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2" r:id="rId1"/>
  </p:sldMasterIdLst>
  <p:sldIdLst>
    <p:sldId id="286" r:id="rId2"/>
    <p:sldId id="288" r:id="rId3"/>
    <p:sldId id="289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5" r:id="rId22"/>
    <p:sldId id="276" r:id="rId23"/>
    <p:sldId id="277" r:id="rId24"/>
    <p:sldId id="278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7" r:id="rId33"/>
  </p:sldIdLst>
  <p:sldSz cx="10091738" cy="7569200"/>
  <p:notesSz cx="5334000" cy="75692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408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1815" y="57"/>
      </p:cViewPr>
      <p:guideLst>
        <p:guide orient="horz" pos="2880"/>
        <p:guide pos="4087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56881" y="1238756"/>
            <a:ext cx="8577977" cy="2635203"/>
          </a:xfrm>
        </p:spPr>
        <p:txBody>
          <a:bodyPr anchor="b"/>
          <a:lstStyle>
            <a:lvl1pPr algn="ctr">
              <a:defRPr sz="6622"/>
            </a:lvl1pPr>
          </a:lstStyle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61467" y="3975583"/>
            <a:ext cx="7568804" cy="1827471"/>
          </a:xfrm>
        </p:spPr>
        <p:txBody>
          <a:bodyPr/>
          <a:lstStyle>
            <a:lvl1pPr marL="0" indent="0" algn="ctr">
              <a:buNone/>
              <a:defRPr sz="2649"/>
            </a:lvl1pPr>
            <a:lvl2pPr marL="504566" indent="0" algn="ctr">
              <a:buNone/>
              <a:defRPr sz="2207"/>
            </a:lvl2pPr>
            <a:lvl3pPr marL="1009132" indent="0" algn="ctr">
              <a:buNone/>
              <a:defRPr sz="1986"/>
            </a:lvl3pPr>
            <a:lvl4pPr marL="1513698" indent="0" algn="ctr">
              <a:buNone/>
              <a:defRPr sz="1766"/>
            </a:lvl4pPr>
            <a:lvl5pPr marL="2018264" indent="0" algn="ctr">
              <a:buNone/>
              <a:defRPr sz="1766"/>
            </a:lvl5pPr>
            <a:lvl6pPr marL="2522830" indent="0" algn="ctr">
              <a:buNone/>
              <a:defRPr sz="1766"/>
            </a:lvl6pPr>
            <a:lvl7pPr marL="3027396" indent="0" algn="ctr">
              <a:buNone/>
              <a:defRPr sz="1766"/>
            </a:lvl7pPr>
            <a:lvl8pPr marL="3531961" indent="0" algn="ctr">
              <a:buNone/>
              <a:defRPr sz="1766"/>
            </a:lvl8pPr>
            <a:lvl9pPr marL="4036527" indent="0" algn="ctr">
              <a:buNone/>
              <a:defRPr sz="1766"/>
            </a:lvl9pPr>
          </a:lstStyle>
          <a:p>
            <a:r>
              <a:rPr lang="it-IT"/>
              <a:t>Fare clic per modificare lo stile del sottotitolo dello schema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30066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4544243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8551" y="1887046"/>
            <a:ext cx="8704124" cy="3148576"/>
          </a:xfrm>
        </p:spPr>
        <p:txBody>
          <a:bodyPr anchor="b"/>
          <a:lstStyle>
            <a:lvl1pPr>
              <a:defRPr sz="6622"/>
            </a:lvl1pPr>
          </a:lstStyle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8551" y="5065409"/>
            <a:ext cx="8704124" cy="1655762"/>
          </a:xfrm>
        </p:spPr>
        <p:txBody>
          <a:bodyPr/>
          <a:lstStyle>
            <a:lvl1pPr marL="0" indent="0">
              <a:buNone/>
              <a:defRPr sz="2649">
                <a:solidFill>
                  <a:schemeClr val="tx1">
                    <a:tint val="82000"/>
                  </a:schemeClr>
                </a:solidFill>
              </a:defRPr>
            </a:lvl1pPr>
            <a:lvl2pPr marL="504566" indent="0">
              <a:buNone/>
              <a:defRPr sz="2207">
                <a:solidFill>
                  <a:schemeClr val="tx1">
                    <a:tint val="82000"/>
                  </a:schemeClr>
                </a:solidFill>
              </a:defRPr>
            </a:lvl2pPr>
            <a:lvl3pPr marL="1009132" indent="0">
              <a:buNone/>
              <a:defRPr sz="1986">
                <a:solidFill>
                  <a:schemeClr val="tx1">
                    <a:tint val="82000"/>
                  </a:schemeClr>
                </a:solidFill>
              </a:defRPr>
            </a:lvl3pPr>
            <a:lvl4pPr marL="1513698" indent="0">
              <a:buNone/>
              <a:defRPr sz="1766">
                <a:solidFill>
                  <a:schemeClr val="tx1">
                    <a:tint val="82000"/>
                  </a:schemeClr>
                </a:solidFill>
              </a:defRPr>
            </a:lvl4pPr>
            <a:lvl5pPr marL="2018264" indent="0">
              <a:buNone/>
              <a:defRPr sz="1766">
                <a:solidFill>
                  <a:schemeClr val="tx1">
                    <a:tint val="82000"/>
                  </a:schemeClr>
                </a:solidFill>
              </a:defRPr>
            </a:lvl5pPr>
            <a:lvl6pPr marL="2522830" indent="0">
              <a:buNone/>
              <a:defRPr sz="1766">
                <a:solidFill>
                  <a:schemeClr val="tx1">
                    <a:tint val="82000"/>
                  </a:schemeClr>
                </a:solidFill>
              </a:defRPr>
            </a:lvl6pPr>
            <a:lvl7pPr marL="3027396" indent="0">
              <a:buNone/>
              <a:defRPr sz="1766">
                <a:solidFill>
                  <a:schemeClr val="tx1">
                    <a:tint val="82000"/>
                  </a:schemeClr>
                </a:solidFill>
              </a:defRPr>
            </a:lvl7pPr>
            <a:lvl8pPr marL="3531961" indent="0">
              <a:buNone/>
              <a:defRPr sz="1766">
                <a:solidFill>
                  <a:schemeClr val="tx1">
                    <a:tint val="82000"/>
                  </a:schemeClr>
                </a:solidFill>
              </a:defRPr>
            </a:lvl8pPr>
            <a:lvl9pPr marL="4036527" indent="0">
              <a:buNone/>
              <a:defRPr sz="1766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3141745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93807" y="2014949"/>
            <a:ext cx="4288989" cy="4802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108942" y="2014949"/>
            <a:ext cx="4288989" cy="4802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4218738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5121" y="402991"/>
            <a:ext cx="8704124" cy="1463029"/>
          </a:xfrm>
        </p:spPr>
        <p:txBody>
          <a:bodyPr/>
          <a:lstStyle/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95122" y="1855506"/>
            <a:ext cx="4269278" cy="909355"/>
          </a:xfrm>
        </p:spPr>
        <p:txBody>
          <a:bodyPr anchor="b"/>
          <a:lstStyle>
            <a:lvl1pPr marL="0" indent="0">
              <a:buNone/>
              <a:defRPr sz="2649" b="1"/>
            </a:lvl1pPr>
            <a:lvl2pPr marL="504566" indent="0">
              <a:buNone/>
              <a:defRPr sz="2207" b="1"/>
            </a:lvl2pPr>
            <a:lvl3pPr marL="1009132" indent="0">
              <a:buNone/>
              <a:defRPr sz="1986" b="1"/>
            </a:lvl3pPr>
            <a:lvl4pPr marL="1513698" indent="0">
              <a:buNone/>
              <a:defRPr sz="1766" b="1"/>
            </a:lvl4pPr>
            <a:lvl5pPr marL="2018264" indent="0">
              <a:buNone/>
              <a:defRPr sz="1766" b="1"/>
            </a:lvl5pPr>
            <a:lvl6pPr marL="2522830" indent="0">
              <a:buNone/>
              <a:defRPr sz="1766" b="1"/>
            </a:lvl6pPr>
            <a:lvl7pPr marL="3027396" indent="0">
              <a:buNone/>
              <a:defRPr sz="1766" b="1"/>
            </a:lvl7pPr>
            <a:lvl8pPr marL="3531961" indent="0">
              <a:buNone/>
              <a:defRPr sz="1766" b="1"/>
            </a:lvl8pPr>
            <a:lvl9pPr marL="4036527" indent="0">
              <a:buNone/>
              <a:defRPr sz="1766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95122" y="2764861"/>
            <a:ext cx="4269278" cy="4066693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108943" y="1855506"/>
            <a:ext cx="4290303" cy="909355"/>
          </a:xfrm>
        </p:spPr>
        <p:txBody>
          <a:bodyPr anchor="b"/>
          <a:lstStyle>
            <a:lvl1pPr marL="0" indent="0">
              <a:buNone/>
              <a:defRPr sz="2649" b="1"/>
            </a:lvl1pPr>
            <a:lvl2pPr marL="504566" indent="0">
              <a:buNone/>
              <a:defRPr sz="2207" b="1"/>
            </a:lvl2pPr>
            <a:lvl3pPr marL="1009132" indent="0">
              <a:buNone/>
              <a:defRPr sz="1986" b="1"/>
            </a:lvl3pPr>
            <a:lvl4pPr marL="1513698" indent="0">
              <a:buNone/>
              <a:defRPr sz="1766" b="1"/>
            </a:lvl4pPr>
            <a:lvl5pPr marL="2018264" indent="0">
              <a:buNone/>
              <a:defRPr sz="1766" b="1"/>
            </a:lvl5pPr>
            <a:lvl6pPr marL="2522830" indent="0">
              <a:buNone/>
              <a:defRPr sz="1766" b="1"/>
            </a:lvl6pPr>
            <a:lvl7pPr marL="3027396" indent="0">
              <a:buNone/>
              <a:defRPr sz="1766" b="1"/>
            </a:lvl7pPr>
            <a:lvl8pPr marL="3531961" indent="0">
              <a:buNone/>
              <a:defRPr sz="1766" b="1"/>
            </a:lvl8pPr>
            <a:lvl9pPr marL="4036527" indent="0">
              <a:buNone/>
              <a:defRPr sz="1766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108943" y="2764861"/>
            <a:ext cx="4290303" cy="4066693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0363808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43958642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2773702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5122" y="504613"/>
            <a:ext cx="3254848" cy="1766147"/>
          </a:xfrm>
        </p:spPr>
        <p:txBody>
          <a:bodyPr anchor="b"/>
          <a:lstStyle>
            <a:lvl1pPr>
              <a:defRPr sz="3532"/>
            </a:lvl1pPr>
          </a:lstStyle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90303" y="1089826"/>
            <a:ext cx="5108942" cy="5379038"/>
          </a:xfrm>
        </p:spPr>
        <p:txBody>
          <a:bodyPr/>
          <a:lstStyle>
            <a:lvl1pPr>
              <a:defRPr sz="3532"/>
            </a:lvl1pPr>
            <a:lvl2pPr>
              <a:defRPr sz="3090"/>
            </a:lvl2pPr>
            <a:lvl3pPr>
              <a:defRPr sz="2649"/>
            </a:lvl3pPr>
            <a:lvl4pPr>
              <a:defRPr sz="2207"/>
            </a:lvl4pPr>
            <a:lvl5pPr>
              <a:defRPr sz="2207"/>
            </a:lvl5pPr>
            <a:lvl6pPr>
              <a:defRPr sz="2207"/>
            </a:lvl6pPr>
            <a:lvl7pPr>
              <a:defRPr sz="2207"/>
            </a:lvl7pPr>
            <a:lvl8pPr>
              <a:defRPr sz="2207"/>
            </a:lvl8pPr>
            <a:lvl9pPr>
              <a:defRPr sz="2207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95122" y="2270760"/>
            <a:ext cx="3254848" cy="4206864"/>
          </a:xfrm>
        </p:spPr>
        <p:txBody>
          <a:bodyPr/>
          <a:lstStyle>
            <a:lvl1pPr marL="0" indent="0">
              <a:buNone/>
              <a:defRPr sz="1766"/>
            </a:lvl1pPr>
            <a:lvl2pPr marL="504566" indent="0">
              <a:buNone/>
              <a:defRPr sz="1545"/>
            </a:lvl2pPr>
            <a:lvl3pPr marL="1009132" indent="0">
              <a:buNone/>
              <a:defRPr sz="1324"/>
            </a:lvl3pPr>
            <a:lvl4pPr marL="1513698" indent="0">
              <a:buNone/>
              <a:defRPr sz="1104"/>
            </a:lvl4pPr>
            <a:lvl5pPr marL="2018264" indent="0">
              <a:buNone/>
              <a:defRPr sz="1104"/>
            </a:lvl5pPr>
            <a:lvl6pPr marL="2522830" indent="0">
              <a:buNone/>
              <a:defRPr sz="1104"/>
            </a:lvl6pPr>
            <a:lvl7pPr marL="3027396" indent="0">
              <a:buNone/>
              <a:defRPr sz="1104"/>
            </a:lvl7pPr>
            <a:lvl8pPr marL="3531961" indent="0">
              <a:buNone/>
              <a:defRPr sz="1104"/>
            </a:lvl8pPr>
            <a:lvl9pPr marL="4036527" indent="0">
              <a:buNone/>
              <a:defRPr sz="1104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88245540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5122" y="504613"/>
            <a:ext cx="3254848" cy="1766147"/>
          </a:xfrm>
        </p:spPr>
        <p:txBody>
          <a:bodyPr anchor="b"/>
          <a:lstStyle>
            <a:lvl1pPr>
              <a:defRPr sz="3532"/>
            </a:lvl1pPr>
          </a:lstStyle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90303" y="1089826"/>
            <a:ext cx="5108942" cy="5379038"/>
          </a:xfrm>
        </p:spPr>
        <p:txBody>
          <a:bodyPr anchor="t"/>
          <a:lstStyle>
            <a:lvl1pPr marL="0" indent="0">
              <a:buNone/>
              <a:defRPr sz="3532"/>
            </a:lvl1pPr>
            <a:lvl2pPr marL="504566" indent="0">
              <a:buNone/>
              <a:defRPr sz="3090"/>
            </a:lvl2pPr>
            <a:lvl3pPr marL="1009132" indent="0">
              <a:buNone/>
              <a:defRPr sz="2649"/>
            </a:lvl3pPr>
            <a:lvl4pPr marL="1513698" indent="0">
              <a:buNone/>
              <a:defRPr sz="2207"/>
            </a:lvl4pPr>
            <a:lvl5pPr marL="2018264" indent="0">
              <a:buNone/>
              <a:defRPr sz="2207"/>
            </a:lvl5pPr>
            <a:lvl6pPr marL="2522830" indent="0">
              <a:buNone/>
              <a:defRPr sz="2207"/>
            </a:lvl6pPr>
            <a:lvl7pPr marL="3027396" indent="0">
              <a:buNone/>
              <a:defRPr sz="2207"/>
            </a:lvl7pPr>
            <a:lvl8pPr marL="3531961" indent="0">
              <a:buNone/>
              <a:defRPr sz="2207"/>
            </a:lvl8pPr>
            <a:lvl9pPr marL="4036527" indent="0">
              <a:buNone/>
              <a:defRPr sz="2207"/>
            </a:lvl9pPr>
          </a:lstStyle>
          <a:p>
            <a:r>
              <a:rPr lang="it-IT"/>
              <a:t>Fare clic sull'icona per inserire un'immagine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95122" y="2270760"/>
            <a:ext cx="3254848" cy="4206864"/>
          </a:xfrm>
        </p:spPr>
        <p:txBody>
          <a:bodyPr/>
          <a:lstStyle>
            <a:lvl1pPr marL="0" indent="0">
              <a:buNone/>
              <a:defRPr sz="1766"/>
            </a:lvl1pPr>
            <a:lvl2pPr marL="504566" indent="0">
              <a:buNone/>
              <a:defRPr sz="1545"/>
            </a:lvl2pPr>
            <a:lvl3pPr marL="1009132" indent="0">
              <a:buNone/>
              <a:defRPr sz="1324"/>
            </a:lvl3pPr>
            <a:lvl4pPr marL="1513698" indent="0">
              <a:buNone/>
              <a:defRPr sz="1104"/>
            </a:lvl4pPr>
            <a:lvl5pPr marL="2018264" indent="0">
              <a:buNone/>
              <a:defRPr sz="1104"/>
            </a:lvl5pPr>
            <a:lvl6pPr marL="2522830" indent="0">
              <a:buNone/>
              <a:defRPr sz="1104"/>
            </a:lvl6pPr>
            <a:lvl7pPr marL="3027396" indent="0">
              <a:buNone/>
              <a:defRPr sz="1104"/>
            </a:lvl7pPr>
            <a:lvl8pPr marL="3531961" indent="0">
              <a:buNone/>
              <a:defRPr sz="1104"/>
            </a:lvl8pPr>
            <a:lvl9pPr marL="4036527" indent="0">
              <a:buNone/>
              <a:defRPr sz="1104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5832371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80448908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221901" y="402990"/>
            <a:ext cx="2176031" cy="6414547"/>
          </a:xfrm>
        </p:spPr>
        <p:txBody>
          <a:bodyPr vert="eaVert"/>
          <a:lstStyle/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93808" y="402990"/>
            <a:ext cx="6401946" cy="6414547"/>
          </a:xfrm>
        </p:spPr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36316640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93807" y="402991"/>
            <a:ext cx="8704124" cy="146302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it-IT"/>
              <a:t>Fare clic per modificare lo stile del titolo dello schema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93807" y="2014949"/>
            <a:ext cx="8704124" cy="4802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93807" y="7015529"/>
            <a:ext cx="2270641" cy="40299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24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7C5DD5D-EEFD-46F9-B0AA-26C931DB00ED}" type="datetimeFigureOut">
              <a:rPr lang="it-IT" smtClean="0"/>
              <a:t>27/03/2024</a:t>
            </a:fld>
            <a:endParaRPr lang="it-IT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342888" y="7015529"/>
            <a:ext cx="3405962" cy="40299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24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it-IT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127290" y="7015529"/>
            <a:ext cx="2270641" cy="40299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24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101F1D8-9670-4B98-B0E2-0E4EA8C3442F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7685442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</p:sldLayoutIdLst>
  <p:txStyles>
    <p:titleStyle>
      <a:lvl1pPr algn="l" defTabSz="1009132" rtl="0" eaLnBrk="1" latinLnBrk="0" hangingPunct="1">
        <a:lnSpc>
          <a:spcPct val="90000"/>
        </a:lnSpc>
        <a:spcBef>
          <a:spcPct val="0"/>
        </a:spcBef>
        <a:buNone/>
        <a:defRPr sz="4856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2283" indent="-252283" algn="l" defTabSz="1009132" rtl="0" eaLnBrk="1" latinLnBrk="0" hangingPunct="1">
        <a:lnSpc>
          <a:spcPct val="90000"/>
        </a:lnSpc>
        <a:spcBef>
          <a:spcPts val="1104"/>
        </a:spcBef>
        <a:buFont typeface="Arial" panose="020B0604020202020204" pitchFamily="34" charset="0"/>
        <a:buChar char="•"/>
        <a:defRPr sz="3090" kern="1200">
          <a:solidFill>
            <a:schemeClr val="tx1"/>
          </a:solidFill>
          <a:latin typeface="+mn-lt"/>
          <a:ea typeface="+mn-ea"/>
          <a:cs typeface="+mn-cs"/>
        </a:defRPr>
      </a:lvl1pPr>
      <a:lvl2pPr marL="756849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2649" kern="1200">
          <a:solidFill>
            <a:schemeClr val="tx1"/>
          </a:solidFill>
          <a:latin typeface="+mn-lt"/>
          <a:ea typeface="+mn-ea"/>
          <a:cs typeface="+mn-cs"/>
        </a:defRPr>
      </a:lvl2pPr>
      <a:lvl3pPr marL="1261415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2207" kern="1200">
          <a:solidFill>
            <a:schemeClr val="tx1"/>
          </a:solidFill>
          <a:latin typeface="+mn-lt"/>
          <a:ea typeface="+mn-ea"/>
          <a:cs typeface="+mn-cs"/>
        </a:defRPr>
      </a:lvl3pPr>
      <a:lvl4pPr marL="1765981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1986" kern="1200">
          <a:solidFill>
            <a:schemeClr val="tx1"/>
          </a:solidFill>
          <a:latin typeface="+mn-lt"/>
          <a:ea typeface="+mn-ea"/>
          <a:cs typeface="+mn-cs"/>
        </a:defRPr>
      </a:lvl4pPr>
      <a:lvl5pPr marL="2270547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1986" kern="1200">
          <a:solidFill>
            <a:schemeClr val="tx1"/>
          </a:solidFill>
          <a:latin typeface="+mn-lt"/>
          <a:ea typeface="+mn-ea"/>
          <a:cs typeface="+mn-cs"/>
        </a:defRPr>
      </a:lvl5pPr>
      <a:lvl6pPr marL="2775113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1986" kern="1200">
          <a:solidFill>
            <a:schemeClr val="tx1"/>
          </a:solidFill>
          <a:latin typeface="+mn-lt"/>
          <a:ea typeface="+mn-ea"/>
          <a:cs typeface="+mn-cs"/>
        </a:defRPr>
      </a:lvl6pPr>
      <a:lvl7pPr marL="3279678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1986" kern="1200">
          <a:solidFill>
            <a:schemeClr val="tx1"/>
          </a:solidFill>
          <a:latin typeface="+mn-lt"/>
          <a:ea typeface="+mn-ea"/>
          <a:cs typeface="+mn-cs"/>
        </a:defRPr>
      </a:lvl7pPr>
      <a:lvl8pPr marL="3784244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1986" kern="1200">
          <a:solidFill>
            <a:schemeClr val="tx1"/>
          </a:solidFill>
          <a:latin typeface="+mn-lt"/>
          <a:ea typeface="+mn-ea"/>
          <a:cs typeface="+mn-cs"/>
        </a:defRPr>
      </a:lvl8pPr>
      <a:lvl9pPr marL="4288810" indent="-252283" algn="l" defTabSz="1009132" rtl="0" eaLnBrk="1" latinLnBrk="0" hangingPunct="1">
        <a:lnSpc>
          <a:spcPct val="90000"/>
        </a:lnSpc>
        <a:spcBef>
          <a:spcPts val="552"/>
        </a:spcBef>
        <a:buFont typeface="Arial" panose="020B0604020202020204" pitchFamily="34" charset="0"/>
        <a:buChar char="•"/>
        <a:defRPr sz="198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1pPr>
      <a:lvl2pPr marL="504566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2pPr>
      <a:lvl3pPr marL="1009132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3pPr>
      <a:lvl4pPr marL="1513698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4pPr>
      <a:lvl5pPr marL="2018264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5pPr>
      <a:lvl6pPr marL="2522830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6pPr>
      <a:lvl7pPr marL="3027396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7pPr>
      <a:lvl8pPr marL="3531961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8pPr>
      <a:lvl9pPr marL="4036527" algn="l" defTabSz="1009132" rtl="0" eaLnBrk="1" latinLnBrk="0" hangingPunct="1">
        <a:defRPr sz="1986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3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6.png"/><Relationship Id="rId18" Type="http://schemas.openxmlformats.org/officeDocument/2006/relationships/image" Target="../media/image31.png"/><Relationship Id="rId26" Type="http://schemas.openxmlformats.org/officeDocument/2006/relationships/image" Target="../media/image39.png"/><Relationship Id="rId39" Type="http://schemas.openxmlformats.org/officeDocument/2006/relationships/image" Target="../media/image52.png"/><Relationship Id="rId21" Type="http://schemas.openxmlformats.org/officeDocument/2006/relationships/image" Target="../media/image34.png"/><Relationship Id="rId34" Type="http://schemas.openxmlformats.org/officeDocument/2006/relationships/image" Target="../media/image47.png"/><Relationship Id="rId7" Type="http://schemas.openxmlformats.org/officeDocument/2006/relationships/image" Target="../media/image20.png"/><Relationship Id="rId2" Type="http://schemas.openxmlformats.org/officeDocument/2006/relationships/image" Target="../media/image15.png"/><Relationship Id="rId16" Type="http://schemas.openxmlformats.org/officeDocument/2006/relationships/image" Target="../media/image29.png"/><Relationship Id="rId20" Type="http://schemas.openxmlformats.org/officeDocument/2006/relationships/image" Target="../media/image33.png"/><Relationship Id="rId29" Type="http://schemas.openxmlformats.org/officeDocument/2006/relationships/image" Target="../media/image42.png"/><Relationship Id="rId41" Type="http://schemas.openxmlformats.org/officeDocument/2006/relationships/image" Target="../media/image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24" Type="http://schemas.openxmlformats.org/officeDocument/2006/relationships/image" Target="../media/image37.png"/><Relationship Id="rId32" Type="http://schemas.openxmlformats.org/officeDocument/2006/relationships/image" Target="../media/image45.png"/><Relationship Id="rId37" Type="http://schemas.openxmlformats.org/officeDocument/2006/relationships/image" Target="../media/image50.png"/><Relationship Id="rId40" Type="http://schemas.openxmlformats.org/officeDocument/2006/relationships/image" Target="../media/image53.png"/><Relationship Id="rId5" Type="http://schemas.openxmlformats.org/officeDocument/2006/relationships/image" Target="../media/image18.png"/><Relationship Id="rId15" Type="http://schemas.openxmlformats.org/officeDocument/2006/relationships/image" Target="../media/image28.png"/><Relationship Id="rId23" Type="http://schemas.openxmlformats.org/officeDocument/2006/relationships/image" Target="../media/image36.png"/><Relationship Id="rId28" Type="http://schemas.openxmlformats.org/officeDocument/2006/relationships/image" Target="../media/image41.png"/><Relationship Id="rId36" Type="http://schemas.openxmlformats.org/officeDocument/2006/relationships/image" Target="../media/image49.png"/><Relationship Id="rId10" Type="http://schemas.openxmlformats.org/officeDocument/2006/relationships/image" Target="../media/image23.png"/><Relationship Id="rId19" Type="http://schemas.openxmlformats.org/officeDocument/2006/relationships/image" Target="../media/image32.png"/><Relationship Id="rId31" Type="http://schemas.openxmlformats.org/officeDocument/2006/relationships/image" Target="../media/image44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Relationship Id="rId14" Type="http://schemas.openxmlformats.org/officeDocument/2006/relationships/image" Target="../media/image27.png"/><Relationship Id="rId22" Type="http://schemas.openxmlformats.org/officeDocument/2006/relationships/image" Target="../media/image35.png"/><Relationship Id="rId27" Type="http://schemas.openxmlformats.org/officeDocument/2006/relationships/image" Target="../media/image40.png"/><Relationship Id="rId30" Type="http://schemas.openxmlformats.org/officeDocument/2006/relationships/image" Target="../media/image43.png"/><Relationship Id="rId35" Type="http://schemas.openxmlformats.org/officeDocument/2006/relationships/image" Target="../media/image48.png"/><Relationship Id="rId8" Type="http://schemas.openxmlformats.org/officeDocument/2006/relationships/image" Target="../media/image21.png"/><Relationship Id="rId3" Type="http://schemas.openxmlformats.org/officeDocument/2006/relationships/image" Target="../media/image16.png"/><Relationship Id="rId12" Type="http://schemas.openxmlformats.org/officeDocument/2006/relationships/image" Target="../media/image25.png"/><Relationship Id="rId17" Type="http://schemas.openxmlformats.org/officeDocument/2006/relationships/image" Target="../media/image30.png"/><Relationship Id="rId25" Type="http://schemas.openxmlformats.org/officeDocument/2006/relationships/image" Target="../media/image38.png"/><Relationship Id="rId33" Type="http://schemas.openxmlformats.org/officeDocument/2006/relationships/image" Target="../media/image46.png"/><Relationship Id="rId38" Type="http://schemas.openxmlformats.org/officeDocument/2006/relationships/image" Target="../media/image5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5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59.png"/><Relationship Id="rId7" Type="http://schemas.openxmlformats.org/officeDocument/2006/relationships/image" Target="../media/image63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2.png"/><Relationship Id="rId5" Type="http://schemas.openxmlformats.org/officeDocument/2006/relationships/image" Target="../media/image61.png"/><Relationship Id="rId4" Type="http://schemas.openxmlformats.org/officeDocument/2006/relationships/image" Target="../media/image60.png"/><Relationship Id="rId9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6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70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73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.png"/><Relationship Id="rId3" Type="http://schemas.openxmlformats.org/officeDocument/2006/relationships/image" Target="../media/image75.png"/><Relationship Id="rId7" Type="http://schemas.openxmlformats.org/officeDocument/2006/relationships/image" Target="../media/image79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8.png"/><Relationship Id="rId5" Type="http://schemas.openxmlformats.org/officeDocument/2006/relationships/image" Target="../media/image77.png"/><Relationship Id="rId10" Type="http://schemas.openxmlformats.org/officeDocument/2006/relationships/image" Target="../media/image3.png"/><Relationship Id="rId4" Type="http://schemas.openxmlformats.org/officeDocument/2006/relationships/image" Target="../media/image76.png"/><Relationship Id="rId9" Type="http://schemas.openxmlformats.org/officeDocument/2006/relationships/image" Target="../media/image8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8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uva.ch/it-ch/download/regole-e-consigli/sbagliato---giusto--situazioni-sui-cantieri/sbagliato---giusto--situazioni-sui-cantieri--11043.M#state=%5Be16af6faf743478f8f02ef141e6d0c10%5Bopen%5D%3Dtrue%5D" TargetMode="Externa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A8CCCB6D-5162-4AAE-A5E3-3AC55410DB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0089214" cy="75691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BCD8C04-CC7B-40EF-82EB-E9821F79BB8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40" y="2712"/>
            <a:ext cx="10089213" cy="75692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Immagine 6" descr="Immagine che contiene elmetto, copricapo, vestiti, Elmetto&#10;&#10;Descrizione generata automaticamente">
            <a:extLst>
              <a:ext uri="{FF2B5EF4-FFF2-40B4-BE49-F238E27FC236}">
                <a16:creationId xmlns:a16="http://schemas.microsoft.com/office/drawing/2014/main" id="{703BC918-6653-D157-9B4C-829FB5991F5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628" r="906" b="-2"/>
          <a:stretch/>
        </p:blipFill>
        <p:spPr>
          <a:xfrm>
            <a:off x="-281" y="-5425"/>
            <a:ext cx="6994617" cy="7569189"/>
          </a:xfrm>
          <a:prstGeom prst="rect">
            <a:avLst/>
          </a:prstGeom>
        </p:spPr>
      </p:pic>
      <p:sp>
        <p:nvSpPr>
          <p:cNvPr id="2" name="Titolo 1">
            <a:extLst>
              <a:ext uri="{FF2B5EF4-FFF2-40B4-BE49-F238E27FC236}">
                <a16:creationId xmlns:a16="http://schemas.microsoft.com/office/drawing/2014/main" id="{EC0EF16F-E96F-558C-58D6-864130C8511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32620" y="710196"/>
            <a:ext cx="3824616" cy="5040766"/>
          </a:xfrm>
        </p:spPr>
        <p:txBody>
          <a:bodyPr>
            <a:normAutofit/>
          </a:bodyPr>
          <a:lstStyle/>
          <a:p>
            <a:pPr algn="l"/>
            <a:r>
              <a:rPr lang="it-IT" sz="4200">
                <a:solidFill>
                  <a:srgbClr val="FFFFFF"/>
                </a:solidFill>
              </a:rPr>
              <a:t>GIUSTO O SBAGLIATO?</a:t>
            </a:r>
          </a:p>
        </p:txBody>
      </p:sp>
      <p:sp>
        <p:nvSpPr>
          <p:cNvPr id="3" name="Sottotitolo 2">
            <a:extLst>
              <a:ext uri="{FF2B5EF4-FFF2-40B4-BE49-F238E27FC236}">
                <a16:creationId xmlns:a16="http://schemas.microsoft.com/office/drawing/2014/main" id="{B8740C27-BD6E-60A6-E62E-AD1275F0CB9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2619" y="5824999"/>
            <a:ext cx="3824616" cy="855915"/>
          </a:xfrm>
        </p:spPr>
        <p:txBody>
          <a:bodyPr>
            <a:normAutofit/>
          </a:bodyPr>
          <a:lstStyle/>
          <a:p>
            <a:pPr algn="l"/>
            <a:r>
              <a:rPr lang="it-IT">
                <a:solidFill>
                  <a:srgbClr val="FFFFFF"/>
                </a:solidFill>
              </a:rPr>
              <a:t>Situazioni corrette o errate nei cantieri edili</a:t>
            </a:r>
          </a:p>
        </p:txBody>
      </p:sp>
      <p:pic>
        <p:nvPicPr>
          <p:cNvPr id="5" name="Immagine 4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D13C9401-2109-001C-20C9-0A4E670CDDB6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60" r="7017"/>
          <a:stretch/>
        </p:blipFill>
        <p:spPr>
          <a:xfrm>
            <a:off x="5153471" y="-2712"/>
            <a:ext cx="4935602" cy="7569199"/>
          </a:xfrm>
          <a:custGeom>
            <a:avLst/>
            <a:gdLst/>
            <a:ahLst/>
            <a:cxnLst/>
            <a:rect l="l" t="t" r="r" b="b"/>
            <a:pathLst>
              <a:path w="5962785" h="6858000">
                <a:moveTo>
                  <a:pt x="1044839" y="0"/>
                </a:moveTo>
                <a:lnTo>
                  <a:pt x="5962785" y="0"/>
                </a:lnTo>
                <a:lnTo>
                  <a:pt x="5962785" y="6858000"/>
                </a:lnTo>
                <a:lnTo>
                  <a:pt x="1469886" y="6858000"/>
                </a:lnTo>
                <a:lnTo>
                  <a:pt x="1416006" y="6823984"/>
                </a:lnTo>
                <a:cubicBezTo>
                  <a:pt x="1356767" y="6787940"/>
                  <a:pt x="1296437" y="6755500"/>
                  <a:pt x="1232473" y="6733873"/>
                </a:cubicBezTo>
                <a:cubicBezTo>
                  <a:pt x="1145250" y="6705037"/>
                  <a:pt x="1060933" y="6654575"/>
                  <a:pt x="1075471" y="6503186"/>
                </a:cubicBezTo>
                <a:cubicBezTo>
                  <a:pt x="1078378" y="6459932"/>
                  <a:pt x="1055118" y="6427493"/>
                  <a:pt x="1020229" y="6438306"/>
                </a:cubicBezTo>
                <a:cubicBezTo>
                  <a:pt x="953358" y="6459932"/>
                  <a:pt x="921375" y="6398656"/>
                  <a:pt x="883579" y="6351798"/>
                </a:cubicBezTo>
                <a:cubicBezTo>
                  <a:pt x="816707" y="6268895"/>
                  <a:pt x="752743" y="6182387"/>
                  <a:pt x="645167" y="6167969"/>
                </a:cubicBezTo>
                <a:cubicBezTo>
                  <a:pt x="665519" y="6103088"/>
                  <a:pt x="700408" y="6110298"/>
                  <a:pt x="732391" y="6124716"/>
                </a:cubicBezTo>
                <a:cubicBezTo>
                  <a:pt x="816707" y="6160761"/>
                  <a:pt x="901023" y="6200410"/>
                  <a:pt x="985339" y="6236455"/>
                </a:cubicBezTo>
                <a:cubicBezTo>
                  <a:pt x="1040581" y="6258081"/>
                  <a:pt x="1095822" y="6290522"/>
                  <a:pt x="1168509" y="6265291"/>
                </a:cubicBezTo>
                <a:cubicBezTo>
                  <a:pt x="1104545" y="6135530"/>
                  <a:pt x="996969" y="6110298"/>
                  <a:pt x="909746" y="6070649"/>
                </a:cubicBezTo>
                <a:cubicBezTo>
                  <a:pt x="802169" y="6020185"/>
                  <a:pt x="738206" y="5926470"/>
                  <a:pt x="659704" y="5818335"/>
                </a:cubicBezTo>
                <a:cubicBezTo>
                  <a:pt x="738206" y="5789500"/>
                  <a:pt x="787632" y="5868798"/>
                  <a:pt x="851597" y="5865193"/>
                </a:cubicBezTo>
                <a:cubicBezTo>
                  <a:pt x="854504" y="5854380"/>
                  <a:pt x="860319" y="5832753"/>
                  <a:pt x="860319" y="5832753"/>
                </a:cubicBezTo>
                <a:cubicBezTo>
                  <a:pt x="755650" y="5775081"/>
                  <a:pt x="709132" y="5666947"/>
                  <a:pt x="691686" y="5533581"/>
                </a:cubicBezTo>
                <a:cubicBezTo>
                  <a:pt x="685872" y="5465095"/>
                  <a:pt x="648075" y="5443468"/>
                  <a:pt x="610278" y="5411029"/>
                </a:cubicBezTo>
                <a:cubicBezTo>
                  <a:pt x="482350" y="5299289"/>
                  <a:pt x="345700" y="5198364"/>
                  <a:pt x="238123" y="5046976"/>
                </a:cubicBezTo>
                <a:cubicBezTo>
                  <a:pt x="363144" y="5064998"/>
                  <a:pt x="461997" y="5165924"/>
                  <a:pt x="592833" y="5209177"/>
                </a:cubicBezTo>
                <a:cubicBezTo>
                  <a:pt x="488165" y="5043371"/>
                  <a:pt x="351514" y="4956864"/>
                  <a:pt x="226494" y="4855939"/>
                </a:cubicBezTo>
                <a:cubicBezTo>
                  <a:pt x="168344" y="4809081"/>
                  <a:pt x="116011" y="4751408"/>
                  <a:pt x="49139" y="4726177"/>
                </a:cubicBezTo>
                <a:cubicBezTo>
                  <a:pt x="25879" y="4718968"/>
                  <a:pt x="-14825" y="4700947"/>
                  <a:pt x="5527" y="4650483"/>
                </a:cubicBezTo>
                <a:cubicBezTo>
                  <a:pt x="22972" y="4607230"/>
                  <a:pt x="54954" y="4621648"/>
                  <a:pt x="84029" y="4632460"/>
                </a:cubicBezTo>
                <a:cubicBezTo>
                  <a:pt x="153807" y="4661296"/>
                  <a:pt x="229401" y="4661296"/>
                  <a:pt x="325347" y="4661296"/>
                </a:cubicBezTo>
                <a:cubicBezTo>
                  <a:pt x="243939" y="4524326"/>
                  <a:pt x="95658" y="4567580"/>
                  <a:pt x="25879" y="4423401"/>
                </a:cubicBezTo>
                <a:cubicBezTo>
                  <a:pt x="113103" y="4398170"/>
                  <a:pt x="179975" y="4448632"/>
                  <a:pt x="249753" y="4459446"/>
                </a:cubicBezTo>
                <a:cubicBezTo>
                  <a:pt x="313718" y="4470259"/>
                  <a:pt x="328254" y="4445028"/>
                  <a:pt x="313718" y="4365729"/>
                </a:cubicBezTo>
                <a:cubicBezTo>
                  <a:pt x="290458" y="4243177"/>
                  <a:pt x="325347" y="4181900"/>
                  <a:pt x="418386" y="4214341"/>
                </a:cubicBezTo>
                <a:cubicBezTo>
                  <a:pt x="505609" y="4246781"/>
                  <a:pt x="514332" y="4199922"/>
                  <a:pt x="491072" y="4131438"/>
                </a:cubicBezTo>
                <a:cubicBezTo>
                  <a:pt x="456183" y="4030512"/>
                  <a:pt x="493979" y="3951214"/>
                  <a:pt x="520147" y="3864706"/>
                </a:cubicBezTo>
                <a:cubicBezTo>
                  <a:pt x="560851" y="3734945"/>
                  <a:pt x="543407" y="3670064"/>
                  <a:pt x="459090" y="3572743"/>
                </a:cubicBezTo>
                <a:cubicBezTo>
                  <a:pt x="409664" y="3518676"/>
                  <a:pt x="360236" y="3471818"/>
                  <a:pt x="290458" y="3424959"/>
                </a:cubicBezTo>
                <a:cubicBezTo>
                  <a:pt x="450368" y="3399728"/>
                  <a:pt x="284643" y="3313221"/>
                  <a:pt x="339884" y="3259153"/>
                </a:cubicBezTo>
                <a:cubicBezTo>
                  <a:pt x="453275" y="3237527"/>
                  <a:pt x="543407" y="3410542"/>
                  <a:pt x="697501" y="3360078"/>
                </a:cubicBezTo>
                <a:cubicBezTo>
                  <a:pt x="511425" y="3212294"/>
                  <a:pt x="302087" y="3165436"/>
                  <a:pt x="165437" y="2967190"/>
                </a:cubicBezTo>
                <a:cubicBezTo>
                  <a:pt x="197419" y="2923937"/>
                  <a:pt x="229401" y="2967190"/>
                  <a:pt x="255568" y="2949167"/>
                </a:cubicBezTo>
                <a:cubicBezTo>
                  <a:pt x="255568" y="2938354"/>
                  <a:pt x="560851" y="3006840"/>
                  <a:pt x="578296" y="2725691"/>
                </a:cubicBezTo>
                <a:cubicBezTo>
                  <a:pt x="584111" y="2725691"/>
                  <a:pt x="589926" y="2725691"/>
                  <a:pt x="595740" y="2714876"/>
                </a:cubicBezTo>
                <a:cubicBezTo>
                  <a:pt x="627722" y="2675228"/>
                  <a:pt x="598648" y="2581510"/>
                  <a:pt x="650982" y="2574301"/>
                </a:cubicBezTo>
                <a:cubicBezTo>
                  <a:pt x="709132" y="2567092"/>
                  <a:pt x="764373" y="2534653"/>
                  <a:pt x="825429" y="2552674"/>
                </a:cubicBezTo>
                <a:cubicBezTo>
                  <a:pt x="871949" y="2567092"/>
                  <a:pt x="921375" y="2585115"/>
                  <a:pt x="970802" y="2585115"/>
                </a:cubicBezTo>
                <a:cubicBezTo>
                  <a:pt x="1023136" y="2585115"/>
                  <a:pt x="1095822" y="2707668"/>
                  <a:pt x="1127805" y="2545465"/>
                </a:cubicBezTo>
                <a:cubicBezTo>
                  <a:pt x="1127805" y="2538257"/>
                  <a:pt x="1217936" y="2556280"/>
                  <a:pt x="1267362" y="2563488"/>
                </a:cubicBezTo>
                <a:cubicBezTo>
                  <a:pt x="1308067" y="2570698"/>
                  <a:pt x="1357494" y="2603137"/>
                  <a:pt x="1386568" y="2538257"/>
                </a:cubicBezTo>
                <a:cubicBezTo>
                  <a:pt x="1401105" y="2498607"/>
                  <a:pt x="1331326" y="2426518"/>
                  <a:pt x="1270270" y="2419309"/>
                </a:cubicBezTo>
                <a:cubicBezTo>
                  <a:pt x="1215029" y="2412101"/>
                  <a:pt x="1159787" y="2404892"/>
                  <a:pt x="1107453" y="2419309"/>
                </a:cubicBezTo>
                <a:cubicBezTo>
                  <a:pt x="1043489" y="2437331"/>
                  <a:pt x="1008599" y="2408495"/>
                  <a:pt x="991154" y="2343615"/>
                </a:cubicBezTo>
                <a:cubicBezTo>
                  <a:pt x="970802" y="2275131"/>
                  <a:pt x="933005" y="2239085"/>
                  <a:pt x="880671" y="2206645"/>
                </a:cubicBezTo>
                <a:cubicBezTo>
                  <a:pt x="752743" y="2127346"/>
                  <a:pt x="630630" y="2033629"/>
                  <a:pt x="491072" y="1986771"/>
                </a:cubicBezTo>
                <a:cubicBezTo>
                  <a:pt x="464905" y="1979562"/>
                  <a:pt x="432923" y="1965145"/>
                  <a:pt x="421293" y="1903868"/>
                </a:cubicBezTo>
                <a:cubicBezTo>
                  <a:pt x="799262" y="1997584"/>
                  <a:pt x="1142342" y="2239085"/>
                  <a:pt x="1531941" y="2224667"/>
                </a:cubicBezTo>
                <a:cubicBezTo>
                  <a:pt x="1427272" y="2148974"/>
                  <a:pt x="1302252" y="2145369"/>
                  <a:pt x="1188861" y="2091301"/>
                </a:cubicBezTo>
                <a:cubicBezTo>
                  <a:pt x="1270270" y="2051652"/>
                  <a:pt x="1345864" y="2094906"/>
                  <a:pt x="1421458" y="2116532"/>
                </a:cubicBezTo>
                <a:cubicBezTo>
                  <a:pt x="1485422" y="2134554"/>
                  <a:pt x="1543571" y="2138160"/>
                  <a:pt x="1549386" y="2026420"/>
                </a:cubicBezTo>
                <a:cubicBezTo>
                  <a:pt x="1549386" y="2015607"/>
                  <a:pt x="1549386" y="2008398"/>
                  <a:pt x="1549386" y="1997584"/>
                </a:cubicBezTo>
                <a:cubicBezTo>
                  <a:pt x="1526126" y="1950727"/>
                  <a:pt x="1494144" y="1929099"/>
                  <a:pt x="1453440" y="1914682"/>
                </a:cubicBezTo>
                <a:cubicBezTo>
                  <a:pt x="1430180" y="1907473"/>
                  <a:pt x="1398198" y="1893056"/>
                  <a:pt x="1398198" y="1860614"/>
                </a:cubicBezTo>
                <a:cubicBezTo>
                  <a:pt x="1401105" y="1738063"/>
                  <a:pt x="1322604" y="1702018"/>
                  <a:pt x="1247011" y="1665972"/>
                </a:cubicBezTo>
                <a:cubicBezTo>
                  <a:pt x="1287715" y="1604696"/>
                  <a:pt x="1322604" y="1647950"/>
                  <a:pt x="1354586" y="1644345"/>
                </a:cubicBezTo>
                <a:cubicBezTo>
                  <a:pt x="1374939" y="1640741"/>
                  <a:pt x="1395290" y="1637138"/>
                  <a:pt x="1395290" y="1604696"/>
                </a:cubicBezTo>
                <a:cubicBezTo>
                  <a:pt x="1395290" y="1579465"/>
                  <a:pt x="1386568" y="1547025"/>
                  <a:pt x="1366216" y="1547025"/>
                </a:cubicBezTo>
                <a:cubicBezTo>
                  <a:pt x="1238288" y="1543420"/>
                  <a:pt x="1165601" y="1370405"/>
                  <a:pt x="1031858" y="1370405"/>
                </a:cubicBezTo>
                <a:cubicBezTo>
                  <a:pt x="950450" y="1370405"/>
                  <a:pt x="1072563" y="1273083"/>
                  <a:pt x="1005692" y="1233435"/>
                </a:cubicBezTo>
                <a:cubicBezTo>
                  <a:pt x="991154" y="1222621"/>
                  <a:pt x="1046396" y="1208203"/>
                  <a:pt x="1069655" y="1211808"/>
                </a:cubicBezTo>
                <a:cubicBezTo>
                  <a:pt x="1092915" y="1215412"/>
                  <a:pt x="1113268" y="1240644"/>
                  <a:pt x="1142342" y="1222621"/>
                </a:cubicBezTo>
                <a:cubicBezTo>
                  <a:pt x="1156879" y="1157741"/>
                  <a:pt x="1119082" y="1132510"/>
                  <a:pt x="1084193" y="1114487"/>
                </a:cubicBezTo>
                <a:cubicBezTo>
                  <a:pt x="1008599" y="1071234"/>
                  <a:pt x="933005" y="1020771"/>
                  <a:pt x="848689" y="1006353"/>
                </a:cubicBezTo>
                <a:cubicBezTo>
                  <a:pt x="819615" y="1002748"/>
                  <a:pt x="802169" y="984726"/>
                  <a:pt x="805077" y="948681"/>
                </a:cubicBezTo>
                <a:cubicBezTo>
                  <a:pt x="810892" y="901822"/>
                  <a:pt x="839967" y="916240"/>
                  <a:pt x="863226" y="919844"/>
                </a:cubicBezTo>
                <a:cubicBezTo>
                  <a:pt x="877764" y="923450"/>
                  <a:pt x="892301" y="934263"/>
                  <a:pt x="906838" y="909031"/>
                </a:cubicBezTo>
                <a:cubicBezTo>
                  <a:pt x="566666" y="653113"/>
                  <a:pt x="386404" y="667532"/>
                  <a:pt x="5527" y="458471"/>
                </a:cubicBezTo>
                <a:cubicBezTo>
                  <a:pt x="89843" y="418822"/>
                  <a:pt x="150900" y="447658"/>
                  <a:pt x="209049" y="454867"/>
                </a:cubicBezTo>
                <a:cubicBezTo>
                  <a:pt x="354422" y="472890"/>
                  <a:pt x="264290" y="505329"/>
                  <a:pt x="409664" y="526956"/>
                </a:cubicBezTo>
                <a:cubicBezTo>
                  <a:pt x="479443" y="537770"/>
                  <a:pt x="543407" y="573815"/>
                  <a:pt x="621908" y="516143"/>
                </a:cubicBezTo>
                <a:cubicBezTo>
                  <a:pt x="674242" y="476494"/>
                  <a:pt x="758558" y="519747"/>
                  <a:pt x="822522" y="552188"/>
                </a:cubicBezTo>
                <a:cubicBezTo>
                  <a:pt x="874856" y="581024"/>
                  <a:pt x="927190" y="588232"/>
                  <a:pt x="996969" y="552188"/>
                </a:cubicBezTo>
                <a:cubicBezTo>
                  <a:pt x="933005" y="530562"/>
                  <a:pt x="883579" y="512539"/>
                  <a:pt x="834151" y="498120"/>
                </a:cubicBezTo>
                <a:cubicBezTo>
                  <a:pt x="793447" y="487307"/>
                  <a:pt x="770187" y="462076"/>
                  <a:pt x="773095" y="408008"/>
                </a:cubicBezTo>
                <a:cubicBezTo>
                  <a:pt x="773095" y="379172"/>
                  <a:pt x="764373" y="339523"/>
                  <a:pt x="793447" y="325106"/>
                </a:cubicBezTo>
                <a:cubicBezTo>
                  <a:pt x="816707" y="310688"/>
                  <a:pt x="848689" y="325106"/>
                  <a:pt x="860319" y="350336"/>
                </a:cubicBezTo>
                <a:cubicBezTo>
                  <a:pt x="874856" y="397195"/>
                  <a:pt x="889393" y="440449"/>
                  <a:pt x="938820" y="444054"/>
                </a:cubicBezTo>
                <a:cubicBezTo>
                  <a:pt x="1005692" y="451262"/>
                  <a:pt x="967894" y="422426"/>
                  <a:pt x="956265" y="386381"/>
                </a:cubicBezTo>
                <a:cubicBezTo>
                  <a:pt x="944635" y="346733"/>
                  <a:pt x="979525" y="335919"/>
                  <a:pt x="1002784" y="343127"/>
                </a:cubicBezTo>
                <a:cubicBezTo>
                  <a:pt x="1090008" y="375569"/>
                  <a:pt x="1180139" y="317897"/>
                  <a:pt x="1270270" y="364755"/>
                </a:cubicBezTo>
                <a:cubicBezTo>
                  <a:pt x="1247011" y="249411"/>
                  <a:pt x="1197583" y="198949"/>
                  <a:pt x="1092915" y="180926"/>
                </a:cubicBezTo>
                <a:cubicBezTo>
                  <a:pt x="1055118" y="177322"/>
                  <a:pt x="1014414" y="184530"/>
                  <a:pt x="979525" y="152090"/>
                </a:cubicBezTo>
                <a:cubicBezTo>
                  <a:pt x="959172" y="134068"/>
                  <a:pt x="938820" y="112441"/>
                  <a:pt x="953358" y="76396"/>
                </a:cubicBezTo>
                <a:cubicBezTo>
                  <a:pt x="962080" y="51165"/>
                  <a:pt x="985339" y="51165"/>
                  <a:pt x="1005692" y="58373"/>
                </a:cubicBezTo>
                <a:cubicBezTo>
                  <a:pt x="1090008" y="98023"/>
                  <a:pt x="1180139" y="108837"/>
                  <a:pt x="1267362" y="123254"/>
                </a:cubicBezTo>
                <a:cubicBezTo>
                  <a:pt x="1281900" y="126859"/>
                  <a:pt x="1296437" y="134068"/>
                  <a:pt x="1310975" y="98023"/>
                </a:cubicBezTo>
                <a:cubicBezTo>
                  <a:pt x="1260095" y="81803"/>
                  <a:pt x="1209941" y="62879"/>
                  <a:pt x="1159787" y="4350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213723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C0763A76-9F1C-4FC5-82B7-DD475DA461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0091735" cy="75691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E81BF4F6-F2CF-4984-9D14-D6966D92F9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7054322" cy="2523065"/>
          </a:xfrm>
          <a:prstGeom prst="rect">
            <a:avLst/>
          </a:prstGeom>
          <a:ln>
            <a:noFill/>
          </a:ln>
          <a:effectLst>
            <a:outerShdw blurRad="596900" dist="304800" dir="7140000" sx="90000" sy="90000" algn="t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275A9C6D-537F-A072-3AC9-B9B30CFE2EC4}"/>
              </a:ext>
            </a:extLst>
          </p:cNvPr>
          <p:cNvSpPr txBox="1"/>
          <p:nvPr/>
        </p:nvSpPr>
        <p:spPr>
          <a:xfrm>
            <a:off x="630569" y="1"/>
            <a:ext cx="4948700" cy="56896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defTabSz="914400">
              <a:lnSpc>
                <a:spcPct val="90000"/>
              </a:lnSpc>
              <a:spcAft>
                <a:spcPts val="600"/>
              </a:spcAft>
            </a:pPr>
            <a:r>
              <a:rPr lang="en-US" sz="1900" b="0" i="0" dirty="0">
                <a:effectLst/>
              </a:rPr>
              <a:t>Se </a:t>
            </a:r>
            <a:r>
              <a:rPr lang="en-US" sz="1900" b="0" i="0" dirty="0" err="1">
                <a:effectLst/>
              </a:rPr>
              <a:t>si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guarda</a:t>
            </a:r>
            <a:r>
              <a:rPr lang="en-US" sz="1900" b="0" i="0" dirty="0">
                <a:effectLst/>
              </a:rPr>
              <a:t> la </a:t>
            </a:r>
            <a:r>
              <a:rPr lang="en-US" sz="1900" b="0" i="0" dirty="0" err="1">
                <a:effectLst/>
              </a:rPr>
              <a:t>statistica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degli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infortuni</a:t>
            </a:r>
            <a:r>
              <a:rPr lang="en-US" sz="1900" b="0" i="0" dirty="0">
                <a:effectLst/>
              </a:rPr>
              <a:t>, </a:t>
            </a:r>
            <a:r>
              <a:rPr lang="en-US" sz="1900" b="0" i="0" dirty="0" err="1">
                <a:effectLst/>
              </a:rPr>
              <a:t>si</a:t>
            </a:r>
            <a:r>
              <a:rPr lang="en-US" sz="1900" b="0" i="0" dirty="0">
                <a:effectLst/>
              </a:rPr>
              <a:t> nota </a:t>
            </a:r>
            <a:r>
              <a:rPr lang="en-US" sz="1900" b="0" i="0" dirty="0" err="1">
                <a:effectLst/>
              </a:rPr>
              <a:t>che</a:t>
            </a:r>
            <a:r>
              <a:rPr lang="en-US" sz="1900" b="0" i="0" dirty="0">
                <a:effectLst/>
              </a:rPr>
              <a:t> la </a:t>
            </a:r>
            <a:r>
              <a:rPr lang="en-US" sz="1900" b="0" i="0" dirty="0" err="1">
                <a:effectLst/>
              </a:rPr>
              <a:t>scarsa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consapevolezza</a:t>
            </a:r>
            <a:r>
              <a:rPr lang="en-US" sz="1900" b="0" i="0" dirty="0">
                <a:effectLst/>
              </a:rPr>
              <a:t> in </a:t>
            </a:r>
            <a:r>
              <a:rPr lang="en-US" sz="1900" b="0" i="0" dirty="0" err="1">
                <a:effectLst/>
              </a:rPr>
              <a:t>tema</a:t>
            </a:r>
            <a:r>
              <a:rPr lang="en-US" sz="1900" b="0" i="0" dirty="0">
                <a:effectLst/>
              </a:rPr>
              <a:t> di sicurezza sui </a:t>
            </a:r>
            <a:r>
              <a:rPr lang="en-US" sz="1900" b="0" i="0" dirty="0" err="1">
                <a:effectLst/>
              </a:rPr>
              <a:t>cantieri</a:t>
            </a:r>
            <a:r>
              <a:rPr lang="en-US" sz="1900" b="0" i="0" dirty="0">
                <a:effectLst/>
              </a:rPr>
              <a:t> è sempre </a:t>
            </a:r>
            <a:r>
              <a:rPr lang="en-US" sz="1900" b="0" i="0" dirty="0" err="1">
                <a:effectLst/>
              </a:rPr>
              <a:t>all'ordine</a:t>
            </a:r>
            <a:r>
              <a:rPr lang="en-US" sz="1900" b="0" i="0" dirty="0">
                <a:effectLst/>
              </a:rPr>
              <a:t> del </a:t>
            </a:r>
            <a:r>
              <a:rPr lang="en-US" sz="1900" b="0" i="0" dirty="0" err="1">
                <a:effectLst/>
              </a:rPr>
              <a:t>giorno</a:t>
            </a:r>
            <a:r>
              <a:rPr lang="en-US" sz="1900" b="0" i="0" dirty="0">
                <a:effectLst/>
              </a:rPr>
              <a:t>. «</a:t>
            </a:r>
            <a:r>
              <a:rPr lang="en-US" sz="1900" b="0" i="0" dirty="0" err="1">
                <a:effectLst/>
              </a:rPr>
              <a:t>Piccoli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dettagli</a:t>
            </a:r>
            <a:r>
              <a:rPr lang="en-US" sz="1900" b="0" i="0" dirty="0">
                <a:effectLst/>
              </a:rPr>
              <a:t>» come un casco </a:t>
            </a:r>
            <a:r>
              <a:rPr lang="en-US" sz="1900" b="0" i="0" dirty="0" err="1">
                <a:effectLst/>
              </a:rPr>
              <a:t>mancate</a:t>
            </a:r>
            <a:r>
              <a:rPr lang="en-US" sz="1900" b="0" i="0" dirty="0">
                <a:effectLst/>
              </a:rPr>
              <a:t>, un </a:t>
            </a:r>
            <a:r>
              <a:rPr lang="en-US" sz="1900" b="0" i="0" dirty="0" err="1">
                <a:effectLst/>
              </a:rPr>
              <a:t>fissaggio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inadeguato</a:t>
            </a:r>
            <a:r>
              <a:rPr lang="en-US" sz="1900" b="0" i="0" dirty="0">
                <a:effectLst/>
              </a:rPr>
              <a:t> del </a:t>
            </a:r>
            <a:r>
              <a:rPr lang="en-US" sz="1900" b="0" i="0" dirty="0" err="1">
                <a:effectLst/>
              </a:rPr>
              <a:t>ponteggio</a:t>
            </a:r>
            <a:r>
              <a:rPr lang="en-US" sz="1900" b="0" i="0" dirty="0">
                <a:effectLst/>
              </a:rPr>
              <a:t>, </a:t>
            </a:r>
            <a:r>
              <a:rPr lang="en-US" sz="1900" b="0" i="0" dirty="0" err="1">
                <a:effectLst/>
              </a:rPr>
              <a:t>un'apertura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nel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pavimento</a:t>
            </a:r>
            <a:r>
              <a:rPr lang="en-US" sz="1900" b="0" i="0" dirty="0">
                <a:effectLst/>
              </a:rPr>
              <a:t> non </a:t>
            </a:r>
            <a:r>
              <a:rPr lang="en-US" sz="1900" b="0" i="0" dirty="0" err="1">
                <a:effectLst/>
              </a:rPr>
              <a:t>coperta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possono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spesso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avere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gravi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conseguenze</a:t>
            </a:r>
            <a:r>
              <a:rPr lang="en-US" sz="1900" b="0" i="0" dirty="0">
                <a:effectLst/>
              </a:rPr>
              <a:t>. Le figure </a:t>
            </a:r>
            <a:r>
              <a:rPr lang="en-US" sz="1900" b="0" i="0" dirty="0" err="1">
                <a:effectLst/>
              </a:rPr>
              <a:t>maggiormente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colpite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sono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gli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apprendisti</a:t>
            </a:r>
            <a:r>
              <a:rPr lang="en-US" sz="1900" b="0" i="0" dirty="0">
                <a:effectLst/>
              </a:rPr>
              <a:t>, </a:t>
            </a:r>
            <a:r>
              <a:rPr lang="en-US" sz="1900" b="0" i="0" dirty="0" err="1">
                <a:effectLst/>
              </a:rPr>
              <a:t>i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giovani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lavoratori</a:t>
            </a:r>
            <a:r>
              <a:rPr lang="en-US" sz="1900" b="0" i="0" dirty="0">
                <a:effectLst/>
              </a:rPr>
              <a:t> e il </a:t>
            </a:r>
            <a:r>
              <a:rPr lang="en-US" sz="1900" b="0" i="0" dirty="0" err="1">
                <a:effectLst/>
              </a:rPr>
              <a:t>personale</a:t>
            </a:r>
            <a:r>
              <a:rPr lang="en-US" sz="1900" b="0" i="0" dirty="0">
                <a:effectLst/>
              </a:rPr>
              <a:t> </a:t>
            </a:r>
            <a:r>
              <a:rPr lang="en-US" sz="1900" b="0" i="0" dirty="0" err="1">
                <a:effectLst/>
              </a:rPr>
              <a:t>temporaneo</a:t>
            </a:r>
            <a:r>
              <a:rPr lang="en-US" sz="1900" b="0" i="0" dirty="0">
                <a:effectLst/>
              </a:rPr>
              <a:t>.</a:t>
            </a:r>
            <a:endParaRPr lang="en-US" sz="1900" dirty="0"/>
          </a:p>
        </p:txBody>
      </p:sp>
      <p:pic>
        <p:nvPicPr>
          <p:cNvPr id="4" name="Immagine 3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C84A71D7-00FF-9D35-11ED-BA3433A6CB2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1" r="5968"/>
          <a:stretch/>
        </p:blipFill>
        <p:spPr>
          <a:xfrm>
            <a:off x="5045868" y="1"/>
            <a:ext cx="5051518" cy="7569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342527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C0763A76-9F1C-4FC5-82B7-DD475DA461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0091735" cy="75691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E81BF4F6-F2CF-4984-9D14-D6966D92F9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7054322" cy="2523065"/>
          </a:xfrm>
          <a:prstGeom prst="rect">
            <a:avLst/>
          </a:prstGeom>
          <a:ln>
            <a:noFill/>
          </a:ln>
          <a:effectLst>
            <a:outerShdw blurRad="596900" dist="304800" dir="7140000" sx="90000" sy="90000" algn="t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275A9C6D-537F-A072-3AC9-B9B30CFE2EC4}"/>
              </a:ext>
            </a:extLst>
          </p:cNvPr>
          <p:cNvSpPr txBox="1"/>
          <p:nvPr/>
        </p:nvSpPr>
        <p:spPr>
          <a:xfrm>
            <a:off x="630569" y="3027680"/>
            <a:ext cx="3846403" cy="398784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indent="-228600" defTabSz="9144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1900" dirty="0"/>
          </a:p>
        </p:txBody>
      </p:sp>
      <p:pic>
        <p:nvPicPr>
          <p:cNvPr id="4" name="Immagine 3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C84A71D7-00FF-9D35-11ED-BA3433A6CB2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1" r="5968"/>
          <a:stretch/>
        </p:blipFill>
        <p:spPr>
          <a:xfrm>
            <a:off x="5045868" y="1"/>
            <a:ext cx="5051518" cy="75692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ADC1C2E9-5CCB-294A-2F88-724179D80D82}"/>
              </a:ext>
            </a:extLst>
          </p:cNvPr>
          <p:cNvSpPr txBox="1"/>
          <p:nvPr/>
        </p:nvSpPr>
        <p:spPr>
          <a:xfrm>
            <a:off x="473869" y="1239596"/>
            <a:ext cx="5247408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it-IT" b="0" i="0" dirty="0">
                <a:solidFill>
                  <a:srgbClr val="666666"/>
                </a:solidFill>
                <a:effectLst/>
                <a:latin typeface="HelveticaNeueLTW04-55Roman"/>
              </a:rPr>
              <a:t>Voi lo sapete meglio di chiunque altro: il cantiere non è solo un luogo caratterizzato da numerosi pericoli, ma è altamente frequentato anche da persone con conoscenze linguistiche inadeguate. Infatti, è noto che un'immagine vale più di mille parole.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104014369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object 544"/>
          <p:cNvSpPr/>
          <p:nvPr/>
        </p:nvSpPr>
        <p:spPr>
          <a:xfrm>
            <a:off x="3008865" y="271767"/>
            <a:ext cx="2015998" cy="3162172"/>
          </a:xfrm>
          <a:custGeom>
            <a:avLst/>
            <a:gdLst/>
            <a:ahLst/>
            <a:cxnLst/>
            <a:rect l="l" t="t" r="r" b="b"/>
            <a:pathLst>
              <a:path w="2015998" h="3162172">
                <a:moveTo>
                  <a:pt x="0" y="3162172"/>
                </a:moveTo>
                <a:lnTo>
                  <a:pt x="2015998" y="3162172"/>
                </a:lnTo>
                <a:lnTo>
                  <a:pt x="2015998" y="0"/>
                </a:lnTo>
                <a:lnTo>
                  <a:pt x="0" y="0"/>
                </a:lnTo>
                <a:lnTo>
                  <a:pt x="0" y="3162172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911202" y="271755"/>
            <a:ext cx="2211514" cy="3162185"/>
          </a:xfrm>
          <a:custGeom>
            <a:avLst/>
            <a:gdLst/>
            <a:ahLst/>
            <a:cxnLst/>
            <a:rect l="l" t="t" r="r" b="b"/>
            <a:pathLst>
              <a:path w="2211514" h="3162185">
                <a:moveTo>
                  <a:pt x="2113661" y="0"/>
                </a:moveTo>
                <a:lnTo>
                  <a:pt x="97663" y="0"/>
                </a:lnTo>
              </a:path>
              <a:path w="2211514" h="3162185">
                <a:moveTo>
                  <a:pt x="97663" y="3162185"/>
                </a:moveTo>
                <a:lnTo>
                  <a:pt x="2113661" y="3162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416277" y="411850"/>
            <a:ext cx="608596" cy="323215"/>
          </a:xfrm>
          <a:custGeom>
            <a:avLst/>
            <a:gdLst/>
            <a:ahLst/>
            <a:cxnLst/>
            <a:rect l="l" t="t" r="r" b="b"/>
            <a:pathLst>
              <a:path w="608596" h="323215">
                <a:moveTo>
                  <a:pt x="0" y="234251"/>
                </a:moveTo>
                <a:lnTo>
                  <a:pt x="0" y="323215"/>
                </a:lnTo>
                <a:lnTo>
                  <a:pt x="608596" y="74841"/>
                </a:lnTo>
                <a:lnTo>
                  <a:pt x="608596" y="0"/>
                </a:lnTo>
                <a:lnTo>
                  <a:pt x="0" y="2342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416281" y="374181"/>
            <a:ext cx="706437" cy="360883"/>
          </a:xfrm>
          <a:custGeom>
            <a:avLst/>
            <a:gdLst/>
            <a:ahLst/>
            <a:cxnLst/>
            <a:rect l="l" t="t" r="r" b="b"/>
            <a:pathLst>
              <a:path w="706437" h="360883">
                <a:moveTo>
                  <a:pt x="608582" y="37665"/>
                </a:moveTo>
                <a:lnTo>
                  <a:pt x="0" y="271919"/>
                </a:lnTo>
                <a:lnTo>
                  <a:pt x="0" y="360883"/>
                </a:lnTo>
                <a:lnTo>
                  <a:pt x="608582" y="112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416277" y="391138"/>
            <a:ext cx="608596" cy="254965"/>
          </a:xfrm>
          <a:custGeom>
            <a:avLst/>
            <a:gdLst/>
            <a:ahLst/>
            <a:cxnLst/>
            <a:rect l="l" t="t" r="r" b="b"/>
            <a:pathLst>
              <a:path w="608596" h="254965">
                <a:moveTo>
                  <a:pt x="0" y="234035"/>
                </a:moveTo>
                <a:lnTo>
                  <a:pt x="0" y="254965"/>
                </a:lnTo>
                <a:lnTo>
                  <a:pt x="608596" y="20713"/>
                </a:lnTo>
                <a:lnTo>
                  <a:pt x="608596" y="0"/>
                </a:lnTo>
                <a:lnTo>
                  <a:pt x="0" y="2340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416281" y="353502"/>
            <a:ext cx="706437" cy="292595"/>
          </a:xfrm>
          <a:custGeom>
            <a:avLst/>
            <a:gdLst/>
            <a:ahLst/>
            <a:cxnLst/>
            <a:rect l="l" t="t" r="r" b="b"/>
            <a:pathLst>
              <a:path w="706437" h="292595">
                <a:moveTo>
                  <a:pt x="608582" y="37632"/>
                </a:moveTo>
                <a:lnTo>
                  <a:pt x="0" y="271678"/>
                </a:lnTo>
                <a:lnTo>
                  <a:pt x="0" y="292595"/>
                </a:lnTo>
                <a:lnTo>
                  <a:pt x="608582" y="583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008867" y="496131"/>
            <a:ext cx="2015998" cy="1222044"/>
          </a:xfrm>
          <a:custGeom>
            <a:avLst/>
            <a:gdLst/>
            <a:ahLst/>
            <a:cxnLst/>
            <a:rect l="l" t="t" r="r" b="b"/>
            <a:pathLst>
              <a:path w="2015998" h="1222044">
                <a:moveTo>
                  <a:pt x="0" y="830237"/>
                </a:moveTo>
                <a:lnTo>
                  <a:pt x="0" y="1222044"/>
                </a:lnTo>
                <a:lnTo>
                  <a:pt x="2015998" y="280517"/>
                </a:lnTo>
                <a:lnTo>
                  <a:pt x="2015998" y="0"/>
                </a:lnTo>
                <a:lnTo>
                  <a:pt x="0" y="8302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911202" y="455834"/>
            <a:ext cx="2211514" cy="1307947"/>
          </a:xfrm>
          <a:custGeom>
            <a:avLst/>
            <a:gdLst/>
            <a:ahLst/>
            <a:cxnLst/>
            <a:rect l="l" t="t" r="r" b="b"/>
            <a:pathLst>
              <a:path w="2211514" h="1307947">
                <a:moveTo>
                  <a:pt x="2113661" y="40298"/>
                </a:moveTo>
                <a:lnTo>
                  <a:pt x="97663" y="870535"/>
                </a:lnTo>
              </a:path>
              <a:path w="2211514" h="1307947">
                <a:moveTo>
                  <a:pt x="97663" y="1262336"/>
                </a:moveTo>
                <a:lnTo>
                  <a:pt x="2113661" y="3208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008867" y="626198"/>
            <a:ext cx="2015998" cy="875398"/>
          </a:xfrm>
          <a:custGeom>
            <a:avLst/>
            <a:gdLst/>
            <a:ahLst/>
            <a:cxnLst/>
            <a:rect l="l" t="t" r="r" b="b"/>
            <a:pathLst>
              <a:path w="2015998" h="875398">
                <a:moveTo>
                  <a:pt x="0" y="875398"/>
                </a:moveTo>
                <a:lnTo>
                  <a:pt x="2015998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911020" y="583943"/>
            <a:ext cx="2211171" cy="960145"/>
          </a:xfrm>
          <a:custGeom>
            <a:avLst/>
            <a:gdLst/>
            <a:ahLst/>
            <a:cxnLst/>
            <a:rect l="l" t="t" r="r" b="b"/>
            <a:pathLst>
              <a:path w="2211171" h="960145">
                <a:moveTo>
                  <a:pt x="2113843" y="42262"/>
                </a:moveTo>
                <a:lnTo>
                  <a:pt x="97845" y="917658"/>
                </a:lnTo>
              </a:path>
              <a:path w="2211171" h="960145">
                <a:moveTo>
                  <a:pt x="97845" y="917659"/>
                </a:moveTo>
                <a:lnTo>
                  <a:pt x="2113843" y="422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330563" y="1400766"/>
            <a:ext cx="188036" cy="1662417"/>
          </a:xfrm>
          <a:custGeom>
            <a:avLst/>
            <a:gdLst/>
            <a:ahLst/>
            <a:cxnLst/>
            <a:rect l="l" t="t" r="r" b="b"/>
            <a:pathLst>
              <a:path w="188036" h="1662417">
                <a:moveTo>
                  <a:pt x="188036" y="1662417"/>
                </a:moveTo>
                <a:lnTo>
                  <a:pt x="188036" y="0"/>
                </a:lnTo>
                <a:lnTo>
                  <a:pt x="0" y="99606"/>
                </a:lnTo>
                <a:lnTo>
                  <a:pt x="0" y="1591424"/>
                </a:lnTo>
                <a:lnTo>
                  <a:pt x="188036" y="16624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330563" y="1400766"/>
            <a:ext cx="188036" cy="1662417"/>
          </a:xfrm>
          <a:custGeom>
            <a:avLst/>
            <a:gdLst/>
            <a:ahLst/>
            <a:cxnLst/>
            <a:rect l="l" t="t" r="r" b="b"/>
            <a:pathLst>
              <a:path w="188036" h="1662417">
                <a:moveTo>
                  <a:pt x="188036" y="1662417"/>
                </a:moveTo>
                <a:lnTo>
                  <a:pt x="0" y="1591424"/>
                </a:lnTo>
                <a:lnTo>
                  <a:pt x="0" y="99606"/>
                </a:lnTo>
                <a:lnTo>
                  <a:pt x="1880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073481" y="753360"/>
            <a:ext cx="1951380" cy="1066622"/>
          </a:xfrm>
          <a:custGeom>
            <a:avLst/>
            <a:gdLst/>
            <a:ahLst/>
            <a:cxnLst/>
            <a:rect l="l" t="t" r="r" b="b"/>
            <a:pathLst>
              <a:path w="1951380" h="1066622">
                <a:moveTo>
                  <a:pt x="0" y="893483"/>
                </a:moveTo>
                <a:lnTo>
                  <a:pt x="0" y="1066622"/>
                </a:lnTo>
                <a:lnTo>
                  <a:pt x="1951380" y="126415"/>
                </a:lnTo>
                <a:lnTo>
                  <a:pt x="1951380" y="0"/>
                </a:lnTo>
                <a:lnTo>
                  <a:pt x="0" y="8934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073485" y="708559"/>
            <a:ext cx="2049233" cy="1111427"/>
          </a:xfrm>
          <a:custGeom>
            <a:avLst/>
            <a:gdLst/>
            <a:ahLst/>
            <a:cxnLst/>
            <a:rect l="l" t="t" r="r" b="b"/>
            <a:pathLst>
              <a:path w="2049233" h="1111427">
                <a:moveTo>
                  <a:pt x="1951379" y="44805"/>
                </a:moveTo>
                <a:lnTo>
                  <a:pt x="0" y="938288"/>
                </a:lnTo>
                <a:lnTo>
                  <a:pt x="0" y="1111427"/>
                </a:lnTo>
                <a:lnTo>
                  <a:pt x="1951379" y="1712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008864" y="879778"/>
            <a:ext cx="2015997" cy="2554160"/>
          </a:xfrm>
          <a:custGeom>
            <a:avLst/>
            <a:gdLst/>
            <a:ahLst/>
            <a:cxnLst/>
            <a:rect l="l" t="t" r="r" b="b"/>
            <a:pathLst>
              <a:path w="2015997" h="2554160">
                <a:moveTo>
                  <a:pt x="1509737" y="2183396"/>
                </a:moveTo>
                <a:lnTo>
                  <a:pt x="2015997" y="1769833"/>
                </a:lnTo>
                <a:lnTo>
                  <a:pt x="2015997" y="0"/>
                </a:lnTo>
                <a:lnTo>
                  <a:pt x="64617" y="940206"/>
                </a:lnTo>
                <a:lnTo>
                  <a:pt x="64617" y="768057"/>
                </a:lnTo>
                <a:lnTo>
                  <a:pt x="0" y="744258"/>
                </a:lnTo>
                <a:lnTo>
                  <a:pt x="0" y="2554160"/>
                </a:lnTo>
                <a:lnTo>
                  <a:pt x="552297" y="2554160"/>
                </a:lnTo>
                <a:lnTo>
                  <a:pt x="555205" y="1026591"/>
                </a:lnTo>
                <a:lnTo>
                  <a:pt x="1509737" y="520992"/>
                </a:lnTo>
                <a:lnTo>
                  <a:pt x="1509737" y="21833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911204" y="832625"/>
            <a:ext cx="2211514" cy="2601315"/>
          </a:xfrm>
          <a:custGeom>
            <a:avLst/>
            <a:gdLst/>
            <a:ahLst/>
            <a:cxnLst/>
            <a:rect l="l" t="t" r="r" b="b"/>
            <a:pathLst>
              <a:path w="2211514" h="2601315">
                <a:moveTo>
                  <a:pt x="652868" y="1073746"/>
                </a:moveTo>
                <a:lnTo>
                  <a:pt x="1607388" y="568147"/>
                </a:lnTo>
                <a:lnTo>
                  <a:pt x="1607388" y="2230551"/>
                </a:lnTo>
                <a:lnTo>
                  <a:pt x="2113658" y="1816991"/>
                </a:lnTo>
              </a:path>
              <a:path w="2211514" h="2601315">
                <a:moveTo>
                  <a:pt x="2113658" y="47148"/>
                </a:moveTo>
                <a:lnTo>
                  <a:pt x="162280" y="987361"/>
                </a:lnTo>
                <a:lnTo>
                  <a:pt x="162280" y="815213"/>
                </a:lnTo>
                <a:lnTo>
                  <a:pt x="97660" y="791403"/>
                </a:lnTo>
              </a:path>
              <a:path w="2211514" h="2601315">
                <a:moveTo>
                  <a:pt x="97660" y="2601315"/>
                </a:moveTo>
                <a:lnTo>
                  <a:pt x="649960" y="2601315"/>
                </a:lnTo>
                <a:lnTo>
                  <a:pt x="652868" y="10737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911204" y="832624"/>
            <a:ext cx="2211514" cy="1065542"/>
          </a:xfrm>
          <a:custGeom>
            <a:avLst/>
            <a:gdLst/>
            <a:ahLst/>
            <a:cxnLst/>
            <a:rect l="l" t="t" r="r" b="b"/>
            <a:pathLst>
              <a:path w="2211514" h="1065542">
                <a:moveTo>
                  <a:pt x="2113658" y="47148"/>
                </a:moveTo>
                <a:lnTo>
                  <a:pt x="97660" y="1018488"/>
                </a:lnTo>
              </a:path>
              <a:path w="2211514" h="1065542">
                <a:moveTo>
                  <a:pt x="97660" y="1018489"/>
                </a:moveTo>
                <a:lnTo>
                  <a:pt x="2113658" y="471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911204" y="708559"/>
            <a:ext cx="2211514" cy="1013663"/>
          </a:xfrm>
          <a:custGeom>
            <a:avLst/>
            <a:gdLst/>
            <a:ahLst/>
            <a:cxnLst/>
            <a:rect l="l" t="t" r="r" b="b"/>
            <a:pathLst>
              <a:path w="2211514" h="1013663">
                <a:moveTo>
                  <a:pt x="2113658" y="44853"/>
                </a:moveTo>
                <a:lnTo>
                  <a:pt x="97660" y="968899"/>
                </a:lnTo>
              </a:path>
              <a:path w="2211514" h="1013663">
                <a:moveTo>
                  <a:pt x="97660" y="968901"/>
                </a:moveTo>
                <a:lnTo>
                  <a:pt x="2113658" y="448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911204" y="956704"/>
            <a:ext cx="2211514" cy="1118463"/>
          </a:xfrm>
          <a:custGeom>
            <a:avLst/>
            <a:gdLst/>
            <a:ahLst/>
            <a:cxnLst/>
            <a:rect l="l" t="t" r="r" b="b"/>
            <a:pathLst>
              <a:path w="2211514" h="1118463">
                <a:moveTo>
                  <a:pt x="2113658" y="49490"/>
                </a:moveTo>
                <a:lnTo>
                  <a:pt x="97660" y="1069072"/>
                </a:lnTo>
              </a:path>
              <a:path w="2211514" h="1118463">
                <a:moveTo>
                  <a:pt x="97660" y="1069073"/>
                </a:moveTo>
                <a:lnTo>
                  <a:pt x="2113658" y="494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911204" y="1080783"/>
            <a:ext cx="2211514" cy="1171397"/>
          </a:xfrm>
          <a:custGeom>
            <a:avLst/>
            <a:gdLst/>
            <a:ahLst/>
            <a:cxnLst/>
            <a:rect l="l" t="t" r="r" b="b"/>
            <a:pathLst>
              <a:path w="2211514" h="1171397">
                <a:moveTo>
                  <a:pt x="2113658" y="51832"/>
                </a:moveTo>
                <a:lnTo>
                  <a:pt x="97660" y="1119668"/>
                </a:lnTo>
              </a:path>
              <a:path w="2211514" h="1171397">
                <a:moveTo>
                  <a:pt x="97660" y="1119669"/>
                </a:moveTo>
                <a:lnTo>
                  <a:pt x="2113658" y="518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911204" y="2069351"/>
            <a:ext cx="649960" cy="359841"/>
          </a:xfrm>
          <a:custGeom>
            <a:avLst/>
            <a:gdLst/>
            <a:ahLst/>
            <a:cxnLst/>
            <a:rect l="l" t="t" r="r" b="b"/>
            <a:pathLst>
              <a:path w="649960" h="359841">
                <a:moveTo>
                  <a:pt x="649960" y="0"/>
                </a:moveTo>
                <a:lnTo>
                  <a:pt x="97660" y="305773"/>
                </a:lnTo>
              </a:path>
              <a:path w="649960" h="359841">
                <a:moveTo>
                  <a:pt x="97660" y="305774"/>
                </a:moveTo>
                <a:lnTo>
                  <a:pt x="649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911204" y="2230806"/>
            <a:ext cx="649960" cy="375399"/>
          </a:xfrm>
          <a:custGeom>
            <a:avLst/>
            <a:gdLst/>
            <a:ahLst/>
            <a:cxnLst/>
            <a:rect l="l" t="t" r="r" b="b"/>
            <a:pathLst>
              <a:path w="649960" h="375399">
                <a:moveTo>
                  <a:pt x="649960" y="0"/>
                </a:moveTo>
                <a:lnTo>
                  <a:pt x="97660" y="318993"/>
                </a:lnTo>
              </a:path>
              <a:path w="649960" h="375399">
                <a:moveTo>
                  <a:pt x="97660" y="318994"/>
                </a:moveTo>
                <a:lnTo>
                  <a:pt x="649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911204" y="2392260"/>
            <a:ext cx="649960" cy="390944"/>
          </a:xfrm>
          <a:custGeom>
            <a:avLst/>
            <a:gdLst/>
            <a:ahLst/>
            <a:cxnLst/>
            <a:rect l="l" t="t" r="r" b="b"/>
            <a:pathLst>
              <a:path w="649960" h="390944">
                <a:moveTo>
                  <a:pt x="649960" y="0"/>
                </a:moveTo>
                <a:lnTo>
                  <a:pt x="97660" y="332202"/>
                </a:lnTo>
              </a:path>
              <a:path w="649960" h="390944">
                <a:moveTo>
                  <a:pt x="97660" y="332203"/>
                </a:moveTo>
                <a:lnTo>
                  <a:pt x="649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911204" y="2553715"/>
            <a:ext cx="649960" cy="406488"/>
          </a:xfrm>
          <a:custGeom>
            <a:avLst/>
            <a:gdLst/>
            <a:ahLst/>
            <a:cxnLst/>
            <a:rect l="l" t="t" r="r" b="b"/>
            <a:pathLst>
              <a:path w="649960" h="406488">
                <a:moveTo>
                  <a:pt x="649960" y="0"/>
                </a:moveTo>
                <a:lnTo>
                  <a:pt x="97660" y="345411"/>
                </a:lnTo>
              </a:path>
              <a:path w="649960" h="406488">
                <a:moveTo>
                  <a:pt x="97660" y="345412"/>
                </a:moveTo>
                <a:lnTo>
                  <a:pt x="649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911204" y="2715159"/>
            <a:ext cx="649960" cy="422059"/>
          </a:xfrm>
          <a:custGeom>
            <a:avLst/>
            <a:gdLst/>
            <a:ahLst/>
            <a:cxnLst/>
            <a:rect l="l" t="t" r="r" b="b"/>
            <a:pathLst>
              <a:path w="649960" h="422059">
                <a:moveTo>
                  <a:pt x="649960" y="0"/>
                </a:moveTo>
                <a:lnTo>
                  <a:pt x="97660" y="358642"/>
                </a:lnTo>
              </a:path>
              <a:path w="649960" h="422059">
                <a:moveTo>
                  <a:pt x="97660" y="358643"/>
                </a:moveTo>
                <a:lnTo>
                  <a:pt x="649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911204" y="2876613"/>
            <a:ext cx="649960" cy="437616"/>
          </a:xfrm>
          <a:custGeom>
            <a:avLst/>
            <a:gdLst/>
            <a:ahLst/>
            <a:cxnLst/>
            <a:rect l="l" t="t" r="r" b="b"/>
            <a:pathLst>
              <a:path w="649960" h="437616">
                <a:moveTo>
                  <a:pt x="649960" y="0"/>
                </a:moveTo>
                <a:lnTo>
                  <a:pt x="97660" y="371862"/>
                </a:lnTo>
              </a:path>
              <a:path w="649960" h="437616">
                <a:moveTo>
                  <a:pt x="97660" y="371863"/>
                </a:moveTo>
                <a:lnTo>
                  <a:pt x="649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994720" y="3038055"/>
            <a:ext cx="566445" cy="395884"/>
          </a:xfrm>
          <a:custGeom>
            <a:avLst/>
            <a:gdLst/>
            <a:ahLst/>
            <a:cxnLst/>
            <a:rect l="l" t="t" r="r" b="b"/>
            <a:pathLst>
              <a:path w="566445" h="395884">
                <a:moveTo>
                  <a:pt x="566445" y="0"/>
                </a:moveTo>
                <a:lnTo>
                  <a:pt x="14145" y="385998"/>
                </a:lnTo>
              </a:path>
              <a:path w="566445" h="395884">
                <a:moveTo>
                  <a:pt x="14145" y="385999"/>
                </a:moveTo>
                <a:lnTo>
                  <a:pt x="5664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236097" y="3199511"/>
            <a:ext cx="325069" cy="234429"/>
          </a:xfrm>
          <a:custGeom>
            <a:avLst/>
            <a:gdLst/>
            <a:ahLst/>
            <a:cxnLst/>
            <a:rect l="l" t="t" r="r" b="b"/>
            <a:pathLst>
              <a:path w="325069" h="234429">
                <a:moveTo>
                  <a:pt x="0" y="234429"/>
                </a:moveTo>
                <a:lnTo>
                  <a:pt x="3250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460125" y="3360967"/>
            <a:ext cx="101041" cy="75285"/>
          </a:xfrm>
          <a:custGeom>
            <a:avLst/>
            <a:gdLst/>
            <a:ahLst/>
            <a:cxnLst/>
            <a:rect l="l" t="t" r="r" b="b"/>
            <a:pathLst>
              <a:path w="101041" h="75285">
                <a:moveTo>
                  <a:pt x="0" y="75285"/>
                </a:moveTo>
                <a:lnTo>
                  <a:pt x="1010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518592" y="1204862"/>
            <a:ext cx="604126" cy="334441"/>
          </a:xfrm>
          <a:custGeom>
            <a:avLst/>
            <a:gdLst/>
            <a:ahLst/>
            <a:cxnLst/>
            <a:rect l="l" t="t" r="r" b="b"/>
            <a:pathLst>
              <a:path w="604126" h="334441">
                <a:moveTo>
                  <a:pt x="506270" y="54172"/>
                </a:moveTo>
                <a:lnTo>
                  <a:pt x="0" y="334441"/>
                </a:lnTo>
              </a:path>
              <a:path w="604126" h="334441">
                <a:moveTo>
                  <a:pt x="0" y="334443"/>
                </a:moveTo>
                <a:lnTo>
                  <a:pt x="506270" y="541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518592" y="1328928"/>
            <a:ext cx="604126" cy="348907"/>
          </a:xfrm>
          <a:custGeom>
            <a:avLst/>
            <a:gdLst/>
            <a:ahLst/>
            <a:cxnLst/>
            <a:rect l="l" t="t" r="r" b="b"/>
            <a:pathLst>
              <a:path w="604126" h="348907">
                <a:moveTo>
                  <a:pt x="506270" y="56515"/>
                </a:moveTo>
                <a:lnTo>
                  <a:pt x="0" y="348907"/>
                </a:lnTo>
              </a:path>
              <a:path w="604126" h="348907">
                <a:moveTo>
                  <a:pt x="0" y="348908"/>
                </a:moveTo>
                <a:lnTo>
                  <a:pt x="506270" y="56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18592" y="1453006"/>
            <a:ext cx="604126" cy="363372"/>
          </a:xfrm>
          <a:custGeom>
            <a:avLst/>
            <a:gdLst/>
            <a:ahLst/>
            <a:cxnLst/>
            <a:rect l="l" t="t" r="r" b="b"/>
            <a:pathLst>
              <a:path w="604126" h="363372">
                <a:moveTo>
                  <a:pt x="506270" y="58858"/>
                </a:moveTo>
                <a:lnTo>
                  <a:pt x="0" y="363372"/>
                </a:lnTo>
              </a:path>
              <a:path w="604126" h="363372">
                <a:moveTo>
                  <a:pt x="0" y="363373"/>
                </a:moveTo>
                <a:lnTo>
                  <a:pt x="506270" y="588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18592" y="1577085"/>
            <a:ext cx="604126" cy="377812"/>
          </a:xfrm>
          <a:custGeom>
            <a:avLst/>
            <a:gdLst/>
            <a:ahLst/>
            <a:cxnLst/>
            <a:rect l="l" t="t" r="r" b="b"/>
            <a:pathLst>
              <a:path w="604126" h="377812">
                <a:moveTo>
                  <a:pt x="506270" y="61197"/>
                </a:moveTo>
                <a:lnTo>
                  <a:pt x="0" y="377812"/>
                </a:lnTo>
              </a:path>
              <a:path w="604126" h="377812">
                <a:moveTo>
                  <a:pt x="0" y="377813"/>
                </a:moveTo>
                <a:lnTo>
                  <a:pt x="506270" y="61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518592" y="1701152"/>
            <a:ext cx="604126" cy="392290"/>
          </a:xfrm>
          <a:custGeom>
            <a:avLst/>
            <a:gdLst/>
            <a:ahLst/>
            <a:cxnLst/>
            <a:rect l="l" t="t" r="r" b="b"/>
            <a:pathLst>
              <a:path w="604126" h="392290">
                <a:moveTo>
                  <a:pt x="506270" y="63542"/>
                </a:moveTo>
                <a:lnTo>
                  <a:pt x="0" y="392290"/>
                </a:lnTo>
              </a:path>
              <a:path w="604126" h="392290">
                <a:moveTo>
                  <a:pt x="0" y="392291"/>
                </a:moveTo>
                <a:lnTo>
                  <a:pt x="506270" y="635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518592" y="1825231"/>
            <a:ext cx="604126" cy="406742"/>
          </a:xfrm>
          <a:custGeom>
            <a:avLst/>
            <a:gdLst/>
            <a:ahLst/>
            <a:cxnLst/>
            <a:rect l="l" t="t" r="r" b="b"/>
            <a:pathLst>
              <a:path w="604126" h="406742">
                <a:moveTo>
                  <a:pt x="506270" y="65883"/>
                </a:moveTo>
                <a:lnTo>
                  <a:pt x="0" y="406742"/>
                </a:lnTo>
              </a:path>
              <a:path w="604126" h="406742">
                <a:moveTo>
                  <a:pt x="0" y="406744"/>
                </a:moveTo>
                <a:lnTo>
                  <a:pt x="506270" y="658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518592" y="2073377"/>
            <a:ext cx="604126" cy="435673"/>
          </a:xfrm>
          <a:custGeom>
            <a:avLst/>
            <a:gdLst/>
            <a:ahLst/>
            <a:cxnLst/>
            <a:rect l="l" t="t" r="r" b="b"/>
            <a:pathLst>
              <a:path w="604126" h="435673">
                <a:moveTo>
                  <a:pt x="506270" y="70570"/>
                </a:moveTo>
                <a:lnTo>
                  <a:pt x="0" y="435673"/>
                </a:lnTo>
              </a:path>
              <a:path w="604126" h="435673">
                <a:moveTo>
                  <a:pt x="0" y="435674"/>
                </a:moveTo>
                <a:lnTo>
                  <a:pt x="506270" y="705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518592" y="2197469"/>
            <a:ext cx="604126" cy="450113"/>
          </a:xfrm>
          <a:custGeom>
            <a:avLst/>
            <a:gdLst/>
            <a:ahLst/>
            <a:cxnLst/>
            <a:rect l="l" t="t" r="r" b="b"/>
            <a:pathLst>
              <a:path w="604126" h="450113">
                <a:moveTo>
                  <a:pt x="506270" y="72909"/>
                </a:moveTo>
                <a:lnTo>
                  <a:pt x="0" y="450113"/>
                </a:lnTo>
              </a:path>
              <a:path w="604126" h="450113">
                <a:moveTo>
                  <a:pt x="0" y="450114"/>
                </a:moveTo>
                <a:lnTo>
                  <a:pt x="506270" y="72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18592" y="2321534"/>
            <a:ext cx="604126" cy="464578"/>
          </a:xfrm>
          <a:custGeom>
            <a:avLst/>
            <a:gdLst/>
            <a:ahLst/>
            <a:cxnLst/>
            <a:rect l="l" t="t" r="r" b="b"/>
            <a:pathLst>
              <a:path w="604126" h="464578">
                <a:moveTo>
                  <a:pt x="506270" y="75252"/>
                </a:moveTo>
                <a:lnTo>
                  <a:pt x="0" y="464578"/>
                </a:lnTo>
              </a:path>
              <a:path w="604126" h="464578">
                <a:moveTo>
                  <a:pt x="0" y="464579"/>
                </a:moveTo>
                <a:lnTo>
                  <a:pt x="506270" y="752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18592" y="2445613"/>
            <a:ext cx="604126" cy="479044"/>
          </a:xfrm>
          <a:custGeom>
            <a:avLst/>
            <a:gdLst/>
            <a:ahLst/>
            <a:cxnLst/>
            <a:rect l="l" t="t" r="r" b="b"/>
            <a:pathLst>
              <a:path w="604126" h="479044">
                <a:moveTo>
                  <a:pt x="506270" y="77595"/>
                </a:moveTo>
                <a:lnTo>
                  <a:pt x="0" y="479043"/>
                </a:lnTo>
              </a:path>
              <a:path w="604126" h="479044">
                <a:moveTo>
                  <a:pt x="0" y="479045"/>
                </a:moveTo>
                <a:lnTo>
                  <a:pt x="506270" y="77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518592" y="2569679"/>
            <a:ext cx="604126" cy="493496"/>
          </a:xfrm>
          <a:custGeom>
            <a:avLst/>
            <a:gdLst/>
            <a:ahLst/>
            <a:cxnLst/>
            <a:rect l="l" t="t" r="r" b="b"/>
            <a:pathLst>
              <a:path w="604126" h="493496">
                <a:moveTo>
                  <a:pt x="506270" y="79936"/>
                </a:moveTo>
                <a:lnTo>
                  <a:pt x="0" y="493496"/>
                </a:lnTo>
              </a:path>
              <a:path w="604126" h="493496">
                <a:moveTo>
                  <a:pt x="0" y="493497"/>
                </a:moveTo>
                <a:lnTo>
                  <a:pt x="506270" y="799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518592" y="1949311"/>
            <a:ext cx="604126" cy="421195"/>
          </a:xfrm>
          <a:custGeom>
            <a:avLst/>
            <a:gdLst/>
            <a:ahLst/>
            <a:cxnLst/>
            <a:rect l="l" t="t" r="r" b="b"/>
            <a:pathLst>
              <a:path w="604126" h="421195">
                <a:moveTo>
                  <a:pt x="506270" y="68225"/>
                </a:moveTo>
                <a:lnTo>
                  <a:pt x="0" y="421195"/>
                </a:lnTo>
              </a:path>
              <a:path w="604126" h="421195">
                <a:moveTo>
                  <a:pt x="0" y="421196"/>
                </a:moveTo>
                <a:lnTo>
                  <a:pt x="506270" y="682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442013" y="1211456"/>
            <a:ext cx="1176997" cy="759561"/>
          </a:xfrm>
          <a:custGeom>
            <a:avLst/>
            <a:gdLst/>
            <a:ahLst/>
            <a:cxnLst/>
            <a:rect l="l" t="t" r="r" b="b"/>
            <a:pathLst>
              <a:path w="1176997" h="759561">
                <a:moveTo>
                  <a:pt x="0" y="759561"/>
                </a:moveTo>
                <a:lnTo>
                  <a:pt x="1176997" y="136131"/>
                </a:lnTo>
                <a:lnTo>
                  <a:pt x="1176997" y="0"/>
                </a:lnTo>
                <a:lnTo>
                  <a:pt x="0" y="594855"/>
                </a:lnTo>
                <a:lnTo>
                  <a:pt x="0" y="7595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442013" y="1211456"/>
            <a:ext cx="1176997" cy="759561"/>
          </a:xfrm>
          <a:custGeom>
            <a:avLst/>
            <a:gdLst/>
            <a:ahLst/>
            <a:cxnLst/>
            <a:rect l="l" t="t" r="r" b="b"/>
            <a:pathLst>
              <a:path w="1176997" h="759561">
                <a:moveTo>
                  <a:pt x="0" y="759561"/>
                </a:moveTo>
                <a:lnTo>
                  <a:pt x="0" y="594855"/>
                </a:lnTo>
                <a:lnTo>
                  <a:pt x="1176997" y="0"/>
                </a:lnTo>
                <a:lnTo>
                  <a:pt x="1176997" y="136131"/>
                </a:lnTo>
                <a:lnTo>
                  <a:pt x="0" y="7595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442007" y="213771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442012" y="2137718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325878" y="169925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325883" y="1699252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561759" y="1586025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561763" y="1586026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800978" y="147581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800974" y="1475814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040185" y="135691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040186" y="1356912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279392" y="1239458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279393" y="1239453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324130" y="2036815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324130" y="2036810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324130" y="237862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324130" y="2378628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324130" y="2720453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324130" y="272044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324130" y="3062280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324130" y="3062273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442007" y="246838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442012" y="2468382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442007" y="2799059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442012" y="2799052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442007" y="3129717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442012" y="3129715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518599" y="1123706"/>
            <a:ext cx="0" cy="103530"/>
          </a:xfrm>
          <a:custGeom>
            <a:avLst/>
            <a:gdLst/>
            <a:ahLst/>
            <a:cxnLst/>
            <a:rect l="l" t="t" r="r" b="b"/>
            <a:pathLst>
              <a:path h="103530">
                <a:moveTo>
                  <a:pt x="0" y="103530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518599" y="1123700"/>
            <a:ext cx="0" cy="103543"/>
          </a:xfrm>
          <a:custGeom>
            <a:avLst/>
            <a:gdLst/>
            <a:ahLst/>
            <a:cxnLst/>
            <a:rect l="l" t="t" r="r" b="b"/>
            <a:pathLst>
              <a:path h="103543">
                <a:moveTo>
                  <a:pt x="0" y="0"/>
                </a:moveTo>
                <a:lnTo>
                  <a:pt x="0" y="1035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721413" y="1027395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9201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721409" y="1027397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721413" y="1294512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9202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721409" y="1294513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0"/>
                </a:moveTo>
                <a:lnTo>
                  <a:pt x="0" y="920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721413" y="1561631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9202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721409" y="1561638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721413" y="1828750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9202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721409" y="1828754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0"/>
                </a:moveTo>
                <a:lnTo>
                  <a:pt x="0" y="920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721413" y="2095883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9201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721409" y="2095878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721413" y="2363002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9201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721409" y="2363002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618623" y="1483932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8262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618627" y="1483927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618623" y="1760378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8262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618627" y="1760376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618623" y="2029806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8262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618627" y="2029809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618623" y="2306266"/>
            <a:ext cx="0" cy="82613"/>
          </a:xfrm>
          <a:custGeom>
            <a:avLst/>
            <a:gdLst/>
            <a:ahLst/>
            <a:cxnLst/>
            <a:rect l="l" t="t" r="r" b="b"/>
            <a:pathLst>
              <a:path h="82613">
                <a:moveTo>
                  <a:pt x="0" y="82613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618627" y="2306257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330552" y="2853806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330552" y="2715439"/>
            <a:ext cx="188048" cy="70992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330552" y="2577048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330552" y="2438681"/>
            <a:ext cx="188048" cy="70993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330552" y="2300289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330552" y="2161923"/>
            <a:ext cx="188048" cy="70993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330552" y="2023531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330552" y="1885163"/>
            <a:ext cx="188048" cy="70992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330552" y="1746772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330552" y="1608405"/>
            <a:ext cx="188048" cy="70992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364017" y="1482651"/>
            <a:ext cx="154584" cy="58369"/>
          </a:xfrm>
          <a:custGeom>
            <a:avLst/>
            <a:gdLst/>
            <a:ahLst/>
            <a:cxnLst/>
            <a:rect l="l" t="t" r="r" b="b"/>
            <a:pathLst>
              <a:path w="154584" h="58369">
                <a:moveTo>
                  <a:pt x="154584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166725" y="1635660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639394" y="1411810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880718" y="1294195"/>
            <a:ext cx="154584" cy="58369"/>
          </a:xfrm>
          <a:custGeom>
            <a:avLst/>
            <a:gdLst/>
            <a:ahLst/>
            <a:cxnLst/>
            <a:rect l="l" t="t" r="r" b="b"/>
            <a:pathLst>
              <a:path w="154584" h="58369">
                <a:moveTo>
                  <a:pt x="154584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122934" y="1178054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362189" y="1063487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565618" y="963792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389955" y="750798"/>
            <a:ext cx="354914" cy="134569"/>
          </a:xfrm>
          <a:custGeom>
            <a:avLst/>
            <a:gdLst/>
            <a:ahLst/>
            <a:cxnLst/>
            <a:rect l="l" t="t" r="r" b="b"/>
            <a:pathLst>
              <a:path w="354914" h="134569">
                <a:moveTo>
                  <a:pt x="338404" y="134569"/>
                </a:moveTo>
                <a:lnTo>
                  <a:pt x="354914" y="127762"/>
                </a:lnTo>
                <a:lnTo>
                  <a:pt x="16510" y="0"/>
                </a:lnTo>
                <a:lnTo>
                  <a:pt x="0" y="6807"/>
                </a:lnTo>
                <a:lnTo>
                  <a:pt x="338404" y="13456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389955" y="750798"/>
            <a:ext cx="354914" cy="134569"/>
          </a:xfrm>
          <a:custGeom>
            <a:avLst/>
            <a:gdLst/>
            <a:ahLst/>
            <a:cxnLst/>
            <a:rect l="l" t="t" r="r" b="b"/>
            <a:pathLst>
              <a:path w="354914" h="134569">
                <a:moveTo>
                  <a:pt x="338404" y="134569"/>
                </a:moveTo>
                <a:lnTo>
                  <a:pt x="0" y="6807"/>
                </a:lnTo>
                <a:lnTo>
                  <a:pt x="16510" y="0"/>
                </a:lnTo>
                <a:lnTo>
                  <a:pt x="354914" y="127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293628" y="1412509"/>
            <a:ext cx="474929" cy="205714"/>
          </a:xfrm>
          <a:custGeom>
            <a:avLst/>
            <a:gdLst/>
            <a:ahLst/>
            <a:cxnLst/>
            <a:rect l="l" t="t" r="r" b="b"/>
            <a:pathLst>
              <a:path w="474929" h="205714">
                <a:moveTo>
                  <a:pt x="474929" y="138747"/>
                </a:moveTo>
                <a:lnTo>
                  <a:pt x="474929" y="0"/>
                </a:lnTo>
                <a:lnTo>
                  <a:pt x="0" y="66967"/>
                </a:lnTo>
                <a:lnTo>
                  <a:pt x="0" y="205714"/>
                </a:lnTo>
                <a:lnTo>
                  <a:pt x="474929" y="138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293628" y="1412509"/>
            <a:ext cx="474929" cy="205714"/>
          </a:xfrm>
          <a:custGeom>
            <a:avLst/>
            <a:gdLst/>
            <a:ahLst/>
            <a:cxnLst/>
            <a:rect l="l" t="t" r="r" b="b"/>
            <a:pathLst>
              <a:path w="474929" h="205714">
                <a:moveTo>
                  <a:pt x="474929" y="138747"/>
                </a:moveTo>
                <a:lnTo>
                  <a:pt x="0" y="205714"/>
                </a:lnTo>
                <a:lnTo>
                  <a:pt x="0" y="66967"/>
                </a:lnTo>
                <a:lnTo>
                  <a:pt x="474929" y="0"/>
                </a:lnTo>
                <a:lnTo>
                  <a:pt x="474929" y="1387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243963" y="1303740"/>
            <a:ext cx="524598" cy="175742"/>
          </a:xfrm>
          <a:custGeom>
            <a:avLst/>
            <a:gdLst/>
            <a:ahLst/>
            <a:cxnLst/>
            <a:rect l="l" t="t" r="r" b="b"/>
            <a:pathLst>
              <a:path w="524598" h="175742">
                <a:moveTo>
                  <a:pt x="446087" y="0"/>
                </a:moveTo>
                <a:lnTo>
                  <a:pt x="0" y="62890"/>
                </a:lnTo>
                <a:lnTo>
                  <a:pt x="49657" y="175742"/>
                </a:lnTo>
                <a:lnTo>
                  <a:pt x="524598" y="108775"/>
                </a:lnTo>
                <a:lnTo>
                  <a:pt x="44608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243963" y="1303740"/>
            <a:ext cx="524598" cy="175742"/>
          </a:xfrm>
          <a:custGeom>
            <a:avLst/>
            <a:gdLst/>
            <a:ahLst/>
            <a:cxnLst/>
            <a:rect l="l" t="t" r="r" b="b"/>
            <a:pathLst>
              <a:path w="524598" h="175742">
                <a:moveTo>
                  <a:pt x="446087" y="0"/>
                </a:moveTo>
                <a:lnTo>
                  <a:pt x="0" y="62890"/>
                </a:lnTo>
                <a:lnTo>
                  <a:pt x="49657" y="175742"/>
                </a:lnTo>
                <a:lnTo>
                  <a:pt x="524598" y="108775"/>
                </a:lnTo>
                <a:lnTo>
                  <a:pt x="44608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241541" y="1366637"/>
            <a:ext cx="52082" cy="251587"/>
          </a:xfrm>
          <a:custGeom>
            <a:avLst/>
            <a:gdLst/>
            <a:ahLst/>
            <a:cxnLst/>
            <a:rect l="l" t="t" r="r" b="b"/>
            <a:pathLst>
              <a:path w="52082" h="251587">
                <a:moveTo>
                  <a:pt x="52082" y="112839"/>
                </a:moveTo>
                <a:lnTo>
                  <a:pt x="0" y="0"/>
                </a:lnTo>
                <a:lnTo>
                  <a:pt x="0" y="122758"/>
                </a:lnTo>
                <a:lnTo>
                  <a:pt x="52082" y="251586"/>
                </a:lnTo>
                <a:lnTo>
                  <a:pt x="52082" y="1128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241541" y="1366637"/>
            <a:ext cx="52082" cy="251587"/>
          </a:xfrm>
          <a:custGeom>
            <a:avLst/>
            <a:gdLst/>
            <a:ahLst/>
            <a:cxnLst/>
            <a:rect l="l" t="t" r="r" b="b"/>
            <a:pathLst>
              <a:path w="52082" h="251587">
                <a:moveTo>
                  <a:pt x="52082" y="112839"/>
                </a:moveTo>
                <a:lnTo>
                  <a:pt x="52082" y="251586"/>
                </a:lnTo>
                <a:lnTo>
                  <a:pt x="0" y="122758"/>
                </a:lnTo>
                <a:lnTo>
                  <a:pt x="0" y="0"/>
                </a:lnTo>
                <a:lnTo>
                  <a:pt x="52082" y="1128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008868" y="393731"/>
            <a:ext cx="1354239" cy="579932"/>
          </a:xfrm>
          <a:custGeom>
            <a:avLst/>
            <a:gdLst/>
            <a:ahLst/>
            <a:cxnLst/>
            <a:rect l="l" t="t" r="r" b="b"/>
            <a:pathLst>
              <a:path w="1354239" h="579932">
                <a:moveTo>
                  <a:pt x="0" y="505688"/>
                </a:moveTo>
                <a:lnTo>
                  <a:pt x="0" y="579932"/>
                </a:lnTo>
                <a:lnTo>
                  <a:pt x="1354239" y="55956"/>
                </a:lnTo>
                <a:lnTo>
                  <a:pt x="1354239" y="0"/>
                </a:lnTo>
                <a:lnTo>
                  <a:pt x="0" y="5056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911204" y="393743"/>
            <a:ext cx="1451902" cy="617702"/>
          </a:xfrm>
          <a:custGeom>
            <a:avLst/>
            <a:gdLst/>
            <a:ahLst/>
            <a:cxnLst/>
            <a:rect l="l" t="t" r="r" b="b"/>
            <a:pathLst>
              <a:path w="1451902" h="617702">
                <a:moveTo>
                  <a:pt x="1451902" y="55943"/>
                </a:moveTo>
                <a:lnTo>
                  <a:pt x="1451902" y="0"/>
                </a:lnTo>
                <a:lnTo>
                  <a:pt x="97660" y="505671"/>
                </a:lnTo>
              </a:path>
              <a:path w="1451902" h="617702">
                <a:moveTo>
                  <a:pt x="97660" y="579916"/>
                </a:moveTo>
                <a:lnTo>
                  <a:pt x="1451902" y="559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431587" y="271751"/>
            <a:ext cx="380593" cy="147193"/>
          </a:xfrm>
          <a:custGeom>
            <a:avLst/>
            <a:gdLst/>
            <a:ahLst/>
            <a:cxnLst/>
            <a:rect l="l" t="t" r="r" b="b"/>
            <a:pathLst>
              <a:path w="380593" h="147193">
                <a:moveTo>
                  <a:pt x="0" y="147193"/>
                </a:moveTo>
                <a:lnTo>
                  <a:pt x="380593" y="0"/>
                </a:lnTo>
                <a:lnTo>
                  <a:pt x="250863" y="0"/>
                </a:lnTo>
                <a:lnTo>
                  <a:pt x="0" y="95834"/>
                </a:lnTo>
                <a:lnTo>
                  <a:pt x="0" y="1471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431587" y="271751"/>
            <a:ext cx="380593" cy="147193"/>
          </a:xfrm>
          <a:custGeom>
            <a:avLst/>
            <a:gdLst/>
            <a:ahLst/>
            <a:cxnLst/>
            <a:rect l="l" t="t" r="r" b="b"/>
            <a:pathLst>
              <a:path w="380593" h="147193">
                <a:moveTo>
                  <a:pt x="0" y="147193"/>
                </a:moveTo>
                <a:lnTo>
                  <a:pt x="380593" y="0"/>
                </a:lnTo>
                <a:lnTo>
                  <a:pt x="250863" y="0"/>
                </a:lnTo>
                <a:lnTo>
                  <a:pt x="0" y="95834"/>
                </a:lnTo>
                <a:lnTo>
                  <a:pt x="0" y="1471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008862" y="271757"/>
            <a:ext cx="1037640" cy="340118"/>
          </a:xfrm>
          <a:custGeom>
            <a:avLst/>
            <a:gdLst/>
            <a:ahLst/>
            <a:cxnLst/>
            <a:rect l="l" t="t" r="r" b="b"/>
            <a:pathLst>
              <a:path w="1037640" h="340118">
                <a:moveTo>
                  <a:pt x="868845" y="0"/>
                </a:moveTo>
                <a:lnTo>
                  <a:pt x="0" y="279374"/>
                </a:lnTo>
                <a:lnTo>
                  <a:pt x="0" y="340118"/>
                </a:lnTo>
                <a:lnTo>
                  <a:pt x="1037640" y="0"/>
                </a:lnTo>
                <a:lnTo>
                  <a:pt x="86884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911205" y="271750"/>
            <a:ext cx="1135303" cy="372135"/>
          </a:xfrm>
          <a:custGeom>
            <a:avLst/>
            <a:gdLst/>
            <a:ahLst/>
            <a:cxnLst/>
            <a:rect l="l" t="t" r="r" b="b"/>
            <a:pathLst>
              <a:path w="1135303" h="372135">
                <a:moveTo>
                  <a:pt x="1135303" y="0"/>
                </a:moveTo>
                <a:lnTo>
                  <a:pt x="966495" y="0"/>
                </a:lnTo>
                <a:lnTo>
                  <a:pt x="97660" y="279389"/>
                </a:lnTo>
              </a:path>
              <a:path w="1135303" h="372135">
                <a:moveTo>
                  <a:pt x="97660" y="340123"/>
                </a:moveTo>
                <a:lnTo>
                  <a:pt x="11353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852696" y="271754"/>
            <a:ext cx="36957" cy="560565"/>
          </a:xfrm>
          <a:custGeom>
            <a:avLst/>
            <a:gdLst/>
            <a:ahLst/>
            <a:cxnLst/>
            <a:rect l="l" t="t" r="r" b="b"/>
            <a:pathLst>
              <a:path w="36956" h="560565">
                <a:moveTo>
                  <a:pt x="36956" y="0"/>
                </a:moveTo>
                <a:lnTo>
                  <a:pt x="0" y="0"/>
                </a:lnTo>
                <a:lnTo>
                  <a:pt x="0" y="560565"/>
                </a:lnTo>
                <a:lnTo>
                  <a:pt x="36956" y="543623"/>
                </a:lnTo>
                <a:lnTo>
                  <a:pt x="3695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852696" y="271754"/>
            <a:ext cx="36957" cy="560565"/>
          </a:xfrm>
          <a:custGeom>
            <a:avLst/>
            <a:gdLst/>
            <a:ahLst/>
            <a:cxnLst/>
            <a:rect l="l" t="t" r="r" b="b"/>
            <a:pathLst>
              <a:path w="36956" h="560565">
                <a:moveTo>
                  <a:pt x="36956" y="0"/>
                </a:moveTo>
                <a:lnTo>
                  <a:pt x="0" y="0"/>
                </a:lnTo>
                <a:lnTo>
                  <a:pt x="0" y="560565"/>
                </a:lnTo>
                <a:lnTo>
                  <a:pt x="36956" y="543623"/>
                </a:lnTo>
                <a:lnTo>
                  <a:pt x="369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379320" y="271753"/>
            <a:ext cx="36957" cy="490232"/>
          </a:xfrm>
          <a:custGeom>
            <a:avLst/>
            <a:gdLst/>
            <a:ahLst/>
            <a:cxnLst/>
            <a:rect l="l" t="t" r="r" b="b"/>
            <a:pathLst>
              <a:path w="36956" h="490232">
                <a:moveTo>
                  <a:pt x="36956" y="0"/>
                </a:moveTo>
                <a:lnTo>
                  <a:pt x="0" y="0"/>
                </a:lnTo>
                <a:lnTo>
                  <a:pt x="0" y="490232"/>
                </a:lnTo>
                <a:lnTo>
                  <a:pt x="36956" y="475005"/>
                </a:lnTo>
                <a:lnTo>
                  <a:pt x="3695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379320" y="271753"/>
            <a:ext cx="36957" cy="490232"/>
          </a:xfrm>
          <a:custGeom>
            <a:avLst/>
            <a:gdLst/>
            <a:ahLst/>
            <a:cxnLst/>
            <a:rect l="l" t="t" r="r" b="b"/>
            <a:pathLst>
              <a:path w="36956" h="490232">
                <a:moveTo>
                  <a:pt x="36956" y="0"/>
                </a:moveTo>
                <a:lnTo>
                  <a:pt x="0" y="0"/>
                </a:lnTo>
                <a:lnTo>
                  <a:pt x="0" y="490232"/>
                </a:lnTo>
                <a:lnTo>
                  <a:pt x="36956" y="475005"/>
                </a:lnTo>
                <a:lnTo>
                  <a:pt x="369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363108" y="385159"/>
            <a:ext cx="68478" cy="41656"/>
          </a:xfrm>
          <a:custGeom>
            <a:avLst/>
            <a:gdLst/>
            <a:ahLst/>
            <a:cxnLst/>
            <a:rect l="l" t="t" r="r" b="b"/>
            <a:pathLst>
              <a:path w="68478" h="41656">
                <a:moveTo>
                  <a:pt x="68478" y="0"/>
                </a:moveTo>
                <a:lnTo>
                  <a:pt x="0" y="26733"/>
                </a:lnTo>
                <a:lnTo>
                  <a:pt x="0" y="41656"/>
                </a:lnTo>
                <a:lnTo>
                  <a:pt x="68478" y="14935"/>
                </a:lnTo>
                <a:lnTo>
                  <a:pt x="684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363108" y="385159"/>
            <a:ext cx="68478" cy="41656"/>
          </a:xfrm>
          <a:custGeom>
            <a:avLst/>
            <a:gdLst/>
            <a:ahLst/>
            <a:cxnLst/>
            <a:rect l="l" t="t" r="r" b="b"/>
            <a:pathLst>
              <a:path w="68478" h="41656">
                <a:moveTo>
                  <a:pt x="68478" y="0"/>
                </a:moveTo>
                <a:lnTo>
                  <a:pt x="0" y="26733"/>
                </a:lnTo>
                <a:lnTo>
                  <a:pt x="0" y="41656"/>
                </a:lnTo>
                <a:lnTo>
                  <a:pt x="68478" y="149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008867" y="660485"/>
            <a:ext cx="1370444" cy="651586"/>
          </a:xfrm>
          <a:custGeom>
            <a:avLst/>
            <a:gdLst/>
            <a:ahLst/>
            <a:cxnLst/>
            <a:rect l="l" t="t" r="r" b="b"/>
            <a:pathLst>
              <a:path w="1370444" h="651586">
                <a:moveTo>
                  <a:pt x="0" y="548309"/>
                </a:moveTo>
                <a:lnTo>
                  <a:pt x="0" y="651586"/>
                </a:lnTo>
                <a:lnTo>
                  <a:pt x="1370444" y="92316"/>
                </a:lnTo>
                <a:lnTo>
                  <a:pt x="1370444" y="0"/>
                </a:lnTo>
                <a:lnTo>
                  <a:pt x="0" y="5483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911209" y="660481"/>
            <a:ext cx="1468107" cy="691451"/>
          </a:xfrm>
          <a:custGeom>
            <a:avLst/>
            <a:gdLst/>
            <a:ahLst/>
            <a:cxnLst/>
            <a:rect l="l" t="t" r="r" b="b"/>
            <a:pathLst>
              <a:path w="1468107" h="691451">
                <a:moveTo>
                  <a:pt x="1468107" y="92316"/>
                </a:moveTo>
                <a:lnTo>
                  <a:pt x="1468107" y="0"/>
                </a:lnTo>
                <a:lnTo>
                  <a:pt x="97656" y="548315"/>
                </a:lnTo>
              </a:path>
              <a:path w="1468107" h="691451">
                <a:moveTo>
                  <a:pt x="97656" y="651597"/>
                </a:moveTo>
                <a:lnTo>
                  <a:pt x="1468107" y="923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008867" y="642509"/>
            <a:ext cx="1370444" cy="566293"/>
          </a:xfrm>
          <a:custGeom>
            <a:avLst/>
            <a:gdLst/>
            <a:ahLst/>
            <a:cxnLst/>
            <a:rect l="l" t="t" r="r" b="b"/>
            <a:pathLst>
              <a:path w="1370444" h="566293">
                <a:moveTo>
                  <a:pt x="0" y="547700"/>
                </a:moveTo>
                <a:lnTo>
                  <a:pt x="0" y="566292"/>
                </a:lnTo>
                <a:lnTo>
                  <a:pt x="1370444" y="17970"/>
                </a:lnTo>
                <a:lnTo>
                  <a:pt x="1370444" y="0"/>
                </a:lnTo>
                <a:lnTo>
                  <a:pt x="0" y="5477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911209" y="642516"/>
            <a:ext cx="1468107" cy="605345"/>
          </a:xfrm>
          <a:custGeom>
            <a:avLst/>
            <a:gdLst/>
            <a:ahLst/>
            <a:cxnLst/>
            <a:rect l="l" t="t" r="r" b="b"/>
            <a:pathLst>
              <a:path w="1468107" h="605345">
                <a:moveTo>
                  <a:pt x="1468107" y="17957"/>
                </a:moveTo>
                <a:lnTo>
                  <a:pt x="1468107" y="0"/>
                </a:lnTo>
                <a:lnTo>
                  <a:pt x="97656" y="547687"/>
                </a:lnTo>
              </a:path>
              <a:path w="1468107" h="605345">
                <a:moveTo>
                  <a:pt x="97656" y="566273"/>
                </a:moveTo>
                <a:lnTo>
                  <a:pt x="1468107" y="179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029709" y="1231475"/>
            <a:ext cx="131967" cy="180709"/>
          </a:xfrm>
          <a:custGeom>
            <a:avLst/>
            <a:gdLst/>
            <a:ahLst/>
            <a:cxnLst/>
            <a:rect l="l" t="t" r="r" b="b"/>
            <a:pathLst>
              <a:path w="131967" h="180709">
                <a:moveTo>
                  <a:pt x="1524" y="124861"/>
                </a:moveTo>
                <a:lnTo>
                  <a:pt x="789" y="128993"/>
                </a:lnTo>
                <a:lnTo>
                  <a:pt x="0" y="141671"/>
                </a:lnTo>
                <a:lnTo>
                  <a:pt x="1022" y="154285"/>
                </a:lnTo>
                <a:lnTo>
                  <a:pt x="4294" y="168376"/>
                </a:lnTo>
                <a:lnTo>
                  <a:pt x="12400" y="176488"/>
                </a:lnTo>
                <a:lnTo>
                  <a:pt x="22212" y="180709"/>
                </a:lnTo>
                <a:lnTo>
                  <a:pt x="34413" y="177481"/>
                </a:lnTo>
                <a:lnTo>
                  <a:pt x="35866" y="176314"/>
                </a:lnTo>
                <a:lnTo>
                  <a:pt x="131967" y="0"/>
                </a:lnTo>
                <a:lnTo>
                  <a:pt x="121223" y="3647"/>
                </a:lnTo>
                <a:lnTo>
                  <a:pt x="106264" y="8886"/>
                </a:lnTo>
                <a:lnTo>
                  <a:pt x="99963" y="11582"/>
                </a:lnTo>
                <a:lnTo>
                  <a:pt x="95708" y="14147"/>
                </a:lnTo>
                <a:lnTo>
                  <a:pt x="92394" y="18821"/>
                </a:lnTo>
                <a:lnTo>
                  <a:pt x="88850" y="22606"/>
                </a:lnTo>
                <a:lnTo>
                  <a:pt x="80075" y="31924"/>
                </a:lnTo>
                <a:lnTo>
                  <a:pt x="70854" y="40629"/>
                </a:lnTo>
                <a:lnTo>
                  <a:pt x="69038" y="42113"/>
                </a:lnTo>
                <a:lnTo>
                  <a:pt x="59181" y="50168"/>
                </a:lnTo>
                <a:lnTo>
                  <a:pt x="49954" y="59125"/>
                </a:lnTo>
                <a:lnTo>
                  <a:pt x="45404" y="64884"/>
                </a:lnTo>
                <a:lnTo>
                  <a:pt x="41111" y="71107"/>
                </a:lnTo>
                <a:lnTo>
                  <a:pt x="34012" y="75844"/>
                </a:lnTo>
                <a:lnTo>
                  <a:pt x="28817" y="82143"/>
                </a:lnTo>
                <a:lnTo>
                  <a:pt x="20413" y="91980"/>
                </a:lnTo>
                <a:lnTo>
                  <a:pt x="12471" y="101830"/>
                </a:lnTo>
                <a:lnTo>
                  <a:pt x="5879" y="112517"/>
                </a:lnTo>
                <a:lnTo>
                  <a:pt x="1524" y="1248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029709" y="1231475"/>
            <a:ext cx="131967" cy="180709"/>
          </a:xfrm>
          <a:custGeom>
            <a:avLst/>
            <a:gdLst/>
            <a:ahLst/>
            <a:cxnLst/>
            <a:rect l="l" t="t" r="r" b="b"/>
            <a:pathLst>
              <a:path w="131967" h="180709">
                <a:moveTo>
                  <a:pt x="131967" y="0"/>
                </a:moveTo>
                <a:lnTo>
                  <a:pt x="121223" y="3647"/>
                </a:lnTo>
                <a:lnTo>
                  <a:pt x="106264" y="8886"/>
                </a:lnTo>
                <a:lnTo>
                  <a:pt x="99963" y="11582"/>
                </a:lnTo>
                <a:lnTo>
                  <a:pt x="95708" y="14147"/>
                </a:lnTo>
                <a:lnTo>
                  <a:pt x="92394" y="18821"/>
                </a:lnTo>
                <a:lnTo>
                  <a:pt x="88850" y="22606"/>
                </a:lnTo>
                <a:lnTo>
                  <a:pt x="80075" y="31924"/>
                </a:lnTo>
                <a:lnTo>
                  <a:pt x="70854" y="40629"/>
                </a:lnTo>
                <a:lnTo>
                  <a:pt x="69038" y="42113"/>
                </a:lnTo>
                <a:lnTo>
                  <a:pt x="59181" y="50168"/>
                </a:lnTo>
                <a:lnTo>
                  <a:pt x="49954" y="59125"/>
                </a:lnTo>
                <a:lnTo>
                  <a:pt x="45404" y="64884"/>
                </a:lnTo>
                <a:lnTo>
                  <a:pt x="41111" y="71107"/>
                </a:lnTo>
                <a:lnTo>
                  <a:pt x="34012" y="75844"/>
                </a:lnTo>
                <a:lnTo>
                  <a:pt x="28817" y="82143"/>
                </a:lnTo>
                <a:lnTo>
                  <a:pt x="20413" y="91980"/>
                </a:lnTo>
                <a:lnTo>
                  <a:pt x="12471" y="101830"/>
                </a:lnTo>
                <a:lnTo>
                  <a:pt x="5879" y="112517"/>
                </a:lnTo>
                <a:lnTo>
                  <a:pt x="1524" y="124861"/>
                </a:lnTo>
                <a:lnTo>
                  <a:pt x="789" y="128993"/>
                </a:lnTo>
                <a:lnTo>
                  <a:pt x="0" y="141671"/>
                </a:lnTo>
                <a:lnTo>
                  <a:pt x="1022" y="154285"/>
                </a:lnTo>
                <a:lnTo>
                  <a:pt x="1932" y="159740"/>
                </a:lnTo>
                <a:lnTo>
                  <a:pt x="4294" y="168376"/>
                </a:lnTo>
                <a:lnTo>
                  <a:pt x="7253" y="171881"/>
                </a:lnTo>
                <a:lnTo>
                  <a:pt x="12400" y="176488"/>
                </a:lnTo>
                <a:lnTo>
                  <a:pt x="22212" y="180709"/>
                </a:lnTo>
                <a:lnTo>
                  <a:pt x="34413" y="177481"/>
                </a:lnTo>
                <a:lnTo>
                  <a:pt x="35866" y="1763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147269" y="1173873"/>
            <a:ext cx="65493" cy="72339"/>
          </a:xfrm>
          <a:custGeom>
            <a:avLst/>
            <a:gdLst/>
            <a:ahLst/>
            <a:cxnLst/>
            <a:rect l="l" t="t" r="r" b="b"/>
            <a:pathLst>
              <a:path w="65493" h="72339">
                <a:moveTo>
                  <a:pt x="65493" y="10337"/>
                </a:moveTo>
                <a:lnTo>
                  <a:pt x="61569" y="7302"/>
                </a:lnTo>
                <a:lnTo>
                  <a:pt x="56730" y="4318"/>
                </a:lnTo>
                <a:lnTo>
                  <a:pt x="52095" y="2336"/>
                </a:lnTo>
                <a:lnTo>
                  <a:pt x="46621" y="0"/>
                </a:lnTo>
                <a:lnTo>
                  <a:pt x="45656" y="1968"/>
                </a:lnTo>
                <a:lnTo>
                  <a:pt x="42100" y="6680"/>
                </a:lnTo>
                <a:lnTo>
                  <a:pt x="33518" y="15871"/>
                </a:lnTo>
                <a:lnTo>
                  <a:pt x="23650" y="24093"/>
                </a:lnTo>
                <a:lnTo>
                  <a:pt x="13759" y="32183"/>
                </a:lnTo>
                <a:lnTo>
                  <a:pt x="12001" y="33756"/>
                </a:lnTo>
                <a:lnTo>
                  <a:pt x="7645" y="37731"/>
                </a:lnTo>
                <a:lnTo>
                  <a:pt x="0" y="43599"/>
                </a:lnTo>
                <a:lnTo>
                  <a:pt x="101" y="53454"/>
                </a:lnTo>
                <a:lnTo>
                  <a:pt x="1943" y="58166"/>
                </a:lnTo>
                <a:lnTo>
                  <a:pt x="2476" y="62306"/>
                </a:lnTo>
                <a:lnTo>
                  <a:pt x="2882" y="65557"/>
                </a:lnTo>
                <a:lnTo>
                  <a:pt x="3428" y="68872"/>
                </a:lnTo>
                <a:lnTo>
                  <a:pt x="3505" y="72339"/>
                </a:lnTo>
                <a:lnTo>
                  <a:pt x="4381" y="71920"/>
                </a:lnTo>
                <a:lnTo>
                  <a:pt x="65493" y="103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147269" y="1173872"/>
            <a:ext cx="65493" cy="72758"/>
          </a:xfrm>
          <a:custGeom>
            <a:avLst/>
            <a:gdLst/>
            <a:ahLst/>
            <a:cxnLst/>
            <a:rect l="l" t="t" r="r" b="b"/>
            <a:pathLst>
              <a:path w="65493" h="72758">
                <a:moveTo>
                  <a:pt x="65493" y="10337"/>
                </a:moveTo>
                <a:lnTo>
                  <a:pt x="61569" y="7302"/>
                </a:lnTo>
                <a:lnTo>
                  <a:pt x="56730" y="4318"/>
                </a:lnTo>
                <a:lnTo>
                  <a:pt x="52095" y="2336"/>
                </a:lnTo>
                <a:lnTo>
                  <a:pt x="46621" y="0"/>
                </a:lnTo>
                <a:lnTo>
                  <a:pt x="45656" y="1968"/>
                </a:lnTo>
                <a:lnTo>
                  <a:pt x="42100" y="6680"/>
                </a:lnTo>
                <a:lnTo>
                  <a:pt x="33518" y="15871"/>
                </a:lnTo>
                <a:lnTo>
                  <a:pt x="23650" y="24093"/>
                </a:lnTo>
                <a:lnTo>
                  <a:pt x="13759" y="32183"/>
                </a:lnTo>
                <a:lnTo>
                  <a:pt x="12001" y="33756"/>
                </a:lnTo>
                <a:lnTo>
                  <a:pt x="7645" y="37731"/>
                </a:lnTo>
                <a:lnTo>
                  <a:pt x="0" y="43599"/>
                </a:lnTo>
                <a:lnTo>
                  <a:pt x="63" y="49491"/>
                </a:lnTo>
                <a:lnTo>
                  <a:pt x="101" y="53454"/>
                </a:lnTo>
                <a:lnTo>
                  <a:pt x="1943" y="58166"/>
                </a:lnTo>
                <a:lnTo>
                  <a:pt x="2476" y="62306"/>
                </a:lnTo>
                <a:lnTo>
                  <a:pt x="2882" y="65557"/>
                </a:lnTo>
                <a:lnTo>
                  <a:pt x="3428" y="68872"/>
                </a:lnTo>
                <a:lnTo>
                  <a:pt x="3505" y="72339"/>
                </a:lnTo>
                <a:lnTo>
                  <a:pt x="4317" y="72758"/>
                </a:lnTo>
                <a:lnTo>
                  <a:pt x="4051" y="71996"/>
                </a:lnTo>
                <a:lnTo>
                  <a:pt x="4381" y="719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043656" y="1180722"/>
            <a:ext cx="245496" cy="228050"/>
          </a:xfrm>
          <a:custGeom>
            <a:avLst/>
            <a:gdLst/>
            <a:ahLst/>
            <a:cxnLst/>
            <a:rect l="l" t="t" r="r" b="b"/>
            <a:pathLst>
              <a:path w="245496" h="228050">
                <a:moveTo>
                  <a:pt x="4970" y="221686"/>
                </a:moveTo>
                <a:lnTo>
                  <a:pt x="15377" y="226957"/>
                </a:lnTo>
                <a:lnTo>
                  <a:pt x="29030" y="228050"/>
                </a:lnTo>
                <a:lnTo>
                  <a:pt x="39298" y="227794"/>
                </a:lnTo>
                <a:lnTo>
                  <a:pt x="52776" y="225863"/>
                </a:lnTo>
                <a:lnTo>
                  <a:pt x="62615" y="220044"/>
                </a:lnTo>
                <a:lnTo>
                  <a:pt x="70096" y="213088"/>
                </a:lnTo>
                <a:lnTo>
                  <a:pt x="78420" y="205191"/>
                </a:lnTo>
                <a:lnTo>
                  <a:pt x="87709" y="196904"/>
                </a:lnTo>
                <a:lnTo>
                  <a:pt x="97750" y="188471"/>
                </a:lnTo>
                <a:lnTo>
                  <a:pt x="108329" y="180141"/>
                </a:lnTo>
                <a:lnTo>
                  <a:pt x="119236" y="172159"/>
                </a:lnTo>
                <a:lnTo>
                  <a:pt x="130256" y="164771"/>
                </a:lnTo>
                <a:lnTo>
                  <a:pt x="141178" y="158224"/>
                </a:lnTo>
                <a:lnTo>
                  <a:pt x="151439" y="152928"/>
                </a:lnTo>
                <a:lnTo>
                  <a:pt x="161106" y="154194"/>
                </a:lnTo>
                <a:lnTo>
                  <a:pt x="171108" y="158315"/>
                </a:lnTo>
                <a:lnTo>
                  <a:pt x="176509" y="156750"/>
                </a:lnTo>
                <a:lnTo>
                  <a:pt x="178655" y="154045"/>
                </a:lnTo>
                <a:lnTo>
                  <a:pt x="182211" y="147632"/>
                </a:lnTo>
                <a:lnTo>
                  <a:pt x="184853" y="143377"/>
                </a:lnTo>
                <a:lnTo>
                  <a:pt x="186883" y="133454"/>
                </a:lnTo>
                <a:lnTo>
                  <a:pt x="184587" y="123850"/>
                </a:lnTo>
                <a:lnTo>
                  <a:pt x="184804" y="113568"/>
                </a:lnTo>
                <a:lnTo>
                  <a:pt x="185691" y="111462"/>
                </a:lnTo>
                <a:lnTo>
                  <a:pt x="191932" y="101449"/>
                </a:lnTo>
                <a:lnTo>
                  <a:pt x="200085" y="91444"/>
                </a:lnTo>
                <a:lnTo>
                  <a:pt x="209366" y="81385"/>
                </a:lnTo>
                <a:lnTo>
                  <a:pt x="218989" y="71213"/>
                </a:lnTo>
                <a:lnTo>
                  <a:pt x="228170" y="60867"/>
                </a:lnTo>
                <a:lnTo>
                  <a:pt x="236122" y="50287"/>
                </a:lnTo>
                <a:lnTo>
                  <a:pt x="242061" y="39412"/>
                </a:lnTo>
                <a:lnTo>
                  <a:pt x="245202" y="28183"/>
                </a:lnTo>
                <a:lnTo>
                  <a:pt x="245496" y="23172"/>
                </a:lnTo>
                <a:lnTo>
                  <a:pt x="237592" y="16999"/>
                </a:lnTo>
                <a:lnTo>
                  <a:pt x="226747" y="10980"/>
                </a:lnTo>
                <a:lnTo>
                  <a:pt x="214091" y="5729"/>
                </a:lnTo>
                <a:lnTo>
                  <a:pt x="200753" y="1864"/>
                </a:lnTo>
                <a:lnTo>
                  <a:pt x="187863" y="0"/>
                </a:lnTo>
                <a:lnTo>
                  <a:pt x="176550" y="751"/>
                </a:lnTo>
                <a:lnTo>
                  <a:pt x="162609" y="7011"/>
                </a:lnTo>
                <a:lnTo>
                  <a:pt x="152183" y="15102"/>
                </a:lnTo>
                <a:lnTo>
                  <a:pt x="142835" y="24737"/>
                </a:lnTo>
                <a:lnTo>
                  <a:pt x="134727" y="34911"/>
                </a:lnTo>
                <a:lnTo>
                  <a:pt x="129583" y="42247"/>
                </a:lnTo>
                <a:lnTo>
                  <a:pt x="122300" y="51695"/>
                </a:lnTo>
                <a:lnTo>
                  <a:pt x="113628" y="60884"/>
                </a:lnTo>
                <a:lnTo>
                  <a:pt x="104094" y="69853"/>
                </a:lnTo>
                <a:lnTo>
                  <a:pt x="94225" y="78638"/>
                </a:lnTo>
                <a:lnTo>
                  <a:pt x="84547" y="87277"/>
                </a:lnTo>
                <a:lnTo>
                  <a:pt x="77563" y="93847"/>
                </a:lnTo>
                <a:lnTo>
                  <a:pt x="67477" y="103508"/>
                </a:lnTo>
                <a:lnTo>
                  <a:pt x="55387" y="114829"/>
                </a:lnTo>
                <a:lnTo>
                  <a:pt x="43328" y="125990"/>
                </a:lnTo>
                <a:lnTo>
                  <a:pt x="33339" y="135172"/>
                </a:lnTo>
                <a:lnTo>
                  <a:pt x="27455" y="140556"/>
                </a:lnTo>
                <a:lnTo>
                  <a:pt x="26687" y="141256"/>
                </a:lnTo>
                <a:lnTo>
                  <a:pt x="14152" y="156621"/>
                </a:lnTo>
                <a:lnTo>
                  <a:pt x="8286" y="165058"/>
                </a:lnTo>
                <a:lnTo>
                  <a:pt x="4819" y="172884"/>
                </a:lnTo>
                <a:lnTo>
                  <a:pt x="1319" y="185802"/>
                </a:lnTo>
                <a:lnTo>
                  <a:pt x="0" y="199793"/>
                </a:lnTo>
                <a:lnTo>
                  <a:pt x="1137" y="213109"/>
                </a:lnTo>
                <a:lnTo>
                  <a:pt x="4970" y="22168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043656" y="1180722"/>
            <a:ext cx="245496" cy="228050"/>
          </a:xfrm>
          <a:custGeom>
            <a:avLst/>
            <a:gdLst/>
            <a:ahLst/>
            <a:cxnLst/>
            <a:rect l="l" t="t" r="r" b="b"/>
            <a:pathLst>
              <a:path w="245496" h="228050">
                <a:moveTo>
                  <a:pt x="245496" y="23172"/>
                </a:moveTo>
                <a:lnTo>
                  <a:pt x="237592" y="16999"/>
                </a:lnTo>
                <a:lnTo>
                  <a:pt x="226747" y="10980"/>
                </a:lnTo>
                <a:lnTo>
                  <a:pt x="214091" y="5729"/>
                </a:lnTo>
                <a:lnTo>
                  <a:pt x="200753" y="1864"/>
                </a:lnTo>
                <a:lnTo>
                  <a:pt x="187863" y="0"/>
                </a:lnTo>
                <a:lnTo>
                  <a:pt x="176550" y="751"/>
                </a:lnTo>
                <a:lnTo>
                  <a:pt x="162609" y="7011"/>
                </a:lnTo>
                <a:lnTo>
                  <a:pt x="152183" y="15102"/>
                </a:lnTo>
                <a:lnTo>
                  <a:pt x="142835" y="24737"/>
                </a:lnTo>
                <a:lnTo>
                  <a:pt x="134727" y="34911"/>
                </a:lnTo>
                <a:lnTo>
                  <a:pt x="129583" y="42247"/>
                </a:lnTo>
                <a:lnTo>
                  <a:pt x="122300" y="51695"/>
                </a:lnTo>
                <a:lnTo>
                  <a:pt x="113628" y="60884"/>
                </a:lnTo>
                <a:lnTo>
                  <a:pt x="104094" y="69853"/>
                </a:lnTo>
                <a:lnTo>
                  <a:pt x="94225" y="78638"/>
                </a:lnTo>
                <a:lnTo>
                  <a:pt x="84547" y="87277"/>
                </a:lnTo>
                <a:lnTo>
                  <a:pt x="77563" y="93847"/>
                </a:lnTo>
                <a:lnTo>
                  <a:pt x="67477" y="103508"/>
                </a:lnTo>
                <a:lnTo>
                  <a:pt x="55387" y="114829"/>
                </a:lnTo>
                <a:lnTo>
                  <a:pt x="43328" y="125990"/>
                </a:lnTo>
                <a:lnTo>
                  <a:pt x="33339" y="135172"/>
                </a:lnTo>
                <a:lnTo>
                  <a:pt x="27455" y="140556"/>
                </a:lnTo>
                <a:lnTo>
                  <a:pt x="26687" y="141256"/>
                </a:lnTo>
                <a:lnTo>
                  <a:pt x="14152" y="156621"/>
                </a:lnTo>
                <a:lnTo>
                  <a:pt x="8286" y="165058"/>
                </a:lnTo>
                <a:lnTo>
                  <a:pt x="4819" y="172884"/>
                </a:lnTo>
                <a:lnTo>
                  <a:pt x="1319" y="185802"/>
                </a:lnTo>
                <a:lnTo>
                  <a:pt x="0" y="199793"/>
                </a:lnTo>
                <a:lnTo>
                  <a:pt x="1137" y="213109"/>
                </a:lnTo>
                <a:lnTo>
                  <a:pt x="4970" y="221686"/>
                </a:lnTo>
                <a:lnTo>
                  <a:pt x="15377" y="226957"/>
                </a:lnTo>
                <a:lnTo>
                  <a:pt x="29030" y="228050"/>
                </a:lnTo>
                <a:lnTo>
                  <a:pt x="39298" y="227794"/>
                </a:lnTo>
                <a:lnTo>
                  <a:pt x="52776" y="225863"/>
                </a:lnTo>
                <a:lnTo>
                  <a:pt x="62615" y="220044"/>
                </a:lnTo>
                <a:lnTo>
                  <a:pt x="70096" y="213088"/>
                </a:lnTo>
                <a:lnTo>
                  <a:pt x="78420" y="205191"/>
                </a:lnTo>
                <a:lnTo>
                  <a:pt x="87709" y="196904"/>
                </a:lnTo>
                <a:lnTo>
                  <a:pt x="97750" y="188471"/>
                </a:lnTo>
                <a:lnTo>
                  <a:pt x="108329" y="180141"/>
                </a:lnTo>
                <a:lnTo>
                  <a:pt x="119236" y="172159"/>
                </a:lnTo>
                <a:lnTo>
                  <a:pt x="130256" y="164771"/>
                </a:lnTo>
                <a:lnTo>
                  <a:pt x="141178" y="158224"/>
                </a:lnTo>
                <a:lnTo>
                  <a:pt x="151439" y="152928"/>
                </a:lnTo>
                <a:lnTo>
                  <a:pt x="161106" y="154194"/>
                </a:lnTo>
                <a:lnTo>
                  <a:pt x="171108" y="158315"/>
                </a:lnTo>
                <a:lnTo>
                  <a:pt x="176509" y="156750"/>
                </a:lnTo>
                <a:lnTo>
                  <a:pt x="178655" y="154045"/>
                </a:lnTo>
                <a:lnTo>
                  <a:pt x="182211" y="147632"/>
                </a:lnTo>
                <a:lnTo>
                  <a:pt x="184853" y="143377"/>
                </a:lnTo>
                <a:lnTo>
                  <a:pt x="186883" y="133454"/>
                </a:lnTo>
                <a:lnTo>
                  <a:pt x="184587" y="123850"/>
                </a:lnTo>
                <a:lnTo>
                  <a:pt x="184804" y="113568"/>
                </a:lnTo>
                <a:lnTo>
                  <a:pt x="185691" y="111462"/>
                </a:lnTo>
                <a:lnTo>
                  <a:pt x="191932" y="101449"/>
                </a:lnTo>
                <a:lnTo>
                  <a:pt x="200085" y="91444"/>
                </a:lnTo>
                <a:lnTo>
                  <a:pt x="209366" y="81385"/>
                </a:lnTo>
                <a:lnTo>
                  <a:pt x="218989" y="71213"/>
                </a:lnTo>
                <a:lnTo>
                  <a:pt x="228170" y="60867"/>
                </a:lnTo>
                <a:lnTo>
                  <a:pt x="236122" y="50287"/>
                </a:lnTo>
                <a:lnTo>
                  <a:pt x="242061" y="39412"/>
                </a:lnTo>
                <a:lnTo>
                  <a:pt x="245202" y="28183"/>
                </a:lnTo>
                <a:lnTo>
                  <a:pt x="245496" y="231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089398" y="1818895"/>
            <a:ext cx="244265" cy="208759"/>
          </a:xfrm>
          <a:custGeom>
            <a:avLst/>
            <a:gdLst/>
            <a:ahLst/>
            <a:cxnLst/>
            <a:rect l="l" t="t" r="r" b="b"/>
            <a:pathLst>
              <a:path w="244265" h="208759">
                <a:moveTo>
                  <a:pt x="7357" y="69623"/>
                </a:moveTo>
                <a:lnTo>
                  <a:pt x="3484" y="81566"/>
                </a:lnTo>
                <a:lnTo>
                  <a:pt x="1031" y="93847"/>
                </a:lnTo>
                <a:lnTo>
                  <a:pt x="0" y="106335"/>
                </a:lnTo>
                <a:lnTo>
                  <a:pt x="394" y="118898"/>
                </a:lnTo>
                <a:lnTo>
                  <a:pt x="2217" y="131403"/>
                </a:lnTo>
                <a:lnTo>
                  <a:pt x="3277" y="138418"/>
                </a:lnTo>
                <a:lnTo>
                  <a:pt x="4009" y="150413"/>
                </a:lnTo>
                <a:lnTo>
                  <a:pt x="5659" y="162925"/>
                </a:lnTo>
                <a:lnTo>
                  <a:pt x="6357" y="165986"/>
                </a:lnTo>
                <a:lnTo>
                  <a:pt x="10904" y="168145"/>
                </a:lnTo>
                <a:lnTo>
                  <a:pt x="12313" y="170875"/>
                </a:lnTo>
                <a:lnTo>
                  <a:pt x="14336" y="175170"/>
                </a:lnTo>
                <a:lnTo>
                  <a:pt x="19157" y="187253"/>
                </a:lnTo>
                <a:lnTo>
                  <a:pt x="24605" y="199020"/>
                </a:lnTo>
                <a:lnTo>
                  <a:pt x="32443" y="208759"/>
                </a:lnTo>
                <a:lnTo>
                  <a:pt x="231820" y="136001"/>
                </a:lnTo>
                <a:lnTo>
                  <a:pt x="241189" y="128843"/>
                </a:lnTo>
                <a:lnTo>
                  <a:pt x="244265" y="118965"/>
                </a:lnTo>
                <a:lnTo>
                  <a:pt x="242704" y="103349"/>
                </a:lnTo>
                <a:lnTo>
                  <a:pt x="242018" y="98650"/>
                </a:lnTo>
                <a:lnTo>
                  <a:pt x="238589" y="87588"/>
                </a:lnTo>
                <a:lnTo>
                  <a:pt x="238208" y="82813"/>
                </a:lnTo>
                <a:lnTo>
                  <a:pt x="238018" y="80515"/>
                </a:lnTo>
                <a:lnTo>
                  <a:pt x="234589" y="71663"/>
                </a:lnTo>
                <a:lnTo>
                  <a:pt x="234106" y="69415"/>
                </a:lnTo>
                <a:lnTo>
                  <a:pt x="233331" y="65770"/>
                </a:lnTo>
                <a:lnTo>
                  <a:pt x="230995" y="55940"/>
                </a:lnTo>
                <a:lnTo>
                  <a:pt x="228378" y="53527"/>
                </a:lnTo>
                <a:lnTo>
                  <a:pt x="220809" y="46504"/>
                </a:lnTo>
                <a:lnTo>
                  <a:pt x="223133" y="42897"/>
                </a:lnTo>
                <a:lnTo>
                  <a:pt x="214358" y="37601"/>
                </a:lnTo>
                <a:lnTo>
                  <a:pt x="209151" y="34464"/>
                </a:lnTo>
                <a:lnTo>
                  <a:pt x="204985" y="31061"/>
                </a:lnTo>
                <a:lnTo>
                  <a:pt x="200201" y="26649"/>
                </a:lnTo>
                <a:lnTo>
                  <a:pt x="190191" y="18716"/>
                </a:lnTo>
                <a:lnTo>
                  <a:pt x="179166" y="12468"/>
                </a:lnTo>
                <a:lnTo>
                  <a:pt x="163774" y="6329"/>
                </a:lnTo>
                <a:lnTo>
                  <a:pt x="151601" y="3080"/>
                </a:lnTo>
                <a:lnTo>
                  <a:pt x="139134" y="989"/>
                </a:lnTo>
                <a:lnTo>
                  <a:pt x="126492" y="0"/>
                </a:lnTo>
                <a:lnTo>
                  <a:pt x="113794" y="59"/>
                </a:lnTo>
                <a:lnTo>
                  <a:pt x="101158" y="1113"/>
                </a:lnTo>
                <a:lnTo>
                  <a:pt x="88704" y="3108"/>
                </a:lnTo>
                <a:lnTo>
                  <a:pt x="78325" y="5666"/>
                </a:lnTo>
                <a:lnTo>
                  <a:pt x="66030" y="10068"/>
                </a:lnTo>
                <a:lnTo>
                  <a:pt x="54359" y="15811"/>
                </a:lnTo>
                <a:lnTo>
                  <a:pt x="43452" y="22846"/>
                </a:lnTo>
                <a:lnTo>
                  <a:pt x="33451" y="31119"/>
                </a:lnTo>
                <a:lnTo>
                  <a:pt x="24497" y="40580"/>
                </a:lnTo>
                <a:lnTo>
                  <a:pt x="16733" y="51178"/>
                </a:lnTo>
                <a:lnTo>
                  <a:pt x="12646" y="58150"/>
                </a:lnTo>
                <a:lnTo>
                  <a:pt x="7357" y="6962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089398" y="1818895"/>
            <a:ext cx="244265" cy="208759"/>
          </a:xfrm>
          <a:custGeom>
            <a:avLst/>
            <a:gdLst/>
            <a:ahLst/>
            <a:cxnLst/>
            <a:rect l="l" t="t" r="r" b="b"/>
            <a:pathLst>
              <a:path w="244265" h="208759">
                <a:moveTo>
                  <a:pt x="32443" y="208759"/>
                </a:moveTo>
                <a:lnTo>
                  <a:pt x="24605" y="199020"/>
                </a:lnTo>
                <a:lnTo>
                  <a:pt x="19157" y="187253"/>
                </a:lnTo>
                <a:lnTo>
                  <a:pt x="14336" y="175170"/>
                </a:lnTo>
                <a:lnTo>
                  <a:pt x="12313" y="170875"/>
                </a:lnTo>
                <a:lnTo>
                  <a:pt x="10904" y="168145"/>
                </a:lnTo>
                <a:lnTo>
                  <a:pt x="6357" y="165986"/>
                </a:lnTo>
                <a:lnTo>
                  <a:pt x="5659" y="162925"/>
                </a:lnTo>
                <a:lnTo>
                  <a:pt x="4009" y="150413"/>
                </a:lnTo>
                <a:lnTo>
                  <a:pt x="3277" y="138418"/>
                </a:lnTo>
                <a:lnTo>
                  <a:pt x="2217" y="131403"/>
                </a:lnTo>
                <a:lnTo>
                  <a:pt x="394" y="118898"/>
                </a:lnTo>
                <a:lnTo>
                  <a:pt x="0" y="106335"/>
                </a:lnTo>
                <a:lnTo>
                  <a:pt x="1031" y="93847"/>
                </a:lnTo>
                <a:lnTo>
                  <a:pt x="3484" y="81566"/>
                </a:lnTo>
                <a:lnTo>
                  <a:pt x="7357" y="69623"/>
                </a:lnTo>
                <a:lnTo>
                  <a:pt x="12646" y="58150"/>
                </a:lnTo>
                <a:lnTo>
                  <a:pt x="16733" y="51178"/>
                </a:lnTo>
                <a:lnTo>
                  <a:pt x="24497" y="40580"/>
                </a:lnTo>
                <a:lnTo>
                  <a:pt x="33451" y="31119"/>
                </a:lnTo>
                <a:lnTo>
                  <a:pt x="43452" y="22846"/>
                </a:lnTo>
                <a:lnTo>
                  <a:pt x="54359" y="15811"/>
                </a:lnTo>
                <a:lnTo>
                  <a:pt x="66030" y="10068"/>
                </a:lnTo>
                <a:lnTo>
                  <a:pt x="78325" y="5666"/>
                </a:lnTo>
                <a:lnTo>
                  <a:pt x="88704" y="3108"/>
                </a:lnTo>
                <a:lnTo>
                  <a:pt x="101158" y="1113"/>
                </a:lnTo>
                <a:lnTo>
                  <a:pt x="113794" y="59"/>
                </a:lnTo>
                <a:lnTo>
                  <a:pt x="126492" y="0"/>
                </a:lnTo>
                <a:lnTo>
                  <a:pt x="139134" y="989"/>
                </a:lnTo>
                <a:lnTo>
                  <a:pt x="151601" y="3080"/>
                </a:lnTo>
                <a:lnTo>
                  <a:pt x="163774" y="6329"/>
                </a:lnTo>
                <a:lnTo>
                  <a:pt x="175535" y="10789"/>
                </a:lnTo>
                <a:lnTo>
                  <a:pt x="190191" y="18716"/>
                </a:lnTo>
                <a:lnTo>
                  <a:pt x="200201" y="26649"/>
                </a:lnTo>
                <a:lnTo>
                  <a:pt x="204985" y="31061"/>
                </a:lnTo>
                <a:lnTo>
                  <a:pt x="209151" y="34464"/>
                </a:lnTo>
                <a:lnTo>
                  <a:pt x="214358" y="37601"/>
                </a:lnTo>
                <a:lnTo>
                  <a:pt x="223133" y="42897"/>
                </a:lnTo>
                <a:lnTo>
                  <a:pt x="220809" y="46504"/>
                </a:lnTo>
                <a:lnTo>
                  <a:pt x="228378" y="53527"/>
                </a:lnTo>
                <a:lnTo>
                  <a:pt x="230995" y="55940"/>
                </a:lnTo>
                <a:lnTo>
                  <a:pt x="233331" y="65770"/>
                </a:lnTo>
                <a:lnTo>
                  <a:pt x="234106" y="69415"/>
                </a:lnTo>
                <a:lnTo>
                  <a:pt x="234589" y="71663"/>
                </a:lnTo>
                <a:lnTo>
                  <a:pt x="238018" y="80515"/>
                </a:lnTo>
                <a:lnTo>
                  <a:pt x="238208" y="82813"/>
                </a:lnTo>
                <a:lnTo>
                  <a:pt x="238589" y="87588"/>
                </a:lnTo>
                <a:lnTo>
                  <a:pt x="242018" y="98650"/>
                </a:lnTo>
                <a:lnTo>
                  <a:pt x="242704" y="103349"/>
                </a:lnTo>
                <a:lnTo>
                  <a:pt x="244265" y="118965"/>
                </a:lnTo>
                <a:lnTo>
                  <a:pt x="241189" y="128843"/>
                </a:lnTo>
                <a:lnTo>
                  <a:pt x="231820" y="1360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087777" y="1940538"/>
            <a:ext cx="232902" cy="291054"/>
          </a:xfrm>
          <a:custGeom>
            <a:avLst/>
            <a:gdLst/>
            <a:ahLst/>
            <a:cxnLst/>
            <a:rect l="l" t="t" r="r" b="b"/>
            <a:pathLst>
              <a:path w="232902" h="291054">
                <a:moveTo>
                  <a:pt x="100236" y="11108"/>
                </a:moveTo>
                <a:lnTo>
                  <a:pt x="96744" y="16214"/>
                </a:lnTo>
                <a:lnTo>
                  <a:pt x="93726" y="21542"/>
                </a:lnTo>
                <a:lnTo>
                  <a:pt x="88574" y="33524"/>
                </a:lnTo>
                <a:lnTo>
                  <a:pt x="82304" y="44624"/>
                </a:lnTo>
                <a:lnTo>
                  <a:pt x="78265" y="49615"/>
                </a:lnTo>
                <a:lnTo>
                  <a:pt x="75154" y="49856"/>
                </a:lnTo>
                <a:lnTo>
                  <a:pt x="69477" y="47735"/>
                </a:lnTo>
                <a:lnTo>
                  <a:pt x="62517" y="45132"/>
                </a:lnTo>
                <a:lnTo>
                  <a:pt x="57018" y="35251"/>
                </a:lnTo>
                <a:lnTo>
                  <a:pt x="49068" y="36699"/>
                </a:lnTo>
                <a:lnTo>
                  <a:pt x="47080" y="37225"/>
                </a:lnTo>
                <a:lnTo>
                  <a:pt x="42239" y="43147"/>
                </a:lnTo>
                <a:lnTo>
                  <a:pt x="43704" y="52959"/>
                </a:lnTo>
                <a:lnTo>
                  <a:pt x="48403" y="64503"/>
                </a:lnTo>
                <a:lnTo>
                  <a:pt x="53264" y="75618"/>
                </a:lnTo>
                <a:lnTo>
                  <a:pt x="55215" y="84146"/>
                </a:lnTo>
                <a:lnTo>
                  <a:pt x="48611" y="85695"/>
                </a:lnTo>
                <a:lnTo>
                  <a:pt x="42083" y="86242"/>
                </a:lnTo>
                <a:lnTo>
                  <a:pt x="35301" y="86635"/>
                </a:lnTo>
                <a:lnTo>
                  <a:pt x="36177" y="86584"/>
                </a:lnTo>
                <a:lnTo>
                  <a:pt x="34095" y="98218"/>
                </a:lnTo>
                <a:lnTo>
                  <a:pt x="32444" y="99665"/>
                </a:lnTo>
                <a:lnTo>
                  <a:pt x="27999" y="103552"/>
                </a:lnTo>
                <a:lnTo>
                  <a:pt x="19947" y="100732"/>
                </a:lnTo>
                <a:lnTo>
                  <a:pt x="14638" y="103818"/>
                </a:lnTo>
                <a:lnTo>
                  <a:pt x="10270" y="107060"/>
                </a:lnTo>
                <a:lnTo>
                  <a:pt x="3126" y="117621"/>
                </a:lnTo>
                <a:lnTo>
                  <a:pt x="0" y="130414"/>
                </a:lnTo>
                <a:lnTo>
                  <a:pt x="275" y="143188"/>
                </a:lnTo>
                <a:lnTo>
                  <a:pt x="1346" y="148678"/>
                </a:lnTo>
                <a:lnTo>
                  <a:pt x="5388" y="160697"/>
                </a:lnTo>
                <a:lnTo>
                  <a:pt x="11134" y="172166"/>
                </a:lnTo>
                <a:lnTo>
                  <a:pt x="17938" y="183206"/>
                </a:lnTo>
                <a:lnTo>
                  <a:pt x="25151" y="193941"/>
                </a:lnTo>
                <a:lnTo>
                  <a:pt x="32126" y="204491"/>
                </a:lnTo>
                <a:lnTo>
                  <a:pt x="35576" y="210038"/>
                </a:lnTo>
                <a:lnTo>
                  <a:pt x="42106" y="220940"/>
                </a:lnTo>
                <a:lnTo>
                  <a:pt x="48586" y="231972"/>
                </a:lnTo>
                <a:lnTo>
                  <a:pt x="55159" y="242974"/>
                </a:lnTo>
                <a:lnTo>
                  <a:pt x="61961" y="253783"/>
                </a:lnTo>
                <a:lnTo>
                  <a:pt x="69135" y="264238"/>
                </a:lnTo>
                <a:lnTo>
                  <a:pt x="76817" y="274176"/>
                </a:lnTo>
                <a:lnTo>
                  <a:pt x="81123" y="279396"/>
                </a:lnTo>
                <a:lnTo>
                  <a:pt x="86355" y="282812"/>
                </a:lnTo>
                <a:lnTo>
                  <a:pt x="92578" y="285200"/>
                </a:lnTo>
                <a:lnTo>
                  <a:pt x="98331" y="287410"/>
                </a:lnTo>
                <a:lnTo>
                  <a:pt x="110396" y="291054"/>
                </a:lnTo>
                <a:lnTo>
                  <a:pt x="116353" y="288794"/>
                </a:lnTo>
                <a:lnTo>
                  <a:pt x="123314" y="282484"/>
                </a:lnTo>
                <a:lnTo>
                  <a:pt x="128877" y="269309"/>
                </a:lnTo>
                <a:lnTo>
                  <a:pt x="132037" y="256993"/>
                </a:lnTo>
                <a:lnTo>
                  <a:pt x="134044" y="249081"/>
                </a:lnTo>
                <a:lnTo>
                  <a:pt x="135136" y="241004"/>
                </a:lnTo>
                <a:lnTo>
                  <a:pt x="137181" y="233130"/>
                </a:lnTo>
                <a:lnTo>
                  <a:pt x="140483" y="221779"/>
                </a:lnTo>
                <a:lnTo>
                  <a:pt x="144291" y="209650"/>
                </a:lnTo>
                <a:lnTo>
                  <a:pt x="147556" y="197379"/>
                </a:lnTo>
                <a:lnTo>
                  <a:pt x="148496" y="193112"/>
                </a:lnTo>
                <a:lnTo>
                  <a:pt x="144204" y="187956"/>
                </a:lnTo>
                <a:lnTo>
                  <a:pt x="147798" y="185086"/>
                </a:lnTo>
                <a:lnTo>
                  <a:pt x="150884" y="182622"/>
                </a:lnTo>
                <a:lnTo>
                  <a:pt x="161653" y="189861"/>
                </a:lnTo>
                <a:lnTo>
                  <a:pt x="166264" y="189175"/>
                </a:lnTo>
                <a:lnTo>
                  <a:pt x="174492" y="185234"/>
                </a:lnTo>
                <a:lnTo>
                  <a:pt x="183803" y="175382"/>
                </a:lnTo>
                <a:lnTo>
                  <a:pt x="192071" y="163475"/>
                </a:lnTo>
                <a:lnTo>
                  <a:pt x="198953" y="153234"/>
                </a:lnTo>
                <a:lnTo>
                  <a:pt x="199528" y="152460"/>
                </a:lnTo>
                <a:lnTo>
                  <a:pt x="206903" y="142054"/>
                </a:lnTo>
                <a:lnTo>
                  <a:pt x="213768" y="130680"/>
                </a:lnTo>
                <a:lnTo>
                  <a:pt x="218992" y="118721"/>
                </a:lnTo>
                <a:lnTo>
                  <a:pt x="221445" y="106562"/>
                </a:lnTo>
                <a:lnTo>
                  <a:pt x="221623" y="96098"/>
                </a:lnTo>
                <a:lnTo>
                  <a:pt x="221676" y="84017"/>
                </a:lnTo>
                <a:lnTo>
                  <a:pt x="223401" y="71421"/>
                </a:lnTo>
                <a:lnTo>
                  <a:pt x="224468" y="67014"/>
                </a:lnTo>
                <a:lnTo>
                  <a:pt x="228341" y="65922"/>
                </a:lnTo>
                <a:lnTo>
                  <a:pt x="230932" y="61451"/>
                </a:lnTo>
                <a:lnTo>
                  <a:pt x="232211" y="58011"/>
                </a:lnTo>
                <a:lnTo>
                  <a:pt x="232902" y="44616"/>
                </a:lnTo>
                <a:lnTo>
                  <a:pt x="232291" y="32127"/>
                </a:lnTo>
                <a:lnTo>
                  <a:pt x="232070" y="25384"/>
                </a:lnTo>
                <a:lnTo>
                  <a:pt x="230804" y="12716"/>
                </a:lnTo>
                <a:lnTo>
                  <a:pt x="229268" y="123"/>
                </a:lnTo>
                <a:lnTo>
                  <a:pt x="220214" y="0"/>
                </a:lnTo>
                <a:lnTo>
                  <a:pt x="207517" y="705"/>
                </a:lnTo>
                <a:lnTo>
                  <a:pt x="194890" y="2353"/>
                </a:lnTo>
                <a:lnTo>
                  <a:pt x="182422" y="4848"/>
                </a:lnTo>
                <a:lnTo>
                  <a:pt x="170201" y="8098"/>
                </a:lnTo>
                <a:lnTo>
                  <a:pt x="165336" y="9559"/>
                </a:lnTo>
                <a:lnTo>
                  <a:pt x="154287" y="15490"/>
                </a:lnTo>
                <a:lnTo>
                  <a:pt x="149195" y="13712"/>
                </a:lnTo>
                <a:lnTo>
                  <a:pt x="145486" y="12429"/>
                </a:lnTo>
                <a:lnTo>
                  <a:pt x="143200" y="6867"/>
                </a:lnTo>
                <a:lnTo>
                  <a:pt x="139352" y="5190"/>
                </a:lnTo>
                <a:lnTo>
                  <a:pt x="136376" y="4051"/>
                </a:lnTo>
                <a:lnTo>
                  <a:pt x="124101" y="2554"/>
                </a:lnTo>
                <a:lnTo>
                  <a:pt x="112149" y="5584"/>
                </a:lnTo>
                <a:lnTo>
                  <a:pt x="106739" y="7908"/>
                </a:lnTo>
                <a:lnTo>
                  <a:pt x="100236" y="111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087777" y="1940538"/>
            <a:ext cx="232902" cy="291054"/>
          </a:xfrm>
          <a:custGeom>
            <a:avLst/>
            <a:gdLst/>
            <a:ahLst/>
            <a:cxnLst/>
            <a:rect l="l" t="t" r="r" b="b"/>
            <a:pathLst>
              <a:path w="232902" h="291054">
                <a:moveTo>
                  <a:pt x="198953" y="153234"/>
                </a:moveTo>
                <a:lnTo>
                  <a:pt x="192071" y="163475"/>
                </a:lnTo>
                <a:lnTo>
                  <a:pt x="183803" y="175382"/>
                </a:lnTo>
                <a:lnTo>
                  <a:pt x="174492" y="185234"/>
                </a:lnTo>
                <a:lnTo>
                  <a:pt x="166264" y="189175"/>
                </a:lnTo>
                <a:lnTo>
                  <a:pt x="161653" y="189861"/>
                </a:lnTo>
                <a:lnTo>
                  <a:pt x="150884" y="182622"/>
                </a:lnTo>
                <a:lnTo>
                  <a:pt x="147798" y="185086"/>
                </a:lnTo>
                <a:lnTo>
                  <a:pt x="144204" y="187956"/>
                </a:lnTo>
                <a:lnTo>
                  <a:pt x="148496" y="193112"/>
                </a:lnTo>
                <a:lnTo>
                  <a:pt x="147556" y="197379"/>
                </a:lnTo>
                <a:lnTo>
                  <a:pt x="144291" y="209650"/>
                </a:lnTo>
                <a:lnTo>
                  <a:pt x="140483" y="221779"/>
                </a:lnTo>
                <a:lnTo>
                  <a:pt x="137181" y="233130"/>
                </a:lnTo>
                <a:lnTo>
                  <a:pt x="135136" y="241004"/>
                </a:lnTo>
                <a:lnTo>
                  <a:pt x="134044" y="249081"/>
                </a:lnTo>
                <a:lnTo>
                  <a:pt x="132037" y="256993"/>
                </a:lnTo>
                <a:lnTo>
                  <a:pt x="128877" y="269309"/>
                </a:lnTo>
                <a:lnTo>
                  <a:pt x="123314" y="282484"/>
                </a:lnTo>
                <a:lnTo>
                  <a:pt x="116353" y="288794"/>
                </a:lnTo>
                <a:lnTo>
                  <a:pt x="110396" y="291054"/>
                </a:lnTo>
                <a:lnTo>
                  <a:pt x="98331" y="287410"/>
                </a:lnTo>
                <a:lnTo>
                  <a:pt x="92578" y="285200"/>
                </a:lnTo>
                <a:lnTo>
                  <a:pt x="86355" y="282812"/>
                </a:lnTo>
                <a:lnTo>
                  <a:pt x="81123" y="279396"/>
                </a:lnTo>
                <a:lnTo>
                  <a:pt x="76817" y="274176"/>
                </a:lnTo>
                <a:lnTo>
                  <a:pt x="69135" y="264238"/>
                </a:lnTo>
                <a:lnTo>
                  <a:pt x="61961" y="253783"/>
                </a:lnTo>
                <a:lnTo>
                  <a:pt x="55159" y="242974"/>
                </a:lnTo>
                <a:lnTo>
                  <a:pt x="48586" y="231972"/>
                </a:lnTo>
                <a:lnTo>
                  <a:pt x="42106" y="220940"/>
                </a:lnTo>
                <a:lnTo>
                  <a:pt x="35576" y="210038"/>
                </a:lnTo>
                <a:lnTo>
                  <a:pt x="32126" y="204491"/>
                </a:lnTo>
                <a:lnTo>
                  <a:pt x="25151" y="193941"/>
                </a:lnTo>
                <a:lnTo>
                  <a:pt x="17938" y="183206"/>
                </a:lnTo>
                <a:lnTo>
                  <a:pt x="11134" y="172166"/>
                </a:lnTo>
                <a:lnTo>
                  <a:pt x="5388" y="160697"/>
                </a:lnTo>
                <a:lnTo>
                  <a:pt x="1346" y="148678"/>
                </a:lnTo>
                <a:lnTo>
                  <a:pt x="275" y="143188"/>
                </a:lnTo>
                <a:lnTo>
                  <a:pt x="0" y="130414"/>
                </a:lnTo>
                <a:lnTo>
                  <a:pt x="3126" y="117621"/>
                </a:lnTo>
                <a:lnTo>
                  <a:pt x="10270" y="107060"/>
                </a:lnTo>
                <a:lnTo>
                  <a:pt x="14638" y="103818"/>
                </a:lnTo>
                <a:lnTo>
                  <a:pt x="19947" y="100732"/>
                </a:lnTo>
                <a:lnTo>
                  <a:pt x="27999" y="103552"/>
                </a:lnTo>
                <a:lnTo>
                  <a:pt x="32444" y="99665"/>
                </a:lnTo>
                <a:lnTo>
                  <a:pt x="34095" y="98218"/>
                </a:lnTo>
                <a:lnTo>
                  <a:pt x="36177" y="86584"/>
                </a:lnTo>
                <a:lnTo>
                  <a:pt x="35301" y="86635"/>
                </a:lnTo>
                <a:lnTo>
                  <a:pt x="42083" y="86242"/>
                </a:lnTo>
                <a:lnTo>
                  <a:pt x="48611" y="85695"/>
                </a:lnTo>
                <a:lnTo>
                  <a:pt x="55215" y="84146"/>
                </a:lnTo>
                <a:lnTo>
                  <a:pt x="53264" y="75618"/>
                </a:lnTo>
                <a:lnTo>
                  <a:pt x="48403" y="64503"/>
                </a:lnTo>
                <a:lnTo>
                  <a:pt x="43704" y="52959"/>
                </a:lnTo>
                <a:lnTo>
                  <a:pt x="42239" y="43147"/>
                </a:lnTo>
                <a:lnTo>
                  <a:pt x="47080" y="37225"/>
                </a:lnTo>
                <a:lnTo>
                  <a:pt x="49068" y="36699"/>
                </a:lnTo>
                <a:lnTo>
                  <a:pt x="57018" y="35251"/>
                </a:lnTo>
                <a:lnTo>
                  <a:pt x="62517" y="45132"/>
                </a:lnTo>
                <a:lnTo>
                  <a:pt x="69477" y="47735"/>
                </a:lnTo>
                <a:lnTo>
                  <a:pt x="75154" y="49856"/>
                </a:lnTo>
                <a:lnTo>
                  <a:pt x="78265" y="49615"/>
                </a:lnTo>
                <a:lnTo>
                  <a:pt x="82304" y="44624"/>
                </a:lnTo>
                <a:lnTo>
                  <a:pt x="88574" y="33524"/>
                </a:lnTo>
                <a:lnTo>
                  <a:pt x="93726" y="21542"/>
                </a:lnTo>
                <a:lnTo>
                  <a:pt x="96744" y="16214"/>
                </a:lnTo>
                <a:lnTo>
                  <a:pt x="100236" y="11108"/>
                </a:lnTo>
                <a:lnTo>
                  <a:pt x="106739" y="7908"/>
                </a:lnTo>
                <a:lnTo>
                  <a:pt x="112149" y="5584"/>
                </a:lnTo>
                <a:lnTo>
                  <a:pt x="124101" y="2554"/>
                </a:lnTo>
                <a:lnTo>
                  <a:pt x="136376" y="4051"/>
                </a:lnTo>
                <a:lnTo>
                  <a:pt x="139352" y="5190"/>
                </a:lnTo>
                <a:lnTo>
                  <a:pt x="143200" y="6867"/>
                </a:lnTo>
                <a:lnTo>
                  <a:pt x="145486" y="12429"/>
                </a:lnTo>
                <a:lnTo>
                  <a:pt x="149195" y="13712"/>
                </a:lnTo>
                <a:lnTo>
                  <a:pt x="154287" y="15490"/>
                </a:lnTo>
                <a:lnTo>
                  <a:pt x="165336" y="9559"/>
                </a:lnTo>
                <a:lnTo>
                  <a:pt x="170201" y="8098"/>
                </a:lnTo>
                <a:lnTo>
                  <a:pt x="182422" y="4848"/>
                </a:lnTo>
                <a:lnTo>
                  <a:pt x="194890" y="2353"/>
                </a:lnTo>
                <a:lnTo>
                  <a:pt x="207517" y="705"/>
                </a:lnTo>
                <a:lnTo>
                  <a:pt x="220214" y="0"/>
                </a:lnTo>
                <a:lnTo>
                  <a:pt x="229268" y="123"/>
                </a:lnTo>
                <a:lnTo>
                  <a:pt x="230804" y="12716"/>
                </a:lnTo>
                <a:lnTo>
                  <a:pt x="232070" y="25384"/>
                </a:lnTo>
                <a:lnTo>
                  <a:pt x="232291" y="32127"/>
                </a:lnTo>
                <a:lnTo>
                  <a:pt x="232902" y="44616"/>
                </a:lnTo>
                <a:lnTo>
                  <a:pt x="232211" y="58011"/>
                </a:lnTo>
                <a:lnTo>
                  <a:pt x="230932" y="61451"/>
                </a:lnTo>
                <a:lnTo>
                  <a:pt x="228341" y="65922"/>
                </a:lnTo>
                <a:lnTo>
                  <a:pt x="224468" y="67014"/>
                </a:lnTo>
                <a:lnTo>
                  <a:pt x="223401" y="71421"/>
                </a:lnTo>
                <a:lnTo>
                  <a:pt x="221676" y="84017"/>
                </a:lnTo>
                <a:lnTo>
                  <a:pt x="221623" y="96098"/>
                </a:lnTo>
                <a:lnTo>
                  <a:pt x="221445" y="106562"/>
                </a:lnTo>
                <a:lnTo>
                  <a:pt x="218992" y="118721"/>
                </a:lnTo>
                <a:lnTo>
                  <a:pt x="213768" y="130680"/>
                </a:lnTo>
                <a:lnTo>
                  <a:pt x="206903" y="142054"/>
                </a:lnTo>
                <a:lnTo>
                  <a:pt x="199528" y="152460"/>
                </a:lnTo>
                <a:lnTo>
                  <a:pt x="198953" y="1532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562961" y="2015171"/>
            <a:ext cx="171132" cy="131978"/>
          </a:xfrm>
          <a:custGeom>
            <a:avLst/>
            <a:gdLst/>
            <a:ahLst/>
            <a:cxnLst/>
            <a:rect l="l" t="t" r="r" b="b"/>
            <a:pathLst>
              <a:path w="171132" h="131978">
                <a:moveTo>
                  <a:pt x="0" y="56718"/>
                </a:moveTo>
                <a:lnTo>
                  <a:pt x="9664" y="131978"/>
                </a:lnTo>
                <a:lnTo>
                  <a:pt x="12026" y="130086"/>
                </a:lnTo>
                <a:lnTo>
                  <a:pt x="15887" y="129654"/>
                </a:lnTo>
                <a:lnTo>
                  <a:pt x="18643" y="128257"/>
                </a:lnTo>
                <a:lnTo>
                  <a:pt x="22034" y="126530"/>
                </a:lnTo>
                <a:lnTo>
                  <a:pt x="25069" y="124028"/>
                </a:lnTo>
                <a:lnTo>
                  <a:pt x="28409" y="122199"/>
                </a:lnTo>
                <a:lnTo>
                  <a:pt x="33413" y="119494"/>
                </a:lnTo>
                <a:lnTo>
                  <a:pt x="38468" y="116890"/>
                </a:lnTo>
                <a:lnTo>
                  <a:pt x="43497" y="114223"/>
                </a:lnTo>
                <a:lnTo>
                  <a:pt x="47879" y="111887"/>
                </a:lnTo>
                <a:lnTo>
                  <a:pt x="52171" y="109575"/>
                </a:lnTo>
                <a:lnTo>
                  <a:pt x="56603" y="107315"/>
                </a:lnTo>
                <a:lnTo>
                  <a:pt x="63792" y="103682"/>
                </a:lnTo>
                <a:lnTo>
                  <a:pt x="71564" y="101473"/>
                </a:lnTo>
                <a:lnTo>
                  <a:pt x="78867" y="98145"/>
                </a:lnTo>
                <a:lnTo>
                  <a:pt x="90817" y="94157"/>
                </a:lnTo>
                <a:lnTo>
                  <a:pt x="103329" y="91988"/>
                </a:lnTo>
                <a:lnTo>
                  <a:pt x="116027" y="90525"/>
                </a:lnTo>
                <a:lnTo>
                  <a:pt x="117369" y="90363"/>
                </a:lnTo>
                <a:lnTo>
                  <a:pt x="130413" y="87232"/>
                </a:lnTo>
                <a:lnTo>
                  <a:pt x="139890" y="78524"/>
                </a:lnTo>
                <a:lnTo>
                  <a:pt x="141300" y="75526"/>
                </a:lnTo>
                <a:lnTo>
                  <a:pt x="142354" y="73647"/>
                </a:lnTo>
                <a:lnTo>
                  <a:pt x="142659" y="70319"/>
                </a:lnTo>
                <a:lnTo>
                  <a:pt x="142722" y="69532"/>
                </a:lnTo>
                <a:lnTo>
                  <a:pt x="150672" y="67322"/>
                </a:lnTo>
                <a:lnTo>
                  <a:pt x="152882" y="67221"/>
                </a:lnTo>
                <a:lnTo>
                  <a:pt x="158927" y="66929"/>
                </a:lnTo>
                <a:lnTo>
                  <a:pt x="160223" y="58178"/>
                </a:lnTo>
                <a:lnTo>
                  <a:pt x="160439" y="52565"/>
                </a:lnTo>
                <a:lnTo>
                  <a:pt x="159905" y="49314"/>
                </a:lnTo>
                <a:lnTo>
                  <a:pt x="159473" y="45656"/>
                </a:lnTo>
                <a:lnTo>
                  <a:pt x="166179" y="44513"/>
                </a:lnTo>
                <a:lnTo>
                  <a:pt x="169176" y="37388"/>
                </a:lnTo>
                <a:lnTo>
                  <a:pt x="170446" y="34366"/>
                </a:lnTo>
                <a:lnTo>
                  <a:pt x="171132" y="29768"/>
                </a:lnTo>
                <a:lnTo>
                  <a:pt x="168960" y="27012"/>
                </a:lnTo>
                <a:lnTo>
                  <a:pt x="164960" y="21945"/>
                </a:lnTo>
                <a:lnTo>
                  <a:pt x="157429" y="21158"/>
                </a:lnTo>
                <a:lnTo>
                  <a:pt x="151625" y="20066"/>
                </a:lnTo>
                <a:lnTo>
                  <a:pt x="151663" y="14655"/>
                </a:lnTo>
                <a:lnTo>
                  <a:pt x="148475" y="7442"/>
                </a:lnTo>
                <a:lnTo>
                  <a:pt x="144208" y="4076"/>
                </a:lnTo>
                <a:lnTo>
                  <a:pt x="141097" y="1625"/>
                </a:lnTo>
                <a:lnTo>
                  <a:pt x="136690" y="825"/>
                </a:lnTo>
                <a:lnTo>
                  <a:pt x="125984" y="698"/>
                </a:lnTo>
                <a:lnTo>
                  <a:pt x="119151" y="330"/>
                </a:lnTo>
                <a:lnTo>
                  <a:pt x="105206" y="330"/>
                </a:lnTo>
                <a:lnTo>
                  <a:pt x="98056" y="0"/>
                </a:lnTo>
                <a:lnTo>
                  <a:pt x="91008" y="762"/>
                </a:lnTo>
                <a:lnTo>
                  <a:pt x="84353" y="1485"/>
                </a:lnTo>
                <a:lnTo>
                  <a:pt x="77584" y="3543"/>
                </a:lnTo>
                <a:lnTo>
                  <a:pt x="71120" y="5283"/>
                </a:lnTo>
                <a:lnTo>
                  <a:pt x="68199" y="6070"/>
                </a:lnTo>
                <a:lnTo>
                  <a:pt x="63411" y="7175"/>
                </a:lnTo>
                <a:lnTo>
                  <a:pt x="61036" y="9283"/>
                </a:lnTo>
                <a:lnTo>
                  <a:pt x="57912" y="12052"/>
                </a:lnTo>
                <a:lnTo>
                  <a:pt x="55168" y="16484"/>
                </a:lnTo>
                <a:lnTo>
                  <a:pt x="52692" y="19900"/>
                </a:lnTo>
                <a:lnTo>
                  <a:pt x="51716" y="21286"/>
                </a:lnTo>
                <a:lnTo>
                  <a:pt x="44869" y="32072"/>
                </a:lnTo>
                <a:lnTo>
                  <a:pt x="36563" y="41630"/>
                </a:lnTo>
                <a:lnTo>
                  <a:pt x="35402" y="42522"/>
                </a:lnTo>
                <a:lnTo>
                  <a:pt x="24173" y="48355"/>
                </a:lnTo>
                <a:lnTo>
                  <a:pt x="11924" y="52316"/>
                </a:lnTo>
                <a:lnTo>
                  <a:pt x="0" y="567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562961" y="2015171"/>
            <a:ext cx="171132" cy="131978"/>
          </a:xfrm>
          <a:custGeom>
            <a:avLst/>
            <a:gdLst/>
            <a:ahLst/>
            <a:cxnLst/>
            <a:rect l="l" t="t" r="r" b="b"/>
            <a:pathLst>
              <a:path w="171132" h="131978">
                <a:moveTo>
                  <a:pt x="0" y="56718"/>
                </a:moveTo>
                <a:lnTo>
                  <a:pt x="11924" y="52316"/>
                </a:lnTo>
                <a:lnTo>
                  <a:pt x="24173" y="48355"/>
                </a:lnTo>
                <a:lnTo>
                  <a:pt x="35402" y="42522"/>
                </a:lnTo>
                <a:lnTo>
                  <a:pt x="36563" y="41630"/>
                </a:lnTo>
                <a:lnTo>
                  <a:pt x="44869" y="32072"/>
                </a:lnTo>
                <a:lnTo>
                  <a:pt x="51716" y="21286"/>
                </a:lnTo>
                <a:lnTo>
                  <a:pt x="52692" y="19900"/>
                </a:lnTo>
                <a:lnTo>
                  <a:pt x="55168" y="16484"/>
                </a:lnTo>
                <a:lnTo>
                  <a:pt x="57912" y="12052"/>
                </a:lnTo>
                <a:lnTo>
                  <a:pt x="61036" y="9283"/>
                </a:lnTo>
                <a:lnTo>
                  <a:pt x="63411" y="7175"/>
                </a:lnTo>
                <a:lnTo>
                  <a:pt x="68199" y="6070"/>
                </a:lnTo>
                <a:lnTo>
                  <a:pt x="71120" y="5283"/>
                </a:lnTo>
                <a:lnTo>
                  <a:pt x="77584" y="3543"/>
                </a:lnTo>
                <a:lnTo>
                  <a:pt x="84353" y="1485"/>
                </a:lnTo>
                <a:lnTo>
                  <a:pt x="91008" y="762"/>
                </a:lnTo>
                <a:lnTo>
                  <a:pt x="98056" y="0"/>
                </a:lnTo>
                <a:lnTo>
                  <a:pt x="105206" y="330"/>
                </a:lnTo>
                <a:lnTo>
                  <a:pt x="112280" y="330"/>
                </a:lnTo>
                <a:lnTo>
                  <a:pt x="119151" y="330"/>
                </a:lnTo>
                <a:lnTo>
                  <a:pt x="125984" y="698"/>
                </a:lnTo>
                <a:lnTo>
                  <a:pt x="132842" y="787"/>
                </a:lnTo>
                <a:lnTo>
                  <a:pt x="136690" y="825"/>
                </a:lnTo>
                <a:lnTo>
                  <a:pt x="141097" y="1625"/>
                </a:lnTo>
                <a:lnTo>
                  <a:pt x="144208" y="4076"/>
                </a:lnTo>
                <a:lnTo>
                  <a:pt x="148475" y="7442"/>
                </a:lnTo>
                <a:lnTo>
                  <a:pt x="151663" y="14655"/>
                </a:lnTo>
                <a:lnTo>
                  <a:pt x="151625" y="20066"/>
                </a:lnTo>
                <a:lnTo>
                  <a:pt x="157429" y="21158"/>
                </a:lnTo>
                <a:lnTo>
                  <a:pt x="164960" y="21945"/>
                </a:lnTo>
                <a:lnTo>
                  <a:pt x="168960" y="27012"/>
                </a:lnTo>
                <a:lnTo>
                  <a:pt x="171132" y="29768"/>
                </a:lnTo>
                <a:lnTo>
                  <a:pt x="170446" y="34366"/>
                </a:lnTo>
                <a:lnTo>
                  <a:pt x="169176" y="37388"/>
                </a:lnTo>
                <a:lnTo>
                  <a:pt x="166179" y="44513"/>
                </a:lnTo>
                <a:lnTo>
                  <a:pt x="159473" y="45656"/>
                </a:lnTo>
                <a:lnTo>
                  <a:pt x="159689" y="47561"/>
                </a:lnTo>
                <a:lnTo>
                  <a:pt x="159905" y="49314"/>
                </a:lnTo>
                <a:lnTo>
                  <a:pt x="160502" y="50736"/>
                </a:lnTo>
                <a:lnTo>
                  <a:pt x="160439" y="52565"/>
                </a:lnTo>
                <a:lnTo>
                  <a:pt x="160223" y="58178"/>
                </a:lnTo>
                <a:lnTo>
                  <a:pt x="158927" y="66929"/>
                </a:lnTo>
                <a:lnTo>
                  <a:pt x="152882" y="67221"/>
                </a:lnTo>
                <a:lnTo>
                  <a:pt x="150672" y="67322"/>
                </a:lnTo>
                <a:lnTo>
                  <a:pt x="142722" y="69532"/>
                </a:lnTo>
                <a:lnTo>
                  <a:pt x="142659" y="70319"/>
                </a:lnTo>
                <a:lnTo>
                  <a:pt x="142354" y="73647"/>
                </a:lnTo>
                <a:lnTo>
                  <a:pt x="141300" y="75526"/>
                </a:lnTo>
                <a:lnTo>
                  <a:pt x="139890" y="78524"/>
                </a:lnTo>
                <a:lnTo>
                  <a:pt x="130413" y="87232"/>
                </a:lnTo>
                <a:lnTo>
                  <a:pt x="117369" y="90363"/>
                </a:lnTo>
                <a:lnTo>
                  <a:pt x="116027" y="90525"/>
                </a:lnTo>
                <a:lnTo>
                  <a:pt x="103329" y="91988"/>
                </a:lnTo>
                <a:lnTo>
                  <a:pt x="90817" y="94157"/>
                </a:lnTo>
                <a:lnTo>
                  <a:pt x="78867" y="98145"/>
                </a:lnTo>
                <a:lnTo>
                  <a:pt x="71564" y="101473"/>
                </a:lnTo>
                <a:lnTo>
                  <a:pt x="63792" y="103682"/>
                </a:lnTo>
                <a:lnTo>
                  <a:pt x="56603" y="107315"/>
                </a:lnTo>
                <a:lnTo>
                  <a:pt x="52171" y="109575"/>
                </a:lnTo>
                <a:lnTo>
                  <a:pt x="47879" y="111887"/>
                </a:lnTo>
                <a:lnTo>
                  <a:pt x="43497" y="114223"/>
                </a:lnTo>
                <a:lnTo>
                  <a:pt x="38468" y="116890"/>
                </a:lnTo>
                <a:lnTo>
                  <a:pt x="33413" y="119494"/>
                </a:lnTo>
                <a:lnTo>
                  <a:pt x="28409" y="122199"/>
                </a:lnTo>
                <a:lnTo>
                  <a:pt x="25069" y="124028"/>
                </a:lnTo>
                <a:lnTo>
                  <a:pt x="22034" y="126530"/>
                </a:lnTo>
                <a:lnTo>
                  <a:pt x="18643" y="128257"/>
                </a:lnTo>
                <a:lnTo>
                  <a:pt x="15887" y="129654"/>
                </a:lnTo>
                <a:lnTo>
                  <a:pt x="12026" y="130086"/>
                </a:lnTo>
                <a:lnTo>
                  <a:pt x="9664" y="1319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033318" y="3200214"/>
            <a:ext cx="199583" cy="175145"/>
          </a:xfrm>
          <a:custGeom>
            <a:avLst/>
            <a:gdLst/>
            <a:ahLst/>
            <a:cxnLst/>
            <a:rect l="l" t="t" r="r" b="b"/>
            <a:pathLst>
              <a:path w="199583" h="175145">
                <a:moveTo>
                  <a:pt x="561" y="38025"/>
                </a:moveTo>
                <a:lnTo>
                  <a:pt x="714" y="39306"/>
                </a:lnTo>
                <a:lnTo>
                  <a:pt x="1336" y="44323"/>
                </a:lnTo>
                <a:lnTo>
                  <a:pt x="4054" y="46520"/>
                </a:lnTo>
                <a:lnTo>
                  <a:pt x="6899" y="50469"/>
                </a:lnTo>
                <a:lnTo>
                  <a:pt x="10175" y="55029"/>
                </a:lnTo>
                <a:lnTo>
                  <a:pt x="12665" y="60413"/>
                </a:lnTo>
                <a:lnTo>
                  <a:pt x="15649" y="65036"/>
                </a:lnTo>
                <a:lnTo>
                  <a:pt x="23305" y="75137"/>
                </a:lnTo>
                <a:lnTo>
                  <a:pt x="31697" y="84786"/>
                </a:lnTo>
                <a:lnTo>
                  <a:pt x="36363" y="90462"/>
                </a:lnTo>
                <a:lnTo>
                  <a:pt x="44452" y="100352"/>
                </a:lnTo>
                <a:lnTo>
                  <a:pt x="52700" y="110050"/>
                </a:lnTo>
                <a:lnTo>
                  <a:pt x="56086" y="114160"/>
                </a:lnTo>
                <a:lnTo>
                  <a:pt x="62377" y="123469"/>
                </a:lnTo>
                <a:lnTo>
                  <a:pt x="69558" y="134815"/>
                </a:lnTo>
                <a:lnTo>
                  <a:pt x="77962" y="145456"/>
                </a:lnTo>
                <a:lnTo>
                  <a:pt x="81829" y="148971"/>
                </a:lnTo>
                <a:lnTo>
                  <a:pt x="94761" y="159927"/>
                </a:lnTo>
                <a:lnTo>
                  <a:pt x="104975" y="167165"/>
                </a:lnTo>
                <a:lnTo>
                  <a:pt x="136426" y="175145"/>
                </a:lnTo>
                <a:lnTo>
                  <a:pt x="153109" y="174596"/>
                </a:lnTo>
                <a:lnTo>
                  <a:pt x="161762" y="172952"/>
                </a:lnTo>
                <a:lnTo>
                  <a:pt x="173861" y="168405"/>
                </a:lnTo>
                <a:lnTo>
                  <a:pt x="184934" y="161510"/>
                </a:lnTo>
                <a:lnTo>
                  <a:pt x="193690" y="153784"/>
                </a:lnTo>
                <a:lnTo>
                  <a:pt x="199583" y="147675"/>
                </a:lnTo>
                <a:lnTo>
                  <a:pt x="197716" y="141312"/>
                </a:lnTo>
                <a:lnTo>
                  <a:pt x="197259" y="132943"/>
                </a:lnTo>
                <a:lnTo>
                  <a:pt x="193947" y="120661"/>
                </a:lnTo>
                <a:lnTo>
                  <a:pt x="187128" y="109549"/>
                </a:lnTo>
                <a:lnTo>
                  <a:pt x="186401" y="108661"/>
                </a:lnTo>
                <a:lnTo>
                  <a:pt x="182299" y="103797"/>
                </a:lnTo>
                <a:lnTo>
                  <a:pt x="179974" y="100291"/>
                </a:lnTo>
                <a:lnTo>
                  <a:pt x="174767" y="97599"/>
                </a:lnTo>
                <a:lnTo>
                  <a:pt x="166995" y="93586"/>
                </a:lnTo>
                <a:lnTo>
                  <a:pt x="159299" y="90766"/>
                </a:lnTo>
                <a:lnTo>
                  <a:pt x="153025" y="84493"/>
                </a:lnTo>
                <a:lnTo>
                  <a:pt x="144616" y="73610"/>
                </a:lnTo>
                <a:lnTo>
                  <a:pt x="139047" y="65015"/>
                </a:lnTo>
                <a:lnTo>
                  <a:pt x="134013" y="60515"/>
                </a:lnTo>
                <a:lnTo>
                  <a:pt x="125332" y="51457"/>
                </a:lnTo>
                <a:lnTo>
                  <a:pt x="116823" y="41783"/>
                </a:lnTo>
                <a:lnTo>
                  <a:pt x="116678" y="41656"/>
                </a:lnTo>
                <a:lnTo>
                  <a:pt x="110607" y="36372"/>
                </a:lnTo>
                <a:lnTo>
                  <a:pt x="111204" y="30353"/>
                </a:lnTo>
                <a:lnTo>
                  <a:pt x="109870" y="22796"/>
                </a:lnTo>
                <a:lnTo>
                  <a:pt x="108854" y="16992"/>
                </a:lnTo>
                <a:lnTo>
                  <a:pt x="106187" y="7848"/>
                </a:lnTo>
                <a:lnTo>
                  <a:pt x="107254" y="2070"/>
                </a:lnTo>
                <a:lnTo>
                  <a:pt x="714" y="0"/>
                </a:lnTo>
                <a:lnTo>
                  <a:pt x="374" y="12477"/>
                </a:lnTo>
                <a:lnTo>
                  <a:pt x="0" y="25404"/>
                </a:lnTo>
                <a:lnTo>
                  <a:pt x="561" y="3802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033318" y="3200214"/>
            <a:ext cx="199583" cy="175145"/>
          </a:xfrm>
          <a:custGeom>
            <a:avLst/>
            <a:gdLst/>
            <a:ahLst/>
            <a:cxnLst/>
            <a:rect l="l" t="t" r="r" b="b"/>
            <a:pathLst>
              <a:path w="199583" h="175145">
                <a:moveTo>
                  <a:pt x="714" y="0"/>
                </a:moveTo>
                <a:lnTo>
                  <a:pt x="374" y="12477"/>
                </a:lnTo>
                <a:lnTo>
                  <a:pt x="0" y="25404"/>
                </a:lnTo>
                <a:lnTo>
                  <a:pt x="561" y="38025"/>
                </a:lnTo>
                <a:lnTo>
                  <a:pt x="714" y="39306"/>
                </a:lnTo>
                <a:lnTo>
                  <a:pt x="1336" y="44323"/>
                </a:lnTo>
                <a:lnTo>
                  <a:pt x="4054" y="46520"/>
                </a:lnTo>
                <a:lnTo>
                  <a:pt x="6899" y="50469"/>
                </a:lnTo>
                <a:lnTo>
                  <a:pt x="10175" y="55029"/>
                </a:lnTo>
                <a:lnTo>
                  <a:pt x="12665" y="60413"/>
                </a:lnTo>
                <a:lnTo>
                  <a:pt x="15649" y="65036"/>
                </a:lnTo>
                <a:lnTo>
                  <a:pt x="23305" y="75137"/>
                </a:lnTo>
                <a:lnTo>
                  <a:pt x="31697" y="84786"/>
                </a:lnTo>
                <a:lnTo>
                  <a:pt x="36363" y="90462"/>
                </a:lnTo>
                <a:lnTo>
                  <a:pt x="44452" y="100352"/>
                </a:lnTo>
                <a:lnTo>
                  <a:pt x="52700" y="110050"/>
                </a:lnTo>
                <a:lnTo>
                  <a:pt x="56086" y="114160"/>
                </a:lnTo>
                <a:lnTo>
                  <a:pt x="62377" y="123469"/>
                </a:lnTo>
                <a:lnTo>
                  <a:pt x="69558" y="134815"/>
                </a:lnTo>
                <a:lnTo>
                  <a:pt x="77962" y="145456"/>
                </a:lnTo>
                <a:lnTo>
                  <a:pt x="81829" y="148971"/>
                </a:lnTo>
                <a:lnTo>
                  <a:pt x="94761" y="159927"/>
                </a:lnTo>
                <a:lnTo>
                  <a:pt x="104975" y="167165"/>
                </a:lnTo>
                <a:lnTo>
                  <a:pt x="136426" y="175145"/>
                </a:lnTo>
                <a:lnTo>
                  <a:pt x="153109" y="174596"/>
                </a:lnTo>
                <a:lnTo>
                  <a:pt x="161762" y="172952"/>
                </a:lnTo>
                <a:lnTo>
                  <a:pt x="173861" y="168405"/>
                </a:lnTo>
                <a:lnTo>
                  <a:pt x="184934" y="161510"/>
                </a:lnTo>
                <a:lnTo>
                  <a:pt x="193690" y="153784"/>
                </a:lnTo>
                <a:lnTo>
                  <a:pt x="199583" y="147675"/>
                </a:lnTo>
                <a:lnTo>
                  <a:pt x="197716" y="141312"/>
                </a:lnTo>
                <a:lnTo>
                  <a:pt x="197259" y="132943"/>
                </a:lnTo>
                <a:lnTo>
                  <a:pt x="193947" y="120661"/>
                </a:lnTo>
                <a:lnTo>
                  <a:pt x="187128" y="109549"/>
                </a:lnTo>
                <a:lnTo>
                  <a:pt x="186401" y="108661"/>
                </a:lnTo>
                <a:lnTo>
                  <a:pt x="182299" y="103797"/>
                </a:lnTo>
                <a:lnTo>
                  <a:pt x="179974" y="100291"/>
                </a:lnTo>
                <a:lnTo>
                  <a:pt x="174767" y="97599"/>
                </a:lnTo>
                <a:lnTo>
                  <a:pt x="166995" y="93586"/>
                </a:lnTo>
                <a:lnTo>
                  <a:pt x="159299" y="90766"/>
                </a:lnTo>
                <a:lnTo>
                  <a:pt x="153025" y="84493"/>
                </a:lnTo>
                <a:lnTo>
                  <a:pt x="144616" y="73610"/>
                </a:lnTo>
                <a:lnTo>
                  <a:pt x="139047" y="65015"/>
                </a:lnTo>
                <a:lnTo>
                  <a:pt x="134013" y="60515"/>
                </a:lnTo>
                <a:lnTo>
                  <a:pt x="125332" y="51457"/>
                </a:lnTo>
                <a:lnTo>
                  <a:pt x="116823" y="41783"/>
                </a:lnTo>
                <a:lnTo>
                  <a:pt x="116678" y="41656"/>
                </a:lnTo>
                <a:lnTo>
                  <a:pt x="110607" y="36372"/>
                </a:lnTo>
                <a:lnTo>
                  <a:pt x="111204" y="30353"/>
                </a:lnTo>
                <a:lnTo>
                  <a:pt x="109870" y="22796"/>
                </a:lnTo>
                <a:lnTo>
                  <a:pt x="108854" y="16992"/>
                </a:lnTo>
                <a:lnTo>
                  <a:pt x="106187" y="7848"/>
                </a:lnTo>
                <a:lnTo>
                  <a:pt x="107254" y="20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920751" y="3023438"/>
            <a:ext cx="110210" cy="23914"/>
          </a:xfrm>
          <a:custGeom>
            <a:avLst/>
            <a:gdLst/>
            <a:ahLst/>
            <a:cxnLst/>
            <a:rect l="l" t="t" r="r" b="b"/>
            <a:pathLst>
              <a:path w="110210" h="23914">
                <a:moveTo>
                  <a:pt x="110210" y="520"/>
                </a:moveTo>
                <a:lnTo>
                  <a:pt x="109981" y="0"/>
                </a:lnTo>
                <a:lnTo>
                  <a:pt x="110114" y="482"/>
                </a:lnTo>
                <a:close/>
              </a:path>
              <a:path w="110210" h="23914">
                <a:moveTo>
                  <a:pt x="3301" y="11671"/>
                </a:moveTo>
                <a:lnTo>
                  <a:pt x="1028" y="19316"/>
                </a:lnTo>
                <a:lnTo>
                  <a:pt x="457" y="25095"/>
                </a:lnTo>
                <a:lnTo>
                  <a:pt x="0" y="29756"/>
                </a:lnTo>
                <a:lnTo>
                  <a:pt x="2324" y="32918"/>
                </a:lnTo>
                <a:lnTo>
                  <a:pt x="4648" y="36741"/>
                </a:lnTo>
                <a:lnTo>
                  <a:pt x="11494" y="47389"/>
                </a:lnTo>
                <a:lnTo>
                  <a:pt x="18765" y="57856"/>
                </a:lnTo>
                <a:lnTo>
                  <a:pt x="26186" y="68177"/>
                </a:lnTo>
                <a:lnTo>
                  <a:pt x="26962" y="69253"/>
                </a:lnTo>
                <a:lnTo>
                  <a:pt x="29781" y="73164"/>
                </a:lnTo>
                <a:lnTo>
                  <a:pt x="33032" y="79717"/>
                </a:lnTo>
                <a:lnTo>
                  <a:pt x="37210" y="82118"/>
                </a:lnTo>
                <a:lnTo>
                  <a:pt x="38836" y="83045"/>
                </a:lnTo>
                <a:lnTo>
                  <a:pt x="43637" y="84201"/>
                </a:lnTo>
                <a:lnTo>
                  <a:pt x="45516" y="83185"/>
                </a:lnTo>
                <a:lnTo>
                  <a:pt x="48818" y="81432"/>
                </a:lnTo>
                <a:lnTo>
                  <a:pt x="47701" y="77584"/>
                </a:lnTo>
                <a:lnTo>
                  <a:pt x="48729" y="74396"/>
                </a:lnTo>
                <a:lnTo>
                  <a:pt x="51739" y="76962"/>
                </a:lnTo>
                <a:lnTo>
                  <a:pt x="52946" y="82562"/>
                </a:lnTo>
                <a:lnTo>
                  <a:pt x="54952" y="86118"/>
                </a:lnTo>
                <a:lnTo>
                  <a:pt x="61887" y="96846"/>
                </a:lnTo>
                <a:lnTo>
                  <a:pt x="70064" y="106553"/>
                </a:lnTo>
                <a:lnTo>
                  <a:pt x="76644" y="112839"/>
                </a:lnTo>
                <a:lnTo>
                  <a:pt x="87475" y="119803"/>
                </a:lnTo>
                <a:lnTo>
                  <a:pt x="98947" y="124905"/>
                </a:lnTo>
                <a:lnTo>
                  <a:pt x="107403" y="129362"/>
                </a:lnTo>
                <a:lnTo>
                  <a:pt x="111129" y="117282"/>
                </a:lnTo>
                <a:lnTo>
                  <a:pt x="114217" y="104914"/>
                </a:lnTo>
                <a:lnTo>
                  <a:pt x="116417" y="92357"/>
                </a:lnTo>
                <a:lnTo>
                  <a:pt x="117481" y="79711"/>
                </a:lnTo>
                <a:lnTo>
                  <a:pt x="117436" y="71310"/>
                </a:lnTo>
                <a:lnTo>
                  <a:pt x="117037" y="58689"/>
                </a:lnTo>
                <a:lnTo>
                  <a:pt x="116694" y="45936"/>
                </a:lnTo>
                <a:lnTo>
                  <a:pt x="116027" y="33179"/>
                </a:lnTo>
                <a:lnTo>
                  <a:pt x="114660" y="20550"/>
                </a:lnTo>
                <a:lnTo>
                  <a:pt x="112214" y="8177"/>
                </a:lnTo>
                <a:lnTo>
                  <a:pt x="111671" y="6134"/>
                </a:lnTo>
                <a:lnTo>
                  <a:pt x="110114" y="482"/>
                </a:lnTo>
                <a:lnTo>
                  <a:pt x="105206" y="-1498"/>
                </a:lnTo>
                <a:lnTo>
                  <a:pt x="93416" y="-6213"/>
                </a:lnTo>
                <a:lnTo>
                  <a:pt x="81596" y="-10873"/>
                </a:lnTo>
                <a:lnTo>
                  <a:pt x="69761" y="-15482"/>
                </a:lnTo>
                <a:lnTo>
                  <a:pt x="64769" y="-17411"/>
                </a:lnTo>
                <a:lnTo>
                  <a:pt x="65697" y="-18732"/>
                </a:lnTo>
                <a:lnTo>
                  <a:pt x="11899" y="-23393"/>
                </a:lnTo>
                <a:lnTo>
                  <a:pt x="10426" y="-16827"/>
                </a:lnTo>
                <a:lnTo>
                  <a:pt x="10337" y="-10007"/>
                </a:lnTo>
                <a:lnTo>
                  <a:pt x="8140" y="-3784"/>
                </a:lnTo>
                <a:lnTo>
                  <a:pt x="6984" y="-495"/>
                </a:lnTo>
                <a:lnTo>
                  <a:pt x="5460" y="2082"/>
                </a:lnTo>
                <a:lnTo>
                  <a:pt x="4660" y="5651"/>
                </a:lnTo>
                <a:lnTo>
                  <a:pt x="3301" y="1167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920752" y="3000045"/>
            <a:ext cx="117481" cy="152755"/>
          </a:xfrm>
          <a:custGeom>
            <a:avLst/>
            <a:gdLst/>
            <a:ahLst/>
            <a:cxnLst/>
            <a:rect l="l" t="t" r="r" b="b"/>
            <a:pathLst>
              <a:path w="117481" h="152755">
                <a:moveTo>
                  <a:pt x="11899" y="0"/>
                </a:moveTo>
                <a:lnTo>
                  <a:pt x="10426" y="6565"/>
                </a:lnTo>
                <a:lnTo>
                  <a:pt x="10337" y="13385"/>
                </a:lnTo>
                <a:lnTo>
                  <a:pt x="8140" y="19608"/>
                </a:lnTo>
                <a:lnTo>
                  <a:pt x="6984" y="22898"/>
                </a:lnTo>
                <a:lnTo>
                  <a:pt x="5460" y="25476"/>
                </a:lnTo>
                <a:lnTo>
                  <a:pt x="4660" y="29044"/>
                </a:lnTo>
                <a:lnTo>
                  <a:pt x="3301" y="35064"/>
                </a:lnTo>
                <a:lnTo>
                  <a:pt x="1028" y="42710"/>
                </a:lnTo>
                <a:lnTo>
                  <a:pt x="457" y="48488"/>
                </a:lnTo>
                <a:lnTo>
                  <a:pt x="0" y="53149"/>
                </a:lnTo>
                <a:lnTo>
                  <a:pt x="2324" y="56311"/>
                </a:lnTo>
                <a:lnTo>
                  <a:pt x="4648" y="60134"/>
                </a:lnTo>
                <a:lnTo>
                  <a:pt x="11494" y="70782"/>
                </a:lnTo>
                <a:lnTo>
                  <a:pt x="18765" y="81250"/>
                </a:lnTo>
                <a:lnTo>
                  <a:pt x="26186" y="91570"/>
                </a:lnTo>
                <a:lnTo>
                  <a:pt x="26962" y="92646"/>
                </a:lnTo>
                <a:lnTo>
                  <a:pt x="29781" y="96558"/>
                </a:lnTo>
                <a:lnTo>
                  <a:pt x="33032" y="103111"/>
                </a:lnTo>
                <a:lnTo>
                  <a:pt x="37210" y="105511"/>
                </a:lnTo>
                <a:lnTo>
                  <a:pt x="38836" y="106438"/>
                </a:lnTo>
                <a:lnTo>
                  <a:pt x="43637" y="107594"/>
                </a:lnTo>
                <a:lnTo>
                  <a:pt x="45516" y="106578"/>
                </a:lnTo>
                <a:lnTo>
                  <a:pt x="48818" y="104825"/>
                </a:lnTo>
                <a:lnTo>
                  <a:pt x="47701" y="100977"/>
                </a:lnTo>
                <a:lnTo>
                  <a:pt x="48729" y="97790"/>
                </a:lnTo>
                <a:lnTo>
                  <a:pt x="51739" y="100355"/>
                </a:lnTo>
                <a:lnTo>
                  <a:pt x="52946" y="105956"/>
                </a:lnTo>
                <a:lnTo>
                  <a:pt x="54952" y="109512"/>
                </a:lnTo>
                <a:lnTo>
                  <a:pt x="61887" y="120239"/>
                </a:lnTo>
                <a:lnTo>
                  <a:pt x="70064" y="129946"/>
                </a:lnTo>
                <a:lnTo>
                  <a:pt x="76644" y="136232"/>
                </a:lnTo>
                <a:lnTo>
                  <a:pt x="87475" y="143197"/>
                </a:lnTo>
                <a:lnTo>
                  <a:pt x="98947" y="148298"/>
                </a:lnTo>
                <a:lnTo>
                  <a:pt x="107403" y="152755"/>
                </a:lnTo>
                <a:lnTo>
                  <a:pt x="111129" y="140676"/>
                </a:lnTo>
                <a:lnTo>
                  <a:pt x="114217" y="128308"/>
                </a:lnTo>
                <a:lnTo>
                  <a:pt x="116417" y="115750"/>
                </a:lnTo>
                <a:lnTo>
                  <a:pt x="117481" y="103104"/>
                </a:lnTo>
                <a:lnTo>
                  <a:pt x="117436" y="94703"/>
                </a:lnTo>
                <a:lnTo>
                  <a:pt x="117037" y="82083"/>
                </a:lnTo>
                <a:lnTo>
                  <a:pt x="116694" y="69329"/>
                </a:lnTo>
                <a:lnTo>
                  <a:pt x="116027" y="56573"/>
                </a:lnTo>
                <a:lnTo>
                  <a:pt x="114660" y="43943"/>
                </a:lnTo>
                <a:lnTo>
                  <a:pt x="112214" y="31570"/>
                </a:lnTo>
                <a:lnTo>
                  <a:pt x="111671" y="29527"/>
                </a:lnTo>
                <a:lnTo>
                  <a:pt x="109981" y="23393"/>
                </a:lnTo>
                <a:lnTo>
                  <a:pt x="110210" y="23914"/>
                </a:lnTo>
                <a:lnTo>
                  <a:pt x="105206" y="21894"/>
                </a:lnTo>
                <a:lnTo>
                  <a:pt x="93416" y="17179"/>
                </a:lnTo>
                <a:lnTo>
                  <a:pt x="81596" y="12519"/>
                </a:lnTo>
                <a:lnTo>
                  <a:pt x="69761" y="7910"/>
                </a:lnTo>
                <a:lnTo>
                  <a:pt x="64769" y="5981"/>
                </a:lnTo>
                <a:lnTo>
                  <a:pt x="65150" y="5600"/>
                </a:lnTo>
                <a:lnTo>
                  <a:pt x="65468" y="5156"/>
                </a:lnTo>
                <a:lnTo>
                  <a:pt x="65697" y="46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915043" y="2819357"/>
            <a:ext cx="123748" cy="228511"/>
          </a:xfrm>
          <a:custGeom>
            <a:avLst/>
            <a:gdLst/>
            <a:ahLst/>
            <a:cxnLst/>
            <a:rect l="l" t="t" r="r" b="b"/>
            <a:pathLst>
              <a:path w="123748" h="228511">
                <a:moveTo>
                  <a:pt x="2165" y="146165"/>
                </a:moveTo>
                <a:lnTo>
                  <a:pt x="0" y="157131"/>
                </a:lnTo>
                <a:lnTo>
                  <a:pt x="2616" y="165900"/>
                </a:lnTo>
                <a:lnTo>
                  <a:pt x="10315" y="175350"/>
                </a:lnTo>
                <a:lnTo>
                  <a:pt x="20947" y="183955"/>
                </a:lnTo>
                <a:lnTo>
                  <a:pt x="32069" y="191159"/>
                </a:lnTo>
                <a:lnTo>
                  <a:pt x="37198" y="194144"/>
                </a:lnTo>
                <a:lnTo>
                  <a:pt x="48162" y="200844"/>
                </a:lnTo>
                <a:lnTo>
                  <a:pt x="58849" y="207895"/>
                </a:lnTo>
                <a:lnTo>
                  <a:pt x="69536" y="214723"/>
                </a:lnTo>
                <a:lnTo>
                  <a:pt x="80499" y="220755"/>
                </a:lnTo>
                <a:lnTo>
                  <a:pt x="92016" y="225415"/>
                </a:lnTo>
                <a:lnTo>
                  <a:pt x="104362" y="228131"/>
                </a:lnTo>
                <a:lnTo>
                  <a:pt x="115163" y="228511"/>
                </a:lnTo>
                <a:lnTo>
                  <a:pt x="116432" y="215944"/>
                </a:lnTo>
                <a:lnTo>
                  <a:pt x="119064" y="203479"/>
                </a:lnTo>
                <a:lnTo>
                  <a:pt x="121462" y="190946"/>
                </a:lnTo>
                <a:lnTo>
                  <a:pt x="122722" y="172856"/>
                </a:lnTo>
                <a:lnTo>
                  <a:pt x="123202" y="160173"/>
                </a:lnTo>
                <a:lnTo>
                  <a:pt x="123504" y="147482"/>
                </a:lnTo>
                <a:lnTo>
                  <a:pt x="123669" y="134783"/>
                </a:lnTo>
                <a:lnTo>
                  <a:pt x="123748" y="37655"/>
                </a:lnTo>
                <a:lnTo>
                  <a:pt x="74929" y="0"/>
                </a:lnTo>
                <a:lnTo>
                  <a:pt x="68688" y="9813"/>
                </a:lnTo>
                <a:lnTo>
                  <a:pt x="62378" y="22941"/>
                </a:lnTo>
                <a:lnTo>
                  <a:pt x="59550" y="29337"/>
                </a:lnTo>
                <a:lnTo>
                  <a:pt x="55227" y="41049"/>
                </a:lnTo>
                <a:lnTo>
                  <a:pt x="51483" y="53164"/>
                </a:lnTo>
                <a:lnTo>
                  <a:pt x="47238" y="65272"/>
                </a:lnTo>
                <a:lnTo>
                  <a:pt x="44627" y="71120"/>
                </a:lnTo>
                <a:lnTo>
                  <a:pt x="38886" y="82088"/>
                </a:lnTo>
                <a:lnTo>
                  <a:pt x="32637" y="92999"/>
                </a:lnTo>
                <a:lnTo>
                  <a:pt x="26080" y="103906"/>
                </a:lnTo>
                <a:lnTo>
                  <a:pt x="19418" y="114867"/>
                </a:lnTo>
                <a:lnTo>
                  <a:pt x="12851" y="125936"/>
                </a:lnTo>
                <a:lnTo>
                  <a:pt x="7632" y="135216"/>
                </a:lnTo>
                <a:lnTo>
                  <a:pt x="2165" y="14616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915043" y="2819357"/>
            <a:ext cx="123748" cy="228511"/>
          </a:xfrm>
          <a:custGeom>
            <a:avLst/>
            <a:gdLst/>
            <a:ahLst/>
            <a:cxnLst/>
            <a:rect l="l" t="t" r="r" b="b"/>
            <a:pathLst>
              <a:path w="123748" h="228511">
                <a:moveTo>
                  <a:pt x="74929" y="0"/>
                </a:moveTo>
                <a:lnTo>
                  <a:pt x="68688" y="9813"/>
                </a:lnTo>
                <a:lnTo>
                  <a:pt x="62378" y="22941"/>
                </a:lnTo>
                <a:lnTo>
                  <a:pt x="59550" y="29337"/>
                </a:lnTo>
                <a:lnTo>
                  <a:pt x="55227" y="41049"/>
                </a:lnTo>
                <a:lnTo>
                  <a:pt x="51483" y="53164"/>
                </a:lnTo>
                <a:lnTo>
                  <a:pt x="47238" y="65272"/>
                </a:lnTo>
                <a:lnTo>
                  <a:pt x="44627" y="71120"/>
                </a:lnTo>
                <a:lnTo>
                  <a:pt x="38886" y="82088"/>
                </a:lnTo>
                <a:lnTo>
                  <a:pt x="32637" y="92999"/>
                </a:lnTo>
                <a:lnTo>
                  <a:pt x="26080" y="103906"/>
                </a:lnTo>
                <a:lnTo>
                  <a:pt x="19418" y="114867"/>
                </a:lnTo>
                <a:lnTo>
                  <a:pt x="12851" y="125936"/>
                </a:lnTo>
                <a:lnTo>
                  <a:pt x="7632" y="135216"/>
                </a:lnTo>
                <a:lnTo>
                  <a:pt x="2165" y="146165"/>
                </a:lnTo>
                <a:lnTo>
                  <a:pt x="0" y="157131"/>
                </a:lnTo>
                <a:lnTo>
                  <a:pt x="2616" y="165900"/>
                </a:lnTo>
                <a:lnTo>
                  <a:pt x="10315" y="175350"/>
                </a:lnTo>
                <a:lnTo>
                  <a:pt x="20947" y="183955"/>
                </a:lnTo>
                <a:lnTo>
                  <a:pt x="32069" y="191159"/>
                </a:lnTo>
                <a:lnTo>
                  <a:pt x="37198" y="194144"/>
                </a:lnTo>
                <a:lnTo>
                  <a:pt x="48162" y="200844"/>
                </a:lnTo>
                <a:lnTo>
                  <a:pt x="58849" y="207895"/>
                </a:lnTo>
                <a:lnTo>
                  <a:pt x="69536" y="214723"/>
                </a:lnTo>
                <a:lnTo>
                  <a:pt x="80499" y="220755"/>
                </a:lnTo>
                <a:lnTo>
                  <a:pt x="92016" y="225415"/>
                </a:lnTo>
                <a:lnTo>
                  <a:pt x="104362" y="228131"/>
                </a:lnTo>
                <a:lnTo>
                  <a:pt x="115163" y="228511"/>
                </a:lnTo>
                <a:lnTo>
                  <a:pt x="116432" y="215944"/>
                </a:lnTo>
                <a:lnTo>
                  <a:pt x="119064" y="203479"/>
                </a:lnTo>
                <a:lnTo>
                  <a:pt x="121462" y="190946"/>
                </a:lnTo>
                <a:lnTo>
                  <a:pt x="122021" y="185534"/>
                </a:lnTo>
                <a:lnTo>
                  <a:pt x="122722" y="172856"/>
                </a:lnTo>
                <a:lnTo>
                  <a:pt x="123202" y="160173"/>
                </a:lnTo>
                <a:lnTo>
                  <a:pt x="123504" y="147482"/>
                </a:lnTo>
                <a:lnTo>
                  <a:pt x="123669" y="134783"/>
                </a:lnTo>
                <a:lnTo>
                  <a:pt x="123736" y="122072"/>
                </a:lnTo>
                <a:lnTo>
                  <a:pt x="123748" y="110998"/>
                </a:lnTo>
                <a:lnTo>
                  <a:pt x="123748" y="376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815530" y="424397"/>
            <a:ext cx="235331" cy="177800"/>
          </a:xfrm>
          <a:custGeom>
            <a:avLst/>
            <a:gdLst/>
            <a:ahLst/>
            <a:cxnLst/>
            <a:rect l="l" t="t" r="r" b="b"/>
            <a:pathLst>
              <a:path w="235331" h="177800">
                <a:moveTo>
                  <a:pt x="0" y="109346"/>
                </a:moveTo>
                <a:lnTo>
                  <a:pt x="402" y="120324"/>
                </a:lnTo>
                <a:lnTo>
                  <a:pt x="3231" y="127836"/>
                </a:lnTo>
                <a:lnTo>
                  <a:pt x="3940" y="136790"/>
                </a:lnTo>
                <a:lnTo>
                  <a:pt x="863" y="146265"/>
                </a:lnTo>
                <a:lnTo>
                  <a:pt x="1776" y="157929"/>
                </a:lnTo>
                <a:lnTo>
                  <a:pt x="7644" y="170743"/>
                </a:lnTo>
                <a:lnTo>
                  <a:pt x="10604" y="173456"/>
                </a:lnTo>
                <a:lnTo>
                  <a:pt x="13957" y="174218"/>
                </a:lnTo>
                <a:lnTo>
                  <a:pt x="22682" y="174320"/>
                </a:lnTo>
                <a:lnTo>
                  <a:pt x="21767" y="176555"/>
                </a:lnTo>
                <a:lnTo>
                  <a:pt x="28829" y="177799"/>
                </a:lnTo>
                <a:lnTo>
                  <a:pt x="197281" y="132803"/>
                </a:lnTo>
                <a:lnTo>
                  <a:pt x="209569" y="136329"/>
                </a:lnTo>
                <a:lnTo>
                  <a:pt x="220307" y="141386"/>
                </a:lnTo>
                <a:lnTo>
                  <a:pt x="226822" y="141922"/>
                </a:lnTo>
                <a:lnTo>
                  <a:pt x="231221" y="130017"/>
                </a:lnTo>
                <a:lnTo>
                  <a:pt x="234270" y="117563"/>
                </a:lnTo>
                <a:lnTo>
                  <a:pt x="234518" y="115963"/>
                </a:lnTo>
                <a:lnTo>
                  <a:pt x="235331" y="110312"/>
                </a:lnTo>
                <a:lnTo>
                  <a:pt x="232384" y="102158"/>
                </a:lnTo>
                <a:lnTo>
                  <a:pt x="231089" y="98082"/>
                </a:lnTo>
                <a:lnTo>
                  <a:pt x="227827" y="84225"/>
                </a:lnTo>
                <a:lnTo>
                  <a:pt x="226092" y="72831"/>
                </a:lnTo>
                <a:lnTo>
                  <a:pt x="224320" y="65697"/>
                </a:lnTo>
                <a:lnTo>
                  <a:pt x="222148" y="59029"/>
                </a:lnTo>
                <a:lnTo>
                  <a:pt x="214668" y="52844"/>
                </a:lnTo>
                <a:lnTo>
                  <a:pt x="210185" y="46697"/>
                </a:lnTo>
                <a:lnTo>
                  <a:pt x="206527" y="41643"/>
                </a:lnTo>
                <a:lnTo>
                  <a:pt x="206616" y="37972"/>
                </a:lnTo>
                <a:lnTo>
                  <a:pt x="201650" y="33413"/>
                </a:lnTo>
                <a:lnTo>
                  <a:pt x="199237" y="31191"/>
                </a:lnTo>
                <a:lnTo>
                  <a:pt x="190144" y="23774"/>
                </a:lnTo>
                <a:lnTo>
                  <a:pt x="184721" y="17271"/>
                </a:lnTo>
                <a:lnTo>
                  <a:pt x="180505" y="12217"/>
                </a:lnTo>
                <a:lnTo>
                  <a:pt x="179857" y="7721"/>
                </a:lnTo>
                <a:lnTo>
                  <a:pt x="177558" y="6667"/>
                </a:lnTo>
                <a:lnTo>
                  <a:pt x="172897" y="4508"/>
                </a:lnTo>
                <a:lnTo>
                  <a:pt x="169011" y="4203"/>
                </a:lnTo>
                <a:lnTo>
                  <a:pt x="165227" y="4533"/>
                </a:lnTo>
                <a:lnTo>
                  <a:pt x="158686" y="5130"/>
                </a:lnTo>
                <a:lnTo>
                  <a:pt x="152463" y="7645"/>
                </a:lnTo>
                <a:lnTo>
                  <a:pt x="143154" y="5854"/>
                </a:lnTo>
                <a:lnTo>
                  <a:pt x="130207" y="2846"/>
                </a:lnTo>
                <a:lnTo>
                  <a:pt x="118398" y="423"/>
                </a:lnTo>
                <a:lnTo>
                  <a:pt x="114363" y="0"/>
                </a:lnTo>
                <a:lnTo>
                  <a:pt x="102196" y="65"/>
                </a:lnTo>
                <a:lnTo>
                  <a:pt x="89207" y="2387"/>
                </a:lnTo>
                <a:lnTo>
                  <a:pt x="85864" y="3517"/>
                </a:lnTo>
                <a:lnTo>
                  <a:pt x="80416" y="5613"/>
                </a:lnTo>
                <a:lnTo>
                  <a:pt x="75450" y="12014"/>
                </a:lnTo>
                <a:lnTo>
                  <a:pt x="70840" y="14058"/>
                </a:lnTo>
                <a:lnTo>
                  <a:pt x="62585" y="17691"/>
                </a:lnTo>
                <a:lnTo>
                  <a:pt x="55435" y="17068"/>
                </a:lnTo>
                <a:lnTo>
                  <a:pt x="48653" y="21628"/>
                </a:lnTo>
                <a:lnTo>
                  <a:pt x="38926" y="28938"/>
                </a:lnTo>
                <a:lnTo>
                  <a:pt x="29198" y="37880"/>
                </a:lnTo>
                <a:lnTo>
                  <a:pt x="25603" y="41567"/>
                </a:lnTo>
                <a:lnTo>
                  <a:pt x="23964" y="43345"/>
                </a:lnTo>
                <a:lnTo>
                  <a:pt x="17876" y="54065"/>
                </a:lnTo>
                <a:lnTo>
                  <a:pt x="14237" y="66821"/>
                </a:lnTo>
                <a:lnTo>
                  <a:pt x="11887" y="75463"/>
                </a:lnTo>
                <a:lnTo>
                  <a:pt x="7384" y="87238"/>
                </a:lnTo>
                <a:lnTo>
                  <a:pt x="2622" y="99394"/>
                </a:lnTo>
                <a:lnTo>
                  <a:pt x="0" y="10934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815530" y="424397"/>
            <a:ext cx="235331" cy="177800"/>
          </a:xfrm>
          <a:custGeom>
            <a:avLst/>
            <a:gdLst/>
            <a:ahLst/>
            <a:cxnLst/>
            <a:rect l="l" t="t" r="r" b="b"/>
            <a:pathLst>
              <a:path w="235331" h="177800">
                <a:moveTo>
                  <a:pt x="197281" y="132803"/>
                </a:moveTo>
                <a:lnTo>
                  <a:pt x="209569" y="136329"/>
                </a:lnTo>
                <a:lnTo>
                  <a:pt x="220307" y="141386"/>
                </a:lnTo>
                <a:lnTo>
                  <a:pt x="226822" y="141922"/>
                </a:lnTo>
                <a:lnTo>
                  <a:pt x="231221" y="130017"/>
                </a:lnTo>
                <a:lnTo>
                  <a:pt x="234270" y="117563"/>
                </a:lnTo>
                <a:lnTo>
                  <a:pt x="234518" y="115963"/>
                </a:lnTo>
                <a:lnTo>
                  <a:pt x="235331" y="110312"/>
                </a:lnTo>
                <a:lnTo>
                  <a:pt x="232384" y="102158"/>
                </a:lnTo>
                <a:lnTo>
                  <a:pt x="231089" y="98082"/>
                </a:lnTo>
                <a:lnTo>
                  <a:pt x="227827" y="84225"/>
                </a:lnTo>
                <a:lnTo>
                  <a:pt x="226092" y="72831"/>
                </a:lnTo>
                <a:lnTo>
                  <a:pt x="224320" y="65697"/>
                </a:lnTo>
                <a:lnTo>
                  <a:pt x="222148" y="59029"/>
                </a:lnTo>
                <a:lnTo>
                  <a:pt x="214668" y="52844"/>
                </a:lnTo>
                <a:lnTo>
                  <a:pt x="210185" y="46697"/>
                </a:lnTo>
                <a:lnTo>
                  <a:pt x="206527" y="41643"/>
                </a:lnTo>
                <a:lnTo>
                  <a:pt x="206616" y="37972"/>
                </a:lnTo>
                <a:lnTo>
                  <a:pt x="201650" y="33413"/>
                </a:lnTo>
                <a:lnTo>
                  <a:pt x="199237" y="31191"/>
                </a:lnTo>
                <a:lnTo>
                  <a:pt x="190144" y="23774"/>
                </a:lnTo>
                <a:lnTo>
                  <a:pt x="184721" y="17271"/>
                </a:lnTo>
                <a:lnTo>
                  <a:pt x="180505" y="12217"/>
                </a:lnTo>
                <a:lnTo>
                  <a:pt x="179857" y="7721"/>
                </a:lnTo>
                <a:lnTo>
                  <a:pt x="177558" y="6667"/>
                </a:lnTo>
                <a:lnTo>
                  <a:pt x="172897" y="4508"/>
                </a:lnTo>
                <a:lnTo>
                  <a:pt x="169011" y="4203"/>
                </a:lnTo>
                <a:lnTo>
                  <a:pt x="165227" y="4533"/>
                </a:lnTo>
                <a:lnTo>
                  <a:pt x="158686" y="5130"/>
                </a:lnTo>
                <a:lnTo>
                  <a:pt x="152463" y="7645"/>
                </a:lnTo>
                <a:lnTo>
                  <a:pt x="143154" y="5854"/>
                </a:lnTo>
                <a:lnTo>
                  <a:pt x="130207" y="2846"/>
                </a:lnTo>
                <a:lnTo>
                  <a:pt x="118398" y="423"/>
                </a:lnTo>
                <a:lnTo>
                  <a:pt x="114363" y="0"/>
                </a:lnTo>
                <a:lnTo>
                  <a:pt x="102196" y="65"/>
                </a:lnTo>
                <a:lnTo>
                  <a:pt x="89207" y="2387"/>
                </a:lnTo>
                <a:lnTo>
                  <a:pt x="85864" y="3517"/>
                </a:lnTo>
                <a:lnTo>
                  <a:pt x="80416" y="5613"/>
                </a:lnTo>
                <a:lnTo>
                  <a:pt x="75450" y="12014"/>
                </a:lnTo>
                <a:lnTo>
                  <a:pt x="70840" y="14058"/>
                </a:lnTo>
                <a:lnTo>
                  <a:pt x="62585" y="17691"/>
                </a:lnTo>
                <a:lnTo>
                  <a:pt x="55435" y="17068"/>
                </a:lnTo>
                <a:lnTo>
                  <a:pt x="48653" y="21628"/>
                </a:lnTo>
                <a:lnTo>
                  <a:pt x="38926" y="28938"/>
                </a:lnTo>
                <a:lnTo>
                  <a:pt x="29198" y="37880"/>
                </a:lnTo>
                <a:lnTo>
                  <a:pt x="27216" y="39877"/>
                </a:lnTo>
                <a:lnTo>
                  <a:pt x="25603" y="41567"/>
                </a:lnTo>
                <a:lnTo>
                  <a:pt x="23964" y="43345"/>
                </a:lnTo>
                <a:lnTo>
                  <a:pt x="17876" y="54065"/>
                </a:lnTo>
                <a:lnTo>
                  <a:pt x="14237" y="66821"/>
                </a:lnTo>
                <a:lnTo>
                  <a:pt x="11887" y="75463"/>
                </a:lnTo>
                <a:lnTo>
                  <a:pt x="7384" y="87238"/>
                </a:lnTo>
                <a:lnTo>
                  <a:pt x="2622" y="99394"/>
                </a:lnTo>
                <a:lnTo>
                  <a:pt x="0" y="109346"/>
                </a:lnTo>
                <a:lnTo>
                  <a:pt x="402" y="120324"/>
                </a:lnTo>
                <a:lnTo>
                  <a:pt x="3231" y="127836"/>
                </a:lnTo>
                <a:lnTo>
                  <a:pt x="3940" y="136790"/>
                </a:lnTo>
                <a:lnTo>
                  <a:pt x="863" y="146265"/>
                </a:lnTo>
                <a:lnTo>
                  <a:pt x="1776" y="157929"/>
                </a:lnTo>
                <a:lnTo>
                  <a:pt x="7644" y="170743"/>
                </a:lnTo>
                <a:lnTo>
                  <a:pt x="10604" y="173456"/>
                </a:lnTo>
                <a:lnTo>
                  <a:pt x="11950" y="174053"/>
                </a:lnTo>
                <a:lnTo>
                  <a:pt x="13957" y="174218"/>
                </a:lnTo>
                <a:lnTo>
                  <a:pt x="15494" y="174243"/>
                </a:lnTo>
                <a:lnTo>
                  <a:pt x="22682" y="174320"/>
                </a:lnTo>
                <a:lnTo>
                  <a:pt x="21767" y="176555"/>
                </a:lnTo>
                <a:lnTo>
                  <a:pt x="28829" y="1777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774822" y="531896"/>
            <a:ext cx="258769" cy="316308"/>
          </a:xfrm>
          <a:custGeom>
            <a:avLst/>
            <a:gdLst/>
            <a:ahLst/>
            <a:cxnLst/>
            <a:rect l="l" t="t" r="r" b="b"/>
            <a:pathLst>
              <a:path w="258769" h="316308">
                <a:moveTo>
                  <a:pt x="171368" y="180476"/>
                </a:moveTo>
                <a:lnTo>
                  <a:pt x="177813" y="173861"/>
                </a:lnTo>
                <a:lnTo>
                  <a:pt x="187131" y="165508"/>
                </a:lnTo>
                <a:lnTo>
                  <a:pt x="195788" y="156646"/>
                </a:lnTo>
                <a:lnTo>
                  <a:pt x="202787" y="145412"/>
                </a:lnTo>
                <a:lnTo>
                  <a:pt x="206850" y="136409"/>
                </a:lnTo>
                <a:lnTo>
                  <a:pt x="211892" y="124783"/>
                </a:lnTo>
                <a:lnTo>
                  <a:pt x="216248" y="113025"/>
                </a:lnTo>
                <a:lnTo>
                  <a:pt x="219551" y="100708"/>
                </a:lnTo>
                <a:lnTo>
                  <a:pt x="221315" y="95129"/>
                </a:lnTo>
                <a:lnTo>
                  <a:pt x="227500" y="90186"/>
                </a:lnTo>
                <a:lnTo>
                  <a:pt x="236506" y="85937"/>
                </a:lnTo>
                <a:lnTo>
                  <a:pt x="241510" y="81962"/>
                </a:lnTo>
                <a:lnTo>
                  <a:pt x="245142" y="70799"/>
                </a:lnTo>
                <a:lnTo>
                  <a:pt x="247250" y="65236"/>
                </a:lnTo>
                <a:lnTo>
                  <a:pt x="250654" y="56194"/>
                </a:lnTo>
                <a:lnTo>
                  <a:pt x="252635" y="50898"/>
                </a:lnTo>
                <a:lnTo>
                  <a:pt x="255861" y="41411"/>
                </a:lnTo>
                <a:lnTo>
                  <a:pt x="258007" y="35150"/>
                </a:lnTo>
                <a:lnTo>
                  <a:pt x="258769" y="30299"/>
                </a:lnTo>
                <a:lnTo>
                  <a:pt x="256877" y="20761"/>
                </a:lnTo>
                <a:lnTo>
                  <a:pt x="256847" y="20610"/>
                </a:lnTo>
                <a:lnTo>
                  <a:pt x="254347" y="13481"/>
                </a:lnTo>
                <a:lnTo>
                  <a:pt x="245874" y="8286"/>
                </a:lnTo>
                <a:lnTo>
                  <a:pt x="224301" y="619"/>
                </a:lnTo>
                <a:lnTo>
                  <a:pt x="213408" y="255"/>
                </a:lnTo>
                <a:lnTo>
                  <a:pt x="197961" y="616"/>
                </a:lnTo>
                <a:lnTo>
                  <a:pt x="187509" y="212"/>
                </a:lnTo>
                <a:lnTo>
                  <a:pt x="179290" y="0"/>
                </a:lnTo>
                <a:lnTo>
                  <a:pt x="165536" y="3087"/>
                </a:lnTo>
                <a:lnTo>
                  <a:pt x="154680" y="7769"/>
                </a:lnTo>
                <a:lnTo>
                  <a:pt x="146067" y="14591"/>
                </a:lnTo>
                <a:lnTo>
                  <a:pt x="137103" y="24297"/>
                </a:lnTo>
                <a:lnTo>
                  <a:pt x="129826" y="34401"/>
                </a:lnTo>
                <a:lnTo>
                  <a:pt x="127334" y="39163"/>
                </a:lnTo>
                <a:lnTo>
                  <a:pt x="122117" y="48460"/>
                </a:lnTo>
                <a:lnTo>
                  <a:pt x="113036" y="48777"/>
                </a:lnTo>
                <a:lnTo>
                  <a:pt x="106456" y="41271"/>
                </a:lnTo>
                <a:lnTo>
                  <a:pt x="100480" y="28902"/>
                </a:lnTo>
                <a:lnTo>
                  <a:pt x="92513" y="19275"/>
                </a:lnTo>
                <a:lnTo>
                  <a:pt x="89967" y="18150"/>
                </a:lnTo>
                <a:lnTo>
                  <a:pt x="78001" y="18829"/>
                </a:lnTo>
                <a:lnTo>
                  <a:pt x="68790" y="25778"/>
                </a:lnTo>
                <a:lnTo>
                  <a:pt x="64889" y="35643"/>
                </a:lnTo>
                <a:lnTo>
                  <a:pt x="63951" y="47983"/>
                </a:lnTo>
                <a:lnTo>
                  <a:pt x="64413" y="60690"/>
                </a:lnTo>
                <a:lnTo>
                  <a:pt x="64053" y="72602"/>
                </a:lnTo>
                <a:lnTo>
                  <a:pt x="63173" y="77074"/>
                </a:lnTo>
                <a:lnTo>
                  <a:pt x="58941" y="89351"/>
                </a:lnTo>
                <a:lnTo>
                  <a:pt x="53321" y="101127"/>
                </a:lnTo>
                <a:lnTo>
                  <a:pt x="45092" y="111258"/>
                </a:lnTo>
                <a:lnTo>
                  <a:pt x="34545" y="118068"/>
                </a:lnTo>
                <a:lnTo>
                  <a:pt x="22955" y="123657"/>
                </a:lnTo>
                <a:lnTo>
                  <a:pt x="11602" y="130121"/>
                </a:lnTo>
                <a:lnTo>
                  <a:pt x="667" y="148345"/>
                </a:lnTo>
                <a:lnTo>
                  <a:pt x="665" y="149454"/>
                </a:lnTo>
                <a:lnTo>
                  <a:pt x="460" y="162080"/>
                </a:lnTo>
                <a:lnTo>
                  <a:pt x="134" y="174828"/>
                </a:lnTo>
                <a:lnTo>
                  <a:pt x="0" y="187596"/>
                </a:lnTo>
                <a:lnTo>
                  <a:pt x="369" y="200283"/>
                </a:lnTo>
                <a:lnTo>
                  <a:pt x="1556" y="212785"/>
                </a:lnTo>
                <a:lnTo>
                  <a:pt x="3116" y="223292"/>
                </a:lnTo>
                <a:lnTo>
                  <a:pt x="5467" y="236242"/>
                </a:lnTo>
                <a:lnTo>
                  <a:pt x="8561" y="249446"/>
                </a:lnTo>
                <a:lnTo>
                  <a:pt x="12594" y="262516"/>
                </a:lnTo>
                <a:lnTo>
                  <a:pt x="17763" y="275065"/>
                </a:lnTo>
                <a:lnTo>
                  <a:pt x="24266" y="286706"/>
                </a:lnTo>
                <a:lnTo>
                  <a:pt x="32298" y="297053"/>
                </a:lnTo>
                <a:lnTo>
                  <a:pt x="42057" y="305718"/>
                </a:lnTo>
                <a:lnTo>
                  <a:pt x="53740" y="312315"/>
                </a:lnTo>
                <a:lnTo>
                  <a:pt x="62363" y="314963"/>
                </a:lnTo>
                <a:lnTo>
                  <a:pt x="74635" y="316308"/>
                </a:lnTo>
                <a:lnTo>
                  <a:pt x="87705" y="315823"/>
                </a:lnTo>
                <a:lnTo>
                  <a:pt x="100815" y="313960"/>
                </a:lnTo>
                <a:lnTo>
                  <a:pt x="113211" y="311171"/>
                </a:lnTo>
                <a:lnTo>
                  <a:pt x="124136" y="307908"/>
                </a:lnTo>
                <a:lnTo>
                  <a:pt x="135896" y="304251"/>
                </a:lnTo>
                <a:lnTo>
                  <a:pt x="148210" y="300171"/>
                </a:lnTo>
                <a:lnTo>
                  <a:pt x="159781" y="294715"/>
                </a:lnTo>
                <a:lnTo>
                  <a:pt x="169780" y="286775"/>
                </a:lnTo>
                <a:lnTo>
                  <a:pt x="178341" y="273406"/>
                </a:lnTo>
                <a:lnTo>
                  <a:pt x="182454" y="260742"/>
                </a:lnTo>
                <a:lnTo>
                  <a:pt x="183941" y="248129"/>
                </a:lnTo>
                <a:lnTo>
                  <a:pt x="183833" y="244182"/>
                </a:lnTo>
                <a:lnTo>
                  <a:pt x="181688" y="231539"/>
                </a:lnTo>
                <a:lnTo>
                  <a:pt x="177697" y="219384"/>
                </a:lnTo>
                <a:lnTo>
                  <a:pt x="173039" y="207456"/>
                </a:lnTo>
                <a:lnTo>
                  <a:pt x="168893" y="195496"/>
                </a:lnTo>
                <a:lnTo>
                  <a:pt x="166440" y="183245"/>
                </a:lnTo>
                <a:lnTo>
                  <a:pt x="167659" y="182559"/>
                </a:lnTo>
                <a:lnTo>
                  <a:pt x="170390" y="181594"/>
                </a:lnTo>
                <a:lnTo>
                  <a:pt x="171368" y="1804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774822" y="531896"/>
            <a:ext cx="258769" cy="316308"/>
          </a:xfrm>
          <a:custGeom>
            <a:avLst/>
            <a:gdLst/>
            <a:ahLst/>
            <a:cxnLst/>
            <a:rect l="l" t="t" r="r" b="b"/>
            <a:pathLst>
              <a:path w="258769" h="316308">
                <a:moveTo>
                  <a:pt x="11602" y="130121"/>
                </a:moveTo>
                <a:lnTo>
                  <a:pt x="22955" y="123657"/>
                </a:lnTo>
                <a:lnTo>
                  <a:pt x="34545" y="118068"/>
                </a:lnTo>
                <a:lnTo>
                  <a:pt x="45092" y="111258"/>
                </a:lnTo>
                <a:lnTo>
                  <a:pt x="53321" y="101127"/>
                </a:lnTo>
                <a:lnTo>
                  <a:pt x="58941" y="89351"/>
                </a:lnTo>
                <a:lnTo>
                  <a:pt x="63173" y="77074"/>
                </a:lnTo>
                <a:lnTo>
                  <a:pt x="64053" y="72602"/>
                </a:lnTo>
                <a:lnTo>
                  <a:pt x="64413" y="60690"/>
                </a:lnTo>
                <a:lnTo>
                  <a:pt x="63951" y="47983"/>
                </a:lnTo>
                <a:lnTo>
                  <a:pt x="64889" y="35643"/>
                </a:lnTo>
                <a:lnTo>
                  <a:pt x="68790" y="25778"/>
                </a:lnTo>
                <a:lnTo>
                  <a:pt x="78001" y="18829"/>
                </a:lnTo>
                <a:lnTo>
                  <a:pt x="89967" y="18150"/>
                </a:lnTo>
                <a:lnTo>
                  <a:pt x="92513" y="19275"/>
                </a:lnTo>
                <a:lnTo>
                  <a:pt x="100480" y="28902"/>
                </a:lnTo>
                <a:lnTo>
                  <a:pt x="106456" y="41271"/>
                </a:lnTo>
                <a:lnTo>
                  <a:pt x="113036" y="48777"/>
                </a:lnTo>
                <a:lnTo>
                  <a:pt x="122117" y="48460"/>
                </a:lnTo>
                <a:lnTo>
                  <a:pt x="127334" y="39163"/>
                </a:lnTo>
                <a:lnTo>
                  <a:pt x="129826" y="34401"/>
                </a:lnTo>
                <a:lnTo>
                  <a:pt x="137103" y="24297"/>
                </a:lnTo>
                <a:lnTo>
                  <a:pt x="146067" y="14591"/>
                </a:lnTo>
                <a:lnTo>
                  <a:pt x="154680" y="7769"/>
                </a:lnTo>
                <a:lnTo>
                  <a:pt x="165536" y="3087"/>
                </a:lnTo>
                <a:lnTo>
                  <a:pt x="179290" y="0"/>
                </a:lnTo>
                <a:lnTo>
                  <a:pt x="187509" y="212"/>
                </a:lnTo>
                <a:lnTo>
                  <a:pt x="197961" y="616"/>
                </a:lnTo>
                <a:lnTo>
                  <a:pt x="213408" y="255"/>
                </a:lnTo>
                <a:lnTo>
                  <a:pt x="224301" y="619"/>
                </a:lnTo>
                <a:lnTo>
                  <a:pt x="245874" y="8286"/>
                </a:lnTo>
                <a:lnTo>
                  <a:pt x="254347" y="13481"/>
                </a:lnTo>
                <a:lnTo>
                  <a:pt x="256847" y="20610"/>
                </a:lnTo>
                <a:lnTo>
                  <a:pt x="256877" y="20761"/>
                </a:lnTo>
                <a:lnTo>
                  <a:pt x="258769" y="30299"/>
                </a:lnTo>
                <a:lnTo>
                  <a:pt x="258007" y="35150"/>
                </a:lnTo>
                <a:lnTo>
                  <a:pt x="255861" y="41411"/>
                </a:lnTo>
                <a:lnTo>
                  <a:pt x="252635" y="50898"/>
                </a:lnTo>
                <a:lnTo>
                  <a:pt x="250654" y="56194"/>
                </a:lnTo>
                <a:lnTo>
                  <a:pt x="247250" y="65236"/>
                </a:lnTo>
                <a:lnTo>
                  <a:pt x="245142" y="70799"/>
                </a:lnTo>
                <a:lnTo>
                  <a:pt x="241510" y="81962"/>
                </a:lnTo>
                <a:lnTo>
                  <a:pt x="236506" y="85937"/>
                </a:lnTo>
                <a:lnTo>
                  <a:pt x="227500" y="90186"/>
                </a:lnTo>
                <a:lnTo>
                  <a:pt x="221315" y="95129"/>
                </a:lnTo>
                <a:lnTo>
                  <a:pt x="219551" y="100708"/>
                </a:lnTo>
                <a:lnTo>
                  <a:pt x="216248" y="113025"/>
                </a:lnTo>
                <a:lnTo>
                  <a:pt x="211892" y="124783"/>
                </a:lnTo>
                <a:lnTo>
                  <a:pt x="206850" y="136409"/>
                </a:lnTo>
                <a:lnTo>
                  <a:pt x="202787" y="145412"/>
                </a:lnTo>
                <a:lnTo>
                  <a:pt x="195788" y="156646"/>
                </a:lnTo>
                <a:lnTo>
                  <a:pt x="187131" y="165508"/>
                </a:lnTo>
                <a:lnTo>
                  <a:pt x="177813" y="173861"/>
                </a:lnTo>
                <a:lnTo>
                  <a:pt x="171368" y="180476"/>
                </a:lnTo>
                <a:lnTo>
                  <a:pt x="170390" y="181594"/>
                </a:lnTo>
                <a:lnTo>
                  <a:pt x="167659" y="182559"/>
                </a:lnTo>
                <a:lnTo>
                  <a:pt x="166440" y="183245"/>
                </a:lnTo>
                <a:lnTo>
                  <a:pt x="168893" y="195496"/>
                </a:lnTo>
                <a:lnTo>
                  <a:pt x="173039" y="207456"/>
                </a:lnTo>
                <a:lnTo>
                  <a:pt x="177697" y="219384"/>
                </a:lnTo>
                <a:lnTo>
                  <a:pt x="181688" y="231539"/>
                </a:lnTo>
                <a:lnTo>
                  <a:pt x="183833" y="244182"/>
                </a:lnTo>
                <a:lnTo>
                  <a:pt x="183941" y="248129"/>
                </a:lnTo>
                <a:lnTo>
                  <a:pt x="182454" y="260742"/>
                </a:lnTo>
                <a:lnTo>
                  <a:pt x="178341" y="273406"/>
                </a:lnTo>
                <a:lnTo>
                  <a:pt x="171731" y="284513"/>
                </a:lnTo>
                <a:lnTo>
                  <a:pt x="159781" y="294715"/>
                </a:lnTo>
                <a:lnTo>
                  <a:pt x="148210" y="300171"/>
                </a:lnTo>
                <a:lnTo>
                  <a:pt x="135896" y="304251"/>
                </a:lnTo>
                <a:lnTo>
                  <a:pt x="124136" y="307908"/>
                </a:lnTo>
                <a:lnTo>
                  <a:pt x="113211" y="311171"/>
                </a:lnTo>
                <a:lnTo>
                  <a:pt x="100815" y="313960"/>
                </a:lnTo>
                <a:lnTo>
                  <a:pt x="87705" y="315823"/>
                </a:lnTo>
                <a:lnTo>
                  <a:pt x="74635" y="316308"/>
                </a:lnTo>
                <a:lnTo>
                  <a:pt x="62363" y="314963"/>
                </a:lnTo>
                <a:lnTo>
                  <a:pt x="53740" y="312315"/>
                </a:lnTo>
                <a:lnTo>
                  <a:pt x="42057" y="305718"/>
                </a:lnTo>
                <a:lnTo>
                  <a:pt x="32298" y="297053"/>
                </a:lnTo>
                <a:lnTo>
                  <a:pt x="24266" y="286706"/>
                </a:lnTo>
                <a:lnTo>
                  <a:pt x="17763" y="275065"/>
                </a:lnTo>
                <a:lnTo>
                  <a:pt x="12594" y="262516"/>
                </a:lnTo>
                <a:lnTo>
                  <a:pt x="8561" y="249446"/>
                </a:lnTo>
                <a:lnTo>
                  <a:pt x="5467" y="236242"/>
                </a:lnTo>
                <a:lnTo>
                  <a:pt x="3116" y="223292"/>
                </a:lnTo>
                <a:lnTo>
                  <a:pt x="1556" y="212785"/>
                </a:lnTo>
                <a:lnTo>
                  <a:pt x="369" y="200283"/>
                </a:lnTo>
                <a:lnTo>
                  <a:pt x="0" y="187596"/>
                </a:lnTo>
                <a:lnTo>
                  <a:pt x="134" y="174828"/>
                </a:lnTo>
                <a:lnTo>
                  <a:pt x="460" y="162080"/>
                </a:lnTo>
                <a:lnTo>
                  <a:pt x="665" y="149454"/>
                </a:lnTo>
                <a:lnTo>
                  <a:pt x="667" y="1483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207482" y="1062339"/>
            <a:ext cx="865420" cy="309486"/>
          </a:xfrm>
          <a:custGeom>
            <a:avLst/>
            <a:gdLst/>
            <a:ahLst/>
            <a:cxnLst/>
            <a:rect l="l" t="t" r="r" b="b"/>
            <a:pathLst>
              <a:path w="865420" h="309486">
                <a:moveTo>
                  <a:pt x="163499" y="159976"/>
                </a:moveTo>
                <a:lnTo>
                  <a:pt x="160646" y="158254"/>
                </a:lnTo>
                <a:lnTo>
                  <a:pt x="153788" y="154558"/>
                </a:lnTo>
                <a:lnTo>
                  <a:pt x="147197" y="153822"/>
                </a:lnTo>
                <a:lnTo>
                  <a:pt x="140326" y="150279"/>
                </a:lnTo>
                <a:lnTo>
                  <a:pt x="124713" y="144618"/>
                </a:lnTo>
                <a:lnTo>
                  <a:pt x="109275" y="141467"/>
                </a:lnTo>
                <a:lnTo>
                  <a:pt x="99885" y="140254"/>
                </a:lnTo>
                <a:lnTo>
                  <a:pt x="99115" y="140182"/>
                </a:lnTo>
                <a:lnTo>
                  <a:pt x="89374" y="136512"/>
                </a:lnTo>
                <a:lnTo>
                  <a:pt x="80505" y="144386"/>
                </a:lnTo>
                <a:lnTo>
                  <a:pt x="73515" y="152313"/>
                </a:lnTo>
                <a:lnTo>
                  <a:pt x="66603" y="161112"/>
                </a:lnTo>
                <a:lnTo>
                  <a:pt x="58569" y="170839"/>
                </a:lnTo>
                <a:lnTo>
                  <a:pt x="50341" y="180694"/>
                </a:lnTo>
                <a:lnTo>
                  <a:pt x="42808" y="191016"/>
                </a:lnTo>
                <a:lnTo>
                  <a:pt x="38675" y="198196"/>
                </a:lnTo>
                <a:lnTo>
                  <a:pt x="32448" y="209605"/>
                </a:lnTo>
                <a:lnTo>
                  <a:pt x="25781" y="220638"/>
                </a:lnTo>
                <a:lnTo>
                  <a:pt x="19115" y="231526"/>
                </a:lnTo>
                <a:lnTo>
                  <a:pt x="12890" y="242495"/>
                </a:lnTo>
                <a:lnTo>
                  <a:pt x="7546" y="253777"/>
                </a:lnTo>
                <a:lnTo>
                  <a:pt x="5109" y="260299"/>
                </a:lnTo>
                <a:lnTo>
                  <a:pt x="2094" y="270984"/>
                </a:lnTo>
                <a:lnTo>
                  <a:pt x="0" y="284831"/>
                </a:lnTo>
                <a:lnTo>
                  <a:pt x="1604" y="294703"/>
                </a:lnTo>
                <a:lnTo>
                  <a:pt x="10833" y="301434"/>
                </a:lnTo>
                <a:lnTo>
                  <a:pt x="24523" y="306379"/>
                </a:lnTo>
                <a:lnTo>
                  <a:pt x="31170" y="308546"/>
                </a:lnTo>
                <a:lnTo>
                  <a:pt x="34052" y="309486"/>
                </a:lnTo>
                <a:lnTo>
                  <a:pt x="34052" y="304291"/>
                </a:lnTo>
                <a:lnTo>
                  <a:pt x="482566" y="241401"/>
                </a:lnTo>
                <a:lnTo>
                  <a:pt x="515548" y="287096"/>
                </a:lnTo>
                <a:lnTo>
                  <a:pt x="823624" y="146202"/>
                </a:lnTo>
                <a:lnTo>
                  <a:pt x="828996" y="136904"/>
                </a:lnTo>
                <a:lnTo>
                  <a:pt x="836982" y="131492"/>
                </a:lnTo>
                <a:lnTo>
                  <a:pt x="846091" y="127985"/>
                </a:lnTo>
                <a:lnTo>
                  <a:pt x="854830" y="124402"/>
                </a:lnTo>
                <a:lnTo>
                  <a:pt x="861709" y="118764"/>
                </a:lnTo>
                <a:lnTo>
                  <a:pt x="865236" y="109088"/>
                </a:lnTo>
                <a:lnTo>
                  <a:pt x="865420" y="105549"/>
                </a:lnTo>
                <a:lnTo>
                  <a:pt x="862435" y="94826"/>
                </a:lnTo>
                <a:lnTo>
                  <a:pt x="854525" y="84866"/>
                </a:lnTo>
                <a:lnTo>
                  <a:pt x="843258" y="75790"/>
                </a:lnTo>
                <a:lnTo>
                  <a:pt x="830202" y="67718"/>
                </a:lnTo>
                <a:lnTo>
                  <a:pt x="816925" y="60772"/>
                </a:lnTo>
                <a:lnTo>
                  <a:pt x="804996" y="55072"/>
                </a:lnTo>
                <a:lnTo>
                  <a:pt x="796649" y="51079"/>
                </a:lnTo>
                <a:lnTo>
                  <a:pt x="785582" y="45499"/>
                </a:lnTo>
                <a:lnTo>
                  <a:pt x="774774" y="40064"/>
                </a:lnTo>
                <a:lnTo>
                  <a:pt x="764067" y="34741"/>
                </a:lnTo>
                <a:lnTo>
                  <a:pt x="753302" y="29499"/>
                </a:lnTo>
                <a:lnTo>
                  <a:pt x="742322" y="24306"/>
                </a:lnTo>
                <a:lnTo>
                  <a:pt x="730967" y="19131"/>
                </a:lnTo>
                <a:lnTo>
                  <a:pt x="719080" y="13942"/>
                </a:lnTo>
                <a:lnTo>
                  <a:pt x="706502" y="8708"/>
                </a:lnTo>
                <a:lnTo>
                  <a:pt x="693075" y="3396"/>
                </a:lnTo>
                <a:lnTo>
                  <a:pt x="684204" y="0"/>
                </a:lnTo>
                <a:lnTo>
                  <a:pt x="676799" y="1841"/>
                </a:lnTo>
                <a:lnTo>
                  <a:pt x="669446" y="2527"/>
                </a:lnTo>
                <a:lnTo>
                  <a:pt x="660895" y="9598"/>
                </a:lnTo>
                <a:lnTo>
                  <a:pt x="646785" y="14462"/>
                </a:lnTo>
                <a:lnTo>
                  <a:pt x="638738" y="16954"/>
                </a:lnTo>
                <a:lnTo>
                  <a:pt x="626701" y="21209"/>
                </a:lnTo>
                <a:lnTo>
                  <a:pt x="614999" y="25660"/>
                </a:lnTo>
                <a:lnTo>
                  <a:pt x="603555" y="31073"/>
                </a:lnTo>
                <a:lnTo>
                  <a:pt x="596586" y="35229"/>
                </a:lnTo>
                <a:lnTo>
                  <a:pt x="586164" y="42610"/>
                </a:lnTo>
                <a:lnTo>
                  <a:pt x="576325" y="50055"/>
                </a:lnTo>
                <a:lnTo>
                  <a:pt x="566250" y="57121"/>
                </a:lnTo>
                <a:lnTo>
                  <a:pt x="555119" y="63361"/>
                </a:lnTo>
                <a:lnTo>
                  <a:pt x="544389" y="67627"/>
                </a:lnTo>
                <a:lnTo>
                  <a:pt x="531919" y="71149"/>
                </a:lnTo>
                <a:lnTo>
                  <a:pt x="519634" y="73942"/>
                </a:lnTo>
                <a:lnTo>
                  <a:pt x="507377" y="76541"/>
                </a:lnTo>
                <a:lnTo>
                  <a:pt x="494974" y="79489"/>
                </a:lnTo>
                <a:lnTo>
                  <a:pt x="482985" y="83680"/>
                </a:lnTo>
                <a:lnTo>
                  <a:pt x="471333" y="88997"/>
                </a:lnTo>
                <a:lnTo>
                  <a:pt x="459786" y="94217"/>
                </a:lnTo>
                <a:lnTo>
                  <a:pt x="445455" y="98908"/>
                </a:lnTo>
                <a:lnTo>
                  <a:pt x="432885" y="101372"/>
                </a:lnTo>
                <a:lnTo>
                  <a:pt x="420042" y="102712"/>
                </a:lnTo>
                <a:lnTo>
                  <a:pt x="407261" y="103085"/>
                </a:lnTo>
                <a:lnTo>
                  <a:pt x="400638" y="102946"/>
                </a:lnTo>
                <a:lnTo>
                  <a:pt x="389916" y="101842"/>
                </a:lnTo>
                <a:lnTo>
                  <a:pt x="375949" y="99184"/>
                </a:lnTo>
                <a:lnTo>
                  <a:pt x="360832" y="95014"/>
                </a:lnTo>
                <a:lnTo>
                  <a:pt x="346660" y="89374"/>
                </a:lnTo>
                <a:lnTo>
                  <a:pt x="335528" y="82306"/>
                </a:lnTo>
                <a:lnTo>
                  <a:pt x="329531" y="73853"/>
                </a:lnTo>
                <a:lnTo>
                  <a:pt x="329315" y="73024"/>
                </a:lnTo>
                <a:lnTo>
                  <a:pt x="329315" y="70319"/>
                </a:lnTo>
                <a:lnTo>
                  <a:pt x="321505" y="80274"/>
                </a:lnTo>
                <a:lnTo>
                  <a:pt x="313760" y="90396"/>
                </a:lnTo>
                <a:lnTo>
                  <a:pt x="312652" y="91630"/>
                </a:lnTo>
                <a:lnTo>
                  <a:pt x="309198" y="95376"/>
                </a:lnTo>
                <a:lnTo>
                  <a:pt x="308474" y="103250"/>
                </a:lnTo>
                <a:lnTo>
                  <a:pt x="305121" y="107035"/>
                </a:lnTo>
                <a:lnTo>
                  <a:pt x="299019" y="117839"/>
                </a:lnTo>
                <a:lnTo>
                  <a:pt x="295577" y="130535"/>
                </a:lnTo>
                <a:lnTo>
                  <a:pt x="293196" y="141262"/>
                </a:lnTo>
                <a:lnTo>
                  <a:pt x="288962" y="153288"/>
                </a:lnTo>
                <a:lnTo>
                  <a:pt x="284108" y="164790"/>
                </a:lnTo>
                <a:lnTo>
                  <a:pt x="281398" y="173354"/>
                </a:lnTo>
                <a:lnTo>
                  <a:pt x="280051" y="185846"/>
                </a:lnTo>
                <a:lnTo>
                  <a:pt x="277495" y="199420"/>
                </a:lnTo>
                <a:lnTo>
                  <a:pt x="275416" y="202603"/>
                </a:lnTo>
                <a:lnTo>
                  <a:pt x="266343" y="206336"/>
                </a:lnTo>
                <a:lnTo>
                  <a:pt x="255254" y="204963"/>
                </a:lnTo>
                <a:lnTo>
                  <a:pt x="243437" y="200384"/>
                </a:lnTo>
                <a:lnTo>
                  <a:pt x="232177" y="194502"/>
                </a:lnTo>
                <a:lnTo>
                  <a:pt x="222761" y="189219"/>
                </a:lnTo>
                <a:lnTo>
                  <a:pt x="220285" y="187934"/>
                </a:lnTo>
                <a:lnTo>
                  <a:pt x="208261" y="183477"/>
                </a:lnTo>
                <a:lnTo>
                  <a:pt x="195998" y="180124"/>
                </a:lnTo>
                <a:lnTo>
                  <a:pt x="184199" y="175693"/>
                </a:lnTo>
                <a:lnTo>
                  <a:pt x="183722" y="175450"/>
                </a:lnTo>
                <a:lnTo>
                  <a:pt x="173957" y="168289"/>
                </a:lnTo>
                <a:lnTo>
                  <a:pt x="163499" y="1599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207482" y="1062339"/>
            <a:ext cx="865420" cy="309486"/>
          </a:xfrm>
          <a:custGeom>
            <a:avLst/>
            <a:gdLst/>
            <a:ahLst/>
            <a:cxnLst/>
            <a:rect l="l" t="t" r="r" b="b"/>
            <a:pathLst>
              <a:path w="865420" h="309486">
                <a:moveTo>
                  <a:pt x="34052" y="304291"/>
                </a:moveTo>
                <a:lnTo>
                  <a:pt x="482566" y="241401"/>
                </a:lnTo>
                <a:lnTo>
                  <a:pt x="515548" y="287096"/>
                </a:lnTo>
                <a:lnTo>
                  <a:pt x="823624" y="146202"/>
                </a:lnTo>
                <a:lnTo>
                  <a:pt x="828996" y="136904"/>
                </a:lnTo>
                <a:lnTo>
                  <a:pt x="836982" y="131492"/>
                </a:lnTo>
                <a:lnTo>
                  <a:pt x="846091" y="127985"/>
                </a:lnTo>
                <a:lnTo>
                  <a:pt x="854830" y="124402"/>
                </a:lnTo>
                <a:lnTo>
                  <a:pt x="861709" y="118764"/>
                </a:lnTo>
                <a:lnTo>
                  <a:pt x="865236" y="109088"/>
                </a:lnTo>
                <a:lnTo>
                  <a:pt x="865420" y="105549"/>
                </a:lnTo>
                <a:lnTo>
                  <a:pt x="862435" y="94826"/>
                </a:lnTo>
                <a:lnTo>
                  <a:pt x="854525" y="84866"/>
                </a:lnTo>
                <a:lnTo>
                  <a:pt x="843258" y="75790"/>
                </a:lnTo>
                <a:lnTo>
                  <a:pt x="830202" y="67718"/>
                </a:lnTo>
                <a:lnTo>
                  <a:pt x="816925" y="60772"/>
                </a:lnTo>
                <a:lnTo>
                  <a:pt x="804996" y="55072"/>
                </a:lnTo>
                <a:lnTo>
                  <a:pt x="796649" y="51079"/>
                </a:lnTo>
                <a:lnTo>
                  <a:pt x="785582" y="45499"/>
                </a:lnTo>
                <a:lnTo>
                  <a:pt x="774774" y="40064"/>
                </a:lnTo>
                <a:lnTo>
                  <a:pt x="764067" y="34741"/>
                </a:lnTo>
                <a:lnTo>
                  <a:pt x="753302" y="29499"/>
                </a:lnTo>
                <a:lnTo>
                  <a:pt x="742322" y="24306"/>
                </a:lnTo>
                <a:lnTo>
                  <a:pt x="730967" y="19131"/>
                </a:lnTo>
                <a:lnTo>
                  <a:pt x="719080" y="13942"/>
                </a:lnTo>
                <a:lnTo>
                  <a:pt x="706502" y="8708"/>
                </a:lnTo>
                <a:lnTo>
                  <a:pt x="693075" y="3396"/>
                </a:lnTo>
                <a:lnTo>
                  <a:pt x="684204" y="0"/>
                </a:lnTo>
                <a:lnTo>
                  <a:pt x="676799" y="1841"/>
                </a:lnTo>
                <a:lnTo>
                  <a:pt x="669446" y="2527"/>
                </a:lnTo>
                <a:lnTo>
                  <a:pt x="660895" y="9598"/>
                </a:lnTo>
                <a:lnTo>
                  <a:pt x="646785" y="14462"/>
                </a:lnTo>
                <a:lnTo>
                  <a:pt x="638738" y="16954"/>
                </a:lnTo>
                <a:lnTo>
                  <a:pt x="626701" y="21209"/>
                </a:lnTo>
                <a:lnTo>
                  <a:pt x="614999" y="25660"/>
                </a:lnTo>
                <a:lnTo>
                  <a:pt x="603555" y="31073"/>
                </a:lnTo>
                <a:lnTo>
                  <a:pt x="596586" y="35229"/>
                </a:lnTo>
                <a:lnTo>
                  <a:pt x="586164" y="42610"/>
                </a:lnTo>
                <a:lnTo>
                  <a:pt x="576325" y="50055"/>
                </a:lnTo>
                <a:lnTo>
                  <a:pt x="566250" y="57121"/>
                </a:lnTo>
                <a:lnTo>
                  <a:pt x="555119" y="63361"/>
                </a:lnTo>
                <a:lnTo>
                  <a:pt x="544389" y="67627"/>
                </a:lnTo>
                <a:lnTo>
                  <a:pt x="531919" y="71149"/>
                </a:lnTo>
                <a:lnTo>
                  <a:pt x="519634" y="73942"/>
                </a:lnTo>
                <a:lnTo>
                  <a:pt x="507377" y="76541"/>
                </a:lnTo>
                <a:lnTo>
                  <a:pt x="494974" y="79489"/>
                </a:lnTo>
                <a:lnTo>
                  <a:pt x="482985" y="83680"/>
                </a:lnTo>
                <a:lnTo>
                  <a:pt x="471333" y="88997"/>
                </a:lnTo>
                <a:lnTo>
                  <a:pt x="459786" y="94217"/>
                </a:lnTo>
                <a:lnTo>
                  <a:pt x="445455" y="98908"/>
                </a:lnTo>
                <a:lnTo>
                  <a:pt x="432885" y="101372"/>
                </a:lnTo>
                <a:lnTo>
                  <a:pt x="420042" y="102712"/>
                </a:lnTo>
                <a:lnTo>
                  <a:pt x="407261" y="103085"/>
                </a:lnTo>
                <a:lnTo>
                  <a:pt x="400638" y="102946"/>
                </a:lnTo>
                <a:lnTo>
                  <a:pt x="389916" y="101842"/>
                </a:lnTo>
                <a:lnTo>
                  <a:pt x="375949" y="99184"/>
                </a:lnTo>
                <a:lnTo>
                  <a:pt x="360832" y="95014"/>
                </a:lnTo>
                <a:lnTo>
                  <a:pt x="346660" y="89374"/>
                </a:lnTo>
                <a:lnTo>
                  <a:pt x="335528" y="82306"/>
                </a:lnTo>
                <a:lnTo>
                  <a:pt x="329531" y="73853"/>
                </a:lnTo>
                <a:lnTo>
                  <a:pt x="329315" y="73024"/>
                </a:lnTo>
                <a:lnTo>
                  <a:pt x="329315" y="70319"/>
                </a:lnTo>
                <a:lnTo>
                  <a:pt x="321505" y="80274"/>
                </a:lnTo>
                <a:lnTo>
                  <a:pt x="313760" y="90396"/>
                </a:lnTo>
                <a:lnTo>
                  <a:pt x="312652" y="91630"/>
                </a:lnTo>
                <a:lnTo>
                  <a:pt x="309198" y="95376"/>
                </a:lnTo>
                <a:lnTo>
                  <a:pt x="308474" y="103250"/>
                </a:lnTo>
                <a:lnTo>
                  <a:pt x="305121" y="107035"/>
                </a:lnTo>
                <a:lnTo>
                  <a:pt x="299019" y="117839"/>
                </a:lnTo>
                <a:lnTo>
                  <a:pt x="295577" y="130535"/>
                </a:lnTo>
                <a:lnTo>
                  <a:pt x="293196" y="141262"/>
                </a:lnTo>
                <a:lnTo>
                  <a:pt x="288962" y="153288"/>
                </a:lnTo>
                <a:lnTo>
                  <a:pt x="284108" y="164790"/>
                </a:lnTo>
                <a:lnTo>
                  <a:pt x="281398" y="173354"/>
                </a:lnTo>
                <a:lnTo>
                  <a:pt x="280051" y="185846"/>
                </a:lnTo>
                <a:lnTo>
                  <a:pt x="277495" y="199420"/>
                </a:lnTo>
                <a:lnTo>
                  <a:pt x="275416" y="202603"/>
                </a:lnTo>
                <a:lnTo>
                  <a:pt x="266343" y="206336"/>
                </a:lnTo>
                <a:lnTo>
                  <a:pt x="255254" y="204963"/>
                </a:lnTo>
                <a:lnTo>
                  <a:pt x="243437" y="200384"/>
                </a:lnTo>
                <a:lnTo>
                  <a:pt x="232177" y="194502"/>
                </a:lnTo>
                <a:lnTo>
                  <a:pt x="222761" y="189219"/>
                </a:lnTo>
                <a:lnTo>
                  <a:pt x="220285" y="187934"/>
                </a:lnTo>
                <a:lnTo>
                  <a:pt x="208261" y="183477"/>
                </a:lnTo>
                <a:lnTo>
                  <a:pt x="195998" y="180124"/>
                </a:lnTo>
                <a:lnTo>
                  <a:pt x="184199" y="175693"/>
                </a:lnTo>
                <a:lnTo>
                  <a:pt x="183722" y="175450"/>
                </a:lnTo>
                <a:lnTo>
                  <a:pt x="173957" y="168289"/>
                </a:lnTo>
                <a:lnTo>
                  <a:pt x="163499" y="159976"/>
                </a:lnTo>
                <a:lnTo>
                  <a:pt x="160646" y="158254"/>
                </a:lnTo>
                <a:lnTo>
                  <a:pt x="153788" y="154558"/>
                </a:lnTo>
                <a:lnTo>
                  <a:pt x="147197" y="153822"/>
                </a:lnTo>
                <a:lnTo>
                  <a:pt x="140326" y="150279"/>
                </a:lnTo>
                <a:lnTo>
                  <a:pt x="124713" y="144618"/>
                </a:lnTo>
                <a:lnTo>
                  <a:pt x="109275" y="141467"/>
                </a:lnTo>
                <a:lnTo>
                  <a:pt x="99885" y="140254"/>
                </a:lnTo>
                <a:lnTo>
                  <a:pt x="99115" y="140182"/>
                </a:lnTo>
                <a:lnTo>
                  <a:pt x="89374" y="136512"/>
                </a:lnTo>
                <a:lnTo>
                  <a:pt x="80505" y="144386"/>
                </a:lnTo>
                <a:lnTo>
                  <a:pt x="73515" y="152313"/>
                </a:lnTo>
                <a:lnTo>
                  <a:pt x="66603" y="161112"/>
                </a:lnTo>
                <a:lnTo>
                  <a:pt x="58569" y="170839"/>
                </a:lnTo>
                <a:lnTo>
                  <a:pt x="50341" y="180694"/>
                </a:lnTo>
                <a:lnTo>
                  <a:pt x="42808" y="191016"/>
                </a:lnTo>
                <a:lnTo>
                  <a:pt x="38675" y="198196"/>
                </a:lnTo>
                <a:lnTo>
                  <a:pt x="32448" y="209605"/>
                </a:lnTo>
                <a:lnTo>
                  <a:pt x="25781" y="220638"/>
                </a:lnTo>
                <a:lnTo>
                  <a:pt x="19115" y="231526"/>
                </a:lnTo>
                <a:lnTo>
                  <a:pt x="12890" y="242495"/>
                </a:lnTo>
                <a:lnTo>
                  <a:pt x="7546" y="253777"/>
                </a:lnTo>
                <a:lnTo>
                  <a:pt x="5109" y="260299"/>
                </a:lnTo>
                <a:lnTo>
                  <a:pt x="2094" y="270984"/>
                </a:lnTo>
                <a:lnTo>
                  <a:pt x="0" y="284831"/>
                </a:lnTo>
                <a:lnTo>
                  <a:pt x="1604" y="294703"/>
                </a:lnTo>
                <a:lnTo>
                  <a:pt x="10833" y="301434"/>
                </a:lnTo>
                <a:lnTo>
                  <a:pt x="24523" y="306379"/>
                </a:lnTo>
                <a:lnTo>
                  <a:pt x="31170" y="308546"/>
                </a:lnTo>
                <a:lnTo>
                  <a:pt x="32109" y="308876"/>
                </a:lnTo>
                <a:lnTo>
                  <a:pt x="33100" y="309156"/>
                </a:lnTo>
                <a:lnTo>
                  <a:pt x="34052" y="309486"/>
                </a:lnTo>
                <a:lnTo>
                  <a:pt x="34052" y="3042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907632" y="1144891"/>
            <a:ext cx="307213" cy="159118"/>
          </a:xfrm>
          <a:custGeom>
            <a:avLst/>
            <a:gdLst/>
            <a:ahLst/>
            <a:cxnLst/>
            <a:rect l="l" t="t" r="r" b="b"/>
            <a:pathLst>
              <a:path w="307213" h="159118">
                <a:moveTo>
                  <a:pt x="188531" y="0"/>
                </a:moveTo>
                <a:lnTo>
                  <a:pt x="0" y="106603"/>
                </a:lnTo>
                <a:lnTo>
                  <a:pt x="44640" y="159118"/>
                </a:lnTo>
                <a:lnTo>
                  <a:pt x="307213" y="105562"/>
                </a:lnTo>
                <a:lnTo>
                  <a:pt x="18853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907632" y="1144891"/>
            <a:ext cx="307213" cy="159118"/>
          </a:xfrm>
          <a:custGeom>
            <a:avLst/>
            <a:gdLst/>
            <a:ahLst/>
            <a:cxnLst/>
            <a:rect l="l" t="t" r="r" b="b"/>
            <a:pathLst>
              <a:path w="307213" h="159118">
                <a:moveTo>
                  <a:pt x="188531" y="0"/>
                </a:moveTo>
                <a:lnTo>
                  <a:pt x="307213" y="105562"/>
                </a:lnTo>
                <a:lnTo>
                  <a:pt x="44640" y="159118"/>
                </a:lnTo>
                <a:lnTo>
                  <a:pt x="0" y="106603"/>
                </a:lnTo>
                <a:lnTo>
                  <a:pt x="18853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026841" y="1037219"/>
            <a:ext cx="277938" cy="204304"/>
          </a:xfrm>
          <a:custGeom>
            <a:avLst/>
            <a:gdLst/>
            <a:ahLst/>
            <a:cxnLst/>
            <a:rect l="l" t="t" r="r" b="b"/>
            <a:pathLst>
              <a:path w="277938" h="204304">
                <a:moveTo>
                  <a:pt x="111823" y="64706"/>
                </a:moveTo>
                <a:lnTo>
                  <a:pt x="110274" y="68237"/>
                </a:lnTo>
                <a:lnTo>
                  <a:pt x="110350" y="73571"/>
                </a:lnTo>
                <a:lnTo>
                  <a:pt x="109448" y="77533"/>
                </a:lnTo>
                <a:lnTo>
                  <a:pt x="106644" y="89921"/>
                </a:lnTo>
                <a:lnTo>
                  <a:pt x="103898" y="102320"/>
                </a:lnTo>
                <a:lnTo>
                  <a:pt x="103263" y="105168"/>
                </a:lnTo>
                <a:lnTo>
                  <a:pt x="100490" y="117562"/>
                </a:lnTo>
                <a:lnTo>
                  <a:pt x="97719" y="129956"/>
                </a:lnTo>
                <a:lnTo>
                  <a:pt x="94947" y="142349"/>
                </a:lnTo>
                <a:lnTo>
                  <a:pt x="92951" y="151269"/>
                </a:lnTo>
                <a:lnTo>
                  <a:pt x="49885" y="170167"/>
                </a:lnTo>
                <a:lnTo>
                  <a:pt x="0" y="204304"/>
                </a:lnTo>
                <a:lnTo>
                  <a:pt x="102920" y="169646"/>
                </a:lnTo>
                <a:lnTo>
                  <a:pt x="126555" y="85623"/>
                </a:lnTo>
                <a:lnTo>
                  <a:pt x="135826" y="82943"/>
                </a:lnTo>
                <a:lnTo>
                  <a:pt x="140512" y="88023"/>
                </a:lnTo>
                <a:lnTo>
                  <a:pt x="145554" y="87223"/>
                </a:lnTo>
                <a:lnTo>
                  <a:pt x="151345" y="86296"/>
                </a:lnTo>
                <a:lnTo>
                  <a:pt x="149809" y="84721"/>
                </a:lnTo>
                <a:lnTo>
                  <a:pt x="155473" y="83464"/>
                </a:lnTo>
                <a:lnTo>
                  <a:pt x="167815" y="80377"/>
                </a:lnTo>
                <a:lnTo>
                  <a:pt x="179536" y="76693"/>
                </a:lnTo>
                <a:lnTo>
                  <a:pt x="191402" y="72130"/>
                </a:lnTo>
                <a:lnTo>
                  <a:pt x="197827" y="69341"/>
                </a:lnTo>
                <a:lnTo>
                  <a:pt x="209380" y="64022"/>
                </a:lnTo>
                <a:lnTo>
                  <a:pt x="220890" y="58613"/>
                </a:lnTo>
                <a:lnTo>
                  <a:pt x="227495" y="55537"/>
                </a:lnTo>
                <a:lnTo>
                  <a:pt x="233514" y="52755"/>
                </a:lnTo>
                <a:lnTo>
                  <a:pt x="240093" y="51257"/>
                </a:lnTo>
                <a:lnTo>
                  <a:pt x="245821" y="47828"/>
                </a:lnTo>
                <a:lnTo>
                  <a:pt x="256356" y="41168"/>
                </a:lnTo>
                <a:lnTo>
                  <a:pt x="266628" y="33211"/>
                </a:lnTo>
                <a:lnTo>
                  <a:pt x="274193" y="25196"/>
                </a:lnTo>
                <a:lnTo>
                  <a:pt x="277938" y="14452"/>
                </a:lnTo>
                <a:lnTo>
                  <a:pt x="273817" y="5625"/>
                </a:lnTo>
                <a:lnTo>
                  <a:pt x="264602" y="540"/>
                </a:lnTo>
                <a:lnTo>
                  <a:pt x="258394" y="0"/>
                </a:lnTo>
                <a:lnTo>
                  <a:pt x="245760" y="2028"/>
                </a:lnTo>
                <a:lnTo>
                  <a:pt x="233654" y="5983"/>
                </a:lnTo>
                <a:lnTo>
                  <a:pt x="221893" y="11067"/>
                </a:lnTo>
                <a:lnTo>
                  <a:pt x="210293" y="16479"/>
                </a:lnTo>
                <a:lnTo>
                  <a:pt x="202399" y="19938"/>
                </a:lnTo>
                <a:lnTo>
                  <a:pt x="190729" y="24830"/>
                </a:lnTo>
                <a:lnTo>
                  <a:pt x="179027" y="29750"/>
                </a:lnTo>
                <a:lnTo>
                  <a:pt x="167238" y="34519"/>
                </a:lnTo>
                <a:lnTo>
                  <a:pt x="155308" y="38960"/>
                </a:lnTo>
                <a:lnTo>
                  <a:pt x="148704" y="41186"/>
                </a:lnTo>
                <a:lnTo>
                  <a:pt x="144183" y="42646"/>
                </a:lnTo>
                <a:lnTo>
                  <a:pt x="141020" y="43840"/>
                </a:lnTo>
                <a:lnTo>
                  <a:pt x="137172" y="46989"/>
                </a:lnTo>
                <a:lnTo>
                  <a:pt x="132969" y="50418"/>
                </a:lnTo>
                <a:lnTo>
                  <a:pt x="129819" y="54698"/>
                </a:lnTo>
                <a:lnTo>
                  <a:pt x="124447" y="57264"/>
                </a:lnTo>
                <a:lnTo>
                  <a:pt x="119786" y="59486"/>
                </a:lnTo>
                <a:lnTo>
                  <a:pt x="114096" y="59550"/>
                </a:lnTo>
                <a:lnTo>
                  <a:pt x="111823" y="647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026841" y="1037219"/>
            <a:ext cx="277938" cy="204304"/>
          </a:xfrm>
          <a:custGeom>
            <a:avLst/>
            <a:gdLst/>
            <a:ahLst/>
            <a:cxnLst/>
            <a:rect l="l" t="t" r="r" b="b"/>
            <a:pathLst>
              <a:path w="277938" h="204304">
                <a:moveTo>
                  <a:pt x="0" y="204304"/>
                </a:moveTo>
                <a:lnTo>
                  <a:pt x="102920" y="169646"/>
                </a:lnTo>
                <a:lnTo>
                  <a:pt x="126555" y="85623"/>
                </a:lnTo>
                <a:lnTo>
                  <a:pt x="135826" y="82943"/>
                </a:lnTo>
                <a:lnTo>
                  <a:pt x="140512" y="88023"/>
                </a:lnTo>
                <a:lnTo>
                  <a:pt x="145554" y="87223"/>
                </a:lnTo>
                <a:lnTo>
                  <a:pt x="151345" y="86296"/>
                </a:lnTo>
                <a:lnTo>
                  <a:pt x="149809" y="84721"/>
                </a:lnTo>
                <a:lnTo>
                  <a:pt x="155473" y="83464"/>
                </a:lnTo>
                <a:lnTo>
                  <a:pt x="167815" y="80377"/>
                </a:lnTo>
                <a:lnTo>
                  <a:pt x="179536" y="76693"/>
                </a:lnTo>
                <a:lnTo>
                  <a:pt x="191402" y="72130"/>
                </a:lnTo>
                <a:lnTo>
                  <a:pt x="197827" y="69341"/>
                </a:lnTo>
                <a:lnTo>
                  <a:pt x="209380" y="64022"/>
                </a:lnTo>
                <a:lnTo>
                  <a:pt x="220890" y="58613"/>
                </a:lnTo>
                <a:lnTo>
                  <a:pt x="227495" y="55537"/>
                </a:lnTo>
                <a:lnTo>
                  <a:pt x="233514" y="52755"/>
                </a:lnTo>
                <a:lnTo>
                  <a:pt x="240093" y="51257"/>
                </a:lnTo>
                <a:lnTo>
                  <a:pt x="245821" y="47828"/>
                </a:lnTo>
                <a:lnTo>
                  <a:pt x="256356" y="41168"/>
                </a:lnTo>
                <a:lnTo>
                  <a:pt x="266628" y="33211"/>
                </a:lnTo>
                <a:lnTo>
                  <a:pt x="274193" y="25196"/>
                </a:lnTo>
                <a:lnTo>
                  <a:pt x="277938" y="14452"/>
                </a:lnTo>
                <a:lnTo>
                  <a:pt x="273817" y="5625"/>
                </a:lnTo>
                <a:lnTo>
                  <a:pt x="264602" y="540"/>
                </a:lnTo>
                <a:lnTo>
                  <a:pt x="258394" y="0"/>
                </a:lnTo>
                <a:lnTo>
                  <a:pt x="245760" y="2028"/>
                </a:lnTo>
                <a:lnTo>
                  <a:pt x="233654" y="5983"/>
                </a:lnTo>
                <a:lnTo>
                  <a:pt x="221893" y="11067"/>
                </a:lnTo>
                <a:lnTo>
                  <a:pt x="210293" y="16479"/>
                </a:lnTo>
                <a:lnTo>
                  <a:pt x="202399" y="19938"/>
                </a:lnTo>
                <a:lnTo>
                  <a:pt x="190729" y="24830"/>
                </a:lnTo>
                <a:lnTo>
                  <a:pt x="179027" y="29750"/>
                </a:lnTo>
                <a:lnTo>
                  <a:pt x="167238" y="34519"/>
                </a:lnTo>
                <a:lnTo>
                  <a:pt x="155308" y="38960"/>
                </a:lnTo>
                <a:lnTo>
                  <a:pt x="148704" y="41186"/>
                </a:lnTo>
                <a:lnTo>
                  <a:pt x="144183" y="42646"/>
                </a:lnTo>
                <a:lnTo>
                  <a:pt x="141020" y="43840"/>
                </a:lnTo>
                <a:lnTo>
                  <a:pt x="137172" y="46989"/>
                </a:lnTo>
                <a:lnTo>
                  <a:pt x="132969" y="50418"/>
                </a:lnTo>
                <a:lnTo>
                  <a:pt x="129819" y="54698"/>
                </a:lnTo>
                <a:lnTo>
                  <a:pt x="124447" y="57264"/>
                </a:lnTo>
                <a:lnTo>
                  <a:pt x="119786" y="59486"/>
                </a:lnTo>
                <a:lnTo>
                  <a:pt x="114096" y="59550"/>
                </a:lnTo>
                <a:lnTo>
                  <a:pt x="111823" y="64706"/>
                </a:lnTo>
                <a:lnTo>
                  <a:pt x="110274" y="68237"/>
                </a:lnTo>
                <a:lnTo>
                  <a:pt x="110350" y="73571"/>
                </a:lnTo>
                <a:lnTo>
                  <a:pt x="109448" y="77533"/>
                </a:lnTo>
                <a:lnTo>
                  <a:pt x="106644" y="89921"/>
                </a:lnTo>
                <a:lnTo>
                  <a:pt x="103898" y="102320"/>
                </a:lnTo>
                <a:lnTo>
                  <a:pt x="103263" y="105168"/>
                </a:lnTo>
                <a:lnTo>
                  <a:pt x="100490" y="117562"/>
                </a:lnTo>
                <a:lnTo>
                  <a:pt x="97719" y="129956"/>
                </a:lnTo>
                <a:lnTo>
                  <a:pt x="94947" y="142349"/>
                </a:lnTo>
                <a:lnTo>
                  <a:pt x="92951" y="151269"/>
                </a:lnTo>
                <a:lnTo>
                  <a:pt x="49885" y="170167"/>
                </a:lnTo>
                <a:lnTo>
                  <a:pt x="0" y="2043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052053" y="775708"/>
            <a:ext cx="209303" cy="359772"/>
          </a:xfrm>
          <a:custGeom>
            <a:avLst/>
            <a:gdLst/>
            <a:ahLst/>
            <a:cxnLst/>
            <a:rect l="l" t="t" r="r" b="b"/>
            <a:pathLst>
              <a:path w="209303" h="359772">
                <a:moveTo>
                  <a:pt x="94953" y="285722"/>
                </a:moveTo>
                <a:lnTo>
                  <a:pt x="94869" y="297586"/>
                </a:lnTo>
                <a:lnTo>
                  <a:pt x="96774" y="302996"/>
                </a:lnTo>
                <a:lnTo>
                  <a:pt x="98501" y="312534"/>
                </a:lnTo>
                <a:lnTo>
                  <a:pt x="103797" y="314223"/>
                </a:lnTo>
                <a:lnTo>
                  <a:pt x="105587" y="312547"/>
                </a:lnTo>
                <a:lnTo>
                  <a:pt x="113779" y="306044"/>
                </a:lnTo>
                <a:lnTo>
                  <a:pt x="116243" y="302094"/>
                </a:lnTo>
                <a:lnTo>
                  <a:pt x="123164" y="302983"/>
                </a:lnTo>
                <a:lnTo>
                  <a:pt x="125437" y="302158"/>
                </a:lnTo>
                <a:lnTo>
                  <a:pt x="128930" y="300901"/>
                </a:lnTo>
                <a:lnTo>
                  <a:pt x="131711" y="306006"/>
                </a:lnTo>
                <a:lnTo>
                  <a:pt x="133400" y="309270"/>
                </a:lnTo>
                <a:lnTo>
                  <a:pt x="134988" y="312343"/>
                </a:lnTo>
                <a:lnTo>
                  <a:pt x="136486" y="316153"/>
                </a:lnTo>
                <a:lnTo>
                  <a:pt x="136232" y="319074"/>
                </a:lnTo>
                <a:lnTo>
                  <a:pt x="135661" y="325513"/>
                </a:lnTo>
                <a:lnTo>
                  <a:pt x="133121" y="333032"/>
                </a:lnTo>
                <a:lnTo>
                  <a:pt x="133121" y="342874"/>
                </a:lnTo>
                <a:lnTo>
                  <a:pt x="122364" y="347472"/>
                </a:lnTo>
                <a:lnTo>
                  <a:pt x="122097" y="351231"/>
                </a:lnTo>
                <a:lnTo>
                  <a:pt x="125590" y="359117"/>
                </a:lnTo>
                <a:lnTo>
                  <a:pt x="129171" y="359752"/>
                </a:lnTo>
                <a:lnTo>
                  <a:pt x="137186" y="359772"/>
                </a:lnTo>
                <a:lnTo>
                  <a:pt x="150820" y="356543"/>
                </a:lnTo>
                <a:lnTo>
                  <a:pt x="161074" y="352374"/>
                </a:lnTo>
                <a:lnTo>
                  <a:pt x="165798" y="349897"/>
                </a:lnTo>
                <a:lnTo>
                  <a:pt x="170980" y="347764"/>
                </a:lnTo>
                <a:lnTo>
                  <a:pt x="175971" y="345020"/>
                </a:lnTo>
                <a:lnTo>
                  <a:pt x="180378" y="342607"/>
                </a:lnTo>
                <a:lnTo>
                  <a:pt x="185140" y="345313"/>
                </a:lnTo>
                <a:lnTo>
                  <a:pt x="188823" y="341858"/>
                </a:lnTo>
                <a:lnTo>
                  <a:pt x="193156" y="337980"/>
                </a:lnTo>
                <a:lnTo>
                  <a:pt x="203085" y="328365"/>
                </a:lnTo>
                <a:lnTo>
                  <a:pt x="208483" y="317449"/>
                </a:lnTo>
                <a:lnTo>
                  <a:pt x="209069" y="308973"/>
                </a:lnTo>
                <a:lnTo>
                  <a:pt x="209303" y="294603"/>
                </a:lnTo>
                <a:lnTo>
                  <a:pt x="207893" y="280395"/>
                </a:lnTo>
                <a:lnTo>
                  <a:pt x="203883" y="268501"/>
                </a:lnTo>
                <a:lnTo>
                  <a:pt x="196316" y="261073"/>
                </a:lnTo>
                <a:lnTo>
                  <a:pt x="190779" y="260616"/>
                </a:lnTo>
                <a:lnTo>
                  <a:pt x="184861" y="258737"/>
                </a:lnTo>
                <a:lnTo>
                  <a:pt x="179247" y="257733"/>
                </a:lnTo>
                <a:lnTo>
                  <a:pt x="176999" y="256019"/>
                </a:lnTo>
                <a:lnTo>
                  <a:pt x="175818" y="251739"/>
                </a:lnTo>
                <a:lnTo>
                  <a:pt x="174345" y="248932"/>
                </a:lnTo>
                <a:lnTo>
                  <a:pt x="172339" y="245084"/>
                </a:lnTo>
                <a:lnTo>
                  <a:pt x="168732" y="241388"/>
                </a:lnTo>
                <a:lnTo>
                  <a:pt x="167474" y="237464"/>
                </a:lnTo>
                <a:lnTo>
                  <a:pt x="165166" y="228031"/>
                </a:lnTo>
                <a:lnTo>
                  <a:pt x="163327" y="215203"/>
                </a:lnTo>
                <a:lnTo>
                  <a:pt x="161874" y="202615"/>
                </a:lnTo>
                <a:lnTo>
                  <a:pt x="161349" y="198456"/>
                </a:lnTo>
                <a:lnTo>
                  <a:pt x="159900" y="185808"/>
                </a:lnTo>
                <a:lnTo>
                  <a:pt x="158691" y="173197"/>
                </a:lnTo>
                <a:lnTo>
                  <a:pt x="157734" y="160589"/>
                </a:lnTo>
                <a:lnTo>
                  <a:pt x="157042" y="147950"/>
                </a:lnTo>
                <a:lnTo>
                  <a:pt x="156627" y="135246"/>
                </a:lnTo>
                <a:lnTo>
                  <a:pt x="156516" y="110132"/>
                </a:lnTo>
                <a:lnTo>
                  <a:pt x="156023" y="97254"/>
                </a:lnTo>
                <a:lnTo>
                  <a:pt x="154241" y="84772"/>
                </a:lnTo>
                <a:lnTo>
                  <a:pt x="153569" y="82543"/>
                </a:lnTo>
                <a:lnTo>
                  <a:pt x="145057" y="73734"/>
                </a:lnTo>
                <a:lnTo>
                  <a:pt x="133540" y="66624"/>
                </a:lnTo>
                <a:lnTo>
                  <a:pt x="128931" y="62777"/>
                </a:lnTo>
                <a:lnTo>
                  <a:pt x="119306" y="54584"/>
                </a:lnTo>
                <a:lnTo>
                  <a:pt x="109867" y="46062"/>
                </a:lnTo>
                <a:lnTo>
                  <a:pt x="105283" y="41770"/>
                </a:lnTo>
                <a:lnTo>
                  <a:pt x="100838" y="37338"/>
                </a:lnTo>
                <a:lnTo>
                  <a:pt x="96037" y="33108"/>
                </a:lnTo>
                <a:lnTo>
                  <a:pt x="90754" y="28448"/>
                </a:lnTo>
                <a:lnTo>
                  <a:pt x="85483" y="23761"/>
                </a:lnTo>
                <a:lnTo>
                  <a:pt x="79629" y="19875"/>
                </a:lnTo>
                <a:lnTo>
                  <a:pt x="72513" y="15854"/>
                </a:lnTo>
                <a:lnTo>
                  <a:pt x="60816" y="10935"/>
                </a:lnTo>
                <a:lnTo>
                  <a:pt x="48984" y="6186"/>
                </a:lnTo>
                <a:lnTo>
                  <a:pt x="37807" y="0"/>
                </a:lnTo>
                <a:lnTo>
                  <a:pt x="0" y="96634"/>
                </a:lnTo>
                <a:lnTo>
                  <a:pt x="2247" y="97574"/>
                </a:lnTo>
                <a:lnTo>
                  <a:pt x="5308" y="98069"/>
                </a:lnTo>
                <a:lnTo>
                  <a:pt x="7467" y="99504"/>
                </a:lnTo>
                <a:lnTo>
                  <a:pt x="11912" y="102450"/>
                </a:lnTo>
                <a:lnTo>
                  <a:pt x="13322" y="107823"/>
                </a:lnTo>
                <a:lnTo>
                  <a:pt x="18669" y="110464"/>
                </a:lnTo>
                <a:lnTo>
                  <a:pt x="20974" y="111573"/>
                </a:lnTo>
                <a:lnTo>
                  <a:pt x="32581" y="116631"/>
                </a:lnTo>
                <a:lnTo>
                  <a:pt x="44157" y="121983"/>
                </a:lnTo>
                <a:lnTo>
                  <a:pt x="52963" y="126715"/>
                </a:lnTo>
                <a:lnTo>
                  <a:pt x="64884" y="132283"/>
                </a:lnTo>
                <a:lnTo>
                  <a:pt x="77127" y="135039"/>
                </a:lnTo>
                <a:lnTo>
                  <a:pt x="77343" y="138328"/>
                </a:lnTo>
                <a:lnTo>
                  <a:pt x="80505" y="140728"/>
                </a:lnTo>
                <a:lnTo>
                  <a:pt x="81432" y="143891"/>
                </a:lnTo>
                <a:lnTo>
                  <a:pt x="82219" y="146621"/>
                </a:lnTo>
                <a:lnTo>
                  <a:pt x="81991" y="149606"/>
                </a:lnTo>
                <a:lnTo>
                  <a:pt x="82816" y="152361"/>
                </a:lnTo>
                <a:lnTo>
                  <a:pt x="84391" y="157632"/>
                </a:lnTo>
                <a:lnTo>
                  <a:pt x="88531" y="162128"/>
                </a:lnTo>
                <a:lnTo>
                  <a:pt x="90373" y="166839"/>
                </a:lnTo>
                <a:lnTo>
                  <a:pt x="91452" y="169659"/>
                </a:lnTo>
                <a:lnTo>
                  <a:pt x="92011" y="173113"/>
                </a:lnTo>
                <a:lnTo>
                  <a:pt x="93091" y="176022"/>
                </a:lnTo>
                <a:lnTo>
                  <a:pt x="95434" y="183050"/>
                </a:lnTo>
                <a:lnTo>
                  <a:pt x="98497" y="195397"/>
                </a:lnTo>
                <a:lnTo>
                  <a:pt x="100758" y="208039"/>
                </a:lnTo>
                <a:lnTo>
                  <a:pt x="102626" y="220718"/>
                </a:lnTo>
                <a:lnTo>
                  <a:pt x="104508" y="233172"/>
                </a:lnTo>
                <a:lnTo>
                  <a:pt x="104562" y="233495"/>
                </a:lnTo>
                <a:lnTo>
                  <a:pt x="106569" y="245644"/>
                </a:lnTo>
                <a:lnTo>
                  <a:pt x="107377" y="258934"/>
                </a:lnTo>
                <a:lnTo>
                  <a:pt x="104394" y="269913"/>
                </a:lnTo>
                <a:lnTo>
                  <a:pt x="100666" y="275311"/>
                </a:lnTo>
                <a:lnTo>
                  <a:pt x="94953" y="285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052053" y="775708"/>
            <a:ext cx="209303" cy="359772"/>
          </a:xfrm>
          <a:custGeom>
            <a:avLst/>
            <a:gdLst/>
            <a:ahLst/>
            <a:cxnLst/>
            <a:rect l="l" t="t" r="r" b="b"/>
            <a:pathLst>
              <a:path w="209303" h="359772">
                <a:moveTo>
                  <a:pt x="37807" y="0"/>
                </a:moveTo>
                <a:lnTo>
                  <a:pt x="48984" y="6186"/>
                </a:lnTo>
                <a:lnTo>
                  <a:pt x="60816" y="10935"/>
                </a:lnTo>
                <a:lnTo>
                  <a:pt x="72513" y="15854"/>
                </a:lnTo>
                <a:lnTo>
                  <a:pt x="79629" y="19875"/>
                </a:lnTo>
                <a:lnTo>
                  <a:pt x="85483" y="23761"/>
                </a:lnTo>
                <a:lnTo>
                  <a:pt x="90754" y="28448"/>
                </a:lnTo>
                <a:lnTo>
                  <a:pt x="96037" y="33108"/>
                </a:lnTo>
                <a:lnTo>
                  <a:pt x="100838" y="37338"/>
                </a:lnTo>
                <a:lnTo>
                  <a:pt x="105283" y="41770"/>
                </a:lnTo>
                <a:lnTo>
                  <a:pt x="109867" y="46062"/>
                </a:lnTo>
                <a:lnTo>
                  <a:pt x="119306" y="54584"/>
                </a:lnTo>
                <a:lnTo>
                  <a:pt x="128931" y="62777"/>
                </a:lnTo>
                <a:lnTo>
                  <a:pt x="133540" y="66624"/>
                </a:lnTo>
                <a:lnTo>
                  <a:pt x="145057" y="73734"/>
                </a:lnTo>
                <a:lnTo>
                  <a:pt x="153569" y="82543"/>
                </a:lnTo>
                <a:lnTo>
                  <a:pt x="154241" y="84772"/>
                </a:lnTo>
                <a:lnTo>
                  <a:pt x="156023" y="97254"/>
                </a:lnTo>
                <a:lnTo>
                  <a:pt x="156516" y="110132"/>
                </a:lnTo>
                <a:lnTo>
                  <a:pt x="156502" y="122440"/>
                </a:lnTo>
                <a:lnTo>
                  <a:pt x="156627" y="135246"/>
                </a:lnTo>
                <a:lnTo>
                  <a:pt x="157042" y="147950"/>
                </a:lnTo>
                <a:lnTo>
                  <a:pt x="157734" y="160589"/>
                </a:lnTo>
                <a:lnTo>
                  <a:pt x="158691" y="173197"/>
                </a:lnTo>
                <a:lnTo>
                  <a:pt x="159900" y="185808"/>
                </a:lnTo>
                <a:lnTo>
                  <a:pt x="161349" y="198456"/>
                </a:lnTo>
                <a:lnTo>
                  <a:pt x="161874" y="202615"/>
                </a:lnTo>
                <a:lnTo>
                  <a:pt x="163327" y="215203"/>
                </a:lnTo>
                <a:lnTo>
                  <a:pt x="165166" y="228031"/>
                </a:lnTo>
                <a:lnTo>
                  <a:pt x="167474" y="237464"/>
                </a:lnTo>
                <a:lnTo>
                  <a:pt x="168732" y="241388"/>
                </a:lnTo>
                <a:lnTo>
                  <a:pt x="172339" y="245084"/>
                </a:lnTo>
                <a:lnTo>
                  <a:pt x="174345" y="248932"/>
                </a:lnTo>
                <a:lnTo>
                  <a:pt x="175818" y="251739"/>
                </a:lnTo>
                <a:lnTo>
                  <a:pt x="176999" y="256019"/>
                </a:lnTo>
                <a:lnTo>
                  <a:pt x="179374" y="257314"/>
                </a:lnTo>
                <a:lnTo>
                  <a:pt x="179133" y="257378"/>
                </a:lnTo>
                <a:lnTo>
                  <a:pt x="179095" y="257517"/>
                </a:lnTo>
                <a:lnTo>
                  <a:pt x="179247" y="257733"/>
                </a:lnTo>
                <a:lnTo>
                  <a:pt x="184861" y="258737"/>
                </a:lnTo>
                <a:lnTo>
                  <a:pt x="190779" y="260616"/>
                </a:lnTo>
                <a:lnTo>
                  <a:pt x="196316" y="261073"/>
                </a:lnTo>
                <a:lnTo>
                  <a:pt x="203883" y="268501"/>
                </a:lnTo>
                <a:lnTo>
                  <a:pt x="207893" y="280395"/>
                </a:lnTo>
                <a:lnTo>
                  <a:pt x="209303" y="294603"/>
                </a:lnTo>
                <a:lnTo>
                  <a:pt x="209069" y="308973"/>
                </a:lnTo>
                <a:lnTo>
                  <a:pt x="208483" y="317449"/>
                </a:lnTo>
                <a:lnTo>
                  <a:pt x="203085" y="328365"/>
                </a:lnTo>
                <a:lnTo>
                  <a:pt x="193156" y="337980"/>
                </a:lnTo>
                <a:lnTo>
                  <a:pt x="188823" y="341858"/>
                </a:lnTo>
                <a:lnTo>
                  <a:pt x="185140" y="345313"/>
                </a:lnTo>
                <a:lnTo>
                  <a:pt x="180378" y="342607"/>
                </a:lnTo>
                <a:lnTo>
                  <a:pt x="175971" y="345020"/>
                </a:lnTo>
                <a:lnTo>
                  <a:pt x="170980" y="347764"/>
                </a:lnTo>
                <a:lnTo>
                  <a:pt x="165798" y="349897"/>
                </a:lnTo>
                <a:lnTo>
                  <a:pt x="161074" y="352374"/>
                </a:lnTo>
                <a:lnTo>
                  <a:pt x="150820" y="356543"/>
                </a:lnTo>
                <a:lnTo>
                  <a:pt x="137186" y="359772"/>
                </a:lnTo>
                <a:lnTo>
                  <a:pt x="129171" y="359752"/>
                </a:lnTo>
                <a:lnTo>
                  <a:pt x="125590" y="359117"/>
                </a:lnTo>
                <a:lnTo>
                  <a:pt x="122097" y="351231"/>
                </a:lnTo>
                <a:lnTo>
                  <a:pt x="122364" y="347472"/>
                </a:lnTo>
                <a:lnTo>
                  <a:pt x="133121" y="342874"/>
                </a:lnTo>
                <a:lnTo>
                  <a:pt x="133121" y="339217"/>
                </a:lnTo>
                <a:lnTo>
                  <a:pt x="133121" y="333032"/>
                </a:lnTo>
                <a:lnTo>
                  <a:pt x="135661" y="325513"/>
                </a:lnTo>
                <a:lnTo>
                  <a:pt x="136232" y="319074"/>
                </a:lnTo>
                <a:lnTo>
                  <a:pt x="136486" y="316153"/>
                </a:lnTo>
                <a:lnTo>
                  <a:pt x="134988" y="312343"/>
                </a:lnTo>
                <a:lnTo>
                  <a:pt x="133400" y="309270"/>
                </a:lnTo>
                <a:lnTo>
                  <a:pt x="131711" y="306006"/>
                </a:lnTo>
                <a:lnTo>
                  <a:pt x="128930" y="300901"/>
                </a:lnTo>
                <a:lnTo>
                  <a:pt x="125437" y="302158"/>
                </a:lnTo>
                <a:lnTo>
                  <a:pt x="123164" y="302983"/>
                </a:lnTo>
                <a:lnTo>
                  <a:pt x="116243" y="302094"/>
                </a:lnTo>
                <a:lnTo>
                  <a:pt x="114998" y="304076"/>
                </a:lnTo>
                <a:lnTo>
                  <a:pt x="113779" y="306044"/>
                </a:lnTo>
                <a:lnTo>
                  <a:pt x="105587" y="312547"/>
                </a:lnTo>
                <a:lnTo>
                  <a:pt x="103797" y="314223"/>
                </a:lnTo>
                <a:lnTo>
                  <a:pt x="98501" y="312534"/>
                </a:lnTo>
                <a:lnTo>
                  <a:pt x="96774" y="302996"/>
                </a:lnTo>
                <a:lnTo>
                  <a:pt x="94869" y="297586"/>
                </a:lnTo>
                <a:lnTo>
                  <a:pt x="94953" y="285722"/>
                </a:lnTo>
                <a:lnTo>
                  <a:pt x="100666" y="275311"/>
                </a:lnTo>
                <a:lnTo>
                  <a:pt x="104394" y="269913"/>
                </a:lnTo>
                <a:lnTo>
                  <a:pt x="107377" y="258934"/>
                </a:lnTo>
                <a:lnTo>
                  <a:pt x="106569" y="245644"/>
                </a:lnTo>
                <a:lnTo>
                  <a:pt x="104562" y="233495"/>
                </a:lnTo>
                <a:lnTo>
                  <a:pt x="104508" y="233172"/>
                </a:lnTo>
                <a:lnTo>
                  <a:pt x="102626" y="220718"/>
                </a:lnTo>
                <a:lnTo>
                  <a:pt x="100758" y="208039"/>
                </a:lnTo>
                <a:lnTo>
                  <a:pt x="98497" y="195397"/>
                </a:lnTo>
                <a:lnTo>
                  <a:pt x="95434" y="183050"/>
                </a:lnTo>
                <a:lnTo>
                  <a:pt x="93091" y="176022"/>
                </a:lnTo>
                <a:lnTo>
                  <a:pt x="92011" y="173113"/>
                </a:lnTo>
                <a:lnTo>
                  <a:pt x="91452" y="169659"/>
                </a:lnTo>
                <a:lnTo>
                  <a:pt x="90373" y="166839"/>
                </a:lnTo>
                <a:lnTo>
                  <a:pt x="88531" y="162128"/>
                </a:lnTo>
                <a:lnTo>
                  <a:pt x="84391" y="157632"/>
                </a:lnTo>
                <a:lnTo>
                  <a:pt x="82816" y="152361"/>
                </a:lnTo>
                <a:lnTo>
                  <a:pt x="81991" y="149606"/>
                </a:lnTo>
                <a:lnTo>
                  <a:pt x="82219" y="146621"/>
                </a:lnTo>
                <a:lnTo>
                  <a:pt x="81432" y="143891"/>
                </a:lnTo>
                <a:lnTo>
                  <a:pt x="80505" y="140728"/>
                </a:lnTo>
                <a:lnTo>
                  <a:pt x="77343" y="138328"/>
                </a:lnTo>
                <a:lnTo>
                  <a:pt x="77127" y="135039"/>
                </a:lnTo>
                <a:lnTo>
                  <a:pt x="64884" y="132283"/>
                </a:lnTo>
                <a:lnTo>
                  <a:pt x="52963" y="126715"/>
                </a:lnTo>
                <a:lnTo>
                  <a:pt x="44157" y="121983"/>
                </a:lnTo>
                <a:lnTo>
                  <a:pt x="32581" y="116631"/>
                </a:lnTo>
                <a:lnTo>
                  <a:pt x="20974" y="111573"/>
                </a:lnTo>
                <a:lnTo>
                  <a:pt x="18669" y="110464"/>
                </a:lnTo>
                <a:lnTo>
                  <a:pt x="13322" y="107823"/>
                </a:lnTo>
                <a:lnTo>
                  <a:pt x="11912" y="102450"/>
                </a:lnTo>
                <a:lnTo>
                  <a:pt x="7467" y="99504"/>
                </a:lnTo>
                <a:lnTo>
                  <a:pt x="5308" y="98069"/>
                </a:lnTo>
                <a:lnTo>
                  <a:pt x="2247" y="97574"/>
                </a:lnTo>
                <a:lnTo>
                  <a:pt x="0" y="966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716759" y="1230648"/>
            <a:ext cx="39560" cy="112979"/>
          </a:xfrm>
          <a:custGeom>
            <a:avLst/>
            <a:gdLst/>
            <a:ahLst/>
            <a:cxnLst/>
            <a:rect l="l" t="t" r="r" b="b"/>
            <a:pathLst>
              <a:path w="39560" h="112979">
                <a:moveTo>
                  <a:pt x="39560" y="0"/>
                </a:moveTo>
                <a:lnTo>
                  <a:pt x="36957" y="12444"/>
                </a:lnTo>
                <a:lnTo>
                  <a:pt x="34655" y="25082"/>
                </a:lnTo>
                <a:lnTo>
                  <a:pt x="32335" y="37642"/>
                </a:lnTo>
                <a:lnTo>
                  <a:pt x="29681" y="49858"/>
                </a:lnTo>
                <a:lnTo>
                  <a:pt x="26081" y="61917"/>
                </a:lnTo>
                <a:lnTo>
                  <a:pt x="21348" y="74155"/>
                </a:lnTo>
                <a:lnTo>
                  <a:pt x="15649" y="86591"/>
                </a:lnTo>
                <a:lnTo>
                  <a:pt x="9347" y="98468"/>
                </a:lnTo>
                <a:lnTo>
                  <a:pt x="2802" y="109027"/>
                </a:lnTo>
                <a:lnTo>
                  <a:pt x="0" y="1129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750033" y="1259426"/>
            <a:ext cx="124764" cy="22657"/>
          </a:xfrm>
          <a:custGeom>
            <a:avLst/>
            <a:gdLst/>
            <a:ahLst/>
            <a:cxnLst/>
            <a:rect l="l" t="t" r="r" b="b"/>
            <a:pathLst>
              <a:path w="124764" h="22657">
                <a:moveTo>
                  <a:pt x="0" y="7684"/>
                </a:moveTo>
                <a:lnTo>
                  <a:pt x="11574" y="6443"/>
                </a:lnTo>
                <a:lnTo>
                  <a:pt x="24365" y="4880"/>
                </a:lnTo>
                <a:lnTo>
                  <a:pt x="37776" y="3240"/>
                </a:lnTo>
                <a:lnTo>
                  <a:pt x="51210" y="1772"/>
                </a:lnTo>
                <a:lnTo>
                  <a:pt x="64073" y="720"/>
                </a:lnTo>
                <a:lnTo>
                  <a:pt x="75310" y="331"/>
                </a:lnTo>
                <a:lnTo>
                  <a:pt x="91612" y="0"/>
                </a:lnTo>
                <a:lnTo>
                  <a:pt x="105891" y="545"/>
                </a:lnTo>
                <a:lnTo>
                  <a:pt x="116921" y="4175"/>
                </a:lnTo>
                <a:lnTo>
                  <a:pt x="123480" y="13100"/>
                </a:lnTo>
                <a:lnTo>
                  <a:pt x="124764" y="22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473884" y="1260455"/>
            <a:ext cx="9982" cy="56565"/>
          </a:xfrm>
          <a:custGeom>
            <a:avLst/>
            <a:gdLst/>
            <a:ahLst/>
            <a:cxnLst/>
            <a:rect l="l" t="t" r="r" b="b"/>
            <a:pathLst>
              <a:path w="9982" h="56565">
                <a:moveTo>
                  <a:pt x="9982" y="0"/>
                </a:moveTo>
                <a:lnTo>
                  <a:pt x="7288" y="12335"/>
                </a:lnTo>
                <a:lnTo>
                  <a:pt x="4738" y="24932"/>
                </a:lnTo>
                <a:lnTo>
                  <a:pt x="2489" y="37596"/>
                </a:lnTo>
                <a:lnTo>
                  <a:pt x="699" y="50130"/>
                </a:lnTo>
                <a:lnTo>
                  <a:pt x="0" y="56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113459" y="1339386"/>
            <a:ext cx="5727" cy="49225"/>
          </a:xfrm>
          <a:custGeom>
            <a:avLst/>
            <a:gdLst/>
            <a:ahLst/>
            <a:cxnLst/>
            <a:rect l="l" t="t" r="r" b="b"/>
            <a:pathLst>
              <a:path w="5727" h="49225">
                <a:moveTo>
                  <a:pt x="5727" y="49225"/>
                </a:moveTo>
                <a:lnTo>
                  <a:pt x="5396" y="36249"/>
                </a:lnTo>
                <a:lnTo>
                  <a:pt x="4341" y="22363"/>
                </a:lnTo>
                <a:lnTo>
                  <a:pt x="2468" y="939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518353" y="647053"/>
            <a:ext cx="586371" cy="524306"/>
          </a:xfrm>
          <a:custGeom>
            <a:avLst/>
            <a:gdLst/>
            <a:ahLst/>
            <a:cxnLst/>
            <a:rect l="l" t="t" r="r" b="b"/>
            <a:pathLst>
              <a:path w="586371" h="524306">
                <a:moveTo>
                  <a:pt x="423608" y="69075"/>
                </a:moveTo>
                <a:lnTo>
                  <a:pt x="421233" y="77800"/>
                </a:lnTo>
                <a:lnTo>
                  <a:pt x="417814" y="89788"/>
                </a:lnTo>
                <a:lnTo>
                  <a:pt x="413860" y="101933"/>
                </a:lnTo>
                <a:lnTo>
                  <a:pt x="409217" y="113929"/>
                </a:lnTo>
                <a:lnTo>
                  <a:pt x="404660" y="123698"/>
                </a:lnTo>
                <a:lnTo>
                  <a:pt x="397525" y="135845"/>
                </a:lnTo>
                <a:lnTo>
                  <a:pt x="389128" y="143284"/>
                </a:lnTo>
                <a:lnTo>
                  <a:pt x="376685" y="146067"/>
                </a:lnTo>
                <a:lnTo>
                  <a:pt x="369404" y="145846"/>
                </a:lnTo>
                <a:lnTo>
                  <a:pt x="355498" y="141785"/>
                </a:lnTo>
                <a:lnTo>
                  <a:pt x="346927" y="133387"/>
                </a:lnTo>
                <a:lnTo>
                  <a:pt x="340755" y="122094"/>
                </a:lnTo>
                <a:lnTo>
                  <a:pt x="334111" y="109461"/>
                </a:lnTo>
                <a:lnTo>
                  <a:pt x="327601" y="98530"/>
                </a:lnTo>
                <a:lnTo>
                  <a:pt x="321308" y="87513"/>
                </a:lnTo>
                <a:lnTo>
                  <a:pt x="315181" y="76414"/>
                </a:lnTo>
                <a:lnTo>
                  <a:pt x="309172" y="65238"/>
                </a:lnTo>
                <a:lnTo>
                  <a:pt x="303230" y="53989"/>
                </a:lnTo>
                <a:lnTo>
                  <a:pt x="301790" y="51244"/>
                </a:lnTo>
                <a:lnTo>
                  <a:pt x="295714" y="37533"/>
                </a:lnTo>
                <a:lnTo>
                  <a:pt x="290282" y="23181"/>
                </a:lnTo>
                <a:lnTo>
                  <a:pt x="284881" y="10581"/>
                </a:lnTo>
                <a:lnTo>
                  <a:pt x="278899" y="2122"/>
                </a:lnTo>
                <a:lnTo>
                  <a:pt x="272694" y="0"/>
                </a:lnTo>
                <a:lnTo>
                  <a:pt x="261749" y="2314"/>
                </a:lnTo>
                <a:lnTo>
                  <a:pt x="249213" y="6145"/>
                </a:lnTo>
                <a:lnTo>
                  <a:pt x="236146" y="10808"/>
                </a:lnTo>
                <a:lnTo>
                  <a:pt x="223606" y="15618"/>
                </a:lnTo>
                <a:lnTo>
                  <a:pt x="213880" y="19418"/>
                </a:lnTo>
                <a:lnTo>
                  <a:pt x="201880" y="23869"/>
                </a:lnTo>
                <a:lnTo>
                  <a:pt x="189595" y="28314"/>
                </a:lnTo>
                <a:lnTo>
                  <a:pt x="177808" y="32888"/>
                </a:lnTo>
                <a:lnTo>
                  <a:pt x="172288" y="35293"/>
                </a:lnTo>
                <a:lnTo>
                  <a:pt x="160839" y="40415"/>
                </a:lnTo>
                <a:lnTo>
                  <a:pt x="149151" y="45747"/>
                </a:lnTo>
                <a:lnTo>
                  <a:pt x="137667" y="51587"/>
                </a:lnTo>
                <a:lnTo>
                  <a:pt x="126831" y="58233"/>
                </a:lnTo>
                <a:lnTo>
                  <a:pt x="122986" y="61023"/>
                </a:lnTo>
                <a:lnTo>
                  <a:pt x="113382" y="70072"/>
                </a:lnTo>
                <a:lnTo>
                  <a:pt x="106304" y="79974"/>
                </a:lnTo>
                <a:lnTo>
                  <a:pt x="100140" y="91031"/>
                </a:lnTo>
                <a:lnTo>
                  <a:pt x="97205" y="96520"/>
                </a:lnTo>
                <a:lnTo>
                  <a:pt x="90016" y="107463"/>
                </a:lnTo>
                <a:lnTo>
                  <a:pt x="82423" y="117164"/>
                </a:lnTo>
                <a:lnTo>
                  <a:pt x="75554" y="127634"/>
                </a:lnTo>
                <a:lnTo>
                  <a:pt x="73444" y="132054"/>
                </a:lnTo>
                <a:lnTo>
                  <a:pt x="68057" y="143751"/>
                </a:lnTo>
                <a:lnTo>
                  <a:pt x="62201" y="155077"/>
                </a:lnTo>
                <a:lnTo>
                  <a:pt x="56183" y="166189"/>
                </a:lnTo>
                <a:lnTo>
                  <a:pt x="51092" y="175729"/>
                </a:lnTo>
                <a:lnTo>
                  <a:pt x="46179" y="187346"/>
                </a:lnTo>
                <a:lnTo>
                  <a:pt x="43381" y="199630"/>
                </a:lnTo>
                <a:lnTo>
                  <a:pt x="43502" y="211616"/>
                </a:lnTo>
                <a:lnTo>
                  <a:pt x="47347" y="222336"/>
                </a:lnTo>
                <a:lnTo>
                  <a:pt x="53822" y="229489"/>
                </a:lnTo>
                <a:lnTo>
                  <a:pt x="56400" y="231457"/>
                </a:lnTo>
                <a:lnTo>
                  <a:pt x="59867" y="232244"/>
                </a:lnTo>
                <a:lnTo>
                  <a:pt x="63004" y="232918"/>
                </a:lnTo>
                <a:lnTo>
                  <a:pt x="64414" y="241147"/>
                </a:lnTo>
                <a:lnTo>
                  <a:pt x="60629" y="247878"/>
                </a:lnTo>
                <a:lnTo>
                  <a:pt x="57569" y="255054"/>
                </a:lnTo>
                <a:lnTo>
                  <a:pt x="54063" y="263245"/>
                </a:lnTo>
                <a:lnTo>
                  <a:pt x="53212" y="269557"/>
                </a:lnTo>
                <a:lnTo>
                  <a:pt x="51434" y="278790"/>
                </a:lnTo>
                <a:lnTo>
                  <a:pt x="48987" y="291005"/>
                </a:lnTo>
                <a:lnTo>
                  <a:pt x="46325" y="303326"/>
                </a:lnTo>
                <a:lnTo>
                  <a:pt x="43446" y="315714"/>
                </a:lnTo>
                <a:lnTo>
                  <a:pt x="40343" y="328131"/>
                </a:lnTo>
                <a:lnTo>
                  <a:pt x="37014" y="340542"/>
                </a:lnTo>
                <a:lnTo>
                  <a:pt x="35039" y="347510"/>
                </a:lnTo>
                <a:lnTo>
                  <a:pt x="31529" y="359865"/>
                </a:lnTo>
                <a:lnTo>
                  <a:pt x="28121" y="372175"/>
                </a:lnTo>
                <a:lnTo>
                  <a:pt x="24757" y="384436"/>
                </a:lnTo>
                <a:lnTo>
                  <a:pt x="21380" y="396645"/>
                </a:lnTo>
                <a:lnTo>
                  <a:pt x="17930" y="408798"/>
                </a:lnTo>
                <a:lnTo>
                  <a:pt x="14349" y="420893"/>
                </a:lnTo>
                <a:lnTo>
                  <a:pt x="12649" y="426415"/>
                </a:lnTo>
                <a:lnTo>
                  <a:pt x="10198" y="434263"/>
                </a:lnTo>
                <a:lnTo>
                  <a:pt x="10375" y="439318"/>
                </a:lnTo>
                <a:lnTo>
                  <a:pt x="6832" y="446341"/>
                </a:lnTo>
                <a:lnTo>
                  <a:pt x="3822" y="452361"/>
                </a:lnTo>
                <a:lnTo>
                  <a:pt x="0" y="456590"/>
                </a:lnTo>
                <a:lnTo>
                  <a:pt x="965" y="463956"/>
                </a:lnTo>
                <a:lnTo>
                  <a:pt x="965" y="472173"/>
                </a:lnTo>
                <a:lnTo>
                  <a:pt x="3357" y="488632"/>
                </a:lnTo>
                <a:lnTo>
                  <a:pt x="8683" y="499920"/>
                </a:lnTo>
                <a:lnTo>
                  <a:pt x="17182" y="507679"/>
                </a:lnTo>
                <a:lnTo>
                  <a:pt x="29093" y="513553"/>
                </a:lnTo>
                <a:lnTo>
                  <a:pt x="40932" y="517893"/>
                </a:lnTo>
                <a:lnTo>
                  <a:pt x="53085" y="522167"/>
                </a:lnTo>
                <a:lnTo>
                  <a:pt x="64012" y="524306"/>
                </a:lnTo>
                <a:lnTo>
                  <a:pt x="74485" y="524103"/>
                </a:lnTo>
                <a:lnTo>
                  <a:pt x="87117" y="522680"/>
                </a:lnTo>
                <a:lnTo>
                  <a:pt x="99679" y="520774"/>
                </a:lnTo>
                <a:lnTo>
                  <a:pt x="112211" y="518671"/>
                </a:lnTo>
                <a:lnTo>
                  <a:pt x="124751" y="516655"/>
                </a:lnTo>
                <a:lnTo>
                  <a:pt x="137337" y="515009"/>
                </a:lnTo>
                <a:lnTo>
                  <a:pt x="143192" y="514451"/>
                </a:lnTo>
                <a:lnTo>
                  <a:pt x="155917" y="513303"/>
                </a:lnTo>
                <a:lnTo>
                  <a:pt x="168722" y="511873"/>
                </a:lnTo>
                <a:lnTo>
                  <a:pt x="181548" y="510098"/>
                </a:lnTo>
                <a:lnTo>
                  <a:pt x="194335" y="507914"/>
                </a:lnTo>
                <a:lnTo>
                  <a:pt x="207022" y="505259"/>
                </a:lnTo>
                <a:lnTo>
                  <a:pt x="219549" y="502070"/>
                </a:lnTo>
                <a:lnTo>
                  <a:pt x="231858" y="498284"/>
                </a:lnTo>
                <a:lnTo>
                  <a:pt x="243887" y="493839"/>
                </a:lnTo>
                <a:lnTo>
                  <a:pt x="255576" y="488672"/>
                </a:lnTo>
                <a:lnTo>
                  <a:pt x="266866" y="482720"/>
                </a:lnTo>
                <a:lnTo>
                  <a:pt x="277697" y="475919"/>
                </a:lnTo>
                <a:lnTo>
                  <a:pt x="281749" y="473049"/>
                </a:lnTo>
                <a:lnTo>
                  <a:pt x="291589" y="465362"/>
                </a:lnTo>
                <a:lnTo>
                  <a:pt x="301181" y="457636"/>
                </a:lnTo>
                <a:lnTo>
                  <a:pt x="311562" y="450270"/>
                </a:lnTo>
                <a:lnTo>
                  <a:pt x="319798" y="445566"/>
                </a:lnTo>
                <a:lnTo>
                  <a:pt x="330727" y="440973"/>
                </a:lnTo>
                <a:lnTo>
                  <a:pt x="344353" y="435580"/>
                </a:lnTo>
                <a:lnTo>
                  <a:pt x="357226" y="429122"/>
                </a:lnTo>
                <a:lnTo>
                  <a:pt x="365893" y="421335"/>
                </a:lnTo>
                <a:lnTo>
                  <a:pt x="367068" y="418960"/>
                </a:lnTo>
                <a:lnTo>
                  <a:pt x="363273" y="414996"/>
                </a:lnTo>
                <a:lnTo>
                  <a:pt x="362009" y="407711"/>
                </a:lnTo>
                <a:lnTo>
                  <a:pt x="362899" y="397713"/>
                </a:lnTo>
                <a:lnTo>
                  <a:pt x="365568" y="385610"/>
                </a:lnTo>
                <a:lnTo>
                  <a:pt x="369641" y="372013"/>
                </a:lnTo>
                <a:lnTo>
                  <a:pt x="374743" y="357530"/>
                </a:lnTo>
                <a:lnTo>
                  <a:pt x="380497" y="342770"/>
                </a:lnTo>
                <a:lnTo>
                  <a:pt x="386529" y="328342"/>
                </a:lnTo>
                <a:lnTo>
                  <a:pt x="392464" y="314855"/>
                </a:lnTo>
                <a:lnTo>
                  <a:pt x="397925" y="302919"/>
                </a:lnTo>
                <a:lnTo>
                  <a:pt x="402539" y="293142"/>
                </a:lnTo>
                <a:lnTo>
                  <a:pt x="405928" y="286133"/>
                </a:lnTo>
                <a:lnTo>
                  <a:pt x="413319" y="272773"/>
                </a:lnTo>
                <a:lnTo>
                  <a:pt x="420272" y="262057"/>
                </a:lnTo>
                <a:lnTo>
                  <a:pt x="427020" y="251287"/>
                </a:lnTo>
                <a:lnTo>
                  <a:pt x="432702" y="239986"/>
                </a:lnTo>
                <a:lnTo>
                  <a:pt x="435267" y="232664"/>
                </a:lnTo>
                <a:lnTo>
                  <a:pt x="437463" y="220171"/>
                </a:lnTo>
                <a:lnTo>
                  <a:pt x="440097" y="208275"/>
                </a:lnTo>
                <a:lnTo>
                  <a:pt x="442582" y="203441"/>
                </a:lnTo>
                <a:lnTo>
                  <a:pt x="454233" y="206831"/>
                </a:lnTo>
                <a:lnTo>
                  <a:pt x="466197" y="211781"/>
                </a:lnTo>
                <a:lnTo>
                  <a:pt x="478192" y="217544"/>
                </a:lnTo>
                <a:lnTo>
                  <a:pt x="489940" y="223375"/>
                </a:lnTo>
                <a:lnTo>
                  <a:pt x="501158" y="228527"/>
                </a:lnTo>
                <a:lnTo>
                  <a:pt x="503415" y="229450"/>
                </a:lnTo>
                <a:lnTo>
                  <a:pt x="514940" y="235185"/>
                </a:lnTo>
                <a:lnTo>
                  <a:pt x="526217" y="241364"/>
                </a:lnTo>
                <a:lnTo>
                  <a:pt x="537184" y="245478"/>
                </a:lnTo>
                <a:lnTo>
                  <a:pt x="539983" y="233273"/>
                </a:lnTo>
                <a:lnTo>
                  <a:pt x="543840" y="221270"/>
                </a:lnTo>
                <a:lnTo>
                  <a:pt x="548497" y="209426"/>
                </a:lnTo>
                <a:lnTo>
                  <a:pt x="553699" y="197696"/>
                </a:lnTo>
                <a:lnTo>
                  <a:pt x="559190" y="186036"/>
                </a:lnTo>
                <a:lnTo>
                  <a:pt x="564714" y="174404"/>
                </a:lnTo>
                <a:lnTo>
                  <a:pt x="570014" y="162753"/>
                </a:lnTo>
                <a:lnTo>
                  <a:pt x="574834" y="151042"/>
                </a:lnTo>
                <a:lnTo>
                  <a:pt x="576656" y="146088"/>
                </a:lnTo>
                <a:lnTo>
                  <a:pt x="582311" y="134573"/>
                </a:lnTo>
                <a:lnTo>
                  <a:pt x="586365" y="122577"/>
                </a:lnTo>
                <a:lnTo>
                  <a:pt x="586371" y="122377"/>
                </a:lnTo>
                <a:lnTo>
                  <a:pt x="581875" y="113302"/>
                </a:lnTo>
                <a:lnTo>
                  <a:pt x="571506" y="107076"/>
                </a:lnTo>
                <a:lnTo>
                  <a:pt x="568959" y="104749"/>
                </a:lnTo>
                <a:lnTo>
                  <a:pt x="560287" y="95828"/>
                </a:lnTo>
                <a:lnTo>
                  <a:pt x="551331" y="86897"/>
                </a:lnTo>
                <a:lnTo>
                  <a:pt x="542096" y="78065"/>
                </a:lnTo>
                <a:lnTo>
                  <a:pt x="532583" y="69443"/>
                </a:lnTo>
                <a:lnTo>
                  <a:pt x="522796" y="61140"/>
                </a:lnTo>
                <a:lnTo>
                  <a:pt x="512737" y="53268"/>
                </a:lnTo>
                <a:lnTo>
                  <a:pt x="508126" y="49898"/>
                </a:lnTo>
                <a:lnTo>
                  <a:pt x="497223" y="43146"/>
                </a:lnTo>
                <a:lnTo>
                  <a:pt x="485875" y="37112"/>
                </a:lnTo>
                <a:lnTo>
                  <a:pt x="474868" y="30780"/>
                </a:lnTo>
                <a:lnTo>
                  <a:pt x="465785" y="23876"/>
                </a:lnTo>
                <a:lnTo>
                  <a:pt x="458831" y="33640"/>
                </a:lnTo>
                <a:lnTo>
                  <a:pt x="450324" y="43373"/>
                </a:lnTo>
                <a:lnTo>
                  <a:pt x="443026" y="51498"/>
                </a:lnTo>
                <a:lnTo>
                  <a:pt x="438594" y="56565"/>
                </a:lnTo>
                <a:lnTo>
                  <a:pt x="432600" y="61252"/>
                </a:lnTo>
                <a:lnTo>
                  <a:pt x="427901" y="64604"/>
                </a:lnTo>
                <a:lnTo>
                  <a:pt x="420700" y="69735"/>
                </a:lnTo>
                <a:lnTo>
                  <a:pt x="423608" y="690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518353" y="647053"/>
            <a:ext cx="586371" cy="524306"/>
          </a:xfrm>
          <a:custGeom>
            <a:avLst/>
            <a:gdLst/>
            <a:ahLst/>
            <a:cxnLst/>
            <a:rect l="l" t="t" r="r" b="b"/>
            <a:pathLst>
              <a:path w="586371" h="524306">
                <a:moveTo>
                  <a:pt x="965" y="472173"/>
                </a:moveTo>
                <a:lnTo>
                  <a:pt x="3357" y="488632"/>
                </a:lnTo>
                <a:lnTo>
                  <a:pt x="8683" y="499920"/>
                </a:lnTo>
                <a:lnTo>
                  <a:pt x="17182" y="507679"/>
                </a:lnTo>
                <a:lnTo>
                  <a:pt x="29093" y="513553"/>
                </a:lnTo>
                <a:lnTo>
                  <a:pt x="40932" y="517893"/>
                </a:lnTo>
                <a:lnTo>
                  <a:pt x="53085" y="522167"/>
                </a:lnTo>
                <a:lnTo>
                  <a:pt x="64012" y="524306"/>
                </a:lnTo>
                <a:lnTo>
                  <a:pt x="74485" y="524103"/>
                </a:lnTo>
                <a:lnTo>
                  <a:pt x="87117" y="522680"/>
                </a:lnTo>
                <a:lnTo>
                  <a:pt x="99679" y="520774"/>
                </a:lnTo>
                <a:lnTo>
                  <a:pt x="112211" y="518671"/>
                </a:lnTo>
                <a:lnTo>
                  <a:pt x="124751" y="516655"/>
                </a:lnTo>
                <a:lnTo>
                  <a:pt x="137337" y="515009"/>
                </a:lnTo>
                <a:lnTo>
                  <a:pt x="143192" y="514451"/>
                </a:lnTo>
                <a:lnTo>
                  <a:pt x="155917" y="513303"/>
                </a:lnTo>
                <a:lnTo>
                  <a:pt x="168722" y="511873"/>
                </a:lnTo>
                <a:lnTo>
                  <a:pt x="181548" y="510098"/>
                </a:lnTo>
                <a:lnTo>
                  <a:pt x="194335" y="507914"/>
                </a:lnTo>
                <a:lnTo>
                  <a:pt x="207022" y="505259"/>
                </a:lnTo>
                <a:lnTo>
                  <a:pt x="219549" y="502070"/>
                </a:lnTo>
                <a:lnTo>
                  <a:pt x="231858" y="498284"/>
                </a:lnTo>
                <a:lnTo>
                  <a:pt x="243887" y="493839"/>
                </a:lnTo>
                <a:lnTo>
                  <a:pt x="255576" y="488672"/>
                </a:lnTo>
                <a:lnTo>
                  <a:pt x="266866" y="482720"/>
                </a:lnTo>
                <a:lnTo>
                  <a:pt x="277697" y="475919"/>
                </a:lnTo>
                <a:lnTo>
                  <a:pt x="281749" y="473049"/>
                </a:lnTo>
                <a:lnTo>
                  <a:pt x="291589" y="465362"/>
                </a:lnTo>
                <a:lnTo>
                  <a:pt x="301181" y="457636"/>
                </a:lnTo>
                <a:lnTo>
                  <a:pt x="311562" y="450270"/>
                </a:lnTo>
                <a:lnTo>
                  <a:pt x="319798" y="445566"/>
                </a:lnTo>
                <a:lnTo>
                  <a:pt x="330727" y="440973"/>
                </a:lnTo>
                <a:lnTo>
                  <a:pt x="344353" y="435580"/>
                </a:lnTo>
                <a:lnTo>
                  <a:pt x="357226" y="429122"/>
                </a:lnTo>
                <a:lnTo>
                  <a:pt x="365893" y="421335"/>
                </a:lnTo>
                <a:lnTo>
                  <a:pt x="367068" y="418960"/>
                </a:lnTo>
                <a:lnTo>
                  <a:pt x="363273" y="414996"/>
                </a:lnTo>
                <a:lnTo>
                  <a:pt x="362009" y="407711"/>
                </a:lnTo>
                <a:lnTo>
                  <a:pt x="362899" y="397713"/>
                </a:lnTo>
                <a:lnTo>
                  <a:pt x="365568" y="385610"/>
                </a:lnTo>
                <a:lnTo>
                  <a:pt x="369641" y="372013"/>
                </a:lnTo>
                <a:lnTo>
                  <a:pt x="374743" y="357530"/>
                </a:lnTo>
                <a:lnTo>
                  <a:pt x="380497" y="342770"/>
                </a:lnTo>
                <a:lnTo>
                  <a:pt x="386529" y="328342"/>
                </a:lnTo>
                <a:lnTo>
                  <a:pt x="392464" y="314855"/>
                </a:lnTo>
                <a:lnTo>
                  <a:pt x="397925" y="302919"/>
                </a:lnTo>
                <a:lnTo>
                  <a:pt x="402539" y="293142"/>
                </a:lnTo>
                <a:lnTo>
                  <a:pt x="405928" y="286133"/>
                </a:lnTo>
                <a:lnTo>
                  <a:pt x="413319" y="272773"/>
                </a:lnTo>
                <a:lnTo>
                  <a:pt x="420272" y="262057"/>
                </a:lnTo>
                <a:lnTo>
                  <a:pt x="427020" y="251287"/>
                </a:lnTo>
                <a:lnTo>
                  <a:pt x="432702" y="239986"/>
                </a:lnTo>
                <a:lnTo>
                  <a:pt x="435267" y="232664"/>
                </a:lnTo>
                <a:lnTo>
                  <a:pt x="437463" y="220171"/>
                </a:lnTo>
                <a:lnTo>
                  <a:pt x="440097" y="208275"/>
                </a:lnTo>
                <a:lnTo>
                  <a:pt x="442582" y="203441"/>
                </a:lnTo>
                <a:lnTo>
                  <a:pt x="454233" y="206831"/>
                </a:lnTo>
                <a:lnTo>
                  <a:pt x="466197" y="211781"/>
                </a:lnTo>
                <a:lnTo>
                  <a:pt x="478192" y="217544"/>
                </a:lnTo>
                <a:lnTo>
                  <a:pt x="489940" y="223375"/>
                </a:lnTo>
                <a:lnTo>
                  <a:pt x="501158" y="228527"/>
                </a:lnTo>
                <a:lnTo>
                  <a:pt x="503415" y="229450"/>
                </a:lnTo>
                <a:lnTo>
                  <a:pt x="514940" y="235185"/>
                </a:lnTo>
                <a:lnTo>
                  <a:pt x="526217" y="241364"/>
                </a:lnTo>
                <a:lnTo>
                  <a:pt x="537184" y="245478"/>
                </a:lnTo>
                <a:lnTo>
                  <a:pt x="539983" y="233273"/>
                </a:lnTo>
                <a:lnTo>
                  <a:pt x="543840" y="221270"/>
                </a:lnTo>
                <a:lnTo>
                  <a:pt x="548497" y="209426"/>
                </a:lnTo>
                <a:lnTo>
                  <a:pt x="553699" y="197696"/>
                </a:lnTo>
                <a:lnTo>
                  <a:pt x="559190" y="186036"/>
                </a:lnTo>
                <a:lnTo>
                  <a:pt x="564714" y="174404"/>
                </a:lnTo>
                <a:lnTo>
                  <a:pt x="570014" y="162753"/>
                </a:lnTo>
                <a:lnTo>
                  <a:pt x="574834" y="151042"/>
                </a:lnTo>
                <a:lnTo>
                  <a:pt x="576656" y="146088"/>
                </a:lnTo>
                <a:lnTo>
                  <a:pt x="582311" y="134573"/>
                </a:lnTo>
                <a:lnTo>
                  <a:pt x="586365" y="122577"/>
                </a:lnTo>
                <a:lnTo>
                  <a:pt x="586371" y="122377"/>
                </a:lnTo>
                <a:lnTo>
                  <a:pt x="581875" y="113302"/>
                </a:lnTo>
                <a:lnTo>
                  <a:pt x="571506" y="107076"/>
                </a:lnTo>
                <a:lnTo>
                  <a:pt x="568959" y="104749"/>
                </a:lnTo>
                <a:lnTo>
                  <a:pt x="560287" y="95828"/>
                </a:lnTo>
                <a:lnTo>
                  <a:pt x="551331" y="86897"/>
                </a:lnTo>
                <a:lnTo>
                  <a:pt x="542096" y="78065"/>
                </a:lnTo>
                <a:lnTo>
                  <a:pt x="532583" y="69443"/>
                </a:lnTo>
                <a:lnTo>
                  <a:pt x="522796" y="61140"/>
                </a:lnTo>
                <a:lnTo>
                  <a:pt x="512737" y="53268"/>
                </a:lnTo>
                <a:lnTo>
                  <a:pt x="508126" y="49898"/>
                </a:lnTo>
                <a:lnTo>
                  <a:pt x="497223" y="43146"/>
                </a:lnTo>
                <a:lnTo>
                  <a:pt x="485875" y="37112"/>
                </a:lnTo>
                <a:lnTo>
                  <a:pt x="474868" y="30780"/>
                </a:lnTo>
                <a:lnTo>
                  <a:pt x="465785" y="23876"/>
                </a:lnTo>
                <a:lnTo>
                  <a:pt x="458831" y="33640"/>
                </a:lnTo>
                <a:lnTo>
                  <a:pt x="450324" y="43373"/>
                </a:lnTo>
                <a:lnTo>
                  <a:pt x="443026" y="51498"/>
                </a:lnTo>
                <a:lnTo>
                  <a:pt x="438594" y="56565"/>
                </a:lnTo>
                <a:lnTo>
                  <a:pt x="432600" y="61252"/>
                </a:lnTo>
                <a:lnTo>
                  <a:pt x="427901" y="64604"/>
                </a:lnTo>
                <a:lnTo>
                  <a:pt x="420700" y="69735"/>
                </a:lnTo>
                <a:lnTo>
                  <a:pt x="423608" y="69075"/>
                </a:lnTo>
                <a:lnTo>
                  <a:pt x="421233" y="77800"/>
                </a:lnTo>
                <a:lnTo>
                  <a:pt x="417814" y="89788"/>
                </a:lnTo>
                <a:lnTo>
                  <a:pt x="413860" y="101933"/>
                </a:lnTo>
                <a:lnTo>
                  <a:pt x="409217" y="113929"/>
                </a:lnTo>
                <a:lnTo>
                  <a:pt x="404660" y="123698"/>
                </a:lnTo>
                <a:lnTo>
                  <a:pt x="397525" y="135845"/>
                </a:lnTo>
                <a:lnTo>
                  <a:pt x="389128" y="143284"/>
                </a:lnTo>
                <a:lnTo>
                  <a:pt x="376685" y="146067"/>
                </a:lnTo>
                <a:lnTo>
                  <a:pt x="369404" y="145846"/>
                </a:lnTo>
                <a:lnTo>
                  <a:pt x="355498" y="141785"/>
                </a:lnTo>
                <a:lnTo>
                  <a:pt x="346927" y="133387"/>
                </a:lnTo>
                <a:lnTo>
                  <a:pt x="340755" y="122094"/>
                </a:lnTo>
                <a:lnTo>
                  <a:pt x="334111" y="109461"/>
                </a:lnTo>
                <a:lnTo>
                  <a:pt x="327601" y="98530"/>
                </a:lnTo>
                <a:lnTo>
                  <a:pt x="321308" y="87513"/>
                </a:lnTo>
                <a:lnTo>
                  <a:pt x="315181" y="76414"/>
                </a:lnTo>
                <a:lnTo>
                  <a:pt x="309172" y="65238"/>
                </a:lnTo>
                <a:lnTo>
                  <a:pt x="303230" y="53989"/>
                </a:lnTo>
                <a:lnTo>
                  <a:pt x="301790" y="51244"/>
                </a:lnTo>
                <a:lnTo>
                  <a:pt x="295714" y="37533"/>
                </a:lnTo>
                <a:lnTo>
                  <a:pt x="290282" y="23181"/>
                </a:lnTo>
                <a:lnTo>
                  <a:pt x="284881" y="10581"/>
                </a:lnTo>
                <a:lnTo>
                  <a:pt x="278899" y="2122"/>
                </a:lnTo>
                <a:lnTo>
                  <a:pt x="272694" y="0"/>
                </a:lnTo>
                <a:lnTo>
                  <a:pt x="261749" y="2314"/>
                </a:lnTo>
                <a:lnTo>
                  <a:pt x="249213" y="6145"/>
                </a:lnTo>
                <a:lnTo>
                  <a:pt x="236146" y="10808"/>
                </a:lnTo>
                <a:lnTo>
                  <a:pt x="223606" y="15618"/>
                </a:lnTo>
                <a:lnTo>
                  <a:pt x="213880" y="19418"/>
                </a:lnTo>
                <a:lnTo>
                  <a:pt x="201880" y="23869"/>
                </a:lnTo>
                <a:lnTo>
                  <a:pt x="189595" y="28314"/>
                </a:lnTo>
                <a:lnTo>
                  <a:pt x="177808" y="32888"/>
                </a:lnTo>
                <a:lnTo>
                  <a:pt x="172288" y="35293"/>
                </a:lnTo>
                <a:lnTo>
                  <a:pt x="160839" y="40415"/>
                </a:lnTo>
                <a:lnTo>
                  <a:pt x="149151" y="45747"/>
                </a:lnTo>
                <a:lnTo>
                  <a:pt x="137667" y="51587"/>
                </a:lnTo>
                <a:lnTo>
                  <a:pt x="126831" y="58233"/>
                </a:lnTo>
                <a:lnTo>
                  <a:pt x="122986" y="61023"/>
                </a:lnTo>
                <a:lnTo>
                  <a:pt x="113382" y="70072"/>
                </a:lnTo>
                <a:lnTo>
                  <a:pt x="106304" y="79974"/>
                </a:lnTo>
                <a:lnTo>
                  <a:pt x="100140" y="91031"/>
                </a:lnTo>
                <a:lnTo>
                  <a:pt x="97205" y="96520"/>
                </a:lnTo>
                <a:lnTo>
                  <a:pt x="90016" y="107463"/>
                </a:lnTo>
                <a:lnTo>
                  <a:pt x="82423" y="117164"/>
                </a:lnTo>
                <a:lnTo>
                  <a:pt x="75554" y="127634"/>
                </a:lnTo>
                <a:lnTo>
                  <a:pt x="73444" y="132054"/>
                </a:lnTo>
                <a:lnTo>
                  <a:pt x="68057" y="143751"/>
                </a:lnTo>
                <a:lnTo>
                  <a:pt x="62201" y="155077"/>
                </a:lnTo>
                <a:lnTo>
                  <a:pt x="56183" y="166189"/>
                </a:lnTo>
                <a:lnTo>
                  <a:pt x="51092" y="175729"/>
                </a:lnTo>
                <a:lnTo>
                  <a:pt x="46179" y="187346"/>
                </a:lnTo>
                <a:lnTo>
                  <a:pt x="43381" y="199630"/>
                </a:lnTo>
                <a:lnTo>
                  <a:pt x="43502" y="211616"/>
                </a:lnTo>
                <a:lnTo>
                  <a:pt x="47347" y="222336"/>
                </a:lnTo>
                <a:lnTo>
                  <a:pt x="53822" y="229489"/>
                </a:lnTo>
                <a:lnTo>
                  <a:pt x="56400" y="231457"/>
                </a:lnTo>
                <a:lnTo>
                  <a:pt x="59867" y="232244"/>
                </a:lnTo>
                <a:lnTo>
                  <a:pt x="63004" y="232918"/>
                </a:lnTo>
                <a:lnTo>
                  <a:pt x="64414" y="241147"/>
                </a:lnTo>
                <a:lnTo>
                  <a:pt x="60629" y="247878"/>
                </a:lnTo>
                <a:lnTo>
                  <a:pt x="57569" y="255054"/>
                </a:lnTo>
                <a:lnTo>
                  <a:pt x="54063" y="263245"/>
                </a:lnTo>
                <a:lnTo>
                  <a:pt x="53212" y="269557"/>
                </a:lnTo>
                <a:lnTo>
                  <a:pt x="51434" y="278790"/>
                </a:lnTo>
                <a:lnTo>
                  <a:pt x="48987" y="291005"/>
                </a:lnTo>
                <a:lnTo>
                  <a:pt x="46325" y="303326"/>
                </a:lnTo>
                <a:lnTo>
                  <a:pt x="43446" y="315714"/>
                </a:lnTo>
                <a:lnTo>
                  <a:pt x="40343" y="328131"/>
                </a:lnTo>
                <a:lnTo>
                  <a:pt x="37014" y="340542"/>
                </a:lnTo>
                <a:lnTo>
                  <a:pt x="35039" y="347510"/>
                </a:lnTo>
                <a:lnTo>
                  <a:pt x="31529" y="359865"/>
                </a:lnTo>
                <a:lnTo>
                  <a:pt x="28121" y="372175"/>
                </a:lnTo>
                <a:lnTo>
                  <a:pt x="24757" y="384436"/>
                </a:lnTo>
                <a:lnTo>
                  <a:pt x="21380" y="396645"/>
                </a:lnTo>
                <a:lnTo>
                  <a:pt x="17930" y="408798"/>
                </a:lnTo>
                <a:lnTo>
                  <a:pt x="14349" y="420893"/>
                </a:lnTo>
                <a:lnTo>
                  <a:pt x="12649" y="426415"/>
                </a:lnTo>
                <a:lnTo>
                  <a:pt x="10198" y="434263"/>
                </a:lnTo>
                <a:lnTo>
                  <a:pt x="10375" y="439318"/>
                </a:lnTo>
                <a:lnTo>
                  <a:pt x="6832" y="446341"/>
                </a:lnTo>
                <a:lnTo>
                  <a:pt x="3822" y="452361"/>
                </a:lnTo>
                <a:lnTo>
                  <a:pt x="0" y="456590"/>
                </a:lnTo>
                <a:lnTo>
                  <a:pt x="965" y="463956"/>
                </a:lnTo>
                <a:lnTo>
                  <a:pt x="965" y="4721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560098" y="829665"/>
            <a:ext cx="184214" cy="74310"/>
          </a:xfrm>
          <a:custGeom>
            <a:avLst/>
            <a:gdLst/>
            <a:ahLst/>
            <a:cxnLst/>
            <a:rect l="l" t="t" r="r" b="b"/>
            <a:pathLst>
              <a:path w="184214" h="74310">
                <a:moveTo>
                  <a:pt x="1498" y="38518"/>
                </a:moveTo>
                <a:lnTo>
                  <a:pt x="5956" y="43102"/>
                </a:lnTo>
                <a:lnTo>
                  <a:pt x="13423" y="49531"/>
                </a:lnTo>
                <a:lnTo>
                  <a:pt x="24202" y="56003"/>
                </a:lnTo>
                <a:lnTo>
                  <a:pt x="36270" y="61093"/>
                </a:lnTo>
                <a:lnTo>
                  <a:pt x="49129" y="65021"/>
                </a:lnTo>
                <a:lnTo>
                  <a:pt x="62284" y="68008"/>
                </a:lnTo>
                <a:lnTo>
                  <a:pt x="75236" y="70276"/>
                </a:lnTo>
                <a:lnTo>
                  <a:pt x="87490" y="72046"/>
                </a:lnTo>
                <a:lnTo>
                  <a:pt x="101846" y="73371"/>
                </a:lnTo>
                <a:lnTo>
                  <a:pt x="114524" y="73772"/>
                </a:lnTo>
                <a:lnTo>
                  <a:pt x="143295" y="73789"/>
                </a:lnTo>
                <a:lnTo>
                  <a:pt x="156255" y="74310"/>
                </a:lnTo>
                <a:lnTo>
                  <a:pt x="169436" y="73233"/>
                </a:lnTo>
                <a:lnTo>
                  <a:pt x="179857" y="67880"/>
                </a:lnTo>
                <a:lnTo>
                  <a:pt x="184214" y="58085"/>
                </a:lnTo>
                <a:lnTo>
                  <a:pt x="182907" y="46173"/>
                </a:lnTo>
                <a:lnTo>
                  <a:pt x="178485" y="34784"/>
                </a:lnTo>
                <a:lnTo>
                  <a:pt x="169485" y="23403"/>
                </a:lnTo>
                <a:lnTo>
                  <a:pt x="158597" y="16274"/>
                </a:lnTo>
                <a:lnTo>
                  <a:pt x="146038" y="10993"/>
                </a:lnTo>
                <a:lnTo>
                  <a:pt x="133000" y="7005"/>
                </a:lnTo>
                <a:lnTo>
                  <a:pt x="120675" y="3758"/>
                </a:lnTo>
                <a:lnTo>
                  <a:pt x="110417" y="1639"/>
                </a:lnTo>
                <a:lnTo>
                  <a:pt x="97867" y="327"/>
                </a:lnTo>
                <a:lnTo>
                  <a:pt x="84967" y="0"/>
                </a:lnTo>
                <a:lnTo>
                  <a:pt x="72004" y="378"/>
                </a:lnTo>
                <a:lnTo>
                  <a:pt x="59262" y="1182"/>
                </a:lnTo>
                <a:lnTo>
                  <a:pt x="47028" y="2132"/>
                </a:lnTo>
                <a:lnTo>
                  <a:pt x="32633" y="4548"/>
                </a:lnTo>
                <a:lnTo>
                  <a:pt x="19095" y="9058"/>
                </a:lnTo>
                <a:lnTo>
                  <a:pt x="7617" y="15287"/>
                </a:lnTo>
                <a:lnTo>
                  <a:pt x="0" y="22808"/>
                </a:lnTo>
                <a:lnTo>
                  <a:pt x="838" y="29907"/>
                </a:lnTo>
                <a:lnTo>
                  <a:pt x="1498" y="3851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560098" y="829665"/>
            <a:ext cx="184214" cy="74310"/>
          </a:xfrm>
          <a:custGeom>
            <a:avLst/>
            <a:gdLst/>
            <a:ahLst/>
            <a:cxnLst/>
            <a:rect l="l" t="t" r="r" b="b"/>
            <a:pathLst>
              <a:path w="184214" h="74310">
                <a:moveTo>
                  <a:pt x="0" y="22808"/>
                </a:moveTo>
                <a:lnTo>
                  <a:pt x="7617" y="15287"/>
                </a:lnTo>
                <a:lnTo>
                  <a:pt x="19095" y="9058"/>
                </a:lnTo>
                <a:lnTo>
                  <a:pt x="32633" y="4548"/>
                </a:lnTo>
                <a:lnTo>
                  <a:pt x="46429" y="2181"/>
                </a:lnTo>
                <a:lnTo>
                  <a:pt x="59262" y="1182"/>
                </a:lnTo>
                <a:lnTo>
                  <a:pt x="72004" y="378"/>
                </a:lnTo>
                <a:lnTo>
                  <a:pt x="84967" y="0"/>
                </a:lnTo>
                <a:lnTo>
                  <a:pt x="97867" y="327"/>
                </a:lnTo>
                <a:lnTo>
                  <a:pt x="110417" y="1639"/>
                </a:lnTo>
                <a:lnTo>
                  <a:pt x="120675" y="3758"/>
                </a:lnTo>
                <a:lnTo>
                  <a:pt x="133000" y="7005"/>
                </a:lnTo>
                <a:lnTo>
                  <a:pt x="146038" y="10993"/>
                </a:lnTo>
                <a:lnTo>
                  <a:pt x="158597" y="16274"/>
                </a:lnTo>
                <a:lnTo>
                  <a:pt x="169485" y="23403"/>
                </a:lnTo>
                <a:lnTo>
                  <a:pt x="177512" y="32930"/>
                </a:lnTo>
                <a:lnTo>
                  <a:pt x="182907" y="46173"/>
                </a:lnTo>
                <a:lnTo>
                  <a:pt x="184214" y="58085"/>
                </a:lnTo>
                <a:lnTo>
                  <a:pt x="179857" y="67880"/>
                </a:lnTo>
                <a:lnTo>
                  <a:pt x="169436" y="73233"/>
                </a:lnTo>
                <a:lnTo>
                  <a:pt x="156255" y="74310"/>
                </a:lnTo>
                <a:lnTo>
                  <a:pt x="143295" y="73789"/>
                </a:lnTo>
                <a:lnTo>
                  <a:pt x="140004" y="73722"/>
                </a:lnTo>
                <a:lnTo>
                  <a:pt x="127257" y="73786"/>
                </a:lnTo>
                <a:lnTo>
                  <a:pt x="114524" y="73772"/>
                </a:lnTo>
                <a:lnTo>
                  <a:pt x="101846" y="73371"/>
                </a:lnTo>
                <a:lnTo>
                  <a:pt x="89263" y="72275"/>
                </a:lnTo>
                <a:lnTo>
                  <a:pt x="75236" y="70276"/>
                </a:lnTo>
                <a:lnTo>
                  <a:pt x="62284" y="68008"/>
                </a:lnTo>
                <a:lnTo>
                  <a:pt x="49129" y="65021"/>
                </a:lnTo>
                <a:lnTo>
                  <a:pt x="36270" y="61093"/>
                </a:lnTo>
                <a:lnTo>
                  <a:pt x="24202" y="56003"/>
                </a:lnTo>
                <a:lnTo>
                  <a:pt x="13423" y="49531"/>
                </a:lnTo>
                <a:lnTo>
                  <a:pt x="5956" y="43102"/>
                </a:lnTo>
                <a:lnTo>
                  <a:pt x="1498" y="38518"/>
                </a:lnTo>
                <a:lnTo>
                  <a:pt x="838" y="29907"/>
                </a:lnTo>
                <a:lnTo>
                  <a:pt x="0" y="228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745862" y="782496"/>
            <a:ext cx="14071" cy="101688"/>
          </a:xfrm>
          <a:custGeom>
            <a:avLst/>
            <a:gdLst/>
            <a:ahLst/>
            <a:cxnLst/>
            <a:rect l="l" t="t" r="r" b="b"/>
            <a:pathLst>
              <a:path w="14071" h="101688">
                <a:moveTo>
                  <a:pt x="889" y="101688"/>
                </a:moveTo>
                <a:lnTo>
                  <a:pt x="0" y="99136"/>
                </a:lnTo>
                <a:lnTo>
                  <a:pt x="508" y="95884"/>
                </a:lnTo>
                <a:lnTo>
                  <a:pt x="914" y="93179"/>
                </a:lnTo>
                <a:lnTo>
                  <a:pt x="2120" y="85343"/>
                </a:lnTo>
                <a:lnTo>
                  <a:pt x="4483" y="77850"/>
                </a:lnTo>
                <a:lnTo>
                  <a:pt x="5511" y="69964"/>
                </a:lnTo>
                <a:lnTo>
                  <a:pt x="6527" y="62217"/>
                </a:lnTo>
                <a:lnTo>
                  <a:pt x="8585" y="54724"/>
                </a:lnTo>
                <a:lnTo>
                  <a:pt x="9867" y="47040"/>
                </a:lnTo>
                <a:lnTo>
                  <a:pt x="11593" y="34452"/>
                </a:lnTo>
                <a:lnTo>
                  <a:pt x="12438" y="21746"/>
                </a:lnTo>
                <a:lnTo>
                  <a:pt x="12484" y="18186"/>
                </a:lnTo>
                <a:lnTo>
                  <a:pt x="12484" y="12852"/>
                </a:lnTo>
                <a:lnTo>
                  <a:pt x="14071" y="4940"/>
                </a:lnTo>
                <a:lnTo>
                  <a:pt x="121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960935" y="794015"/>
            <a:ext cx="17094" cy="56476"/>
          </a:xfrm>
          <a:custGeom>
            <a:avLst/>
            <a:gdLst/>
            <a:ahLst/>
            <a:cxnLst/>
            <a:rect l="l" t="t" r="r" b="b"/>
            <a:pathLst>
              <a:path w="17094" h="56476">
                <a:moveTo>
                  <a:pt x="0" y="56476"/>
                </a:moveTo>
                <a:lnTo>
                  <a:pt x="3620" y="44875"/>
                </a:lnTo>
                <a:lnTo>
                  <a:pt x="7946" y="31571"/>
                </a:lnTo>
                <a:lnTo>
                  <a:pt x="9321" y="25704"/>
                </a:lnTo>
                <a:lnTo>
                  <a:pt x="9880" y="22034"/>
                </a:lnTo>
                <a:lnTo>
                  <a:pt x="9969" y="18580"/>
                </a:lnTo>
                <a:lnTo>
                  <a:pt x="10896" y="15062"/>
                </a:lnTo>
                <a:lnTo>
                  <a:pt x="12318" y="9766"/>
                </a:lnTo>
                <a:lnTo>
                  <a:pt x="16471" y="5333"/>
                </a:lnTo>
                <a:lnTo>
                  <a:pt x="170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129172" y="869707"/>
            <a:ext cx="16878" cy="41046"/>
          </a:xfrm>
          <a:custGeom>
            <a:avLst/>
            <a:gdLst/>
            <a:ahLst/>
            <a:cxnLst/>
            <a:rect l="l" t="t" r="r" b="b"/>
            <a:pathLst>
              <a:path w="16878" h="41046">
                <a:moveTo>
                  <a:pt x="0" y="41046"/>
                </a:moveTo>
                <a:lnTo>
                  <a:pt x="3057" y="29691"/>
                </a:lnTo>
                <a:lnTo>
                  <a:pt x="8358" y="16090"/>
                </a:lnTo>
                <a:lnTo>
                  <a:pt x="12407" y="6959"/>
                </a:lnTo>
                <a:lnTo>
                  <a:pt x="13589" y="4432"/>
                </a:lnTo>
                <a:lnTo>
                  <a:pt x="14960" y="1943"/>
                </a:lnTo>
                <a:lnTo>
                  <a:pt x="168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586566" y="830052"/>
            <a:ext cx="425602" cy="419163"/>
          </a:xfrm>
          <a:custGeom>
            <a:avLst/>
            <a:gdLst/>
            <a:ahLst/>
            <a:cxnLst/>
            <a:rect l="l" t="t" r="r" b="b"/>
            <a:pathLst>
              <a:path w="425602" h="419163">
                <a:moveTo>
                  <a:pt x="389303" y="350561"/>
                </a:moveTo>
                <a:lnTo>
                  <a:pt x="392010" y="419163"/>
                </a:lnTo>
                <a:lnTo>
                  <a:pt x="395890" y="355543"/>
                </a:lnTo>
                <a:lnTo>
                  <a:pt x="389303" y="350561"/>
                </a:lnTo>
                <a:close/>
              </a:path>
              <a:path w="425602" h="419163">
                <a:moveTo>
                  <a:pt x="5791" y="3848"/>
                </a:moveTo>
                <a:lnTo>
                  <a:pt x="0" y="5930"/>
                </a:lnTo>
                <a:lnTo>
                  <a:pt x="850" y="16586"/>
                </a:lnTo>
                <a:lnTo>
                  <a:pt x="850" y="22263"/>
                </a:lnTo>
                <a:lnTo>
                  <a:pt x="622" y="32715"/>
                </a:lnTo>
                <a:lnTo>
                  <a:pt x="1663" y="39281"/>
                </a:lnTo>
                <a:lnTo>
                  <a:pt x="3902" y="51744"/>
                </a:lnTo>
                <a:lnTo>
                  <a:pt x="6508" y="64199"/>
                </a:lnTo>
                <a:lnTo>
                  <a:pt x="9245" y="76650"/>
                </a:lnTo>
                <a:lnTo>
                  <a:pt x="11873" y="89096"/>
                </a:lnTo>
                <a:lnTo>
                  <a:pt x="14155" y="101541"/>
                </a:lnTo>
                <a:lnTo>
                  <a:pt x="14185" y="101727"/>
                </a:lnTo>
                <a:lnTo>
                  <a:pt x="16542" y="114217"/>
                </a:lnTo>
                <a:lnTo>
                  <a:pt x="19381" y="126622"/>
                </a:lnTo>
                <a:lnTo>
                  <a:pt x="22447" y="138978"/>
                </a:lnTo>
                <a:lnTo>
                  <a:pt x="25484" y="151321"/>
                </a:lnTo>
                <a:lnTo>
                  <a:pt x="28239" y="163689"/>
                </a:lnTo>
                <a:lnTo>
                  <a:pt x="29463" y="170078"/>
                </a:lnTo>
                <a:lnTo>
                  <a:pt x="31889" y="182905"/>
                </a:lnTo>
                <a:lnTo>
                  <a:pt x="34481" y="195120"/>
                </a:lnTo>
                <a:lnTo>
                  <a:pt x="36410" y="203415"/>
                </a:lnTo>
                <a:lnTo>
                  <a:pt x="39765" y="215249"/>
                </a:lnTo>
                <a:lnTo>
                  <a:pt x="44478" y="227968"/>
                </a:lnTo>
                <a:lnTo>
                  <a:pt x="50215" y="239335"/>
                </a:lnTo>
                <a:lnTo>
                  <a:pt x="51701" y="241604"/>
                </a:lnTo>
                <a:lnTo>
                  <a:pt x="61566" y="249206"/>
                </a:lnTo>
                <a:lnTo>
                  <a:pt x="73308" y="254896"/>
                </a:lnTo>
                <a:lnTo>
                  <a:pt x="74650" y="255752"/>
                </a:lnTo>
                <a:lnTo>
                  <a:pt x="85115" y="263148"/>
                </a:lnTo>
                <a:lnTo>
                  <a:pt x="95289" y="270794"/>
                </a:lnTo>
                <a:lnTo>
                  <a:pt x="105337" y="278512"/>
                </a:lnTo>
                <a:lnTo>
                  <a:pt x="115427" y="286123"/>
                </a:lnTo>
                <a:lnTo>
                  <a:pt x="125725" y="293450"/>
                </a:lnTo>
                <a:lnTo>
                  <a:pt x="136398" y="300314"/>
                </a:lnTo>
                <a:lnTo>
                  <a:pt x="147613" y="306539"/>
                </a:lnTo>
                <a:lnTo>
                  <a:pt x="147789" y="306628"/>
                </a:lnTo>
                <a:lnTo>
                  <a:pt x="158807" y="312826"/>
                </a:lnTo>
                <a:lnTo>
                  <a:pt x="169545" y="319662"/>
                </a:lnTo>
                <a:lnTo>
                  <a:pt x="180284" y="326517"/>
                </a:lnTo>
                <a:lnTo>
                  <a:pt x="181762" y="327418"/>
                </a:lnTo>
                <a:lnTo>
                  <a:pt x="193536" y="332353"/>
                </a:lnTo>
                <a:lnTo>
                  <a:pt x="205249" y="337284"/>
                </a:lnTo>
                <a:lnTo>
                  <a:pt x="208508" y="339636"/>
                </a:lnTo>
                <a:lnTo>
                  <a:pt x="212928" y="343408"/>
                </a:lnTo>
                <a:lnTo>
                  <a:pt x="214807" y="345668"/>
                </a:lnTo>
                <a:lnTo>
                  <a:pt x="219430" y="348170"/>
                </a:lnTo>
                <a:lnTo>
                  <a:pt x="231325" y="353836"/>
                </a:lnTo>
                <a:lnTo>
                  <a:pt x="243173" y="357901"/>
                </a:lnTo>
                <a:lnTo>
                  <a:pt x="255376" y="360507"/>
                </a:lnTo>
                <a:lnTo>
                  <a:pt x="268338" y="361797"/>
                </a:lnTo>
                <a:lnTo>
                  <a:pt x="269138" y="361835"/>
                </a:lnTo>
                <a:lnTo>
                  <a:pt x="282092" y="364546"/>
                </a:lnTo>
                <a:lnTo>
                  <a:pt x="293001" y="370495"/>
                </a:lnTo>
                <a:lnTo>
                  <a:pt x="302878" y="378360"/>
                </a:lnTo>
                <a:lnTo>
                  <a:pt x="312738" y="386821"/>
                </a:lnTo>
                <a:lnTo>
                  <a:pt x="323176" y="394309"/>
                </a:lnTo>
                <a:lnTo>
                  <a:pt x="330568" y="398767"/>
                </a:lnTo>
                <a:lnTo>
                  <a:pt x="337172" y="399770"/>
                </a:lnTo>
                <a:lnTo>
                  <a:pt x="344055" y="404609"/>
                </a:lnTo>
                <a:lnTo>
                  <a:pt x="352243" y="410390"/>
                </a:lnTo>
                <a:lnTo>
                  <a:pt x="362394" y="329755"/>
                </a:lnTo>
                <a:lnTo>
                  <a:pt x="379369" y="342907"/>
                </a:lnTo>
                <a:lnTo>
                  <a:pt x="392037" y="352081"/>
                </a:lnTo>
                <a:lnTo>
                  <a:pt x="388780" y="323699"/>
                </a:lnTo>
                <a:lnTo>
                  <a:pt x="380166" y="316527"/>
                </a:lnTo>
                <a:lnTo>
                  <a:pt x="378774" y="341953"/>
                </a:lnTo>
                <a:lnTo>
                  <a:pt x="367762" y="333720"/>
                </a:lnTo>
                <a:lnTo>
                  <a:pt x="363338" y="308076"/>
                </a:lnTo>
                <a:lnTo>
                  <a:pt x="351538" y="304980"/>
                </a:lnTo>
                <a:lnTo>
                  <a:pt x="339310" y="303049"/>
                </a:lnTo>
                <a:lnTo>
                  <a:pt x="326832" y="301755"/>
                </a:lnTo>
                <a:lnTo>
                  <a:pt x="314279" y="300571"/>
                </a:lnTo>
                <a:lnTo>
                  <a:pt x="301829" y="298969"/>
                </a:lnTo>
                <a:lnTo>
                  <a:pt x="289657" y="296423"/>
                </a:lnTo>
                <a:lnTo>
                  <a:pt x="275976" y="291937"/>
                </a:lnTo>
                <a:lnTo>
                  <a:pt x="264271" y="286914"/>
                </a:lnTo>
                <a:lnTo>
                  <a:pt x="252823" y="280934"/>
                </a:lnTo>
                <a:lnTo>
                  <a:pt x="241762" y="274092"/>
                </a:lnTo>
                <a:lnTo>
                  <a:pt x="231220" y="266482"/>
                </a:lnTo>
                <a:lnTo>
                  <a:pt x="221326" y="258198"/>
                </a:lnTo>
                <a:lnTo>
                  <a:pt x="214223" y="251409"/>
                </a:lnTo>
                <a:lnTo>
                  <a:pt x="205531" y="241994"/>
                </a:lnTo>
                <a:lnTo>
                  <a:pt x="197396" y="232312"/>
                </a:lnTo>
                <a:lnTo>
                  <a:pt x="189401" y="222551"/>
                </a:lnTo>
                <a:lnTo>
                  <a:pt x="181130" y="212900"/>
                </a:lnTo>
                <a:lnTo>
                  <a:pt x="179450" y="211048"/>
                </a:lnTo>
                <a:lnTo>
                  <a:pt x="170234" y="202090"/>
                </a:lnTo>
                <a:lnTo>
                  <a:pt x="161092" y="193515"/>
                </a:lnTo>
                <a:lnTo>
                  <a:pt x="156451" y="188353"/>
                </a:lnTo>
                <a:lnTo>
                  <a:pt x="149690" y="177443"/>
                </a:lnTo>
                <a:lnTo>
                  <a:pt x="145754" y="165784"/>
                </a:lnTo>
                <a:lnTo>
                  <a:pt x="143513" y="153496"/>
                </a:lnTo>
                <a:lnTo>
                  <a:pt x="141839" y="140699"/>
                </a:lnTo>
                <a:lnTo>
                  <a:pt x="140449" y="131775"/>
                </a:lnTo>
                <a:lnTo>
                  <a:pt x="138481" y="118225"/>
                </a:lnTo>
                <a:lnTo>
                  <a:pt x="137554" y="105546"/>
                </a:lnTo>
                <a:lnTo>
                  <a:pt x="137442" y="93466"/>
                </a:lnTo>
                <a:lnTo>
                  <a:pt x="137919" y="81711"/>
                </a:lnTo>
                <a:lnTo>
                  <a:pt x="138760" y="70009"/>
                </a:lnTo>
                <a:lnTo>
                  <a:pt x="139740" y="58086"/>
                </a:lnTo>
                <a:lnTo>
                  <a:pt x="140631" y="45670"/>
                </a:lnTo>
                <a:lnTo>
                  <a:pt x="141210" y="32487"/>
                </a:lnTo>
                <a:lnTo>
                  <a:pt x="141300" y="21653"/>
                </a:lnTo>
                <a:lnTo>
                  <a:pt x="128871" y="15496"/>
                </a:lnTo>
                <a:lnTo>
                  <a:pt x="115628" y="10242"/>
                </a:lnTo>
                <a:lnTo>
                  <a:pt x="103616" y="6295"/>
                </a:lnTo>
                <a:lnTo>
                  <a:pt x="96291" y="4356"/>
                </a:lnTo>
                <a:lnTo>
                  <a:pt x="82817" y="1731"/>
                </a:lnTo>
                <a:lnTo>
                  <a:pt x="71376" y="451"/>
                </a:lnTo>
                <a:lnTo>
                  <a:pt x="59361" y="34"/>
                </a:lnTo>
                <a:lnTo>
                  <a:pt x="50723" y="0"/>
                </a:lnTo>
                <a:lnTo>
                  <a:pt x="38565" y="487"/>
                </a:lnTo>
                <a:lnTo>
                  <a:pt x="24328" y="1501"/>
                </a:lnTo>
                <a:lnTo>
                  <a:pt x="16776" y="2146"/>
                </a:lnTo>
                <a:lnTo>
                  <a:pt x="9956" y="2768"/>
                </a:lnTo>
                <a:lnTo>
                  <a:pt x="5791" y="3848"/>
                </a:lnTo>
                <a:close/>
              </a:path>
              <a:path w="425602" h="419163">
                <a:moveTo>
                  <a:pt x="374611" y="410908"/>
                </a:moveTo>
                <a:lnTo>
                  <a:pt x="392010" y="419163"/>
                </a:lnTo>
                <a:lnTo>
                  <a:pt x="389303" y="350561"/>
                </a:lnTo>
                <a:lnTo>
                  <a:pt x="395890" y="355543"/>
                </a:lnTo>
                <a:lnTo>
                  <a:pt x="402828" y="360679"/>
                </a:lnTo>
                <a:lnTo>
                  <a:pt x="395890" y="355543"/>
                </a:lnTo>
                <a:lnTo>
                  <a:pt x="392010" y="419163"/>
                </a:lnTo>
                <a:lnTo>
                  <a:pt x="394855" y="414350"/>
                </a:lnTo>
                <a:lnTo>
                  <a:pt x="404944" y="407916"/>
                </a:lnTo>
                <a:lnTo>
                  <a:pt x="417057" y="401489"/>
                </a:lnTo>
                <a:lnTo>
                  <a:pt x="419747" y="397675"/>
                </a:lnTo>
                <a:lnTo>
                  <a:pt x="422135" y="392074"/>
                </a:lnTo>
                <a:lnTo>
                  <a:pt x="425602" y="386511"/>
                </a:lnTo>
                <a:lnTo>
                  <a:pt x="422732" y="381038"/>
                </a:lnTo>
                <a:lnTo>
                  <a:pt x="415207" y="371502"/>
                </a:lnTo>
                <a:lnTo>
                  <a:pt x="405229" y="362628"/>
                </a:lnTo>
                <a:lnTo>
                  <a:pt x="404075" y="361670"/>
                </a:lnTo>
                <a:lnTo>
                  <a:pt x="402872" y="360712"/>
                </a:lnTo>
                <a:lnTo>
                  <a:pt x="403224" y="360972"/>
                </a:lnTo>
                <a:lnTo>
                  <a:pt x="406611" y="352520"/>
                </a:lnTo>
                <a:lnTo>
                  <a:pt x="404000" y="342773"/>
                </a:lnTo>
                <a:lnTo>
                  <a:pt x="397390" y="332807"/>
                </a:lnTo>
                <a:lnTo>
                  <a:pt x="388780" y="323699"/>
                </a:lnTo>
                <a:lnTo>
                  <a:pt x="392037" y="352081"/>
                </a:lnTo>
                <a:lnTo>
                  <a:pt x="379369" y="342907"/>
                </a:lnTo>
                <a:lnTo>
                  <a:pt x="362394" y="329755"/>
                </a:lnTo>
                <a:lnTo>
                  <a:pt x="352243" y="410390"/>
                </a:lnTo>
                <a:lnTo>
                  <a:pt x="362311" y="415628"/>
                </a:lnTo>
                <a:lnTo>
                  <a:pt x="371240" y="415334"/>
                </a:lnTo>
                <a:lnTo>
                  <a:pt x="374611" y="410908"/>
                </a:lnTo>
                <a:close/>
              </a:path>
              <a:path w="425602" h="419163">
                <a:moveTo>
                  <a:pt x="374535" y="312864"/>
                </a:moveTo>
                <a:lnTo>
                  <a:pt x="363338" y="308076"/>
                </a:lnTo>
                <a:lnTo>
                  <a:pt x="367762" y="333720"/>
                </a:lnTo>
                <a:lnTo>
                  <a:pt x="378774" y="341953"/>
                </a:lnTo>
                <a:lnTo>
                  <a:pt x="380166" y="316527"/>
                </a:lnTo>
                <a:lnTo>
                  <a:pt x="374535" y="3128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586566" y="830052"/>
            <a:ext cx="425602" cy="419163"/>
          </a:xfrm>
          <a:custGeom>
            <a:avLst/>
            <a:gdLst/>
            <a:ahLst/>
            <a:cxnLst/>
            <a:rect l="l" t="t" r="r" b="b"/>
            <a:pathLst>
              <a:path w="425602" h="419163">
                <a:moveTo>
                  <a:pt x="850" y="16586"/>
                </a:moveTo>
                <a:lnTo>
                  <a:pt x="850" y="22263"/>
                </a:lnTo>
                <a:lnTo>
                  <a:pt x="622" y="32715"/>
                </a:lnTo>
                <a:lnTo>
                  <a:pt x="1663" y="39281"/>
                </a:lnTo>
                <a:lnTo>
                  <a:pt x="3902" y="51744"/>
                </a:lnTo>
                <a:lnTo>
                  <a:pt x="6508" y="64199"/>
                </a:lnTo>
                <a:lnTo>
                  <a:pt x="9245" y="76650"/>
                </a:lnTo>
                <a:lnTo>
                  <a:pt x="11873" y="89096"/>
                </a:lnTo>
                <a:lnTo>
                  <a:pt x="14155" y="101541"/>
                </a:lnTo>
                <a:lnTo>
                  <a:pt x="14185" y="101727"/>
                </a:lnTo>
                <a:lnTo>
                  <a:pt x="16542" y="114217"/>
                </a:lnTo>
                <a:lnTo>
                  <a:pt x="19381" y="126622"/>
                </a:lnTo>
                <a:lnTo>
                  <a:pt x="22447" y="138978"/>
                </a:lnTo>
                <a:lnTo>
                  <a:pt x="25484" y="151321"/>
                </a:lnTo>
                <a:lnTo>
                  <a:pt x="28239" y="163689"/>
                </a:lnTo>
                <a:lnTo>
                  <a:pt x="29463" y="170078"/>
                </a:lnTo>
                <a:lnTo>
                  <a:pt x="31889" y="182905"/>
                </a:lnTo>
                <a:lnTo>
                  <a:pt x="34481" y="195120"/>
                </a:lnTo>
                <a:lnTo>
                  <a:pt x="36410" y="203415"/>
                </a:lnTo>
                <a:lnTo>
                  <a:pt x="39765" y="215249"/>
                </a:lnTo>
                <a:lnTo>
                  <a:pt x="44478" y="227968"/>
                </a:lnTo>
                <a:lnTo>
                  <a:pt x="50215" y="239335"/>
                </a:lnTo>
                <a:lnTo>
                  <a:pt x="51701" y="241604"/>
                </a:lnTo>
                <a:lnTo>
                  <a:pt x="61566" y="249206"/>
                </a:lnTo>
                <a:lnTo>
                  <a:pt x="73308" y="254896"/>
                </a:lnTo>
                <a:lnTo>
                  <a:pt x="74650" y="255752"/>
                </a:lnTo>
                <a:lnTo>
                  <a:pt x="85115" y="263148"/>
                </a:lnTo>
                <a:lnTo>
                  <a:pt x="95289" y="270794"/>
                </a:lnTo>
                <a:lnTo>
                  <a:pt x="105337" y="278512"/>
                </a:lnTo>
                <a:lnTo>
                  <a:pt x="115427" y="286123"/>
                </a:lnTo>
                <a:lnTo>
                  <a:pt x="125725" y="293450"/>
                </a:lnTo>
                <a:lnTo>
                  <a:pt x="136398" y="300314"/>
                </a:lnTo>
                <a:lnTo>
                  <a:pt x="147613" y="306539"/>
                </a:lnTo>
                <a:lnTo>
                  <a:pt x="147789" y="306628"/>
                </a:lnTo>
                <a:lnTo>
                  <a:pt x="158807" y="312826"/>
                </a:lnTo>
                <a:lnTo>
                  <a:pt x="169545" y="319662"/>
                </a:lnTo>
                <a:lnTo>
                  <a:pt x="180284" y="326517"/>
                </a:lnTo>
                <a:lnTo>
                  <a:pt x="181762" y="327418"/>
                </a:lnTo>
                <a:lnTo>
                  <a:pt x="193536" y="332353"/>
                </a:lnTo>
                <a:lnTo>
                  <a:pt x="205249" y="337284"/>
                </a:lnTo>
                <a:lnTo>
                  <a:pt x="208508" y="339636"/>
                </a:lnTo>
                <a:lnTo>
                  <a:pt x="212928" y="343408"/>
                </a:lnTo>
                <a:lnTo>
                  <a:pt x="214807" y="345668"/>
                </a:lnTo>
                <a:lnTo>
                  <a:pt x="219430" y="348170"/>
                </a:lnTo>
                <a:lnTo>
                  <a:pt x="231325" y="353836"/>
                </a:lnTo>
                <a:lnTo>
                  <a:pt x="243173" y="357901"/>
                </a:lnTo>
                <a:lnTo>
                  <a:pt x="255376" y="360507"/>
                </a:lnTo>
                <a:lnTo>
                  <a:pt x="268338" y="361797"/>
                </a:lnTo>
                <a:lnTo>
                  <a:pt x="269138" y="361835"/>
                </a:lnTo>
                <a:lnTo>
                  <a:pt x="282092" y="364546"/>
                </a:lnTo>
                <a:lnTo>
                  <a:pt x="293001" y="370495"/>
                </a:lnTo>
                <a:lnTo>
                  <a:pt x="302878" y="378360"/>
                </a:lnTo>
                <a:lnTo>
                  <a:pt x="312738" y="386821"/>
                </a:lnTo>
                <a:lnTo>
                  <a:pt x="323176" y="394309"/>
                </a:lnTo>
                <a:lnTo>
                  <a:pt x="330568" y="398767"/>
                </a:lnTo>
                <a:lnTo>
                  <a:pt x="337172" y="399770"/>
                </a:lnTo>
                <a:lnTo>
                  <a:pt x="344055" y="404609"/>
                </a:lnTo>
                <a:lnTo>
                  <a:pt x="352243" y="410390"/>
                </a:lnTo>
                <a:lnTo>
                  <a:pt x="362311" y="415628"/>
                </a:lnTo>
                <a:lnTo>
                  <a:pt x="371240" y="415334"/>
                </a:lnTo>
                <a:lnTo>
                  <a:pt x="374611" y="410908"/>
                </a:lnTo>
                <a:lnTo>
                  <a:pt x="392010" y="419163"/>
                </a:lnTo>
                <a:lnTo>
                  <a:pt x="394855" y="414350"/>
                </a:lnTo>
                <a:lnTo>
                  <a:pt x="404944" y="407916"/>
                </a:lnTo>
                <a:lnTo>
                  <a:pt x="417057" y="401489"/>
                </a:lnTo>
                <a:lnTo>
                  <a:pt x="419747" y="397675"/>
                </a:lnTo>
                <a:lnTo>
                  <a:pt x="422135" y="392074"/>
                </a:lnTo>
                <a:lnTo>
                  <a:pt x="425602" y="386511"/>
                </a:lnTo>
                <a:lnTo>
                  <a:pt x="422732" y="381038"/>
                </a:lnTo>
                <a:lnTo>
                  <a:pt x="415207" y="371502"/>
                </a:lnTo>
                <a:lnTo>
                  <a:pt x="405229" y="362628"/>
                </a:lnTo>
                <a:lnTo>
                  <a:pt x="392037" y="352081"/>
                </a:lnTo>
                <a:lnTo>
                  <a:pt x="378774" y="341953"/>
                </a:lnTo>
                <a:lnTo>
                  <a:pt x="367762" y="333720"/>
                </a:lnTo>
                <a:lnTo>
                  <a:pt x="362394" y="329755"/>
                </a:lnTo>
                <a:lnTo>
                  <a:pt x="379369" y="342907"/>
                </a:lnTo>
                <a:lnTo>
                  <a:pt x="389303" y="350561"/>
                </a:lnTo>
                <a:lnTo>
                  <a:pt x="395890" y="355543"/>
                </a:lnTo>
                <a:lnTo>
                  <a:pt x="402828" y="360679"/>
                </a:lnTo>
                <a:lnTo>
                  <a:pt x="406611" y="352520"/>
                </a:lnTo>
                <a:lnTo>
                  <a:pt x="404000" y="342773"/>
                </a:lnTo>
                <a:lnTo>
                  <a:pt x="397390" y="332807"/>
                </a:lnTo>
                <a:lnTo>
                  <a:pt x="388780" y="323699"/>
                </a:lnTo>
                <a:lnTo>
                  <a:pt x="380166" y="316527"/>
                </a:lnTo>
                <a:lnTo>
                  <a:pt x="374535" y="312864"/>
                </a:lnTo>
                <a:lnTo>
                  <a:pt x="363338" y="308076"/>
                </a:lnTo>
                <a:lnTo>
                  <a:pt x="351538" y="304980"/>
                </a:lnTo>
                <a:lnTo>
                  <a:pt x="339310" y="303049"/>
                </a:lnTo>
                <a:lnTo>
                  <a:pt x="326832" y="301755"/>
                </a:lnTo>
                <a:lnTo>
                  <a:pt x="314279" y="300571"/>
                </a:lnTo>
                <a:lnTo>
                  <a:pt x="301829" y="298969"/>
                </a:lnTo>
                <a:lnTo>
                  <a:pt x="289657" y="296423"/>
                </a:lnTo>
                <a:lnTo>
                  <a:pt x="275976" y="291937"/>
                </a:lnTo>
                <a:lnTo>
                  <a:pt x="264271" y="286914"/>
                </a:lnTo>
                <a:lnTo>
                  <a:pt x="252823" y="280934"/>
                </a:lnTo>
                <a:lnTo>
                  <a:pt x="241762" y="274092"/>
                </a:lnTo>
                <a:lnTo>
                  <a:pt x="231220" y="266482"/>
                </a:lnTo>
                <a:lnTo>
                  <a:pt x="221326" y="258198"/>
                </a:lnTo>
                <a:lnTo>
                  <a:pt x="214223" y="251409"/>
                </a:lnTo>
                <a:lnTo>
                  <a:pt x="205531" y="241994"/>
                </a:lnTo>
                <a:lnTo>
                  <a:pt x="197396" y="232312"/>
                </a:lnTo>
                <a:lnTo>
                  <a:pt x="189401" y="222551"/>
                </a:lnTo>
                <a:lnTo>
                  <a:pt x="181130" y="212900"/>
                </a:lnTo>
                <a:lnTo>
                  <a:pt x="179450" y="211048"/>
                </a:lnTo>
                <a:lnTo>
                  <a:pt x="170234" y="202090"/>
                </a:lnTo>
                <a:lnTo>
                  <a:pt x="161092" y="193515"/>
                </a:lnTo>
                <a:lnTo>
                  <a:pt x="156451" y="188353"/>
                </a:lnTo>
                <a:lnTo>
                  <a:pt x="149690" y="177443"/>
                </a:lnTo>
                <a:lnTo>
                  <a:pt x="145754" y="165784"/>
                </a:lnTo>
                <a:lnTo>
                  <a:pt x="143513" y="153496"/>
                </a:lnTo>
                <a:lnTo>
                  <a:pt x="141839" y="140699"/>
                </a:lnTo>
                <a:lnTo>
                  <a:pt x="140449" y="131775"/>
                </a:lnTo>
                <a:lnTo>
                  <a:pt x="138481" y="118225"/>
                </a:lnTo>
                <a:lnTo>
                  <a:pt x="137554" y="105546"/>
                </a:lnTo>
                <a:lnTo>
                  <a:pt x="137442" y="93466"/>
                </a:lnTo>
                <a:lnTo>
                  <a:pt x="137919" y="81711"/>
                </a:lnTo>
                <a:lnTo>
                  <a:pt x="138760" y="70009"/>
                </a:lnTo>
                <a:lnTo>
                  <a:pt x="139740" y="58086"/>
                </a:lnTo>
                <a:lnTo>
                  <a:pt x="140631" y="45670"/>
                </a:lnTo>
                <a:lnTo>
                  <a:pt x="141210" y="32487"/>
                </a:lnTo>
                <a:lnTo>
                  <a:pt x="141300" y="21653"/>
                </a:lnTo>
                <a:lnTo>
                  <a:pt x="128871" y="15496"/>
                </a:lnTo>
                <a:lnTo>
                  <a:pt x="115628" y="10242"/>
                </a:lnTo>
                <a:lnTo>
                  <a:pt x="103616" y="6295"/>
                </a:lnTo>
                <a:lnTo>
                  <a:pt x="96291" y="4356"/>
                </a:lnTo>
                <a:lnTo>
                  <a:pt x="82817" y="1731"/>
                </a:lnTo>
                <a:lnTo>
                  <a:pt x="71376" y="451"/>
                </a:lnTo>
                <a:lnTo>
                  <a:pt x="59361" y="34"/>
                </a:lnTo>
                <a:lnTo>
                  <a:pt x="50723" y="0"/>
                </a:lnTo>
                <a:lnTo>
                  <a:pt x="38565" y="487"/>
                </a:lnTo>
                <a:lnTo>
                  <a:pt x="24328" y="1501"/>
                </a:lnTo>
                <a:lnTo>
                  <a:pt x="16776" y="2146"/>
                </a:lnTo>
                <a:lnTo>
                  <a:pt x="9956" y="2768"/>
                </a:lnTo>
                <a:lnTo>
                  <a:pt x="0" y="5930"/>
                </a:lnTo>
                <a:lnTo>
                  <a:pt x="850" y="165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839296" y="598798"/>
            <a:ext cx="22352" cy="31915"/>
          </a:xfrm>
          <a:custGeom>
            <a:avLst/>
            <a:gdLst/>
            <a:ahLst/>
            <a:cxnLst/>
            <a:rect l="l" t="t" r="r" b="b"/>
            <a:pathLst>
              <a:path w="22352" h="31915">
                <a:moveTo>
                  <a:pt x="0" y="0"/>
                </a:moveTo>
                <a:lnTo>
                  <a:pt x="5006" y="11993"/>
                </a:lnTo>
                <a:lnTo>
                  <a:pt x="13395" y="22965"/>
                </a:lnTo>
                <a:lnTo>
                  <a:pt x="21856" y="31463"/>
                </a:lnTo>
                <a:lnTo>
                  <a:pt x="22352" y="319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853839" y="569280"/>
            <a:ext cx="9143" cy="31677"/>
          </a:xfrm>
          <a:custGeom>
            <a:avLst/>
            <a:gdLst/>
            <a:ahLst/>
            <a:cxnLst/>
            <a:rect l="l" t="t" r="r" b="b"/>
            <a:pathLst>
              <a:path w="9143" h="31677">
                <a:moveTo>
                  <a:pt x="9143" y="3419"/>
                </a:moveTo>
                <a:lnTo>
                  <a:pt x="2398" y="0"/>
                </a:lnTo>
                <a:lnTo>
                  <a:pt x="0" y="5199"/>
                </a:lnTo>
                <a:lnTo>
                  <a:pt x="417" y="14901"/>
                </a:lnTo>
                <a:lnTo>
                  <a:pt x="2120" y="24988"/>
                </a:lnTo>
                <a:lnTo>
                  <a:pt x="3579" y="31344"/>
                </a:lnTo>
                <a:lnTo>
                  <a:pt x="3670" y="316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935892" y="590021"/>
            <a:ext cx="32804" cy="10934"/>
          </a:xfrm>
          <a:custGeom>
            <a:avLst/>
            <a:gdLst/>
            <a:ahLst/>
            <a:cxnLst/>
            <a:rect l="l" t="t" r="r" b="b"/>
            <a:pathLst>
              <a:path w="32804" h="10934">
                <a:moveTo>
                  <a:pt x="0" y="0"/>
                </a:moveTo>
                <a:lnTo>
                  <a:pt x="6451" y="0"/>
                </a:lnTo>
                <a:lnTo>
                  <a:pt x="17868" y="1257"/>
                </a:lnTo>
                <a:lnTo>
                  <a:pt x="23761" y="4114"/>
                </a:lnTo>
                <a:lnTo>
                  <a:pt x="27165" y="5778"/>
                </a:lnTo>
                <a:lnTo>
                  <a:pt x="30492" y="8407"/>
                </a:lnTo>
                <a:lnTo>
                  <a:pt x="32804" y="109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951387" y="598414"/>
            <a:ext cx="64185" cy="56301"/>
          </a:xfrm>
          <a:custGeom>
            <a:avLst/>
            <a:gdLst/>
            <a:ahLst/>
            <a:cxnLst/>
            <a:rect l="l" t="t" r="r" b="b"/>
            <a:pathLst>
              <a:path w="64185" h="56301">
                <a:moveTo>
                  <a:pt x="64185" y="3253"/>
                </a:moveTo>
                <a:lnTo>
                  <a:pt x="52527" y="0"/>
                </a:lnTo>
                <a:lnTo>
                  <a:pt x="38776" y="140"/>
                </a:lnTo>
                <a:lnTo>
                  <a:pt x="33375" y="3799"/>
                </a:lnTo>
                <a:lnTo>
                  <a:pt x="32073" y="15853"/>
                </a:lnTo>
                <a:lnTo>
                  <a:pt x="33992" y="28633"/>
                </a:lnTo>
                <a:lnTo>
                  <a:pt x="34251" y="29873"/>
                </a:lnTo>
                <a:lnTo>
                  <a:pt x="35820" y="41214"/>
                </a:lnTo>
                <a:lnTo>
                  <a:pt x="33363" y="53126"/>
                </a:lnTo>
                <a:lnTo>
                  <a:pt x="25247" y="56301"/>
                </a:lnTo>
                <a:lnTo>
                  <a:pt x="13285" y="52978"/>
                </a:lnTo>
                <a:lnTo>
                  <a:pt x="1088" y="47077"/>
                </a:lnTo>
                <a:lnTo>
                  <a:pt x="0" y="462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934978" y="670222"/>
            <a:ext cx="25704" cy="10020"/>
          </a:xfrm>
          <a:custGeom>
            <a:avLst/>
            <a:gdLst/>
            <a:ahLst/>
            <a:cxnLst/>
            <a:rect l="l" t="t" r="r" b="b"/>
            <a:pathLst>
              <a:path w="25704" h="10020">
                <a:moveTo>
                  <a:pt x="25704" y="10020"/>
                </a:moveTo>
                <a:lnTo>
                  <a:pt x="13268" y="7047"/>
                </a:lnTo>
                <a:lnTo>
                  <a:pt x="1240" y="13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880292" y="649255"/>
            <a:ext cx="60960" cy="65887"/>
          </a:xfrm>
          <a:custGeom>
            <a:avLst/>
            <a:gdLst/>
            <a:ahLst/>
            <a:cxnLst/>
            <a:rect l="l" t="t" r="r" b="b"/>
            <a:pathLst>
              <a:path w="60959" h="65887">
                <a:moveTo>
                  <a:pt x="60960" y="65887"/>
                </a:moveTo>
                <a:lnTo>
                  <a:pt x="47542" y="62699"/>
                </a:lnTo>
                <a:lnTo>
                  <a:pt x="35764" y="56531"/>
                </a:lnTo>
                <a:lnTo>
                  <a:pt x="25623" y="48393"/>
                </a:lnTo>
                <a:lnTo>
                  <a:pt x="17115" y="39299"/>
                </a:lnTo>
                <a:lnTo>
                  <a:pt x="14782" y="36410"/>
                </a:lnTo>
                <a:lnTo>
                  <a:pt x="9295" y="25315"/>
                </a:lnTo>
                <a:lnTo>
                  <a:pt x="5955" y="13100"/>
                </a:lnTo>
                <a:lnTo>
                  <a:pt x="1255" y="177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948757" y="600766"/>
            <a:ext cx="7912" cy="15265"/>
          </a:xfrm>
          <a:custGeom>
            <a:avLst/>
            <a:gdLst/>
            <a:ahLst/>
            <a:cxnLst/>
            <a:rect l="l" t="t" r="r" b="b"/>
            <a:pathLst>
              <a:path w="7912" h="15265">
                <a:moveTo>
                  <a:pt x="152" y="0"/>
                </a:moveTo>
                <a:lnTo>
                  <a:pt x="0" y="5016"/>
                </a:lnTo>
                <a:lnTo>
                  <a:pt x="1663" y="15265"/>
                </a:lnTo>
                <a:lnTo>
                  <a:pt x="7912" y="77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995709" y="610075"/>
            <a:ext cx="5486" cy="8597"/>
          </a:xfrm>
          <a:custGeom>
            <a:avLst/>
            <a:gdLst/>
            <a:ahLst/>
            <a:cxnLst/>
            <a:rect l="l" t="t" r="r" b="b"/>
            <a:pathLst>
              <a:path w="5486" h="8597">
                <a:moveTo>
                  <a:pt x="825" y="0"/>
                </a:moveTo>
                <a:lnTo>
                  <a:pt x="0" y="3924"/>
                </a:lnTo>
                <a:lnTo>
                  <a:pt x="863" y="8597"/>
                </a:lnTo>
                <a:lnTo>
                  <a:pt x="5486" y="85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562345" y="2640245"/>
            <a:ext cx="1292910" cy="168681"/>
          </a:xfrm>
          <a:custGeom>
            <a:avLst/>
            <a:gdLst/>
            <a:ahLst/>
            <a:cxnLst/>
            <a:rect l="l" t="t" r="r" b="b"/>
            <a:pathLst>
              <a:path w="1292910" h="168681">
                <a:moveTo>
                  <a:pt x="1292910" y="0"/>
                </a:moveTo>
                <a:lnTo>
                  <a:pt x="0" y="147929"/>
                </a:lnTo>
                <a:lnTo>
                  <a:pt x="0" y="168681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562345" y="2640245"/>
            <a:ext cx="1292910" cy="168681"/>
          </a:xfrm>
          <a:custGeom>
            <a:avLst/>
            <a:gdLst/>
            <a:ahLst/>
            <a:cxnLst/>
            <a:rect l="l" t="t" r="r" b="b"/>
            <a:pathLst>
              <a:path w="1292910" h="168681">
                <a:moveTo>
                  <a:pt x="1292910" y="0"/>
                </a:moveTo>
                <a:lnTo>
                  <a:pt x="0" y="147929"/>
                </a:lnTo>
                <a:lnTo>
                  <a:pt x="0" y="168681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562352" y="2603342"/>
            <a:ext cx="1292898" cy="184823"/>
          </a:xfrm>
          <a:custGeom>
            <a:avLst/>
            <a:gdLst/>
            <a:ahLst/>
            <a:cxnLst/>
            <a:rect l="l" t="t" r="r" b="b"/>
            <a:pathLst>
              <a:path w="1292898" h="184823">
                <a:moveTo>
                  <a:pt x="1257604" y="0"/>
                </a:moveTo>
                <a:lnTo>
                  <a:pt x="0" y="143878"/>
                </a:lnTo>
                <a:lnTo>
                  <a:pt x="0" y="184823"/>
                </a:lnTo>
                <a:lnTo>
                  <a:pt x="1292898" y="36906"/>
                </a:lnTo>
                <a:lnTo>
                  <a:pt x="1257604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562352" y="2603342"/>
            <a:ext cx="1292898" cy="184823"/>
          </a:xfrm>
          <a:custGeom>
            <a:avLst/>
            <a:gdLst/>
            <a:ahLst/>
            <a:cxnLst/>
            <a:rect l="l" t="t" r="r" b="b"/>
            <a:pathLst>
              <a:path w="1292898" h="184823">
                <a:moveTo>
                  <a:pt x="1257604" y="0"/>
                </a:moveTo>
                <a:lnTo>
                  <a:pt x="0" y="143878"/>
                </a:lnTo>
                <a:lnTo>
                  <a:pt x="0" y="184823"/>
                </a:lnTo>
                <a:lnTo>
                  <a:pt x="1292898" y="36906"/>
                </a:lnTo>
                <a:lnTo>
                  <a:pt x="125760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562345" y="2319252"/>
            <a:ext cx="1292910" cy="328650"/>
          </a:xfrm>
          <a:custGeom>
            <a:avLst/>
            <a:gdLst/>
            <a:ahLst/>
            <a:cxnLst/>
            <a:rect l="l" t="t" r="r" b="b"/>
            <a:pathLst>
              <a:path w="1292910" h="328650">
                <a:moveTo>
                  <a:pt x="1292910" y="0"/>
                </a:moveTo>
                <a:lnTo>
                  <a:pt x="0" y="307886"/>
                </a:lnTo>
                <a:lnTo>
                  <a:pt x="0" y="328650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562345" y="2319252"/>
            <a:ext cx="1292910" cy="328650"/>
          </a:xfrm>
          <a:custGeom>
            <a:avLst/>
            <a:gdLst/>
            <a:ahLst/>
            <a:cxnLst/>
            <a:rect l="l" t="t" r="r" b="b"/>
            <a:pathLst>
              <a:path w="1292910" h="328650">
                <a:moveTo>
                  <a:pt x="1292910" y="0"/>
                </a:moveTo>
                <a:lnTo>
                  <a:pt x="0" y="307886"/>
                </a:lnTo>
                <a:lnTo>
                  <a:pt x="0" y="328650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562352" y="2282341"/>
            <a:ext cx="1292898" cy="344792"/>
          </a:xfrm>
          <a:custGeom>
            <a:avLst/>
            <a:gdLst/>
            <a:ahLst/>
            <a:cxnLst/>
            <a:rect l="l" t="t" r="r" b="b"/>
            <a:pathLst>
              <a:path w="1292898" h="344792">
                <a:moveTo>
                  <a:pt x="1257604" y="0"/>
                </a:moveTo>
                <a:lnTo>
                  <a:pt x="0" y="303860"/>
                </a:lnTo>
                <a:lnTo>
                  <a:pt x="0" y="344792"/>
                </a:lnTo>
                <a:lnTo>
                  <a:pt x="1292898" y="36906"/>
                </a:lnTo>
                <a:lnTo>
                  <a:pt x="1257604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562352" y="2282341"/>
            <a:ext cx="1292898" cy="344792"/>
          </a:xfrm>
          <a:custGeom>
            <a:avLst/>
            <a:gdLst/>
            <a:ahLst/>
            <a:cxnLst/>
            <a:rect l="l" t="t" r="r" b="b"/>
            <a:pathLst>
              <a:path w="1292898" h="344792">
                <a:moveTo>
                  <a:pt x="1257604" y="0"/>
                </a:moveTo>
                <a:lnTo>
                  <a:pt x="0" y="303860"/>
                </a:lnTo>
                <a:lnTo>
                  <a:pt x="0" y="344792"/>
                </a:lnTo>
                <a:lnTo>
                  <a:pt x="1292898" y="36906"/>
                </a:lnTo>
                <a:lnTo>
                  <a:pt x="125760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562357" y="2295953"/>
            <a:ext cx="1241691" cy="230759"/>
          </a:xfrm>
          <a:custGeom>
            <a:avLst/>
            <a:gdLst/>
            <a:ahLst/>
            <a:cxnLst/>
            <a:rect l="l" t="t" r="r" b="b"/>
            <a:pathLst>
              <a:path w="1241691" h="230759">
                <a:moveTo>
                  <a:pt x="1241691" y="209994"/>
                </a:moveTo>
                <a:lnTo>
                  <a:pt x="0" y="0"/>
                </a:lnTo>
                <a:lnTo>
                  <a:pt x="0" y="20751"/>
                </a:lnTo>
                <a:lnTo>
                  <a:pt x="1241691" y="230759"/>
                </a:lnTo>
                <a:lnTo>
                  <a:pt x="1241691" y="209994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562357" y="2295953"/>
            <a:ext cx="1241691" cy="230759"/>
          </a:xfrm>
          <a:custGeom>
            <a:avLst/>
            <a:gdLst/>
            <a:ahLst/>
            <a:cxnLst/>
            <a:rect l="l" t="t" r="r" b="b"/>
            <a:pathLst>
              <a:path w="1241691" h="230759">
                <a:moveTo>
                  <a:pt x="1241691" y="209994"/>
                </a:moveTo>
                <a:lnTo>
                  <a:pt x="0" y="0"/>
                </a:lnTo>
                <a:lnTo>
                  <a:pt x="0" y="20751"/>
                </a:lnTo>
                <a:lnTo>
                  <a:pt x="1241691" y="230759"/>
                </a:lnTo>
                <a:lnTo>
                  <a:pt x="1241691" y="2099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562347" y="2255009"/>
            <a:ext cx="1282649" cy="250939"/>
          </a:xfrm>
          <a:custGeom>
            <a:avLst/>
            <a:gdLst/>
            <a:ahLst/>
            <a:cxnLst/>
            <a:rect l="l" t="t" r="r" b="b"/>
            <a:pathLst>
              <a:path w="1282649" h="250939">
                <a:moveTo>
                  <a:pt x="1282649" y="228015"/>
                </a:moveTo>
                <a:lnTo>
                  <a:pt x="0" y="0"/>
                </a:lnTo>
                <a:lnTo>
                  <a:pt x="0" y="40944"/>
                </a:lnTo>
                <a:lnTo>
                  <a:pt x="1241704" y="250939"/>
                </a:lnTo>
                <a:lnTo>
                  <a:pt x="1282649" y="2280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562347" y="2255009"/>
            <a:ext cx="1282649" cy="250939"/>
          </a:xfrm>
          <a:custGeom>
            <a:avLst/>
            <a:gdLst/>
            <a:ahLst/>
            <a:cxnLst/>
            <a:rect l="l" t="t" r="r" b="b"/>
            <a:pathLst>
              <a:path w="1282649" h="250939">
                <a:moveTo>
                  <a:pt x="1282649" y="228015"/>
                </a:moveTo>
                <a:lnTo>
                  <a:pt x="0" y="0"/>
                </a:lnTo>
                <a:lnTo>
                  <a:pt x="0" y="40944"/>
                </a:lnTo>
                <a:lnTo>
                  <a:pt x="1241704" y="250939"/>
                </a:lnTo>
                <a:lnTo>
                  <a:pt x="1282649" y="2280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804049" y="2483023"/>
            <a:ext cx="41097" cy="43688"/>
          </a:xfrm>
          <a:custGeom>
            <a:avLst/>
            <a:gdLst/>
            <a:ahLst/>
            <a:cxnLst/>
            <a:rect l="l" t="t" r="r" b="b"/>
            <a:pathLst>
              <a:path w="41097" h="43687">
                <a:moveTo>
                  <a:pt x="0" y="22923"/>
                </a:moveTo>
                <a:lnTo>
                  <a:pt x="0" y="43688"/>
                </a:lnTo>
                <a:lnTo>
                  <a:pt x="41097" y="19011"/>
                </a:lnTo>
                <a:lnTo>
                  <a:pt x="40944" y="0"/>
                </a:lnTo>
                <a:lnTo>
                  <a:pt x="0" y="2292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804049" y="2483023"/>
            <a:ext cx="41097" cy="43688"/>
          </a:xfrm>
          <a:custGeom>
            <a:avLst/>
            <a:gdLst/>
            <a:ahLst/>
            <a:cxnLst/>
            <a:rect l="l" t="t" r="r" b="b"/>
            <a:pathLst>
              <a:path w="41097" h="43687">
                <a:moveTo>
                  <a:pt x="0" y="22923"/>
                </a:moveTo>
                <a:lnTo>
                  <a:pt x="0" y="43688"/>
                </a:lnTo>
                <a:lnTo>
                  <a:pt x="41097" y="19011"/>
                </a:lnTo>
                <a:lnTo>
                  <a:pt x="40944" y="0"/>
                </a:lnTo>
                <a:lnTo>
                  <a:pt x="0" y="229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911866" y="2462376"/>
            <a:ext cx="337015" cy="761643"/>
          </a:xfrm>
          <a:custGeom>
            <a:avLst/>
            <a:gdLst/>
            <a:ahLst/>
            <a:cxnLst/>
            <a:rect l="l" t="t" r="r" b="b"/>
            <a:pathLst>
              <a:path w="337015" h="761643">
                <a:moveTo>
                  <a:pt x="169" y="136104"/>
                </a:moveTo>
                <a:lnTo>
                  <a:pt x="723" y="148953"/>
                </a:lnTo>
                <a:lnTo>
                  <a:pt x="1772" y="161852"/>
                </a:lnTo>
                <a:lnTo>
                  <a:pt x="3427" y="174689"/>
                </a:lnTo>
                <a:lnTo>
                  <a:pt x="5801" y="187352"/>
                </a:lnTo>
                <a:lnTo>
                  <a:pt x="9004" y="199727"/>
                </a:lnTo>
                <a:lnTo>
                  <a:pt x="13147" y="211702"/>
                </a:lnTo>
                <a:lnTo>
                  <a:pt x="16751" y="219964"/>
                </a:lnTo>
                <a:lnTo>
                  <a:pt x="21946" y="230582"/>
                </a:lnTo>
                <a:lnTo>
                  <a:pt x="27487" y="241856"/>
                </a:lnTo>
                <a:lnTo>
                  <a:pt x="33003" y="253624"/>
                </a:lnTo>
                <a:lnTo>
                  <a:pt x="38125" y="265726"/>
                </a:lnTo>
                <a:lnTo>
                  <a:pt x="42483" y="278001"/>
                </a:lnTo>
                <a:lnTo>
                  <a:pt x="43268" y="280593"/>
                </a:lnTo>
                <a:lnTo>
                  <a:pt x="46784" y="293285"/>
                </a:lnTo>
                <a:lnTo>
                  <a:pt x="50353" y="305402"/>
                </a:lnTo>
                <a:lnTo>
                  <a:pt x="54935" y="316974"/>
                </a:lnTo>
                <a:lnTo>
                  <a:pt x="57848" y="322465"/>
                </a:lnTo>
                <a:lnTo>
                  <a:pt x="64291" y="333098"/>
                </a:lnTo>
                <a:lnTo>
                  <a:pt x="71097" y="344244"/>
                </a:lnTo>
                <a:lnTo>
                  <a:pt x="77680" y="355772"/>
                </a:lnTo>
                <a:lnTo>
                  <a:pt x="83455" y="367553"/>
                </a:lnTo>
                <a:lnTo>
                  <a:pt x="87836" y="379457"/>
                </a:lnTo>
                <a:lnTo>
                  <a:pt x="90170" y="390728"/>
                </a:lnTo>
                <a:lnTo>
                  <a:pt x="94889" y="400833"/>
                </a:lnTo>
                <a:lnTo>
                  <a:pt x="97905" y="413949"/>
                </a:lnTo>
                <a:lnTo>
                  <a:pt x="99797" y="428084"/>
                </a:lnTo>
                <a:lnTo>
                  <a:pt x="101145" y="441245"/>
                </a:lnTo>
                <a:lnTo>
                  <a:pt x="101879" y="447459"/>
                </a:lnTo>
                <a:lnTo>
                  <a:pt x="103269" y="460065"/>
                </a:lnTo>
                <a:lnTo>
                  <a:pt x="104080" y="472708"/>
                </a:lnTo>
                <a:lnTo>
                  <a:pt x="104468" y="485394"/>
                </a:lnTo>
                <a:lnTo>
                  <a:pt x="104597" y="508584"/>
                </a:lnTo>
                <a:lnTo>
                  <a:pt x="104762" y="534100"/>
                </a:lnTo>
                <a:lnTo>
                  <a:pt x="104974" y="546857"/>
                </a:lnTo>
                <a:lnTo>
                  <a:pt x="105277" y="559605"/>
                </a:lnTo>
                <a:lnTo>
                  <a:pt x="105675" y="572340"/>
                </a:lnTo>
                <a:lnTo>
                  <a:pt x="106172" y="585055"/>
                </a:lnTo>
                <a:lnTo>
                  <a:pt x="106772" y="597747"/>
                </a:lnTo>
                <a:lnTo>
                  <a:pt x="107477" y="610409"/>
                </a:lnTo>
                <a:lnTo>
                  <a:pt x="108293" y="623037"/>
                </a:lnTo>
                <a:lnTo>
                  <a:pt x="109222" y="635625"/>
                </a:lnTo>
                <a:lnTo>
                  <a:pt x="110261" y="648081"/>
                </a:lnTo>
                <a:lnTo>
                  <a:pt x="110462" y="659676"/>
                </a:lnTo>
                <a:lnTo>
                  <a:pt x="109562" y="672297"/>
                </a:lnTo>
                <a:lnTo>
                  <a:pt x="108182" y="685461"/>
                </a:lnTo>
                <a:lnTo>
                  <a:pt x="106941" y="698682"/>
                </a:lnTo>
                <a:lnTo>
                  <a:pt x="106461" y="711474"/>
                </a:lnTo>
                <a:lnTo>
                  <a:pt x="107361" y="723353"/>
                </a:lnTo>
                <a:lnTo>
                  <a:pt x="110264" y="733834"/>
                </a:lnTo>
                <a:lnTo>
                  <a:pt x="118359" y="744948"/>
                </a:lnTo>
                <a:lnTo>
                  <a:pt x="129043" y="751744"/>
                </a:lnTo>
                <a:lnTo>
                  <a:pt x="141929" y="756213"/>
                </a:lnTo>
                <a:lnTo>
                  <a:pt x="155972" y="758901"/>
                </a:lnTo>
                <a:lnTo>
                  <a:pt x="170127" y="760353"/>
                </a:lnTo>
                <a:lnTo>
                  <a:pt x="183351" y="761116"/>
                </a:lnTo>
                <a:lnTo>
                  <a:pt x="189636" y="761428"/>
                </a:lnTo>
                <a:lnTo>
                  <a:pt x="202148" y="761643"/>
                </a:lnTo>
                <a:lnTo>
                  <a:pt x="216417" y="760479"/>
                </a:lnTo>
                <a:lnTo>
                  <a:pt x="230261" y="756995"/>
                </a:lnTo>
                <a:lnTo>
                  <a:pt x="241503" y="750249"/>
                </a:lnTo>
                <a:lnTo>
                  <a:pt x="247624" y="740511"/>
                </a:lnTo>
                <a:lnTo>
                  <a:pt x="245500" y="728326"/>
                </a:lnTo>
                <a:lnTo>
                  <a:pt x="244306" y="715757"/>
                </a:lnTo>
                <a:lnTo>
                  <a:pt x="243804" y="702952"/>
                </a:lnTo>
                <a:lnTo>
                  <a:pt x="243755" y="690060"/>
                </a:lnTo>
                <a:lnTo>
                  <a:pt x="243920" y="677231"/>
                </a:lnTo>
                <a:lnTo>
                  <a:pt x="244063" y="664615"/>
                </a:lnTo>
                <a:lnTo>
                  <a:pt x="243850" y="624231"/>
                </a:lnTo>
                <a:lnTo>
                  <a:pt x="243706" y="611534"/>
                </a:lnTo>
                <a:lnTo>
                  <a:pt x="243542" y="598840"/>
                </a:lnTo>
                <a:lnTo>
                  <a:pt x="243369" y="586146"/>
                </a:lnTo>
                <a:lnTo>
                  <a:pt x="243196" y="573452"/>
                </a:lnTo>
                <a:lnTo>
                  <a:pt x="243033" y="560757"/>
                </a:lnTo>
                <a:lnTo>
                  <a:pt x="242889" y="548061"/>
                </a:lnTo>
                <a:lnTo>
                  <a:pt x="242698" y="522657"/>
                </a:lnTo>
                <a:lnTo>
                  <a:pt x="242671" y="437527"/>
                </a:lnTo>
                <a:lnTo>
                  <a:pt x="242148" y="425376"/>
                </a:lnTo>
                <a:lnTo>
                  <a:pt x="241519" y="411871"/>
                </a:lnTo>
                <a:lnTo>
                  <a:pt x="242195" y="399046"/>
                </a:lnTo>
                <a:lnTo>
                  <a:pt x="243687" y="392874"/>
                </a:lnTo>
                <a:lnTo>
                  <a:pt x="250285" y="382386"/>
                </a:lnTo>
                <a:lnTo>
                  <a:pt x="259707" y="372784"/>
                </a:lnTo>
                <a:lnTo>
                  <a:pt x="265607" y="367068"/>
                </a:lnTo>
                <a:lnTo>
                  <a:pt x="274824" y="357591"/>
                </a:lnTo>
                <a:lnTo>
                  <a:pt x="282438" y="348558"/>
                </a:lnTo>
                <a:lnTo>
                  <a:pt x="288658" y="338721"/>
                </a:lnTo>
                <a:lnTo>
                  <a:pt x="295371" y="327932"/>
                </a:lnTo>
                <a:lnTo>
                  <a:pt x="302273" y="317541"/>
                </a:lnTo>
                <a:lnTo>
                  <a:pt x="308295" y="306393"/>
                </a:lnTo>
                <a:lnTo>
                  <a:pt x="311073" y="298754"/>
                </a:lnTo>
                <a:lnTo>
                  <a:pt x="314014" y="286774"/>
                </a:lnTo>
                <a:lnTo>
                  <a:pt x="316106" y="274460"/>
                </a:lnTo>
                <a:lnTo>
                  <a:pt x="317529" y="261896"/>
                </a:lnTo>
                <a:lnTo>
                  <a:pt x="318463" y="249165"/>
                </a:lnTo>
                <a:lnTo>
                  <a:pt x="319088" y="236351"/>
                </a:lnTo>
                <a:lnTo>
                  <a:pt x="319583" y="223536"/>
                </a:lnTo>
                <a:lnTo>
                  <a:pt x="320128" y="210804"/>
                </a:lnTo>
                <a:lnTo>
                  <a:pt x="320901" y="198238"/>
                </a:lnTo>
                <a:lnTo>
                  <a:pt x="322084" y="185921"/>
                </a:lnTo>
                <a:lnTo>
                  <a:pt x="323705" y="172835"/>
                </a:lnTo>
                <a:lnTo>
                  <a:pt x="325320" y="160198"/>
                </a:lnTo>
                <a:lnTo>
                  <a:pt x="326942" y="147579"/>
                </a:lnTo>
                <a:lnTo>
                  <a:pt x="328531" y="134970"/>
                </a:lnTo>
                <a:lnTo>
                  <a:pt x="330047" y="122366"/>
                </a:lnTo>
                <a:lnTo>
                  <a:pt x="331452" y="109760"/>
                </a:lnTo>
                <a:lnTo>
                  <a:pt x="332706" y="97146"/>
                </a:lnTo>
                <a:lnTo>
                  <a:pt x="333770" y="84517"/>
                </a:lnTo>
                <a:lnTo>
                  <a:pt x="334604" y="71867"/>
                </a:lnTo>
                <a:lnTo>
                  <a:pt x="334797" y="68211"/>
                </a:lnTo>
                <a:lnTo>
                  <a:pt x="335537" y="57290"/>
                </a:lnTo>
                <a:lnTo>
                  <a:pt x="336469" y="43911"/>
                </a:lnTo>
                <a:lnTo>
                  <a:pt x="337015" y="29596"/>
                </a:lnTo>
                <a:lnTo>
                  <a:pt x="336601" y="15866"/>
                </a:lnTo>
                <a:lnTo>
                  <a:pt x="334651" y="4242"/>
                </a:lnTo>
                <a:lnTo>
                  <a:pt x="333070" y="0"/>
                </a:lnTo>
                <a:lnTo>
                  <a:pt x="323733" y="8251"/>
                </a:lnTo>
                <a:lnTo>
                  <a:pt x="314611" y="17152"/>
                </a:lnTo>
                <a:lnTo>
                  <a:pt x="305479" y="26251"/>
                </a:lnTo>
                <a:lnTo>
                  <a:pt x="296112" y="35094"/>
                </a:lnTo>
                <a:lnTo>
                  <a:pt x="286285" y="43229"/>
                </a:lnTo>
                <a:lnTo>
                  <a:pt x="276390" y="49847"/>
                </a:lnTo>
                <a:lnTo>
                  <a:pt x="264684" y="56086"/>
                </a:lnTo>
                <a:lnTo>
                  <a:pt x="253280" y="60968"/>
                </a:lnTo>
                <a:lnTo>
                  <a:pt x="241833" y="64625"/>
                </a:lnTo>
                <a:lnTo>
                  <a:pt x="230001" y="67189"/>
                </a:lnTo>
                <a:lnTo>
                  <a:pt x="217441" y="68791"/>
                </a:lnTo>
                <a:lnTo>
                  <a:pt x="203810" y="69564"/>
                </a:lnTo>
                <a:lnTo>
                  <a:pt x="169107" y="69645"/>
                </a:lnTo>
                <a:lnTo>
                  <a:pt x="156449" y="69493"/>
                </a:lnTo>
                <a:lnTo>
                  <a:pt x="143864" y="69170"/>
                </a:lnTo>
                <a:lnTo>
                  <a:pt x="131312" y="68611"/>
                </a:lnTo>
                <a:lnTo>
                  <a:pt x="118752" y="67754"/>
                </a:lnTo>
                <a:lnTo>
                  <a:pt x="106142" y="66536"/>
                </a:lnTo>
                <a:lnTo>
                  <a:pt x="93443" y="64892"/>
                </a:lnTo>
                <a:lnTo>
                  <a:pt x="74040" y="61550"/>
                </a:lnTo>
                <a:lnTo>
                  <a:pt x="61467" y="59127"/>
                </a:lnTo>
                <a:lnTo>
                  <a:pt x="48853" y="56801"/>
                </a:lnTo>
                <a:lnTo>
                  <a:pt x="36244" y="54838"/>
                </a:lnTo>
                <a:lnTo>
                  <a:pt x="23687" y="53503"/>
                </a:lnTo>
                <a:lnTo>
                  <a:pt x="11230" y="53063"/>
                </a:lnTo>
                <a:lnTo>
                  <a:pt x="7086" y="53162"/>
                </a:lnTo>
                <a:lnTo>
                  <a:pt x="7150" y="55778"/>
                </a:lnTo>
                <a:lnTo>
                  <a:pt x="8369" y="57137"/>
                </a:lnTo>
                <a:lnTo>
                  <a:pt x="6901" y="70010"/>
                </a:lnTo>
                <a:lnTo>
                  <a:pt x="4866" y="82299"/>
                </a:lnTo>
                <a:lnTo>
                  <a:pt x="2733" y="94424"/>
                </a:lnTo>
                <a:lnTo>
                  <a:pt x="970" y="106802"/>
                </a:lnTo>
                <a:lnTo>
                  <a:pt x="45" y="119853"/>
                </a:lnTo>
                <a:lnTo>
                  <a:pt x="0" y="123418"/>
                </a:lnTo>
                <a:lnTo>
                  <a:pt x="169" y="13610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911866" y="2462376"/>
            <a:ext cx="337015" cy="761643"/>
          </a:xfrm>
          <a:custGeom>
            <a:avLst/>
            <a:gdLst/>
            <a:ahLst/>
            <a:cxnLst/>
            <a:rect l="l" t="t" r="r" b="b"/>
            <a:pathLst>
              <a:path w="337015" h="761643">
                <a:moveTo>
                  <a:pt x="8369" y="57137"/>
                </a:moveTo>
                <a:lnTo>
                  <a:pt x="6901" y="70010"/>
                </a:lnTo>
                <a:lnTo>
                  <a:pt x="4866" y="82299"/>
                </a:lnTo>
                <a:lnTo>
                  <a:pt x="2733" y="94424"/>
                </a:lnTo>
                <a:lnTo>
                  <a:pt x="970" y="106802"/>
                </a:lnTo>
                <a:lnTo>
                  <a:pt x="45" y="119853"/>
                </a:lnTo>
                <a:lnTo>
                  <a:pt x="0" y="123418"/>
                </a:lnTo>
                <a:lnTo>
                  <a:pt x="169" y="136104"/>
                </a:lnTo>
                <a:lnTo>
                  <a:pt x="723" y="148953"/>
                </a:lnTo>
                <a:lnTo>
                  <a:pt x="1772" y="161852"/>
                </a:lnTo>
                <a:lnTo>
                  <a:pt x="3427" y="174689"/>
                </a:lnTo>
                <a:lnTo>
                  <a:pt x="5801" y="187352"/>
                </a:lnTo>
                <a:lnTo>
                  <a:pt x="9004" y="199727"/>
                </a:lnTo>
                <a:lnTo>
                  <a:pt x="13147" y="211702"/>
                </a:lnTo>
                <a:lnTo>
                  <a:pt x="16751" y="219964"/>
                </a:lnTo>
                <a:lnTo>
                  <a:pt x="21946" y="230582"/>
                </a:lnTo>
                <a:lnTo>
                  <a:pt x="27487" y="241856"/>
                </a:lnTo>
                <a:lnTo>
                  <a:pt x="33003" y="253624"/>
                </a:lnTo>
                <a:lnTo>
                  <a:pt x="38125" y="265726"/>
                </a:lnTo>
                <a:lnTo>
                  <a:pt x="42483" y="278001"/>
                </a:lnTo>
                <a:lnTo>
                  <a:pt x="43268" y="280593"/>
                </a:lnTo>
                <a:lnTo>
                  <a:pt x="46784" y="293285"/>
                </a:lnTo>
                <a:lnTo>
                  <a:pt x="50353" y="305402"/>
                </a:lnTo>
                <a:lnTo>
                  <a:pt x="54935" y="316974"/>
                </a:lnTo>
                <a:lnTo>
                  <a:pt x="57848" y="322465"/>
                </a:lnTo>
                <a:lnTo>
                  <a:pt x="64291" y="333098"/>
                </a:lnTo>
                <a:lnTo>
                  <a:pt x="71097" y="344244"/>
                </a:lnTo>
                <a:lnTo>
                  <a:pt x="77680" y="355772"/>
                </a:lnTo>
                <a:lnTo>
                  <a:pt x="83455" y="367553"/>
                </a:lnTo>
                <a:lnTo>
                  <a:pt x="87836" y="379457"/>
                </a:lnTo>
                <a:lnTo>
                  <a:pt x="90170" y="390728"/>
                </a:lnTo>
                <a:lnTo>
                  <a:pt x="94889" y="400833"/>
                </a:lnTo>
                <a:lnTo>
                  <a:pt x="97905" y="413949"/>
                </a:lnTo>
                <a:lnTo>
                  <a:pt x="99797" y="428084"/>
                </a:lnTo>
                <a:lnTo>
                  <a:pt x="101145" y="441245"/>
                </a:lnTo>
                <a:lnTo>
                  <a:pt x="101879" y="447459"/>
                </a:lnTo>
                <a:lnTo>
                  <a:pt x="103269" y="460065"/>
                </a:lnTo>
                <a:lnTo>
                  <a:pt x="104080" y="472708"/>
                </a:lnTo>
                <a:lnTo>
                  <a:pt x="104468" y="485394"/>
                </a:lnTo>
                <a:lnTo>
                  <a:pt x="104588" y="498127"/>
                </a:lnTo>
                <a:lnTo>
                  <a:pt x="104597" y="508584"/>
                </a:lnTo>
                <a:lnTo>
                  <a:pt x="104637" y="521341"/>
                </a:lnTo>
                <a:lnTo>
                  <a:pt x="104762" y="534100"/>
                </a:lnTo>
                <a:lnTo>
                  <a:pt x="104974" y="546857"/>
                </a:lnTo>
                <a:lnTo>
                  <a:pt x="105277" y="559605"/>
                </a:lnTo>
                <a:lnTo>
                  <a:pt x="105675" y="572340"/>
                </a:lnTo>
                <a:lnTo>
                  <a:pt x="106172" y="585055"/>
                </a:lnTo>
                <a:lnTo>
                  <a:pt x="106772" y="597747"/>
                </a:lnTo>
                <a:lnTo>
                  <a:pt x="107477" y="610409"/>
                </a:lnTo>
                <a:lnTo>
                  <a:pt x="108293" y="623037"/>
                </a:lnTo>
                <a:lnTo>
                  <a:pt x="109222" y="635625"/>
                </a:lnTo>
                <a:lnTo>
                  <a:pt x="110261" y="648081"/>
                </a:lnTo>
                <a:lnTo>
                  <a:pt x="110462" y="659676"/>
                </a:lnTo>
                <a:lnTo>
                  <a:pt x="109562" y="672297"/>
                </a:lnTo>
                <a:lnTo>
                  <a:pt x="108182" y="685461"/>
                </a:lnTo>
                <a:lnTo>
                  <a:pt x="106941" y="698682"/>
                </a:lnTo>
                <a:lnTo>
                  <a:pt x="106461" y="711474"/>
                </a:lnTo>
                <a:lnTo>
                  <a:pt x="107361" y="723353"/>
                </a:lnTo>
                <a:lnTo>
                  <a:pt x="110264" y="733834"/>
                </a:lnTo>
                <a:lnTo>
                  <a:pt x="118359" y="744948"/>
                </a:lnTo>
                <a:lnTo>
                  <a:pt x="129043" y="751744"/>
                </a:lnTo>
                <a:lnTo>
                  <a:pt x="141929" y="756213"/>
                </a:lnTo>
                <a:lnTo>
                  <a:pt x="155972" y="758901"/>
                </a:lnTo>
                <a:lnTo>
                  <a:pt x="170127" y="760353"/>
                </a:lnTo>
                <a:lnTo>
                  <a:pt x="183351" y="761116"/>
                </a:lnTo>
                <a:lnTo>
                  <a:pt x="189636" y="761428"/>
                </a:lnTo>
                <a:lnTo>
                  <a:pt x="202148" y="761643"/>
                </a:lnTo>
                <a:lnTo>
                  <a:pt x="216417" y="760479"/>
                </a:lnTo>
                <a:lnTo>
                  <a:pt x="230261" y="756995"/>
                </a:lnTo>
                <a:lnTo>
                  <a:pt x="241503" y="750249"/>
                </a:lnTo>
                <a:lnTo>
                  <a:pt x="247624" y="740511"/>
                </a:lnTo>
                <a:lnTo>
                  <a:pt x="245500" y="728326"/>
                </a:lnTo>
                <a:lnTo>
                  <a:pt x="244306" y="715757"/>
                </a:lnTo>
                <a:lnTo>
                  <a:pt x="243804" y="702952"/>
                </a:lnTo>
                <a:lnTo>
                  <a:pt x="243755" y="690060"/>
                </a:lnTo>
                <a:lnTo>
                  <a:pt x="243920" y="677231"/>
                </a:lnTo>
                <a:lnTo>
                  <a:pt x="244063" y="664615"/>
                </a:lnTo>
                <a:lnTo>
                  <a:pt x="244041" y="649634"/>
                </a:lnTo>
                <a:lnTo>
                  <a:pt x="243964" y="636931"/>
                </a:lnTo>
                <a:lnTo>
                  <a:pt x="243850" y="624231"/>
                </a:lnTo>
                <a:lnTo>
                  <a:pt x="243706" y="611534"/>
                </a:lnTo>
                <a:lnTo>
                  <a:pt x="243542" y="598840"/>
                </a:lnTo>
                <a:lnTo>
                  <a:pt x="243369" y="586146"/>
                </a:lnTo>
                <a:lnTo>
                  <a:pt x="243196" y="573452"/>
                </a:lnTo>
                <a:lnTo>
                  <a:pt x="243033" y="560757"/>
                </a:lnTo>
                <a:lnTo>
                  <a:pt x="242889" y="548061"/>
                </a:lnTo>
                <a:lnTo>
                  <a:pt x="242774" y="535361"/>
                </a:lnTo>
                <a:lnTo>
                  <a:pt x="242698" y="522657"/>
                </a:lnTo>
                <a:lnTo>
                  <a:pt x="242671" y="510044"/>
                </a:lnTo>
                <a:lnTo>
                  <a:pt x="242671" y="437527"/>
                </a:lnTo>
                <a:lnTo>
                  <a:pt x="242148" y="425376"/>
                </a:lnTo>
                <a:lnTo>
                  <a:pt x="241519" y="411871"/>
                </a:lnTo>
                <a:lnTo>
                  <a:pt x="242195" y="399046"/>
                </a:lnTo>
                <a:lnTo>
                  <a:pt x="243687" y="392874"/>
                </a:lnTo>
                <a:lnTo>
                  <a:pt x="250285" y="382386"/>
                </a:lnTo>
                <a:lnTo>
                  <a:pt x="259707" y="372784"/>
                </a:lnTo>
                <a:lnTo>
                  <a:pt x="265607" y="367068"/>
                </a:lnTo>
                <a:lnTo>
                  <a:pt x="274824" y="357591"/>
                </a:lnTo>
                <a:lnTo>
                  <a:pt x="282438" y="348558"/>
                </a:lnTo>
                <a:lnTo>
                  <a:pt x="288658" y="338721"/>
                </a:lnTo>
                <a:lnTo>
                  <a:pt x="295371" y="327932"/>
                </a:lnTo>
                <a:lnTo>
                  <a:pt x="302273" y="317541"/>
                </a:lnTo>
                <a:lnTo>
                  <a:pt x="308295" y="306393"/>
                </a:lnTo>
                <a:lnTo>
                  <a:pt x="311073" y="298754"/>
                </a:lnTo>
                <a:lnTo>
                  <a:pt x="314014" y="286774"/>
                </a:lnTo>
                <a:lnTo>
                  <a:pt x="316106" y="274460"/>
                </a:lnTo>
                <a:lnTo>
                  <a:pt x="317529" y="261896"/>
                </a:lnTo>
                <a:lnTo>
                  <a:pt x="318463" y="249165"/>
                </a:lnTo>
                <a:lnTo>
                  <a:pt x="319088" y="236351"/>
                </a:lnTo>
                <a:lnTo>
                  <a:pt x="319583" y="223536"/>
                </a:lnTo>
                <a:lnTo>
                  <a:pt x="320128" y="210804"/>
                </a:lnTo>
                <a:lnTo>
                  <a:pt x="320901" y="198238"/>
                </a:lnTo>
                <a:lnTo>
                  <a:pt x="322084" y="185921"/>
                </a:lnTo>
                <a:lnTo>
                  <a:pt x="323705" y="172835"/>
                </a:lnTo>
                <a:lnTo>
                  <a:pt x="325320" y="160198"/>
                </a:lnTo>
                <a:lnTo>
                  <a:pt x="326942" y="147579"/>
                </a:lnTo>
                <a:lnTo>
                  <a:pt x="328531" y="134970"/>
                </a:lnTo>
                <a:lnTo>
                  <a:pt x="330047" y="122366"/>
                </a:lnTo>
                <a:lnTo>
                  <a:pt x="331452" y="109760"/>
                </a:lnTo>
                <a:lnTo>
                  <a:pt x="332706" y="97146"/>
                </a:lnTo>
                <a:lnTo>
                  <a:pt x="333770" y="84517"/>
                </a:lnTo>
                <a:lnTo>
                  <a:pt x="334604" y="71867"/>
                </a:lnTo>
                <a:lnTo>
                  <a:pt x="334797" y="68211"/>
                </a:lnTo>
                <a:lnTo>
                  <a:pt x="335537" y="57290"/>
                </a:lnTo>
                <a:lnTo>
                  <a:pt x="336469" y="43911"/>
                </a:lnTo>
                <a:lnTo>
                  <a:pt x="337015" y="29596"/>
                </a:lnTo>
                <a:lnTo>
                  <a:pt x="336601" y="15866"/>
                </a:lnTo>
                <a:lnTo>
                  <a:pt x="334651" y="4242"/>
                </a:lnTo>
                <a:lnTo>
                  <a:pt x="333070" y="0"/>
                </a:lnTo>
                <a:lnTo>
                  <a:pt x="323733" y="8251"/>
                </a:lnTo>
                <a:lnTo>
                  <a:pt x="314611" y="17152"/>
                </a:lnTo>
                <a:lnTo>
                  <a:pt x="305479" y="26251"/>
                </a:lnTo>
                <a:lnTo>
                  <a:pt x="296112" y="35094"/>
                </a:lnTo>
                <a:lnTo>
                  <a:pt x="286285" y="43229"/>
                </a:lnTo>
                <a:lnTo>
                  <a:pt x="276390" y="49847"/>
                </a:lnTo>
                <a:lnTo>
                  <a:pt x="264684" y="56086"/>
                </a:lnTo>
                <a:lnTo>
                  <a:pt x="253280" y="60968"/>
                </a:lnTo>
                <a:lnTo>
                  <a:pt x="241833" y="64625"/>
                </a:lnTo>
                <a:lnTo>
                  <a:pt x="230001" y="67189"/>
                </a:lnTo>
                <a:lnTo>
                  <a:pt x="217441" y="68791"/>
                </a:lnTo>
                <a:lnTo>
                  <a:pt x="203810" y="69564"/>
                </a:lnTo>
                <a:lnTo>
                  <a:pt x="194805" y="69684"/>
                </a:lnTo>
                <a:lnTo>
                  <a:pt x="181879" y="69687"/>
                </a:lnTo>
                <a:lnTo>
                  <a:pt x="169107" y="69645"/>
                </a:lnTo>
                <a:lnTo>
                  <a:pt x="156449" y="69493"/>
                </a:lnTo>
                <a:lnTo>
                  <a:pt x="143864" y="69170"/>
                </a:lnTo>
                <a:lnTo>
                  <a:pt x="131312" y="68611"/>
                </a:lnTo>
                <a:lnTo>
                  <a:pt x="118752" y="67754"/>
                </a:lnTo>
                <a:lnTo>
                  <a:pt x="106142" y="66536"/>
                </a:lnTo>
                <a:lnTo>
                  <a:pt x="93443" y="64892"/>
                </a:lnTo>
                <a:lnTo>
                  <a:pt x="74040" y="61550"/>
                </a:lnTo>
                <a:lnTo>
                  <a:pt x="61467" y="59127"/>
                </a:lnTo>
                <a:lnTo>
                  <a:pt x="48853" y="56801"/>
                </a:lnTo>
                <a:lnTo>
                  <a:pt x="36244" y="54838"/>
                </a:lnTo>
                <a:lnTo>
                  <a:pt x="23687" y="53503"/>
                </a:lnTo>
                <a:lnTo>
                  <a:pt x="11230" y="53063"/>
                </a:lnTo>
                <a:lnTo>
                  <a:pt x="7086" y="53162"/>
                </a:lnTo>
                <a:lnTo>
                  <a:pt x="6845" y="54521"/>
                </a:lnTo>
                <a:lnTo>
                  <a:pt x="7150" y="55778"/>
                </a:lnTo>
                <a:lnTo>
                  <a:pt x="6985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977410" y="2571112"/>
            <a:ext cx="41846" cy="97624"/>
          </a:xfrm>
          <a:custGeom>
            <a:avLst/>
            <a:gdLst/>
            <a:ahLst/>
            <a:cxnLst/>
            <a:rect l="l" t="t" r="r" b="b"/>
            <a:pathLst>
              <a:path w="41846" h="97624">
                <a:moveTo>
                  <a:pt x="41846" y="0"/>
                </a:moveTo>
                <a:lnTo>
                  <a:pt x="37797" y="11297"/>
                </a:lnTo>
                <a:lnTo>
                  <a:pt x="30969" y="22633"/>
                </a:lnTo>
                <a:lnTo>
                  <a:pt x="23943" y="33866"/>
                </a:lnTo>
                <a:lnTo>
                  <a:pt x="20891" y="40043"/>
                </a:lnTo>
                <a:lnTo>
                  <a:pt x="16492" y="51934"/>
                </a:lnTo>
                <a:lnTo>
                  <a:pt x="12553" y="64201"/>
                </a:lnTo>
                <a:lnTo>
                  <a:pt x="8622" y="76470"/>
                </a:lnTo>
                <a:lnTo>
                  <a:pt x="4249" y="88369"/>
                </a:lnTo>
                <a:lnTo>
                  <a:pt x="0" y="976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987189" y="2760786"/>
            <a:ext cx="25340" cy="103200"/>
          </a:xfrm>
          <a:custGeom>
            <a:avLst/>
            <a:gdLst/>
            <a:ahLst/>
            <a:cxnLst/>
            <a:rect l="l" t="t" r="r" b="b"/>
            <a:pathLst>
              <a:path w="25340" h="103200">
                <a:moveTo>
                  <a:pt x="23698" y="103200"/>
                </a:moveTo>
                <a:lnTo>
                  <a:pt x="25340" y="91105"/>
                </a:lnTo>
                <a:lnTo>
                  <a:pt x="23217" y="79237"/>
                </a:lnTo>
                <a:lnTo>
                  <a:pt x="19040" y="67607"/>
                </a:lnTo>
                <a:lnTo>
                  <a:pt x="17106" y="62852"/>
                </a:lnTo>
                <a:lnTo>
                  <a:pt x="13567" y="51067"/>
                </a:lnTo>
                <a:lnTo>
                  <a:pt x="11003" y="37737"/>
                </a:lnTo>
                <a:lnTo>
                  <a:pt x="8587" y="24145"/>
                </a:lnTo>
                <a:lnTo>
                  <a:pt x="5493" y="11570"/>
                </a:lnTo>
                <a:lnTo>
                  <a:pt x="894" y="129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52421" y="2673411"/>
            <a:ext cx="3512" cy="166865"/>
          </a:xfrm>
          <a:custGeom>
            <a:avLst/>
            <a:gdLst/>
            <a:ahLst/>
            <a:cxnLst/>
            <a:rect l="l" t="t" r="r" b="b"/>
            <a:pathLst>
              <a:path w="3512" h="166865">
                <a:moveTo>
                  <a:pt x="2115" y="166865"/>
                </a:moveTo>
                <a:lnTo>
                  <a:pt x="2633" y="154382"/>
                </a:lnTo>
                <a:lnTo>
                  <a:pt x="2605" y="141817"/>
                </a:lnTo>
                <a:lnTo>
                  <a:pt x="2194" y="129191"/>
                </a:lnTo>
                <a:lnTo>
                  <a:pt x="1565" y="116525"/>
                </a:lnTo>
                <a:lnTo>
                  <a:pt x="881" y="103839"/>
                </a:lnTo>
                <a:lnTo>
                  <a:pt x="304" y="91156"/>
                </a:lnTo>
                <a:lnTo>
                  <a:pt x="0" y="78495"/>
                </a:lnTo>
                <a:lnTo>
                  <a:pt x="130" y="65880"/>
                </a:lnTo>
                <a:lnTo>
                  <a:pt x="858" y="53330"/>
                </a:lnTo>
                <a:lnTo>
                  <a:pt x="1036" y="51384"/>
                </a:lnTo>
                <a:lnTo>
                  <a:pt x="2083" y="38965"/>
                </a:lnTo>
                <a:lnTo>
                  <a:pt x="2858" y="26324"/>
                </a:lnTo>
                <a:lnTo>
                  <a:pt x="3342" y="13531"/>
                </a:lnTo>
                <a:lnTo>
                  <a:pt x="3512" y="654"/>
                </a:lnTo>
                <a:lnTo>
                  <a:pt x="35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924896" y="3036770"/>
            <a:ext cx="35687" cy="47586"/>
          </a:xfrm>
          <a:custGeom>
            <a:avLst/>
            <a:gdLst/>
            <a:ahLst/>
            <a:cxnLst/>
            <a:rect l="l" t="t" r="r" b="b"/>
            <a:pathLst>
              <a:path w="35687" h="47586">
                <a:moveTo>
                  <a:pt x="0" y="0"/>
                </a:moveTo>
                <a:lnTo>
                  <a:pt x="8040" y="9653"/>
                </a:lnTo>
                <a:lnTo>
                  <a:pt x="15247" y="20230"/>
                </a:lnTo>
                <a:lnTo>
                  <a:pt x="19545" y="26174"/>
                </a:lnTo>
                <a:lnTo>
                  <a:pt x="27624" y="35986"/>
                </a:lnTo>
                <a:lnTo>
                  <a:pt x="35016" y="46361"/>
                </a:lnTo>
                <a:lnTo>
                  <a:pt x="35686" y="475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034548" y="3221936"/>
            <a:ext cx="40335" cy="47586"/>
          </a:xfrm>
          <a:custGeom>
            <a:avLst/>
            <a:gdLst/>
            <a:ahLst/>
            <a:cxnLst/>
            <a:rect l="l" t="t" r="r" b="b"/>
            <a:pathLst>
              <a:path w="40335" h="47586">
                <a:moveTo>
                  <a:pt x="0" y="0"/>
                </a:moveTo>
                <a:lnTo>
                  <a:pt x="7808" y="9925"/>
                </a:lnTo>
                <a:lnTo>
                  <a:pt x="16859" y="19170"/>
                </a:lnTo>
                <a:lnTo>
                  <a:pt x="25323" y="27381"/>
                </a:lnTo>
                <a:lnTo>
                  <a:pt x="28778" y="30810"/>
                </a:lnTo>
                <a:lnTo>
                  <a:pt x="31064" y="34277"/>
                </a:lnTo>
                <a:lnTo>
                  <a:pt x="33743" y="38150"/>
                </a:lnTo>
                <a:lnTo>
                  <a:pt x="35826" y="41147"/>
                </a:lnTo>
                <a:lnTo>
                  <a:pt x="39293" y="44119"/>
                </a:lnTo>
                <a:lnTo>
                  <a:pt x="40335" y="475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069713" y="3283316"/>
            <a:ext cx="51206" cy="46723"/>
          </a:xfrm>
          <a:custGeom>
            <a:avLst/>
            <a:gdLst/>
            <a:ahLst/>
            <a:cxnLst/>
            <a:rect l="l" t="t" r="r" b="b"/>
            <a:pathLst>
              <a:path w="51206" h="46723">
                <a:moveTo>
                  <a:pt x="0" y="3276"/>
                </a:moveTo>
                <a:lnTo>
                  <a:pt x="5105" y="2832"/>
                </a:lnTo>
                <a:lnTo>
                  <a:pt x="16090" y="0"/>
                </a:lnTo>
                <a:lnTo>
                  <a:pt x="19545" y="2921"/>
                </a:lnTo>
                <a:lnTo>
                  <a:pt x="22682" y="5562"/>
                </a:lnTo>
                <a:lnTo>
                  <a:pt x="25933" y="12877"/>
                </a:lnTo>
                <a:lnTo>
                  <a:pt x="28638" y="16306"/>
                </a:lnTo>
                <a:lnTo>
                  <a:pt x="35795" y="27113"/>
                </a:lnTo>
                <a:lnTo>
                  <a:pt x="42549" y="37811"/>
                </a:lnTo>
                <a:lnTo>
                  <a:pt x="51206" y="46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164368" y="3332110"/>
            <a:ext cx="66217" cy="27927"/>
          </a:xfrm>
          <a:custGeom>
            <a:avLst/>
            <a:gdLst/>
            <a:ahLst/>
            <a:cxnLst/>
            <a:rect l="l" t="t" r="r" b="b"/>
            <a:pathLst>
              <a:path w="66217" h="27927">
                <a:moveTo>
                  <a:pt x="66217" y="0"/>
                </a:moveTo>
                <a:lnTo>
                  <a:pt x="65963" y="4635"/>
                </a:lnTo>
                <a:lnTo>
                  <a:pt x="55206" y="8940"/>
                </a:lnTo>
                <a:lnTo>
                  <a:pt x="51879" y="11379"/>
                </a:lnTo>
                <a:lnTo>
                  <a:pt x="47053" y="14922"/>
                </a:lnTo>
                <a:lnTo>
                  <a:pt x="42710" y="17119"/>
                </a:lnTo>
                <a:lnTo>
                  <a:pt x="37388" y="19799"/>
                </a:lnTo>
                <a:lnTo>
                  <a:pt x="30873" y="23101"/>
                </a:lnTo>
                <a:lnTo>
                  <a:pt x="25603" y="25590"/>
                </a:lnTo>
                <a:lnTo>
                  <a:pt x="18211" y="26377"/>
                </a:lnTo>
                <a:lnTo>
                  <a:pt x="12026" y="27051"/>
                </a:lnTo>
                <a:lnTo>
                  <a:pt x="6350" y="27927"/>
                </a:lnTo>
                <a:lnTo>
                  <a:pt x="0" y="279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146270" y="3288882"/>
            <a:ext cx="46545" cy="8568"/>
          </a:xfrm>
          <a:custGeom>
            <a:avLst/>
            <a:gdLst/>
            <a:ahLst/>
            <a:cxnLst/>
            <a:rect l="l" t="t" r="r" b="b"/>
            <a:pathLst>
              <a:path w="46545" h="8568">
                <a:moveTo>
                  <a:pt x="46545" y="1329"/>
                </a:moveTo>
                <a:lnTo>
                  <a:pt x="34918" y="0"/>
                </a:lnTo>
                <a:lnTo>
                  <a:pt x="21584" y="1014"/>
                </a:lnTo>
                <a:lnTo>
                  <a:pt x="8706" y="4278"/>
                </a:lnTo>
                <a:lnTo>
                  <a:pt x="0" y="8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721477" y="2019065"/>
            <a:ext cx="862622" cy="528198"/>
          </a:xfrm>
          <a:custGeom>
            <a:avLst/>
            <a:gdLst/>
            <a:ahLst/>
            <a:cxnLst/>
            <a:rect l="l" t="t" r="r" b="b"/>
            <a:pathLst>
              <a:path w="862622" h="528198">
                <a:moveTo>
                  <a:pt x="535543" y="423509"/>
                </a:moveTo>
                <a:lnTo>
                  <a:pt x="535374" y="410897"/>
                </a:lnTo>
                <a:lnTo>
                  <a:pt x="534738" y="398128"/>
                </a:lnTo>
                <a:lnTo>
                  <a:pt x="534070" y="385341"/>
                </a:lnTo>
                <a:lnTo>
                  <a:pt x="533805" y="372676"/>
                </a:lnTo>
                <a:lnTo>
                  <a:pt x="534073" y="364286"/>
                </a:lnTo>
                <a:lnTo>
                  <a:pt x="535432" y="351069"/>
                </a:lnTo>
                <a:lnTo>
                  <a:pt x="537754" y="338585"/>
                </a:lnTo>
                <a:lnTo>
                  <a:pt x="540887" y="326537"/>
                </a:lnTo>
                <a:lnTo>
                  <a:pt x="544682" y="314630"/>
                </a:lnTo>
                <a:lnTo>
                  <a:pt x="549033" y="302450"/>
                </a:lnTo>
                <a:lnTo>
                  <a:pt x="553461" y="290368"/>
                </a:lnTo>
                <a:lnTo>
                  <a:pt x="557860" y="278339"/>
                </a:lnTo>
                <a:lnTo>
                  <a:pt x="562277" y="266418"/>
                </a:lnTo>
                <a:lnTo>
                  <a:pt x="566760" y="254659"/>
                </a:lnTo>
                <a:lnTo>
                  <a:pt x="569925" y="246646"/>
                </a:lnTo>
                <a:lnTo>
                  <a:pt x="571766" y="242087"/>
                </a:lnTo>
                <a:lnTo>
                  <a:pt x="572338" y="234213"/>
                </a:lnTo>
                <a:lnTo>
                  <a:pt x="574967" y="230581"/>
                </a:lnTo>
                <a:lnTo>
                  <a:pt x="583400" y="222796"/>
                </a:lnTo>
                <a:lnTo>
                  <a:pt x="595095" y="216244"/>
                </a:lnTo>
                <a:lnTo>
                  <a:pt x="608096" y="210634"/>
                </a:lnTo>
                <a:lnTo>
                  <a:pt x="620449" y="205673"/>
                </a:lnTo>
                <a:lnTo>
                  <a:pt x="627849" y="202336"/>
                </a:lnTo>
                <a:lnTo>
                  <a:pt x="639395" y="197875"/>
                </a:lnTo>
                <a:lnTo>
                  <a:pt x="651180" y="195559"/>
                </a:lnTo>
                <a:lnTo>
                  <a:pt x="663156" y="194669"/>
                </a:lnTo>
                <a:lnTo>
                  <a:pt x="675271" y="194485"/>
                </a:lnTo>
                <a:lnTo>
                  <a:pt x="687475" y="194290"/>
                </a:lnTo>
                <a:lnTo>
                  <a:pt x="699717" y="193365"/>
                </a:lnTo>
                <a:lnTo>
                  <a:pt x="708685" y="191808"/>
                </a:lnTo>
                <a:lnTo>
                  <a:pt x="720915" y="188375"/>
                </a:lnTo>
                <a:lnTo>
                  <a:pt x="732856" y="184042"/>
                </a:lnTo>
                <a:lnTo>
                  <a:pt x="744656" y="179278"/>
                </a:lnTo>
                <a:lnTo>
                  <a:pt x="756464" y="174550"/>
                </a:lnTo>
                <a:lnTo>
                  <a:pt x="760501" y="173037"/>
                </a:lnTo>
                <a:lnTo>
                  <a:pt x="772616" y="168954"/>
                </a:lnTo>
                <a:lnTo>
                  <a:pt x="784793" y="165301"/>
                </a:lnTo>
                <a:lnTo>
                  <a:pt x="796957" y="161742"/>
                </a:lnTo>
                <a:lnTo>
                  <a:pt x="809030" y="157940"/>
                </a:lnTo>
                <a:lnTo>
                  <a:pt x="820937" y="153559"/>
                </a:lnTo>
                <a:lnTo>
                  <a:pt x="824522" y="152057"/>
                </a:lnTo>
                <a:lnTo>
                  <a:pt x="836786" y="149328"/>
                </a:lnTo>
                <a:lnTo>
                  <a:pt x="849707" y="147317"/>
                </a:lnTo>
                <a:lnTo>
                  <a:pt x="858873" y="141706"/>
                </a:lnTo>
                <a:lnTo>
                  <a:pt x="860679" y="136067"/>
                </a:lnTo>
                <a:lnTo>
                  <a:pt x="861225" y="129235"/>
                </a:lnTo>
                <a:lnTo>
                  <a:pt x="862622" y="121018"/>
                </a:lnTo>
                <a:lnTo>
                  <a:pt x="861301" y="116116"/>
                </a:lnTo>
                <a:lnTo>
                  <a:pt x="859764" y="110451"/>
                </a:lnTo>
                <a:lnTo>
                  <a:pt x="858926" y="104521"/>
                </a:lnTo>
                <a:lnTo>
                  <a:pt x="858951" y="98450"/>
                </a:lnTo>
                <a:lnTo>
                  <a:pt x="856936" y="86036"/>
                </a:lnTo>
                <a:lnTo>
                  <a:pt x="853062" y="73740"/>
                </a:lnTo>
                <a:lnTo>
                  <a:pt x="850732" y="61433"/>
                </a:lnTo>
                <a:lnTo>
                  <a:pt x="850747" y="59042"/>
                </a:lnTo>
                <a:lnTo>
                  <a:pt x="851052" y="52946"/>
                </a:lnTo>
                <a:lnTo>
                  <a:pt x="850874" y="46583"/>
                </a:lnTo>
                <a:lnTo>
                  <a:pt x="850544" y="40551"/>
                </a:lnTo>
                <a:lnTo>
                  <a:pt x="843407" y="39535"/>
                </a:lnTo>
                <a:lnTo>
                  <a:pt x="839736" y="45758"/>
                </a:lnTo>
                <a:lnTo>
                  <a:pt x="834580" y="49149"/>
                </a:lnTo>
                <a:lnTo>
                  <a:pt x="823937" y="55570"/>
                </a:lnTo>
                <a:lnTo>
                  <a:pt x="812632" y="61539"/>
                </a:lnTo>
                <a:lnTo>
                  <a:pt x="801053" y="67202"/>
                </a:lnTo>
                <a:lnTo>
                  <a:pt x="790689" y="72174"/>
                </a:lnTo>
                <a:lnTo>
                  <a:pt x="778111" y="77596"/>
                </a:lnTo>
                <a:lnTo>
                  <a:pt x="765962" y="81544"/>
                </a:lnTo>
                <a:lnTo>
                  <a:pt x="753994" y="84249"/>
                </a:lnTo>
                <a:lnTo>
                  <a:pt x="741954" y="85947"/>
                </a:lnTo>
                <a:lnTo>
                  <a:pt x="729594" y="86869"/>
                </a:lnTo>
                <a:lnTo>
                  <a:pt x="716662" y="87251"/>
                </a:lnTo>
                <a:lnTo>
                  <a:pt x="692323" y="87233"/>
                </a:lnTo>
                <a:lnTo>
                  <a:pt x="679639" y="86950"/>
                </a:lnTo>
                <a:lnTo>
                  <a:pt x="666894" y="86489"/>
                </a:lnTo>
                <a:lnTo>
                  <a:pt x="654121" y="85863"/>
                </a:lnTo>
                <a:lnTo>
                  <a:pt x="641350" y="85085"/>
                </a:lnTo>
                <a:lnTo>
                  <a:pt x="628616" y="84169"/>
                </a:lnTo>
                <a:lnTo>
                  <a:pt x="615949" y="83128"/>
                </a:lnTo>
                <a:lnTo>
                  <a:pt x="603382" y="81976"/>
                </a:lnTo>
                <a:lnTo>
                  <a:pt x="598093" y="81457"/>
                </a:lnTo>
                <a:lnTo>
                  <a:pt x="585316" y="81230"/>
                </a:lnTo>
                <a:lnTo>
                  <a:pt x="574124" y="79749"/>
                </a:lnTo>
                <a:lnTo>
                  <a:pt x="568756" y="77139"/>
                </a:lnTo>
                <a:lnTo>
                  <a:pt x="560666" y="87428"/>
                </a:lnTo>
                <a:lnTo>
                  <a:pt x="550305" y="94859"/>
                </a:lnTo>
                <a:lnTo>
                  <a:pt x="538556" y="99455"/>
                </a:lnTo>
                <a:lnTo>
                  <a:pt x="526301" y="101238"/>
                </a:lnTo>
                <a:lnTo>
                  <a:pt x="514423" y="100230"/>
                </a:lnTo>
                <a:lnTo>
                  <a:pt x="504647" y="96888"/>
                </a:lnTo>
                <a:lnTo>
                  <a:pt x="502879" y="109076"/>
                </a:lnTo>
                <a:lnTo>
                  <a:pt x="499641" y="121289"/>
                </a:lnTo>
                <a:lnTo>
                  <a:pt x="495797" y="133583"/>
                </a:lnTo>
                <a:lnTo>
                  <a:pt x="492214" y="146019"/>
                </a:lnTo>
                <a:lnTo>
                  <a:pt x="490410" y="154343"/>
                </a:lnTo>
                <a:lnTo>
                  <a:pt x="487839" y="166512"/>
                </a:lnTo>
                <a:lnTo>
                  <a:pt x="483350" y="179927"/>
                </a:lnTo>
                <a:lnTo>
                  <a:pt x="476389" y="190693"/>
                </a:lnTo>
                <a:lnTo>
                  <a:pt x="473659" y="192874"/>
                </a:lnTo>
                <a:lnTo>
                  <a:pt x="465415" y="183038"/>
                </a:lnTo>
                <a:lnTo>
                  <a:pt x="457224" y="173273"/>
                </a:lnTo>
                <a:lnTo>
                  <a:pt x="449180" y="163482"/>
                </a:lnTo>
                <a:lnTo>
                  <a:pt x="441378" y="153563"/>
                </a:lnTo>
                <a:lnTo>
                  <a:pt x="433911" y="143416"/>
                </a:lnTo>
                <a:lnTo>
                  <a:pt x="426873" y="132942"/>
                </a:lnTo>
                <a:lnTo>
                  <a:pt x="420359" y="122040"/>
                </a:lnTo>
                <a:lnTo>
                  <a:pt x="414463" y="110610"/>
                </a:lnTo>
                <a:lnTo>
                  <a:pt x="409279" y="98552"/>
                </a:lnTo>
                <a:lnTo>
                  <a:pt x="407669" y="94221"/>
                </a:lnTo>
                <a:lnTo>
                  <a:pt x="402915" y="82276"/>
                </a:lnTo>
                <a:lnTo>
                  <a:pt x="397655" y="70517"/>
                </a:lnTo>
                <a:lnTo>
                  <a:pt x="392533" y="58883"/>
                </a:lnTo>
                <a:lnTo>
                  <a:pt x="388226" y="47421"/>
                </a:lnTo>
                <a:lnTo>
                  <a:pt x="385374" y="37689"/>
                </a:lnTo>
                <a:lnTo>
                  <a:pt x="383691" y="26397"/>
                </a:lnTo>
                <a:lnTo>
                  <a:pt x="385201" y="14927"/>
                </a:lnTo>
                <a:lnTo>
                  <a:pt x="391931" y="4660"/>
                </a:lnTo>
                <a:lnTo>
                  <a:pt x="398640" y="0"/>
                </a:lnTo>
                <a:lnTo>
                  <a:pt x="382153" y="3571"/>
                </a:lnTo>
                <a:lnTo>
                  <a:pt x="371496" y="12107"/>
                </a:lnTo>
                <a:lnTo>
                  <a:pt x="364507" y="21256"/>
                </a:lnTo>
                <a:lnTo>
                  <a:pt x="361238" y="25171"/>
                </a:lnTo>
                <a:lnTo>
                  <a:pt x="351029" y="31924"/>
                </a:lnTo>
                <a:lnTo>
                  <a:pt x="338722" y="36715"/>
                </a:lnTo>
                <a:lnTo>
                  <a:pt x="329260" y="39497"/>
                </a:lnTo>
                <a:lnTo>
                  <a:pt x="316915" y="42265"/>
                </a:lnTo>
                <a:lnTo>
                  <a:pt x="304302" y="44146"/>
                </a:lnTo>
                <a:lnTo>
                  <a:pt x="291615" y="45522"/>
                </a:lnTo>
                <a:lnTo>
                  <a:pt x="284543" y="46215"/>
                </a:lnTo>
                <a:lnTo>
                  <a:pt x="271813" y="47731"/>
                </a:lnTo>
                <a:lnTo>
                  <a:pt x="259238" y="49612"/>
                </a:lnTo>
                <a:lnTo>
                  <a:pt x="246748" y="51660"/>
                </a:lnTo>
                <a:lnTo>
                  <a:pt x="234272" y="53679"/>
                </a:lnTo>
                <a:lnTo>
                  <a:pt x="221741" y="55469"/>
                </a:lnTo>
                <a:lnTo>
                  <a:pt x="209676" y="56781"/>
                </a:lnTo>
                <a:lnTo>
                  <a:pt x="197016" y="57961"/>
                </a:lnTo>
                <a:lnTo>
                  <a:pt x="184394" y="59462"/>
                </a:lnTo>
                <a:lnTo>
                  <a:pt x="171856" y="61515"/>
                </a:lnTo>
                <a:lnTo>
                  <a:pt x="160362" y="64109"/>
                </a:lnTo>
                <a:lnTo>
                  <a:pt x="148512" y="66907"/>
                </a:lnTo>
                <a:lnTo>
                  <a:pt x="135469" y="69888"/>
                </a:lnTo>
                <a:lnTo>
                  <a:pt x="122520" y="73445"/>
                </a:lnTo>
                <a:lnTo>
                  <a:pt x="110953" y="77974"/>
                </a:lnTo>
                <a:lnTo>
                  <a:pt x="107734" y="79705"/>
                </a:lnTo>
                <a:lnTo>
                  <a:pt x="98038" y="86709"/>
                </a:lnTo>
                <a:lnTo>
                  <a:pt x="89302" y="95494"/>
                </a:lnTo>
                <a:lnTo>
                  <a:pt x="81439" y="105714"/>
                </a:lnTo>
                <a:lnTo>
                  <a:pt x="74363" y="117027"/>
                </a:lnTo>
                <a:lnTo>
                  <a:pt x="67987" y="129086"/>
                </a:lnTo>
                <a:lnTo>
                  <a:pt x="62227" y="141548"/>
                </a:lnTo>
                <a:lnTo>
                  <a:pt x="56995" y="154068"/>
                </a:lnTo>
                <a:lnTo>
                  <a:pt x="52205" y="166303"/>
                </a:lnTo>
                <a:lnTo>
                  <a:pt x="47773" y="177906"/>
                </a:lnTo>
                <a:lnTo>
                  <a:pt x="45186" y="184581"/>
                </a:lnTo>
                <a:lnTo>
                  <a:pt x="40595" y="196274"/>
                </a:lnTo>
                <a:lnTo>
                  <a:pt x="35929" y="208041"/>
                </a:lnTo>
                <a:lnTo>
                  <a:pt x="31112" y="219822"/>
                </a:lnTo>
                <a:lnTo>
                  <a:pt x="26071" y="231558"/>
                </a:lnTo>
                <a:lnTo>
                  <a:pt x="21183" y="242239"/>
                </a:lnTo>
                <a:lnTo>
                  <a:pt x="15180" y="253179"/>
                </a:lnTo>
                <a:lnTo>
                  <a:pt x="8296" y="264794"/>
                </a:lnTo>
                <a:lnTo>
                  <a:pt x="2468" y="276442"/>
                </a:lnTo>
                <a:lnTo>
                  <a:pt x="0" y="284556"/>
                </a:lnTo>
                <a:lnTo>
                  <a:pt x="945" y="295813"/>
                </a:lnTo>
                <a:lnTo>
                  <a:pt x="6875" y="306417"/>
                </a:lnTo>
                <a:lnTo>
                  <a:pt x="16149" y="316023"/>
                </a:lnTo>
                <a:lnTo>
                  <a:pt x="27128" y="324290"/>
                </a:lnTo>
                <a:lnTo>
                  <a:pt x="38171" y="330872"/>
                </a:lnTo>
                <a:lnTo>
                  <a:pt x="46151" y="334784"/>
                </a:lnTo>
                <a:lnTo>
                  <a:pt x="57328" y="338300"/>
                </a:lnTo>
                <a:lnTo>
                  <a:pt x="70339" y="340020"/>
                </a:lnTo>
                <a:lnTo>
                  <a:pt x="84018" y="339789"/>
                </a:lnTo>
                <a:lnTo>
                  <a:pt x="97201" y="337451"/>
                </a:lnTo>
                <a:lnTo>
                  <a:pt x="108723" y="332853"/>
                </a:lnTo>
                <a:lnTo>
                  <a:pt x="116801" y="326555"/>
                </a:lnTo>
                <a:lnTo>
                  <a:pt x="124329" y="316731"/>
                </a:lnTo>
                <a:lnTo>
                  <a:pt x="130596" y="305862"/>
                </a:lnTo>
                <a:lnTo>
                  <a:pt x="135933" y="294230"/>
                </a:lnTo>
                <a:lnTo>
                  <a:pt x="140666" y="282117"/>
                </a:lnTo>
                <a:lnTo>
                  <a:pt x="145125" y="269807"/>
                </a:lnTo>
                <a:lnTo>
                  <a:pt x="149638" y="257582"/>
                </a:lnTo>
                <a:lnTo>
                  <a:pt x="154534" y="245725"/>
                </a:lnTo>
                <a:lnTo>
                  <a:pt x="160142" y="234518"/>
                </a:lnTo>
                <a:lnTo>
                  <a:pt x="162102" y="231178"/>
                </a:lnTo>
                <a:lnTo>
                  <a:pt x="169984" y="220987"/>
                </a:lnTo>
                <a:lnTo>
                  <a:pt x="179109" y="217754"/>
                </a:lnTo>
                <a:lnTo>
                  <a:pt x="195143" y="217608"/>
                </a:lnTo>
                <a:lnTo>
                  <a:pt x="197510" y="217614"/>
                </a:lnTo>
                <a:lnTo>
                  <a:pt x="209676" y="218629"/>
                </a:lnTo>
                <a:lnTo>
                  <a:pt x="223971" y="219429"/>
                </a:lnTo>
                <a:lnTo>
                  <a:pt x="234281" y="216647"/>
                </a:lnTo>
                <a:lnTo>
                  <a:pt x="234492" y="214096"/>
                </a:lnTo>
                <a:lnTo>
                  <a:pt x="234872" y="226192"/>
                </a:lnTo>
                <a:lnTo>
                  <a:pt x="233783" y="238762"/>
                </a:lnTo>
                <a:lnTo>
                  <a:pt x="231729" y="251559"/>
                </a:lnTo>
                <a:lnTo>
                  <a:pt x="229212" y="264334"/>
                </a:lnTo>
                <a:lnTo>
                  <a:pt x="226736" y="276838"/>
                </a:lnTo>
                <a:lnTo>
                  <a:pt x="224840" y="288544"/>
                </a:lnTo>
                <a:lnTo>
                  <a:pt x="223386" y="301156"/>
                </a:lnTo>
                <a:lnTo>
                  <a:pt x="222198" y="313829"/>
                </a:lnTo>
                <a:lnTo>
                  <a:pt x="221144" y="326533"/>
                </a:lnTo>
                <a:lnTo>
                  <a:pt x="220087" y="339235"/>
                </a:lnTo>
                <a:lnTo>
                  <a:pt x="218895" y="351906"/>
                </a:lnTo>
                <a:lnTo>
                  <a:pt x="217432" y="364512"/>
                </a:lnTo>
                <a:lnTo>
                  <a:pt x="215565" y="377024"/>
                </a:lnTo>
                <a:lnTo>
                  <a:pt x="214236" y="384263"/>
                </a:lnTo>
                <a:lnTo>
                  <a:pt x="211688" y="396744"/>
                </a:lnTo>
                <a:lnTo>
                  <a:pt x="208970" y="409182"/>
                </a:lnTo>
                <a:lnTo>
                  <a:pt x="206042" y="421560"/>
                </a:lnTo>
                <a:lnTo>
                  <a:pt x="202862" y="433860"/>
                </a:lnTo>
                <a:lnTo>
                  <a:pt x="199392" y="446065"/>
                </a:lnTo>
                <a:lnTo>
                  <a:pt x="195591" y="458158"/>
                </a:lnTo>
                <a:lnTo>
                  <a:pt x="192760" y="466559"/>
                </a:lnTo>
                <a:lnTo>
                  <a:pt x="190423" y="475513"/>
                </a:lnTo>
                <a:lnTo>
                  <a:pt x="187401" y="480606"/>
                </a:lnTo>
                <a:lnTo>
                  <a:pt x="184048" y="486257"/>
                </a:lnTo>
                <a:lnTo>
                  <a:pt x="178930" y="488315"/>
                </a:lnTo>
                <a:lnTo>
                  <a:pt x="177393" y="495655"/>
                </a:lnTo>
                <a:lnTo>
                  <a:pt x="189060" y="498383"/>
                </a:lnTo>
                <a:lnTo>
                  <a:pt x="201127" y="501262"/>
                </a:lnTo>
                <a:lnTo>
                  <a:pt x="213502" y="504199"/>
                </a:lnTo>
                <a:lnTo>
                  <a:pt x="226097" y="507101"/>
                </a:lnTo>
                <a:lnTo>
                  <a:pt x="238822" y="509877"/>
                </a:lnTo>
                <a:lnTo>
                  <a:pt x="251588" y="512433"/>
                </a:lnTo>
                <a:lnTo>
                  <a:pt x="264305" y="514677"/>
                </a:lnTo>
                <a:lnTo>
                  <a:pt x="276883" y="516516"/>
                </a:lnTo>
                <a:lnTo>
                  <a:pt x="280212" y="516928"/>
                </a:lnTo>
                <a:lnTo>
                  <a:pt x="292647" y="518557"/>
                </a:lnTo>
                <a:lnTo>
                  <a:pt x="305160" y="520406"/>
                </a:lnTo>
                <a:lnTo>
                  <a:pt x="317727" y="522335"/>
                </a:lnTo>
                <a:lnTo>
                  <a:pt x="330325" y="524200"/>
                </a:lnTo>
                <a:lnTo>
                  <a:pt x="342933" y="525861"/>
                </a:lnTo>
                <a:lnTo>
                  <a:pt x="355528" y="527175"/>
                </a:lnTo>
                <a:lnTo>
                  <a:pt x="368086" y="528001"/>
                </a:lnTo>
                <a:lnTo>
                  <a:pt x="380585" y="528198"/>
                </a:lnTo>
                <a:lnTo>
                  <a:pt x="393003" y="527622"/>
                </a:lnTo>
                <a:lnTo>
                  <a:pt x="402386" y="526580"/>
                </a:lnTo>
                <a:lnTo>
                  <a:pt x="414927" y="523485"/>
                </a:lnTo>
                <a:lnTo>
                  <a:pt x="426762" y="519224"/>
                </a:lnTo>
                <a:lnTo>
                  <a:pt x="438797" y="515696"/>
                </a:lnTo>
                <a:lnTo>
                  <a:pt x="451457" y="512649"/>
                </a:lnTo>
                <a:lnTo>
                  <a:pt x="462852" y="508324"/>
                </a:lnTo>
                <a:lnTo>
                  <a:pt x="474010" y="501521"/>
                </a:lnTo>
                <a:lnTo>
                  <a:pt x="475399" y="500468"/>
                </a:lnTo>
                <a:lnTo>
                  <a:pt x="485435" y="493135"/>
                </a:lnTo>
                <a:lnTo>
                  <a:pt x="496119" y="485672"/>
                </a:lnTo>
                <a:lnTo>
                  <a:pt x="506603" y="477977"/>
                </a:lnTo>
                <a:lnTo>
                  <a:pt x="516041" y="469951"/>
                </a:lnTo>
                <a:lnTo>
                  <a:pt x="522847" y="458435"/>
                </a:lnTo>
                <a:lnTo>
                  <a:pt x="528099" y="444785"/>
                </a:lnTo>
                <a:lnTo>
                  <a:pt x="534482" y="435981"/>
                </a:lnTo>
                <a:lnTo>
                  <a:pt x="534809" y="435825"/>
                </a:lnTo>
                <a:lnTo>
                  <a:pt x="535543" y="4235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721477" y="2019065"/>
            <a:ext cx="862622" cy="528198"/>
          </a:xfrm>
          <a:custGeom>
            <a:avLst/>
            <a:gdLst/>
            <a:ahLst/>
            <a:cxnLst/>
            <a:rect l="l" t="t" r="r" b="b"/>
            <a:pathLst>
              <a:path w="862622" h="528198">
                <a:moveTo>
                  <a:pt x="234492" y="214096"/>
                </a:moveTo>
                <a:lnTo>
                  <a:pt x="234872" y="226192"/>
                </a:lnTo>
                <a:lnTo>
                  <a:pt x="233783" y="238762"/>
                </a:lnTo>
                <a:lnTo>
                  <a:pt x="231729" y="251559"/>
                </a:lnTo>
                <a:lnTo>
                  <a:pt x="229212" y="264334"/>
                </a:lnTo>
                <a:lnTo>
                  <a:pt x="226736" y="276838"/>
                </a:lnTo>
                <a:lnTo>
                  <a:pt x="224840" y="288544"/>
                </a:lnTo>
                <a:lnTo>
                  <a:pt x="223386" y="301156"/>
                </a:lnTo>
                <a:lnTo>
                  <a:pt x="222198" y="313829"/>
                </a:lnTo>
                <a:lnTo>
                  <a:pt x="221144" y="326533"/>
                </a:lnTo>
                <a:lnTo>
                  <a:pt x="220087" y="339235"/>
                </a:lnTo>
                <a:lnTo>
                  <a:pt x="218895" y="351906"/>
                </a:lnTo>
                <a:lnTo>
                  <a:pt x="217432" y="364512"/>
                </a:lnTo>
                <a:lnTo>
                  <a:pt x="215565" y="377024"/>
                </a:lnTo>
                <a:lnTo>
                  <a:pt x="214236" y="384263"/>
                </a:lnTo>
                <a:lnTo>
                  <a:pt x="211688" y="396744"/>
                </a:lnTo>
                <a:lnTo>
                  <a:pt x="208970" y="409182"/>
                </a:lnTo>
                <a:lnTo>
                  <a:pt x="206042" y="421560"/>
                </a:lnTo>
                <a:lnTo>
                  <a:pt x="202862" y="433860"/>
                </a:lnTo>
                <a:lnTo>
                  <a:pt x="199392" y="446065"/>
                </a:lnTo>
                <a:lnTo>
                  <a:pt x="195591" y="458158"/>
                </a:lnTo>
                <a:lnTo>
                  <a:pt x="192760" y="466559"/>
                </a:lnTo>
                <a:lnTo>
                  <a:pt x="190423" y="475513"/>
                </a:lnTo>
                <a:lnTo>
                  <a:pt x="187401" y="480606"/>
                </a:lnTo>
                <a:lnTo>
                  <a:pt x="184048" y="486257"/>
                </a:lnTo>
                <a:lnTo>
                  <a:pt x="178930" y="488315"/>
                </a:lnTo>
                <a:lnTo>
                  <a:pt x="177393" y="495655"/>
                </a:lnTo>
                <a:lnTo>
                  <a:pt x="189060" y="498383"/>
                </a:lnTo>
                <a:lnTo>
                  <a:pt x="201127" y="501262"/>
                </a:lnTo>
                <a:lnTo>
                  <a:pt x="213502" y="504199"/>
                </a:lnTo>
                <a:lnTo>
                  <a:pt x="226097" y="507101"/>
                </a:lnTo>
                <a:lnTo>
                  <a:pt x="238822" y="509877"/>
                </a:lnTo>
                <a:lnTo>
                  <a:pt x="251588" y="512433"/>
                </a:lnTo>
                <a:lnTo>
                  <a:pt x="264305" y="514677"/>
                </a:lnTo>
                <a:lnTo>
                  <a:pt x="276883" y="516516"/>
                </a:lnTo>
                <a:lnTo>
                  <a:pt x="280212" y="516928"/>
                </a:lnTo>
                <a:lnTo>
                  <a:pt x="292647" y="518557"/>
                </a:lnTo>
                <a:lnTo>
                  <a:pt x="305160" y="520406"/>
                </a:lnTo>
                <a:lnTo>
                  <a:pt x="317727" y="522335"/>
                </a:lnTo>
                <a:lnTo>
                  <a:pt x="330325" y="524200"/>
                </a:lnTo>
                <a:lnTo>
                  <a:pt x="342933" y="525861"/>
                </a:lnTo>
                <a:lnTo>
                  <a:pt x="355528" y="527175"/>
                </a:lnTo>
                <a:lnTo>
                  <a:pt x="368086" y="528001"/>
                </a:lnTo>
                <a:lnTo>
                  <a:pt x="380585" y="528198"/>
                </a:lnTo>
                <a:lnTo>
                  <a:pt x="393003" y="527622"/>
                </a:lnTo>
                <a:lnTo>
                  <a:pt x="402386" y="526580"/>
                </a:lnTo>
                <a:lnTo>
                  <a:pt x="414927" y="523485"/>
                </a:lnTo>
                <a:lnTo>
                  <a:pt x="426762" y="519224"/>
                </a:lnTo>
                <a:lnTo>
                  <a:pt x="438797" y="515696"/>
                </a:lnTo>
                <a:lnTo>
                  <a:pt x="451457" y="512649"/>
                </a:lnTo>
                <a:lnTo>
                  <a:pt x="462852" y="508324"/>
                </a:lnTo>
                <a:lnTo>
                  <a:pt x="474010" y="501521"/>
                </a:lnTo>
                <a:lnTo>
                  <a:pt x="475399" y="500468"/>
                </a:lnTo>
                <a:lnTo>
                  <a:pt x="485435" y="493135"/>
                </a:lnTo>
                <a:lnTo>
                  <a:pt x="496119" y="485672"/>
                </a:lnTo>
                <a:lnTo>
                  <a:pt x="506603" y="477977"/>
                </a:lnTo>
                <a:lnTo>
                  <a:pt x="516041" y="469951"/>
                </a:lnTo>
                <a:lnTo>
                  <a:pt x="522847" y="458435"/>
                </a:lnTo>
                <a:lnTo>
                  <a:pt x="528099" y="444785"/>
                </a:lnTo>
                <a:lnTo>
                  <a:pt x="534482" y="435981"/>
                </a:lnTo>
                <a:lnTo>
                  <a:pt x="534809" y="435825"/>
                </a:lnTo>
                <a:lnTo>
                  <a:pt x="535543" y="423509"/>
                </a:lnTo>
                <a:lnTo>
                  <a:pt x="535374" y="410897"/>
                </a:lnTo>
                <a:lnTo>
                  <a:pt x="534738" y="398128"/>
                </a:lnTo>
                <a:lnTo>
                  <a:pt x="534070" y="385341"/>
                </a:lnTo>
                <a:lnTo>
                  <a:pt x="533805" y="372676"/>
                </a:lnTo>
                <a:lnTo>
                  <a:pt x="534073" y="364286"/>
                </a:lnTo>
                <a:lnTo>
                  <a:pt x="535432" y="351069"/>
                </a:lnTo>
                <a:lnTo>
                  <a:pt x="537754" y="338585"/>
                </a:lnTo>
                <a:lnTo>
                  <a:pt x="540887" y="326537"/>
                </a:lnTo>
                <a:lnTo>
                  <a:pt x="544682" y="314630"/>
                </a:lnTo>
                <a:lnTo>
                  <a:pt x="549033" y="302450"/>
                </a:lnTo>
                <a:lnTo>
                  <a:pt x="553461" y="290368"/>
                </a:lnTo>
                <a:lnTo>
                  <a:pt x="557860" y="278339"/>
                </a:lnTo>
                <a:lnTo>
                  <a:pt x="562277" y="266418"/>
                </a:lnTo>
                <a:lnTo>
                  <a:pt x="566760" y="254659"/>
                </a:lnTo>
                <a:lnTo>
                  <a:pt x="569925" y="246646"/>
                </a:lnTo>
                <a:lnTo>
                  <a:pt x="571766" y="242087"/>
                </a:lnTo>
                <a:lnTo>
                  <a:pt x="572338" y="234213"/>
                </a:lnTo>
                <a:lnTo>
                  <a:pt x="574967" y="230581"/>
                </a:lnTo>
                <a:lnTo>
                  <a:pt x="583400" y="222796"/>
                </a:lnTo>
                <a:lnTo>
                  <a:pt x="595095" y="216244"/>
                </a:lnTo>
                <a:lnTo>
                  <a:pt x="608096" y="210634"/>
                </a:lnTo>
                <a:lnTo>
                  <a:pt x="620449" y="205673"/>
                </a:lnTo>
                <a:lnTo>
                  <a:pt x="627849" y="202336"/>
                </a:lnTo>
                <a:lnTo>
                  <a:pt x="639395" y="197875"/>
                </a:lnTo>
                <a:lnTo>
                  <a:pt x="651180" y="195559"/>
                </a:lnTo>
                <a:lnTo>
                  <a:pt x="663156" y="194669"/>
                </a:lnTo>
                <a:lnTo>
                  <a:pt x="675271" y="194485"/>
                </a:lnTo>
                <a:lnTo>
                  <a:pt x="687475" y="194290"/>
                </a:lnTo>
                <a:lnTo>
                  <a:pt x="699717" y="193365"/>
                </a:lnTo>
                <a:lnTo>
                  <a:pt x="708685" y="191808"/>
                </a:lnTo>
                <a:lnTo>
                  <a:pt x="720915" y="188375"/>
                </a:lnTo>
                <a:lnTo>
                  <a:pt x="732856" y="184042"/>
                </a:lnTo>
                <a:lnTo>
                  <a:pt x="744656" y="179278"/>
                </a:lnTo>
                <a:lnTo>
                  <a:pt x="756464" y="174550"/>
                </a:lnTo>
                <a:lnTo>
                  <a:pt x="760501" y="173037"/>
                </a:lnTo>
                <a:lnTo>
                  <a:pt x="772616" y="168954"/>
                </a:lnTo>
                <a:lnTo>
                  <a:pt x="784793" y="165301"/>
                </a:lnTo>
                <a:lnTo>
                  <a:pt x="796957" y="161742"/>
                </a:lnTo>
                <a:lnTo>
                  <a:pt x="809030" y="157940"/>
                </a:lnTo>
                <a:lnTo>
                  <a:pt x="820937" y="153559"/>
                </a:lnTo>
                <a:lnTo>
                  <a:pt x="824522" y="152057"/>
                </a:lnTo>
                <a:lnTo>
                  <a:pt x="836786" y="149328"/>
                </a:lnTo>
                <a:lnTo>
                  <a:pt x="849707" y="147317"/>
                </a:lnTo>
                <a:lnTo>
                  <a:pt x="858873" y="141706"/>
                </a:lnTo>
                <a:lnTo>
                  <a:pt x="860679" y="136067"/>
                </a:lnTo>
                <a:lnTo>
                  <a:pt x="861225" y="129235"/>
                </a:lnTo>
                <a:lnTo>
                  <a:pt x="862622" y="121018"/>
                </a:lnTo>
                <a:lnTo>
                  <a:pt x="861301" y="116116"/>
                </a:lnTo>
                <a:lnTo>
                  <a:pt x="859764" y="110451"/>
                </a:lnTo>
                <a:lnTo>
                  <a:pt x="858926" y="104521"/>
                </a:lnTo>
                <a:lnTo>
                  <a:pt x="858951" y="98450"/>
                </a:lnTo>
                <a:lnTo>
                  <a:pt x="856936" y="86036"/>
                </a:lnTo>
                <a:lnTo>
                  <a:pt x="853062" y="73740"/>
                </a:lnTo>
                <a:lnTo>
                  <a:pt x="850732" y="61433"/>
                </a:lnTo>
                <a:lnTo>
                  <a:pt x="850747" y="59042"/>
                </a:lnTo>
                <a:lnTo>
                  <a:pt x="851052" y="52946"/>
                </a:lnTo>
                <a:lnTo>
                  <a:pt x="850874" y="46583"/>
                </a:lnTo>
                <a:lnTo>
                  <a:pt x="850544" y="40551"/>
                </a:lnTo>
                <a:lnTo>
                  <a:pt x="843407" y="39535"/>
                </a:lnTo>
                <a:lnTo>
                  <a:pt x="839736" y="45758"/>
                </a:lnTo>
                <a:lnTo>
                  <a:pt x="834580" y="49149"/>
                </a:lnTo>
                <a:lnTo>
                  <a:pt x="823937" y="55570"/>
                </a:lnTo>
                <a:lnTo>
                  <a:pt x="812632" y="61539"/>
                </a:lnTo>
                <a:lnTo>
                  <a:pt x="801053" y="67202"/>
                </a:lnTo>
                <a:lnTo>
                  <a:pt x="790689" y="72174"/>
                </a:lnTo>
                <a:lnTo>
                  <a:pt x="778111" y="77596"/>
                </a:lnTo>
                <a:lnTo>
                  <a:pt x="765962" y="81544"/>
                </a:lnTo>
                <a:lnTo>
                  <a:pt x="753994" y="84249"/>
                </a:lnTo>
                <a:lnTo>
                  <a:pt x="741954" y="85947"/>
                </a:lnTo>
                <a:lnTo>
                  <a:pt x="729594" y="86869"/>
                </a:lnTo>
                <a:lnTo>
                  <a:pt x="716662" y="87251"/>
                </a:lnTo>
                <a:lnTo>
                  <a:pt x="704913" y="87325"/>
                </a:lnTo>
                <a:lnTo>
                  <a:pt x="692323" y="87233"/>
                </a:lnTo>
                <a:lnTo>
                  <a:pt x="679639" y="86950"/>
                </a:lnTo>
                <a:lnTo>
                  <a:pt x="666894" y="86489"/>
                </a:lnTo>
                <a:lnTo>
                  <a:pt x="654121" y="85863"/>
                </a:lnTo>
                <a:lnTo>
                  <a:pt x="641350" y="85085"/>
                </a:lnTo>
                <a:lnTo>
                  <a:pt x="628616" y="84169"/>
                </a:lnTo>
                <a:lnTo>
                  <a:pt x="615949" y="83128"/>
                </a:lnTo>
                <a:lnTo>
                  <a:pt x="603382" y="81976"/>
                </a:lnTo>
                <a:lnTo>
                  <a:pt x="598093" y="81457"/>
                </a:lnTo>
                <a:lnTo>
                  <a:pt x="585316" y="81230"/>
                </a:lnTo>
                <a:lnTo>
                  <a:pt x="574124" y="79749"/>
                </a:lnTo>
                <a:lnTo>
                  <a:pt x="568756" y="77139"/>
                </a:lnTo>
                <a:lnTo>
                  <a:pt x="560666" y="87428"/>
                </a:lnTo>
                <a:lnTo>
                  <a:pt x="550305" y="94859"/>
                </a:lnTo>
                <a:lnTo>
                  <a:pt x="538556" y="99455"/>
                </a:lnTo>
                <a:lnTo>
                  <a:pt x="526301" y="101238"/>
                </a:lnTo>
                <a:lnTo>
                  <a:pt x="514423" y="100230"/>
                </a:lnTo>
                <a:lnTo>
                  <a:pt x="504647" y="96888"/>
                </a:lnTo>
                <a:lnTo>
                  <a:pt x="502879" y="109076"/>
                </a:lnTo>
                <a:lnTo>
                  <a:pt x="499641" y="121289"/>
                </a:lnTo>
                <a:lnTo>
                  <a:pt x="495797" y="133583"/>
                </a:lnTo>
                <a:lnTo>
                  <a:pt x="492214" y="146019"/>
                </a:lnTo>
                <a:lnTo>
                  <a:pt x="490410" y="154343"/>
                </a:lnTo>
                <a:lnTo>
                  <a:pt x="487839" y="166512"/>
                </a:lnTo>
                <a:lnTo>
                  <a:pt x="483350" y="179927"/>
                </a:lnTo>
                <a:lnTo>
                  <a:pt x="476389" y="190693"/>
                </a:lnTo>
                <a:lnTo>
                  <a:pt x="473659" y="192874"/>
                </a:lnTo>
                <a:lnTo>
                  <a:pt x="465415" y="183038"/>
                </a:lnTo>
                <a:lnTo>
                  <a:pt x="457224" y="173273"/>
                </a:lnTo>
                <a:lnTo>
                  <a:pt x="449180" y="163482"/>
                </a:lnTo>
                <a:lnTo>
                  <a:pt x="441378" y="153563"/>
                </a:lnTo>
                <a:lnTo>
                  <a:pt x="433911" y="143416"/>
                </a:lnTo>
                <a:lnTo>
                  <a:pt x="426873" y="132942"/>
                </a:lnTo>
                <a:lnTo>
                  <a:pt x="420359" y="122040"/>
                </a:lnTo>
                <a:lnTo>
                  <a:pt x="414463" y="110610"/>
                </a:lnTo>
                <a:lnTo>
                  <a:pt x="409279" y="98552"/>
                </a:lnTo>
                <a:lnTo>
                  <a:pt x="407669" y="94221"/>
                </a:lnTo>
                <a:lnTo>
                  <a:pt x="402915" y="82276"/>
                </a:lnTo>
                <a:lnTo>
                  <a:pt x="397655" y="70517"/>
                </a:lnTo>
                <a:lnTo>
                  <a:pt x="392533" y="58883"/>
                </a:lnTo>
                <a:lnTo>
                  <a:pt x="388226" y="47421"/>
                </a:lnTo>
                <a:lnTo>
                  <a:pt x="385374" y="37689"/>
                </a:lnTo>
                <a:lnTo>
                  <a:pt x="383691" y="26397"/>
                </a:lnTo>
                <a:lnTo>
                  <a:pt x="385201" y="14927"/>
                </a:lnTo>
                <a:lnTo>
                  <a:pt x="391931" y="4660"/>
                </a:lnTo>
                <a:lnTo>
                  <a:pt x="398640" y="0"/>
                </a:lnTo>
                <a:lnTo>
                  <a:pt x="382153" y="3571"/>
                </a:lnTo>
                <a:lnTo>
                  <a:pt x="371496" y="12107"/>
                </a:lnTo>
                <a:lnTo>
                  <a:pt x="364507" y="21256"/>
                </a:lnTo>
                <a:lnTo>
                  <a:pt x="361238" y="25171"/>
                </a:lnTo>
                <a:lnTo>
                  <a:pt x="351029" y="31924"/>
                </a:lnTo>
                <a:lnTo>
                  <a:pt x="338722" y="36715"/>
                </a:lnTo>
                <a:lnTo>
                  <a:pt x="329260" y="39497"/>
                </a:lnTo>
                <a:lnTo>
                  <a:pt x="316915" y="42265"/>
                </a:lnTo>
                <a:lnTo>
                  <a:pt x="304302" y="44146"/>
                </a:lnTo>
                <a:lnTo>
                  <a:pt x="291615" y="45522"/>
                </a:lnTo>
                <a:lnTo>
                  <a:pt x="284543" y="46215"/>
                </a:lnTo>
                <a:lnTo>
                  <a:pt x="271813" y="47731"/>
                </a:lnTo>
                <a:lnTo>
                  <a:pt x="259238" y="49612"/>
                </a:lnTo>
                <a:lnTo>
                  <a:pt x="246748" y="51660"/>
                </a:lnTo>
                <a:lnTo>
                  <a:pt x="234272" y="53679"/>
                </a:lnTo>
                <a:lnTo>
                  <a:pt x="221741" y="55469"/>
                </a:lnTo>
                <a:lnTo>
                  <a:pt x="209676" y="56781"/>
                </a:lnTo>
                <a:lnTo>
                  <a:pt x="197016" y="57961"/>
                </a:lnTo>
                <a:lnTo>
                  <a:pt x="184394" y="59462"/>
                </a:lnTo>
                <a:lnTo>
                  <a:pt x="171856" y="61515"/>
                </a:lnTo>
                <a:lnTo>
                  <a:pt x="160362" y="64109"/>
                </a:lnTo>
                <a:lnTo>
                  <a:pt x="148512" y="66907"/>
                </a:lnTo>
                <a:lnTo>
                  <a:pt x="135469" y="69888"/>
                </a:lnTo>
                <a:lnTo>
                  <a:pt x="122520" y="73445"/>
                </a:lnTo>
                <a:lnTo>
                  <a:pt x="110953" y="77974"/>
                </a:lnTo>
                <a:lnTo>
                  <a:pt x="107734" y="79705"/>
                </a:lnTo>
                <a:lnTo>
                  <a:pt x="98038" y="86709"/>
                </a:lnTo>
                <a:lnTo>
                  <a:pt x="89302" y="95494"/>
                </a:lnTo>
                <a:lnTo>
                  <a:pt x="81439" y="105714"/>
                </a:lnTo>
                <a:lnTo>
                  <a:pt x="74363" y="117027"/>
                </a:lnTo>
                <a:lnTo>
                  <a:pt x="67987" y="129086"/>
                </a:lnTo>
                <a:lnTo>
                  <a:pt x="62227" y="141548"/>
                </a:lnTo>
                <a:lnTo>
                  <a:pt x="56995" y="154068"/>
                </a:lnTo>
                <a:lnTo>
                  <a:pt x="52205" y="166303"/>
                </a:lnTo>
                <a:lnTo>
                  <a:pt x="47773" y="177906"/>
                </a:lnTo>
                <a:lnTo>
                  <a:pt x="45186" y="184581"/>
                </a:lnTo>
                <a:lnTo>
                  <a:pt x="40595" y="196274"/>
                </a:lnTo>
                <a:lnTo>
                  <a:pt x="35929" y="208041"/>
                </a:lnTo>
                <a:lnTo>
                  <a:pt x="31112" y="219822"/>
                </a:lnTo>
                <a:lnTo>
                  <a:pt x="26071" y="231558"/>
                </a:lnTo>
                <a:lnTo>
                  <a:pt x="21183" y="242239"/>
                </a:lnTo>
                <a:lnTo>
                  <a:pt x="15180" y="253179"/>
                </a:lnTo>
                <a:lnTo>
                  <a:pt x="8296" y="264794"/>
                </a:lnTo>
                <a:lnTo>
                  <a:pt x="2468" y="276442"/>
                </a:lnTo>
                <a:lnTo>
                  <a:pt x="0" y="284556"/>
                </a:lnTo>
                <a:lnTo>
                  <a:pt x="945" y="295813"/>
                </a:lnTo>
                <a:lnTo>
                  <a:pt x="6875" y="306417"/>
                </a:lnTo>
                <a:lnTo>
                  <a:pt x="16149" y="316023"/>
                </a:lnTo>
                <a:lnTo>
                  <a:pt x="27128" y="324290"/>
                </a:lnTo>
                <a:lnTo>
                  <a:pt x="38171" y="330872"/>
                </a:lnTo>
                <a:lnTo>
                  <a:pt x="46151" y="334784"/>
                </a:lnTo>
                <a:lnTo>
                  <a:pt x="57328" y="338300"/>
                </a:lnTo>
                <a:lnTo>
                  <a:pt x="70339" y="340020"/>
                </a:lnTo>
                <a:lnTo>
                  <a:pt x="84018" y="339789"/>
                </a:lnTo>
                <a:lnTo>
                  <a:pt x="97201" y="337451"/>
                </a:lnTo>
                <a:lnTo>
                  <a:pt x="108723" y="332853"/>
                </a:lnTo>
                <a:lnTo>
                  <a:pt x="116801" y="326555"/>
                </a:lnTo>
                <a:lnTo>
                  <a:pt x="124329" y="316731"/>
                </a:lnTo>
                <a:lnTo>
                  <a:pt x="130596" y="305862"/>
                </a:lnTo>
                <a:lnTo>
                  <a:pt x="135933" y="294230"/>
                </a:lnTo>
                <a:lnTo>
                  <a:pt x="140666" y="282117"/>
                </a:lnTo>
                <a:lnTo>
                  <a:pt x="145125" y="269807"/>
                </a:lnTo>
                <a:lnTo>
                  <a:pt x="149638" y="257582"/>
                </a:lnTo>
                <a:lnTo>
                  <a:pt x="154534" y="245725"/>
                </a:lnTo>
                <a:lnTo>
                  <a:pt x="160142" y="234518"/>
                </a:lnTo>
                <a:lnTo>
                  <a:pt x="162102" y="231178"/>
                </a:lnTo>
                <a:lnTo>
                  <a:pt x="169984" y="220987"/>
                </a:lnTo>
                <a:lnTo>
                  <a:pt x="179109" y="217754"/>
                </a:lnTo>
                <a:lnTo>
                  <a:pt x="195143" y="217608"/>
                </a:lnTo>
                <a:lnTo>
                  <a:pt x="197510" y="217614"/>
                </a:lnTo>
                <a:lnTo>
                  <a:pt x="209676" y="218629"/>
                </a:lnTo>
                <a:lnTo>
                  <a:pt x="223971" y="219429"/>
                </a:lnTo>
                <a:lnTo>
                  <a:pt x="234281" y="216647"/>
                </a:lnTo>
                <a:lnTo>
                  <a:pt x="234492" y="216446"/>
                </a:lnTo>
                <a:lnTo>
                  <a:pt x="234492" y="214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718802" y="2289368"/>
            <a:ext cx="118616" cy="71732"/>
          </a:xfrm>
          <a:custGeom>
            <a:avLst/>
            <a:gdLst/>
            <a:ahLst/>
            <a:cxnLst/>
            <a:rect l="l" t="t" r="r" b="b"/>
            <a:pathLst>
              <a:path w="118616" h="71732">
                <a:moveTo>
                  <a:pt x="2411" y="27129"/>
                </a:moveTo>
                <a:lnTo>
                  <a:pt x="62" y="29479"/>
                </a:lnTo>
                <a:lnTo>
                  <a:pt x="310" y="35148"/>
                </a:lnTo>
                <a:lnTo>
                  <a:pt x="6598" y="45468"/>
                </a:lnTo>
                <a:lnTo>
                  <a:pt x="17107" y="53734"/>
                </a:lnTo>
                <a:lnTo>
                  <a:pt x="27468" y="60200"/>
                </a:lnTo>
                <a:lnTo>
                  <a:pt x="32027" y="62988"/>
                </a:lnTo>
                <a:lnTo>
                  <a:pt x="43401" y="68467"/>
                </a:lnTo>
                <a:lnTo>
                  <a:pt x="55208" y="71493"/>
                </a:lnTo>
                <a:lnTo>
                  <a:pt x="68146" y="71732"/>
                </a:lnTo>
                <a:lnTo>
                  <a:pt x="71025" y="71474"/>
                </a:lnTo>
                <a:lnTo>
                  <a:pt x="84606" y="69980"/>
                </a:lnTo>
                <a:lnTo>
                  <a:pt x="99831" y="66865"/>
                </a:lnTo>
                <a:lnTo>
                  <a:pt x="112551" y="61131"/>
                </a:lnTo>
                <a:lnTo>
                  <a:pt x="118616" y="51780"/>
                </a:lnTo>
                <a:lnTo>
                  <a:pt x="117978" y="46062"/>
                </a:lnTo>
                <a:lnTo>
                  <a:pt x="110681" y="35196"/>
                </a:lnTo>
                <a:lnTo>
                  <a:pt x="100950" y="27447"/>
                </a:lnTo>
                <a:lnTo>
                  <a:pt x="94033" y="23144"/>
                </a:lnTo>
                <a:lnTo>
                  <a:pt x="82947" y="16636"/>
                </a:lnTo>
                <a:lnTo>
                  <a:pt x="71224" y="10450"/>
                </a:lnTo>
                <a:lnTo>
                  <a:pt x="59303" y="5150"/>
                </a:lnTo>
                <a:lnTo>
                  <a:pt x="47623" y="1297"/>
                </a:lnTo>
                <a:lnTo>
                  <a:pt x="35381" y="0"/>
                </a:lnTo>
                <a:lnTo>
                  <a:pt x="23745" y="942"/>
                </a:lnTo>
                <a:lnTo>
                  <a:pt x="12648" y="3899"/>
                </a:lnTo>
                <a:lnTo>
                  <a:pt x="4072" y="9098"/>
                </a:lnTo>
                <a:lnTo>
                  <a:pt x="0" y="16766"/>
                </a:lnTo>
                <a:lnTo>
                  <a:pt x="2411" y="271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718802" y="2289368"/>
            <a:ext cx="118616" cy="71732"/>
          </a:xfrm>
          <a:custGeom>
            <a:avLst/>
            <a:gdLst/>
            <a:ahLst/>
            <a:cxnLst/>
            <a:rect l="l" t="t" r="r" b="b"/>
            <a:pathLst>
              <a:path w="118616" h="71732">
                <a:moveTo>
                  <a:pt x="2411" y="27129"/>
                </a:moveTo>
                <a:lnTo>
                  <a:pt x="0" y="16766"/>
                </a:lnTo>
                <a:lnTo>
                  <a:pt x="4072" y="9098"/>
                </a:lnTo>
                <a:lnTo>
                  <a:pt x="12648" y="3899"/>
                </a:lnTo>
                <a:lnTo>
                  <a:pt x="23745" y="942"/>
                </a:lnTo>
                <a:lnTo>
                  <a:pt x="35381" y="0"/>
                </a:lnTo>
                <a:lnTo>
                  <a:pt x="45574" y="844"/>
                </a:lnTo>
                <a:lnTo>
                  <a:pt x="59303" y="5150"/>
                </a:lnTo>
                <a:lnTo>
                  <a:pt x="71224" y="10450"/>
                </a:lnTo>
                <a:lnTo>
                  <a:pt x="82947" y="16636"/>
                </a:lnTo>
                <a:lnTo>
                  <a:pt x="94033" y="23144"/>
                </a:lnTo>
                <a:lnTo>
                  <a:pt x="100950" y="27447"/>
                </a:lnTo>
                <a:lnTo>
                  <a:pt x="110681" y="35196"/>
                </a:lnTo>
                <a:lnTo>
                  <a:pt x="117978" y="46062"/>
                </a:lnTo>
                <a:lnTo>
                  <a:pt x="118616" y="51780"/>
                </a:lnTo>
                <a:lnTo>
                  <a:pt x="112551" y="61131"/>
                </a:lnTo>
                <a:lnTo>
                  <a:pt x="99831" y="66865"/>
                </a:lnTo>
                <a:lnTo>
                  <a:pt x="84606" y="69980"/>
                </a:lnTo>
                <a:lnTo>
                  <a:pt x="71025" y="71474"/>
                </a:lnTo>
                <a:lnTo>
                  <a:pt x="68146" y="71732"/>
                </a:lnTo>
                <a:lnTo>
                  <a:pt x="55208" y="71493"/>
                </a:lnTo>
                <a:lnTo>
                  <a:pt x="43401" y="68467"/>
                </a:lnTo>
                <a:lnTo>
                  <a:pt x="32027" y="62988"/>
                </a:lnTo>
                <a:lnTo>
                  <a:pt x="27468" y="60200"/>
                </a:lnTo>
                <a:lnTo>
                  <a:pt x="17107" y="53734"/>
                </a:lnTo>
                <a:lnTo>
                  <a:pt x="6598" y="45468"/>
                </a:lnTo>
                <a:lnTo>
                  <a:pt x="310" y="35148"/>
                </a:lnTo>
                <a:lnTo>
                  <a:pt x="62" y="29479"/>
                </a:lnTo>
                <a:lnTo>
                  <a:pt x="2411" y="271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690727" y="2289389"/>
            <a:ext cx="132899" cy="210720"/>
          </a:xfrm>
          <a:custGeom>
            <a:avLst/>
            <a:gdLst/>
            <a:ahLst/>
            <a:cxnLst/>
            <a:rect l="l" t="t" r="r" b="b"/>
            <a:pathLst>
              <a:path w="132899" h="210720">
                <a:moveTo>
                  <a:pt x="2654" y="111345"/>
                </a:moveTo>
                <a:lnTo>
                  <a:pt x="1672" y="119759"/>
                </a:lnTo>
                <a:lnTo>
                  <a:pt x="763" y="130260"/>
                </a:lnTo>
                <a:lnTo>
                  <a:pt x="136" y="142114"/>
                </a:lnTo>
                <a:lnTo>
                  <a:pt x="0" y="154586"/>
                </a:lnTo>
                <a:lnTo>
                  <a:pt x="563" y="166943"/>
                </a:lnTo>
                <a:lnTo>
                  <a:pt x="2036" y="178449"/>
                </a:lnTo>
                <a:lnTo>
                  <a:pt x="4628" y="188370"/>
                </a:lnTo>
                <a:lnTo>
                  <a:pt x="8547" y="195973"/>
                </a:lnTo>
                <a:lnTo>
                  <a:pt x="14002" y="200522"/>
                </a:lnTo>
                <a:lnTo>
                  <a:pt x="21203" y="201283"/>
                </a:lnTo>
                <a:lnTo>
                  <a:pt x="30461" y="197459"/>
                </a:lnTo>
                <a:lnTo>
                  <a:pt x="39629" y="205661"/>
                </a:lnTo>
                <a:lnTo>
                  <a:pt x="48714" y="210720"/>
                </a:lnTo>
                <a:lnTo>
                  <a:pt x="59569" y="209664"/>
                </a:lnTo>
                <a:lnTo>
                  <a:pt x="71155" y="203287"/>
                </a:lnTo>
                <a:lnTo>
                  <a:pt x="79344" y="193179"/>
                </a:lnTo>
                <a:lnTo>
                  <a:pt x="81223" y="188239"/>
                </a:lnTo>
                <a:lnTo>
                  <a:pt x="82683" y="175771"/>
                </a:lnTo>
                <a:lnTo>
                  <a:pt x="80919" y="163765"/>
                </a:lnTo>
                <a:lnTo>
                  <a:pt x="79750" y="158877"/>
                </a:lnTo>
                <a:lnTo>
                  <a:pt x="78254" y="147668"/>
                </a:lnTo>
                <a:lnTo>
                  <a:pt x="82208" y="143438"/>
                </a:lnTo>
                <a:lnTo>
                  <a:pt x="91268" y="137915"/>
                </a:lnTo>
                <a:lnTo>
                  <a:pt x="91535" y="137706"/>
                </a:lnTo>
                <a:lnTo>
                  <a:pt x="100445" y="128477"/>
                </a:lnTo>
                <a:lnTo>
                  <a:pt x="106429" y="117816"/>
                </a:lnTo>
                <a:lnTo>
                  <a:pt x="110307" y="106125"/>
                </a:lnTo>
                <a:lnTo>
                  <a:pt x="112896" y="93806"/>
                </a:lnTo>
                <a:lnTo>
                  <a:pt x="115014" y="81260"/>
                </a:lnTo>
                <a:lnTo>
                  <a:pt x="117478" y="68889"/>
                </a:lnTo>
                <a:lnTo>
                  <a:pt x="119437" y="61798"/>
                </a:lnTo>
                <a:lnTo>
                  <a:pt x="124417" y="50526"/>
                </a:lnTo>
                <a:lnTo>
                  <a:pt x="130582" y="37428"/>
                </a:lnTo>
                <a:lnTo>
                  <a:pt x="132899" y="30111"/>
                </a:lnTo>
                <a:lnTo>
                  <a:pt x="121749" y="21462"/>
                </a:lnTo>
                <a:lnTo>
                  <a:pt x="113240" y="17398"/>
                </a:lnTo>
                <a:lnTo>
                  <a:pt x="100902" y="11472"/>
                </a:lnTo>
                <a:lnTo>
                  <a:pt x="88348" y="5889"/>
                </a:lnTo>
                <a:lnTo>
                  <a:pt x="76278" y="1711"/>
                </a:lnTo>
                <a:lnTo>
                  <a:pt x="65394" y="2"/>
                </a:lnTo>
                <a:lnTo>
                  <a:pt x="65056" y="0"/>
                </a:lnTo>
                <a:lnTo>
                  <a:pt x="61004" y="1282"/>
                </a:lnTo>
                <a:lnTo>
                  <a:pt x="56501" y="12711"/>
                </a:lnTo>
                <a:lnTo>
                  <a:pt x="49904" y="24066"/>
                </a:lnTo>
                <a:lnTo>
                  <a:pt x="48952" y="25780"/>
                </a:lnTo>
                <a:lnTo>
                  <a:pt x="42952" y="36986"/>
                </a:lnTo>
                <a:lnTo>
                  <a:pt x="37203" y="48168"/>
                </a:lnTo>
                <a:lnTo>
                  <a:pt x="31595" y="59683"/>
                </a:lnTo>
                <a:lnTo>
                  <a:pt x="31401" y="60096"/>
                </a:lnTo>
                <a:lnTo>
                  <a:pt x="24425" y="71300"/>
                </a:lnTo>
                <a:lnTo>
                  <a:pt x="16525" y="80809"/>
                </a:lnTo>
                <a:lnTo>
                  <a:pt x="9251" y="90611"/>
                </a:lnTo>
                <a:lnTo>
                  <a:pt x="4155" y="102692"/>
                </a:lnTo>
                <a:lnTo>
                  <a:pt x="3499" y="105752"/>
                </a:lnTo>
                <a:lnTo>
                  <a:pt x="2654" y="1113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690727" y="2289389"/>
            <a:ext cx="132899" cy="210720"/>
          </a:xfrm>
          <a:custGeom>
            <a:avLst/>
            <a:gdLst/>
            <a:ahLst/>
            <a:cxnLst/>
            <a:rect l="l" t="t" r="r" b="b"/>
            <a:pathLst>
              <a:path w="132899" h="210720">
                <a:moveTo>
                  <a:pt x="61004" y="1282"/>
                </a:moveTo>
                <a:lnTo>
                  <a:pt x="56501" y="12711"/>
                </a:lnTo>
                <a:lnTo>
                  <a:pt x="49904" y="24066"/>
                </a:lnTo>
                <a:lnTo>
                  <a:pt x="48952" y="25780"/>
                </a:lnTo>
                <a:lnTo>
                  <a:pt x="42952" y="36986"/>
                </a:lnTo>
                <a:lnTo>
                  <a:pt x="37203" y="48168"/>
                </a:lnTo>
                <a:lnTo>
                  <a:pt x="31595" y="59683"/>
                </a:lnTo>
                <a:lnTo>
                  <a:pt x="31401" y="60096"/>
                </a:lnTo>
                <a:lnTo>
                  <a:pt x="24425" y="71300"/>
                </a:lnTo>
                <a:lnTo>
                  <a:pt x="16525" y="80809"/>
                </a:lnTo>
                <a:lnTo>
                  <a:pt x="9251" y="90611"/>
                </a:lnTo>
                <a:lnTo>
                  <a:pt x="4155" y="102692"/>
                </a:lnTo>
                <a:lnTo>
                  <a:pt x="2654" y="111345"/>
                </a:lnTo>
                <a:lnTo>
                  <a:pt x="1672" y="119759"/>
                </a:lnTo>
                <a:lnTo>
                  <a:pt x="763" y="130260"/>
                </a:lnTo>
                <a:lnTo>
                  <a:pt x="136" y="142114"/>
                </a:lnTo>
                <a:lnTo>
                  <a:pt x="0" y="154586"/>
                </a:lnTo>
                <a:lnTo>
                  <a:pt x="563" y="166943"/>
                </a:lnTo>
                <a:lnTo>
                  <a:pt x="2036" y="178449"/>
                </a:lnTo>
                <a:lnTo>
                  <a:pt x="4628" y="188370"/>
                </a:lnTo>
                <a:lnTo>
                  <a:pt x="8547" y="195973"/>
                </a:lnTo>
                <a:lnTo>
                  <a:pt x="14002" y="200522"/>
                </a:lnTo>
                <a:lnTo>
                  <a:pt x="21203" y="201283"/>
                </a:lnTo>
                <a:lnTo>
                  <a:pt x="30461" y="197459"/>
                </a:lnTo>
                <a:lnTo>
                  <a:pt x="39629" y="205661"/>
                </a:lnTo>
                <a:lnTo>
                  <a:pt x="48714" y="210720"/>
                </a:lnTo>
                <a:lnTo>
                  <a:pt x="59569" y="209664"/>
                </a:lnTo>
                <a:lnTo>
                  <a:pt x="71155" y="203287"/>
                </a:lnTo>
                <a:lnTo>
                  <a:pt x="79344" y="193179"/>
                </a:lnTo>
                <a:lnTo>
                  <a:pt x="81223" y="188239"/>
                </a:lnTo>
                <a:lnTo>
                  <a:pt x="82683" y="175771"/>
                </a:lnTo>
                <a:lnTo>
                  <a:pt x="80919" y="163765"/>
                </a:lnTo>
                <a:lnTo>
                  <a:pt x="79750" y="158877"/>
                </a:lnTo>
                <a:lnTo>
                  <a:pt x="78254" y="147668"/>
                </a:lnTo>
                <a:lnTo>
                  <a:pt x="82208" y="143438"/>
                </a:lnTo>
                <a:lnTo>
                  <a:pt x="91268" y="137915"/>
                </a:lnTo>
                <a:lnTo>
                  <a:pt x="91535" y="137706"/>
                </a:lnTo>
                <a:lnTo>
                  <a:pt x="100445" y="128477"/>
                </a:lnTo>
                <a:lnTo>
                  <a:pt x="106429" y="117816"/>
                </a:lnTo>
                <a:lnTo>
                  <a:pt x="110307" y="106125"/>
                </a:lnTo>
                <a:lnTo>
                  <a:pt x="112896" y="93806"/>
                </a:lnTo>
                <a:lnTo>
                  <a:pt x="115014" y="81260"/>
                </a:lnTo>
                <a:lnTo>
                  <a:pt x="117478" y="68889"/>
                </a:lnTo>
                <a:lnTo>
                  <a:pt x="119437" y="61798"/>
                </a:lnTo>
                <a:lnTo>
                  <a:pt x="124417" y="50526"/>
                </a:lnTo>
                <a:lnTo>
                  <a:pt x="130582" y="37428"/>
                </a:lnTo>
                <a:lnTo>
                  <a:pt x="132899" y="30111"/>
                </a:lnTo>
                <a:lnTo>
                  <a:pt x="121749" y="21462"/>
                </a:lnTo>
                <a:lnTo>
                  <a:pt x="113240" y="17398"/>
                </a:lnTo>
                <a:lnTo>
                  <a:pt x="100902" y="11472"/>
                </a:lnTo>
                <a:lnTo>
                  <a:pt x="88348" y="5889"/>
                </a:lnTo>
                <a:lnTo>
                  <a:pt x="76278" y="1711"/>
                </a:lnTo>
                <a:lnTo>
                  <a:pt x="65394" y="2"/>
                </a:lnTo>
                <a:lnTo>
                  <a:pt x="65056" y="0"/>
                </a:lnTo>
                <a:lnTo>
                  <a:pt x="61004" y="12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769841" y="2378696"/>
            <a:ext cx="17640" cy="53708"/>
          </a:xfrm>
          <a:custGeom>
            <a:avLst/>
            <a:gdLst/>
            <a:ahLst/>
            <a:cxnLst/>
            <a:rect l="l" t="t" r="r" b="b"/>
            <a:pathLst>
              <a:path w="17640" h="53708">
                <a:moveTo>
                  <a:pt x="0" y="53708"/>
                </a:moveTo>
                <a:lnTo>
                  <a:pt x="2184" y="41345"/>
                </a:lnTo>
                <a:lnTo>
                  <a:pt x="7247" y="29667"/>
                </a:lnTo>
                <a:lnTo>
                  <a:pt x="12927" y="18047"/>
                </a:lnTo>
                <a:lnTo>
                  <a:pt x="16962" y="5861"/>
                </a:lnTo>
                <a:lnTo>
                  <a:pt x="176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745830" y="2413190"/>
            <a:ext cx="20480" cy="65849"/>
          </a:xfrm>
          <a:custGeom>
            <a:avLst/>
            <a:gdLst/>
            <a:ahLst/>
            <a:cxnLst/>
            <a:rect l="l" t="t" r="r" b="b"/>
            <a:pathLst>
              <a:path w="20480" h="65849">
                <a:moveTo>
                  <a:pt x="1672" y="0"/>
                </a:moveTo>
                <a:lnTo>
                  <a:pt x="1016" y="12643"/>
                </a:lnTo>
                <a:lnTo>
                  <a:pt x="0" y="25307"/>
                </a:lnTo>
                <a:lnTo>
                  <a:pt x="51" y="37905"/>
                </a:lnTo>
                <a:lnTo>
                  <a:pt x="97" y="38417"/>
                </a:lnTo>
                <a:lnTo>
                  <a:pt x="656" y="44335"/>
                </a:lnTo>
                <a:lnTo>
                  <a:pt x="3589" y="48006"/>
                </a:lnTo>
                <a:lnTo>
                  <a:pt x="7488" y="52158"/>
                </a:lnTo>
                <a:lnTo>
                  <a:pt x="9546" y="54356"/>
                </a:lnTo>
                <a:lnTo>
                  <a:pt x="11832" y="56375"/>
                </a:lnTo>
                <a:lnTo>
                  <a:pt x="13915" y="58458"/>
                </a:lnTo>
                <a:lnTo>
                  <a:pt x="16010" y="60553"/>
                </a:lnTo>
                <a:lnTo>
                  <a:pt x="17572" y="64693"/>
                </a:lnTo>
                <a:lnTo>
                  <a:pt x="20480" y="65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724731" y="2422993"/>
            <a:ext cx="19634" cy="66636"/>
          </a:xfrm>
          <a:custGeom>
            <a:avLst/>
            <a:gdLst/>
            <a:ahLst/>
            <a:cxnLst/>
            <a:rect l="l" t="t" r="r" b="b"/>
            <a:pathLst>
              <a:path w="19634" h="66636">
                <a:moveTo>
                  <a:pt x="1206" y="0"/>
                </a:moveTo>
                <a:lnTo>
                  <a:pt x="1206" y="20459"/>
                </a:lnTo>
                <a:lnTo>
                  <a:pt x="1206" y="26289"/>
                </a:lnTo>
                <a:lnTo>
                  <a:pt x="0" y="33921"/>
                </a:lnTo>
                <a:lnTo>
                  <a:pt x="1193" y="39636"/>
                </a:lnTo>
                <a:lnTo>
                  <a:pt x="1663" y="41910"/>
                </a:lnTo>
                <a:lnTo>
                  <a:pt x="3530" y="44450"/>
                </a:lnTo>
                <a:lnTo>
                  <a:pt x="4749" y="46558"/>
                </a:lnTo>
                <a:lnTo>
                  <a:pt x="6489" y="49618"/>
                </a:lnTo>
                <a:lnTo>
                  <a:pt x="8039" y="54140"/>
                </a:lnTo>
                <a:lnTo>
                  <a:pt x="10426" y="56527"/>
                </a:lnTo>
                <a:lnTo>
                  <a:pt x="12319" y="58432"/>
                </a:lnTo>
                <a:lnTo>
                  <a:pt x="13970" y="59309"/>
                </a:lnTo>
                <a:lnTo>
                  <a:pt x="15709" y="61531"/>
                </a:lnTo>
                <a:lnTo>
                  <a:pt x="17018" y="63233"/>
                </a:lnTo>
                <a:lnTo>
                  <a:pt x="18275" y="65024"/>
                </a:lnTo>
                <a:lnTo>
                  <a:pt x="19634" y="666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706037" y="2430829"/>
            <a:ext cx="11277" cy="53314"/>
          </a:xfrm>
          <a:custGeom>
            <a:avLst/>
            <a:gdLst/>
            <a:ahLst/>
            <a:cxnLst/>
            <a:rect l="l" t="t" r="r" b="b"/>
            <a:pathLst>
              <a:path w="11277" h="53314">
                <a:moveTo>
                  <a:pt x="11277" y="53314"/>
                </a:moveTo>
                <a:lnTo>
                  <a:pt x="5523" y="41546"/>
                </a:lnTo>
                <a:lnTo>
                  <a:pt x="488" y="30130"/>
                </a:lnTo>
                <a:lnTo>
                  <a:pt x="0" y="26568"/>
                </a:lnTo>
                <a:lnTo>
                  <a:pt x="1013" y="14006"/>
                </a:lnTo>
                <a:lnTo>
                  <a:pt x="2000" y="1547"/>
                </a:lnTo>
                <a:lnTo>
                  <a:pt x="18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955972" y="2231008"/>
            <a:ext cx="64884" cy="4495"/>
          </a:xfrm>
          <a:custGeom>
            <a:avLst/>
            <a:gdLst/>
            <a:ahLst/>
            <a:cxnLst/>
            <a:rect l="l" t="t" r="r" b="b"/>
            <a:pathLst>
              <a:path w="64884" h="4495">
                <a:moveTo>
                  <a:pt x="0" y="4495"/>
                </a:moveTo>
                <a:lnTo>
                  <a:pt x="11958" y="4334"/>
                </a:lnTo>
                <a:lnTo>
                  <a:pt x="24866" y="3305"/>
                </a:lnTo>
                <a:lnTo>
                  <a:pt x="38133" y="1908"/>
                </a:lnTo>
                <a:lnTo>
                  <a:pt x="51167" y="643"/>
                </a:lnTo>
                <a:lnTo>
                  <a:pt x="63379" y="10"/>
                </a:lnTo>
                <a:lnTo>
                  <a:pt x="648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972750" y="2249664"/>
            <a:ext cx="32397" cy="13754"/>
          </a:xfrm>
          <a:custGeom>
            <a:avLst/>
            <a:gdLst/>
            <a:ahLst/>
            <a:cxnLst/>
            <a:rect l="l" t="t" r="r" b="b"/>
            <a:pathLst>
              <a:path w="32397" h="13754">
                <a:moveTo>
                  <a:pt x="0" y="0"/>
                </a:moveTo>
                <a:lnTo>
                  <a:pt x="12304" y="3363"/>
                </a:lnTo>
                <a:lnTo>
                  <a:pt x="25057" y="8701"/>
                </a:lnTo>
                <a:lnTo>
                  <a:pt x="32397" y="137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996320" y="2422460"/>
            <a:ext cx="58902" cy="71678"/>
          </a:xfrm>
          <a:custGeom>
            <a:avLst/>
            <a:gdLst/>
            <a:ahLst/>
            <a:cxnLst/>
            <a:rect l="l" t="t" r="r" b="b"/>
            <a:pathLst>
              <a:path w="58902" h="71678">
                <a:moveTo>
                  <a:pt x="58902" y="0"/>
                </a:moveTo>
                <a:lnTo>
                  <a:pt x="52222" y="11242"/>
                </a:lnTo>
                <a:lnTo>
                  <a:pt x="45220" y="22038"/>
                </a:lnTo>
                <a:lnTo>
                  <a:pt x="37829" y="32385"/>
                </a:lnTo>
                <a:lnTo>
                  <a:pt x="29985" y="42276"/>
                </a:lnTo>
                <a:lnTo>
                  <a:pt x="21620" y="51709"/>
                </a:lnTo>
                <a:lnTo>
                  <a:pt x="12670" y="60677"/>
                </a:lnTo>
                <a:lnTo>
                  <a:pt x="3069" y="69178"/>
                </a:lnTo>
                <a:lnTo>
                  <a:pt x="0" y="716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082707" y="2044242"/>
            <a:ext cx="92303" cy="486219"/>
          </a:xfrm>
          <a:custGeom>
            <a:avLst/>
            <a:gdLst/>
            <a:ahLst/>
            <a:cxnLst/>
            <a:rect l="l" t="t" r="r" b="b"/>
            <a:pathLst>
              <a:path w="92303" h="486219">
                <a:moveTo>
                  <a:pt x="0" y="0"/>
                </a:moveTo>
                <a:lnTo>
                  <a:pt x="219" y="11604"/>
                </a:lnTo>
                <a:lnTo>
                  <a:pt x="767" y="24104"/>
                </a:lnTo>
                <a:lnTo>
                  <a:pt x="1536" y="37210"/>
                </a:lnTo>
                <a:lnTo>
                  <a:pt x="2417" y="50633"/>
                </a:lnTo>
                <a:lnTo>
                  <a:pt x="3304" y="64081"/>
                </a:lnTo>
                <a:lnTo>
                  <a:pt x="4087" y="77265"/>
                </a:lnTo>
                <a:lnTo>
                  <a:pt x="4658" y="89894"/>
                </a:lnTo>
                <a:lnTo>
                  <a:pt x="4911" y="101679"/>
                </a:lnTo>
                <a:lnTo>
                  <a:pt x="4914" y="103136"/>
                </a:lnTo>
                <a:lnTo>
                  <a:pt x="5011" y="116008"/>
                </a:lnTo>
                <a:lnTo>
                  <a:pt x="5585" y="128635"/>
                </a:lnTo>
                <a:lnTo>
                  <a:pt x="6045" y="133616"/>
                </a:lnTo>
                <a:lnTo>
                  <a:pt x="18204" y="134860"/>
                </a:lnTo>
                <a:lnTo>
                  <a:pt x="31270" y="135528"/>
                </a:lnTo>
                <a:lnTo>
                  <a:pt x="44174" y="136817"/>
                </a:lnTo>
                <a:lnTo>
                  <a:pt x="55848" y="139923"/>
                </a:lnTo>
                <a:lnTo>
                  <a:pt x="57759" y="140779"/>
                </a:lnTo>
                <a:lnTo>
                  <a:pt x="58267" y="149097"/>
                </a:lnTo>
                <a:lnTo>
                  <a:pt x="57619" y="157683"/>
                </a:lnTo>
                <a:lnTo>
                  <a:pt x="58077" y="166014"/>
                </a:lnTo>
                <a:lnTo>
                  <a:pt x="73247" y="170072"/>
                </a:lnTo>
                <a:lnTo>
                  <a:pt x="76635" y="179438"/>
                </a:lnTo>
                <a:lnTo>
                  <a:pt x="76593" y="189712"/>
                </a:lnTo>
                <a:lnTo>
                  <a:pt x="76814" y="202411"/>
                </a:lnTo>
                <a:lnTo>
                  <a:pt x="77429" y="215113"/>
                </a:lnTo>
                <a:lnTo>
                  <a:pt x="78316" y="227796"/>
                </a:lnTo>
                <a:lnTo>
                  <a:pt x="79351" y="240443"/>
                </a:lnTo>
                <a:lnTo>
                  <a:pt x="79565" y="242963"/>
                </a:lnTo>
                <a:lnTo>
                  <a:pt x="80515" y="255612"/>
                </a:lnTo>
                <a:lnTo>
                  <a:pt x="81255" y="268298"/>
                </a:lnTo>
                <a:lnTo>
                  <a:pt x="81833" y="281008"/>
                </a:lnTo>
                <a:lnTo>
                  <a:pt x="82300" y="293731"/>
                </a:lnTo>
                <a:lnTo>
                  <a:pt x="82704" y="306452"/>
                </a:lnTo>
                <a:lnTo>
                  <a:pt x="83096" y="319160"/>
                </a:lnTo>
                <a:lnTo>
                  <a:pt x="83524" y="331842"/>
                </a:lnTo>
                <a:lnTo>
                  <a:pt x="84038" y="344486"/>
                </a:lnTo>
                <a:lnTo>
                  <a:pt x="84226" y="348475"/>
                </a:lnTo>
                <a:lnTo>
                  <a:pt x="84592" y="361147"/>
                </a:lnTo>
                <a:lnTo>
                  <a:pt x="84609" y="373853"/>
                </a:lnTo>
                <a:lnTo>
                  <a:pt x="84491" y="386564"/>
                </a:lnTo>
                <a:lnTo>
                  <a:pt x="84442" y="395871"/>
                </a:lnTo>
                <a:lnTo>
                  <a:pt x="85097" y="408849"/>
                </a:lnTo>
                <a:lnTo>
                  <a:pt x="86697" y="421067"/>
                </a:lnTo>
                <a:lnTo>
                  <a:pt x="88620" y="433273"/>
                </a:lnTo>
                <a:lnTo>
                  <a:pt x="89211" y="445134"/>
                </a:lnTo>
                <a:lnTo>
                  <a:pt x="88806" y="458470"/>
                </a:lnTo>
                <a:lnTo>
                  <a:pt x="88892" y="471673"/>
                </a:lnTo>
                <a:lnTo>
                  <a:pt x="90958" y="483138"/>
                </a:lnTo>
                <a:lnTo>
                  <a:pt x="92303" y="486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181868" y="2125966"/>
            <a:ext cx="73647" cy="402526"/>
          </a:xfrm>
          <a:custGeom>
            <a:avLst/>
            <a:gdLst/>
            <a:ahLst/>
            <a:cxnLst/>
            <a:rect l="l" t="t" r="r" b="b"/>
            <a:pathLst>
              <a:path w="73647" h="402526">
                <a:moveTo>
                  <a:pt x="73647" y="0"/>
                </a:moveTo>
                <a:lnTo>
                  <a:pt x="68509" y="11811"/>
                </a:lnTo>
                <a:lnTo>
                  <a:pt x="62555" y="23019"/>
                </a:lnTo>
                <a:lnTo>
                  <a:pt x="56637" y="34144"/>
                </a:lnTo>
                <a:lnTo>
                  <a:pt x="51606" y="45704"/>
                </a:lnTo>
                <a:lnTo>
                  <a:pt x="48316" y="58218"/>
                </a:lnTo>
                <a:lnTo>
                  <a:pt x="48234" y="58737"/>
                </a:lnTo>
                <a:lnTo>
                  <a:pt x="57787" y="67391"/>
                </a:lnTo>
                <a:lnTo>
                  <a:pt x="65319" y="77672"/>
                </a:lnTo>
                <a:lnTo>
                  <a:pt x="65684" y="78320"/>
                </a:lnTo>
                <a:lnTo>
                  <a:pt x="60299" y="81140"/>
                </a:lnTo>
                <a:lnTo>
                  <a:pt x="61595" y="84620"/>
                </a:lnTo>
                <a:lnTo>
                  <a:pt x="58839" y="89471"/>
                </a:lnTo>
                <a:lnTo>
                  <a:pt x="52461" y="100455"/>
                </a:lnTo>
                <a:lnTo>
                  <a:pt x="46154" y="111506"/>
                </a:lnTo>
                <a:lnTo>
                  <a:pt x="40331" y="122795"/>
                </a:lnTo>
                <a:lnTo>
                  <a:pt x="38201" y="127482"/>
                </a:lnTo>
                <a:lnTo>
                  <a:pt x="33729" y="139458"/>
                </a:lnTo>
                <a:lnTo>
                  <a:pt x="30021" y="151640"/>
                </a:lnTo>
                <a:lnTo>
                  <a:pt x="26337" y="163759"/>
                </a:lnTo>
                <a:lnTo>
                  <a:pt x="23761" y="171068"/>
                </a:lnTo>
                <a:lnTo>
                  <a:pt x="19706" y="182989"/>
                </a:lnTo>
                <a:lnTo>
                  <a:pt x="16449" y="195250"/>
                </a:lnTo>
                <a:lnTo>
                  <a:pt x="13886" y="207773"/>
                </a:lnTo>
                <a:lnTo>
                  <a:pt x="11914" y="220477"/>
                </a:lnTo>
                <a:lnTo>
                  <a:pt x="10428" y="233282"/>
                </a:lnTo>
                <a:lnTo>
                  <a:pt x="9324" y="246108"/>
                </a:lnTo>
                <a:lnTo>
                  <a:pt x="8497" y="258875"/>
                </a:lnTo>
                <a:lnTo>
                  <a:pt x="7842" y="271503"/>
                </a:lnTo>
                <a:lnTo>
                  <a:pt x="7645" y="275666"/>
                </a:lnTo>
                <a:lnTo>
                  <a:pt x="6508" y="288374"/>
                </a:lnTo>
                <a:lnTo>
                  <a:pt x="4839" y="300840"/>
                </a:lnTo>
                <a:lnTo>
                  <a:pt x="3394" y="313413"/>
                </a:lnTo>
                <a:lnTo>
                  <a:pt x="2959" y="320878"/>
                </a:lnTo>
                <a:lnTo>
                  <a:pt x="2778" y="333614"/>
                </a:lnTo>
                <a:lnTo>
                  <a:pt x="2522" y="346279"/>
                </a:lnTo>
                <a:lnTo>
                  <a:pt x="1536" y="358355"/>
                </a:lnTo>
                <a:lnTo>
                  <a:pt x="401" y="371022"/>
                </a:lnTo>
                <a:lnTo>
                  <a:pt x="45" y="383603"/>
                </a:lnTo>
                <a:lnTo>
                  <a:pt x="23" y="396290"/>
                </a:lnTo>
                <a:lnTo>
                  <a:pt x="0" y="4025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297730" y="2181934"/>
            <a:ext cx="15697" cy="55956"/>
          </a:xfrm>
          <a:custGeom>
            <a:avLst/>
            <a:gdLst/>
            <a:ahLst/>
            <a:cxnLst/>
            <a:rect l="l" t="t" r="r" b="b"/>
            <a:pathLst>
              <a:path w="15697" h="55956">
                <a:moveTo>
                  <a:pt x="0" y="55956"/>
                </a:moveTo>
                <a:lnTo>
                  <a:pt x="2344" y="44028"/>
                </a:lnTo>
                <a:lnTo>
                  <a:pt x="6974" y="32206"/>
                </a:lnTo>
                <a:lnTo>
                  <a:pt x="11940" y="20264"/>
                </a:lnTo>
                <a:lnTo>
                  <a:pt x="15291" y="7977"/>
                </a:lnTo>
                <a:lnTo>
                  <a:pt x="156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267301" y="2227097"/>
            <a:ext cx="17665" cy="13741"/>
          </a:xfrm>
          <a:custGeom>
            <a:avLst/>
            <a:gdLst/>
            <a:ahLst/>
            <a:cxnLst/>
            <a:rect l="l" t="t" r="r" b="b"/>
            <a:pathLst>
              <a:path w="17665" h="13741">
                <a:moveTo>
                  <a:pt x="17665" y="13741"/>
                </a:moveTo>
                <a:lnTo>
                  <a:pt x="8788" y="11315"/>
                </a:lnTo>
                <a:lnTo>
                  <a:pt x="5206" y="600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610379" y="2027465"/>
            <a:ext cx="49491" cy="50173"/>
          </a:xfrm>
          <a:custGeom>
            <a:avLst/>
            <a:gdLst/>
            <a:ahLst/>
            <a:cxnLst/>
            <a:rect l="l" t="t" r="r" b="b"/>
            <a:pathLst>
              <a:path w="49491" h="50173">
                <a:moveTo>
                  <a:pt x="31076" y="0"/>
                </a:moveTo>
                <a:lnTo>
                  <a:pt x="31153" y="3327"/>
                </a:lnTo>
                <a:lnTo>
                  <a:pt x="29921" y="6934"/>
                </a:lnTo>
                <a:lnTo>
                  <a:pt x="29502" y="10248"/>
                </a:lnTo>
                <a:lnTo>
                  <a:pt x="29197" y="12611"/>
                </a:lnTo>
                <a:lnTo>
                  <a:pt x="28981" y="14909"/>
                </a:lnTo>
                <a:lnTo>
                  <a:pt x="28549" y="17259"/>
                </a:lnTo>
                <a:lnTo>
                  <a:pt x="28346" y="18351"/>
                </a:lnTo>
                <a:lnTo>
                  <a:pt x="27571" y="20027"/>
                </a:lnTo>
                <a:lnTo>
                  <a:pt x="27851" y="21145"/>
                </a:lnTo>
                <a:lnTo>
                  <a:pt x="28409" y="23291"/>
                </a:lnTo>
                <a:lnTo>
                  <a:pt x="31140" y="23545"/>
                </a:lnTo>
                <a:lnTo>
                  <a:pt x="33185" y="24422"/>
                </a:lnTo>
                <a:lnTo>
                  <a:pt x="38303" y="26581"/>
                </a:lnTo>
                <a:lnTo>
                  <a:pt x="48044" y="29616"/>
                </a:lnTo>
                <a:lnTo>
                  <a:pt x="49491" y="35623"/>
                </a:lnTo>
                <a:lnTo>
                  <a:pt x="44922" y="45500"/>
                </a:lnTo>
                <a:lnTo>
                  <a:pt x="32790" y="48906"/>
                </a:lnTo>
                <a:lnTo>
                  <a:pt x="32486" y="48971"/>
                </a:lnTo>
                <a:lnTo>
                  <a:pt x="20036" y="50173"/>
                </a:lnTo>
                <a:lnTo>
                  <a:pt x="7127" y="49869"/>
                </a:lnTo>
                <a:lnTo>
                  <a:pt x="0" y="49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669306" y="2037587"/>
            <a:ext cx="45224" cy="2997"/>
          </a:xfrm>
          <a:custGeom>
            <a:avLst/>
            <a:gdLst/>
            <a:ahLst/>
            <a:cxnLst/>
            <a:rect l="l" t="t" r="r" b="b"/>
            <a:pathLst>
              <a:path w="45224" h="2997">
                <a:moveTo>
                  <a:pt x="45224" y="0"/>
                </a:moveTo>
                <a:lnTo>
                  <a:pt x="32825" y="316"/>
                </a:lnTo>
                <a:lnTo>
                  <a:pt x="19274" y="1013"/>
                </a:lnTo>
                <a:lnTo>
                  <a:pt x="13271" y="1384"/>
                </a:lnTo>
                <a:lnTo>
                  <a:pt x="10287" y="1562"/>
                </a:lnTo>
                <a:lnTo>
                  <a:pt x="7480" y="2400"/>
                </a:lnTo>
                <a:lnTo>
                  <a:pt x="4546" y="2730"/>
                </a:lnTo>
                <a:lnTo>
                  <a:pt x="3022" y="2908"/>
                </a:lnTo>
                <a:lnTo>
                  <a:pt x="1511" y="2628"/>
                </a:lnTo>
                <a:lnTo>
                  <a:pt x="0" y="2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679428" y="2061311"/>
            <a:ext cx="42392" cy="2235"/>
          </a:xfrm>
          <a:custGeom>
            <a:avLst/>
            <a:gdLst/>
            <a:ahLst/>
            <a:cxnLst/>
            <a:rect l="l" t="t" r="r" b="b"/>
            <a:pathLst>
              <a:path w="42392" h="2235">
                <a:moveTo>
                  <a:pt x="42392" y="0"/>
                </a:moveTo>
                <a:lnTo>
                  <a:pt x="29818" y="236"/>
                </a:lnTo>
                <a:lnTo>
                  <a:pt x="16705" y="747"/>
                </a:lnTo>
                <a:lnTo>
                  <a:pt x="13233" y="901"/>
                </a:lnTo>
                <a:lnTo>
                  <a:pt x="8877" y="1092"/>
                </a:lnTo>
                <a:lnTo>
                  <a:pt x="4343" y="2235"/>
                </a:lnTo>
                <a:lnTo>
                  <a:pt x="0" y="20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669992" y="2083981"/>
            <a:ext cx="36690" cy="1026"/>
          </a:xfrm>
          <a:custGeom>
            <a:avLst/>
            <a:gdLst/>
            <a:ahLst/>
            <a:cxnLst/>
            <a:rect l="l" t="t" r="r" b="b"/>
            <a:pathLst>
              <a:path w="36690" h="1026">
                <a:moveTo>
                  <a:pt x="36690" y="836"/>
                </a:moveTo>
                <a:lnTo>
                  <a:pt x="24221" y="354"/>
                </a:lnTo>
                <a:lnTo>
                  <a:pt x="10792" y="0"/>
                </a:lnTo>
                <a:lnTo>
                  <a:pt x="8458" y="163"/>
                </a:lnTo>
                <a:lnTo>
                  <a:pt x="5765" y="468"/>
                </a:lnTo>
                <a:lnTo>
                  <a:pt x="2514" y="264"/>
                </a:lnTo>
                <a:lnTo>
                  <a:pt x="0" y="1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195737" y="2069476"/>
            <a:ext cx="30391" cy="46482"/>
          </a:xfrm>
          <a:custGeom>
            <a:avLst/>
            <a:gdLst/>
            <a:ahLst/>
            <a:cxnLst/>
            <a:rect l="l" t="t" r="r" b="b"/>
            <a:pathLst>
              <a:path w="30391" h="46481">
                <a:moveTo>
                  <a:pt x="30391" y="46482"/>
                </a:moveTo>
                <a:lnTo>
                  <a:pt x="20857" y="36341"/>
                </a:lnTo>
                <a:lnTo>
                  <a:pt x="13596" y="27110"/>
                </a:lnTo>
                <a:lnTo>
                  <a:pt x="10680" y="22923"/>
                </a:lnTo>
                <a:lnTo>
                  <a:pt x="6794" y="17170"/>
                </a:lnTo>
                <a:lnTo>
                  <a:pt x="2971" y="577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194034" y="2105569"/>
            <a:ext cx="6870" cy="36664"/>
          </a:xfrm>
          <a:custGeom>
            <a:avLst/>
            <a:gdLst/>
            <a:ahLst/>
            <a:cxnLst/>
            <a:rect l="l" t="t" r="r" b="b"/>
            <a:pathLst>
              <a:path w="6870" h="36664">
                <a:moveTo>
                  <a:pt x="6870" y="0"/>
                </a:moveTo>
                <a:lnTo>
                  <a:pt x="4076" y="7429"/>
                </a:lnTo>
                <a:lnTo>
                  <a:pt x="3860" y="15671"/>
                </a:lnTo>
                <a:lnTo>
                  <a:pt x="2870" y="23456"/>
                </a:lnTo>
                <a:lnTo>
                  <a:pt x="2362" y="27393"/>
                </a:lnTo>
                <a:lnTo>
                  <a:pt x="2324" y="33807"/>
                </a:lnTo>
                <a:lnTo>
                  <a:pt x="0" y="366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146561" y="1999054"/>
            <a:ext cx="6794" cy="22872"/>
          </a:xfrm>
          <a:custGeom>
            <a:avLst/>
            <a:gdLst/>
            <a:ahLst/>
            <a:cxnLst/>
            <a:rect l="l" t="t" r="r" b="b"/>
            <a:pathLst>
              <a:path w="6794" h="22872">
                <a:moveTo>
                  <a:pt x="3352" y="1676"/>
                </a:moveTo>
                <a:lnTo>
                  <a:pt x="2514" y="761"/>
                </a:lnTo>
                <a:lnTo>
                  <a:pt x="2171" y="0"/>
                </a:lnTo>
                <a:lnTo>
                  <a:pt x="571" y="673"/>
                </a:lnTo>
                <a:lnTo>
                  <a:pt x="0" y="9029"/>
                </a:lnTo>
                <a:lnTo>
                  <a:pt x="3390" y="15722"/>
                </a:lnTo>
                <a:lnTo>
                  <a:pt x="6794" y="228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256276" y="1997468"/>
            <a:ext cx="55448" cy="66395"/>
          </a:xfrm>
          <a:custGeom>
            <a:avLst/>
            <a:gdLst/>
            <a:ahLst/>
            <a:cxnLst/>
            <a:rect l="l" t="t" r="r" b="b"/>
            <a:pathLst>
              <a:path w="55448" h="66395">
                <a:moveTo>
                  <a:pt x="55448" y="1803"/>
                </a:moveTo>
                <a:lnTo>
                  <a:pt x="51473" y="0"/>
                </a:lnTo>
                <a:lnTo>
                  <a:pt x="35318" y="2438"/>
                </a:lnTo>
                <a:lnTo>
                  <a:pt x="32943" y="4813"/>
                </a:lnTo>
                <a:lnTo>
                  <a:pt x="32796" y="16715"/>
                </a:lnTo>
                <a:lnTo>
                  <a:pt x="36492" y="28447"/>
                </a:lnTo>
                <a:lnTo>
                  <a:pt x="38049" y="34226"/>
                </a:lnTo>
                <a:lnTo>
                  <a:pt x="40876" y="47400"/>
                </a:lnTo>
                <a:lnTo>
                  <a:pt x="42295" y="60729"/>
                </a:lnTo>
                <a:lnTo>
                  <a:pt x="40258" y="65925"/>
                </a:lnTo>
                <a:lnTo>
                  <a:pt x="28771" y="65749"/>
                </a:lnTo>
                <a:lnTo>
                  <a:pt x="16388" y="63563"/>
                </a:lnTo>
                <a:lnTo>
                  <a:pt x="11315" y="64020"/>
                </a:lnTo>
                <a:lnTo>
                  <a:pt x="3213" y="66395"/>
                </a:lnTo>
                <a:lnTo>
                  <a:pt x="0" y="58470"/>
                </a:lnTo>
                <a:lnTo>
                  <a:pt x="3060" y="519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232413" y="1992435"/>
            <a:ext cx="34950" cy="7153"/>
          </a:xfrm>
          <a:custGeom>
            <a:avLst/>
            <a:gdLst/>
            <a:ahLst/>
            <a:cxnLst/>
            <a:rect l="l" t="t" r="r" b="b"/>
            <a:pathLst>
              <a:path w="34950" h="7153">
                <a:moveTo>
                  <a:pt x="34950" y="7153"/>
                </a:moveTo>
                <a:lnTo>
                  <a:pt x="24683" y="649"/>
                </a:lnTo>
                <a:lnTo>
                  <a:pt x="13524" y="0"/>
                </a:lnTo>
                <a:lnTo>
                  <a:pt x="841" y="3411"/>
                </a:lnTo>
                <a:lnTo>
                  <a:pt x="0" y="37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242727" y="2010473"/>
            <a:ext cx="12596" cy="10849"/>
          </a:xfrm>
          <a:custGeom>
            <a:avLst/>
            <a:gdLst/>
            <a:ahLst/>
            <a:cxnLst/>
            <a:rect l="l" t="t" r="r" b="b"/>
            <a:pathLst>
              <a:path w="12596" h="10849">
                <a:moveTo>
                  <a:pt x="4583" y="0"/>
                </a:moveTo>
                <a:lnTo>
                  <a:pt x="0" y="5125"/>
                </a:lnTo>
                <a:lnTo>
                  <a:pt x="2493" y="10849"/>
                </a:lnTo>
                <a:lnTo>
                  <a:pt x="10486" y="9305"/>
                </a:lnTo>
                <a:lnTo>
                  <a:pt x="12596" y="74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298556" y="2011043"/>
            <a:ext cx="7759" cy="9740"/>
          </a:xfrm>
          <a:custGeom>
            <a:avLst/>
            <a:gdLst/>
            <a:ahLst/>
            <a:cxnLst/>
            <a:rect l="l" t="t" r="r" b="b"/>
            <a:pathLst>
              <a:path w="7759" h="9740">
                <a:moveTo>
                  <a:pt x="888" y="0"/>
                </a:moveTo>
                <a:lnTo>
                  <a:pt x="0" y="4216"/>
                </a:lnTo>
                <a:lnTo>
                  <a:pt x="3378" y="9525"/>
                </a:lnTo>
                <a:lnTo>
                  <a:pt x="7759" y="9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248543" y="2076931"/>
            <a:ext cx="27409" cy="20408"/>
          </a:xfrm>
          <a:custGeom>
            <a:avLst/>
            <a:gdLst/>
            <a:ahLst/>
            <a:cxnLst/>
            <a:rect l="l" t="t" r="r" b="b"/>
            <a:pathLst>
              <a:path w="27409" h="20408">
                <a:moveTo>
                  <a:pt x="18821" y="0"/>
                </a:moveTo>
                <a:lnTo>
                  <a:pt x="10439" y="431"/>
                </a:lnTo>
                <a:lnTo>
                  <a:pt x="596" y="7251"/>
                </a:lnTo>
                <a:lnTo>
                  <a:pt x="0" y="15951"/>
                </a:lnTo>
                <a:lnTo>
                  <a:pt x="5257" y="17348"/>
                </a:lnTo>
                <a:lnTo>
                  <a:pt x="18630" y="20408"/>
                </a:lnTo>
                <a:lnTo>
                  <a:pt x="24536" y="18326"/>
                </a:lnTo>
                <a:lnTo>
                  <a:pt x="27409" y="11149"/>
                </a:lnTo>
                <a:lnTo>
                  <a:pt x="21247" y="2236"/>
                </a:lnTo>
                <a:lnTo>
                  <a:pt x="19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146921" y="989268"/>
            <a:ext cx="114434" cy="146209"/>
          </a:xfrm>
          <a:custGeom>
            <a:avLst/>
            <a:gdLst/>
            <a:ahLst/>
            <a:cxnLst/>
            <a:rect l="l" t="t" r="r" b="b"/>
            <a:pathLst>
              <a:path w="114434" h="146209">
                <a:moveTo>
                  <a:pt x="89992" y="45173"/>
                </a:moveTo>
                <a:lnTo>
                  <a:pt x="84378" y="44170"/>
                </a:lnTo>
                <a:lnTo>
                  <a:pt x="82130" y="42456"/>
                </a:lnTo>
                <a:lnTo>
                  <a:pt x="80949" y="38176"/>
                </a:lnTo>
                <a:lnTo>
                  <a:pt x="79476" y="35369"/>
                </a:lnTo>
                <a:lnTo>
                  <a:pt x="77470" y="31521"/>
                </a:lnTo>
                <a:lnTo>
                  <a:pt x="73863" y="27825"/>
                </a:lnTo>
                <a:lnTo>
                  <a:pt x="72605" y="23901"/>
                </a:lnTo>
                <a:lnTo>
                  <a:pt x="70764" y="18161"/>
                </a:lnTo>
                <a:lnTo>
                  <a:pt x="71945" y="6438"/>
                </a:lnTo>
                <a:lnTo>
                  <a:pt x="74193" y="0"/>
                </a:lnTo>
                <a:lnTo>
                  <a:pt x="5753" y="20802"/>
                </a:lnTo>
                <a:lnTo>
                  <a:pt x="6800" y="21916"/>
                </a:lnTo>
                <a:lnTo>
                  <a:pt x="12727" y="33887"/>
                </a:lnTo>
                <a:lnTo>
                  <a:pt x="13059" y="46484"/>
                </a:lnTo>
                <a:lnTo>
                  <a:pt x="9525" y="56349"/>
                </a:lnTo>
                <a:lnTo>
                  <a:pt x="5787" y="61756"/>
                </a:lnTo>
                <a:lnTo>
                  <a:pt x="79" y="72171"/>
                </a:lnTo>
                <a:lnTo>
                  <a:pt x="0" y="84035"/>
                </a:lnTo>
                <a:lnTo>
                  <a:pt x="1905" y="89446"/>
                </a:lnTo>
                <a:lnTo>
                  <a:pt x="3619" y="98983"/>
                </a:lnTo>
                <a:lnTo>
                  <a:pt x="8915" y="100672"/>
                </a:lnTo>
                <a:lnTo>
                  <a:pt x="10718" y="98996"/>
                </a:lnTo>
                <a:lnTo>
                  <a:pt x="18910" y="92481"/>
                </a:lnTo>
                <a:lnTo>
                  <a:pt x="21374" y="88544"/>
                </a:lnTo>
                <a:lnTo>
                  <a:pt x="28282" y="89433"/>
                </a:lnTo>
                <a:lnTo>
                  <a:pt x="30568" y="88595"/>
                </a:lnTo>
                <a:lnTo>
                  <a:pt x="34061" y="87337"/>
                </a:lnTo>
                <a:lnTo>
                  <a:pt x="36842" y="92456"/>
                </a:lnTo>
                <a:lnTo>
                  <a:pt x="38531" y="95707"/>
                </a:lnTo>
                <a:lnTo>
                  <a:pt x="40119" y="98780"/>
                </a:lnTo>
                <a:lnTo>
                  <a:pt x="41617" y="102590"/>
                </a:lnTo>
                <a:lnTo>
                  <a:pt x="41363" y="105511"/>
                </a:lnTo>
                <a:lnTo>
                  <a:pt x="40792" y="111950"/>
                </a:lnTo>
                <a:lnTo>
                  <a:pt x="38252" y="119468"/>
                </a:lnTo>
                <a:lnTo>
                  <a:pt x="38252" y="129324"/>
                </a:lnTo>
                <a:lnTo>
                  <a:pt x="27495" y="133921"/>
                </a:lnTo>
                <a:lnTo>
                  <a:pt x="27228" y="137668"/>
                </a:lnTo>
                <a:lnTo>
                  <a:pt x="30721" y="145554"/>
                </a:lnTo>
                <a:lnTo>
                  <a:pt x="34302" y="146189"/>
                </a:lnTo>
                <a:lnTo>
                  <a:pt x="42314" y="146209"/>
                </a:lnTo>
                <a:lnTo>
                  <a:pt x="55949" y="142983"/>
                </a:lnTo>
                <a:lnTo>
                  <a:pt x="66205" y="138823"/>
                </a:lnTo>
                <a:lnTo>
                  <a:pt x="70929" y="136334"/>
                </a:lnTo>
                <a:lnTo>
                  <a:pt x="76111" y="134200"/>
                </a:lnTo>
                <a:lnTo>
                  <a:pt x="81089" y="131470"/>
                </a:lnTo>
                <a:lnTo>
                  <a:pt x="85509" y="129044"/>
                </a:lnTo>
                <a:lnTo>
                  <a:pt x="90271" y="131749"/>
                </a:lnTo>
                <a:lnTo>
                  <a:pt x="93954" y="128308"/>
                </a:lnTo>
                <a:lnTo>
                  <a:pt x="98293" y="124423"/>
                </a:lnTo>
                <a:lnTo>
                  <a:pt x="108219" y="114803"/>
                </a:lnTo>
                <a:lnTo>
                  <a:pt x="113614" y="103886"/>
                </a:lnTo>
                <a:lnTo>
                  <a:pt x="114200" y="95410"/>
                </a:lnTo>
                <a:lnTo>
                  <a:pt x="114434" y="81040"/>
                </a:lnTo>
                <a:lnTo>
                  <a:pt x="113024" y="66832"/>
                </a:lnTo>
                <a:lnTo>
                  <a:pt x="109014" y="54938"/>
                </a:lnTo>
                <a:lnTo>
                  <a:pt x="101447" y="47510"/>
                </a:lnTo>
                <a:lnTo>
                  <a:pt x="95910" y="47066"/>
                </a:lnTo>
                <a:lnTo>
                  <a:pt x="89992" y="451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146921" y="989268"/>
            <a:ext cx="114434" cy="146209"/>
          </a:xfrm>
          <a:custGeom>
            <a:avLst/>
            <a:gdLst/>
            <a:ahLst/>
            <a:cxnLst/>
            <a:rect l="l" t="t" r="r" b="b"/>
            <a:pathLst>
              <a:path w="114434" h="146209">
                <a:moveTo>
                  <a:pt x="74193" y="0"/>
                </a:moveTo>
                <a:lnTo>
                  <a:pt x="71945" y="6438"/>
                </a:lnTo>
                <a:lnTo>
                  <a:pt x="70764" y="18161"/>
                </a:lnTo>
                <a:lnTo>
                  <a:pt x="72605" y="23901"/>
                </a:lnTo>
                <a:lnTo>
                  <a:pt x="73863" y="27825"/>
                </a:lnTo>
                <a:lnTo>
                  <a:pt x="77470" y="31521"/>
                </a:lnTo>
                <a:lnTo>
                  <a:pt x="79476" y="35369"/>
                </a:lnTo>
                <a:lnTo>
                  <a:pt x="80949" y="38176"/>
                </a:lnTo>
                <a:lnTo>
                  <a:pt x="82130" y="42456"/>
                </a:lnTo>
                <a:lnTo>
                  <a:pt x="84505" y="43751"/>
                </a:lnTo>
                <a:lnTo>
                  <a:pt x="84264" y="43815"/>
                </a:lnTo>
                <a:lnTo>
                  <a:pt x="84226" y="43954"/>
                </a:lnTo>
                <a:lnTo>
                  <a:pt x="84378" y="44170"/>
                </a:lnTo>
                <a:lnTo>
                  <a:pt x="89992" y="45173"/>
                </a:lnTo>
                <a:lnTo>
                  <a:pt x="95910" y="47066"/>
                </a:lnTo>
                <a:lnTo>
                  <a:pt x="101447" y="47510"/>
                </a:lnTo>
                <a:lnTo>
                  <a:pt x="109014" y="54938"/>
                </a:lnTo>
                <a:lnTo>
                  <a:pt x="113024" y="66832"/>
                </a:lnTo>
                <a:lnTo>
                  <a:pt x="114434" y="81040"/>
                </a:lnTo>
                <a:lnTo>
                  <a:pt x="114200" y="95410"/>
                </a:lnTo>
                <a:lnTo>
                  <a:pt x="113614" y="103886"/>
                </a:lnTo>
                <a:lnTo>
                  <a:pt x="108219" y="114803"/>
                </a:lnTo>
                <a:lnTo>
                  <a:pt x="98293" y="124423"/>
                </a:lnTo>
                <a:lnTo>
                  <a:pt x="93954" y="128308"/>
                </a:lnTo>
                <a:lnTo>
                  <a:pt x="90271" y="131749"/>
                </a:lnTo>
                <a:lnTo>
                  <a:pt x="85509" y="129044"/>
                </a:lnTo>
                <a:lnTo>
                  <a:pt x="81089" y="131470"/>
                </a:lnTo>
                <a:lnTo>
                  <a:pt x="76111" y="134200"/>
                </a:lnTo>
                <a:lnTo>
                  <a:pt x="70929" y="136334"/>
                </a:lnTo>
                <a:lnTo>
                  <a:pt x="66205" y="138823"/>
                </a:lnTo>
                <a:lnTo>
                  <a:pt x="55949" y="142983"/>
                </a:lnTo>
                <a:lnTo>
                  <a:pt x="42314" y="146209"/>
                </a:lnTo>
                <a:lnTo>
                  <a:pt x="34302" y="146189"/>
                </a:lnTo>
                <a:lnTo>
                  <a:pt x="30721" y="145554"/>
                </a:lnTo>
                <a:lnTo>
                  <a:pt x="27228" y="137668"/>
                </a:lnTo>
                <a:lnTo>
                  <a:pt x="27495" y="133921"/>
                </a:lnTo>
                <a:lnTo>
                  <a:pt x="38252" y="129324"/>
                </a:lnTo>
                <a:lnTo>
                  <a:pt x="38252" y="125666"/>
                </a:lnTo>
                <a:lnTo>
                  <a:pt x="38252" y="119468"/>
                </a:lnTo>
                <a:lnTo>
                  <a:pt x="40792" y="111950"/>
                </a:lnTo>
                <a:lnTo>
                  <a:pt x="41363" y="105511"/>
                </a:lnTo>
                <a:lnTo>
                  <a:pt x="41617" y="102590"/>
                </a:lnTo>
                <a:lnTo>
                  <a:pt x="40119" y="98780"/>
                </a:lnTo>
                <a:lnTo>
                  <a:pt x="38531" y="95707"/>
                </a:lnTo>
                <a:lnTo>
                  <a:pt x="36842" y="92456"/>
                </a:lnTo>
                <a:lnTo>
                  <a:pt x="34061" y="87337"/>
                </a:lnTo>
                <a:lnTo>
                  <a:pt x="30568" y="88595"/>
                </a:lnTo>
                <a:lnTo>
                  <a:pt x="28282" y="89433"/>
                </a:lnTo>
                <a:lnTo>
                  <a:pt x="21374" y="88544"/>
                </a:lnTo>
                <a:lnTo>
                  <a:pt x="20129" y="90525"/>
                </a:lnTo>
                <a:lnTo>
                  <a:pt x="18910" y="92481"/>
                </a:lnTo>
                <a:lnTo>
                  <a:pt x="10718" y="98996"/>
                </a:lnTo>
                <a:lnTo>
                  <a:pt x="8915" y="100672"/>
                </a:lnTo>
                <a:lnTo>
                  <a:pt x="3619" y="98983"/>
                </a:lnTo>
                <a:lnTo>
                  <a:pt x="1905" y="89446"/>
                </a:lnTo>
                <a:lnTo>
                  <a:pt x="0" y="84035"/>
                </a:lnTo>
                <a:lnTo>
                  <a:pt x="79" y="72171"/>
                </a:lnTo>
                <a:lnTo>
                  <a:pt x="5787" y="61756"/>
                </a:lnTo>
                <a:lnTo>
                  <a:pt x="9525" y="56349"/>
                </a:lnTo>
                <a:lnTo>
                  <a:pt x="13059" y="46484"/>
                </a:lnTo>
                <a:lnTo>
                  <a:pt x="12727" y="33887"/>
                </a:lnTo>
                <a:lnTo>
                  <a:pt x="6800" y="21916"/>
                </a:lnTo>
                <a:lnTo>
                  <a:pt x="5753" y="20802"/>
                </a:lnTo>
                <a:lnTo>
                  <a:pt x="7419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834165" y="1113205"/>
            <a:ext cx="148288" cy="136004"/>
          </a:xfrm>
          <a:custGeom>
            <a:avLst/>
            <a:gdLst/>
            <a:ahLst/>
            <a:cxnLst/>
            <a:rect l="l" t="t" r="r" b="b"/>
            <a:pathLst>
              <a:path w="148288" h="136004">
                <a:moveTo>
                  <a:pt x="141701" y="67401"/>
                </a:moveTo>
                <a:lnTo>
                  <a:pt x="144411" y="136004"/>
                </a:lnTo>
                <a:lnTo>
                  <a:pt x="148288" y="72387"/>
                </a:lnTo>
                <a:lnTo>
                  <a:pt x="141701" y="67401"/>
                </a:lnTo>
                <a:close/>
              </a:path>
              <a:path w="148288" h="136004">
                <a:moveTo>
                  <a:pt x="127012" y="127749"/>
                </a:moveTo>
                <a:lnTo>
                  <a:pt x="144411" y="136004"/>
                </a:lnTo>
                <a:lnTo>
                  <a:pt x="141701" y="67401"/>
                </a:lnTo>
                <a:lnTo>
                  <a:pt x="148288" y="72387"/>
                </a:lnTo>
                <a:lnTo>
                  <a:pt x="155224" y="77529"/>
                </a:lnTo>
                <a:lnTo>
                  <a:pt x="148288" y="72387"/>
                </a:lnTo>
                <a:lnTo>
                  <a:pt x="144411" y="136004"/>
                </a:lnTo>
                <a:lnTo>
                  <a:pt x="147256" y="131191"/>
                </a:lnTo>
                <a:lnTo>
                  <a:pt x="157345" y="124766"/>
                </a:lnTo>
                <a:lnTo>
                  <a:pt x="169458" y="118335"/>
                </a:lnTo>
                <a:lnTo>
                  <a:pt x="172148" y="114515"/>
                </a:lnTo>
                <a:lnTo>
                  <a:pt x="174536" y="108927"/>
                </a:lnTo>
                <a:lnTo>
                  <a:pt x="178003" y="103352"/>
                </a:lnTo>
                <a:lnTo>
                  <a:pt x="175133" y="97878"/>
                </a:lnTo>
                <a:lnTo>
                  <a:pt x="167608" y="88343"/>
                </a:lnTo>
                <a:lnTo>
                  <a:pt x="157629" y="79469"/>
                </a:lnTo>
                <a:lnTo>
                  <a:pt x="156476" y="78511"/>
                </a:lnTo>
                <a:lnTo>
                  <a:pt x="155486" y="77722"/>
                </a:lnTo>
                <a:lnTo>
                  <a:pt x="155625" y="77825"/>
                </a:lnTo>
                <a:lnTo>
                  <a:pt x="159012" y="69368"/>
                </a:lnTo>
                <a:lnTo>
                  <a:pt x="156401" y="59618"/>
                </a:lnTo>
                <a:lnTo>
                  <a:pt x="149791" y="49651"/>
                </a:lnTo>
                <a:lnTo>
                  <a:pt x="141181" y="40544"/>
                </a:lnTo>
                <a:lnTo>
                  <a:pt x="144437" y="68922"/>
                </a:lnTo>
                <a:lnTo>
                  <a:pt x="131768" y="59746"/>
                </a:lnTo>
                <a:lnTo>
                  <a:pt x="114795" y="46596"/>
                </a:lnTo>
                <a:lnTo>
                  <a:pt x="104637" y="127230"/>
                </a:lnTo>
                <a:lnTo>
                  <a:pt x="114707" y="132468"/>
                </a:lnTo>
                <a:lnTo>
                  <a:pt x="123636" y="132177"/>
                </a:lnTo>
                <a:lnTo>
                  <a:pt x="127012" y="127749"/>
                </a:lnTo>
                <a:close/>
              </a:path>
              <a:path w="148288" h="136004">
                <a:moveTo>
                  <a:pt x="126936" y="29718"/>
                </a:moveTo>
                <a:lnTo>
                  <a:pt x="115706" y="24891"/>
                </a:lnTo>
                <a:lnTo>
                  <a:pt x="120163" y="50561"/>
                </a:lnTo>
                <a:lnTo>
                  <a:pt x="131174" y="58794"/>
                </a:lnTo>
                <a:lnTo>
                  <a:pt x="132567" y="33376"/>
                </a:lnTo>
                <a:lnTo>
                  <a:pt x="126936" y="29718"/>
                </a:lnTo>
                <a:close/>
              </a:path>
              <a:path w="148288" h="136004">
                <a:moveTo>
                  <a:pt x="16294" y="83654"/>
                </a:moveTo>
                <a:lnTo>
                  <a:pt x="22898" y="83299"/>
                </a:lnTo>
                <a:lnTo>
                  <a:pt x="36086" y="84865"/>
                </a:lnTo>
                <a:lnTo>
                  <a:pt x="46741" y="90177"/>
                </a:lnTo>
                <a:lnTo>
                  <a:pt x="56272" y="97756"/>
                </a:lnTo>
                <a:lnTo>
                  <a:pt x="66083" y="106120"/>
                </a:lnTo>
                <a:lnTo>
                  <a:pt x="74612" y="112102"/>
                </a:lnTo>
                <a:lnTo>
                  <a:pt x="82016" y="116560"/>
                </a:lnTo>
                <a:lnTo>
                  <a:pt x="89573" y="116624"/>
                </a:lnTo>
                <a:lnTo>
                  <a:pt x="96443" y="121450"/>
                </a:lnTo>
                <a:lnTo>
                  <a:pt x="104637" y="127230"/>
                </a:lnTo>
                <a:lnTo>
                  <a:pt x="114795" y="46596"/>
                </a:lnTo>
                <a:lnTo>
                  <a:pt x="131768" y="59746"/>
                </a:lnTo>
                <a:lnTo>
                  <a:pt x="144437" y="68922"/>
                </a:lnTo>
                <a:lnTo>
                  <a:pt x="141181" y="40544"/>
                </a:lnTo>
                <a:lnTo>
                  <a:pt x="132567" y="33376"/>
                </a:lnTo>
                <a:lnTo>
                  <a:pt x="131174" y="58794"/>
                </a:lnTo>
                <a:lnTo>
                  <a:pt x="120163" y="50561"/>
                </a:lnTo>
                <a:lnTo>
                  <a:pt x="115706" y="24891"/>
                </a:lnTo>
                <a:lnTo>
                  <a:pt x="103895" y="21744"/>
                </a:lnTo>
                <a:lnTo>
                  <a:pt x="91671" y="19751"/>
                </a:lnTo>
                <a:lnTo>
                  <a:pt x="79202" y="18389"/>
                </a:lnTo>
                <a:lnTo>
                  <a:pt x="66657" y="17134"/>
                </a:lnTo>
                <a:lnTo>
                  <a:pt x="54204" y="15462"/>
                </a:lnTo>
                <a:lnTo>
                  <a:pt x="42010" y="12848"/>
                </a:lnTo>
                <a:lnTo>
                  <a:pt x="40525" y="12433"/>
                </a:lnTo>
                <a:lnTo>
                  <a:pt x="35826" y="11074"/>
                </a:lnTo>
                <a:lnTo>
                  <a:pt x="28295" y="3263"/>
                </a:lnTo>
                <a:lnTo>
                  <a:pt x="25031" y="0"/>
                </a:lnTo>
                <a:lnTo>
                  <a:pt x="0" y="84315"/>
                </a:lnTo>
                <a:lnTo>
                  <a:pt x="5981" y="85521"/>
                </a:lnTo>
                <a:lnTo>
                  <a:pt x="16294" y="836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834166" y="1113205"/>
            <a:ext cx="178003" cy="136004"/>
          </a:xfrm>
          <a:custGeom>
            <a:avLst/>
            <a:gdLst/>
            <a:ahLst/>
            <a:cxnLst/>
            <a:rect l="l" t="t" r="r" b="b"/>
            <a:pathLst>
              <a:path w="178003" h="136004">
                <a:moveTo>
                  <a:pt x="0" y="84315"/>
                </a:moveTo>
                <a:lnTo>
                  <a:pt x="5981" y="85521"/>
                </a:lnTo>
                <a:lnTo>
                  <a:pt x="16294" y="83654"/>
                </a:lnTo>
                <a:lnTo>
                  <a:pt x="22898" y="83299"/>
                </a:lnTo>
                <a:lnTo>
                  <a:pt x="36086" y="84865"/>
                </a:lnTo>
                <a:lnTo>
                  <a:pt x="46741" y="90177"/>
                </a:lnTo>
                <a:lnTo>
                  <a:pt x="56272" y="97756"/>
                </a:lnTo>
                <a:lnTo>
                  <a:pt x="66083" y="106120"/>
                </a:lnTo>
                <a:lnTo>
                  <a:pt x="74612" y="112102"/>
                </a:lnTo>
                <a:lnTo>
                  <a:pt x="82016" y="116560"/>
                </a:lnTo>
                <a:lnTo>
                  <a:pt x="89573" y="116624"/>
                </a:lnTo>
                <a:lnTo>
                  <a:pt x="96443" y="121450"/>
                </a:lnTo>
                <a:lnTo>
                  <a:pt x="104637" y="127230"/>
                </a:lnTo>
                <a:lnTo>
                  <a:pt x="114707" y="132468"/>
                </a:lnTo>
                <a:lnTo>
                  <a:pt x="123636" y="132177"/>
                </a:lnTo>
                <a:lnTo>
                  <a:pt x="127012" y="127749"/>
                </a:lnTo>
                <a:lnTo>
                  <a:pt x="144411" y="136004"/>
                </a:lnTo>
                <a:lnTo>
                  <a:pt x="147256" y="131191"/>
                </a:lnTo>
                <a:lnTo>
                  <a:pt x="157345" y="124766"/>
                </a:lnTo>
                <a:lnTo>
                  <a:pt x="169458" y="118335"/>
                </a:lnTo>
                <a:lnTo>
                  <a:pt x="172148" y="114515"/>
                </a:lnTo>
                <a:lnTo>
                  <a:pt x="174536" y="108927"/>
                </a:lnTo>
                <a:lnTo>
                  <a:pt x="178003" y="103352"/>
                </a:lnTo>
                <a:lnTo>
                  <a:pt x="175133" y="97878"/>
                </a:lnTo>
                <a:lnTo>
                  <a:pt x="167608" y="88343"/>
                </a:lnTo>
                <a:lnTo>
                  <a:pt x="157629" y="79469"/>
                </a:lnTo>
                <a:lnTo>
                  <a:pt x="144437" y="68922"/>
                </a:lnTo>
                <a:lnTo>
                  <a:pt x="131174" y="58794"/>
                </a:lnTo>
                <a:lnTo>
                  <a:pt x="120163" y="50561"/>
                </a:lnTo>
                <a:lnTo>
                  <a:pt x="114795" y="46596"/>
                </a:lnTo>
                <a:lnTo>
                  <a:pt x="131768" y="59746"/>
                </a:lnTo>
                <a:lnTo>
                  <a:pt x="141701" y="67401"/>
                </a:lnTo>
                <a:lnTo>
                  <a:pt x="148288" y="72387"/>
                </a:lnTo>
                <a:lnTo>
                  <a:pt x="155224" y="77529"/>
                </a:lnTo>
                <a:lnTo>
                  <a:pt x="159012" y="69368"/>
                </a:lnTo>
                <a:lnTo>
                  <a:pt x="156401" y="59618"/>
                </a:lnTo>
                <a:lnTo>
                  <a:pt x="149791" y="49651"/>
                </a:lnTo>
                <a:lnTo>
                  <a:pt x="141181" y="40544"/>
                </a:lnTo>
                <a:lnTo>
                  <a:pt x="132567" y="33376"/>
                </a:lnTo>
                <a:lnTo>
                  <a:pt x="126936" y="29718"/>
                </a:lnTo>
                <a:lnTo>
                  <a:pt x="115706" y="24891"/>
                </a:lnTo>
                <a:lnTo>
                  <a:pt x="103895" y="21744"/>
                </a:lnTo>
                <a:lnTo>
                  <a:pt x="91671" y="19751"/>
                </a:lnTo>
                <a:lnTo>
                  <a:pt x="79202" y="18389"/>
                </a:lnTo>
                <a:lnTo>
                  <a:pt x="66657" y="17134"/>
                </a:lnTo>
                <a:lnTo>
                  <a:pt x="54204" y="15462"/>
                </a:lnTo>
                <a:lnTo>
                  <a:pt x="42010" y="12848"/>
                </a:lnTo>
                <a:lnTo>
                  <a:pt x="40525" y="12433"/>
                </a:lnTo>
                <a:lnTo>
                  <a:pt x="35826" y="11074"/>
                </a:lnTo>
                <a:lnTo>
                  <a:pt x="28295" y="3263"/>
                </a:lnTo>
                <a:lnTo>
                  <a:pt x="25031" y="0"/>
                </a:lnTo>
                <a:lnTo>
                  <a:pt x="0" y="843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949304" y="1182039"/>
            <a:ext cx="54622" cy="44742"/>
          </a:xfrm>
          <a:custGeom>
            <a:avLst/>
            <a:gdLst/>
            <a:ahLst/>
            <a:cxnLst/>
            <a:rect l="l" t="t" r="r" b="b"/>
            <a:pathLst>
              <a:path w="54622" h="44742">
                <a:moveTo>
                  <a:pt x="54622" y="44742"/>
                </a:moveTo>
                <a:lnTo>
                  <a:pt x="52120" y="43154"/>
                </a:lnTo>
                <a:lnTo>
                  <a:pt x="48983" y="40944"/>
                </a:lnTo>
                <a:lnTo>
                  <a:pt x="46799" y="39115"/>
                </a:lnTo>
                <a:lnTo>
                  <a:pt x="44513" y="37185"/>
                </a:lnTo>
                <a:lnTo>
                  <a:pt x="42837" y="36207"/>
                </a:lnTo>
                <a:lnTo>
                  <a:pt x="40411" y="34289"/>
                </a:lnTo>
                <a:lnTo>
                  <a:pt x="38011" y="32397"/>
                </a:lnTo>
                <a:lnTo>
                  <a:pt x="35610" y="30619"/>
                </a:lnTo>
                <a:lnTo>
                  <a:pt x="33299" y="28638"/>
                </a:lnTo>
                <a:lnTo>
                  <a:pt x="30137" y="25946"/>
                </a:lnTo>
                <a:lnTo>
                  <a:pt x="27762" y="22428"/>
                </a:lnTo>
                <a:lnTo>
                  <a:pt x="24396" y="19938"/>
                </a:lnTo>
                <a:lnTo>
                  <a:pt x="19342" y="16205"/>
                </a:lnTo>
                <a:lnTo>
                  <a:pt x="14249" y="12788"/>
                </a:lnTo>
                <a:lnTo>
                  <a:pt x="9359" y="8610"/>
                </a:lnTo>
                <a:lnTo>
                  <a:pt x="7556" y="7073"/>
                </a:lnTo>
                <a:lnTo>
                  <a:pt x="5638" y="5803"/>
                </a:lnTo>
                <a:lnTo>
                  <a:pt x="4127" y="3975"/>
                </a:lnTo>
                <a:lnTo>
                  <a:pt x="3086" y="2743"/>
                </a:lnTo>
                <a:lnTo>
                  <a:pt x="558" y="124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946357" y="1203223"/>
            <a:ext cx="41986" cy="35026"/>
          </a:xfrm>
          <a:custGeom>
            <a:avLst/>
            <a:gdLst/>
            <a:ahLst/>
            <a:cxnLst/>
            <a:rect l="l" t="t" r="r" b="b"/>
            <a:pathLst>
              <a:path w="41986" h="35026">
                <a:moveTo>
                  <a:pt x="41986" y="35026"/>
                </a:moveTo>
                <a:lnTo>
                  <a:pt x="41198" y="33883"/>
                </a:lnTo>
                <a:lnTo>
                  <a:pt x="39839" y="33185"/>
                </a:lnTo>
                <a:lnTo>
                  <a:pt x="38684" y="32435"/>
                </a:lnTo>
                <a:lnTo>
                  <a:pt x="35598" y="30416"/>
                </a:lnTo>
                <a:lnTo>
                  <a:pt x="32524" y="28409"/>
                </a:lnTo>
                <a:lnTo>
                  <a:pt x="29540" y="26238"/>
                </a:lnTo>
                <a:lnTo>
                  <a:pt x="25412" y="23240"/>
                </a:lnTo>
                <a:lnTo>
                  <a:pt x="21234" y="19888"/>
                </a:lnTo>
                <a:lnTo>
                  <a:pt x="17830" y="16205"/>
                </a:lnTo>
                <a:lnTo>
                  <a:pt x="12509" y="10426"/>
                </a:lnTo>
                <a:lnTo>
                  <a:pt x="6019" y="49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933619" y="1218691"/>
            <a:ext cx="29730" cy="25044"/>
          </a:xfrm>
          <a:custGeom>
            <a:avLst/>
            <a:gdLst/>
            <a:ahLst/>
            <a:cxnLst/>
            <a:rect l="l" t="t" r="r" b="b"/>
            <a:pathLst>
              <a:path w="29730" h="25044">
                <a:moveTo>
                  <a:pt x="29730" y="25044"/>
                </a:moveTo>
                <a:lnTo>
                  <a:pt x="25869" y="18859"/>
                </a:lnTo>
                <a:lnTo>
                  <a:pt x="17779" y="15354"/>
                </a:lnTo>
                <a:lnTo>
                  <a:pt x="12699" y="10248"/>
                </a:lnTo>
                <a:lnTo>
                  <a:pt x="9143" y="6667"/>
                </a:lnTo>
                <a:lnTo>
                  <a:pt x="4571" y="21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877171" y="1147644"/>
            <a:ext cx="6870" cy="27228"/>
          </a:xfrm>
          <a:custGeom>
            <a:avLst/>
            <a:gdLst/>
            <a:ahLst/>
            <a:cxnLst/>
            <a:rect l="l" t="t" r="r" b="b"/>
            <a:pathLst>
              <a:path w="6870" h="27228">
                <a:moveTo>
                  <a:pt x="6870" y="0"/>
                </a:moveTo>
                <a:lnTo>
                  <a:pt x="0" y="27228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877171" y="1147644"/>
            <a:ext cx="6870" cy="27228"/>
          </a:xfrm>
          <a:custGeom>
            <a:avLst/>
            <a:gdLst/>
            <a:ahLst/>
            <a:cxnLst/>
            <a:rect l="l" t="t" r="r" b="b"/>
            <a:pathLst>
              <a:path w="6870" h="27228">
                <a:moveTo>
                  <a:pt x="6870" y="0"/>
                </a:moveTo>
                <a:lnTo>
                  <a:pt x="0" y="27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887350" y="1159095"/>
            <a:ext cx="5854" cy="23406"/>
          </a:xfrm>
          <a:custGeom>
            <a:avLst/>
            <a:gdLst/>
            <a:ahLst/>
            <a:cxnLst/>
            <a:rect l="l" t="t" r="r" b="b"/>
            <a:pathLst>
              <a:path w="5854" h="23406">
                <a:moveTo>
                  <a:pt x="5854" y="0"/>
                </a:moveTo>
                <a:lnTo>
                  <a:pt x="0" y="2340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887350" y="1159095"/>
            <a:ext cx="5854" cy="23406"/>
          </a:xfrm>
          <a:custGeom>
            <a:avLst/>
            <a:gdLst/>
            <a:ahLst/>
            <a:cxnLst/>
            <a:rect l="l" t="t" r="r" b="b"/>
            <a:pathLst>
              <a:path w="5854" h="23406">
                <a:moveTo>
                  <a:pt x="5854" y="0"/>
                </a:moveTo>
                <a:lnTo>
                  <a:pt x="0" y="23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156451" y="1030170"/>
            <a:ext cx="55016" cy="15450"/>
          </a:xfrm>
          <a:custGeom>
            <a:avLst/>
            <a:gdLst/>
            <a:ahLst/>
            <a:cxnLst/>
            <a:rect l="l" t="t" r="r" b="b"/>
            <a:pathLst>
              <a:path w="55016" h="15450">
                <a:moveTo>
                  <a:pt x="0" y="15450"/>
                </a:moveTo>
                <a:lnTo>
                  <a:pt x="8962" y="9774"/>
                </a:lnTo>
                <a:lnTo>
                  <a:pt x="22298" y="4902"/>
                </a:lnTo>
                <a:lnTo>
                  <a:pt x="36886" y="1442"/>
                </a:lnTo>
                <a:lnTo>
                  <a:pt x="49605" y="0"/>
                </a:lnTo>
                <a:lnTo>
                  <a:pt x="55016" y="3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197523" y="1071377"/>
            <a:ext cx="13489" cy="61810"/>
          </a:xfrm>
          <a:custGeom>
            <a:avLst/>
            <a:gdLst/>
            <a:ahLst/>
            <a:cxnLst/>
            <a:rect l="l" t="t" r="r" b="b"/>
            <a:pathLst>
              <a:path w="13489" h="61810">
                <a:moveTo>
                  <a:pt x="0" y="0"/>
                </a:moveTo>
                <a:lnTo>
                  <a:pt x="9968" y="8947"/>
                </a:lnTo>
                <a:lnTo>
                  <a:pt x="13489" y="19969"/>
                </a:lnTo>
                <a:lnTo>
                  <a:pt x="12814" y="27406"/>
                </a:lnTo>
                <a:lnTo>
                  <a:pt x="11284" y="37565"/>
                </a:lnTo>
                <a:lnTo>
                  <a:pt x="7429" y="51580"/>
                </a:lnTo>
                <a:lnTo>
                  <a:pt x="12" y="61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222200" y="1067695"/>
            <a:ext cx="6261" cy="46113"/>
          </a:xfrm>
          <a:custGeom>
            <a:avLst/>
            <a:gdLst/>
            <a:ahLst/>
            <a:cxnLst/>
            <a:rect l="l" t="t" r="r" b="b"/>
            <a:pathLst>
              <a:path w="6261" h="46113">
                <a:moveTo>
                  <a:pt x="0" y="0"/>
                </a:moveTo>
                <a:lnTo>
                  <a:pt x="5618" y="11510"/>
                </a:lnTo>
                <a:lnTo>
                  <a:pt x="6210" y="24130"/>
                </a:lnTo>
                <a:lnTo>
                  <a:pt x="5791" y="27978"/>
                </a:lnTo>
                <a:lnTo>
                  <a:pt x="6261" y="30810"/>
                </a:lnTo>
                <a:lnTo>
                  <a:pt x="5321" y="34493"/>
                </a:lnTo>
                <a:lnTo>
                  <a:pt x="4368" y="38252"/>
                </a:lnTo>
                <a:lnTo>
                  <a:pt x="3086" y="42164"/>
                </a:lnTo>
                <a:lnTo>
                  <a:pt x="2628" y="461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239534" y="1063490"/>
            <a:ext cx="6350" cy="35864"/>
          </a:xfrm>
          <a:custGeom>
            <a:avLst/>
            <a:gdLst/>
            <a:ahLst/>
            <a:cxnLst/>
            <a:rect l="l" t="t" r="r" b="b"/>
            <a:pathLst>
              <a:path w="6350" h="35864">
                <a:moveTo>
                  <a:pt x="0" y="0"/>
                </a:moveTo>
                <a:lnTo>
                  <a:pt x="4333" y="10906"/>
                </a:lnTo>
                <a:lnTo>
                  <a:pt x="6350" y="24308"/>
                </a:lnTo>
                <a:lnTo>
                  <a:pt x="5105" y="358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179676" y="1017763"/>
            <a:ext cx="27863" cy="3415"/>
          </a:xfrm>
          <a:custGeom>
            <a:avLst/>
            <a:gdLst/>
            <a:ahLst/>
            <a:cxnLst/>
            <a:rect l="l" t="t" r="r" b="b"/>
            <a:pathLst>
              <a:path w="27863" h="3415">
                <a:moveTo>
                  <a:pt x="0" y="3415"/>
                </a:moveTo>
                <a:lnTo>
                  <a:pt x="27863" y="1243"/>
                </a:lnTo>
                <a:lnTo>
                  <a:pt x="25670" y="592"/>
                </a:lnTo>
                <a:lnTo>
                  <a:pt x="17744" y="0"/>
                </a:lnTo>
                <a:lnTo>
                  <a:pt x="0" y="34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179676" y="1017763"/>
            <a:ext cx="27863" cy="3415"/>
          </a:xfrm>
          <a:custGeom>
            <a:avLst/>
            <a:gdLst/>
            <a:ahLst/>
            <a:cxnLst/>
            <a:rect l="l" t="t" r="r" b="b"/>
            <a:pathLst>
              <a:path w="27863" h="3415">
                <a:moveTo>
                  <a:pt x="0" y="3415"/>
                </a:moveTo>
                <a:lnTo>
                  <a:pt x="17744" y="0"/>
                </a:lnTo>
                <a:lnTo>
                  <a:pt x="25670" y="592"/>
                </a:lnTo>
                <a:lnTo>
                  <a:pt x="27863" y="1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802804" y="1508179"/>
            <a:ext cx="504736" cy="338442"/>
          </a:xfrm>
          <a:custGeom>
            <a:avLst/>
            <a:gdLst/>
            <a:ahLst/>
            <a:cxnLst/>
            <a:rect l="l" t="t" r="r" b="b"/>
            <a:pathLst>
              <a:path w="504736" h="338442">
                <a:moveTo>
                  <a:pt x="422782" y="338442"/>
                </a:moveTo>
                <a:lnTo>
                  <a:pt x="504736" y="226491"/>
                </a:lnTo>
                <a:lnTo>
                  <a:pt x="81953" y="0"/>
                </a:lnTo>
                <a:lnTo>
                  <a:pt x="0" y="111950"/>
                </a:lnTo>
                <a:lnTo>
                  <a:pt x="422782" y="338442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802804" y="1508179"/>
            <a:ext cx="504736" cy="338442"/>
          </a:xfrm>
          <a:custGeom>
            <a:avLst/>
            <a:gdLst/>
            <a:ahLst/>
            <a:cxnLst/>
            <a:rect l="l" t="t" r="r" b="b"/>
            <a:pathLst>
              <a:path w="504736" h="338442">
                <a:moveTo>
                  <a:pt x="422782" y="338442"/>
                </a:moveTo>
                <a:lnTo>
                  <a:pt x="0" y="111950"/>
                </a:lnTo>
                <a:lnTo>
                  <a:pt x="81953" y="0"/>
                </a:lnTo>
                <a:lnTo>
                  <a:pt x="504736" y="226491"/>
                </a:lnTo>
                <a:lnTo>
                  <a:pt x="422782" y="338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884758" y="1387790"/>
            <a:ext cx="423672" cy="346887"/>
          </a:xfrm>
          <a:custGeom>
            <a:avLst/>
            <a:gdLst/>
            <a:ahLst/>
            <a:cxnLst/>
            <a:rect l="l" t="t" r="r" b="b"/>
            <a:pathLst>
              <a:path w="423671" h="346887">
                <a:moveTo>
                  <a:pt x="423672" y="212737"/>
                </a:moveTo>
                <a:lnTo>
                  <a:pt x="26568" y="0"/>
                </a:lnTo>
                <a:lnTo>
                  <a:pt x="0" y="120395"/>
                </a:lnTo>
                <a:lnTo>
                  <a:pt x="422783" y="346887"/>
                </a:lnTo>
                <a:lnTo>
                  <a:pt x="423672" y="2127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884758" y="1387790"/>
            <a:ext cx="423672" cy="346887"/>
          </a:xfrm>
          <a:custGeom>
            <a:avLst/>
            <a:gdLst/>
            <a:ahLst/>
            <a:cxnLst/>
            <a:rect l="l" t="t" r="r" b="b"/>
            <a:pathLst>
              <a:path w="423671" h="346887">
                <a:moveTo>
                  <a:pt x="423672" y="212737"/>
                </a:moveTo>
                <a:lnTo>
                  <a:pt x="26568" y="0"/>
                </a:lnTo>
                <a:lnTo>
                  <a:pt x="0" y="120395"/>
                </a:lnTo>
                <a:lnTo>
                  <a:pt x="422783" y="346887"/>
                </a:lnTo>
                <a:lnTo>
                  <a:pt x="423672" y="2127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921333" y="141059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921333" y="141059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914938" y="144553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914938" y="144553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908550" y="148047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908550" y="148047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999092" y="1452331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999092" y="1452331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992704" y="1487270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992704" y="1487270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986316" y="1522201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986316" y="1522201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076858" y="149406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076858" y="149406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072075" y="153017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072075" y="153017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066485" y="1565705"/>
            <a:ext cx="58813" cy="48145"/>
          </a:xfrm>
          <a:custGeom>
            <a:avLst/>
            <a:gdLst/>
            <a:ahLst/>
            <a:cxnLst/>
            <a:rect l="l" t="t" r="r" b="b"/>
            <a:pathLst>
              <a:path w="58813" h="48145">
                <a:moveTo>
                  <a:pt x="58813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4" y="48145"/>
                </a:lnTo>
                <a:lnTo>
                  <a:pt x="58813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066485" y="1565705"/>
            <a:ext cx="58813" cy="48145"/>
          </a:xfrm>
          <a:custGeom>
            <a:avLst/>
            <a:gdLst/>
            <a:ahLst/>
            <a:cxnLst/>
            <a:rect l="l" t="t" r="r" b="b"/>
            <a:pathLst>
              <a:path w="58813" h="48145">
                <a:moveTo>
                  <a:pt x="58813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4" y="48145"/>
                </a:lnTo>
                <a:lnTo>
                  <a:pt x="58813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154624" y="153579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154624" y="153579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151448" y="157308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151448" y="157308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147475" y="160979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147475" y="160979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232382" y="1577528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232382" y="1577528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229201" y="1614819"/>
            <a:ext cx="58813" cy="48145"/>
          </a:xfrm>
          <a:custGeom>
            <a:avLst/>
            <a:gdLst/>
            <a:ahLst/>
            <a:cxnLst/>
            <a:rect l="l" t="t" r="r" b="b"/>
            <a:pathLst>
              <a:path w="58813" h="48145">
                <a:moveTo>
                  <a:pt x="58813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4" y="48145"/>
                </a:lnTo>
                <a:lnTo>
                  <a:pt x="58813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229201" y="1614819"/>
            <a:ext cx="58813" cy="48145"/>
          </a:xfrm>
          <a:custGeom>
            <a:avLst/>
            <a:gdLst/>
            <a:ahLst/>
            <a:cxnLst/>
            <a:rect l="l" t="t" r="r" b="b"/>
            <a:pathLst>
              <a:path w="58813" h="48145">
                <a:moveTo>
                  <a:pt x="58813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4" y="48145"/>
                </a:lnTo>
                <a:lnTo>
                  <a:pt x="58813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226840" y="165270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226840" y="165270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802800" y="1386353"/>
            <a:ext cx="106578" cy="233781"/>
          </a:xfrm>
          <a:custGeom>
            <a:avLst/>
            <a:gdLst/>
            <a:ahLst/>
            <a:cxnLst/>
            <a:rect l="l" t="t" r="r" b="b"/>
            <a:pathLst>
              <a:path w="106578" h="233781">
                <a:moveTo>
                  <a:pt x="81953" y="121831"/>
                </a:moveTo>
                <a:lnTo>
                  <a:pt x="106578" y="0"/>
                </a:lnTo>
                <a:lnTo>
                  <a:pt x="34061" y="99072"/>
                </a:lnTo>
                <a:lnTo>
                  <a:pt x="0" y="233781"/>
                </a:lnTo>
                <a:lnTo>
                  <a:pt x="81953" y="121831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802800" y="1386353"/>
            <a:ext cx="106578" cy="233781"/>
          </a:xfrm>
          <a:custGeom>
            <a:avLst/>
            <a:gdLst/>
            <a:ahLst/>
            <a:cxnLst/>
            <a:rect l="l" t="t" r="r" b="b"/>
            <a:pathLst>
              <a:path w="106578" h="233781">
                <a:moveTo>
                  <a:pt x="81953" y="121831"/>
                </a:moveTo>
                <a:lnTo>
                  <a:pt x="0" y="233781"/>
                </a:lnTo>
                <a:lnTo>
                  <a:pt x="34061" y="99072"/>
                </a:lnTo>
                <a:lnTo>
                  <a:pt x="106578" y="0"/>
                </a:lnTo>
                <a:lnTo>
                  <a:pt x="81953" y="1218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909375" y="1280890"/>
            <a:ext cx="0" cy="83324"/>
          </a:xfrm>
          <a:custGeom>
            <a:avLst/>
            <a:gdLst/>
            <a:ahLst/>
            <a:cxnLst/>
            <a:rect l="l" t="t" r="r" b="b"/>
            <a:pathLst>
              <a:path h="83324">
                <a:moveTo>
                  <a:pt x="0" y="83324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909375" y="1280890"/>
            <a:ext cx="0" cy="83324"/>
          </a:xfrm>
          <a:custGeom>
            <a:avLst/>
            <a:gdLst/>
            <a:ahLst/>
            <a:cxnLst/>
            <a:rect l="l" t="t" r="r" b="b"/>
            <a:pathLst>
              <a:path h="83324">
                <a:moveTo>
                  <a:pt x="0" y="8332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869950" y="1460886"/>
            <a:ext cx="0" cy="129006"/>
          </a:xfrm>
          <a:custGeom>
            <a:avLst/>
            <a:gdLst/>
            <a:ahLst/>
            <a:cxnLst/>
            <a:rect l="l" t="t" r="r" b="b"/>
            <a:pathLst>
              <a:path h="129006">
                <a:moveTo>
                  <a:pt x="0" y="129006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869950" y="1460886"/>
            <a:ext cx="0" cy="129006"/>
          </a:xfrm>
          <a:custGeom>
            <a:avLst/>
            <a:gdLst/>
            <a:ahLst/>
            <a:cxnLst/>
            <a:rect l="l" t="t" r="r" b="b"/>
            <a:pathLst>
              <a:path h="129006">
                <a:moveTo>
                  <a:pt x="0" y="12900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837898" y="1394382"/>
            <a:ext cx="0" cy="66078"/>
          </a:xfrm>
          <a:custGeom>
            <a:avLst/>
            <a:gdLst/>
            <a:ahLst/>
            <a:cxnLst/>
            <a:rect l="l" t="t" r="r" b="b"/>
            <a:pathLst>
              <a:path h="66078">
                <a:moveTo>
                  <a:pt x="0" y="66078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837898" y="1394382"/>
            <a:ext cx="0" cy="66078"/>
          </a:xfrm>
          <a:custGeom>
            <a:avLst/>
            <a:gdLst/>
            <a:ahLst/>
            <a:cxnLst/>
            <a:rect l="l" t="t" r="r" b="b"/>
            <a:pathLst>
              <a:path h="66078">
                <a:moveTo>
                  <a:pt x="0" y="6607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858012" y="1311063"/>
            <a:ext cx="0" cy="113487"/>
          </a:xfrm>
          <a:custGeom>
            <a:avLst/>
            <a:gdLst/>
            <a:ahLst/>
            <a:cxnLst/>
            <a:rect l="l" t="t" r="r" b="b"/>
            <a:pathLst>
              <a:path h="113487">
                <a:moveTo>
                  <a:pt x="0" y="113487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858012" y="1311063"/>
            <a:ext cx="0" cy="113487"/>
          </a:xfrm>
          <a:custGeom>
            <a:avLst/>
            <a:gdLst/>
            <a:ahLst/>
            <a:cxnLst/>
            <a:rect l="l" t="t" r="r" b="b"/>
            <a:pathLst>
              <a:path h="113487">
                <a:moveTo>
                  <a:pt x="0" y="11348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075760" y="1351285"/>
            <a:ext cx="0" cy="178892"/>
          </a:xfrm>
          <a:custGeom>
            <a:avLst/>
            <a:gdLst/>
            <a:ahLst/>
            <a:cxnLst/>
            <a:rect l="l" t="t" r="r" b="b"/>
            <a:pathLst>
              <a:path h="178892">
                <a:moveTo>
                  <a:pt x="0" y="178892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075760" y="1351285"/>
            <a:ext cx="0" cy="178892"/>
          </a:xfrm>
          <a:custGeom>
            <a:avLst/>
            <a:gdLst/>
            <a:ahLst/>
            <a:cxnLst/>
            <a:rect l="l" t="t" r="r" b="b"/>
            <a:pathLst>
              <a:path h="178892">
                <a:moveTo>
                  <a:pt x="0" y="1788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093606" y="1410178"/>
            <a:ext cx="0" cy="57467"/>
          </a:xfrm>
          <a:custGeom>
            <a:avLst/>
            <a:gdLst/>
            <a:ahLst/>
            <a:cxnLst/>
            <a:rect l="l" t="t" r="r" b="b"/>
            <a:pathLst>
              <a:path h="57467">
                <a:moveTo>
                  <a:pt x="0" y="57467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093606" y="1410178"/>
            <a:ext cx="0" cy="57467"/>
          </a:xfrm>
          <a:custGeom>
            <a:avLst/>
            <a:gdLst/>
            <a:ahLst/>
            <a:cxnLst/>
            <a:rect l="l" t="t" r="r" b="b"/>
            <a:pathLst>
              <a:path h="57467">
                <a:moveTo>
                  <a:pt x="0" y="5746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021565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73494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829849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829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910935" y="3871734"/>
            <a:ext cx="2211870" cy="3165030"/>
          </a:xfrm>
          <a:custGeom>
            <a:avLst/>
            <a:gdLst/>
            <a:ahLst/>
            <a:cxnLst/>
            <a:rect l="l" t="t" r="r" b="b"/>
            <a:pathLst>
              <a:path w="2211870" h="3165030">
                <a:moveTo>
                  <a:pt x="2113927" y="0"/>
                </a:moveTo>
                <a:lnTo>
                  <a:pt x="97929" y="0"/>
                </a:lnTo>
              </a:path>
              <a:path w="2211870" h="3165030">
                <a:moveTo>
                  <a:pt x="97929" y="3165030"/>
                </a:moveTo>
                <a:lnTo>
                  <a:pt x="2113927" y="31650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008865" y="3871747"/>
            <a:ext cx="2015998" cy="3165030"/>
          </a:xfrm>
          <a:custGeom>
            <a:avLst/>
            <a:gdLst/>
            <a:ahLst/>
            <a:cxnLst/>
            <a:rect l="l" t="t" r="r" b="b"/>
            <a:pathLst>
              <a:path w="2015998" h="3165030">
                <a:moveTo>
                  <a:pt x="0" y="3165030"/>
                </a:moveTo>
                <a:lnTo>
                  <a:pt x="2015998" y="3165030"/>
                </a:lnTo>
                <a:lnTo>
                  <a:pt x="2015998" y="0"/>
                </a:lnTo>
                <a:lnTo>
                  <a:pt x="0" y="0"/>
                </a:lnTo>
                <a:lnTo>
                  <a:pt x="0" y="316503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910935" y="3871734"/>
            <a:ext cx="2211870" cy="3165030"/>
          </a:xfrm>
          <a:custGeom>
            <a:avLst/>
            <a:gdLst/>
            <a:ahLst/>
            <a:cxnLst/>
            <a:rect l="l" t="t" r="r" b="b"/>
            <a:pathLst>
              <a:path w="2211870" h="3165030">
                <a:moveTo>
                  <a:pt x="2113927" y="0"/>
                </a:moveTo>
                <a:lnTo>
                  <a:pt x="97929" y="0"/>
                </a:lnTo>
              </a:path>
              <a:path w="2211870" h="3165030">
                <a:moveTo>
                  <a:pt x="97929" y="3165030"/>
                </a:moveTo>
                <a:lnTo>
                  <a:pt x="2113927" y="31650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211890" y="5790184"/>
            <a:ext cx="1511477" cy="1246593"/>
          </a:xfrm>
          <a:custGeom>
            <a:avLst/>
            <a:gdLst/>
            <a:ahLst/>
            <a:cxnLst/>
            <a:rect l="l" t="t" r="r" b="b"/>
            <a:pathLst>
              <a:path w="1511477" h="1246593">
                <a:moveTo>
                  <a:pt x="885228" y="0"/>
                </a:moveTo>
                <a:lnTo>
                  <a:pt x="0" y="1246593"/>
                </a:lnTo>
                <a:lnTo>
                  <a:pt x="1511477" y="1246593"/>
                </a:lnTo>
                <a:lnTo>
                  <a:pt x="1223403" y="0"/>
                </a:lnTo>
                <a:lnTo>
                  <a:pt x="88522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211887" y="5790184"/>
            <a:ext cx="1511477" cy="1246581"/>
          </a:xfrm>
          <a:custGeom>
            <a:avLst/>
            <a:gdLst/>
            <a:ahLst/>
            <a:cxnLst/>
            <a:rect l="l" t="t" r="r" b="b"/>
            <a:pathLst>
              <a:path w="1511477" h="1246581">
                <a:moveTo>
                  <a:pt x="885228" y="0"/>
                </a:moveTo>
                <a:lnTo>
                  <a:pt x="1223403" y="0"/>
                </a:lnTo>
                <a:lnTo>
                  <a:pt x="1511477" y="1246581"/>
                </a:lnTo>
                <a:lnTo>
                  <a:pt x="0" y="1246581"/>
                </a:lnTo>
                <a:lnTo>
                  <a:pt x="88522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435302" y="5191086"/>
            <a:ext cx="589572" cy="1845690"/>
          </a:xfrm>
          <a:custGeom>
            <a:avLst/>
            <a:gdLst/>
            <a:ahLst/>
            <a:cxnLst/>
            <a:rect l="l" t="t" r="r" b="b"/>
            <a:pathLst>
              <a:path w="589572" h="1845691">
                <a:moveTo>
                  <a:pt x="396227" y="90462"/>
                </a:moveTo>
                <a:lnTo>
                  <a:pt x="0" y="599097"/>
                </a:lnTo>
                <a:lnTo>
                  <a:pt x="288061" y="1845690"/>
                </a:lnTo>
                <a:lnTo>
                  <a:pt x="589572" y="1845690"/>
                </a:lnTo>
                <a:lnTo>
                  <a:pt x="589572" y="0"/>
                </a:lnTo>
                <a:lnTo>
                  <a:pt x="396227" y="904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435294" y="5145257"/>
            <a:ext cx="687514" cy="1891512"/>
          </a:xfrm>
          <a:custGeom>
            <a:avLst/>
            <a:gdLst/>
            <a:ahLst/>
            <a:cxnLst/>
            <a:rect l="l" t="t" r="r" b="b"/>
            <a:pathLst>
              <a:path w="687514" h="1891512">
                <a:moveTo>
                  <a:pt x="589568" y="45832"/>
                </a:moveTo>
                <a:lnTo>
                  <a:pt x="396239" y="136296"/>
                </a:lnTo>
                <a:lnTo>
                  <a:pt x="0" y="644931"/>
                </a:lnTo>
                <a:lnTo>
                  <a:pt x="288074" y="1891512"/>
                </a:lnTo>
                <a:lnTo>
                  <a:pt x="589568" y="18915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630033" y="5281550"/>
            <a:ext cx="1201496" cy="508634"/>
          </a:xfrm>
          <a:custGeom>
            <a:avLst/>
            <a:gdLst/>
            <a:ahLst/>
            <a:cxnLst/>
            <a:rect l="l" t="t" r="r" b="b"/>
            <a:pathLst>
              <a:path w="1201496" h="508635">
                <a:moveTo>
                  <a:pt x="1201496" y="0"/>
                </a:moveTo>
                <a:lnTo>
                  <a:pt x="0" y="0"/>
                </a:lnTo>
                <a:lnTo>
                  <a:pt x="467080" y="508634"/>
                </a:lnTo>
                <a:lnTo>
                  <a:pt x="805256" y="508634"/>
                </a:lnTo>
                <a:lnTo>
                  <a:pt x="120149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630033" y="5281550"/>
            <a:ext cx="1201496" cy="508634"/>
          </a:xfrm>
          <a:custGeom>
            <a:avLst/>
            <a:gdLst/>
            <a:ahLst/>
            <a:cxnLst/>
            <a:rect l="l" t="t" r="r" b="b"/>
            <a:pathLst>
              <a:path w="1201496" h="508635">
                <a:moveTo>
                  <a:pt x="1201496" y="0"/>
                </a:moveTo>
                <a:lnTo>
                  <a:pt x="0" y="0"/>
                </a:lnTo>
                <a:lnTo>
                  <a:pt x="467080" y="508634"/>
                </a:lnTo>
                <a:lnTo>
                  <a:pt x="805256" y="508634"/>
                </a:lnTo>
                <a:lnTo>
                  <a:pt x="12014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008867" y="5029869"/>
            <a:ext cx="1088250" cy="2006904"/>
          </a:xfrm>
          <a:custGeom>
            <a:avLst/>
            <a:gdLst/>
            <a:ahLst/>
            <a:cxnLst/>
            <a:rect l="l" t="t" r="r" b="b"/>
            <a:pathLst>
              <a:path w="1088250" h="2006904">
                <a:moveTo>
                  <a:pt x="0" y="2006904"/>
                </a:moveTo>
                <a:lnTo>
                  <a:pt x="203022" y="2006904"/>
                </a:lnTo>
                <a:lnTo>
                  <a:pt x="1088250" y="760310"/>
                </a:lnTo>
                <a:lnTo>
                  <a:pt x="621169" y="251675"/>
                </a:lnTo>
                <a:lnTo>
                  <a:pt x="0" y="0"/>
                </a:lnTo>
                <a:lnTo>
                  <a:pt x="0" y="200690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910936" y="4990187"/>
            <a:ext cx="1186180" cy="2046579"/>
          </a:xfrm>
          <a:custGeom>
            <a:avLst/>
            <a:gdLst/>
            <a:ahLst/>
            <a:cxnLst/>
            <a:rect l="l" t="t" r="r" b="b"/>
            <a:pathLst>
              <a:path w="1186180" h="2046579">
                <a:moveTo>
                  <a:pt x="1186180" y="799998"/>
                </a:moveTo>
                <a:lnTo>
                  <a:pt x="719099" y="291363"/>
                </a:lnTo>
                <a:lnTo>
                  <a:pt x="97928" y="39678"/>
                </a:lnTo>
              </a:path>
              <a:path w="1186180" h="2046579">
                <a:moveTo>
                  <a:pt x="97928" y="2046579"/>
                </a:moveTo>
                <a:lnTo>
                  <a:pt x="300951" y="2046579"/>
                </a:lnTo>
                <a:lnTo>
                  <a:pt x="1186180" y="7999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303933" y="6311523"/>
            <a:ext cx="444925" cy="362783"/>
          </a:xfrm>
          <a:custGeom>
            <a:avLst/>
            <a:gdLst/>
            <a:ahLst/>
            <a:cxnLst/>
            <a:rect l="l" t="t" r="r" b="b"/>
            <a:pathLst>
              <a:path w="444925" h="362783">
                <a:moveTo>
                  <a:pt x="61051" y="231608"/>
                </a:moveTo>
                <a:lnTo>
                  <a:pt x="62515" y="234861"/>
                </a:lnTo>
                <a:lnTo>
                  <a:pt x="67099" y="243309"/>
                </a:lnTo>
                <a:lnTo>
                  <a:pt x="65662" y="249831"/>
                </a:lnTo>
                <a:lnTo>
                  <a:pt x="61334" y="257784"/>
                </a:lnTo>
                <a:lnTo>
                  <a:pt x="55007" y="268671"/>
                </a:lnTo>
                <a:lnTo>
                  <a:pt x="48101" y="279269"/>
                </a:lnTo>
                <a:lnTo>
                  <a:pt x="40652" y="289702"/>
                </a:lnTo>
                <a:lnTo>
                  <a:pt x="38563" y="292493"/>
                </a:lnTo>
                <a:lnTo>
                  <a:pt x="35616" y="296392"/>
                </a:lnTo>
                <a:lnTo>
                  <a:pt x="40125" y="298742"/>
                </a:lnTo>
                <a:lnTo>
                  <a:pt x="35413" y="303377"/>
                </a:lnTo>
                <a:lnTo>
                  <a:pt x="25026" y="310173"/>
                </a:lnTo>
                <a:lnTo>
                  <a:pt x="13233" y="316255"/>
                </a:lnTo>
                <a:lnTo>
                  <a:pt x="5149" y="323049"/>
                </a:lnTo>
                <a:lnTo>
                  <a:pt x="0" y="335391"/>
                </a:lnTo>
                <a:lnTo>
                  <a:pt x="905" y="347630"/>
                </a:lnTo>
                <a:lnTo>
                  <a:pt x="6139" y="356569"/>
                </a:lnTo>
                <a:lnTo>
                  <a:pt x="7105" y="357365"/>
                </a:lnTo>
                <a:lnTo>
                  <a:pt x="16071" y="360862"/>
                </a:lnTo>
                <a:lnTo>
                  <a:pt x="29420" y="362724"/>
                </a:lnTo>
                <a:lnTo>
                  <a:pt x="44051" y="362783"/>
                </a:lnTo>
                <a:lnTo>
                  <a:pt x="56864" y="360874"/>
                </a:lnTo>
                <a:lnTo>
                  <a:pt x="58616" y="360349"/>
                </a:lnTo>
                <a:lnTo>
                  <a:pt x="69943" y="354643"/>
                </a:lnTo>
                <a:lnTo>
                  <a:pt x="80036" y="347170"/>
                </a:lnTo>
                <a:lnTo>
                  <a:pt x="81349" y="346278"/>
                </a:lnTo>
                <a:lnTo>
                  <a:pt x="91732" y="339142"/>
                </a:lnTo>
                <a:lnTo>
                  <a:pt x="101589" y="332774"/>
                </a:lnTo>
                <a:lnTo>
                  <a:pt x="112816" y="327126"/>
                </a:lnTo>
                <a:lnTo>
                  <a:pt x="122446" y="323596"/>
                </a:lnTo>
                <a:lnTo>
                  <a:pt x="134159" y="320360"/>
                </a:lnTo>
                <a:lnTo>
                  <a:pt x="146048" y="317895"/>
                </a:lnTo>
                <a:lnTo>
                  <a:pt x="158075" y="315960"/>
                </a:lnTo>
                <a:lnTo>
                  <a:pt x="170200" y="314315"/>
                </a:lnTo>
                <a:lnTo>
                  <a:pt x="182386" y="312718"/>
                </a:lnTo>
                <a:lnTo>
                  <a:pt x="194592" y="310930"/>
                </a:lnTo>
                <a:lnTo>
                  <a:pt x="206782" y="308711"/>
                </a:lnTo>
                <a:lnTo>
                  <a:pt x="218915" y="305820"/>
                </a:lnTo>
                <a:lnTo>
                  <a:pt x="230954" y="302016"/>
                </a:lnTo>
                <a:lnTo>
                  <a:pt x="242860" y="297059"/>
                </a:lnTo>
                <a:lnTo>
                  <a:pt x="252507" y="291960"/>
                </a:lnTo>
                <a:lnTo>
                  <a:pt x="264805" y="284882"/>
                </a:lnTo>
                <a:lnTo>
                  <a:pt x="275885" y="278860"/>
                </a:lnTo>
                <a:lnTo>
                  <a:pt x="286317" y="273683"/>
                </a:lnTo>
                <a:lnTo>
                  <a:pt x="296670" y="269139"/>
                </a:lnTo>
                <a:lnTo>
                  <a:pt x="307515" y="265016"/>
                </a:lnTo>
                <a:lnTo>
                  <a:pt x="319419" y="261104"/>
                </a:lnTo>
                <a:lnTo>
                  <a:pt x="332954" y="257189"/>
                </a:lnTo>
                <a:lnTo>
                  <a:pt x="339870" y="255333"/>
                </a:lnTo>
                <a:lnTo>
                  <a:pt x="352014" y="252060"/>
                </a:lnTo>
                <a:lnTo>
                  <a:pt x="364550" y="248255"/>
                </a:lnTo>
                <a:lnTo>
                  <a:pt x="376949" y="243663"/>
                </a:lnTo>
                <a:lnTo>
                  <a:pt x="388679" y="238030"/>
                </a:lnTo>
                <a:lnTo>
                  <a:pt x="399208" y="231100"/>
                </a:lnTo>
                <a:lnTo>
                  <a:pt x="404564" y="226377"/>
                </a:lnTo>
                <a:lnTo>
                  <a:pt x="412420" y="216897"/>
                </a:lnTo>
                <a:lnTo>
                  <a:pt x="412756" y="211639"/>
                </a:lnTo>
                <a:lnTo>
                  <a:pt x="410041" y="206264"/>
                </a:lnTo>
                <a:lnTo>
                  <a:pt x="408692" y="197459"/>
                </a:lnTo>
                <a:lnTo>
                  <a:pt x="410859" y="186388"/>
                </a:lnTo>
                <a:lnTo>
                  <a:pt x="415623" y="174518"/>
                </a:lnTo>
                <a:lnTo>
                  <a:pt x="421493" y="162175"/>
                </a:lnTo>
                <a:lnTo>
                  <a:pt x="426981" y="149686"/>
                </a:lnTo>
                <a:lnTo>
                  <a:pt x="430598" y="137375"/>
                </a:lnTo>
                <a:lnTo>
                  <a:pt x="431247" y="129984"/>
                </a:lnTo>
                <a:lnTo>
                  <a:pt x="431183" y="124675"/>
                </a:lnTo>
                <a:lnTo>
                  <a:pt x="428250" y="118973"/>
                </a:lnTo>
                <a:lnTo>
                  <a:pt x="428834" y="113741"/>
                </a:lnTo>
                <a:lnTo>
                  <a:pt x="433078" y="102305"/>
                </a:lnTo>
                <a:lnTo>
                  <a:pt x="439933" y="92148"/>
                </a:lnTo>
                <a:lnTo>
                  <a:pt x="443426" y="84569"/>
                </a:lnTo>
                <a:lnTo>
                  <a:pt x="444925" y="73114"/>
                </a:lnTo>
                <a:lnTo>
                  <a:pt x="443833" y="60186"/>
                </a:lnTo>
                <a:lnTo>
                  <a:pt x="442240" y="47262"/>
                </a:lnTo>
                <a:lnTo>
                  <a:pt x="442067" y="37236"/>
                </a:lnTo>
                <a:lnTo>
                  <a:pt x="442290" y="24371"/>
                </a:lnTo>
                <a:lnTo>
                  <a:pt x="439561" y="9760"/>
                </a:lnTo>
                <a:lnTo>
                  <a:pt x="431515" y="462"/>
                </a:lnTo>
                <a:lnTo>
                  <a:pt x="429901" y="0"/>
                </a:lnTo>
                <a:lnTo>
                  <a:pt x="419621" y="962"/>
                </a:lnTo>
                <a:lnTo>
                  <a:pt x="407823" y="5852"/>
                </a:lnTo>
                <a:lnTo>
                  <a:pt x="395669" y="12104"/>
                </a:lnTo>
                <a:lnTo>
                  <a:pt x="390391" y="14681"/>
                </a:lnTo>
                <a:lnTo>
                  <a:pt x="377833" y="20234"/>
                </a:lnTo>
                <a:lnTo>
                  <a:pt x="365500" y="25253"/>
                </a:lnTo>
                <a:lnTo>
                  <a:pt x="353352" y="29819"/>
                </a:lnTo>
                <a:lnTo>
                  <a:pt x="341350" y="34008"/>
                </a:lnTo>
                <a:lnTo>
                  <a:pt x="329454" y="37899"/>
                </a:lnTo>
                <a:lnTo>
                  <a:pt x="317626" y="41571"/>
                </a:lnTo>
                <a:lnTo>
                  <a:pt x="305825" y="45103"/>
                </a:lnTo>
                <a:lnTo>
                  <a:pt x="294013" y="48572"/>
                </a:lnTo>
                <a:lnTo>
                  <a:pt x="282151" y="52057"/>
                </a:lnTo>
                <a:lnTo>
                  <a:pt x="270198" y="55638"/>
                </a:lnTo>
                <a:lnTo>
                  <a:pt x="258115" y="59391"/>
                </a:lnTo>
                <a:lnTo>
                  <a:pt x="251250" y="61607"/>
                </a:lnTo>
                <a:lnTo>
                  <a:pt x="239638" y="65764"/>
                </a:lnTo>
                <a:lnTo>
                  <a:pt x="227988" y="70435"/>
                </a:lnTo>
                <a:lnTo>
                  <a:pt x="216256" y="75366"/>
                </a:lnTo>
                <a:lnTo>
                  <a:pt x="204399" y="80305"/>
                </a:lnTo>
                <a:lnTo>
                  <a:pt x="192374" y="84997"/>
                </a:lnTo>
                <a:lnTo>
                  <a:pt x="184295" y="87845"/>
                </a:lnTo>
                <a:lnTo>
                  <a:pt x="171327" y="94224"/>
                </a:lnTo>
                <a:lnTo>
                  <a:pt x="165583" y="104628"/>
                </a:lnTo>
                <a:lnTo>
                  <a:pt x="164471" y="111315"/>
                </a:lnTo>
                <a:lnTo>
                  <a:pt x="154365" y="114347"/>
                </a:lnTo>
                <a:lnTo>
                  <a:pt x="148787" y="117726"/>
                </a:lnTo>
                <a:lnTo>
                  <a:pt x="146263" y="121579"/>
                </a:lnTo>
                <a:lnTo>
                  <a:pt x="145316" y="126029"/>
                </a:lnTo>
                <a:lnTo>
                  <a:pt x="144472" y="131201"/>
                </a:lnTo>
                <a:lnTo>
                  <a:pt x="142253" y="137222"/>
                </a:lnTo>
                <a:lnTo>
                  <a:pt x="137185" y="144216"/>
                </a:lnTo>
                <a:lnTo>
                  <a:pt x="129304" y="151193"/>
                </a:lnTo>
                <a:lnTo>
                  <a:pt x="121692" y="155885"/>
                </a:lnTo>
                <a:lnTo>
                  <a:pt x="108819" y="163244"/>
                </a:lnTo>
                <a:lnTo>
                  <a:pt x="94260" y="171785"/>
                </a:lnTo>
                <a:lnTo>
                  <a:pt x="81587" y="180023"/>
                </a:lnTo>
                <a:lnTo>
                  <a:pt x="74376" y="186473"/>
                </a:lnTo>
                <a:lnTo>
                  <a:pt x="73882" y="187490"/>
                </a:lnTo>
                <a:lnTo>
                  <a:pt x="69089" y="199949"/>
                </a:lnTo>
                <a:lnTo>
                  <a:pt x="63823" y="211130"/>
                </a:lnTo>
                <a:lnTo>
                  <a:pt x="60379" y="221520"/>
                </a:lnTo>
                <a:lnTo>
                  <a:pt x="61051" y="2316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303933" y="6311523"/>
            <a:ext cx="444925" cy="362783"/>
          </a:xfrm>
          <a:custGeom>
            <a:avLst/>
            <a:gdLst/>
            <a:ahLst/>
            <a:cxnLst/>
            <a:rect l="l" t="t" r="r" b="b"/>
            <a:pathLst>
              <a:path w="444925" h="362783">
                <a:moveTo>
                  <a:pt x="164471" y="111315"/>
                </a:moveTo>
                <a:lnTo>
                  <a:pt x="154365" y="114347"/>
                </a:lnTo>
                <a:lnTo>
                  <a:pt x="148787" y="117726"/>
                </a:lnTo>
                <a:lnTo>
                  <a:pt x="146263" y="121579"/>
                </a:lnTo>
                <a:lnTo>
                  <a:pt x="145316" y="126029"/>
                </a:lnTo>
                <a:lnTo>
                  <a:pt x="144472" y="131201"/>
                </a:lnTo>
                <a:lnTo>
                  <a:pt x="142253" y="137222"/>
                </a:lnTo>
                <a:lnTo>
                  <a:pt x="137185" y="144216"/>
                </a:lnTo>
                <a:lnTo>
                  <a:pt x="129304" y="151193"/>
                </a:lnTo>
                <a:lnTo>
                  <a:pt x="121692" y="155885"/>
                </a:lnTo>
                <a:lnTo>
                  <a:pt x="108819" y="163244"/>
                </a:lnTo>
                <a:lnTo>
                  <a:pt x="94260" y="171785"/>
                </a:lnTo>
                <a:lnTo>
                  <a:pt x="81587" y="180023"/>
                </a:lnTo>
                <a:lnTo>
                  <a:pt x="74376" y="186473"/>
                </a:lnTo>
                <a:lnTo>
                  <a:pt x="73882" y="187490"/>
                </a:lnTo>
                <a:lnTo>
                  <a:pt x="69089" y="199949"/>
                </a:lnTo>
                <a:lnTo>
                  <a:pt x="63823" y="211130"/>
                </a:lnTo>
                <a:lnTo>
                  <a:pt x="60379" y="221520"/>
                </a:lnTo>
                <a:lnTo>
                  <a:pt x="61051" y="231608"/>
                </a:lnTo>
                <a:lnTo>
                  <a:pt x="62515" y="234861"/>
                </a:lnTo>
                <a:lnTo>
                  <a:pt x="67099" y="243309"/>
                </a:lnTo>
                <a:lnTo>
                  <a:pt x="65662" y="249831"/>
                </a:lnTo>
                <a:lnTo>
                  <a:pt x="61334" y="257784"/>
                </a:lnTo>
                <a:lnTo>
                  <a:pt x="55007" y="268671"/>
                </a:lnTo>
                <a:lnTo>
                  <a:pt x="48101" y="279269"/>
                </a:lnTo>
                <a:lnTo>
                  <a:pt x="40652" y="289702"/>
                </a:lnTo>
                <a:lnTo>
                  <a:pt x="38563" y="292493"/>
                </a:lnTo>
                <a:lnTo>
                  <a:pt x="35616" y="296392"/>
                </a:lnTo>
                <a:lnTo>
                  <a:pt x="40125" y="298742"/>
                </a:lnTo>
                <a:lnTo>
                  <a:pt x="35413" y="303377"/>
                </a:lnTo>
                <a:lnTo>
                  <a:pt x="25026" y="310173"/>
                </a:lnTo>
                <a:lnTo>
                  <a:pt x="13233" y="316255"/>
                </a:lnTo>
                <a:lnTo>
                  <a:pt x="5149" y="323049"/>
                </a:lnTo>
                <a:lnTo>
                  <a:pt x="0" y="335391"/>
                </a:lnTo>
                <a:lnTo>
                  <a:pt x="905" y="347630"/>
                </a:lnTo>
                <a:lnTo>
                  <a:pt x="6139" y="356569"/>
                </a:lnTo>
                <a:lnTo>
                  <a:pt x="7105" y="357365"/>
                </a:lnTo>
                <a:lnTo>
                  <a:pt x="16071" y="360862"/>
                </a:lnTo>
                <a:lnTo>
                  <a:pt x="29420" y="362724"/>
                </a:lnTo>
                <a:lnTo>
                  <a:pt x="44051" y="362783"/>
                </a:lnTo>
                <a:lnTo>
                  <a:pt x="56864" y="360874"/>
                </a:lnTo>
                <a:lnTo>
                  <a:pt x="58616" y="360349"/>
                </a:lnTo>
                <a:lnTo>
                  <a:pt x="69943" y="354643"/>
                </a:lnTo>
                <a:lnTo>
                  <a:pt x="80036" y="347170"/>
                </a:lnTo>
                <a:lnTo>
                  <a:pt x="81349" y="346278"/>
                </a:lnTo>
                <a:lnTo>
                  <a:pt x="91732" y="339142"/>
                </a:lnTo>
                <a:lnTo>
                  <a:pt x="101589" y="332774"/>
                </a:lnTo>
                <a:lnTo>
                  <a:pt x="112816" y="327126"/>
                </a:lnTo>
                <a:lnTo>
                  <a:pt x="122446" y="323596"/>
                </a:lnTo>
                <a:lnTo>
                  <a:pt x="134159" y="320360"/>
                </a:lnTo>
                <a:lnTo>
                  <a:pt x="146048" y="317895"/>
                </a:lnTo>
                <a:lnTo>
                  <a:pt x="158075" y="315960"/>
                </a:lnTo>
                <a:lnTo>
                  <a:pt x="170200" y="314315"/>
                </a:lnTo>
                <a:lnTo>
                  <a:pt x="182386" y="312718"/>
                </a:lnTo>
                <a:lnTo>
                  <a:pt x="194592" y="310930"/>
                </a:lnTo>
                <a:lnTo>
                  <a:pt x="206782" y="308711"/>
                </a:lnTo>
                <a:lnTo>
                  <a:pt x="218915" y="305820"/>
                </a:lnTo>
                <a:lnTo>
                  <a:pt x="230954" y="302016"/>
                </a:lnTo>
                <a:lnTo>
                  <a:pt x="242860" y="297059"/>
                </a:lnTo>
                <a:lnTo>
                  <a:pt x="252507" y="291960"/>
                </a:lnTo>
                <a:lnTo>
                  <a:pt x="264805" y="284882"/>
                </a:lnTo>
                <a:lnTo>
                  <a:pt x="275885" y="278860"/>
                </a:lnTo>
                <a:lnTo>
                  <a:pt x="286317" y="273683"/>
                </a:lnTo>
                <a:lnTo>
                  <a:pt x="296670" y="269139"/>
                </a:lnTo>
                <a:lnTo>
                  <a:pt x="307515" y="265016"/>
                </a:lnTo>
                <a:lnTo>
                  <a:pt x="319419" y="261104"/>
                </a:lnTo>
                <a:lnTo>
                  <a:pt x="332954" y="257189"/>
                </a:lnTo>
                <a:lnTo>
                  <a:pt x="339870" y="255333"/>
                </a:lnTo>
                <a:lnTo>
                  <a:pt x="352014" y="252060"/>
                </a:lnTo>
                <a:lnTo>
                  <a:pt x="364550" y="248255"/>
                </a:lnTo>
                <a:lnTo>
                  <a:pt x="376949" y="243663"/>
                </a:lnTo>
                <a:lnTo>
                  <a:pt x="388679" y="238030"/>
                </a:lnTo>
                <a:lnTo>
                  <a:pt x="399208" y="231100"/>
                </a:lnTo>
                <a:lnTo>
                  <a:pt x="404564" y="226377"/>
                </a:lnTo>
                <a:lnTo>
                  <a:pt x="412420" y="216897"/>
                </a:lnTo>
                <a:lnTo>
                  <a:pt x="412756" y="211639"/>
                </a:lnTo>
                <a:lnTo>
                  <a:pt x="410041" y="206264"/>
                </a:lnTo>
                <a:lnTo>
                  <a:pt x="408692" y="197459"/>
                </a:lnTo>
                <a:lnTo>
                  <a:pt x="410859" y="186388"/>
                </a:lnTo>
                <a:lnTo>
                  <a:pt x="415623" y="174518"/>
                </a:lnTo>
                <a:lnTo>
                  <a:pt x="421493" y="162175"/>
                </a:lnTo>
                <a:lnTo>
                  <a:pt x="426981" y="149686"/>
                </a:lnTo>
                <a:lnTo>
                  <a:pt x="430598" y="137375"/>
                </a:lnTo>
                <a:lnTo>
                  <a:pt x="431247" y="129984"/>
                </a:lnTo>
                <a:lnTo>
                  <a:pt x="431183" y="124675"/>
                </a:lnTo>
                <a:lnTo>
                  <a:pt x="428250" y="118973"/>
                </a:lnTo>
                <a:lnTo>
                  <a:pt x="428834" y="113741"/>
                </a:lnTo>
                <a:lnTo>
                  <a:pt x="433078" y="102305"/>
                </a:lnTo>
                <a:lnTo>
                  <a:pt x="439933" y="92148"/>
                </a:lnTo>
                <a:lnTo>
                  <a:pt x="443426" y="84569"/>
                </a:lnTo>
                <a:lnTo>
                  <a:pt x="444925" y="73114"/>
                </a:lnTo>
                <a:lnTo>
                  <a:pt x="443833" y="60186"/>
                </a:lnTo>
                <a:lnTo>
                  <a:pt x="442240" y="47262"/>
                </a:lnTo>
                <a:lnTo>
                  <a:pt x="442067" y="37236"/>
                </a:lnTo>
                <a:lnTo>
                  <a:pt x="442290" y="24371"/>
                </a:lnTo>
                <a:lnTo>
                  <a:pt x="439561" y="9760"/>
                </a:lnTo>
                <a:lnTo>
                  <a:pt x="431515" y="462"/>
                </a:lnTo>
                <a:lnTo>
                  <a:pt x="429901" y="0"/>
                </a:lnTo>
                <a:lnTo>
                  <a:pt x="419621" y="962"/>
                </a:lnTo>
                <a:lnTo>
                  <a:pt x="407823" y="5852"/>
                </a:lnTo>
                <a:lnTo>
                  <a:pt x="395669" y="12104"/>
                </a:lnTo>
                <a:lnTo>
                  <a:pt x="390391" y="14681"/>
                </a:lnTo>
                <a:lnTo>
                  <a:pt x="377833" y="20234"/>
                </a:lnTo>
                <a:lnTo>
                  <a:pt x="365500" y="25253"/>
                </a:lnTo>
                <a:lnTo>
                  <a:pt x="353352" y="29819"/>
                </a:lnTo>
                <a:lnTo>
                  <a:pt x="341350" y="34008"/>
                </a:lnTo>
                <a:lnTo>
                  <a:pt x="329454" y="37899"/>
                </a:lnTo>
                <a:lnTo>
                  <a:pt x="317626" y="41571"/>
                </a:lnTo>
                <a:lnTo>
                  <a:pt x="305825" y="45103"/>
                </a:lnTo>
                <a:lnTo>
                  <a:pt x="294013" y="48572"/>
                </a:lnTo>
                <a:lnTo>
                  <a:pt x="282151" y="52057"/>
                </a:lnTo>
                <a:lnTo>
                  <a:pt x="270198" y="55638"/>
                </a:lnTo>
                <a:lnTo>
                  <a:pt x="258115" y="59391"/>
                </a:lnTo>
                <a:lnTo>
                  <a:pt x="251250" y="61607"/>
                </a:lnTo>
                <a:lnTo>
                  <a:pt x="239638" y="65764"/>
                </a:lnTo>
                <a:lnTo>
                  <a:pt x="227988" y="70435"/>
                </a:lnTo>
                <a:lnTo>
                  <a:pt x="216256" y="75366"/>
                </a:lnTo>
                <a:lnTo>
                  <a:pt x="204399" y="80305"/>
                </a:lnTo>
                <a:lnTo>
                  <a:pt x="192374" y="84997"/>
                </a:lnTo>
                <a:lnTo>
                  <a:pt x="184295" y="87845"/>
                </a:lnTo>
                <a:lnTo>
                  <a:pt x="171327" y="94224"/>
                </a:lnTo>
                <a:lnTo>
                  <a:pt x="165583" y="104628"/>
                </a:lnTo>
                <a:lnTo>
                  <a:pt x="164471" y="1113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269944" y="6574485"/>
            <a:ext cx="106327" cy="85646"/>
          </a:xfrm>
          <a:custGeom>
            <a:avLst/>
            <a:gdLst/>
            <a:ahLst/>
            <a:cxnLst/>
            <a:rect l="l" t="t" r="r" b="b"/>
            <a:pathLst>
              <a:path w="106327" h="85646">
                <a:moveTo>
                  <a:pt x="65528" y="0"/>
                </a:moveTo>
                <a:lnTo>
                  <a:pt x="53169" y="5814"/>
                </a:lnTo>
                <a:lnTo>
                  <a:pt x="41320" y="12339"/>
                </a:lnTo>
                <a:lnTo>
                  <a:pt x="30320" y="19449"/>
                </a:lnTo>
                <a:lnTo>
                  <a:pt x="20512" y="27019"/>
                </a:lnTo>
                <a:lnTo>
                  <a:pt x="12235" y="34925"/>
                </a:lnTo>
                <a:lnTo>
                  <a:pt x="5830" y="43041"/>
                </a:lnTo>
                <a:lnTo>
                  <a:pt x="1638" y="51244"/>
                </a:lnTo>
                <a:lnTo>
                  <a:pt x="0" y="59408"/>
                </a:lnTo>
                <a:lnTo>
                  <a:pt x="1255" y="67409"/>
                </a:lnTo>
                <a:lnTo>
                  <a:pt x="5745" y="75121"/>
                </a:lnTo>
                <a:lnTo>
                  <a:pt x="13849" y="81306"/>
                </a:lnTo>
                <a:lnTo>
                  <a:pt x="24285" y="84617"/>
                </a:lnTo>
                <a:lnTo>
                  <a:pt x="36747" y="85646"/>
                </a:lnTo>
                <a:lnTo>
                  <a:pt x="50305" y="84251"/>
                </a:lnTo>
                <a:lnTo>
                  <a:pt x="64027" y="80288"/>
                </a:lnTo>
                <a:lnTo>
                  <a:pt x="73745" y="75615"/>
                </a:lnTo>
                <a:lnTo>
                  <a:pt x="85130" y="67181"/>
                </a:lnTo>
                <a:lnTo>
                  <a:pt x="94324" y="56864"/>
                </a:lnTo>
                <a:lnTo>
                  <a:pt x="101083" y="45561"/>
                </a:lnTo>
                <a:lnTo>
                  <a:pt x="105165" y="34174"/>
                </a:lnTo>
                <a:lnTo>
                  <a:pt x="106327" y="23601"/>
                </a:lnTo>
                <a:lnTo>
                  <a:pt x="104327" y="14743"/>
                </a:lnTo>
                <a:lnTo>
                  <a:pt x="102205" y="11404"/>
                </a:lnTo>
                <a:lnTo>
                  <a:pt x="93842" y="5262"/>
                </a:lnTo>
                <a:lnTo>
                  <a:pt x="82327" y="2337"/>
                </a:lnTo>
                <a:lnTo>
                  <a:pt x="68788" y="2760"/>
                </a:lnTo>
                <a:lnTo>
                  <a:pt x="58517" y="5181"/>
                </a:lnTo>
                <a:lnTo>
                  <a:pt x="6552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269944" y="6574485"/>
            <a:ext cx="106327" cy="85646"/>
          </a:xfrm>
          <a:custGeom>
            <a:avLst/>
            <a:gdLst/>
            <a:ahLst/>
            <a:cxnLst/>
            <a:rect l="l" t="t" r="r" b="b"/>
            <a:pathLst>
              <a:path w="106327" h="85646">
                <a:moveTo>
                  <a:pt x="65528" y="0"/>
                </a:moveTo>
                <a:lnTo>
                  <a:pt x="53169" y="5814"/>
                </a:lnTo>
                <a:lnTo>
                  <a:pt x="41320" y="12339"/>
                </a:lnTo>
                <a:lnTo>
                  <a:pt x="30320" y="19449"/>
                </a:lnTo>
                <a:lnTo>
                  <a:pt x="20512" y="27019"/>
                </a:lnTo>
                <a:lnTo>
                  <a:pt x="12235" y="34925"/>
                </a:lnTo>
                <a:lnTo>
                  <a:pt x="5830" y="43041"/>
                </a:lnTo>
                <a:lnTo>
                  <a:pt x="1638" y="51244"/>
                </a:lnTo>
                <a:lnTo>
                  <a:pt x="0" y="59408"/>
                </a:lnTo>
                <a:lnTo>
                  <a:pt x="1255" y="67409"/>
                </a:lnTo>
                <a:lnTo>
                  <a:pt x="5745" y="75121"/>
                </a:lnTo>
                <a:lnTo>
                  <a:pt x="13849" y="81306"/>
                </a:lnTo>
                <a:lnTo>
                  <a:pt x="24285" y="84617"/>
                </a:lnTo>
                <a:lnTo>
                  <a:pt x="36747" y="85646"/>
                </a:lnTo>
                <a:lnTo>
                  <a:pt x="50305" y="84251"/>
                </a:lnTo>
                <a:lnTo>
                  <a:pt x="64027" y="80288"/>
                </a:lnTo>
                <a:lnTo>
                  <a:pt x="73745" y="75615"/>
                </a:lnTo>
                <a:lnTo>
                  <a:pt x="85130" y="67181"/>
                </a:lnTo>
                <a:lnTo>
                  <a:pt x="94324" y="56864"/>
                </a:lnTo>
                <a:lnTo>
                  <a:pt x="101083" y="45561"/>
                </a:lnTo>
                <a:lnTo>
                  <a:pt x="105165" y="34174"/>
                </a:lnTo>
                <a:lnTo>
                  <a:pt x="106327" y="23601"/>
                </a:lnTo>
                <a:lnTo>
                  <a:pt x="104327" y="14743"/>
                </a:lnTo>
                <a:lnTo>
                  <a:pt x="102205" y="11404"/>
                </a:lnTo>
                <a:lnTo>
                  <a:pt x="93842" y="5262"/>
                </a:lnTo>
                <a:lnTo>
                  <a:pt x="82327" y="2337"/>
                </a:lnTo>
                <a:lnTo>
                  <a:pt x="68788" y="2760"/>
                </a:lnTo>
                <a:lnTo>
                  <a:pt x="58517" y="51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510943" y="6442195"/>
            <a:ext cx="229019" cy="178396"/>
          </a:xfrm>
          <a:custGeom>
            <a:avLst/>
            <a:gdLst/>
            <a:ahLst/>
            <a:cxnLst/>
            <a:rect l="l" t="t" r="r" b="b"/>
            <a:pathLst>
              <a:path w="229019" h="178396">
                <a:moveTo>
                  <a:pt x="220052" y="46443"/>
                </a:moveTo>
                <a:lnTo>
                  <a:pt x="220217" y="39243"/>
                </a:lnTo>
                <a:lnTo>
                  <a:pt x="222554" y="31927"/>
                </a:lnTo>
                <a:lnTo>
                  <a:pt x="225513" y="24231"/>
                </a:lnTo>
                <a:lnTo>
                  <a:pt x="225945" y="23139"/>
                </a:lnTo>
                <a:lnTo>
                  <a:pt x="229019" y="19354"/>
                </a:lnTo>
                <a:lnTo>
                  <a:pt x="228117" y="18542"/>
                </a:lnTo>
                <a:lnTo>
                  <a:pt x="224459" y="15227"/>
                </a:lnTo>
                <a:lnTo>
                  <a:pt x="213537" y="24447"/>
                </a:lnTo>
                <a:lnTo>
                  <a:pt x="208610" y="26212"/>
                </a:lnTo>
                <a:lnTo>
                  <a:pt x="202765" y="27711"/>
                </a:lnTo>
                <a:lnTo>
                  <a:pt x="190435" y="26458"/>
                </a:lnTo>
                <a:lnTo>
                  <a:pt x="180813" y="20726"/>
                </a:lnTo>
                <a:lnTo>
                  <a:pt x="173253" y="13830"/>
                </a:lnTo>
                <a:lnTo>
                  <a:pt x="170484" y="11226"/>
                </a:lnTo>
                <a:lnTo>
                  <a:pt x="167030" y="1524"/>
                </a:lnTo>
                <a:lnTo>
                  <a:pt x="162623" y="571"/>
                </a:lnTo>
                <a:lnTo>
                  <a:pt x="159994" y="0"/>
                </a:lnTo>
                <a:lnTo>
                  <a:pt x="154978" y="2032"/>
                </a:lnTo>
                <a:lnTo>
                  <a:pt x="151904" y="2794"/>
                </a:lnTo>
                <a:lnTo>
                  <a:pt x="144308" y="4329"/>
                </a:lnTo>
                <a:lnTo>
                  <a:pt x="131575" y="5398"/>
                </a:lnTo>
                <a:lnTo>
                  <a:pt x="119737" y="5051"/>
                </a:lnTo>
                <a:lnTo>
                  <a:pt x="107568" y="4394"/>
                </a:lnTo>
                <a:lnTo>
                  <a:pt x="102087" y="4976"/>
                </a:lnTo>
                <a:lnTo>
                  <a:pt x="91162" y="9509"/>
                </a:lnTo>
                <a:lnTo>
                  <a:pt x="79770" y="17435"/>
                </a:lnTo>
                <a:lnTo>
                  <a:pt x="68669" y="27465"/>
                </a:lnTo>
                <a:lnTo>
                  <a:pt x="58617" y="38312"/>
                </a:lnTo>
                <a:lnTo>
                  <a:pt x="50371" y="48687"/>
                </a:lnTo>
                <a:lnTo>
                  <a:pt x="44691" y="57302"/>
                </a:lnTo>
                <a:lnTo>
                  <a:pt x="40630" y="66468"/>
                </a:lnTo>
                <a:lnTo>
                  <a:pt x="38212" y="77754"/>
                </a:lnTo>
                <a:lnTo>
                  <a:pt x="37204" y="88708"/>
                </a:lnTo>
                <a:lnTo>
                  <a:pt x="35653" y="99696"/>
                </a:lnTo>
                <a:lnTo>
                  <a:pt x="31610" y="111086"/>
                </a:lnTo>
                <a:lnTo>
                  <a:pt x="26477" y="118985"/>
                </a:lnTo>
                <a:lnTo>
                  <a:pt x="17560" y="129045"/>
                </a:lnTo>
                <a:lnTo>
                  <a:pt x="8582" y="138823"/>
                </a:lnTo>
                <a:lnTo>
                  <a:pt x="1932" y="148851"/>
                </a:lnTo>
                <a:lnTo>
                  <a:pt x="0" y="159664"/>
                </a:lnTo>
                <a:lnTo>
                  <a:pt x="112" y="160468"/>
                </a:lnTo>
                <a:lnTo>
                  <a:pt x="6013" y="170311"/>
                </a:lnTo>
                <a:lnTo>
                  <a:pt x="17737" y="176969"/>
                </a:lnTo>
                <a:lnTo>
                  <a:pt x="31864" y="178396"/>
                </a:lnTo>
                <a:lnTo>
                  <a:pt x="38936" y="177011"/>
                </a:lnTo>
                <a:lnTo>
                  <a:pt x="51375" y="176381"/>
                </a:lnTo>
                <a:lnTo>
                  <a:pt x="64516" y="176632"/>
                </a:lnTo>
                <a:lnTo>
                  <a:pt x="77386" y="176597"/>
                </a:lnTo>
                <a:lnTo>
                  <a:pt x="89014" y="175107"/>
                </a:lnTo>
                <a:lnTo>
                  <a:pt x="95161" y="173621"/>
                </a:lnTo>
                <a:lnTo>
                  <a:pt x="105244" y="171462"/>
                </a:lnTo>
                <a:lnTo>
                  <a:pt x="111315" y="168376"/>
                </a:lnTo>
                <a:lnTo>
                  <a:pt x="114944" y="166190"/>
                </a:lnTo>
                <a:lnTo>
                  <a:pt x="124864" y="157565"/>
                </a:lnTo>
                <a:lnTo>
                  <a:pt x="133921" y="148894"/>
                </a:lnTo>
                <a:lnTo>
                  <a:pt x="136237" y="146937"/>
                </a:lnTo>
                <a:lnTo>
                  <a:pt x="145976" y="138600"/>
                </a:lnTo>
                <a:lnTo>
                  <a:pt x="155588" y="130201"/>
                </a:lnTo>
                <a:lnTo>
                  <a:pt x="165039" y="121769"/>
                </a:lnTo>
                <a:lnTo>
                  <a:pt x="174294" y="113334"/>
                </a:lnTo>
                <a:lnTo>
                  <a:pt x="180498" y="108176"/>
                </a:lnTo>
                <a:lnTo>
                  <a:pt x="191209" y="100764"/>
                </a:lnTo>
                <a:lnTo>
                  <a:pt x="201822" y="93555"/>
                </a:lnTo>
                <a:lnTo>
                  <a:pt x="211333" y="85395"/>
                </a:lnTo>
                <a:lnTo>
                  <a:pt x="218744" y="75133"/>
                </a:lnTo>
                <a:lnTo>
                  <a:pt x="220981" y="69382"/>
                </a:lnTo>
                <a:lnTo>
                  <a:pt x="221261" y="57776"/>
                </a:lnTo>
                <a:lnTo>
                  <a:pt x="220052" y="4644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510943" y="6442195"/>
            <a:ext cx="229019" cy="178396"/>
          </a:xfrm>
          <a:custGeom>
            <a:avLst/>
            <a:gdLst/>
            <a:ahLst/>
            <a:cxnLst/>
            <a:rect l="l" t="t" r="r" b="b"/>
            <a:pathLst>
              <a:path w="229019" h="178396">
                <a:moveTo>
                  <a:pt x="31864" y="178396"/>
                </a:moveTo>
                <a:lnTo>
                  <a:pt x="17737" y="176969"/>
                </a:lnTo>
                <a:lnTo>
                  <a:pt x="6013" y="170311"/>
                </a:lnTo>
                <a:lnTo>
                  <a:pt x="112" y="160468"/>
                </a:lnTo>
                <a:lnTo>
                  <a:pt x="0" y="159664"/>
                </a:lnTo>
                <a:lnTo>
                  <a:pt x="1932" y="148851"/>
                </a:lnTo>
                <a:lnTo>
                  <a:pt x="8582" y="138823"/>
                </a:lnTo>
                <a:lnTo>
                  <a:pt x="17560" y="129045"/>
                </a:lnTo>
                <a:lnTo>
                  <a:pt x="26477" y="118985"/>
                </a:lnTo>
                <a:lnTo>
                  <a:pt x="31610" y="111086"/>
                </a:lnTo>
                <a:lnTo>
                  <a:pt x="35653" y="99696"/>
                </a:lnTo>
                <a:lnTo>
                  <a:pt x="37204" y="88708"/>
                </a:lnTo>
                <a:lnTo>
                  <a:pt x="38212" y="77754"/>
                </a:lnTo>
                <a:lnTo>
                  <a:pt x="40630" y="66468"/>
                </a:lnTo>
                <a:lnTo>
                  <a:pt x="44691" y="57302"/>
                </a:lnTo>
                <a:lnTo>
                  <a:pt x="50371" y="48687"/>
                </a:lnTo>
                <a:lnTo>
                  <a:pt x="58617" y="38312"/>
                </a:lnTo>
                <a:lnTo>
                  <a:pt x="68669" y="27465"/>
                </a:lnTo>
                <a:lnTo>
                  <a:pt x="79770" y="17435"/>
                </a:lnTo>
                <a:lnTo>
                  <a:pt x="91162" y="9509"/>
                </a:lnTo>
                <a:lnTo>
                  <a:pt x="102087" y="4976"/>
                </a:lnTo>
                <a:lnTo>
                  <a:pt x="107568" y="4394"/>
                </a:lnTo>
                <a:lnTo>
                  <a:pt x="119737" y="5051"/>
                </a:lnTo>
                <a:lnTo>
                  <a:pt x="131575" y="5398"/>
                </a:lnTo>
                <a:lnTo>
                  <a:pt x="144308" y="4329"/>
                </a:lnTo>
                <a:lnTo>
                  <a:pt x="151904" y="2794"/>
                </a:lnTo>
                <a:lnTo>
                  <a:pt x="154978" y="2032"/>
                </a:lnTo>
                <a:lnTo>
                  <a:pt x="159994" y="0"/>
                </a:lnTo>
                <a:lnTo>
                  <a:pt x="162623" y="571"/>
                </a:lnTo>
                <a:lnTo>
                  <a:pt x="167030" y="1524"/>
                </a:lnTo>
                <a:lnTo>
                  <a:pt x="170484" y="11226"/>
                </a:lnTo>
                <a:lnTo>
                  <a:pt x="173253" y="13830"/>
                </a:lnTo>
                <a:lnTo>
                  <a:pt x="180813" y="20726"/>
                </a:lnTo>
                <a:lnTo>
                  <a:pt x="190435" y="26458"/>
                </a:lnTo>
                <a:lnTo>
                  <a:pt x="202765" y="27711"/>
                </a:lnTo>
                <a:lnTo>
                  <a:pt x="208610" y="26212"/>
                </a:lnTo>
                <a:lnTo>
                  <a:pt x="213537" y="24447"/>
                </a:lnTo>
                <a:lnTo>
                  <a:pt x="224459" y="15227"/>
                </a:lnTo>
                <a:lnTo>
                  <a:pt x="228117" y="18542"/>
                </a:lnTo>
                <a:lnTo>
                  <a:pt x="229019" y="19354"/>
                </a:lnTo>
                <a:lnTo>
                  <a:pt x="225945" y="23139"/>
                </a:lnTo>
                <a:lnTo>
                  <a:pt x="225513" y="24231"/>
                </a:lnTo>
                <a:lnTo>
                  <a:pt x="222554" y="31927"/>
                </a:lnTo>
                <a:lnTo>
                  <a:pt x="220217" y="39243"/>
                </a:lnTo>
                <a:lnTo>
                  <a:pt x="220052" y="46443"/>
                </a:lnTo>
                <a:lnTo>
                  <a:pt x="221261" y="57776"/>
                </a:lnTo>
                <a:lnTo>
                  <a:pt x="220981" y="69382"/>
                </a:lnTo>
                <a:lnTo>
                  <a:pt x="218744" y="75133"/>
                </a:lnTo>
                <a:lnTo>
                  <a:pt x="211333" y="85395"/>
                </a:lnTo>
                <a:lnTo>
                  <a:pt x="201822" y="93555"/>
                </a:lnTo>
                <a:lnTo>
                  <a:pt x="191209" y="100764"/>
                </a:lnTo>
                <a:lnTo>
                  <a:pt x="180498" y="108176"/>
                </a:lnTo>
                <a:lnTo>
                  <a:pt x="174294" y="113334"/>
                </a:lnTo>
                <a:lnTo>
                  <a:pt x="165039" y="121769"/>
                </a:lnTo>
                <a:lnTo>
                  <a:pt x="155588" y="130201"/>
                </a:lnTo>
                <a:lnTo>
                  <a:pt x="145976" y="138600"/>
                </a:lnTo>
                <a:lnTo>
                  <a:pt x="136237" y="146937"/>
                </a:lnTo>
                <a:lnTo>
                  <a:pt x="133921" y="148894"/>
                </a:lnTo>
                <a:lnTo>
                  <a:pt x="124864" y="157565"/>
                </a:lnTo>
                <a:lnTo>
                  <a:pt x="114944" y="166190"/>
                </a:lnTo>
                <a:lnTo>
                  <a:pt x="111315" y="168376"/>
                </a:lnTo>
                <a:lnTo>
                  <a:pt x="105244" y="171462"/>
                </a:lnTo>
                <a:lnTo>
                  <a:pt x="95161" y="173621"/>
                </a:lnTo>
                <a:lnTo>
                  <a:pt x="89014" y="175107"/>
                </a:lnTo>
                <a:lnTo>
                  <a:pt x="77386" y="176597"/>
                </a:lnTo>
                <a:lnTo>
                  <a:pt x="64516" y="176632"/>
                </a:lnTo>
                <a:lnTo>
                  <a:pt x="51375" y="176381"/>
                </a:lnTo>
                <a:lnTo>
                  <a:pt x="38936" y="177011"/>
                </a:lnTo>
                <a:lnTo>
                  <a:pt x="31864" y="1783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385383" y="6500043"/>
            <a:ext cx="178135" cy="100961"/>
          </a:xfrm>
          <a:custGeom>
            <a:avLst/>
            <a:gdLst/>
            <a:ahLst/>
            <a:cxnLst/>
            <a:rect l="l" t="t" r="r" b="b"/>
            <a:pathLst>
              <a:path w="178135" h="100961">
                <a:moveTo>
                  <a:pt x="154691" y="3375"/>
                </a:moveTo>
                <a:lnTo>
                  <a:pt x="153733" y="2991"/>
                </a:lnTo>
                <a:lnTo>
                  <a:pt x="153665" y="3864"/>
                </a:lnTo>
                <a:lnTo>
                  <a:pt x="154691" y="3375"/>
                </a:lnTo>
                <a:close/>
              </a:path>
              <a:path w="178135" h="100961">
                <a:moveTo>
                  <a:pt x="153733" y="2991"/>
                </a:moveTo>
                <a:lnTo>
                  <a:pt x="154691" y="3375"/>
                </a:lnTo>
                <a:lnTo>
                  <a:pt x="153665" y="3864"/>
                </a:lnTo>
                <a:lnTo>
                  <a:pt x="142933" y="8982"/>
                </a:lnTo>
                <a:lnTo>
                  <a:pt x="130979" y="14637"/>
                </a:lnTo>
                <a:lnTo>
                  <a:pt x="119540" y="20753"/>
                </a:lnTo>
                <a:lnTo>
                  <a:pt x="109324" y="27742"/>
                </a:lnTo>
                <a:lnTo>
                  <a:pt x="106044" y="30588"/>
                </a:lnTo>
                <a:lnTo>
                  <a:pt x="102082" y="34296"/>
                </a:lnTo>
                <a:lnTo>
                  <a:pt x="99136" y="38881"/>
                </a:lnTo>
                <a:lnTo>
                  <a:pt x="95135" y="42729"/>
                </a:lnTo>
                <a:lnTo>
                  <a:pt x="91960" y="45599"/>
                </a:lnTo>
                <a:lnTo>
                  <a:pt x="88722" y="48406"/>
                </a:lnTo>
                <a:lnTo>
                  <a:pt x="85369" y="51149"/>
                </a:lnTo>
                <a:lnTo>
                  <a:pt x="82499" y="53905"/>
                </a:lnTo>
                <a:lnTo>
                  <a:pt x="78270" y="60306"/>
                </a:lnTo>
                <a:lnTo>
                  <a:pt x="75069" y="62579"/>
                </a:lnTo>
                <a:lnTo>
                  <a:pt x="63668" y="67337"/>
                </a:lnTo>
                <a:lnTo>
                  <a:pt x="51307" y="70826"/>
                </a:lnTo>
                <a:lnTo>
                  <a:pt x="46647" y="73069"/>
                </a:lnTo>
                <a:lnTo>
                  <a:pt x="35661" y="79737"/>
                </a:lnTo>
                <a:lnTo>
                  <a:pt x="34810" y="87090"/>
                </a:lnTo>
                <a:lnTo>
                  <a:pt x="34366" y="95053"/>
                </a:lnTo>
                <a:lnTo>
                  <a:pt x="31978" y="105910"/>
                </a:lnTo>
                <a:lnTo>
                  <a:pt x="21339" y="114343"/>
                </a:lnTo>
                <a:lnTo>
                  <a:pt x="19697" y="115500"/>
                </a:lnTo>
                <a:lnTo>
                  <a:pt x="9394" y="125428"/>
                </a:lnTo>
                <a:lnTo>
                  <a:pt x="2622" y="136953"/>
                </a:lnTo>
                <a:lnTo>
                  <a:pt x="380" y="146361"/>
                </a:lnTo>
                <a:lnTo>
                  <a:pt x="0" y="155912"/>
                </a:lnTo>
                <a:lnTo>
                  <a:pt x="2946" y="161893"/>
                </a:lnTo>
                <a:lnTo>
                  <a:pt x="15341" y="159899"/>
                </a:lnTo>
                <a:lnTo>
                  <a:pt x="27586" y="157359"/>
                </a:lnTo>
                <a:lnTo>
                  <a:pt x="39944" y="153476"/>
                </a:lnTo>
                <a:lnTo>
                  <a:pt x="51347" y="147481"/>
                </a:lnTo>
                <a:lnTo>
                  <a:pt x="62098" y="140406"/>
                </a:lnTo>
                <a:lnTo>
                  <a:pt x="68694" y="136265"/>
                </a:lnTo>
                <a:lnTo>
                  <a:pt x="80899" y="129894"/>
                </a:lnTo>
                <a:lnTo>
                  <a:pt x="92570" y="125089"/>
                </a:lnTo>
                <a:lnTo>
                  <a:pt x="104081" y="121235"/>
                </a:lnTo>
                <a:lnTo>
                  <a:pt x="115806" y="117721"/>
                </a:lnTo>
                <a:lnTo>
                  <a:pt x="128121" y="113934"/>
                </a:lnTo>
                <a:lnTo>
                  <a:pt x="128422" y="113836"/>
                </a:lnTo>
                <a:lnTo>
                  <a:pt x="139181" y="106725"/>
                </a:lnTo>
                <a:lnTo>
                  <a:pt x="145717" y="96676"/>
                </a:lnTo>
                <a:lnTo>
                  <a:pt x="153542" y="5442"/>
                </a:lnTo>
                <a:lnTo>
                  <a:pt x="161668" y="0"/>
                </a:lnTo>
                <a:lnTo>
                  <a:pt x="165544" y="-2596"/>
                </a:lnTo>
                <a:lnTo>
                  <a:pt x="161381" y="-305"/>
                </a:lnTo>
                <a:lnTo>
                  <a:pt x="159056" y="-2786"/>
                </a:lnTo>
                <a:lnTo>
                  <a:pt x="156184" y="-4285"/>
                </a:lnTo>
                <a:lnTo>
                  <a:pt x="156451" y="-1174"/>
                </a:lnTo>
                <a:lnTo>
                  <a:pt x="152704" y="641"/>
                </a:lnTo>
                <a:lnTo>
                  <a:pt x="151104" y="3334"/>
                </a:lnTo>
                <a:lnTo>
                  <a:pt x="153733" y="2991"/>
                </a:lnTo>
                <a:close/>
              </a:path>
              <a:path w="178135" h="100961">
                <a:moveTo>
                  <a:pt x="145717" y="96676"/>
                </a:moveTo>
                <a:lnTo>
                  <a:pt x="147815" y="94012"/>
                </a:lnTo>
                <a:lnTo>
                  <a:pt x="157059" y="84108"/>
                </a:lnTo>
                <a:lnTo>
                  <a:pt x="165904" y="74428"/>
                </a:lnTo>
                <a:lnTo>
                  <a:pt x="172580" y="64187"/>
                </a:lnTo>
                <a:lnTo>
                  <a:pt x="174409" y="59176"/>
                </a:lnTo>
                <a:lnTo>
                  <a:pt x="177024" y="46666"/>
                </a:lnTo>
                <a:lnTo>
                  <a:pt x="178135" y="33153"/>
                </a:lnTo>
                <a:lnTo>
                  <a:pt x="176476" y="21334"/>
                </a:lnTo>
                <a:lnTo>
                  <a:pt x="174688" y="17583"/>
                </a:lnTo>
                <a:lnTo>
                  <a:pt x="168012" y="6769"/>
                </a:lnTo>
                <a:lnTo>
                  <a:pt x="161668" y="0"/>
                </a:lnTo>
                <a:lnTo>
                  <a:pt x="153542" y="5442"/>
                </a:lnTo>
                <a:lnTo>
                  <a:pt x="145717" y="9667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385383" y="6495757"/>
            <a:ext cx="178135" cy="166179"/>
          </a:xfrm>
          <a:custGeom>
            <a:avLst/>
            <a:gdLst/>
            <a:ahLst/>
            <a:cxnLst/>
            <a:rect l="l" t="t" r="r" b="b"/>
            <a:pathLst>
              <a:path w="178135" h="166179">
                <a:moveTo>
                  <a:pt x="165544" y="1689"/>
                </a:moveTo>
                <a:lnTo>
                  <a:pt x="154691" y="7661"/>
                </a:lnTo>
                <a:lnTo>
                  <a:pt x="142933" y="13268"/>
                </a:lnTo>
                <a:lnTo>
                  <a:pt x="130979" y="18923"/>
                </a:lnTo>
                <a:lnTo>
                  <a:pt x="119540" y="25038"/>
                </a:lnTo>
                <a:lnTo>
                  <a:pt x="109324" y="32028"/>
                </a:lnTo>
                <a:lnTo>
                  <a:pt x="106044" y="34874"/>
                </a:lnTo>
                <a:lnTo>
                  <a:pt x="102082" y="38582"/>
                </a:lnTo>
                <a:lnTo>
                  <a:pt x="99136" y="43167"/>
                </a:lnTo>
                <a:lnTo>
                  <a:pt x="95135" y="47015"/>
                </a:lnTo>
                <a:lnTo>
                  <a:pt x="91960" y="49885"/>
                </a:lnTo>
                <a:lnTo>
                  <a:pt x="88722" y="52692"/>
                </a:lnTo>
                <a:lnTo>
                  <a:pt x="85369" y="55435"/>
                </a:lnTo>
                <a:lnTo>
                  <a:pt x="82499" y="58191"/>
                </a:lnTo>
                <a:lnTo>
                  <a:pt x="78270" y="64592"/>
                </a:lnTo>
                <a:lnTo>
                  <a:pt x="75069" y="66865"/>
                </a:lnTo>
                <a:lnTo>
                  <a:pt x="63668" y="71623"/>
                </a:lnTo>
                <a:lnTo>
                  <a:pt x="51307" y="75111"/>
                </a:lnTo>
                <a:lnTo>
                  <a:pt x="46647" y="77355"/>
                </a:lnTo>
                <a:lnTo>
                  <a:pt x="35661" y="84023"/>
                </a:lnTo>
                <a:lnTo>
                  <a:pt x="34810" y="91376"/>
                </a:lnTo>
                <a:lnTo>
                  <a:pt x="34366" y="99339"/>
                </a:lnTo>
                <a:lnTo>
                  <a:pt x="31978" y="110196"/>
                </a:lnTo>
                <a:lnTo>
                  <a:pt x="21339" y="118629"/>
                </a:lnTo>
                <a:lnTo>
                  <a:pt x="19697" y="119786"/>
                </a:lnTo>
                <a:lnTo>
                  <a:pt x="9394" y="129713"/>
                </a:lnTo>
                <a:lnTo>
                  <a:pt x="2622" y="141239"/>
                </a:lnTo>
                <a:lnTo>
                  <a:pt x="380" y="150647"/>
                </a:lnTo>
                <a:lnTo>
                  <a:pt x="0" y="160197"/>
                </a:lnTo>
                <a:lnTo>
                  <a:pt x="2946" y="166179"/>
                </a:lnTo>
                <a:lnTo>
                  <a:pt x="15341" y="164185"/>
                </a:lnTo>
                <a:lnTo>
                  <a:pt x="27586" y="161644"/>
                </a:lnTo>
                <a:lnTo>
                  <a:pt x="39944" y="157762"/>
                </a:lnTo>
                <a:lnTo>
                  <a:pt x="51347" y="151767"/>
                </a:lnTo>
                <a:lnTo>
                  <a:pt x="62098" y="144691"/>
                </a:lnTo>
                <a:lnTo>
                  <a:pt x="68694" y="140550"/>
                </a:lnTo>
                <a:lnTo>
                  <a:pt x="80899" y="134180"/>
                </a:lnTo>
                <a:lnTo>
                  <a:pt x="92570" y="129375"/>
                </a:lnTo>
                <a:lnTo>
                  <a:pt x="104081" y="125521"/>
                </a:lnTo>
                <a:lnTo>
                  <a:pt x="115806" y="122007"/>
                </a:lnTo>
                <a:lnTo>
                  <a:pt x="128121" y="118220"/>
                </a:lnTo>
                <a:lnTo>
                  <a:pt x="128422" y="118122"/>
                </a:lnTo>
                <a:lnTo>
                  <a:pt x="139181" y="111011"/>
                </a:lnTo>
                <a:lnTo>
                  <a:pt x="145717" y="100961"/>
                </a:lnTo>
                <a:lnTo>
                  <a:pt x="147815" y="98298"/>
                </a:lnTo>
                <a:lnTo>
                  <a:pt x="157059" y="88393"/>
                </a:lnTo>
                <a:lnTo>
                  <a:pt x="165904" y="78714"/>
                </a:lnTo>
                <a:lnTo>
                  <a:pt x="172580" y="68473"/>
                </a:lnTo>
                <a:lnTo>
                  <a:pt x="174409" y="63461"/>
                </a:lnTo>
                <a:lnTo>
                  <a:pt x="177024" y="50952"/>
                </a:lnTo>
                <a:lnTo>
                  <a:pt x="178135" y="37438"/>
                </a:lnTo>
                <a:lnTo>
                  <a:pt x="176476" y="25620"/>
                </a:lnTo>
                <a:lnTo>
                  <a:pt x="174688" y="21869"/>
                </a:lnTo>
                <a:lnTo>
                  <a:pt x="168012" y="11055"/>
                </a:lnTo>
                <a:lnTo>
                  <a:pt x="159056" y="1498"/>
                </a:lnTo>
                <a:lnTo>
                  <a:pt x="156184" y="0"/>
                </a:lnTo>
                <a:lnTo>
                  <a:pt x="156451" y="3111"/>
                </a:lnTo>
                <a:lnTo>
                  <a:pt x="152704" y="4927"/>
                </a:lnTo>
                <a:lnTo>
                  <a:pt x="151104" y="7620"/>
                </a:lnTo>
                <a:lnTo>
                  <a:pt x="153733" y="7277"/>
                </a:lnTo>
                <a:lnTo>
                  <a:pt x="152387" y="8572"/>
                </a:lnTo>
                <a:lnTo>
                  <a:pt x="153542" y="97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530578" y="6373928"/>
            <a:ext cx="16003" cy="13436"/>
          </a:xfrm>
          <a:custGeom>
            <a:avLst/>
            <a:gdLst/>
            <a:ahLst/>
            <a:cxnLst/>
            <a:rect l="l" t="t" r="r" b="b"/>
            <a:pathLst>
              <a:path w="16003" h="13436">
                <a:moveTo>
                  <a:pt x="9486" y="419"/>
                </a:moveTo>
                <a:lnTo>
                  <a:pt x="3683" y="4330"/>
                </a:lnTo>
                <a:lnTo>
                  <a:pt x="0" y="8991"/>
                </a:lnTo>
                <a:lnTo>
                  <a:pt x="787" y="13436"/>
                </a:lnTo>
                <a:lnTo>
                  <a:pt x="11910" y="9379"/>
                </a:lnTo>
                <a:lnTo>
                  <a:pt x="16003" y="2633"/>
                </a:lnTo>
                <a:lnTo>
                  <a:pt x="11099" y="0"/>
                </a:lnTo>
                <a:lnTo>
                  <a:pt x="9486" y="41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30578" y="6373928"/>
            <a:ext cx="16003" cy="13436"/>
          </a:xfrm>
          <a:custGeom>
            <a:avLst/>
            <a:gdLst/>
            <a:ahLst/>
            <a:cxnLst/>
            <a:rect l="l" t="t" r="r" b="b"/>
            <a:pathLst>
              <a:path w="16003" h="13436">
                <a:moveTo>
                  <a:pt x="9486" y="419"/>
                </a:moveTo>
                <a:lnTo>
                  <a:pt x="3683" y="4330"/>
                </a:lnTo>
                <a:lnTo>
                  <a:pt x="0" y="8991"/>
                </a:lnTo>
                <a:lnTo>
                  <a:pt x="787" y="13436"/>
                </a:lnTo>
                <a:lnTo>
                  <a:pt x="11910" y="9379"/>
                </a:lnTo>
                <a:lnTo>
                  <a:pt x="16003" y="2633"/>
                </a:lnTo>
                <a:lnTo>
                  <a:pt x="110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464747" y="6493878"/>
            <a:ext cx="16003" cy="13449"/>
          </a:xfrm>
          <a:custGeom>
            <a:avLst/>
            <a:gdLst/>
            <a:ahLst/>
            <a:cxnLst/>
            <a:rect l="l" t="t" r="r" b="b"/>
            <a:pathLst>
              <a:path w="16003" h="13449">
                <a:moveTo>
                  <a:pt x="9486" y="431"/>
                </a:moveTo>
                <a:lnTo>
                  <a:pt x="3683" y="4343"/>
                </a:lnTo>
                <a:lnTo>
                  <a:pt x="0" y="9004"/>
                </a:lnTo>
                <a:lnTo>
                  <a:pt x="787" y="13449"/>
                </a:lnTo>
                <a:lnTo>
                  <a:pt x="11909" y="9392"/>
                </a:lnTo>
                <a:lnTo>
                  <a:pt x="16003" y="2643"/>
                </a:lnTo>
                <a:lnTo>
                  <a:pt x="11099" y="0"/>
                </a:lnTo>
                <a:lnTo>
                  <a:pt x="9486" y="4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464747" y="6493878"/>
            <a:ext cx="16003" cy="13449"/>
          </a:xfrm>
          <a:custGeom>
            <a:avLst/>
            <a:gdLst/>
            <a:ahLst/>
            <a:cxnLst/>
            <a:rect l="l" t="t" r="r" b="b"/>
            <a:pathLst>
              <a:path w="16003" h="13449">
                <a:moveTo>
                  <a:pt x="9486" y="431"/>
                </a:moveTo>
                <a:lnTo>
                  <a:pt x="3683" y="4343"/>
                </a:lnTo>
                <a:lnTo>
                  <a:pt x="0" y="9004"/>
                </a:lnTo>
                <a:lnTo>
                  <a:pt x="787" y="13449"/>
                </a:lnTo>
                <a:lnTo>
                  <a:pt x="11909" y="9392"/>
                </a:lnTo>
                <a:lnTo>
                  <a:pt x="16003" y="2643"/>
                </a:lnTo>
                <a:lnTo>
                  <a:pt x="110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660443" y="6380211"/>
            <a:ext cx="16004" cy="13449"/>
          </a:xfrm>
          <a:custGeom>
            <a:avLst/>
            <a:gdLst/>
            <a:ahLst/>
            <a:cxnLst/>
            <a:rect l="l" t="t" r="r" b="b"/>
            <a:pathLst>
              <a:path w="16004" h="13449">
                <a:moveTo>
                  <a:pt x="9486" y="431"/>
                </a:moveTo>
                <a:lnTo>
                  <a:pt x="3670" y="4343"/>
                </a:lnTo>
                <a:lnTo>
                  <a:pt x="0" y="9004"/>
                </a:lnTo>
                <a:lnTo>
                  <a:pt x="774" y="13449"/>
                </a:lnTo>
                <a:lnTo>
                  <a:pt x="11903" y="9394"/>
                </a:lnTo>
                <a:lnTo>
                  <a:pt x="16004" y="2647"/>
                </a:lnTo>
                <a:lnTo>
                  <a:pt x="11099" y="0"/>
                </a:lnTo>
                <a:lnTo>
                  <a:pt x="9486" y="4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660443" y="6380211"/>
            <a:ext cx="16004" cy="13449"/>
          </a:xfrm>
          <a:custGeom>
            <a:avLst/>
            <a:gdLst/>
            <a:ahLst/>
            <a:cxnLst/>
            <a:rect l="l" t="t" r="r" b="b"/>
            <a:pathLst>
              <a:path w="16004" h="13449">
                <a:moveTo>
                  <a:pt x="9486" y="431"/>
                </a:moveTo>
                <a:lnTo>
                  <a:pt x="3670" y="4343"/>
                </a:lnTo>
                <a:lnTo>
                  <a:pt x="0" y="9004"/>
                </a:lnTo>
                <a:lnTo>
                  <a:pt x="774" y="13449"/>
                </a:lnTo>
                <a:lnTo>
                  <a:pt x="11903" y="9394"/>
                </a:lnTo>
                <a:lnTo>
                  <a:pt x="16004" y="2647"/>
                </a:lnTo>
                <a:lnTo>
                  <a:pt x="110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423255" y="6427444"/>
            <a:ext cx="15997" cy="13436"/>
          </a:xfrm>
          <a:custGeom>
            <a:avLst/>
            <a:gdLst/>
            <a:ahLst/>
            <a:cxnLst/>
            <a:rect l="l" t="t" r="r" b="b"/>
            <a:pathLst>
              <a:path w="15997" h="13436">
                <a:moveTo>
                  <a:pt x="9474" y="419"/>
                </a:moveTo>
                <a:lnTo>
                  <a:pt x="3670" y="4330"/>
                </a:lnTo>
                <a:lnTo>
                  <a:pt x="0" y="8991"/>
                </a:lnTo>
                <a:lnTo>
                  <a:pt x="774" y="13436"/>
                </a:lnTo>
                <a:lnTo>
                  <a:pt x="11895" y="9383"/>
                </a:lnTo>
                <a:lnTo>
                  <a:pt x="15997" y="2641"/>
                </a:lnTo>
                <a:lnTo>
                  <a:pt x="11087" y="0"/>
                </a:lnTo>
                <a:lnTo>
                  <a:pt x="9474" y="41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423255" y="6427444"/>
            <a:ext cx="15997" cy="13436"/>
          </a:xfrm>
          <a:custGeom>
            <a:avLst/>
            <a:gdLst/>
            <a:ahLst/>
            <a:cxnLst/>
            <a:rect l="l" t="t" r="r" b="b"/>
            <a:pathLst>
              <a:path w="15997" h="13436">
                <a:moveTo>
                  <a:pt x="9474" y="419"/>
                </a:moveTo>
                <a:lnTo>
                  <a:pt x="3670" y="4330"/>
                </a:lnTo>
                <a:lnTo>
                  <a:pt x="0" y="8991"/>
                </a:lnTo>
                <a:lnTo>
                  <a:pt x="774" y="13436"/>
                </a:lnTo>
                <a:lnTo>
                  <a:pt x="11895" y="9383"/>
                </a:lnTo>
                <a:lnTo>
                  <a:pt x="15997" y="2641"/>
                </a:lnTo>
                <a:lnTo>
                  <a:pt x="110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583674" y="6556186"/>
            <a:ext cx="21170" cy="23583"/>
          </a:xfrm>
          <a:custGeom>
            <a:avLst/>
            <a:gdLst/>
            <a:ahLst/>
            <a:cxnLst/>
            <a:rect l="l" t="t" r="r" b="b"/>
            <a:pathLst>
              <a:path w="21170" h="23583">
                <a:moveTo>
                  <a:pt x="9643" y="7947"/>
                </a:moveTo>
                <a:lnTo>
                  <a:pt x="1217" y="16513"/>
                </a:lnTo>
                <a:lnTo>
                  <a:pt x="0" y="23583"/>
                </a:lnTo>
                <a:lnTo>
                  <a:pt x="9634" y="17778"/>
                </a:lnTo>
                <a:lnTo>
                  <a:pt x="17984" y="8549"/>
                </a:lnTo>
                <a:lnTo>
                  <a:pt x="18631" y="1750"/>
                </a:lnTo>
                <a:lnTo>
                  <a:pt x="9643" y="7947"/>
                </a:lnTo>
                <a:close/>
              </a:path>
              <a:path w="21170" h="23583">
                <a:moveTo>
                  <a:pt x="21170" y="0"/>
                </a:moveTo>
                <a:lnTo>
                  <a:pt x="17957" y="850"/>
                </a:lnTo>
                <a:lnTo>
                  <a:pt x="18672" y="1317"/>
                </a:lnTo>
                <a:lnTo>
                  <a:pt x="18631" y="1750"/>
                </a:lnTo>
                <a:lnTo>
                  <a:pt x="2117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583674" y="6556186"/>
            <a:ext cx="21170" cy="23583"/>
          </a:xfrm>
          <a:custGeom>
            <a:avLst/>
            <a:gdLst/>
            <a:ahLst/>
            <a:cxnLst/>
            <a:rect l="l" t="t" r="r" b="b"/>
            <a:pathLst>
              <a:path w="21170" h="23583">
                <a:moveTo>
                  <a:pt x="21170" y="0"/>
                </a:moveTo>
                <a:lnTo>
                  <a:pt x="9643" y="7947"/>
                </a:lnTo>
                <a:lnTo>
                  <a:pt x="1217" y="16513"/>
                </a:lnTo>
                <a:lnTo>
                  <a:pt x="0" y="23583"/>
                </a:lnTo>
                <a:lnTo>
                  <a:pt x="9634" y="17778"/>
                </a:lnTo>
                <a:lnTo>
                  <a:pt x="17984" y="8549"/>
                </a:lnTo>
                <a:lnTo>
                  <a:pt x="18672" y="1317"/>
                </a:lnTo>
                <a:lnTo>
                  <a:pt x="17957" y="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451314" y="6615698"/>
            <a:ext cx="90696" cy="59677"/>
          </a:xfrm>
          <a:custGeom>
            <a:avLst/>
            <a:gdLst/>
            <a:ahLst/>
            <a:cxnLst/>
            <a:rect l="l" t="t" r="r" b="b"/>
            <a:pathLst>
              <a:path w="90696" h="59677">
                <a:moveTo>
                  <a:pt x="36178" y="5557"/>
                </a:moveTo>
                <a:lnTo>
                  <a:pt x="26319" y="10618"/>
                </a:lnTo>
                <a:lnTo>
                  <a:pt x="12029" y="18925"/>
                </a:lnTo>
                <a:lnTo>
                  <a:pt x="6282" y="22207"/>
                </a:lnTo>
                <a:lnTo>
                  <a:pt x="1644" y="34294"/>
                </a:lnTo>
                <a:lnTo>
                  <a:pt x="0" y="46748"/>
                </a:lnTo>
                <a:lnTo>
                  <a:pt x="3785" y="56359"/>
                </a:lnTo>
                <a:lnTo>
                  <a:pt x="10054" y="59507"/>
                </a:lnTo>
                <a:lnTo>
                  <a:pt x="19520" y="59677"/>
                </a:lnTo>
                <a:lnTo>
                  <a:pt x="31707" y="57300"/>
                </a:lnTo>
                <a:lnTo>
                  <a:pt x="45291" y="52875"/>
                </a:lnTo>
                <a:lnTo>
                  <a:pt x="58950" y="46903"/>
                </a:lnTo>
                <a:lnTo>
                  <a:pt x="71359" y="39883"/>
                </a:lnTo>
                <a:lnTo>
                  <a:pt x="81196" y="32316"/>
                </a:lnTo>
                <a:lnTo>
                  <a:pt x="86368" y="26131"/>
                </a:lnTo>
                <a:lnTo>
                  <a:pt x="90696" y="15516"/>
                </a:lnTo>
                <a:lnTo>
                  <a:pt x="89707" y="7948"/>
                </a:lnTo>
                <a:lnTo>
                  <a:pt x="84487" y="3074"/>
                </a:lnTo>
                <a:lnTo>
                  <a:pt x="76121" y="542"/>
                </a:lnTo>
                <a:lnTo>
                  <a:pt x="65692" y="0"/>
                </a:lnTo>
                <a:lnTo>
                  <a:pt x="54286" y="1094"/>
                </a:lnTo>
                <a:lnTo>
                  <a:pt x="42988" y="3474"/>
                </a:lnTo>
                <a:lnTo>
                  <a:pt x="36178" y="55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451314" y="6615698"/>
            <a:ext cx="90696" cy="59677"/>
          </a:xfrm>
          <a:custGeom>
            <a:avLst/>
            <a:gdLst/>
            <a:ahLst/>
            <a:cxnLst/>
            <a:rect l="l" t="t" r="r" b="b"/>
            <a:pathLst>
              <a:path w="90696" h="59677">
                <a:moveTo>
                  <a:pt x="36178" y="5557"/>
                </a:moveTo>
                <a:lnTo>
                  <a:pt x="26319" y="10618"/>
                </a:lnTo>
                <a:lnTo>
                  <a:pt x="12029" y="18925"/>
                </a:lnTo>
                <a:lnTo>
                  <a:pt x="6282" y="22207"/>
                </a:lnTo>
                <a:lnTo>
                  <a:pt x="1644" y="34294"/>
                </a:lnTo>
                <a:lnTo>
                  <a:pt x="0" y="46748"/>
                </a:lnTo>
                <a:lnTo>
                  <a:pt x="3785" y="56359"/>
                </a:lnTo>
                <a:lnTo>
                  <a:pt x="10054" y="59507"/>
                </a:lnTo>
                <a:lnTo>
                  <a:pt x="19520" y="59677"/>
                </a:lnTo>
                <a:lnTo>
                  <a:pt x="31707" y="57300"/>
                </a:lnTo>
                <a:lnTo>
                  <a:pt x="45291" y="52875"/>
                </a:lnTo>
                <a:lnTo>
                  <a:pt x="58950" y="46903"/>
                </a:lnTo>
                <a:lnTo>
                  <a:pt x="71359" y="39883"/>
                </a:lnTo>
                <a:lnTo>
                  <a:pt x="81196" y="32316"/>
                </a:lnTo>
                <a:lnTo>
                  <a:pt x="86368" y="26131"/>
                </a:lnTo>
                <a:lnTo>
                  <a:pt x="90696" y="15516"/>
                </a:lnTo>
                <a:lnTo>
                  <a:pt x="89707" y="7948"/>
                </a:lnTo>
                <a:lnTo>
                  <a:pt x="84487" y="3074"/>
                </a:lnTo>
                <a:lnTo>
                  <a:pt x="76121" y="542"/>
                </a:lnTo>
                <a:lnTo>
                  <a:pt x="65692" y="0"/>
                </a:lnTo>
                <a:lnTo>
                  <a:pt x="54286" y="1094"/>
                </a:lnTo>
                <a:lnTo>
                  <a:pt x="42988" y="3474"/>
                </a:lnTo>
                <a:lnTo>
                  <a:pt x="36178" y="55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090875" y="5640476"/>
            <a:ext cx="78651" cy="104889"/>
          </a:xfrm>
          <a:custGeom>
            <a:avLst/>
            <a:gdLst/>
            <a:ahLst/>
            <a:cxnLst/>
            <a:rect l="l" t="t" r="r" b="b"/>
            <a:pathLst>
              <a:path w="78651" h="104889">
                <a:moveTo>
                  <a:pt x="25857" y="0"/>
                </a:moveTo>
                <a:lnTo>
                  <a:pt x="0" y="47726"/>
                </a:lnTo>
                <a:lnTo>
                  <a:pt x="12928" y="87464"/>
                </a:lnTo>
                <a:lnTo>
                  <a:pt x="49758" y="104889"/>
                </a:lnTo>
                <a:lnTo>
                  <a:pt x="69837" y="56438"/>
                </a:lnTo>
                <a:lnTo>
                  <a:pt x="78651" y="17818"/>
                </a:lnTo>
                <a:lnTo>
                  <a:pt x="2585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090875" y="5640476"/>
            <a:ext cx="78651" cy="104889"/>
          </a:xfrm>
          <a:custGeom>
            <a:avLst/>
            <a:gdLst/>
            <a:ahLst/>
            <a:cxnLst/>
            <a:rect l="l" t="t" r="r" b="b"/>
            <a:pathLst>
              <a:path w="78651" h="104889">
                <a:moveTo>
                  <a:pt x="25857" y="0"/>
                </a:moveTo>
                <a:lnTo>
                  <a:pt x="0" y="47726"/>
                </a:lnTo>
                <a:lnTo>
                  <a:pt x="12928" y="87464"/>
                </a:lnTo>
                <a:lnTo>
                  <a:pt x="49758" y="104889"/>
                </a:lnTo>
                <a:lnTo>
                  <a:pt x="69837" y="56438"/>
                </a:lnTo>
                <a:lnTo>
                  <a:pt x="78651" y="17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020808" y="5277432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55333" y="397078"/>
                </a:moveTo>
                <a:lnTo>
                  <a:pt x="155122" y="389618"/>
                </a:lnTo>
                <a:lnTo>
                  <a:pt x="155975" y="376891"/>
                </a:lnTo>
                <a:lnTo>
                  <a:pt x="158095" y="364706"/>
                </a:lnTo>
                <a:lnTo>
                  <a:pt x="161119" y="352809"/>
                </a:lnTo>
                <a:lnTo>
                  <a:pt x="164686" y="340948"/>
                </a:lnTo>
                <a:lnTo>
                  <a:pt x="168432" y="328869"/>
                </a:lnTo>
                <a:lnTo>
                  <a:pt x="171996" y="316318"/>
                </a:lnTo>
                <a:lnTo>
                  <a:pt x="175440" y="301104"/>
                </a:lnTo>
                <a:lnTo>
                  <a:pt x="177775" y="288288"/>
                </a:lnTo>
                <a:lnTo>
                  <a:pt x="179803" y="275240"/>
                </a:lnTo>
                <a:lnTo>
                  <a:pt x="181552" y="262424"/>
                </a:lnTo>
                <a:lnTo>
                  <a:pt x="183045" y="250304"/>
                </a:lnTo>
                <a:lnTo>
                  <a:pt x="183552" y="244393"/>
                </a:lnTo>
                <a:lnTo>
                  <a:pt x="183724" y="231838"/>
                </a:lnTo>
                <a:lnTo>
                  <a:pt x="183420" y="219252"/>
                </a:lnTo>
                <a:lnTo>
                  <a:pt x="183541" y="206716"/>
                </a:lnTo>
                <a:lnTo>
                  <a:pt x="184988" y="194310"/>
                </a:lnTo>
                <a:lnTo>
                  <a:pt x="185793" y="190052"/>
                </a:lnTo>
                <a:lnTo>
                  <a:pt x="187852" y="177609"/>
                </a:lnTo>
                <a:lnTo>
                  <a:pt x="189490" y="165067"/>
                </a:lnTo>
                <a:lnTo>
                  <a:pt x="190702" y="152449"/>
                </a:lnTo>
                <a:lnTo>
                  <a:pt x="191484" y="139777"/>
                </a:lnTo>
                <a:lnTo>
                  <a:pt x="191832" y="127075"/>
                </a:lnTo>
                <a:lnTo>
                  <a:pt x="191740" y="114365"/>
                </a:lnTo>
                <a:lnTo>
                  <a:pt x="191204" y="101670"/>
                </a:lnTo>
                <a:lnTo>
                  <a:pt x="190220" y="89014"/>
                </a:lnTo>
                <a:lnTo>
                  <a:pt x="190136" y="88126"/>
                </a:lnTo>
                <a:lnTo>
                  <a:pt x="189123" y="75523"/>
                </a:lnTo>
                <a:lnTo>
                  <a:pt x="188272" y="62762"/>
                </a:lnTo>
                <a:lnTo>
                  <a:pt x="187375" y="49941"/>
                </a:lnTo>
                <a:lnTo>
                  <a:pt x="186224" y="37156"/>
                </a:lnTo>
                <a:lnTo>
                  <a:pt x="184609" y="24506"/>
                </a:lnTo>
                <a:lnTo>
                  <a:pt x="182324" y="12088"/>
                </a:lnTo>
                <a:lnTo>
                  <a:pt x="179158" y="0"/>
                </a:lnTo>
                <a:lnTo>
                  <a:pt x="0" y="143040"/>
                </a:lnTo>
                <a:lnTo>
                  <a:pt x="6607" y="149363"/>
                </a:lnTo>
                <a:lnTo>
                  <a:pt x="15744" y="158135"/>
                </a:lnTo>
                <a:lnTo>
                  <a:pt x="24631" y="167247"/>
                </a:lnTo>
                <a:lnTo>
                  <a:pt x="32911" y="176957"/>
                </a:lnTo>
                <a:lnTo>
                  <a:pt x="40228" y="187526"/>
                </a:lnTo>
                <a:lnTo>
                  <a:pt x="46227" y="199212"/>
                </a:lnTo>
                <a:lnTo>
                  <a:pt x="48591" y="205210"/>
                </a:lnTo>
                <a:lnTo>
                  <a:pt x="52391" y="217325"/>
                </a:lnTo>
                <a:lnTo>
                  <a:pt x="55153" y="229610"/>
                </a:lnTo>
                <a:lnTo>
                  <a:pt x="57095" y="242036"/>
                </a:lnTo>
                <a:lnTo>
                  <a:pt x="58439" y="254573"/>
                </a:lnTo>
                <a:lnTo>
                  <a:pt x="59403" y="267192"/>
                </a:lnTo>
                <a:lnTo>
                  <a:pt x="60207" y="279863"/>
                </a:lnTo>
                <a:lnTo>
                  <a:pt x="61072" y="292557"/>
                </a:lnTo>
                <a:lnTo>
                  <a:pt x="62217" y="305244"/>
                </a:lnTo>
                <a:lnTo>
                  <a:pt x="64315" y="317248"/>
                </a:lnTo>
                <a:lnTo>
                  <a:pt x="67675" y="329443"/>
                </a:lnTo>
                <a:lnTo>
                  <a:pt x="71409" y="341496"/>
                </a:lnTo>
                <a:lnTo>
                  <a:pt x="74698" y="353718"/>
                </a:lnTo>
                <a:lnTo>
                  <a:pt x="76720" y="366420"/>
                </a:lnTo>
                <a:lnTo>
                  <a:pt x="76912" y="368916"/>
                </a:lnTo>
                <a:lnTo>
                  <a:pt x="77475" y="381617"/>
                </a:lnTo>
                <a:lnTo>
                  <a:pt x="78054" y="394284"/>
                </a:lnTo>
                <a:lnTo>
                  <a:pt x="79982" y="393705"/>
                </a:lnTo>
                <a:lnTo>
                  <a:pt x="90960" y="391512"/>
                </a:lnTo>
                <a:lnTo>
                  <a:pt x="104306" y="390239"/>
                </a:lnTo>
                <a:lnTo>
                  <a:pt x="118719" y="390021"/>
                </a:lnTo>
                <a:lnTo>
                  <a:pt x="132896" y="390997"/>
                </a:lnTo>
                <a:lnTo>
                  <a:pt x="145535" y="393303"/>
                </a:lnTo>
                <a:lnTo>
                  <a:pt x="155333" y="397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020808" y="5277432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79158" y="0"/>
                </a:moveTo>
                <a:lnTo>
                  <a:pt x="182324" y="12088"/>
                </a:lnTo>
                <a:lnTo>
                  <a:pt x="184609" y="24506"/>
                </a:lnTo>
                <a:lnTo>
                  <a:pt x="186224" y="37156"/>
                </a:lnTo>
                <a:lnTo>
                  <a:pt x="187375" y="49941"/>
                </a:lnTo>
                <a:lnTo>
                  <a:pt x="188272" y="62762"/>
                </a:lnTo>
                <a:lnTo>
                  <a:pt x="189123" y="75523"/>
                </a:lnTo>
                <a:lnTo>
                  <a:pt x="190136" y="88126"/>
                </a:lnTo>
                <a:lnTo>
                  <a:pt x="190220" y="89014"/>
                </a:lnTo>
                <a:lnTo>
                  <a:pt x="191204" y="101670"/>
                </a:lnTo>
                <a:lnTo>
                  <a:pt x="191740" y="114365"/>
                </a:lnTo>
                <a:lnTo>
                  <a:pt x="191832" y="127075"/>
                </a:lnTo>
                <a:lnTo>
                  <a:pt x="191484" y="139777"/>
                </a:lnTo>
                <a:lnTo>
                  <a:pt x="190702" y="152449"/>
                </a:lnTo>
                <a:lnTo>
                  <a:pt x="189490" y="165067"/>
                </a:lnTo>
                <a:lnTo>
                  <a:pt x="187852" y="177609"/>
                </a:lnTo>
                <a:lnTo>
                  <a:pt x="185793" y="190052"/>
                </a:lnTo>
                <a:lnTo>
                  <a:pt x="184988" y="194310"/>
                </a:lnTo>
                <a:lnTo>
                  <a:pt x="183541" y="206716"/>
                </a:lnTo>
                <a:lnTo>
                  <a:pt x="183420" y="219252"/>
                </a:lnTo>
                <a:lnTo>
                  <a:pt x="183724" y="231838"/>
                </a:lnTo>
                <a:lnTo>
                  <a:pt x="183552" y="244393"/>
                </a:lnTo>
                <a:lnTo>
                  <a:pt x="183045" y="250304"/>
                </a:lnTo>
                <a:lnTo>
                  <a:pt x="181552" y="262424"/>
                </a:lnTo>
                <a:lnTo>
                  <a:pt x="179803" y="275240"/>
                </a:lnTo>
                <a:lnTo>
                  <a:pt x="177775" y="288288"/>
                </a:lnTo>
                <a:lnTo>
                  <a:pt x="175440" y="301104"/>
                </a:lnTo>
                <a:lnTo>
                  <a:pt x="172776" y="313223"/>
                </a:lnTo>
                <a:lnTo>
                  <a:pt x="168432" y="328869"/>
                </a:lnTo>
                <a:lnTo>
                  <a:pt x="164686" y="340948"/>
                </a:lnTo>
                <a:lnTo>
                  <a:pt x="161119" y="352809"/>
                </a:lnTo>
                <a:lnTo>
                  <a:pt x="158095" y="364706"/>
                </a:lnTo>
                <a:lnTo>
                  <a:pt x="155975" y="376891"/>
                </a:lnTo>
                <a:lnTo>
                  <a:pt x="155122" y="389618"/>
                </a:lnTo>
                <a:lnTo>
                  <a:pt x="155333" y="397078"/>
                </a:lnTo>
                <a:lnTo>
                  <a:pt x="145535" y="393303"/>
                </a:lnTo>
                <a:lnTo>
                  <a:pt x="132896" y="390997"/>
                </a:lnTo>
                <a:lnTo>
                  <a:pt x="118719" y="390021"/>
                </a:lnTo>
                <a:lnTo>
                  <a:pt x="104306" y="390239"/>
                </a:lnTo>
                <a:lnTo>
                  <a:pt x="90960" y="391512"/>
                </a:lnTo>
                <a:lnTo>
                  <a:pt x="79982" y="393705"/>
                </a:lnTo>
                <a:lnTo>
                  <a:pt x="78054" y="394284"/>
                </a:lnTo>
                <a:lnTo>
                  <a:pt x="77475" y="381617"/>
                </a:lnTo>
                <a:lnTo>
                  <a:pt x="76912" y="368916"/>
                </a:lnTo>
                <a:lnTo>
                  <a:pt x="76720" y="366420"/>
                </a:lnTo>
                <a:lnTo>
                  <a:pt x="74698" y="353718"/>
                </a:lnTo>
                <a:lnTo>
                  <a:pt x="71409" y="341496"/>
                </a:lnTo>
                <a:lnTo>
                  <a:pt x="67675" y="329443"/>
                </a:lnTo>
                <a:lnTo>
                  <a:pt x="64315" y="317248"/>
                </a:lnTo>
                <a:lnTo>
                  <a:pt x="62217" y="305244"/>
                </a:lnTo>
                <a:lnTo>
                  <a:pt x="61072" y="292557"/>
                </a:lnTo>
                <a:lnTo>
                  <a:pt x="60207" y="279863"/>
                </a:lnTo>
                <a:lnTo>
                  <a:pt x="59403" y="267192"/>
                </a:lnTo>
                <a:lnTo>
                  <a:pt x="58439" y="254573"/>
                </a:lnTo>
                <a:lnTo>
                  <a:pt x="57095" y="242036"/>
                </a:lnTo>
                <a:lnTo>
                  <a:pt x="55153" y="229610"/>
                </a:lnTo>
                <a:lnTo>
                  <a:pt x="52391" y="217325"/>
                </a:lnTo>
                <a:lnTo>
                  <a:pt x="48591" y="205210"/>
                </a:lnTo>
                <a:lnTo>
                  <a:pt x="46227" y="199212"/>
                </a:lnTo>
                <a:lnTo>
                  <a:pt x="40228" y="187526"/>
                </a:lnTo>
                <a:lnTo>
                  <a:pt x="32911" y="176957"/>
                </a:lnTo>
                <a:lnTo>
                  <a:pt x="24631" y="167247"/>
                </a:lnTo>
                <a:lnTo>
                  <a:pt x="15744" y="158135"/>
                </a:lnTo>
                <a:lnTo>
                  <a:pt x="6607" y="149363"/>
                </a:lnTo>
                <a:lnTo>
                  <a:pt x="0" y="1430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117550" y="5055734"/>
            <a:ext cx="232651" cy="211517"/>
          </a:xfrm>
          <a:custGeom>
            <a:avLst/>
            <a:gdLst/>
            <a:ahLst/>
            <a:cxnLst/>
            <a:rect l="l" t="t" r="r" b="b"/>
            <a:pathLst>
              <a:path w="232651" h="211517">
                <a:moveTo>
                  <a:pt x="212696" y="84308"/>
                </a:moveTo>
                <a:lnTo>
                  <a:pt x="218096" y="72785"/>
                </a:lnTo>
                <a:lnTo>
                  <a:pt x="221196" y="65475"/>
                </a:lnTo>
                <a:lnTo>
                  <a:pt x="226137" y="53914"/>
                </a:lnTo>
                <a:lnTo>
                  <a:pt x="230764" y="41518"/>
                </a:lnTo>
                <a:lnTo>
                  <a:pt x="232651" y="31947"/>
                </a:lnTo>
                <a:lnTo>
                  <a:pt x="230905" y="19821"/>
                </a:lnTo>
                <a:lnTo>
                  <a:pt x="224405" y="10865"/>
                </a:lnTo>
                <a:lnTo>
                  <a:pt x="214296" y="4777"/>
                </a:lnTo>
                <a:lnTo>
                  <a:pt x="201725" y="1256"/>
                </a:lnTo>
                <a:lnTo>
                  <a:pt x="187838" y="0"/>
                </a:lnTo>
                <a:lnTo>
                  <a:pt x="173781" y="706"/>
                </a:lnTo>
                <a:lnTo>
                  <a:pt x="160700" y="3072"/>
                </a:lnTo>
                <a:lnTo>
                  <a:pt x="149740" y="6797"/>
                </a:lnTo>
                <a:lnTo>
                  <a:pt x="146621" y="8364"/>
                </a:lnTo>
                <a:lnTo>
                  <a:pt x="141617" y="11145"/>
                </a:lnTo>
                <a:lnTo>
                  <a:pt x="140678" y="14663"/>
                </a:lnTo>
                <a:lnTo>
                  <a:pt x="135115" y="17177"/>
                </a:lnTo>
                <a:lnTo>
                  <a:pt x="129006" y="19933"/>
                </a:lnTo>
                <a:lnTo>
                  <a:pt x="122694" y="21775"/>
                </a:lnTo>
                <a:lnTo>
                  <a:pt x="116840" y="25089"/>
                </a:lnTo>
                <a:lnTo>
                  <a:pt x="111785" y="27947"/>
                </a:lnTo>
                <a:lnTo>
                  <a:pt x="105753" y="33268"/>
                </a:lnTo>
                <a:lnTo>
                  <a:pt x="99936" y="34818"/>
                </a:lnTo>
                <a:lnTo>
                  <a:pt x="87799" y="35557"/>
                </a:lnTo>
                <a:lnTo>
                  <a:pt x="75415" y="36228"/>
                </a:lnTo>
                <a:lnTo>
                  <a:pt x="75019" y="36329"/>
                </a:lnTo>
                <a:lnTo>
                  <a:pt x="69481" y="37789"/>
                </a:lnTo>
                <a:lnTo>
                  <a:pt x="67030" y="40380"/>
                </a:lnTo>
                <a:lnTo>
                  <a:pt x="62255" y="43568"/>
                </a:lnTo>
                <a:lnTo>
                  <a:pt x="57467" y="46768"/>
                </a:lnTo>
                <a:lnTo>
                  <a:pt x="52209" y="48572"/>
                </a:lnTo>
                <a:lnTo>
                  <a:pt x="43675" y="48661"/>
                </a:lnTo>
                <a:lnTo>
                  <a:pt x="40792" y="47454"/>
                </a:lnTo>
                <a:lnTo>
                  <a:pt x="38201" y="48534"/>
                </a:lnTo>
                <a:lnTo>
                  <a:pt x="33667" y="50426"/>
                </a:lnTo>
                <a:lnTo>
                  <a:pt x="30061" y="57551"/>
                </a:lnTo>
                <a:lnTo>
                  <a:pt x="26797" y="60853"/>
                </a:lnTo>
                <a:lnTo>
                  <a:pt x="23165" y="64510"/>
                </a:lnTo>
                <a:lnTo>
                  <a:pt x="16027" y="66885"/>
                </a:lnTo>
                <a:lnTo>
                  <a:pt x="12979" y="71546"/>
                </a:lnTo>
                <a:lnTo>
                  <a:pt x="8116" y="83082"/>
                </a:lnTo>
                <a:lnTo>
                  <a:pt x="4531" y="95654"/>
                </a:lnTo>
                <a:lnTo>
                  <a:pt x="2679" y="100426"/>
                </a:lnTo>
                <a:lnTo>
                  <a:pt x="0" y="112226"/>
                </a:lnTo>
                <a:lnTo>
                  <a:pt x="637" y="124597"/>
                </a:lnTo>
                <a:lnTo>
                  <a:pt x="2029" y="137132"/>
                </a:lnTo>
                <a:lnTo>
                  <a:pt x="2222" y="141790"/>
                </a:lnTo>
                <a:lnTo>
                  <a:pt x="3042" y="155133"/>
                </a:lnTo>
                <a:lnTo>
                  <a:pt x="5600" y="167496"/>
                </a:lnTo>
                <a:lnTo>
                  <a:pt x="10136" y="179095"/>
                </a:lnTo>
                <a:lnTo>
                  <a:pt x="16895" y="190145"/>
                </a:lnTo>
                <a:lnTo>
                  <a:pt x="23685" y="198330"/>
                </a:lnTo>
                <a:lnTo>
                  <a:pt x="30603" y="205846"/>
                </a:lnTo>
                <a:lnTo>
                  <a:pt x="39223" y="211517"/>
                </a:lnTo>
                <a:lnTo>
                  <a:pt x="46164" y="208820"/>
                </a:lnTo>
                <a:lnTo>
                  <a:pt x="65633" y="173210"/>
                </a:lnTo>
                <a:lnTo>
                  <a:pt x="67437" y="169260"/>
                </a:lnTo>
                <a:lnTo>
                  <a:pt x="67805" y="161462"/>
                </a:lnTo>
                <a:lnTo>
                  <a:pt x="70345" y="157957"/>
                </a:lnTo>
                <a:lnTo>
                  <a:pt x="73228" y="153931"/>
                </a:lnTo>
                <a:lnTo>
                  <a:pt x="76530" y="153588"/>
                </a:lnTo>
                <a:lnTo>
                  <a:pt x="80962" y="151340"/>
                </a:lnTo>
                <a:lnTo>
                  <a:pt x="89192" y="147187"/>
                </a:lnTo>
                <a:lnTo>
                  <a:pt x="93713" y="140621"/>
                </a:lnTo>
                <a:lnTo>
                  <a:pt x="100165" y="135097"/>
                </a:lnTo>
                <a:lnTo>
                  <a:pt x="105676" y="139174"/>
                </a:lnTo>
                <a:lnTo>
                  <a:pt x="108991" y="145828"/>
                </a:lnTo>
                <a:lnTo>
                  <a:pt x="114376" y="150337"/>
                </a:lnTo>
                <a:lnTo>
                  <a:pt x="118935" y="154172"/>
                </a:lnTo>
                <a:lnTo>
                  <a:pt x="127838" y="161513"/>
                </a:lnTo>
                <a:lnTo>
                  <a:pt x="133705" y="162719"/>
                </a:lnTo>
                <a:lnTo>
                  <a:pt x="140182" y="164027"/>
                </a:lnTo>
                <a:lnTo>
                  <a:pt x="144704" y="159913"/>
                </a:lnTo>
                <a:lnTo>
                  <a:pt x="148056" y="155112"/>
                </a:lnTo>
                <a:lnTo>
                  <a:pt x="151841" y="149740"/>
                </a:lnTo>
                <a:lnTo>
                  <a:pt x="154089" y="147886"/>
                </a:lnTo>
                <a:lnTo>
                  <a:pt x="159791" y="144368"/>
                </a:lnTo>
                <a:lnTo>
                  <a:pt x="161937" y="143060"/>
                </a:lnTo>
                <a:lnTo>
                  <a:pt x="164668" y="141599"/>
                </a:lnTo>
                <a:lnTo>
                  <a:pt x="168033" y="139047"/>
                </a:lnTo>
                <a:lnTo>
                  <a:pt x="170040" y="135999"/>
                </a:lnTo>
                <a:lnTo>
                  <a:pt x="171843" y="135757"/>
                </a:lnTo>
                <a:lnTo>
                  <a:pt x="174472" y="135427"/>
                </a:lnTo>
                <a:lnTo>
                  <a:pt x="177495" y="139174"/>
                </a:lnTo>
                <a:lnTo>
                  <a:pt x="180657" y="138805"/>
                </a:lnTo>
                <a:lnTo>
                  <a:pt x="184937" y="138285"/>
                </a:lnTo>
                <a:lnTo>
                  <a:pt x="186677" y="134284"/>
                </a:lnTo>
                <a:lnTo>
                  <a:pt x="188646" y="131198"/>
                </a:lnTo>
                <a:lnTo>
                  <a:pt x="193192" y="124149"/>
                </a:lnTo>
                <a:lnTo>
                  <a:pt x="194576" y="117126"/>
                </a:lnTo>
                <a:lnTo>
                  <a:pt x="196837" y="109163"/>
                </a:lnTo>
                <a:lnTo>
                  <a:pt x="198844" y="102013"/>
                </a:lnTo>
                <a:lnTo>
                  <a:pt x="198945" y="100070"/>
                </a:lnTo>
                <a:lnTo>
                  <a:pt x="205549" y="96603"/>
                </a:lnTo>
                <a:lnTo>
                  <a:pt x="208140" y="93835"/>
                </a:lnTo>
                <a:lnTo>
                  <a:pt x="207238" y="95778"/>
                </a:lnTo>
                <a:lnTo>
                  <a:pt x="212696" y="843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117550" y="5055734"/>
            <a:ext cx="232651" cy="211517"/>
          </a:xfrm>
          <a:custGeom>
            <a:avLst/>
            <a:gdLst/>
            <a:ahLst/>
            <a:cxnLst/>
            <a:rect l="l" t="t" r="r" b="b"/>
            <a:pathLst>
              <a:path w="232651" h="211517">
                <a:moveTo>
                  <a:pt x="65633" y="173210"/>
                </a:moveTo>
                <a:lnTo>
                  <a:pt x="67437" y="169260"/>
                </a:lnTo>
                <a:lnTo>
                  <a:pt x="67805" y="161462"/>
                </a:lnTo>
                <a:lnTo>
                  <a:pt x="70345" y="157957"/>
                </a:lnTo>
                <a:lnTo>
                  <a:pt x="73228" y="153931"/>
                </a:lnTo>
                <a:lnTo>
                  <a:pt x="76530" y="153588"/>
                </a:lnTo>
                <a:lnTo>
                  <a:pt x="80962" y="151340"/>
                </a:lnTo>
                <a:lnTo>
                  <a:pt x="89192" y="147187"/>
                </a:lnTo>
                <a:lnTo>
                  <a:pt x="93713" y="140621"/>
                </a:lnTo>
                <a:lnTo>
                  <a:pt x="100165" y="135097"/>
                </a:lnTo>
                <a:lnTo>
                  <a:pt x="105676" y="139174"/>
                </a:lnTo>
                <a:lnTo>
                  <a:pt x="108991" y="145828"/>
                </a:lnTo>
                <a:lnTo>
                  <a:pt x="114376" y="150337"/>
                </a:lnTo>
                <a:lnTo>
                  <a:pt x="118935" y="154172"/>
                </a:lnTo>
                <a:lnTo>
                  <a:pt x="127838" y="161513"/>
                </a:lnTo>
                <a:lnTo>
                  <a:pt x="133705" y="162719"/>
                </a:lnTo>
                <a:lnTo>
                  <a:pt x="140182" y="164027"/>
                </a:lnTo>
                <a:lnTo>
                  <a:pt x="144704" y="159913"/>
                </a:lnTo>
                <a:lnTo>
                  <a:pt x="148056" y="155112"/>
                </a:lnTo>
                <a:lnTo>
                  <a:pt x="151841" y="149740"/>
                </a:lnTo>
                <a:lnTo>
                  <a:pt x="154089" y="147886"/>
                </a:lnTo>
                <a:lnTo>
                  <a:pt x="159791" y="144368"/>
                </a:lnTo>
                <a:lnTo>
                  <a:pt x="161937" y="143060"/>
                </a:lnTo>
                <a:lnTo>
                  <a:pt x="164668" y="141599"/>
                </a:lnTo>
                <a:lnTo>
                  <a:pt x="166522" y="140202"/>
                </a:lnTo>
                <a:lnTo>
                  <a:pt x="168033" y="139047"/>
                </a:lnTo>
                <a:lnTo>
                  <a:pt x="170040" y="135999"/>
                </a:lnTo>
                <a:lnTo>
                  <a:pt x="171843" y="135757"/>
                </a:lnTo>
                <a:lnTo>
                  <a:pt x="174472" y="135427"/>
                </a:lnTo>
                <a:lnTo>
                  <a:pt x="177495" y="139174"/>
                </a:lnTo>
                <a:lnTo>
                  <a:pt x="180657" y="138805"/>
                </a:lnTo>
                <a:lnTo>
                  <a:pt x="184937" y="138285"/>
                </a:lnTo>
                <a:lnTo>
                  <a:pt x="186677" y="134284"/>
                </a:lnTo>
                <a:lnTo>
                  <a:pt x="188646" y="131198"/>
                </a:lnTo>
                <a:lnTo>
                  <a:pt x="193192" y="124149"/>
                </a:lnTo>
                <a:lnTo>
                  <a:pt x="194576" y="117126"/>
                </a:lnTo>
                <a:lnTo>
                  <a:pt x="196837" y="109163"/>
                </a:lnTo>
                <a:lnTo>
                  <a:pt x="198844" y="102013"/>
                </a:lnTo>
                <a:lnTo>
                  <a:pt x="198945" y="100070"/>
                </a:lnTo>
                <a:lnTo>
                  <a:pt x="205549" y="96603"/>
                </a:lnTo>
                <a:lnTo>
                  <a:pt x="207061" y="95816"/>
                </a:lnTo>
                <a:lnTo>
                  <a:pt x="207556" y="95549"/>
                </a:lnTo>
                <a:lnTo>
                  <a:pt x="208140" y="93835"/>
                </a:lnTo>
                <a:lnTo>
                  <a:pt x="207873" y="94444"/>
                </a:lnTo>
                <a:lnTo>
                  <a:pt x="207645" y="95232"/>
                </a:lnTo>
                <a:lnTo>
                  <a:pt x="207238" y="95778"/>
                </a:lnTo>
                <a:lnTo>
                  <a:pt x="212696" y="84308"/>
                </a:lnTo>
                <a:lnTo>
                  <a:pt x="218096" y="72785"/>
                </a:lnTo>
                <a:lnTo>
                  <a:pt x="221196" y="65475"/>
                </a:lnTo>
                <a:lnTo>
                  <a:pt x="226137" y="53914"/>
                </a:lnTo>
                <a:lnTo>
                  <a:pt x="230764" y="41518"/>
                </a:lnTo>
                <a:lnTo>
                  <a:pt x="232651" y="31947"/>
                </a:lnTo>
                <a:lnTo>
                  <a:pt x="230905" y="19821"/>
                </a:lnTo>
                <a:lnTo>
                  <a:pt x="224405" y="10865"/>
                </a:lnTo>
                <a:lnTo>
                  <a:pt x="214296" y="4777"/>
                </a:lnTo>
                <a:lnTo>
                  <a:pt x="201725" y="1256"/>
                </a:lnTo>
                <a:lnTo>
                  <a:pt x="187838" y="0"/>
                </a:lnTo>
                <a:lnTo>
                  <a:pt x="173781" y="706"/>
                </a:lnTo>
                <a:lnTo>
                  <a:pt x="160700" y="3072"/>
                </a:lnTo>
                <a:lnTo>
                  <a:pt x="149740" y="6797"/>
                </a:lnTo>
                <a:lnTo>
                  <a:pt x="146621" y="8364"/>
                </a:lnTo>
                <a:lnTo>
                  <a:pt x="141617" y="11145"/>
                </a:lnTo>
                <a:lnTo>
                  <a:pt x="140678" y="14663"/>
                </a:lnTo>
                <a:lnTo>
                  <a:pt x="135115" y="17177"/>
                </a:lnTo>
                <a:lnTo>
                  <a:pt x="129006" y="19933"/>
                </a:lnTo>
                <a:lnTo>
                  <a:pt x="122694" y="21775"/>
                </a:lnTo>
                <a:lnTo>
                  <a:pt x="116840" y="25089"/>
                </a:lnTo>
                <a:lnTo>
                  <a:pt x="111785" y="27947"/>
                </a:lnTo>
                <a:lnTo>
                  <a:pt x="105753" y="33268"/>
                </a:lnTo>
                <a:lnTo>
                  <a:pt x="99936" y="34818"/>
                </a:lnTo>
                <a:lnTo>
                  <a:pt x="87799" y="35557"/>
                </a:lnTo>
                <a:lnTo>
                  <a:pt x="75415" y="36228"/>
                </a:lnTo>
                <a:lnTo>
                  <a:pt x="75019" y="36329"/>
                </a:lnTo>
                <a:lnTo>
                  <a:pt x="69481" y="37789"/>
                </a:lnTo>
                <a:lnTo>
                  <a:pt x="67030" y="40380"/>
                </a:lnTo>
                <a:lnTo>
                  <a:pt x="62255" y="43568"/>
                </a:lnTo>
                <a:lnTo>
                  <a:pt x="57467" y="46768"/>
                </a:lnTo>
                <a:lnTo>
                  <a:pt x="52209" y="48572"/>
                </a:lnTo>
                <a:lnTo>
                  <a:pt x="46279" y="48635"/>
                </a:lnTo>
                <a:lnTo>
                  <a:pt x="43675" y="48661"/>
                </a:lnTo>
                <a:lnTo>
                  <a:pt x="40792" y="47454"/>
                </a:lnTo>
                <a:lnTo>
                  <a:pt x="38201" y="48534"/>
                </a:lnTo>
                <a:lnTo>
                  <a:pt x="33667" y="50426"/>
                </a:lnTo>
                <a:lnTo>
                  <a:pt x="30061" y="57551"/>
                </a:lnTo>
                <a:lnTo>
                  <a:pt x="26797" y="60853"/>
                </a:lnTo>
                <a:lnTo>
                  <a:pt x="23165" y="64510"/>
                </a:lnTo>
                <a:lnTo>
                  <a:pt x="16027" y="66885"/>
                </a:lnTo>
                <a:lnTo>
                  <a:pt x="12979" y="71546"/>
                </a:lnTo>
                <a:lnTo>
                  <a:pt x="8116" y="83082"/>
                </a:lnTo>
                <a:lnTo>
                  <a:pt x="4531" y="95654"/>
                </a:lnTo>
                <a:lnTo>
                  <a:pt x="2679" y="100426"/>
                </a:lnTo>
                <a:lnTo>
                  <a:pt x="0" y="112226"/>
                </a:lnTo>
                <a:lnTo>
                  <a:pt x="637" y="124597"/>
                </a:lnTo>
                <a:lnTo>
                  <a:pt x="2029" y="137132"/>
                </a:lnTo>
                <a:lnTo>
                  <a:pt x="2222" y="141790"/>
                </a:lnTo>
                <a:lnTo>
                  <a:pt x="3042" y="155133"/>
                </a:lnTo>
                <a:lnTo>
                  <a:pt x="5600" y="167496"/>
                </a:lnTo>
                <a:lnTo>
                  <a:pt x="10136" y="179095"/>
                </a:lnTo>
                <a:lnTo>
                  <a:pt x="16895" y="190145"/>
                </a:lnTo>
                <a:lnTo>
                  <a:pt x="23685" y="198330"/>
                </a:lnTo>
                <a:lnTo>
                  <a:pt x="30603" y="205846"/>
                </a:lnTo>
                <a:lnTo>
                  <a:pt x="39223" y="211517"/>
                </a:lnTo>
                <a:lnTo>
                  <a:pt x="46164" y="2088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280365" y="5173330"/>
            <a:ext cx="9295" cy="17627"/>
          </a:xfrm>
          <a:custGeom>
            <a:avLst/>
            <a:gdLst/>
            <a:ahLst/>
            <a:cxnLst/>
            <a:rect l="l" t="t" r="r" b="b"/>
            <a:pathLst>
              <a:path w="9295" h="17627">
                <a:moveTo>
                  <a:pt x="9295" y="17627"/>
                </a:moveTo>
                <a:lnTo>
                  <a:pt x="1913" y="9616"/>
                </a:lnTo>
                <a:lnTo>
                  <a:pt x="0" y="753"/>
                </a:lnTo>
                <a:lnTo>
                  <a:pt x="4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289063" y="5134747"/>
            <a:ext cx="29616" cy="10858"/>
          </a:xfrm>
          <a:custGeom>
            <a:avLst/>
            <a:gdLst/>
            <a:ahLst/>
            <a:cxnLst/>
            <a:rect l="l" t="t" r="r" b="b"/>
            <a:pathLst>
              <a:path w="29616" h="10858">
                <a:moveTo>
                  <a:pt x="29616" y="10858"/>
                </a:moveTo>
                <a:lnTo>
                  <a:pt x="27432" y="9131"/>
                </a:lnTo>
                <a:lnTo>
                  <a:pt x="26098" y="6261"/>
                </a:lnTo>
                <a:lnTo>
                  <a:pt x="23850" y="4597"/>
                </a:lnTo>
                <a:lnTo>
                  <a:pt x="21894" y="3174"/>
                </a:lnTo>
                <a:lnTo>
                  <a:pt x="21221" y="3517"/>
                </a:lnTo>
                <a:lnTo>
                  <a:pt x="18567" y="2489"/>
                </a:lnTo>
                <a:lnTo>
                  <a:pt x="12230" y="0"/>
                </a:lnTo>
                <a:lnTo>
                  <a:pt x="6718" y="469"/>
                </a:lnTo>
                <a:lnTo>
                  <a:pt x="0" y="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296314" y="5146240"/>
            <a:ext cx="12776" cy="4178"/>
          </a:xfrm>
          <a:custGeom>
            <a:avLst/>
            <a:gdLst/>
            <a:ahLst/>
            <a:cxnLst/>
            <a:rect l="l" t="t" r="r" b="b"/>
            <a:pathLst>
              <a:path w="12776" h="4178">
                <a:moveTo>
                  <a:pt x="12776" y="4178"/>
                </a:moveTo>
                <a:lnTo>
                  <a:pt x="8521" y="2171"/>
                </a:lnTo>
                <a:lnTo>
                  <a:pt x="4343" y="115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295629" y="5149148"/>
            <a:ext cx="7416" cy="5080"/>
          </a:xfrm>
          <a:custGeom>
            <a:avLst/>
            <a:gdLst/>
            <a:ahLst/>
            <a:cxnLst/>
            <a:rect l="l" t="t" r="r" b="b"/>
            <a:pathLst>
              <a:path w="7416" h="5079">
                <a:moveTo>
                  <a:pt x="7416" y="0"/>
                </a:moveTo>
                <a:lnTo>
                  <a:pt x="6184" y="1663"/>
                </a:lnTo>
                <a:lnTo>
                  <a:pt x="4800" y="3428"/>
                </a:lnTo>
                <a:lnTo>
                  <a:pt x="3492" y="5079"/>
                </a:lnTo>
                <a:lnTo>
                  <a:pt x="2400" y="4927"/>
                </a:lnTo>
                <a:lnTo>
                  <a:pt x="863" y="4254"/>
                </a:lnTo>
                <a:lnTo>
                  <a:pt x="0" y="3581"/>
                </a:lnTo>
                <a:lnTo>
                  <a:pt x="279" y="2679"/>
                </a:lnTo>
                <a:lnTo>
                  <a:pt x="647" y="1562"/>
                </a:lnTo>
                <a:lnTo>
                  <a:pt x="1206" y="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143686" y="4998378"/>
            <a:ext cx="211759" cy="134620"/>
          </a:xfrm>
          <a:custGeom>
            <a:avLst/>
            <a:gdLst/>
            <a:ahLst/>
            <a:cxnLst/>
            <a:rect l="l" t="t" r="r" b="b"/>
            <a:pathLst>
              <a:path w="211759" h="134620">
                <a:moveTo>
                  <a:pt x="3035" y="101663"/>
                </a:moveTo>
                <a:lnTo>
                  <a:pt x="1917" y="112941"/>
                </a:lnTo>
                <a:lnTo>
                  <a:pt x="0" y="118795"/>
                </a:lnTo>
                <a:lnTo>
                  <a:pt x="7937" y="122262"/>
                </a:lnTo>
                <a:lnTo>
                  <a:pt x="6375" y="120065"/>
                </a:lnTo>
                <a:lnTo>
                  <a:pt x="11404" y="126961"/>
                </a:lnTo>
                <a:lnTo>
                  <a:pt x="13500" y="131597"/>
                </a:lnTo>
                <a:lnTo>
                  <a:pt x="14084" y="134099"/>
                </a:lnTo>
                <a:lnTo>
                  <a:pt x="26315" y="130161"/>
                </a:lnTo>
                <a:lnTo>
                  <a:pt x="36601" y="122338"/>
                </a:lnTo>
                <a:lnTo>
                  <a:pt x="46334" y="113593"/>
                </a:lnTo>
                <a:lnTo>
                  <a:pt x="55333" y="107594"/>
                </a:lnTo>
                <a:lnTo>
                  <a:pt x="60185" y="105270"/>
                </a:lnTo>
                <a:lnTo>
                  <a:pt x="66624" y="104775"/>
                </a:lnTo>
                <a:lnTo>
                  <a:pt x="71285" y="100990"/>
                </a:lnTo>
                <a:lnTo>
                  <a:pt x="76454" y="96774"/>
                </a:lnTo>
                <a:lnTo>
                  <a:pt x="77978" y="87858"/>
                </a:lnTo>
                <a:lnTo>
                  <a:pt x="85979" y="91960"/>
                </a:lnTo>
                <a:lnTo>
                  <a:pt x="93304" y="100662"/>
                </a:lnTo>
                <a:lnTo>
                  <a:pt x="94261" y="112781"/>
                </a:lnTo>
                <a:lnTo>
                  <a:pt x="91598" y="124985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20"/>
                </a:lnTo>
                <a:lnTo>
                  <a:pt x="110831" y="124549"/>
                </a:lnTo>
                <a:lnTo>
                  <a:pt x="115873" y="114231"/>
                </a:lnTo>
                <a:lnTo>
                  <a:pt x="122752" y="104833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42"/>
                </a:lnTo>
                <a:lnTo>
                  <a:pt x="139992" y="84709"/>
                </a:lnTo>
                <a:lnTo>
                  <a:pt x="142824" y="81902"/>
                </a:lnTo>
                <a:lnTo>
                  <a:pt x="146304" y="77139"/>
                </a:lnTo>
                <a:lnTo>
                  <a:pt x="158707" y="79713"/>
                </a:lnTo>
                <a:lnTo>
                  <a:pt x="171242" y="82378"/>
                </a:lnTo>
                <a:lnTo>
                  <a:pt x="183453" y="86001"/>
                </a:lnTo>
                <a:lnTo>
                  <a:pt x="189318" y="88455"/>
                </a:lnTo>
                <a:lnTo>
                  <a:pt x="195516" y="92240"/>
                </a:lnTo>
                <a:lnTo>
                  <a:pt x="200812" y="91935"/>
                </a:lnTo>
                <a:lnTo>
                  <a:pt x="205232" y="87401"/>
                </a:lnTo>
                <a:lnTo>
                  <a:pt x="210642" y="86398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0"/>
                </a:lnTo>
                <a:lnTo>
                  <a:pt x="172907" y="15574"/>
                </a:lnTo>
                <a:lnTo>
                  <a:pt x="170624" y="14973"/>
                </a:lnTo>
                <a:lnTo>
                  <a:pt x="160033" y="8750"/>
                </a:lnTo>
                <a:lnTo>
                  <a:pt x="148025" y="909"/>
                </a:lnTo>
                <a:lnTo>
                  <a:pt x="145389" y="63"/>
                </a:lnTo>
                <a:lnTo>
                  <a:pt x="132779" y="692"/>
                </a:lnTo>
                <a:lnTo>
                  <a:pt x="122030" y="2251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7" y="26415"/>
                </a:lnTo>
                <a:lnTo>
                  <a:pt x="43886" y="36875"/>
                </a:lnTo>
                <a:lnTo>
                  <a:pt x="36584" y="47819"/>
                </a:lnTo>
                <a:lnTo>
                  <a:pt x="34061" y="51269"/>
                </a:lnTo>
                <a:lnTo>
                  <a:pt x="27919" y="62392"/>
                </a:lnTo>
                <a:lnTo>
                  <a:pt x="23724" y="74120"/>
                </a:lnTo>
                <a:lnTo>
                  <a:pt x="19596" y="83337"/>
                </a:lnTo>
                <a:lnTo>
                  <a:pt x="15595" y="90500"/>
                </a:lnTo>
                <a:lnTo>
                  <a:pt x="14833" y="94170"/>
                </a:lnTo>
                <a:lnTo>
                  <a:pt x="8026" y="98463"/>
                </a:lnTo>
                <a:lnTo>
                  <a:pt x="3035" y="1016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143686" y="4998378"/>
            <a:ext cx="211759" cy="134620"/>
          </a:xfrm>
          <a:custGeom>
            <a:avLst/>
            <a:gdLst/>
            <a:ahLst/>
            <a:cxnLst/>
            <a:rect l="l" t="t" r="r" b="b"/>
            <a:pathLst>
              <a:path w="211759" h="134620">
                <a:moveTo>
                  <a:pt x="195516" y="92240"/>
                </a:moveTo>
                <a:lnTo>
                  <a:pt x="200812" y="91935"/>
                </a:lnTo>
                <a:lnTo>
                  <a:pt x="205232" y="87401"/>
                </a:lnTo>
                <a:lnTo>
                  <a:pt x="210642" y="86398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0"/>
                </a:lnTo>
                <a:lnTo>
                  <a:pt x="172907" y="15574"/>
                </a:lnTo>
                <a:lnTo>
                  <a:pt x="170624" y="14973"/>
                </a:lnTo>
                <a:lnTo>
                  <a:pt x="160033" y="8750"/>
                </a:lnTo>
                <a:lnTo>
                  <a:pt x="148025" y="909"/>
                </a:lnTo>
                <a:lnTo>
                  <a:pt x="145389" y="63"/>
                </a:lnTo>
                <a:lnTo>
                  <a:pt x="132779" y="692"/>
                </a:lnTo>
                <a:lnTo>
                  <a:pt x="122030" y="2251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7" y="26415"/>
                </a:lnTo>
                <a:lnTo>
                  <a:pt x="43886" y="36875"/>
                </a:lnTo>
                <a:lnTo>
                  <a:pt x="36584" y="47819"/>
                </a:lnTo>
                <a:lnTo>
                  <a:pt x="34061" y="51269"/>
                </a:lnTo>
                <a:lnTo>
                  <a:pt x="27919" y="62392"/>
                </a:lnTo>
                <a:lnTo>
                  <a:pt x="23724" y="74120"/>
                </a:lnTo>
                <a:lnTo>
                  <a:pt x="19596" y="83337"/>
                </a:lnTo>
                <a:lnTo>
                  <a:pt x="15595" y="90500"/>
                </a:lnTo>
                <a:lnTo>
                  <a:pt x="14833" y="94170"/>
                </a:lnTo>
                <a:lnTo>
                  <a:pt x="8026" y="98463"/>
                </a:lnTo>
                <a:lnTo>
                  <a:pt x="3035" y="101663"/>
                </a:lnTo>
                <a:lnTo>
                  <a:pt x="1917" y="112941"/>
                </a:lnTo>
                <a:lnTo>
                  <a:pt x="0" y="118795"/>
                </a:lnTo>
                <a:lnTo>
                  <a:pt x="7937" y="122262"/>
                </a:lnTo>
                <a:lnTo>
                  <a:pt x="6375" y="120065"/>
                </a:lnTo>
                <a:lnTo>
                  <a:pt x="11404" y="126961"/>
                </a:lnTo>
                <a:lnTo>
                  <a:pt x="13004" y="129171"/>
                </a:lnTo>
                <a:lnTo>
                  <a:pt x="13500" y="131597"/>
                </a:lnTo>
                <a:lnTo>
                  <a:pt x="14084" y="134099"/>
                </a:lnTo>
                <a:lnTo>
                  <a:pt x="26315" y="130161"/>
                </a:lnTo>
                <a:lnTo>
                  <a:pt x="36601" y="122338"/>
                </a:lnTo>
                <a:lnTo>
                  <a:pt x="46334" y="113593"/>
                </a:lnTo>
                <a:lnTo>
                  <a:pt x="55333" y="107594"/>
                </a:lnTo>
                <a:lnTo>
                  <a:pt x="60185" y="105270"/>
                </a:lnTo>
                <a:lnTo>
                  <a:pt x="66624" y="104775"/>
                </a:lnTo>
                <a:lnTo>
                  <a:pt x="71285" y="100990"/>
                </a:lnTo>
                <a:lnTo>
                  <a:pt x="76454" y="96774"/>
                </a:lnTo>
                <a:lnTo>
                  <a:pt x="77978" y="87858"/>
                </a:lnTo>
                <a:lnTo>
                  <a:pt x="85979" y="91960"/>
                </a:lnTo>
                <a:lnTo>
                  <a:pt x="93304" y="100662"/>
                </a:lnTo>
                <a:lnTo>
                  <a:pt x="94261" y="112781"/>
                </a:lnTo>
                <a:lnTo>
                  <a:pt x="91598" y="124985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20"/>
                </a:lnTo>
                <a:lnTo>
                  <a:pt x="110831" y="124549"/>
                </a:lnTo>
                <a:lnTo>
                  <a:pt x="115873" y="114231"/>
                </a:lnTo>
                <a:lnTo>
                  <a:pt x="122752" y="104833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42"/>
                </a:lnTo>
                <a:lnTo>
                  <a:pt x="139992" y="84709"/>
                </a:lnTo>
                <a:lnTo>
                  <a:pt x="142824" y="81902"/>
                </a:lnTo>
                <a:lnTo>
                  <a:pt x="146304" y="77139"/>
                </a:lnTo>
                <a:lnTo>
                  <a:pt x="158707" y="79713"/>
                </a:lnTo>
                <a:lnTo>
                  <a:pt x="171242" y="82378"/>
                </a:lnTo>
                <a:lnTo>
                  <a:pt x="183453" y="86001"/>
                </a:lnTo>
                <a:lnTo>
                  <a:pt x="189318" y="88455"/>
                </a:lnTo>
                <a:lnTo>
                  <a:pt x="195516" y="92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200810" y="5102556"/>
            <a:ext cx="19151" cy="45110"/>
          </a:xfrm>
          <a:custGeom>
            <a:avLst/>
            <a:gdLst/>
            <a:ahLst/>
            <a:cxnLst/>
            <a:rect l="l" t="t" r="r" b="b"/>
            <a:pathLst>
              <a:path w="19151" h="45110">
                <a:moveTo>
                  <a:pt x="8229" y="0"/>
                </a:moveTo>
                <a:lnTo>
                  <a:pt x="5689" y="4737"/>
                </a:lnTo>
                <a:lnTo>
                  <a:pt x="6553" y="9842"/>
                </a:lnTo>
                <a:lnTo>
                  <a:pt x="5448" y="14706"/>
                </a:lnTo>
                <a:lnTo>
                  <a:pt x="4902" y="17221"/>
                </a:lnTo>
                <a:lnTo>
                  <a:pt x="3657" y="19253"/>
                </a:lnTo>
                <a:lnTo>
                  <a:pt x="3670" y="21856"/>
                </a:lnTo>
                <a:lnTo>
                  <a:pt x="3682" y="23228"/>
                </a:lnTo>
                <a:lnTo>
                  <a:pt x="5092" y="24612"/>
                </a:lnTo>
                <a:lnTo>
                  <a:pt x="5079" y="26200"/>
                </a:lnTo>
                <a:lnTo>
                  <a:pt x="5092" y="30746"/>
                </a:lnTo>
                <a:lnTo>
                  <a:pt x="0" y="35471"/>
                </a:lnTo>
                <a:lnTo>
                  <a:pt x="4343" y="39243"/>
                </a:lnTo>
                <a:lnTo>
                  <a:pt x="7188" y="41732"/>
                </a:lnTo>
                <a:lnTo>
                  <a:pt x="15887" y="43713"/>
                </a:lnTo>
                <a:lnTo>
                  <a:pt x="19151" y="451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215339" y="5106874"/>
            <a:ext cx="10083" cy="27774"/>
          </a:xfrm>
          <a:custGeom>
            <a:avLst/>
            <a:gdLst/>
            <a:ahLst/>
            <a:cxnLst/>
            <a:rect l="l" t="t" r="r" b="b"/>
            <a:pathLst>
              <a:path w="10083" h="27774">
                <a:moveTo>
                  <a:pt x="8000" y="304"/>
                </a:moveTo>
                <a:lnTo>
                  <a:pt x="6553" y="0"/>
                </a:lnTo>
                <a:lnTo>
                  <a:pt x="380" y="3200"/>
                </a:lnTo>
                <a:lnTo>
                  <a:pt x="507" y="6591"/>
                </a:lnTo>
                <a:lnTo>
                  <a:pt x="584" y="9016"/>
                </a:lnTo>
                <a:lnTo>
                  <a:pt x="2362" y="9766"/>
                </a:lnTo>
                <a:lnTo>
                  <a:pt x="2222" y="12026"/>
                </a:lnTo>
                <a:lnTo>
                  <a:pt x="2209" y="12255"/>
                </a:lnTo>
                <a:lnTo>
                  <a:pt x="342" y="12572"/>
                </a:lnTo>
                <a:lnTo>
                  <a:pt x="190" y="13792"/>
                </a:lnTo>
                <a:lnTo>
                  <a:pt x="0" y="15189"/>
                </a:lnTo>
                <a:lnTo>
                  <a:pt x="2006" y="16179"/>
                </a:lnTo>
                <a:lnTo>
                  <a:pt x="2070" y="17246"/>
                </a:lnTo>
                <a:lnTo>
                  <a:pt x="2222" y="19596"/>
                </a:lnTo>
                <a:lnTo>
                  <a:pt x="2489" y="20866"/>
                </a:lnTo>
                <a:lnTo>
                  <a:pt x="444" y="22974"/>
                </a:lnTo>
                <a:lnTo>
                  <a:pt x="3695" y="24460"/>
                </a:lnTo>
                <a:lnTo>
                  <a:pt x="7023" y="25895"/>
                </a:lnTo>
                <a:lnTo>
                  <a:pt x="10083" y="277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261706" y="5189895"/>
            <a:ext cx="7518" cy="13309"/>
          </a:xfrm>
          <a:custGeom>
            <a:avLst/>
            <a:gdLst/>
            <a:ahLst/>
            <a:cxnLst/>
            <a:rect l="l" t="t" r="r" b="b"/>
            <a:pathLst>
              <a:path w="7518" h="13309">
                <a:moveTo>
                  <a:pt x="7518" y="13309"/>
                </a:moveTo>
                <a:lnTo>
                  <a:pt x="6273" y="8331"/>
                </a:lnTo>
                <a:lnTo>
                  <a:pt x="3048" y="401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953727" y="6310494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117068" y="0"/>
                </a:moveTo>
                <a:lnTo>
                  <a:pt x="6578" y="33718"/>
                </a:ln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75"/>
                </a:lnTo>
                <a:lnTo>
                  <a:pt x="596" y="71958"/>
                </a:lnTo>
                <a:lnTo>
                  <a:pt x="330" y="72110"/>
                </a:lnTo>
                <a:lnTo>
                  <a:pt x="5080" y="74345"/>
                </a:lnTo>
                <a:lnTo>
                  <a:pt x="15519" y="81720"/>
                </a:lnTo>
                <a:lnTo>
                  <a:pt x="26211" y="88901"/>
                </a:lnTo>
                <a:lnTo>
                  <a:pt x="28130" y="89560"/>
                </a:lnTo>
                <a:lnTo>
                  <a:pt x="40388" y="92052"/>
                </a:lnTo>
                <a:lnTo>
                  <a:pt x="52879" y="93392"/>
                </a:lnTo>
                <a:lnTo>
                  <a:pt x="65470" y="94221"/>
                </a:lnTo>
                <a:lnTo>
                  <a:pt x="78022" y="95182"/>
                </a:lnTo>
                <a:lnTo>
                  <a:pt x="90403" y="96915"/>
                </a:lnTo>
                <a:lnTo>
                  <a:pt x="94957" y="97891"/>
                </a:lnTo>
                <a:lnTo>
                  <a:pt x="107454" y="100015"/>
                </a:lnTo>
                <a:lnTo>
                  <a:pt x="119991" y="100988"/>
                </a:lnTo>
                <a:lnTo>
                  <a:pt x="132540" y="101698"/>
                </a:lnTo>
                <a:lnTo>
                  <a:pt x="145074" y="103033"/>
                </a:lnTo>
                <a:lnTo>
                  <a:pt x="158671" y="104957"/>
                </a:lnTo>
                <a:lnTo>
                  <a:pt x="171269" y="106096"/>
                </a:lnTo>
                <a:lnTo>
                  <a:pt x="183962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36" y="103352"/>
                </a:lnTo>
                <a:lnTo>
                  <a:pt x="242798" y="100799"/>
                </a:lnTo>
                <a:lnTo>
                  <a:pt x="241414" y="91300"/>
                </a:lnTo>
                <a:lnTo>
                  <a:pt x="240893" y="87617"/>
                </a:lnTo>
                <a:lnTo>
                  <a:pt x="240538" y="84302"/>
                </a:lnTo>
                <a:lnTo>
                  <a:pt x="240449" y="74625"/>
                </a:lnTo>
                <a:lnTo>
                  <a:pt x="239356" y="74218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2" y="49573"/>
                </a:lnTo>
                <a:lnTo>
                  <a:pt x="143238" y="43729"/>
                </a:lnTo>
                <a:lnTo>
                  <a:pt x="132532" y="36338"/>
                </a:lnTo>
                <a:lnTo>
                  <a:pt x="124024" y="27079"/>
                </a:lnTo>
                <a:lnTo>
                  <a:pt x="118556" y="15632"/>
                </a:lnTo>
                <a:lnTo>
                  <a:pt x="116971" y="1677"/>
                </a:lnTo>
                <a:lnTo>
                  <a:pt x="11706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953727" y="6310494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6578" y="33718"/>
                </a:move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75"/>
                </a:lnTo>
                <a:lnTo>
                  <a:pt x="596" y="71958"/>
                </a:lnTo>
                <a:lnTo>
                  <a:pt x="330" y="72110"/>
                </a:lnTo>
                <a:lnTo>
                  <a:pt x="5080" y="74345"/>
                </a:lnTo>
                <a:lnTo>
                  <a:pt x="15519" y="81720"/>
                </a:lnTo>
                <a:lnTo>
                  <a:pt x="26211" y="88901"/>
                </a:lnTo>
                <a:lnTo>
                  <a:pt x="28130" y="89560"/>
                </a:lnTo>
                <a:lnTo>
                  <a:pt x="40388" y="92052"/>
                </a:lnTo>
                <a:lnTo>
                  <a:pt x="52879" y="93392"/>
                </a:lnTo>
                <a:lnTo>
                  <a:pt x="65470" y="94221"/>
                </a:lnTo>
                <a:lnTo>
                  <a:pt x="78022" y="95182"/>
                </a:lnTo>
                <a:lnTo>
                  <a:pt x="90403" y="96915"/>
                </a:lnTo>
                <a:lnTo>
                  <a:pt x="94957" y="97891"/>
                </a:lnTo>
                <a:lnTo>
                  <a:pt x="107454" y="100015"/>
                </a:lnTo>
                <a:lnTo>
                  <a:pt x="119991" y="100988"/>
                </a:lnTo>
                <a:lnTo>
                  <a:pt x="132540" y="101698"/>
                </a:lnTo>
                <a:lnTo>
                  <a:pt x="145074" y="103033"/>
                </a:lnTo>
                <a:lnTo>
                  <a:pt x="158671" y="104957"/>
                </a:lnTo>
                <a:lnTo>
                  <a:pt x="171269" y="106096"/>
                </a:lnTo>
                <a:lnTo>
                  <a:pt x="183962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36" y="103352"/>
                </a:lnTo>
                <a:lnTo>
                  <a:pt x="242798" y="100799"/>
                </a:lnTo>
                <a:lnTo>
                  <a:pt x="241414" y="91300"/>
                </a:lnTo>
                <a:lnTo>
                  <a:pt x="240893" y="87617"/>
                </a:lnTo>
                <a:lnTo>
                  <a:pt x="240538" y="84302"/>
                </a:lnTo>
                <a:lnTo>
                  <a:pt x="240499" y="80378"/>
                </a:lnTo>
                <a:lnTo>
                  <a:pt x="240449" y="74625"/>
                </a:lnTo>
                <a:lnTo>
                  <a:pt x="239356" y="74218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2" y="49573"/>
                </a:lnTo>
                <a:lnTo>
                  <a:pt x="143238" y="43729"/>
                </a:lnTo>
                <a:lnTo>
                  <a:pt x="132532" y="36338"/>
                </a:lnTo>
                <a:lnTo>
                  <a:pt x="124024" y="27079"/>
                </a:lnTo>
                <a:lnTo>
                  <a:pt x="118556" y="15632"/>
                </a:lnTo>
                <a:lnTo>
                  <a:pt x="116971" y="1677"/>
                </a:lnTo>
                <a:lnTo>
                  <a:pt x="1170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949447" y="6349400"/>
            <a:ext cx="248188" cy="91348"/>
          </a:xfrm>
          <a:custGeom>
            <a:avLst/>
            <a:gdLst/>
            <a:ahLst/>
            <a:cxnLst/>
            <a:rect l="l" t="t" r="r" b="b"/>
            <a:pathLst>
              <a:path w="248188" h="91348">
                <a:moveTo>
                  <a:pt x="520" y="47637"/>
                </a:moveTo>
                <a:lnTo>
                  <a:pt x="0" y="54889"/>
                </a:lnTo>
                <a:lnTo>
                  <a:pt x="0" y="65163"/>
                </a:lnTo>
                <a:lnTo>
                  <a:pt x="317" y="68605"/>
                </a:lnTo>
                <a:lnTo>
                  <a:pt x="2260" y="72694"/>
                </a:lnTo>
                <a:lnTo>
                  <a:pt x="4914" y="78257"/>
                </a:lnTo>
                <a:lnTo>
                  <a:pt x="8648" y="79895"/>
                </a:lnTo>
                <a:lnTo>
                  <a:pt x="13525" y="80898"/>
                </a:lnTo>
                <a:lnTo>
                  <a:pt x="20802" y="82422"/>
                </a:lnTo>
                <a:lnTo>
                  <a:pt x="29921" y="81940"/>
                </a:lnTo>
                <a:lnTo>
                  <a:pt x="42786" y="81940"/>
                </a:lnTo>
                <a:lnTo>
                  <a:pt x="48577" y="82549"/>
                </a:lnTo>
                <a:lnTo>
                  <a:pt x="53924" y="81940"/>
                </a:lnTo>
                <a:lnTo>
                  <a:pt x="60642" y="81178"/>
                </a:lnTo>
                <a:lnTo>
                  <a:pt x="71602" y="83032"/>
                </a:lnTo>
                <a:lnTo>
                  <a:pt x="74574" y="77571"/>
                </a:lnTo>
                <a:lnTo>
                  <a:pt x="79235" y="78841"/>
                </a:lnTo>
                <a:lnTo>
                  <a:pt x="84480" y="80302"/>
                </a:lnTo>
                <a:lnTo>
                  <a:pt x="88976" y="82435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87" y="89863"/>
                </a:lnTo>
                <a:lnTo>
                  <a:pt x="145139" y="91079"/>
                </a:lnTo>
                <a:lnTo>
                  <a:pt x="153073" y="91211"/>
                </a:lnTo>
                <a:lnTo>
                  <a:pt x="166098" y="91054"/>
                </a:lnTo>
                <a:lnTo>
                  <a:pt x="178646" y="91256"/>
                </a:lnTo>
                <a:lnTo>
                  <a:pt x="190961" y="91348"/>
                </a:lnTo>
                <a:lnTo>
                  <a:pt x="203287" y="90858"/>
                </a:lnTo>
                <a:lnTo>
                  <a:pt x="215869" y="89317"/>
                </a:lnTo>
                <a:lnTo>
                  <a:pt x="221081" y="88290"/>
                </a:lnTo>
                <a:lnTo>
                  <a:pt x="233604" y="84095"/>
                </a:lnTo>
                <a:lnTo>
                  <a:pt x="243371" y="75895"/>
                </a:lnTo>
                <a:lnTo>
                  <a:pt x="245821" y="71716"/>
                </a:lnTo>
                <a:lnTo>
                  <a:pt x="248188" y="59618"/>
                </a:lnTo>
                <a:lnTo>
                  <a:pt x="246990" y="47002"/>
                </a:lnTo>
                <a:lnTo>
                  <a:pt x="246291" y="42506"/>
                </a:lnTo>
                <a:lnTo>
                  <a:pt x="244970" y="33820"/>
                </a:lnTo>
                <a:lnTo>
                  <a:pt x="245059" y="27254"/>
                </a:lnTo>
                <a:lnTo>
                  <a:pt x="232486" y="27254"/>
                </a:lnTo>
                <a:lnTo>
                  <a:pt x="226091" y="35402"/>
                </a:lnTo>
                <a:lnTo>
                  <a:pt x="224811" y="49322"/>
                </a:lnTo>
                <a:lnTo>
                  <a:pt x="224599" y="50291"/>
                </a:lnTo>
                <a:lnTo>
                  <a:pt x="217263" y="61531"/>
                </a:lnTo>
                <a:lnTo>
                  <a:pt x="204877" y="66512"/>
                </a:lnTo>
                <a:lnTo>
                  <a:pt x="195122" y="67309"/>
                </a:lnTo>
                <a:lnTo>
                  <a:pt x="181497" y="67025"/>
                </a:lnTo>
                <a:lnTo>
                  <a:pt x="169444" y="66266"/>
                </a:lnTo>
                <a:lnTo>
                  <a:pt x="157719" y="65173"/>
                </a:lnTo>
                <a:lnTo>
                  <a:pt x="145074" y="63888"/>
                </a:lnTo>
                <a:lnTo>
                  <a:pt x="138747" y="63284"/>
                </a:lnTo>
                <a:lnTo>
                  <a:pt x="127332" y="62088"/>
                </a:lnTo>
                <a:lnTo>
                  <a:pt x="113572" y="60439"/>
                </a:lnTo>
                <a:lnTo>
                  <a:pt x="99952" y="58657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3" y="53766"/>
                </a:lnTo>
                <a:lnTo>
                  <a:pt x="53021" y="51761"/>
                </a:lnTo>
                <a:lnTo>
                  <a:pt x="40539" y="49334"/>
                </a:lnTo>
                <a:lnTo>
                  <a:pt x="36296" y="48361"/>
                </a:lnTo>
                <a:lnTo>
                  <a:pt x="31661" y="47231"/>
                </a:lnTo>
                <a:lnTo>
                  <a:pt x="25146" y="43700"/>
                </a:lnTo>
                <a:lnTo>
                  <a:pt x="20612" y="39154"/>
                </a:lnTo>
                <a:lnTo>
                  <a:pt x="16916" y="35458"/>
                </a:lnTo>
                <a:lnTo>
                  <a:pt x="15265" y="30772"/>
                </a:lnTo>
                <a:lnTo>
                  <a:pt x="14046" y="25907"/>
                </a:lnTo>
                <a:lnTo>
                  <a:pt x="11874" y="17183"/>
                </a:lnTo>
                <a:lnTo>
                  <a:pt x="11899" y="1041"/>
                </a:lnTo>
                <a:lnTo>
                  <a:pt x="10858" y="0"/>
                </a:lnTo>
                <a:lnTo>
                  <a:pt x="5634" y="11618"/>
                </a:lnTo>
                <a:lnTo>
                  <a:pt x="2405" y="23862"/>
                </a:lnTo>
                <a:lnTo>
                  <a:pt x="854" y="36678"/>
                </a:lnTo>
                <a:lnTo>
                  <a:pt x="635" y="41897"/>
                </a:lnTo>
                <a:lnTo>
                  <a:pt x="520" y="4763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949447" y="6349400"/>
            <a:ext cx="248188" cy="91348"/>
          </a:xfrm>
          <a:custGeom>
            <a:avLst/>
            <a:gdLst/>
            <a:ahLst/>
            <a:cxnLst/>
            <a:rect l="l" t="t" r="r" b="b"/>
            <a:pathLst>
              <a:path w="248188" h="91348">
                <a:moveTo>
                  <a:pt x="10858" y="0"/>
                </a:moveTo>
                <a:lnTo>
                  <a:pt x="5634" y="11618"/>
                </a:lnTo>
                <a:lnTo>
                  <a:pt x="2405" y="23862"/>
                </a:lnTo>
                <a:lnTo>
                  <a:pt x="854" y="36678"/>
                </a:lnTo>
                <a:lnTo>
                  <a:pt x="635" y="41897"/>
                </a:lnTo>
                <a:lnTo>
                  <a:pt x="520" y="47637"/>
                </a:lnTo>
                <a:lnTo>
                  <a:pt x="0" y="54889"/>
                </a:lnTo>
                <a:lnTo>
                  <a:pt x="0" y="60693"/>
                </a:lnTo>
                <a:lnTo>
                  <a:pt x="0" y="65163"/>
                </a:lnTo>
                <a:lnTo>
                  <a:pt x="317" y="68605"/>
                </a:lnTo>
                <a:lnTo>
                  <a:pt x="2260" y="72694"/>
                </a:lnTo>
                <a:lnTo>
                  <a:pt x="4914" y="78257"/>
                </a:lnTo>
                <a:lnTo>
                  <a:pt x="8648" y="79895"/>
                </a:lnTo>
                <a:lnTo>
                  <a:pt x="13525" y="80898"/>
                </a:lnTo>
                <a:lnTo>
                  <a:pt x="20802" y="82422"/>
                </a:lnTo>
                <a:lnTo>
                  <a:pt x="29921" y="81940"/>
                </a:lnTo>
                <a:lnTo>
                  <a:pt x="37388" y="81940"/>
                </a:lnTo>
                <a:lnTo>
                  <a:pt x="42786" y="81940"/>
                </a:lnTo>
                <a:lnTo>
                  <a:pt x="48577" y="82549"/>
                </a:lnTo>
                <a:lnTo>
                  <a:pt x="53924" y="81940"/>
                </a:lnTo>
                <a:lnTo>
                  <a:pt x="60642" y="81178"/>
                </a:lnTo>
                <a:lnTo>
                  <a:pt x="71602" y="83032"/>
                </a:lnTo>
                <a:lnTo>
                  <a:pt x="74574" y="77571"/>
                </a:lnTo>
                <a:lnTo>
                  <a:pt x="79235" y="78841"/>
                </a:lnTo>
                <a:lnTo>
                  <a:pt x="84480" y="80302"/>
                </a:lnTo>
                <a:lnTo>
                  <a:pt x="88976" y="82435"/>
                </a:lnTo>
                <a:lnTo>
                  <a:pt x="96342" y="85940"/>
                </a:lnTo>
                <a:lnTo>
                  <a:pt x="88976" y="82435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87" y="89863"/>
                </a:lnTo>
                <a:lnTo>
                  <a:pt x="145139" y="91079"/>
                </a:lnTo>
                <a:lnTo>
                  <a:pt x="153073" y="91211"/>
                </a:lnTo>
                <a:lnTo>
                  <a:pt x="166098" y="91054"/>
                </a:lnTo>
                <a:lnTo>
                  <a:pt x="178646" y="91256"/>
                </a:lnTo>
                <a:lnTo>
                  <a:pt x="190961" y="91348"/>
                </a:lnTo>
                <a:lnTo>
                  <a:pt x="203287" y="90858"/>
                </a:lnTo>
                <a:lnTo>
                  <a:pt x="215869" y="89317"/>
                </a:lnTo>
                <a:lnTo>
                  <a:pt x="221081" y="88290"/>
                </a:lnTo>
                <a:lnTo>
                  <a:pt x="233604" y="84095"/>
                </a:lnTo>
                <a:lnTo>
                  <a:pt x="243371" y="75895"/>
                </a:lnTo>
                <a:lnTo>
                  <a:pt x="245821" y="71716"/>
                </a:lnTo>
                <a:lnTo>
                  <a:pt x="248188" y="59618"/>
                </a:lnTo>
                <a:lnTo>
                  <a:pt x="246990" y="47002"/>
                </a:lnTo>
                <a:lnTo>
                  <a:pt x="246291" y="42506"/>
                </a:lnTo>
                <a:lnTo>
                  <a:pt x="244970" y="33820"/>
                </a:lnTo>
                <a:lnTo>
                  <a:pt x="245059" y="27254"/>
                </a:lnTo>
                <a:lnTo>
                  <a:pt x="232486" y="27254"/>
                </a:lnTo>
                <a:lnTo>
                  <a:pt x="226091" y="35402"/>
                </a:lnTo>
                <a:lnTo>
                  <a:pt x="224811" y="49322"/>
                </a:lnTo>
                <a:lnTo>
                  <a:pt x="224599" y="50291"/>
                </a:lnTo>
                <a:lnTo>
                  <a:pt x="217263" y="61531"/>
                </a:lnTo>
                <a:lnTo>
                  <a:pt x="204877" y="66512"/>
                </a:lnTo>
                <a:lnTo>
                  <a:pt x="195122" y="67309"/>
                </a:lnTo>
                <a:lnTo>
                  <a:pt x="181497" y="67025"/>
                </a:lnTo>
                <a:lnTo>
                  <a:pt x="169444" y="66266"/>
                </a:lnTo>
                <a:lnTo>
                  <a:pt x="157719" y="65173"/>
                </a:lnTo>
                <a:lnTo>
                  <a:pt x="145074" y="63888"/>
                </a:lnTo>
                <a:lnTo>
                  <a:pt x="138747" y="63284"/>
                </a:lnTo>
                <a:lnTo>
                  <a:pt x="127332" y="62088"/>
                </a:lnTo>
                <a:lnTo>
                  <a:pt x="113572" y="60439"/>
                </a:lnTo>
                <a:lnTo>
                  <a:pt x="99952" y="58657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3" y="53766"/>
                </a:lnTo>
                <a:lnTo>
                  <a:pt x="53021" y="51761"/>
                </a:lnTo>
                <a:lnTo>
                  <a:pt x="40539" y="49334"/>
                </a:lnTo>
                <a:lnTo>
                  <a:pt x="36296" y="48361"/>
                </a:lnTo>
                <a:lnTo>
                  <a:pt x="31661" y="47231"/>
                </a:lnTo>
                <a:lnTo>
                  <a:pt x="25146" y="43700"/>
                </a:lnTo>
                <a:lnTo>
                  <a:pt x="20612" y="39154"/>
                </a:lnTo>
                <a:lnTo>
                  <a:pt x="16916" y="35458"/>
                </a:lnTo>
                <a:lnTo>
                  <a:pt x="15265" y="30772"/>
                </a:lnTo>
                <a:lnTo>
                  <a:pt x="14046" y="25907"/>
                </a:lnTo>
                <a:lnTo>
                  <a:pt x="11874" y="17183"/>
                </a:lnTo>
                <a:lnTo>
                  <a:pt x="11899" y="10096"/>
                </a:lnTo>
                <a:lnTo>
                  <a:pt x="11899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129724" y="6369237"/>
            <a:ext cx="13614" cy="20116"/>
          </a:xfrm>
          <a:custGeom>
            <a:avLst/>
            <a:gdLst/>
            <a:ahLst/>
            <a:cxnLst/>
            <a:rect l="l" t="t" r="r" b="b"/>
            <a:pathLst>
              <a:path w="13614" h="20116">
                <a:moveTo>
                  <a:pt x="13614" y="0"/>
                </a:moveTo>
                <a:lnTo>
                  <a:pt x="4419" y="1955"/>
                </a:lnTo>
                <a:lnTo>
                  <a:pt x="0" y="11709"/>
                </a:lnTo>
                <a:lnTo>
                  <a:pt x="0" y="201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097300" y="6363384"/>
            <a:ext cx="20434" cy="15595"/>
          </a:xfrm>
          <a:custGeom>
            <a:avLst/>
            <a:gdLst/>
            <a:ahLst/>
            <a:cxnLst/>
            <a:rect l="l" t="t" r="r" b="b"/>
            <a:pathLst>
              <a:path w="20434" h="15595">
                <a:moveTo>
                  <a:pt x="20434" y="368"/>
                </a:moveTo>
                <a:lnTo>
                  <a:pt x="13423" y="0"/>
                </a:lnTo>
                <a:lnTo>
                  <a:pt x="9740" y="1536"/>
                </a:lnTo>
                <a:lnTo>
                  <a:pt x="5562" y="6527"/>
                </a:lnTo>
                <a:lnTo>
                  <a:pt x="3594" y="8889"/>
                </a:lnTo>
                <a:lnTo>
                  <a:pt x="241" y="12395"/>
                </a:lnTo>
                <a:lnTo>
                  <a:pt x="0" y="15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848416" y="6196638"/>
            <a:ext cx="137841" cy="79857"/>
          </a:xfrm>
          <a:custGeom>
            <a:avLst/>
            <a:gdLst/>
            <a:ahLst/>
            <a:cxnLst/>
            <a:rect l="l" t="t" r="r" b="b"/>
            <a:pathLst>
              <a:path w="137841" h="79857">
                <a:moveTo>
                  <a:pt x="5435" y="52870"/>
                </a:moveTo>
                <a:lnTo>
                  <a:pt x="0" y="60312"/>
                </a:lnTo>
                <a:lnTo>
                  <a:pt x="190" y="67106"/>
                </a:lnTo>
                <a:lnTo>
                  <a:pt x="406" y="75285"/>
                </a:lnTo>
                <a:lnTo>
                  <a:pt x="11556" y="76835"/>
                </a:lnTo>
                <a:lnTo>
                  <a:pt x="18110" y="77533"/>
                </a:lnTo>
                <a:lnTo>
                  <a:pt x="30780" y="78581"/>
                </a:lnTo>
                <a:lnTo>
                  <a:pt x="43464" y="79174"/>
                </a:lnTo>
                <a:lnTo>
                  <a:pt x="51193" y="79400"/>
                </a:lnTo>
                <a:lnTo>
                  <a:pt x="56045" y="79514"/>
                </a:lnTo>
                <a:lnTo>
                  <a:pt x="61213" y="79857"/>
                </a:lnTo>
                <a:lnTo>
                  <a:pt x="65887" y="78587"/>
                </a:lnTo>
                <a:lnTo>
                  <a:pt x="77807" y="74552"/>
                </a:lnTo>
                <a:lnTo>
                  <a:pt x="89338" y="69328"/>
                </a:lnTo>
                <a:lnTo>
                  <a:pt x="100749" y="63446"/>
                </a:lnTo>
                <a:lnTo>
                  <a:pt x="105155" y="61125"/>
                </a:lnTo>
                <a:lnTo>
                  <a:pt x="116643" y="55896"/>
                </a:lnTo>
                <a:lnTo>
                  <a:pt x="129169" y="49054"/>
                </a:lnTo>
                <a:lnTo>
                  <a:pt x="136588" y="39928"/>
                </a:lnTo>
                <a:lnTo>
                  <a:pt x="137841" y="28033"/>
                </a:lnTo>
                <a:lnTo>
                  <a:pt x="136397" y="13406"/>
                </a:lnTo>
                <a:lnTo>
                  <a:pt x="131419" y="2971"/>
                </a:lnTo>
                <a:lnTo>
                  <a:pt x="131203" y="2260"/>
                </a:lnTo>
                <a:lnTo>
                  <a:pt x="118820" y="1946"/>
                </a:lnTo>
                <a:lnTo>
                  <a:pt x="106242" y="2316"/>
                </a:lnTo>
                <a:lnTo>
                  <a:pt x="93749" y="1813"/>
                </a:lnTo>
                <a:lnTo>
                  <a:pt x="84835" y="0"/>
                </a:lnTo>
                <a:lnTo>
                  <a:pt x="23431" y="19304"/>
                </a:lnTo>
                <a:lnTo>
                  <a:pt x="23545" y="22707"/>
                </a:lnTo>
                <a:lnTo>
                  <a:pt x="21158" y="24460"/>
                </a:lnTo>
                <a:lnTo>
                  <a:pt x="19557" y="27178"/>
                </a:lnTo>
                <a:lnTo>
                  <a:pt x="15747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848416" y="6196638"/>
            <a:ext cx="137841" cy="79857"/>
          </a:xfrm>
          <a:custGeom>
            <a:avLst/>
            <a:gdLst/>
            <a:ahLst/>
            <a:cxnLst/>
            <a:rect l="l" t="t" r="r" b="b"/>
            <a:pathLst>
              <a:path w="137841" h="79857">
                <a:moveTo>
                  <a:pt x="23431" y="19304"/>
                </a:moveTo>
                <a:lnTo>
                  <a:pt x="23545" y="22707"/>
                </a:lnTo>
                <a:lnTo>
                  <a:pt x="21158" y="24460"/>
                </a:lnTo>
                <a:lnTo>
                  <a:pt x="19557" y="27178"/>
                </a:lnTo>
                <a:lnTo>
                  <a:pt x="15747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lnTo>
                  <a:pt x="0" y="60312"/>
                </a:lnTo>
                <a:lnTo>
                  <a:pt x="190" y="67106"/>
                </a:lnTo>
                <a:lnTo>
                  <a:pt x="406" y="75285"/>
                </a:lnTo>
                <a:lnTo>
                  <a:pt x="11556" y="76835"/>
                </a:lnTo>
                <a:lnTo>
                  <a:pt x="18110" y="77533"/>
                </a:lnTo>
                <a:lnTo>
                  <a:pt x="30780" y="78581"/>
                </a:lnTo>
                <a:lnTo>
                  <a:pt x="43464" y="79174"/>
                </a:lnTo>
                <a:lnTo>
                  <a:pt x="51193" y="79400"/>
                </a:lnTo>
                <a:lnTo>
                  <a:pt x="56045" y="79514"/>
                </a:lnTo>
                <a:lnTo>
                  <a:pt x="61213" y="79857"/>
                </a:lnTo>
                <a:lnTo>
                  <a:pt x="65887" y="78587"/>
                </a:lnTo>
                <a:lnTo>
                  <a:pt x="77807" y="74552"/>
                </a:lnTo>
                <a:lnTo>
                  <a:pt x="89338" y="69328"/>
                </a:lnTo>
                <a:lnTo>
                  <a:pt x="100749" y="63446"/>
                </a:lnTo>
                <a:lnTo>
                  <a:pt x="105155" y="61125"/>
                </a:lnTo>
                <a:lnTo>
                  <a:pt x="116643" y="55896"/>
                </a:lnTo>
                <a:lnTo>
                  <a:pt x="129169" y="49054"/>
                </a:lnTo>
                <a:lnTo>
                  <a:pt x="136588" y="39928"/>
                </a:lnTo>
                <a:lnTo>
                  <a:pt x="137841" y="28033"/>
                </a:lnTo>
                <a:lnTo>
                  <a:pt x="136397" y="13406"/>
                </a:lnTo>
                <a:lnTo>
                  <a:pt x="131419" y="2971"/>
                </a:lnTo>
                <a:lnTo>
                  <a:pt x="131089" y="2794"/>
                </a:lnTo>
                <a:lnTo>
                  <a:pt x="131013" y="2565"/>
                </a:lnTo>
                <a:lnTo>
                  <a:pt x="131203" y="2260"/>
                </a:lnTo>
                <a:lnTo>
                  <a:pt x="118820" y="1946"/>
                </a:lnTo>
                <a:lnTo>
                  <a:pt x="106242" y="2316"/>
                </a:lnTo>
                <a:lnTo>
                  <a:pt x="93749" y="1813"/>
                </a:lnTo>
                <a:lnTo>
                  <a:pt x="848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841179" y="6220584"/>
            <a:ext cx="124523" cy="100988"/>
          </a:xfrm>
          <a:custGeom>
            <a:avLst/>
            <a:gdLst/>
            <a:ahLst/>
            <a:cxnLst/>
            <a:rect l="l" t="t" r="r" b="b"/>
            <a:pathLst>
              <a:path w="124523" h="100988">
                <a:moveTo>
                  <a:pt x="7429" y="26889"/>
                </a:moveTo>
                <a:lnTo>
                  <a:pt x="6400" y="33227"/>
                </a:lnTo>
                <a:lnTo>
                  <a:pt x="5232" y="38789"/>
                </a:lnTo>
                <a:lnTo>
                  <a:pt x="3822" y="45571"/>
                </a:lnTo>
                <a:lnTo>
                  <a:pt x="4178" y="52975"/>
                </a:lnTo>
                <a:lnTo>
                  <a:pt x="3454" y="59922"/>
                </a:lnTo>
                <a:lnTo>
                  <a:pt x="2755" y="66780"/>
                </a:lnTo>
                <a:lnTo>
                  <a:pt x="0" y="77143"/>
                </a:lnTo>
                <a:lnTo>
                  <a:pt x="2159" y="83963"/>
                </a:lnTo>
                <a:lnTo>
                  <a:pt x="10326" y="93634"/>
                </a:lnTo>
                <a:lnTo>
                  <a:pt x="23121" y="98820"/>
                </a:lnTo>
                <a:lnTo>
                  <a:pt x="28155" y="99838"/>
                </a:lnTo>
                <a:lnTo>
                  <a:pt x="40756" y="100988"/>
                </a:lnTo>
                <a:lnTo>
                  <a:pt x="53398" y="100724"/>
                </a:lnTo>
                <a:lnTo>
                  <a:pt x="63995" y="99635"/>
                </a:lnTo>
                <a:lnTo>
                  <a:pt x="76682" y="96441"/>
                </a:lnTo>
                <a:lnTo>
                  <a:pt x="88170" y="90749"/>
                </a:lnTo>
                <a:lnTo>
                  <a:pt x="98438" y="83048"/>
                </a:lnTo>
                <a:lnTo>
                  <a:pt x="102196" y="79518"/>
                </a:lnTo>
                <a:lnTo>
                  <a:pt x="105562" y="76457"/>
                </a:lnTo>
                <a:lnTo>
                  <a:pt x="108623" y="73625"/>
                </a:lnTo>
                <a:lnTo>
                  <a:pt x="110159" y="69917"/>
                </a:lnTo>
                <a:lnTo>
                  <a:pt x="112293" y="65904"/>
                </a:lnTo>
                <a:lnTo>
                  <a:pt x="113880" y="62932"/>
                </a:lnTo>
                <a:lnTo>
                  <a:pt x="115697" y="60760"/>
                </a:lnTo>
                <a:lnTo>
                  <a:pt x="117424" y="57877"/>
                </a:lnTo>
                <a:lnTo>
                  <a:pt x="121929" y="46114"/>
                </a:lnTo>
                <a:lnTo>
                  <a:pt x="124152" y="32998"/>
                </a:lnTo>
                <a:lnTo>
                  <a:pt x="124523" y="28223"/>
                </a:lnTo>
                <a:lnTo>
                  <a:pt x="113200" y="34012"/>
                </a:lnTo>
                <a:lnTo>
                  <a:pt x="102147" y="40356"/>
                </a:lnTo>
                <a:lnTo>
                  <a:pt x="100101" y="41393"/>
                </a:lnTo>
                <a:lnTo>
                  <a:pt x="94043" y="44326"/>
                </a:lnTo>
                <a:lnTo>
                  <a:pt x="87845" y="45660"/>
                </a:lnTo>
                <a:lnTo>
                  <a:pt x="81661" y="47552"/>
                </a:lnTo>
                <a:lnTo>
                  <a:pt x="76174" y="49216"/>
                </a:lnTo>
                <a:lnTo>
                  <a:pt x="70777" y="50956"/>
                </a:lnTo>
                <a:lnTo>
                  <a:pt x="64897" y="51045"/>
                </a:lnTo>
                <a:lnTo>
                  <a:pt x="58216" y="51172"/>
                </a:lnTo>
                <a:lnTo>
                  <a:pt x="55892" y="47730"/>
                </a:lnTo>
                <a:lnTo>
                  <a:pt x="52946" y="42142"/>
                </a:lnTo>
                <a:lnTo>
                  <a:pt x="49796" y="36173"/>
                </a:lnTo>
                <a:lnTo>
                  <a:pt x="48107" y="32058"/>
                </a:lnTo>
                <a:lnTo>
                  <a:pt x="47358" y="25187"/>
                </a:lnTo>
                <a:lnTo>
                  <a:pt x="46977" y="21885"/>
                </a:lnTo>
                <a:lnTo>
                  <a:pt x="46228" y="19638"/>
                </a:lnTo>
                <a:lnTo>
                  <a:pt x="45059" y="16704"/>
                </a:lnTo>
                <a:lnTo>
                  <a:pt x="44005" y="12487"/>
                </a:lnTo>
                <a:lnTo>
                  <a:pt x="43294" y="9922"/>
                </a:lnTo>
                <a:lnTo>
                  <a:pt x="35085" y="1264"/>
                </a:lnTo>
                <a:lnTo>
                  <a:pt x="22627" y="0"/>
                </a:lnTo>
                <a:lnTo>
                  <a:pt x="20370" y="740"/>
                </a:lnTo>
                <a:lnTo>
                  <a:pt x="17602" y="1896"/>
                </a:lnTo>
                <a:lnTo>
                  <a:pt x="16078" y="4169"/>
                </a:lnTo>
                <a:lnTo>
                  <a:pt x="15316" y="7192"/>
                </a:lnTo>
                <a:lnTo>
                  <a:pt x="15354" y="9681"/>
                </a:lnTo>
                <a:lnTo>
                  <a:pt x="13728" y="12386"/>
                </a:lnTo>
                <a:lnTo>
                  <a:pt x="12573" y="14189"/>
                </a:lnTo>
                <a:lnTo>
                  <a:pt x="10807" y="16983"/>
                </a:lnTo>
                <a:lnTo>
                  <a:pt x="10591" y="18380"/>
                </a:lnTo>
                <a:lnTo>
                  <a:pt x="9537" y="21225"/>
                </a:lnTo>
                <a:lnTo>
                  <a:pt x="7429" y="2688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841179" y="6220584"/>
            <a:ext cx="124523" cy="100988"/>
          </a:xfrm>
          <a:custGeom>
            <a:avLst/>
            <a:gdLst/>
            <a:ahLst/>
            <a:cxnLst/>
            <a:rect l="l" t="t" r="r" b="b"/>
            <a:pathLst>
              <a:path w="124523" h="100988">
                <a:moveTo>
                  <a:pt x="15316" y="7192"/>
                </a:moveTo>
                <a:lnTo>
                  <a:pt x="15354" y="9681"/>
                </a:lnTo>
                <a:lnTo>
                  <a:pt x="13728" y="12386"/>
                </a:lnTo>
                <a:lnTo>
                  <a:pt x="12573" y="14189"/>
                </a:lnTo>
                <a:lnTo>
                  <a:pt x="10807" y="16983"/>
                </a:lnTo>
                <a:lnTo>
                  <a:pt x="10591" y="18380"/>
                </a:lnTo>
                <a:lnTo>
                  <a:pt x="9537" y="21225"/>
                </a:lnTo>
                <a:lnTo>
                  <a:pt x="7429" y="26889"/>
                </a:lnTo>
                <a:lnTo>
                  <a:pt x="6400" y="33227"/>
                </a:lnTo>
                <a:lnTo>
                  <a:pt x="5232" y="38789"/>
                </a:lnTo>
                <a:lnTo>
                  <a:pt x="3822" y="45571"/>
                </a:lnTo>
                <a:lnTo>
                  <a:pt x="4178" y="52975"/>
                </a:lnTo>
                <a:lnTo>
                  <a:pt x="3454" y="59922"/>
                </a:lnTo>
                <a:lnTo>
                  <a:pt x="2755" y="66780"/>
                </a:lnTo>
                <a:lnTo>
                  <a:pt x="0" y="77143"/>
                </a:lnTo>
                <a:lnTo>
                  <a:pt x="2159" y="83963"/>
                </a:lnTo>
                <a:lnTo>
                  <a:pt x="10326" y="93634"/>
                </a:lnTo>
                <a:lnTo>
                  <a:pt x="23121" y="98820"/>
                </a:lnTo>
                <a:lnTo>
                  <a:pt x="28155" y="99838"/>
                </a:lnTo>
                <a:lnTo>
                  <a:pt x="40756" y="100988"/>
                </a:lnTo>
                <a:lnTo>
                  <a:pt x="53398" y="100724"/>
                </a:lnTo>
                <a:lnTo>
                  <a:pt x="63995" y="99635"/>
                </a:lnTo>
                <a:lnTo>
                  <a:pt x="76682" y="96441"/>
                </a:lnTo>
                <a:lnTo>
                  <a:pt x="88170" y="90749"/>
                </a:lnTo>
                <a:lnTo>
                  <a:pt x="98438" y="83048"/>
                </a:lnTo>
                <a:lnTo>
                  <a:pt x="102196" y="79518"/>
                </a:lnTo>
                <a:lnTo>
                  <a:pt x="103301" y="78439"/>
                </a:lnTo>
                <a:lnTo>
                  <a:pt x="104457" y="77511"/>
                </a:lnTo>
                <a:lnTo>
                  <a:pt x="105562" y="76457"/>
                </a:lnTo>
                <a:lnTo>
                  <a:pt x="108623" y="73625"/>
                </a:lnTo>
                <a:lnTo>
                  <a:pt x="110159" y="69917"/>
                </a:lnTo>
                <a:lnTo>
                  <a:pt x="112293" y="65904"/>
                </a:lnTo>
                <a:lnTo>
                  <a:pt x="113880" y="62932"/>
                </a:lnTo>
                <a:lnTo>
                  <a:pt x="115697" y="60760"/>
                </a:lnTo>
                <a:lnTo>
                  <a:pt x="117424" y="57877"/>
                </a:lnTo>
                <a:lnTo>
                  <a:pt x="121929" y="46114"/>
                </a:lnTo>
                <a:lnTo>
                  <a:pt x="124152" y="32998"/>
                </a:lnTo>
                <a:lnTo>
                  <a:pt x="124523" y="28223"/>
                </a:lnTo>
                <a:lnTo>
                  <a:pt x="113200" y="34012"/>
                </a:lnTo>
                <a:lnTo>
                  <a:pt x="102147" y="40356"/>
                </a:lnTo>
                <a:lnTo>
                  <a:pt x="100101" y="41393"/>
                </a:lnTo>
                <a:lnTo>
                  <a:pt x="94043" y="44326"/>
                </a:lnTo>
                <a:lnTo>
                  <a:pt x="87845" y="45660"/>
                </a:lnTo>
                <a:lnTo>
                  <a:pt x="81661" y="47552"/>
                </a:lnTo>
                <a:lnTo>
                  <a:pt x="76174" y="49216"/>
                </a:lnTo>
                <a:lnTo>
                  <a:pt x="70777" y="50956"/>
                </a:lnTo>
                <a:lnTo>
                  <a:pt x="64897" y="51045"/>
                </a:lnTo>
                <a:lnTo>
                  <a:pt x="58216" y="51172"/>
                </a:lnTo>
                <a:lnTo>
                  <a:pt x="55892" y="47730"/>
                </a:lnTo>
                <a:lnTo>
                  <a:pt x="52946" y="42142"/>
                </a:lnTo>
                <a:lnTo>
                  <a:pt x="49796" y="36173"/>
                </a:lnTo>
                <a:lnTo>
                  <a:pt x="48107" y="32058"/>
                </a:lnTo>
                <a:lnTo>
                  <a:pt x="47358" y="25187"/>
                </a:lnTo>
                <a:lnTo>
                  <a:pt x="46977" y="21885"/>
                </a:lnTo>
                <a:lnTo>
                  <a:pt x="46228" y="19638"/>
                </a:lnTo>
                <a:lnTo>
                  <a:pt x="45059" y="16704"/>
                </a:lnTo>
                <a:lnTo>
                  <a:pt x="44145" y="14405"/>
                </a:lnTo>
                <a:lnTo>
                  <a:pt x="44005" y="12487"/>
                </a:lnTo>
                <a:lnTo>
                  <a:pt x="43294" y="9922"/>
                </a:lnTo>
                <a:lnTo>
                  <a:pt x="35085" y="1264"/>
                </a:lnTo>
                <a:lnTo>
                  <a:pt x="22627" y="0"/>
                </a:lnTo>
                <a:lnTo>
                  <a:pt x="20370" y="740"/>
                </a:lnTo>
                <a:lnTo>
                  <a:pt x="17602" y="1896"/>
                </a:lnTo>
                <a:lnTo>
                  <a:pt x="16078" y="4169"/>
                </a:lnTo>
                <a:lnTo>
                  <a:pt x="15316" y="71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849748" y="5506732"/>
            <a:ext cx="261728" cy="863000"/>
          </a:xfrm>
          <a:custGeom>
            <a:avLst/>
            <a:gdLst/>
            <a:ahLst/>
            <a:cxnLst/>
            <a:rect l="l" t="t" r="r" b="b"/>
            <a:pathLst>
              <a:path w="261728" h="863000">
                <a:moveTo>
                  <a:pt x="291" y="731520"/>
                </a:moveTo>
                <a:lnTo>
                  <a:pt x="13004" y="732582"/>
                </a:lnTo>
                <a:lnTo>
                  <a:pt x="25148" y="731455"/>
                </a:lnTo>
                <a:lnTo>
                  <a:pt x="36963" y="728682"/>
                </a:lnTo>
                <a:lnTo>
                  <a:pt x="48688" y="724808"/>
                </a:lnTo>
                <a:lnTo>
                  <a:pt x="60562" y="720376"/>
                </a:lnTo>
                <a:lnTo>
                  <a:pt x="66140" y="718299"/>
                </a:lnTo>
                <a:lnTo>
                  <a:pt x="78985" y="714300"/>
                </a:lnTo>
                <a:lnTo>
                  <a:pt x="91411" y="710483"/>
                </a:lnTo>
                <a:lnTo>
                  <a:pt x="102633" y="705015"/>
                </a:lnTo>
                <a:lnTo>
                  <a:pt x="111869" y="696065"/>
                </a:lnTo>
                <a:lnTo>
                  <a:pt x="112546" y="695071"/>
                </a:lnTo>
                <a:lnTo>
                  <a:pt x="112028" y="707751"/>
                </a:lnTo>
                <a:lnTo>
                  <a:pt x="110977" y="720434"/>
                </a:lnTo>
                <a:lnTo>
                  <a:pt x="109560" y="733112"/>
                </a:lnTo>
                <a:lnTo>
                  <a:pt x="107943" y="745777"/>
                </a:lnTo>
                <a:lnTo>
                  <a:pt x="106292" y="758421"/>
                </a:lnTo>
                <a:lnTo>
                  <a:pt x="104773" y="771036"/>
                </a:lnTo>
                <a:lnTo>
                  <a:pt x="103551" y="783615"/>
                </a:lnTo>
                <a:lnTo>
                  <a:pt x="102945" y="792734"/>
                </a:lnTo>
                <a:lnTo>
                  <a:pt x="102167" y="802064"/>
                </a:lnTo>
                <a:lnTo>
                  <a:pt x="100835" y="816802"/>
                </a:lnTo>
                <a:lnTo>
                  <a:pt x="99593" y="833503"/>
                </a:lnTo>
                <a:lnTo>
                  <a:pt x="99089" y="848721"/>
                </a:lnTo>
                <a:lnTo>
                  <a:pt x="99968" y="859011"/>
                </a:lnTo>
                <a:lnTo>
                  <a:pt x="101053" y="861174"/>
                </a:lnTo>
                <a:lnTo>
                  <a:pt x="112047" y="863000"/>
                </a:lnTo>
                <a:lnTo>
                  <a:pt x="127213" y="862363"/>
                </a:lnTo>
                <a:lnTo>
                  <a:pt x="133069" y="862025"/>
                </a:lnTo>
                <a:lnTo>
                  <a:pt x="142232" y="861501"/>
                </a:lnTo>
                <a:lnTo>
                  <a:pt x="155549" y="860275"/>
                </a:lnTo>
                <a:lnTo>
                  <a:pt x="170842" y="858447"/>
                </a:lnTo>
                <a:lnTo>
                  <a:pt x="185934" y="856118"/>
                </a:lnTo>
                <a:lnTo>
                  <a:pt x="198649" y="853387"/>
                </a:lnTo>
                <a:lnTo>
                  <a:pt x="205358" y="851115"/>
                </a:lnTo>
                <a:lnTo>
                  <a:pt x="217264" y="846862"/>
                </a:lnTo>
                <a:lnTo>
                  <a:pt x="228803" y="841847"/>
                </a:lnTo>
                <a:lnTo>
                  <a:pt x="235609" y="839317"/>
                </a:lnTo>
                <a:lnTo>
                  <a:pt x="250063" y="835079"/>
                </a:lnTo>
                <a:lnTo>
                  <a:pt x="257443" y="828133"/>
                </a:lnTo>
                <a:lnTo>
                  <a:pt x="258444" y="820305"/>
                </a:lnTo>
                <a:lnTo>
                  <a:pt x="258492" y="808238"/>
                </a:lnTo>
                <a:lnTo>
                  <a:pt x="258648" y="795923"/>
                </a:lnTo>
                <a:lnTo>
                  <a:pt x="258890" y="783393"/>
                </a:lnTo>
                <a:lnTo>
                  <a:pt x="259200" y="770685"/>
                </a:lnTo>
                <a:lnTo>
                  <a:pt x="259557" y="757833"/>
                </a:lnTo>
                <a:lnTo>
                  <a:pt x="259943" y="744873"/>
                </a:lnTo>
                <a:lnTo>
                  <a:pt x="260336" y="731839"/>
                </a:lnTo>
                <a:lnTo>
                  <a:pt x="260717" y="718767"/>
                </a:lnTo>
                <a:lnTo>
                  <a:pt x="261067" y="705692"/>
                </a:lnTo>
                <a:lnTo>
                  <a:pt x="261365" y="692648"/>
                </a:lnTo>
                <a:lnTo>
                  <a:pt x="261592" y="679672"/>
                </a:lnTo>
                <a:lnTo>
                  <a:pt x="261728" y="666797"/>
                </a:lnTo>
                <a:lnTo>
                  <a:pt x="261647" y="641494"/>
                </a:lnTo>
                <a:lnTo>
                  <a:pt x="261391" y="629136"/>
                </a:lnTo>
                <a:lnTo>
                  <a:pt x="260965" y="617020"/>
                </a:lnTo>
                <a:lnTo>
                  <a:pt x="259700" y="600274"/>
                </a:lnTo>
                <a:lnTo>
                  <a:pt x="257864" y="587717"/>
                </a:lnTo>
                <a:lnTo>
                  <a:pt x="255483" y="575138"/>
                </a:lnTo>
                <a:lnTo>
                  <a:pt x="252778" y="562588"/>
                </a:lnTo>
                <a:lnTo>
                  <a:pt x="249971" y="550114"/>
                </a:lnTo>
                <a:lnTo>
                  <a:pt x="247319" y="537933"/>
                </a:lnTo>
                <a:lnTo>
                  <a:pt x="244855" y="525469"/>
                </a:lnTo>
                <a:lnTo>
                  <a:pt x="242623" y="512949"/>
                </a:lnTo>
                <a:lnTo>
                  <a:pt x="240626" y="500380"/>
                </a:lnTo>
                <a:lnTo>
                  <a:pt x="238864" y="487769"/>
                </a:lnTo>
                <a:lnTo>
                  <a:pt x="237339" y="475125"/>
                </a:lnTo>
                <a:lnTo>
                  <a:pt x="236052" y="462454"/>
                </a:lnTo>
                <a:lnTo>
                  <a:pt x="235005" y="449764"/>
                </a:lnTo>
                <a:lnTo>
                  <a:pt x="234201" y="437062"/>
                </a:lnTo>
                <a:lnTo>
                  <a:pt x="233639" y="424356"/>
                </a:lnTo>
                <a:lnTo>
                  <a:pt x="233323" y="411653"/>
                </a:lnTo>
                <a:lnTo>
                  <a:pt x="233306" y="388977"/>
                </a:lnTo>
                <a:lnTo>
                  <a:pt x="233477" y="376257"/>
                </a:lnTo>
                <a:lnTo>
                  <a:pt x="233749" y="363550"/>
                </a:lnTo>
                <a:lnTo>
                  <a:pt x="234113" y="350854"/>
                </a:lnTo>
                <a:lnTo>
                  <a:pt x="234560" y="338166"/>
                </a:lnTo>
                <a:lnTo>
                  <a:pt x="235078" y="325486"/>
                </a:lnTo>
                <a:lnTo>
                  <a:pt x="235659" y="312810"/>
                </a:lnTo>
                <a:lnTo>
                  <a:pt x="236293" y="300136"/>
                </a:lnTo>
                <a:lnTo>
                  <a:pt x="236970" y="287463"/>
                </a:lnTo>
                <a:lnTo>
                  <a:pt x="237680" y="274788"/>
                </a:lnTo>
                <a:lnTo>
                  <a:pt x="238413" y="262109"/>
                </a:lnTo>
                <a:lnTo>
                  <a:pt x="238441" y="261632"/>
                </a:lnTo>
                <a:lnTo>
                  <a:pt x="238850" y="249547"/>
                </a:lnTo>
                <a:lnTo>
                  <a:pt x="238806" y="236696"/>
                </a:lnTo>
                <a:lnTo>
                  <a:pt x="238435" y="223489"/>
                </a:lnTo>
                <a:lnTo>
                  <a:pt x="237860" y="210335"/>
                </a:lnTo>
                <a:lnTo>
                  <a:pt x="237208" y="197644"/>
                </a:lnTo>
                <a:lnTo>
                  <a:pt x="236714" y="188087"/>
                </a:lnTo>
                <a:lnTo>
                  <a:pt x="236472" y="174931"/>
                </a:lnTo>
                <a:lnTo>
                  <a:pt x="236932" y="162190"/>
                </a:lnTo>
                <a:lnTo>
                  <a:pt x="237905" y="149737"/>
                </a:lnTo>
                <a:lnTo>
                  <a:pt x="239202" y="137449"/>
                </a:lnTo>
                <a:lnTo>
                  <a:pt x="240636" y="125198"/>
                </a:lnTo>
                <a:lnTo>
                  <a:pt x="242018" y="112861"/>
                </a:lnTo>
                <a:lnTo>
                  <a:pt x="243160" y="100311"/>
                </a:lnTo>
                <a:lnTo>
                  <a:pt x="243873" y="87424"/>
                </a:lnTo>
                <a:lnTo>
                  <a:pt x="244017" y="78663"/>
                </a:lnTo>
                <a:lnTo>
                  <a:pt x="244768" y="66087"/>
                </a:lnTo>
                <a:lnTo>
                  <a:pt x="245660" y="53364"/>
                </a:lnTo>
                <a:lnTo>
                  <a:pt x="245198" y="44234"/>
                </a:lnTo>
                <a:lnTo>
                  <a:pt x="243953" y="35255"/>
                </a:lnTo>
                <a:lnTo>
                  <a:pt x="238848" y="31737"/>
                </a:lnTo>
                <a:lnTo>
                  <a:pt x="235647" y="23914"/>
                </a:lnTo>
                <a:lnTo>
                  <a:pt x="35978" y="0"/>
                </a:lnTo>
                <a:lnTo>
                  <a:pt x="29563" y="10868"/>
                </a:lnTo>
                <a:lnTo>
                  <a:pt x="19757" y="19593"/>
                </a:lnTo>
                <a:lnTo>
                  <a:pt x="11245" y="29080"/>
                </a:lnTo>
                <a:lnTo>
                  <a:pt x="10248" y="31013"/>
                </a:lnTo>
                <a:lnTo>
                  <a:pt x="6882" y="38417"/>
                </a:lnTo>
                <a:lnTo>
                  <a:pt x="8025" y="47040"/>
                </a:lnTo>
                <a:lnTo>
                  <a:pt x="7352" y="54864"/>
                </a:lnTo>
                <a:lnTo>
                  <a:pt x="6255" y="67592"/>
                </a:lnTo>
                <a:lnTo>
                  <a:pt x="5240" y="80206"/>
                </a:lnTo>
                <a:lnTo>
                  <a:pt x="4407" y="92802"/>
                </a:lnTo>
                <a:lnTo>
                  <a:pt x="3855" y="105477"/>
                </a:lnTo>
                <a:lnTo>
                  <a:pt x="3695" y="113868"/>
                </a:lnTo>
                <a:lnTo>
                  <a:pt x="3347" y="126918"/>
                </a:lnTo>
                <a:lnTo>
                  <a:pt x="2737" y="139474"/>
                </a:lnTo>
                <a:lnTo>
                  <a:pt x="2188" y="151764"/>
                </a:lnTo>
                <a:lnTo>
                  <a:pt x="2023" y="164013"/>
                </a:lnTo>
                <a:lnTo>
                  <a:pt x="2566" y="176446"/>
                </a:lnTo>
                <a:lnTo>
                  <a:pt x="4138" y="189292"/>
                </a:lnTo>
                <a:lnTo>
                  <a:pt x="7910" y="206550"/>
                </a:lnTo>
                <a:lnTo>
                  <a:pt x="11577" y="218599"/>
                </a:lnTo>
                <a:lnTo>
                  <a:pt x="15980" y="230016"/>
                </a:lnTo>
                <a:lnTo>
                  <a:pt x="21209" y="241263"/>
                </a:lnTo>
                <a:lnTo>
                  <a:pt x="27342" y="252780"/>
                </a:lnTo>
                <a:lnTo>
                  <a:pt x="32450" y="263554"/>
                </a:lnTo>
                <a:lnTo>
                  <a:pt x="36542" y="275353"/>
                </a:lnTo>
                <a:lnTo>
                  <a:pt x="39872" y="287850"/>
                </a:lnTo>
                <a:lnTo>
                  <a:pt x="42693" y="300715"/>
                </a:lnTo>
                <a:lnTo>
                  <a:pt x="45260" y="313622"/>
                </a:lnTo>
                <a:lnTo>
                  <a:pt x="47827" y="326241"/>
                </a:lnTo>
                <a:lnTo>
                  <a:pt x="48805" y="330669"/>
                </a:lnTo>
                <a:lnTo>
                  <a:pt x="51781" y="343730"/>
                </a:lnTo>
                <a:lnTo>
                  <a:pt x="54442" y="356070"/>
                </a:lnTo>
                <a:lnTo>
                  <a:pt x="56628" y="368128"/>
                </a:lnTo>
                <a:lnTo>
                  <a:pt x="58178" y="380348"/>
                </a:lnTo>
                <a:lnTo>
                  <a:pt x="58931" y="393171"/>
                </a:lnTo>
                <a:lnTo>
                  <a:pt x="58978" y="397294"/>
                </a:lnTo>
                <a:lnTo>
                  <a:pt x="58738" y="410886"/>
                </a:lnTo>
                <a:lnTo>
                  <a:pt x="58045" y="423284"/>
                </a:lnTo>
                <a:lnTo>
                  <a:pt x="56962" y="435140"/>
                </a:lnTo>
                <a:lnTo>
                  <a:pt x="55550" y="447102"/>
                </a:lnTo>
                <a:lnTo>
                  <a:pt x="53872" y="459821"/>
                </a:lnTo>
                <a:lnTo>
                  <a:pt x="52704" y="468528"/>
                </a:lnTo>
                <a:lnTo>
                  <a:pt x="51131" y="481513"/>
                </a:lnTo>
                <a:lnTo>
                  <a:pt x="49839" y="494214"/>
                </a:lnTo>
                <a:lnTo>
                  <a:pt x="48713" y="506724"/>
                </a:lnTo>
                <a:lnTo>
                  <a:pt x="47637" y="519135"/>
                </a:lnTo>
                <a:lnTo>
                  <a:pt x="46495" y="531537"/>
                </a:lnTo>
                <a:lnTo>
                  <a:pt x="45172" y="544022"/>
                </a:lnTo>
                <a:lnTo>
                  <a:pt x="43554" y="556683"/>
                </a:lnTo>
                <a:lnTo>
                  <a:pt x="41947" y="567131"/>
                </a:lnTo>
                <a:lnTo>
                  <a:pt x="40158" y="579443"/>
                </a:lnTo>
                <a:lnTo>
                  <a:pt x="38540" y="592549"/>
                </a:lnTo>
                <a:lnTo>
                  <a:pt x="37062" y="604929"/>
                </a:lnTo>
                <a:lnTo>
                  <a:pt x="37197" y="604913"/>
                </a:lnTo>
                <a:lnTo>
                  <a:pt x="30834" y="622655"/>
                </a:lnTo>
                <a:lnTo>
                  <a:pt x="27524" y="635419"/>
                </a:lnTo>
                <a:lnTo>
                  <a:pt x="24663" y="647154"/>
                </a:lnTo>
                <a:lnTo>
                  <a:pt x="21530" y="658806"/>
                </a:lnTo>
                <a:lnTo>
                  <a:pt x="17327" y="671375"/>
                </a:lnTo>
                <a:lnTo>
                  <a:pt x="16788" y="672795"/>
                </a:lnTo>
                <a:lnTo>
                  <a:pt x="13572" y="685009"/>
                </a:lnTo>
                <a:lnTo>
                  <a:pt x="11188" y="697508"/>
                </a:lnTo>
                <a:lnTo>
                  <a:pt x="8787" y="705434"/>
                </a:lnTo>
                <a:lnTo>
                  <a:pt x="3103" y="716313"/>
                </a:lnTo>
                <a:lnTo>
                  <a:pt x="0" y="727638"/>
                </a:lnTo>
                <a:lnTo>
                  <a:pt x="291" y="7315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849749" y="5506732"/>
            <a:ext cx="261753" cy="863000"/>
          </a:xfrm>
          <a:custGeom>
            <a:avLst/>
            <a:gdLst/>
            <a:ahLst/>
            <a:cxnLst/>
            <a:rect l="l" t="t" r="r" b="b"/>
            <a:pathLst>
              <a:path w="261753" h="863000">
                <a:moveTo>
                  <a:pt x="35978" y="0"/>
                </a:moveTo>
                <a:lnTo>
                  <a:pt x="29563" y="10868"/>
                </a:lnTo>
                <a:lnTo>
                  <a:pt x="19757" y="19593"/>
                </a:lnTo>
                <a:lnTo>
                  <a:pt x="11245" y="29080"/>
                </a:lnTo>
                <a:lnTo>
                  <a:pt x="10248" y="31013"/>
                </a:lnTo>
                <a:lnTo>
                  <a:pt x="6882" y="38417"/>
                </a:lnTo>
                <a:lnTo>
                  <a:pt x="8025" y="47040"/>
                </a:lnTo>
                <a:lnTo>
                  <a:pt x="7352" y="54864"/>
                </a:lnTo>
                <a:lnTo>
                  <a:pt x="6255" y="67592"/>
                </a:lnTo>
                <a:lnTo>
                  <a:pt x="5240" y="80206"/>
                </a:lnTo>
                <a:lnTo>
                  <a:pt x="4407" y="92802"/>
                </a:lnTo>
                <a:lnTo>
                  <a:pt x="3855" y="105477"/>
                </a:lnTo>
                <a:lnTo>
                  <a:pt x="3695" y="113868"/>
                </a:lnTo>
                <a:lnTo>
                  <a:pt x="3347" y="126918"/>
                </a:lnTo>
                <a:lnTo>
                  <a:pt x="2737" y="139474"/>
                </a:lnTo>
                <a:lnTo>
                  <a:pt x="2188" y="151764"/>
                </a:lnTo>
                <a:lnTo>
                  <a:pt x="2023" y="164013"/>
                </a:lnTo>
                <a:lnTo>
                  <a:pt x="2566" y="176446"/>
                </a:lnTo>
                <a:lnTo>
                  <a:pt x="4138" y="189292"/>
                </a:lnTo>
                <a:lnTo>
                  <a:pt x="7910" y="206550"/>
                </a:lnTo>
                <a:lnTo>
                  <a:pt x="11577" y="218599"/>
                </a:lnTo>
                <a:lnTo>
                  <a:pt x="15980" y="230016"/>
                </a:lnTo>
                <a:lnTo>
                  <a:pt x="21209" y="241263"/>
                </a:lnTo>
                <a:lnTo>
                  <a:pt x="27342" y="252780"/>
                </a:lnTo>
                <a:lnTo>
                  <a:pt x="32450" y="263554"/>
                </a:lnTo>
                <a:lnTo>
                  <a:pt x="36542" y="275353"/>
                </a:lnTo>
                <a:lnTo>
                  <a:pt x="39872" y="287850"/>
                </a:lnTo>
                <a:lnTo>
                  <a:pt x="42693" y="300715"/>
                </a:lnTo>
                <a:lnTo>
                  <a:pt x="45260" y="313622"/>
                </a:lnTo>
                <a:lnTo>
                  <a:pt x="47827" y="326241"/>
                </a:lnTo>
                <a:lnTo>
                  <a:pt x="48805" y="330669"/>
                </a:lnTo>
                <a:lnTo>
                  <a:pt x="51781" y="343730"/>
                </a:lnTo>
                <a:lnTo>
                  <a:pt x="54442" y="356070"/>
                </a:lnTo>
                <a:lnTo>
                  <a:pt x="56628" y="368128"/>
                </a:lnTo>
                <a:lnTo>
                  <a:pt x="58178" y="380348"/>
                </a:lnTo>
                <a:lnTo>
                  <a:pt x="58931" y="393171"/>
                </a:lnTo>
                <a:lnTo>
                  <a:pt x="58978" y="397294"/>
                </a:lnTo>
                <a:lnTo>
                  <a:pt x="58738" y="410886"/>
                </a:lnTo>
                <a:lnTo>
                  <a:pt x="58045" y="423284"/>
                </a:lnTo>
                <a:lnTo>
                  <a:pt x="56962" y="435140"/>
                </a:lnTo>
                <a:lnTo>
                  <a:pt x="55550" y="447102"/>
                </a:lnTo>
                <a:lnTo>
                  <a:pt x="53872" y="459821"/>
                </a:lnTo>
                <a:lnTo>
                  <a:pt x="52704" y="468528"/>
                </a:lnTo>
                <a:lnTo>
                  <a:pt x="51131" y="481513"/>
                </a:lnTo>
                <a:lnTo>
                  <a:pt x="49839" y="494214"/>
                </a:lnTo>
                <a:lnTo>
                  <a:pt x="48713" y="506724"/>
                </a:lnTo>
                <a:lnTo>
                  <a:pt x="47637" y="519135"/>
                </a:lnTo>
                <a:lnTo>
                  <a:pt x="46495" y="531537"/>
                </a:lnTo>
                <a:lnTo>
                  <a:pt x="45172" y="544022"/>
                </a:lnTo>
                <a:lnTo>
                  <a:pt x="43554" y="556683"/>
                </a:lnTo>
                <a:lnTo>
                  <a:pt x="41947" y="567131"/>
                </a:lnTo>
                <a:lnTo>
                  <a:pt x="40158" y="579443"/>
                </a:lnTo>
                <a:lnTo>
                  <a:pt x="38540" y="592549"/>
                </a:lnTo>
                <a:lnTo>
                  <a:pt x="37062" y="604929"/>
                </a:lnTo>
                <a:lnTo>
                  <a:pt x="37045" y="605066"/>
                </a:lnTo>
                <a:lnTo>
                  <a:pt x="37197" y="604913"/>
                </a:lnTo>
                <a:lnTo>
                  <a:pt x="30834" y="622655"/>
                </a:lnTo>
                <a:lnTo>
                  <a:pt x="27524" y="635419"/>
                </a:lnTo>
                <a:lnTo>
                  <a:pt x="24663" y="647154"/>
                </a:lnTo>
                <a:lnTo>
                  <a:pt x="21530" y="658806"/>
                </a:lnTo>
                <a:lnTo>
                  <a:pt x="17327" y="671375"/>
                </a:lnTo>
                <a:lnTo>
                  <a:pt x="16788" y="672795"/>
                </a:lnTo>
                <a:lnTo>
                  <a:pt x="13572" y="685009"/>
                </a:lnTo>
                <a:lnTo>
                  <a:pt x="11188" y="697508"/>
                </a:lnTo>
                <a:lnTo>
                  <a:pt x="8787" y="705434"/>
                </a:lnTo>
                <a:lnTo>
                  <a:pt x="3103" y="716313"/>
                </a:lnTo>
                <a:lnTo>
                  <a:pt x="0" y="727638"/>
                </a:lnTo>
                <a:lnTo>
                  <a:pt x="291" y="731520"/>
                </a:lnTo>
                <a:lnTo>
                  <a:pt x="13004" y="732582"/>
                </a:lnTo>
                <a:lnTo>
                  <a:pt x="25148" y="731455"/>
                </a:lnTo>
                <a:lnTo>
                  <a:pt x="36963" y="728682"/>
                </a:lnTo>
                <a:lnTo>
                  <a:pt x="48688" y="724808"/>
                </a:lnTo>
                <a:lnTo>
                  <a:pt x="60562" y="720376"/>
                </a:lnTo>
                <a:lnTo>
                  <a:pt x="66140" y="718299"/>
                </a:lnTo>
                <a:lnTo>
                  <a:pt x="78985" y="714300"/>
                </a:lnTo>
                <a:lnTo>
                  <a:pt x="91411" y="710483"/>
                </a:lnTo>
                <a:lnTo>
                  <a:pt x="102633" y="705015"/>
                </a:lnTo>
                <a:lnTo>
                  <a:pt x="111869" y="696065"/>
                </a:lnTo>
                <a:lnTo>
                  <a:pt x="112546" y="695071"/>
                </a:lnTo>
                <a:lnTo>
                  <a:pt x="112028" y="707751"/>
                </a:lnTo>
                <a:lnTo>
                  <a:pt x="110977" y="720434"/>
                </a:lnTo>
                <a:lnTo>
                  <a:pt x="109560" y="733112"/>
                </a:lnTo>
                <a:lnTo>
                  <a:pt x="107943" y="745777"/>
                </a:lnTo>
                <a:lnTo>
                  <a:pt x="106292" y="758421"/>
                </a:lnTo>
                <a:lnTo>
                  <a:pt x="104773" y="771036"/>
                </a:lnTo>
                <a:lnTo>
                  <a:pt x="103551" y="783615"/>
                </a:lnTo>
                <a:lnTo>
                  <a:pt x="102945" y="792734"/>
                </a:lnTo>
                <a:lnTo>
                  <a:pt x="102167" y="802064"/>
                </a:lnTo>
                <a:lnTo>
                  <a:pt x="100835" y="816802"/>
                </a:lnTo>
                <a:lnTo>
                  <a:pt x="99593" y="833503"/>
                </a:lnTo>
                <a:lnTo>
                  <a:pt x="99089" y="848721"/>
                </a:lnTo>
                <a:lnTo>
                  <a:pt x="99968" y="859011"/>
                </a:lnTo>
                <a:lnTo>
                  <a:pt x="101053" y="861174"/>
                </a:lnTo>
                <a:lnTo>
                  <a:pt x="112047" y="863000"/>
                </a:lnTo>
                <a:lnTo>
                  <a:pt x="127213" y="862363"/>
                </a:lnTo>
                <a:lnTo>
                  <a:pt x="133069" y="862025"/>
                </a:lnTo>
                <a:lnTo>
                  <a:pt x="142232" y="861501"/>
                </a:lnTo>
                <a:lnTo>
                  <a:pt x="155549" y="860275"/>
                </a:lnTo>
                <a:lnTo>
                  <a:pt x="170842" y="858447"/>
                </a:lnTo>
                <a:lnTo>
                  <a:pt x="185934" y="856118"/>
                </a:lnTo>
                <a:lnTo>
                  <a:pt x="198649" y="853387"/>
                </a:lnTo>
                <a:lnTo>
                  <a:pt x="205358" y="851115"/>
                </a:lnTo>
                <a:lnTo>
                  <a:pt x="217264" y="846862"/>
                </a:lnTo>
                <a:lnTo>
                  <a:pt x="228803" y="841847"/>
                </a:lnTo>
                <a:lnTo>
                  <a:pt x="235609" y="839317"/>
                </a:lnTo>
                <a:lnTo>
                  <a:pt x="250063" y="835079"/>
                </a:lnTo>
                <a:lnTo>
                  <a:pt x="257443" y="828133"/>
                </a:lnTo>
                <a:lnTo>
                  <a:pt x="258444" y="820305"/>
                </a:lnTo>
                <a:lnTo>
                  <a:pt x="258492" y="808238"/>
                </a:lnTo>
                <a:lnTo>
                  <a:pt x="258648" y="795923"/>
                </a:lnTo>
                <a:lnTo>
                  <a:pt x="258890" y="783393"/>
                </a:lnTo>
                <a:lnTo>
                  <a:pt x="259200" y="770685"/>
                </a:lnTo>
                <a:lnTo>
                  <a:pt x="259557" y="757833"/>
                </a:lnTo>
                <a:lnTo>
                  <a:pt x="259943" y="744873"/>
                </a:lnTo>
                <a:lnTo>
                  <a:pt x="260336" y="731839"/>
                </a:lnTo>
                <a:lnTo>
                  <a:pt x="260717" y="718767"/>
                </a:lnTo>
                <a:lnTo>
                  <a:pt x="261067" y="705692"/>
                </a:lnTo>
                <a:lnTo>
                  <a:pt x="261365" y="692648"/>
                </a:lnTo>
                <a:lnTo>
                  <a:pt x="261592" y="679672"/>
                </a:lnTo>
                <a:lnTo>
                  <a:pt x="261728" y="666797"/>
                </a:lnTo>
                <a:lnTo>
                  <a:pt x="261753" y="654060"/>
                </a:lnTo>
                <a:lnTo>
                  <a:pt x="261647" y="641494"/>
                </a:lnTo>
                <a:lnTo>
                  <a:pt x="261391" y="629136"/>
                </a:lnTo>
                <a:lnTo>
                  <a:pt x="260965" y="617020"/>
                </a:lnTo>
                <a:lnTo>
                  <a:pt x="259700" y="600274"/>
                </a:lnTo>
                <a:lnTo>
                  <a:pt x="257864" y="587717"/>
                </a:lnTo>
                <a:lnTo>
                  <a:pt x="255483" y="575138"/>
                </a:lnTo>
                <a:lnTo>
                  <a:pt x="252778" y="562588"/>
                </a:lnTo>
                <a:lnTo>
                  <a:pt x="249971" y="550114"/>
                </a:lnTo>
                <a:lnTo>
                  <a:pt x="247319" y="537933"/>
                </a:lnTo>
                <a:lnTo>
                  <a:pt x="244855" y="525469"/>
                </a:lnTo>
                <a:lnTo>
                  <a:pt x="242623" y="512949"/>
                </a:lnTo>
                <a:lnTo>
                  <a:pt x="240626" y="500380"/>
                </a:lnTo>
                <a:lnTo>
                  <a:pt x="238864" y="487769"/>
                </a:lnTo>
                <a:lnTo>
                  <a:pt x="237339" y="475125"/>
                </a:lnTo>
                <a:lnTo>
                  <a:pt x="236052" y="462454"/>
                </a:lnTo>
                <a:lnTo>
                  <a:pt x="235005" y="449764"/>
                </a:lnTo>
                <a:lnTo>
                  <a:pt x="234201" y="437062"/>
                </a:lnTo>
                <a:lnTo>
                  <a:pt x="233639" y="424356"/>
                </a:lnTo>
                <a:lnTo>
                  <a:pt x="233323" y="411653"/>
                </a:lnTo>
                <a:lnTo>
                  <a:pt x="233247" y="401713"/>
                </a:lnTo>
                <a:lnTo>
                  <a:pt x="233306" y="388977"/>
                </a:lnTo>
                <a:lnTo>
                  <a:pt x="233477" y="376257"/>
                </a:lnTo>
                <a:lnTo>
                  <a:pt x="233749" y="363550"/>
                </a:lnTo>
                <a:lnTo>
                  <a:pt x="234113" y="350854"/>
                </a:lnTo>
                <a:lnTo>
                  <a:pt x="234560" y="338166"/>
                </a:lnTo>
                <a:lnTo>
                  <a:pt x="235078" y="325486"/>
                </a:lnTo>
                <a:lnTo>
                  <a:pt x="235659" y="312810"/>
                </a:lnTo>
                <a:lnTo>
                  <a:pt x="236293" y="300136"/>
                </a:lnTo>
                <a:lnTo>
                  <a:pt x="236970" y="287463"/>
                </a:lnTo>
                <a:lnTo>
                  <a:pt x="237680" y="274788"/>
                </a:lnTo>
                <a:lnTo>
                  <a:pt x="238413" y="262109"/>
                </a:lnTo>
                <a:lnTo>
                  <a:pt x="238441" y="261632"/>
                </a:lnTo>
                <a:lnTo>
                  <a:pt x="238850" y="249547"/>
                </a:lnTo>
                <a:lnTo>
                  <a:pt x="238806" y="236696"/>
                </a:lnTo>
                <a:lnTo>
                  <a:pt x="238435" y="223489"/>
                </a:lnTo>
                <a:lnTo>
                  <a:pt x="237860" y="210335"/>
                </a:lnTo>
                <a:lnTo>
                  <a:pt x="237208" y="197644"/>
                </a:lnTo>
                <a:lnTo>
                  <a:pt x="236714" y="188087"/>
                </a:lnTo>
                <a:lnTo>
                  <a:pt x="236472" y="174931"/>
                </a:lnTo>
                <a:lnTo>
                  <a:pt x="236932" y="162190"/>
                </a:lnTo>
                <a:lnTo>
                  <a:pt x="237905" y="149737"/>
                </a:lnTo>
                <a:lnTo>
                  <a:pt x="239202" y="137449"/>
                </a:lnTo>
                <a:lnTo>
                  <a:pt x="240636" y="125198"/>
                </a:lnTo>
                <a:lnTo>
                  <a:pt x="242018" y="112861"/>
                </a:lnTo>
                <a:lnTo>
                  <a:pt x="243160" y="100311"/>
                </a:lnTo>
                <a:lnTo>
                  <a:pt x="243873" y="87424"/>
                </a:lnTo>
                <a:lnTo>
                  <a:pt x="244017" y="78663"/>
                </a:lnTo>
                <a:lnTo>
                  <a:pt x="244768" y="66087"/>
                </a:lnTo>
                <a:lnTo>
                  <a:pt x="245660" y="53364"/>
                </a:lnTo>
                <a:lnTo>
                  <a:pt x="245198" y="44234"/>
                </a:lnTo>
                <a:lnTo>
                  <a:pt x="243953" y="35255"/>
                </a:lnTo>
                <a:lnTo>
                  <a:pt x="238848" y="31737"/>
                </a:lnTo>
                <a:lnTo>
                  <a:pt x="235647" y="23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903633" y="5860111"/>
            <a:ext cx="58610" cy="342455"/>
          </a:xfrm>
          <a:custGeom>
            <a:avLst/>
            <a:gdLst/>
            <a:ahLst/>
            <a:cxnLst/>
            <a:rect l="l" t="t" r="r" b="b"/>
            <a:pathLst>
              <a:path w="58610" h="342455">
                <a:moveTo>
                  <a:pt x="58610" y="342455"/>
                </a:moveTo>
                <a:lnTo>
                  <a:pt x="57827" y="331194"/>
                </a:lnTo>
                <a:lnTo>
                  <a:pt x="53941" y="317920"/>
                </a:lnTo>
                <a:lnTo>
                  <a:pt x="52171" y="311238"/>
                </a:lnTo>
                <a:lnTo>
                  <a:pt x="50145" y="298772"/>
                </a:lnTo>
                <a:lnTo>
                  <a:pt x="48736" y="286114"/>
                </a:lnTo>
                <a:lnTo>
                  <a:pt x="47748" y="273374"/>
                </a:lnTo>
                <a:lnTo>
                  <a:pt x="46985" y="260663"/>
                </a:lnTo>
                <a:lnTo>
                  <a:pt x="46596" y="253834"/>
                </a:lnTo>
                <a:lnTo>
                  <a:pt x="45797" y="241100"/>
                </a:lnTo>
                <a:lnTo>
                  <a:pt x="44907" y="228434"/>
                </a:lnTo>
                <a:lnTo>
                  <a:pt x="43916" y="215814"/>
                </a:lnTo>
                <a:lnTo>
                  <a:pt x="42813" y="203216"/>
                </a:lnTo>
                <a:lnTo>
                  <a:pt x="41589" y="190616"/>
                </a:lnTo>
                <a:lnTo>
                  <a:pt x="40232" y="177991"/>
                </a:lnTo>
                <a:lnTo>
                  <a:pt x="38733" y="165315"/>
                </a:lnTo>
                <a:lnTo>
                  <a:pt x="38265" y="161582"/>
                </a:lnTo>
                <a:lnTo>
                  <a:pt x="36703" y="148930"/>
                </a:lnTo>
                <a:lnTo>
                  <a:pt x="35198" y="136346"/>
                </a:lnTo>
                <a:lnTo>
                  <a:pt x="33668" y="123802"/>
                </a:lnTo>
                <a:lnTo>
                  <a:pt x="32030" y="111267"/>
                </a:lnTo>
                <a:lnTo>
                  <a:pt x="30203" y="98710"/>
                </a:lnTo>
                <a:lnTo>
                  <a:pt x="28102" y="86102"/>
                </a:lnTo>
                <a:lnTo>
                  <a:pt x="24778" y="70150"/>
                </a:lnTo>
                <a:lnTo>
                  <a:pt x="21511" y="57481"/>
                </a:lnTo>
                <a:lnTo>
                  <a:pt x="18089" y="45444"/>
                </a:lnTo>
                <a:lnTo>
                  <a:pt x="16776" y="40995"/>
                </a:lnTo>
                <a:lnTo>
                  <a:pt x="12596" y="31242"/>
                </a:lnTo>
                <a:lnTo>
                  <a:pt x="5935" y="16855"/>
                </a:lnTo>
                <a:lnTo>
                  <a:pt x="774" y="39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843404" y="5106869"/>
            <a:ext cx="382201" cy="501802"/>
          </a:xfrm>
          <a:custGeom>
            <a:avLst/>
            <a:gdLst/>
            <a:ahLst/>
            <a:cxnLst/>
            <a:rect l="l" t="t" r="r" b="b"/>
            <a:pathLst>
              <a:path w="382201" h="501802">
                <a:moveTo>
                  <a:pt x="258002" y="468172"/>
                </a:moveTo>
                <a:lnTo>
                  <a:pt x="257557" y="458876"/>
                </a:lnTo>
                <a:lnTo>
                  <a:pt x="260897" y="452272"/>
                </a:lnTo>
                <a:lnTo>
                  <a:pt x="264784" y="435739"/>
                </a:lnTo>
                <a:lnTo>
                  <a:pt x="269046" y="419241"/>
                </a:lnTo>
                <a:lnTo>
                  <a:pt x="273546" y="403071"/>
                </a:lnTo>
                <a:lnTo>
                  <a:pt x="278146" y="387519"/>
                </a:lnTo>
                <a:lnTo>
                  <a:pt x="282708" y="372875"/>
                </a:lnTo>
                <a:lnTo>
                  <a:pt x="287093" y="359432"/>
                </a:lnTo>
                <a:lnTo>
                  <a:pt x="291162" y="347479"/>
                </a:lnTo>
                <a:lnTo>
                  <a:pt x="294778" y="337308"/>
                </a:lnTo>
                <a:lnTo>
                  <a:pt x="297803" y="329210"/>
                </a:lnTo>
                <a:lnTo>
                  <a:pt x="300098" y="323475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9" y="199168"/>
                </a:lnTo>
                <a:lnTo>
                  <a:pt x="365297" y="191660"/>
                </a:lnTo>
                <a:lnTo>
                  <a:pt x="365755" y="187665"/>
                </a:lnTo>
                <a:lnTo>
                  <a:pt x="365357" y="185178"/>
                </a:lnTo>
                <a:lnTo>
                  <a:pt x="364559" y="182198"/>
                </a:lnTo>
                <a:lnTo>
                  <a:pt x="363815" y="176721"/>
                </a:lnTo>
                <a:lnTo>
                  <a:pt x="363564" y="169024"/>
                </a:lnTo>
                <a:lnTo>
                  <a:pt x="368595" y="158839"/>
                </a:lnTo>
                <a:lnTo>
                  <a:pt x="377767" y="148501"/>
                </a:lnTo>
                <a:lnTo>
                  <a:pt x="382201" y="138385"/>
                </a:lnTo>
                <a:lnTo>
                  <a:pt x="382017" y="137299"/>
                </a:lnTo>
                <a:lnTo>
                  <a:pt x="380722" y="132156"/>
                </a:lnTo>
                <a:lnTo>
                  <a:pt x="373089" y="126365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59" y="91439"/>
                </a:lnTo>
                <a:lnTo>
                  <a:pt x="341183" y="81218"/>
                </a:lnTo>
                <a:lnTo>
                  <a:pt x="330026" y="70115"/>
                </a:lnTo>
                <a:lnTo>
                  <a:pt x="321111" y="59759"/>
                </a:lnTo>
                <a:lnTo>
                  <a:pt x="317552" y="52730"/>
                </a:lnTo>
                <a:lnTo>
                  <a:pt x="315244" y="38925"/>
                </a:lnTo>
                <a:lnTo>
                  <a:pt x="313406" y="29977"/>
                </a:lnTo>
                <a:lnTo>
                  <a:pt x="310102" y="19905"/>
                </a:lnTo>
                <a:lnTo>
                  <a:pt x="307049" y="11950"/>
                </a:lnTo>
                <a:lnTo>
                  <a:pt x="304293" y="4851"/>
                </a:lnTo>
                <a:lnTo>
                  <a:pt x="301486" y="3441"/>
                </a:lnTo>
                <a:lnTo>
                  <a:pt x="294844" y="0"/>
                </a:lnTo>
                <a:lnTo>
                  <a:pt x="291466" y="850"/>
                </a:lnTo>
                <a:lnTo>
                  <a:pt x="284113" y="3746"/>
                </a:lnTo>
                <a:lnTo>
                  <a:pt x="277395" y="8610"/>
                </a:lnTo>
                <a:lnTo>
                  <a:pt x="270219" y="11607"/>
                </a:lnTo>
                <a:lnTo>
                  <a:pt x="262141" y="11222"/>
                </a:lnTo>
                <a:lnTo>
                  <a:pt x="247857" y="8217"/>
                </a:lnTo>
                <a:lnTo>
                  <a:pt x="231603" y="4278"/>
                </a:lnTo>
                <a:lnTo>
                  <a:pt x="217612" y="1090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18" y="21428"/>
                </a:lnTo>
                <a:lnTo>
                  <a:pt x="170500" y="26013"/>
                </a:lnTo>
                <a:lnTo>
                  <a:pt x="179680" y="31162"/>
                </a:lnTo>
                <a:lnTo>
                  <a:pt x="186060" y="36031"/>
                </a:lnTo>
                <a:lnTo>
                  <a:pt x="185408" y="39357"/>
                </a:lnTo>
                <a:lnTo>
                  <a:pt x="181116" y="41871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67" y="57158"/>
                </a:lnTo>
                <a:lnTo>
                  <a:pt x="153443" y="64580"/>
                </a:lnTo>
                <a:lnTo>
                  <a:pt x="149785" y="67868"/>
                </a:lnTo>
                <a:lnTo>
                  <a:pt x="141242" y="76877"/>
                </a:lnTo>
                <a:lnTo>
                  <a:pt x="133002" y="86814"/>
                </a:lnTo>
                <a:lnTo>
                  <a:pt x="125135" y="97156"/>
                </a:lnTo>
                <a:lnTo>
                  <a:pt x="117712" y="107378"/>
                </a:lnTo>
                <a:lnTo>
                  <a:pt x="116435" y="109156"/>
                </a:lnTo>
                <a:lnTo>
                  <a:pt x="110008" y="116740"/>
                </a:lnTo>
                <a:lnTo>
                  <a:pt x="102411" y="124087"/>
                </a:lnTo>
                <a:lnTo>
                  <a:pt x="93859" y="132173"/>
                </a:lnTo>
                <a:lnTo>
                  <a:pt x="84570" y="141972"/>
                </a:lnTo>
                <a:lnTo>
                  <a:pt x="74758" y="154462"/>
                </a:lnTo>
                <a:lnTo>
                  <a:pt x="70918" y="160147"/>
                </a:lnTo>
                <a:lnTo>
                  <a:pt x="63785" y="174067"/>
                </a:lnTo>
                <a:lnTo>
                  <a:pt x="58797" y="185113"/>
                </a:lnTo>
                <a:lnTo>
                  <a:pt x="53146" y="198203"/>
                </a:lnTo>
                <a:lnTo>
                  <a:pt x="47046" y="212826"/>
                </a:lnTo>
                <a:lnTo>
                  <a:pt x="40712" y="228473"/>
                </a:lnTo>
                <a:lnTo>
                  <a:pt x="34358" y="244633"/>
                </a:lnTo>
                <a:lnTo>
                  <a:pt x="28198" y="260796"/>
                </a:lnTo>
                <a:lnTo>
                  <a:pt x="22445" y="276451"/>
                </a:lnTo>
                <a:lnTo>
                  <a:pt x="17315" y="291088"/>
                </a:lnTo>
                <a:lnTo>
                  <a:pt x="13021" y="304198"/>
                </a:lnTo>
                <a:lnTo>
                  <a:pt x="9778" y="315270"/>
                </a:lnTo>
                <a:lnTo>
                  <a:pt x="7799" y="323793"/>
                </a:lnTo>
                <a:lnTo>
                  <a:pt x="7298" y="329257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6" y="458789"/>
                </a:lnTo>
                <a:lnTo>
                  <a:pt x="33174" y="460745"/>
                </a:lnTo>
                <a:lnTo>
                  <a:pt x="46274" y="461883"/>
                </a:lnTo>
                <a:lnTo>
                  <a:pt x="56161" y="462775"/>
                </a:lnTo>
                <a:lnTo>
                  <a:pt x="68826" y="463957"/>
                </a:lnTo>
                <a:lnTo>
                  <a:pt x="81491" y="464774"/>
                </a:lnTo>
                <a:lnTo>
                  <a:pt x="94156" y="465376"/>
                </a:lnTo>
                <a:lnTo>
                  <a:pt x="106824" y="465912"/>
                </a:lnTo>
                <a:lnTo>
                  <a:pt x="119494" y="466530"/>
                </a:lnTo>
                <a:lnTo>
                  <a:pt x="132169" y="467381"/>
                </a:lnTo>
                <a:lnTo>
                  <a:pt x="134659" y="467588"/>
                </a:lnTo>
                <a:lnTo>
                  <a:pt x="147161" y="469387"/>
                </a:lnTo>
                <a:lnTo>
                  <a:pt x="159487" y="472329"/>
                </a:lnTo>
                <a:lnTo>
                  <a:pt x="171698" y="476009"/>
                </a:lnTo>
                <a:lnTo>
                  <a:pt x="183856" y="480018"/>
                </a:lnTo>
                <a:lnTo>
                  <a:pt x="196019" y="483950"/>
                </a:lnTo>
                <a:lnTo>
                  <a:pt x="208249" y="487398"/>
                </a:lnTo>
                <a:lnTo>
                  <a:pt x="210453" y="487934"/>
                </a:lnTo>
                <a:lnTo>
                  <a:pt x="219114" y="489991"/>
                </a:lnTo>
                <a:lnTo>
                  <a:pt x="225540" y="492353"/>
                </a:lnTo>
                <a:lnTo>
                  <a:pt x="233300" y="494665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59"/>
                </a:lnTo>
                <a:lnTo>
                  <a:pt x="255665" y="483590"/>
                </a:lnTo>
                <a:lnTo>
                  <a:pt x="256909" y="475399"/>
                </a:lnTo>
                <a:lnTo>
                  <a:pt x="258002" y="4681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843404" y="5106869"/>
            <a:ext cx="382201" cy="501802"/>
          </a:xfrm>
          <a:custGeom>
            <a:avLst/>
            <a:gdLst/>
            <a:ahLst/>
            <a:cxnLst/>
            <a:rect l="l" t="t" r="r" b="b"/>
            <a:pathLst>
              <a:path w="382201" h="501802">
                <a:moveTo>
                  <a:pt x="291466" y="850"/>
                </a:moveTo>
                <a:lnTo>
                  <a:pt x="284113" y="3746"/>
                </a:lnTo>
                <a:lnTo>
                  <a:pt x="277395" y="8610"/>
                </a:lnTo>
                <a:lnTo>
                  <a:pt x="270219" y="11607"/>
                </a:lnTo>
                <a:lnTo>
                  <a:pt x="262141" y="11222"/>
                </a:lnTo>
                <a:lnTo>
                  <a:pt x="247857" y="8217"/>
                </a:lnTo>
                <a:lnTo>
                  <a:pt x="231603" y="4278"/>
                </a:lnTo>
                <a:lnTo>
                  <a:pt x="217612" y="1090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18" y="21428"/>
                </a:lnTo>
                <a:lnTo>
                  <a:pt x="170500" y="26013"/>
                </a:lnTo>
                <a:lnTo>
                  <a:pt x="179680" y="31162"/>
                </a:lnTo>
                <a:lnTo>
                  <a:pt x="186060" y="36031"/>
                </a:lnTo>
                <a:lnTo>
                  <a:pt x="185408" y="39357"/>
                </a:lnTo>
                <a:lnTo>
                  <a:pt x="181116" y="41871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67" y="57158"/>
                </a:lnTo>
                <a:lnTo>
                  <a:pt x="153443" y="64580"/>
                </a:lnTo>
                <a:lnTo>
                  <a:pt x="149785" y="67868"/>
                </a:lnTo>
                <a:lnTo>
                  <a:pt x="141242" y="76877"/>
                </a:lnTo>
                <a:lnTo>
                  <a:pt x="133002" y="86814"/>
                </a:lnTo>
                <a:lnTo>
                  <a:pt x="125135" y="97156"/>
                </a:lnTo>
                <a:lnTo>
                  <a:pt x="117712" y="107378"/>
                </a:lnTo>
                <a:lnTo>
                  <a:pt x="116435" y="109156"/>
                </a:lnTo>
                <a:lnTo>
                  <a:pt x="110008" y="116740"/>
                </a:lnTo>
                <a:lnTo>
                  <a:pt x="102411" y="124087"/>
                </a:lnTo>
                <a:lnTo>
                  <a:pt x="93859" y="132173"/>
                </a:lnTo>
                <a:lnTo>
                  <a:pt x="84570" y="141972"/>
                </a:lnTo>
                <a:lnTo>
                  <a:pt x="74758" y="154462"/>
                </a:lnTo>
                <a:lnTo>
                  <a:pt x="70918" y="160147"/>
                </a:lnTo>
                <a:lnTo>
                  <a:pt x="63785" y="174067"/>
                </a:lnTo>
                <a:lnTo>
                  <a:pt x="58797" y="185113"/>
                </a:lnTo>
                <a:lnTo>
                  <a:pt x="53146" y="198203"/>
                </a:lnTo>
                <a:lnTo>
                  <a:pt x="47046" y="212826"/>
                </a:lnTo>
                <a:lnTo>
                  <a:pt x="40712" y="228473"/>
                </a:lnTo>
                <a:lnTo>
                  <a:pt x="34358" y="244633"/>
                </a:lnTo>
                <a:lnTo>
                  <a:pt x="28198" y="260796"/>
                </a:lnTo>
                <a:lnTo>
                  <a:pt x="22445" y="276451"/>
                </a:lnTo>
                <a:lnTo>
                  <a:pt x="17315" y="291088"/>
                </a:lnTo>
                <a:lnTo>
                  <a:pt x="13021" y="304198"/>
                </a:lnTo>
                <a:lnTo>
                  <a:pt x="9778" y="315270"/>
                </a:lnTo>
                <a:lnTo>
                  <a:pt x="7799" y="323793"/>
                </a:lnTo>
                <a:lnTo>
                  <a:pt x="7298" y="329257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6" y="458789"/>
                </a:lnTo>
                <a:lnTo>
                  <a:pt x="33174" y="460745"/>
                </a:lnTo>
                <a:lnTo>
                  <a:pt x="46274" y="461883"/>
                </a:lnTo>
                <a:lnTo>
                  <a:pt x="56161" y="462775"/>
                </a:lnTo>
                <a:lnTo>
                  <a:pt x="68826" y="463957"/>
                </a:lnTo>
                <a:lnTo>
                  <a:pt x="81491" y="464774"/>
                </a:lnTo>
                <a:lnTo>
                  <a:pt x="94156" y="465376"/>
                </a:lnTo>
                <a:lnTo>
                  <a:pt x="106824" y="465912"/>
                </a:lnTo>
                <a:lnTo>
                  <a:pt x="119494" y="466530"/>
                </a:lnTo>
                <a:lnTo>
                  <a:pt x="132169" y="467381"/>
                </a:lnTo>
                <a:lnTo>
                  <a:pt x="134659" y="467588"/>
                </a:lnTo>
                <a:lnTo>
                  <a:pt x="147161" y="469387"/>
                </a:lnTo>
                <a:lnTo>
                  <a:pt x="159487" y="472329"/>
                </a:lnTo>
                <a:lnTo>
                  <a:pt x="171698" y="476009"/>
                </a:lnTo>
                <a:lnTo>
                  <a:pt x="183856" y="480018"/>
                </a:lnTo>
                <a:lnTo>
                  <a:pt x="196019" y="483950"/>
                </a:lnTo>
                <a:lnTo>
                  <a:pt x="208249" y="487398"/>
                </a:lnTo>
                <a:lnTo>
                  <a:pt x="210453" y="487934"/>
                </a:lnTo>
                <a:lnTo>
                  <a:pt x="219114" y="489991"/>
                </a:lnTo>
                <a:lnTo>
                  <a:pt x="225540" y="492353"/>
                </a:lnTo>
                <a:lnTo>
                  <a:pt x="233300" y="494665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59"/>
                </a:lnTo>
                <a:lnTo>
                  <a:pt x="255665" y="483590"/>
                </a:lnTo>
                <a:lnTo>
                  <a:pt x="256909" y="475399"/>
                </a:lnTo>
                <a:lnTo>
                  <a:pt x="258002" y="468172"/>
                </a:lnTo>
                <a:lnTo>
                  <a:pt x="257557" y="458876"/>
                </a:lnTo>
                <a:lnTo>
                  <a:pt x="260897" y="452272"/>
                </a:lnTo>
                <a:lnTo>
                  <a:pt x="264784" y="435739"/>
                </a:lnTo>
                <a:lnTo>
                  <a:pt x="269046" y="419241"/>
                </a:lnTo>
                <a:lnTo>
                  <a:pt x="273546" y="403071"/>
                </a:lnTo>
                <a:lnTo>
                  <a:pt x="278146" y="387519"/>
                </a:lnTo>
                <a:lnTo>
                  <a:pt x="282708" y="372875"/>
                </a:lnTo>
                <a:lnTo>
                  <a:pt x="287093" y="359432"/>
                </a:lnTo>
                <a:lnTo>
                  <a:pt x="291162" y="347479"/>
                </a:lnTo>
                <a:lnTo>
                  <a:pt x="294778" y="337308"/>
                </a:lnTo>
                <a:lnTo>
                  <a:pt x="297803" y="329210"/>
                </a:lnTo>
                <a:lnTo>
                  <a:pt x="300098" y="323475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9" y="199168"/>
                </a:lnTo>
                <a:lnTo>
                  <a:pt x="365297" y="191660"/>
                </a:lnTo>
                <a:lnTo>
                  <a:pt x="365755" y="187665"/>
                </a:lnTo>
                <a:lnTo>
                  <a:pt x="365357" y="185178"/>
                </a:lnTo>
                <a:lnTo>
                  <a:pt x="364559" y="182198"/>
                </a:lnTo>
                <a:lnTo>
                  <a:pt x="363815" y="176721"/>
                </a:lnTo>
                <a:lnTo>
                  <a:pt x="363564" y="169024"/>
                </a:lnTo>
                <a:lnTo>
                  <a:pt x="368595" y="158839"/>
                </a:lnTo>
                <a:lnTo>
                  <a:pt x="377767" y="148501"/>
                </a:lnTo>
                <a:lnTo>
                  <a:pt x="382201" y="138385"/>
                </a:lnTo>
                <a:lnTo>
                  <a:pt x="382017" y="137299"/>
                </a:lnTo>
                <a:lnTo>
                  <a:pt x="380722" y="132156"/>
                </a:lnTo>
                <a:lnTo>
                  <a:pt x="373089" y="126365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59" y="91439"/>
                </a:lnTo>
                <a:lnTo>
                  <a:pt x="341183" y="81218"/>
                </a:lnTo>
                <a:lnTo>
                  <a:pt x="330026" y="70115"/>
                </a:lnTo>
                <a:lnTo>
                  <a:pt x="321111" y="59759"/>
                </a:lnTo>
                <a:lnTo>
                  <a:pt x="317552" y="52730"/>
                </a:lnTo>
                <a:lnTo>
                  <a:pt x="315244" y="38925"/>
                </a:lnTo>
                <a:lnTo>
                  <a:pt x="313406" y="29977"/>
                </a:lnTo>
                <a:lnTo>
                  <a:pt x="310102" y="19905"/>
                </a:lnTo>
                <a:lnTo>
                  <a:pt x="307049" y="11950"/>
                </a:lnTo>
                <a:lnTo>
                  <a:pt x="304293" y="4851"/>
                </a:lnTo>
                <a:lnTo>
                  <a:pt x="301486" y="3441"/>
                </a:lnTo>
                <a:lnTo>
                  <a:pt x="2948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982876" y="5623290"/>
            <a:ext cx="70802" cy="55079"/>
          </a:xfrm>
          <a:custGeom>
            <a:avLst/>
            <a:gdLst/>
            <a:ahLst/>
            <a:cxnLst/>
            <a:rect l="l" t="t" r="r" b="b"/>
            <a:pathLst>
              <a:path w="70802" h="55079">
                <a:moveTo>
                  <a:pt x="70802" y="0"/>
                </a:moveTo>
                <a:lnTo>
                  <a:pt x="64895" y="9833"/>
                </a:lnTo>
                <a:lnTo>
                  <a:pt x="56088" y="19736"/>
                </a:lnTo>
                <a:lnTo>
                  <a:pt x="45704" y="29103"/>
                </a:lnTo>
                <a:lnTo>
                  <a:pt x="35061" y="37327"/>
                </a:lnTo>
                <a:lnTo>
                  <a:pt x="27178" y="42722"/>
                </a:lnTo>
                <a:lnTo>
                  <a:pt x="15968" y="48963"/>
                </a:lnTo>
                <a:lnTo>
                  <a:pt x="4162" y="53756"/>
                </a:lnTo>
                <a:lnTo>
                  <a:pt x="0" y="550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945944" y="5854797"/>
            <a:ext cx="115390" cy="135966"/>
          </a:xfrm>
          <a:custGeom>
            <a:avLst/>
            <a:gdLst/>
            <a:ahLst/>
            <a:cxnLst/>
            <a:rect l="l" t="t" r="r" b="b"/>
            <a:pathLst>
              <a:path w="115390" h="135966">
                <a:moveTo>
                  <a:pt x="0" y="14541"/>
                </a:moveTo>
                <a:lnTo>
                  <a:pt x="2597" y="28517"/>
                </a:lnTo>
                <a:lnTo>
                  <a:pt x="4860" y="41318"/>
                </a:lnTo>
                <a:lnTo>
                  <a:pt x="6853" y="53316"/>
                </a:lnTo>
                <a:lnTo>
                  <a:pt x="8641" y="64887"/>
                </a:lnTo>
                <a:lnTo>
                  <a:pt x="10287" y="76404"/>
                </a:lnTo>
                <a:lnTo>
                  <a:pt x="11857" y="88240"/>
                </a:lnTo>
                <a:lnTo>
                  <a:pt x="13414" y="100770"/>
                </a:lnTo>
                <a:lnTo>
                  <a:pt x="15022" y="114368"/>
                </a:lnTo>
                <a:lnTo>
                  <a:pt x="15595" y="119329"/>
                </a:lnTo>
                <a:lnTo>
                  <a:pt x="16167" y="124256"/>
                </a:lnTo>
                <a:lnTo>
                  <a:pt x="15214" y="130543"/>
                </a:lnTo>
                <a:lnTo>
                  <a:pt x="19037" y="133540"/>
                </a:lnTo>
                <a:lnTo>
                  <a:pt x="22148" y="135966"/>
                </a:lnTo>
                <a:lnTo>
                  <a:pt x="35356" y="135140"/>
                </a:lnTo>
                <a:lnTo>
                  <a:pt x="39903" y="134899"/>
                </a:lnTo>
                <a:lnTo>
                  <a:pt x="52402" y="133481"/>
                </a:lnTo>
                <a:lnTo>
                  <a:pt x="64902" y="131199"/>
                </a:lnTo>
                <a:lnTo>
                  <a:pt x="77458" y="128863"/>
                </a:lnTo>
                <a:lnTo>
                  <a:pt x="90127" y="127286"/>
                </a:lnTo>
                <a:lnTo>
                  <a:pt x="105445" y="126014"/>
                </a:lnTo>
                <a:lnTo>
                  <a:pt x="113744" y="118582"/>
                </a:lnTo>
                <a:lnTo>
                  <a:pt x="114477" y="116052"/>
                </a:lnTo>
                <a:lnTo>
                  <a:pt x="115390" y="104341"/>
                </a:lnTo>
                <a:lnTo>
                  <a:pt x="114598" y="90647"/>
                </a:lnTo>
                <a:lnTo>
                  <a:pt x="113406" y="78223"/>
                </a:lnTo>
                <a:lnTo>
                  <a:pt x="113347" y="77546"/>
                </a:lnTo>
                <a:lnTo>
                  <a:pt x="112552" y="65347"/>
                </a:lnTo>
                <a:lnTo>
                  <a:pt x="112016" y="52613"/>
                </a:lnTo>
                <a:lnTo>
                  <a:pt x="111467" y="39615"/>
                </a:lnTo>
                <a:lnTo>
                  <a:pt x="110634" y="26624"/>
                </a:lnTo>
                <a:lnTo>
                  <a:pt x="109243" y="13913"/>
                </a:lnTo>
                <a:lnTo>
                  <a:pt x="107024" y="1754"/>
                </a:lnTo>
                <a:lnTo>
                  <a:pt x="1066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931163" y="5816597"/>
            <a:ext cx="124801" cy="52421"/>
          </a:xfrm>
          <a:custGeom>
            <a:avLst/>
            <a:gdLst/>
            <a:ahLst/>
            <a:cxnLst/>
            <a:rect l="l" t="t" r="r" b="b"/>
            <a:pathLst>
              <a:path w="124801" h="52421">
                <a:moveTo>
                  <a:pt x="1142" y="21348"/>
                </a:moveTo>
                <a:lnTo>
                  <a:pt x="0" y="26581"/>
                </a:lnTo>
                <a:lnTo>
                  <a:pt x="1511" y="37350"/>
                </a:lnTo>
                <a:lnTo>
                  <a:pt x="3695" y="44526"/>
                </a:lnTo>
                <a:lnTo>
                  <a:pt x="10198" y="51862"/>
                </a:lnTo>
                <a:lnTo>
                  <a:pt x="20861" y="52421"/>
                </a:lnTo>
                <a:lnTo>
                  <a:pt x="33189" y="49483"/>
                </a:lnTo>
                <a:lnTo>
                  <a:pt x="44686" y="46325"/>
                </a:lnTo>
                <a:lnTo>
                  <a:pt x="46177" y="46037"/>
                </a:lnTo>
                <a:lnTo>
                  <a:pt x="58873" y="43864"/>
                </a:lnTo>
                <a:lnTo>
                  <a:pt x="71376" y="41778"/>
                </a:lnTo>
                <a:lnTo>
                  <a:pt x="83814" y="39777"/>
                </a:lnTo>
                <a:lnTo>
                  <a:pt x="95732" y="37947"/>
                </a:lnTo>
                <a:lnTo>
                  <a:pt x="108422" y="36895"/>
                </a:lnTo>
                <a:lnTo>
                  <a:pt x="121002" y="35182"/>
                </a:lnTo>
                <a:lnTo>
                  <a:pt x="123469" y="34416"/>
                </a:lnTo>
                <a:lnTo>
                  <a:pt x="124801" y="24457"/>
                </a:lnTo>
                <a:lnTo>
                  <a:pt x="122307" y="12092"/>
                </a:lnTo>
                <a:lnTo>
                  <a:pt x="121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58413" y="5143382"/>
            <a:ext cx="787977" cy="806082"/>
          </a:xfrm>
          <a:custGeom>
            <a:avLst/>
            <a:gdLst/>
            <a:ahLst/>
            <a:cxnLst/>
            <a:rect l="l" t="t" r="r" b="b"/>
            <a:pathLst>
              <a:path w="787977" h="806082">
                <a:moveTo>
                  <a:pt x="768305" y="806082"/>
                </a:moveTo>
                <a:lnTo>
                  <a:pt x="787977" y="788048"/>
                </a:lnTo>
                <a:lnTo>
                  <a:pt x="28289" y="5728"/>
                </a:lnTo>
                <a:lnTo>
                  <a:pt x="26743" y="4241"/>
                </a:lnTo>
                <a:lnTo>
                  <a:pt x="18401" y="0"/>
                </a:lnTo>
                <a:lnTo>
                  <a:pt x="6254" y="4725"/>
                </a:lnTo>
                <a:lnTo>
                  <a:pt x="4247" y="6864"/>
                </a:lnTo>
                <a:lnTo>
                  <a:pt x="0" y="14755"/>
                </a:lnTo>
                <a:lnTo>
                  <a:pt x="8578" y="23737"/>
                </a:lnTo>
                <a:lnTo>
                  <a:pt x="768305" y="8060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558413" y="5143382"/>
            <a:ext cx="787977" cy="806082"/>
          </a:xfrm>
          <a:custGeom>
            <a:avLst/>
            <a:gdLst/>
            <a:ahLst/>
            <a:cxnLst/>
            <a:rect l="l" t="t" r="r" b="b"/>
            <a:pathLst>
              <a:path w="787977" h="806082">
                <a:moveTo>
                  <a:pt x="768305" y="806082"/>
                </a:moveTo>
                <a:lnTo>
                  <a:pt x="8578" y="23737"/>
                </a:lnTo>
                <a:lnTo>
                  <a:pt x="0" y="14755"/>
                </a:lnTo>
                <a:lnTo>
                  <a:pt x="4247" y="6864"/>
                </a:lnTo>
                <a:lnTo>
                  <a:pt x="6254" y="4725"/>
                </a:lnTo>
                <a:lnTo>
                  <a:pt x="18401" y="0"/>
                </a:lnTo>
                <a:lnTo>
                  <a:pt x="26743" y="4241"/>
                </a:lnTo>
                <a:lnTo>
                  <a:pt x="28289" y="5728"/>
                </a:lnTo>
                <a:lnTo>
                  <a:pt x="787977" y="788048"/>
                </a:lnTo>
                <a:lnTo>
                  <a:pt x="768305" y="806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321193" y="5925053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45"/>
                </a:lnTo>
                <a:lnTo>
                  <a:pt x="21266" y="47978"/>
                </a:lnTo>
                <a:lnTo>
                  <a:pt x="34874" y="59836"/>
                </a:lnTo>
                <a:lnTo>
                  <a:pt x="42687" y="67249"/>
                </a:lnTo>
                <a:lnTo>
                  <a:pt x="46574" y="72047"/>
                </a:lnTo>
                <a:lnTo>
                  <a:pt x="48400" y="76058"/>
                </a:lnTo>
                <a:lnTo>
                  <a:pt x="48971" y="77851"/>
                </a:lnTo>
                <a:lnTo>
                  <a:pt x="49827" y="82141"/>
                </a:lnTo>
                <a:lnTo>
                  <a:pt x="51085" y="88505"/>
                </a:lnTo>
                <a:lnTo>
                  <a:pt x="53606" y="96446"/>
                </a:lnTo>
                <a:lnTo>
                  <a:pt x="58251" y="105470"/>
                </a:lnTo>
                <a:lnTo>
                  <a:pt x="65881" y="115079"/>
                </a:lnTo>
                <a:lnTo>
                  <a:pt x="77356" y="124779"/>
                </a:lnTo>
                <a:lnTo>
                  <a:pt x="93537" y="134074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6" y="150233"/>
                </a:lnTo>
                <a:lnTo>
                  <a:pt x="164790" y="154050"/>
                </a:lnTo>
                <a:lnTo>
                  <a:pt x="183469" y="157065"/>
                </a:lnTo>
                <a:lnTo>
                  <a:pt x="201595" y="159343"/>
                </a:lnTo>
                <a:lnTo>
                  <a:pt x="219089" y="160944"/>
                </a:lnTo>
                <a:lnTo>
                  <a:pt x="235875" y="161931"/>
                </a:lnTo>
                <a:lnTo>
                  <a:pt x="251874" y="162367"/>
                </a:lnTo>
                <a:lnTo>
                  <a:pt x="267007" y="162312"/>
                </a:lnTo>
                <a:lnTo>
                  <a:pt x="281197" y="161831"/>
                </a:lnTo>
                <a:lnTo>
                  <a:pt x="294366" y="160984"/>
                </a:lnTo>
                <a:lnTo>
                  <a:pt x="306435" y="159834"/>
                </a:lnTo>
                <a:lnTo>
                  <a:pt x="317327" y="158443"/>
                </a:lnTo>
                <a:lnTo>
                  <a:pt x="335267" y="155187"/>
                </a:lnTo>
                <a:lnTo>
                  <a:pt x="347562" y="151713"/>
                </a:lnTo>
                <a:lnTo>
                  <a:pt x="354075" y="147701"/>
                </a:lnTo>
                <a:lnTo>
                  <a:pt x="352434" y="145498"/>
                </a:lnTo>
                <a:lnTo>
                  <a:pt x="338387" y="139400"/>
                </a:lnTo>
                <a:lnTo>
                  <a:pt x="327101" y="135720"/>
                </a:lnTo>
                <a:lnTo>
                  <a:pt x="313721" y="131761"/>
                </a:lnTo>
                <a:lnTo>
                  <a:pt x="298805" y="127630"/>
                </a:lnTo>
                <a:lnTo>
                  <a:pt x="282914" y="123435"/>
                </a:lnTo>
                <a:lnTo>
                  <a:pt x="266609" y="119282"/>
                </a:lnTo>
                <a:lnTo>
                  <a:pt x="250448" y="115279"/>
                </a:lnTo>
                <a:lnTo>
                  <a:pt x="234992" y="111532"/>
                </a:lnTo>
                <a:lnTo>
                  <a:pt x="220800" y="108149"/>
                </a:lnTo>
                <a:lnTo>
                  <a:pt x="208434" y="105236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89" y="98518"/>
                </a:lnTo>
                <a:lnTo>
                  <a:pt x="165089" y="94704"/>
                </a:lnTo>
                <a:lnTo>
                  <a:pt x="152271" y="91177"/>
                </a:lnTo>
                <a:lnTo>
                  <a:pt x="141462" y="87888"/>
                </a:lnTo>
                <a:lnTo>
                  <a:pt x="132487" y="84787"/>
                </a:lnTo>
                <a:lnTo>
                  <a:pt x="126364" y="82346"/>
                </a:lnTo>
                <a:lnTo>
                  <a:pt x="113478" y="74281"/>
                </a:lnTo>
                <a:lnTo>
                  <a:pt x="101530" y="63642"/>
                </a:lnTo>
                <a:lnTo>
                  <a:pt x="92078" y="54242"/>
                </a:lnTo>
                <a:lnTo>
                  <a:pt x="86684" y="49896"/>
                </a:lnTo>
                <a:lnTo>
                  <a:pt x="86436" y="49885"/>
                </a:lnTo>
                <a:lnTo>
                  <a:pt x="81292" y="50584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321193" y="5925053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45"/>
                </a:lnTo>
                <a:lnTo>
                  <a:pt x="21266" y="47978"/>
                </a:lnTo>
                <a:lnTo>
                  <a:pt x="34874" y="59836"/>
                </a:lnTo>
                <a:lnTo>
                  <a:pt x="42687" y="67249"/>
                </a:lnTo>
                <a:lnTo>
                  <a:pt x="46574" y="72047"/>
                </a:lnTo>
                <a:lnTo>
                  <a:pt x="48400" y="76058"/>
                </a:lnTo>
                <a:lnTo>
                  <a:pt x="48971" y="77851"/>
                </a:lnTo>
                <a:lnTo>
                  <a:pt x="49827" y="82141"/>
                </a:lnTo>
                <a:lnTo>
                  <a:pt x="51085" y="88505"/>
                </a:lnTo>
                <a:lnTo>
                  <a:pt x="53606" y="96446"/>
                </a:lnTo>
                <a:lnTo>
                  <a:pt x="58251" y="105470"/>
                </a:lnTo>
                <a:lnTo>
                  <a:pt x="65881" y="115079"/>
                </a:lnTo>
                <a:lnTo>
                  <a:pt x="77356" y="124779"/>
                </a:lnTo>
                <a:lnTo>
                  <a:pt x="93537" y="134074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6" y="150233"/>
                </a:lnTo>
                <a:lnTo>
                  <a:pt x="164790" y="154050"/>
                </a:lnTo>
                <a:lnTo>
                  <a:pt x="183469" y="157065"/>
                </a:lnTo>
                <a:lnTo>
                  <a:pt x="201595" y="159343"/>
                </a:lnTo>
                <a:lnTo>
                  <a:pt x="219089" y="160944"/>
                </a:lnTo>
                <a:lnTo>
                  <a:pt x="235875" y="161931"/>
                </a:lnTo>
                <a:lnTo>
                  <a:pt x="251874" y="162367"/>
                </a:lnTo>
                <a:lnTo>
                  <a:pt x="267007" y="162312"/>
                </a:lnTo>
                <a:lnTo>
                  <a:pt x="281197" y="161831"/>
                </a:lnTo>
                <a:lnTo>
                  <a:pt x="294366" y="160984"/>
                </a:lnTo>
                <a:lnTo>
                  <a:pt x="306435" y="159834"/>
                </a:lnTo>
                <a:lnTo>
                  <a:pt x="317327" y="158443"/>
                </a:lnTo>
                <a:lnTo>
                  <a:pt x="335267" y="155187"/>
                </a:lnTo>
                <a:lnTo>
                  <a:pt x="347562" y="151713"/>
                </a:lnTo>
                <a:lnTo>
                  <a:pt x="354075" y="147701"/>
                </a:lnTo>
                <a:lnTo>
                  <a:pt x="352434" y="145498"/>
                </a:lnTo>
                <a:lnTo>
                  <a:pt x="338387" y="139400"/>
                </a:lnTo>
                <a:lnTo>
                  <a:pt x="327101" y="135720"/>
                </a:lnTo>
                <a:lnTo>
                  <a:pt x="313721" y="131761"/>
                </a:lnTo>
                <a:lnTo>
                  <a:pt x="298805" y="127630"/>
                </a:lnTo>
                <a:lnTo>
                  <a:pt x="282914" y="123435"/>
                </a:lnTo>
                <a:lnTo>
                  <a:pt x="266609" y="119282"/>
                </a:lnTo>
                <a:lnTo>
                  <a:pt x="250448" y="115279"/>
                </a:lnTo>
                <a:lnTo>
                  <a:pt x="234992" y="111532"/>
                </a:lnTo>
                <a:lnTo>
                  <a:pt x="220800" y="108149"/>
                </a:lnTo>
                <a:lnTo>
                  <a:pt x="208434" y="105236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89" y="98518"/>
                </a:lnTo>
                <a:lnTo>
                  <a:pt x="165089" y="94704"/>
                </a:lnTo>
                <a:lnTo>
                  <a:pt x="152271" y="91177"/>
                </a:lnTo>
                <a:lnTo>
                  <a:pt x="141462" y="87888"/>
                </a:lnTo>
                <a:lnTo>
                  <a:pt x="132487" y="84787"/>
                </a:lnTo>
                <a:lnTo>
                  <a:pt x="126364" y="82346"/>
                </a:lnTo>
                <a:lnTo>
                  <a:pt x="113478" y="74281"/>
                </a:lnTo>
                <a:lnTo>
                  <a:pt x="101530" y="63642"/>
                </a:lnTo>
                <a:lnTo>
                  <a:pt x="92078" y="54242"/>
                </a:lnTo>
                <a:lnTo>
                  <a:pt x="86684" y="49896"/>
                </a:lnTo>
                <a:lnTo>
                  <a:pt x="86436" y="49885"/>
                </a:lnTo>
                <a:lnTo>
                  <a:pt x="81292" y="50584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395666" y="5979765"/>
            <a:ext cx="58051" cy="52971"/>
          </a:xfrm>
          <a:custGeom>
            <a:avLst/>
            <a:gdLst/>
            <a:ahLst/>
            <a:cxnLst/>
            <a:rect l="l" t="t" r="r" b="b"/>
            <a:pathLst>
              <a:path w="58051" h="52971">
                <a:moveTo>
                  <a:pt x="0" y="0"/>
                </a:moveTo>
                <a:lnTo>
                  <a:pt x="9879" y="11151"/>
                </a:lnTo>
                <a:lnTo>
                  <a:pt x="21859" y="22730"/>
                </a:lnTo>
                <a:lnTo>
                  <a:pt x="34297" y="33716"/>
                </a:lnTo>
                <a:lnTo>
                  <a:pt x="45552" y="43086"/>
                </a:lnTo>
                <a:lnTo>
                  <a:pt x="53980" y="49816"/>
                </a:lnTo>
                <a:lnTo>
                  <a:pt x="58051" y="529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375472" y="6023058"/>
            <a:ext cx="299796" cy="50508"/>
          </a:xfrm>
          <a:custGeom>
            <a:avLst/>
            <a:gdLst/>
            <a:ahLst/>
            <a:cxnLst/>
            <a:rect l="l" t="t" r="r" b="b"/>
            <a:pathLst>
              <a:path w="299796" h="50508">
                <a:moveTo>
                  <a:pt x="0" y="0"/>
                </a:moveTo>
                <a:lnTo>
                  <a:pt x="5334" y="10889"/>
                </a:lnTo>
                <a:lnTo>
                  <a:pt x="11306" y="16182"/>
                </a:lnTo>
                <a:lnTo>
                  <a:pt x="21423" y="16767"/>
                </a:lnTo>
                <a:lnTo>
                  <a:pt x="39190" y="13531"/>
                </a:lnTo>
                <a:lnTo>
                  <a:pt x="46875" y="11874"/>
                </a:lnTo>
                <a:lnTo>
                  <a:pt x="58013" y="9072"/>
                </a:lnTo>
                <a:lnTo>
                  <a:pt x="68495" y="10047"/>
                </a:lnTo>
                <a:lnTo>
                  <a:pt x="74866" y="12522"/>
                </a:lnTo>
                <a:lnTo>
                  <a:pt x="81343" y="15197"/>
                </a:lnTo>
                <a:lnTo>
                  <a:pt x="91256" y="19060"/>
                </a:lnTo>
                <a:lnTo>
                  <a:pt x="103774" y="23757"/>
                </a:lnTo>
                <a:lnTo>
                  <a:pt x="118066" y="28936"/>
                </a:lnTo>
                <a:lnTo>
                  <a:pt x="133303" y="34244"/>
                </a:lnTo>
                <a:lnTo>
                  <a:pt x="148652" y="39329"/>
                </a:lnTo>
                <a:lnTo>
                  <a:pt x="163285" y="43839"/>
                </a:lnTo>
                <a:lnTo>
                  <a:pt x="176369" y="47422"/>
                </a:lnTo>
                <a:lnTo>
                  <a:pt x="187074" y="49724"/>
                </a:lnTo>
                <a:lnTo>
                  <a:pt x="203317" y="50508"/>
                </a:lnTo>
                <a:lnTo>
                  <a:pt x="217297" y="50499"/>
                </a:lnTo>
                <a:lnTo>
                  <a:pt x="233732" y="50406"/>
                </a:lnTo>
                <a:lnTo>
                  <a:pt x="251095" y="50259"/>
                </a:lnTo>
                <a:lnTo>
                  <a:pt x="267857" y="50086"/>
                </a:lnTo>
                <a:lnTo>
                  <a:pt x="282492" y="49916"/>
                </a:lnTo>
                <a:lnTo>
                  <a:pt x="293472" y="49779"/>
                </a:lnTo>
                <a:lnTo>
                  <a:pt x="299269" y="49702"/>
                </a:lnTo>
                <a:lnTo>
                  <a:pt x="299796" y="496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452422" y="6031683"/>
            <a:ext cx="78320" cy="18821"/>
          </a:xfrm>
          <a:custGeom>
            <a:avLst/>
            <a:gdLst/>
            <a:ahLst/>
            <a:cxnLst/>
            <a:rect l="l" t="t" r="r" b="b"/>
            <a:pathLst>
              <a:path w="78320" h="18821">
                <a:moveTo>
                  <a:pt x="0" y="0"/>
                </a:moveTo>
                <a:lnTo>
                  <a:pt x="78320" y="188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370165" y="6002903"/>
            <a:ext cx="34023" cy="24218"/>
          </a:xfrm>
          <a:custGeom>
            <a:avLst/>
            <a:gdLst/>
            <a:ahLst/>
            <a:cxnLst/>
            <a:rect l="l" t="t" r="r" b="b"/>
            <a:pathLst>
              <a:path w="34023" h="24218">
                <a:moveTo>
                  <a:pt x="0" y="0"/>
                </a:moveTo>
                <a:lnTo>
                  <a:pt x="34023" y="242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581705" y="5155055"/>
            <a:ext cx="153674" cy="127101"/>
          </a:xfrm>
          <a:custGeom>
            <a:avLst/>
            <a:gdLst/>
            <a:ahLst/>
            <a:cxnLst/>
            <a:rect l="l" t="t" r="r" b="b"/>
            <a:pathLst>
              <a:path w="153674" h="127101">
                <a:moveTo>
                  <a:pt x="36313" y="25438"/>
                </a:moveTo>
                <a:lnTo>
                  <a:pt x="35259" y="29616"/>
                </a:lnTo>
                <a:lnTo>
                  <a:pt x="34713" y="32638"/>
                </a:lnTo>
                <a:lnTo>
                  <a:pt x="32973" y="42621"/>
                </a:lnTo>
                <a:lnTo>
                  <a:pt x="29557" y="42405"/>
                </a:lnTo>
                <a:lnTo>
                  <a:pt x="20845" y="43675"/>
                </a:lnTo>
                <a:lnTo>
                  <a:pt x="18635" y="43992"/>
                </a:lnTo>
                <a:lnTo>
                  <a:pt x="13149" y="41414"/>
                </a:lnTo>
                <a:lnTo>
                  <a:pt x="9186" y="38087"/>
                </a:lnTo>
                <a:lnTo>
                  <a:pt x="3864" y="40943"/>
                </a:lnTo>
                <a:lnTo>
                  <a:pt x="0" y="51662"/>
                </a:lnTo>
                <a:lnTo>
                  <a:pt x="2125" y="61683"/>
                </a:lnTo>
                <a:lnTo>
                  <a:pt x="5440" y="66484"/>
                </a:lnTo>
                <a:lnTo>
                  <a:pt x="15320" y="68935"/>
                </a:lnTo>
                <a:lnTo>
                  <a:pt x="19626" y="66052"/>
                </a:lnTo>
                <a:lnTo>
                  <a:pt x="22889" y="92252"/>
                </a:lnTo>
                <a:lnTo>
                  <a:pt x="31437" y="87172"/>
                </a:lnTo>
                <a:lnTo>
                  <a:pt x="34535" y="87426"/>
                </a:lnTo>
                <a:lnTo>
                  <a:pt x="32008" y="91351"/>
                </a:lnTo>
                <a:lnTo>
                  <a:pt x="28960" y="96304"/>
                </a:lnTo>
                <a:lnTo>
                  <a:pt x="30344" y="101346"/>
                </a:lnTo>
                <a:lnTo>
                  <a:pt x="31906" y="107099"/>
                </a:lnTo>
                <a:lnTo>
                  <a:pt x="35691" y="111074"/>
                </a:lnTo>
                <a:lnTo>
                  <a:pt x="45470" y="111226"/>
                </a:lnTo>
                <a:lnTo>
                  <a:pt x="49013" y="109131"/>
                </a:lnTo>
                <a:lnTo>
                  <a:pt x="53420" y="107048"/>
                </a:lnTo>
                <a:lnTo>
                  <a:pt x="48670" y="112318"/>
                </a:lnTo>
                <a:lnTo>
                  <a:pt x="46550" y="118998"/>
                </a:lnTo>
                <a:lnTo>
                  <a:pt x="52887" y="124548"/>
                </a:lnTo>
                <a:lnTo>
                  <a:pt x="55795" y="127101"/>
                </a:lnTo>
                <a:lnTo>
                  <a:pt x="61675" y="126123"/>
                </a:lnTo>
                <a:lnTo>
                  <a:pt x="68101" y="126072"/>
                </a:lnTo>
                <a:lnTo>
                  <a:pt x="70781" y="124980"/>
                </a:lnTo>
                <a:lnTo>
                  <a:pt x="73372" y="123494"/>
                </a:lnTo>
                <a:lnTo>
                  <a:pt x="76445" y="121729"/>
                </a:lnTo>
                <a:lnTo>
                  <a:pt x="79138" y="119138"/>
                </a:lnTo>
                <a:lnTo>
                  <a:pt x="82135" y="117132"/>
                </a:lnTo>
                <a:lnTo>
                  <a:pt x="85437" y="114909"/>
                </a:lnTo>
                <a:lnTo>
                  <a:pt x="87850" y="112864"/>
                </a:lnTo>
                <a:lnTo>
                  <a:pt x="90225" y="109715"/>
                </a:lnTo>
                <a:lnTo>
                  <a:pt x="94168" y="104237"/>
                </a:lnTo>
                <a:lnTo>
                  <a:pt x="99045" y="90621"/>
                </a:lnTo>
                <a:lnTo>
                  <a:pt x="98620" y="84899"/>
                </a:lnTo>
                <a:lnTo>
                  <a:pt x="99746" y="73471"/>
                </a:lnTo>
                <a:lnTo>
                  <a:pt x="103031" y="57680"/>
                </a:lnTo>
                <a:lnTo>
                  <a:pt x="104703" y="54698"/>
                </a:lnTo>
                <a:lnTo>
                  <a:pt x="153674" y="33477"/>
                </a:lnTo>
                <a:lnTo>
                  <a:pt x="69892" y="0"/>
                </a:lnTo>
                <a:lnTo>
                  <a:pt x="65053" y="863"/>
                </a:lnTo>
                <a:lnTo>
                  <a:pt x="61332" y="4686"/>
                </a:lnTo>
                <a:lnTo>
                  <a:pt x="56138" y="5168"/>
                </a:lnTo>
                <a:lnTo>
                  <a:pt x="53496" y="5422"/>
                </a:lnTo>
                <a:lnTo>
                  <a:pt x="49928" y="5270"/>
                </a:lnTo>
                <a:lnTo>
                  <a:pt x="47388" y="6019"/>
                </a:lnTo>
                <a:lnTo>
                  <a:pt x="44479" y="6870"/>
                </a:lnTo>
                <a:lnTo>
                  <a:pt x="41152" y="9613"/>
                </a:lnTo>
                <a:lnTo>
                  <a:pt x="38434" y="11176"/>
                </a:lnTo>
                <a:lnTo>
                  <a:pt x="35412" y="12941"/>
                </a:lnTo>
                <a:lnTo>
                  <a:pt x="31932" y="14350"/>
                </a:lnTo>
                <a:lnTo>
                  <a:pt x="30903" y="18046"/>
                </a:lnTo>
                <a:lnTo>
                  <a:pt x="35208" y="18465"/>
                </a:lnTo>
                <a:lnTo>
                  <a:pt x="35818" y="22288"/>
                </a:lnTo>
                <a:lnTo>
                  <a:pt x="36313" y="25438"/>
                </a:lnTo>
                <a:close/>
              </a:path>
              <a:path w="153674" h="127101">
                <a:moveTo>
                  <a:pt x="14025" y="84734"/>
                </a:moveTo>
                <a:lnTo>
                  <a:pt x="14177" y="86690"/>
                </a:lnTo>
                <a:lnTo>
                  <a:pt x="18521" y="89471"/>
                </a:lnTo>
                <a:lnTo>
                  <a:pt x="22889" y="92252"/>
                </a:lnTo>
                <a:lnTo>
                  <a:pt x="19626" y="66052"/>
                </a:lnTo>
                <a:lnTo>
                  <a:pt x="15320" y="68935"/>
                </a:lnTo>
                <a:lnTo>
                  <a:pt x="13936" y="73431"/>
                </a:lnTo>
                <a:lnTo>
                  <a:pt x="14025" y="847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581705" y="5155055"/>
            <a:ext cx="153674" cy="127101"/>
          </a:xfrm>
          <a:custGeom>
            <a:avLst/>
            <a:gdLst/>
            <a:ahLst/>
            <a:cxnLst/>
            <a:rect l="l" t="t" r="r" b="b"/>
            <a:pathLst>
              <a:path w="153674" h="127101">
                <a:moveTo>
                  <a:pt x="69892" y="0"/>
                </a:moveTo>
                <a:lnTo>
                  <a:pt x="65053" y="863"/>
                </a:lnTo>
                <a:lnTo>
                  <a:pt x="61332" y="4686"/>
                </a:lnTo>
                <a:lnTo>
                  <a:pt x="56138" y="5168"/>
                </a:lnTo>
                <a:lnTo>
                  <a:pt x="53496" y="5422"/>
                </a:lnTo>
                <a:lnTo>
                  <a:pt x="49928" y="5270"/>
                </a:lnTo>
                <a:lnTo>
                  <a:pt x="47388" y="6019"/>
                </a:lnTo>
                <a:lnTo>
                  <a:pt x="44479" y="6870"/>
                </a:lnTo>
                <a:lnTo>
                  <a:pt x="41152" y="9613"/>
                </a:lnTo>
                <a:lnTo>
                  <a:pt x="38434" y="11176"/>
                </a:lnTo>
                <a:lnTo>
                  <a:pt x="35412" y="12941"/>
                </a:lnTo>
                <a:lnTo>
                  <a:pt x="31932" y="14350"/>
                </a:lnTo>
                <a:lnTo>
                  <a:pt x="30903" y="18046"/>
                </a:lnTo>
                <a:lnTo>
                  <a:pt x="32719" y="20447"/>
                </a:lnTo>
                <a:lnTo>
                  <a:pt x="35208" y="18465"/>
                </a:lnTo>
                <a:lnTo>
                  <a:pt x="35818" y="22288"/>
                </a:lnTo>
                <a:lnTo>
                  <a:pt x="36313" y="25438"/>
                </a:lnTo>
                <a:lnTo>
                  <a:pt x="35259" y="29616"/>
                </a:lnTo>
                <a:lnTo>
                  <a:pt x="34713" y="32638"/>
                </a:lnTo>
                <a:lnTo>
                  <a:pt x="32973" y="42621"/>
                </a:lnTo>
                <a:lnTo>
                  <a:pt x="29557" y="42405"/>
                </a:lnTo>
                <a:lnTo>
                  <a:pt x="20845" y="43675"/>
                </a:lnTo>
                <a:lnTo>
                  <a:pt x="18635" y="43992"/>
                </a:lnTo>
                <a:lnTo>
                  <a:pt x="13149" y="41414"/>
                </a:lnTo>
                <a:lnTo>
                  <a:pt x="9186" y="38087"/>
                </a:lnTo>
                <a:lnTo>
                  <a:pt x="3864" y="40943"/>
                </a:lnTo>
                <a:lnTo>
                  <a:pt x="0" y="51662"/>
                </a:lnTo>
                <a:lnTo>
                  <a:pt x="2125" y="61683"/>
                </a:lnTo>
                <a:lnTo>
                  <a:pt x="5440" y="66484"/>
                </a:lnTo>
                <a:lnTo>
                  <a:pt x="15320" y="68935"/>
                </a:lnTo>
                <a:lnTo>
                  <a:pt x="19626" y="66052"/>
                </a:lnTo>
                <a:lnTo>
                  <a:pt x="15320" y="68935"/>
                </a:lnTo>
                <a:lnTo>
                  <a:pt x="13936" y="73431"/>
                </a:lnTo>
                <a:lnTo>
                  <a:pt x="13974" y="78994"/>
                </a:lnTo>
                <a:lnTo>
                  <a:pt x="14025" y="84734"/>
                </a:lnTo>
                <a:lnTo>
                  <a:pt x="14177" y="86690"/>
                </a:lnTo>
                <a:lnTo>
                  <a:pt x="18521" y="89471"/>
                </a:lnTo>
                <a:lnTo>
                  <a:pt x="22889" y="92252"/>
                </a:lnTo>
                <a:lnTo>
                  <a:pt x="31437" y="87172"/>
                </a:lnTo>
                <a:lnTo>
                  <a:pt x="34535" y="87426"/>
                </a:lnTo>
                <a:lnTo>
                  <a:pt x="32008" y="91351"/>
                </a:lnTo>
                <a:lnTo>
                  <a:pt x="28960" y="96304"/>
                </a:lnTo>
                <a:lnTo>
                  <a:pt x="30344" y="101346"/>
                </a:lnTo>
                <a:lnTo>
                  <a:pt x="31906" y="107099"/>
                </a:lnTo>
                <a:lnTo>
                  <a:pt x="35691" y="111074"/>
                </a:lnTo>
                <a:lnTo>
                  <a:pt x="40708" y="111163"/>
                </a:lnTo>
                <a:lnTo>
                  <a:pt x="45470" y="111226"/>
                </a:lnTo>
                <a:lnTo>
                  <a:pt x="49013" y="109131"/>
                </a:lnTo>
                <a:lnTo>
                  <a:pt x="53420" y="107048"/>
                </a:lnTo>
                <a:lnTo>
                  <a:pt x="48670" y="112318"/>
                </a:lnTo>
                <a:lnTo>
                  <a:pt x="46550" y="118998"/>
                </a:lnTo>
                <a:lnTo>
                  <a:pt x="52887" y="124548"/>
                </a:lnTo>
                <a:lnTo>
                  <a:pt x="55795" y="127101"/>
                </a:lnTo>
                <a:lnTo>
                  <a:pt x="61675" y="126123"/>
                </a:lnTo>
                <a:lnTo>
                  <a:pt x="65193" y="126098"/>
                </a:lnTo>
                <a:lnTo>
                  <a:pt x="68101" y="126072"/>
                </a:lnTo>
                <a:lnTo>
                  <a:pt x="70781" y="124980"/>
                </a:lnTo>
                <a:lnTo>
                  <a:pt x="73372" y="123494"/>
                </a:lnTo>
                <a:lnTo>
                  <a:pt x="76445" y="121729"/>
                </a:lnTo>
                <a:lnTo>
                  <a:pt x="79138" y="119138"/>
                </a:lnTo>
                <a:lnTo>
                  <a:pt x="82135" y="117132"/>
                </a:lnTo>
                <a:lnTo>
                  <a:pt x="85437" y="114909"/>
                </a:lnTo>
                <a:lnTo>
                  <a:pt x="87850" y="112864"/>
                </a:lnTo>
                <a:lnTo>
                  <a:pt x="90225" y="109715"/>
                </a:lnTo>
                <a:lnTo>
                  <a:pt x="94168" y="104237"/>
                </a:lnTo>
                <a:lnTo>
                  <a:pt x="99045" y="90621"/>
                </a:lnTo>
                <a:lnTo>
                  <a:pt x="98620" y="84899"/>
                </a:lnTo>
                <a:lnTo>
                  <a:pt x="99746" y="73471"/>
                </a:lnTo>
                <a:lnTo>
                  <a:pt x="103031" y="57680"/>
                </a:lnTo>
                <a:lnTo>
                  <a:pt x="104703" y="54698"/>
                </a:lnTo>
                <a:lnTo>
                  <a:pt x="153674" y="33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601331" y="5214038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  <a:lnTo>
                  <a:pt x="0" y="70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601331" y="5214038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615662" y="5234098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  <a:lnTo>
                  <a:pt x="0" y="93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615662" y="5234098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635321" y="5247037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  <a:lnTo>
                  <a:pt x="0" y="173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635321" y="5247037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624022" y="5084577"/>
            <a:ext cx="449605" cy="215980"/>
          </a:xfrm>
          <a:custGeom>
            <a:avLst/>
            <a:gdLst/>
            <a:ahLst/>
            <a:cxnLst/>
            <a:rect l="l" t="t" r="r" b="b"/>
            <a:pathLst>
              <a:path w="449605" h="215980">
                <a:moveTo>
                  <a:pt x="346633" y="180757"/>
                </a:moveTo>
                <a:lnTo>
                  <a:pt x="344666" y="197152"/>
                </a:lnTo>
                <a:lnTo>
                  <a:pt x="343271" y="211822"/>
                </a:lnTo>
                <a:lnTo>
                  <a:pt x="343865" y="215980"/>
                </a:lnTo>
                <a:lnTo>
                  <a:pt x="449605" y="25658"/>
                </a:lnTo>
                <a:lnTo>
                  <a:pt x="437947" y="22446"/>
                </a:lnTo>
                <a:lnTo>
                  <a:pt x="424910" y="22551"/>
                </a:lnTo>
                <a:lnTo>
                  <a:pt x="417017" y="23067"/>
                </a:lnTo>
                <a:lnTo>
                  <a:pt x="404357" y="23063"/>
                </a:lnTo>
                <a:lnTo>
                  <a:pt x="391437" y="21686"/>
                </a:lnTo>
                <a:lnTo>
                  <a:pt x="378904" y="18749"/>
                </a:lnTo>
                <a:lnTo>
                  <a:pt x="368071" y="14406"/>
                </a:lnTo>
                <a:lnTo>
                  <a:pt x="356786" y="7963"/>
                </a:lnTo>
                <a:lnTo>
                  <a:pt x="344815" y="4353"/>
                </a:lnTo>
                <a:lnTo>
                  <a:pt x="344119" y="4309"/>
                </a:lnTo>
                <a:lnTo>
                  <a:pt x="337032" y="3941"/>
                </a:lnTo>
                <a:lnTo>
                  <a:pt x="328980" y="2557"/>
                </a:lnTo>
                <a:lnTo>
                  <a:pt x="321767" y="3801"/>
                </a:lnTo>
                <a:lnTo>
                  <a:pt x="313220" y="5274"/>
                </a:lnTo>
                <a:lnTo>
                  <a:pt x="306730" y="9707"/>
                </a:lnTo>
                <a:lnTo>
                  <a:pt x="297802" y="10685"/>
                </a:lnTo>
                <a:lnTo>
                  <a:pt x="284987" y="11696"/>
                </a:lnTo>
                <a:lnTo>
                  <a:pt x="272302" y="12015"/>
                </a:lnTo>
                <a:lnTo>
                  <a:pt x="259720" y="11737"/>
                </a:lnTo>
                <a:lnTo>
                  <a:pt x="247214" y="10961"/>
                </a:lnTo>
                <a:lnTo>
                  <a:pt x="234755" y="9785"/>
                </a:lnTo>
                <a:lnTo>
                  <a:pt x="222317" y="8306"/>
                </a:lnTo>
                <a:lnTo>
                  <a:pt x="209872" y="6621"/>
                </a:lnTo>
                <a:lnTo>
                  <a:pt x="197391" y="4828"/>
                </a:lnTo>
                <a:lnTo>
                  <a:pt x="184849" y="3025"/>
                </a:lnTo>
                <a:lnTo>
                  <a:pt x="172217" y="1309"/>
                </a:lnTo>
                <a:lnTo>
                  <a:pt x="170154" y="1045"/>
                </a:lnTo>
                <a:lnTo>
                  <a:pt x="157214" y="0"/>
                </a:lnTo>
                <a:lnTo>
                  <a:pt x="144626" y="9"/>
                </a:lnTo>
                <a:lnTo>
                  <a:pt x="132243" y="796"/>
                </a:lnTo>
                <a:lnTo>
                  <a:pt x="119917" y="2083"/>
                </a:lnTo>
                <a:lnTo>
                  <a:pt x="107502" y="3593"/>
                </a:lnTo>
                <a:lnTo>
                  <a:pt x="94849" y="5048"/>
                </a:lnTo>
                <a:lnTo>
                  <a:pt x="90233" y="5503"/>
                </a:lnTo>
                <a:lnTo>
                  <a:pt x="85093" y="16600"/>
                </a:lnTo>
                <a:lnTo>
                  <a:pt x="73771" y="24192"/>
                </a:lnTo>
                <a:lnTo>
                  <a:pt x="68783" y="27017"/>
                </a:lnTo>
                <a:lnTo>
                  <a:pt x="57772" y="33496"/>
                </a:lnTo>
                <a:lnTo>
                  <a:pt x="46990" y="39851"/>
                </a:lnTo>
                <a:lnTo>
                  <a:pt x="36169" y="46803"/>
                </a:lnTo>
                <a:lnTo>
                  <a:pt x="25508" y="52233"/>
                </a:lnTo>
                <a:lnTo>
                  <a:pt x="12257" y="58449"/>
                </a:lnTo>
                <a:lnTo>
                  <a:pt x="1855" y="65852"/>
                </a:lnTo>
                <a:lnTo>
                  <a:pt x="0" y="68571"/>
                </a:lnTo>
                <a:lnTo>
                  <a:pt x="12701" y="69785"/>
                </a:lnTo>
                <a:lnTo>
                  <a:pt x="25442" y="72444"/>
                </a:lnTo>
                <a:lnTo>
                  <a:pt x="37822" y="76693"/>
                </a:lnTo>
                <a:lnTo>
                  <a:pt x="49440" y="82680"/>
                </a:lnTo>
                <a:lnTo>
                  <a:pt x="59895" y="90549"/>
                </a:lnTo>
                <a:lnTo>
                  <a:pt x="64579" y="95254"/>
                </a:lnTo>
                <a:lnTo>
                  <a:pt x="71454" y="106218"/>
                </a:lnTo>
                <a:lnTo>
                  <a:pt x="74580" y="118329"/>
                </a:lnTo>
                <a:lnTo>
                  <a:pt x="75327" y="131096"/>
                </a:lnTo>
                <a:lnTo>
                  <a:pt x="75063" y="144034"/>
                </a:lnTo>
                <a:lnTo>
                  <a:pt x="75057" y="144327"/>
                </a:lnTo>
                <a:lnTo>
                  <a:pt x="84120" y="135918"/>
                </a:lnTo>
                <a:lnTo>
                  <a:pt x="95301" y="128897"/>
                </a:lnTo>
                <a:lnTo>
                  <a:pt x="107791" y="123405"/>
                </a:lnTo>
                <a:lnTo>
                  <a:pt x="120780" y="119584"/>
                </a:lnTo>
                <a:lnTo>
                  <a:pt x="133459" y="117578"/>
                </a:lnTo>
                <a:lnTo>
                  <a:pt x="139230" y="117301"/>
                </a:lnTo>
                <a:lnTo>
                  <a:pt x="151922" y="117599"/>
                </a:lnTo>
                <a:lnTo>
                  <a:pt x="164595" y="118583"/>
                </a:lnTo>
                <a:lnTo>
                  <a:pt x="177244" y="120061"/>
                </a:lnTo>
                <a:lnTo>
                  <a:pt x="189866" y="121840"/>
                </a:lnTo>
                <a:lnTo>
                  <a:pt x="202456" y="123726"/>
                </a:lnTo>
                <a:lnTo>
                  <a:pt x="215010" y="125526"/>
                </a:lnTo>
                <a:lnTo>
                  <a:pt x="226529" y="126940"/>
                </a:lnTo>
                <a:lnTo>
                  <a:pt x="239030" y="129410"/>
                </a:lnTo>
                <a:lnTo>
                  <a:pt x="251298" y="132373"/>
                </a:lnTo>
                <a:lnTo>
                  <a:pt x="256908" y="133201"/>
                </a:lnTo>
                <a:lnTo>
                  <a:pt x="269259" y="133175"/>
                </a:lnTo>
                <a:lnTo>
                  <a:pt x="281944" y="132467"/>
                </a:lnTo>
                <a:lnTo>
                  <a:pt x="294114" y="133663"/>
                </a:lnTo>
                <a:lnTo>
                  <a:pt x="295402" y="134027"/>
                </a:lnTo>
                <a:lnTo>
                  <a:pt x="307161" y="137981"/>
                </a:lnTo>
                <a:lnTo>
                  <a:pt x="319399" y="141934"/>
                </a:lnTo>
                <a:lnTo>
                  <a:pt x="322643" y="142803"/>
                </a:lnTo>
                <a:lnTo>
                  <a:pt x="327888" y="146453"/>
                </a:lnTo>
                <a:lnTo>
                  <a:pt x="327861" y="151057"/>
                </a:lnTo>
                <a:lnTo>
                  <a:pt x="332409" y="155185"/>
                </a:lnTo>
                <a:lnTo>
                  <a:pt x="334810" y="156290"/>
                </a:lnTo>
                <a:lnTo>
                  <a:pt x="344576" y="170095"/>
                </a:lnTo>
                <a:lnTo>
                  <a:pt x="346506" y="171924"/>
                </a:lnTo>
                <a:lnTo>
                  <a:pt x="346633" y="1807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624022" y="5084577"/>
            <a:ext cx="449605" cy="215980"/>
          </a:xfrm>
          <a:custGeom>
            <a:avLst/>
            <a:gdLst/>
            <a:ahLst/>
            <a:cxnLst/>
            <a:rect l="l" t="t" r="r" b="b"/>
            <a:pathLst>
              <a:path w="449605" h="215980">
                <a:moveTo>
                  <a:pt x="449605" y="25658"/>
                </a:moveTo>
                <a:lnTo>
                  <a:pt x="437947" y="22446"/>
                </a:lnTo>
                <a:lnTo>
                  <a:pt x="424910" y="22551"/>
                </a:lnTo>
                <a:lnTo>
                  <a:pt x="417017" y="23067"/>
                </a:lnTo>
                <a:lnTo>
                  <a:pt x="404357" y="23063"/>
                </a:lnTo>
                <a:lnTo>
                  <a:pt x="391437" y="21686"/>
                </a:lnTo>
                <a:lnTo>
                  <a:pt x="378904" y="18749"/>
                </a:lnTo>
                <a:lnTo>
                  <a:pt x="368071" y="14406"/>
                </a:lnTo>
                <a:lnTo>
                  <a:pt x="356786" y="7963"/>
                </a:lnTo>
                <a:lnTo>
                  <a:pt x="344815" y="4353"/>
                </a:lnTo>
                <a:lnTo>
                  <a:pt x="344119" y="4309"/>
                </a:lnTo>
                <a:lnTo>
                  <a:pt x="337032" y="3941"/>
                </a:lnTo>
                <a:lnTo>
                  <a:pt x="328980" y="2557"/>
                </a:lnTo>
                <a:lnTo>
                  <a:pt x="321767" y="3801"/>
                </a:lnTo>
                <a:lnTo>
                  <a:pt x="313220" y="5274"/>
                </a:lnTo>
                <a:lnTo>
                  <a:pt x="306730" y="9707"/>
                </a:lnTo>
                <a:lnTo>
                  <a:pt x="297802" y="10685"/>
                </a:lnTo>
                <a:lnTo>
                  <a:pt x="284987" y="11696"/>
                </a:lnTo>
                <a:lnTo>
                  <a:pt x="272302" y="12015"/>
                </a:lnTo>
                <a:lnTo>
                  <a:pt x="259720" y="11737"/>
                </a:lnTo>
                <a:lnTo>
                  <a:pt x="247214" y="10961"/>
                </a:lnTo>
                <a:lnTo>
                  <a:pt x="234755" y="9785"/>
                </a:lnTo>
                <a:lnTo>
                  <a:pt x="222317" y="8306"/>
                </a:lnTo>
                <a:lnTo>
                  <a:pt x="209872" y="6621"/>
                </a:lnTo>
                <a:lnTo>
                  <a:pt x="197391" y="4828"/>
                </a:lnTo>
                <a:lnTo>
                  <a:pt x="184849" y="3025"/>
                </a:lnTo>
                <a:lnTo>
                  <a:pt x="172217" y="1309"/>
                </a:lnTo>
                <a:lnTo>
                  <a:pt x="170154" y="1045"/>
                </a:lnTo>
                <a:lnTo>
                  <a:pt x="157214" y="0"/>
                </a:lnTo>
                <a:lnTo>
                  <a:pt x="144626" y="9"/>
                </a:lnTo>
                <a:lnTo>
                  <a:pt x="132243" y="796"/>
                </a:lnTo>
                <a:lnTo>
                  <a:pt x="119917" y="2083"/>
                </a:lnTo>
                <a:lnTo>
                  <a:pt x="107502" y="3593"/>
                </a:lnTo>
                <a:lnTo>
                  <a:pt x="94849" y="5048"/>
                </a:lnTo>
                <a:lnTo>
                  <a:pt x="90233" y="5503"/>
                </a:lnTo>
                <a:lnTo>
                  <a:pt x="85093" y="16600"/>
                </a:lnTo>
                <a:lnTo>
                  <a:pt x="73771" y="24192"/>
                </a:lnTo>
                <a:lnTo>
                  <a:pt x="68783" y="27017"/>
                </a:lnTo>
                <a:lnTo>
                  <a:pt x="57772" y="33496"/>
                </a:lnTo>
                <a:lnTo>
                  <a:pt x="46990" y="39851"/>
                </a:lnTo>
                <a:lnTo>
                  <a:pt x="36169" y="46803"/>
                </a:lnTo>
                <a:lnTo>
                  <a:pt x="25508" y="52233"/>
                </a:lnTo>
                <a:lnTo>
                  <a:pt x="12257" y="58449"/>
                </a:lnTo>
                <a:lnTo>
                  <a:pt x="1855" y="65852"/>
                </a:lnTo>
                <a:lnTo>
                  <a:pt x="0" y="68571"/>
                </a:lnTo>
                <a:lnTo>
                  <a:pt x="12701" y="69785"/>
                </a:lnTo>
                <a:lnTo>
                  <a:pt x="25442" y="72444"/>
                </a:lnTo>
                <a:lnTo>
                  <a:pt x="37822" y="76693"/>
                </a:lnTo>
                <a:lnTo>
                  <a:pt x="49440" y="82680"/>
                </a:lnTo>
                <a:lnTo>
                  <a:pt x="59895" y="90549"/>
                </a:lnTo>
                <a:lnTo>
                  <a:pt x="64579" y="95254"/>
                </a:lnTo>
                <a:lnTo>
                  <a:pt x="71454" y="106218"/>
                </a:lnTo>
                <a:lnTo>
                  <a:pt x="74580" y="118329"/>
                </a:lnTo>
                <a:lnTo>
                  <a:pt x="75327" y="131096"/>
                </a:lnTo>
                <a:lnTo>
                  <a:pt x="75063" y="144034"/>
                </a:lnTo>
                <a:lnTo>
                  <a:pt x="75057" y="144327"/>
                </a:lnTo>
                <a:lnTo>
                  <a:pt x="84120" y="135918"/>
                </a:lnTo>
                <a:lnTo>
                  <a:pt x="95301" y="128897"/>
                </a:lnTo>
                <a:lnTo>
                  <a:pt x="107791" y="123405"/>
                </a:lnTo>
                <a:lnTo>
                  <a:pt x="120780" y="119584"/>
                </a:lnTo>
                <a:lnTo>
                  <a:pt x="133459" y="117578"/>
                </a:lnTo>
                <a:lnTo>
                  <a:pt x="139230" y="117301"/>
                </a:lnTo>
                <a:lnTo>
                  <a:pt x="151922" y="117599"/>
                </a:lnTo>
                <a:lnTo>
                  <a:pt x="164595" y="118583"/>
                </a:lnTo>
                <a:lnTo>
                  <a:pt x="177244" y="120061"/>
                </a:lnTo>
                <a:lnTo>
                  <a:pt x="189866" y="121840"/>
                </a:lnTo>
                <a:lnTo>
                  <a:pt x="202456" y="123726"/>
                </a:lnTo>
                <a:lnTo>
                  <a:pt x="215010" y="125526"/>
                </a:lnTo>
                <a:lnTo>
                  <a:pt x="226529" y="126940"/>
                </a:lnTo>
                <a:lnTo>
                  <a:pt x="239030" y="129410"/>
                </a:lnTo>
                <a:lnTo>
                  <a:pt x="251298" y="132373"/>
                </a:lnTo>
                <a:lnTo>
                  <a:pt x="256908" y="133201"/>
                </a:lnTo>
                <a:lnTo>
                  <a:pt x="269259" y="133175"/>
                </a:lnTo>
                <a:lnTo>
                  <a:pt x="281944" y="132467"/>
                </a:lnTo>
                <a:lnTo>
                  <a:pt x="294114" y="133663"/>
                </a:lnTo>
                <a:lnTo>
                  <a:pt x="295402" y="134027"/>
                </a:lnTo>
                <a:lnTo>
                  <a:pt x="307161" y="137981"/>
                </a:lnTo>
                <a:lnTo>
                  <a:pt x="319399" y="141934"/>
                </a:lnTo>
                <a:lnTo>
                  <a:pt x="322643" y="142803"/>
                </a:lnTo>
                <a:lnTo>
                  <a:pt x="327888" y="146453"/>
                </a:lnTo>
                <a:lnTo>
                  <a:pt x="327861" y="151057"/>
                </a:lnTo>
                <a:lnTo>
                  <a:pt x="332409" y="155185"/>
                </a:lnTo>
                <a:lnTo>
                  <a:pt x="334810" y="156290"/>
                </a:lnTo>
                <a:lnTo>
                  <a:pt x="344576" y="170095"/>
                </a:lnTo>
                <a:lnTo>
                  <a:pt x="346506" y="171924"/>
                </a:lnTo>
                <a:lnTo>
                  <a:pt x="346633" y="180757"/>
                </a:lnTo>
                <a:lnTo>
                  <a:pt x="344666" y="197152"/>
                </a:lnTo>
                <a:lnTo>
                  <a:pt x="343271" y="211822"/>
                </a:lnTo>
                <a:lnTo>
                  <a:pt x="343865" y="2159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809815" y="5192520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  <a:lnTo>
                  <a:pt x="0" y="133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809815" y="5192520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081368" y="5683259"/>
            <a:ext cx="74231" cy="84462"/>
          </a:xfrm>
          <a:custGeom>
            <a:avLst/>
            <a:gdLst/>
            <a:ahLst/>
            <a:cxnLst/>
            <a:rect l="l" t="t" r="r" b="b"/>
            <a:pathLst>
              <a:path w="74231" h="84462">
                <a:moveTo>
                  <a:pt x="48018" y="38731"/>
                </a:moveTo>
                <a:lnTo>
                  <a:pt x="49529" y="33461"/>
                </a:lnTo>
                <a:lnTo>
                  <a:pt x="50711" y="29295"/>
                </a:lnTo>
                <a:lnTo>
                  <a:pt x="54228" y="24748"/>
                </a:lnTo>
                <a:lnTo>
                  <a:pt x="51815" y="20481"/>
                </a:lnTo>
                <a:lnTo>
                  <a:pt x="49796" y="16913"/>
                </a:lnTo>
                <a:lnTo>
                  <a:pt x="46685" y="14271"/>
                </a:lnTo>
                <a:lnTo>
                  <a:pt x="42392" y="14576"/>
                </a:lnTo>
                <a:lnTo>
                  <a:pt x="39242" y="14792"/>
                </a:lnTo>
                <a:lnTo>
                  <a:pt x="34759" y="17979"/>
                </a:lnTo>
                <a:lnTo>
                  <a:pt x="31356" y="22056"/>
                </a:lnTo>
                <a:lnTo>
                  <a:pt x="28655" y="25141"/>
                </a:lnTo>
                <a:lnTo>
                  <a:pt x="28143" y="25942"/>
                </a:lnTo>
                <a:lnTo>
                  <a:pt x="27362" y="80881"/>
                </a:lnTo>
                <a:lnTo>
                  <a:pt x="42599" y="84462"/>
                </a:lnTo>
                <a:lnTo>
                  <a:pt x="42544" y="45551"/>
                </a:lnTo>
                <a:lnTo>
                  <a:pt x="44068" y="42478"/>
                </a:lnTo>
                <a:lnTo>
                  <a:pt x="46380" y="41728"/>
                </a:lnTo>
                <a:lnTo>
                  <a:pt x="42599" y="84462"/>
                </a:lnTo>
                <a:lnTo>
                  <a:pt x="53479" y="83651"/>
                </a:lnTo>
                <a:lnTo>
                  <a:pt x="57911" y="80019"/>
                </a:lnTo>
                <a:lnTo>
                  <a:pt x="60629" y="82038"/>
                </a:lnTo>
                <a:lnTo>
                  <a:pt x="64935" y="78266"/>
                </a:lnTo>
                <a:lnTo>
                  <a:pt x="68643" y="74418"/>
                </a:lnTo>
                <a:lnTo>
                  <a:pt x="69303" y="71662"/>
                </a:lnTo>
                <a:lnTo>
                  <a:pt x="69773" y="69681"/>
                </a:lnTo>
                <a:lnTo>
                  <a:pt x="70548" y="66087"/>
                </a:lnTo>
                <a:lnTo>
                  <a:pt x="72694" y="62480"/>
                </a:lnTo>
                <a:lnTo>
                  <a:pt x="74231" y="58607"/>
                </a:lnTo>
                <a:lnTo>
                  <a:pt x="73367" y="53438"/>
                </a:lnTo>
                <a:lnTo>
                  <a:pt x="73367" y="44230"/>
                </a:lnTo>
                <a:lnTo>
                  <a:pt x="73977" y="38795"/>
                </a:lnTo>
                <a:lnTo>
                  <a:pt x="71158" y="34375"/>
                </a:lnTo>
                <a:lnTo>
                  <a:pt x="68897" y="30832"/>
                </a:lnTo>
                <a:lnTo>
                  <a:pt x="64554" y="31530"/>
                </a:lnTo>
                <a:lnTo>
                  <a:pt x="60680" y="32254"/>
                </a:lnTo>
                <a:lnTo>
                  <a:pt x="56730" y="32978"/>
                </a:lnTo>
                <a:lnTo>
                  <a:pt x="54863" y="34553"/>
                </a:lnTo>
                <a:lnTo>
                  <a:pt x="51803" y="37080"/>
                </a:lnTo>
                <a:lnTo>
                  <a:pt x="49110" y="39328"/>
                </a:lnTo>
                <a:lnTo>
                  <a:pt x="46956" y="40674"/>
                </a:lnTo>
                <a:lnTo>
                  <a:pt x="48018" y="38731"/>
                </a:lnTo>
                <a:close/>
              </a:path>
              <a:path w="74231" h="84462">
                <a:moveTo>
                  <a:pt x="6172" y="19935"/>
                </a:moveTo>
                <a:lnTo>
                  <a:pt x="0" y="24025"/>
                </a:lnTo>
                <a:lnTo>
                  <a:pt x="266" y="29625"/>
                </a:lnTo>
                <a:lnTo>
                  <a:pt x="507" y="34985"/>
                </a:lnTo>
                <a:lnTo>
                  <a:pt x="939" y="44878"/>
                </a:lnTo>
                <a:lnTo>
                  <a:pt x="3759" y="49513"/>
                </a:lnTo>
                <a:lnTo>
                  <a:pt x="4597" y="50898"/>
                </a:lnTo>
                <a:lnTo>
                  <a:pt x="7429" y="55495"/>
                </a:lnTo>
                <a:lnTo>
                  <a:pt x="8064" y="57324"/>
                </a:lnTo>
                <a:lnTo>
                  <a:pt x="8991" y="60004"/>
                </a:lnTo>
                <a:lnTo>
                  <a:pt x="11633" y="62658"/>
                </a:lnTo>
                <a:lnTo>
                  <a:pt x="13703" y="64576"/>
                </a:lnTo>
                <a:lnTo>
                  <a:pt x="18173" y="68690"/>
                </a:lnTo>
                <a:lnTo>
                  <a:pt x="19507" y="70024"/>
                </a:lnTo>
                <a:lnTo>
                  <a:pt x="20891" y="75904"/>
                </a:lnTo>
                <a:lnTo>
                  <a:pt x="27362" y="80881"/>
                </a:lnTo>
                <a:lnTo>
                  <a:pt x="28143" y="25942"/>
                </a:lnTo>
                <a:lnTo>
                  <a:pt x="28655" y="25141"/>
                </a:lnTo>
                <a:lnTo>
                  <a:pt x="30530" y="22208"/>
                </a:lnTo>
                <a:lnTo>
                  <a:pt x="32804" y="18144"/>
                </a:lnTo>
                <a:lnTo>
                  <a:pt x="35331" y="14487"/>
                </a:lnTo>
                <a:lnTo>
                  <a:pt x="37058" y="7108"/>
                </a:lnTo>
                <a:lnTo>
                  <a:pt x="34734" y="2968"/>
                </a:lnTo>
                <a:lnTo>
                  <a:pt x="32029" y="0"/>
                </a:lnTo>
                <a:lnTo>
                  <a:pt x="28409" y="25422"/>
                </a:lnTo>
                <a:lnTo>
                  <a:pt x="25539" y="28228"/>
                </a:lnTo>
                <a:lnTo>
                  <a:pt x="22630" y="31"/>
                </a:lnTo>
                <a:lnTo>
                  <a:pt x="12753" y="6171"/>
                </a:lnTo>
                <a:lnTo>
                  <a:pt x="6476" y="12683"/>
                </a:lnTo>
                <a:lnTo>
                  <a:pt x="6172" y="14309"/>
                </a:lnTo>
                <a:lnTo>
                  <a:pt x="6172" y="19935"/>
                </a:lnTo>
                <a:close/>
              </a:path>
              <a:path w="74231" h="84462">
                <a:moveTo>
                  <a:pt x="32029" y="0"/>
                </a:moveTo>
                <a:lnTo>
                  <a:pt x="22630" y="31"/>
                </a:lnTo>
                <a:lnTo>
                  <a:pt x="25539" y="28228"/>
                </a:lnTo>
                <a:lnTo>
                  <a:pt x="28409" y="25422"/>
                </a:lnTo>
                <a:lnTo>
                  <a:pt x="32029" y="0"/>
                </a:lnTo>
                <a:close/>
              </a:path>
              <a:path w="74231" h="84462">
                <a:moveTo>
                  <a:pt x="46380" y="41728"/>
                </a:moveTo>
                <a:lnTo>
                  <a:pt x="44068" y="42478"/>
                </a:lnTo>
                <a:lnTo>
                  <a:pt x="42544" y="45551"/>
                </a:lnTo>
                <a:lnTo>
                  <a:pt x="42599" y="84462"/>
                </a:lnTo>
                <a:lnTo>
                  <a:pt x="46380" y="417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081368" y="5683259"/>
            <a:ext cx="74231" cy="84462"/>
          </a:xfrm>
          <a:custGeom>
            <a:avLst/>
            <a:gdLst/>
            <a:ahLst/>
            <a:cxnLst/>
            <a:rect l="l" t="t" r="r" b="b"/>
            <a:pathLst>
              <a:path w="74231" h="84462">
                <a:moveTo>
                  <a:pt x="6476" y="12683"/>
                </a:moveTo>
                <a:lnTo>
                  <a:pt x="12753" y="6171"/>
                </a:lnTo>
                <a:lnTo>
                  <a:pt x="22630" y="31"/>
                </a:lnTo>
                <a:lnTo>
                  <a:pt x="32029" y="0"/>
                </a:lnTo>
                <a:lnTo>
                  <a:pt x="34734" y="2968"/>
                </a:lnTo>
                <a:lnTo>
                  <a:pt x="37058" y="7108"/>
                </a:lnTo>
                <a:lnTo>
                  <a:pt x="35331" y="14487"/>
                </a:lnTo>
                <a:lnTo>
                  <a:pt x="32804" y="18144"/>
                </a:lnTo>
                <a:lnTo>
                  <a:pt x="31407" y="20164"/>
                </a:lnTo>
                <a:lnTo>
                  <a:pt x="30530" y="22208"/>
                </a:lnTo>
                <a:lnTo>
                  <a:pt x="29222" y="24253"/>
                </a:lnTo>
                <a:lnTo>
                  <a:pt x="28143" y="25942"/>
                </a:lnTo>
                <a:lnTo>
                  <a:pt x="26631" y="26768"/>
                </a:lnTo>
                <a:lnTo>
                  <a:pt x="25539" y="28228"/>
                </a:lnTo>
                <a:lnTo>
                  <a:pt x="26352" y="26666"/>
                </a:lnTo>
                <a:lnTo>
                  <a:pt x="28409" y="25422"/>
                </a:lnTo>
                <a:lnTo>
                  <a:pt x="29603" y="24050"/>
                </a:lnTo>
                <a:lnTo>
                  <a:pt x="31356" y="22056"/>
                </a:lnTo>
                <a:lnTo>
                  <a:pt x="32854" y="19846"/>
                </a:lnTo>
                <a:lnTo>
                  <a:pt x="34759" y="17979"/>
                </a:lnTo>
                <a:lnTo>
                  <a:pt x="37058" y="15744"/>
                </a:lnTo>
                <a:lnTo>
                  <a:pt x="39242" y="14792"/>
                </a:lnTo>
                <a:lnTo>
                  <a:pt x="42392" y="14576"/>
                </a:lnTo>
                <a:lnTo>
                  <a:pt x="46685" y="14271"/>
                </a:lnTo>
                <a:lnTo>
                  <a:pt x="49796" y="16913"/>
                </a:lnTo>
                <a:lnTo>
                  <a:pt x="51815" y="20481"/>
                </a:lnTo>
                <a:lnTo>
                  <a:pt x="54228" y="24748"/>
                </a:lnTo>
                <a:lnTo>
                  <a:pt x="50711" y="29295"/>
                </a:lnTo>
                <a:lnTo>
                  <a:pt x="49529" y="33461"/>
                </a:lnTo>
                <a:lnTo>
                  <a:pt x="48018" y="38731"/>
                </a:lnTo>
                <a:lnTo>
                  <a:pt x="46380" y="41728"/>
                </a:lnTo>
                <a:lnTo>
                  <a:pt x="42544" y="45551"/>
                </a:lnTo>
                <a:lnTo>
                  <a:pt x="44068" y="42478"/>
                </a:lnTo>
                <a:lnTo>
                  <a:pt x="49110" y="39328"/>
                </a:lnTo>
                <a:lnTo>
                  <a:pt x="51803" y="37080"/>
                </a:lnTo>
                <a:lnTo>
                  <a:pt x="54863" y="34553"/>
                </a:lnTo>
                <a:lnTo>
                  <a:pt x="56730" y="32978"/>
                </a:lnTo>
                <a:lnTo>
                  <a:pt x="60680" y="32254"/>
                </a:lnTo>
                <a:lnTo>
                  <a:pt x="64554" y="31530"/>
                </a:lnTo>
                <a:lnTo>
                  <a:pt x="68897" y="30832"/>
                </a:lnTo>
                <a:lnTo>
                  <a:pt x="71158" y="34375"/>
                </a:lnTo>
                <a:lnTo>
                  <a:pt x="73977" y="38795"/>
                </a:lnTo>
                <a:lnTo>
                  <a:pt x="73367" y="44230"/>
                </a:lnTo>
                <a:lnTo>
                  <a:pt x="73367" y="49234"/>
                </a:lnTo>
                <a:lnTo>
                  <a:pt x="73367" y="53438"/>
                </a:lnTo>
                <a:lnTo>
                  <a:pt x="74231" y="58607"/>
                </a:lnTo>
                <a:lnTo>
                  <a:pt x="72694" y="62480"/>
                </a:lnTo>
                <a:lnTo>
                  <a:pt x="72186" y="63788"/>
                </a:lnTo>
                <a:lnTo>
                  <a:pt x="71170" y="64830"/>
                </a:lnTo>
                <a:lnTo>
                  <a:pt x="70548" y="66087"/>
                </a:lnTo>
                <a:lnTo>
                  <a:pt x="69621" y="68005"/>
                </a:lnTo>
                <a:lnTo>
                  <a:pt x="69773" y="69681"/>
                </a:lnTo>
                <a:lnTo>
                  <a:pt x="69303" y="71662"/>
                </a:lnTo>
                <a:lnTo>
                  <a:pt x="68643" y="74418"/>
                </a:lnTo>
                <a:lnTo>
                  <a:pt x="67030" y="76425"/>
                </a:lnTo>
                <a:lnTo>
                  <a:pt x="64935" y="78266"/>
                </a:lnTo>
                <a:lnTo>
                  <a:pt x="60629" y="82038"/>
                </a:lnTo>
                <a:lnTo>
                  <a:pt x="57911" y="80019"/>
                </a:lnTo>
                <a:lnTo>
                  <a:pt x="53479" y="83651"/>
                </a:lnTo>
                <a:lnTo>
                  <a:pt x="42599" y="84462"/>
                </a:lnTo>
                <a:lnTo>
                  <a:pt x="27362" y="80881"/>
                </a:lnTo>
                <a:lnTo>
                  <a:pt x="20891" y="75904"/>
                </a:lnTo>
                <a:lnTo>
                  <a:pt x="19507" y="70024"/>
                </a:lnTo>
                <a:lnTo>
                  <a:pt x="18173" y="68690"/>
                </a:lnTo>
                <a:lnTo>
                  <a:pt x="13703" y="64576"/>
                </a:lnTo>
                <a:lnTo>
                  <a:pt x="11633" y="62658"/>
                </a:lnTo>
                <a:lnTo>
                  <a:pt x="8991" y="60004"/>
                </a:lnTo>
                <a:lnTo>
                  <a:pt x="8064" y="57324"/>
                </a:lnTo>
                <a:lnTo>
                  <a:pt x="7429" y="55495"/>
                </a:lnTo>
                <a:lnTo>
                  <a:pt x="4597" y="50898"/>
                </a:lnTo>
                <a:lnTo>
                  <a:pt x="3759" y="49513"/>
                </a:lnTo>
                <a:lnTo>
                  <a:pt x="939" y="44878"/>
                </a:lnTo>
                <a:lnTo>
                  <a:pt x="507" y="34985"/>
                </a:lnTo>
                <a:lnTo>
                  <a:pt x="266" y="29625"/>
                </a:lnTo>
                <a:lnTo>
                  <a:pt x="0" y="24025"/>
                </a:lnTo>
                <a:lnTo>
                  <a:pt x="6172" y="19935"/>
                </a:lnTo>
                <a:lnTo>
                  <a:pt x="6172" y="143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131289" y="5674452"/>
            <a:ext cx="34141" cy="92735"/>
          </a:xfrm>
          <a:custGeom>
            <a:avLst/>
            <a:gdLst/>
            <a:ahLst/>
            <a:cxnLst/>
            <a:rect l="l" t="t" r="r" b="b"/>
            <a:pathLst>
              <a:path w="34141" h="92735">
                <a:moveTo>
                  <a:pt x="5375" y="92363"/>
                </a:moveTo>
                <a:lnTo>
                  <a:pt x="15573" y="92735"/>
                </a:lnTo>
                <a:lnTo>
                  <a:pt x="19079" y="89923"/>
                </a:lnTo>
                <a:lnTo>
                  <a:pt x="26485" y="78973"/>
                </a:lnTo>
                <a:lnTo>
                  <a:pt x="31563" y="65530"/>
                </a:lnTo>
                <a:lnTo>
                  <a:pt x="33734" y="53530"/>
                </a:lnTo>
                <a:lnTo>
                  <a:pt x="34141" y="45745"/>
                </a:lnTo>
                <a:lnTo>
                  <a:pt x="31779" y="39611"/>
                </a:lnTo>
                <a:lnTo>
                  <a:pt x="30953" y="32181"/>
                </a:lnTo>
                <a:lnTo>
                  <a:pt x="30356" y="26835"/>
                </a:lnTo>
                <a:lnTo>
                  <a:pt x="28591" y="22847"/>
                </a:lnTo>
                <a:lnTo>
                  <a:pt x="29709" y="17272"/>
                </a:lnTo>
                <a:lnTo>
                  <a:pt x="30940" y="11188"/>
                </a:lnTo>
                <a:lnTo>
                  <a:pt x="30801" y="5816"/>
                </a:lnTo>
                <a:lnTo>
                  <a:pt x="33404" y="0"/>
                </a:lnTo>
                <a:lnTo>
                  <a:pt x="9833" y="34810"/>
                </a:lnTo>
                <a:lnTo>
                  <a:pt x="9905" y="37646"/>
                </a:lnTo>
                <a:lnTo>
                  <a:pt x="10491" y="48604"/>
                </a:lnTo>
                <a:lnTo>
                  <a:pt x="6937" y="64008"/>
                </a:lnTo>
                <a:lnTo>
                  <a:pt x="4461" y="69532"/>
                </a:lnTo>
                <a:lnTo>
                  <a:pt x="1603" y="75336"/>
                </a:lnTo>
                <a:lnTo>
                  <a:pt x="245" y="81216"/>
                </a:lnTo>
                <a:lnTo>
                  <a:pt x="0" y="83433"/>
                </a:lnTo>
                <a:lnTo>
                  <a:pt x="5375" y="923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131289" y="5674452"/>
            <a:ext cx="34141" cy="92735"/>
          </a:xfrm>
          <a:custGeom>
            <a:avLst/>
            <a:gdLst/>
            <a:ahLst/>
            <a:cxnLst/>
            <a:rect l="l" t="t" r="r" b="b"/>
            <a:pathLst>
              <a:path w="34141" h="92735">
                <a:moveTo>
                  <a:pt x="33404" y="0"/>
                </a:moveTo>
                <a:lnTo>
                  <a:pt x="30801" y="5816"/>
                </a:lnTo>
                <a:lnTo>
                  <a:pt x="30940" y="11188"/>
                </a:lnTo>
                <a:lnTo>
                  <a:pt x="29709" y="17272"/>
                </a:lnTo>
                <a:lnTo>
                  <a:pt x="28591" y="22847"/>
                </a:lnTo>
                <a:lnTo>
                  <a:pt x="30356" y="26835"/>
                </a:lnTo>
                <a:lnTo>
                  <a:pt x="30953" y="32181"/>
                </a:lnTo>
                <a:lnTo>
                  <a:pt x="31779" y="39611"/>
                </a:lnTo>
                <a:lnTo>
                  <a:pt x="34141" y="45745"/>
                </a:lnTo>
                <a:lnTo>
                  <a:pt x="33734" y="53530"/>
                </a:lnTo>
                <a:lnTo>
                  <a:pt x="31563" y="65530"/>
                </a:lnTo>
                <a:lnTo>
                  <a:pt x="26485" y="78973"/>
                </a:lnTo>
                <a:lnTo>
                  <a:pt x="19079" y="89923"/>
                </a:lnTo>
                <a:lnTo>
                  <a:pt x="15573" y="92735"/>
                </a:lnTo>
                <a:lnTo>
                  <a:pt x="5375" y="92363"/>
                </a:lnTo>
                <a:lnTo>
                  <a:pt x="0" y="83433"/>
                </a:lnTo>
                <a:lnTo>
                  <a:pt x="245" y="81216"/>
                </a:lnTo>
                <a:lnTo>
                  <a:pt x="1603" y="75336"/>
                </a:lnTo>
                <a:lnTo>
                  <a:pt x="4461" y="69532"/>
                </a:lnTo>
                <a:lnTo>
                  <a:pt x="6937" y="64008"/>
                </a:lnTo>
                <a:lnTo>
                  <a:pt x="10491" y="48604"/>
                </a:lnTo>
                <a:lnTo>
                  <a:pt x="9905" y="37646"/>
                </a:lnTo>
                <a:lnTo>
                  <a:pt x="9833" y="34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086465" y="5712079"/>
            <a:ext cx="19354" cy="15862"/>
          </a:xfrm>
          <a:custGeom>
            <a:avLst/>
            <a:gdLst/>
            <a:ahLst/>
            <a:cxnLst/>
            <a:rect l="l" t="t" r="r" b="b"/>
            <a:pathLst>
              <a:path w="19354" h="15862">
                <a:moveTo>
                  <a:pt x="19354" y="0"/>
                </a:moveTo>
                <a:lnTo>
                  <a:pt x="0" y="15862"/>
                </a:lnTo>
                <a:lnTo>
                  <a:pt x="4838" y="15582"/>
                </a:lnTo>
                <a:lnTo>
                  <a:pt x="1935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086465" y="5712079"/>
            <a:ext cx="19354" cy="15862"/>
          </a:xfrm>
          <a:custGeom>
            <a:avLst/>
            <a:gdLst/>
            <a:ahLst/>
            <a:cxnLst/>
            <a:rect l="l" t="t" r="r" b="b"/>
            <a:pathLst>
              <a:path w="19354" h="15862">
                <a:moveTo>
                  <a:pt x="19354" y="0"/>
                </a:moveTo>
                <a:lnTo>
                  <a:pt x="4838" y="15582"/>
                </a:lnTo>
                <a:lnTo>
                  <a:pt x="0" y="158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94806" y="5728807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0" y="21170"/>
                </a:lnTo>
                <a:lnTo>
                  <a:pt x="10791" y="19792"/>
                </a:lnTo>
                <a:lnTo>
                  <a:pt x="18938" y="14510"/>
                </a:lnTo>
                <a:lnTo>
                  <a:pt x="2910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094806" y="5728807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18938" y="14510"/>
                </a:lnTo>
                <a:lnTo>
                  <a:pt x="10791" y="19792"/>
                </a:lnTo>
                <a:lnTo>
                  <a:pt x="0" y="21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682698" y="5205826"/>
            <a:ext cx="16383" cy="23075"/>
          </a:xfrm>
          <a:custGeom>
            <a:avLst/>
            <a:gdLst/>
            <a:ahLst/>
            <a:cxnLst/>
            <a:rect l="l" t="t" r="r" b="b"/>
            <a:pathLst>
              <a:path w="16383" h="23075">
                <a:moveTo>
                  <a:pt x="16383" y="23075"/>
                </a:moveTo>
                <a:lnTo>
                  <a:pt x="16217" y="0"/>
                </a:lnTo>
                <a:lnTo>
                  <a:pt x="3708" y="3937"/>
                </a:lnTo>
                <a:lnTo>
                  <a:pt x="0" y="15290"/>
                </a:lnTo>
                <a:lnTo>
                  <a:pt x="16383" y="2307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682698" y="5205826"/>
            <a:ext cx="16383" cy="23075"/>
          </a:xfrm>
          <a:custGeom>
            <a:avLst/>
            <a:gdLst/>
            <a:ahLst/>
            <a:cxnLst/>
            <a:rect l="l" t="t" r="r" b="b"/>
            <a:pathLst>
              <a:path w="16383" h="23075">
                <a:moveTo>
                  <a:pt x="16383" y="23075"/>
                </a:moveTo>
                <a:lnTo>
                  <a:pt x="0" y="15290"/>
                </a:lnTo>
                <a:lnTo>
                  <a:pt x="3708" y="3937"/>
                </a:lnTo>
                <a:lnTo>
                  <a:pt x="16217" y="0"/>
                </a:lnTo>
                <a:lnTo>
                  <a:pt x="16383" y="230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621669" y="5153040"/>
            <a:ext cx="24876" cy="10703"/>
          </a:xfrm>
          <a:custGeom>
            <a:avLst/>
            <a:gdLst/>
            <a:ahLst/>
            <a:cxnLst/>
            <a:rect l="l" t="t" r="r" b="b"/>
            <a:pathLst>
              <a:path w="24876" h="10703">
                <a:moveTo>
                  <a:pt x="4066" y="1103"/>
                </a:moveTo>
                <a:lnTo>
                  <a:pt x="2346" y="636"/>
                </a:lnTo>
                <a:lnTo>
                  <a:pt x="2346" y="10703"/>
                </a:lnTo>
                <a:lnTo>
                  <a:pt x="24876" y="5394"/>
                </a:lnTo>
                <a:lnTo>
                  <a:pt x="4066" y="1103"/>
                </a:lnTo>
                <a:close/>
              </a:path>
              <a:path w="24876" h="10703">
                <a:moveTo>
                  <a:pt x="2346" y="111"/>
                </a:moveTo>
                <a:lnTo>
                  <a:pt x="0" y="0"/>
                </a:lnTo>
                <a:lnTo>
                  <a:pt x="2346" y="636"/>
                </a:lnTo>
                <a:lnTo>
                  <a:pt x="2346" y="1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621669" y="5153040"/>
            <a:ext cx="24876" cy="10703"/>
          </a:xfrm>
          <a:custGeom>
            <a:avLst/>
            <a:gdLst/>
            <a:ahLst/>
            <a:cxnLst/>
            <a:rect l="l" t="t" r="r" b="b"/>
            <a:pathLst>
              <a:path w="24876" h="10703">
                <a:moveTo>
                  <a:pt x="2346" y="111"/>
                </a:moveTo>
                <a:lnTo>
                  <a:pt x="2346" y="10703"/>
                </a:lnTo>
                <a:lnTo>
                  <a:pt x="24876" y="5394"/>
                </a:lnTo>
                <a:lnTo>
                  <a:pt x="4066" y="1103"/>
                </a:lnTo>
                <a:lnTo>
                  <a:pt x="0" y="0"/>
                </a:lnTo>
                <a:lnTo>
                  <a:pt x="2346" y="1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68881" y="271741"/>
            <a:ext cx="2015998" cy="3162198"/>
          </a:xfrm>
          <a:custGeom>
            <a:avLst/>
            <a:gdLst/>
            <a:ahLst/>
            <a:cxnLst/>
            <a:rect l="l" t="t" r="r" b="b"/>
            <a:pathLst>
              <a:path w="2015998" h="3162198">
                <a:moveTo>
                  <a:pt x="0" y="3162198"/>
                </a:moveTo>
                <a:lnTo>
                  <a:pt x="2015998" y="3162198"/>
                </a:lnTo>
                <a:lnTo>
                  <a:pt x="2015998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71218" y="271741"/>
            <a:ext cx="2211514" cy="3162198"/>
          </a:xfrm>
          <a:custGeom>
            <a:avLst/>
            <a:gdLst/>
            <a:ahLst/>
            <a:cxnLst/>
            <a:rect l="l" t="t" r="r" b="b"/>
            <a:pathLst>
              <a:path w="2211514" h="3162198">
                <a:moveTo>
                  <a:pt x="2113661" y="0"/>
                </a:moveTo>
                <a:lnTo>
                  <a:pt x="97663" y="0"/>
                </a:lnTo>
              </a:path>
              <a:path w="2211514" h="3162198">
                <a:moveTo>
                  <a:pt x="97663" y="3162198"/>
                </a:moveTo>
                <a:lnTo>
                  <a:pt x="2113661" y="3162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576285" y="411839"/>
            <a:ext cx="608596" cy="323227"/>
          </a:xfrm>
          <a:custGeom>
            <a:avLst/>
            <a:gdLst/>
            <a:ahLst/>
            <a:cxnLst/>
            <a:rect l="l" t="t" r="r" b="b"/>
            <a:pathLst>
              <a:path w="608596" h="323227">
                <a:moveTo>
                  <a:pt x="0" y="234251"/>
                </a:moveTo>
                <a:lnTo>
                  <a:pt x="0" y="323227"/>
                </a:lnTo>
                <a:lnTo>
                  <a:pt x="608596" y="74853"/>
                </a:lnTo>
                <a:lnTo>
                  <a:pt x="608596" y="0"/>
                </a:lnTo>
                <a:lnTo>
                  <a:pt x="0" y="2342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576289" y="374176"/>
            <a:ext cx="706437" cy="360883"/>
          </a:xfrm>
          <a:custGeom>
            <a:avLst/>
            <a:gdLst/>
            <a:ahLst/>
            <a:cxnLst/>
            <a:rect l="l" t="t" r="r" b="b"/>
            <a:pathLst>
              <a:path w="706437" h="360883">
                <a:moveTo>
                  <a:pt x="608590" y="37663"/>
                </a:moveTo>
                <a:lnTo>
                  <a:pt x="0" y="271919"/>
                </a:lnTo>
                <a:lnTo>
                  <a:pt x="0" y="360883"/>
                </a:lnTo>
                <a:lnTo>
                  <a:pt x="608590" y="1125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576285" y="391125"/>
            <a:ext cx="608596" cy="254965"/>
          </a:xfrm>
          <a:custGeom>
            <a:avLst/>
            <a:gdLst/>
            <a:ahLst/>
            <a:cxnLst/>
            <a:rect l="l" t="t" r="r" b="b"/>
            <a:pathLst>
              <a:path w="608596" h="254965">
                <a:moveTo>
                  <a:pt x="0" y="234048"/>
                </a:moveTo>
                <a:lnTo>
                  <a:pt x="0" y="254965"/>
                </a:lnTo>
                <a:lnTo>
                  <a:pt x="608596" y="20726"/>
                </a:lnTo>
                <a:lnTo>
                  <a:pt x="608596" y="0"/>
                </a:lnTo>
                <a:lnTo>
                  <a:pt x="0" y="2340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576289" y="353497"/>
            <a:ext cx="706437" cy="292595"/>
          </a:xfrm>
          <a:custGeom>
            <a:avLst/>
            <a:gdLst/>
            <a:ahLst/>
            <a:cxnLst/>
            <a:rect l="l" t="t" r="r" b="b"/>
            <a:pathLst>
              <a:path w="706437" h="292595">
                <a:moveTo>
                  <a:pt x="608590" y="37629"/>
                </a:moveTo>
                <a:lnTo>
                  <a:pt x="0" y="271678"/>
                </a:lnTo>
                <a:lnTo>
                  <a:pt x="0" y="292595"/>
                </a:lnTo>
                <a:lnTo>
                  <a:pt x="608590" y="583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68874" y="393731"/>
            <a:ext cx="1354264" cy="579920"/>
          </a:xfrm>
          <a:custGeom>
            <a:avLst/>
            <a:gdLst/>
            <a:ahLst/>
            <a:cxnLst/>
            <a:rect l="l" t="t" r="r" b="b"/>
            <a:pathLst>
              <a:path w="1354264" h="579920">
                <a:moveTo>
                  <a:pt x="0" y="505688"/>
                </a:moveTo>
                <a:lnTo>
                  <a:pt x="0" y="579920"/>
                </a:lnTo>
                <a:lnTo>
                  <a:pt x="1354264" y="55943"/>
                </a:lnTo>
                <a:lnTo>
                  <a:pt x="1354264" y="0"/>
                </a:lnTo>
                <a:lnTo>
                  <a:pt x="0" y="5056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071213" y="393739"/>
            <a:ext cx="1451914" cy="617702"/>
          </a:xfrm>
          <a:custGeom>
            <a:avLst/>
            <a:gdLst/>
            <a:ahLst/>
            <a:cxnLst/>
            <a:rect l="l" t="t" r="r" b="b"/>
            <a:pathLst>
              <a:path w="1451914" h="617702">
                <a:moveTo>
                  <a:pt x="1451914" y="55943"/>
                </a:moveTo>
                <a:lnTo>
                  <a:pt x="1451914" y="0"/>
                </a:lnTo>
                <a:lnTo>
                  <a:pt x="97668" y="505668"/>
                </a:lnTo>
              </a:path>
              <a:path w="1451914" h="617702">
                <a:moveTo>
                  <a:pt x="97668" y="579913"/>
                </a:moveTo>
                <a:lnTo>
                  <a:pt x="1451914" y="559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591599" y="271745"/>
            <a:ext cx="380580" cy="147193"/>
          </a:xfrm>
          <a:custGeom>
            <a:avLst/>
            <a:gdLst/>
            <a:ahLst/>
            <a:cxnLst/>
            <a:rect l="l" t="t" r="r" b="b"/>
            <a:pathLst>
              <a:path w="380580" h="147193">
                <a:moveTo>
                  <a:pt x="0" y="147193"/>
                </a:moveTo>
                <a:lnTo>
                  <a:pt x="380580" y="0"/>
                </a:lnTo>
                <a:lnTo>
                  <a:pt x="250850" y="0"/>
                </a:lnTo>
                <a:lnTo>
                  <a:pt x="0" y="95834"/>
                </a:lnTo>
                <a:lnTo>
                  <a:pt x="0" y="1471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591599" y="271745"/>
            <a:ext cx="380580" cy="147193"/>
          </a:xfrm>
          <a:custGeom>
            <a:avLst/>
            <a:gdLst/>
            <a:ahLst/>
            <a:cxnLst/>
            <a:rect l="l" t="t" r="r" b="b"/>
            <a:pathLst>
              <a:path w="380580" h="147193">
                <a:moveTo>
                  <a:pt x="0" y="147193"/>
                </a:moveTo>
                <a:lnTo>
                  <a:pt x="380580" y="0"/>
                </a:lnTo>
                <a:lnTo>
                  <a:pt x="250850" y="0"/>
                </a:lnTo>
                <a:lnTo>
                  <a:pt x="0" y="95834"/>
                </a:lnTo>
                <a:lnTo>
                  <a:pt x="0" y="1471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68870" y="271746"/>
            <a:ext cx="1037653" cy="340131"/>
          </a:xfrm>
          <a:custGeom>
            <a:avLst/>
            <a:gdLst/>
            <a:ahLst/>
            <a:cxnLst/>
            <a:rect l="l" t="t" r="r" b="b"/>
            <a:pathLst>
              <a:path w="1037653" h="340131">
                <a:moveTo>
                  <a:pt x="868845" y="0"/>
                </a:moveTo>
                <a:lnTo>
                  <a:pt x="0" y="279387"/>
                </a:lnTo>
                <a:lnTo>
                  <a:pt x="0" y="340131"/>
                </a:lnTo>
                <a:lnTo>
                  <a:pt x="1037653" y="0"/>
                </a:lnTo>
                <a:lnTo>
                  <a:pt x="86884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071213" y="271745"/>
            <a:ext cx="1135316" cy="372135"/>
          </a:xfrm>
          <a:custGeom>
            <a:avLst/>
            <a:gdLst/>
            <a:ahLst/>
            <a:cxnLst/>
            <a:rect l="l" t="t" r="r" b="b"/>
            <a:pathLst>
              <a:path w="1135316" h="372135">
                <a:moveTo>
                  <a:pt x="1135316" y="0"/>
                </a:moveTo>
                <a:lnTo>
                  <a:pt x="966508" y="0"/>
                </a:lnTo>
                <a:lnTo>
                  <a:pt x="97668" y="279387"/>
                </a:lnTo>
              </a:path>
              <a:path w="1135316" h="372135">
                <a:moveTo>
                  <a:pt x="97668" y="340121"/>
                </a:moveTo>
                <a:lnTo>
                  <a:pt x="11353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539332" y="271749"/>
            <a:ext cx="36957" cy="490232"/>
          </a:xfrm>
          <a:custGeom>
            <a:avLst/>
            <a:gdLst/>
            <a:ahLst/>
            <a:cxnLst/>
            <a:rect l="l" t="t" r="r" b="b"/>
            <a:pathLst>
              <a:path w="36957" h="490232">
                <a:moveTo>
                  <a:pt x="36957" y="0"/>
                </a:moveTo>
                <a:lnTo>
                  <a:pt x="0" y="0"/>
                </a:lnTo>
                <a:lnTo>
                  <a:pt x="0" y="490232"/>
                </a:lnTo>
                <a:lnTo>
                  <a:pt x="36957" y="475005"/>
                </a:lnTo>
                <a:lnTo>
                  <a:pt x="3695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539332" y="271749"/>
            <a:ext cx="36957" cy="490232"/>
          </a:xfrm>
          <a:custGeom>
            <a:avLst/>
            <a:gdLst/>
            <a:ahLst/>
            <a:cxnLst/>
            <a:rect l="l" t="t" r="r" b="b"/>
            <a:pathLst>
              <a:path w="36957" h="490232">
                <a:moveTo>
                  <a:pt x="36957" y="0"/>
                </a:moveTo>
                <a:lnTo>
                  <a:pt x="0" y="0"/>
                </a:lnTo>
                <a:lnTo>
                  <a:pt x="0" y="490232"/>
                </a:lnTo>
                <a:lnTo>
                  <a:pt x="36957" y="475005"/>
                </a:lnTo>
                <a:lnTo>
                  <a:pt x="3695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523135" y="385154"/>
            <a:ext cx="68465" cy="41656"/>
          </a:xfrm>
          <a:custGeom>
            <a:avLst/>
            <a:gdLst/>
            <a:ahLst/>
            <a:cxnLst/>
            <a:rect l="l" t="t" r="r" b="b"/>
            <a:pathLst>
              <a:path w="68465" h="41656">
                <a:moveTo>
                  <a:pt x="68465" y="0"/>
                </a:moveTo>
                <a:lnTo>
                  <a:pt x="0" y="26733"/>
                </a:lnTo>
                <a:lnTo>
                  <a:pt x="0" y="41656"/>
                </a:lnTo>
                <a:lnTo>
                  <a:pt x="68465" y="14922"/>
                </a:lnTo>
                <a:lnTo>
                  <a:pt x="684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523135" y="385154"/>
            <a:ext cx="68465" cy="41656"/>
          </a:xfrm>
          <a:custGeom>
            <a:avLst/>
            <a:gdLst/>
            <a:ahLst/>
            <a:cxnLst/>
            <a:rect l="l" t="t" r="r" b="b"/>
            <a:pathLst>
              <a:path w="68465" h="41656">
                <a:moveTo>
                  <a:pt x="68465" y="0"/>
                </a:moveTo>
                <a:lnTo>
                  <a:pt x="0" y="26733"/>
                </a:lnTo>
                <a:lnTo>
                  <a:pt x="0" y="41656"/>
                </a:lnTo>
                <a:lnTo>
                  <a:pt x="68465" y="149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68875" y="660474"/>
            <a:ext cx="1370457" cy="651598"/>
          </a:xfrm>
          <a:custGeom>
            <a:avLst/>
            <a:gdLst/>
            <a:ahLst/>
            <a:cxnLst/>
            <a:rect l="l" t="t" r="r" b="b"/>
            <a:pathLst>
              <a:path w="1370457" h="651598">
                <a:moveTo>
                  <a:pt x="0" y="548309"/>
                </a:moveTo>
                <a:lnTo>
                  <a:pt x="0" y="651598"/>
                </a:lnTo>
                <a:lnTo>
                  <a:pt x="1370457" y="92316"/>
                </a:lnTo>
                <a:lnTo>
                  <a:pt x="1370457" y="0"/>
                </a:lnTo>
                <a:lnTo>
                  <a:pt x="0" y="5483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071208" y="660477"/>
            <a:ext cx="1468120" cy="691451"/>
          </a:xfrm>
          <a:custGeom>
            <a:avLst/>
            <a:gdLst/>
            <a:ahLst/>
            <a:cxnLst/>
            <a:rect l="l" t="t" r="r" b="b"/>
            <a:pathLst>
              <a:path w="1468120" h="691451">
                <a:moveTo>
                  <a:pt x="1468120" y="92316"/>
                </a:moveTo>
                <a:lnTo>
                  <a:pt x="1468120" y="0"/>
                </a:lnTo>
                <a:lnTo>
                  <a:pt x="97673" y="548309"/>
                </a:lnTo>
              </a:path>
              <a:path w="1468120" h="691451">
                <a:moveTo>
                  <a:pt x="97673" y="651591"/>
                </a:moveTo>
                <a:lnTo>
                  <a:pt x="1468120" y="923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68875" y="642508"/>
            <a:ext cx="1370457" cy="566280"/>
          </a:xfrm>
          <a:custGeom>
            <a:avLst/>
            <a:gdLst/>
            <a:ahLst/>
            <a:cxnLst/>
            <a:rect l="l" t="t" r="r" b="b"/>
            <a:pathLst>
              <a:path w="1370457" h="566280">
                <a:moveTo>
                  <a:pt x="0" y="547700"/>
                </a:moveTo>
                <a:lnTo>
                  <a:pt x="0" y="566280"/>
                </a:lnTo>
                <a:lnTo>
                  <a:pt x="1370457" y="17970"/>
                </a:lnTo>
                <a:lnTo>
                  <a:pt x="1370457" y="0"/>
                </a:lnTo>
                <a:lnTo>
                  <a:pt x="0" y="5477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71208" y="642511"/>
            <a:ext cx="1468120" cy="605345"/>
          </a:xfrm>
          <a:custGeom>
            <a:avLst/>
            <a:gdLst/>
            <a:ahLst/>
            <a:cxnLst/>
            <a:rect l="l" t="t" r="r" b="b"/>
            <a:pathLst>
              <a:path w="1468120" h="605345">
                <a:moveTo>
                  <a:pt x="1468120" y="17970"/>
                </a:moveTo>
                <a:lnTo>
                  <a:pt x="1468120" y="0"/>
                </a:lnTo>
                <a:lnTo>
                  <a:pt x="97673" y="547692"/>
                </a:lnTo>
              </a:path>
              <a:path w="1468120" h="605345">
                <a:moveTo>
                  <a:pt x="97673" y="566267"/>
                </a:moveTo>
                <a:lnTo>
                  <a:pt x="1468120" y="179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68874" y="496117"/>
            <a:ext cx="2015998" cy="1222044"/>
          </a:xfrm>
          <a:custGeom>
            <a:avLst/>
            <a:gdLst/>
            <a:ahLst/>
            <a:cxnLst/>
            <a:rect l="l" t="t" r="r" b="b"/>
            <a:pathLst>
              <a:path w="2015998" h="1222044">
                <a:moveTo>
                  <a:pt x="0" y="830249"/>
                </a:moveTo>
                <a:lnTo>
                  <a:pt x="0" y="1222044"/>
                </a:lnTo>
                <a:lnTo>
                  <a:pt x="2015998" y="280530"/>
                </a:lnTo>
                <a:lnTo>
                  <a:pt x="2015998" y="0"/>
                </a:lnTo>
                <a:lnTo>
                  <a:pt x="0" y="8302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71205" y="455833"/>
            <a:ext cx="2211514" cy="1307947"/>
          </a:xfrm>
          <a:custGeom>
            <a:avLst/>
            <a:gdLst/>
            <a:ahLst/>
            <a:cxnLst/>
            <a:rect l="l" t="t" r="r" b="b"/>
            <a:pathLst>
              <a:path w="2211514" h="1307947">
                <a:moveTo>
                  <a:pt x="2113673" y="40293"/>
                </a:moveTo>
                <a:lnTo>
                  <a:pt x="97675" y="870529"/>
                </a:lnTo>
              </a:path>
              <a:path w="2211514" h="1307947">
                <a:moveTo>
                  <a:pt x="97675" y="1262330"/>
                </a:moveTo>
                <a:lnTo>
                  <a:pt x="2113673" y="3208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68874" y="626198"/>
            <a:ext cx="2015998" cy="875398"/>
          </a:xfrm>
          <a:custGeom>
            <a:avLst/>
            <a:gdLst/>
            <a:ahLst/>
            <a:cxnLst/>
            <a:rect l="l" t="t" r="r" b="b"/>
            <a:pathLst>
              <a:path w="2015998" h="875398">
                <a:moveTo>
                  <a:pt x="0" y="875398"/>
                </a:moveTo>
                <a:lnTo>
                  <a:pt x="2015998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071027" y="583928"/>
            <a:ext cx="2211184" cy="960158"/>
          </a:xfrm>
          <a:custGeom>
            <a:avLst/>
            <a:gdLst/>
            <a:ahLst/>
            <a:cxnLst/>
            <a:rect l="l" t="t" r="r" b="b"/>
            <a:pathLst>
              <a:path w="2211184" h="960158">
                <a:moveTo>
                  <a:pt x="2113851" y="42264"/>
                </a:moveTo>
                <a:lnTo>
                  <a:pt x="97853" y="917667"/>
                </a:lnTo>
              </a:path>
              <a:path w="2211184" h="960158">
                <a:moveTo>
                  <a:pt x="97853" y="917668"/>
                </a:moveTo>
                <a:lnTo>
                  <a:pt x="2113851" y="422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490571" y="1400770"/>
            <a:ext cx="188048" cy="1662417"/>
          </a:xfrm>
          <a:custGeom>
            <a:avLst/>
            <a:gdLst/>
            <a:ahLst/>
            <a:cxnLst/>
            <a:rect l="l" t="t" r="r" b="b"/>
            <a:pathLst>
              <a:path w="188048" h="1662417">
                <a:moveTo>
                  <a:pt x="188048" y="1662417"/>
                </a:moveTo>
                <a:lnTo>
                  <a:pt x="188048" y="0"/>
                </a:lnTo>
                <a:lnTo>
                  <a:pt x="0" y="99606"/>
                </a:lnTo>
                <a:lnTo>
                  <a:pt x="0" y="1591424"/>
                </a:lnTo>
                <a:lnTo>
                  <a:pt x="188048" y="16624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490571" y="1400770"/>
            <a:ext cx="188048" cy="1662417"/>
          </a:xfrm>
          <a:custGeom>
            <a:avLst/>
            <a:gdLst/>
            <a:ahLst/>
            <a:cxnLst/>
            <a:rect l="l" t="t" r="r" b="b"/>
            <a:pathLst>
              <a:path w="188048" h="1662417">
                <a:moveTo>
                  <a:pt x="188048" y="1662417"/>
                </a:moveTo>
                <a:lnTo>
                  <a:pt x="0" y="1591424"/>
                </a:lnTo>
                <a:lnTo>
                  <a:pt x="0" y="99606"/>
                </a:lnTo>
                <a:lnTo>
                  <a:pt x="1880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33488" y="753360"/>
            <a:ext cx="1951380" cy="1066622"/>
          </a:xfrm>
          <a:custGeom>
            <a:avLst/>
            <a:gdLst/>
            <a:ahLst/>
            <a:cxnLst/>
            <a:rect l="l" t="t" r="r" b="b"/>
            <a:pathLst>
              <a:path w="1951380" h="1066622">
                <a:moveTo>
                  <a:pt x="0" y="893483"/>
                </a:moveTo>
                <a:lnTo>
                  <a:pt x="0" y="1066622"/>
                </a:lnTo>
                <a:lnTo>
                  <a:pt x="1951380" y="126415"/>
                </a:lnTo>
                <a:lnTo>
                  <a:pt x="1951380" y="0"/>
                </a:lnTo>
                <a:lnTo>
                  <a:pt x="0" y="8934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33493" y="708545"/>
            <a:ext cx="2049233" cy="1111440"/>
          </a:xfrm>
          <a:custGeom>
            <a:avLst/>
            <a:gdLst/>
            <a:ahLst/>
            <a:cxnLst/>
            <a:rect l="l" t="t" r="r" b="b"/>
            <a:pathLst>
              <a:path w="2049233" h="1111440">
                <a:moveTo>
                  <a:pt x="1951386" y="44802"/>
                </a:moveTo>
                <a:lnTo>
                  <a:pt x="0" y="938301"/>
                </a:lnTo>
                <a:lnTo>
                  <a:pt x="0" y="1111440"/>
                </a:lnTo>
                <a:lnTo>
                  <a:pt x="1951386" y="1712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168872" y="879779"/>
            <a:ext cx="2015997" cy="2554173"/>
          </a:xfrm>
          <a:custGeom>
            <a:avLst/>
            <a:gdLst/>
            <a:ahLst/>
            <a:cxnLst/>
            <a:rect l="l" t="t" r="r" b="b"/>
            <a:pathLst>
              <a:path w="2015998" h="2554173">
                <a:moveTo>
                  <a:pt x="1509750" y="2183409"/>
                </a:moveTo>
                <a:lnTo>
                  <a:pt x="2015997" y="1769846"/>
                </a:lnTo>
                <a:lnTo>
                  <a:pt x="2015997" y="0"/>
                </a:lnTo>
                <a:lnTo>
                  <a:pt x="64617" y="940206"/>
                </a:lnTo>
                <a:lnTo>
                  <a:pt x="64617" y="768057"/>
                </a:lnTo>
                <a:lnTo>
                  <a:pt x="0" y="744258"/>
                </a:lnTo>
                <a:lnTo>
                  <a:pt x="0" y="2554173"/>
                </a:lnTo>
                <a:lnTo>
                  <a:pt x="552297" y="2554173"/>
                </a:lnTo>
                <a:lnTo>
                  <a:pt x="555205" y="1026591"/>
                </a:lnTo>
                <a:lnTo>
                  <a:pt x="1509750" y="520992"/>
                </a:lnTo>
                <a:lnTo>
                  <a:pt x="1509750" y="21834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071205" y="832630"/>
            <a:ext cx="2211514" cy="2601315"/>
          </a:xfrm>
          <a:custGeom>
            <a:avLst/>
            <a:gdLst/>
            <a:ahLst/>
            <a:cxnLst/>
            <a:rect l="l" t="t" r="r" b="b"/>
            <a:pathLst>
              <a:path w="2211514" h="2601315">
                <a:moveTo>
                  <a:pt x="652868" y="1073746"/>
                </a:moveTo>
                <a:lnTo>
                  <a:pt x="1607413" y="568134"/>
                </a:lnTo>
                <a:lnTo>
                  <a:pt x="1607413" y="2230551"/>
                </a:lnTo>
                <a:lnTo>
                  <a:pt x="2113673" y="1816982"/>
                </a:lnTo>
              </a:path>
              <a:path w="2211514" h="2601315">
                <a:moveTo>
                  <a:pt x="2113673" y="47141"/>
                </a:moveTo>
                <a:lnTo>
                  <a:pt x="162280" y="987361"/>
                </a:lnTo>
                <a:lnTo>
                  <a:pt x="162280" y="815213"/>
                </a:lnTo>
                <a:lnTo>
                  <a:pt x="97675" y="791409"/>
                </a:lnTo>
              </a:path>
              <a:path w="2211514" h="2601315">
                <a:moveTo>
                  <a:pt x="97675" y="2601315"/>
                </a:moveTo>
                <a:lnTo>
                  <a:pt x="649973" y="2601315"/>
                </a:lnTo>
                <a:lnTo>
                  <a:pt x="652868" y="10737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071205" y="832629"/>
            <a:ext cx="2211514" cy="1065542"/>
          </a:xfrm>
          <a:custGeom>
            <a:avLst/>
            <a:gdLst/>
            <a:ahLst/>
            <a:cxnLst/>
            <a:rect l="l" t="t" r="r" b="b"/>
            <a:pathLst>
              <a:path w="2211514" h="1065542">
                <a:moveTo>
                  <a:pt x="2113673" y="47141"/>
                </a:moveTo>
                <a:lnTo>
                  <a:pt x="97675" y="1018481"/>
                </a:lnTo>
              </a:path>
              <a:path w="2211514" h="1065542">
                <a:moveTo>
                  <a:pt x="97675" y="1018482"/>
                </a:moveTo>
                <a:lnTo>
                  <a:pt x="2113673" y="471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071205" y="708551"/>
            <a:ext cx="2211514" cy="1013663"/>
          </a:xfrm>
          <a:custGeom>
            <a:avLst/>
            <a:gdLst/>
            <a:ahLst/>
            <a:cxnLst/>
            <a:rect l="l" t="t" r="r" b="b"/>
            <a:pathLst>
              <a:path w="2211514" h="1013663">
                <a:moveTo>
                  <a:pt x="2113673" y="44846"/>
                </a:moveTo>
                <a:lnTo>
                  <a:pt x="97675" y="968892"/>
                </a:lnTo>
              </a:path>
              <a:path w="2211514" h="1013663">
                <a:moveTo>
                  <a:pt x="97675" y="968894"/>
                </a:moveTo>
                <a:lnTo>
                  <a:pt x="2113673" y="448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071205" y="956697"/>
            <a:ext cx="2211514" cy="1118463"/>
          </a:xfrm>
          <a:custGeom>
            <a:avLst/>
            <a:gdLst/>
            <a:ahLst/>
            <a:cxnLst/>
            <a:rect l="l" t="t" r="r" b="b"/>
            <a:pathLst>
              <a:path w="2211514" h="1118463">
                <a:moveTo>
                  <a:pt x="2113673" y="49482"/>
                </a:moveTo>
                <a:lnTo>
                  <a:pt x="97675" y="1069064"/>
                </a:lnTo>
              </a:path>
              <a:path w="2211514" h="1118463">
                <a:moveTo>
                  <a:pt x="97675" y="1069065"/>
                </a:moveTo>
                <a:lnTo>
                  <a:pt x="2113673" y="49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071205" y="1080776"/>
            <a:ext cx="2211514" cy="1171397"/>
          </a:xfrm>
          <a:custGeom>
            <a:avLst/>
            <a:gdLst/>
            <a:ahLst/>
            <a:cxnLst/>
            <a:rect l="l" t="t" r="r" b="b"/>
            <a:pathLst>
              <a:path w="2211514" h="1171397">
                <a:moveTo>
                  <a:pt x="2113673" y="51824"/>
                </a:moveTo>
                <a:lnTo>
                  <a:pt x="97675" y="1119660"/>
                </a:lnTo>
              </a:path>
              <a:path w="2211514" h="1171397">
                <a:moveTo>
                  <a:pt x="97675" y="1119661"/>
                </a:moveTo>
                <a:lnTo>
                  <a:pt x="2113673" y="518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71206" y="2069356"/>
            <a:ext cx="649973" cy="359829"/>
          </a:xfrm>
          <a:custGeom>
            <a:avLst/>
            <a:gdLst/>
            <a:ahLst/>
            <a:cxnLst/>
            <a:rect l="l" t="t" r="r" b="b"/>
            <a:pathLst>
              <a:path w="649973" h="359829">
                <a:moveTo>
                  <a:pt x="649973" y="0"/>
                </a:moveTo>
                <a:lnTo>
                  <a:pt x="97675" y="305755"/>
                </a:lnTo>
              </a:path>
              <a:path w="649973" h="359829">
                <a:moveTo>
                  <a:pt x="97675" y="305756"/>
                </a:moveTo>
                <a:lnTo>
                  <a:pt x="6499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71206" y="2230810"/>
            <a:ext cx="649973" cy="375386"/>
          </a:xfrm>
          <a:custGeom>
            <a:avLst/>
            <a:gdLst/>
            <a:ahLst/>
            <a:cxnLst/>
            <a:rect l="l" t="t" r="r" b="b"/>
            <a:pathLst>
              <a:path w="649973" h="375386">
                <a:moveTo>
                  <a:pt x="649973" y="0"/>
                </a:moveTo>
                <a:lnTo>
                  <a:pt x="97675" y="318974"/>
                </a:lnTo>
              </a:path>
              <a:path w="649973" h="375386">
                <a:moveTo>
                  <a:pt x="97675" y="318975"/>
                </a:moveTo>
                <a:lnTo>
                  <a:pt x="6499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71206" y="2392265"/>
            <a:ext cx="649973" cy="390944"/>
          </a:xfrm>
          <a:custGeom>
            <a:avLst/>
            <a:gdLst/>
            <a:ahLst/>
            <a:cxnLst/>
            <a:rect l="l" t="t" r="r" b="b"/>
            <a:pathLst>
              <a:path w="649973" h="390944">
                <a:moveTo>
                  <a:pt x="649973" y="0"/>
                </a:moveTo>
                <a:lnTo>
                  <a:pt x="97675" y="332194"/>
                </a:lnTo>
              </a:path>
              <a:path w="649973" h="390944">
                <a:moveTo>
                  <a:pt x="97675" y="332195"/>
                </a:moveTo>
                <a:lnTo>
                  <a:pt x="6499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071206" y="2553709"/>
            <a:ext cx="649973" cy="406501"/>
          </a:xfrm>
          <a:custGeom>
            <a:avLst/>
            <a:gdLst/>
            <a:ahLst/>
            <a:cxnLst/>
            <a:rect l="l" t="t" r="r" b="b"/>
            <a:pathLst>
              <a:path w="649973" h="406501">
                <a:moveTo>
                  <a:pt x="649973" y="0"/>
                </a:moveTo>
                <a:lnTo>
                  <a:pt x="97675" y="345413"/>
                </a:lnTo>
              </a:path>
              <a:path w="649973" h="406501">
                <a:moveTo>
                  <a:pt x="97675" y="345415"/>
                </a:moveTo>
                <a:lnTo>
                  <a:pt x="6499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71206" y="2715164"/>
            <a:ext cx="649973" cy="422059"/>
          </a:xfrm>
          <a:custGeom>
            <a:avLst/>
            <a:gdLst/>
            <a:ahLst/>
            <a:cxnLst/>
            <a:rect l="l" t="t" r="r" b="b"/>
            <a:pathLst>
              <a:path w="649973" h="422059">
                <a:moveTo>
                  <a:pt x="649973" y="0"/>
                </a:moveTo>
                <a:lnTo>
                  <a:pt x="97675" y="358633"/>
                </a:lnTo>
              </a:path>
              <a:path w="649973" h="422059">
                <a:moveTo>
                  <a:pt x="97675" y="358634"/>
                </a:moveTo>
                <a:lnTo>
                  <a:pt x="6499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071206" y="2876618"/>
            <a:ext cx="649973" cy="437616"/>
          </a:xfrm>
          <a:custGeom>
            <a:avLst/>
            <a:gdLst/>
            <a:ahLst/>
            <a:cxnLst/>
            <a:rect l="l" t="t" r="r" b="b"/>
            <a:pathLst>
              <a:path w="649973" h="437616">
                <a:moveTo>
                  <a:pt x="649973" y="0"/>
                </a:moveTo>
                <a:lnTo>
                  <a:pt x="97675" y="371853"/>
                </a:lnTo>
              </a:path>
              <a:path w="649973" h="437616">
                <a:moveTo>
                  <a:pt x="97675" y="371854"/>
                </a:moveTo>
                <a:lnTo>
                  <a:pt x="6499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54734" y="3038060"/>
            <a:ext cx="566445" cy="395884"/>
          </a:xfrm>
          <a:custGeom>
            <a:avLst/>
            <a:gdLst/>
            <a:ahLst/>
            <a:cxnLst/>
            <a:rect l="l" t="t" r="r" b="b"/>
            <a:pathLst>
              <a:path w="566445" h="395884">
                <a:moveTo>
                  <a:pt x="566445" y="0"/>
                </a:moveTo>
                <a:lnTo>
                  <a:pt x="14147" y="385996"/>
                </a:lnTo>
              </a:path>
              <a:path w="566445" h="395884">
                <a:moveTo>
                  <a:pt x="14147" y="385997"/>
                </a:moveTo>
                <a:lnTo>
                  <a:pt x="5664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396110" y="3199517"/>
            <a:ext cx="325069" cy="234429"/>
          </a:xfrm>
          <a:custGeom>
            <a:avLst/>
            <a:gdLst/>
            <a:ahLst/>
            <a:cxnLst/>
            <a:rect l="l" t="t" r="r" b="b"/>
            <a:pathLst>
              <a:path w="325069" h="234429">
                <a:moveTo>
                  <a:pt x="0" y="234429"/>
                </a:moveTo>
                <a:lnTo>
                  <a:pt x="3250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620125" y="3360972"/>
            <a:ext cx="101053" cy="75285"/>
          </a:xfrm>
          <a:custGeom>
            <a:avLst/>
            <a:gdLst/>
            <a:ahLst/>
            <a:cxnLst/>
            <a:rect l="l" t="t" r="r" b="b"/>
            <a:pathLst>
              <a:path w="101053" h="75285">
                <a:moveTo>
                  <a:pt x="0" y="75285"/>
                </a:moveTo>
                <a:lnTo>
                  <a:pt x="1010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78619" y="1204855"/>
            <a:ext cx="604100" cy="334441"/>
          </a:xfrm>
          <a:custGeom>
            <a:avLst/>
            <a:gdLst/>
            <a:ahLst/>
            <a:cxnLst/>
            <a:rect l="l" t="t" r="r" b="b"/>
            <a:pathLst>
              <a:path w="604100" h="334441">
                <a:moveTo>
                  <a:pt x="506260" y="54166"/>
                </a:moveTo>
                <a:lnTo>
                  <a:pt x="0" y="334441"/>
                </a:lnTo>
              </a:path>
              <a:path w="604100" h="334441">
                <a:moveTo>
                  <a:pt x="0" y="334443"/>
                </a:moveTo>
                <a:lnTo>
                  <a:pt x="506260" y="541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78619" y="1328934"/>
            <a:ext cx="604100" cy="348907"/>
          </a:xfrm>
          <a:custGeom>
            <a:avLst/>
            <a:gdLst/>
            <a:ahLst/>
            <a:cxnLst/>
            <a:rect l="l" t="t" r="r" b="b"/>
            <a:pathLst>
              <a:path w="604100" h="348907">
                <a:moveTo>
                  <a:pt x="506260" y="56509"/>
                </a:moveTo>
                <a:lnTo>
                  <a:pt x="0" y="348907"/>
                </a:lnTo>
              </a:path>
              <a:path w="604100" h="348907">
                <a:moveTo>
                  <a:pt x="0" y="348908"/>
                </a:moveTo>
                <a:lnTo>
                  <a:pt x="506260" y="565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678619" y="1453013"/>
            <a:ext cx="604100" cy="363359"/>
          </a:xfrm>
          <a:custGeom>
            <a:avLst/>
            <a:gdLst/>
            <a:ahLst/>
            <a:cxnLst/>
            <a:rect l="l" t="t" r="r" b="b"/>
            <a:pathLst>
              <a:path w="604100" h="363359">
                <a:moveTo>
                  <a:pt x="506260" y="58850"/>
                </a:moveTo>
                <a:lnTo>
                  <a:pt x="0" y="363359"/>
                </a:lnTo>
              </a:path>
              <a:path w="604100" h="363359">
                <a:moveTo>
                  <a:pt x="0" y="363360"/>
                </a:moveTo>
                <a:lnTo>
                  <a:pt x="506260" y="58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678619" y="1577079"/>
            <a:ext cx="604100" cy="377825"/>
          </a:xfrm>
          <a:custGeom>
            <a:avLst/>
            <a:gdLst/>
            <a:ahLst/>
            <a:cxnLst/>
            <a:rect l="l" t="t" r="r" b="b"/>
            <a:pathLst>
              <a:path w="604100" h="377825">
                <a:moveTo>
                  <a:pt x="506260" y="61192"/>
                </a:moveTo>
                <a:lnTo>
                  <a:pt x="0" y="377824"/>
                </a:lnTo>
              </a:path>
              <a:path w="604100" h="377825">
                <a:moveTo>
                  <a:pt x="0" y="377826"/>
                </a:moveTo>
                <a:lnTo>
                  <a:pt x="506260" y="611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678619" y="1701157"/>
            <a:ext cx="604100" cy="392290"/>
          </a:xfrm>
          <a:custGeom>
            <a:avLst/>
            <a:gdLst/>
            <a:ahLst/>
            <a:cxnLst/>
            <a:rect l="l" t="t" r="r" b="b"/>
            <a:pathLst>
              <a:path w="604100" h="392290">
                <a:moveTo>
                  <a:pt x="506260" y="63535"/>
                </a:moveTo>
                <a:lnTo>
                  <a:pt x="0" y="392290"/>
                </a:lnTo>
              </a:path>
              <a:path w="604100" h="392290">
                <a:moveTo>
                  <a:pt x="0" y="392291"/>
                </a:moveTo>
                <a:lnTo>
                  <a:pt x="506260" y="635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678619" y="1825236"/>
            <a:ext cx="604100" cy="406742"/>
          </a:xfrm>
          <a:custGeom>
            <a:avLst/>
            <a:gdLst/>
            <a:ahLst/>
            <a:cxnLst/>
            <a:rect l="l" t="t" r="r" b="b"/>
            <a:pathLst>
              <a:path w="604100" h="406742">
                <a:moveTo>
                  <a:pt x="506260" y="65876"/>
                </a:moveTo>
                <a:lnTo>
                  <a:pt x="0" y="406742"/>
                </a:lnTo>
              </a:path>
              <a:path w="604100" h="406742">
                <a:moveTo>
                  <a:pt x="0" y="406744"/>
                </a:moveTo>
                <a:lnTo>
                  <a:pt x="506260" y="658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678619" y="2073381"/>
            <a:ext cx="604100" cy="435660"/>
          </a:xfrm>
          <a:custGeom>
            <a:avLst/>
            <a:gdLst/>
            <a:ahLst/>
            <a:cxnLst/>
            <a:rect l="l" t="t" r="r" b="b"/>
            <a:pathLst>
              <a:path w="604100" h="435660">
                <a:moveTo>
                  <a:pt x="506260" y="70560"/>
                </a:moveTo>
                <a:lnTo>
                  <a:pt x="0" y="435660"/>
                </a:lnTo>
              </a:path>
              <a:path w="604100" h="435660">
                <a:moveTo>
                  <a:pt x="0" y="435662"/>
                </a:moveTo>
                <a:lnTo>
                  <a:pt x="506260" y="705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678619" y="2197460"/>
            <a:ext cx="604100" cy="450126"/>
          </a:xfrm>
          <a:custGeom>
            <a:avLst/>
            <a:gdLst/>
            <a:ahLst/>
            <a:cxnLst/>
            <a:rect l="l" t="t" r="r" b="b"/>
            <a:pathLst>
              <a:path w="604100" h="450126">
                <a:moveTo>
                  <a:pt x="506260" y="72902"/>
                </a:moveTo>
                <a:lnTo>
                  <a:pt x="0" y="450126"/>
                </a:lnTo>
              </a:path>
              <a:path w="604100" h="450126">
                <a:moveTo>
                  <a:pt x="0" y="450127"/>
                </a:moveTo>
                <a:lnTo>
                  <a:pt x="506260" y="729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678619" y="2321539"/>
            <a:ext cx="604100" cy="464578"/>
          </a:xfrm>
          <a:custGeom>
            <a:avLst/>
            <a:gdLst/>
            <a:ahLst/>
            <a:cxnLst/>
            <a:rect l="l" t="t" r="r" b="b"/>
            <a:pathLst>
              <a:path w="604100" h="464578">
                <a:moveTo>
                  <a:pt x="506260" y="75243"/>
                </a:moveTo>
                <a:lnTo>
                  <a:pt x="0" y="464578"/>
                </a:lnTo>
              </a:path>
              <a:path w="604100" h="464578">
                <a:moveTo>
                  <a:pt x="0" y="464579"/>
                </a:moveTo>
                <a:lnTo>
                  <a:pt x="506260" y="75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678619" y="2445619"/>
            <a:ext cx="604100" cy="479031"/>
          </a:xfrm>
          <a:custGeom>
            <a:avLst/>
            <a:gdLst/>
            <a:ahLst/>
            <a:cxnLst/>
            <a:rect l="l" t="t" r="r" b="b"/>
            <a:pathLst>
              <a:path w="604100" h="479031">
                <a:moveTo>
                  <a:pt x="506260" y="77584"/>
                </a:moveTo>
                <a:lnTo>
                  <a:pt x="0" y="479031"/>
                </a:lnTo>
              </a:path>
              <a:path w="604100" h="479031">
                <a:moveTo>
                  <a:pt x="0" y="479032"/>
                </a:moveTo>
                <a:lnTo>
                  <a:pt x="506260" y="775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678619" y="2569684"/>
            <a:ext cx="604100" cy="493496"/>
          </a:xfrm>
          <a:custGeom>
            <a:avLst/>
            <a:gdLst/>
            <a:ahLst/>
            <a:cxnLst/>
            <a:rect l="l" t="t" r="r" b="b"/>
            <a:pathLst>
              <a:path w="604100" h="493496">
                <a:moveTo>
                  <a:pt x="506260" y="79927"/>
                </a:moveTo>
                <a:lnTo>
                  <a:pt x="0" y="493496"/>
                </a:lnTo>
              </a:path>
              <a:path w="604100" h="493496">
                <a:moveTo>
                  <a:pt x="0" y="493497"/>
                </a:moveTo>
                <a:lnTo>
                  <a:pt x="506260" y="799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678619" y="1949302"/>
            <a:ext cx="604100" cy="421208"/>
          </a:xfrm>
          <a:custGeom>
            <a:avLst/>
            <a:gdLst/>
            <a:ahLst/>
            <a:cxnLst/>
            <a:rect l="l" t="t" r="r" b="b"/>
            <a:pathLst>
              <a:path w="604100" h="421208">
                <a:moveTo>
                  <a:pt x="506260" y="68219"/>
                </a:moveTo>
                <a:lnTo>
                  <a:pt x="0" y="421208"/>
                </a:lnTo>
              </a:path>
              <a:path w="604100" h="421208">
                <a:moveTo>
                  <a:pt x="0" y="421209"/>
                </a:moveTo>
                <a:lnTo>
                  <a:pt x="506260" y="68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602027" y="1211442"/>
            <a:ext cx="1176997" cy="759574"/>
          </a:xfrm>
          <a:custGeom>
            <a:avLst/>
            <a:gdLst/>
            <a:ahLst/>
            <a:cxnLst/>
            <a:rect l="l" t="t" r="r" b="b"/>
            <a:pathLst>
              <a:path w="1176997" h="759574">
                <a:moveTo>
                  <a:pt x="0" y="759574"/>
                </a:moveTo>
                <a:lnTo>
                  <a:pt x="1176997" y="136143"/>
                </a:lnTo>
                <a:lnTo>
                  <a:pt x="1176997" y="0"/>
                </a:lnTo>
                <a:lnTo>
                  <a:pt x="0" y="594867"/>
                </a:lnTo>
                <a:lnTo>
                  <a:pt x="0" y="75957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602027" y="1211442"/>
            <a:ext cx="1176997" cy="759574"/>
          </a:xfrm>
          <a:custGeom>
            <a:avLst/>
            <a:gdLst/>
            <a:ahLst/>
            <a:cxnLst/>
            <a:rect l="l" t="t" r="r" b="b"/>
            <a:pathLst>
              <a:path w="1176997" h="759574">
                <a:moveTo>
                  <a:pt x="0" y="759574"/>
                </a:moveTo>
                <a:lnTo>
                  <a:pt x="0" y="594867"/>
                </a:lnTo>
                <a:lnTo>
                  <a:pt x="1176997" y="0"/>
                </a:lnTo>
                <a:lnTo>
                  <a:pt x="1176997" y="136143"/>
                </a:lnTo>
                <a:lnTo>
                  <a:pt x="0" y="7595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602026" y="213771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602026" y="2137719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485885" y="169925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485889" y="1699252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721766" y="1586025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721766" y="1586025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960985" y="147581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960985" y="1475812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00192" y="135691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00192" y="135691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439410" y="1239458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439413" y="123945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484137" y="2036815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484142" y="2036810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484137" y="237862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484142" y="237863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484137" y="2720453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484142" y="2720451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484137" y="3062278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484142" y="3062278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602026" y="2468387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602026" y="2468384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602026" y="2799059"/>
            <a:ext cx="0" cy="112331"/>
          </a:xfrm>
          <a:custGeom>
            <a:avLst/>
            <a:gdLst/>
            <a:ahLst/>
            <a:cxnLst/>
            <a:rect l="l" t="t" r="r" b="b"/>
            <a:pathLst>
              <a:path h="112331">
                <a:moveTo>
                  <a:pt x="0" y="11233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602026" y="2799055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602026" y="3129715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11234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602026" y="3129719"/>
            <a:ext cx="0" cy="112344"/>
          </a:xfrm>
          <a:custGeom>
            <a:avLst/>
            <a:gdLst/>
            <a:ahLst/>
            <a:cxnLst/>
            <a:rect l="l" t="t" r="r" b="b"/>
            <a:pathLst>
              <a:path h="112344">
                <a:moveTo>
                  <a:pt x="0" y="0"/>
                </a:moveTo>
                <a:lnTo>
                  <a:pt x="0" y="11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678617" y="1123694"/>
            <a:ext cx="0" cy="103543"/>
          </a:xfrm>
          <a:custGeom>
            <a:avLst/>
            <a:gdLst/>
            <a:ahLst/>
            <a:cxnLst/>
            <a:rect l="l" t="t" r="r" b="b"/>
            <a:pathLst>
              <a:path h="103543">
                <a:moveTo>
                  <a:pt x="0" y="103543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678620" y="1123698"/>
            <a:ext cx="0" cy="103543"/>
          </a:xfrm>
          <a:custGeom>
            <a:avLst/>
            <a:gdLst/>
            <a:ahLst/>
            <a:cxnLst/>
            <a:rect l="l" t="t" r="r" b="b"/>
            <a:pathLst>
              <a:path h="103543">
                <a:moveTo>
                  <a:pt x="0" y="0"/>
                </a:moveTo>
                <a:lnTo>
                  <a:pt x="0" y="1035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881431" y="1027395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9201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881430" y="1027395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881431" y="1294512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9202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881430" y="1294512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0"/>
                </a:moveTo>
                <a:lnTo>
                  <a:pt x="0" y="920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881431" y="1561631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9202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881430" y="1561637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81431" y="1828750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92024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81430" y="1828754"/>
            <a:ext cx="0" cy="92024"/>
          </a:xfrm>
          <a:custGeom>
            <a:avLst/>
            <a:gdLst/>
            <a:ahLst/>
            <a:cxnLst/>
            <a:rect l="l" t="t" r="r" b="b"/>
            <a:pathLst>
              <a:path h="92024">
                <a:moveTo>
                  <a:pt x="0" y="0"/>
                </a:moveTo>
                <a:lnTo>
                  <a:pt x="0" y="920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881431" y="2095883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9201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881430" y="2095879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881431" y="2363002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92011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881430" y="2363004"/>
            <a:ext cx="0" cy="92011"/>
          </a:xfrm>
          <a:custGeom>
            <a:avLst/>
            <a:gdLst/>
            <a:ahLst/>
            <a:cxnLst/>
            <a:rect l="l" t="t" r="r" b="b"/>
            <a:pathLst>
              <a:path h="92011">
                <a:moveTo>
                  <a:pt x="0" y="0"/>
                </a:moveTo>
                <a:lnTo>
                  <a:pt x="0" y="92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778653" y="1483935"/>
            <a:ext cx="0" cy="82613"/>
          </a:xfrm>
          <a:custGeom>
            <a:avLst/>
            <a:gdLst/>
            <a:ahLst/>
            <a:cxnLst/>
            <a:rect l="l" t="t" r="r" b="b"/>
            <a:pathLst>
              <a:path h="82613">
                <a:moveTo>
                  <a:pt x="0" y="82613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778648" y="1483926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778653" y="1760378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8262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778648" y="1760376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778653" y="2029806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8262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778648" y="2029810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778653" y="2306264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8262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778648" y="2306260"/>
            <a:ext cx="0" cy="82626"/>
          </a:xfrm>
          <a:custGeom>
            <a:avLst/>
            <a:gdLst/>
            <a:ahLst/>
            <a:cxnLst/>
            <a:rect l="l" t="t" r="r" b="b"/>
            <a:pathLst>
              <a:path h="82626">
                <a:moveTo>
                  <a:pt x="0" y="0"/>
                </a:moveTo>
                <a:lnTo>
                  <a:pt x="0" y="826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90574" y="2853809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90574" y="2715441"/>
            <a:ext cx="188048" cy="70992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490574" y="2577050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490574" y="2438684"/>
            <a:ext cx="188048" cy="70993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490574" y="2300292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490574" y="2161925"/>
            <a:ext cx="188048" cy="70993"/>
          </a:xfrm>
          <a:custGeom>
            <a:avLst/>
            <a:gdLst/>
            <a:ahLst/>
            <a:cxnLst/>
            <a:rect l="l" t="t" r="r" b="b"/>
            <a:pathLst>
              <a:path w="188048" h="70993">
                <a:moveTo>
                  <a:pt x="188048" y="70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90574" y="2023533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490574" y="1885154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490574" y="1746775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490574" y="1608396"/>
            <a:ext cx="188048" cy="71005"/>
          </a:xfrm>
          <a:custGeom>
            <a:avLst/>
            <a:gdLst/>
            <a:ahLst/>
            <a:cxnLst/>
            <a:rect l="l" t="t" r="r" b="b"/>
            <a:pathLst>
              <a:path w="188048" h="71005">
                <a:moveTo>
                  <a:pt x="188048" y="710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24026" y="1482653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26733" y="1635663"/>
            <a:ext cx="154584" cy="58369"/>
          </a:xfrm>
          <a:custGeom>
            <a:avLst/>
            <a:gdLst/>
            <a:ahLst/>
            <a:cxnLst/>
            <a:rect l="l" t="t" r="r" b="b"/>
            <a:pathLst>
              <a:path w="154584" h="58369">
                <a:moveTo>
                  <a:pt x="154584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799402" y="1411813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040728" y="1294197"/>
            <a:ext cx="154597" cy="58356"/>
          </a:xfrm>
          <a:custGeom>
            <a:avLst/>
            <a:gdLst/>
            <a:ahLst/>
            <a:cxnLst/>
            <a:rect l="l" t="t" r="r" b="b"/>
            <a:pathLst>
              <a:path w="154597" h="58356">
                <a:moveTo>
                  <a:pt x="154597" y="5835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282942" y="1178044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22210" y="1063490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725639" y="963782"/>
            <a:ext cx="154597" cy="58369"/>
          </a:xfrm>
          <a:custGeom>
            <a:avLst/>
            <a:gdLst/>
            <a:ahLst/>
            <a:cxnLst/>
            <a:rect l="l" t="t" r="r" b="b"/>
            <a:pathLst>
              <a:path w="154597" h="58369">
                <a:moveTo>
                  <a:pt x="154597" y="583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453639" y="1412507"/>
            <a:ext cx="474929" cy="205714"/>
          </a:xfrm>
          <a:custGeom>
            <a:avLst/>
            <a:gdLst/>
            <a:ahLst/>
            <a:cxnLst/>
            <a:rect l="l" t="t" r="r" b="b"/>
            <a:pathLst>
              <a:path w="474929" h="205714">
                <a:moveTo>
                  <a:pt x="474929" y="138747"/>
                </a:moveTo>
                <a:lnTo>
                  <a:pt x="474929" y="0"/>
                </a:lnTo>
                <a:lnTo>
                  <a:pt x="0" y="66967"/>
                </a:lnTo>
                <a:lnTo>
                  <a:pt x="0" y="205714"/>
                </a:lnTo>
                <a:lnTo>
                  <a:pt x="474929" y="138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453639" y="1412507"/>
            <a:ext cx="474929" cy="205714"/>
          </a:xfrm>
          <a:custGeom>
            <a:avLst/>
            <a:gdLst/>
            <a:ahLst/>
            <a:cxnLst/>
            <a:rect l="l" t="t" r="r" b="b"/>
            <a:pathLst>
              <a:path w="474929" h="205714">
                <a:moveTo>
                  <a:pt x="474929" y="138747"/>
                </a:moveTo>
                <a:lnTo>
                  <a:pt x="0" y="205714"/>
                </a:lnTo>
                <a:lnTo>
                  <a:pt x="0" y="66967"/>
                </a:lnTo>
                <a:lnTo>
                  <a:pt x="474929" y="0"/>
                </a:lnTo>
                <a:lnTo>
                  <a:pt x="474929" y="1387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403961" y="1303737"/>
            <a:ext cx="524611" cy="175742"/>
          </a:xfrm>
          <a:custGeom>
            <a:avLst/>
            <a:gdLst/>
            <a:ahLst/>
            <a:cxnLst/>
            <a:rect l="l" t="t" r="r" b="b"/>
            <a:pathLst>
              <a:path w="524611" h="175742">
                <a:moveTo>
                  <a:pt x="446100" y="0"/>
                </a:moveTo>
                <a:lnTo>
                  <a:pt x="0" y="62890"/>
                </a:lnTo>
                <a:lnTo>
                  <a:pt x="49669" y="175742"/>
                </a:lnTo>
                <a:lnTo>
                  <a:pt x="524611" y="108775"/>
                </a:lnTo>
                <a:lnTo>
                  <a:pt x="44610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403961" y="1303737"/>
            <a:ext cx="524611" cy="175742"/>
          </a:xfrm>
          <a:custGeom>
            <a:avLst/>
            <a:gdLst/>
            <a:ahLst/>
            <a:cxnLst/>
            <a:rect l="l" t="t" r="r" b="b"/>
            <a:pathLst>
              <a:path w="524611" h="175742">
                <a:moveTo>
                  <a:pt x="446100" y="0"/>
                </a:moveTo>
                <a:lnTo>
                  <a:pt x="0" y="62890"/>
                </a:lnTo>
                <a:lnTo>
                  <a:pt x="49669" y="175742"/>
                </a:lnTo>
                <a:lnTo>
                  <a:pt x="524611" y="108775"/>
                </a:lnTo>
                <a:lnTo>
                  <a:pt x="44610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01538" y="1366636"/>
            <a:ext cx="52095" cy="251587"/>
          </a:xfrm>
          <a:custGeom>
            <a:avLst/>
            <a:gdLst/>
            <a:ahLst/>
            <a:cxnLst/>
            <a:rect l="l" t="t" r="r" b="b"/>
            <a:pathLst>
              <a:path w="52095" h="251587">
                <a:moveTo>
                  <a:pt x="52095" y="112839"/>
                </a:moveTo>
                <a:lnTo>
                  <a:pt x="0" y="0"/>
                </a:lnTo>
                <a:lnTo>
                  <a:pt x="0" y="122758"/>
                </a:lnTo>
                <a:lnTo>
                  <a:pt x="52095" y="251586"/>
                </a:lnTo>
                <a:lnTo>
                  <a:pt x="52095" y="1128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401538" y="1366636"/>
            <a:ext cx="52095" cy="251587"/>
          </a:xfrm>
          <a:custGeom>
            <a:avLst/>
            <a:gdLst/>
            <a:ahLst/>
            <a:cxnLst/>
            <a:rect l="l" t="t" r="r" b="b"/>
            <a:pathLst>
              <a:path w="52095" h="251587">
                <a:moveTo>
                  <a:pt x="52095" y="112839"/>
                </a:moveTo>
                <a:lnTo>
                  <a:pt x="52095" y="251586"/>
                </a:lnTo>
                <a:lnTo>
                  <a:pt x="0" y="122758"/>
                </a:lnTo>
                <a:lnTo>
                  <a:pt x="0" y="0"/>
                </a:lnTo>
                <a:lnTo>
                  <a:pt x="52095" y="1128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549957" y="750794"/>
            <a:ext cx="354926" cy="134569"/>
          </a:xfrm>
          <a:custGeom>
            <a:avLst/>
            <a:gdLst/>
            <a:ahLst/>
            <a:cxnLst/>
            <a:rect l="l" t="t" r="r" b="b"/>
            <a:pathLst>
              <a:path w="354926" h="134569">
                <a:moveTo>
                  <a:pt x="338416" y="134569"/>
                </a:moveTo>
                <a:lnTo>
                  <a:pt x="354926" y="127762"/>
                </a:lnTo>
                <a:lnTo>
                  <a:pt x="16522" y="0"/>
                </a:lnTo>
                <a:lnTo>
                  <a:pt x="0" y="6807"/>
                </a:lnTo>
                <a:lnTo>
                  <a:pt x="338416" y="13456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549957" y="750794"/>
            <a:ext cx="354926" cy="134569"/>
          </a:xfrm>
          <a:custGeom>
            <a:avLst/>
            <a:gdLst/>
            <a:ahLst/>
            <a:cxnLst/>
            <a:rect l="l" t="t" r="r" b="b"/>
            <a:pathLst>
              <a:path w="354926" h="134569">
                <a:moveTo>
                  <a:pt x="338416" y="134569"/>
                </a:moveTo>
                <a:lnTo>
                  <a:pt x="0" y="6807"/>
                </a:lnTo>
                <a:lnTo>
                  <a:pt x="16522" y="0"/>
                </a:lnTo>
                <a:lnTo>
                  <a:pt x="354926" y="127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012698" y="271750"/>
            <a:ext cx="36957" cy="560565"/>
          </a:xfrm>
          <a:custGeom>
            <a:avLst/>
            <a:gdLst/>
            <a:ahLst/>
            <a:cxnLst/>
            <a:rect l="l" t="t" r="r" b="b"/>
            <a:pathLst>
              <a:path w="36957" h="560565">
                <a:moveTo>
                  <a:pt x="36957" y="0"/>
                </a:moveTo>
                <a:lnTo>
                  <a:pt x="0" y="0"/>
                </a:lnTo>
                <a:lnTo>
                  <a:pt x="0" y="560565"/>
                </a:lnTo>
                <a:lnTo>
                  <a:pt x="36957" y="543623"/>
                </a:lnTo>
                <a:lnTo>
                  <a:pt x="3695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012698" y="271750"/>
            <a:ext cx="36957" cy="560565"/>
          </a:xfrm>
          <a:custGeom>
            <a:avLst/>
            <a:gdLst/>
            <a:ahLst/>
            <a:cxnLst/>
            <a:rect l="l" t="t" r="r" b="b"/>
            <a:pathLst>
              <a:path w="36957" h="560565">
                <a:moveTo>
                  <a:pt x="36957" y="0"/>
                </a:moveTo>
                <a:lnTo>
                  <a:pt x="0" y="0"/>
                </a:lnTo>
                <a:lnTo>
                  <a:pt x="0" y="560565"/>
                </a:lnTo>
                <a:lnTo>
                  <a:pt x="36957" y="543623"/>
                </a:lnTo>
                <a:lnTo>
                  <a:pt x="3695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539318" y="271749"/>
            <a:ext cx="36957" cy="490232"/>
          </a:xfrm>
          <a:custGeom>
            <a:avLst/>
            <a:gdLst/>
            <a:ahLst/>
            <a:cxnLst/>
            <a:rect l="l" t="t" r="r" b="b"/>
            <a:pathLst>
              <a:path w="36957" h="490232">
                <a:moveTo>
                  <a:pt x="36957" y="0"/>
                </a:moveTo>
                <a:lnTo>
                  <a:pt x="0" y="0"/>
                </a:lnTo>
                <a:lnTo>
                  <a:pt x="0" y="490232"/>
                </a:lnTo>
                <a:lnTo>
                  <a:pt x="36957" y="475005"/>
                </a:lnTo>
                <a:lnTo>
                  <a:pt x="3695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539318" y="271749"/>
            <a:ext cx="36957" cy="490232"/>
          </a:xfrm>
          <a:custGeom>
            <a:avLst/>
            <a:gdLst/>
            <a:ahLst/>
            <a:cxnLst/>
            <a:rect l="l" t="t" r="r" b="b"/>
            <a:pathLst>
              <a:path w="36957" h="490232">
                <a:moveTo>
                  <a:pt x="36957" y="0"/>
                </a:moveTo>
                <a:lnTo>
                  <a:pt x="0" y="0"/>
                </a:lnTo>
                <a:lnTo>
                  <a:pt x="0" y="490232"/>
                </a:lnTo>
                <a:lnTo>
                  <a:pt x="36957" y="475005"/>
                </a:lnTo>
                <a:lnTo>
                  <a:pt x="3695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89713" y="1231472"/>
            <a:ext cx="131964" cy="180710"/>
          </a:xfrm>
          <a:custGeom>
            <a:avLst/>
            <a:gdLst/>
            <a:ahLst/>
            <a:cxnLst/>
            <a:rect l="l" t="t" r="r" b="b"/>
            <a:pathLst>
              <a:path w="131964" h="180710">
                <a:moveTo>
                  <a:pt x="1533" y="124861"/>
                </a:moveTo>
                <a:lnTo>
                  <a:pt x="798" y="128993"/>
                </a:lnTo>
                <a:lnTo>
                  <a:pt x="0" y="141670"/>
                </a:lnTo>
                <a:lnTo>
                  <a:pt x="1030" y="154282"/>
                </a:lnTo>
                <a:lnTo>
                  <a:pt x="4291" y="168376"/>
                </a:lnTo>
                <a:lnTo>
                  <a:pt x="12402" y="176490"/>
                </a:lnTo>
                <a:lnTo>
                  <a:pt x="22215" y="180710"/>
                </a:lnTo>
                <a:lnTo>
                  <a:pt x="34419" y="177474"/>
                </a:lnTo>
                <a:lnTo>
                  <a:pt x="35863" y="176314"/>
                </a:lnTo>
                <a:lnTo>
                  <a:pt x="131964" y="0"/>
                </a:lnTo>
                <a:lnTo>
                  <a:pt x="121221" y="3649"/>
                </a:lnTo>
                <a:lnTo>
                  <a:pt x="106259" y="8889"/>
                </a:lnTo>
                <a:lnTo>
                  <a:pt x="99972" y="11582"/>
                </a:lnTo>
                <a:lnTo>
                  <a:pt x="95705" y="14147"/>
                </a:lnTo>
                <a:lnTo>
                  <a:pt x="92391" y="18821"/>
                </a:lnTo>
                <a:lnTo>
                  <a:pt x="88860" y="22606"/>
                </a:lnTo>
                <a:lnTo>
                  <a:pt x="80082" y="31921"/>
                </a:lnTo>
                <a:lnTo>
                  <a:pt x="70857" y="40624"/>
                </a:lnTo>
                <a:lnTo>
                  <a:pt x="69035" y="42113"/>
                </a:lnTo>
                <a:lnTo>
                  <a:pt x="59177" y="50168"/>
                </a:lnTo>
                <a:lnTo>
                  <a:pt x="49951" y="59125"/>
                </a:lnTo>
                <a:lnTo>
                  <a:pt x="45401" y="64884"/>
                </a:lnTo>
                <a:lnTo>
                  <a:pt x="41108" y="71107"/>
                </a:lnTo>
                <a:lnTo>
                  <a:pt x="34009" y="75844"/>
                </a:lnTo>
                <a:lnTo>
                  <a:pt x="28827" y="82143"/>
                </a:lnTo>
                <a:lnTo>
                  <a:pt x="20422" y="91980"/>
                </a:lnTo>
                <a:lnTo>
                  <a:pt x="12481" y="101830"/>
                </a:lnTo>
                <a:lnTo>
                  <a:pt x="5888" y="112517"/>
                </a:lnTo>
                <a:lnTo>
                  <a:pt x="1533" y="1248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89713" y="1231472"/>
            <a:ext cx="131964" cy="180710"/>
          </a:xfrm>
          <a:custGeom>
            <a:avLst/>
            <a:gdLst/>
            <a:ahLst/>
            <a:cxnLst/>
            <a:rect l="l" t="t" r="r" b="b"/>
            <a:pathLst>
              <a:path w="131964" h="180710">
                <a:moveTo>
                  <a:pt x="131964" y="0"/>
                </a:moveTo>
                <a:lnTo>
                  <a:pt x="121221" y="3649"/>
                </a:lnTo>
                <a:lnTo>
                  <a:pt x="106259" y="8889"/>
                </a:lnTo>
                <a:lnTo>
                  <a:pt x="99972" y="11582"/>
                </a:lnTo>
                <a:lnTo>
                  <a:pt x="95705" y="14147"/>
                </a:lnTo>
                <a:lnTo>
                  <a:pt x="92391" y="18821"/>
                </a:lnTo>
                <a:lnTo>
                  <a:pt x="88860" y="22606"/>
                </a:lnTo>
                <a:lnTo>
                  <a:pt x="80082" y="31921"/>
                </a:lnTo>
                <a:lnTo>
                  <a:pt x="70857" y="40624"/>
                </a:lnTo>
                <a:lnTo>
                  <a:pt x="69035" y="42113"/>
                </a:lnTo>
                <a:lnTo>
                  <a:pt x="59177" y="50168"/>
                </a:lnTo>
                <a:lnTo>
                  <a:pt x="49951" y="59125"/>
                </a:lnTo>
                <a:lnTo>
                  <a:pt x="45401" y="64884"/>
                </a:lnTo>
                <a:lnTo>
                  <a:pt x="41108" y="71107"/>
                </a:lnTo>
                <a:lnTo>
                  <a:pt x="34009" y="75844"/>
                </a:lnTo>
                <a:lnTo>
                  <a:pt x="28827" y="82143"/>
                </a:lnTo>
                <a:lnTo>
                  <a:pt x="20422" y="91980"/>
                </a:lnTo>
                <a:lnTo>
                  <a:pt x="12481" y="101830"/>
                </a:lnTo>
                <a:lnTo>
                  <a:pt x="5888" y="112517"/>
                </a:lnTo>
                <a:lnTo>
                  <a:pt x="1533" y="124861"/>
                </a:lnTo>
                <a:lnTo>
                  <a:pt x="798" y="128993"/>
                </a:lnTo>
                <a:lnTo>
                  <a:pt x="0" y="141670"/>
                </a:lnTo>
                <a:lnTo>
                  <a:pt x="1030" y="154282"/>
                </a:lnTo>
                <a:lnTo>
                  <a:pt x="1941" y="159740"/>
                </a:lnTo>
                <a:lnTo>
                  <a:pt x="4291" y="168376"/>
                </a:lnTo>
                <a:lnTo>
                  <a:pt x="7262" y="171881"/>
                </a:lnTo>
                <a:lnTo>
                  <a:pt x="12402" y="176490"/>
                </a:lnTo>
                <a:lnTo>
                  <a:pt x="22215" y="180710"/>
                </a:lnTo>
                <a:lnTo>
                  <a:pt x="34419" y="177474"/>
                </a:lnTo>
                <a:lnTo>
                  <a:pt x="35863" y="1763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307272" y="1173872"/>
            <a:ext cx="65493" cy="72339"/>
          </a:xfrm>
          <a:custGeom>
            <a:avLst/>
            <a:gdLst/>
            <a:ahLst/>
            <a:cxnLst/>
            <a:rect l="l" t="t" r="r" b="b"/>
            <a:pathLst>
              <a:path w="65493" h="72339">
                <a:moveTo>
                  <a:pt x="65493" y="10337"/>
                </a:moveTo>
                <a:lnTo>
                  <a:pt x="61569" y="7302"/>
                </a:lnTo>
                <a:lnTo>
                  <a:pt x="56730" y="4318"/>
                </a:lnTo>
                <a:lnTo>
                  <a:pt x="52108" y="2336"/>
                </a:lnTo>
                <a:lnTo>
                  <a:pt x="46634" y="0"/>
                </a:lnTo>
                <a:lnTo>
                  <a:pt x="45656" y="1968"/>
                </a:lnTo>
                <a:lnTo>
                  <a:pt x="42113" y="6680"/>
                </a:lnTo>
                <a:lnTo>
                  <a:pt x="33525" y="15869"/>
                </a:lnTo>
                <a:lnTo>
                  <a:pt x="23655" y="24090"/>
                </a:lnTo>
                <a:lnTo>
                  <a:pt x="13765" y="32177"/>
                </a:lnTo>
                <a:lnTo>
                  <a:pt x="12001" y="33756"/>
                </a:lnTo>
                <a:lnTo>
                  <a:pt x="7658" y="37731"/>
                </a:lnTo>
                <a:lnTo>
                  <a:pt x="0" y="43599"/>
                </a:lnTo>
                <a:lnTo>
                  <a:pt x="101" y="53454"/>
                </a:lnTo>
                <a:lnTo>
                  <a:pt x="1943" y="58166"/>
                </a:lnTo>
                <a:lnTo>
                  <a:pt x="2476" y="62306"/>
                </a:lnTo>
                <a:lnTo>
                  <a:pt x="2895" y="65557"/>
                </a:lnTo>
                <a:lnTo>
                  <a:pt x="3429" y="68872"/>
                </a:lnTo>
                <a:lnTo>
                  <a:pt x="3517" y="72339"/>
                </a:lnTo>
                <a:lnTo>
                  <a:pt x="4381" y="71932"/>
                </a:lnTo>
                <a:lnTo>
                  <a:pt x="65493" y="103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307272" y="1173871"/>
            <a:ext cx="65493" cy="72758"/>
          </a:xfrm>
          <a:custGeom>
            <a:avLst/>
            <a:gdLst/>
            <a:ahLst/>
            <a:cxnLst/>
            <a:rect l="l" t="t" r="r" b="b"/>
            <a:pathLst>
              <a:path w="65493" h="72758">
                <a:moveTo>
                  <a:pt x="65493" y="10337"/>
                </a:moveTo>
                <a:lnTo>
                  <a:pt x="61569" y="7302"/>
                </a:lnTo>
                <a:lnTo>
                  <a:pt x="56730" y="4318"/>
                </a:lnTo>
                <a:lnTo>
                  <a:pt x="52108" y="2336"/>
                </a:lnTo>
                <a:lnTo>
                  <a:pt x="46634" y="0"/>
                </a:lnTo>
                <a:lnTo>
                  <a:pt x="45656" y="1968"/>
                </a:lnTo>
                <a:lnTo>
                  <a:pt x="42113" y="6680"/>
                </a:lnTo>
                <a:lnTo>
                  <a:pt x="33525" y="15869"/>
                </a:lnTo>
                <a:lnTo>
                  <a:pt x="23655" y="24090"/>
                </a:lnTo>
                <a:lnTo>
                  <a:pt x="13765" y="32177"/>
                </a:lnTo>
                <a:lnTo>
                  <a:pt x="12001" y="33756"/>
                </a:lnTo>
                <a:lnTo>
                  <a:pt x="7658" y="37731"/>
                </a:lnTo>
                <a:lnTo>
                  <a:pt x="0" y="43599"/>
                </a:lnTo>
                <a:lnTo>
                  <a:pt x="63" y="49491"/>
                </a:lnTo>
                <a:lnTo>
                  <a:pt x="101" y="53454"/>
                </a:lnTo>
                <a:lnTo>
                  <a:pt x="1943" y="58166"/>
                </a:lnTo>
                <a:lnTo>
                  <a:pt x="2476" y="62306"/>
                </a:lnTo>
                <a:lnTo>
                  <a:pt x="2895" y="65557"/>
                </a:lnTo>
                <a:lnTo>
                  <a:pt x="3429" y="68872"/>
                </a:lnTo>
                <a:lnTo>
                  <a:pt x="3517" y="72339"/>
                </a:lnTo>
                <a:lnTo>
                  <a:pt x="4318" y="72758"/>
                </a:lnTo>
                <a:lnTo>
                  <a:pt x="4064" y="71996"/>
                </a:lnTo>
                <a:lnTo>
                  <a:pt x="4381" y="719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203666" y="1180721"/>
            <a:ext cx="245497" cy="228049"/>
          </a:xfrm>
          <a:custGeom>
            <a:avLst/>
            <a:gdLst/>
            <a:ahLst/>
            <a:cxnLst/>
            <a:rect l="l" t="t" r="r" b="b"/>
            <a:pathLst>
              <a:path w="245497" h="228049">
                <a:moveTo>
                  <a:pt x="4972" y="221686"/>
                </a:moveTo>
                <a:lnTo>
                  <a:pt x="15374" y="226958"/>
                </a:lnTo>
                <a:lnTo>
                  <a:pt x="29028" y="228049"/>
                </a:lnTo>
                <a:lnTo>
                  <a:pt x="39287" y="227794"/>
                </a:lnTo>
                <a:lnTo>
                  <a:pt x="52773" y="225864"/>
                </a:lnTo>
                <a:lnTo>
                  <a:pt x="62613" y="220052"/>
                </a:lnTo>
                <a:lnTo>
                  <a:pt x="70097" y="213100"/>
                </a:lnTo>
                <a:lnTo>
                  <a:pt x="78418" y="205200"/>
                </a:lnTo>
                <a:lnTo>
                  <a:pt x="87704" y="196910"/>
                </a:lnTo>
                <a:lnTo>
                  <a:pt x="97743" y="188476"/>
                </a:lnTo>
                <a:lnTo>
                  <a:pt x="108323" y="180145"/>
                </a:lnTo>
                <a:lnTo>
                  <a:pt x="119230" y="172162"/>
                </a:lnTo>
                <a:lnTo>
                  <a:pt x="130251" y="164774"/>
                </a:lnTo>
                <a:lnTo>
                  <a:pt x="141173" y="158227"/>
                </a:lnTo>
                <a:lnTo>
                  <a:pt x="151441" y="152928"/>
                </a:lnTo>
                <a:lnTo>
                  <a:pt x="161110" y="154195"/>
                </a:lnTo>
                <a:lnTo>
                  <a:pt x="171109" y="158316"/>
                </a:lnTo>
                <a:lnTo>
                  <a:pt x="176498" y="156750"/>
                </a:lnTo>
                <a:lnTo>
                  <a:pt x="178657" y="154045"/>
                </a:lnTo>
                <a:lnTo>
                  <a:pt x="182213" y="147645"/>
                </a:lnTo>
                <a:lnTo>
                  <a:pt x="184867" y="143377"/>
                </a:lnTo>
                <a:lnTo>
                  <a:pt x="186889" y="133452"/>
                </a:lnTo>
                <a:lnTo>
                  <a:pt x="184588" y="123846"/>
                </a:lnTo>
                <a:lnTo>
                  <a:pt x="184808" y="113562"/>
                </a:lnTo>
                <a:lnTo>
                  <a:pt x="185693" y="111462"/>
                </a:lnTo>
                <a:lnTo>
                  <a:pt x="191934" y="101449"/>
                </a:lnTo>
                <a:lnTo>
                  <a:pt x="200087" y="91444"/>
                </a:lnTo>
                <a:lnTo>
                  <a:pt x="209368" y="81385"/>
                </a:lnTo>
                <a:lnTo>
                  <a:pt x="218991" y="71213"/>
                </a:lnTo>
                <a:lnTo>
                  <a:pt x="228171" y="60867"/>
                </a:lnTo>
                <a:lnTo>
                  <a:pt x="236123" y="50287"/>
                </a:lnTo>
                <a:lnTo>
                  <a:pt x="242063" y="39412"/>
                </a:lnTo>
                <a:lnTo>
                  <a:pt x="245203" y="28183"/>
                </a:lnTo>
                <a:lnTo>
                  <a:pt x="245497" y="23172"/>
                </a:lnTo>
                <a:lnTo>
                  <a:pt x="237593" y="16999"/>
                </a:lnTo>
                <a:lnTo>
                  <a:pt x="226748" y="10980"/>
                </a:lnTo>
                <a:lnTo>
                  <a:pt x="214092" y="5729"/>
                </a:lnTo>
                <a:lnTo>
                  <a:pt x="200754" y="1864"/>
                </a:lnTo>
                <a:lnTo>
                  <a:pt x="187864" y="0"/>
                </a:lnTo>
                <a:lnTo>
                  <a:pt x="176552" y="751"/>
                </a:lnTo>
                <a:lnTo>
                  <a:pt x="162610" y="7011"/>
                </a:lnTo>
                <a:lnTo>
                  <a:pt x="152180" y="15102"/>
                </a:lnTo>
                <a:lnTo>
                  <a:pt x="142831" y="24737"/>
                </a:lnTo>
                <a:lnTo>
                  <a:pt x="134724" y="34911"/>
                </a:lnTo>
                <a:lnTo>
                  <a:pt x="129584" y="42247"/>
                </a:lnTo>
                <a:lnTo>
                  <a:pt x="122297" y="51693"/>
                </a:lnTo>
                <a:lnTo>
                  <a:pt x="113623" y="60882"/>
                </a:lnTo>
                <a:lnTo>
                  <a:pt x="104088" y="69849"/>
                </a:lnTo>
                <a:lnTo>
                  <a:pt x="94219" y="78634"/>
                </a:lnTo>
                <a:lnTo>
                  <a:pt x="84542" y="87272"/>
                </a:lnTo>
                <a:lnTo>
                  <a:pt x="77552" y="93847"/>
                </a:lnTo>
                <a:lnTo>
                  <a:pt x="67470" y="103510"/>
                </a:lnTo>
                <a:lnTo>
                  <a:pt x="55382" y="114832"/>
                </a:lnTo>
                <a:lnTo>
                  <a:pt x="43324" y="125994"/>
                </a:lnTo>
                <a:lnTo>
                  <a:pt x="33336" y="135176"/>
                </a:lnTo>
                <a:lnTo>
                  <a:pt x="27455" y="140557"/>
                </a:lnTo>
                <a:lnTo>
                  <a:pt x="26689" y="141256"/>
                </a:lnTo>
                <a:lnTo>
                  <a:pt x="14147" y="156619"/>
                </a:lnTo>
                <a:lnTo>
                  <a:pt x="8277" y="165055"/>
                </a:lnTo>
                <a:lnTo>
                  <a:pt x="4810" y="172879"/>
                </a:lnTo>
                <a:lnTo>
                  <a:pt x="1315" y="185803"/>
                </a:lnTo>
                <a:lnTo>
                  <a:pt x="0" y="199795"/>
                </a:lnTo>
                <a:lnTo>
                  <a:pt x="1139" y="213112"/>
                </a:lnTo>
                <a:lnTo>
                  <a:pt x="4972" y="22168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203666" y="1180721"/>
            <a:ext cx="245497" cy="228049"/>
          </a:xfrm>
          <a:custGeom>
            <a:avLst/>
            <a:gdLst/>
            <a:ahLst/>
            <a:cxnLst/>
            <a:rect l="l" t="t" r="r" b="b"/>
            <a:pathLst>
              <a:path w="245497" h="228049">
                <a:moveTo>
                  <a:pt x="245497" y="23172"/>
                </a:moveTo>
                <a:lnTo>
                  <a:pt x="237593" y="16999"/>
                </a:lnTo>
                <a:lnTo>
                  <a:pt x="226748" y="10980"/>
                </a:lnTo>
                <a:lnTo>
                  <a:pt x="214092" y="5729"/>
                </a:lnTo>
                <a:lnTo>
                  <a:pt x="200754" y="1864"/>
                </a:lnTo>
                <a:lnTo>
                  <a:pt x="187864" y="0"/>
                </a:lnTo>
                <a:lnTo>
                  <a:pt x="176552" y="751"/>
                </a:lnTo>
                <a:lnTo>
                  <a:pt x="162610" y="7011"/>
                </a:lnTo>
                <a:lnTo>
                  <a:pt x="152180" y="15102"/>
                </a:lnTo>
                <a:lnTo>
                  <a:pt x="142831" y="24737"/>
                </a:lnTo>
                <a:lnTo>
                  <a:pt x="134724" y="34911"/>
                </a:lnTo>
                <a:lnTo>
                  <a:pt x="129584" y="42247"/>
                </a:lnTo>
                <a:lnTo>
                  <a:pt x="122297" y="51693"/>
                </a:lnTo>
                <a:lnTo>
                  <a:pt x="113623" y="60882"/>
                </a:lnTo>
                <a:lnTo>
                  <a:pt x="104088" y="69849"/>
                </a:lnTo>
                <a:lnTo>
                  <a:pt x="94219" y="78634"/>
                </a:lnTo>
                <a:lnTo>
                  <a:pt x="84542" y="87272"/>
                </a:lnTo>
                <a:lnTo>
                  <a:pt x="77552" y="93847"/>
                </a:lnTo>
                <a:lnTo>
                  <a:pt x="67470" y="103510"/>
                </a:lnTo>
                <a:lnTo>
                  <a:pt x="55382" y="114832"/>
                </a:lnTo>
                <a:lnTo>
                  <a:pt x="43324" y="125994"/>
                </a:lnTo>
                <a:lnTo>
                  <a:pt x="33336" y="135176"/>
                </a:lnTo>
                <a:lnTo>
                  <a:pt x="27455" y="140557"/>
                </a:lnTo>
                <a:lnTo>
                  <a:pt x="26689" y="141256"/>
                </a:lnTo>
                <a:lnTo>
                  <a:pt x="14147" y="156619"/>
                </a:lnTo>
                <a:lnTo>
                  <a:pt x="8277" y="165055"/>
                </a:lnTo>
                <a:lnTo>
                  <a:pt x="4810" y="172879"/>
                </a:lnTo>
                <a:lnTo>
                  <a:pt x="1315" y="185803"/>
                </a:lnTo>
                <a:lnTo>
                  <a:pt x="0" y="199795"/>
                </a:lnTo>
                <a:lnTo>
                  <a:pt x="1139" y="213112"/>
                </a:lnTo>
                <a:lnTo>
                  <a:pt x="4972" y="221686"/>
                </a:lnTo>
                <a:lnTo>
                  <a:pt x="15374" y="226958"/>
                </a:lnTo>
                <a:lnTo>
                  <a:pt x="29028" y="228049"/>
                </a:lnTo>
                <a:lnTo>
                  <a:pt x="39287" y="227794"/>
                </a:lnTo>
                <a:lnTo>
                  <a:pt x="52773" y="225864"/>
                </a:lnTo>
                <a:lnTo>
                  <a:pt x="62613" y="220052"/>
                </a:lnTo>
                <a:lnTo>
                  <a:pt x="70097" y="213100"/>
                </a:lnTo>
                <a:lnTo>
                  <a:pt x="78418" y="205200"/>
                </a:lnTo>
                <a:lnTo>
                  <a:pt x="87704" y="196910"/>
                </a:lnTo>
                <a:lnTo>
                  <a:pt x="97743" y="188476"/>
                </a:lnTo>
                <a:lnTo>
                  <a:pt x="108323" y="180145"/>
                </a:lnTo>
                <a:lnTo>
                  <a:pt x="119230" y="172162"/>
                </a:lnTo>
                <a:lnTo>
                  <a:pt x="130251" y="164774"/>
                </a:lnTo>
                <a:lnTo>
                  <a:pt x="141173" y="158227"/>
                </a:lnTo>
                <a:lnTo>
                  <a:pt x="151441" y="152928"/>
                </a:lnTo>
                <a:lnTo>
                  <a:pt x="161110" y="154195"/>
                </a:lnTo>
                <a:lnTo>
                  <a:pt x="171109" y="158316"/>
                </a:lnTo>
                <a:lnTo>
                  <a:pt x="176498" y="156750"/>
                </a:lnTo>
                <a:lnTo>
                  <a:pt x="178657" y="154045"/>
                </a:lnTo>
                <a:lnTo>
                  <a:pt x="182213" y="147645"/>
                </a:lnTo>
                <a:lnTo>
                  <a:pt x="184867" y="143377"/>
                </a:lnTo>
                <a:lnTo>
                  <a:pt x="186889" y="133452"/>
                </a:lnTo>
                <a:lnTo>
                  <a:pt x="184588" y="123846"/>
                </a:lnTo>
                <a:lnTo>
                  <a:pt x="184808" y="113562"/>
                </a:lnTo>
                <a:lnTo>
                  <a:pt x="185693" y="111462"/>
                </a:lnTo>
                <a:lnTo>
                  <a:pt x="191934" y="101449"/>
                </a:lnTo>
                <a:lnTo>
                  <a:pt x="200087" y="91444"/>
                </a:lnTo>
                <a:lnTo>
                  <a:pt x="209368" y="81385"/>
                </a:lnTo>
                <a:lnTo>
                  <a:pt x="218991" y="71213"/>
                </a:lnTo>
                <a:lnTo>
                  <a:pt x="228171" y="60867"/>
                </a:lnTo>
                <a:lnTo>
                  <a:pt x="236123" y="50287"/>
                </a:lnTo>
                <a:lnTo>
                  <a:pt x="242063" y="39412"/>
                </a:lnTo>
                <a:lnTo>
                  <a:pt x="245203" y="28183"/>
                </a:lnTo>
                <a:lnTo>
                  <a:pt x="245497" y="231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249405" y="1818892"/>
            <a:ext cx="244271" cy="208763"/>
          </a:xfrm>
          <a:custGeom>
            <a:avLst/>
            <a:gdLst/>
            <a:ahLst/>
            <a:cxnLst/>
            <a:rect l="l" t="t" r="r" b="b"/>
            <a:pathLst>
              <a:path w="244271" h="208763">
                <a:moveTo>
                  <a:pt x="7360" y="69627"/>
                </a:moveTo>
                <a:lnTo>
                  <a:pt x="3487" y="81570"/>
                </a:lnTo>
                <a:lnTo>
                  <a:pt x="1033" y="93851"/>
                </a:lnTo>
                <a:lnTo>
                  <a:pt x="0" y="106339"/>
                </a:lnTo>
                <a:lnTo>
                  <a:pt x="392" y="118902"/>
                </a:lnTo>
                <a:lnTo>
                  <a:pt x="2214" y="131408"/>
                </a:lnTo>
                <a:lnTo>
                  <a:pt x="3274" y="138422"/>
                </a:lnTo>
                <a:lnTo>
                  <a:pt x="4006" y="150417"/>
                </a:lnTo>
                <a:lnTo>
                  <a:pt x="5656" y="162929"/>
                </a:lnTo>
                <a:lnTo>
                  <a:pt x="6367" y="165990"/>
                </a:lnTo>
                <a:lnTo>
                  <a:pt x="10914" y="168149"/>
                </a:lnTo>
                <a:lnTo>
                  <a:pt x="12311" y="170879"/>
                </a:lnTo>
                <a:lnTo>
                  <a:pt x="14338" y="175175"/>
                </a:lnTo>
                <a:lnTo>
                  <a:pt x="19164" y="187257"/>
                </a:lnTo>
                <a:lnTo>
                  <a:pt x="24610" y="199024"/>
                </a:lnTo>
                <a:lnTo>
                  <a:pt x="32440" y="208763"/>
                </a:lnTo>
                <a:lnTo>
                  <a:pt x="231818" y="136005"/>
                </a:lnTo>
                <a:lnTo>
                  <a:pt x="241199" y="128842"/>
                </a:lnTo>
                <a:lnTo>
                  <a:pt x="244271" y="118966"/>
                </a:lnTo>
                <a:lnTo>
                  <a:pt x="242702" y="103353"/>
                </a:lnTo>
                <a:lnTo>
                  <a:pt x="242016" y="98654"/>
                </a:lnTo>
                <a:lnTo>
                  <a:pt x="238587" y="87593"/>
                </a:lnTo>
                <a:lnTo>
                  <a:pt x="238206" y="82817"/>
                </a:lnTo>
                <a:lnTo>
                  <a:pt x="238028" y="80519"/>
                </a:lnTo>
                <a:lnTo>
                  <a:pt x="234586" y="71667"/>
                </a:lnTo>
                <a:lnTo>
                  <a:pt x="234104" y="69419"/>
                </a:lnTo>
                <a:lnTo>
                  <a:pt x="233329" y="65761"/>
                </a:lnTo>
                <a:lnTo>
                  <a:pt x="230980" y="55944"/>
                </a:lnTo>
                <a:lnTo>
                  <a:pt x="228389" y="53531"/>
                </a:lnTo>
                <a:lnTo>
                  <a:pt x="220820" y="46508"/>
                </a:lnTo>
                <a:lnTo>
                  <a:pt x="223144" y="42901"/>
                </a:lnTo>
                <a:lnTo>
                  <a:pt x="214368" y="37605"/>
                </a:lnTo>
                <a:lnTo>
                  <a:pt x="209161" y="34469"/>
                </a:lnTo>
                <a:lnTo>
                  <a:pt x="205008" y="31065"/>
                </a:lnTo>
                <a:lnTo>
                  <a:pt x="200218" y="26661"/>
                </a:lnTo>
                <a:lnTo>
                  <a:pt x="190198" y="18723"/>
                </a:lnTo>
                <a:lnTo>
                  <a:pt x="179189" y="12472"/>
                </a:lnTo>
                <a:lnTo>
                  <a:pt x="163763" y="6323"/>
                </a:lnTo>
                <a:lnTo>
                  <a:pt x="151587" y="3075"/>
                </a:lnTo>
                <a:lnTo>
                  <a:pt x="139121" y="986"/>
                </a:lnTo>
                <a:lnTo>
                  <a:pt x="126483" y="0"/>
                </a:lnTo>
                <a:lnTo>
                  <a:pt x="113788" y="61"/>
                </a:lnTo>
                <a:lnTo>
                  <a:pt x="101156" y="1117"/>
                </a:lnTo>
                <a:lnTo>
                  <a:pt x="88701" y="3112"/>
                </a:lnTo>
                <a:lnTo>
                  <a:pt x="78326" y="5670"/>
                </a:lnTo>
                <a:lnTo>
                  <a:pt x="66035" y="10072"/>
                </a:lnTo>
                <a:lnTo>
                  <a:pt x="54366" y="15816"/>
                </a:lnTo>
                <a:lnTo>
                  <a:pt x="43459" y="22850"/>
                </a:lnTo>
                <a:lnTo>
                  <a:pt x="33456" y="31123"/>
                </a:lnTo>
                <a:lnTo>
                  <a:pt x="24500" y="40585"/>
                </a:lnTo>
                <a:lnTo>
                  <a:pt x="16731" y="51182"/>
                </a:lnTo>
                <a:lnTo>
                  <a:pt x="12647" y="58155"/>
                </a:lnTo>
                <a:lnTo>
                  <a:pt x="7360" y="6962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249405" y="1818892"/>
            <a:ext cx="244271" cy="208763"/>
          </a:xfrm>
          <a:custGeom>
            <a:avLst/>
            <a:gdLst/>
            <a:ahLst/>
            <a:cxnLst/>
            <a:rect l="l" t="t" r="r" b="b"/>
            <a:pathLst>
              <a:path w="244271" h="208763">
                <a:moveTo>
                  <a:pt x="32440" y="208763"/>
                </a:moveTo>
                <a:lnTo>
                  <a:pt x="24610" y="199024"/>
                </a:lnTo>
                <a:lnTo>
                  <a:pt x="19164" y="187257"/>
                </a:lnTo>
                <a:lnTo>
                  <a:pt x="14338" y="175175"/>
                </a:lnTo>
                <a:lnTo>
                  <a:pt x="12311" y="170879"/>
                </a:lnTo>
                <a:lnTo>
                  <a:pt x="10914" y="168149"/>
                </a:lnTo>
                <a:lnTo>
                  <a:pt x="6367" y="165990"/>
                </a:lnTo>
                <a:lnTo>
                  <a:pt x="5656" y="162929"/>
                </a:lnTo>
                <a:lnTo>
                  <a:pt x="4006" y="150417"/>
                </a:lnTo>
                <a:lnTo>
                  <a:pt x="3274" y="138422"/>
                </a:lnTo>
                <a:lnTo>
                  <a:pt x="2214" y="131408"/>
                </a:lnTo>
                <a:lnTo>
                  <a:pt x="392" y="118902"/>
                </a:lnTo>
                <a:lnTo>
                  <a:pt x="0" y="106339"/>
                </a:lnTo>
                <a:lnTo>
                  <a:pt x="1033" y="93851"/>
                </a:lnTo>
                <a:lnTo>
                  <a:pt x="3487" y="81570"/>
                </a:lnTo>
                <a:lnTo>
                  <a:pt x="7360" y="69627"/>
                </a:lnTo>
                <a:lnTo>
                  <a:pt x="12647" y="58155"/>
                </a:lnTo>
                <a:lnTo>
                  <a:pt x="16731" y="51182"/>
                </a:lnTo>
                <a:lnTo>
                  <a:pt x="24500" y="40585"/>
                </a:lnTo>
                <a:lnTo>
                  <a:pt x="33456" y="31123"/>
                </a:lnTo>
                <a:lnTo>
                  <a:pt x="43459" y="22850"/>
                </a:lnTo>
                <a:lnTo>
                  <a:pt x="54366" y="15816"/>
                </a:lnTo>
                <a:lnTo>
                  <a:pt x="66035" y="10072"/>
                </a:lnTo>
                <a:lnTo>
                  <a:pt x="78326" y="5670"/>
                </a:lnTo>
                <a:lnTo>
                  <a:pt x="88701" y="3112"/>
                </a:lnTo>
                <a:lnTo>
                  <a:pt x="101156" y="1117"/>
                </a:lnTo>
                <a:lnTo>
                  <a:pt x="113788" y="61"/>
                </a:lnTo>
                <a:lnTo>
                  <a:pt x="126483" y="0"/>
                </a:lnTo>
                <a:lnTo>
                  <a:pt x="139121" y="986"/>
                </a:lnTo>
                <a:lnTo>
                  <a:pt x="151587" y="3075"/>
                </a:lnTo>
                <a:lnTo>
                  <a:pt x="163763" y="6323"/>
                </a:lnTo>
                <a:lnTo>
                  <a:pt x="175532" y="10782"/>
                </a:lnTo>
                <a:lnTo>
                  <a:pt x="190198" y="18723"/>
                </a:lnTo>
                <a:lnTo>
                  <a:pt x="200218" y="26661"/>
                </a:lnTo>
                <a:lnTo>
                  <a:pt x="205008" y="31065"/>
                </a:lnTo>
                <a:lnTo>
                  <a:pt x="209161" y="34469"/>
                </a:lnTo>
                <a:lnTo>
                  <a:pt x="214368" y="37605"/>
                </a:lnTo>
                <a:lnTo>
                  <a:pt x="223144" y="42901"/>
                </a:lnTo>
                <a:lnTo>
                  <a:pt x="220820" y="46508"/>
                </a:lnTo>
                <a:lnTo>
                  <a:pt x="228389" y="53531"/>
                </a:lnTo>
                <a:lnTo>
                  <a:pt x="230980" y="55944"/>
                </a:lnTo>
                <a:lnTo>
                  <a:pt x="233329" y="65761"/>
                </a:lnTo>
                <a:lnTo>
                  <a:pt x="234104" y="69419"/>
                </a:lnTo>
                <a:lnTo>
                  <a:pt x="234586" y="71667"/>
                </a:lnTo>
                <a:lnTo>
                  <a:pt x="238028" y="80519"/>
                </a:lnTo>
                <a:lnTo>
                  <a:pt x="238206" y="82817"/>
                </a:lnTo>
                <a:lnTo>
                  <a:pt x="238587" y="87593"/>
                </a:lnTo>
                <a:lnTo>
                  <a:pt x="242016" y="98654"/>
                </a:lnTo>
                <a:lnTo>
                  <a:pt x="242702" y="103353"/>
                </a:lnTo>
                <a:lnTo>
                  <a:pt x="244271" y="118966"/>
                </a:lnTo>
                <a:lnTo>
                  <a:pt x="241199" y="128842"/>
                </a:lnTo>
                <a:lnTo>
                  <a:pt x="231818" y="1360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247792" y="1940538"/>
            <a:ext cx="232897" cy="291054"/>
          </a:xfrm>
          <a:custGeom>
            <a:avLst/>
            <a:gdLst/>
            <a:ahLst/>
            <a:cxnLst/>
            <a:rect l="l" t="t" r="r" b="b"/>
            <a:pathLst>
              <a:path w="232897" h="291054">
                <a:moveTo>
                  <a:pt x="100224" y="11108"/>
                </a:moveTo>
                <a:lnTo>
                  <a:pt x="96731" y="16214"/>
                </a:lnTo>
                <a:lnTo>
                  <a:pt x="93719" y="21542"/>
                </a:lnTo>
                <a:lnTo>
                  <a:pt x="88570" y="33524"/>
                </a:lnTo>
                <a:lnTo>
                  <a:pt x="82291" y="44623"/>
                </a:lnTo>
                <a:lnTo>
                  <a:pt x="78265" y="49615"/>
                </a:lnTo>
                <a:lnTo>
                  <a:pt x="75154" y="49856"/>
                </a:lnTo>
                <a:lnTo>
                  <a:pt x="69477" y="47735"/>
                </a:lnTo>
                <a:lnTo>
                  <a:pt x="62517" y="45131"/>
                </a:lnTo>
                <a:lnTo>
                  <a:pt x="57031" y="35251"/>
                </a:lnTo>
                <a:lnTo>
                  <a:pt x="49081" y="36699"/>
                </a:lnTo>
                <a:lnTo>
                  <a:pt x="47072" y="37231"/>
                </a:lnTo>
                <a:lnTo>
                  <a:pt x="42238" y="43160"/>
                </a:lnTo>
                <a:lnTo>
                  <a:pt x="43706" y="52972"/>
                </a:lnTo>
                <a:lnTo>
                  <a:pt x="48404" y="64512"/>
                </a:lnTo>
                <a:lnTo>
                  <a:pt x="53264" y="75622"/>
                </a:lnTo>
                <a:lnTo>
                  <a:pt x="55215" y="84146"/>
                </a:lnTo>
                <a:lnTo>
                  <a:pt x="48585" y="85695"/>
                </a:lnTo>
                <a:lnTo>
                  <a:pt x="42083" y="86241"/>
                </a:lnTo>
                <a:lnTo>
                  <a:pt x="35314" y="86635"/>
                </a:lnTo>
                <a:lnTo>
                  <a:pt x="36190" y="86584"/>
                </a:lnTo>
                <a:lnTo>
                  <a:pt x="34095" y="98217"/>
                </a:lnTo>
                <a:lnTo>
                  <a:pt x="32444" y="99665"/>
                </a:lnTo>
                <a:lnTo>
                  <a:pt x="27999" y="103551"/>
                </a:lnTo>
                <a:lnTo>
                  <a:pt x="19960" y="100732"/>
                </a:lnTo>
                <a:lnTo>
                  <a:pt x="14626" y="103818"/>
                </a:lnTo>
                <a:lnTo>
                  <a:pt x="10265" y="107056"/>
                </a:lnTo>
                <a:lnTo>
                  <a:pt x="3125" y="117618"/>
                </a:lnTo>
                <a:lnTo>
                  <a:pt x="0" y="130413"/>
                </a:lnTo>
                <a:lnTo>
                  <a:pt x="275" y="143188"/>
                </a:lnTo>
                <a:lnTo>
                  <a:pt x="1343" y="148678"/>
                </a:lnTo>
                <a:lnTo>
                  <a:pt x="5382" y="160697"/>
                </a:lnTo>
                <a:lnTo>
                  <a:pt x="11129" y="172166"/>
                </a:lnTo>
                <a:lnTo>
                  <a:pt x="17935" y="183206"/>
                </a:lnTo>
                <a:lnTo>
                  <a:pt x="25150" y="193941"/>
                </a:lnTo>
                <a:lnTo>
                  <a:pt x="32126" y="204491"/>
                </a:lnTo>
                <a:lnTo>
                  <a:pt x="35571" y="210033"/>
                </a:lnTo>
                <a:lnTo>
                  <a:pt x="42098" y="220935"/>
                </a:lnTo>
                <a:lnTo>
                  <a:pt x="48578" y="231968"/>
                </a:lnTo>
                <a:lnTo>
                  <a:pt x="55151" y="242971"/>
                </a:lnTo>
                <a:lnTo>
                  <a:pt x="61954" y="253781"/>
                </a:lnTo>
                <a:lnTo>
                  <a:pt x="69126" y="264237"/>
                </a:lnTo>
                <a:lnTo>
                  <a:pt x="76805" y="274176"/>
                </a:lnTo>
                <a:lnTo>
                  <a:pt x="81123" y="279396"/>
                </a:lnTo>
                <a:lnTo>
                  <a:pt x="86355" y="282812"/>
                </a:lnTo>
                <a:lnTo>
                  <a:pt x="92578" y="285200"/>
                </a:lnTo>
                <a:lnTo>
                  <a:pt x="98331" y="287409"/>
                </a:lnTo>
                <a:lnTo>
                  <a:pt x="110396" y="291054"/>
                </a:lnTo>
                <a:lnTo>
                  <a:pt x="116353" y="288794"/>
                </a:lnTo>
                <a:lnTo>
                  <a:pt x="123311" y="282480"/>
                </a:lnTo>
                <a:lnTo>
                  <a:pt x="128878" y="269307"/>
                </a:lnTo>
                <a:lnTo>
                  <a:pt x="132050" y="256993"/>
                </a:lnTo>
                <a:lnTo>
                  <a:pt x="134044" y="249081"/>
                </a:lnTo>
                <a:lnTo>
                  <a:pt x="135136" y="241004"/>
                </a:lnTo>
                <a:lnTo>
                  <a:pt x="137168" y="233130"/>
                </a:lnTo>
                <a:lnTo>
                  <a:pt x="140482" y="221779"/>
                </a:lnTo>
                <a:lnTo>
                  <a:pt x="144284" y="209650"/>
                </a:lnTo>
                <a:lnTo>
                  <a:pt x="147544" y="197379"/>
                </a:lnTo>
                <a:lnTo>
                  <a:pt x="148484" y="193112"/>
                </a:lnTo>
                <a:lnTo>
                  <a:pt x="144204" y="187956"/>
                </a:lnTo>
                <a:lnTo>
                  <a:pt x="147785" y="185085"/>
                </a:lnTo>
                <a:lnTo>
                  <a:pt x="150884" y="182622"/>
                </a:lnTo>
                <a:lnTo>
                  <a:pt x="161666" y="189861"/>
                </a:lnTo>
                <a:lnTo>
                  <a:pt x="166264" y="189175"/>
                </a:lnTo>
                <a:lnTo>
                  <a:pt x="174492" y="185234"/>
                </a:lnTo>
                <a:lnTo>
                  <a:pt x="183803" y="175382"/>
                </a:lnTo>
                <a:lnTo>
                  <a:pt x="192071" y="163475"/>
                </a:lnTo>
                <a:lnTo>
                  <a:pt x="198953" y="153234"/>
                </a:lnTo>
                <a:lnTo>
                  <a:pt x="199528" y="152460"/>
                </a:lnTo>
                <a:lnTo>
                  <a:pt x="206903" y="142054"/>
                </a:lnTo>
                <a:lnTo>
                  <a:pt x="213768" y="130680"/>
                </a:lnTo>
                <a:lnTo>
                  <a:pt x="218992" y="118721"/>
                </a:lnTo>
                <a:lnTo>
                  <a:pt x="221445" y="106561"/>
                </a:lnTo>
                <a:lnTo>
                  <a:pt x="221625" y="96100"/>
                </a:lnTo>
                <a:lnTo>
                  <a:pt x="221685" y="84017"/>
                </a:lnTo>
                <a:lnTo>
                  <a:pt x="223414" y="71420"/>
                </a:lnTo>
                <a:lnTo>
                  <a:pt x="224468" y="67014"/>
                </a:lnTo>
                <a:lnTo>
                  <a:pt x="228341" y="65921"/>
                </a:lnTo>
                <a:lnTo>
                  <a:pt x="230932" y="61451"/>
                </a:lnTo>
                <a:lnTo>
                  <a:pt x="232211" y="58007"/>
                </a:lnTo>
                <a:lnTo>
                  <a:pt x="232897" y="44614"/>
                </a:lnTo>
                <a:lnTo>
                  <a:pt x="232291" y="32127"/>
                </a:lnTo>
                <a:lnTo>
                  <a:pt x="232065" y="25386"/>
                </a:lnTo>
                <a:lnTo>
                  <a:pt x="230801" y="12717"/>
                </a:lnTo>
                <a:lnTo>
                  <a:pt x="229268" y="123"/>
                </a:lnTo>
                <a:lnTo>
                  <a:pt x="220202" y="0"/>
                </a:lnTo>
                <a:lnTo>
                  <a:pt x="207505" y="706"/>
                </a:lnTo>
                <a:lnTo>
                  <a:pt x="194877" y="2353"/>
                </a:lnTo>
                <a:lnTo>
                  <a:pt x="182408" y="4848"/>
                </a:lnTo>
                <a:lnTo>
                  <a:pt x="170188" y="8098"/>
                </a:lnTo>
                <a:lnTo>
                  <a:pt x="165324" y="9559"/>
                </a:lnTo>
                <a:lnTo>
                  <a:pt x="154288" y="15490"/>
                </a:lnTo>
                <a:lnTo>
                  <a:pt x="149182" y="13712"/>
                </a:lnTo>
                <a:lnTo>
                  <a:pt x="145486" y="12429"/>
                </a:lnTo>
                <a:lnTo>
                  <a:pt x="143200" y="6866"/>
                </a:lnTo>
                <a:lnTo>
                  <a:pt x="139352" y="5190"/>
                </a:lnTo>
                <a:lnTo>
                  <a:pt x="136386" y="4054"/>
                </a:lnTo>
                <a:lnTo>
                  <a:pt x="124109" y="2553"/>
                </a:lnTo>
                <a:lnTo>
                  <a:pt x="112162" y="5584"/>
                </a:lnTo>
                <a:lnTo>
                  <a:pt x="106739" y="7908"/>
                </a:lnTo>
                <a:lnTo>
                  <a:pt x="100224" y="111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247792" y="1940538"/>
            <a:ext cx="232897" cy="291054"/>
          </a:xfrm>
          <a:custGeom>
            <a:avLst/>
            <a:gdLst/>
            <a:ahLst/>
            <a:cxnLst/>
            <a:rect l="l" t="t" r="r" b="b"/>
            <a:pathLst>
              <a:path w="232897" h="291054">
                <a:moveTo>
                  <a:pt x="198953" y="153234"/>
                </a:moveTo>
                <a:lnTo>
                  <a:pt x="192071" y="163475"/>
                </a:lnTo>
                <a:lnTo>
                  <a:pt x="183803" y="175382"/>
                </a:lnTo>
                <a:lnTo>
                  <a:pt x="174492" y="185234"/>
                </a:lnTo>
                <a:lnTo>
                  <a:pt x="166264" y="189175"/>
                </a:lnTo>
                <a:lnTo>
                  <a:pt x="161666" y="189861"/>
                </a:lnTo>
                <a:lnTo>
                  <a:pt x="150884" y="182622"/>
                </a:lnTo>
                <a:lnTo>
                  <a:pt x="147785" y="185085"/>
                </a:lnTo>
                <a:lnTo>
                  <a:pt x="144204" y="187956"/>
                </a:lnTo>
                <a:lnTo>
                  <a:pt x="148484" y="193112"/>
                </a:lnTo>
                <a:lnTo>
                  <a:pt x="147544" y="197379"/>
                </a:lnTo>
                <a:lnTo>
                  <a:pt x="144284" y="209650"/>
                </a:lnTo>
                <a:lnTo>
                  <a:pt x="140482" y="221779"/>
                </a:lnTo>
                <a:lnTo>
                  <a:pt x="137168" y="233130"/>
                </a:lnTo>
                <a:lnTo>
                  <a:pt x="135136" y="241004"/>
                </a:lnTo>
                <a:lnTo>
                  <a:pt x="134044" y="249081"/>
                </a:lnTo>
                <a:lnTo>
                  <a:pt x="132050" y="256993"/>
                </a:lnTo>
                <a:lnTo>
                  <a:pt x="128878" y="269307"/>
                </a:lnTo>
                <a:lnTo>
                  <a:pt x="123311" y="282480"/>
                </a:lnTo>
                <a:lnTo>
                  <a:pt x="116353" y="288794"/>
                </a:lnTo>
                <a:lnTo>
                  <a:pt x="110396" y="291054"/>
                </a:lnTo>
                <a:lnTo>
                  <a:pt x="98331" y="287409"/>
                </a:lnTo>
                <a:lnTo>
                  <a:pt x="92578" y="285200"/>
                </a:lnTo>
                <a:lnTo>
                  <a:pt x="86355" y="282812"/>
                </a:lnTo>
                <a:lnTo>
                  <a:pt x="81123" y="279396"/>
                </a:lnTo>
                <a:lnTo>
                  <a:pt x="76805" y="274176"/>
                </a:lnTo>
                <a:lnTo>
                  <a:pt x="69126" y="264237"/>
                </a:lnTo>
                <a:lnTo>
                  <a:pt x="61954" y="253781"/>
                </a:lnTo>
                <a:lnTo>
                  <a:pt x="55151" y="242971"/>
                </a:lnTo>
                <a:lnTo>
                  <a:pt x="48578" y="231968"/>
                </a:lnTo>
                <a:lnTo>
                  <a:pt x="42098" y="220935"/>
                </a:lnTo>
                <a:lnTo>
                  <a:pt x="35571" y="210033"/>
                </a:lnTo>
                <a:lnTo>
                  <a:pt x="32126" y="204491"/>
                </a:lnTo>
                <a:lnTo>
                  <a:pt x="25150" y="193941"/>
                </a:lnTo>
                <a:lnTo>
                  <a:pt x="17935" y="183206"/>
                </a:lnTo>
                <a:lnTo>
                  <a:pt x="11129" y="172166"/>
                </a:lnTo>
                <a:lnTo>
                  <a:pt x="5382" y="160697"/>
                </a:lnTo>
                <a:lnTo>
                  <a:pt x="1343" y="148678"/>
                </a:lnTo>
                <a:lnTo>
                  <a:pt x="275" y="143188"/>
                </a:lnTo>
                <a:lnTo>
                  <a:pt x="0" y="130413"/>
                </a:lnTo>
                <a:lnTo>
                  <a:pt x="3125" y="117618"/>
                </a:lnTo>
                <a:lnTo>
                  <a:pt x="10265" y="107056"/>
                </a:lnTo>
                <a:lnTo>
                  <a:pt x="14626" y="103818"/>
                </a:lnTo>
                <a:lnTo>
                  <a:pt x="19960" y="100732"/>
                </a:lnTo>
                <a:lnTo>
                  <a:pt x="27999" y="103551"/>
                </a:lnTo>
                <a:lnTo>
                  <a:pt x="32444" y="99665"/>
                </a:lnTo>
                <a:lnTo>
                  <a:pt x="34095" y="98217"/>
                </a:lnTo>
                <a:lnTo>
                  <a:pt x="36190" y="86584"/>
                </a:lnTo>
                <a:lnTo>
                  <a:pt x="35314" y="86635"/>
                </a:lnTo>
                <a:lnTo>
                  <a:pt x="42083" y="86241"/>
                </a:lnTo>
                <a:lnTo>
                  <a:pt x="48585" y="85695"/>
                </a:lnTo>
                <a:lnTo>
                  <a:pt x="55215" y="84146"/>
                </a:lnTo>
                <a:lnTo>
                  <a:pt x="53264" y="75622"/>
                </a:lnTo>
                <a:lnTo>
                  <a:pt x="48404" y="64512"/>
                </a:lnTo>
                <a:lnTo>
                  <a:pt x="43706" y="52972"/>
                </a:lnTo>
                <a:lnTo>
                  <a:pt x="42238" y="43160"/>
                </a:lnTo>
                <a:lnTo>
                  <a:pt x="47072" y="37231"/>
                </a:lnTo>
                <a:lnTo>
                  <a:pt x="49081" y="36699"/>
                </a:lnTo>
                <a:lnTo>
                  <a:pt x="57031" y="35251"/>
                </a:lnTo>
                <a:lnTo>
                  <a:pt x="62517" y="45131"/>
                </a:lnTo>
                <a:lnTo>
                  <a:pt x="69477" y="47735"/>
                </a:lnTo>
                <a:lnTo>
                  <a:pt x="75154" y="49856"/>
                </a:lnTo>
                <a:lnTo>
                  <a:pt x="78265" y="49615"/>
                </a:lnTo>
                <a:lnTo>
                  <a:pt x="82291" y="44623"/>
                </a:lnTo>
                <a:lnTo>
                  <a:pt x="88570" y="33524"/>
                </a:lnTo>
                <a:lnTo>
                  <a:pt x="93719" y="21542"/>
                </a:lnTo>
                <a:lnTo>
                  <a:pt x="96731" y="16214"/>
                </a:lnTo>
                <a:lnTo>
                  <a:pt x="100224" y="11108"/>
                </a:lnTo>
                <a:lnTo>
                  <a:pt x="106739" y="7908"/>
                </a:lnTo>
                <a:lnTo>
                  <a:pt x="112162" y="5584"/>
                </a:lnTo>
                <a:lnTo>
                  <a:pt x="124109" y="2553"/>
                </a:lnTo>
                <a:lnTo>
                  <a:pt x="136386" y="4054"/>
                </a:lnTo>
                <a:lnTo>
                  <a:pt x="139352" y="5190"/>
                </a:lnTo>
                <a:lnTo>
                  <a:pt x="143200" y="6866"/>
                </a:lnTo>
                <a:lnTo>
                  <a:pt x="145486" y="12429"/>
                </a:lnTo>
                <a:lnTo>
                  <a:pt x="149182" y="13712"/>
                </a:lnTo>
                <a:lnTo>
                  <a:pt x="154288" y="15490"/>
                </a:lnTo>
                <a:lnTo>
                  <a:pt x="165324" y="9559"/>
                </a:lnTo>
                <a:lnTo>
                  <a:pt x="170188" y="8098"/>
                </a:lnTo>
                <a:lnTo>
                  <a:pt x="182408" y="4848"/>
                </a:lnTo>
                <a:lnTo>
                  <a:pt x="194877" y="2353"/>
                </a:lnTo>
                <a:lnTo>
                  <a:pt x="207505" y="706"/>
                </a:lnTo>
                <a:lnTo>
                  <a:pt x="220202" y="0"/>
                </a:lnTo>
                <a:lnTo>
                  <a:pt x="229268" y="123"/>
                </a:lnTo>
                <a:lnTo>
                  <a:pt x="230801" y="12717"/>
                </a:lnTo>
                <a:lnTo>
                  <a:pt x="232065" y="25386"/>
                </a:lnTo>
                <a:lnTo>
                  <a:pt x="232291" y="32127"/>
                </a:lnTo>
                <a:lnTo>
                  <a:pt x="232897" y="44614"/>
                </a:lnTo>
                <a:lnTo>
                  <a:pt x="232211" y="58007"/>
                </a:lnTo>
                <a:lnTo>
                  <a:pt x="230932" y="61451"/>
                </a:lnTo>
                <a:lnTo>
                  <a:pt x="228341" y="65921"/>
                </a:lnTo>
                <a:lnTo>
                  <a:pt x="224468" y="67014"/>
                </a:lnTo>
                <a:lnTo>
                  <a:pt x="223414" y="71420"/>
                </a:lnTo>
                <a:lnTo>
                  <a:pt x="221685" y="84017"/>
                </a:lnTo>
                <a:lnTo>
                  <a:pt x="221625" y="96100"/>
                </a:lnTo>
                <a:lnTo>
                  <a:pt x="221445" y="106561"/>
                </a:lnTo>
                <a:lnTo>
                  <a:pt x="218992" y="118721"/>
                </a:lnTo>
                <a:lnTo>
                  <a:pt x="213768" y="130680"/>
                </a:lnTo>
                <a:lnTo>
                  <a:pt x="206903" y="142054"/>
                </a:lnTo>
                <a:lnTo>
                  <a:pt x="199528" y="152460"/>
                </a:lnTo>
                <a:lnTo>
                  <a:pt x="198953" y="1532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22983" y="2015172"/>
            <a:ext cx="171107" cy="131978"/>
          </a:xfrm>
          <a:custGeom>
            <a:avLst/>
            <a:gdLst/>
            <a:ahLst/>
            <a:cxnLst/>
            <a:rect l="l" t="t" r="r" b="b"/>
            <a:pathLst>
              <a:path w="171107" h="131978">
                <a:moveTo>
                  <a:pt x="0" y="56718"/>
                </a:moveTo>
                <a:lnTo>
                  <a:pt x="9664" y="131978"/>
                </a:lnTo>
                <a:lnTo>
                  <a:pt x="12026" y="130086"/>
                </a:lnTo>
                <a:lnTo>
                  <a:pt x="15862" y="129654"/>
                </a:lnTo>
                <a:lnTo>
                  <a:pt x="18630" y="128257"/>
                </a:lnTo>
                <a:lnTo>
                  <a:pt x="22021" y="126530"/>
                </a:lnTo>
                <a:lnTo>
                  <a:pt x="25044" y="124028"/>
                </a:lnTo>
                <a:lnTo>
                  <a:pt x="28397" y="122199"/>
                </a:lnTo>
                <a:lnTo>
                  <a:pt x="33413" y="119494"/>
                </a:lnTo>
                <a:lnTo>
                  <a:pt x="38455" y="116890"/>
                </a:lnTo>
                <a:lnTo>
                  <a:pt x="43484" y="114223"/>
                </a:lnTo>
                <a:lnTo>
                  <a:pt x="47879" y="111887"/>
                </a:lnTo>
                <a:lnTo>
                  <a:pt x="52171" y="109575"/>
                </a:lnTo>
                <a:lnTo>
                  <a:pt x="56603" y="107315"/>
                </a:lnTo>
                <a:lnTo>
                  <a:pt x="63779" y="103682"/>
                </a:lnTo>
                <a:lnTo>
                  <a:pt x="71551" y="101473"/>
                </a:lnTo>
                <a:lnTo>
                  <a:pt x="78867" y="98145"/>
                </a:lnTo>
                <a:lnTo>
                  <a:pt x="90803" y="94157"/>
                </a:lnTo>
                <a:lnTo>
                  <a:pt x="103317" y="91988"/>
                </a:lnTo>
                <a:lnTo>
                  <a:pt x="116027" y="90525"/>
                </a:lnTo>
                <a:lnTo>
                  <a:pt x="117366" y="90363"/>
                </a:lnTo>
                <a:lnTo>
                  <a:pt x="130404" y="87232"/>
                </a:lnTo>
                <a:lnTo>
                  <a:pt x="139890" y="78524"/>
                </a:lnTo>
                <a:lnTo>
                  <a:pt x="141287" y="75526"/>
                </a:lnTo>
                <a:lnTo>
                  <a:pt x="142328" y="73647"/>
                </a:lnTo>
                <a:lnTo>
                  <a:pt x="142646" y="70319"/>
                </a:lnTo>
                <a:lnTo>
                  <a:pt x="142722" y="69532"/>
                </a:lnTo>
                <a:lnTo>
                  <a:pt x="150660" y="67322"/>
                </a:lnTo>
                <a:lnTo>
                  <a:pt x="152882" y="67221"/>
                </a:lnTo>
                <a:lnTo>
                  <a:pt x="158927" y="66929"/>
                </a:lnTo>
                <a:lnTo>
                  <a:pt x="160223" y="58178"/>
                </a:lnTo>
                <a:lnTo>
                  <a:pt x="160426" y="52565"/>
                </a:lnTo>
                <a:lnTo>
                  <a:pt x="159893" y="49314"/>
                </a:lnTo>
                <a:lnTo>
                  <a:pt x="159448" y="45656"/>
                </a:lnTo>
                <a:lnTo>
                  <a:pt x="166179" y="44513"/>
                </a:lnTo>
                <a:lnTo>
                  <a:pt x="169164" y="37388"/>
                </a:lnTo>
                <a:lnTo>
                  <a:pt x="170446" y="34366"/>
                </a:lnTo>
                <a:lnTo>
                  <a:pt x="171107" y="29768"/>
                </a:lnTo>
                <a:lnTo>
                  <a:pt x="168960" y="27012"/>
                </a:lnTo>
                <a:lnTo>
                  <a:pt x="164947" y="21945"/>
                </a:lnTo>
                <a:lnTo>
                  <a:pt x="157429" y="21158"/>
                </a:lnTo>
                <a:lnTo>
                  <a:pt x="151625" y="20066"/>
                </a:lnTo>
                <a:lnTo>
                  <a:pt x="151650" y="14655"/>
                </a:lnTo>
                <a:lnTo>
                  <a:pt x="148475" y="7442"/>
                </a:lnTo>
                <a:lnTo>
                  <a:pt x="144195" y="4076"/>
                </a:lnTo>
                <a:lnTo>
                  <a:pt x="141097" y="1625"/>
                </a:lnTo>
                <a:lnTo>
                  <a:pt x="136690" y="825"/>
                </a:lnTo>
                <a:lnTo>
                  <a:pt x="125971" y="698"/>
                </a:lnTo>
                <a:lnTo>
                  <a:pt x="119151" y="330"/>
                </a:lnTo>
                <a:lnTo>
                  <a:pt x="105194" y="330"/>
                </a:lnTo>
                <a:lnTo>
                  <a:pt x="98044" y="0"/>
                </a:lnTo>
                <a:lnTo>
                  <a:pt x="90995" y="762"/>
                </a:lnTo>
                <a:lnTo>
                  <a:pt x="84340" y="1485"/>
                </a:lnTo>
                <a:lnTo>
                  <a:pt x="77571" y="3543"/>
                </a:lnTo>
                <a:lnTo>
                  <a:pt x="71107" y="5283"/>
                </a:lnTo>
                <a:lnTo>
                  <a:pt x="68186" y="6070"/>
                </a:lnTo>
                <a:lnTo>
                  <a:pt x="63398" y="7175"/>
                </a:lnTo>
                <a:lnTo>
                  <a:pt x="61036" y="9283"/>
                </a:lnTo>
                <a:lnTo>
                  <a:pt x="57899" y="12052"/>
                </a:lnTo>
                <a:lnTo>
                  <a:pt x="55156" y="16484"/>
                </a:lnTo>
                <a:lnTo>
                  <a:pt x="52692" y="19900"/>
                </a:lnTo>
                <a:lnTo>
                  <a:pt x="51714" y="21286"/>
                </a:lnTo>
                <a:lnTo>
                  <a:pt x="44859" y="32072"/>
                </a:lnTo>
                <a:lnTo>
                  <a:pt x="36563" y="41630"/>
                </a:lnTo>
                <a:lnTo>
                  <a:pt x="35402" y="42522"/>
                </a:lnTo>
                <a:lnTo>
                  <a:pt x="24173" y="48355"/>
                </a:lnTo>
                <a:lnTo>
                  <a:pt x="11924" y="52316"/>
                </a:lnTo>
                <a:lnTo>
                  <a:pt x="0" y="567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22983" y="2015172"/>
            <a:ext cx="171107" cy="131978"/>
          </a:xfrm>
          <a:custGeom>
            <a:avLst/>
            <a:gdLst/>
            <a:ahLst/>
            <a:cxnLst/>
            <a:rect l="l" t="t" r="r" b="b"/>
            <a:pathLst>
              <a:path w="171107" h="131978">
                <a:moveTo>
                  <a:pt x="0" y="56718"/>
                </a:moveTo>
                <a:lnTo>
                  <a:pt x="11924" y="52316"/>
                </a:lnTo>
                <a:lnTo>
                  <a:pt x="24173" y="48355"/>
                </a:lnTo>
                <a:lnTo>
                  <a:pt x="35402" y="42522"/>
                </a:lnTo>
                <a:lnTo>
                  <a:pt x="36563" y="41630"/>
                </a:lnTo>
                <a:lnTo>
                  <a:pt x="44859" y="32072"/>
                </a:lnTo>
                <a:lnTo>
                  <a:pt x="51714" y="21286"/>
                </a:lnTo>
                <a:lnTo>
                  <a:pt x="52692" y="19900"/>
                </a:lnTo>
                <a:lnTo>
                  <a:pt x="55156" y="16484"/>
                </a:lnTo>
                <a:lnTo>
                  <a:pt x="57899" y="12052"/>
                </a:lnTo>
                <a:lnTo>
                  <a:pt x="61036" y="9283"/>
                </a:lnTo>
                <a:lnTo>
                  <a:pt x="63398" y="7175"/>
                </a:lnTo>
                <a:lnTo>
                  <a:pt x="68186" y="6070"/>
                </a:lnTo>
                <a:lnTo>
                  <a:pt x="71107" y="5283"/>
                </a:lnTo>
                <a:lnTo>
                  <a:pt x="77571" y="3543"/>
                </a:lnTo>
                <a:lnTo>
                  <a:pt x="84340" y="1485"/>
                </a:lnTo>
                <a:lnTo>
                  <a:pt x="90995" y="762"/>
                </a:lnTo>
                <a:lnTo>
                  <a:pt x="98044" y="0"/>
                </a:lnTo>
                <a:lnTo>
                  <a:pt x="105194" y="330"/>
                </a:lnTo>
                <a:lnTo>
                  <a:pt x="112280" y="330"/>
                </a:lnTo>
                <a:lnTo>
                  <a:pt x="119151" y="330"/>
                </a:lnTo>
                <a:lnTo>
                  <a:pt x="125971" y="698"/>
                </a:lnTo>
                <a:lnTo>
                  <a:pt x="132842" y="787"/>
                </a:lnTo>
                <a:lnTo>
                  <a:pt x="136690" y="825"/>
                </a:lnTo>
                <a:lnTo>
                  <a:pt x="141097" y="1625"/>
                </a:lnTo>
                <a:lnTo>
                  <a:pt x="144195" y="4076"/>
                </a:lnTo>
                <a:lnTo>
                  <a:pt x="148475" y="7442"/>
                </a:lnTo>
                <a:lnTo>
                  <a:pt x="151650" y="14655"/>
                </a:lnTo>
                <a:lnTo>
                  <a:pt x="151625" y="20066"/>
                </a:lnTo>
                <a:lnTo>
                  <a:pt x="157429" y="21158"/>
                </a:lnTo>
                <a:lnTo>
                  <a:pt x="164947" y="21945"/>
                </a:lnTo>
                <a:lnTo>
                  <a:pt x="168960" y="27012"/>
                </a:lnTo>
                <a:lnTo>
                  <a:pt x="171107" y="29768"/>
                </a:lnTo>
                <a:lnTo>
                  <a:pt x="170446" y="34366"/>
                </a:lnTo>
                <a:lnTo>
                  <a:pt x="169164" y="37388"/>
                </a:lnTo>
                <a:lnTo>
                  <a:pt x="166179" y="44513"/>
                </a:lnTo>
                <a:lnTo>
                  <a:pt x="159448" y="45656"/>
                </a:lnTo>
                <a:lnTo>
                  <a:pt x="159677" y="47561"/>
                </a:lnTo>
                <a:lnTo>
                  <a:pt x="159893" y="49314"/>
                </a:lnTo>
                <a:lnTo>
                  <a:pt x="160502" y="50736"/>
                </a:lnTo>
                <a:lnTo>
                  <a:pt x="160426" y="52565"/>
                </a:lnTo>
                <a:lnTo>
                  <a:pt x="160223" y="58178"/>
                </a:lnTo>
                <a:lnTo>
                  <a:pt x="158927" y="66929"/>
                </a:lnTo>
                <a:lnTo>
                  <a:pt x="152882" y="67221"/>
                </a:lnTo>
                <a:lnTo>
                  <a:pt x="150660" y="67322"/>
                </a:lnTo>
                <a:lnTo>
                  <a:pt x="142722" y="69532"/>
                </a:lnTo>
                <a:lnTo>
                  <a:pt x="142646" y="70319"/>
                </a:lnTo>
                <a:lnTo>
                  <a:pt x="142328" y="73647"/>
                </a:lnTo>
                <a:lnTo>
                  <a:pt x="141287" y="75526"/>
                </a:lnTo>
                <a:lnTo>
                  <a:pt x="139890" y="78524"/>
                </a:lnTo>
                <a:lnTo>
                  <a:pt x="130404" y="87232"/>
                </a:lnTo>
                <a:lnTo>
                  <a:pt x="117366" y="90363"/>
                </a:lnTo>
                <a:lnTo>
                  <a:pt x="116027" y="90525"/>
                </a:lnTo>
                <a:lnTo>
                  <a:pt x="103317" y="91988"/>
                </a:lnTo>
                <a:lnTo>
                  <a:pt x="90803" y="94157"/>
                </a:lnTo>
                <a:lnTo>
                  <a:pt x="78867" y="98145"/>
                </a:lnTo>
                <a:lnTo>
                  <a:pt x="71551" y="101473"/>
                </a:lnTo>
                <a:lnTo>
                  <a:pt x="63779" y="103682"/>
                </a:lnTo>
                <a:lnTo>
                  <a:pt x="56603" y="107315"/>
                </a:lnTo>
                <a:lnTo>
                  <a:pt x="52171" y="109575"/>
                </a:lnTo>
                <a:lnTo>
                  <a:pt x="47879" y="111887"/>
                </a:lnTo>
                <a:lnTo>
                  <a:pt x="43484" y="114223"/>
                </a:lnTo>
                <a:lnTo>
                  <a:pt x="38455" y="116890"/>
                </a:lnTo>
                <a:lnTo>
                  <a:pt x="33413" y="119494"/>
                </a:lnTo>
                <a:lnTo>
                  <a:pt x="28397" y="122199"/>
                </a:lnTo>
                <a:lnTo>
                  <a:pt x="25044" y="124028"/>
                </a:lnTo>
                <a:lnTo>
                  <a:pt x="22021" y="126530"/>
                </a:lnTo>
                <a:lnTo>
                  <a:pt x="18630" y="128257"/>
                </a:lnTo>
                <a:lnTo>
                  <a:pt x="15862" y="129654"/>
                </a:lnTo>
                <a:lnTo>
                  <a:pt x="12026" y="130086"/>
                </a:lnTo>
                <a:lnTo>
                  <a:pt x="9664" y="1319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193326" y="3200218"/>
            <a:ext cx="199585" cy="175145"/>
          </a:xfrm>
          <a:custGeom>
            <a:avLst/>
            <a:gdLst/>
            <a:ahLst/>
            <a:cxnLst/>
            <a:rect l="l" t="t" r="r" b="b"/>
            <a:pathLst>
              <a:path w="199585" h="175145">
                <a:moveTo>
                  <a:pt x="551" y="38028"/>
                </a:moveTo>
                <a:lnTo>
                  <a:pt x="703" y="39319"/>
                </a:lnTo>
                <a:lnTo>
                  <a:pt x="1350" y="44323"/>
                </a:lnTo>
                <a:lnTo>
                  <a:pt x="4068" y="46520"/>
                </a:lnTo>
                <a:lnTo>
                  <a:pt x="6913" y="50469"/>
                </a:lnTo>
                <a:lnTo>
                  <a:pt x="10177" y="55029"/>
                </a:lnTo>
                <a:lnTo>
                  <a:pt x="12653" y="60426"/>
                </a:lnTo>
                <a:lnTo>
                  <a:pt x="15638" y="65036"/>
                </a:lnTo>
                <a:lnTo>
                  <a:pt x="23301" y="75135"/>
                </a:lnTo>
                <a:lnTo>
                  <a:pt x="31694" y="84781"/>
                </a:lnTo>
                <a:lnTo>
                  <a:pt x="36364" y="90462"/>
                </a:lnTo>
                <a:lnTo>
                  <a:pt x="44456" y="100349"/>
                </a:lnTo>
                <a:lnTo>
                  <a:pt x="52709" y="110045"/>
                </a:lnTo>
                <a:lnTo>
                  <a:pt x="56100" y="114160"/>
                </a:lnTo>
                <a:lnTo>
                  <a:pt x="62382" y="123473"/>
                </a:lnTo>
                <a:lnTo>
                  <a:pt x="69558" y="134823"/>
                </a:lnTo>
                <a:lnTo>
                  <a:pt x="77960" y="145465"/>
                </a:lnTo>
                <a:lnTo>
                  <a:pt x="81818" y="148971"/>
                </a:lnTo>
                <a:lnTo>
                  <a:pt x="94753" y="159923"/>
                </a:lnTo>
                <a:lnTo>
                  <a:pt x="104977" y="167170"/>
                </a:lnTo>
                <a:lnTo>
                  <a:pt x="136428" y="175145"/>
                </a:lnTo>
                <a:lnTo>
                  <a:pt x="153120" y="174596"/>
                </a:lnTo>
                <a:lnTo>
                  <a:pt x="161764" y="172952"/>
                </a:lnTo>
                <a:lnTo>
                  <a:pt x="173859" y="168405"/>
                </a:lnTo>
                <a:lnTo>
                  <a:pt x="184930" y="161510"/>
                </a:lnTo>
                <a:lnTo>
                  <a:pt x="193692" y="153784"/>
                </a:lnTo>
                <a:lnTo>
                  <a:pt x="199585" y="147675"/>
                </a:lnTo>
                <a:lnTo>
                  <a:pt x="197718" y="141312"/>
                </a:lnTo>
                <a:lnTo>
                  <a:pt x="197248" y="132943"/>
                </a:lnTo>
                <a:lnTo>
                  <a:pt x="193950" y="120658"/>
                </a:lnTo>
                <a:lnTo>
                  <a:pt x="187128" y="109545"/>
                </a:lnTo>
                <a:lnTo>
                  <a:pt x="186402" y="108661"/>
                </a:lnTo>
                <a:lnTo>
                  <a:pt x="182300" y="103797"/>
                </a:lnTo>
                <a:lnTo>
                  <a:pt x="179976" y="100291"/>
                </a:lnTo>
                <a:lnTo>
                  <a:pt x="174769" y="97612"/>
                </a:lnTo>
                <a:lnTo>
                  <a:pt x="167009" y="93586"/>
                </a:lnTo>
                <a:lnTo>
                  <a:pt x="159300" y="90766"/>
                </a:lnTo>
                <a:lnTo>
                  <a:pt x="153026" y="84505"/>
                </a:lnTo>
                <a:lnTo>
                  <a:pt x="144612" y="73608"/>
                </a:lnTo>
                <a:lnTo>
                  <a:pt x="139042" y="65007"/>
                </a:lnTo>
                <a:lnTo>
                  <a:pt x="134027" y="60515"/>
                </a:lnTo>
                <a:lnTo>
                  <a:pt x="125327" y="51461"/>
                </a:lnTo>
                <a:lnTo>
                  <a:pt x="116837" y="41783"/>
                </a:lnTo>
                <a:lnTo>
                  <a:pt x="116692" y="41656"/>
                </a:lnTo>
                <a:lnTo>
                  <a:pt x="110596" y="36372"/>
                </a:lnTo>
                <a:lnTo>
                  <a:pt x="111205" y="30353"/>
                </a:lnTo>
                <a:lnTo>
                  <a:pt x="109885" y="22796"/>
                </a:lnTo>
                <a:lnTo>
                  <a:pt x="108856" y="16992"/>
                </a:lnTo>
                <a:lnTo>
                  <a:pt x="106176" y="7848"/>
                </a:lnTo>
                <a:lnTo>
                  <a:pt x="107268" y="2070"/>
                </a:lnTo>
                <a:lnTo>
                  <a:pt x="703" y="0"/>
                </a:lnTo>
                <a:lnTo>
                  <a:pt x="368" y="12474"/>
                </a:lnTo>
                <a:lnTo>
                  <a:pt x="0" y="25402"/>
                </a:lnTo>
                <a:lnTo>
                  <a:pt x="551" y="3802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193326" y="3200218"/>
            <a:ext cx="199585" cy="175145"/>
          </a:xfrm>
          <a:custGeom>
            <a:avLst/>
            <a:gdLst/>
            <a:ahLst/>
            <a:cxnLst/>
            <a:rect l="l" t="t" r="r" b="b"/>
            <a:pathLst>
              <a:path w="199585" h="175145">
                <a:moveTo>
                  <a:pt x="703" y="0"/>
                </a:moveTo>
                <a:lnTo>
                  <a:pt x="368" y="12474"/>
                </a:lnTo>
                <a:lnTo>
                  <a:pt x="0" y="25402"/>
                </a:lnTo>
                <a:lnTo>
                  <a:pt x="551" y="38028"/>
                </a:lnTo>
                <a:lnTo>
                  <a:pt x="703" y="39319"/>
                </a:lnTo>
                <a:lnTo>
                  <a:pt x="1350" y="44323"/>
                </a:lnTo>
                <a:lnTo>
                  <a:pt x="4068" y="46520"/>
                </a:lnTo>
                <a:lnTo>
                  <a:pt x="6913" y="50469"/>
                </a:lnTo>
                <a:lnTo>
                  <a:pt x="10177" y="55029"/>
                </a:lnTo>
                <a:lnTo>
                  <a:pt x="12653" y="60426"/>
                </a:lnTo>
                <a:lnTo>
                  <a:pt x="15638" y="65036"/>
                </a:lnTo>
                <a:lnTo>
                  <a:pt x="23301" y="75135"/>
                </a:lnTo>
                <a:lnTo>
                  <a:pt x="31694" y="84781"/>
                </a:lnTo>
                <a:lnTo>
                  <a:pt x="36364" y="90462"/>
                </a:lnTo>
                <a:lnTo>
                  <a:pt x="44456" y="100349"/>
                </a:lnTo>
                <a:lnTo>
                  <a:pt x="52709" y="110045"/>
                </a:lnTo>
                <a:lnTo>
                  <a:pt x="56100" y="114160"/>
                </a:lnTo>
                <a:lnTo>
                  <a:pt x="62382" y="123473"/>
                </a:lnTo>
                <a:lnTo>
                  <a:pt x="69558" y="134823"/>
                </a:lnTo>
                <a:lnTo>
                  <a:pt x="77960" y="145465"/>
                </a:lnTo>
                <a:lnTo>
                  <a:pt x="81818" y="148971"/>
                </a:lnTo>
                <a:lnTo>
                  <a:pt x="94753" y="159923"/>
                </a:lnTo>
                <a:lnTo>
                  <a:pt x="104977" y="167170"/>
                </a:lnTo>
                <a:lnTo>
                  <a:pt x="136428" y="175145"/>
                </a:lnTo>
                <a:lnTo>
                  <a:pt x="153120" y="174596"/>
                </a:lnTo>
                <a:lnTo>
                  <a:pt x="161764" y="172952"/>
                </a:lnTo>
                <a:lnTo>
                  <a:pt x="173859" y="168405"/>
                </a:lnTo>
                <a:lnTo>
                  <a:pt x="184930" y="161510"/>
                </a:lnTo>
                <a:lnTo>
                  <a:pt x="193692" y="153784"/>
                </a:lnTo>
                <a:lnTo>
                  <a:pt x="199585" y="147675"/>
                </a:lnTo>
                <a:lnTo>
                  <a:pt x="197718" y="141312"/>
                </a:lnTo>
                <a:lnTo>
                  <a:pt x="197248" y="132943"/>
                </a:lnTo>
                <a:lnTo>
                  <a:pt x="193950" y="120658"/>
                </a:lnTo>
                <a:lnTo>
                  <a:pt x="187128" y="109545"/>
                </a:lnTo>
                <a:lnTo>
                  <a:pt x="186402" y="108661"/>
                </a:lnTo>
                <a:lnTo>
                  <a:pt x="182300" y="103797"/>
                </a:lnTo>
                <a:lnTo>
                  <a:pt x="179976" y="100291"/>
                </a:lnTo>
                <a:lnTo>
                  <a:pt x="174769" y="97612"/>
                </a:lnTo>
                <a:lnTo>
                  <a:pt x="167009" y="93586"/>
                </a:lnTo>
                <a:lnTo>
                  <a:pt x="159300" y="90766"/>
                </a:lnTo>
                <a:lnTo>
                  <a:pt x="153026" y="84505"/>
                </a:lnTo>
                <a:lnTo>
                  <a:pt x="144612" y="73608"/>
                </a:lnTo>
                <a:lnTo>
                  <a:pt x="139042" y="65007"/>
                </a:lnTo>
                <a:lnTo>
                  <a:pt x="134027" y="60515"/>
                </a:lnTo>
                <a:lnTo>
                  <a:pt x="125327" y="51461"/>
                </a:lnTo>
                <a:lnTo>
                  <a:pt x="116837" y="41783"/>
                </a:lnTo>
                <a:lnTo>
                  <a:pt x="116692" y="41656"/>
                </a:lnTo>
                <a:lnTo>
                  <a:pt x="110596" y="36372"/>
                </a:lnTo>
                <a:lnTo>
                  <a:pt x="111205" y="30353"/>
                </a:lnTo>
                <a:lnTo>
                  <a:pt x="109885" y="22796"/>
                </a:lnTo>
                <a:lnTo>
                  <a:pt x="108856" y="16992"/>
                </a:lnTo>
                <a:lnTo>
                  <a:pt x="106176" y="7848"/>
                </a:lnTo>
                <a:lnTo>
                  <a:pt x="107268" y="20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080770" y="3023442"/>
            <a:ext cx="110197" cy="23914"/>
          </a:xfrm>
          <a:custGeom>
            <a:avLst/>
            <a:gdLst/>
            <a:ahLst/>
            <a:cxnLst/>
            <a:rect l="l" t="t" r="r" b="b"/>
            <a:pathLst>
              <a:path w="110197" h="23914">
                <a:moveTo>
                  <a:pt x="110197" y="520"/>
                </a:moveTo>
                <a:lnTo>
                  <a:pt x="109969" y="0"/>
                </a:lnTo>
                <a:lnTo>
                  <a:pt x="110103" y="482"/>
                </a:lnTo>
                <a:close/>
              </a:path>
              <a:path w="110197" h="23914">
                <a:moveTo>
                  <a:pt x="3301" y="11671"/>
                </a:moveTo>
                <a:lnTo>
                  <a:pt x="1028" y="19316"/>
                </a:lnTo>
                <a:lnTo>
                  <a:pt x="457" y="25095"/>
                </a:lnTo>
                <a:lnTo>
                  <a:pt x="0" y="29756"/>
                </a:lnTo>
                <a:lnTo>
                  <a:pt x="2311" y="32918"/>
                </a:lnTo>
                <a:lnTo>
                  <a:pt x="4635" y="36741"/>
                </a:lnTo>
                <a:lnTo>
                  <a:pt x="11481" y="47389"/>
                </a:lnTo>
                <a:lnTo>
                  <a:pt x="18753" y="57856"/>
                </a:lnTo>
                <a:lnTo>
                  <a:pt x="26173" y="68177"/>
                </a:lnTo>
                <a:lnTo>
                  <a:pt x="26949" y="69253"/>
                </a:lnTo>
                <a:lnTo>
                  <a:pt x="29781" y="73164"/>
                </a:lnTo>
                <a:lnTo>
                  <a:pt x="33032" y="79717"/>
                </a:lnTo>
                <a:lnTo>
                  <a:pt x="37210" y="82118"/>
                </a:lnTo>
                <a:lnTo>
                  <a:pt x="38836" y="83045"/>
                </a:lnTo>
                <a:lnTo>
                  <a:pt x="43624" y="84201"/>
                </a:lnTo>
                <a:lnTo>
                  <a:pt x="45516" y="83197"/>
                </a:lnTo>
                <a:lnTo>
                  <a:pt x="48806" y="81432"/>
                </a:lnTo>
                <a:lnTo>
                  <a:pt x="47701" y="77584"/>
                </a:lnTo>
                <a:lnTo>
                  <a:pt x="48729" y="74396"/>
                </a:lnTo>
                <a:lnTo>
                  <a:pt x="51739" y="76962"/>
                </a:lnTo>
                <a:lnTo>
                  <a:pt x="52946" y="82562"/>
                </a:lnTo>
                <a:lnTo>
                  <a:pt x="54952" y="86118"/>
                </a:lnTo>
                <a:lnTo>
                  <a:pt x="61882" y="96846"/>
                </a:lnTo>
                <a:lnTo>
                  <a:pt x="70062" y="106553"/>
                </a:lnTo>
                <a:lnTo>
                  <a:pt x="76644" y="112839"/>
                </a:lnTo>
                <a:lnTo>
                  <a:pt x="87480" y="119803"/>
                </a:lnTo>
                <a:lnTo>
                  <a:pt x="98949" y="124905"/>
                </a:lnTo>
                <a:lnTo>
                  <a:pt x="107403" y="129362"/>
                </a:lnTo>
                <a:lnTo>
                  <a:pt x="111129" y="117283"/>
                </a:lnTo>
                <a:lnTo>
                  <a:pt x="114216" y="104915"/>
                </a:lnTo>
                <a:lnTo>
                  <a:pt x="116414" y="92359"/>
                </a:lnTo>
                <a:lnTo>
                  <a:pt x="117473" y="79713"/>
                </a:lnTo>
                <a:lnTo>
                  <a:pt x="117424" y="71310"/>
                </a:lnTo>
                <a:lnTo>
                  <a:pt x="117020" y="58690"/>
                </a:lnTo>
                <a:lnTo>
                  <a:pt x="116676" y="45937"/>
                </a:lnTo>
                <a:lnTo>
                  <a:pt x="116013" y="33180"/>
                </a:lnTo>
                <a:lnTo>
                  <a:pt x="114652" y="20551"/>
                </a:lnTo>
                <a:lnTo>
                  <a:pt x="112213" y="8178"/>
                </a:lnTo>
                <a:lnTo>
                  <a:pt x="111671" y="6134"/>
                </a:lnTo>
                <a:lnTo>
                  <a:pt x="110103" y="482"/>
                </a:lnTo>
                <a:lnTo>
                  <a:pt x="105206" y="-1498"/>
                </a:lnTo>
                <a:lnTo>
                  <a:pt x="93414" y="-6212"/>
                </a:lnTo>
                <a:lnTo>
                  <a:pt x="81596" y="-10870"/>
                </a:lnTo>
                <a:lnTo>
                  <a:pt x="69762" y="-15478"/>
                </a:lnTo>
                <a:lnTo>
                  <a:pt x="64757" y="-17411"/>
                </a:lnTo>
                <a:lnTo>
                  <a:pt x="65684" y="-18732"/>
                </a:lnTo>
                <a:lnTo>
                  <a:pt x="11887" y="-23393"/>
                </a:lnTo>
                <a:lnTo>
                  <a:pt x="10413" y="-16827"/>
                </a:lnTo>
                <a:lnTo>
                  <a:pt x="10350" y="-10007"/>
                </a:lnTo>
                <a:lnTo>
                  <a:pt x="8140" y="-3784"/>
                </a:lnTo>
                <a:lnTo>
                  <a:pt x="6972" y="-495"/>
                </a:lnTo>
                <a:lnTo>
                  <a:pt x="5460" y="2082"/>
                </a:lnTo>
                <a:lnTo>
                  <a:pt x="4648" y="5651"/>
                </a:lnTo>
                <a:lnTo>
                  <a:pt x="3301" y="1167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080770" y="3000049"/>
            <a:ext cx="117473" cy="152755"/>
          </a:xfrm>
          <a:custGeom>
            <a:avLst/>
            <a:gdLst/>
            <a:ahLst/>
            <a:cxnLst/>
            <a:rect l="l" t="t" r="r" b="b"/>
            <a:pathLst>
              <a:path w="117473" h="152755">
                <a:moveTo>
                  <a:pt x="11887" y="0"/>
                </a:moveTo>
                <a:lnTo>
                  <a:pt x="10413" y="6565"/>
                </a:lnTo>
                <a:lnTo>
                  <a:pt x="10350" y="13385"/>
                </a:lnTo>
                <a:lnTo>
                  <a:pt x="8140" y="19608"/>
                </a:lnTo>
                <a:lnTo>
                  <a:pt x="6972" y="22898"/>
                </a:lnTo>
                <a:lnTo>
                  <a:pt x="5460" y="25476"/>
                </a:lnTo>
                <a:lnTo>
                  <a:pt x="4648" y="29044"/>
                </a:lnTo>
                <a:lnTo>
                  <a:pt x="3301" y="35064"/>
                </a:lnTo>
                <a:lnTo>
                  <a:pt x="1028" y="42710"/>
                </a:lnTo>
                <a:lnTo>
                  <a:pt x="457" y="48488"/>
                </a:lnTo>
                <a:lnTo>
                  <a:pt x="0" y="53149"/>
                </a:lnTo>
                <a:lnTo>
                  <a:pt x="2311" y="56311"/>
                </a:lnTo>
                <a:lnTo>
                  <a:pt x="4635" y="60134"/>
                </a:lnTo>
                <a:lnTo>
                  <a:pt x="11481" y="70782"/>
                </a:lnTo>
                <a:lnTo>
                  <a:pt x="18753" y="81250"/>
                </a:lnTo>
                <a:lnTo>
                  <a:pt x="26173" y="91570"/>
                </a:lnTo>
                <a:lnTo>
                  <a:pt x="26949" y="92646"/>
                </a:lnTo>
                <a:lnTo>
                  <a:pt x="29781" y="96558"/>
                </a:lnTo>
                <a:lnTo>
                  <a:pt x="33032" y="103111"/>
                </a:lnTo>
                <a:lnTo>
                  <a:pt x="37210" y="105511"/>
                </a:lnTo>
                <a:lnTo>
                  <a:pt x="38836" y="106438"/>
                </a:lnTo>
                <a:lnTo>
                  <a:pt x="43624" y="107594"/>
                </a:lnTo>
                <a:lnTo>
                  <a:pt x="45516" y="106591"/>
                </a:lnTo>
                <a:lnTo>
                  <a:pt x="48806" y="104825"/>
                </a:lnTo>
                <a:lnTo>
                  <a:pt x="47701" y="100977"/>
                </a:lnTo>
                <a:lnTo>
                  <a:pt x="48729" y="97790"/>
                </a:lnTo>
                <a:lnTo>
                  <a:pt x="51739" y="100355"/>
                </a:lnTo>
                <a:lnTo>
                  <a:pt x="52946" y="105956"/>
                </a:lnTo>
                <a:lnTo>
                  <a:pt x="54952" y="109512"/>
                </a:lnTo>
                <a:lnTo>
                  <a:pt x="61882" y="120239"/>
                </a:lnTo>
                <a:lnTo>
                  <a:pt x="70062" y="129946"/>
                </a:lnTo>
                <a:lnTo>
                  <a:pt x="76644" y="136232"/>
                </a:lnTo>
                <a:lnTo>
                  <a:pt x="87480" y="143197"/>
                </a:lnTo>
                <a:lnTo>
                  <a:pt x="98949" y="148298"/>
                </a:lnTo>
                <a:lnTo>
                  <a:pt x="107403" y="152755"/>
                </a:lnTo>
                <a:lnTo>
                  <a:pt x="111129" y="140676"/>
                </a:lnTo>
                <a:lnTo>
                  <a:pt x="114216" y="128309"/>
                </a:lnTo>
                <a:lnTo>
                  <a:pt x="116414" y="115752"/>
                </a:lnTo>
                <a:lnTo>
                  <a:pt x="117473" y="103106"/>
                </a:lnTo>
                <a:lnTo>
                  <a:pt x="117424" y="94703"/>
                </a:lnTo>
                <a:lnTo>
                  <a:pt x="117020" y="82083"/>
                </a:lnTo>
                <a:lnTo>
                  <a:pt x="116676" y="69330"/>
                </a:lnTo>
                <a:lnTo>
                  <a:pt x="116013" y="56574"/>
                </a:lnTo>
                <a:lnTo>
                  <a:pt x="114652" y="43944"/>
                </a:lnTo>
                <a:lnTo>
                  <a:pt x="112213" y="31571"/>
                </a:lnTo>
                <a:lnTo>
                  <a:pt x="111671" y="29527"/>
                </a:lnTo>
                <a:lnTo>
                  <a:pt x="109969" y="23393"/>
                </a:lnTo>
                <a:lnTo>
                  <a:pt x="110197" y="23914"/>
                </a:lnTo>
                <a:lnTo>
                  <a:pt x="105206" y="21894"/>
                </a:lnTo>
                <a:lnTo>
                  <a:pt x="93414" y="17181"/>
                </a:lnTo>
                <a:lnTo>
                  <a:pt x="81596" y="12522"/>
                </a:lnTo>
                <a:lnTo>
                  <a:pt x="69762" y="7914"/>
                </a:lnTo>
                <a:lnTo>
                  <a:pt x="64757" y="5981"/>
                </a:lnTo>
                <a:lnTo>
                  <a:pt x="65138" y="5600"/>
                </a:lnTo>
                <a:lnTo>
                  <a:pt x="65455" y="5156"/>
                </a:lnTo>
                <a:lnTo>
                  <a:pt x="65684" y="46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075049" y="2819360"/>
            <a:ext cx="123741" cy="228511"/>
          </a:xfrm>
          <a:custGeom>
            <a:avLst/>
            <a:gdLst/>
            <a:ahLst/>
            <a:cxnLst/>
            <a:rect l="l" t="t" r="r" b="b"/>
            <a:pathLst>
              <a:path w="123741" h="228511">
                <a:moveTo>
                  <a:pt x="2169" y="146165"/>
                </a:moveTo>
                <a:lnTo>
                  <a:pt x="0" y="157128"/>
                </a:lnTo>
                <a:lnTo>
                  <a:pt x="2622" y="165900"/>
                </a:lnTo>
                <a:lnTo>
                  <a:pt x="10321" y="175350"/>
                </a:lnTo>
                <a:lnTo>
                  <a:pt x="20953" y="183955"/>
                </a:lnTo>
                <a:lnTo>
                  <a:pt x="32075" y="191159"/>
                </a:lnTo>
                <a:lnTo>
                  <a:pt x="37204" y="194144"/>
                </a:lnTo>
                <a:lnTo>
                  <a:pt x="48167" y="200844"/>
                </a:lnTo>
                <a:lnTo>
                  <a:pt x="58852" y="207895"/>
                </a:lnTo>
                <a:lnTo>
                  <a:pt x="69537" y="214723"/>
                </a:lnTo>
                <a:lnTo>
                  <a:pt x="80500" y="220755"/>
                </a:lnTo>
                <a:lnTo>
                  <a:pt x="92016" y="225415"/>
                </a:lnTo>
                <a:lnTo>
                  <a:pt x="104364" y="228131"/>
                </a:lnTo>
                <a:lnTo>
                  <a:pt x="115169" y="228511"/>
                </a:lnTo>
                <a:lnTo>
                  <a:pt x="116439" y="215941"/>
                </a:lnTo>
                <a:lnTo>
                  <a:pt x="119074" y="203475"/>
                </a:lnTo>
                <a:lnTo>
                  <a:pt x="121478" y="190945"/>
                </a:lnTo>
                <a:lnTo>
                  <a:pt x="122729" y="172866"/>
                </a:lnTo>
                <a:lnTo>
                  <a:pt x="123203" y="160181"/>
                </a:lnTo>
                <a:lnTo>
                  <a:pt x="123500" y="147490"/>
                </a:lnTo>
                <a:lnTo>
                  <a:pt x="123663" y="134791"/>
                </a:lnTo>
                <a:lnTo>
                  <a:pt x="123741" y="37655"/>
                </a:lnTo>
                <a:lnTo>
                  <a:pt x="74935" y="0"/>
                </a:lnTo>
                <a:lnTo>
                  <a:pt x="68694" y="9813"/>
                </a:lnTo>
                <a:lnTo>
                  <a:pt x="62384" y="22941"/>
                </a:lnTo>
                <a:lnTo>
                  <a:pt x="59556" y="29337"/>
                </a:lnTo>
                <a:lnTo>
                  <a:pt x="55233" y="41049"/>
                </a:lnTo>
                <a:lnTo>
                  <a:pt x="51489" y="53164"/>
                </a:lnTo>
                <a:lnTo>
                  <a:pt x="47244" y="65272"/>
                </a:lnTo>
                <a:lnTo>
                  <a:pt x="44633" y="71120"/>
                </a:lnTo>
                <a:lnTo>
                  <a:pt x="38892" y="82088"/>
                </a:lnTo>
                <a:lnTo>
                  <a:pt x="32643" y="92999"/>
                </a:lnTo>
                <a:lnTo>
                  <a:pt x="26086" y="103906"/>
                </a:lnTo>
                <a:lnTo>
                  <a:pt x="19424" y="114867"/>
                </a:lnTo>
                <a:lnTo>
                  <a:pt x="12857" y="125936"/>
                </a:lnTo>
                <a:lnTo>
                  <a:pt x="7638" y="135216"/>
                </a:lnTo>
                <a:lnTo>
                  <a:pt x="2169" y="14616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075049" y="2819360"/>
            <a:ext cx="123741" cy="228511"/>
          </a:xfrm>
          <a:custGeom>
            <a:avLst/>
            <a:gdLst/>
            <a:ahLst/>
            <a:cxnLst/>
            <a:rect l="l" t="t" r="r" b="b"/>
            <a:pathLst>
              <a:path w="123741" h="228511">
                <a:moveTo>
                  <a:pt x="74935" y="0"/>
                </a:moveTo>
                <a:lnTo>
                  <a:pt x="68694" y="9813"/>
                </a:lnTo>
                <a:lnTo>
                  <a:pt x="62384" y="22941"/>
                </a:lnTo>
                <a:lnTo>
                  <a:pt x="59556" y="29337"/>
                </a:lnTo>
                <a:lnTo>
                  <a:pt x="55233" y="41049"/>
                </a:lnTo>
                <a:lnTo>
                  <a:pt x="51489" y="53164"/>
                </a:lnTo>
                <a:lnTo>
                  <a:pt x="47244" y="65272"/>
                </a:lnTo>
                <a:lnTo>
                  <a:pt x="44633" y="71120"/>
                </a:lnTo>
                <a:lnTo>
                  <a:pt x="38892" y="82088"/>
                </a:lnTo>
                <a:lnTo>
                  <a:pt x="32643" y="92999"/>
                </a:lnTo>
                <a:lnTo>
                  <a:pt x="26086" y="103906"/>
                </a:lnTo>
                <a:lnTo>
                  <a:pt x="19424" y="114867"/>
                </a:lnTo>
                <a:lnTo>
                  <a:pt x="12857" y="125936"/>
                </a:lnTo>
                <a:lnTo>
                  <a:pt x="7638" y="135216"/>
                </a:lnTo>
                <a:lnTo>
                  <a:pt x="2169" y="146165"/>
                </a:lnTo>
                <a:lnTo>
                  <a:pt x="0" y="157128"/>
                </a:lnTo>
                <a:lnTo>
                  <a:pt x="2622" y="165900"/>
                </a:lnTo>
                <a:lnTo>
                  <a:pt x="10321" y="175350"/>
                </a:lnTo>
                <a:lnTo>
                  <a:pt x="20953" y="183955"/>
                </a:lnTo>
                <a:lnTo>
                  <a:pt x="32075" y="191159"/>
                </a:lnTo>
                <a:lnTo>
                  <a:pt x="37204" y="194144"/>
                </a:lnTo>
                <a:lnTo>
                  <a:pt x="48167" y="200844"/>
                </a:lnTo>
                <a:lnTo>
                  <a:pt x="58852" y="207895"/>
                </a:lnTo>
                <a:lnTo>
                  <a:pt x="69537" y="214723"/>
                </a:lnTo>
                <a:lnTo>
                  <a:pt x="80500" y="220755"/>
                </a:lnTo>
                <a:lnTo>
                  <a:pt x="92016" y="225415"/>
                </a:lnTo>
                <a:lnTo>
                  <a:pt x="104364" y="228131"/>
                </a:lnTo>
                <a:lnTo>
                  <a:pt x="115169" y="228511"/>
                </a:lnTo>
                <a:lnTo>
                  <a:pt x="116439" y="215941"/>
                </a:lnTo>
                <a:lnTo>
                  <a:pt x="119074" y="203475"/>
                </a:lnTo>
                <a:lnTo>
                  <a:pt x="121478" y="190945"/>
                </a:lnTo>
                <a:lnTo>
                  <a:pt x="122040" y="185547"/>
                </a:lnTo>
                <a:lnTo>
                  <a:pt x="122729" y="172866"/>
                </a:lnTo>
                <a:lnTo>
                  <a:pt x="123203" y="160181"/>
                </a:lnTo>
                <a:lnTo>
                  <a:pt x="123500" y="147490"/>
                </a:lnTo>
                <a:lnTo>
                  <a:pt x="123663" y="134791"/>
                </a:lnTo>
                <a:lnTo>
                  <a:pt x="123729" y="122083"/>
                </a:lnTo>
                <a:lnTo>
                  <a:pt x="123741" y="110998"/>
                </a:lnTo>
                <a:lnTo>
                  <a:pt x="123741" y="376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973657" y="421914"/>
            <a:ext cx="235901" cy="180279"/>
          </a:xfrm>
          <a:custGeom>
            <a:avLst/>
            <a:gdLst/>
            <a:ahLst/>
            <a:cxnLst/>
            <a:rect l="l" t="t" r="r" b="b"/>
            <a:pathLst>
              <a:path w="235901" h="180279">
                <a:moveTo>
                  <a:pt x="102" y="125378"/>
                </a:moveTo>
                <a:lnTo>
                  <a:pt x="0" y="136540"/>
                </a:lnTo>
                <a:lnTo>
                  <a:pt x="1749" y="148754"/>
                </a:lnTo>
                <a:lnTo>
                  <a:pt x="2742" y="153520"/>
                </a:lnTo>
                <a:lnTo>
                  <a:pt x="4037" y="159476"/>
                </a:lnTo>
                <a:lnTo>
                  <a:pt x="7098" y="173535"/>
                </a:lnTo>
                <a:lnTo>
                  <a:pt x="12495" y="175936"/>
                </a:lnTo>
                <a:lnTo>
                  <a:pt x="15836" y="176698"/>
                </a:lnTo>
                <a:lnTo>
                  <a:pt x="24560" y="176799"/>
                </a:lnTo>
                <a:lnTo>
                  <a:pt x="23659" y="179034"/>
                </a:lnTo>
                <a:lnTo>
                  <a:pt x="30707" y="180279"/>
                </a:lnTo>
                <a:lnTo>
                  <a:pt x="199160" y="135283"/>
                </a:lnTo>
                <a:lnTo>
                  <a:pt x="211447" y="138808"/>
                </a:lnTo>
                <a:lnTo>
                  <a:pt x="222185" y="143865"/>
                </a:lnTo>
                <a:lnTo>
                  <a:pt x="228700" y="144401"/>
                </a:lnTo>
                <a:lnTo>
                  <a:pt x="232784" y="131581"/>
                </a:lnTo>
                <a:lnTo>
                  <a:pt x="235036" y="118291"/>
                </a:lnTo>
                <a:lnTo>
                  <a:pt x="235867" y="106290"/>
                </a:lnTo>
                <a:lnTo>
                  <a:pt x="235901" y="103495"/>
                </a:lnTo>
                <a:lnTo>
                  <a:pt x="235190" y="83557"/>
                </a:lnTo>
                <a:lnTo>
                  <a:pt x="233017" y="70166"/>
                </a:lnTo>
                <a:lnTo>
                  <a:pt x="229329" y="60695"/>
                </a:lnTo>
                <a:lnTo>
                  <a:pt x="224068" y="52517"/>
                </a:lnTo>
                <a:lnTo>
                  <a:pt x="219594" y="46396"/>
                </a:lnTo>
                <a:lnTo>
                  <a:pt x="215924" y="41354"/>
                </a:lnTo>
                <a:lnTo>
                  <a:pt x="207072" y="32362"/>
                </a:lnTo>
                <a:lnTo>
                  <a:pt x="197700" y="24063"/>
                </a:lnTo>
                <a:lnTo>
                  <a:pt x="186797" y="15666"/>
                </a:lnTo>
                <a:lnTo>
                  <a:pt x="173135" y="9339"/>
                </a:lnTo>
                <a:lnTo>
                  <a:pt x="162131" y="5429"/>
                </a:lnTo>
                <a:lnTo>
                  <a:pt x="150659" y="2720"/>
                </a:lnTo>
                <a:lnTo>
                  <a:pt x="138849" y="931"/>
                </a:lnTo>
                <a:lnTo>
                  <a:pt x="126075" y="0"/>
                </a:lnTo>
                <a:lnTo>
                  <a:pt x="112901" y="102"/>
                </a:lnTo>
                <a:lnTo>
                  <a:pt x="99890" y="1415"/>
                </a:lnTo>
                <a:lnTo>
                  <a:pt x="87604" y="4116"/>
                </a:lnTo>
                <a:lnTo>
                  <a:pt x="68663" y="11632"/>
                </a:lnTo>
                <a:lnTo>
                  <a:pt x="57837" y="17394"/>
                </a:lnTo>
                <a:lnTo>
                  <a:pt x="48515" y="23849"/>
                </a:lnTo>
                <a:lnTo>
                  <a:pt x="39662" y="31563"/>
                </a:lnTo>
                <a:lnTo>
                  <a:pt x="30245" y="41104"/>
                </a:lnTo>
                <a:lnTo>
                  <a:pt x="18542" y="55799"/>
                </a:lnTo>
                <a:lnTo>
                  <a:pt x="12334" y="67721"/>
                </a:lnTo>
                <a:lnTo>
                  <a:pt x="8381" y="77942"/>
                </a:lnTo>
                <a:lnTo>
                  <a:pt x="5341" y="90210"/>
                </a:lnTo>
                <a:lnTo>
                  <a:pt x="3254" y="102866"/>
                </a:lnTo>
                <a:lnTo>
                  <a:pt x="1891" y="111826"/>
                </a:lnTo>
                <a:lnTo>
                  <a:pt x="102" y="12537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973657" y="421914"/>
            <a:ext cx="235901" cy="180279"/>
          </a:xfrm>
          <a:custGeom>
            <a:avLst/>
            <a:gdLst/>
            <a:ahLst/>
            <a:cxnLst/>
            <a:rect l="l" t="t" r="r" b="b"/>
            <a:pathLst>
              <a:path w="235901" h="180279">
                <a:moveTo>
                  <a:pt x="199160" y="135283"/>
                </a:moveTo>
                <a:lnTo>
                  <a:pt x="211447" y="138808"/>
                </a:lnTo>
                <a:lnTo>
                  <a:pt x="222185" y="143865"/>
                </a:lnTo>
                <a:lnTo>
                  <a:pt x="228700" y="144401"/>
                </a:lnTo>
                <a:lnTo>
                  <a:pt x="232784" y="131581"/>
                </a:lnTo>
                <a:lnTo>
                  <a:pt x="235036" y="118291"/>
                </a:lnTo>
                <a:lnTo>
                  <a:pt x="235867" y="106290"/>
                </a:lnTo>
                <a:lnTo>
                  <a:pt x="235901" y="103495"/>
                </a:lnTo>
                <a:lnTo>
                  <a:pt x="235190" y="83557"/>
                </a:lnTo>
                <a:lnTo>
                  <a:pt x="233017" y="70166"/>
                </a:lnTo>
                <a:lnTo>
                  <a:pt x="229329" y="60695"/>
                </a:lnTo>
                <a:lnTo>
                  <a:pt x="224068" y="52517"/>
                </a:lnTo>
                <a:lnTo>
                  <a:pt x="219594" y="46396"/>
                </a:lnTo>
                <a:lnTo>
                  <a:pt x="215924" y="41354"/>
                </a:lnTo>
                <a:lnTo>
                  <a:pt x="207072" y="32362"/>
                </a:lnTo>
                <a:lnTo>
                  <a:pt x="197700" y="24063"/>
                </a:lnTo>
                <a:lnTo>
                  <a:pt x="186797" y="15666"/>
                </a:lnTo>
                <a:lnTo>
                  <a:pt x="173135" y="9339"/>
                </a:lnTo>
                <a:lnTo>
                  <a:pt x="162131" y="5429"/>
                </a:lnTo>
                <a:lnTo>
                  <a:pt x="150659" y="2720"/>
                </a:lnTo>
                <a:lnTo>
                  <a:pt x="138849" y="931"/>
                </a:lnTo>
                <a:lnTo>
                  <a:pt x="126075" y="0"/>
                </a:lnTo>
                <a:lnTo>
                  <a:pt x="112901" y="102"/>
                </a:lnTo>
                <a:lnTo>
                  <a:pt x="99890" y="1415"/>
                </a:lnTo>
                <a:lnTo>
                  <a:pt x="87604" y="4116"/>
                </a:lnTo>
                <a:lnTo>
                  <a:pt x="68663" y="11632"/>
                </a:lnTo>
                <a:lnTo>
                  <a:pt x="57837" y="17394"/>
                </a:lnTo>
                <a:lnTo>
                  <a:pt x="48515" y="23849"/>
                </a:lnTo>
                <a:lnTo>
                  <a:pt x="39662" y="31563"/>
                </a:lnTo>
                <a:lnTo>
                  <a:pt x="30245" y="41104"/>
                </a:lnTo>
                <a:lnTo>
                  <a:pt x="18542" y="55799"/>
                </a:lnTo>
                <a:lnTo>
                  <a:pt x="12334" y="67721"/>
                </a:lnTo>
                <a:lnTo>
                  <a:pt x="8381" y="77942"/>
                </a:lnTo>
                <a:lnTo>
                  <a:pt x="5341" y="90210"/>
                </a:lnTo>
                <a:lnTo>
                  <a:pt x="3254" y="102866"/>
                </a:lnTo>
                <a:lnTo>
                  <a:pt x="1891" y="111826"/>
                </a:lnTo>
                <a:lnTo>
                  <a:pt x="102" y="125378"/>
                </a:lnTo>
                <a:lnTo>
                  <a:pt x="0" y="136540"/>
                </a:lnTo>
                <a:lnTo>
                  <a:pt x="1749" y="148754"/>
                </a:lnTo>
                <a:lnTo>
                  <a:pt x="4037" y="159476"/>
                </a:lnTo>
                <a:lnTo>
                  <a:pt x="7098" y="173535"/>
                </a:lnTo>
                <a:lnTo>
                  <a:pt x="13842" y="176532"/>
                </a:lnTo>
                <a:lnTo>
                  <a:pt x="24560" y="176799"/>
                </a:lnTo>
                <a:lnTo>
                  <a:pt x="23659" y="179034"/>
                </a:lnTo>
                <a:lnTo>
                  <a:pt x="30707" y="180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934832" y="531892"/>
            <a:ext cx="258756" cy="316308"/>
          </a:xfrm>
          <a:custGeom>
            <a:avLst/>
            <a:gdLst/>
            <a:ahLst/>
            <a:cxnLst/>
            <a:rect l="l" t="t" r="r" b="b"/>
            <a:pathLst>
              <a:path w="258756" h="316308">
                <a:moveTo>
                  <a:pt x="171368" y="180476"/>
                </a:moveTo>
                <a:lnTo>
                  <a:pt x="177812" y="173861"/>
                </a:lnTo>
                <a:lnTo>
                  <a:pt x="187127" y="165508"/>
                </a:lnTo>
                <a:lnTo>
                  <a:pt x="195783" y="156646"/>
                </a:lnTo>
                <a:lnTo>
                  <a:pt x="202787" y="145412"/>
                </a:lnTo>
                <a:lnTo>
                  <a:pt x="206849" y="136412"/>
                </a:lnTo>
                <a:lnTo>
                  <a:pt x="211890" y="124785"/>
                </a:lnTo>
                <a:lnTo>
                  <a:pt x="216243" y="113026"/>
                </a:lnTo>
                <a:lnTo>
                  <a:pt x="219539" y="100708"/>
                </a:lnTo>
                <a:lnTo>
                  <a:pt x="221310" y="95124"/>
                </a:lnTo>
                <a:lnTo>
                  <a:pt x="227501" y="90186"/>
                </a:lnTo>
                <a:lnTo>
                  <a:pt x="236506" y="85937"/>
                </a:lnTo>
                <a:lnTo>
                  <a:pt x="241510" y="81962"/>
                </a:lnTo>
                <a:lnTo>
                  <a:pt x="245142" y="70786"/>
                </a:lnTo>
                <a:lnTo>
                  <a:pt x="247250" y="65236"/>
                </a:lnTo>
                <a:lnTo>
                  <a:pt x="250654" y="56194"/>
                </a:lnTo>
                <a:lnTo>
                  <a:pt x="252622" y="50898"/>
                </a:lnTo>
                <a:lnTo>
                  <a:pt x="255861" y="41411"/>
                </a:lnTo>
                <a:lnTo>
                  <a:pt x="257994" y="35150"/>
                </a:lnTo>
                <a:lnTo>
                  <a:pt x="258756" y="30299"/>
                </a:lnTo>
                <a:lnTo>
                  <a:pt x="256877" y="20761"/>
                </a:lnTo>
                <a:lnTo>
                  <a:pt x="254347" y="13481"/>
                </a:lnTo>
                <a:lnTo>
                  <a:pt x="245874" y="8286"/>
                </a:lnTo>
                <a:lnTo>
                  <a:pt x="224301" y="619"/>
                </a:lnTo>
                <a:lnTo>
                  <a:pt x="213408" y="255"/>
                </a:lnTo>
                <a:lnTo>
                  <a:pt x="197961" y="616"/>
                </a:lnTo>
                <a:lnTo>
                  <a:pt x="187509" y="212"/>
                </a:lnTo>
                <a:lnTo>
                  <a:pt x="179290" y="0"/>
                </a:lnTo>
                <a:lnTo>
                  <a:pt x="165536" y="3087"/>
                </a:lnTo>
                <a:lnTo>
                  <a:pt x="154680" y="7769"/>
                </a:lnTo>
                <a:lnTo>
                  <a:pt x="146067" y="14591"/>
                </a:lnTo>
                <a:lnTo>
                  <a:pt x="137103" y="24297"/>
                </a:lnTo>
                <a:lnTo>
                  <a:pt x="129826" y="34401"/>
                </a:lnTo>
                <a:lnTo>
                  <a:pt x="127334" y="39163"/>
                </a:lnTo>
                <a:lnTo>
                  <a:pt x="122117" y="48460"/>
                </a:lnTo>
                <a:lnTo>
                  <a:pt x="113036" y="48777"/>
                </a:lnTo>
                <a:lnTo>
                  <a:pt x="106447" y="41264"/>
                </a:lnTo>
                <a:lnTo>
                  <a:pt x="100475" y="28895"/>
                </a:lnTo>
                <a:lnTo>
                  <a:pt x="92513" y="19262"/>
                </a:lnTo>
                <a:lnTo>
                  <a:pt x="89976" y="18143"/>
                </a:lnTo>
                <a:lnTo>
                  <a:pt x="78008" y="18827"/>
                </a:lnTo>
                <a:lnTo>
                  <a:pt x="68790" y="25778"/>
                </a:lnTo>
                <a:lnTo>
                  <a:pt x="64889" y="35637"/>
                </a:lnTo>
                <a:lnTo>
                  <a:pt x="63946" y="47979"/>
                </a:lnTo>
                <a:lnTo>
                  <a:pt x="64408" y="60688"/>
                </a:lnTo>
                <a:lnTo>
                  <a:pt x="64053" y="72602"/>
                </a:lnTo>
                <a:lnTo>
                  <a:pt x="63172" y="77074"/>
                </a:lnTo>
                <a:lnTo>
                  <a:pt x="58936" y="89351"/>
                </a:lnTo>
                <a:lnTo>
                  <a:pt x="53321" y="101127"/>
                </a:lnTo>
                <a:lnTo>
                  <a:pt x="45085" y="111258"/>
                </a:lnTo>
                <a:lnTo>
                  <a:pt x="34535" y="118068"/>
                </a:lnTo>
                <a:lnTo>
                  <a:pt x="22948" y="123657"/>
                </a:lnTo>
                <a:lnTo>
                  <a:pt x="11602" y="130121"/>
                </a:lnTo>
                <a:lnTo>
                  <a:pt x="667" y="148345"/>
                </a:lnTo>
                <a:lnTo>
                  <a:pt x="665" y="149454"/>
                </a:lnTo>
                <a:lnTo>
                  <a:pt x="460" y="162080"/>
                </a:lnTo>
                <a:lnTo>
                  <a:pt x="134" y="174828"/>
                </a:lnTo>
                <a:lnTo>
                  <a:pt x="0" y="187596"/>
                </a:lnTo>
                <a:lnTo>
                  <a:pt x="369" y="200283"/>
                </a:lnTo>
                <a:lnTo>
                  <a:pt x="1556" y="212785"/>
                </a:lnTo>
                <a:lnTo>
                  <a:pt x="3112" y="223286"/>
                </a:lnTo>
                <a:lnTo>
                  <a:pt x="5461" y="236238"/>
                </a:lnTo>
                <a:lnTo>
                  <a:pt x="8554" y="249442"/>
                </a:lnTo>
                <a:lnTo>
                  <a:pt x="12586" y="262513"/>
                </a:lnTo>
                <a:lnTo>
                  <a:pt x="17756" y="275062"/>
                </a:lnTo>
                <a:lnTo>
                  <a:pt x="24258" y="286704"/>
                </a:lnTo>
                <a:lnTo>
                  <a:pt x="32290" y="297052"/>
                </a:lnTo>
                <a:lnTo>
                  <a:pt x="42047" y="305718"/>
                </a:lnTo>
                <a:lnTo>
                  <a:pt x="53727" y="312315"/>
                </a:lnTo>
                <a:lnTo>
                  <a:pt x="62364" y="314965"/>
                </a:lnTo>
                <a:lnTo>
                  <a:pt x="74640" y="316308"/>
                </a:lnTo>
                <a:lnTo>
                  <a:pt x="87709" y="315822"/>
                </a:lnTo>
                <a:lnTo>
                  <a:pt x="100819" y="313960"/>
                </a:lnTo>
                <a:lnTo>
                  <a:pt x="113213" y="311171"/>
                </a:lnTo>
                <a:lnTo>
                  <a:pt x="124136" y="307908"/>
                </a:lnTo>
                <a:lnTo>
                  <a:pt x="135896" y="304251"/>
                </a:lnTo>
                <a:lnTo>
                  <a:pt x="148210" y="300171"/>
                </a:lnTo>
                <a:lnTo>
                  <a:pt x="159781" y="294715"/>
                </a:lnTo>
                <a:lnTo>
                  <a:pt x="169780" y="286775"/>
                </a:lnTo>
                <a:lnTo>
                  <a:pt x="178341" y="273412"/>
                </a:lnTo>
                <a:lnTo>
                  <a:pt x="182454" y="260744"/>
                </a:lnTo>
                <a:lnTo>
                  <a:pt x="183941" y="248129"/>
                </a:lnTo>
                <a:lnTo>
                  <a:pt x="183833" y="244178"/>
                </a:lnTo>
                <a:lnTo>
                  <a:pt x="181687" y="231537"/>
                </a:lnTo>
                <a:lnTo>
                  <a:pt x="177695" y="219382"/>
                </a:lnTo>
                <a:lnTo>
                  <a:pt x="173035" y="207455"/>
                </a:lnTo>
                <a:lnTo>
                  <a:pt x="168886" y="195495"/>
                </a:lnTo>
                <a:lnTo>
                  <a:pt x="166427" y="183245"/>
                </a:lnTo>
                <a:lnTo>
                  <a:pt x="167659" y="182559"/>
                </a:lnTo>
                <a:lnTo>
                  <a:pt x="170390" y="181594"/>
                </a:lnTo>
                <a:lnTo>
                  <a:pt x="171368" y="1804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34832" y="531892"/>
            <a:ext cx="258756" cy="316308"/>
          </a:xfrm>
          <a:custGeom>
            <a:avLst/>
            <a:gdLst/>
            <a:ahLst/>
            <a:cxnLst/>
            <a:rect l="l" t="t" r="r" b="b"/>
            <a:pathLst>
              <a:path w="258756" h="316308">
                <a:moveTo>
                  <a:pt x="11602" y="130121"/>
                </a:moveTo>
                <a:lnTo>
                  <a:pt x="22948" y="123657"/>
                </a:lnTo>
                <a:lnTo>
                  <a:pt x="34535" y="118068"/>
                </a:lnTo>
                <a:lnTo>
                  <a:pt x="45085" y="111258"/>
                </a:lnTo>
                <a:lnTo>
                  <a:pt x="53321" y="101127"/>
                </a:lnTo>
                <a:lnTo>
                  <a:pt x="58936" y="89351"/>
                </a:lnTo>
                <a:lnTo>
                  <a:pt x="63172" y="77074"/>
                </a:lnTo>
                <a:lnTo>
                  <a:pt x="64053" y="72602"/>
                </a:lnTo>
                <a:lnTo>
                  <a:pt x="64408" y="60688"/>
                </a:lnTo>
                <a:lnTo>
                  <a:pt x="63946" y="47979"/>
                </a:lnTo>
                <a:lnTo>
                  <a:pt x="64889" y="35637"/>
                </a:lnTo>
                <a:lnTo>
                  <a:pt x="68790" y="25778"/>
                </a:lnTo>
                <a:lnTo>
                  <a:pt x="78008" y="18827"/>
                </a:lnTo>
                <a:lnTo>
                  <a:pt x="89976" y="18143"/>
                </a:lnTo>
                <a:lnTo>
                  <a:pt x="92513" y="19262"/>
                </a:lnTo>
                <a:lnTo>
                  <a:pt x="100475" y="28895"/>
                </a:lnTo>
                <a:lnTo>
                  <a:pt x="106447" y="41264"/>
                </a:lnTo>
                <a:lnTo>
                  <a:pt x="113036" y="48777"/>
                </a:lnTo>
                <a:lnTo>
                  <a:pt x="122117" y="48460"/>
                </a:lnTo>
                <a:lnTo>
                  <a:pt x="127334" y="39163"/>
                </a:lnTo>
                <a:lnTo>
                  <a:pt x="129826" y="34401"/>
                </a:lnTo>
                <a:lnTo>
                  <a:pt x="137103" y="24297"/>
                </a:lnTo>
                <a:lnTo>
                  <a:pt x="146067" y="14591"/>
                </a:lnTo>
                <a:lnTo>
                  <a:pt x="154680" y="7769"/>
                </a:lnTo>
                <a:lnTo>
                  <a:pt x="165536" y="3087"/>
                </a:lnTo>
                <a:lnTo>
                  <a:pt x="179290" y="0"/>
                </a:lnTo>
                <a:lnTo>
                  <a:pt x="187509" y="212"/>
                </a:lnTo>
                <a:lnTo>
                  <a:pt x="197961" y="616"/>
                </a:lnTo>
                <a:lnTo>
                  <a:pt x="213408" y="255"/>
                </a:lnTo>
                <a:lnTo>
                  <a:pt x="224301" y="619"/>
                </a:lnTo>
                <a:lnTo>
                  <a:pt x="245874" y="8286"/>
                </a:lnTo>
                <a:lnTo>
                  <a:pt x="254347" y="13481"/>
                </a:lnTo>
                <a:lnTo>
                  <a:pt x="256847" y="20610"/>
                </a:lnTo>
                <a:lnTo>
                  <a:pt x="258756" y="30299"/>
                </a:lnTo>
                <a:lnTo>
                  <a:pt x="257994" y="35150"/>
                </a:lnTo>
                <a:lnTo>
                  <a:pt x="255861" y="41411"/>
                </a:lnTo>
                <a:lnTo>
                  <a:pt x="252622" y="50898"/>
                </a:lnTo>
                <a:lnTo>
                  <a:pt x="250654" y="56194"/>
                </a:lnTo>
                <a:lnTo>
                  <a:pt x="247250" y="65236"/>
                </a:lnTo>
                <a:lnTo>
                  <a:pt x="245142" y="70786"/>
                </a:lnTo>
                <a:lnTo>
                  <a:pt x="241510" y="81962"/>
                </a:lnTo>
                <a:lnTo>
                  <a:pt x="236506" y="85937"/>
                </a:lnTo>
                <a:lnTo>
                  <a:pt x="227501" y="90186"/>
                </a:lnTo>
                <a:lnTo>
                  <a:pt x="221310" y="95124"/>
                </a:lnTo>
                <a:lnTo>
                  <a:pt x="219539" y="100708"/>
                </a:lnTo>
                <a:lnTo>
                  <a:pt x="216243" y="113026"/>
                </a:lnTo>
                <a:lnTo>
                  <a:pt x="211890" y="124785"/>
                </a:lnTo>
                <a:lnTo>
                  <a:pt x="206849" y="136412"/>
                </a:lnTo>
                <a:lnTo>
                  <a:pt x="202787" y="145412"/>
                </a:lnTo>
                <a:lnTo>
                  <a:pt x="195783" y="156646"/>
                </a:lnTo>
                <a:lnTo>
                  <a:pt x="187127" y="165508"/>
                </a:lnTo>
                <a:lnTo>
                  <a:pt x="177812" y="173861"/>
                </a:lnTo>
                <a:lnTo>
                  <a:pt x="171368" y="180476"/>
                </a:lnTo>
                <a:lnTo>
                  <a:pt x="170390" y="181594"/>
                </a:lnTo>
                <a:lnTo>
                  <a:pt x="167659" y="182559"/>
                </a:lnTo>
                <a:lnTo>
                  <a:pt x="166427" y="183245"/>
                </a:lnTo>
                <a:lnTo>
                  <a:pt x="168886" y="195495"/>
                </a:lnTo>
                <a:lnTo>
                  <a:pt x="173035" y="207455"/>
                </a:lnTo>
                <a:lnTo>
                  <a:pt x="177695" y="219382"/>
                </a:lnTo>
                <a:lnTo>
                  <a:pt x="181687" y="231537"/>
                </a:lnTo>
                <a:lnTo>
                  <a:pt x="183833" y="244178"/>
                </a:lnTo>
                <a:lnTo>
                  <a:pt x="183941" y="248129"/>
                </a:lnTo>
                <a:lnTo>
                  <a:pt x="182454" y="260744"/>
                </a:lnTo>
                <a:lnTo>
                  <a:pt x="178341" y="273412"/>
                </a:lnTo>
                <a:lnTo>
                  <a:pt x="171731" y="284515"/>
                </a:lnTo>
                <a:lnTo>
                  <a:pt x="159781" y="294715"/>
                </a:lnTo>
                <a:lnTo>
                  <a:pt x="148210" y="300171"/>
                </a:lnTo>
                <a:lnTo>
                  <a:pt x="135896" y="304251"/>
                </a:lnTo>
                <a:lnTo>
                  <a:pt x="124136" y="307908"/>
                </a:lnTo>
                <a:lnTo>
                  <a:pt x="113213" y="311171"/>
                </a:lnTo>
                <a:lnTo>
                  <a:pt x="100819" y="313960"/>
                </a:lnTo>
                <a:lnTo>
                  <a:pt x="87709" y="315822"/>
                </a:lnTo>
                <a:lnTo>
                  <a:pt x="74640" y="316308"/>
                </a:lnTo>
                <a:lnTo>
                  <a:pt x="62364" y="314965"/>
                </a:lnTo>
                <a:lnTo>
                  <a:pt x="53727" y="312315"/>
                </a:lnTo>
                <a:lnTo>
                  <a:pt x="42047" y="305718"/>
                </a:lnTo>
                <a:lnTo>
                  <a:pt x="32290" y="297052"/>
                </a:lnTo>
                <a:lnTo>
                  <a:pt x="24258" y="286704"/>
                </a:lnTo>
                <a:lnTo>
                  <a:pt x="17756" y="275062"/>
                </a:lnTo>
                <a:lnTo>
                  <a:pt x="12586" y="262513"/>
                </a:lnTo>
                <a:lnTo>
                  <a:pt x="8554" y="249442"/>
                </a:lnTo>
                <a:lnTo>
                  <a:pt x="5461" y="236238"/>
                </a:lnTo>
                <a:lnTo>
                  <a:pt x="3112" y="223286"/>
                </a:lnTo>
                <a:lnTo>
                  <a:pt x="1556" y="212785"/>
                </a:lnTo>
                <a:lnTo>
                  <a:pt x="369" y="200283"/>
                </a:lnTo>
                <a:lnTo>
                  <a:pt x="0" y="187596"/>
                </a:lnTo>
                <a:lnTo>
                  <a:pt x="134" y="174828"/>
                </a:lnTo>
                <a:lnTo>
                  <a:pt x="460" y="162080"/>
                </a:lnTo>
                <a:lnTo>
                  <a:pt x="665" y="149454"/>
                </a:lnTo>
                <a:lnTo>
                  <a:pt x="667" y="1483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367490" y="1062337"/>
            <a:ext cx="865430" cy="309486"/>
          </a:xfrm>
          <a:custGeom>
            <a:avLst/>
            <a:gdLst/>
            <a:ahLst/>
            <a:cxnLst/>
            <a:rect l="l" t="t" r="r" b="b"/>
            <a:pathLst>
              <a:path w="865430" h="309486">
                <a:moveTo>
                  <a:pt x="163498" y="159971"/>
                </a:moveTo>
                <a:lnTo>
                  <a:pt x="160656" y="158254"/>
                </a:lnTo>
                <a:lnTo>
                  <a:pt x="153773" y="154558"/>
                </a:lnTo>
                <a:lnTo>
                  <a:pt x="147207" y="153822"/>
                </a:lnTo>
                <a:lnTo>
                  <a:pt x="140324" y="150279"/>
                </a:lnTo>
                <a:lnTo>
                  <a:pt x="124711" y="144618"/>
                </a:lnTo>
                <a:lnTo>
                  <a:pt x="109272" y="141467"/>
                </a:lnTo>
                <a:lnTo>
                  <a:pt x="99883" y="140254"/>
                </a:lnTo>
                <a:lnTo>
                  <a:pt x="99112" y="140182"/>
                </a:lnTo>
                <a:lnTo>
                  <a:pt x="89371" y="136499"/>
                </a:lnTo>
                <a:lnTo>
                  <a:pt x="80514" y="144381"/>
                </a:lnTo>
                <a:lnTo>
                  <a:pt x="73524" y="152307"/>
                </a:lnTo>
                <a:lnTo>
                  <a:pt x="66600" y="161112"/>
                </a:lnTo>
                <a:lnTo>
                  <a:pt x="58569" y="170839"/>
                </a:lnTo>
                <a:lnTo>
                  <a:pt x="50344" y="180694"/>
                </a:lnTo>
                <a:lnTo>
                  <a:pt x="42811" y="191016"/>
                </a:lnTo>
                <a:lnTo>
                  <a:pt x="38673" y="198196"/>
                </a:lnTo>
                <a:lnTo>
                  <a:pt x="32446" y="209605"/>
                </a:lnTo>
                <a:lnTo>
                  <a:pt x="25779" y="220638"/>
                </a:lnTo>
                <a:lnTo>
                  <a:pt x="19112" y="231526"/>
                </a:lnTo>
                <a:lnTo>
                  <a:pt x="12887" y="242495"/>
                </a:lnTo>
                <a:lnTo>
                  <a:pt x="7544" y="253777"/>
                </a:lnTo>
                <a:lnTo>
                  <a:pt x="5107" y="260299"/>
                </a:lnTo>
                <a:lnTo>
                  <a:pt x="2097" y="270984"/>
                </a:lnTo>
                <a:lnTo>
                  <a:pt x="0" y="284831"/>
                </a:lnTo>
                <a:lnTo>
                  <a:pt x="1602" y="294703"/>
                </a:lnTo>
                <a:lnTo>
                  <a:pt x="10831" y="301432"/>
                </a:lnTo>
                <a:lnTo>
                  <a:pt x="24522" y="306376"/>
                </a:lnTo>
                <a:lnTo>
                  <a:pt x="31180" y="308546"/>
                </a:lnTo>
                <a:lnTo>
                  <a:pt x="34050" y="309486"/>
                </a:lnTo>
                <a:lnTo>
                  <a:pt x="34050" y="304291"/>
                </a:lnTo>
                <a:lnTo>
                  <a:pt x="482576" y="241401"/>
                </a:lnTo>
                <a:lnTo>
                  <a:pt x="515545" y="287096"/>
                </a:lnTo>
                <a:lnTo>
                  <a:pt x="823634" y="146202"/>
                </a:lnTo>
                <a:lnTo>
                  <a:pt x="829006" y="136904"/>
                </a:lnTo>
                <a:lnTo>
                  <a:pt x="836992" y="131492"/>
                </a:lnTo>
                <a:lnTo>
                  <a:pt x="846101" y="127985"/>
                </a:lnTo>
                <a:lnTo>
                  <a:pt x="854840" y="124402"/>
                </a:lnTo>
                <a:lnTo>
                  <a:pt x="861719" y="118764"/>
                </a:lnTo>
                <a:lnTo>
                  <a:pt x="865246" y="109088"/>
                </a:lnTo>
                <a:lnTo>
                  <a:pt x="865430" y="105549"/>
                </a:lnTo>
                <a:lnTo>
                  <a:pt x="862445" y="94826"/>
                </a:lnTo>
                <a:lnTo>
                  <a:pt x="854535" y="84866"/>
                </a:lnTo>
                <a:lnTo>
                  <a:pt x="843268" y="75790"/>
                </a:lnTo>
                <a:lnTo>
                  <a:pt x="830212" y="67718"/>
                </a:lnTo>
                <a:lnTo>
                  <a:pt x="816936" y="60772"/>
                </a:lnTo>
                <a:lnTo>
                  <a:pt x="805006" y="55072"/>
                </a:lnTo>
                <a:lnTo>
                  <a:pt x="796660" y="51079"/>
                </a:lnTo>
                <a:lnTo>
                  <a:pt x="785593" y="45499"/>
                </a:lnTo>
                <a:lnTo>
                  <a:pt x="774785" y="40064"/>
                </a:lnTo>
                <a:lnTo>
                  <a:pt x="764077" y="34741"/>
                </a:lnTo>
                <a:lnTo>
                  <a:pt x="753313" y="29499"/>
                </a:lnTo>
                <a:lnTo>
                  <a:pt x="742332" y="24306"/>
                </a:lnTo>
                <a:lnTo>
                  <a:pt x="730977" y="19131"/>
                </a:lnTo>
                <a:lnTo>
                  <a:pt x="719090" y="13942"/>
                </a:lnTo>
                <a:lnTo>
                  <a:pt x="706512" y="8708"/>
                </a:lnTo>
                <a:lnTo>
                  <a:pt x="693086" y="3396"/>
                </a:lnTo>
                <a:lnTo>
                  <a:pt x="684214" y="0"/>
                </a:lnTo>
                <a:lnTo>
                  <a:pt x="676810" y="1841"/>
                </a:lnTo>
                <a:lnTo>
                  <a:pt x="669444" y="2527"/>
                </a:lnTo>
                <a:lnTo>
                  <a:pt x="660900" y="9598"/>
                </a:lnTo>
                <a:lnTo>
                  <a:pt x="646786" y="14458"/>
                </a:lnTo>
                <a:lnTo>
                  <a:pt x="638735" y="16941"/>
                </a:lnTo>
                <a:lnTo>
                  <a:pt x="626700" y="21205"/>
                </a:lnTo>
                <a:lnTo>
                  <a:pt x="615000" y="25660"/>
                </a:lnTo>
                <a:lnTo>
                  <a:pt x="603560" y="31075"/>
                </a:lnTo>
                <a:lnTo>
                  <a:pt x="596597" y="35229"/>
                </a:lnTo>
                <a:lnTo>
                  <a:pt x="586170" y="42609"/>
                </a:lnTo>
                <a:lnTo>
                  <a:pt x="576331" y="50054"/>
                </a:lnTo>
                <a:lnTo>
                  <a:pt x="566256" y="57117"/>
                </a:lnTo>
                <a:lnTo>
                  <a:pt x="555124" y="63353"/>
                </a:lnTo>
                <a:lnTo>
                  <a:pt x="544387" y="67614"/>
                </a:lnTo>
                <a:lnTo>
                  <a:pt x="531912" y="71144"/>
                </a:lnTo>
                <a:lnTo>
                  <a:pt x="519628" y="73940"/>
                </a:lnTo>
                <a:lnTo>
                  <a:pt x="507375" y="76540"/>
                </a:lnTo>
                <a:lnTo>
                  <a:pt x="494971" y="79489"/>
                </a:lnTo>
                <a:lnTo>
                  <a:pt x="482982" y="83682"/>
                </a:lnTo>
                <a:lnTo>
                  <a:pt x="471333" y="89000"/>
                </a:lnTo>
                <a:lnTo>
                  <a:pt x="459786" y="94221"/>
                </a:lnTo>
                <a:lnTo>
                  <a:pt x="445463" y="98907"/>
                </a:lnTo>
                <a:lnTo>
                  <a:pt x="432894" y="101372"/>
                </a:lnTo>
                <a:lnTo>
                  <a:pt x="420054" y="102711"/>
                </a:lnTo>
                <a:lnTo>
                  <a:pt x="407273" y="103085"/>
                </a:lnTo>
                <a:lnTo>
                  <a:pt x="400636" y="102946"/>
                </a:lnTo>
                <a:lnTo>
                  <a:pt x="389916" y="101841"/>
                </a:lnTo>
                <a:lnTo>
                  <a:pt x="375948" y="99183"/>
                </a:lnTo>
                <a:lnTo>
                  <a:pt x="360829" y="95011"/>
                </a:lnTo>
                <a:lnTo>
                  <a:pt x="346656" y="89370"/>
                </a:lnTo>
                <a:lnTo>
                  <a:pt x="335527" y="82300"/>
                </a:lnTo>
                <a:lnTo>
                  <a:pt x="329539" y="73845"/>
                </a:lnTo>
                <a:lnTo>
                  <a:pt x="329325" y="73024"/>
                </a:lnTo>
                <a:lnTo>
                  <a:pt x="329325" y="70319"/>
                </a:lnTo>
                <a:lnTo>
                  <a:pt x="321507" y="80271"/>
                </a:lnTo>
                <a:lnTo>
                  <a:pt x="313762" y="90390"/>
                </a:lnTo>
                <a:lnTo>
                  <a:pt x="312650" y="91630"/>
                </a:lnTo>
                <a:lnTo>
                  <a:pt x="309196" y="95376"/>
                </a:lnTo>
                <a:lnTo>
                  <a:pt x="308484" y="103250"/>
                </a:lnTo>
                <a:lnTo>
                  <a:pt x="305132" y="107035"/>
                </a:lnTo>
                <a:lnTo>
                  <a:pt x="299027" y="117838"/>
                </a:lnTo>
                <a:lnTo>
                  <a:pt x="295578" y="130532"/>
                </a:lnTo>
                <a:lnTo>
                  <a:pt x="293194" y="141262"/>
                </a:lnTo>
                <a:lnTo>
                  <a:pt x="288962" y="153288"/>
                </a:lnTo>
                <a:lnTo>
                  <a:pt x="284102" y="164790"/>
                </a:lnTo>
                <a:lnTo>
                  <a:pt x="281395" y="173354"/>
                </a:lnTo>
                <a:lnTo>
                  <a:pt x="280049" y="185841"/>
                </a:lnTo>
                <a:lnTo>
                  <a:pt x="277492" y="199420"/>
                </a:lnTo>
                <a:lnTo>
                  <a:pt x="275414" y="202603"/>
                </a:lnTo>
                <a:lnTo>
                  <a:pt x="266341" y="206336"/>
                </a:lnTo>
                <a:lnTo>
                  <a:pt x="255252" y="204963"/>
                </a:lnTo>
                <a:lnTo>
                  <a:pt x="243434" y="200384"/>
                </a:lnTo>
                <a:lnTo>
                  <a:pt x="232174" y="194502"/>
                </a:lnTo>
                <a:lnTo>
                  <a:pt x="222759" y="189219"/>
                </a:lnTo>
                <a:lnTo>
                  <a:pt x="220283" y="187934"/>
                </a:lnTo>
                <a:lnTo>
                  <a:pt x="208261" y="183477"/>
                </a:lnTo>
                <a:lnTo>
                  <a:pt x="195993" y="180124"/>
                </a:lnTo>
                <a:lnTo>
                  <a:pt x="184196" y="175693"/>
                </a:lnTo>
                <a:lnTo>
                  <a:pt x="183720" y="175450"/>
                </a:lnTo>
                <a:lnTo>
                  <a:pt x="173958" y="168286"/>
                </a:lnTo>
                <a:lnTo>
                  <a:pt x="163498" y="1599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367490" y="1062337"/>
            <a:ext cx="865430" cy="309486"/>
          </a:xfrm>
          <a:custGeom>
            <a:avLst/>
            <a:gdLst/>
            <a:ahLst/>
            <a:cxnLst/>
            <a:rect l="l" t="t" r="r" b="b"/>
            <a:pathLst>
              <a:path w="865430" h="309486">
                <a:moveTo>
                  <a:pt x="34050" y="304291"/>
                </a:moveTo>
                <a:lnTo>
                  <a:pt x="482576" y="241401"/>
                </a:lnTo>
                <a:lnTo>
                  <a:pt x="515545" y="287096"/>
                </a:lnTo>
                <a:lnTo>
                  <a:pt x="823634" y="146202"/>
                </a:lnTo>
                <a:lnTo>
                  <a:pt x="829006" y="136904"/>
                </a:lnTo>
                <a:lnTo>
                  <a:pt x="836992" y="131492"/>
                </a:lnTo>
                <a:lnTo>
                  <a:pt x="846101" y="127985"/>
                </a:lnTo>
                <a:lnTo>
                  <a:pt x="854840" y="124402"/>
                </a:lnTo>
                <a:lnTo>
                  <a:pt x="861719" y="118764"/>
                </a:lnTo>
                <a:lnTo>
                  <a:pt x="865246" y="109088"/>
                </a:lnTo>
                <a:lnTo>
                  <a:pt x="865430" y="105549"/>
                </a:lnTo>
                <a:lnTo>
                  <a:pt x="862445" y="94826"/>
                </a:lnTo>
                <a:lnTo>
                  <a:pt x="854535" y="84866"/>
                </a:lnTo>
                <a:lnTo>
                  <a:pt x="843268" y="75790"/>
                </a:lnTo>
                <a:lnTo>
                  <a:pt x="830212" y="67718"/>
                </a:lnTo>
                <a:lnTo>
                  <a:pt x="816936" y="60772"/>
                </a:lnTo>
                <a:lnTo>
                  <a:pt x="805006" y="55072"/>
                </a:lnTo>
                <a:lnTo>
                  <a:pt x="796660" y="51079"/>
                </a:lnTo>
                <a:lnTo>
                  <a:pt x="785593" y="45499"/>
                </a:lnTo>
                <a:lnTo>
                  <a:pt x="774785" y="40064"/>
                </a:lnTo>
                <a:lnTo>
                  <a:pt x="764077" y="34741"/>
                </a:lnTo>
                <a:lnTo>
                  <a:pt x="753313" y="29499"/>
                </a:lnTo>
                <a:lnTo>
                  <a:pt x="742332" y="24306"/>
                </a:lnTo>
                <a:lnTo>
                  <a:pt x="730977" y="19131"/>
                </a:lnTo>
                <a:lnTo>
                  <a:pt x="719090" y="13942"/>
                </a:lnTo>
                <a:lnTo>
                  <a:pt x="706512" y="8708"/>
                </a:lnTo>
                <a:lnTo>
                  <a:pt x="693086" y="3396"/>
                </a:lnTo>
                <a:lnTo>
                  <a:pt x="684214" y="0"/>
                </a:lnTo>
                <a:lnTo>
                  <a:pt x="676810" y="1841"/>
                </a:lnTo>
                <a:lnTo>
                  <a:pt x="669444" y="2527"/>
                </a:lnTo>
                <a:lnTo>
                  <a:pt x="660900" y="9598"/>
                </a:lnTo>
                <a:lnTo>
                  <a:pt x="646786" y="14458"/>
                </a:lnTo>
                <a:lnTo>
                  <a:pt x="638735" y="16941"/>
                </a:lnTo>
                <a:lnTo>
                  <a:pt x="626700" y="21205"/>
                </a:lnTo>
                <a:lnTo>
                  <a:pt x="615000" y="25660"/>
                </a:lnTo>
                <a:lnTo>
                  <a:pt x="603560" y="31075"/>
                </a:lnTo>
                <a:lnTo>
                  <a:pt x="596597" y="35229"/>
                </a:lnTo>
                <a:lnTo>
                  <a:pt x="586170" y="42609"/>
                </a:lnTo>
                <a:lnTo>
                  <a:pt x="576331" y="50054"/>
                </a:lnTo>
                <a:lnTo>
                  <a:pt x="566256" y="57117"/>
                </a:lnTo>
                <a:lnTo>
                  <a:pt x="555124" y="63353"/>
                </a:lnTo>
                <a:lnTo>
                  <a:pt x="544387" y="67614"/>
                </a:lnTo>
                <a:lnTo>
                  <a:pt x="531912" y="71144"/>
                </a:lnTo>
                <a:lnTo>
                  <a:pt x="519628" y="73940"/>
                </a:lnTo>
                <a:lnTo>
                  <a:pt x="507375" y="76540"/>
                </a:lnTo>
                <a:lnTo>
                  <a:pt x="494971" y="79489"/>
                </a:lnTo>
                <a:lnTo>
                  <a:pt x="482982" y="83682"/>
                </a:lnTo>
                <a:lnTo>
                  <a:pt x="471333" y="89000"/>
                </a:lnTo>
                <a:lnTo>
                  <a:pt x="459786" y="94221"/>
                </a:lnTo>
                <a:lnTo>
                  <a:pt x="445463" y="98907"/>
                </a:lnTo>
                <a:lnTo>
                  <a:pt x="432894" y="101372"/>
                </a:lnTo>
                <a:lnTo>
                  <a:pt x="420054" y="102711"/>
                </a:lnTo>
                <a:lnTo>
                  <a:pt x="407273" y="103085"/>
                </a:lnTo>
                <a:lnTo>
                  <a:pt x="400636" y="102946"/>
                </a:lnTo>
                <a:lnTo>
                  <a:pt x="389916" y="101841"/>
                </a:lnTo>
                <a:lnTo>
                  <a:pt x="375948" y="99183"/>
                </a:lnTo>
                <a:lnTo>
                  <a:pt x="360829" y="95011"/>
                </a:lnTo>
                <a:lnTo>
                  <a:pt x="346656" y="89370"/>
                </a:lnTo>
                <a:lnTo>
                  <a:pt x="335527" y="82300"/>
                </a:lnTo>
                <a:lnTo>
                  <a:pt x="329539" y="73845"/>
                </a:lnTo>
                <a:lnTo>
                  <a:pt x="329325" y="73024"/>
                </a:lnTo>
                <a:lnTo>
                  <a:pt x="329325" y="70319"/>
                </a:lnTo>
                <a:lnTo>
                  <a:pt x="321507" y="80271"/>
                </a:lnTo>
                <a:lnTo>
                  <a:pt x="313762" y="90390"/>
                </a:lnTo>
                <a:lnTo>
                  <a:pt x="312650" y="91630"/>
                </a:lnTo>
                <a:lnTo>
                  <a:pt x="309196" y="95376"/>
                </a:lnTo>
                <a:lnTo>
                  <a:pt x="308484" y="103250"/>
                </a:lnTo>
                <a:lnTo>
                  <a:pt x="305132" y="107035"/>
                </a:lnTo>
                <a:lnTo>
                  <a:pt x="299027" y="117838"/>
                </a:lnTo>
                <a:lnTo>
                  <a:pt x="295578" y="130532"/>
                </a:lnTo>
                <a:lnTo>
                  <a:pt x="293194" y="141262"/>
                </a:lnTo>
                <a:lnTo>
                  <a:pt x="288962" y="153288"/>
                </a:lnTo>
                <a:lnTo>
                  <a:pt x="284102" y="164790"/>
                </a:lnTo>
                <a:lnTo>
                  <a:pt x="281395" y="173354"/>
                </a:lnTo>
                <a:lnTo>
                  <a:pt x="280049" y="185841"/>
                </a:lnTo>
                <a:lnTo>
                  <a:pt x="277492" y="199420"/>
                </a:lnTo>
                <a:lnTo>
                  <a:pt x="275414" y="202603"/>
                </a:lnTo>
                <a:lnTo>
                  <a:pt x="266341" y="206336"/>
                </a:lnTo>
                <a:lnTo>
                  <a:pt x="255252" y="204963"/>
                </a:lnTo>
                <a:lnTo>
                  <a:pt x="243434" y="200384"/>
                </a:lnTo>
                <a:lnTo>
                  <a:pt x="232174" y="194502"/>
                </a:lnTo>
                <a:lnTo>
                  <a:pt x="222759" y="189219"/>
                </a:lnTo>
                <a:lnTo>
                  <a:pt x="220283" y="187934"/>
                </a:lnTo>
                <a:lnTo>
                  <a:pt x="208261" y="183477"/>
                </a:lnTo>
                <a:lnTo>
                  <a:pt x="195993" y="180124"/>
                </a:lnTo>
                <a:lnTo>
                  <a:pt x="184196" y="175693"/>
                </a:lnTo>
                <a:lnTo>
                  <a:pt x="183720" y="175450"/>
                </a:lnTo>
                <a:lnTo>
                  <a:pt x="173958" y="168286"/>
                </a:lnTo>
                <a:lnTo>
                  <a:pt x="163498" y="159971"/>
                </a:lnTo>
                <a:lnTo>
                  <a:pt x="160656" y="158254"/>
                </a:lnTo>
                <a:lnTo>
                  <a:pt x="153773" y="154558"/>
                </a:lnTo>
                <a:lnTo>
                  <a:pt x="147207" y="153822"/>
                </a:lnTo>
                <a:lnTo>
                  <a:pt x="140324" y="150279"/>
                </a:lnTo>
                <a:lnTo>
                  <a:pt x="124711" y="144618"/>
                </a:lnTo>
                <a:lnTo>
                  <a:pt x="109272" y="141467"/>
                </a:lnTo>
                <a:lnTo>
                  <a:pt x="99883" y="140254"/>
                </a:lnTo>
                <a:lnTo>
                  <a:pt x="99112" y="140182"/>
                </a:lnTo>
                <a:lnTo>
                  <a:pt x="89371" y="136499"/>
                </a:lnTo>
                <a:lnTo>
                  <a:pt x="80514" y="144381"/>
                </a:lnTo>
                <a:lnTo>
                  <a:pt x="73524" y="152307"/>
                </a:lnTo>
                <a:lnTo>
                  <a:pt x="66600" y="161112"/>
                </a:lnTo>
                <a:lnTo>
                  <a:pt x="58569" y="170839"/>
                </a:lnTo>
                <a:lnTo>
                  <a:pt x="50344" y="180694"/>
                </a:lnTo>
                <a:lnTo>
                  <a:pt x="42811" y="191016"/>
                </a:lnTo>
                <a:lnTo>
                  <a:pt x="38673" y="198196"/>
                </a:lnTo>
                <a:lnTo>
                  <a:pt x="32446" y="209605"/>
                </a:lnTo>
                <a:lnTo>
                  <a:pt x="25779" y="220638"/>
                </a:lnTo>
                <a:lnTo>
                  <a:pt x="19112" y="231526"/>
                </a:lnTo>
                <a:lnTo>
                  <a:pt x="12887" y="242495"/>
                </a:lnTo>
                <a:lnTo>
                  <a:pt x="7544" y="253777"/>
                </a:lnTo>
                <a:lnTo>
                  <a:pt x="5107" y="260299"/>
                </a:lnTo>
                <a:lnTo>
                  <a:pt x="2097" y="270984"/>
                </a:lnTo>
                <a:lnTo>
                  <a:pt x="0" y="284831"/>
                </a:lnTo>
                <a:lnTo>
                  <a:pt x="1602" y="294703"/>
                </a:lnTo>
                <a:lnTo>
                  <a:pt x="10831" y="301432"/>
                </a:lnTo>
                <a:lnTo>
                  <a:pt x="24522" y="306376"/>
                </a:lnTo>
                <a:lnTo>
                  <a:pt x="31180" y="308546"/>
                </a:lnTo>
                <a:lnTo>
                  <a:pt x="32107" y="308876"/>
                </a:lnTo>
                <a:lnTo>
                  <a:pt x="33098" y="309156"/>
                </a:lnTo>
                <a:lnTo>
                  <a:pt x="34050" y="309486"/>
                </a:lnTo>
                <a:lnTo>
                  <a:pt x="34050" y="3042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067644" y="1144888"/>
            <a:ext cx="307213" cy="159118"/>
          </a:xfrm>
          <a:custGeom>
            <a:avLst/>
            <a:gdLst/>
            <a:ahLst/>
            <a:cxnLst/>
            <a:rect l="l" t="t" r="r" b="b"/>
            <a:pathLst>
              <a:path w="307213" h="159118">
                <a:moveTo>
                  <a:pt x="188531" y="0"/>
                </a:moveTo>
                <a:lnTo>
                  <a:pt x="0" y="106603"/>
                </a:lnTo>
                <a:lnTo>
                  <a:pt x="44640" y="159118"/>
                </a:lnTo>
                <a:lnTo>
                  <a:pt x="307213" y="105562"/>
                </a:lnTo>
                <a:lnTo>
                  <a:pt x="18853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067644" y="1144888"/>
            <a:ext cx="307213" cy="159118"/>
          </a:xfrm>
          <a:custGeom>
            <a:avLst/>
            <a:gdLst/>
            <a:ahLst/>
            <a:cxnLst/>
            <a:rect l="l" t="t" r="r" b="b"/>
            <a:pathLst>
              <a:path w="307213" h="159118">
                <a:moveTo>
                  <a:pt x="188531" y="0"/>
                </a:moveTo>
                <a:lnTo>
                  <a:pt x="307213" y="105562"/>
                </a:lnTo>
                <a:lnTo>
                  <a:pt x="44640" y="159118"/>
                </a:lnTo>
                <a:lnTo>
                  <a:pt x="0" y="106603"/>
                </a:lnTo>
                <a:lnTo>
                  <a:pt x="18853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86852" y="1037217"/>
            <a:ext cx="277944" cy="204304"/>
          </a:xfrm>
          <a:custGeom>
            <a:avLst/>
            <a:gdLst/>
            <a:ahLst/>
            <a:cxnLst/>
            <a:rect l="l" t="t" r="r" b="b"/>
            <a:pathLst>
              <a:path w="277944" h="204304">
                <a:moveTo>
                  <a:pt x="111823" y="64706"/>
                </a:moveTo>
                <a:lnTo>
                  <a:pt x="110261" y="68237"/>
                </a:lnTo>
                <a:lnTo>
                  <a:pt x="110350" y="73571"/>
                </a:lnTo>
                <a:lnTo>
                  <a:pt x="109435" y="77533"/>
                </a:lnTo>
                <a:lnTo>
                  <a:pt x="106641" y="89922"/>
                </a:lnTo>
                <a:lnTo>
                  <a:pt x="103897" y="102323"/>
                </a:lnTo>
                <a:lnTo>
                  <a:pt x="103263" y="105168"/>
                </a:lnTo>
                <a:lnTo>
                  <a:pt x="100488" y="117561"/>
                </a:lnTo>
                <a:lnTo>
                  <a:pt x="97712" y="129954"/>
                </a:lnTo>
                <a:lnTo>
                  <a:pt x="94936" y="142347"/>
                </a:lnTo>
                <a:lnTo>
                  <a:pt x="92938" y="151269"/>
                </a:lnTo>
                <a:lnTo>
                  <a:pt x="49885" y="170167"/>
                </a:lnTo>
                <a:lnTo>
                  <a:pt x="0" y="204304"/>
                </a:lnTo>
                <a:lnTo>
                  <a:pt x="102933" y="169646"/>
                </a:lnTo>
                <a:lnTo>
                  <a:pt x="126555" y="85623"/>
                </a:lnTo>
                <a:lnTo>
                  <a:pt x="135839" y="82931"/>
                </a:lnTo>
                <a:lnTo>
                  <a:pt x="140512" y="88023"/>
                </a:lnTo>
                <a:lnTo>
                  <a:pt x="145542" y="87223"/>
                </a:lnTo>
                <a:lnTo>
                  <a:pt x="151345" y="86296"/>
                </a:lnTo>
                <a:lnTo>
                  <a:pt x="149809" y="84721"/>
                </a:lnTo>
                <a:lnTo>
                  <a:pt x="155460" y="83464"/>
                </a:lnTo>
                <a:lnTo>
                  <a:pt x="167804" y="80377"/>
                </a:lnTo>
                <a:lnTo>
                  <a:pt x="179528" y="76693"/>
                </a:lnTo>
                <a:lnTo>
                  <a:pt x="191394" y="72130"/>
                </a:lnTo>
                <a:lnTo>
                  <a:pt x="197815" y="69342"/>
                </a:lnTo>
                <a:lnTo>
                  <a:pt x="209373" y="64024"/>
                </a:lnTo>
                <a:lnTo>
                  <a:pt x="220882" y="58617"/>
                </a:lnTo>
                <a:lnTo>
                  <a:pt x="227495" y="55537"/>
                </a:lnTo>
                <a:lnTo>
                  <a:pt x="233514" y="52755"/>
                </a:lnTo>
                <a:lnTo>
                  <a:pt x="240093" y="51257"/>
                </a:lnTo>
                <a:lnTo>
                  <a:pt x="245821" y="47828"/>
                </a:lnTo>
                <a:lnTo>
                  <a:pt x="256356" y="41168"/>
                </a:lnTo>
                <a:lnTo>
                  <a:pt x="266628" y="33211"/>
                </a:lnTo>
                <a:lnTo>
                  <a:pt x="274193" y="25196"/>
                </a:lnTo>
                <a:lnTo>
                  <a:pt x="277944" y="14457"/>
                </a:lnTo>
                <a:lnTo>
                  <a:pt x="273828" y="5631"/>
                </a:lnTo>
                <a:lnTo>
                  <a:pt x="264617" y="544"/>
                </a:lnTo>
                <a:lnTo>
                  <a:pt x="258394" y="0"/>
                </a:lnTo>
                <a:lnTo>
                  <a:pt x="245756" y="2028"/>
                </a:lnTo>
                <a:lnTo>
                  <a:pt x="233649" y="5985"/>
                </a:lnTo>
                <a:lnTo>
                  <a:pt x="221887" y="11068"/>
                </a:lnTo>
                <a:lnTo>
                  <a:pt x="210288" y="16476"/>
                </a:lnTo>
                <a:lnTo>
                  <a:pt x="202412" y="19926"/>
                </a:lnTo>
                <a:lnTo>
                  <a:pt x="190737" y="24823"/>
                </a:lnTo>
                <a:lnTo>
                  <a:pt x="179032" y="29745"/>
                </a:lnTo>
                <a:lnTo>
                  <a:pt x="167243" y="34514"/>
                </a:lnTo>
                <a:lnTo>
                  <a:pt x="155318" y="38955"/>
                </a:lnTo>
                <a:lnTo>
                  <a:pt x="148704" y="41186"/>
                </a:lnTo>
                <a:lnTo>
                  <a:pt x="144183" y="42646"/>
                </a:lnTo>
                <a:lnTo>
                  <a:pt x="141033" y="43840"/>
                </a:lnTo>
                <a:lnTo>
                  <a:pt x="137160" y="46990"/>
                </a:lnTo>
                <a:lnTo>
                  <a:pt x="132969" y="50419"/>
                </a:lnTo>
                <a:lnTo>
                  <a:pt x="129819" y="54698"/>
                </a:lnTo>
                <a:lnTo>
                  <a:pt x="124447" y="57264"/>
                </a:lnTo>
                <a:lnTo>
                  <a:pt x="119786" y="59486"/>
                </a:lnTo>
                <a:lnTo>
                  <a:pt x="114096" y="59550"/>
                </a:lnTo>
                <a:lnTo>
                  <a:pt x="111823" y="647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86852" y="1037217"/>
            <a:ext cx="277944" cy="204304"/>
          </a:xfrm>
          <a:custGeom>
            <a:avLst/>
            <a:gdLst/>
            <a:ahLst/>
            <a:cxnLst/>
            <a:rect l="l" t="t" r="r" b="b"/>
            <a:pathLst>
              <a:path w="277944" h="204304">
                <a:moveTo>
                  <a:pt x="0" y="204304"/>
                </a:moveTo>
                <a:lnTo>
                  <a:pt x="102933" y="169646"/>
                </a:lnTo>
                <a:lnTo>
                  <a:pt x="126555" y="85623"/>
                </a:lnTo>
                <a:lnTo>
                  <a:pt x="135839" y="82931"/>
                </a:lnTo>
                <a:lnTo>
                  <a:pt x="140512" y="88023"/>
                </a:lnTo>
                <a:lnTo>
                  <a:pt x="145542" y="87223"/>
                </a:lnTo>
                <a:lnTo>
                  <a:pt x="151345" y="86296"/>
                </a:lnTo>
                <a:lnTo>
                  <a:pt x="149809" y="84721"/>
                </a:lnTo>
                <a:lnTo>
                  <a:pt x="155460" y="83464"/>
                </a:lnTo>
                <a:lnTo>
                  <a:pt x="167804" y="80377"/>
                </a:lnTo>
                <a:lnTo>
                  <a:pt x="179528" y="76693"/>
                </a:lnTo>
                <a:lnTo>
                  <a:pt x="191394" y="72130"/>
                </a:lnTo>
                <a:lnTo>
                  <a:pt x="197815" y="69342"/>
                </a:lnTo>
                <a:lnTo>
                  <a:pt x="209373" y="64024"/>
                </a:lnTo>
                <a:lnTo>
                  <a:pt x="220882" y="58617"/>
                </a:lnTo>
                <a:lnTo>
                  <a:pt x="227495" y="55537"/>
                </a:lnTo>
                <a:lnTo>
                  <a:pt x="233514" y="52755"/>
                </a:lnTo>
                <a:lnTo>
                  <a:pt x="240093" y="51257"/>
                </a:lnTo>
                <a:lnTo>
                  <a:pt x="245821" y="47828"/>
                </a:lnTo>
                <a:lnTo>
                  <a:pt x="256356" y="41168"/>
                </a:lnTo>
                <a:lnTo>
                  <a:pt x="266628" y="33211"/>
                </a:lnTo>
                <a:lnTo>
                  <a:pt x="274193" y="25196"/>
                </a:lnTo>
                <a:lnTo>
                  <a:pt x="277944" y="14457"/>
                </a:lnTo>
                <a:lnTo>
                  <a:pt x="273828" y="5631"/>
                </a:lnTo>
                <a:lnTo>
                  <a:pt x="264617" y="544"/>
                </a:lnTo>
                <a:lnTo>
                  <a:pt x="258394" y="0"/>
                </a:lnTo>
                <a:lnTo>
                  <a:pt x="245756" y="2028"/>
                </a:lnTo>
                <a:lnTo>
                  <a:pt x="233649" y="5985"/>
                </a:lnTo>
                <a:lnTo>
                  <a:pt x="221887" y="11068"/>
                </a:lnTo>
                <a:lnTo>
                  <a:pt x="210288" y="16476"/>
                </a:lnTo>
                <a:lnTo>
                  <a:pt x="202412" y="19926"/>
                </a:lnTo>
                <a:lnTo>
                  <a:pt x="190737" y="24823"/>
                </a:lnTo>
                <a:lnTo>
                  <a:pt x="179032" y="29745"/>
                </a:lnTo>
                <a:lnTo>
                  <a:pt x="167243" y="34514"/>
                </a:lnTo>
                <a:lnTo>
                  <a:pt x="155318" y="38955"/>
                </a:lnTo>
                <a:lnTo>
                  <a:pt x="148704" y="41186"/>
                </a:lnTo>
                <a:lnTo>
                  <a:pt x="144183" y="42646"/>
                </a:lnTo>
                <a:lnTo>
                  <a:pt x="141033" y="43840"/>
                </a:lnTo>
                <a:lnTo>
                  <a:pt x="137160" y="46990"/>
                </a:lnTo>
                <a:lnTo>
                  <a:pt x="132969" y="50419"/>
                </a:lnTo>
                <a:lnTo>
                  <a:pt x="129819" y="54698"/>
                </a:lnTo>
                <a:lnTo>
                  <a:pt x="124447" y="57264"/>
                </a:lnTo>
                <a:lnTo>
                  <a:pt x="119786" y="59486"/>
                </a:lnTo>
                <a:lnTo>
                  <a:pt x="114096" y="59550"/>
                </a:lnTo>
                <a:lnTo>
                  <a:pt x="111823" y="64706"/>
                </a:lnTo>
                <a:lnTo>
                  <a:pt x="110261" y="68237"/>
                </a:lnTo>
                <a:lnTo>
                  <a:pt x="110350" y="73571"/>
                </a:lnTo>
                <a:lnTo>
                  <a:pt x="109435" y="77533"/>
                </a:lnTo>
                <a:lnTo>
                  <a:pt x="106641" y="89922"/>
                </a:lnTo>
                <a:lnTo>
                  <a:pt x="103897" y="102323"/>
                </a:lnTo>
                <a:lnTo>
                  <a:pt x="103263" y="105168"/>
                </a:lnTo>
                <a:lnTo>
                  <a:pt x="100488" y="117561"/>
                </a:lnTo>
                <a:lnTo>
                  <a:pt x="97712" y="129954"/>
                </a:lnTo>
                <a:lnTo>
                  <a:pt x="94936" y="142347"/>
                </a:lnTo>
                <a:lnTo>
                  <a:pt x="92938" y="151269"/>
                </a:lnTo>
                <a:lnTo>
                  <a:pt x="49885" y="170167"/>
                </a:lnTo>
                <a:lnTo>
                  <a:pt x="0" y="2043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12070" y="775705"/>
            <a:ext cx="209300" cy="359771"/>
          </a:xfrm>
          <a:custGeom>
            <a:avLst/>
            <a:gdLst/>
            <a:ahLst/>
            <a:cxnLst/>
            <a:rect l="l" t="t" r="r" b="b"/>
            <a:pathLst>
              <a:path w="209300" h="359771">
                <a:moveTo>
                  <a:pt x="94943" y="285731"/>
                </a:moveTo>
                <a:lnTo>
                  <a:pt x="94856" y="297599"/>
                </a:lnTo>
                <a:lnTo>
                  <a:pt x="96761" y="303009"/>
                </a:lnTo>
                <a:lnTo>
                  <a:pt x="98501" y="312534"/>
                </a:lnTo>
                <a:lnTo>
                  <a:pt x="103771" y="314223"/>
                </a:lnTo>
                <a:lnTo>
                  <a:pt x="105575" y="312547"/>
                </a:lnTo>
                <a:lnTo>
                  <a:pt x="113766" y="306044"/>
                </a:lnTo>
                <a:lnTo>
                  <a:pt x="116230" y="302107"/>
                </a:lnTo>
                <a:lnTo>
                  <a:pt x="123164" y="302983"/>
                </a:lnTo>
                <a:lnTo>
                  <a:pt x="125425" y="302158"/>
                </a:lnTo>
                <a:lnTo>
                  <a:pt x="128904" y="300901"/>
                </a:lnTo>
                <a:lnTo>
                  <a:pt x="131711" y="306006"/>
                </a:lnTo>
                <a:lnTo>
                  <a:pt x="133388" y="309270"/>
                </a:lnTo>
                <a:lnTo>
                  <a:pt x="134975" y="312343"/>
                </a:lnTo>
                <a:lnTo>
                  <a:pt x="136486" y="316153"/>
                </a:lnTo>
                <a:lnTo>
                  <a:pt x="136220" y="319074"/>
                </a:lnTo>
                <a:lnTo>
                  <a:pt x="135648" y="325513"/>
                </a:lnTo>
                <a:lnTo>
                  <a:pt x="133121" y="333032"/>
                </a:lnTo>
                <a:lnTo>
                  <a:pt x="133121" y="342874"/>
                </a:lnTo>
                <a:lnTo>
                  <a:pt x="122364" y="347472"/>
                </a:lnTo>
                <a:lnTo>
                  <a:pt x="122097" y="351231"/>
                </a:lnTo>
                <a:lnTo>
                  <a:pt x="125590" y="359117"/>
                </a:lnTo>
                <a:lnTo>
                  <a:pt x="129158" y="359752"/>
                </a:lnTo>
                <a:lnTo>
                  <a:pt x="137191" y="359771"/>
                </a:lnTo>
                <a:lnTo>
                  <a:pt x="150824" y="356541"/>
                </a:lnTo>
                <a:lnTo>
                  <a:pt x="161074" y="352374"/>
                </a:lnTo>
                <a:lnTo>
                  <a:pt x="165785" y="349897"/>
                </a:lnTo>
                <a:lnTo>
                  <a:pt x="170967" y="347764"/>
                </a:lnTo>
                <a:lnTo>
                  <a:pt x="175945" y="345033"/>
                </a:lnTo>
                <a:lnTo>
                  <a:pt x="180365" y="342607"/>
                </a:lnTo>
                <a:lnTo>
                  <a:pt x="185127" y="345313"/>
                </a:lnTo>
                <a:lnTo>
                  <a:pt x="188810" y="341871"/>
                </a:lnTo>
                <a:lnTo>
                  <a:pt x="193164" y="337977"/>
                </a:lnTo>
                <a:lnTo>
                  <a:pt x="203088" y="328360"/>
                </a:lnTo>
                <a:lnTo>
                  <a:pt x="208483" y="317449"/>
                </a:lnTo>
                <a:lnTo>
                  <a:pt x="209068" y="308980"/>
                </a:lnTo>
                <a:lnTo>
                  <a:pt x="209300" y="294609"/>
                </a:lnTo>
                <a:lnTo>
                  <a:pt x="207889" y="280398"/>
                </a:lnTo>
                <a:lnTo>
                  <a:pt x="203879" y="268502"/>
                </a:lnTo>
                <a:lnTo>
                  <a:pt x="196316" y="261073"/>
                </a:lnTo>
                <a:lnTo>
                  <a:pt x="190779" y="260616"/>
                </a:lnTo>
                <a:lnTo>
                  <a:pt x="184848" y="258737"/>
                </a:lnTo>
                <a:lnTo>
                  <a:pt x="179260" y="257733"/>
                </a:lnTo>
                <a:lnTo>
                  <a:pt x="176999" y="256019"/>
                </a:lnTo>
                <a:lnTo>
                  <a:pt x="175806" y="251739"/>
                </a:lnTo>
                <a:lnTo>
                  <a:pt x="174332" y="248932"/>
                </a:lnTo>
                <a:lnTo>
                  <a:pt x="172313" y="245084"/>
                </a:lnTo>
                <a:lnTo>
                  <a:pt x="168719" y="241388"/>
                </a:lnTo>
                <a:lnTo>
                  <a:pt x="167462" y="237464"/>
                </a:lnTo>
                <a:lnTo>
                  <a:pt x="165155" y="228041"/>
                </a:lnTo>
                <a:lnTo>
                  <a:pt x="163318" y="215212"/>
                </a:lnTo>
                <a:lnTo>
                  <a:pt x="161874" y="202628"/>
                </a:lnTo>
                <a:lnTo>
                  <a:pt x="161347" y="198454"/>
                </a:lnTo>
                <a:lnTo>
                  <a:pt x="159898" y="185803"/>
                </a:lnTo>
                <a:lnTo>
                  <a:pt x="158687" y="173192"/>
                </a:lnTo>
                <a:lnTo>
                  <a:pt x="157727" y="160584"/>
                </a:lnTo>
                <a:lnTo>
                  <a:pt x="157032" y="147947"/>
                </a:lnTo>
                <a:lnTo>
                  <a:pt x="156615" y="135244"/>
                </a:lnTo>
                <a:lnTo>
                  <a:pt x="156515" y="110130"/>
                </a:lnTo>
                <a:lnTo>
                  <a:pt x="156028" y="97253"/>
                </a:lnTo>
                <a:lnTo>
                  <a:pt x="154241" y="84772"/>
                </a:lnTo>
                <a:lnTo>
                  <a:pt x="153563" y="82535"/>
                </a:lnTo>
                <a:lnTo>
                  <a:pt x="145047" y="73732"/>
                </a:lnTo>
                <a:lnTo>
                  <a:pt x="133527" y="66624"/>
                </a:lnTo>
                <a:lnTo>
                  <a:pt x="128918" y="62772"/>
                </a:lnTo>
                <a:lnTo>
                  <a:pt x="119297" y="54582"/>
                </a:lnTo>
                <a:lnTo>
                  <a:pt x="109842" y="46062"/>
                </a:lnTo>
                <a:lnTo>
                  <a:pt x="105282" y="41770"/>
                </a:lnTo>
                <a:lnTo>
                  <a:pt x="100837" y="37338"/>
                </a:lnTo>
                <a:lnTo>
                  <a:pt x="96024" y="33108"/>
                </a:lnTo>
                <a:lnTo>
                  <a:pt x="90728" y="28448"/>
                </a:lnTo>
                <a:lnTo>
                  <a:pt x="85470" y="23761"/>
                </a:lnTo>
                <a:lnTo>
                  <a:pt x="79603" y="19875"/>
                </a:lnTo>
                <a:lnTo>
                  <a:pt x="72516" y="15862"/>
                </a:lnTo>
                <a:lnTo>
                  <a:pt x="60823" y="10939"/>
                </a:lnTo>
                <a:lnTo>
                  <a:pt x="48989" y="6188"/>
                </a:lnTo>
                <a:lnTo>
                  <a:pt x="37807" y="0"/>
                </a:lnTo>
                <a:lnTo>
                  <a:pt x="0" y="96634"/>
                </a:lnTo>
                <a:lnTo>
                  <a:pt x="2235" y="97586"/>
                </a:lnTo>
                <a:lnTo>
                  <a:pt x="5295" y="98069"/>
                </a:lnTo>
                <a:lnTo>
                  <a:pt x="7454" y="99504"/>
                </a:lnTo>
                <a:lnTo>
                  <a:pt x="11899" y="102463"/>
                </a:lnTo>
                <a:lnTo>
                  <a:pt x="13309" y="107823"/>
                </a:lnTo>
                <a:lnTo>
                  <a:pt x="18656" y="110464"/>
                </a:lnTo>
                <a:lnTo>
                  <a:pt x="20965" y="111573"/>
                </a:lnTo>
                <a:lnTo>
                  <a:pt x="32578" y="116631"/>
                </a:lnTo>
                <a:lnTo>
                  <a:pt x="44145" y="121983"/>
                </a:lnTo>
                <a:lnTo>
                  <a:pt x="52959" y="126715"/>
                </a:lnTo>
                <a:lnTo>
                  <a:pt x="64880" y="132283"/>
                </a:lnTo>
                <a:lnTo>
                  <a:pt x="77114" y="135039"/>
                </a:lnTo>
                <a:lnTo>
                  <a:pt x="77330" y="138328"/>
                </a:lnTo>
                <a:lnTo>
                  <a:pt x="80505" y="140728"/>
                </a:lnTo>
                <a:lnTo>
                  <a:pt x="81406" y="143891"/>
                </a:lnTo>
                <a:lnTo>
                  <a:pt x="82207" y="146621"/>
                </a:lnTo>
                <a:lnTo>
                  <a:pt x="81978" y="149606"/>
                </a:lnTo>
                <a:lnTo>
                  <a:pt x="82791" y="152361"/>
                </a:lnTo>
                <a:lnTo>
                  <a:pt x="84378" y="157632"/>
                </a:lnTo>
                <a:lnTo>
                  <a:pt x="88531" y="162128"/>
                </a:lnTo>
                <a:lnTo>
                  <a:pt x="90373" y="166852"/>
                </a:lnTo>
                <a:lnTo>
                  <a:pt x="91452" y="169659"/>
                </a:lnTo>
                <a:lnTo>
                  <a:pt x="91986" y="173113"/>
                </a:lnTo>
                <a:lnTo>
                  <a:pt x="93078" y="176022"/>
                </a:lnTo>
                <a:lnTo>
                  <a:pt x="95425" y="183050"/>
                </a:lnTo>
                <a:lnTo>
                  <a:pt x="98487" y="195400"/>
                </a:lnTo>
                <a:lnTo>
                  <a:pt x="100744" y="208045"/>
                </a:lnTo>
                <a:lnTo>
                  <a:pt x="102609" y="220723"/>
                </a:lnTo>
                <a:lnTo>
                  <a:pt x="104495" y="233172"/>
                </a:lnTo>
                <a:lnTo>
                  <a:pt x="104549" y="233492"/>
                </a:lnTo>
                <a:lnTo>
                  <a:pt x="106562" y="245641"/>
                </a:lnTo>
                <a:lnTo>
                  <a:pt x="107371" y="258932"/>
                </a:lnTo>
                <a:lnTo>
                  <a:pt x="104393" y="269913"/>
                </a:lnTo>
                <a:lnTo>
                  <a:pt x="100657" y="275322"/>
                </a:lnTo>
                <a:lnTo>
                  <a:pt x="94943" y="2857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12070" y="775705"/>
            <a:ext cx="209300" cy="359771"/>
          </a:xfrm>
          <a:custGeom>
            <a:avLst/>
            <a:gdLst/>
            <a:ahLst/>
            <a:cxnLst/>
            <a:rect l="l" t="t" r="r" b="b"/>
            <a:pathLst>
              <a:path w="209300" h="359771">
                <a:moveTo>
                  <a:pt x="37807" y="0"/>
                </a:moveTo>
                <a:lnTo>
                  <a:pt x="48989" y="6188"/>
                </a:lnTo>
                <a:lnTo>
                  <a:pt x="60823" y="10939"/>
                </a:lnTo>
                <a:lnTo>
                  <a:pt x="72516" y="15862"/>
                </a:lnTo>
                <a:lnTo>
                  <a:pt x="79603" y="19875"/>
                </a:lnTo>
                <a:lnTo>
                  <a:pt x="85470" y="23761"/>
                </a:lnTo>
                <a:lnTo>
                  <a:pt x="90728" y="28448"/>
                </a:lnTo>
                <a:lnTo>
                  <a:pt x="96024" y="33108"/>
                </a:lnTo>
                <a:lnTo>
                  <a:pt x="100837" y="37338"/>
                </a:lnTo>
                <a:lnTo>
                  <a:pt x="105282" y="41770"/>
                </a:lnTo>
                <a:lnTo>
                  <a:pt x="109842" y="46062"/>
                </a:lnTo>
                <a:lnTo>
                  <a:pt x="119297" y="54582"/>
                </a:lnTo>
                <a:lnTo>
                  <a:pt x="128918" y="62772"/>
                </a:lnTo>
                <a:lnTo>
                  <a:pt x="133527" y="66624"/>
                </a:lnTo>
                <a:lnTo>
                  <a:pt x="145047" y="73732"/>
                </a:lnTo>
                <a:lnTo>
                  <a:pt x="153563" y="82535"/>
                </a:lnTo>
                <a:lnTo>
                  <a:pt x="154241" y="84772"/>
                </a:lnTo>
                <a:lnTo>
                  <a:pt x="156028" y="97253"/>
                </a:lnTo>
                <a:lnTo>
                  <a:pt x="156515" y="110130"/>
                </a:lnTo>
                <a:lnTo>
                  <a:pt x="156489" y="122440"/>
                </a:lnTo>
                <a:lnTo>
                  <a:pt x="156615" y="135244"/>
                </a:lnTo>
                <a:lnTo>
                  <a:pt x="157032" y="147947"/>
                </a:lnTo>
                <a:lnTo>
                  <a:pt x="157727" y="160584"/>
                </a:lnTo>
                <a:lnTo>
                  <a:pt x="158687" y="173192"/>
                </a:lnTo>
                <a:lnTo>
                  <a:pt x="159898" y="185803"/>
                </a:lnTo>
                <a:lnTo>
                  <a:pt x="161347" y="198454"/>
                </a:lnTo>
                <a:lnTo>
                  <a:pt x="161874" y="202628"/>
                </a:lnTo>
                <a:lnTo>
                  <a:pt x="163318" y="215212"/>
                </a:lnTo>
                <a:lnTo>
                  <a:pt x="165155" y="228041"/>
                </a:lnTo>
                <a:lnTo>
                  <a:pt x="167462" y="237464"/>
                </a:lnTo>
                <a:lnTo>
                  <a:pt x="168719" y="241388"/>
                </a:lnTo>
                <a:lnTo>
                  <a:pt x="172313" y="245084"/>
                </a:lnTo>
                <a:lnTo>
                  <a:pt x="174332" y="248932"/>
                </a:lnTo>
                <a:lnTo>
                  <a:pt x="175806" y="251739"/>
                </a:lnTo>
                <a:lnTo>
                  <a:pt x="176999" y="256019"/>
                </a:lnTo>
                <a:lnTo>
                  <a:pt x="179362" y="257314"/>
                </a:lnTo>
                <a:lnTo>
                  <a:pt x="179108" y="257378"/>
                </a:lnTo>
                <a:lnTo>
                  <a:pt x="179082" y="257517"/>
                </a:lnTo>
                <a:lnTo>
                  <a:pt x="179260" y="257733"/>
                </a:lnTo>
                <a:lnTo>
                  <a:pt x="184848" y="258737"/>
                </a:lnTo>
                <a:lnTo>
                  <a:pt x="190779" y="260616"/>
                </a:lnTo>
                <a:lnTo>
                  <a:pt x="196316" y="261073"/>
                </a:lnTo>
                <a:lnTo>
                  <a:pt x="203879" y="268502"/>
                </a:lnTo>
                <a:lnTo>
                  <a:pt x="207889" y="280398"/>
                </a:lnTo>
                <a:lnTo>
                  <a:pt x="209300" y="294609"/>
                </a:lnTo>
                <a:lnTo>
                  <a:pt x="209068" y="308980"/>
                </a:lnTo>
                <a:lnTo>
                  <a:pt x="208483" y="317449"/>
                </a:lnTo>
                <a:lnTo>
                  <a:pt x="203088" y="328360"/>
                </a:lnTo>
                <a:lnTo>
                  <a:pt x="193164" y="337977"/>
                </a:lnTo>
                <a:lnTo>
                  <a:pt x="188810" y="341871"/>
                </a:lnTo>
                <a:lnTo>
                  <a:pt x="185127" y="345313"/>
                </a:lnTo>
                <a:lnTo>
                  <a:pt x="180365" y="342607"/>
                </a:lnTo>
                <a:lnTo>
                  <a:pt x="175945" y="345033"/>
                </a:lnTo>
                <a:lnTo>
                  <a:pt x="170967" y="347764"/>
                </a:lnTo>
                <a:lnTo>
                  <a:pt x="165785" y="349897"/>
                </a:lnTo>
                <a:lnTo>
                  <a:pt x="161074" y="352374"/>
                </a:lnTo>
                <a:lnTo>
                  <a:pt x="150824" y="356541"/>
                </a:lnTo>
                <a:lnTo>
                  <a:pt x="137191" y="359771"/>
                </a:lnTo>
                <a:lnTo>
                  <a:pt x="129158" y="359752"/>
                </a:lnTo>
                <a:lnTo>
                  <a:pt x="125590" y="359117"/>
                </a:lnTo>
                <a:lnTo>
                  <a:pt x="122097" y="351231"/>
                </a:lnTo>
                <a:lnTo>
                  <a:pt x="122364" y="347472"/>
                </a:lnTo>
                <a:lnTo>
                  <a:pt x="133121" y="342874"/>
                </a:lnTo>
                <a:lnTo>
                  <a:pt x="133121" y="339229"/>
                </a:lnTo>
                <a:lnTo>
                  <a:pt x="133121" y="333032"/>
                </a:lnTo>
                <a:lnTo>
                  <a:pt x="135648" y="325513"/>
                </a:lnTo>
                <a:lnTo>
                  <a:pt x="136220" y="319074"/>
                </a:lnTo>
                <a:lnTo>
                  <a:pt x="136486" y="316153"/>
                </a:lnTo>
                <a:lnTo>
                  <a:pt x="134975" y="312343"/>
                </a:lnTo>
                <a:lnTo>
                  <a:pt x="133388" y="309270"/>
                </a:lnTo>
                <a:lnTo>
                  <a:pt x="131711" y="306006"/>
                </a:lnTo>
                <a:lnTo>
                  <a:pt x="128904" y="300901"/>
                </a:lnTo>
                <a:lnTo>
                  <a:pt x="125425" y="302158"/>
                </a:lnTo>
                <a:lnTo>
                  <a:pt x="123164" y="302983"/>
                </a:lnTo>
                <a:lnTo>
                  <a:pt x="116230" y="302107"/>
                </a:lnTo>
                <a:lnTo>
                  <a:pt x="114985" y="304076"/>
                </a:lnTo>
                <a:lnTo>
                  <a:pt x="113766" y="306044"/>
                </a:lnTo>
                <a:lnTo>
                  <a:pt x="105575" y="312547"/>
                </a:lnTo>
                <a:lnTo>
                  <a:pt x="103771" y="314223"/>
                </a:lnTo>
                <a:lnTo>
                  <a:pt x="98501" y="312534"/>
                </a:lnTo>
                <a:lnTo>
                  <a:pt x="96761" y="303009"/>
                </a:lnTo>
                <a:lnTo>
                  <a:pt x="94856" y="297599"/>
                </a:lnTo>
                <a:lnTo>
                  <a:pt x="94943" y="285731"/>
                </a:lnTo>
                <a:lnTo>
                  <a:pt x="100657" y="275322"/>
                </a:lnTo>
                <a:lnTo>
                  <a:pt x="104393" y="269913"/>
                </a:lnTo>
                <a:lnTo>
                  <a:pt x="107371" y="258932"/>
                </a:lnTo>
                <a:lnTo>
                  <a:pt x="106562" y="245641"/>
                </a:lnTo>
                <a:lnTo>
                  <a:pt x="104549" y="233492"/>
                </a:lnTo>
                <a:lnTo>
                  <a:pt x="104495" y="233172"/>
                </a:lnTo>
                <a:lnTo>
                  <a:pt x="102609" y="220723"/>
                </a:lnTo>
                <a:lnTo>
                  <a:pt x="100744" y="208045"/>
                </a:lnTo>
                <a:lnTo>
                  <a:pt x="98487" y="195400"/>
                </a:lnTo>
                <a:lnTo>
                  <a:pt x="95425" y="183050"/>
                </a:lnTo>
                <a:lnTo>
                  <a:pt x="93078" y="176022"/>
                </a:lnTo>
                <a:lnTo>
                  <a:pt x="91986" y="173113"/>
                </a:lnTo>
                <a:lnTo>
                  <a:pt x="91452" y="169659"/>
                </a:lnTo>
                <a:lnTo>
                  <a:pt x="90373" y="166852"/>
                </a:lnTo>
                <a:lnTo>
                  <a:pt x="88531" y="162128"/>
                </a:lnTo>
                <a:lnTo>
                  <a:pt x="84378" y="157632"/>
                </a:lnTo>
                <a:lnTo>
                  <a:pt x="82791" y="152361"/>
                </a:lnTo>
                <a:lnTo>
                  <a:pt x="81978" y="149606"/>
                </a:lnTo>
                <a:lnTo>
                  <a:pt x="82207" y="146621"/>
                </a:lnTo>
                <a:lnTo>
                  <a:pt x="81406" y="143891"/>
                </a:lnTo>
                <a:lnTo>
                  <a:pt x="80505" y="140728"/>
                </a:lnTo>
                <a:lnTo>
                  <a:pt x="77330" y="138328"/>
                </a:lnTo>
                <a:lnTo>
                  <a:pt x="77114" y="135039"/>
                </a:lnTo>
                <a:lnTo>
                  <a:pt x="64880" y="132283"/>
                </a:lnTo>
                <a:lnTo>
                  <a:pt x="52959" y="126715"/>
                </a:lnTo>
                <a:lnTo>
                  <a:pt x="44145" y="121983"/>
                </a:lnTo>
                <a:lnTo>
                  <a:pt x="32578" y="116631"/>
                </a:lnTo>
                <a:lnTo>
                  <a:pt x="20965" y="111573"/>
                </a:lnTo>
                <a:lnTo>
                  <a:pt x="18656" y="110464"/>
                </a:lnTo>
                <a:lnTo>
                  <a:pt x="13309" y="107823"/>
                </a:lnTo>
                <a:lnTo>
                  <a:pt x="11899" y="102463"/>
                </a:lnTo>
                <a:lnTo>
                  <a:pt x="7454" y="99504"/>
                </a:lnTo>
                <a:lnTo>
                  <a:pt x="5295" y="98069"/>
                </a:lnTo>
                <a:lnTo>
                  <a:pt x="2235" y="97586"/>
                </a:lnTo>
                <a:lnTo>
                  <a:pt x="0" y="966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876765" y="1230644"/>
            <a:ext cx="39560" cy="112979"/>
          </a:xfrm>
          <a:custGeom>
            <a:avLst/>
            <a:gdLst/>
            <a:ahLst/>
            <a:cxnLst/>
            <a:rect l="l" t="t" r="r" b="b"/>
            <a:pathLst>
              <a:path w="39560" h="112979">
                <a:moveTo>
                  <a:pt x="39560" y="0"/>
                </a:moveTo>
                <a:lnTo>
                  <a:pt x="36963" y="12442"/>
                </a:lnTo>
                <a:lnTo>
                  <a:pt x="34662" y="25078"/>
                </a:lnTo>
                <a:lnTo>
                  <a:pt x="32344" y="37640"/>
                </a:lnTo>
                <a:lnTo>
                  <a:pt x="29695" y="49860"/>
                </a:lnTo>
                <a:lnTo>
                  <a:pt x="26088" y="61926"/>
                </a:lnTo>
                <a:lnTo>
                  <a:pt x="21350" y="74163"/>
                </a:lnTo>
                <a:lnTo>
                  <a:pt x="15649" y="86600"/>
                </a:lnTo>
                <a:lnTo>
                  <a:pt x="9345" y="98477"/>
                </a:lnTo>
                <a:lnTo>
                  <a:pt x="2799" y="109034"/>
                </a:lnTo>
                <a:lnTo>
                  <a:pt x="0" y="1129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910039" y="1259422"/>
            <a:ext cx="124764" cy="22657"/>
          </a:xfrm>
          <a:custGeom>
            <a:avLst/>
            <a:gdLst/>
            <a:ahLst/>
            <a:cxnLst/>
            <a:rect l="l" t="t" r="r" b="b"/>
            <a:pathLst>
              <a:path w="124764" h="22657">
                <a:moveTo>
                  <a:pt x="0" y="7684"/>
                </a:moveTo>
                <a:lnTo>
                  <a:pt x="11572" y="6443"/>
                </a:lnTo>
                <a:lnTo>
                  <a:pt x="24361" y="4880"/>
                </a:lnTo>
                <a:lnTo>
                  <a:pt x="37771" y="3241"/>
                </a:lnTo>
                <a:lnTo>
                  <a:pt x="51205" y="1772"/>
                </a:lnTo>
                <a:lnTo>
                  <a:pt x="64070" y="720"/>
                </a:lnTo>
                <a:lnTo>
                  <a:pt x="75323" y="331"/>
                </a:lnTo>
                <a:lnTo>
                  <a:pt x="91621" y="0"/>
                </a:lnTo>
                <a:lnTo>
                  <a:pt x="105898" y="545"/>
                </a:lnTo>
                <a:lnTo>
                  <a:pt x="116927" y="4179"/>
                </a:lnTo>
                <a:lnTo>
                  <a:pt x="123483" y="13109"/>
                </a:lnTo>
                <a:lnTo>
                  <a:pt x="124764" y="22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633877" y="1260451"/>
            <a:ext cx="9994" cy="56565"/>
          </a:xfrm>
          <a:custGeom>
            <a:avLst/>
            <a:gdLst/>
            <a:ahLst/>
            <a:cxnLst/>
            <a:rect l="l" t="t" r="r" b="b"/>
            <a:pathLst>
              <a:path w="9994" h="56565">
                <a:moveTo>
                  <a:pt x="9994" y="0"/>
                </a:moveTo>
                <a:lnTo>
                  <a:pt x="7301" y="12334"/>
                </a:lnTo>
                <a:lnTo>
                  <a:pt x="4750" y="24931"/>
                </a:lnTo>
                <a:lnTo>
                  <a:pt x="2498" y="37594"/>
                </a:lnTo>
                <a:lnTo>
                  <a:pt x="703" y="50128"/>
                </a:lnTo>
                <a:lnTo>
                  <a:pt x="0" y="56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273465" y="1339382"/>
            <a:ext cx="5727" cy="49225"/>
          </a:xfrm>
          <a:custGeom>
            <a:avLst/>
            <a:gdLst/>
            <a:ahLst/>
            <a:cxnLst/>
            <a:rect l="l" t="t" r="r" b="b"/>
            <a:pathLst>
              <a:path w="5727" h="49225">
                <a:moveTo>
                  <a:pt x="5727" y="49225"/>
                </a:moveTo>
                <a:lnTo>
                  <a:pt x="5396" y="36249"/>
                </a:lnTo>
                <a:lnTo>
                  <a:pt x="4341" y="22363"/>
                </a:lnTo>
                <a:lnTo>
                  <a:pt x="2468" y="939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78366" y="647038"/>
            <a:ext cx="586371" cy="524324"/>
          </a:xfrm>
          <a:custGeom>
            <a:avLst/>
            <a:gdLst/>
            <a:ahLst/>
            <a:cxnLst/>
            <a:rect l="l" t="t" r="r" b="b"/>
            <a:pathLst>
              <a:path w="586371" h="524324">
                <a:moveTo>
                  <a:pt x="423595" y="69087"/>
                </a:moveTo>
                <a:lnTo>
                  <a:pt x="421233" y="77812"/>
                </a:lnTo>
                <a:lnTo>
                  <a:pt x="417813" y="89804"/>
                </a:lnTo>
                <a:lnTo>
                  <a:pt x="413857" y="101950"/>
                </a:lnTo>
                <a:lnTo>
                  <a:pt x="409213" y="113945"/>
                </a:lnTo>
                <a:lnTo>
                  <a:pt x="404660" y="123697"/>
                </a:lnTo>
                <a:lnTo>
                  <a:pt x="397518" y="135852"/>
                </a:lnTo>
                <a:lnTo>
                  <a:pt x="389122" y="143294"/>
                </a:lnTo>
                <a:lnTo>
                  <a:pt x="376689" y="146080"/>
                </a:lnTo>
                <a:lnTo>
                  <a:pt x="369404" y="145859"/>
                </a:lnTo>
                <a:lnTo>
                  <a:pt x="355498" y="141798"/>
                </a:lnTo>
                <a:lnTo>
                  <a:pt x="346925" y="133402"/>
                </a:lnTo>
                <a:lnTo>
                  <a:pt x="340753" y="122108"/>
                </a:lnTo>
                <a:lnTo>
                  <a:pt x="334111" y="109461"/>
                </a:lnTo>
                <a:lnTo>
                  <a:pt x="327595" y="98536"/>
                </a:lnTo>
                <a:lnTo>
                  <a:pt x="321297" y="87521"/>
                </a:lnTo>
                <a:lnTo>
                  <a:pt x="315168" y="76423"/>
                </a:lnTo>
                <a:lnTo>
                  <a:pt x="309158" y="65247"/>
                </a:lnTo>
                <a:lnTo>
                  <a:pt x="303215" y="53997"/>
                </a:lnTo>
                <a:lnTo>
                  <a:pt x="301777" y="51257"/>
                </a:lnTo>
                <a:lnTo>
                  <a:pt x="295706" y="37541"/>
                </a:lnTo>
                <a:lnTo>
                  <a:pt x="290276" y="23186"/>
                </a:lnTo>
                <a:lnTo>
                  <a:pt x="284875" y="10582"/>
                </a:lnTo>
                <a:lnTo>
                  <a:pt x="278892" y="2122"/>
                </a:lnTo>
                <a:lnTo>
                  <a:pt x="272694" y="0"/>
                </a:lnTo>
                <a:lnTo>
                  <a:pt x="261743" y="2315"/>
                </a:lnTo>
                <a:lnTo>
                  <a:pt x="249206" y="6149"/>
                </a:lnTo>
                <a:lnTo>
                  <a:pt x="236140" y="10816"/>
                </a:lnTo>
                <a:lnTo>
                  <a:pt x="223604" y="15629"/>
                </a:lnTo>
                <a:lnTo>
                  <a:pt x="213880" y="19430"/>
                </a:lnTo>
                <a:lnTo>
                  <a:pt x="201881" y="23880"/>
                </a:lnTo>
                <a:lnTo>
                  <a:pt x="189594" y="28324"/>
                </a:lnTo>
                <a:lnTo>
                  <a:pt x="177805" y="32897"/>
                </a:lnTo>
                <a:lnTo>
                  <a:pt x="172275" y="35305"/>
                </a:lnTo>
                <a:lnTo>
                  <a:pt x="160828" y="40427"/>
                </a:lnTo>
                <a:lnTo>
                  <a:pt x="149143" y="45760"/>
                </a:lnTo>
                <a:lnTo>
                  <a:pt x="137660" y="51600"/>
                </a:lnTo>
                <a:lnTo>
                  <a:pt x="126821" y="58246"/>
                </a:lnTo>
                <a:lnTo>
                  <a:pt x="122974" y="61036"/>
                </a:lnTo>
                <a:lnTo>
                  <a:pt x="113372" y="70085"/>
                </a:lnTo>
                <a:lnTo>
                  <a:pt x="106297" y="79987"/>
                </a:lnTo>
                <a:lnTo>
                  <a:pt x="100131" y="91044"/>
                </a:lnTo>
                <a:lnTo>
                  <a:pt x="97193" y="96532"/>
                </a:lnTo>
                <a:lnTo>
                  <a:pt x="90008" y="107478"/>
                </a:lnTo>
                <a:lnTo>
                  <a:pt x="82414" y="117180"/>
                </a:lnTo>
                <a:lnTo>
                  <a:pt x="75547" y="127653"/>
                </a:lnTo>
                <a:lnTo>
                  <a:pt x="73444" y="132067"/>
                </a:lnTo>
                <a:lnTo>
                  <a:pt x="68057" y="143763"/>
                </a:lnTo>
                <a:lnTo>
                  <a:pt x="62201" y="155090"/>
                </a:lnTo>
                <a:lnTo>
                  <a:pt x="56183" y="166202"/>
                </a:lnTo>
                <a:lnTo>
                  <a:pt x="51092" y="175742"/>
                </a:lnTo>
                <a:lnTo>
                  <a:pt x="46178" y="187357"/>
                </a:lnTo>
                <a:lnTo>
                  <a:pt x="43376" y="199641"/>
                </a:lnTo>
                <a:lnTo>
                  <a:pt x="43493" y="211625"/>
                </a:lnTo>
                <a:lnTo>
                  <a:pt x="47332" y="222345"/>
                </a:lnTo>
                <a:lnTo>
                  <a:pt x="53809" y="229501"/>
                </a:lnTo>
                <a:lnTo>
                  <a:pt x="56400" y="231470"/>
                </a:lnTo>
                <a:lnTo>
                  <a:pt x="59867" y="232244"/>
                </a:lnTo>
                <a:lnTo>
                  <a:pt x="63004" y="232930"/>
                </a:lnTo>
                <a:lnTo>
                  <a:pt x="64414" y="241160"/>
                </a:lnTo>
                <a:lnTo>
                  <a:pt x="60642" y="247878"/>
                </a:lnTo>
                <a:lnTo>
                  <a:pt x="57556" y="255066"/>
                </a:lnTo>
                <a:lnTo>
                  <a:pt x="54063" y="263258"/>
                </a:lnTo>
                <a:lnTo>
                  <a:pt x="53213" y="269570"/>
                </a:lnTo>
                <a:lnTo>
                  <a:pt x="51435" y="278803"/>
                </a:lnTo>
                <a:lnTo>
                  <a:pt x="48987" y="291018"/>
                </a:lnTo>
                <a:lnTo>
                  <a:pt x="46325" y="303338"/>
                </a:lnTo>
                <a:lnTo>
                  <a:pt x="43446" y="315726"/>
                </a:lnTo>
                <a:lnTo>
                  <a:pt x="40343" y="328144"/>
                </a:lnTo>
                <a:lnTo>
                  <a:pt x="37014" y="340554"/>
                </a:lnTo>
                <a:lnTo>
                  <a:pt x="35039" y="347522"/>
                </a:lnTo>
                <a:lnTo>
                  <a:pt x="31524" y="359878"/>
                </a:lnTo>
                <a:lnTo>
                  <a:pt x="28113" y="372188"/>
                </a:lnTo>
                <a:lnTo>
                  <a:pt x="24748" y="384449"/>
                </a:lnTo>
                <a:lnTo>
                  <a:pt x="21371" y="396658"/>
                </a:lnTo>
                <a:lnTo>
                  <a:pt x="17923" y="408811"/>
                </a:lnTo>
                <a:lnTo>
                  <a:pt x="14347" y="420905"/>
                </a:lnTo>
                <a:lnTo>
                  <a:pt x="12649" y="426427"/>
                </a:lnTo>
                <a:lnTo>
                  <a:pt x="10198" y="434276"/>
                </a:lnTo>
                <a:lnTo>
                  <a:pt x="10363" y="439318"/>
                </a:lnTo>
                <a:lnTo>
                  <a:pt x="6819" y="446354"/>
                </a:lnTo>
                <a:lnTo>
                  <a:pt x="3810" y="452373"/>
                </a:lnTo>
                <a:lnTo>
                  <a:pt x="0" y="456603"/>
                </a:lnTo>
                <a:lnTo>
                  <a:pt x="965" y="463969"/>
                </a:lnTo>
                <a:lnTo>
                  <a:pt x="965" y="472185"/>
                </a:lnTo>
                <a:lnTo>
                  <a:pt x="3356" y="488647"/>
                </a:lnTo>
                <a:lnTo>
                  <a:pt x="8680" y="499935"/>
                </a:lnTo>
                <a:lnTo>
                  <a:pt x="17178" y="507694"/>
                </a:lnTo>
                <a:lnTo>
                  <a:pt x="29089" y="513569"/>
                </a:lnTo>
                <a:lnTo>
                  <a:pt x="40919" y="517905"/>
                </a:lnTo>
                <a:lnTo>
                  <a:pt x="53079" y="522183"/>
                </a:lnTo>
                <a:lnTo>
                  <a:pt x="64002" y="524324"/>
                </a:lnTo>
                <a:lnTo>
                  <a:pt x="74472" y="524116"/>
                </a:lnTo>
                <a:lnTo>
                  <a:pt x="87110" y="522692"/>
                </a:lnTo>
                <a:lnTo>
                  <a:pt x="99675" y="520787"/>
                </a:lnTo>
                <a:lnTo>
                  <a:pt x="112208" y="518684"/>
                </a:lnTo>
                <a:lnTo>
                  <a:pt x="124746" y="516667"/>
                </a:lnTo>
                <a:lnTo>
                  <a:pt x="137327" y="515021"/>
                </a:lnTo>
                <a:lnTo>
                  <a:pt x="143179" y="514464"/>
                </a:lnTo>
                <a:lnTo>
                  <a:pt x="155906" y="513316"/>
                </a:lnTo>
                <a:lnTo>
                  <a:pt x="168712" y="511886"/>
                </a:lnTo>
                <a:lnTo>
                  <a:pt x="181538" y="510111"/>
                </a:lnTo>
                <a:lnTo>
                  <a:pt x="194324" y="507927"/>
                </a:lnTo>
                <a:lnTo>
                  <a:pt x="207010" y="505273"/>
                </a:lnTo>
                <a:lnTo>
                  <a:pt x="219537" y="502084"/>
                </a:lnTo>
                <a:lnTo>
                  <a:pt x="231844" y="498300"/>
                </a:lnTo>
                <a:lnTo>
                  <a:pt x="243873" y="493855"/>
                </a:lnTo>
                <a:lnTo>
                  <a:pt x="255562" y="488689"/>
                </a:lnTo>
                <a:lnTo>
                  <a:pt x="266853" y="482738"/>
                </a:lnTo>
                <a:lnTo>
                  <a:pt x="277686" y="475939"/>
                </a:lnTo>
                <a:lnTo>
                  <a:pt x="281749" y="473062"/>
                </a:lnTo>
                <a:lnTo>
                  <a:pt x="291584" y="465375"/>
                </a:lnTo>
                <a:lnTo>
                  <a:pt x="301177" y="457649"/>
                </a:lnTo>
                <a:lnTo>
                  <a:pt x="311561" y="450282"/>
                </a:lnTo>
                <a:lnTo>
                  <a:pt x="319798" y="445579"/>
                </a:lnTo>
                <a:lnTo>
                  <a:pt x="330728" y="440985"/>
                </a:lnTo>
                <a:lnTo>
                  <a:pt x="344353" y="435590"/>
                </a:lnTo>
                <a:lnTo>
                  <a:pt x="357223" y="429131"/>
                </a:lnTo>
                <a:lnTo>
                  <a:pt x="365885" y="421340"/>
                </a:lnTo>
                <a:lnTo>
                  <a:pt x="367055" y="418972"/>
                </a:lnTo>
                <a:lnTo>
                  <a:pt x="363263" y="415009"/>
                </a:lnTo>
                <a:lnTo>
                  <a:pt x="362001" y="407723"/>
                </a:lnTo>
                <a:lnTo>
                  <a:pt x="362894" y="397724"/>
                </a:lnTo>
                <a:lnTo>
                  <a:pt x="365565" y="385621"/>
                </a:lnTo>
                <a:lnTo>
                  <a:pt x="369639" y="372023"/>
                </a:lnTo>
                <a:lnTo>
                  <a:pt x="374742" y="357539"/>
                </a:lnTo>
                <a:lnTo>
                  <a:pt x="380498" y="342778"/>
                </a:lnTo>
                <a:lnTo>
                  <a:pt x="386531" y="328350"/>
                </a:lnTo>
                <a:lnTo>
                  <a:pt x="392466" y="314863"/>
                </a:lnTo>
                <a:lnTo>
                  <a:pt x="397927" y="302927"/>
                </a:lnTo>
                <a:lnTo>
                  <a:pt x="402540" y="293151"/>
                </a:lnTo>
                <a:lnTo>
                  <a:pt x="405930" y="286143"/>
                </a:lnTo>
                <a:lnTo>
                  <a:pt x="413319" y="272784"/>
                </a:lnTo>
                <a:lnTo>
                  <a:pt x="420272" y="262066"/>
                </a:lnTo>
                <a:lnTo>
                  <a:pt x="427020" y="251294"/>
                </a:lnTo>
                <a:lnTo>
                  <a:pt x="432702" y="239995"/>
                </a:lnTo>
                <a:lnTo>
                  <a:pt x="435267" y="232676"/>
                </a:lnTo>
                <a:lnTo>
                  <a:pt x="437459" y="220187"/>
                </a:lnTo>
                <a:lnTo>
                  <a:pt x="440090" y="208294"/>
                </a:lnTo>
                <a:lnTo>
                  <a:pt x="442582" y="203453"/>
                </a:lnTo>
                <a:lnTo>
                  <a:pt x="454232" y="206839"/>
                </a:lnTo>
                <a:lnTo>
                  <a:pt x="466193" y="211788"/>
                </a:lnTo>
                <a:lnTo>
                  <a:pt x="478187" y="217553"/>
                </a:lnTo>
                <a:lnTo>
                  <a:pt x="489934" y="223386"/>
                </a:lnTo>
                <a:lnTo>
                  <a:pt x="501157" y="228539"/>
                </a:lnTo>
                <a:lnTo>
                  <a:pt x="503415" y="229463"/>
                </a:lnTo>
                <a:lnTo>
                  <a:pt x="514936" y="235196"/>
                </a:lnTo>
                <a:lnTo>
                  <a:pt x="526220" y="241371"/>
                </a:lnTo>
                <a:lnTo>
                  <a:pt x="537197" y="245478"/>
                </a:lnTo>
                <a:lnTo>
                  <a:pt x="539992" y="233276"/>
                </a:lnTo>
                <a:lnTo>
                  <a:pt x="543844" y="221276"/>
                </a:lnTo>
                <a:lnTo>
                  <a:pt x="548498" y="209433"/>
                </a:lnTo>
                <a:lnTo>
                  <a:pt x="553698" y="197703"/>
                </a:lnTo>
                <a:lnTo>
                  <a:pt x="559187" y="186043"/>
                </a:lnTo>
                <a:lnTo>
                  <a:pt x="564710" y="174408"/>
                </a:lnTo>
                <a:lnTo>
                  <a:pt x="570011" y="162755"/>
                </a:lnTo>
                <a:lnTo>
                  <a:pt x="574833" y="151040"/>
                </a:lnTo>
                <a:lnTo>
                  <a:pt x="576656" y="146088"/>
                </a:lnTo>
                <a:lnTo>
                  <a:pt x="582318" y="134579"/>
                </a:lnTo>
                <a:lnTo>
                  <a:pt x="586365" y="122579"/>
                </a:lnTo>
                <a:lnTo>
                  <a:pt x="586371" y="122389"/>
                </a:lnTo>
                <a:lnTo>
                  <a:pt x="581878" y="113316"/>
                </a:lnTo>
                <a:lnTo>
                  <a:pt x="571514" y="107085"/>
                </a:lnTo>
                <a:lnTo>
                  <a:pt x="568960" y="104749"/>
                </a:lnTo>
                <a:lnTo>
                  <a:pt x="560290" y="95828"/>
                </a:lnTo>
                <a:lnTo>
                  <a:pt x="551335" y="86898"/>
                </a:lnTo>
                <a:lnTo>
                  <a:pt x="542098" y="78068"/>
                </a:lnTo>
                <a:lnTo>
                  <a:pt x="532582" y="69448"/>
                </a:lnTo>
                <a:lnTo>
                  <a:pt x="522792" y="61147"/>
                </a:lnTo>
                <a:lnTo>
                  <a:pt x="512731" y="53276"/>
                </a:lnTo>
                <a:lnTo>
                  <a:pt x="508127" y="49910"/>
                </a:lnTo>
                <a:lnTo>
                  <a:pt x="497226" y="43160"/>
                </a:lnTo>
                <a:lnTo>
                  <a:pt x="485878" y="37127"/>
                </a:lnTo>
                <a:lnTo>
                  <a:pt x="474870" y="30797"/>
                </a:lnTo>
                <a:lnTo>
                  <a:pt x="465772" y="23888"/>
                </a:lnTo>
                <a:lnTo>
                  <a:pt x="458817" y="33655"/>
                </a:lnTo>
                <a:lnTo>
                  <a:pt x="450312" y="43390"/>
                </a:lnTo>
                <a:lnTo>
                  <a:pt x="443026" y="51511"/>
                </a:lnTo>
                <a:lnTo>
                  <a:pt x="438594" y="56578"/>
                </a:lnTo>
                <a:lnTo>
                  <a:pt x="432600" y="61264"/>
                </a:lnTo>
                <a:lnTo>
                  <a:pt x="427901" y="64617"/>
                </a:lnTo>
                <a:lnTo>
                  <a:pt x="420700" y="69748"/>
                </a:lnTo>
                <a:lnTo>
                  <a:pt x="423595" y="690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78366" y="647038"/>
            <a:ext cx="586371" cy="524324"/>
          </a:xfrm>
          <a:custGeom>
            <a:avLst/>
            <a:gdLst/>
            <a:ahLst/>
            <a:cxnLst/>
            <a:rect l="l" t="t" r="r" b="b"/>
            <a:pathLst>
              <a:path w="586371" h="524324">
                <a:moveTo>
                  <a:pt x="965" y="472185"/>
                </a:moveTo>
                <a:lnTo>
                  <a:pt x="3356" y="488647"/>
                </a:lnTo>
                <a:lnTo>
                  <a:pt x="8680" y="499935"/>
                </a:lnTo>
                <a:lnTo>
                  <a:pt x="17178" y="507694"/>
                </a:lnTo>
                <a:lnTo>
                  <a:pt x="29089" y="513569"/>
                </a:lnTo>
                <a:lnTo>
                  <a:pt x="40919" y="517905"/>
                </a:lnTo>
                <a:lnTo>
                  <a:pt x="53079" y="522183"/>
                </a:lnTo>
                <a:lnTo>
                  <a:pt x="64002" y="524324"/>
                </a:lnTo>
                <a:lnTo>
                  <a:pt x="74472" y="524116"/>
                </a:lnTo>
                <a:lnTo>
                  <a:pt x="87110" y="522692"/>
                </a:lnTo>
                <a:lnTo>
                  <a:pt x="99675" y="520787"/>
                </a:lnTo>
                <a:lnTo>
                  <a:pt x="112208" y="518684"/>
                </a:lnTo>
                <a:lnTo>
                  <a:pt x="124746" y="516667"/>
                </a:lnTo>
                <a:lnTo>
                  <a:pt x="137327" y="515021"/>
                </a:lnTo>
                <a:lnTo>
                  <a:pt x="143179" y="514464"/>
                </a:lnTo>
                <a:lnTo>
                  <a:pt x="155906" y="513316"/>
                </a:lnTo>
                <a:lnTo>
                  <a:pt x="168712" y="511886"/>
                </a:lnTo>
                <a:lnTo>
                  <a:pt x="181538" y="510111"/>
                </a:lnTo>
                <a:lnTo>
                  <a:pt x="194324" y="507927"/>
                </a:lnTo>
                <a:lnTo>
                  <a:pt x="207010" y="505273"/>
                </a:lnTo>
                <a:lnTo>
                  <a:pt x="219537" y="502084"/>
                </a:lnTo>
                <a:lnTo>
                  <a:pt x="231844" y="498300"/>
                </a:lnTo>
                <a:lnTo>
                  <a:pt x="243873" y="493855"/>
                </a:lnTo>
                <a:lnTo>
                  <a:pt x="255562" y="488689"/>
                </a:lnTo>
                <a:lnTo>
                  <a:pt x="266853" y="482738"/>
                </a:lnTo>
                <a:lnTo>
                  <a:pt x="277686" y="475939"/>
                </a:lnTo>
                <a:lnTo>
                  <a:pt x="281749" y="473062"/>
                </a:lnTo>
                <a:lnTo>
                  <a:pt x="291584" y="465375"/>
                </a:lnTo>
                <a:lnTo>
                  <a:pt x="301177" y="457649"/>
                </a:lnTo>
                <a:lnTo>
                  <a:pt x="311561" y="450282"/>
                </a:lnTo>
                <a:lnTo>
                  <a:pt x="319798" y="445579"/>
                </a:lnTo>
                <a:lnTo>
                  <a:pt x="330728" y="440985"/>
                </a:lnTo>
                <a:lnTo>
                  <a:pt x="344353" y="435590"/>
                </a:lnTo>
                <a:lnTo>
                  <a:pt x="357223" y="429131"/>
                </a:lnTo>
                <a:lnTo>
                  <a:pt x="365885" y="421340"/>
                </a:lnTo>
                <a:lnTo>
                  <a:pt x="367055" y="418972"/>
                </a:lnTo>
                <a:lnTo>
                  <a:pt x="363263" y="415009"/>
                </a:lnTo>
                <a:lnTo>
                  <a:pt x="362001" y="407723"/>
                </a:lnTo>
                <a:lnTo>
                  <a:pt x="362894" y="397724"/>
                </a:lnTo>
                <a:lnTo>
                  <a:pt x="365565" y="385621"/>
                </a:lnTo>
                <a:lnTo>
                  <a:pt x="369639" y="372023"/>
                </a:lnTo>
                <a:lnTo>
                  <a:pt x="374742" y="357539"/>
                </a:lnTo>
                <a:lnTo>
                  <a:pt x="380498" y="342778"/>
                </a:lnTo>
                <a:lnTo>
                  <a:pt x="386531" y="328350"/>
                </a:lnTo>
                <a:lnTo>
                  <a:pt x="392466" y="314863"/>
                </a:lnTo>
                <a:lnTo>
                  <a:pt x="397927" y="302927"/>
                </a:lnTo>
                <a:lnTo>
                  <a:pt x="402540" y="293151"/>
                </a:lnTo>
                <a:lnTo>
                  <a:pt x="405930" y="286143"/>
                </a:lnTo>
                <a:lnTo>
                  <a:pt x="413319" y="272784"/>
                </a:lnTo>
                <a:lnTo>
                  <a:pt x="420272" y="262066"/>
                </a:lnTo>
                <a:lnTo>
                  <a:pt x="427020" y="251294"/>
                </a:lnTo>
                <a:lnTo>
                  <a:pt x="432702" y="239995"/>
                </a:lnTo>
                <a:lnTo>
                  <a:pt x="435267" y="232676"/>
                </a:lnTo>
                <a:lnTo>
                  <a:pt x="437459" y="220187"/>
                </a:lnTo>
                <a:lnTo>
                  <a:pt x="440090" y="208294"/>
                </a:lnTo>
                <a:lnTo>
                  <a:pt x="442582" y="203453"/>
                </a:lnTo>
                <a:lnTo>
                  <a:pt x="454232" y="206839"/>
                </a:lnTo>
                <a:lnTo>
                  <a:pt x="466193" y="211788"/>
                </a:lnTo>
                <a:lnTo>
                  <a:pt x="478187" y="217553"/>
                </a:lnTo>
                <a:lnTo>
                  <a:pt x="489934" y="223386"/>
                </a:lnTo>
                <a:lnTo>
                  <a:pt x="501157" y="228539"/>
                </a:lnTo>
                <a:lnTo>
                  <a:pt x="503415" y="229463"/>
                </a:lnTo>
                <a:lnTo>
                  <a:pt x="514936" y="235196"/>
                </a:lnTo>
                <a:lnTo>
                  <a:pt x="526220" y="241371"/>
                </a:lnTo>
                <a:lnTo>
                  <a:pt x="537197" y="245478"/>
                </a:lnTo>
                <a:lnTo>
                  <a:pt x="539992" y="233276"/>
                </a:lnTo>
                <a:lnTo>
                  <a:pt x="543844" y="221276"/>
                </a:lnTo>
                <a:lnTo>
                  <a:pt x="548498" y="209433"/>
                </a:lnTo>
                <a:lnTo>
                  <a:pt x="553698" y="197703"/>
                </a:lnTo>
                <a:lnTo>
                  <a:pt x="559187" y="186043"/>
                </a:lnTo>
                <a:lnTo>
                  <a:pt x="564710" y="174408"/>
                </a:lnTo>
                <a:lnTo>
                  <a:pt x="570011" y="162755"/>
                </a:lnTo>
                <a:lnTo>
                  <a:pt x="574833" y="151040"/>
                </a:lnTo>
                <a:lnTo>
                  <a:pt x="576656" y="146088"/>
                </a:lnTo>
                <a:lnTo>
                  <a:pt x="582318" y="134579"/>
                </a:lnTo>
                <a:lnTo>
                  <a:pt x="586365" y="122579"/>
                </a:lnTo>
                <a:lnTo>
                  <a:pt x="586371" y="122389"/>
                </a:lnTo>
                <a:lnTo>
                  <a:pt x="581878" y="113316"/>
                </a:lnTo>
                <a:lnTo>
                  <a:pt x="571514" y="107085"/>
                </a:lnTo>
                <a:lnTo>
                  <a:pt x="568960" y="104749"/>
                </a:lnTo>
                <a:lnTo>
                  <a:pt x="560290" y="95828"/>
                </a:lnTo>
                <a:lnTo>
                  <a:pt x="551335" y="86898"/>
                </a:lnTo>
                <a:lnTo>
                  <a:pt x="542098" y="78068"/>
                </a:lnTo>
                <a:lnTo>
                  <a:pt x="532582" y="69448"/>
                </a:lnTo>
                <a:lnTo>
                  <a:pt x="522792" y="61147"/>
                </a:lnTo>
                <a:lnTo>
                  <a:pt x="512731" y="53276"/>
                </a:lnTo>
                <a:lnTo>
                  <a:pt x="508127" y="49910"/>
                </a:lnTo>
                <a:lnTo>
                  <a:pt x="497226" y="43160"/>
                </a:lnTo>
                <a:lnTo>
                  <a:pt x="485878" y="37127"/>
                </a:lnTo>
                <a:lnTo>
                  <a:pt x="474870" y="30797"/>
                </a:lnTo>
                <a:lnTo>
                  <a:pt x="465772" y="23888"/>
                </a:lnTo>
                <a:lnTo>
                  <a:pt x="458817" y="33655"/>
                </a:lnTo>
                <a:lnTo>
                  <a:pt x="450312" y="43390"/>
                </a:lnTo>
                <a:lnTo>
                  <a:pt x="443026" y="51511"/>
                </a:lnTo>
                <a:lnTo>
                  <a:pt x="438594" y="56578"/>
                </a:lnTo>
                <a:lnTo>
                  <a:pt x="432600" y="61264"/>
                </a:lnTo>
                <a:lnTo>
                  <a:pt x="427901" y="64617"/>
                </a:lnTo>
                <a:lnTo>
                  <a:pt x="420700" y="69748"/>
                </a:lnTo>
                <a:lnTo>
                  <a:pt x="423595" y="69087"/>
                </a:lnTo>
                <a:lnTo>
                  <a:pt x="421233" y="77812"/>
                </a:lnTo>
                <a:lnTo>
                  <a:pt x="417813" y="89804"/>
                </a:lnTo>
                <a:lnTo>
                  <a:pt x="413857" y="101950"/>
                </a:lnTo>
                <a:lnTo>
                  <a:pt x="409213" y="113945"/>
                </a:lnTo>
                <a:lnTo>
                  <a:pt x="404660" y="123697"/>
                </a:lnTo>
                <a:lnTo>
                  <a:pt x="397518" y="135852"/>
                </a:lnTo>
                <a:lnTo>
                  <a:pt x="389122" y="143294"/>
                </a:lnTo>
                <a:lnTo>
                  <a:pt x="376689" y="146080"/>
                </a:lnTo>
                <a:lnTo>
                  <a:pt x="369404" y="145859"/>
                </a:lnTo>
                <a:lnTo>
                  <a:pt x="355498" y="141798"/>
                </a:lnTo>
                <a:lnTo>
                  <a:pt x="346925" y="133402"/>
                </a:lnTo>
                <a:lnTo>
                  <a:pt x="340753" y="122108"/>
                </a:lnTo>
                <a:lnTo>
                  <a:pt x="334111" y="109461"/>
                </a:lnTo>
                <a:lnTo>
                  <a:pt x="327595" y="98536"/>
                </a:lnTo>
                <a:lnTo>
                  <a:pt x="321297" y="87521"/>
                </a:lnTo>
                <a:lnTo>
                  <a:pt x="315168" y="76423"/>
                </a:lnTo>
                <a:lnTo>
                  <a:pt x="309158" y="65247"/>
                </a:lnTo>
                <a:lnTo>
                  <a:pt x="303215" y="53997"/>
                </a:lnTo>
                <a:lnTo>
                  <a:pt x="301777" y="51257"/>
                </a:lnTo>
                <a:lnTo>
                  <a:pt x="295706" y="37541"/>
                </a:lnTo>
                <a:lnTo>
                  <a:pt x="290276" y="23186"/>
                </a:lnTo>
                <a:lnTo>
                  <a:pt x="284875" y="10582"/>
                </a:lnTo>
                <a:lnTo>
                  <a:pt x="278892" y="2122"/>
                </a:lnTo>
                <a:lnTo>
                  <a:pt x="272694" y="0"/>
                </a:lnTo>
                <a:lnTo>
                  <a:pt x="261743" y="2315"/>
                </a:lnTo>
                <a:lnTo>
                  <a:pt x="249206" y="6149"/>
                </a:lnTo>
                <a:lnTo>
                  <a:pt x="236140" y="10816"/>
                </a:lnTo>
                <a:lnTo>
                  <a:pt x="223604" y="15629"/>
                </a:lnTo>
                <a:lnTo>
                  <a:pt x="213880" y="19430"/>
                </a:lnTo>
                <a:lnTo>
                  <a:pt x="201881" y="23880"/>
                </a:lnTo>
                <a:lnTo>
                  <a:pt x="189594" y="28324"/>
                </a:lnTo>
                <a:lnTo>
                  <a:pt x="177805" y="32897"/>
                </a:lnTo>
                <a:lnTo>
                  <a:pt x="172275" y="35305"/>
                </a:lnTo>
                <a:lnTo>
                  <a:pt x="160828" y="40427"/>
                </a:lnTo>
                <a:lnTo>
                  <a:pt x="149143" y="45760"/>
                </a:lnTo>
                <a:lnTo>
                  <a:pt x="137660" y="51600"/>
                </a:lnTo>
                <a:lnTo>
                  <a:pt x="126821" y="58246"/>
                </a:lnTo>
                <a:lnTo>
                  <a:pt x="122974" y="61036"/>
                </a:lnTo>
                <a:lnTo>
                  <a:pt x="113372" y="70085"/>
                </a:lnTo>
                <a:lnTo>
                  <a:pt x="106297" y="79987"/>
                </a:lnTo>
                <a:lnTo>
                  <a:pt x="100131" y="91044"/>
                </a:lnTo>
                <a:lnTo>
                  <a:pt x="97193" y="96532"/>
                </a:lnTo>
                <a:lnTo>
                  <a:pt x="90008" y="107478"/>
                </a:lnTo>
                <a:lnTo>
                  <a:pt x="82414" y="117180"/>
                </a:lnTo>
                <a:lnTo>
                  <a:pt x="75547" y="127653"/>
                </a:lnTo>
                <a:lnTo>
                  <a:pt x="73444" y="132067"/>
                </a:lnTo>
                <a:lnTo>
                  <a:pt x="68057" y="143763"/>
                </a:lnTo>
                <a:lnTo>
                  <a:pt x="62201" y="155090"/>
                </a:lnTo>
                <a:lnTo>
                  <a:pt x="56183" y="166202"/>
                </a:lnTo>
                <a:lnTo>
                  <a:pt x="51092" y="175742"/>
                </a:lnTo>
                <a:lnTo>
                  <a:pt x="46178" y="187357"/>
                </a:lnTo>
                <a:lnTo>
                  <a:pt x="43376" y="199641"/>
                </a:lnTo>
                <a:lnTo>
                  <a:pt x="43493" y="211625"/>
                </a:lnTo>
                <a:lnTo>
                  <a:pt x="47332" y="222345"/>
                </a:lnTo>
                <a:lnTo>
                  <a:pt x="53809" y="229501"/>
                </a:lnTo>
                <a:lnTo>
                  <a:pt x="56400" y="231470"/>
                </a:lnTo>
                <a:lnTo>
                  <a:pt x="59867" y="232244"/>
                </a:lnTo>
                <a:lnTo>
                  <a:pt x="63004" y="232930"/>
                </a:lnTo>
                <a:lnTo>
                  <a:pt x="64414" y="241160"/>
                </a:lnTo>
                <a:lnTo>
                  <a:pt x="60642" y="247878"/>
                </a:lnTo>
                <a:lnTo>
                  <a:pt x="57556" y="255066"/>
                </a:lnTo>
                <a:lnTo>
                  <a:pt x="54063" y="263258"/>
                </a:lnTo>
                <a:lnTo>
                  <a:pt x="53213" y="269570"/>
                </a:lnTo>
                <a:lnTo>
                  <a:pt x="51435" y="278803"/>
                </a:lnTo>
                <a:lnTo>
                  <a:pt x="48987" y="291018"/>
                </a:lnTo>
                <a:lnTo>
                  <a:pt x="46325" y="303338"/>
                </a:lnTo>
                <a:lnTo>
                  <a:pt x="43446" y="315726"/>
                </a:lnTo>
                <a:lnTo>
                  <a:pt x="40343" y="328144"/>
                </a:lnTo>
                <a:lnTo>
                  <a:pt x="37014" y="340554"/>
                </a:lnTo>
                <a:lnTo>
                  <a:pt x="35039" y="347522"/>
                </a:lnTo>
                <a:lnTo>
                  <a:pt x="31524" y="359878"/>
                </a:lnTo>
                <a:lnTo>
                  <a:pt x="28113" y="372188"/>
                </a:lnTo>
                <a:lnTo>
                  <a:pt x="24748" y="384449"/>
                </a:lnTo>
                <a:lnTo>
                  <a:pt x="21371" y="396658"/>
                </a:lnTo>
                <a:lnTo>
                  <a:pt x="17923" y="408811"/>
                </a:lnTo>
                <a:lnTo>
                  <a:pt x="14347" y="420905"/>
                </a:lnTo>
                <a:lnTo>
                  <a:pt x="12649" y="426427"/>
                </a:lnTo>
                <a:lnTo>
                  <a:pt x="10198" y="434276"/>
                </a:lnTo>
                <a:lnTo>
                  <a:pt x="10363" y="439318"/>
                </a:lnTo>
                <a:lnTo>
                  <a:pt x="6819" y="446354"/>
                </a:lnTo>
                <a:lnTo>
                  <a:pt x="3810" y="452373"/>
                </a:lnTo>
                <a:lnTo>
                  <a:pt x="0" y="456603"/>
                </a:lnTo>
                <a:lnTo>
                  <a:pt x="965" y="463969"/>
                </a:lnTo>
                <a:lnTo>
                  <a:pt x="965" y="4721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20102" y="829661"/>
            <a:ext cx="184217" cy="74310"/>
          </a:xfrm>
          <a:custGeom>
            <a:avLst/>
            <a:gdLst/>
            <a:ahLst/>
            <a:cxnLst/>
            <a:rect l="l" t="t" r="r" b="b"/>
            <a:pathLst>
              <a:path w="184217" h="74310">
                <a:moveTo>
                  <a:pt x="1511" y="38518"/>
                </a:moveTo>
                <a:lnTo>
                  <a:pt x="5956" y="43102"/>
                </a:lnTo>
                <a:lnTo>
                  <a:pt x="13435" y="49537"/>
                </a:lnTo>
                <a:lnTo>
                  <a:pt x="24218" y="56007"/>
                </a:lnTo>
                <a:lnTo>
                  <a:pt x="36287" y="61095"/>
                </a:lnTo>
                <a:lnTo>
                  <a:pt x="49146" y="65022"/>
                </a:lnTo>
                <a:lnTo>
                  <a:pt x="62300" y="68009"/>
                </a:lnTo>
                <a:lnTo>
                  <a:pt x="75250" y="70276"/>
                </a:lnTo>
                <a:lnTo>
                  <a:pt x="87503" y="72046"/>
                </a:lnTo>
                <a:lnTo>
                  <a:pt x="101847" y="73371"/>
                </a:lnTo>
                <a:lnTo>
                  <a:pt x="114524" y="73772"/>
                </a:lnTo>
                <a:lnTo>
                  <a:pt x="143308" y="73790"/>
                </a:lnTo>
                <a:lnTo>
                  <a:pt x="156269" y="74310"/>
                </a:lnTo>
                <a:lnTo>
                  <a:pt x="169446" y="73233"/>
                </a:lnTo>
                <a:lnTo>
                  <a:pt x="179870" y="67880"/>
                </a:lnTo>
                <a:lnTo>
                  <a:pt x="184217" y="58089"/>
                </a:lnTo>
                <a:lnTo>
                  <a:pt x="182908" y="46175"/>
                </a:lnTo>
                <a:lnTo>
                  <a:pt x="178485" y="34784"/>
                </a:lnTo>
                <a:lnTo>
                  <a:pt x="169490" y="23403"/>
                </a:lnTo>
                <a:lnTo>
                  <a:pt x="158602" y="16275"/>
                </a:lnTo>
                <a:lnTo>
                  <a:pt x="146041" y="10993"/>
                </a:lnTo>
                <a:lnTo>
                  <a:pt x="133001" y="7005"/>
                </a:lnTo>
                <a:lnTo>
                  <a:pt x="120675" y="3758"/>
                </a:lnTo>
                <a:lnTo>
                  <a:pt x="110432" y="1640"/>
                </a:lnTo>
                <a:lnTo>
                  <a:pt x="97882" y="327"/>
                </a:lnTo>
                <a:lnTo>
                  <a:pt x="84980" y="0"/>
                </a:lnTo>
                <a:lnTo>
                  <a:pt x="72015" y="378"/>
                </a:lnTo>
                <a:lnTo>
                  <a:pt x="59272" y="1182"/>
                </a:lnTo>
                <a:lnTo>
                  <a:pt x="47040" y="2132"/>
                </a:lnTo>
                <a:lnTo>
                  <a:pt x="32629" y="4550"/>
                </a:lnTo>
                <a:lnTo>
                  <a:pt x="19091" y="9061"/>
                </a:lnTo>
                <a:lnTo>
                  <a:pt x="7615" y="15289"/>
                </a:lnTo>
                <a:lnTo>
                  <a:pt x="0" y="22808"/>
                </a:lnTo>
                <a:lnTo>
                  <a:pt x="838" y="29907"/>
                </a:lnTo>
                <a:lnTo>
                  <a:pt x="1511" y="3851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720102" y="829661"/>
            <a:ext cx="184217" cy="74310"/>
          </a:xfrm>
          <a:custGeom>
            <a:avLst/>
            <a:gdLst/>
            <a:ahLst/>
            <a:cxnLst/>
            <a:rect l="l" t="t" r="r" b="b"/>
            <a:pathLst>
              <a:path w="184217" h="74310">
                <a:moveTo>
                  <a:pt x="0" y="22808"/>
                </a:moveTo>
                <a:lnTo>
                  <a:pt x="7615" y="15289"/>
                </a:lnTo>
                <a:lnTo>
                  <a:pt x="19091" y="9061"/>
                </a:lnTo>
                <a:lnTo>
                  <a:pt x="32629" y="4550"/>
                </a:lnTo>
                <a:lnTo>
                  <a:pt x="46429" y="2183"/>
                </a:lnTo>
                <a:lnTo>
                  <a:pt x="59272" y="1182"/>
                </a:lnTo>
                <a:lnTo>
                  <a:pt x="72015" y="378"/>
                </a:lnTo>
                <a:lnTo>
                  <a:pt x="84980" y="0"/>
                </a:lnTo>
                <a:lnTo>
                  <a:pt x="97882" y="327"/>
                </a:lnTo>
                <a:lnTo>
                  <a:pt x="110432" y="1640"/>
                </a:lnTo>
                <a:lnTo>
                  <a:pt x="120675" y="3758"/>
                </a:lnTo>
                <a:lnTo>
                  <a:pt x="133001" y="7005"/>
                </a:lnTo>
                <a:lnTo>
                  <a:pt x="146041" y="10993"/>
                </a:lnTo>
                <a:lnTo>
                  <a:pt x="158602" y="16275"/>
                </a:lnTo>
                <a:lnTo>
                  <a:pt x="169490" y="23403"/>
                </a:lnTo>
                <a:lnTo>
                  <a:pt x="177513" y="32930"/>
                </a:lnTo>
                <a:lnTo>
                  <a:pt x="182908" y="46175"/>
                </a:lnTo>
                <a:lnTo>
                  <a:pt x="184217" y="58089"/>
                </a:lnTo>
                <a:lnTo>
                  <a:pt x="179870" y="67880"/>
                </a:lnTo>
                <a:lnTo>
                  <a:pt x="169446" y="73233"/>
                </a:lnTo>
                <a:lnTo>
                  <a:pt x="156269" y="74310"/>
                </a:lnTo>
                <a:lnTo>
                  <a:pt x="143308" y="73790"/>
                </a:lnTo>
                <a:lnTo>
                  <a:pt x="140004" y="73722"/>
                </a:lnTo>
                <a:lnTo>
                  <a:pt x="127256" y="73786"/>
                </a:lnTo>
                <a:lnTo>
                  <a:pt x="114524" y="73772"/>
                </a:lnTo>
                <a:lnTo>
                  <a:pt x="101847" y="73371"/>
                </a:lnTo>
                <a:lnTo>
                  <a:pt x="89264" y="72274"/>
                </a:lnTo>
                <a:lnTo>
                  <a:pt x="75250" y="70276"/>
                </a:lnTo>
                <a:lnTo>
                  <a:pt x="62300" y="68009"/>
                </a:lnTo>
                <a:lnTo>
                  <a:pt x="49146" y="65022"/>
                </a:lnTo>
                <a:lnTo>
                  <a:pt x="36287" y="61095"/>
                </a:lnTo>
                <a:lnTo>
                  <a:pt x="24218" y="56007"/>
                </a:lnTo>
                <a:lnTo>
                  <a:pt x="13435" y="49537"/>
                </a:lnTo>
                <a:lnTo>
                  <a:pt x="5956" y="43102"/>
                </a:lnTo>
                <a:lnTo>
                  <a:pt x="1511" y="38518"/>
                </a:lnTo>
                <a:lnTo>
                  <a:pt x="838" y="29907"/>
                </a:lnTo>
                <a:lnTo>
                  <a:pt x="0" y="228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905865" y="782492"/>
            <a:ext cx="14071" cy="101688"/>
          </a:xfrm>
          <a:custGeom>
            <a:avLst/>
            <a:gdLst/>
            <a:ahLst/>
            <a:cxnLst/>
            <a:rect l="l" t="t" r="r" b="b"/>
            <a:pathLst>
              <a:path w="14071" h="101688">
                <a:moveTo>
                  <a:pt x="901" y="101688"/>
                </a:moveTo>
                <a:lnTo>
                  <a:pt x="0" y="99148"/>
                </a:lnTo>
                <a:lnTo>
                  <a:pt x="507" y="95884"/>
                </a:lnTo>
                <a:lnTo>
                  <a:pt x="927" y="93179"/>
                </a:lnTo>
                <a:lnTo>
                  <a:pt x="2120" y="85343"/>
                </a:lnTo>
                <a:lnTo>
                  <a:pt x="4483" y="77850"/>
                </a:lnTo>
                <a:lnTo>
                  <a:pt x="5511" y="69964"/>
                </a:lnTo>
                <a:lnTo>
                  <a:pt x="6540" y="62217"/>
                </a:lnTo>
                <a:lnTo>
                  <a:pt x="8585" y="54724"/>
                </a:lnTo>
                <a:lnTo>
                  <a:pt x="9880" y="47040"/>
                </a:lnTo>
                <a:lnTo>
                  <a:pt x="11601" y="34452"/>
                </a:lnTo>
                <a:lnTo>
                  <a:pt x="12450" y="21746"/>
                </a:lnTo>
                <a:lnTo>
                  <a:pt x="12496" y="18186"/>
                </a:lnTo>
                <a:lnTo>
                  <a:pt x="12496" y="12852"/>
                </a:lnTo>
                <a:lnTo>
                  <a:pt x="14071" y="4940"/>
                </a:lnTo>
                <a:lnTo>
                  <a:pt x="121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120952" y="794011"/>
            <a:ext cx="17081" cy="56476"/>
          </a:xfrm>
          <a:custGeom>
            <a:avLst/>
            <a:gdLst/>
            <a:ahLst/>
            <a:cxnLst/>
            <a:rect l="l" t="t" r="r" b="b"/>
            <a:pathLst>
              <a:path w="17081" h="56476">
                <a:moveTo>
                  <a:pt x="0" y="56476"/>
                </a:moveTo>
                <a:lnTo>
                  <a:pt x="3617" y="44873"/>
                </a:lnTo>
                <a:lnTo>
                  <a:pt x="7944" y="31569"/>
                </a:lnTo>
                <a:lnTo>
                  <a:pt x="9309" y="25704"/>
                </a:lnTo>
                <a:lnTo>
                  <a:pt x="9880" y="22047"/>
                </a:lnTo>
                <a:lnTo>
                  <a:pt x="9956" y="18580"/>
                </a:lnTo>
                <a:lnTo>
                  <a:pt x="10883" y="15062"/>
                </a:lnTo>
                <a:lnTo>
                  <a:pt x="12306" y="9766"/>
                </a:lnTo>
                <a:lnTo>
                  <a:pt x="16459" y="5333"/>
                </a:lnTo>
                <a:lnTo>
                  <a:pt x="170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289188" y="869703"/>
            <a:ext cx="16878" cy="41046"/>
          </a:xfrm>
          <a:custGeom>
            <a:avLst/>
            <a:gdLst/>
            <a:ahLst/>
            <a:cxnLst/>
            <a:rect l="l" t="t" r="r" b="b"/>
            <a:pathLst>
              <a:path w="16878" h="41046">
                <a:moveTo>
                  <a:pt x="0" y="41046"/>
                </a:moveTo>
                <a:lnTo>
                  <a:pt x="3063" y="29690"/>
                </a:lnTo>
                <a:lnTo>
                  <a:pt x="8358" y="16087"/>
                </a:lnTo>
                <a:lnTo>
                  <a:pt x="12395" y="6959"/>
                </a:lnTo>
                <a:lnTo>
                  <a:pt x="13589" y="4432"/>
                </a:lnTo>
                <a:lnTo>
                  <a:pt x="14973" y="1943"/>
                </a:lnTo>
                <a:lnTo>
                  <a:pt x="168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746569" y="830048"/>
            <a:ext cx="425602" cy="419163"/>
          </a:xfrm>
          <a:custGeom>
            <a:avLst/>
            <a:gdLst/>
            <a:ahLst/>
            <a:cxnLst/>
            <a:rect l="l" t="t" r="r" b="b"/>
            <a:pathLst>
              <a:path w="425602" h="419163">
                <a:moveTo>
                  <a:pt x="392042" y="352081"/>
                </a:moveTo>
                <a:lnTo>
                  <a:pt x="395892" y="355540"/>
                </a:lnTo>
                <a:lnTo>
                  <a:pt x="392010" y="419163"/>
                </a:lnTo>
                <a:lnTo>
                  <a:pt x="394855" y="414350"/>
                </a:lnTo>
                <a:lnTo>
                  <a:pt x="404960" y="407919"/>
                </a:lnTo>
                <a:lnTo>
                  <a:pt x="417071" y="401481"/>
                </a:lnTo>
                <a:lnTo>
                  <a:pt x="419747" y="397675"/>
                </a:lnTo>
                <a:lnTo>
                  <a:pt x="422135" y="392074"/>
                </a:lnTo>
                <a:lnTo>
                  <a:pt x="425602" y="386511"/>
                </a:lnTo>
                <a:lnTo>
                  <a:pt x="422744" y="381038"/>
                </a:lnTo>
                <a:lnTo>
                  <a:pt x="415217" y="371505"/>
                </a:lnTo>
                <a:lnTo>
                  <a:pt x="405237" y="362633"/>
                </a:lnTo>
                <a:lnTo>
                  <a:pt x="404075" y="361670"/>
                </a:lnTo>
                <a:lnTo>
                  <a:pt x="402723" y="360592"/>
                </a:lnTo>
                <a:lnTo>
                  <a:pt x="403237" y="360972"/>
                </a:lnTo>
                <a:lnTo>
                  <a:pt x="406618" y="352518"/>
                </a:lnTo>
                <a:lnTo>
                  <a:pt x="404002" y="342768"/>
                </a:lnTo>
                <a:lnTo>
                  <a:pt x="397387" y="332799"/>
                </a:lnTo>
                <a:lnTo>
                  <a:pt x="388775" y="323690"/>
                </a:lnTo>
                <a:lnTo>
                  <a:pt x="380164" y="316520"/>
                </a:lnTo>
                <a:lnTo>
                  <a:pt x="374548" y="312864"/>
                </a:lnTo>
                <a:lnTo>
                  <a:pt x="363350" y="308076"/>
                </a:lnTo>
                <a:lnTo>
                  <a:pt x="367764" y="333720"/>
                </a:lnTo>
                <a:lnTo>
                  <a:pt x="378778" y="341953"/>
                </a:lnTo>
                <a:lnTo>
                  <a:pt x="379367" y="342905"/>
                </a:lnTo>
                <a:lnTo>
                  <a:pt x="389301" y="350558"/>
                </a:lnTo>
                <a:lnTo>
                  <a:pt x="395892" y="355540"/>
                </a:lnTo>
                <a:lnTo>
                  <a:pt x="392042" y="352081"/>
                </a:lnTo>
                <a:close/>
              </a:path>
              <a:path w="425602" h="419163">
                <a:moveTo>
                  <a:pt x="352241" y="410389"/>
                </a:moveTo>
                <a:lnTo>
                  <a:pt x="362309" y="415627"/>
                </a:lnTo>
                <a:lnTo>
                  <a:pt x="371243" y="415336"/>
                </a:lnTo>
                <a:lnTo>
                  <a:pt x="374624" y="410908"/>
                </a:lnTo>
                <a:lnTo>
                  <a:pt x="392010" y="419163"/>
                </a:lnTo>
                <a:lnTo>
                  <a:pt x="395892" y="355540"/>
                </a:lnTo>
                <a:lnTo>
                  <a:pt x="389301" y="350558"/>
                </a:lnTo>
                <a:lnTo>
                  <a:pt x="379367" y="342905"/>
                </a:lnTo>
                <a:lnTo>
                  <a:pt x="362394" y="329755"/>
                </a:lnTo>
                <a:lnTo>
                  <a:pt x="352241" y="410389"/>
                </a:lnTo>
                <a:close/>
              </a:path>
              <a:path w="425602" h="419163">
                <a:moveTo>
                  <a:pt x="5791" y="3848"/>
                </a:moveTo>
                <a:lnTo>
                  <a:pt x="0" y="5930"/>
                </a:lnTo>
                <a:lnTo>
                  <a:pt x="850" y="16586"/>
                </a:lnTo>
                <a:lnTo>
                  <a:pt x="850" y="22263"/>
                </a:lnTo>
                <a:lnTo>
                  <a:pt x="622" y="32715"/>
                </a:lnTo>
                <a:lnTo>
                  <a:pt x="1663" y="39281"/>
                </a:lnTo>
                <a:lnTo>
                  <a:pt x="3908" y="51743"/>
                </a:lnTo>
                <a:lnTo>
                  <a:pt x="6518" y="64198"/>
                </a:lnTo>
                <a:lnTo>
                  <a:pt x="9256" y="76648"/>
                </a:lnTo>
                <a:lnTo>
                  <a:pt x="11885" y="89094"/>
                </a:lnTo>
                <a:lnTo>
                  <a:pt x="14168" y="101539"/>
                </a:lnTo>
                <a:lnTo>
                  <a:pt x="14198" y="101727"/>
                </a:lnTo>
                <a:lnTo>
                  <a:pt x="16549" y="114217"/>
                </a:lnTo>
                <a:lnTo>
                  <a:pt x="19385" y="126622"/>
                </a:lnTo>
                <a:lnTo>
                  <a:pt x="22450" y="138978"/>
                </a:lnTo>
                <a:lnTo>
                  <a:pt x="25489" y="151321"/>
                </a:lnTo>
                <a:lnTo>
                  <a:pt x="28248" y="163689"/>
                </a:lnTo>
                <a:lnTo>
                  <a:pt x="29476" y="170078"/>
                </a:lnTo>
                <a:lnTo>
                  <a:pt x="31896" y="182905"/>
                </a:lnTo>
                <a:lnTo>
                  <a:pt x="34491" y="195120"/>
                </a:lnTo>
                <a:lnTo>
                  <a:pt x="36423" y="203415"/>
                </a:lnTo>
                <a:lnTo>
                  <a:pt x="39772" y="215251"/>
                </a:lnTo>
                <a:lnTo>
                  <a:pt x="44485" y="227971"/>
                </a:lnTo>
                <a:lnTo>
                  <a:pt x="50219" y="239338"/>
                </a:lnTo>
                <a:lnTo>
                  <a:pt x="51701" y="241604"/>
                </a:lnTo>
                <a:lnTo>
                  <a:pt x="61567" y="249204"/>
                </a:lnTo>
                <a:lnTo>
                  <a:pt x="73310" y="254890"/>
                </a:lnTo>
                <a:lnTo>
                  <a:pt x="74663" y="255752"/>
                </a:lnTo>
                <a:lnTo>
                  <a:pt x="85123" y="263148"/>
                </a:lnTo>
                <a:lnTo>
                  <a:pt x="95294" y="270794"/>
                </a:lnTo>
                <a:lnTo>
                  <a:pt x="105340" y="278512"/>
                </a:lnTo>
                <a:lnTo>
                  <a:pt x="115430" y="286123"/>
                </a:lnTo>
                <a:lnTo>
                  <a:pt x="125730" y="293450"/>
                </a:lnTo>
                <a:lnTo>
                  <a:pt x="136406" y="300314"/>
                </a:lnTo>
                <a:lnTo>
                  <a:pt x="147626" y="306539"/>
                </a:lnTo>
                <a:lnTo>
                  <a:pt x="147802" y="306628"/>
                </a:lnTo>
                <a:lnTo>
                  <a:pt x="158819" y="312828"/>
                </a:lnTo>
                <a:lnTo>
                  <a:pt x="169555" y="319666"/>
                </a:lnTo>
                <a:lnTo>
                  <a:pt x="180293" y="326523"/>
                </a:lnTo>
                <a:lnTo>
                  <a:pt x="181762" y="327418"/>
                </a:lnTo>
                <a:lnTo>
                  <a:pt x="193545" y="332353"/>
                </a:lnTo>
                <a:lnTo>
                  <a:pt x="205253" y="337284"/>
                </a:lnTo>
                <a:lnTo>
                  <a:pt x="208508" y="339636"/>
                </a:lnTo>
                <a:lnTo>
                  <a:pt x="212928" y="343408"/>
                </a:lnTo>
                <a:lnTo>
                  <a:pt x="214820" y="345668"/>
                </a:lnTo>
                <a:lnTo>
                  <a:pt x="219443" y="348170"/>
                </a:lnTo>
                <a:lnTo>
                  <a:pt x="231332" y="353841"/>
                </a:lnTo>
                <a:lnTo>
                  <a:pt x="243180" y="357906"/>
                </a:lnTo>
                <a:lnTo>
                  <a:pt x="255387" y="360509"/>
                </a:lnTo>
                <a:lnTo>
                  <a:pt x="268351" y="361797"/>
                </a:lnTo>
                <a:lnTo>
                  <a:pt x="269151" y="361835"/>
                </a:lnTo>
                <a:lnTo>
                  <a:pt x="282103" y="364546"/>
                </a:lnTo>
                <a:lnTo>
                  <a:pt x="293010" y="370495"/>
                </a:lnTo>
                <a:lnTo>
                  <a:pt x="302885" y="378360"/>
                </a:lnTo>
                <a:lnTo>
                  <a:pt x="312746" y="386821"/>
                </a:lnTo>
                <a:lnTo>
                  <a:pt x="323189" y="394309"/>
                </a:lnTo>
                <a:lnTo>
                  <a:pt x="330581" y="398767"/>
                </a:lnTo>
                <a:lnTo>
                  <a:pt x="337172" y="399770"/>
                </a:lnTo>
                <a:lnTo>
                  <a:pt x="344055" y="404609"/>
                </a:lnTo>
                <a:lnTo>
                  <a:pt x="352241" y="410389"/>
                </a:lnTo>
                <a:lnTo>
                  <a:pt x="362394" y="329755"/>
                </a:lnTo>
                <a:lnTo>
                  <a:pt x="379367" y="342905"/>
                </a:lnTo>
                <a:lnTo>
                  <a:pt x="378778" y="341953"/>
                </a:lnTo>
                <a:lnTo>
                  <a:pt x="367764" y="333720"/>
                </a:lnTo>
                <a:lnTo>
                  <a:pt x="363350" y="308076"/>
                </a:lnTo>
                <a:lnTo>
                  <a:pt x="351548" y="304980"/>
                </a:lnTo>
                <a:lnTo>
                  <a:pt x="339319" y="303049"/>
                </a:lnTo>
                <a:lnTo>
                  <a:pt x="326839" y="301755"/>
                </a:lnTo>
                <a:lnTo>
                  <a:pt x="314286" y="300571"/>
                </a:lnTo>
                <a:lnTo>
                  <a:pt x="301837" y="298969"/>
                </a:lnTo>
                <a:lnTo>
                  <a:pt x="289669" y="296423"/>
                </a:lnTo>
                <a:lnTo>
                  <a:pt x="275991" y="291938"/>
                </a:lnTo>
                <a:lnTo>
                  <a:pt x="264289" y="286915"/>
                </a:lnTo>
                <a:lnTo>
                  <a:pt x="252843" y="280937"/>
                </a:lnTo>
                <a:lnTo>
                  <a:pt x="241783" y="274096"/>
                </a:lnTo>
                <a:lnTo>
                  <a:pt x="231239" y="266487"/>
                </a:lnTo>
                <a:lnTo>
                  <a:pt x="221341" y="258204"/>
                </a:lnTo>
                <a:lnTo>
                  <a:pt x="214223" y="251409"/>
                </a:lnTo>
                <a:lnTo>
                  <a:pt x="205536" y="241994"/>
                </a:lnTo>
                <a:lnTo>
                  <a:pt x="197401" y="232312"/>
                </a:lnTo>
                <a:lnTo>
                  <a:pt x="189403" y="222551"/>
                </a:lnTo>
                <a:lnTo>
                  <a:pt x="181130" y="212900"/>
                </a:lnTo>
                <a:lnTo>
                  <a:pt x="179451" y="211048"/>
                </a:lnTo>
                <a:lnTo>
                  <a:pt x="170239" y="202090"/>
                </a:lnTo>
                <a:lnTo>
                  <a:pt x="161093" y="193515"/>
                </a:lnTo>
                <a:lnTo>
                  <a:pt x="156451" y="188353"/>
                </a:lnTo>
                <a:lnTo>
                  <a:pt x="149690" y="177443"/>
                </a:lnTo>
                <a:lnTo>
                  <a:pt x="145754" y="165784"/>
                </a:lnTo>
                <a:lnTo>
                  <a:pt x="143513" y="153496"/>
                </a:lnTo>
                <a:lnTo>
                  <a:pt x="141839" y="140699"/>
                </a:lnTo>
                <a:lnTo>
                  <a:pt x="140449" y="131775"/>
                </a:lnTo>
                <a:lnTo>
                  <a:pt x="138481" y="118225"/>
                </a:lnTo>
                <a:lnTo>
                  <a:pt x="137554" y="105546"/>
                </a:lnTo>
                <a:lnTo>
                  <a:pt x="137442" y="93466"/>
                </a:lnTo>
                <a:lnTo>
                  <a:pt x="137919" y="81711"/>
                </a:lnTo>
                <a:lnTo>
                  <a:pt x="138760" y="70009"/>
                </a:lnTo>
                <a:lnTo>
                  <a:pt x="139740" y="58086"/>
                </a:lnTo>
                <a:lnTo>
                  <a:pt x="140631" y="45670"/>
                </a:lnTo>
                <a:lnTo>
                  <a:pt x="141210" y="32487"/>
                </a:lnTo>
                <a:lnTo>
                  <a:pt x="141300" y="21653"/>
                </a:lnTo>
                <a:lnTo>
                  <a:pt x="128875" y="15495"/>
                </a:lnTo>
                <a:lnTo>
                  <a:pt x="115633" y="10240"/>
                </a:lnTo>
                <a:lnTo>
                  <a:pt x="103620" y="6292"/>
                </a:lnTo>
                <a:lnTo>
                  <a:pt x="96304" y="4356"/>
                </a:lnTo>
                <a:lnTo>
                  <a:pt x="82825" y="1732"/>
                </a:lnTo>
                <a:lnTo>
                  <a:pt x="71383" y="451"/>
                </a:lnTo>
                <a:lnTo>
                  <a:pt x="59372" y="34"/>
                </a:lnTo>
                <a:lnTo>
                  <a:pt x="50723" y="0"/>
                </a:lnTo>
                <a:lnTo>
                  <a:pt x="38565" y="487"/>
                </a:lnTo>
                <a:lnTo>
                  <a:pt x="24328" y="1501"/>
                </a:lnTo>
                <a:lnTo>
                  <a:pt x="16776" y="2146"/>
                </a:lnTo>
                <a:lnTo>
                  <a:pt x="9956" y="2768"/>
                </a:lnTo>
                <a:lnTo>
                  <a:pt x="5791" y="38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746569" y="830048"/>
            <a:ext cx="425602" cy="419163"/>
          </a:xfrm>
          <a:custGeom>
            <a:avLst/>
            <a:gdLst/>
            <a:ahLst/>
            <a:cxnLst/>
            <a:rect l="l" t="t" r="r" b="b"/>
            <a:pathLst>
              <a:path w="425602" h="419163">
                <a:moveTo>
                  <a:pt x="850" y="16586"/>
                </a:moveTo>
                <a:lnTo>
                  <a:pt x="850" y="22263"/>
                </a:lnTo>
                <a:lnTo>
                  <a:pt x="622" y="32715"/>
                </a:lnTo>
                <a:lnTo>
                  <a:pt x="1663" y="39281"/>
                </a:lnTo>
                <a:lnTo>
                  <a:pt x="3908" y="51743"/>
                </a:lnTo>
                <a:lnTo>
                  <a:pt x="6518" y="64198"/>
                </a:lnTo>
                <a:lnTo>
                  <a:pt x="9256" y="76648"/>
                </a:lnTo>
                <a:lnTo>
                  <a:pt x="11885" y="89094"/>
                </a:lnTo>
                <a:lnTo>
                  <a:pt x="14168" y="101539"/>
                </a:lnTo>
                <a:lnTo>
                  <a:pt x="14198" y="101727"/>
                </a:lnTo>
                <a:lnTo>
                  <a:pt x="16549" y="114217"/>
                </a:lnTo>
                <a:lnTo>
                  <a:pt x="19385" y="126622"/>
                </a:lnTo>
                <a:lnTo>
                  <a:pt x="22450" y="138978"/>
                </a:lnTo>
                <a:lnTo>
                  <a:pt x="25489" y="151321"/>
                </a:lnTo>
                <a:lnTo>
                  <a:pt x="28248" y="163689"/>
                </a:lnTo>
                <a:lnTo>
                  <a:pt x="29476" y="170078"/>
                </a:lnTo>
                <a:lnTo>
                  <a:pt x="31896" y="182905"/>
                </a:lnTo>
                <a:lnTo>
                  <a:pt x="34491" y="195120"/>
                </a:lnTo>
                <a:lnTo>
                  <a:pt x="36423" y="203415"/>
                </a:lnTo>
                <a:lnTo>
                  <a:pt x="39772" y="215251"/>
                </a:lnTo>
                <a:lnTo>
                  <a:pt x="44485" y="227971"/>
                </a:lnTo>
                <a:lnTo>
                  <a:pt x="50219" y="239338"/>
                </a:lnTo>
                <a:lnTo>
                  <a:pt x="51701" y="241604"/>
                </a:lnTo>
                <a:lnTo>
                  <a:pt x="61567" y="249204"/>
                </a:lnTo>
                <a:lnTo>
                  <a:pt x="73310" y="254890"/>
                </a:lnTo>
                <a:lnTo>
                  <a:pt x="74663" y="255752"/>
                </a:lnTo>
                <a:lnTo>
                  <a:pt x="85123" y="263148"/>
                </a:lnTo>
                <a:lnTo>
                  <a:pt x="95294" y="270794"/>
                </a:lnTo>
                <a:lnTo>
                  <a:pt x="105340" y="278512"/>
                </a:lnTo>
                <a:lnTo>
                  <a:pt x="115430" y="286123"/>
                </a:lnTo>
                <a:lnTo>
                  <a:pt x="125730" y="293450"/>
                </a:lnTo>
                <a:lnTo>
                  <a:pt x="136406" y="300314"/>
                </a:lnTo>
                <a:lnTo>
                  <a:pt x="147626" y="306539"/>
                </a:lnTo>
                <a:lnTo>
                  <a:pt x="147802" y="306628"/>
                </a:lnTo>
                <a:lnTo>
                  <a:pt x="158819" y="312828"/>
                </a:lnTo>
                <a:lnTo>
                  <a:pt x="169555" y="319666"/>
                </a:lnTo>
                <a:lnTo>
                  <a:pt x="180293" y="326523"/>
                </a:lnTo>
                <a:lnTo>
                  <a:pt x="181762" y="327418"/>
                </a:lnTo>
                <a:lnTo>
                  <a:pt x="193545" y="332353"/>
                </a:lnTo>
                <a:lnTo>
                  <a:pt x="205253" y="337284"/>
                </a:lnTo>
                <a:lnTo>
                  <a:pt x="208508" y="339636"/>
                </a:lnTo>
                <a:lnTo>
                  <a:pt x="212928" y="343408"/>
                </a:lnTo>
                <a:lnTo>
                  <a:pt x="214820" y="345668"/>
                </a:lnTo>
                <a:lnTo>
                  <a:pt x="219443" y="348170"/>
                </a:lnTo>
                <a:lnTo>
                  <a:pt x="231332" y="353841"/>
                </a:lnTo>
                <a:lnTo>
                  <a:pt x="243180" y="357906"/>
                </a:lnTo>
                <a:lnTo>
                  <a:pt x="255387" y="360509"/>
                </a:lnTo>
                <a:lnTo>
                  <a:pt x="268351" y="361797"/>
                </a:lnTo>
                <a:lnTo>
                  <a:pt x="269151" y="361835"/>
                </a:lnTo>
                <a:lnTo>
                  <a:pt x="282103" y="364546"/>
                </a:lnTo>
                <a:lnTo>
                  <a:pt x="293010" y="370495"/>
                </a:lnTo>
                <a:lnTo>
                  <a:pt x="302885" y="378360"/>
                </a:lnTo>
                <a:lnTo>
                  <a:pt x="312746" y="386821"/>
                </a:lnTo>
                <a:lnTo>
                  <a:pt x="323189" y="394309"/>
                </a:lnTo>
                <a:lnTo>
                  <a:pt x="330581" y="398767"/>
                </a:lnTo>
                <a:lnTo>
                  <a:pt x="337172" y="399770"/>
                </a:lnTo>
                <a:lnTo>
                  <a:pt x="344055" y="404609"/>
                </a:lnTo>
                <a:lnTo>
                  <a:pt x="352241" y="410389"/>
                </a:lnTo>
                <a:lnTo>
                  <a:pt x="362309" y="415627"/>
                </a:lnTo>
                <a:lnTo>
                  <a:pt x="371243" y="415336"/>
                </a:lnTo>
                <a:lnTo>
                  <a:pt x="374624" y="410908"/>
                </a:lnTo>
                <a:lnTo>
                  <a:pt x="392010" y="419163"/>
                </a:lnTo>
                <a:lnTo>
                  <a:pt x="394855" y="414350"/>
                </a:lnTo>
                <a:lnTo>
                  <a:pt x="404960" y="407919"/>
                </a:lnTo>
                <a:lnTo>
                  <a:pt x="417071" y="401481"/>
                </a:lnTo>
                <a:lnTo>
                  <a:pt x="419747" y="397675"/>
                </a:lnTo>
                <a:lnTo>
                  <a:pt x="422135" y="392074"/>
                </a:lnTo>
                <a:lnTo>
                  <a:pt x="425602" y="386511"/>
                </a:lnTo>
                <a:lnTo>
                  <a:pt x="422744" y="381038"/>
                </a:lnTo>
                <a:lnTo>
                  <a:pt x="415217" y="371505"/>
                </a:lnTo>
                <a:lnTo>
                  <a:pt x="405237" y="362633"/>
                </a:lnTo>
                <a:lnTo>
                  <a:pt x="392042" y="352081"/>
                </a:lnTo>
                <a:lnTo>
                  <a:pt x="378778" y="341953"/>
                </a:lnTo>
                <a:lnTo>
                  <a:pt x="367764" y="333720"/>
                </a:lnTo>
                <a:lnTo>
                  <a:pt x="362394" y="329755"/>
                </a:lnTo>
                <a:lnTo>
                  <a:pt x="379367" y="342905"/>
                </a:lnTo>
                <a:lnTo>
                  <a:pt x="389301" y="350558"/>
                </a:lnTo>
                <a:lnTo>
                  <a:pt x="395892" y="355540"/>
                </a:lnTo>
                <a:lnTo>
                  <a:pt x="402834" y="360674"/>
                </a:lnTo>
                <a:lnTo>
                  <a:pt x="406618" y="352518"/>
                </a:lnTo>
                <a:lnTo>
                  <a:pt x="404002" y="342768"/>
                </a:lnTo>
                <a:lnTo>
                  <a:pt x="397387" y="332799"/>
                </a:lnTo>
                <a:lnTo>
                  <a:pt x="388775" y="323690"/>
                </a:lnTo>
                <a:lnTo>
                  <a:pt x="380164" y="316520"/>
                </a:lnTo>
                <a:lnTo>
                  <a:pt x="374548" y="312864"/>
                </a:lnTo>
                <a:lnTo>
                  <a:pt x="363350" y="308076"/>
                </a:lnTo>
                <a:lnTo>
                  <a:pt x="351548" y="304980"/>
                </a:lnTo>
                <a:lnTo>
                  <a:pt x="339319" y="303049"/>
                </a:lnTo>
                <a:lnTo>
                  <a:pt x="326839" y="301755"/>
                </a:lnTo>
                <a:lnTo>
                  <a:pt x="314286" y="300571"/>
                </a:lnTo>
                <a:lnTo>
                  <a:pt x="301837" y="298969"/>
                </a:lnTo>
                <a:lnTo>
                  <a:pt x="289669" y="296423"/>
                </a:lnTo>
                <a:lnTo>
                  <a:pt x="275991" y="291938"/>
                </a:lnTo>
                <a:lnTo>
                  <a:pt x="264289" y="286915"/>
                </a:lnTo>
                <a:lnTo>
                  <a:pt x="252843" y="280937"/>
                </a:lnTo>
                <a:lnTo>
                  <a:pt x="241783" y="274096"/>
                </a:lnTo>
                <a:lnTo>
                  <a:pt x="231239" y="266487"/>
                </a:lnTo>
                <a:lnTo>
                  <a:pt x="221341" y="258204"/>
                </a:lnTo>
                <a:lnTo>
                  <a:pt x="214223" y="251409"/>
                </a:lnTo>
                <a:lnTo>
                  <a:pt x="205536" y="241994"/>
                </a:lnTo>
                <a:lnTo>
                  <a:pt x="197401" y="232312"/>
                </a:lnTo>
                <a:lnTo>
                  <a:pt x="189403" y="222551"/>
                </a:lnTo>
                <a:lnTo>
                  <a:pt x="181130" y="212900"/>
                </a:lnTo>
                <a:lnTo>
                  <a:pt x="179451" y="211048"/>
                </a:lnTo>
                <a:lnTo>
                  <a:pt x="170239" y="202090"/>
                </a:lnTo>
                <a:lnTo>
                  <a:pt x="161093" y="193515"/>
                </a:lnTo>
                <a:lnTo>
                  <a:pt x="156451" y="188353"/>
                </a:lnTo>
                <a:lnTo>
                  <a:pt x="149690" y="177443"/>
                </a:lnTo>
                <a:lnTo>
                  <a:pt x="145754" y="165784"/>
                </a:lnTo>
                <a:lnTo>
                  <a:pt x="143513" y="153496"/>
                </a:lnTo>
                <a:lnTo>
                  <a:pt x="141839" y="140699"/>
                </a:lnTo>
                <a:lnTo>
                  <a:pt x="140449" y="131775"/>
                </a:lnTo>
                <a:lnTo>
                  <a:pt x="138481" y="118225"/>
                </a:lnTo>
                <a:lnTo>
                  <a:pt x="137554" y="105546"/>
                </a:lnTo>
                <a:lnTo>
                  <a:pt x="137442" y="93466"/>
                </a:lnTo>
                <a:lnTo>
                  <a:pt x="137919" y="81711"/>
                </a:lnTo>
                <a:lnTo>
                  <a:pt x="138760" y="70009"/>
                </a:lnTo>
                <a:lnTo>
                  <a:pt x="139740" y="58086"/>
                </a:lnTo>
                <a:lnTo>
                  <a:pt x="140631" y="45670"/>
                </a:lnTo>
                <a:lnTo>
                  <a:pt x="141210" y="32487"/>
                </a:lnTo>
                <a:lnTo>
                  <a:pt x="141300" y="21653"/>
                </a:lnTo>
                <a:lnTo>
                  <a:pt x="128875" y="15495"/>
                </a:lnTo>
                <a:lnTo>
                  <a:pt x="115633" y="10240"/>
                </a:lnTo>
                <a:lnTo>
                  <a:pt x="103620" y="6292"/>
                </a:lnTo>
                <a:lnTo>
                  <a:pt x="96304" y="4356"/>
                </a:lnTo>
                <a:lnTo>
                  <a:pt x="82825" y="1732"/>
                </a:lnTo>
                <a:lnTo>
                  <a:pt x="71383" y="451"/>
                </a:lnTo>
                <a:lnTo>
                  <a:pt x="59372" y="34"/>
                </a:lnTo>
                <a:lnTo>
                  <a:pt x="50723" y="0"/>
                </a:lnTo>
                <a:lnTo>
                  <a:pt x="38565" y="487"/>
                </a:lnTo>
                <a:lnTo>
                  <a:pt x="24328" y="1501"/>
                </a:lnTo>
                <a:lnTo>
                  <a:pt x="16776" y="2146"/>
                </a:lnTo>
                <a:lnTo>
                  <a:pt x="9956" y="2768"/>
                </a:lnTo>
                <a:lnTo>
                  <a:pt x="0" y="5930"/>
                </a:lnTo>
                <a:lnTo>
                  <a:pt x="850" y="165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999312" y="598794"/>
            <a:ext cx="22352" cy="31915"/>
          </a:xfrm>
          <a:custGeom>
            <a:avLst/>
            <a:gdLst/>
            <a:ahLst/>
            <a:cxnLst/>
            <a:rect l="l" t="t" r="r" b="b"/>
            <a:pathLst>
              <a:path w="22351" h="31915">
                <a:moveTo>
                  <a:pt x="0" y="0"/>
                </a:moveTo>
                <a:lnTo>
                  <a:pt x="4997" y="11993"/>
                </a:lnTo>
                <a:lnTo>
                  <a:pt x="13386" y="22965"/>
                </a:lnTo>
                <a:lnTo>
                  <a:pt x="21855" y="31463"/>
                </a:lnTo>
                <a:lnTo>
                  <a:pt x="22351" y="319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013851" y="569276"/>
            <a:ext cx="9147" cy="31677"/>
          </a:xfrm>
          <a:custGeom>
            <a:avLst/>
            <a:gdLst/>
            <a:ahLst/>
            <a:cxnLst/>
            <a:rect l="l" t="t" r="r" b="b"/>
            <a:pathLst>
              <a:path w="9147" h="31677">
                <a:moveTo>
                  <a:pt x="9147" y="3419"/>
                </a:moveTo>
                <a:lnTo>
                  <a:pt x="2401" y="0"/>
                </a:lnTo>
                <a:lnTo>
                  <a:pt x="0" y="5199"/>
                </a:lnTo>
                <a:lnTo>
                  <a:pt x="415" y="14901"/>
                </a:lnTo>
                <a:lnTo>
                  <a:pt x="2119" y="24988"/>
                </a:lnTo>
                <a:lnTo>
                  <a:pt x="3582" y="31344"/>
                </a:lnTo>
                <a:lnTo>
                  <a:pt x="3673" y="316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095896" y="590017"/>
            <a:ext cx="32816" cy="10934"/>
          </a:xfrm>
          <a:custGeom>
            <a:avLst/>
            <a:gdLst/>
            <a:ahLst/>
            <a:cxnLst/>
            <a:rect l="l" t="t" r="r" b="b"/>
            <a:pathLst>
              <a:path w="32816" h="10934">
                <a:moveTo>
                  <a:pt x="0" y="0"/>
                </a:moveTo>
                <a:lnTo>
                  <a:pt x="6464" y="0"/>
                </a:lnTo>
                <a:lnTo>
                  <a:pt x="17868" y="1257"/>
                </a:lnTo>
                <a:lnTo>
                  <a:pt x="23774" y="4114"/>
                </a:lnTo>
                <a:lnTo>
                  <a:pt x="27190" y="5778"/>
                </a:lnTo>
                <a:lnTo>
                  <a:pt x="30505" y="8407"/>
                </a:lnTo>
                <a:lnTo>
                  <a:pt x="32816" y="109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11390" y="598410"/>
            <a:ext cx="64198" cy="56301"/>
          </a:xfrm>
          <a:custGeom>
            <a:avLst/>
            <a:gdLst/>
            <a:ahLst/>
            <a:cxnLst/>
            <a:rect l="l" t="t" r="r" b="b"/>
            <a:pathLst>
              <a:path w="64198" h="56301">
                <a:moveTo>
                  <a:pt x="64198" y="3253"/>
                </a:moveTo>
                <a:lnTo>
                  <a:pt x="52539" y="0"/>
                </a:lnTo>
                <a:lnTo>
                  <a:pt x="38789" y="140"/>
                </a:lnTo>
                <a:lnTo>
                  <a:pt x="33388" y="3799"/>
                </a:lnTo>
                <a:lnTo>
                  <a:pt x="32090" y="15853"/>
                </a:lnTo>
                <a:lnTo>
                  <a:pt x="34007" y="28633"/>
                </a:lnTo>
                <a:lnTo>
                  <a:pt x="34264" y="29873"/>
                </a:lnTo>
                <a:lnTo>
                  <a:pt x="35830" y="41219"/>
                </a:lnTo>
                <a:lnTo>
                  <a:pt x="33365" y="53134"/>
                </a:lnTo>
                <a:lnTo>
                  <a:pt x="25260" y="56301"/>
                </a:lnTo>
                <a:lnTo>
                  <a:pt x="13298" y="52980"/>
                </a:lnTo>
                <a:lnTo>
                  <a:pt x="1096" y="47083"/>
                </a:lnTo>
                <a:lnTo>
                  <a:pt x="0" y="462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094994" y="670218"/>
            <a:ext cx="25704" cy="10020"/>
          </a:xfrm>
          <a:custGeom>
            <a:avLst/>
            <a:gdLst/>
            <a:ahLst/>
            <a:cxnLst/>
            <a:rect l="l" t="t" r="r" b="b"/>
            <a:pathLst>
              <a:path w="25704" h="10020">
                <a:moveTo>
                  <a:pt x="25704" y="10020"/>
                </a:moveTo>
                <a:lnTo>
                  <a:pt x="13259" y="7047"/>
                </a:lnTo>
                <a:lnTo>
                  <a:pt x="1237" y="13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040295" y="649251"/>
            <a:ext cx="60972" cy="65887"/>
          </a:xfrm>
          <a:custGeom>
            <a:avLst/>
            <a:gdLst/>
            <a:ahLst/>
            <a:cxnLst/>
            <a:rect l="l" t="t" r="r" b="b"/>
            <a:pathLst>
              <a:path w="60972" h="65887">
                <a:moveTo>
                  <a:pt x="60972" y="65887"/>
                </a:moveTo>
                <a:lnTo>
                  <a:pt x="47555" y="62699"/>
                </a:lnTo>
                <a:lnTo>
                  <a:pt x="35777" y="56531"/>
                </a:lnTo>
                <a:lnTo>
                  <a:pt x="25635" y="48393"/>
                </a:lnTo>
                <a:lnTo>
                  <a:pt x="17127" y="39299"/>
                </a:lnTo>
                <a:lnTo>
                  <a:pt x="14795" y="36410"/>
                </a:lnTo>
                <a:lnTo>
                  <a:pt x="9304" y="25314"/>
                </a:lnTo>
                <a:lnTo>
                  <a:pt x="5958" y="13097"/>
                </a:lnTo>
                <a:lnTo>
                  <a:pt x="1252" y="177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108761" y="600763"/>
            <a:ext cx="7924" cy="15265"/>
          </a:xfrm>
          <a:custGeom>
            <a:avLst/>
            <a:gdLst/>
            <a:ahLst/>
            <a:cxnLst/>
            <a:rect l="l" t="t" r="r" b="b"/>
            <a:pathLst>
              <a:path w="7924" h="15265">
                <a:moveTo>
                  <a:pt x="152" y="0"/>
                </a:moveTo>
                <a:lnTo>
                  <a:pt x="0" y="5016"/>
                </a:lnTo>
                <a:lnTo>
                  <a:pt x="1676" y="15265"/>
                </a:lnTo>
                <a:lnTo>
                  <a:pt x="7924" y="77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155725" y="610072"/>
            <a:ext cx="5486" cy="8597"/>
          </a:xfrm>
          <a:custGeom>
            <a:avLst/>
            <a:gdLst/>
            <a:ahLst/>
            <a:cxnLst/>
            <a:rect l="l" t="t" r="r" b="b"/>
            <a:pathLst>
              <a:path w="5486" h="8597">
                <a:moveTo>
                  <a:pt x="825" y="0"/>
                </a:moveTo>
                <a:lnTo>
                  <a:pt x="0" y="3924"/>
                </a:lnTo>
                <a:lnTo>
                  <a:pt x="850" y="8597"/>
                </a:lnTo>
                <a:lnTo>
                  <a:pt x="5486" y="85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22359" y="2640248"/>
            <a:ext cx="1292910" cy="168694"/>
          </a:xfrm>
          <a:custGeom>
            <a:avLst/>
            <a:gdLst/>
            <a:ahLst/>
            <a:cxnLst/>
            <a:rect l="l" t="t" r="r" b="b"/>
            <a:pathLst>
              <a:path w="1292910" h="168694">
                <a:moveTo>
                  <a:pt x="1292910" y="0"/>
                </a:moveTo>
                <a:lnTo>
                  <a:pt x="0" y="147929"/>
                </a:lnTo>
                <a:lnTo>
                  <a:pt x="0" y="168694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722359" y="2640248"/>
            <a:ext cx="1292910" cy="168694"/>
          </a:xfrm>
          <a:custGeom>
            <a:avLst/>
            <a:gdLst/>
            <a:ahLst/>
            <a:cxnLst/>
            <a:rect l="l" t="t" r="r" b="b"/>
            <a:pathLst>
              <a:path w="1292910" h="168694">
                <a:moveTo>
                  <a:pt x="1292910" y="0"/>
                </a:moveTo>
                <a:lnTo>
                  <a:pt x="0" y="147929"/>
                </a:lnTo>
                <a:lnTo>
                  <a:pt x="0" y="168694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722354" y="2603344"/>
            <a:ext cx="1292910" cy="184835"/>
          </a:xfrm>
          <a:custGeom>
            <a:avLst/>
            <a:gdLst/>
            <a:ahLst/>
            <a:cxnLst/>
            <a:rect l="l" t="t" r="r" b="b"/>
            <a:pathLst>
              <a:path w="1292910" h="184835">
                <a:moveTo>
                  <a:pt x="1257617" y="0"/>
                </a:moveTo>
                <a:lnTo>
                  <a:pt x="0" y="143878"/>
                </a:lnTo>
                <a:lnTo>
                  <a:pt x="0" y="184835"/>
                </a:lnTo>
                <a:lnTo>
                  <a:pt x="1292910" y="36906"/>
                </a:lnTo>
                <a:lnTo>
                  <a:pt x="1257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722354" y="2603344"/>
            <a:ext cx="1292910" cy="184835"/>
          </a:xfrm>
          <a:custGeom>
            <a:avLst/>
            <a:gdLst/>
            <a:ahLst/>
            <a:cxnLst/>
            <a:rect l="l" t="t" r="r" b="b"/>
            <a:pathLst>
              <a:path w="1292910" h="184835">
                <a:moveTo>
                  <a:pt x="1257617" y="0"/>
                </a:moveTo>
                <a:lnTo>
                  <a:pt x="0" y="143878"/>
                </a:lnTo>
                <a:lnTo>
                  <a:pt x="0" y="184835"/>
                </a:lnTo>
                <a:lnTo>
                  <a:pt x="1292910" y="36906"/>
                </a:lnTo>
                <a:lnTo>
                  <a:pt x="125761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722359" y="2319254"/>
            <a:ext cx="1292910" cy="328663"/>
          </a:xfrm>
          <a:custGeom>
            <a:avLst/>
            <a:gdLst/>
            <a:ahLst/>
            <a:cxnLst/>
            <a:rect l="l" t="t" r="r" b="b"/>
            <a:pathLst>
              <a:path w="1292910" h="328663">
                <a:moveTo>
                  <a:pt x="1292910" y="0"/>
                </a:moveTo>
                <a:lnTo>
                  <a:pt x="0" y="307886"/>
                </a:lnTo>
                <a:lnTo>
                  <a:pt x="0" y="328663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722359" y="2319254"/>
            <a:ext cx="1292910" cy="328663"/>
          </a:xfrm>
          <a:custGeom>
            <a:avLst/>
            <a:gdLst/>
            <a:ahLst/>
            <a:cxnLst/>
            <a:rect l="l" t="t" r="r" b="b"/>
            <a:pathLst>
              <a:path w="1292910" h="328663">
                <a:moveTo>
                  <a:pt x="1292910" y="0"/>
                </a:moveTo>
                <a:lnTo>
                  <a:pt x="0" y="307886"/>
                </a:lnTo>
                <a:lnTo>
                  <a:pt x="0" y="328663"/>
                </a:lnTo>
                <a:lnTo>
                  <a:pt x="1292910" y="20764"/>
                </a:lnTo>
                <a:lnTo>
                  <a:pt x="12929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722354" y="2282343"/>
            <a:ext cx="1292910" cy="344805"/>
          </a:xfrm>
          <a:custGeom>
            <a:avLst/>
            <a:gdLst/>
            <a:ahLst/>
            <a:cxnLst/>
            <a:rect l="l" t="t" r="r" b="b"/>
            <a:pathLst>
              <a:path w="1292910" h="344805">
                <a:moveTo>
                  <a:pt x="1257617" y="0"/>
                </a:moveTo>
                <a:lnTo>
                  <a:pt x="0" y="303860"/>
                </a:lnTo>
                <a:lnTo>
                  <a:pt x="0" y="344805"/>
                </a:lnTo>
                <a:lnTo>
                  <a:pt x="1292910" y="36906"/>
                </a:lnTo>
                <a:lnTo>
                  <a:pt x="1257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722354" y="2282343"/>
            <a:ext cx="1292910" cy="344805"/>
          </a:xfrm>
          <a:custGeom>
            <a:avLst/>
            <a:gdLst/>
            <a:ahLst/>
            <a:cxnLst/>
            <a:rect l="l" t="t" r="r" b="b"/>
            <a:pathLst>
              <a:path w="1292910" h="344805">
                <a:moveTo>
                  <a:pt x="1257617" y="0"/>
                </a:moveTo>
                <a:lnTo>
                  <a:pt x="0" y="303860"/>
                </a:lnTo>
                <a:lnTo>
                  <a:pt x="0" y="344805"/>
                </a:lnTo>
                <a:lnTo>
                  <a:pt x="1292910" y="36906"/>
                </a:lnTo>
                <a:lnTo>
                  <a:pt x="125761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722354" y="2295956"/>
            <a:ext cx="1241717" cy="230759"/>
          </a:xfrm>
          <a:custGeom>
            <a:avLst/>
            <a:gdLst/>
            <a:ahLst/>
            <a:cxnLst/>
            <a:rect l="l" t="t" r="r" b="b"/>
            <a:pathLst>
              <a:path w="1241717" h="230759">
                <a:moveTo>
                  <a:pt x="1241717" y="209994"/>
                </a:moveTo>
                <a:lnTo>
                  <a:pt x="0" y="0"/>
                </a:lnTo>
                <a:lnTo>
                  <a:pt x="0" y="20751"/>
                </a:lnTo>
                <a:lnTo>
                  <a:pt x="1241717" y="230759"/>
                </a:lnTo>
                <a:lnTo>
                  <a:pt x="1241717" y="209994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722354" y="2295956"/>
            <a:ext cx="1241717" cy="230759"/>
          </a:xfrm>
          <a:custGeom>
            <a:avLst/>
            <a:gdLst/>
            <a:ahLst/>
            <a:cxnLst/>
            <a:rect l="l" t="t" r="r" b="b"/>
            <a:pathLst>
              <a:path w="1241717" h="230759">
                <a:moveTo>
                  <a:pt x="1241717" y="209994"/>
                </a:moveTo>
                <a:lnTo>
                  <a:pt x="0" y="0"/>
                </a:lnTo>
                <a:lnTo>
                  <a:pt x="0" y="20751"/>
                </a:lnTo>
                <a:lnTo>
                  <a:pt x="1241717" y="230759"/>
                </a:lnTo>
                <a:lnTo>
                  <a:pt x="1241717" y="2099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722354" y="2255011"/>
            <a:ext cx="1282649" cy="250939"/>
          </a:xfrm>
          <a:custGeom>
            <a:avLst/>
            <a:gdLst/>
            <a:ahLst/>
            <a:cxnLst/>
            <a:rect l="l" t="t" r="r" b="b"/>
            <a:pathLst>
              <a:path w="1282649" h="250939">
                <a:moveTo>
                  <a:pt x="1282649" y="228015"/>
                </a:moveTo>
                <a:lnTo>
                  <a:pt x="0" y="0"/>
                </a:lnTo>
                <a:lnTo>
                  <a:pt x="0" y="40944"/>
                </a:lnTo>
                <a:lnTo>
                  <a:pt x="1241717" y="250939"/>
                </a:lnTo>
                <a:lnTo>
                  <a:pt x="1282649" y="2280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722354" y="2255011"/>
            <a:ext cx="1282649" cy="250939"/>
          </a:xfrm>
          <a:custGeom>
            <a:avLst/>
            <a:gdLst/>
            <a:ahLst/>
            <a:cxnLst/>
            <a:rect l="l" t="t" r="r" b="b"/>
            <a:pathLst>
              <a:path w="1282649" h="250939">
                <a:moveTo>
                  <a:pt x="1282649" y="228015"/>
                </a:moveTo>
                <a:lnTo>
                  <a:pt x="0" y="0"/>
                </a:lnTo>
                <a:lnTo>
                  <a:pt x="0" y="40944"/>
                </a:lnTo>
                <a:lnTo>
                  <a:pt x="1241717" y="250939"/>
                </a:lnTo>
                <a:lnTo>
                  <a:pt x="1282649" y="2280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964070" y="2483026"/>
            <a:ext cx="41084" cy="43688"/>
          </a:xfrm>
          <a:custGeom>
            <a:avLst/>
            <a:gdLst/>
            <a:ahLst/>
            <a:cxnLst/>
            <a:rect l="l" t="t" r="r" b="b"/>
            <a:pathLst>
              <a:path w="41084" h="43687">
                <a:moveTo>
                  <a:pt x="0" y="22923"/>
                </a:moveTo>
                <a:lnTo>
                  <a:pt x="0" y="43688"/>
                </a:lnTo>
                <a:lnTo>
                  <a:pt x="41084" y="19011"/>
                </a:lnTo>
                <a:lnTo>
                  <a:pt x="40932" y="0"/>
                </a:lnTo>
                <a:lnTo>
                  <a:pt x="0" y="2292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964070" y="2483026"/>
            <a:ext cx="41084" cy="43688"/>
          </a:xfrm>
          <a:custGeom>
            <a:avLst/>
            <a:gdLst/>
            <a:ahLst/>
            <a:cxnLst/>
            <a:rect l="l" t="t" r="r" b="b"/>
            <a:pathLst>
              <a:path w="41084" h="43687">
                <a:moveTo>
                  <a:pt x="0" y="22923"/>
                </a:moveTo>
                <a:lnTo>
                  <a:pt x="0" y="43688"/>
                </a:lnTo>
                <a:lnTo>
                  <a:pt x="41084" y="19011"/>
                </a:lnTo>
                <a:lnTo>
                  <a:pt x="40932" y="0"/>
                </a:lnTo>
                <a:lnTo>
                  <a:pt x="0" y="229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071878" y="2462378"/>
            <a:ext cx="337015" cy="761643"/>
          </a:xfrm>
          <a:custGeom>
            <a:avLst/>
            <a:gdLst/>
            <a:ahLst/>
            <a:cxnLst/>
            <a:rect l="l" t="t" r="r" b="b"/>
            <a:pathLst>
              <a:path w="337015" h="761643">
                <a:moveTo>
                  <a:pt x="165" y="136105"/>
                </a:moveTo>
                <a:lnTo>
                  <a:pt x="715" y="148954"/>
                </a:lnTo>
                <a:lnTo>
                  <a:pt x="1762" y="161853"/>
                </a:lnTo>
                <a:lnTo>
                  <a:pt x="3416" y="174691"/>
                </a:lnTo>
                <a:lnTo>
                  <a:pt x="5789" y="187353"/>
                </a:lnTo>
                <a:lnTo>
                  <a:pt x="8991" y="199728"/>
                </a:lnTo>
                <a:lnTo>
                  <a:pt x="13135" y="211704"/>
                </a:lnTo>
                <a:lnTo>
                  <a:pt x="16738" y="219964"/>
                </a:lnTo>
                <a:lnTo>
                  <a:pt x="21939" y="230581"/>
                </a:lnTo>
                <a:lnTo>
                  <a:pt x="27483" y="241854"/>
                </a:lnTo>
                <a:lnTo>
                  <a:pt x="33001" y="253621"/>
                </a:lnTo>
                <a:lnTo>
                  <a:pt x="38124" y="265722"/>
                </a:lnTo>
                <a:lnTo>
                  <a:pt x="42481" y="277996"/>
                </a:lnTo>
                <a:lnTo>
                  <a:pt x="43268" y="280593"/>
                </a:lnTo>
                <a:lnTo>
                  <a:pt x="46788" y="293281"/>
                </a:lnTo>
                <a:lnTo>
                  <a:pt x="50355" y="305398"/>
                </a:lnTo>
                <a:lnTo>
                  <a:pt x="54931" y="316973"/>
                </a:lnTo>
                <a:lnTo>
                  <a:pt x="57848" y="322478"/>
                </a:lnTo>
                <a:lnTo>
                  <a:pt x="64293" y="333108"/>
                </a:lnTo>
                <a:lnTo>
                  <a:pt x="71100" y="344253"/>
                </a:lnTo>
                <a:lnTo>
                  <a:pt x="77683" y="355781"/>
                </a:lnTo>
                <a:lnTo>
                  <a:pt x="83456" y="367564"/>
                </a:lnTo>
                <a:lnTo>
                  <a:pt x="87832" y="379471"/>
                </a:lnTo>
                <a:lnTo>
                  <a:pt x="90157" y="390728"/>
                </a:lnTo>
                <a:lnTo>
                  <a:pt x="94883" y="400832"/>
                </a:lnTo>
                <a:lnTo>
                  <a:pt x="97903" y="413948"/>
                </a:lnTo>
                <a:lnTo>
                  <a:pt x="99797" y="428082"/>
                </a:lnTo>
                <a:lnTo>
                  <a:pt x="101145" y="441243"/>
                </a:lnTo>
                <a:lnTo>
                  <a:pt x="101879" y="447459"/>
                </a:lnTo>
                <a:lnTo>
                  <a:pt x="103269" y="460062"/>
                </a:lnTo>
                <a:lnTo>
                  <a:pt x="104080" y="472704"/>
                </a:lnTo>
                <a:lnTo>
                  <a:pt x="104467" y="485389"/>
                </a:lnTo>
                <a:lnTo>
                  <a:pt x="104597" y="508596"/>
                </a:lnTo>
                <a:lnTo>
                  <a:pt x="104762" y="534107"/>
                </a:lnTo>
                <a:lnTo>
                  <a:pt x="104974" y="546862"/>
                </a:lnTo>
                <a:lnTo>
                  <a:pt x="105277" y="559609"/>
                </a:lnTo>
                <a:lnTo>
                  <a:pt x="105675" y="572343"/>
                </a:lnTo>
                <a:lnTo>
                  <a:pt x="106172" y="585059"/>
                </a:lnTo>
                <a:lnTo>
                  <a:pt x="106772" y="597751"/>
                </a:lnTo>
                <a:lnTo>
                  <a:pt x="107477" y="610415"/>
                </a:lnTo>
                <a:lnTo>
                  <a:pt x="108293" y="623044"/>
                </a:lnTo>
                <a:lnTo>
                  <a:pt x="109222" y="635634"/>
                </a:lnTo>
                <a:lnTo>
                  <a:pt x="110261" y="648093"/>
                </a:lnTo>
                <a:lnTo>
                  <a:pt x="110462" y="659690"/>
                </a:lnTo>
                <a:lnTo>
                  <a:pt x="109562" y="672313"/>
                </a:lnTo>
                <a:lnTo>
                  <a:pt x="108181" y="685478"/>
                </a:lnTo>
                <a:lnTo>
                  <a:pt x="106940" y="698699"/>
                </a:lnTo>
                <a:lnTo>
                  <a:pt x="106461" y="711491"/>
                </a:lnTo>
                <a:lnTo>
                  <a:pt x="107363" y="723367"/>
                </a:lnTo>
                <a:lnTo>
                  <a:pt x="110268" y="733844"/>
                </a:lnTo>
                <a:lnTo>
                  <a:pt x="118363" y="744948"/>
                </a:lnTo>
                <a:lnTo>
                  <a:pt x="129048" y="751744"/>
                </a:lnTo>
                <a:lnTo>
                  <a:pt x="141934" y="756213"/>
                </a:lnTo>
                <a:lnTo>
                  <a:pt x="155975" y="758901"/>
                </a:lnTo>
                <a:lnTo>
                  <a:pt x="170129" y="760353"/>
                </a:lnTo>
                <a:lnTo>
                  <a:pt x="183351" y="761116"/>
                </a:lnTo>
                <a:lnTo>
                  <a:pt x="189636" y="761428"/>
                </a:lnTo>
                <a:lnTo>
                  <a:pt x="202148" y="761643"/>
                </a:lnTo>
                <a:lnTo>
                  <a:pt x="216417" y="760479"/>
                </a:lnTo>
                <a:lnTo>
                  <a:pt x="230261" y="756995"/>
                </a:lnTo>
                <a:lnTo>
                  <a:pt x="241503" y="750249"/>
                </a:lnTo>
                <a:lnTo>
                  <a:pt x="247624" y="740511"/>
                </a:lnTo>
                <a:lnTo>
                  <a:pt x="245500" y="728326"/>
                </a:lnTo>
                <a:lnTo>
                  <a:pt x="244306" y="715757"/>
                </a:lnTo>
                <a:lnTo>
                  <a:pt x="243804" y="702952"/>
                </a:lnTo>
                <a:lnTo>
                  <a:pt x="243755" y="690060"/>
                </a:lnTo>
                <a:lnTo>
                  <a:pt x="243920" y="677231"/>
                </a:lnTo>
                <a:lnTo>
                  <a:pt x="244063" y="664615"/>
                </a:lnTo>
                <a:lnTo>
                  <a:pt x="243850" y="624231"/>
                </a:lnTo>
                <a:lnTo>
                  <a:pt x="243706" y="611534"/>
                </a:lnTo>
                <a:lnTo>
                  <a:pt x="243542" y="598840"/>
                </a:lnTo>
                <a:lnTo>
                  <a:pt x="243369" y="586146"/>
                </a:lnTo>
                <a:lnTo>
                  <a:pt x="243196" y="573452"/>
                </a:lnTo>
                <a:lnTo>
                  <a:pt x="243033" y="560757"/>
                </a:lnTo>
                <a:lnTo>
                  <a:pt x="242889" y="548061"/>
                </a:lnTo>
                <a:lnTo>
                  <a:pt x="242698" y="522657"/>
                </a:lnTo>
                <a:lnTo>
                  <a:pt x="242671" y="437527"/>
                </a:lnTo>
                <a:lnTo>
                  <a:pt x="242148" y="425377"/>
                </a:lnTo>
                <a:lnTo>
                  <a:pt x="241521" y="411872"/>
                </a:lnTo>
                <a:lnTo>
                  <a:pt x="242203" y="399047"/>
                </a:lnTo>
                <a:lnTo>
                  <a:pt x="243700" y="392874"/>
                </a:lnTo>
                <a:lnTo>
                  <a:pt x="250287" y="382389"/>
                </a:lnTo>
                <a:lnTo>
                  <a:pt x="259707" y="372781"/>
                </a:lnTo>
                <a:lnTo>
                  <a:pt x="265607" y="367068"/>
                </a:lnTo>
                <a:lnTo>
                  <a:pt x="274824" y="357591"/>
                </a:lnTo>
                <a:lnTo>
                  <a:pt x="282438" y="348558"/>
                </a:lnTo>
                <a:lnTo>
                  <a:pt x="288658" y="338721"/>
                </a:lnTo>
                <a:lnTo>
                  <a:pt x="295362" y="327933"/>
                </a:lnTo>
                <a:lnTo>
                  <a:pt x="302264" y="317543"/>
                </a:lnTo>
                <a:lnTo>
                  <a:pt x="308295" y="306398"/>
                </a:lnTo>
                <a:lnTo>
                  <a:pt x="311086" y="298754"/>
                </a:lnTo>
                <a:lnTo>
                  <a:pt x="314019" y="286777"/>
                </a:lnTo>
                <a:lnTo>
                  <a:pt x="316107" y="274464"/>
                </a:lnTo>
                <a:lnTo>
                  <a:pt x="317528" y="261900"/>
                </a:lnTo>
                <a:lnTo>
                  <a:pt x="318461" y="249169"/>
                </a:lnTo>
                <a:lnTo>
                  <a:pt x="319087" y="236353"/>
                </a:lnTo>
                <a:lnTo>
                  <a:pt x="319585" y="223536"/>
                </a:lnTo>
                <a:lnTo>
                  <a:pt x="320132" y="210802"/>
                </a:lnTo>
                <a:lnTo>
                  <a:pt x="320910" y="198235"/>
                </a:lnTo>
                <a:lnTo>
                  <a:pt x="322097" y="185917"/>
                </a:lnTo>
                <a:lnTo>
                  <a:pt x="323714" y="172835"/>
                </a:lnTo>
                <a:lnTo>
                  <a:pt x="325327" y="160198"/>
                </a:lnTo>
                <a:lnTo>
                  <a:pt x="326946" y="147578"/>
                </a:lnTo>
                <a:lnTo>
                  <a:pt x="328533" y="134969"/>
                </a:lnTo>
                <a:lnTo>
                  <a:pt x="330048" y="122365"/>
                </a:lnTo>
                <a:lnTo>
                  <a:pt x="331453" y="109759"/>
                </a:lnTo>
                <a:lnTo>
                  <a:pt x="332706" y="97145"/>
                </a:lnTo>
                <a:lnTo>
                  <a:pt x="333770" y="84516"/>
                </a:lnTo>
                <a:lnTo>
                  <a:pt x="334604" y="71866"/>
                </a:lnTo>
                <a:lnTo>
                  <a:pt x="334797" y="68211"/>
                </a:lnTo>
                <a:lnTo>
                  <a:pt x="335537" y="57290"/>
                </a:lnTo>
                <a:lnTo>
                  <a:pt x="336469" y="43911"/>
                </a:lnTo>
                <a:lnTo>
                  <a:pt x="337015" y="29596"/>
                </a:lnTo>
                <a:lnTo>
                  <a:pt x="336601" y="15866"/>
                </a:lnTo>
                <a:lnTo>
                  <a:pt x="334651" y="4242"/>
                </a:lnTo>
                <a:lnTo>
                  <a:pt x="333070" y="0"/>
                </a:lnTo>
                <a:lnTo>
                  <a:pt x="323734" y="8250"/>
                </a:lnTo>
                <a:lnTo>
                  <a:pt x="314612" y="17150"/>
                </a:lnTo>
                <a:lnTo>
                  <a:pt x="305481" y="26247"/>
                </a:lnTo>
                <a:lnTo>
                  <a:pt x="296113" y="35090"/>
                </a:lnTo>
                <a:lnTo>
                  <a:pt x="286283" y="43224"/>
                </a:lnTo>
                <a:lnTo>
                  <a:pt x="276377" y="49847"/>
                </a:lnTo>
                <a:lnTo>
                  <a:pt x="264675" y="56087"/>
                </a:lnTo>
                <a:lnTo>
                  <a:pt x="253272" y="60970"/>
                </a:lnTo>
                <a:lnTo>
                  <a:pt x="241826" y="64627"/>
                </a:lnTo>
                <a:lnTo>
                  <a:pt x="229993" y="67190"/>
                </a:lnTo>
                <a:lnTo>
                  <a:pt x="217431" y="68792"/>
                </a:lnTo>
                <a:lnTo>
                  <a:pt x="203797" y="69564"/>
                </a:lnTo>
                <a:lnTo>
                  <a:pt x="169114" y="69645"/>
                </a:lnTo>
                <a:lnTo>
                  <a:pt x="156458" y="69493"/>
                </a:lnTo>
                <a:lnTo>
                  <a:pt x="143874" y="69170"/>
                </a:lnTo>
                <a:lnTo>
                  <a:pt x="131322" y="68611"/>
                </a:lnTo>
                <a:lnTo>
                  <a:pt x="118760" y="67754"/>
                </a:lnTo>
                <a:lnTo>
                  <a:pt x="106148" y="66536"/>
                </a:lnTo>
                <a:lnTo>
                  <a:pt x="93445" y="64892"/>
                </a:lnTo>
                <a:lnTo>
                  <a:pt x="74039" y="61550"/>
                </a:lnTo>
                <a:lnTo>
                  <a:pt x="61464" y="59127"/>
                </a:lnTo>
                <a:lnTo>
                  <a:pt x="48848" y="56801"/>
                </a:lnTo>
                <a:lnTo>
                  <a:pt x="36238" y="54838"/>
                </a:lnTo>
                <a:lnTo>
                  <a:pt x="23682" y="53503"/>
                </a:lnTo>
                <a:lnTo>
                  <a:pt x="11228" y="53063"/>
                </a:lnTo>
                <a:lnTo>
                  <a:pt x="7086" y="53162"/>
                </a:lnTo>
                <a:lnTo>
                  <a:pt x="7150" y="55778"/>
                </a:lnTo>
                <a:lnTo>
                  <a:pt x="8369" y="57137"/>
                </a:lnTo>
                <a:lnTo>
                  <a:pt x="6900" y="70009"/>
                </a:lnTo>
                <a:lnTo>
                  <a:pt x="4863" y="82298"/>
                </a:lnTo>
                <a:lnTo>
                  <a:pt x="2728" y="94422"/>
                </a:lnTo>
                <a:lnTo>
                  <a:pt x="965" y="106800"/>
                </a:lnTo>
                <a:lnTo>
                  <a:pt x="43" y="119850"/>
                </a:lnTo>
                <a:lnTo>
                  <a:pt x="0" y="123418"/>
                </a:lnTo>
                <a:lnTo>
                  <a:pt x="165" y="1361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071878" y="2462378"/>
            <a:ext cx="337015" cy="761643"/>
          </a:xfrm>
          <a:custGeom>
            <a:avLst/>
            <a:gdLst/>
            <a:ahLst/>
            <a:cxnLst/>
            <a:rect l="l" t="t" r="r" b="b"/>
            <a:pathLst>
              <a:path w="337015" h="761643">
                <a:moveTo>
                  <a:pt x="8369" y="57137"/>
                </a:moveTo>
                <a:lnTo>
                  <a:pt x="6900" y="70009"/>
                </a:lnTo>
                <a:lnTo>
                  <a:pt x="4863" y="82298"/>
                </a:lnTo>
                <a:lnTo>
                  <a:pt x="2728" y="94422"/>
                </a:lnTo>
                <a:lnTo>
                  <a:pt x="965" y="106800"/>
                </a:lnTo>
                <a:lnTo>
                  <a:pt x="43" y="119850"/>
                </a:lnTo>
                <a:lnTo>
                  <a:pt x="0" y="123418"/>
                </a:lnTo>
                <a:lnTo>
                  <a:pt x="165" y="136105"/>
                </a:lnTo>
                <a:lnTo>
                  <a:pt x="715" y="148954"/>
                </a:lnTo>
                <a:lnTo>
                  <a:pt x="1762" y="161853"/>
                </a:lnTo>
                <a:lnTo>
                  <a:pt x="3416" y="174691"/>
                </a:lnTo>
                <a:lnTo>
                  <a:pt x="5789" y="187353"/>
                </a:lnTo>
                <a:lnTo>
                  <a:pt x="8991" y="199728"/>
                </a:lnTo>
                <a:lnTo>
                  <a:pt x="13135" y="211704"/>
                </a:lnTo>
                <a:lnTo>
                  <a:pt x="16738" y="219964"/>
                </a:lnTo>
                <a:lnTo>
                  <a:pt x="21939" y="230581"/>
                </a:lnTo>
                <a:lnTo>
                  <a:pt x="27483" y="241854"/>
                </a:lnTo>
                <a:lnTo>
                  <a:pt x="33001" y="253621"/>
                </a:lnTo>
                <a:lnTo>
                  <a:pt x="38124" y="265722"/>
                </a:lnTo>
                <a:lnTo>
                  <a:pt x="42481" y="277996"/>
                </a:lnTo>
                <a:lnTo>
                  <a:pt x="43268" y="280593"/>
                </a:lnTo>
                <a:lnTo>
                  <a:pt x="46788" y="293281"/>
                </a:lnTo>
                <a:lnTo>
                  <a:pt x="50355" y="305398"/>
                </a:lnTo>
                <a:lnTo>
                  <a:pt x="54931" y="316973"/>
                </a:lnTo>
                <a:lnTo>
                  <a:pt x="57848" y="322478"/>
                </a:lnTo>
                <a:lnTo>
                  <a:pt x="64293" y="333108"/>
                </a:lnTo>
                <a:lnTo>
                  <a:pt x="71100" y="344253"/>
                </a:lnTo>
                <a:lnTo>
                  <a:pt x="77683" y="355781"/>
                </a:lnTo>
                <a:lnTo>
                  <a:pt x="83456" y="367564"/>
                </a:lnTo>
                <a:lnTo>
                  <a:pt x="87832" y="379471"/>
                </a:lnTo>
                <a:lnTo>
                  <a:pt x="90157" y="390728"/>
                </a:lnTo>
                <a:lnTo>
                  <a:pt x="94883" y="400832"/>
                </a:lnTo>
                <a:lnTo>
                  <a:pt x="97903" y="413948"/>
                </a:lnTo>
                <a:lnTo>
                  <a:pt x="99797" y="428082"/>
                </a:lnTo>
                <a:lnTo>
                  <a:pt x="101145" y="441243"/>
                </a:lnTo>
                <a:lnTo>
                  <a:pt x="101879" y="447459"/>
                </a:lnTo>
                <a:lnTo>
                  <a:pt x="103269" y="460062"/>
                </a:lnTo>
                <a:lnTo>
                  <a:pt x="104080" y="472704"/>
                </a:lnTo>
                <a:lnTo>
                  <a:pt x="104467" y="485389"/>
                </a:lnTo>
                <a:lnTo>
                  <a:pt x="104588" y="498124"/>
                </a:lnTo>
                <a:lnTo>
                  <a:pt x="104597" y="508596"/>
                </a:lnTo>
                <a:lnTo>
                  <a:pt x="104637" y="521350"/>
                </a:lnTo>
                <a:lnTo>
                  <a:pt x="104762" y="534107"/>
                </a:lnTo>
                <a:lnTo>
                  <a:pt x="104974" y="546862"/>
                </a:lnTo>
                <a:lnTo>
                  <a:pt x="105277" y="559609"/>
                </a:lnTo>
                <a:lnTo>
                  <a:pt x="105675" y="572343"/>
                </a:lnTo>
                <a:lnTo>
                  <a:pt x="106172" y="585059"/>
                </a:lnTo>
                <a:lnTo>
                  <a:pt x="106772" y="597751"/>
                </a:lnTo>
                <a:lnTo>
                  <a:pt x="107477" y="610415"/>
                </a:lnTo>
                <a:lnTo>
                  <a:pt x="108293" y="623044"/>
                </a:lnTo>
                <a:lnTo>
                  <a:pt x="109222" y="635634"/>
                </a:lnTo>
                <a:lnTo>
                  <a:pt x="110261" y="648093"/>
                </a:lnTo>
                <a:lnTo>
                  <a:pt x="110462" y="659690"/>
                </a:lnTo>
                <a:lnTo>
                  <a:pt x="109562" y="672313"/>
                </a:lnTo>
                <a:lnTo>
                  <a:pt x="108181" y="685478"/>
                </a:lnTo>
                <a:lnTo>
                  <a:pt x="106940" y="698699"/>
                </a:lnTo>
                <a:lnTo>
                  <a:pt x="106461" y="711491"/>
                </a:lnTo>
                <a:lnTo>
                  <a:pt x="107363" y="723367"/>
                </a:lnTo>
                <a:lnTo>
                  <a:pt x="110268" y="733844"/>
                </a:lnTo>
                <a:lnTo>
                  <a:pt x="118363" y="744948"/>
                </a:lnTo>
                <a:lnTo>
                  <a:pt x="129048" y="751744"/>
                </a:lnTo>
                <a:lnTo>
                  <a:pt x="141934" y="756213"/>
                </a:lnTo>
                <a:lnTo>
                  <a:pt x="155975" y="758901"/>
                </a:lnTo>
                <a:lnTo>
                  <a:pt x="170129" y="760353"/>
                </a:lnTo>
                <a:lnTo>
                  <a:pt x="183351" y="761116"/>
                </a:lnTo>
                <a:lnTo>
                  <a:pt x="189636" y="761428"/>
                </a:lnTo>
                <a:lnTo>
                  <a:pt x="202148" y="761643"/>
                </a:lnTo>
                <a:lnTo>
                  <a:pt x="216417" y="760479"/>
                </a:lnTo>
                <a:lnTo>
                  <a:pt x="230261" y="756995"/>
                </a:lnTo>
                <a:lnTo>
                  <a:pt x="241503" y="750249"/>
                </a:lnTo>
                <a:lnTo>
                  <a:pt x="247624" y="740511"/>
                </a:lnTo>
                <a:lnTo>
                  <a:pt x="245500" y="728326"/>
                </a:lnTo>
                <a:lnTo>
                  <a:pt x="244306" y="715757"/>
                </a:lnTo>
                <a:lnTo>
                  <a:pt x="243804" y="702952"/>
                </a:lnTo>
                <a:lnTo>
                  <a:pt x="243755" y="690060"/>
                </a:lnTo>
                <a:lnTo>
                  <a:pt x="243920" y="677231"/>
                </a:lnTo>
                <a:lnTo>
                  <a:pt x="244063" y="664615"/>
                </a:lnTo>
                <a:lnTo>
                  <a:pt x="244041" y="649634"/>
                </a:lnTo>
                <a:lnTo>
                  <a:pt x="243964" y="636931"/>
                </a:lnTo>
                <a:lnTo>
                  <a:pt x="243850" y="624231"/>
                </a:lnTo>
                <a:lnTo>
                  <a:pt x="243706" y="611534"/>
                </a:lnTo>
                <a:lnTo>
                  <a:pt x="243542" y="598840"/>
                </a:lnTo>
                <a:lnTo>
                  <a:pt x="243369" y="586146"/>
                </a:lnTo>
                <a:lnTo>
                  <a:pt x="243196" y="573452"/>
                </a:lnTo>
                <a:lnTo>
                  <a:pt x="243033" y="560757"/>
                </a:lnTo>
                <a:lnTo>
                  <a:pt x="242889" y="548061"/>
                </a:lnTo>
                <a:lnTo>
                  <a:pt x="242774" y="535361"/>
                </a:lnTo>
                <a:lnTo>
                  <a:pt x="242698" y="522657"/>
                </a:lnTo>
                <a:lnTo>
                  <a:pt x="242671" y="510044"/>
                </a:lnTo>
                <a:lnTo>
                  <a:pt x="242671" y="437527"/>
                </a:lnTo>
                <a:lnTo>
                  <a:pt x="242148" y="425377"/>
                </a:lnTo>
                <a:lnTo>
                  <a:pt x="241521" y="411872"/>
                </a:lnTo>
                <a:lnTo>
                  <a:pt x="242203" y="399047"/>
                </a:lnTo>
                <a:lnTo>
                  <a:pt x="243700" y="392874"/>
                </a:lnTo>
                <a:lnTo>
                  <a:pt x="250287" y="382389"/>
                </a:lnTo>
                <a:lnTo>
                  <a:pt x="259707" y="372781"/>
                </a:lnTo>
                <a:lnTo>
                  <a:pt x="265607" y="367068"/>
                </a:lnTo>
                <a:lnTo>
                  <a:pt x="274824" y="357591"/>
                </a:lnTo>
                <a:lnTo>
                  <a:pt x="282438" y="348558"/>
                </a:lnTo>
                <a:lnTo>
                  <a:pt x="288658" y="338721"/>
                </a:lnTo>
                <a:lnTo>
                  <a:pt x="295362" y="327933"/>
                </a:lnTo>
                <a:lnTo>
                  <a:pt x="302264" y="317543"/>
                </a:lnTo>
                <a:lnTo>
                  <a:pt x="308295" y="306398"/>
                </a:lnTo>
                <a:lnTo>
                  <a:pt x="311086" y="298754"/>
                </a:lnTo>
                <a:lnTo>
                  <a:pt x="314019" y="286777"/>
                </a:lnTo>
                <a:lnTo>
                  <a:pt x="316107" y="274464"/>
                </a:lnTo>
                <a:lnTo>
                  <a:pt x="317528" y="261900"/>
                </a:lnTo>
                <a:lnTo>
                  <a:pt x="318461" y="249169"/>
                </a:lnTo>
                <a:lnTo>
                  <a:pt x="319087" y="236353"/>
                </a:lnTo>
                <a:lnTo>
                  <a:pt x="319585" y="223536"/>
                </a:lnTo>
                <a:lnTo>
                  <a:pt x="320132" y="210802"/>
                </a:lnTo>
                <a:lnTo>
                  <a:pt x="320910" y="198235"/>
                </a:lnTo>
                <a:lnTo>
                  <a:pt x="322097" y="185917"/>
                </a:lnTo>
                <a:lnTo>
                  <a:pt x="323714" y="172835"/>
                </a:lnTo>
                <a:lnTo>
                  <a:pt x="325327" y="160198"/>
                </a:lnTo>
                <a:lnTo>
                  <a:pt x="326946" y="147578"/>
                </a:lnTo>
                <a:lnTo>
                  <a:pt x="328533" y="134969"/>
                </a:lnTo>
                <a:lnTo>
                  <a:pt x="330048" y="122365"/>
                </a:lnTo>
                <a:lnTo>
                  <a:pt x="331453" y="109759"/>
                </a:lnTo>
                <a:lnTo>
                  <a:pt x="332706" y="97145"/>
                </a:lnTo>
                <a:lnTo>
                  <a:pt x="333770" y="84516"/>
                </a:lnTo>
                <a:lnTo>
                  <a:pt x="334604" y="71866"/>
                </a:lnTo>
                <a:lnTo>
                  <a:pt x="334797" y="68211"/>
                </a:lnTo>
                <a:lnTo>
                  <a:pt x="335537" y="57290"/>
                </a:lnTo>
                <a:lnTo>
                  <a:pt x="336469" y="43911"/>
                </a:lnTo>
                <a:lnTo>
                  <a:pt x="337015" y="29596"/>
                </a:lnTo>
                <a:lnTo>
                  <a:pt x="336601" y="15866"/>
                </a:lnTo>
                <a:lnTo>
                  <a:pt x="334651" y="4242"/>
                </a:lnTo>
                <a:lnTo>
                  <a:pt x="333070" y="0"/>
                </a:lnTo>
                <a:lnTo>
                  <a:pt x="323734" y="8250"/>
                </a:lnTo>
                <a:lnTo>
                  <a:pt x="314612" y="17150"/>
                </a:lnTo>
                <a:lnTo>
                  <a:pt x="305481" y="26247"/>
                </a:lnTo>
                <a:lnTo>
                  <a:pt x="296113" y="35090"/>
                </a:lnTo>
                <a:lnTo>
                  <a:pt x="286283" y="43224"/>
                </a:lnTo>
                <a:lnTo>
                  <a:pt x="276377" y="49847"/>
                </a:lnTo>
                <a:lnTo>
                  <a:pt x="264675" y="56087"/>
                </a:lnTo>
                <a:lnTo>
                  <a:pt x="253272" y="60970"/>
                </a:lnTo>
                <a:lnTo>
                  <a:pt x="241826" y="64627"/>
                </a:lnTo>
                <a:lnTo>
                  <a:pt x="229993" y="67190"/>
                </a:lnTo>
                <a:lnTo>
                  <a:pt x="217431" y="68792"/>
                </a:lnTo>
                <a:lnTo>
                  <a:pt x="203797" y="69564"/>
                </a:lnTo>
                <a:lnTo>
                  <a:pt x="194805" y="69684"/>
                </a:lnTo>
                <a:lnTo>
                  <a:pt x="181882" y="69687"/>
                </a:lnTo>
                <a:lnTo>
                  <a:pt x="169114" y="69645"/>
                </a:lnTo>
                <a:lnTo>
                  <a:pt x="156458" y="69493"/>
                </a:lnTo>
                <a:lnTo>
                  <a:pt x="143874" y="69170"/>
                </a:lnTo>
                <a:lnTo>
                  <a:pt x="131322" y="68611"/>
                </a:lnTo>
                <a:lnTo>
                  <a:pt x="118760" y="67754"/>
                </a:lnTo>
                <a:lnTo>
                  <a:pt x="106148" y="66536"/>
                </a:lnTo>
                <a:lnTo>
                  <a:pt x="93445" y="64892"/>
                </a:lnTo>
                <a:lnTo>
                  <a:pt x="74039" y="61550"/>
                </a:lnTo>
                <a:lnTo>
                  <a:pt x="61464" y="59127"/>
                </a:lnTo>
                <a:lnTo>
                  <a:pt x="48848" y="56801"/>
                </a:lnTo>
                <a:lnTo>
                  <a:pt x="36238" y="54838"/>
                </a:lnTo>
                <a:lnTo>
                  <a:pt x="23682" y="53503"/>
                </a:lnTo>
                <a:lnTo>
                  <a:pt x="11228" y="53063"/>
                </a:lnTo>
                <a:lnTo>
                  <a:pt x="7086" y="53162"/>
                </a:lnTo>
                <a:lnTo>
                  <a:pt x="6845" y="54521"/>
                </a:lnTo>
                <a:lnTo>
                  <a:pt x="7150" y="55778"/>
                </a:lnTo>
                <a:lnTo>
                  <a:pt x="6984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37422" y="2571114"/>
            <a:ext cx="41846" cy="97624"/>
          </a:xfrm>
          <a:custGeom>
            <a:avLst/>
            <a:gdLst/>
            <a:ahLst/>
            <a:cxnLst/>
            <a:rect l="l" t="t" r="r" b="b"/>
            <a:pathLst>
              <a:path w="41846" h="97624">
                <a:moveTo>
                  <a:pt x="41846" y="0"/>
                </a:moveTo>
                <a:lnTo>
                  <a:pt x="37792" y="11297"/>
                </a:lnTo>
                <a:lnTo>
                  <a:pt x="30965" y="22633"/>
                </a:lnTo>
                <a:lnTo>
                  <a:pt x="23942" y="33866"/>
                </a:lnTo>
                <a:lnTo>
                  <a:pt x="20891" y="40043"/>
                </a:lnTo>
                <a:lnTo>
                  <a:pt x="16487" y="51934"/>
                </a:lnTo>
                <a:lnTo>
                  <a:pt x="12547" y="64201"/>
                </a:lnTo>
                <a:lnTo>
                  <a:pt x="8619" y="76470"/>
                </a:lnTo>
                <a:lnTo>
                  <a:pt x="4249" y="88369"/>
                </a:lnTo>
                <a:lnTo>
                  <a:pt x="0" y="976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147202" y="2760789"/>
            <a:ext cx="25347" cy="103200"/>
          </a:xfrm>
          <a:custGeom>
            <a:avLst/>
            <a:gdLst/>
            <a:ahLst/>
            <a:cxnLst/>
            <a:rect l="l" t="t" r="r" b="b"/>
            <a:pathLst>
              <a:path w="25347" h="103200">
                <a:moveTo>
                  <a:pt x="23710" y="103200"/>
                </a:moveTo>
                <a:lnTo>
                  <a:pt x="25347" y="91103"/>
                </a:lnTo>
                <a:lnTo>
                  <a:pt x="23215" y="79235"/>
                </a:lnTo>
                <a:lnTo>
                  <a:pt x="19034" y="67610"/>
                </a:lnTo>
                <a:lnTo>
                  <a:pt x="17106" y="62865"/>
                </a:lnTo>
                <a:lnTo>
                  <a:pt x="13568" y="51076"/>
                </a:lnTo>
                <a:lnTo>
                  <a:pt x="11004" y="37745"/>
                </a:lnTo>
                <a:lnTo>
                  <a:pt x="8588" y="24153"/>
                </a:lnTo>
                <a:lnTo>
                  <a:pt x="5495" y="11579"/>
                </a:lnTo>
                <a:lnTo>
                  <a:pt x="899" y="130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312439" y="2673426"/>
            <a:ext cx="3507" cy="166852"/>
          </a:xfrm>
          <a:custGeom>
            <a:avLst/>
            <a:gdLst/>
            <a:ahLst/>
            <a:cxnLst/>
            <a:rect l="l" t="t" r="r" b="b"/>
            <a:pathLst>
              <a:path w="3507" h="166852">
                <a:moveTo>
                  <a:pt x="2110" y="166852"/>
                </a:moveTo>
                <a:lnTo>
                  <a:pt x="2628" y="154368"/>
                </a:lnTo>
                <a:lnTo>
                  <a:pt x="2601" y="141801"/>
                </a:lnTo>
                <a:lnTo>
                  <a:pt x="2192" y="129174"/>
                </a:lnTo>
                <a:lnTo>
                  <a:pt x="1564" y="116506"/>
                </a:lnTo>
                <a:lnTo>
                  <a:pt x="880" y="103820"/>
                </a:lnTo>
                <a:lnTo>
                  <a:pt x="304" y="91136"/>
                </a:lnTo>
                <a:lnTo>
                  <a:pt x="0" y="78477"/>
                </a:lnTo>
                <a:lnTo>
                  <a:pt x="129" y="65862"/>
                </a:lnTo>
                <a:lnTo>
                  <a:pt x="855" y="53314"/>
                </a:lnTo>
                <a:lnTo>
                  <a:pt x="1031" y="51384"/>
                </a:lnTo>
                <a:lnTo>
                  <a:pt x="2081" y="38958"/>
                </a:lnTo>
                <a:lnTo>
                  <a:pt x="2853" y="26314"/>
                </a:lnTo>
                <a:lnTo>
                  <a:pt x="3333" y="13523"/>
                </a:lnTo>
                <a:lnTo>
                  <a:pt x="3507" y="653"/>
                </a:lnTo>
                <a:lnTo>
                  <a:pt x="35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084896" y="3036773"/>
            <a:ext cx="35687" cy="47586"/>
          </a:xfrm>
          <a:custGeom>
            <a:avLst/>
            <a:gdLst/>
            <a:ahLst/>
            <a:cxnLst/>
            <a:rect l="l" t="t" r="r" b="b"/>
            <a:pathLst>
              <a:path w="35687" h="47586">
                <a:moveTo>
                  <a:pt x="0" y="0"/>
                </a:moveTo>
                <a:lnTo>
                  <a:pt x="8037" y="9648"/>
                </a:lnTo>
                <a:lnTo>
                  <a:pt x="15245" y="20224"/>
                </a:lnTo>
                <a:lnTo>
                  <a:pt x="19558" y="26187"/>
                </a:lnTo>
                <a:lnTo>
                  <a:pt x="27636" y="35995"/>
                </a:lnTo>
                <a:lnTo>
                  <a:pt x="35026" y="46375"/>
                </a:lnTo>
                <a:lnTo>
                  <a:pt x="35687" y="475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194548" y="3221939"/>
            <a:ext cx="40347" cy="47586"/>
          </a:xfrm>
          <a:custGeom>
            <a:avLst/>
            <a:gdLst/>
            <a:ahLst/>
            <a:cxnLst/>
            <a:rect l="l" t="t" r="r" b="b"/>
            <a:pathLst>
              <a:path w="40347" h="47586">
                <a:moveTo>
                  <a:pt x="0" y="0"/>
                </a:moveTo>
                <a:lnTo>
                  <a:pt x="7820" y="9918"/>
                </a:lnTo>
                <a:lnTo>
                  <a:pt x="16870" y="19162"/>
                </a:lnTo>
                <a:lnTo>
                  <a:pt x="25349" y="27393"/>
                </a:lnTo>
                <a:lnTo>
                  <a:pt x="28778" y="30822"/>
                </a:lnTo>
                <a:lnTo>
                  <a:pt x="31064" y="34277"/>
                </a:lnTo>
                <a:lnTo>
                  <a:pt x="33756" y="38150"/>
                </a:lnTo>
                <a:lnTo>
                  <a:pt x="35839" y="41160"/>
                </a:lnTo>
                <a:lnTo>
                  <a:pt x="39306" y="44119"/>
                </a:lnTo>
                <a:lnTo>
                  <a:pt x="40347" y="475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229726" y="3283319"/>
            <a:ext cx="51206" cy="46723"/>
          </a:xfrm>
          <a:custGeom>
            <a:avLst/>
            <a:gdLst/>
            <a:ahLst/>
            <a:cxnLst/>
            <a:rect l="l" t="t" r="r" b="b"/>
            <a:pathLst>
              <a:path w="51206" h="46723">
                <a:moveTo>
                  <a:pt x="0" y="3276"/>
                </a:moveTo>
                <a:lnTo>
                  <a:pt x="5105" y="2832"/>
                </a:lnTo>
                <a:lnTo>
                  <a:pt x="16078" y="0"/>
                </a:lnTo>
                <a:lnTo>
                  <a:pt x="19532" y="2921"/>
                </a:lnTo>
                <a:lnTo>
                  <a:pt x="22682" y="5562"/>
                </a:lnTo>
                <a:lnTo>
                  <a:pt x="25933" y="12877"/>
                </a:lnTo>
                <a:lnTo>
                  <a:pt x="28638" y="16319"/>
                </a:lnTo>
                <a:lnTo>
                  <a:pt x="35791" y="27120"/>
                </a:lnTo>
                <a:lnTo>
                  <a:pt x="42551" y="37817"/>
                </a:lnTo>
                <a:lnTo>
                  <a:pt x="51206" y="46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324380" y="3332112"/>
            <a:ext cx="66205" cy="27939"/>
          </a:xfrm>
          <a:custGeom>
            <a:avLst/>
            <a:gdLst/>
            <a:ahLst/>
            <a:cxnLst/>
            <a:rect l="l" t="t" r="r" b="b"/>
            <a:pathLst>
              <a:path w="66205" h="27939">
                <a:moveTo>
                  <a:pt x="66205" y="0"/>
                </a:moveTo>
                <a:lnTo>
                  <a:pt x="65963" y="4635"/>
                </a:lnTo>
                <a:lnTo>
                  <a:pt x="55194" y="8940"/>
                </a:lnTo>
                <a:lnTo>
                  <a:pt x="51866" y="11379"/>
                </a:lnTo>
                <a:lnTo>
                  <a:pt x="47040" y="14922"/>
                </a:lnTo>
                <a:lnTo>
                  <a:pt x="42697" y="17119"/>
                </a:lnTo>
                <a:lnTo>
                  <a:pt x="37388" y="19812"/>
                </a:lnTo>
                <a:lnTo>
                  <a:pt x="30860" y="23114"/>
                </a:lnTo>
                <a:lnTo>
                  <a:pt x="25615" y="25590"/>
                </a:lnTo>
                <a:lnTo>
                  <a:pt x="18224" y="26390"/>
                </a:lnTo>
                <a:lnTo>
                  <a:pt x="12039" y="27051"/>
                </a:lnTo>
                <a:lnTo>
                  <a:pt x="6349" y="27940"/>
                </a:lnTo>
                <a:lnTo>
                  <a:pt x="0" y="279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306282" y="3288884"/>
            <a:ext cx="46545" cy="8568"/>
          </a:xfrm>
          <a:custGeom>
            <a:avLst/>
            <a:gdLst/>
            <a:ahLst/>
            <a:cxnLst/>
            <a:rect l="l" t="t" r="r" b="b"/>
            <a:pathLst>
              <a:path w="46545" h="8568">
                <a:moveTo>
                  <a:pt x="46545" y="1329"/>
                </a:moveTo>
                <a:lnTo>
                  <a:pt x="34923" y="0"/>
                </a:lnTo>
                <a:lnTo>
                  <a:pt x="21589" y="1014"/>
                </a:lnTo>
                <a:lnTo>
                  <a:pt x="8707" y="4278"/>
                </a:lnTo>
                <a:lnTo>
                  <a:pt x="0" y="8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881477" y="2019066"/>
            <a:ext cx="862647" cy="528198"/>
          </a:xfrm>
          <a:custGeom>
            <a:avLst/>
            <a:gdLst/>
            <a:ahLst/>
            <a:cxnLst/>
            <a:rect l="l" t="t" r="r" b="b"/>
            <a:pathLst>
              <a:path w="862647" h="528198">
                <a:moveTo>
                  <a:pt x="192773" y="466559"/>
                </a:moveTo>
                <a:lnTo>
                  <a:pt x="190436" y="475513"/>
                </a:lnTo>
                <a:lnTo>
                  <a:pt x="187426" y="480606"/>
                </a:lnTo>
                <a:lnTo>
                  <a:pt x="184048" y="486270"/>
                </a:lnTo>
                <a:lnTo>
                  <a:pt x="187147" y="490220"/>
                </a:lnTo>
                <a:lnTo>
                  <a:pt x="185610" y="497573"/>
                </a:lnTo>
                <a:lnTo>
                  <a:pt x="197924" y="500450"/>
                </a:lnTo>
                <a:lnTo>
                  <a:pt x="210075" y="503352"/>
                </a:lnTo>
                <a:lnTo>
                  <a:pt x="222171" y="506214"/>
                </a:lnTo>
                <a:lnTo>
                  <a:pt x="234319" y="508967"/>
                </a:lnTo>
                <a:lnTo>
                  <a:pt x="246629" y="511543"/>
                </a:lnTo>
                <a:lnTo>
                  <a:pt x="259208" y="513877"/>
                </a:lnTo>
                <a:lnTo>
                  <a:pt x="272165" y="515899"/>
                </a:lnTo>
                <a:lnTo>
                  <a:pt x="280212" y="516940"/>
                </a:lnTo>
                <a:lnTo>
                  <a:pt x="292651" y="518566"/>
                </a:lnTo>
                <a:lnTo>
                  <a:pt x="305165" y="520413"/>
                </a:lnTo>
                <a:lnTo>
                  <a:pt x="317733" y="522339"/>
                </a:lnTo>
                <a:lnTo>
                  <a:pt x="330332" y="524203"/>
                </a:lnTo>
                <a:lnTo>
                  <a:pt x="342939" y="525862"/>
                </a:lnTo>
                <a:lnTo>
                  <a:pt x="355533" y="527176"/>
                </a:lnTo>
                <a:lnTo>
                  <a:pt x="368090" y="528002"/>
                </a:lnTo>
                <a:lnTo>
                  <a:pt x="380588" y="528198"/>
                </a:lnTo>
                <a:lnTo>
                  <a:pt x="393005" y="527622"/>
                </a:lnTo>
                <a:lnTo>
                  <a:pt x="402386" y="526580"/>
                </a:lnTo>
                <a:lnTo>
                  <a:pt x="414935" y="523486"/>
                </a:lnTo>
                <a:lnTo>
                  <a:pt x="426772" y="519227"/>
                </a:lnTo>
                <a:lnTo>
                  <a:pt x="438810" y="515696"/>
                </a:lnTo>
                <a:lnTo>
                  <a:pt x="451469" y="512649"/>
                </a:lnTo>
                <a:lnTo>
                  <a:pt x="462864" y="508324"/>
                </a:lnTo>
                <a:lnTo>
                  <a:pt x="474023" y="501521"/>
                </a:lnTo>
                <a:lnTo>
                  <a:pt x="475411" y="500468"/>
                </a:lnTo>
                <a:lnTo>
                  <a:pt x="485446" y="493136"/>
                </a:lnTo>
                <a:lnTo>
                  <a:pt x="496129" y="485675"/>
                </a:lnTo>
                <a:lnTo>
                  <a:pt x="506615" y="477982"/>
                </a:lnTo>
                <a:lnTo>
                  <a:pt x="516059" y="469957"/>
                </a:lnTo>
                <a:lnTo>
                  <a:pt x="522867" y="458435"/>
                </a:lnTo>
                <a:lnTo>
                  <a:pt x="528121" y="444785"/>
                </a:lnTo>
                <a:lnTo>
                  <a:pt x="534507" y="435981"/>
                </a:lnTo>
                <a:lnTo>
                  <a:pt x="534835" y="435825"/>
                </a:lnTo>
                <a:lnTo>
                  <a:pt x="535567" y="423510"/>
                </a:lnTo>
                <a:lnTo>
                  <a:pt x="535396" y="410898"/>
                </a:lnTo>
                <a:lnTo>
                  <a:pt x="534756" y="398129"/>
                </a:lnTo>
                <a:lnTo>
                  <a:pt x="534085" y="385342"/>
                </a:lnTo>
                <a:lnTo>
                  <a:pt x="533818" y="372678"/>
                </a:lnTo>
                <a:lnTo>
                  <a:pt x="534085" y="364286"/>
                </a:lnTo>
                <a:lnTo>
                  <a:pt x="535441" y="351069"/>
                </a:lnTo>
                <a:lnTo>
                  <a:pt x="537765" y="338585"/>
                </a:lnTo>
                <a:lnTo>
                  <a:pt x="540901" y="326537"/>
                </a:lnTo>
                <a:lnTo>
                  <a:pt x="544699" y="314630"/>
                </a:lnTo>
                <a:lnTo>
                  <a:pt x="549046" y="302450"/>
                </a:lnTo>
                <a:lnTo>
                  <a:pt x="553469" y="290368"/>
                </a:lnTo>
                <a:lnTo>
                  <a:pt x="557868" y="278341"/>
                </a:lnTo>
                <a:lnTo>
                  <a:pt x="562289" y="266421"/>
                </a:lnTo>
                <a:lnTo>
                  <a:pt x="566779" y="254662"/>
                </a:lnTo>
                <a:lnTo>
                  <a:pt x="569950" y="246646"/>
                </a:lnTo>
                <a:lnTo>
                  <a:pt x="571779" y="242087"/>
                </a:lnTo>
                <a:lnTo>
                  <a:pt x="572350" y="234213"/>
                </a:lnTo>
                <a:lnTo>
                  <a:pt x="574979" y="230581"/>
                </a:lnTo>
                <a:lnTo>
                  <a:pt x="583417" y="222796"/>
                </a:lnTo>
                <a:lnTo>
                  <a:pt x="595113" y="216244"/>
                </a:lnTo>
                <a:lnTo>
                  <a:pt x="608112" y="210634"/>
                </a:lnTo>
                <a:lnTo>
                  <a:pt x="620463" y="205673"/>
                </a:lnTo>
                <a:lnTo>
                  <a:pt x="627862" y="202336"/>
                </a:lnTo>
                <a:lnTo>
                  <a:pt x="639403" y="197875"/>
                </a:lnTo>
                <a:lnTo>
                  <a:pt x="651187" y="195559"/>
                </a:lnTo>
                <a:lnTo>
                  <a:pt x="663163" y="194669"/>
                </a:lnTo>
                <a:lnTo>
                  <a:pt x="675280" y="194485"/>
                </a:lnTo>
                <a:lnTo>
                  <a:pt x="687486" y="194290"/>
                </a:lnTo>
                <a:lnTo>
                  <a:pt x="699730" y="193365"/>
                </a:lnTo>
                <a:lnTo>
                  <a:pt x="708698" y="191808"/>
                </a:lnTo>
                <a:lnTo>
                  <a:pt x="720929" y="188375"/>
                </a:lnTo>
                <a:lnTo>
                  <a:pt x="732873" y="184042"/>
                </a:lnTo>
                <a:lnTo>
                  <a:pt x="744674" y="179278"/>
                </a:lnTo>
                <a:lnTo>
                  <a:pt x="756480" y="174550"/>
                </a:lnTo>
                <a:lnTo>
                  <a:pt x="760514" y="173037"/>
                </a:lnTo>
                <a:lnTo>
                  <a:pt x="772630" y="168954"/>
                </a:lnTo>
                <a:lnTo>
                  <a:pt x="784806" y="165300"/>
                </a:lnTo>
                <a:lnTo>
                  <a:pt x="796968" y="161740"/>
                </a:lnTo>
                <a:lnTo>
                  <a:pt x="809041" y="157937"/>
                </a:lnTo>
                <a:lnTo>
                  <a:pt x="820948" y="153554"/>
                </a:lnTo>
                <a:lnTo>
                  <a:pt x="824522" y="152057"/>
                </a:lnTo>
                <a:lnTo>
                  <a:pt x="836794" y="149328"/>
                </a:lnTo>
                <a:lnTo>
                  <a:pt x="849712" y="147318"/>
                </a:lnTo>
                <a:lnTo>
                  <a:pt x="858878" y="141712"/>
                </a:lnTo>
                <a:lnTo>
                  <a:pt x="860691" y="136067"/>
                </a:lnTo>
                <a:lnTo>
                  <a:pt x="861237" y="129235"/>
                </a:lnTo>
                <a:lnTo>
                  <a:pt x="862647" y="121018"/>
                </a:lnTo>
                <a:lnTo>
                  <a:pt x="861313" y="116116"/>
                </a:lnTo>
                <a:lnTo>
                  <a:pt x="859764" y="110451"/>
                </a:lnTo>
                <a:lnTo>
                  <a:pt x="858926" y="104521"/>
                </a:lnTo>
                <a:lnTo>
                  <a:pt x="858951" y="98450"/>
                </a:lnTo>
                <a:lnTo>
                  <a:pt x="856945" y="86038"/>
                </a:lnTo>
                <a:lnTo>
                  <a:pt x="853078" y="73743"/>
                </a:lnTo>
                <a:lnTo>
                  <a:pt x="850756" y="61438"/>
                </a:lnTo>
                <a:lnTo>
                  <a:pt x="850772" y="59042"/>
                </a:lnTo>
                <a:lnTo>
                  <a:pt x="851077" y="52946"/>
                </a:lnTo>
                <a:lnTo>
                  <a:pt x="850887" y="46583"/>
                </a:lnTo>
                <a:lnTo>
                  <a:pt x="850557" y="40551"/>
                </a:lnTo>
                <a:lnTo>
                  <a:pt x="843419" y="39535"/>
                </a:lnTo>
                <a:lnTo>
                  <a:pt x="839762" y="45758"/>
                </a:lnTo>
                <a:lnTo>
                  <a:pt x="834593" y="49149"/>
                </a:lnTo>
                <a:lnTo>
                  <a:pt x="823950" y="55570"/>
                </a:lnTo>
                <a:lnTo>
                  <a:pt x="812645" y="61539"/>
                </a:lnTo>
                <a:lnTo>
                  <a:pt x="801066" y="67202"/>
                </a:lnTo>
                <a:lnTo>
                  <a:pt x="790701" y="72174"/>
                </a:lnTo>
                <a:lnTo>
                  <a:pt x="778121" y="77597"/>
                </a:lnTo>
                <a:lnTo>
                  <a:pt x="765972" y="81545"/>
                </a:lnTo>
                <a:lnTo>
                  <a:pt x="754002" y="84250"/>
                </a:lnTo>
                <a:lnTo>
                  <a:pt x="741962" y="85947"/>
                </a:lnTo>
                <a:lnTo>
                  <a:pt x="729602" y="86870"/>
                </a:lnTo>
                <a:lnTo>
                  <a:pt x="716672" y="87251"/>
                </a:lnTo>
                <a:lnTo>
                  <a:pt x="692342" y="87233"/>
                </a:lnTo>
                <a:lnTo>
                  <a:pt x="679655" y="86951"/>
                </a:lnTo>
                <a:lnTo>
                  <a:pt x="666909" y="86489"/>
                </a:lnTo>
                <a:lnTo>
                  <a:pt x="654136" y="85863"/>
                </a:lnTo>
                <a:lnTo>
                  <a:pt x="641368" y="85086"/>
                </a:lnTo>
                <a:lnTo>
                  <a:pt x="628636" y="84170"/>
                </a:lnTo>
                <a:lnTo>
                  <a:pt x="615971" y="83129"/>
                </a:lnTo>
                <a:lnTo>
                  <a:pt x="603407" y="81977"/>
                </a:lnTo>
                <a:lnTo>
                  <a:pt x="598106" y="81457"/>
                </a:lnTo>
                <a:lnTo>
                  <a:pt x="585337" y="81230"/>
                </a:lnTo>
                <a:lnTo>
                  <a:pt x="574140" y="79752"/>
                </a:lnTo>
                <a:lnTo>
                  <a:pt x="568756" y="77139"/>
                </a:lnTo>
                <a:lnTo>
                  <a:pt x="560670" y="87429"/>
                </a:lnTo>
                <a:lnTo>
                  <a:pt x="550310" y="94861"/>
                </a:lnTo>
                <a:lnTo>
                  <a:pt x="538562" y="99456"/>
                </a:lnTo>
                <a:lnTo>
                  <a:pt x="526306" y="101238"/>
                </a:lnTo>
                <a:lnTo>
                  <a:pt x="514428" y="100228"/>
                </a:lnTo>
                <a:lnTo>
                  <a:pt x="504659" y="96888"/>
                </a:lnTo>
                <a:lnTo>
                  <a:pt x="502887" y="109076"/>
                </a:lnTo>
                <a:lnTo>
                  <a:pt x="499648" y="121289"/>
                </a:lnTo>
                <a:lnTo>
                  <a:pt x="495807" y="133583"/>
                </a:lnTo>
                <a:lnTo>
                  <a:pt x="492226" y="146019"/>
                </a:lnTo>
                <a:lnTo>
                  <a:pt x="490423" y="154343"/>
                </a:lnTo>
                <a:lnTo>
                  <a:pt x="487846" y="166511"/>
                </a:lnTo>
                <a:lnTo>
                  <a:pt x="483357" y="179924"/>
                </a:lnTo>
                <a:lnTo>
                  <a:pt x="476395" y="190690"/>
                </a:lnTo>
                <a:lnTo>
                  <a:pt x="473659" y="192874"/>
                </a:lnTo>
                <a:lnTo>
                  <a:pt x="465417" y="183037"/>
                </a:lnTo>
                <a:lnTo>
                  <a:pt x="457228" y="173272"/>
                </a:lnTo>
                <a:lnTo>
                  <a:pt x="449185" y="163480"/>
                </a:lnTo>
                <a:lnTo>
                  <a:pt x="441382" y="153560"/>
                </a:lnTo>
                <a:lnTo>
                  <a:pt x="433915" y="143413"/>
                </a:lnTo>
                <a:lnTo>
                  <a:pt x="426877" y="132938"/>
                </a:lnTo>
                <a:lnTo>
                  <a:pt x="420364" y="122035"/>
                </a:lnTo>
                <a:lnTo>
                  <a:pt x="414469" y="110604"/>
                </a:lnTo>
                <a:lnTo>
                  <a:pt x="409287" y="98545"/>
                </a:lnTo>
                <a:lnTo>
                  <a:pt x="407682" y="94221"/>
                </a:lnTo>
                <a:lnTo>
                  <a:pt x="402917" y="82276"/>
                </a:lnTo>
                <a:lnTo>
                  <a:pt x="397659" y="70517"/>
                </a:lnTo>
                <a:lnTo>
                  <a:pt x="392542" y="58883"/>
                </a:lnTo>
                <a:lnTo>
                  <a:pt x="388238" y="47421"/>
                </a:lnTo>
                <a:lnTo>
                  <a:pt x="385387" y="37690"/>
                </a:lnTo>
                <a:lnTo>
                  <a:pt x="383705" y="26400"/>
                </a:lnTo>
                <a:lnTo>
                  <a:pt x="385216" y="14931"/>
                </a:lnTo>
                <a:lnTo>
                  <a:pt x="391947" y="4664"/>
                </a:lnTo>
                <a:lnTo>
                  <a:pt x="398665" y="0"/>
                </a:lnTo>
                <a:lnTo>
                  <a:pt x="382174" y="3569"/>
                </a:lnTo>
                <a:lnTo>
                  <a:pt x="371514" y="12102"/>
                </a:lnTo>
                <a:lnTo>
                  <a:pt x="364524" y="21250"/>
                </a:lnTo>
                <a:lnTo>
                  <a:pt x="361251" y="25171"/>
                </a:lnTo>
                <a:lnTo>
                  <a:pt x="351045" y="31923"/>
                </a:lnTo>
                <a:lnTo>
                  <a:pt x="338738" y="36713"/>
                </a:lnTo>
                <a:lnTo>
                  <a:pt x="329260" y="39497"/>
                </a:lnTo>
                <a:lnTo>
                  <a:pt x="316920" y="42265"/>
                </a:lnTo>
                <a:lnTo>
                  <a:pt x="304307" y="44147"/>
                </a:lnTo>
                <a:lnTo>
                  <a:pt x="291617" y="45523"/>
                </a:lnTo>
                <a:lnTo>
                  <a:pt x="284556" y="46215"/>
                </a:lnTo>
                <a:lnTo>
                  <a:pt x="271825" y="47731"/>
                </a:lnTo>
                <a:lnTo>
                  <a:pt x="259251" y="49612"/>
                </a:lnTo>
                <a:lnTo>
                  <a:pt x="246761" y="51660"/>
                </a:lnTo>
                <a:lnTo>
                  <a:pt x="234285" y="53679"/>
                </a:lnTo>
                <a:lnTo>
                  <a:pt x="221754" y="55469"/>
                </a:lnTo>
                <a:lnTo>
                  <a:pt x="209689" y="56781"/>
                </a:lnTo>
                <a:lnTo>
                  <a:pt x="197028" y="57961"/>
                </a:lnTo>
                <a:lnTo>
                  <a:pt x="184407" y="59462"/>
                </a:lnTo>
                <a:lnTo>
                  <a:pt x="171869" y="61515"/>
                </a:lnTo>
                <a:lnTo>
                  <a:pt x="160375" y="64109"/>
                </a:lnTo>
                <a:lnTo>
                  <a:pt x="148527" y="66907"/>
                </a:lnTo>
                <a:lnTo>
                  <a:pt x="135486" y="69886"/>
                </a:lnTo>
                <a:lnTo>
                  <a:pt x="122537" y="73443"/>
                </a:lnTo>
                <a:lnTo>
                  <a:pt x="110965" y="77969"/>
                </a:lnTo>
                <a:lnTo>
                  <a:pt x="107734" y="79705"/>
                </a:lnTo>
                <a:lnTo>
                  <a:pt x="98038" y="86709"/>
                </a:lnTo>
                <a:lnTo>
                  <a:pt x="89303" y="95495"/>
                </a:lnTo>
                <a:lnTo>
                  <a:pt x="81441" y="105716"/>
                </a:lnTo>
                <a:lnTo>
                  <a:pt x="74366" y="117029"/>
                </a:lnTo>
                <a:lnTo>
                  <a:pt x="67992" y="129089"/>
                </a:lnTo>
                <a:lnTo>
                  <a:pt x="62233" y="141552"/>
                </a:lnTo>
                <a:lnTo>
                  <a:pt x="57003" y="154073"/>
                </a:lnTo>
                <a:lnTo>
                  <a:pt x="52215" y="166308"/>
                </a:lnTo>
                <a:lnTo>
                  <a:pt x="47783" y="177912"/>
                </a:lnTo>
                <a:lnTo>
                  <a:pt x="45199" y="184581"/>
                </a:lnTo>
                <a:lnTo>
                  <a:pt x="40606" y="196274"/>
                </a:lnTo>
                <a:lnTo>
                  <a:pt x="35938" y="208041"/>
                </a:lnTo>
                <a:lnTo>
                  <a:pt x="31120" y="219822"/>
                </a:lnTo>
                <a:lnTo>
                  <a:pt x="26079" y="231558"/>
                </a:lnTo>
                <a:lnTo>
                  <a:pt x="21196" y="242239"/>
                </a:lnTo>
                <a:lnTo>
                  <a:pt x="15193" y="253178"/>
                </a:lnTo>
                <a:lnTo>
                  <a:pt x="8309" y="264792"/>
                </a:lnTo>
                <a:lnTo>
                  <a:pt x="2476" y="276438"/>
                </a:lnTo>
                <a:lnTo>
                  <a:pt x="0" y="284556"/>
                </a:lnTo>
                <a:lnTo>
                  <a:pt x="950" y="295814"/>
                </a:lnTo>
                <a:lnTo>
                  <a:pt x="6883" y="306419"/>
                </a:lnTo>
                <a:lnTo>
                  <a:pt x="16159" y="316027"/>
                </a:lnTo>
                <a:lnTo>
                  <a:pt x="27140" y="324294"/>
                </a:lnTo>
                <a:lnTo>
                  <a:pt x="38186" y="330876"/>
                </a:lnTo>
                <a:lnTo>
                  <a:pt x="46164" y="334784"/>
                </a:lnTo>
                <a:lnTo>
                  <a:pt x="57342" y="338300"/>
                </a:lnTo>
                <a:lnTo>
                  <a:pt x="70354" y="340020"/>
                </a:lnTo>
                <a:lnTo>
                  <a:pt x="84035" y="339789"/>
                </a:lnTo>
                <a:lnTo>
                  <a:pt x="97219" y="337451"/>
                </a:lnTo>
                <a:lnTo>
                  <a:pt x="108740" y="332853"/>
                </a:lnTo>
                <a:lnTo>
                  <a:pt x="116814" y="326555"/>
                </a:lnTo>
                <a:lnTo>
                  <a:pt x="124342" y="316731"/>
                </a:lnTo>
                <a:lnTo>
                  <a:pt x="130609" y="305862"/>
                </a:lnTo>
                <a:lnTo>
                  <a:pt x="135945" y="294230"/>
                </a:lnTo>
                <a:lnTo>
                  <a:pt x="140679" y="282117"/>
                </a:lnTo>
                <a:lnTo>
                  <a:pt x="145138" y="269807"/>
                </a:lnTo>
                <a:lnTo>
                  <a:pt x="149651" y="257582"/>
                </a:lnTo>
                <a:lnTo>
                  <a:pt x="154547" y="245725"/>
                </a:lnTo>
                <a:lnTo>
                  <a:pt x="160155" y="234518"/>
                </a:lnTo>
                <a:lnTo>
                  <a:pt x="162115" y="231178"/>
                </a:lnTo>
                <a:lnTo>
                  <a:pt x="169998" y="220986"/>
                </a:lnTo>
                <a:lnTo>
                  <a:pt x="179125" y="217754"/>
                </a:lnTo>
                <a:lnTo>
                  <a:pt x="195162" y="217608"/>
                </a:lnTo>
                <a:lnTo>
                  <a:pt x="197510" y="217614"/>
                </a:lnTo>
                <a:lnTo>
                  <a:pt x="209678" y="218629"/>
                </a:lnTo>
                <a:lnTo>
                  <a:pt x="223969" y="219429"/>
                </a:lnTo>
                <a:lnTo>
                  <a:pt x="234287" y="216653"/>
                </a:lnTo>
                <a:lnTo>
                  <a:pt x="234505" y="214096"/>
                </a:lnTo>
                <a:lnTo>
                  <a:pt x="234884" y="226192"/>
                </a:lnTo>
                <a:lnTo>
                  <a:pt x="233793" y="238762"/>
                </a:lnTo>
                <a:lnTo>
                  <a:pt x="231737" y="251559"/>
                </a:lnTo>
                <a:lnTo>
                  <a:pt x="229219" y="264334"/>
                </a:lnTo>
                <a:lnTo>
                  <a:pt x="226745" y="276838"/>
                </a:lnTo>
                <a:lnTo>
                  <a:pt x="224853" y="288544"/>
                </a:lnTo>
                <a:lnTo>
                  <a:pt x="223399" y="301154"/>
                </a:lnTo>
                <a:lnTo>
                  <a:pt x="222211" y="313826"/>
                </a:lnTo>
                <a:lnTo>
                  <a:pt x="221157" y="326529"/>
                </a:lnTo>
                <a:lnTo>
                  <a:pt x="220101" y="339231"/>
                </a:lnTo>
                <a:lnTo>
                  <a:pt x="218909" y="351901"/>
                </a:lnTo>
                <a:lnTo>
                  <a:pt x="217446" y="364509"/>
                </a:lnTo>
                <a:lnTo>
                  <a:pt x="215580" y="377022"/>
                </a:lnTo>
                <a:lnTo>
                  <a:pt x="214248" y="384276"/>
                </a:lnTo>
                <a:lnTo>
                  <a:pt x="211700" y="396754"/>
                </a:lnTo>
                <a:lnTo>
                  <a:pt x="208982" y="409190"/>
                </a:lnTo>
                <a:lnTo>
                  <a:pt x="206053" y="421567"/>
                </a:lnTo>
                <a:lnTo>
                  <a:pt x="202873" y="433868"/>
                </a:lnTo>
                <a:lnTo>
                  <a:pt x="199402" y="446075"/>
                </a:lnTo>
                <a:lnTo>
                  <a:pt x="195600" y="458169"/>
                </a:lnTo>
                <a:lnTo>
                  <a:pt x="194919" y="460209"/>
                </a:lnTo>
                <a:lnTo>
                  <a:pt x="192773" y="4665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881477" y="2019066"/>
            <a:ext cx="862647" cy="528198"/>
          </a:xfrm>
          <a:custGeom>
            <a:avLst/>
            <a:gdLst/>
            <a:ahLst/>
            <a:cxnLst/>
            <a:rect l="l" t="t" r="r" b="b"/>
            <a:pathLst>
              <a:path w="862647" h="528198">
                <a:moveTo>
                  <a:pt x="234505" y="214096"/>
                </a:moveTo>
                <a:lnTo>
                  <a:pt x="234884" y="226192"/>
                </a:lnTo>
                <a:lnTo>
                  <a:pt x="233793" y="238762"/>
                </a:lnTo>
                <a:lnTo>
                  <a:pt x="231737" y="251559"/>
                </a:lnTo>
                <a:lnTo>
                  <a:pt x="229219" y="264334"/>
                </a:lnTo>
                <a:lnTo>
                  <a:pt x="226745" y="276838"/>
                </a:lnTo>
                <a:lnTo>
                  <a:pt x="224853" y="288544"/>
                </a:lnTo>
                <a:lnTo>
                  <a:pt x="223399" y="301154"/>
                </a:lnTo>
                <a:lnTo>
                  <a:pt x="222211" y="313826"/>
                </a:lnTo>
                <a:lnTo>
                  <a:pt x="221157" y="326529"/>
                </a:lnTo>
                <a:lnTo>
                  <a:pt x="220101" y="339231"/>
                </a:lnTo>
                <a:lnTo>
                  <a:pt x="218909" y="351901"/>
                </a:lnTo>
                <a:lnTo>
                  <a:pt x="217446" y="364509"/>
                </a:lnTo>
                <a:lnTo>
                  <a:pt x="215580" y="377022"/>
                </a:lnTo>
                <a:lnTo>
                  <a:pt x="214248" y="384276"/>
                </a:lnTo>
                <a:lnTo>
                  <a:pt x="211700" y="396754"/>
                </a:lnTo>
                <a:lnTo>
                  <a:pt x="208982" y="409190"/>
                </a:lnTo>
                <a:lnTo>
                  <a:pt x="206053" y="421567"/>
                </a:lnTo>
                <a:lnTo>
                  <a:pt x="202873" y="433868"/>
                </a:lnTo>
                <a:lnTo>
                  <a:pt x="199402" y="446075"/>
                </a:lnTo>
                <a:lnTo>
                  <a:pt x="195600" y="458169"/>
                </a:lnTo>
                <a:lnTo>
                  <a:pt x="192773" y="466559"/>
                </a:lnTo>
                <a:lnTo>
                  <a:pt x="190436" y="475513"/>
                </a:lnTo>
                <a:lnTo>
                  <a:pt x="187426" y="480606"/>
                </a:lnTo>
                <a:lnTo>
                  <a:pt x="184048" y="486270"/>
                </a:lnTo>
                <a:lnTo>
                  <a:pt x="187147" y="490220"/>
                </a:lnTo>
                <a:lnTo>
                  <a:pt x="185610" y="497573"/>
                </a:lnTo>
                <a:lnTo>
                  <a:pt x="197924" y="500450"/>
                </a:lnTo>
                <a:lnTo>
                  <a:pt x="210075" y="503352"/>
                </a:lnTo>
                <a:lnTo>
                  <a:pt x="222171" y="506214"/>
                </a:lnTo>
                <a:lnTo>
                  <a:pt x="234319" y="508967"/>
                </a:lnTo>
                <a:lnTo>
                  <a:pt x="246629" y="511543"/>
                </a:lnTo>
                <a:lnTo>
                  <a:pt x="259208" y="513877"/>
                </a:lnTo>
                <a:lnTo>
                  <a:pt x="272165" y="515899"/>
                </a:lnTo>
                <a:lnTo>
                  <a:pt x="280212" y="516940"/>
                </a:lnTo>
                <a:lnTo>
                  <a:pt x="292651" y="518566"/>
                </a:lnTo>
                <a:lnTo>
                  <a:pt x="305165" y="520413"/>
                </a:lnTo>
                <a:lnTo>
                  <a:pt x="317733" y="522339"/>
                </a:lnTo>
                <a:lnTo>
                  <a:pt x="330332" y="524203"/>
                </a:lnTo>
                <a:lnTo>
                  <a:pt x="342939" y="525862"/>
                </a:lnTo>
                <a:lnTo>
                  <a:pt x="355533" y="527176"/>
                </a:lnTo>
                <a:lnTo>
                  <a:pt x="368090" y="528002"/>
                </a:lnTo>
                <a:lnTo>
                  <a:pt x="380588" y="528198"/>
                </a:lnTo>
                <a:lnTo>
                  <a:pt x="393005" y="527622"/>
                </a:lnTo>
                <a:lnTo>
                  <a:pt x="402386" y="526580"/>
                </a:lnTo>
                <a:lnTo>
                  <a:pt x="414935" y="523486"/>
                </a:lnTo>
                <a:lnTo>
                  <a:pt x="426772" y="519227"/>
                </a:lnTo>
                <a:lnTo>
                  <a:pt x="438810" y="515696"/>
                </a:lnTo>
                <a:lnTo>
                  <a:pt x="451469" y="512649"/>
                </a:lnTo>
                <a:lnTo>
                  <a:pt x="462864" y="508324"/>
                </a:lnTo>
                <a:lnTo>
                  <a:pt x="474023" y="501521"/>
                </a:lnTo>
                <a:lnTo>
                  <a:pt x="475411" y="500468"/>
                </a:lnTo>
                <a:lnTo>
                  <a:pt x="485446" y="493136"/>
                </a:lnTo>
                <a:lnTo>
                  <a:pt x="496129" y="485675"/>
                </a:lnTo>
                <a:lnTo>
                  <a:pt x="506615" y="477982"/>
                </a:lnTo>
                <a:lnTo>
                  <a:pt x="516059" y="469957"/>
                </a:lnTo>
                <a:lnTo>
                  <a:pt x="522867" y="458435"/>
                </a:lnTo>
                <a:lnTo>
                  <a:pt x="528121" y="444785"/>
                </a:lnTo>
                <a:lnTo>
                  <a:pt x="534507" y="435981"/>
                </a:lnTo>
                <a:lnTo>
                  <a:pt x="534835" y="435825"/>
                </a:lnTo>
                <a:lnTo>
                  <a:pt x="535567" y="423510"/>
                </a:lnTo>
                <a:lnTo>
                  <a:pt x="535396" y="410898"/>
                </a:lnTo>
                <a:lnTo>
                  <a:pt x="534756" y="398129"/>
                </a:lnTo>
                <a:lnTo>
                  <a:pt x="534085" y="385342"/>
                </a:lnTo>
                <a:lnTo>
                  <a:pt x="533818" y="372678"/>
                </a:lnTo>
                <a:lnTo>
                  <a:pt x="534085" y="364286"/>
                </a:lnTo>
                <a:lnTo>
                  <a:pt x="535441" y="351069"/>
                </a:lnTo>
                <a:lnTo>
                  <a:pt x="537765" y="338585"/>
                </a:lnTo>
                <a:lnTo>
                  <a:pt x="540901" y="326537"/>
                </a:lnTo>
                <a:lnTo>
                  <a:pt x="544699" y="314630"/>
                </a:lnTo>
                <a:lnTo>
                  <a:pt x="549046" y="302450"/>
                </a:lnTo>
                <a:lnTo>
                  <a:pt x="553469" y="290368"/>
                </a:lnTo>
                <a:lnTo>
                  <a:pt x="557868" y="278341"/>
                </a:lnTo>
                <a:lnTo>
                  <a:pt x="562289" y="266421"/>
                </a:lnTo>
                <a:lnTo>
                  <a:pt x="566779" y="254662"/>
                </a:lnTo>
                <a:lnTo>
                  <a:pt x="569950" y="246646"/>
                </a:lnTo>
                <a:lnTo>
                  <a:pt x="571779" y="242087"/>
                </a:lnTo>
                <a:lnTo>
                  <a:pt x="572350" y="234213"/>
                </a:lnTo>
                <a:lnTo>
                  <a:pt x="574979" y="230581"/>
                </a:lnTo>
                <a:lnTo>
                  <a:pt x="583417" y="222796"/>
                </a:lnTo>
                <a:lnTo>
                  <a:pt x="595113" y="216244"/>
                </a:lnTo>
                <a:lnTo>
                  <a:pt x="608112" y="210634"/>
                </a:lnTo>
                <a:lnTo>
                  <a:pt x="620463" y="205673"/>
                </a:lnTo>
                <a:lnTo>
                  <a:pt x="627862" y="202336"/>
                </a:lnTo>
                <a:lnTo>
                  <a:pt x="639403" y="197875"/>
                </a:lnTo>
                <a:lnTo>
                  <a:pt x="651187" y="195559"/>
                </a:lnTo>
                <a:lnTo>
                  <a:pt x="663163" y="194669"/>
                </a:lnTo>
                <a:lnTo>
                  <a:pt x="675280" y="194485"/>
                </a:lnTo>
                <a:lnTo>
                  <a:pt x="687486" y="194290"/>
                </a:lnTo>
                <a:lnTo>
                  <a:pt x="699730" y="193365"/>
                </a:lnTo>
                <a:lnTo>
                  <a:pt x="708698" y="191808"/>
                </a:lnTo>
                <a:lnTo>
                  <a:pt x="720929" y="188375"/>
                </a:lnTo>
                <a:lnTo>
                  <a:pt x="732873" y="184042"/>
                </a:lnTo>
                <a:lnTo>
                  <a:pt x="744674" y="179278"/>
                </a:lnTo>
                <a:lnTo>
                  <a:pt x="756480" y="174550"/>
                </a:lnTo>
                <a:lnTo>
                  <a:pt x="760514" y="173037"/>
                </a:lnTo>
                <a:lnTo>
                  <a:pt x="772630" y="168954"/>
                </a:lnTo>
                <a:lnTo>
                  <a:pt x="784806" y="165300"/>
                </a:lnTo>
                <a:lnTo>
                  <a:pt x="796968" y="161740"/>
                </a:lnTo>
                <a:lnTo>
                  <a:pt x="809041" y="157937"/>
                </a:lnTo>
                <a:lnTo>
                  <a:pt x="820948" y="153554"/>
                </a:lnTo>
                <a:lnTo>
                  <a:pt x="824522" y="152057"/>
                </a:lnTo>
                <a:lnTo>
                  <a:pt x="836794" y="149328"/>
                </a:lnTo>
                <a:lnTo>
                  <a:pt x="849712" y="147318"/>
                </a:lnTo>
                <a:lnTo>
                  <a:pt x="858878" y="141712"/>
                </a:lnTo>
                <a:lnTo>
                  <a:pt x="860691" y="136067"/>
                </a:lnTo>
                <a:lnTo>
                  <a:pt x="861237" y="129235"/>
                </a:lnTo>
                <a:lnTo>
                  <a:pt x="862647" y="121018"/>
                </a:lnTo>
                <a:lnTo>
                  <a:pt x="861313" y="116116"/>
                </a:lnTo>
                <a:lnTo>
                  <a:pt x="859764" y="110451"/>
                </a:lnTo>
                <a:lnTo>
                  <a:pt x="858926" y="104521"/>
                </a:lnTo>
                <a:lnTo>
                  <a:pt x="858951" y="98450"/>
                </a:lnTo>
                <a:lnTo>
                  <a:pt x="856945" y="86038"/>
                </a:lnTo>
                <a:lnTo>
                  <a:pt x="853078" y="73743"/>
                </a:lnTo>
                <a:lnTo>
                  <a:pt x="850756" y="61438"/>
                </a:lnTo>
                <a:lnTo>
                  <a:pt x="850772" y="59042"/>
                </a:lnTo>
                <a:lnTo>
                  <a:pt x="851077" y="52946"/>
                </a:lnTo>
                <a:lnTo>
                  <a:pt x="850887" y="46583"/>
                </a:lnTo>
                <a:lnTo>
                  <a:pt x="850557" y="40551"/>
                </a:lnTo>
                <a:lnTo>
                  <a:pt x="843419" y="39535"/>
                </a:lnTo>
                <a:lnTo>
                  <a:pt x="839762" y="45758"/>
                </a:lnTo>
                <a:lnTo>
                  <a:pt x="834593" y="49149"/>
                </a:lnTo>
                <a:lnTo>
                  <a:pt x="823950" y="55570"/>
                </a:lnTo>
                <a:lnTo>
                  <a:pt x="812645" y="61539"/>
                </a:lnTo>
                <a:lnTo>
                  <a:pt x="801066" y="67202"/>
                </a:lnTo>
                <a:lnTo>
                  <a:pt x="790701" y="72174"/>
                </a:lnTo>
                <a:lnTo>
                  <a:pt x="778121" y="77597"/>
                </a:lnTo>
                <a:lnTo>
                  <a:pt x="765972" y="81545"/>
                </a:lnTo>
                <a:lnTo>
                  <a:pt x="754002" y="84250"/>
                </a:lnTo>
                <a:lnTo>
                  <a:pt x="741962" y="85947"/>
                </a:lnTo>
                <a:lnTo>
                  <a:pt x="729602" y="86870"/>
                </a:lnTo>
                <a:lnTo>
                  <a:pt x="716672" y="87251"/>
                </a:lnTo>
                <a:lnTo>
                  <a:pt x="704938" y="87325"/>
                </a:lnTo>
                <a:lnTo>
                  <a:pt x="692342" y="87233"/>
                </a:lnTo>
                <a:lnTo>
                  <a:pt x="679655" y="86951"/>
                </a:lnTo>
                <a:lnTo>
                  <a:pt x="666909" y="86489"/>
                </a:lnTo>
                <a:lnTo>
                  <a:pt x="654136" y="85863"/>
                </a:lnTo>
                <a:lnTo>
                  <a:pt x="641368" y="85086"/>
                </a:lnTo>
                <a:lnTo>
                  <a:pt x="628636" y="84170"/>
                </a:lnTo>
                <a:lnTo>
                  <a:pt x="615971" y="83129"/>
                </a:lnTo>
                <a:lnTo>
                  <a:pt x="603407" y="81977"/>
                </a:lnTo>
                <a:lnTo>
                  <a:pt x="598106" y="81457"/>
                </a:lnTo>
                <a:lnTo>
                  <a:pt x="585337" y="81230"/>
                </a:lnTo>
                <a:lnTo>
                  <a:pt x="574140" y="79752"/>
                </a:lnTo>
                <a:lnTo>
                  <a:pt x="568756" y="77139"/>
                </a:lnTo>
                <a:lnTo>
                  <a:pt x="560670" y="87429"/>
                </a:lnTo>
                <a:lnTo>
                  <a:pt x="550310" y="94861"/>
                </a:lnTo>
                <a:lnTo>
                  <a:pt x="538562" y="99456"/>
                </a:lnTo>
                <a:lnTo>
                  <a:pt x="526306" y="101238"/>
                </a:lnTo>
                <a:lnTo>
                  <a:pt x="514428" y="100228"/>
                </a:lnTo>
                <a:lnTo>
                  <a:pt x="504659" y="96888"/>
                </a:lnTo>
                <a:lnTo>
                  <a:pt x="502887" y="109076"/>
                </a:lnTo>
                <a:lnTo>
                  <a:pt x="499648" y="121289"/>
                </a:lnTo>
                <a:lnTo>
                  <a:pt x="495807" y="133583"/>
                </a:lnTo>
                <a:lnTo>
                  <a:pt x="492226" y="146019"/>
                </a:lnTo>
                <a:lnTo>
                  <a:pt x="490423" y="154343"/>
                </a:lnTo>
                <a:lnTo>
                  <a:pt x="487846" y="166511"/>
                </a:lnTo>
                <a:lnTo>
                  <a:pt x="483357" y="179924"/>
                </a:lnTo>
                <a:lnTo>
                  <a:pt x="476395" y="190690"/>
                </a:lnTo>
                <a:lnTo>
                  <a:pt x="473659" y="192874"/>
                </a:lnTo>
                <a:lnTo>
                  <a:pt x="465417" y="183037"/>
                </a:lnTo>
                <a:lnTo>
                  <a:pt x="457228" y="173272"/>
                </a:lnTo>
                <a:lnTo>
                  <a:pt x="449185" y="163480"/>
                </a:lnTo>
                <a:lnTo>
                  <a:pt x="441382" y="153560"/>
                </a:lnTo>
                <a:lnTo>
                  <a:pt x="433915" y="143413"/>
                </a:lnTo>
                <a:lnTo>
                  <a:pt x="426877" y="132938"/>
                </a:lnTo>
                <a:lnTo>
                  <a:pt x="420364" y="122035"/>
                </a:lnTo>
                <a:lnTo>
                  <a:pt x="414469" y="110604"/>
                </a:lnTo>
                <a:lnTo>
                  <a:pt x="409287" y="98545"/>
                </a:lnTo>
                <a:lnTo>
                  <a:pt x="407682" y="94221"/>
                </a:lnTo>
                <a:lnTo>
                  <a:pt x="402917" y="82276"/>
                </a:lnTo>
                <a:lnTo>
                  <a:pt x="397659" y="70517"/>
                </a:lnTo>
                <a:lnTo>
                  <a:pt x="392542" y="58883"/>
                </a:lnTo>
                <a:lnTo>
                  <a:pt x="388238" y="47421"/>
                </a:lnTo>
                <a:lnTo>
                  <a:pt x="385387" y="37690"/>
                </a:lnTo>
                <a:lnTo>
                  <a:pt x="383705" y="26400"/>
                </a:lnTo>
                <a:lnTo>
                  <a:pt x="385216" y="14931"/>
                </a:lnTo>
                <a:lnTo>
                  <a:pt x="391947" y="4664"/>
                </a:lnTo>
                <a:lnTo>
                  <a:pt x="398665" y="0"/>
                </a:lnTo>
                <a:lnTo>
                  <a:pt x="382174" y="3569"/>
                </a:lnTo>
                <a:lnTo>
                  <a:pt x="371514" y="12102"/>
                </a:lnTo>
                <a:lnTo>
                  <a:pt x="364524" y="21250"/>
                </a:lnTo>
                <a:lnTo>
                  <a:pt x="361251" y="25171"/>
                </a:lnTo>
                <a:lnTo>
                  <a:pt x="351045" y="31923"/>
                </a:lnTo>
                <a:lnTo>
                  <a:pt x="338738" y="36713"/>
                </a:lnTo>
                <a:lnTo>
                  <a:pt x="329260" y="39497"/>
                </a:lnTo>
                <a:lnTo>
                  <a:pt x="316920" y="42265"/>
                </a:lnTo>
                <a:lnTo>
                  <a:pt x="304307" y="44147"/>
                </a:lnTo>
                <a:lnTo>
                  <a:pt x="291617" y="45523"/>
                </a:lnTo>
                <a:lnTo>
                  <a:pt x="284556" y="46215"/>
                </a:lnTo>
                <a:lnTo>
                  <a:pt x="271825" y="47731"/>
                </a:lnTo>
                <a:lnTo>
                  <a:pt x="259251" y="49612"/>
                </a:lnTo>
                <a:lnTo>
                  <a:pt x="246761" y="51660"/>
                </a:lnTo>
                <a:lnTo>
                  <a:pt x="234285" y="53679"/>
                </a:lnTo>
                <a:lnTo>
                  <a:pt x="221754" y="55469"/>
                </a:lnTo>
                <a:lnTo>
                  <a:pt x="209689" y="56781"/>
                </a:lnTo>
                <a:lnTo>
                  <a:pt x="197028" y="57961"/>
                </a:lnTo>
                <a:lnTo>
                  <a:pt x="184407" y="59462"/>
                </a:lnTo>
                <a:lnTo>
                  <a:pt x="171869" y="61515"/>
                </a:lnTo>
                <a:lnTo>
                  <a:pt x="160375" y="64109"/>
                </a:lnTo>
                <a:lnTo>
                  <a:pt x="148527" y="66907"/>
                </a:lnTo>
                <a:lnTo>
                  <a:pt x="135486" y="69886"/>
                </a:lnTo>
                <a:lnTo>
                  <a:pt x="122537" y="73443"/>
                </a:lnTo>
                <a:lnTo>
                  <a:pt x="110965" y="77969"/>
                </a:lnTo>
                <a:lnTo>
                  <a:pt x="107734" y="79705"/>
                </a:lnTo>
                <a:lnTo>
                  <a:pt x="98038" y="86709"/>
                </a:lnTo>
                <a:lnTo>
                  <a:pt x="89303" y="95495"/>
                </a:lnTo>
                <a:lnTo>
                  <a:pt x="81441" y="105716"/>
                </a:lnTo>
                <a:lnTo>
                  <a:pt x="74366" y="117029"/>
                </a:lnTo>
                <a:lnTo>
                  <a:pt x="67992" y="129089"/>
                </a:lnTo>
                <a:lnTo>
                  <a:pt x="62233" y="141552"/>
                </a:lnTo>
                <a:lnTo>
                  <a:pt x="57003" y="154073"/>
                </a:lnTo>
                <a:lnTo>
                  <a:pt x="52215" y="166308"/>
                </a:lnTo>
                <a:lnTo>
                  <a:pt x="47783" y="177912"/>
                </a:lnTo>
                <a:lnTo>
                  <a:pt x="45199" y="184581"/>
                </a:lnTo>
                <a:lnTo>
                  <a:pt x="40606" y="196274"/>
                </a:lnTo>
                <a:lnTo>
                  <a:pt x="35938" y="208041"/>
                </a:lnTo>
                <a:lnTo>
                  <a:pt x="31120" y="219822"/>
                </a:lnTo>
                <a:lnTo>
                  <a:pt x="26079" y="231558"/>
                </a:lnTo>
                <a:lnTo>
                  <a:pt x="21196" y="242239"/>
                </a:lnTo>
                <a:lnTo>
                  <a:pt x="15193" y="253178"/>
                </a:lnTo>
                <a:lnTo>
                  <a:pt x="8309" y="264792"/>
                </a:lnTo>
                <a:lnTo>
                  <a:pt x="2476" y="276438"/>
                </a:lnTo>
                <a:lnTo>
                  <a:pt x="0" y="284556"/>
                </a:lnTo>
                <a:lnTo>
                  <a:pt x="950" y="295814"/>
                </a:lnTo>
                <a:lnTo>
                  <a:pt x="6883" y="306419"/>
                </a:lnTo>
                <a:lnTo>
                  <a:pt x="16159" y="316027"/>
                </a:lnTo>
                <a:lnTo>
                  <a:pt x="27140" y="324294"/>
                </a:lnTo>
                <a:lnTo>
                  <a:pt x="38186" y="330876"/>
                </a:lnTo>
                <a:lnTo>
                  <a:pt x="46164" y="334784"/>
                </a:lnTo>
                <a:lnTo>
                  <a:pt x="57342" y="338300"/>
                </a:lnTo>
                <a:lnTo>
                  <a:pt x="70354" y="340020"/>
                </a:lnTo>
                <a:lnTo>
                  <a:pt x="84035" y="339789"/>
                </a:lnTo>
                <a:lnTo>
                  <a:pt x="97219" y="337451"/>
                </a:lnTo>
                <a:lnTo>
                  <a:pt x="108740" y="332853"/>
                </a:lnTo>
                <a:lnTo>
                  <a:pt x="116814" y="326555"/>
                </a:lnTo>
                <a:lnTo>
                  <a:pt x="124342" y="316731"/>
                </a:lnTo>
                <a:lnTo>
                  <a:pt x="130609" y="305862"/>
                </a:lnTo>
                <a:lnTo>
                  <a:pt x="135945" y="294230"/>
                </a:lnTo>
                <a:lnTo>
                  <a:pt x="140679" y="282117"/>
                </a:lnTo>
                <a:lnTo>
                  <a:pt x="145138" y="269807"/>
                </a:lnTo>
                <a:lnTo>
                  <a:pt x="149651" y="257582"/>
                </a:lnTo>
                <a:lnTo>
                  <a:pt x="154547" y="245725"/>
                </a:lnTo>
                <a:lnTo>
                  <a:pt x="160155" y="234518"/>
                </a:lnTo>
                <a:lnTo>
                  <a:pt x="162115" y="231178"/>
                </a:lnTo>
                <a:lnTo>
                  <a:pt x="169998" y="220986"/>
                </a:lnTo>
                <a:lnTo>
                  <a:pt x="179125" y="217754"/>
                </a:lnTo>
                <a:lnTo>
                  <a:pt x="195162" y="217608"/>
                </a:lnTo>
                <a:lnTo>
                  <a:pt x="197510" y="217614"/>
                </a:lnTo>
                <a:lnTo>
                  <a:pt x="209678" y="218629"/>
                </a:lnTo>
                <a:lnTo>
                  <a:pt x="223969" y="219429"/>
                </a:lnTo>
                <a:lnTo>
                  <a:pt x="234287" y="216653"/>
                </a:lnTo>
                <a:lnTo>
                  <a:pt x="234505" y="216446"/>
                </a:lnTo>
                <a:lnTo>
                  <a:pt x="234505" y="214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878813" y="2289370"/>
            <a:ext cx="118611" cy="71732"/>
          </a:xfrm>
          <a:custGeom>
            <a:avLst/>
            <a:gdLst/>
            <a:ahLst/>
            <a:cxnLst/>
            <a:rect l="l" t="t" r="r" b="b"/>
            <a:pathLst>
              <a:path w="118611" h="71732">
                <a:moveTo>
                  <a:pt x="2406" y="27129"/>
                </a:moveTo>
                <a:lnTo>
                  <a:pt x="69" y="29479"/>
                </a:lnTo>
                <a:lnTo>
                  <a:pt x="317" y="35148"/>
                </a:lnTo>
                <a:lnTo>
                  <a:pt x="6601" y="45468"/>
                </a:lnTo>
                <a:lnTo>
                  <a:pt x="17108" y="53734"/>
                </a:lnTo>
                <a:lnTo>
                  <a:pt x="27475" y="60200"/>
                </a:lnTo>
                <a:lnTo>
                  <a:pt x="32021" y="62982"/>
                </a:lnTo>
                <a:lnTo>
                  <a:pt x="43392" y="68465"/>
                </a:lnTo>
                <a:lnTo>
                  <a:pt x="55200" y="71493"/>
                </a:lnTo>
                <a:lnTo>
                  <a:pt x="68141" y="71732"/>
                </a:lnTo>
                <a:lnTo>
                  <a:pt x="71019" y="71474"/>
                </a:lnTo>
                <a:lnTo>
                  <a:pt x="84600" y="69980"/>
                </a:lnTo>
                <a:lnTo>
                  <a:pt x="99825" y="66865"/>
                </a:lnTo>
                <a:lnTo>
                  <a:pt x="112545" y="61131"/>
                </a:lnTo>
                <a:lnTo>
                  <a:pt x="118611" y="51780"/>
                </a:lnTo>
                <a:lnTo>
                  <a:pt x="117973" y="46062"/>
                </a:lnTo>
                <a:lnTo>
                  <a:pt x="110681" y="35196"/>
                </a:lnTo>
                <a:lnTo>
                  <a:pt x="100945" y="27447"/>
                </a:lnTo>
                <a:lnTo>
                  <a:pt x="94028" y="23144"/>
                </a:lnTo>
                <a:lnTo>
                  <a:pt x="82945" y="16636"/>
                </a:lnTo>
                <a:lnTo>
                  <a:pt x="71224" y="10450"/>
                </a:lnTo>
                <a:lnTo>
                  <a:pt x="59303" y="5150"/>
                </a:lnTo>
                <a:lnTo>
                  <a:pt x="47618" y="1297"/>
                </a:lnTo>
                <a:lnTo>
                  <a:pt x="35398" y="0"/>
                </a:lnTo>
                <a:lnTo>
                  <a:pt x="23762" y="940"/>
                </a:lnTo>
                <a:lnTo>
                  <a:pt x="12661" y="3896"/>
                </a:lnTo>
                <a:lnTo>
                  <a:pt x="4079" y="9094"/>
                </a:lnTo>
                <a:lnTo>
                  <a:pt x="0" y="16763"/>
                </a:lnTo>
                <a:lnTo>
                  <a:pt x="2406" y="271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878813" y="2289370"/>
            <a:ext cx="118611" cy="71732"/>
          </a:xfrm>
          <a:custGeom>
            <a:avLst/>
            <a:gdLst/>
            <a:ahLst/>
            <a:cxnLst/>
            <a:rect l="l" t="t" r="r" b="b"/>
            <a:pathLst>
              <a:path w="118611" h="71732">
                <a:moveTo>
                  <a:pt x="2406" y="27129"/>
                </a:moveTo>
                <a:lnTo>
                  <a:pt x="0" y="16763"/>
                </a:lnTo>
                <a:lnTo>
                  <a:pt x="4079" y="9094"/>
                </a:lnTo>
                <a:lnTo>
                  <a:pt x="12661" y="3896"/>
                </a:lnTo>
                <a:lnTo>
                  <a:pt x="23762" y="940"/>
                </a:lnTo>
                <a:lnTo>
                  <a:pt x="35398" y="0"/>
                </a:lnTo>
                <a:lnTo>
                  <a:pt x="45585" y="847"/>
                </a:lnTo>
                <a:lnTo>
                  <a:pt x="59303" y="5150"/>
                </a:lnTo>
                <a:lnTo>
                  <a:pt x="71224" y="10450"/>
                </a:lnTo>
                <a:lnTo>
                  <a:pt x="82945" y="16636"/>
                </a:lnTo>
                <a:lnTo>
                  <a:pt x="94028" y="23144"/>
                </a:lnTo>
                <a:lnTo>
                  <a:pt x="100945" y="27447"/>
                </a:lnTo>
                <a:lnTo>
                  <a:pt x="110681" y="35196"/>
                </a:lnTo>
                <a:lnTo>
                  <a:pt x="117973" y="46062"/>
                </a:lnTo>
                <a:lnTo>
                  <a:pt x="118611" y="51780"/>
                </a:lnTo>
                <a:lnTo>
                  <a:pt x="112545" y="61131"/>
                </a:lnTo>
                <a:lnTo>
                  <a:pt x="99825" y="66865"/>
                </a:lnTo>
                <a:lnTo>
                  <a:pt x="84600" y="69980"/>
                </a:lnTo>
                <a:lnTo>
                  <a:pt x="71019" y="71474"/>
                </a:lnTo>
                <a:lnTo>
                  <a:pt x="68141" y="71732"/>
                </a:lnTo>
                <a:lnTo>
                  <a:pt x="55200" y="71493"/>
                </a:lnTo>
                <a:lnTo>
                  <a:pt x="43392" y="68465"/>
                </a:lnTo>
                <a:lnTo>
                  <a:pt x="32021" y="62982"/>
                </a:lnTo>
                <a:lnTo>
                  <a:pt x="27475" y="60200"/>
                </a:lnTo>
                <a:lnTo>
                  <a:pt x="17108" y="53734"/>
                </a:lnTo>
                <a:lnTo>
                  <a:pt x="6601" y="45468"/>
                </a:lnTo>
                <a:lnTo>
                  <a:pt x="317" y="35148"/>
                </a:lnTo>
                <a:lnTo>
                  <a:pt x="69" y="29479"/>
                </a:lnTo>
                <a:lnTo>
                  <a:pt x="2406" y="271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850739" y="2289391"/>
            <a:ext cx="132885" cy="210725"/>
          </a:xfrm>
          <a:custGeom>
            <a:avLst/>
            <a:gdLst/>
            <a:ahLst/>
            <a:cxnLst/>
            <a:rect l="l" t="t" r="r" b="b"/>
            <a:pathLst>
              <a:path w="132885" h="210725">
                <a:moveTo>
                  <a:pt x="2655" y="111344"/>
                </a:moveTo>
                <a:lnTo>
                  <a:pt x="1674" y="119758"/>
                </a:lnTo>
                <a:lnTo>
                  <a:pt x="765" y="130258"/>
                </a:lnTo>
                <a:lnTo>
                  <a:pt x="137" y="142111"/>
                </a:lnTo>
                <a:lnTo>
                  <a:pt x="0" y="154582"/>
                </a:lnTo>
                <a:lnTo>
                  <a:pt x="562" y="166938"/>
                </a:lnTo>
                <a:lnTo>
                  <a:pt x="2033" y="178444"/>
                </a:lnTo>
                <a:lnTo>
                  <a:pt x="4622" y="188366"/>
                </a:lnTo>
                <a:lnTo>
                  <a:pt x="8539" y="195969"/>
                </a:lnTo>
                <a:lnTo>
                  <a:pt x="13993" y="200520"/>
                </a:lnTo>
                <a:lnTo>
                  <a:pt x="21194" y="201284"/>
                </a:lnTo>
                <a:lnTo>
                  <a:pt x="30459" y="197459"/>
                </a:lnTo>
                <a:lnTo>
                  <a:pt x="39630" y="205664"/>
                </a:lnTo>
                <a:lnTo>
                  <a:pt x="48717" y="210725"/>
                </a:lnTo>
                <a:lnTo>
                  <a:pt x="59568" y="209676"/>
                </a:lnTo>
                <a:lnTo>
                  <a:pt x="71158" y="203289"/>
                </a:lnTo>
                <a:lnTo>
                  <a:pt x="79336" y="193179"/>
                </a:lnTo>
                <a:lnTo>
                  <a:pt x="81209" y="188239"/>
                </a:lnTo>
                <a:lnTo>
                  <a:pt x="82673" y="175769"/>
                </a:lnTo>
                <a:lnTo>
                  <a:pt x="80916" y="163763"/>
                </a:lnTo>
                <a:lnTo>
                  <a:pt x="79748" y="158877"/>
                </a:lnTo>
                <a:lnTo>
                  <a:pt x="78253" y="147669"/>
                </a:lnTo>
                <a:lnTo>
                  <a:pt x="82208" y="143439"/>
                </a:lnTo>
                <a:lnTo>
                  <a:pt x="91273" y="137920"/>
                </a:lnTo>
                <a:lnTo>
                  <a:pt x="91546" y="137706"/>
                </a:lnTo>
                <a:lnTo>
                  <a:pt x="100450" y="128477"/>
                </a:lnTo>
                <a:lnTo>
                  <a:pt x="106429" y="117817"/>
                </a:lnTo>
                <a:lnTo>
                  <a:pt x="110303" y="106127"/>
                </a:lnTo>
                <a:lnTo>
                  <a:pt x="112889" y="93809"/>
                </a:lnTo>
                <a:lnTo>
                  <a:pt x="115006" y="81264"/>
                </a:lnTo>
                <a:lnTo>
                  <a:pt x="117472" y="68893"/>
                </a:lnTo>
                <a:lnTo>
                  <a:pt x="119436" y="61798"/>
                </a:lnTo>
                <a:lnTo>
                  <a:pt x="124416" y="50524"/>
                </a:lnTo>
                <a:lnTo>
                  <a:pt x="130577" y="37425"/>
                </a:lnTo>
                <a:lnTo>
                  <a:pt x="132885" y="30111"/>
                </a:lnTo>
                <a:lnTo>
                  <a:pt x="121747" y="21462"/>
                </a:lnTo>
                <a:lnTo>
                  <a:pt x="113238" y="17398"/>
                </a:lnTo>
                <a:lnTo>
                  <a:pt x="100893" y="11472"/>
                </a:lnTo>
                <a:lnTo>
                  <a:pt x="88337" y="5889"/>
                </a:lnTo>
                <a:lnTo>
                  <a:pt x="76269" y="1711"/>
                </a:lnTo>
                <a:lnTo>
                  <a:pt x="65393" y="2"/>
                </a:lnTo>
                <a:lnTo>
                  <a:pt x="65054" y="0"/>
                </a:lnTo>
                <a:lnTo>
                  <a:pt x="61003" y="1282"/>
                </a:lnTo>
                <a:lnTo>
                  <a:pt x="56499" y="12709"/>
                </a:lnTo>
                <a:lnTo>
                  <a:pt x="49895" y="24061"/>
                </a:lnTo>
                <a:lnTo>
                  <a:pt x="48938" y="25780"/>
                </a:lnTo>
                <a:lnTo>
                  <a:pt x="42945" y="36988"/>
                </a:lnTo>
                <a:lnTo>
                  <a:pt x="37200" y="48171"/>
                </a:lnTo>
                <a:lnTo>
                  <a:pt x="31591" y="59689"/>
                </a:lnTo>
                <a:lnTo>
                  <a:pt x="31399" y="60096"/>
                </a:lnTo>
                <a:lnTo>
                  <a:pt x="24419" y="71300"/>
                </a:lnTo>
                <a:lnTo>
                  <a:pt x="16518" y="80809"/>
                </a:lnTo>
                <a:lnTo>
                  <a:pt x="9247" y="90611"/>
                </a:lnTo>
                <a:lnTo>
                  <a:pt x="4154" y="102692"/>
                </a:lnTo>
                <a:lnTo>
                  <a:pt x="3497" y="105752"/>
                </a:lnTo>
                <a:lnTo>
                  <a:pt x="2655" y="1113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850739" y="2289391"/>
            <a:ext cx="132885" cy="210725"/>
          </a:xfrm>
          <a:custGeom>
            <a:avLst/>
            <a:gdLst/>
            <a:ahLst/>
            <a:cxnLst/>
            <a:rect l="l" t="t" r="r" b="b"/>
            <a:pathLst>
              <a:path w="132885" h="210725">
                <a:moveTo>
                  <a:pt x="61003" y="1282"/>
                </a:moveTo>
                <a:lnTo>
                  <a:pt x="56499" y="12709"/>
                </a:lnTo>
                <a:lnTo>
                  <a:pt x="49895" y="24061"/>
                </a:lnTo>
                <a:lnTo>
                  <a:pt x="48938" y="25780"/>
                </a:lnTo>
                <a:lnTo>
                  <a:pt x="42945" y="36988"/>
                </a:lnTo>
                <a:lnTo>
                  <a:pt x="37200" y="48171"/>
                </a:lnTo>
                <a:lnTo>
                  <a:pt x="31591" y="59689"/>
                </a:lnTo>
                <a:lnTo>
                  <a:pt x="31399" y="60096"/>
                </a:lnTo>
                <a:lnTo>
                  <a:pt x="24419" y="71300"/>
                </a:lnTo>
                <a:lnTo>
                  <a:pt x="16518" y="80809"/>
                </a:lnTo>
                <a:lnTo>
                  <a:pt x="9247" y="90611"/>
                </a:lnTo>
                <a:lnTo>
                  <a:pt x="4154" y="102692"/>
                </a:lnTo>
                <a:lnTo>
                  <a:pt x="2655" y="111344"/>
                </a:lnTo>
                <a:lnTo>
                  <a:pt x="1674" y="119758"/>
                </a:lnTo>
                <a:lnTo>
                  <a:pt x="765" y="130258"/>
                </a:lnTo>
                <a:lnTo>
                  <a:pt x="137" y="142111"/>
                </a:lnTo>
                <a:lnTo>
                  <a:pt x="0" y="154582"/>
                </a:lnTo>
                <a:lnTo>
                  <a:pt x="562" y="166938"/>
                </a:lnTo>
                <a:lnTo>
                  <a:pt x="2033" y="178444"/>
                </a:lnTo>
                <a:lnTo>
                  <a:pt x="4622" y="188366"/>
                </a:lnTo>
                <a:lnTo>
                  <a:pt x="8539" y="195969"/>
                </a:lnTo>
                <a:lnTo>
                  <a:pt x="13993" y="200520"/>
                </a:lnTo>
                <a:lnTo>
                  <a:pt x="21194" y="201284"/>
                </a:lnTo>
                <a:lnTo>
                  <a:pt x="30459" y="197459"/>
                </a:lnTo>
                <a:lnTo>
                  <a:pt x="39630" y="205664"/>
                </a:lnTo>
                <a:lnTo>
                  <a:pt x="48717" y="210725"/>
                </a:lnTo>
                <a:lnTo>
                  <a:pt x="59568" y="209676"/>
                </a:lnTo>
                <a:lnTo>
                  <a:pt x="71158" y="203289"/>
                </a:lnTo>
                <a:lnTo>
                  <a:pt x="79336" y="193179"/>
                </a:lnTo>
                <a:lnTo>
                  <a:pt x="81209" y="188239"/>
                </a:lnTo>
                <a:lnTo>
                  <a:pt x="82673" y="175769"/>
                </a:lnTo>
                <a:lnTo>
                  <a:pt x="80916" y="163763"/>
                </a:lnTo>
                <a:lnTo>
                  <a:pt x="79748" y="158877"/>
                </a:lnTo>
                <a:lnTo>
                  <a:pt x="78253" y="147669"/>
                </a:lnTo>
                <a:lnTo>
                  <a:pt x="82208" y="143439"/>
                </a:lnTo>
                <a:lnTo>
                  <a:pt x="91273" y="137920"/>
                </a:lnTo>
                <a:lnTo>
                  <a:pt x="91546" y="137706"/>
                </a:lnTo>
                <a:lnTo>
                  <a:pt x="100450" y="128477"/>
                </a:lnTo>
                <a:lnTo>
                  <a:pt x="106429" y="117817"/>
                </a:lnTo>
                <a:lnTo>
                  <a:pt x="110303" y="106127"/>
                </a:lnTo>
                <a:lnTo>
                  <a:pt x="112889" y="93809"/>
                </a:lnTo>
                <a:lnTo>
                  <a:pt x="115006" y="81264"/>
                </a:lnTo>
                <a:lnTo>
                  <a:pt x="117472" y="68893"/>
                </a:lnTo>
                <a:lnTo>
                  <a:pt x="119436" y="61798"/>
                </a:lnTo>
                <a:lnTo>
                  <a:pt x="124416" y="50524"/>
                </a:lnTo>
                <a:lnTo>
                  <a:pt x="130577" y="37425"/>
                </a:lnTo>
                <a:lnTo>
                  <a:pt x="132885" y="30111"/>
                </a:lnTo>
                <a:lnTo>
                  <a:pt x="121747" y="21462"/>
                </a:lnTo>
                <a:lnTo>
                  <a:pt x="113238" y="17398"/>
                </a:lnTo>
                <a:lnTo>
                  <a:pt x="100893" y="11472"/>
                </a:lnTo>
                <a:lnTo>
                  <a:pt x="88337" y="5889"/>
                </a:lnTo>
                <a:lnTo>
                  <a:pt x="76269" y="1711"/>
                </a:lnTo>
                <a:lnTo>
                  <a:pt x="65393" y="2"/>
                </a:lnTo>
                <a:lnTo>
                  <a:pt x="65054" y="0"/>
                </a:lnTo>
                <a:lnTo>
                  <a:pt x="61003" y="12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929852" y="2378697"/>
            <a:ext cx="17640" cy="53708"/>
          </a:xfrm>
          <a:custGeom>
            <a:avLst/>
            <a:gdLst/>
            <a:ahLst/>
            <a:cxnLst/>
            <a:rect l="l" t="t" r="r" b="b"/>
            <a:pathLst>
              <a:path w="17640" h="53708">
                <a:moveTo>
                  <a:pt x="0" y="53708"/>
                </a:moveTo>
                <a:lnTo>
                  <a:pt x="2178" y="41346"/>
                </a:lnTo>
                <a:lnTo>
                  <a:pt x="7241" y="29670"/>
                </a:lnTo>
                <a:lnTo>
                  <a:pt x="12923" y="18052"/>
                </a:lnTo>
                <a:lnTo>
                  <a:pt x="16961" y="5868"/>
                </a:lnTo>
                <a:lnTo>
                  <a:pt x="176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905838" y="2413190"/>
            <a:ext cx="20483" cy="65862"/>
          </a:xfrm>
          <a:custGeom>
            <a:avLst/>
            <a:gdLst/>
            <a:ahLst/>
            <a:cxnLst/>
            <a:rect l="l" t="t" r="r" b="b"/>
            <a:pathLst>
              <a:path w="20483" h="65862">
                <a:moveTo>
                  <a:pt x="1662" y="0"/>
                </a:moveTo>
                <a:lnTo>
                  <a:pt x="1010" y="12640"/>
                </a:lnTo>
                <a:lnTo>
                  <a:pt x="0" y="25304"/>
                </a:lnTo>
                <a:lnTo>
                  <a:pt x="54" y="37906"/>
                </a:lnTo>
                <a:lnTo>
                  <a:pt x="100" y="38430"/>
                </a:lnTo>
                <a:lnTo>
                  <a:pt x="646" y="44335"/>
                </a:lnTo>
                <a:lnTo>
                  <a:pt x="3592" y="48006"/>
                </a:lnTo>
                <a:lnTo>
                  <a:pt x="7491" y="52158"/>
                </a:lnTo>
                <a:lnTo>
                  <a:pt x="9549" y="54356"/>
                </a:lnTo>
                <a:lnTo>
                  <a:pt x="11835" y="56375"/>
                </a:lnTo>
                <a:lnTo>
                  <a:pt x="13930" y="58458"/>
                </a:lnTo>
                <a:lnTo>
                  <a:pt x="16000" y="60553"/>
                </a:lnTo>
                <a:lnTo>
                  <a:pt x="17575" y="64706"/>
                </a:lnTo>
                <a:lnTo>
                  <a:pt x="20483" y="658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884743" y="2422994"/>
            <a:ext cx="19621" cy="66636"/>
          </a:xfrm>
          <a:custGeom>
            <a:avLst/>
            <a:gdLst/>
            <a:ahLst/>
            <a:cxnLst/>
            <a:rect l="l" t="t" r="r" b="b"/>
            <a:pathLst>
              <a:path w="19621" h="66636">
                <a:moveTo>
                  <a:pt x="1206" y="0"/>
                </a:moveTo>
                <a:lnTo>
                  <a:pt x="1206" y="20459"/>
                </a:lnTo>
                <a:lnTo>
                  <a:pt x="1206" y="26301"/>
                </a:lnTo>
                <a:lnTo>
                  <a:pt x="0" y="33921"/>
                </a:lnTo>
                <a:lnTo>
                  <a:pt x="1181" y="39636"/>
                </a:lnTo>
                <a:lnTo>
                  <a:pt x="1663" y="41922"/>
                </a:lnTo>
                <a:lnTo>
                  <a:pt x="3530" y="44450"/>
                </a:lnTo>
                <a:lnTo>
                  <a:pt x="4749" y="46570"/>
                </a:lnTo>
                <a:lnTo>
                  <a:pt x="6489" y="49618"/>
                </a:lnTo>
                <a:lnTo>
                  <a:pt x="8039" y="54140"/>
                </a:lnTo>
                <a:lnTo>
                  <a:pt x="10426" y="56527"/>
                </a:lnTo>
                <a:lnTo>
                  <a:pt x="12306" y="58432"/>
                </a:lnTo>
                <a:lnTo>
                  <a:pt x="13969" y="59309"/>
                </a:lnTo>
                <a:lnTo>
                  <a:pt x="15709" y="61531"/>
                </a:lnTo>
                <a:lnTo>
                  <a:pt x="17017" y="63233"/>
                </a:lnTo>
                <a:lnTo>
                  <a:pt x="18275" y="65024"/>
                </a:lnTo>
                <a:lnTo>
                  <a:pt x="19621" y="666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866048" y="2430830"/>
            <a:ext cx="11277" cy="53314"/>
          </a:xfrm>
          <a:custGeom>
            <a:avLst/>
            <a:gdLst/>
            <a:ahLst/>
            <a:cxnLst/>
            <a:rect l="l" t="t" r="r" b="b"/>
            <a:pathLst>
              <a:path w="11277" h="53314">
                <a:moveTo>
                  <a:pt x="11277" y="53314"/>
                </a:moveTo>
                <a:lnTo>
                  <a:pt x="5523" y="41546"/>
                </a:lnTo>
                <a:lnTo>
                  <a:pt x="488" y="30130"/>
                </a:lnTo>
                <a:lnTo>
                  <a:pt x="0" y="26568"/>
                </a:lnTo>
                <a:lnTo>
                  <a:pt x="1007" y="14009"/>
                </a:lnTo>
                <a:lnTo>
                  <a:pt x="1989" y="1553"/>
                </a:lnTo>
                <a:lnTo>
                  <a:pt x="18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15983" y="2231009"/>
            <a:ext cx="64884" cy="4495"/>
          </a:xfrm>
          <a:custGeom>
            <a:avLst/>
            <a:gdLst/>
            <a:ahLst/>
            <a:cxnLst/>
            <a:rect l="l" t="t" r="r" b="b"/>
            <a:pathLst>
              <a:path w="64884" h="4495">
                <a:moveTo>
                  <a:pt x="0" y="4495"/>
                </a:moveTo>
                <a:lnTo>
                  <a:pt x="11953" y="4334"/>
                </a:lnTo>
                <a:lnTo>
                  <a:pt x="24861" y="3305"/>
                </a:lnTo>
                <a:lnTo>
                  <a:pt x="38129" y="1908"/>
                </a:lnTo>
                <a:lnTo>
                  <a:pt x="51166" y="643"/>
                </a:lnTo>
                <a:lnTo>
                  <a:pt x="63379" y="10"/>
                </a:lnTo>
                <a:lnTo>
                  <a:pt x="648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132761" y="2249665"/>
            <a:ext cx="32397" cy="13754"/>
          </a:xfrm>
          <a:custGeom>
            <a:avLst/>
            <a:gdLst/>
            <a:ahLst/>
            <a:cxnLst/>
            <a:rect l="l" t="t" r="r" b="b"/>
            <a:pathLst>
              <a:path w="32397" h="13754">
                <a:moveTo>
                  <a:pt x="0" y="0"/>
                </a:moveTo>
                <a:lnTo>
                  <a:pt x="12301" y="3363"/>
                </a:lnTo>
                <a:lnTo>
                  <a:pt x="25052" y="8701"/>
                </a:lnTo>
                <a:lnTo>
                  <a:pt x="32397" y="137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156332" y="2422461"/>
            <a:ext cx="58915" cy="71678"/>
          </a:xfrm>
          <a:custGeom>
            <a:avLst/>
            <a:gdLst/>
            <a:ahLst/>
            <a:cxnLst/>
            <a:rect l="l" t="t" r="r" b="b"/>
            <a:pathLst>
              <a:path w="58915" h="71678">
                <a:moveTo>
                  <a:pt x="58915" y="0"/>
                </a:moveTo>
                <a:lnTo>
                  <a:pt x="52227" y="11245"/>
                </a:lnTo>
                <a:lnTo>
                  <a:pt x="45219" y="22042"/>
                </a:lnTo>
                <a:lnTo>
                  <a:pt x="37825" y="32387"/>
                </a:lnTo>
                <a:lnTo>
                  <a:pt x="29979" y="42277"/>
                </a:lnTo>
                <a:lnTo>
                  <a:pt x="21616" y="51707"/>
                </a:lnTo>
                <a:lnTo>
                  <a:pt x="12670" y="60674"/>
                </a:lnTo>
                <a:lnTo>
                  <a:pt x="3074" y="69173"/>
                </a:lnTo>
                <a:lnTo>
                  <a:pt x="0" y="716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242729" y="2044243"/>
            <a:ext cx="92278" cy="486219"/>
          </a:xfrm>
          <a:custGeom>
            <a:avLst/>
            <a:gdLst/>
            <a:ahLst/>
            <a:cxnLst/>
            <a:rect l="l" t="t" r="r" b="b"/>
            <a:pathLst>
              <a:path w="92278" h="486219">
                <a:moveTo>
                  <a:pt x="0" y="0"/>
                </a:moveTo>
                <a:lnTo>
                  <a:pt x="215" y="11604"/>
                </a:lnTo>
                <a:lnTo>
                  <a:pt x="759" y="24104"/>
                </a:lnTo>
                <a:lnTo>
                  <a:pt x="1526" y="37211"/>
                </a:lnTo>
                <a:lnTo>
                  <a:pt x="2406" y="50633"/>
                </a:lnTo>
                <a:lnTo>
                  <a:pt x="3292" y="64081"/>
                </a:lnTo>
                <a:lnTo>
                  <a:pt x="4074" y="77265"/>
                </a:lnTo>
                <a:lnTo>
                  <a:pt x="4646" y="89895"/>
                </a:lnTo>
                <a:lnTo>
                  <a:pt x="4898" y="101679"/>
                </a:lnTo>
                <a:lnTo>
                  <a:pt x="4902" y="103136"/>
                </a:lnTo>
                <a:lnTo>
                  <a:pt x="4995" y="116008"/>
                </a:lnTo>
                <a:lnTo>
                  <a:pt x="5568" y="128635"/>
                </a:lnTo>
                <a:lnTo>
                  <a:pt x="6032" y="133616"/>
                </a:lnTo>
                <a:lnTo>
                  <a:pt x="18192" y="134860"/>
                </a:lnTo>
                <a:lnTo>
                  <a:pt x="31257" y="135528"/>
                </a:lnTo>
                <a:lnTo>
                  <a:pt x="44161" y="136817"/>
                </a:lnTo>
                <a:lnTo>
                  <a:pt x="55835" y="139923"/>
                </a:lnTo>
                <a:lnTo>
                  <a:pt x="57746" y="140779"/>
                </a:lnTo>
                <a:lnTo>
                  <a:pt x="58267" y="149097"/>
                </a:lnTo>
                <a:lnTo>
                  <a:pt x="57619" y="157683"/>
                </a:lnTo>
                <a:lnTo>
                  <a:pt x="58051" y="166014"/>
                </a:lnTo>
                <a:lnTo>
                  <a:pt x="73227" y="170069"/>
                </a:lnTo>
                <a:lnTo>
                  <a:pt x="76616" y="179423"/>
                </a:lnTo>
                <a:lnTo>
                  <a:pt x="76568" y="189712"/>
                </a:lnTo>
                <a:lnTo>
                  <a:pt x="76795" y="202412"/>
                </a:lnTo>
                <a:lnTo>
                  <a:pt x="77413" y="215113"/>
                </a:lnTo>
                <a:lnTo>
                  <a:pt x="78299" y="227797"/>
                </a:lnTo>
                <a:lnTo>
                  <a:pt x="79328" y="240445"/>
                </a:lnTo>
                <a:lnTo>
                  <a:pt x="79540" y="242963"/>
                </a:lnTo>
                <a:lnTo>
                  <a:pt x="80491" y="255612"/>
                </a:lnTo>
                <a:lnTo>
                  <a:pt x="81233" y="268299"/>
                </a:lnTo>
                <a:lnTo>
                  <a:pt x="81814" y="281009"/>
                </a:lnTo>
                <a:lnTo>
                  <a:pt x="82284" y="293732"/>
                </a:lnTo>
                <a:lnTo>
                  <a:pt x="82690" y="306453"/>
                </a:lnTo>
                <a:lnTo>
                  <a:pt x="83082" y="319162"/>
                </a:lnTo>
                <a:lnTo>
                  <a:pt x="83507" y="331844"/>
                </a:lnTo>
                <a:lnTo>
                  <a:pt x="84015" y="344488"/>
                </a:lnTo>
                <a:lnTo>
                  <a:pt x="84200" y="348475"/>
                </a:lnTo>
                <a:lnTo>
                  <a:pt x="84572" y="361146"/>
                </a:lnTo>
                <a:lnTo>
                  <a:pt x="84588" y="373853"/>
                </a:lnTo>
                <a:lnTo>
                  <a:pt x="84467" y="386563"/>
                </a:lnTo>
                <a:lnTo>
                  <a:pt x="84416" y="395871"/>
                </a:lnTo>
                <a:lnTo>
                  <a:pt x="85077" y="408849"/>
                </a:lnTo>
                <a:lnTo>
                  <a:pt x="86683" y="421067"/>
                </a:lnTo>
                <a:lnTo>
                  <a:pt x="88595" y="433273"/>
                </a:lnTo>
                <a:lnTo>
                  <a:pt x="89193" y="445136"/>
                </a:lnTo>
                <a:lnTo>
                  <a:pt x="88790" y="458475"/>
                </a:lnTo>
                <a:lnTo>
                  <a:pt x="88875" y="471679"/>
                </a:lnTo>
                <a:lnTo>
                  <a:pt x="90935" y="483140"/>
                </a:lnTo>
                <a:lnTo>
                  <a:pt x="92278" y="486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341892" y="2125968"/>
            <a:ext cx="73621" cy="402539"/>
          </a:xfrm>
          <a:custGeom>
            <a:avLst/>
            <a:gdLst/>
            <a:ahLst/>
            <a:cxnLst/>
            <a:rect l="l" t="t" r="r" b="b"/>
            <a:pathLst>
              <a:path w="73621" h="402539">
                <a:moveTo>
                  <a:pt x="73621" y="0"/>
                </a:moveTo>
                <a:lnTo>
                  <a:pt x="68491" y="11812"/>
                </a:lnTo>
                <a:lnTo>
                  <a:pt x="62542" y="23021"/>
                </a:lnTo>
                <a:lnTo>
                  <a:pt x="56627" y="34146"/>
                </a:lnTo>
                <a:lnTo>
                  <a:pt x="51597" y="45707"/>
                </a:lnTo>
                <a:lnTo>
                  <a:pt x="48303" y="58224"/>
                </a:lnTo>
                <a:lnTo>
                  <a:pt x="48221" y="58737"/>
                </a:lnTo>
                <a:lnTo>
                  <a:pt x="57780" y="67391"/>
                </a:lnTo>
                <a:lnTo>
                  <a:pt x="65306" y="77672"/>
                </a:lnTo>
                <a:lnTo>
                  <a:pt x="65671" y="78320"/>
                </a:lnTo>
                <a:lnTo>
                  <a:pt x="60299" y="81140"/>
                </a:lnTo>
                <a:lnTo>
                  <a:pt x="61594" y="84620"/>
                </a:lnTo>
                <a:lnTo>
                  <a:pt x="58826" y="89471"/>
                </a:lnTo>
                <a:lnTo>
                  <a:pt x="52448" y="100455"/>
                </a:lnTo>
                <a:lnTo>
                  <a:pt x="46141" y="111506"/>
                </a:lnTo>
                <a:lnTo>
                  <a:pt x="40318" y="122795"/>
                </a:lnTo>
                <a:lnTo>
                  <a:pt x="38188" y="127482"/>
                </a:lnTo>
                <a:lnTo>
                  <a:pt x="33711" y="139458"/>
                </a:lnTo>
                <a:lnTo>
                  <a:pt x="30005" y="151640"/>
                </a:lnTo>
                <a:lnTo>
                  <a:pt x="26324" y="163759"/>
                </a:lnTo>
                <a:lnTo>
                  <a:pt x="23748" y="171068"/>
                </a:lnTo>
                <a:lnTo>
                  <a:pt x="19697" y="182989"/>
                </a:lnTo>
                <a:lnTo>
                  <a:pt x="16443" y="195250"/>
                </a:lnTo>
                <a:lnTo>
                  <a:pt x="13883" y="207773"/>
                </a:lnTo>
                <a:lnTo>
                  <a:pt x="11911" y="220477"/>
                </a:lnTo>
                <a:lnTo>
                  <a:pt x="10425" y="233282"/>
                </a:lnTo>
                <a:lnTo>
                  <a:pt x="9319" y="246108"/>
                </a:lnTo>
                <a:lnTo>
                  <a:pt x="8489" y="258875"/>
                </a:lnTo>
                <a:lnTo>
                  <a:pt x="7831" y="271503"/>
                </a:lnTo>
                <a:lnTo>
                  <a:pt x="7632" y="275666"/>
                </a:lnTo>
                <a:lnTo>
                  <a:pt x="6503" y="288373"/>
                </a:lnTo>
                <a:lnTo>
                  <a:pt x="4833" y="300839"/>
                </a:lnTo>
                <a:lnTo>
                  <a:pt x="3379" y="313411"/>
                </a:lnTo>
                <a:lnTo>
                  <a:pt x="2933" y="320878"/>
                </a:lnTo>
                <a:lnTo>
                  <a:pt x="2761" y="333615"/>
                </a:lnTo>
                <a:lnTo>
                  <a:pt x="2509" y="346279"/>
                </a:lnTo>
                <a:lnTo>
                  <a:pt x="1523" y="358355"/>
                </a:lnTo>
                <a:lnTo>
                  <a:pt x="386" y="371019"/>
                </a:lnTo>
                <a:lnTo>
                  <a:pt x="29" y="383600"/>
                </a:lnTo>
                <a:lnTo>
                  <a:pt x="14" y="396289"/>
                </a:lnTo>
                <a:lnTo>
                  <a:pt x="0" y="4025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457727" y="2181936"/>
            <a:ext cx="15722" cy="55956"/>
          </a:xfrm>
          <a:custGeom>
            <a:avLst/>
            <a:gdLst/>
            <a:ahLst/>
            <a:cxnLst/>
            <a:rect l="l" t="t" r="r" b="b"/>
            <a:pathLst>
              <a:path w="15722" h="55956">
                <a:moveTo>
                  <a:pt x="0" y="55956"/>
                </a:moveTo>
                <a:lnTo>
                  <a:pt x="2351" y="44028"/>
                </a:lnTo>
                <a:lnTo>
                  <a:pt x="6986" y="32206"/>
                </a:lnTo>
                <a:lnTo>
                  <a:pt x="11956" y="20264"/>
                </a:lnTo>
                <a:lnTo>
                  <a:pt x="15311" y="7977"/>
                </a:lnTo>
                <a:lnTo>
                  <a:pt x="157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427312" y="2227098"/>
            <a:ext cx="17653" cy="13741"/>
          </a:xfrm>
          <a:custGeom>
            <a:avLst/>
            <a:gdLst/>
            <a:ahLst/>
            <a:cxnLst/>
            <a:rect l="l" t="t" r="r" b="b"/>
            <a:pathLst>
              <a:path w="17652" h="13741">
                <a:moveTo>
                  <a:pt x="17652" y="13741"/>
                </a:moveTo>
                <a:lnTo>
                  <a:pt x="8788" y="11315"/>
                </a:lnTo>
                <a:lnTo>
                  <a:pt x="5206" y="600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770390" y="2027467"/>
            <a:ext cx="49491" cy="50173"/>
          </a:xfrm>
          <a:custGeom>
            <a:avLst/>
            <a:gdLst/>
            <a:ahLst/>
            <a:cxnLst/>
            <a:rect l="l" t="t" r="r" b="b"/>
            <a:pathLst>
              <a:path w="49491" h="50173">
                <a:moveTo>
                  <a:pt x="31076" y="0"/>
                </a:moveTo>
                <a:lnTo>
                  <a:pt x="31165" y="3327"/>
                </a:lnTo>
                <a:lnTo>
                  <a:pt x="29921" y="6934"/>
                </a:lnTo>
                <a:lnTo>
                  <a:pt x="29489" y="10248"/>
                </a:lnTo>
                <a:lnTo>
                  <a:pt x="29209" y="12611"/>
                </a:lnTo>
                <a:lnTo>
                  <a:pt x="28968" y="14909"/>
                </a:lnTo>
                <a:lnTo>
                  <a:pt x="28549" y="17259"/>
                </a:lnTo>
                <a:lnTo>
                  <a:pt x="28333" y="18351"/>
                </a:lnTo>
                <a:lnTo>
                  <a:pt x="27558" y="20015"/>
                </a:lnTo>
                <a:lnTo>
                  <a:pt x="27863" y="21145"/>
                </a:lnTo>
                <a:lnTo>
                  <a:pt x="28409" y="23291"/>
                </a:lnTo>
                <a:lnTo>
                  <a:pt x="31153" y="23545"/>
                </a:lnTo>
                <a:lnTo>
                  <a:pt x="33197" y="24422"/>
                </a:lnTo>
                <a:lnTo>
                  <a:pt x="38303" y="26581"/>
                </a:lnTo>
                <a:lnTo>
                  <a:pt x="48031" y="29616"/>
                </a:lnTo>
                <a:lnTo>
                  <a:pt x="49491" y="35623"/>
                </a:lnTo>
                <a:lnTo>
                  <a:pt x="44944" y="45488"/>
                </a:lnTo>
                <a:lnTo>
                  <a:pt x="32807" y="48899"/>
                </a:lnTo>
                <a:lnTo>
                  <a:pt x="32473" y="48971"/>
                </a:lnTo>
                <a:lnTo>
                  <a:pt x="20037" y="50173"/>
                </a:lnTo>
                <a:lnTo>
                  <a:pt x="7124" y="49869"/>
                </a:lnTo>
                <a:lnTo>
                  <a:pt x="0" y="49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829305" y="2037588"/>
            <a:ext cx="45237" cy="2997"/>
          </a:xfrm>
          <a:custGeom>
            <a:avLst/>
            <a:gdLst/>
            <a:ahLst/>
            <a:cxnLst/>
            <a:rect l="l" t="t" r="r" b="b"/>
            <a:pathLst>
              <a:path w="45237" h="2997">
                <a:moveTo>
                  <a:pt x="45237" y="0"/>
                </a:moveTo>
                <a:lnTo>
                  <a:pt x="32832" y="315"/>
                </a:lnTo>
                <a:lnTo>
                  <a:pt x="19285" y="1007"/>
                </a:lnTo>
                <a:lnTo>
                  <a:pt x="13284" y="1371"/>
                </a:lnTo>
                <a:lnTo>
                  <a:pt x="10312" y="1562"/>
                </a:lnTo>
                <a:lnTo>
                  <a:pt x="7505" y="2400"/>
                </a:lnTo>
                <a:lnTo>
                  <a:pt x="4571" y="2730"/>
                </a:lnTo>
                <a:lnTo>
                  <a:pt x="3047" y="2908"/>
                </a:lnTo>
                <a:lnTo>
                  <a:pt x="1511" y="2628"/>
                </a:lnTo>
                <a:lnTo>
                  <a:pt x="0" y="2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839451" y="2061312"/>
            <a:ext cx="42392" cy="2235"/>
          </a:xfrm>
          <a:custGeom>
            <a:avLst/>
            <a:gdLst/>
            <a:ahLst/>
            <a:cxnLst/>
            <a:rect l="l" t="t" r="r" b="b"/>
            <a:pathLst>
              <a:path w="42392" h="2235">
                <a:moveTo>
                  <a:pt x="42392" y="0"/>
                </a:moveTo>
                <a:lnTo>
                  <a:pt x="29803" y="235"/>
                </a:lnTo>
                <a:lnTo>
                  <a:pt x="16700" y="739"/>
                </a:lnTo>
                <a:lnTo>
                  <a:pt x="13233" y="889"/>
                </a:lnTo>
                <a:lnTo>
                  <a:pt x="8864" y="1079"/>
                </a:lnTo>
                <a:lnTo>
                  <a:pt x="4330" y="2235"/>
                </a:lnTo>
                <a:lnTo>
                  <a:pt x="0" y="20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830015" y="2083983"/>
            <a:ext cx="36664" cy="1026"/>
          </a:xfrm>
          <a:custGeom>
            <a:avLst/>
            <a:gdLst/>
            <a:ahLst/>
            <a:cxnLst/>
            <a:rect l="l" t="t" r="r" b="b"/>
            <a:pathLst>
              <a:path w="36664" h="1026">
                <a:moveTo>
                  <a:pt x="36664" y="835"/>
                </a:moveTo>
                <a:lnTo>
                  <a:pt x="24195" y="353"/>
                </a:lnTo>
                <a:lnTo>
                  <a:pt x="10766" y="0"/>
                </a:lnTo>
                <a:lnTo>
                  <a:pt x="8458" y="162"/>
                </a:lnTo>
                <a:lnTo>
                  <a:pt x="5740" y="467"/>
                </a:lnTo>
                <a:lnTo>
                  <a:pt x="2501" y="264"/>
                </a:lnTo>
                <a:lnTo>
                  <a:pt x="0" y="1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355748" y="2069477"/>
            <a:ext cx="30391" cy="46482"/>
          </a:xfrm>
          <a:custGeom>
            <a:avLst/>
            <a:gdLst/>
            <a:ahLst/>
            <a:cxnLst/>
            <a:rect l="l" t="t" r="r" b="b"/>
            <a:pathLst>
              <a:path w="30391" h="46481">
                <a:moveTo>
                  <a:pt x="30391" y="46482"/>
                </a:moveTo>
                <a:lnTo>
                  <a:pt x="20853" y="36341"/>
                </a:lnTo>
                <a:lnTo>
                  <a:pt x="13591" y="27110"/>
                </a:lnTo>
                <a:lnTo>
                  <a:pt x="10680" y="22923"/>
                </a:lnTo>
                <a:lnTo>
                  <a:pt x="6781" y="17170"/>
                </a:lnTo>
                <a:lnTo>
                  <a:pt x="2959" y="577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354032" y="2105571"/>
            <a:ext cx="6870" cy="36664"/>
          </a:xfrm>
          <a:custGeom>
            <a:avLst/>
            <a:gdLst/>
            <a:ahLst/>
            <a:cxnLst/>
            <a:rect l="l" t="t" r="r" b="b"/>
            <a:pathLst>
              <a:path w="6870" h="36664">
                <a:moveTo>
                  <a:pt x="6870" y="0"/>
                </a:moveTo>
                <a:lnTo>
                  <a:pt x="4102" y="7429"/>
                </a:lnTo>
                <a:lnTo>
                  <a:pt x="3886" y="15671"/>
                </a:lnTo>
                <a:lnTo>
                  <a:pt x="2895" y="23444"/>
                </a:lnTo>
                <a:lnTo>
                  <a:pt x="2387" y="27393"/>
                </a:lnTo>
                <a:lnTo>
                  <a:pt x="2336" y="33807"/>
                </a:lnTo>
                <a:lnTo>
                  <a:pt x="0" y="366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306586" y="1999056"/>
            <a:ext cx="6769" cy="22872"/>
          </a:xfrm>
          <a:custGeom>
            <a:avLst/>
            <a:gdLst/>
            <a:ahLst/>
            <a:cxnLst/>
            <a:rect l="l" t="t" r="r" b="b"/>
            <a:pathLst>
              <a:path w="6769" h="22872">
                <a:moveTo>
                  <a:pt x="3327" y="1676"/>
                </a:moveTo>
                <a:lnTo>
                  <a:pt x="2514" y="761"/>
                </a:lnTo>
                <a:lnTo>
                  <a:pt x="2159" y="0"/>
                </a:lnTo>
                <a:lnTo>
                  <a:pt x="558" y="673"/>
                </a:lnTo>
                <a:lnTo>
                  <a:pt x="0" y="9029"/>
                </a:lnTo>
                <a:lnTo>
                  <a:pt x="3378" y="15722"/>
                </a:lnTo>
                <a:lnTo>
                  <a:pt x="6769" y="228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416287" y="1997469"/>
            <a:ext cx="55448" cy="66395"/>
          </a:xfrm>
          <a:custGeom>
            <a:avLst/>
            <a:gdLst/>
            <a:ahLst/>
            <a:cxnLst/>
            <a:rect l="l" t="t" r="r" b="b"/>
            <a:pathLst>
              <a:path w="55448" h="66395">
                <a:moveTo>
                  <a:pt x="55448" y="1803"/>
                </a:moveTo>
                <a:lnTo>
                  <a:pt x="51473" y="0"/>
                </a:lnTo>
                <a:lnTo>
                  <a:pt x="35305" y="2438"/>
                </a:lnTo>
                <a:lnTo>
                  <a:pt x="32943" y="4813"/>
                </a:lnTo>
                <a:lnTo>
                  <a:pt x="32786" y="16713"/>
                </a:lnTo>
                <a:lnTo>
                  <a:pt x="36479" y="28443"/>
                </a:lnTo>
                <a:lnTo>
                  <a:pt x="38036" y="34226"/>
                </a:lnTo>
                <a:lnTo>
                  <a:pt x="40869" y="47394"/>
                </a:lnTo>
                <a:lnTo>
                  <a:pt x="42299" y="60721"/>
                </a:lnTo>
                <a:lnTo>
                  <a:pt x="40258" y="65925"/>
                </a:lnTo>
                <a:lnTo>
                  <a:pt x="28767" y="65748"/>
                </a:lnTo>
                <a:lnTo>
                  <a:pt x="16387" y="63562"/>
                </a:lnTo>
                <a:lnTo>
                  <a:pt x="11328" y="64020"/>
                </a:lnTo>
                <a:lnTo>
                  <a:pt x="3213" y="66395"/>
                </a:lnTo>
                <a:lnTo>
                  <a:pt x="0" y="58470"/>
                </a:lnTo>
                <a:lnTo>
                  <a:pt x="3073" y="519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392424" y="1992436"/>
            <a:ext cx="34950" cy="7141"/>
          </a:xfrm>
          <a:custGeom>
            <a:avLst/>
            <a:gdLst/>
            <a:ahLst/>
            <a:cxnLst/>
            <a:rect l="l" t="t" r="r" b="b"/>
            <a:pathLst>
              <a:path w="34950" h="7141">
                <a:moveTo>
                  <a:pt x="34950" y="7141"/>
                </a:moveTo>
                <a:lnTo>
                  <a:pt x="24682" y="644"/>
                </a:lnTo>
                <a:lnTo>
                  <a:pt x="13521" y="0"/>
                </a:lnTo>
                <a:lnTo>
                  <a:pt x="835" y="3413"/>
                </a:lnTo>
                <a:lnTo>
                  <a:pt x="0" y="37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402748" y="2010473"/>
            <a:ext cx="12601" cy="10850"/>
          </a:xfrm>
          <a:custGeom>
            <a:avLst/>
            <a:gdLst/>
            <a:ahLst/>
            <a:cxnLst/>
            <a:rect l="l" t="t" r="r" b="b"/>
            <a:pathLst>
              <a:path w="12601" h="10850">
                <a:moveTo>
                  <a:pt x="4574" y="0"/>
                </a:moveTo>
                <a:lnTo>
                  <a:pt x="0" y="5126"/>
                </a:lnTo>
                <a:lnTo>
                  <a:pt x="2498" y="10850"/>
                </a:lnTo>
                <a:lnTo>
                  <a:pt x="10497" y="9300"/>
                </a:lnTo>
                <a:lnTo>
                  <a:pt x="12601" y="74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458567" y="2011044"/>
            <a:ext cx="7759" cy="9740"/>
          </a:xfrm>
          <a:custGeom>
            <a:avLst/>
            <a:gdLst/>
            <a:ahLst/>
            <a:cxnLst/>
            <a:rect l="l" t="t" r="r" b="b"/>
            <a:pathLst>
              <a:path w="7759" h="9740">
                <a:moveTo>
                  <a:pt x="888" y="0"/>
                </a:moveTo>
                <a:lnTo>
                  <a:pt x="0" y="4216"/>
                </a:lnTo>
                <a:lnTo>
                  <a:pt x="3378" y="9525"/>
                </a:lnTo>
                <a:lnTo>
                  <a:pt x="7759" y="9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408554" y="2076920"/>
            <a:ext cx="27411" cy="18455"/>
          </a:xfrm>
          <a:custGeom>
            <a:avLst/>
            <a:gdLst/>
            <a:ahLst/>
            <a:cxnLst/>
            <a:rect l="l" t="t" r="r" b="b"/>
            <a:pathLst>
              <a:path w="27411" h="18455">
                <a:moveTo>
                  <a:pt x="18821" y="0"/>
                </a:moveTo>
                <a:lnTo>
                  <a:pt x="10439" y="444"/>
                </a:lnTo>
                <a:lnTo>
                  <a:pt x="609" y="7264"/>
                </a:lnTo>
                <a:lnTo>
                  <a:pt x="0" y="15963"/>
                </a:lnTo>
                <a:lnTo>
                  <a:pt x="12019" y="18455"/>
                </a:lnTo>
                <a:lnTo>
                  <a:pt x="24549" y="18338"/>
                </a:lnTo>
                <a:lnTo>
                  <a:pt x="27411" y="11160"/>
                </a:lnTo>
                <a:lnTo>
                  <a:pt x="21246" y="2240"/>
                </a:lnTo>
                <a:lnTo>
                  <a:pt x="19392" y="0"/>
                </a:lnTo>
                <a:lnTo>
                  <a:pt x="188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306926" y="989265"/>
            <a:ext cx="114434" cy="146208"/>
          </a:xfrm>
          <a:custGeom>
            <a:avLst/>
            <a:gdLst/>
            <a:ahLst/>
            <a:cxnLst/>
            <a:rect l="l" t="t" r="r" b="b"/>
            <a:pathLst>
              <a:path w="114434" h="146208">
                <a:moveTo>
                  <a:pt x="89992" y="45173"/>
                </a:moveTo>
                <a:lnTo>
                  <a:pt x="84391" y="44170"/>
                </a:lnTo>
                <a:lnTo>
                  <a:pt x="82118" y="42456"/>
                </a:lnTo>
                <a:lnTo>
                  <a:pt x="80949" y="38176"/>
                </a:lnTo>
                <a:lnTo>
                  <a:pt x="79476" y="35369"/>
                </a:lnTo>
                <a:lnTo>
                  <a:pt x="77457" y="31521"/>
                </a:lnTo>
                <a:lnTo>
                  <a:pt x="73863" y="27825"/>
                </a:lnTo>
                <a:lnTo>
                  <a:pt x="72605" y="23901"/>
                </a:lnTo>
                <a:lnTo>
                  <a:pt x="70764" y="18161"/>
                </a:lnTo>
                <a:lnTo>
                  <a:pt x="71932" y="6438"/>
                </a:lnTo>
                <a:lnTo>
                  <a:pt x="74193" y="0"/>
                </a:lnTo>
                <a:lnTo>
                  <a:pt x="5765" y="20802"/>
                </a:lnTo>
                <a:lnTo>
                  <a:pt x="6795" y="21899"/>
                </a:lnTo>
                <a:lnTo>
                  <a:pt x="12722" y="33873"/>
                </a:lnTo>
                <a:lnTo>
                  <a:pt x="13062" y="46478"/>
                </a:lnTo>
                <a:lnTo>
                  <a:pt x="9537" y="56349"/>
                </a:lnTo>
                <a:lnTo>
                  <a:pt x="5796" y="61760"/>
                </a:lnTo>
                <a:lnTo>
                  <a:pt x="83" y="72173"/>
                </a:lnTo>
                <a:lnTo>
                  <a:pt x="0" y="84035"/>
                </a:lnTo>
                <a:lnTo>
                  <a:pt x="1904" y="89446"/>
                </a:lnTo>
                <a:lnTo>
                  <a:pt x="3619" y="98983"/>
                </a:lnTo>
                <a:lnTo>
                  <a:pt x="8915" y="100672"/>
                </a:lnTo>
                <a:lnTo>
                  <a:pt x="10718" y="98996"/>
                </a:lnTo>
                <a:lnTo>
                  <a:pt x="18910" y="92481"/>
                </a:lnTo>
                <a:lnTo>
                  <a:pt x="21374" y="88544"/>
                </a:lnTo>
                <a:lnTo>
                  <a:pt x="28282" y="89433"/>
                </a:lnTo>
                <a:lnTo>
                  <a:pt x="30556" y="88595"/>
                </a:lnTo>
                <a:lnTo>
                  <a:pt x="34048" y="87337"/>
                </a:lnTo>
                <a:lnTo>
                  <a:pt x="36855" y="92456"/>
                </a:lnTo>
                <a:lnTo>
                  <a:pt x="38531" y="95707"/>
                </a:lnTo>
                <a:lnTo>
                  <a:pt x="40119" y="98780"/>
                </a:lnTo>
                <a:lnTo>
                  <a:pt x="41617" y="102590"/>
                </a:lnTo>
                <a:lnTo>
                  <a:pt x="41363" y="105511"/>
                </a:lnTo>
                <a:lnTo>
                  <a:pt x="40792" y="111950"/>
                </a:lnTo>
                <a:lnTo>
                  <a:pt x="38265" y="119468"/>
                </a:lnTo>
                <a:lnTo>
                  <a:pt x="38265" y="129324"/>
                </a:lnTo>
                <a:lnTo>
                  <a:pt x="27495" y="133921"/>
                </a:lnTo>
                <a:lnTo>
                  <a:pt x="27228" y="137668"/>
                </a:lnTo>
                <a:lnTo>
                  <a:pt x="30721" y="145554"/>
                </a:lnTo>
                <a:lnTo>
                  <a:pt x="34289" y="146189"/>
                </a:lnTo>
                <a:lnTo>
                  <a:pt x="42324" y="146208"/>
                </a:lnTo>
                <a:lnTo>
                  <a:pt x="55956" y="142982"/>
                </a:lnTo>
                <a:lnTo>
                  <a:pt x="66205" y="138823"/>
                </a:lnTo>
                <a:lnTo>
                  <a:pt x="70929" y="136334"/>
                </a:lnTo>
                <a:lnTo>
                  <a:pt x="76111" y="134200"/>
                </a:lnTo>
                <a:lnTo>
                  <a:pt x="81089" y="131470"/>
                </a:lnTo>
                <a:lnTo>
                  <a:pt x="85509" y="129044"/>
                </a:lnTo>
                <a:lnTo>
                  <a:pt x="90271" y="131749"/>
                </a:lnTo>
                <a:lnTo>
                  <a:pt x="93941" y="128308"/>
                </a:lnTo>
                <a:lnTo>
                  <a:pt x="98296" y="124418"/>
                </a:lnTo>
                <a:lnTo>
                  <a:pt x="108224" y="114801"/>
                </a:lnTo>
                <a:lnTo>
                  <a:pt x="113614" y="103886"/>
                </a:lnTo>
                <a:lnTo>
                  <a:pt x="114200" y="95410"/>
                </a:lnTo>
                <a:lnTo>
                  <a:pt x="114434" y="81040"/>
                </a:lnTo>
                <a:lnTo>
                  <a:pt x="113024" y="66832"/>
                </a:lnTo>
                <a:lnTo>
                  <a:pt x="109014" y="54938"/>
                </a:lnTo>
                <a:lnTo>
                  <a:pt x="101447" y="47510"/>
                </a:lnTo>
                <a:lnTo>
                  <a:pt x="95910" y="47053"/>
                </a:lnTo>
                <a:lnTo>
                  <a:pt x="89992" y="451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306926" y="989265"/>
            <a:ext cx="114434" cy="146208"/>
          </a:xfrm>
          <a:custGeom>
            <a:avLst/>
            <a:gdLst/>
            <a:ahLst/>
            <a:cxnLst/>
            <a:rect l="l" t="t" r="r" b="b"/>
            <a:pathLst>
              <a:path w="114434" h="146208">
                <a:moveTo>
                  <a:pt x="74193" y="0"/>
                </a:moveTo>
                <a:lnTo>
                  <a:pt x="71932" y="6438"/>
                </a:lnTo>
                <a:lnTo>
                  <a:pt x="70764" y="18161"/>
                </a:lnTo>
                <a:lnTo>
                  <a:pt x="72605" y="23901"/>
                </a:lnTo>
                <a:lnTo>
                  <a:pt x="73863" y="27825"/>
                </a:lnTo>
                <a:lnTo>
                  <a:pt x="77457" y="31521"/>
                </a:lnTo>
                <a:lnTo>
                  <a:pt x="79476" y="35369"/>
                </a:lnTo>
                <a:lnTo>
                  <a:pt x="80949" y="38176"/>
                </a:lnTo>
                <a:lnTo>
                  <a:pt x="82118" y="42456"/>
                </a:lnTo>
                <a:lnTo>
                  <a:pt x="84505" y="43751"/>
                </a:lnTo>
                <a:lnTo>
                  <a:pt x="84251" y="43815"/>
                </a:lnTo>
                <a:lnTo>
                  <a:pt x="84213" y="43954"/>
                </a:lnTo>
                <a:lnTo>
                  <a:pt x="84391" y="44170"/>
                </a:lnTo>
                <a:lnTo>
                  <a:pt x="89992" y="45173"/>
                </a:lnTo>
                <a:lnTo>
                  <a:pt x="95910" y="47053"/>
                </a:lnTo>
                <a:lnTo>
                  <a:pt x="101447" y="47510"/>
                </a:lnTo>
                <a:lnTo>
                  <a:pt x="109014" y="54938"/>
                </a:lnTo>
                <a:lnTo>
                  <a:pt x="113024" y="66832"/>
                </a:lnTo>
                <a:lnTo>
                  <a:pt x="114434" y="81040"/>
                </a:lnTo>
                <a:lnTo>
                  <a:pt x="114200" y="95410"/>
                </a:lnTo>
                <a:lnTo>
                  <a:pt x="113614" y="103886"/>
                </a:lnTo>
                <a:lnTo>
                  <a:pt x="108224" y="114801"/>
                </a:lnTo>
                <a:lnTo>
                  <a:pt x="98296" y="124418"/>
                </a:lnTo>
                <a:lnTo>
                  <a:pt x="93941" y="128308"/>
                </a:lnTo>
                <a:lnTo>
                  <a:pt x="90271" y="131749"/>
                </a:lnTo>
                <a:lnTo>
                  <a:pt x="85509" y="129044"/>
                </a:lnTo>
                <a:lnTo>
                  <a:pt x="81089" y="131470"/>
                </a:lnTo>
                <a:lnTo>
                  <a:pt x="76111" y="134200"/>
                </a:lnTo>
                <a:lnTo>
                  <a:pt x="70929" y="136334"/>
                </a:lnTo>
                <a:lnTo>
                  <a:pt x="66205" y="138823"/>
                </a:lnTo>
                <a:lnTo>
                  <a:pt x="55956" y="142982"/>
                </a:lnTo>
                <a:lnTo>
                  <a:pt x="42324" y="146208"/>
                </a:lnTo>
                <a:lnTo>
                  <a:pt x="34289" y="146189"/>
                </a:lnTo>
                <a:lnTo>
                  <a:pt x="30721" y="145554"/>
                </a:lnTo>
                <a:lnTo>
                  <a:pt x="27228" y="137668"/>
                </a:lnTo>
                <a:lnTo>
                  <a:pt x="27495" y="133921"/>
                </a:lnTo>
                <a:lnTo>
                  <a:pt x="38265" y="129324"/>
                </a:lnTo>
                <a:lnTo>
                  <a:pt x="38265" y="125666"/>
                </a:lnTo>
                <a:lnTo>
                  <a:pt x="38265" y="119468"/>
                </a:lnTo>
                <a:lnTo>
                  <a:pt x="40792" y="111950"/>
                </a:lnTo>
                <a:lnTo>
                  <a:pt x="41363" y="105511"/>
                </a:lnTo>
                <a:lnTo>
                  <a:pt x="41617" y="102590"/>
                </a:lnTo>
                <a:lnTo>
                  <a:pt x="40119" y="98780"/>
                </a:lnTo>
                <a:lnTo>
                  <a:pt x="38531" y="95707"/>
                </a:lnTo>
                <a:lnTo>
                  <a:pt x="36855" y="92456"/>
                </a:lnTo>
                <a:lnTo>
                  <a:pt x="34048" y="87337"/>
                </a:lnTo>
                <a:lnTo>
                  <a:pt x="30556" y="88595"/>
                </a:lnTo>
                <a:lnTo>
                  <a:pt x="28282" y="89433"/>
                </a:lnTo>
                <a:lnTo>
                  <a:pt x="21374" y="88544"/>
                </a:lnTo>
                <a:lnTo>
                  <a:pt x="20129" y="90525"/>
                </a:lnTo>
                <a:lnTo>
                  <a:pt x="18910" y="92481"/>
                </a:lnTo>
                <a:lnTo>
                  <a:pt x="10718" y="98996"/>
                </a:lnTo>
                <a:lnTo>
                  <a:pt x="8915" y="100672"/>
                </a:lnTo>
                <a:lnTo>
                  <a:pt x="3619" y="98983"/>
                </a:lnTo>
                <a:lnTo>
                  <a:pt x="1904" y="89446"/>
                </a:lnTo>
                <a:lnTo>
                  <a:pt x="0" y="84035"/>
                </a:lnTo>
                <a:lnTo>
                  <a:pt x="83" y="72173"/>
                </a:lnTo>
                <a:lnTo>
                  <a:pt x="5796" y="61760"/>
                </a:lnTo>
                <a:lnTo>
                  <a:pt x="9537" y="56349"/>
                </a:lnTo>
                <a:lnTo>
                  <a:pt x="13062" y="46478"/>
                </a:lnTo>
                <a:lnTo>
                  <a:pt x="12722" y="33873"/>
                </a:lnTo>
                <a:lnTo>
                  <a:pt x="6795" y="21899"/>
                </a:lnTo>
                <a:lnTo>
                  <a:pt x="5765" y="20802"/>
                </a:lnTo>
                <a:lnTo>
                  <a:pt x="7419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994170" y="1113203"/>
            <a:ext cx="148290" cy="136004"/>
          </a:xfrm>
          <a:custGeom>
            <a:avLst/>
            <a:gdLst/>
            <a:ahLst/>
            <a:cxnLst/>
            <a:rect l="l" t="t" r="r" b="b"/>
            <a:pathLst>
              <a:path w="148290" h="136004">
                <a:moveTo>
                  <a:pt x="141700" y="67399"/>
                </a:moveTo>
                <a:lnTo>
                  <a:pt x="144411" y="136004"/>
                </a:lnTo>
                <a:lnTo>
                  <a:pt x="148290" y="72384"/>
                </a:lnTo>
                <a:lnTo>
                  <a:pt x="141700" y="67399"/>
                </a:lnTo>
                <a:close/>
              </a:path>
              <a:path w="148290" h="136004">
                <a:moveTo>
                  <a:pt x="127012" y="127749"/>
                </a:moveTo>
                <a:lnTo>
                  <a:pt x="144411" y="136004"/>
                </a:lnTo>
                <a:lnTo>
                  <a:pt x="141700" y="67399"/>
                </a:lnTo>
                <a:lnTo>
                  <a:pt x="148290" y="72384"/>
                </a:lnTo>
                <a:lnTo>
                  <a:pt x="155229" y="77524"/>
                </a:lnTo>
                <a:lnTo>
                  <a:pt x="148290" y="72384"/>
                </a:lnTo>
                <a:lnTo>
                  <a:pt x="144411" y="136004"/>
                </a:lnTo>
                <a:lnTo>
                  <a:pt x="147256" y="131191"/>
                </a:lnTo>
                <a:lnTo>
                  <a:pt x="157340" y="124766"/>
                </a:lnTo>
                <a:lnTo>
                  <a:pt x="169457" y="118335"/>
                </a:lnTo>
                <a:lnTo>
                  <a:pt x="172148" y="114515"/>
                </a:lnTo>
                <a:lnTo>
                  <a:pt x="174536" y="108927"/>
                </a:lnTo>
                <a:lnTo>
                  <a:pt x="178003" y="103352"/>
                </a:lnTo>
                <a:lnTo>
                  <a:pt x="175133" y="97878"/>
                </a:lnTo>
                <a:lnTo>
                  <a:pt x="167613" y="88343"/>
                </a:lnTo>
                <a:lnTo>
                  <a:pt x="157631" y="79469"/>
                </a:lnTo>
                <a:lnTo>
                  <a:pt x="156476" y="78511"/>
                </a:lnTo>
                <a:lnTo>
                  <a:pt x="155321" y="77591"/>
                </a:lnTo>
                <a:lnTo>
                  <a:pt x="155638" y="77825"/>
                </a:lnTo>
                <a:lnTo>
                  <a:pt x="159014" y="69364"/>
                </a:lnTo>
                <a:lnTo>
                  <a:pt x="156394" y="59607"/>
                </a:lnTo>
                <a:lnTo>
                  <a:pt x="149777" y="49636"/>
                </a:lnTo>
                <a:lnTo>
                  <a:pt x="141164" y="40527"/>
                </a:lnTo>
                <a:lnTo>
                  <a:pt x="144432" y="68922"/>
                </a:lnTo>
                <a:lnTo>
                  <a:pt x="131766" y="59744"/>
                </a:lnTo>
                <a:lnTo>
                  <a:pt x="114795" y="46596"/>
                </a:lnTo>
                <a:lnTo>
                  <a:pt x="104644" y="127231"/>
                </a:lnTo>
                <a:lnTo>
                  <a:pt x="114711" y="132469"/>
                </a:lnTo>
                <a:lnTo>
                  <a:pt x="123640" y="132175"/>
                </a:lnTo>
                <a:lnTo>
                  <a:pt x="127012" y="127749"/>
                </a:lnTo>
                <a:close/>
              </a:path>
              <a:path w="148290" h="136004">
                <a:moveTo>
                  <a:pt x="126949" y="29718"/>
                </a:moveTo>
                <a:lnTo>
                  <a:pt x="115719" y="24892"/>
                </a:lnTo>
                <a:lnTo>
                  <a:pt x="120161" y="50561"/>
                </a:lnTo>
                <a:lnTo>
                  <a:pt x="131169" y="58794"/>
                </a:lnTo>
                <a:lnTo>
                  <a:pt x="132554" y="33361"/>
                </a:lnTo>
                <a:lnTo>
                  <a:pt x="126949" y="29718"/>
                </a:lnTo>
                <a:close/>
              </a:path>
              <a:path w="148290" h="136004">
                <a:moveTo>
                  <a:pt x="16294" y="83654"/>
                </a:moveTo>
                <a:lnTo>
                  <a:pt x="22898" y="83299"/>
                </a:lnTo>
                <a:lnTo>
                  <a:pt x="36086" y="84865"/>
                </a:lnTo>
                <a:lnTo>
                  <a:pt x="46741" y="90177"/>
                </a:lnTo>
                <a:lnTo>
                  <a:pt x="56272" y="97756"/>
                </a:lnTo>
                <a:lnTo>
                  <a:pt x="66083" y="106120"/>
                </a:lnTo>
                <a:lnTo>
                  <a:pt x="74612" y="112102"/>
                </a:lnTo>
                <a:lnTo>
                  <a:pt x="82016" y="116560"/>
                </a:lnTo>
                <a:lnTo>
                  <a:pt x="89573" y="116624"/>
                </a:lnTo>
                <a:lnTo>
                  <a:pt x="96456" y="121450"/>
                </a:lnTo>
                <a:lnTo>
                  <a:pt x="104644" y="127231"/>
                </a:lnTo>
                <a:lnTo>
                  <a:pt x="114795" y="46596"/>
                </a:lnTo>
                <a:lnTo>
                  <a:pt x="131766" y="59744"/>
                </a:lnTo>
                <a:lnTo>
                  <a:pt x="144432" y="68922"/>
                </a:lnTo>
                <a:lnTo>
                  <a:pt x="141164" y="40527"/>
                </a:lnTo>
                <a:lnTo>
                  <a:pt x="132554" y="33361"/>
                </a:lnTo>
                <a:lnTo>
                  <a:pt x="131169" y="58794"/>
                </a:lnTo>
                <a:lnTo>
                  <a:pt x="120161" y="50561"/>
                </a:lnTo>
                <a:lnTo>
                  <a:pt x="115719" y="24892"/>
                </a:lnTo>
                <a:lnTo>
                  <a:pt x="103908" y="21744"/>
                </a:lnTo>
                <a:lnTo>
                  <a:pt x="91684" y="19752"/>
                </a:lnTo>
                <a:lnTo>
                  <a:pt x="79214" y="18390"/>
                </a:lnTo>
                <a:lnTo>
                  <a:pt x="66668" y="17135"/>
                </a:lnTo>
                <a:lnTo>
                  <a:pt x="54215" y="15463"/>
                </a:lnTo>
                <a:lnTo>
                  <a:pt x="42022" y="12851"/>
                </a:lnTo>
                <a:lnTo>
                  <a:pt x="40525" y="12433"/>
                </a:lnTo>
                <a:lnTo>
                  <a:pt x="35826" y="11074"/>
                </a:lnTo>
                <a:lnTo>
                  <a:pt x="28295" y="3263"/>
                </a:lnTo>
                <a:lnTo>
                  <a:pt x="25031" y="0"/>
                </a:lnTo>
                <a:lnTo>
                  <a:pt x="0" y="84315"/>
                </a:lnTo>
                <a:lnTo>
                  <a:pt x="5994" y="85521"/>
                </a:lnTo>
                <a:lnTo>
                  <a:pt x="16294" y="836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994171" y="1113203"/>
            <a:ext cx="178003" cy="136004"/>
          </a:xfrm>
          <a:custGeom>
            <a:avLst/>
            <a:gdLst/>
            <a:ahLst/>
            <a:cxnLst/>
            <a:rect l="l" t="t" r="r" b="b"/>
            <a:pathLst>
              <a:path w="178003" h="136004">
                <a:moveTo>
                  <a:pt x="0" y="84315"/>
                </a:moveTo>
                <a:lnTo>
                  <a:pt x="5994" y="85521"/>
                </a:lnTo>
                <a:lnTo>
                  <a:pt x="16294" y="83654"/>
                </a:lnTo>
                <a:lnTo>
                  <a:pt x="22898" y="83299"/>
                </a:lnTo>
                <a:lnTo>
                  <a:pt x="36086" y="84865"/>
                </a:lnTo>
                <a:lnTo>
                  <a:pt x="46741" y="90177"/>
                </a:lnTo>
                <a:lnTo>
                  <a:pt x="56272" y="97756"/>
                </a:lnTo>
                <a:lnTo>
                  <a:pt x="66083" y="106120"/>
                </a:lnTo>
                <a:lnTo>
                  <a:pt x="74612" y="112102"/>
                </a:lnTo>
                <a:lnTo>
                  <a:pt x="82016" y="116560"/>
                </a:lnTo>
                <a:lnTo>
                  <a:pt x="89573" y="116624"/>
                </a:lnTo>
                <a:lnTo>
                  <a:pt x="96456" y="121450"/>
                </a:lnTo>
                <a:lnTo>
                  <a:pt x="104644" y="127231"/>
                </a:lnTo>
                <a:lnTo>
                  <a:pt x="114711" y="132469"/>
                </a:lnTo>
                <a:lnTo>
                  <a:pt x="123640" y="132175"/>
                </a:lnTo>
                <a:lnTo>
                  <a:pt x="127012" y="127749"/>
                </a:lnTo>
                <a:lnTo>
                  <a:pt x="144411" y="136004"/>
                </a:lnTo>
                <a:lnTo>
                  <a:pt x="147256" y="131191"/>
                </a:lnTo>
                <a:lnTo>
                  <a:pt x="157340" y="124766"/>
                </a:lnTo>
                <a:lnTo>
                  <a:pt x="169457" y="118335"/>
                </a:lnTo>
                <a:lnTo>
                  <a:pt x="172148" y="114515"/>
                </a:lnTo>
                <a:lnTo>
                  <a:pt x="174536" y="108927"/>
                </a:lnTo>
                <a:lnTo>
                  <a:pt x="178003" y="103352"/>
                </a:lnTo>
                <a:lnTo>
                  <a:pt x="175133" y="97878"/>
                </a:lnTo>
                <a:lnTo>
                  <a:pt x="167613" y="88343"/>
                </a:lnTo>
                <a:lnTo>
                  <a:pt x="157631" y="79469"/>
                </a:lnTo>
                <a:lnTo>
                  <a:pt x="144432" y="68922"/>
                </a:lnTo>
                <a:lnTo>
                  <a:pt x="131169" y="58794"/>
                </a:lnTo>
                <a:lnTo>
                  <a:pt x="120161" y="50561"/>
                </a:lnTo>
                <a:lnTo>
                  <a:pt x="114795" y="46596"/>
                </a:lnTo>
                <a:lnTo>
                  <a:pt x="131766" y="59744"/>
                </a:lnTo>
                <a:lnTo>
                  <a:pt x="141700" y="67399"/>
                </a:lnTo>
                <a:lnTo>
                  <a:pt x="148290" y="72384"/>
                </a:lnTo>
                <a:lnTo>
                  <a:pt x="155229" y="77524"/>
                </a:lnTo>
                <a:lnTo>
                  <a:pt x="159014" y="69364"/>
                </a:lnTo>
                <a:lnTo>
                  <a:pt x="156394" y="59607"/>
                </a:lnTo>
                <a:lnTo>
                  <a:pt x="149777" y="49636"/>
                </a:lnTo>
                <a:lnTo>
                  <a:pt x="141164" y="40527"/>
                </a:lnTo>
                <a:lnTo>
                  <a:pt x="132554" y="33361"/>
                </a:lnTo>
                <a:lnTo>
                  <a:pt x="126949" y="29718"/>
                </a:lnTo>
                <a:lnTo>
                  <a:pt x="115719" y="24892"/>
                </a:lnTo>
                <a:lnTo>
                  <a:pt x="103908" y="21744"/>
                </a:lnTo>
                <a:lnTo>
                  <a:pt x="91684" y="19752"/>
                </a:lnTo>
                <a:lnTo>
                  <a:pt x="79214" y="18390"/>
                </a:lnTo>
                <a:lnTo>
                  <a:pt x="66668" y="17135"/>
                </a:lnTo>
                <a:lnTo>
                  <a:pt x="54215" y="15463"/>
                </a:lnTo>
                <a:lnTo>
                  <a:pt x="42022" y="12851"/>
                </a:lnTo>
                <a:lnTo>
                  <a:pt x="40525" y="12433"/>
                </a:lnTo>
                <a:lnTo>
                  <a:pt x="35826" y="11074"/>
                </a:lnTo>
                <a:lnTo>
                  <a:pt x="28295" y="3263"/>
                </a:lnTo>
                <a:lnTo>
                  <a:pt x="25031" y="0"/>
                </a:lnTo>
                <a:lnTo>
                  <a:pt x="0" y="843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109308" y="1182037"/>
            <a:ext cx="54622" cy="44742"/>
          </a:xfrm>
          <a:custGeom>
            <a:avLst/>
            <a:gdLst/>
            <a:ahLst/>
            <a:cxnLst/>
            <a:rect l="l" t="t" r="r" b="b"/>
            <a:pathLst>
              <a:path w="54622" h="44742">
                <a:moveTo>
                  <a:pt x="54622" y="44742"/>
                </a:moveTo>
                <a:lnTo>
                  <a:pt x="52120" y="43154"/>
                </a:lnTo>
                <a:lnTo>
                  <a:pt x="48983" y="40944"/>
                </a:lnTo>
                <a:lnTo>
                  <a:pt x="46799" y="39115"/>
                </a:lnTo>
                <a:lnTo>
                  <a:pt x="44513" y="37185"/>
                </a:lnTo>
                <a:lnTo>
                  <a:pt x="42837" y="36194"/>
                </a:lnTo>
                <a:lnTo>
                  <a:pt x="40411" y="34289"/>
                </a:lnTo>
                <a:lnTo>
                  <a:pt x="38011" y="32397"/>
                </a:lnTo>
                <a:lnTo>
                  <a:pt x="35610" y="30619"/>
                </a:lnTo>
                <a:lnTo>
                  <a:pt x="33286" y="28638"/>
                </a:lnTo>
                <a:lnTo>
                  <a:pt x="30124" y="25933"/>
                </a:lnTo>
                <a:lnTo>
                  <a:pt x="27762" y="22428"/>
                </a:lnTo>
                <a:lnTo>
                  <a:pt x="24409" y="19938"/>
                </a:lnTo>
                <a:lnTo>
                  <a:pt x="19342" y="16205"/>
                </a:lnTo>
                <a:lnTo>
                  <a:pt x="14236" y="12788"/>
                </a:lnTo>
                <a:lnTo>
                  <a:pt x="9359" y="8610"/>
                </a:lnTo>
                <a:lnTo>
                  <a:pt x="7556" y="7073"/>
                </a:lnTo>
                <a:lnTo>
                  <a:pt x="5638" y="5803"/>
                </a:lnTo>
                <a:lnTo>
                  <a:pt x="4127" y="3975"/>
                </a:lnTo>
                <a:lnTo>
                  <a:pt x="3086" y="2743"/>
                </a:lnTo>
                <a:lnTo>
                  <a:pt x="558" y="124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106375" y="1203220"/>
            <a:ext cx="41973" cy="35026"/>
          </a:xfrm>
          <a:custGeom>
            <a:avLst/>
            <a:gdLst/>
            <a:ahLst/>
            <a:cxnLst/>
            <a:rect l="l" t="t" r="r" b="b"/>
            <a:pathLst>
              <a:path w="41973" h="35026">
                <a:moveTo>
                  <a:pt x="41973" y="35026"/>
                </a:moveTo>
                <a:lnTo>
                  <a:pt x="41186" y="33883"/>
                </a:lnTo>
                <a:lnTo>
                  <a:pt x="39827" y="33185"/>
                </a:lnTo>
                <a:lnTo>
                  <a:pt x="38671" y="32435"/>
                </a:lnTo>
                <a:lnTo>
                  <a:pt x="35585" y="30416"/>
                </a:lnTo>
                <a:lnTo>
                  <a:pt x="32512" y="28409"/>
                </a:lnTo>
                <a:lnTo>
                  <a:pt x="29527" y="26238"/>
                </a:lnTo>
                <a:lnTo>
                  <a:pt x="25400" y="23240"/>
                </a:lnTo>
                <a:lnTo>
                  <a:pt x="21209" y="19888"/>
                </a:lnTo>
                <a:lnTo>
                  <a:pt x="17818" y="16205"/>
                </a:lnTo>
                <a:lnTo>
                  <a:pt x="12496" y="10426"/>
                </a:lnTo>
                <a:lnTo>
                  <a:pt x="6007" y="49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93624" y="1218689"/>
            <a:ext cx="29730" cy="25044"/>
          </a:xfrm>
          <a:custGeom>
            <a:avLst/>
            <a:gdLst/>
            <a:ahLst/>
            <a:cxnLst/>
            <a:rect l="l" t="t" r="r" b="b"/>
            <a:pathLst>
              <a:path w="29730" h="25044">
                <a:moveTo>
                  <a:pt x="29730" y="25044"/>
                </a:moveTo>
                <a:lnTo>
                  <a:pt x="25869" y="18859"/>
                </a:lnTo>
                <a:lnTo>
                  <a:pt x="17779" y="15354"/>
                </a:lnTo>
                <a:lnTo>
                  <a:pt x="12699" y="10248"/>
                </a:lnTo>
                <a:lnTo>
                  <a:pt x="9143" y="6667"/>
                </a:lnTo>
                <a:lnTo>
                  <a:pt x="4571" y="21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37176" y="1147641"/>
            <a:ext cx="6870" cy="27228"/>
          </a:xfrm>
          <a:custGeom>
            <a:avLst/>
            <a:gdLst/>
            <a:ahLst/>
            <a:cxnLst/>
            <a:rect l="l" t="t" r="r" b="b"/>
            <a:pathLst>
              <a:path w="6870" h="27228">
                <a:moveTo>
                  <a:pt x="6870" y="0"/>
                </a:moveTo>
                <a:lnTo>
                  <a:pt x="0" y="27228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37176" y="1147641"/>
            <a:ext cx="6870" cy="27228"/>
          </a:xfrm>
          <a:custGeom>
            <a:avLst/>
            <a:gdLst/>
            <a:ahLst/>
            <a:cxnLst/>
            <a:rect l="l" t="t" r="r" b="b"/>
            <a:pathLst>
              <a:path w="6870" h="27228">
                <a:moveTo>
                  <a:pt x="6870" y="0"/>
                </a:moveTo>
                <a:lnTo>
                  <a:pt x="0" y="27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47355" y="1159093"/>
            <a:ext cx="5854" cy="23406"/>
          </a:xfrm>
          <a:custGeom>
            <a:avLst/>
            <a:gdLst/>
            <a:ahLst/>
            <a:cxnLst/>
            <a:rect l="l" t="t" r="r" b="b"/>
            <a:pathLst>
              <a:path w="5854" h="23406">
                <a:moveTo>
                  <a:pt x="5854" y="0"/>
                </a:moveTo>
                <a:lnTo>
                  <a:pt x="0" y="2340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047355" y="1159093"/>
            <a:ext cx="5854" cy="23406"/>
          </a:xfrm>
          <a:custGeom>
            <a:avLst/>
            <a:gdLst/>
            <a:ahLst/>
            <a:cxnLst/>
            <a:rect l="l" t="t" r="r" b="b"/>
            <a:pathLst>
              <a:path w="5854" h="23406">
                <a:moveTo>
                  <a:pt x="5854" y="0"/>
                </a:moveTo>
                <a:lnTo>
                  <a:pt x="0" y="23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316455" y="1030168"/>
            <a:ext cx="55016" cy="15450"/>
          </a:xfrm>
          <a:custGeom>
            <a:avLst/>
            <a:gdLst/>
            <a:ahLst/>
            <a:cxnLst/>
            <a:rect l="l" t="t" r="r" b="b"/>
            <a:pathLst>
              <a:path w="55016" h="15450">
                <a:moveTo>
                  <a:pt x="0" y="15450"/>
                </a:moveTo>
                <a:lnTo>
                  <a:pt x="8964" y="9774"/>
                </a:lnTo>
                <a:lnTo>
                  <a:pt x="22302" y="4902"/>
                </a:lnTo>
                <a:lnTo>
                  <a:pt x="36892" y="1442"/>
                </a:lnTo>
                <a:lnTo>
                  <a:pt x="49609" y="0"/>
                </a:lnTo>
                <a:lnTo>
                  <a:pt x="55016" y="3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357528" y="1071374"/>
            <a:ext cx="13489" cy="61810"/>
          </a:xfrm>
          <a:custGeom>
            <a:avLst/>
            <a:gdLst/>
            <a:ahLst/>
            <a:cxnLst/>
            <a:rect l="l" t="t" r="r" b="b"/>
            <a:pathLst>
              <a:path w="13489" h="61810">
                <a:moveTo>
                  <a:pt x="0" y="0"/>
                </a:moveTo>
                <a:lnTo>
                  <a:pt x="9968" y="8947"/>
                </a:lnTo>
                <a:lnTo>
                  <a:pt x="13489" y="19969"/>
                </a:lnTo>
                <a:lnTo>
                  <a:pt x="12814" y="27406"/>
                </a:lnTo>
                <a:lnTo>
                  <a:pt x="11279" y="37565"/>
                </a:lnTo>
                <a:lnTo>
                  <a:pt x="7427" y="51580"/>
                </a:lnTo>
                <a:lnTo>
                  <a:pt x="12" y="61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382204" y="1067692"/>
            <a:ext cx="6261" cy="46113"/>
          </a:xfrm>
          <a:custGeom>
            <a:avLst/>
            <a:gdLst/>
            <a:ahLst/>
            <a:cxnLst/>
            <a:rect l="l" t="t" r="r" b="b"/>
            <a:pathLst>
              <a:path w="6261" h="46113">
                <a:moveTo>
                  <a:pt x="0" y="0"/>
                </a:moveTo>
                <a:lnTo>
                  <a:pt x="5618" y="11510"/>
                </a:lnTo>
                <a:lnTo>
                  <a:pt x="6210" y="24130"/>
                </a:lnTo>
                <a:lnTo>
                  <a:pt x="5791" y="27978"/>
                </a:lnTo>
                <a:lnTo>
                  <a:pt x="6261" y="30810"/>
                </a:lnTo>
                <a:lnTo>
                  <a:pt x="5321" y="34493"/>
                </a:lnTo>
                <a:lnTo>
                  <a:pt x="4381" y="38252"/>
                </a:lnTo>
                <a:lnTo>
                  <a:pt x="3086" y="42164"/>
                </a:lnTo>
                <a:lnTo>
                  <a:pt x="2641" y="461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399539" y="1063487"/>
            <a:ext cx="6346" cy="35864"/>
          </a:xfrm>
          <a:custGeom>
            <a:avLst/>
            <a:gdLst/>
            <a:ahLst/>
            <a:cxnLst/>
            <a:rect l="l" t="t" r="r" b="b"/>
            <a:pathLst>
              <a:path w="6346" h="35864">
                <a:moveTo>
                  <a:pt x="0" y="0"/>
                </a:moveTo>
                <a:lnTo>
                  <a:pt x="4332" y="10905"/>
                </a:lnTo>
                <a:lnTo>
                  <a:pt x="6346" y="24305"/>
                </a:lnTo>
                <a:lnTo>
                  <a:pt x="5092" y="358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339688" y="1017760"/>
            <a:ext cx="27851" cy="3415"/>
          </a:xfrm>
          <a:custGeom>
            <a:avLst/>
            <a:gdLst/>
            <a:ahLst/>
            <a:cxnLst/>
            <a:rect l="l" t="t" r="r" b="b"/>
            <a:pathLst>
              <a:path w="27851" h="3415">
                <a:moveTo>
                  <a:pt x="0" y="3415"/>
                </a:moveTo>
                <a:lnTo>
                  <a:pt x="27851" y="1244"/>
                </a:lnTo>
                <a:lnTo>
                  <a:pt x="25668" y="594"/>
                </a:lnTo>
                <a:lnTo>
                  <a:pt x="17748" y="0"/>
                </a:lnTo>
                <a:lnTo>
                  <a:pt x="0" y="34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339688" y="1017760"/>
            <a:ext cx="27851" cy="3415"/>
          </a:xfrm>
          <a:custGeom>
            <a:avLst/>
            <a:gdLst/>
            <a:ahLst/>
            <a:cxnLst/>
            <a:rect l="l" t="t" r="r" b="b"/>
            <a:pathLst>
              <a:path w="27851" h="3415">
                <a:moveTo>
                  <a:pt x="0" y="3415"/>
                </a:moveTo>
                <a:lnTo>
                  <a:pt x="17748" y="0"/>
                </a:lnTo>
                <a:lnTo>
                  <a:pt x="25668" y="594"/>
                </a:lnTo>
                <a:lnTo>
                  <a:pt x="27851" y="12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965647" y="517686"/>
            <a:ext cx="58572" cy="37998"/>
          </a:xfrm>
          <a:custGeom>
            <a:avLst/>
            <a:gdLst/>
            <a:ahLst/>
            <a:cxnLst/>
            <a:rect l="l" t="t" r="r" b="b"/>
            <a:pathLst>
              <a:path w="58572" h="37998">
                <a:moveTo>
                  <a:pt x="685" y="34531"/>
                </a:moveTo>
                <a:lnTo>
                  <a:pt x="508" y="37998"/>
                </a:lnTo>
                <a:lnTo>
                  <a:pt x="12588" y="33886"/>
                </a:lnTo>
                <a:lnTo>
                  <a:pt x="23810" y="27736"/>
                </a:lnTo>
                <a:lnTo>
                  <a:pt x="30619" y="23279"/>
                </a:lnTo>
                <a:lnTo>
                  <a:pt x="36880" y="21564"/>
                </a:lnTo>
                <a:lnTo>
                  <a:pt x="43395" y="18605"/>
                </a:lnTo>
                <a:lnTo>
                  <a:pt x="47929" y="16548"/>
                </a:lnTo>
                <a:lnTo>
                  <a:pt x="54089" y="13106"/>
                </a:lnTo>
                <a:lnTo>
                  <a:pt x="58572" y="10947"/>
                </a:lnTo>
                <a:lnTo>
                  <a:pt x="36931" y="431"/>
                </a:lnTo>
                <a:lnTo>
                  <a:pt x="32169" y="0"/>
                </a:lnTo>
                <a:lnTo>
                  <a:pt x="25514" y="5714"/>
                </a:lnTo>
                <a:lnTo>
                  <a:pt x="21463" y="7734"/>
                </a:lnTo>
                <a:lnTo>
                  <a:pt x="17399" y="9740"/>
                </a:lnTo>
                <a:lnTo>
                  <a:pt x="13385" y="10490"/>
                </a:lnTo>
                <a:lnTo>
                  <a:pt x="9093" y="11480"/>
                </a:lnTo>
                <a:lnTo>
                  <a:pt x="6057" y="12280"/>
                </a:lnTo>
                <a:lnTo>
                  <a:pt x="3225" y="12039"/>
                </a:lnTo>
                <a:lnTo>
                  <a:pt x="698" y="13741"/>
                </a:lnTo>
                <a:lnTo>
                  <a:pt x="469" y="23533"/>
                </a:lnTo>
                <a:lnTo>
                  <a:pt x="254" y="26149"/>
                </a:lnTo>
                <a:lnTo>
                  <a:pt x="0" y="29667"/>
                </a:lnTo>
                <a:lnTo>
                  <a:pt x="685" y="34531"/>
                </a:lnTo>
                <a:close/>
              </a:path>
            </a:pathLst>
          </a:custGeom>
          <a:solidFill>
            <a:srgbClr val="4E180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965647" y="517686"/>
            <a:ext cx="58572" cy="37998"/>
          </a:xfrm>
          <a:custGeom>
            <a:avLst/>
            <a:gdLst/>
            <a:ahLst/>
            <a:cxnLst/>
            <a:rect l="l" t="t" r="r" b="b"/>
            <a:pathLst>
              <a:path w="58572" h="37998">
                <a:moveTo>
                  <a:pt x="36931" y="431"/>
                </a:moveTo>
                <a:lnTo>
                  <a:pt x="32169" y="0"/>
                </a:lnTo>
                <a:lnTo>
                  <a:pt x="25514" y="5714"/>
                </a:lnTo>
                <a:lnTo>
                  <a:pt x="21463" y="7734"/>
                </a:lnTo>
                <a:lnTo>
                  <a:pt x="17399" y="9740"/>
                </a:lnTo>
                <a:lnTo>
                  <a:pt x="13385" y="10490"/>
                </a:lnTo>
                <a:lnTo>
                  <a:pt x="9093" y="11480"/>
                </a:lnTo>
                <a:lnTo>
                  <a:pt x="8089" y="11722"/>
                </a:lnTo>
                <a:lnTo>
                  <a:pt x="7010" y="12077"/>
                </a:lnTo>
                <a:lnTo>
                  <a:pt x="6057" y="12280"/>
                </a:lnTo>
                <a:lnTo>
                  <a:pt x="5575" y="12382"/>
                </a:lnTo>
                <a:lnTo>
                  <a:pt x="3225" y="12039"/>
                </a:lnTo>
                <a:lnTo>
                  <a:pt x="2667" y="12433"/>
                </a:lnTo>
                <a:lnTo>
                  <a:pt x="698" y="13741"/>
                </a:lnTo>
                <a:lnTo>
                  <a:pt x="469" y="23533"/>
                </a:lnTo>
                <a:lnTo>
                  <a:pt x="254" y="26149"/>
                </a:lnTo>
                <a:lnTo>
                  <a:pt x="0" y="29667"/>
                </a:lnTo>
                <a:lnTo>
                  <a:pt x="685" y="34531"/>
                </a:lnTo>
                <a:lnTo>
                  <a:pt x="508" y="37998"/>
                </a:lnTo>
                <a:lnTo>
                  <a:pt x="12588" y="33886"/>
                </a:lnTo>
                <a:lnTo>
                  <a:pt x="23810" y="27736"/>
                </a:lnTo>
                <a:lnTo>
                  <a:pt x="24472" y="27304"/>
                </a:lnTo>
                <a:lnTo>
                  <a:pt x="30619" y="23279"/>
                </a:lnTo>
                <a:lnTo>
                  <a:pt x="36880" y="21564"/>
                </a:lnTo>
                <a:lnTo>
                  <a:pt x="43395" y="18605"/>
                </a:lnTo>
                <a:lnTo>
                  <a:pt x="47929" y="16548"/>
                </a:lnTo>
                <a:lnTo>
                  <a:pt x="54089" y="13106"/>
                </a:lnTo>
                <a:lnTo>
                  <a:pt x="58572" y="109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974628" y="388815"/>
            <a:ext cx="252101" cy="206631"/>
          </a:xfrm>
          <a:custGeom>
            <a:avLst/>
            <a:gdLst/>
            <a:ahLst/>
            <a:cxnLst/>
            <a:rect l="l" t="t" r="r" b="b"/>
            <a:pathLst>
              <a:path w="252101" h="206631">
                <a:moveTo>
                  <a:pt x="4375" y="73270"/>
                </a:moveTo>
                <a:lnTo>
                  <a:pt x="0" y="83159"/>
                </a:lnTo>
                <a:lnTo>
                  <a:pt x="1923" y="96649"/>
                </a:lnTo>
                <a:lnTo>
                  <a:pt x="2431" y="98120"/>
                </a:lnTo>
                <a:lnTo>
                  <a:pt x="7664" y="109526"/>
                </a:lnTo>
                <a:lnTo>
                  <a:pt x="15119" y="120330"/>
                </a:lnTo>
                <a:lnTo>
                  <a:pt x="24790" y="129275"/>
                </a:lnTo>
                <a:lnTo>
                  <a:pt x="30943" y="132892"/>
                </a:lnTo>
                <a:lnTo>
                  <a:pt x="47975" y="141133"/>
                </a:lnTo>
                <a:lnTo>
                  <a:pt x="60816" y="147443"/>
                </a:lnTo>
                <a:lnTo>
                  <a:pt x="66731" y="150380"/>
                </a:lnTo>
                <a:lnTo>
                  <a:pt x="79590" y="156318"/>
                </a:lnTo>
                <a:lnTo>
                  <a:pt x="88779" y="160457"/>
                </a:lnTo>
                <a:lnTo>
                  <a:pt x="98271" y="164535"/>
                </a:lnTo>
                <a:lnTo>
                  <a:pt x="112042" y="170294"/>
                </a:lnTo>
                <a:lnTo>
                  <a:pt x="115487" y="171729"/>
                </a:lnTo>
                <a:lnTo>
                  <a:pt x="120260" y="176015"/>
                </a:lnTo>
                <a:lnTo>
                  <a:pt x="125480" y="183232"/>
                </a:lnTo>
                <a:lnTo>
                  <a:pt x="133524" y="191615"/>
                </a:lnTo>
                <a:lnTo>
                  <a:pt x="146767" y="199397"/>
                </a:lnTo>
                <a:lnTo>
                  <a:pt x="167585" y="204812"/>
                </a:lnTo>
                <a:lnTo>
                  <a:pt x="182777" y="206141"/>
                </a:lnTo>
                <a:lnTo>
                  <a:pt x="197242" y="206631"/>
                </a:lnTo>
                <a:lnTo>
                  <a:pt x="211307" y="206604"/>
                </a:lnTo>
                <a:lnTo>
                  <a:pt x="219449" y="206108"/>
                </a:lnTo>
                <a:lnTo>
                  <a:pt x="231776" y="202727"/>
                </a:lnTo>
                <a:lnTo>
                  <a:pt x="242912" y="195184"/>
                </a:lnTo>
                <a:lnTo>
                  <a:pt x="245814" y="191122"/>
                </a:lnTo>
                <a:lnTo>
                  <a:pt x="249573" y="184023"/>
                </a:lnTo>
                <a:lnTo>
                  <a:pt x="252101" y="181216"/>
                </a:lnTo>
                <a:lnTo>
                  <a:pt x="248722" y="174459"/>
                </a:lnTo>
                <a:lnTo>
                  <a:pt x="244328" y="165646"/>
                </a:lnTo>
                <a:lnTo>
                  <a:pt x="240785" y="160248"/>
                </a:lnTo>
                <a:lnTo>
                  <a:pt x="242133" y="149846"/>
                </a:lnTo>
                <a:lnTo>
                  <a:pt x="242067" y="136508"/>
                </a:lnTo>
                <a:lnTo>
                  <a:pt x="240828" y="121810"/>
                </a:lnTo>
                <a:lnTo>
                  <a:pt x="238653" y="107328"/>
                </a:lnTo>
                <a:lnTo>
                  <a:pt x="235783" y="94639"/>
                </a:lnTo>
                <a:lnTo>
                  <a:pt x="232458" y="85319"/>
                </a:lnTo>
                <a:lnTo>
                  <a:pt x="222297" y="70865"/>
                </a:lnTo>
                <a:lnTo>
                  <a:pt x="211655" y="59747"/>
                </a:lnTo>
                <a:lnTo>
                  <a:pt x="205624" y="54271"/>
                </a:lnTo>
                <a:lnTo>
                  <a:pt x="205454" y="54127"/>
                </a:lnTo>
                <a:lnTo>
                  <a:pt x="198989" y="37769"/>
                </a:lnTo>
                <a:lnTo>
                  <a:pt x="183419" y="20447"/>
                </a:lnTo>
                <a:lnTo>
                  <a:pt x="178110" y="17818"/>
                </a:lnTo>
                <a:lnTo>
                  <a:pt x="172751" y="13436"/>
                </a:lnTo>
                <a:lnTo>
                  <a:pt x="161554" y="6545"/>
                </a:lnTo>
                <a:lnTo>
                  <a:pt x="149824" y="2949"/>
                </a:lnTo>
                <a:lnTo>
                  <a:pt x="137209" y="1047"/>
                </a:lnTo>
                <a:lnTo>
                  <a:pt x="128669" y="0"/>
                </a:lnTo>
                <a:lnTo>
                  <a:pt x="116014" y="202"/>
                </a:lnTo>
                <a:lnTo>
                  <a:pt x="103753" y="1720"/>
                </a:lnTo>
                <a:lnTo>
                  <a:pt x="95916" y="1828"/>
                </a:lnTo>
                <a:lnTo>
                  <a:pt x="82683" y="6184"/>
                </a:lnTo>
                <a:lnTo>
                  <a:pt x="79203" y="8648"/>
                </a:lnTo>
                <a:lnTo>
                  <a:pt x="74707" y="11811"/>
                </a:lnTo>
                <a:lnTo>
                  <a:pt x="68294" y="12750"/>
                </a:lnTo>
                <a:lnTo>
                  <a:pt x="63963" y="16586"/>
                </a:lnTo>
                <a:lnTo>
                  <a:pt x="54476" y="25247"/>
                </a:lnTo>
                <a:lnTo>
                  <a:pt x="45721" y="34390"/>
                </a:lnTo>
                <a:lnTo>
                  <a:pt x="40519" y="41021"/>
                </a:lnTo>
                <a:lnTo>
                  <a:pt x="35237" y="51462"/>
                </a:lnTo>
                <a:lnTo>
                  <a:pt x="28518" y="63955"/>
                </a:lnTo>
                <a:lnTo>
                  <a:pt x="20041" y="70075"/>
                </a:lnTo>
                <a:lnTo>
                  <a:pt x="16274" y="70192"/>
                </a:lnTo>
                <a:lnTo>
                  <a:pt x="4375" y="73270"/>
                </a:lnTo>
                <a:close/>
              </a:path>
            </a:pathLst>
          </a:custGeom>
          <a:solidFill>
            <a:srgbClr val="FFDC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974628" y="388815"/>
            <a:ext cx="252101" cy="206631"/>
          </a:xfrm>
          <a:custGeom>
            <a:avLst/>
            <a:gdLst/>
            <a:ahLst/>
            <a:cxnLst/>
            <a:rect l="l" t="t" r="r" b="b"/>
            <a:pathLst>
              <a:path w="252101" h="206631">
                <a:moveTo>
                  <a:pt x="16274" y="70192"/>
                </a:moveTo>
                <a:lnTo>
                  <a:pt x="4375" y="73270"/>
                </a:lnTo>
                <a:lnTo>
                  <a:pt x="0" y="83159"/>
                </a:lnTo>
                <a:lnTo>
                  <a:pt x="1923" y="96649"/>
                </a:lnTo>
                <a:lnTo>
                  <a:pt x="7664" y="109526"/>
                </a:lnTo>
                <a:lnTo>
                  <a:pt x="15119" y="120330"/>
                </a:lnTo>
                <a:lnTo>
                  <a:pt x="24790" y="129275"/>
                </a:lnTo>
                <a:lnTo>
                  <a:pt x="30943" y="132892"/>
                </a:lnTo>
                <a:lnTo>
                  <a:pt x="47975" y="141133"/>
                </a:lnTo>
                <a:lnTo>
                  <a:pt x="60816" y="147443"/>
                </a:lnTo>
                <a:lnTo>
                  <a:pt x="66731" y="150380"/>
                </a:lnTo>
                <a:lnTo>
                  <a:pt x="79590" y="156318"/>
                </a:lnTo>
                <a:lnTo>
                  <a:pt x="88779" y="160457"/>
                </a:lnTo>
                <a:lnTo>
                  <a:pt x="98271" y="164535"/>
                </a:lnTo>
                <a:lnTo>
                  <a:pt x="112042" y="170294"/>
                </a:lnTo>
                <a:lnTo>
                  <a:pt x="115487" y="171729"/>
                </a:lnTo>
                <a:lnTo>
                  <a:pt x="120260" y="176015"/>
                </a:lnTo>
                <a:lnTo>
                  <a:pt x="125480" y="183232"/>
                </a:lnTo>
                <a:lnTo>
                  <a:pt x="133524" y="191615"/>
                </a:lnTo>
                <a:lnTo>
                  <a:pt x="146767" y="199397"/>
                </a:lnTo>
                <a:lnTo>
                  <a:pt x="167585" y="204812"/>
                </a:lnTo>
                <a:lnTo>
                  <a:pt x="182777" y="206141"/>
                </a:lnTo>
                <a:lnTo>
                  <a:pt x="197242" y="206631"/>
                </a:lnTo>
                <a:lnTo>
                  <a:pt x="211307" y="206604"/>
                </a:lnTo>
                <a:lnTo>
                  <a:pt x="219449" y="206108"/>
                </a:lnTo>
                <a:lnTo>
                  <a:pt x="231776" y="202727"/>
                </a:lnTo>
                <a:lnTo>
                  <a:pt x="242912" y="195184"/>
                </a:lnTo>
                <a:lnTo>
                  <a:pt x="245814" y="191122"/>
                </a:lnTo>
                <a:lnTo>
                  <a:pt x="249573" y="184023"/>
                </a:lnTo>
                <a:lnTo>
                  <a:pt x="252101" y="181216"/>
                </a:lnTo>
                <a:lnTo>
                  <a:pt x="248722" y="174459"/>
                </a:lnTo>
                <a:lnTo>
                  <a:pt x="244328" y="165646"/>
                </a:lnTo>
                <a:lnTo>
                  <a:pt x="240785" y="160248"/>
                </a:lnTo>
                <a:lnTo>
                  <a:pt x="242133" y="149846"/>
                </a:lnTo>
                <a:lnTo>
                  <a:pt x="242067" y="136508"/>
                </a:lnTo>
                <a:lnTo>
                  <a:pt x="240828" y="121810"/>
                </a:lnTo>
                <a:lnTo>
                  <a:pt x="238653" y="107328"/>
                </a:lnTo>
                <a:lnTo>
                  <a:pt x="235783" y="94639"/>
                </a:lnTo>
                <a:lnTo>
                  <a:pt x="232458" y="85319"/>
                </a:lnTo>
                <a:lnTo>
                  <a:pt x="222297" y="70865"/>
                </a:lnTo>
                <a:lnTo>
                  <a:pt x="211655" y="59747"/>
                </a:lnTo>
                <a:lnTo>
                  <a:pt x="205624" y="54271"/>
                </a:lnTo>
                <a:lnTo>
                  <a:pt x="205454" y="54127"/>
                </a:lnTo>
                <a:lnTo>
                  <a:pt x="198989" y="37769"/>
                </a:lnTo>
                <a:lnTo>
                  <a:pt x="183419" y="20447"/>
                </a:lnTo>
                <a:lnTo>
                  <a:pt x="178110" y="17818"/>
                </a:lnTo>
                <a:lnTo>
                  <a:pt x="172751" y="13436"/>
                </a:lnTo>
                <a:lnTo>
                  <a:pt x="161554" y="6545"/>
                </a:lnTo>
                <a:lnTo>
                  <a:pt x="149824" y="2949"/>
                </a:lnTo>
                <a:lnTo>
                  <a:pt x="137209" y="1047"/>
                </a:lnTo>
                <a:lnTo>
                  <a:pt x="128669" y="0"/>
                </a:lnTo>
                <a:lnTo>
                  <a:pt x="116014" y="202"/>
                </a:lnTo>
                <a:lnTo>
                  <a:pt x="103753" y="1720"/>
                </a:lnTo>
                <a:lnTo>
                  <a:pt x="100450" y="1828"/>
                </a:lnTo>
                <a:lnTo>
                  <a:pt x="95916" y="1828"/>
                </a:lnTo>
                <a:lnTo>
                  <a:pt x="82683" y="6184"/>
                </a:lnTo>
                <a:lnTo>
                  <a:pt x="79203" y="8648"/>
                </a:lnTo>
                <a:lnTo>
                  <a:pt x="74707" y="11811"/>
                </a:lnTo>
                <a:lnTo>
                  <a:pt x="68294" y="12750"/>
                </a:lnTo>
                <a:lnTo>
                  <a:pt x="63963" y="16586"/>
                </a:lnTo>
                <a:lnTo>
                  <a:pt x="54476" y="25247"/>
                </a:lnTo>
                <a:lnTo>
                  <a:pt x="45721" y="34390"/>
                </a:lnTo>
                <a:lnTo>
                  <a:pt x="40519" y="41021"/>
                </a:lnTo>
                <a:lnTo>
                  <a:pt x="35237" y="51462"/>
                </a:lnTo>
                <a:lnTo>
                  <a:pt x="28518" y="63955"/>
                </a:lnTo>
                <a:lnTo>
                  <a:pt x="20041" y="70075"/>
                </a:lnTo>
                <a:lnTo>
                  <a:pt x="18611" y="69926"/>
                </a:lnTo>
                <a:lnTo>
                  <a:pt x="16274" y="701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53832" y="393742"/>
            <a:ext cx="87177" cy="137033"/>
          </a:xfrm>
          <a:custGeom>
            <a:avLst/>
            <a:gdLst/>
            <a:ahLst/>
            <a:cxnLst/>
            <a:rect l="l" t="t" r="r" b="b"/>
            <a:pathLst>
              <a:path w="87177" h="137033">
                <a:moveTo>
                  <a:pt x="0" y="3721"/>
                </a:moveTo>
                <a:lnTo>
                  <a:pt x="2514" y="1625"/>
                </a:lnTo>
                <a:lnTo>
                  <a:pt x="8089" y="0"/>
                </a:lnTo>
                <a:lnTo>
                  <a:pt x="11214" y="495"/>
                </a:lnTo>
                <a:lnTo>
                  <a:pt x="13030" y="787"/>
                </a:lnTo>
                <a:lnTo>
                  <a:pt x="19418" y="1219"/>
                </a:lnTo>
                <a:lnTo>
                  <a:pt x="21323" y="1930"/>
                </a:lnTo>
                <a:lnTo>
                  <a:pt x="24180" y="3009"/>
                </a:lnTo>
                <a:lnTo>
                  <a:pt x="28422" y="5156"/>
                </a:lnTo>
                <a:lnTo>
                  <a:pt x="31534" y="6273"/>
                </a:lnTo>
                <a:lnTo>
                  <a:pt x="36969" y="8216"/>
                </a:lnTo>
                <a:lnTo>
                  <a:pt x="44411" y="13919"/>
                </a:lnTo>
                <a:lnTo>
                  <a:pt x="52910" y="23232"/>
                </a:lnTo>
                <a:lnTo>
                  <a:pt x="60917" y="33224"/>
                </a:lnTo>
                <a:lnTo>
                  <a:pt x="69052" y="45902"/>
                </a:lnTo>
                <a:lnTo>
                  <a:pt x="74269" y="57966"/>
                </a:lnTo>
                <a:lnTo>
                  <a:pt x="77685" y="68745"/>
                </a:lnTo>
                <a:lnTo>
                  <a:pt x="80670" y="81118"/>
                </a:lnTo>
                <a:lnTo>
                  <a:pt x="83334" y="93509"/>
                </a:lnTo>
                <a:lnTo>
                  <a:pt x="85687" y="106299"/>
                </a:lnTo>
                <a:lnTo>
                  <a:pt x="87037" y="118896"/>
                </a:lnTo>
                <a:lnTo>
                  <a:pt x="87177" y="131558"/>
                </a:lnTo>
                <a:lnTo>
                  <a:pt x="86791" y="1370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163839" y="414925"/>
            <a:ext cx="34709" cy="109804"/>
          </a:xfrm>
          <a:custGeom>
            <a:avLst/>
            <a:gdLst/>
            <a:ahLst/>
            <a:cxnLst/>
            <a:rect l="l" t="t" r="r" b="b"/>
            <a:pathLst>
              <a:path w="34709" h="109804">
                <a:moveTo>
                  <a:pt x="0" y="0"/>
                </a:moveTo>
                <a:lnTo>
                  <a:pt x="7164" y="11140"/>
                </a:lnTo>
                <a:lnTo>
                  <a:pt x="13870" y="21788"/>
                </a:lnTo>
                <a:lnTo>
                  <a:pt x="19885" y="32462"/>
                </a:lnTo>
                <a:lnTo>
                  <a:pt x="24974" y="43683"/>
                </a:lnTo>
                <a:lnTo>
                  <a:pt x="28905" y="55968"/>
                </a:lnTo>
                <a:lnTo>
                  <a:pt x="30860" y="65595"/>
                </a:lnTo>
                <a:lnTo>
                  <a:pt x="32605" y="78175"/>
                </a:lnTo>
                <a:lnTo>
                  <a:pt x="33857" y="90860"/>
                </a:lnTo>
                <a:lnTo>
                  <a:pt x="34570" y="103555"/>
                </a:lnTo>
                <a:lnTo>
                  <a:pt x="34709" y="1098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988775" y="460150"/>
            <a:ext cx="9252" cy="22580"/>
          </a:xfrm>
          <a:custGeom>
            <a:avLst/>
            <a:gdLst/>
            <a:ahLst/>
            <a:cxnLst/>
            <a:rect l="l" t="t" r="r" b="b"/>
            <a:pathLst>
              <a:path w="9252" h="22580">
                <a:moveTo>
                  <a:pt x="4083" y="0"/>
                </a:moveTo>
                <a:lnTo>
                  <a:pt x="0" y="7762"/>
                </a:lnTo>
                <a:lnTo>
                  <a:pt x="5206" y="18232"/>
                </a:lnTo>
                <a:lnTo>
                  <a:pt x="9252" y="225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113559" y="549063"/>
            <a:ext cx="101854" cy="19189"/>
          </a:xfrm>
          <a:custGeom>
            <a:avLst/>
            <a:gdLst/>
            <a:ahLst/>
            <a:cxnLst/>
            <a:rect l="l" t="t" r="r" b="b"/>
            <a:pathLst>
              <a:path w="101853" h="19189">
                <a:moveTo>
                  <a:pt x="101853" y="0"/>
                </a:moveTo>
                <a:lnTo>
                  <a:pt x="100914" y="317"/>
                </a:lnTo>
                <a:lnTo>
                  <a:pt x="93852" y="7645"/>
                </a:lnTo>
                <a:lnTo>
                  <a:pt x="92455" y="8889"/>
                </a:lnTo>
                <a:lnTo>
                  <a:pt x="90525" y="10604"/>
                </a:lnTo>
                <a:lnTo>
                  <a:pt x="88341" y="11506"/>
                </a:lnTo>
                <a:lnTo>
                  <a:pt x="86156" y="12687"/>
                </a:lnTo>
                <a:lnTo>
                  <a:pt x="82448" y="14693"/>
                </a:lnTo>
                <a:lnTo>
                  <a:pt x="78778" y="15620"/>
                </a:lnTo>
                <a:lnTo>
                  <a:pt x="74815" y="17144"/>
                </a:lnTo>
                <a:lnTo>
                  <a:pt x="69468" y="19189"/>
                </a:lnTo>
                <a:lnTo>
                  <a:pt x="64020" y="18287"/>
                </a:lnTo>
                <a:lnTo>
                  <a:pt x="58318" y="18287"/>
                </a:lnTo>
                <a:lnTo>
                  <a:pt x="45644" y="17571"/>
                </a:lnTo>
                <a:lnTo>
                  <a:pt x="33030" y="15731"/>
                </a:lnTo>
                <a:lnTo>
                  <a:pt x="29197" y="15011"/>
                </a:lnTo>
                <a:lnTo>
                  <a:pt x="19153" y="12390"/>
                </a:lnTo>
                <a:lnTo>
                  <a:pt x="6531" y="7844"/>
                </a:lnTo>
                <a:lnTo>
                  <a:pt x="0" y="5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242268" y="1928958"/>
            <a:ext cx="58889" cy="47612"/>
          </a:xfrm>
          <a:custGeom>
            <a:avLst/>
            <a:gdLst/>
            <a:ahLst/>
            <a:cxnLst/>
            <a:rect l="l" t="t" r="r" b="b"/>
            <a:pathLst>
              <a:path w="58889" h="47612">
                <a:moveTo>
                  <a:pt x="3200" y="39154"/>
                </a:moveTo>
                <a:lnTo>
                  <a:pt x="5092" y="44005"/>
                </a:lnTo>
                <a:lnTo>
                  <a:pt x="5765" y="47612"/>
                </a:lnTo>
                <a:lnTo>
                  <a:pt x="16579" y="40875"/>
                </a:lnTo>
                <a:lnTo>
                  <a:pt x="26244" y="32337"/>
                </a:lnTo>
                <a:lnTo>
                  <a:pt x="27800" y="30721"/>
                </a:lnTo>
                <a:lnTo>
                  <a:pt x="33147" y="25057"/>
                </a:lnTo>
                <a:lnTo>
                  <a:pt x="39179" y="21767"/>
                </a:lnTo>
                <a:lnTo>
                  <a:pt x="45148" y="17119"/>
                </a:lnTo>
                <a:lnTo>
                  <a:pt x="49301" y="13893"/>
                </a:lnTo>
                <a:lnTo>
                  <a:pt x="54800" y="8826"/>
                </a:lnTo>
                <a:lnTo>
                  <a:pt x="58889" y="5511"/>
                </a:lnTo>
                <a:lnTo>
                  <a:pt x="34036" y="0"/>
                </a:lnTo>
                <a:lnTo>
                  <a:pt x="29032" y="711"/>
                </a:lnTo>
                <a:lnTo>
                  <a:pt x="23571" y="8229"/>
                </a:lnTo>
                <a:lnTo>
                  <a:pt x="19888" y="11303"/>
                </a:lnTo>
                <a:lnTo>
                  <a:pt x="16217" y="14376"/>
                </a:lnTo>
                <a:lnTo>
                  <a:pt x="12268" y="16129"/>
                </a:lnTo>
                <a:lnTo>
                  <a:pt x="8089" y="18211"/>
                </a:lnTo>
                <a:lnTo>
                  <a:pt x="5156" y="19773"/>
                </a:lnTo>
                <a:lnTo>
                  <a:pt x="2197" y="20218"/>
                </a:lnTo>
                <a:lnTo>
                  <a:pt x="0" y="22580"/>
                </a:lnTo>
                <a:lnTo>
                  <a:pt x="2159" y="32727"/>
                </a:lnTo>
                <a:lnTo>
                  <a:pt x="2603" y="35471"/>
                </a:lnTo>
                <a:lnTo>
                  <a:pt x="3200" y="39154"/>
                </a:lnTo>
                <a:close/>
              </a:path>
            </a:pathLst>
          </a:custGeom>
          <a:solidFill>
            <a:srgbClr val="4E180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242268" y="1928958"/>
            <a:ext cx="58889" cy="47612"/>
          </a:xfrm>
          <a:custGeom>
            <a:avLst/>
            <a:gdLst/>
            <a:ahLst/>
            <a:cxnLst/>
            <a:rect l="l" t="t" r="r" b="b"/>
            <a:pathLst>
              <a:path w="58889" h="47612">
                <a:moveTo>
                  <a:pt x="34036" y="0"/>
                </a:moveTo>
                <a:lnTo>
                  <a:pt x="29032" y="711"/>
                </a:lnTo>
                <a:lnTo>
                  <a:pt x="23571" y="8229"/>
                </a:lnTo>
                <a:lnTo>
                  <a:pt x="19888" y="11303"/>
                </a:lnTo>
                <a:lnTo>
                  <a:pt x="16217" y="14376"/>
                </a:lnTo>
                <a:lnTo>
                  <a:pt x="12268" y="16129"/>
                </a:lnTo>
                <a:lnTo>
                  <a:pt x="8089" y="18211"/>
                </a:lnTo>
                <a:lnTo>
                  <a:pt x="7099" y="18694"/>
                </a:lnTo>
                <a:lnTo>
                  <a:pt x="6096" y="19316"/>
                </a:lnTo>
                <a:lnTo>
                  <a:pt x="5156" y="19773"/>
                </a:lnTo>
                <a:lnTo>
                  <a:pt x="4686" y="20002"/>
                </a:lnTo>
                <a:lnTo>
                  <a:pt x="2197" y="20218"/>
                </a:lnTo>
                <a:lnTo>
                  <a:pt x="1714" y="20764"/>
                </a:lnTo>
                <a:lnTo>
                  <a:pt x="0" y="22580"/>
                </a:lnTo>
                <a:lnTo>
                  <a:pt x="2159" y="32727"/>
                </a:lnTo>
                <a:lnTo>
                  <a:pt x="2603" y="35471"/>
                </a:lnTo>
                <a:lnTo>
                  <a:pt x="3200" y="39154"/>
                </a:lnTo>
                <a:lnTo>
                  <a:pt x="5092" y="44005"/>
                </a:lnTo>
                <a:lnTo>
                  <a:pt x="5765" y="47612"/>
                </a:lnTo>
                <a:lnTo>
                  <a:pt x="16579" y="40875"/>
                </a:lnTo>
                <a:lnTo>
                  <a:pt x="26244" y="32337"/>
                </a:lnTo>
                <a:lnTo>
                  <a:pt x="27800" y="30721"/>
                </a:lnTo>
                <a:lnTo>
                  <a:pt x="33147" y="25057"/>
                </a:lnTo>
                <a:lnTo>
                  <a:pt x="39179" y="21767"/>
                </a:lnTo>
                <a:lnTo>
                  <a:pt x="45148" y="17119"/>
                </a:lnTo>
                <a:lnTo>
                  <a:pt x="49301" y="13893"/>
                </a:lnTo>
                <a:lnTo>
                  <a:pt x="54800" y="8826"/>
                </a:lnTo>
                <a:lnTo>
                  <a:pt x="58889" y="5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231371" y="1773558"/>
            <a:ext cx="285835" cy="203904"/>
          </a:xfrm>
          <a:custGeom>
            <a:avLst/>
            <a:gdLst/>
            <a:ahLst/>
            <a:cxnLst/>
            <a:rect l="l" t="t" r="r" b="b"/>
            <a:pathLst>
              <a:path w="285835" h="203904">
                <a:moveTo>
                  <a:pt x="2745" y="107511"/>
                </a:moveTo>
                <a:lnTo>
                  <a:pt x="0" y="117634"/>
                </a:lnTo>
                <a:lnTo>
                  <a:pt x="3884" y="129989"/>
                </a:lnTo>
                <a:lnTo>
                  <a:pt x="6371" y="134193"/>
                </a:lnTo>
                <a:lnTo>
                  <a:pt x="14050" y="144088"/>
                </a:lnTo>
                <a:lnTo>
                  <a:pt x="23652" y="153013"/>
                </a:lnTo>
                <a:lnTo>
                  <a:pt x="34914" y="159873"/>
                </a:lnTo>
                <a:lnTo>
                  <a:pt x="44255" y="162997"/>
                </a:lnTo>
                <a:lnTo>
                  <a:pt x="62831" y="167081"/>
                </a:lnTo>
                <a:lnTo>
                  <a:pt x="77293" y="170349"/>
                </a:lnTo>
                <a:lnTo>
                  <a:pt x="84879" y="172095"/>
                </a:lnTo>
                <a:lnTo>
                  <a:pt x="85403" y="172217"/>
                </a:lnTo>
                <a:lnTo>
                  <a:pt x="99438" y="175040"/>
                </a:lnTo>
                <a:lnTo>
                  <a:pt x="109484" y="176974"/>
                </a:lnTo>
                <a:lnTo>
                  <a:pt x="119352" y="178708"/>
                </a:lnTo>
                <a:lnTo>
                  <a:pt x="132854" y="180930"/>
                </a:lnTo>
                <a:lnTo>
                  <a:pt x="140839" y="182225"/>
                </a:lnTo>
                <a:lnTo>
                  <a:pt x="146098" y="184902"/>
                </a:lnTo>
                <a:lnTo>
                  <a:pt x="152104" y="190079"/>
                </a:lnTo>
                <a:lnTo>
                  <a:pt x="160256" y="196085"/>
                </a:lnTo>
                <a:lnTo>
                  <a:pt x="171954" y="201250"/>
                </a:lnTo>
                <a:lnTo>
                  <a:pt x="188599" y="203904"/>
                </a:lnTo>
                <a:lnTo>
                  <a:pt x="206968" y="203027"/>
                </a:lnTo>
                <a:lnTo>
                  <a:pt x="217674" y="201801"/>
                </a:lnTo>
                <a:lnTo>
                  <a:pt x="232018" y="200096"/>
                </a:lnTo>
                <a:lnTo>
                  <a:pt x="246571" y="197963"/>
                </a:lnTo>
                <a:lnTo>
                  <a:pt x="257908" y="195451"/>
                </a:lnTo>
                <a:lnTo>
                  <a:pt x="270747" y="189351"/>
                </a:lnTo>
                <a:lnTo>
                  <a:pt x="280759" y="180287"/>
                </a:lnTo>
                <a:lnTo>
                  <a:pt x="283701" y="174135"/>
                </a:lnTo>
                <a:lnTo>
                  <a:pt x="285835" y="165905"/>
                </a:lnTo>
                <a:lnTo>
                  <a:pt x="283803" y="158463"/>
                </a:lnTo>
                <a:lnTo>
                  <a:pt x="278672" y="152342"/>
                </a:lnTo>
                <a:lnTo>
                  <a:pt x="271979" y="144328"/>
                </a:lnTo>
                <a:lnTo>
                  <a:pt x="267013" y="139654"/>
                </a:lnTo>
                <a:lnTo>
                  <a:pt x="265931" y="129103"/>
                </a:lnTo>
                <a:lnTo>
                  <a:pt x="262819" y="116022"/>
                </a:lnTo>
                <a:lnTo>
                  <a:pt x="258239" y="101804"/>
                </a:lnTo>
                <a:lnTo>
                  <a:pt x="252752" y="87835"/>
                </a:lnTo>
                <a:lnTo>
                  <a:pt x="246921" y="75507"/>
                </a:lnTo>
                <a:lnTo>
                  <a:pt x="241305" y="66208"/>
                </a:lnTo>
                <a:lnTo>
                  <a:pt x="239403" y="63823"/>
                </a:lnTo>
                <a:lnTo>
                  <a:pt x="226836" y="52760"/>
                </a:lnTo>
                <a:lnTo>
                  <a:pt x="213675" y="44120"/>
                </a:lnTo>
                <a:lnTo>
                  <a:pt x="205355" y="39474"/>
                </a:lnTo>
                <a:lnTo>
                  <a:pt x="204593" y="39083"/>
                </a:lnTo>
                <a:lnTo>
                  <a:pt x="193912" y="23818"/>
                </a:lnTo>
                <a:lnTo>
                  <a:pt x="173630" y="9810"/>
                </a:lnTo>
                <a:lnTo>
                  <a:pt x="167534" y="8413"/>
                </a:lnTo>
                <a:lnTo>
                  <a:pt x="160943" y="5200"/>
                </a:lnTo>
                <a:lnTo>
                  <a:pt x="148823" y="1073"/>
                </a:lnTo>
                <a:lnTo>
                  <a:pt x="136984" y="0"/>
                </a:lnTo>
                <a:lnTo>
                  <a:pt x="124844" y="785"/>
                </a:lnTo>
                <a:lnTo>
                  <a:pt x="112264" y="2190"/>
                </a:lnTo>
                <a:lnTo>
                  <a:pt x="99820" y="5309"/>
                </a:lnTo>
                <a:lnTo>
                  <a:pt x="88196" y="9712"/>
                </a:lnTo>
                <a:lnTo>
                  <a:pt x="83651" y="11003"/>
                </a:lnTo>
                <a:lnTo>
                  <a:pt x="78990" y="12121"/>
                </a:lnTo>
                <a:lnTo>
                  <a:pt x="66442" y="19843"/>
                </a:lnTo>
                <a:lnTo>
                  <a:pt x="63445" y="23234"/>
                </a:lnTo>
                <a:lnTo>
                  <a:pt x="59597" y="27590"/>
                </a:lnTo>
                <a:lnTo>
                  <a:pt x="53221" y="30142"/>
                </a:lnTo>
                <a:lnTo>
                  <a:pt x="49716" y="35133"/>
                </a:lnTo>
                <a:lnTo>
                  <a:pt x="42482" y="45762"/>
                </a:lnTo>
                <a:lnTo>
                  <a:pt x="35988" y="56639"/>
                </a:lnTo>
                <a:lnTo>
                  <a:pt x="31555" y="66058"/>
                </a:lnTo>
                <a:lnTo>
                  <a:pt x="28565" y="78724"/>
                </a:lnTo>
                <a:lnTo>
                  <a:pt x="24397" y="93671"/>
                </a:lnTo>
                <a:lnTo>
                  <a:pt x="16348" y="101178"/>
                </a:lnTo>
                <a:lnTo>
                  <a:pt x="13775" y="102037"/>
                </a:lnTo>
                <a:lnTo>
                  <a:pt x="2745" y="107511"/>
                </a:lnTo>
                <a:close/>
              </a:path>
            </a:pathLst>
          </a:custGeom>
          <a:solidFill>
            <a:srgbClr val="FFDC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231371" y="1773558"/>
            <a:ext cx="285835" cy="203904"/>
          </a:xfrm>
          <a:custGeom>
            <a:avLst/>
            <a:gdLst/>
            <a:ahLst/>
            <a:cxnLst/>
            <a:rect l="l" t="t" r="r" b="b"/>
            <a:pathLst>
              <a:path w="285835" h="203904">
                <a:moveTo>
                  <a:pt x="13775" y="102037"/>
                </a:moveTo>
                <a:lnTo>
                  <a:pt x="2745" y="107511"/>
                </a:lnTo>
                <a:lnTo>
                  <a:pt x="0" y="117634"/>
                </a:lnTo>
                <a:lnTo>
                  <a:pt x="3884" y="129989"/>
                </a:lnTo>
                <a:lnTo>
                  <a:pt x="6371" y="134193"/>
                </a:lnTo>
                <a:lnTo>
                  <a:pt x="14050" y="144088"/>
                </a:lnTo>
                <a:lnTo>
                  <a:pt x="23652" y="153013"/>
                </a:lnTo>
                <a:lnTo>
                  <a:pt x="34914" y="159873"/>
                </a:lnTo>
                <a:lnTo>
                  <a:pt x="44255" y="162997"/>
                </a:lnTo>
                <a:lnTo>
                  <a:pt x="62831" y="167081"/>
                </a:lnTo>
                <a:lnTo>
                  <a:pt x="77293" y="170349"/>
                </a:lnTo>
                <a:lnTo>
                  <a:pt x="84879" y="172095"/>
                </a:lnTo>
                <a:lnTo>
                  <a:pt x="85403" y="172217"/>
                </a:lnTo>
                <a:lnTo>
                  <a:pt x="99438" y="175040"/>
                </a:lnTo>
                <a:lnTo>
                  <a:pt x="109484" y="176974"/>
                </a:lnTo>
                <a:lnTo>
                  <a:pt x="119352" y="178708"/>
                </a:lnTo>
                <a:lnTo>
                  <a:pt x="132854" y="180930"/>
                </a:lnTo>
                <a:lnTo>
                  <a:pt x="140839" y="182225"/>
                </a:lnTo>
                <a:lnTo>
                  <a:pt x="146098" y="184902"/>
                </a:lnTo>
                <a:lnTo>
                  <a:pt x="152104" y="190079"/>
                </a:lnTo>
                <a:lnTo>
                  <a:pt x="160256" y="196085"/>
                </a:lnTo>
                <a:lnTo>
                  <a:pt x="171954" y="201250"/>
                </a:lnTo>
                <a:lnTo>
                  <a:pt x="188599" y="203904"/>
                </a:lnTo>
                <a:lnTo>
                  <a:pt x="206968" y="203027"/>
                </a:lnTo>
                <a:lnTo>
                  <a:pt x="217674" y="201801"/>
                </a:lnTo>
                <a:lnTo>
                  <a:pt x="232018" y="200096"/>
                </a:lnTo>
                <a:lnTo>
                  <a:pt x="246571" y="197963"/>
                </a:lnTo>
                <a:lnTo>
                  <a:pt x="257908" y="195451"/>
                </a:lnTo>
                <a:lnTo>
                  <a:pt x="270747" y="189351"/>
                </a:lnTo>
                <a:lnTo>
                  <a:pt x="280759" y="180287"/>
                </a:lnTo>
                <a:lnTo>
                  <a:pt x="283701" y="174135"/>
                </a:lnTo>
                <a:lnTo>
                  <a:pt x="285835" y="165905"/>
                </a:lnTo>
                <a:lnTo>
                  <a:pt x="283803" y="158463"/>
                </a:lnTo>
                <a:lnTo>
                  <a:pt x="278672" y="152342"/>
                </a:lnTo>
                <a:lnTo>
                  <a:pt x="271979" y="144328"/>
                </a:lnTo>
                <a:lnTo>
                  <a:pt x="267013" y="139654"/>
                </a:lnTo>
                <a:lnTo>
                  <a:pt x="265931" y="129103"/>
                </a:lnTo>
                <a:lnTo>
                  <a:pt x="262819" y="116022"/>
                </a:lnTo>
                <a:lnTo>
                  <a:pt x="258239" y="101804"/>
                </a:lnTo>
                <a:lnTo>
                  <a:pt x="252752" y="87835"/>
                </a:lnTo>
                <a:lnTo>
                  <a:pt x="246921" y="75507"/>
                </a:lnTo>
                <a:lnTo>
                  <a:pt x="241305" y="66208"/>
                </a:lnTo>
                <a:lnTo>
                  <a:pt x="239403" y="63823"/>
                </a:lnTo>
                <a:lnTo>
                  <a:pt x="226836" y="52760"/>
                </a:lnTo>
                <a:lnTo>
                  <a:pt x="213675" y="44120"/>
                </a:lnTo>
                <a:lnTo>
                  <a:pt x="205355" y="39474"/>
                </a:lnTo>
                <a:lnTo>
                  <a:pt x="204593" y="39083"/>
                </a:lnTo>
                <a:lnTo>
                  <a:pt x="193912" y="23818"/>
                </a:lnTo>
                <a:lnTo>
                  <a:pt x="173630" y="9810"/>
                </a:lnTo>
                <a:lnTo>
                  <a:pt x="167534" y="8413"/>
                </a:lnTo>
                <a:lnTo>
                  <a:pt x="160943" y="5200"/>
                </a:lnTo>
                <a:lnTo>
                  <a:pt x="148823" y="1073"/>
                </a:lnTo>
                <a:lnTo>
                  <a:pt x="136984" y="0"/>
                </a:lnTo>
                <a:lnTo>
                  <a:pt x="124844" y="785"/>
                </a:lnTo>
                <a:lnTo>
                  <a:pt x="112264" y="2190"/>
                </a:lnTo>
                <a:lnTo>
                  <a:pt x="99820" y="5309"/>
                </a:lnTo>
                <a:lnTo>
                  <a:pt x="88196" y="9712"/>
                </a:lnTo>
                <a:lnTo>
                  <a:pt x="83651" y="11003"/>
                </a:lnTo>
                <a:lnTo>
                  <a:pt x="78990" y="12121"/>
                </a:lnTo>
                <a:lnTo>
                  <a:pt x="66442" y="19843"/>
                </a:lnTo>
                <a:lnTo>
                  <a:pt x="63445" y="23234"/>
                </a:lnTo>
                <a:lnTo>
                  <a:pt x="59597" y="27590"/>
                </a:lnTo>
                <a:lnTo>
                  <a:pt x="53221" y="30142"/>
                </a:lnTo>
                <a:lnTo>
                  <a:pt x="49716" y="35133"/>
                </a:lnTo>
                <a:lnTo>
                  <a:pt x="42482" y="45762"/>
                </a:lnTo>
                <a:lnTo>
                  <a:pt x="35988" y="56639"/>
                </a:lnTo>
                <a:lnTo>
                  <a:pt x="31555" y="66058"/>
                </a:lnTo>
                <a:lnTo>
                  <a:pt x="28565" y="78724"/>
                </a:lnTo>
                <a:lnTo>
                  <a:pt x="24397" y="93671"/>
                </a:lnTo>
                <a:lnTo>
                  <a:pt x="16348" y="101178"/>
                </a:lnTo>
                <a:lnTo>
                  <a:pt x="16112" y="101186"/>
                </a:lnTo>
                <a:lnTo>
                  <a:pt x="13775" y="1020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294816" y="1789452"/>
            <a:ext cx="122072" cy="123291"/>
          </a:xfrm>
          <a:custGeom>
            <a:avLst/>
            <a:gdLst/>
            <a:ahLst/>
            <a:cxnLst/>
            <a:rect l="l" t="t" r="r" b="b"/>
            <a:pathLst>
              <a:path w="122072" h="123291">
                <a:moveTo>
                  <a:pt x="0" y="7340"/>
                </a:moveTo>
                <a:lnTo>
                  <a:pt x="2095" y="4572"/>
                </a:lnTo>
                <a:lnTo>
                  <a:pt x="7416" y="1536"/>
                </a:lnTo>
                <a:lnTo>
                  <a:pt x="10756" y="1282"/>
                </a:lnTo>
                <a:lnTo>
                  <a:pt x="12712" y="1117"/>
                </a:lnTo>
                <a:lnTo>
                  <a:pt x="19380" y="0"/>
                </a:lnTo>
                <a:lnTo>
                  <a:pt x="21513" y="266"/>
                </a:lnTo>
                <a:lnTo>
                  <a:pt x="24726" y="685"/>
                </a:lnTo>
                <a:lnTo>
                  <a:pt x="29616" y="1841"/>
                </a:lnTo>
                <a:lnTo>
                  <a:pt x="33096" y="2235"/>
                </a:lnTo>
                <a:lnTo>
                  <a:pt x="39179" y="2908"/>
                </a:lnTo>
                <a:lnTo>
                  <a:pt x="43243" y="3911"/>
                </a:lnTo>
                <a:lnTo>
                  <a:pt x="48209" y="6946"/>
                </a:lnTo>
                <a:lnTo>
                  <a:pt x="58653" y="13997"/>
                </a:lnTo>
                <a:lnTo>
                  <a:pt x="68785" y="21830"/>
                </a:lnTo>
                <a:lnTo>
                  <a:pt x="72047" y="24472"/>
                </a:lnTo>
                <a:lnTo>
                  <a:pt x="80952" y="33247"/>
                </a:lnTo>
                <a:lnTo>
                  <a:pt x="88934" y="43695"/>
                </a:lnTo>
                <a:lnTo>
                  <a:pt x="95557" y="54524"/>
                </a:lnTo>
                <a:lnTo>
                  <a:pt x="101724" y="66557"/>
                </a:lnTo>
                <a:lnTo>
                  <a:pt x="107206" y="77988"/>
                </a:lnTo>
                <a:lnTo>
                  <a:pt x="113158" y="91306"/>
                </a:lnTo>
                <a:lnTo>
                  <a:pt x="117491" y="103308"/>
                </a:lnTo>
                <a:lnTo>
                  <a:pt x="120741" y="115644"/>
                </a:lnTo>
                <a:lnTo>
                  <a:pt x="122072" y="123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412355" y="1787776"/>
            <a:ext cx="62687" cy="104521"/>
          </a:xfrm>
          <a:custGeom>
            <a:avLst/>
            <a:gdLst/>
            <a:ahLst/>
            <a:cxnLst/>
            <a:rect l="l" t="t" r="r" b="b"/>
            <a:pathLst>
              <a:path w="62687" h="104520">
                <a:moveTo>
                  <a:pt x="0" y="0"/>
                </a:moveTo>
                <a:lnTo>
                  <a:pt x="9570" y="9191"/>
                </a:lnTo>
                <a:lnTo>
                  <a:pt x="18615" y="18001"/>
                </a:lnTo>
                <a:lnTo>
                  <a:pt x="27041" y="26927"/>
                </a:lnTo>
                <a:lnTo>
                  <a:pt x="34753" y="36470"/>
                </a:lnTo>
                <a:lnTo>
                  <a:pt x="41655" y="47128"/>
                </a:lnTo>
                <a:lnTo>
                  <a:pt x="47654" y="59401"/>
                </a:lnTo>
                <a:lnTo>
                  <a:pt x="52498" y="71773"/>
                </a:lnTo>
                <a:lnTo>
                  <a:pt x="56695" y="83808"/>
                </a:lnTo>
                <a:lnTo>
                  <a:pt x="60410" y="95978"/>
                </a:lnTo>
                <a:lnTo>
                  <a:pt x="62687" y="104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45122" y="1876295"/>
            <a:ext cx="13169" cy="21983"/>
          </a:xfrm>
          <a:custGeom>
            <a:avLst/>
            <a:gdLst/>
            <a:ahLst/>
            <a:cxnLst/>
            <a:rect l="l" t="t" r="r" b="b"/>
            <a:pathLst>
              <a:path w="13169" h="21983">
                <a:moveTo>
                  <a:pt x="2324" y="0"/>
                </a:moveTo>
                <a:lnTo>
                  <a:pt x="0" y="8941"/>
                </a:lnTo>
                <a:lnTo>
                  <a:pt x="7755" y="18362"/>
                </a:lnTo>
                <a:lnTo>
                  <a:pt x="13169" y="219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394791" y="1913214"/>
            <a:ext cx="103593" cy="33299"/>
          </a:xfrm>
          <a:custGeom>
            <a:avLst/>
            <a:gdLst/>
            <a:ahLst/>
            <a:cxnLst/>
            <a:rect l="l" t="t" r="r" b="b"/>
            <a:pathLst>
              <a:path w="103593" h="33299">
                <a:moveTo>
                  <a:pt x="103593" y="0"/>
                </a:moveTo>
                <a:lnTo>
                  <a:pt x="102692" y="546"/>
                </a:lnTo>
                <a:lnTo>
                  <a:pt x="97243" y="9829"/>
                </a:lnTo>
                <a:lnTo>
                  <a:pt x="96088" y="11468"/>
                </a:lnTo>
                <a:lnTo>
                  <a:pt x="94526" y="13690"/>
                </a:lnTo>
                <a:lnTo>
                  <a:pt x="92506" y="15163"/>
                </a:lnTo>
                <a:lnTo>
                  <a:pt x="90538" y="16916"/>
                </a:lnTo>
                <a:lnTo>
                  <a:pt x="87223" y="19875"/>
                </a:lnTo>
                <a:lnTo>
                  <a:pt x="83680" y="21742"/>
                </a:lnTo>
                <a:lnTo>
                  <a:pt x="79971" y="24282"/>
                </a:lnTo>
                <a:lnTo>
                  <a:pt x="74955" y="27698"/>
                </a:lnTo>
                <a:lnTo>
                  <a:pt x="69113" y="28105"/>
                </a:lnTo>
                <a:lnTo>
                  <a:pt x="63258" y="29514"/>
                </a:lnTo>
                <a:lnTo>
                  <a:pt x="50764" y="31784"/>
                </a:lnTo>
                <a:lnTo>
                  <a:pt x="38077" y="33001"/>
                </a:lnTo>
                <a:lnTo>
                  <a:pt x="32473" y="33299"/>
                </a:lnTo>
                <a:lnTo>
                  <a:pt x="22183" y="33104"/>
                </a:lnTo>
                <a:lnTo>
                  <a:pt x="9204" y="31727"/>
                </a:lnTo>
                <a:lnTo>
                  <a:pt x="0" y="303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962817" y="1508179"/>
            <a:ext cx="504723" cy="338442"/>
          </a:xfrm>
          <a:custGeom>
            <a:avLst/>
            <a:gdLst/>
            <a:ahLst/>
            <a:cxnLst/>
            <a:rect l="l" t="t" r="r" b="b"/>
            <a:pathLst>
              <a:path w="504723" h="338442">
                <a:moveTo>
                  <a:pt x="422783" y="338442"/>
                </a:moveTo>
                <a:lnTo>
                  <a:pt x="504723" y="226491"/>
                </a:lnTo>
                <a:lnTo>
                  <a:pt x="81940" y="0"/>
                </a:lnTo>
                <a:lnTo>
                  <a:pt x="0" y="111950"/>
                </a:lnTo>
                <a:lnTo>
                  <a:pt x="422783" y="338442"/>
                </a:lnTo>
                <a:close/>
              </a:path>
            </a:pathLst>
          </a:custGeom>
          <a:solidFill>
            <a:srgbClr val="B97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962817" y="1508179"/>
            <a:ext cx="504723" cy="338442"/>
          </a:xfrm>
          <a:custGeom>
            <a:avLst/>
            <a:gdLst/>
            <a:ahLst/>
            <a:cxnLst/>
            <a:rect l="l" t="t" r="r" b="b"/>
            <a:pathLst>
              <a:path w="504723" h="338442">
                <a:moveTo>
                  <a:pt x="422783" y="338442"/>
                </a:moveTo>
                <a:lnTo>
                  <a:pt x="0" y="111950"/>
                </a:lnTo>
                <a:lnTo>
                  <a:pt x="81940" y="0"/>
                </a:lnTo>
                <a:lnTo>
                  <a:pt x="504723" y="226491"/>
                </a:lnTo>
                <a:lnTo>
                  <a:pt x="422783" y="338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044754" y="1387789"/>
            <a:ext cx="423697" cy="346887"/>
          </a:xfrm>
          <a:custGeom>
            <a:avLst/>
            <a:gdLst/>
            <a:ahLst/>
            <a:cxnLst/>
            <a:rect l="l" t="t" r="r" b="b"/>
            <a:pathLst>
              <a:path w="423697" h="346887">
                <a:moveTo>
                  <a:pt x="423697" y="212737"/>
                </a:moveTo>
                <a:lnTo>
                  <a:pt x="26593" y="0"/>
                </a:lnTo>
                <a:lnTo>
                  <a:pt x="0" y="120395"/>
                </a:lnTo>
                <a:lnTo>
                  <a:pt x="422783" y="346887"/>
                </a:lnTo>
                <a:lnTo>
                  <a:pt x="423697" y="212737"/>
                </a:lnTo>
                <a:close/>
              </a:path>
            </a:pathLst>
          </a:custGeom>
          <a:solidFill>
            <a:srgbClr val="CC7C4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044754" y="1387789"/>
            <a:ext cx="423697" cy="346887"/>
          </a:xfrm>
          <a:custGeom>
            <a:avLst/>
            <a:gdLst/>
            <a:ahLst/>
            <a:cxnLst/>
            <a:rect l="l" t="t" r="r" b="b"/>
            <a:pathLst>
              <a:path w="423697" h="346887">
                <a:moveTo>
                  <a:pt x="423697" y="212737"/>
                </a:moveTo>
                <a:lnTo>
                  <a:pt x="26593" y="0"/>
                </a:lnTo>
                <a:lnTo>
                  <a:pt x="0" y="120395"/>
                </a:lnTo>
                <a:lnTo>
                  <a:pt x="422783" y="346887"/>
                </a:lnTo>
                <a:lnTo>
                  <a:pt x="423697" y="2127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081353" y="141059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081353" y="141059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074951" y="144553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074951" y="144553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068555" y="148047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068555" y="148047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59111" y="1452329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59111" y="1452329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152716" y="1487268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52716" y="1487268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46316" y="1522201"/>
            <a:ext cx="58813" cy="48145"/>
          </a:xfrm>
          <a:custGeom>
            <a:avLst/>
            <a:gdLst/>
            <a:ahLst/>
            <a:cxnLst/>
            <a:rect l="l" t="t" r="r" b="b"/>
            <a:pathLst>
              <a:path w="58813" h="48145">
                <a:moveTo>
                  <a:pt x="58813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13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46316" y="1522201"/>
            <a:ext cx="58813" cy="48145"/>
          </a:xfrm>
          <a:custGeom>
            <a:avLst/>
            <a:gdLst/>
            <a:ahLst/>
            <a:cxnLst/>
            <a:rect l="l" t="t" r="r" b="b"/>
            <a:pathLst>
              <a:path w="58813" h="48145">
                <a:moveTo>
                  <a:pt x="58813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13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236870" y="149406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236870" y="1494064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232069" y="1530173"/>
            <a:ext cx="58826" cy="48145"/>
          </a:xfrm>
          <a:custGeom>
            <a:avLst/>
            <a:gdLst/>
            <a:ahLst/>
            <a:cxnLst/>
            <a:rect l="l" t="t" r="r" b="b"/>
            <a:pathLst>
              <a:path w="58826" h="48145">
                <a:moveTo>
                  <a:pt x="58826" y="29527"/>
                </a:moveTo>
                <a:lnTo>
                  <a:pt x="3708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26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232069" y="1530173"/>
            <a:ext cx="58826" cy="48145"/>
          </a:xfrm>
          <a:custGeom>
            <a:avLst/>
            <a:gdLst/>
            <a:ahLst/>
            <a:cxnLst/>
            <a:rect l="l" t="t" r="r" b="b"/>
            <a:pathLst>
              <a:path w="58826" h="48145">
                <a:moveTo>
                  <a:pt x="58826" y="29527"/>
                </a:moveTo>
                <a:lnTo>
                  <a:pt x="3708" y="0"/>
                </a:lnTo>
                <a:lnTo>
                  <a:pt x="0" y="16713"/>
                </a:lnTo>
                <a:lnTo>
                  <a:pt x="58686" y="48145"/>
                </a:lnTo>
                <a:lnTo>
                  <a:pt x="58826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226496" y="156570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226496" y="1565703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314629" y="153579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314629" y="153579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95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311468" y="157308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11468" y="1573085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07488" y="1609790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61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307488" y="1609790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61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392402" y="1577528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392402" y="1577528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389226" y="1614819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389226" y="1614819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386860" y="165270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386860" y="1652702"/>
            <a:ext cx="58801" cy="48145"/>
          </a:xfrm>
          <a:custGeom>
            <a:avLst/>
            <a:gdLst/>
            <a:ahLst/>
            <a:cxnLst/>
            <a:rect l="l" t="t" r="r" b="b"/>
            <a:pathLst>
              <a:path w="58800" h="48145">
                <a:moveTo>
                  <a:pt x="58800" y="29527"/>
                </a:moveTo>
                <a:lnTo>
                  <a:pt x="3682" y="0"/>
                </a:lnTo>
                <a:lnTo>
                  <a:pt x="0" y="16713"/>
                </a:lnTo>
                <a:lnTo>
                  <a:pt x="58673" y="48145"/>
                </a:lnTo>
                <a:lnTo>
                  <a:pt x="58800" y="2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962818" y="1386352"/>
            <a:ext cx="106565" cy="233781"/>
          </a:xfrm>
          <a:custGeom>
            <a:avLst/>
            <a:gdLst/>
            <a:ahLst/>
            <a:cxnLst/>
            <a:rect l="l" t="t" r="r" b="b"/>
            <a:pathLst>
              <a:path w="106565" h="233781">
                <a:moveTo>
                  <a:pt x="81940" y="121831"/>
                </a:moveTo>
                <a:lnTo>
                  <a:pt x="106565" y="0"/>
                </a:lnTo>
                <a:lnTo>
                  <a:pt x="34061" y="99072"/>
                </a:lnTo>
                <a:lnTo>
                  <a:pt x="0" y="233781"/>
                </a:lnTo>
                <a:lnTo>
                  <a:pt x="81940" y="121831"/>
                </a:lnTo>
                <a:close/>
              </a:path>
            </a:pathLst>
          </a:custGeom>
          <a:solidFill>
            <a:srgbClr val="F0915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962818" y="1386352"/>
            <a:ext cx="106565" cy="233781"/>
          </a:xfrm>
          <a:custGeom>
            <a:avLst/>
            <a:gdLst/>
            <a:ahLst/>
            <a:cxnLst/>
            <a:rect l="l" t="t" r="r" b="b"/>
            <a:pathLst>
              <a:path w="106565" h="233781">
                <a:moveTo>
                  <a:pt x="81940" y="121831"/>
                </a:moveTo>
                <a:lnTo>
                  <a:pt x="0" y="233781"/>
                </a:lnTo>
                <a:lnTo>
                  <a:pt x="34061" y="99072"/>
                </a:lnTo>
                <a:lnTo>
                  <a:pt x="106565" y="0"/>
                </a:lnTo>
                <a:lnTo>
                  <a:pt x="81940" y="1218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069379" y="1280888"/>
            <a:ext cx="0" cy="83324"/>
          </a:xfrm>
          <a:custGeom>
            <a:avLst/>
            <a:gdLst/>
            <a:ahLst/>
            <a:cxnLst/>
            <a:rect l="l" t="t" r="r" b="b"/>
            <a:pathLst>
              <a:path h="83324">
                <a:moveTo>
                  <a:pt x="0" y="83324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069379" y="1280888"/>
            <a:ext cx="0" cy="83324"/>
          </a:xfrm>
          <a:custGeom>
            <a:avLst/>
            <a:gdLst/>
            <a:ahLst/>
            <a:cxnLst/>
            <a:rect l="l" t="t" r="r" b="b"/>
            <a:pathLst>
              <a:path h="83324">
                <a:moveTo>
                  <a:pt x="0" y="8332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029955" y="1460886"/>
            <a:ext cx="0" cy="129006"/>
          </a:xfrm>
          <a:custGeom>
            <a:avLst/>
            <a:gdLst/>
            <a:ahLst/>
            <a:cxnLst/>
            <a:rect l="l" t="t" r="r" b="b"/>
            <a:pathLst>
              <a:path h="129006">
                <a:moveTo>
                  <a:pt x="0" y="129006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029955" y="1460886"/>
            <a:ext cx="0" cy="129006"/>
          </a:xfrm>
          <a:custGeom>
            <a:avLst/>
            <a:gdLst/>
            <a:ahLst/>
            <a:cxnLst/>
            <a:rect l="l" t="t" r="r" b="b"/>
            <a:pathLst>
              <a:path h="129006">
                <a:moveTo>
                  <a:pt x="0" y="12900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997902" y="1394382"/>
            <a:ext cx="0" cy="66078"/>
          </a:xfrm>
          <a:custGeom>
            <a:avLst/>
            <a:gdLst/>
            <a:ahLst/>
            <a:cxnLst/>
            <a:rect l="l" t="t" r="r" b="b"/>
            <a:pathLst>
              <a:path h="66078">
                <a:moveTo>
                  <a:pt x="0" y="66078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997902" y="1394382"/>
            <a:ext cx="0" cy="66078"/>
          </a:xfrm>
          <a:custGeom>
            <a:avLst/>
            <a:gdLst/>
            <a:ahLst/>
            <a:cxnLst/>
            <a:rect l="l" t="t" r="r" b="b"/>
            <a:pathLst>
              <a:path h="66078">
                <a:moveTo>
                  <a:pt x="0" y="6607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018031" y="1311062"/>
            <a:ext cx="0" cy="113487"/>
          </a:xfrm>
          <a:custGeom>
            <a:avLst/>
            <a:gdLst/>
            <a:ahLst/>
            <a:cxnLst/>
            <a:rect l="l" t="t" r="r" b="b"/>
            <a:pathLst>
              <a:path h="113487">
                <a:moveTo>
                  <a:pt x="0" y="113487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018031" y="1311062"/>
            <a:ext cx="0" cy="113487"/>
          </a:xfrm>
          <a:custGeom>
            <a:avLst/>
            <a:gdLst/>
            <a:ahLst/>
            <a:cxnLst/>
            <a:rect l="l" t="t" r="r" b="b"/>
            <a:pathLst>
              <a:path h="113487">
                <a:moveTo>
                  <a:pt x="0" y="11348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235778" y="1351283"/>
            <a:ext cx="0" cy="178892"/>
          </a:xfrm>
          <a:custGeom>
            <a:avLst/>
            <a:gdLst/>
            <a:ahLst/>
            <a:cxnLst/>
            <a:rect l="l" t="t" r="r" b="b"/>
            <a:pathLst>
              <a:path h="178892">
                <a:moveTo>
                  <a:pt x="0" y="178892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235778" y="1351283"/>
            <a:ext cx="0" cy="178892"/>
          </a:xfrm>
          <a:custGeom>
            <a:avLst/>
            <a:gdLst/>
            <a:ahLst/>
            <a:cxnLst/>
            <a:rect l="l" t="t" r="r" b="b"/>
            <a:pathLst>
              <a:path h="178892">
                <a:moveTo>
                  <a:pt x="0" y="1788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253618" y="1410177"/>
            <a:ext cx="0" cy="57467"/>
          </a:xfrm>
          <a:custGeom>
            <a:avLst/>
            <a:gdLst/>
            <a:ahLst/>
            <a:cxnLst/>
            <a:rect l="l" t="t" r="r" b="b"/>
            <a:pathLst>
              <a:path h="57467">
                <a:moveTo>
                  <a:pt x="0" y="57467"/>
                </a:moveTo>
                <a:lnTo>
                  <a:pt x="0" y="0"/>
                </a:lnTo>
              </a:path>
            </a:pathLst>
          </a:custGeom>
          <a:solidFill>
            <a:srgbClr val="935A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253618" y="1410177"/>
            <a:ext cx="0" cy="57467"/>
          </a:xfrm>
          <a:custGeom>
            <a:avLst/>
            <a:gdLst/>
            <a:ahLst/>
            <a:cxnLst/>
            <a:rect l="l" t="t" r="r" b="b"/>
            <a:pathLst>
              <a:path h="57467">
                <a:moveTo>
                  <a:pt x="0" y="5746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181581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89488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973747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010328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68881" y="3871735"/>
            <a:ext cx="2015998" cy="3165043"/>
          </a:xfrm>
          <a:custGeom>
            <a:avLst/>
            <a:gdLst/>
            <a:ahLst/>
            <a:cxnLst/>
            <a:rect l="l" t="t" r="r" b="b"/>
            <a:pathLst>
              <a:path w="2015998" h="3165043">
                <a:moveTo>
                  <a:pt x="0" y="3165043"/>
                </a:moveTo>
                <a:lnTo>
                  <a:pt x="2015998" y="3165043"/>
                </a:lnTo>
                <a:lnTo>
                  <a:pt x="2015998" y="0"/>
                </a:lnTo>
                <a:lnTo>
                  <a:pt x="0" y="0"/>
                </a:lnTo>
                <a:lnTo>
                  <a:pt x="0" y="316504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70938" y="3871735"/>
            <a:ext cx="2211882" cy="3165043"/>
          </a:xfrm>
          <a:custGeom>
            <a:avLst/>
            <a:gdLst/>
            <a:ahLst/>
            <a:cxnLst/>
            <a:rect l="l" t="t" r="r" b="b"/>
            <a:pathLst>
              <a:path w="2211882" h="3165043">
                <a:moveTo>
                  <a:pt x="2113940" y="0"/>
                </a:moveTo>
                <a:lnTo>
                  <a:pt x="97942" y="0"/>
                </a:lnTo>
              </a:path>
              <a:path w="2211882" h="3165043">
                <a:moveTo>
                  <a:pt x="97942" y="3165043"/>
                </a:moveTo>
                <a:lnTo>
                  <a:pt x="2113940" y="31650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371898" y="5790184"/>
            <a:ext cx="1511477" cy="1246593"/>
          </a:xfrm>
          <a:custGeom>
            <a:avLst/>
            <a:gdLst/>
            <a:ahLst/>
            <a:cxnLst/>
            <a:rect l="l" t="t" r="r" b="b"/>
            <a:pathLst>
              <a:path w="1511477" h="1246593">
                <a:moveTo>
                  <a:pt x="885228" y="0"/>
                </a:moveTo>
                <a:lnTo>
                  <a:pt x="0" y="1246593"/>
                </a:lnTo>
                <a:lnTo>
                  <a:pt x="1511477" y="1246593"/>
                </a:lnTo>
                <a:lnTo>
                  <a:pt x="1223403" y="0"/>
                </a:lnTo>
                <a:lnTo>
                  <a:pt x="88522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371898" y="5790184"/>
            <a:ext cx="1511477" cy="1246593"/>
          </a:xfrm>
          <a:custGeom>
            <a:avLst/>
            <a:gdLst/>
            <a:ahLst/>
            <a:cxnLst/>
            <a:rect l="l" t="t" r="r" b="b"/>
            <a:pathLst>
              <a:path w="1511477" h="1246593">
                <a:moveTo>
                  <a:pt x="885228" y="0"/>
                </a:moveTo>
                <a:lnTo>
                  <a:pt x="1223403" y="0"/>
                </a:lnTo>
                <a:lnTo>
                  <a:pt x="1511477" y="1246593"/>
                </a:lnTo>
                <a:lnTo>
                  <a:pt x="0" y="1246593"/>
                </a:lnTo>
                <a:lnTo>
                  <a:pt x="88522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595309" y="5191086"/>
            <a:ext cx="589572" cy="1845690"/>
          </a:xfrm>
          <a:custGeom>
            <a:avLst/>
            <a:gdLst/>
            <a:ahLst/>
            <a:cxnLst/>
            <a:rect l="l" t="t" r="r" b="b"/>
            <a:pathLst>
              <a:path w="589572" h="1845691">
                <a:moveTo>
                  <a:pt x="396227" y="90462"/>
                </a:moveTo>
                <a:lnTo>
                  <a:pt x="0" y="599097"/>
                </a:lnTo>
                <a:lnTo>
                  <a:pt x="288061" y="1845690"/>
                </a:lnTo>
                <a:lnTo>
                  <a:pt x="589572" y="1845690"/>
                </a:lnTo>
                <a:lnTo>
                  <a:pt x="589572" y="0"/>
                </a:lnTo>
                <a:lnTo>
                  <a:pt x="396227" y="904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595305" y="5145260"/>
            <a:ext cx="687514" cy="1891512"/>
          </a:xfrm>
          <a:custGeom>
            <a:avLst/>
            <a:gdLst/>
            <a:ahLst/>
            <a:cxnLst/>
            <a:rect l="l" t="t" r="r" b="b"/>
            <a:pathLst>
              <a:path w="687514" h="1891512">
                <a:moveTo>
                  <a:pt x="589573" y="45825"/>
                </a:moveTo>
                <a:lnTo>
                  <a:pt x="396239" y="136283"/>
                </a:lnTo>
                <a:lnTo>
                  <a:pt x="0" y="644918"/>
                </a:lnTo>
                <a:lnTo>
                  <a:pt x="288074" y="1891512"/>
                </a:lnTo>
                <a:lnTo>
                  <a:pt x="589573" y="18915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790044" y="5281550"/>
            <a:ext cx="1201496" cy="508634"/>
          </a:xfrm>
          <a:custGeom>
            <a:avLst/>
            <a:gdLst/>
            <a:ahLst/>
            <a:cxnLst/>
            <a:rect l="l" t="t" r="r" b="b"/>
            <a:pathLst>
              <a:path w="1201496" h="508635">
                <a:moveTo>
                  <a:pt x="1201496" y="0"/>
                </a:moveTo>
                <a:lnTo>
                  <a:pt x="0" y="0"/>
                </a:lnTo>
                <a:lnTo>
                  <a:pt x="467080" y="508634"/>
                </a:lnTo>
                <a:lnTo>
                  <a:pt x="805256" y="508634"/>
                </a:lnTo>
                <a:lnTo>
                  <a:pt x="120149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790044" y="5281550"/>
            <a:ext cx="1201496" cy="508634"/>
          </a:xfrm>
          <a:custGeom>
            <a:avLst/>
            <a:gdLst/>
            <a:ahLst/>
            <a:cxnLst/>
            <a:rect l="l" t="t" r="r" b="b"/>
            <a:pathLst>
              <a:path w="1201496" h="508635">
                <a:moveTo>
                  <a:pt x="1201496" y="0"/>
                </a:moveTo>
                <a:lnTo>
                  <a:pt x="0" y="0"/>
                </a:lnTo>
                <a:lnTo>
                  <a:pt x="467080" y="508634"/>
                </a:lnTo>
                <a:lnTo>
                  <a:pt x="805256" y="508634"/>
                </a:lnTo>
                <a:lnTo>
                  <a:pt x="12014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68874" y="5029869"/>
            <a:ext cx="1088250" cy="2006904"/>
          </a:xfrm>
          <a:custGeom>
            <a:avLst/>
            <a:gdLst/>
            <a:ahLst/>
            <a:cxnLst/>
            <a:rect l="l" t="t" r="r" b="b"/>
            <a:pathLst>
              <a:path w="1088250" h="2006904">
                <a:moveTo>
                  <a:pt x="0" y="2006904"/>
                </a:moveTo>
                <a:lnTo>
                  <a:pt x="203022" y="2006904"/>
                </a:lnTo>
                <a:lnTo>
                  <a:pt x="1088250" y="760310"/>
                </a:lnTo>
                <a:lnTo>
                  <a:pt x="621169" y="251675"/>
                </a:lnTo>
                <a:lnTo>
                  <a:pt x="0" y="0"/>
                </a:lnTo>
                <a:lnTo>
                  <a:pt x="0" y="200690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70945" y="4990186"/>
            <a:ext cx="1186180" cy="2046592"/>
          </a:xfrm>
          <a:custGeom>
            <a:avLst/>
            <a:gdLst/>
            <a:ahLst/>
            <a:cxnLst/>
            <a:rect l="l" t="t" r="r" b="b"/>
            <a:pathLst>
              <a:path w="1186179" h="2046592">
                <a:moveTo>
                  <a:pt x="1186180" y="799998"/>
                </a:moveTo>
                <a:lnTo>
                  <a:pt x="719099" y="291363"/>
                </a:lnTo>
                <a:lnTo>
                  <a:pt x="97936" y="39681"/>
                </a:lnTo>
              </a:path>
              <a:path w="1186179" h="2046592">
                <a:moveTo>
                  <a:pt x="97936" y="2046592"/>
                </a:moveTo>
                <a:lnTo>
                  <a:pt x="300951" y="2046592"/>
                </a:lnTo>
                <a:lnTo>
                  <a:pt x="1186180" y="7999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463943" y="6311525"/>
            <a:ext cx="444930" cy="362783"/>
          </a:xfrm>
          <a:custGeom>
            <a:avLst/>
            <a:gdLst/>
            <a:ahLst/>
            <a:cxnLst/>
            <a:rect l="l" t="t" r="r" b="b"/>
            <a:pathLst>
              <a:path w="444930" h="362783">
                <a:moveTo>
                  <a:pt x="61051" y="231608"/>
                </a:moveTo>
                <a:lnTo>
                  <a:pt x="62515" y="234861"/>
                </a:lnTo>
                <a:lnTo>
                  <a:pt x="67099" y="243309"/>
                </a:lnTo>
                <a:lnTo>
                  <a:pt x="65662" y="249831"/>
                </a:lnTo>
                <a:lnTo>
                  <a:pt x="61334" y="257784"/>
                </a:lnTo>
                <a:lnTo>
                  <a:pt x="55007" y="268671"/>
                </a:lnTo>
                <a:lnTo>
                  <a:pt x="48101" y="279269"/>
                </a:lnTo>
                <a:lnTo>
                  <a:pt x="40652" y="289702"/>
                </a:lnTo>
                <a:lnTo>
                  <a:pt x="38563" y="292493"/>
                </a:lnTo>
                <a:lnTo>
                  <a:pt x="35616" y="296392"/>
                </a:lnTo>
                <a:lnTo>
                  <a:pt x="40125" y="298742"/>
                </a:lnTo>
                <a:lnTo>
                  <a:pt x="35413" y="303377"/>
                </a:lnTo>
                <a:lnTo>
                  <a:pt x="25026" y="310173"/>
                </a:lnTo>
                <a:lnTo>
                  <a:pt x="13233" y="316255"/>
                </a:lnTo>
                <a:lnTo>
                  <a:pt x="5149" y="323049"/>
                </a:lnTo>
                <a:lnTo>
                  <a:pt x="0" y="335391"/>
                </a:lnTo>
                <a:lnTo>
                  <a:pt x="905" y="347630"/>
                </a:lnTo>
                <a:lnTo>
                  <a:pt x="6139" y="356569"/>
                </a:lnTo>
                <a:lnTo>
                  <a:pt x="7105" y="357365"/>
                </a:lnTo>
                <a:lnTo>
                  <a:pt x="16071" y="360862"/>
                </a:lnTo>
                <a:lnTo>
                  <a:pt x="29420" y="362724"/>
                </a:lnTo>
                <a:lnTo>
                  <a:pt x="44051" y="362783"/>
                </a:lnTo>
                <a:lnTo>
                  <a:pt x="56864" y="360874"/>
                </a:lnTo>
                <a:lnTo>
                  <a:pt x="58616" y="360349"/>
                </a:lnTo>
                <a:lnTo>
                  <a:pt x="69943" y="354643"/>
                </a:lnTo>
                <a:lnTo>
                  <a:pt x="80036" y="347170"/>
                </a:lnTo>
                <a:lnTo>
                  <a:pt x="81349" y="346278"/>
                </a:lnTo>
                <a:lnTo>
                  <a:pt x="91732" y="339142"/>
                </a:lnTo>
                <a:lnTo>
                  <a:pt x="101589" y="332774"/>
                </a:lnTo>
                <a:lnTo>
                  <a:pt x="112816" y="327126"/>
                </a:lnTo>
                <a:lnTo>
                  <a:pt x="122446" y="323596"/>
                </a:lnTo>
                <a:lnTo>
                  <a:pt x="134159" y="320360"/>
                </a:lnTo>
                <a:lnTo>
                  <a:pt x="146048" y="317895"/>
                </a:lnTo>
                <a:lnTo>
                  <a:pt x="158075" y="315960"/>
                </a:lnTo>
                <a:lnTo>
                  <a:pt x="170200" y="314315"/>
                </a:lnTo>
                <a:lnTo>
                  <a:pt x="182386" y="312718"/>
                </a:lnTo>
                <a:lnTo>
                  <a:pt x="194592" y="310930"/>
                </a:lnTo>
                <a:lnTo>
                  <a:pt x="206782" y="308711"/>
                </a:lnTo>
                <a:lnTo>
                  <a:pt x="218915" y="305820"/>
                </a:lnTo>
                <a:lnTo>
                  <a:pt x="230954" y="302016"/>
                </a:lnTo>
                <a:lnTo>
                  <a:pt x="242860" y="297059"/>
                </a:lnTo>
                <a:lnTo>
                  <a:pt x="252507" y="291960"/>
                </a:lnTo>
                <a:lnTo>
                  <a:pt x="264805" y="284882"/>
                </a:lnTo>
                <a:lnTo>
                  <a:pt x="275885" y="278860"/>
                </a:lnTo>
                <a:lnTo>
                  <a:pt x="286317" y="273683"/>
                </a:lnTo>
                <a:lnTo>
                  <a:pt x="296670" y="269139"/>
                </a:lnTo>
                <a:lnTo>
                  <a:pt x="307515" y="265016"/>
                </a:lnTo>
                <a:lnTo>
                  <a:pt x="319419" y="261104"/>
                </a:lnTo>
                <a:lnTo>
                  <a:pt x="332954" y="257189"/>
                </a:lnTo>
                <a:lnTo>
                  <a:pt x="339870" y="255333"/>
                </a:lnTo>
                <a:lnTo>
                  <a:pt x="352014" y="252060"/>
                </a:lnTo>
                <a:lnTo>
                  <a:pt x="364550" y="248255"/>
                </a:lnTo>
                <a:lnTo>
                  <a:pt x="376949" y="243663"/>
                </a:lnTo>
                <a:lnTo>
                  <a:pt x="388679" y="238030"/>
                </a:lnTo>
                <a:lnTo>
                  <a:pt x="399208" y="231100"/>
                </a:lnTo>
                <a:lnTo>
                  <a:pt x="404564" y="226377"/>
                </a:lnTo>
                <a:lnTo>
                  <a:pt x="412422" y="216895"/>
                </a:lnTo>
                <a:lnTo>
                  <a:pt x="412759" y="211636"/>
                </a:lnTo>
                <a:lnTo>
                  <a:pt x="410044" y="206257"/>
                </a:lnTo>
                <a:lnTo>
                  <a:pt x="408692" y="197459"/>
                </a:lnTo>
                <a:lnTo>
                  <a:pt x="410860" y="186390"/>
                </a:lnTo>
                <a:lnTo>
                  <a:pt x="415625" y="174524"/>
                </a:lnTo>
                <a:lnTo>
                  <a:pt x="421496" y="162184"/>
                </a:lnTo>
                <a:lnTo>
                  <a:pt x="426985" y="149697"/>
                </a:lnTo>
                <a:lnTo>
                  <a:pt x="430600" y="137386"/>
                </a:lnTo>
                <a:lnTo>
                  <a:pt x="431247" y="129984"/>
                </a:lnTo>
                <a:lnTo>
                  <a:pt x="431183" y="124675"/>
                </a:lnTo>
                <a:lnTo>
                  <a:pt x="428250" y="118973"/>
                </a:lnTo>
                <a:lnTo>
                  <a:pt x="428834" y="113741"/>
                </a:lnTo>
                <a:lnTo>
                  <a:pt x="433078" y="102305"/>
                </a:lnTo>
                <a:lnTo>
                  <a:pt x="439933" y="92148"/>
                </a:lnTo>
                <a:lnTo>
                  <a:pt x="443426" y="84569"/>
                </a:lnTo>
                <a:lnTo>
                  <a:pt x="444930" y="73116"/>
                </a:lnTo>
                <a:lnTo>
                  <a:pt x="443838" y="60190"/>
                </a:lnTo>
                <a:lnTo>
                  <a:pt x="442242" y="47267"/>
                </a:lnTo>
                <a:lnTo>
                  <a:pt x="442067" y="37236"/>
                </a:lnTo>
                <a:lnTo>
                  <a:pt x="442290" y="24371"/>
                </a:lnTo>
                <a:lnTo>
                  <a:pt x="439561" y="9760"/>
                </a:lnTo>
                <a:lnTo>
                  <a:pt x="431515" y="462"/>
                </a:lnTo>
                <a:lnTo>
                  <a:pt x="429901" y="0"/>
                </a:lnTo>
                <a:lnTo>
                  <a:pt x="419621" y="962"/>
                </a:lnTo>
                <a:lnTo>
                  <a:pt x="407823" y="5852"/>
                </a:lnTo>
                <a:lnTo>
                  <a:pt x="395669" y="12104"/>
                </a:lnTo>
                <a:lnTo>
                  <a:pt x="390391" y="14681"/>
                </a:lnTo>
                <a:lnTo>
                  <a:pt x="377833" y="20234"/>
                </a:lnTo>
                <a:lnTo>
                  <a:pt x="365500" y="25253"/>
                </a:lnTo>
                <a:lnTo>
                  <a:pt x="353352" y="29819"/>
                </a:lnTo>
                <a:lnTo>
                  <a:pt x="341350" y="34008"/>
                </a:lnTo>
                <a:lnTo>
                  <a:pt x="329454" y="37899"/>
                </a:lnTo>
                <a:lnTo>
                  <a:pt x="317626" y="41571"/>
                </a:lnTo>
                <a:lnTo>
                  <a:pt x="305825" y="45103"/>
                </a:lnTo>
                <a:lnTo>
                  <a:pt x="294013" y="48572"/>
                </a:lnTo>
                <a:lnTo>
                  <a:pt x="282151" y="52057"/>
                </a:lnTo>
                <a:lnTo>
                  <a:pt x="270198" y="55638"/>
                </a:lnTo>
                <a:lnTo>
                  <a:pt x="258115" y="59391"/>
                </a:lnTo>
                <a:lnTo>
                  <a:pt x="251250" y="61607"/>
                </a:lnTo>
                <a:lnTo>
                  <a:pt x="239638" y="65764"/>
                </a:lnTo>
                <a:lnTo>
                  <a:pt x="227988" y="70435"/>
                </a:lnTo>
                <a:lnTo>
                  <a:pt x="216256" y="75366"/>
                </a:lnTo>
                <a:lnTo>
                  <a:pt x="204399" y="80305"/>
                </a:lnTo>
                <a:lnTo>
                  <a:pt x="192374" y="84997"/>
                </a:lnTo>
                <a:lnTo>
                  <a:pt x="184295" y="87845"/>
                </a:lnTo>
                <a:lnTo>
                  <a:pt x="171327" y="94224"/>
                </a:lnTo>
                <a:lnTo>
                  <a:pt x="165583" y="104628"/>
                </a:lnTo>
                <a:lnTo>
                  <a:pt x="164471" y="111315"/>
                </a:lnTo>
                <a:lnTo>
                  <a:pt x="154365" y="114347"/>
                </a:lnTo>
                <a:lnTo>
                  <a:pt x="148787" y="117726"/>
                </a:lnTo>
                <a:lnTo>
                  <a:pt x="146263" y="121579"/>
                </a:lnTo>
                <a:lnTo>
                  <a:pt x="145316" y="126029"/>
                </a:lnTo>
                <a:lnTo>
                  <a:pt x="144472" y="131201"/>
                </a:lnTo>
                <a:lnTo>
                  <a:pt x="142253" y="137222"/>
                </a:lnTo>
                <a:lnTo>
                  <a:pt x="137185" y="144216"/>
                </a:lnTo>
                <a:lnTo>
                  <a:pt x="129304" y="151193"/>
                </a:lnTo>
                <a:lnTo>
                  <a:pt x="121692" y="155885"/>
                </a:lnTo>
                <a:lnTo>
                  <a:pt x="108819" y="163244"/>
                </a:lnTo>
                <a:lnTo>
                  <a:pt x="94260" y="171785"/>
                </a:lnTo>
                <a:lnTo>
                  <a:pt x="81587" y="180023"/>
                </a:lnTo>
                <a:lnTo>
                  <a:pt x="74376" y="186473"/>
                </a:lnTo>
                <a:lnTo>
                  <a:pt x="73882" y="187490"/>
                </a:lnTo>
                <a:lnTo>
                  <a:pt x="69089" y="199949"/>
                </a:lnTo>
                <a:lnTo>
                  <a:pt x="63823" y="211130"/>
                </a:lnTo>
                <a:lnTo>
                  <a:pt x="60379" y="221520"/>
                </a:lnTo>
                <a:lnTo>
                  <a:pt x="61051" y="2316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463943" y="6311525"/>
            <a:ext cx="444930" cy="362783"/>
          </a:xfrm>
          <a:custGeom>
            <a:avLst/>
            <a:gdLst/>
            <a:ahLst/>
            <a:cxnLst/>
            <a:rect l="l" t="t" r="r" b="b"/>
            <a:pathLst>
              <a:path w="444930" h="362783">
                <a:moveTo>
                  <a:pt x="164471" y="111315"/>
                </a:moveTo>
                <a:lnTo>
                  <a:pt x="154365" y="114347"/>
                </a:lnTo>
                <a:lnTo>
                  <a:pt x="148787" y="117726"/>
                </a:lnTo>
                <a:lnTo>
                  <a:pt x="146263" y="121579"/>
                </a:lnTo>
                <a:lnTo>
                  <a:pt x="145316" y="126029"/>
                </a:lnTo>
                <a:lnTo>
                  <a:pt x="144472" y="131201"/>
                </a:lnTo>
                <a:lnTo>
                  <a:pt x="142253" y="137222"/>
                </a:lnTo>
                <a:lnTo>
                  <a:pt x="137185" y="144216"/>
                </a:lnTo>
                <a:lnTo>
                  <a:pt x="129304" y="151193"/>
                </a:lnTo>
                <a:lnTo>
                  <a:pt x="121692" y="155885"/>
                </a:lnTo>
                <a:lnTo>
                  <a:pt x="108819" y="163244"/>
                </a:lnTo>
                <a:lnTo>
                  <a:pt x="94260" y="171785"/>
                </a:lnTo>
                <a:lnTo>
                  <a:pt x="81587" y="180023"/>
                </a:lnTo>
                <a:lnTo>
                  <a:pt x="74376" y="186473"/>
                </a:lnTo>
                <a:lnTo>
                  <a:pt x="73882" y="187490"/>
                </a:lnTo>
                <a:lnTo>
                  <a:pt x="69089" y="199949"/>
                </a:lnTo>
                <a:lnTo>
                  <a:pt x="63823" y="211130"/>
                </a:lnTo>
                <a:lnTo>
                  <a:pt x="60379" y="221520"/>
                </a:lnTo>
                <a:lnTo>
                  <a:pt x="61051" y="231608"/>
                </a:lnTo>
                <a:lnTo>
                  <a:pt x="62515" y="234861"/>
                </a:lnTo>
                <a:lnTo>
                  <a:pt x="67099" y="243309"/>
                </a:lnTo>
                <a:lnTo>
                  <a:pt x="65662" y="249831"/>
                </a:lnTo>
                <a:lnTo>
                  <a:pt x="61334" y="257784"/>
                </a:lnTo>
                <a:lnTo>
                  <a:pt x="55007" y="268671"/>
                </a:lnTo>
                <a:lnTo>
                  <a:pt x="48101" y="279269"/>
                </a:lnTo>
                <a:lnTo>
                  <a:pt x="40652" y="289702"/>
                </a:lnTo>
                <a:lnTo>
                  <a:pt x="38563" y="292493"/>
                </a:lnTo>
                <a:lnTo>
                  <a:pt x="35616" y="296392"/>
                </a:lnTo>
                <a:lnTo>
                  <a:pt x="40125" y="298742"/>
                </a:lnTo>
                <a:lnTo>
                  <a:pt x="35413" y="303377"/>
                </a:lnTo>
                <a:lnTo>
                  <a:pt x="25026" y="310173"/>
                </a:lnTo>
                <a:lnTo>
                  <a:pt x="13233" y="316255"/>
                </a:lnTo>
                <a:lnTo>
                  <a:pt x="5149" y="323049"/>
                </a:lnTo>
                <a:lnTo>
                  <a:pt x="0" y="335391"/>
                </a:lnTo>
                <a:lnTo>
                  <a:pt x="905" y="347630"/>
                </a:lnTo>
                <a:lnTo>
                  <a:pt x="6139" y="356569"/>
                </a:lnTo>
                <a:lnTo>
                  <a:pt x="7105" y="357365"/>
                </a:lnTo>
                <a:lnTo>
                  <a:pt x="16071" y="360862"/>
                </a:lnTo>
                <a:lnTo>
                  <a:pt x="29420" y="362724"/>
                </a:lnTo>
                <a:lnTo>
                  <a:pt x="44051" y="362783"/>
                </a:lnTo>
                <a:lnTo>
                  <a:pt x="56864" y="360874"/>
                </a:lnTo>
                <a:lnTo>
                  <a:pt x="58616" y="360349"/>
                </a:lnTo>
                <a:lnTo>
                  <a:pt x="69943" y="354643"/>
                </a:lnTo>
                <a:lnTo>
                  <a:pt x="80036" y="347170"/>
                </a:lnTo>
                <a:lnTo>
                  <a:pt x="81349" y="346278"/>
                </a:lnTo>
                <a:lnTo>
                  <a:pt x="91732" y="339142"/>
                </a:lnTo>
                <a:lnTo>
                  <a:pt x="101589" y="332774"/>
                </a:lnTo>
                <a:lnTo>
                  <a:pt x="112816" y="327126"/>
                </a:lnTo>
                <a:lnTo>
                  <a:pt x="122446" y="323596"/>
                </a:lnTo>
                <a:lnTo>
                  <a:pt x="134159" y="320360"/>
                </a:lnTo>
                <a:lnTo>
                  <a:pt x="146048" y="317895"/>
                </a:lnTo>
                <a:lnTo>
                  <a:pt x="158075" y="315960"/>
                </a:lnTo>
                <a:lnTo>
                  <a:pt x="170200" y="314315"/>
                </a:lnTo>
                <a:lnTo>
                  <a:pt x="182386" y="312718"/>
                </a:lnTo>
                <a:lnTo>
                  <a:pt x="194592" y="310930"/>
                </a:lnTo>
                <a:lnTo>
                  <a:pt x="206782" y="308711"/>
                </a:lnTo>
                <a:lnTo>
                  <a:pt x="218915" y="305820"/>
                </a:lnTo>
                <a:lnTo>
                  <a:pt x="230954" y="302016"/>
                </a:lnTo>
                <a:lnTo>
                  <a:pt x="242860" y="297059"/>
                </a:lnTo>
                <a:lnTo>
                  <a:pt x="252507" y="291960"/>
                </a:lnTo>
                <a:lnTo>
                  <a:pt x="264805" y="284882"/>
                </a:lnTo>
                <a:lnTo>
                  <a:pt x="275885" y="278860"/>
                </a:lnTo>
                <a:lnTo>
                  <a:pt x="286317" y="273683"/>
                </a:lnTo>
                <a:lnTo>
                  <a:pt x="296670" y="269139"/>
                </a:lnTo>
                <a:lnTo>
                  <a:pt x="307515" y="265016"/>
                </a:lnTo>
                <a:lnTo>
                  <a:pt x="319419" y="261104"/>
                </a:lnTo>
                <a:lnTo>
                  <a:pt x="332954" y="257189"/>
                </a:lnTo>
                <a:lnTo>
                  <a:pt x="339870" y="255333"/>
                </a:lnTo>
                <a:lnTo>
                  <a:pt x="352014" y="252060"/>
                </a:lnTo>
                <a:lnTo>
                  <a:pt x="364550" y="248255"/>
                </a:lnTo>
                <a:lnTo>
                  <a:pt x="376949" y="243663"/>
                </a:lnTo>
                <a:lnTo>
                  <a:pt x="388679" y="238030"/>
                </a:lnTo>
                <a:lnTo>
                  <a:pt x="399208" y="231100"/>
                </a:lnTo>
                <a:lnTo>
                  <a:pt x="404564" y="226377"/>
                </a:lnTo>
                <a:lnTo>
                  <a:pt x="412422" y="216895"/>
                </a:lnTo>
                <a:lnTo>
                  <a:pt x="412759" y="211636"/>
                </a:lnTo>
                <a:lnTo>
                  <a:pt x="410044" y="206257"/>
                </a:lnTo>
                <a:lnTo>
                  <a:pt x="408692" y="197459"/>
                </a:lnTo>
                <a:lnTo>
                  <a:pt x="410860" y="186390"/>
                </a:lnTo>
                <a:lnTo>
                  <a:pt x="415625" y="174524"/>
                </a:lnTo>
                <a:lnTo>
                  <a:pt x="421496" y="162184"/>
                </a:lnTo>
                <a:lnTo>
                  <a:pt x="426985" y="149697"/>
                </a:lnTo>
                <a:lnTo>
                  <a:pt x="430600" y="137386"/>
                </a:lnTo>
                <a:lnTo>
                  <a:pt x="431247" y="129984"/>
                </a:lnTo>
                <a:lnTo>
                  <a:pt x="431183" y="124675"/>
                </a:lnTo>
                <a:lnTo>
                  <a:pt x="428250" y="118973"/>
                </a:lnTo>
                <a:lnTo>
                  <a:pt x="428834" y="113741"/>
                </a:lnTo>
                <a:lnTo>
                  <a:pt x="433078" y="102305"/>
                </a:lnTo>
                <a:lnTo>
                  <a:pt x="439933" y="92148"/>
                </a:lnTo>
                <a:lnTo>
                  <a:pt x="443426" y="84569"/>
                </a:lnTo>
                <a:lnTo>
                  <a:pt x="444930" y="73116"/>
                </a:lnTo>
                <a:lnTo>
                  <a:pt x="443838" y="60190"/>
                </a:lnTo>
                <a:lnTo>
                  <a:pt x="442242" y="47267"/>
                </a:lnTo>
                <a:lnTo>
                  <a:pt x="442067" y="37236"/>
                </a:lnTo>
                <a:lnTo>
                  <a:pt x="442290" y="24371"/>
                </a:lnTo>
                <a:lnTo>
                  <a:pt x="439561" y="9760"/>
                </a:lnTo>
                <a:lnTo>
                  <a:pt x="431515" y="462"/>
                </a:lnTo>
                <a:lnTo>
                  <a:pt x="429901" y="0"/>
                </a:lnTo>
                <a:lnTo>
                  <a:pt x="419621" y="962"/>
                </a:lnTo>
                <a:lnTo>
                  <a:pt x="407823" y="5852"/>
                </a:lnTo>
                <a:lnTo>
                  <a:pt x="395669" y="12104"/>
                </a:lnTo>
                <a:lnTo>
                  <a:pt x="390391" y="14681"/>
                </a:lnTo>
                <a:lnTo>
                  <a:pt x="377833" y="20234"/>
                </a:lnTo>
                <a:lnTo>
                  <a:pt x="365500" y="25253"/>
                </a:lnTo>
                <a:lnTo>
                  <a:pt x="353352" y="29819"/>
                </a:lnTo>
                <a:lnTo>
                  <a:pt x="341350" y="34008"/>
                </a:lnTo>
                <a:lnTo>
                  <a:pt x="329454" y="37899"/>
                </a:lnTo>
                <a:lnTo>
                  <a:pt x="317626" y="41571"/>
                </a:lnTo>
                <a:lnTo>
                  <a:pt x="305825" y="45103"/>
                </a:lnTo>
                <a:lnTo>
                  <a:pt x="294013" y="48572"/>
                </a:lnTo>
                <a:lnTo>
                  <a:pt x="282151" y="52057"/>
                </a:lnTo>
                <a:lnTo>
                  <a:pt x="270198" y="55638"/>
                </a:lnTo>
                <a:lnTo>
                  <a:pt x="258115" y="59391"/>
                </a:lnTo>
                <a:lnTo>
                  <a:pt x="251250" y="61607"/>
                </a:lnTo>
                <a:lnTo>
                  <a:pt x="239638" y="65764"/>
                </a:lnTo>
                <a:lnTo>
                  <a:pt x="227988" y="70435"/>
                </a:lnTo>
                <a:lnTo>
                  <a:pt x="216256" y="75366"/>
                </a:lnTo>
                <a:lnTo>
                  <a:pt x="204399" y="80305"/>
                </a:lnTo>
                <a:lnTo>
                  <a:pt x="192374" y="84997"/>
                </a:lnTo>
                <a:lnTo>
                  <a:pt x="184295" y="87845"/>
                </a:lnTo>
                <a:lnTo>
                  <a:pt x="171327" y="94224"/>
                </a:lnTo>
                <a:lnTo>
                  <a:pt x="165583" y="104628"/>
                </a:lnTo>
                <a:lnTo>
                  <a:pt x="164471" y="1113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429955" y="6574486"/>
            <a:ext cx="106327" cy="85646"/>
          </a:xfrm>
          <a:custGeom>
            <a:avLst/>
            <a:gdLst/>
            <a:ahLst/>
            <a:cxnLst/>
            <a:rect l="l" t="t" r="r" b="b"/>
            <a:pathLst>
              <a:path w="106327" h="85646">
                <a:moveTo>
                  <a:pt x="65528" y="0"/>
                </a:moveTo>
                <a:lnTo>
                  <a:pt x="53169" y="5814"/>
                </a:lnTo>
                <a:lnTo>
                  <a:pt x="41320" y="12339"/>
                </a:lnTo>
                <a:lnTo>
                  <a:pt x="30320" y="19449"/>
                </a:lnTo>
                <a:lnTo>
                  <a:pt x="20512" y="27019"/>
                </a:lnTo>
                <a:lnTo>
                  <a:pt x="12235" y="34925"/>
                </a:lnTo>
                <a:lnTo>
                  <a:pt x="5830" y="43041"/>
                </a:lnTo>
                <a:lnTo>
                  <a:pt x="1638" y="51244"/>
                </a:lnTo>
                <a:lnTo>
                  <a:pt x="0" y="59408"/>
                </a:lnTo>
                <a:lnTo>
                  <a:pt x="1255" y="67409"/>
                </a:lnTo>
                <a:lnTo>
                  <a:pt x="5745" y="75121"/>
                </a:lnTo>
                <a:lnTo>
                  <a:pt x="13844" y="81306"/>
                </a:lnTo>
                <a:lnTo>
                  <a:pt x="24279" y="84617"/>
                </a:lnTo>
                <a:lnTo>
                  <a:pt x="36743" y="85646"/>
                </a:lnTo>
                <a:lnTo>
                  <a:pt x="50303" y="84251"/>
                </a:lnTo>
                <a:lnTo>
                  <a:pt x="64027" y="80288"/>
                </a:lnTo>
                <a:lnTo>
                  <a:pt x="73745" y="75615"/>
                </a:lnTo>
                <a:lnTo>
                  <a:pt x="85130" y="67181"/>
                </a:lnTo>
                <a:lnTo>
                  <a:pt x="94324" y="56864"/>
                </a:lnTo>
                <a:lnTo>
                  <a:pt x="101083" y="45561"/>
                </a:lnTo>
                <a:lnTo>
                  <a:pt x="105165" y="34174"/>
                </a:lnTo>
                <a:lnTo>
                  <a:pt x="106327" y="23601"/>
                </a:lnTo>
                <a:lnTo>
                  <a:pt x="104327" y="14743"/>
                </a:lnTo>
                <a:lnTo>
                  <a:pt x="102205" y="11404"/>
                </a:lnTo>
                <a:lnTo>
                  <a:pt x="93842" y="5262"/>
                </a:lnTo>
                <a:lnTo>
                  <a:pt x="82327" y="2337"/>
                </a:lnTo>
                <a:lnTo>
                  <a:pt x="68788" y="2760"/>
                </a:lnTo>
                <a:lnTo>
                  <a:pt x="58517" y="5181"/>
                </a:lnTo>
                <a:lnTo>
                  <a:pt x="6552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429955" y="6574486"/>
            <a:ext cx="106327" cy="85646"/>
          </a:xfrm>
          <a:custGeom>
            <a:avLst/>
            <a:gdLst/>
            <a:ahLst/>
            <a:cxnLst/>
            <a:rect l="l" t="t" r="r" b="b"/>
            <a:pathLst>
              <a:path w="106327" h="85646">
                <a:moveTo>
                  <a:pt x="65528" y="0"/>
                </a:moveTo>
                <a:lnTo>
                  <a:pt x="53169" y="5814"/>
                </a:lnTo>
                <a:lnTo>
                  <a:pt x="41320" y="12339"/>
                </a:lnTo>
                <a:lnTo>
                  <a:pt x="30320" y="19449"/>
                </a:lnTo>
                <a:lnTo>
                  <a:pt x="20512" y="27019"/>
                </a:lnTo>
                <a:lnTo>
                  <a:pt x="12235" y="34925"/>
                </a:lnTo>
                <a:lnTo>
                  <a:pt x="5830" y="43041"/>
                </a:lnTo>
                <a:lnTo>
                  <a:pt x="1638" y="51244"/>
                </a:lnTo>
                <a:lnTo>
                  <a:pt x="0" y="59408"/>
                </a:lnTo>
                <a:lnTo>
                  <a:pt x="1255" y="67409"/>
                </a:lnTo>
                <a:lnTo>
                  <a:pt x="5745" y="75121"/>
                </a:lnTo>
                <a:lnTo>
                  <a:pt x="13844" y="81306"/>
                </a:lnTo>
                <a:lnTo>
                  <a:pt x="24279" y="84617"/>
                </a:lnTo>
                <a:lnTo>
                  <a:pt x="36743" y="85646"/>
                </a:lnTo>
                <a:lnTo>
                  <a:pt x="50303" y="84251"/>
                </a:lnTo>
                <a:lnTo>
                  <a:pt x="64027" y="80288"/>
                </a:lnTo>
                <a:lnTo>
                  <a:pt x="73745" y="75615"/>
                </a:lnTo>
                <a:lnTo>
                  <a:pt x="85130" y="67181"/>
                </a:lnTo>
                <a:lnTo>
                  <a:pt x="94324" y="56864"/>
                </a:lnTo>
                <a:lnTo>
                  <a:pt x="101083" y="45561"/>
                </a:lnTo>
                <a:lnTo>
                  <a:pt x="105165" y="34174"/>
                </a:lnTo>
                <a:lnTo>
                  <a:pt x="106327" y="23601"/>
                </a:lnTo>
                <a:lnTo>
                  <a:pt x="104327" y="14743"/>
                </a:lnTo>
                <a:lnTo>
                  <a:pt x="102205" y="11404"/>
                </a:lnTo>
                <a:lnTo>
                  <a:pt x="93842" y="5262"/>
                </a:lnTo>
                <a:lnTo>
                  <a:pt x="82327" y="2337"/>
                </a:lnTo>
                <a:lnTo>
                  <a:pt x="68788" y="2760"/>
                </a:lnTo>
                <a:lnTo>
                  <a:pt x="58517" y="51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670954" y="6442198"/>
            <a:ext cx="229019" cy="178396"/>
          </a:xfrm>
          <a:custGeom>
            <a:avLst/>
            <a:gdLst/>
            <a:ahLst/>
            <a:cxnLst/>
            <a:rect l="l" t="t" r="r" b="b"/>
            <a:pathLst>
              <a:path w="229019" h="178396">
                <a:moveTo>
                  <a:pt x="220052" y="46443"/>
                </a:moveTo>
                <a:lnTo>
                  <a:pt x="220218" y="39242"/>
                </a:lnTo>
                <a:lnTo>
                  <a:pt x="222554" y="31927"/>
                </a:lnTo>
                <a:lnTo>
                  <a:pt x="225513" y="24231"/>
                </a:lnTo>
                <a:lnTo>
                  <a:pt x="225945" y="23139"/>
                </a:lnTo>
                <a:lnTo>
                  <a:pt x="229019" y="19354"/>
                </a:lnTo>
                <a:lnTo>
                  <a:pt x="228117" y="18541"/>
                </a:lnTo>
                <a:lnTo>
                  <a:pt x="224459" y="15227"/>
                </a:lnTo>
                <a:lnTo>
                  <a:pt x="213537" y="24447"/>
                </a:lnTo>
                <a:lnTo>
                  <a:pt x="208610" y="26212"/>
                </a:lnTo>
                <a:lnTo>
                  <a:pt x="202765" y="27711"/>
                </a:lnTo>
                <a:lnTo>
                  <a:pt x="190435" y="26458"/>
                </a:lnTo>
                <a:lnTo>
                  <a:pt x="180813" y="20726"/>
                </a:lnTo>
                <a:lnTo>
                  <a:pt x="173253" y="13830"/>
                </a:lnTo>
                <a:lnTo>
                  <a:pt x="170484" y="11226"/>
                </a:lnTo>
                <a:lnTo>
                  <a:pt x="167030" y="1523"/>
                </a:lnTo>
                <a:lnTo>
                  <a:pt x="162623" y="571"/>
                </a:lnTo>
                <a:lnTo>
                  <a:pt x="159994" y="0"/>
                </a:lnTo>
                <a:lnTo>
                  <a:pt x="154978" y="2031"/>
                </a:lnTo>
                <a:lnTo>
                  <a:pt x="151904" y="2793"/>
                </a:lnTo>
                <a:lnTo>
                  <a:pt x="144308" y="4329"/>
                </a:lnTo>
                <a:lnTo>
                  <a:pt x="131575" y="5398"/>
                </a:lnTo>
                <a:lnTo>
                  <a:pt x="119737" y="5051"/>
                </a:lnTo>
                <a:lnTo>
                  <a:pt x="107569" y="4394"/>
                </a:lnTo>
                <a:lnTo>
                  <a:pt x="102087" y="4976"/>
                </a:lnTo>
                <a:lnTo>
                  <a:pt x="91162" y="9509"/>
                </a:lnTo>
                <a:lnTo>
                  <a:pt x="79770" y="17435"/>
                </a:lnTo>
                <a:lnTo>
                  <a:pt x="68669" y="27465"/>
                </a:lnTo>
                <a:lnTo>
                  <a:pt x="58617" y="38312"/>
                </a:lnTo>
                <a:lnTo>
                  <a:pt x="50371" y="48687"/>
                </a:lnTo>
                <a:lnTo>
                  <a:pt x="44691" y="57302"/>
                </a:lnTo>
                <a:lnTo>
                  <a:pt x="40630" y="66468"/>
                </a:lnTo>
                <a:lnTo>
                  <a:pt x="38212" y="77754"/>
                </a:lnTo>
                <a:lnTo>
                  <a:pt x="37204" y="88708"/>
                </a:lnTo>
                <a:lnTo>
                  <a:pt x="35653" y="99696"/>
                </a:lnTo>
                <a:lnTo>
                  <a:pt x="31610" y="111086"/>
                </a:lnTo>
                <a:lnTo>
                  <a:pt x="26477" y="118980"/>
                </a:lnTo>
                <a:lnTo>
                  <a:pt x="17560" y="129039"/>
                </a:lnTo>
                <a:lnTo>
                  <a:pt x="8582" y="138819"/>
                </a:lnTo>
                <a:lnTo>
                  <a:pt x="1932" y="148850"/>
                </a:lnTo>
                <a:lnTo>
                  <a:pt x="0" y="159664"/>
                </a:lnTo>
                <a:lnTo>
                  <a:pt x="112" y="160468"/>
                </a:lnTo>
                <a:lnTo>
                  <a:pt x="6013" y="170311"/>
                </a:lnTo>
                <a:lnTo>
                  <a:pt x="17737" y="176969"/>
                </a:lnTo>
                <a:lnTo>
                  <a:pt x="31864" y="178396"/>
                </a:lnTo>
                <a:lnTo>
                  <a:pt x="38936" y="177011"/>
                </a:lnTo>
                <a:lnTo>
                  <a:pt x="51375" y="176381"/>
                </a:lnTo>
                <a:lnTo>
                  <a:pt x="64516" y="176632"/>
                </a:lnTo>
                <a:lnTo>
                  <a:pt x="77386" y="176597"/>
                </a:lnTo>
                <a:lnTo>
                  <a:pt x="89014" y="175107"/>
                </a:lnTo>
                <a:lnTo>
                  <a:pt x="95161" y="173621"/>
                </a:lnTo>
                <a:lnTo>
                  <a:pt x="105244" y="171462"/>
                </a:lnTo>
                <a:lnTo>
                  <a:pt x="111315" y="168376"/>
                </a:lnTo>
                <a:lnTo>
                  <a:pt x="114951" y="166185"/>
                </a:lnTo>
                <a:lnTo>
                  <a:pt x="124870" y="157562"/>
                </a:lnTo>
                <a:lnTo>
                  <a:pt x="133934" y="148894"/>
                </a:lnTo>
                <a:lnTo>
                  <a:pt x="136241" y="146943"/>
                </a:lnTo>
                <a:lnTo>
                  <a:pt x="145975" y="138604"/>
                </a:lnTo>
                <a:lnTo>
                  <a:pt x="155586" y="130204"/>
                </a:lnTo>
                <a:lnTo>
                  <a:pt x="165037" y="121771"/>
                </a:lnTo>
                <a:lnTo>
                  <a:pt x="174294" y="113334"/>
                </a:lnTo>
                <a:lnTo>
                  <a:pt x="180498" y="108176"/>
                </a:lnTo>
                <a:lnTo>
                  <a:pt x="191209" y="100764"/>
                </a:lnTo>
                <a:lnTo>
                  <a:pt x="201822" y="93555"/>
                </a:lnTo>
                <a:lnTo>
                  <a:pt x="211333" y="85395"/>
                </a:lnTo>
                <a:lnTo>
                  <a:pt x="218744" y="75133"/>
                </a:lnTo>
                <a:lnTo>
                  <a:pt x="220981" y="69382"/>
                </a:lnTo>
                <a:lnTo>
                  <a:pt x="221261" y="57776"/>
                </a:lnTo>
                <a:lnTo>
                  <a:pt x="220052" y="4644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670954" y="6442198"/>
            <a:ext cx="229019" cy="178396"/>
          </a:xfrm>
          <a:custGeom>
            <a:avLst/>
            <a:gdLst/>
            <a:ahLst/>
            <a:cxnLst/>
            <a:rect l="l" t="t" r="r" b="b"/>
            <a:pathLst>
              <a:path w="229019" h="178396">
                <a:moveTo>
                  <a:pt x="31864" y="178396"/>
                </a:moveTo>
                <a:lnTo>
                  <a:pt x="17737" y="176969"/>
                </a:lnTo>
                <a:lnTo>
                  <a:pt x="6013" y="170311"/>
                </a:lnTo>
                <a:lnTo>
                  <a:pt x="112" y="160468"/>
                </a:lnTo>
                <a:lnTo>
                  <a:pt x="0" y="159664"/>
                </a:lnTo>
                <a:lnTo>
                  <a:pt x="1932" y="148850"/>
                </a:lnTo>
                <a:lnTo>
                  <a:pt x="8582" y="138819"/>
                </a:lnTo>
                <a:lnTo>
                  <a:pt x="17560" y="129039"/>
                </a:lnTo>
                <a:lnTo>
                  <a:pt x="26477" y="118980"/>
                </a:lnTo>
                <a:lnTo>
                  <a:pt x="31610" y="111086"/>
                </a:lnTo>
                <a:lnTo>
                  <a:pt x="35653" y="99696"/>
                </a:lnTo>
                <a:lnTo>
                  <a:pt x="37204" y="88708"/>
                </a:lnTo>
                <a:lnTo>
                  <a:pt x="38212" y="77754"/>
                </a:lnTo>
                <a:lnTo>
                  <a:pt x="40630" y="66468"/>
                </a:lnTo>
                <a:lnTo>
                  <a:pt x="44691" y="57302"/>
                </a:lnTo>
                <a:lnTo>
                  <a:pt x="50371" y="48687"/>
                </a:lnTo>
                <a:lnTo>
                  <a:pt x="58617" y="38312"/>
                </a:lnTo>
                <a:lnTo>
                  <a:pt x="68669" y="27465"/>
                </a:lnTo>
                <a:lnTo>
                  <a:pt x="79770" y="17435"/>
                </a:lnTo>
                <a:lnTo>
                  <a:pt x="91162" y="9509"/>
                </a:lnTo>
                <a:lnTo>
                  <a:pt x="102087" y="4976"/>
                </a:lnTo>
                <a:lnTo>
                  <a:pt x="107569" y="4394"/>
                </a:lnTo>
                <a:lnTo>
                  <a:pt x="119737" y="5051"/>
                </a:lnTo>
                <a:lnTo>
                  <a:pt x="131575" y="5398"/>
                </a:lnTo>
                <a:lnTo>
                  <a:pt x="144308" y="4329"/>
                </a:lnTo>
                <a:lnTo>
                  <a:pt x="151904" y="2793"/>
                </a:lnTo>
                <a:lnTo>
                  <a:pt x="154978" y="2031"/>
                </a:lnTo>
                <a:lnTo>
                  <a:pt x="159994" y="0"/>
                </a:lnTo>
                <a:lnTo>
                  <a:pt x="162623" y="571"/>
                </a:lnTo>
                <a:lnTo>
                  <a:pt x="167030" y="1523"/>
                </a:lnTo>
                <a:lnTo>
                  <a:pt x="170484" y="11226"/>
                </a:lnTo>
                <a:lnTo>
                  <a:pt x="173253" y="13830"/>
                </a:lnTo>
                <a:lnTo>
                  <a:pt x="180813" y="20726"/>
                </a:lnTo>
                <a:lnTo>
                  <a:pt x="190435" y="26458"/>
                </a:lnTo>
                <a:lnTo>
                  <a:pt x="202765" y="27711"/>
                </a:lnTo>
                <a:lnTo>
                  <a:pt x="208610" y="26212"/>
                </a:lnTo>
                <a:lnTo>
                  <a:pt x="213537" y="24447"/>
                </a:lnTo>
                <a:lnTo>
                  <a:pt x="224459" y="15227"/>
                </a:lnTo>
                <a:lnTo>
                  <a:pt x="228117" y="18541"/>
                </a:lnTo>
                <a:lnTo>
                  <a:pt x="229019" y="19354"/>
                </a:lnTo>
                <a:lnTo>
                  <a:pt x="225945" y="23139"/>
                </a:lnTo>
                <a:lnTo>
                  <a:pt x="225513" y="24231"/>
                </a:lnTo>
                <a:lnTo>
                  <a:pt x="222554" y="31927"/>
                </a:lnTo>
                <a:lnTo>
                  <a:pt x="220218" y="39242"/>
                </a:lnTo>
                <a:lnTo>
                  <a:pt x="220052" y="46443"/>
                </a:lnTo>
                <a:lnTo>
                  <a:pt x="221261" y="57776"/>
                </a:lnTo>
                <a:lnTo>
                  <a:pt x="220981" y="69382"/>
                </a:lnTo>
                <a:lnTo>
                  <a:pt x="218744" y="75133"/>
                </a:lnTo>
                <a:lnTo>
                  <a:pt x="211333" y="85395"/>
                </a:lnTo>
                <a:lnTo>
                  <a:pt x="201822" y="93555"/>
                </a:lnTo>
                <a:lnTo>
                  <a:pt x="191209" y="100764"/>
                </a:lnTo>
                <a:lnTo>
                  <a:pt x="180498" y="108176"/>
                </a:lnTo>
                <a:lnTo>
                  <a:pt x="174294" y="113334"/>
                </a:lnTo>
                <a:lnTo>
                  <a:pt x="165037" y="121771"/>
                </a:lnTo>
                <a:lnTo>
                  <a:pt x="155586" y="130204"/>
                </a:lnTo>
                <a:lnTo>
                  <a:pt x="145975" y="138604"/>
                </a:lnTo>
                <a:lnTo>
                  <a:pt x="136241" y="146943"/>
                </a:lnTo>
                <a:lnTo>
                  <a:pt x="133934" y="148894"/>
                </a:lnTo>
                <a:lnTo>
                  <a:pt x="124870" y="157562"/>
                </a:lnTo>
                <a:lnTo>
                  <a:pt x="114951" y="166185"/>
                </a:lnTo>
                <a:lnTo>
                  <a:pt x="111315" y="168376"/>
                </a:lnTo>
                <a:lnTo>
                  <a:pt x="105244" y="171462"/>
                </a:lnTo>
                <a:lnTo>
                  <a:pt x="95161" y="173621"/>
                </a:lnTo>
                <a:lnTo>
                  <a:pt x="89014" y="175107"/>
                </a:lnTo>
                <a:lnTo>
                  <a:pt x="77386" y="176597"/>
                </a:lnTo>
                <a:lnTo>
                  <a:pt x="64516" y="176632"/>
                </a:lnTo>
                <a:lnTo>
                  <a:pt x="51375" y="176381"/>
                </a:lnTo>
                <a:lnTo>
                  <a:pt x="38936" y="177011"/>
                </a:lnTo>
                <a:lnTo>
                  <a:pt x="31864" y="1783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545394" y="6500044"/>
            <a:ext cx="178135" cy="100961"/>
          </a:xfrm>
          <a:custGeom>
            <a:avLst/>
            <a:gdLst/>
            <a:ahLst/>
            <a:cxnLst/>
            <a:rect l="l" t="t" r="r" b="b"/>
            <a:pathLst>
              <a:path w="178135" h="100961">
                <a:moveTo>
                  <a:pt x="154691" y="3375"/>
                </a:moveTo>
                <a:lnTo>
                  <a:pt x="153733" y="2991"/>
                </a:lnTo>
                <a:lnTo>
                  <a:pt x="153665" y="3864"/>
                </a:lnTo>
                <a:lnTo>
                  <a:pt x="154691" y="3375"/>
                </a:lnTo>
                <a:close/>
              </a:path>
              <a:path w="178135" h="100961">
                <a:moveTo>
                  <a:pt x="153733" y="2991"/>
                </a:moveTo>
                <a:lnTo>
                  <a:pt x="154691" y="3375"/>
                </a:lnTo>
                <a:lnTo>
                  <a:pt x="153665" y="3864"/>
                </a:lnTo>
                <a:lnTo>
                  <a:pt x="142933" y="8982"/>
                </a:lnTo>
                <a:lnTo>
                  <a:pt x="130979" y="14637"/>
                </a:lnTo>
                <a:lnTo>
                  <a:pt x="119540" y="20753"/>
                </a:lnTo>
                <a:lnTo>
                  <a:pt x="109324" y="27742"/>
                </a:lnTo>
                <a:lnTo>
                  <a:pt x="106045" y="30588"/>
                </a:lnTo>
                <a:lnTo>
                  <a:pt x="102082" y="34296"/>
                </a:lnTo>
                <a:lnTo>
                  <a:pt x="99136" y="38881"/>
                </a:lnTo>
                <a:lnTo>
                  <a:pt x="95135" y="42729"/>
                </a:lnTo>
                <a:lnTo>
                  <a:pt x="91960" y="45599"/>
                </a:lnTo>
                <a:lnTo>
                  <a:pt x="88722" y="48406"/>
                </a:lnTo>
                <a:lnTo>
                  <a:pt x="85369" y="51149"/>
                </a:lnTo>
                <a:lnTo>
                  <a:pt x="82499" y="53905"/>
                </a:lnTo>
                <a:lnTo>
                  <a:pt x="78270" y="60306"/>
                </a:lnTo>
                <a:lnTo>
                  <a:pt x="75069" y="62579"/>
                </a:lnTo>
                <a:lnTo>
                  <a:pt x="63668" y="67337"/>
                </a:lnTo>
                <a:lnTo>
                  <a:pt x="51307" y="70826"/>
                </a:lnTo>
                <a:lnTo>
                  <a:pt x="46647" y="73069"/>
                </a:lnTo>
                <a:lnTo>
                  <a:pt x="35661" y="79750"/>
                </a:lnTo>
                <a:lnTo>
                  <a:pt x="34810" y="87090"/>
                </a:lnTo>
                <a:lnTo>
                  <a:pt x="34366" y="95053"/>
                </a:lnTo>
                <a:lnTo>
                  <a:pt x="31978" y="105910"/>
                </a:lnTo>
                <a:lnTo>
                  <a:pt x="21339" y="114343"/>
                </a:lnTo>
                <a:lnTo>
                  <a:pt x="19697" y="115500"/>
                </a:lnTo>
                <a:lnTo>
                  <a:pt x="9394" y="125428"/>
                </a:lnTo>
                <a:lnTo>
                  <a:pt x="2622" y="136953"/>
                </a:lnTo>
                <a:lnTo>
                  <a:pt x="381" y="146361"/>
                </a:lnTo>
                <a:lnTo>
                  <a:pt x="0" y="155912"/>
                </a:lnTo>
                <a:lnTo>
                  <a:pt x="2946" y="161893"/>
                </a:lnTo>
                <a:lnTo>
                  <a:pt x="15341" y="159899"/>
                </a:lnTo>
                <a:lnTo>
                  <a:pt x="27586" y="157359"/>
                </a:lnTo>
                <a:lnTo>
                  <a:pt x="39944" y="153476"/>
                </a:lnTo>
                <a:lnTo>
                  <a:pt x="51347" y="147481"/>
                </a:lnTo>
                <a:lnTo>
                  <a:pt x="62098" y="140406"/>
                </a:lnTo>
                <a:lnTo>
                  <a:pt x="68694" y="136265"/>
                </a:lnTo>
                <a:lnTo>
                  <a:pt x="80899" y="129894"/>
                </a:lnTo>
                <a:lnTo>
                  <a:pt x="92570" y="125089"/>
                </a:lnTo>
                <a:lnTo>
                  <a:pt x="104081" y="121235"/>
                </a:lnTo>
                <a:lnTo>
                  <a:pt x="115806" y="117721"/>
                </a:lnTo>
                <a:lnTo>
                  <a:pt x="128121" y="113934"/>
                </a:lnTo>
                <a:lnTo>
                  <a:pt x="128422" y="113836"/>
                </a:lnTo>
                <a:lnTo>
                  <a:pt x="139181" y="106725"/>
                </a:lnTo>
                <a:lnTo>
                  <a:pt x="145717" y="96676"/>
                </a:lnTo>
                <a:lnTo>
                  <a:pt x="153543" y="5442"/>
                </a:lnTo>
                <a:lnTo>
                  <a:pt x="161668" y="0"/>
                </a:lnTo>
                <a:lnTo>
                  <a:pt x="165544" y="-2596"/>
                </a:lnTo>
                <a:lnTo>
                  <a:pt x="161381" y="-305"/>
                </a:lnTo>
                <a:lnTo>
                  <a:pt x="159056" y="-2786"/>
                </a:lnTo>
                <a:lnTo>
                  <a:pt x="156184" y="-4285"/>
                </a:lnTo>
                <a:lnTo>
                  <a:pt x="156451" y="-1174"/>
                </a:lnTo>
                <a:lnTo>
                  <a:pt x="152704" y="641"/>
                </a:lnTo>
                <a:lnTo>
                  <a:pt x="151104" y="3334"/>
                </a:lnTo>
                <a:lnTo>
                  <a:pt x="153733" y="2991"/>
                </a:lnTo>
                <a:close/>
              </a:path>
              <a:path w="178135" h="100961">
                <a:moveTo>
                  <a:pt x="145717" y="96676"/>
                </a:moveTo>
                <a:lnTo>
                  <a:pt x="147815" y="94012"/>
                </a:lnTo>
                <a:lnTo>
                  <a:pt x="157059" y="84108"/>
                </a:lnTo>
                <a:lnTo>
                  <a:pt x="165904" y="74428"/>
                </a:lnTo>
                <a:lnTo>
                  <a:pt x="172580" y="64187"/>
                </a:lnTo>
                <a:lnTo>
                  <a:pt x="174409" y="59176"/>
                </a:lnTo>
                <a:lnTo>
                  <a:pt x="177024" y="46666"/>
                </a:lnTo>
                <a:lnTo>
                  <a:pt x="178135" y="33153"/>
                </a:lnTo>
                <a:lnTo>
                  <a:pt x="176476" y="21334"/>
                </a:lnTo>
                <a:lnTo>
                  <a:pt x="174688" y="17583"/>
                </a:lnTo>
                <a:lnTo>
                  <a:pt x="168012" y="6769"/>
                </a:lnTo>
                <a:lnTo>
                  <a:pt x="161668" y="0"/>
                </a:lnTo>
                <a:lnTo>
                  <a:pt x="153543" y="5442"/>
                </a:lnTo>
                <a:lnTo>
                  <a:pt x="145717" y="9667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545394" y="6495758"/>
            <a:ext cx="178135" cy="166179"/>
          </a:xfrm>
          <a:custGeom>
            <a:avLst/>
            <a:gdLst/>
            <a:ahLst/>
            <a:cxnLst/>
            <a:rect l="l" t="t" r="r" b="b"/>
            <a:pathLst>
              <a:path w="178135" h="166179">
                <a:moveTo>
                  <a:pt x="165544" y="1689"/>
                </a:moveTo>
                <a:lnTo>
                  <a:pt x="154691" y="7661"/>
                </a:lnTo>
                <a:lnTo>
                  <a:pt x="142933" y="13268"/>
                </a:lnTo>
                <a:lnTo>
                  <a:pt x="130979" y="18923"/>
                </a:lnTo>
                <a:lnTo>
                  <a:pt x="119540" y="25038"/>
                </a:lnTo>
                <a:lnTo>
                  <a:pt x="109324" y="32028"/>
                </a:lnTo>
                <a:lnTo>
                  <a:pt x="106045" y="34874"/>
                </a:lnTo>
                <a:lnTo>
                  <a:pt x="102082" y="38582"/>
                </a:lnTo>
                <a:lnTo>
                  <a:pt x="99136" y="43167"/>
                </a:lnTo>
                <a:lnTo>
                  <a:pt x="95135" y="47015"/>
                </a:lnTo>
                <a:lnTo>
                  <a:pt x="91960" y="49885"/>
                </a:lnTo>
                <a:lnTo>
                  <a:pt x="88722" y="52692"/>
                </a:lnTo>
                <a:lnTo>
                  <a:pt x="85369" y="55435"/>
                </a:lnTo>
                <a:lnTo>
                  <a:pt x="82499" y="58191"/>
                </a:lnTo>
                <a:lnTo>
                  <a:pt x="78270" y="64592"/>
                </a:lnTo>
                <a:lnTo>
                  <a:pt x="75069" y="66865"/>
                </a:lnTo>
                <a:lnTo>
                  <a:pt x="63668" y="71623"/>
                </a:lnTo>
                <a:lnTo>
                  <a:pt x="51307" y="75111"/>
                </a:lnTo>
                <a:lnTo>
                  <a:pt x="46647" y="77355"/>
                </a:lnTo>
                <a:lnTo>
                  <a:pt x="35661" y="84035"/>
                </a:lnTo>
                <a:lnTo>
                  <a:pt x="34810" y="91376"/>
                </a:lnTo>
                <a:lnTo>
                  <a:pt x="34366" y="99339"/>
                </a:lnTo>
                <a:lnTo>
                  <a:pt x="31978" y="110196"/>
                </a:lnTo>
                <a:lnTo>
                  <a:pt x="21339" y="118629"/>
                </a:lnTo>
                <a:lnTo>
                  <a:pt x="19697" y="119786"/>
                </a:lnTo>
                <a:lnTo>
                  <a:pt x="9394" y="129713"/>
                </a:lnTo>
                <a:lnTo>
                  <a:pt x="2622" y="141239"/>
                </a:lnTo>
                <a:lnTo>
                  <a:pt x="381" y="150647"/>
                </a:lnTo>
                <a:lnTo>
                  <a:pt x="0" y="160197"/>
                </a:lnTo>
                <a:lnTo>
                  <a:pt x="2946" y="166179"/>
                </a:lnTo>
                <a:lnTo>
                  <a:pt x="15341" y="164185"/>
                </a:lnTo>
                <a:lnTo>
                  <a:pt x="27586" y="161644"/>
                </a:lnTo>
                <a:lnTo>
                  <a:pt x="39944" y="157762"/>
                </a:lnTo>
                <a:lnTo>
                  <a:pt x="51347" y="151767"/>
                </a:lnTo>
                <a:lnTo>
                  <a:pt x="62098" y="144691"/>
                </a:lnTo>
                <a:lnTo>
                  <a:pt x="68694" y="140550"/>
                </a:lnTo>
                <a:lnTo>
                  <a:pt x="80899" y="134180"/>
                </a:lnTo>
                <a:lnTo>
                  <a:pt x="92570" y="129375"/>
                </a:lnTo>
                <a:lnTo>
                  <a:pt x="104081" y="125521"/>
                </a:lnTo>
                <a:lnTo>
                  <a:pt x="115806" y="122007"/>
                </a:lnTo>
                <a:lnTo>
                  <a:pt x="128121" y="118220"/>
                </a:lnTo>
                <a:lnTo>
                  <a:pt x="128422" y="118122"/>
                </a:lnTo>
                <a:lnTo>
                  <a:pt x="139181" y="111011"/>
                </a:lnTo>
                <a:lnTo>
                  <a:pt x="145717" y="100961"/>
                </a:lnTo>
                <a:lnTo>
                  <a:pt x="147815" y="98297"/>
                </a:lnTo>
                <a:lnTo>
                  <a:pt x="157059" y="88393"/>
                </a:lnTo>
                <a:lnTo>
                  <a:pt x="165904" y="78714"/>
                </a:lnTo>
                <a:lnTo>
                  <a:pt x="172580" y="68473"/>
                </a:lnTo>
                <a:lnTo>
                  <a:pt x="174409" y="63461"/>
                </a:lnTo>
                <a:lnTo>
                  <a:pt x="177024" y="50952"/>
                </a:lnTo>
                <a:lnTo>
                  <a:pt x="178135" y="37438"/>
                </a:lnTo>
                <a:lnTo>
                  <a:pt x="176476" y="25620"/>
                </a:lnTo>
                <a:lnTo>
                  <a:pt x="174688" y="21869"/>
                </a:lnTo>
                <a:lnTo>
                  <a:pt x="168012" y="11055"/>
                </a:lnTo>
                <a:lnTo>
                  <a:pt x="159056" y="1498"/>
                </a:lnTo>
                <a:lnTo>
                  <a:pt x="156184" y="0"/>
                </a:lnTo>
                <a:lnTo>
                  <a:pt x="156451" y="3111"/>
                </a:lnTo>
                <a:lnTo>
                  <a:pt x="152704" y="4927"/>
                </a:lnTo>
                <a:lnTo>
                  <a:pt x="151104" y="7619"/>
                </a:lnTo>
                <a:lnTo>
                  <a:pt x="153733" y="7277"/>
                </a:lnTo>
                <a:lnTo>
                  <a:pt x="152387" y="8572"/>
                </a:lnTo>
                <a:lnTo>
                  <a:pt x="153543" y="97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690589" y="6373930"/>
            <a:ext cx="16003" cy="13436"/>
          </a:xfrm>
          <a:custGeom>
            <a:avLst/>
            <a:gdLst/>
            <a:ahLst/>
            <a:cxnLst/>
            <a:rect l="l" t="t" r="r" b="b"/>
            <a:pathLst>
              <a:path w="16003" h="13436">
                <a:moveTo>
                  <a:pt x="9486" y="419"/>
                </a:moveTo>
                <a:lnTo>
                  <a:pt x="3683" y="4330"/>
                </a:lnTo>
                <a:lnTo>
                  <a:pt x="0" y="8991"/>
                </a:lnTo>
                <a:lnTo>
                  <a:pt x="787" y="13436"/>
                </a:lnTo>
                <a:lnTo>
                  <a:pt x="11910" y="9379"/>
                </a:lnTo>
                <a:lnTo>
                  <a:pt x="16003" y="2633"/>
                </a:lnTo>
                <a:lnTo>
                  <a:pt x="11099" y="0"/>
                </a:lnTo>
                <a:lnTo>
                  <a:pt x="9486" y="41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690589" y="6373930"/>
            <a:ext cx="16003" cy="13436"/>
          </a:xfrm>
          <a:custGeom>
            <a:avLst/>
            <a:gdLst/>
            <a:ahLst/>
            <a:cxnLst/>
            <a:rect l="l" t="t" r="r" b="b"/>
            <a:pathLst>
              <a:path w="16003" h="13436">
                <a:moveTo>
                  <a:pt x="9486" y="419"/>
                </a:moveTo>
                <a:lnTo>
                  <a:pt x="3683" y="4330"/>
                </a:lnTo>
                <a:lnTo>
                  <a:pt x="0" y="8991"/>
                </a:lnTo>
                <a:lnTo>
                  <a:pt x="787" y="13436"/>
                </a:lnTo>
                <a:lnTo>
                  <a:pt x="11910" y="9379"/>
                </a:lnTo>
                <a:lnTo>
                  <a:pt x="16003" y="2633"/>
                </a:lnTo>
                <a:lnTo>
                  <a:pt x="110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624758" y="6493880"/>
            <a:ext cx="16003" cy="13449"/>
          </a:xfrm>
          <a:custGeom>
            <a:avLst/>
            <a:gdLst/>
            <a:ahLst/>
            <a:cxnLst/>
            <a:rect l="l" t="t" r="r" b="b"/>
            <a:pathLst>
              <a:path w="16003" h="13449">
                <a:moveTo>
                  <a:pt x="9486" y="431"/>
                </a:moveTo>
                <a:lnTo>
                  <a:pt x="3683" y="4343"/>
                </a:lnTo>
                <a:lnTo>
                  <a:pt x="0" y="9004"/>
                </a:lnTo>
                <a:lnTo>
                  <a:pt x="787" y="13449"/>
                </a:lnTo>
                <a:lnTo>
                  <a:pt x="11909" y="9392"/>
                </a:lnTo>
                <a:lnTo>
                  <a:pt x="16003" y="2643"/>
                </a:lnTo>
                <a:lnTo>
                  <a:pt x="11099" y="0"/>
                </a:lnTo>
                <a:lnTo>
                  <a:pt x="9486" y="4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624758" y="6493880"/>
            <a:ext cx="16003" cy="13449"/>
          </a:xfrm>
          <a:custGeom>
            <a:avLst/>
            <a:gdLst/>
            <a:ahLst/>
            <a:cxnLst/>
            <a:rect l="l" t="t" r="r" b="b"/>
            <a:pathLst>
              <a:path w="16003" h="13449">
                <a:moveTo>
                  <a:pt x="9486" y="431"/>
                </a:moveTo>
                <a:lnTo>
                  <a:pt x="3683" y="4343"/>
                </a:lnTo>
                <a:lnTo>
                  <a:pt x="0" y="9004"/>
                </a:lnTo>
                <a:lnTo>
                  <a:pt x="787" y="13449"/>
                </a:lnTo>
                <a:lnTo>
                  <a:pt x="11909" y="9392"/>
                </a:lnTo>
                <a:lnTo>
                  <a:pt x="16003" y="2643"/>
                </a:lnTo>
                <a:lnTo>
                  <a:pt x="110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820454" y="6380213"/>
            <a:ext cx="16003" cy="13449"/>
          </a:xfrm>
          <a:custGeom>
            <a:avLst/>
            <a:gdLst/>
            <a:ahLst/>
            <a:cxnLst/>
            <a:rect l="l" t="t" r="r" b="b"/>
            <a:pathLst>
              <a:path w="16003" h="13449">
                <a:moveTo>
                  <a:pt x="9486" y="431"/>
                </a:moveTo>
                <a:lnTo>
                  <a:pt x="3670" y="4343"/>
                </a:lnTo>
                <a:lnTo>
                  <a:pt x="0" y="9004"/>
                </a:lnTo>
                <a:lnTo>
                  <a:pt x="787" y="13449"/>
                </a:lnTo>
                <a:lnTo>
                  <a:pt x="11909" y="9392"/>
                </a:lnTo>
                <a:lnTo>
                  <a:pt x="16003" y="2643"/>
                </a:lnTo>
                <a:lnTo>
                  <a:pt x="11099" y="0"/>
                </a:lnTo>
                <a:lnTo>
                  <a:pt x="9486" y="4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820454" y="6380213"/>
            <a:ext cx="16003" cy="13449"/>
          </a:xfrm>
          <a:custGeom>
            <a:avLst/>
            <a:gdLst/>
            <a:ahLst/>
            <a:cxnLst/>
            <a:rect l="l" t="t" r="r" b="b"/>
            <a:pathLst>
              <a:path w="16003" h="13449">
                <a:moveTo>
                  <a:pt x="9486" y="431"/>
                </a:moveTo>
                <a:lnTo>
                  <a:pt x="3670" y="4343"/>
                </a:lnTo>
                <a:lnTo>
                  <a:pt x="0" y="9004"/>
                </a:lnTo>
                <a:lnTo>
                  <a:pt x="787" y="13449"/>
                </a:lnTo>
                <a:lnTo>
                  <a:pt x="11909" y="9392"/>
                </a:lnTo>
                <a:lnTo>
                  <a:pt x="16003" y="2643"/>
                </a:lnTo>
                <a:lnTo>
                  <a:pt x="110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583265" y="6427447"/>
            <a:ext cx="15997" cy="13436"/>
          </a:xfrm>
          <a:custGeom>
            <a:avLst/>
            <a:gdLst/>
            <a:ahLst/>
            <a:cxnLst/>
            <a:rect l="l" t="t" r="r" b="b"/>
            <a:pathLst>
              <a:path w="15997" h="13436">
                <a:moveTo>
                  <a:pt x="9474" y="419"/>
                </a:moveTo>
                <a:lnTo>
                  <a:pt x="3670" y="4330"/>
                </a:lnTo>
                <a:lnTo>
                  <a:pt x="0" y="9004"/>
                </a:lnTo>
                <a:lnTo>
                  <a:pt x="774" y="13436"/>
                </a:lnTo>
                <a:lnTo>
                  <a:pt x="11895" y="9383"/>
                </a:lnTo>
                <a:lnTo>
                  <a:pt x="15997" y="2641"/>
                </a:lnTo>
                <a:lnTo>
                  <a:pt x="11087" y="0"/>
                </a:lnTo>
                <a:lnTo>
                  <a:pt x="9474" y="41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583265" y="6427447"/>
            <a:ext cx="15997" cy="13436"/>
          </a:xfrm>
          <a:custGeom>
            <a:avLst/>
            <a:gdLst/>
            <a:ahLst/>
            <a:cxnLst/>
            <a:rect l="l" t="t" r="r" b="b"/>
            <a:pathLst>
              <a:path w="15997" h="13436">
                <a:moveTo>
                  <a:pt x="9474" y="419"/>
                </a:moveTo>
                <a:lnTo>
                  <a:pt x="3670" y="4330"/>
                </a:lnTo>
                <a:lnTo>
                  <a:pt x="0" y="9004"/>
                </a:lnTo>
                <a:lnTo>
                  <a:pt x="774" y="13436"/>
                </a:lnTo>
                <a:lnTo>
                  <a:pt x="11895" y="9383"/>
                </a:lnTo>
                <a:lnTo>
                  <a:pt x="15997" y="2641"/>
                </a:lnTo>
                <a:lnTo>
                  <a:pt x="110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743685" y="6556188"/>
            <a:ext cx="21170" cy="23583"/>
          </a:xfrm>
          <a:custGeom>
            <a:avLst/>
            <a:gdLst/>
            <a:ahLst/>
            <a:cxnLst/>
            <a:rect l="l" t="t" r="r" b="b"/>
            <a:pathLst>
              <a:path w="21170" h="23583">
                <a:moveTo>
                  <a:pt x="9643" y="7947"/>
                </a:moveTo>
                <a:lnTo>
                  <a:pt x="1217" y="16513"/>
                </a:lnTo>
                <a:lnTo>
                  <a:pt x="0" y="23583"/>
                </a:lnTo>
                <a:lnTo>
                  <a:pt x="9634" y="17778"/>
                </a:lnTo>
                <a:lnTo>
                  <a:pt x="17984" y="8549"/>
                </a:lnTo>
                <a:lnTo>
                  <a:pt x="18631" y="1750"/>
                </a:lnTo>
                <a:lnTo>
                  <a:pt x="9643" y="7947"/>
                </a:lnTo>
                <a:close/>
              </a:path>
              <a:path w="21170" h="23583">
                <a:moveTo>
                  <a:pt x="21170" y="0"/>
                </a:moveTo>
                <a:lnTo>
                  <a:pt x="17957" y="850"/>
                </a:lnTo>
                <a:lnTo>
                  <a:pt x="18672" y="1317"/>
                </a:lnTo>
                <a:lnTo>
                  <a:pt x="18631" y="1750"/>
                </a:lnTo>
                <a:lnTo>
                  <a:pt x="2117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743685" y="6556188"/>
            <a:ext cx="21170" cy="23583"/>
          </a:xfrm>
          <a:custGeom>
            <a:avLst/>
            <a:gdLst/>
            <a:ahLst/>
            <a:cxnLst/>
            <a:rect l="l" t="t" r="r" b="b"/>
            <a:pathLst>
              <a:path w="21170" h="23583">
                <a:moveTo>
                  <a:pt x="21170" y="0"/>
                </a:moveTo>
                <a:lnTo>
                  <a:pt x="9643" y="7947"/>
                </a:lnTo>
                <a:lnTo>
                  <a:pt x="1217" y="16513"/>
                </a:lnTo>
                <a:lnTo>
                  <a:pt x="0" y="23583"/>
                </a:lnTo>
                <a:lnTo>
                  <a:pt x="9634" y="17778"/>
                </a:lnTo>
                <a:lnTo>
                  <a:pt x="17984" y="8549"/>
                </a:lnTo>
                <a:lnTo>
                  <a:pt x="18672" y="1317"/>
                </a:lnTo>
                <a:lnTo>
                  <a:pt x="17957" y="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611324" y="6615701"/>
            <a:ext cx="90696" cy="59677"/>
          </a:xfrm>
          <a:custGeom>
            <a:avLst/>
            <a:gdLst/>
            <a:ahLst/>
            <a:cxnLst/>
            <a:rect l="l" t="t" r="r" b="b"/>
            <a:pathLst>
              <a:path w="90696" h="59677">
                <a:moveTo>
                  <a:pt x="36178" y="5557"/>
                </a:moveTo>
                <a:lnTo>
                  <a:pt x="26319" y="10618"/>
                </a:lnTo>
                <a:lnTo>
                  <a:pt x="12029" y="18925"/>
                </a:lnTo>
                <a:lnTo>
                  <a:pt x="6282" y="22207"/>
                </a:lnTo>
                <a:lnTo>
                  <a:pt x="1644" y="34294"/>
                </a:lnTo>
                <a:lnTo>
                  <a:pt x="0" y="46748"/>
                </a:lnTo>
                <a:lnTo>
                  <a:pt x="3785" y="56359"/>
                </a:lnTo>
                <a:lnTo>
                  <a:pt x="10054" y="59507"/>
                </a:lnTo>
                <a:lnTo>
                  <a:pt x="19520" y="59677"/>
                </a:lnTo>
                <a:lnTo>
                  <a:pt x="31707" y="57300"/>
                </a:lnTo>
                <a:lnTo>
                  <a:pt x="45291" y="52875"/>
                </a:lnTo>
                <a:lnTo>
                  <a:pt x="58950" y="46903"/>
                </a:lnTo>
                <a:lnTo>
                  <a:pt x="71359" y="39883"/>
                </a:lnTo>
                <a:lnTo>
                  <a:pt x="81196" y="32316"/>
                </a:lnTo>
                <a:lnTo>
                  <a:pt x="86368" y="26131"/>
                </a:lnTo>
                <a:lnTo>
                  <a:pt x="90696" y="15516"/>
                </a:lnTo>
                <a:lnTo>
                  <a:pt x="89707" y="7948"/>
                </a:lnTo>
                <a:lnTo>
                  <a:pt x="84487" y="3074"/>
                </a:lnTo>
                <a:lnTo>
                  <a:pt x="76121" y="542"/>
                </a:lnTo>
                <a:lnTo>
                  <a:pt x="65692" y="0"/>
                </a:lnTo>
                <a:lnTo>
                  <a:pt x="54286" y="1094"/>
                </a:lnTo>
                <a:lnTo>
                  <a:pt x="42988" y="3474"/>
                </a:lnTo>
                <a:lnTo>
                  <a:pt x="36178" y="55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611324" y="6615701"/>
            <a:ext cx="90696" cy="59677"/>
          </a:xfrm>
          <a:custGeom>
            <a:avLst/>
            <a:gdLst/>
            <a:ahLst/>
            <a:cxnLst/>
            <a:rect l="l" t="t" r="r" b="b"/>
            <a:pathLst>
              <a:path w="90696" h="59677">
                <a:moveTo>
                  <a:pt x="36178" y="5557"/>
                </a:moveTo>
                <a:lnTo>
                  <a:pt x="26319" y="10618"/>
                </a:lnTo>
                <a:lnTo>
                  <a:pt x="12029" y="18925"/>
                </a:lnTo>
                <a:lnTo>
                  <a:pt x="6282" y="22207"/>
                </a:lnTo>
                <a:lnTo>
                  <a:pt x="1644" y="34294"/>
                </a:lnTo>
                <a:lnTo>
                  <a:pt x="0" y="46748"/>
                </a:lnTo>
                <a:lnTo>
                  <a:pt x="3785" y="56359"/>
                </a:lnTo>
                <a:lnTo>
                  <a:pt x="10054" y="59507"/>
                </a:lnTo>
                <a:lnTo>
                  <a:pt x="19520" y="59677"/>
                </a:lnTo>
                <a:lnTo>
                  <a:pt x="31707" y="57300"/>
                </a:lnTo>
                <a:lnTo>
                  <a:pt x="45291" y="52875"/>
                </a:lnTo>
                <a:lnTo>
                  <a:pt x="58950" y="46903"/>
                </a:lnTo>
                <a:lnTo>
                  <a:pt x="71359" y="39883"/>
                </a:lnTo>
                <a:lnTo>
                  <a:pt x="81196" y="32316"/>
                </a:lnTo>
                <a:lnTo>
                  <a:pt x="86368" y="26131"/>
                </a:lnTo>
                <a:lnTo>
                  <a:pt x="90696" y="15516"/>
                </a:lnTo>
                <a:lnTo>
                  <a:pt x="89707" y="7948"/>
                </a:lnTo>
                <a:lnTo>
                  <a:pt x="84487" y="3074"/>
                </a:lnTo>
                <a:lnTo>
                  <a:pt x="76121" y="542"/>
                </a:lnTo>
                <a:lnTo>
                  <a:pt x="65692" y="0"/>
                </a:lnTo>
                <a:lnTo>
                  <a:pt x="54286" y="1094"/>
                </a:lnTo>
                <a:lnTo>
                  <a:pt x="42988" y="3474"/>
                </a:lnTo>
                <a:lnTo>
                  <a:pt x="36178" y="55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229738" y="5676454"/>
            <a:ext cx="78651" cy="104876"/>
          </a:xfrm>
          <a:custGeom>
            <a:avLst/>
            <a:gdLst/>
            <a:ahLst/>
            <a:cxnLst/>
            <a:rect l="l" t="t" r="r" b="b"/>
            <a:pathLst>
              <a:path w="78651" h="104876">
                <a:moveTo>
                  <a:pt x="25857" y="0"/>
                </a:moveTo>
                <a:lnTo>
                  <a:pt x="0" y="47739"/>
                </a:lnTo>
                <a:lnTo>
                  <a:pt x="12928" y="87464"/>
                </a:lnTo>
                <a:lnTo>
                  <a:pt x="49758" y="104876"/>
                </a:lnTo>
                <a:lnTo>
                  <a:pt x="69837" y="56438"/>
                </a:lnTo>
                <a:lnTo>
                  <a:pt x="78651" y="17818"/>
                </a:lnTo>
                <a:lnTo>
                  <a:pt x="2585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229738" y="5676454"/>
            <a:ext cx="78651" cy="104876"/>
          </a:xfrm>
          <a:custGeom>
            <a:avLst/>
            <a:gdLst/>
            <a:ahLst/>
            <a:cxnLst/>
            <a:rect l="l" t="t" r="r" b="b"/>
            <a:pathLst>
              <a:path w="78651" h="104876">
                <a:moveTo>
                  <a:pt x="25857" y="0"/>
                </a:moveTo>
                <a:lnTo>
                  <a:pt x="0" y="47739"/>
                </a:lnTo>
                <a:lnTo>
                  <a:pt x="12928" y="87464"/>
                </a:lnTo>
                <a:lnTo>
                  <a:pt x="49758" y="104876"/>
                </a:lnTo>
                <a:lnTo>
                  <a:pt x="69837" y="56438"/>
                </a:lnTo>
                <a:lnTo>
                  <a:pt x="78651" y="17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59671" y="5313412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55333" y="397078"/>
                </a:moveTo>
                <a:lnTo>
                  <a:pt x="155122" y="389618"/>
                </a:lnTo>
                <a:lnTo>
                  <a:pt x="155975" y="376893"/>
                </a:lnTo>
                <a:lnTo>
                  <a:pt x="158095" y="364709"/>
                </a:lnTo>
                <a:lnTo>
                  <a:pt x="161119" y="352814"/>
                </a:lnTo>
                <a:lnTo>
                  <a:pt x="164686" y="340953"/>
                </a:lnTo>
                <a:lnTo>
                  <a:pt x="168432" y="328873"/>
                </a:lnTo>
                <a:lnTo>
                  <a:pt x="171996" y="316318"/>
                </a:lnTo>
                <a:lnTo>
                  <a:pt x="175442" y="301096"/>
                </a:lnTo>
                <a:lnTo>
                  <a:pt x="177776" y="288284"/>
                </a:lnTo>
                <a:lnTo>
                  <a:pt x="179804" y="275238"/>
                </a:lnTo>
                <a:lnTo>
                  <a:pt x="181552" y="262420"/>
                </a:lnTo>
                <a:lnTo>
                  <a:pt x="183045" y="250291"/>
                </a:lnTo>
                <a:lnTo>
                  <a:pt x="183551" y="244412"/>
                </a:lnTo>
                <a:lnTo>
                  <a:pt x="183728" y="231857"/>
                </a:lnTo>
                <a:lnTo>
                  <a:pt x="183426" y="219265"/>
                </a:lnTo>
                <a:lnTo>
                  <a:pt x="183546" y="206725"/>
                </a:lnTo>
                <a:lnTo>
                  <a:pt x="184988" y="194322"/>
                </a:lnTo>
                <a:lnTo>
                  <a:pt x="185795" y="190052"/>
                </a:lnTo>
                <a:lnTo>
                  <a:pt x="187854" y="177607"/>
                </a:lnTo>
                <a:lnTo>
                  <a:pt x="189491" y="165063"/>
                </a:lnTo>
                <a:lnTo>
                  <a:pt x="190703" y="152444"/>
                </a:lnTo>
                <a:lnTo>
                  <a:pt x="191485" y="139772"/>
                </a:lnTo>
                <a:lnTo>
                  <a:pt x="191832" y="127071"/>
                </a:lnTo>
                <a:lnTo>
                  <a:pt x="191740" y="114362"/>
                </a:lnTo>
                <a:lnTo>
                  <a:pt x="191204" y="101669"/>
                </a:lnTo>
                <a:lnTo>
                  <a:pt x="190220" y="89014"/>
                </a:lnTo>
                <a:lnTo>
                  <a:pt x="190136" y="88126"/>
                </a:lnTo>
                <a:lnTo>
                  <a:pt x="189123" y="75523"/>
                </a:lnTo>
                <a:lnTo>
                  <a:pt x="188272" y="62762"/>
                </a:lnTo>
                <a:lnTo>
                  <a:pt x="187375" y="49941"/>
                </a:lnTo>
                <a:lnTo>
                  <a:pt x="186224" y="37156"/>
                </a:lnTo>
                <a:lnTo>
                  <a:pt x="184609" y="24506"/>
                </a:lnTo>
                <a:lnTo>
                  <a:pt x="182324" y="12088"/>
                </a:lnTo>
                <a:lnTo>
                  <a:pt x="179158" y="0"/>
                </a:lnTo>
                <a:lnTo>
                  <a:pt x="0" y="143052"/>
                </a:lnTo>
                <a:lnTo>
                  <a:pt x="6595" y="149360"/>
                </a:lnTo>
                <a:lnTo>
                  <a:pt x="15735" y="158130"/>
                </a:lnTo>
                <a:lnTo>
                  <a:pt x="24624" y="167240"/>
                </a:lnTo>
                <a:lnTo>
                  <a:pt x="32907" y="176949"/>
                </a:lnTo>
                <a:lnTo>
                  <a:pt x="40227" y="187515"/>
                </a:lnTo>
                <a:lnTo>
                  <a:pt x="46227" y="199199"/>
                </a:lnTo>
                <a:lnTo>
                  <a:pt x="48595" y="205210"/>
                </a:lnTo>
                <a:lnTo>
                  <a:pt x="52394" y="217328"/>
                </a:lnTo>
                <a:lnTo>
                  <a:pt x="55155" y="229614"/>
                </a:lnTo>
                <a:lnTo>
                  <a:pt x="57096" y="242041"/>
                </a:lnTo>
                <a:lnTo>
                  <a:pt x="58439" y="254578"/>
                </a:lnTo>
                <a:lnTo>
                  <a:pt x="59403" y="267195"/>
                </a:lnTo>
                <a:lnTo>
                  <a:pt x="60208" y="279865"/>
                </a:lnTo>
                <a:lnTo>
                  <a:pt x="61072" y="292558"/>
                </a:lnTo>
                <a:lnTo>
                  <a:pt x="62217" y="305244"/>
                </a:lnTo>
                <a:lnTo>
                  <a:pt x="64318" y="317258"/>
                </a:lnTo>
                <a:lnTo>
                  <a:pt x="67677" y="329450"/>
                </a:lnTo>
                <a:lnTo>
                  <a:pt x="71411" y="341503"/>
                </a:lnTo>
                <a:lnTo>
                  <a:pt x="74698" y="353727"/>
                </a:lnTo>
                <a:lnTo>
                  <a:pt x="76720" y="366433"/>
                </a:lnTo>
                <a:lnTo>
                  <a:pt x="76911" y="368914"/>
                </a:lnTo>
                <a:lnTo>
                  <a:pt x="77475" y="381617"/>
                </a:lnTo>
                <a:lnTo>
                  <a:pt x="78054" y="394284"/>
                </a:lnTo>
                <a:lnTo>
                  <a:pt x="79982" y="393705"/>
                </a:lnTo>
                <a:lnTo>
                  <a:pt x="90960" y="391512"/>
                </a:lnTo>
                <a:lnTo>
                  <a:pt x="104306" y="390239"/>
                </a:lnTo>
                <a:lnTo>
                  <a:pt x="118719" y="390021"/>
                </a:lnTo>
                <a:lnTo>
                  <a:pt x="132896" y="390997"/>
                </a:lnTo>
                <a:lnTo>
                  <a:pt x="145535" y="393303"/>
                </a:lnTo>
                <a:lnTo>
                  <a:pt x="155333" y="397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159671" y="5313412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79158" y="0"/>
                </a:moveTo>
                <a:lnTo>
                  <a:pt x="182324" y="12088"/>
                </a:lnTo>
                <a:lnTo>
                  <a:pt x="184609" y="24506"/>
                </a:lnTo>
                <a:lnTo>
                  <a:pt x="186224" y="37156"/>
                </a:lnTo>
                <a:lnTo>
                  <a:pt x="187375" y="49941"/>
                </a:lnTo>
                <a:lnTo>
                  <a:pt x="188272" y="62762"/>
                </a:lnTo>
                <a:lnTo>
                  <a:pt x="189123" y="75523"/>
                </a:lnTo>
                <a:lnTo>
                  <a:pt x="190136" y="88126"/>
                </a:lnTo>
                <a:lnTo>
                  <a:pt x="190220" y="89014"/>
                </a:lnTo>
                <a:lnTo>
                  <a:pt x="191204" y="101669"/>
                </a:lnTo>
                <a:lnTo>
                  <a:pt x="191740" y="114362"/>
                </a:lnTo>
                <a:lnTo>
                  <a:pt x="191832" y="127071"/>
                </a:lnTo>
                <a:lnTo>
                  <a:pt x="191485" y="139772"/>
                </a:lnTo>
                <a:lnTo>
                  <a:pt x="190703" y="152444"/>
                </a:lnTo>
                <a:lnTo>
                  <a:pt x="189491" y="165063"/>
                </a:lnTo>
                <a:lnTo>
                  <a:pt x="187854" y="177607"/>
                </a:lnTo>
                <a:lnTo>
                  <a:pt x="185795" y="190052"/>
                </a:lnTo>
                <a:lnTo>
                  <a:pt x="184988" y="194322"/>
                </a:lnTo>
                <a:lnTo>
                  <a:pt x="183546" y="206725"/>
                </a:lnTo>
                <a:lnTo>
                  <a:pt x="183426" y="219265"/>
                </a:lnTo>
                <a:lnTo>
                  <a:pt x="183728" y="231857"/>
                </a:lnTo>
                <a:lnTo>
                  <a:pt x="183551" y="244412"/>
                </a:lnTo>
                <a:lnTo>
                  <a:pt x="183045" y="250291"/>
                </a:lnTo>
                <a:lnTo>
                  <a:pt x="181552" y="262420"/>
                </a:lnTo>
                <a:lnTo>
                  <a:pt x="179804" y="275238"/>
                </a:lnTo>
                <a:lnTo>
                  <a:pt x="177776" y="288284"/>
                </a:lnTo>
                <a:lnTo>
                  <a:pt x="175442" y="301096"/>
                </a:lnTo>
                <a:lnTo>
                  <a:pt x="172778" y="313212"/>
                </a:lnTo>
                <a:lnTo>
                  <a:pt x="168432" y="328873"/>
                </a:lnTo>
                <a:lnTo>
                  <a:pt x="164686" y="340953"/>
                </a:lnTo>
                <a:lnTo>
                  <a:pt x="161119" y="352814"/>
                </a:lnTo>
                <a:lnTo>
                  <a:pt x="158095" y="364709"/>
                </a:lnTo>
                <a:lnTo>
                  <a:pt x="155975" y="376893"/>
                </a:lnTo>
                <a:lnTo>
                  <a:pt x="155122" y="389618"/>
                </a:lnTo>
                <a:lnTo>
                  <a:pt x="155333" y="397078"/>
                </a:lnTo>
                <a:lnTo>
                  <a:pt x="145535" y="393303"/>
                </a:lnTo>
                <a:lnTo>
                  <a:pt x="132896" y="390997"/>
                </a:lnTo>
                <a:lnTo>
                  <a:pt x="118719" y="390021"/>
                </a:lnTo>
                <a:lnTo>
                  <a:pt x="104306" y="390239"/>
                </a:lnTo>
                <a:lnTo>
                  <a:pt x="90960" y="391512"/>
                </a:lnTo>
                <a:lnTo>
                  <a:pt x="79982" y="393705"/>
                </a:lnTo>
                <a:lnTo>
                  <a:pt x="78054" y="394284"/>
                </a:lnTo>
                <a:lnTo>
                  <a:pt x="77475" y="381617"/>
                </a:lnTo>
                <a:lnTo>
                  <a:pt x="76911" y="368914"/>
                </a:lnTo>
                <a:lnTo>
                  <a:pt x="76720" y="366433"/>
                </a:lnTo>
                <a:lnTo>
                  <a:pt x="74698" y="353727"/>
                </a:lnTo>
                <a:lnTo>
                  <a:pt x="71411" y="341503"/>
                </a:lnTo>
                <a:lnTo>
                  <a:pt x="67677" y="329450"/>
                </a:lnTo>
                <a:lnTo>
                  <a:pt x="64318" y="317258"/>
                </a:lnTo>
                <a:lnTo>
                  <a:pt x="62217" y="305244"/>
                </a:lnTo>
                <a:lnTo>
                  <a:pt x="61072" y="292558"/>
                </a:lnTo>
                <a:lnTo>
                  <a:pt x="60208" y="279865"/>
                </a:lnTo>
                <a:lnTo>
                  <a:pt x="59403" y="267195"/>
                </a:lnTo>
                <a:lnTo>
                  <a:pt x="58439" y="254578"/>
                </a:lnTo>
                <a:lnTo>
                  <a:pt x="57096" y="242041"/>
                </a:lnTo>
                <a:lnTo>
                  <a:pt x="55155" y="229614"/>
                </a:lnTo>
                <a:lnTo>
                  <a:pt x="52394" y="217328"/>
                </a:lnTo>
                <a:lnTo>
                  <a:pt x="48595" y="205210"/>
                </a:lnTo>
                <a:lnTo>
                  <a:pt x="46227" y="199199"/>
                </a:lnTo>
                <a:lnTo>
                  <a:pt x="40227" y="187515"/>
                </a:lnTo>
                <a:lnTo>
                  <a:pt x="32907" y="176949"/>
                </a:lnTo>
                <a:lnTo>
                  <a:pt x="24624" y="167240"/>
                </a:lnTo>
                <a:lnTo>
                  <a:pt x="15735" y="158130"/>
                </a:lnTo>
                <a:lnTo>
                  <a:pt x="6595" y="149360"/>
                </a:lnTo>
                <a:lnTo>
                  <a:pt x="0" y="1430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56414" y="5091705"/>
            <a:ext cx="232651" cy="211522"/>
          </a:xfrm>
          <a:custGeom>
            <a:avLst/>
            <a:gdLst/>
            <a:ahLst/>
            <a:cxnLst/>
            <a:rect l="l" t="t" r="r" b="b"/>
            <a:pathLst>
              <a:path w="232651" h="211522">
                <a:moveTo>
                  <a:pt x="212696" y="84313"/>
                </a:moveTo>
                <a:lnTo>
                  <a:pt x="218096" y="72790"/>
                </a:lnTo>
                <a:lnTo>
                  <a:pt x="221196" y="65481"/>
                </a:lnTo>
                <a:lnTo>
                  <a:pt x="226137" y="53919"/>
                </a:lnTo>
                <a:lnTo>
                  <a:pt x="230764" y="41524"/>
                </a:lnTo>
                <a:lnTo>
                  <a:pt x="232651" y="31953"/>
                </a:lnTo>
                <a:lnTo>
                  <a:pt x="230905" y="19825"/>
                </a:lnTo>
                <a:lnTo>
                  <a:pt x="224403" y="10867"/>
                </a:lnTo>
                <a:lnTo>
                  <a:pt x="214293" y="4778"/>
                </a:lnTo>
                <a:lnTo>
                  <a:pt x="201721" y="1256"/>
                </a:lnTo>
                <a:lnTo>
                  <a:pt x="187834" y="0"/>
                </a:lnTo>
                <a:lnTo>
                  <a:pt x="173777" y="707"/>
                </a:lnTo>
                <a:lnTo>
                  <a:pt x="160698" y="3076"/>
                </a:lnTo>
                <a:lnTo>
                  <a:pt x="149743" y="6805"/>
                </a:lnTo>
                <a:lnTo>
                  <a:pt x="146634" y="8369"/>
                </a:lnTo>
                <a:lnTo>
                  <a:pt x="141617" y="11150"/>
                </a:lnTo>
                <a:lnTo>
                  <a:pt x="140678" y="14668"/>
                </a:lnTo>
                <a:lnTo>
                  <a:pt x="135115" y="17183"/>
                </a:lnTo>
                <a:lnTo>
                  <a:pt x="129006" y="19939"/>
                </a:lnTo>
                <a:lnTo>
                  <a:pt x="122694" y="21780"/>
                </a:lnTo>
                <a:lnTo>
                  <a:pt x="116840" y="25095"/>
                </a:lnTo>
                <a:lnTo>
                  <a:pt x="111785" y="27953"/>
                </a:lnTo>
                <a:lnTo>
                  <a:pt x="105753" y="33274"/>
                </a:lnTo>
                <a:lnTo>
                  <a:pt x="99936" y="34823"/>
                </a:lnTo>
                <a:lnTo>
                  <a:pt x="87799" y="35562"/>
                </a:lnTo>
                <a:lnTo>
                  <a:pt x="75415" y="36234"/>
                </a:lnTo>
                <a:lnTo>
                  <a:pt x="75019" y="36335"/>
                </a:lnTo>
                <a:lnTo>
                  <a:pt x="69469" y="37795"/>
                </a:lnTo>
                <a:lnTo>
                  <a:pt x="67030" y="40386"/>
                </a:lnTo>
                <a:lnTo>
                  <a:pt x="62255" y="43574"/>
                </a:lnTo>
                <a:lnTo>
                  <a:pt x="57467" y="46774"/>
                </a:lnTo>
                <a:lnTo>
                  <a:pt x="52209" y="48577"/>
                </a:lnTo>
                <a:lnTo>
                  <a:pt x="43675" y="48666"/>
                </a:lnTo>
                <a:lnTo>
                  <a:pt x="40792" y="47460"/>
                </a:lnTo>
                <a:lnTo>
                  <a:pt x="38201" y="48539"/>
                </a:lnTo>
                <a:lnTo>
                  <a:pt x="33667" y="50432"/>
                </a:lnTo>
                <a:lnTo>
                  <a:pt x="30061" y="57556"/>
                </a:lnTo>
                <a:lnTo>
                  <a:pt x="26797" y="60858"/>
                </a:lnTo>
                <a:lnTo>
                  <a:pt x="23165" y="64516"/>
                </a:lnTo>
                <a:lnTo>
                  <a:pt x="16027" y="66891"/>
                </a:lnTo>
                <a:lnTo>
                  <a:pt x="12979" y="71552"/>
                </a:lnTo>
                <a:lnTo>
                  <a:pt x="8116" y="83088"/>
                </a:lnTo>
                <a:lnTo>
                  <a:pt x="4531" y="95659"/>
                </a:lnTo>
                <a:lnTo>
                  <a:pt x="2679" y="100431"/>
                </a:lnTo>
                <a:lnTo>
                  <a:pt x="0" y="112232"/>
                </a:lnTo>
                <a:lnTo>
                  <a:pt x="637" y="124603"/>
                </a:lnTo>
                <a:lnTo>
                  <a:pt x="2029" y="137138"/>
                </a:lnTo>
                <a:lnTo>
                  <a:pt x="2222" y="141795"/>
                </a:lnTo>
                <a:lnTo>
                  <a:pt x="3042" y="155139"/>
                </a:lnTo>
                <a:lnTo>
                  <a:pt x="5600" y="167502"/>
                </a:lnTo>
                <a:lnTo>
                  <a:pt x="10136" y="179100"/>
                </a:lnTo>
                <a:lnTo>
                  <a:pt x="16895" y="190151"/>
                </a:lnTo>
                <a:lnTo>
                  <a:pt x="23685" y="198336"/>
                </a:lnTo>
                <a:lnTo>
                  <a:pt x="30603" y="205852"/>
                </a:lnTo>
                <a:lnTo>
                  <a:pt x="39223" y="211522"/>
                </a:lnTo>
                <a:lnTo>
                  <a:pt x="46164" y="208826"/>
                </a:lnTo>
                <a:lnTo>
                  <a:pt x="65633" y="173215"/>
                </a:lnTo>
                <a:lnTo>
                  <a:pt x="67437" y="169265"/>
                </a:lnTo>
                <a:lnTo>
                  <a:pt x="67805" y="161468"/>
                </a:lnTo>
                <a:lnTo>
                  <a:pt x="70345" y="157962"/>
                </a:lnTo>
                <a:lnTo>
                  <a:pt x="73228" y="153937"/>
                </a:lnTo>
                <a:lnTo>
                  <a:pt x="76530" y="153594"/>
                </a:lnTo>
                <a:lnTo>
                  <a:pt x="80962" y="151346"/>
                </a:lnTo>
                <a:lnTo>
                  <a:pt x="89192" y="147193"/>
                </a:lnTo>
                <a:lnTo>
                  <a:pt x="93713" y="140627"/>
                </a:lnTo>
                <a:lnTo>
                  <a:pt x="100165" y="135102"/>
                </a:lnTo>
                <a:lnTo>
                  <a:pt x="105676" y="139179"/>
                </a:lnTo>
                <a:lnTo>
                  <a:pt x="108991" y="145834"/>
                </a:lnTo>
                <a:lnTo>
                  <a:pt x="114376" y="150342"/>
                </a:lnTo>
                <a:lnTo>
                  <a:pt x="118935" y="154178"/>
                </a:lnTo>
                <a:lnTo>
                  <a:pt x="127838" y="161518"/>
                </a:lnTo>
                <a:lnTo>
                  <a:pt x="133705" y="162725"/>
                </a:lnTo>
                <a:lnTo>
                  <a:pt x="140182" y="164033"/>
                </a:lnTo>
                <a:lnTo>
                  <a:pt x="144704" y="159918"/>
                </a:lnTo>
                <a:lnTo>
                  <a:pt x="148056" y="155118"/>
                </a:lnTo>
                <a:lnTo>
                  <a:pt x="151841" y="149746"/>
                </a:lnTo>
                <a:lnTo>
                  <a:pt x="154089" y="147891"/>
                </a:lnTo>
                <a:lnTo>
                  <a:pt x="159791" y="144373"/>
                </a:lnTo>
                <a:lnTo>
                  <a:pt x="161937" y="143065"/>
                </a:lnTo>
                <a:lnTo>
                  <a:pt x="164668" y="141605"/>
                </a:lnTo>
                <a:lnTo>
                  <a:pt x="168033" y="139052"/>
                </a:lnTo>
                <a:lnTo>
                  <a:pt x="170040" y="136004"/>
                </a:lnTo>
                <a:lnTo>
                  <a:pt x="171843" y="135763"/>
                </a:lnTo>
                <a:lnTo>
                  <a:pt x="174472" y="135433"/>
                </a:lnTo>
                <a:lnTo>
                  <a:pt x="177495" y="139179"/>
                </a:lnTo>
                <a:lnTo>
                  <a:pt x="180657" y="138811"/>
                </a:lnTo>
                <a:lnTo>
                  <a:pt x="184937" y="138290"/>
                </a:lnTo>
                <a:lnTo>
                  <a:pt x="186677" y="134290"/>
                </a:lnTo>
                <a:lnTo>
                  <a:pt x="188646" y="131204"/>
                </a:lnTo>
                <a:lnTo>
                  <a:pt x="193192" y="124155"/>
                </a:lnTo>
                <a:lnTo>
                  <a:pt x="194576" y="117132"/>
                </a:lnTo>
                <a:lnTo>
                  <a:pt x="196837" y="109169"/>
                </a:lnTo>
                <a:lnTo>
                  <a:pt x="198844" y="102019"/>
                </a:lnTo>
                <a:lnTo>
                  <a:pt x="198945" y="100076"/>
                </a:lnTo>
                <a:lnTo>
                  <a:pt x="205549" y="96609"/>
                </a:lnTo>
                <a:lnTo>
                  <a:pt x="208140" y="93840"/>
                </a:lnTo>
                <a:lnTo>
                  <a:pt x="207238" y="95783"/>
                </a:lnTo>
                <a:lnTo>
                  <a:pt x="212696" y="843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56414" y="5091705"/>
            <a:ext cx="232651" cy="211522"/>
          </a:xfrm>
          <a:custGeom>
            <a:avLst/>
            <a:gdLst/>
            <a:ahLst/>
            <a:cxnLst/>
            <a:rect l="l" t="t" r="r" b="b"/>
            <a:pathLst>
              <a:path w="232651" h="211522">
                <a:moveTo>
                  <a:pt x="65633" y="173215"/>
                </a:moveTo>
                <a:lnTo>
                  <a:pt x="67437" y="169265"/>
                </a:lnTo>
                <a:lnTo>
                  <a:pt x="67805" y="161468"/>
                </a:lnTo>
                <a:lnTo>
                  <a:pt x="70345" y="157962"/>
                </a:lnTo>
                <a:lnTo>
                  <a:pt x="73228" y="153937"/>
                </a:lnTo>
                <a:lnTo>
                  <a:pt x="76530" y="153594"/>
                </a:lnTo>
                <a:lnTo>
                  <a:pt x="80962" y="151346"/>
                </a:lnTo>
                <a:lnTo>
                  <a:pt x="89192" y="147193"/>
                </a:lnTo>
                <a:lnTo>
                  <a:pt x="93713" y="140627"/>
                </a:lnTo>
                <a:lnTo>
                  <a:pt x="100165" y="135102"/>
                </a:lnTo>
                <a:lnTo>
                  <a:pt x="105676" y="139179"/>
                </a:lnTo>
                <a:lnTo>
                  <a:pt x="108991" y="145834"/>
                </a:lnTo>
                <a:lnTo>
                  <a:pt x="114376" y="150342"/>
                </a:lnTo>
                <a:lnTo>
                  <a:pt x="118935" y="154178"/>
                </a:lnTo>
                <a:lnTo>
                  <a:pt x="127838" y="161518"/>
                </a:lnTo>
                <a:lnTo>
                  <a:pt x="133705" y="162725"/>
                </a:lnTo>
                <a:lnTo>
                  <a:pt x="140182" y="164033"/>
                </a:lnTo>
                <a:lnTo>
                  <a:pt x="144704" y="159918"/>
                </a:lnTo>
                <a:lnTo>
                  <a:pt x="148056" y="155118"/>
                </a:lnTo>
                <a:lnTo>
                  <a:pt x="151841" y="149746"/>
                </a:lnTo>
                <a:lnTo>
                  <a:pt x="154089" y="147891"/>
                </a:lnTo>
                <a:lnTo>
                  <a:pt x="159791" y="144373"/>
                </a:lnTo>
                <a:lnTo>
                  <a:pt x="161937" y="143065"/>
                </a:lnTo>
                <a:lnTo>
                  <a:pt x="164668" y="141605"/>
                </a:lnTo>
                <a:lnTo>
                  <a:pt x="166522" y="140208"/>
                </a:lnTo>
                <a:lnTo>
                  <a:pt x="168033" y="139052"/>
                </a:lnTo>
                <a:lnTo>
                  <a:pt x="170040" y="136004"/>
                </a:lnTo>
                <a:lnTo>
                  <a:pt x="171843" y="135763"/>
                </a:lnTo>
                <a:lnTo>
                  <a:pt x="174472" y="135433"/>
                </a:lnTo>
                <a:lnTo>
                  <a:pt x="177495" y="139179"/>
                </a:lnTo>
                <a:lnTo>
                  <a:pt x="180657" y="138811"/>
                </a:lnTo>
                <a:lnTo>
                  <a:pt x="184937" y="138290"/>
                </a:lnTo>
                <a:lnTo>
                  <a:pt x="186677" y="134290"/>
                </a:lnTo>
                <a:lnTo>
                  <a:pt x="188646" y="131204"/>
                </a:lnTo>
                <a:lnTo>
                  <a:pt x="193192" y="124155"/>
                </a:lnTo>
                <a:lnTo>
                  <a:pt x="194576" y="117132"/>
                </a:lnTo>
                <a:lnTo>
                  <a:pt x="196837" y="109169"/>
                </a:lnTo>
                <a:lnTo>
                  <a:pt x="198844" y="102019"/>
                </a:lnTo>
                <a:lnTo>
                  <a:pt x="198945" y="100076"/>
                </a:lnTo>
                <a:lnTo>
                  <a:pt x="205549" y="96609"/>
                </a:lnTo>
                <a:lnTo>
                  <a:pt x="207061" y="95821"/>
                </a:lnTo>
                <a:lnTo>
                  <a:pt x="207556" y="95542"/>
                </a:lnTo>
                <a:lnTo>
                  <a:pt x="208140" y="93840"/>
                </a:lnTo>
                <a:lnTo>
                  <a:pt x="207873" y="94450"/>
                </a:lnTo>
                <a:lnTo>
                  <a:pt x="207645" y="95237"/>
                </a:lnTo>
                <a:lnTo>
                  <a:pt x="207238" y="95783"/>
                </a:lnTo>
                <a:lnTo>
                  <a:pt x="212696" y="84313"/>
                </a:lnTo>
                <a:lnTo>
                  <a:pt x="218096" y="72790"/>
                </a:lnTo>
                <a:lnTo>
                  <a:pt x="221196" y="65481"/>
                </a:lnTo>
                <a:lnTo>
                  <a:pt x="226137" y="53919"/>
                </a:lnTo>
                <a:lnTo>
                  <a:pt x="230764" y="41524"/>
                </a:lnTo>
                <a:lnTo>
                  <a:pt x="232651" y="31953"/>
                </a:lnTo>
                <a:lnTo>
                  <a:pt x="230905" y="19825"/>
                </a:lnTo>
                <a:lnTo>
                  <a:pt x="224403" y="10867"/>
                </a:lnTo>
                <a:lnTo>
                  <a:pt x="214293" y="4778"/>
                </a:lnTo>
                <a:lnTo>
                  <a:pt x="201721" y="1256"/>
                </a:lnTo>
                <a:lnTo>
                  <a:pt x="187834" y="0"/>
                </a:lnTo>
                <a:lnTo>
                  <a:pt x="173777" y="707"/>
                </a:lnTo>
                <a:lnTo>
                  <a:pt x="160698" y="3076"/>
                </a:lnTo>
                <a:lnTo>
                  <a:pt x="149743" y="6805"/>
                </a:lnTo>
                <a:lnTo>
                  <a:pt x="146634" y="8369"/>
                </a:lnTo>
                <a:lnTo>
                  <a:pt x="141617" y="11150"/>
                </a:lnTo>
                <a:lnTo>
                  <a:pt x="140678" y="14668"/>
                </a:lnTo>
                <a:lnTo>
                  <a:pt x="135115" y="17183"/>
                </a:lnTo>
                <a:lnTo>
                  <a:pt x="129006" y="19939"/>
                </a:lnTo>
                <a:lnTo>
                  <a:pt x="122694" y="21780"/>
                </a:lnTo>
                <a:lnTo>
                  <a:pt x="116840" y="25095"/>
                </a:lnTo>
                <a:lnTo>
                  <a:pt x="111785" y="27953"/>
                </a:lnTo>
                <a:lnTo>
                  <a:pt x="105753" y="33274"/>
                </a:lnTo>
                <a:lnTo>
                  <a:pt x="99936" y="34823"/>
                </a:lnTo>
                <a:lnTo>
                  <a:pt x="87799" y="35562"/>
                </a:lnTo>
                <a:lnTo>
                  <a:pt x="75415" y="36234"/>
                </a:lnTo>
                <a:lnTo>
                  <a:pt x="75019" y="36335"/>
                </a:lnTo>
                <a:lnTo>
                  <a:pt x="69469" y="37795"/>
                </a:lnTo>
                <a:lnTo>
                  <a:pt x="67030" y="40386"/>
                </a:lnTo>
                <a:lnTo>
                  <a:pt x="62255" y="43574"/>
                </a:lnTo>
                <a:lnTo>
                  <a:pt x="57467" y="46774"/>
                </a:lnTo>
                <a:lnTo>
                  <a:pt x="52209" y="48577"/>
                </a:lnTo>
                <a:lnTo>
                  <a:pt x="46279" y="48641"/>
                </a:lnTo>
                <a:lnTo>
                  <a:pt x="43675" y="48666"/>
                </a:lnTo>
                <a:lnTo>
                  <a:pt x="40792" y="47460"/>
                </a:lnTo>
                <a:lnTo>
                  <a:pt x="38201" y="48539"/>
                </a:lnTo>
                <a:lnTo>
                  <a:pt x="33667" y="50432"/>
                </a:lnTo>
                <a:lnTo>
                  <a:pt x="30061" y="57556"/>
                </a:lnTo>
                <a:lnTo>
                  <a:pt x="26797" y="60858"/>
                </a:lnTo>
                <a:lnTo>
                  <a:pt x="23165" y="64516"/>
                </a:lnTo>
                <a:lnTo>
                  <a:pt x="16027" y="66891"/>
                </a:lnTo>
                <a:lnTo>
                  <a:pt x="12979" y="71552"/>
                </a:lnTo>
                <a:lnTo>
                  <a:pt x="8116" y="83088"/>
                </a:lnTo>
                <a:lnTo>
                  <a:pt x="4531" y="95659"/>
                </a:lnTo>
                <a:lnTo>
                  <a:pt x="2679" y="100431"/>
                </a:lnTo>
                <a:lnTo>
                  <a:pt x="0" y="112232"/>
                </a:lnTo>
                <a:lnTo>
                  <a:pt x="637" y="124603"/>
                </a:lnTo>
                <a:lnTo>
                  <a:pt x="2029" y="137138"/>
                </a:lnTo>
                <a:lnTo>
                  <a:pt x="2222" y="141795"/>
                </a:lnTo>
                <a:lnTo>
                  <a:pt x="3042" y="155139"/>
                </a:lnTo>
                <a:lnTo>
                  <a:pt x="5600" y="167502"/>
                </a:lnTo>
                <a:lnTo>
                  <a:pt x="10136" y="179100"/>
                </a:lnTo>
                <a:lnTo>
                  <a:pt x="16895" y="190151"/>
                </a:lnTo>
                <a:lnTo>
                  <a:pt x="23685" y="198336"/>
                </a:lnTo>
                <a:lnTo>
                  <a:pt x="30603" y="205852"/>
                </a:lnTo>
                <a:lnTo>
                  <a:pt x="39223" y="211522"/>
                </a:lnTo>
                <a:lnTo>
                  <a:pt x="46164" y="2088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419229" y="5209308"/>
            <a:ext cx="9295" cy="17627"/>
          </a:xfrm>
          <a:custGeom>
            <a:avLst/>
            <a:gdLst/>
            <a:ahLst/>
            <a:cxnLst/>
            <a:rect l="l" t="t" r="r" b="b"/>
            <a:pathLst>
              <a:path w="9295" h="17627">
                <a:moveTo>
                  <a:pt x="9295" y="17627"/>
                </a:moveTo>
                <a:lnTo>
                  <a:pt x="1913" y="9616"/>
                </a:lnTo>
                <a:lnTo>
                  <a:pt x="0" y="753"/>
                </a:lnTo>
                <a:lnTo>
                  <a:pt x="4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427927" y="5170724"/>
            <a:ext cx="29616" cy="10858"/>
          </a:xfrm>
          <a:custGeom>
            <a:avLst/>
            <a:gdLst/>
            <a:ahLst/>
            <a:cxnLst/>
            <a:rect l="l" t="t" r="r" b="b"/>
            <a:pathLst>
              <a:path w="29616" h="10858">
                <a:moveTo>
                  <a:pt x="29616" y="10858"/>
                </a:moveTo>
                <a:lnTo>
                  <a:pt x="27432" y="9131"/>
                </a:lnTo>
                <a:lnTo>
                  <a:pt x="26098" y="6261"/>
                </a:lnTo>
                <a:lnTo>
                  <a:pt x="23850" y="4597"/>
                </a:lnTo>
                <a:lnTo>
                  <a:pt x="21894" y="3174"/>
                </a:lnTo>
                <a:lnTo>
                  <a:pt x="21221" y="3517"/>
                </a:lnTo>
                <a:lnTo>
                  <a:pt x="18567" y="2489"/>
                </a:lnTo>
                <a:lnTo>
                  <a:pt x="12230" y="0"/>
                </a:lnTo>
                <a:lnTo>
                  <a:pt x="6718" y="469"/>
                </a:lnTo>
                <a:lnTo>
                  <a:pt x="0" y="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435179" y="5182218"/>
            <a:ext cx="12776" cy="4178"/>
          </a:xfrm>
          <a:custGeom>
            <a:avLst/>
            <a:gdLst/>
            <a:ahLst/>
            <a:cxnLst/>
            <a:rect l="l" t="t" r="r" b="b"/>
            <a:pathLst>
              <a:path w="12776" h="4178">
                <a:moveTo>
                  <a:pt x="12776" y="4178"/>
                </a:moveTo>
                <a:lnTo>
                  <a:pt x="8521" y="2171"/>
                </a:lnTo>
                <a:lnTo>
                  <a:pt x="4343" y="115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34493" y="5185126"/>
            <a:ext cx="7416" cy="5080"/>
          </a:xfrm>
          <a:custGeom>
            <a:avLst/>
            <a:gdLst/>
            <a:ahLst/>
            <a:cxnLst/>
            <a:rect l="l" t="t" r="r" b="b"/>
            <a:pathLst>
              <a:path w="7416" h="5079">
                <a:moveTo>
                  <a:pt x="7416" y="0"/>
                </a:moveTo>
                <a:lnTo>
                  <a:pt x="6184" y="1663"/>
                </a:lnTo>
                <a:lnTo>
                  <a:pt x="4800" y="3428"/>
                </a:lnTo>
                <a:lnTo>
                  <a:pt x="3492" y="5079"/>
                </a:lnTo>
                <a:lnTo>
                  <a:pt x="2400" y="4927"/>
                </a:lnTo>
                <a:lnTo>
                  <a:pt x="863" y="4254"/>
                </a:lnTo>
                <a:lnTo>
                  <a:pt x="0" y="3581"/>
                </a:lnTo>
                <a:lnTo>
                  <a:pt x="279" y="2679"/>
                </a:lnTo>
                <a:lnTo>
                  <a:pt x="647" y="1562"/>
                </a:lnTo>
                <a:lnTo>
                  <a:pt x="1206" y="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282549" y="5034356"/>
            <a:ext cx="211759" cy="134620"/>
          </a:xfrm>
          <a:custGeom>
            <a:avLst/>
            <a:gdLst/>
            <a:ahLst/>
            <a:cxnLst/>
            <a:rect l="l" t="t" r="r" b="b"/>
            <a:pathLst>
              <a:path w="211759" h="134620">
                <a:moveTo>
                  <a:pt x="3035" y="101663"/>
                </a:moveTo>
                <a:lnTo>
                  <a:pt x="1917" y="112941"/>
                </a:lnTo>
                <a:lnTo>
                  <a:pt x="0" y="118795"/>
                </a:lnTo>
                <a:lnTo>
                  <a:pt x="7937" y="122262"/>
                </a:lnTo>
                <a:lnTo>
                  <a:pt x="6375" y="120065"/>
                </a:lnTo>
                <a:lnTo>
                  <a:pt x="11404" y="126961"/>
                </a:lnTo>
                <a:lnTo>
                  <a:pt x="13500" y="131597"/>
                </a:lnTo>
                <a:lnTo>
                  <a:pt x="14084" y="134099"/>
                </a:lnTo>
                <a:lnTo>
                  <a:pt x="26315" y="130161"/>
                </a:lnTo>
                <a:lnTo>
                  <a:pt x="36601" y="122338"/>
                </a:lnTo>
                <a:lnTo>
                  <a:pt x="46334" y="113593"/>
                </a:lnTo>
                <a:lnTo>
                  <a:pt x="55333" y="107594"/>
                </a:lnTo>
                <a:lnTo>
                  <a:pt x="60185" y="105270"/>
                </a:lnTo>
                <a:lnTo>
                  <a:pt x="66624" y="104775"/>
                </a:lnTo>
                <a:lnTo>
                  <a:pt x="71285" y="100990"/>
                </a:lnTo>
                <a:lnTo>
                  <a:pt x="76453" y="96774"/>
                </a:lnTo>
                <a:lnTo>
                  <a:pt x="77977" y="87858"/>
                </a:lnTo>
                <a:lnTo>
                  <a:pt x="85978" y="91960"/>
                </a:lnTo>
                <a:lnTo>
                  <a:pt x="93304" y="100662"/>
                </a:lnTo>
                <a:lnTo>
                  <a:pt x="94261" y="112781"/>
                </a:lnTo>
                <a:lnTo>
                  <a:pt x="91598" y="124985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20"/>
                </a:lnTo>
                <a:lnTo>
                  <a:pt x="110831" y="124549"/>
                </a:lnTo>
                <a:lnTo>
                  <a:pt x="115873" y="114231"/>
                </a:lnTo>
                <a:lnTo>
                  <a:pt x="122752" y="104833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42"/>
                </a:lnTo>
                <a:lnTo>
                  <a:pt x="139992" y="84709"/>
                </a:lnTo>
                <a:lnTo>
                  <a:pt x="142824" y="81902"/>
                </a:lnTo>
                <a:lnTo>
                  <a:pt x="146303" y="77139"/>
                </a:lnTo>
                <a:lnTo>
                  <a:pt x="158707" y="79713"/>
                </a:lnTo>
                <a:lnTo>
                  <a:pt x="171242" y="82378"/>
                </a:lnTo>
                <a:lnTo>
                  <a:pt x="183453" y="86001"/>
                </a:lnTo>
                <a:lnTo>
                  <a:pt x="189318" y="88455"/>
                </a:lnTo>
                <a:lnTo>
                  <a:pt x="195516" y="92240"/>
                </a:lnTo>
                <a:lnTo>
                  <a:pt x="200812" y="91935"/>
                </a:lnTo>
                <a:lnTo>
                  <a:pt x="205231" y="87401"/>
                </a:lnTo>
                <a:lnTo>
                  <a:pt x="210642" y="86398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0"/>
                </a:lnTo>
                <a:lnTo>
                  <a:pt x="172907" y="15574"/>
                </a:lnTo>
                <a:lnTo>
                  <a:pt x="170624" y="14973"/>
                </a:lnTo>
                <a:lnTo>
                  <a:pt x="160037" y="8753"/>
                </a:lnTo>
                <a:lnTo>
                  <a:pt x="148024" y="912"/>
                </a:lnTo>
                <a:lnTo>
                  <a:pt x="145376" y="63"/>
                </a:lnTo>
                <a:lnTo>
                  <a:pt x="132772" y="693"/>
                </a:lnTo>
                <a:lnTo>
                  <a:pt x="122023" y="2251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7" y="26415"/>
                </a:lnTo>
                <a:lnTo>
                  <a:pt x="43886" y="36875"/>
                </a:lnTo>
                <a:lnTo>
                  <a:pt x="36584" y="47819"/>
                </a:lnTo>
                <a:lnTo>
                  <a:pt x="34061" y="51269"/>
                </a:lnTo>
                <a:lnTo>
                  <a:pt x="27919" y="62392"/>
                </a:lnTo>
                <a:lnTo>
                  <a:pt x="23724" y="74120"/>
                </a:lnTo>
                <a:lnTo>
                  <a:pt x="19596" y="83337"/>
                </a:lnTo>
                <a:lnTo>
                  <a:pt x="15595" y="90500"/>
                </a:lnTo>
                <a:lnTo>
                  <a:pt x="14820" y="94170"/>
                </a:lnTo>
                <a:lnTo>
                  <a:pt x="8026" y="98463"/>
                </a:lnTo>
                <a:lnTo>
                  <a:pt x="3035" y="1016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282549" y="5034356"/>
            <a:ext cx="211759" cy="134620"/>
          </a:xfrm>
          <a:custGeom>
            <a:avLst/>
            <a:gdLst/>
            <a:ahLst/>
            <a:cxnLst/>
            <a:rect l="l" t="t" r="r" b="b"/>
            <a:pathLst>
              <a:path w="211759" h="134620">
                <a:moveTo>
                  <a:pt x="195516" y="92240"/>
                </a:moveTo>
                <a:lnTo>
                  <a:pt x="200812" y="91935"/>
                </a:lnTo>
                <a:lnTo>
                  <a:pt x="205231" y="87401"/>
                </a:lnTo>
                <a:lnTo>
                  <a:pt x="210642" y="86398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0"/>
                </a:lnTo>
                <a:lnTo>
                  <a:pt x="172907" y="15574"/>
                </a:lnTo>
                <a:lnTo>
                  <a:pt x="170624" y="14973"/>
                </a:lnTo>
                <a:lnTo>
                  <a:pt x="160037" y="8753"/>
                </a:lnTo>
                <a:lnTo>
                  <a:pt x="148024" y="912"/>
                </a:lnTo>
                <a:lnTo>
                  <a:pt x="145376" y="63"/>
                </a:lnTo>
                <a:lnTo>
                  <a:pt x="132772" y="693"/>
                </a:lnTo>
                <a:lnTo>
                  <a:pt x="122023" y="2251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7" y="26415"/>
                </a:lnTo>
                <a:lnTo>
                  <a:pt x="43886" y="36875"/>
                </a:lnTo>
                <a:lnTo>
                  <a:pt x="36584" y="47819"/>
                </a:lnTo>
                <a:lnTo>
                  <a:pt x="34061" y="51269"/>
                </a:lnTo>
                <a:lnTo>
                  <a:pt x="27919" y="62392"/>
                </a:lnTo>
                <a:lnTo>
                  <a:pt x="23724" y="74120"/>
                </a:lnTo>
                <a:lnTo>
                  <a:pt x="19596" y="83337"/>
                </a:lnTo>
                <a:lnTo>
                  <a:pt x="15595" y="90500"/>
                </a:lnTo>
                <a:lnTo>
                  <a:pt x="14820" y="94170"/>
                </a:lnTo>
                <a:lnTo>
                  <a:pt x="8026" y="98463"/>
                </a:lnTo>
                <a:lnTo>
                  <a:pt x="3035" y="101663"/>
                </a:lnTo>
                <a:lnTo>
                  <a:pt x="1917" y="112941"/>
                </a:lnTo>
                <a:lnTo>
                  <a:pt x="0" y="118795"/>
                </a:lnTo>
                <a:lnTo>
                  <a:pt x="7937" y="122262"/>
                </a:lnTo>
                <a:lnTo>
                  <a:pt x="6375" y="120065"/>
                </a:lnTo>
                <a:lnTo>
                  <a:pt x="11404" y="126961"/>
                </a:lnTo>
                <a:lnTo>
                  <a:pt x="13004" y="129171"/>
                </a:lnTo>
                <a:lnTo>
                  <a:pt x="13500" y="131597"/>
                </a:lnTo>
                <a:lnTo>
                  <a:pt x="14084" y="134099"/>
                </a:lnTo>
                <a:lnTo>
                  <a:pt x="26315" y="130161"/>
                </a:lnTo>
                <a:lnTo>
                  <a:pt x="36601" y="122338"/>
                </a:lnTo>
                <a:lnTo>
                  <a:pt x="46334" y="113593"/>
                </a:lnTo>
                <a:lnTo>
                  <a:pt x="55333" y="107594"/>
                </a:lnTo>
                <a:lnTo>
                  <a:pt x="60185" y="105270"/>
                </a:lnTo>
                <a:lnTo>
                  <a:pt x="66624" y="104775"/>
                </a:lnTo>
                <a:lnTo>
                  <a:pt x="71285" y="100990"/>
                </a:lnTo>
                <a:lnTo>
                  <a:pt x="76453" y="96774"/>
                </a:lnTo>
                <a:lnTo>
                  <a:pt x="77977" y="87858"/>
                </a:lnTo>
                <a:lnTo>
                  <a:pt x="85978" y="91960"/>
                </a:lnTo>
                <a:lnTo>
                  <a:pt x="93304" y="100662"/>
                </a:lnTo>
                <a:lnTo>
                  <a:pt x="94261" y="112781"/>
                </a:lnTo>
                <a:lnTo>
                  <a:pt x="91598" y="124985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20"/>
                </a:lnTo>
                <a:lnTo>
                  <a:pt x="110831" y="124549"/>
                </a:lnTo>
                <a:lnTo>
                  <a:pt x="115873" y="114231"/>
                </a:lnTo>
                <a:lnTo>
                  <a:pt x="122752" y="104833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42"/>
                </a:lnTo>
                <a:lnTo>
                  <a:pt x="139992" y="84709"/>
                </a:lnTo>
                <a:lnTo>
                  <a:pt x="142824" y="81902"/>
                </a:lnTo>
                <a:lnTo>
                  <a:pt x="146303" y="77139"/>
                </a:lnTo>
                <a:lnTo>
                  <a:pt x="158707" y="79713"/>
                </a:lnTo>
                <a:lnTo>
                  <a:pt x="171242" y="82378"/>
                </a:lnTo>
                <a:lnTo>
                  <a:pt x="183453" y="86001"/>
                </a:lnTo>
                <a:lnTo>
                  <a:pt x="189318" y="88455"/>
                </a:lnTo>
                <a:lnTo>
                  <a:pt x="195516" y="92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39673" y="5138534"/>
            <a:ext cx="19151" cy="45110"/>
          </a:xfrm>
          <a:custGeom>
            <a:avLst/>
            <a:gdLst/>
            <a:ahLst/>
            <a:cxnLst/>
            <a:rect l="l" t="t" r="r" b="b"/>
            <a:pathLst>
              <a:path w="19151" h="45110">
                <a:moveTo>
                  <a:pt x="8229" y="0"/>
                </a:moveTo>
                <a:lnTo>
                  <a:pt x="5689" y="4737"/>
                </a:lnTo>
                <a:lnTo>
                  <a:pt x="6553" y="9842"/>
                </a:lnTo>
                <a:lnTo>
                  <a:pt x="5448" y="14706"/>
                </a:lnTo>
                <a:lnTo>
                  <a:pt x="4902" y="17221"/>
                </a:lnTo>
                <a:lnTo>
                  <a:pt x="3657" y="19253"/>
                </a:lnTo>
                <a:lnTo>
                  <a:pt x="3670" y="21856"/>
                </a:lnTo>
                <a:lnTo>
                  <a:pt x="3682" y="23228"/>
                </a:lnTo>
                <a:lnTo>
                  <a:pt x="5092" y="24612"/>
                </a:lnTo>
                <a:lnTo>
                  <a:pt x="5079" y="26200"/>
                </a:lnTo>
                <a:lnTo>
                  <a:pt x="5092" y="30746"/>
                </a:lnTo>
                <a:lnTo>
                  <a:pt x="0" y="35471"/>
                </a:lnTo>
                <a:lnTo>
                  <a:pt x="4343" y="39243"/>
                </a:lnTo>
                <a:lnTo>
                  <a:pt x="7188" y="41732"/>
                </a:lnTo>
                <a:lnTo>
                  <a:pt x="15887" y="43713"/>
                </a:lnTo>
                <a:lnTo>
                  <a:pt x="19151" y="451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354202" y="5142852"/>
            <a:ext cx="10083" cy="27774"/>
          </a:xfrm>
          <a:custGeom>
            <a:avLst/>
            <a:gdLst/>
            <a:ahLst/>
            <a:cxnLst/>
            <a:rect l="l" t="t" r="r" b="b"/>
            <a:pathLst>
              <a:path w="10083" h="27774">
                <a:moveTo>
                  <a:pt x="8000" y="304"/>
                </a:moveTo>
                <a:lnTo>
                  <a:pt x="6553" y="0"/>
                </a:lnTo>
                <a:lnTo>
                  <a:pt x="380" y="3200"/>
                </a:lnTo>
                <a:lnTo>
                  <a:pt x="507" y="6591"/>
                </a:lnTo>
                <a:lnTo>
                  <a:pt x="584" y="9016"/>
                </a:lnTo>
                <a:lnTo>
                  <a:pt x="2362" y="9766"/>
                </a:lnTo>
                <a:lnTo>
                  <a:pt x="2222" y="12026"/>
                </a:lnTo>
                <a:lnTo>
                  <a:pt x="2209" y="12255"/>
                </a:lnTo>
                <a:lnTo>
                  <a:pt x="342" y="12572"/>
                </a:lnTo>
                <a:lnTo>
                  <a:pt x="190" y="13792"/>
                </a:lnTo>
                <a:lnTo>
                  <a:pt x="0" y="15189"/>
                </a:lnTo>
                <a:lnTo>
                  <a:pt x="2006" y="16179"/>
                </a:lnTo>
                <a:lnTo>
                  <a:pt x="2070" y="17246"/>
                </a:lnTo>
                <a:lnTo>
                  <a:pt x="2222" y="19596"/>
                </a:lnTo>
                <a:lnTo>
                  <a:pt x="2489" y="20866"/>
                </a:lnTo>
                <a:lnTo>
                  <a:pt x="444" y="22974"/>
                </a:lnTo>
                <a:lnTo>
                  <a:pt x="3695" y="24460"/>
                </a:lnTo>
                <a:lnTo>
                  <a:pt x="7023" y="25895"/>
                </a:lnTo>
                <a:lnTo>
                  <a:pt x="10083" y="277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00569" y="5225873"/>
            <a:ext cx="7518" cy="13309"/>
          </a:xfrm>
          <a:custGeom>
            <a:avLst/>
            <a:gdLst/>
            <a:ahLst/>
            <a:cxnLst/>
            <a:rect l="l" t="t" r="r" b="b"/>
            <a:pathLst>
              <a:path w="7518" h="13309">
                <a:moveTo>
                  <a:pt x="7518" y="13309"/>
                </a:moveTo>
                <a:lnTo>
                  <a:pt x="6273" y="8331"/>
                </a:lnTo>
                <a:lnTo>
                  <a:pt x="3047" y="401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092590" y="6346466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117068" y="0"/>
                </a:moveTo>
                <a:lnTo>
                  <a:pt x="6578" y="33718"/>
                </a:ln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87"/>
                </a:lnTo>
                <a:lnTo>
                  <a:pt x="596" y="71958"/>
                </a:lnTo>
                <a:lnTo>
                  <a:pt x="330" y="72123"/>
                </a:lnTo>
                <a:lnTo>
                  <a:pt x="5079" y="74345"/>
                </a:lnTo>
                <a:lnTo>
                  <a:pt x="15519" y="81720"/>
                </a:lnTo>
                <a:lnTo>
                  <a:pt x="26211" y="88901"/>
                </a:lnTo>
                <a:lnTo>
                  <a:pt x="28130" y="89560"/>
                </a:lnTo>
                <a:lnTo>
                  <a:pt x="40389" y="92054"/>
                </a:lnTo>
                <a:lnTo>
                  <a:pt x="52881" y="93396"/>
                </a:lnTo>
                <a:lnTo>
                  <a:pt x="65472" y="94227"/>
                </a:lnTo>
                <a:lnTo>
                  <a:pt x="78026" y="95187"/>
                </a:lnTo>
                <a:lnTo>
                  <a:pt x="90407" y="96918"/>
                </a:lnTo>
                <a:lnTo>
                  <a:pt x="94957" y="97891"/>
                </a:lnTo>
                <a:lnTo>
                  <a:pt x="107454" y="100017"/>
                </a:lnTo>
                <a:lnTo>
                  <a:pt x="119992" y="100995"/>
                </a:lnTo>
                <a:lnTo>
                  <a:pt x="132542" y="101709"/>
                </a:lnTo>
                <a:lnTo>
                  <a:pt x="145076" y="103046"/>
                </a:lnTo>
                <a:lnTo>
                  <a:pt x="158672" y="104962"/>
                </a:lnTo>
                <a:lnTo>
                  <a:pt x="171270" y="106098"/>
                </a:lnTo>
                <a:lnTo>
                  <a:pt x="183963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36" y="103352"/>
                </a:lnTo>
                <a:lnTo>
                  <a:pt x="242798" y="100799"/>
                </a:lnTo>
                <a:lnTo>
                  <a:pt x="241414" y="91300"/>
                </a:lnTo>
                <a:lnTo>
                  <a:pt x="240893" y="87617"/>
                </a:lnTo>
                <a:lnTo>
                  <a:pt x="240537" y="84302"/>
                </a:lnTo>
                <a:lnTo>
                  <a:pt x="240449" y="74625"/>
                </a:lnTo>
                <a:lnTo>
                  <a:pt x="239356" y="74231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2" y="49574"/>
                </a:lnTo>
                <a:lnTo>
                  <a:pt x="143238" y="43732"/>
                </a:lnTo>
                <a:lnTo>
                  <a:pt x="132532" y="36342"/>
                </a:lnTo>
                <a:lnTo>
                  <a:pt x="124024" y="27084"/>
                </a:lnTo>
                <a:lnTo>
                  <a:pt x="118556" y="15637"/>
                </a:lnTo>
                <a:lnTo>
                  <a:pt x="116971" y="1678"/>
                </a:lnTo>
                <a:lnTo>
                  <a:pt x="11706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092590" y="6346466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6578" y="33718"/>
                </a:move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87"/>
                </a:lnTo>
                <a:lnTo>
                  <a:pt x="596" y="71958"/>
                </a:lnTo>
                <a:lnTo>
                  <a:pt x="330" y="72123"/>
                </a:lnTo>
                <a:lnTo>
                  <a:pt x="5079" y="74345"/>
                </a:lnTo>
                <a:lnTo>
                  <a:pt x="15519" y="81720"/>
                </a:lnTo>
                <a:lnTo>
                  <a:pt x="26211" y="88901"/>
                </a:lnTo>
                <a:lnTo>
                  <a:pt x="28130" y="89560"/>
                </a:lnTo>
                <a:lnTo>
                  <a:pt x="40389" y="92054"/>
                </a:lnTo>
                <a:lnTo>
                  <a:pt x="52881" y="93396"/>
                </a:lnTo>
                <a:lnTo>
                  <a:pt x="65472" y="94227"/>
                </a:lnTo>
                <a:lnTo>
                  <a:pt x="78026" y="95187"/>
                </a:lnTo>
                <a:lnTo>
                  <a:pt x="90407" y="96918"/>
                </a:lnTo>
                <a:lnTo>
                  <a:pt x="94957" y="97891"/>
                </a:lnTo>
                <a:lnTo>
                  <a:pt x="107454" y="100017"/>
                </a:lnTo>
                <a:lnTo>
                  <a:pt x="119992" y="100995"/>
                </a:lnTo>
                <a:lnTo>
                  <a:pt x="132542" y="101709"/>
                </a:lnTo>
                <a:lnTo>
                  <a:pt x="145076" y="103046"/>
                </a:lnTo>
                <a:lnTo>
                  <a:pt x="158672" y="104962"/>
                </a:lnTo>
                <a:lnTo>
                  <a:pt x="171270" y="106098"/>
                </a:lnTo>
                <a:lnTo>
                  <a:pt x="183963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36" y="103352"/>
                </a:lnTo>
                <a:lnTo>
                  <a:pt x="242798" y="100799"/>
                </a:lnTo>
                <a:lnTo>
                  <a:pt x="241414" y="91300"/>
                </a:lnTo>
                <a:lnTo>
                  <a:pt x="240893" y="87617"/>
                </a:lnTo>
                <a:lnTo>
                  <a:pt x="240537" y="84302"/>
                </a:lnTo>
                <a:lnTo>
                  <a:pt x="240499" y="80378"/>
                </a:lnTo>
                <a:lnTo>
                  <a:pt x="240449" y="74625"/>
                </a:lnTo>
                <a:lnTo>
                  <a:pt x="239356" y="74231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2" y="49574"/>
                </a:lnTo>
                <a:lnTo>
                  <a:pt x="143238" y="43732"/>
                </a:lnTo>
                <a:lnTo>
                  <a:pt x="132532" y="36342"/>
                </a:lnTo>
                <a:lnTo>
                  <a:pt x="124024" y="27084"/>
                </a:lnTo>
                <a:lnTo>
                  <a:pt x="118556" y="15637"/>
                </a:lnTo>
                <a:lnTo>
                  <a:pt x="116971" y="1678"/>
                </a:lnTo>
                <a:lnTo>
                  <a:pt x="1170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088311" y="6385380"/>
            <a:ext cx="248193" cy="91344"/>
          </a:xfrm>
          <a:custGeom>
            <a:avLst/>
            <a:gdLst/>
            <a:ahLst/>
            <a:cxnLst/>
            <a:rect l="l" t="t" r="r" b="b"/>
            <a:pathLst>
              <a:path w="248193" h="91344">
                <a:moveTo>
                  <a:pt x="520" y="47637"/>
                </a:moveTo>
                <a:lnTo>
                  <a:pt x="0" y="54889"/>
                </a:lnTo>
                <a:lnTo>
                  <a:pt x="0" y="65163"/>
                </a:lnTo>
                <a:lnTo>
                  <a:pt x="317" y="68605"/>
                </a:lnTo>
                <a:lnTo>
                  <a:pt x="2260" y="72694"/>
                </a:lnTo>
                <a:lnTo>
                  <a:pt x="4914" y="78257"/>
                </a:lnTo>
                <a:lnTo>
                  <a:pt x="8648" y="79895"/>
                </a:lnTo>
                <a:lnTo>
                  <a:pt x="13525" y="80898"/>
                </a:lnTo>
                <a:lnTo>
                  <a:pt x="20802" y="82410"/>
                </a:lnTo>
                <a:lnTo>
                  <a:pt x="29921" y="81940"/>
                </a:lnTo>
                <a:lnTo>
                  <a:pt x="42786" y="81940"/>
                </a:lnTo>
                <a:lnTo>
                  <a:pt x="48577" y="82549"/>
                </a:lnTo>
                <a:lnTo>
                  <a:pt x="53924" y="81940"/>
                </a:lnTo>
                <a:lnTo>
                  <a:pt x="60642" y="81165"/>
                </a:lnTo>
                <a:lnTo>
                  <a:pt x="71602" y="83032"/>
                </a:lnTo>
                <a:lnTo>
                  <a:pt x="74574" y="77571"/>
                </a:lnTo>
                <a:lnTo>
                  <a:pt x="79235" y="78828"/>
                </a:lnTo>
                <a:lnTo>
                  <a:pt x="84480" y="80289"/>
                </a:lnTo>
                <a:lnTo>
                  <a:pt x="88976" y="82422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87" y="89863"/>
                </a:lnTo>
                <a:lnTo>
                  <a:pt x="145139" y="91079"/>
                </a:lnTo>
                <a:lnTo>
                  <a:pt x="153073" y="91211"/>
                </a:lnTo>
                <a:lnTo>
                  <a:pt x="166098" y="91049"/>
                </a:lnTo>
                <a:lnTo>
                  <a:pt x="178645" y="91251"/>
                </a:lnTo>
                <a:lnTo>
                  <a:pt x="190959" y="91344"/>
                </a:lnTo>
                <a:lnTo>
                  <a:pt x="203284" y="90857"/>
                </a:lnTo>
                <a:lnTo>
                  <a:pt x="215866" y="89318"/>
                </a:lnTo>
                <a:lnTo>
                  <a:pt x="221081" y="88290"/>
                </a:lnTo>
                <a:lnTo>
                  <a:pt x="233604" y="84091"/>
                </a:lnTo>
                <a:lnTo>
                  <a:pt x="243371" y="75891"/>
                </a:lnTo>
                <a:lnTo>
                  <a:pt x="245821" y="71716"/>
                </a:lnTo>
                <a:lnTo>
                  <a:pt x="248193" y="59621"/>
                </a:lnTo>
                <a:lnTo>
                  <a:pt x="246994" y="47005"/>
                </a:lnTo>
                <a:lnTo>
                  <a:pt x="246291" y="42494"/>
                </a:lnTo>
                <a:lnTo>
                  <a:pt x="244970" y="33820"/>
                </a:lnTo>
                <a:lnTo>
                  <a:pt x="245059" y="27241"/>
                </a:lnTo>
                <a:lnTo>
                  <a:pt x="232486" y="27241"/>
                </a:lnTo>
                <a:lnTo>
                  <a:pt x="226092" y="35390"/>
                </a:lnTo>
                <a:lnTo>
                  <a:pt x="224813" y="49312"/>
                </a:lnTo>
                <a:lnTo>
                  <a:pt x="224599" y="50291"/>
                </a:lnTo>
                <a:lnTo>
                  <a:pt x="217263" y="61531"/>
                </a:lnTo>
                <a:lnTo>
                  <a:pt x="204877" y="66512"/>
                </a:lnTo>
                <a:lnTo>
                  <a:pt x="195122" y="67309"/>
                </a:lnTo>
                <a:lnTo>
                  <a:pt x="181497" y="67025"/>
                </a:lnTo>
                <a:lnTo>
                  <a:pt x="169445" y="66265"/>
                </a:lnTo>
                <a:lnTo>
                  <a:pt x="157720" y="65170"/>
                </a:lnTo>
                <a:lnTo>
                  <a:pt x="145075" y="63879"/>
                </a:lnTo>
                <a:lnTo>
                  <a:pt x="138747" y="63271"/>
                </a:lnTo>
                <a:lnTo>
                  <a:pt x="127332" y="62081"/>
                </a:lnTo>
                <a:lnTo>
                  <a:pt x="113571" y="60432"/>
                </a:lnTo>
                <a:lnTo>
                  <a:pt x="99951" y="58651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4" y="53765"/>
                </a:lnTo>
                <a:lnTo>
                  <a:pt x="53023" y="51757"/>
                </a:lnTo>
                <a:lnTo>
                  <a:pt x="40540" y="49324"/>
                </a:lnTo>
                <a:lnTo>
                  <a:pt x="36296" y="48348"/>
                </a:lnTo>
                <a:lnTo>
                  <a:pt x="31661" y="47231"/>
                </a:lnTo>
                <a:lnTo>
                  <a:pt x="25146" y="43700"/>
                </a:lnTo>
                <a:lnTo>
                  <a:pt x="20612" y="39154"/>
                </a:lnTo>
                <a:lnTo>
                  <a:pt x="16916" y="35445"/>
                </a:lnTo>
                <a:lnTo>
                  <a:pt x="15265" y="30772"/>
                </a:lnTo>
                <a:lnTo>
                  <a:pt x="14046" y="25907"/>
                </a:lnTo>
                <a:lnTo>
                  <a:pt x="11874" y="17183"/>
                </a:lnTo>
                <a:lnTo>
                  <a:pt x="11899" y="1028"/>
                </a:lnTo>
                <a:lnTo>
                  <a:pt x="10858" y="0"/>
                </a:lnTo>
                <a:lnTo>
                  <a:pt x="5634" y="11618"/>
                </a:lnTo>
                <a:lnTo>
                  <a:pt x="2405" y="23862"/>
                </a:lnTo>
                <a:lnTo>
                  <a:pt x="854" y="36678"/>
                </a:lnTo>
                <a:lnTo>
                  <a:pt x="635" y="41897"/>
                </a:lnTo>
                <a:lnTo>
                  <a:pt x="520" y="4763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088311" y="6385380"/>
            <a:ext cx="248193" cy="91344"/>
          </a:xfrm>
          <a:custGeom>
            <a:avLst/>
            <a:gdLst/>
            <a:ahLst/>
            <a:cxnLst/>
            <a:rect l="l" t="t" r="r" b="b"/>
            <a:pathLst>
              <a:path w="248193" h="91344">
                <a:moveTo>
                  <a:pt x="10858" y="0"/>
                </a:moveTo>
                <a:lnTo>
                  <a:pt x="5634" y="11618"/>
                </a:lnTo>
                <a:lnTo>
                  <a:pt x="2405" y="23862"/>
                </a:lnTo>
                <a:lnTo>
                  <a:pt x="854" y="36678"/>
                </a:lnTo>
                <a:lnTo>
                  <a:pt x="635" y="41897"/>
                </a:lnTo>
                <a:lnTo>
                  <a:pt x="520" y="47637"/>
                </a:lnTo>
                <a:lnTo>
                  <a:pt x="0" y="54889"/>
                </a:lnTo>
                <a:lnTo>
                  <a:pt x="0" y="60680"/>
                </a:lnTo>
                <a:lnTo>
                  <a:pt x="0" y="65163"/>
                </a:lnTo>
                <a:lnTo>
                  <a:pt x="317" y="68605"/>
                </a:lnTo>
                <a:lnTo>
                  <a:pt x="2260" y="72694"/>
                </a:lnTo>
                <a:lnTo>
                  <a:pt x="4914" y="78257"/>
                </a:lnTo>
                <a:lnTo>
                  <a:pt x="8648" y="79895"/>
                </a:lnTo>
                <a:lnTo>
                  <a:pt x="13525" y="80898"/>
                </a:lnTo>
                <a:lnTo>
                  <a:pt x="20802" y="82410"/>
                </a:lnTo>
                <a:lnTo>
                  <a:pt x="29921" y="81940"/>
                </a:lnTo>
                <a:lnTo>
                  <a:pt x="37388" y="81940"/>
                </a:lnTo>
                <a:lnTo>
                  <a:pt x="42786" y="81940"/>
                </a:lnTo>
                <a:lnTo>
                  <a:pt x="48577" y="82549"/>
                </a:lnTo>
                <a:lnTo>
                  <a:pt x="53924" y="81940"/>
                </a:lnTo>
                <a:lnTo>
                  <a:pt x="60642" y="81165"/>
                </a:lnTo>
                <a:lnTo>
                  <a:pt x="71602" y="83032"/>
                </a:lnTo>
                <a:lnTo>
                  <a:pt x="74574" y="77571"/>
                </a:lnTo>
                <a:lnTo>
                  <a:pt x="79235" y="78828"/>
                </a:lnTo>
                <a:lnTo>
                  <a:pt x="84480" y="80289"/>
                </a:lnTo>
                <a:lnTo>
                  <a:pt x="88976" y="82422"/>
                </a:lnTo>
                <a:lnTo>
                  <a:pt x="96342" y="85940"/>
                </a:lnTo>
                <a:lnTo>
                  <a:pt x="88976" y="82422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87" y="89863"/>
                </a:lnTo>
                <a:lnTo>
                  <a:pt x="145139" y="91079"/>
                </a:lnTo>
                <a:lnTo>
                  <a:pt x="153073" y="91211"/>
                </a:lnTo>
                <a:lnTo>
                  <a:pt x="166098" y="91049"/>
                </a:lnTo>
                <a:lnTo>
                  <a:pt x="178645" y="91251"/>
                </a:lnTo>
                <a:lnTo>
                  <a:pt x="190959" y="91344"/>
                </a:lnTo>
                <a:lnTo>
                  <a:pt x="203284" y="90857"/>
                </a:lnTo>
                <a:lnTo>
                  <a:pt x="215866" y="89318"/>
                </a:lnTo>
                <a:lnTo>
                  <a:pt x="221081" y="88290"/>
                </a:lnTo>
                <a:lnTo>
                  <a:pt x="233604" y="84091"/>
                </a:lnTo>
                <a:lnTo>
                  <a:pt x="243371" y="75891"/>
                </a:lnTo>
                <a:lnTo>
                  <a:pt x="245821" y="71716"/>
                </a:lnTo>
                <a:lnTo>
                  <a:pt x="248193" y="59621"/>
                </a:lnTo>
                <a:lnTo>
                  <a:pt x="246994" y="47005"/>
                </a:lnTo>
                <a:lnTo>
                  <a:pt x="246291" y="42494"/>
                </a:lnTo>
                <a:lnTo>
                  <a:pt x="244970" y="33820"/>
                </a:lnTo>
                <a:lnTo>
                  <a:pt x="245059" y="27241"/>
                </a:lnTo>
                <a:lnTo>
                  <a:pt x="232486" y="27241"/>
                </a:lnTo>
                <a:lnTo>
                  <a:pt x="226092" y="35390"/>
                </a:lnTo>
                <a:lnTo>
                  <a:pt x="224813" y="49312"/>
                </a:lnTo>
                <a:lnTo>
                  <a:pt x="224599" y="50291"/>
                </a:lnTo>
                <a:lnTo>
                  <a:pt x="217263" y="61531"/>
                </a:lnTo>
                <a:lnTo>
                  <a:pt x="204877" y="66512"/>
                </a:lnTo>
                <a:lnTo>
                  <a:pt x="195122" y="67309"/>
                </a:lnTo>
                <a:lnTo>
                  <a:pt x="181497" y="67025"/>
                </a:lnTo>
                <a:lnTo>
                  <a:pt x="169445" y="66265"/>
                </a:lnTo>
                <a:lnTo>
                  <a:pt x="157720" y="65170"/>
                </a:lnTo>
                <a:lnTo>
                  <a:pt x="145075" y="63879"/>
                </a:lnTo>
                <a:lnTo>
                  <a:pt x="138747" y="63271"/>
                </a:lnTo>
                <a:lnTo>
                  <a:pt x="127332" y="62081"/>
                </a:lnTo>
                <a:lnTo>
                  <a:pt x="113571" y="60432"/>
                </a:lnTo>
                <a:lnTo>
                  <a:pt x="99951" y="58651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4" y="53765"/>
                </a:lnTo>
                <a:lnTo>
                  <a:pt x="53023" y="51757"/>
                </a:lnTo>
                <a:lnTo>
                  <a:pt x="40540" y="49324"/>
                </a:lnTo>
                <a:lnTo>
                  <a:pt x="36296" y="48348"/>
                </a:lnTo>
                <a:lnTo>
                  <a:pt x="31661" y="47231"/>
                </a:lnTo>
                <a:lnTo>
                  <a:pt x="25146" y="43700"/>
                </a:lnTo>
                <a:lnTo>
                  <a:pt x="20612" y="39154"/>
                </a:lnTo>
                <a:lnTo>
                  <a:pt x="16916" y="35445"/>
                </a:lnTo>
                <a:lnTo>
                  <a:pt x="15265" y="30772"/>
                </a:lnTo>
                <a:lnTo>
                  <a:pt x="14046" y="25907"/>
                </a:lnTo>
                <a:lnTo>
                  <a:pt x="11874" y="17183"/>
                </a:lnTo>
                <a:lnTo>
                  <a:pt x="11899" y="10083"/>
                </a:lnTo>
                <a:lnTo>
                  <a:pt x="11899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268586" y="6405218"/>
            <a:ext cx="13614" cy="20116"/>
          </a:xfrm>
          <a:custGeom>
            <a:avLst/>
            <a:gdLst/>
            <a:ahLst/>
            <a:cxnLst/>
            <a:rect l="l" t="t" r="r" b="b"/>
            <a:pathLst>
              <a:path w="13614" h="20116">
                <a:moveTo>
                  <a:pt x="13614" y="0"/>
                </a:moveTo>
                <a:lnTo>
                  <a:pt x="4419" y="1955"/>
                </a:lnTo>
                <a:lnTo>
                  <a:pt x="0" y="11696"/>
                </a:lnTo>
                <a:lnTo>
                  <a:pt x="0" y="201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236163" y="6399351"/>
            <a:ext cx="20434" cy="15595"/>
          </a:xfrm>
          <a:custGeom>
            <a:avLst/>
            <a:gdLst/>
            <a:ahLst/>
            <a:cxnLst/>
            <a:rect l="l" t="t" r="r" b="b"/>
            <a:pathLst>
              <a:path w="20434" h="15595">
                <a:moveTo>
                  <a:pt x="20434" y="381"/>
                </a:moveTo>
                <a:lnTo>
                  <a:pt x="13423" y="0"/>
                </a:lnTo>
                <a:lnTo>
                  <a:pt x="9740" y="1549"/>
                </a:lnTo>
                <a:lnTo>
                  <a:pt x="5562" y="6540"/>
                </a:lnTo>
                <a:lnTo>
                  <a:pt x="3594" y="8902"/>
                </a:lnTo>
                <a:lnTo>
                  <a:pt x="241" y="12407"/>
                </a:lnTo>
                <a:lnTo>
                  <a:pt x="0" y="15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987279" y="6232611"/>
            <a:ext cx="137841" cy="79857"/>
          </a:xfrm>
          <a:custGeom>
            <a:avLst/>
            <a:gdLst/>
            <a:ahLst/>
            <a:cxnLst/>
            <a:rect l="l" t="t" r="r" b="b"/>
            <a:pathLst>
              <a:path w="137841" h="79857">
                <a:moveTo>
                  <a:pt x="5435" y="52870"/>
                </a:moveTo>
                <a:lnTo>
                  <a:pt x="0" y="60324"/>
                </a:lnTo>
                <a:lnTo>
                  <a:pt x="190" y="67106"/>
                </a:lnTo>
                <a:lnTo>
                  <a:pt x="406" y="75285"/>
                </a:lnTo>
                <a:lnTo>
                  <a:pt x="11557" y="76834"/>
                </a:lnTo>
                <a:lnTo>
                  <a:pt x="18110" y="77546"/>
                </a:lnTo>
                <a:lnTo>
                  <a:pt x="30780" y="78593"/>
                </a:lnTo>
                <a:lnTo>
                  <a:pt x="43464" y="79181"/>
                </a:lnTo>
                <a:lnTo>
                  <a:pt x="51193" y="79400"/>
                </a:lnTo>
                <a:lnTo>
                  <a:pt x="56045" y="79514"/>
                </a:lnTo>
                <a:lnTo>
                  <a:pt x="61214" y="79857"/>
                </a:lnTo>
                <a:lnTo>
                  <a:pt x="65887" y="78587"/>
                </a:lnTo>
                <a:lnTo>
                  <a:pt x="77809" y="74557"/>
                </a:lnTo>
                <a:lnTo>
                  <a:pt x="89341" y="69334"/>
                </a:lnTo>
                <a:lnTo>
                  <a:pt x="100753" y="63453"/>
                </a:lnTo>
                <a:lnTo>
                  <a:pt x="105156" y="61137"/>
                </a:lnTo>
                <a:lnTo>
                  <a:pt x="116640" y="55904"/>
                </a:lnTo>
                <a:lnTo>
                  <a:pt x="129165" y="49063"/>
                </a:lnTo>
                <a:lnTo>
                  <a:pt x="136588" y="39928"/>
                </a:lnTo>
                <a:lnTo>
                  <a:pt x="137841" y="28029"/>
                </a:lnTo>
                <a:lnTo>
                  <a:pt x="136395" y="13400"/>
                </a:lnTo>
                <a:lnTo>
                  <a:pt x="131419" y="2984"/>
                </a:lnTo>
                <a:lnTo>
                  <a:pt x="131203" y="2260"/>
                </a:lnTo>
                <a:lnTo>
                  <a:pt x="118820" y="1946"/>
                </a:lnTo>
                <a:lnTo>
                  <a:pt x="106242" y="2316"/>
                </a:lnTo>
                <a:lnTo>
                  <a:pt x="93749" y="1813"/>
                </a:lnTo>
                <a:lnTo>
                  <a:pt x="84836" y="0"/>
                </a:lnTo>
                <a:lnTo>
                  <a:pt x="23431" y="19303"/>
                </a:lnTo>
                <a:lnTo>
                  <a:pt x="23545" y="22707"/>
                </a:lnTo>
                <a:lnTo>
                  <a:pt x="21158" y="24472"/>
                </a:lnTo>
                <a:lnTo>
                  <a:pt x="19558" y="27177"/>
                </a:lnTo>
                <a:lnTo>
                  <a:pt x="15748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987279" y="6232611"/>
            <a:ext cx="137841" cy="79857"/>
          </a:xfrm>
          <a:custGeom>
            <a:avLst/>
            <a:gdLst/>
            <a:ahLst/>
            <a:cxnLst/>
            <a:rect l="l" t="t" r="r" b="b"/>
            <a:pathLst>
              <a:path w="137841" h="79857">
                <a:moveTo>
                  <a:pt x="23431" y="19303"/>
                </a:moveTo>
                <a:lnTo>
                  <a:pt x="23545" y="22707"/>
                </a:lnTo>
                <a:lnTo>
                  <a:pt x="21158" y="24472"/>
                </a:lnTo>
                <a:lnTo>
                  <a:pt x="19558" y="27177"/>
                </a:lnTo>
                <a:lnTo>
                  <a:pt x="15748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lnTo>
                  <a:pt x="0" y="60324"/>
                </a:lnTo>
                <a:lnTo>
                  <a:pt x="190" y="67106"/>
                </a:lnTo>
                <a:lnTo>
                  <a:pt x="406" y="75285"/>
                </a:lnTo>
                <a:lnTo>
                  <a:pt x="11557" y="76834"/>
                </a:lnTo>
                <a:lnTo>
                  <a:pt x="18110" y="77546"/>
                </a:lnTo>
                <a:lnTo>
                  <a:pt x="30780" y="78593"/>
                </a:lnTo>
                <a:lnTo>
                  <a:pt x="43464" y="79181"/>
                </a:lnTo>
                <a:lnTo>
                  <a:pt x="51193" y="79400"/>
                </a:lnTo>
                <a:lnTo>
                  <a:pt x="56045" y="79514"/>
                </a:lnTo>
                <a:lnTo>
                  <a:pt x="61214" y="79857"/>
                </a:lnTo>
                <a:lnTo>
                  <a:pt x="65887" y="78587"/>
                </a:lnTo>
                <a:lnTo>
                  <a:pt x="77809" y="74557"/>
                </a:lnTo>
                <a:lnTo>
                  <a:pt x="89341" y="69334"/>
                </a:lnTo>
                <a:lnTo>
                  <a:pt x="100753" y="63453"/>
                </a:lnTo>
                <a:lnTo>
                  <a:pt x="105156" y="61137"/>
                </a:lnTo>
                <a:lnTo>
                  <a:pt x="116640" y="55904"/>
                </a:lnTo>
                <a:lnTo>
                  <a:pt x="129165" y="49063"/>
                </a:lnTo>
                <a:lnTo>
                  <a:pt x="136588" y="39928"/>
                </a:lnTo>
                <a:lnTo>
                  <a:pt x="137841" y="28029"/>
                </a:lnTo>
                <a:lnTo>
                  <a:pt x="136395" y="13400"/>
                </a:lnTo>
                <a:lnTo>
                  <a:pt x="131419" y="2984"/>
                </a:lnTo>
                <a:lnTo>
                  <a:pt x="131089" y="2793"/>
                </a:lnTo>
                <a:lnTo>
                  <a:pt x="131013" y="2565"/>
                </a:lnTo>
                <a:lnTo>
                  <a:pt x="131203" y="2260"/>
                </a:lnTo>
                <a:lnTo>
                  <a:pt x="118820" y="1946"/>
                </a:lnTo>
                <a:lnTo>
                  <a:pt x="106242" y="2316"/>
                </a:lnTo>
                <a:lnTo>
                  <a:pt x="93749" y="1813"/>
                </a:lnTo>
                <a:lnTo>
                  <a:pt x="848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980041" y="6256563"/>
            <a:ext cx="124523" cy="100984"/>
          </a:xfrm>
          <a:custGeom>
            <a:avLst/>
            <a:gdLst/>
            <a:ahLst/>
            <a:cxnLst/>
            <a:rect l="l" t="t" r="r" b="b"/>
            <a:pathLst>
              <a:path w="124523" h="100984">
                <a:moveTo>
                  <a:pt x="7429" y="26889"/>
                </a:moveTo>
                <a:lnTo>
                  <a:pt x="6400" y="33227"/>
                </a:lnTo>
                <a:lnTo>
                  <a:pt x="5232" y="38789"/>
                </a:lnTo>
                <a:lnTo>
                  <a:pt x="3822" y="45558"/>
                </a:lnTo>
                <a:lnTo>
                  <a:pt x="4178" y="52963"/>
                </a:lnTo>
                <a:lnTo>
                  <a:pt x="3454" y="59922"/>
                </a:lnTo>
                <a:lnTo>
                  <a:pt x="2755" y="66780"/>
                </a:lnTo>
                <a:lnTo>
                  <a:pt x="0" y="77143"/>
                </a:lnTo>
                <a:lnTo>
                  <a:pt x="2159" y="83963"/>
                </a:lnTo>
                <a:lnTo>
                  <a:pt x="10328" y="93630"/>
                </a:lnTo>
                <a:lnTo>
                  <a:pt x="23126" y="98813"/>
                </a:lnTo>
                <a:lnTo>
                  <a:pt x="28155" y="99826"/>
                </a:lnTo>
                <a:lnTo>
                  <a:pt x="40755" y="100984"/>
                </a:lnTo>
                <a:lnTo>
                  <a:pt x="53396" y="100719"/>
                </a:lnTo>
                <a:lnTo>
                  <a:pt x="63995" y="99622"/>
                </a:lnTo>
                <a:lnTo>
                  <a:pt x="76684" y="96431"/>
                </a:lnTo>
                <a:lnTo>
                  <a:pt x="88173" y="90743"/>
                </a:lnTo>
                <a:lnTo>
                  <a:pt x="98442" y="83044"/>
                </a:lnTo>
                <a:lnTo>
                  <a:pt x="102196" y="79518"/>
                </a:lnTo>
                <a:lnTo>
                  <a:pt x="105562" y="76458"/>
                </a:lnTo>
                <a:lnTo>
                  <a:pt x="108623" y="73625"/>
                </a:lnTo>
                <a:lnTo>
                  <a:pt x="110159" y="69917"/>
                </a:lnTo>
                <a:lnTo>
                  <a:pt x="112293" y="65891"/>
                </a:lnTo>
                <a:lnTo>
                  <a:pt x="113880" y="62919"/>
                </a:lnTo>
                <a:lnTo>
                  <a:pt x="115697" y="60760"/>
                </a:lnTo>
                <a:lnTo>
                  <a:pt x="117424" y="57865"/>
                </a:lnTo>
                <a:lnTo>
                  <a:pt x="121929" y="46105"/>
                </a:lnTo>
                <a:lnTo>
                  <a:pt x="124152" y="32990"/>
                </a:lnTo>
                <a:lnTo>
                  <a:pt x="124523" y="28210"/>
                </a:lnTo>
                <a:lnTo>
                  <a:pt x="113202" y="34009"/>
                </a:lnTo>
                <a:lnTo>
                  <a:pt x="102152" y="40354"/>
                </a:lnTo>
                <a:lnTo>
                  <a:pt x="100101" y="41393"/>
                </a:lnTo>
                <a:lnTo>
                  <a:pt x="94043" y="44314"/>
                </a:lnTo>
                <a:lnTo>
                  <a:pt x="87845" y="45660"/>
                </a:lnTo>
                <a:lnTo>
                  <a:pt x="81661" y="47552"/>
                </a:lnTo>
                <a:lnTo>
                  <a:pt x="76174" y="49216"/>
                </a:lnTo>
                <a:lnTo>
                  <a:pt x="70777" y="50956"/>
                </a:lnTo>
                <a:lnTo>
                  <a:pt x="58216" y="51159"/>
                </a:lnTo>
                <a:lnTo>
                  <a:pt x="55892" y="47730"/>
                </a:lnTo>
                <a:lnTo>
                  <a:pt x="52946" y="42142"/>
                </a:lnTo>
                <a:lnTo>
                  <a:pt x="49796" y="36173"/>
                </a:lnTo>
                <a:lnTo>
                  <a:pt x="48107" y="32058"/>
                </a:lnTo>
                <a:lnTo>
                  <a:pt x="47358" y="25188"/>
                </a:lnTo>
                <a:lnTo>
                  <a:pt x="46977" y="21886"/>
                </a:lnTo>
                <a:lnTo>
                  <a:pt x="46228" y="19638"/>
                </a:lnTo>
                <a:lnTo>
                  <a:pt x="45059" y="16704"/>
                </a:lnTo>
                <a:lnTo>
                  <a:pt x="44005" y="12488"/>
                </a:lnTo>
                <a:lnTo>
                  <a:pt x="43294" y="9922"/>
                </a:lnTo>
                <a:lnTo>
                  <a:pt x="35085" y="1260"/>
                </a:lnTo>
                <a:lnTo>
                  <a:pt x="22627" y="0"/>
                </a:lnTo>
                <a:lnTo>
                  <a:pt x="20370" y="740"/>
                </a:lnTo>
                <a:lnTo>
                  <a:pt x="17602" y="1896"/>
                </a:lnTo>
                <a:lnTo>
                  <a:pt x="16078" y="4156"/>
                </a:lnTo>
                <a:lnTo>
                  <a:pt x="15316" y="7192"/>
                </a:lnTo>
                <a:lnTo>
                  <a:pt x="15354" y="9681"/>
                </a:lnTo>
                <a:lnTo>
                  <a:pt x="13728" y="12386"/>
                </a:lnTo>
                <a:lnTo>
                  <a:pt x="12573" y="14189"/>
                </a:lnTo>
                <a:lnTo>
                  <a:pt x="10807" y="16983"/>
                </a:lnTo>
                <a:lnTo>
                  <a:pt x="10591" y="18380"/>
                </a:lnTo>
                <a:lnTo>
                  <a:pt x="9537" y="21225"/>
                </a:lnTo>
                <a:lnTo>
                  <a:pt x="7429" y="2688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980041" y="6256563"/>
            <a:ext cx="124523" cy="100984"/>
          </a:xfrm>
          <a:custGeom>
            <a:avLst/>
            <a:gdLst/>
            <a:ahLst/>
            <a:cxnLst/>
            <a:rect l="l" t="t" r="r" b="b"/>
            <a:pathLst>
              <a:path w="124523" h="100984">
                <a:moveTo>
                  <a:pt x="15316" y="7192"/>
                </a:moveTo>
                <a:lnTo>
                  <a:pt x="15354" y="9681"/>
                </a:lnTo>
                <a:lnTo>
                  <a:pt x="13728" y="12386"/>
                </a:lnTo>
                <a:lnTo>
                  <a:pt x="12573" y="14189"/>
                </a:lnTo>
                <a:lnTo>
                  <a:pt x="10807" y="16983"/>
                </a:lnTo>
                <a:lnTo>
                  <a:pt x="10591" y="18380"/>
                </a:lnTo>
                <a:lnTo>
                  <a:pt x="9537" y="21225"/>
                </a:lnTo>
                <a:lnTo>
                  <a:pt x="7429" y="26889"/>
                </a:lnTo>
                <a:lnTo>
                  <a:pt x="6400" y="33227"/>
                </a:lnTo>
                <a:lnTo>
                  <a:pt x="5232" y="38789"/>
                </a:lnTo>
                <a:lnTo>
                  <a:pt x="3822" y="45558"/>
                </a:lnTo>
                <a:lnTo>
                  <a:pt x="4178" y="52963"/>
                </a:lnTo>
                <a:lnTo>
                  <a:pt x="3454" y="59922"/>
                </a:lnTo>
                <a:lnTo>
                  <a:pt x="2755" y="66780"/>
                </a:lnTo>
                <a:lnTo>
                  <a:pt x="0" y="77143"/>
                </a:lnTo>
                <a:lnTo>
                  <a:pt x="2159" y="83963"/>
                </a:lnTo>
                <a:lnTo>
                  <a:pt x="10328" y="93630"/>
                </a:lnTo>
                <a:lnTo>
                  <a:pt x="23126" y="98813"/>
                </a:lnTo>
                <a:lnTo>
                  <a:pt x="28155" y="99826"/>
                </a:lnTo>
                <a:lnTo>
                  <a:pt x="40755" y="100984"/>
                </a:lnTo>
                <a:lnTo>
                  <a:pt x="53396" y="100719"/>
                </a:lnTo>
                <a:lnTo>
                  <a:pt x="63995" y="99622"/>
                </a:lnTo>
                <a:lnTo>
                  <a:pt x="76684" y="96431"/>
                </a:lnTo>
                <a:lnTo>
                  <a:pt x="88173" y="90743"/>
                </a:lnTo>
                <a:lnTo>
                  <a:pt x="98442" y="83044"/>
                </a:lnTo>
                <a:lnTo>
                  <a:pt x="102196" y="79518"/>
                </a:lnTo>
                <a:lnTo>
                  <a:pt x="103301" y="78439"/>
                </a:lnTo>
                <a:lnTo>
                  <a:pt x="104457" y="77512"/>
                </a:lnTo>
                <a:lnTo>
                  <a:pt x="105562" y="76458"/>
                </a:lnTo>
                <a:lnTo>
                  <a:pt x="108623" y="73625"/>
                </a:lnTo>
                <a:lnTo>
                  <a:pt x="110159" y="69917"/>
                </a:lnTo>
                <a:lnTo>
                  <a:pt x="112293" y="65891"/>
                </a:lnTo>
                <a:lnTo>
                  <a:pt x="113880" y="62919"/>
                </a:lnTo>
                <a:lnTo>
                  <a:pt x="115697" y="60760"/>
                </a:lnTo>
                <a:lnTo>
                  <a:pt x="117424" y="57865"/>
                </a:lnTo>
                <a:lnTo>
                  <a:pt x="121929" y="46105"/>
                </a:lnTo>
                <a:lnTo>
                  <a:pt x="124152" y="32990"/>
                </a:lnTo>
                <a:lnTo>
                  <a:pt x="124523" y="28210"/>
                </a:lnTo>
                <a:lnTo>
                  <a:pt x="113202" y="34009"/>
                </a:lnTo>
                <a:lnTo>
                  <a:pt x="102152" y="40354"/>
                </a:lnTo>
                <a:lnTo>
                  <a:pt x="100101" y="41393"/>
                </a:lnTo>
                <a:lnTo>
                  <a:pt x="94043" y="44314"/>
                </a:lnTo>
                <a:lnTo>
                  <a:pt x="87845" y="45660"/>
                </a:lnTo>
                <a:lnTo>
                  <a:pt x="81661" y="47552"/>
                </a:lnTo>
                <a:lnTo>
                  <a:pt x="76174" y="49216"/>
                </a:lnTo>
                <a:lnTo>
                  <a:pt x="70777" y="50956"/>
                </a:lnTo>
                <a:lnTo>
                  <a:pt x="64897" y="51045"/>
                </a:lnTo>
                <a:lnTo>
                  <a:pt x="58216" y="51159"/>
                </a:lnTo>
                <a:lnTo>
                  <a:pt x="55892" y="47730"/>
                </a:lnTo>
                <a:lnTo>
                  <a:pt x="52946" y="42142"/>
                </a:lnTo>
                <a:lnTo>
                  <a:pt x="49796" y="36173"/>
                </a:lnTo>
                <a:lnTo>
                  <a:pt x="48107" y="32058"/>
                </a:lnTo>
                <a:lnTo>
                  <a:pt x="47358" y="25188"/>
                </a:lnTo>
                <a:lnTo>
                  <a:pt x="46977" y="21886"/>
                </a:lnTo>
                <a:lnTo>
                  <a:pt x="46228" y="19638"/>
                </a:lnTo>
                <a:lnTo>
                  <a:pt x="45059" y="16704"/>
                </a:lnTo>
                <a:lnTo>
                  <a:pt x="44145" y="14405"/>
                </a:lnTo>
                <a:lnTo>
                  <a:pt x="44005" y="12488"/>
                </a:lnTo>
                <a:lnTo>
                  <a:pt x="43294" y="9922"/>
                </a:lnTo>
                <a:lnTo>
                  <a:pt x="35085" y="1260"/>
                </a:lnTo>
                <a:lnTo>
                  <a:pt x="22627" y="0"/>
                </a:lnTo>
                <a:lnTo>
                  <a:pt x="20370" y="740"/>
                </a:lnTo>
                <a:lnTo>
                  <a:pt x="17602" y="1896"/>
                </a:lnTo>
                <a:lnTo>
                  <a:pt x="16078" y="4156"/>
                </a:lnTo>
                <a:lnTo>
                  <a:pt x="15316" y="71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988610" y="5542711"/>
            <a:ext cx="261728" cy="863000"/>
          </a:xfrm>
          <a:custGeom>
            <a:avLst/>
            <a:gdLst/>
            <a:ahLst/>
            <a:cxnLst/>
            <a:rect l="l" t="t" r="r" b="b"/>
            <a:pathLst>
              <a:path w="261728" h="863000">
                <a:moveTo>
                  <a:pt x="291" y="731519"/>
                </a:moveTo>
                <a:lnTo>
                  <a:pt x="13003" y="732581"/>
                </a:lnTo>
                <a:lnTo>
                  <a:pt x="25147" y="731454"/>
                </a:lnTo>
                <a:lnTo>
                  <a:pt x="36961" y="728681"/>
                </a:lnTo>
                <a:lnTo>
                  <a:pt x="48685" y="724804"/>
                </a:lnTo>
                <a:lnTo>
                  <a:pt x="60559" y="720367"/>
                </a:lnTo>
                <a:lnTo>
                  <a:pt x="66140" y="718286"/>
                </a:lnTo>
                <a:lnTo>
                  <a:pt x="78985" y="714291"/>
                </a:lnTo>
                <a:lnTo>
                  <a:pt x="91411" y="710480"/>
                </a:lnTo>
                <a:lnTo>
                  <a:pt x="102633" y="705013"/>
                </a:lnTo>
                <a:lnTo>
                  <a:pt x="111869" y="696053"/>
                </a:lnTo>
                <a:lnTo>
                  <a:pt x="112546" y="695058"/>
                </a:lnTo>
                <a:lnTo>
                  <a:pt x="112031" y="707741"/>
                </a:lnTo>
                <a:lnTo>
                  <a:pt x="110983" y="720426"/>
                </a:lnTo>
                <a:lnTo>
                  <a:pt x="109566" y="733104"/>
                </a:lnTo>
                <a:lnTo>
                  <a:pt x="107949" y="745769"/>
                </a:lnTo>
                <a:lnTo>
                  <a:pt x="106296" y="758412"/>
                </a:lnTo>
                <a:lnTo>
                  <a:pt x="104775" y="771026"/>
                </a:lnTo>
                <a:lnTo>
                  <a:pt x="103553" y="783604"/>
                </a:lnTo>
                <a:lnTo>
                  <a:pt x="102945" y="792733"/>
                </a:lnTo>
                <a:lnTo>
                  <a:pt x="102167" y="802064"/>
                </a:lnTo>
                <a:lnTo>
                  <a:pt x="100835" y="816802"/>
                </a:lnTo>
                <a:lnTo>
                  <a:pt x="99593" y="833503"/>
                </a:lnTo>
                <a:lnTo>
                  <a:pt x="99089" y="848721"/>
                </a:lnTo>
                <a:lnTo>
                  <a:pt x="99968" y="859011"/>
                </a:lnTo>
                <a:lnTo>
                  <a:pt x="101053" y="861174"/>
                </a:lnTo>
                <a:lnTo>
                  <a:pt x="112047" y="863000"/>
                </a:lnTo>
                <a:lnTo>
                  <a:pt x="127213" y="862363"/>
                </a:lnTo>
                <a:lnTo>
                  <a:pt x="133069" y="862025"/>
                </a:lnTo>
                <a:lnTo>
                  <a:pt x="142232" y="861506"/>
                </a:lnTo>
                <a:lnTo>
                  <a:pt x="155548" y="860280"/>
                </a:lnTo>
                <a:lnTo>
                  <a:pt x="170841" y="858450"/>
                </a:lnTo>
                <a:lnTo>
                  <a:pt x="185933" y="856116"/>
                </a:lnTo>
                <a:lnTo>
                  <a:pt x="198647" y="853379"/>
                </a:lnTo>
                <a:lnTo>
                  <a:pt x="205358" y="851103"/>
                </a:lnTo>
                <a:lnTo>
                  <a:pt x="217264" y="846858"/>
                </a:lnTo>
                <a:lnTo>
                  <a:pt x="228803" y="841840"/>
                </a:lnTo>
                <a:lnTo>
                  <a:pt x="235609" y="839304"/>
                </a:lnTo>
                <a:lnTo>
                  <a:pt x="250066" y="835075"/>
                </a:lnTo>
                <a:lnTo>
                  <a:pt x="257445" y="828127"/>
                </a:lnTo>
                <a:lnTo>
                  <a:pt x="258444" y="820305"/>
                </a:lnTo>
                <a:lnTo>
                  <a:pt x="258492" y="808239"/>
                </a:lnTo>
                <a:lnTo>
                  <a:pt x="258648" y="795923"/>
                </a:lnTo>
                <a:lnTo>
                  <a:pt x="258890" y="783394"/>
                </a:lnTo>
                <a:lnTo>
                  <a:pt x="259200" y="770687"/>
                </a:lnTo>
                <a:lnTo>
                  <a:pt x="259557" y="757836"/>
                </a:lnTo>
                <a:lnTo>
                  <a:pt x="259943" y="744876"/>
                </a:lnTo>
                <a:lnTo>
                  <a:pt x="260336" y="731843"/>
                </a:lnTo>
                <a:lnTo>
                  <a:pt x="260717" y="718772"/>
                </a:lnTo>
                <a:lnTo>
                  <a:pt x="261067" y="705697"/>
                </a:lnTo>
                <a:lnTo>
                  <a:pt x="261365" y="692654"/>
                </a:lnTo>
                <a:lnTo>
                  <a:pt x="261592" y="679677"/>
                </a:lnTo>
                <a:lnTo>
                  <a:pt x="261728" y="666803"/>
                </a:lnTo>
                <a:lnTo>
                  <a:pt x="261647" y="641498"/>
                </a:lnTo>
                <a:lnTo>
                  <a:pt x="261391" y="629139"/>
                </a:lnTo>
                <a:lnTo>
                  <a:pt x="260965" y="617021"/>
                </a:lnTo>
                <a:lnTo>
                  <a:pt x="259700" y="600270"/>
                </a:lnTo>
                <a:lnTo>
                  <a:pt x="257864" y="587711"/>
                </a:lnTo>
                <a:lnTo>
                  <a:pt x="255483" y="575134"/>
                </a:lnTo>
                <a:lnTo>
                  <a:pt x="252778" y="562585"/>
                </a:lnTo>
                <a:lnTo>
                  <a:pt x="249971" y="550113"/>
                </a:lnTo>
                <a:lnTo>
                  <a:pt x="247319" y="537933"/>
                </a:lnTo>
                <a:lnTo>
                  <a:pt x="244855" y="525469"/>
                </a:lnTo>
                <a:lnTo>
                  <a:pt x="242625" y="512948"/>
                </a:lnTo>
                <a:lnTo>
                  <a:pt x="240628" y="500379"/>
                </a:lnTo>
                <a:lnTo>
                  <a:pt x="238868" y="487769"/>
                </a:lnTo>
                <a:lnTo>
                  <a:pt x="237344" y="475124"/>
                </a:lnTo>
                <a:lnTo>
                  <a:pt x="236059" y="462453"/>
                </a:lnTo>
                <a:lnTo>
                  <a:pt x="235014" y="449763"/>
                </a:lnTo>
                <a:lnTo>
                  <a:pt x="234211" y="437061"/>
                </a:lnTo>
                <a:lnTo>
                  <a:pt x="233651" y="424355"/>
                </a:lnTo>
                <a:lnTo>
                  <a:pt x="233335" y="411652"/>
                </a:lnTo>
                <a:lnTo>
                  <a:pt x="233319" y="388977"/>
                </a:lnTo>
                <a:lnTo>
                  <a:pt x="233488" y="376256"/>
                </a:lnTo>
                <a:lnTo>
                  <a:pt x="233759" y="363548"/>
                </a:lnTo>
                <a:lnTo>
                  <a:pt x="234122" y="350850"/>
                </a:lnTo>
                <a:lnTo>
                  <a:pt x="234567" y="338162"/>
                </a:lnTo>
                <a:lnTo>
                  <a:pt x="235084" y="325480"/>
                </a:lnTo>
                <a:lnTo>
                  <a:pt x="235663" y="312804"/>
                </a:lnTo>
                <a:lnTo>
                  <a:pt x="236296" y="300130"/>
                </a:lnTo>
                <a:lnTo>
                  <a:pt x="236971" y="287458"/>
                </a:lnTo>
                <a:lnTo>
                  <a:pt x="237681" y="274785"/>
                </a:lnTo>
                <a:lnTo>
                  <a:pt x="238414" y="262108"/>
                </a:lnTo>
                <a:lnTo>
                  <a:pt x="238441" y="261632"/>
                </a:lnTo>
                <a:lnTo>
                  <a:pt x="238850" y="249549"/>
                </a:lnTo>
                <a:lnTo>
                  <a:pt x="238806" y="236700"/>
                </a:lnTo>
                <a:lnTo>
                  <a:pt x="238435" y="223494"/>
                </a:lnTo>
                <a:lnTo>
                  <a:pt x="237861" y="210340"/>
                </a:lnTo>
                <a:lnTo>
                  <a:pt x="237209" y="197646"/>
                </a:lnTo>
                <a:lnTo>
                  <a:pt x="236714" y="188074"/>
                </a:lnTo>
                <a:lnTo>
                  <a:pt x="236472" y="174917"/>
                </a:lnTo>
                <a:lnTo>
                  <a:pt x="236932" y="162174"/>
                </a:lnTo>
                <a:lnTo>
                  <a:pt x="237905" y="149721"/>
                </a:lnTo>
                <a:lnTo>
                  <a:pt x="239203" y="137432"/>
                </a:lnTo>
                <a:lnTo>
                  <a:pt x="240637" y="125181"/>
                </a:lnTo>
                <a:lnTo>
                  <a:pt x="242019" y="112844"/>
                </a:lnTo>
                <a:lnTo>
                  <a:pt x="243160" y="100295"/>
                </a:lnTo>
                <a:lnTo>
                  <a:pt x="243873" y="87409"/>
                </a:lnTo>
                <a:lnTo>
                  <a:pt x="244017" y="78663"/>
                </a:lnTo>
                <a:lnTo>
                  <a:pt x="244768" y="66079"/>
                </a:lnTo>
                <a:lnTo>
                  <a:pt x="245660" y="53357"/>
                </a:lnTo>
                <a:lnTo>
                  <a:pt x="245198" y="44234"/>
                </a:lnTo>
                <a:lnTo>
                  <a:pt x="243953" y="35255"/>
                </a:lnTo>
                <a:lnTo>
                  <a:pt x="238848" y="31737"/>
                </a:lnTo>
                <a:lnTo>
                  <a:pt x="235647" y="23914"/>
                </a:lnTo>
                <a:lnTo>
                  <a:pt x="35978" y="0"/>
                </a:lnTo>
                <a:lnTo>
                  <a:pt x="29561" y="10864"/>
                </a:lnTo>
                <a:lnTo>
                  <a:pt x="19752" y="19591"/>
                </a:lnTo>
                <a:lnTo>
                  <a:pt x="11240" y="29078"/>
                </a:lnTo>
                <a:lnTo>
                  <a:pt x="10248" y="31000"/>
                </a:lnTo>
                <a:lnTo>
                  <a:pt x="6882" y="38404"/>
                </a:lnTo>
                <a:lnTo>
                  <a:pt x="8025" y="47040"/>
                </a:lnTo>
                <a:lnTo>
                  <a:pt x="7352" y="54863"/>
                </a:lnTo>
                <a:lnTo>
                  <a:pt x="6255" y="67588"/>
                </a:lnTo>
                <a:lnTo>
                  <a:pt x="5240" y="80201"/>
                </a:lnTo>
                <a:lnTo>
                  <a:pt x="4406" y="92798"/>
                </a:lnTo>
                <a:lnTo>
                  <a:pt x="3855" y="105475"/>
                </a:lnTo>
                <a:lnTo>
                  <a:pt x="3695" y="113855"/>
                </a:lnTo>
                <a:lnTo>
                  <a:pt x="3347" y="126908"/>
                </a:lnTo>
                <a:lnTo>
                  <a:pt x="2737" y="139466"/>
                </a:lnTo>
                <a:lnTo>
                  <a:pt x="2189" y="151756"/>
                </a:lnTo>
                <a:lnTo>
                  <a:pt x="2023" y="164004"/>
                </a:lnTo>
                <a:lnTo>
                  <a:pt x="2565" y="176436"/>
                </a:lnTo>
                <a:lnTo>
                  <a:pt x="4136" y="189279"/>
                </a:lnTo>
                <a:lnTo>
                  <a:pt x="4888" y="193408"/>
                </a:lnTo>
                <a:lnTo>
                  <a:pt x="7911" y="206552"/>
                </a:lnTo>
                <a:lnTo>
                  <a:pt x="11579" y="218602"/>
                </a:lnTo>
                <a:lnTo>
                  <a:pt x="15983" y="230019"/>
                </a:lnTo>
                <a:lnTo>
                  <a:pt x="21213" y="241265"/>
                </a:lnTo>
                <a:lnTo>
                  <a:pt x="27342" y="252768"/>
                </a:lnTo>
                <a:lnTo>
                  <a:pt x="32450" y="263545"/>
                </a:lnTo>
                <a:lnTo>
                  <a:pt x="36541" y="275348"/>
                </a:lnTo>
                <a:lnTo>
                  <a:pt x="39870" y="287847"/>
                </a:lnTo>
                <a:lnTo>
                  <a:pt x="42691" y="300712"/>
                </a:lnTo>
                <a:lnTo>
                  <a:pt x="45258" y="313617"/>
                </a:lnTo>
                <a:lnTo>
                  <a:pt x="47825" y="326232"/>
                </a:lnTo>
                <a:lnTo>
                  <a:pt x="48805" y="330669"/>
                </a:lnTo>
                <a:lnTo>
                  <a:pt x="51781" y="343730"/>
                </a:lnTo>
                <a:lnTo>
                  <a:pt x="54442" y="356070"/>
                </a:lnTo>
                <a:lnTo>
                  <a:pt x="56628" y="368128"/>
                </a:lnTo>
                <a:lnTo>
                  <a:pt x="58178" y="380348"/>
                </a:lnTo>
                <a:lnTo>
                  <a:pt x="58931" y="393171"/>
                </a:lnTo>
                <a:lnTo>
                  <a:pt x="58978" y="397294"/>
                </a:lnTo>
                <a:lnTo>
                  <a:pt x="58738" y="410881"/>
                </a:lnTo>
                <a:lnTo>
                  <a:pt x="58045" y="423279"/>
                </a:lnTo>
                <a:lnTo>
                  <a:pt x="56962" y="435135"/>
                </a:lnTo>
                <a:lnTo>
                  <a:pt x="55550" y="447100"/>
                </a:lnTo>
                <a:lnTo>
                  <a:pt x="53872" y="459821"/>
                </a:lnTo>
                <a:lnTo>
                  <a:pt x="52704" y="468528"/>
                </a:lnTo>
                <a:lnTo>
                  <a:pt x="51131" y="481509"/>
                </a:lnTo>
                <a:lnTo>
                  <a:pt x="49839" y="494209"/>
                </a:lnTo>
                <a:lnTo>
                  <a:pt x="48713" y="506719"/>
                </a:lnTo>
                <a:lnTo>
                  <a:pt x="47637" y="519130"/>
                </a:lnTo>
                <a:lnTo>
                  <a:pt x="46495" y="531534"/>
                </a:lnTo>
                <a:lnTo>
                  <a:pt x="45172" y="544021"/>
                </a:lnTo>
                <a:lnTo>
                  <a:pt x="43554" y="556683"/>
                </a:lnTo>
                <a:lnTo>
                  <a:pt x="41947" y="567131"/>
                </a:lnTo>
                <a:lnTo>
                  <a:pt x="40158" y="579443"/>
                </a:lnTo>
                <a:lnTo>
                  <a:pt x="38540" y="592549"/>
                </a:lnTo>
                <a:lnTo>
                  <a:pt x="37062" y="604929"/>
                </a:lnTo>
                <a:lnTo>
                  <a:pt x="37197" y="604913"/>
                </a:lnTo>
                <a:lnTo>
                  <a:pt x="30834" y="622655"/>
                </a:lnTo>
                <a:lnTo>
                  <a:pt x="27523" y="635417"/>
                </a:lnTo>
                <a:lnTo>
                  <a:pt x="24662" y="647153"/>
                </a:lnTo>
                <a:lnTo>
                  <a:pt x="21528" y="658807"/>
                </a:lnTo>
                <a:lnTo>
                  <a:pt x="17322" y="671376"/>
                </a:lnTo>
                <a:lnTo>
                  <a:pt x="16788" y="672782"/>
                </a:lnTo>
                <a:lnTo>
                  <a:pt x="13573" y="685002"/>
                </a:lnTo>
                <a:lnTo>
                  <a:pt x="11190" y="697499"/>
                </a:lnTo>
                <a:lnTo>
                  <a:pt x="8787" y="705434"/>
                </a:lnTo>
                <a:lnTo>
                  <a:pt x="3103" y="716313"/>
                </a:lnTo>
                <a:lnTo>
                  <a:pt x="0" y="727638"/>
                </a:lnTo>
                <a:lnTo>
                  <a:pt x="291" y="7315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988611" y="5542711"/>
            <a:ext cx="261753" cy="863000"/>
          </a:xfrm>
          <a:custGeom>
            <a:avLst/>
            <a:gdLst/>
            <a:ahLst/>
            <a:cxnLst/>
            <a:rect l="l" t="t" r="r" b="b"/>
            <a:pathLst>
              <a:path w="261753" h="863000">
                <a:moveTo>
                  <a:pt x="35978" y="0"/>
                </a:moveTo>
                <a:lnTo>
                  <a:pt x="29561" y="10864"/>
                </a:lnTo>
                <a:lnTo>
                  <a:pt x="19752" y="19591"/>
                </a:lnTo>
                <a:lnTo>
                  <a:pt x="11240" y="29078"/>
                </a:lnTo>
                <a:lnTo>
                  <a:pt x="10248" y="31000"/>
                </a:lnTo>
                <a:lnTo>
                  <a:pt x="6882" y="38404"/>
                </a:lnTo>
                <a:lnTo>
                  <a:pt x="8025" y="47040"/>
                </a:lnTo>
                <a:lnTo>
                  <a:pt x="7352" y="54863"/>
                </a:lnTo>
                <a:lnTo>
                  <a:pt x="6255" y="67588"/>
                </a:lnTo>
                <a:lnTo>
                  <a:pt x="5240" y="80201"/>
                </a:lnTo>
                <a:lnTo>
                  <a:pt x="4406" y="92798"/>
                </a:lnTo>
                <a:lnTo>
                  <a:pt x="3855" y="105475"/>
                </a:lnTo>
                <a:lnTo>
                  <a:pt x="3695" y="113855"/>
                </a:lnTo>
                <a:lnTo>
                  <a:pt x="3347" y="126908"/>
                </a:lnTo>
                <a:lnTo>
                  <a:pt x="2737" y="139466"/>
                </a:lnTo>
                <a:lnTo>
                  <a:pt x="2189" y="151756"/>
                </a:lnTo>
                <a:lnTo>
                  <a:pt x="2023" y="164004"/>
                </a:lnTo>
                <a:lnTo>
                  <a:pt x="2565" y="176436"/>
                </a:lnTo>
                <a:lnTo>
                  <a:pt x="4136" y="189279"/>
                </a:lnTo>
                <a:lnTo>
                  <a:pt x="4888" y="193408"/>
                </a:lnTo>
                <a:lnTo>
                  <a:pt x="7911" y="206552"/>
                </a:lnTo>
                <a:lnTo>
                  <a:pt x="11579" y="218602"/>
                </a:lnTo>
                <a:lnTo>
                  <a:pt x="15983" y="230019"/>
                </a:lnTo>
                <a:lnTo>
                  <a:pt x="21213" y="241265"/>
                </a:lnTo>
                <a:lnTo>
                  <a:pt x="27342" y="252768"/>
                </a:lnTo>
                <a:lnTo>
                  <a:pt x="32450" y="263545"/>
                </a:lnTo>
                <a:lnTo>
                  <a:pt x="36541" y="275348"/>
                </a:lnTo>
                <a:lnTo>
                  <a:pt x="39870" y="287847"/>
                </a:lnTo>
                <a:lnTo>
                  <a:pt x="42691" y="300712"/>
                </a:lnTo>
                <a:lnTo>
                  <a:pt x="45258" y="313617"/>
                </a:lnTo>
                <a:lnTo>
                  <a:pt x="47825" y="326232"/>
                </a:lnTo>
                <a:lnTo>
                  <a:pt x="48805" y="330669"/>
                </a:lnTo>
                <a:lnTo>
                  <a:pt x="51781" y="343730"/>
                </a:lnTo>
                <a:lnTo>
                  <a:pt x="54442" y="356070"/>
                </a:lnTo>
                <a:lnTo>
                  <a:pt x="56628" y="368128"/>
                </a:lnTo>
                <a:lnTo>
                  <a:pt x="58178" y="380348"/>
                </a:lnTo>
                <a:lnTo>
                  <a:pt x="58931" y="393171"/>
                </a:lnTo>
                <a:lnTo>
                  <a:pt x="58978" y="397294"/>
                </a:lnTo>
                <a:lnTo>
                  <a:pt x="58738" y="410881"/>
                </a:lnTo>
                <a:lnTo>
                  <a:pt x="58045" y="423279"/>
                </a:lnTo>
                <a:lnTo>
                  <a:pt x="56962" y="435135"/>
                </a:lnTo>
                <a:lnTo>
                  <a:pt x="55550" y="447100"/>
                </a:lnTo>
                <a:lnTo>
                  <a:pt x="53872" y="459821"/>
                </a:lnTo>
                <a:lnTo>
                  <a:pt x="52704" y="468528"/>
                </a:lnTo>
                <a:lnTo>
                  <a:pt x="51131" y="481509"/>
                </a:lnTo>
                <a:lnTo>
                  <a:pt x="49839" y="494209"/>
                </a:lnTo>
                <a:lnTo>
                  <a:pt x="48713" y="506719"/>
                </a:lnTo>
                <a:lnTo>
                  <a:pt x="47637" y="519130"/>
                </a:lnTo>
                <a:lnTo>
                  <a:pt x="46495" y="531534"/>
                </a:lnTo>
                <a:lnTo>
                  <a:pt x="45172" y="544021"/>
                </a:lnTo>
                <a:lnTo>
                  <a:pt x="43554" y="556683"/>
                </a:lnTo>
                <a:lnTo>
                  <a:pt x="41947" y="567131"/>
                </a:lnTo>
                <a:lnTo>
                  <a:pt x="40158" y="579443"/>
                </a:lnTo>
                <a:lnTo>
                  <a:pt x="38540" y="592549"/>
                </a:lnTo>
                <a:lnTo>
                  <a:pt x="37062" y="604929"/>
                </a:lnTo>
                <a:lnTo>
                  <a:pt x="37045" y="605066"/>
                </a:lnTo>
                <a:lnTo>
                  <a:pt x="37197" y="604913"/>
                </a:lnTo>
                <a:lnTo>
                  <a:pt x="30834" y="622655"/>
                </a:lnTo>
                <a:lnTo>
                  <a:pt x="27523" y="635417"/>
                </a:lnTo>
                <a:lnTo>
                  <a:pt x="24662" y="647153"/>
                </a:lnTo>
                <a:lnTo>
                  <a:pt x="21528" y="658807"/>
                </a:lnTo>
                <a:lnTo>
                  <a:pt x="17322" y="671376"/>
                </a:lnTo>
                <a:lnTo>
                  <a:pt x="16788" y="672782"/>
                </a:lnTo>
                <a:lnTo>
                  <a:pt x="13573" y="685002"/>
                </a:lnTo>
                <a:lnTo>
                  <a:pt x="11190" y="697499"/>
                </a:lnTo>
                <a:lnTo>
                  <a:pt x="8787" y="705434"/>
                </a:lnTo>
                <a:lnTo>
                  <a:pt x="3103" y="716313"/>
                </a:lnTo>
                <a:lnTo>
                  <a:pt x="0" y="727638"/>
                </a:lnTo>
                <a:lnTo>
                  <a:pt x="291" y="731519"/>
                </a:lnTo>
                <a:lnTo>
                  <a:pt x="13003" y="732581"/>
                </a:lnTo>
                <a:lnTo>
                  <a:pt x="25147" y="731454"/>
                </a:lnTo>
                <a:lnTo>
                  <a:pt x="36961" y="728681"/>
                </a:lnTo>
                <a:lnTo>
                  <a:pt x="48685" y="724804"/>
                </a:lnTo>
                <a:lnTo>
                  <a:pt x="60559" y="720367"/>
                </a:lnTo>
                <a:lnTo>
                  <a:pt x="66140" y="718286"/>
                </a:lnTo>
                <a:lnTo>
                  <a:pt x="78985" y="714291"/>
                </a:lnTo>
                <a:lnTo>
                  <a:pt x="91411" y="710480"/>
                </a:lnTo>
                <a:lnTo>
                  <a:pt x="102633" y="705013"/>
                </a:lnTo>
                <a:lnTo>
                  <a:pt x="111869" y="696053"/>
                </a:lnTo>
                <a:lnTo>
                  <a:pt x="112546" y="695058"/>
                </a:lnTo>
                <a:lnTo>
                  <a:pt x="112031" y="707741"/>
                </a:lnTo>
                <a:lnTo>
                  <a:pt x="110983" y="720426"/>
                </a:lnTo>
                <a:lnTo>
                  <a:pt x="109566" y="733104"/>
                </a:lnTo>
                <a:lnTo>
                  <a:pt x="107949" y="745769"/>
                </a:lnTo>
                <a:lnTo>
                  <a:pt x="106296" y="758412"/>
                </a:lnTo>
                <a:lnTo>
                  <a:pt x="104775" y="771026"/>
                </a:lnTo>
                <a:lnTo>
                  <a:pt x="103553" y="783604"/>
                </a:lnTo>
                <a:lnTo>
                  <a:pt x="102945" y="792733"/>
                </a:lnTo>
                <a:lnTo>
                  <a:pt x="102167" y="802064"/>
                </a:lnTo>
                <a:lnTo>
                  <a:pt x="100835" y="816802"/>
                </a:lnTo>
                <a:lnTo>
                  <a:pt x="99593" y="833503"/>
                </a:lnTo>
                <a:lnTo>
                  <a:pt x="99089" y="848721"/>
                </a:lnTo>
                <a:lnTo>
                  <a:pt x="99968" y="859011"/>
                </a:lnTo>
                <a:lnTo>
                  <a:pt x="101053" y="861174"/>
                </a:lnTo>
                <a:lnTo>
                  <a:pt x="112047" y="863000"/>
                </a:lnTo>
                <a:lnTo>
                  <a:pt x="127213" y="862363"/>
                </a:lnTo>
                <a:lnTo>
                  <a:pt x="133069" y="862025"/>
                </a:lnTo>
                <a:lnTo>
                  <a:pt x="142232" y="861506"/>
                </a:lnTo>
                <a:lnTo>
                  <a:pt x="155548" y="860280"/>
                </a:lnTo>
                <a:lnTo>
                  <a:pt x="170841" y="858450"/>
                </a:lnTo>
                <a:lnTo>
                  <a:pt x="185933" y="856116"/>
                </a:lnTo>
                <a:lnTo>
                  <a:pt x="198647" y="853379"/>
                </a:lnTo>
                <a:lnTo>
                  <a:pt x="205358" y="851103"/>
                </a:lnTo>
                <a:lnTo>
                  <a:pt x="217264" y="846858"/>
                </a:lnTo>
                <a:lnTo>
                  <a:pt x="228803" y="841840"/>
                </a:lnTo>
                <a:lnTo>
                  <a:pt x="235609" y="839304"/>
                </a:lnTo>
                <a:lnTo>
                  <a:pt x="250066" y="835075"/>
                </a:lnTo>
                <a:lnTo>
                  <a:pt x="257445" y="828127"/>
                </a:lnTo>
                <a:lnTo>
                  <a:pt x="258444" y="820305"/>
                </a:lnTo>
                <a:lnTo>
                  <a:pt x="258492" y="808239"/>
                </a:lnTo>
                <a:lnTo>
                  <a:pt x="258648" y="795923"/>
                </a:lnTo>
                <a:lnTo>
                  <a:pt x="258890" y="783394"/>
                </a:lnTo>
                <a:lnTo>
                  <a:pt x="259200" y="770687"/>
                </a:lnTo>
                <a:lnTo>
                  <a:pt x="259557" y="757836"/>
                </a:lnTo>
                <a:lnTo>
                  <a:pt x="259943" y="744876"/>
                </a:lnTo>
                <a:lnTo>
                  <a:pt x="260336" y="731843"/>
                </a:lnTo>
                <a:lnTo>
                  <a:pt x="260717" y="718772"/>
                </a:lnTo>
                <a:lnTo>
                  <a:pt x="261067" y="705697"/>
                </a:lnTo>
                <a:lnTo>
                  <a:pt x="261365" y="692654"/>
                </a:lnTo>
                <a:lnTo>
                  <a:pt x="261592" y="679677"/>
                </a:lnTo>
                <a:lnTo>
                  <a:pt x="261728" y="666803"/>
                </a:lnTo>
                <a:lnTo>
                  <a:pt x="261753" y="654064"/>
                </a:lnTo>
                <a:lnTo>
                  <a:pt x="261647" y="641498"/>
                </a:lnTo>
                <a:lnTo>
                  <a:pt x="261391" y="629139"/>
                </a:lnTo>
                <a:lnTo>
                  <a:pt x="260965" y="617021"/>
                </a:lnTo>
                <a:lnTo>
                  <a:pt x="259700" y="600270"/>
                </a:lnTo>
                <a:lnTo>
                  <a:pt x="257864" y="587711"/>
                </a:lnTo>
                <a:lnTo>
                  <a:pt x="255483" y="575134"/>
                </a:lnTo>
                <a:lnTo>
                  <a:pt x="252778" y="562585"/>
                </a:lnTo>
                <a:lnTo>
                  <a:pt x="249971" y="550113"/>
                </a:lnTo>
                <a:lnTo>
                  <a:pt x="247319" y="537933"/>
                </a:lnTo>
                <a:lnTo>
                  <a:pt x="244855" y="525469"/>
                </a:lnTo>
                <a:lnTo>
                  <a:pt x="242625" y="512948"/>
                </a:lnTo>
                <a:lnTo>
                  <a:pt x="240628" y="500379"/>
                </a:lnTo>
                <a:lnTo>
                  <a:pt x="238868" y="487769"/>
                </a:lnTo>
                <a:lnTo>
                  <a:pt x="237344" y="475124"/>
                </a:lnTo>
                <a:lnTo>
                  <a:pt x="236059" y="462453"/>
                </a:lnTo>
                <a:lnTo>
                  <a:pt x="235014" y="449763"/>
                </a:lnTo>
                <a:lnTo>
                  <a:pt x="234211" y="437061"/>
                </a:lnTo>
                <a:lnTo>
                  <a:pt x="233651" y="424355"/>
                </a:lnTo>
                <a:lnTo>
                  <a:pt x="233335" y="411652"/>
                </a:lnTo>
                <a:lnTo>
                  <a:pt x="233260" y="401713"/>
                </a:lnTo>
                <a:lnTo>
                  <a:pt x="233319" y="388977"/>
                </a:lnTo>
                <a:lnTo>
                  <a:pt x="233488" y="376256"/>
                </a:lnTo>
                <a:lnTo>
                  <a:pt x="233759" y="363548"/>
                </a:lnTo>
                <a:lnTo>
                  <a:pt x="234122" y="350850"/>
                </a:lnTo>
                <a:lnTo>
                  <a:pt x="234567" y="338162"/>
                </a:lnTo>
                <a:lnTo>
                  <a:pt x="235084" y="325480"/>
                </a:lnTo>
                <a:lnTo>
                  <a:pt x="235663" y="312804"/>
                </a:lnTo>
                <a:lnTo>
                  <a:pt x="236296" y="300130"/>
                </a:lnTo>
                <a:lnTo>
                  <a:pt x="236971" y="287458"/>
                </a:lnTo>
                <a:lnTo>
                  <a:pt x="237681" y="274785"/>
                </a:lnTo>
                <a:lnTo>
                  <a:pt x="238414" y="262108"/>
                </a:lnTo>
                <a:lnTo>
                  <a:pt x="238441" y="261632"/>
                </a:lnTo>
                <a:lnTo>
                  <a:pt x="238850" y="249549"/>
                </a:lnTo>
                <a:lnTo>
                  <a:pt x="238806" y="236700"/>
                </a:lnTo>
                <a:lnTo>
                  <a:pt x="238435" y="223494"/>
                </a:lnTo>
                <a:lnTo>
                  <a:pt x="237861" y="210340"/>
                </a:lnTo>
                <a:lnTo>
                  <a:pt x="237209" y="197646"/>
                </a:lnTo>
                <a:lnTo>
                  <a:pt x="236714" y="188074"/>
                </a:lnTo>
                <a:lnTo>
                  <a:pt x="236472" y="174917"/>
                </a:lnTo>
                <a:lnTo>
                  <a:pt x="236932" y="162174"/>
                </a:lnTo>
                <a:lnTo>
                  <a:pt x="237905" y="149721"/>
                </a:lnTo>
                <a:lnTo>
                  <a:pt x="239203" y="137432"/>
                </a:lnTo>
                <a:lnTo>
                  <a:pt x="240637" y="125181"/>
                </a:lnTo>
                <a:lnTo>
                  <a:pt x="242019" y="112844"/>
                </a:lnTo>
                <a:lnTo>
                  <a:pt x="243160" y="100295"/>
                </a:lnTo>
                <a:lnTo>
                  <a:pt x="243873" y="87409"/>
                </a:lnTo>
                <a:lnTo>
                  <a:pt x="244017" y="78663"/>
                </a:lnTo>
                <a:lnTo>
                  <a:pt x="244768" y="66079"/>
                </a:lnTo>
                <a:lnTo>
                  <a:pt x="245660" y="53357"/>
                </a:lnTo>
                <a:lnTo>
                  <a:pt x="245198" y="44234"/>
                </a:lnTo>
                <a:lnTo>
                  <a:pt x="243953" y="35255"/>
                </a:lnTo>
                <a:lnTo>
                  <a:pt x="238848" y="31737"/>
                </a:lnTo>
                <a:lnTo>
                  <a:pt x="235647" y="23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042496" y="5896090"/>
            <a:ext cx="58610" cy="342455"/>
          </a:xfrm>
          <a:custGeom>
            <a:avLst/>
            <a:gdLst/>
            <a:ahLst/>
            <a:cxnLst/>
            <a:rect l="l" t="t" r="r" b="b"/>
            <a:pathLst>
              <a:path w="58610" h="342455">
                <a:moveTo>
                  <a:pt x="58610" y="342455"/>
                </a:moveTo>
                <a:lnTo>
                  <a:pt x="57826" y="331195"/>
                </a:lnTo>
                <a:lnTo>
                  <a:pt x="53938" y="317918"/>
                </a:lnTo>
                <a:lnTo>
                  <a:pt x="52171" y="311251"/>
                </a:lnTo>
                <a:lnTo>
                  <a:pt x="50146" y="298781"/>
                </a:lnTo>
                <a:lnTo>
                  <a:pt x="48737" y="286122"/>
                </a:lnTo>
                <a:lnTo>
                  <a:pt x="47749" y="273383"/>
                </a:lnTo>
                <a:lnTo>
                  <a:pt x="46985" y="260674"/>
                </a:lnTo>
                <a:lnTo>
                  <a:pt x="46596" y="253834"/>
                </a:lnTo>
                <a:lnTo>
                  <a:pt x="45797" y="241095"/>
                </a:lnTo>
                <a:lnTo>
                  <a:pt x="44907" y="228427"/>
                </a:lnTo>
                <a:lnTo>
                  <a:pt x="43916" y="215805"/>
                </a:lnTo>
                <a:lnTo>
                  <a:pt x="42813" y="203207"/>
                </a:lnTo>
                <a:lnTo>
                  <a:pt x="41589" y="190608"/>
                </a:lnTo>
                <a:lnTo>
                  <a:pt x="40232" y="177985"/>
                </a:lnTo>
                <a:lnTo>
                  <a:pt x="38733" y="165314"/>
                </a:lnTo>
                <a:lnTo>
                  <a:pt x="38265" y="161582"/>
                </a:lnTo>
                <a:lnTo>
                  <a:pt x="36703" y="148930"/>
                </a:lnTo>
                <a:lnTo>
                  <a:pt x="35198" y="136346"/>
                </a:lnTo>
                <a:lnTo>
                  <a:pt x="33668" y="123802"/>
                </a:lnTo>
                <a:lnTo>
                  <a:pt x="32030" y="111267"/>
                </a:lnTo>
                <a:lnTo>
                  <a:pt x="30203" y="98710"/>
                </a:lnTo>
                <a:lnTo>
                  <a:pt x="28102" y="86102"/>
                </a:lnTo>
                <a:lnTo>
                  <a:pt x="24779" y="70153"/>
                </a:lnTo>
                <a:lnTo>
                  <a:pt x="21513" y="57485"/>
                </a:lnTo>
                <a:lnTo>
                  <a:pt x="18092" y="45445"/>
                </a:lnTo>
                <a:lnTo>
                  <a:pt x="16776" y="40982"/>
                </a:lnTo>
                <a:lnTo>
                  <a:pt x="12595" y="31234"/>
                </a:lnTo>
                <a:lnTo>
                  <a:pt x="5932" y="16846"/>
                </a:lnTo>
                <a:lnTo>
                  <a:pt x="772" y="395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982267" y="5142847"/>
            <a:ext cx="382203" cy="501802"/>
          </a:xfrm>
          <a:custGeom>
            <a:avLst/>
            <a:gdLst/>
            <a:ahLst/>
            <a:cxnLst/>
            <a:rect l="l" t="t" r="r" b="b"/>
            <a:pathLst>
              <a:path w="382203" h="501802">
                <a:moveTo>
                  <a:pt x="258002" y="468160"/>
                </a:moveTo>
                <a:lnTo>
                  <a:pt x="257557" y="458876"/>
                </a:lnTo>
                <a:lnTo>
                  <a:pt x="260897" y="452259"/>
                </a:lnTo>
                <a:lnTo>
                  <a:pt x="264784" y="435728"/>
                </a:lnTo>
                <a:lnTo>
                  <a:pt x="269047" y="419232"/>
                </a:lnTo>
                <a:lnTo>
                  <a:pt x="273548" y="403062"/>
                </a:lnTo>
                <a:lnTo>
                  <a:pt x="278148" y="387510"/>
                </a:lnTo>
                <a:lnTo>
                  <a:pt x="282710" y="372867"/>
                </a:lnTo>
                <a:lnTo>
                  <a:pt x="287095" y="359424"/>
                </a:lnTo>
                <a:lnTo>
                  <a:pt x="291164" y="347471"/>
                </a:lnTo>
                <a:lnTo>
                  <a:pt x="294781" y="337301"/>
                </a:lnTo>
                <a:lnTo>
                  <a:pt x="297805" y="329204"/>
                </a:lnTo>
                <a:lnTo>
                  <a:pt x="300100" y="323471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9" y="199168"/>
                </a:lnTo>
                <a:lnTo>
                  <a:pt x="365297" y="191660"/>
                </a:lnTo>
                <a:lnTo>
                  <a:pt x="365755" y="187665"/>
                </a:lnTo>
                <a:lnTo>
                  <a:pt x="365357" y="185178"/>
                </a:lnTo>
                <a:lnTo>
                  <a:pt x="364559" y="182198"/>
                </a:lnTo>
                <a:lnTo>
                  <a:pt x="363815" y="176721"/>
                </a:lnTo>
                <a:lnTo>
                  <a:pt x="363564" y="169024"/>
                </a:lnTo>
                <a:lnTo>
                  <a:pt x="368594" y="158843"/>
                </a:lnTo>
                <a:lnTo>
                  <a:pt x="377766" y="148509"/>
                </a:lnTo>
                <a:lnTo>
                  <a:pt x="382203" y="138396"/>
                </a:lnTo>
                <a:lnTo>
                  <a:pt x="382017" y="137299"/>
                </a:lnTo>
                <a:lnTo>
                  <a:pt x="380722" y="132156"/>
                </a:lnTo>
                <a:lnTo>
                  <a:pt x="373089" y="126365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59" y="91439"/>
                </a:lnTo>
                <a:lnTo>
                  <a:pt x="341183" y="81218"/>
                </a:lnTo>
                <a:lnTo>
                  <a:pt x="330026" y="70115"/>
                </a:lnTo>
                <a:lnTo>
                  <a:pt x="321111" y="59759"/>
                </a:lnTo>
                <a:lnTo>
                  <a:pt x="317552" y="52730"/>
                </a:lnTo>
                <a:lnTo>
                  <a:pt x="315244" y="38925"/>
                </a:lnTo>
                <a:lnTo>
                  <a:pt x="313406" y="29977"/>
                </a:lnTo>
                <a:lnTo>
                  <a:pt x="310102" y="19905"/>
                </a:lnTo>
                <a:lnTo>
                  <a:pt x="307049" y="11950"/>
                </a:lnTo>
                <a:lnTo>
                  <a:pt x="304293" y="4851"/>
                </a:lnTo>
                <a:lnTo>
                  <a:pt x="301486" y="3441"/>
                </a:lnTo>
                <a:lnTo>
                  <a:pt x="294844" y="0"/>
                </a:lnTo>
                <a:lnTo>
                  <a:pt x="291466" y="850"/>
                </a:lnTo>
                <a:lnTo>
                  <a:pt x="284113" y="3746"/>
                </a:lnTo>
                <a:lnTo>
                  <a:pt x="277395" y="8610"/>
                </a:lnTo>
                <a:lnTo>
                  <a:pt x="270219" y="11607"/>
                </a:lnTo>
                <a:lnTo>
                  <a:pt x="262141" y="11222"/>
                </a:lnTo>
                <a:lnTo>
                  <a:pt x="247857" y="8217"/>
                </a:lnTo>
                <a:lnTo>
                  <a:pt x="231603" y="4278"/>
                </a:lnTo>
                <a:lnTo>
                  <a:pt x="217612" y="1090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18" y="21428"/>
                </a:lnTo>
                <a:lnTo>
                  <a:pt x="170500" y="26013"/>
                </a:lnTo>
                <a:lnTo>
                  <a:pt x="179680" y="31162"/>
                </a:lnTo>
                <a:lnTo>
                  <a:pt x="186060" y="36031"/>
                </a:lnTo>
                <a:lnTo>
                  <a:pt x="185408" y="39357"/>
                </a:lnTo>
                <a:lnTo>
                  <a:pt x="181116" y="41871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67" y="57158"/>
                </a:lnTo>
                <a:lnTo>
                  <a:pt x="153443" y="64580"/>
                </a:lnTo>
                <a:lnTo>
                  <a:pt x="149785" y="67868"/>
                </a:lnTo>
                <a:lnTo>
                  <a:pt x="141242" y="76877"/>
                </a:lnTo>
                <a:lnTo>
                  <a:pt x="133002" y="86814"/>
                </a:lnTo>
                <a:lnTo>
                  <a:pt x="125135" y="97156"/>
                </a:lnTo>
                <a:lnTo>
                  <a:pt x="117712" y="107378"/>
                </a:lnTo>
                <a:lnTo>
                  <a:pt x="116435" y="109156"/>
                </a:lnTo>
                <a:lnTo>
                  <a:pt x="110009" y="116739"/>
                </a:lnTo>
                <a:lnTo>
                  <a:pt x="102413" y="124086"/>
                </a:lnTo>
                <a:lnTo>
                  <a:pt x="93863" y="132171"/>
                </a:lnTo>
                <a:lnTo>
                  <a:pt x="84575" y="141971"/>
                </a:lnTo>
                <a:lnTo>
                  <a:pt x="74765" y="154462"/>
                </a:lnTo>
                <a:lnTo>
                  <a:pt x="70918" y="160159"/>
                </a:lnTo>
                <a:lnTo>
                  <a:pt x="63785" y="174076"/>
                </a:lnTo>
                <a:lnTo>
                  <a:pt x="58796" y="185122"/>
                </a:lnTo>
                <a:lnTo>
                  <a:pt x="53144" y="198211"/>
                </a:lnTo>
                <a:lnTo>
                  <a:pt x="47044" y="212835"/>
                </a:lnTo>
                <a:lnTo>
                  <a:pt x="40710" y="228482"/>
                </a:lnTo>
                <a:lnTo>
                  <a:pt x="34355" y="244642"/>
                </a:lnTo>
                <a:lnTo>
                  <a:pt x="28195" y="260805"/>
                </a:lnTo>
                <a:lnTo>
                  <a:pt x="22442" y="276460"/>
                </a:lnTo>
                <a:lnTo>
                  <a:pt x="17312" y="291097"/>
                </a:lnTo>
                <a:lnTo>
                  <a:pt x="13019" y="304206"/>
                </a:lnTo>
                <a:lnTo>
                  <a:pt x="9776" y="315277"/>
                </a:lnTo>
                <a:lnTo>
                  <a:pt x="7798" y="323798"/>
                </a:lnTo>
                <a:lnTo>
                  <a:pt x="7298" y="329260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5" y="458787"/>
                </a:lnTo>
                <a:lnTo>
                  <a:pt x="33172" y="460740"/>
                </a:lnTo>
                <a:lnTo>
                  <a:pt x="46271" y="461878"/>
                </a:lnTo>
                <a:lnTo>
                  <a:pt x="56161" y="462775"/>
                </a:lnTo>
                <a:lnTo>
                  <a:pt x="68826" y="463961"/>
                </a:lnTo>
                <a:lnTo>
                  <a:pt x="81490" y="464780"/>
                </a:lnTo>
                <a:lnTo>
                  <a:pt x="94155" y="465381"/>
                </a:lnTo>
                <a:lnTo>
                  <a:pt x="106822" y="465915"/>
                </a:lnTo>
                <a:lnTo>
                  <a:pt x="119493" y="466531"/>
                </a:lnTo>
                <a:lnTo>
                  <a:pt x="132167" y="467381"/>
                </a:lnTo>
                <a:lnTo>
                  <a:pt x="134659" y="467588"/>
                </a:lnTo>
                <a:lnTo>
                  <a:pt x="147161" y="469386"/>
                </a:lnTo>
                <a:lnTo>
                  <a:pt x="159487" y="472327"/>
                </a:lnTo>
                <a:lnTo>
                  <a:pt x="171698" y="476004"/>
                </a:lnTo>
                <a:lnTo>
                  <a:pt x="183856" y="480012"/>
                </a:lnTo>
                <a:lnTo>
                  <a:pt x="196019" y="483945"/>
                </a:lnTo>
                <a:lnTo>
                  <a:pt x="208249" y="487397"/>
                </a:lnTo>
                <a:lnTo>
                  <a:pt x="210453" y="487934"/>
                </a:lnTo>
                <a:lnTo>
                  <a:pt x="219114" y="489991"/>
                </a:lnTo>
                <a:lnTo>
                  <a:pt x="225540" y="492353"/>
                </a:lnTo>
                <a:lnTo>
                  <a:pt x="233300" y="494652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59"/>
                </a:lnTo>
                <a:lnTo>
                  <a:pt x="255665" y="483590"/>
                </a:lnTo>
                <a:lnTo>
                  <a:pt x="256909" y="475399"/>
                </a:lnTo>
                <a:lnTo>
                  <a:pt x="258002" y="4681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82267" y="5142847"/>
            <a:ext cx="382203" cy="501802"/>
          </a:xfrm>
          <a:custGeom>
            <a:avLst/>
            <a:gdLst/>
            <a:ahLst/>
            <a:cxnLst/>
            <a:rect l="l" t="t" r="r" b="b"/>
            <a:pathLst>
              <a:path w="382203" h="501802">
                <a:moveTo>
                  <a:pt x="291466" y="850"/>
                </a:moveTo>
                <a:lnTo>
                  <a:pt x="284113" y="3746"/>
                </a:lnTo>
                <a:lnTo>
                  <a:pt x="277395" y="8610"/>
                </a:lnTo>
                <a:lnTo>
                  <a:pt x="270219" y="11607"/>
                </a:lnTo>
                <a:lnTo>
                  <a:pt x="262141" y="11222"/>
                </a:lnTo>
                <a:lnTo>
                  <a:pt x="247857" y="8217"/>
                </a:lnTo>
                <a:lnTo>
                  <a:pt x="231603" y="4278"/>
                </a:lnTo>
                <a:lnTo>
                  <a:pt x="217612" y="1090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18" y="21428"/>
                </a:lnTo>
                <a:lnTo>
                  <a:pt x="170500" y="26013"/>
                </a:lnTo>
                <a:lnTo>
                  <a:pt x="179680" y="31162"/>
                </a:lnTo>
                <a:lnTo>
                  <a:pt x="186060" y="36031"/>
                </a:lnTo>
                <a:lnTo>
                  <a:pt x="185408" y="39357"/>
                </a:lnTo>
                <a:lnTo>
                  <a:pt x="181116" y="41871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67" y="57158"/>
                </a:lnTo>
                <a:lnTo>
                  <a:pt x="153443" y="64580"/>
                </a:lnTo>
                <a:lnTo>
                  <a:pt x="149785" y="67868"/>
                </a:lnTo>
                <a:lnTo>
                  <a:pt x="141242" y="76877"/>
                </a:lnTo>
                <a:lnTo>
                  <a:pt x="133002" y="86814"/>
                </a:lnTo>
                <a:lnTo>
                  <a:pt x="125135" y="97156"/>
                </a:lnTo>
                <a:lnTo>
                  <a:pt x="117712" y="107378"/>
                </a:lnTo>
                <a:lnTo>
                  <a:pt x="116435" y="109156"/>
                </a:lnTo>
                <a:lnTo>
                  <a:pt x="110009" y="116739"/>
                </a:lnTo>
                <a:lnTo>
                  <a:pt x="102413" y="124086"/>
                </a:lnTo>
                <a:lnTo>
                  <a:pt x="93863" y="132171"/>
                </a:lnTo>
                <a:lnTo>
                  <a:pt x="84575" y="141971"/>
                </a:lnTo>
                <a:lnTo>
                  <a:pt x="74765" y="154462"/>
                </a:lnTo>
                <a:lnTo>
                  <a:pt x="70918" y="160159"/>
                </a:lnTo>
                <a:lnTo>
                  <a:pt x="63785" y="174076"/>
                </a:lnTo>
                <a:lnTo>
                  <a:pt x="58796" y="185122"/>
                </a:lnTo>
                <a:lnTo>
                  <a:pt x="53144" y="198211"/>
                </a:lnTo>
                <a:lnTo>
                  <a:pt x="47044" y="212835"/>
                </a:lnTo>
                <a:lnTo>
                  <a:pt x="40710" y="228482"/>
                </a:lnTo>
                <a:lnTo>
                  <a:pt x="34355" y="244642"/>
                </a:lnTo>
                <a:lnTo>
                  <a:pt x="28195" y="260805"/>
                </a:lnTo>
                <a:lnTo>
                  <a:pt x="22442" y="276460"/>
                </a:lnTo>
                <a:lnTo>
                  <a:pt x="17312" y="291097"/>
                </a:lnTo>
                <a:lnTo>
                  <a:pt x="13019" y="304206"/>
                </a:lnTo>
                <a:lnTo>
                  <a:pt x="9776" y="315277"/>
                </a:lnTo>
                <a:lnTo>
                  <a:pt x="7798" y="323798"/>
                </a:lnTo>
                <a:lnTo>
                  <a:pt x="7298" y="329260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5" y="458787"/>
                </a:lnTo>
                <a:lnTo>
                  <a:pt x="33172" y="460740"/>
                </a:lnTo>
                <a:lnTo>
                  <a:pt x="46271" y="461878"/>
                </a:lnTo>
                <a:lnTo>
                  <a:pt x="56161" y="462775"/>
                </a:lnTo>
                <a:lnTo>
                  <a:pt x="68826" y="463961"/>
                </a:lnTo>
                <a:lnTo>
                  <a:pt x="81490" y="464780"/>
                </a:lnTo>
                <a:lnTo>
                  <a:pt x="94155" y="465381"/>
                </a:lnTo>
                <a:lnTo>
                  <a:pt x="106822" y="465915"/>
                </a:lnTo>
                <a:lnTo>
                  <a:pt x="119493" y="466531"/>
                </a:lnTo>
                <a:lnTo>
                  <a:pt x="132167" y="467381"/>
                </a:lnTo>
                <a:lnTo>
                  <a:pt x="134659" y="467588"/>
                </a:lnTo>
                <a:lnTo>
                  <a:pt x="147161" y="469386"/>
                </a:lnTo>
                <a:lnTo>
                  <a:pt x="159487" y="472327"/>
                </a:lnTo>
                <a:lnTo>
                  <a:pt x="171698" y="476004"/>
                </a:lnTo>
                <a:lnTo>
                  <a:pt x="183856" y="480012"/>
                </a:lnTo>
                <a:lnTo>
                  <a:pt x="196019" y="483945"/>
                </a:lnTo>
                <a:lnTo>
                  <a:pt x="208249" y="487397"/>
                </a:lnTo>
                <a:lnTo>
                  <a:pt x="210453" y="487934"/>
                </a:lnTo>
                <a:lnTo>
                  <a:pt x="219114" y="489991"/>
                </a:lnTo>
                <a:lnTo>
                  <a:pt x="225540" y="492353"/>
                </a:lnTo>
                <a:lnTo>
                  <a:pt x="233300" y="494652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59"/>
                </a:lnTo>
                <a:lnTo>
                  <a:pt x="255665" y="483590"/>
                </a:lnTo>
                <a:lnTo>
                  <a:pt x="256909" y="475399"/>
                </a:lnTo>
                <a:lnTo>
                  <a:pt x="258002" y="468160"/>
                </a:lnTo>
                <a:lnTo>
                  <a:pt x="257557" y="458876"/>
                </a:lnTo>
                <a:lnTo>
                  <a:pt x="260897" y="452259"/>
                </a:lnTo>
                <a:lnTo>
                  <a:pt x="264784" y="435728"/>
                </a:lnTo>
                <a:lnTo>
                  <a:pt x="269047" y="419232"/>
                </a:lnTo>
                <a:lnTo>
                  <a:pt x="273548" y="403062"/>
                </a:lnTo>
                <a:lnTo>
                  <a:pt x="278148" y="387510"/>
                </a:lnTo>
                <a:lnTo>
                  <a:pt x="282710" y="372867"/>
                </a:lnTo>
                <a:lnTo>
                  <a:pt x="287095" y="359424"/>
                </a:lnTo>
                <a:lnTo>
                  <a:pt x="291164" y="347471"/>
                </a:lnTo>
                <a:lnTo>
                  <a:pt x="294781" y="337301"/>
                </a:lnTo>
                <a:lnTo>
                  <a:pt x="297805" y="329204"/>
                </a:lnTo>
                <a:lnTo>
                  <a:pt x="300100" y="323471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9" y="199168"/>
                </a:lnTo>
                <a:lnTo>
                  <a:pt x="365297" y="191660"/>
                </a:lnTo>
                <a:lnTo>
                  <a:pt x="365755" y="187665"/>
                </a:lnTo>
                <a:lnTo>
                  <a:pt x="365357" y="185178"/>
                </a:lnTo>
                <a:lnTo>
                  <a:pt x="364559" y="182198"/>
                </a:lnTo>
                <a:lnTo>
                  <a:pt x="363815" y="176721"/>
                </a:lnTo>
                <a:lnTo>
                  <a:pt x="363564" y="169024"/>
                </a:lnTo>
                <a:lnTo>
                  <a:pt x="368594" y="158843"/>
                </a:lnTo>
                <a:lnTo>
                  <a:pt x="377766" y="148509"/>
                </a:lnTo>
                <a:lnTo>
                  <a:pt x="382203" y="138396"/>
                </a:lnTo>
                <a:lnTo>
                  <a:pt x="382017" y="137299"/>
                </a:lnTo>
                <a:lnTo>
                  <a:pt x="380722" y="132156"/>
                </a:lnTo>
                <a:lnTo>
                  <a:pt x="373089" y="126365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59" y="91439"/>
                </a:lnTo>
                <a:lnTo>
                  <a:pt x="341183" y="81218"/>
                </a:lnTo>
                <a:lnTo>
                  <a:pt x="330026" y="70115"/>
                </a:lnTo>
                <a:lnTo>
                  <a:pt x="321111" y="59759"/>
                </a:lnTo>
                <a:lnTo>
                  <a:pt x="317552" y="52730"/>
                </a:lnTo>
                <a:lnTo>
                  <a:pt x="315244" y="38925"/>
                </a:lnTo>
                <a:lnTo>
                  <a:pt x="313406" y="29977"/>
                </a:lnTo>
                <a:lnTo>
                  <a:pt x="310102" y="19905"/>
                </a:lnTo>
                <a:lnTo>
                  <a:pt x="307049" y="11950"/>
                </a:lnTo>
                <a:lnTo>
                  <a:pt x="304293" y="4851"/>
                </a:lnTo>
                <a:lnTo>
                  <a:pt x="301486" y="3441"/>
                </a:lnTo>
                <a:lnTo>
                  <a:pt x="2948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121739" y="5659268"/>
            <a:ext cx="70802" cy="55067"/>
          </a:xfrm>
          <a:custGeom>
            <a:avLst/>
            <a:gdLst/>
            <a:ahLst/>
            <a:cxnLst/>
            <a:rect l="l" t="t" r="r" b="b"/>
            <a:pathLst>
              <a:path w="70802" h="55067">
                <a:moveTo>
                  <a:pt x="70802" y="0"/>
                </a:moveTo>
                <a:lnTo>
                  <a:pt x="64895" y="9833"/>
                </a:lnTo>
                <a:lnTo>
                  <a:pt x="56088" y="19736"/>
                </a:lnTo>
                <a:lnTo>
                  <a:pt x="45704" y="29103"/>
                </a:lnTo>
                <a:lnTo>
                  <a:pt x="35061" y="37327"/>
                </a:lnTo>
                <a:lnTo>
                  <a:pt x="27178" y="42722"/>
                </a:lnTo>
                <a:lnTo>
                  <a:pt x="15966" y="48957"/>
                </a:lnTo>
                <a:lnTo>
                  <a:pt x="4158" y="53749"/>
                </a:lnTo>
                <a:lnTo>
                  <a:pt x="0" y="55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084807" y="5890775"/>
            <a:ext cx="115390" cy="135966"/>
          </a:xfrm>
          <a:custGeom>
            <a:avLst/>
            <a:gdLst/>
            <a:ahLst/>
            <a:cxnLst/>
            <a:rect l="l" t="t" r="r" b="b"/>
            <a:pathLst>
              <a:path w="115390" h="135966">
                <a:moveTo>
                  <a:pt x="0" y="14528"/>
                </a:moveTo>
                <a:lnTo>
                  <a:pt x="2597" y="28507"/>
                </a:lnTo>
                <a:lnTo>
                  <a:pt x="4860" y="41309"/>
                </a:lnTo>
                <a:lnTo>
                  <a:pt x="6853" y="53309"/>
                </a:lnTo>
                <a:lnTo>
                  <a:pt x="8640" y="64880"/>
                </a:lnTo>
                <a:lnTo>
                  <a:pt x="10287" y="76396"/>
                </a:lnTo>
                <a:lnTo>
                  <a:pt x="11856" y="88231"/>
                </a:lnTo>
                <a:lnTo>
                  <a:pt x="13412" y="100760"/>
                </a:lnTo>
                <a:lnTo>
                  <a:pt x="15020" y="114355"/>
                </a:lnTo>
                <a:lnTo>
                  <a:pt x="15595" y="119329"/>
                </a:lnTo>
                <a:lnTo>
                  <a:pt x="16167" y="124256"/>
                </a:lnTo>
                <a:lnTo>
                  <a:pt x="15214" y="130543"/>
                </a:lnTo>
                <a:lnTo>
                  <a:pt x="19037" y="133527"/>
                </a:lnTo>
                <a:lnTo>
                  <a:pt x="22148" y="135966"/>
                </a:lnTo>
                <a:lnTo>
                  <a:pt x="35356" y="135140"/>
                </a:lnTo>
                <a:lnTo>
                  <a:pt x="39903" y="134899"/>
                </a:lnTo>
                <a:lnTo>
                  <a:pt x="52402" y="133481"/>
                </a:lnTo>
                <a:lnTo>
                  <a:pt x="64902" y="131199"/>
                </a:lnTo>
                <a:lnTo>
                  <a:pt x="77458" y="128863"/>
                </a:lnTo>
                <a:lnTo>
                  <a:pt x="90127" y="127286"/>
                </a:lnTo>
                <a:lnTo>
                  <a:pt x="105440" y="126010"/>
                </a:lnTo>
                <a:lnTo>
                  <a:pt x="113740" y="118594"/>
                </a:lnTo>
                <a:lnTo>
                  <a:pt x="114477" y="116052"/>
                </a:lnTo>
                <a:lnTo>
                  <a:pt x="115390" y="104334"/>
                </a:lnTo>
                <a:lnTo>
                  <a:pt x="114597" y="90644"/>
                </a:lnTo>
                <a:lnTo>
                  <a:pt x="113406" y="78226"/>
                </a:lnTo>
                <a:lnTo>
                  <a:pt x="113347" y="77558"/>
                </a:lnTo>
                <a:lnTo>
                  <a:pt x="112547" y="65357"/>
                </a:lnTo>
                <a:lnTo>
                  <a:pt x="112010" y="52622"/>
                </a:lnTo>
                <a:lnTo>
                  <a:pt x="111463" y="39624"/>
                </a:lnTo>
                <a:lnTo>
                  <a:pt x="110632" y="26635"/>
                </a:lnTo>
                <a:lnTo>
                  <a:pt x="109244" y="13926"/>
                </a:lnTo>
                <a:lnTo>
                  <a:pt x="107027" y="1768"/>
                </a:lnTo>
                <a:lnTo>
                  <a:pt x="1066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70025" y="5852574"/>
            <a:ext cx="124801" cy="52426"/>
          </a:xfrm>
          <a:custGeom>
            <a:avLst/>
            <a:gdLst/>
            <a:ahLst/>
            <a:cxnLst/>
            <a:rect l="l" t="t" r="r" b="b"/>
            <a:pathLst>
              <a:path w="124801" h="52426">
                <a:moveTo>
                  <a:pt x="1143" y="21348"/>
                </a:moveTo>
                <a:lnTo>
                  <a:pt x="0" y="26581"/>
                </a:lnTo>
                <a:lnTo>
                  <a:pt x="1511" y="37350"/>
                </a:lnTo>
                <a:lnTo>
                  <a:pt x="3695" y="44513"/>
                </a:lnTo>
                <a:lnTo>
                  <a:pt x="10194" y="51860"/>
                </a:lnTo>
                <a:lnTo>
                  <a:pt x="20851" y="52426"/>
                </a:lnTo>
                <a:lnTo>
                  <a:pt x="33174" y="49489"/>
                </a:lnTo>
                <a:lnTo>
                  <a:pt x="44668" y="46329"/>
                </a:lnTo>
                <a:lnTo>
                  <a:pt x="46177" y="46037"/>
                </a:lnTo>
                <a:lnTo>
                  <a:pt x="58873" y="43862"/>
                </a:lnTo>
                <a:lnTo>
                  <a:pt x="71376" y="41773"/>
                </a:lnTo>
                <a:lnTo>
                  <a:pt x="83814" y="39772"/>
                </a:lnTo>
                <a:lnTo>
                  <a:pt x="95732" y="37947"/>
                </a:lnTo>
                <a:lnTo>
                  <a:pt x="108420" y="36890"/>
                </a:lnTo>
                <a:lnTo>
                  <a:pt x="120998" y="35183"/>
                </a:lnTo>
                <a:lnTo>
                  <a:pt x="123469" y="34416"/>
                </a:lnTo>
                <a:lnTo>
                  <a:pt x="124801" y="24454"/>
                </a:lnTo>
                <a:lnTo>
                  <a:pt x="122307" y="12086"/>
                </a:lnTo>
                <a:lnTo>
                  <a:pt x="1212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97274" y="5179353"/>
            <a:ext cx="787979" cy="806082"/>
          </a:xfrm>
          <a:custGeom>
            <a:avLst/>
            <a:gdLst/>
            <a:ahLst/>
            <a:cxnLst/>
            <a:rect l="l" t="t" r="r" b="b"/>
            <a:pathLst>
              <a:path w="787979" h="806082">
                <a:moveTo>
                  <a:pt x="768307" y="806082"/>
                </a:moveTo>
                <a:lnTo>
                  <a:pt x="787979" y="788061"/>
                </a:lnTo>
                <a:lnTo>
                  <a:pt x="28278" y="5728"/>
                </a:lnTo>
                <a:lnTo>
                  <a:pt x="26733" y="4241"/>
                </a:lnTo>
                <a:lnTo>
                  <a:pt x="18395" y="0"/>
                </a:lnTo>
                <a:lnTo>
                  <a:pt x="6243" y="4725"/>
                </a:lnTo>
                <a:lnTo>
                  <a:pt x="4246" y="6860"/>
                </a:lnTo>
                <a:lnTo>
                  <a:pt x="0" y="14763"/>
                </a:lnTo>
                <a:lnTo>
                  <a:pt x="8580" y="23737"/>
                </a:lnTo>
                <a:lnTo>
                  <a:pt x="768307" y="8060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97274" y="5179353"/>
            <a:ext cx="787979" cy="806082"/>
          </a:xfrm>
          <a:custGeom>
            <a:avLst/>
            <a:gdLst/>
            <a:ahLst/>
            <a:cxnLst/>
            <a:rect l="l" t="t" r="r" b="b"/>
            <a:pathLst>
              <a:path w="787979" h="806082">
                <a:moveTo>
                  <a:pt x="768307" y="806082"/>
                </a:moveTo>
                <a:lnTo>
                  <a:pt x="8580" y="23737"/>
                </a:lnTo>
                <a:lnTo>
                  <a:pt x="0" y="14763"/>
                </a:lnTo>
                <a:lnTo>
                  <a:pt x="4246" y="6860"/>
                </a:lnTo>
                <a:lnTo>
                  <a:pt x="6243" y="4725"/>
                </a:lnTo>
                <a:lnTo>
                  <a:pt x="18395" y="0"/>
                </a:lnTo>
                <a:lnTo>
                  <a:pt x="26733" y="4241"/>
                </a:lnTo>
                <a:lnTo>
                  <a:pt x="28278" y="5728"/>
                </a:lnTo>
                <a:lnTo>
                  <a:pt x="787979" y="788061"/>
                </a:lnTo>
                <a:lnTo>
                  <a:pt x="768307" y="806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460055" y="5961034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57"/>
                </a:lnTo>
                <a:lnTo>
                  <a:pt x="21269" y="47986"/>
                </a:lnTo>
                <a:lnTo>
                  <a:pt x="34876" y="59842"/>
                </a:lnTo>
                <a:lnTo>
                  <a:pt x="42689" y="67253"/>
                </a:lnTo>
                <a:lnTo>
                  <a:pt x="46575" y="72049"/>
                </a:lnTo>
                <a:lnTo>
                  <a:pt x="48401" y="76060"/>
                </a:lnTo>
                <a:lnTo>
                  <a:pt x="48971" y="77851"/>
                </a:lnTo>
                <a:lnTo>
                  <a:pt x="49827" y="82141"/>
                </a:lnTo>
                <a:lnTo>
                  <a:pt x="51085" y="88505"/>
                </a:lnTo>
                <a:lnTo>
                  <a:pt x="53606" y="96446"/>
                </a:lnTo>
                <a:lnTo>
                  <a:pt x="58251" y="105470"/>
                </a:lnTo>
                <a:lnTo>
                  <a:pt x="65881" y="115079"/>
                </a:lnTo>
                <a:lnTo>
                  <a:pt x="77356" y="124779"/>
                </a:lnTo>
                <a:lnTo>
                  <a:pt x="93537" y="134074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6" y="150233"/>
                </a:lnTo>
                <a:lnTo>
                  <a:pt x="164790" y="154050"/>
                </a:lnTo>
                <a:lnTo>
                  <a:pt x="183469" y="157065"/>
                </a:lnTo>
                <a:lnTo>
                  <a:pt x="201595" y="159343"/>
                </a:lnTo>
                <a:lnTo>
                  <a:pt x="219089" y="160944"/>
                </a:lnTo>
                <a:lnTo>
                  <a:pt x="235875" y="161931"/>
                </a:lnTo>
                <a:lnTo>
                  <a:pt x="251874" y="162367"/>
                </a:lnTo>
                <a:lnTo>
                  <a:pt x="267007" y="162312"/>
                </a:lnTo>
                <a:lnTo>
                  <a:pt x="281197" y="161831"/>
                </a:lnTo>
                <a:lnTo>
                  <a:pt x="294366" y="160984"/>
                </a:lnTo>
                <a:lnTo>
                  <a:pt x="306435" y="159834"/>
                </a:lnTo>
                <a:lnTo>
                  <a:pt x="317327" y="158443"/>
                </a:lnTo>
                <a:lnTo>
                  <a:pt x="335267" y="155187"/>
                </a:lnTo>
                <a:lnTo>
                  <a:pt x="347562" y="151713"/>
                </a:lnTo>
                <a:lnTo>
                  <a:pt x="354075" y="147701"/>
                </a:lnTo>
                <a:lnTo>
                  <a:pt x="352434" y="145497"/>
                </a:lnTo>
                <a:lnTo>
                  <a:pt x="338387" y="139399"/>
                </a:lnTo>
                <a:lnTo>
                  <a:pt x="327101" y="135717"/>
                </a:lnTo>
                <a:lnTo>
                  <a:pt x="313721" y="131757"/>
                </a:lnTo>
                <a:lnTo>
                  <a:pt x="298805" y="127626"/>
                </a:lnTo>
                <a:lnTo>
                  <a:pt x="282914" y="123430"/>
                </a:lnTo>
                <a:lnTo>
                  <a:pt x="266609" y="119277"/>
                </a:lnTo>
                <a:lnTo>
                  <a:pt x="250448" y="115273"/>
                </a:lnTo>
                <a:lnTo>
                  <a:pt x="234992" y="111527"/>
                </a:lnTo>
                <a:lnTo>
                  <a:pt x="220800" y="108145"/>
                </a:lnTo>
                <a:lnTo>
                  <a:pt x="208434" y="105234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89" y="98518"/>
                </a:lnTo>
                <a:lnTo>
                  <a:pt x="165089" y="94704"/>
                </a:lnTo>
                <a:lnTo>
                  <a:pt x="152271" y="91177"/>
                </a:lnTo>
                <a:lnTo>
                  <a:pt x="141462" y="87888"/>
                </a:lnTo>
                <a:lnTo>
                  <a:pt x="132487" y="84787"/>
                </a:lnTo>
                <a:lnTo>
                  <a:pt x="126364" y="82346"/>
                </a:lnTo>
                <a:lnTo>
                  <a:pt x="113478" y="74281"/>
                </a:lnTo>
                <a:lnTo>
                  <a:pt x="101530" y="63642"/>
                </a:lnTo>
                <a:lnTo>
                  <a:pt x="92078" y="54242"/>
                </a:lnTo>
                <a:lnTo>
                  <a:pt x="86684" y="49896"/>
                </a:lnTo>
                <a:lnTo>
                  <a:pt x="86436" y="49885"/>
                </a:lnTo>
                <a:lnTo>
                  <a:pt x="81292" y="50584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460055" y="5961034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57"/>
                </a:lnTo>
                <a:lnTo>
                  <a:pt x="21269" y="47986"/>
                </a:lnTo>
                <a:lnTo>
                  <a:pt x="34876" y="59842"/>
                </a:lnTo>
                <a:lnTo>
                  <a:pt x="42689" y="67253"/>
                </a:lnTo>
                <a:lnTo>
                  <a:pt x="46575" y="72049"/>
                </a:lnTo>
                <a:lnTo>
                  <a:pt x="48401" y="76060"/>
                </a:lnTo>
                <a:lnTo>
                  <a:pt x="48971" y="77851"/>
                </a:lnTo>
                <a:lnTo>
                  <a:pt x="49827" y="82141"/>
                </a:lnTo>
                <a:lnTo>
                  <a:pt x="51085" y="88505"/>
                </a:lnTo>
                <a:lnTo>
                  <a:pt x="53606" y="96446"/>
                </a:lnTo>
                <a:lnTo>
                  <a:pt x="58251" y="105470"/>
                </a:lnTo>
                <a:lnTo>
                  <a:pt x="65881" y="115079"/>
                </a:lnTo>
                <a:lnTo>
                  <a:pt x="77356" y="124779"/>
                </a:lnTo>
                <a:lnTo>
                  <a:pt x="93537" y="134074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6" y="150233"/>
                </a:lnTo>
                <a:lnTo>
                  <a:pt x="164790" y="154050"/>
                </a:lnTo>
                <a:lnTo>
                  <a:pt x="183469" y="157065"/>
                </a:lnTo>
                <a:lnTo>
                  <a:pt x="201595" y="159343"/>
                </a:lnTo>
                <a:lnTo>
                  <a:pt x="219089" y="160944"/>
                </a:lnTo>
                <a:lnTo>
                  <a:pt x="235875" y="161931"/>
                </a:lnTo>
                <a:lnTo>
                  <a:pt x="251874" y="162367"/>
                </a:lnTo>
                <a:lnTo>
                  <a:pt x="267007" y="162312"/>
                </a:lnTo>
                <a:lnTo>
                  <a:pt x="281197" y="161831"/>
                </a:lnTo>
                <a:lnTo>
                  <a:pt x="294366" y="160984"/>
                </a:lnTo>
                <a:lnTo>
                  <a:pt x="306435" y="159834"/>
                </a:lnTo>
                <a:lnTo>
                  <a:pt x="317327" y="158443"/>
                </a:lnTo>
                <a:lnTo>
                  <a:pt x="335267" y="155187"/>
                </a:lnTo>
                <a:lnTo>
                  <a:pt x="347562" y="151713"/>
                </a:lnTo>
                <a:lnTo>
                  <a:pt x="354075" y="147701"/>
                </a:lnTo>
                <a:lnTo>
                  <a:pt x="352434" y="145497"/>
                </a:lnTo>
                <a:lnTo>
                  <a:pt x="338387" y="139399"/>
                </a:lnTo>
                <a:lnTo>
                  <a:pt x="327101" y="135717"/>
                </a:lnTo>
                <a:lnTo>
                  <a:pt x="313721" y="131757"/>
                </a:lnTo>
                <a:lnTo>
                  <a:pt x="298805" y="127626"/>
                </a:lnTo>
                <a:lnTo>
                  <a:pt x="282914" y="123430"/>
                </a:lnTo>
                <a:lnTo>
                  <a:pt x="266609" y="119277"/>
                </a:lnTo>
                <a:lnTo>
                  <a:pt x="250448" y="115273"/>
                </a:lnTo>
                <a:lnTo>
                  <a:pt x="234992" y="111527"/>
                </a:lnTo>
                <a:lnTo>
                  <a:pt x="220800" y="108145"/>
                </a:lnTo>
                <a:lnTo>
                  <a:pt x="208434" y="105234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89" y="98518"/>
                </a:lnTo>
                <a:lnTo>
                  <a:pt x="165089" y="94704"/>
                </a:lnTo>
                <a:lnTo>
                  <a:pt x="152271" y="91177"/>
                </a:lnTo>
                <a:lnTo>
                  <a:pt x="141462" y="87888"/>
                </a:lnTo>
                <a:lnTo>
                  <a:pt x="132487" y="84787"/>
                </a:lnTo>
                <a:lnTo>
                  <a:pt x="126364" y="82346"/>
                </a:lnTo>
                <a:lnTo>
                  <a:pt x="113478" y="74281"/>
                </a:lnTo>
                <a:lnTo>
                  <a:pt x="101530" y="63642"/>
                </a:lnTo>
                <a:lnTo>
                  <a:pt x="92078" y="54242"/>
                </a:lnTo>
                <a:lnTo>
                  <a:pt x="86684" y="49896"/>
                </a:lnTo>
                <a:lnTo>
                  <a:pt x="86436" y="49885"/>
                </a:lnTo>
                <a:lnTo>
                  <a:pt x="81292" y="50584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534529" y="6015745"/>
            <a:ext cx="58051" cy="52971"/>
          </a:xfrm>
          <a:custGeom>
            <a:avLst/>
            <a:gdLst/>
            <a:ahLst/>
            <a:cxnLst/>
            <a:rect l="l" t="t" r="r" b="b"/>
            <a:pathLst>
              <a:path w="58051" h="52971">
                <a:moveTo>
                  <a:pt x="0" y="0"/>
                </a:moveTo>
                <a:lnTo>
                  <a:pt x="9879" y="11155"/>
                </a:lnTo>
                <a:lnTo>
                  <a:pt x="21859" y="22736"/>
                </a:lnTo>
                <a:lnTo>
                  <a:pt x="34297" y="33721"/>
                </a:lnTo>
                <a:lnTo>
                  <a:pt x="45552" y="43089"/>
                </a:lnTo>
                <a:lnTo>
                  <a:pt x="53980" y="49818"/>
                </a:lnTo>
                <a:lnTo>
                  <a:pt x="58051" y="529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514335" y="6059039"/>
            <a:ext cx="299796" cy="50512"/>
          </a:xfrm>
          <a:custGeom>
            <a:avLst/>
            <a:gdLst/>
            <a:ahLst/>
            <a:cxnLst/>
            <a:rect l="l" t="t" r="r" b="b"/>
            <a:pathLst>
              <a:path w="299796" h="50512">
                <a:moveTo>
                  <a:pt x="0" y="0"/>
                </a:moveTo>
                <a:lnTo>
                  <a:pt x="5334" y="10889"/>
                </a:lnTo>
                <a:lnTo>
                  <a:pt x="11306" y="16182"/>
                </a:lnTo>
                <a:lnTo>
                  <a:pt x="21423" y="16767"/>
                </a:lnTo>
                <a:lnTo>
                  <a:pt x="39190" y="13531"/>
                </a:lnTo>
                <a:lnTo>
                  <a:pt x="46875" y="11874"/>
                </a:lnTo>
                <a:lnTo>
                  <a:pt x="58013" y="9072"/>
                </a:lnTo>
                <a:lnTo>
                  <a:pt x="68495" y="10047"/>
                </a:lnTo>
                <a:lnTo>
                  <a:pt x="74866" y="12522"/>
                </a:lnTo>
                <a:lnTo>
                  <a:pt x="81343" y="15197"/>
                </a:lnTo>
                <a:lnTo>
                  <a:pt x="91256" y="19060"/>
                </a:lnTo>
                <a:lnTo>
                  <a:pt x="103774" y="23757"/>
                </a:lnTo>
                <a:lnTo>
                  <a:pt x="118066" y="28936"/>
                </a:lnTo>
                <a:lnTo>
                  <a:pt x="133303" y="34244"/>
                </a:lnTo>
                <a:lnTo>
                  <a:pt x="148652" y="39329"/>
                </a:lnTo>
                <a:lnTo>
                  <a:pt x="163285" y="43839"/>
                </a:lnTo>
                <a:lnTo>
                  <a:pt x="176369" y="47422"/>
                </a:lnTo>
                <a:lnTo>
                  <a:pt x="187074" y="49724"/>
                </a:lnTo>
                <a:lnTo>
                  <a:pt x="203320" y="50512"/>
                </a:lnTo>
                <a:lnTo>
                  <a:pt x="217302" y="50504"/>
                </a:lnTo>
                <a:lnTo>
                  <a:pt x="233738" y="50411"/>
                </a:lnTo>
                <a:lnTo>
                  <a:pt x="251099" y="50264"/>
                </a:lnTo>
                <a:lnTo>
                  <a:pt x="267861" y="50089"/>
                </a:lnTo>
                <a:lnTo>
                  <a:pt x="282494" y="49918"/>
                </a:lnTo>
                <a:lnTo>
                  <a:pt x="293473" y="49779"/>
                </a:lnTo>
                <a:lnTo>
                  <a:pt x="299269" y="49702"/>
                </a:lnTo>
                <a:lnTo>
                  <a:pt x="299796" y="496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591285" y="6067675"/>
            <a:ext cx="78320" cy="18808"/>
          </a:xfrm>
          <a:custGeom>
            <a:avLst/>
            <a:gdLst/>
            <a:ahLst/>
            <a:cxnLst/>
            <a:rect l="l" t="t" r="r" b="b"/>
            <a:pathLst>
              <a:path w="78320" h="18808">
                <a:moveTo>
                  <a:pt x="0" y="0"/>
                </a:moveTo>
                <a:lnTo>
                  <a:pt x="78320" y="188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09028" y="6038884"/>
            <a:ext cx="34023" cy="24206"/>
          </a:xfrm>
          <a:custGeom>
            <a:avLst/>
            <a:gdLst/>
            <a:ahLst/>
            <a:cxnLst/>
            <a:rect l="l" t="t" r="r" b="b"/>
            <a:pathLst>
              <a:path w="34023" h="24206">
                <a:moveTo>
                  <a:pt x="0" y="0"/>
                </a:moveTo>
                <a:lnTo>
                  <a:pt x="34023" y="24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20568" y="5191033"/>
            <a:ext cx="153674" cy="127101"/>
          </a:xfrm>
          <a:custGeom>
            <a:avLst/>
            <a:gdLst/>
            <a:ahLst/>
            <a:cxnLst/>
            <a:rect l="l" t="t" r="r" b="b"/>
            <a:pathLst>
              <a:path w="153674" h="127101">
                <a:moveTo>
                  <a:pt x="36313" y="25438"/>
                </a:moveTo>
                <a:lnTo>
                  <a:pt x="35259" y="29616"/>
                </a:lnTo>
                <a:lnTo>
                  <a:pt x="34726" y="32638"/>
                </a:lnTo>
                <a:lnTo>
                  <a:pt x="32973" y="42621"/>
                </a:lnTo>
                <a:lnTo>
                  <a:pt x="29557" y="42405"/>
                </a:lnTo>
                <a:lnTo>
                  <a:pt x="20845" y="43675"/>
                </a:lnTo>
                <a:lnTo>
                  <a:pt x="18635" y="43992"/>
                </a:lnTo>
                <a:lnTo>
                  <a:pt x="13149" y="41414"/>
                </a:lnTo>
                <a:lnTo>
                  <a:pt x="9186" y="38087"/>
                </a:lnTo>
                <a:lnTo>
                  <a:pt x="3864" y="40943"/>
                </a:lnTo>
                <a:lnTo>
                  <a:pt x="0" y="51662"/>
                </a:lnTo>
                <a:lnTo>
                  <a:pt x="2125" y="61683"/>
                </a:lnTo>
                <a:lnTo>
                  <a:pt x="5440" y="66484"/>
                </a:lnTo>
                <a:lnTo>
                  <a:pt x="15320" y="68935"/>
                </a:lnTo>
                <a:lnTo>
                  <a:pt x="19626" y="66052"/>
                </a:lnTo>
                <a:lnTo>
                  <a:pt x="22889" y="92252"/>
                </a:lnTo>
                <a:lnTo>
                  <a:pt x="31437" y="87172"/>
                </a:lnTo>
                <a:lnTo>
                  <a:pt x="34535" y="87439"/>
                </a:lnTo>
                <a:lnTo>
                  <a:pt x="32008" y="91351"/>
                </a:lnTo>
                <a:lnTo>
                  <a:pt x="28960" y="96304"/>
                </a:lnTo>
                <a:lnTo>
                  <a:pt x="30344" y="101346"/>
                </a:lnTo>
                <a:lnTo>
                  <a:pt x="31906" y="107099"/>
                </a:lnTo>
                <a:lnTo>
                  <a:pt x="35691" y="111074"/>
                </a:lnTo>
                <a:lnTo>
                  <a:pt x="45470" y="111226"/>
                </a:lnTo>
                <a:lnTo>
                  <a:pt x="49013" y="109131"/>
                </a:lnTo>
                <a:lnTo>
                  <a:pt x="53420" y="107048"/>
                </a:lnTo>
                <a:lnTo>
                  <a:pt x="48670" y="112318"/>
                </a:lnTo>
                <a:lnTo>
                  <a:pt x="46550" y="118998"/>
                </a:lnTo>
                <a:lnTo>
                  <a:pt x="52887" y="124548"/>
                </a:lnTo>
                <a:lnTo>
                  <a:pt x="55795" y="127101"/>
                </a:lnTo>
                <a:lnTo>
                  <a:pt x="61675" y="126123"/>
                </a:lnTo>
                <a:lnTo>
                  <a:pt x="68101" y="126072"/>
                </a:lnTo>
                <a:lnTo>
                  <a:pt x="70781" y="124980"/>
                </a:lnTo>
                <a:lnTo>
                  <a:pt x="73372" y="123494"/>
                </a:lnTo>
                <a:lnTo>
                  <a:pt x="76445" y="121729"/>
                </a:lnTo>
                <a:lnTo>
                  <a:pt x="79138" y="119138"/>
                </a:lnTo>
                <a:lnTo>
                  <a:pt x="82135" y="117132"/>
                </a:lnTo>
                <a:lnTo>
                  <a:pt x="85437" y="114909"/>
                </a:lnTo>
                <a:lnTo>
                  <a:pt x="87850" y="112864"/>
                </a:lnTo>
                <a:lnTo>
                  <a:pt x="90225" y="109715"/>
                </a:lnTo>
                <a:lnTo>
                  <a:pt x="94168" y="104237"/>
                </a:lnTo>
                <a:lnTo>
                  <a:pt x="99045" y="90621"/>
                </a:lnTo>
                <a:lnTo>
                  <a:pt x="98620" y="84899"/>
                </a:lnTo>
                <a:lnTo>
                  <a:pt x="99746" y="73471"/>
                </a:lnTo>
                <a:lnTo>
                  <a:pt x="103031" y="57680"/>
                </a:lnTo>
                <a:lnTo>
                  <a:pt x="104703" y="54698"/>
                </a:lnTo>
                <a:lnTo>
                  <a:pt x="153674" y="33477"/>
                </a:lnTo>
                <a:lnTo>
                  <a:pt x="69892" y="0"/>
                </a:lnTo>
                <a:lnTo>
                  <a:pt x="65053" y="863"/>
                </a:lnTo>
                <a:lnTo>
                  <a:pt x="61332" y="4686"/>
                </a:lnTo>
                <a:lnTo>
                  <a:pt x="56138" y="5168"/>
                </a:lnTo>
                <a:lnTo>
                  <a:pt x="53496" y="5422"/>
                </a:lnTo>
                <a:lnTo>
                  <a:pt x="49928" y="5270"/>
                </a:lnTo>
                <a:lnTo>
                  <a:pt x="47388" y="6019"/>
                </a:lnTo>
                <a:lnTo>
                  <a:pt x="44479" y="6870"/>
                </a:lnTo>
                <a:lnTo>
                  <a:pt x="41152" y="9613"/>
                </a:lnTo>
                <a:lnTo>
                  <a:pt x="38434" y="11176"/>
                </a:lnTo>
                <a:lnTo>
                  <a:pt x="35412" y="12928"/>
                </a:lnTo>
                <a:lnTo>
                  <a:pt x="31932" y="14350"/>
                </a:lnTo>
                <a:lnTo>
                  <a:pt x="30890" y="18046"/>
                </a:lnTo>
                <a:lnTo>
                  <a:pt x="35208" y="18465"/>
                </a:lnTo>
                <a:lnTo>
                  <a:pt x="35818" y="22288"/>
                </a:lnTo>
                <a:lnTo>
                  <a:pt x="36313" y="25438"/>
                </a:lnTo>
                <a:close/>
              </a:path>
              <a:path w="153674" h="127101">
                <a:moveTo>
                  <a:pt x="14025" y="84734"/>
                </a:moveTo>
                <a:lnTo>
                  <a:pt x="14177" y="86690"/>
                </a:lnTo>
                <a:lnTo>
                  <a:pt x="18521" y="89471"/>
                </a:lnTo>
                <a:lnTo>
                  <a:pt x="22889" y="92252"/>
                </a:lnTo>
                <a:lnTo>
                  <a:pt x="19626" y="66052"/>
                </a:lnTo>
                <a:lnTo>
                  <a:pt x="15320" y="68935"/>
                </a:lnTo>
                <a:lnTo>
                  <a:pt x="13936" y="73431"/>
                </a:lnTo>
                <a:lnTo>
                  <a:pt x="14025" y="847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720568" y="5191033"/>
            <a:ext cx="153674" cy="127101"/>
          </a:xfrm>
          <a:custGeom>
            <a:avLst/>
            <a:gdLst/>
            <a:ahLst/>
            <a:cxnLst/>
            <a:rect l="l" t="t" r="r" b="b"/>
            <a:pathLst>
              <a:path w="153674" h="127101">
                <a:moveTo>
                  <a:pt x="69892" y="0"/>
                </a:moveTo>
                <a:lnTo>
                  <a:pt x="65053" y="863"/>
                </a:lnTo>
                <a:lnTo>
                  <a:pt x="61332" y="4686"/>
                </a:lnTo>
                <a:lnTo>
                  <a:pt x="56138" y="5168"/>
                </a:lnTo>
                <a:lnTo>
                  <a:pt x="53496" y="5422"/>
                </a:lnTo>
                <a:lnTo>
                  <a:pt x="49928" y="5270"/>
                </a:lnTo>
                <a:lnTo>
                  <a:pt x="47388" y="6019"/>
                </a:lnTo>
                <a:lnTo>
                  <a:pt x="44479" y="6870"/>
                </a:lnTo>
                <a:lnTo>
                  <a:pt x="41152" y="9613"/>
                </a:lnTo>
                <a:lnTo>
                  <a:pt x="38434" y="11176"/>
                </a:lnTo>
                <a:lnTo>
                  <a:pt x="35412" y="12928"/>
                </a:lnTo>
                <a:lnTo>
                  <a:pt x="31932" y="14350"/>
                </a:lnTo>
                <a:lnTo>
                  <a:pt x="30890" y="18046"/>
                </a:lnTo>
                <a:lnTo>
                  <a:pt x="32719" y="20447"/>
                </a:lnTo>
                <a:lnTo>
                  <a:pt x="35208" y="18465"/>
                </a:lnTo>
                <a:lnTo>
                  <a:pt x="35818" y="22288"/>
                </a:lnTo>
                <a:lnTo>
                  <a:pt x="36313" y="25438"/>
                </a:lnTo>
                <a:lnTo>
                  <a:pt x="35259" y="29616"/>
                </a:lnTo>
                <a:lnTo>
                  <a:pt x="34726" y="32638"/>
                </a:lnTo>
                <a:lnTo>
                  <a:pt x="32973" y="42621"/>
                </a:lnTo>
                <a:lnTo>
                  <a:pt x="29557" y="42405"/>
                </a:lnTo>
                <a:lnTo>
                  <a:pt x="20845" y="43675"/>
                </a:lnTo>
                <a:lnTo>
                  <a:pt x="18635" y="43992"/>
                </a:lnTo>
                <a:lnTo>
                  <a:pt x="13149" y="41414"/>
                </a:lnTo>
                <a:lnTo>
                  <a:pt x="9186" y="38087"/>
                </a:lnTo>
                <a:lnTo>
                  <a:pt x="3864" y="40943"/>
                </a:lnTo>
                <a:lnTo>
                  <a:pt x="0" y="51662"/>
                </a:lnTo>
                <a:lnTo>
                  <a:pt x="2125" y="61683"/>
                </a:lnTo>
                <a:lnTo>
                  <a:pt x="5440" y="66484"/>
                </a:lnTo>
                <a:lnTo>
                  <a:pt x="15320" y="68935"/>
                </a:lnTo>
                <a:lnTo>
                  <a:pt x="19626" y="66052"/>
                </a:lnTo>
                <a:lnTo>
                  <a:pt x="15320" y="68935"/>
                </a:lnTo>
                <a:lnTo>
                  <a:pt x="13936" y="73431"/>
                </a:lnTo>
                <a:lnTo>
                  <a:pt x="13974" y="78994"/>
                </a:lnTo>
                <a:lnTo>
                  <a:pt x="14025" y="84734"/>
                </a:lnTo>
                <a:lnTo>
                  <a:pt x="14177" y="86690"/>
                </a:lnTo>
                <a:lnTo>
                  <a:pt x="18521" y="89471"/>
                </a:lnTo>
                <a:lnTo>
                  <a:pt x="22889" y="92252"/>
                </a:lnTo>
                <a:lnTo>
                  <a:pt x="31437" y="87172"/>
                </a:lnTo>
                <a:lnTo>
                  <a:pt x="34535" y="87439"/>
                </a:lnTo>
                <a:lnTo>
                  <a:pt x="32008" y="91351"/>
                </a:lnTo>
                <a:lnTo>
                  <a:pt x="28960" y="96304"/>
                </a:lnTo>
                <a:lnTo>
                  <a:pt x="30344" y="101346"/>
                </a:lnTo>
                <a:lnTo>
                  <a:pt x="31906" y="107099"/>
                </a:lnTo>
                <a:lnTo>
                  <a:pt x="35691" y="111074"/>
                </a:lnTo>
                <a:lnTo>
                  <a:pt x="40708" y="111163"/>
                </a:lnTo>
                <a:lnTo>
                  <a:pt x="45470" y="111226"/>
                </a:lnTo>
                <a:lnTo>
                  <a:pt x="49013" y="109131"/>
                </a:lnTo>
                <a:lnTo>
                  <a:pt x="53420" y="107048"/>
                </a:lnTo>
                <a:lnTo>
                  <a:pt x="48670" y="112318"/>
                </a:lnTo>
                <a:lnTo>
                  <a:pt x="46550" y="118998"/>
                </a:lnTo>
                <a:lnTo>
                  <a:pt x="52887" y="124548"/>
                </a:lnTo>
                <a:lnTo>
                  <a:pt x="55795" y="127101"/>
                </a:lnTo>
                <a:lnTo>
                  <a:pt x="61675" y="126123"/>
                </a:lnTo>
                <a:lnTo>
                  <a:pt x="65193" y="126098"/>
                </a:lnTo>
                <a:lnTo>
                  <a:pt x="68101" y="126072"/>
                </a:lnTo>
                <a:lnTo>
                  <a:pt x="70781" y="124980"/>
                </a:lnTo>
                <a:lnTo>
                  <a:pt x="73372" y="123494"/>
                </a:lnTo>
                <a:lnTo>
                  <a:pt x="76445" y="121729"/>
                </a:lnTo>
                <a:lnTo>
                  <a:pt x="79138" y="119138"/>
                </a:lnTo>
                <a:lnTo>
                  <a:pt x="82135" y="117132"/>
                </a:lnTo>
                <a:lnTo>
                  <a:pt x="85437" y="114909"/>
                </a:lnTo>
                <a:lnTo>
                  <a:pt x="87850" y="112864"/>
                </a:lnTo>
                <a:lnTo>
                  <a:pt x="90225" y="109715"/>
                </a:lnTo>
                <a:lnTo>
                  <a:pt x="94168" y="104237"/>
                </a:lnTo>
                <a:lnTo>
                  <a:pt x="99045" y="90621"/>
                </a:lnTo>
                <a:lnTo>
                  <a:pt x="98620" y="84899"/>
                </a:lnTo>
                <a:lnTo>
                  <a:pt x="99746" y="73471"/>
                </a:lnTo>
                <a:lnTo>
                  <a:pt x="103031" y="57680"/>
                </a:lnTo>
                <a:lnTo>
                  <a:pt x="104703" y="54698"/>
                </a:lnTo>
                <a:lnTo>
                  <a:pt x="153674" y="33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740193" y="5250017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  <a:lnTo>
                  <a:pt x="0" y="70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740193" y="5250017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754525" y="5270078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  <a:lnTo>
                  <a:pt x="0" y="93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754525" y="5270078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774184" y="5283015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  <a:lnTo>
                  <a:pt x="0" y="173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774184" y="5283015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762871" y="5120555"/>
            <a:ext cx="449618" cy="215980"/>
          </a:xfrm>
          <a:custGeom>
            <a:avLst/>
            <a:gdLst/>
            <a:ahLst/>
            <a:cxnLst/>
            <a:rect l="l" t="t" r="r" b="b"/>
            <a:pathLst>
              <a:path w="449618" h="215980">
                <a:moveTo>
                  <a:pt x="346644" y="180755"/>
                </a:moveTo>
                <a:lnTo>
                  <a:pt x="344674" y="197147"/>
                </a:lnTo>
                <a:lnTo>
                  <a:pt x="343279" y="211817"/>
                </a:lnTo>
                <a:lnTo>
                  <a:pt x="343877" y="215980"/>
                </a:lnTo>
                <a:lnTo>
                  <a:pt x="449618" y="25658"/>
                </a:lnTo>
                <a:lnTo>
                  <a:pt x="437960" y="22446"/>
                </a:lnTo>
                <a:lnTo>
                  <a:pt x="424923" y="22551"/>
                </a:lnTo>
                <a:lnTo>
                  <a:pt x="417029" y="23067"/>
                </a:lnTo>
                <a:lnTo>
                  <a:pt x="404369" y="23063"/>
                </a:lnTo>
                <a:lnTo>
                  <a:pt x="391450" y="21686"/>
                </a:lnTo>
                <a:lnTo>
                  <a:pt x="378917" y="18749"/>
                </a:lnTo>
                <a:lnTo>
                  <a:pt x="368084" y="14406"/>
                </a:lnTo>
                <a:lnTo>
                  <a:pt x="356799" y="7963"/>
                </a:lnTo>
                <a:lnTo>
                  <a:pt x="344828" y="4353"/>
                </a:lnTo>
                <a:lnTo>
                  <a:pt x="344131" y="4309"/>
                </a:lnTo>
                <a:lnTo>
                  <a:pt x="337045" y="3941"/>
                </a:lnTo>
                <a:lnTo>
                  <a:pt x="328993" y="2557"/>
                </a:lnTo>
                <a:lnTo>
                  <a:pt x="321779" y="3801"/>
                </a:lnTo>
                <a:lnTo>
                  <a:pt x="313232" y="5274"/>
                </a:lnTo>
                <a:lnTo>
                  <a:pt x="306743" y="9707"/>
                </a:lnTo>
                <a:lnTo>
                  <a:pt x="297815" y="10685"/>
                </a:lnTo>
                <a:lnTo>
                  <a:pt x="284999" y="11696"/>
                </a:lnTo>
                <a:lnTo>
                  <a:pt x="272315" y="12015"/>
                </a:lnTo>
                <a:lnTo>
                  <a:pt x="259733" y="11737"/>
                </a:lnTo>
                <a:lnTo>
                  <a:pt x="247227" y="10961"/>
                </a:lnTo>
                <a:lnTo>
                  <a:pt x="234768" y="9785"/>
                </a:lnTo>
                <a:lnTo>
                  <a:pt x="222330" y="8306"/>
                </a:lnTo>
                <a:lnTo>
                  <a:pt x="209884" y="6621"/>
                </a:lnTo>
                <a:lnTo>
                  <a:pt x="197404" y="4828"/>
                </a:lnTo>
                <a:lnTo>
                  <a:pt x="184862" y="3025"/>
                </a:lnTo>
                <a:lnTo>
                  <a:pt x="172229" y="1309"/>
                </a:lnTo>
                <a:lnTo>
                  <a:pt x="170167" y="1045"/>
                </a:lnTo>
                <a:lnTo>
                  <a:pt x="157227" y="0"/>
                </a:lnTo>
                <a:lnTo>
                  <a:pt x="144639" y="9"/>
                </a:lnTo>
                <a:lnTo>
                  <a:pt x="132256" y="796"/>
                </a:lnTo>
                <a:lnTo>
                  <a:pt x="119930" y="2083"/>
                </a:lnTo>
                <a:lnTo>
                  <a:pt x="107514" y="3593"/>
                </a:lnTo>
                <a:lnTo>
                  <a:pt x="94862" y="5048"/>
                </a:lnTo>
                <a:lnTo>
                  <a:pt x="90246" y="5503"/>
                </a:lnTo>
                <a:lnTo>
                  <a:pt x="85105" y="16600"/>
                </a:lnTo>
                <a:lnTo>
                  <a:pt x="73784" y="24192"/>
                </a:lnTo>
                <a:lnTo>
                  <a:pt x="68795" y="27017"/>
                </a:lnTo>
                <a:lnTo>
                  <a:pt x="57785" y="33496"/>
                </a:lnTo>
                <a:lnTo>
                  <a:pt x="47003" y="39851"/>
                </a:lnTo>
                <a:lnTo>
                  <a:pt x="36182" y="46803"/>
                </a:lnTo>
                <a:lnTo>
                  <a:pt x="25524" y="52231"/>
                </a:lnTo>
                <a:lnTo>
                  <a:pt x="12274" y="58445"/>
                </a:lnTo>
                <a:lnTo>
                  <a:pt x="1864" y="65845"/>
                </a:lnTo>
                <a:lnTo>
                  <a:pt x="0" y="68571"/>
                </a:lnTo>
                <a:lnTo>
                  <a:pt x="12703" y="69785"/>
                </a:lnTo>
                <a:lnTo>
                  <a:pt x="25445" y="72443"/>
                </a:lnTo>
                <a:lnTo>
                  <a:pt x="37825" y="76692"/>
                </a:lnTo>
                <a:lnTo>
                  <a:pt x="49442" y="82678"/>
                </a:lnTo>
                <a:lnTo>
                  <a:pt x="59896" y="90548"/>
                </a:lnTo>
                <a:lnTo>
                  <a:pt x="64592" y="95267"/>
                </a:lnTo>
                <a:lnTo>
                  <a:pt x="71468" y="106226"/>
                </a:lnTo>
                <a:lnTo>
                  <a:pt x="74594" y="118336"/>
                </a:lnTo>
                <a:lnTo>
                  <a:pt x="75339" y="131106"/>
                </a:lnTo>
                <a:lnTo>
                  <a:pt x="75076" y="144046"/>
                </a:lnTo>
                <a:lnTo>
                  <a:pt x="75069" y="144327"/>
                </a:lnTo>
                <a:lnTo>
                  <a:pt x="84128" y="135918"/>
                </a:lnTo>
                <a:lnTo>
                  <a:pt x="95308" y="128897"/>
                </a:lnTo>
                <a:lnTo>
                  <a:pt x="107800" y="123405"/>
                </a:lnTo>
                <a:lnTo>
                  <a:pt x="120791" y="119584"/>
                </a:lnTo>
                <a:lnTo>
                  <a:pt x="133472" y="117578"/>
                </a:lnTo>
                <a:lnTo>
                  <a:pt x="139242" y="117301"/>
                </a:lnTo>
                <a:lnTo>
                  <a:pt x="151931" y="117599"/>
                </a:lnTo>
                <a:lnTo>
                  <a:pt x="164602" y="118583"/>
                </a:lnTo>
                <a:lnTo>
                  <a:pt x="177252" y="120061"/>
                </a:lnTo>
                <a:lnTo>
                  <a:pt x="189875" y="121840"/>
                </a:lnTo>
                <a:lnTo>
                  <a:pt x="202466" y="123726"/>
                </a:lnTo>
                <a:lnTo>
                  <a:pt x="215023" y="125526"/>
                </a:lnTo>
                <a:lnTo>
                  <a:pt x="226542" y="126940"/>
                </a:lnTo>
                <a:lnTo>
                  <a:pt x="239043" y="129410"/>
                </a:lnTo>
                <a:lnTo>
                  <a:pt x="251311" y="132373"/>
                </a:lnTo>
                <a:lnTo>
                  <a:pt x="256921" y="133201"/>
                </a:lnTo>
                <a:lnTo>
                  <a:pt x="269272" y="133175"/>
                </a:lnTo>
                <a:lnTo>
                  <a:pt x="281956" y="132467"/>
                </a:lnTo>
                <a:lnTo>
                  <a:pt x="294127" y="133663"/>
                </a:lnTo>
                <a:lnTo>
                  <a:pt x="295414" y="134027"/>
                </a:lnTo>
                <a:lnTo>
                  <a:pt x="307173" y="137981"/>
                </a:lnTo>
                <a:lnTo>
                  <a:pt x="319412" y="141934"/>
                </a:lnTo>
                <a:lnTo>
                  <a:pt x="322656" y="142803"/>
                </a:lnTo>
                <a:lnTo>
                  <a:pt x="327901" y="146453"/>
                </a:lnTo>
                <a:lnTo>
                  <a:pt x="327874" y="151057"/>
                </a:lnTo>
                <a:lnTo>
                  <a:pt x="332422" y="155185"/>
                </a:lnTo>
                <a:lnTo>
                  <a:pt x="334822" y="156290"/>
                </a:lnTo>
                <a:lnTo>
                  <a:pt x="344589" y="170095"/>
                </a:lnTo>
                <a:lnTo>
                  <a:pt x="346519" y="171924"/>
                </a:lnTo>
                <a:lnTo>
                  <a:pt x="346644" y="1807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762871" y="5120555"/>
            <a:ext cx="449618" cy="215980"/>
          </a:xfrm>
          <a:custGeom>
            <a:avLst/>
            <a:gdLst/>
            <a:ahLst/>
            <a:cxnLst/>
            <a:rect l="l" t="t" r="r" b="b"/>
            <a:pathLst>
              <a:path w="449618" h="215980">
                <a:moveTo>
                  <a:pt x="449618" y="25658"/>
                </a:moveTo>
                <a:lnTo>
                  <a:pt x="437960" y="22446"/>
                </a:lnTo>
                <a:lnTo>
                  <a:pt x="424923" y="22551"/>
                </a:lnTo>
                <a:lnTo>
                  <a:pt x="417029" y="23067"/>
                </a:lnTo>
                <a:lnTo>
                  <a:pt x="404369" y="23063"/>
                </a:lnTo>
                <a:lnTo>
                  <a:pt x="391450" y="21686"/>
                </a:lnTo>
                <a:lnTo>
                  <a:pt x="378917" y="18749"/>
                </a:lnTo>
                <a:lnTo>
                  <a:pt x="368084" y="14406"/>
                </a:lnTo>
                <a:lnTo>
                  <a:pt x="356799" y="7963"/>
                </a:lnTo>
                <a:lnTo>
                  <a:pt x="344828" y="4353"/>
                </a:lnTo>
                <a:lnTo>
                  <a:pt x="344131" y="4309"/>
                </a:lnTo>
                <a:lnTo>
                  <a:pt x="337045" y="3941"/>
                </a:lnTo>
                <a:lnTo>
                  <a:pt x="328993" y="2557"/>
                </a:lnTo>
                <a:lnTo>
                  <a:pt x="321779" y="3801"/>
                </a:lnTo>
                <a:lnTo>
                  <a:pt x="313232" y="5274"/>
                </a:lnTo>
                <a:lnTo>
                  <a:pt x="306743" y="9707"/>
                </a:lnTo>
                <a:lnTo>
                  <a:pt x="297815" y="10685"/>
                </a:lnTo>
                <a:lnTo>
                  <a:pt x="284999" y="11696"/>
                </a:lnTo>
                <a:lnTo>
                  <a:pt x="272315" y="12015"/>
                </a:lnTo>
                <a:lnTo>
                  <a:pt x="259733" y="11737"/>
                </a:lnTo>
                <a:lnTo>
                  <a:pt x="247227" y="10961"/>
                </a:lnTo>
                <a:lnTo>
                  <a:pt x="234768" y="9785"/>
                </a:lnTo>
                <a:lnTo>
                  <a:pt x="222330" y="8306"/>
                </a:lnTo>
                <a:lnTo>
                  <a:pt x="209884" y="6621"/>
                </a:lnTo>
                <a:lnTo>
                  <a:pt x="197404" y="4828"/>
                </a:lnTo>
                <a:lnTo>
                  <a:pt x="184862" y="3025"/>
                </a:lnTo>
                <a:lnTo>
                  <a:pt x="172229" y="1309"/>
                </a:lnTo>
                <a:lnTo>
                  <a:pt x="170167" y="1045"/>
                </a:lnTo>
                <a:lnTo>
                  <a:pt x="157227" y="0"/>
                </a:lnTo>
                <a:lnTo>
                  <a:pt x="144639" y="9"/>
                </a:lnTo>
                <a:lnTo>
                  <a:pt x="132256" y="796"/>
                </a:lnTo>
                <a:lnTo>
                  <a:pt x="119930" y="2083"/>
                </a:lnTo>
                <a:lnTo>
                  <a:pt x="107514" y="3593"/>
                </a:lnTo>
                <a:lnTo>
                  <a:pt x="94862" y="5048"/>
                </a:lnTo>
                <a:lnTo>
                  <a:pt x="90246" y="5503"/>
                </a:lnTo>
                <a:lnTo>
                  <a:pt x="85105" y="16600"/>
                </a:lnTo>
                <a:lnTo>
                  <a:pt x="73784" y="24192"/>
                </a:lnTo>
                <a:lnTo>
                  <a:pt x="68795" y="27017"/>
                </a:lnTo>
                <a:lnTo>
                  <a:pt x="57785" y="33496"/>
                </a:lnTo>
                <a:lnTo>
                  <a:pt x="47003" y="39851"/>
                </a:lnTo>
                <a:lnTo>
                  <a:pt x="36182" y="46803"/>
                </a:lnTo>
                <a:lnTo>
                  <a:pt x="25524" y="52231"/>
                </a:lnTo>
                <a:lnTo>
                  <a:pt x="12274" y="58445"/>
                </a:lnTo>
                <a:lnTo>
                  <a:pt x="1864" y="65845"/>
                </a:lnTo>
                <a:lnTo>
                  <a:pt x="0" y="68571"/>
                </a:lnTo>
                <a:lnTo>
                  <a:pt x="12703" y="69785"/>
                </a:lnTo>
                <a:lnTo>
                  <a:pt x="25445" y="72443"/>
                </a:lnTo>
                <a:lnTo>
                  <a:pt x="37825" y="76692"/>
                </a:lnTo>
                <a:lnTo>
                  <a:pt x="49442" y="82678"/>
                </a:lnTo>
                <a:lnTo>
                  <a:pt x="59896" y="90548"/>
                </a:lnTo>
                <a:lnTo>
                  <a:pt x="64592" y="95267"/>
                </a:lnTo>
                <a:lnTo>
                  <a:pt x="71468" y="106226"/>
                </a:lnTo>
                <a:lnTo>
                  <a:pt x="74594" y="118336"/>
                </a:lnTo>
                <a:lnTo>
                  <a:pt x="75339" y="131106"/>
                </a:lnTo>
                <a:lnTo>
                  <a:pt x="75076" y="144046"/>
                </a:lnTo>
                <a:lnTo>
                  <a:pt x="75069" y="144327"/>
                </a:lnTo>
                <a:lnTo>
                  <a:pt x="84128" y="135918"/>
                </a:lnTo>
                <a:lnTo>
                  <a:pt x="95308" y="128897"/>
                </a:lnTo>
                <a:lnTo>
                  <a:pt x="107800" y="123405"/>
                </a:lnTo>
                <a:lnTo>
                  <a:pt x="120791" y="119584"/>
                </a:lnTo>
                <a:lnTo>
                  <a:pt x="133472" y="117578"/>
                </a:lnTo>
                <a:lnTo>
                  <a:pt x="139242" y="117301"/>
                </a:lnTo>
                <a:lnTo>
                  <a:pt x="151931" y="117599"/>
                </a:lnTo>
                <a:lnTo>
                  <a:pt x="164602" y="118583"/>
                </a:lnTo>
                <a:lnTo>
                  <a:pt x="177252" y="120061"/>
                </a:lnTo>
                <a:lnTo>
                  <a:pt x="189875" y="121840"/>
                </a:lnTo>
                <a:lnTo>
                  <a:pt x="202466" y="123726"/>
                </a:lnTo>
                <a:lnTo>
                  <a:pt x="215023" y="125526"/>
                </a:lnTo>
                <a:lnTo>
                  <a:pt x="226542" y="126940"/>
                </a:lnTo>
                <a:lnTo>
                  <a:pt x="239043" y="129410"/>
                </a:lnTo>
                <a:lnTo>
                  <a:pt x="251311" y="132373"/>
                </a:lnTo>
                <a:lnTo>
                  <a:pt x="256921" y="133201"/>
                </a:lnTo>
                <a:lnTo>
                  <a:pt x="269272" y="133175"/>
                </a:lnTo>
                <a:lnTo>
                  <a:pt x="281956" y="132467"/>
                </a:lnTo>
                <a:lnTo>
                  <a:pt x="294127" y="133663"/>
                </a:lnTo>
                <a:lnTo>
                  <a:pt x="295414" y="134027"/>
                </a:lnTo>
                <a:lnTo>
                  <a:pt x="307173" y="137981"/>
                </a:lnTo>
                <a:lnTo>
                  <a:pt x="319412" y="141934"/>
                </a:lnTo>
                <a:lnTo>
                  <a:pt x="322656" y="142803"/>
                </a:lnTo>
                <a:lnTo>
                  <a:pt x="327901" y="146453"/>
                </a:lnTo>
                <a:lnTo>
                  <a:pt x="327874" y="151057"/>
                </a:lnTo>
                <a:lnTo>
                  <a:pt x="332422" y="155185"/>
                </a:lnTo>
                <a:lnTo>
                  <a:pt x="334822" y="156290"/>
                </a:lnTo>
                <a:lnTo>
                  <a:pt x="344589" y="170095"/>
                </a:lnTo>
                <a:lnTo>
                  <a:pt x="346519" y="171924"/>
                </a:lnTo>
                <a:lnTo>
                  <a:pt x="346644" y="180755"/>
                </a:lnTo>
                <a:lnTo>
                  <a:pt x="344674" y="197147"/>
                </a:lnTo>
                <a:lnTo>
                  <a:pt x="343279" y="211817"/>
                </a:lnTo>
                <a:lnTo>
                  <a:pt x="343877" y="2159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48678" y="5228498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  <a:lnTo>
                  <a:pt x="0" y="133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48678" y="5228498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220231" y="5719238"/>
            <a:ext cx="74231" cy="84462"/>
          </a:xfrm>
          <a:custGeom>
            <a:avLst/>
            <a:gdLst/>
            <a:ahLst/>
            <a:cxnLst/>
            <a:rect l="l" t="t" r="r" b="b"/>
            <a:pathLst>
              <a:path w="74231" h="84462">
                <a:moveTo>
                  <a:pt x="48018" y="38731"/>
                </a:moveTo>
                <a:lnTo>
                  <a:pt x="49529" y="33461"/>
                </a:lnTo>
                <a:lnTo>
                  <a:pt x="50711" y="29295"/>
                </a:lnTo>
                <a:lnTo>
                  <a:pt x="54228" y="24748"/>
                </a:lnTo>
                <a:lnTo>
                  <a:pt x="51815" y="20469"/>
                </a:lnTo>
                <a:lnTo>
                  <a:pt x="49796" y="16913"/>
                </a:lnTo>
                <a:lnTo>
                  <a:pt x="46685" y="14258"/>
                </a:lnTo>
                <a:lnTo>
                  <a:pt x="42392" y="14563"/>
                </a:lnTo>
                <a:lnTo>
                  <a:pt x="39242" y="14792"/>
                </a:lnTo>
                <a:lnTo>
                  <a:pt x="34759" y="17979"/>
                </a:lnTo>
                <a:lnTo>
                  <a:pt x="31356" y="22069"/>
                </a:lnTo>
                <a:lnTo>
                  <a:pt x="28629" y="25172"/>
                </a:lnTo>
                <a:lnTo>
                  <a:pt x="28143" y="25930"/>
                </a:lnTo>
                <a:lnTo>
                  <a:pt x="27362" y="80881"/>
                </a:lnTo>
                <a:lnTo>
                  <a:pt x="42599" y="84462"/>
                </a:lnTo>
                <a:lnTo>
                  <a:pt x="42544" y="45551"/>
                </a:lnTo>
                <a:lnTo>
                  <a:pt x="44068" y="42478"/>
                </a:lnTo>
                <a:lnTo>
                  <a:pt x="46380" y="41728"/>
                </a:lnTo>
                <a:lnTo>
                  <a:pt x="42599" y="84462"/>
                </a:lnTo>
                <a:lnTo>
                  <a:pt x="53479" y="83651"/>
                </a:lnTo>
                <a:lnTo>
                  <a:pt x="57911" y="80019"/>
                </a:lnTo>
                <a:lnTo>
                  <a:pt x="60629" y="82038"/>
                </a:lnTo>
                <a:lnTo>
                  <a:pt x="64935" y="78266"/>
                </a:lnTo>
                <a:lnTo>
                  <a:pt x="68643" y="74418"/>
                </a:lnTo>
                <a:lnTo>
                  <a:pt x="69303" y="71662"/>
                </a:lnTo>
                <a:lnTo>
                  <a:pt x="69773" y="69694"/>
                </a:lnTo>
                <a:lnTo>
                  <a:pt x="70548" y="66087"/>
                </a:lnTo>
                <a:lnTo>
                  <a:pt x="72694" y="62480"/>
                </a:lnTo>
                <a:lnTo>
                  <a:pt x="74231" y="58594"/>
                </a:lnTo>
                <a:lnTo>
                  <a:pt x="73367" y="53438"/>
                </a:lnTo>
                <a:lnTo>
                  <a:pt x="73367" y="44230"/>
                </a:lnTo>
                <a:lnTo>
                  <a:pt x="73977" y="38795"/>
                </a:lnTo>
                <a:lnTo>
                  <a:pt x="71158" y="34375"/>
                </a:lnTo>
                <a:lnTo>
                  <a:pt x="68897" y="30832"/>
                </a:lnTo>
                <a:lnTo>
                  <a:pt x="64554" y="31530"/>
                </a:lnTo>
                <a:lnTo>
                  <a:pt x="60680" y="32241"/>
                </a:lnTo>
                <a:lnTo>
                  <a:pt x="56730" y="32978"/>
                </a:lnTo>
                <a:lnTo>
                  <a:pt x="54863" y="34540"/>
                </a:lnTo>
                <a:lnTo>
                  <a:pt x="51803" y="37093"/>
                </a:lnTo>
                <a:lnTo>
                  <a:pt x="49110" y="39328"/>
                </a:lnTo>
                <a:lnTo>
                  <a:pt x="46956" y="40674"/>
                </a:lnTo>
                <a:lnTo>
                  <a:pt x="48018" y="38731"/>
                </a:lnTo>
                <a:close/>
              </a:path>
              <a:path w="74231" h="84462">
                <a:moveTo>
                  <a:pt x="6172" y="19935"/>
                </a:moveTo>
                <a:lnTo>
                  <a:pt x="0" y="24025"/>
                </a:lnTo>
                <a:lnTo>
                  <a:pt x="266" y="29625"/>
                </a:lnTo>
                <a:lnTo>
                  <a:pt x="507" y="34997"/>
                </a:lnTo>
                <a:lnTo>
                  <a:pt x="939" y="44878"/>
                </a:lnTo>
                <a:lnTo>
                  <a:pt x="3759" y="49513"/>
                </a:lnTo>
                <a:lnTo>
                  <a:pt x="4597" y="50898"/>
                </a:lnTo>
                <a:lnTo>
                  <a:pt x="7442" y="55508"/>
                </a:lnTo>
                <a:lnTo>
                  <a:pt x="8064" y="57324"/>
                </a:lnTo>
                <a:lnTo>
                  <a:pt x="8991" y="60004"/>
                </a:lnTo>
                <a:lnTo>
                  <a:pt x="11633" y="62658"/>
                </a:lnTo>
                <a:lnTo>
                  <a:pt x="13703" y="64576"/>
                </a:lnTo>
                <a:lnTo>
                  <a:pt x="18173" y="68690"/>
                </a:lnTo>
                <a:lnTo>
                  <a:pt x="19507" y="70024"/>
                </a:lnTo>
                <a:lnTo>
                  <a:pt x="20891" y="75904"/>
                </a:lnTo>
                <a:lnTo>
                  <a:pt x="27362" y="80881"/>
                </a:lnTo>
                <a:lnTo>
                  <a:pt x="28143" y="25930"/>
                </a:lnTo>
                <a:lnTo>
                  <a:pt x="28629" y="25172"/>
                </a:lnTo>
                <a:lnTo>
                  <a:pt x="30530" y="22208"/>
                </a:lnTo>
                <a:lnTo>
                  <a:pt x="32804" y="18132"/>
                </a:lnTo>
                <a:lnTo>
                  <a:pt x="35331" y="14487"/>
                </a:lnTo>
                <a:lnTo>
                  <a:pt x="37058" y="7108"/>
                </a:lnTo>
                <a:lnTo>
                  <a:pt x="34734" y="2968"/>
                </a:lnTo>
                <a:lnTo>
                  <a:pt x="32029" y="0"/>
                </a:lnTo>
                <a:lnTo>
                  <a:pt x="28409" y="25422"/>
                </a:lnTo>
                <a:lnTo>
                  <a:pt x="25539" y="28228"/>
                </a:lnTo>
                <a:lnTo>
                  <a:pt x="22630" y="31"/>
                </a:lnTo>
                <a:lnTo>
                  <a:pt x="12753" y="6171"/>
                </a:lnTo>
                <a:lnTo>
                  <a:pt x="6476" y="12683"/>
                </a:lnTo>
                <a:lnTo>
                  <a:pt x="6172" y="14309"/>
                </a:lnTo>
                <a:lnTo>
                  <a:pt x="6172" y="19935"/>
                </a:lnTo>
                <a:close/>
              </a:path>
              <a:path w="74231" h="84462">
                <a:moveTo>
                  <a:pt x="32029" y="0"/>
                </a:moveTo>
                <a:lnTo>
                  <a:pt x="22630" y="31"/>
                </a:lnTo>
                <a:lnTo>
                  <a:pt x="25539" y="28228"/>
                </a:lnTo>
                <a:lnTo>
                  <a:pt x="28409" y="25422"/>
                </a:lnTo>
                <a:lnTo>
                  <a:pt x="32029" y="0"/>
                </a:lnTo>
                <a:close/>
              </a:path>
              <a:path w="74231" h="84462">
                <a:moveTo>
                  <a:pt x="46380" y="41728"/>
                </a:moveTo>
                <a:lnTo>
                  <a:pt x="44068" y="42478"/>
                </a:lnTo>
                <a:lnTo>
                  <a:pt x="42544" y="45551"/>
                </a:lnTo>
                <a:lnTo>
                  <a:pt x="42599" y="84462"/>
                </a:lnTo>
                <a:lnTo>
                  <a:pt x="46380" y="417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220231" y="5719238"/>
            <a:ext cx="74231" cy="84462"/>
          </a:xfrm>
          <a:custGeom>
            <a:avLst/>
            <a:gdLst/>
            <a:ahLst/>
            <a:cxnLst/>
            <a:rect l="l" t="t" r="r" b="b"/>
            <a:pathLst>
              <a:path w="74231" h="84462">
                <a:moveTo>
                  <a:pt x="6476" y="12683"/>
                </a:moveTo>
                <a:lnTo>
                  <a:pt x="12753" y="6171"/>
                </a:lnTo>
                <a:lnTo>
                  <a:pt x="22630" y="31"/>
                </a:lnTo>
                <a:lnTo>
                  <a:pt x="32029" y="0"/>
                </a:lnTo>
                <a:lnTo>
                  <a:pt x="34734" y="2968"/>
                </a:lnTo>
                <a:lnTo>
                  <a:pt x="37058" y="7108"/>
                </a:lnTo>
                <a:lnTo>
                  <a:pt x="35331" y="14487"/>
                </a:lnTo>
                <a:lnTo>
                  <a:pt x="32804" y="18132"/>
                </a:lnTo>
                <a:lnTo>
                  <a:pt x="31407" y="20151"/>
                </a:lnTo>
                <a:lnTo>
                  <a:pt x="30530" y="22208"/>
                </a:lnTo>
                <a:lnTo>
                  <a:pt x="29222" y="24253"/>
                </a:lnTo>
                <a:lnTo>
                  <a:pt x="28143" y="25930"/>
                </a:lnTo>
                <a:lnTo>
                  <a:pt x="26631" y="26768"/>
                </a:lnTo>
                <a:lnTo>
                  <a:pt x="25539" y="28228"/>
                </a:lnTo>
                <a:lnTo>
                  <a:pt x="26352" y="26666"/>
                </a:lnTo>
                <a:lnTo>
                  <a:pt x="28409" y="25422"/>
                </a:lnTo>
                <a:lnTo>
                  <a:pt x="29603" y="24063"/>
                </a:lnTo>
                <a:lnTo>
                  <a:pt x="31356" y="22069"/>
                </a:lnTo>
                <a:lnTo>
                  <a:pt x="32854" y="19834"/>
                </a:lnTo>
                <a:lnTo>
                  <a:pt x="34759" y="17979"/>
                </a:lnTo>
                <a:lnTo>
                  <a:pt x="37058" y="15731"/>
                </a:lnTo>
                <a:lnTo>
                  <a:pt x="39242" y="14792"/>
                </a:lnTo>
                <a:lnTo>
                  <a:pt x="42392" y="14563"/>
                </a:lnTo>
                <a:lnTo>
                  <a:pt x="46685" y="14258"/>
                </a:lnTo>
                <a:lnTo>
                  <a:pt x="49796" y="16913"/>
                </a:lnTo>
                <a:lnTo>
                  <a:pt x="51815" y="20469"/>
                </a:lnTo>
                <a:lnTo>
                  <a:pt x="54228" y="24748"/>
                </a:lnTo>
                <a:lnTo>
                  <a:pt x="50711" y="29295"/>
                </a:lnTo>
                <a:lnTo>
                  <a:pt x="49529" y="33461"/>
                </a:lnTo>
                <a:lnTo>
                  <a:pt x="48018" y="38731"/>
                </a:lnTo>
                <a:lnTo>
                  <a:pt x="46380" y="41728"/>
                </a:lnTo>
                <a:lnTo>
                  <a:pt x="42544" y="45551"/>
                </a:lnTo>
                <a:lnTo>
                  <a:pt x="44068" y="42478"/>
                </a:lnTo>
                <a:lnTo>
                  <a:pt x="49110" y="39328"/>
                </a:lnTo>
                <a:lnTo>
                  <a:pt x="51803" y="37093"/>
                </a:lnTo>
                <a:lnTo>
                  <a:pt x="54863" y="34540"/>
                </a:lnTo>
                <a:lnTo>
                  <a:pt x="56730" y="32978"/>
                </a:lnTo>
                <a:lnTo>
                  <a:pt x="60680" y="32241"/>
                </a:lnTo>
                <a:lnTo>
                  <a:pt x="64554" y="31530"/>
                </a:lnTo>
                <a:lnTo>
                  <a:pt x="68897" y="30832"/>
                </a:lnTo>
                <a:lnTo>
                  <a:pt x="71158" y="34375"/>
                </a:lnTo>
                <a:lnTo>
                  <a:pt x="73977" y="38795"/>
                </a:lnTo>
                <a:lnTo>
                  <a:pt x="73367" y="44230"/>
                </a:lnTo>
                <a:lnTo>
                  <a:pt x="73367" y="49234"/>
                </a:lnTo>
                <a:lnTo>
                  <a:pt x="73367" y="53438"/>
                </a:lnTo>
                <a:lnTo>
                  <a:pt x="74231" y="58594"/>
                </a:lnTo>
                <a:lnTo>
                  <a:pt x="72694" y="62480"/>
                </a:lnTo>
                <a:lnTo>
                  <a:pt x="72186" y="63801"/>
                </a:lnTo>
                <a:lnTo>
                  <a:pt x="71170" y="64817"/>
                </a:lnTo>
                <a:lnTo>
                  <a:pt x="70548" y="66087"/>
                </a:lnTo>
                <a:lnTo>
                  <a:pt x="69621" y="67992"/>
                </a:lnTo>
                <a:lnTo>
                  <a:pt x="69773" y="69694"/>
                </a:lnTo>
                <a:lnTo>
                  <a:pt x="69303" y="71662"/>
                </a:lnTo>
                <a:lnTo>
                  <a:pt x="68643" y="74418"/>
                </a:lnTo>
                <a:lnTo>
                  <a:pt x="67030" y="76425"/>
                </a:lnTo>
                <a:lnTo>
                  <a:pt x="64935" y="78266"/>
                </a:lnTo>
                <a:lnTo>
                  <a:pt x="60629" y="82038"/>
                </a:lnTo>
                <a:lnTo>
                  <a:pt x="57911" y="80019"/>
                </a:lnTo>
                <a:lnTo>
                  <a:pt x="53479" y="83651"/>
                </a:lnTo>
                <a:lnTo>
                  <a:pt x="42599" y="84462"/>
                </a:lnTo>
                <a:lnTo>
                  <a:pt x="27362" y="80881"/>
                </a:lnTo>
                <a:lnTo>
                  <a:pt x="20891" y="75904"/>
                </a:lnTo>
                <a:lnTo>
                  <a:pt x="19507" y="70024"/>
                </a:lnTo>
                <a:lnTo>
                  <a:pt x="18173" y="68690"/>
                </a:lnTo>
                <a:lnTo>
                  <a:pt x="13703" y="64576"/>
                </a:lnTo>
                <a:lnTo>
                  <a:pt x="11633" y="62658"/>
                </a:lnTo>
                <a:lnTo>
                  <a:pt x="8991" y="60004"/>
                </a:lnTo>
                <a:lnTo>
                  <a:pt x="8064" y="57324"/>
                </a:lnTo>
                <a:lnTo>
                  <a:pt x="7442" y="55508"/>
                </a:lnTo>
                <a:lnTo>
                  <a:pt x="4597" y="50898"/>
                </a:lnTo>
                <a:lnTo>
                  <a:pt x="3759" y="49513"/>
                </a:lnTo>
                <a:lnTo>
                  <a:pt x="939" y="44878"/>
                </a:lnTo>
                <a:lnTo>
                  <a:pt x="507" y="34997"/>
                </a:lnTo>
                <a:lnTo>
                  <a:pt x="266" y="29625"/>
                </a:lnTo>
                <a:lnTo>
                  <a:pt x="0" y="24025"/>
                </a:lnTo>
                <a:lnTo>
                  <a:pt x="6172" y="19935"/>
                </a:lnTo>
                <a:lnTo>
                  <a:pt x="6172" y="143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270152" y="5710431"/>
            <a:ext cx="34141" cy="92735"/>
          </a:xfrm>
          <a:custGeom>
            <a:avLst/>
            <a:gdLst/>
            <a:ahLst/>
            <a:cxnLst/>
            <a:rect l="l" t="t" r="r" b="b"/>
            <a:pathLst>
              <a:path w="34141" h="92735">
                <a:moveTo>
                  <a:pt x="5369" y="92350"/>
                </a:moveTo>
                <a:lnTo>
                  <a:pt x="15574" y="92735"/>
                </a:lnTo>
                <a:lnTo>
                  <a:pt x="19079" y="89920"/>
                </a:lnTo>
                <a:lnTo>
                  <a:pt x="26485" y="78968"/>
                </a:lnTo>
                <a:lnTo>
                  <a:pt x="31563" y="65528"/>
                </a:lnTo>
                <a:lnTo>
                  <a:pt x="33735" y="53530"/>
                </a:lnTo>
                <a:lnTo>
                  <a:pt x="34141" y="45745"/>
                </a:lnTo>
                <a:lnTo>
                  <a:pt x="31779" y="39611"/>
                </a:lnTo>
                <a:lnTo>
                  <a:pt x="30953" y="32169"/>
                </a:lnTo>
                <a:lnTo>
                  <a:pt x="30356" y="26822"/>
                </a:lnTo>
                <a:lnTo>
                  <a:pt x="28591" y="22834"/>
                </a:lnTo>
                <a:lnTo>
                  <a:pt x="29709" y="17272"/>
                </a:lnTo>
                <a:lnTo>
                  <a:pt x="30941" y="11188"/>
                </a:lnTo>
                <a:lnTo>
                  <a:pt x="30801" y="5803"/>
                </a:lnTo>
                <a:lnTo>
                  <a:pt x="33404" y="0"/>
                </a:lnTo>
                <a:lnTo>
                  <a:pt x="9846" y="34810"/>
                </a:lnTo>
                <a:lnTo>
                  <a:pt x="9912" y="37650"/>
                </a:lnTo>
                <a:lnTo>
                  <a:pt x="10492" y="48611"/>
                </a:lnTo>
                <a:lnTo>
                  <a:pt x="6938" y="64008"/>
                </a:lnTo>
                <a:lnTo>
                  <a:pt x="4461" y="69532"/>
                </a:lnTo>
                <a:lnTo>
                  <a:pt x="1604" y="75336"/>
                </a:lnTo>
                <a:lnTo>
                  <a:pt x="245" y="81216"/>
                </a:lnTo>
                <a:lnTo>
                  <a:pt x="0" y="83415"/>
                </a:lnTo>
                <a:lnTo>
                  <a:pt x="5369" y="923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270152" y="5710431"/>
            <a:ext cx="34141" cy="92735"/>
          </a:xfrm>
          <a:custGeom>
            <a:avLst/>
            <a:gdLst/>
            <a:ahLst/>
            <a:cxnLst/>
            <a:rect l="l" t="t" r="r" b="b"/>
            <a:pathLst>
              <a:path w="34141" h="92735">
                <a:moveTo>
                  <a:pt x="33404" y="0"/>
                </a:moveTo>
                <a:lnTo>
                  <a:pt x="30801" y="5803"/>
                </a:lnTo>
                <a:lnTo>
                  <a:pt x="30941" y="11188"/>
                </a:lnTo>
                <a:lnTo>
                  <a:pt x="29709" y="17272"/>
                </a:lnTo>
                <a:lnTo>
                  <a:pt x="28591" y="22834"/>
                </a:lnTo>
                <a:lnTo>
                  <a:pt x="30356" y="26822"/>
                </a:lnTo>
                <a:lnTo>
                  <a:pt x="30953" y="32169"/>
                </a:lnTo>
                <a:lnTo>
                  <a:pt x="31779" y="39611"/>
                </a:lnTo>
                <a:lnTo>
                  <a:pt x="34141" y="45745"/>
                </a:lnTo>
                <a:lnTo>
                  <a:pt x="33735" y="53530"/>
                </a:lnTo>
                <a:lnTo>
                  <a:pt x="31563" y="65528"/>
                </a:lnTo>
                <a:lnTo>
                  <a:pt x="26485" y="78968"/>
                </a:lnTo>
                <a:lnTo>
                  <a:pt x="19079" y="89920"/>
                </a:lnTo>
                <a:lnTo>
                  <a:pt x="15574" y="92735"/>
                </a:lnTo>
                <a:lnTo>
                  <a:pt x="5369" y="92350"/>
                </a:lnTo>
                <a:lnTo>
                  <a:pt x="0" y="83415"/>
                </a:lnTo>
                <a:lnTo>
                  <a:pt x="245" y="81216"/>
                </a:lnTo>
                <a:lnTo>
                  <a:pt x="1604" y="75336"/>
                </a:lnTo>
                <a:lnTo>
                  <a:pt x="4461" y="69532"/>
                </a:lnTo>
                <a:lnTo>
                  <a:pt x="6938" y="64008"/>
                </a:lnTo>
                <a:lnTo>
                  <a:pt x="10492" y="48611"/>
                </a:lnTo>
                <a:lnTo>
                  <a:pt x="9912" y="37650"/>
                </a:lnTo>
                <a:lnTo>
                  <a:pt x="9846" y="34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225328" y="5748066"/>
            <a:ext cx="19354" cy="15849"/>
          </a:xfrm>
          <a:custGeom>
            <a:avLst/>
            <a:gdLst/>
            <a:ahLst/>
            <a:cxnLst/>
            <a:rect l="l" t="t" r="r" b="b"/>
            <a:pathLst>
              <a:path w="19354" h="15849">
                <a:moveTo>
                  <a:pt x="19354" y="0"/>
                </a:moveTo>
                <a:lnTo>
                  <a:pt x="0" y="15849"/>
                </a:lnTo>
                <a:lnTo>
                  <a:pt x="4838" y="15582"/>
                </a:lnTo>
                <a:lnTo>
                  <a:pt x="1935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225328" y="5748066"/>
            <a:ext cx="19354" cy="15849"/>
          </a:xfrm>
          <a:custGeom>
            <a:avLst/>
            <a:gdLst/>
            <a:ahLst/>
            <a:cxnLst/>
            <a:rect l="l" t="t" r="r" b="b"/>
            <a:pathLst>
              <a:path w="19354" h="15849">
                <a:moveTo>
                  <a:pt x="19354" y="0"/>
                </a:moveTo>
                <a:lnTo>
                  <a:pt x="4838" y="15582"/>
                </a:lnTo>
                <a:lnTo>
                  <a:pt x="0" y="15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233669" y="5764792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0" y="21170"/>
                </a:lnTo>
                <a:lnTo>
                  <a:pt x="10791" y="19792"/>
                </a:lnTo>
                <a:lnTo>
                  <a:pt x="18938" y="14510"/>
                </a:lnTo>
                <a:lnTo>
                  <a:pt x="2910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233669" y="5764792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18938" y="14510"/>
                </a:lnTo>
                <a:lnTo>
                  <a:pt x="10791" y="19792"/>
                </a:lnTo>
                <a:lnTo>
                  <a:pt x="0" y="21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21561" y="5241804"/>
            <a:ext cx="16383" cy="23075"/>
          </a:xfrm>
          <a:custGeom>
            <a:avLst/>
            <a:gdLst/>
            <a:ahLst/>
            <a:cxnLst/>
            <a:rect l="l" t="t" r="r" b="b"/>
            <a:pathLst>
              <a:path w="16383" h="23075">
                <a:moveTo>
                  <a:pt x="16383" y="23075"/>
                </a:moveTo>
                <a:lnTo>
                  <a:pt x="16217" y="0"/>
                </a:lnTo>
                <a:lnTo>
                  <a:pt x="3708" y="3924"/>
                </a:lnTo>
                <a:lnTo>
                  <a:pt x="0" y="15290"/>
                </a:lnTo>
                <a:lnTo>
                  <a:pt x="16383" y="2307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821561" y="5241804"/>
            <a:ext cx="16383" cy="23075"/>
          </a:xfrm>
          <a:custGeom>
            <a:avLst/>
            <a:gdLst/>
            <a:ahLst/>
            <a:cxnLst/>
            <a:rect l="l" t="t" r="r" b="b"/>
            <a:pathLst>
              <a:path w="16383" h="23075">
                <a:moveTo>
                  <a:pt x="16383" y="23075"/>
                </a:moveTo>
                <a:lnTo>
                  <a:pt x="0" y="15290"/>
                </a:lnTo>
                <a:lnTo>
                  <a:pt x="3708" y="3924"/>
                </a:lnTo>
                <a:lnTo>
                  <a:pt x="16217" y="0"/>
                </a:lnTo>
                <a:lnTo>
                  <a:pt x="16383" y="230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60538" y="5189017"/>
            <a:ext cx="24867" cy="10703"/>
          </a:xfrm>
          <a:custGeom>
            <a:avLst/>
            <a:gdLst/>
            <a:ahLst/>
            <a:cxnLst/>
            <a:rect l="l" t="t" r="r" b="b"/>
            <a:pathLst>
              <a:path w="24867" h="10703">
                <a:moveTo>
                  <a:pt x="4057" y="1101"/>
                </a:moveTo>
                <a:lnTo>
                  <a:pt x="2337" y="634"/>
                </a:lnTo>
                <a:lnTo>
                  <a:pt x="2337" y="10703"/>
                </a:lnTo>
                <a:lnTo>
                  <a:pt x="24867" y="5394"/>
                </a:lnTo>
                <a:lnTo>
                  <a:pt x="4057" y="1101"/>
                </a:lnTo>
                <a:close/>
              </a:path>
              <a:path w="24867" h="10703">
                <a:moveTo>
                  <a:pt x="2337" y="111"/>
                </a:moveTo>
                <a:lnTo>
                  <a:pt x="0" y="0"/>
                </a:lnTo>
                <a:lnTo>
                  <a:pt x="2337" y="634"/>
                </a:lnTo>
                <a:lnTo>
                  <a:pt x="2337" y="1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60538" y="5189017"/>
            <a:ext cx="24867" cy="10703"/>
          </a:xfrm>
          <a:custGeom>
            <a:avLst/>
            <a:gdLst/>
            <a:ahLst/>
            <a:cxnLst/>
            <a:rect l="l" t="t" r="r" b="b"/>
            <a:pathLst>
              <a:path w="24867" h="10703">
                <a:moveTo>
                  <a:pt x="2337" y="111"/>
                </a:moveTo>
                <a:lnTo>
                  <a:pt x="2337" y="10703"/>
                </a:lnTo>
                <a:lnTo>
                  <a:pt x="24867" y="5394"/>
                </a:lnTo>
                <a:lnTo>
                  <a:pt x="4057" y="1101"/>
                </a:lnTo>
                <a:lnTo>
                  <a:pt x="0" y="0"/>
                </a:lnTo>
                <a:lnTo>
                  <a:pt x="2337" y="1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296826" y="5065629"/>
            <a:ext cx="92113" cy="39535"/>
          </a:xfrm>
          <a:custGeom>
            <a:avLst/>
            <a:gdLst/>
            <a:ahLst/>
            <a:cxnLst/>
            <a:rect l="l" t="t" r="r" b="b"/>
            <a:pathLst>
              <a:path w="92113" h="39535">
                <a:moveTo>
                  <a:pt x="23598" y="30048"/>
                </a:moveTo>
                <a:lnTo>
                  <a:pt x="24891" y="29413"/>
                </a:lnTo>
                <a:lnTo>
                  <a:pt x="31102" y="26403"/>
                </a:lnTo>
                <a:lnTo>
                  <a:pt x="37249" y="25895"/>
                </a:lnTo>
                <a:lnTo>
                  <a:pt x="43662" y="23241"/>
                </a:lnTo>
                <a:lnTo>
                  <a:pt x="50507" y="20396"/>
                </a:lnTo>
                <a:lnTo>
                  <a:pt x="60655" y="18808"/>
                </a:lnTo>
                <a:lnTo>
                  <a:pt x="68071" y="17424"/>
                </a:lnTo>
                <a:lnTo>
                  <a:pt x="76085" y="15913"/>
                </a:lnTo>
                <a:lnTo>
                  <a:pt x="86842" y="13258"/>
                </a:lnTo>
                <a:lnTo>
                  <a:pt x="92113" y="12890"/>
                </a:lnTo>
                <a:lnTo>
                  <a:pt x="65887" y="0"/>
                </a:lnTo>
                <a:lnTo>
                  <a:pt x="63665" y="1651"/>
                </a:lnTo>
                <a:lnTo>
                  <a:pt x="58292" y="1765"/>
                </a:lnTo>
                <a:lnTo>
                  <a:pt x="55791" y="2971"/>
                </a:lnTo>
                <a:lnTo>
                  <a:pt x="52704" y="4470"/>
                </a:lnTo>
                <a:lnTo>
                  <a:pt x="45732" y="6540"/>
                </a:lnTo>
                <a:lnTo>
                  <a:pt x="42659" y="8077"/>
                </a:lnTo>
                <a:lnTo>
                  <a:pt x="36868" y="10934"/>
                </a:lnTo>
                <a:lnTo>
                  <a:pt x="31622" y="11823"/>
                </a:lnTo>
                <a:lnTo>
                  <a:pt x="25780" y="14592"/>
                </a:lnTo>
                <a:lnTo>
                  <a:pt x="21869" y="16433"/>
                </a:lnTo>
                <a:lnTo>
                  <a:pt x="18275" y="18796"/>
                </a:lnTo>
                <a:lnTo>
                  <a:pt x="14617" y="20383"/>
                </a:lnTo>
                <a:lnTo>
                  <a:pt x="11671" y="21158"/>
                </a:lnTo>
                <a:lnTo>
                  <a:pt x="8674" y="24625"/>
                </a:lnTo>
                <a:lnTo>
                  <a:pt x="7531" y="27940"/>
                </a:lnTo>
                <a:lnTo>
                  <a:pt x="6197" y="30505"/>
                </a:lnTo>
                <a:lnTo>
                  <a:pt x="4775" y="33312"/>
                </a:lnTo>
                <a:lnTo>
                  <a:pt x="2628" y="37693"/>
                </a:lnTo>
                <a:lnTo>
                  <a:pt x="0" y="39535"/>
                </a:lnTo>
                <a:lnTo>
                  <a:pt x="12001" y="35432"/>
                </a:lnTo>
                <a:lnTo>
                  <a:pt x="23598" y="300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296826" y="5065629"/>
            <a:ext cx="92113" cy="39535"/>
          </a:xfrm>
          <a:custGeom>
            <a:avLst/>
            <a:gdLst/>
            <a:ahLst/>
            <a:cxnLst/>
            <a:rect l="l" t="t" r="r" b="b"/>
            <a:pathLst>
              <a:path w="92113" h="39535">
                <a:moveTo>
                  <a:pt x="65887" y="0"/>
                </a:moveTo>
                <a:lnTo>
                  <a:pt x="63665" y="1651"/>
                </a:lnTo>
                <a:lnTo>
                  <a:pt x="58292" y="1765"/>
                </a:lnTo>
                <a:lnTo>
                  <a:pt x="55791" y="2971"/>
                </a:lnTo>
                <a:lnTo>
                  <a:pt x="52704" y="4470"/>
                </a:lnTo>
                <a:lnTo>
                  <a:pt x="45732" y="6540"/>
                </a:lnTo>
                <a:lnTo>
                  <a:pt x="42659" y="8077"/>
                </a:lnTo>
                <a:lnTo>
                  <a:pt x="36868" y="10934"/>
                </a:lnTo>
                <a:lnTo>
                  <a:pt x="31622" y="11823"/>
                </a:lnTo>
                <a:lnTo>
                  <a:pt x="25780" y="14592"/>
                </a:lnTo>
                <a:lnTo>
                  <a:pt x="21869" y="16433"/>
                </a:lnTo>
                <a:lnTo>
                  <a:pt x="18275" y="18796"/>
                </a:lnTo>
                <a:lnTo>
                  <a:pt x="14617" y="20383"/>
                </a:lnTo>
                <a:lnTo>
                  <a:pt x="13169" y="21005"/>
                </a:lnTo>
                <a:lnTo>
                  <a:pt x="11671" y="21158"/>
                </a:lnTo>
                <a:lnTo>
                  <a:pt x="10604" y="22428"/>
                </a:lnTo>
                <a:lnTo>
                  <a:pt x="8674" y="24625"/>
                </a:lnTo>
                <a:lnTo>
                  <a:pt x="7531" y="27940"/>
                </a:lnTo>
                <a:lnTo>
                  <a:pt x="6197" y="30505"/>
                </a:lnTo>
                <a:lnTo>
                  <a:pt x="4775" y="33312"/>
                </a:lnTo>
                <a:lnTo>
                  <a:pt x="2628" y="37693"/>
                </a:lnTo>
                <a:lnTo>
                  <a:pt x="0" y="39535"/>
                </a:lnTo>
                <a:lnTo>
                  <a:pt x="12001" y="35432"/>
                </a:lnTo>
                <a:lnTo>
                  <a:pt x="23598" y="30048"/>
                </a:lnTo>
                <a:lnTo>
                  <a:pt x="24891" y="29413"/>
                </a:lnTo>
                <a:lnTo>
                  <a:pt x="31102" y="26403"/>
                </a:lnTo>
                <a:lnTo>
                  <a:pt x="37249" y="25895"/>
                </a:lnTo>
                <a:lnTo>
                  <a:pt x="43662" y="23241"/>
                </a:lnTo>
                <a:lnTo>
                  <a:pt x="50507" y="20396"/>
                </a:lnTo>
                <a:lnTo>
                  <a:pt x="60655" y="18808"/>
                </a:lnTo>
                <a:lnTo>
                  <a:pt x="68071" y="17424"/>
                </a:lnTo>
                <a:lnTo>
                  <a:pt x="76085" y="15913"/>
                </a:lnTo>
                <a:lnTo>
                  <a:pt x="86842" y="13258"/>
                </a:lnTo>
                <a:lnTo>
                  <a:pt x="92113" y="128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309492" y="4992937"/>
            <a:ext cx="210616" cy="179418"/>
          </a:xfrm>
          <a:custGeom>
            <a:avLst/>
            <a:gdLst/>
            <a:ahLst/>
            <a:cxnLst/>
            <a:rect l="l" t="t" r="r" b="b"/>
            <a:pathLst>
              <a:path w="210616" h="179418">
                <a:moveTo>
                  <a:pt x="197104" y="138817"/>
                </a:moveTo>
                <a:lnTo>
                  <a:pt x="198384" y="133224"/>
                </a:lnTo>
                <a:lnTo>
                  <a:pt x="200850" y="120769"/>
                </a:lnTo>
                <a:lnTo>
                  <a:pt x="202875" y="107379"/>
                </a:lnTo>
                <a:lnTo>
                  <a:pt x="204087" y="93941"/>
                </a:lnTo>
                <a:lnTo>
                  <a:pt x="204112" y="81345"/>
                </a:lnTo>
                <a:lnTo>
                  <a:pt x="202577" y="70478"/>
                </a:lnTo>
                <a:lnTo>
                  <a:pt x="199222" y="62579"/>
                </a:lnTo>
                <a:lnTo>
                  <a:pt x="191534" y="49440"/>
                </a:lnTo>
                <a:lnTo>
                  <a:pt x="182801" y="36939"/>
                </a:lnTo>
                <a:lnTo>
                  <a:pt x="176110" y="29838"/>
                </a:lnTo>
                <a:lnTo>
                  <a:pt x="169725" y="25732"/>
                </a:lnTo>
                <a:lnTo>
                  <a:pt x="162094" y="20618"/>
                </a:lnTo>
                <a:lnTo>
                  <a:pt x="153145" y="15293"/>
                </a:lnTo>
                <a:lnTo>
                  <a:pt x="140629" y="9261"/>
                </a:lnTo>
                <a:lnTo>
                  <a:pt x="122301" y="2025"/>
                </a:lnTo>
                <a:lnTo>
                  <a:pt x="110928" y="0"/>
                </a:lnTo>
                <a:lnTo>
                  <a:pt x="97198" y="186"/>
                </a:lnTo>
                <a:lnTo>
                  <a:pt x="85178" y="1923"/>
                </a:lnTo>
                <a:lnTo>
                  <a:pt x="72031" y="6512"/>
                </a:lnTo>
                <a:lnTo>
                  <a:pt x="60475" y="12717"/>
                </a:lnTo>
                <a:lnTo>
                  <a:pt x="49461" y="20227"/>
                </a:lnTo>
                <a:lnTo>
                  <a:pt x="39598" y="28327"/>
                </a:lnTo>
                <a:lnTo>
                  <a:pt x="33464" y="33813"/>
                </a:lnTo>
                <a:lnTo>
                  <a:pt x="27749" y="40976"/>
                </a:lnTo>
                <a:lnTo>
                  <a:pt x="23139" y="46576"/>
                </a:lnTo>
                <a:lnTo>
                  <a:pt x="21640" y="48405"/>
                </a:lnTo>
                <a:lnTo>
                  <a:pt x="14439" y="46805"/>
                </a:lnTo>
                <a:lnTo>
                  <a:pt x="12890" y="48672"/>
                </a:lnTo>
                <a:lnTo>
                  <a:pt x="10350" y="51682"/>
                </a:lnTo>
                <a:lnTo>
                  <a:pt x="2997" y="61855"/>
                </a:lnTo>
                <a:lnTo>
                  <a:pt x="0" y="64915"/>
                </a:lnTo>
                <a:lnTo>
                  <a:pt x="5689" y="68370"/>
                </a:lnTo>
                <a:lnTo>
                  <a:pt x="10883" y="70108"/>
                </a:lnTo>
                <a:lnTo>
                  <a:pt x="23404" y="74056"/>
                </a:lnTo>
                <a:lnTo>
                  <a:pt x="33222" y="76953"/>
                </a:lnTo>
                <a:lnTo>
                  <a:pt x="43557" y="80168"/>
                </a:lnTo>
                <a:lnTo>
                  <a:pt x="57632" y="85070"/>
                </a:lnTo>
                <a:lnTo>
                  <a:pt x="62522" y="86862"/>
                </a:lnTo>
                <a:lnTo>
                  <a:pt x="73762" y="91074"/>
                </a:lnTo>
                <a:lnTo>
                  <a:pt x="86558" y="96039"/>
                </a:lnTo>
                <a:lnTo>
                  <a:pt x="99931" y="101470"/>
                </a:lnTo>
                <a:lnTo>
                  <a:pt x="112901" y="107079"/>
                </a:lnTo>
                <a:lnTo>
                  <a:pt x="124490" y="112579"/>
                </a:lnTo>
                <a:lnTo>
                  <a:pt x="133718" y="117684"/>
                </a:lnTo>
                <a:lnTo>
                  <a:pt x="140576" y="121938"/>
                </a:lnTo>
                <a:lnTo>
                  <a:pt x="146164" y="128453"/>
                </a:lnTo>
                <a:lnTo>
                  <a:pt x="152857" y="132898"/>
                </a:lnTo>
                <a:lnTo>
                  <a:pt x="159537" y="137381"/>
                </a:lnTo>
                <a:lnTo>
                  <a:pt x="163271" y="139490"/>
                </a:lnTo>
                <a:lnTo>
                  <a:pt x="170167" y="144455"/>
                </a:lnTo>
                <a:lnTo>
                  <a:pt x="171527" y="145443"/>
                </a:lnTo>
                <a:lnTo>
                  <a:pt x="181682" y="153490"/>
                </a:lnTo>
                <a:lnTo>
                  <a:pt x="191109" y="161804"/>
                </a:lnTo>
                <a:lnTo>
                  <a:pt x="195707" y="166096"/>
                </a:lnTo>
                <a:lnTo>
                  <a:pt x="204495" y="174110"/>
                </a:lnTo>
                <a:lnTo>
                  <a:pt x="209169" y="179418"/>
                </a:lnTo>
                <a:lnTo>
                  <a:pt x="210616" y="176243"/>
                </a:lnTo>
                <a:lnTo>
                  <a:pt x="209486" y="171798"/>
                </a:lnTo>
                <a:lnTo>
                  <a:pt x="207670" y="168687"/>
                </a:lnTo>
                <a:lnTo>
                  <a:pt x="206413" y="166553"/>
                </a:lnTo>
                <a:lnTo>
                  <a:pt x="203009" y="159403"/>
                </a:lnTo>
                <a:lnTo>
                  <a:pt x="200291" y="155238"/>
                </a:lnTo>
                <a:lnTo>
                  <a:pt x="195402" y="147224"/>
                </a:lnTo>
                <a:lnTo>
                  <a:pt x="194792" y="144659"/>
                </a:lnTo>
                <a:lnTo>
                  <a:pt x="194437" y="143122"/>
                </a:lnTo>
                <a:lnTo>
                  <a:pt x="196723" y="140442"/>
                </a:lnTo>
                <a:lnTo>
                  <a:pt x="197104" y="138817"/>
                </a:lnTo>
                <a:close/>
              </a:path>
            </a:pathLst>
          </a:custGeom>
          <a:solidFill>
            <a:srgbClr val="FFEC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09492" y="4992937"/>
            <a:ext cx="210616" cy="179418"/>
          </a:xfrm>
          <a:custGeom>
            <a:avLst/>
            <a:gdLst/>
            <a:ahLst/>
            <a:cxnLst/>
            <a:rect l="l" t="t" r="r" b="b"/>
            <a:pathLst>
              <a:path w="210616" h="179418">
                <a:moveTo>
                  <a:pt x="0" y="64915"/>
                </a:moveTo>
                <a:lnTo>
                  <a:pt x="2997" y="61855"/>
                </a:lnTo>
                <a:lnTo>
                  <a:pt x="10350" y="51682"/>
                </a:lnTo>
                <a:lnTo>
                  <a:pt x="12890" y="48672"/>
                </a:lnTo>
                <a:lnTo>
                  <a:pt x="14439" y="46805"/>
                </a:lnTo>
                <a:lnTo>
                  <a:pt x="21640" y="48405"/>
                </a:lnTo>
                <a:lnTo>
                  <a:pt x="23139" y="46576"/>
                </a:lnTo>
                <a:lnTo>
                  <a:pt x="27749" y="40976"/>
                </a:lnTo>
                <a:lnTo>
                  <a:pt x="33464" y="33813"/>
                </a:lnTo>
                <a:lnTo>
                  <a:pt x="39598" y="28327"/>
                </a:lnTo>
                <a:lnTo>
                  <a:pt x="49461" y="20227"/>
                </a:lnTo>
                <a:lnTo>
                  <a:pt x="60475" y="12717"/>
                </a:lnTo>
                <a:lnTo>
                  <a:pt x="72031" y="6512"/>
                </a:lnTo>
                <a:lnTo>
                  <a:pt x="83524" y="2327"/>
                </a:lnTo>
                <a:lnTo>
                  <a:pt x="97198" y="186"/>
                </a:lnTo>
                <a:lnTo>
                  <a:pt x="110928" y="0"/>
                </a:lnTo>
                <a:lnTo>
                  <a:pt x="122301" y="2025"/>
                </a:lnTo>
                <a:lnTo>
                  <a:pt x="140629" y="9261"/>
                </a:lnTo>
                <a:lnTo>
                  <a:pt x="153145" y="15293"/>
                </a:lnTo>
                <a:lnTo>
                  <a:pt x="162094" y="20618"/>
                </a:lnTo>
                <a:lnTo>
                  <a:pt x="169725" y="25732"/>
                </a:lnTo>
                <a:lnTo>
                  <a:pt x="176110" y="29838"/>
                </a:lnTo>
                <a:lnTo>
                  <a:pt x="182801" y="36939"/>
                </a:lnTo>
                <a:lnTo>
                  <a:pt x="191534" y="49440"/>
                </a:lnTo>
                <a:lnTo>
                  <a:pt x="199222" y="62579"/>
                </a:lnTo>
                <a:lnTo>
                  <a:pt x="202577" y="70478"/>
                </a:lnTo>
                <a:lnTo>
                  <a:pt x="204112" y="81345"/>
                </a:lnTo>
                <a:lnTo>
                  <a:pt x="204087" y="93941"/>
                </a:lnTo>
                <a:lnTo>
                  <a:pt x="202875" y="107379"/>
                </a:lnTo>
                <a:lnTo>
                  <a:pt x="200850" y="120769"/>
                </a:lnTo>
                <a:lnTo>
                  <a:pt x="198384" y="133224"/>
                </a:lnTo>
                <a:lnTo>
                  <a:pt x="197104" y="138817"/>
                </a:lnTo>
                <a:lnTo>
                  <a:pt x="194437" y="143122"/>
                </a:lnTo>
                <a:lnTo>
                  <a:pt x="194792" y="144659"/>
                </a:lnTo>
                <a:lnTo>
                  <a:pt x="195402" y="147224"/>
                </a:lnTo>
                <a:lnTo>
                  <a:pt x="200291" y="155238"/>
                </a:lnTo>
                <a:lnTo>
                  <a:pt x="201790" y="157524"/>
                </a:lnTo>
                <a:lnTo>
                  <a:pt x="203009" y="159403"/>
                </a:lnTo>
                <a:lnTo>
                  <a:pt x="206413" y="166553"/>
                </a:lnTo>
                <a:lnTo>
                  <a:pt x="207670" y="168687"/>
                </a:lnTo>
                <a:lnTo>
                  <a:pt x="209486" y="171798"/>
                </a:lnTo>
                <a:lnTo>
                  <a:pt x="210616" y="176243"/>
                </a:lnTo>
                <a:lnTo>
                  <a:pt x="209169" y="179418"/>
                </a:lnTo>
                <a:lnTo>
                  <a:pt x="204495" y="174110"/>
                </a:lnTo>
                <a:lnTo>
                  <a:pt x="195707" y="166096"/>
                </a:lnTo>
                <a:lnTo>
                  <a:pt x="191109" y="161804"/>
                </a:lnTo>
                <a:lnTo>
                  <a:pt x="181682" y="153490"/>
                </a:lnTo>
                <a:lnTo>
                  <a:pt x="171527" y="145443"/>
                </a:lnTo>
                <a:lnTo>
                  <a:pt x="170167" y="144455"/>
                </a:lnTo>
                <a:lnTo>
                  <a:pt x="163271" y="139490"/>
                </a:lnTo>
                <a:lnTo>
                  <a:pt x="159537" y="137381"/>
                </a:lnTo>
                <a:lnTo>
                  <a:pt x="152857" y="132898"/>
                </a:lnTo>
                <a:lnTo>
                  <a:pt x="146164" y="128453"/>
                </a:lnTo>
                <a:lnTo>
                  <a:pt x="140576" y="121938"/>
                </a:lnTo>
                <a:lnTo>
                  <a:pt x="133718" y="117684"/>
                </a:lnTo>
                <a:lnTo>
                  <a:pt x="124490" y="112579"/>
                </a:lnTo>
                <a:lnTo>
                  <a:pt x="112901" y="107079"/>
                </a:lnTo>
                <a:lnTo>
                  <a:pt x="99931" y="101470"/>
                </a:lnTo>
                <a:lnTo>
                  <a:pt x="86558" y="96039"/>
                </a:lnTo>
                <a:lnTo>
                  <a:pt x="73762" y="91074"/>
                </a:lnTo>
                <a:lnTo>
                  <a:pt x="62522" y="86862"/>
                </a:lnTo>
                <a:lnTo>
                  <a:pt x="57632" y="85070"/>
                </a:lnTo>
                <a:lnTo>
                  <a:pt x="43557" y="80168"/>
                </a:lnTo>
                <a:lnTo>
                  <a:pt x="33222" y="76953"/>
                </a:lnTo>
                <a:lnTo>
                  <a:pt x="23404" y="74056"/>
                </a:lnTo>
                <a:lnTo>
                  <a:pt x="10883" y="70108"/>
                </a:lnTo>
                <a:lnTo>
                  <a:pt x="5689" y="68370"/>
                </a:lnTo>
                <a:lnTo>
                  <a:pt x="0" y="649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32098" y="5040481"/>
            <a:ext cx="106692" cy="44411"/>
          </a:xfrm>
          <a:custGeom>
            <a:avLst/>
            <a:gdLst/>
            <a:ahLst/>
            <a:cxnLst/>
            <a:rect l="l" t="t" r="r" b="b"/>
            <a:pathLst>
              <a:path w="106692" h="44411">
                <a:moveTo>
                  <a:pt x="0" y="0"/>
                </a:moveTo>
                <a:lnTo>
                  <a:pt x="7607" y="2832"/>
                </a:lnTo>
                <a:lnTo>
                  <a:pt x="15519" y="5219"/>
                </a:lnTo>
                <a:lnTo>
                  <a:pt x="23139" y="8077"/>
                </a:lnTo>
                <a:lnTo>
                  <a:pt x="29870" y="10629"/>
                </a:lnTo>
                <a:lnTo>
                  <a:pt x="36195" y="13906"/>
                </a:lnTo>
                <a:lnTo>
                  <a:pt x="42862" y="16522"/>
                </a:lnTo>
                <a:lnTo>
                  <a:pt x="55015" y="20720"/>
                </a:lnTo>
                <a:lnTo>
                  <a:pt x="66771" y="24360"/>
                </a:lnTo>
                <a:lnTo>
                  <a:pt x="77495" y="28282"/>
                </a:lnTo>
                <a:lnTo>
                  <a:pt x="88597" y="33770"/>
                </a:lnTo>
                <a:lnTo>
                  <a:pt x="100393" y="40563"/>
                </a:lnTo>
                <a:lnTo>
                  <a:pt x="106692" y="444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375723" y="4998808"/>
            <a:ext cx="130581" cy="88509"/>
          </a:xfrm>
          <a:custGeom>
            <a:avLst/>
            <a:gdLst/>
            <a:ahLst/>
            <a:cxnLst/>
            <a:rect l="l" t="t" r="r" b="b"/>
            <a:pathLst>
              <a:path w="130581" h="88509">
                <a:moveTo>
                  <a:pt x="0" y="3038"/>
                </a:moveTo>
                <a:lnTo>
                  <a:pt x="11645" y="0"/>
                </a:lnTo>
                <a:lnTo>
                  <a:pt x="24071" y="236"/>
                </a:lnTo>
                <a:lnTo>
                  <a:pt x="36408" y="2870"/>
                </a:lnTo>
                <a:lnTo>
                  <a:pt x="47815" y="7039"/>
                </a:lnTo>
                <a:lnTo>
                  <a:pt x="59881" y="11160"/>
                </a:lnTo>
                <a:lnTo>
                  <a:pt x="71933" y="15400"/>
                </a:lnTo>
                <a:lnTo>
                  <a:pt x="76009" y="17516"/>
                </a:lnTo>
                <a:lnTo>
                  <a:pt x="86560" y="23863"/>
                </a:lnTo>
                <a:lnTo>
                  <a:pt x="97957" y="31156"/>
                </a:lnTo>
                <a:lnTo>
                  <a:pt x="102946" y="34750"/>
                </a:lnTo>
                <a:lnTo>
                  <a:pt x="112643" y="43832"/>
                </a:lnTo>
                <a:lnTo>
                  <a:pt x="119424" y="53218"/>
                </a:lnTo>
                <a:lnTo>
                  <a:pt x="125361" y="62411"/>
                </a:lnTo>
                <a:lnTo>
                  <a:pt x="127698" y="65941"/>
                </a:lnTo>
                <a:lnTo>
                  <a:pt x="130581" y="74590"/>
                </a:lnTo>
                <a:lnTo>
                  <a:pt x="129959" y="78540"/>
                </a:lnTo>
                <a:lnTo>
                  <a:pt x="129222" y="83137"/>
                </a:lnTo>
                <a:lnTo>
                  <a:pt x="127355" y="86376"/>
                </a:lnTo>
                <a:lnTo>
                  <a:pt x="128498" y="885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397350" y="5053853"/>
            <a:ext cx="43738" cy="21170"/>
          </a:xfrm>
          <a:custGeom>
            <a:avLst/>
            <a:gdLst/>
            <a:ahLst/>
            <a:cxnLst/>
            <a:rect l="l" t="t" r="r" b="b"/>
            <a:pathLst>
              <a:path w="43738" h="21170">
                <a:moveTo>
                  <a:pt x="0" y="0"/>
                </a:moveTo>
                <a:lnTo>
                  <a:pt x="11268" y="3631"/>
                </a:lnTo>
                <a:lnTo>
                  <a:pt x="24783" y="10028"/>
                </a:lnTo>
                <a:lnTo>
                  <a:pt x="29286" y="12382"/>
                </a:lnTo>
                <a:lnTo>
                  <a:pt x="34251" y="15062"/>
                </a:lnTo>
                <a:lnTo>
                  <a:pt x="38950" y="18249"/>
                </a:lnTo>
                <a:lnTo>
                  <a:pt x="43738" y="21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010328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7112146" y="7225338"/>
            <a:ext cx="101612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21565" y="3881923"/>
            <a:ext cx="1990598" cy="28663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021565" y="6748272"/>
            <a:ext cx="1713382" cy="278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734948" y="6748272"/>
            <a:ext cx="277215" cy="278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181581" y="3881923"/>
            <a:ext cx="1990598" cy="28663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181581" y="6748271"/>
            <a:ext cx="1713306" cy="2782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894888" y="6748271"/>
            <a:ext cx="277291" cy="2782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021565" y="281817"/>
            <a:ext cx="1990598" cy="2866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021565" y="3148037"/>
            <a:ext cx="171338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734948" y="3148037"/>
            <a:ext cx="277215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181581" y="281809"/>
            <a:ext cx="1990598" cy="28662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181581" y="3148037"/>
            <a:ext cx="1713306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894888" y="3148037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850" name="Immagine 849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ECA9549F-3543-6C32-4275-207CB0943BC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7" name="object 5137"/>
          <p:cNvSpPr/>
          <p:nvPr/>
        </p:nvSpPr>
        <p:spPr>
          <a:xfrm>
            <a:off x="2900864" y="272758"/>
            <a:ext cx="2015998" cy="1227391"/>
          </a:xfrm>
          <a:custGeom>
            <a:avLst/>
            <a:gdLst/>
            <a:ahLst/>
            <a:cxnLst/>
            <a:rect l="l" t="t" r="r" b="b"/>
            <a:pathLst>
              <a:path w="2015998" h="1227391">
                <a:moveTo>
                  <a:pt x="0" y="1227391"/>
                </a:moveTo>
                <a:lnTo>
                  <a:pt x="2015998" y="1227391"/>
                </a:lnTo>
                <a:lnTo>
                  <a:pt x="2015998" y="0"/>
                </a:lnTo>
                <a:lnTo>
                  <a:pt x="0" y="0"/>
                </a:lnTo>
                <a:lnTo>
                  <a:pt x="0" y="1227391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8" name="object 5138"/>
          <p:cNvSpPr/>
          <p:nvPr/>
        </p:nvSpPr>
        <p:spPr>
          <a:xfrm>
            <a:off x="2803011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9" name="object 5139"/>
          <p:cNvSpPr/>
          <p:nvPr/>
        </p:nvSpPr>
        <p:spPr>
          <a:xfrm>
            <a:off x="2900864" y="1500149"/>
            <a:ext cx="2015998" cy="1935086"/>
          </a:xfrm>
          <a:custGeom>
            <a:avLst/>
            <a:gdLst/>
            <a:ahLst/>
            <a:cxnLst/>
            <a:rect l="l" t="t" r="r" b="b"/>
            <a:pathLst>
              <a:path w="2015998" h="1935086">
                <a:moveTo>
                  <a:pt x="0" y="1935086"/>
                </a:moveTo>
                <a:lnTo>
                  <a:pt x="2015998" y="1935086"/>
                </a:lnTo>
                <a:lnTo>
                  <a:pt x="2015998" y="0"/>
                </a:lnTo>
                <a:lnTo>
                  <a:pt x="0" y="0"/>
                </a:lnTo>
                <a:lnTo>
                  <a:pt x="0" y="19350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0" name="object 5140"/>
          <p:cNvSpPr/>
          <p:nvPr/>
        </p:nvSpPr>
        <p:spPr>
          <a:xfrm>
            <a:off x="2803011" y="1500149"/>
            <a:ext cx="2211717" cy="1935086"/>
          </a:xfrm>
          <a:custGeom>
            <a:avLst/>
            <a:gdLst/>
            <a:ahLst/>
            <a:cxnLst/>
            <a:rect l="l" t="t" r="r" b="b"/>
            <a:pathLst>
              <a:path w="2211717" h="1935086">
                <a:moveTo>
                  <a:pt x="2113851" y="0"/>
                </a:moveTo>
                <a:lnTo>
                  <a:pt x="97853" y="0"/>
                </a:lnTo>
              </a:path>
              <a:path w="2211717" h="1935086">
                <a:moveTo>
                  <a:pt x="97853" y="1935086"/>
                </a:moveTo>
                <a:lnTo>
                  <a:pt x="2113851" y="1935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1" name="object 5141"/>
          <p:cNvSpPr/>
          <p:nvPr/>
        </p:nvSpPr>
        <p:spPr>
          <a:xfrm>
            <a:off x="2957964" y="2543362"/>
            <a:ext cx="419252" cy="448919"/>
          </a:xfrm>
          <a:custGeom>
            <a:avLst/>
            <a:gdLst/>
            <a:ahLst/>
            <a:cxnLst/>
            <a:rect l="l" t="t" r="r" b="b"/>
            <a:pathLst>
              <a:path w="419252" h="448919">
                <a:moveTo>
                  <a:pt x="419252" y="448919"/>
                </a:moveTo>
                <a:lnTo>
                  <a:pt x="419252" y="225755"/>
                </a:lnTo>
                <a:lnTo>
                  <a:pt x="0" y="0"/>
                </a:lnTo>
                <a:lnTo>
                  <a:pt x="0" y="223177"/>
                </a:lnTo>
                <a:lnTo>
                  <a:pt x="419252" y="4489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2" name="object 5142"/>
          <p:cNvSpPr/>
          <p:nvPr/>
        </p:nvSpPr>
        <p:spPr>
          <a:xfrm>
            <a:off x="2957964" y="2543362"/>
            <a:ext cx="419252" cy="448919"/>
          </a:xfrm>
          <a:custGeom>
            <a:avLst/>
            <a:gdLst/>
            <a:ahLst/>
            <a:cxnLst/>
            <a:rect l="l" t="t" r="r" b="b"/>
            <a:pathLst>
              <a:path w="419252" h="448919">
                <a:moveTo>
                  <a:pt x="419252" y="448919"/>
                </a:moveTo>
                <a:lnTo>
                  <a:pt x="0" y="223177"/>
                </a:lnTo>
                <a:lnTo>
                  <a:pt x="0" y="0"/>
                </a:lnTo>
                <a:lnTo>
                  <a:pt x="419252" y="225755"/>
                </a:lnTo>
                <a:lnTo>
                  <a:pt x="419252" y="4489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3" name="object 5143"/>
          <p:cNvSpPr/>
          <p:nvPr/>
        </p:nvSpPr>
        <p:spPr>
          <a:xfrm>
            <a:off x="2957969" y="2044917"/>
            <a:ext cx="1958898" cy="724192"/>
          </a:xfrm>
          <a:custGeom>
            <a:avLst/>
            <a:gdLst/>
            <a:ahLst/>
            <a:cxnLst/>
            <a:rect l="l" t="t" r="r" b="b"/>
            <a:pathLst>
              <a:path w="1958898" h="724192">
                <a:moveTo>
                  <a:pt x="0" y="498449"/>
                </a:moveTo>
                <a:lnTo>
                  <a:pt x="419252" y="724192"/>
                </a:lnTo>
                <a:lnTo>
                  <a:pt x="1958898" y="332435"/>
                </a:lnTo>
                <a:lnTo>
                  <a:pt x="1958898" y="0"/>
                </a:lnTo>
                <a:lnTo>
                  <a:pt x="0" y="4984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4" name="object 5144"/>
          <p:cNvSpPr/>
          <p:nvPr/>
        </p:nvSpPr>
        <p:spPr>
          <a:xfrm>
            <a:off x="2957969" y="2020020"/>
            <a:ext cx="2056752" cy="749096"/>
          </a:xfrm>
          <a:custGeom>
            <a:avLst/>
            <a:gdLst/>
            <a:ahLst/>
            <a:cxnLst/>
            <a:rect l="l" t="t" r="r" b="b"/>
            <a:pathLst>
              <a:path w="2056752" h="749096">
                <a:moveTo>
                  <a:pt x="1958892" y="24900"/>
                </a:moveTo>
                <a:lnTo>
                  <a:pt x="0" y="523341"/>
                </a:lnTo>
                <a:lnTo>
                  <a:pt x="419252" y="749096"/>
                </a:lnTo>
                <a:lnTo>
                  <a:pt x="1958892" y="3573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5" name="object 5145"/>
          <p:cNvSpPr/>
          <p:nvPr/>
        </p:nvSpPr>
        <p:spPr>
          <a:xfrm>
            <a:off x="3377222" y="2377352"/>
            <a:ext cx="1539646" cy="614934"/>
          </a:xfrm>
          <a:custGeom>
            <a:avLst/>
            <a:gdLst/>
            <a:ahLst/>
            <a:cxnLst/>
            <a:rect l="l" t="t" r="r" b="b"/>
            <a:pathLst>
              <a:path w="1539646" h="614934">
                <a:moveTo>
                  <a:pt x="0" y="391756"/>
                </a:moveTo>
                <a:lnTo>
                  <a:pt x="0" y="614933"/>
                </a:lnTo>
                <a:lnTo>
                  <a:pt x="1539646" y="223164"/>
                </a:lnTo>
                <a:lnTo>
                  <a:pt x="1539646" y="0"/>
                </a:lnTo>
                <a:lnTo>
                  <a:pt x="0" y="3917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6" name="object 5146"/>
          <p:cNvSpPr/>
          <p:nvPr/>
        </p:nvSpPr>
        <p:spPr>
          <a:xfrm>
            <a:off x="3377223" y="2352447"/>
            <a:ext cx="1637499" cy="639838"/>
          </a:xfrm>
          <a:custGeom>
            <a:avLst/>
            <a:gdLst/>
            <a:ahLst/>
            <a:cxnLst/>
            <a:rect l="l" t="t" r="r" b="b"/>
            <a:pathLst>
              <a:path w="1637499" h="639838">
                <a:moveTo>
                  <a:pt x="1539640" y="24900"/>
                </a:moveTo>
                <a:lnTo>
                  <a:pt x="0" y="416661"/>
                </a:lnTo>
                <a:lnTo>
                  <a:pt x="0" y="639838"/>
                </a:lnTo>
                <a:lnTo>
                  <a:pt x="1539640" y="248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7" name="object 5147"/>
          <p:cNvSpPr/>
          <p:nvPr/>
        </p:nvSpPr>
        <p:spPr>
          <a:xfrm>
            <a:off x="2957969" y="2044917"/>
            <a:ext cx="1958898" cy="724192"/>
          </a:xfrm>
          <a:custGeom>
            <a:avLst/>
            <a:gdLst/>
            <a:ahLst/>
            <a:cxnLst/>
            <a:rect l="l" t="t" r="r" b="b"/>
            <a:pathLst>
              <a:path w="1958898" h="724192">
                <a:moveTo>
                  <a:pt x="0" y="498449"/>
                </a:moveTo>
                <a:lnTo>
                  <a:pt x="419252" y="724192"/>
                </a:lnTo>
                <a:lnTo>
                  <a:pt x="1958898" y="332435"/>
                </a:lnTo>
                <a:lnTo>
                  <a:pt x="1958898" y="0"/>
                </a:lnTo>
                <a:lnTo>
                  <a:pt x="0" y="4984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8" name="object 5148"/>
          <p:cNvSpPr/>
          <p:nvPr/>
        </p:nvSpPr>
        <p:spPr>
          <a:xfrm>
            <a:off x="2957969" y="2020020"/>
            <a:ext cx="2056752" cy="749096"/>
          </a:xfrm>
          <a:custGeom>
            <a:avLst/>
            <a:gdLst/>
            <a:ahLst/>
            <a:cxnLst/>
            <a:rect l="l" t="t" r="r" b="b"/>
            <a:pathLst>
              <a:path w="2056752" h="749096">
                <a:moveTo>
                  <a:pt x="1958892" y="24900"/>
                </a:moveTo>
                <a:lnTo>
                  <a:pt x="0" y="523341"/>
                </a:lnTo>
                <a:lnTo>
                  <a:pt x="419252" y="749096"/>
                </a:lnTo>
                <a:lnTo>
                  <a:pt x="1958892" y="3573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9" name="object 5149"/>
          <p:cNvSpPr/>
          <p:nvPr/>
        </p:nvSpPr>
        <p:spPr>
          <a:xfrm>
            <a:off x="4642156" y="3021792"/>
            <a:ext cx="112433" cy="48755"/>
          </a:xfrm>
          <a:custGeom>
            <a:avLst/>
            <a:gdLst/>
            <a:ahLst/>
            <a:cxnLst/>
            <a:rect l="l" t="t" r="r" b="b"/>
            <a:pathLst>
              <a:path w="112433" h="48755">
                <a:moveTo>
                  <a:pt x="96100" y="7200"/>
                </a:moveTo>
                <a:lnTo>
                  <a:pt x="85446" y="3547"/>
                </a:lnTo>
                <a:lnTo>
                  <a:pt x="72931" y="1093"/>
                </a:lnTo>
                <a:lnTo>
                  <a:pt x="59004" y="29"/>
                </a:lnTo>
                <a:lnTo>
                  <a:pt x="56210" y="0"/>
                </a:lnTo>
                <a:lnTo>
                  <a:pt x="42055" y="776"/>
                </a:lnTo>
                <a:lnTo>
                  <a:pt x="29234" y="2978"/>
                </a:lnTo>
                <a:lnTo>
                  <a:pt x="18195" y="6416"/>
                </a:lnTo>
                <a:lnTo>
                  <a:pt x="16319" y="7200"/>
                </a:lnTo>
                <a:lnTo>
                  <a:pt x="0" y="7200"/>
                </a:lnTo>
                <a:lnTo>
                  <a:pt x="0" y="24371"/>
                </a:lnTo>
                <a:lnTo>
                  <a:pt x="3071" y="32340"/>
                </a:lnTo>
                <a:lnTo>
                  <a:pt x="11598" y="39206"/>
                </a:lnTo>
                <a:lnTo>
                  <a:pt x="24551" y="44522"/>
                </a:lnTo>
                <a:lnTo>
                  <a:pt x="40902" y="47840"/>
                </a:lnTo>
                <a:lnTo>
                  <a:pt x="56210" y="48755"/>
                </a:lnTo>
                <a:lnTo>
                  <a:pt x="74580" y="47422"/>
                </a:lnTo>
                <a:lnTo>
                  <a:pt x="90410" y="43723"/>
                </a:lnTo>
                <a:lnTo>
                  <a:pt x="102667" y="38104"/>
                </a:lnTo>
                <a:lnTo>
                  <a:pt x="110319" y="31014"/>
                </a:lnTo>
                <a:lnTo>
                  <a:pt x="112433" y="24371"/>
                </a:lnTo>
                <a:lnTo>
                  <a:pt x="112433" y="7200"/>
                </a:lnTo>
                <a:lnTo>
                  <a:pt x="96100" y="72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0" name="object 5150"/>
          <p:cNvSpPr/>
          <p:nvPr/>
        </p:nvSpPr>
        <p:spPr>
          <a:xfrm>
            <a:off x="4642156" y="3021792"/>
            <a:ext cx="112433" cy="48755"/>
          </a:xfrm>
          <a:custGeom>
            <a:avLst/>
            <a:gdLst/>
            <a:ahLst/>
            <a:cxnLst/>
            <a:rect l="l" t="t" r="r" b="b"/>
            <a:pathLst>
              <a:path w="112433" h="48755">
                <a:moveTo>
                  <a:pt x="96100" y="7200"/>
                </a:moveTo>
                <a:lnTo>
                  <a:pt x="85446" y="3547"/>
                </a:lnTo>
                <a:lnTo>
                  <a:pt x="72931" y="1093"/>
                </a:lnTo>
                <a:lnTo>
                  <a:pt x="59004" y="29"/>
                </a:lnTo>
                <a:lnTo>
                  <a:pt x="56210" y="0"/>
                </a:lnTo>
                <a:lnTo>
                  <a:pt x="42055" y="776"/>
                </a:lnTo>
                <a:lnTo>
                  <a:pt x="29234" y="2978"/>
                </a:lnTo>
                <a:lnTo>
                  <a:pt x="18195" y="6416"/>
                </a:lnTo>
                <a:lnTo>
                  <a:pt x="16319" y="7200"/>
                </a:lnTo>
                <a:lnTo>
                  <a:pt x="0" y="7200"/>
                </a:lnTo>
                <a:lnTo>
                  <a:pt x="0" y="24371"/>
                </a:lnTo>
                <a:lnTo>
                  <a:pt x="3071" y="32340"/>
                </a:lnTo>
                <a:lnTo>
                  <a:pt x="11598" y="39206"/>
                </a:lnTo>
                <a:lnTo>
                  <a:pt x="24551" y="44522"/>
                </a:lnTo>
                <a:lnTo>
                  <a:pt x="40902" y="47840"/>
                </a:lnTo>
                <a:lnTo>
                  <a:pt x="56210" y="48755"/>
                </a:lnTo>
                <a:lnTo>
                  <a:pt x="74580" y="47422"/>
                </a:lnTo>
                <a:lnTo>
                  <a:pt x="90410" y="43723"/>
                </a:lnTo>
                <a:lnTo>
                  <a:pt x="102667" y="38104"/>
                </a:lnTo>
                <a:lnTo>
                  <a:pt x="110319" y="31014"/>
                </a:lnTo>
                <a:lnTo>
                  <a:pt x="112433" y="24371"/>
                </a:lnTo>
                <a:lnTo>
                  <a:pt x="112433" y="7200"/>
                </a:lnTo>
                <a:lnTo>
                  <a:pt x="96100" y="72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1" name="object 5151"/>
          <p:cNvSpPr/>
          <p:nvPr/>
        </p:nvSpPr>
        <p:spPr>
          <a:xfrm>
            <a:off x="4642149" y="3004621"/>
            <a:ext cx="112433" cy="48755"/>
          </a:xfrm>
          <a:custGeom>
            <a:avLst/>
            <a:gdLst/>
            <a:ahLst/>
            <a:cxnLst/>
            <a:rect l="l" t="t" r="r" b="b"/>
            <a:pathLst>
              <a:path w="112433" h="48755">
                <a:moveTo>
                  <a:pt x="0" y="24371"/>
                </a:moveTo>
                <a:lnTo>
                  <a:pt x="3072" y="32340"/>
                </a:lnTo>
                <a:lnTo>
                  <a:pt x="11602" y="39206"/>
                </a:lnTo>
                <a:lnTo>
                  <a:pt x="24557" y="44522"/>
                </a:lnTo>
                <a:lnTo>
                  <a:pt x="40907" y="47840"/>
                </a:lnTo>
                <a:lnTo>
                  <a:pt x="56210" y="48755"/>
                </a:lnTo>
                <a:lnTo>
                  <a:pt x="74585" y="47422"/>
                </a:lnTo>
                <a:lnTo>
                  <a:pt x="90416" y="43723"/>
                </a:lnTo>
                <a:lnTo>
                  <a:pt x="102670" y="38104"/>
                </a:lnTo>
                <a:lnTo>
                  <a:pt x="110320" y="31014"/>
                </a:lnTo>
                <a:lnTo>
                  <a:pt x="112433" y="24371"/>
                </a:lnTo>
                <a:lnTo>
                  <a:pt x="109361" y="16404"/>
                </a:lnTo>
                <a:lnTo>
                  <a:pt x="100832" y="9542"/>
                </a:lnTo>
                <a:lnTo>
                  <a:pt x="87877" y="4230"/>
                </a:lnTo>
                <a:lnTo>
                  <a:pt x="71526" y="915"/>
                </a:lnTo>
                <a:lnTo>
                  <a:pt x="56210" y="0"/>
                </a:lnTo>
                <a:lnTo>
                  <a:pt x="37836" y="1331"/>
                </a:lnTo>
                <a:lnTo>
                  <a:pt x="22006" y="5029"/>
                </a:lnTo>
                <a:lnTo>
                  <a:pt x="9753" y="10647"/>
                </a:lnTo>
                <a:lnTo>
                  <a:pt x="2107" y="17737"/>
                </a:lnTo>
                <a:lnTo>
                  <a:pt x="0" y="243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2" name="object 5152"/>
          <p:cNvSpPr/>
          <p:nvPr/>
        </p:nvSpPr>
        <p:spPr>
          <a:xfrm>
            <a:off x="4642149" y="3004621"/>
            <a:ext cx="112433" cy="48755"/>
          </a:xfrm>
          <a:custGeom>
            <a:avLst/>
            <a:gdLst/>
            <a:ahLst/>
            <a:cxnLst/>
            <a:rect l="l" t="t" r="r" b="b"/>
            <a:pathLst>
              <a:path w="112433" h="48755">
                <a:moveTo>
                  <a:pt x="0" y="24371"/>
                </a:moveTo>
                <a:lnTo>
                  <a:pt x="3072" y="32340"/>
                </a:lnTo>
                <a:lnTo>
                  <a:pt x="11602" y="39206"/>
                </a:lnTo>
                <a:lnTo>
                  <a:pt x="24557" y="44522"/>
                </a:lnTo>
                <a:lnTo>
                  <a:pt x="40907" y="47840"/>
                </a:lnTo>
                <a:lnTo>
                  <a:pt x="56210" y="48755"/>
                </a:lnTo>
                <a:lnTo>
                  <a:pt x="74585" y="47422"/>
                </a:lnTo>
                <a:lnTo>
                  <a:pt x="90416" y="43723"/>
                </a:lnTo>
                <a:lnTo>
                  <a:pt x="102670" y="38104"/>
                </a:lnTo>
                <a:lnTo>
                  <a:pt x="110320" y="31014"/>
                </a:lnTo>
                <a:lnTo>
                  <a:pt x="112433" y="24371"/>
                </a:lnTo>
                <a:lnTo>
                  <a:pt x="109361" y="16404"/>
                </a:lnTo>
                <a:lnTo>
                  <a:pt x="100832" y="9542"/>
                </a:lnTo>
                <a:lnTo>
                  <a:pt x="87877" y="4230"/>
                </a:lnTo>
                <a:lnTo>
                  <a:pt x="71526" y="915"/>
                </a:lnTo>
                <a:lnTo>
                  <a:pt x="56210" y="0"/>
                </a:lnTo>
                <a:lnTo>
                  <a:pt x="37836" y="1331"/>
                </a:lnTo>
                <a:lnTo>
                  <a:pt x="22006" y="5029"/>
                </a:lnTo>
                <a:lnTo>
                  <a:pt x="9753" y="10647"/>
                </a:lnTo>
                <a:lnTo>
                  <a:pt x="2107" y="17737"/>
                </a:lnTo>
                <a:lnTo>
                  <a:pt x="0" y="24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3" name="object 5153"/>
          <p:cNvSpPr/>
          <p:nvPr/>
        </p:nvSpPr>
        <p:spPr>
          <a:xfrm>
            <a:off x="4676654" y="2828190"/>
            <a:ext cx="43421" cy="203669"/>
          </a:xfrm>
          <a:custGeom>
            <a:avLst/>
            <a:gdLst/>
            <a:ahLst/>
            <a:cxnLst/>
            <a:rect l="l" t="t" r="r" b="b"/>
            <a:pathLst>
              <a:path w="43421" h="203669">
                <a:moveTo>
                  <a:pt x="36563" y="187426"/>
                </a:moveTo>
                <a:lnTo>
                  <a:pt x="36563" y="16205"/>
                </a:lnTo>
                <a:lnTo>
                  <a:pt x="29603" y="1244"/>
                </a:lnTo>
                <a:lnTo>
                  <a:pt x="18351" y="1244"/>
                </a:lnTo>
                <a:lnTo>
                  <a:pt x="6857" y="0"/>
                </a:lnTo>
                <a:lnTo>
                  <a:pt x="6857" y="187426"/>
                </a:lnTo>
                <a:lnTo>
                  <a:pt x="2654" y="189141"/>
                </a:lnTo>
                <a:lnTo>
                  <a:pt x="0" y="191566"/>
                </a:lnTo>
                <a:lnTo>
                  <a:pt x="0" y="199466"/>
                </a:lnTo>
                <a:lnTo>
                  <a:pt x="9715" y="203669"/>
                </a:lnTo>
                <a:lnTo>
                  <a:pt x="33693" y="203669"/>
                </a:lnTo>
                <a:lnTo>
                  <a:pt x="43421" y="199466"/>
                </a:lnTo>
                <a:lnTo>
                  <a:pt x="43421" y="191566"/>
                </a:lnTo>
                <a:lnTo>
                  <a:pt x="40766" y="189141"/>
                </a:lnTo>
                <a:lnTo>
                  <a:pt x="36563" y="1874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4" name="object 5154"/>
          <p:cNvSpPr/>
          <p:nvPr/>
        </p:nvSpPr>
        <p:spPr>
          <a:xfrm>
            <a:off x="4676654" y="2828190"/>
            <a:ext cx="43421" cy="203669"/>
          </a:xfrm>
          <a:custGeom>
            <a:avLst/>
            <a:gdLst/>
            <a:ahLst/>
            <a:cxnLst/>
            <a:rect l="l" t="t" r="r" b="b"/>
            <a:pathLst>
              <a:path w="43421" h="203669">
                <a:moveTo>
                  <a:pt x="36563" y="187426"/>
                </a:moveTo>
                <a:lnTo>
                  <a:pt x="36563" y="16205"/>
                </a:lnTo>
                <a:lnTo>
                  <a:pt x="29603" y="1244"/>
                </a:lnTo>
                <a:lnTo>
                  <a:pt x="23964" y="1244"/>
                </a:lnTo>
                <a:lnTo>
                  <a:pt x="18351" y="1244"/>
                </a:lnTo>
                <a:lnTo>
                  <a:pt x="6857" y="0"/>
                </a:lnTo>
                <a:lnTo>
                  <a:pt x="6857" y="187426"/>
                </a:lnTo>
                <a:lnTo>
                  <a:pt x="2654" y="189141"/>
                </a:lnTo>
                <a:lnTo>
                  <a:pt x="0" y="191566"/>
                </a:lnTo>
                <a:lnTo>
                  <a:pt x="0" y="194271"/>
                </a:lnTo>
                <a:lnTo>
                  <a:pt x="0" y="199466"/>
                </a:lnTo>
                <a:lnTo>
                  <a:pt x="9715" y="203669"/>
                </a:lnTo>
                <a:lnTo>
                  <a:pt x="21704" y="203669"/>
                </a:lnTo>
                <a:lnTo>
                  <a:pt x="33693" y="203669"/>
                </a:lnTo>
                <a:lnTo>
                  <a:pt x="43421" y="199466"/>
                </a:lnTo>
                <a:lnTo>
                  <a:pt x="43421" y="194271"/>
                </a:lnTo>
                <a:lnTo>
                  <a:pt x="43421" y="191566"/>
                </a:lnTo>
                <a:lnTo>
                  <a:pt x="40766" y="189141"/>
                </a:lnTo>
                <a:lnTo>
                  <a:pt x="36563" y="1874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5" name="object 5155"/>
          <p:cNvSpPr/>
          <p:nvPr/>
        </p:nvSpPr>
        <p:spPr>
          <a:xfrm>
            <a:off x="4683513" y="2998515"/>
            <a:ext cx="15214" cy="5473"/>
          </a:xfrm>
          <a:custGeom>
            <a:avLst/>
            <a:gdLst/>
            <a:ahLst/>
            <a:cxnLst/>
            <a:rect l="l" t="t" r="r" b="b"/>
            <a:pathLst>
              <a:path w="15214" h="5473">
                <a:moveTo>
                  <a:pt x="0" y="0"/>
                </a:moveTo>
                <a:lnTo>
                  <a:pt x="0" y="3022"/>
                </a:lnTo>
                <a:lnTo>
                  <a:pt x="6807" y="5473"/>
                </a:lnTo>
                <a:lnTo>
                  <a:pt x="15214" y="547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6" name="object 5156"/>
          <p:cNvSpPr/>
          <p:nvPr/>
        </p:nvSpPr>
        <p:spPr>
          <a:xfrm>
            <a:off x="4683513" y="2998515"/>
            <a:ext cx="15214" cy="5473"/>
          </a:xfrm>
          <a:custGeom>
            <a:avLst/>
            <a:gdLst/>
            <a:ahLst/>
            <a:cxnLst/>
            <a:rect l="l" t="t" r="r" b="b"/>
            <a:pathLst>
              <a:path w="15214" h="5473">
                <a:moveTo>
                  <a:pt x="0" y="0"/>
                </a:moveTo>
                <a:lnTo>
                  <a:pt x="0" y="3022"/>
                </a:lnTo>
                <a:lnTo>
                  <a:pt x="6807" y="5473"/>
                </a:lnTo>
                <a:lnTo>
                  <a:pt x="15214" y="54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7" name="object 5157"/>
          <p:cNvSpPr/>
          <p:nvPr/>
        </p:nvSpPr>
        <p:spPr>
          <a:xfrm>
            <a:off x="4683513" y="2986303"/>
            <a:ext cx="15214" cy="5473"/>
          </a:xfrm>
          <a:custGeom>
            <a:avLst/>
            <a:gdLst/>
            <a:ahLst/>
            <a:cxnLst/>
            <a:rect l="l" t="t" r="r" b="b"/>
            <a:pathLst>
              <a:path w="15214" h="5473">
                <a:moveTo>
                  <a:pt x="0" y="0"/>
                </a:moveTo>
                <a:lnTo>
                  <a:pt x="0" y="3022"/>
                </a:lnTo>
                <a:lnTo>
                  <a:pt x="6807" y="5473"/>
                </a:lnTo>
                <a:lnTo>
                  <a:pt x="15214" y="547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8" name="object 5158"/>
          <p:cNvSpPr/>
          <p:nvPr/>
        </p:nvSpPr>
        <p:spPr>
          <a:xfrm>
            <a:off x="4683513" y="2986303"/>
            <a:ext cx="15214" cy="5473"/>
          </a:xfrm>
          <a:custGeom>
            <a:avLst/>
            <a:gdLst/>
            <a:ahLst/>
            <a:cxnLst/>
            <a:rect l="l" t="t" r="r" b="b"/>
            <a:pathLst>
              <a:path w="15214" h="5473">
                <a:moveTo>
                  <a:pt x="0" y="0"/>
                </a:moveTo>
                <a:lnTo>
                  <a:pt x="0" y="3022"/>
                </a:lnTo>
                <a:lnTo>
                  <a:pt x="6807" y="5473"/>
                </a:lnTo>
                <a:lnTo>
                  <a:pt x="15214" y="54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9" name="object 5159"/>
          <p:cNvSpPr/>
          <p:nvPr/>
        </p:nvSpPr>
        <p:spPr>
          <a:xfrm>
            <a:off x="4683513" y="2974082"/>
            <a:ext cx="15214" cy="5486"/>
          </a:xfrm>
          <a:custGeom>
            <a:avLst/>
            <a:gdLst/>
            <a:ahLst/>
            <a:cxnLst/>
            <a:rect l="l" t="t" r="r" b="b"/>
            <a:pathLst>
              <a:path w="15214" h="5486">
                <a:moveTo>
                  <a:pt x="0" y="0"/>
                </a:moveTo>
                <a:lnTo>
                  <a:pt x="0" y="3022"/>
                </a:lnTo>
                <a:lnTo>
                  <a:pt x="6807" y="5486"/>
                </a:lnTo>
                <a:lnTo>
                  <a:pt x="15214" y="5486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0" name="object 5160"/>
          <p:cNvSpPr/>
          <p:nvPr/>
        </p:nvSpPr>
        <p:spPr>
          <a:xfrm>
            <a:off x="4683513" y="2974082"/>
            <a:ext cx="15214" cy="5486"/>
          </a:xfrm>
          <a:custGeom>
            <a:avLst/>
            <a:gdLst/>
            <a:ahLst/>
            <a:cxnLst/>
            <a:rect l="l" t="t" r="r" b="b"/>
            <a:pathLst>
              <a:path w="15214" h="5486">
                <a:moveTo>
                  <a:pt x="0" y="0"/>
                </a:moveTo>
                <a:lnTo>
                  <a:pt x="0" y="3022"/>
                </a:lnTo>
                <a:lnTo>
                  <a:pt x="6807" y="5486"/>
                </a:lnTo>
                <a:lnTo>
                  <a:pt x="15214" y="54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1" name="object 5161"/>
          <p:cNvSpPr/>
          <p:nvPr/>
        </p:nvSpPr>
        <p:spPr>
          <a:xfrm>
            <a:off x="3618891" y="2492369"/>
            <a:ext cx="1395831" cy="545719"/>
          </a:xfrm>
          <a:custGeom>
            <a:avLst/>
            <a:gdLst/>
            <a:ahLst/>
            <a:cxnLst/>
            <a:rect l="l" t="t" r="r" b="b"/>
            <a:pathLst>
              <a:path w="1395831" h="545719">
                <a:moveTo>
                  <a:pt x="1297971" y="344758"/>
                </a:moveTo>
                <a:lnTo>
                  <a:pt x="0" y="0"/>
                </a:lnTo>
                <a:lnTo>
                  <a:pt x="0" y="174955"/>
                </a:lnTo>
                <a:lnTo>
                  <a:pt x="1297971" y="519725"/>
                </a:lnTo>
                <a:lnTo>
                  <a:pt x="1297971" y="3447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2" name="object 5162"/>
          <p:cNvSpPr/>
          <p:nvPr/>
        </p:nvSpPr>
        <p:spPr>
          <a:xfrm>
            <a:off x="3618891" y="2492369"/>
            <a:ext cx="1395831" cy="545719"/>
          </a:xfrm>
          <a:custGeom>
            <a:avLst/>
            <a:gdLst/>
            <a:ahLst/>
            <a:cxnLst/>
            <a:rect l="l" t="t" r="r" b="b"/>
            <a:pathLst>
              <a:path w="1395831" h="545719">
                <a:moveTo>
                  <a:pt x="1297971" y="344758"/>
                </a:moveTo>
                <a:lnTo>
                  <a:pt x="0" y="0"/>
                </a:lnTo>
                <a:lnTo>
                  <a:pt x="0" y="174955"/>
                </a:lnTo>
                <a:lnTo>
                  <a:pt x="1297971" y="5197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3" name="object 5163"/>
          <p:cNvSpPr/>
          <p:nvPr/>
        </p:nvSpPr>
        <p:spPr>
          <a:xfrm>
            <a:off x="3618891" y="2290490"/>
            <a:ext cx="1395831" cy="572630"/>
          </a:xfrm>
          <a:custGeom>
            <a:avLst/>
            <a:gdLst/>
            <a:ahLst/>
            <a:cxnLst/>
            <a:rect l="l" t="t" r="r" b="b"/>
            <a:pathLst>
              <a:path w="1395831" h="572630">
                <a:moveTo>
                  <a:pt x="1297971" y="213681"/>
                </a:moveTo>
                <a:lnTo>
                  <a:pt x="493483" y="0"/>
                </a:lnTo>
                <a:lnTo>
                  <a:pt x="0" y="201866"/>
                </a:lnTo>
                <a:lnTo>
                  <a:pt x="1297971" y="546636"/>
                </a:lnTo>
                <a:lnTo>
                  <a:pt x="1297971" y="2136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4" name="object 5164"/>
          <p:cNvSpPr/>
          <p:nvPr/>
        </p:nvSpPr>
        <p:spPr>
          <a:xfrm>
            <a:off x="3618891" y="2290490"/>
            <a:ext cx="1395831" cy="572630"/>
          </a:xfrm>
          <a:custGeom>
            <a:avLst/>
            <a:gdLst/>
            <a:ahLst/>
            <a:cxnLst/>
            <a:rect l="l" t="t" r="r" b="b"/>
            <a:pathLst>
              <a:path w="1395831" h="572630">
                <a:moveTo>
                  <a:pt x="1297971" y="213681"/>
                </a:moveTo>
                <a:lnTo>
                  <a:pt x="493483" y="0"/>
                </a:lnTo>
                <a:lnTo>
                  <a:pt x="0" y="201866"/>
                </a:lnTo>
                <a:lnTo>
                  <a:pt x="1297971" y="5466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5" name="object 5165"/>
          <p:cNvSpPr/>
          <p:nvPr/>
        </p:nvSpPr>
        <p:spPr>
          <a:xfrm>
            <a:off x="4687110" y="3199569"/>
            <a:ext cx="60551" cy="112725"/>
          </a:xfrm>
          <a:custGeom>
            <a:avLst/>
            <a:gdLst/>
            <a:ahLst/>
            <a:cxnLst/>
            <a:rect l="l" t="t" r="r" b="b"/>
            <a:pathLst>
              <a:path w="60551" h="112725">
                <a:moveTo>
                  <a:pt x="14676" y="36182"/>
                </a:moveTo>
                <a:lnTo>
                  <a:pt x="9729" y="49249"/>
                </a:lnTo>
                <a:lnTo>
                  <a:pt x="8915" y="51917"/>
                </a:lnTo>
                <a:lnTo>
                  <a:pt x="5702" y="65584"/>
                </a:lnTo>
                <a:lnTo>
                  <a:pt x="4203" y="78399"/>
                </a:lnTo>
                <a:lnTo>
                  <a:pt x="4356" y="89890"/>
                </a:lnTo>
                <a:lnTo>
                  <a:pt x="4610" y="92227"/>
                </a:lnTo>
                <a:lnTo>
                  <a:pt x="0" y="107886"/>
                </a:lnTo>
                <a:lnTo>
                  <a:pt x="16484" y="112725"/>
                </a:lnTo>
                <a:lnTo>
                  <a:pt x="24208" y="112325"/>
                </a:lnTo>
                <a:lnTo>
                  <a:pt x="32378" y="107260"/>
                </a:lnTo>
                <a:lnTo>
                  <a:pt x="40454" y="98182"/>
                </a:lnTo>
                <a:lnTo>
                  <a:pt x="47893" y="85744"/>
                </a:lnTo>
                <a:lnTo>
                  <a:pt x="54154" y="70597"/>
                </a:lnTo>
                <a:lnTo>
                  <a:pt x="55714" y="65646"/>
                </a:lnTo>
                <a:lnTo>
                  <a:pt x="59432" y="48821"/>
                </a:lnTo>
                <a:lnTo>
                  <a:pt x="60551" y="33472"/>
                </a:lnTo>
                <a:lnTo>
                  <a:pt x="59182" y="20503"/>
                </a:lnTo>
                <a:lnTo>
                  <a:pt x="55437" y="10814"/>
                </a:lnTo>
                <a:lnTo>
                  <a:pt x="49429" y="5310"/>
                </a:lnTo>
                <a:lnTo>
                  <a:pt x="48132" y="4838"/>
                </a:lnTo>
                <a:lnTo>
                  <a:pt x="31661" y="0"/>
                </a:lnTo>
                <a:lnTo>
                  <a:pt x="27050" y="15671"/>
                </a:lnTo>
                <a:lnTo>
                  <a:pt x="20555" y="24866"/>
                </a:lnTo>
                <a:lnTo>
                  <a:pt x="14676" y="361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6" name="object 5166"/>
          <p:cNvSpPr/>
          <p:nvPr/>
        </p:nvSpPr>
        <p:spPr>
          <a:xfrm>
            <a:off x="4687110" y="3199569"/>
            <a:ext cx="60551" cy="112725"/>
          </a:xfrm>
          <a:custGeom>
            <a:avLst/>
            <a:gdLst/>
            <a:ahLst/>
            <a:cxnLst/>
            <a:rect l="l" t="t" r="r" b="b"/>
            <a:pathLst>
              <a:path w="60551" h="112725">
                <a:moveTo>
                  <a:pt x="27050" y="15671"/>
                </a:moveTo>
                <a:lnTo>
                  <a:pt x="20555" y="24866"/>
                </a:lnTo>
                <a:lnTo>
                  <a:pt x="14676" y="36182"/>
                </a:lnTo>
                <a:lnTo>
                  <a:pt x="9729" y="49249"/>
                </a:lnTo>
                <a:lnTo>
                  <a:pt x="8915" y="51917"/>
                </a:lnTo>
                <a:lnTo>
                  <a:pt x="5702" y="65584"/>
                </a:lnTo>
                <a:lnTo>
                  <a:pt x="4203" y="78399"/>
                </a:lnTo>
                <a:lnTo>
                  <a:pt x="4356" y="89890"/>
                </a:lnTo>
                <a:lnTo>
                  <a:pt x="4610" y="92227"/>
                </a:lnTo>
                <a:lnTo>
                  <a:pt x="0" y="107886"/>
                </a:lnTo>
                <a:lnTo>
                  <a:pt x="16484" y="112725"/>
                </a:lnTo>
                <a:lnTo>
                  <a:pt x="24208" y="112325"/>
                </a:lnTo>
                <a:lnTo>
                  <a:pt x="32378" y="107260"/>
                </a:lnTo>
                <a:lnTo>
                  <a:pt x="40454" y="98182"/>
                </a:lnTo>
                <a:lnTo>
                  <a:pt x="47893" y="85744"/>
                </a:lnTo>
                <a:lnTo>
                  <a:pt x="54154" y="70597"/>
                </a:lnTo>
                <a:lnTo>
                  <a:pt x="55714" y="65646"/>
                </a:lnTo>
                <a:lnTo>
                  <a:pt x="59432" y="48821"/>
                </a:lnTo>
                <a:lnTo>
                  <a:pt x="60551" y="33472"/>
                </a:lnTo>
                <a:lnTo>
                  <a:pt x="59182" y="20503"/>
                </a:lnTo>
                <a:lnTo>
                  <a:pt x="55437" y="10814"/>
                </a:lnTo>
                <a:lnTo>
                  <a:pt x="49429" y="5310"/>
                </a:lnTo>
                <a:lnTo>
                  <a:pt x="48132" y="4838"/>
                </a:lnTo>
                <a:lnTo>
                  <a:pt x="31661" y="0"/>
                </a:lnTo>
                <a:lnTo>
                  <a:pt x="27050" y="156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7" name="object 5167"/>
          <p:cNvSpPr/>
          <p:nvPr/>
        </p:nvSpPr>
        <p:spPr>
          <a:xfrm>
            <a:off x="4674705" y="3199571"/>
            <a:ext cx="56481" cy="107886"/>
          </a:xfrm>
          <a:custGeom>
            <a:avLst/>
            <a:gdLst/>
            <a:ahLst/>
            <a:cxnLst/>
            <a:rect l="l" t="t" r="r" b="b"/>
            <a:pathLst>
              <a:path w="56481" h="107886">
                <a:moveTo>
                  <a:pt x="12409" y="107886"/>
                </a:moveTo>
                <a:lnTo>
                  <a:pt x="20134" y="107485"/>
                </a:lnTo>
                <a:lnTo>
                  <a:pt x="28307" y="102418"/>
                </a:lnTo>
                <a:lnTo>
                  <a:pt x="36384" y="93338"/>
                </a:lnTo>
                <a:lnTo>
                  <a:pt x="43823" y="80900"/>
                </a:lnTo>
                <a:lnTo>
                  <a:pt x="50081" y="65756"/>
                </a:lnTo>
                <a:lnTo>
                  <a:pt x="51640" y="60807"/>
                </a:lnTo>
                <a:lnTo>
                  <a:pt x="55359" y="43981"/>
                </a:lnTo>
                <a:lnTo>
                  <a:pt x="56481" y="28631"/>
                </a:lnTo>
                <a:lnTo>
                  <a:pt x="55115" y="15661"/>
                </a:lnTo>
                <a:lnTo>
                  <a:pt x="51372" y="5973"/>
                </a:lnTo>
                <a:lnTo>
                  <a:pt x="45365" y="470"/>
                </a:lnTo>
                <a:lnTo>
                  <a:pt x="44071" y="0"/>
                </a:lnTo>
                <a:lnTo>
                  <a:pt x="36350" y="406"/>
                </a:lnTo>
                <a:lnTo>
                  <a:pt x="28180" y="5476"/>
                </a:lnTo>
                <a:lnTo>
                  <a:pt x="20102" y="14559"/>
                </a:lnTo>
                <a:lnTo>
                  <a:pt x="12660" y="27001"/>
                </a:lnTo>
                <a:lnTo>
                  <a:pt x="6397" y="42153"/>
                </a:lnTo>
                <a:lnTo>
                  <a:pt x="4840" y="47091"/>
                </a:lnTo>
                <a:lnTo>
                  <a:pt x="1120" y="63919"/>
                </a:lnTo>
                <a:lnTo>
                  <a:pt x="0" y="79268"/>
                </a:lnTo>
                <a:lnTo>
                  <a:pt x="1367" y="92235"/>
                </a:lnTo>
                <a:lnTo>
                  <a:pt x="5111" y="101919"/>
                </a:lnTo>
                <a:lnTo>
                  <a:pt x="11122" y="107418"/>
                </a:lnTo>
                <a:lnTo>
                  <a:pt x="12409" y="10788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8" name="object 5168"/>
          <p:cNvSpPr/>
          <p:nvPr/>
        </p:nvSpPr>
        <p:spPr>
          <a:xfrm>
            <a:off x="4674705" y="3199571"/>
            <a:ext cx="56481" cy="107886"/>
          </a:xfrm>
          <a:custGeom>
            <a:avLst/>
            <a:gdLst/>
            <a:ahLst/>
            <a:cxnLst/>
            <a:rect l="l" t="t" r="r" b="b"/>
            <a:pathLst>
              <a:path w="56481" h="107886">
                <a:moveTo>
                  <a:pt x="12409" y="107886"/>
                </a:moveTo>
                <a:lnTo>
                  <a:pt x="20134" y="107485"/>
                </a:lnTo>
                <a:lnTo>
                  <a:pt x="28307" y="102418"/>
                </a:lnTo>
                <a:lnTo>
                  <a:pt x="36384" y="93338"/>
                </a:lnTo>
                <a:lnTo>
                  <a:pt x="43823" y="80900"/>
                </a:lnTo>
                <a:lnTo>
                  <a:pt x="50081" y="65756"/>
                </a:lnTo>
                <a:lnTo>
                  <a:pt x="51640" y="60807"/>
                </a:lnTo>
                <a:lnTo>
                  <a:pt x="55359" y="43981"/>
                </a:lnTo>
                <a:lnTo>
                  <a:pt x="56481" y="28631"/>
                </a:lnTo>
                <a:lnTo>
                  <a:pt x="55115" y="15661"/>
                </a:lnTo>
                <a:lnTo>
                  <a:pt x="51372" y="5973"/>
                </a:lnTo>
                <a:lnTo>
                  <a:pt x="45365" y="470"/>
                </a:lnTo>
                <a:lnTo>
                  <a:pt x="44071" y="0"/>
                </a:lnTo>
                <a:lnTo>
                  <a:pt x="36350" y="406"/>
                </a:lnTo>
                <a:lnTo>
                  <a:pt x="28180" y="5476"/>
                </a:lnTo>
                <a:lnTo>
                  <a:pt x="20102" y="14559"/>
                </a:lnTo>
                <a:lnTo>
                  <a:pt x="12660" y="27001"/>
                </a:lnTo>
                <a:lnTo>
                  <a:pt x="6397" y="42153"/>
                </a:lnTo>
                <a:lnTo>
                  <a:pt x="4840" y="47091"/>
                </a:lnTo>
                <a:lnTo>
                  <a:pt x="1120" y="63919"/>
                </a:lnTo>
                <a:lnTo>
                  <a:pt x="0" y="79268"/>
                </a:lnTo>
                <a:lnTo>
                  <a:pt x="1367" y="92235"/>
                </a:lnTo>
                <a:lnTo>
                  <a:pt x="5111" y="101919"/>
                </a:lnTo>
                <a:lnTo>
                  <a:pt x="11122" y="107418"/>
                </a:lnTo>
                <a:lnTo>
                  <a:pt x="12409" y="1078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9" name="object 5169"/>
          <p:cNvSpPr/>
          <p:nvPr/>
        </p:nvSpPr>
        <p:spPr>
          <a:xfrm>
            <a:off x="4669513" y="3246129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921" y="13919"/>
                </a:lnTo>
                <a:lnTo>
                  <a:pt x="7188" y="8064"/>
                </a:lnTo>
                <a:lnTo>
                  <a:pt x="9537" y="0"/>
                </a:lnTo>
                <a:lnTo>
                  <a:pt x="0" y="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0" name="object 5170"/>
          <p:cNvSpPr/>
          <p:nvPr/>
        </p:nvSpPr>
        <p:spPr>
          <a:xfrm>
            <a:off x="4669513" y="3246129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921" y="13919"/>
                </a:lnTo>
                <a:lnTo>
                  <a:pt x="7188" y="8064"/>
                </a:lnTo>
                <a:lnTo>
                  <a:pt x="95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1" name="object 5171"/>
          <p:cNvSpPr/>
          <p:nvPr/>
        </p:nvSpPr>
        <p:spPr>
          <a:xfrm>
            <a:off x="4657799" y="3242693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908" y="13919"/>
                </a:lnTo>
                <a:lnTo>
                  <a:pt x="7175" y="8064"/>
                </a:lnTo>
                <a:lnTo>
                  <a:pt x="9537" y="0"/>
                </a:lnTo>
                <a:lnTo>
                  <a:pt x="0" y="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2" name="object 5172"/>
          <p:cNvSpPr/>
          <p:nvPr/>
        </p:nvSpPr>
        <p:spPr>
          <a:xfrm>
            <a:off x="4657799" y="3242693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908" y="13919"/>
                </a:lnTo>
                <a:lnTo>
                  <a:pt x="7175" y="8064"/>
                </a:lnTo>
                <a:lnTo>
                  <a:pt x="95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3" name="object 5173"/>
          <p:cNvSpPr/>
          <p:nvPr/>
        </p:nvSpPr>
        <p:spPr>
          <a:xfrm>
            <a:off x="4646066" y="3239249"/>
            <a:ext cx="9563" cy="13919"/>
          </a:xfrm>
          <a:custGeom>
            <a:avLst/>
            <a:gdLst/>
            <a:ahLst/>
            <a:cxnLst/>
            <a:rect l="l" t="t" r="r" b="b"/>
            <a:pathLst>
              <a:path w="9563" h="13919">
                <a:moveTo>
                  <a:pt x="0" y="13068"/>
                </a:moveTo>
                <a:lnTo>
                  <a:pt x="2908" y="13919"/>
                </a:lnTo>
                <a:lnTo>
                  <a:pt x="7188" y="8064"/>
                </a:lnTo>
                <a:lnTo>
                  <a:pt x="9563" y="0"/>
                </a:lnTo>
                <a:lnTo>
                  <a:pt x="0" y="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4" name="object 5174"/>
          <p:cNvSpPr/>
          <p:nvPr/>
        </p:nvSpPr>
        <p:spPr>
          <a:xfrm>
            <a:off x="4646066" y="3239249"/>
            <a:ext cx="9563" cy="13919"/>
          </a:xfrm>
          <a:custGeom>
            <a:avLst/>
            <a:gdLst/>
            <a:ahLst/>
            <a:cxnLst/>
            <a:rect l="l" t="t" r="r" b="b"/>
            <a:pathLst>
              <a:path w="9563" h="13919">
                <a:moveTo>
                  <a:pt x="0" y="13068"/>
                </a:moveTo>
                <a:lnTo>
                  <a:pt x="2908" y="13919"/>
                </a:lnTo>
                <a:lnTo>
                  <a:pt x="7188" y="8064"/>
                </a:lnTo>
                <a:lnTo>
                  <a:pt x="95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5" name="object 5175"/>
          <p:cNvSpPr/>
          <p:nvPr/>
        </p:nvSpPr>
        <p:spPr>
          <a:xfrm>
            <a:off x="4266851" y="3125485"/>
            <a:ext cx="69964" cy="28498"/>
          </a:xfrm>
          <a:custGeom>
            <a:avLst/>
            <a:gdLst/>
            <a:ahLst/>
            <a:cxnLst/>
            <a:rect l="l" t="t" r="r" b="b"/>
            <a:pathLst>
              <a:path w="69964" h="28498">
                <a:moveTo>
                  <a:pt x="43942" y="28498"/>
                </a:moveTo>
                <a:lnTo>
                  <a:pt x="69964" y="18034"/>
                </a:lnTo>
                <a:lnTo>
                  <a:pt x="52298" y="0"/>
                </a:lnTo>
                <a:lnTo>
                  <a:pt x="0" y="139"/>
                </a:lnTo>
                <a:lnTo>
                  <a:pt x="43942" y="284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6" name="object 5176"/>
          <p:cNvSpPr/>
          <p:nvPr/>
        </p:nvSpPr>
        <p:spPr>
          <a:xfrm>
            <a:off x="4266851" y="3125485"/>
            <a:ext cx="69964" cy="28498"/>
          </a:xfrm>
          <a:custGeom>
            <a:avLst/>
            <a:gdLst/>
            <a:ahLst/>
            <a:cxnLst/>
            <a:rect l="l" t="t" r="r" b="b"/>
            <a:pathLst>
              <a:path w="69964" h="28498">
                <a:moveTo>
                  <a:pt x="43942" y="28498"/>
                </a:moveTo>
                <a:lnTo>
                  <a:pt x="0" y="139"/>
                </a:lnTo>
                <a:lnTo>
                  <a:pt x="52298" y="0"/>
                </a:lnTo>
                <a:lnTo>
                  <a:pt x="69964" y="18034"/>
                </a:lnTo>
                <a:lnTo>
                  <a:pt x="43942" y="284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7" name="object 5177"/>
          <p:cNvSpPr/>
          <p:nvPr/>
        </p:nvSpPr>
        <p:spPr>
          <a:xfrm>
            <a:off x="4310794" y="3125484"/>
            <a:ext cx="398272" cy="147027"/>
          </a:xfrm>
          <a:custGeom>
            <a:avLst/>
            <a:gdLst/>
            <a:ahLst/>
            <a:cxnLst/>
            <a:rect l="l" t="t" r="r" b="b"/>
            <a:pathLst>
              <a:path w="398272" h="147027">
                <a:moveTo>
                  <a:pt x="383489" y="110020"/>
                </a:moveTo>
                <a:lnTo>
                  <a:pt x="8356" y="0"/>
                </a:lnTo>
                <a:lnTo>
                  <a:pt x="15989" y="9486"/>
                </a:lnTo>
                <a:lnTo>
                  <a:pt x="14414" y="14897"/>
                </a:lnTo>
                <a:lnTo>
                  <a:pt x="12826" y="20281"/>
                </a:lnTo>
                <a:lnTo>
                  <a:pt x="0" y="28498"/>
                </a:lnTo>
                <a:lnTo>
                  <a:pt x="375132" y="138518"/>
                </a:lnTo>
                <a:lnTo>
                  <a:pt x="375589" y="143027"/>
                </a:lnTo>
                <a:lnTo>
                  <a:pt x="377177" y="146253"/>
                </a:lnTo>
                <a:lnTo>
                  <a:pt x="379768" y="147027"/>
                </a:lnTo>
                <a:lnTo>
                  <a:pt x="387760" y="143005"/>
                </a:lnTo>
                <a:lnTo>
                  <a:pt x="394668" y="129590"/>
                </a:lnTo>
                <a:lnTo>
                  <a:pt x="398272" y="117335"/>
                </a:lnTo>
                <a:lnTo>
                  <a:pt x="396976" y="106819"/>
                </a:lnTo>
                <a:lnTo>
                  <a:pt x="391985" y="105359"/>
                </a:lnTo>
                <a:lnTo>
                  <a:pt x="389394" y="104597"/>
                </a:lnTo>
                <a:lnTo>
                  <a:pt x="386321" y="106464"/>
                </a:lnTo>
                <a:lnTo>
                  <a:pt x="383489" y="1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8" name="object 5178"/>
          <p:cNvSpPr/>
          <p:nvPr/>
        </p:nvSpPr>
        <p:spPr>
          <a:xfrm>
            <a:off x="4310794" y="3125484"/>
            <a:ext cx="398272" cy="147027"/>
          </a:xfrm>
          <a:custGeom>
            <a:avLst/>
            <a:gdLst/>
            <a:ahLst/>
            <a:cxnLst/>
            <a:rect l="l" t="t" r="r" b="b"/>
            <a:pathLst>
              <a:path w="398272" h="147027">
                <a:moveTo>
                  <a:pt x="383489" y="110020"/>
                </a:moveTo>
                <a:lnTo>
                  <a:pt x="8356" y="0"/>
                </a:lnTo>
                <a:lnTo>
                  <a:pt x="15989" y="9486"/>
                </a:lnTo>
                <a:lnTo>
                  <a:pt x="14414" y="14897"/>
                </a:lnTo>
                <a:lnTo>
                  <a:pt x="12826" y="20281"/>
                </a:lnTo>
                <a:lnTo>
                  <a:pt x="0" y="28498"/>
                </a:lnTo>
                <a:lnTo>
                  <a:pt x="375132" y="138518"/>
                </a:lnTo>
                <a:lnTo>
                  <a:pt x="375589" y="143027"/>
                </a:lnTo>
                <a:lnTo>
                  <a:pt x="377177" y="146253"/>
                </a:lnTo>
                <a:lnTo>
                  <a:pt x="379768" y="147027"/>
                </a:lnTo>
                <a:lnTo>
                  <a:pt x="387760" y="143005"/>
                </a:lnTo>
                <a:lnTo>
                  <a:pt x="394668" y="129590"/>
                </a:lnTo>
                <a:lnTo>
                  <a:pt x="398272" y="117335"/>
                </a:lnTo>
                <a:lnTo>
                  <a:pt x="396976" y="106819"/>
                </a:lnTo>
                <a:lnTo>
                  <a:pt x="391985" y="105359"/>
                </a:lnTo>
                <a:lnTo>
                  <a:pt x="389394" y="104597"/>
                </a:lnTo>
                <a:lnTo>
                  <a:pt x="386321" y="106464"/>
                </a:lnTo>
                <a:lnTo>
                  <a:pt x="383489" y="1100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9" name="object 5179"/>
          <p:cNvSpPr/>
          <p:nvPr/>
        </p:nvSpPr>
        <p:spPr>
          <a:xfrm>
            <a:off x="4473165" y="3013444"/>
            <a:ext cx="55194" cy="46583"/>
          </a:xfrm>
          <a:custGeom>
            <a:avLst/>
            <a:gdLst/>
            <a:ahLst/>
            <a:cxnLst/>
            <a:rect l="l" t="t" r="r" b="b"/>
            <a:pathLst>
              <a:path w="55194" h="46583">
                <a:moveTo>
                  <a:pt x="6591" y="19316"/>
                </a:moveTo>
                <a:lnTo>
                  <a:pt x="0" y="46583"/>
                </a:lnTo>
                <a:lnTo>
                  <a:pt x="24955" y="42672"/>
                </a:lnTo>
                <a:lnTo>
                  <a:pt x="55194" y="0"/>
                </a:lnTo>
                <a:lnTo>
                  <a:pt x="6591" y="193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0" name="object 5180"/>
          <p:cNvSpPr/>
          <p:nvPr/>
        </p:nvSpPr>
        <p:spPr>
          <a:xfrm>
            <a:off x="4473165" y="3013444"/>
            <a:ext cx="55194" cy="46583"/>
          </a:xfrm>
          <a:custGeom>
            <a:avLst/>
            <a:gdLst/>
            <a:ahLst/>
            <a:cxnLst/>
            <a:rect l="l" t="t" r="r" b="b"/>
            <a:pathLst>
              <a:path w="55194" h="46583">
                <a:moveTo>
                  <a:pt x="6591" y="19316"/>
                </a:moveTo>
                <a:lnTo>
                  <a:pt x="55194" y="0"/>
                </a:lnTo>
                <a:lnTo>
                  <a:pt x="24955" y="42672"/>
                </a:lnTo>
                <a:lnTo>
                  <a:pt x="0" y="46583"/>
                </a:lnTo>
                <a:lnTo>
                  <a:pt x="6591" y="193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1" name="object 5181"/>
          <p:cNvSpPr/>
          <p:nvPr/>
        </p:nvSpPr>
        <p:spPr>
          <a:xfrm>
            <a:off x="4155458" y="3032758"/>
            <a:ext cx="342094" cy="268052"/>
          </a:xfrm>
          <a:custGeom>
            <a:avLst/>
            <a:gdLst/>
            <a:ahLst/>
            <a:cxnLst/>
            <a:rect l="l" t="t" r="r" b="b"/>
            <a:pathLst>
              <a:path w="342094" h="268052">
                <a:moveTo>
                  <a:pt x="29039" y="257937"/>
                </a:moveTo>
                <a:lnTo>
                  <a:pt x="342094" y="23787"/>
                </a:lnTo>
                <a:lnTo>
                  <a:pt x="329914" y="24206"/>
                </a:lnTo>
                <a:lnTo>
                  <a:pt x="326549" y="19697"/>
                </a:lnTo>
                <a:lnTo>
                  <a:pt x="323183" y="15189"/>
                </a:lnTo>
                <a:lnTo>
                  <a:pt x="324301" y="0"/>
                </a:lnTo>
                <a:lnTo>
                  <a:pt x="11246" y="234149"/>
                </a:lnTo>
                <a:lnTo>
                  <a:pt x="7347" y="231825"/>
                </a:lnTo>
                <a:lnTo>
                  <a:pt x="3829" y="231140"/>
                </a:lnTo>
                <a:lnTo>
                  <a:pt x="1657" y="232752"/>
                </a:lnTo>
                <a:lnTo>
                  <a:pt x="0" y="241171"/>
                </a:lnTo>
                <a:lnTo>
                  <a:pt x="6022" y="254234"/>
                </a:lnTo>
                <a:lnTo>
                  <a:pt x="7131" y="255778"/>
                </a:lnTo>
                <a:lnTo>
                  <a:pt x="17751" y="265949"/>
                </a:lnTo>
                <a:lnTo>
                  <a:pt x="26732" y="268052"/>
                </a:lnTo>
                <a:lnTo>
                  <a:pt x="29826" y="265899"/>
                </a:lnTo>
                <a:lnTo>
                  <a:pt x="30169" y="262331"/>
                </a:lnTo>
                <a:lnTo>
                  <a:pt x="29039" y="2579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2" name="object 5182"/>
          <p:cNvSpPr/>
          <p:nvPr/>
        </p:nvSpPr>
        <p:spPr>
          <a:xfrm>
            <a:off x="4155458" y="3032758"/>
            <a:ext cx="342094" cy="268052"/>
          </a:xfrm>
          <a:custGeom>
            <a:avLst/>
            <a:gdLst/>
            <a:ahLst/>
            <a:cxnLst/>
            <a:rect l="l" t="t" r="r" b="b"/>
            <a:pathLst>
              <a:path w="342094" h="268052">
                <a:moveTo>
                  <a:pt x="29039" y="257937"/>
                </a:moveTo>
                <a:lnTo>
                  <a:pt x="342094" y="23787"/>
                </a:lnTo>
                <a:lnTo>
                  <a:pt x="329914" y="24206"/>
                </a:lnTo>
                <a:lnTo>
                  <a:pt x="326549" y="19697"/>
                </a:lnTo>
                <a:lnTo>
                  <a:pt x="323183" y="15189"/>
                </a:lnTo>
                <a:lnTo>
                  <a:pt x="324301" y="0"/>
                </a:lnTo>
                <a:lnTo>
                  <a:pt x="11246" y="234149"/>
                </a:lnTo>
                <a:lnTo>
                  <a:pt x="7347" y="231825"/>
                </a:lnTo>
                <a:lnTo>
                  <a:pt x="3829" y="231140"/>
                </a:lnTo>
                <a:lnTo>
                  <a:pt x="1657" y="232752"/>
                </a:lnTo>
                <a:lnTo>
                  <a:pt x="0" y="241171"/>
                </a:lnTo>
                <a:lnTo>
                  <a:pt x="6022" y="254234"/>
                </a:lnTo>
                <a:lnTo>
                  <a:pt x="7131" y="255778"/>
                </a:lnTo>
                <a:lnTo>
                  <a:pt x="17751" y="265949"/>
                </a:lnTo>
                <a:lnTo>
                  <a:pt x="26732" y="268052"/>
                </a:lnTo>
                <a:lnTo>
                  <a:pt x="27667" y="267525"/>
                </a:lnTo>
                <a:lnTo>
                  <a:pt x="29826" y="265899"/>
                </a:lnTo>
                <a:lnTo>
                  <a:pt x="30169" y="262331"/>
                </a:lnTo>
                <a:lnTo>
                  <a:pt x="29039" y="257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3" name="object 5183"/>
          <p:cNvSpPr/>
          <p:nvPr/>
        </p:nvSpPr>
        <p:spPr>
          <a:xfrm>
            <a:off x="4180398" y="3255163"/>
            <a:ext cx="11722" cy="11772"/>
          </a:xfrm>
          <a:custGeom>
            <a:avLst/>
            <a:gdLst/>
            <a:ahLst/>
            <a:cxnLst/>
            <a:rect l="l" t="t" r="r" b="b"/>
            <a:pathLst>
              <a:path w="11722" h="11772">
                <a:moveTo>
                  <a:pt x="0" y="1498"/>
                </a:moveTo>
                <a:lnTo>
                  <a:pt x="11722" y="11772"/>
                </a:lnTo>
                <a:lnTo>
                  <a:pt x="6680" y="5029"/>
                </a:lnTo>
                <a:lnTo>
                  <a:pt x="2019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4" name="object 5184"/>
          <p:cNvSpPr/>
          <p:nvPr/>
        </p:nvSpPr>
        <p:spPr>
          <a:xfrm>
            <a:off x="4180398" y="3255163"/>
            <a:ext cx="11722" cy="11772"/>
          </a:xfrm>
          <a:custGeom>
            <a:avLst/>
            <a:gdLst/>
            <a:ahLst/>
            <a:cxnLst/>
            <a:rect l="l" t="t" r="r" b="b"/>
            <a:pathLst>
              <a:path w="11722" h="11772">
                <a:moveTo>
                  <a:pt x="0" y="1498"/>
                </a:moveTo>
                <a:lnTo>
                  <a:pt x="2019" y="0"/>
                </a:lnTo>
                <a:lnTo>
                  <a:pt x="6680" y="5029"/>
                </a:lnTo>
                <a:lnTo>
                  <a:pt x="11722" y="117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5" name="object 5185"/>
          <p:cNvSpPr/>
          <p:nvPr/>
        </p:nvSpPr>
        <p:spPr>
          <a:xfrm>
            <a:off x="4190174" y="3247478"/>
            <a:ext cx="11734" cy="12141"/>
          </a:xfrm>
          <a:custGeom>
            <a:avLst/>
            <a:gdLst/>
            <a:ahLst/>
            <a:cxnLst/>
            <a:rect l="l" t="t" r="r" b="b"/>
            <a:pathLst>
              <a:path w="11734" h="12141">
                <a:moveTo>
                  <a:pt x="0" y="1866"/>
                </a:moveTo>
                <a:lnTo>
                  <a:pt x="11734" y="12141"/>
                </a:lnTo>
                <a:lnTo>
                  <a:pt x="6692" y="5397"/>
                </a:lnTo>
                <a:lnTo>
                  <a:pt x="2527" y="0"/>
                </a:lnTo>
                <a:lnTo>
                  <a:pt x="0" y="18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6" name="object 5186"/>
          <p:cNvSpPr/>
          <p:nvPr/>
        </p:nvSpPr>
        <p:spPr>
          <a:xfrm>
            <a:off x="4190174" y="3247478"/>
            <a:ext cx="11734" cy="12141"/>
          </a:xfrm>
          <a:custGeom>
            <a:avLst/>
            <a:gdLst/>
            <a:ahLst/>
            <a:cxnLst/>
            <a:rect l="l" t="t" r="r" b="b"/>
            <a:pathLst>
              <a:path w="11734" h="12141">
                <a:moveTo>
                  <a:pt x="0" y="1866"/>
                </a:moveTo>
                <a:lnTo>
                  <a:pt x="2527" y="0"/>
                </a:lnTo>
                <a:lnTo>
                  <a:pt x="6692" y="5397"/>
                </a:lnTo>
                <a:lnTo>
                  <a:pt x="11734" y="121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7" name="object 5187"/>
          <p:cNvSpPr/>
          <p:nvPr/>
        </p:nvSpPr>
        <p:spPr>
          <a:xfrm>
            <a:off x="4199965" y="3240852"/>
            <a:ext cx="11722" cy="11442"/>
          </a:xfrm>
          <a:custGeom>
            <a:avLst/>
            <a:gdLst/>
            <a:ahLst/>
            <a:cxnLst/>
            <a:rect l="l" t="t" r="r" b="b"/>
            <a:pathLst>
              <a:path w="11722" h="11442">
                <a:moveTo>
                  <a:pt x="0" y="1181"/>
                </a:moveTo>
                <a:lnTo>
                  <a:pt x="11722" y="11442"/>
                </a:lnTo>
                <a:lnTo>
                  <a:pt x="6692" y="4711"/>
                </a:lnTo>
                <a:lnTo>
                  <a:pt x="1587" y="0"/>
                </a:lnTo>
                <a:lnTo>
                  <a:pt x="0" y="11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8" name="object 5188"/>
          <p:cNvSpPr/>
          <p:nvPr/>
        </p:nvSpPr>
        <p:spPr>
          <a:xfrm>
            <a:off x="4199965" y="3240852"/>
            <a:ext cx="11722" cy="11442"/>
          </a:xfrm>
          <a:custGeom>
            <a:avLst/>
            <a:gdLst/>
            <a:ahLst/>
            <a:cxnLst/>
            <a:rect l="l" t="t" r="r" b="b"/>
            <a:pathLst>
              <a:path w="11722" h="11442">
                <a:moveTo>
                  <a:pt x="0" y="1181"/>
                </a:moveTo>
                <a:lnTo>
                  <a:pt x="1587" y="0"/>
                </a:lnTo>
                <a:lnTo>
                  <a:pt x="6692" y="4711"/>
                </a:lnTo>
                <a:lnTo>
                  <a:pt x="11722" y="114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9" name="object 5189"/>
          <p:cNvSpPr/>
          <p:nvPr/>
        </p:nvSpPr>
        <p:spPr>
          <a:xfrm>
            <a:off x="4118407" y="3239242"/>
            <a:ext cx="86298" cy="102232"/>
          </a:xfrm>
          <a:custGeom>
            <a:avLst/>
            <a:gdLst/>
            <a:ahLst/>
            <a:cxnLst/>
            <a:rect l="l" t="t" r="r" b="b"/>
            <a:pathLst>
              <a:path w="86298" h="102232">
                <a:moveTo>
                  <a:pt x="13754" y="1889"/>
                </a:moveTo>
                <a:lnTo>
                  <a:pt x="0" y="12176"/>
                </a:lnTo>
                <a:lnTo>
                  <a:pt x="9779" y="25257"/>
                </a:lnTo>
                <a:lnTo>
                  <a:pt x="13236" y="35974"/>
                </a:lnTo>
                <a:lnTo>
                  <a:pt x="18764" y="47467"/>
                </a:lnTo>
                <a:lnTo>
                  <a:pt x="26257" y="59256"/>
                </a:lnTo>
                <a:lnTo>
                  <a:pt x="27914" y="61516"/>
                </a:lnTo>
                <a:lnTo>
                  <a:pt x="37008" y="72383"/>
                </a:lnTo>
                <a:lnTo>
                  <a:pt x="46454" y="81332"/>
                </a:lnTo>
                <a:lnTo>
                  <a:pt x="55819" y="88117"/>
                </a:lnTo>
                <a:lnTo>
                  <a:pt x="57569" y="89151"/>
                </a:lnTo>
                <a:lnTo>
                  <a:pt x="67348" y="102232"/>
                </a:lnTo>
                <a:lnTo>
                  <a:pt x="81089" y="91932"/>
                </a:lnTo>
                <a:lnTo>
                  <a:pt x="85320" y="85770"/>
                </a:lnTo>
                <a:lnTo>
                  <a:pt x="86298" y="76624"/>
                </a:lnTo>
                <a:lnTo>
                  <a:pt x="84200" y="65244"/>
                </a:lnTo>
                <a:lnTo>
                  <a:pt x="79205" y="52381"/>
                </a:lnTo>
                <a:lnTo>
                  <a:pt x="71491" y="38782"/>
                </a:lnTo>
                <a:lnTo>
                  <a:pt x="66954" y="32319"/>
                </a:lnTo>
                <a:lnTo>
                  <a:pt x="56533" y="20061"/>
                </a:lnTo>
                <a:lnTo>
                  <a:pt x="45735" y="10348"/>
                </a:lnTo>
                <a:lnTo>
                  <a:pt x="35195" y="3540"/>
                </a:lnTo>
                <a:lnTo>
                  <a:pt x="25549" y="0"/>
                </a:lnTo>
                <a:lnTo>
                  <a:pt x="17432" y="90"/>
                </a:lnTo>
                <a:lnTo>
                  <a:pt x="13754" y="18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0" name="object 5190"/>
          <p:cNvSpPr/>
          <p:nvPr/>
        </p:nvSpPr>
        <p:spPr>
          <a:xfrm>
            <a:off x="4118407" y="3239242"/>
            <a:ext cx="86298" cy="102232"/>
          </a:xfrm>
          <a:custGeom>
            <a:avLst/>
            <a:gdLst/>
            <a:ahLst/>
            <a:cxnLst/>
            <a:rect l="l" t="t" r="r" b="b"/>
            <a:pathLst>
              <a:path w="86298" h="102232">
                <a:moveTo>
                  <a:pt x="9779" y="25257"/>
                </a:moveTo>
                <a:lnTo>
                  <a:pt x="13236" y="35974"/>
                </a:lnTo>
                <a:lnTo>
                  <a:pt x="18764" y="47467"/>
                </a:lnTo>
                <a:lnTo>
                  <a:pt x="26257" y="59256"/>
                </a:lnTo>
                <a:lnTo>
                  <a:pt x="27914" y="61516"/>
                </a:lnTo>
                <a:lnTo>
                  <a:pt x="37008" y="72383"/>
                </a:lnTo>
                <a:lnTo>
                  <a:pt x="46454" y="81332"/>
                </a:lnTo>
                <a:lnTo>
                  <a:pt x="55819" y="88117"/>
                </a:lnTo>
                <a:lnTo>
                  <a:pt x="57569" y="89151"/>
                </a:lnTo>
                <a:lnTo>
                  <a:pt x="67348" y="102232"/>
                </a:lnTo>
                <a:lnTo>
                  <a:pt x="81089" y="91932"/>
                </a:lnTo>
                <a:lnTo>
                  <a:pt x="85320" y="85770"/>
                </a:lnTo>
                <a:lnTo>
                  <a:pt x="86298" y="76624"/>
                </a:lnTo>
                <a:lnTo>
                  <a:pt x="84200" y="65244"/>
                </a:lnTo>
                <a:lnTo>
                  <a:pt x="79205" y="52381"/>
                </a:lnTo>
                <a:lnTo>
                  <a:pt x="71491" y="38782"/>
                </a:lnTo>
                <a:lnTo>
                  <a:pt x="66954" y="32319"/>
                </a:lnTo>
                <a:lnTo>
                  <a:pt x="56533" y="20061"/>
                </a:lnTo>
                <a:lnTo>
                  <a:pt x="45735" y="10348"/>
                </a:lnTo>
                <a:lnTo>
                  <a:pt x="35195" y="3540"/>
                </a:lnTo>
                <a:lnTo>
                  <a:pt x="25549" y="0"/>
                </a:lnTo>
                <a:lnTo>
                  <a:pt x="17432" y="90"/>
                </a:lnTo>
                <a:lnTo>
                  <a:pt x="13754" y="1889"/>
                </a:lnTo>
                <a:lnTo>
                  <a:pt x="0" y="12176"/>
                </a:lnTo>
                <a:lnTo>
                  <a:pt x="9779" y="252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1" name="object 5191"/>
          <p:cNvSpPr/>
          <p:nvPr/>
        </p:nvSpPr>
        <p:spPr>
          <a:xfrm>
            <a:off x="4113204" y="3249434"/>
            <a:ext cx="77746" cy="93817"/>
          </a:xfrm>
          <a:custGeom>
            <a:avLst/>
            <a:gdLst/>
            <a:ahLst/>
            <a:cxnLst/>
            <a:rect l="l" t="t" r="r" b="b"/>
            <a:pathLst>
              <a:path w="77746" h="93817">
                <a:moveTo>
                  <a:pt x="5205" y="1889"/>
                </a:moveTo>
                <a:lnTo>
                  <a:pt x="975" y="8050"/>
                </a:lnTo>
                <a:lnTo>
                  <a:pt x="0" y="17193"/>
                </a:lnTo>
                <a:lnTo>
                  <a:pt x="2099" y="28570"/>
                </a:lnTo>
                <a:lnTo>
                  <a:pt x="7093" y="41432"/>
                </a:lnTo>
                <a:lnTo>
                  <a:pt x="14803" y="55032"/>
                </a:lnTo>
                <a:lnTo>
                  <a:pt x="19353" y="61516"/>
                </a:lnTo>
                <a:lnTo>
                  <a:pt x="29782" y="73765"/>
                </a:lnTo>
                <a:lnTo>
                  <a:pt x="40585" y="83474"/>
                </a:lnTo>
                <a:lnTo>
                  <a:pt x="51127" y="90279"/>
                </a:lnTo>
                <a:lnTo>
                  <a:pt x="60773" y="93817"/>
                </a:lnTo>
                <a:lnTo>
                  <a:pt x="68887" y="93725"/>
                </a:lnTo>
                <a:lnTo>
                  <a:pt x="72553" y="91932"/>
                </a:lnTo>
                <a:lnTo>
                  <a:pt x="76774" y="85769"/>
                </a:lnTo>
                <a:lnTo>
                  <a:pt x="77746" y="76623"/>
                </a:lnTo>
                <a:lnTo>
                  <a:pt x="75645" y="65241"/>
                </a:lnTo>
                <a:lnTo>
                  <a:pt x="70648" y="52374"/>
                </a:lnTo>
                <a:lnTo>
                  <a:pt x="62931" y="38770"/>
                </a:lnTo>
                <a:lnTo>
                  <a:pt x="58392" y="32306"/>
                </a:lnTo>
                <a:lnTo>
                  <a:pt x="47970" y="20056"/>
                </a:lnTo>
                <a:lnTo>
                  <a:pt x="37172" y="10346"/>
                </a:lnTo>
                <a:lnTo>
                  <a:pt x="26633" y="3539"/>
                </a:lnTo>
                <a:lnTo>
                  <a:pt x="16988" y="0"/>
                </a:lnTo>
                <a:lnTo>
                  <a:pt x="8874" y="92"/>
                </a:lnTo>
                <a:lnTo>
                  <a:pt x="5205" y="18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2" name="object 5192"/>
          <p:cNvSpPr/>
          <p:nvPr/>
        </p:nvSpPr>
        <p:spPr>
          <a:xfrm>
            <a:off x="4113204" y="3249434"/>
            <a:ext cx="77746" cy="93817"/>
          </a:xfrm>
          <a:custGeom>
            <a:avLst/>
            <a:gdLst/>
            <a:ahLst/>
            <a:cxnLst/>
            <a:rect l="l" t="t" r="r" b="b"/>
            <a:pathLst>
              <a:path w="77746" h="93817">
                <a:moveTo>
                  <a:pt x="5205" y="1889"/>
                </a:moveTo>
                <a:lnTo>
                  <a:pt x="975" y="8050"/>
                </a:lnTo>
                <a:lnTo>
                  <a:pt x="0" y="17193"/>
                </a:lnTo>
                <a:lnTo>
                  <a:pt x="2099" y="28570"/>
                </a:lnTo>
                <a:lnTo>
                  <a:pt x="7093" y="41432"/>
                </a:lnTo>
                <a:lnTo>
                  <a:pt x="14803" y="55032"/>
                </a:lnTo>
                <a:lnTo>
                  <a:pt x="19353" y="61516"/>
                </a:lnTo>
                <a:lnTo>
                  <a:pt x="29782" y="73765"/>
                </a:lnTo>
                <a:lnTo>
                  <a:pt x="40585" y="83474"/>
                </a:lnTo>
                <a:lnTo>
                  <a:pt x="51127" y="90279"/>
                </a:lnTo>
                <a:lnTo>
                  <a:pt x="60773" y="93817"/>
                </a:lnTo>
                <a:lnTo>
                  <a:pt x="68887" y="93725"/>
                </a:lnTo>
                <a:lnTo>
                  <a:pt x="72553" y="91932"/>
                </a:lnTo>
                <a:lnTo>
                  <a:pt x="76774" y="85769"/>
                </a:lnTo>
                <a:lnTo>
                  <a:pt x="77746" y="76623"/>
                </a:lnTo>
                <a:lnTo>
                  <a:pt x="75645" y="65241"/>
                </a:lnTo>
                <a:lnTo>
                  <a:pt x="70648" y="52374"/>
                </a:lnTo>
                <a:lnTo>
                  <a:pt x="62931" y="38770"/>
                </a:lnTo>
                <a:lnTo>
                  <a:pt x="58392" y="32306"/>
                </a:lnTo>
                <a:lnTo>
                  <a:pt x="47970" y="20056"/>
                </a:lnTo>
                <a:lnTo>
                  <a:pt x="37172" y="10346"/>
                </a:lnTo>
                <a:lnTo>
                  <a:pt x="26633" y="3539"/>
                </a:lnTo>
                <a:lnTo>
                  <a:pt x="16988" y="0"/>
                </a:lnTo>
                <a:lnTo>
                  <a:pt x="8874" y="92"/>
                </a:lnTo>
                <a:lnTo>
                  <a:pt x="5205" y="18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3" name="object 5193"/>
          <p:cNvSpPr/>
          <p:nvPr/>
        </p:nvSpPr>
        <p:spPr>
          <a:xfrm>
            <a:off x="3454289" y="2814659"/>
            <a:ext cx="216179" cy="52984"/>
          </a:xfrm>
          <a:custGeom>
            <a:avLst/>
            <a:gdLst/>
            <a:ahLst/>
            <a:cxnLst/>
            <a:rect l="l" t="t" r="r" b="b"/>
            <a:pathLst>
              <a:path w="216179" h="52984">
                <a:moveTo>
                  <a:pt x="0" y="52984"/>
                </a:moveTo>
                <a:lnTo>
                  <a:pt x="21295" y="47109"/>
                </a:lnTo>
                <a:lnTo>
                  <a:pt x="36411" y="42938"/>
                </a:lnTo>
                <a:lnTo>
                  <a:pt x="47273" y="39942"/>
                </a:lnTo>
                <a:lnTo>
                  <a:pt x="55808" y="37587"/>
                </a:lnTo>
                <a:lnTo>
                  <a:pt x="63944" y="35343"/>
                </a:lnTo>
                <a:lnTo>
                  <a:pt x="73606" y="32678"/>
                </a:lnTo>
                <a:lnTo>
                  <a:pt x="82931" y="30111"/>
                </a:lnTo>
                <a:lnTo>
                  <a:pt x="86017" y="25666"/>
                </a:lnTo>
                <a:lnTo>
                  <a:pt x="115912" y="18338"/>
                </a:lnTo>
                <a:lnTo>
                  <a:pt x="127609" y="19278"/>
                </a:lnTo>
                <a:lnTo>
                  <a:pt x="2161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4" name="object 5194"/>
          <p:cNvSpPr/>
          <p:nvPr/>
        </p:nvSpPr>
        <p:spPr>
          <a:xfrm>
            <a:off x="3383257" y="2814660"/>
            <a:ext cx="287210" cy="72961"/>
          </a:xfrm>
          <a:custGeom>
            <a:avLst/>
            <a:gdLst/>
            <a:ahLst/>
            <a:cxnLst/>
            <a:rect l="l" t="t" r="r" b="b"/>
            <a:pathLst>
              <a:path w="287210" h="72961">
                <a:moveTo>
                  <a:pt x="0" y="72961"/>
                </a:moveTo>
                <a:lnTo>
                  <a:pt x="27977" y="65496"/>
                </a:lnTo>
                <a:lnTo>
                  <a:pt x="51234" y="59292"/>
                </a:lnTo>
                <a:lnTo>
                  <a:pt x="70320" y="54206"/>
                </a:lnTo>
                <a:lnTo>
                  <a:pt x="85783" y="50093"/>
                </a:lnTo>
                <a:lnTo>
                  <a:pt x="98174" y="46807"/>
                </a:lnTo>
                <a:lnTo>
                  <a:pt x="108040" y="44206"/>
                </a:lnTo>
                <a:lnTo>
                  <a:pt x="115933" y="42144"/>
                </a:lnTo>
                <a:lnTo>
                  <a:pt x="122400" y="40476"/>
                </a:lnTo>
                <a:lnTo>
                  <a:pt x="127992" y="39059"/>
                </a:lnTo>
                <a:lnTo>
                  <a:pt x="133256" y="37747"/>
                </a:lnTo>
                <a:lnTo>
                  <a:pt x="138744" y="36397"/>
                </a:lnTo>
                <a:lnTo>
                  <a:pt x="142265" y="35534"/>
                </a:lnTo>
                <a:lnTo>
                  <a:pt x="149720" y="33693"/>
                </a:lnTo>
                <a:lnTo>
                  <a:pt x="163106" y="36766"/>
                </a:lnTo>
                <a:lnTo>
                  <a:pt x="188175" y="30619"/>
                </a:lnTo>
                <a:lnTo>
                  <a:pt x="200774" y="21183"/>
                </a:lnTo>
                <a:lnTo>
                  <a:pt x="2872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5" name="object 5195"/>
          <p:cNvSpPr/>
          <p:nvPr/>
        </p:nvSpPr>
        <p:spPr>
          <a:xfrm>
            <a:off x="3265935" y="2827004"/>
            <a:ext cx="111277" cy="60617"/>
          </a:xfrm>
          <a:custGeom>
            <a:avLst/>
            <a:gdLst/>
            <a:ahLst/>
            <a:cxnLst/>
            <a:rect l="l" t="t" r="r" b="b"/>
            <a:pathLst>
              <a:path w="111277" h="60617">
                <a:moveTo>
                  <a:pt x="111277" y="606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6" name="object 5196"/>
          <p:cNvSpPr/>
          <p:nvPr/>
        </p:nvSpPr>
        <p:spPr>
          <a:xfrm>
            <a:off x="4683514" y="2491853"/>
            <a:ext cx="29705" cy="72186"/>
          </a:xfrm>
          <a:custGeom>
            <a:avLst/>
            <a:gdLst/>
            <a:ahLst/>
            <a:cxnLst/>
            <a:rect l="l" t="t" r="r" b="b"/>
            <a:pathLst>
              <a:path w="29705" h="72186">
                <a:moveTo>
                  <a:pt x="0" y="50152"/>
                </a:moveTo>
                <a:lnTo>
                  <a:pt x="17373" y="72186"/>
                </a:lnTo>
                <a:lnTo>
                  <a:pt x="29705" y="50152"/>
                </a:lnTo>
                <a:lnTo>
                  <a:pt x="14846" y="0"/>
                </a:lnTo>
                <a:lnTo>
                  <a:pt x="0" y="501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7" name="object 5197"/>
          <p:cNvSpPr/>
          <p:nvPr/>
        </p:nvSpPr>
        <p:spPr>
          <a:xfrm>
            <a:off x="4683514" y="2491853"/>
            <a:ext cx="29705" cy="72186"/>
          </a:xfrm>
          <a:custGeom>
            <a:avLst/>
            <a:gdLst/>
            <a:ahLst/>
            <a:cxnLst/>
            <a:rect l="l" t="t" r="r" b="b"/>
            <a:pathLst>
              <a:path w="29705" h="72186">
                <a:moveTo>
                  <a:pt x="0" y="50152"/>
                </a:moveTo>
                <a:lnTo>
                  <a:pt x="14846" y="0"/>
                </a:lnTo>
                <a:lnTo>
                  <a:pt x="29705" y="50152"/>
                </a:lnTo>
                <a:lnTo>
                  <a:pt x="17373" y="72186"/>
                </a:lnTo>
                <a:lnTo>
                  <a:pt x="0" y="501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8" name="object 5198"/>
          <p:cNvSpPr/>
          <p:nvPr/>
        </p:nvSpPr>
        <p:spPr>
          <a:xfrm>
            <a:off x="4102223" y="2410726"/>
            <a:ext cx="215125" cy="57137"/>
          </a:xfrm>
          <a:custGeom>
            <a:avLst/>
            <a:gdLst/>
            <a:ahLst/>
            <a:cxnLst/>
            <a:rect l="l" t="t" r="r" b="b"/>
            <a:pathLst>
              <a:path w="215125" h="57137">
                <a:moveTo>
                  <a:pt x="0" y="0"/>
                </a:moveTo>
                <a:lnTo>
                  <a:pt x="21509" y="5055"/>
                </a:lnTo>
                <a:lnTo>
                  <a:pt x="36776" y="8644"/>
                </a:lnTo>
                <a:lnTo>
                  <a:pt x="47747" y="11223"/>
                </a:lnTo>
                <a:lnTo>
                  <a:pt x="56366" y="13249"/>
                </a:lnTo>
                <a:lnTo>
                  <a:pt x="64579" y="15180"/>
                </a:lnTo>
                <a:lnTo>
                  <a:pt x="74331" y="17472"/>
                </a:lnTo>
                <a:lnTo>
                  <a:pt x="76339" y="17945"/>
                </a:lnTo>
                <a:lnTo>
                  <a:pt x="83756" y="19684"/>
                </a:lnTo>
                <a:lnTo>
                  <a:pt x="88595" y="17259"/>
                </a:lnTo>
                <a:lnTo>
                  <a:pt x="118338" y="25158"/>
                </a:lnTo>
                <a:lnTo>
                  <a:pt x="128143" y="31597"/>
                </a:lnTo>
                <a:lnTo>
                  <a:pt x="215125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9" name="object 5199"/>
          <p:cNvSpPr/>
          <p:nvPr/>
        </p:nvSpPr>
        <p:spPr>
          <a:xfrm>
            <a:off x="4102223" y="2410726"/>
            <a:ext cx="215125" cy="57137"/>
          </a:xfrm>
          <a:custGeom>
            <a:avLst/>
            <a:gdLst/>
            <a:ahLst/>
            <a:cxnLst/>
            <a:rect l="l" t="t" r="r" b="b"/>
            <a:pathLst>
              <a:path w="215125" h="57137">
                <a:moveTo>
                  <a:pt x="0" y="0"/>
                </a:moveTo>
                <a:lnTo>
                  <a:pt x="20375" y="5415"/>
                </a:lnTo>
                <a:lnTo>
                  <a:pt x="34579" y="9191"/>
                </a:lnTo>
                <a:lnTo>
                  <a:pt x="44819" y="11912"/>
                </a:lnTo>
                <a:lnTo>
                  <a:pt x="53304" y="14165"/>
                </a:lnTo>
                <a:lnTo>
                  <a:pt x="62241" y="16538"/>
                </a:lnTo>
                <a:lnTo>
                  <a:pt x="70891" y="18834"/>
                </a:lnTo>
                <a:lnTo>
                  <a:pt x="78308" y="20802"/>
                </a:lnTo>
                <a:lnTo>
                  <a:pt x="88595" y="29908"/>
                </a:lnTo>
                <a:lnTo>
                  <a:pt x="113525" y="36537"/>
                </a:lnTo>
                <a:lnTo>
                  <a:pt x="129108" y="34289"/>
                </a:lnTo>
                <a:lnTo>
                  <a:pt x="215125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0" name="object 5200"/>
          <p:cNvSpPr/>
          <p:nvPr/>
        </p:nvSpPr>
        <p:spPr>
          <a:xfrm>
            <a:off x="3373128" y="2637610"/>
            <a:ext cx="216179" cy="52984"/>
          </a:xfrm>
          <a:custGeom>
            <a:avLst/>
            <a:gdLst/>
            <a:ahLst/>
            <a:cxnLst/>
            <a:rect l="l" t="t" r="r" b="b"/>
            <a:pathLst>
              <a:path w="216179" h="52984">
                <a:moveTo>
                  <a:pt x="0" y="52984"/>
                </a:moveTo>
                <a:lnTo>
                  <a:pt x="21301" y="47109"/>
                </a:lnTo>
                <a:lnTo>
                  <a:pt x="36419" y="42938"/>
                </a:lnTo>
                <a:lnTo>
                  <a:pt x="47282" y="39942"/>
                </a:lnTo>
                <a:lnTo>
                  <a:pt x="55817" y="37587"/>
                </a:lnTo>
                <a:lnTo>
                  <a:pt x="63950" y="35343"/>
                </a:lnTo>
                <a:lnTo>
                  <a:pt x="73607" y="32678"/>
                </a:lnTo>
                <a:lnTo>
                  <a:pt x="82943" y="30098"/>
                </a:lnTo>
                <a:lnTo>
                  <a:pt x="86017" y="25666"/>
                </a:lnTo>
                <a:lnTo>
                  <a:pt x="115912" y="18338"/>
                </a:lnTo>
                <a:lnTo>
                  <a:pt x="127609" y="19278"/>
                </a:lnTo>
                <a:lnTo>
                  <a:pt x="2161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1" name="object 5201"/>
          <p:cNvSpPr/>
          <p:nvPr/>
        </p:nvSpPr>
        <p:spPr>
          <a:xfrm>
            <a:off x="3373127" y="2631198"/>
            <a:ext cx="245770" cy="59397"/>
          </a:xfrm>
          <a:custGeom>
            <a:avLst/>
            <a:gdLst/>
            <a:ahLst/>
            <a:cxnLst/>
            <a:rect l="l" t="t" r="r" b="b"/>
            <a:pathLst>
              <a:path w="245770" h="59397">
                <a:moveTo>
                  <a:pt x="0" y="59397"/>
                </a:moveTo>
                <a:lnTo>
                  <a:pt x="20473" y="54382"/>
                </a:lnTo>
                <a:lnTo>
                  <a:pt x="34747" y="50885"/>
                </a:lnTo>
                <a:lnTo>
                  <a:pt x="45038" y="48363"/>
                </a:lnTo>
                <a:lnTo>
                  <a:pt x="53566" y="46272"/>
                </a:lnTo>
                <a:lnTo>
                  <a:pt x="62548" y="44069"/>
                </a:lnTo>
                <a:lnTo>
                  <a:pt x="71247" y="41935"/>
                </a:lnTo>
                <a:lnTo>
                  <a:pt x="78689" y="40106"/>
                </a:lnTo>
                <a:lnTo>
                  <a:pt x="92087" y="43179"/>
                </a:lnTo>
                <a:lnTo>
                  <a:pt x="117144" y="37033"/>
                </a:lnTo>
                <a:lnTo>
                  <a:pt x="129743" y="27597"/>
                </a:lnTo>
                <a:lnTo>
                  <a:pt x="2457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2" name="object 5202"/>
          <p:cNvSpPr/>
          <p:nvPr/>
        </p:nvSpPr>
        <p:spPr>
          <a:xfrm>
            <a:off x="4596480" y="2676372"/>
            <a:ext cx="215112" cy="57137"/>
          </a:xfrm>
          <a:custGeom>
            <a:avLst/>
            <a:gdLst/>
            <a:ahLst/>
            <a:cxnLst/>
            <a:rect l="l" t="t" r="r" b="b"/>
            <a:pathLst>
              <a:path w="215112" h="57137">
                <a:moveTo>
                  <a:pt x="0" y="0"/>
                </a:moveTo>
                <a:lnTo>
                  <a:pt x="21507" y="5051"/>
                </a:lnTo>
                <a:lnTo>
                  <a:pt x="36772" y="8637"/>
                </a:lnTo>
                <a:lnTo>
                  <a:pt x="47740" y="11214"/>
                </a:lnTo>
                <a:lnTo>
                  <a:pt x="56359" y="13241"/>
                </a:lnTo>
                <a:lnTo>
                  <a:pt x="64573" y="15175"/>
                </a:lnTo>
                <a:lnTo>
                  <a:pt x="74329" y="17474"/>
                </a:lnTo>
                <a:lnTo>
                  <a:pt x="76327" y="17945"/>
                </a:lnTo>
                <a:lnTo>
                  <a:pt x="83743" y="19685"/>
                </a:lnTo>
                <a:lnTo>
                  <a:pt x="88582" y="17259"/>
                </a:lnTo>
                <a:lnTo>
                  <a:pt x="118325" y="25158"/>
                </a:lnTo>
                <a:lnTo>
                  <a:pt x="128143" y="31597"/>
                </a:lnTo>
                <a:lnTo>
                  <a:pt x="215112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3" name="object 5203"/>
          <p:cNvSpPr/>
          <p:nvPr/>
        </p:nvSpPr>
        <p:spPr>
          <a:xfrm>
            <a:off x="4596480" y="2676372"/>
            <a:ext cx="215112" cy="57137"/>
          </a:xfrm>
          <a:custGeom>
            <a:avLst/>
            <a:gdLst/>
            <a:ahLst/>
            <a:cxnLst/>
            <a:rect l="l" t="t" r="r" b="b"/>
            <a:pathLst>
              <a:path w="215112" h="57137">
                <a:moveTo>
                  <a:pt x="0" y="0"/>
                </a:moveTo>
                <a:lnTo>
                  <a:pt x="20375" y="5415"/>
                </a:lnTo>
                <a:lnTo>
                  <a:pt x="34579" y="9191"/>
                </a:lnTo>
                <a:lnTo>
                  <a:pt x="44819" y="11912"/>
                </a:lnTo>
                <a:lnTo>
                  <a:pt x="53304" y="14165"/>
                </a:lnTo>
                <a:lnTo>
                  <a:pt x="62241" y="16538"/>
                </a:lnTo>
                <a:lnTo>
                  <a:pt x="70891" y="18834"/>
                </a:lnTo>
                <a:lnTo>
                  <a:pt x="78308" y="20789"/>
                </a:lnTo>
                <a:lnTo>
                  <a:pt x="88582" y="29908"/>
                </a:lnTo>
                <a:lnTo>
                  <a:pt x="113512" y="36525"/>
                </a:lnTo>
                <a:lnTo>
                  <a:pt x="129108" y="34290"/>
                </a:lnTo>
                <a:lnTo>
                  <a:pt x="215112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4" name="object 5204"/>
          <p:cNvSpPr/>
          <p:nvPr/>
        </p:nvSpPr>
        <p:spPr>
          <a:xfrm>
            <a:off x="4183058" y="2243724"/>
            <a:ext cx="43434" cy="199478"/>
          </a:xfrm>
          <a:custGeom>
            <a:avLst/>
            <a:gdLst/>
            <a:ahLst/>
            <a:cxnLst/>
            <a:rect l="l" t="t" r="r" b="b"/>
            <a:pathLst>
              <a:path w="43433" h="199478">
                <a:moveTo>
                  <a:pt x="6883" y="16306"/>
                </a:moveTo>
                <a:lnTo>
                  <a:pt x="7772" y="192011"/>
                </a:lnTo>
                <a:lnTo>
                  <a:pt x="37477" y="199478"/>
                </a:lnTo>
                <a:lnTo>
                  <a:pt x="36588" y="16243"/>
                </a:lnTo>
                <a:lnTo>
                  <a:pt x="40779" y="14516"/>
                </a:lnTo>
                <a:lnTo>
                  <a:pt x="43434" y="12090"/>
                </a:lnTo>
                <a:lnTo>
                  <a:pt x="43421" y="4190"/>
                </a:lnTo>
                <a:lnTo>
                  <a:pt x="33680" y="0"/>
                </a:lnTo>
                <a:lnTo>
                  <a:pt x="9715" y="63"/>
                </a:lnTo>
                <a:lnTo>
                  <a:pt x="0" y="4279"/>
                </a:lnTo>
                <a:lnTo>
                  <a:pt x="12" y="12191"/>
                </a:lnTo>
                <a:lnTo>
                  <a:pt x="2679" y="14592"/>
                </a:lnTo>
                <a:lnTo>
                  <a:pt x="6883" y="163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5" name="object 5205"/>
          <p:cNvSpPr/>
          <p:nvPr/>
        </p:nvSpPr>
        <p:spPr>
          <a:xfrm>
            <a:off x="4183058" y="2243724"/>
            <a:ext cx="43434" cy="199478"/>
          </a:xfrm>
          <a:custGeom>
            <a:avLst/>
            <a:gdLst/>
            <a:ahLst/>
            <a:cxnLst/>
            <a:rect l="l" t="t" r="r" b="b"/>
            <a:pathLst>
              <a:path w="43433" h="199478">
                <a:moveTo>
                  <a:pt x="6883" y="16306"/>
                </a:moveTo>
                <a:lnTo>
                  <a:pt x="7772" y="192011"/>
                </a:lnTo>
                <a:lnTo>
                  <a:pt x="37477" y="199478"/>
                </a:lnTo>
                <a:lnTo>
                  <a:pt x="36588" y="16243"/>
                </a:lnTo>
                <a:lnTo>
                  <a:pt x="40779" y="14516"/>
                </a:lnTo>
                <a:lnTo>
                  <a:pt x="43434" y="12090"/>
                </a:lnTo>
                <a:lnTo>
                  <a:pt x="43434" y="9385"/>
                </a:lnTo>
                <a:lnTo>
                  <a:pt x="43421" y="4190"/>
                </a:lnTo>
                <a:lnTo>
                  <a:pt x="33680" y="0"/>
                </a:lnTo>
                <a:lnTo>
                  <a:pt x="21691" y="25"/>
                </a:lnTo>
                <a:lnTo>
                  <a:pt x="9715" y="63"/>
                </a:lnTo>
                <a:lnTo>
                  <a:pt x="0" y="4279"/>
                </a:lnTo>
                <a:lnTo>
                  <a:pt x="12" y="9486"/>
                </a:lnTo>
                <a:lnTo>
                  <a:pt x="12" y="12191"/>
                </a:lnTo>
                <a:lnTo>
                  <a:pt x="2679" y="14592"/>
                </a:lnTo>
                <a:lnTo>
                  <a:pt x="6883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6" name="object 5206"/>
          <p:cNvSpPr/>
          <p:nvPr/>
        </p:nvSpPr>
        <p:spPr>
          <a:xfrm>
            <a:off x="4204447" y="2277061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0" y="3276"/>
                </a:lnTo>
                <a:lnTo>
                  <a:pt x="8420" y="3251"/>
                </a:lnTo>
                <a:lnTo>
                  <a:pt x="15239" y="2514"/>
                </a:lnTo>
                <a:lnTo>
                  <a:pt x="1523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7" name="object 5207"/>
          <p:cNvSpPr/>
          <p:nvPr/>
        </p:nvSpPr>
        <p:spPr>
          <a:xfrm>
            <a:off x="4204447" y="2277061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15239" y="2514"/>
                </a:lnTo>
                <a:lnTo>
                  <a:pt x="8420" y="3251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8" name="object 5208"/>
          <p:cNvSpPr/>
          <p:nvPr/>
        </p:nvSpPr>
        <p:spPr>
          <a:xfrm>
            <a:off x="4204474" y="2289275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0" y="3276"/>
                </a:lnTo>
                <a:lnTo>
                  <a:pt x="8407" y="3263"/>
                </a:lnTo>
                <a:lnTo>
                  <a:pt x="15239" y="3136"/>
                </a:lnTo>
                <a:lnTo>
                  <a:pt x="1523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9" name="object 5209"/>
          <p:cNvSpPr/>
          <p:nvPr/>
        </p:nvSpPr>
        <p:spPr>
          <a:xfrm>
            <a:off x="4204474" y="2289275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15239" y="3136"/>
                </a:lnTo>
                <a:lnTo>
                  <a:pt x="8407" y="3263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0" name="object 5210"/>
          <p:cNvSpPr/>
          <p:nvPr/>
        </p:nvSpPr>
        <p:spPr>
          <a:xfrm>
            <a:off x="4204510" y="2301495"/>
            <a:ext cx="15227" cy="3276"/>
          </a:xfrm>
          <a:custGeom>
            <a:avLst/>
            <a:gdLst/>
            <a:ahLst/>
            <a:cxnLst/>
            <a:rect l="l" t="t" r="r" b="b"/>
            <a:pathLst>
              <a:path w="15227" h="3276">
                <a:moveTo>
                  <a:pt x="15227" y="0"/>
                </a:moveTo>
                <a:lnTo>
                  <a:pt x="0" y="3276"/>
                </a:lnTo>
                <a:lnTo>
                  <a:pt x="8407" y="3263"/>
                </a:lnTo>
                <a:lnTo>
                  <a:pt x="15227" y="1968"/>
                </a:lnTo>
                <a:lnTo>
                  <a:pt x="1522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1" name="object 5211"/>
          <p:cNvSpPr/>
          <p:nvPr/>
        </p:nvSpPr>
        <p:spPr>
          <a:xfrm>
            <a:off x="4204510" y="2301495"/>
            <a:ext cx="15227" cy="3276"/>
          </a:xfrm>
          <a:custGeom>
            <a:avLst/>
            <a:gdLst/>
            <a:ahLst/>
            <a:cxnLst/>
            <a:rect l="l" t="t" r="r" b="b"/>
            <a:pathLst>
              <a:path w="15227" h="3276">
                <a:moveTo>
                  <a:pt x="15227" y="0"/>
                </a:moveTo>
                <a:lnTo>
                  <a:pt x="15227" y="1968"/>
                </a:lnTo>
                <a:lnTo>
                  <a:pt x="8407" y="3263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2" name="object 5212"/>
          <p:cNvSpPr/>
          <p:nvPr/>
        </p:nvSpPr>
        <p:spPr>
          <a:xfrm>
            <a:off x="4148465" y="2223393"/>
            <a:ext cx="112471" cy="48755"/>
          </a:xfrm>
          <a:custGeom>
            <a:avLst/>
            <a:gdLst/>
            <a:ahLst/>
            <a:cxnLst/>
            <a:rect l="l" t="t" r="r" b="b"/>
            <a:pathLst>
              <a:path w="112471" h="48755">
                <a:moveTo>
                  <a:pt x="96113" y="7112"/>
                </a:moveTo>
                <a:lnTo>
                  <a:pt x="85459" y="3489"/>
                </a:lnTo>
                <a:lnTo>
                  <a:pt x="72942" y="1059"/>
                </a:lnTo>
                <a:lnTo>
                  <a:pt x="59015" y="23"/>
                </a:lnTo>
                <a:lnTo>
                  <a:pt x="56210" y="0"/>
                </a:lnTo>
                <a:lnTo>
                  <a:pt x="42063" y="813"/>
                </a:lnTo>
                <a:lnTo>
                  <a:pt x="29242" y="3048"/>
                </a:lnTo>
                <a:lnTo>
                  <a:pt x="18208" y="6503"/>
                </a:lnTo>
                <a:lnTo>
                  <a:pt x="16332" y="7289"/>
                </a:lnTo>
                <a:lnTo>
                  <a:pt x="0" y="7327"/>
                </a:lnTo>
                <a:lnTo>
                  <a:pt x="38" y="24498"/>
                </a:lnTo>
                <a:lnTo>
                  <a:pt x="3124" y="32456"/>
                </a:lnTo>
                <a:lnTo>
                  <a:pt x="11652" y="39298"/>
                </a:lnTo>
                <a:lnTo>
                  <a:pt x="24593" y="44583"/>
                </a:lnTo>
                <a:lnTo>
                  <a:pt x="40921" y="47866"/>
                </a:lnTo>
                <a:lnTo>
                  <a:pt x="56324" y="48755"/>
                </a:lnTo>
                <a:lnTo>
                  <a:pt x="74671" y="47383"/>
                </a:lnTo>
                <a:lnTo>
                  <a:pt x="90477" y="43658"/>
                </a:lnTo>
                <a:lnTo>
                  <a:pt x="102715" y="38027"/>
                </a:lnTo>
                <a:lnTo>
                  <a:pt x="110357" y="30933"/>
                </a:lnTo>
                <a:lnTo>
                  <a:pt x="112471" y="24244"/>
                </a:lnTo>
                <a:lnTo>
                  <a:pt x="112445" y="7073"/>
                </a:lnTo>
                <a:lnTo>
                  <a:pt x="96113" y="71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3" name="object 5213"/>
          <p:cNvSpPr/>
          <p:nvPr/>
        </p:nvSpPr>
        <p:spPr>
          <a:xfrm>
            <a:off x="4148465" y="2223393"/>
            <a:ext cx="112471" cy="48755"/>
          </a:xfrm>
          <a:custGeom>
            <a:avLst/>
            <a:gdLst/>
            <a:ahLst/>
            <a:cxnLst/>
            <a:rect l="l" t="t" r="r" b="b"/>
            <a:pathLst>
              <a:path w="112471" h="48755">
                <a:moveTo>
                  <a:pt x="96113" y="7112"/>
                </a:moveTo>
                <a:lnTo>
                  <a:pt x="85459" y="3489"/>
                </a:lnTo>
                <a:lnTo>
                  <a:pt x="72942" y="1059"/>
                </a:lnTo>
                <a:lnTo>
                  <a:pt x="59015" y="23"/>
                </a:lnTo>
                <a:lnTo>
                  <a:pt x="56210" y="0"/>
                </a:lnTo>
                <a:lnTo>
                  <a:pt x="42063" y="813"/>
                </a:lnTo>
                <a:lnTo>
                  <a:pt x="29242" y="3048"/>
                </a:lnTo>
                <a:lnTo>
                  <a:pt x="18208" y="6503"/>
                </a:lnTo>
                <a:lnTo>
                  <a:pt x="16332" y="7289"/>
                </a:lnTo>
                <a:lnTo>
                  <a:pt x="0" y="7327"/>
                </a:lnTo>
                <a:lnTo>
                  <a:pt x="38" y="24498"/>
                </a:lnTo>
                <a:lnTo>
                  <a:pt x="3124" y="32456"/>
                </a:lnTo>
                <a:lnTo>
                  <a:pt x="11652" y="39298"/>
                </a:lnTo>
                <a:lnTo>
                  <a:pt x="24593" y="44583"/>
                </a:lnTo>
                <a:lnTo>
                  <a:pt x="40921" y="47866"/>
                </a:lnTo>
                <a:lnTo>
                  <a:pt x="56324" y="48755"/>
                </a:lnTo>
                <a:lnTo>
                  <a:pt x="74671" y="47383"/>
                </a:lnTo>
                <a:lnTo>
                  <a:pt x="90477" y="43658"/>
                </a:lnTo>
                <a:lnTo>
                  <a:pt x="102715" y="38027"/>
                </a:lnTo>
                <a:lnTo>
                  <a:pt x="110357" y="30933"/>
                </a:lnTo>
                <a:lnTo>
                  <a:pt x="112471" y="24244"/>
                </a:lnTo>
                <a:lnTo>
                  <a:pt x="112445" y="7073"/>
                </a:lnTo>
                <a:lnTo>
                  <a:pt x="96113" y="7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4" name="object 5214"/>
          <p:cNvSpPr/>
          <p:nvPr/>
        </p:nvSpPr>
        <p:spPr>
          <a:xfrm>
            <a:off x="4148545" y="2206288"/>
            <a:ext cx="112445" cy="48742"/>
          </a:xfrm>
          <a:custGeom>
            <a:avLst/>
            <a:gdLst/>
            <a:ahLst/>
            <a:cxnLst/>
            <a:rect l="l" t="t" r="r" b="b"/>
            <a:pathLst>
              <a:path w="112445" h="48742">
                <a:moveTo>
                  <a:pt x="112445" y="24244"/>
                </a:moveTo>
                <a:lnTo>
                  <a:pt x="109358" y="16287"/>
                </a:lnTo>
                <a:lnTo>
                  <a:pt x="100829" y="9447"/>
                </a:lnTo>
                <a:lnTo>
                  <a:pt x="87886" y="4167"/>
                </a:lnTo>
                <a:lnTo>
                  <a:pt x="71556" y="886"/>
                </a:lnTo>
                <a:lnTo>
                  <a:pt x="56159" y="0"/>
                </a:lnTo>
                <a:lnTo>
                  <a:pt x="37802" y="1363"/>
                </a:lnTo>
                <a:lnTo>
                  <a:pt x="21990" y="5090"/>
                </a:lnTo>
                <a:lnTo>
                  <a:pt x="9750" y="10730"/>
                </a:lnTo>
                <a:lnTo>
                  <a:pt x="2111" y="17832"/>
                </a:lnTo>
                <a:lnTo>
                  <a:pt x="0" y="24498"/>
                </a:lnTo>
                <a:lnTo>
                  <a:pt x="3088" y="32445"/>
                </a:lnTo>
                <a:lnTo>
                  <a:pt x="11619" y="39282"/>
                </a:lnTo>
                <a:lnTo>
                  <a:pt x="24566" y="44565"/>
                </a:lnTo>
                <a:lnTo>
                  <a:pt x="40900" y="47850"/>
                </a:lnTo>
                <a:lnTo>
                  <a:pt x="56286" y="48742"/>
                </a:lnTo>
                <a:lnTo>
                  <a:pt x="74643" y="47373"/>
                </a:lnTo>
                <a:lnTo>
                  <a:pt x="90455" y="43646"/>
                </a:lnTo>
                <a:lnTo>
                  <a:pt x="102694" y="38008"/>
                </a:lnTo>
                <a:lnTo>
                  <a:pt x="110334" y="30908"/>
                </a:lnTo>
                <a:lnTo>
                  <a:pt x="112445" y="242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5" name="object 5215"/>
          <p:cNvSpPr/>
          <p:nvPr/>
        </p:nvSpPr>
        <p:spPr>
          <a:xfrm>
            <a:off x="4148545" y="2206288"/>
            <a:ext cx="112445" cy="48742"/>
          </a:xfrm>
          <a:custGeom>
            <a:avLst/>
            <a:gdLst/>
            <a:ahLst/>
            <a:cxnLst/>
            <a:rect l="l" t="t" r="r" b="b"/>
            <a:pathLst>
              <a:path w="112445" h="48742">
                <a:moveTo>
                  <a:pt x="112445" y="24244"/>
                </a:moveTo>
                <a:lnTo>
                  <a:pt x="109358" y="16287"/>
                </a:lnTo>
                <a:lnTo>
                  <a:pt x="100829" y="9447"/>
                </a:lnTo>
                <a:lnTo>
                  <a:pt x="87886" y="4167"/>
                </a:lnTo>
                <a:lnTo>
                  <a:pt x="71556" y="886"/>
                </a:lnTo>
                <a:lnTo>
                  <a:pt x="56159" y="0"/>
                </a:lnTo>
                <a:lnTo>
                  <a:pt x="37802" y="1363"/>
                </a:lnTo>
                <a:lnTo>
                  <a:pt x="21990" y="5090"/>
                </a:lnTo>
                <a:lnTo>
                  <a:pt x="9750" y="10730"/>
                </a:lnTo>
                <a:lnTo>
                  <a:pt x="2111" y="17832"/>
                </a:lnTo>
                <a:lnTo>
                  <a:pt x="0" y="24498"/>
                </a:lnTo>
                <a:lnTo>
                  <a:pt x="3088" y="32445"/>
                </a:lnTo>
                <a:lnTo>
                  <a:pt x="11619" y="39282"/>
                </a:lnTo>
                <a:lnTo>
                  <a:pt x="24566" y="44565"/>
                </a:lnTo>
                <a:lnTo>
                  <a:pt x="40900" y="47850"/>
                </a:lnTo>
                <a:lnTo>
                  <a:pt x="56286" y="48742"/>
                </a:lnTo>
                <a:lnTo>
                  <a:pt x="74643" y="47373"/>
                </a:lnTo>
                <a:lnTo>
                  <a:pt x="90455" y="43646"/>
                </a:lnTo>
                <a:lnTo>
                  <a:pt x="102694" y="38008"/>
                </a:lnTo>
                <a:lnTo>
                  <a:pt x="110334" y="30908"/>
                </a:lnTo>
                <a:lnTo>
                  <a:pt x="112445" y="242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6" name="object 5216"/>
          <p:cNvSpPr/>
          <p:nvPr/>
        </p:nvSpPr>
        <p:spPr>
          <a:xfrm>
            <a:off x="4683512" y="2542005"/>
            <a:ext cx="29705" cy="166217"/>
          </a:xfrm>
          <a:custGeom>
            <a:avLst/>
            <a:gdLst/>
            <a:ahLst/>
            <a:cxnLst/>
            <a:rect l="l" t="t" r="r" b="b"/>
            <a:pathLst>
              <a:path w="29705" h="166217">
                <a:moveTo>
                  <a:pt x="29705" y="166217"/>
                </a:moveTo>
                <a:lnTo>
                  <a:pt x="29705" y="0"/>
                </a:lnTo>
                <a:lnTo>
                  <a:pt x="22745" y="10007"/>
                </a:lnTo>
                <a:lnTo>
                  <a:pt x="11493" y="10007"/>
                </a:lnTo>
                <a:lnTo>
                  <a:pt x="0" y="0"/>
                </a:lnTo>
                <a:lnTo>
                  <a:pt x="0" y="158318"/>
                </a:lnTo>
                <a:lnTo>
                  <a:pt x="29705" y="1662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7" name="object 5217"/>
          <p:cNvSpPr/>
          <p:nvPr/>
        </p:nvSpPr>
        <p:spPr>
          <a:xfrm>
            <a:off x="4683512" y="2542005"/>
            <a:ext cx="29705" cy="166217"/>
          </a:xfrm>
          <a:custGeom>
            <a:avLst/>
            <a:gdLst/>
            <a:ahLst/>
            <a:cxnLst/>
            <a:rect l="l" t="t" r="r" b="b"/>
            <a:pathLst>
              <a:path w="29705" h="166217">
                <a:moveTo>
                  <a:pt x="29705" y="166217"/>
                </a:moveTo>
                <a:lnTo>
                  <a:pt x="29705" y="0"/>
                </a:lnTo>
                <a:lnTo>
                  <a:pt x="22745" y="10007"/>
                </a:lnTo>
                <a:lnTo>
                  <a:pt x="17106" y="10007"/>
                </a:lnTo>
                <a:lnTo>
                  <a:pt x="11493" y="10007"/>
                </a:lnTo>
                <a:lnTo>
                  <a:pt x="0" y="0"/>
                </a:lnTo>
                <a:lnTo>
                  <a:pt x="0" y="158318"/>
                </a:lnTo>
                <a:lnTo>
                  <a:pt x="29705" y="1662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8" name="object 5218"/>
          <p:cNvSpPr/>
          <p:nvPr/>
        </p:nvSpPr>
        <p:spPr>
          <a:xfrm>
            <a:off x="3352666" y="2475635"/>
            <a:ext cx="110316" cy="70848"/>
          </a:xfrm>
          <a:custGeom>
            <a:avLst/>
            <a:gdLst/>
            <a:ahLst/>
            <a:cxnLst/>
            <a:rect l="l" t="t" r="r" b="b"/>
            <a:pathLst>
              <a:path w="110316" h="70848">
                <a:moveTo>
                  <a:pt x="1276" y="44002"/>
                </a:moveTo>
                <a:lnTo>
                  <a:pt x="0" y="52021"/>
                </a:lnTo>
                <a:lnTo>
                  <a:pt x="905" y="55240"/>
                </a:lnTo>
                <a:lnTo>
                  <a:pt x="8030" y="70848"/>
                </a:lnTo>
                <a:lnTo>
                  <a:pt x="22889" y="64066"/>
                </a:lnTo>
                <a:lnTo>
                  <a:pt x="34089" y="62972"/>
                </a:lnTo>
                <a:lnTo>
                  <a:pt x="46496" y="60011"/>
                </a:lnTo>
                <a:lnTo>
                  <a:pt x="59616" y="55202"/>
                </a:lnTo>
                <a:lnTo>
                  <a:pt x="62170" y="54072"/>
                </a:lnTo>
                <a:lnTo>
                  <a:pt x="74717" y="47481"/>
                </a:lnTo>
                <a:lnTo>
                  <a:pt x="85461" y="40148"/>
                </a:lnTo>
                <a:lnTo>
                  <a:pt x="94079" y="32433"/>
                </a:lnTo>
                <a:lnTo>
                  <a:pt x="95469" y="30932"/>
                </a:lnTo>
                <a:lnTo>
                  <a:pt x="110316" y="24163"/>
                </a:lnTo>
                <a:lnTo>
                  <a:pt x="103191" y="8555"/>
                </a:lnTo>
                <a:lnTo>
                  <a:pt x="97736" y="2923"/>
                </a:lnTo>
                <a:lnTo>
                  <a:pt x="88371" y="77"/>
                </a:lnTo>
                <a:lnTo>
                  <a:pt x="75979" y="0"/>
                </a:lnTo>
                <a:lnTo>
                  <a:pt x="61443" y="2673"/>
                </a:lnTo>
                <a:lnTo>
                  <a:pt x="45648" y="8080"/>
                </a:lnTo>
                <a:lnTo>
                  <a:pt x="41926" y="9710"/>
                </a:lnTo>
                <a:lnTo>
                  <a:pt x="27473" y="17461"/>
                </a:lnTo>
                <a:lnTo>
                  <a:pt x="15533" y="26144"/>
                </a:lnTo>
                <a:lnTo>
                  <a:pt x="6627" y="35184"/>
                </a:lnTo>
                <a:lnTo>
                  <a:pt x="1276" y="440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9" name="object 5219"/>
          <p:cNvSpPr/>
          <p:nvPr/>
        </p:nvSpPr>
        <p:spPr>
          <a:xfrm>
            <a:off x="3352666" y="2475635"/>
            <a:ext cx="110316" cy="70848"/>
          </a:xfrm>
          <a:custGeom>
            <a:avLst/>
            <a:gdLst/>
            <a:ahLst/>
            <a:cxnLst/>
            <a:rect l="l" t="t" r="r" b="b"/>
            <a:pathLst>
              <a:path w="110316" h="70848">
                <a:moveTo>
                  <a:pt x="22889" y="64066"/>
                </a:moveTo>
                <a:lnTo>
                  <a:pt x="34089" y="62972"/>
                </a:lnTo>
                <a:lnTo>
                  <a:pt x="46496" y="60011"/>
                </a:lnTo>
                <a:lnTo>
                  <a:pt x="59616" y="55202"/>
                </a:lnTo>
                <a:lnTo>
                  <a:pt x="62170" y="54072"/>
                </a:lnTo>
                <a:lnTo>
                  <a:pt x="74717" y="47481"/>
                </a:lnTo>
                <a:lnTo>
                  <a:pt x="85461" y="40148"/>
                </a:lnTo>
                <a:lnTo>
                  <a:pt x="94079" y="32433"/>
                </a:lnTo>
                <a:lnTo>
                  <a:pt x="95469" y="30932"/>
                </a:lnTo>
                <a:lnTo>
                  <a:pt x="110316" y="24163"/>
                </a:lnTo>
                <a:lnTo>
                  <a:pt x="103191" y="8555"/>
                </a:lnTo>
                <a:lnTo>
                  <a:pt x="97736" y="2923"/>
                </a:lnTo>
                <a:lnTo>
                  <a:pt x="88371" y="77"/>
                </a:lnTo>
                <a:lnTo>
                  <a:pt x="75979" y="0"/>
                </a:lnTo>
                <a:lnTo>
                  <a:pt x="61443" y="2673"/>
                </a:lnTo>
                <a:lnTo>
                  <a:pt x="45648" y="8080"/>
                </a:lnTo>
                <a:lnTo>
                  <a:pt x="41926" y="9710"/>
                </a:lnTo>
                <a:lnTo>
                  <a:pt x="27473" y="17461"/>
                </a:lnTo>
                <a:lnTo>
                  <a:pt x="15533" y="26144"/>
                </a:lnTo>
                <a:lnTo>
                  <a:pt x="6627" y="35184"/>
                </a:lnTo>
                <a:lnTo>
                  <a:pt x="1276" y="44002"/>
                </a:lnTo>
                <a:lnTo>
                  <a:pt x="0" y="52021"/>
                </a:lnTo>
                <a:lnTo>
                  <a:pt x="905" y="55240"/>
                </a:lnTo>
                <a:lnTo>
                  <a:pt x="8030" y="70848"/>
                </a:lnTo>
                <a:lnTo>
                  <a:pt x="22889" y="640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0" name="object 5220"/>
          <p:cNvSpPr/>
          <p:nvPr/>
        </p:nvSpPr>
        <p:spPr>
          <a:xfrm>
            <a:off x="3359796" y="2491252"/>
            <a:ext cx="104095" cy="63781"/>
          </a:xfrm>
          <a:custGeom>
            <a:avLst/>
            <a:gdLst/>
            <a:ahLst/>
            <a:cxnLst/>
            <a:rect l="l" t="t" r="r" b="b"/>
            <a:pathLst>
              <a:path w="104095" h="63781">
                <a:moveTo>
                  <a:pt x="103190" y="8543"/>
                </a:moveTo>
                <a:lnTo>
                  <a:pt x="97736" y="2917"/>
                </a:lnTo>
                <a:lnTo>
                  <a:pt x="88372" y="75"/>
                </a:lnTo>
                <a:lnTo>
                  <a:pt x="75980" y="0"/>
                </a:lnTo>
                <a:lnTo>
                  <a:pt x="61443" y="2674"/>
                </a:lnTo>
                <a:lnTo>
                  <a:pt x="45643" y="8083"/>
                </a:lnTo>
                <a:lnTo>
                  <a:pt x="41925" y="9711"/>
                </a:lnTo>
                <a:lnTo>
                  <a:pt x="27471" y="17462"/>
                </a:lnTo>
                <a:lnTo>
                  <a:pt x="15530" y="26147"/>
                </a:lnTo>
                <a:lnTo>
                  <a:pt x="6624" y="35186"/>
                </a:lnTo>
                <a:lnTo>
                  <a:pt x="1274" y="44002"/>
                </a:lnTo>
                <a:lnTo>
                  <a:pt x="0" y="52016"/>
                </a:lnTo>
                <a:lnTo>
                  <a:pt x="904" y="55228"/>
                </a:lnTo>
                <a:lnTo>
                  <a:pt x="6358" y="60859"/>
                </a:lnTo>
                <a:lnTo>
                  <a:pt x="15720" y="63704"/>
                </a:lnTo>
                <a:lnTo>
                  <a:pt x="28108" y="63781"/>
                </a:lnTo>
                <a:lnTo>
                  <a:pt x="42642" y="61106"/>
                </a:lnTo>
                <a:lnTo>
                  <a:pt x="58440" y="55694"/>
                </a:lnTo>
                <a:lnTo>
                  <a:pt x="62169" y="54060"/>
                </a:lnTo>
                <a:lnTo>
                  <a:pt x="76624" y="46309"/>
                </a:lnTo>
                <a:lnTo>
                  <a:pt x="88565" y="37624"/>
                </a:lnTo>
                <a:lnTo>
                  <a:pt x="97471" y="28585"/>
                </a:lnTo>
                <a:lnTo>
                  <a:pt x="102821" y="19769"/>
                </a:lnTo>
                <a:lnTo>
                  <a:pt x="104095" y="11755"/>
                </a:lnTo>
                <a:lnTo>
                  <a:pt x="103190" y="854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1" name="object 5221"/>
          <p:cNvSpPr/>
          <p:nvPr/>
        </p:nvSpPr>
        <p:spPr>
          <a:xfrm>
            <a:off x="3359796" y="2491252"/>
            <a:ext cx="104095" cy="63781"/>
          </a:xfrm>
          <a:custGeom>
            <a:avLst/>
            <a:gdLst/>
            <a:ahLst/>
            <a:cxnLst/>
            <a:rect l="l" t="t" r="r" b="b"/>
            <a:pathLst>
              <a:path w="104095" h="63781">
                <a:moveTo>
                  <a:pt x="103190" y="8543"/>
                </a:moveTo>
                <a:lnTo>
                  <a:pt x="97736" y="2917"/>
                </a:lnTo>
                <a:lnTo>
                  <a:pt x="88372" y="75"/>
                </a:lnTo>
                <a:lnTo>
                  <a:pt x="75980" y="0"/>
                </a:lnTo>
                <a:lnTo>
                  <a:pt x="61443" y="2674"/>
                </a:lnTo>
                <a:lnTo>
                  <a:pt x="45643" y="8083"/>
                </a:lnTo>
                <a:lnTo>
                  <a:pt x="41925" y="9711"/>
                </a:lnTo>
                <a:lnTo>
                  <a:pt x="27471" y="17462"/>
                </a:lnTo>
                <a:lnTo>
                  <a:pt x="15530" y="26147"/>
                </a:lnTo>
                <a:lnTo>
                  <a:pt x="6624" y="35186"/>
                </a:lnTo>
                <a:lnTo>
                  <a:pt x="1274" y="44002"/>
                </a:lnTo>
                <a:lnTo>
                  <a:pt x="0" y="52016"/>
                </a:lnTo>
                <a:lnTo>
                  <a:pt x="904" y="55228"/>
                </a:lnTo>
                <a:lnTo>
                  <a:pt x="6358" y="60859"/>
                </a:lnTo>
                <a:lnTo>
                  <a:pt x="15720" y="63704"/>
                </a:lnTo>
                <a:lnTo>
                  <a:pt x="28108" y="63781"/>
                </a:lnTo>
                <a:lnTo>
                  <a:pt x="42642" y="61106"/>
                </a:lnTo>
                <a:lnTo>
                  <a:pt x="58440" y="55694"/>
                </a:lnTo>
                <a:lnTo>
                  <a:pt x="62169" y="54060"/>
                </a:lnTo>
                <a:lnTo>
                  <a:pt x="76624" y="46309"/>
                </a:lnTo>
                <a:lnTo>
                  <a:pt x="88565" y="37624"/>
                </a:lnTo>
                <a:lnTo>
                  <a:pt x="97471" y="28585"/>
                </a:lnTo>
                <a:lnTo>
                  <a:pt x="102821" y="19769"/>
                </a:lnTo>
                <a:lnTo>
                  <a:pt x="104095" y="11755"/>
                </a:lnTo>
                <a:lnTo>
                  <a:pt x="103190" y="85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2" name="object 5222"/>
          <p:cNvSpPr/>
          <p:nvPr/>
        </p:nvSpPr>
        <p:spPr>
          <a:xfrm>
            <a:off x="3578084" y="2896348"/>
            <a:ext cx="34340" cy="64604"/>
          </a:xfrm>
          <a:custGeom>
            <a:avLst/>
            <a:gdLst/>
            <a:ahLst/>
            <a:cxnLst/>
            <a:rect l="l" t="t" r="r" b="b"/>
            <a:pathLst>
              <a:path w="34340" h="64604">
                <a:moveTo>
                  <a:pt x="27025" y="12814"/>
                </a:moveTo>
                <a:lnTo>
                  <a:pt x="2070" y="0"/>
                </a:lnTo>
                <a:lnTo>
                  <a:pt x="0" y="25158"/>
                </a:lnTo>
                <a:lnTo>
                  <a:pt x="34340" y="64604"/>
                </a:lnTo>
                <a:lnTo>
                  <a:pt x="27025" y="128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3" name="object 5223"/>
          <p:cNvSpPr/>
          <p:nvPr/>
        </p:nvSpPr>
        <p:spPr>
          <a:xfrm>
            <a:off x="3578084" y="2896348"/>
            <a:ext cx="34340" cy="64604"/>
          </a:xfrm>
          <a:custGeom>
            <a:avLst/>
            <a:gdLst/>
            <a:ahLst/>
            <a:cxnLst/>
            <a:rect l="l" t="t" r="r" b="b"/>
            <a:pathLst>
              <a:path w="34340" h="64604">
                <a:moveTo>
                  <a:pt x="27025" y="12814"/>
                </a:moveTo>
                <a:lnTo>
                  <a:pt x="34340" y="64604"/>
                </a:lnTo>
                <a:lnTo>
                  <a:pt x="0" y="25158"/>
                </a:lnTo>
                <a:lnTo>
                  <a:pt x="2070" y="0"/>
                </a:lnTo>
                <a:lnTo>
                  <a:pt x="27025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4" name="object 5224"/>
          <p:cNvSpPr/>
          <p:nvPr/>
        </p:nvSpPr>
        <p:spPr>
          <a:xfrm>
            <a:off x="3421882" y="2541947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8" h="4089">
                <a:moveTo>
                  <a:pt x="16128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  <a:lnTo>
                  <a:pt x="16128" y="2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5" name="object 5225"/>
          <p:cNvSpPr/>
          <p:nvPr/>
        </p:nvSpPr>
        <p:spPr>
          <a:xfrm>
            <a:off x="3421882" y="2541947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8" h="4089">
                <a:moveTo>
                  <a:pt x="16128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6" name="object 5226"/>
          <p:cNvSpPr/>
          <p:nvPr/>
        </p:nvSpPr>
        <p:spPr>
          <a:xfrm>
            <a:off x="3426955" y="2553062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8" h="4089">
                <a:moveTo>
                  <a:pt x="16128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  <a:lnTo>
                  <a:pt x="16128" y="2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7" name="object 5227"/>
          <p:cNvSpPr/>
          <p:nvPr/>
        </p:nvSpPr>
        <p:spPr>
          <a:xfrm>
            <a:off x="3426955" y="2553062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8" h="4089">
                <a:moveTo>
                  <a:pt x="16128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8" name="object 5228"/>
          <p:cNvSpPr/>
          <p:nvPr/>
        </p:nvSpPr>
        <p:spPr>
          <a:xfrm>
            <a:off x="3432035" y="2564170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8" h="4089">
                <a:moveTo>
                  <a:pt x="16128" y="2755"/>
                </a:moveTo>
                <a:lnTo>
                  <a:pt x="14871" y="0"/>
                </a:lnTo>
                <a:lnTo>
                  <a:pt x="7645" y="596"/>
                </a:lnTo>
                <a:lnTo>
                  <a:pt x="0" y="4089"/>
                </a:lnTo>
                <a:lnTo>
                  <a:pt x="16128" y="2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9" name="object 5229"/>
          <p:cNvSpPr/>
          <p:nvPr/>
        </p:nvSpPr>
        <p:spPr>
          <a:xfrm>
            <a:off x="3432035" y="2564170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8" h="4089">
                <a:moveTo>
                  <a:pt x="16128" y="2755"/>
                </a:moveTo>
                <a:lnTo>
                  <a:pt x="14871" y="0"/>
                </a:lnTo>
                <a:lnTo>
                  <a:pt x="7645" y="596"/>
                </a:lnTo>
                <a:lnTo>
                  <a:pt x="0" y="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0" name="object 5230"/>
          <p:cNvSpPr/>
          <p:nvPr/>
        </p:nvSpPr>
        <p:spPr>
          <a:xfrm>
            <a:off x="3394559" y="2516660"/>
            <a:ext cx="210555" cy="404840"/>
          </a:xfrm>
          <a:custGeom>
            <a:avLst/>
            <a:gdLst/>
            <a:ahLst/>
            <a:cxnLst/>
            <a:rect l="l" t="t" r="r" b="b"/>
            <a:pathLst>
              <a:path w="210555" h="404840">
                <a:moveTo>
                  <a:pt x="177497" y="320385"/>
                </a:moveTo>
                <a:lnTo>
                  <a:pt x="148312" y="328005"/>
                </a:lnTo>
                <a:lnTo>
                  <a:pt x="183529" y="404840"/>
                </a:lnTo>
                <a:lnTo>
                  <a:pt x="185701" y="392851"/>
                </a:lnTo>
                <a:lnTo>
                  <a:pt x="190819" y="390514"/>
                </a:lnTo>
                <a:lnTo>
                  <a:pt x="195950" y="388177"/>
                </a:lnTo>
                <a:lnTo>
                  <a:pt x="210555" y="392508"/>
                </a:lnTo>
                <a:lnTo>
                  <a:pt x="177497" y="320385"/>
                </a:lnTo>
                <a:close/>
              </a:path>
              <a:path w="210555" h="404840">
                <a:moveTo>
                  <a:pt x="3722" y="12275"/>
                </a:moveTo>
                <a:lnTo>
                  <a:pt x="0" y="20716"/>
                </a:lnTo>
                <a:lnTo>
                  <a:pt x="1373" y="23903"/>
                </a:lnTo>
                <a:lnTo>
                  <a:pt x="4802" y="25008"/>
                </a:lnTo>
                <a:lnTo>
                  <a:pt x="9323" y="24817"/>
                </a:lnTo>
                <a:lnTo>
                  <a:pt x="67019" y="150662"/>
                </a:lnTo>
                <a:lnTo>
                  <a:pt x="96598" y="143918"/>
                </a:lnTo>
                <a:lnTo>
                  <a:pt x="36349" y="12473"/>
                </a:lnTo>
                <a:lnTo>
                  <a:pt x="39460" y="9171"/>
                </a:lnTo>
                <a:lnTo>
                  <a:pt x="40870" y="5882"/>
                </a:lnTo>
                <a:lnTo>
                  <a:pt x="39752" y="3405"/>
                </a:lnTo>
                <a:lnTo>
                  <a:pt x="31331" y="0"/>
                </a:lnTo>
                <a:lnTo>
                  <a:pt x="16417" y="3728"/>
                </a:lnTo>
                <a:lnTo>
                  <a:pt x="16092" y="3875"/>
                </a:lnTo>
                <a:lnTo>
                  <a:pt x="3722" y="1227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1" name="object 5231"/>
          <p:cNvSpPr/>
          <p:nvPr/>
        </p:nvSpPr>
        <p:spPr>
          <a:xfrm>
            <a:off x="3542870" y="2837046"/>
            <a:ext cx="62242" cy="84455"/>
          </a:xfrm>
          <a:custGeom>
            <a:avLst/>
            <a:gdLst/>
            <a:ahLst/>
            <a:cxnLst/>
            <a:rect l="l" t="t" r="r" b="b"/>
            <a:pathLst>
              <a:path w="62242" h="84455">
                <a:moveTo>
                  <a:pt x="29184" y="0"/>
                </a:moveTo>
                <a:lnTo>
                  <a:pt x="0" y="7620"/>
                </a:lnTo>
                <a:lnTo>
                  <a:pt x="35217" y="84455"/>
                </a:lnTo>
                <a:lnTo>
                  <a:pt x="37388" y="72466"/>
                </a:lnTo>
                <a:lnTo>
                  <a:pt x="42506" y="70129"/>
                </a:lnTo>
                <a:lnTo>
                  <a:pt x="47637" y="67792"/>
                </a:lnTo>
                <a:lnTo>
                  <a:pt x="62242" y="72123"/>
                </a:lnTo>
                <a:lnTo>
                  <a:pt x="2918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2" name="object 5232"/>
          <p:cNvSpPr/>
          <p:nvPr/>
        </p:nvSpPr>
        <p:spPr>
          <a:xfrm>
            <a:off x="3394558" y="2516660"/>
            <a:ext cx="96598" cy="150662"/>
          </a:xfrm>
          <a:custGeom>
            <a:avLst/>
            <a:gdLst/>
            <a:ahLst/>
            <a:cxnLst/>
            <a:rect l="l" t="t" r="r" b="b"/>
            <a:pathLst>
              <a:path w="96598" h="150662">
                <a:moveTo>
                  <a:pt x="39752" y="3405"/>
                </a:moveTo>
                <a:lnTo>
                  <a:pt x="31331" y="0"/>
                </a:lnTo>
                <a:lnTo>
                  <a:pt x="16417" y="3728"/>
                </a:lnTo>
                <a:lnTo>
                  <a:pt x="3722" y="12275"/>
                </a:lnTo>
                <a:lnTo>
                  <a:pt x="0" y="20716"/>
                </a:lnTo>
                <a:lnTo>
                  <a:pt x="255" y="21452"/>
                </a:lnTo>
                <a:lnTo>
                  <a:pt x="1373" y="23903"/>
                </a:lnTo>
                <a:lnTo>
                  <a:pt x="4802" y="25008"/>
                </a:lnTo>
                <a:lnTo>
                  <a:pt x="9323" y="24817"/>
                </a:lnTo>
                <a:lnTo>
                  <a:pt x="67019" y="150662"/>
                </a:lnTo>
                <a:lnTo>
                  <a:pt x="96598" y="143918"/>
                </a:lnTo>
                <a:lnTo>
                  <a:pt x="36349" y="12473"/>
                </a:lnTo>
                <a:lnTo>
                  <a:pt x="39460" y="9171"/>
                </a:lnTo>
                <a:lnTo>
                  <a:pt x="40870" y="5882"/>
                </a:lnTo>
                <a:lnTo>
                  <a:pt x="39752" y="34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3" name="object 5233"/>
          <p:cNvSpPr/>
          <p:nvPr/>
        </p:nvSpPr>
        <p:spPr>
          <a:xfrm>
            <a:off x="3098401" y="1738348"/>
            <a:ext cx="39878" cy="44488"/>
          </a:xfrm>
          <a:custGeom>
            <a:avLst/>
            <a:gdLst/>
            <a:ahLst/>
            <a:cxnLst/>
            <a:rect l="l" t="t" r="r" b="b"/>
            <a:pathLst>
              <a:path w="39878" h="44488">
                <a:moveTo>
                  <a:pt x="0" y="10896"/>
                </a:moveTo>
                <a:lnTo>
                  <a:pt x="2247" y="43484"/>
                </a:lnTo>
                <a:lnTo>
                  <a:pt x="8966" y="44488"/>
                </a:lnTo>
                <a:lnTo>
                  <a:pt x="16383" y="38836"/>
                </a:lnTo>
                <a:lnTo>
                  <a:pt x="24206" y="38138"/>
                </a:lnTo>
                <a:lnTo>
                  <a:pt x="37096" y="36995"/>
                </a:lnTo>
                <a:lnTo>
                  <a:pt x="38061" y="38925"/>
                </a:lnTo>
                <a:lnTo>
                  <a:pt x="39319" y="27254"/>
                </a:lnTo>
                <a:lnTo>
                  <a:pt x="39878" y="22110"/>
                </a:lnTo>
                <a:lnTo>
                  <a:pt x="39573" y="13068"/>
                </a:lnTo>
                <a:lnTo>
                  <a:pt x="36830" y="8572"/>
                </a:lnTo>
                <a:lnTo>
                  <a:pt x="31597" y="0"/>
                </a:lnTo>
                <a:lnTo>
                  <a:pt x="27241" y="1854"/>
                </a:lnTo>
                <a:lnTo>
                  <a:pt x="17983" y="2794"/>
                </a:lnTo>
                <a:lnTo>
                  <a:pt x="17750" y="2816"/>
                </a:lnTo>
                <a:lnTo>
                  <a:pt x="5486" y="4261"/>
                </a:lnTo>
                <a:lnTo>
                  <a:pt x="0" y="108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4" name="object 5234"/>
          <p:cNvSpPr/>
          <p:nvPr/>
        </p:nvSpPr>
        <p:spPr>
          <a:xfrm>
            <a:off x="3098401" y="1738348"/>
            <a:ext cx="39878" cy="44488"/>
          </a:xfrm>
          <a:custGeom>
            <a:avLst/>
            <a:gdLst/>
            <a:ahLst/>
            <a:cxnLst/>
            <a:rect l="l" t="t" r="r" b="b"/>
            <a:pathLst>
              <a:path w="39878" h="44488">
                <a:moveTo>
                  <a:pt x="0" y="10896"/>
                </a:moveTo>
                <a:lnTo>
                  <a:pt x="5486" y="4261"/>
                </a:lnTo>
                <a:lnTo>
                  <a:pt x="17750" y="2816"/>
                </a:lnTo>
                <a:lnTo>
                  <a:pt x="17983" y="2794"/>
                </a:lnTo>
                <a:lnTo>
                  <a:pt x="27241" y="1854"/>
                </a:lnTo>
                <a:lnTo>
                  <a:pt x="31597" y="0"/>
                </a:lnTo>
                <a:lnTo>
                  <a:pt x="36830" y="8572"/>
                </a:lnTo>
                <a:lnTo>
                  <a:pt x="39573" y="13068"/>
                </a:lnTo>
                <a:lnTo>
                  <a:pt x="39878" y="22110"/>
                </a:lnTo>
                <a:lnTo>
                  <a:pt x="39319" y="27254"/>
                </a:lnTo>
                <a:lnTo>
                  <a:pt x="38061" y="38925"/>
                </a:lnTo>
                <a:lnTo>
                  <a:pt x="37096" y="36995"/>
                </a:lnTo>
                <a:lnTo>
                  <a:pt x="24206" y="38138"/>
                </a:lnTo>
                <a:lnTo>
                  <a:pt x="16383" y="38836"/>
                </a:lnTo>
                <a:lnTo>
                  <a:pt x="8966" y="44488"/>
                </a:lnTo>
                <a:lnTo>
                  <a:pt x="2247" y="434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5" name="object 5235"/>
          <p:cNvSpPr/>
          <p:nvPr/>
        </p:nvSpPr>
        <p:spPr>
          <a:xfrm>
            <a:off x="3072530" y="1888943"/>
            <a:ext cx="470747" cy="432186"/>
          </a:xfrm>
          <a:custGeom>
            <a:avLst/>
            <a:gdLst/>
            <a:ahLst/>
            <a:cxnLst/>
            <a:rect l="l" t="t" r="r" b="b"/>
            <a:pathLst>
              <a:path w="470747" h="432186">
                <a:moveTo>
                  <a:pt x="5589" y="0"/>
                </a:moveTo>
                <a:lnTo>
                  <a:pt x="1913" y="4859"/>
                </a:lnTo>
                <a:lnTo>
                  <a:pt x="191" y="12231"/>
                </a:lnTo>
                <a:lnTo>
                  <a:pt x="0" y="21852"/>
                </a:lnTo>
                <a:lnTo>
                  <a:pt x="915" y="33455"/>
                </a:lnTo>
                <a:lnTo>
                  <a:pt x="2515" y="46773"/>
                </a:lnTo>
                <a:lnTo>
                  <a:pt x="4374" y="61540"/>
                </a:lnTo>
                <a:lnTo>
                  <a:pt x="6068" y="77491"/>
                </a:lnTo>
                <a:lnTo>
                  <a:pt x="7176" y="94359"/>
                </a:lnTo>
                <a:lnTo>
                  <a:pt x="7379" y="105752"/>
                </a:lnTo>
                <a:lnTo>
                  <a:pt x="7921" y="112429"/>
                </a:lnTo>
                <a:lnTo>
                  <a:pt x="9430" y="122941"/>
                </a:lnTo>
                <a:lnTo>
                  <a:pt x="11676" y="136338"/>
                </a:lnTo>
                <a:lnTo>
                  <a:pt x="14426" y="151672"/>
                </a:lnTo>
                <a:lnTo>
                  <a:pt x="17450" y="167992"/>
                </a:lnTo>
                <a:lnTo>
                  <a:pt x="20517" y="184350"/>
                </a:lnTo>
                <a:lnTo>
                  <a:pt x="23396" y="199794"/>
                </a:lnTo>
                <a:lnTo>
                  <a:pt x="25855" y="213376"/>
                </a:lnTo>
                <a:lnTo>
                  <a:pt x="27664" y="224147"/>
                </a:lnTo>
                <a:lnTo>
                  <a:pt x="28601" y="231279"/>
                </a:lnTo>
                <a:lnTo>
                  <a:pt x="30628" y="244278"/>
                </a:lnTo>
                <a:lnTo>
                  <a:pt x="33914" y="255603"/>
                </a:lnTo>
                <a:lnTo>
                  <a:pt x="37852" y="267828"/>
                </a:lnTo>
                <a:lnTo>
                  <a:pt x="38748" y="270903"/>
                </a:lnTo>
                <a:lnTo>
                  <a:pt x="42212" y="283725"/>
                </a:lnTo>
                <a:lnTo>
                  <a:pt x="45499" y="295920"/>
                </a:lnTo>
                <a:lnTo>
                  <a:pt x="49156" y="307695"/>
                </a:lnTo>
                <a:lnTo>
                  <a:pt x="53731" y="319252"/>
                </a:lnTo>
                <a:lnTo>
                  <a:pt x="59769" y="330798"/>
                </a:lnTo>
                <a:lnTo>
                  <a:pt x="66798" y="341673"/>
                </a:lnTo>
                <a:lnTo>
                  <a:pt x="74328" y="351891"/>
                </a:lnTo>
                <a:lnTo>
                  <a:pt x="82557" y="361793"/>
                </a:lnTo>
                <a:lnTo>
                  <a:pt x="91396" y="371239"/>
                </a:lnTo>
                <a:lnTo>
                  <a:pt x="100754" y="380089"/>
                </a:lnTo>
                <a:lnTo>
                  <a:pt x="116612" y="392653"/>
                </a:lnTo>
                <a:lnTo>
                  <a:pt x="127651" y="399749"/>
                </a:lnTo>
                <a:lnTo>
                  <a:pt x="138926" y="405809"/>
                </a:lnTo>
                <a:lnTo>
                  <a:pt x="150439" y="410936"/>
                </a:lnTo>
                <a:lnTo>
                  <a:pt x="162193" y="415235"/>
                </a:lnTo>
                <a:lnTo>
                  <a:pt x="174191" y="418808"/>
                </a:lnTo>
                <a:lnTo>
                  <a:pt x="186435" y="421761"/>
                </a:lnTo>
                <a:lnTo>
                  <a:pt x="198930" y="424197"/>
                </a:lnTo>
                <a:lnTo>
                  <a:pt x="211677" y="426219"/>
                </a:lnTo>
                <a:lnTo>
                  <a:pt x="224679" y="427932"/>
                </a:lnTo>
                <a:lnTo>
                  <a:pt x="237941" y="429439"/>
                </a:lnTo>
                <a:lnTo>
                  <a:pt x="255863" y="431002"/>
                </a:lnTo>
                <a:lnTo>
                  <a:pt x="269635" y="431599"/>
                </a:lnTo>
                <a:lnTo>
                  <a:pt x="282389" y="431772"/>
                </a:lnTo>
                <a:lnTo>
                  <a:pt x="305503" y="431748"/>
                </a:lnTo>
                <a:lnTo>
                  <a:pt x="312662" y="431876"/>
                </a:lnTo>
                <a:lnTo>
                  <a:pt x="324836" y="432139"/>
                </a:lnTo>
                <a:lnTo>
                  <a:pt x="337807" y="432186"/>
                </a:lnTo>
                <a:lnTo>
                  <a:pt x="351067" y="431910"/>
                </a:lnTo>
                <a:lnTo>
                  <a:pt x="364111" y="431205"/>
                </a:lnTo>
                <a:lnTo>
                  <a:pt x="376431" y="429965"/>
                </a:lnTo>
                <a:lnTo>
                  <a:pt x="395041" y="426535"/>
                </a:lnTo>
                <a:lnTo>
                  <a:pt x="408605" y="422568"/>
                </a:lnTo>
                <a:lnTo>
                  <a:pt x="420942" y="417391"/>
                </a:lnTo>
                <a:lnTo>
                  <a:pt x="431997" y="410879"/>
                </a:lnTo>
                <a:lnTo>
                  <a:pt x="441718" y="402912"/>
                </a:lnTo>
                <a:lnTo>
                  <a:pt x="450051" y="393366"/>
                </a:lnTo>
                <a:lnTo>
                  <a:pt x="456943" y="382120"/>
                </a:lnTo>
                <a:lnTo>
                  <a:pt x="462340" y="369051"/>
                </a:lnTo>
                <a:lnTo>
                  <a:pt x="464554" y="361429"/>
                </a:lnTo>
                <a:lnTo>
                  <a:pt x="467527" y="348637"/>
                </a:lnTo>
                <a:lnTo>
                  <a:pt x="469653" y="336367"/>
                </a:lnTo>
                <a:lnTo>
                  <a:pt x="470747" y="324277"/>
                </a:lnTo>
                <a:lnTo>
                  <a:pt x="470621" y="312026"/>
                </a:lnTo>
                <a:lnTo>
                  <a:pt x="469089" y="299274"/>
                </a:lnTo>
                <a:lnTo>
                  <a:pt x="468745" y="297395"/>
                </a:lnTo>
                <a:lnTo>
                  <a:pt x="465007" y="285024"/>
                </a:lnTo>
                <a:lnTo>
                  <a:pt x="461512" y="273438"/>
                </a:lnTo>
                <a:lnTo>
                  <a:pt x="460909" y="267906"/>
                </a:lnTo>
                <a:lnTo>
                  <a:pt x="458297" y="255507"/>
                </a:lnTo>
                <a:lnTo>
                  <a:pt x="450207" y="250010"/>
                </a:lnTo>
                <a:lnTo>
                  <a:pt x="446304" y="247675"/>
                </a:lnTo>
                <a:lnTo>
                  <a:pt x="558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6" name="object 5236"/>
          <p:cNvSpPr/>
          <p:nvPr/>
        </p:nvSpPr>
        <p:spPr>
          <a:xfrm>
            <a:off x="3072530" y="1888943"/>
            <a:ext cx="470747" cy="432186"/>
          </a:xfrm>
          <a:custGeom>
            <a:avLst/>
            <a:gdLst/>
            <a:ahLst/>
            <a:cxnLst/>
            <a:rect l="l" t="t" r="r" b="b"/>
            <a:pathLst>
              <a:path w="470747" h="432186">
                <a:moveTo>
                  <a:pt x="5589" y="0"/>
                </a:moveTo>
                <a:lnTo>
                  <a:pt x="1913" y="4859"/>
                </a:lnTo>
                <a:lnTo>
                  <a:pt x="191" y="12231"/>
                </a:lnTo>
                <a:lnTo>
                  <a:pt x="0" y="21852"/>
                </a:lnTo>
                <a:lnTo>
                  <a:pt x="915" y="33455"/>
                </a:lnTo>
                <a:lnTo>
                  <a:pt x="2515" y="46773"/>
                </a:lnTo>
                <a:lnTo>
                  <a:pt x="4374" y="61540"/>
                </a:lnTo>
                <a:lnTo>
                  <a:pt x="6068" y="77491"/>
                </a:lnTo>
                <a:lnTo>
                  <a:pt x="7176" y="94359"/>
                </a:lnTo>
                <a:lnTo>
                  <a:pt x="7379" y="105752"/>
                </a:lnTo>
                <a:lnTo>
                  <a:pt x="7921" y="112429"/>
                </a:lnTo>
                <a:lnTo>
                  <a:pt x="9430" y="122941"/>
                </a:lnTo>
                <a:lnTo>
                  <a:pt x="11676" y="136338"/>
                </a:lnTo>
                <a:lnTo>
                  <a:pt x="14426" y="151672"/>
                </a:lnTo>
                <a:lnTo>
                  <a:pt x="17450" y="167992"/>
                </a:lnTo>
                <a:lnTo>
                  <a:pt x="20517" y="184350"/>
                </a:lnTo>
                <a:lnTo>
                  <a:pt x="23396" y="199794"/>
                </a:lnTo>
                <a:lnTo>
                  <a:pt x="25855" y="213376"/>
                </a:lnTo>
                <a:lnTo>
                  <a:pt x="27664" y="224147"/>
                </a:lnTo>
                <a:lnTo>
                  <a:pt x="28601" y="231279"/>
                </a:lnTo>
                <a:lnTo>
                  <a:pt x="30628" y="244278"/>
                </a:lnTo>
                <a:lnTo>
                  <a:pt x="33914" y="255603"/>
                </a:lnTo>
                <a:lnTo>
                  <a:pt x="37852" y="267828"/>
                </a:lnTo>
                <a:lnTo>
                  <a:pt x="38748" y="270903"/>
                </a:lnTo>
                <a:lnTo>
                  <a:pt x="42212" y="283725"/>
                </a:lnTo>
                <a:lnTo>
                  <a:pt x="45499" y="295920"/>
                </a:lnTo>
                <a:lnTo>
                  <a:pt x="49156" y="307695"/>
                </a:lnTo>
                <a:lnTo>
                  <a:pt x="53731" y="319252"/>
                </a:lnTo>
                <a:lnTo>
                  <a:pt x="59769" y="330798"/>
                </a:lnTo>
                <a:lnTo>
                  <a:pt x="66798" y="341673"/>
                </a:lnTo>
                <a:lnTo>
                  <a:pt x="74328" y="351891"/>
                </a:lnTo>
                <a:lnTo>
                  <a:pt x="82557" y="361793"/>
                </a:lnTo>
                <a:lnTo>
                  <a:pt x="91396" y="371239"/>
                </a:lnTo>
                <a:lnTo>
                  <a:pt x="100754" y="380089"/>
                </a:lnTo>
                <a:lnTo>
                  <a:pt x="116612" y="392653"/>
                </a:lnTo>
                <a:lnTo>
                  <a:pt x="127651" y="399749"/>
                </a:lnTo>
                <a:lnTo>
                  <a:pt x="138926" y="405809"/>
                </a:lnTo>
                <a:lnTo>
                  <a:pt x="150439" y="410936"/>
                </a:lnTo>
                <a:lnTo>
                  <a:pt x="162193" y="415235"/>
                </a:lnTo>
                <a:lnTo>
                  <a:pt x="174191" y="418808"/>
                </a:lnTo>
                <a:lnTo>
                  <a:pt x="186435" y="421761"/>
                </a:lnTo>
                <a:lnTo>
                  <a:pt x="198930" y="424197"/>
                </a:lnTo>
                <a:lnTo>
                  <a:pt x="211677" y="426219"/>
                </a:lnTo>
                <a:lnTo>
                  <a:pt x="224679" y="427932"/>
                </a:lnTo>
                <a:lnTo>
                  <a:pt x="237941" y="429439"/>
                </a:lnTo>
                <a:lnTo>
                  <a:pt x="255863" y="431002"/>
                </a:lnTo>
                <a:lnTo>
                  <a:pt x="269635" y="431599"/>
                </a:lnTo>
                <a:lnTo>
                  <a:pt x="282389" y="431772"/>
                </a:lnTo>
                <a:lnTo>
                  <a:pt x="294290" y="431746"/>
                </a:lnTo>
                <a:lnTo>
                  <a:pt x="305503" y="431748"/>
                </a:lnTo>
                <a:lnTo>
                  <a:pt x="312662" y="431876"/>
                </a:lnTo>
                <a:lnTo>
                  <a:pt x="324836" y="432139"/>
                </a:lnTo>
                <a:lnTo>
                  <a:pt x="337807" y="432186"/>
                </a:lnTo>
                <a:lnTo>
                  <a:pt x="351067" y="431910"/>
                </a:lnTo>
                <a:lnTo>
                  <a:pt x="364111" y="431205"/>
                </a:lnTo>
                <a:lnTo>
                  <a:pt x="376431" y="429965"/>
                </a:lnTo>
                <a:lnTo>
                  <a:pt x="395041" y="426535"/>
                </a:lnTo>
                <a:lnTo>
                  <a:pt x="408605" y="422568"/>
                </a:lnTo>
                <a:lnTo>
                  <a:pt x="420942" y="417391"/>
                </a:lnTo>
                <a:lnTo>
                  <a:pt x="431997" y="410879"/>
                </a:lnTo>
                <a:lnTo>
                  <a:pt x="441718" y="402912"/>
                </a:lnTo>
                <a:lnTo>
                  <a:pt x="450051" y="393366"/>
                </a:lnTo>
                <a:lnTo>
                  <a:pt x="456943" y="382120"/>
                </a:lnTo>
                <a:lnTo>
                  <a:pt x="462340" y="369051"/>
                </a:lnTo>
                <a:lnTo>
                  <a:pt x="464554" y="361429"/>
                </a:lnTo>
                <a:lnTo>
                  <a:pt x="467527" y="348637"/>
                </a:lnTo>
                <a:lnTo>
                  <a:pt x="469653" y="336367"/>
                </a:lnTo>
                <a:lnTo>
                  <a:pt x="470747" y="324277"/>
                </a:lnTo>
                <a:lnTo>
                  <a:pt x="470621" y="312026"/>
                </a:lnTo>
                <a:lnTo>
                  <a:pt x="469089" y="299274"/>
                </a:lnTo>
                <a:lnTo>
                  <a:pt x="468745" y="297395"/>
                </a:lnTo>
                <a:lnTo>
                  <a:pt x="465007" y="285024"/>
                </a:lnTo>
                <a:lnTo>
                  <a:pt x="461512" y="273438"/>
                </a:lnTo>
                <a:lnTo>
                  <a:pt x="460909" y="267906"/>
                </a:lnTo>
                <a:lnTo>
                  <a:pt x="458297" y="255507"/>
                </a:lnTo>
                <a:lnTo>
                  <a:pt x="450207" y="250010"/>
                </a:lnTo>
                <a:lnTo>
                  <a:pt x="446304" y="2476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7" name="object 5237"/>
          <p:cNvSpPr/>
          <p:nvPr/>
        </p:nvSpPr>
        <p:spPr>
          <a:xfrm>
            <a:off x="3077878" y="1786392"/>
            <a:ext cx="462692" cy="470646"/>
          </a:xfrm>
          <a:custGeom>
            <a:avLst/>
            <a:gdLst/>
            <a:ahLst/>
            <a:cxnLst/>
            <a:rect l="l" t="t" r="r" b="b"/>
            <a:pathLst>
              <a:path w="462692" h="470646">
                <a:moveTo>
                  <a:pt x="43765" y="0"/>
                </a:moveTo>
                <a:lnTo>
                  <a:pt x="31940" y="6199"/>
                </a:lnTo>
                <a:lnTo>
                  <a:pt x="21745" y="15182"/>
                </a:lnTo>
                <a:lnTo>
                  <a:pt x="13365" y="26102"/>
                </a:lnTo>
                <a:lnTo>
                  <a:pt x="6987" y="38116"/>
                </a:lnTo>
                <a:lnTo>
                  <a:pt x="2798" y="50377"/>
                </a:lnTo>
                <a:lnTo>
                  <a:pt x="1245" y="58839"/>
                </a:lnTo>
                <a:lnTo>
                  <a:pt x="256" y="71310"/>
                </a:lnTo>
                <a:lnTo>
                  <a:pt x="0" y="83942"/>
                </a:lnTo>
                <a:lnTo>
                  <a:pt x="400" y="96669"/>
                </a:lnTo>
                <a:lnTo>
                  <a:pt x="1384" y="109425"/>
                </a:lnTo>
                <a:lnTo>
                  <a:pt x="2875" y="122143"/>
                </a:lnTo>
                <a:lnTo>
                  <a:pt x="4800" y="134756"/>
                </a:lnTo>
                <a:lnTo>
                  <a:pt x="7083" y="147200"/>
                </a:lnTo>
                <a:lnTo>
                  <a:pt x="9650" y="159406"/>
                </a:lnTo>
                <a:lnTo>
                  <a:pt x="11418" y="167106"/>
                </a:lnTo>
                <a:lnTo>
                  <a:pt x="13952" y="177602"/>
                </a:lnTo>
                <a:lnTo>
                  <a:pt x="16803" y="189095"/>
                </a:lnTo>
                <a:lnTo>
                  <a:pt x="19899" y="201391"/>
                </a:lnTo>
                <a:lnTo>
                  <a:pt x="23169" y="214294"/>
                </a:lnTo>
                <a:lnTo>
                  <a:pt x="26541" y="227607"/>
                </a:lnTo>
                <a:lnTo>
                  <a:pt x="29945" y="241138"/>
                </a:lnTo>
                <a:lnTo>
                  <a:pt x="33308" y="254689"/>
                </a:lnTo>
                <a:lnTo>
                  <a:pt x="36560" y="268065"/>
                </a:lnTo>
                <a:lnTo>
                  <a:pt x="39630" y="281072"/>
                </a:lnTo>
                <a:lnTo>
                  <a:pt x="42445" y="293513"/>
                </a:lnTo>
                <a:lnTo>
                  <a:pt x="44936" y="305194"/>
                </a:lnTo>
                <a:lnTo>
                  <a:pt x="47029" y="315919"/>
                </a:lnTo>
                <a:lnTo>
                  <a:pt x="47473" y="318376"/>
                </a:lnTo>
                <a:lnTo>
                  <a:pt x="49914" y="330609"/>
                </a:lnTo>
                <a:lnTo>
                  <a:pt x="53029" y="343096"/>
                </a:lnTo>
                <a:lnTo>
                  <a:pt x="56861" y="355525"/>
                </a:lnTo>
                <a:lnTo>
                  <a:pt x="61449" y="367582"/>
                </a:lnTo>
                <a:lnTo>
                  <a:pt x="66835" y="378953"/>
                </a:lnTo>
                <a:lnTo>
                  <a:pt x="74280" y="391361"/>
                </a:lnTo>
                <a:lnTo>
                  <a:pt x="81826" y="401740"/>
                </a:lnTo>
                <a:lnTo>
                  <a:pt x="90280" y="411632"/>
                </a:lnTo>
                <a:lnTo>
                  <a:pt x="99482" y="420789"/>
                </a:lnTo>
                <a:lnTo>
                  <a:pt x="109269" y="428960"/>
                </a:lnTo>
                <a:lnTo>
                  <a:pt x="120972" y="436351"/>
                </a:lnTo>
                <a:lnTo>
                  <a:pt x="133920" y="442825"/>
                </a:lnTo>
                <a:lnTo>
                  <a:pt x="147056" y="448352"/>
                </a:lnTo>
                <a:lnTo>
                  <a:pt x="157023" y="451370"/>
                </a:lnTo>
                <a:lnTo>
                  <a:pt x="170920" y="453826"/>
                </a:lnTo>
                <a:lnTo>
                  <a:pt x="179937" y="455343"/>
                </a:lnTo>
                <a:lnTo>
                  <a:pt x="190682" y="457423"/>
                </a:lnTo>
                <a:lnTo>
                  <a:pt x="197003" y="458762"/>
                </a:lnTo>
                <a:lnTo>
                  <a:pt x="208333" y="460915"/>
                </a:lnTo>
                <a:lnTo>
                  <a:pt x="222929" y="463480"/>
                </a:lnTo>
                <a:lnTo>
                  <a:pt x="234940" y="465657"/>
                </a:lnTo>
                <a:lnTo>
                  <a:pt x="247503" y="467860"/>
                </a:lnTo>
                <a:lnTo>
                  <a:pt x="259567" y="469306"/>
                </a:lnTo>
                <a:lnTo>
                  <a:pt x="271964" y="470220"/>
                </a:lnTo>
                <a:lnTo>
                  <a:pt x="284627" y="470646"/>
                </a:lnTo>
                <a:lnTo>
                  <a:pt x="297488" y="470630"/>
                </a:lnTo>
                <a:lnTo>
                  <a:pt x="310479" y="470219"/>
                </a:lnTo>
                <a:lnTo>
                  <a:pt x="323534" y="469456"/>
                </a:lnTo>
                <a:lnTo>
                  <a:pt x="336585" y="468389"/>
                </a:lnTo>
                <a:lnTo>
                  <a:pt x="349563" y="467062"/>
                </a:lnTo>
                <a:lnTo>
                  <a:pt x="362403" y="465522"/>
                </a:lnTo>
                <a:lnTo>
                  <a:pt x="375035" y="463813"/>
                </a:lnTo>
                <a:lnTo>
                  <a:pt x="387394" y="461982"/>
                </a:lnTo>
                <a:lnTo>
                  <a:pt x="399410" y="460073"/>
                </a:lnTo>
                <a:lnTo>
                  <a:pt x="408813" y="458508"/>
                </a:lnTo>
                <a:lnTo>
                  <a:pt x="422100" y="454856"/>
                </a:lnTo>
                <a:lnTo>
                  <a:pt x="433380" y="448959"/>
                </a:lnTo>
                <a:lnTo>
                  <a:pt x="442722" y="441126"/>
                </a:lnTo>
                <a:lnTo>
                  <a:pt x="450193" y="431665"/>
                </a:lnTo>
                <a:lnTo>
                  <a:pt x="455858" y="420885"/>
                </a:lnTo>
                <a:lnTo>
                  <a:pt x="459785" y="409093"/>
                </a:lnTo>
                <a:lnTo>
                  <a:pt x="462041" y="396597"/>
                </a:lnTo>
                <a:lnTo>
                  <a:pt x="462692" y="383707"/>
                </a:lnTo>
                <a:lnTo>
                  <a:pt x="461806" y="370731"/>
                </a:lnTo>
                <a:lnTo>
                  <a:pt x="459448" y="357976"/>
                </a:lnTo>
                <a:lnTo>
                  <a:pt x="455686" y="345752"/>
                </a:lnTo>
                <a:lnTo>
                  <a:pt x="450587" y="334366"/>
                </a:lnTo>
                <a:lnTo>
                  <a:pt x="444217" y="324127"/>
                </a:lnTo>
                <a:lnTo>
                  <a:pt x="444107" y="323977"/>
                </a:lnTo>
                <a:lnTo>
                  <a:pt x="437522" y="313342"/>
                </a:lnTo>
                <a:lnTo>
                  <a:pt x="431579" y="301738"/>
                </a:lnTo>
                <a:lnTo>
                  <a:pt x="425536" y="290429"/>
                </a:lnTo>
                <a:lnTo>
                  <a:pt x="422288" y="285343"/>
                </a:lnTo>
                <a:lnTo>
                  <a:pt x="4376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8" name="object 5238"/>
          <p:cNvSpPr/>
          <p:nvPr/>
        </p:nvSpPr>
        <p:spPr>
          <a:xfrm>
            <a:off x="3077878" y="1786392"/>
            <a:ext cx="462692" cy="470646"/>
          </a:xfrm>
          <a:custGeom>
            <a:avLst/>
            <a:gdLst/>
            <a:ahLst/>
            <a:cxnLst/>
            <a:rect l="l" t="t" r="r" b="b"/>
            <a:pathLst>
              <a:path w="462692" h="470646">
                <a:moveTo>
                  <a:pt x="43765" y="0"/>
                </a:moveTo>
                <a:lnTo>
                  <a:pt x="31940" y="6199"/>
                </a:lnTo>
                <a:lnTo>
                  <a:pt x="21745" y="15182"/>
                </a:lnTo>
                <a:lnTo>
                  <a:pt x="13365" y="26102"/>
                </a:lnTo>
                <a:lnTo>
                  <a:pt x="6987" y="38116"/>
                </a:lnTo>
                <a:lnTo>
                  <a:pt x="2798" y="50377"/>
                </a:lnTo>
                <a:lnTo>
                  <a:pt x="1245" y="58839"/>
                </a:lnTo>
                <a:lnTo>
                  <a:pt x="256" y="71310"/>
                </a:lnTo>
                <a:lnTo>
                  <a:pt x="0" y="83942"/>
                </a:lnTo>
                <a:lnTo>
                  <a:pt x="400" y="96669"/>
                </a:lnTo>
                <a:lnTo>
                  <a:pt x="1384" y="109425"/>
                </a:lnTo>
                <a:lnTo>
                  <a:pt x="2875" y="122143"/>
                </a:lnTo>
                <a:lnTo>
                  <a:pt x="4800" y="134756"/>
                </a:lnTo>
                <a:lnTo>
                  <a:pt x="7083" y="147200"/>
                </a:lnTo>
                <a:lnTo>
                  <a:pt x="9650" y="159406"/>
                </a:lnTo>
                <a:lnTo>
                  <a:pt x="11418" y="167106"/>
                </a:lnTo>
                <a:lnTo>
                  <a:pt x="13952" y="177602"/>
                </a:lnTo>
                <a:lnTo>
                  <a:pt x="16803" y="189095"/>
                </a:lnTo>
                <a:lnTo>
                  <a:pt x="19899" y="201391"/>
                </a:lnTo>
                <a:lnTo>
                  <a:pt x="23169" y="214294"/>
                </a:lnTo>
                <a:lnTo>
                  <a:pt x="26541" y="227607"/>
                </a:lnTo>
                <a:lnTo>
                  <a:pt x="29945" y="241138"/>
                </a:lnTo>
                <a:lnTo>
                  <a:pt x="33308" y="254689"/>
                </a:lnTo>
                <a:lnTo>
                  <a:pt x="36560" y="268065"/>
                </a:lnTo>
                <a:lnTo>
                  <a:pt x="39630" y="281072"/>
                </a:lnTo>
                <a:lnTo>
                  <a:pt x="42445" y="293513"/>
                </a:lnTo>
                <a:lnTo>
                  <a:pt x="44936" y="305194"/>
                </a:lnTo>
                <a:lnTo>
                  <a:pt x="47029" y="315919"/>
                </a:lnTo>
                <a:lnTo>
                  <a:pt x="47473" y="318376"/>
                </a:lnTo>
                <a:lnTo>
                  <a:pt x="49914" y="330609"/>
                </a:lnTo>
                <a:lnTo>
                  <a:pt x="53029" y="343096"/>
                </a:lnTo>
                <a:lnTo>
                  <a:pt x="56861" y="355525"/>
                </a:lnTo>
                <a:lnTo>
                  <a:pt x="61449" y="367582"/>
                </a:lnTo>
                <a:lnTo>
                  <a:pt x="66835" y="378953"/>
                </a:lnTo>
                <a:lnTo>
                  <a:pt x="74280" y="391361"/>
                </a:lnTo>
                <a:lnTo>
                  <a:pt x="81826" y="401740"/>
                </a:lnTo>
                <a:lnTo>
                  <a:pt x="90280" y="411632"/>
                </a:lnTo>
                <a:lnTo>
                  <a:pt x="99482" y="420789"/>
                </a:lnTo>
                <a:lnTo>
                  <a:pt x="109269" y="428960"/>
                </a:lnTo>
                <a:lnTo>
                  <a:pt x="120972" y="436351"/>
                </a:lnTo>
                <a:lnTo>
                  <a:pt x="133920" y="442825"/>
                </a:lnTo>
                <a:lnTo>
                  <a:pt x="147056" y="448352"/>
                </a:lnTo>
                <a:lnTo>
                  <a:pt x="157023" y="451370"/>
                </a:lnTo>
                <a:lnTo>
                  <a:pt x="170920" y="453826"/>
                </a:lnTo>
                <a:lnTo>
                  <a:pt x="179937" y="455343"/>
                </a:lnTo>
                <a:lnTo>
                  <a:pt x="190682" y="457423"/>
                </a:lnTo>
                <a:lnTo>
                  <a:pt x="197003" y="458762"/>
                </a:lnTo>
                <a:lnTo>
                  <a:pt x="208333" y="460915"/>
                </a:lnTo>
                <a:lnTo>
                  <a:pt x="222929" y="463480"/>
                </a:lnTo>
                <a:lnTo>
                  <a:pt x="234940" y="465657"/>
                </a:lnTo>
                <a:lnTo>
                  <a:pt x="247503" y="467860"/>
                </a:lnTo>
                <a:lnTo>
                  <a:pt x="259567" y="469306"/>
                </a:lnTo>
                <a:lnTo>
                  <a:pt x="271964" y="470220"/>
                </a:lnTo>
                <a:lnTo>
                  <a:pt x="284627" y="470646"/>
                </a:lnTo>
                <a:lnTo>
                  <a:pt x="297488" y="470630"/>
                </a:lnTo>
                <a:lnTo>
                  <a:pt x="310479" y="470219"/>
                </a:lnTo>
                <a:lnTo>
                  <a:pt x="323534" y="469456"/>
                </a:lnTo>
                <a:lnTo>
                  <a:pt x="336585" y="468389"/>
                </a:lnTo>
                <a:lnTo>
                  <a:pt x="349563" y="467062"/>
                </a:lnTo>
                <a:lnTo>
                  <a:pt x="362403" y="465522"/>
                </a:lnTo>
                <a:lnTo>
                  <a:pt x="375035" y="463813"/>
                </a:lnTo>
                <a:lnTo>
                  <a:pt x="387394" y="461982"/>
                </a:lnTo>
                <a:lnTo>
                  <a:pt x="399410" y="460073"/>
                </a:lnTo>
                <a:lnTo>
                  <a:pt x="408813" y="458508"/>
                </a:lnTo>
                <a:lnTo>
                  <a:pt x="422100" y="454856"/>
                </a:lnTo>
                <a:lnTo>
                  <a:pt x="433380" y="448959"/>
                </a:lnTo>
                <a:lnTo>
                  <a:pt x="442722" y="441126"/>
                </a:lnTo>
                <a:lnTo>
                  <a:pt x="450193" y="431665"/>
                </a:lnTo>
                <a:lnTo>
                  <a:pt x="455858" y="420885"/>
                </a:lnTo>
                <a:lnTo>
                  <a:pt x="459785" y="409093"/>
                </a:lnTo>
                <a:lnTo>
                  <a:pt x="462041" y="396597"/>
                </a:lnTo>
                <a:lnTo>
                  <a:pt x="462692" y="383707"/>
                </a:lnTo>
                <a:lnTo>
                  <a:pt x="461806" y="370731"/>
                </a:lnTo>
                <a:lnTo>
                  <a:pt x="459448" y="357976"/>
                </a:lnTo>
                <a:lnTo>
                  <a:pt x="455686" y="345752"/>
                </a:lnTo>
                <a:lnTo>
                  <a:pt x="450587" y="334366"/>
                </a:lnTo>
                <a:lnTo>
                  <a:pt x="444217" y="324127"/>
                </a:lnTo>
                <a:lnTo>
                  <a:pt x="444107" y="323977"/>
                </a:lnTo>
                <a:lnTo>
                  <a:pt x="437522" y="313342"/>
                </a:lnTo>
                <a:lnTo>
                  <a:pt x="431579" y="301738"/>
                </a:lnTo>
                <a:lnTo>
                  <a:pt x="425536" y="290429"/>
                </a:lnTo>
                <a:lnTo>
                  <a:pt x="422288" y="2853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9" name="object 5239"/>
          <p:cNvSpPr/>
          <p:nvPr/>
        </p:nvSpPr>
        <p:spPr>
          <a:xfrm>
            <a:off x="2967872" y="1553748"/>
            <a:ext cx="556167" cy="71274"/>
          </a:xfrm>
          <a:custGeom>
            <a:avLst/>
            <a:gdLst/>
            <a:ahLst/>
            <a:cxnLst/>
            <a:rect l="l" t="t" r="r" b="b"/>
            <a:pathLst>
              <a:path w="556167" h="71274">
                <a:moveTo>
                  <a:pt x="441" y="0"/>
                </a:moveTo>
                <a:lnTo>
                  <a:pt x="0" y="13223"/>
                </a:lnTo>
                <a:lnTo>
                  <a:pt x="677" y="26295"/>
                </a:lnTo>
                <a:lnTo>
                  <a:pt x="5475" y="37033"/>
                </a:lnTo>
                <a:lnTo>
                  <a:pt x="11134" y="41236"/>
                </a:lnTo>
                <a:lnTo>
                  <a:pt x="18956" y="42908"/>
                </a:lnTo>
                <a:lnTo>
                  <a:pt x="32541" y="44245"/>
                </a:lnTo>
                <a:lnTo>
                  <a:pt x="48991" y="45434"/>
                </a:lnTo>
                <a:lnTo>
                  <a:pt x="65411" y="46660"/>
                </a:lnTo>
                <a:lnTo>
                  <a:pt x="78904" y="48111"/>
                </a:lnTo>
                <a:lnTo>
                  <a:pt x="86458" y="49911"/>
                </a:lnTo>
                <a:lnTo>
                  <a:pt x="98481" y="55185"/>
                </a:lnTo>
                <a:lnTo>
                  <a:pt x="110590" y="58731"/>
                </a:lnTo>
                <a:lnTo>
                  <a:pt x="122912" y="60925"/>
                </a:lnTo>
                <a:lnTo>
                  <a:pt x="135572" y="62142"/>
                </a:lnTo>
                <a:lnTo>
                  <a:pt x="147316" y="62712"/>
                </a:lnTo>
                <a:lnTo>
                  <a:pt x="160002" y="63105"/>
                </a:lnTo>
                <a:lnTo>
                  <a:pt x="172695" y="63415"/>
                </a:lnTo>
                <a:lnTo>
                  <a:pt x="185392" y="63665"/>
                </a:lnTo>
                <a:lnTo>
                  <a:pt x="198092" y="63881"/>
                </a:lnTo>
                <a:lnTo>
                  <a:pt x="210794" y="64084"/>
                </a:lnTo>
                <a:lnTo>
                  <a:pt x="223495" y="64299"/>
                </a:lnTo>
                <a:lnTo>
                  <a:pt x="236195" y="64549"/>
                </a:lnTo>
                <a:lnTo>
                  <a:pt x="248891" y="64858"/>
                </a:lnTo>
                <a:lnTo>
                  <a:pt x="261581" y="65249"/>
                </a:lnTo>
                <a:lnTo>
                  <a:pt x="274264" y="65747"/>
                </a:lnTo>
                <a:lnTo>
                  <a:pt x="288115" y="66413"/>
                </a:lnTo>
                <a:lnTo>
                  <a:pt x="300800" y="67082"/>
                </a:lnTo>
                <a:lnTo>
                  <a:pt x="313480" y="67760"/>
                </a:lnTo>
                <a:lnTo>
                  <a:pt x="326159" y="68401"/>
                </a:lnTo>
                <a:lnTo>
                  <a:pt x="338841" y="68960"/>
                </a:lnTo>
                <a:lnTo>
                  <a:pt x="351530" y="69391"/>
                </a:lnTo>
                <a:lnTo>
                  <a:pt x="364230" y="69647"/>
                </a:lnTo>
                <a:lnTo>
                  <a:pt x="373529" y="69697"/>
                </a:lnTo>
                <a:lnTo>
                  <a:pt x="386204" y="69835"/>
                </a:lnTo>
                <a:lnTo>
                  <a:pt x="398884" y="70200"/>
                </a:lnTo>
                <a:lnTo>
                  <a:pt x="411565" y="70653"/>
                </a:lnTo>
                <a:lnTo>
                  <a:pt x="424247" y="71057"/>
                </a:lnTo>
                <a:lnTo>
                  <a:pt x="436925" y="71274"/>
                </a:lnTo>
                <a:lnTo>
                  <a:pt x="449600" y="71166"/>
                </a:lnTo>
                <a:lnTo>
                  <a:pt x="462268" y="70595"/>
                </a:lnTo>
                <a:lnTo>
                  <a:pt x="465185" y="70383"/>
                </a:lnTo>
                <a:lnTo>
                  <a:pt x="473974" y="69937"/>
                </a:lnTo>
                <a:lnTo>
                  <a:pt x="487940" y="69372"/>
                </a:lnTo>
                <a:lnTo>
                  <a:pt x="504195" y="68606"/>
                </a:lnTo>
                <a:lnTo>
                  <a:pt x="519850" y="67560"/>
                </a:lnTo>
                <a:lnTo>
                  <a:pt x="532018" y="66155"/>
                </a:lnTo>
                <a:lnTo>
                  <a:pt x="536660" y="65024"/>
                </a:lnTo>
                <a:lnTo>
                  <a:pt x="541359" y="63119"/>
                </a:lnTo>
                <a:lnTo>
                  <a:pt x="548497" y="61823"/>
                </a:lnTo>
                <a:lnTo>
                  <a:pt x="552167" y="58064"/>
                </a:lnTo>
                <a:lnTo>
                  <a:pt x="554707" y="55473"/>
                </a:lnTo>
                <a:lnTo>
                  <a:pt x="556167" y="50457"/>
                </a:lnTo>
                <a:lnTo>
                  <a:pt x="555126" y="46774"/>
                </a:lnTo>
                <a:lnTo>
                  <a:pt x="554212" y="43484"/>
                </a:lnTo>
                <a:lnTo>
                  <a:pt x="551087" y="39890"/>
                </a:lnTo>
                <a:lnTo>
                  <a:pt x="549233" y="36855"/>
                </a:lnTo>
                <a:lnTo>
                  <a:pt x="546427" y="32296"/>
                </a:lnTo>
                <a:lnTo>
                  <a:pt x="543074" y="28003"/>
                </a:lnTo>
                <a:lnTo>
                  <a:pt x="540826" y="23113"/>
                </a:lnTo>
                <a:lnTo>
                  <a:pt x="533255" y="18379"/>
                </a:lnTo>
                <a:lnTo>
                  <a:pt x="518632" y="13647"/>
                </a:lnTo>
                <a:lnTo>
                  <a:pt x="502554" y="8948"/>
                </a:lnTo>
                <a:lnTo>
                  <a:pt x="490618" y="4312"/>
                </a:lnTo>
                <a:lnTo>
                  <a:pt x="488019" y="2146"/>
                </a:lnTo>
                <a:lnTo>
                  <a:pt x="441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0" name="object 5240"/>
          <p:cNvSpPr/>
          <p:nvPr/>
        </p:nvSpPr>
        <p:spPr>
          <a:xfrm>
            <a:off x="2967872" y="1553748"/>
            <a:ext cx="556167" cy="71274"/>
          </a:xfrm>
          <a:custGeom>
            <a:avLst/>
            <a:gdLst/>
            <a:ahLst/>
            <a:cxnLst/>
            <a:rect l="l" t="t" r="r" b="b"/>
            <a:pathLst>
              <a:path w="556167" h="71274">
                <a:moveTo>
                  <a:pt x="441" y="0"/>
                </a:moveTo>
                <a:lnTo>
                  <a:pt x="0" y="13223"/>
                </a:lnTo>
                <a:lnTo>
                  <a:pt x="677" y="26295"/>
                </a:lnTo>
                <a:lnTo>
                  <a:pt x="5475" y="37033"/>
                </a:lnTo>
                <a:lnTo>
                  <a:pt x="11134" y="41236"/>
                </a:lnTo>
                <a:lnTo>
                  <a:pt x="18956" y="42908"/>
                </a:lnTo>
                <a:lnTo>
                  <a:pt x="32541" y="44245"/>
                </a:lnTo>
                <a:lnTo>
                  <a:pt x="48991" y="45434"/>
                </a:lnTo>
                <a:lnTo>
                  <a:pt x="65411" y="46660"/>
                </a:lnTo>
                <a:lnTo>
                  <a:pt x="78904" y="48111"/>
                </a:lnTo>
                <a:lnTo>
                  <a:pt x="86458" y="49911"/>
                </a:lnTo>
                <a:lnTo>
                  <a:pt x="98481" y="55185"/>
                </a:lnTo>
                <a:lnTo>
                  <a:pt x="110590" y="58731"/>
                </a:lnTo>
                <a:lnTo>
                  <a:pt x="122912" y="60925"/>
                </a:lnTo>
                <a:lnTo>
                  <a:pt x="135572" y="62142"/>
                </a:lnTo>
                <a:lnTo>
                  <a:pt x="147316" y="62712"/>
                </a:lnTo>
                <a:lnTo>
                  <a:pt x="160002" y="63105"/>
                </a:lnTo>
                <a:lnTo>
                  <a:pt x="172695" y="63415"/>
                </a:lnTo>
                <a:lnTo>
                  <a:pt x="185392" y="63665"/>
                </a:lnTo>
                <a:lnTo>
                  <a:pt x="198092" y="63881"/>
                </a:lnTo>
                <a:lnTo>
                  <a:pt x="210794" y="64084"/>
                </a:lnTo>
                <a:lnTo>
                  <a:pt x="223495" y="64299"/>
                </a:lnTo>
                <a:lnTo>
                  <a:pt x="236195" y="64549"/>
                </a:lnTo>
                <a:lnTo>
                  <a:pt x="248891" y="64858"/>
                </a:lnTo>
                <a:lnTo>
                  <a:pt x="261581" y="65249"/>
                </a:lnTo>
                <a:lnTo>
                  <a:pt x="274264" y="65747"/>
                </a:lnTo>
                <a:lnTo>
                  <a:pt x="288115" y="66413"/>
                </a:lnTo>
                <a:lnTo>
                  <a:pt x="300800" y="67082"/>
                </a:lnTo>
                <a:lnTo>
                  <a:pt x="313480" y="67760"/>
                </a:lnTo>
                <a:lnTo>
                  <a:pt x="326159" y="68401"/>
                </a:lnTo>
                <a:lnTo>
                  <a:pt x="338841" y="68960"/>
                </a:lnTo>
                <a:lnTo>
                  <a:pt x="351530" y="69391"/>
                </a:lnTo>
                <a:lnTo>
                  <a:pt x="364230" y="69647"/>
                </a:lnTo>
                <a:lnTo>
                  <a:pt x="373529" y="69697"/>
                </a:lnTo>
                <a:lnTo>
                  <a:pt x="386204" y="69835"/>
                </a:lnTo>
                <a:lnTo>
                  <a:pt x="398884" y="70200"/>
                </a:lnTo>
                <a:lnTo>
                  <a:pt x="411565" y="70653"/>
                </a:lnTo>
                <a:lnTo>
                  <a:pt x="424247" y="71057"/>
                </a:lnTo>
                <a:lnTo>
                  <a:pt x="436925" y="71274"/>
                </a:lnTo>
                <a:lnTo>
                  <a:pt x="449600" y="71166"/>
                </a:lnTo>
                <a:lnTo>
                  <a:pt x="462268" y="70595"/>
                </a:lnTo>
                <a:lnTo>
                  <a:pt x="465185" y="70383"/>
                </a:lnTo>
                <a:lnTo>
                  <a:pt x="473974" y="69937"/>
                </a:lnTo>
                <a:lnTo>
                  <a:pt x="487940" y="69372"/>
                </a:lnTo>
                <a:lnTo>
                  <a:pt x="504195" y="68606"/>
                </a:lnTo>
                <a:lnTo>
                  <a:pt x="519850" y="67560"/>
                </a:lnTo>
                <a:lnTo>
                  <a:pt x="532018" y="66155"/>
                </a:lnTo>
                <a:lnTo>
                  <a:pt x="536660" y="65024"/>
                </a:lnTo>
                <a:lnTo>
                  <a:pt x="541359" y="63119"/>
                </a:lnTo>
                <a:lnTo>
                  <a:pt x="548497" y="61823"/>
                </a:lnTo>
                <a:lnTo>
                  <a:pt x="552167" y="58064"/>
                </a:lnTo>
                <a:lnTo>
                  <a:pt x="554707" y="55473"/>
                </a:lnTo>
                <a:lnTo>
                  <a:pt x="556167" y="50457"/>
                </a:lnTo>
                <a:lnTo>
                  <a:pt x="555126" y="46774"/>
                </a:lnTo>
                <a:lnTo>
                  <a:pt x="554212" y="43484"/>
                </a:lnTo>
                <a:lnTo>
                  <a:pt x="551087" y="39890"/>
                </a:lnTo>
                <a:lnTo>
                  <a:pt x="549233" y="36855"/>
                </a:lnTo>
                <a:lnTo>
                  <a:pt x="546427" y="32296"/>
                </a:lnTo>
                <a:lnTo>
                  <a:pt x="543074" y="28003"/>
                </a:lnTo>
                <a:lnTo>
                  <a:pt x="540826" y="23113"/>
                </a:lnTo>
                <a:lnTo>
                  <a:pt x="533255" y="18379"/>
                </a:lnTo>
                <a:lnTo>
                  <a:pt x="518632" y="13647"/>
                </a:lnTo>
                <a:lnTo>
                  <a:pt x="502554" y="8948"/>
                </a:lnTo>
                <a:lnTo>
                  <a:pt x="490618" y="4312"/>
                </a:lnTo>
                <a:lnTo>
                  <a:pt x="488019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1" name="object 5241"/>
          <p:cNvSpPr/>
          <p:nvPr/>
        </p:nvSpPr>
        <p:spPr>
          <a:xfrm>
            <a:off x="3091139" y="1568956"/>
            <a:ext cx="437019" cy="664883"/>
          </a:xfrm>
          <a:custGeom>
            <a:avLst/>
            <a:gdLst/>
            <a:ahLst/>
            <a:cxnLst/>
            <a:rect l="l" t="t" r="r" b="b"/>
            <a:pathLst>
              <a:path w="437019" h="664883">
                <a:moveTo>
                  <a:pt x="286879" y="131964"/>
                </a:moveTo>
                <a:lnTo>
                  <a:pt x="286067" y="120332"/>
                </a:lnTo>
                <a:lnTo>
                  <a:pt x="286362" y="108595"/>
                </a:lnTo>
                <a:lnTo>
                  <a:pt x="286874" y="95249"/>
                </a:lnTo>
                <a:lnTo>
                  <a:pt x="287599" y="81462"/>
                </a:lnTo>
                <a:lnTo>
                  <a:pt x="288538" y="68402"/>
                </a:lnTo>
                <a:lnTo>
                  <a:pt x="289547" y="58381"/>
                </a:lnTo>
                <a:lnTo>
                  <a:pt x="289892" y="44815"/>
                </a:lnTo>
                <a:lnTo>
                  <a:pt x="287593" y="33066"/>
                </a:lnTo>
                <a:lnTo>
                  <a:pt x="283075" y="21790"/>
                </a:lnTo>
                <a:lnTo>
                  <a:pt x="281190" y="17983"/>
                </a:lnTo>
                <a:lnTo>
                  <a:pt x="16535" y="0"/>
                </a:lnTo>
                <a:lnTo>
                  <a:pt x="9415" y="10207"/>
                </a:lnTo>
                <a:lnTo>
                  <a:pt x="5272" y="21492"/>
                </a:lnTo>
                <a:lnTo>
                  <a:pt x="3489" y="33566"/>
                </a:lnTo>
                <a:lnTo>
                  <a:pt x="3450" y="46145"/>
                </a:lnTo>
                <a:lnTo>
                  <a:pt x="4538" y="58942"/>
                </a:lnTo>
                <a:lnTo>
                  <a:pt x="6137" y="71671"/>
                </a:lnTo>
                <a:lnTo>
                  <a:pt x="9245" y="85217"/>
                </a:lnTo>
                <a:lnTo>
                  <a:pt x="14113" y="97703"/>
                </a:lnTo>
                <a:lnTo>
                  <a:pt x="19694" y="110820"/>
                </a:lnTo>
                <a:lnTo>
                  <a:pt x="24601" y="123647"/>
                </a:lnTo>
                <a:lnTo>
                  <a:pt x="27446" y="135264"/>
                </a:lnTo>
                <a:lnTo>
                  <a:pt x="27698" y="139077"/>
                </a:lnTo>
                <a:lnTo>
                  <a:pt x="26720" y="148491"/>
                </a:lnTo>
                <a:lnTo>
                  <a:pt x="24361" y="162206"/>
                </a:lnTo>
                <a:lnTo>
                  <a:pt x="21444" y="177666"/>
                </a:lnTo>
                <a:lnTo>
                  <a:pt x="18790" y="192317"/>
                </a:lnTo>
                <a:lnTo>
                  <a:pt x="17222" y="203604"/>
                </a:lnTo>
                <a:lnTo>
                  <a:pt x="17081" y="206387"/>
                </a:lnTo>
                <a:lnTo>
                  <a:pt x="15715" y="221691"/>
                </a:lnTo>
                <a:lnTo>
                  <a:pt x="12332" y="232682"/>
                </a:lnTo>
                <a:lnTo>
                  <a:pt x="8004" y="241695"/>
                </a:lnTo>
                <a:lnTo>
                  <a:pt x="3805" y="251067"/>
                </a:lnTo>
                <a:lnTo>
                  <a:pt x="805" y="263134"/>
                </a:lnTo>
                <a:lnTo>
                  <a:pt x="0" y="274027"/>
                </a:lnTo>
                <a:lnTo>
                  <a:pt x="324" y="286333"/>
                </a:lnTo>
                <a:lnTo>
                  <a:pt x="1530" y="298795"/>
                </a:lnTo>
                <a:lnTo>
                  <a:pt x="3457" y="311369"/>
                </a:lnTo>
                <a:lnTo>
                  <a:pt x="5942" y="324008"/>
                </a:lnTo>
                <a:lnTo>
                  <a:pt x="8825" y="336667"/>
                </a:lnTo>
                <a:lnTo>
                  <a:pt x="11944" y="349299"/>
                </a:lnTo>
                <a:lnTo>
                  <a:pt x="15138" y="361860"/>
                </a:lnTo>
                <a:lnTo>
                  <a:pt x="18245" y="374303"/>
                </a:lnTo>
                <a:lnTo>
                  <a:pt x="21104" y="386582"/>
                </a:lnTo>
                <a:lnTo>
                  <a:pt x="23554" y="398652"/>
                </a:lnTo>
                <a:lnTo>
                  <a:pt x="25645" y="410448"/>
                </a:lnTo>
                <a:lnTo>
                  <a:pt x="27688" y="422135"/>
                </a:lnTo>
                <a:lnTo>
                  <a:pt x="29880" y="434559"/>
                </a:lnTo>
                <a:lnTo>
                  <a:pt x="32236" y="447564"/>
                </a:lnTo>
                <a:lnTo>
                  <a:pt x="34771" y="460991"/>
                </a:lnTo>
                <a:lnTo>
                  <a:pt x="37502" y="474684"/>
                </a:lnTo>
                <a:lnTo>
                  <a:pt x="40443" y="488486"/>
                </a:lnTo>
                <a:lnTo>
                  <a:pt x="43610" y="502239"/>
                </a:lnTo>
                <a:lnTo>
                  <a:pt x="47019" y="515787"/>
                </a:lnTo>
                <a:lnTo>
                  <a:pt x="50685" y="528971"/>
                </a:lnTo>
                <a:lnTo>
                  <a:pt x="54623" y="541634"/>
                </a:lnTo>
                <a:lnTo>
                  <a:pt x="58849" y="553620"/>
                </a:lnTo>
                <a:lnTo>
                  <a:pt x="63378" y="564772"/>
                </a:lnTo>
                <a:lnTo>
                  <a:pt x="68226" y="574931"/>
                </a:lnTo>
                <a:lnTo>
                  <a:pt x="73408" y="583941"/>
                </a:lnTo>
                <a:lnTo>
                  <a:pt x="80891" y="594792"/>
                </a:lnTo>
                <a:lnTo>
                  <a:pt x="88017" y="602516"/>
                </a:lnTo>
                <a:lnTo>
                  <a:pt x="96453" y="607555"/>
                </a:lnTo>
                <a:lnTo>
                  <a:pt x="107272" y="609432"/>
                </a:lnTo>
                <a:lnTo>
                  <a:pt x="121546" y="607670"/>
                </a:lnTo>
                <a:lnTo>
                  <a:pt x="129717" y="605459"/>
                </a:lnTo>
                <a:lnTo>
                  <a:pt x="132553" y="617066"/>
                </a:lnTo>
                <a:lnTo>
                  <a:pt x="138836" y="629162"/>
                </a:lnTo>
                <a:lnTo>
                  <a:pt x="140728" y="631202"/>
                </a:lnTo>
                <a:lnTo>
                  <a:pt x="150919" y="638331"/>
                </a:lnTo>
                <a:lnTo>
                  <a:pt x="162006" y="641536"/>
                </a:lnTo>
                <a:lnTo>
                  <a:pt x="172275" y="639726"/>
                </a:lnTo>
                <a:lnTo>
                  <a:pt x="180009" y="631810"/>
                </a:lnTo>
                <a:lnTo>
                  <a:pt x="182283" y="625665"/>
                </a:lnTo>
                <a:lnTo>
                  <a:pt x="186931" y="638033"/>
                </a:lnTo>
                <a:lnTo>
                  <a:pt x="197453" y="648098"/>
                </a:lnTo>
                <a:lnTo>
                  <a:pt x="208710" y="653800"/>
                </a:lnTo>
                <a:lnTo>
                  <a:pt x="209842" y="654088"/>
                </a:lnTo>
                <a:lnTo>
                  <a:pt x="223739" y="654284"/>
                </a:lnTo>
                <a:lnTo>
                  <a:pt x="235741" y="649398"/>
                </a:lnTo>
                <a:lnTo>
                  <a:pt x="243683" y="640566"/>
                </a:lnTo>
                <a:lnTo>
                  <a:pt x="245351" y="635635"/>
                </a:lnTo>
                <a:lnTo>
                  <a:pt x="250897" y="646487"/>
                </a:lnTo>
                <a:lnTo>
                  <a:pt x="259320" y="655132"/>
                </a:lnTo>
                <a:lnTo>
                  <a:pt x="269966" y="661276"/>
                </a:lnTo>
                <a:lnTo>
                  <a:pt x="282184" y="664625"/>
                </a:lnTo>
                <a:lnTo>
                  <a:pt x="295319" y="664883"/>
                </a:lnTo>
                <a:lnTo>
                  <a:pt x="303936" y="663282"/>
                </a:lnTo>
                <a:lnTo>
                  <a:pt x="314752" y="656736"/>
                </a:lnTo>
                <a:lnTo>
                  <a:pt x="321703" y="645568"/>
                </a:lnTo>
                <a:lnTo>
                  <a:pt x="324281" y="632287"/>
                </a:lnTo>
                <a:lnTo>
                  <a:pt x="324116" y="628167"/>
                </a:lnTo>
                <a:lnTo>
                  <a:pt x="330924" y="637271"/>
                </a:lnTo>
                <a:lnTo>
                  <a:pt x="340040" y="644212"/>
                </a:lnTo>
                <a:lnTo>
                  <a:pt x="350915" y="649048"/>
                </a:lnTo>
                <a:lnTo>
                  <a:pt x="362998" y="651839"/>
                </a:lnTo>
                <a:lnTo>
                  <a:pt x="375740" y="652642"/>
                </a:lnTo>
                <a:lnTo>
                  <a:pt x="388591" y="651516"/>
                </a:lnTo>
                <a:lnTo>
                  <a:pt x="401000" y="648519"/>
                </a:lnTo>
                <a:lnTo>
                  <a:pt x="412418" y="643709"/>
                </a:lnTo>
                <a:lnTo>
                  <a:pt x="422295" y="637145"/>
                </a:lnTo>
                <a:lnTo>
                  <a:pt x="430081" y="628886"/>
                </a:lnTo>
                <a:lnTo>
                  <a:pt x="435225" y="618988"/>
                </a:lnTo>
                <a:lnTo>
                  <a:pt x="437019" y="610527"/>
                </a:lnTo>
                <a:lnTo>
                  <a:pt x="435815" y="597173"/>
                </a:lnTo>
                <a:lnTo>
                  <a:pt x="431469" y="586656"/>
                </a:lnTo>
                <a:lnTo>
                  <a:pt x="428688" y="578929"/>
                </a:lnTo>
                <a:lnTo>
                  <a:pt x="426342" y="566950"/>
                </a:lnTo>
                <a:lnTo>
                  <a:pt x="424429" y="553512"/>
                </a:lnTo>
                <a:lnTo>
                  <a:pt x="422009" y="540693"/>
                </a:lnTo>
                <a:lnTo>
                  <a:pt x="420116" y="534644"/>
                </a:lnTo>
                <a:lnTo>
                  <a:pt x="415126" y="522027"/>
                </a:lnTo>
                <a:lnTo>
                  <a:pt x="410400" y="510672"/>
                </a:lnTo>
                <a:lnTo>
                  <a:pt x="405471" y="499880"/>
                </a:lnTo>
                <a:lnTo>
                  <a:pt x="399870" y="488954"/>
                </a:lnTo>
                <a:lnTo>
                  <a:pt x="393128" y="477197"/>
                </a:lnTo>
                <a:lnTo>
                  <a:pt x="393001" y="476986"/>
                </a:lnTo>
                <a:lnTo>
                  <a:pt x="387851" y="468234"/>
                </a:lnTo>
                <a:lnTo>
                  <a:pt x="381774" y="457461"/>
                </a:lnTo>
                <a:lnTo>
                  <a:pt x="375174" y="445296"/>
                </a:lnTo>
                <a:lnTo>
                  <a:pt x="368456" y="432367"/>
                </a:lnTo>
                <a:lnTo>
                  <a:pt x="362026" y="419304"/>
                </a:lnTo>
                <a:lnTo>
                  <a:pt x="356290" y="406734"/>
                </a:lnTo>
                <a:lnTo>
                  <a:pt x="351651" y="395286"/>
                </a:lnTo>
                <a:lnTo>
                  <a:pt x="348488" y="385483"/>
                </a:lnTo>
                <a:lnTo>
                  <a:pt x="345364" y="373501"/>
                </a:lnTo>
                <a:lnTo>
                  <a:pt x="342144" y="361371"/>
                </a:lnTo>
                <a:lnTo>
                  <a:pt x="338820" y="349134"/>
                </a:lnTo>
                <a:lnTo>
                  <a:pt x="335385" y="336833"/>
                </a:lnTo>
                <a:lnTo>
                  <a:pt x="331830" y="324511"/>
                </a:lnTo>
                <a:lnTo>
                  <a:pt x="328148" y="312211"/>
                </a:lnTo>
                <a:lnTo>
                  <a:pt x="324331" y="299975"/>
                </a:lnTo>
                <a:lnTo>
                  <a:pt x="321132" y="290131"/>
                </a:lnTo>
                <a:lnTo>
                  <a:pt x="317651" y="277273"/>
                </a:lnTo>
                <a:lnTo>
                  <a:pt x="315386" y="264974"/>
                </a:lnTo>
                <a:lnTo>
                  <a:pt x="313448" y="252769"/>
                </a:lnTo>
                <a:lnTo>
                  <a:pt x="312572" y="247853"/>
                </a:lnTo>
                <a:lnTo>
                  <a:pt x="311011" y="234891"/>
                </a:lnTo>
                <a:lnTo>
                  <a:pt x="310674" y="222937"/>
                </a:lnTo>
                <a:lnTo>
                  <a:pt x="310197" y="210627"/>
                </a:lnTo>
                <a:lnTo>
                  <a:pt x="309600" y="204812"/>
                </a:lnTo>
                <a:lnTo>
                  <a:pt x="307010" y="192095"/>
                </a:lnTo>
                <a:lnTo>
                  <a:pt x="303051" y="179840"/>
                </a:lnTo>
                <a:lnTo>
                  <a:pt x="298391" y="167872"/>
                </a:lnTo>
                <a:lnTo>
                  <a:pt x="293697" y="156020"/>
                </a:lnTo>
                <a:lnTo>
                  <a:pt x="289637" y="144108"/>
                </a:lnTo>
                <a:lnTo>
                  <a:pt x="286879" y="131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2" name="object 5242"/>
          <p:cNvSpPr/>
          <p:nvPr/>
        </p:nvSpPr>
        <p:spPr>
          <a:xfrm>
            <a:off x="3091139" y="1568956"/>
            <a:ext cx="437019" cy="664883"/>
          </a:xfrm>
          <a:custGeom>
            <a:avLst/>
            <a:gdLst/>
            <a:ahLst/>
            <a:cxnLst/>
            <a:rect l="l" t="t" r="r" b="b"/>
            <a:pathLst>
              <a:path w="437019" h="664883">
                <a:moveTo>
                  <a:pt x="16535" y="0"/>
                </a:moveTo>
                <a:lnTo>
                  <a:pt x="9415" y="10207"/>
                </a:lnTo>
                <a:lnTo>
                  <a:pt x="5272" y="21492"/>
                </a:lnTo>
                <a:lnTo>
                  <a:pt x="3489" y="33566"/>
                </a:lnTo>
                <a:lnTo>
                  <a:pt x="3450" y="46145"/>
                </a:lnTo>
                <a:lnTo>
                  <a:pt x="4538" y="58942"/>
                </a:lnTo>
                <a:lnTo>
                  <a:pt x="6137" y="71671"/>
                </a:lnTo>
                <a:lnTo>
                  <a:pt x="9245" y="85217"/>
                </a:lnTo>
                <a:lnTo>
                  <a:pt x="14113" y="97703"/>
                </a:lnTo>
                <a:lnTo>
                  <a:pt x="19694" y="110820"/>
                </a:lnTo>
                <a:lnTo>
                  <a:pt x="24601" y="123647"/>
                </a:lnTo>
                <a:lnTo>
                  <a:pt x="27446" y="135264"/>
                </a:lnTo>
                <a:lnTo>
                  <a:pt x="27698" y="139077"/>
                </a:lnTo>
                <a:lnTo>
                  <a:pt x="26720" y="148491"/>
                </a:lnTo>
                <a:lnTo>
                  <a:pt x="24361" y="162206"/>
                </a:lnTo>
                <a:lnTo>
                  <a:pt x="21444" y="177666"/>
                </a:lnTo>
                <a:lnTo>
                  <a:pt x="18790" y="192317"/>
                </a:lnTo>
                <a:lnTo>
                  <a:pt x="17222" y="203604"/>
                </a:lnTo>
                <a:lnTo>
                  <a:pt x="17081" y="206387"/>
                </a:lnTo>
                <a:lnTo>
                  <a:pt x="15715" y="221691"/>
                </a:lnTo>
                <a:lnTo>
                  <a:pt x="12332" y="232682"/>
                </a:lnTo>
                <a:lnTo>
                  <a:pt x="8004" y="241695"/>
                </a:lnTo>
                <a:lnTo>
                  <a:pt x="3805" y="251067"/>
                </a:lnTo>
                <a:lnTo>
                  <a:pt x="805" y="263134"/>
                </a:lnTo>
                <a:lnTo>
                  <a:pt x="0" y="274027"/>
                </a:lnTo>
                <a:lnTo>
                  <a:pt x="324" y="286333"/>
                </a:lnTo>
                <a:lnTo>
                  <a:pt x="1530" y="298795"/>
                </a:lnTo>
                <a:lnTo>
                  <a:pt x="3457" y="311369"/>
                </a:lnTo>
                <a:lnTo>
                  <a:pt x="5942" y="324008"/>
                </a:lnTo>
                <a:lnTo>
                  <a:pt x="8825" y="336667"/>
                </a:lnTo>
                <a:lnTo>
                  <a:pt x="11944" y="349299"/>
                </a:lnTo>
                <a:lnTo>
                  <a:pt x="15138" y="361860"/>
                </a:lnTo>
                <a:lnTo>
                  <a:pt x="18245" y="374303"/>
                </a:lnTo>
                <a:lnTo>
                  <a:pt x="21104" y="386582"/>
                </a:lnTo>
                <a:lnTo>
                  <a:pt x="23554" y="398652"/>
                </a:lnTo>
                <a:lnTo>
                  <a:pt x="25645" y="410448"/>
                </a:lnTo>
                <a:lnTo>
                  <a:pt x="27688" y="422135"/>
                </a:lnTo>
                <a:lnTo>
                  <a:pt x="29880" y="434559"/>
                </a:lnTo>
                <a:lnTo>
                  <a:pt x="32236" y="447564"/>
                </a:lnTo>
                <a:lnTo>
                  <a:pt x="34771" y="460991"/>
                </a:lnTo>
                <a:lnTo>
                  <a:pt x="37502" y="474684"/>
                </a:lnTo>
                <a:lnTo>
                  <a:pt x="40443" y="488486"/>
                </a:lnTo>
                <a:lnTo>
                  <a:pt x="43610" y="502239"/>
                </a:lnTo>
                <a:lnTo>
                  <a:pt x="47019" y="515787"/>
                </a:lnTo>
                <a:lnTo>
                  <a:pt x="50685" y="528971"/>
                </a:lnTo>
                <a:lnTo>
                  <a:pt x="54623" y="541634"/>
                </a:lnTo>
                <a:lnTo>
                  <a:pt x="58849" y="553620"/>
                </a:lnTo>
                <a:lnTo>
                  <a:pt x="63378" y="564772"/>
                </a:lnTo>
                <a:lnTo>
                  <a:pt x="68226" y="574931"/>
                </a:lnTo>
                <a:lnTo>
                  <a:pt x="73408" y="583941"/>
                </a:lnTo>
                <a:lnTo>
                  <a:pt x="80891" y="594792"/>
                </a:lnTo>
                <a:lnTo>
                  <a:pt x="88017" y="602516"/>
                </a:lnTo>
                <a:lnTo>
                  <a:pt x="96453" y="607555"/>
                </a:lnTo>
                <a:lnTo>
                  <a:pt x="107272" y="609432"/>
                </a:lnTo>
                <a:lnTo>
                  <a:pt x="121546" y="607670"/>
                </a:lnTo>
                <a:lnTo>
                  <a:pt x="129717" y="605459"/>
                </a:lnTo>
                <a:lnTo>
                  <a:pt x="132553" y="617066"/>
                </a:lnTo>
                <a:lnTo>
                  <a:pt x="138836" y="629162"/>
                </a:lnTo>
                <a:lnTo>
                  <a:pt x="140728" y="631202"/>
                </a:lnTo>
                <a:lnTo>
                  <a:pt x="150919" y="638331"/>
                </a:lnTo>
                <a:lnTo>
                  <a:pt x="162006" y="641536"/>
                </a:lnTo>
                <a:lnTo>
                  <a:pt x="172275" y="639726"/>
                </a:lnTo>
                <a:lnTo>
                  <a:pt x="180009" y="631810"/>
                </a:lnTo>
                <a:lnTo>
                  <a:pt x="182283" y="625665"/>
                </a:lnTo>
                <a:lnTo>
                  <a:pt x="186931" y="638033"/>
                </a:lnTo>
                <a:lnTo>
                  <a:pt x="197453" y="648098"/>
                </a:lnTo>
                <a:lnTo>
                  <a:pt x="208710" y="653800"/>
                </a:lnTo>
                <a:lnTo>
                  <a:pt x="209842" y="654088"/>
                </a:lnTo>
                <a:lnTo>
                  <a:pt x="223739" y="654284"/>
                </a:lnTo>
                <a:lnTo>
                  <a:pt x="235741" y="649398"/>
                </a:lnTo>
                <a:lnTo>
                  <a:pt x="243683" y="640566"/>
                </a:lnTo>
                <a:lnTo>
                  <a:pt x="245351" y="635635"/>
                </a:lnTo>
                <a:lnTo>
                  <a:pt x="250897" y="646487"/>
                </a:lnTo>
                <a:lnTo>
                  <a:pt x="259320" y="655132"/>
                </a:lnTo>
                <a:lnTo>
                  <a:pt x="269966" y="661276"/>
                </a:lnTo>
                <a:lnTo>
                  <a:pt x="282184" y="664625"/>
                </a:lnTo>
                <a:lnTo>
                  <a:pt x="295319" y="664883"/>
                </a:lnTo>
                <a:lnTo>
                  <a:pt x="303936" y="663282"/>
                </a:lnTo>
                <a:lnTo>
                  <a:pt x="314752" y="656736"/>
                </a:lnTo>
                <a:lnTo>
                  <a:pt x="321703" y="645568"/>
                </a:lnTo>
                <a:lnTo>
                  <a:pt x="324281" y="632287"/>
                </a:lnTo>
                <a:lnTo>
                  <a:pt x="324116" y="628167"/>
                </a:lnTo>
                <a:lnTo>
                  <a:pt x="330924" y="637271"/>
                </a:lnTo>
                <a:lnTo>
                  <a:pt x="340040" y="644212"/>
                </a:lnTo>
                <a:lnTo>
                  <a:pt x="350915" y="649048"/>
                </a:lnTo>
                <a:lnTo>
                  <a:pt x="362998" y="651839"/>
                </a:lnTo>
                <a:lnTo>
                  <a:pt x="375740" y="652642"/>
                </a:lnTo>
                <a:lnTo>
                  <a:pt x="388591" y="651516"/>
                </a:lnTo>
                <a:lnTo>
                  <a:pt x="401000" y="648519"/>
                </a:lnTo>
                <a:lnTo>
                  <a:pt x="412418" y="643709"/>
                </a:lnTo>
                <a:lnTo>
                  <a:pt x="422295" y="637145"/>
                </a:lnTo>
                <a:lnTo>
                  <a:pt x="430081" y="628886"/>
                </a:lnTo>
                <a:lnTo>
                  <a:pt x="435225" y="618988"/>
                </a:lnTo>
                <a:lnTo>
                  <a:pt x="437019" y="610527"/>
                </a:lnTo>
                <a:lnTo>
                  <a:pt x="435815" y="597173"/>
                </a:lnTo>
                <a:lnTo>
                  <a:pt x="431469" y="586656"/>
                </a:lnTo>
                <a:lnTo>
                  <a:pt x="428688" y="578929"/>
                </a:lnTo>
                <a:lnTo>
                  <a:pt x="426342" y="566950"/>
                </a:lnTo>
                <a:lnTo>
                  <a:pt x="424429" y="553512"/>
                </a:lnTo>
                <a:lnTo>
                  <a:pt x="422009" y="540693"/>
                </a:lnTo>
                <a:lnTo>
                  <a:pt x="420116" y="534644"/>
                </a:lnTo>
                <a:lnTo>
                  <a:pt x="415126" y="522027"/>
                </a:lnTo>
                <a:lnTo>
                  <a:pt x="410400" y="510672"/>
                </a:lnTo>
                <a:lnTo>
                  <a:pt x="405471" y="499880"/>
                </a:lnTo>
                <a:lnTo>
                  <a:pt x="399870" y="488954"/>
                </a:lnTo>
                <a:lnTo>
                  <a:pt x="393128" y="477197"/>
                </a:lnTo>
                <a:lnTo>
                  <a:pt x="393001" y="476986"/>
                </a:lnTo>
                <a:lnTo>
                  <a:pt x="387851" y="468234"/>
                </a:lnTo>
                <a:lnTo>
                  <a:pt x="381774" y="457461"/>
                </a:lnTo>
                <a:lnTo>
                  <a:pt x="375174" y="445296"/>
                </a:lnTo>
                <a:lnTo>
                  <a:pt x="368456" y="432367"/>
                </a:lnTo>
                <a:lnTo>
                  <a:pt x="362026" y="419304"/>
                </a:lnTo>
                <a:lnTo>
                  <a:pt x="356290" y="406734"/>
                </a:lnTo>
                <a:lnTo>
                  <a:pt x="351651" y="395286"/>
                </a:lnTo>
                <a:lnTo>
                  <a:pt x="348488" y="385483"/>
                </a:lnTo>
                <a:lnTo>
                  <a:pt x="345364" y="373501"/>
                </a:lnTo>
                <a:lnTo>
                  <a:pt x="342144" y="361371"/>
                </a:lnTo>
                <a:lnTo>
                  <a:pt x="338820" y="349134"/>
                </a:lnTo>
                <a:lnTo>
                  <a:pt x="335385" y="336833"/>
                </a:lnTo>
                <a:lnTo>
                  <a:pt x="331830" y="324511"/>
                </a:lnTo>
                <a:lnTo>
                  <a:pt x="328148" y="312211"/>
                </a:lnTo>
                <a:lnTo>
                  <a:pt x="324331" y="299975"/>
                </a:lnTo>
                <a:lnTo>
                  <a:pt x="321132" y="290131"/>
                </a:lnTo>
                <a:lnTo>
                  <a:pt x="317651" y="277273"/>
                </a:lnTo>
                <a:lnTo>
                  <a:pt x="315386" y="264974"/>
                </a:lnTo>
                <a:lnTo>
                  <a:pt x="313448" y="252769"/>
                </a:lnTo>
                <a:lnTo>
                  <a:pt x="312572" y="247853"/>
                </a:lnTo>
                <a:lnTo>
                  <a:pt x="311011" y="234891"/>
                </a:lnTo>
                <a:lnTo>
                  <a:pt x="310674" y="222937"/>
                </a:lnTo>
                <a:lnTo>
                  <a:pt x="310197" y="210627"/>
                </a:lnTo>
                <a:lnTo>
                  <a:pt x="309600" y="204812"/>
                </a:lnTo>
                <a:lnTo>
                  <a:pt x="307010" y="192095"/>
                </a:lnTo>
                <a:lnTo>
                  <a:pt x="303051" y="179840"/>
                </a:lnTo>
                <a:lnTo>
                  <a:pt x="298391" y="167872"/>
                </a:lnTo>
                <a:lnTo>
                  <a:pt x="293697" y="156020"/>
                </a:lnTo>
                <a:lnTo>
                  <a:pt x="289637" y="144108"/>
                </a:lnTo>
                <a:lnTo>
                  <a:pt x="286879" y="131964"/>
                </a:lnTo>
                <a:lnTo>
                  <a:pt x="286067" y="120332"/>
                </a:lnTo>
                <a:lnTo>
                  <a:pt x="286362" y="108595"/>
                </a:lnTo>
                <a:lnTo>
                  <a:pt x="286874" y="95249"/>
                </a:lnTo>
                <a:lnTo>
                  <a:pt x="287599" y="81462"/>
                </a:lnTo>
                <a:lnTo>
                  <a:pt x="288538" y="68402"/>
                </a:lnTo>
                <a:lnTo>
                  <a:pt x="289547" y="58381"/>
                </a:lnTo>
                <a:lnTo>
                  <a:pt x="289892" y="44815"/>
                </a:lnTo>
                <a:lnTo>
                  <a:pt x="287593" y="33066"/>
                </a:lnTo>
                <a:lnTo>
                  <a:pt x="283075" y="21790"/>
                </a:lnTo>
                <a:lnTo>
                  <a:pt x="281190" y="17983"/>
                </a:lnTo>
                <a:lnTo>
                  <a:pt x="1653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3" name="object 5243"/>
          <p:cNvSpPr/>
          <p:nvPr/>
        </p:nvSpPr>
        <p:spPr>
          <a:xfrm>
            <a:off x="3221026" y="1703392"/>
            <a:ext cx="36990" cy="147434"/>
          </a:xfrm>
          <a:custGeom>
            <a:avLst/>
            <a:gdLst/>
            <a:ahLst/>
            <a:cxnLst/>
            <a:rect l="l" t="t" r="r" b="b"/>
            <a:pathLst>
              <a:path w="36990" h="147434">
                <a:moveTo>
                  <a:pt x="21661" y="0"/>
                </a:moveTo>
                <a:lnTo>
                  <a:pt x="11355" y="1403"/>
                </a:lnTo>
                <a:lnTo>
                  <a:pt x="4740" y="7505"/>
                </a:lnTo>
                <a:lnTo>
                  <a:pt x="1170" y="17203"/>
                </a:lnTo>
                <a:lnTo>
                  <a:pt x="0" y="29394"/>
                </a:lnTo>
                <a:lnTo>
                  <a:pt x="582" y="42976"/>
                </a:lnTo>
                <a:lnTo>
                  <a:pt x="2273" y="56846"/>
                </a:lnTo>
                <a:lnTo>
                  <a:pt x="4425" y="69901"/>
                </a:lnTo>
                <a:lnTo>
                  <a:pt x="6392" y="81040"/>
                </a:lnTo>
                <a:lnTo>
                  <a:pt x="7475" y="88557"/>
                </a:lnTo>
                <a:lnTo>
                  <a:pt x="9067" y="99973"/>
                </a:lnTo>
                <a:lnTo>
                  <a:pt x="12259" y="113894"/>
                </a:lnTo>
                <a:lnTo>
                  <a:pt x="17390" y="127934"/>
                </a:lnTo>
                <a:lnTo>
                  <a:pt x="24795" y="139704"/>
                </a:lnTo>
                <a:lnTo>
                  <a:pt x="34813" y="146817"/>
                </a:lnTo>
                <a:lnTo>
                  <a:pt x="36990" y="147434"/>
                </a:lnTo>
                <a:lnTo>
                  <a:pt x="2166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4" name="object 5244"/>
          <p:cNvSpPr/>
          <p:nvPr/>
        </p:nvSpPr>
        <p:spPr>
          <a:xfrm>
            <a:off x="3221026" y="1703392"/>
            <a:ext cx="36990" cy="147434"/>
          </a:xfrm>
          <a:custGeom>
            <a:avLst/>
            <a:gdLst/>
            <a:ahLst/>
            <a:cxnLst/>
            <a:rect l="l" t="t" r="r" b="b"/>
            <a:pathLst>
              <a:path w="36990" h="147434">
                <a:moveTo>
                  <a:pt x="21661" y="0"/>
                </a:moveTo>
                <a:lnTo>
                  <a:pt x="11355" y="1403"/>
                </a:lnTo>
                <a:lnTo>
                  <a:pt x="4740" y="7505"/>
                </a:lnTo>
                <a:lnTo>
                  <a:pt x="1170" y="17203"/>
                </a:lnTo>
                <a:lnTo>
                  <a:pt x="0" y="29394"/>
                </a:lnTo>
                <a:lnTo>
                  <a:pt x="582" y="42976"/>
                </a:lnTo>
                <a:lnTo>
                  <a:pt x="2273" y="56846"/>
                </a:lnTo>
                <a:lnTo>
                  <a:pt x="4425" y="69901"/>
                </a:lnTo>
                <a:lnTo>
                  <a:pt x="6392" y="81040"/>
                </a:lnTo>
                <a:lnTo>
                  <a:pt x="7475" y="88557"/>
                </a:lnTo>
                <a:lnTo>
                  <a:pt x="9067" y="99973"/>
                </a:lnTo>
                <a:lnTo>
                  <a:pt x="12259" y="113894"/>
                </a:lnTo>
                <a:lnTo>
                  <a:pt x="17390" y="127934"/>
                </a:lnTo>
                <a:lnTo>
                  <a:pt x="24795" y="139704"/>
                </a:lnTo>
                <a:lnTo>
                  <a:pt x="34813" y="146817"/>
                </a:lnTo>
                <a:lnTo>
                  <a:pt x="36990" y="1474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5" name="object 5245"/>
          <p:cNvSpPr/>
          <p:nvPr/>
        </p:nvSpPr>
        <p:spPr>
          <a:xfrm>
            <a:off x="3387708" y="2096851"/>
            <a:ext cx="27600" cy="99148"/>
          </a:xfrm>
          <a:custGeom>
            <a:avLst/>
            <a:gdLst/>
            <a:ahLst/>
            <a:cxnLst/>
            <a:rect l="l" t="t" r="r" b="b"/>
            <a:pathLst>
              <a:path w="27600" h="99148">
                <a:moveTo>
                  <a:pt x="27546" y="99148"/>
                </a:moveTo>
                <a:lnTo>
                  <a:pt x="27600" y="86157"/>
                </a:lnTo>
                <a:lnTo>
                  <a:pt x="27292" y="73515"/>
                </a:lnTo>
                <a:lnTo>
                  <a:pt x="25915" y="61096"/>
                </a:lnTo>
                <a:lnTo>
                  <a:pt x="23025" y="49542"/>
                </a:lnTo>
                <a:lnTo>
                  <a:pt x="17180" y="37758"/>
                </a:lnTo>
                <a:lnTo>
                  <a:pt x="10522" y="27497"/>
                </a:lnTo>
                <a:lnTo>
                  <a:pt x="9271" y="25196"/>
                </a:lnTo>
                <a:lnTo>
                  <a:pt x="5076" y="13106"/>
                </a:lnTo>
                <a:lnTo>
                  <a:pt x="756" y="127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6" name="object 5246"/>
          <p:cNvSpPr/>
          <p:nvPr/>
        </p:nvSpPr>
        <p:spPr>
          <a:xfrm>
            <a:off x="3303710" y="2092724"/>
            <a:ext cx="36358" cy="111379"/>
          </a:xfrm>
          <a:custGeom>
            <a:avLst/>
            <a:gdLst/>
            <a:ahLst/>
            <a:cxnLst/>
            <a:rect l="l" t="t" r="r" b="b"/>
            <a:pathLst>
              <a:path w="36358" h="111379">
                <a:moveTo>
                  <a:pt x="32600" y="111378"/>
                </a:moveTo>
                <a:lnTo>
                  <a:pt x="35480" y="99254"/>
                </a:lnTo>
                <a:lnTo>
                  <a:pt x="36358" y="85715"/>
                </a:lnTo>
                <a:lnTo>
                  <a:pt x="35186" y="72324"/>
                </a:lnTo>
                <a:lnTo>
                  <a:pt x="31917" y="60642"/>
                </a:lnTo>
                <a:lnTo>
                  <a:pt x="29019" y="55232"/>
                </a:lnTo>
                <a:lnTo>
                  <a:pt x="23293" y="44565"/>
                </a:lnTo>
                <a:lnTo>
                  <a:pt x="18161" y="31897"/>
                </a:lnTo>
                <a:lnTo>
                  <a:pt x="12916" y="18987"/>
                </a:lnTo>
                <a:lnTo>
                  <a:pt x="6850" y="759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7" name="object 5247"/>
          <p:cNvSpPr/>
          <p:nvPr/>
        </p:nvSpPr>
        <p:spPr>
          <a:xfrm>
            <a:off x="3248643" y="2094095"/>
            <a:ext cx="27406" cy="100520"/>
          </a:xfrm>
          <a:custGeom>
            <a:avLst/>
            <a:gdLst/>
            <a:ahLst/>
            <a:cxnLst/>
            <a:rect l="l" t="t" r="r" b="b"/>
            <a:pathLst>
              <a:path w="27406" h="100520">
                <a:moveTo>
                  <a:pt x="24777" y="100520"/>
                </a:moveTo>
                <a:lnTo>
                  <a:pt x="25893" y="88771"/>
                </a:lnTo>
                <a:lnTo>
                  <a:pt x="27081" y="75695"/>
                </a:lnTo>
                <a:lnTo>
                  <a:pt x="27406" y="62421"/>
                </a:lnTo>
                <a:lnTo>
                  <a:pt x="25930" y="50082"/>
                </a:lnTo>
                <a:lnTo>
                  <a:pt x="24130" y="44386"/>
                </a:lnTo>
                <a:lnTo>
                  <a:pt x="21285" y="37490"/>
                </a:lnTo>
                <a:lnTo>
                  <a:pt x="14566" y="30327"/>
                </a:lnTo>
                <a:lnTo>
                  <a:pt x="11049" y="23329"/>
                </a:lnTo>
                <a:lnTo>
                  <a:pt x="5720" y="12124"/>
                </a:lnTo>
                <a:lnTo>
                  <a:pt x="190" y="38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8" name="object 5248"/>
          <p:cNvSpPr/>
          <p:nvPr/>
        </p:nvSpPr>
        <p:spPr>
          <a:xfrm>
            <a:off x="3424223" y="2113151"/>
            <a:ext cx="99212" cy="65111"/>
          </a:xfrm>
          <a:custGeom>
            <a:avLst/>
            <a:gdLst/>
            <a:ahLst/>
            <a:cxnLst/>
            <a:rect l="l" t="t" r="r" b="b"/>
            <a:pathLst>
              <a:path w="99212" h="65111">
                <a:moveTo>
                  <a:pt x="53708" y="2315"/>
                </a:moveTo>
                <a:lnTo>
                  <a:pt x="41204" y="0"/>
                </a:lnTo>
                <a:lnTo>
                  <a:pt x="28352" y="1402"/>
                </a:lnTo>
                <a:lnTo>
                  <a:pt x="16486" y="6199"/>
                </a:lnTo>
                <a:lnTo>
                  <a:pt x="6942" y="14068"/>
                </a:lnTo>
                <a:lnTo>
                  <a:pt x="1057" y="24685"/>
                </a:lnTo>
                <a:lnTo>
                  <a:pt x="0" y="29861"/>
                </a:lnTo>
                <a:lnTo>
                  <a:pt x="1741" y="43938"/>
                </a:lnTo>
                <a:lnTo>
                  <a:pt x="9246" y="53798"/>
                </a:lnTo>
                <a:lnTo>
                  <a:pt x="20576" y="60074"/>
                </a:lnTo>
                <a:lnTo>
                  <a:pt x="33789" y="63395"/>
                </a:lnTo>
                <a:lnTo>
                  <a:pt x="42684" y="64278"/>
                </a:lnTo>
                <a:lnTo>
                  <a:pt x="54477" y="64977"/>
                </a:lnTo>
                <a:lnTo>
                  <a:pt x="68869" y="65111"/>
                </a:lnTo>
                <a:lnTo>
                  <a:pt x="83024" y="63168"/>
                </a:lnTo>
                <a:lnTo>
                  <a:pt x="94110" y="57637"/>
                </a:lnTo>
                <a:lnTo>
                  <a:pt x="99212" y="47718"/>
                </a:lnTo>
                <a:lnTo>
                  <a:pt x="97586" y="36202"/>
                </a:lnTo>
                <a:lnTo>
                  <a:pt x="90923" y="24784"/>
                </a:lnTo>
                <a:lnTo>
                  <a:pt x="80926" y="14528"/>
                </a:lnTo>
                <a:lnTo>
                  <a:pt x="69304" y="6497"/>
                </a:lnTo>
                <a:lnTo>
                  <a:pt x="57760" y="1756"/>
                </a:lnTo>
                <a:lnTo>
                  <a:pt x="52323" y="943"/>
                </a:lnTo>
                <a:lnTo>
                  <a:pt x="53708" y="231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9" name="object 5249"/>
          <p:cNvSpPr/>
          <p:nvPr/>
        </p:nvSpPr>
        <p:spPr>
          <a:xfrm>
            <a:off x="3424223" y="2113151"/>
            <a:ext cx="99212" cy="65111"/>
          </a:xfrm>
          <a:custGeom>
            <a:avLst/>
            <a:gdLst/>
            <a:ahLst/>
            <a:cxnLst/>
            <a:rect l="l" t="t" r="r" b="b"/>
            <a:pathLst>
              <a:path w="99212" h="65111">
                <a:moveTo>
                  <a:pt x="53708" y="2315"/>
                </a:moveTo>
                <a:lnTo>
                  <a:pt x="41204" y="0"/>
                </a:lnTo>
                <a:lnTo>
                  <a:pt x="28352" y="1402"/>
                </a:lnTo>
                <a:lnTo>
                  <a:pt x="16486" y="6199"/>
                </a:lnTo>
                <a:lnTo>
                  <a:pt x="6942" y="14068"/>
                </a:lnTo>
                <a:lnTo>
                  <a:pt x="1057" y="24685"/>
                </a:lnTo>
                <a:lnTo>
                  <a:pt x="0" y="29861"/>
                </a:lnTo>
                <a:lnTo>
                  <a:pt x="1741" y="43938"/>
                </a:lnTo>
                <a:lnTo>
                  <a:pt x="9246" y="53798"/>
                </a:lnTo>
                <a:lnTo>
                  <a:pt x="20576" y="60074"/>
                </a:lnTo>
                <a:lnTo>
                  <a:pt x="33789" y="63395"/>
                </a:lnTo>
                <a:lnTo>
                  <a:pt x="42684" y="64278"/>
                </a:lnTo>
                <a:lnTo>
                  <a:pt x="54477" y="64977"/>
                </a:lnTo>
                <a:lnTo>
                  <a:pt x="68869" y="65111"/>
                </a:lnTo>
                <a:lnTo>
                  <a:pt x="83024" y="63168"/>
                </a:lnTo>
                <a:lnTo>
                  <a:pt x="94110" y="57637"/>
                </a:lnTo>
                <a:lnTo>
                  <a:pt x="99212" y="47718"/>
                </a:lnTo>
                <a:lnTo>
                  <a:pt x="97586" y="36202"/>
                </a:lnTo>
                <a:lnTo>
                  <a:pt x="90923" y="24784"/>
                </a:lnTo>
                <a:lnTo>
                  <a:pt x="80926" y="14528"/>
                </a:lnTo>
                <a:lnTo>
                  <a:pt x="69304" y="6497"/>
                </a:lnTo>
                <a:lnTo>
                  <a:pt x="57760" y="1756"/>
                </a:lnTo>
                <a:lnTo>
                  <a:pt x="52323" y="9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0" name="object 5250"/>
          <p:cNvSpPr/>
          <p:nvPr/>
        </p:nvSpPr>
        <p:spPr>
          <a:xfrm>
            <a:off x="3355783" y="2163021"/>
            <a:ext cx="47661" cy="26736"/>
          </a:xfrm>
          <a:custGeom>
            <a:avLst/>
            <a:gdLst/>
            <a:ahLst/>
            <a:cxnLst/>
            <a:rect l="l" t="t" r="r" b="b"/>
            <a:pathLst>
              <a:path w="47661" h="26736">
                <a:moveTo>
                  <a:pt x="38379" y="155"/>
                </a:moveTo>
                <a:lnTo>
                  <a:pt x="12942" y="0"/>
                </a:lnTo>
                <a:lnTo>
                  <a:pt x="294" y="343"/>
                </a:lnTo>
                <a:lnTo>
                  <a:pt x="0" y="358"/>
                </a:lnTo>
                <a:lnTo>
                  <a:pt x="734" y="8949"/>
                </a:lnTo>
                <a:lnTo>
                  <a:pt x="4775" y="15944"/>
                </a:lnTo>
                <a:lnTo>
                  <a:pt x="11195" y="21281"/>
                </a:lnTo>
                <a:lnTo>
                  <a:pt x="19065" y="24900"/>
                </a:lnTo>
                <a:lnTo>
                  <a:pt x="27456" y="26736"/>
                </a:lnTo>
                <a:lnTo>
                  <a:pt x="35440" y="26728"/>
                </a:lnTo>
                <a:lnTo>
                  <a:pt x="42087" y="24814"/>
                </a:lnTo>
                <a:lnTo>
                  <a:pt x="46471" y="20931"/>
                </a:lnTo>
                <a:lnTo>
                  <a:pt x="47661" y="15018"/>
                </a:lnTo>
                <a:lnTo>
                  <a:pt x="44729" y="7011"/>
                </a:lnTo>
                <a:lnTo>
                  <a:pt x="39751" y="155"/>
                </a:lnTo>
                <a:lnTo>
                  <a:pt x="38379" y="15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1" name="object 5251"/>
          <p:cNvSpPr/>
          <p:nvPr/>
        </p:nvSpPr>
        <p:spPr>
          <a:xfrm>
            <a:off x="3355783" y="2163021"/>
            <a:ext cx="47661" cy="26736"/>
          </a:xfrm>
          <a:custGeom>
            <a:avLst/>
            <a:gdLst/>
            <a:ahLst/>
            <a:cxnLst/>
            <a:rect l="l" t="t" r="r" b="b"/>
            <a:pathLst>
              <a:path w="47661" h="26736">
                <a:moveTo>
                  <a:pt x="38379" y="155"/>
                </a:moveTo>
                <a:lnTo>
                  <a:pt x="25675" y="56"/>
                </a:lnTo>
                <a:lnTo>
                  <a:pt x="12942" y="0"/>
                </a:lnTo>
                <a:lnTo>
                  <a:pt x="294" y="343"/>
                </a:lnTo>
                <a:lnTo>
                  <a:pt x="0" y="358"/>
                </a:lnTo>
                <a:lnTo>
                  <a:pt x="734" y="8949"/>
                </a:lnTo>
                <a:lnTo>
                  <a:pt x="4775" y="15944"/>
                </a:lnTo>
                <a:lnTo>
                  <a:pt x="11195" y="21281"/>
                </a:lnTo>
                <a:lnTo>
                  <a:pt x="19065" y="24900"/>
                </a:lnTo>
                <a:lnTo>
                  <a:pt x="27456" y="26736"/>
                </a:lnTo>
                <a:lnTo>
                  <a:pt x="35440" y="26728"/>
                </a:lnTo>
                <a:lnTo>
                  <a:pt x="42087" y="24814"/>
                </a:lnTo>
                <a:lnTo>
                  <a:pt x="46471" y="20931"/>
                </a:lnTo>
                <a:lnTo>
                  <a:pt x="47661" y="15018"/>
                </a:lnTo>
                <a:lnTo>
                  <a:pt x="44729" y="7011"/>
                </a:lnTo>
                <a:lnTo>
                  <a:pt x="39751" y="1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2" name="object 5252"/>
          <p:cNvSpPr/>
          <p:nvPr/>
        </p:nvSpPr>
        <p:spPr>
          <a:xfrm>
            <a:off x="3294712" y="2159242"/>
            <a:ext cx="36788" cy="22223"/>
          </a:xfrm>
          <a:custGeom>
            <a:avLst/>
            <a:gdLst/>
            <a:ahLst/>
            <a:cxnLst/>
            <a:rect l="l" t="t" r="r" b="b"/>
            <a:pathLst>
              <a:path w="36788" h="22223">
                <a:moveTo>
                  <a:pt x="27330" y="723"/>
                </a:moveTo>
                <a:lnTo>
                  <a:pt x="14604" y="661"/>
                </a:lnTo>
                <a:lnTo>
                  <a:pt x="1919" y="852"/>
                </a:lnTo>
                <a:lnTo>
                  <a:pt x="0" y="939"/>
                </a:lnTo>
                <a:lnTo>
                  <a:pt x="445" y="12175"/>
                </a:lnTo>
                <a:lnTo>
                  <a:pt x="6020" y="19207"/>
                </a:lnTo>
                <a:lnTo>
                  <a:pt x="14583" y="22223"/>
                </a:lnTo>
                <a:lnTo>
                  <a:pt x="23994" y="21408"/>
                </a:lnTo>
                <a:lnTo>
                  <a:pt x="32109" y="16950"/>
                </a:lnTo>
                <a:lnTo>
                  <a:pt x="36788" y="9034"/>
                </a:lnTo>
                <a:lnTo>
                  <a:pt x="36753" y="939"/>
                </a:lnTo>
                <a:lnTo>
                  <a:pt x="34074" y="711"/>
                </a:lnTo>
                <a:lnTo>
                  <a:pt x="30010" y="0"/>
                </a:lnTo>
                <a:lnTo>
                  <a:pt x="27330" y="72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3" name="object 5253"/>
          <p:cNvSpPr/>
          <p:nvPr/>
        </p:nvSpPr>
        <p:spPr>
          <a:xfrm>
            <a:off x="3294712" y="2159242"/>
            <a:ext cx="36788" cy="22223"/>
          </a:xfrm>
          <a:custGeom>
            <a:avLst/>
            <a:gdLst/>
            <a:ahLst/>
            <a:cxnLst/>
            <a:rect l="l" t="t" r="r" b="b"/>
            <a:pathLst>
              <a:path w="36788" h="22223">
                <a:moveTo>
                  <a:pt x="27330" y="723"/>
                </a:moveTo>
                <a:lnTo>
                  <a:pt x="14604" y="661"/>
                </a:lnTo>
                <a:lnTo>
                  <a:pt x="1919" y="852"/>
                </a:lnTo>
                <a:lnTo>
                  <a:pt x="0" y="939"/>
                </a:lnTo>
                <a:lnTo>
                  <a:pt x="445" y="12175"/>
                </a:lnTo>
                <a:lnTo>
                  <a:pt x="6020" y="19207"/>
                </a:lnTo>
                <a:lnTo>
                  <a:pt x="14583" y="22223"/>
                </a:lnTo>
                <a:lnTo>
                  <a:pt x="23994" y="21408"/>
                </a:lnTo>
                <a:lnTo>
                  <a:pt x="32109" y="16950"/>
                </a:lnTo>
                <a:lnTo>
                  <a:pt x="36788" y="9034"/>
                </a:lnTo>
                <a:lnTo>
                  <a:pt x="36753" y="939"/>
                </a:lnTo>
                <a:lnTo>
                  <a:pt x="34074" y="711"/>
                </a:lnTo>
                <a:lnTo>
                  <a:pt x="30010" y="0"/>
                </a:lnTo>
                <a:lnTo>
                  <a:pt x="27330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4" name="object 5254"/>
          <p:cNvSpPr/>
          <p:nvPr/>
        </p:nvSpPr>
        <p:spPr>
          <a:xfrm>
            <a:off x="3238116" y="2145334"/>
            <a:ext cx="30492" cy="23279"/>
          </a:xfrm>
          <a:custGeom>
            <a:avLst/>
            <a:gdLst/>
            <a:ahLst/>
            <a:cxnLst/>
            <a:rect l="l" t="t" r="r" b="b"/>
            <a:pathLst>
              <a:path w="30492" h="23279">
                <a:moveTo>
                  <a:pt x="8679" y="22441"/>
                </a:moveTo>
                <a:lnTo>
                  <a:pt x="12204" y="23279"/>
                </a:lnTo>
                <a:lnTo>
                  <a:pt x="24164" y="21759"/>
                </a:lnTo>
                <a:lnTo>
                  <a:pt x="30492" y="13008"/>
                </a:lnTo>
                <a:lnTo>
                  <a:pt x="30098" y="9436"/>
                </a:lnTo>
                <a:lnTo>
                  <a:pt x="28714" y="6680"/>
                </a:lnTo>
                <a:lnTo>
                  <a:pt x="16253" y="4165"/>
                </a:lnTo>
                <a:lnTo>
                  <a:pt x="3938" y="567"/>
                </a:lnTo>
                <a:lnTo>
                  <a:pt x="0" y="0"/>
                </a:lnTo>
                <a:lnTo>
                  <a:pt x="360" y="13802"/>
                </a:lnTo>
                <a:lnTo>
                  <a:pt x="8679" y="2244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5" name="object 5255"/>
          <p:cNvSpPr/>
          <p:nvPr/>
        </p:nvSpPr>
        <p:spPr>
          <a:xfrm>
            <a:off x="3238116" y="2145334"/>
            <a:ext cx="30492" cy="23279"/>
          </a:xfrm>
          <a:custGeom>
            <a:avLst/>
            <a:gdLst/>
            <a:ahLst/>
            <a:cxnLst/>
            <a:rect l="l" t="t" r="r" b="b"/>
            <a:pathLst>
              <a:path w="30492" h="23279">
                <a:moveTo>
                  <a:pt x="28714" y="6680"/>
                </a:moveTo>
                <a:lnTo>
                  <a:pt x="16253" y="4165"/>
                </a:lnTo>
                <a:lnTo>
                  <a:pt x="3938" y="567"/>
                </a:lnTo>
                <a:lnTo>
                  <a:pt x="0" y="0"/>
                </a:lnTo>
                <a:lnTo>
                  <a:pt x="360" y="13802"/>
                </a:lnTo>
                <a:lnTo>
                  <a:pt x="8679" y="22441"/>
                </a:lnTo>
                <a:lnTo>
                  <a:pt x="12204" y="23279"/>
                </a:lnTo>
                <a:lnTo>
                  <a:pt x="24164" y="21759"/>
                </a:lnTo>
                <a:lnTo>
                  <a:pt x="30492" y="13008"/>
                </a:lnTo>
                <a:lnTo>
                  <a:pt x="30098" y="94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6" name="object 5256"/>
          <p:cNvSpPr/>
          <p:nvPr/>
        </p:nvSpPr>
        <p:spPr>
          <a:xfrm>
            <a:off x="3188408" y="2133579"/>
            <a:ext cx="22517" cy="13345"/>
          </a:xfrm>
          <a:custGeom>
            <a:avLst/>
            <a:gdLst/>
            <a:ahLst/>
            <a:cxnLst/>
            <a:rect l="l" t="t" r="r" b="b"/>
            <a:pathLst>
              <a:path w="22517" h="13345">
                <a:moveTo>
                  <a:pt x="8547" y="304"/>
                </a:moveTo>
                <a:lnTo>
                  <a:pt x="2578" y="2349"/>
                </a:lnTo>
                <a:lnTo>
                  <a:pt x="0" y="4991"/>
                </a:lnTo>
                <a:lnTo>
                  <a:pt x="1701" y="9067"/>
                </a:lnTo>
                <a:lnTo>
                  <a:pt x="9484" y="13345"/>
                </a:lnTo>
                <a:lnTo>
                  <a:pt x="18208" y="9791"/>
                </a:lnTo>
                <a:lnTo>
                  <a:pt x="19850" y="6908"/>
                </a:lnTo>
                <a:lnTo>
                  <a:pt x="22517" y="1193"/>
                </a:lnTo>
                <a:lnTo>
                  <a:pt x="15836" y="0"/>
                </a:lnTo>
                <a:lnTo>
                  <a:pt x="8547" y="30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7" name="object 5257"/>
          <p:cNvSpPr/>
          <p:nvPr/>
        </p:nvSpPr>
        <p:spPr>
          <a:xfrm>
            <a:off x="3188408" y="2133579"/>
            <a:ext cx="22517" cy="13345"/>
          </a:xfrm>
          <a:custGeom>
            <a:avLst/>
            <a:gdLst/>
            <a:ahLst/>
            <a:cxnLst/>
            <a:rect l="l" t="t" r="r" b="b"/>
            <a:pathLst>
              <a:path w="22517" h="13345">
                <a:moveTo>
                  <a:pt x="8547" y="304"/>
                </a:moveTo>
                <a:lnTo>
                  <a:pt x="2578" y="2349"/>
                </a:lnTo>
                <a:lnTo>
                  <a:pt x="0" y="4991"/>
                </a:lnTo>
                <a:lnTo>
                  <a:pt x="1701" y="9067"/>
                </a:lnTo>
                <a:lnTo>
                  <a:pt x="9484" y="13345"/>
                </a:lnTo>
                <a:lnTo>
                  <a:pt x="18208" y="9791"/>
                </a:lnTo>
                <a:lnTo>
                  <a:pt x="19850" y="6908"/>
                </a:lnTo>
                <a:lnTo>
                  <a:pt x="22517" y="1193"/>
                </a:lnTo>
                <a:lnTo>
                  <a:pt x="15836" y="0"/>
                </a:lnTo>
                <a:lnTo>
                  <a:pt x="8547" y="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8" name="object 5258"/>
          <p:cNvSpPr/>
          <p:nvPr/>
        </p:nvSpPr>
        <p:spPr>
          <a:xfrm>
            <a:off x="3511960" y="2095901"/>
            <a:ext cx="5037" cy="13583"/>
          </a:xfrm>
          <a:custGeom>
            <a:avLst/>
            <a:gdLst/>
            <a:ahLst/>
            <a:cxnLst/>
            <a:rect l="l" t="t" r="r" b="b"/>
            <a:pathLst>
              <a:path w="5037" h="13583">
                <a:moveTo>
                  <a:pt x="5037" y="2756"/>
                </a:moveTo>
                <a:lnTo>
                  <a:pt x="4425" y="0"/>
                </a:lnTo>
                <a:lnTo>
                  <a:pt x="0" y="13583"/>
                </a:lnTo>
                <a:lnTo>
                  <a:pt x="5037" y="275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9" name="object 5259"/>
          <p:cNvSpPr/>
          <p:nvPr/>
        </p:nvSpPr>
        <p:spPr>
          <a:xfrm>
            <a:off x="3132877" y="2001362"/>
            <a:ext cx="384009" cy="151770"/>
          </a:xfrm>
          <a:custGeom>
            <a:avLst/>
            <a:gdLst/>
            <a:ahLst/>
            <a:cxnLst/>
            <a:rect l="l" t="t" r="r" b="b"/>
            <a:pathLst>
              <a:path w="384009" h="151770">
                <a:moveTo>
                  <a:pt x="0" y="94200"/>
                </a:moveTo>
                <a:lnTo>
                  <a:pt x="71" y="105638"/>
                </a:lnTo>
                <a:lnTo>
                  <a:pt x="3079" y="117596"/>
                </a:lnTo>
                <a:lnTo>
                  <a:pt x="7632" y="129592"/>
                </a:lnTo>
                <a:lnTo>
                  <a:pt x="12336" y="141144"/>
                </a:lnTo>
                <a:lnTo>
                  <a:pt x="15798" y="151770"/>
                </a:lnTo>
                <a:lnTo>
                  <a:pt x="15798" y="150589"/>
                </a:lnTo>
                <a:lnTo>
                  <a:pt x="17557" y="139994"/>
                </a:lnTo>
                <a:lnTo>
                  <a:pt x="17972" y="127684"/>
                </a:lnTo>
                <a:lnTo>
                  <a:pt x="19302" y="115730"/>
                </a:lnTo>
                <a:lnTo>
                  <a:pt x="24142" y="105174"/>
                </a:lnTo>
                <a:lnTo>
                  <a:pt x="32141" y="93641"/>
                </a:lnTo>
                <a:lnTo>
                  <a:pt x="37962" y="84249"/>
                </a:lnTo>
                <a:lnTo>
                  <a:pt x="44830" y="76350"/>
                </a:lnTo>
                <a:lnTo>
                  <a:pt x="56248" y="68941"/>
                </a:lnTo>
                <a:lnTo>
                  <a:pt x="67551" y="64534"/>
                </a:lnTo>
                <a:lnTo>
                  <a:pt x="79185" y="61730"/>
                </a:lnTo>
                <a:lnTo>
                  <a:pt x="91971" y="59802"/>
                </a:lnTo>
                <a:lnTo>
                  <a:pt x="105546" y="58605"/>
                </a:lnTo>
                <a:lnTo>
                  <a:pt x="119549" y="57993"/>
                </a:lnTo>
                <a:lnTo>
                  <a:pt x="133617" y="57819"/>
                </a:lnTo>
                <a:lnTo>
                  <a:pt x="147388" y="57937"/>
                </a:lnTo>
                <a:lnTo>
                  <a:pt x="160497" y="58203"/>
                </a:lnTo>
                <a:lnTo>
                  <a:pt x="172584" y="58469"/>
                </a:lnTo>
                <a:lnTo>
                  <a:pt x="202906" y="58604"/>
                </a:lnTo>
                <a:lnTo>
                  <a:pt x="215628" y="58671"/>
                </a:lnTo>
                <a:lnTo>
                  <a:pt x="228323" y="58831"/>
                </a:lnTo>
                <a:lnTo>
                  <a:pt x="240998" y="59125"/>
                </a:lnTo>
                <a:lnTo>
                  <a:pt x="253660" y="59593"/>
                </a:lnTo>
                <a:lnTo>
                  <a:pt x="266315" y="60277"/>
                </a:lnTo>
                <a:lnTo>
                  <a:pt x="278969" y="61216"/>
                </a:lnTo>
                <a:lnTo>
                  <a:pt x="291630" y="62451"/>
                </a:lnTo>
                <a:lnTo>
                  <a:pt x="306988" y="64627"/>
                </a:lnTo>
                <a:lnTo>
                  <a:pt x="319459" y="66862"/>
                </a:lnTo>
                <a:lnTo>
                  <a:pt x="331939" y="69195"/>
                </a:lnTo>
                <a:lnTo>
                  <a:pt x="339476" y="70257"/>
                </a:lnTo>
                <a:lnTo>
                  <a:pt x="352098" y="71547"/>
                </a:lnTo>
                <a:lnTo>
                  <a:pt x="364320" y="73980"/>
                </a:lnTo>
                <a:lnTo>
                  <a:pt x="375539" y="79558"/>
                </a:lnTo>
                <a:lnTo>
                  <a:pt x="381704" y="86416"/>
                </a:lnTo>
                <a:lnTo>
                  <a:pt x="383507" y="94537"/>
                </a:lnTo>
                <a:lnTo>
                  <a:pt x="384009" y="92995"/>
                </a:lnTo>
                <a:lnTo>
                  <a:pt x="383650" y="81960"/>
                </a:lnTo>
                <a:lnTo>
                  <a:pt x="382159" y="68597"/>
                </a:lnTo>
                <a:lnTo>
                  <a:pt x="379118" y="55220"/>
                </a:lnTo>
                <a:lnTo>
                  <a:pt x="374111" y="43023"/>
                </a:lnTo>
                <a:lnTo>
                  <a:pt x="366725" y="33203"/>
                </a:lnTo>
                <a:lnTo>
                  <a:pt x="362096" y="29248"/>
                </a:lnTo>
                <a:lnTo>
                  <a:pt x="351546" y="22248"/>
                </a:lnTo>
                <a:lnTo>
                  <a:pt x="339597" y="16150"/>
                </a:lnTo>
                <a:lnTo>
                  <a:pt x="327046" y="10966"/>
                </a:lnTo>
                <a:lnTo>
                  <a:pt x="314694" y="6711"/>
                </a:lnTo>
                <a:lnTo>
                  <a:pt x="303339" y="3396"/>
                </a:lnTo>
                <a:lnTo>
                  <a:pt x="296793" y="1935"/>
                </a:lnTo>
                <a:lnTo>
                  <a:pt x="284173" y="363"/>
                </a:lnTo>
                <a:lnTo>
                  <a:pt x="271126" y="0"/>
                </a:lnTo>
                <a:lnTo>
                  <a:pt x="258483" y="679"/>
                </a:lnTo>
                <a:lnTo>
                  <a:pt x="258328" y="693"/>
                </a:lnTo>
                <a:lnTo>
                  <a:pt x="245885" y="1939"/>
                </a:lnTo>
                <a:lnTo>
                  <a:pt x="233424" y="3226"/>
                </a:lnTo>
                <a:lnTo>
                  <a:pt x="220853" y="4370"/>
                </a:lnTo>
                <a:lnTo>
                  <a:pt x="208078" y="5191"/>
                </a:lnTo>
                <a:lnTo>
                  <a:pt x="195008" y="5505"/>
                </a:lnTo>
                <a:lnTo>
                  <a:pt x="188435" y="5479"/>
                </a:lnTo>
                <a:lnTo>
                  <a:pt x="175749" y="5339"/>
                </a:lnTo>
                <a:lnTo>
                  <a:pt x="162857" y="5182"/>
                </a:lnTo>
                <a:lnTo>
                  <a:pt x="149846" y="5130"/>
                </a:lnTo>
                <a:lnTo>
                  <a:pt x="136805" y="5307"/>
                </a:lnTo>
                <a:lnTo>
                  <a:pt x="123820" y="5834"/>
                </a:lnTo>
                <a:lnTo>
                  <a:pt x="110980" y="6833"/>
                </a:lnTo>
                <a:lnTo>
                  <a:pt x="98372" y="8429"/>
                </a:lnTo>
                <a:lnTo>
                  <a:pt x="86086" y="10742"/>
                </a:lnTo>
                <a:lnTo>
                  <a:pt x="74208" y="13897"/>
                </a:lnTo>
                <a:lnTo>
                  <a:pt x="62826" y="18014"/>
                </a:lnTo>
                <a:lnTo>
                  <a:pt x="48056" y="25003"/>
                </a:lnTo>
                <a:lnTo>
                  <a:pt x="36447" y="31669"/>
                </a:lnTo>
                <a:lnTo>
                  <a:pt x="25633" y="39142"/>
                </a:lnTo>
                <a:lnTo>
                  <a:pt x="16560" y="47122"/>
                </a:lnTo>
                <a:lnTo>
                  <a:pt x="9234" y="62986"/>
                </a:lnTo>
                <a:lnTo>
                  <a:pt x="5227" y="77242"/>
                </a:lnTo>
                <a:lnTo>
                  <a:pt x="1765" y="88194"/>
                </a:lnTo>
                <a:lnTo>
                  <a:pt x="0" y="942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0" name="object 5260"/>
          <p:cNvSpPr/>
          <p:nvPr/>
        </p:nvSpPr>
        <p:spPr>
          <a:xfrm>
            <a:off x="3132877" y="2001362"/>
            <a:ext cx="384119" cy="151770"/>
          </a:xfrm>
          <a:custGeom>
            <a:avLst/>
            <a:gdLst/>
            <a:ahLst/>
            <a:cxnLst/>
            <a:rect l="l" t="t" r="r" b="b"/>
            <a:pathLst>
              <a:path w="384119" h="151770">
                <a:moveTo>
                  <a:pt x="15798" y="151770"/>
                </a:moveTo>
                <a:lnTo>
                  <a:pt x="12336" y="141144"/>
                </a:lnTo>
                <a:lnTo>
                  <a:pt x="7632" y="129592"/>
                </a:lnTo>
                <a:lnTo>
                  <a:pt x="3079" y="117596"/>
                </a:lnTo>
                <a:lnTo>
                  <a:pt x="71" y="105638"/>
                </a:lnTo>
                <a:lnTo>
                  <a:pt x="0" y="94200"/>
                </a:lnTo>
                <a:lnTo>
                  <a:pt x="1765" y="88194"/>
                </a:lnTo>
                <a:lnTo>
                  <a:pt x="5227" y="77242"/>
                </a:lnTo>
                <a:lnTo>
                  <a:pt x="9234" y="62986"/>
                </a:lnTo>
                <a:lnTo>
                  <a:pt x="14090" y="50616"/>
                </a:lnTo>
                <a:lnTo>
                  <a:pt x="25633" y="39142"/>
                </a:lnTo>
                <a:lnTo>
                  <a:pt x="36447" y="31669"/>
                </a:lnTo>
                <a:lnTo>
                  <a:pt x="48056" y="25003"/>
                </a:lnTo>
                <a:lnTo>
                  <a:pt x="59516" y="19441"/>
                </a:lnTo>
                <a:lnTo>
                  <a:pt x="74208" y="13897"/>
                </a:lnTo>
                <a:lnTo>
                  <a:pt x="86086" y="10742"/>
                </a:lnTo>
                <a:lnTo>
                  <a:pt x="98372" y="8429"/>
                </a:lnTo>
                <a:lnTo>
                  <a:pt x="110980" y="6833"/>
                </a:lnTo>
                <a:lnTo>
                  <a:pt x="123820" y="5834"/>
                </a:lnTo>
                <a:lnTo>
                  <a:pt x="136805" y="5307"/>
                </a:lnTo>
                <a:lnTo>
                  <a:pt x="149846" y="5130"/>
                </a:lnTo>
                <a:lnTo>
                  <a:pt x="162857" y="5182"/>
                </a:lnTo>
                <a:lnTo>
                  <a:pt x="175749" y="5339"/>
                </a:lnTo>
                <a:lnTo>
                  <a:pt x="188435" y="5479"/>
                </a:lnTo>
                <a:lnTo>
                  <a:pt x="195008" y="5505"/>
                </a:lnTo>
                <a:lnTo>
                  <a:pt x="208078" y="5191"/>
                </a:lnTo>
                <a:lnTo>
                  <a:pt x="220853" y="4370"/>
                </a:lnTo>
                <a:lnTo>
                  <a:pt x="233424" y="3226"/>
                </a:lnTo>
                <a:lnTo>
                  <a:pt x="245885" y="1939"/>
                </a:lnTo>
                <a:lnTo>
                  <a:pt x="258328" y="693"/>
                </a:lnTo>
                <a:lnTo>
                  <a:pt x="258483" y="679"/>
                </a:lnTo>
                <a:lnTo>
                  <a:pt x="271126" y="0"/>
                </a:lnTo>
                <a:lnTo>
                  <a:pt x="284173" y="363"/>
                </a:lnTo>
                <a:lnTo>
                  <a:pt x="296793" y="1935"/>
                </a:lnTo>
                <a:lnTo>
                  <a:pt x="303339" y="3396"/>
                </a:lnTo>
                <a:lnTo>
                  <a:pt x="314694" y="6711"/>
                </a:lnTo>
                <a:lnTo>
                  <a:pt x="327046" y="10966"/>
                </a:lnTo>
                <a:lnTo>
                  <a:pt x="339597" y="16150"/>
                </a:lnTo>
                <a:lnTo>
                  <a:pt x="351546" y="22248"/>
                </a:lnTo>
                <a:lnTo>
                  <a:pt x="362096" y="29248"/>
                </a:lnTo>
                <a:lnTo>
                  <a:pt x="366725" y="33203"/>
                </a:lnTo>
                <a:lnTo>
                  <a:pt x="374111" y="43023"/>
                </a:lnTo>
                <a:lnTo>
                  <a:pt x="379118" y="55220"/>
                </a:lnTo>
                <a:lnTo>
                  <a:pt x="382159" y="68597"/>
                </a:lnTo>
                <a:lnTo>
                  <a:pt x="383650" y="81960"/>
                </a:lnTo>
                <a:lnTo>
                  <a:pt x="384009" y="92995"/>
                </a:lnTo>
                <a:lnTo>
                  <a:pt x="379082" y="108121"/>
                </a:lnTo>
                <a:lnTo>
                  <a:pt x="384119" y="97293"/>
                </a:lnTo>
                <a:lnTo>
                  <a:pt x="381704" y="86416"/>
                </a:lnTo>
                <a:lnTo>
                  <a:pt x="375539" y="79558"/>
                </a:lnTo>
                <a:lnTo>
                  <a:pt x="364320" y="73980"/>
                </a:lnTo>
                <a:lnTo>
                  <a:pt x="352098" y="71547"/>
                </a:lnTo>
                <a:lnTo>
                  <a:pt x="339476" y="70257"/>
                </a:lnTo>
                <a:lnTo>
                  <a:pt x="331939" y="69195"/>
                </a:lnTo>
                <a:lnTo>
                  <a:pt x="319459" y="66862"/>
                </a:lnTo>
                <a:lnTo>
                  <a:pt x="306988" y="64627"/>
                </a:lnTo>
                <a:lnTo>
                  <a:pt x="294402" y="62776"/>
                </a:lnTo>
                <a:lnTo>
                  <a:pt x="278969" y="61216"/>
                </a:lnTo>
                <a:lnTo>
                  <a:pt x="266315" y="60277"/>
                </a:lnTo>
                <a:lnTo>
                  <a:pt x="253660" y="59593"/>
                </a:lnTo>
                <a:lnTo>
                  <a:pt x="240998" y="59125"/>
                </a:lnTo>
                <a:lnTo>
                  <a:pt x="228323" y="58831"/>
                </a:lnTo>
                <a:lnTo>
                  <a:pt x="215628" y="58671"/>
                </a:lnTo>
                <a:lnTo>
                  <a:pt x="202906" y="58604"/>
                </a:lnTo>
                <a:lnTo>
                  <a:pt x="190152" y="58590"/>
                </a:lnTo>
                <a:lnTo>
                  <a:pt x="183286" y="58591"/>
                </a:lnTo>
                <a:lnTo>
                  <a:pt x="172584" y="58469"/>
                </a:lnTo>
                <a:lnTo>
                  <a:pt x="160497" y="58203"/>
                </a:lnTo>
                <a:lnTo>
                  <a:pt x="147388" y="57937"/>
                </a:lnTo>
                <a:lnTo>
                  <a:pt x="133617" y="57819"/>
                </a:lnTo>
                <a:lnTo>
                  <a:pt x="119549" y="57993"/>
                </a:lnTo>
                <a:lnTo>
                  <a:pt x="105546" y="58605"/>
                </a:lnTo>
                <a:lnTo>
                  <a:pt x="91971" y="59802"/>
                </a:lnTo>
                <a:lnTo>
                  <a:pt x="79185" y="61730"/>
                </a:lnTo>
                <a:lnTo>
                  <a:pt x="67551" y="64534"/>
                </a:lnTo>
                <a:lnTo>
                  <a:pt x="57433" y="68361"/>
                </a:lnTo>
                <a:lnTo>
                  <a:pt x="44830" y="76350"/>
                </a:lnTo>
                <a:lnTo>
                  <a:pt x="37962" y="84249"/>
                </a:lnTo>
                <a:lnTo>
                  <a:pt x="32141" y="93641"/>
                </a:lnTo>
                <a:lnTo>
                  <a:pt x="24142" y="105174"/>
                </a:lnTo>
                <a:lnTo>
                  <a:pt x="19302" y="115730"/>
                </a:lnTo>
                <a:lnTo>
                  <a:pt x="17972" y="127684"/>
                </a:lnTo>
                <a:lnTo>
                  <a:pt x="17557" y="139994"/>
                </a:lnTo>
                <a:lnTo>
                  <a:pt x="15798" y="1505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1" name="object 5261"/>
          <p:cNvSpPr/>
          <p:nvPr/>
        </p:nvSpPr>
        <p:spPr>
          <a:xfrm>
            <a:off x="3079510" y="1719704"/>
            <a:ext cx="350365" cy="220432"/>
          </a:xfrm>
          <a:custGeom>
            <a:avLst/>
            <a:gdLst/>
            <a:ahLst/>
            <a:cxnLst/>
            <a:rect l="l" t="t" r="r" b="b"/>
            <a:pathLst>
              <a:path w="350365" h="220432">
                <a:moveTo>
                  <a:pt x="5032" y="114629"/>
                </a:moveTo>
                <a:lnTo>
                  <a:pt x="3974" y="121855"/>
                </a:lnTo>
                <a:lnTo>
                  <a:pt x="1988" y="133798"/>
                </a:lnTo>
                <a:lnTo>
                  <a:pt x="576" y="146665"/>
                </a:lnTo>
                <a:lnTo>
                  <a:pt x="0" y="158892"/>
                </a:lnTo>
                <a:lnTo>
                  <a:pt x="163" y="170766"/>
                </a:lnTo>
                <a:lnTo>
                  <a:pt x="971" y="182572"/>
                </a:lnTo>
                <a:lnTo>
                  <a:pt x="2327" y="194595"/>
                </a:lnTo>
                <a:lnTo>
                  <a:pt x="4135" y="207120"/>
                </a:lnTo>
                <a:lnTo>
                  <a:pt x="6298" y="220432"/>
                </a:lnTo>
                <a:lnTo>
                  <a:pt x="4819" y="211007"/>
                </a:lnTo>
                <a:lnTo>
                  <a:pt x="9040" y="199773"/>
                </a:lnTo>
                <a:lnTo>
                  <a:pt x="14629" y="189012"/>
                </a:lnTo>
                <a:lnTo>
                  <a:pt x="17769" y="180224"/>
                </a:lnTo>
                <a:lnTo>
                  <a:pt x="21504" y="167187"/>
                </a:lnTo>
                <a:lnTo>
                  <a:pt x="25782" y="152939"/>
                </a:lnTo>
                <a:lnTo>
                  <a:pt x="30829" y="139941"/>
                </a:lnTo>
                <a:lnTo>
                  <a:pt x="36867" y="130656"/>
                </a:lnTo>
                <a:lnTo>
                  <a:pt x="38399" y="129183"/>
                </a:lnTo>
                <a:lnTo>
                  <a:pt x="48751" y="121822"/>
                </a:lnTo>
                <a:lnTo>
                  <a:pt x="59808" y="117422"/>
                </a:lnTo>
                <a:lnTo>
                  <a:pt x="71398" y="114976"/>
                </a:lnTo>
                <a:lnTo>
                  <a:pt x="83348" y="113479"/>
                </a:lnTo>
                <a:lnTo>
                  <a:pt x="95488" y="111925"/>
                </a:lnTo>
                <a:lnTo>
                  <a:pt x="107644" y="109307"/>
                </a:lnTo>
                <a:lnTo>
                  <a:pt x="110368" y="108535"/>
                </a:lnTo>
                <a:lnTo>
                  <a:pt x="122055" y="105489"/>
                </a:lnTo>
                <a:lnTo>
                  <a:pt x="134224" y="102752"/>
                </a:lnTo>
                <a:lnTo>
                  <a:pt x="146769" y="100383"/>
                </a:lnTo>
                <a:lnTo>
                  <a:pt x="159584" y="98440"/>
                </a:lnTo>
                <a:lnTo>
                  <a:pt x="172563" y="96980"/>
                </a:lnTo>
                <a:lnTo>
                  <a:pt x="185600" y="96062"/>
                </a:lnTo>
                <a:lnTo>
                  <a:pt x="198589" y="95743"/>
                </a:lnTo>
                <a:lnTo>
                  <a:pt x="201512" y="95748"/>
                </a:lnTo>
                <a:lnTo>
                  <a:pt x="214265" y="95901"/>
                </a:lnTo>
                <a:lnTo>
                  <a:pt x="227155" y="96357"/>
                </a:lnTo>
                <a:lnTo>
                  <a:pt x="240069" y="97231"/>
                </a:lnTo>
                <a:lnTo>
                  <a:pt x="252894" y="98639"/>
                </a:lnTo>
                <a:lnTo>
                  <a:pt x="265518" y="100697"/>
                </a:lnTo>
                <a:lnTo>
                  <a:pt x="277828" y="103520"/>
                </a:lnTo>
                <a:lnTo>
                  <a:pt x="289711" y="107224"/>
                </a:lnTo>
                <a:lnTo>
                  <a:pt x="299076" y="111462"/>
                </a:lnTo>
                <a:lnTo>
                  <a:pt x="310220" y="118462"/>
                </a:lnTo>
                <a:lnTo>
                  <a:pt x="320013" y="126376"/>
                </a:lnTo>
                <a:lnTo>
                  <a:pt x="320579" y="126882"/>
                </a:lnTo>
                <a:lnTo>
                  <a:pt x="330154" y="134682"/>
                </a:lnTo>
                <a:lnTo>
                  <a:pt x="339461" y="144145"/>
                </a:lnTo>
                <a:lnTo>
                  <a:pt x="342467" y="154722"/>
                </a:lnTo>
                <a:lnTo>
                  <a:pt x="347011" y="146561"/>
                </a:lnTo>
                <a:lnTo>
                  <a:pt x="349464" y="133941"/>
                </a:lnTo>
                <a:lnTo>
                  <a:pt x="350365" y="118956"/>
                </a:lnTo>
                <a:lnTo>
                  <a:pt x="350293" y="103659"/>
                </a:lnTo>
                <a:lnTo>
                  <a:pt x="349825" y="90106"/>
                </a:lnTo>
                <a:lnTo>
                  <a:pt x="349541" y="80351"/>
                </a:lnTo>
                <a:lnTo>
                  <a:pt x="349421" y="73955"/>
                </a:lnTo>
                <a:lnTo>
                  <a:pt x="347929" y="60347"/>
                </a:lnTo>
                <a:lnTo>
                  <a:pt x="344229" y="48799"/>
                </a:lnTo>
                <a:lnTo>
                  <a:pt x="337691" y="38528"/>
                </a:lnTo>
                <a:lnTo>
                  <a:pt x="327684" y="28751"/>
                </a:lnTo>
                <a:lnTo>
                  <a:pt x="320766" y="23639"/>
                </a:lnTo>
                <a:lnTo>
                  <a:pt x="310029" y="17289"/>
                </a:lnTo>
                <a:lnTo>
                  <a:pt x="298148" y="11756"/>
                </a:lnTo>
                <a:lnTo>
                  <a:pt x="285515" y="7152"/>
                </a:lnTo>
                <a:lnTo>
                  <a:pt x="272521" y="3584"/>
                </a:lnTo>
                <a:lnTo>
                  <a:pt x="259558" y="1164"/>
                </a:lnTo>
                <a:lnTo>
                  <a:pt x="247018" y="0"/>
                </a:lnTo>
                <a:lnTo>
                  <a:pt x="235292" y="201"/>
                </a:lnTo>
                <a:lnTo>
                  <a:pt x="232407" y="409"/>
                </a:lnTo>
                <a:lnTo>
                  <a:pt x="219830" y="722"/>
                </a:lnTo>
                <a:lnTo>
                  <a:pt x="207287" y="447"/>
                </a:lnTo>
                <a:lnTo>
                  <a:pt x="194646" y="101"/>
                </a:lnTo>
                <a:lnTo>
                  <a:pt x="181774" y="201"/>
                </a:lnTo>
                <a:lnTo>
                  <a:pt x="170730" y="1191"/>
                </a:lnTo>
                <a:lnTo>
                  <a:pt x="158180" y="3417"/>
                </a:lnTo>
                <a:lnTo>
                  <a:pt x="145600" y="6428"/>
                </a:lnTo>
                <a:lnTo>
                  <a:pt x="133153" y="9814"/>
                </a:lnTo>
                <a:lnTo>
                  <a:pt x="121004" y="13168"/>
                </a:lnTo>
                <a:lnTo>
                  <a:pt x="106248" y="18817"/>
                </a:lnTo>
                <a:lnTo>
                  <a:pt x="94394" y="24988"/>
                </a:lnTo>
                <a:lnTo>
                  <a:pt x="82612" y="31955"/>
                </a:lnTo>
                <a:lnTo>
                  <a:pt x="71481" y="38968"/>
                </a:lnTo>
                <a:lnTo>
                  <a:pt x="61581" y="45274"/>
                </a:lnTo>
                <a:lnTo>
                  <a:pt x="56804" y="47825"/>
                </a:lnTo>
                <a:lnTo>
                  <a:pt x="45238" y="50783"/>
                </a:lnTo>
                <a:lnTo>
                  <a:pt x="33947" y="49170"/>
                </a:lnTo>
                <a:lnTo>
                  <a:pt x="24324" y="42312"/>
                </a:lnTo>
                <a:lnTo>
                  <a:pt x="17766" y="29538"/>
                </a:lnTo>
                <a:lnTo>
                  <a:pt x="16690" y="27776"/>
                </a:lnTo>
                <a:lnTo>
                  <a:pt x="15216" y="30551"/>
                </a:lnTo>
                <a:lnTo>
                  <a:pt x="13684" y="37972"/>
                </a:lnTo>
                <a:lnTo>
                  <a:pt x="12125" y="48870"/>
                </a:lnTo>
                <a:lnTo>
                  <a:pt x="10571" y="62078"/>
                </a:lnTo>
                <a:lnTo>
                  <a:pt x="9053" y="76426"/>
                </a:lnTo>
                <a:lnTo>
                  <a:pt x="7604" y="90746"/>
                </a:lnTo>
                <a:lnTo>
                  <a:pt x="6253" y="103870"/>
                </a:lnTo>
                <a:lnTo>
                  <a:pt x="5032" y="11462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2" name="object 5262"/>
          <p:cNvSpPr/>
          <p:nvPr/>
        </p:nvSpPr>
        <p:spPr>
          <a:xfrm>
            <a:off x="3079510" y="1719704"/>
            <a:ext cx="350365" cy="220432"/>
          </a:xfrm>
          <a:custGeom>
            <a:avLst/>
            <a:gdLst/>
            <a:ahLst/>
            <a:cxnLst/>
            <a:rect l="l" t="t" r="r" b="b"/>
            <a:pathLst>
              <a:path w="350365" h="220432">
                <a:moveTo>
                  <a:pt x="342467" y="154722"/>
                </a:moveTo>
                <a:lnTo>
                  <a:pt x="339461" y="144145"/>
                </a:lnTo>
                <a:lnTo>
                  <a:pt x="330154" y="134682"/>
                </a:lnTo>
                <a:lnTo>
                  <a:pt x="320579" y="126882"/>
                </a:lnTo>
                <a:lnTo>
                  <a:pt x="320013" y="126376"/>
                </a:lnTo>
                <a:lnTo>
                  <a:pt x="310220" y="118462"/>
                </a:lnTo>
                <a:lnTo>
                  <a:pt x="299076" y="111462"/>
                </a:lnTo>
                <a:lnTo>
                  <a:pt x="289711" y="107224"/>
                </a:lnTo>
                <a:lnTo>
                  <a:pt x="277828" y="103520"/>
                </a:lnTo>
                <a:lnTo>
                  <a:pt x="265518" y="100697"/>
                </a:lnTo>
                <a:lnTo>
                  <a:pt x="252894" y="98639"/>
                </a:lnTo>
                <a:lnTo>
                  <a:pt x="240069" y="97231"/>
                </a:lnTo>
                <a:lnTo>
                  <a:pt x="227155" y="96357"/>
                </a:lnTo>
                <a:lnTo>
                  <a:pt x="214265" y="95901"/>
                </a:lnTo>
                <a:lnTo>
                  <a:pt x="201512" y="95748"/>
                </a:lnTo>
                <a:lnTo>
                  <a:pt x="198589" y="95743"/>
                </a:lnTo>
                <a:lnTo>
                  <a:pt x="185600" y="96062"/>
                </a:lnTo>
                <a:lnTo>
                  <a:pt x="172563" y="96980"/>
                </a:lnTo>
                <a:lnTo>
                  <a:pt x="159584" y="98440"/>
                </a:lnTo>
                <a:lnTo>
                  <a:pt x="146769" y="100383"/>
                </a:lnTo>
                <a:lnTo>
                  <a:pt x="134224" y="102752"/>
                </a:lnTo>
                <a:lnTo>
                  <a:pt x="122055" y="105489"/>
                </a:lnTo>
                <a:lnTo>
                  <a:pt x="110368" y="108535"/>
                </a:lnTo>
                <a:lnTo>
                  <a:pt x="107644" y="109307"/>
                </a:lnTo>
                <a:lnTo>
                  <a:pt x="95488" y="111925"/>
                </a:lnTo>
                <a:lnTo>
                  <a:pt x="83348" y="113479"/>
                </a:lnTo>
                <a:lnTo>
                  <a:pt x="71398" y="114976"/>
                </a:lnTo>
                <a:lnTo>
                  <a:pt x="59808" y="117422"/>
                </a:lnTo>
                <a:lnTo>
                  <a:pt x="48751" y="121822"/>
                </a:lnTo>
                <a:lnTo>
                  <a:pt x="38399" y="129183"/>
                </a:lnTo>
                <a:lnTo>
                  <a:pt x="36867" y="130656"/>
                </a:lnTo>
                <a:lnTo>
                  <a:pt x="30829" y="139941"/>
                </a:lnTo>
                <a:lnTo>
                  <a:pt x="25782" y="152939"/>
                </a:lnTo>
                <a:lnTo>
                  <a:pt x="21504" y="167187"/>
                </a:lnTo>
                <a:lnTo>
                  <a:pt x="17769" y="180224"/>
                </a:lnTo>
                <a:lnTo>
                  <a:pt x="14629" y="189012"/>
                </a:lnTo>
                <a:lnTo>
                  <a:pt x="9040" y="199773"/>
                </a:lnTo>
                <a:lnTo>
                  <a:pt x="4819" y="211007"/>
                </a:lnTo>
                <a:lnTo>
                  <a:pt x="6298" y="220432"/>
                </a:lnTo>
                <a:lnTo>
                  <a:pt x="4135" y="207120"/>
                </a:lnTo>
                <a:lnTo>
                  <a:pt x="2327" y="194595"/>
                </a:lnTo>
                <a:lnTo>
                  <a:pt x="971" y="182572"/>
                </a:lnTo>
                <a:lnTo>
                  <a:pt x="163" y="170766"/>
                </a:lnTo>
                <a:lnTo>
                  <a:pt x="0" y="158892"/>
                </a:lnTo>
                <a:lnTo>
                  <a:pt x="576" y="146665"/>
                </a:lnTo>
                <a:lnTo>
                  <a:pt x="1988" y="133798"/>
                </a:lnTo>
                <a:lnTo>
                  <a:pt x="3974" y="121855"/>
                </a:lnTo>
                <a:lnTo>
                  <a:pt x="5032" y="114629"/>
                </a:lnTo>
                <a:lnTo>
                  <a:pt x="6253" y="103870"/>
                </a:lnTo>
                <a:lnTo>
                  <a:pt x="7604" y="90746"/>
                </a:lnTo>
                <a:lnTo>
                  <a:pt x="9053" y="76426"/>
                </a:lnTo>
                <a:lnTo>
                  <a:pt x="10571" y="62078"/>
                </a:lnTo>
                <a:lnTo>
                  <a:pt x="12125" y="48870"/>
                </a:lnTo>
                <a:lnTo>
                  <a:pt x="13684" y="37972"/>
                </a:lnTo>
                <a:lnTo>
                  <a:pt x="15216" y="30551"/>
                </a:lnTo>
                <a:lnTo>
                  <a:pt x="16690" y="27776"/>
                </a:lnTo>
                <a:lnTo>
                  <a:pt x="17766" y="29538"/>
                </a:lnTo>
                <a:lnTo>
                  <a:pt x="24324" y="42312"/>
                </a:lnTo>
                <a:lnTo>
                  <a:pt x="33947" y="49170"/>
                </a:lnTo>
                <a:lnTo>
                  <a:pt x="45238" y="50783"/>
                </a:lnTo>
                <a:lnTo>
                  <a:pt x="56804" y="47825"/>
                </a:lnTo>
                <a:lnTo>
                  <a:pt x="61581" y="45274"/>
                </a:lnTo>
                <a:lnTo>
                  <a:pt x="71481" y="38968"/>
                </a:lnTo>
                <a:lnTo>
                  <a:pt x="82612" y="31955"/>
                </a:lnTo>
                <a:lnTo>
                  <a:pt x="94394" y="24988"/>
                </a:lnTo>
                <a:lnTo>
                  <a:pt x="106248" y="18817"/>
                </a:lnTo>
                <a:lnTo>
                  <a:pt x="117594" y="14193"/>
                </a:lnTo>
                <a:lnTo>
                  <a:pt x="133153" y="9814"/>
                </a:lnTo>
                <a:lnTo>
                  <a:pt x="145600" y="6428"/>
                </a:lnTo>
                <a:lnTo>
                  <a:pt x="158180" y="3417"/>
                </a:lnTo>
                <a:lnTo>
                  <a:pt x="170730" y="1191"/>
                </a:lnTo>
                <a:lnTo>
                  <a:pt x="181774" y="201"/>
                </a:lnTo>
                <a:lnTo>
                  <a:pt x="194646" y="101"/>
                </a:lnTo>
                <a:lnTo>
                  <a:pt x="207287" y="447"/>
                </a:lnTo>
                <a:lnTo>
                  <a:pt x="219830" y="722"/>
                </a:lnTo>
                <a:lnTo>
                  <a:pt x="232407" y="409"/>
                </a:lnTo>
                <a:lnTo>
                  <a:pt x="235292" y="201"/>
                </a:lnTo>
                <a:lnTo>
                  <a:pt x="247018" y="0"/>
                </a:lnTo>
                <a:lnTo>
                  <a:pt x="259558" y="1164"/>
                </a:lnTo>
                <a:lnTo>
                  <a:pt x="272521" y="3584"/>
                </a:lnTo>
                <a:lnTo>
                  <a:pt x="285515" y="7152"/>
                </a:lnTo>
                <a:lnTo>
                  <a:pt x="298148" y="11756"/>
                </a:lnTo>
                <a:lnTo>
                  <a:pt x="310029" y="17289"/>
                </a:lnTo>
                <a:lnTo>
                  <a:pt x="320766" y="23639"/>
                </a:lnTo>
                <a:lnTo>
                  <a:pt x="327684" y="28751"/>
                </a:lnTo>
                <a:lnTo>
                  <a:pt x="337691" y="38528"/>
                </a:lnTo>
                <a:lnTo>
                  <a:pt x="344229" y="48799"/>
                </a:lnTo>
                <a:lnTo>
                  <a:pt x="347929" y="60347"/>
                </a:lnTo>
                <a:lnTo>
                  <a:pt x="349421" y="73955"/>
                </a:lnTo>
                <a:lnTo>
                  <a:pt x="349541" y="80351"/>
                </a:lnTo>
                <a:lnTo>
                  <a:pt x="349825" y="90106"/>
                </a:lnTo>
                <a:lnTo>
                  <a:pt x="350293" y="103659"/>
                </a:lnTo>
                <a:lnTo>
                  <a:pt x="350365" y="118956"/>
                </a:lnTo>
                <a:lnTo>
                  <a:pt x="349464" y="133941"/>
                </a:lnTo>
                <a:lnTo>
                  <a:pt x="347011" y="146561"/>
                </a:lnTo>
                <a:lnTo>
                  <a:pt x="342467" y="154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3" name="object 5263"/>
          <p:cNvSpPr/>
          <p:nvPr/>
        </p:nvSpPr>
        <p:spPr>
          <a:xfrm>
            <a:off x="3231476" y="1698096"/>
            <a:ext cx="175237" cy="382237"/>
          </a:xfrm>
          <a:custGeom>
            <a:avLst/>
            <a:gdLst/>
            <a:ahLst/>
            <a:cxnLst/>
            <a:rect l="l" t="t" r="r" b="b"/>
            <a:pathLst>
              <a:path w="175237" h="382237">
                <a:moveTo>
                  <a:pt x="141422" y="277500"/>
                </a:moveTo>
                <a:lnTo>
                  <a:pt x="131388" y="270569"/>
                </a:lnTo>
                <a:lnTo>
                  <a:pt x="125806" y="269434"/>
                </a:lnTo>
                <a:lnTo>
                  <a:pt x="124512" y="255835"/>
                </a:lnTo>
                <a:lnTo>
                  <a:pt x="121863" y="243664"/>
                </a:lnTo>
                <a:lnTo>
                  <a:pt x="118357" y="232057"/>
                </a:lnTo>
                <a:lnTo>
                  <a:pt x="114495" y="220153"/>
                </a:lnTo>
                <a:lnTo>
                  <a:pt x="112648" y="214037"/>
                </a:lnTo>
                <a:lnTo>
                  <a:pt x="110880" y="201622"/>
                </a:lnTo>
                <a:lnTo>
                  <a:pt x="111548" y="190153"/>
                </a:lnTo>
                <a:lnTo>
                  <a:pt x="111953" y="177750"/>
                </a:lnTo>
                <a:lnTo>
                  <a:pt x="111645" y="173790"/>
                </a:lnTo>
                <a:lnTo>
                  <a:pt x="110088" y="161008"/>
                </a:lnTo>
                <a:lnTo>
                  <a:pt x="108309" y="148511"/>
                </a:lnTo>
                <a:lnTo>
                  <a:pt x="106756" y="138510"/>
                </a:lnTo>
                <a:lnTo>
                  <a:pt x="105719" y="125795"/>
                </a:lnTo>
                <a:lnTo>
                  <a:pt x="108613" y="118790"/>
                </a:lnTo>
                <a:lnTo>
                  <a:pt x="112941" y="111548"/>
                </a:lnTo>
                <a:lnTo>
                  <a:pt x="116164" y="100732"/>
                </a:lnTo>
                <a:lnTo>
                  <a:pt x="116766" y="87683"/>
                </a:lnTo>
                <a:lnTo>
                  <a:pt x="115998" y="74048"/>
                </a:lnTo>
                <a:lnTo>
                  <a:pt x="115115" y="61474"/>
                </a:lnTo>
                <a:lnTo>
                  <a:pt x="115011" y="57268"/>
                </a:lnTo>
                <a:lnTo>
                  <a:pt x="114874" y="43758"/>
                </a:lnTo>
                <a:lnTo>
                  <a:pt x="113318" y="31069"/>
                </a:lnTo>
                <a:lnTo>
                  <a:pt x="108661" y="19563"/>
                </a:lnTo>
                <a:lnTo>
                  <a:pt x="105270" y="15053"/>
                </a:lnTo>
                <a:lnTo>
                  <a:pt x="95223" y="7057"/>
                </a:lnTo>
                <a:lnTo>
                  <a:pt x="83833" y="3006"/>
                </a:lnTo>
                <a:lnTo>
                  <a:pt x="71312" y="1414"/>
                </a:lnTo>
                <a:lnTo>
                  <a:pt x="57875" y="794"/>
                </a:lnTo>
                <a:lnTo>
                  <a:pt x="53695" y="575"/>
                </a:lnTo>
                <a:lnTo>
                  <a:pt x="41102" y="46"/>
                </a:lnTo>
                <a:lnTo>
                  <a:pt x="28253" y="0"/>
                </a:lnTo>
                <a:lnTo>
                  <a:pt x="15612" y="516"/>
                </a:lnTo>
                <a:lnTo>
                  <a:pt x="14744" y="575"/>
                </a:lnTo>
                <a:lnTo>
                  <a:pt x="11112" y="829"/>
                </a:lnTo>
                <a:lnTo>
                  <a:pt x="3276" y="5845"/>
                </a:lnTo>
                <a:lnTo>
                  <a:pt x="0" y="7065"/>
                </a:lnTo>
                <a:lnTo>
                  <a:pt x="10025" y="12547"/>
                </a:lnTo>
                <a:lnTo>
                  <a:pt x="16570" y="21973"/>
                </a:lnTo>
                <a:lnTo>
                  <a:pt x="20366" y="34198"/>
                </a:lnTo>
                <a:lnTo>
                  <a:pt x="22143" y="48080"/>
                </a:lnTo>
                <a:lnTo>
                  <a:pt x="22629" y="62479"/>
                </a:lnTo>
                <a:lnTo>
                  <a:pt x="22745" y="90135"/>
                </a:lnTo>
                <a:lnTo>
                  <a:pt x="23103" y="102813"/>
                </a:lnTo>
                <a:lnTo>
                  <a:pt x="23012" y="118444"/>
                </a:lnTo>
                <a:lnTo>
                  <a:pt x="21325" y="131087"/>
                </a:lnTo>
                <a:lnTo>
                  <a:pt x="19437" y="143431"/>
                </a:lnTo>
                <a:lnTo>
                  <a:pt x="19469" y="146841"/>
                </a:lnTo>
                <a:lnTo>
                  <a:pt x="22766" y="158899"/>
                </a:lnTo>
                <a:lnTo>
                  <a:pt x="28523" y="170185"/>
                </a:lnTo>
                <a:lnTo>
                  <a:pt x="32258" y="179708"/>
                </a:lnTo>
                <a:lnTo>
                  <a:pt x="34627" y="192198"/>
                </a:lnTo>
                <a:lnTo>
                  <a:pt x="35728" y="204752"/>
                </a:lnTo>
                <a:lnTo>
                  <a:pt x="36487" y="217344"/>
                </a:lnTo>
                <a:lnTo>
                  <a:pt x="37388" y="226787"/>
                </a:lnTo>
                <a:lnTo>
                  <a:pt x="40289" y="236510"/>
                </a:lnTo>
                <a:lnTo>
                  <a:pt x="46018" y="248303"/>
                </a:lnTo>
                <a:lnTo>
                  <a:pt x="53314" y="261229"/>
                </a:lnTo>
                <a:lnTo>
                  <a:pt x="60917" y="274351"/>
                </a:lnTo>
                <a:lnTo>
                  <a:pt x="67565" y="286733"/>
                </a:lnTo>
                <a:lnTo>
                  <a:pt x="71999" y="297438"/>
                </a:lnTo>
                <a:lnTo>
                  <a:pt x="73075" y="302708"/>
                </a:lnTo>
                <a:lnTo>
                  <a:pt x="83192" y="307018"/>
                </a:lnTo>
                <a:lnTo>
                  <a:pt x="90661" y="317655"/>
                </a:lnTo>
                <a:lnTo>
                  <a:pt x="95413" y="331985"/>
                </a:lnTo>
                <a:lnTo>
                  <a:pt x="97380" y="347371"/>
                </a:lnTo>
                <a:lnTo>
                  <a:pt x="96492" y="361179"/>
                </a:lnTo>
                <a:lnTo>
                  <a:pt x="92681" y="370775"/>
                </a:lnTo>
                <a:lnTo>
                  <a:pt x="87401" y="373650"/>
                </a:lnTo>
                <a:lnTo>
                  <a:pt x="95351" y="372748"/>
                </a:lnTo>
                <a:lnTo>
                  <a:pt x="101828" y="376762"/>
                </a:lnTo>
                <a:lnTo>
                  <a:pt x="109245" y="378921"/>
                </a:lnTo>
                <a:lnTo>
                  <a:pt x="121813" y="381318"/>
                </a:lnTo>
                <a:lnTo>
                  <a:pt x="134367" y="381892"/>
                </a:lnTo>
                <a:lnTo>
                  <a:pt x="138938" y="381905"/>
                </a:lnTo>
                <a:lnTo>
                  <a:pt x="153395" y="382237"/>
                </a:lnTo>
                <a:lnTo>
                  <a:pt x="165305" y="380066"/>
                </a:lnTo>
                <a:lnTo>
                  <a:pt x="171970" y="372202"/>
                </a:lnTo>
                <a:lnTo>
                  <a:pt x="174556" y="360624"/>
                </a:lnTo>
                <a:lnTo>
                  <a:pt x="175237" y="347478"/>
                </a:lnTo>
                <a:lnTo>
                  <a:pt x="174624" y="334130"/>
                </a:lnTo>
                <a:lnTo>
                  <a:pt x="173332" y="321946"/>
                </a:lnTo>
                <a:lnTo>
                  <a:pt x="169772" y="312329"/>
                </a:lnTo>
                <a:lnTo>
                  <a:pt x="162271" y="300883"/>
                </a:lnTo>
                <a:lnTo>
                  <a:pt x="152269" y="288439"/>
                </a:lnTo>
                <a:lnTo>
                  <a:pt x="141422" y="2775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4" name="object 5264"/>
          <p:cNvSpPr/>
          <p:nvPr/>
        </p:nvSpPr>
        <p:spPr>
          <a:xfrm>
            <a:off x="3231476" y="1698096"/>
            <a:ext cx="175237" cy="382237"/>
          </a:xfrm>
          <a:custGeom>
            <a:avLst/>
            <a:gdLst/>
            <a:ahLst/>
            <a:cxnLst/>
            <a:rect l="l" t="t" r="r" b="b"/>
            <a:pathLst>
              <a:path w="175237" h="382237">
                <a:moveTo>
                  <a:pt x="0" y="7065"/>
                </a:moveTo>
                <a:lnTo>
                  <a:pt x="10025" y="12547"/>
                </a:lnTo>
                <a:lnTo>
                  <a:pt x="16570" y="21973"/>
                </a:lnTo>
                <a:lnTo>
                  <a:pt x="20366" y="34198"/>
                </a:lnTo>
                <a:lnTo>
                  <a:pt x="22143" y="48080"/>
                </a:lnTo>
                <a:lnTo>
                  <a:pt x="22629" y="62479"/>
                </a:lnTo>
                <a:lnTo>
                  <a:pt x="22556" y="76250"/>
                </a:lnTo>
                <a:lnTo>
                  <a:pt x="22653" y="88251"/>
                </a:lnTo>
                <a:lnTo>
                  <a:pt x="22745" y="90135"/>
                </a:lnTo>
                <a:lnTo>
                  <a:pt x="23103" y="102813"/>
                </a:lnTo>
                <a:lnTo>
                  <a:pt x="23035" y="115526"/>
                </a:lnTo>
                <a:lnTo>
                  <a:pt x="23012" y="118444"/>
                </a:lnTo>
                <a:lnTo>
                  <a:pt x="21325" y="131087"/>
                </a:lnTo>
                <a:lnTo>
                  <a:pt x="19437" y="143431"/>
                </a:lnTo>
                <a:lnTo>
                  <a:pt x="19469" y="146841"/>
                </a:lnTo>
                <a:lnTo>
                  <a:pt x="22766" y="158899"/>
                </a:lnTo>
                <a:lnTo>
                  <a:pt x="28523" y="170185"/>
                </a:lnTo>
                <a:lnTo>
                  <a:pt x="32258" y="179708"/>
                </a:lnTo>
                <a:lnTo>
                  <a:pt x="34627" y="192198"/>
                </a:lnTo>
                <a:lnTo>
                  <a:pt x="35728" y="204752"/>
                </a:lnTo>
                <a:lnTo>
                  <a:pt x="36487" y="217344"/>
                </a:lnTo>
                <a:lnTo>
                  <a:pt x="37388" y="226787"/>
                </a:lnTo>
                <a:lnTo>
                  <a:pt x="40289" y="236510"/>
                </a:lnTo>
                <a:lnTo>
                  <a:pt x="46018" y="248303"/>
                </a:lnTo>
                <a:lnTo>
                  <a:pt x="53314" y="261229"/>
                </a:lnTo>
                <a:lnTo>
                  <a:pt x="60917" y="274351"/>
                </a:lnTo>
                <a:lnTo>
                  <a:pt x="67565" y="286733"/>
                </a:lnTo>
                <a:lnTo>
                  <a:pt x="71999" y="297438"/>
                </a:lnTo>
                <a:lnTo>
                  <a:pt x="73075" y="302708"/>
                </a:lnTo>
                <a:lnTo>
                  <a:pt x="83192" y="307018"/>
                </a:lnTo>
                <a:lnTo>
                  <a:pt x="90661" y="317655"/>
                </a:lnTo>
                <a:lnTo>
                  <a:pt x="95413" y="331985"/>
                </a:lnTo>
                <a:lnTo>
                  <a:pt x="97380" y="347371"/>
                </a:lnTo>
                <a:lnTo>
                  <a:pt x="96492" y="361179"/>
                </a:lnTo>
                <a:lnTo>
                  <a:pt x="92681" y="370775"/>
                </a:lnTo>
                <a:lnTo>
                  <a:pt x="87401" y="373650"/>
                </a:lnTo>
                <a:lnTo>
                  <a:pt x="95351" y="372748"/>
                </a:lnTo>
                <a:lnTo>
                  <a:pt x="101828" y="376762"/>
                </a:lnTo>
                <a:lnTo>
                  <a:pt x="109245" y="378921"/>
                </a:lnTo>
                <a:lnTo>
                  <a:pt x="121813" y="381318"/>
                </a:lnTo>
                <a:lnTo>
                  <a:pt x="134367" y="381892"/>
                </a:lnTo>
                <a:lnTo>
                  <a:pt x="138938" y="381905"/>
                </a:lnTo>
                <a:lnTo>
                  <a:pt x="153395" y="382237"/>
                </a:lnTo>
                <a:lnTo>
                  <a:pt x="165305" y="380066"/>
                </a:lnTo>
                <a:lnTo>
                  <a:pt x="171970" y="372202"/>
                </a:lnTo>
                <a:lnTo>
                  <a:pt x="174556" y="360624"/>
                </a:lnTo>
                <a:lnTo>
                  <a:pt x="175237" y="347478"/>
                </a:lnTo>
                <a:lnTo>
                  <a:pt x="174624" y="334130"/>
                </a:lnTo>
                <a:lnTo>
                  <a:pt x="173332" y="321946"/>
                </a:lnTo>
                <a:lnTo>
                  <a:pt x="169772" y="312329"/>
                </a:lnTo>
                <a:lnTo>
                  <a:pt x="162271" y="300883"/>
                </a:lnTo>
                <a:lnTo>
                  <a:pt x="152269" y="288439"/>
                </a:lnTo>
                <a:lnTo>
                  <a:pt x="141422" y="277500"/>
                </a:lnTo>
                <a:lnTo>
                  <a:pt x="131388" y="270569"/>
                </a:lnTo>
                <a:lnTo>
                  <a:pt x="125806" y="269434"/>
                </a:lnTo>
                <a:lnTo>
                  <a:pt x="124512" y="255835"/>
                </a:lnTo>
                <a:lnTo>
                  <a:pt x="121863" y="243664"/>
                </a:lnTo>
                <a:lnTo>
                  <a:pt x="118357" y="232057"/>
                </a:lnTo>
                <a:lnTo>
                  <a:pt x="114495" y="220153"/>
                </a:lnTo>
                <a:lnTo>
                  <a:pt x="112648" y="214037"/>
                </a:lnTo>
                <a:lnTo>
                  <a:pt x="110880" y="201622"/>
                </a:lnTo>
                <a:lnTo>
                  <a:pt x="111548" y="190153"/>
                </a:lnTo>
                <a:lnTo>
                  <a:pt x="111953" y="177750"/>
                </a:lnTo>
                <a:lnTo>
                  <a:pt x="111645" y="173790"/>
                </a:lnTo>
                <a:lnTo>
                  <a:pt x="110088" y="161008"/>
                </a:lnTo>
                <a:lnTo>
                  <a:pt x="108309" y="148511"/>
                </a:lnTo>
                <a:lnTo>
                  <a:pt x="106756" y="138510"/>
                </a:lnTo>
                <a:lnTo>
                  <a:pt x="105719" y="125795"/>
                </a:lnTo>
                <a:lnTo>
                  <a:pt x="108613" y="118790"/>
                </a:lnTo>
                <a:lnTo>
                  <a:pt x="112941" y="111548"/>
                </a:lnTo>
                <a:lnTo>
                  <a:pt x="116164" y="100732"/>
                </a:lnTo>
                <a:lnTo>
                  <a:pt x="116766" y="87683"/>
                </a:lnTo>
                <a:lnTo>
                  <a:pt x="115998" y="74048"/>
                </a:lnTo>
                <a:lnTo>
                  <a:pt x="115115" y="61474"/>
                </a:lnTo>
                <a:lnTo>
                  <a:pt x="115011" y="57268"/>
                </a:lnTo>
                <a:lnTo>
                  <a:pt x="114874" y="43758"/>
                </a:lnTo>
                <a:lnTo>
                  <a:pt x="113318" y="31069"/>
                </a:lnTo>
                <a:lnTo>
                  <a:pt x="108661" y="19563"/>
                </a:lnTo>
                <a:lnTo>
                  <a:pt x="105270" y="15053"/>
                </a:lnTo>
                <a:lnTo>
                  <a:pt x="95223" y="7057"/>
                </a:lnTo>
                <a:lnTo>
                  <a:pt x="83833" y="3006"/>
                </a:lnTo>
                <a:lnTo>
                  <a:pt x="71312" y="1414"/>
                </a:lnTo>
                <a:lnTo>
                  <a:pt x="57875" y="794"/>
                </a:lnTo>
                <a:lnTo>
                  <a:pt x="53695" y="575"/>
                </a:lnTo>
                <a:lnTo>
                  <a:pt x="41102" y="46"/>
                </a:lnTo>
                <a:lnTo>
                  <a:pt x="28253" y="0"/>
                </a:lnTo>
                <a:lnTo>
                  <a:pt x="15612" y="516"/>
                </a:lnTo>
                <a:lnTo>
                  <a:pt x="14744" y="575"/>
                </a:lnTo>
                <a:lnTo>
                  <a:pt x="11112" y="829"/>
                </a:lnTo>
                <a:lnTo>
                  <a:pt x="3276" y="5845"/>
                </a:lnTo>
                <a:lnTo>
                  <a:pt x="0" y="7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5" name="object 5265"/>
          <p:cNvSpPr/>
          <p:nvPr/>
        </p:nvSpPr>
        <p:spPr>
          <a:xfrm>
            <a:off x="3260381" y="1823703"/>
            <a:ext cx="62522" cy="1181"/>
          </a:xfrm>
          <a:custGeom>
            <a:avLst/>
            <a:gdLst/>
            <a:ahLst/>
            <a:cxnLst/>
            <a:rect l="l" t="t" r="r" b="b"/>
            <a:pathLst>
              <a:path w="62522" h="1181">
                <a:moveTo>
                  <a:pt x="0" y="1181"/>
                </a:moveTo>
                <a:lnTo>
                  <a:pt x="12702" y="1065"/>
                </a:lnTo>
                <a:lnTo>
                  <a:pt x="25394" y="712"/>
                </a:lnTo>
                <a:lnTo>
                  <a:pt x="38082" y="301"/>
                </a:lnTo>
                <a:lnTo>
                  <a:pt x="50772" y="9"/>
                </a:lnTo>
                <a:lnTo>
                  <a:pt x="625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6" name="object 5266"/>
          <p:cNvSpPr/>
          <p:nvPr/>
        </p:nvSpPr>
        <p:spPr>
          <a:xfrm>
            <a:off x="3316287" y="1992385"/>
            <a:ext cx="54127" cy="2691"/>
          </a:xfrm>
          <a:custGeom>
            <a:avLst/>
            <a:gdLst/>
            <a:ahLst/>
            <a:cxnLst/>
            <a:rect l="l" t="t" r="r" b="b"/>
            <a:pathLst>
              <a:path w="54127" h="2691">
                <a:moveTo>
                  <a:pt x="54127" y="2691"/>
                </a:moveTo>
                <a:lnTo>
                  <a:pt x="42367" y="564"/>
                </a:lnTo>
                <a:lnTo>
                  <a:pt x="29531" y="0"/>
                </a:lnTo>
                <a:lnTo>
                  <a:pt x="16397" y="576"/>
                </a:lnTo>
                <a:lnTo>
                  <a:pt x="3743" y="1872"/>
                </a:lnTo>
                <a:lnTo>
                  <a:pt x="0" y="2360"/>
                </a:lnTo>
                <a:lnTo>
                  <a:pt x="2184" y="2259"/>
                </a:lnTo>
                <a:lnTo>
                  <a:pt x="4368" y="2246"/>
                </a:lnTo>
                <a:lnTo>
                  <a:pt x="6565" y="23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7" name="object 5267"/>
          <p:cNvSpPr/>
          <p:nvPr/>
        </p:nvSpPr>
        <p:spPr>
          <a:xfrm>
            <a:off x="4008365" y="1710307"/>
            <a:ext cx="57605" cy="76765"/>
          </a:xfrm>
          <a:custGeom>
            <a:avLst/>
            <a:gdLst/>
            <a:ahLst/>
            <a:cxnLst/>
            <a:rect l="l" t="t" r="r" b="b"/>
            <a:pathLst>
              <a:path w="57605" h="76765">
                <a:moveTo>
                  <a:pt x="0" y="13857"/>
                </a:moveTo>
                <a:lnTo>
                  <a:pt x="6743" y="70029"/>
                </a:lnTo>
                <a:lnTo>
                  <a:pt x="13603" y="74794"/>
                </a:lnTo>
                <a:lnTo>
                  <a:pt x="24966" y="76765"/>
                </a:lnTo>
                <a:lnTo>
                  <a:pt x="37136" y="74509"/>
                </a:lnTo>
                <a:lnTo>
                  <a:pt x="47950" y="68572"/>
                </a:lnTo>
                <a:lnTo>
                  <a:pt x="55244" y="59501"/>
                </a:lnTo>
                <a:lnTo>
                  <a:pt x="57077" y="53651"/>
                </a:lnTo>
                <a:lnTo>
                  <a:pt x="57605" y="41187"/>
                </a:lnTo>
                <a:lnTo>
                  <a:pt x="55007" y="27687"/>
                </a:lnTo>
                <a:lnTo>
                  <a:pt x="49690" y="15086"/>
                </a:lnTo>
                <a:lnTo>
                  <a:pt x="42060" y="5319"/>
                </a:lnTo>
                <a:lnTo>
                  <a:pt x="32524" y="319"/>
                </a:lnTo>
                <a:lnTo>
                  <a:pt x="19928" y="0"/>
                </a:lnTo>
                <a:lnTo>
                  <a:pt x="7352" y="4271"/>
                </a:lnTo>
                <a:lnTo>
                  <a:pt x="0" y="138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8" name="object 5268"/>
          <p:cNvSpPr/>
          <p:nvPr/>
        </p:nvSpPr>
        <p:spPr>
          <a:xfrm>
            <a:off x="4008365" y="1710307"/>
            <a:ext cx="57605" cy="76765"/>
          </a:xfrm>
          <a:custGeom>
            <a:avLst/>
            <a:gdLst/>
            <a:ahLst/>
            <a:cxnLst/>
            <a:rect l="l" t="t" r="r" b="b"/>
            <a:pathLst>
              <a:path w="57605" h="76765">
                <a:moveTo>
                  <a:pt x="0" y="13857"/>
                </a:moveTo>
                <a:lnTo>
                  <a:pt x="7352" y="4271"/>
                </a:lnTo>
                <a:lnTo>
                  <a:pt x="19928" y="0"/>
                </a:lnTo>
                <a:lnTo>
                  <a:pt x="32524" y="319"/>
                </a:lnTo>
                <a:lnTo>
                  <a:pt x="42060" y="5319"/>
                </a:lnTo>
                <a:lnTo>
                  <a:pt x="49690" y="15086"/>
                </a:lnTo>
                <a:lnTo>
                  <a:pt x="55007" y="27687"/>
                </a:lnTo>
                <a:lnTo>
                  <a:pt x="57605" y="41187"/>
                </a:lnTo>
                <a:lnTo>
                  <a:pt x="57077" y="53651"/>
                </a:lnTo>
                <a:lnTo>
                  <a:pt x="55244" y="59501"/>
                </a:lnTo>
                <a:lnTo>
                  <a:pt x="47950" y="68572"/>
                </a:lnTo>
                <a:lnTo>
                  <a:pt x="37136" y="74509"/>
                </a:lnTo>
                <a:lnTo>
                  <a:pt x="24966" y="76765"/>
                </a:lnTo>
                <a:lnTo>
                  <a:pt x="13603" y="74794"/>
                </a:lnTo>
                <a:lnTo>
                  <a:pt x="6743" y="70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9" name="object 5269"/>
          <p:cNvSpPr/>
          <p:nvPr/>
        </p:nvSpPr>
        <p:spPr>
          <a:xfrm>
            <a:off x="3951198" y="1972020"/>
            <a:ext cx="944797" cy="178674"/>
          </a:xfrm>
          <a:custGeom>
            <a:avLst/>
            <a:gdLst/>
            <a:ahLst/>
            <a:cxnLst/>
            <a:rect l="l" t="t" r="r" b="b"/>
            <a:pathLst>
              <a:path w="944797" h="178674">
                <a:moveTo>
                  <a:pt x="329745" y="111270"/>
                </a:moveTo>
                <a:lnTo>
                  <a:pt x="331632" y="109082"/>
                </a:lnTo>
                <a:lnTo>
                  <a:pt x="337954" y="107696"/>
                </a:lnTo>
                <a:lnTo>
                  <a:pt x="349905" y="107786"/>
                </a:lnTo>
                <a:lnTo>
                  <a:pt x="363375" y="109974"/>
                </a:lnTo>
                <a:lnTo>
                  <a:pt x="371876" y="111175"/>
                </a:lnTo>
                <a:lnTo>
                  <a:pt x="385576" y="113292"/>
                </a:lnTo>
                <a:lnTo>
                  <a:pt x="396959" y="116467"/>
                </a:lnTo>
                <a:lnTo>
                  <a:pt x="408090" y="119586"/>
                </a:lnTo>
                <a:lnTo>
                  <a:pt x="421033" y="121538"/>
                </a:lnTo>
                <a:lnTo>
                  <a:pt x="424898" y="121716"/>
                </a:lnTo>
                <a:lnTo>
                  <a:pt x="437529" y="122637"/>
                </a:lnTo>
                <a:lnTo>
                  <a:pt x="450287" y="124642"/>
                </a:lnTo>
                <a:lnTo>
                  <a:pt x="462986" y="127496"/>
                </a:lnTo>
                <a:lnTo>
                  <a:pt x="475440" y="130966"/>
                </a:lnTo>
                <a:lnTo>
                  <a:pt x="487460" y="134816"/>
                </a:lnTo>
                <a:lnTo>
                  <a:pt x="495460" y="137591"/>
                </a:lnTo>
                <a:lnTo>
                  <a:pt x="508402" y="142088"/>
                </a:lnTo>
                <a:lnTo>
                  <a:pt x="520739" y="146104"/>
                </a:lnTo>
                <a:lnTo>
                  <a:pt x="532662" y="149674"/>
                </a:lnTo>
                <a:lnTo>
                  <a:pt x="544366" y="152831"/>
                </a:lnTo>
                <a:lnTo>
                  <a:pt x="556044" y="155612"/>
                </a:lnTo>
                <a:lnTo>
                  <a:pt x="567890" y="158049"/>
                </a:lnTo>
                <a:lnTo>
                  <a:pt x="580097" y="160179"/>
                </a:lnTo>
                <a:lnTo>
                  <a:pt x="592859" y="162035"/>
                </a:lnTo>
                <a:lnTo>
                  <a:pt x="606369" y="163652"/>
                </a:lnTo>
                <a:lnTo>
                  <a:pt x="624945" y="165482"/>
                </a:lnTo>
                <a:lnTo>
                  <a:pt x="640376" y="166853"/>
                </a:lnTo>
                <a:lnTo>
                  <a:pt x="655980" y="168169"/>
                </a:lnTo>
                <a:lnTo>
                  <a:pt x="671213" y="169427"/>
                </a:lnTo>
                <a:lnTo>
                  <a:pt x="685529" y="170625"/>
                </a:lnTo>
                <a:lnTo>
                  <a:pt x="698384" y="171761"/>
                </a:lnTo>
                <a:lnTo>
                  <a:pt x="709234" y="172831"/>
                </a:lnTo>
                <a:lnTo>
                  <a:pt x="717535" y="173834"/>
                </a:lnTo>
                <a:lnTo>
                  <a:pt x="722205" y="174637"/>
                </a:lnTo>
                <a:lnTo>
                  <a:pt x="732215" y="176383"/>
                </a:lnTo>
                <a:lnTo>
                  <a:pt x="744338" y="177630"/>
                </a:lnTo>
                <a:lnTo>
                  <a:pt x="757915" y="178390"/>
                </a:lnTo>
                <a:lnTo>
                  <a:pt x="772286" y="178674"/>
                </a:lnTo>
                <a:lnTo>
                  <a:pt x="786791" y="178497"/>
                </a:lnTo>
                <a:lnTo>
                  <a:pt x="800770" y="177869"/>
                </a:lnTo>
                <a:lnTo>
                  <a:pt x="813563" y="176805"/>
                </a:lnTo>
                <a:lnTo>
                  <a:pt x="824510" y="175315"/>
                </a:lnTo>
                <a:lnTo>
                  <a:pt x="828060" y="174637"/>
                </a:lnTo>
                <a:lnTo>
                  <a:pt x="841221" y="172218"/>
                </a:lnTo>
                <a:lnTo>
                  <a:pt x="877869" y="164996"/>
                </a:lnTo>
                <a:lnTo>
                  <a:pt x="909954" y="145447"/>
                </a:lnTo>
                <a:lnTo>
                  <a:pt x="928624" y="118451"/>
                </a:lnTo>
                <a:lnTo>
                  <a:pt x="942830" y="81169"/>
                </a:lnTo>
                <a:lnTo>
                  <a:pt x="944797" y="54794"/>
                </a:lnTo>
                <a:lnTo>
                  <a:pt x="942727" y="42754"/>
                </a:lnTo>
                <a:lnTo>
                  <a:pt x="921106" y="14879"/>
                </a:lnTo>
                <a:lnTo>
                  <a:pt x="8567" y="0"/>
                </a:lnTo>
                <a:lnTo>
                  <a:pt x="5081" y="11367"/>
                </a:lnTo>
                <a:lnTo>
                  <a:pt x="2296" y="23555"/>
                </a:lnTo>
                <a:lnTo>
                  <a:pt x="505" y="36203"/>
                </a:lnTo>
                <a:lnTo>
                  <a:pt x="0" y="48951"/>
                </a:lnTo>
                <a:lnTo>
                  <a:pt x="1074" y="61439"/>
                </a:lnTo>
                <a:lnTo>
                  <a:pt x="16703" y="93747"/>
                </a:lnTo>
                <a:lnTo>
                  <a:pt x="43990" y="111514"/>
                </a:lnTo>
                <a:lnTo>
                  <a:pt x="79098" y="123628"/>
                </a:lnTo>
                <a:lnTo>
                  <a:pt x="116439" y="129039"/>
                </a:lnTo>
                <a:lnTo>
                  <a:pt x="154954" y="130126"/>
                </a:lnTo>
                <a:lnTo>
                  <a:pt x="193584" y="129267"/>
                </a:lnTo>
                <a:lnTo>
                  <a:pt x="206304" y="128960"/>
                </a:lnTo>
                <a:lnTo>
                  <a:pt x="218880" y="128789"/>
                </a:lnTo>
                <a:lnTo>
                  <a:pt x="222029" y="128778"/>
                </a:lnTo>
                <a:lnTo>
                  <a:pt x="233184" y="129316"/>
                </a:lnTo>
                <a:lnTo>
                  <a:pt x="245694" y="130626"/>
                </a:lnTo>
                <a:lnTo>
                  <a:pt x="259006" y="132204"/>
                </a:lnTo>
                <a:lnTo>
                  <a:pt x="272567" y="133544"/>
                </a:lnTo>
                <a:lnTo>
                  <a:pt x="285826" y="134142"/>
                </a:lnTo>
                <a:lnTo>
                  <a:pt x="298230" y="133494"/>
                </a:lnTo>
                <a:lnTo>
                  <a:pt x="309227" y="131093"/>
                </a:lnTo>
                <a:lnTo>
                  <a:pt x="311627" y="130187"/>
                </a:lnTo>
                <a:lnTo>
                  <a:pt x="315564" y="128549"/>
                </a:lnTo>
                <a:lnTo>
                  <a:pt x="321978" y="121221"/>
                </a:lnTo>
                <a:lnTo>
                  <a:pt x="324810" y="118224"/>
                </a:lnTo>
                <a:lnTo>
                  <a:pt x="329745" y="1112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0" name="object 5270"/>
          <p:cNvSpPr/>
          <p:nvPr/>
        </p:nvSpPr>
        <p:spPr>
          <a:xfrm>
            <a:off x="3951198" y="1972020"/>
            <a:ext cx="944797" cy="178674"/>
          </a:xfrm>
          <a:custGeom>
            <a:avLst/>
            <a:gdLst/>
            <a:ahLst/>
            <a:cxnLst/>
            <a:rect l="l" t="t" r="r" b="b"/>
            <a:pathLst>
              <a:path w="944797" h="178674">
                <a:moveTo>
                  <a:pt x="8567" y="0"/>
                </a:moveTo>
                <a:lnTo>
                  <a:pt x="5081" y="11367"/>
                </a:lnTo>
                <a:lnTo>
                  <a:pt x="2296" y="23555"/>
                </a:lnTo>
                <a:lnTo>
                  <a:pt x="505" y="36203"/>
                </a:lnTo>
                <a:lnTo>
                  <a:pt x="0" y="48951"/>
                </a:lnTo>
                <a:lnTo>
                  <a:pt x="1074" y="61439"/>
                </a:lnTo>
                <a:lnTo>
                  <a:pt x="4021" y="73308"/>
                </a:lnTo>
                <a:lnTo>
                  <a:pt x="9133" y="84197"/>
                </a:lnTo>
                <a:lnTo>
                  <a:pt x="16703" y="93747"/>
                </a:lnTo>
                <a:lnTo>
                  <a:pt x="22347" y="98539"/>
                </a:lnTo>
                <a:lnTo>
                  <a:pt x="32966" y="105575"/>
                </a:lnTo>
                <a:lnTo>
                  <a:pt x="43990" y="111514"/>
                </a:lnTo>
                <a:lnTo>
                  <a:pt x="55379" y="116444"/>
                </a:lnTo>
                <a:lnTo>
                  <a:pt x="67095" y="120452"/>
                </a:lnTo>
                <a:lnTo>
                  <a:pt x="79098" y="123628"/>
                </a:lnTo>
                <a:lnTo>
                  <a:pt x="91350" y="126059"/>
                </a:lnTo>
                <a:lnTo>
                  <a:pt x="103810" y="127833"/>
                </a:lnTo>
                <a:lnTo>
                  <a:pt x="116439" y="129039"/>
                </a:lnTo>
                <a:lnTo>
                  <a:pt x="129199" y="129764"/>
                </a:lnTo>
                <a:lnTo>
                  <a:pt x="142051" y="130097"/>
                </a:lnTo>
                <a:lnTo>
                  <a:pt x="154954" y="130126"/>
                </a:lnTo>
                <a:lnTo>
                  <a:pt x="167870" y="129938"/>
                </a:lnTo>
                <a:lnTo>
                  <a:pt x="180760" y="129623"/>
                </a:lnTo>
                <a:lnTo>
                  <a:pt x="193584" y="129267"/>
                </a:lnTo>
                <a:lnTo>
                  <a:pt x="206304" y="128960"/>
                </a:lnTo>
                <a:lnTo>
                  <a:pt x="218880" y="128789"/>
                </a:lnTo>
                <a:lnTo>
                  <a:pt x="222029" y="128778"/>
                </a:lnTo>
                <a:lnTo>
                  <a:pt x="233184" y="129316"/>
                </a:lnTo>
                <a:lnTo>
                  <a:pt x="245694" y="130626"/>
                </a:lnTo>
                <a:lnTo>
                  <a:pt x="259006" y="132204"/>
                </a:lnTo>
                <a:lnTo>
                  <a:pt x="272567" y="133544"/>
                </a:lnTo>
                <a:lnTo>
                  <a:pt x="285826" y="134142"/>
                </a:lnTo>
                <a:lnTo>
                  <a:pt x="298230" y="133494"/>
                </a:lnTo>
                <a:lnTo>
                  <a:pt x="309227" y="131093"/>
                </a:lnTo>
                <a:lnTo>
                  <a:pt x="311627" y="130187"/>
                </a:lnTo>
                <a:lnTo>
                  <a:pt x="315564" y="128549"/>
                </a:lnTo>
                <a:lnTo>
                  <a:pt x="321978" y="121221"/>
                </a:lnTo>
                <a:lnTo>
                  <a:pt x="324810" y="118224"/>
                </a:lnTo>
                <a:lnTo>
                  <a:pt x="329745" y="111270"/>
                </a:lnTo>
                <a:lnTo>
                  <a:pt x="331632" y="109082"/>
                </a:lnTo>
                <a:lnTo>
                  <a:pt x="337954" y="107696"/>
                </a:lnTo>
                <a:lnTo>
                  <a:pt x="349905" y="107786"/>
                </a:lnTo>
                <a:lnTo>
                  <a:pt x="363375" y="109974"/>
                </a:lnTo>
                <a:lnTo>
                  <a:pt x="371876" y="111175"/>
                </a:lnTo>
                <a:lnTo>
                  <a:pt x="385576" y="113292"/>
                </a:lnTo>
                <a:lnTo>
                  <a:pt x="396959" y="116467"/>
                </a:lnTo>
                <a:lnTo>
                  <a:pt x="408090" y="119586"/>
                </a:lnTo>
                <a:lnTo>
                  <a:pt x="421033" y="121538"/>
                </a:lnTo>
                <a:lnTo>
                  <a:pt x="424898" y="121716"/>
                </a:lnTo>
                <a:lnTo>
                  <a:pt x="437529" y="122637"/>
                </a:lnTo>
                <a:lnTo>
                  <a:pt x="450287" y="124642"/>
                </a:lnTo>
                <a:lnTo>
                  <a:pt x="462986" y="127496"/>
                </a:lnTo>
                <a:lnTo>
                  <a:pt x="475440" y="130966"/>
                </a:lnTo>
                <a:lnTo>
                  <a:pt x="487460" y="134816"/>
                </a:lnTo>
                <a:lnTo>
                  <a:pt x="495460" y="137591"/>
                </a:lnTo>
                <a:lnTo>
                  <a:pt x="508402" y="142088"/>
                </a:lnTo>
                <a:lnTo>
                  <a:pt x="520739" y="146104"/>
                </a:lnTo>
                <a:lnTo>
                  <a:pt x="532662" y="149674"/>
                </a:lnTo>
                <a:lnTo>
                  <a:pt x="544366" y="152831"/>
                </a:lnTo>
                <a:lnTo>
                  <a:pt x="556044" y="155612"/>
                </a:lnTo>
                <a:lnTo>
                  <a:pt x="567890" y="158049"/>
                </a:lnTo>
                <a:lnTo>
                  <a:pt x="580097" y="160179"/>
                </a:lnTo>
                <a:lnTo>
                  <a:pt x="592859" y="162035"/>
                </a:lnTo>
                <a:lnTo>
                  <a:pt x="606369" y="163652"/>
                </a:lnTo>
                <a:lnTo>
                  <a:pt x="624945" y="165482"/>
                </a:lnTo>
                <a:lnTo>
                  <a:pt x="640376" y="166853"/>
                </a:lnTo>
                <a:lnTo>
                  <a:pt x="655980" y="168169"/>
                </a:lnTo>
                <a:lnTo>
                  <a:pt x="671213" y="169427"/>
                </a:lnTo>
                <a:lnTo>
                  <a:pt x="685529" y="170625"/>
                </a:lnTo>
                <a:lnTo>
                  <a:pt x="698384" y="171761"/>
                </a:lnTo>
                <a:lnTo>
                  <a:pt x="709234" y="172831"/>
                </a:lnTo>
                <a:lnTo>
                  <a:pt x="717535" y="173834"/>
                </a:lnTo>
                <a:lnTo>
                  <a:pt x="722205" y="174637"/>
                </a:lnTo>
                <a:lnTo>
                  <a:pt x="732215" y="176383"/>
                </a:lnTo>
                <a:lnTo>
                  <a:pt x="744338" y="177630"/>
                </a:lnTo>
                <a:lnTo>
                  <a:pt x="757915" y="178390"/>
                </a:lnTo>
                <a:lnTo>
                  <a:pt x="772286" y="178674"/>
                </a:lnTo>
                <a:lnTo>
                  <a:pt x="786791" y="178497"/>
                </a:lnTo>
                <a:lnTo>
                  <a:pt x="800770" y="177869"/>
                </a:lnTo>
                <a:lnTo>
                  <a:pt x="813563" y="176805"/>
                </a:lnTo>
                <a:lnTo>
                  <a:pt x="824510" y="175315"/>
                </a:lnTo>
                <a:lnTo>
                  <a:pt x="828060" y="174637"/>
                </a:lnTo>
                <a:lnTo>
                  <a:pt x="841221" y="172218"/>
                </a:lnTo>
                <a:lnTo>
                  <a:pt x="853920" y="170198"/>
                </a:lnTo>
                <a:lnTo>
                  <a:pt x="866140" y="167987"/>
                </a:lnTo>
                <a:lnTo>
                  <a:pt x="877869" y="164996"/>
                </a:lnTo>
                <a:lnTo>
                  <a:pt x="889090" y="160636"/>
                </a:lnTo>
                <a:lnTo>
                  <a:pt x="899790" y="154316"/>
                </a:lnTo>
                <a:lnTo>
                  <a:pt x="909954" y="145447"/>
                </a:lnTo>
                <a:lnTo>
                  <a:pt x="914928" y="139750"/>
                </a:lnTo>
                <a:lnTo>
                  <a:pt x="921976" y="129859"/>
                </a:lnTo>
                <a:lnTo>
                  <a:pt x="928624" y="118451"/>
                </a:lnTo>
                <a:lnTo>
                  <a:pt x="934538" y="106131"/>
                </a:lnTo>
                <a:lnTo>
                  <a:pt x="939384" y="93502"/>
                </a:lnTo>
                <a:lnTo>
                  <a:pt x="942830" y="81169"/>
                </a:lnTo>
                <a:lnTo>
                  <a:pt x="944481" y="70548"/>
                </a:lnTo>
                <a:lnTo>
                  <a:pt x="944797" y="54794"/>
                </a:lnTo>
                <a:lnTo>
                  <a:pt x="942727" y="42754"/>
                </a:lnTo>
                <a:lnTo>
                  <a:pt x="938162" y="33025"/>
                </a:lnTo>
                <a:lnTo>
                  <a:pt x="930991" y="24202"/>
                </a:lnTo>
                <a:lnTo>
                  <a:pt x="921106" y="14879"/>
                </a:lnTo>
                <a:lnTo>
                  <a:pt x="916249" y="105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1" name="object 5271"/>
          <p:cNvSpPr/>
          <p:nvPr/>
        </p:nvSpPr>
        <p:spPr>
          <a:xfrm>
            <a:off x="3958968" y="1943240"/>
            <a:ext cx="921714" cy="140912"/>
          </a:xfrm>
          <a:custGeom>
            <a:avLst/>
            <a:gdLst/>
            <a:ahLst/>
            <a:cxnLst/>
            <a:rect l="l" t="t" r="r" b="b"/>
            <a:pathLst>
              <a:path w="921714" h="140912">
                <a:moveTo>
                  <a:pt x="2721" y="39396"/>
                </a:moveTo>
                <a:lnTo>
                  <a:pt x="8015" y="48468"/>
                </a:lnTo>
                <a:lnTo>
                  <a:pt x="15614" y="55823"/>
                </a:lnTo>
                <a:lnTo>
                  <a:pt x="25251" y="61650"/>
                </a:lnTo>
                <a:lnTo>
                  <a:pt x="36659" y="66137"/>
                </a:lnTo>
                <a:lnTo>
                  <a:pt x="49571" y="69474"/>
                </a:lnTo>
                <a:lnTo>
                  <a:pt x="60514" y="71399"/>
                </a:lnTo>
                <a:lnTo>
                  <a:pt x="72998" y="73143"/>
                </a:lnTo>
                <a:lnTo>
                  <a:pt x="85517" y="74709"/>
                </a:lnTo>
                <a:lnTo>
                  <a:pt x="98075" y="76095"/>
                </a:lnTo>
                <a:lnTo>
                  <a:pt x="110670" y="77304"/>
                </a:lnTo>
                <a:lnTo>
                  <a:pt x="123305" y="78336"/>
                </a:lnTo>
                <a:lnTo>
                  <a:pt x="135980" y="79192"/>
                </a:lnTo>
                <a:lnTo>
                  <a:pt x="148696" y="79873"/>
                </a:lnTo>
                <a:lnTo>
                  <a:pt x="161454" y="80379"/>
                </a:lnTo>
                <a:lnTo>
                  <a:pt x="174255" y="80711"/>
                </a:lnTo>
                <a:lnTo>
                  <a:pt x="187099" y="80870"/>
                </a:lnTo>
                <a:lnTo>
                  <a:pt x="230669" y="80734"/>
                </a:lnTo>
                <a:lnTo>
                  <a:pt x="256077" y="80556"/>
                </a:lnTo>
                <a:lnTo>
                  <a:pt x="281488" y="80420"/>
                </a:lnTo>
                <a:lnTo>
                  <a:pt x="319590" y="80486"/>
                </a:lnTo>
                <a:lnTo>
                  <a:pt x="332282" y="80624"/>
                </a:lnTo>
                <a:lnTo>
                  <a:pt x="344969" y="80838"/>
                </a:lnTo>
                <a:lnTo>
                  <a:pt x="359649" y="81334"/>
                </a:lnTo>
                <a:lnTo>
                  <a:pt x="372147" y="82114"/>
                </a:lnTo>
                <a:lnTo>
                  <a:pt x="384723" y="83174"/>
                </a:lnTo>
                <a:lnTo>
                  <a:pt x="397359" y="84463"/>
                </a:lnTo>
                <a:lnTo>
                  <a:pt x="410040" y="85931"/>
                </a:lnTo>
                <a:lnTo>
                  <a:pt x="422752" y="87528"/>
                </a:lnTo>
                <a:lnTo>
                  <a:pt x="435477" y="89201"/>
                </a:lnTo>
                <a:lnTo>
                  <a:pt x="448200" y="90902"/>
                </a:lnTo>
                <a:lnTo>
                  <a:pt x="460906" y="92578"/>
                </a:lnTo>
                <a:lnTo>
                  <a:pt x="473579" y="94180"/>
                </a:lnTo>
                <a:lnTo>
                  <a:pt x="486204" y="95656"/>
                </a:lnTo>
                <a:lnTo>
                  <a:pt x="495464" y="96634"/>
                </a:lnTo>
                <a:lnTo>
                  <a:pt x="508395" y="98181"/>
                </a:lnTo>
                <a:lnTo>
                  <a:pt x="521020" y="100146"/>
                </a:lnTo>
                <a:lnTo>
                  <a:pt x="533428" y="102419"/>
                </a:lnTo>
                <a:lnTo>
                  <a:pt x="545709" y="104889"/>
                </a:lnTo>
                <a:lnTo>
                  <a:pt x="557951" y="107446"/>
                </a:lnTo>
                <a:lnTo>
                  <a:pt x="570245" y="109981"/>
                </a:lnTo>
                <a:lnTo>
                  <a:pt x="582680" y="112381"/>
                </a:lnTo>
                <a:lnTo>
                  <a:pt x="595345" y="114537"/>
                </a:lnTo>
                <a:lnTo>
                  <a:pt x="600557" y="115316"/>
                </a:lnTo>
                <a:lnTo>
                  <a:pt x="610818" y="116873"/>
                </a:lnTo>
                <a:lnTo>
                  <a:pt x="622053" y="118726"/>
                </a:lnTo>
                <a:lnTo>
                  <a:pt x="634106" y="120804"/>
                </a:lnTo>
                <a:lnTo>
                  <a:pt x="646818" y="123038"/>
                </a:lnTo>
                <a:lnTo>
                  <a:pt x="660031" y="125358"/>
                </a:lnTo>
                <a:lnTo>
                  <a:pt x="673589" y="127694"/>
                </a:lnTo>
                <a:lnTo>
                  <a:pt x="687334" y="129978"/>
                </a:lnTo>
                <a:lnTo>
                  <a:pt x="701107" y="132139"/>
                </a:lnTo>
                <a:lnTo>
                  <a:pt x="714752" y="134107"/>
                </a:lnTo>
                <a:lnTo>
                  <a:pt x="728111" y="135814"/>
                </a:lnTo>
                <a:lnTo>
                  <a:pt x="741026" y="137189"/>
                </a:lnTo>
                <a:lnTo>
                  <a:pt x="753340" y="138164"/>
                </a:lnTo>
                <a:lnTo>
                  <a:pt x="764896" y="138667"/>
                </a:lnTo>
                <a:lnTo>
                  <a:pt x="770190" y="138722"/>
                </a:lnTo>
                <a:lnTo>
                  <a:pt x="780262" y="139068"/>
                </a:lnTo>
                <a:lnTo>
                  <a:pt x="793585" y="139854"/>
                </a:lnTo>
                <a:lnTo>
                  <a:pt x="808464" y="140621"/>
                </a:lnTo>
                <a:lnTo>
                  <a:pt x="823203" y="140912"/>
                </a:lnTo>
                <a:lnTo>
                  <a:pt x="836105" y="140269"/>
                </a:lnTo>
                <a:lnTo>
                  <a:pt x="845336" y="138290"/>
                </a:lnTo>
                <a:lnTo>
                  <a:pt x="856386" y="133897"/>
                </a:lnTo>
                <a:lnTo>
                  <a:pt x="869003" y="128460"/>
                </a:lnTo>
                <a:lnTo>
                  <a:pt x="880460" y="122416"/>
                </a:lnTo>
                <a:lnTo>
                  <a:pt x="893927" y="112150"/>
                </a:lnTo>
                <a:lnTo>
                  <a:pt x="903033" y="103009"/>
                </a:lnTo>
                <a:lnTo>
                  <a:pt x="910386" y="92986"/>
                </a:lnTo>
                <a:lnTo>
                  <a:pt x="915949" y="81831"/>
                </a:lnTo>
                <a:lnTo>
                  <a:pt x="919685" y="69291"/>
                </a:lnTo>
                <a:lnTo>
                  <a:pt x="921554" y="55114"/>
                </a:lnTo>
                <a:lnTo>
                  <a:pt x="921714" y="51676"/>
                </a:lnTo>
                <a:lnTo>
                  <a:pt x="920246" y="34543"/>
                </a:lnTo>
                <a:lnTo>
                  <a:pt x="914984" y="22931"/>
                </a:lnTo>
                <a:lnTo>
                  <a:pt x="906601" y="15394"/>
                </a:lnTo>
                <a:lnTo>
                  <a:pt x="895770" y="10489"/>
                </a:lnTo>
                <a:lnTo>
                  <a:pt x="883164" y="6769"/>
                </a:lnTo>
                <a:lnTo>
                  <a:pt x="869457" y="2791"/>
                </a:lnTo>
                <a:lnTo>
                  <a:pt x="867790" y="2235"/>
                </a:lnTo>
                <a:lnTo>
                  <a:pt x="3339" y="0"/>
                </a:lnTo>
                <a:lnTo>
                  <a:pt x="116" y="15351"/>
                </a:lnTo>
                <a:lnTo>
                  <a:pt x="0" y="28420"/>
                </a:lnTo>
                <a:lnTo>
                  <a:pt x="2721" y="393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2" name="object 5272"/>
          <p:cNvSpPr/>
          <p:nvPr/>
        </p:nvSpPr>
        <p:spPr>
          <a:xfrm>
            <a:off x="3958968" y="1943240"/>
            <a:ext cx="921714" cy="140912"/>
          </a:xfrm>
          <a:custGeom>
            <a:avLst/>
            <a:gdLst/>
            <a:ahLst/>
            <a:cxnLst/>
            <a:rect l="l" t="t" r="r" b="b"/>
            <a:pathLst>
              <a:path w="921714" h="140912">
                <a:moveTo>
                  <a:pt x="3339" y="0"/>
                </a:moveTo>
                <a:lnTo>
                  <a:pt x="116" y="15351"/>
                </a:lnTo>
                <a:lnTo>
                  <a:pt x="0" y="28420"/>
                </a:lnTo>
                <a:lnTo>
                  <a:pt x="2721" y="39396"/>
                </a:lnTo>
                <a:lnTo>
                  <a:pt x="8015" y="48468"/>
                </a:lnTo>
                <a:lnTo>
                  <a:pt x="15614" y="55823"/>
                </a:lnTo>
                <a:lnTo>
                  <a:pt x="25251" y="61650"/>
                </a:lnTo>
                <a:lnTo>
                  <a:pt x="36659" y="66137"/>
                </a:lnTo>
                <a:lnTo>
                  <a:pt x="49571" y="69474"/>
                </a:lnTo>
                <a:lnTo>
                  <a:pt x="60514" y="71399"/>
                </a:lnTo>
                <a:lnTo>
                  <a:pt x="72998" y="73143"/>
                </a:lnTo>
                <a:lnTo>
                  <a:pt x="85517" y="74709"/>
                </a:lnTo>
                <a:lnTo>
                  <a:pt x="98075" y="76095"/>
                </a:lnTo>
                <a:lnTo>
                  <a:pt x="110670" y="77304"/>
                </a:lnTo>
                <a:lnTo>
                  <a:pt x="123305" y="78336"/>
                </a:lnTo>
                <a:lnTo>
                  <a:pt x="135980" y="79192"/>
                </a:lnTo>
                <a:lnTo>
                  <a:pt x="148696" y="79873"/>
                </a:lnTo>
                <a:lnTo>
                  <a:pt x="161454" y="80379"/>
                </a:lnTo>
                <a:lnTo>
                  <a:pt x="174255" y="80711"/>
                </a:lnTo>
                <a:lnTo>
                  <a:pt x="187099" y="80870"/>
                </a:lnTo>
                <a:lnTo>
                  <a:pt x="192582" y="80886"/>
                </a:lnTo>
                <a:lnTo>
                  <a:pt x="205273" y="80865"/>
                </a:lnTo>
                <a:lnTo>
                  <a:pt x="217969" y="80811"/>
                </a:lnTo>
                <a:lnTo>
                  <a:pt x="230669" y="80734"/>
                </a:lnTo>
                <a:lnTo>
                  <a:pt x="243372" y="80646"/>
                </a:lnTo>
                <a:lnTo>
                  <a:pt x="256077" y="80556"/>
                </a:lnTo>
                <a:lnTo>
                  <a:pt x="268783" y="80478"/>
                </a:lnTo>
                <a:lnTo>
                  <a:pt x="281488" y="80420"/>
                </a:lnTo>
                <a:lnTo>
                  <a:pt x="294192" y="80395"/>
                </a:lnTo>
                <a:lnTo>
                  <a:pt x="306893" y="80413"/>
                </a:lnTo>
                <a:lnTo>
                  <a:pt x="319590" y="80486"/>
                </a:lnTo>
                <a:lnTo>
                  <a:pt x="332282" y="80624"/>
                </a:lnTo>
                <a:lnTo>
                  <a:pt x="344969" y="80838"/>
                </a:lnTo>
                <a:lnTo>
                  <a:pt x="359649" y="81334"/>
                </a:lnTo>
                <a:lnTo>
                  <a:pt x="372147" y="82114"/>
                </a:lnTo>
                <a:lnTo>
                  <a:pt x="384723" y="83174"/>
                </a:lnTo>
                <a:lnTo>
                  <a:pt x="397359" y="84463"/>
                </a:lnTo>
                <a:lnTo>
                  <a:pt x="410040" y="85931"/>
                </a:lnTo>
                <a:lnTo>
                  <a:pt x="422752" y="87528"/>
                </a:lnTo>
                <a:lnTo>
                  <a:pt x="435477" y="89201"/>
                </a:lnTo>
                <a:lnTo>
                  <a:pt x="448200" y="90902"/>
                </a:lnTo>
                <a:lnTo>
                  <a:pt x="460906" y="92578"/>
                </a:lnTo>
                <a:lnTo>
                  <a:pt x="473579" y="94180"/>
                </a:lnTo>
                <a:lnTo>
                  <a:pt x="486204" y="95656"/>
                </a:lnTo>
                <a:lnTo>
                  <a:pt x="495464" y="96634"/>
                </a:lnTo>
                <a:lnTo>
                  <a:pt x="508395" y="98181"/>
                </a:lnTo>
                <a:lnTo>
                  <a:pt x="521020" y="100146"/>
                </a:lnTo>
                <a:lnTo>
                  <a:pt x="533428" y="102419"/>
                </a:lnTo>
                <a:lnTo>
                  <a:pt x="545709" y="104889"/>
                </a:lnTo>
                <a:lnTo>
                  <a:pt x="557951" y="107446"/>
                </a:lnTo>
                <a:lnTo>
                  <a:pt x="570245" y="109981"/>
                </a:lnTo>
                <a:lnTo>
                  <a:pt x="582680" y="112381"/>
                </a:lnTo>
                <a:lnTo>
                  <a:pt x="595345" y="114537"/>
                </a:lnTo>
                <a:lnTo>
                  <a:pt x="600557" y="115316"/>
                </a:lnTo>
                <a:lnTo>
                  <a:pt x="610818" y="116873"/>
                </a:lnTo>
                <a:lnTo>
                  <a:pt x="622053" y="118726"/>
                </a:lnTo>
                <a:lnTo>
                  <a:pt x="634106" y="120804"/>
                </a:lnTo>
                <a:lnTo>
                  <a:pt x="646818" y="123038"/>
                </a:lnTo>
                <a:lnTo>
                  <a:pt x="660031" y="125358"/>
                </a:lnTo>
                <a:lnTo>
                  <a:pt x="673589" y="127694"/>
                </a:lnTo>
                <a:lnTo>
                  <a:pt x="687334" y="129978"/>
                </a:lnTo>
                <a:lnTo>
                  <a:pt x="701107" y="132139"/>
                </a:lnTo>
                <a:lnTo>
                  <a:pt x="714752" y="134107"/>
                </a:lnTo>
                <a:lnTo>
                  <a:pt x="728111" y="135814"/>
                </a:lnTo>
                <a:lnTo>
                  <a:pt x="741026" y="137189"/>
                </a:lnTo>
                <a:lnTo>
                  <a:pt x="753340" y="138164"/>
                </a:lnTo>
                <a:lnTo>
                  <a:pt x="764896" y="138667"/>
                </a:lnTo>
                <a:lnTo>
                  <a:pt x="770190" y="138722"/>
                </a:lnTo>
                <a:lnTo>
                  <a:pt x="780262" y="139068"/>
                </a:lnTo>
                <a:lnTo>
                  <a:pt x="793585" y="139854"/>
                </a:lnTo>
                <a:lnTo>
                  <a:pt x="808464" y="140621"/>
                </a:lnTo>
                <a:lnTo>
                  <a:pt x="823203" y="140912"/>
                </a:lnTo>
                <a:lnTo>
                  <a:pt x="836105" y="140269"/>
                </a:lnTo>
                <a:lnTo>
                  <a:pt x="845336" y="138290"/>
                </a:lnTo>
                <a:lnTo>
                  <a:pt x="856386" y="133897"/>
                </a:lnTo>
                <a:lnTo>
                  <a:pt x="869003" y="128460"/>
                </a:lnTo>
                <a:lnTo>
                  <a:pt x="880460" y="122416"/>
                </a:lnTo>
                <a:lnTo>
                  <a:pt x="893927" y="112150"/>
                </a:lnTo>
                <a:lnTo>
                  <a:pt x="903033" y="103009"/>
                </a:lnTo>
                <a:lnTo>
                  <a:pt x="910386" y="92986"/>
                </a:lnTo>
                <a:lnTo>
                  <a:pt x="915949" y="81831"/>
                </a:lnTo>
                <a:lnTo>
                  <a:pt x="919685" y="69291"/>
                </a:lnTo>
                <a:lnTo>
                  <a:pt x="921554" y="55114"/>
                </a:lnTo>
                <a:lnTo>
                  <a:pt x="921714" y="51676"/>
                </a:lnTo>
                <a:lnTo>
                  <a:pt x="920246" y="34543"/>
                </a:lnTo>
                <a:lnTo>
                  <a:pt x="914984" y="22931"/>
                </a:lnTo>
                <a:lnTo>
                  <a:pt x="906601" y="15394"/>
                </a:lnTo>
                <a:lnTo>
                  <a:pt x="895770" y="10489"/>
                </a:lnTo>
                <a:lnTo>
                  <a:pt x="883164" y="6769"/>
                </a:lnTo>
                <a:lnTo>
                  <a:pt x="869457" y="2791"/>
                </a:lnTo>
                <a:lnTo>
                  <a:pt x="867790" y="22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3" name="object 5273"/>
          <p:cNvSpPr/>
          <p:nvPr/>
        </p:nvSpPr>
        <p:spPr>
          <a:xfrm>
            <a:off x="3961402" y="1920766"/>
            <a:ext cx="903372" cy="131255"/>
          </a:xfrm>
          <a:custGeom>
            <a:avLst/>
            <a:gdLst/>
            <a:ahLst/>
            <a:cxnLst/>
            <a:rect l="l" t="t" r="r" b="b"/>
            <a:pathLst>
              <a:path w="903372" h="131255">
                <a:moveTo>
                  <a:pt x="2164" y="26097"/>
                </a:moveTo>
                <a:lnTo>
                  <a:pt x="0" y="33933"/>
                </a:lnTo>
                <a:lnTo>
                  <a:pt x="1279" y="41208"/>
                </a:lnTo>
                <a:lnTo>
                  <a:pt x="6373" y="47844"/>
                </a:lnTo>
                <a:lnTo>
                  <a:pt x="15653" y="53763"/>
                </a:lnTo>
                <a:lnTo>
                  <a:pt x="29487" y="58889"/>
                </a:lnTo>
                <a:lnTo>
                  <a:pt x="41717" y="62148"/>
                </a:lnTo>
                <a:lnTo>
                  <a:pt x="53914" y="64890"/>
                </a:lnTo>
                <a:lnTo>
                  <a:pt x="66227" y="67194"/>
                </a:lnTo>
                <a:lnTo>
                  <a:pt x="78673" y="69102"/>
                </a:lnTo>
                <a:lnTo>
                  <a:pt x="91269" y="70654"/>
                </a:lnTo>
                <a:lnTo>
                  <a:pt x="104030" y="71893"/>
                </a:lnTo>
                <a:lnTo>
                  <a:pt x="116972" y="72860"/>
                </a:lnTo>
                <a:lnTo>
                  <a:pt x="130113" y="73595"/>
                </a:lnTo>
                <a:lnTo>
                  <a:pt x="145157" y="74298"/>
                </a:lnTo>
                <a:lnTo>
                  <a:pt x="158082" y="74857"/>
                </a:lnTo>
                <a:lnTo>
                  <a:pt x="170310" y="75278"/>
                </a:lnTo>
                <a:lnTo>
                  <a:pt x="182158" y="75515"/>
                </a:lnTo>
                <a:lnTo>
                  <a:pt x="193944" y="75522"/>
                </a:lnTo>
                <a:lnTo>
                  <a:pt x="205984" y="75253"/>
                </a:lnTo>
                <a:lnTo>
                  <a:pt x="218594" y="74663"/>
                </a:lnTo>
                <a:lnTo>
                  <a:pt x="232091" y="73705"/>
                </a:lnTo>
                <a:lnTo>
                  <a:pt x="248453" y="72104"/>
                </a:lnTo>
                <a:lnTo>
                  <a:pt x="260754" y="70665"/>
                </a:lnTo>
                <a:lnTo>
                  <a:pt x="273485" y="69191"/>
                </a:lnTo>
                <a:lnTo>
                  <a:pt x="286469" y="67883"/>
                </a:lnTo>
                <a:lnTo>
                  <a:pt x="299529" y="66942"/>
                </a:lnTo>
                <a:lnTo>
                  <a:pt x="312489" y="66570"/>
                </a:lnTo>
                <a:lnTo>
                  <a:pt x="325171" y="66970"/>
                </a:lnTo>
                <a:lnTo>
                  <a:pt x="337400" y="68343"/>
                </a:lnTo>
                <a:lnTo>
                  <a:pt x="348998" y="70890"/>
                </a:lnTo>
                <a:lnTo>
                  <a:pt x="348339" y="70624"/>
                </a:lnTo>
                <a:lnTo>
                  <a:pt x="364481" y="71869"/>
                </a:lnTo>
                <a:lnTo>
                  <a:pt x="364557" y="70942"/>
                </a:lnTo>
                <a:lnTo>
                  <a:pt x="377254" y="70498"/>
                </a:lnTo>
                <a:lnTo>
                  <a:pt x="389737" y="71535"/>
                </a:lnTo>
                <a:lnTo>
                  <a:pt x="402092" y="73567"/>
                </a:lnTo>
                <a:lnTo>
                  <a:pt x="414405" y="76106"/>
                </a:lnTo>
                <a:lnTo>
                  <a:pt x="426764" y="78665"/>
                </a:lnTo>
                <a:lnTo>
                  <a:pt x="436757" y="80403"/>
                </a:lnTo>
                <a:lnTo>
                  <a:pt x="449447" y="82737"/>
                </a:lnTo>
                <a:lnTo>
                  <a:pt x="461869" y="85627"/>
                </a:lnTo>
                <a:lnTo>
                  <a:pt x="474155" y="88692"/>
                </a:lnTo>
                <a:lnTo>
                  <a:pt x="486435" y="91549"/>
                </a:lnTo>
                <a:lnTo>
                  <a:pt x="498843" y="93816"/>
                </a:lnTo>
                <a:lnTo>
                  <a:pt x="502086" y="94259"/>
                </a:lnTo>
                <a:lnTo>
                  <a:pt x="514992" y="95918"/>
                </a:lnTo>
                <a:lnTo>
                  <a:pt x="527653" y="97639"/>
                </a:lnTo>
                <a:lnTo>
                  <a:pt x="540142" y="99475"/>
                </a:lnTo>
                <a:lnTo>
                  <a:pt x="552532" y="101484"/>
                </a:lnTo>
                <a:lnTo>
                  <a:pt x="564896" y="103719"/>
                </a:lnTo>
                <a:lnTo>
                  <a:pt x="580543" y="106936"/>
                </a:lnTo>
                <a:lnTo>
                  <a:pt x="589196" y="109558"/>
                </a:lnTo>
                <a:lnTo>
                  <a:pt x="600860" y="114198"/>
                </a:lnTo>
                <a:lnTo>
                  <a:pt x="602809" y="114985"/>
                </a:lnTo>
                <a:lnTo>
                  <a:pt x="612831" y="115568"/>
                </a:lnTo>
                <a:lnTo>
                  <a:pt x="625559" y="116555"/>
                </a:lnTo>
                <a:lnTo>
                  <a:pt x="640020" y="117823"/>
                </a:lnTo>
                <a:lnTo>
                  <a:pt x="655240" y="119252"/>
                </a:lnTo>
                <a:lnTo>
                  <a:pt x="670244" y="120723"/>
                </a:lnTo>
                <a:lnTo>
                  <a:pt x="684058" y="122113"/>
                </a:lnTo>
                <a:lnTo>
                  <a:pt x="695708" y="123302"/>
                </a:lnTo>
                <a:lnTo>
                  <a:pt x="704220" y="124169"/>
                </a:lnTo>
                <a:lnTo>
                  <a:pt x="704460" y="124193"/>
                </a:lnTo>
                <a:lnTo>
                  <a:pt x="716112" y="126060"/>
                </a:lnTo>
                <a:lnTo>
                  <a:pt x="730559" y="128055"/>
                </a:lnTo>
                <a:lnTo>
                  <a:pt x="738788" y="127736"/>
                </a:lnTo>
                <a:lnTo>
                  <a:pt x="746688" y="124326"/>
                </a:lnTo>
                <a:lnTo>
                  <a:pt x="754552" y="121763"/>
                </a:lnTo>
                <a:lnTo>
                  <a:pt x="758359" y="121221"/>
                </a:lnTo>
                <a:lnTo>
                  <a:pt x="769122" y="121696"/>
                </a:lnTo>
                <a:lnTo>
                  <a:pt x="782144" y="124323"/>
                </a:lnTo>
                <a:lnTo>
                  <a:pt x="795772" y="127588"/>
                </a:lnTo>
                <a:lnTo>
                  <a:pt x="808353" y="129979"/>
                </a:lnTo>
                <a:lnTo>
                  <a:pt x="812156" y="130327"/>
                </a:lnTo>
                <a:lnTo>
                  <a:pt x="827335" y="131141"/>
                </a:lnTo>
                <a:lnTo>
                  <a:pt x="839481" y="131255"/>
                </a:lnTo>
                <a:lnTo>
                  <a:pt x="849947" y="129789"/>
                </a:lnTo>
                <a:lnTo>
                  <a:pt x="876774" y="114147"/>
                </a:lnTo>
                <a:lnTo>
                  <a:pt x="897523" y="86279"/>
                </a:lnTo>
                <a:lnTo>
                  <a:pt x="903372" y="63906"/>
                </a:lnTo>
                <a:lnTo>
                  <a:pt x="902837" y="52872"/>
                </a:lnTo>
                <a:lnTo>
                  <a:pt x="880445" y="23483"/>
                </a:lnTo>
                <a:lnTo>
                  <a:pt x="25620" y="0"/>
                </a:lnTo>
                <a:lnTo>
                  <a:pt x="15344" y="9053"/>
                </a:lnTo>
                <a:lnTo>
                  <a:pt x="7402" y="17778"/>
                </a:lnTo>
                <a:lnTo>
                  <a:pt x="2164" y="26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4" name="object 5274"/>
          <p:cNvSpPr/>
          <p:nvPr/>
        </p:nvSpPr>
        <p:spPr>
          <a:xfrm>
            <a:off x="3961402" y="1920766"/>
            <a:ext cx="903372" cy="131255"/>
          </a:xfrm>
          <a:custGeom>
            <a:avLst/>
            <a:gdLst/>
            <a:ahLst/>
            <a:cxnLst/>
            <a:rect l="l" t="t" r="r" b="b"/>
            <a:pathLst>
              <a:path w="903372" h="131255">
                <a:moveTo>
                  <a:pt x="25620" y="0"/>
                </a:moveTo>
                <a:lnTo>
                  <a:pt x="15344" y="9053"/>
                </a:lnTo>
                <a:lnTo>
                  <a:pt x="7402" y="17778"/>
                </a:lnTo>
                <a:lnTo>
                  <a:pt x="2164" y="26097"/>
                </a:lnTo>
                <a:lnTo>
                  <a:pt x="0" y="33933"/>
                </a:lnTo>
                <a:lnTo>
                  <a:pt x="1279" y="41208"/>
                </a:lnTo>
                <a:lnTo>
                  <a:pt x="15653" y="53763"/>
                </a:lnTo>
                <a:lnTo>
                  <a:pt x="29487" y="58889"/>
                </a:lnTo>
                <a:lnTo>
                  <a:pt x="41717" y="62148"/>
                </a:lnTo>
                <a:lnTo>
                  <a:pt x="53914" y="64890"/>
                </a:lnTo>
                <a:lnTo>
                  <a:pt x="66227" y="67194"/>
                </a:lnTo>
                <a:lnTo>
                  <a:pt x="78673" y="69102"/>
                </a:lnTo>
                <a:lnTo>
                  <a:pt x="91269" y="70654"/>
                </a:lnTo>
                <a:lnTo>
                  <a:pt x="104030" y="71893"/>
                </a:lnTo>
                <a:lnTo>
                  <a:pt x="116972" y="72860"/>
                </a:lnTo>
                <a:lnTo>
                  <a:pt x="130113" y="73595"/>
                </a:lnTo>
                <a:lnTo>
                  <a:pt x="145157" y="74298"/>
                </a:lnTo>
                <a:lnTo>
                  <a:pt x="158082" y="74857"/>
                </a:lnTo>
                <a:lnTo>
                  <a:pt x="170310" y="75278"/>
                </a:lnTo>
                <a:lnTo>
                  <a:pt x="182158" y="75515"/>
                </a:lnTo>
                <a:lnTo>
                  <a:pt x="193944" y="75522"/>
                </a:lnTo>
                <a:lnTo>
                  <a:pt x="205984" y="75253"/>
                </a:lnTo>
                <a:lnTo>
                  <a:pt x="218594" y="74663"/>
                </a:lnTo>
                <a:lnTo>
                  <a:pt x="232091" y="73705"/>
                </a:lnTo>
                <a:lnTo>
                  <a:pt x="248453" y="72104"/>
                </a:lnTo>
                <a:lnTo>
                  <a:pt x="260754" y="70665"/>
                </a:lnTo>
                <a:lnTo>
                  <a:pt x="273485" y="69191"/>
                </a:lnTo>
                <a:lnTo>
                  <a:pt x="286469" y="67883"/>
                </a:lnTo>
                <a:lnTo>
                  <a:pt x="299529" y="66942"/>
                </a:lnTo>
                <a:lnTo>
                  <a:pt x="312489" y="66570"/>
                </a:lnTo>
                <a:lnTo>
                  <a:pt x="325171" y="66970"/>
                </a:lnTo>
                <a:lnTo>
                  <a:pt x="337400" y="68343"/>
                </a:lnTo>
                <a:lnTo>
                  <a:pt x="348998" y="70890"/>
                </a:lnTo>
                <a:lnTo>
                  <a:pt x="349178" y="70942"/>
                </a:lnTo>
                <a:lnTo>
                  <a:pt x="348339" y="70624"/>
                </a:lnTo>
                <a:lnTo>
                  <a:pt x="364481" y="71869"/>
                </a:lnTo>
                <a:lnTo>
                  <a:pt x="364557" y="70942"/>
                </a:lnTo>
                <a:lnTo>
                  <a:pt x="377254" y="70498"/>
                </a:lnTo>
                <a:lnTo>
                  <a:pt x="389737" y="71535"/>
                </a:lnTo>
                <a:lnTo>
                  <a:pt x="402092" y="73567"/>
                </a:lnTo>
                <a:lnTo>
                  <a:pt x="414405" y="76106"/>
                </a:lnTo>
                <a:lnTo>
                  <a:pt x="426764" y="78665"/>
                </a:lnTo>
                <a:lnTo>
                  <a:pt x="436757" y="80403"/>
                </a:lnTo>
                <a:lnTo>
                  <a:pt x="449447" y="82737"/>
                </a:lnTo>
                <a:lnTo>
                  <a:pt x="461869" y="85627"/>
                </a:lnTo>
                <a:lnTo>
                  <a:pt x="474155" y="88692"/>
                </a:lnTo>
                <a:lnTo>
                  <a:pt x="486435" y="91549"/>
                </a:lnTo>
                <a:lnTo>
                  <a:pt x="498843" y="93816"/>
                </a:lnTo>
                <a:lnTo>
                  <a:pt x="502086" y="94259"/>
                </a:lnTo>
                <a:lnTo>
                  <a:pt x="514992" y="95918"/>
                </a:lnTo>
                <a:lnTo>
                  <a:pt x="527653" y="97639"/>
                </a:lnTo>
                <a:lnTo>
                  <a:pt x="540142" y="99475"/>
                </a:lnTo>
                <a:lnTo>
                  <a:pt x="552532" y="101484"/>
                </a:lnTo>
                <a:lnTo>
                  <a:pt x="564896" y="103719"/>
                </a:lnTo>
                <a:lnTo>
                  <a:pt x="580543" y="106936"/>
                </a:lnTo>
                <a:lnTo>
                  <a:pt x="589196" y="109558"/>
                </a:lnTo>
                <a:lnTo>
                  <a:pt x="600860" y="114198"/>
                </a:lnTo>
                <a:lnTo>
                  <a:pt x="602809" y="114985"/>
                </a:lnTo>
                <a:lnTo>
                  <a:pt x="612831" y="115568"/>
                </a:lnTo>
                <a:lnTo>
                  <a:pt x="625559" y="116555"/>
                </a:lnTo>
                <a:lnTo>
                  <a:pt x="640020" y="117823"/>
                </a:lnTo>
                <a:lnTo>
                  <a:pt x="655240" y="119252"/>
                </a:lnTo>
                <a:lnTo>
                  <a:pt x="670244" y="120723"/>
                </a:lnTo>
                <a:lnTo>
                  <a:pt x="684058" y="122113"/>
                </a:lnTo>
                <a:lnTo>
                  <a:pt x="695708" y="123302"/>
                </a:lnTo>
                <a:lnTo>
                  <a:pt x="704220" y="124169"/>
                </a:lnTo>
                <a:lnTo>
                  <a:pt x="704460" y="124193"/>
                </a:lnTo>
                <a:lnTo>
                  <a:pt x="716112" y="126060"/>
                </a:lnTo>
                <a:lnTo>
                  <a:pt x="730559" y="128055"/>
                </a:lnTo>
                <a:lnTo>
                  <a:pt x="738788" y="127736"/>
                </a:lnTo>
                <a:lnTo>
                  <a:pt x="746688" y="124326"/>
                </a:lnTo>
                <a:lnTo>
                  <a:pt x="754552" y="121763"/>
                </a:lnTo>
                <a:lnTo>
                  <a:pt x="758359" y="121221"/>
                </a:lnTo>
                <a:lnTo>
                  <a:pt x="769122" y="121696"/>
                </a:lnTo>
                <a:lnTo>
                  <a:pt x="782144" y="124323"/>
                </a:lnTo>
                <a:lnTo>
                  <a:pt x="795772" y="127588"/>
                </a:lnTo>
                <a:lnTo>
                  <a:pt x="808353" y="129979"/>
                </a:lnTo>
                <a:lnTo>
                  <a:pt x="812156" y="130327"/>
                </a:lnTo>
                <a:lnTo>
                  <a:pt x="827335" y="131141"/>
                </a:lnTo>
                <a:lnTo>
                  <a:pt x="839481" y="131255"/>
                </a:lnTo>
                <a:lnTo>
                  <a:pt x="849947" y="129789"/>
                </a:lnTo>
                <a:lnTo>
                  <a:pt x="860086" y="125859"/>
                </a:lnTo>
                <a:lnTo>
                  <a:pt x="871250" y="118584"/>
                </a:lnTo>
                <a:lnTo>
                  <a:pt x="876774" y="114147"/>
                </a:lnTo>
                <a:lnTo>
                  <a:pt x="884814" y="106190"/>
                </a:lnTo>
                <a:lnTo>
                  <a:pt x="891848" y="96757"/>
                </a:lnTo>
                <a:lnTo>
                  <a:pt x="897523" y="86279"/>
                </a:lnTo>
                <a:lnTo>
                  <a:pt x="901483" y="75185"/>
                </a:lnTo>
                <a:lnTo>
                  <a:pt x="903372" y="63906"/>
                </a:lnTo>
                <a:lnTo>
                  <a:pt x="902837" y="52872"/>
                </a:lnTo>
                <a:lnTo>
                  <a:pt x="899521" y="42512"/>
                </a:lnTo>
                <a:lnTo>
                  <a:pt x="893070" y="33256"/>
                </a:lnTo>
                <a:lnTo>
                  <a:pt x="880445" y="23483"/>
                </a:lnTo>
                <a:lnTo>
                  <a:pt x="868802" y="17259"/>
                </a:lnTo>
                <a:lnTo>
                  <a:pt x="857083" y="12323"/>
                </a:lnTo>
                <a:lnTo>
                  <a:pt x="854130" y="112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5" name="object 5275"/>
          <p:cNvSpPr/>
          <p:nvPr/>
        </p:nvSpPr>
        <p:spPr>
          <a:xfrm>
            <a:off x="3975430" y="1653018"/>
            <a:ext cx="866834" cy="399484"/>
          </a:xfrm>
          <a:custGeom>
            <a:avLst/>
            <a:gdLst/>
            <a:ahLst/>
            <a:cxnLst/>
            <a:rect l="l" t="t" r="r" b="b"/>
            <a:pathLst>
              <a:path w="866834" h="399484">
                <a:moveTo>
                  <a:pt x="844691" y="298665"/>
                </a:moveTo>
                <a:lnTo>
                  <a:pt x="848326" y="283639"/>
                </a:lnTo>
                <a:lnTo>
                  <a:pt x="847408" y="272402"/>
                </a:lnTo>
                <a:lnTo>
                  <a:pt x="842630" y="264303"/>
                </a:lnTo>
                <a:lnTo>
                  <a:pt x="834685" y="258690"/>
                </a:lnTo>
                <a:lnTo>
                  <a:pt x="824267" y="254911"/>
                </a:lnTo>
                <a:lnTo>
                  <a:pt x="812070" y="252313"/>
                </a:lnTo>
                <a:lnTo>
                  <a:pt x="798844" y="250253"/>
                </a:lnTo>
                <a:lnTo>
                  <a:pt x="783765" y="247638"/>
                </a:lnTo>
                <a:lnTo>
                  <a:pt x="771196" y="244814"/>
                </a:lnTo>
                <a:lnTo>
                  <a:pt x="760224" y="241898"/>
                </a:lnTo>
                <a:lnTo>
                  <a:pt x="749933" y="239005"/>
                </a:lnTo>
                <a:lnTo>
                  <a:pt x="739411" y="236251"/>
                </a:lnTo>
                <a:lnTo>
                  <a:pt x="727744" y="233753"/>
                </a:lnTo>
                <a:lnTo>
                  <a:pt x="714016" y="231626"/>
                </a:lnTo>
                <a:lnTo>
                  <a:pt x="704178" y="230555"/>
                </a:lnTo>
                <a:lnTo>
                  <a:pt x="691398" y="228991"/>
                </a:lnTo>
                <a:lnTo>
                  <a:pt x="678842" y="226784"/>
                </a:lnTo>
                <a:lnTo>
                  <a:pt x="666459" y="224079"/>
                </a:lnTo>
                <a:lnTo>
                  <a:pt x="654195" y="221017"/>
                </a:lnTo>
                <a:lnTo>
                  <a:pt x="641997" y="217741"/>
                </a:lnTo>
                <a:lnTo>
                  <a:pt x="629812" y="214395"/>
                </a:lnTo>
                <a:lnTo>
                  <a:pt x="617587" y="211122"/>
                </a:lnTo>
                <a:lnTo>
                  <a:pt x="605270" y="208063"/>
                </a:lnTo>
                <a:lnTo>
                  <a:pt x="592806" y="205363"/>
                </a:lnTo>
                <a:lnTo>
                  <a:pt x="581712" y="203403"/>
                </a:lnTo>
                <a:lnTo>
                  <a:pt x="567967" y="200190"/>
                </a:lnTo>
                <a:lnTo>
                  <a:pt x="558274" y="195589"/>
                </a:lnTo>
                <a:lnTo>
                  <a:pt x="551501" y="189610"/>
                </a:lnTo>
                <a:lnTo>
                  <a:pt x="546515" y="182263"/>
                </a:lnTo>
                <a:lnTo>
                  <a:pt x="542185" y="173559"/>
                </a:lnTo>
                <a:lnTo>
                  <a:pt x="537377" y="163508"/>
                </a:lnTo>
                <a:lnTo>
                  <a:pt x="530961" y="152121"/>
                </a:lnTo>
                <a:lnTo>
                  <a:pt x="524498" y="142824"/>
                </a:lnTo>
                <a:lnTo>
                  <a:pt x="516693" y="132569"/>
                </a:lnTo>
                <a:lnTo>
                  <a:pt x="508937" y="122313"/>
                </a:lnTo>
                <a:lnTo>
                  <a:pt x="501268" y="112034"/>
                </a:lnTo>
                <a:lnTo>
                  <a:pt x="493722" y="101708"/>
                </a:lnTo>
                <a:lnTo>
                  <a:pt x="486334" y="91313"/>
                </a:lnTo>
                <a:lnTo>
                  <a:pt x="479142" y="80826"/>
                </a:lnTo>
                <a:lnTo>
                  <a:pt x="472180" y="70225"/>
                </a:lnTo>
                <a:lnTo>
                  <a:pt x="465485" y="59487"/>
                </a:lnTo>
                <a:lnTo>
                  <a:pt x="459094" y="48590"/>
                </a:lnTo>
                <a:lnTo>
                  <a:pt x="453042" y="37510"/>
                </a:lnTo>
                <a:lnTo>
                  <a:pt x="447366" y="26225"/>
                </a:lnTo>
                <a:lnTo>
                  <a:pt x="444298" y="19659"/>
                </a:lnTo>
                <a:lnTo>
                  <a:pt x="86780" y="0"/>
                </a:lnTo>
                <a:lnTo>
                  <a:pt x="82795" y="13589"/>
                </a:lnTo>
                <a:lnTo>
                  <a:pt x="77404" y="28239"/>
                </a:lnTo>
                <a:lnTo>
                  <a:pt x="70872" y="43819"/>
                </a:lnTo>
                <a:lnTo>
                  <a:pt x="63467" y="60195"/>
                </a:lnTo>
                <a:lnTo>
                  <a:pt x="55454" y="77236"/>
                </a:lnTo>
                <a:lnTo>
                  <a:pt x="47101" y="94811"/>
                </a:lnTo>
                <a:lnTo>
                  <a:pt x="38674" y="112786"/>
                </a:lnTo>
                <a:lnTo>
                  <a:pt x="30440" y="131031"/>
                </a:lnTo>
                <a:lnTo>
                  <a:pt x="22664" y="149413"/>
                </a:lnTo>
                <a:lnTo>
                  <a:pt x="15614" y="167800"/>
                </a:lnTo>
                <a:lnTo>
                  <a:pt x="9556" y="186060"/>
                </a:lnTo>
                <a:lnTo>
                  <a:pt x="4757" y="204062"/>
                </a:lnTo>
                <a:lnTo>
                  <a:pt x="1482" y="221672"/>
                </a:lnTo>
                <a:lnTo>
                  <a:pt x="0" y="238760"/>
                </a:lnTo>
                <a:lnTo>
                  <a:pt x="575" y="255194"/>
                </a:lnTo>
                <a:lnTo>
                  <a:pt x="3475" y="270841"/>
                </a:lnTo>
                <a:lnTo>
                  <a:pt x="8966" y="285569"/>
                </a:lnTo>
                <a:lnTo>
                  <a:pt x="17315" y="299247"/>
                </a:lnTo>
                <a:lnTo>
                  <a:pt x="28787" y="311742"/>
                </a:lnTo>
                <a:lnTo>
                  <a:pt x="43651" y="322922"/>
                </a:lnTo>
                <a:lnTo>
                  <a:pt x="54040" y="328666"/>
                </a:lnTo>
                <a:lnTo>
                  <a:pt x="65001" y="333271"/>
                </a:lnTo>
                <a:lnTo>
                  <a:pt x="76465" y="336848"/>
                </a:lnTo>
                <a:lnTo>
                  <a:pt x="88363" y="339507"/>
                </a:lnTo>
                <a:lnTo>
                  <a:pt x="100627" y="341358"/>
                </a:lnTo>
                <a:lnTo>
                  <a:pt x="113189" y="342511"/>
                </a:lnTo>
                <a:lnTo>
                  <a:pt x="125979" y="343077"/>
                </a:lnTo>
                <a:lnTo>
                  <a:pt x="138930" y="343164"/>
                </a:lnTo>
                <a:lnTo>
                  <a:pt x="151973" y="342884"/>
                </a:lnTo>
                <a:lnTo>
                  <a:pt x="165038" y="342347"/>
                </a:lnTo>
                <a:lnTo>
                  <a:pt x="178059" y="341662"/>
                </a:lnTo>
                <a:lnTo>
                  <a:pt x="190966" y="340939"/>
                </a:lnTo>
                <a:lnTo>
                  <a:pt x="203691" y="340290"/>
                </a:lnTo>
                <a:lnTo>
                  <a:pt x="216165" y="339823"/>
                </a:lnTo>
                <a:lnTo>
                  <a:pt x="228055" y="339648"/>
                </a:lnTo>
                <a:lnTo>
                  <a:pt x="239214" y="339583"/>
                </a:lnTo>
                <a:lnTo>
                  <a:pt x="251342" y="339415"/>
                </a:lnTo>
                <a:lnTo>
                  <a:pt x="264210" y="339185"/>
                </a:lnTo>
                <a:lnTo>
                  <a:pt x="277592" y="338934"/>
                </a:lnTo>
                <a:lnTo>
                  <a:pt x="291260" y="338703"/>
                </a:lnTo>
                <a:lnTo>
                  <a:pt x="304988" y="338532"/>
                </a:lnTo>
                <a:lnTo>
                  <a:pt x="331710" y="338537"/>
                </a:lnTo>
                <a:lnTo>
                  <a:pt x="344251" y="338794"/>
                </a:lnTo>
                <a:lnTo>
                  <a:pt x="355941" y="339276"/>
                </a:lnTo>
                <a:lnTo>
                  <a:pt x="361888" y="339648"/>
                </a:lnTo>
                <a:lnTo>
                  <a:pt x="372607" y="340687"/>
                </a:lnTo>
                <a:lnTo>
                  <a:pt x="384235" y="342284"/>
                </a:lnTo>
                <a:lnTo>
                  <a:pt x="396598" y="344337"/>
                </a:lnTo>
                <a:lnTo>
                  <a:pt x="409518" y="346744"/>
                </a:lnTo>
                <a:lnTo>
                  <a:pt x="422820" y="349403"/>
                </a:lnTo>
                <a:lnTo>
                  <a:pt x="436327" y="352211"/>
                </a:lnTo>
                <a:lnTo>
                  <a:pt x="449864" y="355067"/>
                </a:lnTo>
                <a:lnTo>
                  <a:pt x="463254" y="357869"/>
                </a:lnTo>
                <a:lnTo>
                  <a:pt x="476321" y="360515"/>
                </a:lnTo>
                <a:lnTo>
                  <a:pt x="488889" y="362903"/>
                </a:lnTo>
                <a:lnTo>
                  <a:pt x="500782" y="364930"/>
                </a:lnTo>
                <a:lnTo>
                  <a:pt x="511417" y="366445"/>
                </a:lnTo>
                <a:lnTo>
                  <a:pt x="528006" y="368590"/>
                </a:lnTo>
                <a:lnTo>
                  <a:pt x="543070" y="370667"/>
                </a:lnTo>
                <a:lnTo>
                  <a:pt x="556815" y="372669"/>
                </a:lnTo>
                <a:lnTo>
                  <a:pt x="569442" y="374589"/>
                </a:lnTo>
                <a:lnTo>
                  <a:pt x="581157" y="376422"/>
                </a:lnTo>
                <a:lnTo>
                  <a:pt x="592163" y="378162"/>
                </a:lnTo>
                <a:lnTo>
                  <a:pt x="602664" y="379801"/>
                </a:lnTo>
                <a:lnTo>
                  <a:pt x="612864" y="381333"/>
                </a:lnTo>
                <a:lnTo>
                  <a:pt x="622967" y="382753"/>
                </a:lnTo>
                <a:lnTo>
                  <a:pt x="633176" y="384053"/>
                </a:lnTo>
                <a:lnTo>
                  <a:pt x="643696" y="385228"/>
                </a:lnTo>
                <a:lnTo>
                  <a:pt x="654729" y="386271"/>
                </a:lnTo>
                <a:lnTo>
                  <a:pt x="666481" y="387175"/>
                </a:lnTo>
                <a:lnTo>
                  <a:pt x="679154" y="387934"/>
                </a:lnTo>
                <a:lnTo>
                  <a:pt x="692954" y="388543"/>
                </a:lnTo>
                <a:lnTo>
                  <a:pt x="708082" y="388994"/>
                </a:lnTo>
                <a:lnTo>
                  <a:pt x="724744" y="389282"/>
                </a:lnTo>
                <a:lnTo>
                  <a:pt x="729591" y="389331"/>
                </a:lnTo>
                <a:lnTo>
                  <a:pt x="744534" y="390097"/>
                </a:lnTo>
                <a:lnTo>
                  <a:pt x="757151" y="391814"/>
                </a:lnTo>
                <a:lnTo>
                  <a:pt x="768317" y="394047"/>
                </a:lnTo>
                <a:lnTo>
                  <a:pt x="778911" y="396359"/>
                </a:lnTo>
                <a:lnTo>
                  <a:pt x="789808" y="398317"/>
                </a:lnTo>
                <a:lnTo>
                  <a:pt x="801886" y="399484"/>
                </a:lnTo>
                <a:lnTo>
                  <a:pt x="816021" y="399425"/>
                </a:lnTo>
                <a:lnTo>
                  <a:pt x="821018" y="399084"/>
                </a:lnTo>
                <a:lnTo>
                  <a:pt x="833398" y="396174"/>
                </a:lnTo>
                <a:lnTo>
                  <a:pt x="844172" y="390017"/>
                </a:lnTo>
                <a:lnTo>
                  <a:pt x="853122" y="381215"/>
                </a:lnTo>
                <a:lnTo>
                  <a:pt x="860028" y="370369"/>
                </a:lnTo>
                <a:lnTo>
                  <a:pt x="864671" y="358080"/>
                </a:lnTo>
                <a:lnTo>
                  <a:pt x="866834" y="344951"/>
                </a:lnTo>
                <a:lnTo>
                  <a:pt x="866297" y="331581"/>
                </a:lnTo>
                <a:lnTo>
                  <a:pt x="865379" y="326732"/>
                </a:lnTo>
                <a:lnTo>
                  <a:pt x="860921" y="314132"/>
                </a:lnTo>
                <a:lnTo>
                  <a:pt x="853154" y="303901"/>
                </a:lnTo>
                <a:lnTo>
                  <a:pt x="844691" y="2986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6" name="object 5276"/>
          <p:cNvSpPr/>
          <p:nvPr/>
        </p:nvSpPr>
        <p:spPr>
          <a:xfrm>
            <a:off x="3975430" y="1653018"/>
            <a:ext cx="866834" cy="399484"/>
          </a:xfrm>
          <a:custGeom>
            <a:avLst/>
            <a:gdLst/>
            <a:ahLst/>
            <a:cxnLst/>
            <a:rect l="l" t="t" r="r" b="b"/>
            <a:pathLst>
              <a:path w="866834" h="399484">
                <a:moveTo>
                  <a:pt x="86780" y="0"/>
                </a:moveTo>
                <a:lnTo>
                  <a:pt x="82795" y="13589"/>
                </a:lnTo>
                <a:lnTo>
                  <a:pt x="77404" y="28239"/>
                </a:lnTo>
                <a:lnTo>
                  <a:pt x="70872" y="43819"/>
                </a:lnTo>
                <a:lnTo>
                  <a:pt x="63467" y="60195"/>
                </a:lnTo>
                <a:lnTo>
                  <a:pt x="55454" y="77236"/>
                </a:lnTo>
                <a:lnTo>
                  <a:pt x="47101" y="94811"/>
                </a:lnTo>
                <a:lnTo>
                  <a:pt x="38674" y="112786"/>
                </a:lnTo>
                <a:lnTo>
                  <a:pt x="30440" y="131031"/>
                </a:lnTo>
                <a:lnTo>
                  <a:pt x="22664" y="149413"/>
                </a:lnTo>
                <a:lnTo>
                  <a:pt x="15614" y="167800"/>
                </a:lnTo>
                <a:lnTo>
                  <a:pt x="9556" y="186060"/>
                </a:lnTo>
                <a:lnTo>
                  <a:pt x="4757" y="204062"/>
                </a:lnTo>
                <a:lnTo>
                  <a:pt x="1482" y="221672"/>
                </a:lnTo>
                <a:lnTo>
                  <a:pt x="0" y="238760"/>
                </a:lnTo>
                <a:lnTo>
                  <a:pt x="575" y="255194"/>
                </a:lnTo>
                <a:lnTo>
                  <a:pt x="3475" y="270841"/>
                </a:lnTo>
                <a:lnTo>
                  <a:pt x="8966" y="285569"/>
                </a:lnTo>
                <a:lnTo>
                  <a:pt x="17315" y="299247"/>
                </a:lnTo>
                <a:lnTo>
                  <a:pt x="28787" y="311742"/>
                </a:lnTo>
                <a:lnTo>
                  <a:pt x="43651" y="322922"/>
                </a:lnTo>
                <a:lnTo>
                  <a:pt x="54040" y="328666"/>
                </a:lnTo>
                <a:lnTo>
                  <a:pt x="65001" y="333271"/>
                </a:lnTo>
                <a:lnTo>
                  <a:pt x="76465" y="336848"/>
                </a:lnTo>
                <a:lnTo>
                  <a:pt x="88363" y="339507"/>
                </a:lnTo>
                <a:lnTo>
                  <a:pt x="100627" y="341358"/>
                </a:lnTo>
                <a:lnTo>
                  <a:pt x="113189" y="342511"/>
                </a:lnTo>
                <a:lnTo>
                  <a:pt x="125979" y="343077"/>
                </a:lnTo>
                <a:lnTo>
                  <a:pt x="138930" y="343164"/>
                </a:lnTo>
                <a:lnTo>
                  <a:pt x="151973" y="342884"/>
                </a:lnTo>
                <a:lnTo>
                  <a:pt x="165038" y="342347"/>
                </a:lnTo>
                <a:lnTo>
                  <a:pt x="178059" y="341662"/>
                </a:lnTo>
                <a:lnTo>
                  <a:pt x="190966" y="340939"/>
                </a:lnTo>
                <a:lnTo>
                  <a:pt x="203691" y="340290"/>
                </a:lnTo>
                <a:lnTo>
                  <a:pt x="216165" y="339823"/>
                </a:lnTo>
                <a:lnTo>
                  <a:pt x="228055" y="339648"/>
                </a:lnTo>
                <a:lnTo>
                  <a:pt x="239214" y="339583"/>
                </a:lnTo>
                <a:lnTo>
                  <a:pt x="251342" y="339415"/>
                </a:lnTo>
                <a:lnTo>
                  <a:pt x="264210" y="339185"/>
                </a:lnTo>
                <a:lnTo>
                  <a:pt x="277592" y="338934"/>
                </a:lnTo>
                <a:lnTo>
                  <a:pt x="291260" y="338703"/>
                </a:lnTo>
                <a:lnTo>
                  <a:pt x="304988" y="338532"/>
                </a:lnTo>
                <a:lnTo>
                  <a:pt x="318547" y="338463"/>
                </a:lnTo>
                <a:lnTo>
                  <a:pt x="331710" y="338537"/>
                </a:lnTo>
                <a:lnTo>
                  <a:pt x="344251" y="338794"/>
                </a:lnTo>
                <a:lnTo>
                  <a:pt x="355941" y="339276"/>
                </a:lnTo>
                <a:lnTo>
                  <a:pt x="361888" y="339648"/>
                </a:lnTo>
                <a:lnTo>
                  <a:pt x="372607" y="340687"/>
                </a:lnTo>
                <a:lnTo>
                  <a:pt x="384235" y="342284"/>
                </a:lnTo>
                <a:lnTo>
                  <a:pt x="396598" y="344337"/>
                </a:lnTo>
                <a:lnTo>
                  <a:pt x="409518" y="346744"/>
                </a:lnTo>
                <a:lnTo>
                  <a:pt x="422820" y="349403"/>
                </a:lnTo>
                <a:lnTo>
                  <a:pt x="436327" y="352211"/>
                </a:lnTo>
                <a:lnTo>
                  <a:pt x="449864" y="355067"/>
                </a:lnTo>
                <a:lnTo>
                  <a:pt x="463254" y="357869"/>
                </a:lnTo>
                <a:lnTo>
                  <a:pt x="476321" y="360515"/>
                </a:lnTo>
                <a:lnTo>
                  <a:pt x="488889" y="362903"/>
                </a:lnTo>
                <a:lnTo>
                  <a:pt x="500782" y="364930"/>
                </a:lnTo>
                <a:lnTo>
                  <a:pt x="511417" y="366445"/>
                </a:lnTo>
                <a:lnTo>
                  <a:pt x="528006" y="368590"/>
                </a:lnTo>
                <a:lnTo>
                  <a:pt x="543070" y="370667"/>
                </a:lnTo>
                <a:lnTo>
                  <a:pt x="556815" y="372669"/>
                </a:lnTo>
                <a:lnTo>
                  <a:pt x="569442" y="374589"/>
                </a:lnTo>
                <a:lnTo>
                  <a:pt x="581157" y="376422"/>
                </a:lnTo>
                <a:lnTo>
                  <a:pt x="592163" y="378162"/>
                </a:lnTo>
                <a:lnTo>
                  <a:pt x="602664" y="379801"/>
                </a:lnTo>
                <a:lnTo>
                  <a:pt x="612864" y="381333"/>
                </a:lnTo>
                <a:lnTo>
                  <a:pt x="622967" y="382753"/>
                </a:lnTo>
                <a:lnTo>
                  <a:pt x="633176" y="384053"/>
                </a:lnTo>
                <a:lnTo>
                  <a:pt x="643696" y="385228"/>
                </a:lnTo>
                <a:lnTo>
                  <a:pt x="654729" y="386271"/>
                </a:lnTo>
                <a:lnTo>
                  <a:pt x="666481" y="387175"/>
                </a:lnTo>
                <a:lnTo>
                  <a:pt x="679154" y="387934"/>
                </a:lnTo>
                <a:lnTo>
                  <a:pt x="692954" y="388543"/>
                </a:lnTo>
                <a:lnTo>
                  <a:pt x="708082" y="388994"/>
                </a:lnTo>
                <a:lnTo>
                  <a:pt x="724744" y="389282"/>
                </a:lnTo>
                <a:lnTo>
                  <a:pt x="729591" y="389331"/>
                </a:lnTo>
                <a:lnTo>
                  <a:pt x="744534" y="390097"/>
                </a:lnTo>
                <a:lnTo>
                  <a:pt x="757151" y="391814"/>
                </a:lnTo>
                <a:lnTo>
                  <a:pt x="768317" y="394047"/>
                </a:lnTo>
                <a:lnTo>
                  <a:pt x="778911" y="396359"/>
                </a:lnTo>
                <a:lnTo>
                  <a:pt x="789808" y="398317"/>
                </a:lnTo>
                <a:lnTo>
                  <a:pt x="801886" y="399484"/>
                </a:lnTo>
                <a:lnTo>
                  <a:pt x="816021" y="399425"/>
                </a:lnTo>
                <a:lnTo>
                  <a:pt x="821018" y="399084"/>
                </a:lnTo>
                <a:lnTo>
                  <a:pt x="833398" y="396174"/>
                </a:lnTo>
                <a:lnTo>
                  <a:pt x="844172" y="390017"/>
                </a:lnTo>
                <a:lnTo>
                  <a:pt x="853122" y="381215"/>
                </a:lnTo>
                <a:lnTo>
                  <a:pt x="860028" y="370369"/>
                </a:lnTo>
                <a:lnTo>
                  <a:pt x="864671" y="358080"/>
                </a:lnTo>
                <a:lnTo>
                  <a:pt x="866834" y="344951"/>
                </a:lnTo>
                <a:lnTo>
                  <a:pt x="866297" y="331581"/>
                </a:lnTo>
                <a:lnTo>
                  <a:pt x="865379" y="326732"/>
                </a:lnTo>
                <a:lnTo>
                  <a:pt x="860921" y="314132"/>
                </a:lnTo>
                <a:lnTo>
                  <a:pt x="853154" y="303901"/>
                </a:lnTo>
                <a:lnTo>
                  <a:pt x="844691" y="298665"/>
                </a:lnTo>
                <a:lnTo>
                  <a:pt x="848326" y="283639"/>
                </a:lnTo>
                <a:lnTo>
                  <a:pt x="847408" y="272402"/>
                </a:lnTo>
                <a:lnTo>
                  <a:pt x="842630" y="264303"/>
                </a:lnTo>
                <a:lnTo>
                  <a:pt x="834685" y="258690"/>
                </a:lnTo>
                <a:lnTo>
                  <a:pt x="824267" y="254911"/>
                </a:lnTo>
                <a:lnTo>
                  <a:pt x="812070" y="252313"/>
                </a:lnTo>
                <a:lnTo>
                  <a:pt x="798844" y="250253"/>
                </a:lnTo>
                <a:lnTo>
                  <a:pt x="783765" y="247638"/>
                </a:lnTo>
                <a:lnTo>
                  <a:pt x="771196" y="244814"/>
                </a:lnTo>
                <a:lnTo>
                  <a:pt x="760224" y="241898"/>
                </a:lnTo>
                <a:lnTo>
                  <a:pt x="749933" y="239005"/>
                </a:lnTo>
                <a:lnTo>
                  <a:pt x="739411" y="236251"/>
                </a:lnTo>
                <a:lnTo>
                  <a:pt x="727744" y="233753"/>
                </a:lnTo>
                <a:lnTo>
                  <a:pt x="714016" y="231626"/>
                </a:lnTo>
                <a:lnTo>
                  <a:pt x="704178" y="230555"/>
                </a:lnTo>
                <a:lnTo>
                  <a:pt x="691398" y="228991"/>
                </a:lnTo>
                <a:lnTo>
                  <a:pt x="678842" y="226784"/>
                </a:lnTo>
                <a:lnTo>
                  <a:pt x="666459" y="224079"/>
                </a:lnTo>
                <a:lnTo>
                  <a:pt x="654195" y="221017"/>
                </a:lnTo>
                <a:lnTo>
                  <a:pt x="641997" y="217741"/>
                </a:lnTo>
                <a:lnTo>
                  <a:pt x="629812" y="214395"/>
                </a:lnTo>
                <a:lnTo>
                  <a:pt x="617587" y="211122"/>
                </a:lnTo>
                <a:lnTo>
                  <a:pt x="605270" y="208063"/>
                </a:lnTo>
                <a:lnTo>
                  <a:pt x="592806" y="205363"/>
                </a:lnTo>
                <a:lnTo>
                  <a:pt x="581712" y="203403"/>
                </a:lnTo>
                <a:lnTo>
                  <a:pt x="567967" y="200190"/>
                </a:lnTo>
                <a:lnTo>
                  <a:pt x="558274" y="195589"/>
                </a:lnTo>
                <a:lnTo>
                  <a:pt x="551501" y="189610"/>
                </a:lnTo>
                <a:lnTo>
                  <a:pt x="546515" y="182263"/>
                </a:lnTo>
                <a:lnTo>
                  <a:pt x="542185" y="173559"/>
                </a:lnTo>
                <a:lnTo>
                  <a:pt x="537377" y="163508"/>
                </a:lnTo>
                <a:lnTo>
                  <a:pt x="530961" y="152121"/>
                </a:lnTo>
                <a:lnTo>
                  <a:pt x="524498" y="142824"/>
                </a:lnTo>
                <a:lnTo>
                  <a:pt x="516693" y="132569"/>
                </a:lnTo>
                <a:lnTo>
                  <a:pt x="508937" y="122313"/>
                </a:lnTo>
                <a:lnTo>
                  <a:pt x="501268" y="112034"/>
                </a:lnTo>
                <a:lnTo>
                  <a:pt x="493722" y="101708"/>
                </a:lnTo>
                <a:lnTo>
                  <a:pt x="486334" y="91313"/>
                </a:lnTo>
                <a:lnTo>
                  <a:pt x="479142" y="80826"/>
                </a:lnTo>
                <a:lnTo>
                  <a:pt x="472180" y="70225"/>
                </a:lnTo>
                <a:lnTo>
                  <a:pt x="465485" y="59487"/>
                </a:lnTo>
                <a:lnTo>
                  <a:pt x="459094" y="48590"/>
                </a:lnTo>
                <a:lnTo>
                  <a:pt x="453042" y="37510"/>
                </a:lnTo>
                <a:lnTo>
                  <a:pt x="447366" y="26225"/>
                </a:lnTo>
                <a:lnTo>
                  <a:pt x="444298" y="19659"/>
                </a:lnTo>
                <a:lnTo>
                  <a:pt x="8678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7" name="object 5277"/>
          <p:cNvSpPr/>
          <p:nvPr/>
        </p:nvSpPr>
        <p:spPr>
          <a:xfrm>
            <a:off x="4610558" y="1881904"/>
            <a:ext cx="129527" cy="68800"/>
          </a:xfrm>
          <a:custGeom>
            <a:avLst/>
            <a:gdLst/>
            <a:ahLst/>
            <a:cxnLst/>
            <a:rect l="l" t="t" r="r" b="b"/>
            <a:pathLst>
              <a:path w="129527" h="68800">
                <a:moveTo>
                  <a:pt x="8509" y="29570"/>
                </a:moveTo>
                <a:lnTo>
                  <a:pt x="14846" y="37622"/>
                </a:lnTo>
                <a:lnTo>
                  <a:pt x="20510" y="40428"/>
                </a:lnTo>
                <a:lnTo>
                  <a:pt x="31768" y="45781"/>
                </a:lnTo>
                <a:lnTo>
                  <a:pt x="43420" y="51138"/>
                </a:lnTo>
                <a:lnTo>
                  <a:pt x="54992" y="56722"/>
                </a:lnTo>
                <a:lnTo>
                  <a:pt x="61658" y="60253"/>
                </a:lnTo>
                <a:lnTo>
                  <a:pt x="73541" y="64907"/>
                </a:lnTo>
                <a:lnTo>
                  <a:pt x="85565" y="66410"/>
                </a:lnTo>
                <a:lnTo>
                  <a:pt x="105803" y="66527"/>
                </a:lnTo>
                <a:lnTo>
                  <a:pt x="117030" y="68800"/>
                </a:lnTo>
                <a:lnTo>
                  <a:pt x="123202" y="64901"/>
                </a:lnTo>
                <a:lnTo>
                  <a:pt x="128993" y="61256"/>
                </a:lnTo>
                <a:lnTo>
                  <a:pt x="129527" y="53662"/>
                </a:lnTo>
                <a:lnTo>
                  <a:pt x="129006" y="47198"/>
                </a:lnTo>
                <a:lnTo>
                  <a:pt x="125732" y="34455"/>
                </a:lnTo>
                <a:lnTo>
                  <a:pt x="118665" y="22637"/>
                </a:lnTo>
                <a:lnTo>
                  <a:pt x="108822" y="12725"/>
                </a:lnTo>
                <a:lnTo>
                  <a:pt x="97217" y="5705"/>
                </a:lnTo>
                <a:lnTo>
                  <a:pt x="87795" y="2900"/>
                </a:lnTo>
                <a:lnTo>
                  <a:pt x="75555" y="1276"/>
                </a:lnTo>
                <a:lnTo>
                  <a:pt x="62785" y="286"/>
                </a:lnTo>
                <a:lnTo>
                  <a:pt x="49794" y="0"/>
                </a:lnTo>
                <a:lnTo>
                  <a:pt x="36897" y="485"/>
                </a:lnTo>
                <a:lnTo>
                  <a:pt x="24405" y="1810"/>
                </a:lnTo>
                <a:lnTo>
                  <a:pt x="17932" y="2900"/>
                </a:lnTo>
                <a:lnTo>
                  <a:pt x="7441" y="7012"/>
                </a:lnTo>
                <a:lnTo>
                  <a:pt x="4057" y="13283"/>
                </a:lnTo>
                <a:lnTo>
                  <a:pt x="0" y="19677"/>
                </a:lnTo>
                <a:lnTo>
                  <a:pt x="2882" y="29049"/>
                </a:lnTo>
                <a:lnTo>
                  <a:pt x="8509" y="295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8" name="object 5278"/>
          <p:cNvSpPr/>
          <p:nvPr/>
        </p:nvSpPr>
        <p:spPr>
          <a:xfrm>
            <a:off x="4610558" y="1881904"/>
            <a:ext cx="129527" cy="68800"/>
          </a:xfrm>
          <a:custGeom>
            <a:avLst/>
            <a:gdLst/>
            <a:ahLst/>
            <a:cxnLst/>
            <a:rect l="l" t="t" r="r" b="b"/>
            <a:pathLst>
              <a:path w="129527" h="68800">
                <a:moveTo>
                  <a:pt x="2882" y="29049"/>
                </a:moveTo>
                <a:lnTo>
                  <a:pt x="8509" y="29570"/>
                </a:lnTo>
                <a:lnTo>
                  <a:pt x="14846" y="37622"/>
                </a:lnTo>
                <a:lnTo>
                  <a:pt x="20510" y="40428"/>
                </a:lnTo>
                <a:lnTo>
                  <a:pt x="31768" y="45781"/>
                </a:lnTo>
                <a:lnTo>
                  <a:pt x="43420" y="51138"/>
                </a:lnTo>
                <a:lnTo>
                  <a:pt x="54992" y="56722"/>
                </a:lnTo>
                <a:lnTo>
                  <a:pt x="61658" y="60253"/>
                </a:lnTo>
                <a:lnTo>
                  <a:pt x="73541" y="64907"/>
                </a:lnTo>
                <a:lnTo>
                  <a:pt x="85565" y="66410"/>
                </a:lnTo>
                <a:lnTo>
                  <a:pt x="98577" y="66527"/>
                </a:lnTo>
                <a:lnTo>
                  <a:pt x="105803" y="66527"/>
                </a:lnTo>
                <a:lnTo>
                  <a:pt x="117030" y="68800"/>
                </a:lnTo>
                <a:lnTo>
                  <a:pt x="123202" y="64901"/>
                </a:lnTo>
                <a:lnTo>
                  <a:pt x="128993" y="61256"/>
                </a:lnTo>
                <a:lnTo>
                  <a:pt x="129527" y="53662"/>
                </a:lnTo>
                <a:lnTo>
                  <a:pt x="129006" y="47198"/>
                </a:lnTo>
                <a:lnTo>
                  <a:pt x="125732" y="34455"/>
                </a:lnTo>
                <a:lnTo>
                  <a:pt x="118665" y="22637"/>
                </a:lnTo>
                <a:lnTo>
                  <a:pt x="108822" y="12725"/>
                </a:lnTo>
                <a:lnTo>
                  <a:pt x="97217" y="5705"/>
                </a:lnTo>
                <a:lnTo>
                  <a:pt x="87795" y="2900"/>
                </a:lnTo>
                <a:lnTo>
                  <a:pt x="75555" y="1276"/>
                </a:lnTo>
                <a:lnTo>
                  <a:pt x="62785" y="286"/>
                </a:lnTo>
                <a:lnTo>
                  <a:pt x="49794" y="0"/>
                </a:lnTo>
                <a:lnTo>
                  <a:pt x="36897" y="485"/>
                </a:lnTo>
                <a:lnTo>
                  <a:pt x="24405" y="1810"/>
                </a:lnTo>
                <a:lnTo>
                  <a:pt x="17932" y="2900"/>
                </a:lnTo>
                <a:lnTo>
                  <a:pt x="7441" y="7012"/>
                </a:lnTo>
                <a:lnTo>
                  <a:pt x="4057" y="13283"/>
                </a:lnTo>
                <a:lnTo>
                  <a:pt x="0" y="196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9" name="object 5279"/>
          <p:cNvSpPr/>
          <p:nvPr/>
        </p:nvSpPr>
        <p:spPr>
          <a:xfrm>
            <a:off x="4394454" y="1730279"/>
            <a:ext cx="99734" cy="116546"/>
          </a:xfrm>
          <a:custGeom>
            <a:avLst/>
            <a:gdLst/>
            <a:ahLst/>
            <a:cxnLst/>
            <a:rect l="l" t="t" r="r" b="b"/>
            <a:pathLst>
              <a:path w="99734" h="116546">
                <a:moveTo>
                  <a:pt x="40078" y="3166"/>
                </a:moveTo>
                <a:lnTo>
                  <a:pt x="24199" y="3326"/>
                </a:lnTo>
                <a:lnTo>
                  <a:pt x="10765" y="4878"/>
                </a:lnTo>
                <a:lnTo>
                  <a:pt x="4572" y="7277"/>
                </a:lnTo>
                <a:lnTo>
                  <a:pt x="0" y="27889"/>
                </a:lnTo>
                <a:lnTo>
                  <a:pt x="2321" y="39765"/>
                </a:lnTo>
                <a:lnTo>
                  <a:pt x="6266" y="52205"/>
                </a:lnTo>
                <a:lnTo>
                  <a:pt x="11578" y="64632"/>
                </a:lnTo>
                <a:lnTo>
                  <a:pt x="18003" y="76469"/>
                </a:lnTo>
                <a:lnTo>
                  <a:pt x="25287" y="87136"/>
                </a:lnTo>
                <a:lnTo>
                  <a:pt x="31546" y="94424"/>
                </a:lnTo>
                <a:lnTo>
                  <a:pt x="41569" y="102561"/>
                </a:lnTo>
                <a:lnTo>
                  <a:pt x="52949" y="108416"/>
                </a:lnTo>
                <a:lnTo>
                  <a:pt x="65130" y="112593"/>
                </a:lnTo>
                <a:lnTo>
                  <a:pt x="72059" y="114414"/>
                </a:lnTo>
                <a:lnTo>
                  <a:pt x="84154" y="116546"/>
                </a:lnTo>
                <a:lnTo>
                  <a:pt x="94178" y="113065"/>
                </a:lnTo>
                <a:lnTo>
                  <a:pt x="98602" y="103708"/>
                </a:lnTo>
                <a:lnTo>
                  <a:pt x="99734" y="91527"/>
                </a:lnTo>
                <a:lnTo>
                  <a:pt x="98652" y="78552"/>
                </a:lnTo>
                <a:lnTo>
                  <a:pt x="96000" y="66053"/>
                </a:lnTo>
                <a:lnTo>
                  <a:pt x="94195" y="60109"/>
                </a:lnTo>
                <a:lnTo>
                  <a:pt x="89604" y="48271"/>
                </a:lnTo>
                <a:lnTo>
                  <a:pt x="84248" y="36719"/>
                </a:lnTo>
                <a:lnTo>
                  <a:pt x="80492" y="29210"/>
                </a:lnTo>
                <a:lnTo>
                  <a:pt x="73940" y="18364"/>
                </a:lnTo>
                <a:lnTo>
                  <a:pt x="67266" y="7054"/>
                </a:lnTo>
                <a:lnTo>
                  <a:pt x="64643" y="0"/>
                </a:lnTo>
                <a:lnTo>
                  <a:pt x="64020" y="3517"/>
                </a:lnTo>
                <a:lnTo>
                  <a:pt x="64008" y="4889"/>
                </a:lnTo>
                <a:lnTo>
                  <a:pt x="54610" y="3864"/>
                </a:lnTo>
                <a:lnTo>
                  <a:pt x="40078" y="31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0" name="object 5280"/>
          <p:cNvSpPr/>
          <p:nvPr/>
        </p:nvSpPr>
        <p:spPr>
          <a:xfrm>
            <a:off x="4394454" y="1730279"/>
            <a:ext cx="99734" cy="116546"/>
          </a:xfrm>
          <a:custGeom>
            <a:avLst/>
            <a:gdLst/>
            <a:ahLst/>
            <a:cxnLst/>
            <a:rect l="l" t="t" r="r" b="b"/>
            <a:pathLst>
              <a:path w="99734" h="116546">
                <a:moveTo>
                  <a:pt x="0" y="27889"/>
                </a:moveTo>
                <a:lnTo>
                  <a:pt x="2321" y="39765"/>
                </a:lnTo>
                <a:lnTo>
                  <a:pt x="6266" y="52205"/>
                </a:lnTo>
                <a:lnTo>
                  <a:pt x="11578" y="64632"/>
                </a:lnTo>
                <a:lnTo>
                  <a:pt x="18003" y="76469"/>
                </a:lnTo>
                <a:lnTo>
                  <a:pt x="25287" y="87136"/>
                </a:lnTo>
                <a:lnTo>
                  <a:pt x="31546" y="94424"/>
                </a:lnTo>
                <a:lnTo>
                  <a:pt x="41569" y="102561"/>
                </a:lnTo>
                <a:lnTo>
                  <a:pt x="52949" y="108416"/>
                </a:lnTo>
                <a:lnTo>
                  <a:pt x="65130" y="112593"/>
                </a:lnTo>
                <a:lnTo>
                  <a:pt x="72059" y="114414"/>
                </a:lnTo>
                <a:lnTo>
                  <a:pt x="84154" y="116546"/>
                </a:lnTo>
                <a:lnTo>
                  <a:pt x="94178" y="113065"/>
                </a:lnTo>
                <a:lnTo>
                  <a:pt x="98602" y="103708"/>
                </a:lnTo>
                <a:lnTo>
                  <a:pt x="99734" y="91527"/>
                </a:lnTo>
                <a:lnTo>
                  <a:pt x="98652" y="78552"/>
                </a:lnTo>
                <a:lnTo>
                  <a:pt x="96000" y="66053"/>
                </a:lnTo>
                <a:lnTo>
                  <a:pt x="94195" y="60109"/>
                </a:lnTo>
                <a:lnTo>
                  <a:pt x="89604" y="48271"/>
                </a:lnTo>
                <a:lnTo>
                  <a:pt x="84248" y="36719"/>
                </a:lnTo>
                <a:lnTo>
                  <a:pt x="80492" y="29210"/>
                </a:lnTo>
                <a:lnTo>
                  <a:pt x="73940" y="18364"/>
                </a:lnTo>
                <a:lnTo>
                  <a:pt x="67266" y="7054"/>
                </a:lnTo>
                <a:lnTo>
                  <a:pt x="64643" y="0"/>
                </a:lnTo>
                <a:lnTo>
                  <a:pt x="64757" y="1358"/>
                </a:lnTo>
                <a:lnTo>
                  <a:pt x="64020" y="3517"/>
                </a:lnTo>
                <a:lnTo>
                  <a:pt x="64008" y="4889"/>
                </a:lnTo>
                <a:lnTo>
                  <a:pt x="54610" y="3864"/>
                </a:lnTo>
                <a:lnTo>
                  <a:pt x="40078" y="3166"/>
                </a:lnTo>
                <a:lnTo>
                  <a:pt x="24199" y="3326"/>
                </a:lnTo>
                <a:lnTo>
                  <a:pt x="10765" y="4878"/>
                </a:lnTo>
                <a:lnTo>
                  <a:pt x="4572" y="72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1" name="object 5281"/>
          <p:cNvSpPr/>
          <p:nvPr/>
        </p:nvSpPr>
        <p:spPr>
          <a:xfrm>
            <a:off x="4142067" y="1660125"/>
            <a:ext cx="98856" cy="50641"/>
          </a:xfrm>
          <a:custGeom>
            <a:avLst/>
            <a:gdLst/>
            <a:ahLst/>
            <a:cxnLst/>
            <a:rect l="l" t="t" r="r" b="b"/>
            <a:pathLst>
              <a:path w="98856" h="50641">
                <a:moveTo>
                  <a:pt x="0" y="0"/>
                </a:moveTo>
                <a:lnTo>
                  <a:pt x="3177" y="13130"/>
                </a:lnTo>
                <a:lnTo>
                  <a:pt x="7995" y="24385"/>
                </a:lnTo>
                <a:lnTo>
                  <a:pt x="14202" y="33711"/>
                </a:lnTo>
                <a:lnTo>
                  <a:pt x="21548" y="41053"/>
                </a:lnTo>
                <a:lnTo>
                  <a:pt x="29782" y="46357"/>
                </a:lnTo>
                <a:lnTo>
                  <a:pt x="38654" y="49571"/>
                </a:lnTo>
                <a:lnTo>
                  <a:pt x="47913" y="50641"/>
                </a:lnTo>
                <a:lnTo>
                  <a:pt x="57308" y="49512"/>
                </a:lnTo>
                <a:lnTo>
                  <a:pt x="66589" y="46131"/>
                </a:lnTo>
                <a:lnTo>
                  <a:pt x="75505" y="40445"/>
                </a:lnTo>
                <a:lnTo>
                  <a:pt x="83806" y="32399"/>
                </a:lnTo>
                <a:lnTo>
                  <a:pt x="91242" y="21940"/>
                </a:lnTo>
                <a:lnTo>
                  <a:pt x="97560" y="9015"/>
                </a:lnTo>
                <a:lnTo>
                  <a:pt x="98856" y="56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2" name="object 5282"/>
          <p:cNvSpPr/>
          <p:nvPr/>
        </p:nvSpPr>
        <p:spPr>
          <a:xfrm>
            <a:off x="4242753" y="1728095"/>
            <a:ext cx="30391" cy="55410"/>
          </a:xfrm>
          <a:custGeom>
            <a:avLst/>
            <a:gdLst/>
            <a:ahLst/>
            <a:cxnLst/>
            <a:rect l="l" t="t" r="r" b="b"/>
            <a:pathLst>
              <a:path w="30391" h="55410">
                <a:moveTo>
                  <a:pt x="0" y="0"/>
                </a:moveTo>
                <a:lnTo>
                  <a:pt x="7313" y="8934"/>
                </a:lnTo>
                <a:lnTo>
                  <a:pt x="14761" y="20448"/>
                </a:lnTo>
                <a:lnTo>
                  <a:pt x="21595" y="33056"/>
                </a:lnTo>
                <a:lnTo>
                  <a:pt x="27071" y="45276"/>
                </a:lnTo>
                <a:lnTo>
                  <a:pt x="30391" y="554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3" name="object 5283"/>
          <p:cNvSpPr/>
          <p:nvPr/>
        </p:nvSpPr>
        <p:spPr>
          <a:xfrm>
            <a:off x="4367899" y="1939030"/>
            <a:ext cx="75069" cy="30403"/>
          </a:xfrm>
          <a:custGeom>
            <a:avLst/>
            <a:gdLst/>
            <a:ahLst/>
            <a:cxnLst/>
            <a:rect l="l" t="t" r="r" b="b"/>
            <a:pathLst>
              <a:path w="75069" h="30403">
                <a:moveTo>
                  <a:pt x="0" y="30403"/>
                </a:moveTo>
                <a:lnTo>
                  <a:pt x="11913" y="29225"/>
                </a:lnTo>
                <a:lnTo>
                  <a:pt x="24640" y="26405"/>
                </a:lnTo>
                <a:lnTo>
                  <a:pt x="37587" y="22153"/>
                </a:lnTo>
                <a:lnTo>
                  <a:pt x="50160" y="16679"/>
                </a:lnTo>
                <a:lnTo>
                  <a:pt x="61764" y="10196"/>
                </a:lnTo>
                <a:lnTo>
                  <a:pt x="71807" y="2913"/>
                </a:lnTo>
                <a:lnTo>
                  <a:pt x="750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4" name="object 5284"/>
          <p:cNvSpPr/>
          <p:nvPr/>
        </p:nvSpPr>
        <p:spPr>
          <a:xfrm>
            <a:off x="4423295" y="1958702"/>
            <a:ext cx="66154" cy="33959"/>
          </a:xfrm>
          <a:custGeom>
            <a:avLst/>
            <a:gdLst/>
            <a:ahLst/>
            <a:cxnLst/>
            <a:rect l="l" t="t" r="r" b="b"/>
            <a:pathLst>
              <a:path w="66154" h="33959">
                <a:moveTo>
                  <a:pt x="0" y="33959"/>
                </a:moveTo>
                <a:lnTo>
                  <a:pt x="15500" y="31675"/>
                </a:lnTo>
                <a:lnTo>
                  <a:pt x="27746" y="27395"/>
                </a:lnTo>
                <a:lnTo>
                  <a:pt x="37922" y="21547"/>
                </a:lnTo>
                <a:lnTo>
                  <a:pt x="47215" y="14554"/>
                </a:lnTo>
                <a:lnTo>
                  <a:pt x="56811" y="6843"/>
                </a:lnTo>
                <a:lnTo>
                  <a:pt x="661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5" name="object 5285"/>
          <p:cNvSpPr/>
          <p:nvPr/>
        </p:nvSpPr>
        <p:spPr>
          <a:xfrm>
            <a:off x="4737200" y="1953158"/>
            <a:ext cx="92700" cy="42336"/>
          </a:xfrm>
          <a:custGeom>
            <a:avLst/>
            <a:gdLst/>
            <a:ahLst/>
            <a:cxnLst/>
            <a:rect l="l" t="t" r="r" b="b"/>
            <a:pathLst>
              <a:path w="92700" h="42336">
                <a:moveTo>
                  <a:pt x="0" y="22866"/>
                </a:moveTo>
                <a:lnTo>
                  <a:pt x="2263" y="31244"/>
                </a:lnTo>
                <a:lnTo>
                  <a:pt x="9589" y="37768"/>
                </a:lnTo>
                <a:lnTo>
                  <a:pt x="21042" y="41276"/>
                </a:lnTo>
                <a:lnTo>
                  <a:pt x="33425" y="42332"/>
                </a:lnTo>
                <a:lnTo>
                  <a:pt x="46737" y="42336"/>
                </a:lnTo>
                <a:lnTo>
                  <a:pt x="59978" y="41073"/>
                </a:lnTo>
                <a:lnTo>
                  <a:pt x="72153" y="38328"/>
                </a:lnTo>
                <a:lnTo>
                  <a:pt x="78205" y="36031"/>
                </a:lnTo>
                <a:lnTo>
                  <a:pt x="88812" y="28877"/>
                </a:lnTo>
                <a:lnTo>
                  <a:pt x="92700" y="20978"/>
                </a:lnTo>
                <a:lnTo>
                  <a:pt x="90512" y="13183"/>
                </a:lnTo>
                <a:lnTo>
                  <a:pt x="82895" y="6336"/>
                </a:lnTo>
                <a:lnTo>
                  <a:pt x="72833" y="1957"/>
                </a:lnTo>
                <a:lnTo>
                  <a:pt x="78179" y="1957"/>
                </a:lnTo>
                <a:lnTo>
                  <a:pt x="66543" y="1445"/>
                </a:lnTo>
                <a:lnTo>
                  <a:pt x="53198" y="497"/>
                </a:lnTo>
                <a:lnTo>
                  <a:pt x="39407" y="0"/>
                </a:lnTo>
                <a:lnTo>
                  <a:pt x="26434" y="835"/>
                </a:lnTo>
                <a:lnTo>
                  <a:pt x="15540" y="3889"/>
                </a:lnTo>
                <a:lnTo>
                  <a:pt x="13346" y="5068"/>
                </a:lnTo>
                <a:lnTo>
                  <a:pt x="3470" y="13764"/>
                </a:lnTo>
                <a:lnTo>
                  <a:pt x="0" y="2286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6" name="object 5286"/>
          <p:cNvSpPr/>
          <p:nvPr/>
        </p:nvSpPr>
        <p:spPr>
          <a:xfrm>
            <a:off x="4737200" y="1953158"/>
            <a:ext cx="92700" cy="42336"/>
          </a:xfrm>
          <a:custGeom>
            <a:avLst/>
            <a:gdLst/>
            <a:ahLst/>
            <a:cxnLst/>
            <a:rect l="l" t="t" r="r" b="b"/>
            <a:pathLst>
              <a:path w="92700" h="42336">
                <a:moveTo>
                  <a:pt x="78179" y="1957"/>
                </a:moveTo>
                <a:lnTo>
                  <a:pt x="66543" y="1445"/>
                </a:lnTo>
                <a:lnTo>
                  <a:pt x="53198" y="497"/>
                </a:lnTo>
                <a:lnTo>
                  <a:pt x="39407" y="0"/>
                </a:lnTo>
                <a:lnTo>
                  <a:pt x="26434" y="835"/>
                </a:lnTo>
                <a:lnTo>
                  <a:pt x="15540" y="3889"/>
                </a:lnTo>
                <a:lnTo>
                  <a:pt x="3470" y="13764"/>
                </a:lnTo>
                <a:lnTo>
                  <a:pt x="0" y="22866"/>
                </a:lnTo>
                <a:lnTo>
                  <a:pt x="2263" y="31244"/>
                </a:lnTo>
                <a:lnTo>
                  <a:pt x="9589" y="37768"/>
                </a:lnTo>
                <a:lnTo>
                  <a:pt x="21042" y="41276"/>
                </a:lnTo>
                <a:lnTo>
                  <a:pt x="33425" y="42332"/>
                </a:lnTo>
                <a:lnTo>
                  <a:pt x="46737" y="42336"/>
                </a:lnTo>
                <a:lnTo>
                  <a:pt x="59978" y="41073"/>
                </a:lnTo>
                <a:lnTo>
                  <a:pt x="72153" y="38328"/>
                </a:lnTo>
                <a:lnTo>
                  <a:pt x="78205" y="36031"/>
                </a:lnTo>
                <a:lnTo>
                  <a:pt x="88812" y="28877"/>
                </a:lnTo>
                <a:lnTo>
                  <a:pt x="92700" y="20978"/>
                </a:lnTo>
                <a:lnTo>
                  <a:pt x="90512" y="13183"/>
                </a:lnTo>
                <a:lnTo>
                  <a:pt x="82895" y="6336"/>
                </a:lnTo>
                <a:lnTo>
                  <a:pt x="72833" y="19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7" name="object 5287"/>
          <p:cNvSpPr/>
          <p:nvPr/>
        </p:nvSpPr>
        <p:spPr>
          <a:xfrm>
            <a:off x="4769484" y="1905077"/>
            <a:ext cx="42608" cy="25019"/>
          </a:xfrm>
          <a:custGeom>
            <a:avLst/>
            <a:gdLst/>
            <a:ahLst/>
            <a:cxnLst/>
            <a:rect l="l" t="t" r="r" b="b"/>
            <a:pathLst>
              <a:path w="42608" h="25018">
                <a:moveTo>
                  <a:pt x="11939" y="1777"/>
                </a:moveTo>
                <a:lnTo>
                  <a:pt x="2416" y="5187"/>
                </a:lnTo>
                <a:lnTo>
                  <a:pt x="0" y="11762"/>
                </a:lnTo>
                <a:lnTo>
                  <a:pt x="3467" y="18947"/>
                </a:lnTo>
                <a:lnTo>
                  <a:pt x="11595" y="24189"/>
                </a:lnTo>
                <a:lnTo>
                  <a:pt x="22671" y="25018"/>
                </a:lnTo>
                <a:lnTo>
                  <a:pt x="32230" y="21731"/>
                </a:lnTo>
                <a:lnTo>
                  <a:pt x="39570" y="16090"/>
                </a:lnTo>
                <a:lnTo>
                  <a:pt x="42608" y="9550"/>
                </a:lnTo>
                <a:lnTo>
                  <a:pt x="39259" y="3566"/>
                </a:lnTo>
                <a:lnTo>
                  <a:pt x="29821" y="0"/>
                </a:lnTo>
                <a:lnTo>
                  <a:pt x="11939" y="17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8" name="object 5288"/>
          <p:cNvSpPr/>
          <p:nvPr/>
        </p:nvSpPr>
        <p:spPr>
          <a:xfrm>
            <a:off x="4769484" y="1905077"/>
            <a:ext cx="42608" cy="25019"/>
          </a:xfrm>
          <a:custGeom>
            <a:avLst/>
            <a:gdLst/>
            <a:ahLst/>
            <a:cxnLst/>
            <a:rect l="l" t="t" r="r" b="b"/>
            <a:pathLst>
              <a:path w="42608" h="25018">
                <a:moveTo>
                  <a:pt x="11939" y="1777"/>
                </a:moveTo>
                <a:lnTo>
                  <a:pt x="2416" y="5187"/>
                </a:lnTo>
                <a:lnTo>
                  <a:pt x="0" y="11762"/>
                </a:lnTo>
                <a:lnTo>
                  <a:pt x="3467" y="18947"/>
                </a:lnTo>
                <a:lnTo>
                  <a:pt x="11595" y="24189"/>
                </a:lnTo>
                <a:lnTo>
                  <a:pt x="22671" y="25018"/>
                </a:lnTo>
                <a:lnTo>
                  <a:pt x="32230" y="21731"/>
                </a:lnTo>
                <a:lnTo>
                  <a:pt x="39570" y="16090"/>
                </a:lnTo>
                <a:lnTo>
                  <a:pt x="42608" y="9550"/>
                </a:lnTo>
                <a:lnTo>
                  <a:pt x="39259" y="3566"/>
                </a:lnTo>
                <a:lnTo>
                  <a:pt x="29821" y="0"/>
                </a:lnTo>
                <a:lnTo>
                  <a:pt x="11939" y="17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9" name="object 5289"/>
          <p:cNvSpPr/>
          <p:nvPr/>
        </p:nvSpPr>
        <p:spPr>
          <a:xfrm>
            <a:off x="4009009" y="1712013"/>
            <a:ext cx="21021" cy="11314"/>
          </a:xfrm>
          <a:custGeom>
            <a:avLst/>
            <a:gdLst/>
            <a:ahLst/>
            <a:cxnLst/>
            <a:rect l="l" t="t" r="r" b="b"/>
            <a:pathLst>
              <a:path w="21021" h="11314">
                <a:moveTo>
                  <a:pt x="21021" y="0"/>
                </a:moveTo>
                <a:lnTo>
                  <a:pt x="10192" y="2540"/>
                </a:lnTo>
                <a:lnTo>
                  <a:pt x="3351" y="6017"/>
                </a:lnTo>
                <a:lnTo>
                  <a:pt x="47" y="10259"/>
                </a:lnTo>
                <a:lnTo>
                  <a:pt x="0" y="11314"/>
                </a:lnTo>
                <a:lnTo>
                  <a:pt x="2102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0" name="object 5290"/>
          <p:cNvSpPr/>
          <p:nvPr/>
        </p:nvSpPr>
        <p:spPr>
          <a:xfrm>
            <a:off x="3983299" y="1723329"/>
            <a:ext cx="529212" cy="277661"/>
          </a:xfrm>
          <a:custGeom>
            <a:avLst/>
            <a:gdLst/>
            <a:ahLst/>
            <a:cxnLst/>
            <a:rect l="l" t="t" r="r" b="b"/>
            <a:pathLst>
              <a:path w="529212" h="277661">
                <a:moveTo>
                  <a:pt x="480261" y="3844"/>
                </a:moveTo>
                <a:lnTo>
                  <a:pt x="477909" y="8440"/>
                </a:lnTo>
                <a:lnTo>
                  <a:pt x="472209" y="13633"/>
                </a:lnTo>
                <a:lnTo>
                  <a:pt x="464164" y="19091"/>
                </a:lnTo>
                <a:lnTo>
                  <a:pt x="454778" y="24482"/>
                </a:lnTo>
                <a:lnTo>
                  <a:pt x="445055" y="29474"/>
                </a:lnTo>
                <a:lnTo>
                  <a:pt x="436000" y="33735"/>
                </a:lnTo>
                <a:lnTo>
                  <a:pt x="428616" y="36933"/>
                </a:lnTo>
                <a:lnTo>
                  <a:pt x="423907" y="38735"/>
                </a:lnTo>
                <a:lnTo>
                  <a:pt x="423155" y="38982"/>
                </a:lnTo>
                <a:lnTo>
                  <a:pt x="410813" y="43261"/>
                </a:lnTo>
                <a:lnTo>
                  <a:pt x="398642" y="47816"/>
                </a:lnTo>
                <a:lnTo>
                  <a:pt x="386611" y="52505"/>
                </a:lnTo>
                <a:lnTo>
                  <a:pt x="374690" y="57190"/>
                </a:lnTo>
                <a:lnTo>
                  <a:pt x="362846" y="61731"/>
                </a:lnTo>
                <a:lnTo>
                  <a:pt x="351050" y="65988"/>
                </a:lnTo>
                <a:lnTo>
                  <a:pt x="339271" y="69820"/>
                </a:lnTo>
                <a:lnTo>
                  <a:pt x="327476" y="73089"/>
                </a:lnTo>
                <a:lnTo>
                  <a:pt x="318187" y="75106"/>
                </a:lnTo>
                <a:lnTo>
                  <a:pt x="305744" y="76955"/>
                </a:lnTo>
                <a:lnTo>
                  <a:pt x="293230" y="77963"/>
                </a:lnTo>
                <a:lnTo>
                  <a:pt x="280666" y="78256"/>
                </a:lnTo>
                <a:lnTo>
                  <a:pt x="268073" y="77962"/>
                </a:lnTo>
                <a:lnTo>
                  <a:pt x="255473" y="77205"/>
                </a:lnTo>
                <a:lnTo>
                  <a:pt x="242886" y="76112"/>
                </a:lnTo>
                <a:lnTo>
                  <a:pt x="230334" y="74810"/>
                </a:lnTo>
                <a:lnTo>
                  <a:pt x="217838" y="73423"/>
                </a:lnTo>
                <a:lnTo>
                  <a:pt x="205418" y="72080"/>
                </a:lnTo>
                <a:lnTo>
                  <a:pt x="193097" y="70904"/>
                </a:lnTo>
                <a:lnTo>
                  <a:pt x="191341" y="70746"/>
                </a:lnTo>
                <a:lnTo>
                  <a:pt x="178554" y="69073"/>
                </a:lnTo>
                <a:lnTo>
                  <a:pt x="166028" y="66653"/>
                </a:lnTo>
                <a:lnTo>
                  <a:pt x="153695" y="63680"/>
                </a:lnTo>
                <a:lnTo>
                  <a:pt x="141486" y="60346"/>
                </a:lnTo>
                <a:lnTo>
                  <a:pt x="129332" y="56846"/>
                </a:lnTo>
                <a:lnTo>
                  <a:pt x="117164" y="53373"/>
                </a:lnTo>
                <a:lnTo>
                  <a:pt x="104914" y="50120"/>
                </a:lnTo>
                <a:lnTo>
                  <a:pt x="92513" y="47282"/>
                </a:lnTo>
                <a:lnTo>
                  <a:pt x="87789" y="46043"/>
                </a:lnTo>
                <a:lnTo>
                  <a:pt x="80589" y="43502"/>
                </a:lnTo>
                <a:lnTo>
                  <a:pt x="72405" y="40026"/>
                </a:lnTo>
                <a:lnTo>
                  <a:pt x="63688" y="35784"/>
                </a:lnTo>
                <a:lnTo>
                  <a:pt x="54892" y="30946"/>
                </a:lnTo>
                <a:lnTo>
                  <a:pt x="46468" y="25683"/>
                </a:lnTo>
                <a:lnTo>
                  <a:pt x="38869" y="20165"/>
                </a:lnTo>
                <a:lnTo>
                  <a:pt x="32546" y="14562"/>
                </a:lnTo>
                <a:lnTo>
                  <a:pt x="27951" y="9044"/>
                </a:lnTo>
                <a:lnTo>
                  <a:pt x="25537" y="3781"/>
                </a:lnTo>
                <a:lnTo>
                  <a:pt x="25708" y="0"/>
                </a:lnTo>
                <a:lnTo>
                  <a:pt x="23489" y="1194"/>
                </a:lnTo>
                <a:lnTo>
                  <a:pt x="21871" y="5418"/>
                </a:lnTo>
                <a:lnTo>
                  <a:pt x="18460" y="17543"/>
                </a:lnTo>
                <a:lnTo>
                  <a:pt x="15867" y="29814"/>
                </a:lnTo>
                <a:lnTo>
                  <a:pt x="12821" y="42367"/>
                </a:lnTo>
                <a:lnTo>
                  <a:pt x="12634" y="42991"/>
                </a:lnTo>
                <a:lnTo>
                  <a:pt x="8218" y="53410"/>
                </a:lnTo>
                <a:lnTo>
                  <a:pt x="3031" y="64631"/>
                </a:lnTo>
                <a:lnTo>
                  <a:pt x="0" y="76043"/>
                </a:lnTo>
                <a:lnTo>
                  <a:pt x="2051" y="87033"/>
                </a:lnTo>
                <a:lnTo>
                  <a:pt x="10110" y="94855"/>
                </a:lnTo>
                <a:lnTo>
                  <a:pt x="22634" y="101473"/>
                </a:lnTo>
                <a:lnTo>
                  <a:pt x="34119" y="106655"/>
                </a:lnTo>
                <a:lnTo>
                  <a:pt x="37237" y="108207"/>
                </a:lnTo>
                <a:lnTo>
                  <a:pt x="48672" y="114161"/>
                </a:lnTo>
                <a:lnTo>
                  <a:pt x="60024" y="120083"/>
                </a:lnTo>
                <a:lnTo>
                  <a:pt x="71440" y="125515"/>
                </a:lnTo>
                <a:lnTo>
                  <a:pt x="83065" y="129997"/>
                </a:lnTo>
                <a:lnTo>
                  <a:pt x="94572" y="134798"/>
                </a:lnTo>
                <a:lnTo>
                  <a:pt x="105114" y="140933"/>
                </a:lnTo>
                <a:lnTo>
                  <a:pt x="115402" y="147435"/>
                </a:lnTo>
                <a:lnTo>
                  <a:pt x="127070" y="153632"/>
                </a:lnTo>
                <a:lnTo>
                  <a:pt x="129294" y="154606"/>
                </a:lnTo>
                <a:lnTo>
                  <a:pt x="141221" y="159017"/>
                </a:lnTo>
                <a:lnTo>
                  <a:pt x="153453" y="162577"/>
                </a:lnTo>
                <a:lnTo>
                  <a:pt x="165815" y="165727"/>
                </a:lnTo>
                <a:lnTo>
                  <a:pt x="178131" y="168906"/>
                </a:lnTo>
                <a:lnTo>
                  <a:pt x="190223" y="172555"/>
                </a:lnTo>
                <a:lnTo>
                  <a:pt x="201916" y="177115"/>
                </a:lnTo>
                <a:lnTo>
                  <a:pt x="213034" y="183026"/>
                </a:lnTo>
                <a:lnTo>
                  <a:pt x="223400" y="190729"/>
                </a:lnTo>
                <a:lnTo>
                  <a:pt x="229648" y="196857"/>
                </a:lnTo>
                <a:lnTo>
                  <a:pt x="237450" y="207475"/>
                </a:lnTo>
                <a:lnTo>
                  <a:pt x="242196" y="218283"/>
                </a:lnTo>
                <a:lnTo>
                  <a:pt x="244611" y="229339"/>
                </a:lnTo>
                <a:lnTo>
                  <a:pt x="245418" y="240701"/>
                </a:lnTo>
                <a:lnTo>
                  <a:pt x="245339" y="252427"/>
                </a:lnTo>
                <a:lnTo>
                  <a:pt x="245099" y="264575"/>
                </a:lnTo>
                <a:lnTo>
                  <a:pt x="245421" y="277203"/>
                </a:lnTo>
                <a:lnTo>
                  <a:pt x="247469" y="277304"/>
                </a:lnTo>
                <a:lnTo>
                  <a:pt x="260170" y="277661"/>
                </a:lnTo>
                <a:lnTo>
                  <a:pt x="272873" y="277622"/>
                </a:lnTo>
                <a:lnTo>
                  <a:pt x="285570" y="277283"/>
                </a:lnTo>
                <a:lnTo>
                  <a:pt x="298253" y="276739"/>
                </a:lnTo>
                <a:lnTo>
                  <a:pt x="310912" y="276088"/>
                </a:lnTo>
                <a:lnTo>
                  <a:pt x="323539" y="275425"/>
                </a:lnTo>
                <a:lnTo>
                  <a:pt x="323708" y="268537"/>
                </a:lnTo>
                <a:lnTo>
                  <a:pt x="323714" y="255238"/>
                </a:lnTo>
                <a:lnTo>
                  <a:pt x="324158" y="241626"/>
                </a:lnTo>
                <a:lnTo>
                  <a:pt x="325939" y="230010"/>
                </a:lnTo>
                <a:lnTo>
                  <a:pt x="330698" y="217416"/>
                </a:lnTo>
                <a:lnTo>
                  <a:pt x="337061" y="206363"/>
                </a:lnTo>
                <a:lnTo>
                  <a:pt x="344932" y="196168"/>
                </a:lnTo>
                <a:lnTo>
                  <a:pt x="354029" y="186805"/>
                </a:lnTo>
                <a:lnTo>
                  <a:pt x="364068" y="178245"/>
                </a:lnTo>
                <a:lnTo>
                  <a:pt x="374768" y="170460"/>
                </a:lnTo>
                <a:lnTo>
                  <a:pt x="385845" y="163424"/>
                </a:lnTo>
                <a:lnTo>
                  <a:pt x="396935" y="157687"/>
                </a:lnTo>
                <a:lnTo>
                  <a:pt x="408737" y="152871"/>
                </a:lnTo>
                <a:lnTo>
                  <a:pt x="420816" y="148537"/>
                </a:lnTo>
                <a:lnTo>
                  <a:pt x="432797" y="144209"/>
                </a:lnTo>
                <a:lnTo>
                  <a:pt x="441551" y="140283"/>
                </a:lnTo>
                <a:lnTo>
                  <a:pt x="452074" y="134087"/>
                </a:lnTo>
                <a:lnTo>
                  <a:pt x="462453" y="127296"/>
                </a:lnTo>
                <a:lnTo>
                  <a:pt x="474021" y="120434"/>
                </a:lnTo>
                <a:lnTo>
                  <a:pt x="480631" y="117133"/>
                </a:lnTo>
                <a:lnTo>
                  <a:pt x="491032" y="112264"/>
                </a:lnTo>
                <a:lnTo>
                  <a:pt x="502002" y="106855"/>
                </a:lnTo>
                <a:lnTo>
                  <a:pt x="512424" y="100769"/>
                </a:lnTo>
                <a:lnTo>
                  <a:pt x="521178" y="93869"/>
                </a:lnTo>
                <a:lnTo>
                  <a:pt x="527147" y="86018"/>
                </a:lnTo>
                <a:lnTo>
                  <a:pt x="529212" y="77079"/>
                </a:lnTo>
                <a:lnTo>
                  <a:pt x="526257" y="66917"/>
                </a:lnTo>
                <a:lnTo>
                  <a:pt x="521000" y="57809"/>
                </a:lnTo>
                <a:lnTo>
                  <a:pt x="513686" y="46093"/>
                </a:lnTo>
                <a:lnTo>
                  <a:pt x="504830" y="32914"/>
                </a:lnTo>
                <a:lnTo>
                  <a:pt x="495195" y="19871"/>
                </a:lnTo>
                <a:lnTo>
                  <a:pt x="485545" y="8561"/>
                </a:lnTo>
                <a:lnTo>
                  <a:pt x="480241" y="381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1" name="object 5291"/>
          <p:cNvSpPr/>
          <p:nvPr/>
        </p:nvSpPr>
        <p:spPr>
          <a:xfrm>
            <a:off x="4452547" y="1720866"/>
            <a:ext cx="10995" cy="6273"/>
          </a:xfrm>
          <a:custGeom>
            <a:avLst/>
            <a:gdLst/>
            <a:ahLst/>
            <a:cxnLst/>
            <a:rect l="l" t="t" r="r" b="b"/>
            <a:pathLst>
              <a:path w="10995" h="6273">
                <a:moveTo>
                  <a:pt x="7394" y="3046"/>
                </a:moveTo>
                <a:lnTo>
                  <a:pt x="10995" y="6273"/>
                </a:lnTo>
                <a:lnTo>
                  <a:pt x="9012" y="2640"/>
                </a:lnTo>
                <a:lnTo>
                  <a:pt x="1653" y="234"/>
                </a:lnTo>
                <a:lnTo>
                  <a:pt x="0" y="0"/>
                </a:lnTo>
                <a:lnTo>
                  <a:pt x="7394" y="30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2" name="object 5292"/>
          <p:cNvSpPr/>
          <p:nvPr/>
        </p:nvSpPr>
        <p:spPr>
          <a:xfrm>
            <a:off x="3983299" y="1712013"/>
            <a:ext cx="529212" cy="288976"/>
          </a:xfrm>
          <a:custGeom>
            <a:avLst/>
            <a:gdLst/>
            <a:ahLst/>
            <a:cxnLst/>
            <a:rect l="l" t="t" r="r" b="b"/>
            <a:pathLst>
              <a:path w="529212" h="288976">
                <a:moveTo>
                  <a:pt x="46730" y="0"/>
                </a:moveTo>
                <a:lnTo>
                  <a:pt x="35900" y="2540"/>
                </a:lnTo>
                <a:lnTo>
                  <a:pt x="29060" y="6017"/>
                </a:lnTo>
                <a:lnTo>
                  <a:pt x="25756" y="10259"/>
                </a:lnTo>
                <a:lnTo>
                  <a:pt x="25537" y="15096"/>
                </a:lnTo>
                <a:lnTo>
                  <a:pt x="27951" y="20359"/>
                </a:lnTo>
                <a:lnTo>
                  <a:pt x="32546" y="25877"/>
                </a:lnTo>
                <a:lnTo>
                  <a:pt x="38869" y="31480"/>
                </a:lnTo>
                <a:lnTo>
                  <a:pt x="46468" y="36998"/>
                </a:lnTo>
                <a:lnTo>
                  <a:pt x="54892" y="42261"/>
                </a:lnTo>
                <a:lnTo>
                  <a:pt x="63688" y="47098"/>
                </a:lnTo>
                <a:lnTo>
                  <a:pt x="72405" y="51341"/>
                </a:lnTo>
                <a:lnTo>
                  <a:pt x="80589" y="54817"/>
                </a:lnTo>
                <a:lnTo>
                  <a:pt x="87789" y="57358"/>
                </a:lnTo>
                <a:lnTo>
                  <a:pt x="92513" y="58597"/>
                </a:lnTo>
                <a:lnTo>
                  <a:pt x="104914" y="61435"/>
                </a:lnTo>
                <a:lnTo>
                  <a:pt x="117164" y="64688"/>
                </a:lnTo>
                <a:lnTo>
                  <a:pt x="129332" y="68161"/>
                </a:lnTo>
                <a:lnTo>
                  <a:pt x="141486" y="71661"/>
                </a:lnTo>
                <a:lnTo>
                  <a:pt x="153695" y="74995"/>
                </a:lnTo>
                <a:lnTo>
                  <a:pt x="166028" y="77968"/>
                </a:lnTo>
                <a:lnTo>
                  <a:pt x="178554" y="80388"/>
                </a:lnTo>
                <a:lnTo>
                  <a:pt x="191341" y="82061"/>
                </a:lnTo>
                <a:lnTo>
                  <a:pt x="193097" y="82219"/>
                </a:lnTo>
                <a:lnTo>
                  <a:pt x="205418" y="83395"/>
                </a:lnTo>
                <a:lnTo>
                  <a:pt x="217838" y="84738"/>
                </a:lnTo>
                <a:lnTo>
                  <a:pt x="230334" y="86125"/>
                </a:lnTo>
                <a:lnTo>
                  <a:pt x="242886" y="87427"/>
                </a:lnTo>
                <a:lnTo>
                  <a:pt x="255473" y="88520"/>
                </a:lnTo>
                <a:lnTo>
                  <a:pt x="268073" y="89277"/>
                </a:lnTo>
                <a:lnTo>
                  <a:pt x="280666" y="89571"/>
                </a:lnTo>
                <a:lnTo>
                  <a:pt x="293230" y="89278"/>
                </a:lnTo>
                <a:lnTo>
                  <a:pt x="305744" y="88270"/>
                </a:lnTo>
                <a:lnTo>
                  <a:pt x="318187" y="86421"/>
                </a:lnTo>
                <a:lnTo>
                  <a:pt x="327476" y="84404"/>
                </a:lnTo>
                <a:lnTo>
                  <a:pt x="339271" y="81135"/>
                </a:lnTo>
                <a:lnTo>
                  <a:pt x="351050" y="77303"/>
                </a:lnTo>
                <a:lnTo>
                  <a:pt x="362846" y="73046"/>
                </a:lnTo>
                <a:lnTo>
                  <a:pt x="374690" y="68505"/>
                </a:lnTo>
                <a:lnTo>
                  <a:pt x="386611" y="63820"/>
                </a:lnTo>
                <a:lnTo>
                  <a:pt x="398642" y="59131"/>
                </a:lnTo>
                <a:lnTo>
                  <a:pt x="410813" y="54576"/>
                </a:lnTo>
                <a:lnTo>
                  <a:pt x="423155" y="50297"/>
                </a:lnTo>
                <a:lnTo>
                  <a:pt x="423907" y="50050"/>
                </a:lnTo>
                <a:lnTo>
                  <a:pt x="428616" y="48248"/>
                </a:lnTo>
                <a:lnTo>
                  <a:pt x="436000" y="45050"/>
                </a:lnTo>
                <a:lnTo>
                  <a:pt x="445055" y="40789"/>
                </a:lnTo>
                <a:lnTo>
                  <a:pt x="454778" y="35797"/>
                </a:lnTo>
                <a:lnTo>
                  <a:pt x="464164" y="30406"/>
                </a:lnTo>
                <a:lnTo>
                  <a:pt x="472209" y="24948"/>
                </a:lnTo>
                <a:lnTo>
                  <a:pt x="477909" y="19755"/>
                </a:lnTo>
                <a:lnTo>
                  <a:pt x="480261" y="15159"/>
                </a:lnTo>
                <a:lnTo>
                  <a:pt x="478259" y="11492"/>
                </a:lnTo>
                <a:lnTo>
                  <a:pt x="470900" y="9086"/>
                </a:lnTo>
                <a:lnTo>
                  <a:pt x="469246" y="8851"/>
                </a:lnTo>
                <a:lnTo>
                  <a:pt x="476641" y="11898"/>
                </a:lnTo>
                <a:lnTo>
                  <a:pt x="485545" y="19876"/>
                </a:lnTo>
                <a:lnTo>
                  <a:pt x="495195" y="31186"/>
                </a:lnTo>
                <a:lnTo>
                  <a:pt x="504830" y="44229"/>
                </a:lnTo>
                <a:lnTo>
                  <a:pt x="513686" y="57408"/>
                </a:lnTo>
                <a:lnTo>
                  <a:pt x="521000" y="69124"/>
                </a:lnTo>
                <a:lnTo>
                  <a:pt x="526009" y="77777"/>
                </a:lnTo>
                <a:lnTo>
                  <a:pt x="529212" y="88394"/>
                </a:lnTo>
                <a:lnTo>
                  <a:pt x="527147" y="97333"/>
                </a:lnTo>
                <a:lnTo>
                  <a:pt x="521178" y="105184"/>
                </a:lnTo>
                <a:lnTo>
                  <a:pt x="512424" y="112084"/>
                </a:lnTo>
                <a:lnTo>
                  <a:pt x="502002" y="118170"/>
                </a:lnTo>
                <a:lnTo>
                  <a:pt x="491032" y="123579"/>
                </a:lnTo>
                <a:lnTo>
                  <a:pt x="480631" y="128448"/>
                </a:lnTo>
                <a:lnTo>
                  <a:pt x="474021" y="131749"/>
                </a:lnTo>
                <a:lnTo>
                  <a:pt x="462453" y="138611"/>
                </a:lnTo>
                <a:lnTo>
                  <a:pt x="452074" y="145402"/>
                </a:lnTo>
                <a:lnTo>
                  <a:pt x="441551" y="151598"/>
                </a:lnTo>
                <a:lnTo>
                  <a:pt x="432797" y="155524"/>
                </a:lnTo>
                <a:lnTo>
                  <a:pt x="420816" y="159852"/>
                </a:lnTo>
                <a:lnTo>
                  <a:pt x="408737" y="164186"/>
                </a:lnTo>
                <a:lnTo>
                  <a:pt x="396935" y="169002"/>
                </a:lnTo>
                <a:lnTo>
                  <a:pt x="385845" y="174739"/>
                </a:lnTo>
                <a:lnTo>
                  <a:pt x="374768" y="181775"/>
                </a:lnTo>
                <a:lnTo>
                  <a:pt x="364068" y="189560"/>
                </a:lnTo>
                <a:lnTo>
                  <a:pt x="354029" y="198119"/>
                </a:lnTo>
                <a:lnTo>
                  <a:pt x="344932" y="207483"/>
                </a:lnTo>
                <a:lnTo>
                  <a:pt x="337061" y="217678"/>
                </a:lnTo>
                <a:lnTo>
                  <a:pt x="330698" y="228731"/>
                </a:lnTo>
                <a:lnTo>
                  <a:pt x="326125" y="240672"/>
                </a:lnTo>
                <a:lnTo>
                  <a:pt x="324158" y="252941"/>
                </a:lnTo>
                <a:lnTo>
                  <a:pt x="323714" y="266553"/>
                </a:lnTo>
                <a:lnTo>
                  <a:pt x="323708" y="279852"/>
                </a:lnTo>
                <a:lnTo>
                  <a:pt x="323539" y="286740"/>
                </a:lnTo>
                <a:lnTo>
                  <a:pt x="310912" y="287403"/>
                </a:lnTo>
                <a:lnTo>
                  <a:pt x="298253" y="288054"/>
                </a:lnTo>
                <a:lnTo>
                  <a:pt x="285570" y="288598"/>
                </a:lnTo>
                <a:lnTo>
                  <a:pt x="272873" y="288937"/>
                </a:lnTo>
                <a:lnTo>
                  <a:pt x="260170" y="288976"/>
                </a:lnTo>
                <a:lnTo>
                  <a:pt x="247469" y="288619"/>
                </a:lnTo>
                <a:lnTo>
                  <a:pt x="245421" y="288518"/>
                </a:lnTo>
                <a:lnTo>
                  <a:pt x="245099" y="275890"/>
                </a:lnTo>
                <a:lnTo>
                  <a:pt x="245339" y="263742"/>
                </a:lnTo>
                <a:lnTo>
                  <a:pt x="245418" y="252016"/>
                </a:lnTo>
                <a:lnTo>
                  <a:pt x="244611" y="240654"/>
                </a:lnTo>
                <a:lnTo>
                  <a:pt x="242196" y="229598"/>
                </a:lnTo>
                <a:lnTo>
                  <a:pt x="237450" y="218790"/>
                </a:lnTo>
                <a:lnTo>
                  <a:pt x="229648" y="208172"/>
                </a:lnTo>
                <a:lnTo>
                  <a:pt x="223400" y="202044"/>
                </a:lnTo>
                <a:lnTo>
                  <a:pt x="213034" y="194341"/>
                </a:lnTo>
                <a:lnTo>
                  <a:pt x="201916" y="188430"/>
                </a:lnTo>
                <a:lnTo>
                  <a:pt x="190223" y="183870"/>
                </a:lnTo>
                <a:lnTo>
                  <a:pt x="178131" y="180221"/>
                </a:lnTo>
                <a:lnTo>
                  <a:pt x="165815" y="177042"/>
                </a:lnTo>
                <a:lnTo>
                  <a:pt x="153453" y="173892"/>
                </a:lnTo>
                <a:lnTo>
                  <a:pt x="141221" y="170332"/>
                </a:lnTo>
                <a:lnTo>
                  <a:pt x="129294" y="165921"/>
                </a:lnTo>
                <a:lnTo>
                  <a:pt x="127070" y="164947"/>
                </a:lnTo>
                <a:lnTo>
                  <a:pt x="115402" y="158749"/>
                </a:lnTo>
                <a:lnTo>
                  <a:pt x="105114" y="152248"/>
                </a:lnTo>
                <a:lnTo>
                  <a:pt x="94572" y="146113"/>
                </a:lnTo>
                <a:lnTo>
                  <a:pt x="83065" y="141312"/>
                </a:lnTo>
                <a:lnTo>
                  <a:pt x="71440" y="136830"/>
                </a:lnTo>
                <a:lnTo>
                  <a:pt x="60024" y="131398"/>
                </a:lnTo>
                <a:lnTo>
                  <a:pt x="48672" y="125476"/>
                </a:lnTo>
                <a:lnTo>
                  <a:pt x="37237" y="119522"/>
                </a:lnTo>
                <a:lnTo>
                  <a:pt x="34119" y="117970"/>
                </a:lnTo>
                <a:lnTo>
                  <a:pt x="22634" y="112788"/>
                </a:lnTo>
                <a:lnTo>
                  <a:pt x="10110" y="106170"/>
                </a:lnTo>
                <a:lnTo>
                  <a:pt x="2051" y="98348"/>
                </a:lnTo>
                <a:lnTo>
                  <a:pt x="0" y="87358"/>
                </a:lnTo>
                <a:lnTo>
                  <a:pt x="3031" y="75946"/>
                </a:lnTo>
                <a:lnTo>
                  <a:pt x="8218" y="64725"/>
                </a:lnTo>
                <a:lnTo>
                  <a:pt x="12634" y="54306"/>
                </a:lnTo>
                <a:lnTo>
                  <a:pt x="12821" y="53682"/>
                </a:lnTo>
                <a:lnTo>
                  <a:pt x="15867" y="41129"/>
                </a:lnTo>
                <a:lnTo>
                  <a:pt x="18460" y="28858"/>
                </a:lnTo>
                <a:lnTo>
                  <a:pt x="21871" y="16733"/>
                </a:lnTo>
                <a:lnTo>
                  <a:pt x="23489" y="125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3" name="object 5293"/>
          <p:cNvSpPr/>
          <p:nvPr/>
        </p:nvSpPr>
        <p:spPr>
          <a:xfrm>
            <a:off x="4568816" y="1863948"/>
            <a:ext cx="212887" cy="185914"/>
          </a:xfrm>
          <a:custGeom>
            <a:avLst/>
            <a:gdLst/>
            <a:ahLst/>
            <a:cxnLst/>
            <a:rect l="l" t="t" r="r" b="b"/>
            <a:pathLst>
              <a:path w="212887" h="185914">
                <a:moveTo>
                  <a:pt x="166199" y="16490"/>
                </a:moveTo>
                <a:lnTo>
                  <a:pt x="151950" y="14586"/>
                </a:lnTo>
                <a:lnTo>
                  <a:pt x="140250" y="13222"/>
                </a:lnTo>
                <a:lnTo>
                  <a:pt x="137970" y="12915"/>
                </a:lnTo>
                <a:lnTo>
                  <a:pt x="125115" y="10616"/>
                </a:lnTo>
                <a:lnTo>
                  <a:pt x="112924" y="7819"/>
                </a:lnTo>
                <a:lnTo>
                  <a:pt x="100951" y="4905"/>
                </a:lnTo>
                <a:lnTo>
                  <a:pt x="88750" y="2254"/>
                </a:lnTo>
                <a:lnTo>
                  <a:pt x="75878" y="244"/>
                </a:lnTo>
                <a:lnTo>
                  <a:pt x="73644" y="0"/>
                </a:lnTo>
                <a:lnTo>
                  <a:pt x="66494" y="10731"/>
                </a:lnTo>
                <a:lnTo>
                  <a:pt x="69085" y="9131"/>
                </a:lnTo>
                <a:lnTo>
                  <a:pt x="72679" y="8039"/>
                </a:lnTo>
                <a:lnTo>
                  <a:pt x="76946" y="9220"/>
                </a:lnTo>
                <a:lnTo>
                  <a:pt x="76900" y="19050"/>
                </a:lnTo>
                <a:lnTo>
                  <a:pt x="74063" y="30465"/>
                </a:lnTo>
                <a:lnTo>
                  <a:pt x="69119" y="42847"/>
                </a:lnTo>
                <a:lnTo>
                  <a:pt x="62753" y="55578"/>
                </a:lnTo>
                <a:lnTo>
                  <a:pt x="55649" y="68042"/>
                </a:lnTo>
                <a:lnTo>
                  <a:pt x="48492" y="79621"/>
                </a:lnTo>
                <a:lnTo>
                  <a:pt x="41965" y="89696"/>
                </a:lnTo>
                <a:lnTo>
                  <a:pt x="37538" y="96443"/>
                </a:lnTo>
                <a:lnTo>
                  <a:pt x="31041" y="105980"/>
                </a:lnTo>
                <a:lnTo>
                  <a:pt x="23829" y="116302"/>
                </a:lnTo>
                <a:lnTo>
                  <a:pt x="16556" y="127223"/>
                </a:lnTo>
                <a:lnTo>
                  <a:pt x="9881" y="138562"/>
                </a:lnTo>
                <a:lnTo>
                  <a:pt x="4459" y="150134"/>
                </a:lnTo>
                <a:lnTo>
                  <a:pt x="946" y="161756"/>
                </a:lnTo>
                <a:lnTo>
                  <a:pt x="0" y="173243"/>
                </a:lnTo>
                <a:lnTo>
                  <a:pt x="619" y="178498"/>
                </a:lnTo>
                <a:lnTo>
                  <a:pt x="13100" y="178929"/>
                </a:lnTo>
                <a:lnTo>
                  <a:pt x="25632" y="179654"/>
                </a:lnTo>
                <a:lnTo>
                  <a:pt x="38209" y="180588"/>
                </a:lnTo>
                <a:lnTo>
                  <a:pt x="50827" y="181646"/>
                </a:lnTo>
                <a:lnTo>
                  <a:pt x="63483" y="182746"/>
                </a:lnTo>
                <a:lnTo>
                  <a:pt x="76172" y="183803"/>
                </a:lnTo>
                <a:lnTo>
                  <a:pt x="88889" y="184732"/>
                </a:lnTo>
                <a:lnTo>
                  <a:pt x="101631" y="185449"/>
                </a:lnTo>
                <a:lnTo>
                  <a:pt x="114394" y="185871"/>
                </a:lnTo>
                <a:lnTo>
                  <a:pt x="127173" y="185914"/>
                </a:lnTo>
                <a:lnTo>
                  <a:pt x="134058" y="185750"/>
                </a:lnTo>
                <a:lnTo>
                  <a:pt x="137212" y="174147"/>
                </a:lnTo>
                <a:lnTo>
                  <a:pt x="139273" y="162274"/>
                </a:lnTo>
                <a:lnTo>
                  <a:pt x="140626" y="150239"/>
                </a:lnTo>
                <a:lnTo>
                  <a:pt x="141659" y="138147"/>
                </a:lnTo>
                <a:lnTo>
                  <a:pt x="142758" y="126103"/>
                </a:lnTo>
                <a:lnTo>
                  <a:pt x="144309" y="114215"/>
                </a:lnTo>
                <a:lnTo>
                  <a:pt x="146701" y="102588"/>
                </a:lnTo>
                <a:lnTo>
                  <a:pt x="150318" y="91328"/>
                </a:lnTo>
                <a:lnTo>
                  <a:pt x="155548" y="80541"/>
                </a:lnTo>
                <a:lnTo>
                  <a:pt x="162777" y="70334"/>
                </a:lnTo>
                <a:lnTo>
                  <a:pt x="163344" y="69672"/>
                </a:lnTo>
                <a:lnTo>
                  <a:pt x="168941" y="62573"/>
                </a:lnTo>
                <a:lnTo>
                  <a:pt x="175542" y="53866"/>
                </a:lnTo>
                <a:lnTo>
                  <a:pt x="182869" y="45094"/>
                </a:lnTo>
                <a:lnTo>
                  <a:pt x="190644" y="37804"/>
                </a:lnTo>
                <a:lnTo>
                  <a:pt x="198588" y="33539"/>
                </a:lnTo>
                <a:lnTo>
                  <a:pt x="206423" y="33847"/>
                </a:lnTo>
                <a:lnTo>
                  <a:pt x="212887" y="38976"/>
                </a:lnTo>
                <a:lnTo>
                  <a:pt x="206338" y="30176"/>
                </a:lnTo>
                <a:lnTo>
                  <a:pt x="195182" y="23811"/>
                </a:lnTo>
                <a:lnTo>
                  <a:pt x="181205" y="19407"/>
                </a:lnTo>
                <a:lnTo>
                  <a:pt x="166199" y="164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4" name="object 5294"/>
          <p:cNvSpPr/>
          <p:nvPr/>
        </p:nvSpPr>
        <p:spPr>
          <a:xfrm>
            <a:off x="4568816" y="1863948"/>
            <a:ext cx="212887" cy="185914"/>
          </a:xfrm>
          <a:custGeom>
            <a:avLst/>
            <a:gdLst/>
            <a:ahLst/>
            <a:cxnLst/>
            <a:rect l="l" t="t" r="r" b="b"/>
            <a:pathLst>
              <a:path w="212887" h="185914">
                <a:moveTo>
                  <a:pt x="66494" y="10731"/>
                </a:moveTo>
                <a:lnTo>
                  <a:pt x="69085" y="9131"/>
                </a:lnTo>
                <a:lnTo>
                  <a:pt x="72679" y="8039"/>
                </a:lnTo>
                <a:lnTo>
                  <a:pt x="76946" y="9220"/>
                </a:lnTo>
                <a:lnTo>
                  <a:pt x="76900" y="19050"/>
                </a:lnTo>
                <a:lnTo>
                  <a:pt x="74063" y="30465"/>
                </a:lnTo>
                <a:lnTo>
                  <a:pt x="69119" y="42847"/>
                </a:lnTo>
                <a:lnTo>
                  <a:pt x="62753" y="55578"/>
                </a:lnTo>
                <a:lnTo>
                  <a:pt x="55649" y="68042"/>
                </a:lnTo>
                <a:lnTo>
                  <a:pt x="48492" y="79621"/>
                </a:lnTo>
                <a:lnTo>
                  <a:pt x="41965" y="89696"/>
                </a:lnTo>
                <a:lnTo>
                  <a:pt x="37538" y="96443"/>
                </a:lnTo>
                <a:lnTo>
                  <a:pt x="31041" y="105980"/>
                </a:lnTo>
                <a:lnTo>
                  <a:pt x="23829" y="116302"/>
                </a:lnTo>
                <a:lnTo>
                  <a:pt x="16556" y="127223"/>
                </a:lnTo>
                <a:lnTo>
                  <a:pt x="9881" y="138562"/>
                </a:lnTo>
                <a:lnTo>
                  <a:pt x="4459" y="150134"/>
                </a:lnTo>
                <a:lnTo>
                  <a:pt x="946" y="161756"/>
                </a:lnTo>
                <a:lnTo>
                  <a:pt x="0" y="173243"/>
                </a:lnTo>
                <a:lnTo>
                  <a:pt x="619" y="178498"/>
                </a:lnTo>
                <a:lnTo>
                  <a:pt x="13100" y="178929"/>
                </a:lnTo>
                <a:lnTo>
                  <a:pt x="25632" y="179654"/>
                </a:lnTo>
                <a:lnTo>
                  <a:pt x="38209" y="180588"/>
                </a:lnTo>
                <a:lnTo>
                  <a:pt x="50827" y="181646"/>
                </a:lnTo>
                <a:lnTo>
                  <a:pt x="63483" y="182746"/>
                </a:lnTo>
                <a:lnTo>
                  <a:pt x="76172" y="183803"/>
                </a:lnTo>
                <a:lnTo>
                  <a:pt x="88889" y="184732"/>
                </a:lnTo>
                <a:lnTo>
                  <a:pt x="101631" y="185449"/>
                </a:lnTo>
                <a:lnTo>
                  <a:pt x="114394" y="185871"/>
                </a:lnTo>
                <a:lnTo>
                  <a:pt x="127173" y="185914"/>
                </a:lnTo>
                <a:lnTo>
                  <a:pt x="134058" y="185750"/>
                </a:lnTo>
                <a:lnTo>
                  <a:pt x="137212" y="174147"/>
                </a:lnTo>
                <a:lnTo>
                  <a:pt x="139273" y="162274"/>
                </a:lnTo>
                <a:lnTo>
                  <a:pt x="140626" y="150239"/>
                </a:lnTo>
                <a:lnTo>
                  <a:pt x="141659" y="138147"/>
                </a:lnTo>
                <a:lnTo>
                  <a:pt x="142758" y="126103"/>
                </a:lnTo>
                <a:lnTo>
                  <a:pt x="144309" y="114215"/>
                </a:lnTo>
                <a:lnTo>
                  <a:pt x="146701" y="102588"/>
                </a:lnTo>
                <a:lnTo>
                  <a:pt x="150318" y="91328"/>
                </a:lnTo>
                <a:lnTo>
                  <a:pt x="155548" y="80541"/>
                </a:lnTo>
                <a:lnTo>
                  <a:pt x="162777" y="70334"/>
                </a:lnTo>
                <a:lnTo>
                  <a:pt x="163344" y="69672"/>
                </a:lnTo>
                <a:lnTo>
                  <a:pt x="168941" y="62573"/>
                </a:lnTo>
                <a:lnTo>
                  <a:pt x="175542" y="53866"/>
                </a:lnTo>
                <a:lnTo>
                  <a:pt x="182869" y="45094"/>
                </a:lnTo>
                <a:lnTo>
                  <a:pt x="190644" y="37804"/>
                </a:lnTo>
                <a:lnTo>
                  <a:pt x="198588" y="33539"/>
                </a:lnTo>
                <a:lnTo>
                  <a:pt x="206423" y="33847"/>
                </a:lnTo>
                <a:lnTo>
                  <a:pt x="212887" y="38976"/>
                </a:lnTo>
                <a:lnTo>
                  <a:pt x="206338" y="30176"/>
                </a:lnTo>
                <a:lnTo>
                  <a:pt x="195182" y="23811"/>
                </a:lnTo>
                <a:lnTo>
                  <a:pt x="181205" y="19407"/>
                </a:lnTo>
                <a:lnTo>
                  <a:pt x="166199" y="16490"/>
                </a:lnTo>
                <a:lnTo>
                  <a:pt x="151950" y="14586"/>
                </a:lnTo>
                <a:lnTo>
                  <a:pt x="140250" y="13222"/>
                </a:lnTo>
                <a:lnTo>
                  <a:pt x="137970" y="12915"/>
                </a:lnTo>
                <a:lnTo>
                  <a:pt x="125115" y="10616"/>
                </a:lnTo>
                <a:lnTo>
                  <a:pt x="112924" y="7819"/>
                </a:lnTo>
                <a:lnTo>
                  <a:pt x="100951" y="4905"/>
                </a:lnTo>
                <a:lnTo>
                  <a:pt x="88750" y="2254"/>
                </a:lnTo>
                <a:lnTo>
                  <a:pt x="75878" y="244"/>
                </a:lnTo>
                <a:lnTo>
                  <a:pt x="73644" y="0"/>
                </a:lnTo>
                <a:lnTo>
                  <a:pt x="66494" y="107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5" name="object 5295"/>
          <p:cNvSpPr/>
          <p:nvPr/>
        </p:nvSpPr>
        <p:spPr>
          <a:xfrm>
            <a:off x="4736931" y="1939812"/>
            <a:ext cx="1741" cy="2050"/>
          </a:xfrm>
          <a:custGeom>
            <a:avLst/>
            <a:gdLst/>
            <a:ahLst/>
            <a:cxnLst/>
            <a:rect l="l" t="t" r="r" b="b"/>
            <a:pathLst>
              <a:path w="1741" h="2050">
                <a:moveTo>
                  <a:pt x="1741" y="0"/>
                </a:moveTo>
                <a:lnTo>
                  <a:pt x="0" y="2050"/>
                </a:lnTo>
                <a:lnTo>
                  <a:pt x="1694" y="304"/>
                </a:lnTo>
                <a:lnTo>
                  <a:pt x="174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6" name="object 5296"/>
          <p:cNvSpPr/>
          <p:nvPr/>
        </p:nvSpPr>
        <p:spPr>
          <a:xfrm>
            <a:off x="4393967" y="1744599"/>
            <a:ext cx="1957" cy="14295"/>
          </a:xfrm>
          <a:custGeom>
            <a:avLst/>
            <a:gdLst/>
            <a:ahLst/>
            <a:cxnLst/>
            <a:rect l="l" t="t" r="r" b="b"/>
            <a:pathLst>
              <a:path w="1957" h="14295">
                <a:moveTo>
                  <a:pt x="1206" y="7513"/>
                </a:moveTo>
                <a:lnTo>
                  <a:pt x="1206" y="14295"/>
                </a:lnTo>
                <a:lnTo>
                  <a:pt x="1930" y="1316"/>
                </a:lnTo>
                <a:lnTo>
                  <a:pt x="1957" y="0"/>
                </a:lnTo>
                <a:lnTo>
                  <a:pt x="0" y="605"/>
                </a:lnTo>
                <a:lnTo>
                  <a:pt x="1206" y="75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7" name="object 5297"/>
          <p:cNvSpPr/>
          <p:nvPr/>
        </p:nvSpPr>
        <p:spPr>
          <a:xfrm>
            <a:off x="4395924" y="1713048"/>
            <a:ext cx="378852" cy="226765"/>
          </a:xfrm>
          <a:custGeom>
            <a:avLst/>
            <a:gdLst/>
            <a:ahLst/>
            <a:cxnLst/>
            <a:rect l="l" t="t" r="r" b="b"/>
            <a:pathLst>
              <a:path w="378852" h="226765">
                <a:moveTo>
                  <a:pt x="349239" y="219120"/>
                </a:moveTo>
                <a:lnTo>
                  <a:pt x="357669" y="209531"/>
                </a:lnTo>
                <a:lnTo>
                  <a:pt x="366260" y="200239"/>
                </a:lnTo>
                <a:lnTo>
                  <a:pt x="367942" y="198488"/>
                </a:lnTo>
                <a:lnTo>
                  <a:pt x="372375" y="193903"/>
                </a:lnTo>
                <a:lnTo>
                  <a:pt x="378852" y="190144"/>
                </a:lnTo>
                <a:lnTo>
                  <a:pt x="376959" y="184226"/>
                </a:lnTo>
                <a:lnTo>
                  <a:pt x="367299" y="175917"/>
                </a:lnTo>
                <a:lnTo>
                  <a:pt x="354556" y="171958"/>
                </a:lnTo>
                <a:lnTo>
                  <a:pt x="342613" y="168234"/>
                </a:lnTo>
                <a:lnTo>
                  <a:pt x="330286" y="164602"/>
                </a:lnTo>
                <a:lnTo>
                  <a:pt x="317749" y="161259"/>
                </a:lnTo>
                <a:lnTo>
                  <a:pt x="305178" y="158404"/>
                </a:lnTo>
                <a:lnTo>
                  <a:pt x="292747" y="156233"/>
                </a:lnTo>
                <a:lnTo>
                  <a:pt x="285849" y="155384"/>
                </a:lnTo>
                <a:lnTo>
                  <a:pt x="278268" y="154609"/>
                </a:lnTo>
                <a:lnTo>
                  <a:pt x="270711" y="155689"/>
                </a:lnTo>
                <a:lnTo>
                  <a:pt x="263624" y="157543"/>
                </a:lnTo>
                <a:lnTo>
                  <a:pt x="258367" y="158940"/>
                </a:lnTo>
                <a:lnTo>
                  <a:pt x="251280" y="164579"/>
                </a:lnTo>
                <a:lnTo>
                  <a:pt x="244765" y="163245"/>
                </a:lnTo>
                <a:lnTo>
                  <a:pt x="233408" y="158291"/>
                </a:lnTo>
                <a:lnTo>
                  <a:pt x="221840" y="151003"/>
                </a:lnTo>
                <a:lnTo>
                  <a:pt x="218781" y="148983"/>
                </a:lnTo>
                <a:lnTo>
                  <a:pt x="207925" y="142303"/>
                </a:lnTo>
                <a:lnTo>
                  <a:pt x="196738" y="136388"/>
                </a:lnTo>
                <a:lnTo>
                  <a:pt x="184986" y="131394"/>
                </a:lnTo>
                <a:lnTo>
                  <a:pt x="175240" y="124943"/>
                </a:lnTo>
                <a:lnTo>
                  <a:pt x="169947" y="117005"/>
                </a:lnTo>
                <a:lnTo>
                  <a:pt x="161722" y="108632"/>
                </a:lnTo>
                <a:lnTo>
                  <a:pt x="161250" y="108318"/>
                </a:lnTo>
                <a:lnTo>
                  <a:pt x="153757" y="103416"/>
                </a:lnTo>
                <a:lnTo>
                  <a:pt x="155547" y="104622"/>
                </a:lnTo>
                <a:lnTo>
                  <a:pt x="146403" y="101523"/>
                </a:lnTo>
                <a:lnTo>
                  <a:pt x="142593" y="100253"/>
                </a:lnTo>
                <a:lnTo>
                  <a:pt x="128027" y="96850"/>
                </a:lnTo>
                <a:lnTo>
                  <a:pt x="125880" y="93624"/>
                </a:lnTo>
                <a:lnTo>
                  <a:pt x="123632" y="90246"/>
                </a:lnTo>
                <a:lnTo>
                  <a:pt x="127480" y="78092"/>
                </a:lnTo>
                <a:lnTo>
                  <a:pt x="126655" y="73050"/>
                </a:lnTo>
                <a:lnTo>
                  <a:pt x="121973" y="61342"/>
                </a:lnTo>
                <a:lnTo>
                  <a:pt x="114274" y="50668"/>
                </a:lnTo>
                <a:lnTo>
                  <a:pt x="111123" y="46723"/>
                </a:lnTo>
                <a:lnTo>
                  <a:pt x="102510" y="37167"/>
                </a:lnTo>
                <a:lnTo>
                  <a:pt x="93541" y="28150"/>
                </a:lnTo>
                <a:lnTo>
                  <a:pt x="90193" y="24549"/>
                </a:lnTo>
                <a:lnTo>
                  <a:pt x="85050" y="18770"/>
                </a:lnTo>
                <a:lnTo>
                  <a:pt x="81633" y="10883"/>
                </a:lnTo>
                <a:lnTo>
                  <a:pt x="74433" y="7454"/>
                </a:lnTo>
                <a:lnTo>
                  <a:pt x="69911" y="5295"/>
                </a:lnTo>
                <a:lnTo>
                  <a:pt x="64971" y="4229"/>
                </a:lnTo>
                <a:lnTo>
                  <a:pt x="60056" y="2743"/>
                </a:lnTo>
                <a:lnTo>
                  <a:pt x="51014" y="0"/>
                </a:lnTo>
                <a:lnTo>
                  <a:pt x="49655" y="381"/>
                </a:lnTo>
                <a:lnTo>
                  <a:pt x="42517" y="4457"/>
                </a:lnTo>
                <a:lnTo>
                  <a:pt x="32142" y="8858"/>
                </a:lnTo>
                <a:lnTo>
                  <a:pt x="18335" y="14402"/>
                </a:lnTo>
                <a:lnTo>
                  <a:pt x="5992" y="21627"/>
                </a:lnTo>
                <a:lnTo>
                  <a:pt x="9" y="31070"/>
                </a:lnTo>
                <a:lnTo>
                  <a:pt x="0" y="31551"/>
                </a:lnTo>
                <a:lnTo>
                  <a:pt x="5560" y="29832"/>
                </a:lnTo>
                <a:lnTo>
                  <a:pt x="17204" y="31412"/>
                </a:lnTo>
                <a:lnTo>
                  <a:pt x="28110" y="37480"/>
                </a:lnTo>
                <a:lnTo>
                  <a:pt x="38511" y="44995"/>
                </a:lnTo>
                <a:lnTo>
                  <a:pt x="48800" y="53207"/>
                </a:lnTo>
                <a:lnTo>
                  <a:pt x="58303" y="61867"/>
                </a:lnTo>
                <a:lnTo>
                  <a:pt x="62152" y="65887"/>
                </a:lnTo>
                <a:lnTo>
                  <a:pt x="66546" y="70751"/>
                </a:lnTo>
                <a:lnTo>
                  <a:pt x="69073" y="77520"/>
                </a:lnTo>
                <a:lnTo>
                  <a:pt x="71346" y="83845"/>
                </a:lnTo>
                <a:lnTo>
                  <a:pt x="75468" y="95979"/>
                </a:lnTo>
                <a:lnTo>
                  <a:pt x="78811" y="108119"/>
                </a:lnTo>
                <a:lnTo>
                  <a:pt x="80630" y="116128"/>
                </a:lnTo>
                <a:lnTo>
                  <a:pt x="78281" y="124485"/>
                </a:lnTo>
                <a:lnTo>
                  <a:pt x="81227" y="130860"/>
                </a:lnTo>
                <a:lnTo>
                  <a:pt x="89710" y="139378"/>
                </a:lnTo>
                <a:lnTo>
                  <a:pt x="102185" y="145768"/>
                </a:lnTo>
                <a:lnTo>
                  <a:pt x="110869" y="149745"/>
                </a:lnTo>
                <a:lnTo>
                  <a:pt x="122587" y="155031"/>
                </a:lnTo>
                <a:lnTo>
                  <a:pt x="134296" y="159124"/>
                </a:lnTo>
                <a:lnTo>
                  <a:pt x="146713" y="162638"/>
                </a:lnTo>
                <a:lnTo>
                  <a:pt x="146848" y="162674"/>
                </a:lnTo>
                <a:lnTo>
                  <a:pt x="151183" y="165844"/>
                </a:lnTo>
                <a:lnTo>
                  <a:pt x="154297" y="171101"/>
                </a:lnTo>
                <a:lnTo>
                  <a:pt x="161804" y="177458"/>
                </a:lnTo>
                <a:lnTo>
                  <a:pt x="175105" y="182778"/>
                </a:lnTo>
                <a:lnTo>
                  <a:pt x="180770" y="184454"/>
                </a:lnTo>
                <a:lnTo>
                  <a:pt x="186129" y="185496"/>
                </a:lnTo>
                <a:lnTo>
                  <a:pt x="191514" y="187947"/>
                </a:lnTo>
                <a:lnTo>
                  <a:pt x="201051" y="192898"/>
                </a:lnTo>
                <a:lnTo>
                  <a:pt x="213331" y="198525"/>
                </a:lnTo>
                <a:lnTo>
                  <a:pt x="224555" y="200413"/>
                </a:lnTo>
                <a:lnTo>
                  <a:pt x="228369" y="198767"/>
                </a:lnTo>
                <a:lnTo>
                  <a:pt x="234973" y="192199"/>
                </a:lnTo>
                <a:lnTo>
                  <a:pt x="249935" y="189165"/>
                </a:lnTo>
                <a:lnTo>
                  <a:pt x="258671" y="188544"/>
                </a:lnTo>
                <a:lnTo>
                  <a:pt x="271575" y="188893"/>
                </a:lnTo>
                <a:lnTo>
                  <a:pt x="284048" y="190169"/>
                </a:lnTo>
                <a:lnTo>
                  <a:pt x="296446" y="192780"/>
                </a:lnTo>
                <a:lnTo>
                  <a:pt x="301597" y="194335"/>
                </a:lnTo>
                <a:lnTo>
                  <a:pt x="307760" y="196614"/>
                </a:lnTo>
                <a:lnTo>
                  <a:pt x="317639" y="200837"/>
                </a:lnTo>
                <a:lnTo>
                  <a:pt x="328653" y="206500"/>
                </a:lnTo>
                <a:lnTo>
                  <a:pt x="338222" y="213097"/>
                </a:lnTo>
                <a:lnTo>
                  <a:pt x="343765" y="220122"/>
                </a:lnTo>
                <a:lnTo>
                  <a:pt x="342747" y="226765"/>
                </a:lnTo>
                <a:lnTo>
                  <a:pt x="349239" y="2191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8" name="object 5298"/>
          <p:cNvSpPr/>
          <p:nvPr/>
        </p:nvSpPr>
        <p:spPr>
          <a:xfrm>
            <a:off x="4393967" y="1713048"/>
            <a:ext cx="380809" cy="228815"/>
          </a:xfrm>
          <a:custGeom>
            <a:avLst/>
            <a:gdLst/>
            <a:ahLst/>
            <a:cxnLst/>
            <a:rect l="l" t="t" r="r" b="b"/>
            <a:pathLst>
              <a:path w="380809" h="228815">
                <a:moveTo>
                  <a:pt x="1206" y="45847"/>
                </a:moveTo>
                <a:lnTo>
                  <a:pt x="1206" y="39065"/>
                </a:lnTo>
                <a:lnTo>
                  <a:pt x="0" y="32156"/>
                </a:lnTo>
                <a:lnTo>
                  <a:pt x="7518" y="29832"/>
                </a:lnTo>
                <a:lnTo>
                  <a:pt x="19161" y="31412"/>
                </a:lnTo>
                <a:lnTo>
                  <a:pt x="30068" y="37480"/>
                </a:lnTo>
                <a:lnTo>
                  <a:pt x="40469" y="44995"/>
                </a:lnTo>
                <a:lnTo>
                  <a:pt x="50758" y="53207"/>
                </a:lnTo>
                <a:lnTo>
                  <a:pt x="60261" y="61867"/>
                </a:lnTo>
                <a:lnTo>
                  <a:pt x="64109" y="65887"/>
                </a:lnTo>
                <a:lnTo>
                  <a:pt x="68503" y="70751"/>
                </a:lnTo>
                <a:lnTo>
                  <a:pt x="71031" y="77520"/>
                </a:lnTo>
                <a:lnTo>
                  <a:pt x="73304" y="83845"/>
                </a:lnTo>
                <a:lnTo>
                  <a:pt x="77425" y="95979"/>
                </a:lnTo>
                <a:lnTo>
                  <a:pt x="80769" y="108119"/>
                </a:lnTo>
                <a:lnTo>
                  <a:pt x="82588" y="116128"/>
                </a:lnTo>
                <a:lnTo>
                  <a:pt x="80238" y="124485"/>
                </a:lnTo>
                <a:lnTo>
                  <a:pt x="83184" y="130860"/>
                </a:lnTo>
                <a:lnTo>
                  <a:pt x="91667" y="139378"/>
                </a:lnTo>
                <a:lnTo>
                  <a:pt x="104142" y="145768"/>
                </a:lnTo>
                <a:lnTo>
                  <a:pt x="112826" y="149745"/>
                </a:lnTo>
                <a:lnTo>
                  <a:pt x="124544" y="155031"/>
                </a:lnTo>
                <a:lnTo>
                  <a:pt x="136254" y="159124"/>
                </a:lnTo>
                <a:lnTo>
                  <a:pt x="148671" y="162638"/>
                </a:lnTo>
                <a:lnTo>
                  <a:pt x="148805" y="162674"/>
                </a:lnTo>
                <a:lnTo>
                  <a:pt x="153141" y="165844"/>
                </a:lnTo>
                <a:lnTo>
                  <a:pt x="156254" y="171101"/>
                </a:lnTo>
                <a:lnTo>
                  <a:pt x="163761" y="177458"/>
                </a:lnTo>
                <a:lnTo>
                  <a:pt x="177063" y="182778"/>
                </a:lnTo>
                <a:lnTo>
                  <a:pt x="182727" y="184454"/>
                </a:lnTo>
                <a:lnTo>
                  <a:pt x="188086" y="185496"/>
                </a:lnTo>
                <a:lnTo>
                  <a:pt x="193471" y="187947"/>
                </a:lnTo>
                <a:lnTo>
                  <a:pt x="203009" y="192898"/>
                </a:lnTo>
                <a:lnTo>
                  <a:pt x="215288" y="198525"/>
                </a:lnTo>
                <a:lnTo>
                  <a:pt x="226512" y="200413"/>
                </a:lnTo>
                <a:lnTo>
                  <a:pt x="230327" y="198767"/>
                </a:lnTo>
                <a:lnTo>
                  <a:pt x="236931" y="192199"/>
                </a:lnTo>
                <a:lnTo>
                  <a:pt x="251892" y="189165"/>
                </a:lnTo>
                <a:lnTo>
                  <a:pt x="260629" y="188544"/>
                </a:lnTo>
                <a:lnTo>
                  <a:pt x="273533" y="188893"/>
                </a:lnTo>
                <a:lnTo>
                  <a:pt x="286006" y="190169"/>
                </a:lnTo>
                <a:lnTo>
                  <a:pt x="298403" y="192780"/>
                </a:lnTo>
                <a:lnTo>
                  <a:pt x="303555" y="194335"/>
                </a:lnTo>
                <a:lnTo>
                  <a:pt x="309717" y="196614"/>
                </a:lnTo>
                <a:lnTo>
                  <a:pt x="319596" y="200837"/>
                </a:lnTo>
                <a:lnTo>
                  <a:pt x="330611" y="206500"/>
                </a:lnTo>
                <a:lnTo>
                  <a:pt x="340180" y="213097"/>
                </a:lnTo>
                <a:lnTo>
                  <a:pt x="345723" y="220122"/>
                </a:lnTo>
                <a:lnTo>
                  <a:pt x="344657" y="227070"/>
                </a:lnTo>
                <a:lnTo>
                  <a:pt x="342963" y="228815"/>
                </a:lnTo>
                <a:lnTo>
                  <a:pt x="351197" y="219120"/>
                </a:lnTo>
                <a:lnTo>
                  <a:pt x="359626" y="209531"/>
                </a:lnTo>
                <a:lnTo>
                  <a:pt x="368218" y="200239"/>
                </a:lnTo>
                <a:lnTo>
                  <a:pt x="374332" y="193903"/>
                </a:lnTo>
                <a:lnTo>
                  <a:pt x="380809" y="190144"/>
                </a:lnTo>
                <a:lnTo>
                  <a:pt x="378917" y="184226"/>
                </a:lnTo>
                <a:lnTo>
                  <a:pt x="369257" y="175917"/>
                </a:lnTo>
                <a:lnTo>
                  <a:pt x="356514" y="171958"/>
                </a:lnTo>
                <a:lnTo>
                  <a:pt x="344571" y="168234"/>
                </a:lnTo>
                <a:lnTo>
                  <a:pt x="332243" y="164602"/>
                </a:lnTo>
                <a:lnTo>
                  <a:pt x="319707" y="161259"/>
                </a:lnTo>
                <a:lnTo>
                  <a:pt x="307136" y="158404"/>
                </a:lnTo>
                <a:lnTo>
                  <a:pt x="294705" y="156233"/>
                </a:lnTo>
                <a:lnTo>
                  <a:pt x="287807" y="155384"/>
                </a:lnTo>
                <a:lnTo>
                  <a:pt x="280225" y="154609"/>
                </a:lnTo>
                <a:lnTo>
                  <a:pt x="272669" y="155689"/>
                </a:lnTo>
                <a:lnTo>
                  <a:pt x="265582" y="157543"/>
                </a:lnTo>
                <a:lnTo>
                  <a:pt x="260324" y="158940"/>
                </a:lnTo>
                <a:lnTo>
                  <a:pt x="253237" y="164579"/>
                </a:lnTo>
                <a:lnTo>
                  <a:pt x="246722" y="163245"/>
                </a:lnTo>
                <a:lnTo>
                  <a:pt x="235366" y="158291"/>
                </a:lnTo>
                <a:lnTo>
                  <a:pt x="223798" y="151003"/>
                </a:lnTo>
                <a:lnTo>
                  <a:pt x="220738" y="148983"/>
                </a:lnTo>
                <a:lnTo>
                  <a:pt x="209882" y="142303"/>
                </a:lnTo>
                <a:lnTo>
                  <a:pt x="198696" y="136388"/>
                </a:lnTo>
                <a:lnTo>
                  <a:pt x="186944" y="131394"/>
                </a:lnTo>
                <a:lnTo>
                  <a:pt x="177198" y="124943"/>
                </a:lnTo>
                <a:lnTo>
                  <a:pt x="171905" y="117005"/>
                </a:lnTo>
                <a:lnTo>
                  <a:pt x="163679" y="108632"/>
                </a:lnTo>
                <a:lnTo>
                  <a:pt x="163207" y="108318"/>
                </a:lnTo>
                <a:lnTo>
                  <a:pt x="155714" y="103416"/>
                </a:lnTo>
                <a:lnTo>
                  <a:pt x="157505" y="104622"/>
                </a:lnTo>
                <a:lnTo>
                  <a:pt x="148361" y="101523"/>
                </a:lnTo>
                <a:lnTo>
                  <a:pt x="144551" y="100253"/>
                </a:lnTo>
                <a:lnTo>
                  <a:pt x="129984" y="96850"/>
                </a:lnTo>
                <a:lnTo>
                  <a:pt x="127838" y="93624"/>
                </a:lnTo>
                <a:lnTo>
                  <a:pt x="125590" y="90246"/>
                </a:lnTo>
                <a:lnTo>
                  <a:pt x="129438" y="78092"/>
                </a:lnTo>
                <a:lnTo>
                  <a:pt x="128612" y="73050"/>
                </a:lnTo>
                <a:lnTo>
                  <a:pt x="123931" y="61342"/>
                </a:lnTo>
                <a:lnTo>
                  <a:pt x="116232" y="50668"/>
                </a:lnTo>
                <a:lnTo>
                  <a:pt x="113080" y="46723"/>
                </a:lnTo>
                <a:lnTo>
                  <a:pt x="104468" y="37167"/>
                </a:lnTo>
                <a:lnTo>
                  <a:pt x="95499" y="28150"/>
                </a:lnTo>
                <a:lnTo>
                  <a:pt x="92151" y="24549"/>
                </a:lnTo>
                <a:lnTo>
                  <a:pt x="87007" y="18770"/>
                </a:lnTo>
                <a:lnTo>
                  <a:pt x="83591" y="10883"/>
                </a:lnTo>
                <a:lnTo>
                  <a:pt x="76390" y="7454"/>
                </a:lnTo>
                <a:lnTo>
                  <a:pt x="71869" y="5295"/>
                </a:lnTo>
                <a:lnTo>
                  <a:pt x="66928" y="4229"/>
                </a:lnTo>
                <a:lnTo>
                  <a:pt x="62014" y="2743"/>
                </a:lnTo>
                <a:lnTo>
                  <a:pt x="52971" y="0"/>
                </a:lnTo>
                <a:lnTo>
                  <a:pt x="51612" y="381"/>
                </a:lnTo>
                <a:lnTo>
                  <a:pt x="44475" y="4457"/>
                </a:lnTo>
                <a:lnTo>
                  <a:pt x="34100" y="8858"/>
                </a:lnTo>
                <a:lnTo>
                  <a:pt x="20292" y="14402"/>
                </a:lnTo>
                <a:lnTo>
                  <a:pt x="7949" y="21627"/>
                </a:lnTo>
                <a:lnTo>
                  <a:pt x="1967" y="31070"/>
                </a:lnTo>
                <a:lnTo>
                  <a:pt x="1930" y="328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9" name="object 5299"/>
          <p:cNvSpPr/>
          <p:nvPr/>
        </p:nvSpPr>
        <p:spPr>
          <a:xfrm>
            <a:off x="3207329" y="2106493"/>
            <a:ext cx="14418" cy="66090"/>
          </a:xfrm>
          <a:custGeom>
            <a:avLst/>
            <a:gdLst/>
            <a:ahLst/>
            <a:cxnLst/>
            <a:rect l="l" t="t" r="r" b="b"/>
            <a:pathLst>
              <a:path w="14418" h="66090">
                <a:moveTo>
                  <a:pt x="12395" y="66090"/>
                </a:moveTo>
                <a:lnTo>
                  <a:pt x="14418" y="53374"/>
                </a:lnTo>
                <a:lnTo>
                  <a:pt x="13632" y="41382"/>
                </a:lnTo>
                <a:lnTo>
                  <a:pt x="10843" y="29841"/>
                </a:lnTo>
                <a:lnTo>
                  <a:pt x="6855" y="18476"/>
                </a:lnTo>
                <a:lnTo>
                  <a:pt x="2473" y="70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0" name="object 5300"/>
          <p:cNvSpPr/>
          <p:nvPr/>
        </p:nvSpPr>
        <p:spPr>
          <a:xfrm>
            <a:off x="3778467" y="272758"/>
            <a:ext cx="834960" cy="1403451"/>
          </a:xfrm>
          <a:custGeom>
            <a:avLst/>
            <a:gdLst/>
            <a:ahLst/>
            <a:cxnLst/>
            <a:rect l="l" t="t" r="r" b="b"/>
            <a:pathLst>
              <a:path w="834960" h="1403451">
                <a:moveTo>
                  <a:pt x="710272" y="0"/>
                </a:moveTo>
                <a:lnTo>
                  <a:pt x="0" y="0"/>
                </a:lnTo>
                <a:lnTo>
                  <a:pt x="1111" y="18820"/>
                </a:lnTo>
                <a:lnTo>
                  <a:pt x="4251" y="55416"/>
                </a:lnTo>
                <a:lnTo>
                  <a:pt x="8366" y="90887"/>
                </a:lnTo>
                <a:lnTo>
                  <a:pt x="13165" y="125550"/>
                </a:lnTo>
                <a:lnTo>
                  <a:pt x="18353" y="159724"/>
                </a:lnTo>
                <a:lnTo>
                  <a:pt x="21002" y="176726"/>
                </a:lnTo>
                <a:lnTo>
                  <a:pt x="23639" y="193726"/>
                </a:lnTo>
                <a:lnTo>
                  <a:pt x="26226" y="210762"/>
                </a:lnTo>
                <a:lnTo>
                  <a:pt x="28728" y="227875"/>
                </a:lnTo>
                <a:lnTo>
                  <a:pt x="31108" y="245104"/>
                </a:lnTo>
                <a:lnTo>
                  <a:pt x="33329" y="262489"/>
                </a:lnTo>
                <a:lnTo>
                  <a:pt x="35354" y="280070"/>
                </a:lnTo>
                <a:lnTo>
                  <a:pt x="37147" y="297887"/>
                </a:lnTo>
                <a:lnTo>
                  <a:pt x="38671" y="315979"/>
                </a:lnTo>
                <a:lnTo>
                  <a:pt x="39890" y="334386"/>
                </a:lnTo>
                <a:lnTo>
                  <a:pt x="40767" y="353148"/>
                </a:lnTo>
                <a:lnTo>
                  <a:pt x="41276" y="366781"/>
                </a:lnTo>
                <a:lnTo>
                  <a:pt x="41824" y="380275"/>
                </a:lnTo>
                <a:lnTo>
                  <a:pt x="42438" y="393635"/>
                </a:lnTo>
                <a:lnTo>
                  <a:pt x="43144" y="406862"/>
                </a:lnTo>
                <a:lnTo>
                  <a:pt x="43969" y="419959"/>
                </a:lnTo>
                <a:lnTo>
                  <a:pt x="44941" y="432927"/>
                </a:lnTo>
                <a:lnTo>
                  <a:pt x="46086" y="445770"/>
                </a:lnTo>
                <a:lnTo>
                  <a:pt x="47431" y="458489"/>
                </a:lnTo>
                <a:lnTo>
                  <a:pt x="49004" y="471087"/>
                </a:lnTo>
                <a:lnTo>
                  <a:pt x="50831" y="483565"/>
                </a:lnTo>
                <a:lnTo>
                  <a:pt x="52939" y="495927"/>
                </a:lnTo>
                <a:lnTo>
                  <a:pt x="55355" y="508174"/>
                </a:lnTo>
                <a:lnTo>
                  <a:pt x="58107" y="520309"/>
                </a:lnTo>
                <a:lnTo>
                  <a:pt x="61220" y="532334"/>
                </a:lnTo>
                <a:lnTo>
                  <a:pt x="64723" y="544251"/>
                </a:lnTo>
                <a:lnTo>
                  <a:pt x="68642" y="556063"/>
                </a:lnTo>
                <a:lnTo>
                  <a:pt x="73003" y="567772"/>
                </a:lnTo>
                <a:lnTo>
                  <a:pt x="77835" y="579380"/>
                </a:lnTo>
                <a:lnTo>
                  <a:pt x="83164" y="590889"/>
                </a:lnTo>
                <a:lnTo>
                  <a:pt x="85737" y="596049"/>
                </a:lnTo>
                <a:lnTo>
                  <a:pt x="92219" y="609676"/>
                </a:lnTo>
                <a:lnTo>
                  <a:pt x="98082" y="623816"/>
                </a:lnTo>
                <a:lnTo>
                  <a:pt x="103372" y="638418"/>
                </a:lnTo>
                <a:lnTo>
                  <a:pt x="108141" y="653432"/>
                </a:lnTo>
                <a:lnTo>
                  <a:pt x="112436" y="668808"/>
                </a:lnTo>
                <a:lnTo>
                  <a:pt x="116305" y="684496"/>
                </a:lnTo>
                <a:lnTo>
                  <a:pt x="119799" y="700445"/>
                </a:lnTo>
                <a:lnTo>
                  <a:pt x="122966" y="716606"/>
                </a:lnTo>
                <a:lnTo>
                  <a:pt x="125854" y="732927"/>
                </a:lnTo>
                <a:lnTo>
                  <a:pt x="128512" y="749358"/>
                </a:lnTo>
                <a:lnTo>
                  <a:pt x="130990" y="765850"/>
                </a:lnTo>
                <a:lnTo>
                  <a:pt x="133335" y="782352"/>
                </a:lnTo>
                <a:lnTo>
                  <a:pt x="135598" y="798814"/>
                </a:lnTo>
                <a:lnTo>
                  <a:pt x="137825" y="815185"/>
                </a:lnTo>
                <a:lnTo>
                  <a:pt x="140067" y="831416"/>
                </a:lnTo>
                <a:lnTo>
                  <a:pt x="142372" y="847455"/>
                </a:lnTo>
                <a:lnTo>
                  <a:pt x="144789" y="863253"/>
                </a:lnTo>
                <a:lnTo>
                  <a:pt x="147367" y="878760"/>
                </a:lnTo>
                <a:lnTo>
                  <a:pt x="150154" y="893924"/>
                </a:lnTo>
                <a:lnTo>
                  <a:pt x="153200" y="908697"/>
                </a:lnTo>
                <a:lnTo>
                  <a:pt x="158260" y="931769"/>
                </a:lnTo>
                <a:lnTo>
                  <a:pt x="163329" y="954903"/>
                </a:lnTo>
                <a:lnTo>
                  <a:pt x="168383" y="978097"/>
                </a:lnTo>
                <a:lnTo>
                  <a:pt x="173395" y="1001347"/>
                </a:lnTo>
                <a:lnTo>
                  <a:pt x="178339" y="1024649"/>
                </a:lnTo>
                <a:lnTo>
                  <a:pt x="183190" y="1048001"/>
                </a:lnTo>
                <a:lnTo>
                  <a:pt x="187920" y="1071399"/>
                </a:lnTo>
                <a:lnTo>
                  <a:pt x="192506" y="1094839"/>
                </a:lnTo>
                <a:lnTo>
                  <a:pt x="196919" y="1118319"/>
                </a:lnTo>
                <a:lnTo>
                  <a:pt x="201136" y="1141834"/>
                </a:lnTo>
                <a:lnTo>
                  <a:pt x="205129" y="1165382"/>
                </a:lnTo>
                <a:lnTo>
                  <a:pt x="208873" y="1188960"/>
                </a:lnTo>
                <a:lnTo>
                  <a:pt x="212342" y="1212563"/>
                </a:lnTo>
                <a:lnTo>
                  <a:pt x="215510" y="1236189"/>
                </a:lnTo>
                <a:lnTo>
                  <a:pt x="218351" y="1259834"/>
                </a:lnTo>
                <a:lnTo>
                  <a:pt x="220839" y="1283495"/>
                </a:lnTo>
                <a:lnTo>
                  <a:pt x="222948" y="1307168"/>
                </a:lnTo>
                <a:lnTo>
                  <a:pt x="224653" y="1330850"/>
                </a:lnTo>
                <a:lnTo>
                  <a:pt x="225927" y="1354538"/>
                </a:lnTo>
                <a:lnTo>
                  <a:pt x="226745" y="1378229"/>
                </a:lnTo>
                <a:lnTo>
                  <a:pt x="242106" y="1379088"/>
                </a:lnTo>
                <a:lnTo>
                  <a:pt x="257494" y="1380024"/>
                </a:lnTo>
                <a:lnTo>
                  <a:pt x="272904" y="1381024"/>
                </a:lnTo>
                <a:lnTo>
                  <a:pt x="288333" y="1382077"/>
                </a:lnTo>
                <a:lnTo>
                  <a:pt x="303779" y="1383170"/>
                </a:lnTo>
                <a:lnTo>
                  <a:pt x="319238" y="1384292"/>
                </a:lnTo>
                <a:lnTo>
                  <a:pt x="334706" y="1385430"/>
                </a:lnTo>
                <a:lnTo>
                  <a:pt x="350180" y="1386573"/>
                </a:lnTo>
                <a:lnTo>
                  <a:pt x="365656" y="1387708"/>
                </a:lnTo>
                <a:lnTo>
                  <a:pt x="381131" y="1388824"/>
                </a:lnTo>
                <a:lnTo>
                  <a:pt x="396602" y="1389908"/>
                </a:lnTo>
                <a:lnTo>
                  <a:pt x="412066" y="1390949"/>
                </a:lnTo>
                <a:lnTo>
                  <a:pt x="427518" y="1391935"/>
                </a:lnTo>
                <a:lnTo>
                  <a:pt x="442956" y="1392853"/>
                </a:lnTo>
                <a:lnTo>
                  <a:pt x="458376" y="1393692"/>
                </a:lnTo>
                <a:lnTo>
                  <a:pt x="473775" y="1394439"/>
                </a:lnTo>
                <a:lnTo>
                  <a:pt x="489149" y="1395083"/>
                </a:lnTo>
                <a:lnTo>
                  <a:pt x="504495" y="1395612"/>
                </a:lnTo>
                <a:lnTo>
                  <a:pt x="519809" y="1396013"/>
                </a:lnTo>
                <a:lnTo>
                  <a:pt x="535089" y="1396276"/>
                </a:lnTo>
                <a:lnTo>
                  <a:pt x="547824" y="1396463"/>
                </a:lnTo>
                <a:lnTo>
                  <a:pt x="561408" y="1396720"/>
                </a:lnTo>
                <a:lnTo>
                  <a:pt x="575737" y="1397038"/>
                </a:lnTo>
                <a:lnTo>
                  <a:pt x="590709" y="1397407"/>
                </a:lnTo>
                <a:lnTo>
                  <a:pt x="606222" y="1397820"/>
                </a:lnTo>
                <a:lnTo>
                  <a:pt x="622174" y="1398268"/>
                </a:lnTo>
                <a:lnTo>
                  <a:pt x="638461" y="1398742"/>
                </a:lnTo>
                <a:lnTo>
                  <a:pt x="654982" y="1399235"/>
                </a:lnTo>
                <a:lnTo>
                  <a:pt x="671634" y="1399737"/>
                </a:lnTo>
                <a:lnTo>
                  <a:pt x="688316" y="1400240"/>
                </a:lnTo>
                <a:lnTo>
                  <a:pt x="704924" y="1400735"/>
                </a:lnTo>
                <a:lnTo>
                  <a:pt x="721356" y="1401214"/>
                </a:lnTo>
                <a:lnTo>
                  <a:pt x="737509" y="1401669"/>
                </a:lnTo>
                <a:lnTo>
                  <a:pt x="753283" y="1402091"/>
                </a:lnTo>
                <a:lnTo>
                  <a:pt x="768573" y="1402471"/>
                </a:lnTo>
                <a:lnTo>
                  <a:pt x="783278" y="1402801"/>
                </a:lnTo>
                <a:lnTo>
                  <a:pt x="797296" y="1403073"/>
                </a:lnTo>
                <a:lnTo>
                  <a:pt x="810523" y="1403277"/>
                </a:lnTo>
                <a:lnTo>
                  <a:pt x="822859" y="1403406"/>
                </a:lnTo>
                <a:lnTo>
                  <a:pt x="834199" y="1403451"/>
                </a:lnTo>
                <a:lnTo>
                  <a:pt x="834856" y="1391337"/>
                </a:lnTo>
                <a:lnTo>
                  <a:pt x="834960" y="1379257"/>
                </a:lnTo>
                <a:lnTo>
                  <a:pt x="834587" y="1367181"/>
                </a:lnTo>
                <a:lnTo>
                  <a:pt x="833814" y="1355080"/>
                </a:lnTo>
                <a:lnTo>
                  <a:pt x="832717" y="1342924"/>
                </a:lnTo>
                <a:lnTo>
                  <a:pt x="831372" y="1330683"/>
                </a:lnTo>
                <a:lnTo>
                  <a:pt x="829857" y="1318326"/>
                </a:lnTo>
                <a:lnTo>
                  <a:pt x="828248" y="1305823"/>
                </a:lnTo>
                <a:lnTo>
                  <a:pt x="826620" y="1293146"/>
                </a:lnTo>
                <a:lnTo>
                  <a:pt x="825051" y="1280263"/>
                </a:lnTo>
                <a:lnTo>
                  <a:pt x="823617" y="1267144"/>
                </a:lnTo>
                <a:lnTo>
                  <a:pt x="822395" y="1253761"/>
                </a:lnTo>
                <a:lnTo>
                  <a:pt x="821461" y="1240081"/>
                </a:lnTo>
                <a:lnTo>
                  <a:pt x="821245" y="1235849"/>
                </a:lnTo>
                <a:lnTo>
                  <a:pt x="820610" y="1223324"/>
                </a:lnTo>
                <a:lnTo>
                  <a:pt x="819881" y="1210764"/>
                </a:lnTo>
                <a:lnTo>
                  <a:pt x="819065" y="1198171"/>
                </a:lnTo>
                <a:lnTo>
                  <a:pt x="818172" y="1185551"/>
                </a:lnTo>
                <a:lnTo>
                  <a:pt x="817209" y="1172907"/>
                </a:lnTo>
                <a:lnTo>
                  <a:pt x="816182" y="1160243"/>
                </a:lnTo>
                <a:lnTo>
                  <a:pt x="815102" y="1147562"/>
                </a:lnTo>
                <a:lnTo>
                  <a:pt x="813974" y="1134870"/>
                </a:lnTo>
                <a:lnTo>
                  <a:pt x="812808" y="1122169"/>
                </a:lnTo>
                <a:lnTo>
                  <a:pt x="811610" y="1109465"/>
                </a:lnTo>
                <a:lnTo>
                  <a:pt x="810389" y="1096759"/>
                </a:lnTo>
                <a:lnTo>
                  <a:pt x="809153" y="1084058"/>
                </a:lnTo>
                <a:lnTo>
                  <a:pt x="807909" y="1071363"/>
                </a:lnTo>
                <a:lnTo>
                  <a:pt x="806665" y="1058681"/>
                </a:lnTo>
                <a:lnTo>
                  <a:pt x="805429" y="1046013"/>
                </a:lnTo>
                <a:lnTo>
                  <a:pt x="804367" y="1035011"/>
                </a:lnTo>
                <a:lnTo>
                  <a:pt x="802012" y="1008205"/>
                </a:lnTo>
                <a:lnTo>
                  <a:pt x="800064" y="981383"/>
                </a:lnTo>
                <a:lnTo>
                  <a:pt x="798477" y="954548"/>
                </a:lnTo>
                <a:lnTo>
                  <a:pt x="797202" y="927700"/>
                </a:lnTo>
                <a:lnTo>
                  <a:pt x="796194" y="900843"/>
                </a:lnTo>
                <a:lnTo>
                  <a:pt x="795405" y="873979"/>
                </a:lnTo>
                <a:lnTo>
                  <a:pt x="794788" y="847108"/>
                </a:lnTo>
                <a:lnTo>
                  <a:pt x="794298" y="820234"/>
                </a:lnTo>
                <a:lnTo>
                  <a:pt x="793885" y="793358"/>
                </a:lnTo>
                <a:lnTo>
                  <a:pt x="793505" y="766483"/>
                </a:lnTo>
                <a:lnTo>
                  <a:pt x="793110" y="739609"/>
                </a:lnTo>
                <a:lnTo>
                  <a:pt x="792652" y="712740"/>
                </a:lnTo>
                <a:lnTo>
                  <a:pt x="792086" y="685878"/>
                </a:lnTo>
                <a:lnTo>
                  <a:pt x="791364" y="659023"/>
                </a:lnTo>
                <a:lnTo>
                  <a:pt x="790440" y="632179"/>
                </a:lnTo>
                <a:lnTo>
                  <a:pt x="789266" y="605347"/>
                </a:lnTo>
                <a:lnTo>
                  <a:pt x="787796" y="578529"/>
                </a:lnTo>
                <a:lnTo>
                  <a:pt x="785982" y="551728"/>
                </a:lnTo>
                <a:lnTo>
                  <a:pt x="783779" y="524945"/>
                </a:lnTo>
                <a:lnTo>
                  <a:pt x="781138" y="498182"/>
                </a:lnTo>
                <a:lnTo>
                  <a:pt x="778251" y="473327"/>
                </a:lnTo>
                <a:lnTo>
                  <a:pt x="774962" y="448460"/>
                </a:lnTo>
                <a:lnTo>
                  <a:pt x="771328" y="423582"/>
                </a:lnTo>
                <a:lnTo>
                  <a:pt x="767404" y="398693"/>
                </a:lnTo>
                <a:lnTo>
                  <a:pt x="763245" y="373796"/>
                </a:lnTo>
                <a:lnTo>
                  <a:pt x="758906" y="348891"/>
                </a:lnTo>
                <a:lnTo>
                  <a:pt x="754444" y="323980"/>
                </a:lnTo>
                <a:lnTo>
                  <a:pt x="749912" y="299062"/>
                </a:lnTo>
                <a:lnTo>
                  <a:pt x="745366" y="274140"/>
                </a:lnTo>
                <a:lnTo>
                  <a:pt x="740862" y="249215"/>
                </a:lnTo>
                <a:lnTo>
                  <a:pt x="736455" y="224287"/>
                </a:lnTo>
                <a:lnTo>
                  <a:pt x="732200" y="199357"/>
                </a:lnTo>
                <a:lnTo>
                  <a:pt x="728152" y="174428"/>
                </a:lnTo>
                <a:lnTo>
                  <a:pt x="724367" y="149499"/>
                </a:lnTo>
                <a:lnTo>
                  <a:pt x="720901" y="124571"/>
                </a:lnTo>
                <a:lnTo>
                  <a:pt x="717807" y="99647"/>
                </a:lnTo>
                <a:lnTo>
                  <a:pt x="715142" y="74727"/>
                </a:lnTo>
                <a:lnTo>
                  <a:pt x="712961" y="49811"/>
                </a:lnTo>
                <a:lnTo>
                  <a:pt x="711320" y="24902"/>
                </a:lnTo>
                <a:lnTo>
                  <a:pt x="71027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1" name="object 5301"/>
          <p:cNvSpPr/>
          <p:nvPr/>
        </p:nvSpPr>
        <p:spPr>
          <a:xfrm>
            <a:off x="3778467" y="272758"/>
            <a:ext cx="834960" cy="1403451"/>
          </a:xfrm>
          <a:custGeom>
            <a:avLst/>
            <a:gdLst/>
            <a:ahLst/>
            <a:cxnLst/>
            <a:rect l="l" t="t" r="r" b="b"/>
            <a:pathLst>
              <a:path w="834960" h="1403451">
                <a:moveTo>
                  <a:pt x="821245" y="1235849"/>
                </a:moveTo>
                <a:lnTo>
                  <a:pt x="820610" y="1223324"/>
                </a:lnTo>
                <a:lnTo>
                  <a:pt x="819881" y="1210764"/>
                </a:lnTo>
                <a:lnTo>
                  <a:pt x="819065" y="1198171"/>
                </a:lnTo>
                <a:lnTo>
                  <a:pt x="818172" y="1185551"/>
                </a:lnTo>
                <a:lnTo>
                  <a:pt x="817209" y="1172907"/>
                </a:lnTo>
                <a:lnTo>
                  <a:pt x="816182" y="1160243"/>
                </a:lnTo>
                <a:lnTo>
                  <a:pt x="815102" y="1147562"/>
                </a:lnTo>
                <a:lnTo>
                  <a:pt x="813974" y="1134870"/>
                </a:lnTo>
                <a:lnTo>
                  <a:pt x="812808" y="1122169"/>
                </a:lnTo>
                <a:lnTo>
                  <a:pt x="811610" y="1109465"/>
                </a:lnTo>
                <a:lnTo>
                  <a:pt x="810389" y="1096759"/>
                </a:lnTo>
                <a:lnTo>
                  <a:pt x="809153" y="1084058"/>
                </a:lnTo>
                <a:lnTo>
                  <a:pt x="807909" y="1071363"/>
                </a:lnTo>
                <a:lnTo>
                  <a:pt x="806665" y="1058681"/>
                </a:lnTo>
                <a:lnTo>
                  <a:pt x="805429" y="1046013"/>
                </a:lnTo>
                <a:lnTo>
                  <a:pt x="804367" y="1035011"/>
                </a:lnTo>
                <a:lnTo>
                  <a:pt x="802012" y="1008205"/>
                </a:lnTo>
                <a:lnTo>
                  <a:pt x="800064" y="981383"/>
                </a:lnTo>
                <a:lnTo>
                  <a:pt x="798477" y="954548"/>
                </a:lnTo>
                <a:lnTo>
                  <a:pt x="797202" y="927700"/>
                </a:lnTo>
                <a:lnTo>
                  <a:pt x="796194" y="900843"/>
                </a:lnTo>
                <a:lnTo>
                  <a:pt x="795405" y="873979"/>
                </a:lnTo>
                <a:lnTo>
                  <a:pt x="794788" y="847108"/>
                </a:lnTo>
                <a:lnTo>
                  <a:pt x="794298" y="820234"/>
                </a:lnTo>
                <a:lnTo>
                  <a:pt x="793885" y="793358"/>
                </a:lnTo>
                <a:lnTo>
                  <a:pt x="793505" y="766483"/>
                </a:lnTo>
                <a:lnTo>
                  <a:pt x="793110" y="739609"/>
                </a:lnTo>
                <a:lnTo>
                  <a:pt x="792652" y="712740"/>
                </a:lnTo>
                <a:lnTo>
                  <a:pt x="792086" y="685878"/>
                </a:lnTo>
                <a:lnTo>
                  <a:pt x="791364" y="659023"/>
                </a:lnTo>
                <a:lnTo>
                  <a:pt x="790440" y="632179"/>
                </a:lnTo>
                <a:lnTo>
                  <a:pt x="789266" y="605347"/>
                </a:lnTo>
                <a:lnTo>
                  <a:pt x="787796" y="578529"/>
                </a:lnTo>
                <a:lnTo>
                  <a:pt x="785982" y="551728"/>
                </a:lnTo>
                <a:lnTo>
                  <a:pt x="783779" y="524945"/>
                </a:lnTo>
                <a:lnTo>
                  <a:pt x="781138" y="498182"/>
                </a:lnTo>
                <a:lnTo>
                  <a:pt x="778251" y="473327"/>
                </a:lnTo>
                <a:lnTo>
                  <a:pt x="774962" y="448460"/>
                </a:lnTo>
                <a:lnTo>
                  <a:pt x="771328" y="423582"/>
                </a:lnTo>
                <a:lnTo>
                  <a:pt x="767404" y="398693"/>
                </a:lnTo>
                <a:lnTo>
                  <a:pt x="763245" y="373796"/>
                </a:lnTo>
                <a:lnTo>
                  <a:pt x="758906" y="348891"/>
                </a:lnTo>
                <a:lnTo>
                  <a:pt x="754444" y="323980"/>
                </a:lnTo>
                <a:lnTo>
                  <a:pt x="749912" y="299062"/>
                </a:lnTo>
                <a:lnTo>
                  <a:pt x="745366" y="274140"/>
                </a:lnTo>
                <a:lnTo>
                  <a:pt x="740862" y="249215"/>
                </a:lnTo>
                <a:lnTo>
                  <a:pt x="736455" y="224287"/>
                </a:lnTo>
                <a:lnTo>
                  <a:pt x="732200" y="199357"/>
                </a:lnTo>
                <a:lnTo>
                  <a:pt x="728152" y="174428"/>
                </a:lnTo>
                <a:lnTo>
                  <a:pt x="724367" y="149499"/>
                </a:lnTo>
                <a:lnTo>
                  <a:pt x="720901" y="124571"/>
                </a:lnTo>
                <a:lnTo>
                  <a:pt x="717807" y="99647"/>
                </a:lnTo>
                <a:lnTo>
                  <a:pt x="715142" y="74727"/>
                </a:lnTo>
                <a:lnTo>
                  <a:pt x="712961" y="49811"/>
                </a:lnTo>
                <a:lnTo>
                  <a:pt x="711320" y="24902"/>
                </a:lnTo>
                <a:lnTo>
                  <a:pt x="710272" y="0"/>
                </a:lnTo>
                <a:lnTo>
                  <a:pt x="0" y="0"/>
                </a:lnTo>
                <a:lnTo>
                  <a:pt x="1111" y="18820"/>
                </a:lnTo>
                <a:lnTo>
                  <a:pt x="2541" y="37279"/>
                </a:lnTo>
                <a:lnTo>
                  <a:pt x="4251" y="55416"/>
                </a:lnTo>
                <a:lnTo>
                  <a:pt x="6205" y="73273"/>
                </a:lnTo>
                <a:lnTo>
                  <a:pt x="8366" y="90887"/>
                </a:lnTo>
                <a:lnTo>
                  <a:pt x="10698" y="108300"/>
                </a:lnTo>
                <a:lnTo>
                  <a:pt x="13165" y="125550"/>
                </a:lnTo>
                <a:lnTo>
                  <a:pt x="15728" y="142678"/>
                </a:lnTo>
                <a:lnTo>
                  <a:pt x="18353" y="159724"/>
                </a:lnTo>
                <a:lnTo>
                  <a:pt x="21002" y="176726"/>
                </a:lnTo>
                <a:lnTo>
                  <a:pt x="23639" y="193726"/>
                </a:lnTo>
                <a:lnTo>
                  <a:pt x="26226" y="210762"/>
                </a:lnTo>
                <a:lnTo>
                  <a:pt x="28728" y="227875"/>
                </a:lnTo>
                <a:lnTo>
                  <a:pt x="31108" y="245104"/>
                </a:lnTo>
                <a:lnTo>
                  <a:pt x="33329" y="262489"/>
                </a:lnTo>
                <a:lnTo>
                  <a:pt x="35354" y="280070"/>
                </a:lnTo>
                <a:lnTo>
                  <a:pt x="37147" y="297887"/>
                </a:lnTo>
                <a:lnTo>
                  <a:pt x="38671" y="315979"/>
                </a:lnTo>
                <a:lnTo>
                  <a:pt x="39890" y="334386"/>
                </a:lnTo>
                <a:lnTo>
                  <a:pt x="40767" y="353148"/>
                </a:lnTo>
                <a:lnTo>
                  <a:pt x="41276" y="366781"/>
                </a:lnTo>
                <a:lnTo>
                  <a:pt x="41824" y="380275"/>
                </a:lnTo>
                <a:lnTo>
                  <a:pt x="42438" y="393635"/>
                </a:lnTo>
                <a:lnTo>
                  <a:pt x="43144" y="406862"/>
                </a:lnTo>
                <a:lnTo>
                  <a:pt x="43969" y="419959"/>
                </a:lnTo>
                <a:lnTo>
                  <a:pt x="44941" y="432927"/>
                </a:lnTo>
                <a:lnTo>
                  <a:pt x="46086" y="445770"/>
                </a:lnTo>
                <a:lnTo>
                  <a:pt x="47431" y="458489"/>
                </a:lnTo>
                <a:lnTo>
                  <a:pt x="49004" y="471087"/>
                </a:lnTo>
                <a:lnTo>
                  <a:pt x="50831" y="483565"/>
                </a:lnTo>
                <a:lnTo>
                  <a:pt x="52939" y="495927"/>
                </a:lnTo>
                <a:lnTo>
                  <a:pt x="55355" y="508174"/>
                </a:lnTo>
                <a:lnTo>
                  <a:pt x="58107" y="520309"/>
                </a:lnTo>
                <a:lnTo>
                  <a:pt x="61220" y="532334"/>
                </a:lnTo>
                <a:lnTo>
                  <a:pt x="64723" y="544251"/>
                </a:lnTo>
                <a:lnTo>
                  <a:pt x="68642" y="556063"/>
                </a:lnTo>
                <a:lnTo>
                  <a:pt x="73003" y="567772"/>
                </a:lnTo>
                <a:lnTo>
                  <a:pt x="77835" y="579380"/>
                </a:lnTo>
                <a:lnTo>
                  <a:pt x="83164" y="590889"/>
                </a:lnTo>
                <a:lnTo>
                  <a:pt x="85737" y="596049"/>
                </a:lnTo>
                <a:lnTo>
                  <a:pt x="92219" y="609676"/>
                </a:lnTo>
                <a:lnTo>
                  <a:pt x="98082" y="623816"/>
                </a:lnTo>
                <a:lnTo>
                  <a:pt x="103372" y="638418"/>
                </a:lnTo>
                <a:lnTo>
                  <a:pt x="108141" y="653432"/>
                </a:lnTo>
                <a:lnTo>
                  <a:pt x="112436" y="668808"/>
                </a:lnTo>
                <a:lnTo>
                  <a:pt x="116305" y="684496"/>
                </a:lnTo>
                <a:lnTo>
                  <a:pt x="119799" y="700445"/>
                </a:lnTo>
                <a:lnTo>
                  <a:pt x="122966" y="716606"/>
                </a:lnTo>
                <a:lnTo>
                  <a:pt x="125854" y="732927"/>
                </a:lnTo>
                <a:lnTo>
                  <a:pt x="128512" y="749358"/>
                </a:lnTo>
                <a:lnTo>
                  <a:pt x="130990" y="765850"/>
                </a:lnTo>
                <a:lnTo>
                  <a:pt x="133335" y="782352"/>
                </a:lnTo>
                <a:lnTo>
                  <a:pt x="135598" y="798814"/>
                </a:lnTo>
                <a:lnTo>
                  <a:pt x="137825" y="815185"/>
                </a:lnTo>
                <a:lnTo>
                  <a:pt x="140067" y="831416"/>
                </a:lnTo>
                <a:lnTo>
                  <a:pt x="142372" y="847455"/>
                </a:lnTo>
                <a:lnTo>
                  <a:pt x="144789" y="863253"/>
                </a:lnTo>
                <a:lnTo>
                  <a:pt x="147367" y="878760"/>
                </a:lnTo>
                <a:lnTo>
                  <a:pt x="150154" y="893924"/>
                </a:lnTo>
                <a:lnTo>
                  <a:pt x="153200" y="908697"/>
                </a:lnTo>
                <a:lnTo>
                  <a:pt x="158260" y="931769"/>
                </a:lnTo>
                <a:lnTo>
                  <a:pt x="163329" y="954903"/>
                </a:lnTo>
                <a:lnTo>
                  <a:pt x="168383" y="978097"/>
                </a:lnTo>
                <a:lnTo>
                  <a:pt x="173395" y="1001347"/>
                </a:lnTo>
                <a:lnTo>
                  <a:pt x="178339" y="1024649"/>
                </a:lnTo>
                <a:lnTo>
                  <a:pt x="183190" y="1048001"/>
                </a:lnTo>
                <a:lnTo>
                  <a:pt x="187920" y="1071399"/>
                </a:lnTo>
                <a:lnTo>
                  <a:pt x="192506" y="1094839"/>
                </a:lnTo>
                <a:lnTo>
                  <a:pt x="196919" y="1118319"/>
                </a:lnTo>
                <a:lnTo>
                  <a:pt x="201136" y="1141834"/>
                </a:lnTo>
                <a:lnTo>
                  <a:pt x="205129" y="1165382"/>
                </a:lnTo>
                <a:lnTo>
                  <a:pt x="208873" y="1188960"/>
                </a:lnTo>
                <a:lnTo>
                  <a:pt x="212342" y="1212563"/>
                </a:lnTo>
                <a:lnTo>
                  <a:pt x="215510" y="1236189"/>
                </a:lnTo>
                <a:lnTo>
                  <a:pt x="218351" y="1259834"/>
                </a:lnTo>
                <a:lnTo>
                  <a:pt x="220839" y="1283495"/>
                </a:lnTo>
                <a:lnTo>
                  <a:pt x="222948" y="1307168"/>
                </a:lnTo>
                <a:lnTo>
                  <a:pt x="224653" y="1330850"/>
                </a:lnTo>
                <a:lnTo>
                  <a:pt x="225927" y="1354538"/>
                </a:lnTo>
                <a:lnTo>
                  <a:pt x="226745" y="1378229"/>
                </a:lnTo>
                <a:lnTo>
                  <a:pt x="242106" y="1379088"/>
                </a:lnTo>
                <a:lnTo>
                  <a:pt x="257494" y="1380024"/>
                </a:lnTo>
                <a:lnTo>
                  <a:pt x="272904" y="1381024"/>
                </a:lnTo>
                <a:lnTo>
                  <a:pt x="288333" y="1382077"/>
                </a:lnTo>
                <a:lnTo>
                  <a:pt x="303779" y="1383170"/>
                </a:lnTo>
                <a:lnTo>
                  <a:pt x="319238" y="1384292"/>
                </a:lnTo>
                <a:lnTo>
                  <a:pt x="334706" y="1385430"/>
                </a:lnTo>
                <a:lnTo>
                  <a:pt x="350180" y="1386573"/>
                </a:lnTo>
                <a:lnTo>
                  <a:pt x="365656" y="1387708"/>
                </a:lnTo>
                <a:lnTo>
                  <a:pt x="381131" y="1388824"/>
                </a:lnTo>
                <a:lnTo>
                  <a:pt x="396602" y="1389908"/>
                </a:lnTo>
                <a:lnTo>
                  <a:pt x="412066" y="1390949"/>
                </a:lnTo>
                <a:lnTo>
                  <a:pt x="427518" y="1391935"/>
                </a:lnTo>
                <a:lnTo>
                  <a:pt x="442956" y="1392853"/>
                </a:lnTo>
                <a:lnTo>
                  <a:pt x="458376" y="1393692"/>
                </a:lnTo>
                <a:lnTo>
                  <a:pt x="473775" y="1394439"/>
                </a:lnTo>
                <a:lnTo>
                  <a:pt x="489149" y="1395083"/>
                </a:lnTo>
                <a:lnTo>
                  <a:pt x="504495" y="1395612"/>
                </a:lnTo>
                <a:lnTo>
                  <a:pt x="519809" y="1396013"/>
                </a:lnTo>
                <a:lnTo>
                  <a:pt x="535089" y="1396276"/>
                </a:lnTo>
                <a:lnTo>
                  <a:pt x="547824" y="1396463"/>
                </a:lnTo>
                <a:lnTo>
                  <a:pt x="561408" y="1396720"/>
                </a:lnTo>
                <a:lnTo>
                  <a:pt x="575737" y="1397038"/>
                </a:lnTo>
                <a:lnTo>
                  <a:pt x="590709" y="1397407"/>
                </a:lnTo>
                <a:lnTo>
                  <a:pt x="606222" y="1397820"/>
                </a:lnTo>
                <a:lnTo>
                  <a:pt x="622174" y="1398268"/>
                </a:lnTo>
                <a:lnTo>
                  <a:pt x="638461" y="1398742"/>
                </a:lnTo>
                <a:lnTo>
                  <a:pt x="654982" y="1399235"/>
                </a:lnTo>
                <a:lnTo>
                  <a:pt x="671634" y="1399737"/>
                </a:lnTo>
                <a:lnTo>
                  <a:pt x="688316" y="1400240"/>
                </a:lnTo>
                <a:lnTo>
                  <a:pt x="704924" y="1400735"/>
                </a:lnTo>
                <a:lnTo>
                  <a:pt x="721356" y="1401214"/>
                </a:lnTo>
                <a:lnTo>
                  <a:pt x="737509" y="1401669"/>
                </a:lnTo>
                <a:lnTo>
                  <a:pt x="753283" y="1402091"/>
                </a:lnTo>
                <a:lnTo>
                  <a:pt x="768573" y="1402471"/>
                </a:lnTo>
                <a:lnTo>
                  <a:pt x="783278" y="1402801"/>
                </a:lnTo>
                <a:lnTo>
                  <a:pt x="797296" y="1403073"/>
                </a:lnTo>
                <a:lnTo>
                  <a:pt x="810523" y="1403277"/>
                </a:lnTo>
                <a:lnTo>
                  <a:pt x="822859" y="1403406"/>
                </a:lnTo>
                <a:lnTo>
                  <a:pt x="834199" y="1403451"/>
                </a:lnTo>
                <a:lnTo>
                  <a:pt x="834856" y="1391337"/>
                </a:lnTo>
                <a:lnTo>
                  <a:pt x="834960" y="1379257"/>
                </a:lnTo>
                <a:lnTo>
                  <a:pt x="834587" y="1367181"/>
                </a:lnTo>
                <a:lnTo>
                  <a:pt x="833814" y="1355080"/>
                </a:lnTo>
                <a:lnTo>
                  <a:pt x="832717" y="1342924"/>
                </a:lnTo>
                <a:lnTo>
                  <a:pt x="831372" y="1330683"/>
                </a:lnTo>
                <a:lnTo>
                  <a:pt x="829857" y="1318326"/>
                </a:lnTo>
                <a:lnTo>
                  <a:pt x="828248" y="1305823"/>
                </a:lnTo>
                <a:lnTo>
                  <a:pt x="826620" y="1293146"/>
                </a:lnTo>
                <a:lnTo>
                  <a:pt x="825051" y="1280263"/>
                </a:lnTo>
                <a:lnTo>
                  <a:pt x="823617" y="1267144"/>
                </a:lnTo>
                <a:lnTo>
                  <a:pt x="822395" y="1253761"/>
                </a:lnTo>
                <a:lnTo>
                  <a:pt x="821461" y="1240081"/>
                </a:lnTo>
                <a:lnTo>
                  <a:pt x="821245" y="12358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2" name="object 5302"/>
          <p:cNvSpPr/>
          <p:nvPr/>
        </p:nvSpPr>
        <p:spPr>
          <a:xfrm>
            <a:off x="2884201" y="272766"/>
            <a:ext cx="661484" cy="1332433"/>
          </a:xfrm>
          <a:custGeom>
            <a:avLst/>
            <a:gdLst/>
            <a:ahLst/>
            <a:cxnLst/>
            <a:rect l="l" t="t" r="r" b="b"/>
            <a:pathLst>
              <a:path w="661484" h="1332433">
                <a:moveTo>
                  <a:pt x="641004" y="1316615"/>
                </a:moveTo>
                <a:lnTo>
                  <a:pt x="641400" y="1300593"/>
                </a:lnTo>
                <a:lnTo>
                  <a:pt x="641256" y="1284382"/>
                </a:lnTo>
                <a:lnTo>
                  <a:pt x="640632" y="1268000"/>
                </a:lnTo>
                <a:lnTo>
                  <a:pt x="639587" y="1251462"/>
                </a:lnTo>
                <a:lnTo>
                  <a:pt x="638179" y="1234784"/>
                </a:lnTo>
                <a:lnTo>
                  <a:pt x="636468" y="1217982"/>
                </a:lnTo>
                <a:lnTo>
                  <a:pt x="634513" y="1201073"/>
                </a:lnTo>
                <a:lnTo>
                  <a:pt x="632374" y="1184071"/>
                </a:lnTo>
                <a:lnTo>
                  <a:pt x="630109" y="1166995"/>
                </a:lnTo>
                <a:lnTo>
                  <a:pt x="627778" y="1149858"/>
                </a:lnTo>
                <a:lnTo>
                  <a:pt x="625439" y="1132678"/>
                </a:lnTo>
                <a:lnTo>
                  <a:pt x="623153" y="1115471"/>
                </a:lnTo>
                <a:lnTo>
                  <a:pt x="620978" y="1098253"/>
                </a:lnTo>
                <a:lnTo>
                  <a:pt x="618974" y="1081039"/>
                </a:lnTo>
                <a:lnTo>
                  <a:pt x="617199" y="1063846"/>
                </a:lnTo>
                <a:lnTo>
                  <a:pt x="615713" y="1046690"/>
                </a:lnTo>
                <a:lnTo>
                  <a:pt x="614575" y="1029587"/>
                </a:lnTo>
                <a:lnTo>
                  <a:pt x="613844" y="1012552"/>
                </a:lnTo>
                <a:lnTo>
                  <a:pt x="613580" y="995603"/>
                </a:lnTo>
                <a:lnTo>
                  <a:pt x="613450" y="979426"/>
                </a:lnTo>
                <a:lnTo>
                  <a:pt x="613107" y="963288"/>
                </a:lnTo>
                <a:lnTo>
                  <a:pt x="612578" y="947183"/>
                </a:lnTo>
                <a:lnTo>
                  <a:pt x="611891" y="931106"/>
                </a:lnTo>
                <a:lnTo>
                  <a:pt x="611075" y="915051"/>
                </a:lnTo>
                <a:lnTo>
                  <a:pt x="610157" y="899014"/>
                </a:lnTo>
                <a:lnTo>
                  <a:pt x="609165" y="882990"/>
                </a:lnTo>
                <a:lnTo>
                  <a:pt x="608128" y="866971"/>
                </a:lnTo>
                <a:lnTo>
                  <a:pt x="607073" y="850955"/>
                </a:lnTo>
                <a:lnTo>
                  <a:pt x="606028" y="834934"/>
                </a:lnTo>
                <a:lnTo>
                  <a:pt x="605022" y="818904"/>
                </a:lnTo>
                <a:lnTo>
                  <a:pt x="604082" y="802860"/>
                </a:lnTo>
                <a:lnTo>
                  <a:pt x="603236" y="786795"/>
                </a:lnTo>
                <a:lnTo>
                  <a:pt x="602513" y="770706"/>
                </a:lnTo>
                <a:lnTo>
                  <a:pt x="601941" y="754586"/>
                </a:lnTo>
                <a:lnTo>
                  <a:pt x="601547" y="738430"/>
                </a:lnTo>
                <a:lnTo>
                  <a:pt x="601359" y="722233"/>
                </a:lnTo>
                <a:lnTo>
                  <a:pt x="601406" y="705989"/>
                </a:lnTo>
                <a:lnTo>
                  <a:pt x="601715" y="689693"/>
                </a:lnTo>
                <a:lnTo>
                  <a:pt x="602315" y="673341"/>
                </a:lnTo>
                <a:lnTo>
                  <a:pt x="603131" y="660176"/>
                </a:lnTo>
                <a:lnTo>
                  <a:pt x="604331" y="647025"/>
                </a:lnTo>
                <a:lnTo>
                  <a:pt x="605862" y="633887"/>
                </a:lnTo>
                <a:lnTo>
                  <a:pt x="607671" y="620758"/>
                </a:lnTo>
                <a:lnTo>
                  <a:pt x="609704" y="607635"/>
                </a:lnTo>
                <a:lnTo>
                  <a:pt x="611908" y="594517"/>
                </a:lnTo>
                <a:lnTo>
                  <a:pt x="614228" y="581400"/>
                </a:lnTo>
                <a:lnTo>
                  <a:pt x="616613" y="568281"/>
                </a:lnTo>
                <a:lnTo>
                  <a:pt x="619007" y="555159"/>
                </a:lnTo>
                <a:lnTo>
                  <a:pt x="621358" y="542031"/>
                </a:lnTo>
                <a:lnTo>
                  <a:pt x="623613" y="528893"/>
                </a:lnTo>
                <a:lnTo>
                  <a:pt x="625717" y="515744"/>
                </a:lnTo>
                <a:lnTo>
                  <a:pt x="627617" y="502580"/>
                </a:lnTo>
                <a:lnTo>
                  <a:pt x="629261" y="489400"/>
                </a:lnTo>
                <a:lnTo>
                  <a:pt x="630593" y="476200"/>
                </a:lnTo>
                <a:lnTo>
                  <a:pt x="631562" y="462978"/>
                </a:lnTo>
                <a:lnTo>
                  <a:pt x="632113" y="449731"/>
                </a:lnTo>
                <a:lnTo>
                  <a:pt x="632192" y="436457"/>
                </a:lnTo>
                <a:lnTo>
                  <a:pt x="631748" y="423153"/>
                </a:lnTo>
                <a:lnTo>
                  <a:pt x="630725" y="409816"/>
                </a:lnTo>
                <a:lnTo>
                  <a:pt x="629225" y="392685"/>
                </a:lnTo>
                <a:lnTo>
                  <a:pt x="628128" y="375653"/>
                </a:lnTo>
                <a:lnTo>
                  <a:pt x="627404" y="358706"/>
                </a:lnTo>
                <a:lnTo>
                  <a:pt x="627020" y="341831"/>
                </a:lnTo>
                <a:lnTo>
                  <a:pt x="626944" y="325013"/>
                </a:lnTo>
                <a:lnTo>
                  <a:pt x="627145" y="308238"/>
                </a:lnTo>
                <a:lnTo>
                  <a:pt x="627590" y="291492"/>
                </a:lnTo>
                <a:lnTo>
                  <a:pt x="628248" y="274762"/>
                </a:lnTo>
                <a:lnTo>
                  <a:pt x="629087" y="258034"/>
                </a:lnTo>
                <a:lnTo>
                  <a:pt x="630075" y="241293"/>
                </a:lnTo>
                <a:lnTo>
                  <a:pt x="631181" y="224526"/>
                </a:lnTo>
                <a:lnTo>
                  <a:pt x="632372" y="207719"/>
                </a:lnTo>
                <a:lnTo>
                  <a:pt x="633616" y="190857"/>
                </a:lnTo>
                <a:lnTo>
                  <a:pt x="634882" y="173928"/>
                </a:lnTo>
                <a:lnTo>
                  <a:pt x="636138" y="156916"/>
                </a:lnTo>
                <a:lnTo>
                  <a:pt x="637352" y="139809"/>
                </a:lnTo>
                <a:lnTo>
                  <a:pt x="638492" y="122592"/>
                </a:lnTo>
                <a:lnTo>
                  <a:pt x="639527" y="105251"/>
                </a:lnTo>
                <a:lnTo>
                  <a:pt x="640424" y="87772"/>
                </a:lnTo>
                <a:lnTo>
                  <a:pt x="641151" y="70142"/>
                </a:lnTo>
                <a:lnTo>
                  <a:pt x="642829" y="57891"/>
                </a:lnTo>
                <a:lnTo>
                  <a:pt x="646398" y="45665"/>
                </a:lnTo>
                <a:lnTo>
                  <a:pt x="650970" y="33463"/>
                </a:lnTo>
                <a:lnTo>
                  <a:pt x="655660" y="21281"/>
                </a:lnTo>
                <a:lnTo>
                  <a:pt x="659581" y="9117"/>
                </a:lnTo>
                <a:lnTo>
                  <a:pt x="661484" y="0"/>
                </a:lnTo>
                <a:lnTo>
                  <a:pt x="16662" y="0"/>
                </a:lnTo>
                <a:lnTo>
                  <a:pt x="16662" y="498307"/>
                </a:lnTo>
                <a:lnTo>
                  <a:pt x="18617" y="520313"/>
                </a:lnTo>
                <a:lnTo>
                  <a:pt x="21723" y="555881"/>
                </a:lnTo>
                <a:lnTo>
                  <a:pt x="24808" y="591435"/>
                </a:lnTo>
                <a:lnTo>
                  <a:pt x="27905" y="626969"/>
                </a:lnTo>
                <a:lnTo>
                  <a:pt x="31045" y="662481"/>
                </a:lnTo>
                <a:lnTo>
                  <a:pt x="34262" y="697967"/>
                </a:lnTo>
                <a:lnTo>
                  <a:pt x="37587" y="733421"/>
                </a:lnTo>
                <a:lnTo>
                  <a:pt x="41054" y="768841"/>
                </a:lnTo>
                <a:lnTo>
                  <a:pt x="44695" y="804222"/>
                </a:lnTo>
                <a:lnTo>
                  <a:pt x="48543" y="839559"/>
                </a:lnTo>
                <a:lnTo>
                  <a:pt x="52630" y="874850"/>
                </a:lnTo>
                <a:lnTo>
                  <a:pt x="56989" y="910090"/>
                </a:lnTo>
                <a:lnTo>
                  <a:pt x="61653" y="945274"/>
                </a:lnTo>
                <a:lnTo>
                  <a:pt x="66653" y="980400"/>
                </a:lnTo>
                <a:lnTo>
                  <a:pt x="72023" y="1015462"/>
                </a:lnTo>
                <a:lnTo>
                  <a:pt x="77796" y="1050456"/>
                </a:lnTo>
                <a:lnTo>
                  <a:pt x="84002" y="1085380"/>
                </a:lnTo>
                <a:lnTo>
                  <a:pt x="85559" y="1096227"/>
                </a:lnTo>
                <a:lnTo>
                  <a:pt x="86383" y="1107542"/>
                </a:lnTo>
                <a:lnTo>
                  <a:pt x="86577" y="1119268"/>
                </a:lnTo>
                <a:lnTo>
                  <a:pt x="86238" y="1131344"/>
                </a:lnTo>
                <a:lnTo>
                  <a:pt x="85467" y="1143711"/>
                </a:lnTo>
                <a:lnTo>
                  <a:pt x="84363" y="1156309"/>
                </a:lnTo>
                <a:lnTo>
                  <a:pt x="83026" y="1169080"/>
                </a:lnTo>
                <a:lnTo>
                  <a:pt x="81556" y="1181963"/>
                </a:lnTo>
                <a:lnTo>
                  <a:pt x="80053" y="1194899"/>
                </a:lnTo>
                <a:lnTo>
                  <a:pt x="78615" y="1207830"/>
                </a:lnTo>
                <a:lnTo>
                  <a:pt x="77343" y="1220695"/>
                </a:lnTo>
                <a:lnTo>
                  <a:pt x="76336" y="1233435"/>
                </a:lnTo>
                <a:lnTo>
                  <a:pt x="75694" y="1245991"/>
                </a:lnTo>
                <a:lnTo>
                  <a:pt x="75517" y="1258304"/>
                </a:lnTo>
                <a:lnTo>
                  <a:pt x="75905" y="1270313"/>
                </a:lnTo>
                <a:lnTo>
                  <a:pt x="76956" y="1281960"/>
                </a:lnTo>
                <a:lnTo>
                  <a:pt x="78771" y="1293186"/>
                </a:lnTo>
                <a:lnTo>
                  <a:pt x="81449" y="1303930"/>
                </a:lnTo>
                <a:lnTo>
                  <a:pt x="85090" y="1314134"/>
                </a:lnTo>
                <a:lnTo>
                  <a:pt x="85755" y="1315681"/>
                </a:lnTo>
                <a:lnTo>
                  <a:pt x="87774" y="1312583"/>
                </a:lnTo>
                <a:lnTo>
                  <a:pt x="93781" y="1304353"/>
                </a:lnTo>
                <a:lnTo>
                  <a:pt x="96613" y="1300353"/>
                </a:lnTo>
                <a:lnTo>
                  <a:pt x="120056" y="1299116"/>
                </a:lnTo>
                <a:lnTo>
                  <a:pt x="144781" y="1298329"/>
                </a:lnTo>
                <a:lnTo>
                  <a:pt x="170640" y="1297968"/>
                </a:lnTo>
                <a:lnTo>
                  <a:pt x="197485" y="1298007"/>
                </a:lnTo>
                <a:lnTo>
                  <a:pt x="225167" y="1298421"/>
                </a:lnTo>
                <a:lnTo>
                  <a:pt x="253539" y="1299185"/>
                </a:lnTo>
                <a:lnTo>
                  <a:pt x="282451" y="1300273"/>
                </a:lnTo>
                <a:lnTo>
                  <a:pt x="311756" y="1301659"/>
                </a:lnTo>
                <a:lnTo>
                  <a:pt x="341305" y="1303320"/>
                </a:lnTo>
                <a:lnTo>
                  <a:pt x="370949" y="1305229"/>
                </a:lnTo>
                <a:lnTo>
                  <a:pt x="400541" y="1307362"/>
                </a:lnTo>
                <a:lnTo>
                  <a:pt x="429931" y="1309692"/>
                </a:lnTo>
                <a:lnTo>
                  <a:pt x="458972" y="1312195"/>
                </a:lnTo>
                <a:lnTo>
                  <a:pt x="487516" y="1314846"/>
                </a:lnTo>
                <a:lnTo>
                  <a:pt x="515412" y="1317619"/>
                </a:lnTo>
                <a:lnTo>
                  <a:pt x="542514" y="1320489"/>
                </a:lnTo>
                <a:lnTo>
                  <a:pt x="568673" y="1323430"/>
                </a:lnTo>
                <a:lnTo>
                  <a:pt x="593741" y="1326418"/>
                </a:lnTo>
                <a:lnTo>
                  <a:pt x="617569" y="1329428"/>
                </a:lnTo>
                <a:lnTo>
                  <a:pt x="640008" y="1332433"/>
                </a:lnTo>
                <a:lnTo>
                  <a:pt x="641004" y="13166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3" name="object 5303"/>
          <p:cNvSpPr/>
          <p:nvPr/>
        </p:nvSpPr>
        <p:spPr>
          <a:xfrm>
            <a:off x="2884201" y="272766"/>
            <a:ext cx="661484" cy="1332433"/>
          </a:xfrm>
          <a:custGeom>
            <a:avLst/>
            <a:gdLst/>
            <a:ahLst/>
            <a:cxnLst/>
            <a:rect l="l" t="t" r="r" b="b"/>
            <a:pathLst>
              <a:path w="661484" h="1332433">
                <a:moveTo>
                  <a:pt x="641004" y="1316615"/>
                </a:moveTo>
                <a:lnTo>
                  <a:pt x="641400" y="1300593"/>
                </a:lnTo>
                <a:lnTo>
                  <a:pt x="641256" y="1284382"/>
                </a:lnTo>
                <a:lnTo>
                  <a:pt x="640632" y="1268000"/>
                </a:lnTo>
                <a:lnTo>
                  <a:pt x="639587" y="1251462"/>
                </a:lnTo>
                <a:lnTo>
                  <a:pt x="638179" y="1234784"/>
                </a:lnTo>
                <a:lnTo>
                  <a:pt x="636468" y="1217982"/>
                </a:lnTo>
                <a:lnTo>
                  <a:pt x="634513" y="1201073"/>
                </a:lnTo>
                <a:lnTo>
                  <a:pt x="632374" y="1184071"/>
                </a:lnTo>
                <a:lnTo>
                  <a:pt x="630109" y="1166995"/>
                </a:lnTo>
                <a:lnTo>
                  <a:pt x="627778" y="1149858"/>
                </a:lnTo>
                <a:lnTo>
                  <a:pt x="625439" y="1132678"/>
                </a:lnTo>
                <a:lnTo>
                  <a:pt x="623153" y="1115471"/>
                </a:lnTo>
                <a:lnTo>
                  <a:pt x="620978" y="1098253"/>
                </a:lnTo>
                <a:lnTo>
                  <a:pt x="618974" y="1081039"/>
                </a:lnTo>
                <a:lnTo>
                  <a:pt x="617199" y="1063846"/>
                </a:lnTo>
                <a:lnTo>
                  <a:pt x="615713" y="1046690"/>
                </a:lnTo>
                <a:lnTo>
                  <a:pt x="614575" y="1029587"/>
                </a:lnTo>
                <a:lnTo>
                  <a:pt x="613844" y="1012552"/>
                </a:lnTo>
                <a:lnTo>
                  <a:pt x="613580" y="995603"/>
                </a:lnTo>
                <a:lnTo>
                  <a:pt x="613450" y="979426"/>
                </a:lnTo>
                <a:lnTo>
                  <a:pt x="613107" y="963288"/>
                </a:lnTo>
                <a:lnTo>
                  <a:pt x="612578" y="947183"/>
                </a:lnTo>
                <a:lnTo>
                  <a:pt x="611891" y="931106"/>
                </a:lnTo>
                <a:lnTo>
                  <a:pt x="611075" y="915051"/>
                </a:lnTo>
                <a:lnTo>
                  <a:pt x="610157" y="899014"/>
                </a:lnTo>
                <a:lnTo>
                  <a:pt x="609165" y="882990"/>
                </a:lnTo>
                <a:lnTo>
                  <a:pt x="608128" y="866971"/>
                </a:lnTo>
                <a:lnTo>
                  <a:pt x="607073" y="850955"/>
                </a:lnTo>
                <a:lnTo>
                  <a:pt x="606028" y="834934"/>
                </a:lnTo>
                <a:lnTo>
                  <a:pt x="605022" y="818904"/>
                </a:lnTo>
                <a:lnTo>
                  <a:pt x="604082" y="802860"/>
                </a:lnTo>
                <a:lnTo>
                  <a:pt x="603236" y="786795"/>
                </a:lnTo>
                <a:lnTo>
                  <a:pt x="602513" y="770706"/>
                </a:lnTo>
                <a:lnTo>
                  <a:pt x="601941" y="754586"/>
                </a:lnTo>
                <a:lnTo>
                  <a:pt x="601547" y="738430"/>
                </a:lnTo>
                <a:lnTo>
                  <a:pt x="601359" y="722233"/>
                </a:lnTo>
                <a:lnTo>
                  <a:pt x="601406" y="705989"/>
                </a:lnTo>
                <a:lnTo>
                  <a:pt x="601715" y="689693"/>
                </a:lnTo>
                <a:lnTo>
                  <a:pt x="602315" y="673341"/>
                </a:lnTo>
                <a:lnTo>
                  <a:pt x="603131" y="660176"/>
                </a:lnTo>
                <a:lnTo>
                  <a:pt x="604331" y="647025"/>
                </a:lnTo>
                <a:lnTo>
                  <a:pt x="605862" y="633887"/>
                </a:lnTo>
                <a:lnTo>
                  <a:pt x="607671" y="620758"/>
                </a:lnTo>
                <a:lnTo>
                  <a:pt x="609704" y="607635"/>
                </a:lnTo>
                <a:lnTo>
                  <a:pt x="611908" y="594517"/>
                </a:lnTo>
                <a:lnTo>
                  <a:pt x="614228" y="581400"/>
                </a:lnTo>
                <a:lnTo>
                  <a:pt x="616613" y="568281"/>
                </a:lnTo>
                <a:lnTo>
                  <a:pt x="619007" y="555159"/>
                </a:lnTo>
                <a:lnTo>
                  <a:pt x="621358" y="542031"/>
                </a:lnTo>
                <a:lnTo>
                  <a:pt x="623613" y="528893"/>
                </a:lnTo>
                <a:lnTo>
                  <a:pt x="625717" y="515744"/>
                </a:lnTo>
                <a:lnTo>
                  <a:pt x="627617" y="502580"/>
                </a:lnTo>
                <a:lnTo>
                  <a:pt x="629261" y="489400"/>
                </a:lnTo>
                <a:lnTo>
                  <a:pt x="630593" y="476200"/>
                </a:lnTo>
                <a:lnTo>
                  <a:pt x="631562" y="462978"/>
                </a:lnTo>
                <a:lnTo>
                  <a:pt x="632113" y="449731"/>
                </a:lnTo>
                <a:lnTo>
                  <a:pt x="632192" y="436457"/>
                </a:lnTo>
                <a:lnTo>
                  <a:pt x="631748" y="423153"/>
                </a:lnTo>
                <a:lnTo>
                  <a:pt x="630725" y="409816"/>
                </a:lnTo>
                <a:lnTo>
                  <a:pt x="629225" y="392685"/>
                </a:lnTo>
                <a:lnTo>
                  <a:pt x="628128" y="375653"/>
                </a:lnTo>
                <a:lnTo>
                  <a:pt x="627404" y="358706"/>
                </a:lnTo>
                <a:lnTo>
                  <a:pt x="627020" y="341831"/>
                </a:lnTo>
                <a:lnTo>
                  <a:pt x="626944" y="325013"/>
                </a:lnTo>
                <a:lnTo>
                  <a:pt x="627145" y="308238"/>
                </a:lnTo>
                <a:lnTo>
                  <a:pt x="627590" y="291492"/>
                </a:lnTo>
                <a:lnTo>
                  <a:pt x="628248" y="274762"/>
                </a:lnTo>
                <a:lnTo>
                  <a:pt x="629087" y="258034"/>
                </a:lnTo>
                <a:lnTo>
                  <a:pt x="630075" y="241293"/>
                </a:lnTo>
                <a:lnTo>
                  <a:pt x="631181" y="224526"/>
                </a:lnTo>
                <a:lnTo>
                  <a:pt x="632372" y="207719"/>
                </a:lnTo>
                <a:lnTo>
                  <a:pt x="633616" y="190857"/>
                </a:lnTo>
                <a:lnTo>
                  <a:pt x="634882" y="173928"/>
                </a:lnTo>
                <a:lnTo>
                  <a:pt x="636138" y="156916"/>
                </a:lnTo>
                <a:lnTo>
                  <a:pt x="637352" y="139809"/>
                </a:lnTo>
                <a:lnTo>
                  <a:pt x="638492" y="122592"/>
                </a:lnTo>
                <a:lnTo>
                  <a:pt x="639527" y="105251"/>
                </a:lnTo>
                <a:lnTo>
                  <a:pt x="640424" y="87772"/>
                </a:lnTo>
                <a:lnTo>
                  <a:pt x="641151" y="70142"/>
                </a:lnTo>
                <a:lnTo>
                  <a:pt x="642829" y="57891"/>
                </a:lnTo>
                <a:lnTo>
                  <a:pt x="646398" y="45665"/>
                </a:lnTo>
                <a:lnTo>
                  <a:pt x="650970" y="33463"/>
                </a:lnTo>
                <a:lnTo>
                  <a:pt x="655660" y="21281"/>
                </a:lnTo>
                <a:lnTo>
                  <a:pt x="659581" y="9117"/>
                </a:lnTo>
                <a:lnTo>
                  <a:pt x="661484" y="0"/>
                </a:lnTo>
                <a:lnTo>
                  <a:pt x="16662" y="0"/>
                </a:lnTo>
              </a:path>
              <a:path w="661484" h="1332433">
                <a:moveTo>
                  <a:pt x="16662" y="498307"/>
                </a:moveTo>
                <a:lnTo>
                  <a:pt x="18617" y="520313"/>
                </a:lnTo>
                <a:lnTo>
                  <a:pt x="21723" y="555881"/>
                </a:lnTo>
                <a:lnTo>
                  <a:pt x="24808" y="591435"/>
                </a:lnTo>
                <a:lnTo>
                  <a:pt x="27905" y="626969"/>
                </a:lnTo>
                <a:lnTo>
                  <a:pt x="31045" y="662481"/>
                </a:lnTo>
                <a:lnTo>
                  <a:pt x="34262" y="697967"/>
                </a:lnTo>
                <a:lnTo>
                  <a:pt x="37587" y="733421"/>
                </a:lnTo>
                <a:lnTo>
                  <a:pt x="41054" y="768841"/>
                </a:lnTo>
                <a:lnTo>
                  <a:pt x="44695" y="804222"/>
                </a:lnTo>
                <a:lnTo>
                  <a:pt x="48543" y="839559"/>
                </a:lnTo>
                <a:lnTo>
                  <a:pt x="52630" y="874850"/>
                </a:lnTo>
                <a:lnTo>
                  <a:pt x="56989" y="910090"/>
                </a:lnTo>
                <a:lnTo>
                  <a:pt x="61653" y="945274"/>
                </a:lnTo>
                <a:lnTo>
                  <a:pt x="66653" y="980400"/>
                </a:lnTo>
                <a:lnTo>
                  <a:pt x="72023" y="1015462"/>
                </a:lnTo>
                <a:lnTo>
                  <a:pt x="77796" y="1050456"/>
                </a:lnTo>
                <a:lnTo>
                  <a:pt x="84002" y="1085380"/>
                </a:lnTo>
                <a:lnTo>
                  <a:pt x="85559" y="1096227"/>
                </a:lnTo>
                <a:lnTo>
                  <a:pt x="86383" y="1107542"/>
                </a:lnTo>
                <a:lnTo>
                  <a:pt x="86577" y="1119268"/>
                </a:lnTo>
                <a:lnTo>
                  <a:pt x="86238" y="1131344"/>
                </a:lnTo>
                <a:lnTo>
                  <a:pt x="85467" y="1143711"/>
                </a:lnTo>
                <a:lnTo>
                  <a:pt x="84363" y="1156309"/>
                </a:lnTo>
                <a:lnTo>
                  <a:pt x="83026" y="1169080"/>
                </a:lnTo>
                <a:lnTo>
                  <a:pt x="81556" y="1181963"/>
                </a:lnTo>
                <a:lnTo>
                  <a:pt x="80053" y="1194899"/>
                </a:lnTo>
                <a:lnTo>
                  <a:pt x="78615" y="1207830"/>
                </a:lnTo>
                <a:lnTo>
                  <a:pt x="77343" y="1220695"/>
                </a:lnTo>
                <a:lnTo>
                  <a:pt x="76336" y="1233435"/>
                </a:lnTo>
                <a:lnTo>
                  <a:pt x="75694" y="1245991"/>
                </a:lnTo>
                <a:lnTo>
                  <a:pt x="75517" y="1258304"/>
                </a:lnTo>
                <a:lnTo>
                  <a:pt x="75905" y="1270313"/>
                </a:lnTo>
                <a:lnTo>
                  <a:pt x="76956" y="1281960"/>
                </a:lnTo>
                <a:lnTo>
                  <a:pt x="78771" y="1293186"/>
                </a:lnTo>
                <a:lnTo>
                  <a:pt x="81449" y="1303930"/>
                </a:lnTo>
                <a:lnTo>
                  <a:pt x="85090" y="1314134"/>
                </a:lnTo>
                <a:lnTo>
                  <a:pt x="85755" y="1315681"/>
                </a:lnTo>
                <a:lnTo>
                  <a:pt x="87774" y="1312583"/>
                </a:lnTo>
                <a:lnTo>
                  <a:pt x="93781" y="1304353"/>
                </a:lnTo>
                <a:lnTo>
                  <a:pt x="96613" y="1300353"/>
                </a:lnTo>
                <a:lnTo>
                  <a:pt x="120056" y="1299116"/>
                </a:lnTo>
                <a:lnTo>
                  <a:pt x="144781" y="1298329"/>
                </a:lnTo>
                <a:lnTo>
                  <a:pt x="170640" y="1297968"/>
                </a:lnTo>
                <a:lnTo>
                  <a:pt x="197485" y="1298007"/>
                </a:lnTo>
                <a:lnTo>
                  <a:pt x="225167" y="1298421"/>
                </a:lnTo>
                <a:lnTo>
                  <a:pt x="253539" y="1299185"/>
                </a:lnTo>
                <a:lnTo>
                  <a:pt x="282451" y="1300273"/>
                </a:lnTo>
                <a:lnTo>
                  <a:pt x="311756" y="1301659"/>
                </a:lnTo>
                <a:lnTo>
                  <a:pt x="341305" y="1303320"/>
                </a:lnTo>
                <a:lnTo>
                  <a:pt x="370949" y="1305229"/>
                </a:lnTo>
                <a:lnTo>
                  <a:pt x="400541" y="1307362"/>
                </a:lnTo>
              </a:path>
              <a:path w="661484" h="1332433">
                <a:moveTo>
                  <a:pt x="429931" y="1309692"/>
                </a:moveTo>
                <a:lnTo>
                  <a:pt x="458972" y="1312195"/>
                </a:lnTo>
                <a:lnTo>
                  <a:pt x="487516" y="1314846"/>
                </a:lnTo>
                <a:lnTo>
                  <a:pt x="515412" y="1317619"/>
                </a:lnTo>
                <a:lnTo>
                  <a:pt x="542514" y="1320489"/>
                </a:lnTo>
                <a:lnTo>
                  <a:pt x="568673" y="1323430"/>
                </a:lnTo>
              </a:path>
              <a:path w="661484" h="1332433">
                <a:moveTo>
                  <a:pt x="593741" y="1326418"/>
                </a:moveTo>
                <a:lnTo>
                  <a:pt x="617569" y="1329428"/>
                </a:lnTo>
                <a:lnTo>
                  <a:pt x="640008" y="1332433"/>
                </a:lnTo>
                <a:lnTo>
                  <a:pt x="641004" y="13166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4" name="object 5304"/>
          <p:cNvSpPr/>
          <p:nvPr/>
        </p:nvSpPr>
        <p:spPr>
          <a:xfrm>
            <a:off x="2959709" y="1500295"/>
            <a:ext cx="562889" cy="43715"/>
          </a:xfrm>
          <a:custGeom>
            <a:avLst/>
            <a:gdLst/>
            <a:ahLst/>
            <a:cxnLst/>
            <a:rect l="l" t="t" r="r" b="b"/>
            <a:pathLst>
              <a:path w="562889" h="43715">
                <a:moveTo>
                  <a:pt x="0" y="9184"/>
                </a:moveTo>
                <a:lnTo>
                  <a:pt x="10643" y="2527"/>
                </a:lnTo>
                <a:lnTo>
                  <a:pt x="24262" y="1110"/>
                </a:lnTo>
                <a:lnTo>
                  <a:pt x="37983" y="490"/>
                </a:lnTo>
                <a:lnTo>
                  <a:pt x="50649" y="151"/>
                </a:lnTo>
                <a:lnTo>
                  <a:pt x="63340" y="0"/>
                </a:lnTo>
                <a:lnTo>
                  <a:pt x="76050" y="0"/>
                </a:lnTo>
                <a:lnTo>
                  <a:pt x="88771" y="112"/>
                </a:lnTo>
                <a:lnTo>
                  <a:pt x="101495" y="299"/>
                </a:lnTo>
                <a:lnTo>
                  <a:pt x="114216" y="523"/>
                </a:lnTo>
                <a:lnTo>
                  <a:pt x="126926" y="747"/>
                </a:lnTo>
                <a:lnTo>
                  <a:pt x="139619" y="932"/>
                </a:lnTo>
                <a:lnTo>
                  <a:pt x="152287" y="1041"/>
                </a:lnTo>
                <a:lnTo>
                  <a:pt x="158318" y="1056"/>
                </a:lnTo>
                <a:lnTo>
                  <a:pt x="171021" y="1058"/>
                </a:lnTo>
                <a:lnTo>
                  <a:pt x="183722" y="1065"/>
                </a:lnTo>
                <a:lnTo>
                  <a:pt x="196423" y="1072"/>
                </a:lnTo>
                <a:lnTo>
                  <a:pt x="209122" y="1077"/>
                </a:lnTo>
                <a:lnTo>
                  <a:pt x="221821" y="1078"/>
                </a:lnTo>
                <a:lnTo>
                  <a:pt x="234519" y="1071"/>
                </a:lnTo>
                <a:lnTo>
                  <a:pt x="246684" y="1056"/>
                </a:lnTo>
                <a:lnTo>
                  <a:pt x="259423" y="1743"/>
                </a:lnTo>
                <a:lnTo>
                  <a:pt x="271942" y="3339"/>
                </a:lnTo>
                <a:lnTo>
                  <a:pt x="284474" y="5056"/>
                </a:lnTo>
                <a:lnTo>
                  <a:pt x="295833" y="6047"/>
                </a:lnTo>
                <a:lnTo>
                  <a:pt x="308565" y="6393"/>
                </a:lnTo>
                <a:lnTo>
                  <a:pt x="321209" y="6495"/>
                </a:lnTo>
                <a:lnTo>
                  <a:pt x="333826" y="6778"/>
                </a:lnTo>
                <a:lnTo>
                  <a:pt x="346476" y="7667"/>
                </a:lnTo>
                <a:lnTo>
                  <a:pt x="348881" y="7939"/>
                </a:lnTo>
                <a:lnTo>
                  <a:pt x="361485" y="9408"/>
                </a:lnTo>
                <a:lnTo>
                  <a:pt x="374106" y="10804"/>
                </a:lnTo>
                <a:lnTo>
                  <a:pt x="386739" y="12150"/>
                </a:lnTo>
                <a:lnTo>
                  <a:pt x="399378" y="13469"/>
                </a:lnTo>
                <a:lnTo>
                  <a:pt x="412018" y="14783"/>
                </a:lnTo>
                <a:lnTo>
                  <a:pt x="424651" y="16117"/>
                </a:lnTo>
                <a:lnTo>
                  <a:pt x="437273" y="17493"/>
                </a:lnTo>
                <a:lnTo>
                  <a:pt x="444881" y="18353"/>
                </a:lnTo>
                <a:lnTo>
                  <a:pt x="457856" y="20173"/>
                </a:lnTo>
                <a:lnTo>
                  <a:pt x="470500" y="22567"/>
                </a:lnTo>
                <a:lnTo>
                  <a:pt x="482869" y="25451"/>
                </a:lnTo>
                <a:lnTo>
                  <a:pt x="495021" y="28743"/>
                </a:lnTo>
                <a:lnTo>
                  <a:pt x="507011" y="32358"/>
                </a:lnTo>
                <a:lnTo>
                  <a:pt x="516166" y="35308"/>
                </a:lnTo>
                <a:lnTo>
                  <a:pt x="527321" y="36788"/>
                </a:lnTo>
                <a:lnTo>
                  <a:pt x="540880" y="36996"/>
                </a:lnTo>
                <a:lnTo>
                  <a:pt x="553723" y="38410"/>
                </a:lnTo>
                <a:lnTo>
                  <a:pt x="562732" y="43508"/>
                </a:lnTo>
                <a:lnTo>
                  <a:pt x="562889" y="437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5" name="object 5305"/>
          <p:cNvSpPr/>
          <p:nvPr/>
        </p:nvSpPr>
        <p:spPr>
          <a:xfrm>
            <a:off x="4003497" y="1579101"/>
            <a:ext cx="598131" cy="11049"/>
          </a:xfrm>
          <a:custGeom>
            <a:avLst/>
            <a:gdLst/>
            <a:ahLst/>
            <a:cxnLst/>
            <a:rect l="l" t="t" r="r" b="b"/>
            <a:pathLst>
              <a:path w="598131" h="11049">
                <a:moveTo>
                  <a:pt x="598131" y="11049"/>
                </a:moveTo>
                <a:lnTo>
                  <a:pt x="575086" y="11032"/>
                </a:lnTo>
                <a:lnTo>
                  <a:pt x="552055" y="10982"/>
                </a:lnTo>
                <a:lnTo>
                  <a:pt x="529037" y="10898"/>
                </a:lnTo>
                <a:lnTo>
                  <a:pt x="506029" y="10779"/>
                </a:lnTo>
                <a:lnTo>
                  <a:pt x="483032" y="10624"/>
                </a:lnTo>
                <a:lnTo>
                  <a:pt x="460043" y="10432"/>
                </a:lnTo>
                <a:lnTo>
                  <a:pt x="437061" y="10204"/>
                </a:lnTo>
                <a:lnTo>
                  <a:pt x="414085" y="9937"/>
                </a:lnTo>
                <a:lnTo>
                  <a:pt x="391114" y="9632"/>
                </a:lnTo>
                <a:lnTo>
                  <a:pt x="368146" y="9288"/>
                </a:lnTo>
                <a:lnTo>
                  <a:pt x="345179" y="8903"/>
                </a:lnTo>
                <a:lnTo>
                  <a:pt x="322213" y="8478"/>
                </a:lnTo>
                <a:lnTo>
                  <a:pt x="299246" y="8011"/>
                </a:lnTo>
                <a:lnTo>
                  <a:pt x="276277" y="7502"/>
                </a:lnTo>
                <a:lnTo>
                  <a:pt x="253304" y="6950"/>
                </a:lnTo>
                <a:lnTo>
                  <a:pt x="230327" y="6354"/>
                </a:lnTo>
                <a:lnTo>
                  <a:pt x="207343" y="5713"/>
                </a:lnTo>
                <a:lnTo>
                  <a:pt x="184352" y="5028"/>
                </a:lnTo>
                <a:lnTo>
                  <a:pt x="161351" y="4296"/>
                </a:lnTo>
                <a:lnTo>
                  <a:pt x="138341" y="3517"/>
                </a:lnTo>
                <a:lnTo>
                  <a:pt x="112870" y="2613"/>
                </a:lnTo>
                <a:lnTo>
                  <a:pt x="100180" y="2165"/>
                </a:lnTo>
                <a:lnTo>
                  <a:pt x="87508" y="1732"/>
                </a:lnTo>
                <a:lnTo>
                  <a:pt x="74848" y="1325"/>
                </a:lnTo>
                <a:lnTo>
                  <a:pt x="62191" y="954"/>
                </a:lnTo>
                <a:lnTo>
                  <a:pt x="49530" y="630"/>
                </a:lnTo>
                <a:lnTo>
                  <a:pt x="36856" y="362"/>
                </a:lnTo>
                <a:lnTo>
                  <a:pt x="24161" y="161"/>
                </a:lnTo>
                <a:lnTo>
                  <a:pt x="11437" y="3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6" name="object 5306"/>
          <p:cNvSpPr/>
          <p:nvPr/>
        </p:nvSpPr>
        <p:spPr>
          <a:xfrm>
            <a:off x="3380802" y="458364"/>
            <a:ext cx="101854" cy="579539"/>
          </a:xfrm>
          <a:custGeom>
            <a:avLst/>
            <a:gdLst/>
            <a:ahLst/>
            <a:cxnLst/>
            <a:rect l="l" t="t" r="r" b="b"/>
            <a:pathLst>
              <a:path w="101853" h="579539">
                <a:moveTo>
                  <a:pt x="101853" y="579539"/>
                </a:moveTo>
                <a:lnTo>
                  <a:pt x="98824" y="567646"/>
                </a:lnTo>
                <a:lnTo>
                  <a:pt x="95304" y="555759"/>
                </a:lnTo>
                <a:lnTo>
                  <a:pt x="91358" y="543879"/>
                </a:lnTo>
                <a:lnTo>
                  <a:pt x="87050" y="532005"/>
                </a:lnTo>
                <a:lnTo>
                  <a:pt x="82445" y="520134"/>
                </a:lnTo>
                <a:lnTo>
                  <a:pt x="77609" y="508267"/>
                </a:lnTo>
                <a:lnTo>
                  <a:pt x="72605" y="496402"/>
                </a:lnTo>
                <a:lnTo>
                  <a:pt x="67498" y="484538"/>
                </a:lnTo>
                <a:lnTo>
                  <a:pt x="62353" y="472676"/>
                </a:lnTo>
                <a:lnTo>
                  <a:pt x="57235" y="460812"/>
                </a:lnTo>
                <a:lnTo>
                  <a:pt x="52209" y="448947"/>
                </a:lnTo>
                <a:lnTo>
                  <a:pt x="47339" y="437080"/>
                </a:lnTo>
                <a:lnTo>
                  <a:pt x="42689" y="425210"/>
                </a:lnTo>
                <a:lnTo>
                  <a:pt x="38325" y="413335"/>
                </a:lnTo>
                <a:lnTo>
                  <a:pt x="34975" y="403504"/>
                </a:lnTo>
                <a:lnTo>
                  <a:pt x="31472" y="391521"/>
                </a:lnTo>
                <a:lnTo>
                  <a:pt x="28710" y="379384"/>
                </a:lnTo>
                <a:lnTo>
                  <a:pt x="26610" y="367110"/>
                </a:lnTo>
                <a:lnTo>
                  <a:pt x="25094" y="354718"/>
                </a:lnTo>
                <a:lnTo>
                  <a:pt x="24085" y="342226"/>
                </a:lnTo>
                <a:lnTo>
                  <a:pt x="23503" y="329651"/>
                </a:lnTo>
                <a:lnTo>
                  <a:pt x="23271" y="317013"/>
                </a:lnTo>
                <a:lnTo>
                  <a:pt x="23310" y="304328"/>
                </a:lnTo>
                <a:lnTo>
                  <a:pt x="23542" y="291616"/>
                </a:lnTo>
                <a:lnTo>
                  <a:pt x="23889" y="278895"/>
                </a:lnTo>
                <a:lnTo>
                  <a:pt x="24272" y="266182"/>
                </a:lnTo>
                <a:lnTo>
                  <a:pt x="24613" y="253496"/>
                </a:lnTo>
                <a:lnTo>
                  <a:pt x="24834" y="240854"/>
                </a:lnTo>
                <a:lnTo>
                  <a:pt x="24856" y="228276"/>
                </a:lnTo>
                <a:lnTo>
                  <a:pt x="24650" y="217284"/>
                </a:lnTo>
                <a:lnTo>
                  <a:pt x="24088" y="204543"/>
                </a:lnTo>
                <a:lnTo>
                  <a:pt x="23195" y="191779"/>
                </a:lnTo>
                <a:lnTo>
                  <a:pt x="22017" y="179000"/>
                </a:lnTo>
                <a:lnTo>
                  <a:pt x="20596" y="166213"/>
                </a:lnTo>
                <a:lnTo>
                  <a:pt x="18977" y="153425"/>
                </a:lnTo>
                <a:lnTo>
                  <a:pt x="17204" y="140645"/>
                </a:lnTo>
                <a:lnTo>
                  <a:pt x="15320" y="127880"/>
                </a:lnTo>
                <a:lnTo>
                  <a:pt x="13370" y="115136"/>
                </a:lnTo>
                <a:lnTo>
                  <a:pt x="11397" y="102422"/>
                </a:lnTo>
                <a:lnTo>
                  <a:pt x="9446" y="89744"/>
                </a:lnTo>
                <a:lnTo>
                  <a:pt x="7560" y="77111"/>
                </a:lnTo>
                <a:lnTo>
                  <a:pt x="5783" y="64530"/>
                </a:lnTo>
                <a:lnTo>
                  <a:pt x="4160" y="52008"/>
                </a:lnTo>
                <a:lnTo>
                  <a:pt x="2734" y="39552"/>
                </a:lnTo>
                <a:lnTo>
                  <a:pt x="1548" y="27170"/>
                </a:lnTo>
                <a:lnTo>
                  <a:pt x="648" y="14870"/>
                </a:lnTo>
                <a:lnTo>
                  <a:pt x="76" y="26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7" name="object 5307"/>
          <p:cNvSpPr/>
          <p:nvPr/>
        </p:nvSpPr>
        <p:spPr>
          <a:xfrm>
            <a:off x="3872907" y="378697"/>
            <a:ext cx="22613" cy="521995"/>
          </a:xfrm>
          <a:custGeom>
            <a:avLst/>
            <a:gdLst/>
            <a:ahLst/>
            <a:cxnLst/>
            <a:rect l="l" t="t" r="r" b="b"/>
            <a:pathLst>
              <a:path w="22613" h="521995">
                <a:moveTo>
                  <a:pt x="5151" y="521995"/>
                </a:moveTo>
                <a:lnTo>
                  <a:pt x="5014" y="483507"/>
                </a:lnTo>
                <a:lnTo>
                  <a:pt x="4640" y="448270"/>
                </a:lnTo>
                <a:lnTo>
                  <a:pt x="4088" y="415959"/>
                </a:lnTo>
                <a:lnTo>
                  <a:pt x="3413" y="386251"/>
                </a:lnTo>
                <a:lnTo>
                  <a:pt x="2673" y="358821"/>
                </a:lnTo>
                <a:lnTo>
                  <a:pt x="1926" y="333344"/>
                </a:lnTo>
                <a:lnTo>
                  <a:pt x="1228" y="309495"/>
                </a:lnTo>
                <a:lnTo>
                  <a:pt x="636" y="286951"/>
                </a:lnTo>
                <a:lnTo>
                  <a:pt x="207" y="265386"/>
                </a:lnTo>
                <a:lnTo>
                  <a:pt x="0" y="244476"/>
                </a:lnTo>
                <a:lnTo>
                  <a:pt x="69" y="223897"/>
                </a:lnTo>
                <a:lnTo>
                  <a:pt x="474" y="203323"/>
                </a:lnTo>
                <a:lnTo>
                  <a:pt x="1270" y="182430"/>
                </a:lnTo>
                <a:lnTo>
                  <a:pt x="2515" y="160895"/>
                </a:lnTo>
                <a:lnTo>
                  <a:pt x="4267" y="138392"/>
                </a:lnTo>
                <a:lnTo>
                  <a:pt x="6581" y="114596"/>
                </a:lnTo>
                <a:lnTo>
                  <a:pt x="9516" y="89183"/>
                </a:lnTo>
                <a:lnTo>
                  <a:pt x="13129" y="61830"/>
                </a:lnTo>
                <a:lnTo>
                  <a:pt x="17475" y="32210"/>
                </a:lnTo>
                <a:lnTo>
                  <a:pt x="226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8" name="object 5308"/>
          <p:cNvSpPr/>
          <p:nvPr/>
        </p:nvSpPr>
        <p:spPr>
          <a:xfrm>
            <a:off x="4443284" y="346819"/>
            <a:ext cx="128054" cy="651332"/>
          </a:xfrm>
          <a:custGeom>
            <a:avLst/>
            <a:gdLst/>
            <a:ahLst/>
            <a:cxnLst/>
            <a:rect l="l" t="t" r="r" b="b"/>
            <a:pathLst>
              <a:path w="128054" h="651332">
                <a:moveTo>
                  <a:pt x="128054" y="651332"/>
                </a:moveTo>
                <a:lnTo>
                  <a:pt x="127582" y="638866"/>
                </a:lnTo>
                <a:lnTo>
                  <a:pt x="126699" y="626350"/>
                </a:lnTo>
                <a:lnTo>
                  <a:pt x="125426" y="613794"/>
                </a:lnTo>
                <a:lnTo>
                  <a:pt x="123782" y="601211"/>
                </a:lnTo>
                <a:lnTo>
                  <a:pt x="121789" y="588613"/>
                </a:lnTo>
                <a:lnTo>
                  <a:pt x="119466" y="576010"/>
                </a:lnTo>
                <a:lnTo>
                  <a:pt x="116833" y="563415"/>
                </a:lnTo>
                <a:lnTo>
                  <a:pt x="113911" y="550839"/>
                </a:lnTo>
                <a:lnTo>
                  <a:pt x="110720" y="538295"/>
                </a:lnTo>
                <a:lnTo>
                  <a:pt x="107280" y="525792"/>
                </a:lnTo>
                <a:lnTo>
                  <a:pt x="103611" y="513344"/>
                </a:lnTo>
                <a:lnTo>
                  <a:pt x="99734" y="500961"/>
                </a:lnTo>
                <a:lnTo>
                  <a:pt x="95669" y="488656"/>
                </a:lnTo>
                <a:lnTo>
                  <a:pt x="91436" y="476440"/>
                </a:lnTo>
                <a:lnTo>
                  <a:pt x="87055" y="464324"/>
                </a:lnTo>
                <a:lnTo>
                  <a:pt x="82546" y="452321"/>
                </a:lnTo>
                <a:lnTo>
                  <a:pt x="77931" y="440442"/>
                </a:lnTo>
                <a:lnTo>
                  <a:pt x="73228" y="428699"/>
                </a:lnTo>
                <a:lnTo>
                  <a:pt x="68459" y="417103"/>
                </a:lnTo>
                <a:lnTo>
                  <a:pt x="63944" y="406374"/>
                </a:lnTo>
                <a:lnTo>
                  <a:pt x="57838" y="392109"/>
                </a:lnTo>
                <a:lnTo>
                  <a:pt x="52025" y="378656"/>
                </a:lnTo>
                <a:lnTo>
                  <a:pt x="46515" y="365912"/>
                </a:lnTo>
                <a:lnTo>
                  <a:pt x="41315" y="353774"/>
                </a:lnTo>
                <a:lnTo>
                  <a:pt x="36434" y="342138"/>
                </a:lnTo>
                <a:lnTo>
                  <a:pt x="31882" y="330902"/>
                </a:lnTo>
                <a:lnTo>
                  <a:pt x="27668" y="319963"/>
                </a:lnTo>
                <a:lnTo>
                  <a:pt x="23799" y="309216"/>
                </a:lnTo>
                <a:lnTo>
                  <a:pt x="20285" y="298560"/>
                </a:lnTo>
                <a:lnTo>
                  <a:pt x="17135" y="287890"/>
                </a:lnTo>
                <a:lnTo>
                  <a:pt x="14357" y="277104"/>
                </a:lnTo>
                <a:lnTo>
                  <a:pt x="11960" y="266098"/>
                </a:lnTo>
                <a:lnTo>
                  <a:pt x="9953" y="254769"/>
                </a:lnTo>
                <a:lnTo>
                  <a:pt x="8345" y="243015"/>
                </a:lnTo>
                <a:lnTo>
                  <a:pt x="7145" y="230731"/>
                </a:lnTo>
                <a:lnTo>
                  <a:pt x="6361" y="217815"/>
                </a:lnTo>
                <a:lnTo>
                  <a:pt x="6002" y="204164"/>
                </a:lnTo>
                <a:lnTo>
                  <a:pt x="6077" y="189674"/>
                </a:lnTo>
                <a:lnTo>
                  <a:pt x="6553" y="175171"/>
                </a:lnTo>
                <a:lnTo>
                  <a:pt x="7254" y="157403"/>
                </a:lnTo>
                <a:lnTo>
                  <a:pt x="7653" y="142007"/>
                </a:lnTo>
                <a:lnTo>
                  <a:pt x="7782" y="128600"/>
                </a:lnTo>
                <a:lnTo>
                  <a:pt x="7671" y="116797"/>
                </a:lnTo>
                <a:lnTo>
                  <a:pt x="7350" y="106215"/>
                </a:lnTo>
                <a:lnTo>
                  <a:pt x="6850" y="96470"/>
                </a:lnTo>
                <a:lnTo>
                  <a:pt x="6203" y="87177"/>
                </a:lnTo>
                <a:lnTo>
                  <a:pt x="5438" y="77954"/>
                </a:lnTo>
                <a:lnTo>
                  <a:pt x="4587" y="68416"/>
                </a:lnTo>
                <a:lnTo>
                  <a:pt x="3680" y="58179"/>
                </a:lnTo>
                <a:lnTo>
                  <a:pt x="2748" y="46860"/>
                </a:lnTo>
                <a:lnTo>
                  <a:pt x="1821" y="34074"/>
                </a:lnTo>
                <a:lnTo>
                  <a:pt x="931" y="19438"/>
                </a:lnTo>
                <a:lnTo>
                  <a:pt x="108" y="25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9" name="object 5309"/>
          <p:cNvSpPr/>
          <p:nvPr/>
        </p:nvSpPr>
        <p:spPr>
          <a:xfrm>
            <a:off x="2913564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0" name="object 5310"/>
          <p:cNvSpPr/>
          <p:nvPr/>
        </p:nvSpPr>
        <p:spPr>
          <a:xfrm>
            <a:off x="462694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1" name="object 5311"/>
          <p:cNvSpPr/>
          <p:nvPr/>
        </p:nvSpPr>
        <p:spPr>
          <a:xfrm>
            <a:off x="4721848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2" name="object 5312"/>
          <p:cNvSpPr/>
          <p:nvPr/>
        </p:nvSpPr>
        <p:spPr>
          <a:xfrm>
            <a:off x="4721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2900864" y="3873779"/>
            <a:ext cx="2015998" cy="1226794"/>
          </a:xfrm>
          <a:custGeom>
            <a:avLst/>
            <a:gdLst/>
            <a:ahLst/>
            <a:cxnLst/>
            <a:rect l="l" t="t" r="r" b="b"/>
            <a:pathLst>
              <a:path w="2015998" h="1226794">
                <a:moveTo>
                  <a:pt x="0" y="1226794"/>
                </a:moveTo>
                <a:lnTo>
                  <a:pt x="2015998" y="1226794"/>
                </a:lnTo>
                <a:lnTo>
                  <a:pt x="2015998" y="0"/>
                </a:lnTo>
                <a:lnTo>
                  <a:pt x="0" y="0"/>
                </a:lnTo>
                <a:lnTo>
                  <a:pt x="0" y="1226794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2803049" y="3873767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3813" y="0"/>
                </a:moveTo>
                <a:lnTo>
                  <a:pt x="97815" y="0"/>
                </a:lnTo>
              </a:path>
              <a:path w="2210650" h="3160953">
                <a:moveTo>
                  <a:pt x="97815" y="3160953"/>
                </a:moveTo>
                <a:lnTo>
                  <a:pt x="2113813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2900864" y="5100574"/>
            <a:ext cx="2015998" cy="1934159"/>
          </a:xfrm>
          <a:custGeom>
            <a:avLst/>
            <a:gdLst/>
            <a:ahLst/>
            <a:cxnLst/>
            <a:rect l="l" t="t" r="r" b="b"/>
            <a:pathLst>
              <a:path w="2015998" h="1934159">
                <a:moveTo>
                  <a:pt x="0" y="1934159"/>
                </a:moveTo>
                <a:lnTo>
                  <a:pt x="2015998" y="1934159"/>
                </a:lnTo>
                <a:lnTo>
                  <a:pt x="2015998" y="0"/>
                </a:lnTo>
                <a:lnTo>
                  <a:pt x="0" y="0"/>
                </a:lnTo>
                <a:lnTo>
                  <a:pt x="0" y="19341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2803061" y="5100574"/>
            <a:ext cx="2210650" cy="1934159"/>
          </a:xfrm>
          <a:custGeom>
            <a:avLst/>
            <a:gdLst/>
            <a:ahLst/>
            <a:cxnLst/>
            <a:rect l="l" t="t" r="r" b="b"/>
            <a:pathLst>
              <a:path w="2210650" h="1934159">
                <a:moveTo>
                  <a:pt x="2113800" y="0"/>
                </a:moveTo>
                <a:lnTo>
                  <a:pt x="97802" y="0"/>
                </a:lnTo>
              </a:path>
              <a:path w="2210650" h="1934159">
                <a:moveTo>
                  <a:pt x="97802" y="1934159"/>
                </a:moveTo>
                <a:lnTo>
                  <a:pt x="2113800" y="19341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2803058" y="4858948"/>
            <a:ext cx="1399451" cy="2175789"/>
          </a:xfrm>
          <a:custGeom>
            <a:avLst/>
            <a:gdLst/>
            <a:ahLst/>
            <a:cxnLst/>
            <a:rect l="l" t="t" r="r" b="b"/>
            <a:pathLst>
              <a:path w="1399451" h="2175789">
                <a:moveTo>
                  <a:pt x="222307" y="2166352"/>
                </a:moveTo>
                <a:lnTo>
                  <a:pt x="229747" y="2156665"/>
                </a:lnTo>
                <a:lnTo>
                  <a:pt x="237422" y="2146781"/>
                </a:lnTo>
                <a:lnTo>
                  <a:pt x="245310" y="2136748"/>
                </a:lnTo>
                <a:lnTo>
                  <a:pt x="253388" y="2126619"/>
                </a:lnTo>
                <a:lnTo>
                  <a:pt x="261634" y="2116443"/>
                </a:lnTo>
                <a:lnTo>
                  <a:pt x="270025" y="2106271"/>
                </a:lnTo>
                <a:lnTo>
                  <a:pt x="278540" y="2096155"/>
                </a:lnTo>
                <a:lnTo>
                  <a:pt x="287156" y="2086144"/>
                </a:lnTo>
                <a:lnTo>
                  <a:pt x="295851" y="2076290"/>
                </a:lnTo>
                <a:lnTo>
                  <a:pt x="304602" y="2066643"/>
                </a:lnTo>
                <a:lnTo>
                  <a:pt x="313387" y="2057254"/>
                </a:lnTo>
                <a:lnTo>
                  <a:pt x="322184" y="2048174"/>
                </a:lnTo>
                <a:lnTo>
                  <a:pt x="330970" y="2039452"/>
                </a:lnTo>
                <a:lnTo>
                  <a:pt x="339723" y="2031141"/>
                </a:lnTo>
                <a:lnTo>
                  <a:pt x="343484" y="2027694"/>
                </a:lnTo>
                <a:lnTo>
                  <a:pt x="354734" y="2017375"/>
                </a:lnTo>
                <a:lnTo>
                  <a:pt x="365624" y="2007122"/>
                </a:lnTo>
                <a:lnTo>
                  <a:pt x="376159" y="1996904"/>
                </a:lnTo>
                <a:lnTo>
                  <a:pt x="386343" y="1986692"/>
                </a:lnTo>
                <a:lnTo>
                  <a:pt x="396181" y="1976456"/>
                </a:lnTo>
                <a:lnTo>
                  <a:pt x="405678" y="1966166"/>
                </a:lnTo>
                <a:lnTo>
                  <a:pt x="414839" y="1955794"/>
                </a:lnTo>
                <a:lnTo>
                  <a:pt x="423669" y="1945309"/>
                </a:lnTo>
                <a:lnTo>
                  <a:pt x="432172" y="1934681"/>
                </a:lnTo>
                <a:lnTo>
                  <a:pt x="440353" y="1923881"/>
                </a:lnTo>
                <a:lnTo>
                  <a:pt x="448217" y="1912880"/>
                </a:lnTo>
                <a:lnTo>
                  <a:pt x="455769" y="1901647"/>
                </a:lnTo>
                <a:lnTo>
                  <a:pt x="463014" y="1890153"/>
                </a:lnTo>
                <a:lnTo>
                  <a:pt x="469956" y="1878368"/>
                </a:lnTo>
                <a:lnTo>
                  <a:pt x="476600" y="1866263"/>
                </a:lnTo>
                <a:lnTo>
                  <a:pt x="482952" y="1853808"/>
                </a:lnTo>
                <a:lnTo>
                  <a:pt x="489015" y="1840973"/>
                </a:lnTo>
                <a:lnTo>
                  <a:pt x="494794" y="1827729"/>
                </a:lnTo>
                <a:lnTo>
                  <a:pt x="500296" y="1814046"/>
                </a:lnTo>
                <a:lnTo>
                  <a:pt x="505523" y="1799894"/>
                </a:lnTo>
                <a:lnTo>
                  <a:pt x="508918" y="1788030"/>
                </a:lnTo>
                <a:lnTo>
                  <a:pt x="510986" y="1775995"/>
                </a:lnTo>
                <a:lnTo>
                  <a:pt x="512030" y="1763838"/>
                </a:lnTo>
                <a:lnTo>
                  <a:pt x="512354" y="1751608"/>
                </a:lnTo>
                <a:lnTo>
                  <a:pt x="512261" y="1739351"/>
                </a:lnTo>
                <a:lnTo>
                  <a:pt x="512055" y="1727117"/>
                </a:lnTo>
                <a:lnTo>
                  <a:pt x="512037" y="1714952"/>
                </a:lnTo>
                <a:lnTo>
                  <a:pt x="512513" y="1702906"/>
                </a:lnTo>
                <a:lnTo>
                  <a:pt x="513784" y="1691025"/>
                </a:lnTo>
                <a:lnTo>
                  <a:pt x="516155" y="1679359"/>
                </a:lnTo>
                <a:lnTo>
                  <a:pt x="517702" y="1674063"/>
                </a:lnTo>
                <a:lnTo>
                  <a:pt x="521860" y="1663305"/>
                </a:lnTo>
                <a:lnTo>
                  <a:pt x="527220" y="1652549"/>
                </a:lnTo>
                <a:lnTo>
                  <a:pt x="533569" y="1641799"/>
                </a:lnTo>
                <a:lnTo>
                  <a:pt x="540697" y="1631063"/>
                </a:lnTo>
                <a:lnTo>
                  <a:pt x="548390" y="1620346"/>
                </a:lnTo>
                <a:lnTo>
                  <a:pt x="556437" y="1609655"/>
                </a:lnTo>
                <a:lnTo>
                  <a:pt x="564626" y="1598995"/>
                </a:lnTo>
                <a:lnTo>
                  <a:pt x="572745" y="1588372"/>
                </a:lnTo>
                <a:lnTo>
                  <a:pt x="580582" y="1577793"/>
                </a:lnTo>
                <a:lnTo>
                  <a:pt x="587925" y="1567263"/>
                </a:lnTo>
                <a:lnTo>
                  <a:pt x="594562" y="1556789"/>
                </a:lnTo>
                <a:lnTo>
                  <a:pt x="598576" y="1549679"/>
                </a:lnTo>
                <a:lnTo>
                  <a:pt x="604102" y="1538297"/>
                </a:lnTo>
                <a:lnTo>
                  <a:pt x="608855" y="1526575"/>
                </a:lnTo>
                <a:lnTo>
                  <a:pt x="612966" y="1514575"/>
                </a:lnTo>
                <a:lnTo>
                  <a:pt x="616566" y="1502357"/>
                </a:lnTo>
                <a:lnTo>
                  <a:pt x="619785" y="1489983"/>
                </a:lnTo>
                <a:lnTo>
                  <a:pt x="622754" y="1477514"/>
                </a:lnTo>
                <a:lnTo>
                  <a:pt x="625605" y="1465011"/>
                </a:lnTo>
                <a:lnTo>
                  <a:pt x="628469" y="1452536"/>
                </a:lnTo>
                <a:lnTo>
                  <a:pt x="631476" y="1440151"/>
                </a:lnTo>
                <a:lnTo>
                  <a:pt x="634757" y="1427915"/>
                </a:lnTo>
                <a:lnTo>
                  <a:pt x="638443" y="1415891"/>
                </a:lnTo>
                <a:lnTo>
                  <a:pt x="642666" y="1404140"/>
                </a:lnTo>
                <a:lnTo>
                  <a:pt x="647555" y="1392724"/>
                </a:lnTo>
                <a:lnTo>
                  <a:pt x="653243" y="1381702"/>
                </a:lnTo>
                <a:lnTo>
                  <a:pt x="660472" y="1369414"/>
                </a:lnTo>
                <a:lnTo>
                  <a:pt x="667308" y="1358306"/>
                </a:lnTo>
                <a:lnTo>
                  <a:pt x="673986" y="1347683"/>
                </a:lnTo>
                <a:lnTo>
                  <a:pt x="680455" y="1337352"/>
                </a:lnTo>
                <a:lnTo>
                  <a:pt x="686663" y="1327118"/>
                </a:lnTo>
                <a:lnTo>
                  <a:pt x="692559" y="1316788"/>
                </a:lnTo>
                <a:lnTo>
                  <a:pt x="698091" y="1306169"/>
                </a:lnTo>
                <a:lnTo>
                  <a:pt x="703208" y="1295065"/>
                </a:lnTo>
                <a:lnTo>
                  <a:pt x="707859" y="1283285"/>
                </a:lnTo>
                <a:lnTo>
                  <a:pt x="711992" y="1270633"/>
                </a:lnTo>
                <a:lnTo>
                  <a:pt x="715555" y="1256916"/>
                </a:lnTo>
                <a:lnTo>
                  <a:pt x="716953" y="1250378"/>
                </a:lnTo>
                <a:lnTo>
                  <a:pt x="718863" y="1236933"/>
                </a:lnTo>
                <a:lnTo>
                  <a:pt x="719393" y="1223997"/>
                </a:lnTo>
                <a:lnTo>
                  <a:pt x="719003" y="1211461"/>
                </a:lnTo>
                <a:lnTo>
                  <a:pt x="718153" y="1199215"/>
                </a:lnTo>
                <a:lnTo>
                  <a:pt x="717302" y="1187149"/>
                </a:lnTo>
                <a:lnTo>
                  <a:pt x="716910" y="1175153"/>
                </a:lnTo>
                <a:lnTo>
                  <a:pt x="717219" y="1165758"/>
                </a:lnTo>
                <a:lnTo>
                  <a:pt x="719740" y="1152941"/>
                </a:lnTo>
                <a:lnTo>
                  <a:pt x="724819" y="1141824"/>
                </a:lnTo>
                <a:lnTo>
                  <a:pt x="731675" y="1131738"/>
                </a:lnTo>
                <a:lnTo>
                  <a:pt x="739527" y="1122017"/>
                </a:lnTo>
                <a:lnTo>
                  <a:pt x="747593" y="1111991"/>
                </a:lnTo>
                <a:lnTo>
                  <a:pt x="755092" y="1100993"/>
                </a:lnTo>
                <a:lnTo>
                  <a:pt x="760793" y="1089507"/>
                </a:lnTo>
                <a:lnTo>
                  <a:pt x="763848" y="1078445"/>
                </a:lnTo>
                <a:lnTo>
                  <a:pt x="764948" y="1066739"/>
                </a:lnTo>
                <a:lnTo>
                  <a:pt x="764789" y="1054610"/>
                </a:lnTo>
                <a:lnTo>
                  <a:pt x="764065" y="1042277"/>
                </a:lnTo>
                <a:lnTo>
                  <a:pt x="763470" y="1029956"/>
                </a:lnTo>
                <a:lnTo>
                  <a:pt x="763699" y="1017869"/>
                </a:lnTo>
                <a:lnTo>
                  <a:pt x="765447" y="1006233"/>
                </a:lnTo>
                <a:lnTo>
                  <a:pt x="766927" y="1001166"/>
                </a:lnTo>
                <a:lnTo>
                  <a:pt x="771863" y="991788"/>
                </a:lnTo>
                <a:lnTo>
                  <a:pt x="779604" y="982483"/>
                </a:lnTo>
                <a:lnTo>
                  <a:pt x="789302" y="973339"/>
                </a:lnTo>
                <a:lnTo>
                  <a:pt x="800113" y="964443"/>
                </a:lnTo>
                <a:lnTo>
                  <a:pt x="811190" y="955881"/>
                </a:lnTo>
                <a:lnTo>
                  <a:pt x="821686" y="947742"/>
                </a:lnTo>
                <a:lnTo>
                  <a:pt x="827214" y="943216"/>
                </a:lnTo>
                <a:lnTo>
                  <a:pt x="824126" y="952789"/>
                </a:lnTo>
                <a:lnTo>
                  <a:pt x="823309" y="962957"/>
                </a:lnTo>
                <a:lnTo>
                  <a:pt x="824478" y="973602"/>
                </a:lnTo>
                <a:lnTo>
                  <a:pt x="827349" y="984609"/>
                </a:lnTo>
                <a:lnTo>
                  <a:pt x="831639" y="995860"/>
                </a:lnTo>
                <a:lnTo>
                  <a:pt x="837064" y="1007238"/>
                </a:lnTo>
                <a:lnTo>
                  <a:pt x="843339" y="1018626"/>
                </a:lnTo>
                <a:lnTo>
                  <a:pt x="850181" y="1029908"/>
                </a:lnTo>
                <a:lnTo>
                  <a:pt x="857305" y="1040966"/>
                </a:lnTo>
                <a:lnTo>
                  <a:pt x="864428" y="1051684"/>
                </a:lnTo>
                <a:lnTo>
                  <a:pt x="871265" y="1061944"/>
                </a:lnTo>
                <a:lnTo>
                  <a:pt x="877533" y="1071631"/>
                </a:lnTo>
                <a:lnTo>
                  <a:pt x="882947" y="1080626"/>
                </a:lnTo>
                <a:lnTo>
                  <a:pt x="885545" y="1085405"/>
                </a:lnTo>
                <a:lnTo>
                  <a:pt x="891281" y="1097766"/>
                </a:lnTo>
                <a:lnTo>
                  <a:pt x="895877" y="1110073"/>
                </a:lnTo>
                <a:lnTo>
                  <a:pt x="899594" y="1122309"/>
                </a:lnTo>
                <a:lnTo>
                  <a:pt x="902688" y="1134452"/>
                </a:lnTo>
                <a:lnTo>
                  <a:pt x="905419" y="1146484"/>
                </a:lnTo>
                <a:lnTo>
                  <a:pt x="908045" y="1158385"/>
                </a:lnTo>
                <a:lnTo>
                  <a:pt x="910824" y="1170136"/>
                </a:lnTo>
                <a:lnTo>
                  <a:pt x="914015" y="1181716"/>
                </a:lnTo>
                <a:lnTo>
                  <a:pt x="917877" y="1193107"/>
                </a:lnTo>
                <a:lnTo>
                  <a:pt x="922667" y="1204288"/>
                </a:lnTo>
                <a:lnTo>
                  <a:pt x="927392" y="1213154"/>
                </a:lnTo>
                <a:lnTo>
                  <a:pt x="935408" y="1222683"/>
                </a:lnTo>
                <a:lnTo>
                  <a:pt x="944724" y="1231518"/>
                </a:lnTo>
                <a:lnTo>
                  <a:pt x="951191" y="1240180"/>
                </a:lnTo>
                <a:lnTo>
                  <a:pt x="956199" y="1251633"/>
                </a:lnTo>
                <a:lnTo>
                  <a:pt x="959948" y="1263781"/>
                </a:lnTo>
                <a:lnTo>
                  <a:pt x="963040" y="1276282"/>
                </a:lnTo>
                <a:lnTo>
                  <a:pt x="966076" y="1288793"/>
                </a:lnTo>
                <a:lnTo>
                  <a:pt x="969656" y="1300970"/>
                </a:lnTo>
                <a:lnTo>
                  <a:pt x="975026" y="1315209"/>
                </a:lnTo>
                <a:lnTo>
                  <a:pt x="979946" y="1326803"/>
                </a:lnTo>
                <a:lnTo>
                  <a:pt x="985316" y="1338087"/>
                </a:lnTo>
                <a:lnTo>
                  <a:pt x="991249" y="1349157"/>
                </a:lnTo>
                <a:lnTo>
                  <a:pt x="997855" y="1360108"/>
                </a:lnTo>
                <a:lnTo>
                  <a:pt x="1004798" y="1370406"/>
                </a:lnTo>
                <a:lnTo>
                  <a:pt x="1011400" y="1379489"/>
                </a:lnTo>
                <a:lnTo>
                  <a:pt x="1018660" y="1389085"/>
                </a:lnTo>
                <a:lnTo>
                  <a:pt x="1026492" y="1399079"/>
                </a:lnTo>
                <a:lnTo>
                  <a:pt x="1034812" y="1409354"/>
                </a:lnTo>
                <a:lnTo>
                  <a:pt x="1043535" y="1419792"/>
                </a:lnTo>
                <a:lnTo>
                  <a:pt x="1052576" y="1430279"/>
                </a:lnTo>
                <a:lnTo>
                  <a:pt x="1061850" y="1440698"/>
                </a:lnTo>
                <a:lnTo>
                  <a:pt x="1071273" y="1450932"/>
                </a:lnTo>
                <a:lnTo>
                  <a:pt x="1080758" y="1460864"/>
                </a:lnTo>
                <a:lnTo>
                  <a:pt x="1090222" y="1470379"/>
                </a:lnTo>
                <a:lnTo>
                  <a:pt x="1099579" y="1479361"/>
                </a:lnTo>
                <a:lnTo>
                  <a:pt x="1108745" y="1487692"/>
                </a:lnTo>
                <a:lnTo>
                  <a:pt x="1117634" y="1495256"/>
                </a:lnTo>
                <a:lnTo>
                  <a:pt x="1126162" y="1501937"/>
                </a:lnTo>
                <a:lnTo>
                  <a:pt x="1129690" y="1504505"/>
                </a:lnTo>
                <a:lnTo>
                  <a:pt x="1136087" y="1493729"/>
                </a:lnTo>
                <a:lnTo>
                  <a:pt x="1142387" y="1482841"/>
                </a:lnTo>
                <a:lnTo>
                  <a:pt x="1148625" y="1471869"/>
                </a:lnTo>
                <a:lnTo>
                  <a:pt x="1154838" y="1460842"/>
                </a:lnTo>
                <a:lnTo>
                  <a:pt x="1161061" y="1449787"/>
                </a:lnTo>
                <a:lnTo>
                  <a:pt x="1167331" y="1438732"/>
                </a:lnTo>
                <a:lnTo>
                  <a:pt x="1173683" y="1427705"/>
                </a:lnTo>
                <a:lnTo>
                  <a:pt x="1180155" y="1416733"/>
                </a:lnTo>
                <a:lnTo>
                  <a:pt x="1186781" y="1405845"/>
                </a:lnTo>
                <a:lnTo>
                  <a:pt x="1193598" y="1395067"/>
                </a:lnTo>
                <a:lnTo>
                  <a:pt x="1200643" y="1384429"/>
                </a:lnTo>
                <a:lnTo>
                  <a:pt x="1207950" y="1373957"/>
                </a:lnTo>
                <a:lnTo>
                  <a:pt x="1215557" y="1363680"/>
                </a:lnTo>
                <a:lnTo>
                  <a:pt x="1223499" y="1353626"/>
                </a:lnTo>
                <a:lnTo>
                  <a:pt x="1231812" y="1343821"/>
                </a:lnTo>
                <a:lnTo>
                  <a:pt x="1240533" y="1334294"/>
                </a:lnTo>
                <a:lnTo>
                  <a:pt x="1249697" y="1325074"/>
                </a:lnTo>
                <a:lnTo>
                  <a:pt x="1255179" y="1319923"/>
                </a:lnTo>
                <a:lnTo>
                  <a:pt x="1264243" y="1312217"/>
                </a:lnTo>
                <a:lnTo>
                  <a:pt x="1274142" y="1304769"/>
                </a:lnTo>
                <a:lnTo>
                  <a:pt x="1284698" y="1297498"/>
                </a:lnTo>
                <a:lnTo>
                  <a:pt x="1295736" y="1290320"/>
                </a:lnTo>
                <a:lnTo>
                  <a:pt x="1307080" y="1283154"/>
                </a:lnTo>
                <a:lnTo>
                  <a:pt x="1318555" y="1275917"/>
                </a:lnTo>
                <a:lnTo>
                  <a:pt x="1329984" y="1268529"/>
                </a:lnTo>
                <a:lnTo>
                  <a:pt x="1341192" y="1260905"/>
                </a:lnTo>
                <a:lnTo>
                  <a:pt x="1352003" y="1252965"/>
                </a:lnTo>
                <a:lnTo>
                  <a:pt x="1362241" y="1244626"/>
                </a:lnTo>
                <a:lnTo>
                  <a:pt x="1371731" y="1235806"/>
                </a:lnTo>
                <a:lnTo>
                  <a:pt x="1380296" y="1226423"/>
                </a:lnTo>
                <a:lnTo>
                  <a:pt x="1387762" y="1216395"/>
                </a:lnTo>
                <a:lnTo>
                  <a:pt x="1393951" y="1205639"/>
                </a:lnTo>
                <a:lnTo>
                  <a:pt x="1398688" y="1194074"/>
                </a:lnTo>
                <a:lnTo>
                  <a:pt x="1399451" y="1191640"/>
                </a:lnTo>
                <a:lnTo>
                  <a:pt x="1394656" y="1184048"/>
                </a:lnTo>
                <a:lnTo>
                  <a:pt x="1390056" y="1173829"/>
                </a:lnTo>
                <a:lnTo>
                  <a:pt x="1385640" y="1161624"/>
                </a:lnTo>
                <a:lnTo>
                  <a:pt x="1381399" y="1148075"/>
                </a:lnTo>
                <a:lnTo>
                  <a:pt x="1377322" y="1133820"/>
                </a:lnTo>
                <a:lnTo>
                  <a:pt x="1373400" y="1119501"/>
                </a:lnTo>
                <a:lnTo>
                  <a:pt x="1369623" y="1105757"/>
                </a:lnTo>
                <a:lnTo>
                  <a:pt x="1365981" y="1093229"/>
                </a:lnTo>
                <a:lnTo>
                  <a:pt x="1362463" y="1082557"/>
                </a:lnTo>
                <a:lnTo>
                  <a:pt x="1361427" y="1079804"/>
                </a:lnTo>
                <a:lnTo>
                  <a:pt x="1356879" y="1067680"/>
                </a:lnTo>
                <a:lnTo>
                  <a:pt x="1352803" y="1055664"/>
                </a:lnTo>
                <a:lnTo>
                  <a:pt x="1349225" y="1043669"/>
                </a:lnTo>
                <a:lnTo>
                  <a:pt x="1346167" y="1031610"/>
                </a:lnTo>
                <a:lnTo>
                  <a:pt x="1343655" y="1019400"/>
                </a:lnTo>
                <a:lnTo>
                  <a:pt x="1341711" y="1006953"/>
                </a:lnTo>
                <a:lnTo>
                  <a:pt x="1340361" y="994183"/>
                </a:lnTo>
                <a:lnTo>
                  <a:pt x="1339628" y="981003"/>
                </a:lnTo>
                <a:lnTo>
                  <a:pt x="1339494" y="972108"/>
                </a:lnTo>
                <a:lnTo>
                  <a:pt x="1324705" y="970522"/>
                </a:lnTo>
                <a:lnTo>
                  <a:pt x="1315147" y="966245"/>
                </a:lnTo>
                <a:lnTo>
                  <a:pt x="1309812" y="959743"/>
                </a:lnTo>
                <a:lnTo>
                  <a:pt x="1307690" y="951478"/>
                </a:lnTo>
                <a:lnTo>
                  <a:pt x="1307775" y="941918"/>
                </a:lnTo>
                <a:lnTo>
                  <a:pt x="1309055" y="931524"/>
                </a:lnTo>
                <a:lnTo>
                  <a:pt x="1310523" y="920763"/>
                </a:lnTo>
                <a:lnTo>
                  <a:pt x="1311171" y="910099"/>
                </a:lnTo>
                <a:lnTo>
                  <a:pt x="1310322" y="901458"/>
                </a:lnTo>
                <a:lnTo>
                  <a:pt x="1305978" y="888140"/>
                </a:lnTo>
                <a:lnTo>
                  <a:pt x="1299716" y="878668"/>
                </a:lnTo>
                <a:lnTo>
                  <a:pt x="1292070" y="871909"/>
                </a:lnTo>
                <a:lnTo>
                  <a:pt x="1283571" y="866730"/>
                </a:lnTo>
                <a:lnTo>
                  <a:pt x="1274752" y="861998"/>
                </a:lnTo>
                <a:lnTo>
                  <a:pt x="1266145" y="856580"/>
                </a:lnTo>
                <a:lnTo>
                  <a:pt x="1258283" y="849342"/>
                </a:lnTo>
                <a:lnTo>
                  <a:pt x="1252512" y="840778"/>
                </a:lnTo>
                <a:lnTo>
                  <a:pt x="1249728" y="832839"/>
                </a:lnTo>
                <a:lnTo>
                  <a:pt x="1248088" y="822460"/>
                </a:lnTo>
                <a:lnTo>
                  <a:pt x="1247380" y="810163"/>
                </a:lnTo>
                <a:lnTo>
                  <a:pt x="1247396" y="796467"/>
                </a:lnTo>
                <a:lnTo>
                  <a:pt x="1247924" y="781896"/>
                </a:lnTo>
                <a:lnTo>
                  <a:pt x="1248755" y="766969"/>
                </a:lnTo>
                <a:lnTo>
                  <a:pt x="1249678" y="752209"/>
                </a:lnTo>
                <a:lnTo>
                  <a:pt x="1250484" y="738137"/>
                </a:lnTo>
                <a:lnTo>
                  <a:pt x="1250962" y="725274"/>
                </a:lnTo>
                <a:lnTo>
                  <a:pt x="1250902" y="714141"/>
                </a:lnTo>
                <a:lnTo>
                  <a:pt x="1250276" y="706462"/>
                </a:lnTo>
                <a:lnTo>
                  <a:pt x="1248608" y="693843"/>
                </a:lnTo>
                <a:lnTo>
                  <a:pt x="1247082" y="681221"/>
                </a:lnTo>
                <a:lnTo>
                  <a:pt x="1245675" y="668597"/>
                </a:lnTo>
                <a:lnTo>
                  <a:pt x="1244362" y="655970"/>
                </a:lnTo>
                <a:lnTo>
                  <a:pt x="1243120" y="643341"/>
                </a:lnTo>
                <a:lnTo>
                  <a:pt x="1241925" y="630709"/>
                </a:lnTo>
                <a:lnTo>
                  <a:pt x="1240753" y="618075"/>
                </a:lnTo>
                <a:lnTo>
                  <a:pt x="1239581" y="605438"/>
                </a:lnTo>
                <a:lnTo>
                  <a:pt x="1238384" y="592798"/>
                </a:lnTo>
                <a:lnTo>
                  <a:pt x="1237140" y="580156"/>
                </a:lnTo>
                <a:lnTo>
                  <a:pt x="1235837" y="567626"/>
                </a:lnTo>
                <a:lnTo>
                  <a:pt x="1233722" y="550412"/>
                </a:lnTo>
                <a:lnTo>
                  <a:pt x="1231124" y="533201"/>
                </a:lnTo>
                <a:lnTo>
                  <a:pt x="1228102" y="515990"/>
                </a:lnTo>
                <a:lnTo>
                  <a:pt x="1224716" y="498779"/>
                </a:lnTo>
                <a:lnTo>
                  <a:pt x="1221029" y="481567"/>
                </a:lnTo>
                <a:lnTo>
                  <a:pt x="1217100" y="464352"/>
                </a:lnTo>
                <a:lnTo>
                  <a:pt x="1212991" y="447133"/>
                </a:lnTo>
                <a:lnTo>
                  <a:pt x="1208762" y="429909"/>
                </a:lnTo>
                <a:lnTo>
                  <a:pt x="1204474" y="412678"/>
                </a:lnTo>
                <a:lnTo>
                  <a:pt x="1200188" y="395439"/>
                </a:lnTo>
                <a:lnTo>
                  <a:pt x="1195964" y="378192"/>
                </a:lnTo>
                <a:lnTo>
                  <a:pt x="1191863" y="360933"/>
                </a:lnTo>
                <a:lnTo>
                  <a:pt x="1187946" y="343663"/>
                </a:lnTo>
                <a:lnTo>
                  <a:pt x="1184275" y="326380"/>
                </a:lnTo>
                <a:lnTo>
                  <a:pt x="1180908" y="309083"/>
                </a:lnTo>
                <a:lnTo>
                  <a:pt x="1177908" y="291770"/>
                </a:lnTo>
                <a:lnTo>
                  <a:pt x="1175335" y="274441"/>
                </a:lnTo>
                <a:lnTo>
                  <a:pt x="1173250" y="257093"/>
                </a:lnTo>
                <a:lnTo>
                  <a:pt x="1171714" y="239726"/>
                </a:lnTo>
                <a:lnTo>
                  <a:pt x="1170787" y="222338"/>
                </a:lnTo>
                <a:lnTo>
                  <a:pt x="1170429" y="209657"/>
                </a:lnTo>
                <a:lnTo>
                  <a:pt x="1170220" y="196942"/>
                </a:lnTo>
                <a:lnTo>
                  <a:pt x="1170333" y="145880"/>
                </a:lnTo>
                <a:lnTo>
                  <a:pt x="1170467" y="133099"/>
                </a:lnTo>
                <a:lnTo>
                  <a:pt x="1170678" y="107570"/>
                </a:lnTo>
                <a:lnTo>
                  <a:pt x="1170635" y="82130"/>
                </a:lnTo>
                <a:lnTo>
                  <a:pt x="1170452" y="69461"/>
                </a:lnTo>
                <a:lnTo>
                  <a:pt x="1170127" y="56835"/>
                </a:lnTo>
                <a:lnTo>
                  <a:pt x="1169632" y="44261"/>
                </a:lnTo>
                <a:lnTo>
                  <a:pt x="1168942" y="31743"/>
                </a:lnTo>
                <a:lnTo>
                  <a:pt x="1168030" y="19291"/>
                </a:lnTo>
                <a:lnTo>
                  <a:pt x="1166870" y="6910"/>
                </a:lnTo>
                <a:lnTo>
                  <a:pt x="1166101" y="0"/>
                </a:lnTo>
                <a:lnTo>
                  <a:pt x="1152881" y="569"/>
                </a:lnTo>
                <a:lnTo>
                  <a:pt x="1140643" y="3188"/>
                </a:lnTo>
                <a:lnTo>
                  <a:pt x="1129075" y="7325"/>
                </a:lnTo>
                <a:lnTo>
                  <a:pt x="1117865" y="12449"/>
                </a:lnTo>
                <a:lnTo>
                  <a:pt x="1106703" y="18028"/>
                </a:lnTo>
                <a:lnTo>
                  <a:pt x="1095276" y="23531"/>
                </a:lnTo>
                <a:lnTo>
                  <a:pt x="1083273" y="28426"/>
                </a:lnTo>
                <a:lnTo>
                  <a:pt x="1077429" y="30340"/>
                </a:lnTo>
                <a:lnTo>
                  <a:pt x="1065543" y="34659"/>
                </a:lnTo>
                <a:lnTo>
                  <a:pt x="1053863" y="40151"/>
                </a:lnTo>
                <a:lnTo>
                  <a:pt x="1042316" y="46362"/>
                </a:lnTo>
                <a:lnTo>
                  <a:pt x="1030831" y="52836"/>
                </a:lnTo>
                <a:lnTo>
                  <a:pt x="1019333" y="59116"/>
                </a:lnTo>
                <a:lnTo>
                  <a:pt x="1007752" y="64746"/>
                </a:lnTo>
                <a:lnTo>
                  <a:pt x="996014" y="69272"/>
                </a:lnTo>
                <a:lnTo>
                  <a:pt x="984045" y="72236"/>
                </a:lnTo>
                <a:lnTo>
                  <a:pt x="974763" y="73164"/>
                </a:lnTo>
                <a:lnTo>
                  <a:pt x="962744" y="73797"/>
                </a:lnTo>
                <a:lnTo>
                  <a:pt x="950499" y="74935"/>
                </a:lnTo>
                <a:lnTo>
                  <a:pt x="938065" y="76519"/>
                </a:lnTo>
                <a:lnTo>
                  <a:pt x="925481" y="78490"/>
                </a:lnTo>
                <a:lnTo>
                  <a:pt x="912783" y="80789"/>
                </a:lnTo>
                <a:lnTo>
                  <a:pt x="900009" y="83357"/>
                </a:lnTo>
                <a:lnTo>
                  <a:pt x="887197" y="86134"/>
                </a:lnTo>
                <a:lnTo>
                  <a:pt x="874383" y="89062"/>
                </a:lnTo>
                <a:lnTo>
                  <a:pt x="861605" y="92081"/>
                </a:lnTo>
                <a:lnTo>
                  <a:pt x="848901" y="95132"/>
                </a:lnTo>
                <a:lnTo>
                  <a:pt x="836308" y="98157"/>
                </a:lnTo>
                <a:lnTo>
                  <a:pt x="823863" y="101095"/>
                </a:lnTo>
                <a:lnTo>
                  <a:pt x="811604" y="103889"/>
                </a:lnTo>
                <a:lnTo>
                  <a:pt x="799568" y="106478"/>
                </a:lnTo>
                <a:lnTo>
                  <a:pt x="790092" y="108369"/>
                </a:lnTo>
                <a:lnTo>
                  <a:pt x="777570" y="110462"/>
                </a:lnTo>
                <a:lnTo>
                  <a:pt x="765059" y="111983"/>
                </a:lnTo>
                <a:lnTo>
                  <a:pt x="752559" y="112980"/>
                </a:lnTo>
                <a:lnTo>
                  <a:pt x="740066" y="113506"/>
                </a:lnTo>
                <a:lnTo>
                  <a:pt x="727578" y="113611"/>
                </a:lnTo>
                <a:lnTo>
                  <a:pt x="715093" y="113346"/>
                </a:lnTo>
                <a:lnTo>
                  <a:pt x="702609" y="112763"/>
                </a:lnTo>
                <a:lnTo>
                  <a:pt x="690124" y="111912"/>
                </a:lnTo>
                <a:lnTo>
                  <a:pt x="677636" y="110844"/>
                </a:lnTo>
                <a:lnTo>
                  <a:pt x="665141" y="109611"/>
                </a:lnTo>
                <a:lnTo>
                  <a:pt x="652639" y="108263"/>
                </a:lnTo>
                <a:lnTo>
                  <a:pt x="640126" y="106851"/>
                </a:lnTo>
                <a:lnTo>
                  <a:pt x="627602" y="105426"/>
                </a:lnTo>
                <a:lnTo>
                  <a:pt x="615062" y="104039"/>
                </a:lnTo>
                <a:lnTo>
                  <a:pt x="602506" y="102742"/>
                </a:lnTo>
                <a:lnTo>
                  <a:pt x="589931" y="101585"/>
                </a:lnTo>
                <a:lnTo>
                  <a:pt x="577335" y="100619"/>
                </a:lnTo>
                <a:lnTo>
                  <a:pt x="564716" y="99895"/>
                </a:lnTo>
                <a:lnTo>
                  <a:pt x="552071" y="99464"/>
                </a:lnTo>
                <a:lnTo>
                  <a:pt x="526863" y="99324"/>
                </a:lnTo>
                <a:lnTo>
                  <a:pt x="511363" y="99166"/>
                </a:lnTo>
                <a:lnTo>
                  <a:pt x="496238" y="98836"/>
                </a:lnTo>
                <a:lnTo>
                  <a:pt x="481479" y="98281"/>
                </a:lnTo>
                <a:lnTo>
                  <a:pt x="467080" y="97445"/>
                </a:lnTo>
                <a:lnTo>
                  <a:pt x="453031" y="96275"/>
                </a:lnTo>
                <a:lnTo>
                  <a:pt x="439325" y="94716"/>
                </a:lnTo>
                <a:lnTo>
                  <a:pt x="425952" y="92714"/>
                </a:lnTo>
                <a:lnTo>
                  <a:pt x="412906" y="90214"/>
                </a:lnTo>
                <a:lnTo>
                  <a:pt x="400177" y="87163"/>
                </a:lnTo>
                <a:lnTo>
                  <a:pt x="387757" y="83506"/>
                </a:lnTo>
                <a:lnTo>
                  <a:pt x="375638" y="79188"/>
                </a:lnTo>
                <a:lnTo>
                  <a:pt x="363813" y="74156"/>
                </a:lnTo>
                <a:lnTo>
                  <a:pt x="352272" y="68355"/>
                </a:lnTo>
                <a:lnTo>
                  <a:pt x="341007" y="61731"/>
                </a:lnTo>
                <a:lnTo>
                  <a:pt x="330011" y="54230"/>
                </a:lnTo>
                <a:lnTo>
                  <a:pt x="319275" y="45796"/>
                </a:lnTo>
                <a:lnTo>
                  <a:pt x="308790" y="36377"/>
                </a:lnTo>
                <a:lnTo>
                  <a:pt x="298549" y="25917"/>
                </a:lnTo>
                <a:lnTo>
                  <a:pt x="288544" y="14363"/>
                </a:lnTo>
                <a:lnTo>
                  <a:pt x="283552" y="9385"/>
                </a:lnTo>
                <a:lnTo>
                  <a:pt x="284724" y="24521"/>
                </a:lnTo>
                <a:lnTo>
                  <a:pt x="284510" y="39899"/>
                </a:lnTo>
                <a:lnTo>
                  <a:pt x="283044" y="55494"/>
                </a:lnTo>
                <a:lnTo>
                  <a:pt x="280464" y="71278"/>
                </a:lnTo>
                <a:lnTo>
                  <a:pt x="276906" y="87226"/>
                </a:lnTo>
                <a:lnTo>
                  <a:pt x="272506" y="103312"/>
                </a:lnTo>
                <a:lnTo>
                  <a:pt x="267400" y="119508"/>
                </a:lnTo>
                <a:lnTo>
                  <a:pt x="261723" y="135789"/>
                </a:lnTo>
                <a:lnTo>
                  <a:pt x="255613" y="152128"/>
                </a:lnTo>
                <a:lnTo>
                  <a:pt x="249205" y="168498"/>
                </a:lnTo>
                <a:lnTo>
                  <a:pt x="242636" y="184874"/>
                </a:lnTo>
                <a:lnTo>
                  <a:pt x="236041" y="201230"/>
                </a:lnTo>
                <a:lnTo>
                  <a:pt x="229557" y="217537"/>
                </a:lnTo>
                <a:lnTo>
                  <a:pt x="223320" y="233772"/>
                </a:lnTo>
                <a:lnTo>
                  <a:pt x="217466" y="249906"/>
                </a:lnTo>
                <a:lnTo>
                  <a:pt x="212130" y="265914"/>
                </a:lnTo>
                <a:lnTo>
                  <a:pt x="207451" y="281769"/>
                </a:lnTo>
                <a:lnTo>
                  <a:pt x="203562" y="297445"/>
                </a:lnTo>
                <a:lnTo>
                  <a:pt x="200601" y="312916"/>
                </a:lnTo>
                <a:lnTo>
                  <a:pt x="198704" y="328155"/>
                </a:lnTo>
                <a:lnTo>
                  <a:pt x="197738" y="340662"/>
                </a:lnTo>
                <a:lnTo>
                  <a:pt x="196987" y="353309"/>
                </a:lnTo>
                <a:lnTo>
                  <a:pt x="196411" y="366058"/>
                </a:lnTo>
                <a:lnTo>
                  <a:pt x="195970" y="378876"/>
                </a:lnTo>
                <a:lnTo>
                  <a:pt x="195624" y="391725"/>
                </a:lnTo>
                <a:lnTo>
                  <a:pt x="195334" y="404571"/>
                </a:lnTo>
                <a:lnTo>
                  <a:pt x="195060" y="417378"/>
                </a:lnTo>
                <a:lnTo>
                  <a:pt x="194762" y="430109"/>
                </a:lnTo>
                <a:lnTo>
                  <a:pt x="194401" y="442731"/>
                </a:lnTo>
                <a:lnTo>
                  <a:pt x="193937" y="455206"/>
                </a:lnTo>
                <a:lnTo>
                  <a:pt x="193573" y="462978"/>
                </a:lnTo>
                <a:lnTo>
                  <a:pt x="193350" y="477206"/>
                </a:lnTo>
                <a:lnTo>
                  <a:pt x="194072" y="490780"/>
                </a:lnTo>
                <a:lnTo>
                  <a:pt x="195598" y="503795"/>
                </a:lnTo>
                <a:lnTo>
                  <a:pt x="197785" y="516345"/>
                </a:lnTo>
                <a:lnTo>
                  <a:pt x="200493" y="528524"/>
                </a:lnTo>
                <a:lnTo>
                  <a:pt x="203580" y="540427"/>
                </a:lnTo>
                <a:lnTo>
                  <a:pt x="206903" y="552149"/>
                </a:lnTo>
                <a:lnTo>
                  <a:pt x="210323" y="563784"/>
                </a:lnTo>
                <a:lnTo>
                  <a:pt x="213698" y="575426"/>
                </a:lnTo>
                <a:lnTo>
                  <a:pt x="216885" y="587170"/>
                </a:lnTo>
                <a:lnTo>
                  <a:pt x="219743" y="599111"/>
                </a:lnTo>
                <a:lnTo>
                  <a:pt x="222131" y="611342"/>
                </a:lnTo>
                <a:lnTo>
                  <a:pt x="223735" y="622452"/>
                </a:lnTo>
                <a:lnTo>
                  <a:pt x="224840" y="634873"/>
                </a:lnTo>
                <a:lnTo>
                  <a:pt x="225253" y="647302"/>
                </a:lnTo>
                <a:lnTo>
                  <a:pt x="225031" y="659736"/>
                </a:lnTo>
                <a:lnTo>
                  <a:pt x="224234" y="672172"/>
                </a:lnTo>
                <a:lnTo>
                  <a:pt x="222921" y="684605"/>
                </a:lnTo>
                <a:lnTo>
                  <a:pt x="221150" y="697031"/>
                </a:lnTo>
                <a:lnTo>
                  <a:pt x="218981" y="709449"/>
                </a:lnTo>
                <a:lnTo>
                  <a:pt x="216472" y="721852"/>
                </a:lnTo>
                <a:lnTo>
                  <a:pt x="213682" y="734239"/>
                </a:lnTo>
                <a:lnTo>
                  <a:pt x="210670" y="746605"/>
                </a:lnTo>
                <a:lnTo>
                  <a:pt x="207495" y="758947"/>
                </a:lnTo>
                <a:lnTo>
                  <a:pt x="204215" y="771260"/>
                </a:lnTo>
                <a:lnTo>
                  <a:pt x="200890" y="783542"/>
                </a:lnTo>
                <a:lnTo>
                  <a:pt x="197579" y="795788"/>
                </a:lnTo>
                <a:lnTo>
                  <a:pt x="194339" y="807996"/>
                </a:lnTo>
                <a:lnTo>
                  <a:pt x="191231" y="820161"/>
                </a:lnTo>
                <a:lnTo>
                  <a:pt x="188313" y="832279"/>
                </a:lnTo>
                <a:lnTo>
                  <a:pt x="185644" y="844347"/>
                </a:lnTo>
                <a:lnTo>
                  <a:pt x="183603" y="854621"/>
                </a:lnTo>
                <a:lnTo>
                  <a:pt x="181591" y="867168"/>
                </a:lnTo>
                <a:lnTo>
                  <a:pt x="180164" y="879720"/>
                </a:lnTo>
                <a:lnTo>
                  <a:pt x="179215" y="892274"/>
                </a:lnTo>
                <a:lnTo>
                  <a:pt x="178637" y="904829"/>
                </a:lnTo>
                <a:lnTo>
                  <a:pt x="178323" y="917383"/>
                </a:lnTo>
                <a:lnTo>
                  <a:pt x="178165" y="929933"/>
                </a:lnTo>
                <a:lnTo>
                  <a:pt x="178058" y="942479"/>
                </a:lnTo>
                <a:lnTo>
                  <a:pt x="177893" y="955018"/>
                </a:lnTo>
                <a:lnTo>
                  <a:pt x="177564" y="967548"/>
                </a:lnTo>
                <a:lnTo>
                  <a:pt x="176963" y="980068"/>
                </a:lnTo>
                <a:lnTo>
                  <a:pt x="175984" y="992576"/>
                </a:lnTo>
                <a:lnTo>
                  <a:pt x="174520" y="1005069"/>
                </a:lnTo>
                <a:lnTo>
                  <a:pt x="171823" y="1020620"/>
                </a:lnTo>
                <a:lnTo>
                  <a:pt x="168862" y="1033203"/>
                </a:lnTo>
                <a:lnTo>
                  <a:pt x="165355" y="1045482"/>
                </a:lnTo>
                <a:lnTo>
                  <a:pt x="161393" y="1057511"/>
                </a:lnTo>
                <a:lnTo>
                  <a:pt x="157071" y="1069344"/>
                </a:lnTo>
                <a:lnTo>
                  <a:pt x="152482" y="1081036"/>
                </a:lnTo>
                <a:lnTo>
                  <a:pt x="147720" y="1092639"/>
                </a:lnTo>
                <a:lnTo>
                  <a:pt x="142877" y="1104208"/>
                </a:lnTo>
                <a:lnTo>
                  <a:pt x="138048" y="1115796"/>
                </a:lnTo>
                <a:lnTo>
                  <a:pt x="133326" y="1127457"/>
                </a:lnTo>
                <a:lnTo>
                  <a:pt x="128804" y="1139245"/>
                </a:lnTo>
                <a:lnTo>
                  <a:pt x="124575" y="1151214"/>
                </a:lnTo>
                <a:lnTo>
                  <a:pt x="120735" y="1163417"/>
                </a:lnTo>
                <a:lnTo>
                  <a:pt x="117374" y="1175908"/>
                </a:lnTo>
                <a:lnTo>
                  <a:pt x="111314" y="1207156"/>
                </a:lnTo>
                <a:lnTo>
                  <a:pt x="108304" y="1228898"/>
                </a:lnTo>
                <a:lnTo>
                  <a:pt x="106085" y="1250765"/>
                </a:lnTo>
                <a:lnTo>
                  <a:pt x="104560" y="1272740"/>
                </a:lnTo>
                <a:lnTo>
                  <a:pt x="103630" y="1294804"/>
                </a:lnTo>
                <a:lnTo>
                  <a:pt x="103196" y="1316940"/>
                </a:lnTo>
                <a:lnTo>
                  <a:pt x="103161" y="1339130"/>
                </a:lnTo>
                <a:lnTo>
                  <a:pt x="103427" y="1361355"/>
                </a:lnTo>
                <a:lnTo>
                  <a:pt x="103894" y="1383599"/>
                </a:lnTo>
                <a:lnTo>
                  <a:pt x="104465" y="1405842"/>
                </a:lnTo>
                <a:lnTo>
                  <a:pt x="105041" y="1428067"/>
                </a:lnTo>
                <a:lnTo>
                  <a:pt x="105525" y="1450256"/>
                </a:lnTo>
                <a:lnTo>
                  <a:pt x="105817" y="1472391"/>
                </a:lnTo>
                <a:lnTo>
                  <a:pt x="105820" y="1494454"/>
                </a:lnTo>
                <a:lnTo>
                  <a:pt x="105436" y="1516427"/>
                </a:lnTo>
                <a:lnTo>
                  <a:pt x="104565" y="1538292"/>
                </a:lnTo>
                <a:lnTo>
                  <a:pt x="103111" y="1560032"/>
                </a:lnTo>
                <a:lnTo>
                  <a:pt x="100974" y="1581628"/>
                </a:lnTo>
                <a:lnTo>
                  <a:pt x="98056" y="1603062"/>
                </a:lnTo>
                <a:lnTo>
                  <a:pt x="97806" y="1604460"/>
                </a:lnTo>
                <a:lnTo>
                  <a:pt x="97806" y="2175789"/>
                </a:lnTo>
                <a:lnTo>
                  <a:pt x="215125" y="2175789"/>
                </a:lnTo>
                <a:lnTo>
                  <a:pt x="222307" y="21663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2803058" y="4858948"/>
            <a:ext cx="1399451" cy="2175789"/>
          </a:xfrm>
          <a:custGeom>
            <a:avLst/>
            <a:gdLst/>
            <a:ahLst/>
            <a:cxnLst/>
            <a:rect l="l" t="t" r="r" b="b"/>
            <a:pathLst>
              <a:path w="1399451" h="2175789">
                <a:moveTo>
                  <a:pt x="1356879" y="1067680"/>
                </a:moveTo>
                <a:lnTo>
                  <a:pt x="1352803" y="1055664"/>
                </a:lnTo>
                <a:lnTo>
                  <a:pt x="1349225" y="1043669"/>
                </a:lnTo>
                <a:lnTo>
                  <a:pt x="1346167" y="1031610"/>
                </a:lnTo>
                <a:lnTo>
                  <a:pt x="1343655" y="1019400"/>
                </a:lnTo>
                <a:lnTo>
                  <a:pt x="1341711" y="1006953"/>
                </a:lnTo>
                <a:lnTo>
                  <a:pt x="1340361" y="994183"/>
                </a:lnTo>
                <a:lnTo>
                  <a:pt x="1339628" y="981003"/>
                </a:lnTo>
                <a:lnTo>
                  <a:pt x="1339494" y="972108"/>
                </a:lnTo>
                <a:lnTo>
                  <a:pt x="1324705" y="970522"/>
                </a:lnTo>
                <a:lnTo>
                  <a:pt x="1315147" y="966245"/>
                </a:lnTo>
                <a:lnTo>
                  <a:pt x="1309812" y="959743"/>
                </a:lnTo>
                <a:lnTo>
                  <a:pt x="1307690" y="951478"/>
                </a:lnTo>
                <a:lnTo>
                  <a:pt x="1307775" y="941918"/>
                </a:lnTo>
                <a:lnTo>
                  <a:pt x="1309055" y="931524"/>
                </a:lnTo>
                <a:lnTo>
                  <a:pt x="1310523" y="920763"/>
                </a:lnTo>
                <a:lnTo>
                  <a:pt x="1311171" y="910099"/>
                </a:lnTo>
                <a:lnTo>
                  <a:pt x="1310322" y="901458"/>
                </a:lnTo>
                <a:lnTo>
                  <a:pt x="1305978" y="888140"/>
                </a:lnTo>
                <a:lnTo>
                  <a:pt x="1299716" y="878668"/>
                </a:lnTo>
                <a:lnTo>
                  <a:pt x="1292070" y="871909"/>
                </a:lnTo>
                <a:lnTo>
                  <a:pt x="1283571" y="866730"/>
                </a:lnTo>
                <a:lnTo>
                  <a:pt x="1274752" y="861998"/>
                </a:lnTo>
                <a:lnTo>
                  <a:pt x="1266145" y="856580"/>
                </a:lnTo>
                <a:lnTo>
                  <a:pt x="1258283" y="849342"/>
                </a:lnTo>
                <a:lnTo>
                  <a:pt x="1252512" y="840778"/>
                </a:lnTo>
                <a:lnTo>
                  <a:pt x="1249728" y="832839"/>
                </a:lnTo>
                <a:lnTo>
                  <a:pt x="1248088" y="822460"/>
                </a:lnTo>
                <a:lnTo>
                  <a:pt x="1247380" y="810163"/>
                </a:lnTo>
                <a:lnTo>
                  <a:pt x="1247396" y="796467"/>
                </a:lnTo>
                <a:lnTo>
                  <a:pt x="1247924" y="781896"/>
                </a:lnTo>
                <a:lnTo>
                  <a:pt x="1248755" y="766969"/>
                </a:lnTo>
                <a:lnTo>
                  <a:pt x="1249678" y="752209"/>
                </a:lnTo>
                <a:lnTo>
                  <a:pt x="1250484" y="738137"/>
                </a:lnTo>
                <a:lnTo>
                  <a:pt x="1250962" y="725274"/>
                </a:lnTo>
                <a:lnTo>
                  <a:pt x="1250902" y="714141"/>
                </a:lnTo>
                <a:lnTo>
                  <a:pt x="1250276" y="706462"/>
                </a:lnTo>
                <a:lnTo>
                  <a:pt x="1248608" y="693843"/>
                </a:lnTo>
                <a:lnTo>
                  <a:pt x="1247082" y="681221"/>
                </a:lnTo>
                <a:lnTo>
                  <a:pt x="1245675" y="668597"/>
                </a:lnTo>
                <a:lnTo>
                  <a:pt x="1244362" y="655970"/>
                </a:lnTo>
                <a:lnTo>
                  <a:pt x="1243120" y="643341"/>
                </a:lnTo>
                <a:lnTo>
                  <a:pt x="1241925" y="630709"/>
                </a:lnTo>
                <a:lnTo>
                  <a:pt x="1240753" y="618075"/>
                </a:lnTo>
                <a:lnTo>
                  <a:pt x="1239581" y="605438"/>
                </a:lnTo>
                <a:lnTo>
                  <a:pt x="1238384" y="592798"/>
                </a:lnTo>
                <a:lnTo>
                  <a:pt x="1237140" y="580156"/>
                </a:lnTo>
                <a:lnTo>
                  <a:pt x="1235837" y="567626"/>
                </a:lnTo>
                <a:lnTo>
                  <a:pt x="1233722" y="550412"/>
                </a:lnTo>
                <a:lnTo>
                  <a:pt x="1231124" y="533201"/>
                </a:lnTo>
                <a:lnTo>
                  <a:pt x="1228102" y="515990"/>
                </a:lnTo>
                <a:lnTo>
                  <a:pt x="1224716" y="498779"/>
                </a:lnTo>
                <a:lnTo>
                  <a:pt x="1221029" y="481567"/>
                </a:lnTo>
                <a:lnTo>
                  <a:pt x="1217100" y="464352"/>
                </a:lnTo>
                <a:lnTo>
                  <a:pt x="1212991" y="447133"/>
                </a:lnTo>
                <a:lnTo>
                  <a:pt x="1208762" y="429909"/>
                </a:lnTo>
                <a:lnTo>
                  <a:pt x="1204474" y="412678"/>
                </a:lnTo>
                <a:lnTo>
                  <a:pt x="1200188" y="395439"/>
                </a:lnTo>
                <a:lnTo>
                  <a:pt x="1195964" y="378192"/>
                </a:lnTo>
                <a:lnTo>
                  <a:pt x="1191863" y="360933"/>
                </a:lnTo>
                <a:lnTo>
                  <a:pt x="1187946" y="343663"/>
                </a:lnTo>
                <a:lnTo>
                  <a:pt x="1184275" y="326380"/>
                </a:lnTo>
                <a:lnTo>
                  <a:pt x="1180908" y="309083"/>
                </a:lnTo>
                <a:lnTo>
                  <a:pt x="1177908" y="291770"/>
                </a:lnTo>
                <a:lnTo>
                  <a:pt x="1175335" y="274441"/>
                </a:lnTo>
                <a:lnTo>
                  <a:pt x="1173250" y="257093"/>
                </a:lnTo>
                <a:lnTo>
                  <a:pt x="1171714" y="239726"/>
                </a:lnTo>
                <a:lnTo>
                  <a:pt x="1170787" y="222338"/>
                </a:lnTo>
                <a:lnTo>
                  <a:pt x="1170429" y="209657"/>
                </a:lnTo>
                <a:lnTo>
                  <a:pt x="1170220" y="196942"/>
                </a:lnTo>
                <a:lnTo>
                  <a:pt x="1170132" y="184199"/>
                </a:lnTo>
                <a:lnTo>
                  <a:pt x="1170139" y="171437"/>
                </a:lnTo>
                <a:lnTo>
                  <a:pt x="1170215" y="158661"/>
                </a:lnTo>
                <a:lnTo>
                  <a:pt x="1170333" y="145880"/>
                </a:lnTo>
                <a:lnTo>
                  <a:pt x="1170467" y="133099"/>
                </a:lnTo>
                <a:lnTo>
                  <a:pt x="1170591" y="120327"/>
                </a:lnTo>
                <a:lnTo>
                  <a:pt x="1170678" y="107570"/>
                </a:lnTo>
                <a:lnTo>
                  <a:pt x="1170701" y="94835"/>
                </a:lnTo>
                <a:lnTo>
                  <a:pt x="1170635" y="82130"/>
                </a:lnTo>
                <a:lnTo>
                  <a:pt x="1170452" y="69461"/>
                </a:lnTo>
                <a:lnTo>
                  <a:pt x="1170127" y="56835"/>
                </a:lnTo>
                <a:lnTo>
                  <a:pt x="1169632" y="44261"/>
                </a:lnTo>
                <a:lnTo>
                  <a:pt x="1168942" y="31743"/>
                </a:lnTo>
                <a:lnTo>
                  <a:pt x="1168030" y="19291"/>
                </a:lnTo>
                <a:lnTo>
                  <a:pt x="1166870" y="6910"/>
                </a:lnTo>
                <a:lnTo>
                  <a:pt x="1166101" y="0"/>
                </a:lnTo>
                <a:lnTo>
                  <a:pt x="1152881" y="569"/>
                </a:lnTo>
                <a:lnTo>
                  <a:pt x="1140643" y="3188"/>
                </a:lnTo>
                <a:lnTo>
                  <a:pt x="1129075" y="7325"/>
                </a:lnTo>
                <a:lnTo>
                  <a:pt x="1117865" y="12449"/>
                </a:lnTo>
                <a:lnTo>
                  <a:pt x="1106703" y="18028"/>
                </a:lnTo>
                <a:lnTo>
                  <a:pt x="1095276" y="23531"/>
                </a:lnTo>
                <a:lnTo>
                  <a:pt x="1083273" y="28426"/>
                </a:lnTo>
                <a:lnTo>
                  <a:pt x="1077429" y="30340"/>
                </a:lnTo>
                <a:lnTo>
                  <a:pt x="1065543" y="34659"/>
                </a:lnTo>
                <a:lnTo>
                  <a:pt x="1053863" y="40151"/>
                </a:lnTo>
                <a:lnTo>
                  <a:pt x="1042316" y="46362"/>
                </a:lnTo>
                <a:lnTo>
                  <a:pt x="1030831" y="52836"/>
                </a:lnTo>
                <a:lnTo>
                  <a:pt x="1019333" y="59116"/>
                </a:lnTo>
                <a:lnTo>
                  <a:pt x="1007752" y="64746"/>
                </a:lnTo>
                <a:lnTo>
                  <a:pt x="996014" y="69272"/>
                </a:lnTo>
                <a:lnTo>
                  <a:pt x="984045" y="72236"/>
                </a:lnTo>
                <a:lnTo>
                  <a:pt x="974763" y="73164"/>
                </a:lnTo>
                <a:lnTo>
                  <a:pt x="962744" y="73797"/>
                </a:lnTo>
                <a:lnTo>
                  <a:pt x="950499" y="74935"/>
                </a:lnTo>
                <a:lnTo>
                  <a:pt x="938065" y="76519"/>
                </a:lnTo>
                <a:lnTo>
                  <a:pt x="925481" y="78490"/>
                </a:lnTo>
                <a:lnTo>
                  <a:pt x="912783" y="80789"/>
                </a:lnTo>
                <a:lnTo>
                  <a:pt x="900009" y="83357"/>
                </a:lnTo>
                <a:lnTo>
                  <a:pt x="887197" y="86134"/>
                </a:lnTo>
                <a:lnTo>
                  <a:pt x="874383" y="89062"/>
                </a:lnTo>
                <a:lnTo>
                  <a:pt x="861605" y="92081"/>
                </a:lnTo>
                <a:lnTo>
                  <a:pt x="848901" y="95132"/>
                </a:lnTo>
              </a:path>
              <a:path w="1399451" h="2175789">
                <a:moveTo>
                  <a:pt x="1361427" y="1079804"/>
                </a:moveTo>
                <a:lnTo>
                  <a:pt x="1356879" y="1067680"/>
                </a:lnTo>
              </a:path>
              <a:path w="1399451" h="2175789">
                <a:moveTo>
                  <a:pt x="98056" y="1603062"/>
                </a:moveTo>
                <a:lnTo>
                  <a:pt x="98777" y="1597763"/>
                </a:lnTo>
              </a:path>
              <a:path w="1399451" h="2175789">
                <a:moveTo>
                  <a:pt x="97806" y="1604460"/>
                </a:moveTo>
                <a:lnTo>
                  <a:pt x="98056" y="1603062"/>
                </a:lnTo>
              </a:path>
              <a:path w="1399451" h="2175789">
                <a:moveTo>
                  <a:pt x="848901" y="95132"/>
                </a:moveTo>
                <a:lnTo>
                  <a:pt x="836308" y="98157"/>
                </a:lnTo>
              </a:path>
              <a:path w="1399451" h="2175789">
                <a:moveTo>
                  <a:pt x="823863" y="101095"/>
                </a:moveTo>
                <a:lnTo>
                  <a:pt x="811604" y="103889"/>
                </a:lnTo>
                <a:lnTo>
                  <a:pt x="799568" y="106478"/>
                </a:lnTo>
                <a:lnTo>
                  <a:pt x="790092" y="108369"/>
                </a:lnTo>
                <a:lnTo>
                  <a:pt x="777570" y="110462"/>
                </a:lnTo>
                <a:lnTo>
                  <a:pt x="765059" y="111983"/>
                </a:lnTo>
                <a:lnTo>
                  <a:pt x="752559" y="112980"/>
                </a:lnTo>
                <a:lnTo>
                  <a:pt x="740066" y="113506"/>
                </a:lnTo>
                <a:lnTo>
                  <a:pt x="727578" y="113611"/>
                </a:lnTo>
                <a:lnTo>
                  <a:pt x="715093" y="113346"/>
                </a:lnTo>
                <a:lnTo>
                  <a:pt x="702609" y="112763"/>
                </a:lnTo>
                <a:lnTo>
                  <a:pt x="690124" y="111912"/>
                </a:lnTo>
              </a:path>
              <a:path w="1399451" h="2175789">
                <a:moveTo>
                  <a:pt x="640126" y="106851"/>
                </a:moveTo>
                <a:lnTo>
                  <a:pt x="627602" y="105426"/>
                </a:lnTo>
              </a:path>
              <a:path w="1399451" h="2175789">
                <a:moveTo>
                  <a:pt x="615062" y="104039"/>
                </a:moveTo>
                <a:lnTo>
                  <a:pt x="602506" y="102742"/>
                </a:lnTo>
                <a:lnTo>
                  <a:pt x="589931" y="101585"/>
                </a:lnTo>
                <a:lnTo>
                  <a:pt x="577335" y="100619"/>
                </a:lnTo>
                <a:lnTo>
                  <a:pt x="564716" y="99895"/>
                </a:lnTo>
                <a:lnTo>
                  <a:pt x="552071" y="99464"/>
                </a:lnTo>
                <a:lnTo>
                  <a:pt x="542747" y="99364"/>
                </a:lnTo>
                <a:lnTo>
                  <a:pt x="526863" y="99324"/>
                </a:lnTo>
                <a:lnTo>
                  <a:pt x="511363" y="99166"/>
                </a:lnTo>
                <a:lnTo>
                  <a:pt x="496238" y="98836"/>
                </a:lnTo>
              </a:path>
              <a:path w="1399451" h="2175789">
                <a:moveTo>
                  <a:pt x="481479" y="98281"/>
                </a:moveTo>
                <a:lnTo>
                  <a:pt x="467080" y="97445"/>
                </a:lnTo>
                <a:lnTo>
                  <a:pt x="453031" y="96275"/>
                </a:lnTo>
                <a:lnTo>
                  <a:pt x="439325" y="94716"/>
                </a:lnTo>
                <a:lnTo>
                  <a:pt x="425952" y="92714"/>
                </a:lnTo>
                <a:lnTo>
                  <a:pt x="412906" y="90214"/>
                </a:lnTo>
                <a:lnTo>
                  <a:pt x="400177" y="87163"/>
                </a:lnTo>
                <a:lnTo>
                  <a:pt x="387757" y="83506"/>
                </a:lnTo>
                <a:lnTo>
                  <a:pt x="375638" y="79188"/>
                </a:lnTo>
                <a:lnTo>
                  <a:pt x="363813" y="74156"/>
                </a:lnTo>
                <a:lnTo>
                  <a:pt x="352272" y="68355"/>
                </a:lnTo>
                <a:lnTo>
                  <a:pt x="341007" y="61731"/>
                </a:lnTo>
                <a:lnTo>
                  <a:pt x="330011" y="54230"/>
                </a:lnTo>
                <a:lnTo>
                  <a:pt x="319275" y="45796"/>
                </a:lnTo>
                <a:lnTo>
                  <a:pt x="308790" y="36377"/>
                </a:lnTo>
                <a:lnTo>
                  <a:pt x="298549" y="25917"/>
                </a:lnTo>
                <a:lnTo>
                  <a:pt x="288544" y="14363"/>
                </a:lnTo>
                <a:lnTo>
                  <a:pt x="283552" y="9385"/>
                </a:lnTo>
                <a:lnTo>
                  <a:pt x="284724" y="24521"/>
                </a:lnTo>
                <a:lnTo>
                  <a:pt x="284510" y="39899"/>
                </a:lnTo>
                <a:lnTo>
                  <a:pt x="283044" y="55494"/>
                </a:lnTo>
                <a:lnTo>
                  <a:pt x="280464" y="71278"/>
                </a:lnTo>
                <a:lnTo>
                  <a:pt x="276906" y="87226"/>
                </a:lnTo>
                <a:lnTo>
                  <a:pt x="272506" y="103312"/>
                </a:lnTo>
                <a:lnTo>
                  <a:pt x="267400" y="119508"/>
                </a:lnTo>
                <a:lnTo>
                  <a:pt x="261723" y="135789"/>
                </a:lnTo>
                <a:lnTo>
                  <a:pt x="255613" y="152128"/>
                </a:lnTo>
                <a:lnTo>
                  <a:pt x="249205" y="168498"/>
                </a:lnTo>
                <a:lnTo>
                  <a:pt x="242636" y="184874"/>
                </a:lnTo>
                <a:lnTo>
                  <a:pt x="236041" y="201230"/>
                </a:lnTo>
                <a:lnTo>
                  <a:pt x="229557" y="217537"/>
                </a:lnTo>
                <a:lnTo>
                  <a:pt x="223320" y="233772"/>
                </a:lnTo>
                <a:lnTo>
                  <a:pt x="217466" y="249906"/>
                </a:lnTo>
                <a:lnTo>
                  <a:pt x="212130" y="265914"/>
                </a:lnTo>
                <a:lnTo>
                  <a:pt x="207451" y="281769"/>
                </a:lnTo>
                <a:lnTo>
                  <a:pt x="203562" y="297445"/>
                </a:lnTo>
                <a:lnTo>
                  <a:pt x="200601" y="312916"/>
                </a:lnTo>
                <a:lnTo>
                  <a:pt x="198704" y="328155"/>
                </a:lnTo>
                <a:lnTo>
                  <a:pt x="197738" y="340662"/>
                </a:lnTo>
                <a:lnTo>
                  <a:pt x="196987" y="353309"/>
                </a:lnTo>
                <a:lnTo>
                  <a:pt x="196411" y="366058"/>
                </a:lnTo>
                <a:lnTo>
                  <a:pt x="195970" y="378876"/>
                </a:lnTo>
                <a:lnTo>
                  <a:pt x="195624" y="391725"/>
                </a:lnTo>
                <a:lnTo>
                  <a:pt x="195334" y="404571"/>
                </a:lnTo>
                <a:lnTo>
                  <a:pt x="195060" y="417378"/>
                </a:lnTo>
                <a:lnTo>
                  <a:pt x="194762" y="430109"/>
                </a:lnTo>
                <a:lnTo>
                  <a:pt x="194401" y="442731"/>
                </a:lnTo>
                <a:lnTo>
                  <a:pt x="193937" y="455206"/>
                </a:lnTo>
                <a:lnTo>
                  <a:pt x="193573" y="462978"/>
                </a:lnTo>
                <a:lnTo>
                  <a:pt x="193350" y="477206"/>
                </a:lnTo>
                <a:lnTo>
                  <a:pt x="194072" y="490780"/>
                </a:lnTo>
                <a:lnTo>
                  <a:pt x="195598" y="503795"/>
                </a:lnTo>
                <a:lnTo>
                  <a:pt x="197785" y="516345"/>
                </a:lnTo>
                <a:lnTo>
                  <a:pt x="200493" y="528524"/>
                </a:lnTo>
                <a:lnTo>
                  <a:pt x="203580" y="540427"/>
                </a:lnTo>
                <a:lnTo>
                  <a:pt x="206903" y="552149"/>
                </a:lnTo>
                <a:lnTo>
                  <a:pt x="210323" y="563784"/>
                </a:lnTo>
                <a:lnTo>
                  <a:pt x="213698" y="575426"/>
                </a:lnTo>
                <a:lnTo>
                  <a:pt x="216885" y="587170"/>
                </a:lnTo>
                <a:lnTo>
                  <a:pt x="219743" y="599111"/>
                </a:lnTo>
                <a:lnTo>
                  <a:pt x="222131" y="611342"/>
                </a:lnTo>
                <a:lnTo>
                  <a:pt x="223735" y="622452"/>
                </a:lnTo>
                <a:lnTo>
                  <a:pt x="224840" y="634873"/>
                </a:lnTo>
                <a:lnTo>
                  <a:pt x="225253" y="647302"/>
                </a:lnTo>
                <a:lnTo>
                  <a:pt x="225031" y="659736"/>
                </a:lnTo>
                <a:lnTo>
                  <a:pt x="224234" y="672172"/>
                </a:lnTo>
                <a:lnTo>
                  <a:pt x="222921" y="684605"/>
                </a:lnTo>
                <a:lnTo>
                  <a:pt x="221150" y="697031"/>
                </a:lnTo>
                <a:lnTo>
                  <a:pt x="218981" y="709449"/>
                </a:lnTo>
                <a:lnTo>
                  <a:pt x="216472" y="721852"/>
                </a:lnTo>
                <a:lnTo>
                  <a:pt x="213682" y="734239"/>
                </a:lnTo>
                <a:lnTo>
                  <a:pt x="210670" y="746605"/>
                </a:lnTo>
                <a:lnTo>
                  <a:pt x="207495" y="758947"/>
                </a:lnTo>
                <a:lnTo>
                  <a:pt x="204215" y="771260"/>
                </a:lnTo>
                <a:lnTo>
                  <a:pt x="200890" y="783542"/>
                </a:lnTo>
                <a:lnTo>
                  <a:pt x="197579" y="795788"/>
                </a:lnTo>
                <a:lnTo>
                  <a:pt x="194339" y="807996"/>
                </a:lnTo>
                <a:lnTo>
                  <a:pt x="191231" y="820161"/>
                </a:lnTo>
                <a:lnTo>
                  <a:pt x="188313" y="832279"/>
                </a:lnTo>
                <a:lnTo>
                  <a:pt x="185644" y="844347"/>
                </a:lnTo>
                <a:lnTo>
                  <a:pt x="183603" y="854621"/>
                </a:lnTo>
                <a:lnTo>
                  <a:pt x="181591" y="867168"/>
                </a:lnTo>
                <a:lnTo>
                  <a:pt x="180164" y="879720"/>
                </a:lnTo>
                <a:lnTo>
                  <a:pt x="179215" y="892274"/>
                </a:lnTo>
                <a:lnTo>
                  <a:pt x="178637" y="904829"/>
                </a:lnTo>
                <a:lnTo>
                  <a:pt x="178323" y="917383"/>
                </a:lnTo>
                <a:lnTo>
                  <a:pt x="178165" y="929933"/>
                </a:lnTo>
                <a:lnTo>
                  <a:pt x="178058" y="942479"/>
                </a:lnTo>
                <a:lnTo>
                  <a:pt x="177893" y="955018"/>
                </a:lnTo>
                <a:lnTo>
                  <a:pt x="177564" y="967548"/>
                </a:lnTo>
                <a:lnTo>
                  <a:pt x="176963" y="980068"/>
                </a:lnTo>
                <a:lnTo>
                  <a:pt x="175984" y="992576"/>
                </a:lnTo>
                <a:lnTo>
                  <a:pt x="174520" y="1005069"/>
                </a:lnTo>
                <a:lnTo>
                  <a:pt x="171823" y="1020620"/>
                </a:lnTo>
                <a:lnTo>
                  <a:pt x="168862" y="1033203"/>
                </a:lnTo>
                <a:lnTo>
                  <a:pt x="165355" y="1045482"/>
                </a:lnTo>
                <a:lnTo>
                  <a:pt x="161393" y="1057511"/>
                </a:lnTo>
                <a:lnTo>
                  <a:pt x="157071" y="1069344"/>
                </a:lnTo>
                <a:lnTo>
                  <a:pt x="152482" y="1081036"/>
                </a:lnTo>
                <a:lnTo>
                  <a:pt x="147720" y="1092639"/>
                </a:lnTo>
                <a:lnTo>
                  <a:pt x="142877" y="1104208"/>
                </a:lnTo>
                <a:lnTo>
                  <a:pt x="138048" y="1115796"/>
                </a:lnTo>
                <a:lnTo>
                  <a:pt x="133326" y="1127457"/>
                </a:lnTo>
                <a:lnTo>
                  <a:pt x="128804" y="1139245"/>
                </a:lnTo>
                <a:lnTo>
                  <a:pt x="124575" y="1151214"/>
                </a:lnTo>
                <a:lnTo>
                  <a:pt x="120735" y="1163417"/>
                </a:lnTo>
                <a:lnTo>
                  <a:pt x="117374" y="1175908"/>
                </a:lnTo>
                <a:lnTo>
                  <a:pt x="111314" y="1207156"/>
                </a:lnTo>
                <a:lnTo>
                  <a:pt x="108304" y="1228898"/>
                </a:lnTo>
                <a:lnTo>
                  <a:pt x="106085" y="1250765"/>
                </a:lnTo>
                <a:lnTo>
                  <a:pt x="104560" y="1272740"/>
                </a:lnTo>
                <a:lnTo>
                  <a:pt x="103630" y="1294804"/>
                </a:lnTo>
                <a:lnTo>
                  <a:pt x="103196" y="1316940"/>
                </a:lnTo>
                <a:lnTo>
                  <a:pt x="103161" y="1339130"/>
                </a:lnTo>
                <a:lnTo>
                  <a:pt x="103427" y="1361355"/>
                </a:lnTo>
                <a:lnTo>
                  <a:pt x="103894" y="1383599"/>
                </a:lnTo>
                <a:lnTo>
                  <a:pt x="104465" y="1405842"/>
                </a:lnTo>
                <a:lnTo>
                  <a:pt x="105041" y="1428067"/>
                </a:lnTo>
                <a:lnTo>
                  <a:pt x="105525" y="1450256"/>
                </a:lnTo>
                <a:lnTo>
                  <a:pt x="105817" y="1472391"/>
                </a:lnTo>
                <a:lnTo>
                  <a:pt x="105820" y="1494454"/>
                </a:lnTo>
                <a:lnTo>
                  <a:pt x="105436" y="1516427"/>
                </a:lnTo>
                <a:lnTo>
                  <a:pt x="104565" y="1538292"/>
                </a:lnTo>
                <a:lnTo>
                  <a:pt x="103111" y="1560032"/>
                </a:lnTo>
                <a:lnTo>
                  <a:pt x="100974" y="1581628"/>
                </a:lnTo>
                <a:lnTo>
                  <a:pt x="98777" y="1597763"/>
                </a:lnTo>
              </a:path>
              <a:path w="1399451" h="2175789">
                <a:moveTo>
                  <a:pt x="222307" y="2166352"/>
                </a:moveTo>
                <a:lnTo>
                  <a:pt x="229747" y="2156665"/>
                </a:lnTo>
                <a:lnTo>
                  <a:pt x="237422" y="2146781"/>
                </a:lnTo>
                <a:lnTo>
                  <a:pt x="245310" y="2136748"/>
                </a:lnTo>
                <a:lnTo>
                  <a:pt x="253388" y="2126619"/>
                </a:lnTo>
                <a:lnTo>
                  <a:pt x="261634" y="2116443"/>
                </a:lnTo>
                <a:lnTo>
                  <a:pt x="270025" y="2106271"/>
                </a:lnTo>
                <a:lnTo>
                  <a:pt x="278540" y="2096155"/>
                </a:lnTo>
                <a:lnTo>
                  <a:pt x="287156" y="2086144"/>
                </a:lnTo>
                <a:lnTo>
                  <a:pt x="295851" y="2076290"/>
                </a:lnTo>
                <a:lnTo>
                  <a:pt x="304602" y="2066643"/>
                </a:lnTo>
                <a:lnTo>
                  <a:pt x="313387" y="2057254"/>
                </a:lnTo>
                <a:lnTo>
                  <a:pt x="322184" y="2048174"/>
                </a:lnTo>
                <a:lnTo>
                  <a:pt x="330970" y="2039452"/>
                </a:lnTo>
                <a:lnTo>
                  <a:pt x="339723" y="2031141"/>
                </a:lnTo>
                <a:lnTo>
                  <a:pt x="343484" y="2027694"/>
                </a:lnTo>
                <a:lnTo>
                  <a:pt x="354734" y="2017375"/>
                </a:lnTo>
                <a:lnTo>
                  <a:pt x="365624" y="2007122"/>
                </a:lnTo>
                <a:lnTo>
                  <a:pt x="376159" y="1996904"/>
                </a:lnTo>
                <a:lnTo>
                  <a:pt x="386343" y="1986692"/>
                </a:lnTo>
                <a:lnTo>
                  <a:pt x="396181" y="1976456"/>
                </a:lnTo>
                <a:lnTo>
                  <a:pt x="405678" y="1966166"/>
                </a:lnTo>
                <a:lnTo>
                  <a:pt x="414839" y="1955794"/>
                </a:lnTo>
                <a:lnTo>
                  <a:pt x="423669" y="1945309"/>
                </a:lnTo>
                <a:lnTo>
                  <a:pt x="432172" y="1934681"/>
                </a:lnTo>
                <a:lnTo>
                  <a:pt x="440353" y="1923881"/>
                </a:lnTo>
                <a:lnTo>
                  <a:pt x="448217" y="1912880"/>
                </a:lnTo>
                <a:lnTo>
                  <a:pt x="455769" y="1901647"/>
                </a:lnTo>
                <a:lnTo>
                  <a:pt x="463014" y="1890153"/>
                </a:lnTo>
                <a:lnTo>
                  <a:pt x="469956" y="1878368"/>
                </a:lnTo>
                <a:lnTo>
                  <a:pt x="476600" y="1866263"/>
                </a:lnTo>
                <a:lnTo>
                  <a:pt x="482952" y="1853808"/>
                </a:lnTo>
                <a:lnTo>
                  <a:pt x="489015" y="1840973"/>
                </a:lnTo>
                <a:lnTo>
                  <a:pt x="494794" y="1827729"/>
                </a:lnTo>
                <a:lnTo>
                  <a:pt x="500296" y="1814046"/>
                </a:lnTo>
                <a:lnTo>
                  <a:pt x="505523" y="1799894"/>
                </a:lnTo>
                <a:lnTo>
                  <a:pt x="508918" y="1788030"/>
                </a:lnTo>
                <a:lnTo>
                  <a:pt x="510986" y="1775995"/>
                </a:lnTo>
                <a:lnTo>
                  <a:pt x="512030" y="1763838"/>
                </a:lnTo>
                <a:lnTo>
                  <a:pt x="512354" y="1751608"/>
                </a:lnTo>
                <a:lnTo>
                  <a:pt x="512261" y="1739351"/>
                </a:lnTo>
                <a:lnTo>
                  <a:pt x="512055" y="1727117"/>
                </a:lnTo>
                <a:lnTo>
                  <a:pt x="512037" y="1714952"/>
                </a:lnTo>
                <a:lnTo>
                  <a:pt x="512513" y="1702906"/>
                </a:lnTo>
                <a:lnTo>
                  <a:pt x="513784" y="1691025"/>
                </a:lnTo>
                <a:lnTo>
                  <a:pt x="516155" y="1679359"/>
                </a:lnTo>
                <a:lnTo>
                  <a:pt x="517702" y="1674063"/>
                </a:lnTo>
                <a:lnTo>
                  <a:pt x="521860" y="1663305"/>
                </a:lnTo>
                <a:lnTo>
                  <a:pt x="527220" y="1652549"/>
                </a:lnTo>
                <a:lnTo>
                  <a:pt x="533569" y="1641799"/>
                </a:lnTo>
                <a:lnTo>
                  <a:pt x="540697" y="1631063"/>
                </a:lnTo>
                <a:lnTo>
                  <a:pt x="548390" y="1620346"/>
                </a:lnTo>
                <a:lnTo>
                  <a:pt x="556437" y="1609655"/>
                </a:lnTo>
                <a:lnTo>
                  <a:pt x="564626" y="1598995"/>
                </a:lnTo>
              </a:path>
              <a:path w="1399451" h="2175789">
                <a:moveTo>
                  <a:pt x="572745" y="1588372"/>
                </a:moveTo>
                <a:lnTo>
                  <a:pt x="580582" y="1577793"/>
                </a:lnTo>
                <a:lnTo>
                  <a:pt x="587925" y="1567263"/>
                </a:lnTo>
                <a:lnTo>
                  <a:pt x="594562" y="1556789"/>
                </a:lnTo>
                <a:lnTo>
                  <a:pt x="598576" y="1549679"/>
                </a:lnTo>
                <a:lnTo>
                  <a:pt x="604102" y="1538297"/>
                </a:lnTo>
                <a:lnTo>
                  <a:pt x="608855" y="1526575"/>
                </a:lnTo>
                <a:lnTo>
                  <a:pt x="612966" y="1514575"/>
                </a:lnTo>
                <a:lnTo>
                  <a:pt x="616566" y="1502357"/>
                </a:lnTo>
                <a:lnTo>
                  <a:pt x="619785" y="1489983"/>
                </a:lnTo>
                <a:lnTo>
                  <a:pt x="622754" y="1477514"/>
                </a:lnTo>
                <a:lnTo>
                  <a:pt x="625605" y="1465011"/>
                </a:lnTo>
                <a:lnTo>
                  <a:pt x="626846" y="1459607"/>
                </a:lnTo>
              </a:path>
              <a:path w="1399451" h="2175789">
                <a:moveTo>
                  <a:pt x="97806" y="2175789"/>
                </a:moveTo>
                <a:lnTo>
                  <a:pt x="215125" y="2175789"/>
                </a:lnTo>
                <a:lnTo>
                  <a:pt x="222307" y="2166352"/>
                </a:lnTo>
              </a:path>
              <a:path w="1399451" h="2175789">
                <a:moveTo>
                  <a:pt x="1136087" y="1493729"/>
                </a:moveTo>
                <a:lnTo>
                  <a:pt x="1142387" y="1482841"/>
                </a:lnTo>
                <a:lnTo>
                  <a:pt x="1148625" y="1471869"/>
                </a:lnTo>
                <a:lnTo>
                  <a:pt x="1154838" y="1460842"/>
                </a:lnTo>
                <a:lnTo>
                  <a:pt x="1161061" y="1449787"/>
                </a:lnTo>
              </a:path>
              <a:path w="1399451" h="2175789">
                <a:moveTo>
                  <a:pt x="1167331" y="1438732"/>
                </a:moveTo>
                <a:lnTo>
                  <a:pt x="1173683" y="1427705"/>
                </a:lnTo>
                <a:lnTo>
                  <a:pt x="1180155" y="1416733"/>
                </a:lnTo>
                <a:lnTo>
                  <a:pt x="1186781" y="1405845"/>
                </a:lnTo>
                <a:lnTo>
                  <a:pt x="1193598" y="1395067"/>
                </a:lnTo>
                <a:lnTo>
                  <a:pt x="1200643" y="1384429"/>
                </a:lnTo>
                <a:lnTo>
                  <a:pt x="1207950" y="1373957"/>
                </a:lnTo>
                <a:lnTo>
                  <a:pt x="1215557" y="1363680"/>
                </a:lnTo>
                <a:lnTo>
                  <a:pt x="1223499" y="1353626"/>
                </a:lnTo>
                <a:lnTo>
                  <a:pt x="1231812" y="1343821"/>
                </a:lnTo>
                <a:lnTo>
                  <a:pt x="1240533" y="1334294"/>
                </a:lnTo>
                <a:lnTo>
                  <a:pt x="1249697" y="1325074"/>
                </a:lnTo>
                <a:lnTo>
                  <a:pt x="1255179" y="1319923"/>
                </a:lnTo>
                <a:lnTo>
                  <a:pt x="1264243" y="1312217"/>
                </a:lnTo>
                <a:lnTo>
                  <a:pt x="1274142" y="1304769"/>
                </a:lnTo>
                <a:lnTo>
                  <a:pt x="1284698" y="1297498"/>
                </a:lnTo>
                <a:lnTo>
                  <a:pt x="1295736" y="1290320"/>
                </a:lnTo>
                <a:lnTo>
                  <a:pt x="1307080" y="1283154"/>
                </a:lnTo>
                <a:lnTo>
                  <a:pt x="1318555" y="1275917"/>
                </a:lnTo>
                <a:lnTo>
                  <a:pt x="1329984" y="1268529"/>
                </a:lnTo>
                <a:lnTo>
                  <a:pt x="1341192" y="1260905"/>
                </a:lnTo>
                <a:lnTo>
                  <a:pt x="1352003" y="1252965"/>
                </a:lnTo>
                <a:lnTo>
                  <a:pt x="1362241" y="1244626"/>
                </a:lnTo>
                <a:lnTo>
                  <a:pt x="1371731" y="1235806"/>
                </a:lnTo>
                <a:lnTo>
                  <a:pt x="1380296" y="1226423"/>
                </a:lnTo>
                <a:lnTo>
                  <a:pt x="1387762" y="1216395"/>
                </a:lnTo>
                <a:lnTo>
                  <a:pt x="1393951" y="1205639"/>
                </a:lnTo>
                <a:lnTo>
                  <a:pt x="1398688" y="1194074"/>
                </a:lnTo>
                <a:lnTo>
                  <a:pt x="1399451" y="1191640"/>
                </a:lnTo>
                <a:lnTo>
                  <a:pt x="1394656" y="1184048"/>
                </a:lnTo>
                <a:lnTo>
                  <a:pt x="1390056" y="1173829"/>
                </a:lnTo>
                <a:lnTo>
                  <a:pt x="1385640" y="1161624"/>
                </a:lnTo>
                <a:lnTo>
                  <a:pt x="1381399" y="1148075"/>
                </a:lnTo>
                <a:lnTo>
                  <a:pt x="1377322" y="1133820"/>
                </a:lnTo>
                <a:lnTo>
                  <a:pt x="1373400" y="1119501"/>
                </a:lnTo>
                <a:lnTo>
                  <a:pt x="1369623" y="1105757"/>
                </a:lnTo>
                <a:lnTo>
                  <a:pt x="1365981" y="1093229"/>
                </a:lnTo>
                <a:lnTo>
                  <a:pt x="1362463" y="1082557"/>
                </a:lnTo>
                <a:lnTo>
                  <a:pt x="1361427" y="1079804"/>
                </a:lnTo>
              </a:path>
              <a:path w="1399451" h="2175789">
                <a:moveTo>
                  <a:pt x="965089" y="1284724"/>
                </a:moveTo>
                <a:lnTo>
                  <a:pt x="963040" y="1276282"/>
                </a:lnTo>
                <a:lnTo>
                  <a:pt x="959948" y="1263781"/>
                </a:lnTo>
                <a:lnTo>
                  <a:pt x="956199" y="1251633"/>
                </a:lnTo>
                <a:lnTo>
                  <a:pt x="951191" y="1240180"/>
                </a:lnTo>
                <a:lnTo>
                  <a:pt x="944724" y="1231518"/>
                </a:lnTo>
                <a:lnTo>
                  <a:pt x="935408" y="1222683"/>
                </a:lnTo>
                <a:lnTo>
                  <a:pt x="927392" y="1213154"/>
                </a:lnTo>
                <a:lnTo>
                  <a:pt x="922667" y="1204288"/>
                </a:lnTo>
                <a:lnTo>
                  <a:pt x="917877" y="1193107"/>
                </a:lnTo>
                <a:lnTo>
                  <a:pt x="914015" y="1181716"/>
                </a:lnTo>
                <a:lnTo>
                  <a:pt x="910824" y="1170136"/>
                </a:lnTo>
                <a:lnTo>
                  <a:pt x="908045" y="1158385"/>
                </a:lnTo>
                <a:lnTo>
                  <a:pt x="905419" y="1146484"/>
                </a:lnTo>
                <a:lnTo>
                  <a:pt x="902688" y="1134452"/>
                </a:lnTo>
                <a:lnTo>
                  <a:pt x="899594" y="1122309"/>
                </a:lnTo>
                <a:lnTo>
                  <a:pt x="895877" y="1110073"/>
                </a:lnTo>
                <a:lnTo>
                  <a:pt x="891281" y="1097766"/>
                </a:lnTo>
                <a:lnTo>
                  <a:pt x="885545" y="1085405"/>
                </a:lnTo>
                <a:lnTo>
                  <a:pt x="882947" y="1080626"/>
                </a:lnTo>
                <a:lnTo>
                  <a:pt x="877533" y="1071631"/>
                </a:lnTo>
                <a:lnTo>
                  <a:pt x="871265" y="1061944"/>
                </a:lnTo>
                <a:lnTo>
                  <a:pt x="864428" y="1051684"/>
                </a:lnTo>
                <a:lnTo>
                  <a:pt x="857305" y="1040966"/>
                </a:lnTo>
                <a:lnTo>
                  <a:pt x="850181" y="1029908"/>
                </a:lnTo>
                <a:lnTo>
                  <a:pt x="843339" y="1018626"/>
                </a:lnTo>
                <a:lnTo>
                  <a:pt x="837064" y="1007238"/>
                </a:lnTo>
                <a:lnTo>
                  <a:pt x="831639" y="995860"/>
                </a:lnTo>
                <a:lnTo>
                  <a:pt x="827349" y="984609"/>
                </a:lnTo>
                <a:lnTo>
                  <a:pt x="824478" y="973602"/>
                </a:lnTo>
                <a:lnTo>
                  <a:pt x="823309" y="962957"/>
                </a:lnTo>
                <a:lnTo>
                  <a:pt x="824126" y="952789"/>
                </a:lnTo>
                <a:lnTo>
                  <a:pt x="827214" y="943216"/>
                </a:lnTo>
                <a:lnTo>
                  <a:pt x="821686" y="947742"/>
                </a:lnTo>
                <a:lnTo>
                  <a:pt x="811190" y="955881"/>
                </a:lnTo>
                <a:lnTo>
                  <a:pt x="800113" y="964443"/>
                </a:lnTo>
                <a:lnTo>
                  <a:pt x="789302" y="973339"/>
                </a:lnTo>
                <a:lnTo>
                  <a:pt x="779604" y="982483"/>
                </a:lnTo>
                <a:lnTo>
                  <a:pt x="771863" y="991788"/>
                </a:lnTo>
                <a:lnTo>
                  <a:pt x="766927" y="1001166"/>
                </a:lnTo>
                <a:lnTo>
                  <a:pt x="765447" y="1006233"/>
                </a:lnTo>
                <a:lnTo>
                  <a:pt x="763699" y="1017869"/>
                </a:lnTo>
                <a:lnTo>
                  <a:pt x="763470" y="1029956"/>
                </a:lnTo>
                <a:lnTo>
                  <a:pt x="764065" y="1042277"/>
                </a:lnTo>
                <a:lnTo>
                  <a:pt x="764789" y="1054610"/>
                </a:lnTo>
                <a:lnTo>
                  <a:pt x="764948" y="1066739"/>
                </a:lnTo>
                <a:lnTo>
                  <a:pt x="763848" y="1078445"/>
                </a:lnTo>
                <a:lnTo>
                  <a:pt x="760793" y="1089507"/>
                </a:lnTo>
                <a:lnTo>
                  <a:pt x="755092" y="1100993"/>
                </a:lnTo>
                <a:lnTo>
                  <a:pt x="747593" y="1111991"/>
                </a:lnTo>
                <a:lnTo>
                  <a:pt x="739527" y="1122017"/>
                </a:lnTo>
                <a:lnTo>
                  <a:pt x="731675" y="1131738"/>
                </a:lnTo>
                <a:lnTo>
                  <a:pt x="724819" y="1141824"/>
                </a:lnTo>
                <a:lnTo>
                  <a:pt x="719740" y="1152941"/>
                </a:lnTo>
                <a:lnTo>
                  <a:pt x="717219" y="1165758"/>
                </a:lnTo>
                <a:lnTo>
                  <a:pt x="716910" y="1175153"/>
                </a:lnTo>
                <a:lnTo>
                  <a:pt x="717302" y="1187149"/>
                </a:lnTo>
                <a:lnTo>
                  <a:pt x="718153" y="1199215"/>
                </a:lnTo>
                <a:lnTo>
                  <a:pt x="719003" y="1211461"/>
                </a:lnTo>
                <a:lnTo>
                  <a:pt x="719393" y="1223997"/>
                </a:lnTo>
                <a:lnTo>
                  <a:pt x="718863" y="1236933"/>
                </a:lnTo>
                <a:lnTo>
                  <a:pt x="716953" y="1250378"/>
                </a:lnTo>
                <a:lnTo>
                  <a:pt x="715555" y="1256916"/>
                </a:lnTo>
                <a:lnTo>
                  <a:pt x="711992" y="1270633"/>
                </a:lnTo>
                <a:lnTo>
                  <a:pt x="707859" y="1283285"/>
                </a:lnTo>
                <a:lnTo>
                  <a:pt x="703208" y="1295065"/>
                </a:lnTo>
                <a:lnTo>
                  <a:pt x="698091" y="1306169"/>
                </a:lnTo>
                <a:lnTo>
                  <a:pt x="692559" y="1316788"/>
                </a:lnTo>
              </a:path>
              <a:path w="1399451" h="2175789">
                <a:moveTo>
                  <a:pt x="686663" y="1327118"/>
                </a:moveTo>
                <a:lnTo>
                  <a:pt x="680455" y="1337352"/>
                </a:lnTo>
                <a:lnTo>
                  <a:pt x="673986" y="1347683"/>
                </a:lnTo>
                <a:lnTo>
                  <a:pt x="667308" y="1358306"/>
                </a:lnTo>
                <a:lnTo>
                  <a:pt x="660472" y="1369414"/>
                </a:lnTo>
                <a:lnTo>
                  <a:pt x="653529" y="1381201"/>
                </a:lnTo>
                <a:lnTo>
                  <a:pt x="647555" y="1392724"/>
                </a:lnTo>
                <a:lnTo>
                  <a:pt x="642666" y="1404140"/>
                </a:lnTo>
                <a:lnTo>
                  <a:pt x="638443" y="1415891"/>
                </a:lnTo>
                <a:lnTo>
                  <a:pt x="634757" y="1427915"/>
                </a:lnTo>
                <a:lnTo>
                  <a:pt x="631476" y="1440151"/>
                </a:lnTo>
                <a:lnTo>
                  <a:pt x="628469" y="1452536"/>
                </a:lnTo>
                <a:lnTo>
                  <a:pt x="626846" y="1459607"/>
                </a:lnTo>
              </a:path>
              <a:path w="1399451" h="2175789">
                <a:moveTo>
                  <a:pt x="965089" y="1284724"/>
                </a:moveTo>
                <a:lnTo>
                  <a:pt x="969656" y="1300970"/>
                </a:lnTo>
                <a:lnTo>
                  <a:pt x="975026" y="1315209"/>
                </a:lnTo>
                <a:lnTo>
                  <a:pt x="979946" y="1326803"/>
                </a:lnTo>
                <a:lnTo>
                  <a:pt x="985316" y="1338087"/>
                </a:lnTo>
                <a:lnTo>
                  <a:pt x="991249" y="1349157"/>
                </a:lnTo>
                <a:lnTo>
                  <a:pt x="997855" y="1360108"/>
                </a:lnTo>
                <a:lnTo>
                  <a:pt x="1004798" y="1370406"/>
                </a:lnTo>
                <a:lnTo>
                  <a:pt x="1011400" y="1379489"/>
                </a:lnTo>
                <a:lnTo>
                  <a:pt x="1018660" y="1389085"/>
                </a:lnTo>
                <a:lnTo>
                  <a:pt x="1026492" y="1399079"/>
                </a:lnTo>
                <a:lnTo>
                  <a:pt x="1034812" y="1409354"/>
                </a:lnTo>
                <a:lnTo>
                  <a:pt x="1043535" y="1419792"/>
                </a:lnTo>
                <a:lnTo>
                  <a:pt x="1052576" y="1430279"/>
                </a:lnTo>
                <a:lnTo>
                  <a:pt x="1061850" y="1440698"/>
                </a:lnTo>
                <a:lnTo>
                  <a:pt x="1071273" y="1450932"/>
                </a:lnTo>
                <a:lnTo>
                  <a:pt x="1080758" y="1460864"/>
                </a:lnTo>
                <a:lnTo>
                  <a:pt x="1090222" y="1470379"/>
                </a:lnTo>
                <a:lnTo>
                  <a:pt x="1099579" y="1479361"/>
                </a:lnTo>
                <a:lnTo>
                  <a:pt x="1108745" y="1487692"/>
                </a:lnTo>
                <a:lnTo>
                  <a:pt x="1117634" y="1495256"/>
                </a:lnTo>
                <a:lnTo>
                  <a:pt x="1126162" y="1501937"/>
                </a:lnTo>
                <a:lnTo>
                  <a:pt x="1129690" y="1504505"/>
                </a:lnTo>
                <a:lnTo>
                  <a:pt x="1136087" y="14937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2852214" y="3873775"/>
            <a:ext cx="1157159" cy="1265153"/>
          </a:xfrm>
          <a:custGeom>
            <a:avLst/>
            <a:gdLst/>
            <a:ahLst/>
            <a:cxnLst/>
            <a:rect l="l" t="t" r="r" b="b"/>
            <a:pathLst>
              <a:path w="1157159" h="1265153">
                <a:moveTo>
                  <a:pt x="812752" y="1264784"/>
                </a:moveTo>
                <a:lnTo>
                  <a:pt x="827810" y="1263716"/>
                </a:lnTo>
                <a:lnTo>
                  <a:pt x="842874" y="1261894"/>
                </a:lnTo>
                <a:lnTo>
                  <a:pt x="857948" y="1259268"/>
                </a:lnTo>
                <a:lnTo>
                  <a:pt x="873034" y="1255786"/>
                </a:lnTo>
                <a:lnTo>
                  <a:pt x="888136" y="1251394"/>
                </a:lnTo>
                <a:lnTo>
                  <a:pt x="888020" y="1225957"/>
                </a:lnTo>
                <a:lnTo>
                  <a:pt x="888313" y="1213291"/>
                </a:lnTo>
                <a:lnTo>
                  <a:pt x="888377" y="1211795"/>
                </a:lnTo>
                <a:lnTo>
                  <a:pt x="902356" y="1208798"/>
                </a:lnTo>
                <a:lnTo>
                  <a:pt x="917017" y="1204927"/>
                </a:lnTo>
                <a:lnTo>
                  <a:pt x="932216" y="1200192"/>
                </a:lnTo>
                <a:lnTo>
                  <a:pt x="947809" y="1194603"/>
                </a:lnTo>
                <a:lnTo>
                  <a:pt x="963648" y="1188171"/>
                </a:lnTo>
                <a:lnTo>
                  <a:pt x="979591" y="1180907"/>
                </a:lnTo>
                <a:lnTo>
                  <a:pt x="995490" y="1172820"/>
                </a:lnTo>
                <a:lnTo>
                  <a:pt x="1011202" y="1163922"/>
                </a:lnTo>
                <a:lnTo>
                  <a:pt x="1026580" y="1154222"/>
                </a:lnTo>
                <a:lnTo>
                  <a:pt x="1041480" y="1143731"/>
                </a:lnTo>
                <a:lnTo>
                  <a:pt x="1055757" y="1132460"/>
                </a:lnTo>
                <a:lnTo>
                  <a:pt x="1069266" y="1120418"/>
                </a:lnTo>
                <a:lnTo>
                  <a:pt x="1081860" y="1107617"/>
                </a:lnTo>
                <a:lnTo>
                  <a:pt x="1093396" y="1094067"/>
                </a:lnTo>
                <a:lnTo>
                  <a:pt x="1103727" y="1079777"/>
                </a:lnTo>
                <a:lnTo>
                  <a:pt x="1112710" y="1064759"/>
                </a:lnTo>
                <a:lnTo>
                  <a:pt x="1120197" y="1049023"/>
                </a:lnTo>
                <a:lnTo>
                  <a:pt x="1126046" y="1032579"/>
                </a:lnTo>
                <a:lnTo>
                  <a:pt x="1130109" y="1015438"/>
                </a:lnTo>
                <a:lnTo>
                  <a:pt x="1132243" y="997610"/>
                </a:lnTo>
                <a:lnTo>
                  <a:pt x="1132605" y="990240"/>
                </a:lnTo>
                <a:lnTo>
                  <a:pt x="1132018" y="988781"/>
                </a:lnTo>
                <a:lnTo>
                  <a:pt x="1131279" y="991774"/>
                </a:lnTo>
                <a:lnTo>
                  <a:pt x="1130383" y="995304"/>
                </a:lnTo>
                <a:lnTo>
                  <a:pt x="1129434" y="997911"/>
                </a:lnTo>
                <a:lnTo>
                  <a:pt x="1128539" y="998136"/>
                </a:lnTo>
                <a:lnTo>
                  <a:pt x="1127802" y="994520"/>
                </a:lnTo>
                <a:lnTo>
                  <a:pt x="1127429" y="988733"/>
                </a:lnTo>
                <a:lnTo>
                  <a:pt x="1127155" y="978844"/>
                </a:lnTo>
                <a:lnTo>
                  <a:pt x="1127149" y="956074"/>
                </a:lnTo>
                <a:lnTo>
                  <a:pt x="1127389" y="943424"/>
                </a:lnTo>
                <a:lnTo>
                  <a:pt x="1127774" y="930085"/>
                </a:lnTo>
                <a:lnTo>
                  <a:pt x="1128290" y="916173"/>
                </a:lnTo>
                <a:lnTo>
                  <a:pt x="1128923" y="901803"/>
                </a:lnTo>
                <a:lnTo>
                  <a:pt x="1129659" y="887090"/>
                </a:lnTo>
                <a:lnTo>
                  <a:pt x="1130486" y="872151"/>
                </a:lnTo>
                <a:lnTo>
                  <a:pt x="1131389" y="857100"/>
                </a:lnTo>
                <a:lnTo>
                  <a:pt x="1132354" y="842054"/>
                </a:lnTo>
                <a:lnTo>
                  <a:pt x="1133368" y="827128"/>
                </a:lnTo>
                <a:lnTo>
                  <a:pt x="1134418" y="812437"/>
                </a:lnTo>
                <a:lnTo>
                  <a:pt x="1135490" y="798098"/>
                </a:lnTo>
                <a:lnTo>
                  <a:pt x="1136570" y="784225"/>
                </a:lnTo>
                <a:lnTo>
                  <a:pt x="1137644" y="770934"/>
                </a:lnTo>
                <a:lnTo>
                  <a:pt x="1138700" y="758342"/>
                </a:lnTo>
                <a:lnTo>
                  <a:pt x="1139722" y="746562"/>
                </a:lnTo>
                <a:lnTo>
                  <a:pt x="1140699" y="735712"/>
                </a:lnTo>
                <a:lnTo>
                  <a:pt x="1141615" y="725906"/>
                </a:lnTo>
                <a:lnTo>
                  <a:pt x="1143327" y="706265"/>
                </a:lnTo>
                <a:lnTo>
                  <a:pt x="1144736" y="686584"/>
                </a:lnTo>
                <a:lnTo>
                  <a:pt x="1145869" y="666867"/>
                </a:lnTo>
                <a:lnTo>
                  <a:pt x="1146753" y="647117"/>
                </a:lnTo>
                <a:lnTo>
                  <a:pt x="1147415" y="627340"/>
                </a:lnTo>
                <a:lnTo>
                  <a:pt x="1147882" y="607539"/>
                </a:lnTo>
                <a:lnTo>
                  <a:pt x="1148182" y="587718"/>
                </a:lnTo>
                <a:lnTo>
                  <a:pt x="1148340" y="567881"/>
                </a:lnTo>
                <a:lnTo>
                  <a:pt x="1148242" y="508317"/>
                </a:lnTo>
                <a:lnTo>
                  <a:pt x="1148107" y="488457"/>
                </a:lnTo>
                <a:lnTo>
                  <a:pt x="1147968" y="468603"/>
                </a:lnTo>
                <a:lnTo>
                  <a:pt x="1147780" y="428923"/>
                </a:lnTo>
                <a:lnTo>
                  <a:pt x="1147895" y="389309"/>
                </a:lnTo>
                <a:lnTo>
                  <a:pt x="1148134" y="369538"/>
                </a:lnTo>
                <a:lnTo>
                  <a:pt x="1148529" y="349795"/>
                </a:lnTo>
                <a:lnTo>
                  <a:pt x="1149108" y="330085"/>
                </a:lnTo>
                <a:lnTo>
                  <a:pt x="1149499" y="317403"/>
                </a:lnTo>
                <a:lnTo>
                  <a:pt x="1149799" y="304718"/>
                </a:lnTo>
                <a:lnTo>
                  <a:pt x="1150020" y="292031"/>
                </a:lnTo>
                <a:lnTo>
                  <a:pt x="1150176" y="279342"/>
                </a:lnTo>
                <a:lnTo>
                  <a:pt x="1150340" y="253959"/>
                </a:lnTo>
                <a:lnTo>
                  <a:pt x="1150468" y="190496"/>
                </a:lnTo>
                <a:lnTo>
                  <a:pt x="1150668" y="165116"/>
                </a:lnTo>
                <a:lnTo>
                  <a:pt x="1150850" y="152429"/>
                </a:lnTo>
                <a:lnTo>
                  <a:pt x="1151102" y="139744"/>
                </a:lnTo>
                <a:lnTo>
                  <a:pt x="1151438" y="127062"/>
                </a:lnTo>
                <a:lnTo>
                  <a:pt x="1151870" y="114382"/>
                </a:lnTo>
                <a:lnTo>
                  <a:pt x="1152410" y="101707"/>
                </a:lnTo>
                <a:lnTo>
                  <a:pt x="1153071" y="89035"/>
                </a:lnTo>
                <a:lnTo>
                  <a:pt x="1154046" y="73419"/>
                </a:lnTo>
                <a:lnTo>
                  <a:pt x="1154893" y="60706"/>
                </a:lnTo>
                <a:lnTo>
                  <a:pt x="1155702" y="48044"/>
                </a:lnTo>
                <a:lnTo>
                  <a:pt x="1156399" y="35410"/>
                </a:lnTo>
                <a:lnTo>
                  <a:pt x="1156909" y="22780"/>
                </a:lnTo>
                <a:lnTo>
                  <a:pt x="1157159" y="10130"/>
                </a:lnTo>
                <a:lnTo>
                  <a:pt x="1157122" y="0"/>
                </a:lnTo>
                <a:lnTo>
                  <a:pt x="48651" y="0"/>
                </a:lnTo>
                <a:lnTo>
                  <a:pt x="48651" y="213122"/>
                </a:lnTo>
                <a:lnTo>
                  <a:pt x="61747" y="255181"/>
                </a:lnTo>
                <a:lnTo>
                  <a:pt x="70949" y="279000"/>
                </a:lnTo>
                <a:lnTo>
                  <a:pt x="75571" y="290793"/>
                </a:lnTo>
                <a:lnTo>
                  <a:pt x="80063" y="302594"/>
                </a:lnTo>
                <a:lnTo>
                  <a:pt x="84319" y="314470"/>
                </a:lnTo>
                <a:lnTo>
                  <a:pt x="88230" y="326485"/>
                </a:lnTo>
                <a:lnTo>
                  <a:pt x="91689" y="338705"/>
                </a:lnTo>
                <a:lnTo>
                  <a:pt x="94590" y="351195"/>
                </a:lnTo>
                <a:lnTo>
                  <a:pt x="96405" y="361226"/>
                </a:lnTo>
                <a:lnTo>
                  <a:pt x="98109" y="373633"/>
                </a:lnTo>
                <a:lnTo>
                  <a:pt x="99378" y="386151"/>
                </a:lnTo>
                <a:lnTo>
                  <a:pt x="100265" y="398761"/>
                </a:lnTo>
                <a:lnTo>
                  <a:pt x="100821" y="411442"/>
                </a:lnTo>
                <a:lnTo>
                  <a:pt x="101100" y="424177"/>
                </a:lnTo>
                <a:lnTo>
                  <a:pt x="101032" y="449734"/>
                </a:lnTo>
                <a:lnTo>
                  <a:pt x="100790" y="462518"/>
                </a:lnTo>
                <a:lnTo>
                  <a:pt x="100478" y="475281"/>
                </a:lnTo>
                <a:lnTo>
                  <a:pt x="100149" y="488003"/>
                </a:lnTo>
                <a:lnTo>
                  <a:pt x="99855" y="500667"/>
                </a:lnTo>
                <a:lnTo>
                  <a:pt x="99649" y="513253"/>
                </a:lnTo>
                <a:lnTo>
                  <a:pt x="99730" y="551050"/>
                </a:lnTo>
                <a:lnTo>
                  <a:pt x="99948" y="563998"/>
                </a:lnTo>
                <a:lnTo>
                  <a:pt x="100290" y="576752"/>
                </a:lnTo>
                <a:lnTo>
                  <a:pt x="100777" y="589345"/>
                </a:lnTo>
                <a:lnTo>
                  <a:pt x="101431" y="601811"/>
                </a:lnTo>
                <a:lnTo>
                  <a:pt x="102271" y="614180"/>
                </a:lnTo>
                <a:lnTo>
                  <a:pt x="103320" y="626486"/>
                </a:lnTo>
                <a:lnTo>
                  <a:pt x="104599" y="638760"/>
                </a:lnTo>
                <a:lnTo>
                  <a:pt x="106127" y="651036"/>
                </a:lnTo>
                <a:lnTo>
                  <a:pt x="107928" y="663346"/>
                </a:lnTo>
                <a:lnTo>
                  <a:pt x="110021" y="675721"/>
                </a:lnTo>
                <a:lnTo>
                  <a:pt x="112428" y="688195"/>
                </a:lnTo>
                <a:lnTo>
                  <a:pt x="115170" y="700799"/>
                </a:lnTo>
                <a:lnTo>
                  <a:pt x="118268" y="713567"/>
                </a:lnTo>
                <a:lnTo>
                  <a:pt x="121221" y="724662"/>
                </a:lnTo>
                <a:lnTo>
                  <a:pt x="124596" y="736474"/>
                </a:lnTo>
                <a:lnTo>
                  <a:pt x="128171" y="748510"/>
                </a:lnTo>
                <a:lnTo>
                  <a:pt x="131837" y="760731"/>
                </a:lnTo>
                <a:lnTo>
                  <a:pt x="135486" y="773102"/>
                </a:lnTo>
                <a:lnTo>
                  <a:pt x="139008" y="785587"/>
                </a:lnTo>
                <a:lnTo>
                  <a:pt x="142294" y="798148"/>
                </a:lnTo>
                <a:lnTo>
                  <a:pt x="145235" y="810750"/>
                </a:lnTo>
                <a:lnTo>
                  <a:pt x="147722" y="823356"/>
                </a:lnTo>
                <a:lnTo>
                  <a:pt x="149646" y="835930"/>
                </a:lnTo>
                <a:lnTo>
                  <a:pt x="150898" y="848435"/>
                </a:lnTo>
                <a:lnTo>
                  <a:pt x="151368" y="860834"/>
                </a:lnTo>
                <a:lnTo>
                  <a:pt x="151320" y="865492"/>
                </a:lnTo>
                <a:lnTo>
                  <a:pt x="151000" y="878451"/>
                </a:lnTo>
                <a:lnTo>
                  <a:pt x="150772" y="890952"/>
                </a:lnTo>
                <a:lnTo>
                  <a:pt x="150778" y="903406"/>
                </a:lnTo>
                <a:lnTo>
                  <a:pt x="151160" y="916224"/>
                </a:lnTo>
                <a:lnTo>
                  <a:pt x="151206" y="917168"/>
                </a:lnTo>
                <a:lnTo>
                  <a:pt x="151556" y="925570"/>
                </a:lnTo>
                <a:lnTo>
                  <a:pt x="151861" y="935591"/>
                </a:lnTo>
                <a:lnTo>
                  <a:pt x="152136" y="947014"/>
                </a:lnTo>
                <a:lnTo>
                  <a:pt x="152400" y="959623"/>
                </a:lnTo>
                <a:lnTo>
                  <a:pt x="152667" y="973199"/>
                </a:lnTo>
                <a:lnTo>
                  <a:pt x="152956" y="987527"/>
                </a:lnTo>
                <a:lnTo>
                  <a:pt x="153283" y="1002389"/>
                </a:lnTo>
                <a:lnTo>
                  <a:pt x="153664" y="1017568"/>
                </a:lnTo>
                <a:lnTo>
                  <a:pt x="154116" y="1032847"/>
                </a:lnTo>
                <a:lnTo>
                  <a:pt x="154657" y="1048009"/>
                </a:lnTo>
                <a:lnTo>
                  <a:pt x="155302" y="1062836"/>
                </a:lnTo>
                <a:lnTo>
                  <a:pt x="156069" y="1077113"/>
                </a:lnTo>
                <a:lnTo>
                  <a:pt x="156974" y="1090621"/>
                </a:lnTo>
                <a:lnTo>
                  <a:pt x="158034" y="1103144"/>
                </a:lnTo>
                <a:lnTo>
                  <a:pt x="159266" y="1114464"/>
                </a:lnTo>
                <a:lnTo>
                  <a:pt x="160686" y="1124365"/>
                </a:lnTo>
                <a:lnTo>
                  <a:pt x="162293" y="1132547"/>
                </a:lnTo>
                <a:lnTo>
                  <a:pt x="174329" y="1131190"/>
                </a:lnTo>
                <a:lnTo>
                  <a:pt x="186330" y="1132787"/>
                </a:lnTo>
                <a:lnTo>
                  <a:pt x="198183" y="1136452"/>
                </a:lnTo>
                <a:lnTo>
                  <a:pt x="209779" y="1141299"/>
                </a:lnTo>
                <a:lnTo>
                  <a:pt x="221008" y="1146444"/>
                </a:lnTo>
                <a:lnTo>
                  <a:pt x="228828" y="1149845"/>
                </a:lnTo>
                <a:lnTo>
                  <a:pt x="240762" y="1154239"/>
                </a:lnTo>
                <a:lnTo>
                  <a:pt x="252909" y="1157889"/>
                </a:lnTo>
                <a:lnTo>
                  <a:pt x="265223" y="1160954"/>
                </a:lnTo>
                <a:lnTo>
                  <a:pt x="277660" y="1163592"/>
                </a:lnTo>
                <a:lnTo>
                  <a:pt x="290177" y="1165962"/>
                </a:lnTo>
                <a:lnTo>
                  <a:pt x="302729" y="1168225"/>
                </a:lnTo>
                <a:lnTo>
                  <a:pt x="315271" y="1170538"/>
                </a:lnTo>
                <a:lnTo>
                  <a:pt x="320459" y="1171549"/>
                </a:lnTo>
                <a:lnTo>
                  <a:pt x="333057" y="1173822"/>
                </a:lnTo>
                <a:lnTo>
                  <a:pt x="345655" y="1175676"/>
                </a:lnTo>
                <a:lnTo>
                  <a:pt x="358253" y="1177209"/>
                </a:lnTo>
                <a:lnTo>
                  <a:pt x="370855" y="1178523"/>
                </a:lnTo>
                <a:lnTo>
                  <a:pt x="383462" y="1179715"/>
                </a:lnTo>
                <a:lnTo>
                  <a:pt x="396078" y="1180885"/>
                </a:lnTo>
                <a:lnTo>
                  <a:pt x="408703" y="1182133"/>
                </a:lnTo>
                <a:lnTo>
                  <a:pt x="421341" y="1183557"/>
                </a:lnTo>
                <a:lnTo>
                  <a:pt x="435453" y="1185559"/>
                </a:lnTo>
                <a:lnTo>
                  <a:pt x="447853" y="1187802"/>
                </a:lnTo>
                <a:lnTo>
                  <a:pt x="460236" y="1190434"/>
                </a:lnTo>
                <a:lnTo>
                  <a:pt x="472601" y="1193397"/>
                </a:lnTo>
                <a:lnTo>
                  <a:pt x="484946" y="1196633"/>
                </a:lnTo>
                <a:lnTo>
                  <a:pt x="497271" y="1200082"/>
                </a:lnTo>
                <a:lnTo>
                  <a:pt x="509574" y="1203685"/>
                </a:lnTo>
                <a:lnTo>
                  <a:pt x="521855" y="1207384"/>
                </a:lnTo>
                <a:lnTo>
                  <a:pt x="534112" y="1211118"/>
                </a:lnTo>
                <a:lnTo>
                  <a:pt x="546344" y="1214831"/>
                </a:lnTo>
                <a:lnTo>
                  <a:pt x="558551" y="1218462"/>
                </a:lnTo>
                <a:lnTo>
                  <a:pt x="570730" y="1221952"/>
                </a:lnTo>
                <a:lnTo>
                  <a:pt x="582882" y="1225243"/>
                </a:lnTo>
                <a:lnTo>
                  <a:pt x="585736" y="1225981"/>
                </a:lnTo>
                <a:lnTo>
                  <a:pt x="601039" y="1229942"/>
                </a:lnTo>
                <a:lnTo>
                  <a:pt x="616305" y="1233932"/>
                </a:lnTo>
                <a:lnTo>
                  <a:pt x="631537" y="1237900"/>
                </a:lnTo>
                <a:lnTo>
                  <a:pt x="646739" y="1241793"/>
                </a:lnTo>
                <a:lnTo>
                  <a:pt x="661913" y="1245559"/>
                </a:lnTo>
                <a:lnTo>
                  <a:pt x="677062" y="1249147"/>
                </a:lnTo>
                <a:lnTo>
                  <a:pt x="692188" y="1252504"/>
                </a:lnTo>
                <a:lnTo>
                  <a:pt x="707296" y="1255577"/>
                </a:lnTo>
                <a:lnTo>
                  <a:pt x="722387" y="1258316"/>
                </a:lnTo>
                <a:lnTo>
                  <a:pt x="737465" y="1260667"/>
                </a:lnTo>
                <a:lnTo>
                  <a:pt x="752532" y="1262578"/>
                </a:lnTo>
                <a:lnTo>
                  <a:pt x="767591" y="1263997"/>
                </a:lnTo>
                <a:lnTo>
                  <a:pt x="782646" y="1264873"/>
                </a:lnTo>
                <a:lnTo>
                  <a:pt x="797698" y="1265153"/>
                </a:lnTo>
                <a:lnTo>
                  <a:pt x="812752" y="12647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2852214" y="3873775"/>
            <a:ext cx="1157159" cy="1265153"/>
          </a:xfrm>
          <a:custGeom>
            <a:avLst/>
            <a:gdLst/>
            <a:ahLst/>
            <a:cxnLst/>
            <a:rect l="l" t="t" r="r" b="b"/>
            <a:pathLst>
              <a:path w="1157159" h="1265153">
                <a:moveTo>
                  <a:pt x="48651" y="213122"/>
                </a:moveTo>
                <a:lnTo>
                  <a:pt x="51123" y="222385"/>
                </a:lnTo>
                <a:lnTo>
                  <a:pt x="54736" y="234597"/>
                </a:lnTo>
                <a:lnTo>
                  <a:pt x="58713" y="246713"/>
                </a:lnTo>
                <a:lnTo>
                  <a:pt x="61747" y="255181"/>
                </a:lnTo>
                <a:lnTo>
                  <a:pt x="66306" y="267151"/>
                </a:lnTo>
                <a:lnTo>
                  <a:pt x="70949" y="279000"/>
                </a:lnTo>
              </a:path>
              <a:path w="1157159" h="1265153">
                <a:moveTo>
                  <a:pt x="98510" y="377590"/>
                </a:moveTo>
                <a:lnTo>
                  <a:pt x="99378" y="386151"/>
                </a:lnTo>
                <a:lnTo>
                  <a:pt x="100265" y="398761"/>
                </a:lnTo>
                <a:lnTo>
                  <a:pt x="100821" y="411442"/>
                </a:lnTo>
                <a:lnTo>
                  <a:pt x="101100" y="424177"/>
                </a:lnTo>
                <a:lnTo>
                  <a:pt x="101153" y="436948"/>
                </a:lnTo>
                <a:lnTo>
                  <a:pt x="101032" y="449734"/>
                </a:lnTo>
                <a:lnTo>
                  <a:pt x="100790" y="462518"/>
                </a:lnTo>
                <a:lnTo>
                  <a:pt x="100478" y="475281"/>
                </a:lnTo>
                <a:lnTo>
                  <a:pt x="100149" y="488003"/>
                </a:lnTo>
                <a:lnTo>
                  <a:pt x="99855" y="500667"/>
                </a:lnTo>
                <a:lnTo>
                  <a:pt x="99649" y="513253"/>
                </a:lnTo>
                <a:lnTo>
                  <a:pt x="99580" y="524446"/>
                </a:lnTo>
                <a:lnTo>
                  <a:pt x="99614" y="537877"/>
                </a:lnTo>
                <a:lnTo>
                  <a:pt x="99730" y="551050"/>
                </a:lnTo>
                <a:lnTo>
                  <a:pt x="99948" y="563998"/>
                </a:lnTo>
                <a:lnTo>
                  <a:pt x="100290" y="576752"/>
                </a:lnTo>
                <a:lnTo>
                  <a:pt x="100777" y="589345"/>
                </a:lnTo>
                <a:lnTo>
                  <a:pt x="101431" y="601811"/>
                </a:lnTo>
                <a:lnTo>
                  <a:pt x="102271" y="614180"/>
                </a:lnTo>
                <a:lnTo>
                  <a:pt x="103320" y="626486"/>
                </a:lnTo>
                <a:lnTo>
                  <a:pt x="104599" y="638760"/>
                </a:lnTo>
                <a:lnTo>
                  <a:pt x="106127" y="651036"/>
                </a:lnTo>
                <a:lnTo>
                  <a:pt x="107928" y="663346"/>
                </a:lnTo>
                <a:lnTo>
                  <a:pt x="110021" y="675721"/>
                </a:lnTo>
                <a:lnTo>
                  <a:pt x="112428" y="688195"/>
                </a:lnTo>
                <a:lnTo>
                  <a:pt x="115170" y="700799"/>
                </a:lnTo>
                <a:lnTo>
                  <a:pt x="118268" y="713567"/>
                </a:lnTo>
                <a:lnTo>
                  <a:pt x="121221" y="724662"/>
                </a:lnTo>
                <a:lnTo>
                  <a:pt x="124596" y="736474"/>
                </a:lnTo>
                <a:lnTo>
                  <a:pt x="128171" y="748510"/>
                </a:lnTo>
                <a:lnTo>
                  <a:pt x="131837" y="760731"/>
                </a:lnTo>
                <a:lnTo>
                  <a:pt x="135486" y="773102"/>
                </a:lnTo>
                <a:lnTo>
                  <a:pt x="139008" y="785587"/>
                </a:lnTo>
                <a:lnTo>
                  <a:pt x="142294" y="798148"/>
                </a:lnTo>
                <a:lnTo>
                  <a:pt x="145235" y="810750"/>
                </a:lnTo>
                <a:lnTo>
                  <a:pt x="147722" y="823356"/>
                </a:lnTo>
                <a:lnTo>
                  <a:pt x="149646" y="835930"/>
                </a:lnTo>
                <a:lnTo>
                  <a:pt x="150898" y="848435"/>
                </a:lnTo>
                <a:lnTo>
                  <a:pt x="151368" y="860834"/>
                </a:lnTo>
                <a:lnTo>
                  <a:pt x="151320" y="865492"/>
                </a:lnTo>
                <a:lnTo>
                  <a:pt x="151000" y="878451"/>
                </a:lnTo>
                <a:lnTo>
                  <a:pt x="150772" y="890952"/>
                </a:lnTo>
                <a:lnTo>
                  <a:pt x="150778" y="903406"/>
                </a:lnTo>
                <a:lnTo>
                  <a:pt x="151160" y="916224"/>
                </a:lnTo>
                <a:lnTo>
                  <a:pt x="151206" y="917168"/>
                </a:lnTo>
                <a:lnTo>
                  <a:pt x="151556" y="925570"/>
                </a:lnTo>
                <a:lnTo>
                  <a:pt x="151861" y="935591"/>
                </a:lnTo>
                <a:lnTo>
                  <a:pt x="152136" y="947014"/>
                </a:lnTo>
                <a:lnTo>
                  <a:pt x="152400" y="959623"/>
                </a:lnTo>
                <a:lnTo>
                  <a:pt x="152667" y="973199"/>
                </a:lnTo>
                <a:lnTo>
                  <a:pt x="152956" y="987527"/>
                </a:lnTo>
                <a:lnTo>
                  <a:pt x="153283" y="1002389"/>
                </a:lnTo>
                <a:lnTo>
                  <a:pt x="153664" y="1017568"/>
                </a:lnTo>
                <a:lnTo>
                  <a:pt x="154116" y="1032847"/>
                </a:lnTo>
                <a:lnTo>
                  <a:pt x="154657" y="1048009"/>
                </a:lnTo>
                <a:lnTo>
                  <a:pt x="155302" y="1062836"/>
                </a:lnTo>
                <a:lnTo>
                  <a:pt x="156069" y="1077113"/>
                </a:lnTo>
                <a:lnTo>
                  <a:pt x="156974" y="1090621"/>
                </a:lnTo>
                <a:lnTo>
                  <a:pt x="158034" y="1103144"/>
                </a:lnTo>
                <a:lnTo>
                  <a:pt x="159266" y="1114464"/>
                </a:lnTo>
                <a:lnTo>
                  <a:pt x="160686" y="1124365"/>
                </a:lnTo>
                <a:lnTo>
                  <a:pt x="162293" y="1132547"/>
                </a:lnTo>
                <a:lnTo>
                  <a:pt x="174329" y="1131190"/>
                </a:lnTo>
                <a:lnTo>
                  <a:pt x="186330" y="1132787"/>
                </a:lnTo>
                <a:lnTo>
                  <a:pt x="198183" y="1136452"/>
                </a:lnTo>
                <a:lnTo>
                  <a:pt x="209779" y="1141299"/>
                </a:lnTo>
                <a:lnTo>
                  <a:pt x="221008" y="1146444"/>
                </a:lnTo>
                <a:lnTo>
                  <a:pt x="228828" y="1149845"/>
                </a:lnTo>
                <a:lnTo>
                  <a:pt x="240762" y="1154239"/>
                </a:lnTo>
                <a:lnTo>
                  <a:pt x="252909" y="1157889"/>
                </a:lnTo>
                <a:lnTo>
                  <a:pt x="265223" y="1160954"/>
                </a:lnTo>
                <a:lnTo>
                  <a:pt x="277660" y="1163592"/>
                </a:lnTo>
                <a:lnTo>
                  <a:pt x="290177" y="1165962"/>
                </a:lnTo>
                <a:lnTo>
                  <a:pt x="302729" y="1168225"/>
                </a:lnTo>
                <a:lnTo>
                  <a:pt x="315271" y="1170538"/>
                </a:lnTo>
                <a:lnTo>
                  <a:pt x="320459" y="1171549"/>
                </a:lnTo>
              </a:path>
              <a:path w="1157159" h="1265153">
                <a:moveTo>
                  <a:pt x="98109" y="373633"/>
                </a:moveTo>
                <a:lnTo>
                  <a:pt x="96405" y="361226"/>
                </a:lnTo>
                <a:lnTo>
                  <a:pt x="94590" y="351195"/>
                </a:lnTo>
                <a:lnTo>
                  <a:pt x="91689" y="338705"/>
                </a:lnTo>
                <a:lnTo>
                  <a:pt x="88230" y="326485"/>
                </a:lnTo>
                <a:lnTo>
                  <a:pt x="84319" y="314470"/>
                </a:lnTo>
                <a:lnTo>
                  <a:pt x="80063" y="302594"/>
                </a:lnTo>
                <a:lnTo>
                  <a:pt x="75571" y="290793"/>
                </a:lnTo>
                <a:lnTo>
                  <a:pt x="70949" y="279000"/>
                </a:lnTo>
              </a:path>
              <a:path w="1157159" h="1265153">
                <a:moveTo>
                  <a:pt x="98510" y="377590"/>
                </a:moveTo>
                <a:lnTo>
                  <a:pt x="98109" y="373633"/>
                </a:lnTo>
              </a:path>
              <a:path w="1157159" h="1265153">
                <a:moveTo>
                  <a:pt x="570730" y="1221952"/>
                </a:moveTo>
                <a:lnTo>
                  <a:pt x="558551" y="1218462"/>
                </a:lnTo>
                <a:lnTo>
                  <a:pt x="546344" y="1214831"/>
                </a:lnTo>
                <a:lnTo>
                  <a:pt x="534112" y="1211118"/>
                </a:lnTo>
                <a:lnTo>
                  <a:pt x="521855" y="1207384"/>
                </a:lnTo>
                <a:lnTo>
                  <a:pt x="509574" y="1203685"/>
                </a:lnTo>
                <a:lnTo>
                  <a:pt x="497271" y="1200082"/>
                </a:lnTo>
                <a:lnTo>
                  <a:pt x="484946" y="1196633"/>
                </a:lnTo>
                <a:lnTo>
                  <a:pt x="472601" y="1193397"/>
                </a:lnTo>
                <a:lnTo>
                  <a:pt x="460236" y="1190434"/>
                </a:lnTo>
                <a:lnTo>
                  <a:pt x="447853" y="1187802"/>
                </a:lnTo>
                <a:lnTo>
                  <a:pt x="435453" y="1185559"/>
                </a:lnTo>
                <a:lnTo>
                  <a:pt x="423037" y="1183767"/>
                </a:lnTo>
                <a:lnTo>
                  <a:pt x="408703" y="1182133"/>
                </a:lnTo>
                <a:lnTo>
                  <a:pt x="396078" y="1180885"/>
                </a:lnTo>
                <a:lnTo>
                  <a:pt x="383462" y="1179715"/>
                </a:lnTo>
                <a:lnTo>
                  <a:pt x="370855" y="1178523"/>
                </a:lnTo>
                <a:lnTo>
                  <a:pt x="358253" y="1177209"/>
                </a:lnTo>
                <a:lnTo>
                  <a:pt x="345655" y="1175676"/>
                </a:lnTo>
                <a:lnTo>
                  <a:pt x="333057" y="1173822"/>
                </a:lnTo>
                <a:lnTo>
                  <a:pt x="320459" y="1171549"/>
                </a:lnTo>
              </a:path>
              <a:path w="1157159" h="1265153">
                <a:moveTo>
                  <a:pt x="585736" y="1225981"/>
                </a:moveTo>
                <a:lnTo>
                  <a:pt x="582882" y="1225243"/>
                </a:lnTo>
              </a:path>
              <a:path w="1157159" h="1265153">
                <a:moveTo>
                  <a:pt x="812752" y="1264784"/>
                </a:moveTo>
                <a:lnTo>
                  <a:pt x="827810" y="1263716"/>
                </a:lnTo>
                <a:lnTo>
                  <a:pt x="842874" y="1261894"/>
                </a:lnTo>
                <a:lnTo>
                  <a:pt x="857948" y="1259268"/>
                </a:lnTo>
                <a:lnTo>
                  <a:pt x="873034" y="1255786"/>
                </a:lnTo>
                <a:lnTo>
                  <a:pt x="888136" y="1251394"/>
                </a:lnTo>
                <a:lnTo>
                  <a:pt x="888030" y="1238695"/>
                </a:lnTo>
                <a:lnTo>
                  <a:pt x="888020" y="1225957"/>
                </a:lnTo>
                <a:lnTo>
                  <a:pt x="888313" y="1213291"/>
                </a:lnTo>
                <a:lnTo>
                  <a:pt x="888377" y="1211795"/>
                </a:lnTo>
                <a:lnTo>
                  <a:pt x="902356" y="1208798"/>
                </a:lnTo>
                <a:lnTo>
                  <a:pt x="917017" y="1204927"/>
                </a:lnTo>
                <a:lnTo>
                  <a:pt x="932216" y="1200192"/>
                </a:lnTo>
                <a:lnTo>
                  <a:pt x="947809" y="1194603"/>
                </a:lnTo>
                <a:lnTo>
                  <a:pt x="963648" y="1188171"/>
                </a:lnTo>
                <a:lnTo>
                  <a:pt x="979591" y="1180907"/>
                </a:lnTo>
                <a:lnTo>
                  <a:pt x="995490" y="1172820"/>
                </a:lnTo>
                <a:lnTo>
                  <a:pt x="1011202" y="1163922"/>
                </a:lnTo>
                <a:lnTo>
                  <a:pt x="1026580" y="1154222"/>
                </a:lnTo>
                <a:lnTo>
                  <a:pt x="1041480" y="1143731"/>
                </a:lnTo>
                <a:lnTo>
                  <a:pt x="1055757" y="1132460"/>
                </a:lnTo>
                <a:lnTo>
                  <a:pt x="1069266" y="1120418"/>
                </a:lnTo>
                <a:lnTo>
                  <a:pt x="1081860" y="1107617"/>
                </a:lnTo>
                <a:lnTo>
                  <a:pt x="1093396" y="1094067"/>
                </a:lnTo>
                <a:lnTo>
                  <a:pt x="1103727" y="1079777"/>
                </a:lnTo>
                <a:lnTo>
                  <a:pt x="1112710" y="1064759"/>
                </a:lnTo>
                <a:lnTo>
                  <a:pt x="1120197" y="1049023"/>
                </a:lnTo>
                <a:lnTo>
                  <a:pt x="1126046" y="1032579"/>
                </a:lnTo>
                <a:lnTo>
                  <a:pt x="1130109" y="1015438"/>
                </a:lnTo>
                <a:lnTo>
                  <a:pt x="1132243" y="997610"/>
                </a:lnTo>
                <a:lnTo>
                  <a:pt x="1132605" y="990240"/>
                </a:lnTo>
                <a:lnTo>
                  <a:pt x="1132495" y="987783"/>
                </a:lnTo>
                <a:lnTo>
                  <a:pt x="1132018" y="988781"/>
                </a:lnTo>
                <a:lnTo>
                  <a:pt x="1131279" y="991774"/>
                </a:lnTo>
                <a:lnTo>
                  <a:pt x="1130383" y="995304"/>
                </a:lnTo>
                <a:lnTo>
                  <a:pt x="1129434" y="997911"/>
                </a:lnTo>
                <a:lnTo>
                  <a:pt x="1128539" y="998136"/>
                </a:lnTo>
                <a:lnTo>
                  <a:pt x="1127802" y="994520"/>
                </a:lnTo>
                <a:lnTo>
                  <a:pt x="1127429" y="988733"/>
                </a:lnTo>
                <a:lnTo>
                  <a:pt x="1127155" y="978844"/>
                </a:lnTo>
                <a:lnTo>
                  <a:pt x="1127066" y="967919"/>
                </a:lnTo>
                <a:lnTo>
                  <a:pt x="1127149" y="956074"/>
                </a:lnTo>
                <a:lnTo>
                  <a:pt x="1127389" y="943424"/>
                </a:lnTo>
                <a:lnTo>
                  <a:pt x="1127774" y="930085"/>
                </a:lnTo>
                <a:lnTo>
                  <a:pt x="1128290" y="916173"/>
                </a:lnTo>
                <a:lnTo>
                  <a:pt x="1128923" y="901803"/>
                </a:lnTo>
                <a:lnTo>
                  <a:pt x="1129659" y="887090"/>
                </a:lnTo>
                <a:lnTo>
                  <a:pt x="1130486" y="872151"/>
                </a:lnTo>
                <a:lnTo>
                  <a:pt x="1131389" y="857100"/>
                </a:lnTo>
                <a:lnTo>
                  <a:pt x="1132354" y="842054"/>
                </a:lnTo>
                <a:lnTo>
                  <a:pt x="1133368" y="827128"/>
                </a:lnTo>
                <a:lnTo>
                  <a:pt x="1134418" y="812437"/>
                </a:lnTo>
                <a:lnTo>
                  <a:pt x="1135490" y="798098"/>
                </a:lnTo>
                <a:lnTo>
                  <a:pt x="1136570" y="784225"/>
                </a:lnTo>
                <a:lnTo>
                  <a:pt x="1137644" y="770934"/>
                </a:lnTo>
                <a:lnTo>
                  <a:pt x="1138700" y="758342"/>
                </a:lnTo>
                <a:lnTo>
                  <a:pt x="1139722" y="746562"/>
                </a:lnTo>
                <a:lnTo>
                  <a:pt x="1140699" y="735712"/>
                </a:lnTo>
                <a:lnTo>
                  <a:pt x="1141615" y="725906"/>
                </a:lnTo>
                <a:lnTo>
                  <a:pt x="1143327" y="706265"/>
                </a:lnTo>
                <a:lnTo>
                  <a:pt x="1144736" y="686584"/>
                </a:lnTo>
                <a:lnTo>
                  <a:pt x="1145869" y="666867"/>
                </a:lnTo>
                <a:lnTo>
                  <a:pt x="1146753" y="647117"/>
                </a:lnTo>
                <a:lnTo>
                  <a:pt x="1147415" y="627340"/>
                </a:lnTo>
                <a:lnTo>
                  <a:pt x="1147882" y="607539"/>
                </a:lnTo>
                <a:lnTo>
                  <a:pt x="1148182" y="587718"/>
                </a:lnTo>
                <a:lnTo>
                  <a:pt x="1148340" y="567881"/>
                </a:lnTo>
                <a:lnTo>
                  <a:pt x="1148385" y="548033"/>
                </a:lnTo>
                <a:lnTo>
                  <a:pt x="1148343" y="528177"/>
                </a:lnTo>
                <a:lnTo>
                  <a:pt x="1148242" y="508317"/>
                </a:lnTo>
                <a:lnTo>
                  <a:pt x="1148107" y="488457"/>
                </a:lnTo>
                <a:lnTo>
                  <a:pt x="1147968" y="468603"/>
                </a:lnTo>
                <a:lnTo>
                  <a:pt x="1147850" y="448756"/>
                </a:lnTo>
                <a:lnTo>
                  <a:pt x="1147780" y="428923"/>
                </a:lnTo>
                <a:lnTo>
                  <a:pt x="1147786" y="409106"/>
                </a:lnTo>
                <a:lnTo>
                  <a:pt x="1147895" y="389309"/>
                </a:lnTo>
                <a:lnTo>
                  <a:pt x="1148134" y="369538"/>
                </a:lnTo>
                <a:lnTo>
                  <a:pt x="1148529" y="349795"/>
                </a:lnTo>
                <a:lnTo>
                  <a:pt x="1149108" y="330085"/>
                </a:lnTo>
                <a:lnTo>
                  <a:pt x="1149499" y="317403"/>
                </a:lnTo>
                <a:lnTo>
                  <a:pt x="1149799" y="304718"/>
                </a:lnTo>
                <a:lnTo>
                  <a:pt x="1150020" y="292031"/>
                </a:lnTo>
                <a:lnTo>
                  <a:pt x="1150176" y="279342"/>
                </a:lnTo>
                <a:lnTo>
                  <a:pt x="1150278" y="266651"/>
                </a:lnTo>
                <a:lnTo>
                  <a:pt x="1150340" y="253959"/>
                </a:lnTo>
                <a:lnTo>
                  <a:pt x="1150373" y="241267"/>
                </a:lnTo>
                <a:lnTo>
                  <a:pt x="1150390" y="228573"/>
                </a:lnTo>
                <a:lnTo>
                  <a:pt x="1150403" y="215880"/>
                </a:lnTo>
                <a:lnTo>
                  <a:pt x="1150425" y="203188"/>
                </a:lnTo>
                <a:lnTo>
                  <a:pt x="1150468" y="190496"/>
                </a:lnTo>
                <a:lnTo>
                  <a:pt x="1150545" y="177805"/>
                </a:lnTo>
                <a:lnTo>
                  <a:pt x="1150668" y="165116"/>
                </a:lnTo>
                <a:lnTo>
                  <a:pt x="1150850" y="152429"/>
                </a:lnTo>
                <a:lnTo>
                  <a:pt x="1151102" y="139744"/>
                </a:lnTo>
                <a:lnTo>
                  <a:pt x="1151438" y="127062"/>
                </a:lnTo>
                <a:lnTo>
                  <a:pt x="1151870" y="114382"/>
                </a:lnTo>
                <a:lnTo>
                  <a:pt x="1152410" y="101707"/>
                </a:lnTo>
                <a:lnTo>
                  <a:pt x="1153071" y="89035"/>
                </a:lnTo>
                <a:lnTo>
                  <a:pt x="1154046" y="73419"/>
                </a:lnTo>
                <a:lnTo>
                  <a:pt x="1154893" y="60706"/>
                </a:lnTo>
                <a:lnTo>
                  <a:pt x="1155702" y="48044"/>
                </a:lnTo>
                <a:lnTo>
                  <a:pt x="1156399" y="35410"/>
                </a:lnTo>
                <a:lnTo>
                  <a:pt x="1156909" y="22780"/>
                </a:lnTo>
                <a:lnTo>
                  <a:pt x="1157159" y="10130"/>
                </a:lnTo>
                <a:lnTo>
                  <a:pt x="1157122" y="0"/>
                </a:lnTo>
                <a:lnTo>
                  <a:pt x="48651" y="0"/>
                </a:lnTo>
              </a:path>
              <a:path w="1157159" h="1265153">
                <a:moveTo>
                  <a:pt x="585736" y="1225981"/>
                </a:moveTo>
                <a:lnTo>
                  <a:pt x="601039" y="1229942"/>
                </a:lnTo>
                <a:lnTo>
                  <a:pt x="616305" y="1233932"/>
                </a:lnTo>
                <a:lnTo>
                  <a:pt x="631537" y="1237900"/>
                </a:lnTo>
                <a:lnTo>
                  <a:pt x="646739" y="1241793"/>
                </a:lnTo>
              </a:path>
              <a:path w="1157159" h="1265153">
                <a:moveTo>
                  <a:pt x="661913" y="1245559"/>
                </a:moveTo>
                <a:lnTo>
                  <a:pt x="677062" y="1249147"/>
                </a:lnTo>
                <a:lnTo>
                  <a:pt x="692188" y="1252504"/>
                </a:lnTo>
                <a:lnTo>
                  <a:pt x="707296" y="1255577"/>
                </a:lnTo>
                <a:lnTo>
                  <a:pt x="722387" y="1258316"/>
                </a:lnTo>
                <a:lnTo>
                  <a:pt x="737465" y="1260667"/>
                </a:lnTo>
                <a:lnTo>
                  <a:pt x="752532" y="1262578"/>
                </a:lnTo>
                <a:lnTo>
                  <a:pt x="767591" y="1263997"/>
                </a:lnTo>
                <a:lnTo>
                  <a:pt x="782646" y="1264873"/>
                </a:lnTo>
                <a:lnTo>
                  <a:pt x="797698" y="1265153"/>
                </a:lnTo>
                <a:lnTo>
                  <a:pt x="812752" y="12647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3830140" y="4758212"/>
            <a:ext cx="283734" cy="244794"/>
          </a:xfrm>
          <a:custGeom>
            <a:avLst/>
            <a:gdLst/>
            <a:ahLst/>
            <a:cxnLst/>
            <a:rect l="l" t="t" r="r" b="b"/>
            <a:pathLst>
              <a:path w="283734" h="244794">
                <a:moveTo>
                  <a:pt x="100922" y="6986"/>
                </a:moveTo>
                <a:lnTo>
                  <a:pt x="1685" y="124956"/>
                </a:lnTo>
                <a:lnTo>
                  <a:pt x="962" y="138723"/>
                </a:lnTo>
                <a:lnTo>
                  <a:pt x="177" y="151761"/>
                </a:lnTo>
                <a:lnTo>
                  <a:pt x="0" y="164131"/>
                </a:lnTo>
                <a:lnTo>
                  <a:pt x="1097" y="175896"/>
                </a:lnTo>
                <a:lnTo>
                  <a:pt x="4137" y="187116"/>
                </a:lnTo>
                <a:lnTo>
                  <a:pt x="9788" y="197855"/>
                </a:lnTo>
                <a:lnTo>
                  <a:pt x="22778" y="211744"/>
                </a:lnTo>
                <a:lnTo>
                  <a:pt x="32524" y="218621"/>
                </a:lnTo>
                <a:lnTo>
                  <a:pt x="43468" y="224485"/>
                </a:lnTo>
                <a:lnTo>
                  <a:pt x="55420" y="229414"/>
                </a:lnTo>
                <a:lnTo>
                  <a:pt x="68187" y="233488"/>
                </a:lnTo>
                <a:lnTo>
                  <a:pt x="81578" y="236787"/>
                </a:lnTo>
                <a:lnTo>
                  <a:pt x="95402" y="239390"/>
                </a:lnTo>
                <a:lnTo>
                  <a:pt x="109466" y="241378"/>
                </a:lnTo>
                <a:lnTo>
                  <a:pt x="123580" y="242829"/>
                </a:lnTo>
                <a:lnTo>
                  <a:pt x="137552" y="243824"/>
                </a:lnTo>
                <a:lnTo>
                  <a:pt x="151190" y="244442"/>
                </a:lnTo>
                <a:lnTo>
                  <a:pt x="164302" y="244763"/>
                </a:lnTo>
                <a:lnTo>
                  <a:pt x="192693" y="244794"/>
                </a:lnTo>
                <a:lnTo>
                  <a:pt x="208283" y="243638"/>
                </a:lnTo>
                <a:lnTo>
                  <a:pt x="222545" y="240516"/>
                </a:lnTo>
                <a:lnTo>
                  <a:pt x="235404" y="235504"/>
                </a:lnTo>
                <a:lnTo>
                  <a:pt x="246783" y="228680"/>
                </a:lnTo>
                <a:lnTo>
                  <a:pt x="256606" y="220118"/>
                </a:lnTo>
                <a:lnTo>
                  <a:pt x="264798" y="209897"/>
                </a:lnTo>
                <a:lnTo>
                  <a:pt x="271283" y="198092"/>
                </a:lnTo>
                <a:lnTo>
                  <a:pt x="275984" y="184780"/>
                </a:lnTo>
                <a:lnTo>
                  <a:pt x="278392" y="173216"/>
                </a:lnTo>
                <a:lnTo>
                  <a:pt x="280308" y="160461"/>
                </a:lnTo>
                <a:lnTo>
                  <a:pt x="282022" y="147681"/>
                </a:lnTo>
                <a:lnTo>
                  <a:pt x="283257" y="134976"/>
                </a:lnTo>
                <a:lnTo>
                  <a:pt x="283734" y="122447"/>
                </a:lnTo>
                <a:lnTo>
                  <a:pt x="283175" y="110194"/>
                </a:lnTo>
                <a:lnTo>
                  <a:pt x="281300" y="98317"/>
                </a:lnTo>
                <a:lnTo>
                  <a:pt x="277832" y="86916"/>
                </a:lnTo>
                <a:lnTo>
                  <a:pt x="272491" y="76092"/>
                </a:lnTo>
                <a:lnTo>
                  <a:pt x="264999" y="65945"/>
                </a:lnTo>
                <a:lnTo>
                  <a:pt x="253917" y="55486"/>
                </a:lnTo>
                <a:lnTo>
                  <a:pt x="245953" y="49242"/>
                </a:lnTo>
                <a:lnTo>
                  <a:pt x="236752" y="42693"/>
                </a:lnTo>
                <a:lnTo>
                  <a:pt x="226512" y="36019"/>
                </a:lnTo>
                <a:lnTo>
                  <a:pt x="215430" y="29402"/>
                </a:lnTo>
                <a:lnTo>
                  <a:pt x="203703" y="23026"/>
                </a:lnTo>
                <a:lnTo>
                  <a:pt x="191529" y="17071"/>
                </a:lnTo>
                <a:lnTo>
                  <a:pt x="179106" y="11720"/>
                </a:lnTo>
                <a:lnTo>
                  <a:pt x="166630" y="7156"/>
                </a:lnTo>
                <a:lnTo>
                  <a:pt x="154299" y="3559"/>
                </a:lnTo>
                <a:lnTo>
                  <a:pt x="142310" y="1113"/>
                </a:lnTo>
                <a:lnTo>
                  <a:pt x="130860" y="0"/>
                </a:lnTo>
                <a:lnTo>
                  <a:pt x="120148" y="400"/>
                </a:lnTo>
                <a:lnTo>
                  <a:pt x="110370" y="2498"/>
                </a:lnTo>
                <a:lnTo>
                  <a:pt x="101724" y="6474"/>
                </a:lnTo>
                <a:lnTo>
                  <a:pt x="100922" y="69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3830140" y="4758212"/>
            <a:ext cx="283734" cy="244866"/>
          </a:xfrm>
          <a:custGeom>
            <a:avLst/>
            <a:gdLst/>
            <a:ahLst/>
            <a:cxnLst/>
            <a:rect l="l" t="t" r="r" b="b"/>
            <a:pathLst>
              <a:path w="283734" h="244866">
                <a:moveTo>
                  <a:pt x="1685" y="124956"/>
                </a:moveTo>
                <a:lnTo>
                  <a:pt x="962" y="138723"/>
                </a:lnTo>
                <a:lnTo>
                  <a:pt x="177" y="151761"/>
                </a:lnTo>
                <a:lnTo>
                  <a:pt x="0" y="164131"/>
                </a:lnTo>
                <a:lnTo>
                  <a:pt x="1097" y="175896"/>
                </a:lnTo>
                <a:lnTo>
                  <a:pt x="4137" y="187116"/>
                </a:lnTo>
                <a:lnTo>
                  <a:pt x="9788" y="197855"/>
                </a:lnTo>
                <a:lnTo>
                  <a:pt x="22778" y="211744"/>
                </a:lnTo>
                <a:lnTo>
                  <a:pt x="32524" y="218621"/>
                </a:lnTo>
                <a:lnTo>
                  <a:pt x="43468" y="224485"/>
                </a:lnTo>
                <a:lnTo>
                  <a:pt x="55420" y="229414"/>
                </a:lnTo>
                <a:lnTo>
                  <a:pt x="68187" y="233488"/>
                </a:lnTo>
                <a:lnTo>
                  <a:pt x="81578" y="236787"/>
                </a:lnTo>
                <a:lnTo>
                  <a:pt x="95402" y="239390"/>
                </a:lnTo>
                <a:lnTo>
                  <a:pt x="109466" y="241378"/>
                </a:lnTo>
                <a:lnTo>
                  <a:pt x="123580" y="242829"/>
                </a:lnTo>
                <a:lnTo>
                  <a:pt x="137552" y="243824"/>
                </a:lnTo>
                <a:lnTo>
                  <a:pt x="151190" y="244442"/>
                </a:lnTo>
                <a:lnTo>
                  <a:pt x="164302" y="244763"/>
                </a:lnTo>
                <a:lnTo>
                  <a:pt x="176697" y="244866"/>
                </a:lnTo>
                <a:lnTo>
                  <a:pt x="188184" y="244830"/>
                </a:lnTo>
                <a:lnTo>
                  <a:pt x="208283" y="243638"/>
                </a:lnTo>
                <a:lnTo>
                  <a:pt x="222545" y="240516"/>
                </a:lnTo>
                <a:lnTo>
                  <a:pt x="235404" y="235504"/>
                </a:lnTo>
                <a:lnTo>
                  <a:pt x="246783" y="228680"/>
                </a:lnTo>
                <a:lnTo>
                  <a:pt x="256606" y="220118"/>
                </a:lnTo>
                <a:lnTo>
                  <a:pt x="264798" y="209897"/>
                </a:lnTo>
                <a:lnTo>
                  <a:pt x="271283" y="198092"/>
                </a:lnTo>
                <a:lnTo>
                  <a:pt x="275984" y="184780"/>
                </a:lnTo>
                <a:lnTo>
                  <a:pt x="278392" y="173216"/>
                </a:lnTo>
                <a:lnTo>
                  <a:pt x="280308" y="160461"/>
                </a:lnTo>
                <a:lnTo>
                  <a:pt x="282022" y="147681"/>
                </a:lnTo>
                <a:lnTo>
                  <a:pt x="283257" y="134976"/>
                </a:lnTo>
                <a:lnTo>
                  <a:pt x="283734" y="122447"/>
                </a:lnTo>
                <a:lnTo>
                  <a:pt x="283175" y="110194"/>
                </a:lnTo>
                <a:lnTo>
                  <a:pt x="281300" y="98317"/>
                </a:lnTo>
                <a:lnTo>
                  <a:pt x="277832" y="86916"/>
                </a:lnTo>
                <a:lnTo>
                  <a:pt x="272491" y="76092"/>
                </a:lnTo>
                <a:lnTo>
                  <a:pt x="264999" y="65945"/>
                </a:lnTo>
                <a:lnTo>
                  <a:pt x="253917" y="55486"/>
                </a:lnTo>
                <a:lnTo>
                  <a:pt x="245953" y="49242"/>
                </a:lnTo>
                <a:lnTo>
                  <a:pt x="236752" y="42693"/>
                </a:lnTo>
                <a:lnTo>
                  <a:pt x="226512" y="36019"/>
                </a:lnTo>
                <a:lnTo>
                  <a:pt x="215430" y="29402"/>
                </a:lnTo>
                <a:lnTo>
                  <a:pt x="203703" y="23026"/>
                </a:lnTo>
                <a:lnTo>
                  <a:pt x="191529" y="17071"/>
                </a:lnTo>
                <a:lnTo>
                  <a:pt x="179106" y="11720"/>
                </a:lnTo>
                <a:lnTo>
                  <a:pt x="166630" y="7156"/>
                </a:lnTo>
                <a:lnTo>
                  <a:pt x="154299" y="3559"/>
                </a:lnTo>
                <a:lnTo>
                  <a:pt x="142310" y="1113"/>
                </a:lnTo>
                <a:lnTo>
                  <a:pt x="130860" y="0"/>
                </a:lnTo>
                <a:lnTo>
                  <a:pt x="120148" y="400"/>
                </a:lnTo>
                <a:lnTo>
                  <a:pt x="110370" y="2498"/>
                </a:lnTo>
                <a:lnTo>
                  <a:pt x="101724" y="6474"/>
                </a:lnTo>
                <a:lnTo>
                  <a:pt x="100922" y="69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3031789" y="5501342"/>
            <a:ext cx="119621" cy="403745"/>
          </a:xfrm>
          <a:custGeom>
            <a:avLst/>
            <a:gdLst/>
            <a:ahLst/>
            <a:cxnLst/>
            <a:rect l="l" t="t" r="r" b="b"/>
            <a:pathLst>
              <a:path w="119621" h="403745">
                <a:moveTo>
                  <a:pt x="0" y="0"/>
                </a:moveTo>
                <a:lnTo>
                  <a:pt x="9601" y="17675"/>
                </a:lnTo>
                <a:lnTo>
                  <a:pt x="18794" y="35885"/>
                </a:lnTo>
                <a:lnTo>
                  <a:pt x="27583" y="54585"/>
                </a:lnTo>
                <a:lnTo>
                  <a:pt x="35973" y="73730"/>
                </a:lnTo>
                <a:lnTo>
                  <a:pt x="43968" y="93274"/>
                </a:lnTo>
                <a:lnTo>
                  <a:pt x="51574" y="113173"/>
                </a:lnTo>
                <a:lnTo>
                  <a:pt x="58793" y="133382"/>
                </a:lnTo>
                <a:lnTo>
                  <a:pt x="65632" y="153855"/>
                </a:lnTo>
                <a:lnTo>
                  <a:pt x="72094" y="174548"/>
                </a:lnTo>
                <a:lnTo>
                  <a:pt x="78184" y="195414"/>
                </a:lnTo>
                <a:lnTo>
                  <a:pt x="83906" y="216410"/>
                </a:lnTo>
                <a:lnTo>
                  <a:pt x="89266" y="237490"/>
                </a:lnTo>
                <a:lnTo>
                  <a:pt x="94267" y="258609"/>
                </a:lnTo>
                <a:lnTo>
                  <a:pt x="98914" y="279722"/>
                </a:lnTo>
                <a:lnTo>
                  <a:pt x="103212" y="300784"/>
                </a:lnTo>
                <a:lnTo>
                  <a:pt x="107166" y="321749"/>
                </a:lnTo>
                <a:lnTo>
                  <a:pt x="110778" y="342573"/>
                </a:lnTo>
                <a:lnTo>
                  <a:pt x="114056" y="363210"/>
                </a:lnTo>
                <a:lnTo>
                  <a:pt x="117002" y="383616"/>
                </a:lnTo>
                <a:lnTo>
                  <a:pt x="119621" y="4037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2902185" y="6004770"/>
            <a:ext cx="209346" cy="483501"/>
          </a:xfrm>
          <a:custGeom>
            <a:avLst/>
            <a:gdLst/>
            <a:ahLst/>
            <a:cxnLst/>
            <a:rect l="l" t="t" r="r" b="b"/>
            <a:pathLst>
              <a:path w="209346" h="483501">
                <a:moveTo>
                  <a:pt x="0" y="483501"/>
                </a:moveTo>
                <a:lnTo>
                  <a:pt x="9191" y="466189"/>
                </a:lnTo>
                <a:lnTo>
                  <a:pt x="18476" y="449011"/>
                </a:lnTo>
                <a:lnTo>
                  <a:pt x="27827" y="431945"/>
                </a:lnTo>
                <a:lnTo>
                  <a:pt x="37217" y="414972"/>
                </a:lnTo>
                <a:lnTo>
                  <a:pt x="46619" y="398071"/>
                </a:lnTo>
                <a:lnTo>
                  <a:pt x="56006" y="381222"/>
                </a:lnTo>
                <a:lnTo>
                  <a:pt x="65352" y="364404"/>
                </a:lnTo>
                <a:lnTo>
                  <a:pt x="74630" y="347599"/>
                </a:lnTo>
                <a:lnTo>
                  <a:pt x="83812" y="330784"/>
                </a:lnTo>
                <a:lnTo>
                  <a:pt x="92871" y="313940"/>
                </a:lnTo>
                <a:lnTo>
                  <a:pt x="101782" y="297047"/>
                </a:lnTo>
                <a:lnTo>
                  <a:pt x="110517" y="280085"/>
                </a:lnTo>
                <a:lnTo>
                  <a:pt x="119048" y="263032"/>
                </a:lnTo>
                <a:lnTo>
                  <a:pt x="127350" y="245870"/>
                </a:lnTo>
                <a:lnTo>
                  <a:pt x="135395" y="228576"/>
                </a:lnTo>
                <a:lnTo>
                  <a:pt x="143156" y="211133"/>
                </a:lnTo>
                <a:lnTo>
                  <a:pt x="150607" y="193518"/>
                </a:lnTo>
                <a:lnTo>
                  <a:pt x="157720" y="175712"/>
                </a:lnTo>
                <a:lnTo>
                  <a:pt x="164469" y="157695"/>
                </a:lnTo>
                <a:lnTo>
                  <a:pt x="170827" y="139446"/>
                </a:lnTo>
                <a:lnTo>
                  <a:pt x="174858" y="126709"/>
                </a:lnTo>
                <a:lnTo>
                  <a:pt x="178454" y="114082"/>
                </a:lnTo>
                <a:lnTo>
                  <a:pt x="181714" y="101562"/>
                </a:lnTo>
                <a:lnTo>
                  <a:pt x="184737" y="89141"/>
                </a:lnTo>
                <a:lnTo>
                  <a:pt x="187623" y="76817"/>
                </a:lnTo>
                <a:lnTo>
                  <a:pt x="190469" y="64584"/>
                </a:lnTo>
                <a:lnTo>
                  <a:pt x="193376" y="52437"/>
                </a:lnTo>
                <a:lnTo>
                  <a:pt x="196441" y="40372"/>
                </a:lnTo>
                <a:lnTo>
                  <a:pt x="199765" y="28384"/>
                </a:lnTo>
                <a:lnTo>
                  <a:pt x="203446" y="16467"/>
                </a:lnTo>
                <a:lnTo>
                  <a:pt x="207582" y="4618"/>
                </a:lnTo>
                <a:lnTo>
                  <a:pt x="2093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2912154" y="6029700"/>
            <a:ext cx="179438" cy="299059"/>
          </a:xfrm>
          <a:custGeom>
            <a:avLst/>
            <a:gdLst/>
            <a:ahLst/>
            <a:cxnLst/>
            <a:rect l="l" t="t" r="r" b="b"/>
            <a:pathLst>
              <a:path w="179438" h="299059">
                <a:moveTo>
                  <a:pt x="0" y="299059"/>
                </a:moveTo>
                <a:lnTo>
                  <a:pt x="10034" y="289164"/>
                </a:lnTo>
                <a:lnTo>
                  <a:pt x="18893" y="279002"/>
                </a:lnTo>
                <a:lnTo>
                  <a:pt x="26706" y="268596"/>
                </a:lnTo>
                <a:lnTo>
                  <a:pt x="33604" y="257969"/>
                </a:lnTo>
                <a:lnTo>
                  <a:pt x="39716" y="247144"/>
                </a:lnTo>
                <a:lnTo>
                  <a:pt x="45172" y="236143"/>
                </a:lnTo>
                <a:lnTo>
                  <a:pt x="50102" y="224990"/>
                </a:lnTo>
                <a:lnTo>
                  <a:pt x="54635" y="213707"/>
                </a:lnTo>
                <a:lnTo>
                  <a:pt x="58902" y="202317"/>
                </a:lnTo>
                <a:lnTo>
                  <a:pt x="63032" y="190843"/>
                </a:lnTo>
                <a:lnTo>
                  <a:pt x="67155" y="179308"/>
                </a:lnTo>
                <a:lnTo>
                  <a:pt x="71401" y="167734"/>
                </a:lnTo>
                <a:lnTo>
                  <a:pt x="75900" y="156145"/>
                </a:lnTo>
                <a:lnTo>
                  <a:pt x="80782" y="144564"/>
                </a:lnTo>
                <a:lnTo>
                  <a:pt x="86176" y="133012"/>
                </a:lnTo>
                <a:lnTo>
                  <a:pt x="92213" y="121514"/>
                </a:lnTo>
                <a:lnTo>
                  <a:pt x="99022" y="110091"/>
                </a:lnTo>
                <a:lnTo>
                  <a:pt x="106502" y="98808"/>
                </a:lnTo>
                <a:lnTo>
                  <a:pt x="113796" y="88485"/>
                </a:lnTo>
                <a:lnTo>
                  <a:pt x="121273" y="78387"/>
                </a:lnTo>
                <a:lnTo>
                  <a:pt x="128884" y="68436"/>
                </a:lnTo>
                <a:lnTo>
                  <a:pt x="136579" y="58555"/>
                </a:lnTo>
                <a:lnTo>
                  <a:pt x="144309" y="48663"/>
                </a:lnTo>
                <a:lnTo>
                  <a:pt x="152024" y="38684"/>
                </a:lnTo>
                <a:lnTo>
                  <a:pt x="159675" y="28539"/>
                </a:lnTo>
                <a:lnTo>
                  <a:pt x="167212" y="18150"/>
                </a:lnTo>
                <a:lnTo>
                  <a:pt x="174586" y="7438"/>
                </a:lnTo>
                <a:lnTo>
                  <a:pt x="1794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3365736" y="5292008"/>
            <a:ext cx="409603" cy="762609"/>
          </a:xfrm>
          <a:custGeom>
            <a:avLst/>
            <a:gdLst/>
            <a:ahLst/>
            <a:cxnLst/>
            <a:rect l="l" t="t" r="r" b="b"/>
            <a:pathLst>
              <a:path w="409603" h="762609">
                <a:moveTo>
                  <a:pt x="403745" y="0"/>
                </a:moveTo>
                <a:lnTo>
                  <a:pt x="403902" y="14209"/>
                </a:lnTo>
                <a:lnTo>
                  <a:pt x="404322" y="29096"/>
                </a:lnTo>
                <a:lnTo>
                  <a:pt x="404943" y="44585"/>
                </a:lnTo>
                <a:lnTo>
                  <a:pt x="405701" y="60596"/>
                </a:lnTo>
                <a:lnTo>
                  <a:pt x="406534" y="77051"/>
                </a:lnTo>
                <a:lnTo>
                  <a:pt x="407377" y="93872"/>
                </a:lnTo>
                <a:lnTo>
                  <a:pt x="408169" y="110982"/>
                </a:lnTo>
                <a:lnTo>
                  <a:pt x="408846" y="128301"/>
                </a:lnTo>
                <a:lnTo>
                  <a:pt x="409345" y="145753"/>
                </a:lnTo>
                <a:lnTo>
                  <a:pt x="409603" y="163258"/>
                </a:lnTo>
                <a:lnTo>
                  <a:pt x="409557" y="180739"/>
                </a:lnTo>
                <a:lnTo>
                  <a:pt x="409143" y="198117"/>
                </a:lnTo>
                <a:lnTo>
                  <a:pt x="408299" y="215315"/>
                </a:lnTo>
                <a:lnTo>
                  <a:pt x="406961" y="232254"/>
                </a:lnTo>
                <a:lnTo>
                  <a:pt x="405067" y="248856"/>
                </a:lnTo>
                <a:lnTo>
                  <a:pt x="402553" y="265043"/>
                </a:lnTo>
                <a:lnTo>
                  <a:pt x="399356" y="280736"/>
                </a:lnTo>
                <a:lnTo>
                  <a:pt x="395413" y="295859"/>
                </a:lnTo>
                <a:lnTo>
                  <a:pt x="390662" y="310332"/>
                </a:lnTo>
                <a:lnTo>
                  <a:pt x="385038" y="324078"/>
                </a:lnTo>
                <a:lnTo>
                  <a:pt x="379760" y="335147"/>
                </a:lnTo>
                <a:lnTo>
                  <a:pt x="374070" y="346168"/>
                </a:lnTo>
                <a:lnTo>
                  <a:pt x="368021" y="357142"/>
                </a:lnTo>
                <a:lnTo>
                  <a:pt x="361665" y="368075"/>
                </a:lnTo>
                <a:lnTo>
                  <a:pt x="355055" y="378969"/>
                </a:lnTo>
                <a:lnTo>
                  <a:pt x="348243" y="389828"/>
                </a:lnTo>
                <a:lnTo>
                  <a:pt x="341281" y="400656"/>
                </a:lnTo>
                <a:lnTo>
                  <a:pt x="334222" y="411455"/>
                </a:lnTo>
                <a:lnTo>
                  <a:pt x="327119" y="422230"/>
                </a:lnTo>
                <a:lnTo>
                  <a:pt x="320022" y="432985"/>
                </a:lnTo>
                <a:lnTo>
                  <a:pt x="312986" y="443721"/>
                </a:lnTo>
                <a:lnTo>
                  <a:pt x="306061" y="454444"/>
                </a:lnTo>
                <a:lnTo>
                  <a:pt x="300304" y="463549"/>
                </a:lnTo>
                <a:lnTo>
                  <a:pt x="291447" y="476898"/>
                </a:lnTo>
                <a:lnTo>
                  <a:pt x="283019" y="487986"/>
                </a:lnTo>
                <a:lnTo>
                  <a:pt x="274873" y="497151"/>
                </a:lnTo>
                <a:lnTo>
                  <a:pt x="266867" y="504733"/>
                </a:lnTo>
                <a:lnTo>
                  <a:pt x="258856" y="511070"/>
                </a:lnTo>
                <a:lnTo>
                  <a:pt x="250696" y="516502"/>
                </a:lnTo>
                <a:lnTo>
                  <a:pt x="242243" y="521369"/>
                </a:lnTo>
                <a:lnTo>
                  <a:pt x="233352" y="526008"/>
                </a:lnTo>
                <a:lnTo>
                  <a:pt x="223879" y="530759"/>
                </a:lnTo>
                <a:lnTo>
                  <a:pt x="213681" y="535961"/>
                </a:lnTo>
                <a:lnTo>
                  <a:pt x="202613" y="541953"/>
                </a:lnTo>
                <a:lnTo>
                  <a:pt x="190531" y="549075"/>
                </a:lnTo>
                <a:lnTo>
                  <a:pt x="180340" y="555612"/>
                </a:lnTo>
                <a:lnTo>
                  <a:pt x="169234" y="563252"/>
                </a:lnTo>
                <a:lnTo>
                  <a:pt x="158297" y="571268"/>
                </a:lnTo>
                <a:lnTo>
                  <a:pt x="147537" y="579647"/>
                </a:lnTo>
                <a:lnTo>
                  <a:pt x="136961" y="588371"/>
                </a:lnTo>
                <a:lnTo>
                  <a:pt x="126580" y="597426"/>
                </a:lnTo>
                <a:lnTo>
                  <a:pt x="116401" y="606797"/>
                </a:lnTo>
                <a:lnTo>
                  <a:pt x="106433" y="616468"/>
                </a:lnTo>
                <a:lnTo>
                  <a:pt x="96684" y="626425"/>
                </a:lnTo>
                <a:lnTo>
                  <a:pt x="87165" y="636651"/>
                </a:lnTo>
                <a:lnTo>
                  <a:pt x="77882" y="647133"/>
                </a:lnTo>
                <a:lnTo>
                  <a:pt x="68845" y="657854"/>
                </a:lnTo>
                <a:lnTo>
                  <a:pt x="60063" y="668799"/>
                </a:lnTo>
                <a:lnTo>
                  <a:pt x="51544" y="679953"/>
                </a:lnTo>
                <a:lnTo>
                  <a:pt x="43296" y="691302"/>
                </a:lnTo>
                <a:lnTo>
                  <a:pt x="35329" y="702828"/>
                </a:lnTo>
                <a:lnTo>
                  <a:pt x="27650" y="714519"/>
                </a:lnTo>
                <a:lnTo>
                  <a:pt x="20269" y="726357"/>
                </a:lnTo>
                <a:lnTo>
                  <a:pt x="13195" y="738328"/>
                </a:lnTo>
                <a:lnTo>
                  <a:pt x="6435" y="750418"/>
                </a:lnTo>
                <a:lnTo>
                  <a:pt x="0" y="7626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3136717" y="6009761"/>
            <a:ext cx="383539" cy="431761"/>
          </a:xfrm>
          <a:custGeom>
            <a:avLst/>
            <a:gdLst/>
            <a:ahLst/>
            <a:cxnLst/>
            <a:rect l="l" t="t" r="r" b="b"/>
            <a:pathLst>
              <a:path w="383539" h="431761">
                <a:moveTo>
                  <a:pt x="378561" y="0"/>
                </a:moveTo>
                <a:lnTo>
                  <a:pt x="367059" y="14754"/>
                </a:lnTo>
                <a:lnTo>
                  <a:pt x="355507" y="29485"/>
                </a:lnTo>
                <a:lnTo>
                  <a:pt x="343912" y="44198"/>
                </a:lnTo>
                <a:lnTo>
                  <a:pt x="332281" y="58899"/>
                </a:lnTo>
                <a:lnTo>
                  <a:pt x="320624" y="73594"/>
                </a:lnTo>
                <a:lnTo>
                  <a:pt x="308946" y="88287"/>
                </a:lnTo>
                <a:lnTo>
                  <a:pt x="297258" y="102984"/>
                </a:lnTo>
                <a:lnTo>
                  <a:pt x="285565" y="117691"/>
                </a:lnTo>
                <a:lnTo>
                  <a:pt x="273876" y="132413"/>
                </a:lnTo>
                <a:lnTo>
                  <a:pt x="262199" y="147156"/>
                </a:lnTo>
                <a:lnTo>
                  <a:pt x="250541" y="161925"/>
                </a:lnTo>
                <a:lnTo>
                  <a:pt x="238911" y="176725"/>
                </a:lnTo>
                <a:lnTo>
                  <a:pt x="227316" y="191562"/>
                </a:lnTo>
                <a:lnTo>
                  <a:pt x="215764" y="206441"/>
                </a:lnTo>
                <a:lnTo>
                  <a:pt x="204263" y="221368"/>
                </a:lnTo>
                <a:lnTo>
                  <a:pt x="192820" y="236349"/>
                </a:lnTo>
                <a:lnTo>
                  <a:pt x="181443" y="251388"/>
                </a:lnTo>
                <a:lnTo>
                  <a:pt x="170141" y="266491"/>
                </a:lnTo>
                <a:lnTo>
                  <a:pt x="158920" y="281665"/>
                </a:lnTo>
                <a:lnTo>
                  <a:pt x="147789" y="296913"/>
                </a:lnTo>
                <a:lnTo>
                  <a:pt x="139854" y="307046"/>
                </a:lnTo>
                <a:lnTo>
                  <a:pt x="131294" y="316556"/>
                </a:lnTo>
                <a:lnTo>
                  <a:pt x="122203" y="325533"/>
                </a:lnTo>
                <a:lnTo>
                  <a:pt x="112674" y="334064"/>
                </a:lnTo>
                <a:lnTo>
                  <a:pt x="102800" y="342241"/>
                </a:lnTo>
                <a:lnTo>
                  <a:pt x="92676" y="350153"/>
                </a:lnTo>
                <a:lnTo>
                  <a:pt x="82395" y="357888"/>
                </a:lnTo>
                <a:lnTo>
                  <a:pt x="72051" y="365537"/>
                </a:lnTo>
                <a:lnTo>
                  <a:pt x="61736" y="373188"/>
                </a:lnTo>
                <a:lnTo>
                  <a:pt x="51544" y="380932"/>
                </a:lnTo>
                <a:lnTo>
                  <a:pt x="41569" y="388857"/>
                </a:lnTo>
                <a:lnTo>
                  <a:pt x="31905" y="397053"/>
                </a:lnTo>
                <a:lnTo>
                  <a:pt x="22644" y="405609"/>
                </a:lnTo>
                <a:lnTo>
                  <a:pt x="13881" y="414616"/>
                </a:lnTo>
                <a:lnTo>
                  <a:pt x="5708" y="424162"/>
                </a:lnTo>
                <a:lnTo>
                  <a:pt x="0" y="431761"/>
                </a:lnTo>
                <a:lnTo>
                  <a:pt x="11325" y="427946"/>
                </a:lnTo>
                <a:lnTo>
                  <a:pt x="22692" y="422939"/>
                </a:lnTo>
                <a:lnTo>
                  <a:pt x="34075" y="416840"/>
                </a:lnTo>
                <a:lnTo>
                  <a:pt x="45447" y="409752"/>
                </a:lnTo>
                <a:lnTo>
                  <a:pt x="56784" y="401774"/>
                </a:lnTo>
                <a:lnTo>
                  <a:pt x="68059" y="393009"/>
                </a:lnTo>
                <a:lnTo>
                  <a:pt x="79247" y="383557"/>
                </a:lnTo>
                <a:lnTo>
                  <a:pt x="90323" y="373520"/>
                </a:lnTo>
                <a:lnTo>
                  <a:pt x="101260" y="362999"/>
                </a:lnTo>
                <a:lnTo>
                  <a:pt x="112033" y="352094"/>
                </a:lnTo>
                <a:lnTo>
                  <a:pt x="122616" y="340908"/>
                </a:lnTo>
                <a:lnTo>
                  <a:pt x="132983" y="329541"/>
                </a:lnTo>
                <a:lnTo>
                  <a:pt x="143110" y="318094"/>
                </a:lnTo>
                <a:lnTo>
                  <a:pt x="152970" y="306668"/>
                </a:lnTo>
                <a:lnTo>
                  <a:pt x="162538" y="295366"/>
                </a:lnTo>
                <a:lnTo>
                  <a:pt x="171787" y="284287"/>
                </a:lnTo>
                <a:lnTo>
                  <a:pt x="180693" y="273533"/>
                </a:lnTo>
                <a:lnTo>
                  <a:pt x="189230" y="263205"/>
                </a:lnTo>
                <a:lnTo>
                  <a:pt x="197371" y="253405"/>
                </a:lnTo>
                <a:lnTo>
                  <a:pt x="205092" y="244233"/>
                </a:lnTo>
                <a:lnTo>
                  <a:pt x="214158" y="234322"/>
                </a:lnTo>
                <a:lnTo>
                  <a:pt x="223541" y="225388"/>
                </a:lnTo>
                <a:lnTo>
                  <a:pt x="233192" y="217234"/>
                </a:lnTo>
                <a:lnTo>
                  <a:pt x="243061" y="209661"/>
                </a:lnTo>
                <a:lnTo>
                  <a:pt x="253101" y="202469"/>
                </a:lnTo>
                <a:lnTo>
                  <a:pt x="263261" y="195460"/>
                </a:lnTo>
                <a:lnTo>
                  <a:pt x="273492" y="188435"/>
                </a:lnTo>
                <a:lnTo>
                  <a:pt x="283747" y="181195"/>
                </a:lnTo>
                <a:lnTo>
                  <a:pt x="293975" y="173543"/>
                </a:lnTo>
                <a:lnTo>
                  <a:pt x="304128" y="165278"/>
                </a:lnTo>
                <a:lnTo>
                  <a:pt x="309143" y="160870"/>
                </a:lnTo>
                <a:lnTo>
                  <a:pt x="318350" y="152020"/>
                </a:lnTo>
                <a:lnTo>
                  <a:pt x="327137" y="142669"/>
                </a:lnTo>
                <a:lnTo>
                  <a:pt x="335620" y="132983"/>
                </a:lnTo>
                <a:lnTo>
                  <a:pt x="343915" y="123128"/>
                </a:lnTo>
                <a:lnTo>
                  <a:pt x="352137" y="113268"/>
                </a:lnTo>
                <a:lnTo>
                  <a:pt x="360402" y="103569"/>
                </a:lnTo>
                <a:lnTo>
                  <a:pt x="368826" y="94196"/>
                </a:lnTo>
                <a:lnTo>
                  <a:pt x="377525" y="85315"/>
                </a:lnTo>
                <a:lnTo>
                  <a:pt x="383539" y="797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3679755" y="5934996"/>
            <a:ext cx="199390" cy="79743"/>
          </a:xfrm>
          <a:custGeom>
            <a:avLst/>
            <a:gdLst/>
            <a:ahLst/>
            <a:cxnLst/>
            <a:rect l="l" t="t" r="r" b="b"/>
            <a:pathLst>
              <a:path w="199390" h="79743">
                <a:moveTo>
                  <a:pt x="0" y="0"/>
                </a:moveTo>
                <a:lnTo>
                  <a:pt x="11989" y="3671"/>
                </a:lnTo>
                <a:lnTo>
                  <a:pt x="24098" y="7405"/>
                </a:lnTo>
                <a:lnTo>
                  <a:pt x="36299" y="11214"/>
                </a:lnTo>
                <a:lnTo>
                  <a:pt x="48561" y="15113"/>
                </a:lnTo>
                <a:lnTo>
                  <a:pt x="60856" y="19116"/>
                </a:lnTo>
                <a:lnTo>
                  <a:pt x="73154" y="23236"/>
                </a:lnTo>
                <a:lnTo>
                  <a:pt x="85426" y="27489"/>
                </a:lnTo>
                <a:lnTo>
                  <a:pt x="97644" y="31886"/>
                </a:lnTo>
                <a:lnTo>
                  <a:pt x="109778" y="36444"/>
                </a:lnTo>
                <a:lnTo>
                  <a:pt x="121798" y="41175"/>
                </a:lnTo>
                <a:lnTo>
                  <a:pt x="133676" y="46094"/>
                </a:lnTo>
                <a:lnTo>
                  <a:pt x="145383" y="51214"/>
                </a:lnTo>
                <a:lnTo>
                  <a:pt x="156889" y="56550"/>
                </a:lnTo>
                <a:lnTo>
                  <a:pt x="168165" y="62116"/>
                </a:lnTo>
                <a:lnTo>
                  <a:pt x="179182" y="67925"/>
                </a:lnTo>
                <a:lnTo>
                  <a:pt x="189911" y="73992"/>
                </a:lnTo>
                <a:lnTo>
                  <a:pt x="199390" y="797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3744564" y="6089503"/>
            <a:ext cx="149529" cy="74764"/>
          </a:xfrm>
          <a:custGeom>
            <a:avLst/>
            <a:gdLst/>
            <a:ahLst/>
            <a:cxnLst/>
            <a:rect l="l" t="t" r="r" b="b"/>
            <a:pathLst>
              <a:path w="149529" h="74764">
                <a:moveTo>
                  <a:pt x="0" y="0"/>
                </a:moveTo>
                <a:lnTo>
                  <a:pt x="8576" y="6718"/>
                </a:lnTo>
                <a:lnTo>
                  <a:pt x="18160" y="13322"/>
                </a:lnTo>
                <a:lnTo>
                  <a:pt x="28604" y="19797"/>
                </a:lnTo>
                <a:lnTo>
                  <a:pt x="39760" y="26128"/>
                </a:lnTo>
                <a:lnTo>
                  <a:pt x="51480" y="32299"/>
                </a:lnTo>
                <a:lnTo>
                  <a:pt x="63617" y="38295"/>
                </a:lnTo>
                <a:lnTo>
                  <a:pt x="76022" y="44100"/>
                </a:lnTo>
                <a:lnTo>
                  <a:pt x="88548" y="49700"/>
                </a:lnTo>
                <a:lnTo>
                  <a:pt x="101046" y="55079"/>
                </a:lnTo>
                <a:lnTo>
                  <a:pt x="113370" y="60222"/>
                </a:lnTo>
                <a:lnTo>
                  <a:pt x="125370" y="65114"/>
                </a:lnTo>
                <a:lnTo>
                  <a:pt x="136900" y="69739"/>
                </a:lnTo>
                <a:lnTo>
                  <a:pt x="147812" y="74081"/>
                </a:lnTo>
                <a:lnTo>
                  <a:pt x="149529" y="747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4103440" y="5835300"/>
            <a:ext cx="34874" cy="194398"/>
          </a:xfrm>
          <a:custGeom>
            <a:avLst/>
            <a:gdLst/>
            <a:ahLst/>
            <a:cxnLst/>
            <a:rect l="l" t="t" r="r" b="b"/>
            <a:pathLst>
              <a:path w="34874" h="194398">
                <a:moveTo>
                  <a:pt x="34874" y="0"/>
                </a:moveTo>
                <a:lnTo>
                  <a:pt x="28962" y="6751"/>
                </a:lnTo>
                <a:lnTo>
                  <a:pt x="23968" y="15345"/>
                </a:lnTo>
                <a:lnTo>
                  <a:pt x="19800" y="25545"/>
                </a:lnTo>
                <a:lnTo>
                  <a:pt x="16368" y="37111"/>
                </a:lnTo>
                <a:lnTo>
                  <a:pt x="13582" y="49806"/>
                </a:lnTo>
                <a:lnTo>
                  <a:pt x="11352" y="63392"/>
                </a:lnTo>
                <a:lnTo>
                  <a:pt x="9586" y="77630"/>
                </a:lnTo>
                <a:lnTo>
                  <a:pt x="8195" y="92282"/>
                </a:lnTo>
                <a:lnTo>
                  <a:pt x="7088" y="107110"/>
                </a:lnTo>
                <a:lnTo>
                  <a:pt x="6174" y="121876"/>
                </a:lnTo>
                <a:lnTo>
                  <a:pt x="5364" y="136342"/>
                </a:lnTo>
                <a:lnTo>
                  <a:pt x="4567" y="150270"/>
                </a:lnTo>
                <a:lnTo>
                  <a:pt x="3693" y="163421"/>
                </a:lnTo>
                <a:lnTo>
                  <a:pt x="2650" y="175557"/>
                </a:lnTo>
                <a:lnTo>
                  <a:pt x="1349" y="186441"/>
                </a:lnTo>
                <a:lnTo>
                  <a:pt x="0" y="1943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4043621" y="5740609"/>
            <a:ext cx="50311" cy="194386"/>
          </a:xfrm>
          <a:custGeom>
            <a:avLst/>
            <a:gdLst/>
            <a:ahLst/>
            <a:cxnLst/>
            <a:rect l="l" t="t" r="r" b="b"/>
            <a:pathLst>
              <a:path w="50311" h="194386">
                <a:moveTo>
                  <a:pt x="49850" y="0"/>
                </a:moveTo>
                <a:lnTo>
                  <a:pt x="50311" y="12797"/>
                </a:lnTo>
                <a:lnTo>
                  <a:pt x="49491" y="25363"/>
                </a:lnTo>
                <a:lnTo>
                  <a:pt x="47562" y="37726"/>
                </a:lnTo>
                <a:lnTo>
                  <a:pt x="44696" y="49914"/>
                </a:lnTo>
                <a:lnTo>
                  <a:pt x="41066" y="61958"/>
                </a:lnTo>
                <a:lnTo>
                  <a:pt x="36844" y="73886"/>
                </a:lnTo>
                <a:lnTo>
                  <a:pt x="32202" y="85727"/>
                </a:lnTo>
                <a:lnTo>
                  <a:pt x="27314" y="97510"/>
                </a:lnTo>
                <a:lnTo>
                  <a:pt x="22350" y="109264"/>
                </a:lnTo>
                <a:lnTo>
                  <a:pt x="17485" y="121019"/>
                </a:lnTo>
                <a:lnTo>
                  <a:pt x="12889" y="132803"/>
                </a:lnTo>
                <a:lnTo>
                  <a:pt x="8736" y="144645"/>
                </a:lnTo>
                <a:lnTo>
                  <a:pt x="5199" y="156575"/>
                </a:lnTo>
                <a:lnTo>
                  <a:pt x="2448" y="168621"/>
                </a:lnTo>
                <a:lnTo>
                  <a:pt x="658" y="180813"/>
                </a:lnTo>
                <a:lnTo>
                  <a:pt x="0" y="193179"/>
                </a:lnTo>
                <a:lnTo>
                  <a:pt x="2" y="1943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4013714" y="5670824"/>
            <a:ext cx="34886" cy="174447"/>
          </a:xfrm>
          <a:custGeom>
            <a:avLst/>
            <a:gdLst/>
            <a:ahLst/>
            <a:cxnLst/>
            <a:rect l="l" t="t" r="r" b="b"/>
            <a:pathLst>
              <a:path w="34886" h="174447">
                <a:moveTo>
                  <a:pt x="34886" y="0"/>
                </a:moveTo>
                <a:lnTo>
                  <a:pt x="31381" y="12398"/>
                </a:lnTo>
                <a:lnTo>
                  <a:pt x="28052" y="24774"/>
                </a:lnTo>
                <a:lnTo>
                  <a:pt x="24895" y="37133"/>
                </a:lnTo>
                <a:lnTo>
                  <a:pt x="21905" y="49485"/>
                </a:lnTo>
                <a:lnTo>
                  <a:pt x="19076" y="61837"/>
                </a:lnTo>
                <a:lnTo>
                  <a:pt x="16403" y="74197"/>
                </a:lnTo>
                <a:lnTo>
                  <a:pt x="13881" y="86574"/>
                </a:lnTo>
                <a:lnTo>
                  <a:pt x="11504" y="98975"/>
                </a:lnTo>
                <a:lnTo>
                  <a:pt x="9268" y="111408"/>
                </a:lnTo>
                <a:lnTo>
                  <a:pt x="7167" y="123882"/>
                </a:lnTo>
                <a:lnTo>
                  <a:pt x="5197" y="136405"/>
                </a:lnTo>
                <a:lnTo>
                  <a:pt x="3350" y="148984"/>
                </a:lnTo>
                <a:lnTo>
                  <a:pt x="1624" y="161628"/>
                </a:lnTo>
                <a:lnTo>
                  <a:pt x="0" y="1744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3186310" y="5114651"/>
            <a:ext cx="353217" cy="290080"/>
          </a:xfrm>
          <a:custGeom>
            <a:avLst/>
            <a:gdLst/>
            <a:ahLst/>
            <a:cxnLst/>
            <a:rect l="l" t="t" r="r" b="b"/>
            <a:pathLst>
              <a:path w="353217" h="290080">
                <a:moveTo>
                  <a:pt x="352590" y="10401"/>
                </a:moveTo>
                <a:lnTo>
                  <a:pt x="352968" y="25809"/>
                </a:lnTo>
                <a:lnTo>
                  <a:pt x="353217" y="40510"/>
                </a:lnTo>
                <a:lnTo>
                  <a:pt x="353166" y="54529"/>
                </a:lnTo>
                <a:lnTo>
                  <a:pt x="352644" y="67891"/>
                </a:lnTo>
                <a:lnTo>
                  <a:pt x="351479" y="80620"/>
                </a:lnTo>
                <a:lnTo>
                  <a:pt x="349500" y="92742"/>
                </a:lnTo>
                <a:lnTo>
                  <a:pt x="346536" y="104281"/>
                </a:lnTo>
                <a:lnTo>
                  <a:pt x="342415" y="115262"/>
                </a:lnTo>
                <a:lnTo>
                  <a:pt x="336966" y="125709"/>
                </a:lnTo>
                <a:lnTo>
                  <a:pt x="330019" y="135648"/>
                </a:lnTo>
                <a:lnTo>
                  <a:pt x="321400" y="145102"/>
                </a:lnTo>
                <a:lnTo>
                  <a:pt x="310940" y="154098"/>
                </a:lnTo>
                <a:lnTo>
                  <a:pt x="298468" y="162659"/>
                </a:lnTo>
                <a:lnTo>
                  <a:pt x="281713" y="172246"/>
                </a:lnTo>
                <a:lnTo>
                  <a:pt x="269467" y="178873"/>
                </a:lnTo>
                <a:lnTo>
                  <a:pt x="257040" y="185366"/>
                </a:lnTo>
                <a:lnTo>
                  <a:pt x="244456" y="191740"/>
                </a:lnTo>
                <a:lnTo>
                  <a:pt x="231742" y="198010"/>
                </a:lnTo>
                <a:lnTo>
                  <a:pt x="218924" y="204191"/>
                </a:lnTo>
                <a:lnTo>
                  <a:pt x="206027" y="210300"/>
                </a:lnTo>
                <a:lnTo>
                  <a:pt x="193077" y="216350"/>
                </a:lnTo>
                <a:lnTo>
                  <a:pt x="180100" y="222359"/>
                </a:lnTo>
                <a:lnTo>
                  <a:pt x="167122" y="228341"/>
                </a:lnTo>
                <a:lnTo>
                  <a:pt x="154168" y="234311"/>
                </a:lnTo>
                <a:lnTo>
                  <a:pt x="141265" y="240286"/>
                </a:lnTo>
                <a:lnTo>
                  <a:pt x="128438" y="246280"/>
                </a:lnTo>
                <a:lnTo>
                  <a:pt x="115713" y="252309"/>
                </a:lnTo>
                <a:lnTo>
                  <a:pt x="103116" y="258388"/>
                </a:lnTo>
                <a:lnTo>
                  <a:pt x="90672" y="264533"/>
                </a:lnTo>
                <a:lnTo>
                  <a:pt x="78408" y="270760"/>
                </a:lnTo>
                <a:lnTo>
                  <a:pt x="66350" y="277083"/>
                </a:lnTo>
                <a:lnTo>
                  <a:pt x="54522" y="283518"/>
                </a:lnTo>
                <a:lnTo>
                  <a:pt x="42951" y="290080"/>
                </a:lnTo>
                <a:lnTo>
                  <a:pt x="0" y="257098"/>
                </a:lnTo>
                <a:lnTo>
                  <a:pt x="11570" y="250536"/>
                </a:lnTo>
                <a:lnTo>
                  <a:pt x="23398" y="244101"/>
                </a:lnTo>
                <a:lnTo>
                  <a:pt x="35456" y="237779"/>
                </a:lnTo>
                <a:lnTo>
                  <a:pt x="47720" y="231553"/>
                </a:lnTo>
                <a:lnTo>
                  <a:pt x="60163" y="225408"/>
                </a:lnTo>
                <a:lnTo>
                  <a:pt x="72759" y="219329"/>
                </a:lnTo>
                <a:lnTo>
                  <a:pt x="85484" y="213301"/>
                </a:lnTo>
                <a:lnTo>
                  <a:pt x="98310" y="207308"/>
                </a:lnTo>
                <a:lnTo>
                  <a:pt x="111213" y="201334"/>
                </a:lnTo>
                <a:lnTo>
                  <a:pt x="124166" y="195364"/>
                </a:lnTo>
                <a:lnTo>
                  <a:pt x="137144" y="189382"/>
                </a:lnTo>
                <a:lnTo>
                  <a:pt x="150120" y="183374"/>
                </a:lnTo>
                <a:lnTo>
                  <a:pt x="163070" y="177323"/>
                </a:lnTo>
                <a:lnTo>
                  <a:pt x="175967" y="171215"/>
                </a:lnTo>
                <a:lnTo>
                  <a:pt x="188786" y="165033"/>
                </a:lnTo>
                <a:lnTo>
                  <a:pt x="201500" y="158763"/>
                </a:lnTo>
                <a:lnTo>
                  <a:pt x="214084" y="152388"/>
                </a:lnTo>
                <a:lnTo>
                  <a:pt x="226513" y="145894"/>
                </a:lnTo>
                <a:lnTo>
                  <a:pt x="238760" y="139265"/>
                </a:lnTo>
                <a:lnTo>
                  <a:pt x="250799" y="132486"/>
                </a:lnTo>
                <a:lnTo>
                  <a:pt x="265594" y="123365"/>
                </a:lnTo>
                <a:lnTo>
                  <a:pt x="277731" y="114504"/>
                </a:lnTo>
                <a:lnTo>
                  <a:pt x="287464" y="105701"/>
                </a:lnTo>
                <a:lnTo>
                  <a:pt x="295047" y="96752"/>
                </a:lnTo>
                <a:lnTo>
                  <a:pt x="300737" y="87454"/>
                </a:lnTo>
                <a:lnTo>
                  <a:pt x="304787" y="77604"/>
                </a:lnTo>
                <a:lnTo>
                  <a:pt x="307452" y="66999"/>
                </a:lnTo>
                <a:lnTo>
                  <a:pt x="308987" y="55437"/>
                </a:lnTo>
                <a:lnTo>
                  <a:pt x="309647" y="42714"/>
                </a:lnTo>
                <a:lnTo>
                  <a:pt x="309687" y="28627"/>
                </a:lnTo>
                <a:lnTo>
                  <a:pt x="309361" y="12973"/>
                </a:lnTo>
                <a:lnTo>
                  <a:pt x="30902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3013196" y="5122996"/>
            <a:ext cx="58293" cy="121069"/>
          </a:xfrm>
          <a:custGeom>
            <a:avLst/>
            <a:gdLst/>
            <a:ahLst/>
            <a:cxnLst/>
            <a:rect l="l" t="t" r="r" b="b"/>
            <a:pathLst>
              <a:path w="58293" h="121069">
                <a:moveTo>
                  <a:pt x="0" y="0"/>
                </a:moveTo>
                <a:lnTo>
                  <a:pt x="388" y="15800"/>
                </a:lnTo>
                <a:lnTo>
                  <a:pt x="1621" y="30134"/>
                </a:lnTo>
                <a:lnTo>
                  <a:pt x="3776" y="43196"/>
                </a:lnTo>
                <a:lnTo>
                  <a:pt x="6932" y="55181"/>
                </a:lnTo>
                <a:lnTo>
                  <a:pt x="11168" y="66284"/>
                </a:lnTo>
                <a:lnTo>
                  <a:pt x="16562" y="76698"/>
                </a:lnTo>
                <a:lnTo>
                  <a:pt x="23193" y="86618"/>
                </a:lnTo>
                <a:lnTo>
                  <a:pt x="31138" y="96239"/>
                </a:lnTo>
                <a:lnTo>
                  <a:pt x="40478" y="105754"/>
                </a:lnTo>
                <a:lnTo>
                  <a:pt x="51289" y="115359"/>
                </a:lnTo>
                <a:lnTo>
                  <a:pt x="58293" y="1210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3644055" y="3885508"/>
            <a:ext cx="93878" cy="1200531"/>
          </a:xfrm>
          <a:custGeom>
            <a:avLst/>
            <a:gdLst/>
            <a:ahLst/>
            <a:cxnLst/>
            <a:rect l="l" t="t" r="r" b="b"/>
            <a:pathLst>
              <a:path w="93878" h="1200531">
                <a:moveTo>
                  <a:pt x="93878" y="1200530"/>
                </a:moveTo>
                <a:lnTo>
                  <a:pt x="93808" y="1191409"/>
                </a:lnTo>
                <a:lnTo>
                  <a:pt x="93601" y="1181108"/>
                </a:lnTo>
                <a:lnTo>
                  <a:pt x="93267" y="1169764"/>
                </a:lnTo>
                <a:lnTo>
                  <a:pt x="92822" y="1157516"/>
                </a:lnTo>
                <a:lnTo>
                  <a:pt x="92277" y="1144502"/>
                </a:lnTo>
                <a:lnTo>
                  <a:pt x="91647" y="1130860"/>
                </a:lnTo>
                <a:lnTo>
                  <a:pt x="90943" y="1116729"/>
                </a:lnTo>
                <a:lnTo>
                  <a:pt x="90179" y="1102246"/>
                </a:lnTo>
                <a:lnTo>
                  <a:pt x="89367" y="1087551"/>
                </a:lnTo>
                <a:lnTo>
                  <a:pt x="88522" y="1072780"/>
                </a:lnTo>
                <a:lnTo>
                  <a:pt x="87656" y="1058073"/>
                </a:lnTo>
                <a:lnTo>
                  <a:pt x="86781" y="1043567"/>
                </a:lnTo>
                <a:lnTo>
                  <a:pt x="85912" y="1029401"/>
                </a:lnTo>
                <a:lnTo>
                  <a:pt x="85060" y="1015712"/>
                </a:lnTo>
                <a:lnTo>
                  <a:pt x="84240" y="1002640"/>
                </a:lnTo>
                <a:lnTo>
                  <a:pt x="83464" y="990322"/>
                </a:lnTo>
                <a:lnTo>
                  <a:pt x="82745" y="978896"/>
                </a:lnTo>
                <a:lnTo>
                  <a:pt x="82095" y="968502"/>
                </a:lnTo>
                <a:lnTo>
                  <a:pt x="81530" y="959276"/>
                </a:lnTo>
                <a:lnTo>
                  <a:pt x="80756" y="945997"/>
                </a:lnTo>
                <a:lnTo>
                  <a:pt x="80071" y="933295"/>
                </a:lnTo>
                <a:lnTo>
                  <a:pt x="79439" y="920603"/>
                </a:lnTo>
                <a:lnTo>
                  <a:pt x="78858" y="907920"/>
                </a:lnTo>
                <a:lnTo>
                  <a:pt x="78327" y="895243"/>
                </a:lnTo>
                <a:lnTo>
                  <a:pt x="77843" y="882570"/>
                </a:lnTo>
                <a:lnTo>
                  <a:pt x="77405" y="869901"/>
                </a:lnTo>
                <a:lnTo>
                  <a:pt x="77012" y="857233"/>
                </a:lnTo>
                <a:lnTo>
                  <a:pt x="76661" y="844566"/>
                </a:lnTo>
                <a:lnTo>
                  <a:pt x="76350" y="831897"/>
                </a:lnTo>
                <a:lnTo>
                  <a:pt x="76079" y="819224"/>
                </a:lnTo>
                <a:lnTo>
                  <a:pt x="75845" y="806547"/>
                </a:lnTo>
                <a:lnTo>
                  <a:pt x="75646" y="793862"/>
                </a:lnTo>
                <a:lnTo>
                  <a:pt x="75480" y="781170"/>
                </a:lnTo>
                <a:lnTo>
                  <a:pt x="75347" y="768468"/>
                </a:lnTo>
                <a:lnTo>
                  <a:pt x="75244" y="755754"/>
                </a:lnTo>
                <a:lnTo>
                  <a:pt x="75169" y="743028"/>
                </a:lnTo>
                <a:lnTo>
                  <a:pt x="75121" y="730286"/>
                </a:lnTo>
                <a:lnTo>
                  <a:pt x="75097" y="717529"/>
                </a:lnTo>
                <a:lnTo>
                  <a:pt x="75095" y="711060"/>
                </a:lnTo>
                <a:lnTo>
                  <a:pt x="75029" y="693843"/>
                </a:lnTo>
                <a:lnTo>
                  <a:pt x="74839" y="676658"/>
                </a:lnTo>
                <a:lnTo>
                  <a:pt x="74533" y="659502"/>
                </a:lnTo>
                <a:lnTo>
                  <a:pt x="74122" y="642371"/>
                </a:lnTo>
                <a:lnTo>
                  <a:pt x="73616" y="625262"/>
                </a:lnTo>
                <a:lnTo>
                  <a:pt x="73023" y="608172"/>
                </a:lnTo>
                <a:lnTo>
                  <a:pt x="72354" y="591096"/>
                </a:lnTo>
                <a:lnTo>
                  <a:pt x="71619" y="574032"/>
                </a:lnTo>
                <a:lnTo>
                  <a:pt x="70827" y="556976"/>
                </a:lnTo>
                <a:lnTo>
                  <a:pt x="69988" y="539924"/>
                </a:lnTo>
                <a:lnTo>
                  <a:pt x="69111" y="522873"/>
                </a:lnTo>
                <a:lnTo>
                  <a:pt x="68206" y="505820"/>
                </a:lnTo>
                <a:lnTo>
                  <a:pt x="67284" y="488761"/>
                </a:lnTo>
                <a:lnTo>
                  <a:pt x="66353" y="471692"/>
                </a:lnTo>
                <a:lnTo>
                  <a:pt x="65424" y="454610"/>
                </a:lnTo>
                <a:lnTo>
                  <a:pt x="64505" y="437512"/>
                </a:lnTo>
                <a:lnTo>
                  <a:pt x="63608" y="420393"/>
                </a:lnTo>
                <a:lnTo>
                  <a:pt x="62741" y="403252"/>
                </a:lnTo>
                <a:lnTo>
                  <a:pt x="61914" y="386083"/>
                </a:lnTo>
                <a:lnTo>
                  <a:pt x="61137" y="368884"/>
                </a:lnTo>
                <a:lnTo>
                  <a:pt x="60664" y="356729"/>
                </a:lnTo>
                <a:lnTo>
                  <a:pt x="60266" y="344347"/>
                </a:lnTo>
                <a:lnTo>
                  <a:pt x="59908" y="331772"/>
                </a:lnTo>
                <a:lnTo>
                  <a:pt x="59555" y="319037"/>
                </a:lnTo>
                <a:lnTo>
                  <a:pt x="59170" y="306176"/>
                </a:lnTo>
                <a:lnTo>
                  <a:pt x="58719" y="293222"/>
                </a:lnTo>
                <a:lnTo>
                  <a:pt x="58166" y="280208"/>
                </a:lnTo>
                <a:lnTo>
                  <a:pt x="57475" y="267169"/>
                </a:lnTo>
                <a:lnTo>
                  <a:pt x="56611" y="254138"/>
                </a:lnTo>
                <a:lnTo>
                  <a:pt x="55538" y="241148"/>
                </a:lnTo>
                <a:lnTo>
                  <a:pt x="54220" y="228233"/>
                </a:lnTo>
                <a:lnTo>
                  <a:pt x="52622" y="215425"/>
                </a:lnTo>
                <a:lnTo>
                  <a:pt x="50709" y="202760"/>
                </a:lnTo>
                <a:lnTo>
                  <a:pt x="48444" y="190270"/>
                </a:lnTo>
                <a:lnTo>
                  <a:pt x="45792" y="177988"/>
                </a:lnTo>
                <a:lnTo>
                  <a:pt x="42718" y="165949"/>
                </a:lnTo>
                <a:lnTo>
                  <a:pt x="39186" y="154186"/>
                </a:lnTo>
                <a:lnTo>
                  <a:pt x="36461" y="146240"/>
                </a:lnTo>
                <a:lnTo>
                  <a:pt x="33156" y="133970"/>
                </a:lnTo>
                <a:lnTo>
                  <a:pt x="31446" y="121415"/>
                </a:lnTo>
                <a:lnTo>
                  <a:pt x="30561" y="108812"/>
                </a:lnTo>
                <a:lnTo>
                  <a:pt x="29730" y="96395"/>
                </a:lnTo>
                <a:lnTo>
                  <a:pt x="28184" y="84399"/>
                </a:lnTo>
                <a:lnTo>
                  <a:pt x="26695" y="77863"/>
                </a:lnTo>
                <a:lnTo>
                  <a:pt x="23461" y="66352"/>
                </a:lnTo>
                <a:lnTo>
                  <a:pt x="19882" y="54164"/>
                </a:lnTo>
                <a:lnTo>
                  <a:pt x="15974" y="41629"/>
                </a:lnTo>
                <a:lnTo>
                  <a:pt x="11750" y="29079"/>
                </a:lnTo>
                <a:lnTo>
                  <a:pt x="7225" y="16843"/>
                </a:lnTo>
                <a:lnTo>
                  <a:pt x="2413" y="5252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3599478" y="3927748"/>
            <a:ext cx="107278" cy="1121918"/>
          </a:xfrm>
          <a:custGeom>
            <a:avLst/>
            <a:gdLst/>
            <a:ahLst/>
            <a:cxnLst/>
            <a:rect l="l" t="t" r="r" b="b"/>
            <a:pathLst>
              <a:path w="107278" h="1121918">
                <a:moveTo>
                  <a:pt x="103098" y="1121918"/>
                </a:moveTo>
                <a:lnTo>
                  <a:pt x="105921" y="1112436"/>
                </a:lnTo>
                <a:lnTo>
                  <a:pt x="107215" y="1100642"/>
                </a:lnTo>
                <a:lnTo>
                  <a:pt x="107278" y="1087257"/>
                </a:lnTo>
                <a:lnTo>
                  <a:pt x="106408" y="1073003"/>
                </a:lnTo>
                <a:lnTo>
                  <a:pt x="104903" y="1058602"/>
                </a:lnTo>
                <a:lnTo>
                  <a:pt x="103061" y="1044775"/>
                </a:lnTo>
                <a:lnTo>
                  <a:pt x="101180" y="1032246"/>
                </a:lnTo>
                <a:lnTo>
                  <a:pt x="99559" y="1021734"/>
                </a:lnTo>
                <a:lnTo>
                  <a:pt x="99085" y="1018501"/>
                </a:lnTo>
                <a:lnTo>
                  <a:pt x="97475" y="1006117"/>
                </a:lnTo>
                <a:lnTo>
                  <a:pt x="96122" y="993566"/>
                </a:lnTo>
                <a:lnTo>
                  <a:pt x="94986" y="980888"/>
                </a:lnTo>
                <a:lnTo>
                  <a:pt x="94026" y="968122"/>
                </a:lnTo>
                <a:lnTo>
                  <a:pt x="93200" y="955306"/>
                </a:lnTo>
                <a:lnTo>
                  <a:pt x="92468" y="942481"/>
                </a:lnTo>
                <a:lnTo>
                  <a:pt x="91790" y="929686"/>
                </a:lnTo>
                <a:lnTo>
                  <a:pt x="91124" y="916958"/>
                </a:lnTo>
                <a:lnTo>
                  <a:pt x="90430" y="904337"/>
                </a:lnTo>
                <a:lnTo>
                  <a:pt x="89700" y="892378"/>
                </a:lnTo>
                <a:lnTo>
                  <a:pt x="88615" y="876282"/>
                </a:lnTo>
                <a:lnTo>
                  <a:pt x="87461" y="860173"/>
                </a:lnTo>
                <a:lnTo>
                  <a:pt x="86246" y="844051"/>
                </a:lnTo>
                <a:lnTo>
                  <a:pt x="84977" y="827918"/>
                </a:lnTo>
                <a:lnTo>
                  <a:pt x="83661" y="811775"/>
                </a:lnTo>
                <a:lnTo>
                  <a:pt x="82307" y="795623"/>
                </a:lnTo>
                <a:lnTo>
                  <a:pt x="80920" y="779463"/>
                </a:lnTo>
                <a:lnTo>
                  <a:pt x="79510" y="763298"/>
                </a:lnTo>
                <a:lnTo>
                  <a:pt x="78082" y="747129"/>
                </a:lnTo>
                <a:lnTo>
                  <a:pt x="76646" y="730956"/>
                </a:lnTo>
                <a:lnTo>
                  <a:pt x="75207" y="714781"/>
                </a:lnTo>
                <a:lnTo>
                  <a:pt x="73774" y="698606"/>
                </a:lnTo>
                <a:lnTo>
                  <a:pt x="72355" y="682432"/>
                </a:lnTo>
                <a:lnTo>
                  <a:pt x="70956" y="666260"/>
                </a:lnTo>
                <a:lnTo>
                  <a:pt x="69585" y="650092"/>
                </a:lnTo>
                <a:lnTo>
                  <a:pt x="68249" y="633929"/>
                </a:lnTo>
                <a:lnTo>
                  <a:pt x="66956" y="617772"/>
                </a:lnTo>
                <a:lnTo>
                  <a:pt x="65714" y="601623"/>
                </a:lnTo>
                <a:lnTo>
                  <a:pt x="64530" y="585483"/>
                </a:lnTo>
                <a:lnTo>
                  <a:pt x="63411" y="569353"/>
                </a:lnTo>
                <a:lnTo>
                  <a:pt x="62350" y="552206"/>
                </a:lnTo>
                <a:lnTo>
                  <a:pt x="61455" y="534998"/>
                </a:lnTo>
                <a:lnTo>
                  <a:pt x="60706" y="517735"/>
                </a:lnTo>
                <a:lnTo>
                  <a:pt x="60087" y="500424"/>
                </a:lnTo>
                <a:lnTo>
                  <a:pt x="59580" y="483072"/>
                </a:lnTo>
                <a:lnTo>
                  <a:pt x="59166" y="465684"/>
                </a:lnTo>
                <a:lnTo>
                  <a:pt x="58828" y="448269"/>
                </a:lnTo>
                <a:lnTo>
                  <a:pt x="58549" y="430831"/>
                </a:lnTo>
                <a:lnTo>
                  <a:pt x="58309" y="413379"/>
                </a:lnTo>
                <a:lnTo>
                  <a:pt x="58092" y="395917"/>
                </a:lnTo>
                <a:lnTo>
                  <a:pt x="57880" y="378454"/>
                </a:lnTo>
                <a:lnTo>
                  <a:pt x="57655" y="360994"/>
                </a:lnTo>
                <a:lnTo>
                  <a:pt x="57399" y="343546"/>
                </a:lnTo>
                <a:lnTo>
                  <a:pt x="57095" y="326115"/>
                </a:lnTo>
                <a:lnTo>
                  <a:pt x="56724" y="308708"/>
                </a:lnTo>
                <a:lnTo>
                  <a:pt x="56269" y="291332"/>
                </a:lnTo>
                <a:lnTo>
                  <a:pt x="55712" y="273992"/>
                </a:lnTo>
                <a:lnTo>
                  <a:pt x="55035" y="256697"/>
                </a:lnTo>
                <a:lnTo>
                  <a:pt x="54220" y="239451"/>
                </a:lnTo>
                <a:lnTo>
                  <a:pt x="53251" y="222262"/>
                </a:lnTo>
                <a:lnTo>
                  <a:pt x="52194" y="209118"/>
                </a:lnTo>
                <a:lnTo>
                  <a:pt x="50688" y="196316"/>
                </a:lnTo>
                <a:lnTo>
                  <a:pt x="48783" y="183787"/>
                </a:lnTo>
                <a:lnTo>
                  <a:pt x="46529" y="171462"/>
                </a:lnTo>
                <a:lnTo>
                  <a:pt x="43975" y="159273"/>
                </a:lnTo>
                <a:lnTo>
                  <a:pt x="41173" y="147150"/>
                </a:lnTo>
                <a:lnTo>
                  <a:pt x="38171" y="135024"/>
                </a:lnTo>
                <a:lnTo>
                  <a:pt x="35019" y="122826"/>
                </a:lnTo>
                <a:lnTo>
                  <a:pt x="31767" y="110487"/>
                </a:lnTo>
                <a:lnTo>
                  <a:pt x="28466" y="97938"/>
                </a:lnTo>
                <a:lnTo>
                  <a:pt x="26784" y="91452"/>
                </a:lnTo>
                <a:lnTo>
                  <a:pt x="23703" y="79378"/>
                </a:lnTo>
                <a:lnTo>
                  <a:pt x="20488" y="66765"/>
                </a:lnTo>
                <a:lnTo>
                  <a:pt x="17130" y="53889"/>
                </a:lnTo>
                <a:lnTo>
                  <a:pt x="13620" y="41024"/>
                </a:lnTo>
                <a:lnTo>
                  <a:pt x="9949" y="28443"/>
                </a:lnTo>
                <a:lnTo>
                  <a:pt x="6110" y="16421"/>
                </a:lnTo>
                <a:lnTo>
                  <a:pt x="2092" y="5231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3008955" y="4942514"/>
            <a:ext cx="693623" cy="109196"/>
          </a:xfrm>
          <a:custGeom>
            <a:avLst/>
            <a:gdLst/>
            <a:ahLst/>
            <a:cxnLst/>
            <a:rect l="l" t="t" r="r" b="b"/>
            <a:pathLst>
              <a:path w="693623" h="109196">
                <a:moveTo>
                  <a:pt x="0" y="877"/>
                </a:moveTo>
                <a:lnTo>
                  <a:pt x="12970" y="733"/>
                </a:lnTo>
                <a:lnTo>
                  <a:pt x="25660" y="329"/>
                </a:lnTo>
                <a:lnTo>
                  <a:pt x="38165" y="0"/>
                </a:lnTo>
                <a:lnTo>
                  <a:pt x="50580" y="75"/>
                </a:lnTo>
                <a:lnTo>
                  <a:pt x="63002" y="889"/>
                </a:lnTo>
                <a:lnTo>
                  <a:pt x="75525" y="2772"/>
                </a:lnTo>
                <a:lnTo>
                  <a:pt x="80378" y="3849"/>
                </a:lnTo>
                <a:lnTo>
                  <a:pt x="92677" y="7037"/>
                </a:lnTo>
                <a:lnTo>
                  <a:pt x="104885" y="10550"/>
                </a:lnTo>
                <a:lnTo>
                  <a:pt x="117019" y="14326"/>
                </a:lnTo>
                <a:lnTo>
                  <a:pt x="129094" y="18306"/>
                </a:lnTo>
                <a:lnTo>
                  <a:pt x="141129" y="22429"/>
                </a:lnTo>
                <a:lnTo>
                  <a:pt x="153139" y="26634"/>
                </a:lnTo>
                <a:lnTo>
                  <a:pt x="165141" y="30861"/>
                </a:lnTo>
                <a:lnTo>
                  <a:pt x="177152" y="35048"/>
                </a:lnTo>
                <a:lnTo>
                  <a:pt x="189189" y="39136"/>
                </a:lnTo>
                <a:lnTo>
                  <a:pt x="201269" y="43063"/>
                </a:lnTo>
                <a:lnTo>
                  <a:pt x="213408" y="46770"/>
                </a:lnTo>
                <a:lnTo>
                  <a:pt x="225623" y="50194"/>
                </a:lnTo>
                <a:lnTo>
                  <a:pt x="237930" y="53277"/>
                </a:lnTo>
                <a:lnTo>
                  <a:pt x="244614" y="54776"/>
                </a:lnTo>
                <a:lnTo>
                  <a:pt x="257320" y="57288"/>
                </a:lnTo>
                <a:lnTo>
                  <a:pt x="269818" y="59364"/>
                </a:lnTo>
                <a:lnTo>
                  <a:pt x="282241" y="61078"/>
                </a:lnTo>
                <a:lnTo>
                  <a:pt x="294725" y="62501"/>
                </a:lnTo>
                <a:lnTo>
                  <a:pt x="307402" y="63705"/>
                </a:lnTo>
                <a:lnTo>
                  <a:pt x="312331" y="64123"/>
                </a:lnTo>
                <a:lnTo>
                  <a:pt x="324991" y="65459"/>
                </a:lnTo>
                <a:lnTo>
                  <a:pt x="337551" y="67267"/>
                </a:lnTo>
                <a:lnTo>
                  <a:pt x="350045" y="69396"/>
                </a:lnTo>
                <a:lnTo>
                  <a:pt x="362511" y="71696"/>
                </a:lnTo>
                <a:lnTo>
                  <a:pt x="374984" y="74014"/>
                </a:lnTo>
                <a:lnTo>
                  <a:pt x="387500" y="76201"/>
                </a:lnTo>
                <a:lnTo>
                  <a:pt x="400095" y="78105"/>
                </a:lnTo>
                <a:lnTo>
                  <a:pt x="405269" y="78766"/>
                </a:lnTo>
                <a:lnTo>
                  <a:pt x="417929" y="80546"/>
                </a:lnTo>
                <a:lnTo>
                  <a:pt x="430477" y="82757"/>
                </a:lnTo>
                <a:lnTo>
                  <a:pt x="442941" y="85275"/>
                </a:lnTo>
                <a:lnTo>
                  <a:pt x="455351" y="87977"/>
                </a:lnTo>
                <a:lnTo>
                  <a:pt x="467735" y="90741"/>
                </a:lnTo>
                <a:lnTo>
                  <a:pt x="480122" y="93443"/>
                </a:lnTo>
                <a:lnTo>
                  <a:pt x="492541" y="95959"/>
                </a:lnTo>
                <a:lnTo>
                  <a:pt x="505021" y="98168"/>
                </a:lnTo>
                <a:lnTo>
                  <a:pt x="517626" y="99950"/>
                </a:lnTo>
                <a:lnTo>
                  <a:pt x="530168" y="101245"/>
                </a:lnTo>
                <a:lnTo>
                  <a:pt x="542810" y="102200"/>
                </a:lnTo>
                <a:lnTo>
                  <a:pt x="555516" y="102939"/>
                </a:lnTo>
                <a:lnTo>
                  <a:pt x="568251" y="103585"/>
                </a:lnTo>
                <a:lnTo>
                  <a:pt x="580979" y="104260"/>
                </a:lnTo>
                <a:lnTo>
                  <a:pt x="593664" y="105088"/>
                </a:lnTo>
                <a:lnTo>
                  <a:pt x="602551" y="105830"/>
                </a:lnTo>
                <a:lnTo>
                  <a:pt x="614997" y="106953"/>
                </a:lnTo>
                <a:lnTo>
                  <a:pt x="627645" y="107956"/>
                </a:lnTo>
                <a:lnTo>
                  <a:pt x="640412" y="108735"/>
                </a:lnTo>
                <a:lnTo>
                  <a:pt x="653218" y="109184"/>
                </a:lnTo>
                <a:lnTo>
                  <a:pt x="665980" y="109196"/>
                </a:lnTo>
                <a:lnTo>
                  <a:pt x="678618" y="108667"/>
                </a:lnTo>
                <a:lnTo>
                  <a:pt x="691050" y="107490"/>
                </a:lnTo>
                <a:lnTo>
                  <a:pt x="693623" y="1071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4107051" y="4894172"/>
            <a:ext cx="5563" cy="37998"/>
          </a:xfrm>
          <a:custGeom>
            <a:avLst/>
            <a:gdLst/>
            <a:ahLst/>
            <a:cxnLst/>
            <a:rect l="l" t="t" r="r" b="b"/>
            <a:pathLst>
              <a:path w="5563" h="37998">
                <a:moveTo>
                  <a:pt x="5563" y="452"/>
                </a:moveTo>
                <a:lnTo>
                  <a:pt x="5549" y="0"/>
                </a:lnTo>
                <a:lnTo>
                  <a:pt x="3991" y="12678"/>
                </a:lnTo>
                <a:lnTo>
                  <a:pt x="2220" y="25267"/>
                </a:lnTo>
                <a:lnTo>
                  <a:pt x="57" y="37705"/>
                </a:lnTo>
                <a:lnTo>
                  <a:pt x="0" y="37998"/>
                </a:lnTo>
                <a:lnTo>
                  <a:pt x="3031" y="26130"/>
                </a:lnTo>
                <a:lnTo>
                  <a:pt x="5039" y="13468"/>
                </a:lnTo>
                <a:lnTo>
                  <a:pt x="5563" y="4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4107051" y="4894172"/>
            <a:ext cx="5563" cy="37998"/>
          </a:xfrm>
          <a:custGeom>
            <a:avLst/>
            <a:gdLst/>
            <a:ahLst/>
            <a:cxnLst/>
            <a:rect l="l" t="t" r="r" b="b"/>
            <a:pathLst>
              <a:path w="5563" h="37998">
                <a:moveTo>
                  <a:pt x="5549" y="0"/>
                </a:moveTo>
                <a:lnTo>
                  <a:pt x="3991" y="12678"/>
                </a:lnTo>
                <a:lnTo>
                  <a:pt x="2220" y="25267"/>
                </a:lnTo>
                <a:lnTo>
                  <a:pt x="57" y="37705"/>
                </a:lnTo>
                <a:lnTo>
                  <a:pt x="0" y="37998"/>
                </a:lnTo>
                <a:lnTo>
                  <a:pt x="3031" y="26130"/>
                </a:lnTo>
                <a:lnTo>
                  <a:pt x="5039" y="13468"/>
                </a:lnTo>
                <a:lnTo>
                  <a:pt x="5563" y="452"/>
                </a:lnTo>
                <a:lnTo>
                  <a:pt x="554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3164312" y="4263431"/>
            <a:ext cx="278803" cy="248976"/>
          </a:xfrm>
          <a:custGeom>
            <a:avLst/>
            <a:gdLst/>
            <a:ahLst/>
            <a:cxnLst/>
            <a:rect l="l" t="t" r="r" b="b"/>
            <a:pathLst>
              <a:path w="278803" h="248976">
                <a:moveTo>
                  <a:pt x="207289" y="0"/>
                </a:moveTo>
                <a:lnTo>
                  <a:pt x="673" y="62484"/>
                </a:lnTo>
                <a:lnTo>
                  <a:pt x="0" y="69456"/>
                </a:lnTo>
                <a:lnTo>
                  <a:pt x="5308" y="78295"/>
                </a:lnTo>
                <a:lnTo>
                  <a:pt x="7696" y="84658"/>
                </a:lnTo>
                <a:lnTo>
                  <a:pt x="9701" y="90020"/>
                </a:lnTo>
                <a:lnTo>
                  <a:pt x="14050" y="101941"/>
                </a:lnTo>
                <a:lnTo>
                  <a:pt x="18161" y="113917"/>
                </a:lnTo>
                <a:lnTo>
                  <a:pt x="21945" y="126072"/>
                </a:lnTo>
                <a:lnTo>
                  <a:pt x="25494" y="138040"/>
                </a:lnTo>
                <a:lnTo>
                  <a:pt x="29265" y="150245"/>
                </a:lnTo>
                <a:lnTo>
                  <a:pt x="33240" y="162474"/>
                </a:lnTo>
                <a:lnTo>
                  <a:pt x="37428" y="174607"/>
                </a:lnTo>
                <a:lnTo>
                  <a:pt x="41838" y="186524"/>
                </a:lnTo>
                <a:lnTo>
                  <a:pt x="46482" y="198107"/>
                </a:lnTo>
                <a:lnTo>
                  <a:pt x="48316" y="202377"/>
                </a:lnTo>
                <a:lnTo>
                  <a:pt x="53985" y="213719"/>
                </a:lnTo>
                <a:lnTo>
                  <a:pt x="61264" y="224129"/>
                </a:lnTo>
                <a:lnTo>
                  <a:pt x="72575" y="235860"/>
                </a:lnTo>
                <a:lnTo>
                  <a:pt x="82749" y="242664"/>
                </a:lnTo>
                <a:lnTo>
                  <a:pt x="95478" y="246938"/>
                </a:lnTo>
                <a:lnTo>
                  <a:pt x="102325" y="248062"/>
                </a:lnTo>
                <a:lnTo>
                  <a:pt x="114814" y="248976"/>
                </a:lnTo>
                <a:lnTo>
                  <a:pt x="127620" y="248841"/>
                </a:lnTo>
                <a:lnTo>
                  <a:pt x="140494" y="248027"/>
                </a:lnTo>
                <a:lnTo>
                  <a:pt x="153189" y="246902"/>
                </a:lnTo>
                <a:lnTo>
                  <a:pt x="165455" y="245833"/>
                </a:lnTo>
                <a:lnTo>
                  <a:pt x="175324" y="244407"/>
                </a:lnTo>
                <a:lnTo>
                  <a:pt x="187943" y="240442"/>
                </a:lnTo>
                <a:lnTo>
                  <a:pt x="199386" y="234450"/>
                </a:lnTo>
                <a:lnTo>
                  <a:pt x="209753" y="226738"/>
                </a:lnTo>
                <a:lnTo>
                  <a:pt x="219146" y="217614"/>
                </a:lnTo>
                <a:lnTo>
                  <a:pt x="227667" y="207386"/>
                </a:lnTo>
                <a:lnTo>
                  <a:pt x="235417" y="196361"/>
                </a:lnTo>
                <a:lnTo>
                  <a:pt x="242497" y="184847"/>
                </a:lnTo>
                <a:lnTo>
                  <a:pt x="249008" y="173151"/>
                </a:lnTo>
                <a:lnTo>
                  <a:pt x="254069" y="164089"/>
                </a:lnTo>
                <a:lnTo>
                  <a:pt x="260485" y="152997"/>
                </a:lnTo>
                <a:lnTo>
                  <a:pt x="266711" y="141713"/>
                </a:lnTo>
                <a:lnTo>
                  <a:pt x="272209" y="130180"/>
                </a:lnTo>
                <a:lnTo>
                  <a:pt x="276440" y="118338"/>
                </a:lnTo>
                <a:lnTo>
                  <a:pt x="278644" y="104714"/>
                </a:lnTo>
                <a:lnTo>
                  <a:pt x="278803" y="91634"/>
                </a:lnTo>
                <a:lnTo>
                  <a:pt x="277964" y="79184"/>
                </a:lnTo>
                <a:lnTo>
                  <a:pt x="277057" y="70013"/>
                </a:lnTo>
                <a:lnTo>
                  <a:pt x="274931" y="57635"/>
                </a:lnTo>
                <a:lnTo>
                  <a:pt x="270395" y="45808"/>
                </a:lnTo>
                <a:lnTo>
                  <a:pt x="262328" y="34015"/>
                </a:lnTo>
                <a:lnTo>
                  <a:pt x="253157" y="24594"/>
                </a:lnTo>
                <a:lnTo>
                  <a:pt x="242559" y="16264"/>
                </a:lnTo>
                <a:lnTo>
                  <a:pt x="231043" y="9243"/>
                </a:lnTo>
                <a:lnTo>
                  <a:pt x="219117" y="3749"/>
                </a:lnTo>
                <a:lnTo>
                  <a:pt x="207289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3164312" y="4263431"/>
            <a:ext cx="278803" cy="248976"/>
          </a:xfrm>
          <a:custGeom>
            <a:avLst/>
            <a:gdLst/>
            <a:ahLst/>
            <a:cxnLst/>
            <a:rect l="l" t="t" r="r" b="b"/>
            <a:pathLst>
              <a:path w="278803" h="248976">
                <a:moveTo>
                  <a:pt x="207289" y="0"/>
                </a:moveTo>
                <a:lnTo>
                  <a:pt x="219117" y="3749"/>
                </a:lnTo>
                <a:lnTo>
                  <a:pt x="231043" y="9243"/>
                </a:lnTo>
                <a:lnTo>
                  <a:pt x="242559" y="16264"/>
                </a:lnTo>
                <a:lnTo>
                  <a:pt x="253157" y="24594"/>
                </a:lnTo>
                <a:lnTo>
                  <a:pt x="262328" y="34015"/>
                </a:lnTo>
                <a:lnTo>
                  <a:pt x="269565" y="44308"/>
                </a:lnTo>
                <a:lnTo>
                  <a:pt x="274931" y="57635"/>
                </a:lnTo>
                <a:lnTo>
                  <a:pt x="277057" y="70013"/>
                </a:lnTo>
                <a:lnTo>
                  <a:pt x="277964" y="79184"/>
                </a:lnTo>
                <a:lnTo>
                  <a:pt x="278803" y="91634"/>
                </a:lnTo>
                <a:lnTo>
                  <a:pt x="278644" y="104714"/>
                </a:lnTo>
                <a:lnTo>
                  <a:pt x="276779" y="117083"/>
                </a:lnTo>
                <a:lnTo>
                  <a:pt x="272209" y="130180"/>
                </a:lnTo>
                <a:lnTo>
                  <a:pt x="266711" y="141713"/>
                </a:lnTo>
                <a:lnTo>
                  <a:pt x="260485" y="152997"/>
                </a:lnTo>
                <a:lnTo>
                  <a:pt x="254069" y="164089"/>
                </a:lnTo>
                <a:lnTo>
                  <a:pt x="249008" y="173151"/>
                </a:lnTo>
                <a:lnTo>
                  <a:pt x="242497" y="184847"/>
                </a:lnTo>
                <a:lnTo>
                  <a:pt x="235417" y="196361"/>
                </a:lnTo>
                <a:lnTo>
                  <a:pt x="227667" y="207386"/>
                </a:lnTo>
                <a:lnTo>
                  <a:pt x="219146" y="217614"/>
                </a:lnTo>
                <a:lnTo>
                  <a:pt x="209753" y="226738"/>
                </a:lnTo>
                <a:lnTo>
                  <a:pt x="199386" y="234450"/>
                </a:lnTo>
                <a:lnTo>
                  <a:pt x="187943" y="240442"/>
                </a:lnTo>
                <a:lnTo>
                  <a:pt x="175324" y="244407"/>
                </a:lnTo>
                <a:lnTo>
                  <a:pt x="165455" y="245833"/>
                </a:lnTo>
                <a:lnTo>
                  <a:pt x="153189" y="246902"/>
                </a:lnTo>
                <a:lnTo>
                  <a:pt x="140494" y="248027"/>
                </a:lnTo>
                <a:lnTo>
                  <a:pt x="127620" y="248841"/>
                </a:lnTo>
                <a:lnTo>
                  <a:pt x="114814" y="248976"/>
                </a:lnTo>
                <a:lnTo>
                  <a:pt x="102325" y="248062"/>
                </a:lnTo>
                <a:lnTo>
                  <a:pt x="95478" y="246938"/>
                </a:lnTo>
                <a:lnTo>
                  <a:pt x="82749" y="242664"/>
                </a:lnTo>
                <a:lnTo>
                  <a:pt x="72575" y="235860"/>
                </a:lnTo>
                <a:lnTo>
                  <a:pt x="63447" y="226657"/>
                </a:lnTo>
                <a:lnTo>
                  <a:pt x="53985" y="213719"/>
                </a:lnTo>
                <a:lnTo>
                  <a:pt x="48316" y="202377"/>
                </a:lnTo>
                <a:lnTo>
                  <a:pt x="46482" y="198107"/>
                </a:lnTo>
                <a:lnTo>
                  <a:pt x="41838" y="186524"/>
                </a:lnTo>
                <a:lnTo>
                  <a:pt x="37428" y="174607"/>
                </a:lnTo>
                <a:lnTo>
                  <a:pt x="33240" y="162474"/>
                </a:lnTo>
                <a:lnTo>
                  <a:pt x="29265" y="150245"/>
                </a:lnTo>
                <a:lnTo>
                  <a:pt x="25494" y="138040"/>
                </a:lnTo>
                <a:lnTo>
                  <a:pt x="21945" y="126072"/>
                </a:lnTo>
                <a:lnTo>
                  <a:pt x="18161" y="113917"/>
                </a:lnTo>
                <a:lnTo>
                  <a:pt x="14050" y="101941"/>
                </a:lnTo>
                <a:lnTo>
                  <a:pt x="9701" y="90020"/>
                </a:lnTo>
                <a:lnTo>
                  <a:pt x="7696" y="84658"/>
                </a:lnTo>
                <a:lnTo>
                  <a:pt x="5308" y="78295"/>
                </a:lnTo>
                <a:lnTo>
                  <a:pt x="0" y="69456"/>
                </a:lnTo>
                <a:lnTo>
                  <a:pt x="673" y="624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3796925" y="4790572"/>
            <a:ext cx="375132" cy="649732"/>
          </a:xfrm>
          <a:custGeom>
            <a:avLst/>
            <a:gdLst/>
            <a:ahLst/>
            <a:cxnLst/>
            <a:rect l="l" t="t" r="r" b="b"/>
            <a:pathLst>
              <a:path w="375132" h="649731">
                <a:moveTo>
                  <a:pt x="1184" y="339924"/>
                </a:moveTo>
                <a:lnTo>
                  <a:pt x="2736" y="352966"/>
                </a:lnTo>
                <a:lnTo>
                  <a:pt x="3771" y="364871"/>
                </a:lnTo>
                <a:lnTo>
                  <a:pt x="4884" y="377144"/>
                </a:lnTo>
                <a:lnTo>
                  <a:pt x="8105" y="392485"/>
                </a:lnTo>
                <a:lnTo>
                  <a:pt x="13206" y="405862"/>
                </a:lnTo>
                <a:lnTo>
                  <a:pt x="20086" y="416733"/>
                </a:lnTo>
                <a:lnTo>
                  <a:pt x="28646" y="424556"/>
                </a:lnTo>
                <a:lnTo>
                  <a:pt x="38785" y="428790"/>
                </a:lnTo>
                <a:lnTo>
                  <a:pt x="40258" y="429082"/>
                </a:lnTo>
                <a:lnTo>
                  <a:pt x="37502" y="445439"/>
                </a:lnTo>
                <a:lnTo>
                  <a:pt x="39471" y="452831"/>
                </a:lnTo>
                <a:lnTo>
                  <a:pt x="39552" y="453155"/>
                </a:lnTo>
                <a:lnTo>
                  <a:pt x="40439" y="459940"/>
                </a:lnTo>
                <a:lnTo>
                  <a:pt x="41782" y="469512"/>
                </a:lnTo>
                <a:lnTo>
                  <a:pt x="45107" y="480564"/>
                </a:lnTo>
                <a:lnTo>
                  <a:pt x="51941" y="491794"/>
                </a:lnTo>
                <a:lnTo>
                  <a:pt x="63812" y="501894"/>
                </a:lnTo>
                <a:lnTo>
                  <a:pt x="82244" y="509562"/>
                </a:lnTo>
                <a:lnTo>
                  <a:pt x="86283" y="526503"/>
                </a:lnTo>
                <a:lnTo>
                  <a:pt x="88556" y="530402"/>
                </a:lnTo>
                <a:lnTo>
                  <a:pt x="92952" y="538689"/>
                </a:lnTo>
                <a:lnTo>
                  <a:pt x="96699" y="547077"/>
                </a:lnTo>
                <a:lnTo>
                  <a:pt x="99969" y="554923"/>
                </a:lnTo>
                <a:lnTo>
                  <a:pt x="103423" y="562419"/>
                </a:lnTo>
                <a:lnTo>
                  <a:pt x="107722" y="569752"/>
                </a:lnTo>
                <a:lnTo>
                  <a:pt x="113527" y="577114"/>
                </a:lnTo>
                <a:lnTo>
                  <a:pt x="121499" y="584692"/>
                </a:lnTo>
                <a:lnTo>
                  <a:pt x="132298" y="592678"/>
                </a:lnTo>
                <a:lnTo>
                  <a:pt x="146586" y="601260"/>
                </a:lnTo>
                <a:lnTo>
                  <a:pt x="165023" y="610628"/>
                </a:lnTo>
                <a:lnTo>
                  <a:pt x="166572" y="624230"/>
                </a:lnTo>
                <a:lnTo>
                  <a:pt x="173024" y="629742"/>
                </a:lnTo>
                <a:lnTo>
                  <a:pt x="181200" y="635675"/>
                </a:lnTo>
                <a:lnTo>
                  <a:pt x="192367" y="641685"/>
                </a:lnTo>
                <a:lnTo>
                  <a:pt x="204927" y="646487"/>
                </a:lnTo>
                <a:lnTo>
                  <a:pt x="217979" y="649396"/>
                </a:lnTo>
                <a:lnTo>
                  <a:pt x="230619" y="649732"/>
                </a:lnTo>
                <a:lnTo>
                  <a:pt x="244892" y="647710"/>
                </a:lnTo>
                <a:lnTo>
                  <a:pt x="256800" y="644450"/>
                </a:lnTo>
                <a:lnTo>
                  <a:pt x="266809" y="639761"/>
                </a:lnTo>
                <a:lnTo>
                  <a:pt x="276129" y="633380"/>
                </a:lnTo>
                <a:lnTo>
                  <a:pt x="285972" y="625043"/>
                </a:lnTo>
                <a:lnTo>
                  <a:pt x="297548" y="614489"/>
                </a:lnTo>
                <a:lnTo>
                  <a:pt x="306403" y="606366"/>
                </a:lnTo>
                <a:lnTo>
                  <a:pt x="315901" y="597451"/>
                </a:lnTo>
                <a:lnTo>
                  <a:pt x="325121" y="588345"/>
                </a:lnTo>
                <a:lnTo>
                  <a:pt x="333911" y="578949"/>
                </a:lnTo>
                <a:lnTo>
                  <a:pt x="342115" y="569165"/>
                </a:lnTo>
                <a:lnTo>
                  <a:pt x="349579" y="558897"/>
                </a:lnTo>
                <a:lnTo>
                  <a:pt x="356149" y="548046"/>
                </a:lnTo>
                <a:lnTo>
                  <a:pt x="361670" y="536515"/>
                </a:lnTo>
                <a:lnTo>
                  <a:pt x="365988" y="524205"/>
                </a:lnTo>
                <a:lnTo>
                  <a:pt x="368455" y="505937"/>
                </a:lnTo>
                <a:lnTo>
                  <a:pt x="368824" y="493104"/>
                </a:lnTo>
                <a:lnTo>
                  <a:pt x="369811" y="480695"/>
                </a:lnTo>
                <a:lnTo>
                  <a:pt x="371255" y="471421"/>
                </a:lnTo>
                <a:lnTo>
                  <a:pt x="373140" y="459131"/>
                </a:lnTo>
                <a:lnTo>
                  <a:pt x="374563" y="446729"/>
                </a:lnTo>
                <a:lnTo>
                  <a:pt x="375132" y="433603"/>
                </a:lnTo>
                <a:lnTo>
                  <a:pt x="374971" y="428715"/>
                </a:lnTo>
                <a:lnTo>
                  <a:pt x="373245" y="416673"/>
                </a:lnTo>
                <a:lnTo>
                  <a:pt x="369886" y="404657"/>
                </a:lnTo>
                <a:lnTo>
                  <a:pt x="365211" y="392702"/>
                </a:lnTo>
                <a:lnTo>
                  <a:pt x="359537" y="380843"/>
                </a:lnTo>
                <a:lnTo>
                  <a:pt x="353182" y="369113"/>
                </a:lnTo>
                <a:lnTo>
                  <a:pt x="346465" y="357548"/>
                </a:lnTo>
                <a:lnTo>
                  <a:pt x="339703" y="346181"/>
                </a:lnTo>
                <a:lnTo>
                  <a:pt x="333214" y="335047"/>
                </a:lnTo>
                <a:lnTo>
                  <a:pt x="327316" y="324180"/>
                </a:lnTo>
                <a:lnTo>
                  <a:pt x="326916" y="323400"/>
                </a:lnTo>
                <a:lnTo>
                  <a:pt x="320649" y="311498"/>
                </a:lnTo>
                <a:lnTo>
                  <a:pt x="314376" y="299974"/>
                </a:lnTo>
                <a:lnTo>
                  <a:pt x="308171" y="288726"/>
                </a:lnTo>
                <a:lnTo>
                  <a:pt x="302105" y="277653"/>
                </a:lnTo>
                <a:lnTo>
                  <a:pt x="296252" y="266653"/>
                </a:lnTo>
                <a:lnTo>
                  <a:pt x="290686" y="255625"/>
                </a:lnTo>
                <a:lnTo>
                  <a:pt x="285478" y="244467"/>
                </a:lnTo>
                <a:lnTo>
                  <a:pt x="280703" y="233077"/>
                </a:lnTo>
                <a:lnTo>
                  <a:pt x="276433" y="221354"/>
                </a:lnTo>
                <a:lnTo>
                  <a:pt x="272742" y="209197"/>
                </a:lnTo>
                <a:lnTo>
                  <a:pt x="269701" y="196503"/>
                </a:lnTo>
                <a:lnTo>
                  <a:pt x="267385" y="183172"/>
                </a:lnTo>
                <a:lnTo>
                  <a:pt x="265171" y="166502"/>
                </a:lnTo>
                <a:lnTo>
                  <a:pt x="263716" y="154418"/>
                </a:lnTo>
                <a:lnTo>
                  <a:pt x="262319" y="141879"/>
                </a:lnTo>
                <a:lnTo>
                  <a:pt x="260990" y="128975"/>
                </a:lnTo>
                <a:lnTo>
                  <a:pt x="259741" y="115798"/>
                </a:lnTo>
                <a:lnTo>
                  <a:pt x="258579" y="102440"/>
                </a:lnTo>
                <a:lnTo>
                  <a:pt x="257517" y="88991"/>
                </a:lnTo>
                <a:lnTo>
                  <a:pt x="256563" y="75544"/>
                </a:lnTo>
                <a:lnTo>
                  <a:pt x="255729" y="62189"/>
                </a:lnTo>
                <a:lnTo>
                  <a:pt x="255023" y="49018"/>
                </a:lnTo>
                <a:lnTo>
                  <a:pt x="254457" y="36122"/>
                </a:lnTo>
                <a:lnTo>
                  <a:pt x="254040" y="23593"/>
                </a:lnTo>
                <a:lnTo>
                  <a:pt x="253783" y="11521"/>
                </a:lnTo>
                <a:lnTo>
                  <a:pt x="253694" y="0"/>
                </a:lnTo>
                <a:lnTo>
                  <a:pt x="72415" y="47675"/>
                </a:lnTo>
                <a:lnTo>
                  <a:pt x="71294" y="51143"/>
                </a:lnTo>
                <a:lnTo>
                  <a:pt x="69025" y="62988"/>
                </a:lnTo>
                <a:lnTo>
                  <a:pt x="68791" y="74595"/>
                </a:lnTo>
                <a:lnTo>
                  <a:pt x="69950" y="86067"/>
                </a:lnTo>
                <a:lnTo>
                  <a:pt x="71858" y="97507"/>
                </a:lnTo>
                <a:lnTo>
                  <a:pt x="73873" y="109018"/>
                </a:lnTo>
                <a:lnTo>
                  <a:pt x="75352" y="120701"/>
                </a:lnTo>
                <a:lnTo>
                  <a:pt x="75652" y="132659"/>
                </a:lnTo>
                <a:lnTo>
                  <a:pt x="74129" y="144995"/>
                </a:lnTo>
                <a:lnTo>
                  <a:pt x="71982" y="154694"/>
                </a:lnTo>
                <a:lnTo>
                  <a:pt x="69033" y="167176"/>
                </a:lnTo>
                <a:lnTo>
                  <a:pt x="66083" y="179711"/>
                </a:lnTo>
                <a:lnTo>
                  <a:pt x="63397" y="192165"/>
                </a:lnTo>
                <a:lnTo>
                  <a:pt x="61239" y="204406"/>
                </a:lnTo>
                <a:lnTo>
                  <a:pt x="60325" y="208585"/>
                </a:lnTo>
                <a:lnTo>
                  <a:pt x="55929" y="219458"/>
                </a:lnTo>
                <a:lnTo>
                  <a:pt x="49332" y="231005"/>
                </a:lnTo>
                <a:lnTo>
                  <a:pt x="41627" y="242838"/>
                </a:lnTo>
                <a:lnTo>
                  <a:pt x="33907" y="254570"/>
                </a:lnTo>
                <a:lnTo>
                  <a:pt x="27265" y="265811"/>
                </a:lnTo>
                <a:lnTo>
                  <a:pt x="22796" y="276174"/>
                </a:lnTo>
                <a:lnTo>
                  <a:pt x="17900" y="284950"/>
                </a:lnTo>
                <a:lnTo>
                  <a:pt x="8796" y="293841"/>
                </a:lnTo>
                <a:lnTo>
                  <a:pt x="1904" y="303974"/>
                </a:lnTo>
                <a:lnTo>
                  <a:pt x="65" y="313999"/>
                </a:lnTo>
                <a:lnTo>
                  <a:pt x="0" y="326638"/>
                </a:lnTo>
                <a:lnTo>
                  <a:pt x="1184" y="3399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3796925" y="4790572"/>
            <a:ext cx="375132" cy="649732"/>
          </a:xfrm>
          <a:custGeom>
            <a:avLst/>
            <a:gdLst/>
            <a:ahLst/>
            <a:cxnLst/>
            <a:rect l="l" t="t" r="r" b="b"/>
            <a:pathLst>
              <a:path w="375132" h="649731">
                <a:moveTo>
                  <a:pt x="253694" y="0"/>
                </a:moveTo>
                <a:lnTo>
                  <a:pt x="253783" y="11521"/>
                </a:lnTo>
                <a:lnTo>
                  <a:pt x="254040" y="23593"/>
                </a:lnTo>
                <a:lnTo>
                  <a:pt x="254457" y="36122"/>
                </a:lnTo>
                <a:lnTo>
                  <a:pt x="255023" y="49018"/>
                </a:lnTo>
                <a:lnTo>
                  <a:pt x="255729" y="62189"/>
                </a:lnTo>
                <a:lnTo>
                  <a:pt x="256563" y="75544"/>
                </a:lnTo>
                <a:lnTo>
                  <a:pt x="257517" y="88991"/>
                </a:lnTo>
                <a:lnTo>
                  <a:pt x="258579" y="102440"/>
                </a:lnTo>
                <a:lnTo>
                  <a:pt x="259741" y="115798"/>
                </a:lnTo>
                <a:lnTo>
                  <a:pt x="260990" y="128975"/>
                </a:lnTo>
                <a:lnTo>
                  <a:pt x="262319" y="141879"/>
                </a:lnTo>
                <a:lnTo>
                  <a:pt x="263716" y="154418"/>
                </a:lnTo>
                <a:lnTo>
                  <a:pt x="265171" y="166502"/>
                </a:lnTo>
                <a:lnTo>
                  <a:pt x="266675" y="178038"/>
                </a:lnTo>
                <a:lnTo>
                  <a:pt x="269701" y="196503"/>
                </a:lnTo>
                <a:lnTo>
                  <a:pt x="272742" y="209197"/>
                </a:lnTo>
                <a:lnTo>
                  <a:pt x="276433" y="221354"/>
                </a:lnTo>
                <a:lnTo>
                  <a:pt x="280703" y="233077"/>
                </a:lnTo>
                <a:lnTo>
                  <a:pt x="285478" y="244467"/>
                </a:lnTo>
                <a:lnTo>
                  <a:pt x="290686" y="255625"/>
                </a:lnTo>
                <a:lnTo>
                  <a:pt x="296252" y="266653"/>
                </a:lnTo>
                <a:lnTo>
                  <a:pt x="302105" y="277653"/>
                </a:lnTo>
                <a:lnTo>
                  <a:pt x="308171" y="288726"/>
                </a:lnTo>
                <a:lnTo>
                  <a:pt x="314376" y="299974"/>
                </a:lnTo>
                <a:lnTo>
                  <a:pt x="320649" y="311498"/>
                </a:lnTo>
                <a:lnTo>
                  <a:pt x="326916" y="323400"/>
                </a:lnTo>
                <a:lnTo>
                  <a:pt x="327316" y="324180"/>
                </a:lnTo>
                <a:lnTo>
                  <a:pt x="333214" y="335047"/>
                </a:lnTo>
                <a:lnTo>
                  <a:pt x="339703" y="346181"/>
                </a:lnTo>
                <a:lnTo>
                  <a:pt x="346465" y="357548"/>
                </a:lnTo>
                <a:lnTo>
                  <a:pt x="353182" y="369113"/>
                </a:lnTo>
                <a:lnTo>
                  <a:pt x="359537" y="380843"/>
                </a:lnTo>
                <a:lnTo>
                  <a:pt x="365211" y="392702"/>
                </a:lnTo>
                <a:lnTo>
                  <a:pt x="369886" y="404657"/>
                </a:lnTo>
                <a:lnTo>
                  <a:pt x="373245" y="416673"/>
                </a:lnTo>
                <a:lnTo>
                  <a:pt x="374971" y="428715"/>
                </a:lnTo>
                <a:lnTo>
                  <a:pt x="375132" y="433603"/>
                </a:lnTo>
                <a:lnTo>
                  <a:pt x="374563" y="446729"/>
                </a:lnTo>
                <a:lnTo>
                  <a:pt x="373140" y="459131"/>
                </a:lnTo>
                <a:lnTo>
                  <a:pt x="371255" y="471421"/>
                </a:lnTo>
                <a:lnTo>
                  <a:pt x="369811" y="480695"/>
                </a:lnTo>
                <a:lnTo>
                  <a:pt x="368824" y="493104"/>
                </a:lnTo>
                <a:lnTo>
                  <a:pt x="368455" y="505937"/>
                </a:lnTo>
                <a:lnTo>
                  <a:pt x="367274" y="518470"/>
                </a:lnTo>
                <a:lnTo>
                  <a:pt x="361670" y="536515"/>
                </a:lnTo>
                <a:lnTo>
                  <a:pt x="356149" y="548046"/>
                </a:lnTo>
                <a:lnTo>
                  <a:pt x="349579" y="558897"/>
                </a:lnTo>
                <a:lnTo>
                  <a:pt x="342115" y="569165"/>
                </a:lnTo>
                <a:lnTo>
                  <a:pt x="333911" y="578949"/>
                </a:lnTo>
                <a:lnTo>
                  <a:pt x="325121" y="588345"/>
                </a:lnTo>
                <a:lnTo>
                  <a:pt x="315901" y="597451"/>
                </a:lnTo>
                <a:lnTo>
                  <a:pt x="306403" y="606366"/>
                </a:lnTo>
                <a:lnTo>
                  <a:pt x="297548" y="614489"/>
                </a:lnTo>
                <a:lnTo>
                  <a:pt x="285972" y="625043"/>
                </a:lnTo>
                <a:lnTo>
                  <a:pt x="276129" y="633380"/>
                </a:lnTo>
                <a:lnTo>
                  <a:pt x="266809" y="639761"/>
                </a:lnTo>
                <a:lnTo>
                  <a:pt x="256800" y="644450"/>
                </a:lnTo>
                <a:lnTo>
                  <a:pt x="244892" y="647710"/>
                </a:lnTo>
                <a:lnTo>
                  <a:pt x="230619" y="649732"/>
                </a:lnTo>
                <a:lnTo>
                  <a:pt x="217979" y="649396"/>
                </a:lnTo>
                <a:lnTo>
                  <a:pt x="204927" y="646487"/>
                </a:lnTo>
                <a:lnTo>
                  <a:pt x="192367" y="641685"/>
                </a:lnTo>
                <a:lnTo>
                  <a:pt x="181200" y="635675"/>
                </a:lnTo>
                <a:lnTo>
                  <a:pt x="173024" y="629742"/>
                </a:lnTo>
                <a:lnTo>
                  <a:pt x="166572" y="624230"/>
                </a:lnTo>
                <a:lnTo>
                  <a:pt x="165023" y="610628"/>
                </a:lnTo>
                <a:lnTo>
                  <a:pt x="146586" y="601260"/>
                </a:lnTo>
                <a:lnTo>
                  <a:pt x="132298" y="592678"/>
                </a:lnTo>
                <a:lnTo>
                  <a:pt x="121499" y="584692"/>
                </a:lnTo>
                <a:lnTo>
                  <a:pt x="113527" y="577114"/>
                </a:lnTo>
                <a:lnTo>
                  <a:pt x="107722" y="569752"/>
                </a:lnTo>
                <a:lnTo>
                  <a:pt x="103423" y="562419"/>
                </a:lnTo>
                <a:lnTo>
                  <a:pt x="99969" y="554923"/>
                </a:lnTo>
                <a:lnTo>
                  <a:pt x="96699" y="547077"/>
                </a:lnTo>
                <a:lnTo>
                  <a:pt x="92952" y="538689"/>
                </a:lnTo>
                <a:lnTo>
                  <a:pt x="88556" y="530402"/>
                </a:lnTo>
                <a:lnTo>
                  <a:pt x="86283" y="526503"/>
                </a:lnTo>
                <a:lnTo>
                  <a:pt x="82244" y="509562"/>
                </a:lnTo>
                <a:lnTo>
                  <a:pt x="63812" y="501894"/>
                </a:lnTo>
                <a:lnTo>
                  <a:pt x="51941" y="491794"/>
                </a:lnTo>
                <a:lnTo>
                  <a:pt x="45107" y="480564"/>
                </a:lnTo>
                <a:lnTo>
                  <a:pt x="41782" y="469512"/>
                </a:lnTo>
                <a:lnTo>
                  <a:pt x="40439" y="459940"/>
                </a:lnTo>
                <a:lnTo>
                  <a:pt x="39552" y="453155"/>
                </a:lnTo>
                <a:lnTo>
                  <a:pt x="39471" y="452831"/>
                </a:lnTo>
                <a:lnTo>
                  <a:pt x="37502" y="445439"/>
                </a:lnTo>
                <a:lnTo>
                  <a:pt x="40258" y="429082"/>
                </a:lnTo>
                <a:lnTo>
                  <a:pt x="38785" y="428790"/>
                </a:lnTo>
                <a:lnTo>
                  <a:pt x="28646" y="424556"/>
                </a:lnTo>
                <a:lnTo>
                  <a:pt x="20086" y="416733"/>
                </a:lnTo>
                <a:lnTo>
                  <a:pt x="13206" y="405862"/>
                </a:lnTo>
                <a:lnTo>
                  <a:pt x="8105" y="392485"/>
                </a:lnTo>
                <a:lnTo>
                  <a:pt x="4884" y="377144"/>
                </a:lnTo>
                <a:lnTo>
                  <a:pt x="3771" y="364871"/>
                </a:lnTo>
                <a:lnTo>
                  <a:pt x="2736" y="352966"/>
                </a:lnTo>
                <a:lnTo>
                  <a:pt x="1184" y="339924"/>
                </a:lnTo>
                <a:lnTo>
                  <a:pt x="0" y="326638"/>
                </a:lnTo>
                <a:lnTo>
                  <a:pt x="65" y="313999"/>
                </a:lnTo>
                <a:lnTo>
                  <a:pt x="1904" y="303974"/>
                </a:lnTo>
                <a:lnTo>
                  <a:pt x="8796" y="293841"/>
                </a:lnTo>
                <a:lnTo>
                  <a:pt x="17900" y="284950"/>
                </a:lnTo>
                <a:lnTo>
                  <a:pt x="22796" y="276174"/>
                </a:lnTo>
                <a:lnTo>
                  <a:pt x="27265" y="265811"/>
                </a:lnTo>
                <a:lnTo>
                  <a:pt x="33907" y="254570"/>
                </a:lnTo>
                <a:lnTo>
                  <a:pt x="41627" y="242838"/>
                </a:lnTo>
                <a:lnTo>
                  <a:pt x="49332" y="231005"/>
                </a:lnTo>
                <a:lnTo>
                  <a:pt x="55929" y="219458"/>
                </a:lnTo>
                <a:lnTo>
                  <a:pt x="60325" y="208585"/>
                </a:lnTo>
                <a:lnTo>
                  <a:pt x="61239" y="204406"/>
                </a:lnTo>
                <a:lnTo>
                  <a:pt x="63397" y="192165"/>
                </a:lnTo>
                <a:lnTo>
                  <a:pt x="66083" y="179711"/>
                </a:lnTo>
                <a:lnTo>
                  <a:pt x="69033" y="167176"/>
                </a:lnTo>
                <a:lnTo>
                  <a:pt x="71982" y="154694"/>
                </a:lnTo>
                <a:lnTo>
                  <a:pt x="74129" y="144995"/>
                </a:lnTo>
                <a:lnTo>
                  <a:pt x="75652" y="132659"/>
                </a:lnTo>
                <a:lnTo>
                  <a:pt x="75352" y="120701"/>
                </a:lnTo>
                <a:lnTo>
                  <a:pt x="73873" y="109018"/>
                </a:lnTo>
                <a:lnTo>
                  <a:pt x="71858" y="97507"/>
                </a:lnTo>
                <a:lnTo>
                  <a:pt x="69950" y="86067"/>
                </a:lnTo>
                <a:lnTo>
                  <a:pt x="68791" y="74595"/>
                </a:lnTo>
                <a:lnTo>
                  <a:pt x="69025" y="62988"/>
                </a:lnTo>
                <a:lnTo>
                  <a:pt x="71294" y="51143"/>
                </a:lnTo>
                <a:lnTo>
                  <a:pt x="72415" y="476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3967016" y="5275038"/>
            <a:ext cx="21120" cy="12014"/>
          </a:xfrm>
          <a:custGeom>
            <a:avLst/>
            <a:gdLst/>
            <a:ahLst/>
            <a:cxnLst/>
            <a:rect l="l" t="t" r="r" b="b"/>
            <a:pathLst>
              <a:path w="21120" h="12014">
                <a:moveTo>
                  <a:pt x="0" y="571"/>
                </a:moveTo>
                <a:lnTo>
                  <a:pt x="10553" y="0"/>
                </a:lnTo>
                <a:lnTo>
                  <a:pt x="13423" y="8699"/>
                </a:lnTo>
                <a:lnTo>
                  <a:pt x="21120" y="120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4027736" y="5366250"/>
            <a:ext cx="15849" cy="34328"/>
          </a:xfrm>
          <a:custGeom>
            <a:avLst/>
            <a:gdLst/>
            <a:ahLst/>
            <a:cxnLst/>
            <a:rect l="l" t="t" r="r" b="b"/>
            <a:pathLst>
              <a:path w="15849" h="34328">
                <a:moveTo>
                  <a:pt x="15849" y="0"/>
                </a:moveTo>
                <a:lnTo>
                  <a:pt x="15793" y="13694"/>
                </a:lnTo>
                <a:lnTo>
                  <a:pt x="11627" y="24837"/>
                </a:lnTo>
                <a:lnTo>
                  <a:pt x="941" y="33827"/>
                </a:lnTo>
                <a:lnTo>
                  <a:pt x="0" y="343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4903430" y="5904957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41" y="42138"/>
                </a:moveTo>
                <a:lnTo>
                  <a:pt x="13431" y="41781"/>
                </a:lnTo>
                <a:lnTo>
                  <a:pt x="13431" y="30828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4903430" y="5904957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41" y="42138"/>
                </a:moveTo>
                <a:lnTo>
                  <a:pt x="13431" y="41781"/>
                </a:lnTo>
              </a:path>
              <a:path w="62928" h="42697">
                <a:moveTo>
                  <a:pt x="13431" y="30828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4862022" y="5912174"/>
            <a:ext cx="62941" cy="42697"/>
          </a:xfrm>
          <a:custGeom>
            <a:avLst/>
            <a:gdLst/>
            <a:ahLst/>
            <a:cxnLst/>
            <a:rect l="l" t="t" r="r" b="b"/>
            <a:pathLst>
              <a:path w="62941" h="42697">
                <a:moveTo>
                  <a:pt x="12141" y="42138"/>
                </a:move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58" y="9719"/>
                </a:lnTo>
                <a:lnTo>
                  <a:pt x="54841" y="5473"/>
                </a:lnTo>
                <a:lnTo>
                  <a:pt x="54841" y="219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4862022" y="5912174"/>
            <a:ext cx="62941" cy="42697"/>
          </a:xfrm>
          <a:custGeom>
            <a:avLst/>
            <a:gdLst/>
            <a:ahLst/>
            <a:cxnLst/>
            <a:rect l="l" t="t" r="r" b="b"/>
            <a:pathLst>
              <a:path w="62941" h="42697">
                <a:moveTo>
                  <a:pt x="12141" y="42138"/>
                </a:move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58" y="9719"/>
                </a:lnTo>
                <a:lnTo>
                  <a:pt x="54841" y="5473"/>
                </a:lnTo>
              </a:path>
              <a:path w="62941" h="42697">
                <a:moveTo>
                  <a:pt x="54841" y="219"/>
                </a:move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4885970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47" y="35870"/>
                </a:lnTo>
                <a:lnTo>
                  <a:pt x="30892" y="33939"/>
                </a:lnTo>
                <a:lnTo>
                  <a:pt x="30892" y="3680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4885970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47" y="35870"/>
                </a:lnTo>
                <a:lnTo>
                  <a:pt x="30892" y="33939"/>
                </a:lnTo>
              </a:path>
              <a:path w="66103" h="38963">
                <a:moveTo>
                  <a:pt x="30892" y="3680"/>
                </a:moveTo>
                <a:lnTo>
                  <a:pt x="24587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4910061" y="5917305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6802" y="30207"/>
                </a:move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6802" y="35198"/>
                </a:lnTo>
                <a:lnTo>
                  <a:pt x="6802" y="302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4910061" y="5917305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6802" y="30207"/>
                </a:move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6802" y="3519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22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62" y="18414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3"/>
                </a:lnTo>
                <a:lnTo>
                  <a:pt x="48211" y="180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3"/>
                </a:lnTo>
              </a:path>
              <a:path w="68757" h="35433">
                <a:moveTo>
                  <a:pt x="48211" y="180"/>
                </a:move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33089"/>
                </a:moveTo>
                <a:lnTo>
                  <a:pt x="24107" y="8959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8959"/>
                </a:move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8" y="9478"/>
                </a:lnTo>
                <a:lnTo>
                  <a:pt x="66005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8" y="9478"/>
                </a:lnTo>
                <a:lnTo>
                  <a:pt x="66005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  <a:lnTo>
                  <a:pt x="65515" y="3961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</a:path>
              <a:path w="70866" h="33108">
                <a:moveTo>
                  <a:pt x="65515" y="3961"/>
                </a:move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  <a:lnTo>
                  <a:pt x="41565" y="622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</a:path>
              <a:path w="72440" h="31769">
                <a:moveTo>
                  <a:pt x="41565" y="622"/>
                </a:move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  <a:lnTo>
                  <a:pt x="17895" y="169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4737807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4737807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70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898" y="9482"/>
                </a:lnTo>
                <a:lnTo>
                  <a:pt x="6596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898" y="9482"/>
                </a:lnTo>
                <a:lnTo>
                  <a:pt x="6596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81" y="31629"/>
                </a:move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3479" y="28166"/>
                </a:move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0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0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  <a:lnTo>
                  <a:pt x="59297" y="3075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</a:path>
              <a:path w="73558" h="30218">
                <a:moveTo>
                  <a:pt x="59297" y="3075"/>
                </a:move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4880846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5" y="27679"/>
                </a:moveTo>
                <a:lnTo>
                  <a:pt x="36015" y="268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49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5" y="276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4880846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5" y="268"/>
                </a:move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49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5" y="2767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  <a:lnTo>
                  <a:pt x="13274" y="15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3149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  <a:lnTo>
                  <a:pt x="54670" y="2437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</a:path>
              <a:path w="74561" h="27655">
                <a:moveTo>
                  <a:pt x="54670" y="2437"/>
                </a:move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  <a:lnTo>
                  <a:pt x="32522" y="2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  <a:lnTo>
                  <a:pt x="10999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97" y="14261"/>
                </a:move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6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96"/>
                </a:move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5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  <a:lnTo>
                  <a:pt x="73924" y="15805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</a:path>
              <a:path w="74625" h="27206">
                <a:moveTo>
                  <a:pt x="73924" y="15805"/>
                </a:move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  <a:lnTo>
                  <a:pt x="52401" y="238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</a:path>
              <a:path w="74409" h="27101">
                <a:moveTo>
                  <a:pt x="52401" y="2381"/>
                </a:move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  <a:lnTo>
                  <a:pt x="31559" y="20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  <a:lnTo>
                  <a:pt x="11437" y="9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3479" y="28164"/>
                </a:move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22517" y="12543"/>
                </a:move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149" y="21791"/>
                </a:move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24422" y="9052"/>
                </a:move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51"/>
                </a:move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43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  <a:lnTo>
                  <a:pt x="72974" y="18814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</a:path>
              <a:path w="74002" h="26897">
                <a:moveTo>
                  <a:pt x="72974" y="18814"/>
                </a:move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  <a:lnTo>
                  <a:pt x="52839" y="3405"/>
                </a:ln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</a:path>
              <a:path w="73406" h="26581">
                <a:moveTo>
                  <a:pt x="52839" y="3405"/>
                </a:move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25959"/>
                </a:moveTo>
                <a:lnTo>
                  <a:pt x="33418" y="1003"/>
                </a:ln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1003"/>
                </a:move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  <a:lnTo>
                  <a:pt x="14735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3479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22517" y="12543"/>
                </a:move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3149" y="21796"/>
                </a:move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24409" y="9045"/>
                </a:move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64"/>
                </a:move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8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48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2" name="object 2842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3" name="object 2843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3847" y="9101"/>
                </a:move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lnTo>
                  <a:pt x="17019" y="10159"/>
                </a:lnTo>
                <a:lnTo>
                  <a:pt x="3847" y="9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26619" y="5050"/>
                </a:moveTo>
                <a:lnTo>
                  <a:pt x="17019" y="10159"/>
                </a:lnTo>
                <a:lnTo>
                  <a:pt x="3847" y="9101"/>
                </a:ln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197"/>
                </a:move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3"/>
                </a:move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  <a:lnTo>
                  <a:pt x="56145" y="7017"/>
                </a:ln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</a:path>
              <a:path w="71805" h="25744">
                <a:moveTo>
                  <a:pt x="56145" y="7017"/>
                </a:move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24647"/>
                </a:moveTo>
                <a:lnTo>
                  <a:pt x="38200" y="112"/>
                </a:ln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112"/>
                </a:move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  <a:lnTo>
                  <a:pt x="21012" y="44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  <a:lnTo>
                  <a:pt x="4523" y="2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4903430" y="5904957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41" y="42138"/>
                </a:moveTo>
                <a:lnTo>
                  <a:pt x="13431" y="41781"/>
                </a:lnTo>
                <a:lnTo>
                  <a:pt x="13431" y="30828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6" name="object 2856"/>
          <p:cNvSpPr/>
          <p:nvPr/>
        </p:nvSpPr>
        <p:spPr>
          <a:xfrm>
            <a:off x="4903430" y="5904957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41" y="42138"/>
                </a:moveTo>
                <a:lnTo>
                  <a:pt x="13431" y="41781"/>
                </a:lnTo>
              </a:path>
              <a:path w="62928" h="42697">
                <a:moveTo>
                  <a:pt x="13431" y="30828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7" name="object 2857"/>
          <p:cNvSpPr/>
          <p:nvPr/>
        </p:nvSpPr>
        <p:spPr>
          <a:xfrm>
            <a:off x="4862022" y="5912173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2141" y="42138"/>
                </a:move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58" y="9719"/>
                </a:lnTo>
                <a:lnTo>
                  <a:pt x="54841" y="5473"/>
                </a:lnTo>
                <a:lnTo>
                  <a:pt x="54841" y="219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8" name="object 2858"/>
          <p:cNvSpPr/>
          <p:nvPr/>
        </p:nvSpPr>
        <p:spPr>
          <a:xfrm>
            <a:off x="4862022" y="5912173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2141" y="42138"/>
                </a:move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58" y="9719"/>
                </a:lnTo>
                <a:lnTo>
                  <a:pt x="54841" y="5473"/>
                </a:lnTo>
              </a:path>
              <a:path w="62941" h="42710">
                <a:moveTo>
                  <a:pt x="54841" y="219"/>
                </a:move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9" name="object 2859"/>
          <p:cNvSpPr/>
          <p:nvPr/>
        </p:nvSpPr>
        <p:spPr>
          <a:xfrm>
            <a:off x="4885970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47" y="35870"/>
                </a:lnTo>
                <a:lnTo>
                  <a:pt x="30892" y="33939"/>
                </a:lnTo>
                <a:lnTo>
                  <a:pt x="30892" y="3680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0" name="object 2860"/>
          <p:cNvSpPr/>
          <p:nvPr/>
        </p:nvSpPr>
        <p:spPr>
          <a:xfrm>
            <a:off x="4885970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47" y="35870"/>
                </a:lnTo>
                <a:lnTo>
                  <a:pt x="30892" y="33939"/>
                </a:lnTo>
              </a:path>
              <a:path w="66103" h="38963">
                <a:moveTo>
                  <a:pt x="30892" y="3680"/>
                </a:moveTo>
                <a:lnTo>
                  <a:pt x="24587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1" name="object 2861"/>
          <p:cNvSpPr/>
          <p:nvPr/>
        </p:nvSpPr>
        <p:spPr>
          <a:xfrm>
            <a:off x="4910061" y="5917305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6802" y="30207"/>
                </a:move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6802" y="35198"/>
                </a:lnTo>
                <a:lnTo>
                  <a:pt x="6802" y="302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2" name="object 2862"/>
          <p:cNvSpPr/>
          <p:nvPr/>
        </p:nvSpPr>
        <p:spPr>
          <a:xfrm>
            <a:off x="4910061" y="5917305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6802" y="30207"/>
                </a:move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6802" y="3519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3" name="object 2863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22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4" name="object 2864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62" y="18414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7"/>
                </a:lnTo>
                <a:lnTo>
                  <a:pt x="48211" y="180"/>
                </a:ln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7"/>
                </a:lnTo>
              </a:path>
              <a:path w="68757" h="35433">
                <a:moveTo>
                  <a:pt x="48211" y="180"/>
                </a:move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33089"/>
                </a:moveTo>
                <a:lnTo>
                  <a:pt x="24107" y="8959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8959"/>
                </a:move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2" y="9477"/>
                </a:lnTo>
                <a:lnTo>
                  <a:pt x="65989" y="4833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2" y="9477"/>
                </a:lnTo>
                <a:lnTo>
                  <a:pt x="65989" y="4833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  <a:lnTo>
                  <a:pt x="65515" y="3961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</a:path>
              <a:path w="70866" h="33108">
                <a:moveTo>
                  <a:pt x="65515" y="3961"/>
                </a:move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1" name="object 2881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  <a:lnTo>
                  <a:pt x="41565" y="622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2" name="object 2882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</a:path>
              <a:path w="72440" h="31769">
                <a:moveTo>
                  <a:pt x="41565" y="622"/>
                </a:move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3" name="object 2883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  <a:lnTo>
                  <a:pt x="17895" y="169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4" name="object 2884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4737807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4737807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7" name="object 2887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8" name="object 2888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9" name="object 2889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70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904" y="9483"/>
                </a:lnTo>
                <a:lnTo>
                  <a:pt x="65984" y="4829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0" name="object 2890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904" y="9483"/>
                </a:lnTo>
                <a:lnTo>
                  <a:pt x="65984" y="4829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81" y="31629"/>
                </a:move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3479" y="28166"/>
                </a:move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  <a:lnTo>
                  <a:pt x="59297" y="3075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</a:path>
              <a:path w="73558" h="30218">
                <a:moveTo>
                  <a:pt x="59297" y="3075"/>
                </a:move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4880846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5" y="27684"/>
                </a:moveTo>
                <a:lnTo>
                  <a:pt x="36015" y="272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5" y="276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8" name="object 2898"/>
          <p:cNvSpPr/>
          <p:nvPr/>
        </p:nvSpPr>
        <p:spPr>
          <a:xfrm>
            <a:off x="4880846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5" y="272"/>
                </a:move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5" y="2768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9" name="object 2899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  <a:lnTo>
                  <a:pt x="13274" y="15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0" name="object 2900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1" name="object 2901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18" y="9480"/>
                </a:lnTo>
                <a:lnTo>
                  <a:pt x="65991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18" y="9480"/>
                </a:lnTo>
                <a:lnTo>
                  <a:pt x="65991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9" name="object 2909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0" name="object 2910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1" name="object 2911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2" name="object 2912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3149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  <a:lnTo>
                  <a:pt x="54670" y="2437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6" name="object 2916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</a:path>
              <a:path w="74561" h="27655">
                <a:moveTo>
                  <a:pt x="54670" y="2437"/>
                </a:move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7" name="object 2917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  <a:lnTo>
                  <a:pt x="32522" y="2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8" name="object 2918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9" name="object 2919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0999" y="20482"/>
                </a:lnTo>
                <a:lnTo>
                  <a:pt x="10999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0" name="object 2920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0999" y="204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1" name="object 2921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2" name="object 2922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3" name="object 2923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4" name="object 2924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5" name="object 2925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24" y="0"/>
                </a:lnTo>
                <a:lnTo>
                  <a:pt x="27409" y="4563"/>
                </a:lnTo>
                <a:lnTo>
                  <a:pt x="20561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6" name="object 2926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24" y="0"/>
                </a:lnTo>
                <a:lnTo>
                  <a:pt x="27409" y="4563"/>
                </a:lnTo>
                <a:lnTo>
                  <a:pt x="20561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7" name="object 2927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8" name="object 2928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97" y="14261"/>
                </a:move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9" name="object 2929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0" name="object 2930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1" name="object 2931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6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32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2" name="object 2932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32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3" name="object 2933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96"/>
                </a:move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4" name="object 2934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5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5" name="object 2935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6" name="object 2936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7" name="object 2937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39"/>
                </a:lnTo>
                <a:lnTo>
                  <a:pt x="69565" y="15083"/>
                </a:lnTo>
                <a:lnTo>
                  <a:pt x="73924" y="16395"/>
                </a:lnTo>
                <a:lnTo>
                  <a:pt x="73924" y="15805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8" name="object 2938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39"/>
                </a:lnTo>
                <a:lnTo>
                  <a:pt x="69565" y="15083"/>
                </a:lnTo>
                <a:lnTo>
                  <a:pt x="73924" y="16395"/>
                </a:lnTo>
              </a:path>
              <a:path w="74625" h="27206">
                <a:moveTo>
                  <a:pt x="73924" y="15805"/>
                </a:move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9" name="object 2939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  <a:lnTo>
                  <a:pt x="52401" y="2380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0" name="object 2940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</a:path>
              <a:path w="74409" h="27101">
                <a:moveTo>
                  <a:pt x="52401" y="2380"/>
                </a:move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1" name="object 2941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0"/>
                </a:moveTo>
                <a:lnTo>
                  <a:pt x="29845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  <a:lnTo>
                  <a:pt x="31559" y="20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2" name="object 2942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0"/>
                </a:moveTo>
                <a:lnTo>
                  <a:pt x="29845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3" name="object 2943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  <a:lnTo>
                  <a:pt x="11437" y="9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4" name="object 2944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8" name="object 2948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9" name="object 2949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0" name="object 2950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1" name="object 2951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2" name="object 2952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3" name="object 2953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3479" y="28164"/>
                </a:move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4" name="object 2954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22517" y="12543"/>
                </a:move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5" name="object 2955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6" name="object 2956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7" name="object 2957"/>
          <p:cNvSpPr/>
          <p:nvPr/>
        </p:nvSpPr>
        <p:spPr>
          <a:xfrm>
            <a:off x="4756632" y="5991803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162" y="21786"/>
                </a:move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7820" y="27510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4" y="12618"/>
                </a:lnTo>
                <a:lnTo>
                  <a:pt x="69401" y="11606"/>
                </a:lnTo>
                <a:lnTo>
                  <a:pt x="74218" y="12515"/>
                </a:lnTo>
                <a:lnTo>
                  <a:pt x="71094" y="9657"/>
                </a:lnTo>
                <a:lnTo>
                  <a:pt x="67348" y="6977"/>
                </a:lnTo>
                <a:lnTo>
                  <a:pt x="63106" y="4730"/>
                </a:lnTo>
                <a:lnTo>
                  <a:pt x="48650" y="0"/>
                </a:lnTo>
                <a:lnTo>
                  <a:pt x="35904" y="270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8" name="object 2958"/>
          <p:cNvSpPr/>
          <p:nvPr/>
        </p:nvSpPr>
        <p:spPr>
          <a:xfrm>
            <a:off x="4756632" y="5991803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24422" y="9048"/>
                </a:move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7820" y="27510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4" y="12618"/>
                </a:lnTo>
                <a:lnTo>
                  <a:pt x="69401" y="11606"/>
                </a:lnTo>
                <a:lnTo>
                  <a:pt x="74218" y="12515"/>
                </a:lnTo>
                <a:lnTo>
                  <a:pt x="71094" y="9657"/>
                </a:lnTo>
                <a:lnTo>
                  <a:pt x="67348" y="6977"/>
                </a:lnTo>
                <a:lnTo>
                  <a:pt x="63106" y="4730"/>
                </a:lnTo>
                <a:lnTo>
                  <a:pt x="48650" y="0"/>
                </a:lnTo>
                <a:lnTo>
                  <a:pt x="35904" y="270"/>
                </a:lnTo>
                <a:lnTo>
                  <a:pt x="26863" y="5163"/>
                </a:lnTo>
                <a:lnTo>
                  <a:pt x="24422" y="90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9" name="object 2959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51"/>
                </a:move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0" name="object 2960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1" name="object 2961"/>
          <p:cNvSpPr/>
          <p:nvPr/>
        </p:nvSpPr>
        <p:spPr>
          <a:xfrm>
            <a:off x="4801535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4" y="14741"/>
                </a:lnTo>
                <a:lnTo>
                  <a:pt x="69548" y="15068"/>
                </a:lnTo>
                <a:lnTo>
                  <a:pt x="74625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2" name="object 2962"/>
          <p:cNvSpPr/>
          <p:nvPr/>
        </p:nvSpPr>
        <p:spPr>
          <a:xfrm>
            <a:off x="4801535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4" y="14741"/>
                </a:lnTo>
                <a:lnTo>
                  <a:pt x="69548" y="15068"/>
                </a:lnTo>
                <a:lnTo>
                  <a:pt x="74625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3" name="object 2963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4" name="object 2964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43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5" name="object 2965"/>
          <p:cNvSpPr/>
          <p:nvPr/>
        </p:nvSpPr>
        <p:spPr>
          <a:xfrm>
            <a:off x="4843888" y="6045800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44236" y="23836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  <a:lnTo>
                  <a:pt x="72974" y="18814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6" name="object 2966"/>
          <p:cNvSpPr/>
          <p:nvPr/>
        </p:nvSpPr>
        <p:spPr>
          <a:xfrm>
            <a:off x="4843888" y="6045800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44236" y="23836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</a:path>
              <a:path w="74002" h="26896">
                <a:moveTo>
                  <a:pt x="72974" y="18814"/>
                </a:move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7" name="object 2967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9"/>
                </a:lnTo>
                <a:lnTo>
                  <a:pt x="52839" y="3405"/>
                </a:ln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8" name="object 2968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9"/>
                </a:lnTo>
              </a:path>
              <a:path w="73406" h="26581">
                <a:moveTo>
                  <a:pt x="52839" y="3405"/>
                </a:move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9" name="object 2969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25959"/>
                </a:moveTo>
                <a:lnTo>
                  <a:pt x="33418" y="1003"/>
                </a:ln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0" name="object 2970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1003"/>
                </a:move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1" name="object 2971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  <a:lnTo>
                  <a:pt x="14735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2" name="object 2972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3" name="object 2973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4" name="object 2974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5" name="object 2975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6" name="object 2976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7" name="object 2977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8" name="object 2978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9" name="object 2979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0" name="object 2980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1" name="object 2981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3479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48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2" name="object 2982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22517" y="12543"/>
                </a:move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48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3" name="object 2983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4" name="object 2984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5" name="object 2985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3136" y="21796"/>
                </a:move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36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6" name="object 2986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24409" y="9045"/>
                </a:move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36" y="21796"/>
                </a:ln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7" name="object 2987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64"/>
                </a:move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8" name="object 2988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9" name="object 2989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0" name="object 2990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1" name="object 2991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8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2" name="object 2992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48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3" name="object 2993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4" name="object 2994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5" name="object 2995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3847" y="9101"/>
                </a:move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3" y="17353"/>
                </a:lnTo>
                <a:lnTo>
                  <a:pt x="68439" y="19536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lnTo>
                  <a:pt x="17019" y="10159"/>
                </a:lnTo>
                <a:lnTo>
                  <a:pt x="3847" y="9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6" name="object 2996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26619" y="5050"/>
                </a:moveTo>
                <a:lnTo>
                  <a:pt x="17019" y="10159"/>
                </a:lnTo>
                <a:lnTo>
                  <a:pt x="3847" y="9101"/>
                </a:ln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3" y="17353"/>
                </a:lnTo>
                <a:lnTo>
                  <a:pt x="68439" y="19536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197"/>
                </a:move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3"/>
                </a:move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  <a:lnTo>
                  <a:pt x="56145" y="7017"/>
                </a:ln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0" name="object 3000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</a:path>
              <a:path w="71805" h="25744">
                <a:moveTo>
                  <a:pt x="56145" y="7017"/>
                </a:move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1" name="object 3001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24647"/>
                </a:moveTo>
                <a:lnTo>
                  <a:pt x="38200" y="112"/>
                </a:ln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2" name="object 3002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112"/>
                </a:move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3" name="object 3003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  <a:lnTo>
                  <a:pt x="21012" y="44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4" name="object 3004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5" name="object 3005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  <a:lnTo>
                  <a:pt x="4523" y="2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6" name="object 3006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7" name="object 3007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8" name="object 3008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9" name="object 3009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0" name="object 3010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1" name="object 3011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2" name="object 3012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3" name="object 3013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4" name="object 3014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5" name="object 3015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6" name="object 3016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7" name="object 3017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3378" y="24754"/>
                </a:move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8" name="object 3018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23571" y="10771"/>
                </a:move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9" name="object 3019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7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0" name="object 3020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1" name="object 3021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2" name="object 3022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3" name="object 3023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3513" y="14964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7"/>
                </a:lnTo>
                <a:lnTo>
                  <a:pt x="69551" y="15082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lnTo>
                  <a:pt x="16883" y="13893"/>
                </a:lnTo>
                <a:lnTo>
                  <a:pt x="3513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4" name="object 3024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25730" y="7118"/>
                </a:moveTo>
                <a:lnTo>
                  <a:pt x="16883" y="13893"/>
                </a:lnTo>
                <a:lnTo>
                  <a:pt x="3513" y="14964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7"/>
                </a:lnTo>
                <a:lnTo>
                  <a:pt x="69551" y="15082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5" name="object 3025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3740" y="12930"/>
                </a:moveTo>
                <a:lnTo>
                  <a:pt x="0" y="12073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6" name="object 3026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3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7" name="object 3027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839" y="10983"/>
                </a:move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11"/>
                </a:lnTo>
                <a:lnTo>
                  <a:pt x="22013" y="24936"/>
                </a:lnTo>
                <a:lnTo>
                  <a:pt x="34344" y="26896"/>
                </a:lnTo>
                <a:lnTo>
                  <a:pt x="44229" y="23832"/>
                </a:lnTo>
                <a:lnTo>
                  <a:pt x="46761" y="21500"/>
                </a:lnTo>
                <a:lnTo>
                  <a:pt x="56091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6" y="2598"/>
                </a:lnTo>
                <a:lnTo>
                  <a:pt x="39784" y="0"/>
                </a:lnTo>
                <a:lnTo>
                  <a:pt x="29850" y="2530"/>
                </a:lnTo>
                <a:lnTo>
                  <a:pt x="26428" y="5739"/>
                </a:lnTo>
                <a:lnTo>
                  <a:pt x="17077" y="11351"/>
                </a:lnTo>
                <a:lnTo>
                  <a:pt x="3839" y="109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8" name="object 3028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26428" y="5739"/>
                </a:moveTo>
                <a:lnTo>
                  <a:pt x="17077" y="11351"/>
                </a:lnTo>
                <a:lnTo>
                  <a:pt x="3839" y="10983"/>
                </a:ln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11"/>
                </a:lnTo>
                <a:lnTo>
                  <a:pt x="22013" y="24936"/>
                </a:lnTo>
                <a:lnTo>
                  <a:pt x="34344" y="26896"/>
                </a:lnTo>
                <a:lnTo>
                  <a:pt x="44229" y="23832"/>
                </a:lnTo>
                <a:lnTo>
                  <a:pt x="46761" y="21500"/>
                </a:lnTo>
                <a:lnTo>
                  <a:pt x="56091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6" y="2598"/>
                </a:lnTo>
                <a:lnTo>
                  <a:pt x="39784" y="0"/>
                </a:lnTo>
                <a:lnTo>
                  <a:pt x="29850" y="2530"/>
                </a:lnTo>
                <a:lnTo>
                  <a:pt x="26428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9" name="object 3029"/>
          <p:cNvSpPr/>
          <p:nvPr/>
        </p:nvSpPr>
        <p:spPr>
          <a:xfrm>
            <a:off x="4781230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3838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lnTo>
                  <a:pt x="17020" y="10161"/>
                </a:lnTo>
                <a:lnTo>
                  <a:pt x="3838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0" name="object 3030"/>
          <p:cNvSpPr/>
          <p:nvPr/>
        </p:nvSpPr>
        <p:spPr>
          <a:xfrm>
            <a:off x="4781230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26619" y="5055"/>
                </a:moveTo>
                <a:lnTo>
                  <a:pt x="17020" y="10161"/>
                </a:ln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1" name="object 3031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16" y="12200"/>
                </a:move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2" name="object 3032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7"/>
                </a:move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3" name="object 3033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3978" y="5663"/>
                </a:move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4" name="object 3034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5" name="object 3035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4444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6" name="object 3036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7" name="object 3037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7" y="19586"/>
                </a:lnTo>
                <a:lnTo>
                  <a:pt x="62414" y="22726"/>
                </a:lnTo>
                <a:lnTo>
                  <a:pt x="62414" y="14689"/>
                </a:ln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8" name="object 3038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7" y="19586"/>
                </a:lnTo>
                <a:lnTo>
                  <a:pt x="62414" y="22726"/>
                </a:lnTo>
              </a:path>
              <a:path w="69862" h="26956">
                <a:moveTo>
                  <a:pt x="62414" y="14689"/>
                </a:move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9" name="object 3039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  <a:lnTo>
                  <a:pt x="45938" y="362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0" name="object 3040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</a:path>
              <a:path w="68783" h="29184">
                <a:moveTo>
                  <a:pt x="45938" y="3622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1" name="object 3041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  <a:lnTo>
                  <a:pt x="30187" y="2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2" name="object 3042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3" name="object 3043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  <a:lnTo>
                  <a:pt x="15140" y="7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4" name="object 3044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5" name="object 3045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  <a:lnTo>
                  <a:pt x="800" y="6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6" name="object 3046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7" name="object 3047"/>
          <p:cNvSpPr/>
          <p:nvPr/>
        </p:nvSpPr>
        <p:spPr>
          <a:xfrm>
            <a:off x="4862022" y="5912174"/>
            <a:ext cx="62941" cy="42697"/>
          </a:xfrm>
          <a:custGeom>
            <a:avLst/>
            <a:gdLst/>
            <a:ahLst/>
            <a:cxnLst/>
            <a:rect l="l" t="t" r="r" b="b"/>
            <a:pathLst>
              <a:path w="62941" h="42697">
                <a:moveTo>
                  <a:pt x="12141" y="42138"/>
                </a:move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58" y="9719"/>
                </a:lnTo>
                <a:lnTo>
                  <a:pt x="54841" y="5473"/>
                </a:lnTo>
                <a:lnTo>
                  <a:pt x="54841" y="219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8" name="object 3048"/>
          <p:cNvSpPr/>
          <p:nvPr/>
        </p:nvSpPr>
        <p:spPr>
          <a:xfrm>
            <a:off x="4862022" y="5912174"/>
            <a:ext cx="62941" cy="42697"/>
          </a:xfrm>
          <a:custGeom>
            <a:avLst/>
            <a:gdLst/>
            <a:ahLst/>
            <a:cxnLst/>
            <a:rect l="l" t="t" r="r" b="b"/>
            <a:pathLst>
              <a:path w="62941" h="42697">
                <a:moveTo>
                  <a:pt x="12141" y="42138"/>
                </a:move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58" y="9719"/>
                </a:lnTo>
                <a:lnTo>
                  <a:pt x="54841" y="5473"/>
                </a:lnTo>
              </a:path>
              <a:path w="62941" h="42697">
                <a:moveTo>
                  <a:pt x="54841" y="219"/>
                </a:move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9" name="object 3049"/>
          <p:cNvSpPr/>
          <p:nvPr/>
        </p:nvSpPr>
        <p:spPr>
          <a:xfrm>
            <a:off x="4885970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47" y="35870"/>
                </a:lnTo>
                <a:lnTo>
                  <a:pt x="30892" y="33939"/>
                </a:lnTo>
                <a:lnTo>
                  <a:pt x="30892" y="3680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0" name="object 3050"/>
          <p:cNvSpPr/>
          <p:nvPr/>
        </p:nvSpPr>
        <p:spPr>
          <a:xfrm>
            <a:off x="4885970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47" y="35870"/>
                </a:lnTo>
                <a:lnTo>
                  <a:pt x="30892" y="33939"/>
                </a:lnTo>
              </a:path>
              <a:path w="66103" h="38963">
                <a:moveTo>
                  <a:pt x="30892" y="3680"/>
                </a:moveTo>
                <a:lnTo>
                  <a:pt x="24587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1" name="object 3051"/>
          <p:cNvSpPr/>
          <p:nvPr/>
        </p:nvSpPr>
        <p:spPr>
          <a:xfrm>
            <a:off x="4910061" y="5917305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6802" y="30207"/>
                </a:move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6802" y="35198"/>
                </a:lnTo>
                <a:lnTo>
                  <a:pt x="6802" y="302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2" name="object 3052"/>
          <p:cNvSpPr/>
          <p:nvPr/>
        </p:nvSpPr>
        <p:spPr>
          <a:xfrm>
            <a:off x="4910061" y="5917305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6802" y="30207"/>
                </a:move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6802" y="3519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3" name="object 3053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22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4" name="object 3054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5" name="object 3055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6" name="object 3056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62" y="18414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7" name="object 3057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3"/>
                </a:lnTo>
                <a:lnTo>
                  <a:pt x="48211" y="180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8" name="object 3058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3"/>
                </a:lnTo>
              </a:path>
              <a:path w="68757" h="35433">
                <a:moveTo>
                  <a:pt x="48211" y="180"/>
                </a:move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9" name="object 3059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33089"/>
                </a:moveTo>
                <a:lnTo>
                  <a:pt x="24107" y="8959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0" name="object 3060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8959"/>
                </a:move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1" name="object 3061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2" name="object 3062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3" name="object 3063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4" name="object 3064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5" name="object 3065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6" name="object 3066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7" name="object 3067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8" y="9478"/>
                </a:lnTo>
                <a:lnTo>
                  <a:pt x="66005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8" name="object 3068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8" y="9478"/>
                </a:lnTo>
                <a:lnTo>
                  <a:pt x="66005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9" name="object 3069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  <a:lnTo>
                  <a:pt x="65515" y="3961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0" name="object 3070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</a:path>
              <a:path w="70866" h="33108">
                <a:moveTo>
                  <a:pt x="65515" y="3961"/>
                </a:move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1" name="object 3071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  <a:lnTo>
                  <a:pt x="41565" y="622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2" name="object 3072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</a:path>
              <a:path w="72440" h="31769">
                <a:moveTo>
                  <a:pt x="41565" y="622"/>
                </a:move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3" name="object 3073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  <a:lnTo>
                  <a:pt x="17895" y="169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4" name="object 3074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5" name="object 3075"/>
          <p:cNvSpPr/>
          <p:nvPr/>
        </p:nvSpPr>
        <p:spPr>
          <a:xfrm>
            <a:off x="4737807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6" name="object 3076"/>
          <p:cNvSpPr/>
          <p:nvPr/>
        </p:nvSpPr>
        <p:spPr>
          <a:xfrm>
            <a:off x="4737807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7" name="object 3077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8" name="object 3078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9" name="object 3079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70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898" y="9482"/>
                </a:lnTo>
                <a:lnTo>
                  <a:pt x="6596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0" name="object 3080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898" y="9482"/>
                </a:lnTo>
                <a:lnTo>
                  <a:pt x="6596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1" name="object 3081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81" y="31629"/>
                </a:move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2" name="object 3082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3" name="object 3083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3479" y="28166"/>
                </a:move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0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4" name="object 3084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0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5" name="object 3085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  <a:lnTo>
                  <a:pt x="59297" y="3075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6" name="object 3086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</a:path>
              <a:path w="73558" h="30218">
                <a:moveTo>
                  <a:pt x="59297" y="3075"/>
                </a:move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7" name="object 3087"/>
          <p:cNvSpPr/>
          <p:nvPr/>
        </p:nvSpPr>
        <p:spPr>
          <a:xfrm>
            <a:off x="4880846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5" y="27679"/>
                </a:moveTo>
                <a:lnTo>
                  <a:pt x="36015" y="268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49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5" y="276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8" name="object 3088"/>
          <p:cNvSpPr/>
          <p:nvPr/>
        </p:nvSpPr>
        <p:spPr>
          <a:xfrm>
            <a:off x="4880846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5" y="268"/>
                </a:move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49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5" y="2767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9" name="object 3089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  <a:lnTo>
                  <a:pt x="13274" y="15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0" name="object 3090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1" name="object 3091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2" name="object 3092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3" name="object 3093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4" name="object 3094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5" name="object 3095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6" name="object 3096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7" name="object 3097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8" name="object 3098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9" name="object 3099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0" name="object 3100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1" name="object 3101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2" name="object 3102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3" name="object 3103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3149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4" name="object 3104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5" name="object 3105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  <a:lnTo>
                  <a:pt x="54670" y="2437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6" name="object 3106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</a:path>
              <a:path w="74561" h="27655">
                <a:moveTo>
                  <a:pt x="54670" y="2437"/>
                </a:move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7" name="object 3107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  <a:lnTo>
                  <a:pt x="32522" y="2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8" name="object 3108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9" name="object 3109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  <a:lnTo>
                  <a:pt x="10999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0" name="object 3110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1" name="object 3111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2" name="object 3112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3" name="object 3113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4" name="object 3114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5" name="object 3115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6" name="object 3116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7" name="object 3117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8" name="object 3118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97" y="14261"/>
                </a:move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9" name="object 3119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0" name="object 3120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1" name="object 3121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6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2" name="object 3122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3" name="object 3123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96"/>
                </a:move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4" name="object 3124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5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5" name="object 3125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6" name="object 3126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7" name="object 3127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  <a:lnTo>
                  <a:pt x="73924" y="15805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8" name="object 3128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</a:path>
              <a:path w="74625" h="27206">
                <a:moveTo>
                  <a:pt x="73924" y="15805"/>
                </a:move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9" name="object 3129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  <a:lnTo>
                  <a:pt x="52401" y="238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0" name="object 3130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</a:path>
              <a:path w="74409" h="27101">
                <a:moveTo>
                  <a:pt x="52401" y="2381"/>
                </a:move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1" name="object 3131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  <a:lnTo>
                  <a:pt x="31559" y="20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2" name="object 3132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3" name="object 3133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  <a:lnTo>
                  <a:pt x="11437" y="9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4" name="object 3134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5" name="object 3135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6" name="object 3136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7" name="object 3137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8" name="object 3138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9" name="object 3139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0" name="object 3140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1" name="object 3141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2" name="object 3142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3" name="object 3143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3479" y="28164"/>
                </a:move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4" name="object 3144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22517" y="12543"/>
                </a:move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5" name="object 3145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6" name="object 3146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7" name="object 3147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149" y="21791"/>
                </a:move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8" name="object 3148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24422" y="9052"/>
                </a:move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9" name="object 3149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51"/>
                </a:move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0" name="object 3150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1" name="object 3151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2" name="object 3152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3" name="object 3153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4" name="object 3154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43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5" name="object 3155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  <a:lnTo>
                  <a:pt x="72974" y="18814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6" name="object 3156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</a:path>
              <a:path w="74002" h="26897">
                <a:moveTo>
                  <a:pt x="72974" y="18814"/>
                </a:move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7" name="object 3157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  <a:lnTo>
                  <a:pt x="52839" y="3405"/>
                </a:ln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8" name="object 3158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</a:path>
              <a:path w="73406" h="26581">
                <a:moveTo>
                  <a:pt x="52839" y="3405"/>
                </a:move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9" name="object 3159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25959"/>
                </a:moveTo>
                <a:lnTo>
                  <a:pt x="33418" y="1003"/>
                </a:ln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0" name="object 3160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1003"/>
                </a:move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1" name="object 3161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  <a:lnTo>
                  <a:pt x="14735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2" name="object 3162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3" name="object 3163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4" name="object 3164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5" name="object 3165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6" name="object 3166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7" name="object 3167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8" name="object 3168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9" name="object 3169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0" name="object 3170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1" name="object 3171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3479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2" name="object 3172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22517" y="12543"/>
                </a:move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3" name="object 3173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4" name="object 3174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5" name="object 3175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3149" y="21796"/>
                </a:move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6" name="object 3176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24409" y="9045"/>
                </a:move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7" name="object 3177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64"/>
                </a:move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8" name="object 3178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9" name="object 3179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0" name="object 3180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1" name="object 3181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8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2" name="object 3182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48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3" name="object 3183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4" name="object 3184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5" name="object 3185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3847" y="9101"/>
                </a:move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lnTo>
                  <a:pt x="17019" y="10159"/>
                </a:lnTo>
                <a:lnTo>
                  <a:pt x="3847" y="9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6" name="object 3186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26619" y="5050"/>
                </a:moveTo>
                <a:lnTo>
                  <a:pt x="17019" y="10159"/>
                </a:lnTo>
                <a:lnTo>
                  <a:pt x="3847" y="9101"/>
                </a:ln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7" name="object 3187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197"/>
                </a:move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8" name="object 3188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3"/>
                </a:move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9" name="object 3189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  <a:lnTo>
                  <a:pt x="56145" y="7017"/>
                </a:ln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0" name="object 3190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</a:path>
              <a:path w="71805" h="25744">
                <a:moveTo>
                  <a:pt x="56145" y="7017"/>
                </a:move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1" name="object 3191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24647"/>
                </a:moveTo>
                <a:lnTo>
                  <a:pt x="38200" y="112"/>
                </a:ln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2" name="object 3192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112"/>
                </a:move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3" name="object 3193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  <a:lnTo>
                  <a:pt x="21012" y="44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4" name="object 3194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5" name="object 3195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  <a:lnTo>
                  <a:pt x="4523" y="2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6" name="object 3196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7" name="object 3197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8" name="object 3198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9" name="object 3199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0" name="object 3200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1" name="object 3201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2" name="object 3202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3" name="object 3203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4" name="object 3204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5" name="object 3205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6" name="object 3206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7" name="object 3207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3378" y="24754"/>
                </a:move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8" name="object 3208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23571" y="10771"/>
                </a:move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9" name="object 3209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7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0" name="object 3210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1" name="object 3211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2" name="object 3212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3" name="object 3213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3513" y="14964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2"/>
                </a:lnTo>
                <a:lnTo>
                  <a:pt x="69551" y="15081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lnTo>
                  <a:pt x="16883" y="13893"/>
                </a:lnTo>
                <a:lnTo>
                  <a:pt x="3513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4" name="object 3214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25730" y="7118"/>
                </a:moveTo>
                <a:lnTo>
                  <a:pt x="16883" y="13893"/>
                </a:lnTo>
                <a:lnTo>
                  <a:pt x="3513" y="14964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2"/>
                </a:lnTo>
                <a:lnTo>
                  <a:pt x="69551" y="15081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5" name="object 3215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3740" y="12930"/>
                </a:moveTo>
                <a:lnTo>
                  <a:pt x="0" y="12073"/>
                </a:lnTo>
                <a:lnTo>
                  <a:pt x="2692" y="14943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6" name="object 3216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3"/>
                </a:lnTo>
                <a:lnTo>
                  <a:pt x="2692" y="14943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7" name="object 3217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839" y="10983"/>
                </a:move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23"/>
                </a:lnTo>
                <a:lnTo>
                  <a:pt x="22015" y="24941"/>
                </a:lnTo>
                <a:lnTo>
                  <a:pt x="34347" y="26896"/>
                </a:lnTo>
                <a:lnTo>
                  <a:pt x="44233" y="23829"/>
                </a:lnTo>
                <a:lnTo>
                  <a:pt x="46761" y="21500"/>
                </a:lnTo>
                <a:lnTo>
                  <a:pt x="56086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0" y="2598"/>
                </a:lnTo>
                <a:lnTo>
                  <a:pt x="39779" y="0"/>
                </a:lnTo>
                <a:lnTo>
                  <a:pt x="29850" y="2530"/>
                </a:lnTo>
                <a:lnTo>
                  <a:pt x="26428" y="5739"/>
                </a:lnTo>
                <a:lnTo>
                  <a:pt x="17077" y="11351"/>
                </a:lnTo>
                <a:lnTo>
                  <a:pt x="3839" y="109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8" name="object 3218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26428" y="5739"/>
                </a:moveTo>
                <a:lnTo>
                  <a:pt x="17077" y="11351"/>
                </a:lnTo>
                <a:lnTo>
                  <a:pt x="3839" y="10983"/>
                </a:ln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23"/>
                </a:lnTo>
                <a:lnTo>
                  <a:pt x="22015" y="24941"/>
                </a:lnTo>
                <a:lnTo>
                  <a:pt x="34347" y="26896"/>
                </a:lnTo>
                <a:lnTo>
                  <a:pt x="44233" y="23829"/>
                </a:lnTo>
                <a:lnTo>
                  <a:pt x="46761" y="21500"/>
                </a:lnTo>
                <a:lnTo>
                  <a:pt x="56086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0" y="2598"/>
                </a:lnTo>
                <a:lnTo>
                  <a:pt x="39779" y="0"/>
                </a:lnTo>
                <a:lnTo>
                  <a:pt x="29850" y="2530"/>
                </a:lnTo>
                <a:lnTo>
                  <a:pt x="26428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9" name="object 3219"/>
          <p:cNvSpPr/>
          <p:nvPr/>
        </p:nvSpPr>
        <p:spPr>
          <a:xfrm>
            <a:off x="4781231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38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lnTo>
                  <a:pt x="17020" y="10161"/>
                </a:lnTo>
                <a:lnTo>
                  <a:pt x="3838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0" name="object 3220"/>
          <p:cNvSpPr/>
          <p:nvPr/>
        </p:nvSpPr>
        <p:spPr>
          <a:xfrm>
            <a:off x="4781231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19" y="5055"/>
                </a:moveTo>
                <a:lnTo>
                  <a:pt x="17020" y="10161"/>
                </a:ln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1" name="object 3221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16" y="12200"/>
                </a:move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2" name="object 3222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7"/>
                </a:move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3" name="object 3223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3978" y="5663"/>
                </a:move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4" name="object 3224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5" name="object 3225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4444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6" name="object 3226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7" name="object 3227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4" y="19586"/>
                </a:lnTo>
                <a:lnTo>
                  <a:pt x="62414" y="22727"/>
                </a:lnTo>
                <a:lnTo>
                  <a:pt x="62414" y="14689"/>
                </a:ln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8" name="object 3228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4" y="19586"/>
                </a:lnTo>
                <a:lnTo>
                  <a:pt x="62414" y="22727"/>
                </a:lnTo>
              </a:path>
              <a:path w="69862" h="26956">
                <a:moveTo>
                  <a:pt x="62414" y="14689"/>
                </a:move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9" name="object 3229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  <a:lnTo>
                  <a:pt x="45938" y="362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0" name="object 3230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</a:path>
              <a:path w="68783" h="29184">
                <a:moveTo>
                  <a:pt x="45938" y="3622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1" name="object 3231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  <a:lnTo>
                  <a:pt x="30187" y="2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2" name="object 3232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3" name="object 3233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  <a:lnTo>
                  <a:pt x="15140" y="7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4" name="object 3234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5" name="object 3235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  <a:lnTo>
                  <a:pt x="800" y="6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6" name="object 3236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7" name="object 3237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8" name="object 3238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9" name="object 3239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0" name="object 3240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1" name="object 3241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2" y="34673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0" y="9479"/>
                </a:lnTo>
                <a:lnTo>
                  <a:pt x="66002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2" name="object 3242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lnTo>
                  <a:pt x="7708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0" y="9479"/>
                </a:lnTo>
                <a:lnTo>
                  <a:pt x="66002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3" name="object 3243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3568" y="31639"/>
                </a:move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4" name="object 3244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5" name="object 3245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6" name="object 3246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7" name="object 3247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8" name="object 3248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9" name="object 3249"/>
          <p:cNvSpPr/>
          <p:nvPr/>
        </p:nvSpPr>
        <p:spPr>
          <a:xfrm>
            <a:off x="4632415" y="6013482"/>
            <a:ext cx="74231" cy="28687"/>
          </a:xfrm>
          <a:custGeom>
            <a:avLst/>
            <a:gdLst/>
            <a:ahLst/>
            <a:cxnLst/>
            <a:rect l="l" t="t" r="r" b="b"/>
            <a:pathLst>
              <a:path w="74231" h="28687">
                <a:moveTo>
                  <a:pt x="3162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200" y="28687"/>
                </a:lnTo>
                <a:lnTo>
                  <a:pt x="37823" y="27509"/>
                </a:lnTo>
                <a:lnTo>
                  <a:pt x="46625" y="21633"/>
                </a:lnTo>
                <a:lnTo>
                  <a:pt x="47904" y="19574"/>
                </a:lnTo>
                <a:lnTo>
                  <a:pt x="56076" y="12618"/>
                </a:lnTo>
                <a:lnTo>
                  <a:pt x="69398" y="11603"/>
                </a:lnTo>
                <a:lnTo>
                  <a:pt x="74231" y="12513"/>
                </a:lnTo>
                <a:lnTo>
                  <a:pt x="71107" y="9655"/>
                </a:lnTo>
                <a:lnTo>
                  <a:pt x="67348" y="6976"/>
                </a:lnTo>
                <a:lnTo>
                  <a:pt x="63106" y="4728"/>
                </a:lnTo>
                <a:lnTo>
                  <a:pt x="48654" y="0"/>
                </a:lnTo>
                <a:lnTo>
                  <a:pt x="35910" y="275"/>
                </a:lnTo>
                <a:lnTo>
                  <a:pt x="26870" y="5171"/>
                </a:lnTo>
                <a:lnTo>
                  <a:pt x="24434" y="9046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0" name="object 3250"/>
          <p:cNvSpPr/>
          <p:nvPr/>
        </p:nvSpPr>
        <p:spPr>
          <a:xfrm>
            <a:off x="4632415" y="6013482"/>
            <a:ext cx="74231" cy="28687"/>
          </a:xfrm>
          <a:custGeom>
            <a:avLst/>
            <a:gdLst/>
            <a:ahLst/>
            <a:cxnLst/>
            <a:rect l="l" t="t" r="r" b="b"/>
            <a:pathLst>
              <a:path w="74231" h="28687">
                <a:moveTo>
                  <a:pt x="24434" y="9046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200" y="28687"/>
                </a:lnTo>
                <a:lnTo>
                  <a:pt x="37823" y="27509"/>
                </a:lnTo>
                <a:lnTo>
                  <a:pt x="46625" y="21633"/>
                </a:lnTo>
                <a:lnTo>
                  <a:pt x="47904" y="19574"/>
                </a:lnTo>
                <a:lnTo>
                  <a:pt x="56076" y="12618"/>
                </a:lnTo>
                <a:lnTo>
                  <a:pt x="69398" y="11603"/>
                </a:lnTo>
                <a:lnTo>
                  <a:pt x="74231" y="12513"/>
                </a:lnTo>
                <a:lnTo>
                  <a:pt x="71107" y="9655"/>
                </a:lnTo>
                <a:lnTo>
                  <a:pt x="67348" y="6976"/>
                </a:lnTo>
                <a:lnTo>
                  <a:pt x="63106" y="4728"/>
                </a:lnTo>
                <a:lnTo>
                  <a:pt x="48654" y="0"/>
                </a:lnTo>
                <a:lnTo>
                  <a:pt x="35910" y="275"/>
                </a:lnTo>
                <a:lnTo>
                  <a:pt x="26870" y="5171"/>
                </a:lnTo>
                <a:lnTo>
                  <a:pt x="24434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1" name="object 3251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2" name="object 3252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3" name="object 3253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4" name="object 3254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5" name="object 3255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3734" y="12938"/>
                </a:move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6" name="object 3256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7" name="object 3257"/>
          <p:cNvSpPr/>
          <p:nvPr/>
        </p:nvSpPr>
        <p:spPr>
          <a:xfrm>
            <a:off x="4719693" y="6067480"/>
            <a:ext cx="73977" cy="26892"/>
          </a:xfrm>
          <a:custGeom>
            <a:avLst/>
            <a:gdLst/>
            <a:ahLst/>
            <a:cxnLst/>
            <a:rect l="l" t="t" r="r" b="b"/>
            <a:pathLst>
              <a:path w="73977" h="26892">
                <a:moveTo>
                  <a:pt x="3818" y="10985"/>
                </a:move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07"/>
                </a:lnTo>
                <a:lnTo>
                  <a:pt x="21992" y="24930"/>
                </a:lnTo>
                <a:lnTo>
                  <a:pt x="34324" y="26892"/>
                </a:lnTo>
                <a:lnTo>
                  <a:pt x="44210" y="23832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lnTo>
                  <a:pt x="17059" y="11355"/>
                </a:lnTo>
                <a:lnTo>
                  <a:pt x="3818" y="109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8" name="object 3258"/>
          <p:cNvSpPr/>
          <p:nvPr/>
        </p:nvSpPr>
        <p:spPr>
          <a:xfrm>
            <a:off x="4719693" y="6067480"/>
            <a:ext cx="73977" cy="26892"/>
          </a:xfrm>
          <a:custGeom>
            <a:avLst/>
            <a:gdLst/>
            <a:ahLst/>
            <a:cxnLst/>
            <a:rect l="l" t="t" r="r" b="b"/>
            <a:pathLst>
              <a:path w="73977" h="26892">
                <a:moveTo>
                  <a:pt x="26416" y="5735"/>
                </a:moveTo>
                <a:lnTo>
                  <a:pt x="17059" y="11355"/>
                </a:lnTo>
                <a:lnTo>
                  <a:pt x="3818" y="10985"/>
                </a:ln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07"/>
                </a:lnTo>
                <a:lnTo>
                  <a:pt x="21992" y="24930"/>
                </a:lnTo>
                <a:lnTo>
                  <a:pt x="34324" y="26892"/>
                </a:lnTo>
                <a:lnTo>
                  <a:pt x="44210" y="23832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9" name="object 3259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0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lnTo>
                  <a:pt x="17032" y="10160"/>
                </a:lnTo>
                <a:lnTo>
                  <a:pt x="3850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0" name="object 3260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1" name="object 3261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2" name="object 3262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3" name="object 3263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78" y="5663"/>
                </a:move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4" name="object 3264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5" name="object 3265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4444" y="8937"/>
                </a:move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6" name="object 3266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26809" y="3082"/>
                </a:move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7" name="object 3267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8" name="object 3268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9" name="object 3269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0" name="object 3270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1" name="object 3271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9" y="23127"/>
                </a:lnTo>
                <a:lnTo>
                  <a:pt x="62891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2" name="object 3272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9" y="23127"/>
                </a:lnTo>
                <a:lnTo>
                  <a:pt x="62891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3" name="object 3273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  <a:lnTo>
                  <a:pt x="56542" y="16466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4" name="object 3274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</a:path>
              <a:path w="66522" h="34036">
                <a:moveTo>
                  <a:pt x="56542" y="16466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5" name="object 3275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  <a:lnTo>
                  <a:pt x="42207" y="6555"/>
                </a:lnTo>
                <a:lnTo>
                  <a:pt x="41079" y="5811"/>
                </a:lnTo>
                <a:lnTo>
                  <a:pt x="31074" y="4338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6" name="object 3276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</a:path>
              <a:path w="65341" h="36258">
                <a:moveTo>
                  <a:pt x="42207" y="6555"/>
                </a:moveTo>
                <a:lnTo>
                  <a:pt x="41079" y="5811"/>
                </a:lnTo>
                <a:lnTo>
                  <a:pt x="31074" y="4338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7" name="object 3277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28648" y="30043"/>
                </a:lnTo>
                <a:lnTo>
                  <a:pt x="28648" y="6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8" name="object 3278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28648" y="3004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9" name="object 3279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  <a:lnTo>
                  <a:pt x="15772" y="90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0" name="object 3280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1" name="object 3281"/>
          <p:cNvSpPr/>
          <p:nvPr/>
        </p:nvSpPr>
        <p:spPr>
          <a:xfrm>
            <a:off x="4913283" y="6302321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  <a:lnTo>
                  <a:pt x="3580" y="32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2" name="object 3282"/>
          <p:cNvSpPr/>
          <p:nvPr/>
        </p:nvSpPr>
        <p:spPr>
          <a:xfrm>
            <a:off x="4913283" y="6302321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3" name="object 3283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22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4" name="object 3284"/>
          <p:cNvSpPr/>
          <p:nvPr/>
        </p:nvSpPr>
        <p:spPr>
          <a:xfrm>
            <a:off x="4820624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22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6" y="2403"/>
                </a:lnTo>
                <a:lnTo>
                  <a:pt x="21658" y="9195"/>
                </a:lnTo>
                <a:lnTo>
                  <a:pt x="16520" y="18424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5" name="object 3285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6" name="object 3286"/>
          <p:cNvSpPr/>
          <p:nvPr/>
        </p:nvSpPr>
        <p:spPr>
          <a:xfrm>
            <a:off x="4844563" y="5921014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62" y="18414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8" y="35873"/>
                </a:lnTo>
                <a:lnTo>
                  <a:pt x="39269" y="28803"/>
                </a:lnTo>
                <a:lnTo>
                  <a:pt x="43954" y="19430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7" name="object 3287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7"/>
                </a:lnTo>
                <a:lnTo>
                  <a:pt x="48211" y="180"/>
                </a:ln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8" name="object 3288"/>
          <p:cNvSpPr/>
          <p:nvPr/>
        </p:nvSpPr>
        <p:spPr>
          <a:xfrm>
            <a:off x="4868651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3" y="34115"/>
                </a:moveTo>
                <a:lnTo>
                  <a:pt x="39414" y="28414"/>
                </a:lnTo>
                <a:lnTo>
                  <a:pt x="45355" y="19228"/>
                </a:lnTo>
                <a:lnTo>
                  <a:pt x="45389" y="19050"/>
                </a:lnTo>
                <a:lnTo>
                  <a:pt x="48211" y="14917"/>
                </a:lnTo>
              </a:path>
              <a:path w="68757" h="35433">
                <a:moveTo>
                  <a:pt x="48211" y="180"/>
                </a:move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lnTo>
                  <a:pt x="14170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3" y="341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9" name="object 3289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33089"/>
                </a:moveTo>
                <a:lnTo>
                  <a:pt x="24107" y="8959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0" name="object 3290"/>
          <p:cNvSpPr/>
          <p:nvPr/>
        </p:nvSpPr>
        <p:spPr>
          <a:xfrm>
            <a:off x="4892756" y="5929315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4107" y="8959"/>
                </a:moveTo>
                <a:lnTo>
                  <a:pt x="22507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55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7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1" name="object 3291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2" name="object 3292"/>
          <p:cNvSpPr/>
          <p:nvPr/>
        </p:nvSpPr>
        <p:spPr>
          <a:xfrm>
            <a:off x="4916693" y="5936203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170" y="26569"/>
                </a:moveTo>
                <a:lnTo>
                  <a:pt x="0" y="26591"/>
                </a:lnTo>
                <a:lnTo>
                  <a:pt x="170" y="266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3" name="object 3293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4" name="object 3294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5" name="object 3295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6" name="object 3296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7" name="object 3297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2" y="9477"/>
                </a:lnTo>
                <a:lnTo>
                  <a:pt x="65989" y="4833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8" name="object 3298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2" y="9477"/>
                </a:lnTo>
                <a:lnTo>
                  <a:pt x="65989" y="4833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9" name="object 3299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  <a:lnTo>
                  <a:pt x="65515" y="3961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0" name="object 3300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</a:path>
              <a:path w="70866" h="33108">
                <a:moveTo>
                  <a:pt x="65515" y="3961"/>
                </a:move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1" name="object 3301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  <a:lnTo>
                  <a:pt x="41565" y="622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2" name="object 3302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</a:path>
              <a:path w="72440" h="31769">
                <a:moveTo>
                  <a:pt x="41565" y="622"/>
                </a:move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3" name="object 3303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  <a:lnTo>
                  <a:pt x="17895" y="169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4" name="object 3304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5" name="object 3305"/>
          <p:cNvSpPr/>
          <p:nvPr/>
        </p:nvSpPr>
        <p:spPr>
          <a:xfrm>
            <a:off x="4737807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6" name="object 3306"/>
          <p:cNvSpPr/>
          <p:nvPr/>
        </p:nvSpPr>
        <p:spPr>
          <a:xfrm>
            <a:off x="4737807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7" name="object 3307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8" name="object 3308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9" name="object 3309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70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904" y="9483"/>
                </a:lnTo>
                <a:lnTo>
                  <a:pt x="65984" y="4829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0" name="object 3310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904" y="9483"/>
                </a:lnTo>
                <a:lnTo>
                  <a:pt x="65984" y="4829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1" name="object 3311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81" y="31629"/>
                </a:move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2" name="object 3312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3" name="object 3313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3479" y="28166"/>
                </a:move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4" name="object 3314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5" name="object 3315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  <a:lnTo>
                  <a:pt x="59297" y="3075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6" name="object 3316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</a:path>
              <a:path w="73558" h="30218">
                <a:moveTo>
                  <a:pt x="59297" y="3075"/>
                </a:move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7" name="object 3317"/>
          <p:cNvSpPr/>
          <p:nvPr/>
        </p:nvSpPr>
        <p:spPr>
          <a:xfrm>
            <a:off x="4880846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5" y="27684"/>
                </a:moveTo>
                <a:lnTo>
                  <a:pt x="36015" y="272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5" y="276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8" name="object 3318"/>
          <p:cNvSpPr/>
          <p:nvPr/>
        </p:nvSpPr>
        <p:spPr>
          <a:xfrm>
            <a:off x="4880846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5" y="272"/>
                </a:move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5" y="2768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9" name="object 3319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  <a:lnTo>
                  <a:pt x="13274" y="15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0" name="object 3320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1" name="object 3321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2" name="object 3322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3" name="object 3323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4" name="object 3324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5" name="object 3325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18" y="9480"/>
                </a:lnTo>
                <a:lnTo>
                  <a:pt x="65991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6" name="object 3326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18" y="9480"/>
                </a:lnTo>
                <a:lnTo>
                  <a:pt x="65991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7" name="object 3327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8" name="object 3328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9" name="object 3329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0" name="object 3330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1" name="object 3331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2" name="object 3332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3" name="object 3333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3149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4" name="object 3334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5" name="object 3335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  <a:lnTo>
                  <a:pt x="54670" y="2437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6" name="object 3336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</a:path>
              <a:path w="74561" h="27655">
                <a:moveTo>
                  <a:pt x="54670" y="2437"/>
                </a:move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7" name="object 3337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  <a:lnTo>
                  <a:pt x="32522" y="2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8" name="object 3338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9" name="object 3339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0999" y="20482"/>
                </a:lnTo>
                <a:lnTo>
                  <a:pt x="10999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0" name="object 3340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0999" y="204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1" name="object 3341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2" name="object 3342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3" name="object 3343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4" name="object 3344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5" name="object 3345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24" y="0"/>
                </a:lnTo>
                <a:lnTo>
                  <a:pt x="27409" y="4563"/>
                </a:lnTo>
                <a:lnTo>
                  <a:pt x="20561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6" name="object 3346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24" y="0"/>
                </a:lnTo>
                <a:lnTo>
                  <a:pt x="27409" y="4563"/>
                </a:lnTo>
                <a:lnTo>
                  <a:pt x="20561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7" name="object 3347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8" name="object 3348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97" y="14261"/>
                </a:move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9" name="object 3349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0" name="object 3350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1" name="object 3351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6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32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2" name="object 3352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32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3" name="object 3353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96"/>
                </a:move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4" name="object 3354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5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5" name="object 3355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6" name="object 3356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7" name="object 3357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39"/>
                </a:lnTo>
                <a:lnTo>
                  <a:pt x="69565" y="15083"/>
                </a:lnTo>
                <a:lnTo>
                  <a:pt x="73924" y="16395"/>
                </a:lnTo>
                <a:lnTo>
                  <a:pt x="73924" y="15805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8" name="object 3358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39"/>
                </a:lnTo>
                <a:lnTo>
                  <a:pt x="69565" y="15083"/>
                </a:lnTo>
                <a:lnTo>
                  <a:pt x="73924" y="16395"/>
                </a:lnTo>
              </a:path>
              <a:path w="74625" h="27206">
                <a:moveTo>
                  <a:pt x="73924" y="15805"/>
                </a:move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9" name="object 3359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  <a:lnTo>
                  <a:pt x="52401" y="2380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0" name="object 3360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</a:path>
              <a:path w="74409" h="27101">
                <a:moveTo>
                  <a:pt x="52401" y="2380"/>
                </a:move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1" name="object 3361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0"/>
                </a:moveTo>
                <a:lnTo>
                  <a:pt x="29845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  <a:lnTo>
                  <a:pt x="31559" y="20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2" name="object 3362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0"/>
                </a:moveTo>
                <a:lnTo>
                  <a:pt x="29845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3" name="object 3363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  <a:lnTo>
                  <a:pt x="11437" y="9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4" name="object 3364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5" name="object 3365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6" name="object 3366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7" name="object 3367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8" name="object 3368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9" name="object 3369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0" name="object 3370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1" name="object 3371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2" name="object 3372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3" name="object 3373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3479" y="28164"/>
                </a:move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4" name="object 3374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22517" y="12543"/>
                </a:move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5" name="object 3375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6" name="object 3376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7" name="object 3377"/>
          <p:cNvSpPr/>
          <p:nvPr/>
        </p:nvSpPr>
        <p:spPr>
          <a:xfrm>
            <a:off x="4756632" y="5991803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162" y="21786"/>
                </a:move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7820" y="27510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4" y="12618"/>
                </a:lnTo>
                <a:lnTo>
                  <a:pt x="69401" y="11606"/>
                </a:lnTo>
                <a:lnTo>
                  <a:pt x="74218" y="12515"/>
                </a:lnTo>
                <a:lnTo>
                  <a:pt x="71094" y="9657"/>
                </a:lnTo>
                <a:lnTo>
                  <a:pt x="67348" y="6977"/>
                </a:lnTo>
                <a:lnTo>
                  <a:pt x="63106" y="4730"/>
                </a:lnTo>
                <a:lnTo>
                  <a:pt x="48650" y="0"/>
                </a:lnTo>
                <a:lnTo>
                  <a:pt x="35904" y="270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8" name="object 3378"/>
          <p:cNvSpPr/>
          <p:nvPr/>
        </p:nvSpPr>
        <p:spPr>
          <a:xfrm>
            <a:off x="4756632" y="5991803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24422" y="9048"/>
                </a:move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7820" y="27510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4" y="12618"/>
                </a:lnTo>
                <a:lnTo>
                  <a:pt x="69401" y="11606"/>
                </a:lnTo>
                <a:lnTo>
                  <a:pt x="74218" y="12515"/>
                </a:lnTo>
                <a:lnTo>
                  <a:pt x="71094" y="9657"/>
                </a:lnTo>
                <a:lnTo>
                  <a:pt x="67348" y="6977"/>
                </a:lnTo>
                <a:lnTo>
                  <a:pt x="63106" y="4730"/>
                </a:lnTo>
                <a:lnTo>
                  <a:pt x="48650" y="0"/>
                </a:lnTo>
                <a:lnTo>
                  <a:pt x="35904" y="270"/>
                </a:lnTo>
                <a:lnTo>
                  <a:pt x="26863" y="5163"/>
                </a:lnTo>
                <a:lnTo>
                  <a:pt x="24422" y="90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9" name="object 3379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51"/>
                </a:move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0" name="object 3380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1" name="object 3381"/>
          <p:cNvSpPr/>
          <p:nvPr/>
        </p:nvSpPr>
        <p:spPr>
          <a:xfrm>
            <a:off x="4801535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4" y="14741"/>
                </a:lnTo>
                <a:lnTo>
                  <a:pt x="69548" y="15068"/>
                </a:lnTo>
                <a:lnTo>
                  <a:pt x="74625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2" name="object 3382"/>
          <p:cNvSpPr/>
          <p:nvPr/>
        </p:nvSpPr>
        <p:spPr>
          <a:xfrm>
            <a:off x="4801535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4" y="14741"/>
                </a:lnTo>
                <a:lnTo>
                  <a:pt x="69548" y="15068"/>
                </a:lnTo>
                <a:lnTo>
                  <a:pt x="74625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3" name="object 3383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4" name="object 3384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43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5" name="object 3385"/>
          <p:cNvSpPr/>
          <p:nvPr/>
        </p:nvSpPr>
        <p:spPr>
          <a:xfrm>
            <a:off x="4843888" y="6045800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44236" y="23836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  <a:lnTo>
                  <a:pt x="72974" y="18814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6" name="object 3386"/>
          <p:cNvSpPr/>
          <p:nvPr/>
        </p:nvSpPr>
        <p:spPr>
          <a:xfrm>
            <a:off x="4843888" y="6045800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44236" y="23836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</a:path>
              <a:path w="74002" h="26896">
                <a:moveTo>
                  <a:pt x="72974" y="18814"/>
                </a:move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7" name="object 3387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9"/>
                </a:lnTo>
                <a:lnTo>
                  <a:pt x="52839" y="3405"/>
                </a:ln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8" name="object 3388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9"/>
                </a:lnTo>
              </a:path>
              <a:path w="73406" h="26581">
                <a:moveTo>
                  <a:pt x="52839" y="3405"/>
                </a:move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9" name="object 3389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25959"/>
                </a:moveTo>
                <a:lnTo>
                  <a:pt x="33418" y="1003"/>
                </a:ln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0" name="object 3390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1003"/>
                </a:move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1" name="object 3391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  <a:lnTo>
                  <a:pt x="14735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2" name="object 3392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3" name="object 3393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4" name="object 3394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5" name="object 3395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6" name="object 3396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7" name="object 3397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8" name="object 3398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9" name="object 3399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0" name="object 3400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1" name="object 3401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3479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48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2" name="object 3402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22517" y="12543"/>
                </a:move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48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3" name="object 3403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4" name="object 3404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5" name="object 3405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3136" y="21796"/>
                </a:move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36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6" name="object 3406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24409" y="9045"/>
                </a:move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36" y="21796"/>
                </a:ln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7" name="object 3407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64"/>
                </a:move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8" name="object 3408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9" name="object 3409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0" name="object 3410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1" name="object 3411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8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2" name="object 3412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48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3" name="object 3413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4" name="object 3414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5" name="object 3415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3847" y="9101"/>
                </a:move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3" y="17353"/>
                </a:lnTo>
                <a:lnTo>
                  <a:pt x="68439" y="19536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lnTo>
                  <a:pt x="17019" y="10159"/>
                </a:lnTo>
                <a:lnTo>
                  <a:pt x="3847" y="9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6" name="object 3416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26619" y="5050"/>
                </a:moveTo>
                <a:lnTo>
                  <a:pt x="17019" y="10159"/>
                </a:lnTo>
                <a:lnTo>
                  <a:pt x="3847" y="9101"/>
                </a:ln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3" y="17353"/>
                </a:lnTo>
                <a:lnTo>
                  <a:pt x="68439" y="19536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7" name="object 3417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197"/>
                </a:move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8" name="object 3418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3"/>
                </a:move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9" name="object 3419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  <a:lnTo>
                  <a:pt x="56145" y="7017"/>
                </a:ln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0" name="object 3420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</a:path>
              <a:path w="71805" h="25744">
                <a:moveTo>
                  <a:pt x="56145" y="7017"/>
                </a:move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1" name="object 3421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24647"/>
                </a:moveTo>
                <a:lnTo>
                  <a:pt x="38200" y="112"/>
                </a:ln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2" name="object 3422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112"/>
                </a:move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3" name="object 3423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  <a:lnTo>
                  <a:pt x="21012" y="44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4" name="object 3424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5" name="object 3425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  <a:lnTo>
                  <a:pt x="4523" y="2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6" name="object 3426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7" name="object 3427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8" name="object 3428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9" name="object 3429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0" name="object 3430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1" name="object 3431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2" name="object 3432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3" name="object 3433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4" name="object 3434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5" name="object 3435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6" name="object 3436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7" name="object 3437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3378" y="24754"/>
                </a:move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8" name="object 3438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23571" y="10771"/>
                </a:move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9" name="object 3439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7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0" name="object 3440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1" name="object 3441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2" name="object 3442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3" name="object 3443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3513" y="14964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7"/>
                </a:lnTo>
                <a:lnTo>
                  <a:pt x="69551" y="15082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lnTo>
                  <a:pt x="16883" y="13893"/>
                </a:lnTo>
                <a:lnTo>
                  <a:pt x="3513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4" name="object 3444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25730" y="7118"/>
                </a:moveTo>
                <a:lnTo>
                  <a:pt x="16883" y="13893"/>
                </a:lnTo>
                <a:lnTo>
                  <a:pt x="3513" y="14964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7"/>
                </a:lnTo>
                <a:lnTo>
                  <a:pt x="69551" y="15082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5" name="object 3445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3740" y="12930"/>
                </a:moveTo>
                <a:lnTo>
                  <a:pt x="0" y="12073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6" name="object 3446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3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7" name="object 3447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839" y="10983"/>
                </a:move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11"/>
                </a:lnTo>
                <a:lnTo>
                  <a:pt x="22013" y="24936"/>
                </a:lnTo>
                <a:lnTo>
                  <a:pt x="34344" y="26896"/>
                </a:lnTo>
                <a:lnTo>
                  <a:pt x="44229" y="23832"/>
                </a:lnTo>
                <a:lnTo>
                  <a:pt x="46761" y="21500"/>
                </a:lnTo>
                <a:lnTo>
                  <a:pt x="56091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6" y="2598"/>
                </a:lnTo>
                <a:lnTo>
                  <a:pt x="39784" y="0"/>
                </a:lnTo>
                <a:lnTo>
                  <a:pt x="29850" y="2530"/>
                </a:lnTo>
                <a:lnTo>
                  <a:pt x="26428" y="5739"/>
                </a:lnTo>
                <a:lnTo>
                  <a:pt x="17077" y="11351"/>
                </a:lnTo>
                <a:lnTo>
                  <a:pt x="3839" y="109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8" name="object 3448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26428" y="5739"/>
                </a:moveTo>
                <a:lnTo>
                  <a:pt x="17077" y="11351"/>
                </a:lnTo>
                <a:lnTo>
                  <a:pt x="3839" y="10983"/>
                </a:ln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11"/>
                </a:lnTo>
                <a:lnTo>
                  <a:pt x="22013" y="24936"/>
                </a:lnTo>
                <a:lnTo>
                  <a:pt x="34344" y="26896"/>
                </a:lnTo>
                <a:lnTo>
                  <a:pt x="44229" y="23832"/>
                </a:lnTo>
                <a:lnTo>
                  <a:pt x="46761" y="21500"/>
                </a:lnTo>
                <a:lnTo>
                  <a:pt x="56091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6" y="2598"/>
                </a:lnTo>
                <a:lnTo>
                  <a:pt x="39784" y="0"/>
                </a:lnTo>
                <a:lnTo>
                  <a:pt x="29850" y="2530"/>
                </a:lnTo>
                <a:lnTo>
                  <a:pt x="26428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9" name="object 3449"/>
          <p:cNvSpPr/>
          <p:nvPr/>
        </p:nvSpPr>
        <p:spPr>
          <a:xfrm>
            <a:off x="4781230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3838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lnTo>
                  <a:pt x="17020" y="10161"/>
                </a:lnTo>
                <a:lnTo>
                  <a:pt x="3838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0" name="object 3450"/>
          <p:cNvSpPr/>
          <p:nvPr/>
        </p:nvSpPr>
        <p:spPr>
          <a:xfrm>
            <a:off x="4781230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26619" y="5055"/>
                </a:moveTo>
                <a:lnTo>
                  <a:pt x="17020" y="10161"/>
                </a:ln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1" name="object 3451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16" y="12200"/>
                </a:move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2" name="object 3452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7"/>
                </a:move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3" name="object 3453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3978" y="5663"/>
                </a:move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4" name="object 3454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5" name="object 3455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4444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6" name="object 3456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7" name="object 3457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7" y="19586"/>
                </a:lnTo>
                <a:lnTo>
                  <a:pt x="62414" y="22726"/>
                </a:lnTo>
                <a:lnTo>
                  <a:pt x="62414" y="14689"/>
                </a:ln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8" name="object 3458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7" y="19586"/>
                </a:lnTo>
                <a:lnTo>
                  <a:pt x="62414" y="22726"/>
                </a:lnTo>
              </a:path>
              <a:path w="69862" h="26956">
                <a:moveTo>
                  <a:pt x="62414" y="14689"/>
                </a:move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9" name="object 3459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  <a:lnTo>
                  <a:pt x="45938" y="362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0" name="object 3460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</a:path>
              <a:path w="68783" h="29184">
                <a:moveTo>
                  <a:pt x="45938" y="3622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1" name="object 3461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  <a:lnTo>
                  <a:pt x="30187" y="2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2" name="object 3462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3" name="object 3463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  <a:lnTo>
                  <a:pt x="15140" y="7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4" name="object 3464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5" name="object 3465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  <a:lnTo>
                  <a:pt x="800" y="6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6" name="object 3466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7" name="object 3467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8" name="object 3468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9" name="object 3469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0" name="object 3470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1" name="object 3471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2" y="34673"/>
                </a:moveTo>
                <a:lnTo>
                  <a:pt x="7721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5" y="9480"/>
                </a:lnTo>
                <a:lnTo>
                  <a:pt x="66018" y="4836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2" name="object 3472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lnTo>
                  <a:pt x="7721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5" y="9480"/>
                </a:lnTo>
                <a:lnTo>
                  <a:pt x="66018" y="4836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3" name="object 3473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3568" y="31639"/>
                </a:move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4" name="object 3474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5" name="object 3475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6" name="object 3476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7" name="object 3477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8" name="object 3478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9" name="object 3479"/>
          <p:cNvSpPr/>
          <p:nvPr/>
        </p:nvSpPr>
        <p:spPr>
          <a:xfrm>
            <a:off x="4632415" y="6013477"/>
            <a:ext cx="74231" cy="28691"/>
          </a:xfrm>
          <a:custGeom>
            <a:avLst/>
            <a:gdLst/>
            <a:ahLst/>
            <a:cxnLst/>
            <a:rect l="l" t="t" r="r" b="b"/>
            <a:pathLst>
              <a:path w="74231" h="28691">
                <a:moveTo>
                  <a:pt x="3162" y="21789"/>
                </a:moveTo>
                <a:lnTo>
                  <a:pt x="6769" y="23859"/>
                </a:lnTo>
                <a:lnTo>
                  <a:pt x="10795" y="25408"/>
                </a:lnTo>
                <a:lnTo>
                  <a:pt x="25200" y="28691"/>
                </a:lnTo>
                <a:lnTo>
                  <a:pt x="37823" y="27514"/>
                </a:lnTo>
                <a:lnTo>
                  <a:pt x="46625" y="21638"/>
                </a:lnTo>
                <a:lnTo>
                  <a:pt x="47904" y="19579"/>
                </a:lnTo>
                <a:lnTo>
                  <a:pt x="56076" y="12623"/>
                </a:lnTo>
                <a:lnTo>
                  <a:pt x="69398" y="11608"/>
                </a:lnTo>
                <a:lnTo>
                  <a:pt x="74231" y="12518"/>
                </a:lnTo>
                <a:lnTo>
                  <a:pt x="71107" y="9660"/>
                </a:lnTo>
                <a:lnTo>
                  <a:pt x="67348" y="6981"/>
                </a:lnTo>
                <a:lnTo>
                  <a:pt x="63106" y="4720"/>
                </a:lnTo>
                <a:lnTo>
                  <a:pt x="48653" y="0"/>
                </a:lnTo>
                <a:lnTo>
                  <a:pt x="35907" y="280"/>
                </a:lnTo>
                <a:lnTo>
                  <a:pt x="26868" y="5178"/>
                </a:lnTo>
                <a:lnTo>
                  <a:pt x="24434" y="9051"/>
                </a:lnTo>
                <a:lnTo>
                  <a:pt x="16144" y="17108"/>
                </a:lnTo>
                <a:lnTo>
                  <a:pt x="2430" y="19629"/>
                </a:lnTo>
                <a:lnTo>
                  <a:pt x="0" y="19490"/>
                </a:lnTo>
                <a:lnTo>
                  <a:pt x="3162" y="217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0" name="object 3480"/>
          <p:cNvSpPr/>
          <p:nvPr/>
        </p:nvSpPr>
        <p:spPr>
          <a:xfrm>
            <a:off x="4632415" y="6013477"/>
            <a:ext cx="74231" cy="28691"/>
          </a:xfrm>
          <a:custGeom>
            <a:avLst/>
            <a:gdLst/>
            <a:ahLst/>
            <a:cxnLst/>
            <a:rect l="l" t="t" r="r" b="b"/>
            <a:pathLst>
              <a:path w="74231" h="28691">
                <a:moveTo>
                  <a:pt x="24434" y="9051"/>
                </a:moveTo>
                <a:lnTo>
                  <a:pt x="16144" y="17108"/>
                </a:lnTo>
                <a:lnTo>
                  <a:pt x="2430" y="19629"/>
                </a:lnTo>
                <a:lnTo>
                  <a:pt x="0" y="19490"/>
                </a:lnTo>
                <a:lnTo>
                  <a:pt x="3162" y="21789"/>
                </a:lnTo>
                <a:lnTo>
                  <a:pt x="6769" y="23859"/>
                </a:lnTo>
                <a:lnTo>
                  <a:pt x="10795" y="25408"/>
                </a:lnTo>
                <a:lnTo>
                  <a:pt x="25200" y="28691"/>
                </a:lnTo>
                <a:lnTo>
                  <a:pt x="37823" y="27514"/>
                </a:lnTo>
                <a:lnTo>
                  <a:pt x="46625" y="21638"/>
                </a:lnTo>
                <a:lnTo>
                  <a:pt x="47904" y="19579"/>
                </a:lnTo>
                <a:lnTo>
                  <a:pt x="56076" y="12623"/>
                </a:lnTo>
                <a:lnTo>
                  <a:pt x="69398" y="11608"/>
                </a:lnTo>
                <a:lnTo>
                  <a:pt x="74231" y="12518"/>
                </a:lnTo>
                <a:lnTo>
                  <a:pt x="71107" y="9660"/>
                </a:lnTo>
                <a:lnTo>
                  <a:pt x="67348" y="6981"/>
                </a:lnTo>
                <a:lnTo>
                  <a:pt x="63106" y="4720"/>
                </a:lnTo>
                <a:lnTo>
                  <a:pt x="48653" y="0"/>
                </a:lnTo>
                <a:lnTo>
                  <a:pt x="35907" y="280"/>
                </a:lnTo>
                <a:lnTo>
                  <a:pt x="26868" y="5178"/>
                </a:lnTo>
                <a:lnTo>
                  <a:pt x="24434" y="90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1" name="object 3481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2" name="object 3482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3" name="object 3483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4" name="object 3484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5" name="object 3485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3734" y="12938"/>
                </a:moveTo>
                <a:lnTo>
                  <a:pt x="0" y="12085"/>
                </a:lnTo>
                <a:lnTo>
                  <a:pt x="2692" y="14956"/>
                </a:lnTo>
                <a:lnTo>
                  <a:pt x="5905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6" name="object 3486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6"/>
                </a:lnTo>
                <a:lnTo>
                  <a:pt x="5905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7" name="object 3487"/>
          <p:cNvSpPr/>
          <p:nvPr/>
        </p:nvSpPr>
        <p:spPr>
          <a:xfrm>
            <a:off x="4719693" y="6067481"/>
            <a:ext cx="73977" cy="26893"/>
          </a:xfrm>
          <a:custGeom>
            <a:avLst/>
            <a:gdLst/>
            <a:ahLst/>
            <a:cxnLst/>
            <a:rect l="l" t="t" r="r" b="b"/>
            <a:pathLst>
              <a:path w="73977" h="26893">
                <a:moveTo>
                  <a:pt x="3818" y="10985"/>
                </a:move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19"/>
                </a:lnTo>
                <a:lnTo>
                  <a:pt x="21994" y="24935"/>
                </a:lnTo>
                <a:lnTo>
                  <a:pt x="34327" y="26893"/>
                </a:lnTo>
                <a:lnTo>
                  <a:pt x="44214" y="23830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lnTo>
                  <a:pt x="17059" y="11355"/>
                </a:lnTo>
                <a:lnTo>
                  <a:pt x="3818" y="109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8" name="object 3488"/>
          <p:cNvSpPr/>
          <p:nvPr/>
        </p:nvSpPr>
        <p:spPr>
          <a:xfrm>
            <a:off x="4719693" y="6067481"/>
            <a:ext cx="73977" cy="26893"/>
          </a:xfrm>
          <a:custGeom>
            <a:avLst/>
            <a:gdLst/>
            <a:ahLst/>
            <a:cxnLst/>
            <a:rect l="l" t="t" r="r" b="b"/>
            <a:pathLst>
              <a:path w="73977" h="26893">
                <a:moveTo>
                  <a:pt x="26416" y="5735"/>
                </a:moveTo>
                <a:lnTo>
                  <a:pt x="17059" y="11355"/>
                </a:lnTo>
                <a:lnTo>
                  <a:pt x="3818" y="10985"/>
                </a:ln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19"/>
                </a:lnTo>
                <a:lnTo>
                  <a:pt x="21994" y="24935"/>
                </a:lnTo>
                <a:lnTo>
                  <a:pt x="34327" y="26893"/>
                </a:lnTo>
                <a:lnTo>
                  <a:pt x="44214" y="23830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9" name="object 3489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0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lnTo>
                  <a:pt x="17032" y="10160"/>
                </a:lnTo>
                <a:lnTo>
                  <a:pt x="3850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0" name="object 3490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1" name="object 3491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2" name="object 3492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3" name="object 3493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78" y="5663"/>
                </a:move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4" name="object 3494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5" name="object 3495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4444" y="8937"/>
                </a:move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6" name="object 3496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26809" y="3082"/>
                </a:move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7" name="object 3497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8" name="object 3498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9" name="object 3499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48" y="7264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0" name="object 3500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lnTo>
                  <a:pt x="3848" y="7264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1" name="object 3501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2" name="object 3502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3" name="object 3503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  <a:lnTo>
                  <a:pt x="56542" y="16466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4" name="object 3504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</a:path>
              <a:path w="66522" h="34036">
                <a:moveTo>
                  <a:pt x="56542" y="16466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5" name="object 3505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  <a:lnTo>
                  <a:pt x="42207" y="6562"/>
                </a:lnTo>
                <a:lnTo>
                  <a:pt x="41072" y="5813"/>
                </a:lnTo>
                <a:lnTo>
                  <a:pt x="31064" y="4344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6" name="object 3506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</a:path>
              <a:path w="65341" h="36258">
                <a:moveTo>
                  <a:pt x="42207" y="6562"/>
                </a:moveTo>
                <a:lnTo>
                  <a:pt x="41072" y="5813"/>
                </a:lnTo>
                <a:lnTo>
                  <a:pt x="31064" y="4344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7" name="object 3507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8" y="30042"/>
                </a:lnTo>
                <a:lnTo>
                  <a:pt x="28648" y="6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8" name="object 3508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8" y="300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9" name="object 3509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  <a:lnTo>
                  <a:pt x="15772" y="90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0" name="object 3510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1" name="object 3511"/>
          <p:cNvSpPr/>
          <p:nvPr/>
        </p:nvSpPr>
        <p:spPr>
          <a:xfrm>
            <a:off x="4913283" y="630232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  <a:lnTo>
                  <a:pt x="3580" y="32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2" name="object 3512"/>
          <p:cNvSpPr/>
          <p:nvPr/>
        </p:nvSpPr>
        <p:spPr>
          <a:xfrm>
            <a:off x="4913283" y="630232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3" name="object 3513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4" name="object 3514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5" name="object 3515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6" name="object 3516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7" name="object 3517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8" name="object 3518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9" name="object 3519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0" name="object 3520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1" name="object 3521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479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2" name="object 3522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22517" y="12555"/>
                </a:move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3" name="object 3523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7"/>
                </a:move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4" name="object 3524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5" name="object 3525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6" name="object 3526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7" name="object 3527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8" name="object 3528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9" name="object 3529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0" name="object 3530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1" name="object 3531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2" name="object 3532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3" name="object 3533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4" name="object 3534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5" name="object 3535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53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4" y="17359"/>
                </a:lnTo>
                <a:lnTo>
                  <a:pt x="68471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6" name="object 3536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4" y="17359"/>
                </a:lnTo>
                <a:lnTo>
                  <a:pt x="68471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7" name="object 3537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8" name="object 3538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9" name="object 3539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81" y="5663"/>
                </a:move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75" y="7892"/>
                </a:lnTo>
                <a:lnTo>
                  <a:pt x="3981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0" name="object 3540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17"/>
                </a:moveTo>
                <a:lnTo>
                  <a:pt x="16875" y="7892"/>
                </a:lnTo>
                <a:lnTo>
                  <a:pt x="3981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1" name="object 3541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4432" y="8934"/>
                </a:move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2" name="object 3542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26797" y="3079"/>
                </a:move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3" name="object 3543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1778" y="3969"/>
                </a:move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4" name="object 3544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6771" y="2560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5" name="object 3545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60" y="7277"/>
                </a:lnTo>
                <a:lnTo>
                  <a:pt x="6680" y="10693"/>
                </a:lnTo>
                <a:lnTo>
                  <a:pt x="16977" y="20341"/>
                </a:lnTo>
                <a:lnTo>
                  <a:pt x="27975" y="25618"/>
                </a:lnTo>
                <a:lnTo>
                  <a:pt x="38124" y="25722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6" name="object 3546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6680" y="10693"/>
                </a:lnTo>
                <a:lnTo>
                  <a:pt x="16977" y="20341"/>
                </a:lnTo>
                <a:lnTo>
                  <a:pt x="27975" y="25618"/>
                </a:lnTo>
                <a:lnTo>
                  <a:pt x="38124" y="25722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7" name="object 3547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8" name="object 3548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9" name="object 3549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0" name="object 3550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1" name="object 3551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5397" y="11455"/>
                </a:move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5" y="12603"/>
                </a:lnTo>
                <a:lnTo>
                  <a:pt x="41077" y="5807"/>
                </a:lnTo>
                <a:lnTo>
                  <a:pt x="31078" y="4333"/>
                </a:lnTo>
                <a:lnTo>
                  <a:pt x="26009" y="6235"/>
                </a:ln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2" name="object 3552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26009" y="6235"/>
                </a:move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5" y="12603"/>
                </a:lnTo>
                <a:lnTo>
                  <a:pt x="41077" y="5807"/>
                </a:lnTo>
                <a:lnTo>
                  <a:pt x="31078" y="4333"/>
                </a:lnTo>
                <a:lnTo>
                  <a:pt x="26009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3" name="object 3553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5080" y="11595"/>
                </a:move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4" name="object 3554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25806" y="7073"/>
                </a:move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5" name="object 3555"/>
          <p:cNvSpPr/>
          <p:nvPr/>
        </p:nvSpPr>
        <p:spPr>
          <a:xfrm>
            <a:off x="4859687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5" y="25560"/>
                </a:moveTo>
                <a:lnTo>
                  <a:pt x="50438" y="15718"/>
                </a:lnTo>
                <a:lnTo>
                  <a:pt x="40415" y="8333"/>
                </a:lnTo>
                <a:lnTo>
                  <a:pt x="30409" y="6378"/>
                </a:lnTo>
                <a:lnTo>
                  <a:pt x="25615" y="7873"/>
                </a:ln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72"/>
                </a:lnTo>
                <a:lnTo>
                  <a:pt x="4775" y="11722"/>
                </a:lnTo>
                <a:lnTo>
                  <a:pt x="13416" y="23189"/>
                </a:lnTo>
                <a:lnTo>
                  <a:pt x="23588" y="30235"/>
                </a:lnTo>
                <a:lnTo>
                  <a:pt x="33670" y="31868"/>
                </a:lnTo>
                <a:lnTo>
                  <a:pt x="37604" y="30645"/>
                </a:lnTo>
                <a:lnTo>
                  <a:pt x="47810" y="29826"/>
                </a:lnTo>
                <a:lnTo>
                  <a:pt x="57175" y="35076"/>
                </a:lnTo>
                <a:lnTo>
                  <a:pt x="57175" y="25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6" name="object 3556"/>
          <p:cNvSpPr/>
          <p:nvPr/>
        </p:nvSpPr>
        <p:spPr>
          <a:xfrm>
            <a:off x="4859687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5" y="25560"/>
                </a:moveTo>
                <a:lnTo>
                  <a:pt x="50438" y="15718"/>
                </a:lnTo>
                <a:lnTo>
                  <a:pt x="40415" y="8333"/>
                </a:lnTo>
                <a:lnTo>
                  <a:pt x="30409" y="6378"/>
                </a:lnTo>
                <a:lnTo>
                  <a:pt x="25615" y="7873"/>
                </a:ln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72"/>
                </a:lnTo>
                <a:lnTo>
                  <a:pt x="4775" y="11722"/>
                </a:lnTo>
                <a:lnTo>
                  <a:pt x="13416" y="23189"/>
                </a:lnTo>
                <a:lnTo>
                  <a:pt x="23588" y="30235"/>
                </a:lnTo>
                <a:lnTo>
                  <a:pt x="33670" y="31868"/>
                </a:lnTo>
                <a:lnTo>
                  <a:pt x="37604" y="30645"/>
                </a:lnTo>
                <a:lnTo>
                  <a:pt x="47810" y="29826"/>
                </a:lnTo>
                <a:lnTo>
                  <a:pt x="57175" y="3507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7" name="object 3557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  <a:lnTo>
                  <a:pt x="44982" y="13374"/>
                </a:ln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5" y="9495"/>
                </a:lnTo>
                <a:lnTo>
                  <a:pt x="3937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8" name="object 3558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</a:path>
              <a:path w="61747" h="42163">
                <a:moveTo>
                  <a:pt x="44982" y="13374"/>
                </a:move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5" y="9495"/>
                </a:lnTo>
                <a:lnTo>
                  <a:pt x="3937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9" name="object 3559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33440"/>
                </a:moveTo>
                <a:lnTo>
                  <a:pt x="33465" y="9115"/>
                </a:ln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0" name="object 3560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9115"/>
                </a:move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1" name="object 3561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  <a:lnTo>
                  <a:pt x="22572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2" name="object 3562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3" name="object 3563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  <a:lnTo>
                  <a:pt x="12325" y="97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4" name="object 3564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5" name="object 3565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  <a:lnTo>
                  <a:pt x="2749" y="33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6" name="object 3566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7" name="object 3567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8" name="object 3568"/>
          <p:cNvSpPr/>
          <p:nvPr/>
        </p:nvSpPr>
        <p:spPr>
          <a:xfrm>
            <a:off x="4779223" y="5926633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1" y="37896"/>
                </a:lnTo>
                <a:lnTo>
                  <a:pt x="38302" y="29847"/>
                </a:lnTo>
                <a:lnTo>
                  <a:pt x="42189" y="20015"/>
                </a:lnTo>
                <a:lnTo>
                  <a:pt x="46950" y="9706"/>
                </a:lnTo>
                <a:lnTo>
                  <a:pt x="59918" y="2732"/>
                </a:lnTo>
                <a:lnTo>
                  <a:pt x="62915" y="1968"/>
                </a:lnTo>
                <a:lnTo>
                  <a:pt x="58788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9" name="object 3569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0" name="object 3570"/>
          <p:cNvSpPr/>
          <p:nvPr/>
        </p:nvSpPr>
        <p:spPr>
          <a:xfrm>
            <a:off x="4803166" y="592823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10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0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58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1" name="object 3571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8" y="9478"/>
                </a:lnTo>
                <a:lnTo>
                  <a:pt x="66005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2" name="object 3572"/>
          <p:cNvSpPr/>
          <p:nvPr/>
        </p:nvSpPr>
        <p:spPr>
          <a:xfrm>
            <a:off x="4827254" y="5931753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8" y="9478"/>
                </a:lnTo>
                <a:lnTo>
                  <a:pt x="66005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3" name="object 3573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  <a:lnTo>
                  <a:pt x="65515" y="3961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4" name="object 3574"/>
          <p:cNvSpPr/>
          <p:nvPr/>
        </p:nvSpPr>
        <p:spPr>
          <a:xfrm>
            <a:off x="4851346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7006" y="33078"/>
                </a:move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5515" y="7355"/>
                </a:lnTo>
              </a:path>
              <a:path w="70866" h="33108">
                <a:moveTo>
                  <a:pt x="65515" y="3961"/>
                </a:move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5" name="object 3575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  <a:lnTo>
                  <a:pt x="41565" y="622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6" name="object 3576"/>
          <p:cNvSpPr/>
          <p:nvPr/>
        </p:nvSpPr>
        <p:spPr>
          <a:xfrm>
            <a:off x="4875296" y="5943423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8941" y="28572"/>
                </a:moveTo>
                <a:lnTo>
                  <a:pt x="41565" y="26030"/>
                </a:lnTo>
              </a:path>
              <a:path w="72440" h="31769">
                <a:moveTo>
                  <a:pt x="41565" y="622"/>
                </a:move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196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7" name="object 3577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  <a:lnTo>
                  <a:pt x="17895" y="169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8" name="object 3578"/>
          <p:cNvSpPr/>
          <p:nvPr/>
        </p:nvSpPr>
        <p:spPr>
          <a:xfrm>
            <a:off x="4898966" y="5952303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17895" y="16970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5" y="2902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9" name="object 3579"/>
          <p:cNvSpPr/>
          <p:nvPr/>
        </p:nvSpPr>
        <p:spPr>
          <a:xfrm>
            <a:off x="4737807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0" name="object 3580"/>
          <p:cNvSpPr/>
          <p:nvPr/>
        </p:nvSpPr>
        <p:spPr>
          <a:xfrm>
            <a:off x="4737807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1" name="object 3581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2" name="object 3582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3" name="object 3583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70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898" y="9482"/>
                </a:lnTo>
                <a:lnTo>
                  <a:pt x="6596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4" name="object 3584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898" y="9482"/>
                </a:lnTo>
                <a:lnTo>
                  <a:pt x="6596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5" name="object 3585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81" y="31629"/>
                </a:move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6" name="object 3586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7" name="object 3587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3479" y="28166"/>
                </a:move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0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8" name="object 3588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0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9" name="object 3589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  <a:lnTo>
                  <a:pt x="59297" y="3075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0" name="object 3590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</a:path>
              <a:path w="73558" h="30218">
                <a:moveTo>
                  <a:pt x="59297" y="3075"/>
                </a:move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1" name="object 3591"/>
          <p:cNvSpPr/>
          <p:nvPr/>
        </p:nvSpPr>
        <p:spPr>
          <a:xfrm>
            <a:off x="4880846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5" y="27679"/>
                </a:moveTo>
                <a:lnTo>
                  <a:pt x="36015" y="268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49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5" y="276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2" name="object 3592"/>
          <p:cNvSpPr/>
          <p:nvPr/>
        </p:nvSpPr>
        <p:spPr>
          <a:xfrm>
            <a:off x="4880846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5" y="268"/>
                </a:move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49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5" y="2767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3" name="object 3593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  <a:lnTo>
                  <a:pt x="13274" y="15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4" name="object 3594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5" name="object 3595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6" name="object 3596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7" name="object 3597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8" name="object 3598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9" name="object 3599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0" name="object 3600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1" name="object 3601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2" name="object 3602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3" name="object 3603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4" name="object 3604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5" name="object 3605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6" name="object 3606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7" name="object 3607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3149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8" name="object 3608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9" name="object 3609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  <a:lnTo>
                  <a:pt x="54670" y="2437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0" name="object 3610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</a:path>
              <a:path w="74561" h="27655">
                <a:moveTo>
                  <a:pt x="54670" y="2437"/>
                </a:move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1" name="object 3611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  <a:lnTo>
                  <a:pt x="32522" y="2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2" name="object 3612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3" name="object 3613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  <a:lnTo>
                  <a:pt x="10999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4" name="object 3614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5" name="object 3615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6" name="object 3616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7" name="object 3617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8" name="object 3618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9" name="object 3619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0" name="object 3620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1" name="object 3621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2" name="object 3622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97" y="14261"/>
                </a:move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3" name="object 3623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4" name="object 3624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5" name="object 3625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6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6" name="object 3626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7" name="object 3627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96"/>
                </a:move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8" name="object 3628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5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9" name="object 3629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0" name="object 3630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1" name="object 3631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  <a:lnTo>
                  <a:pt x="73924" y="15805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2" name="object 3632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</a:path>
              <a:path w="74625" h="27206">
                <a:moveTo>
                  <a:pt x="73924" y="15805"/>
                </a:move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3" name="object 3633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  <a:lnTo>
                  <a:pt x="52401" y="238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4" name="object 3634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</a:path>
              <a:path w="74409" h="27101">
                <a:moveTo>
                  <a:pt x="52401" y="2381"/>
                </a:move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5" name="object 3635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  <a:lnTo>
                  <a:pt x="31559" y="20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6" name="object 3636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7" name="object 3637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  <a:lnTo>
                  <a:pt x="11437" y="9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8" name="object 3638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9" name="object 3639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0" name="object 3640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1" name="object 3641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2" name="object 3642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3" name="object 3643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4" name="object 3644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5" name="object 3645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6" name="object 3646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7" name="object 3647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3479" y="28164"/>
                </a:move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8" name="object 3648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22517" y="12543"/>
                </a:move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9" name="object 3649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0" name="object 3650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1" name="object 3651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149" y="21791"/>
                </a:move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2" name="object 3652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24422" y="9052"/>
                </a:move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3" name="object 3653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51"/>
                </a:move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4" name="object 3654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5" name="object 3655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6" name="object 3656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7" name="object 3657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8" name="object 3658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43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9" name="object 3659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  <a:lnTo>
                  <a:pt x="72974" y="18814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0" name="object 3660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</a:path>
              <a:path w="74002" h="26897">
                <a:moveTo>
                  <a:pt x="72974" y="18814"/>
                </a:move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1" name="object 3661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  <a:lnTo>
                  <a:pt x="52839" y="3405"/>
                </a:ln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2" name="object 3662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</a:path>
              <a:path w="73406" h="26581">
                <a:moveTo>
                  <a:pt x="52839" y="3405"/>
                </a:move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3" name="object 3663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25959"/>
                </a:moveTo>
                <a:lnTo>
                  <a:pt x="33418" y="1003"/>
                </a:ln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4" name="object 3664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1003"/>
                </a:move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5" name="object 3665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  <a:lnTo>
                  <a:pt x="14735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6" name="object 3666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7" name="object 3667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8" name="object 3668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9" name="object 3669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0" name="object 3670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1" name="object 3671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2" name="object 3672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3" name="object 3673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4" name="object 3674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5" name="object 3675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3479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6" name="object 3676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22517" y="12543"/>
                </a:move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7" name="object 3677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8" name="object 3678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9" name="object 3679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3149" y="21796"/>
                </a:move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0" name="object 3680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24409" y="9045"/>
                </a:move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1" name="object 3681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64"/>
                </a:move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2" name="object 3682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3" name="object 3683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4" name="object 3684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5" name="object 3685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8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6" name="object 3686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48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7" name="object 3687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8" name="object 3688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9" name="object 3689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3847" y="9101"/>
                </a:move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lnTo>
                  <a:pt x="17019" y="10159"/>
                </a:lnTo>
                <a:lnTo>
                  <a:pt x="3847" y="9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0" name="object 3690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26619" y="5050"/>
                </a:moveTo>
                <a:lnTo>
                  <a:pt x="17019" y="10159"/>
                </a:lnTo>
                <a:lnTo>
                  <a:pt x="3847" y="9101"/>
                </a:ln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1" name="object 3691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197"/>
                </a:move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2" name="object 3692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3"/>
                </a:move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3" name="object 3693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  <a:lnTo>
                  <a:pt x="56145" y="7017"/>
                </a:ln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4" name="object 3694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</a:path>
              <a:path w="71805" h="25744">
                <a:moveTo>
                  <a:pt x="56145" y="7017"/>
                </a:move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5" name="object 3695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24647"/>
                </a:moveTo>
                <a:lnTo>
                  <a:pt x="38200" y="112"/>
                </a:ln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6" name="object 3696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112"/>
                </a:move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7" name="object 3697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  <a:lnTo>
                  <a:pt x="21012" y="44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8" name="object 3698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9" name="object 3699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  <a:lnTo>
                  <a:pt x="4523" y="2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0" name="object 3700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1" name="object 3701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2" name="object 3702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3" name="object 3703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4" name="object 3704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5" name="object 3705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6" name="object 3706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7" name="object 3707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8" name="object 3708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9" name="object 3709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0" name="object 3710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1" name="object 3711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3378" y="24754"/>
                </a:move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2" name="object 3712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23571" y="10771"/>
                </a:move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3" name="object 3713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7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4" name="object 3714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5" name="object 3715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6" name="object 3716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7" name="object 3717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3513" y="14964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2"/>
                </a:lnTo>
                <a:lnTo>
                  <a:pt x="69551" y="15081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lnTo>
                  <a:pt x="16883" y="13893"/>
                </a:lnTo>
                <a:lnTo>
                  <a:pt x="3513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8" name="object 3718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25730" y="7118"/>
                </a:moveTo>
                <a:lnTo>
                  <a:pt x="16883" y="13893"/>
                </a:lnTo>
                <a:lnTo>
                  <a:pt x="3513" y="14964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2"/>
                </a:lnTo>
                <a:lnTo>
                  <a:pt x="69551" y="15081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9" name="object 3719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3740" y="12930"/>
                </a:moveTo>
                <a:lnTo>
                  <a:pt x="0" y="12073"/>
                </a:lnTo>
                <a:lnTo>
                  <a:pt x="2692" y="14943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0" name="object 3720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3"/>
                </a:lnTo>
                <a:lnTo>
                  <a:pt x="2692" y="14943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1" name="object 3721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839" y="10983"/>
                </a:move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23"/>
                </a:lnTo>
                <a:lnTo>
                  <a:pt x="22015" y="24941"/>
                </a:lnTo>
                <a:lnTo>
                  <a:pt x="34347" y="26896"/>
                </a:lnTo>
                <a:lnTo>
                  <a:pt x="44233" y="23829"/>
                </a:lnTo>
                <a:lnTo>
                  <a:pt x="46761" y="21500"/>
                </a:lnTo>
                <a:lnTo>
                  <a:pt x="56086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0" y="2598"/>
                </a:lnTo>
                <a:lnTo>
                  <a:pt x="39779" y="0"/>
                </a:lnTo>
                <a:lnTo>
                  <a:pt x="29850" y="2530"/>
                </a:lnTo>
                <a:lnTo>
                  <a:pt x="26428" y="5739"/>
                </a:lnTo>
                <a:lnTo>
                  <a:pt x="17077" y="11351"/>
                </a:lnTo>
                <a:lnTo>
                  <a:pt x="3839" y="109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2" name="object 3722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26428" y="5739"/>
                </a:moveTo>
                <a:lnTo>
                  <a:pt x="17077" y="11351"/>
                </a:lnTo>
                <a:lnTo>
                  <a:pt x="3839" y="10983"/>
                </a:ln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23"/>
                </a:lnTo>
                <a:lnTo>
                  <a:pt x="22015" y="24941"/>
                </a:lnTo>
                <a:lnTo>
                  <a:pt x="34347" y="26896"/>
                </a:lnTo>
                <a:lnTo>
                  <a:pt x="44233" y="23829"/>
                </a:lnTo>
                <a:lnTo>
                  <a:pt x="46761" y="21500"/>
                </a:lnTo>
                <a:lnTo>
                  <a:pt x="56086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0" y="2598"/>
                </a:lnTo>
                <a:lnTo>
                  <a:pt x="39779" y="0"/>
                </a:lnTo>
                <a:lnTo>
                  <a:pt x="29850" y="2530"/>
                </a:lnTo>
                <a:lnTo>
                  <a:pt x="26428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3" name="object 3723"/>
          <p:cNvSpPr/>
          <p:nvPr/>
        </p:nvSpPr>
        <p:spPr>
          <a:xfrm>
            <a:off x="4781231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38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lnTo>
                  <a:pt x="17020" y="10161"/>
                </a:lnTo>
                <a:lnTo>
                  <a:pt x="3838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4" name="object 3724"/>
          <p:cNvSpPr/>
          <p:nvPr/>
        </p:nvSpPr>
        <p:spPr>
          <a:xfrm>
            <a:off x="4781231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19" y="5055"/>
                </a:moveTo>
                <a:lnTo>
                  <a:pt x="17020" y="10161"/>
                </a:ln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5" name="object 3725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16" y="12200"/>
                </a:move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6" name="object 3726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7"/>
                </a:move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7" name="object 3727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3978" y="5663"/>
                </a:move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8" name="object 3728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9" name="object 3729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4444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0" name="object 3730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1" name="object 3731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4" y="19586"/>
                </a:lnTo>
                <a:lnTo>
                  <a:pt x="62414" y="22727"/>
                </a:lnTo>
                <a:lnTo>
                  <a:pt x="62414" y="14689"/>
                </a:ln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2" name="object 3732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4" y="19586"/>
                </a:lnTo>
                <a:lnTo>
                  <a:pt x="62414" y="22727"/>
                </a:lnTo>
              </a:path>
              <a:path w="69862" h="26956">
                <a:moveTo>
                  <a:pt x="62414" y="14689"/>
                </a:move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3" name="object 3733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  <a:lnTo>
                  <a:pt x="45938" y="362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4" name="object 3734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</a:path>
              <a:path w="68783" h="29184">
                <a:moveTo>
                  <a:pt x="45938" y="3622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5" name="object 3735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  <a:lnTo>
                  <a:pt x="30187" y="2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6" name="object 3736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7" name="object 3737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  <a:lnTo>
                  <a:pt x="15140" y="7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8" name="object 3738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9" name="object 3739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  <a:lnTo>
                  <a:pt x="800" y="6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0" name="object 3740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1" name="object 3741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2" name="object 3742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3" name="object 3743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4" name="object 3744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5" name="object 3745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2" y="34673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0" y="9479"/>
                </a:lnTo>
                <a:lnTo>
                  <a:pt x="66002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6" name="object 3746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lnTo>
                  <a:pt x="7708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0" y="9479"/>
                </a:lnTo>
                <a:lnTo>
                  <a:pt x="66002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7" name="object 3747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3568" y="31639"/>
                </a:move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8" name="object 3748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9" name="object 3749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0" name="object 3750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1" name="object 3751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2" name="object 3752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3" name="object 3753"/>
          <p:cNvSpPr/>
          <p:nvPr/>
        </p:nvSpPr>
        <p:spPr>
          <a:xfrm>
            <a:off x="4632415" y="6013482"/>
            <a:ext cx="74231" cy="28687"/>
          </a:xfrm>
          <a:custGeom>
            <a:avLst/>
            <a:gdLst/>
            <a:ahLst/>
            <a:cxnLst/>
            <a:rect l="l" t="t" r="r" b="b"/>
            <a:pathLst>
              <a:path w="74231" h="28687">
                <a:moveTo>
                  <a:pt x="3162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200" y="28687"/>
                </a:lnTo>
                <a:lnTo>
                  <a:pt x="37823" y="27509"/>
                </a:lnTo>
                <a:lnTo>
                  <a:pt x="46625" y="21633"/>
                </a:lnTo>
                <a:lnTo>
                  <a:pt x="47904" y="19574"/>
                </a:lnTo>
                <a:lnTo>
                  <a:pt x="56076" y="12618"/>
                </a:lnTo>
                <a:lnTo>
                  <a:pt x="69398" y="11603"/>
                </a:lnTo>
                <a:lnTo>
                  <a:pt x="74231" y="12513"/>
                </a:lnTo>
                <a:lnTo>
                  <a:pt x="71107" y="9655"/>
                </a:lnTo>
                <a:lnTo>
                  <a:pt x="67348" y="6976"/>
                </a:lnTo>
                <a:lnTo>
                  <a:pt x="63106" y="4728"/>
                </a:lnTo>
                <a:lnTo>
                  <a:pt x="48654" y="0"/>
                </a:lnTo>
                <a:lnTo>
                  <a:pt x="35910" y="275"/>
                </a:lnTo>
                <a:lnTo>
                  <a:pt x="26870" y="5171"/>
                </a:lnTo>
                <a:lnTo>
                  <a:pt x="24434" y="9046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4" name="object 3754"/>
          <p:cNvSpPr/>
          <p:nvPr/>
        </p:nvSpPr>
        <p:spPr>
          <a:xfrm>
            <a:off x="4632415" y="6013482"/>
            <a:ext cx="74231" cy="28687"/>
          </a:xfrm>
          <a:custGeom>
            <a:avLst/>
            <a:gdLst/>
            <a:ahLst/>
            <a:cxnLst/>
            <a:rect l="l" t="t" r="r" b="b"/>
            <a:pathLst>
              <a:path w="74231" h="28687">
                <a:moveTo>
                  <a:pt x="24434" y="9046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200" y="28687"/>
                </a:lnTo>
                <a:lnTo>
                  <a:pt x="37823" y="27509"/>
                </a:lnTo>
                <a:lnTo>
                  <a:pt x="46625" y="21633"/>
                </a:lnTo>
                <a:lnTo>
                  <a:pt x="47904" y="19574"/>
                </a:lnTo>
                <a:lnTo>
                  <a:pt x="56076" y="12618"/>
                </a:lnTo>
                <a:lnTo>
                  <a:pt x="69398" y="11603"/>
                </a:lnTo>
                <a:lnTo>
                  <a:pt x="74231" y="12513"/>
                </a:lnTo>
                <a:lnTo>
                  <a:pt x="71107" y="9655"/>
                </a:lnTo>
                <a:lnTo>
                  <a:pt x="67348" y="6976"/>
                </a:lnTo>
                <a:lnTo>
                  <a:pt x="63106" y="4728"/>
                </a:lnTo>
                <a:lnTo>
                  <a:pt x="48654" y="0"/>
                </a:lnTo>
                <a:lnTo>
                  <a:pt x="35910" y="275"/>
                </a:lnTo>
                <a:lnTo>
                  <a:pt x="26870" y="5171"/>
                </a:lnTo>
                <a:lnTo>
                  <a:pt x="24434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5" name="object 3755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6" name="object 3756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7" name="object 3757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8" name="object 3758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9" name="object 3759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3734" y="12938"/>
                </a:move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0" name="object 3760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1" name="object 3761"/>
          <p:cNvSpPr/>
          <p:nvPr/>
        </p:nvSpPr>
        <p:spPr>
          <a:xfrm>
            <a:off x="4719693" y="6067480"/>
            <a:ext cx="73977" cy="26892"/>
          </a:xfrm>
          <a:custGeom>
            <a:avLst/>
            <a:gdLst/>
            <a:ahLst/>
            <a:cxnLst/>
            <a:rect l="l" t="t" r="r" b="b"/>
            <a:pathLst>
              <a:path w="73977" h="26892">
                <a:moveTo>
                  <a:pt x="3818" y="10985"/>
                </a:move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07"/>
                </a:lnTo>
                <a:lnTo>
                  <a:pt x="21992" y="24930"/>
                </a:lnTo>
                <a:lnTo>
                  <a:pt x="34324" y="26892"/>
                </a:lnTo>
                <a:lnTo>
                  <a:pt x="44210" y="23832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lnTo>
                  <a:pt x="17059" y="11355"/>
                </a:lnTo>
                <a:lnTo>
                  <a:pt x="3818" y="109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2" name="object 3762"/>
          <p:cNvSpPr/>
          <p:nvPr/>
        </p:nvSpPr>
        <p:spPr>
          <a:xfrm>
            <a:off x="4719693" y="6067480"/>
            <a:ext cx="73977" cy="26892"/>
          </a:xfrm>
          <a:custGeom>
            <a:avLst/>
            <a:gdLst/>
            <a:ahLst/>
            <a:cxnLst/>
            <a:rect l="l" t="t" r="r" b="b"/>
            <a:pathLst>
              <a:path w="73977" h="26892">
                <a:moveTo>
                  <a:pt x="26416" y="5735"/>
                </a:moveTo>
                <a:lnTo>
                  <a:pt x="17059" y="11355"/>
                </a:lnTo>
                <a:lnTo>
                  <a:pt x="3818" y="10985"/>
                </a:ln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07"/>
                </a:lnTo>
                <a:lnTo>
                  <a:pt x="21992" y="24930"/>
                </a:lnTo>
                <a:lnTo>
                  <a:pt x="34324" y="26892"/>
                </a:lnTo>
                <a:lnTo>
                  <a:pt x="44210" y="23832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3" name="object 3763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0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lnTo>
                  <a:pt x="17032" y="10160"/>
                </a:lnTo>
                <a:lnTo>
                  <a:pt x="3850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4" name="object 3764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5" name="object 3765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6" name="object 3766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7" name="object 3767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78" y="5663"/>
                </a:move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8" name="object 3768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9" name="object 3769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4444" y="8937"/>
                </a:move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0" name="object 3770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26809" y="3082"/>
                </a:move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1" name="object 3771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2" name="object 3772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3" name="object 3773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4" name="object 3774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5" name="object 3775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9" y="23127"/>
                </a:lnTo>
                <a:lnTo>
                  <a:pt x="62891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6" name="object 3776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9" y="23127"/>
                </a:lnTo>
                <a:lnTo>
                  <a:pt x="62891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7" name="object 3777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  <a:lnTo>
                  <a:pt x="56542" y="16466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8" name="object 3778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</a:path>
              <a:path w="66522" h="34036">
                <a:moveTo>
                  <a:pt x="56542" y="16466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9" name="object 3779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  <a:lnTo>
                  <a:pt x="42207" y="6555"/>
                </a:lnTo>
                <a:lnTo>
                  <a:pt x="41079" y="5811"/>
                </a:lnTo>
                <a:lnTo>
                  <a:pt x="31074" y="4338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0" name="object 3780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</a:path>
              <a:path w="65341" h="36258">
                <a:moveTo>
                  <a:pt x="42207" y="6555"/>
                </a:moveTo>
                <a:lnTo>
                  <a:pt x="41079" y="5811"/>
                </a:lnTo>
                <a:lnTo>
                  <a:pt x="31074" y="4338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1" name="object 3781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28648" y="30043"/>
                </a:lnTo>
                <a:lnTo>
                  <a:pt x="28648" y="6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2" name="object 3782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28648" y="3004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3" name="object 3783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  <a:lnTo>
                  <a:pt x="15772" y="90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4" name="object 3784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5" name="object 3785"/>
          <p:cNvSpPr/>
          <p:nvPr/>
        </p:nvSpPr>
        <p:spPr>
          <a:xfrm>
            <a:off x="4913283" y="6302321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  <a:lnTo>
                  <a:pt x="3580" y="32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6" name="object 3786"/>
          <p:cNvSpPr/>
          <p:nvPr/>
        </p:nvSpPr>
        <p:spPr>
          <a:xfrm>
            <a:off x="4913283" y="6302321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7" name="object 3787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8" name="object 3788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9" name="object 3789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0" name="object 3790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1" name="object 3791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2" name="object 3792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3" name="object 3793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4" name="object 3794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5" name="object 3795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479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6" name="object 3796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22517" y="12555"/>
                </a:move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7" name="object 3797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7"/>
                </a:move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8" name="object 3798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9" name="object 3799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0" name="object 3800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1" name="object 3801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2" name="object 3802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3" name="object 3803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4" name="object 3804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5" name="object 3805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6" name="object 3806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7" name="object 3807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8" name="object 3808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9" name="object 3809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53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0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0" name="object 3810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0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1" name="object 3811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2" name="object 3812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3" name="object 3813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81" y="5663"/>
                </a:move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75" y="7892"/>
                </a:lnTo>
                <a:lnTo>
                  <a:pt x="3981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4" name="object 3814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17"/>
                </a:moveTo>
                <a:lnTo>
                  <a:pt x="16875" y="7892"/>
                </a:lnTo>
                <a:lnTo>
                  <a:pt x="3981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5" name="object 3815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4432" y="8934"/>
                </a:move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6" name="object 3816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26797" y="3079"/>
                </a:move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7" name="object 3817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1778" y="3969"/>
                </a:move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8" name="object 3818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6771" y="2560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9" name="object 3819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60" y="7277"/>
                </a:lnTo>
                <a:lnTo>
                  <a:pt x="6680" y="10693"/>
                </a:lnTo>
                <a:lnTo>
                  <a:pt x="16973" y="20341"/>
                </a:lnTo>
                <a:lnTo>
                  <a:pt x="27967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0" name="object 3820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6680" y="10693"/>
                </a:lnTo>
                <a:lnTo>
                  <a:pt x="16973" y="20341"/>
                </a:lnTo>
                <a:lnTo>
                  <a:pt x="27967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1" name="object 3821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2" name="object 3822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3" name="object 3823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0" y="21579"/>
                </a:lnTo>
                <a:lnTo>
                  <a:pt x="26033" y="27675"/>
                </a:lnTo>
                <a:lnTo>
                  <a:pt x="36098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4" name="object 3824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9"/>
                </a:lnTo>
                <a:lnTo>
                  <a:pt x="26033" y="27675"/>
                </a:lnTo>
                <a:lnTo>
                  <a:pt x="36098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5" name="object 3825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5397" y="11455"/>
                </a:move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2" y="12602"/>
                </a:lnTo>
                <a:lnTo>
                  <a:pt x="41070" y="5809"/>
                </a:lnTo>
                <a:lnTo>
                  <a:pt x="31068" y="4339"/>
                </a:lnTo>
                <a:lnTo>
                  <a:pt x="26009" y="6235"/>
                </a:ln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6" name="object 3826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26009" y="6235"/>
                </a:move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2" y="12602"/>
                </a:lnTo>
                <a:lnTo>
                  <a:pt x="41070" y="5809"/>
                </a:lnTo>
                <a:lnTo>
                  <a:pt x="31068" y="4339"/>
                </a:lnTo>
                <a:lnTo>
                  <a:pt x="26009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7" name="object 3827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5080" y="11595"/>
                </a:move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8" name="object 3828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25806" y="7073"/>
                </a:move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9" name="object 3829"/>
          <p:cNvSpPr/>
          <p:nvPr/>
        </p:nvSpPr>
        <p:spPr>
          <a:xfrm>
            <a:off x="4859674" y="628756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57188" y="25560"/>
                </a:moveTo>
                <a:lnTo>
                  <a:pt x="50450" y="15718"/>
                </a:lnTo>
                <a:lnTo>
                  <a:pt x="40427" y="8333"/>
                </a:lnTo>
                <a:lnTo>
                  <a:pt x="30421" y="6378"/>
                </a:lnTo>
                <a:lnTo>
                  <a:pt x="25628" y="7873"/>
                </a:lnTo>
                <a:lnTo>
                  <a:pt x="15313" y="9058"/>
                </a:lnTo>
                <a:lnTo>
                  <a:pt x="4115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72"/>
                </a:lnTo>
                <a:lnTo>
                  <a:pt x="4787" y="11722"/>
                </a:lnTo>
                <a:lnTo>
                  <a:pt x="13429" y="23189"/>
                </a:lnTo>
                <a:lnTo>
                  <a:pt x="23601" y="30235"/>
                </a:lnTo>
                <a:lnTo>
                  <a:pt x="33683" y="31868"/>
                </a:lnTo>
                <a:lnTo>
                  <a:pt x="37617" y="30645"/>
                </a:lnTo>
                <a:lnTo>
                  <a:pt x="47823" y="29826"/>
                </a:lnTo>
                <a:lnTo>
                  <a:pt x="57188" y="35076"/>
                </a:lnTo>
                <a:lnTo>
                  <a:pt x="57188" y="25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0" name="object 3830"/>
          <p:cNvSpPr/>
          <p:nvPr/>
        </p:nvSpPr>
        <p:spPr>
          <a:xfrm>
            <a:off x="4859674" y="628756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57188" y="25560"/>
                </a:moveTo>
                <a:lnTo>
                  <a:pt x="50450" y="15718"/>
                </a:lnTo>
                <a:lnTo>
                  <a:pt x="40427" y="8333"/>
                </a:lnTo>
                <a:lnTo>
                  <a:pt x="30421" y="6378"/>
                </a:lnTo>
                <a:lnTo>
                  <a:pt x="25628" y="7873"/>
                </a:lnTo>
                <a:lnTo>
                  <a:pt x="15313" y="9058"/>
                </a:lnTo>
                <a:lnTo>
                  <a:pt x="4115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72"/>
                </a:lnTo>
                <a:lnTo>
                  <a:pt x="4787" y="11722"/>
                </a:lnTo>
                <a:lnTo>
                  <a:pt x="13429" y="23189"/>
                </a:lnTo>
                <a:lnTo>
                  <a:pt x="23601" y="30235"/>
                </a:lnTo>
                <a:lnTo>
                  <a:pt x="33683" y="31868"/>
                </a:lnTo>
                <a:lnTo>
                  <a:pt x="37617" y="30645"/>
                </a:lnTo>
                <a:lnTo>
                  <a:pt x="47823" y="29826"/>
                </a:lnTo>
                <a:lnTo>
                  <a:pt x="57188" y="3507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1" name="object 3831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  <a:lnTo>
                  <a:pt x="44982" y="13374"/>
                </a:ln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1" y="9495"/>
                </a:lnTo>
                <a:lnTo>
                  <a:pt x="3933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2" name="object 3832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</a:path>
              <a:path w="61747" h="42163">
                <a:moveTo>
                  <a:pt x="44982" y="13374"/>
                </a:move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1" y="9495"/>
                </a:lnTo>
                <a:lnTo>
                  <a:pt x="3933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3" name="object 3833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33440"/>
                </a:moveTo>
                <a:lnTo>
                  <a:pt x="33465" y="9115"/>
                </a:ln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4" name="object 3834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9115"/>
                </a:move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5" name="object 3835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  <a:lnTo>
                  <a:pt x="22572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6" name="object 3836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7" name="object 3837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  <a:lnTo>
                  <a:pt x="12325" y="97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8" name="object 3838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9" name="object 3839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  <a:lnTo>
                  <a:pt x="2749" y="33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0" name="object 3840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1" name="object 3841"/>
          <p:cNvSpPr/>
          <p:nvPr/>
        </p:nvSpPr>
        <p:spPr>
          <a:xfrm>
            <a:off x="4406575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38"/>
                </a:lnTo>
                <a:lnTo>
                  <a:pt x="27466" y="37899"/>
                </a:lnTo>
                <a:lnTo>
                  <a:pt x="38313" y="29845"/>
                </a:lnTo>
                <a:lnTo>
                  <a:pt x="42189" y="20027"/>
                </a:lnTo>
                <a:lnTo>
                  <a:pt x="46961" y="9712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74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2" name="object 3842"/>
          <p:cNvSpPr/>
          <p:nvPr/>
        </p:nvSpPr>
        <p:spPr>
          <a:xfrm>
            <a:off x="4406575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38"/>
                </a:lnTo>
                <a:lnTo>
                  <a:pt x="27466" y="37899"/>
                </a:lnTo>
                <a:lnTo>
                  <a:pt x="38313" y="29845"/>
                </a:lnTo>
                <a:lnTo>
                  <a:pt x="42189" y="20027"/>
                </a:lnTo>
                <a:lnTo>
                  <a:pt x="46961" y="9712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74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3" name="object 3843"/>
          <p:cNvSpPr/>
          <p:nvPr/>
        </p:nvSpPr>
        <p:spPr>
          <a:xfrm>
            <a:off x="4430518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50" y="35870"/>
                </a:lnTo>
                <a:lnTo>
                  <a:pt x="39263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8"/>
                </a:lnTo>
                <a:lnTo>
                  <a:pt x="1377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4" name="object 3844"/>
          <p:cNvSpPr/>
          <p:nvPr/>
        </p:nvSpPr>
        <p:spPr>
          <a:xfrm>
            <a:off x="4430518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8"/>
                </a:lnTo>
                <a:lnTo>
                  <a:pt x="1377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50" y="35870"/>
                </a:lnTo>
                <a:lnTo>
                  <a:pt x="39263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5" name="object 3845"/>
          <p:cNvSpPr/>
          <p:nvPr/>
        </p:nvSpPr>
        <p:spPr>
          <a:xfrm>
            <a:off x="4454608" y="599678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2" y="34118"/>
                </a:lnTo>
                <a:lnTo>
                  <a:pt x="39395" y="28422"/>
                </a:lnTo>
                <a:lnTo>
                  <a:pt x="45341" y="19239"/>
                </a:lnTo>
                <a:lnTo>
                  <a:pt x="45377" y="19055"/>
                </a:lnTo>
                <a:lnTo>
                  <a:pt x="51916" y="9483"/>
                </a:lnTo>
                <a:lnTo>
                  <a:pt x="6599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6" name="object 3846"/>
          <p:cNvSpPr/>
          <p:nvPr/>
        </p:nvSpPr>
        <p:spPr>
          <a:xfrm>
            <a:off x="4454608" y="599678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2" y="34118"/>
                </a:lnTo>
                <a:lnTo>
                  <a:pt x="39395" y="28422"/>
                </a:lnTo>
                <a:lnTo>
                  <a:pt x="45341" y="19239"/>
                </a:lnTo>
                <a:lnTo>
                  <a:pt x="45377" y="19055"/>
                </a:lnTo>
                <a:lnTo>
                  <a:pt x="51916" y="9483"/>
                </a:lnTo>
                <a:lnTo>
                  <a:pt x="6599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7" name="object 3847"/>
          <p:cNvSpPr/>
          <p:nvPr/>
        </p:nvSpPr>
        <p:spPr>
          <a:xfrm>
            <a:off x="4478704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2" y="0"/>
                </a:lnTo>
                <a:lnTo>
                  <a:pt x="30132" y="3317"/>
                </a:lnTo>
                <a:lnTo>
                  <a:pt x="22507" y="10454"/>
                </a:lnTo>
                <a:lnTo>
                  <a:pt x="21285" y="14268"/>
                </a:lnTo>
                <a:lnTo>
                  <a:pt x="14737" y="24093"/>
                </a:lnTo>
                <a:lnTo>
                  <a:pt x="1419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8" name="object 3848"/>
          <p:cNvSpPr/>
          <p:nvPr/>
        </p:nvSpPr>
        <p:spPr>
          <a:xfrm>
            <a:off x="4478704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37" y="24093"/>
                </a:lnTo>
                <a:lnTo>
                  <a:pt x="1419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2" y="0"/>
                </a:lnTo>
                <a:lnTo>
                  <a:pt x="30132" y="3317"/>
                </a:lnTo>
                <a:lnTo>
                  <a:pt x="22507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9" name="object 3849"/>
          <p:cNvSpPr/>
          <p:nvPr/>
        </p:nvSpPr>
        <p:spPr>
          <a:xfrm>
            <a:off x="4502650" y="6008457"/>
            <a:ext cx="72453" cy="31765"/>
          </a:xfrm>
          <a:custGeom>
            <a:avLst/>
            <a:gdLst/>
            <a:ahLst/>
            <a:cxnLst/>
            <a:rect l="l" t="t" r="r" b="b"/>
            <a:pathLst>
              <a:path w="72453" h="31765">
                <a:moveTo>
                  <a:pt x="3492" y="28172"/>
                </a:moveTo>
                <a:lnTo>
                  <a:pt x="7353" y="29518"/>
                </a:lnTo>
                <a:lnTo>
                  <a:pt x="11506" y="30636"/>
                </a:lnTo>
                <a:lnTo>
                  <a:pt x="26501" y="31765"/>
                </a:lnTo>
                <a:lnTo>
                  <a:pt x="38948" y="28569"/>
                </a:lnTo>
                <a:lnTo>
                  <a:pt x="46640" y="21118"/>
                </a:lnTo>
                <a:lnTo>
                  <a:pt x="47244" y="19650"/>
                </a:lnTo>
                <a:lnTo>
                  <a:pt x="54624" y="11450"/>
                </a:lnTo>
                <a:lnTo>
                  <a:pt x="68128" y="8727"/>
                </a:lnTo>
                <a:lnTo>
                  <a:pt x="72453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88" y="2670"/>
                </a:lnTo>
                <a:lnTo>
                  <a:pt x="45189" y="0"/>
                </a:lnTo>
                <a:lnTo>
                  <a:pt x="32489" y="2184"/>
                </a:lnTo>
                <a:lnTo>
                  <a:pt x="24260" y="8504"/>
                </a:lnTo>
                <a:lnTo>
                  <a:pt x="22529" y="12551"/>
                </a:lnTo>
                <a:lnTo>
                  <a:pt x="15207" y="21859"/>
                </a:lnTo>
                <a:lnTo>
                  <a:pt x="1448" y="26406"/>
                </a:lnTo>
                <a:lnTo>
                  <a:pt x="0" y="26597"/>
                </a:lnTo>
                <a:lnTo>
                  <a:pt x="3492" y="28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0" name="object 3850"/>
          <p:cNvSpPr/>
          <p:nvPr/>
        </p:nvSpPr>
        <p:spPr>
          <a:xfrm>
            <a:off x="4502650" y="6008457"/>
            <a:ext cx="72453" cy="31765"/>
          </a:xfrm>
          <a:custGeom>
            <a:avLst/>
            <a:gdLst/>
            <a:ahLst/>
            <a:cxnLst/>
            <a:rect l="l" t="t" r="r" b="b"/>
            <a:pathLst>
              <a:path w="72453" h="31765">
                <a:moveTo>
                  <a:pt x="22529" y="12551"/>
                </a:moveTo>
                <a:lnTo>
                  <a:pt x="15207" y="21859"/>
                </a:lnTo>
                <a:lnTo>
                  <a:pt x="1448" y="26406"/>
                </a:lnTo>
                <a:lnTo>
                  <a:pt x="0" y="26597"/>
                </a:lnTo>
                <a:lnTo>
                  <a:pt x="3492" y="28172"/>
                </a:lnTo>
                <a:lnTo>
                  <a:pt x="7353" y="29518"/>
                </a:lnTo>
                <a:lnTo>
                  <a:pt x="11506" y="30636"/>
                </a:lnTo>
                <a:lnTo>
                  <a:pt x="26501" y="31765"/>
                </a:lnTo>
                <a:lnTo>
                  <a:pt x="38948" y="28569"/>
                </a:lnTo>
                <a:lnTo>
                  <a:pt x="46640" y="21118"/>
                </a:lnTo>
                <a:lnTo>
                  <a:pt x="47244" y="19650"/>
                </a:lnTo>
                <a:lnTo>
                  <a:pt x="54624" y="11450"/>
                </a:lnTo>
                <a:lnTo>
                  <a:pt x="68128" y="8727"/>
                </a:lnTo>
                <a:lnTo>
                  <a:pt x="72453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88" y="2670"/>
                </a:lnTo>
                <a:lnTo>
                  <a:pt x="45189" y="0"/>
                </a:lnTo>
                <a:lnTo>
                  <a:pt x="32489" y="2184"/>
                </a:lnTo>
                <a:lnTo>
                  <a:pt x="24260" y="8504"/>
                </a:lnTo>
                <a:lnTo>
                  <a:pt x="22529" y="12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1" name="object 3851"/>
          <p:cNvSpPr/>
          <p:nvPr/>
        </p:nvSpPr>
        <p:spPr>
          <a:xfrm>
            <a:off x="4526339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9" y="30215"/>
                </a:lnTo>
                <a:lnTo>
                  <a:pt x="38487" y="28096"/>
                </a:lnTo>
                <a:lnTo>
                  <a:pt x="46777" y="21420"/>
                </a:lnTo>
                <a:lnTo>
                  <a:pt x="47688" y="19634"/>
                </a:lnTo>
                <a:lnTo>
                  <a:pt x="55484" y="12080"/>
                </a:lnTo>
                <a:lnTo>
                  <a:pt x="68881" y="10237"/>
                </a:lnTo>
                <a:lnTo>
                  <a:pt x="73545" y="10871"/>
                </a:lnTo>
                <a:lnTo>
                  <a:pt x="70230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6" y="0"/>
                </a:lnTo>
                <a:lnTo>
                  <a:pt x="34387" y="1177"/>
                </a:lnTo>
                <a:lnTo>
                  <a:pt x="25699" y="6735"/>
                </a:lnTo>
                <a:lnTo>
                  <a:pt x="23558" y="10769"/>
                </a:lnTo>
                <a:lnTo>
                  <a:pt x="15524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2" name="object 3852"/>
          <p:cNvSpPr/>
          <p:nvPr/>
        </p:nvSpPr>
        <p:spPr>
          <a:xfrm>
            <a:off x="4526339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23558" y="10769"/>
                </a:moveTo>
                <a:lnTo>
                  <a:pt x="15524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9" y="30215"/>
                </a:lnTo>
                <a:lnTo>
                  <a:pt x="38487" y="28096"/>
                </a:lnTo>
                <a:lnTo>
                  <a:pt x="46777" y="21420"/>
                </a:lnTo>
                <a:lnTo>
                  <a:pt x="47688" y="19634"/>
                </a:lnTo>
                <a:lnTo>
                  <a:pt x="55484" y="12080"/>
                </a:lnTo>
                <a:lnTo>
                  <a:pt x="68881" y="10237"/>
                </a:lnTo>
                <a:lnTo>
                  <a:pt x="73545" y="10871"/>
                </a:lnTo>
                <a:lnTo>
                  <a:pt x="70230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6" y="0"/>
                </a:lnTo>
                <a:lnTo>
                  <a:pt x="34387" y="1177"/>
                </a:lnTo>
                <a:lnTo>
                  <a:pt x="25699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3" name="object 3853"/>
          <p:cNvSpPr/>
          <p:nvPr/>
        </p:nvSpPr>
        <p:spPr>
          <a:xfrm>
            <a:off x="4549607" y="6027929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76" y="12626"/>
                </a:lnTo>
                <a:lnTo>
                  <a:pt x="69406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7" y="17107"/>
                </a:lnTo>
                <a:lnTo>
                  <a:pt x="2430" y="19626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4" name="object 3854"/>
          <p:cNvSpPr/>
          <p:nvPr/>
        </p:nvSpPr>
        <p:spPr>
          <a:xfrm>
            <a:off x="4549607" y="6027929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7" y="17107"/>
                </a:lnTo>
                <a:lnTo>
                  <a:pt x="2430" y="19626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76" y="12626"/>
                </a:lnTo>
                <a:lnTo>
                  <a:pt x="69406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5" name="object 3855"/>
          <p:cNvSpPr/>
          <p:nvPr/>
        </p:nvSpPr>
        <p:spPr>
          <a:xfrm>
            <a:off x="4572349" y="6039563"/>
            <a:ext cx="74574" cy="27660"/>
          </a:xfrm>
          <a:custGeom>
            <a:avLst/>
            <a:gdLst/>
            <a:ahLst/>
            <a:cxnLst/>
            <a:rect l="l" t="t" r="r" b="b"/>
            <a:pathLst>
              <a:path w="74574" h="27660">
                <a:moveTo>
                  <a:pt x="6489" y="21556"/>
                </a:moveTo>
                <a:lnTo>
                  <a:pt x="10426" y="23372"/>
                </a:lnTo>
                <a:lnTo>
                  <a:pt x="24485" y="27660"/>
                </a:lnTo>
                <a:lnTo>
                  <a:pt x="37139" y="27316"/>
                </a:lnTo>
                <a:lnTo>
                  <a:pt x="46329" y="22136"/>
                </a:lnTo>
                <a:lnTo>
                  <a:pt x="47891" y="19982"/>
                </a:lnTo>
                <a:lnTo>
                  <a:pt x="56355" y="13646"/>
                </a:lnTo>
                <a:lnTo>
                  <a:pt x="69594" y="13314"/>
                </a:lnTo>
                <a:lnTo>
                  <a:pt x="74574" y="14533"/>
                </a:lnTo>
                <a:lnTo>
                  <a:pt x="71627" y="11498"/>
                </a:lnTo>
                <a:lnTo>
                  <a:pt x="68046" y="8628"/>
                </a:lnTo>
                <a:lnTo>
                  <a:pt x="63957" y="6151"/>
                </a:lnTo>
                <a:lnTo>
                  <a:pt x="49868" y="511"/>
                </a:lnTo>
                <a:lnTo>
                  <a:pt x="37128" y="0"/>
                </a:lnTo>
                <a:lnTo>
                  <a:pt x="27800" y="4301"/>
                </a:lnTo>
                <a:lnTo>
                  <a:pt x="25158" y="7942"/>
                </a:lnTo>
                <a:lnTo>
                  <a:pt x="16585" y="15337"/>
                </a:lnTo>
                <a:lnTo>
                  <a:pt x="3084" y="17115"/>
                </a:lnTo>
                <a:lnTo>
                  <a:pt x="0" y="16756"/>
                </a:lnTo>
                <a:lnTo>
                  <a:pt x="2997" y="19296"/>
                </a:lnTo>
                <a:lnTo>
                  <a:pt x="6489" y="215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6" name="object 3856"/>
          <p:cNvSpPr/>
          <p:nvPr/>
        </p:nvSpPr>
        <p:spPr>
          <a:xfrm>
            <a:off x="4572349" y="6039563"/>
            <a:ext cx="74574" cy="27660"/>
          </a:xfrm>
          <a:custGeom>
            <a:avLst/>
            <a:gdLst/>
            <a:ahLst/>
            <a:cxnLst/>
            <a:rect l="l" t="t" r="r" b="b"/>
            <a:pathLst>
              <a:path w="74574" h="27660">
                <a:moveTo>
                  <a:pt x="25158" y="7942"/>
                </a:moveTo>
                <a:lnTo>
                  <a:pt x="16585" y="15337"/>
                </a:lnTo>
                <a:lnTo>
                  <a:pt x="3084" y="17115"/>
                </a:lnTo>
                <a:lnTo>
                  <a:pt x="0" y="16756"/>
                </a:lnTo>
                <a:lnTo>
                  <a:pt x="2997" y="19296"/>
                </a:lnTo>
                <a:lnTo>
                  <a:pt x="6489" y="21556"/>
                </a:lnTo>
                <a:lnTo>
                  <a:pt x="10426" y="23372"/>
                </a:lnTo>
                <a:lnTo>
                  <a:pt x="24485" y="27660"/>
                </a:lnTo>
                <a:lnTo>
                  <a:pt x="37139" y="27316"/>
                </a:lnTo>
                <a:lnTo>
                  <a:pt x="46329" y="22136"/>
                </a:lnTo>
                <a:lnTo>
                  <a:pt x="47891" y="19982"/>
                </a:lnTo>
                <a:lnTo>
                  <a:pt x="56355" y="13646"/>
                </a:lnTo>
                <a:lnTo>
                  <a:pt x="69594" y="13314"/>
                </a:lnTo>
                <a:lnTo>
                  <a:pt x="74574" y="14533"/>
                </a:lnTo>
                <a:lnTo>
                  <a:pt x="71627" y="11498"/>
                </a:lnTo>
                <a:lnTo>
                  <a:pt x="68046" y="8628"/>
                </a:lnTo>
                <a:lnTo>
                  <a:pt x="63957" y="6151"/>
                </a:lnTo>
                <a:lnTo>
                  <a:pt x="49868" y="511"/>
                </a:lnTo>
                <a:lnTo>
                  <a:pt x="37128" y="0"/>
                </a:lnTo>
                <a:lnTo>
                  <a:pt x="27800" y="4301"/>
                </a:lnTo>
                <a:lnTo>
                  <a:pt x="25158" y="79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7" name="object 3857"/>
          <p:cNvSpPr/>
          <p:nvPr/>
        </p:nvSpPr>
        <p:spPr>
          <a:xfrm>
            <a:off x="4594505" y="6052426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8" name="object 3858"/>
          <p:cNvSpPr/>
          <p:nvPr/>
        </p:nvSpPr>
        <p:spPr>
          <a:xfrm>
            <a:off x="4594505" y="6052426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9" name="object 3859"/>
          <p:cNvSpPr/>
          <p:nvPr/>
        </p:nvSpPr>
        <p:spPr>
          <a:xfrm>
            <a:off x="4616027" y="6066582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40" y="12930"/>
                </a:moveTo>
                <a:lnTo>
                  <a:pt x="0" y="12072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90"/>
                </a:lnTo>
                <a:lnTo>
                  <a:pt x="35432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6" y="15730"/>
                </a:lnTo>
                <a:lnTo>
                  <a:pt x="69391" y="16720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0" name="object 3860"/>
          <p:cNvSpPr/>
          <p:nvPr/>
        </p:nvSpPr>
        <p:spPr>
          <a:xfrm>
            <a:off x="4616027" y="6066582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90"/>
                </a:lnTo>
                <a:lnTo>
                  <a:pt x="35432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6" y="15730"/>
                </a:lnTo>
                <a:lnTo>
                  <a:pt x="69391" y="16720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1" name="object 3861"/>
          <p:cNvSpPr/>
          <p:nvPr/>
        </p:nvSpPr>
        <p:spPr>
          <a:xfrm>
            <a:off x="4636862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2" name="object 3862"/>
          <p:cNvSpPr/>
          <p:nvPr/>
        </p:nvSpPr>
        <p:spPr>
          <a:xfrm>
            <a:off x="4636862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3" name="object 3863"/>
          <p:cNvSpPr/>
          <p:nvPr/>
        </p:nvSpPr>
        <p:spPr>
          <a:xfrm>
            <a:off x="4657016" y="6098370"/>
            <a:ext cx="73380" cy="26581"/>
          </a:xfrm>
          <a:custGeom>
            <a:avLst/>
            <a:gdLst/>
            <a:ahLst/>
            <a:cxnLst/>
            <a:rect l="l" t="t" r="r" b="b"/>
            <a:pathLst>
              <a:path w="73380" h="26581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4" name="object 3864"/>
          <p:cNvSpPr/>
          <p:nvPr/>
        </p:nvSpPr>
        <p:spPr>
          <a:xfrm>
            <a:off x="4657016" y="6098370"/>
            <a:ext cx="73380" cy="26581"/>
          </a:xfrm>
          <a:custGeom>
            <a:avLst/>
            <a:gdLst/>
            <a:ahLst/>
            <a:cxnLst/>
            <a:rect l="l" t="t" r="r" b="b"/>
            <a:pathLst>
              <a:path w="73380" h="26581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5" name="object 3865"/>
          <p:cNvSpPr/>
          <p:nvPr/>
        </p:nvSpPr>
        <p:spPr>
          <a:xfrm>
            <a:off x="4676426" y="6115794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6" name="object 3866"/>
          <p:cNvSpPr/>
          <p:nvPr/>
        </p:nvSpPr>
        <p:spPr>
          <a:xfrm>
            <a:off x="4676426" y="6115794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7" name="object 3867"/>
          <p:cNvSpPr/>
          <p:nvPr/>
        </p:nvSpPr>
        <p:spPr>
          <a:xfrm>
            <a:off x="4695102" y="6134089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396" y="21942"/>
                </a:lnTo>
                <a:lnTo>
                  <a:pt x="31114" y="25743"/>
                </a:lnTo>
                <a:lnTo>
                  <a:pt x="41269" y="24446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8" name="object 3868"/>
          <p:cNvSpPr/>
          <p:nvPr/>
        </p:nvSpPr>
        <p:spPr>
          <a:xfrm>
            <a:off x="4695102" y="6134089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396" y="21942"/>
                </a:lnTo>
                <a:lnTo>
                  <a:pt x="31114" y="25743"/>
                </a:lnTo>
                <a:lnTo>
                  <a:pt x="41269" y="24446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9" name="object 3869"/>
          <p:cNvSpPr/>
          <p:nvPr/>
        </p:nvSpPr>
        <p:spPr>
          <a:xfrm>
            <a:off x="4713033" y="6153163"/>
            <a:ext cx="70878" cy="25777"/>
          </a:xfrm>
          <a:custGeom>
            <a:avLst/>
            <a:gdLst/>
            <a:ahLst/>
            <a:cxnLst/>
            <a:rect l="l" t="t" r="r" b="b"/>
            <a:pathLst>
              <a:path w="70878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0" y="19064"/>
                </a:lnTo>
                <a:lnTo>
                  <a:pt x="65830" y="22608"/>
                </a:lnTo>
                <a:lnTo>
                  <a:pt x="70878" y="25777"/>
                </a:lnTo>
                <a:lnTo>
                  <a:pt x="69126" y="21967"/>
                </a:lnTo>
                <a:lnTo>
                  <a:pt x="66725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0" name="object 3870"/>
          <p:cNvSpPr/>
          <p:nvPr/>
        </p:nvSpPr>
        <p:spPr>
          <a:xfrm>
            <a:off x="4713033" y="6153163"/>
            <a:ext cx="70878" cy="25777"/>
          </a:xfrm>
          <a:custGeom>
            <a:avLst/>
            <a:gdLst/>
            <a:ahLst/>
            <a:cxnLst/>
            <a:rect l="l" t="t" r="r" b="b"/>
            <a:pathLst>
              <a:path w="70878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0" y="19064"/>
                </a:lnTo>
                <a:lnTo>
                  <a:pt x="65830" y="22608"/>
                </a:lnTo>
                <a:lnTo>
                  <a:pt x="70878" y="25777"/>
                </a:lnTo>
                <a:lnTo>
                  <a:pt x="69126" y="21967"/>
                </a:lnTo>
                <a:lnTo>
                  <a:pt x="66725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1" name="object 3871"/>
          <p:cNvSpPr/>
          <p:nvPr/>
        </p:nvSpPr>
        <p:spPr>
          <a:xfrm>
            <a:off x="4730240" y="6172849"/>
            <a:ext cx="69850" cy="26951"/>
          </a:xfrm>
          <a:custGeom>
            <a:avLst/>
            <a:gdLst/>
            <a:ahLst/>
            <a:cxnLst/>
            <a:rect l="l" t="t" r="r" b="b"/>
            <a:pathLst>
              <a:path w="69850" h="26951">
                <a:moveTo>
                  <a:pt x="1777" y="3976"/>
                </a:moveTo>
                <a:lnTo>
                  <a:pt x="4140" y="7507"/>
                </a:lnTo>
                <a:lnTo>
                  <a:pt x="7099" y="10783"/>
                </a:lnTo>
                <a:lnTo>
                  <a:pt x="17741" y="20057"/>
                </a:lnTo>
                <a:lnTo>
                  <a:pt x="28959" y="24886"/>
                </a:lnTo>
                <a:lnTo>
                  <a:pt x="39133" y="24569"/>
                </a:lnTo>
                <a:lnTo>
                  <a:pt x="43129" y="22417"/>
                </a:lnTo>
                <a:lnTo>
                  <a:pt x="52971" y="19581"/>
                </a:lnTo>
                <a:lnTo>
                  <a:pt x="64839" y="23534"/>
                </a:lnTo>
                <a:lnTo>
                  <a:pt x="69849" y="26951"/>
                </a:lnTo>
                <a:lnTo>
                  <a:pt x="68262" y="23090"/>
                </a:lnTo>
                <a:lnTo>
                  <a:pt x="66014" y="19165"/>
                </a:lnTo>
                <a:lnTo>
                  <a:pt x="63182" y="15419"/>
                </a:lnTo>
                <a:lnTo>
                  <a:pt x="52693" y="5396"/>
                </a:lnTo>
                <a:lnTo>
                  <a:pt x="41533" y="98"/>
                </a:lnTo>
                <a:lnTo>
                  <a:pt x="31465" y="0"/>
                </a:lnTo>
                <a:lnTo>
                  <a:pt x="26758" y="2567"/>
                </a:lnTo>
                <a:lnTo>
                  <a:pt x="16679" y="5929"/>
                </a:lnTo>
                <a:lnTo>
                  <a:pt x="4251" y="2801"/>
                </a:lnTo>
                <a:lnTo>
                  <a:pt x="0" y="420"/>
                </a:lnTo>
                <a:lnTo>
                  <a:pt x="1777" y="3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2" name="object 3872"/>
          <p:cNvSpPr/>
          <p:nvPr/>
        </p:nvSpPr>
        <p:spPr>
          <a:xfrm>
            <a:off x="4730240" y="6172849"/>
            <a:ext cx="69850" cy="26951"/>
          </a:xfrm>
          <a:custGeom>
            <a:avLst/>
            <a:gdLst/>
            <a:ahLst/>
            <a:cxnLst/>
            <a:rect l="l" t="t" r="r" b="b"/>
            <a:pathLst>
              <a:path w="69850" h="26951">
                <a:moveTo>
                  <a:pt x="26758" y="2567"/>
                </a:moveTo>
                <a:lnTo>
                  <a:pt x="16679" y="5929"/>
                </a:lnTo>
                <a:lnTo>
                  <a:pt x="4251" y="2801"/>
                </a:lnTo>
                <a:lnTo>
                  <a:pt x="0" y="420"/>
                </a:lnTo>
                <a:lnTo>
                  <a:pt x="1777" y="3976"/>
                </a:lnTo>
                <a:lnTo>
                  <a:pt x="4140" y="7507"/>
                </a:lnTo>
                <a:lnTo>
                  <a:pt x="7099" y="10783"/>
                </a:lnTo>
                <a:lnTo>
                  <a:pt x="17741" y="20057"/>
                </a:lnTo>
                <a:lnTo>
                  <a:pt x="28959" y="24886"/>
                </a:lnTo>
                <a:lnTo>
                  <a:pt x="39133" y="24569"/>
                </a:lnTo>
                <a:lnTo>
                  <a:pt x="43129" y="22417"/>
                </a:lnTo>
                <a:lnTo>
                  <a:pt x="52971" y="19581"/>
                </a:lnTo>
                <a:lnTo>
                  <a:pt x="64839" y="23534"/>
                </a:lnTo>
                <a:lnTo>
                  <a:pt x="69849" y="26951"/>
                </a:lnTo>
                <a:lnTo>
                  <a:pt x="68262" y="23090"/>
                </a:lnTo>
                <a:lnTo>
                  <a:pt x="66014" y="19165"/>
                </a:lnTo>
                <a:lnTo>
                  <a:pt x="63182" y="15419"/>
                </a:lnTo>
                <a:lnTo>
                  <a:pt x="52693" y="5396"/>
                </a:lnTo>
                <a:lnTo>
                  <a:pt x="41533" y="98"/>
                </a:lnTo>
                <a:lnTo>
                  <a:pt x="31465" y="0"/>
                </a:lnTo>
                <a:lnTo>
                  <a:pt x="26758" y="25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3" name="object 3873"/>
          <p:cNvSpPr/>
          <p:nvPr/>
        </p:nvSpPr>
        <p:spPr>
          <a:xfrm>
            <a:off x="4746711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25" y="3632"/>
                </a:moveTo>
                <a:lnTo>
                  <a:pt x="3860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4" name="object 3874"/>
          <p:cNvSpPr/>
          <p:nvPr/>
        </p:nvSpPr>
        <p:spPr>
          <a:xfrm>
            <a:off x="4746711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5" name="object 3875"/>
          <p:cNvSpPr/>
          <p:nvPr/>
        </p:nvSpPr>
        <p:spPr>
          <a:xfrm>
            <a:off x="4762474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77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4" y="20963"/>
                </a:lnTo>
                <a:lnTo>
                  <a:pt x="26986" y="26666"/>
                </a:lnTo>
                <a:lnTo>
                  <a:pt x="37093" y="27170"/>
                </a:lnTo>
                <a:lnTo>
                  <a:pt x="41287" y="25298"/>
                </a:lnTo>
                <a:lnTo>
                  <a:pt x="51330" y="23127"/>
                </a:lnTo>
                <a:lnTo>
                  <a:pt x="62886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57" y="6865"/>
                </a:lnTo>
                <a:lnTo>
                  <a:pt x="4277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6" name="object 3876"/>
          <p:cNvSpPr/>
          <p:nvPr/>
        </p:nvSpPr>
        <p:spPr>
          <a:xfrm>
            <a:off x="4762474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57" y="6865"/>
                </a:lnTo>
                <a:lnTo>
                  <a:pt x="4277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4" y="20963"/>
                </a:lnTo>
                <a:lnTo>
                  <a:pt x="26986" y="26666"/>
                </a:lnTo>
                <a:lnTo>
                  <a:pt x="37093" y="27170"/>
                </a:lnTo>
                <a:lnTo>
                  <a:pt x="41287" y="25298"/>
                </a:lnTo>
                <a:lnTo>
                  <a:pt x="51330" y="23127"/>
                </a:lnTo>
                <a:lnTo>
                  <a:pt x="62886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7" name="object 3877"/>
          <p:cNvSpPr/>
          <p:nvPr/>
        </p:nvSpPr>
        <p:spPr>
          <a:xfrm>
            <a:off x="4777515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80"/>
                </a:lnTo>
                <a:lnTo>
                  <a:pt x="26035" y="27676"/>
                </a:lnTo>
                <a:lnTo>
                  <a:pt x="36096" y="28536"/>
                </a:lnTo>
                <a:lnTo>
                  <a:pt x="40335" y="26809"/>
                </a:lnTo>
                <a:lnTo>
                  <a:pt x="50449" y="24988"/>
                </a:lnTo>
                <a:lnTo>
                  <a:pt x="61907" y="30037"/>
                </a:lnTo>
                <a:lnTo>
                  <a:pt x="66522" y="34036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5"/>
                </a:lnTo>
                <a:lnTo>
                  <a:pt x="41337" y="4404"/>
                </a:lnTo>
                <a:lnTo>
                  <a:pt x="31345" y="3197"/>
                </a:lnTo>
                <a:lnTo>
                  <a:pt x="26250" y="5283"/>
                </a:ln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8" name="object 3878"/>
          <p:cNvSpPr/>
          <p:nvPr/>
        </p:nvSpPr>
        <p:spPr>
          <a:xfrm>
            <a:off x="4777515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80"/>
                </a:lnTo>
                <a:lnTo>
                  <a:pt x="26035" y="27676"/>
                </a:lnTo>
                <a:lnTo>
                  <a:pt x="36096" y="28536"/>
                </a:lnTo>
                <a:lnTo>
                  <a:pt x="40335" y="26809"/>
                </a:lnTo>
                <a:lnTo>
                  <a:pt x="50449" y="24988"/>
                </a:lnTo>
                <a:lnTo>
                  <a:pt x="61907" y="30037"/>
                </a:lnTo>
                <a:lnTo>
                  <a:pt x="66522" y="34036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5"/>
                </a:lnTo>
                <a:lnTo>
                  <a:pt x="41337" y="4404"/>
                </a:lnTo>
                <a:lnTo>
                  <a:pt x="31345" y="3197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9" name="object 3879"/>
          <p:cNvSpPr/>
          <p:nvPr/>
        </p:nvSpPr>
        <p:spPr>
          <a:xfrm>
            <a:off x="4791857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5384" y="11455"/>
                </a:moveTo>
                <a:lnTo>
                  <a:pt x="14711" y="22191"/>
                </a:lnTo>
                <a:lnTo>
                  <a:pt x="25131" y="28618"/>
                </a:lnTo>
                <a:lnTo>
                  <a:pt x="35201" y="29757"/>
                </a:lnTo>
                <a:lnTo>
                  <a:pt x="39369" y="28206"/>
                </a:lnTo>
                <a:lnTo>
                  <a:pt x="49522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8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3" y="12604"/>
                </a:lnTo>
                <a:lnTo>
                  <a:pt x="41072" y="5811"/>
                </a:lnTo>
                <a:lnTo>
                  <a:pt x="31066" y="4338"/>
                </a:lnTo>
                <a:lnTo>
                  <a:pt x="25996" y="6235"/>
                </a:ln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0" name="object 3880"/>
          <p:cNvSpPr/>
          <p:nvPr/>
        </p:nvSpPr>
        <p:spPr>
          <a:xfrm>
            <a:off x="4791857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25996" y="6235"/>
                </a:move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lnTo>
                  <a:pt x="14711" y="22191"/>
                </a:lnTo>
                <a:lnTo>
                  <a:pt x="25131" y="28618"/>
                </a:lnTo>
                <a:lnTo>
                  <a:pt x="35201" y="29757"/>
                </a:lnTo>
                <a:lnTo>
                  <a:pt x="39369" y="28206"/>
                </a:lnTo>
                <a:lnTo>
                  <a:pt x="49522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8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3" y="12604"/>
                </a:lnTo>
                <a:lnTo>
                  <a:pt x="41072" y="5811"/>
                </a:lnTo>
                <a:lnTo>
                  <a:pt x="31066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1" name="object 3881"/>
          <p:cNvSpPr/>
          <p:nvPr/>
        </p:nvSpPr>
        <p:spPr>
          <a:xfrm>
            <a:off x="4805404" y="6273201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5079" y="11607"/>
                </a:moveTo>
                <a:lnTo>
                  <a:pt x="14077" y="22709"/>
                </a:lnTo>
                <a:lnTo>
                  <a:pt x="24373" y="29451"/>
                </a:lnTo>
                <a:lnTo>
                  <a:pt x="34441" y="30845"/>
                </a:lnTo>
                <a:lnTo>
                  <a:pt x="38493" y="29464"/>
                </a:lnTo>
                <a:lnTo>
                  <a:pt x="48656" y="28314"/>
                </a:lnTo>
                <a:lnTo>
                  <a:pt x="59780" y="34057"/>
                </a:lnTo>
                <a:lnTo>
                  <a:pt x="64249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2" name="object 3882"/>
          <p:cNvSpPr/>
          <p:nvPr/>
        </p:nvSpPr>
        <p:spPr>
          <a:xfrm>
            <a:off x="4805404" y="6273201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5819" y="7073"/>
                </a:move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34441" y="30845"/>
                </a:lnTo>
                <a:lnTo>
                  <a:pt x="38493" y="29464"/>
                </a:lnTo>
                <a:lnTo>
                  <a:pt x="48656" y="28314"/>
                </a:lnTo>
                <a:lnTo>
                  <a:pt x="59780" y="34057"/>
                </a:lnTo>
                <a:lnTo>
                  <a:pt x="64249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3" name="object 3883"/>
          <p:cNvSpPr/>
          <p:nvPr/>
        </p:nvSpPr>
        <p:spPr>
          <a:xfrm>
            <a:off x="4818272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4775" y="11722"/>
                </a:moveTo>
                <a:lnTo>
                  <a:pt x="13423" y="23188"/>
                </a:lnTo>
                <a:lnTo>
                  <a:pt x="23596" y="30229"/>
                </a:lnTo>
                <a:lnTo>
                  <a:pt x="33676" y="31855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19"/>
                </a:lnTo>
                <a:lnTo>
                  <a:pt x="40435" y="8332"/>
                </a:lnTo>
                <a:lnTo>
                  <a:pt x="30432" y="6373"/>
                </a:lnTo>
                <a:lnTo>
                  <a:pt x="25628" y="7873"/>
                </a:ln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4" name="object 3884"/>
          <p:cNvSpPr/>
          <p:nvPr/>
        </p:nvSpPr>
        <p:spPr>
          <a:xfrm>
            <a:off x="4818272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25628" y="7873"/>
                </a:move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lnTo>
                  <a:pt x="13423" y="23188"/>
                </a:lnTo>
                <a:lnTo>
                  <a:pt x="23596" y="30229"/>
                </a:lnTo>
                <a:lnTo>
                  <a:pt x="33676" y="31855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19"/>
                </a:lnTo>
                <a:lnTo>
                  <a:pt x="40435" y="8332"/>
                </a:lnTo>
                <a:lnTo>
                  <a:pt x="30432" y="6373"/>
                </a:lnTo>
                <a:lnTo>
                  <a:pt x="25628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5" name="object 3885"/>
          <p:cNvSpPr/>
          <p:nvPr/>
        </p:nvSpPr>
        <p:spPr>
          <a:xfrm>
            <a:off x="4830471" y="6316774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938" y="3588"/>
                </a:move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25" y="23653"/>
                </a:lnTo>
                <a:lnTo>
                  <a:pt x="22763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2" y="31265"/>
                </a:lnTo>
                <a:lnTo>
                  <a:pt x="57714" y="37819"/>
                </a:lnTo>
                <a:lnTo>
                  <a:pt x="61747" y="42176"/>
                </a:lnTo>
                <a:lnTo>
                  <a:pt x="61061" y="38074"/>
                </a:lnTo>
                <a:lnTo>
                  <a:pt x="59766" y="33769"/>
                </a:lnTo>
                <a:lnTo>
                  <a:pt x="57848" y="29502"/>
                </a:lnTo>
                <a:lnTo>
                  <a:pt x="49901" y="17215"/>
                </a:lnTo>
                <a:lnTo>
                  <a:pt x="40067" y="9531"/>
                </a:lnTo>
                <a:lnTo>
                  <a:pt x="30114" y="7316"/>
                </a:lnTo>
                <a:lnTo>
                  <a:pt x="25412" y="8648"/>
                </a:lnTo>
                <a:lnTo>
                  <a:pt x="15051" y="9495"/>
                </a:lnTo>
                <a:lnTo>
                  <a:pt x="3938" y="35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6" name="object 3886"/>
          <p:cNvSpPr/>
          <p:nvPr/>
        </p:nvSpPr>
        <p:spPr>
          <a:xfrm>
            <a:off x="4830471" y="6316774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25412" y="8648"/>
                </a:moveTo>
                <a:lnTo>
                  <a:pt x="15051" y="9495"/>
                </a:lnTo>
                <a:lnTo>
                  <a:pt x="3938" y="3588"/>
                </a:ln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25" y="23653"/>
                </a:lnTo>
                <a:lnTo>
                  <a:pt x="22763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2" y="31265"/>
                </a:lnTo>
                <a:lnTo>
                  <a:pt x="57714" y="37819"/>
                </a:lnTo>
                <a:lnTo>
                  <a:pt x="61747" y="42176"/>
                </a:lnTo>
                <a:lnTo>
                  <a:pt x="61061" y="38074"/>
                </a:lnTo>
                <a:lnTo>
                  <a:pt x="59766" y="33769"/>
                </a:lnTo>
                <a:lnTo>
                  <a:pt x="57848" y="29502"/>
                </a:lnTo>
                <a:lnTo>
                  <a:pt x="49901" y="17215"/>
                </a:lnTo>
                <a:lnTo>
                  <a:pt x="40067" y="9531"/>
                </a:lnTo>
                <a:lnTo>
                  <a:pt x="30114" y="7316"/>
                </a:lnTo>
                <a:lnTo>
                  <a:pt x="25412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7" name="object 3887"/>
          <p:cNvSpPr/>
          <p:nvPr/>
        </p:nvSpPr>
        <p:spPr>
          <a:xfrm>
            <a:off x="4842013" y="633913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3736" y="3695"/>
                </a:move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28" y="24039"/>
                </a:lnTo>
                <a:lnTo>
                  <a:pt x="21798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7" y="32650"/>
                </a:lnTo>
                <a:lnTo>
                  <a:pt x="56635" y="39565"/>
                </a:lnTo>
                <a:lnTo>
                  <a:pt x="60452" y="43980"/>
                </a:lnTo>
                <a:lnTo>
                  <a:pt x="59893" y="39865"/>
                </a:lnTo>
                <a:lnTo>
                  <a:pt x="58762" y="35521"/>
                </a:lnTo>
                <a:lnTo>
                  <a:pt x="56984" y="31203"/>
                </a:lnTo>
                <a:lnTo>
                  <a:pt x="49277" y="18692"/>
                </a:lnTo>
                <a:lnTo>
                  <a:pt x="39685" y="10698"/>
                </a:lnTo>
                <a:lnTo>
                  <a:pt x="29834" y="8210"/>
                </a:lnTo>
                <a:lnTo>
                  <a:pt x="25196" y="9397"/>
                </a:lnTo>
                <a:lnTo>
                  <a:pt x="14748" y="9943"/>
                </a:lnTo>
                <a:lnTo>
                  <a:pt x="3736" y="36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8" name="object 3888"/>
          <p:cNvSpPr/>
          <p:nvPr/>
        </p:nvSpPr>
        <p:spPr>
          <a:xfrm>
            <a:off x="4842013" y="633913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25196" y="9397"/>
                </a:moveTo>
                <a:lnTo>
                  <a:pt x="14748" y="9943"/>
                </a:lnTo>
                <a:lnTo>
                  <a:pt x="3736" y="3695"/>
                </a:ln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28" y="24039"/>
                </a:lnTo>
                <a:lnTo>
                  <a:pt x="21798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7" y="32650"/>
                </a:lnTo>
                <a:lnTo>
                  <a:pt x="56635" y="39565"/>
                </a:lnTo>
                <a:lnTo>
                  <a:pt x="60452" y="43980"/>
                </a:lnTo>
                <a:lnTo>
                  <a:pt x="59893" y="39865"/>
                </a:lnTo>
                <a:lnTo>
                  <a:pt x="58762" y="35521"/>
                </a:lnTo>
                <a:lnTo>
                  <a:pt x="56984" y="31203"/>
                </a:lnTo>
                <a:lnTo>
                  <a:pt x="49277" y="18692"/>
                </a:lnTo>
                <a:lnTo>
                  <a:pt x="39685" y="10698"/>
                </a:lnTo>
                <a:lnTo>
                  <a:pt x="29834" y="8210"/>
                </a:lnTo>
                <a:lnTo>
                  <a:pt x="25196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9" name="object 3889"/>
          <p:cNvSpPr/>
          <p:nvPr/>
        </p:nvSpPr>
        <p:spPr>
          <a:xfrm>
            <a:off x="4852882" y="6361831"/>
            <a:ext cx="59169" cy="45720"/>
          </a:xfrm>
          <a:custGeom>
            <a:avLst/>
            <a:gdLst/>
            <a:ahLst/>
            <a:cxnLst/>
            <a:rect l="l" t="t" r="r" b="b"/>
            <a:pathLst>
              <a:path w="59169" h="45720">
                <a:moveTo>
                  <a:pt x="3577" y="3800"/>
                </a:moveTo>
                <a:lnTo>
                  <a:pt x="0" y="0"/>
                </a:lnTo>
                <a:lnTo>
                  <a:pt x="634" y="3962"/>
                </a:lnTo>
                <a:lnTo>
                  <a:pt x="1841" y="8064"/>
                </a:lnTo>
                <a:lnTo>
                  <a:pt x="3682" y="12141"/>
                </a:lnTo>
                <a:lnTo>
                  <a:pt x="11401" y="24430"/>
                </a:lnTo>
                <a:lnTo>
                  <a:pt x="20940" y="32402"/>
                </a:lnTo>
                <a:lnTo>
                  <a:pt x="30919" y="34807"/>
                </a:lnTo>
                <a:lnTo>
                  <a:pt x="34747" y="33921"/>
                </a:lnTo>
                <a:lnTo>
                  <a:pt x="45166" y="34015"/>
                </a:lnTo>
                <a:lnTo>
                  <a:pt x="55596" y="41249"/>
                </a:lnTo>
                <a:lnTo>
                  <a:pt x="59169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68" y="20107"/>
                </a:lnTo>
                <a:lnTo>
                  <a:pt x="39355" y="11819"/>
                </a:lnTo>
                <a:lnTo>
                  <a:pt x="29585" y="9072"/>
                </a:lnTo>
                <a:lnTo>
                  <a:pt x="24917" y="10147"/>
                </a:lnTo>
                <a:lnTo>
                  <a:pt x="14388" y="10402"/>
                </a:lnTo>
                <a:lnTo>
                  <a:pt x="3577" y="38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0" name="object 3890"/>
          <p:cNvSpPr/>
          <p:nvPr/>
        </p:nvSpPr>
        <p:spPr>
          <a:xfrm>
            <a:off x="4852882" y="6361831"/>
            <a:ext cx="59169" cy="45720"/>
          </a:xfrm>
          <a:custGeom>
            <a:avLst/>
            <a:gdLst/>
            <a:ahLst/>
            <a:cxnLst/>
            <a:rect l="l" t="t" r="r" b="b"/>
            <a:pathLst>
              <a:path w="59169" h="45720">
                <a:moveTo>
                  <a:pt x="24917" y="10147"/>
                </a:moveTo>
                <a:lnTo>
                  <a:pt x="14388" y="10402"/>
                </a:lnTo>
                <a:lnTo>
                  <a:pt x="3577" y="3800"/>
                </a:lnTo>
                <a:lnTo>
                  <a:pt x="0" y="0"/>
                </a:lnTo>
                <a:lnTo>
                  <a:pt x="634" y="3962"/>
                </a:lnTo>
                <a:lnTo>
                  <a:pt x="1841" y="8064"/>
                </a:lnTo>
                <a:lnTo>
                  <a:pt x="3682" y="12141"/>
                </a:lnTo>
                <a:lnTo>
                  <a:pt x="11401" y="24430"/>
                </a:lnTo>
                <a:lnTo>
                  <a:pt x="20940" y="32402"/>
                </a:lnTo>
                <a:lnTo>
                  <a:pt x="30919" y="34807"/>
                </a:lnTo>
                <a:lnTo>
                  <a:pt x="34747" y="33921"/>
                </a:lnTo>
                <a:lnTo>
                  <a:pt x="45166" y="34015"/>
                </a:lnTo>
                <a:lnTo>
                  <a:pt x="55596" y="41249"/>
                </a:lnTo>
                <a:lnTo>
                  <a:pt x="59169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68" y="20107"/>
                </a:lnTo>
                <a:lnTo>
                  <a:pt x="39355" y="11819"/>
                </a:lnTo>
                <a:lnTo>
                  <a:pt x="29585" y="9072"/>
                </a:lnTo>
                <a:lnTo>
                  <a:pt x="24917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1" name="object 3891"/>
          <p:cNvSpPr/>
          <p:nvPr/>
        </p:nvSpPr>
        <p:spPr>
          <a:xfrm>
            <a:off x="4863128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33" y="32045"/>
                </a:move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lnTo>
                  <a:pt x="13941" y="10841"/>
                </a:lnTo>
                <a:lnTo>
                  <a:pt x="3344" y="3819"/>
                </a:lnTo>
                <a:lnTo>
                  <a:pt x="0" y="0"/>
                </a:lnTo>
                <a:lnTo>
                  <a:pt x="508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20092" y="33083"/>
                </a:lnTo>
                <a:lnTo>
                  <a:pt x="30029" y="35700"/>
                </a:lnTo>
                <a:lnTo>
                  <a:pt x="33693" y="34937"/>
                </a:lnTo>
                <a:lnTo>
                  <a:pt x="44113" y="35337"/>
                </a:lnTo>
                <a:lnTo>
                  <a:pt x="53733" y="42385"/>
                </a:lnTo>
                <a:lnTo>
                  <a:pt x="53733" y="320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2" name="object 3892"/>
          <p:cNvSpPr/>
          <p:nvPr/>
        </p:nvSpPr>
        <p:spPr>
          <a:xfrm>
            <a:off x="4863128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33" y="32045"/>
                </a:move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lnTo>
                  <a:pt x="13941" y="10841"/>
                </a:lnTo>
                <a:lnTo>
                  <a:pt x="3344" y="3819"/>
                </a:lnTo>
                <a:lnTo>
                  <a:pt x="0" y="0"/>
                </a:lnTo>
                <a:lnTo>
                  <a:pt x="508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20092" y="33083"/>
                </a:lnTo>
                <a:lnTo>
                  <a:pt x="30029" y="35700"/>
                </a:lnTo>
                <a:lnTo>
                  <a:pt x="33693" y="34937"/>
                </a:lnTo>
                <a:lnTo>
                  <a:pt x="44113" y="35337"/>
                </a:lnTo>
                <a:lnTo>
                  <a:pt x="53733" y="423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3" name="object 3893"/>
          <p:cNvSpPr/>
          <p:nvPr/>
        </p:nvSpPr>
        <p:spPr>
          <a:xfrm>
            <a:off x="4872699" y="6408159"/>
            <a:ext cx="56553" cy="48958"/>
          </a:xfrm>
          <a:custGeom>
            <a:avLst/>
            <a:gdLst/>
            <a:ahLst/>
            <a:cxnLst/>
            <a:rect l="l" t="t" r="r" b="b"/>
            <a:pathLst>
              <a:path w="56553" h="48958">
                <a:moveTo>
                  <a:pt x="44164" y="19613"/>
                </a:moveTo>
                <a:lnTo>
                  <a:pt x="38242" y="13898"/>
                </a:lnTo>
                <a:lnTo>
                  <a:pt x="28406" y="10820"/>
                </a:lnTo>
                <a:lnTo>
                  <a:pt x="24130" y="11620"/>
                </a:lnTo>
                <a:lnTo>
                  <a:pt x="13561" y="11232"/>
                </a:lnTo>
                <a:lnTo>
                  <a:pt x="3166" y="3826"/>
                </a:lnTo>
                <a:lnTo>
                  <a:pt x="0" y="0"/>
                </a:lnTo>
                <a:lnTo>
                  <a:pt x="495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50" y="25247"/>
                </a:lnTo>
                <a:lnTo>
                  <a:pt x="19336" y="33739"/>
                </a:lnTo>
                <a:lnTo>
                  <a:pt x="29281" y="36517"/>
                </a:lnTo>
                <a:lnTo>
                  <a:pt x="32689" y="35877"/>
                </a:lnTo>
                <a:lnTo>
                  <a:pt x="43101" y="36592"/>
                </a:lnTo>
                <a:lnTo>
                  <a:pt x="44164" y="37420"/>
                </a:lnTo>
                <a:lnTo>
                  <a:pt x="44164" y="196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4" name="object 3894"/>
          <p:cNvSpPr/>
          <p:nvPr/>
        </p:nvSpPr>
        <p:spPr>
          <a:xfrm>
            <a:off x="4872699" y="6408159"/>
            <a:ext cx="56553" cy="48958"/>
          </a:xfrm>
          <a:custGeom>
            <a:avLst/>
            <a:gdLst/>
            <a:ahLst/>
            <a:cxnLst/>
            <a:rect l="l" t="t" r="r" b="b"/>
            <a:pathLst>
              <a:path w="56553" h="48958">
                <a:moveTo>
                  <a:pt x="44164" y="19613"/>
                </a:moveTo>
                <a:lnTo>
                  <a:pt x="38242" y="13898"/>
                </a:lnTo>
                <a:lnTo>
                  <a:pt x="28406" y="10820"/>
                </a:lnTo>
                <a:lnTo>
                  <a:pt x="24130" y="11620"/>
                </a:lnTo>
                <a:lnTo>
                  <a:pt x="13561" y="11232"/>
                </a:lnTo>
                <a:lnTo>
                  <a:pt x="3166" y="3826"/>
                </a:lnTo>
                <a:lnTo>
                  <a:pt x="0" y="0"/>
                </a:lnTo>
                <a:lnTo>
                  <a:pt x="495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50" y="25247"/>
                </a:lnTo>
                <a:lnTo>
                  <a:pt x="19336" y="33739"/>
                </a:lnTo>
                <a:lnTo>
                  <a:pt x="29281" y="36517"/>
                </a:lnTo>
                <a:lnTo>
                  <a:pt x="32689" y="35877"/>
                </a:lnTo>
                <a:lnTo>
                  <a:pt x="43101" y="36592"/>
                </a:lnTo>
                <a:lnTo>
                  <a:pt x="44164" y="374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5" name="object 3895"/>
          <p:cNvSpPr/>
          <p:nvPr/>
        </p:nvSpPr>
        <p:spPr>
          <a:xfrm>
            <a:off x="4881526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13" y="36715"/>
                </a:moveTo>
                <a:lnTo>
                  <a:pt x="35336" y="37069"/>
                </a:lnTo>
                <a:lnTo>
                  <a:pt x="35336" y="14041"/>
                </a:lnTo>
                <a:lnTo>
                  <a:pt x="27895" y="11583"/>
                </a:lnTo>
                <a:lnTo>
                  <a:pt x="23863" y="12255"/>
                </a:lnTo>
                <a:lnTo>
                  <a:pt x="13322" y="11548"/>
                </a:lnTo>
                <a:lnTo>
                  <a:pt x="3115" y="3826"/>
                </a:lnTo>
                <a:lnTo>
                  <a:pt x="0" y="0"/>
                </a:lnTo>
                <a:lnTo>
                  <a:pt x="330" y="3987"/>
                </a:lnTo>
                <a:lnTo>
                  <a:pt x="1308" y="8140"/>
                </a:lnTo>
                <a:lnTo>
                  <a:pt x="2666" y="12407"/>
                </a:lnTo>
                <a:lnTo>
                  <a:pt x="9423" y="25592"/>
                </a:lnTo>
                <a:lnTo>
                  <a:pt x="18620" y="34324"/>
                </a:lnTo>
                <a:lnTo>
                  <a:pt x="28613" y="37254"/>
                </a:lnTo>
                <a:lnTo>
                  <a:pt x="31813" y="367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6" name="object 3896"/>
          <p:cNvSpPr/>
          <p:nvPr/>
        </p:nvSpPr>
        <p:spPr>
          <a:xfrm>
            <a:off x="4881526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13" y="36715"/>
                </a:moveTo>
                <a:lnTo>
                  <a:pt x="35336" y="37069"/>
                </a:lnTo>
              </a:path>
              <a:path w="55181" h="50469">
                <a:moveTo>
                  <a:pt x="35336" y="14041"/>
                </a:moveTo>
                <a:lnTo>
                  <a:pt x="27895" y="11583"/>
                </a:lnTo>
                <a:lnTo>
                  <a:pt x="23863" y="12255"/>
                </a:lnTo>
                <a:lnTo>
                  <a:pt x="13322" y="11548"/>
                </a:lnTo>
                <a:lnTo>
                  <a:pt x="3115" y="3826"/>
                </a:lnTo>
                <a:lnTo>
                  <a:pt x="0" y="0"/>
                </a:lnTo>
                <a:lnTo>
                  <a:pt x="330" y="3987"/>
                </a:lnTo>
                <a:lnTo>
                  <a:pt x="1308" y="8140"/>
                </a:lnTo>
                <a:lnTo>
                  <a:pt x="2666" y="12407"/>
                </a:lnTo>
                <a:lnTo>
                  <a:pt x="9423" y="25592"/>
                </a:lnTo>
                <a:lnTo>
                  <a:pt x="18620" y="34324"/>
                </a:lnTo>
                <a:lnTo>
                  <a:pt x="28613" y="37254"/>
                </a:lnTo>
                <a:lnTo>
                  <a:pt x="31813" y="367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7" name="object 3897"/>
          <p:cNvSpPr/>
          <p:nvPr/>
        </p:nvSpPr>
        <p:spPr>
          <a:xfrm>
            <a:off x="4889715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7" y="12362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4" y="25906"/>
                </a:lnTo>
                <a:lnTo>
                  <a:pt x="17785" y="34900"/>
                </a:lnTo>
                <a:lnTo>
                  <a:pt x="27147" y="37814"/>
                </a:lnTo>
                <a:lnTo>
                  <a:pt x="27147" y="123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8" name="object 3898"/>
          <p:cNvSpPr/>
          <p:nvPr/>
        </p:nvSpPr>
        <p:spPr>
          <a:xfrm>
            <a:off x="4889715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7" y="12362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4" y="25906"/>
                </a:lnTo>
                <a:lnTo>
                  <a:pt x="17785" y="34900"/>
                </a:lnTo>
                <a:lnTo>
                  <a:pt x="27147" y="378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9" name="object 3899"/>
          <p:cNvSpPr/>
          <p:nvPr/>
        </p:nvSpPr>
        <p:spPr>
          <a:xfrm>
            <a:off x="4897325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37" y="13047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11" y="8267"/>
                </a:lnTo>
                <a:lnTo>
                  <a:pt x="1981" y="12560"/>
                </a:lnTo>
                <a:lnTo>
                  <a:pt x="8202" y="26201"/>
                </a:lnTo>
                <a:lnTo>
                  <a:pt x="16945" y="35462"/>
                </a:lnTo>
                <a:lnTo>
                  <a:pt x="19537" y="36325"/>
                </a:lnTo>
                <a:lnTo>
                  <a:pt x="19537" y="130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0" name="object 3900"/>
          <p:cNvSpPr/>
          <p:nvPr/>
        </p:nvSpPr>
        <p:spPr>
          <a:xfrm>
            <a:off x="4897325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37" y="13047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11" y="8267"/>
                </a:lnTo>
                <a:lnTo>
                  <a:pt x="1981" y="12560"/>
                </a:lnTo>
                <a:lnTo>
                  <a:pt x="8202" y="26201"/>
                </a:lnTo>
                <a:lnTo>
                  <a:pt x="16945" y="35462"/>
                </a:lnTo>
                <a:lnTo>
                  <a:pt x="19537" y="3632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1" name="object 3901"/>
          <p:cNvSpPr/>
          <p:nvPr/>
        </p:nvSpPr>
        <p:spPr>
          <a:xfrm>
            <a:off x="4904279" y="6503931"/>
            <a:ext cx="51396" cy="54686"/>
          </a:xfrm>
          <a:custGeom>
            <a:avLst/>
            <a:gdLst/>
            <a:ahLst/>
            <a:cxnLst/>
            <a:rect l="l" t="t" r="r" b="b"/>
            <a:pathLst>
              <a:path w="51396" h="54686">
                <a:moveTo>
                  <a:pt x="12583" y="12584"/>
                </a:moveTo>
                <a:lnTo>
                  <a:pt x="12135" y="12516"/>
                </a:lnTo>
                <a:lnTo>
                  <a:pt x="2423" y="3677"/>
                </a:lnTo>
                <a:lnTo>
                  <a:pt x="50" y="0"/>
                </a:lnTo>
                <a:lnTo>
                  <a:pt x="0" y="4025"/>
                </a:lnTo>
                <a:lnTo>
                  <a:pt x="495" y="8293"/>
                </a:lnTo>
                <a:lnTo>
                  <a:pt x="1612" y="12623"/>
                </a:lnTo>
                <a:lnTo>
                  <a:pt x="7585" y="26521"/>
                </a:lnTo>
                <a:lnTo>
                  <a:pt x="12583" y="32050"/>
                </a:lnTo>
                <a:lnTo>
                  <a:pt x="12583" y="125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2" name="object 3902"/>
          <p:cNvSpPr/>
          <p:nvPr/>
        </p:nvSpPr>
        <p:spPr>
          <a:xfrm>
            <a:off x="4904279" y="6503931"/>
            <a:ext cx="51396" cy="54686"/>
          </a:xfrm>
          <a:custGeom>
            <a:avLst/>
            <a:gdLst/>
            <a:ahLst/>
            <a:cxnLst/>
            <a:rect l="l" t="t" r="r" b="b"/>
            <a:pathLst>
              <a:path w="51396" h="54686">
                <a:moveTo>
                  <a:pt x="12583" y="12584"/>
                </a:moveTo>
                <a:lnTo>
                  <a:pt x="12135" y="12516"/>
                </a:lnTo>
                <a:lnTo>
                  <a:pt x="2423" y="3677"/>
                </a:lnTo>
                <a:lnTo>
                  <a:pt x="50" y="0"/>
                </a:lnTo>
                <a:lnTo>
                  <a:pt x="0" y="4025"/>
                </a:lnTo>
                <a:lnTo>
                  <a:pt x="495" y="8293"/>
                </a:lnTo>
                <a:lnTo>
                  <a:pt x="1612" y="12623"/>
                </a:lnTo>
                <a:lnTo>
                  <a:pt x="7585" y="26521"/>
                </a:lnTo>
                <a:lnTo>
                  <a:pt x="12583" y="320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3" name="object 3903"/>
          <p:cNvSpPr/>
          <p:nvPr/>
        </p:nvSpPr>
        <p:spPr>
          <a:xfrm>
            <a:off x="4910650" y="6528377"/>
            <a:ext cx="49872" cy="55981"/>
          </a:xfrm>
          <a:custGeom>
            <a:avLst/>
            <a:gdLst/>
            <a:ahLst/>
            <a:cxnLst/>
            <a:rect l="l" t="t" r="r" b="b"/>
            <a:pathLst>
              <a:path w="49872" h="55981">
                <a:moveTo>
                  <a:pt x="6211" y="7462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11" y="25166"/>
                </a:lnTo>
                <a:lnTo>
                  <a:pt x="6211" y="74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4" name="object 3904"/>
          <p:cNvSpPr/>
          <p:nvPr/>
        </p:nvSpPr>
        <p:spPr>
          <a:xfrm>
            <a:off x="4910650" y="6528377"/>
            <a:ext cx="49872" cy="55981"/>
          </a:xfrm>
          <a:custGeom>
            <a:avLst/>
            <a:gdLst/>
            <a:ahLst/>
            <a:cxnLst/>
            <a:rect l="l" t="t" r="r" b="b"/>
            <a:pathLst>
              <a:path w="49872" h="55981">
                <a:moveTo>
                  <a:pt x="6211" y="7462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11" y="2516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5" name="object 3905"/>
          <p:cNvSpPr/>
          <p:nvPr/>
        </p:nvSpPr>
        <p:spPr>
          <a:xfrm>
            <a:off x="4916036" y="655299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826" y="1022"/>
                </a:moveTo>
                <a:lnTo>
                  <a:pt x="215" y="0"/>
                </a:lnTo>
                <a:lnTo>
                  <a:pt x="0" y="4000"/>
                </a:lnTo>
                <a:lnTo>
                  <a:pt x="431" y="8267"/>
                </a:lnTo>
                <a:lnTo>
                  <a:pt x="826" y="10248"/>
                </a:lnTo>
                <a:lnTo>
                  <a:pt x="826" y="10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6" name="object 3906"/>
          <p:cNvSpPr/>
          <p:nvPr/>
        </p:nvSpPr>
        <p:spPr>
          <a:xfrm>
            <a:off x="4916036" y="655299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826" y="1022"/>
                </a:moveTo>
                <a:lnTo>
                  <a:pt x="215" y="0"/>
                </a:lnTo>
                <a:lnTo>
                  <a:pt x="0" y="4000"/>
                </a:lnTo>
                <a:lnTo>
                  <a:pt x="431" y="8267"/>
                </a:lnTo>
                <a:lnTo>
                  <a:pt x="826" y="102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7" name="object 3907"/>
          <p:cNvSpPr/>
          <p:nvPr/>
        </p:nvSpPr>
        <p:spPr>
          <a:xfrm>
            <a:off x="4910536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5" y="1984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5" y="42922"/>
                </a:lnTo>
                <a:lnTo>
                  <a:pt x="6325" y="19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8" name="object 3908"/>
          <p:cNvSpPr/>
          <p:nvPr/>
        </p:nvSpPr>
        <p:spPr>
          <a:xfrm>
            <a:off x="4910536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5" y="1984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5" y="4292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9" name="object 3909"/>
          <p:cNvSpPr/>
          <p:nvPr/>
        </p:nvSpPr>
        <p:spPr>
          <a:xfrm>
            <a:off x="4737807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0" name="object 3910"/>
          <p:cNvSpPr/>
          <p:nvPr/>
        </p:nvSpPr>
        <p:spPr>
          <a:xfrm>
            <a:off x="4737807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lnTo>
                  <a:pt x="27463" y="37901"/>
                </a:lnTo>
                <a:lnTo>
                  <a:pt x="38312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4"/>
                </a:lnTo>
                <a:lnTo>
                  <a:pt x="21666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1" name="object 3911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2" name="object 3912"/>
          <p:cNvSpPr/>
          <p:nvPr/>
        </p:nvSpPr>
        <p:spPr>
          <a:xfrm>
            <a:off x="4761757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7" y="9414"/>
                </a:lnTo>
                <a:lnTo>
                  <a:pt x="63344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3" name="object 3913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70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904" y="9483"/>
                </a:lnTo>
                <a:lnTo>
                  <a:pt x="65984" y="4829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4" name="object 3914"/>
          <p:cNvSpPr/>
          <p:nvPr/>
        </p:nvSpPr>
        <p:spPr>
          <a:xfrm>
            <a:off x="4785852" y="5938980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63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6" y="34118"/>
                </a:lnTo>
                <a:lnTo>
                  <a:pt x="39397" y="28418"/>
                </a:lnTo>
                <a:lnTo>
                  <a:pt x="45331" y="19230"/>
                </a:lnTo>
                <a:lnTo>
                  <a:pt x="45364" y="19056"/>
                </a:lnTo>
                <a:lnTo>
                  <a:pt x="51904" y="9483"/>
                </a:lnTo>
                <a:lnTo>
                  <a:pt x="65984" y="4829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5" name="object 3915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81" y="31629"/>
                </a:move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6" name="object 3916"/>
          <p:cNvSpPr/>
          <p:nvPr/>
        </p:nvSpPr>
        <p:spPr>
          <a:xfrm>
            <a:off x="4809937" y="5943765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46" y="24093"/>
                </a:lnTo>
                <a:lnTo>
                  <a:pt x="1420" y="29811"/>
                </a:lnTo>
                <a:lnTo>
                  <a:pt x="0" y="30131"/>
                </a:lnTo>
                <a:lnTo>
                  <a:pt x="3581" y="31629"/>
                </a:lnTo>
                <a:lnTo>
                  <a:pt x="7569" y="32264"/>
                </a:lnTo>
                <a:lnTo>
                  <a:pt x="11785" y="33102"/>
                </a:lnTo>
                <a:lnTo>
                  <a:pt x="27014" y="33075"/>
                </a:lnTo>
                <a:lnTo>
                  <a:pt x="39257" y="28685"/>
                </a:lnTo>
                <a:lnTo>
                  <a:pt x="46181" y="20382"/>
                </a:lnTo>
                <a:lnTo>
                  <a:pt x="46469" y="19437"/>
                </a:lnTo>
                <a:lnTo>
                  <a:pt x="53420" y="10598"/>
                </a:lnTo>
                <a:lnTo>
                  <a:pt x="67129" y="6922"/>
                </a:lnTo>
                <a:lnTo>
                  <a:pt x="70865" y="7017"/>
                </a:lnTo>
                <a:lnTo>
                  <a:pt x="67182" y="4845"/>
                </a:lnTo>
                <a:lnTo>
                  <a:pt x="63030" y="2661"/>
                </a:lnTo>
                <a:lnTo>
                  <a:pt x="58305" y="1543"/>
                </a:lnTo>
                <a:lnTo>
                  <a:pt x="42748" y="0"/>
                </a:lnTo>
                <a:lnTo>
                  <a:pt x="30147" y="3315"/>
                </a:lnTo>
                <a:lnTo>
                  <a:pt x="22515" y="10448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7" name="object 3917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3479" y="28166"/>
                </a:move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8" name="object 3918"/>
          <p:cNvSpPr/>
          <p:nvPr/>
        </p:nvSpPr>
        <p:spPr>
          <a:xfrm>
            <a:off x="4833894" y="5950657"/>
            <a:ext cx="72440" cy="31759"/>
          </a:xfrm>
          <a:custGeom>
            <a:avLst/>
            <a:gdLst/>
            <a:ahLst/>
            <a:cxnLst/>
            <a:rect l="l" t="t" r="r" b="b"/>
            <a:pathLst>
              <a:path w="72440" h="31759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3" y="19645"/>
                </a:lnTo>
                <a:lnTo>
                  <a:pt x="54622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9" name="object 3919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  <a:lnTo>
                  <a:pt x="59297" y="3075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0" name="object 3920"/>
          <p:cNvSpPr/>
          <p:nvPr/>
        </p:nvSpPr>
        <p:spPr>
          <a:xfrm>
            <a:off x="4857564" y="5959528"/>
            <a:ext cx="73558" cy="30218"/>
          </a:xfrm>
          <a:custGeom>
            <a:avLst/>
            <a:gdLst/>
            <a:ahLst/>
            <a:cxnLst/>
            <a:rect l="l" t="t" r="r" b="b"/>
            <a:pathLst>
              <a:path w="73558" h="30218">
                <a:moveTo>
                  <a:pt x="38502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494" y="12083"/>
                </a:lnTo>
                <a:lnTo>
                  <a:pt x="59297" y="11559"/>
                </a:lnTo>
              </a:path>
              <a:path w="73558" h="30218">
                <a:moveTo>
                  <a:pt x="59297" y="3075"/>
                </a:move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33" y="30218"/>
                </a:lnTo>
                <a:lnTo>
                  <a:pt x="38502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1" name="object 3921"/>
          <p:cNvSpPr/>
          <p:nvPr/>
        </p:nvSpPr>
        <p:spPr>
          <a:xfrm>
            <a:off x="4880846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5" y="27684"/>
                </a:moveTo>
                <a:lnTo>
                  <a:pt x="36015" y="272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5" y="276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2" name="object 3922"/>
          <p:cNvSpPr/>
          <p:nvPr/>
        </p:nvSpPr>
        <p:spPr>
          <a:xfrm>
            <a:off x="4880846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5" y="272"/>
                </a:move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5" y="2768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3" name="object 3923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  <a:lnTo>
                  <a:pt x="13274" y="15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4" name="object 3924"/>
          <p:cNvSpPr/>
          <p:nvPr/>
        </p:nvSpPr>
        <p:spPr>
          <a:xfrm>
            <a:off x="4903588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74" y="15771"/>
                </a:move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74" y="24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5" name="object 3925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6" name="object 3926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7" name="object 3927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8" name="object 3928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9" name="object 3929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18" y="9480"/>
                </a:lnTo>
                <a:lnTo>
                  <a:pt x="65991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0" name="object 3930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18" y="9480"/>
                </a:lnTo>
                <a:lnTo>
                  <a:pt x="65991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1" name="object 3931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2" name="object 3932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3" name="object 3933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4" name="object 3934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5" name="object 3935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6" name="object 3936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7" name="object 3937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3149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8" name="object 3938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9" name="object 3939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  <a:lnTo>
                  <a:pt x="54670" y="2437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0" name="object 3940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</a:path>
              <a:path w="74561" h="27655">
                <a:moveTo>
                  <a:pt x="54670" y="2437"/>
                </a:move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1" name="object 3941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  <a:lnTo>
                  <a:pt x="32522" y="2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2" name="object 3942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3" name="object 3943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0999" y="20482"/>
                </a:lnTo>
                <a:lnTo>
                  <a:pt x="10999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4" name="object 3944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0999" y="204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5" name="object 3945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6" name="object 3946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7" name="object 3947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8" name="object 3948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9" name="object 3949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24" y="0"/>
                </a:lnTo>
                <a:lnTo>
                  <a:pt x="27409" y="4563"/>
                </a:lnTo>
                <a:lnTo>
                  <a:pt x="20561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0" name="object 3950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24" y="0"/>
                </a:lnTo>
                <a:lnTo>
                  <a:pt x="27409" y="4563"/>
                </a:lnTo>
                <a:lnTo>
                  <a:pt x="20561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1" name="object 3951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2" name="object 3952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97" y="14261"/>
                </a:move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3" name="object 3953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4" name="object 3954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5" name="object 3955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6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32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6" name="object 3956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32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7" name="object 3957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96"/>
                </a:move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8" name="object 3958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5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9" name="object 3959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0" name="object 3960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1" name="object 3961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39"/>
                </a:lnTo>
                <a:lnTo>
                  <a:pt x="69565" y="15083"/>
                </a:lnTo>
                <a:lnTo>
                  <a:pt x="73924" y="16395"/>
                </a:lnTo>
                <a:lnTo>
                  <a:pt x="73924" y="15805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2" name="object 3962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39"/>
                </a:lnTo>
                <a:lnTo>
                  <a:pt x="69565" y="15083"/>
                </a:lnTo>
                <a:lnTo>
                  <a:pt x="73924" y="16395"/>
                </a:lnTo>
              </a:path>
              <a:path w="74625" h="27206">
                <a:moveTo>
                  <a:pt x="73924" y="15805"/>
                </a:move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3" name="object 3963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  <a:lnTo>
                  <a:pt x="52401" y="2380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4" name="object 3964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</a:path>
              <a:path w="74409" h="27101">
                <a:moveTo>
                  <a:pt x="52401" y="2380"/>
                </a:move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5" name="object 3965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0"/>
                </a:moveTo>
                <a:lnTo>
                  <a:pt x="29845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  <a:lnTo>
                  <a:pt x="31559" y="20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6" name="object 3966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0"/>
                </a:moveTo>
                <a:lnTo>
                  <a:pt x="29845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7" name="object 3967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  <a:lnTo>
                  <a:pt x="11437" y="9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8" name="object 3968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9" name="object 3969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0" name="object 3970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1" name="object 3971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2" name="object 3972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3" name="object 3973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4" name="object 3974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5" name="object 3975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6" name="object 3976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7" name="object 3977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3479" y="28164"/>
                </a:move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8" name="object 3978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22517" y="12543"/>
                </a:move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9" name="object 3979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0" name="object 3980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1" name="object 3981"/>
          <p:cNvSpPr/>
          <p:nvPr/>
        </p:nvSpPr>
        <p:spPr>
          <a:xfrm>
            <a:off x="4756632" y="5991803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162" y="21786"/>
                </a:move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7820" y="27510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4" y="12618"/>
                </a:lnTo>
                <a:lnTo>
                  <a:pt x="69401" y="11606"/>
                </a:lnTo>
                <a:lnTo>
                  <a:pt x="74218" y="12515"/>
                </a:lnTo>
                <a:lnTo>
                  <a:pt x="71094" y="9657"/>
                </a:lnTo>
                <a:lnTo>
                  <a:pt x="67348" y="6977"/>
                </a:lnTo>
                <a:lnTo>
                  <a:pt x="63106" y="4730"/>
                </a:lnTo>
                <a:lnTo>
                  <a:pt x="48650" y="0"/>
                </a:lnTo>
                <a:lnTo>
                  <a:pt x="35904" y="270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2" name="object 3982"/>
          <p:cNvSpPr/>
          <p:nvPr/>
        </p:nvSpPr>
        <p:spPr>
          <a:xfrm>
            <a:off x="4756632" y="5991803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24422" y="9048"/>
                </a:move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7820" y="27510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4" y="12618"/>
                </a:lnTo>
                <a:lnTo>
                  <a:pt x="69401" y="11606"/>
                </a:lnTo>
                <a:lnTo>
                  <a:pt x="74218" y="12515"/>
                </a:lnTo>
                <a:lnTo>
                  <a:pt x="71094" y="9657"/>
                </a:lnTo>
                <a:lnTo>
                  <a:pt x="67348" y="6977"/>
                </a:lnTo>
                <a:lnTo>
                  <a:pt x="63106" y="4730"/>
                </a:lnTo>
                <a:lnTo>
                  <a:pt x="48650" y="0"/>
                </a:lnTo>
                <a:lnTo>
                  <a:pt x="35904" y="270"/>
                </a:lnTo>
                <a:lnTo>
                  <a:pt x="26863" y="5163"/>
                </a:lnTo>
                <a:lnTo>
                  <a:pt x="24422" y="90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3" name="object 3983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51"/>
                </a:move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4" name="object 3984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5" name="object 3985"/>
          <p:cNvSpPr/>
          <p:nvPr/>
        </p:nvSpPr>
        <p:spPr>
          <a:xfrm>
            <a:off x="4801535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4" y="14741"/>
                </a:lnTo>
                <a:lnTo>
                  <a:pt x="69548" y="15068"/>
                </a:lnTo>
                <a:lnTo>
                  <a:pt x="74625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6" name="object 3986"/>
          <p:cNvSpPr/>
          <p:nvPr/>
        </p:nvSpPr>
        <p:spPr>
          <a:xfrm>
            <a:off x="4801535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4" y="14741"/>
                </a:lnTo>
                <a:lnTo>
                  <a:pt x="69548" y="15068"/>
                </a:lnTo>
                <a:lnTo>
                  <a:pt x="74625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7" name="object 3987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8" name="object 3988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43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9" name="object 3989"/>
          <p:cNvSpPr/>
          <p:nvPr/>
        </p:nvSpPr>
        <p:spPr>
          <a:xfrm>
            <a:off x="4843888" y="6045800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44236" y="23836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  <a:lnTo>
                  <a:pt x="72974" y="18814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0" name="object 3990"/>
          <p:cNvSpPr/>
          <p:nvPr/>
        </p:nvSpPr>
        <p:spPr>
          <a:xfrm>
            <a:off x="4843888" y="6045800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44236" y="23836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</a:path>
              <a:path w="74002" h="26896">
                <a:moveTo>
                  <a:pt x="72974" y="18814"/>
                </a:move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1" name="object 3991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9"/>
                </a:lnTo>
                <a:lnTo>
                  <a:pt x="52839" y="3405"/>
                </a:ln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2" name="object 3992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9"/>
                </a:lnTo>
              </a:path>
              <a:path w="73406" h="26581">
                <a:moveTo>
                  <a:pt x="52839" y="3405"/>
                </a:move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3" name="object 3993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25959"/>
                </a:moveTo>
                <a:lnTo>
                  <a:pt x="33418" y="1003"/>
                </a:ln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4" name="object 3994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1003"/>
                </a:move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5" name="object 3995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  <a:lnTo>
                  <a:pt x="14735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6" name="object 3996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7" name="object 3997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8" name="object 3998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9" name="object 3999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0" name="object 4000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1" name="object 4001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2" name="object 4002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3" name="object 4003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4" name="object 4004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5" name="object 4005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3479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48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6" name="object 4006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22517" y="12543"/>
                </a:move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48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7" name="object 4007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8" name="object 4008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9" name="object 4009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3136" y="21796"/>
                </a:move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36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0" name="object 4010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24409" y="9045"/>
                </a:move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36" y="21796"/>
                </a:ln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1" name="object 4011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64"/>
                </a:move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2" name="object 4012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3" name="object 4013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4" name="object 4014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5" name="object 4015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8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6" name="object 4016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48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7" name="object 4017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8" name="object 4018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9" name="object 4019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3847" y="9101"/>
                </a:move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3" y="17353"/>
                </a:lnTo>
                <a:lnTo>
                  <a:pt x="68439" y="19536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lnTo>
                  <a:pt x="17019" y="10159"/>
                </a:lnTo>
                <a:lnTo>
                  <a:pt x="3847" y="9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0" name="object 4020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26619" y="5050"/>
                </a:moveTo>
                <a:lnTo>
                  <a:pt x="17019" y="10159"/>
                </a:lnTo>
                <a:lnTo>
                  <a:pt x="3847" y="9101"/>
                </a:ln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3" y="17353"/>
                </a:lnTo>
                <a:lnTo>
                  <a:pt x="68439" y="19536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1" name="object 4021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197"/>
                </a:move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2" name="object 4022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3"/>
                </a:move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3" name="object 4023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  <a:lnTo>
                  <a:pt x="56145" y="7017"/>
                </a:ln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4" name="object 4024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</a:path>
              <a:path w="71805" h="25744">
                <a:moveTo>
                  <a:pt x="56145" y="7017"/>
                </a:move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5" name="object 4025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24647"/>
                </a:moveTo>
                <a:lnTo>
                  <a:pt x="38200" y="112"/>
                </a:ln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6" name="object 4026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112"/>
                </a:move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7" name="object 4027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  <a:lnTo>
                  <a:pt x="21012" y="44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8" name="object 4028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9" name="object 4029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  <a:lnTo>
                  <a:pt x="4523" y="2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0" name="object 4030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1" name="object 4031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2" name="object 4032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3" name="object 4033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4" name="object 4034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5" name="object 4035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6" name="object 4036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7" name="object 4037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8" name="object 4038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9" name="object 4039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0" name="object 4040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1" name="object 4041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3378" y="24754"/>
                </a:move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2" name="object 4042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23571" y="10771"/>
                </a:move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3" name="object 4043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7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4" name="object 4044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5" name="object 4045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6" name="object 4046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7" name="object 4047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3513" y="14964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7"/>
                </a:lnTo>
                <a:lnTo>
                  <a:pt x="69551" y="15082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lnTo>
                  <a:pt x="16883" y="13893"/>
                </a:lnTo>
                <a:lnTo>
                  <a:pt x="3513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8" name="object 4048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25730" y="7118"/>
                </a:moveTo>
                <a:lnTo>
                  <a:pt x="16883" y="13893"/>
                </a:lnTo>
                <a:lnTo>
                  <a:pt x="3513" y="14964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7"/>
                </a:lnTo>
                <a:lnTo>
                  <a:pt x="69551" y="15082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9" name="object 4049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3740" y="12930"/>
                </a:moveTo>
                <a:lnTo>
                  <a:pt x="0" y="12073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0" name="object 4050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3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1" name="object 4051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839" y="10983"/>
                </a:move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11"/>
                </a:lnTo>
                <a:lnTo>
                  <a:pt x="22013" y="24936"/>
                </a:lnTo>
                <a:lnTo>
                  <a:pt x="34344" y="26896"/>
                </a:lnTo>
                <a:lnTo>
                  <a:pt x="44229" y="23832"/>
                </a:lnTo>
                <a:lnTo>
                  <a:pt x="46761" y="21500"/>
                </a:lnTo>
                <a:lnTo>
                  <a:pt x="56091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6" y="2598"/>
                </a:lnTo>
                <a:lnTo>
                  <a:pt x="39784" y="0"/>
                </a:lnTo>
                <a:lnTo>
                  <a:pt x="29850" y="2530"/>
                </a:lnTo>
                <a:lnTo>
                  <a:pt x="26428" y="5739"/>
                </a:lnTo>
                <a:lnTo>
                  <a:pt x="17077" y="11351"/>
                </a:lnTo>
                <a:lnTo>
                  <a:pt x="3839" y="109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2" name="object 4052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26428" y="5739"/>
                </a:moveTo>
                <a:lnTo>
                  <a:pt x="17077" y="11351"/>
                </a:lnTo>
                <a:lnTo>
                  <a:pt x="3839" y="10983"/>
                </a:ln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11"/>
                </a:lnTo>
                <a:lnTo>
                  <a:pt x="22013" y="24936"/>
                </a:lnTo>
                <a:lnTo>
                  <a:pt x="34344" y="26896"/>
                </a:lnTo>
                <a:lnTo>
                  <a:pt x="44229" y="23832"/>
                </a:lnTo>
                <a:lnTo>
                  <a:pt x="46761" y="21500"/>
                </a:lnTo>
                <a:lnTo>
                  <a:pt x="56091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6" y="2598"/>
                </a:lnTo>
                <a:lnTo>
                  <a:pt x="39784" y="0"/>
                </a:lnTo>
                <a:lnTo>
                  <a:pt x="29850" y="2530"/>
                </a:lnTo>
                <a:lnTo>
                  <a:pt x="26428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3" name="object 4053"/>
          <p:cNvSpPr/>
          <p:nvPr/>
        </p:nvSpPr>
        <p:spPr>
          <a:xfrm>
            <a:off x="4781230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3838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lnTo>
                  <a:pt x="17020" y="10161"/>
                </a:lnTo>
                <a:lnTo>
                  <a:pt x="3838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4" name="object 4054"/>
          <p:cNvSpPr/>
          <p:nvPr/>
        </p:nvSpPr>
        <p:spPr>
          <a:xfrm>
            <a:off x="4781230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26619" y="5055"/>
                </a:moveTo>
                <a:lnTo>
                  <a:pt x="17020" y="10161"/>
                </a:ln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5" name="object 4055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16" y="12200"/>
                </a:move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6" name="object 4056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7"/>
                </a:move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7" name="object 4057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3978" y="5663"/>
                </a:move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8" name="object 4058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9" name="object 4059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4444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0" name="object 4060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1" name="object 4061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7" y="19586"/>
                </a:lnTo>
                <a:lnTo>
                  <a:pt x="62414" y="22726"/>
                </a:lnTo>
                <a:lnTo>
                  <a:pt x="62414" y="14689"/>
                </a:ln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2" name="object 4062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7" y="19586"/>
                </a:lnTo>
                <a:lnTo>
                  <a:pt x="62414" y="22726"/>
                </a:lnTo>
              </a:path>
              <a:path w="69862" h="26956">
                <a:moveTo>
                  <a:pt x="62414" y="14689"/>
                </a:move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3" name="object 4063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  <a:lnTo>
                  <a:pt x="45938" y="362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4" name="object 4064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</a:path>
              <a:path w="68783" h="29184">
                <a:moveTo>
                  <a:pt x="45938" y="3622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5" name="object 4065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  <a:lnTo>
                  <a:pt x="30187" y="2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6" name="object 4066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7" name="object 4067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  <a:lnTo>
                  <a:pt x="15140" y="7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8" name="object 4068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9" name="object 4069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  <a:lnTo>
                  <a:pt x="800" y="6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0" name="object 4070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1" name="object 4071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2" name="object 4072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3" name="object 4073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4" name="object 4074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5" name="object 4075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2" y="34673"/>
                </a:moveTo>
                <a:lnTo>
                  <a:pt x="7721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5" y="9480"/>
                </a:lnTo>
                <a:lnTo>
                  <a:pt x="66018" y="4836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6" name="object 4076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lnTo>
                  <a:pt x="7721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5" y="9480"/>
                </a:lnTo>
                <a:lnTo>
                  <a:pt x="66018" y="4836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7" name="object 4077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3568" y="31639"/>
                </a:move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8" name="object 4078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9" name="object 4079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0" name="object 4080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1" name="object 4081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2" name="object 4082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3" name="object 4083"/>
          <p:cNvSpPr/>
          <p:nvPr/>
        </p:nvSpPr>
        <p:spPr>
          <a:xfrm>
            <a:off x="4632415" y="6013477"/>
            <a:ext cx="74231" cy="28691"/>
          </a:xfrm>
          <a:custGeom>
            <a:avLst/>
            <a:gdLst/>
            <a:ahLst/>
            <a:cxnLst/>
            <a:rect l="l" t="t" r="r" b="b"/>
            <a:pathLst>
              <a:path w="74231" h="28691">
                <a:moveTo>
                  <a:pt x="3162" y="21789"/>
                </a:moveTo>
                <a:lnTo>
                  <a:pt x="6769" y="23859"/>
                </a:lnTo>
                <a:lnTo>
                  <a:pt x="10795" y="25408"/>
                </a:lnTo>
                <a:lnTo>
                  <a:pt x="25200" y="28691"/>
                </a:lnTo>
                <a:lnTo>
                  <a:pt x="37823" y="27514"/>
                </a:lnTo>
                <a:lnTo>
                  <a:pt x="46625" y="21638"/>
                </a:lnTo>
                <a:lnTo>
                  <a:pt x="47904" y="19579"/>
                </a:lnTo>
                <a:lnTo>
                  <a:pt x="56076" y="12623"/>
                </a:lnTo>
                <a:lnTo>
                  <a:pt x="69398" y="11608"/>
                </a:lnTo>
                <a:lnTo>
                  <a:pt x="74231" y="12518"/>
                </a:lnTo>
                <a:lnTo>
                  <a:pt x="71107" y="9660"/>
                </a:lnTo>
                <a:lnTo>
                  <a:pt x="67348" y="6981"/>
                </a:lnTo>
                <a:lnTo>
                  <a:pt x="63106" y="4720"/>
                </a:lnTo>
                <a:lnTo>
                  <a:pt x="48653" y="0"/>
                </a:lnTo>
                <a:lnTo>
                  <a:pt x="35907" y="280"/>
                </a:lnTo>
                <a:lnTo>
                  <a:pt x="26868" y="5178"/>
                </a:lnTo>
                <a:lnTo>
                  <a:pt x="24434" y="9051"/>
                </a:lnTo>
                <a:lnTo>
                  <a:pt x="16144" y="17108"/>
                </a:lnTo>
                <a:lnTo>
                  <a:pt x="2430" y="19629"/>
                </a:lnTo>
                <a:lnTo>
                  <a:pt x="0" y="19490"/>
                </a:lnTo>
                <a:lnTo>
                  <a:pt x="3162" y="217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4" name="object 4084"/>
          <p:cNvSpPr/>
          <p:nvPr/>
        </p:nvSpPr>
        <p:spPr>
          <a:xfrm>
            <a:off x="4632415" y="6013477"/>
            <a:ext cx="74231" cy="28691"/>
          </a:xfrm>
          <a:custGeom>
            <a:avLst/>
            <a:gdLst/>
            <a:ahLst/>
            <a:cxnLst/>
            <a:rect l="l" t="t" r="r" b="b"/>
            <a:pathLst>
              <a:path w="74231" h="28691">
                <a:moveTo>
                  <a:pt x="24434" y="9051"/>
                </a:moveTo>
                <a:lnTo>
                  <a:pt x="16144" y="17108"/>
                </a:lnTo>
                <a:lnTo>
                  <a:pt x="2430" y="19629"/>
                </a:lnTo>
                <a:lnTo>
                  <a:pt x="0" y="19490"/>
                </a:lnTo>
                <a:lnTo>
                  <a:pt x="3162" y="21789"/>
                </a:lnTo>
                <a:lnTo>
                  <a:pt x="6769" y="23859"/>
                </a:lnTo>
                <a:lnTo>
                  <a:pt x="10795" y="25408"/>
                </a:lnTo>
                <a:lnTo>
                  <a:pt x="25200" y="28691"/>
                </a:lnTo>
                <a:lnTo>
                  <a:pt x="37823" y="27514"/>
                </a:lnTo>
                <a:lnTo>
                  <a:pt x="46625" y="21638"/>
                </a:lnTo>
                <a:lnTo>
                  <a:pt x="47904" y="19579"/>
                </a:lnTo>
                <a:lnTo>
                  <a:pt x="56076" y="12623"/>
                </a:lnTo>
                <a:lnTo>
                  <a:pt x="69398" y="11608"/>
                </a:lnTo>
                <a:lnTo>
                  <a:pt x="74231" y="12518"/>
                </a:lnTo>
                <a:lnTo>
                  <a:pt x="71107" y="9660"/>
                </a:lnTo>
                <a:lnTo>
                  <a:pt x="67348" y="6981"/>
                </a:lnTo>
                <a:lnTo>
                  <a:pt x="63106" y="4720"/>
                </a:lnTo>
                <a:lnTo>
                  <a:pt x="48653" y="0"/>
                </a:lnTo>
                <a:lnTo>
                  <a:pt x="35907" y="280"/>
                </a:lnTo>
                <a:lnTo>
                  <a:pt x="26868" y="5178"/>
                </a:lnTo>
                <a:lnTo>
                  <a:pt x="24434" y="90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5" name="object 4085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6" name="object 4086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7" name="object 4087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8" name="object 4088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9" name="object 4089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3734" y="12938"/>
                </a:moveTo>
                <a:lnTo>
                  <a:pt x="0" y="12085"/>
                </a:lnTo>
                <a:lnTo>
                  <a:pt x="2692" y="14956"/>
                </a:lnTo>
                <a:lnTo>
                  <a:pt x="5905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0" name="object 4090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6"/>
                </a:lnTo>
                <a:lnTo>
                  <a:pt x="5905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1" name="object 4091"/>
          <p:cNvSpPr/>
          <p:nvPr/>
        </p:nvSpPr>
        <p:spPr>
          <a:xfrm>
            <a:off x="4719693" y="6067481"/>
            <a:ext cx="73977" cy="26893"/>
          </a:xfrm>
          <a:custGeom>
            <a:avLst/>
            <a:gdLst/>
            <a:ahLst/>
            <a:cxnLst/>
            <a:rect l="l" t="t" r="r" b="b"/>
            <a:pathLst>
              <a:path w="73977" h="26893">
                <a:moveTo>
                  <a:pt x="3818" y="10985"/>
                </a:move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19"/>
                </a:lnTo>
                <a:lnTo>
                  <a:pt x="21994" y="24935"/>
                </a:lnTo>
                <a:lnTo>
                  <a:pt x="34327" y="26893"/>
                </a:lnTo>
                <a:lnTo>
                  <a:pt x="44214" y="23830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lnTo>
                  <a:pt x="17059" y="11355"/>
                </a:lnTo>
                <a:lnTo>
                  <a:pt x="3818" y="109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2" name="object 4092"/>
          <p:cNvSpPr/>
          <p:nvPr/>
        </p:nvSpPr>
        <p:spPr>
          <a:xfrm>
            <a:off x="4719693" y="6067481"/>
            <a:ext cx="73977" cy="26893"/>
          </a:xfrm>
          <a:custGeom>
            <a:avLst/>
            <a:gdLst/>
            <a:ahLst/>
            <a:cxnLst/>
            <a:rect l="l" t="t" r="r" b="b"/>
            <a:pathLst>
              <a:path w="73977" h="26893">
                <a:moveTo>
                  <a:pt x="26416" y="5735"/>
                </a:moveTo>
                <a:lnTo>
                  <a:pt x="17059" y="11355"/>
                </a:lnTo>
                <a:lnTo>
                  <a:pt x="3818" y="10985"/>
                </a:ln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19"/>
                </a:lnTo>
                <a:lnTo>
                  <a:pt x="21994" y="24935"/>
                </a:lnTo>
                <a:lnTo>
                  <a:pt x="34327" y="26893"/>
                </a:lnTo>
                <a:lnTo>
                  <a:pt x="44214" y="23830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3" name="object 4093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0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lnTo>
                  <a:pt x="17032" y="10160"/>
                </a:lnTo>
                <a:lnTo>
                  <a:pt x="3850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4" name="object 4094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5" name="object 4095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6" name="object 4096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7" name="object 4097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78" y="5663"/>
                </a:move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8" name="object 4098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9" name="object 4099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4444" y="8937"/>
                </a:move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0" name="object 4100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26809" y="3082"/>
                </a:move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1" name="object 4101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2" name="object 4102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3" name="object 4103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48" y="7264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4" name="object 4104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lnTo>
                  <a:pt x="3848" y="7264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5" name="object 4105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6" name="object 4106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7" name="object 4107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  <a:lnTo>
                  <a:pt x="56542" y="16466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8" name="object 4108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</a:path>
              <a:path w="66522" h="34036">
                <a:moveTo>
                  <a:pt x="56542" y="16466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9" name="object 4109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  <a:lnTo>
                  <a:pt x="42207" y="6562"/>
                </a:lnTo>
                <a:lnTo>
                  <a:pt x="41072" y="5813"/>
                </a:lnTo>
                <a:lnTo>
                  <a:pt x="31064" y="4344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0" name="object 4110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</a:path>
              <a:path w="65341" h="36258">
                <a:moveTo>
                  <a:pt x="42207" y="6562"/>
                </a:moveTo>
                <a:lnTo>
                  <a:pt x="41072" y="5813"/>
                </a:lnTo>
                <a:lnTo>
                  <a:pt x="31064" y="4344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1" name="object 4111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8" y="30042"/>
                </a:lnTo>
                <a:lnTo>
                  <a:pt x="28648" y="6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2" name="object 4112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8" y="300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3" name="object 4113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  <a:lnTo>
                  <a:pt x="15772" y="90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4" name="object 4114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5" name="object 4115"/>
          <p:cNvSpPr/>
          <p:nvPr/>
        </p:nvSpPr>
        <p:spPr>
          <a:xfrm>
            <a:off x="4913283" y="630232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  <a:lnTo>
                  <a:pt x="3580" y="32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6" name="object 4116"/>
          <p:cNvSpPr/>
          <p:nvPr/>
        </p:nvSpPr>
        <p:spPr>
          <a:xfrm>
            <a:off x="4913283" y="630232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7" name="object 4117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8" name="object 4118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9" name="object 4119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0" name="object 4120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1" name="object 4121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2" name="object 4122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3" name="object 4123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4" name="object 4124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5" name="object 4125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479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6" name="object 4126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22517" y="12555"/>
                </a:move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7" name="object 4127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7"/>
                </a:move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8" name="object 4128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9" name="object 4129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0" name="object 4130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1" name="object 4131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2" name="object 4132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3" name="object 4133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4" name="object 4134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5" name="object 4135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6" name="object 4136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7" name="object 4137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8" name="object 4138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9" name="object 4139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53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4" y="17359"/>
                </a:lnTo>
                <a:lnTo>
                  <a:pt x="68471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0" name="object 4140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4" y="17359"/>
                </a:lnTo>
                <a:lnTo>
                  <a:pt x="68471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1" name="object 4141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2" name="object 4142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3" name="object 4143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81" y="5663"/>
                </a:move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75" y="7892"/>
                </a:lnTo>
                <a:lnTo>
                  <a:pt x="3981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4" name="object 4144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17"/>
                </a:moveTo>
                <a:lnTo>
                  <a:pt x="16875" y="7892"/>
                </a:lnTo>
                <a:lnTo>
                  <a:pt x="3981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5" name="object 4145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4432" y="8934"/>
                </a:move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6" name="object 4146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26797" y="3079"/>
                </a:move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7" name="object 4147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1778" y="3969"/>
                </a:move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8" name="object 4148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6771" y="2560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9" name="object 4149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60" y="7277"/>
                </a:lnTo>
                <a:lnTo>
                  <a:pt x="6680" y="10693"/>
                </a:lnTo>
                <a:lnTo>
                  <a:pt x="16977" y="20341"/>
                </a:lnTo>
                <a:lnTo>
                  <a:pt x="27975" y="25618"/>
                </a:lnTo>
                <a:lnTo>
                  <a:pt x="38124" y="25722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0" name="object 4150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6680" y="10693"/>
                </a:lnTo>
                <a:lnTo>
                  <a:pt x="16977" y="20341"/>
                </a:lnTo>
                <a:lnTo>
                  <a:pt x="27975" y="25618"/>
                </a:lnTo>
                <a:lnTo>
                  <a:pt x="38124" y="25722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1" name="object 4151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2" name="object 4152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3" name="object 4153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4" name="object 4154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5" name="object 4155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5397" y="11455"/>
                </a:move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5" y="12603"/>
                </a:lnTo>
                <a:lnTo>
                  <a:pt x="41077" y="5807"/>
                </a:lnTo>
                <a:lnTo>
                  <a:pt x="31078" y="4333"/>
                </a:lnTo>
                <a:lnTo>
                  <a:pt x="26009" y="6235"/>
                </a:ln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6" name="object 4156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26009" y="6235"/>
                </a:move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5" y="12603"/>
                </a:lnTo>
                <a:lnTo>
                  <a:pt x="41077" y="5807"/>
                </a:lnTo>
                <a:lnTo>
                  <a:pt x="31078" y="4333"/>
                </a:lnTo>
                <a:lnTo>
                  <a:pt x="26009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7" name="object 4157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5080" y="11595"/>
                </a:move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8" name="object 4158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25806" y="7073"/>
                </a:move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9" name="object 4159"/>
          <p:cNvSpPr/>
          <p:nvPr/>
        </p:nvSpPr>
        <p:spPr>
          <a:xfrm>
            <a:off x="4859687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5" y="25560"/>
                </a:moveTo>
                <a:lnTo>
                  <a:pt x="50438" y="15718"/>
                </a:lnTo>
                <a:lnTo>
                  <a:pt x="40415" y="8333"/>
                </a:lnTo>
                <a:lnTo>
                  <a:pt x="30409" y="6378"/>
                </a:lnTo>
                <a:lnTo>
                  <a:pt x="25615" y="7873"/>
                </a:ln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72"/>
                </a:lnTo>
                <a:lnTo>
                  <a:pt x="4775" y="11722"/>
                </a:lnTo>
                <a:lnTo>
                  <a:pt x="13416" y="23189"/>
                </a:lnTo>
                <a:lnTo>
                  <a:pt x="23588" y="30235"/>
                </a:lnTo>
                <a:lnTo>
                  <a:pt x="33670" y="31868"/>
                </a:lnTo>
                <a:lnTo>
                  <a:pt x="37604" y="30645"/>
                </a:lnTo>
                <a:lnTo>
                  <a:pt x="47810" y="29826"/>
                </a:lnTo>
                <a:lnTo>
                  <a:pt x="57175" y="35076"/>
                </a:lnTo>
                <a:lnTo>
                  <a:pt x="57175" y="25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0" name="object 4160"/>
          <p:cNvSpPr/>
          <p:nvPr/>
        </p:nvSpPr>
        <p:spPr>
          <a:xfrm>
            <a:off x="4859687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5" y="25560"/>
                </a:moveTo>
                <a:lnTo>
                  <a:pt x="50438" y="15718"/>
                </a:lnTo>
                <a:lnTo>
                  <a:pt x="40415" y="8333"/>
                </a:lnTo>
                <a:lnTo>
                  <a:pt x="30409" y="6378"/>
                </a:lnTo>
                <a:lnTo>
                  <a:pt x="25615" y="7873"/>
                </a:ln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72"/>
                </a:lnTo>
                <a:lnTo>
                  <a:pt x="4775" y="11722"/>
                </a:lnTo>
                <a:lnTo>
                  <a:pt x="13416" y="23189"/>
                </a:lnTo>
                <a:lnTo>
                  <a:pt x="23588" y="30235"/>
                </a:lnTo>
                <a:lnTo>
                  <a:pt x="33670" y="31868"/>
                </a:lnTo>
                <a:lnTo>
                  <a:pt x="37604" y="30645"/>
                </a:lnTo>
                <a:lnTo>
                  <a:pt x="47810" y="29826"/>
                </a:lnTo>
                <a:lnTo>
                  <a:pt x="57175" y="3507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1" name="object 4161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  <a:lnTo>
                  <a:pt x="44982" y="13374"/>
                </a:ln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5" y="9495"/>
                </a:lnTo>
                <a:lnTo>
                  <a:pt x="3937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2" name="object 4162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</a:path>
              <a:path w="61747" h="42163">
                <a:moveTo>
                  <a:pt x="44982" y="13374"/>
                </a:move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5" y="9495"/>
                </a:lnTo>
                <a:lnTo>
                  <a:pt x="3937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3" name="object 4163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33440"/>
                </a:moveTo>
                <a:lnTo>
                  <a:pt x="33465" y="9115"/>
                </a:ln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4" name="object 4164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9115"/>
                </a:move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5" name="object 4165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  <a:lnTo>
                  <a:pt x="22572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6" name="object 4166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7" name="object 4167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  <a:lnTo>
                  <a:pt x="12325" y="97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8" name="object 4168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9" name="object 4169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  <a:lnTo>
                  <a:pt x="2749" y="33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0" name="object 4170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1" name="object 4171"/>
          <p:cNvSpPr/>
          <p:nvPr/>
        </p:nvSpPr>
        <p:spPr>
          <a:xfrm>
            <a:off x="4406575" y="599165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66" y="37899"/>
                </a:lnTo>
                <a:lnTo>
                  <a:pt x="38313" y="29845"/>
                </a:lnTo>
                <a:lnTo>
                  <a:pt x="42189" y="20027"/>
                </a:lnTo>
                <a:lnTo>
                  <a:pt x="46961" y="9712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74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2" name="object 4172"/>
          <p:cNvSpPr/>
          <p:nvPr/>
        </p:nvSpPr>
        <p:spPr>
          <a:xfrm>
            <a:off x="4406575" y="599165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697"/>
                </a:lnTo>
                <a:lnTo>
                  <a:pt x="12141" y="42138"/>
                </a:lnTo>
                <a:lnTo>
                  <a:pt x="27466" y="37899"/>
                </a:lnTo>
                <a:lnTo>
                  <a:pt x="38313" y="29845"/>
                </a:lnTo>
                <a:lnTo>
                  <a:pt x="42189" y="20027"/>
                </a:lnTo>
                <a:lnTo>
                  <a:pt x="46961" y="9712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74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3" name="object 4173"/>
          <p:cNvSpPr/>
          <p:nvPr/>
        </p:nvSpPr>
        <p:spPr>
          <a:xfrm>
            <a:off x="4430518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50" y="35870"/>
                </a:lnTo>
                <a:lnTo>
                  <a:pt x="39263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8"/>
                </a:lnTo>
                <a:lnTo>
                  <a:pt x="1377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4" name="object 4174"/>
          <p:cNvSpPr/>
          <p:nvPr/>
        </p:nvSpPr>
        <p:spPr>
          <a:xfrm>
            <a:off x="4430518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8"/>
                </a:lnTo>
                <a:lnTo>
                  <a:pt x="1377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50" y="35870"/>
                </a:lnTo>
                <a:lnTo>
                  <a:pt x="39263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5" name="object 4175"/>
          <p:cNvSpPr/>
          <p:nvPr/>
        </p:nvSpPr>
        <p:spPr>
          <a:xfrm>
            <a:off x="4454608" y="599678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2" y="34118"/>
                </a:lnTo>
                <a:lnTo>
                  <a:pt x="39395" y="28422"/>
                </a:lnTo>
                <a:lnTo>
                  <a:pt x="45341" y="19239"/>
                </a:lnTo>
                <a:lnTo>
                  <a:pt x="45377" y="19055"/>
                </a:lnTo>
                <a:lnTo>
                  <a:pt x="51916" y="9483"/>
                </a:lnTo>
                <a:lnTo>
                  <a:pt x="6599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6" name="object 4176"/>
          <p:cNvSpPr/>
          <p:nvPr/>
        </p:nvSpPr>
        <p:spPr>
          <a:xfrm>
            <a:off x="4454608" y="599678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2" y="34118"/>
                </a:lnTo>
                <a:lnTo>
                  <a:pt x="39395" y="28422"/>
                </a:lnTo>
                <a:lnTo>
                  <a:pt x="45341" y="19239"/>
                </a:lnTo>
                <a:lnTo>
                  <a:pt x="45377" y="19055"/>
                </a:lnTo>
                <a:lnTo>
                  <a:pt x="51916" y="9483"/>
                </a:lnTo>
                <a:lnTo>
                  <a:pt x="6599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7" name="object 4177"/>
          <p:cNvSpPr/>
          <p:nvPr/>
        </p:nvSpPr>
        <p:spPr>
          <a:xfrm>
            <a:off x="4478704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2" y="0"/>
                </a:lnTo>
                <a:lnTo>
                  <a:pt x="30132" y="3317"/>
                </a:lnTo>
                <a:lnTo>
                  <a:pt x="22507" y="10454"/>
                </a:lnTo>
                <a:lnTo>
                  <a:pt x="21285" y="14268"/>
                </a:lnTo>
                <a:lnTo>
                  <a:pt x="14737" y="24093"/>
                </a:lnTo>
                <a:lnTo>
                  <a:pt x="1419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8" name="object 4178"/>
          <p:cNvSpPr/>
          <p:nvPr/>
        </p:nvSpPr>
        <p:spPr>
          <a:xfrm>
            <a:off x="4478704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37" y="24093"/>
                </a:lnTo>
                <a:lnTo>
                  <a:pt x="1419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2" y="0"/>
                </a:lnTo>
                <a:lnTo>
                  <a:pt x="30132" y="3317"/>
                </a:lnTo>
                <a:lnTo>
                  <a:pt x="22507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9" name="object 4179"/>
          <p:cNvSpPr/>
          <p:nvPr/>
        </p:nvSpPr>
        <p:spPr>
          <a:xfrm>
            <a:off x="4502650" y="6008457"/>
            <a:ext cx="72453" cy="31765"/>
          </a:xfrm>
          <a:custGeom>
            <a:avLst/>
            <a:gdLst/>
            <a:ahLst/>
            <a:cxnLst/>
            <a:rect l="l" t="t" r="r" b="b"/>
            <a:pathLst>
              <a:path w="72453" h="31765">
                <a:moveTo>
                  <a:pt x="3492" y="28172"/>
                </a:moveTo>
                <a:lnTo>
                  <a:pt x="7353" y="29518"/>
                </a:lnTo>
                <a:lnTo>
                  <a:pt x="11506" y="30636"/>
                </a:lnTo>
                <a:lnTo>
                  <a:pt x="26501" y="31765"/>
                </a:lnTo>
                <a:lnTo>
                  <a:pt x="38948" y="28569"/>
                </a:lnTo>
                <a:lnTo>
                  <a:pt x="46640" y="21118"/>
                </a:lnTo>
                <a:lnTo>
                  <a:pt x="47244" y="19650"/>
                </a:lnTo>
                <a:lnTo>
                  <a:pt x="54624" y="11450"/>
                </a:lnTo>
                <a:lnTo>
                  <a:pt x="68128" y="8727"/>
                </a:lnTo>
                <a:lnTo>
                  <a:pt x="72453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88" y="2670"/>
                </a:lnTo>
                <a:lnTo>
                  <a:pt x="45189" y="0"/>
                </a:lnTo>
                <a:lnTo>
                  <a:pt x="32489" y="2184"/>
                </a:lnTo>
                <a:lnTo>
                  <a:pt x="24260" y="8504"/>
                </a:lnTo>
                <a:lnTo>
                  <a:pt x="22529" y="12551"/>
                </a:lnTo>
                <a:lnTo>
                  <a:pt x="15207" y="21859"/>
                </a:lnTo>
                <a:lnTo>
                  <a:pt x="1448" y="26406"/>
                </a:lnTo>
                <a:lnTo>
                  <a:pt x="0" y="26597"/>
                </a:lnTo>
                <a:lnTo>
                  <a:pt x="3492" y="28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0" name="object 4180"/>
          <p:cNvSpPr/>
          <p:nvPr/>
        </p:nvSpPr>
        <p:spPr>
          <a:xfrm>
            <a:off x="4502650" y="6008457"/>
            <a:ext cx="72453" cy="31765"/>
          </a:xfrm>
          <a:custGeom>
            <a:avLst/>
            <a:gdLst/>
            <a:ahLst/>
            <a:cxnLst/>
            <a:rect l="l" t="t" r="r" b="b"/>
            <a:pathLst>
              <a:path w="72453" h="31765">
                <a:moveTo>
                  <a:pt x="22529" y="12551"/>
                </a:moveTo>
                <a:lnTo>
                  <a:pt x="15207" y="21859"/>
                </a:lnTo>
                <a:lnTo>
                  <a:pt x="1448" y="26406"/>
                </a:lnTo>
                <a:lnTo>
                  <a:pt x="0" y="26597"/>
                </a:lnTo>
                <a:lnTo>
                  <a:pt x="3492" y="28172"/>
                </a:lnTo>
                <a:lnTo>
                  <a:pt x="7353" y="29518"/>
                </a:lnTo>
                <a:lnTo>
                  <a:pt x="11506" y="30636"/>
                </a:lnTo>
                <a:lnTo>
                  <a:pt x="26501" y="31765"/>
                </a:lnTo>
                <a:lnTo>
                  <a:pt x="38948" y="28569"/>
                </a:lnTo>
                <a:lnTo>
                  <a:pt x="46640" y="21118"/>
                </a:lnTo>
                <a:lnTo>
                  <a:pt x="47244" y="19650"/>
                </a:lnTo>
                <a:lnTo>
                  <a:pt x="54624" y="11450"/>
                </a:lnTo>
                <a:lnTo>
                  <a:pt x="68128" y="8727"/>
                </a:lnTo>
                <a:lnTo>
                  <a:pt x="72453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88" y="2670"/>
                </a:lnTo>
                <a:lnTo>
                  <a:pt x="45189" y="0"/>
                </a:lnTo>
                <a:lnTo>
                  <a:pt x="32489" y="2184"/>
                </a:lnTo>
                <a:lnTo>
                  <a:pt x="24260" y="8504"/>
                </a:lnTo>
                <a:lnTo>
                  <a:pt x="22529" y="12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1" name="object 4181"/>
          <p:cNvSpPr/>
          <p:nvPr/>
        </p:nvSpPr>
        <p:spPr>
          <a:xfrm>
            <a:off x="4526339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9" y="30215"/>
                </a:lnTo>
                <a:lnTo>
                  <a:pt x="38487" y="28096"/>
                </a:lnTo>
                <a:lnTo>
                  <a:pt x="46777" y="21420"/>
                </a:lnTo>
                <a:lnTo>
                  <a:pt x="47688" y="19634"/>
                </a:lnTo>
                <a:lnTo>
                  <a:pt x="55484" y="12080"/>
                </a:lnTo>
                <a:lnTo>
                  <a:pt x="68881" y="10237"/>
                </a:lnTo>
                <a:lnTo>
                  <a:pt x="73545" y="10871"/>
                </a:lnTo>
                <a:lnTo>
                  <a:pt x="70230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6" y="0"/>
                </a:lnTo>
                <a:lnTo>
                  <a:pt x="34387" y="1177"/>
                </a:lnTo>
                <a:lnTo>
                  <a:pt x="25699" y="6735"/>
                </a:lnTo>
                <a:lnTo>
                  <a:pt x="23558" y="10769"/>
                </a:lnTo>
                <a:lnTo>
                  <a:pt x="15524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2" name="object 4182"/>
          <p:cNvSpPr/>
          <p:nvPr/>
        </p:nvSpPr>
        <p:spPr>
          <a:xfrm>
            <a:off x="4526339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23558" y="10769"/>
                </a:moveTo>
                <a:lnTo>
                  <a:pt x="15524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9" y="30215"/>
                </a:lnTo>
                <a:lnTo>
                  <a:pt x="38487" y="28096"/>
                </a:lnTo>
                <a:lnTo>
                  <a:pt x="46777" y="21420"/>
                </a:lnTo>
                <a:lnTo>
                  <a:pt x="47688" y="19634"/>
                </a:lnTo>
                <a:lnTo>
                  <a:pt x="55484" y="12080"/>
                </a:lnTo>
                <a:lnTo>
                  <a:pt x="68881" y="10237"/>
                </a:lnTo>
                <a:lnTo>
                  <a:pt x="73545" y="10871"/>
                </a:lnTo>
                <a:lnTo>
                  <a:pt x="70230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6" y="0"/>
                </a:lnTo>
                <a:lnTo>
                  <a:pt x="34387" y="1177"/>
                </a:lnTo>
                <a:lnTo>
                  <a:pt x="25699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3" name="object 4183"/>
          <p:cNvSpPr/>
          <p:nvPr/>
        </p:nvSpPr>
        <p:spPr>
          <a:xfrm>
            <a:off x="4549607" y="6027929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76" y="12626"/>
                </a:lnTo>
                <a:lnTo>
                  <a:pt x="69406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7" y="17107"/>
                </a:lnTo>
                <a:lnTo>
                  <a:pt x="2430" y="19626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4" name="object 4184"/>
          <p:cNvSpPr/>
          <p:nvPr/>
        </p:nvSpPr>
        <p:spPr>
          <a:xfrm>
            <a:off x="4549607" y="6027929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7" y="17107"/>
                </a:lnTo>
                <a:lnTo>
                  <a:pt x="2430" y="19626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76" y="12626"/>
                </a:lnTo>
                <a:lnTo>
                  <a:pt x="69406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5" name="object 4185"/>
          <p:cNvSpPr/>
          <p:nvPr/>
        </p:nvSpPr>
        <p:spPr>
          <a:xfrm>
            <a:off x="4572349" y="6039563"/>
            <a:ext cx="74574" cy="27660"/>
          </a:xfrm>
          <a:custGeom>
            <a:avLst/>
            <a:gdLst/>
            <a:ahLst/>
            <a:cxnLst/>
            <a:rect l="l" t="t" r="r" b="b"/>
            <a:pathLst>
              <a:path w="74574" h="27660">
                <a:moveTo>
                  <a:pt x="6489" y="21556"/>
                </a:moveTo>
                <a:lnTo>
                  <a:pt x="10426" y="23372"/>
                </a:lnTo>
                <a:lnTo>
                  <a:pt x="24485" y="27660"/>
                </a:lnTo>
                <a:lnTo>
                  <a:pt x="37139" y="27316"/>
                </a:lnTo>
                <a:lnTo>
                  <a:pt x="46329" y="22136"/>
                </a:lnTo>
                <a:lnTo>
                  <a:pt x="47891" y="19982"/>
                </a:lnTo>
                <a:lnTo>
                  <a:pt x="56355" y="13646"/>
                </a:lnTo>
                <a:lnTo>
                  <a:pt x="69594" y="13314"/>
                </a:lnTo>
                <a:lnTo>
                  <a:pt x="74574" y="14533"/>
                </a:lnTo>
                <a:lnTo>
                  <a:pt x="71627" y="11498"/>
                </a:lnTo>
                <a:lnTo>
                  <a:pt x="68046" y="8628"/>
                </a:lnTo>
                <a:lnTo>
                  <a:pt x="63957" y="6151"/>
                </a:lnTo>
                <a:lnTo>
                  <a:pt x="49868" y="511"/>
                </a:lnTo>
                <a:lnTo>
                  <a:pt x="37128" y="0"/>
                </a:lnTo>
                <a:lnTo>
                  <a:pt x="27800" y="4301"/>
                </a:lnTo>
                <a:lnTo>
                  <a:pt x="25158" y="7942"/>
                </a:lnTo>
                <a:lnTo>
                  <a:pt x="16585" y="15337"/>
                </a:lnTo>
                <a:lnTo>
                  <a:pt x="3084" y="17115"/>
                </a:lnTo>
                <a:lnTo>
                  <a:pt x="0" y="16756"/>
                </a:lnTo>
                <a:lnTo>
                  <a:pt x="2997" y="19296"/>
                </a:lnTo>
                <a:lnTo>
                  <a:pt x="6489" y="215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6" name="object 4186"/>
          <p:cNvSpPr/>
          <p:nvPr/>
        </p:nvSpPr>
        <p:spPr>
          <a:xfrm>
            <a:off x="4572349" y="6039563"/>
            <a:ext cx="74574" cy="27660"/>
          </a:xfrm>
          <a:custGeom>
            <a:avLst/>
            <a:gdLst/>
            <a:ahLst/>
            <a:cxnLst/>
            <a:rect l="l" t="t" r="r" b="b"/>
            <a:pathLst>
              <a:path w="74574" h="27660">
                <a:moveTo>
                  <a:pt x="25158" y="7942"/>
                </a:moveTo>
                <a:lnTo>
                  <a:pt x="16585" y="15337"/>
                </a:lnTo>
                <a:lnTo>
                  <a:pt x="3084" y="17115"/>
                </a:lnTo>
                <a:lnTo>
                  <a:pt x="0" y="16756"/>
                </a:lnTo>
                <a:lnTo>
                  <a:pt x="2997" y="19296"/>
                </a:lnTo>
                <a:lnTo>
                  <a:pt x="6489" y="21556"/>
                </a:lnTo>
                <a:lnTo>
                  <a:pt x="10426" y="23372"/>
                </a:lnTo>
                <a:lnTo>
                  <a:pt x="24485" y="27660"/>
                </a:lnTo>
                <a:lnTo>
                  <a:pt x="37139" y="27316"/>
                </a:lnTo>
                <a:lnTo>
                  <a:pt x="46329" y="22136"/>
                </a:lnTo>
                <a:lnTo>
                  <a:pt x="47891" y="19982"/>
                </a:lnTo>
                <a:lnTo>
                  <a:pt x="56355" y="13646"/>
                </a:lnTo>
                <a:lnTo>
                  <a:pt x="69594" y="13314"/>
                </a:lnTo>
                <a:lnTo>
                  <a:pt x="74574" y="14533"/>
                </a:lnTo>
                <a:lnTo>
                  <a:pt x="71627" y="11498"/>
                </a:lnTo>
                <a:lnTo>
                  <a:pt x="68046" y="8628"/>
                </a:lnTo>
                <a:lnTo>
                  <a:pt x="63957" y="6151"/>
                </a:lnTo>
                <a:lnTo>
                  <a:pt x="49868" y="511"/>
                </a:lnTo>
                <a:lnTo>
                  <a:pt x="37128" y="0"/>
                </a:lnTo>
                <a:lnTo>
                  <a:pt x="27800" y="4301"/>
                </a:lnTo>
                <a:lnTo>
                  <a:pt x="25158" y="79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7" name="object 4187"/>
          <p:cNvSpPr/>
          <p:nvPr/>
        </p:nvSpPr>
        <p:spPr>
          <a:xfrm>
            <a:off x="4594505" y="6052426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8" name="object 4188"/>
          <p:cNvSpPr/>
          <p:nvPr/>
        </p:nvSpPr>
        <p:spPr>
          <a:xfrm>
            <a:off x="4594505" y="6052426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9" name="object 4189"/>
          <p:cNvSpPr/>
          <p:nvPr/>
        </p:nvSpPr>
        <p:spPr>
          <a:xfrm>
            <a:off x="4616027" y="6066582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40" y="12930"/>
                </a:moveTo>
                <a:lnTo>
                  <a:pt x="0" y="12072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90"/>
                </a:lnTo>
                <a:lnTo>
                  <a:pt x="35432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6" y="15730"/>
                </a:lnTo>
                <a:lnTo>
                  <a:pt x="69391" y="16720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0" name="object 4190"/>
          <p:cNvSpPr/>
          <p:nvPr/>
        </p:nvSpPr>
        <p:spPr>
          <a:xfrm>
            <a:off x="4616027" y="6066582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90"/>
                </a:lnTo>
                <a:lnTo>
                  <a:pt x="35432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6" y="15730"/>
                </a:lnTo>
                <a:lnTo>
                  <a:pt x="69391" y="16720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1" name="object 4191"/>
          <p:cNvSpPr/>
          <p:nvPr/>
        </p:nvSpPr>
        <p:spPr>
          <a:xfrm>
            <a:off x="4636862" y="6081930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2" name="object 4192"/>
          <p:cNvSpPr/>
          <p:nvPr/>
        </p:nvSpPr>
        <p:spPr>
          <a:xfrm>
            <a:off x="4636862" y="6081930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3" name="object 4193"/>
          <p:cNvSpPr/>
          <p:nvPr/>
        </p:nvSpPr>
        <p:spPr>
          <a:xfrm>
            <a:off x="4657017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4" name="object 4194"/>
          <p:cNvSpPr/>
          <p:nvPr/>
        </p:nvSpPr>
        <p:spPr>
          <a:xfrm>
            <a:off x="4657017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5" name="object 4195"/>
          <p:cNvSpPr/>
          <p:nvPr/>
        </p:nvSpPr>
        <p:spPr>
          <a:xfrm>
            <a:off x="4676426" y="6115794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6" name="object 4196"/>
          <p:cNvSpPr/>
          <p:nvPr/>
        </p:nvSpPr>
        <p:spPr>
          <a:xfrm>
            <a:off x="4676426" y="6115794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7" name="object 4197"/>
          <p:cNvSpPr/>
          <p:nvPr/>
        </p:nvSpPr>
        <p:spPr>
          <a:xfrm>
            <a:off x="4695102" y="6134089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396" y="21942"/>
                </a:lnTo>
                <a:lnTo>
                  <a:pt x="31114" y="25743"/>
                </a:lnTo>
                <a:lnTo>
                  <a:pt x="41269" y="24446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8" name="object 4198"/>
          <p:cNvSpPr/>
          <p:nvPr/>
        </p:nvSpPr>
        <p:spPr>
          <a:xfrm>
            <a:off x="4695102" y="6134089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396" y="21942"/>
                </a:lnTo>
                <a:lnTo>
                  <a:pt x="31114" y="25743"/>
                </a:lnTo>
                <a:lnTo>
                  <a:pt x="41269" y="24446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9" name="object 4199"/>
          <p:cNvSpPr/>
          <p:nvPr/>
        </p:nvSpPr>
        <p:spPr>
          <a:xfrm>
            <a:off x="4713033" y="6153163"/>
            <a:ext cx="70878" cy="25777"/>
          </a:xfrm>
          <a:custGeom>
            <a:avLst/>
            <a:gdLst/>
            <a:ahLst/>
            <a:cxnLst/>
            <a:rect l="l" t="t" r="r" b="b"/>
            <a:pathLst>
              <a:path w="70878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0" y="19064"/>
                </a:lnTo>
                <a:lnTo>
                  <a:pt x="65830" y="22608"/>
                </a:lnTo>
                <a:lnTo>
                  <a:pt x="70878" y="25777"/>
                </a:lnTo>
                <a:lnTo>
                  <a:pt x="69126" y="21967"/>
                </a:lnTo>
                <a:lnTo>
                  <a:pt x="66725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0" name="object 4200"/>
          <p:cNvSpPr/>
          <p:nvPr/>
        </p:nvSpPr>
        <p:spPr>
          <a:xfrm>
            <a:off x="4713033" y="6153163"/>
            <a:ext cx="70878" cy="25777"/>
          </a:xfrm>
          <a:custGeom>
            <a:avLst/>
            <a:gdLst/>
            <a:ahLst/>
            <a:cxnLst/>
            <a:rect l="l" t="t" r="r" b="b"/>
            <a:pathLst>
              <a:path w="70878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0" y="19064"/>
                </a:lnTo>
                <a:lnTo>
                  <a:pt x="65830" y="22608"/>
                </a:lnTo>
                <a:lnTo>
                  <a:pt x="70878" y="25777"/>
                </a:lnTo>
                <a:lnTo>
                  <a:pt x="69126" y="21967"/>
                </a:lnTo>
                <a:lnTo>
                  <a:pt x="66725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1" name="object 4201"/>
          <p:cNvSpPr/>
          <p:nvPr/>
        </p:nvSpPr>
        <p:spPr>
          <a:xfrm>
            <a:off x="4730240" y="6172849"/>
            <a:ext cx="69850" cy="26951"/>
          </a:xfrm>
          <a:custGeom>
            <a:avLst/>
            <a:gdLst/>
            <a:ahLst/>
            <a:cxnLst/>
            <a:rect l="l" t="t" r="r" b="b"/>
            <a:pathLst>
              <a:path w="69850" h="26951">
                <a:moveTo>
                  <a:pt x="1777" y="3976"/>
                </a:moveTo>
                <a:lnTo>
                  <a:pt x="4140" y="7507"/>
                </a:lnTo>
                <a:lnTo>
                  <a:pt x="7099" y="10783"/>
                </a:lnTo>
                <a:lnTo>
                  <a:pt x="17741" y="20057"/>
                </a:lnTo>
                <a:lnTo>
                  <a:pt x="28959" y="24886"/>
                </a:lnTo>
                <a:lnTo>
                  <a:pt x="39133" y="24569"/>
                </a:lnTo>
                <a:lnTo>
                  <a:pt x="43129" y="22417"/>
                </a:lnTo>
                <a:lnTo>
                  <a:pt x="52971" y="19581"/>
                </a:lnTo>
                <a:lnTo>
                  <a:pt x="64839" y="23534"/>
                </a:lnTo>
                <a:lnTo>
                  <a:pt x="69849" y="26951"/>
                </a:lnTo>
                <a:lnTo>
                  <a:pt x="68262" y="23090"/>
                </a:lnTo>
                <a:lnTo>
                  <a:pt x="66014" y="19165"/>
                </a:lnTo>
                <a:lnTo>
                  <a:pt x="63182" y="15419"/>
                </a:lnTo>
                <a:lnTo>
                  <a:pt x="52693" y="5396"/>
                </a:lnTo>
                <a:lnTo>
                  <a:pt x="41533" y="98"/>
                </a:lnTo>
                <a:lnTo>
                  <a:pt x="31465" y="0"/>
                </a:lnTo>
                <a:lnTo>
                  <a:pt x="26758" y="2567"/>
                </a:lnTo>
                <a:lnTo>
                  <a:pt x="16679" y="5929"/>
                </a:lnTo>
                <a:lnTo>
                  <a:pt x="4251" y="2801"/>
                </a:lnTo>
                <a:lnTo>
                  <a:pt x="0" y="420"/>
                </a:lnTo>
                <a:lnTo>
                  <a:pt x="1777" y="3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2" name="object 4202"/>
          <p:cNvSpPr/>
          <p:nvPr/>
        </p:nvSpPr>
        <p:spPr>
          <a:xfrm>
            <a:off x="4730240" y="6172849"/>
            <a:ext cx="69850" cy="26951"/>
          </a:xfrm>
          <a:custGeom>
            <a:avLst/>
            <a:gdLst/>
            <a:ahLst/>
            <a:cxnLst/>
            <a:rect l="l" t="t" r="r" b="b"/>
            <a:pathLst>
              <a:path w="69850" h="26951">
                <a:moveTo>
                  <a:pt x="26758" y="2567"/>
                </a:moveTo>
                <a:lnTo>
                  <a:pt x="16679" y="5929"/>
                </a:lnTo>
                <a:lnTo>
                  <a:pt x="4251" y="2801"/>
                </a:lnTo>
                <a:lnTo>
                  <a:pt x="0" y="420"/>
                </a:lnTo>
                <a:lnTo>
                  <a:pt x="1777" y="3976"/>
                </a:lnTo>
                <a:lnTo>
                  <a:pt x="4140" y="7507"/>
                </a:lnTo>
                <a:lnTo>
                  <a:pt x="7099" y="10783"/>
                </a:lnTo>
                <a:lnTo>
                  <a:pt x="17741" y="20057"/>
                </a:lnTo>
                <a:lnTo>
                  <a:pt x="28959" y="24886"/>
                </a:lnTo>
                <a:lnTo>
                  <a:pt x="39133" y="24569"/>
                </a:lnTo>
                <a:lnTo>
                  <a:pt x="43129" y="22417"/>
                </a:lnTo>
                <a:lnTo>
                  <a:pt x="52971" y="19581"/>
                </a:lnTo>
                <a:lnTo>
                  <a:pt x="64839" y="23534"/>
                </a:lnTo>
                <a:lnTo>
                  <a:pt x="69849" y="26951"/>
                </a:lnTo>
                <a:lnTo>
                  <a:pt x="68262" y="23090"/>
                </a:lnTo>
                <a:lnTo>
                  <a:pt x="66014" y="19165"/>
                </a:lnTo>
                <a:lnTo>
                  <a:pt x="63182" y="15419"/>
                </a:lnTo>
                <a:lnTo>
                  <a:pt x="52693" y="5396"/>
                </a:lnTo>
                <a:lnTo>
                  <a:pt x="41533" y="98"/>
                </a:lnTo>
                <a:lnTo>
                  <a:pt x="31465" y="0"/>
                </a:lnTo>
                <a:lnTo>
                  <a:pt x="26758" y="25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3" name="object 4203"/>
          <p:cNvSpPr/>
          <p:nvPr/>
        </p:nvSpPr>
        <p:spPr>
          <a:xfrm>
            <a:off x="4746711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25" y="3632"/>
                </a:moveTo>
                <a:lnTo>
                  <a:pt x="3860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4" name="object 4204"/>
          <p:cNvSpPr/>
          <p:nvPr/>
        </p:nvSpPr>
        <p:spPr>
          <a:xfrm>
            <a:off x="4746711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5" name="object 4205"/>
          <p:cNvSpPr/>
          <p:nvPr/>
        </p:nvSpPr>
        <p:spPr>
          <a:xfrm>
            <a:off x="4762474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77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4" y="20963"/>
                </a:lnTo>
                <a:lnTo>
                  <a:pt x="26986" y="26666"/>
                </a:lnTo>
                <a:lnTo>
                  <a:pt x="37093" y="27170"/>
                </a:lnTo>
                <a:lnTo>
                  <a:pt x="41287" y="25298"/>
                </a:lnTo>
                <a:lnTo>
                  <a:pt x="51330" y="23127"/>
                </a:lnTo>
                <a:lnTo>
                  <a:pt x="62886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57" y="6865"/>
                </a:lnTo>
                <a:lnTo>
                  <a:pt x="4277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6" name="object 4206"/>
          <p:cNvSpPr/>
          <p:nvPr/>
        </p:nvSpPr>
        <p:spPr>
          <a:xfrm>
            <a:off x="4762474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57" y="6865"/>
                </a:lnTo>
                <a:lnTo>
                  <a:pt x="4277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4" y="20963"/>
                </a:lnTo>
                <a:lnTo>
                  <a:pt x="26986" y="26666"/>
                </a:lnTo>
                <a:lnTo>
                  <a:pt x="37093" y="27170"/>
                </a:lnTo>
                <a:lnTo>
                  <a:pt x="41287" y="25298"/>
                </a:lnTo>
                <a:lnTo>
                  <a:pt x="51330" y="23127"/>
                </a:lnTo>
                <a:lnTo>
                  <a:pt x="62886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7" name="object 4207"/>
          <p:cNvSpPr/>
          <p:nvPr/>
        </p:nvSpPr>
        <p:spPr>
          <a:xfrm>
            <a:off x="4777515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80"/>
                </a:lnTo>
                <a:lnTo>
                  <a:pt x="26035" y="27676"/>
                </a:lnTo>
                <a:lnTo>
                  <a:pt x="36096" y="28536"/>
                </a:lnTo>
                <a:lnTo>
                  <a:pt x="40335" y="26809"/>
                </a:lnTo>
                <a:lnTo>
                  <a:pt x="50449" y="24988"/>
                </a:lnTo>
                <a:lnTo>
                  <a:pt x="61907" y="30037"/>
                </a:lnTo>
                <a:lnTo>
                  <a:pt x="66522" y="34036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5"/>
                </a:lnTo>
                <a:lnTo>
                  <a:pt x="41337" y="4404"/>
                </a:lnTo>
                <a:lnTo>
                  <a:pt x="31345" y="3197"/>
                </a:lnTo>
                <a:lnTo>
                  <a:pt x="26250" y="5283"/>
                </a:ln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8" name="object 4208"/>
          <p:cNvSpPr/>
          <p:nvPr/>
        </p:nvSpPr>
        <p:spPr>
          <a:xfrm>
            <a:off x="4777515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80"/>
                </a:lnTo>
                <a:lnTo>
                  <a:pt x="26035" y="27676"/>
                </a:lnTo>
                <a:lnTo>
                  <a:pt x="36096" y="28536"/>
                </a:lnTo>
                <a:lnTo>
                  <a:pt x="40335" y="26809"/>
                </a:lnTo>
                <a:lnTo>
                  <a:pt x="50449" y="24988"/>
                </a:lnTo>
                <a:lnTo>
                  <a:pt x="61907" y="30037"/>
                </a:lnTo>
                <a:lnTo>
                  <a:pt x="66522" y="34036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5"/>
                </a:lnTo>
                <a:lnTo>
                  <a:pt x="41337" y="4404"/>
                </a:lnTo>
                <a:lnTo>
                  <a:pt x="31345" y="3197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9" name="object 4209"/>
          <p:cNvSpPr/>
          <p:nvPr/>
        </p:nvSpPr>
        <p:spPr>
          <a:xfrm>
            <a:off x="4791857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5384" y="11455"/>
                </a:moveTo>
                <a:lnTo>
                  <a:pt x="14711" y="22191"/>
                </a:lnTo>
                <a:lnTo>
                  <a:pt x="25131" y="28618"/>
                </a:lnTo>
                <a:lnTo>
                  <a:pt x="35201" y="29757"/>
                </a:lnTo>
                <a:lnTo>
                  <a:pt x="39369" y="28206"/>
                </a:lnTo>
                <a:lnTo>
                  <a:pt x="49522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8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3" y="12604"/>
                </a:lnTo>
                <a:lnTo>
                  <a:pt x="41072" y="5811"/>
                </a:lnTo>
                <a:lnTo>
                  <a:pt x="31066" y="4338"/>
                </a:lnTo>
                <a:lnTo>
                  <a:pt x="25996" y="6235"/>
                </a:ln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0" name="object 4210"/>
          <p:cNvSpPr/>
          <p:nvPr/>
        </p:nvSpPr>
        <p:spPr>
          <a:xfrm>
            <a:off x="4791857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25996" y="6235"/>
                </a:move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lnTo>
                  <a:pt x="14711" y="22191"/>
                </a:lnTo>
                <a:lnTo>
                  <a:pt x="25131" y="28618"/>
                </a:lnTo>
                <a:lnTo>
                  <a:pt x="35201" y="29757"/>
                </a:lnTo>
                <a:lnTo>
                  <a:pt x="39369" y="28206"/>
                </a:lnTo>
                <a:lnTo>
                  <a:pt x="49522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8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3" y="12604"/>
                </a:lnTo>
                <a:lnTo>
                  <a:pt x="41072" y="5811"/>
                </a:lnTo>
                <a:lnTo>
                  <a:pt x="31066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1" name="object 4211"/>
          <p:cNvSpPr/>
          <p:nvPr/>
        </p:nvSpPr>
        <p:spPr>
          <a:xfrm>
            <a:off x="4805404" y="6273201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5079" y="11595"/>
                </a:moveTo>
                <a:lnTo>
                  <a:pt x="14075" y="22703"/>
                </a:lnTo>
                <a:lnTo>
                  <a:pt x="24369" y="29448"/>
                </a:lnTo>
                <a:lnTo>
                  <a:pt x="34436" y="30846"/>
                </a:lnTo>
                <a:lnTo>
                  <a:pt x="38493" y="29464"/>
                </a:lnTo>
                <a:lnTo>
                  <a:pt x="48656" y="28314"/>
                </a:lnTo>
                <a:lnTo>
                  <a:pt x="59780" y="34057"/>
                </a:lnTo>
                <a:lnTo>
                  <a:pt x="64249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86" y="25908"/>
                </a:lnTo>
                <a:lnTo>
                  <a:pt x="50914" y="14201"/>
                </a:lnTo>
                <a:lnTo>
                  <a:pt x="40768" y="7104"/>
                </a:lnTo>
                <a:lnTo>
                  <a:pt x="30761" y="5382"/>
                </a:lnTo>
                <a:lnTo>
                  <a:pt x="25819" y="7073"/>
                </a:ln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2" name="object 4212"/>
          <p:cNvSpPr/>
          <p:nvPr/>
        </p:nvSpPr>
        <p:spPr>
          <a:xfrm>
            <a:off x="4805404" y="6273201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5819" y="7073"/>
                </a:move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34436" y="30846"/>
                </a:lnTo>
                <a:lnTo>
                  <a:pt x="38493" y="29464"/>
                </a:lnTo>
                <a:lnTo>
                  <a:pt x="48656" y="28314"/>
                </a:lnTo>
                <a:lnTo>
                  <a:pt x="59780" y="34057"/>
                </a:lnTo>
                <a:lnTo>
                  <a:pt x="64249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86" y="25908"/>
                </a:lnTo>
                <a:lnTo>
                  <a:pt x="50914" y="14201"/>
                </a:lnTo>
                <a:lnTo>
                  <a:pt x="40768" y="7104"/>
                </a:lnTo>
                <a:lnTo>
                  <a:pt x="30761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3" name="object 4213"/>
          <p:cNvSpPr/>
          <p:nvPr/>
        </p:nvSpPr>
        <p:spPr>
          <a:xfrm>
            <a:off x="4818272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4775" y="11722"/>
                </a:moveTo>
                <a:lnTo>
                  <a:pt x="13423" y="23188"/>
                </a:lnTo>
                <a:lnTo>
                  <a:pt x="23596" y="30229"/>
                </a:lnTo>
                <a:lnTo>
                  <a:pt x="33676" y="31855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36"/>
                </a:lnTo>
                <a:lnTo>
                  <a:pt x="50449" y="15711"/>
                </a:lnTo>
                <a:lnTo>
                  <a:pt x="40423" y="8330"/>
                </a:lnTo>
                <a:lnTo>
                  <a:pt x="30416" y="6379"/>
                </a:lnTo>
                <a:lnTo>
                  <a:pt x="25628" y="7873"/>
                </a:ln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4" name="object 4214"/>
          <p:cNvSpPr/>
          <p:nvPr/>
        </p:nvSpPr>
        <p:spPr>
          <a:xfrm>
            <a:off x="4818272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25628" y="7873"/>
                </a:move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lnTo>
                  <a:pt x="13423" y="23188"/>
                </a:lnTo>
                <a:lnTo>
                  <a:pt x="23596" y="30229"/>
                </a:lnTo>
                <a:lnTo>
                  <a:pt x="33676" y="31855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36"/>
                </a:lnTo>
                <a:lnTo>
                  <a:pt x="50449" y="15711"/>
                </a:lnTo>
                <a:lnTo>
                  <a:pt x="40423" y="8330"/>
                </a:lnTo>
                <a:lnTo>
                  <a:pt x="30416" y="6379"/>
                </a:lnTo>
                <a:lnTo>
                  <a:pt x="25628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5" name="object 4215"/>
          <p:cNvSpPr/>
          <p:nvPr/>
        </p:nvSpPr>
        <p:spPr>
          <a:xfrm>
            <a:off x="4830471" y="6316774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934" y="3588"/>
                </a:move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25" y="23653"/>
                </a:lnTo>
                <a:lnTo>
                  <a:pt x="22763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5" y="31265"/>
                </a:lnTo>
                <a:lnTo>
                  <a:pt x="57719" y="37817"/>
                </a:lnTo>
                <a:lnTo>
                  <a:pt x="61747" y="42163"/>
                </a:lnTo>
                <a:lnTo>
                  <a:pt x="61061" y="38074"/>
                </a:lnTo>
                <a:lnTo>
                  <a:pt x="59766" y="33769"/>
                </a:lnTo>
                <a:lnTo>
                  <a:pt x="57848" y="29502"/>
                </a:lnTo>
                <a:lnTo>
                  <a:pt x="49901" y="17215"/>
                </a:lnTo>
                <a:lnTo>
                  <a:pt x="40067" y="9531"/>
                </a:lnTo>
                <a:lnTo>
                  <a:pt x="30114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6" name="object 4216"/>
          <p:cNvSpPr/>
          <p:nvPr/>
        </p:nvSpPr>
        <p:spPr>
          <a:xfrm>
            <a:off x="4830471" y="6316774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25412" y="8648"/>
                </a:move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25" y="23653"/>
                </a:lnTo>
                <a:lnTo>
                  <a:pt x="22763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5" y="31265"/>
                </a:lnTo>
                <a:lnTo>
                  <a:pt x="57719" y="37817"/>
                </a:lnTo>
                <a:lnTo>
                  <a:pt x="61747" y="42163"/>
                </a:lnTo>
                <a:lnTo>
                  <a:pt x="61061" y="38074"/>
                </a:lnTo>
                <a:lnTo>
                  <a:pt x="59766" y="33769"/>
                </a:lnTo>
                <a:lnTo>
                  <a:pt x="57848" y="29502"/>
                </a:lnTo>
                <a:lnTo>
                  <a:pt x="49901" y="17215"/>
                </a:lnTo>
                <a:lnTo>
                  <a:pt x="40067" y="9531"/>
                </a:lnTo>
                <a:lnTo>
                  <a:pt x="30114" y="7316"/>
                </a:lnTo>
                <a:lnTo>
                  <a:pt x="25412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7" name="object 4217"/>
          <p:cNvSpPr/>
          <p:nvPr/>
        </p:nvSpPr>
        <p:spPr>
          <a:xfrm>
            <a:off x="4842013" y="633913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3736" y="3695"/>
                </a:move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28" y="24039"/>
                </a:lnTo>
                <a:lnTo>
                  <a:pt x="21798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7" y="32650"/>
                </a:lnTo>
                <a:lnTo>
                  <a:pt x="56635" y="39565"/>
                </a:lnTo>
                <a:lnTo>
                  <a:pt x="60452" y="43980"/>
                </a:lnTo>
                <a:lnTo>
                  <a:pt x="59893" y="39865"/>
                </a:lnTo>
                <a:lnTo>
                  <a:pt x="58762" y="35521"/>
                </a:lnTo>
                <a:lnTo>
                  <a:pt x="56984" y="31203"/>
                </a:lnTo>
                <a:lnTo>
                  <a:pt x="49277" y="18692"/>
                </a:lnTo>
                <a:lnTo>
                  <a:pt x="39685" y="10698"/>
                </a:lnTo>
                <a:lnTo>
                  <a:pt x="29834" y="8210"/>
                </a:lnTo>
                <a:lnTo>
                  <a:pt x="25196" y="9397"/>
                </a:lnTo>
                <a:lnTo>
                  <a:pt x="14748" y="9943"/>
                </a:lnTo>
                <a:lnTo>
                  <a:pt x="3736" y="36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8" name="object 4218"/>
          <p:cNvSpPr/>
          <p:nvPr/>
        </p:nvSpPr>
        <p:spPr>
          <a:xfrm>
            <a:off x="4842013" y="633913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25196" y="9397"/>
                </a:moveTo>
                <a:lnTo>
                  <a:pt x="14748" y="9943"/>
                </a:lnTo>
                <a:lnTo>
                  <a:pt x="3736" y="3695"/>
                </a:ln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28" y="24039"/>
                </a:lnTo>
                <a:lnTo>
                  <a:pt x="21798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7" y="32650"/>
                </a:lnTo>
                <a:lnTo>
                  <a:pt x="56635" y="39565"/>
                </a:lnTo>
                <a:lnTo>
                  <a:pt x="60452" y="43980"/>
                </a:lnTo>
                <a:lnTo>
                  <a:pt x="59893" y="39865"/>
                </a:lnTo>
                <a:lnTo>
                  <a:pt x="58762" y="35521"/>
                </a:lnTo>
                <a:lnTo>
                  <a:pt x="56984" y="31203"/>
                </a:lnTo>
                <a:lnTo>
                  <a:pt x="49277" y="18692"/>
                </a:lnTo>
                <a:lnTo>
                  <a:pt x="39685" y="10698"/>
                </a:lnTo>
                <a:lnTo>
                  <a:pt x="29834" y="8210"/>
                </a:lnTo>
                <a:lnTo>
                  <a:pt x="25196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9" name="object 4219"/>
          <p:cNvSpPr/>
          <p:nvPr/>
        </p:nvSpPr>
        <p:spPr>
          <a:xfrm>
            <a:off x="4852882" y="6361831"/>
            <a:ext cx="59169" cy="45720"/>
          </a:xfrm>
          <a:custGeom>
            <a:avLst/>
            <a:gdLst/>
            <a:ahLst/>
            <a:cxnLst/>
            <a:rect l="l" t="t" r="r" b="b"/>
            <a:pathLst>
              <a:path w="59169" h="45720">
                <a:moveTo>
                  <a:pt x="3577" y="3800"/>
                </a:moveTo>
                <a:lnTo>
                  <a:pt x="0" y="0"/>
                </a:lnTo>
                <a:lnTo>
                  <a:pt x="634" y="3962"/>
                </a:lnTo>
                <a:lnTo>
                  <a:pt x="1841" y="8064"/>
                </a:lnTo>
                <a:lnTo>
                  <a:pt x="3682" y="12141"/>
                </a:lnTo>
                <a:lnTo>
                  <a:pt x="11401" y="24430"/>
                </a:lnTo>
                <a:lnTo>
                  <a:pt x="20940" y="32402"/>
                </a:lnTo>
                <a:lnTo>
                  <a:pt x="30919" y="34807"/>
                </a:lnTo>
                <a:lnTo>
                  <a:pt x="34747" y="33921"/>
                </a:lnTo>
                <a:lnTo>
                  <a:pt x="45166" y="34015"/>
                </a:lnTo>
                <a:lnTo>
                  <a:pt x="55596" y="41249"/>
                </a:lnTo>
                <a:lnTo>
                  <a:pt x="59169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68" y="20107"/>
                </a:lnTo>
                <a:lnTo>
                  <a:pt x="39355" y="11819"/>
                </a:lnTo>
                <a:lnTo>
                  <a:pt x="29585" y="9072"/>
                </a:lnTo>
                <a:lnTo>
                  <a:pt x="24917" y="10147"/>
                </a:lnTo>
                <a:lnTo>
                  <a:pt x="14388" y="10402"/>
                </a:lnTo>
                <a:lnTo>
                  <a:pt x="3577" y="38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0" name="object 4220"/>
          <p:cNvSpPr/>
          <p:nvPr/>
        </p:nvSpPr>
        <p:spPr>
          <a:xfrm>
            <a:off x="4852882" y="6361831"/>
            <a:ext cx="59169" cy="45720"/>
          </a:xfrm>
          <a:custGeom>
            <a:avLst/>
            <a:gdLst/>
            <a:ahLst/>
            <a:cxnLst/>
            <a:rect l="l" t="t" r="r" b="b"/>
            <a:pathLst>
              <a:path w="59169" h="45720">
                <a:moveTo>
                  <a:pt x="24917" y="10147"/>
                </a:moveTo>
                <a:lnTo>
                  <a:pt x="14388" y="10402"/>
                </a:lnTo>
                <a:lnTo>
                  <a:pt x="3577" y="3800"/>
                </a:lnTo>
                <a:lnTo>
                  <a:pt x="0" y="0"/>
                </a:lnTo>
                <a:lnTo>
                  <a:pt x="634" y="3962"/>
                </a:lnTo>
                <a:lnTo>
                  <a:pt x="1841" y="8064"/>
                </a:lnTo>
                <a:lnTo>
                  <a:pt x="3682" y="12141"/>
                </a:lnTo>
                <a:lnTo>
                  <a:pt x="11401" y="24430"/>
                </a:lnTo>
                <a:lnTo>
                  <a:pt x="20940" y="32402"/>
                </a:lnTo>
                <a:lnTo>
                  <a:pt x="30919" y="34807"/>
                </a:lnTo>
                <a:lnTo>
                  <a:pt x="34747" y="33921"/>
                </a:lnTo>
                <a:lnTo>
                  <a:pt x="45166" y="34015"/>
                </a:lnTo>
                <a:lnTo>
                  <a:pt x="55596" y="41249"/>
                </a:lnTo>
                <a:lnTo>
                  <a:pt x="59169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68" y="20107"/>
                </a:lnTo>
                <a:lnTo>
                  <a:pt x="39355" y="11819"/>
                </a:lnTo>
                <a:lnTo>
                  <a:pt x="29585" y="9072"/>
                </a:lnTo>
                <a:lnTo>
                  <a:pt x="24917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1" name="object 4221"/>
          <p:cNvSpPr/>
          <p:nvPr/>
        </p:nvSpPr>
        <p:spPr>
          <a:xfrm>
            <a:off x="4863128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33" y="32045"/>
                </a:move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lnTo>
                  <a:pt x="13941" y="10841"/>
                </a:lnTo>
                <a:lnTo>
                  <a:pt x="3344" y="3819"/>
                </a:lnTo>
                <a:lnTo>
                  <a:pt x="0" y="0"/>
                </a:lnTo>
                <a:lnTo>
                  <a:pt x="508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20092" y="33083"/>
                </a:lnTo>
                <a:lnTo>
                  <a:pt x="30029" y="35700"/>
                </a:lnTo>
                <a:lnTo>
                  <a:pt x="33693" y="34937"/>
                </a:lnTo>
                <a:lnTo>
                  <a:pt x="44113" y="35337"/>
                </a:lnTo>
                <a:lnTo>
                  <a:pt x="53733" y="42385"/>
                </a:lnTo>
                <a:lnTo>
                  <a:pt x="53733" y="320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2" name="object 4222"/>
          <p:cNvSpPr/>
          <p:nvPr/>
        </p:nvSpPr>
        <p:spPr>
          <a:xfrm>
            <a:off x="4863128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33" y="32045"/>
                </a:move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lnTo>
                  <a:pt x="13941" y="10841"/>
                </a:lnTo>
                <a:lnTo>
                  <a:pt x="3344" y="3819"/>
                </a:lnTo>
                <a:lnTo>
                  <a:pt x="0" y="0"/>
                </a:lnTo>
                <a:lnTo>
                  <a:pt x="508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20092" y="33083"/>
                </a:lnTo>
                <a:lnTo>
                  <a:pt x="30029" y="35700"/>
                </a:lnTo>
                <a:lnTo>
                  <a:pt x="33693" y="34937"/>
                </a:lnTo>
                <a:lnTo>
                  <a:pt x="44113" y="35337"/>
                </a:lnTo>
                <a:lnTo>
                  <a:pt x="53733" y="423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3" name="object 4223"/>
          <p:cNvSpPr/>
          <p:nvPr/>
        </p:nvSpPr>
        <p:spPr>
          <a:xfrm>
            <a:off x="4872699" y="6408159"/>
            <a:ext cx="56553" cy="48958"/>
          </a:xfrm>
          <a:custGeom>
            <a:avLst/>
            <a:gdLst/>
            <a:ahLst/>
            <a:cxnLst/>
            <a:rect l="l" t="t" r="r" b="b"/>
            <a:pathLst>
              <a:path w="56553" h="48958">
                <a:moveTo>
                  <a:pt x="44164" y="19613"/>
                </a:moveTo>
                <a:lnTo>
                  <a:pt x="38242" y="13898"/>
                </a:lnTo>
                <a:lnTo>
                  <a:pt x="28406" y="10820"/>
                </a:lnTo>
                <a:lnTo>
                  <a:pt x="24130" y="11620"/>
                </a:lnTo>
                <a:lnTo>
                  <a:pt x="13561" y="11232"/>
                </a:lnTo>
                <a:lnTo>
                  <a:pt x="3166" y="3826"/>
                </a:lnTo>
                <a:lnTo>
                  <a:pt x="0" y="0"/>
                </a:lnTo>
                <a:lnTo>
                  <a:pt x="495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50" y="25247"/>
                </a:lnTo>
                <a:lnTo>
                  <a:pt x="19336" y="33739"/>
                </a:lnTo>
                <a:lnTo>
                  <a:pt x="29281" y="36517"/>
                </a:lnTo>
                <a:lnTo>
                  <a:pt x="32689" y="35877"/>
                </a:lnTo>
                <a:lnTo>
                  <a:pt x="43101" y="36592"/>
                </a:lnTo>
                <a:lnTo>
                  <a:pt x="44164" y="37420"/>
                </a:lnTo>
                <a:lnTo>
                  <a:pt x="44164" y="196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4" name="object 4224"/>
          <p:cNvSpPr/>
          <p:nvPr/>
        </p:nvSpPr>
        <p:spPr>
          <a:xfrm>
            <a:off x="4872699" y="6408159"/>
            <a:ext cx="56553" cy="48958"/>
          </a:xfrm>
          <a:custGeom>
            <a:avLst/>
            <a:gdLst/>
            <a:ahLst/>
            <a:cxnLst/>
            <a:rect l="l" t="t" r="r" b="b"/>
            <a:pathLst>
              <a:path w="56553" h="48958">
                <a:moveTo>
                  <a:pt x="44164" y="19613"/>
                </a:moveTo>
                <a:lnTo>
                  <a:pt x="38242" y="13898"/>
                </a:lnTo>
                <a:lnTo>
                  <a:pt x="28406" y="10820"/>
                </a:lnTo>
                <a:lnTo>
                  <a:pt x="24130" y="11620"/>
                </a:lnTo>
                <a:lnTo>
                  <a:pt x="13561" y="11232"/>
                </a:lnTo>
                <a:lnTo>
                  <a:pt x="3166" y="3826"/>
                </a:lnTo>
                <a:lnTo>
                  <a:pt x="0" y="0"/>
                </a:lnTo>
                <a:lnTo>
                  <a:pt x="495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50" y="25247"/>
                </a:lnTo>
                <a:lnTo>
                  <a:pt x="19336" y="33739"/>
                </a:lnTo>
                <a:lnTo>
                  <a:pt x="29281" y="36517"/>
                </a:lnTo>
                <a:lnTo>
                  <a:pt x="32689" y="35877"/>
                </a:lnTo>
                <a:lnTo>
                  <a:pt x="43101" y="36592"/>
                </a:lnTo>
                <a:lnTo>
                  <a:pt x="44164" y="374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5" name="object 4225"/>
          <p:cNvSpPr/>
          <p:nvPr/>
        </p:nvSpPr>
        <p:spPr>
          <a:xfrm>
            <a:off x="4881526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13" y="36715"/>
                </a:moveTo>
                <a:lnTo>
                  <a:pt x="35336" y="37069"/>
                </a:lnTo>
                <a:lnTo>
                  <a:pt x="35336" y="14041"/>
                </a:lnTo>
                <a:lnTo>
                  <a:pt x="27895" y="11583"/>
                </a:lnTo>
                <a:lnTo>
                  <a:pt x="23863" y="12255"/>
                </a:lnTo>
                <a:lnTo>
                  <a:pt x="13322" y="11548"/>
                </a:lnTo>
                <a:lnTo>
                  <a:pt x="3115" y="3826"/>
                </a:lnTo>
                <a:lnTo>
                  <a:pt x="0" y="0"/>
                </a:lnTo>
                <a:lnTo>
                  <a:pt x="330" y="3987"/>
                </a:lnTo>
                <a:lnTo>
                  <a:pt x="1308" y="8140"/>
                </a:lnTo>
                <a:lnTo>
                  <a:pt x="2666" y="12407"/>
                </a:lnTo>
                <a:lnTo>
                  <a:pt x="9423" y="25592"/>
                </a:lnTo>
                <a:lnTo>
                  <a:pt x="18620" y="34324"/>
                </a:lnTo>
                <a:lnTo>
                  <a:pt x="28613" y="37254"/>
                </a:lnTo>
                <a:lnTo>
                  <a:pt x="31813" y="367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6" name="object 4226"/>
          <p:cNvSpPr/>
          <p:nvPr/>
        </p:nvSpPr>
        <p:spPr>
          <a:xfrm>
            <a:off x="4881526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13" y="36715"/>
                </a:moveTo>
                <a:lnTo>
                  <a:pt x="35336" y="37069"/>
                </a:lnTo>
              </a:path>
              <a:path w="55181" h="50469">
                <a:moveTo>
                  <a:pt x="35336" y="14041"/>
                </a:moveTo>
                <a:lnTo>
                  <a:pt x="27895" y="11583"/>
                </a:lnTo>
                <a:lnTo>
                  <a:pt x="23863" y="12255"/>
                </a:lnTo>
                <a:lnTo>
                  <a:pt x="13322" y="11548"/>
                </a:lnTo>
                <a:lnTo>
                  <a:pt x="3115" y="3826"/>
                </a:lnTo>
                <a:lnTo>
                  <a:pt x="0" y="0"/>
                </a:lnTo>
                <a:lnTo>
                  <a:pt x="330" y="3987"/>
                </a:lnTo>
                <a:lnTo>
                  <a:pt x="1308" y="8140"/>
                </a:lnTo>
                <a:lnTo>
                  <a:pt x="2666" y="12407"/>
                </a:lnTo>
                <a:lnTo>
                  <a:pt x="9423" y="25592"/>
                </a:lnTo>
                <a:lnTo>
                  <a:pt x="18620" y="34324"/>
                </a:lnTo>
                <a:lnTo>
                  <a:pt x="28613" y="37254"/>
                </a:lnTo>
                <a:lnTo>
                  <a:pt x="31813" y="367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7" name="object 4227"/>
          <p:cNvSpPr/>
          <p:nvPr/>
        </p:nvSpPr>
        <p:spPr>
          <a:xfrm>
            <a:off x="4889715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7" y="12362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4" y="25906"/>
                </a:lnTo>
                <a:lnTo>
                  <a:pt x="17785" y="34900"/>
                </a:lnTo>
                <a:lnTo>
                  <a:pt x="27147" y="37814"/>
                </a:lnTo>
                <a:lnTo>
                  <a:pt x="27147" y="123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8" name="object 4228"/>
          <p:cNvSpPr/>
          <p:nvPr/>
        </p:nvSpPr>
        <p:spPr>
          <a:xfrm>
            <a:off x="4889715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7" y="12362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4" y="25906"/>
                </a:lnTo>
                <a:lnTo>
                  <a:pt x="17785" y="34900"/>
                </a:lnTo>
                <a:lnTo>
                  <a:pt x="27147" y="378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9" name="object 4229"/>
          <p:cNvSpPr/>
          <p:nvPr/>
        </p:nvSpPr>
        <p:spPr>
          <a:xfrm>
            <a:off x="4897325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37" y="13047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11" y="8267"/>
                </a:lnTo>
                <a:lnTo>
                  <a:pt x="1981" y="12560"/>
                </a:lnTo>
                <a:lnTo>
                  <a:pt x="8196" y="26201"/>
                </a:lnTo>
                <a:lnTo>
                  <a:pt x="16942" y="35462"/>
                </a:lnTo>
                <a:lnTo>
                  <a:pt x="19537" y="36326"/>
                </a:lnTo>
                <a:lnTo>
                  <a:pt x="19537" y="130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0" name="object 4230"/>
          <p:cNvSpPr/>
          <p:nvPr/>
        </p:nvSpPr>
        <p:spPr>
          <a:xfrm>
            <a:off x="4897325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37" y="13047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11" y="8267"/>
                </a:lnTo>
                <a:lnTo>
                  <a:pt x="1981" y="12560"/>
                </a:lnTo>
                <a:lnTo>
                  <a:pt x="8196" y="26201"/>
                </a:lnTo>
                <a:lnTo>
                  <a:pt x="16942" y="35462"/>
                </a:lnTo>
                <a:lnTo>
                  <a:pt x="19537" y="3632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1" name="object 4231"/>
          <p:cNvSpPr/>
          <p:nvPr/>
        </p:nvSpPr>
        <p:spPr>
          <a:xfrm>
            <a:off x="4910650" y="6528377"/>
            <a:ext cx="49872" cy="55981"/>
          </a:xfrm>
          <a:custGeom>
            <a:avLst/>
            <a:gdLst/>
            <a:ahLst/>
            <a:cxnLst/>
            <a:rect l="l" t="t" r="r" b="b"/>
            <a:pathLst>
              <a:path w="49872" h="55981">
                <a:moveTo>
                  <a:pt x="6211" y="7462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11" y="25166"/>
                </a:lnTo>
                <a:lnTo>
                  <a:pt x="6211" y="74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2" name="object 4232"/>
          <p:cNvSpPr/>
          <p:nvPr/>
        </p:nvSpPr>
        <p:spPr>
          <a:xfrm>
            <a:off x="4910650" y="6528377"/>
            <a:ext cx="49872" cy="55981"/>
          </a:xfrm>
          <a:custGeom>
            <a:avLst/>
            <a:gdLst/>
            <a:ahLst/>
            <a:cxnLst/>
            <a:rect l="l" t="t" r="r" b="b"/>
            <a:pathLst>
              <a:path w="49872" h="55981">
                <a:moveTo>
                  <a:pt x="6211" y="7462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11" y="2516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3" name="object 4233"/>
          <p:cNvSpPr/>
          <p:nvPr/>
        </p:nvSpPr>
        <p:spPr>
          <a:xfrm>
            <a:off x="4916036" y="655299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826" y="1022"/>
                </a:moveTo>
                <a:lnTo>
                  <a:pt x="215" y="0"/>
                </a:lnTo>
                <a:lnTo>
                  <a:pt x="0" y="4000"/>
                </a:lnTo>
                <a:lnTo>
                  <a:pt x="431" y="8267"/>
                </a:lnTo>
                <a:lnTo>
                  <a:pt x="826" y="10248"/>
                </a:lnTo>
                <a:lnTo>
                  <a:pt x="826" y="10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4" name="object 4234"/>
          <p:cNvSpPr/>
          <p:nvPr/>
        </p:nvSpPr>
        <p:spPr>
          <a:xfrm>
            <a:off x="4916036" y="655299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826" y="1022"/>
                </a:moveTo>
                <a:lnTo>
                  <a:pt x="215" y="0"/>
                </a:lnTo>
                <a:lnTo>
                  <a:pt x="0" y="4000"/>
                </a:lnTo>
                <a:lnTo>
                  <a:pt x="431" y="8267"/>
                </a:lnTo>
                <a:lnTo>
                  <a:pt x="826" y="102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5" name="object 4235"/>
          <p:cNvSpPr/>
          <p:nvPr/>
        </p:nvSpPr>
        <p:spPr>
          <a:xfrm>
            <a:off x="4910536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5" y="1984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5" y="42922"/>
                </a:lnTo>
                <a:lnTo>
                  <a:pt x="6325" y="19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6" name="object 4236"/>
          <p:cNvSpPr/>
          <p:nvPr/>
        </p:nvSpPr>
        <p:spPr>
          <a:xfrm>
            <a:off x="4910536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5" y="1984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5" y="4292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7" name="object 4237"/>
          <p:cNvSpPr/>
          <p:nvPr/>
        </p:nvSpPr>
        <p:spPr>
          <a:xfrm>
            <a:off x="4365167" y="5998878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1" y="9717"/>
                </a:lnTo>
                <a:lnTo>
                  <a:pt x="59929" y="2745"/>
                </a:lnTo>
                <a:lnTo>
                  <a:pt x="62941" y="1981"/>
                </a:lnTo>
                <a:lnTo>
                  <a:pt x="58813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8" name="object 4238"/>
          <p:cNvSpPr/>
          <p:nvPr/>
        </p:nvSpPr>
        <p:spPr>
          <a:xfrm>
            <a:off x="4365167" y="5998878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1" y="9717"/>
                </a:lnTo>
                <a:lnTo>
                  <a:pt x="59929" y="2745"/>
                </a:lnTo>
                <a:lnTo>
                  <a:pt x="62941" y="1981"/>
                </a:lnTo>
                <a:lnTo>
                  <a:pt x="58813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9" name="object 4239"/>
          <p:cNvSpPr/>
          <p:nvPr/>
        </p:nvSpPr>
        <p:spPr>
          <a:xfrm>
            <a:off x="4389116" y="60004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22"/>
                </a:lnTo>
                <a:lnTo>
                  <a:pt x="27747" y="35874"/>
                </a:lnTo>
                <a:lnTo>
                  <a:pt x="39257" y="28809"/>
                </a:lnTo>
                <a:lnTo>
                  <a:pt x="43954" y="19431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0" name="object 4240"/>
          <p:cNvSpPr/>
          <p:nvPr/>
        </p:nvSpPr>
        <p:spPr>
          <a:xfrm>
            <a:off x="4389116" y="60004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22"/>
                </a:lnTo>
                <a:lnTo>
                  <a:pt x="27747" y="35874"/>
                </a:lnTo>
                <a:lnTo>
                  <a:pt x="39257" y="28809"/>
                </a:lnTo>
                <a:lnTo>
                  <a:pt x="43954" y="19431"/>
                </a:lnTo>
                <a:lnTo>
                  <a:pt x="49670" y="9415"/>
                </a:lnTo>
                <a:lnTo>
                  <a:pt x="63348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1" name="object 4241"/>
          <p:cNvSpPr/>
          <p:nvPr/>
        </p:nvSpPr>
        <p:spPr>
          <a:xfrm>
            <a:off x="4413206" y="6004010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3682" y="34683"/>
                </a:moveTo>
                <a:lnTo>
                  <a:pt x="7708" y="35343"/>
                </a:lnTo>
                <a:lnTo>
                  <a:pt x="11976" y="35432"/>
                </a:lnTo>
                <a:lnTo>
                  <a:pt x="27452" y="34114"/>
                </a:lnTo>
                <a:lnTo>
                  <a:pt x="39404" y="28409"/>
                </a:lnTo>
                <a:lnTo>
                  <a:pt x="45344" y="19218"/>
                </a:lnTo>
                <a:lnTo>
                  <a:pt x="45377" y="19049"/>
                </a:lnTo>
                <a:lnTo>
                  <a:pt x="51909" y="9479"/>
                </a:lnTo>
                <a:lnTo>
                  <a:pt x="65988" y="4833"/>
                </a:lnTo>
                <a:lnTo>
                  <a:pt x="68757" y="4736"/>
                </a:lnTo>
                <a:lnTo>
                  <a:pt x="64947" y="2704"/>
                </a:lnTo>
                <a:lnTo>
                  <a:pt x="60578" y="1040"/>
                </a:lnTo>
                <a:lnTo>
                  <a:pt x="55740" y="342"/>
                </a:lnTo>
                <a:lnTo>
                  <a:pt x="39835" y="0"/>
                </a:lnTo>
                <a:lnTo>
                  <a:pt x="27419" y="4561"/>
                </a:lnTo>
                <a:lnTo>
                  <a:pt x="20565" y="12557"/>
                </a:lnTo>
                <a:lnTo>
                  <a:pt x="19862" y="15912"/>
                </a:lnTo>
                <a:lnTo>
                  <a:pt x="14166" y="26236"/>
                </a:lnTo>
                <a:lnTo>
                  <a:pt x="1397" y="33116"/>
                </a:lnTo>
                <a:lnTo>
                  <a:pt x="0" y="33540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2" name="object 4242"/>
          <p:cNvSpPr/>
          <p:nvPr/>
        </p:nvSpPr>
        <p:spPr>
          <a:xfrm>
            <a:off x="4413206" y="6004010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19862" y="15912"/>
                </a:moveTo>
                <a:lnTo>
                  <a:pt x="14166" y="26236"/>
                </a:lnTo>
                <a:lnTo>
                  <a:pt x="1397" y="33116"/>
                </a:lnTo>
                <a:lnTo>
                  <a:pt x="0" y="33540"/>
                </a:lnTo>
                <a:lnTo>
                  <a:pt x="3682" y="34683"/>
                </a:lnTo>
                <a:lnTo>
                  <a:pt x="7708" y="35343"/>
                </a:lnTo>
                <a:lnTo>
                  <a:pt x="11976" y="35432"/>
                </a:lnTo>
                <a:lnTo>
                  <a:pt x="27452" y="34114"/>
                </a:lnTo>
                <a:lnTo>
                  <a:pt x="39404" y="28409"/>
                </a:lnTo>
                <a:lnTo>
                  <a:pt x="45344" y="19218"/>
                </a:lnTo>
                <a:lnTo>
                  <a:pt x="45377" y="19049"/>
                </a:lnTo>
                <a:lnTo>
                  <a:pt x="51909" y="9479"/>
                </a:lnTo>
                <a:lnTo>
                  <a:pt x="65988" y="4833"/>
                </a:lnTo>
                <a:lnTo>
                  <a:pt x="68757" y="4736"/>
                </a:lnTo>
                <a:lnTo>
                  <a:pt x="64947" y="2704"/>
                </a:lnTo>
                <a:lnTo>
                  <a:pt x="60578" y="1040"/>
                </a:lnTo>
                <a:lnTo>
                  <a:pt x="55740" y="342"/>
                </a:lnTo>
                <a:lnTo>
                  <a:pt x="39835" y="0"/>
                </a:lnTo>
                <a:lnTo>
                  <a:pt x="27419" y="4561"/>
                </a:lnTo>
                <a:lnTo>
                  <a:pt x="20565" y="12557"/>
                </a:lnTo>
                <a:lnTo>
                  <a:pt x="19862" y="15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3" name="object 4243"/>
          <p:cNvSpPr/>
          <p:nvPr/>
        </p:nvSpPr>
        <p:spPr>
          <a:xfrm>
            <a:off x="4437302" y="6008797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56" y="32262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3" y="10598"/>
                </a:lnTo>
                <a:lnTo>
                  <a:pt x="67119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lnTo>
                  <a:pt x="14737" y="24090"/>
                </a:lnTo>
                <a:lnTo>
                  <a:pt x="1419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4" name="object 4244"/>
          <p:cNvSpPr/>
          <p:nvPr/>
        </p:nvSpPr>
        <p:spPr>
          <a:xfrm>
            <a:off x="4437302" y="6008797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37" y="24090"/>
                </a:lnTo>
                <a:lnTo>
                  <a:pt x="1419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56" y="32262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3" y="10598"/>
                </a:lnTo>
                <a:lnTo>
                  <a:pt x="67119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5" name="object 4245"/>
          <p:cNvSpPr/>
          <p:nvPr/>
        </p:nvSpPr>
        <p:spPr>
          <a:xfrm>
            <a:off x="4461248" y="6015685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3492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6" name="object 4246"/>
          <p:cNvSpPr/>
          <p:nvPr/>
        </p:nvSpPr>
        <p:spPr>
          <a:xfrm>
            <a:off x="4461248" y="6015685"/>
            <a:ext cx="72453" cy="31763"/>
          </a:xfrm>
          <a:custGeom>
            <a:avLst/>
            <a:gdLst/>
            <a:ahLst/>
            <a:cxnLst/>
            <a:rect l="l" t="t" r="r" b="b"/>
            <a:pathLst>
              <a:path w="72453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7" name="object 4247"/>
          <p:cNvSpPr/>
          <p:nvPr/>
        </p:nvSpPr>
        <p:spPr>
          <a:xfrm>
            <a:off x="4484924" y="602455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91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8" name="object 4248"/>
          <p:cNvSpPr/>
          <p:nvPr/>
        </p:nvSpPr>
        <p:spPr>
          <a:xfrm>
            <a:off x="4484924" y="602455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91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9" name="object 4249"/>
          <p:cNvSpPr/>
          <p:nvPr/>
        </p:nvSpPr>
        <p:spPr>
          <a:xfrm>
            <a:off x="4508205" y="6035158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8" y="28686"/>
                </a:lnTo>
                <a:lnTo>
                  <a:pt x="37823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8" y="12618"/>
                </a:lnTo>
                <a:lnTo>
                  <a:pt x="69386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0" name="object 4250"/>
          <p:cNvSpPr/>
          <p:nvPr/>
        </p:nvSpPr>
        <p:spPr>
          <a:xfrm>
            <a:off x="4508205" y="6035158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8" y="28686"/>
                </a:lnTo>
                <a:lnTo>
                  <a:pt x="37823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8" y="12618"/>
                </a:lnTo>
                <a:lnTo>
                  <a:pt x="69386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1" name="object 4251"/>
          <p:cNvSpPr/>
          <p:nvPr/>
        </p:nvSpPr>
        <p:spPr>
          <a:xfrm>
            <a:off x="4530954" y="6046792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6476" y="21551"/>
                </a:move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8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7" y="11506"/>
                </a:lnTo>
                <a:lnTo>
                  <a:pt x="68033" y="8635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2" name="object 4252"/>
          <p:cNvSpPr/>
          <p:nvPr/>
        </p:nvSpPr>
        <p:spPr>
          <a:xfrm>
            <a:off x="4530954" y="6046792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25145" y="7937"/>
                </a:move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8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7" y="11506"/>
                </a:lnTo>
                <a:lnTo>
                  <a:pt x="68033" y="8635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3" name="object 4253"/>
          <p:cNvSpPr/>
          <p:nvPr/>
        </p:nvSpPr>
        <p:spPr>
          <a:xfrm>
            <a:off x="4553097" y="6059656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529" y="14966"/>
                </a:moveTo>
                <a:lnTo>
                  <a:pt x="0" y="14358"/>
                </a:lnTo>
                <a:lnTo>
                  <a:pt x="2857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6474" y="27205"/>
                </a:lnTo>
                <a:lnTo>
                  <a:pt x="45947" y="22644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4" name="object 4254"/>
          <p:cNvSpPr/>
          <p:nvPr/>
        </p:nvSpPr>
        <p:spPr>
          <a:xfrm>
            <a:off x="4553097" y="6059656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57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6474" y="27205"/>
                </a:lnTo>
                <a:lnTo>
                  <a:pt x="45947" y="22644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5" name="object 4255"/>
          <p:cNvSpPr/>
          <p:nvPr/>
        </p:nvSpPr>
        <p:spPr>
          <a:xfrm>
            <a:off x="4574625" y="6073806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6" name="object 4256"/>
          <p:cNvSpPr/>
          <p:nvPr/>
        </p:nvSpPr>
        <p:spPr>
          <a:xfrm>
            <a:off x="4574625" y="6073806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7" name="object 4257"/>
          <p:cNvSpPr/>
          <p:nvPr/>
        </p:nvSpPr>
        <p:spPr>
          <a:xfrm>
            <a:off x="4595466" y="6089155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75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8" name="object 4258"/>
          <p:cNvSpPr/>
          <p:nvPr/>
        </p:nvSpPr>
        <p:spPr>
          <a:xfrm>
            <a:off x="4595466" y="6089155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26428" y="5735"/>
                </a:moveTo>
                <a:lnTo>
                  <a:pt x="17075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9" name="object 4259"/>
          <p:cNvSpPr/>
          <p:nvPr/>
        </p:nvSpPr>
        <p:spPr>
          <a:xfrm>
            <a:off x="4615602" y="6105592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3862" y="9109"/>
                </a:moveTo>
                <a:lnTo>
                  <a:pt x="0" y="7798"/>
                </a:lnTo>
                <a:lnTo>
                  <a:pt x="2387" y="10947"/>
                </a:lnTo>
                <a:lnTo>
                  <a:pt x="5334" y="13945"/>
                </a:lnTo>
                <a:lnTo>
                  <a:pt x="8826" y="16612"/>
                </a:lnTo>
                <a:lnTo>
                  <a:pt x="21125" y="23952"/>
                </a:lnTo>
                <a:lnTo>
                  <a:pt x="33257" y="26581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7"/>
                </a:lnTo>
                <a:lnTo>
                  <a:pt x="71158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35" y="10164"/>
                </a:lnTo>
                <a:lnTo>
                  <a:pt x="3862" y="91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0" name="object 4260"/>
          <p:cNvSpPr/>
          <p:nvPr/>
        </p:nvSpPr>
        <p:spPr>
          <a:xfrm>
            <a:off x="4615602" y="6105592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26631" y="5055"/>
                </a:moveTo>
                <a:lnTo>
                  <a:pt x="17035" y="10164"/>
                </a:lnTo>
                <a:lnTo>
                  <a:pt x="3862" y="9109"/>
                </a:lnTo>
                <a:lnTo>
                  <a:pt x="0" y="7798"/>
                </a:lnTo>
                <a:lnTo>
                  <a:pt x="2387" y="10947"/>
                </a:lnTo>
                <a:lnTo>
                  <a:pt x="5334" y="13945"/>
                </a:lnTo>
                <a:lnTo>
                  <a:pt x="8826" y="16612"/>
                </a:lnTo>
                <a:lnTo>
                  <a:pt x="21125" y="23952"/>
                </a:lnTo>
                <a:lnTo>
                  <a:pt x="33257" y="26581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7"/>
                </a:lnTo>
                <a:lnTo>
                  <a:pt x="71158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1" name="object 4261"/>
          <p:cNvSpPr/>
          <p:nvPr/>
        </p:nvSpPr>
        <p:spPr>
          <a:xfrm>
            <a:off x="4635010" y="6123021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7"/>
                </a:move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8" y="18008"/>
                </a:lnTo>
                <a:lnTo>
                  <a:pt x="67631" y="20656"/>
                </a:lnTo>
                <a:lnTo>
                  <a:pt x="72656" y="23271"/>
                </a:lnTo>
                <a:lnTo>
                  <a:pt x="70586" y="19639"/>
                </a:lnTo>
                <a:lnTo>
                  <a:pt x="67856" y="16019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2" name="object 4262"/>
          <p:cNvSpPr/>
          <p:nvPr/>
        </p:nvSpPr>
        <p:spPr>
          <a:xfrm>
            <a:off x="4635010" y="6123021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58" y="4373"/>
                </a:move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8" y="18008"/>
                </a:lnTo>
                <a:lnTo>
                  <a:pt x="67631" y="20656"/>
                </a:lnTo>
                <a:lnTo>
                  <a:pt x="72656" y="23271"/>
                </a:lnTo>
                <a:lnTo>
                  <a:pt x="70586" y="19639"/>
                </a:lnTo>
                <a:lnTo>
                  <a:pt x="67856" y="16019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3" name="object 4263"/>
          <p:cNvSpPr/>
          <p:nvPr/>
        </p:nvSpPr>
        <p:spPr>
          <a:xfrm>
            <a:off x="4653700" y="6141314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3966" y="5658"/>
                </a:moveTo>
                <a:lnTo>
                  <a:pt x="0" y="3868"/>
                </a:lnTo>
                <a:lnTo>
                  <a:pt x="2070" y="7246"/>
                </a:lnTo>
                <a:lnTo>
                  <a:pt x="4724" y="10536"/>
                </a:lnTo>
                <a:lnTo>
                  <a:pt x="7962" y="13533"/>
                </a:lnTo>
                <a:lnTo>
                  <a:pt x="19401" y="21943"/>
                </a:lnTo>
                <a:lnTo>
                  <a:pt x="31116" y="25740"/>
                </a:lnTo>
                <a:lnTo>
                  <a:pt x="41270" y="24440"/>
                </a:lnTo>
                <a:lnTo>
                  <a:pt x="44742" y="22156"/>
                </a:lnTo>
                <a:lnTo>
                  <a:pt x="54407" y="18573"/>
                </a:lnTo>
                <a:lnTo>
                  <a:pt x="66743" y="21671"/>
                </a:lnTo>
                <a:lnTo>
                  <a:pt x="71805" y="24569"/>
                </a:lnTo>
                <a:lnTo>
                  <a:pt x="69888" y="20861"/>
                </a:lnTo>
                <a:lnTo>
                  <a:pt x="67322" y="17114"/>
                </a:lnTo>
                <a:lnTo>
                  <a:pt x="64173" y="13609"/>
                </a:lnTo>
                <a:lnTo>
                  <a:pt x="52885" y="4345"/>
                </a:lnTo>
                <a:lnTo>
                  <a:pt x="41233" y="0"/>
                </a:lnTo>
                <a:lnTo>
                  <a:pt x="31132" y="826"/>
                </a:lnTo>
                <a:lnTo>
                  <a:pt x="26797" y="3716"/>
                </a:lnTo>
                <a:lnTo>
                  <a:pt x="16859" y="7891"/>
                </a:lnTo>
                <a:lnTo>
                  <a:pt x="3966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4" name="object 4264"/>
          <p:cNvSpPr/>
          <p:nvPr/>
        </p:nvSpPr>
        <p:spPr>
          <a:xfrm>
            <a:off x="4653700" y="6141314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26797" y="3716"/>
                </a:moveTo>
                <a:lnTo>
                  <a:pt x="16859" y="7891"/>
                </a:lnTo>
                <a:lnTo>
                  <a:pt x="3966" y="5658"/>
                </a:lnTo>
                <a:lnTo>
                  <a:pt x="0" y="3868"/>
                </a:lnTo>
                <a:lnTo>
                  <a:pt x="2070" y="7246"/>
                </a:lnTo>
                <a:lnTo>
                  <a:pt x="4724" y="10536"/>
                </a:lnTo>
                <a:lnTo>
                  <a:pt x="7962" y="13533"/>
                </a:lnTo>
                <a:lnTo>
                  <a:pt x="19401" y="21943"/>
                </a:lnTo>
                <a:lnTo>
                  <a:pt x="31116" y="25740"/>
                </a:lnTo>
                <a:lnTo>
                  <a:pt x="41270" y="24440"/>
                </a:lnTo>
                <a:lnTo>
                  <a:pt x="44742" y="22156"/>
                </a:lnTo>
                <a:lnTo>
                  <a:pt x="54407" y="18573"/>
                </a:lnTo>
                <a:lnTo>
                  <a:pt x="66743" y="21671"/>
                </a:lnTo>
                <a:lnTo>
                  <a:pt x="71805" y="24569"/>
                </a:lnTo>
                <a:lnTo>
                  <a:pt x="69888" y="20861"/>
                </a:lnTo>
                <a:lnTo>
                  <a:pt x="67322" y="17114"/>
                </a:lnTo>
                <a:lnTo>
                  <a:pt x="64173" y="13609"/>
                </a:lnTo>
                <a:lnTo>
                  <a:pt x="52885" y="4345"/>
                </a:lnTo>
                <a:lnTo>
                  <a:pt x="41233" y="0"/>
                </a:lnTo>
                <a:lnTo>
                  <a:pt x="31132" y="826"/>
                </a:lnTo>
                <a:lnTo>
                  <a:pt x="26797" y="37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5" name="object 4265"/>
          <p:cNvSpPr/>
          <p:nvPr/>
        </p:nvSpPr>
        <p:spPr>
          <a:xfrm>
            <a:off x="4671630" y="6160386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4432" y="8937"/>
                </a:moveTo>
                <a:lnTo>
                  <a:pt x="7531" y="12099"/>
                </a:lnTo>
                <a:lnTo>
                  <a:pt x="18560" y="20952"/>
                </a:lnTo>
                <a:lnTo>
                  <a:pt x="30028" y="25279"/>
                </a:lnTo>
                <a:lnTo>
                  <a:pt x="40206" y="24485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6" name="object 4266"/>
          <p:cNvSpPr/>
          <p:nvPr/>
        </p:nvSpPr>
        <p:spPr>
          <a:xfrm>
            <a:off x="4671630" y="6160386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26809" y="3082"/>
                </a:move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lnTo>
                  <a:pt x="7531" y="12099"/>
                </a:lnTo>
                <a:lnTo>
                  <a:pt x="18560" y="20952"/>
                </a:lnTo>
                <a:lnTo>
                  <a:pt x="30028" y="25279"/>
                </a:lnTo>
                <a:lnTo>
                  <a:pt x="40206" y="24485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7" name="object 4267"/>
          <p:cNvSpPr/>
          <p:nvPr/>
        </p:nvSpPr>
        <p:spPr>
          <a:xfrm>
            <a:off x="4688827" y="6180079"/>
            <a:ext cx="69875" cy="26954"/>
          </a:xfrm>
          <a:custGeom>
            <a:avLst/>
            <a:gdLst/>
            <a:ahLst/>
            <a:cxnLst/>
            <a:rect l="l" t="t" r="r" b="b"/>
            <a:pathLst>
              <a:path w="69875" h="26954">
                <a:moveTo>
                  <a:pt x="1790" y="3967"/>
                </a:moveTo>
                <a:lnTo>
                  <a:pt x="4152" y="7498"/>
                </a:lnTo>
                <a:lnTo>
                  <a:pt x="7112" y="10787"/>
                </a:lnTo>
                <a:lnTo>
                  <a:pt x="17750" y="20054"/>
                </a:lnTo>
                <a:lnTo>
                  <a:pt x="28972" y="24879"/>
                </a:lnTo>
                <a:lnTo>
                  <a:pt x="39150" y="24559"/>
                </a:lnTo>
                <a:lnTo>
                  <a:pt x="43141" y="22408"/>
                </a:lnTo>
                <a:lnTo>
                  <a:pt x="52982" y="19577"/>
                </a:lnTo>
                <a:lnTo>
                  <a:pt x="64850" y="23529"/>
                </a:lnTo>
                <a:lnTo>
                  <a:pt x="69875" y="26954"/>
                </a:lnTo>
                <a:lnTo>
                  <a:pt x="68262" y="23081"/>
                </a:lnTo>
                <a:lnTo>
                  <a:pt x="66040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lnTo>
                  <a:pt x="16695" y="5920"/>
                </a:lnTo>
                <a:lnTo>
                  <a:pt x="4265" y="2797"/>
                </a:lnTo>
                <a:lnTo>
                  <a:pt x="0" y="411"/>
                </a:lnTo>
                <a:lnTo>
                  <a:pt x="1790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8" name="object 4268"/>
          <p:cNvSpPr/>
          <p:nvPr/>
        </p:nvSpPr>
        <p:spPr>
          <a:xfrm>
            <a:off x="4688827" y="6180079"/>
            <a:ext cx="69875" cy="26954"/>
          </a:xfrm>
          <a:custGeom>
            <a:avLst/>
            <a:gdLst/>
            <a:ahLst/>
            <a:cxnLst/>
            <a:rect l="l" t="t" r="r" b="b"/>
            <a:pathLst>
              <a:path w="69875" h="26954">
                <a:moveTo>
                  <a:pt x="26771" y="2558"/>
                </a:moveTo>
                <a:lnTo>
                  <a:pt x="16695" y="5920"/>
                </a:lnTo>
                <a:lnTo>
                  <a:pt x="4265" y="2797"/>
                </a:lnTo>
                <a:lnTo>
                  <a:pt x="0" y="411"/>
                </a:lnTo>
                <a:lnTo>
                  <a:pt x="1790" y="3967"/>
                </a:lnTo>
                <a:lnTo>
                  <a:pt x="4152" y="7498"/>
                </a:lnTo>
                <a:lnTo>
                  <a:pt x="7112" y="10787"/>
                </a:lnTo>
                <a:lnTo>
                  <a:pt x="17750" y="20054"/>
                </a:lnTo>
                <a:lnTo>
                  <a:pt x="28972" y="24879"/>
                </a:lnTo>
                <a:lnTo>
                  <a:pt x="39150" y="24559"/>
                </a:lnTo>
                <a:lnTo>
                  <a:pt x="43141" y="22408"/>
                </a:lnTo>
                <a:lnTo>
                  <a:pt x="52982" y="19577"/>
                </a:lnTo>
                <a:lnTo>
                  <a:pt x="64850" y="23529"/>
                </a:lnTo>
                <a:lnTo>
                  <a:pt x="69875" y="26954"/>
                </a:lnTo>
                <a:lnTo>
                  <a:pt x="68262" y="23081"/>
                </a:lnTo>
                <a:lnTo>
                  <a:pt x="66040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9" name="object 4269"/>
          <p:cNvSpPr/>
          <p:nvPr/>
        </p:nvSpPr>
        <p:spPr>
          <a:xfrm>
            <a:off x="4705309" y="6199264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64"/>
                </a:lnTo>
                <a:lnTo>
                  <a:pt x="6680" y="10693"/>
                </a:lnTo>
                <a:lnTo>
                  <a:pt x="16977" y="20341"/>
                </a:lnTo>
                <a:lnTo>
                  <a:pt x="27975" y="25618"/>
                </a:lnTo>
                <a:lnTo>
                  <a:pt x="38124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3"/>
                </a:lnTo>
                <a:lnTo>
                  <a:pt x="65265" y="21259"/>
                </a:lnTo>
                <a:lnTo>
                  <a:pt x="62585" y="17399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2" y="6214"/>
                </a:lnTo>
                <a:lnTo>
                  <a:pt x="4329" y="2656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0" name="object 4270"/>
          <p:cNvSpPr/>
          <p:nvPr/>
        </p:nvSpPr>
        <p:spPr>
          <a:xfrm>
            <a:off x="4705309" y="6199264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12" y="6214"/>
                </a:lnTo>
                <a:lnTo>
                  <a:pt x="4329" y="2656"/>
                </a:lnTo>
                <a:lnTo>
                  <a:pt x="0" y="0"/>
                </a:lnTo>
                <a:lnTo>
                  <a:pt x="1625" y="3644"/>
                </a:lnTo>
                <a:lnTo>
                  <a:pt x="3848" y="7264"/>
                </a:lnTo>
                <a:lnTo>
                  <a:pt x="6680" y="10693"/>
                </a:lnTo>
                <a:lnTo>
                  <a:pt x="16977" y="20341"/>
                </a:lnTo>
                <a:lnTo>
                  <a:pt x="27975" y="25618"/>
                </a:lnTo>
                <a:lnTo>
                  <a:pt x="38124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3"/>
                </a:lnTo>
                <a:lnTo>
                  <a:pt x="65265" y="21259"/>
                </a:lnTo>
                <a:lnTo>
                  <a:pt x="62585" y="17399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1" name="object 4271"/>
          <p:cNvSpPr/>
          <p:nvPr/>
        </p:nvSpPr>
        <p:spPr>
          <a:xfrm>
            <a:off x="4721057" y="6218704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4291" y="2870"/>
                </a:move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72"/>
                </a:lnTo>
                <a:lnTo>
                  <a:pt x="16228" y="20974"/>
                </a:lnTo>
                <a:lnTo>
                  <a:pt x="27002" y="26672"/>
                </a:lnTo>
                <a:lnTo>
                  <a:pt x="37111" y="27170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95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lnTo>
                  <a:pt x="16273" y="6866"/>
                </a:lnTo>
                <a:lnTo>
                  <a:pt x="4291" y="2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2" name="object 4272"/>
          <p:cNvSpPr/>
          <p:nvPr/>
        </p:nvSpPr>
        <p:spPr>
          <a:xfrm>
            <a:off x="4721057" y="6218704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26479" y="4267"/>
                </a:moveTo>
                <a:lnTo>
                  <a:pt x="16273" y="6866"/>
                </a:lnTo>
                <a:lnTo>
                  <a:pt x="4291" y="2870"/>
                </a:ln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72"/>
                </a:lnTo>
                <a:lnTo>
                  <a:pt x="16228" y="20974"/>
                </a:lnTo>
                <a:lnTo>
                  <a:pt x="27002" y="26672"/>
                </a:lnTo>
                <a:lnTo>
                  <a:pt x="37111" y="27170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95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3" name="object 4273"/>
          <p:cNvSpPr/>
          <p:nvPr/>
        </p:nvSpPr>
        <p:spPr>
          <a:xfrm>
            <a:off x="4736105" y="623872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  <a:lnTo>
                  <a:pt x="50449" y="24984"/>
                </a:lnTo>
                <a:lnTo>
                  <a:pt x="61907" y="30032"/>
                </a:lnTo>
                <a:lnTo>
                  <a:pt x="66522" y="34036"/>
                </a:lnTo>
                <a:lnTo>
                  <a:pt x="65341" y="30035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4" name="object 4274"/>
          <p:cNvSpPr/>
          <p:nvPr/>
        </p:nvSpPr>
        <p:spPr>
          <a:xfrm>
            <a:off x="4736105" y="623872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  <a:lnTo>
                  <a:pt x="50449" y="24984"/>
                </a:lnTo>
                <a:lnTo>
                  <a:pt x="61907" y="30032"/>
                </a:lnTo>
                <a:lnTo>
                  <a:pt x="66522" y="34036"/>
                </a:lnTo>
                <a:lnTo>
                  <a:pt x="65341" y="30035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5" name="object 4275"/>
          <p:cNvSpPr/>
          <p:nvPr/>
        </p:nvSpPr>
        <p:spPr>
          <a:xfrm>
            <a:off x="4750447" y="6259305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5397" y="11442"/>
                </a:moveTo>
                <a:lnTo>
                  <a:pt x="14726" y="22180"/>
                </a:lnTo>
                <a:lnTo>
                  <a:pt x="25146" y="28607"/>
                </a:lnTo>
                <a:lnTo>
                  <a:pt x="35212" y="29743"/>
                </a:lnTo>
                <a:lnTo>
                  <a:pt x="39369" y="28193"/>
                </a:lnTo>
                <a:lnTo>
                  <a:pt x="49527" y="26716"/>
                </a:lnTo>
                <a:lnTo>
                  <a:pt x="60844" y="32122"/>
                </a:lnTo>
                <a:lnTo>
                  <a:pt x="65341" y="36245"/>
                </a:lnTo>
                <a:lnTo>
                  <a:pt x="64388" y="32156"/>
                </a:lnTo>
                <a:lnTo>
                  <a:pt x="62712" y="27978"/>
                </a:lnTo>
                <a:lnTo>
                  <a:pt x="60286" y="23964"/>
                </a:lnTo>
                <a:lnTo>
                  <a:pt x="51359" y="12591"/>
                </a:lnTo>
                <a:lnTo>
                  <a:pt x="41076" y="5798"/>
                </a:lnTo>
                <a:lnTo>
                  <a:pt x="31067" y="4326"/>
                </a:lnTo>
                <a:lnTo>
                  <a:pt x="25996" y="6222"/>
                </a:lnTo>
                <a:lnTo>
                  <a:pt x="15697" y="8088"/>
                </a:lnTo>
                <a:lnTo>
                  <a:pt x="4113" y="3231"/>
                </a:lnTo>
                <a:lnTo>
                  <a:pt x="0" y="0"/>
                </a:lnTo>
                <a:lnTo>
                  <a:pt x="1219" y="3809"/>
                </a:lnTo>
                <a:lnTo>
                  <a:pt x="2984" y="7696"/>
                </a:lnTo>
                <a:lnTo>
                  <a:pt x="5397" y="11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6" name="object 4276"/>
          <p:cNvSpPr/>
          <p:nvPr/>
        </p:nvSpPr>
        <p:spPr>
          <a:xfrm>
            <a:off x="4750447" y="6259305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25996" y="6222"/>
                </a:moveTo>
                <a:lnTo>
                  <a:pt x="15697" y="8088"/>
                </a:lnTo>
                <a:lnTo>
                  <a:pt x="4113" y="3231"/>
                </a:lnTo>
                <a:lnTo>
                  <a:pt x="0" y="0"/>
                </a:lnTo>
                <a:lnTo>
                  <a:pt x="1219" y="3809"/>
                </a:lnTo>
                <a:lnTo>
                  <a:pt x="2984" y="7696"/>
                </a:lnTo>
                <a:lnTo>
                  <a:pt x="5397" y="11442"/>
                </a:lnTo>
                <a:lnTo>
                  <a:pt x="14726" y="22180"/>
                </a:lnTo>
                <a:lnTo>
                  <a:pt x="25146" y="28607"/>
                </a:lnTo>
                <a:lnTo>
                  <a:pt x="35212" y="29743"/>
                </a:lnTo>
                <a:lnTo>
                  <a:pt x="39369" y="28193"/>
                </a:lnTo>
                <a:lnTo>
                  <a:pt x="49527" y="26716"/>
                </a:lnTo>
                <a:lnTo>
                  <a:pt x="60844" y="32122"/>
                </a:lnTo>
                <a:lnTo>
                  <a:pt x="65341" y="36245"/>
                </a:lnTo>
                <a:lnTo>
                  <a:pt x="64388" y="32156"/>
                </a:lnTo>
                <a:lnTo>
                  <a:pt x="62712" y="27978"/>
                </a:lnTo>
                <a:lnTo>
                  <a:pt x="60286" y="23964"/>
                </a:lnTo>
                <a:lnTo>
                  <a:pt x="51359" y="12591"/>
                </a:lnTo>
                <a:lnTo>
                  <a:pt x="41076" y="5798"/>
                </a:lnTo>
                <a:lnTo>
                  <a:pt x="31067" y="4326"/>
                </a:lnTo>
                <a:lnTo>
                  <a:pt x="25996" y="622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7" name="object 4277"/>
          <p:cNvSpPr/>
          <p:nvPr/>
        </p:nvSpPr>
        <p:spPr>
          <a:xfrm>
            <a:off x="4764000" y="6280425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5067" y="11607"/>
                </a:moveTo>
                <a:lnTo>
                  <a:pt x="14070" y="22707"/>
                </a:lnTo>
                <a:lnTo>
                  <a:pt x="24367" y="29449"/>
                </a:lnTo>
                <a:lnTo>
                  <a:pt x="34435" y="30846"/>
                </a:lnTo>
                <a:lnTo>
                  <a:pt x="38493" y="29464"/>
                </a:lnTo>
                <a:lnTo>
                  <a:pt x="48664" y="28325"/>
                </a:lnTo>
                <a:lnTo>
                  <a:pt x="59790" y="34076"/>
                </a:lnTo>
                <a:lnTo>
                  <a:pt x="64236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67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8" name="object 4278"/>
          <p:cNvSpPr/>
          <p:nvPr/>
        </p:nvSpPr>
        <p:spPr>
          <a:xfrm>
            <a:off x="4764000" y="6280425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25819" y="7073"/>
                </a:move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67" y="11607"/>
                </a:lnTo>
                <a:lnTo>
                  <a:pt x="14070" y="22707"/>
                </a:lnTo>
                <a:lnTo>
                  <a:pt x="24367" y="29449"/>
                </a:lnTo>
                <a:lnTo>
                  <a:pt x="34435" y="30846"/>
                </a:lnTo>
                <a:lnTo>
                  <a:pt x="38493" y="29464"/>
                </a:lnTo>
                <a:lnTo>
                  <a:pt x="48664" y="28325"/>
                </a:lnTo>
                <a:lnTo>
                  <a:pt x="59790" y="34076"/>
                </a:lnTo>
                <a:lnTo>
                  <a:pt x="64236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9" name="object 4279"/>
          <p:cNvSpPr/>
          <p:nvPr/>
        </p:nvSpPr>
        <p:spPr>
          <a:xfrm>
            <a:off x="4776876" y="6302012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4762" y="11722"/>
                </a:moveTo>
                <a:lnTo>
                  <a:pt x="13409" y="23187"/>
                </a:lnTo>
                <a:lnTo>
                  <a:pt x="23581" y="30231"/>
                </a:lnTo>
                <a:lnTo>
                  <a:pt x="33656" y="31861"/>
                </a:lnTo>
                <a:lnTo>
                  <a:pt x="37591" y="30632"/>
                </a:lnTo>
                <a:lnTo>
                  <a:pt x="47797" y="29819"/>
                </a:lnTo>
                <a:lnTo>
                  <a:pt x="58731" y="35946"/>
                </a:lnTo>
                <a:lnTo>
                  <a:pt x="63030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21"/>
                </a:lnTo>
                <a:lnTo>
                  <a:pt x="40432" y="8334"/>
                </a:lnTo>
                <a:lnTo>
                  <a:pt x="30426" y="6372"/>
                </a:lnTo>
                <a:lnTo>
                  <a:pt x="25615" y="7873"/>
                </a:ln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0" name="object 4280"/>
          <p:cNvSpPr/>
          <p:nvPr/>
        </p:nvSpPr>
        <p:spPr>
          <a:xfrm>
            <a:off x="4776876" y="6302012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25615" y="787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23581" y="30231"/>
                </a:lnTo>
                <a:lnTo>
                  <a:pt x="33656" y="31861"/>
                </a:lnTo>
                <a:lnTo>
                  <a:pt x="37591" y="30632"/>
                </a:lnTo>
                <a:lnTo>
                  <a:pt x="47797" y="29819"/>
                </a:lnTo>
                <a:lnTo>
                  <a:pt x="58731" y="35946"/>
                </a:lnTo>
                <a:lnTo>
                  <a:pt x="63030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21"/>
                </a:lnTo>
                <a:lnTo>
                  <a:pt x="40432" y="8334"/>
                </a:lnTo>
                <a:lnTo>
                  <a:pt x="30426" y="6372"/>
                </a:lnTo>
                <a:lnTo>
                  <a:pt x="25615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1" name="object 4281"/>
          <p:cNvSpPr/>
          <p:nvPr/>
        </p:nvSpPr>
        <p:spPr>
          <a:xfrm>
            <a:off x="4789062" y="6323998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939" y="3588"/>
                </a:move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4495" y="11836"/>
                </a:lnTo>
                <a:lnTo>
                  <a:pt x="12733" y="23655"/>
                </a:lnTo>
                <a:lnTo>
                  <a:pt x="22771" y="30995"/>
                </a:lnTo>
                <a:lnTo>
                  <a:pt x="32886" y="32855"/>
                </a:lnTo>
                <a:lnTo>
                  <a:pt x="36741" y="31762"/>
                </a:lnTo>
                <a:lnTo>
                  <a:pt x="46983" y="31267"/>
                </a:lnTo>
                <a:lnTo>
                  <a:pt x="57713" y="37815"/>
                </a:lnTo>
                <a:lnTo>
                  <a:pt x="61747" y="42176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6" y="17215"/>
                </a:lnTo>
                <a:lnTo>
                  <a:pt x="40071" y="9531"/>
                </a:lnTo>
                <a:lnTo>
                  <a:pt x="30115" y="7316"/>
                </a:lnTo>
                <a:lnTo>
                  <a:pt x="25412" y="8648"/>
                </a:lnTo>
                <a:lnTo>
                  <a:pt x="15056" y="9495"/>
                </a:lnTo>
                <a:lnTo>
                  <a:pt x="3939" y="35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2" name="object 4282"/>
          <p:cNvSpPr/>
          <p:nvPr/>
        </p:nvSpPr>
        <p:spPr>
          <a:xfrm>
            <a:off x="4789062" y="6323998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25412" y="8648"/>
                </a:moveTo>
                <a:lnTo>
                  <a:pt x="15056" y="9495"/>
                </a:lnTo>
                <a:lnTo>
                  <a:pt x="3939" y="3588"/>
                </a:ln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4495" y="11836"/>
                </a:lnTo>
                <a:lnTo>
                  <a:pt x="12733" y="23655"/>
                </a:lnTo>
                <a:lnTo>
                  <a:pt x="22771" y="30995"/>
                </a:lnTo>
                <a:lnTo>
                  <a:pt x="32886" y="32855"/>
                </a:lnTo>
                <a:lnTo>
                  <a:pt x="36741" y="31762"/>
                </a:lnTo>
                <a:lnTo>
                  <a:pt x="46983" y="31267"/>
                </a:lnTo>
                <a:lnTo>
                  <a:pt x="57713" y="37815"/>
                </a:lnTo>
                <a:lnTo>
                  <a:pt x="61747" y="42176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6" y="17215"/>
                </a:lnTo>
                <a:lnTo>
                  <a:pt x="40071" y="9531"/>
                </a:lnTo>
                <a:lnTo>
                  <a:pt x="30115" y="7316"/>
                </a:lnTo>
                <a:lnTo>
                  <a:pt x="25412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3" name="object 4283"/>
          <p:cNvSpPr/>
          <p:nvPr/>
        </p:nvSpPr>
        <p:spPr>
          <a:xfrm>
            <a:off x="4800604" y="6346361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737" y="3691"/>
                </a:move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102" y="11988"/>
                </a:lnTo>
                <a:lnTo>
                  <a:pt x="12034" y="24041"/>
                </a:lnTo>
                <a:lnTo>
                  <a:pt x="21804" y="31703"/>
                </a:lnTo>
                <a:lnTo>
                  <a:pt x="31872" y="33845"/>
                </a:lnTo>
                <a:lnTo>
                  <a:pt x="35788" y="32842"/>
                </a:lnTo>
                <a:lnTo>
                  <a:pt x="46109" y="32638"/>
                </a:lnTo>
                <a:lnTo>
                  <a:pt x="56626" y="39543"/>
                </a:lnTo>
                <a:lnTo>
                  <a:pt x="60464" y="43980"/>
                </a:lnTo>
                <a:lnTo>
                  <a:pt x="59905" y="39865"/>
                </a:lnTo>
                <a:lnTo>
                  <a:pt x="58762" y="35521"/>
                </a:lnTo>
                <a:lnTo>
                  <a:pt x="56984" y="31191"/>
                </a:lnTo>
                <a:lnTo>
                  <a:pt x="49287" y="18682"/>
                </a:lnTo>
                <a:lnTo>
                  <a:pt x="39699" y="10690"/>
                </a:lnTo>
                <a:lnTo>
                  <a:pt x="29845" y="8205"/>
                </a:lnTo>
                <a:lnTo>
                  <a:pt x="25196" y="9397"/>
                </a:lnTo>
                <a:lnTo>
                  <a:pt x="14753" y="9939"/>
                </a:lnTo>
                <a:lnTo>
                  <a:pt x="3737" y="36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4" name="object 4284"/>
          <p:cNvSpPr/>
          <p:nvPr/>
        </p:nvSpPr>
        <p:spPr>
          <a:xfrm>
            <a:off x="4800604" y="6346361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25196" y="9397"/>
                </a:move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102" y="11988"/>
                </a:lnTo>
                <a:lnTo>
                  <a:pt x="12034" y="24041"/>
                </a:lnTo>
                <a:lnTo>
                  <a:pt x="21804" y="31703"/>
                </a:lnTo>
                <a:lnTo>
                  <a:pt x="31872" y="33845"/>
                </a:lnTo>
                <a:lnTo>
                  <a:pt x="35788" y="32842"/>
                </a:lnTo>
                <a:lnTo>
                  <a:pt x="46109" y="32638"/>
                </a:lnTo>
                <a:lnTo>
                  <a:pt x="56626" y="39543"/>
                </a:lnTo>
                <a:lnTo>
                  <a:pt x="60464" y="43980"/>
                </a:lnTo>
                <a:lnTo>
                  <a:pt x="59905" y="39865"/>
                </a:lnTo>
                <a:lnTo>
                  <a:pt x="58762" y="35521"/>
                </a:lnTo>
                <a:lnTo>
                  <a:pt x="56984" y="31191"/>
                </a:lnTo>
                <a:lnTo>
                  <a:pt x="49287" y="18682"/>
                </a:lnTo>
                <a:lnTo>
                  <a:pt x="39699" y="10690"/>
                </a:lnTo>
                <a:lnTo>
                  <a:pt x="29845" y="8205"/>
                </a:lnTo>
                <a:lnTo>
                  <a:pt x="25196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5" name="object 4285"/>
          <p:cNvSpPr/>
          <p:nvPr/>
        </p:nvSpPr>
        <p:spPr>
          <a:xfrm>
            <a:off x="4811485" y="6369062"/>
            <a:ext cx="59156" cy="45707"/>
          </a:xfrm>
          <a:custGeom>
            <a:avLst/>
            <a:gdLst/>
            <a:ahLst/>
            <a:cxnLst/>
            <a:rect l="l" t="t" r="r" b="b"/>
            <a:pathLst>
              <a:path w="59156" h="45707">
                <a:moveTo>
                  <a:pt x="3566" y="3794"/>
                </a:moveTo>
                <a:lnTo>
                  <a:pt x="0" y="0"/>
                </a:lnTo>
                <a:lnTo>
                  <a:pt x="622" y="3962"/>
                </a:lnTo>
                <a:lnTo>
                  <a:pt x="1828" y="8064"/>
                </a:lnTo>
                <a:lnTo>
                  <a:pt x="3683" y="12141"/>
                </a:lnTo>
                <a:lnTo>
                  <a:pt x="11395" y="24432"/>
                </a:lnTo>
                <a:lnTo>
                  <a:pt x="20932" y="32404"/>
                </a:lnTo>
                <a:lnTo>
                  <a:pt x="30912" y="34806"/>
                </a:lnTo>
                <a:lnTo>
                  <a:pt x="34734" y="33921"/>
                </a:lnTo>
                <a:lnTo>
                  <a:pt x="45151" y="34008"/>
                </a:lnTo>
                <a:lnTo>
                  <a:pt x="55578" y="41235"/>
                </a:lnTo>
                <a:lnTo>
                  <a:pt x="59156" y="45707"/>
                </a:lnTo>
                <a:lnTo>
                  <a:pt x="58724" y="41579"/>
                </a:lnTo>
                <a:lnTo>
                  <a:pt x="57797" y="37185"/>
                </a:lnTo>
                <a:lnTo>
                  <a:pt x="56083" y="32829"/>
                </a:lnTo>
                <a:lnTo>
                  <a:pt x="48659" y="20109"/>
                </a:lnTo>
                <a:lnTo>
                  <a:pt x="39350" y="11819"/>
                </a:lnTo>
                <a:lnTo>
                  <a:pt x="29584" y="9067"/>
                </a:lnTo>
                <a:lnTo>
                  <a:pt x="24904" y="10147"/>
                </a:lnTo>
                <a:lnTo>
                  <a:pt x="14377" y="10401"/>
                </a:lnTo>
                <a:lnTo>
                  <a:pt x="3566" y="3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6" name="object 4286"/>
          <p:cNvSpPr/>
          <p:nvPr/>
        </p:nvSpPr>
        <p:spPr>
          <a:xfrm>
            <a:off x="4811485" y="6369062"/>
            <a:ext cx="59156" cy="45707"/>
          </a:xfrm>
          <a:custGeom>
            <a:avLst/>
            <a:gdLst/>
            <a:ahLst/>
            <a:cxnLst/>
            <a:rect l="l" t="t" r="r" b="b"/>
            <a:pathLst>
              <a:path w="59156" h="45707">
                <a:moveTo>
                  <a:pt x="24904" y="10147"/>
                </a:moveTo>
                <a:lnTo>
                  <a:pt x="14377" y="10401"/>
                </a:lnTo>
                <a:lnTo>
                  <a:pt x="3566" y="3794"/>
                </a:lnTo>
                <a:lnTo>
                  <a:pt x="0" y="0"/>
                </a:lnTo>
                <a:lnTo>
                  <a:pt x="622" y="3962"/>
                </a:lnTo>
                <a:lnTo>
                  <a:pt x="1828" y="8064"/>
                </a:lnTo>
                <a:lnTo>
                  <a:pt x="3683" y="12141"/>
                </a:lnTo>
                <a:lnTo>
                  <a:pt x="11395" y="24432"/>
                </a:lnTo>
                <a:lnTo>
                  <a:pt x="20932" y="32404"/>
                </a:lnTo>
                <a:lnTo>
                  <a:pt x="30912" y="34806"/>
                </a:lnTo>
                <a:lnTo>
                  <a:pt x="34734" y="33921"/>
                </a:lnTo>
                <a:lnTo>
                  <a:pt x="45151" y="34008"/>
                </a:lnTo>
                <a:lnTo>
                  <a:pt x="55578" y="41235"/>
                </a:lnTo>
                <a:lnTo>
                  <a:pt x="59156" y="45707"/>
                </a:lnTo>
                <a:lnTo>
                  <a:pt x="58724" y="41579"/>
                </a:lnTo>
                <a:lnTo>
                  <a:pt x="57797" y="37185"/>
                </a:lnTo>
                <a:lnTo>
                  <a:pt x="56083" y="32829"/>
                </a:lnTo>
                <a:lnTo>
                  <a:pt x="48659" y="20109"/>
                </a:lnTo>
                <a:lnTo>
                  <a:pt x="39350" y="11819"/>
                </a:lnTo>
                <a:lnTo>
                  <a:pt x="29584" y="9067"/>
                </a:lnTo>
                <a:lnTo>
                  <a:pt x="24904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7" name="object 4287"/>
          <p:cNvSpPr/>
          <p:nvPr/>
        </p:nvSpPr>
        <p:spPr>
          <a:xfrm>
            <a:off x="4821739" y="6392074"/>
            <a:ext cx="57835" cy="47371"/>
          </a:xfrm>
          <a:custGeom>
            <a:avLst/>
            <a:gdLst/>
            <a:ahLst/>
            <a:cxnLst/>
            <a:rect l="l" t="t" r="r" b="b"/>
            <a:pathLst>
              <a:path w="57835" h="47371">
                <a:moveTo>
                  <a:pt x="3319" y="3802"/>
                </a:moveTo>
                <a:lnTo>
                  <a:pt x="0" y="0"/>
                </a:lnTo>
                <a:lnTo>
                  <a:pt x="482" y="3987"/>
                </a:lnTo>
                <a:lnTo>
                  <a:pt x="1549" y="8140"/>
                </a:lnTo>
                <a:lnTo>
                  <a:pt x="3251" y="12280"/>
                </a:lnTo>
                <a:lnTo>
                  <a:pt x="10720" y="24832"/>
                </a:lnTo>
                <a:lnTo>
                  <a:pt x="20082" y="33081"/>
                </a:lnTo>
                <a:lnTo>
                  <a:pt x="30020" y="35701"/>
                </a:lnTo>
                <a:lnTo>
                  <a:pt x="33693" y="34937"/>
                </a:lnTo>
                <a:lnTo>
                  <a:pt x="44114" y="35338"/>
                </a:lnTo>
                <a:lnTo>
                  <a:pt x="54430" y="42901"/>
                </a:lnTo>
                <a:lnTo>
                  <a:pt x="57835" y="47370"/>
                </a:lnTo>
                <a:lnTo>
                  <a:pt x="57619" y="43205"/>
                </a:lnTo>
                <a:lnTo>
                  <a:pt x="56654" y="38823"/>
                </a:lnTo>
                <a:lnTo>
                  <a:pt x="55016" y="34455"/>
                </a:lnTo>
                <a:lnTo>
                  <a:pt x="48011" y="21427"/>
                </a:lnTo>
                <a:lnTo>
                  <a:pt x="38829" y="12891"/>
                </a:lnTo>
                <a:lnTo>
                  <a:pt x="29016" y="9968"/>
                </a:lnTo>
                <a:lnTo>
                  <a:pt x="24485" y="10909"/>
                </a:lnTo>
                <a:lnTo>
                  <a:pt x="13917" y="10832"/>
                </a:lnTo>
                <a:lnTo>
                  <a:pt x="3319" y="38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8" name="object 4288"/>
          <p:cNvSpPr/>
          <p:nvPr/>
        </p:nvSpPr>
        <p:spPr>
          <a:xfrm>
            <a:off x="4821739" y="6392074"/>
            <a:ext cx="57835" cy="47371"/>
          </a:xfrm>
          <a:custGeom>
            <a:avLst/>
            <a:gdLst/>
            <a:ahLst/>
            <a:cxnLst/>
            <a:rect l="l" t="t" r="r" b="b"/>
            <a:pathLst>
              <a:path w="57835" h="47371">
                <a:moveTo>
                  <a:pt x="24485" y="10909"/>
                </a:moveTo>
                <a:lnTo>
                  <a:pt x="13917" y="10832"/>
                </a:lnTo>
                <a:lnTo>
                  <a:pt x="3319" y="3802"/>
                </a:lnTo>
                <a:lnTo>
                  <a:pt x="0" y="0"/>
                </a:lnTo>
                <a:lnTo>
                  <a:pt x="482" y="3987"/>
                </a:lnTo>
                <a:lnTo>
                  <a:pt x="1549" y="8140"/>
                </a:lnTo>
                <a:lnTo>
                  <a:pt x="3251" y="12280"/>
                </a:lnTo>
                <a:lnTo>
                  <a:pt x="10720" y="24832"/>
                </a:lnTo>
                <a:lnTo>
                  <a:pt x="20082" y="33081"/>
                </a:lnTo>
                <a:lnTo>
                  <a:pt x="30020" y="35701"/>
                </a:lnTo>
                <a:lnTo>
                  <a:pt x="33693" y="34937"/>
                </a:lnTo>
                <a:lnTo>
                  <a:pt x="44114" y="35338"/>
                </a:lnTo>
                <a:lnTo>
                  <a:pt x="54430" y="42901"/>
                </a:lnTo>
                <a:lnTo>
                  <a:pt x="57835" y="47370"/>
                </a:lnTo>
                <a:lnTo>
                  <a:pt x="57619" y="43205"/>
                </a:lnTo>
                <a:lnTo>
                  <a:pt x="56654" y="38823"/>
                </a:lnTo>
                <a:lnTo>
                  <a:pt x="55016" y="34455"/>
                </a:lnTo>
                <a:lnTo>
                  <a:pt x="48011" y="21427"/>
                </a:lnTo>
                <a:lnTo>
                  <a:pt x="38829" y="12891"/>
                </a:lnTo>
                <a:lnTo>
                  <a:pt x="29016" y="9968"/>
                </a:lnTo>
                <a:lnTo>
                  <a:pt x="24485" y="109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9" name="object 4289"/>
          <p:cNvSpPr/>
          <p:nvPr/>
        </p:nvSpPr>
        <p:spPr>
          <a:xfrm>
            <a:off x="4831296" y="6415378"/>
            <a:ext cx="56540" cy="48971"/>
          </a:xfrm>
          <a:custGeom>
            <a:avLst/>
            <a:gdLst/>
            <a:ahLst/>
            <a:cxnLst/>
            <a:rect l="l" t="t" r="r" b="b"/>
            <a:pathLst>
              <a:path w="56540" h="48971">
                <a:moveTo>
                  <a:pt x="3160" y="3821"/>
                </a:moveTo>
                <a:lnTo>
                  <a:pt x="0" y="0"/>
                </a:lnTo>
                <a:lnTo>
                  <a:pt x="482" y="3962"/>
                </a:lnTo>
                <a:lnTo>
                  <a:pt x="1320" y="8191"/>
                </a:lnTo>
                <a:lnTo>
                  <a:pt x="2895" y="12382"/>
                </a:lnTo>
                <a:lnTo>
                  <a:pt x="10040" y="25253"/>
                </a:lnTo>
                <a:lnTo>
                  <a:pt x="19322" y="33748"/>
                </a:lnTo>
                <a:lnTo>
                  <a:pt x="29271" y="36530"/>
                </a:lnTo>
                <a:lnTo>
                  <a:pt x="32689" y="35890"/>
                </a:lnTo>
                <a:lnTo>
                  <a:pt x="43098" y="36598"/>
                </a:lnTo>
                <a:lnTo>
                  <a:pt x="53213" y="44486"/>
                </a:lnTo>
                <a:lnTo>
                  <a:pt x="56540" y="48971"/>
                </a:lnTo>
                <a:lnTo>
                  <a:pt x="56286" y="44830"/>
                </a:lnTo>
                <a:lnTo>
                  <a:pt x="55448" y="40436"/>
                </a:lnTo>
                <a:lnTo>
                  <a:pt x="53975" y="36004"/>
                </a:lnTo>
                <a:lnTo>
                  <a:pt x="47327" y="22679"/>
                </a:lnTo>
                <a:lnTo>
                  <a:pt x="38238" y="13907"/>
                </a:lnTo>
                <a:lnTo>
                  <a:pt x="28405" y="10832"/>
                </a:lnTo>
                <a:lnTo>
                  <a:pt x="24130" y="11633"/>
                </a:lnTo>
                <a:lnTo>
                  <a:pt x="13553" y="11233"/>
                </a:lnTo>
                <a:lnTo>
                  <a:pt x="3160" y="38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0" name="object 4290"/>
          <p:cNvSpPr/>
          <p:nvPr/>
        </p:nvSpPr>
        <p:spPr>
          <a:xfrm>
            <a:off x="4831296" y="6415378"/>
            <a:ext cx="56540" cy="48971"/>
          </a:xfrm>
          <a:custGeom>
            <a:avLst/>
            <a:gdLst/>
            <a:ahLst/>
            <a:cxnLst/>
            <a:rect l="l" t="t" r="r" b="b"/>
            <a:pathLst>
              <a:path w="56540" h="48971">
                <a:moveTo>
                  <a:pt x="24130" y="11633"/>
                </a:moveTo>
                <a:lnTo>
                  <a:pt x="13553" y="11233"/>
                </a:lnTo>
                <a:lnTo>
                  <a:pt x="3160" y="3821"/>
                </a:lnTo>
                <a:lnTo>
                  <a:pt x="0" y="0"/>
                </a:lnTo>
                <a:lnTo>
                  <a:pt x="482" y="3962"/>
                </a:lnTo>
                <a:lnTo>
                  <a:pt x="1320" y="8191"/>
                </a:lnTo>
                <a:lnTo>
                  <a:pt x="2895" y="12382"/>
                </a:lnTo>
                <a:lnTo>
                  <a:pt x="10040" y="25253"/>
                </a:lnTo>
                <a:lnTo>
                  <a:pt x="19322" y="33748"/>
                </a:lnTo>
                <a:lnTo>
                  <a:pt x="29271" y="36530"/>
                </a:lnTo>
                <a:lnTo>
                  <a:pt x="32689" y="35890"/>
                </a:lnTo>
                <a:lnTo>
                  <a:pt x="43098" y="36598"/>
                </a:lnTo>
                <a:lnTo>
                  <a:pt x="53213" y="44486"/>
                </a:lnTo>
                <a:lnTo>
                  <a:pt x="56540" y="48971"/>
                </a:lnTo>
                <a:lnTo>
                  <a:pt x="56286" y="44830"/>
                </a:lnTo>
                <a:lnTo>
                  <a:pt x="55448" y="40436"/>
                </a:lnTo>
                <a:lnTo>
                  <a:pt x="53975" y="36004"/>
                </a:lnTo>
                <a:lnTo>
                  <a:pt x="47327" y="22679"/>
                </a:lnTo>
                <a:lnTo>
                  <a:pt x="38238" y="13907"/>
                </a:lnTo>
                <a:lnTo>
                  <a:pt x="28405" y="10832"/>
                </a:lnTo>
                <a:lnTo>
                  <a:pt x="24130" y="1163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1" name="object 4291"/>
          <p:cNvSpPr/>
          <p:nvPr/>
        </p:nvSpPr>
        <p:spPr>
          <a:xfrm>
            <a:off x="4848313" y="6462856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885" y="3807"/>
                </a:moveTo>
                <a:lnTo>
                  <a:pt x="0" y="0"/>
                </a:lnTo>
                <a:lnTo>
                  <a:pt x="215" y="4000"/>
                </a:lnTo>
                <a:lnTo>
                  <a:pt x="1003" y="8229"/>
                </a:lnTo>
                <a:lnTo>
                  <a:pt x="2413" y="12458"/>
                </a:lnTo>
                <a:lnTo>
                  <a:pt x="8802" y="25894"/>
                </a:lnTo>
                <a:lnTo>
                  <a:pt x="17781" y="34893"/>
                </a:lnTo>
                <a:lnTo>
                  <a:pt x="27789" y="38015"/>
                </a:lnTo>
                <a:lnTo>
                  <a:pt x="30899" y="37553"/>
                </a:lnTo>
                <a:lnTo>
                  <a:pt x="41402" y="38896"/>
                </a:lnTo>
                <a:lnTo>
                  <a:pt x="51045" y="47602"/>
                </a:lnTo>
                <a:lnTo>
                  <a:pt x="53809" y="51930"/>
                </a:lnTo>
                <a:lnTo>
                  <a:pt x="53835" y="47777"/>
                </a:lnTo>
                <a:lnTo>
                  <a:pt x="53276" y="43332"/>
                </a:lnTo>
                <a:lnTo>
                  <a:pt x="52108" y="38811"/>
                </a:lnTo>
                <a:lnTo>
                  <a:pt x="45972" y="25030"/>
                </a:lnTo>
                <a:lnTo>
                  <a:pt x="37231" y="15756"/>
                </a:lnTo>
                <a:lnTo>
                  <a:pt x="27502" y="12307"/>
                </a:lnTo>
                <a:lnTo>
                  <a:pt x="23622" y="12877"/>
                </a:lnTo>
                <a:lnTo>
                  <a:pt x="13044" y="11859"/>
                </a:lnTo>
                <a:lnTo>
                  <a:pt x="2885" y="38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2" name="object 4292"/>
          <p:cNvSpPr/>
          <p:nvPr/>
        </p:nvSpPr>
        <p:spPr>
          <a:xfrm>
            <a:off x="4848313" y="6462856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3622" y="12877"/>
                </a:moveTo>
                <a:lnTo>
                  <a:pt x="13044" y="11859"/>
                </a:lnTo>
                <a:lnTo>
                  <a:pt x="2885" y="3807"/>
                </a:lnTo>
                <a:lnTo>
                  <a:pt x="0" y="0"/>
                </a:lnTo>
                <a:lnTo>
                  <a:pt x="215" y="4000"/>
                </a:lnTo>
                <a:lnTo>
                  <a:pt x="1003" y="8229"/>
                </a:lnTo>
                <a:lnTo>
                  <a:pt x="2413" y="12458"/>
                </a:lnTo>
                <a:lnTo>
                  <a:pt x="8802" y="25894"/>
                </a:lnTo>
                <a:lnTo>
                  <a:pt x="17781" y="34893"/>
                </a:lnTo>
                <a:lnTo>
                  <a:pt x="27789" y="38015"/>
                </a:lnTo>
                <a:lnTo>
                  <a:pt x="30899" y="37553"/>
                </a:lnTo>
                <a:lnTo>
                  <a:pt x="41402" y="38896"/>
                </a:lnTo>
                <a:lnTo>
                  <a:pt x="51045" y="47602"/>
                </a:lnTo>
                <a:lnTo>
                  <a:pt x="53809" y="51930"/>
                </a:lnTo>
                <a:lnTo>
                  <a:pt x="53835" y="47777"/>
                </a:lnTo>
                <a:lnTo>
                  <a:pt x="53276" y="43332"/>
                </a:lnTo>
                <a:lnTo>
                  <a:pt x="52108" y="38811"/>
                </a:lnTo>
                <a:lnTo>
                  <a:pt x="45972" y="25030"/>
                </a:lnTo>
                <a:lnTo>
                  <a:pt x="37231" y="15756"/>
                </a:lnTo>
                <a:lnTo>
                  <a:pt x="27502" y="12307"/>
                </a:lnTo>
                <a:lnTo>
                  <a:pt x="23622" y="128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3" name="object 4293"/>
          <p:cNvSpPr/>
          <p:nvPr/>
        </p:nvSpPr>
        <p:spPr>
          <a:xfrm>
            <a:off x="4855916" y="648691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723" y="8255"/>
                </a:moveTo>
                <a:lnTo>
                  <a:pt x="1981" y="12560"/>
                </a:lnTo>
                <a:lnTo>
                  <a:pt x="8201" y="26198"/>
                </a:lnTo>
                <a:lnTo>
                  <a:pt x="16944" y="35459"/>
                </a:lnTo>
                <a:lnTo>
                  <a:pt x="26880" y="38771"/>
                </a:lnTo>
                <a:lnTo>
                  <a:pt x="29806" y="38392"/>
                </a:lnTo>
                <a:lnTo>
                  <a:pt x="40375" y="40024"/>
                </a:lnTo>
                <a:lnTo>
                  <a:pt x="49928" y="49059"/>
                </a:lnTo>
                <a:lnTo>
                  <a:pt x="52425" y="53327"/>
                </a:lnTo>
                <a:lnTo>
                  <a:pt x="52539" y="49187"/>
                </a:lnTo>
                <a:lnTo>
                  <a:pt x="52285" y="44678"/>
                </a:lnTo>
                <a:lnTo>
                  <a:pt x="51079" y="40170"/>
                </a:lnTo>
                <a:lnTo>
                  <a:pt x="45214" y="26182"/>
                </a:lnTo>
                <a:lnTo>
                  <a:pt x="36743" y="16653"/>
                </a:lnTo>
                <a:lnTo>
                  <a:pt x="27074" y="13015"/>
                </a:lnTo>
                <a:lnTo>
                  <a:pt x="23291" y="13500"/>
                </a:lnTo>
                <a:lnTo>
                  <a:pt x="12616" y="12206"/>
                </a:lnTo>
                <a:lnTo>
                  <a:pt x="2661" y="3811"/>
                </a:lnTo>
                <a:lnTo>
                  <a:pt x="0" y="0"/>
                </a:lnTo>
                <a:lnTo>
                  <a:pt x="88" y="4013"/>
                </a:lnTo>
                <a:lnTo>
                  <a:pt x="723" y="82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4" name="object 4294"/>
          <p:cNvSpPr/>
          <p:nvPr/>
        </p:nvSpPr>
        <p:spPr>
          <a:xfrm>
            <a:off x="4855916" y="648691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23291" y="13500"/>
                </a:moveTo>
                <a:lnTo>
                  <a:pt x="12616" y="12206"/>
                </a:lnTo>
                <a:lnTo>
                  <a:pt x="2661" y="3811"/>
                </a:lnTo>
                <a:lnTo>
                  <a:pt x="0" y="0"/>
                </a:lnTo>
                <a:lnTo>
                  <a:pt x="88" y="4013"/>
                </a:lnTo>
                <a:lnTo>
                  <a:pt x="723" y="8255"/>
                </a:lnTo>
                <a:lnTo>
                  <a:pt x="1981" y="12560"/>
                </a:lnTo>
                <a:lnTo>
                  <a:pt x="8201" y="26198"/>
                </a:lnTo>
                <a:lnTo>
                  <a:pt x="16944" y="35459"/>
                </a:lnTo>
                <a:lnTo>
                  <a:pt x="26880" y="38771"/>
                </a:lnTo>
                <a:lnTo>
                  <a:pt x="29806" y="38392"/>
                </a:lnTo>
                <a:lnTo>
                  <a:pt x="40375" y="40024"/>
                </a:lnTo>
                <a:lnTo>
                  <a:pt x="49928" y="49059"/>
                </a:lnTo>
                <a:lnTo>
                  <a:pt x="52425" y="53327"/>
                </a:lnTo>
                <a:lnTo>
                  <a:pt x="52539" y="49187"/>
                </a:lnTo>
                <a:lnTo>
                  <a:pt x="52285" y="44678"/>
                </a:lnTo>
                <a:lnTo>
                  <a:pt x="51079" y="40170"/>
                </a:lnTo>
                <a:lnTo>
                  <a:pt x="45214" y="26182"/>
                </a:lnTo>
                <a:lnTo>
                  <a:pt x="36743" y="16653"/>
                </a:lnTo>
                <a:lnTo>
                  <a:pt x="27074" y="13015"/>
                </a:lnTo>
                <a:lnTo>
                  <a:pt x="23291" y="135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5" name="object 4295"/>
          <p:cNvSpPr/>
          <p:nvPr/>
        </p:nvSpPr>
        <p:spPr>
          <a:xfrm>
            <a:off x="4862872" y="6511163"/>
            <a:ext cx="51396" cy="54673"/>
          </a:xfrm>
          <a:custGeom>
            <a:avLst/>
            <a:gdLst/>
            <a:ahLst/>
            <a:cxnLst/>
            <a:rect l="l" t="t" r="r" b="b"/>
            <a:pathLst>
              <a:path w="51396" h="54673">
                <a:moveTo>
                  <a:pt x="508" y="8293"/>
                </a:moveTo>
                <a:lnTo>
                  <a:pt x="1612" y="12623"/>
                </a:lnTo>
                <a:lnTo>
                  <a:pt x="7584" y="26521"/>
                </a:lnTo>
                <a:lnTo>
                  <a:pt x="16176" y="36021"/>
                </a:lnTo>
                <a:lnTo>
                  <a:pt x="26083" y="39480"/>
                </a:lnTo>
                <a:lnTo>
                  <a:pt x="28752" y="39179"/>
                </a:lnTo>
                <a:lnTo>
                  <a:pt x="39295" y="41123"/>
                </a:lnTo>
                <a:lnTo>
                  <a:pt x="48693" y="50465"/>
                </a:lnTo>
                <a:lnTo>
                  <a:pt x="51104" y="54673"/>
                </a:lnTo>
                <a:lnTo>
                  <a:pt x="51396" y="50520"/>
                </a:lnTo>
                <a:lnTo>
                  <a:pt x="50914" y="46088"/>
                </a:lnTo>
                <a:lnTo>
                  <a:pt x="49923" y="41529"/>
                </a:lnTo>
                <a:lnTo>
                  <a:pt x="44507" y="27260"/>
                </a:lnTo>
                <a:lnTo>
                  <a:pt x="36138" y="17512"/>
                </a:lnTo>
                <a:lnTo>
                  <a:pt x="26394" y="13751"/>
                </a:lnTo>
                <a:lnTo>
                  <a:pt x="22847" y="14147"/>
                </a:lnTo>
                <a:lnTo>
                  <a:pt x="12139" y="12512"/>
                </a:lnTo>
                <a:lnTo>
                  <a:pt x="2432" y="3674"/>
                </a:lnTo>
                <a:lnTo>
                  <a:pt x="63" y="0"/>
                </a:lnTo>
                <a:lnTo>
                  <a:pt x="0" y="4013"/>
                </a:lnTo>
                <a:lnTo>
                  <a:pt x="508" y="82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6" name="object 4296"/>
          <p:cNvSpPr/>
          <p:nvPr/>
        </p:nvSpPr>
        <p:spPr>
          <a:xfrm>
            <a:off x="4862872" y="6511163"/>
            <a:ext cx="51396" cy="54673"/>
          </a:xfrm>
          <a:custGeom>
            <a:avLst/>
            <a:gdLst/>
            <a:ahLst/>
            <a:cxnLst/>
            <a:rect l="l" t="t" r="r" b="b"/>
            <a:pathLst>
              <a:path w="51396" h="54673">
                <a:moveTo>
                  <a:pt x="22847" y="14147"/>
                </a:moveTo>
                <a:lnTo>
                  <a:pt x="12139" y="12512"/>
                </a:lnTo>
                <a:lnTo>
                  <a:pt x="2432" y="3674"/>
                </a:lnTo>
                <a:lnTo>
                  <a:pt x="63" y="0"/>
                </a:lnTo>
                <a:lnTo>
                  <a:pt x="0" y="4013"/>
                </a:lnTo>
                <a:lnTo>
                  <a:pt x="508" y="8293"/>
                </a:lnTo>
                <a:lnTo>
                  <a:pt x="1612" y="12623"/>
                </a:lnTo>
                <a:lnTo>
                  <a:pt x="7584" y="26521"/>
                </a:lnTo>
                <a:lnTo>
                  <a:pt x="16176" y="36021"/>
                </a:lnTo>
                <a:lnTo>
                  <a:pt x="26083" y="39480"/>
                </a:lnTo>
                <a:lnTo>
                  <a:pt x="28752" y="39179"/>
                </a:lnTo>
                <a:lnTo>
                  <a:pt x="39295" y="41123"/>
                </a:lnTo>
                <a:lnTo>
                  <a:pt x="48693" y="50465"/>
                </a:lnTo>
                <a:lnTo>
                  <a:pt x="51104" y="54673"/>
                </a:lnTo>
                <a:lnTo>
                  <a:pt x="51396" y="50520"/>
                </a:lnTo>
                <a:lnTo>
                  <a:pt x="50914" y="46088"/>
                </a:lnTo>
                <a:lnTo>
                  <a:pt x="49923" y="41529"/>
                </a:lnTo>
                <a:lnTo>
                  <a:pt x="44507" y="27260"/>
                </a:lnTo>
                <a:lnTo>
                  <a:pt x="36138" y="17512"/>
                </a:lnTo>
                <a:lnTo>
                  <a:pt x="26394" y="13751"/>
                </a:lnTo>
                <a:lnTo>
                  <a:pt x="22847" y="14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7" name="object 4297"/>
          <p:cNvSpPr/>
          <p:nvPr/>
        </p:nvSpPr>
        <p:spPr>
          <a:xfrm>
            <a:off x="4869241" y="6535599"/>
            <a:ext cx="49872" cy="55994"/>
          </a:xfrm>
          <a:custGeom>
            <a:avLst/>
            <a:gdLst/>
            <a:ahLst/>
            <a:cxnLst/>
            <a:rect l="l" t="t" r="r" b="b"/>
            <a:pathLst>
              <a:path w="49872" h="55994">
                <a:moveTo>
                  <a:pt x="47621" y="39530"/>
                </a:moveTo>
                <a:lnTo>
                  <a:pt x="43687" y="28275"/>
                </a:lnTo>
                <a:lnTo>
                  <a:pt x="35366" y="18317"/>
                </a:lnTo>
                <a:lnTo>
                  <a:pt x="25597" y="14438"/>
                </a:lnTo>
                <a:lnTo>
                  <a:pt x="22377" y="14744"/>
                </a:lnTo>
                <a:lnTo>
                  <a:pt x="11695" y="12792"/>
                </a:lnTo>
                <a:lnTo>
                  <a:pt x="2209" y="3579"/>
                </a:lnTo>
                <a:lnTo>
                  <a:pt x="0" y="0"/>
                </a:lnTo>
                <a:lnTo>
                  <a:pt x="12" y="3975"/>
                </a:lnTo>
                <a:lnTo>
                  <a:pt x="254" y="8305"/>
                </a:lnTo>
                <a:lnTo>
                  <a:pt x="1244" y="12661"/>
                </a:lnTo>
                <a:lnTo>
                  <a:pt x="6880" y="26845"/>
                </a:lnTo>
                <a:lnTo>
                  <a:pt x="15434" y="36564"/>
                </a:lnTo>
                <a:lnTo>
                  <a:pt x="25373" y="40141"/>
                </a:lnTo>
                <a:lnTo>
                  <a:pt x="27711" y="39916"/>
                </a:lnTo>
                <a:lnTo>
                  <a:pt x="38238" y="42179"/>
                </a:lnTo>
                <a:lnTo>
                  <a:pt x="47383" y="51932"/>
                </a:lnTo>
                <a:lnTo>
                  <a:pt x="47621" y="52374"/>
                </a:lnTo>
                <a:lnTo>
                  <a:pt x="47621" y="395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8" name="object 4298"/>
          <p:cNvSpPr/>
          <p:nvPr/>
        </p:nvSpPr>
        <p:spPr>
          <a:xfrm>
            <a:off x="4869241" y="6535599"/>
            <a:ext cx="49872" cy="55994"/>
          </a:xfrm>
          <a:custGeom>
            <a:avLst/>
            <a:gdLst/>
            <a:ahLst/>
            <a:cxnLst/>
            <a:rect l="l" t="t" r="r" b="b"/>
            <a:pathLst>
              <a:path w="49872" h="55994">
                <a:moveTo>
                  <a:pt x="47621" y="39530"/>
                </a:moveTo>
                <a:lnTo>
                  <a:pt x="43687" y="28275"/>
                </a:lnTo>
                <a:lnTo>
                  <a:pt x="35366" y="18317"/>
                </a:lnTo>
                <a:lnTo>
                  <a:pt x="25597" y="14438"/>
                </a:lnTo>
                <a:lnTo>
                  <a:pt x="22377" y="14744"/>
                </a:lnTo>
                <a:lnTo>
                  <a:pt x="11695" y="12792"/>
                </a:lnTo>
                <a:lnTo>
                  <a:pt x="2209" y="3579"/>
                </a:lnTo>
                <a:lnTo>
                  <a:pt x="0" y="0"/>
                </a:lnTo>
                <a:lnTo>
                  <a:pt x="12" y="3975"/>
                </a:lnTo>
                <a:lnTo>
                  <a:pt x="254" y="8305"/>
                </a:lnTo>
                <a:lnTo>
                  <a:pt x="1244" y="12661"/>
                </a:lnTo>
                <a:lnTo>
                  <a:pt x="6880" y="26845"/>
                </a:lnTo>
                <a:lnTo>
                  <a:pt x="15434" y="36564"/>
                </a:lnTo>
                <a:lnTo>
                  <a:pt x="25373" y="40141"/>
                </a:lnTo>
                <a:lnTo>
                  <a:pt x="27711" y="39916"/>
                </a:lnTo>
                <a:lnTo>
                  <a:pt x="38238" y="42179"/>
                </a:lnTo>
                <a:lnTo>
                  <a:pt x="47383" y="51932"/>
                </a:lnTo>
                <a:lnTo>
                  <a:pt x="47621" y="5237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9" name="object 4299"/>
          <p:cNvSpPr/>
          <p:nvPr/>
        </p:nvSpPr>
        <p:spPr>
          <a:xfrm>
            <a:off x="4874634" y="656022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42228" y="28136"/>
                </a:moveTo>
                <a:lnTo>
                  <a:pt x="34989" y="19074"/>
                </a:lnTo>
                <a:lnTo>
                  <a:pt x="25274" y="15055"/>
                </a:lnTo>
                <a:lnTo>
                  <a:pt x="22313" y="15290"/>
                </a:lnTo>
                <a:lnTo>
                  <a:pt x="11661" y="13024"/>
                </a:lnTo>
                <a:lnTo>
                  <a:pt x="2307" y="3496"/>
                </a:lnTo>
                <a:lnTo>
                  <a:pt x="215" y="0"/>
                </a:lnTo>
                <a:lnTo>
                  <a:pt x="0" y="4000"/>
                </a:lnTo>
                <a:lnTo>
                  <a:pt x="431" y="8254"/>
                </a:lnTo>
                <a:lnTo>
                  <a:pt x="1295" y="12649"/>
                </a:lnTo>
                <a:lnTo>
                  <a:pt x="6479" y="27100"/>
                </a:lnTo>
                <a:lnTo>
                  <a:pt x="14897" y="37047"/>
                </a:lnTo>
                <a:lnTo>
                  <a:pt x="24935" y="40749"/>
                </a:lnTo>
                <a:lnTo>
                  <a:pt x="27063" y="40576"/>
                </a:lnTo>
                <a:lnTo>
                  <a:pt x="37611" y="43182"/>
                </a:lnTo>
                <a:lnTo>
                  <a:pt x="42228" y="48506"/>
                </a:lnTo>
                <a:lnTo>
                  <a:pt x="42228" y="281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0" name="object 4300"/>
          <p:cNvSpPr/>
          <p:nvPr/>
        </p:nvSpPr>
        <p:spPr>
          <a:xfrm>
            <a:off x="4874634" y="656022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42228" y="28136"/>
                </a:moveTo>
                <a:lnTo>
                  <a:pt x="34989" y="19074"/>
                </a:lnTo>
                <a:lnTo>
                  <a:pt x="25274" y="15055"/>
                </a:lnTo>
                <a:lnTo>
                  <a:pt x="22313" y="15290"/>
                </a:lnTo>
                <a:lnTo>
                  <a:pt x="11661" y="13024"/>
                </a:lnTo>
                <a:lnTo>
                  <a:pt x="2307" y="3496"/>
                </a:lnTo>
                <a:lnTo>
                  <a:pt x="215" y="0"/>
                </a:lnTo>
                <a:lnTo>
                  <a:pt x="0" y="4000"/>
                </a:lnTo>
                <a:lnTo>
                  <a:pt x="431" y="8254"/>
                </a:lnTo>
                <a:lnTo>
                  <a:pt x="1295" y="12649"/>
                </a:lnTo>
                <a:lnTo>
                  <a:pt x="6479" y="27100"/>
                </a:lnTo>
                <a:lnTo>
                  <a:pt x="14897" y="37047"/>
                </a:lnTo>
                <a:lnTo>
                  <a:pt x="24935" y="40749"/>
                </a:lnTo>
                <a:lnTo>
                  <a:pt x="27063" y="40576"/>
                </a:lnTo>
                <a:lnTo>
                  <a:pt x="37611" y="43182"/>
                </a:lnTo>
                <a:lnTo>
                  <a:pt x="42228" y="485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1" name="object 4301"/>
          <p:cNvSpPr/>
          <p:nvPr/>
        </p:nvSpPr>
        <p:spPr>
          <a:xfrm>
            <a:off x="4879557" y="6584963"/>
            <a:ext cx="47701" cy="58445"/>
          </a:xfrm>
          <a:custGeom>
            <a:avLst/>
            <a:gdLst/>
            <a:ahLst/>
            <a:cxnLst/>
            <a:rect l="l" t="t" r="r" b="b"/>
            <a:pathLst>
              <a:path w="47701" h="58445">
                <a:moveTo>
                  <a:pt x="37306" y="23520"/>
                </a:moveTo>
                <a:lnTo>
                  <a:pt x="34509" y="19823"/>
                </a:lnTo>
                <a:lnTo>
                  <a:pt x="24860" y="15661"/>
                </a:lnTo>
                <a:lnTo>
                  <a:pt x="22136" y="15836"/>
                </a:lnTo>
                <a:lnTo>
                  <a:pt x="11396" y="13299"/>
                </a:lnTo>
                <a:lnTo>
                  <a:pt x="2201" y="3457"/>
                </a:lnTo>
                <a:lnTo>
                  <a:pt x="317" y="0"/>
                </a:lnTo>
                <a:lnTo>
                  <a:pt x="0" y="4013"/>
                </a:lnTo>
                <a:lnTo>
                  <a:pt x="203" y="8305"/>
                </a:lnTo>
                <a:lnTo>
                  <a:pt x="1028" y="12699"/>
                </a:lnTo>
                <a:lnTo>
                  <a:pt x="6005" y="27378"/>
                </a:lnTo>
                <a:lnTo>
                  <a:pt x="14186" y="37567"/>
                </a:lnTo>
                <a:lnTo>
                  <a:pt x="24194" y="41399"/>
                </a:lnTo>
                <a:lnTo>
                  <a:pt x="26047" y="41274"/>
                </a:lnTo>
                <a:lnTo>
                  <a:pt x="36689" y="44174"/>
                </a:lnTo>
                <a:lnTo>
                  <a:pt x="37306" y="44922"/>
                </a:lnTo>
                <a:lnTo>
                  <a:pt x="37306" y="235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2" name="object 4302"/>
          <p:cNvSpPr/>
          <p:nvPr/>
        </p:nvSpPr>
        <p:spPr>
          <a:xfrm>
            <a:off x="4879557" y="6584963"/>
            <a:ext cx="47701" cy="58445"/>
          </a:xfrm>
          <a:custGeom>
            <a:avLst/>
            <a:gdLst/>
            <a:ahLst/>
            <a:cxnLst/>
            <a:rect l="l" t="t" r="r" b="b"/>
            <a:pathLst>
              <a:path w="47701" h="58445">
                <a:moveTo>
                  <a:pt x="37306" y="23520"/>
                </a:moveTo>
                <a:lnTo>
                  <a:pt x="34509" y="19823"/>
                </a:lnTo>
                <a:lnTo>
                  <a:pt x="24860" y="15661"/>
                </a:lnTo>
                <a:lnTo>
                  <a:pt x="22136" y="15836"/>
                </a:lnTo>
                <a:lnTo>
                  <a:pt x="11396" y="13299"/>
                </a:lnTo>
                <a:lnTo>
                  <a:pt x="2201" y="3457"/>
                </a:lnTo>
                <a:lnTo>
                  <a:pt x="317" y="0"/>
                </a:lnTo>
                <a:lnTo>
                  <a:pt x="0" y="4013"/>
                </a:lnTo>
                <a:lnTo>
                  <a:pt x="203" y="8305"/>
                </a:lnTo>
                <a:lnTo>
                  <a:pt x="1028" y="12699"/>
                </a:lnTo>
                <a:lnTo>
                  <a:pt x="6005" y="27378"/>
                </a:lnTo>
                <a:lnTo>
                  <a:pt x="14186" y="37567"/>
                </a:lnTo>
                <a:lnTo>
                  <a:pt x="24194" y="41399"/>
                </a:lnTo>
                <a:lnTo>
                  <a:pt x="26047" y="41274"/>
                </a:lnTo>
                <a:lnTo>
                  <a:pt x="36689" y="44174"/>
                </a:lnTo>
                <a:lnTo>
                  <a:pt x="37306" y="4492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3" name="object 4303"/>
          <p:cNvSpPr/>
          <p:nvPr/>
        </p:nvSpPr>
        <p:spPr>
          <a:xfrm>
            <a:off x="4883884" y="6609827"/>
            <a:ext cx="46443" cy="59601"/>
          </a:xfrm>
          <a:custGeom>
            <a:avLst/>
            <a:gdLst/>
            <a:ahLst/>
            <a:cxnLst/>
            <a:rect l="l" t="t" r="r" b="b"/>
            <a:pathLst>
              <a:path w="46443" h="59601">
                <a:moveTo>
                  <a:pt x="32979" y="20121"/>
                </a:moveTo>
                <a:lnTo>
                  <a:pt x="24207" y="16281"/>
                </a:lnTo>
                <a:lnTo>
                  <a:pt x="21717" y="16408"/>
                </a:lnTo>
                <a:lnTo>
                  <a:pt x="10959" y="13506"/>
                </a:lnTo>
                <a:lnTo>
                  <a:pt x="2054" y="3200"/>
                </a:lnTo>
                <a:lnTo>
                  <a:pt x="457" y="0"/>
                </a:lnTo>
                <a:lnTo>
                  <a:pt x="0" y="4000"/>
                </a:lnTo>
                <a:lnTo>
                  <a:pt x="76" y="8293"/>
                </a:lnTo>
                <a:lnTo>
                  <a:pt x="749" y="12725"/>
                </a:lnTo>
                <a:lnTo>
                  <a:pt x="5519" y="27636"/>
                </a:lnTo>
                <a:lnTo>
                  <a:pt x="13512" y="38057"/>
                </a:lnTo>
                <a:lnTo>
                  <a:pt x="23497" y="42005"/>
                </a:lnTo>
                <a:lnTo>
                  <a:pt x="25044" y="41922"/>
                </a:lnTo>
                <a:lnTo>
                  <a:pt x="32979" y="44330"/>
                </a:lnTo>
                <a:lnTo>
                  <a:pt x="32979" y="201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4" name="object 4304"/>
          <p:cNvSpPr/>
          <p:nvPr/>
        </p:nvSpPr>
        <p:spPr>
          <a:xfrm>
            <a:off x="4883884" y="6609827"/>
            <a:ext cx="46443" cy="59601"/>
          </a:xfrm>
          <a:custGeom>
            <a:avLst/>
            <a:gdLst/>
            <a:ahLst/>
            <a:cxnLst/>
            <a:rect l="l" t="t" r="r" b="b"/>
            <a:pathLst>
              <a:path w="46443" h="59601">
                <a:moveTo>
                  <a:pt x="32979" y="20121"/>
                </a:moveTo>
                <a:lnTo>
                  <a:pt x="24207" y="16281"/>
                </a:lnTo>
                <a:lnTo>
                  <a:pt x="21717" y="16408"/>
                </a:lnTo>
                <a:lnTo>
                  <a:pt x="10959" y="13506"/>
                </a:lnTo>
                <a:lnTo>
                  <a:pt x="2054" y="3200"/>
                </a:lnTo>
                <a:lnTo>
                  <a:pt x="457" y="0"/>
                </a:lnTo>
                <a:lnTo>
                  <a:pt x="0" y="4000"/>
                </a:lnTo>
                <a:lnTo>
                  <a:pt x="76" y="8293"/>
                </a:lnTo>
                <a:lnTo>
                  <a:pt x="749" y="12725"/>
                </a:lnTo>
                <a:lnTo>
                  <a:pt x="5519" y="27636"/>
                </a:lnTo>
                <a:lnTo>
                  <a:pt x="13512" y="38057"/>
                </a:lnTo>
                <a:lnTo>
                  <a:pt x="23497" y="42005"/>
                </a:lnTo>
                <a:lnTo>
                  <a:pt x="25044" y="41922"/>
                </a:lnTo>
                <a:lnTo>
                  <a:pt x="32979" y="4433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5" name="object 4305"/>
          <p:cNvSpPr/>
          <p:nvPr/>
        </p:nvSpPr>
        <p:spPr>
          <a:xfrm>
            <a:off x="4887549" y="6634793"/>
            <a:ext cx="45161" cy="60756"/>
          </a:xfrm>
          <a:custGeom>
            <a:avLst/>
            <a:gdLst/>
            <a:ahLst/>
            <a:cxnLst/>
            <a:rect l="l" t="t" r="r" b="b"/>
            <a:pathLst>
              <a:path w="45161" h="60756">
                <a:moveTo>
                  <a:pt x="29314" y="19466"/>
                </a:moveTo>
                <a:lnTo>
                  <a:pt x="23503" y="16874"/>
                </a:lnTo>
                <a:lnTo>
                  <a:pt x="21374" y="16954"/>
                </a:lnTo>
                <a:lnTo>
                  <a:pt x="10632" y="13697"/>
                </a:lnTo>
                <a:lnTo>
                  <a:pt x="1997" y="2951"/>
                </a:lnTo>
                <a:lnTo>
                  <a:pt x="622" y="0"/>
                </a:lnTo>
                <a:lnTo>
                  <a:pt x="190" y="3975"/>
                </a:lnTo>
                <a:lnTo>
                  <a:pt x="0" y="8293"/>
                </a:lnTo>
                <a:lnTo>
                  <a:pt x="558" y="12738"/>
                </a:lnTo>
                <a:lnTo>
                  <a:pt x="4986" y="27922"/>
                </a:lnTo>
                <a:lnTo>
                  <a:pt x="12944" y="38548"/>
                </a:lnTo>
                <a:lnTo>
                  <a:pt x="22957" y="42567"/>
                </a:lnTo>
                <a:lnTo>
                  <a:pt x="24104" y="42519"/>
                </a:lnTo>
                <a:lnTo>
                  <a:pt x="29314" y="44288"/>
                </a:lnTo>
                <a:lnTo>
                  <a:pt x="29314" y="194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6" name="object 4306"/>
          <p:cNvSpPr/>
          <p:nvPr/>
        </p:nvSpPr>
        <p:spPr>
          <a:xfrm>
            <a:off x="4887549" y="6634793"/>
            <a:ext cx="45161" cy="60756"/>
          </a:xfrm>
          <a:custGeom>
            <a:avLst/>
            <a:gdLst/>
            <a:ahLst/>
            <a:cxnLst/>
            <a:rect l="l" t="t" r="r" b="b"/>
            <a:pathLst>
              <a:path w="45161" h="60756">
                <a:moveTo>
                  <a:pt x="29314" y="19466"/>
                </a:moveTo>
                <a:lnTo>
                  <a:pt x="23503" y="16874"/>
                </a:lnTo>
                <a:lnTo>
                  <a:pt x="21374" y="16954"/>
                </a:lnTo>
                <a:lnTo>
                  <a:pt x="10632" y="13697"/>
                </a:lnTo>
                <a:lnTo>
                  <a:pt x="1997" y="2951"/>
                </a:lnTo>
                <a:lnTo>
                  <a:pt x="622" y="0"/>
                </a:lnTo>
                <a:lnTo>
                  <a:pt x="190" y="3975"/>
                </a:lnTo>
                <a:lnTo>
                  <a:pt x="0" y="8293"/>
                </a:lnTo>
                <a:lnTo>
                  <a:pt x="558" y="12738"/>
                </a:lnTo>
                <a:lnTo>
                  <a:pt x="4986" y="27922"/>
                </a:lnTo>
                <a:lnTo>
                  <a:pt x="12944" y="38548"/>
                </a:lnTo>
                <a:lnTo>
                  <a:pt x="22957" y="42567"/>
                </a:lnTo>
                <a:lnTo>
                  <a:pt x="24104" y="42519"/>
                </a:lnTo>
                <a:lnTo>
                  <a:pt x="29314" y="4428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7" name="object 4307"/>
          <p:cNvSpPr/>
          <p:nvPr/>
        </p:nvSpPr>
        <p:spPr>
          <a:xfrm>
            <a:off x="4890616" y="6659868"/>
            <a:ext cx="43865" cy="61861"/>
          </a:xfrm>
          <a:custGeom>
            <a:avLst/>
            <a:gdLst/>
            <a:ahLst/>
            <a:cxnLst/>
            <a:rect l="l" t="t" r="r" b="b"/>
            <a:pathLst>
              <a:path w="43865" h="61861">
                <a:moveTo>
                  <a:pt x="26247" y="18972"/>
                </a:moveTo>
                <a:lnTo>
                  <a:pt x="22824" y="17405"/>
                </a:lnTo>
                <a:lnTo>
                  <a:pt x="21031" y="17449"/>
                </a:lnTo>
                <a:lnTo>
                  <a:pt x="10348" y="13872"/>
                </a:lnTo>
                <a:lnTo>
                  <a:pt x="1903" y="2790"/>
                </a:lnTo>
                <a:lnTo>
                  <a:pt x="635" y="0"/>
                </a:lnTo>
                <a:lnTo>
                  <a:pt x="0" y="3949"/>
                </a:lnTo>
                <a:lnTo>
                  <a:pt x="50" y="8242"/>
                </a:lnTo>
                <a:lnTo>
                  <a:pt x="393" y="12699"/>
                </a:lnTo>
                <a:lnTo>
                  <a:pt x="4339" y="28153"/>
                </a:lnTo>
                <a:lnTo>
                  <a:pt x="12223" y="39007"/>
                </a:lnTo>
                <a:lnTo>
                  <a:pt x="22348" y="43115"/>
                </a:lnTo>
                <a:lnTo>
                  <a:pt x="23152" y="43091"/>
                </a:lnTo>
                <a:lnTo>
                  <a:pt x="26247" y="44255"/>
                </a:lnTo>
                <a:lnTo>
                  <a:pt x="26247" y="189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8" name="object 4308"/>
          <p:cNvSpPr/>
          <p:nvPr/>
        </p:nvSpPr>
        <p:spPr>
          <a:xfrm>
            <a:off x="4890616" y="6659868"/>
            <a:ext cx="43865" cy="61861"/>
          </a:xfrm>
          <a:custGeom>
            <a:avLst/>
            <a:gdLst/>
            <a:ahLst/>
            <a:cxnLst/>
            <a:rect l="l" t="t" r="r" b="b"/>
            <a:pathLst>
              <a:path w="43865" h="61861">
                <a:moveTo>
                  <a:pt x="26247" y="18972"/>
                </a:moveTo>
                <a:lnTo>
                  <a:pt x="22824" y="17405"/>
                </a:lnTo>
                <a:lnTo>
                  <a:pt x="21031" y="17449"/>
                </a:lnTo>
                <a:lnTo>
                  <a:pt x="10348" y="13872"/>
                </a:lnTo>
                <a:lnTo>
                  <a:pt x="1903" y="2790"/>
                </a:lnTo>
                <a:lnTo>
                  <a:pt x="635" y="0"/>
                </a:lnTo>
                <a:lnTo>
                  <a:pt x="0" y="3949"/>
                </a:lnTo>
                <a:lnTo>
                  <a:pt x="50" y="8242"/>
                </a:lnTo>
                <a:lnTo>
                  <a:pt x="393" y="12699"/>
                </a:lnTo>
                <a:lnTo>
                  <a:pt x="4339" y="28153"/>
                </a:lnTo>
                <a:lnTo>
                  <a:pt x="12223" y="39007"/>
                </a:lnTo>
                <a:lnTo>
                  <a:pt x="22348" y="43115"/>
                </a:lnTo>
                <a:lnTo>
                  <a:pt x="23152" y="43091"/>
                </a:lnTo>
                <a:lnTo>
                  <a:pt x="26247" y="442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9" name="object 4309"/>
          <p:cNvSpPr/>
          <p:nvPr/>
        </p:nvSpPr>
        <p:spPr>
          <a:xfrm>
            <a:off x="4892761" y="6684981"/>
            <a:ext cx="42849" cy="62966"/>
          </a:xfrm>
          <a:custGeom>
            <a:avLst/>
            <a:gdLst/>
            <a:ahLst/>
            <a:cxnLst/>
            <a:rect l="l" t="t" r="r" b="b"/>
            <a:pathLst>
              <a:path w="42849" h="62966">
                <a:moveTo>
                  <a:pt x="24102" y="18727"/>
                </a:moveTo>
                <a:lnTo>
                  <a:pt x="22473" y="17964"/>
                </a:lnTo>
                <a:lnTo>
                  <a:pt x="21005" y="17983"/>
                </a:lnTo>
                <a:lnTo>
                  <a:pt x="10279" y="14062"/>
                </a:lnTo>
                <a:lnTo>
                  <a:pt x="2007" y="2607"/>
                </a:lnTo>
                <a:lnTo>
                  <a:pt x="952" y="0"/>
                </a:lnTo>
                <a:lnTo>
                  <a:pt x="228" y="3949"/>
                </a:lnTo>
                <a:lnTo>
                  <a:pt x="0" y="8242"/>
                </a:lnTo>
                <a:lnTo>
                  <a:pt x="380" y="12699"/>
                </a:lnTo>
                <a:lnTo>
                  <a:pt x="4042" y="28406"/>
                </a:lnTo>
                <a:lnTo>
                  <a:pt x="11692" y="39495"/>
                </a:lnTo>
                <a:lnTo>
                  <a:pt x="21904" y="43682"/>
                </a:lnTo>
                <a:lnTo>
                  <a:pt x="22326" y="43675"/>
                </a:lnTo>
                <a:lnTo>
                  <a:pt x="24102" y="44397"/>
                </a:lnTo>
                <a:lnTo>
                  <a:pt x="24102" y="187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0" name="object 4310"/>
          <p:cNvSpPr/>
          <p:nvPr/>
        </p:nvSpPr>
        <p:spPr>
          <a:xfrm>
            <a:off x="4892761" y="6684981"/>
            <a:ext cx="42849" cy="62966"/>
          </a:xfrm>
          <a:custGeom>
            <a:avLst/>
            <a:gdLst/>
            <a:ahLst/>
            <a:cxnLst/>
            <a:rect l="l" t="t" r="r" b="b"/>
            <a:pathLst>
              <a:path w="42849" h="62966">
                <a:moveTo>
                  <a:pt x="21005" y="17983"/>
                </a:moveTo>
                <a:lnTo>
                  <a:pt x="10279" y="14062"/>
                </a:lnTo>
                <a:lnTo>
                  <a:pt x="2007" y="2607"/>
                </a:lnTo>
                <a:lnTo>
                  <a:pt x="952" y="0"/>
                </a:lnTo>
                <a:lnTo>
                  <a:pt x="228" y="3949"/>
                </a:lnTo>
                <a:lnTo>
                  <a:pt x="0" y="8242"/>
                </a:lnTo>
                <a:lnTo>
                  <a:pt x="380" y="12699"/>
                </a:lnTo>
                <a:lnTo>
                  <a:pt x="4042" y="28406"/>
                </a:lnTo>
                <a:lnTo>
                  <a:pt x="11692" y="39495"/>
                </a:lnTo>
                <a:lnTo>
                  <a:pt x="21904" y="43682"/>
                </a:lnTo>
                <a:lnTo>
                  <a:pt x="22326" y="43675"/>
                </a:lnTo>
              </a:path>
              <a:path w="42849" h="62966">
                <a:moveTo>
                  <a:pt x="24102" y="18727"/>
                </a:moveTo>
                <a:lnTo>
                  <a:pt x="22473" y="17964"/>
                </a:lnTo>
                <a:lnTo>
                  <a:pt x="21005" y="17983"/>
                </a:lnTo>
              </a:path>
              <a:path w="42849" h="62966">
                <a:moveTo>
                  <a:pt x="22326" y="43675"/>
                </a:moveTo>
                <a:lnTo>
                  <a:pt x="24102" y="4439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1" name="object 4311"/>
          <p:cNvSpPr/>
          <p:nvPr/>
        </p:nvSpPr>
        <p:spPr>
          <a:xfrm>
            <a:off x="4894369" y="6710156"/>
            <a:ext cx="41770" cy="64008"/>
          </a:xfrm>
          <a:custGeom>
            <a:avLst/>
            <a:gdLst/>
            <a:ahLst/>
            <a:cxnLst/>
            <a:rect l="l" t="t" r="r" b="b"/>
            <a:pathLst>
              <a:path w="41770" h="64007">
                <a:moveTo>
                  <a:pt x="22492" y="18815"/>
                </a:moveTo>
                <a:lnTo>
                  <a:pt x="21827" y="18502"/>
                </a:lnTo>
                <a:lnTo>
                  <a:pt x="20713" y="18503"/>
                </a:lnTo>
                <a:lnTo>
                  <a:pt x="9952" y="14196"/>
                </a:lnTo>
                <a:lnTo>
                  <a:pt x="2041" y="2270"/>
                </a:lnTo>
                <a:lnTo>
                  <a:pt x="1219" y="0"/>
                </a:lnTo>
                <a:lnTo>
                  <a:pt x="368" y="3924"/>
                </a:lnTo>
                <a:lnTo>
                  <a:pt x="0" y="8216"/>
                </a:lnTo>
                <a:lnTo>
                  <a:pt x="228" y="12674"/>
                </a:lnTo>
                <a:lnTo>
                  <a:pt x="3675" y="28653"/>
                </a:lnTo>
                <a:lnTo>
                  <a:pt x="11089" y="39978"/>
                </a:lnTo>
                <a:lnTo>
                  <a:pt x="21336" y="44234"/>
                </a:lnTo>
                <a:lnTo>
                  <a:pt x="22492" y="44745"/>
                </a:lnTo>
                <a:lnTo>
                  <a:pt x="22492" y="188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2" name="object 4312"/>
          <p:cNvSpPr/>
          <p:nvPr/>
        </p:nvSpPr>
        <p:spPr>
          <a:xfrm>
            <a:off x="4894369" y="6710156"/>
            <a:ext cx="41770" cy="64008"/>
          </a:xfrm>
          <a:custGeom>
            <a:avLst/>
            <a:gdLst/>
            <a:ahLst/>
            <a:cxnLst/>
            <a:rect l="l" t="t" r="r" b="b"/>
            <a:pathLst>
              <a:path w="41770" h="64007">
                <a:moveTo>
                  <a:pt x="22492" y="18815"/>
                </a:moveTo>
                <a:lnTo>
                  <a:pt x="21827" y="18502"/>
                </a:lnTo>
                <a:lnTo>
                  <a:pt x="20713" y="18503"/>
                </a:lnTo>
                <a:lnTo>
                  <a:pt x="9952" y="14196"/>
                </a:lnTo>
                <a:lnTo>
                  <a:pt x="2041" y="2270"/>
                </a:lnTo>
                <a:lnTo>
                  <a:pt x="1219" y="0"/>
                </a:lnTo>
                <a:lnTo>
                  <a:pt x="368" y="3924"/>
                </a:lnTo>
                <a:lnTo>
                  <a:pt x="0" y="8216"/>
                </a:lnTo>
                <a:lnTo>
                  <a:pt x="228" y="12674"/>
                </a:lnTo>
                <a:lnTo>
                  <a:pt x="3675" y="28653"/>
                </a:lnTo>
                <a:lnTo>
                  <a:pt x="11089" y="39978"/>
                </a:lnTo>
                <a:lnTo>
                  <a:pt x="21336" y="44234"/>
                </a:lnTo>
                <a:lnTo>
                  <a:pt x="22492" y="4474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3" name="object 4313"/>
          <p:cNvSpPr/>
          <p:nvPr/>
        </p:nvSpPr>
        <p:spPr>
          <a:xfrm>
            <a:off x="4895344" y="6735372"/>
            <a:ext cx="40373" cy="65036"/>
          </a:xfrm>
          <a:custGeom>
            <a:avLst/>
            <a:gdLst/>
            <a:ahLst/>
            <a:cxnLst/>
            <a:rect l="l" t="t" r="r" b="b"/>
            <a:pathLst>
              <a:path w="40373" h="65036">
                <a:moveTo>
                  <a:pt x="21518" y="19055"/>
                </a:moveTo>
                <a:lnTo>
                  <a:pt x="20358" y="19011"/>
                </a:lnTo>
                <a:lnTo>
                  <a:pt x="9593" y="14272"/>
                </a:lnTo>
                <a:lnTo>
                  <a:pt x="2087" y="1816"/>
                </a:lnTo>
                <a:lnTo>
                  <a:pt x="1511" y="0"/>
                </a:lnTo>
                <a:lnTo>
                  <a:pt x="520" y="3886"/>
                </a:lnTo>
                <a:lnTo>
                  <a:pt x="0" y="8166"/>
                </a:lnTo>
                <a:lnTo>
                  <a:pt x="76" y="12623"/>
                </a:lnTo>
                <a:lnTo>
                  <a:pt x="3091" y="28731"/>
                </a:lnTo>
                <a:lnTo>
                  <a:pt x="10291" y="40259"/>
                </a:lnTo>
                <a:lnTo>
                  <a:pt x="20320" y="44742"/>
                </a:lnTo>
                <a:lnTo>
                  <a:pt x="21518" y="45315"/>
                </a:lnTo>
                <a:lnTo>
                  <a:pt x="21518" y="190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4" name="object 4314"/>
          <p:cNvSpPr/>
          <p:nvPr/>
        </p:nvSpPr>
        <p:spPr>
          <a:xfrm>
            <a:off x="4895344" y="6735372"/>
            <a:ext cx="40373" cy="65036"/>
          </a:xfrm>
          <a:custGeom>
            <a:avLst/>
            <a:gdLst/>
            <a:ahLst/>
            <a:cxnLst/>
            <a:rect l="l" t="t" r="r" b="b"/>
            <a:pathLst>
              <a:path w="40373" h="65036">
                <a:moveTo>
                  <a:pt x="21518" y="19055"/>
                </a:moveTo>
                <a:lnTo>
                  <a:pt x="20358" y="19011"/>
                </a:lnTo>
                <a:lnTo>
                  <a:pt x="9593" y="14272"/>
                </a:lnTo>
                <a:lnTo>
                  <a:pt x="2087" y="1816"/>
                </a:lnTo>
                <a:lnTo>
                  <a:pt x="1511" y="0"/>
                </a:lnTo>
                <a:lnTo>
                  <a:pt x="520" y="3886"/>
                </a:lnTo>
                <a:lnTo>
                  <a:pt x="0" y="8166"/>
                </a:lnTo>
                <a:lnTo>
                  <a:pt x="76" y="12623"/>
                </a:lnTo>
                <a:lnTo>
                  <a:pt x="3091" y="28731"/>
                </a:lnTo>
                <a:lnTo>
                  <a:pt x="10291" y="40259"/>
                </a:lnTo>
                <a:lnTo>
                  <a:pt x="20320" y="44742"/>
                </a:lnTo>
                <a:lnTo>
                  <a:pt x="21518" y="453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5" name="object 4315"/>
          <p:cNvSpPr/>
          <p:nvPr/>
        </p:nvSpPr>
        <p:spPr>
          <a:xfrm>
            <a:off x="4895615" y="6760588"/>
            <a:ext cx="39141" cy="66040"/>
          </a:xfrm>
          <a:custGeom>
            <a:avLst/>
            <a:gdLst/>
            <a:ahLst/>
            <a:cxnLst/>
            <a:rect l="l" t="t" r="r" b="b"/>
            <a:pathLst>
              <a:path w="39141" h="66040">
                <a:moveTo>
                  <a:pt x="21248" y="19596"/>
                </a:moveTo>
                <a:lnTo>
                  <a:pt x="20053" y="19519"/>
                </a:lnTo>
                <a:lnTo>
                  <a:pt x="9445" y="14464"/>
                </a:lnTo>
                <a:lnTo>
                  <a:pt x="2219" y="1751"/>
                </a:lnTo>
                <a:lnTo>
                  <a:pt x="1676" y="0"/>
                </a:lnTo>
                <a:lnTo>
                  <a:pt x="736" y="3873"/>
                </a:lnTo>
                <a:lnTo>
                  <a:pt x="88" y="8127"/>
                </a:lnTo>
                <a:lnTo>
                  <a:pt x="0" y="12598"/>
                </a:lnTo>
                <a:lnTo>
                  <a:pt x="2499" y="28709"/>
                </a:lnTo>
                <a:lnTo>
                  <a:pt x="9409" y="40412"/>
                </a:lnTo>
                <a:lnTo>
                  <a:pt x="19354" y="45224"/>
                </a:lnTo>
                <a:lnTo>
                  <a:pt x="21248" y="46204"/>
                </a:lnTo>
                <a:lnTo>
                  <a:pt x="21248" y="195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6" name="object 4316"/>
          <p:cNvSpPr/>
          <p:nvPr/>
        </p:nvSpPr>
        <p:spPr>
          <a:xfrm>
            <a:off x="4895615" y="6760588"/>
            <a:ext cx="39141" cy="66040"/>
          </a:xfrm>
          <a:custGeom>
            <a:avLst/>
            <a:gdLst/>
            <a:ahLst/>
            <a:cxnLst/>
            <a:rect l="l" t="t" r="r" b="b"/>
            <a:pathLst>
              <a:path w="39141" h="66040">
                <a:moveTo>
                  <a:pt x="21248" y="19596"/>
                </a:moveTo>
                <a:lnTo>
                  <a:pt x="20053" y="19519"/>
                </a:lnTo>
                <a:lnTo>
                  <a:pt x="9445" y="14464"/>
                </a:lnTo>
                <a:lnTo>
                  <a:pt x="2219" y="1751"/>
                </a:lnTo>
                <a:lnTo>
                  <a:pt x="1676" y="0"/>
                </a:lnTo>
                <a:lnTo>
                  <a:pt x="736" y="3873"/>
                </a:lnTo>
                <a:lnTo>
                  <a:pt x="88" y="8127"/>
                </a:lnTo>
                <a:lnTo>
                  <a:pt x="0" y="12598"/>
                </a:lnTo>
                <a:lnTo>
                  <a:pt x="2499" y="28709"/>
                </a:lnTo>
                <a:lnTo>
                  <a:pt x="9409" y="40412"/>
                </a:lnTo>
                <a:lnTo>
                  <a:pt x="19354" y="45224"/>
                </a:lnTo>
                <a:lnTo>
                  <a:pt x="21248" y="462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7" name="object 4317"/>
          <p:cNvSpPr/>
          <p:nvPr/>
        </p:nvSpPr>
        <p:spPr>
          <a:xfrm>
            <a:off x="4895150" y="6785804"/>
            <a:ext cx="37934" cy="67005"/>
          </a:xfrm>
          <a:custGeom>
            <a:avLst/>
            <a:gdLst/>
            <a:ahLst/>
            <a:cxnLst/>
            <a:rect l="l" t="t" r="r" b="b"/>
            <a:pathLst>
              <a:path w="37934" h="67005">
                <a:moveTo>
                  <a:pt x="21711" y="20334"/>
                </a:moveTo>
                <a:lnTo>
                  <a:pt x="21486" y="20193"/>
                </a:lnTo>
                <a:lnTo>
                  <a:pt x="19812" y="20015"/>
                </a:lnTo>
                <a:lnTo>
                  <a:pt x="9382" y="14698"/>
                </a:lnTo>
                <a:lnTo>
                  <a:pt x="2420" y="1831"/>
                </a:lnTo>
                <a:lnTo>
                  <a:pt x="1892" y="0"/>
                </a:lnTo>
                <a:lnTo>
                  <a:pt x="762" y="3848"/>
                </a:lnTo>
                <a:lnTo>
                  <a:pt x="165" y="8077"/>
                </a:lnTo>
                <a:lnTo>
                  <a:pt x="0" y="12547"/>
                </a:lnTo>
                <a:lnTo>
                  <a:pt x="1834" y="28421"/>
                </a:lnTo>
                <a:lnTo>
                  <a:pt x="8229" y="40247"/>
                </a:lnTo>
                <a:lnTo>
                  <a:pt x="17761" y="45639"/>
                </a:lnTo>
                <a:lnTo>
                  <a:pt x="18415" y="45707"/>
                </a:lnTo>
                <a:lnTo>
                  <a:pt x="21711" y="47542"/>
                </a:lnTo>
                <a:lnTo>
                  <a:pt x="21711" y="203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8" name="object 4318"/>
          <p:cNvSpPr/>
          <p:nvPr/>
        </p:nvSpPr>
        <p:spPr>
          <a:xfrm>
            <a:off x="4895150" y="6785804"/>
            <a:ext cx="37934" cy="67005"/>
          </a:xfrm>
          <a:custGeom>
            <a:avLst/>
            <a:gdLst/>
            <a:ahLst/>
            <a:cxnLst/>
            <a:rect l="l" t="t" r="r" b="b"/>
            <a:pathLst>
              <a:path w="37934" h="67005">
                <a:moveTo>
                  <a:pt x="21711" y="20334"/>
                </a:moveTo>
                <a:lnTo>
                  <a:pt x="21486" y="20193"/>
                </a:lnTo>
                <a:lnTo>
                  <a:pt x="19812" y="20015"/>
                </a:lnTo>
                <a:lnTo>
                  <a:pt x="9382" y="14698"/>
                </a:lnTo>
                <a:lnTo>
                  <a:pt x="2420" y="1831"/>
                </a:lnTo>
                <a:lnTo>
                  <a:pt x="1892" y="0"/>
                </a:lnTo>
                <a:lnTo>
                  <a:pt x="762" y="3848"/>
                </a:lnTo>
                <a:lnTo>
                  <a:pt x="165" y="8077"/>
                </a:lnTo>
                <a:lnTo>
                  <a:pt x="0" y="12547"/>
                </a:lnTo>
                <a:lnTo>
                  <a:pt x="1834" y="28421"/>
                </a:lnTo>
                <a:lnTo>
                  <a:pt x="8229" y="40247"/>
                </a:lnTo>
                <a:lnTo>
                  <a:pt x="17761" y="45639"/>
                </a:lnTo>
                <a:lnTo>
                  <a:pt x="18415" y="45707"/>
                </a:lnTo>
                <a:lnTo>
                  <a:pt x="21711" y="475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9" name="object 4319"/>
          <p:cNvSpPr/>
          <p:nvPr/>
        </p:nvSpPr>
        <p:spPr>
          <a:xfrm>
            <a:off x="4893872" y="6810990"/>
            <a:ext cx="36817" cy="67932"/>
          </a:xfrm>
          <a:custGeom>
            <a:avLst/>
            <a:gdLst/>
            <a:ahLst/>
            <a:cxnLst/>
            <a:rect l="l" t="t" r="r" b="b"/>
            <a:pathLst>
              <a:path w="36817" h="67932">
                <a:moveTo>
                  <a:pt x="22990" y="21785"/>
                </a:moveTo>
                <a:lnTo>
                  <a:pt x="21506" y="20775"/>
                </a:lnTo>
                <a:lnTo>
                  <a:pt x="19697" y="20523"/>
                </a:lnTo>
                <a:lnTo>
                  <a:pt x="9378" y="14918"/>
                </a:lnTo>
                <a:lnTo>
                  <a:pt x="2749" y="1900"/>
                </a:lnTo>
                <a:lnTo>
                  <a:pt x="2285" y="0"/>
                </a:lnTo>
                <a:lnTo>
                  <a:pt x="1028" y="3809"/>
                </a:lnTo>
                <a:lnTo>
                  <a:pt x="215" y="8013"/>
                </a:lnTo>
                <a:lnTo>
                  <a:pt x="0" y="12471"/>
                </a:lnTo>
                <a:lnTo>
                  <a:pt x="1415" y="28308"/>
                </a:lnTo>
                <a:lnTo>
                  <a:pt x="7307" y="40280"/>
                </a:lnTo>
                <a:lnTo>
                  <a:pt x="16616" y="46031"/>
                </a:lnTo>
                <a:lnTo>
                  <a:pt x="17475" y="46151"/>
                </a:lnTo>
                <a:lnTo>
                  <a:pt x="22990" y="49419"/>
                </a:lnTo>
                <a:lnTo>
                  <a:pt x="22990" y="217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0" name="object 4320"/>
          <p:cNvSpPr/>
          <p:nvPr/>
        </p:nvSpPr>
        <p:spPr>
          <a:xfrm>
            <a:off x="4893872" y="6810990"/>
            <a:ext cx="36817" cy="67932"/>
          </a:xfrm>
          <a:custGeom>
            <a:avLst/>
            <a:gdLst/>
            <a:ahLst/>
            <a:cxnLst/>
            <a:rect l="l" t="t" r="r" b="b"/>
            <a:pathLst>
              <a:path w="36817" h="67932">
                <a:moveTo>
                  <a:pt x="22990" y="21785"/>
                </a:moveTo>
                <a:lnTo>
                  <a:pt x="21506" y="20775"/>
                </a:lnTo>
                <a:lnTo>
                  <a:pt x="19697" y="20523"/>
                </a:lnTo>
                <a:lnTo>
                  <a:pt x="9378" y="14918"/>
                </a:lnTo>
                <a:lnTo>
                  <a:pt x="2749" y="1900"/>
                </a:lnTo>
                <a:lnTo>
                  <a:pt x="2285" y="0"/>
                </a:lnTo>
                <a:lnTo>
                  <a:pt x="1028" y="3809"/>
                </a:lnTo>
                <a:lnTo>
                  <a:pt x="215" y="8013"/>
                </a:lnTo>
                <a:lnTo>
                  <a:pt x="0" y="12471"/>
                </a:lnTo>
                <a:lnTo>
                  <a:pt x="1415" y="28308"/>
                </a:lnTo>
                <a:lnTo>
                  <a:pt x="7307" y="40280"/>
                </a:lnTo>
                <a:lnTo>
                  <a:pt x="16616" y="46031"/>
                </a:lnTo>
                <a:lnTo>
                  <a:pt x="17475" y="46151"/>
                </a:lnTo>
                <a:lnTo>
                  <a:pt x="22990" y="4941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1" name="object 4321"/>
          <p:cNvSpPr/>
          <p:nvPr/>
        </p:nvSpPr>
        <p:spPr>
          <a:xfrm>
            <a:off x="4891844" y="6836140"/>
            <a:ext cx="35648" cy="68834"/>
          </a:xfrm>
          <a:custGeom>
            <a:avLst/>
            <a:gdLst/>
            <a:ahLst/>
            <a:cxnLst/>
            <a:rect l="l" t="t" r="r" b="b"/>
            <a:pathLst>
              <a:path w="35648" h="68833">
                <a:moveTo>
                  <a:pt x="25017" y="23928"/>
                </a:moveTo>
                <a:lnTo>
                  <a:pt x="21567" y="21371"/>
                </a:lnTo>
                <a:lnTo>
                  <a:pt x="19507" y="21005"/>
                </a:lnTo>
                <a:lnTo>
                  <a:pt x="9300" y="15085"/>
                </a:lnTo>
                <a:lnTo>
                  <a:pt x="3118" y="1873"/>
                </a:lnTo>
                <a:lnTo>
                  <a:pt x="2730" y="0"/>
                </a:lnTo>
                <a:lnTo>
                  <a:pt x="1346" y="3759"/>
                </a:lnTo>
                <a:lnTo>
                  <a:pt x="381" y="7937"/>
                </a:lnTo>
                <a:lnTo>
                  <a:pt x="0" y="12395"/>
                </a:lnTo>
                <a:lnTo>
                  <a:pt x="1047" y="28204"/>
                </a:lnTo>
                <a:lnTo>
                  <a:pt x="6468" y="40310"/>
                </a:lnTo>
                <a:lnTo>
                  <a:pt x="15501" y="46384"/>
                </a:lnTo>
                <a:lnTo>
                  <a:pt x="16484" y="46558"/>
                </a:lnTo>
                <a:lnTo>
                  <a:pt x="25017" y="51931"/>
                </a:lnTo>
                <a:lnTo>
                  <a:pt x="25017" y="239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2" name="object 4322"/>
          <p:cNvSpPr/>
          <p:nvPr/>
        </p:nvSpPr>
        <p:spPr>
          <a:xfrm>
            <a:off x="4891844" y="6836140"/>
            <a:ext cx="35648" cy="68834"/>
          </a:xfrm>
          <a:custGeom>
            <a:avLst/>
            <a:gdLst/>
            <a:ahLst/>
            <a:cxnLst/>
            <a:rect l="l" t="t" r="r" b="b"/>
            <a:pathLst>
              <a:path w="35648" h="68833">
                <a:moveTo>
                  <a:pt x="25017" y="23928"/>
                </a:moveTo>
                <a:lnTo>
                  <a:pt x="21567" y="21371"/>
                </a:lnTo>
                <a:lnTo>
                  <a:pt x="19507" y="21005"/>
                </a:lnTo>
                <a:lnTo>
                  <a:pt x="9300" y="15085"/>
                </a:lnTo>
                <a:lnTo>
                  <a:pt x="3118" y="1873"/>
                </a:lnTo>
                <a:lnTo>
                  <a:pt x="2730" y="0"/>
                </a:lnTo>
                <a:lnTo>
                  <a:pt x="1346" y="3759"/>
                </a:lnTo>
                <a:lnTo>
                  <a:pt x="381" y="7937"/>
                </a:lnTo>
                <a:lnTo>
                  <a:pt x="0" y="12395"/>
                </a:lnTo>
                <a:lnTo>
                  <a:pt x="1047" y="28204"/>
                </a:lnTo>
                <a:lnTo>
                  <a:pt x="6468" y="40310"/>
                </a:lnTo>
                <a:lnTo>
                  <a:pt x="15501" y="46384"/>
                </a:lnTo>
                <a:lnTo>
                  <a:pt x="16484" y="46558"/>
                </a:lnTo>
                <a:lnTo>
                  <a:pt x="25017" y="5193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3" name="object 4323"/>
          <p:cNvSpPr/>
          <p:nvPr/>
        </p:nvSpPr>
        <p:spPr>
          <a:xfrm>
            <a:off x="4889140" y="6861220"/>
            <a:ext cx="34394" cy="69697"/>
          </a:xfrm>
          <a:custGeom>
            <a:avLst/>
            <a:gdLst/>
            <a:ahLst/>
            <a:cxnLst/>
            <a:rect l="l" t="t" r="r" b="b"/>
            <a:pathLst>
              <a:path w="34394" h="69697">
                <a:moveTo>
                  <a:pt x="27721" y="27052"/>
                </a:moveTo>
                <a:lnTo>
                  <a:pt x="21734" y="22063"/>
                </a:lnTo>
                <a:lnTo>
                  <a:pt x="19189" y="21475"/>
                </a:lnTo>
                <a:lnTo>
                  <a:pt x="9172" y="15230"/>
                </a:lnTo>
                <a:lnTo>
                  <a:pt x="3464" y="1779"/>
                </a:lnTo>
                <a:lnTo>
                  <a:pt x="3162" y="0"/>
                </a:lnTo>
                <a:lnTo>
                  <a:pt x="1650" y="3721"/>
                </a:lnTo>
                <a:lnTo>
                  <a:pt x="546" y="7861"/>
                </a:lnTo>
                <a:lnTo>
                  <a:pt x="0" y="12293"/>
                </a:lnTo>
                <a:lnTo>
                  <a:pt x="580" y="28008"/>
                </a:lnTo>
                <a:lnTo>
                  <a:pt x="5519" y="40221"/>
                </a:lnTo>
                <a:lnTo>
                  <a:pt x="14193" y="46655"/>
                </a:lnTo>
                <a:lnTo>
                  <a:pt x="15430" y="46926"/>
                </a:lnTo>
                <a:lnTo>
                  <a:pt x="25120" y="53451"/>
                </a:lnTo>
                <a:lnTo>
                  <a:pt x="27721" y="60711"/>
                </a:lnTo>
                <a:lnTo>
                  <a:pt x="27721" y="270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4" name="object 4324"/>
          <p:cNvSpPr/>
          <p:nvPr/>
        </p:nvSpPr>
        <p:spPr>
          <a:xfrm>
            <a:off x="4889140" y="6861220"/>
            <a:ext cx="34394" cy="69697"/>
          </a:xfrm>
          <a:custGeom>
            <a:avLst/>
            <a:gdLst/>
            <a:ahLst/>
            <a:cxnLst/>
            <a:rect l="l" t="t" r="r" b="b"/>
            <a:pathLst>
              <a:path w="34394" h="69697">
                <a:moveTo>
                  <a:pt x="27721" y="27052"/>
                </a:moveTo>
                <a:lnTo>
                  <a:pt x="21734" y="22063"/>
                </a:lnTo>
                <a:lnTo>
                  <a:pt x="19189" y="21475"/>
                </a:lnTo>
                <a:lnTo>
                  <a:pt x="9172" y="15230"/>
                </a:lnTo>
                <a:lnTo>
                  <a:pt x="3464" y="1779"/>
                </a:lnTo>
                <a:lnTo>
                  <a:pt x="3162" y="0"/>
                </a:lnTo>
                <a:lnTo>
                  <a:pt x="1650" y="3721"/>
                </a:lnTo>
                <a:lnTo>
                  <a:pt x="546" y="7861"/>
                </a:lnTo>
                <a:lnTo>
                  <a:pt x="0" y="12293"/>
                </a:lnTo>
                <a:lnTo>
                  <a:pt x="580" y="28008"/>
                </a:lnTo>
                <a:lnTo>
                  <a:pt x="5519" y="40221"/>
                </a:lnTo>
                <a:lnTo>
                  <a:pt x="14193" y="46655"/>
                </a:lnTo>
                <a:lnTo>
                  <a:pt x="15430" y="46926"/>
                </a:lnTo>
                <a:lnTo>
                  <a:pt x="25120" y="53451"/>
                </a:lnTo>
                <a:lnTo>
                  <a:pt x="27721" y="607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5" name="object 4325"/>
          <p:cNvSpPr/>
          <p:nvPr/>
        </p:nvSpPr>
        <p:spPr>
          <a:xfrm>
            <a:off x="4885700" y="6886206"/>
            <a:ext cx="33527" cy="70510"/>
          </a:xfrm>
          <a:custGeom>
            <a:avLst/>
            <a:gdLst/>
            <a:ahLst/>
            <a:cxnLst/>
            <a:rect l="l" t="t" r="r" b="b"/>
            <a:pathLst>
              <a:path w="33527" h="70510">
                <a:moveTo>
                  <a:pt x="30530" y="66814"/>
                </a:moveTo>
                <a:lnTo>
                  <a:pt x="31163" y="64784"/>
                </a:lnTo>
                <a:lnTo>
                  <a:pt x="31163" y="35037"/>
                </a:lnTo>
                <a:lnTo>
                  <a:pt x="29525" y="29953"/>
                </a:lnTo>
                <a:lnTo>
                  <a:pt x="21787" y="22768"/>
                </a:lnTo>
                <a:lnTo>
                  <a:pt x="18872" y="21945"/>
                </a:lnTo>
                <a:lnTo>
                  <a:pt x="9069" y="15380"/>
                </a:lnTo>
                <a:lnTo>
                  <a:pt x="3794" y="1754"/>
                </a:lnTo>
                <a:lnTo>
                  <a:pt x="3543" y="0"/>
                </a:lnTo>
                <a:lnTo>
                  <a:pt x="2031" y="3682"/>
                </a:lnTo>
                <a:lnTo>
                  <a:pt x="673" y="7772"/>
                </a:lnTo>
                <a:lnTo>
                  <a:pt x="0" y="12179"/>
                </a:lnTo>
                <a:lnTo>
                  <a:pt x="46" y="27716"/>
                </a:lnTo>
                <a:lnTo>
                  <a:pt x="4526" y="40015"/>
                </a:lnTo>
                <a:lnTo>
                  <a:pt x="12772" y="46833"/>
                </a:lnTo>
                <a:lnTo>
                  <a:pt x="14350" y="47256"/>
                </a:lnTo>
                <a:lnTo>
                  <a:pt x="23779" y="54076"/>
                </a:lnTo>
                <a:lnTo>
                  <a:pt x="28338" y="68094"/>
                </a:lnTo>
                <a:lnTo>
                  <a:pt x="28498" y="70510"/>
                </a:lnTo>
                <a:lnTo>
                  <a:pt x="30530" y="668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6" name="object 4326"/>
          <p:cNvSpPr/>
          <p:nvPr/>
        </p:nvSpPr>
        <p:spPr>
          <a:xfrm>
            <a:off x="4885700" y="6886206"/>
            <a:ext cx="33527" cy="70510"/>
          </a:xfrm>
          <a:custGeom>
            <a:avLst/>
            <a:gdLst/>
            <a:ahLst/>
            <a:cxnLst/>
            <a:rect l="l" t="t" r="r" b="b"/>
            <a:pathLst>
              <a:path w="33527" h="70510">
                <a:moveTo>
                  <a:pt x="30530" y="66814"/>
                </a:moveTo>
                <a:lnTo>
                  <a:pt x="31163" y="64784"/>
                </a:lnTo>
              </a:path>
              <a:path w="33527" h="70510">
                <a:moveTo>
                  <a:pt x="31163" y="35037"/>
                </a:moveTo>
                <a:lnTo>
                  <a:pt x="29525" y="29953"/>
                </a:lnTo>
                <a:lnTo>
                  <a:pt x="21787" y="22768"/>
                </a:lnTo>
                <a:lnTo>
                  <a:pt x="18872" y="21945"/>
                </a:lnTo>
                <a:lnTo>
                  <a:pt x="9069" y="15380"/>
                </a:lnTo>
                <a:lnTo>
                  <a:pt x="3794" y="1754"/>
                </a:lnTo>
                <a:lnTo>
                  <a:pt x="3543" y="0"/>
                </a:lnTo>
                <a:lnTo>
                  <a:pt x="2031" y="3682"/>
                </a:lnTo>
                <a:lnTo>
                  <a:pt x="673" y="7772"/>
                </a:lnTo>
                <a:lnTo>
                  <a:pt x="0" y="12179"/>
                </a:lnTo>
                <a:lnTo>
                  <a:pt x="46" y="27716"/>
                </a:lnTo>
                <a:lnTo>
                  <a:pt x="4526" y="40015"/>
                </a:lnTo>
                <a:lnTo>
                  <a:pt x="12772" y="46833"/>
                </a:lnTo>
                <a:lnTo>
                  <a:pt x="14350" y="47256"/>
                </a:lnTo>
                <a:lnTo>
                  <a:pt x="23779" y="54076"/>
                </a:lnTo>
                <a:lnTo>
                  <a:pt x="28338" y="68094"/>
                </a:lnTo>
                <a:lnTo>
                  <a:pt x="28498" y="70510"/>
                </a:lnTo>
                <a:lnTo>
                  <a:pt x="30530" y="668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7" name="object 4327"/>
          <p:cNvSpPr/>
          <p:nvPr/>
        </p:nvSpPr>
        <p:spPr>
          <a:xfrm>
            <a:off x="4881024" y="6911065"/>
            <a:ext cx="33034" cy="71297"/>
          </a:xfrm>
          <a:custGeom>
            <a:avLst/>
            <a:gdLst/>
            <a:ahLst/>
            <a:cxnLst/>
            <a:rect l="l" t="t" r="r" b="b"/>
            <a:pathLst>
              <a:path w="33034" h="71297">
                <a:moveTo>
                  <a:pt x="3997" y="39781"/>
                </a:moveTo>
                <a:lnTo>
                  <a:pt x="11808" y="46972"/>
                </a:lnTo>
                <a:lnTo>
                  <a:pt x="13686" y="47574"/>
                </a:lnTo>
                <a:lnTo>
                  <a:pt x="22850" y="54676"/>
                </a:lnTo>
                <a:lnTo>
                  <a:pt x="26981" y="68828"/>
                </a:lnTo>
                <a:lnTo>
                  <a:pt x="27097" y="71297"/>
                </a:lnTo>
                <a:lnTo>
                  <a:pt x="29065" y="67627"/>
                </a:lnTo>
                <a:lnTo>
                  <a:pt x="30666" y="63423"/>
                </a:lnTo>
                <a:lnTo>
                  <a:pt x="31745" y="58851"/>
                </a:lnTo>
                <a:lnTo>
                  <a:pt x="33034" y="43477"/>
                </a:lnTo>
                <a:lnTo>
                  <a:pt x="29510" y="30990"/>
                </a:lnTo>
                <a:lnTo>
                  <a:pt x="22196" y="23464"/>
                </a:lnTo>
                <a:lnTo>
                  <a:pt x="19020" y="22402"/>
                </a:lnTo>
                <a:lnTo>
                  <a:pt x="9465" y="15550"/>
                </a:lnTo>
                <a:lnTo>
                  <a:pt x="4570" y="1783"/>
                </a:lnTo>
                <a:lnTo>
                  <a:pt x="4339" y="0"/>
                </a:lnTo>
                <a:lnTo>
                  <a:pt x="2738" y="3632"/>
                </a:lnTo>
                <a:lnTo>
                  <a:pt x="1418" y="7696"/>
                </a:lnTo>
                <a:lnTo>
                  <a:pt x="503" y="12052"/>
                </a:lnTo>
                <a:lnTo>
                  <a:pt x="0" y="27404"/>
                </a:lnTo>
                <a:lnTo>
                  <a:pt x="3997" y="397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8" name="object 4328"/>
          <p:cNvSpPr/>
          <p:nvPr/>
        </p:nvSpPr>
        <p:spPr>
          <a:xfrm>
            <a:off x="4881024" y="6911065"/>
            <a:ext cx="33034" cy="71297"/>
          </a:xfrm>
          <a:custGeom>
            <a:avLst/>
            <a:gdLst/>
            <a:ahLst/>
            <a:cxnLst/>
            <a:rect l="l" t="t" r="r" b="b"/>
            <a:pathLst>
              <a:path w="33034" h="71297">
                <a:moveTo>
                  <a:pt x="19020" y="22402"/>
                </a:moveTo>
                <a:lnTo>
                  <a:pt x="9465" y="15550"/>
                </a:lnTo>
                <a:lnTo>
                  <a:pt x="4570" y="1783"/>
                </a:lnTo>
                <a:lnTo>
                  <a:pt x="4339" y="0"/>
                </a:lnTo>
                <a:lnTo>
                  <a:pt x="2738" y="3632"/>
                </a:lnTo>
                <a:lnTo>
                  <a:pt x="1418" y="7696"/>
                </a:lnTo>
                <a:lnTo>
                  <a:pt x="503" y="12052"/>
                </a:lnTo>
                <a:lnTo>
                  <a:pt x="0" y="27404"/>
                </a:lnTo>
                <a:lnTo>
                  <a:pt x="3997" y="39781"/>
                </a:lnTo>
                <a:lnTo>
                  <a:pt x="11808" y="46972"/>
                </a:lnTo>
                <a:lnTo>
                  <a:pt x="13686" y="47574"/>
                </a:lnTo>
                <a:lnTo>
                  <a:pt x="22850" y="54676"/>
                </a:lnTo>
                <a:lnTo>
                  <a:pt x="26981" y="68828"/>
                </a:lnTo>
                <a:lnTo>
                  <a:pt x="27097" y="71297"/>
                </a:lnTo>
                <a:lnTo>
                  <a:pt x="29065" y="67627"/>
                </a:lnTo>
                <a:lnTo>
                  <a:pt x="30666" y="63423"/>
                </a:lnTo>
                <a:lnTo>
                  <a:pt x="31745" y="58851"/>
                </a:lnTo>
                <a:lnTo>
                  <a:pt x="33034" y="43477"/>
                </a:lnTo>
                <a:lnTo>
                  <a:pt x="29510" y="30990"/>
                </a:lnTo>
                <a:lnTo>
                  <a:pt x="22196" y="23464"/>
                </a:lnTo>
                <a:lnTo>
                  <a:pt x="19020" y="224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9" name="object 4329"/>
          <p:cNvSpPr/>
          <p:nvPr/>
        </p:nvSpPr>
        <p:spPr>
          <a:xfrm>
            <a:off x="4875477" y="6935750"/>
            <a:ext cx="32569" cy="72034"/>
          </a:xfrm>
          <a:custGeom>
            <a:avLst/>
            <a:gdLst/>
            <a:ahLst/>
            <a:cxnLst/>
            <a:rect l="l" t="t" r="r" b="b"/>
            <a:pathLst>
              <a:path w="32569" h="72034">
                <a:moveTo>
                  <a:pt x="19240" y="22885"/>
                </a:moveTo>
                <a:lnTo>
                  <a:pt x="9944" y="15749"/>
                </a:lnTo>
                <a:lnTo>
                  <a:pt x="5435" y="1845"/>
                </a:lnTo>
                <a:lnTo>
                  <a:pt x="5244" y="0"/>
                </a:lnTo>
                <a:lnTo>
                  <a:pt x="3415" y="3556"/>
                </a:lnTo>
                <a:lnTo>
                  <a:pt x="2171" y="7632"/>
                </a:lnTo>
                <a:lnTo>
                  <a:pt x="1104" y="11950"/>
                </a:lnTo>
                <a:lnTo>
                  <a:pt x="0" y="27072"/>
                </a:lnTo>
                <a:lnTo>
                  <a:pt x="3503" y="39497"/>
                </a:lnTo>
                <a:lnTo>
                  <a:pt x="10906" y="47046"/>
                </a:lnTo>
                <a:lnTo>
                  <a:pt x="13093" y="47866"/>
                </a:lnTo>
                <a:lnTo>
                  <a:pt x="21941" y="55212"/>
                </a:lnTo>
                <a:lnTo>
                  <a:pt x="25569" y="69376"/>
                </a:lnTo>
                <a:lnTo>
                  <a:pt x="25602" y="72034"/>
                </a:lnTo>
                <a:lnTo>
                  <a:pt x="27698" y="68427"/>
                </a:lnTo>
                <a:lnTo>
                  <a:pt x="29463" y="64274"/>
                </a:lnTo>
                <a:lnTo>
                  <a:pt x="30720" y="59753"/>
                </a:lnTo>
                <a:lnTo>
                  <a:pt x="32569" y="44577"/>
                </a:lnTo>
                <a:lnTo>
                  <a:pt x="29530" y="32035"/>
                </a:lnTo>
                <a:lnTo>
                  <a:pt x="22633" y="24196"/>
                </a:lnTo>
                <a:lnTo>
                  <a:pt x="19240" y="228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0" name="object 4330"/>
          <p:cNvSpPr/>
          <p:nvPr/>
        </p:nvSpPr>
        <p:spPr>
          <a:xfrm>
            <a:off x="4875477" y="6935750"/>
            <a:ext cx="32569" cy="72034"/>
          </a:xfrm>
          <a:custGeom>
            <a:avLst/>
            <a:gdLst/>
            <a:ahLst/>
            <a:cxnLst/>
            <a:rect l="l" t="t" r="r" b="b"/>
            <a:pathLst>
              <a:path w="32569" h="72034">
                <a:moveTo>
                  <a:pt x="19240" y="22885"/>
                </a:moveTo>
                <a:lnTo>
                  <a:pt x="9944" y="15749"/>
                </a:lnTo>
                <a:lnTo>
                  <a:pt x="5435" y="1845"/>
                </a:lnTo>
                <a:lnTo>
                  <a:pt x="5244" y="0"/>
                </a:lnTo>
                <a:lnTo>
                  <a:pt x="3415" y="3556"/>
                </a:lnTo>
                <a:lnTo>
                  <a:pt x="2171" y="7632"/>
                </a:lnTo>
                <a:lnTo>
                  <a:pt x="1104" y="11950"/>
                </a:lnTo>
                <a:lnTo>
                  <a:pt x="0" y="27072"/>
                </a:lnTo>
                <a:lnTo>
                  <a:pt x="3503" y="39497"/>
                </a:lnTo>
                <a:lnTo>
                  <a:pt x="10906" y="47046"/>
                </a:lnTo>
                <a:lnTo>
                  <a:pt x="13093" y="47866"/>
                </a:lnTo>
                <a:lnTo>
                  <a:pt x="21941" y="55212"/>
                </a:lnTo>
                <a:lnTo>
                  <a:pt x="25569" y="69376"/>
                </a:lnTo>
                <a:lnTo>
                  <a:pt x="25602" y="72034"/>
                </a:lnTo>
                <a:lnTo>
                  <a:pt x="27698" y="68427"/>
                </a:lnTo>
                <a:lnTo>
                  <a:pt x="29463" y="64274"/>
                </a:lnTo>
                <a:lnTo>
                  <a:pt x="30720" y="59753"/>
                </a:lnTo>
                <a:lnTo>
                  <a:pt x="32569" y="44577"/>
                </a:lnTo>
                <a:lnTo>
                  <a:pt x="29530" y="32035"/>
                </a:lnTo>
                <a:lnTo>
                  <a:pt x="22633" y="24196"/>
                </a:lnTo>
                <a:lnTo>
                  <a:pt x="19240" y="2288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1" name="object 4331"/>
          <p:cNvSpPr/>
          <p:nvPr/>
        </p:nvSpPr>
        <p:spPr>
          <a:xfrm>
            <a:off x="4869134" y="6960270"/>
            <a:ext cx="31942" cy="72682"/>
          </a:xfrm>
          <a:custGeom>
            <a:avLst/>
            <a:gdLst/>
            <a:ahLst/>
            <a:cxnLst/>
            <a:rect l="l" t="t" r="r" b="b"/>
            <a:pathLst>
              <a:path w="31942" h="72682">
                <a:moveTo>
                  <a:pt x="3004" y="39190"/>
                </a:moveTo>
                <a:lnTo>
                  <a:pt x="10005" y="47071"/>
                </a:lnTo>
                <a:lnTo>
                  <a:pt x="12417" y="48107"/>
                </a:lnTo>
                <a:lnTo>
                  <a:pt x="20908" y="55590"/>
                </a:lnTo>
                <a:lnTo>
                  <a:pt x="24047" y="69564"/>
                </a:lnTo>
                <a:lnTo>
                  <a:pt x="23974" y="72682"/>
                </a:lnTo>
                <a:lnTo>
                  <a:pt x="26222" y="69164"/>
                </a:lnTo>
                <a:lnTo>
                  <a:pt x="28140" y="65087"/>
                </a:lnTo>
                <a:lnTo>
                  <a:pt x="29588" y="60604"/>
                </a:lnTo>
                <a:lnTo>
                  <a:pt x="31942" y="45544"/>
                </a:lnTo>
                <a:lnTo>
                  <a:pt x="29420" y="32940"/>
                </a:lnTo>
                <a:lnTo>
                  <a:pt x="22901" y="24844"/>
                </a:lnTo>
                <a:lnTo>
                  <a:pt x="19428" y="23342"/>
                </a:lnTo>
                <a:lnTo>
                  <a:pt x="10384" y="15907"/>
                </a:lnTo>
                <a:lnTo>
                  <a:pt x="6282" y="1876"/>
                </a:lnTo>
                <a:lnTo>
                  <a:pt x="6156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23"/>
                </a:lnTo>
                <a:lnTo>
                  <a:pt x="0" y="26717"/>
                </a:lnTo>
                <a:lnTo>
                  <a:pt x="3004" y="391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2" name="object 4332"/>
          <p:cNvSpPr/>
          <p:nvPr/>
        </p:nvSpPr>
        <p:spPr>
          <a:xfrm>
            <a:off x="4869134" y="6960270"/>
            <a:ext cx="31942" cy="72682"/>
          </a:xfrm>
          <a:custGeom>
            <a:avLst/>
            <a:gdLst/>
            <a:ahLst/>
            <a:cxnLst/>
            <a:rect l="l" t="t" r="r" b="b"/>
            <a:pathLst>
              <a:path w="31942" h="72682">
                <a:moveTo>
                  <a:pt x="19428" y="23342"/>
                </a:moveTo>
                <a:lnTo>
                  <a:pt x="10384" y="15907"/>
                </a:lnTo>
                <a:lnTo>
                  <a:pt x="6282" y="1876"/>
                </a:lnTo>
                <a:lnTo>
                  <a:pt x="6156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23"/>
                </a:lnTo>
                <a:lnTo>
                  <a:pt x="0" y="26717"/>
                </a:lnTo>
                <a:lnTo>
                  <a:pt x="3004" y="39190"/>
                </a:lnTo>
                <a:lnTo>
                  <a:pt x="10005" y="47071"/>
                </a:lnTo>
                <a:lnTo>
                  <a:pt x="12417" y="48107"/>
                </a:lnTo>
                <a:lnTo>
                  <a:pt x="20908" y="55590"/>
                </a:lnTo>
                <a:lnTo>
                  <a:pt x="24047" y="69564"/>
                </a:lnTo>
                <a:lnTo>
                  <a:pt x="23974" y="72682"/>
                </a:lnTo>
                <a:lnTo>
                  <a:pt x="26222" y="69164"/>
                </a:lnTo>
                <a:lnTo>
                  <a:pt x="28140" y="65087"/>
                </a:lnTo>
                <a:lnTo>
                  <a:pt x="29588" y="60604"/>
                </a:lnTo>
                <a:lnTo>
                  <a:pt x="31942" y="45544"/>
                </a:lnTo>
                <a:lnTo>
                  <a:pt x="29420" y="32940"/>
                </a:lnTo>
                <a:lnTo>
                  <a:pt x="22901" y="24844"/>
                </a:lnTo>
                <a:lnTo>
                  <a:pt x="19428" y="233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3" name="object 4333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4" name="object 4334"/>
          <p:cNvSpPr/>
          <p:nvPr/>
        </p:nvSpPr>
        <p:spPr>
          <a:xfrm>
            <a:off x="4696404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5" name="object 4335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6" name="object 4336"/>
          <p:cNvSpPr/>
          <p:nvPr/>
        </p:nvSpPr>
        <p:spPr>
          <a:xfrm>
            <a:off x="4720341" y="5942690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5"/>
                </a:lnTo>
                <a:lnTo>
                  <a:pt x="39271" y="28809"/>
                </a:lnTo>
                <a:lnTo>
                  <a:pt x="43954" y="19431"/>
                </a:lnTo>
                <a:lnTo>
                  <a:pt x="49672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7" name="object 4337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8" name="object 4338"/>
          <p:cNvSpPr/>
          <p:nvPr/>
        </p:nvSpPr>
        <p:spPr>
          <a:xfrm>
            <a:off x="4744438" y="5946205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8" y="26235"/>
                </a:lnTo>
                <a:lnTo>
                  <a:pt x="1409" y="33125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44"/>
                </a:lnTo>
                <a:lnTo>
                  <a:pt x="11976" y="35433"/>
                </a:lnTo>
                <a:lnTo>
                  <a:pt x="27461" y="34114"/>
                </a:ln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51923" y="9481"/>
                </a:lnTo>
                <a:lnTo>
                  <a:pt x="66007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78" y="1041"/>
                </a:lnTo>
                <a:lnTo>
                  <a:pt x="55752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9" name="object 4339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39"/>
                </a:move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0" name="object 4340"/>
          <p:cNvSpPr/>
          <p:nvPr/>
        </p:nvSpPr>
        <p:spPr>
          <a:xfrm>
            <a:off x="4768534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72" y="33113"/>
                </a:lnTo>
                <a:lnTo>
                  <a:pt x="26995" y="33084"/>
                </a:lnTo>
                <a:lnTo>
                  <a:pt x="39242" y="28695"/>
                </a:lnTo>
                <a:lnTo>
                  <a:pt x="46184" y="20402"/>
                </a:lnTo>
                <a:lnTo>
                  <a:pt x="46481" y="19435"/>
                </a:lnTo>
                <a:lnTo>
                  <a:pt x="53424" y="10595"/>
                </a:lnTo>
                <a:lnTo>
                  <a:pt x="67135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40" y="0"/>
                </a:lnTo>
                <a:lnTo>
                  <a:pt x="30141" y="3320"/>
                </a:lnTo>
                <a:lnTo>
                  <a:pt x="22512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1" name="object 4341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2" name="object 4342"/>
          <p:cNvSpPr/>
          <p:nvPr/>
        </p:nvSpPr>
        <p:spPr>
          <a:xfrm>
            <a:off x="4792486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27" y="11442"/>
                </a:lnTo>
                <a:lnTo>
                  <a:pt x="68131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79" y="0"/>
                </a:lnTo>
                <a:lnTo>
                  <a:pt x="32479" y="2185"/>
                </a:lnTo>
                <a:lnTo>
                  <a:pt x="24254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3" name="object 4343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4" name="object 4344"/>
          <p:cNvSpPr/>
          <p:nvPr/>
        </p:nvSpPr>
        <p:spPr>
          <a:xfrm>
            <a:off x="4816168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8" y="19548"/>
                </a:lnTo>
                <a:lnTo>
                  <a:pt x="1446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0" y="8191"/>
                </a:lnTo>
                <a:lnTo>
                  <a:pt x="66319" y="5740"/>
                </a:lnTo>
                <a:lnTo>
                  <a:pt x="61937" y="3746"/>
                </a:lnTo>
                <a:lnTo>
                  <a:pt x="47120" y="0"/>
                </a:lnTo>
                <a:lnTo>
                  <a:pt x="34383" y="1177"/>
                </a:lnTo>
                <a:lnTo>
                  <a:pt x="25698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5" name="object 4345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3149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6" name="object 4346"/>
          <p:cNvSpPr/>
          <p:nvPr/>
        </p:nvSpPr>
        <p:spPr>
          <a:xfrm>
            <a:off x="4839444" y="5977353"/>
            <a:ext cx="74218" cy="28687"/>
          </a:xfrm>
          <a:custGeom>
            <a:avLst/>
            <a:gdLst/>
            <a:ahLst/>
            <a:cxnLst/>
            <a:rect l="l" t="t" r="r" b="b"/>
            <a:pathLst>
              <a:path w="74218" h="28687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198" y="28687"/>
                </a:lnTo>
                <a:lnTo>
                  <a:pt x="37823" y="27507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3"/>
                </a:lnTo>
                <a:lnTo>
                  <a:pt x="74218" y="12513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7" name="object 4347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  <a:lnTo>
                  <a:pt x="54670" y="2437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8" name="object 4348"/>
          <p:cNvSpPr/>
          <p:nvPr/>
        </p:nvSpPr>
        <p:spPr>
          <a:xfrm>
            <a:off x="4862192" y="5988987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37126" y="27311"/>
                </a:moveTo>
                <a:lnTo>
                  <a:pt x="46316" y="22131"/>
                </a:lnTo>
                <a:lnTo>
                  <a:pt x="47878" y="19977"/>
                </a:lnTo>
                <a:lnTo>
                  <a:pt x="54670" y="14892"/>
                </a:lnTo>
              </a:path>
              <a:path w="74561" h="27655">
                <a:moveTo>
                  <a:pt x="54670" y="2437"/>
                </a:move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5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64"/>
                </a:lnTo>
                <a:lnTo>
                  <a:pt x="10413" y="23367"/>
                </a:lnTo>
                <a:lnTo>
                  <a:pt x="24473" y="27655"/>
                </a:lnTo>
                <a:lnTo>
                  <a:pt x="37126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9" name="object 4349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  <a:lnTo>
                  <a:pt x="32522" y="2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0" name="object 4350"/>
          <p:cNvSpPr/>
          <p:nvPr/>
        </p:nvSpPr>
        <p:spPr>
          <a:xfrm>
            <a:off x="4884341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2" y="2182"/>
                </a:moveTo>
                <a:lnTo>
                  <a:pt x="28473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2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1" name="object 4351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  <a:lnTo>
                  <a:pt x="10999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2" name="object 4352"/>
          <p:cNvSpPr/>
          <p:nvPr/>
        </p:nvSpPr>
        <p:spPr>
          <a:xfrm>
            <a:off x="4905863" y="6016001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10999" y="12740"/>
                </a:moveTo>
                <a:lnTo>
                  <a:pt x="3731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10999" y="204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3" name="object 4353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4" name="object 4354"/>
          <p:cNvSpPr/>
          <p:nvPr/>
        </p:nvSpPr>
        <p:spPr>
          <a:xfrm>
            <a:off x="4655008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5" name="object 4355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6" name="object 4356"/>
          <p:cNvSpPr/>
          <p:nvPr/>
        </p:nvSpPr>
        <p:spPr>
          <a:xfrm>
            <a:off x="4678939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7" name="object 4357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8" name="object 4358"/>
          <p:cNvSpPr/>
          <p:nvPr/>
        </p:nvSpPr>
        <p:spPr>
          <a:xfrm>
            <a:off x="4703036" y="5953434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6" y="34112"/>
                </a:lnTo>
                <a:lnTo>
                  <a:pt x="39399" y="28417"/>
                </a:lnTo>
                <a:lnTo>
                  <a:pt x="45353" y="19230"/>
                </a:lnTo>
                <a:lnTo>
                  <a:pt x="45389" y="19043"/>
                </a:lnTo>
                <a:lnTo>
                  <a:pt x="51925" y="9476"/>
                </a:lnTo>
                <a:lnTo>
                  <a:pt x="66018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9" name="object 4359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0" name="object 4360"/>
          <p:cNvSpPr/>
          <p:nvPr/>
        </p:nvSpPr>
        <p:spPr>
          <a:xfrm>
            <a:off x="4727126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97" y="14261"/>
                </a:moveTo>
                <a:lnTo>
                  <a:pt x="14747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3" y="33078"/>
                </a:lnTo>
                <a:lnTo>
                  <a:pt x="39248" y="28687"/>
                </a:lnTo>
                <a:lnTo>
                  <a:pt x="46187" y="20389"/>
                </a:lnTo>
                <a:lnTo>
                  <a:pt x="46481" y="19430"/>
                </a:lnTo>
                <a:lnTo>
                  <a:pt x="53425" y="10591"/>
                </a:lnTo>
                <a:lnTo>
                  <a:pt x="67132" y="6924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3"/>
                </a:lnTo>
                <a:lnTo>
                  <a:pt x="58292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1" name="object 4361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2" name="object 4362"/>
          <p:cNvSpPr/>
          <p:nvPr/>
        </p:nvSpPr>
        <p:spPr>
          <a:xfrm>
            <a:off x="4751077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2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3" name="object 4363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6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4" name="object 4364"/>
          <p:cNvSpPr/>
          <p:nvPr/>
        </p:nvSpPr>
        <p:spPr>
          <a:xfrm>
            <a:off x="4774759" y="5973980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33" y="19542"/>
                </a:lnTo>
                <a:lnTo>
                  <a:pt x="1446" y="22953"/>
                </a:lnTo>
                <a:lnTo>
                  <a:pt x="0" y="22994"/>
                </a:lnTo>
                <a:lnTo>
                  <a:pt x="3378" y="24746"/>
                </a:lnTo>
                <a:lnTo>
                  <a:pt x="7048" y="26804"/>
                </a:lnTo>
                <a:lnTo>
                  <a:pt x="11175" y="28023"/>
                </a:lnTo>
                <a:lnTo>
                  <a:pt x="25923" y="30222"/>
                </a:lnTo>
                <a:lnTo>
                  <a:pt x="38490" y="28103"/>
                </a:lnTo>
                <a:lnTo>
                  <a:pt x="46787" y="21427"/>
                </a:lnTo>
                <a:lnTo>
                  <a:pt x="47701" y="19641"/>
                </a:lnTo>
                <a:lnTo>
                  <a:pt x="55500" y="12085"/>
                </a:lnTo>
                <a:lnTo>
                  <a:pt x="68897" y="10245"/>
                </a:lnTo>
                <a:lnTo>
                  <a:pt x="73545" y="10878"/>
                </a:lnTo>
                <a:lnTo>
                  <a:pt x="70243" y="8185"/>
                </a:lnTo>
                <a:lnTo>
                  <a:pt x="66319" y="5747"/>
                </a:lnTo>
                <a:lnTo>
                  <a:pt x="61950" y="3740"/>
                </a:lnTo>
                <a:lnTo>
                  <a:pt x="47132" y="0"/>
                </a:lnTo>
                <a:lnTo>
                  <a:pt x="34392" y="1175"/>
                </a:lnTo>
                <a:lnTo>
                  <a:pt x="25702" y="6731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5" name="object 4365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96"/>
                </a:move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6" name="object 4366"/>
          <p:cNvSpPr/>
          <p:nvPr/>
        </p:nvSpPr>
        <p:spPr>
          <a:xfrm>
            <a:off x="4798030" y="5984576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5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807" y="25403"/>
                </a:lnTo>
                <a:lnTo>
                  <a:pt x="25208" y="28689"/>
                </a:lnTo>
                <a:lnTo>
                  <a:pt x="37830" y="27512"/>
                </a:lnTo>
                <a:lnTo>
                  <a:pt x="46630" y="21628"/>
                </a:lnTo>
                <a:lnTo>
                  <a:pt x="47904" y="19574"/>
                </a:lnTo>
                <a:lnTo>
                  <a:pt x="56080" y="12620"/>
                </a:lnTo>
                <a:lnTo>
                  <a:pt x="69409" y="11608"/>
                </a:lnTo>
                <a:lnTo>
                  <a:pt x="74231" y="12512"/>
                </a:lnTo>
                <a:lnTo>
                  <a:pt x="71107" y="9655"/>
                </a:lnTo>
                <a:lnTo>
                  <a:pt x="67348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7" name="object 4367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8" name="object 4368"/>
          <p:cNvSpPr/>
          <p:nvPr/>
        </p:nvSpPr>
        <p:spPr>
          <a:xfrm>
            <a:off x="4820776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3" y="27650"/>
                </a:lnTo>
                <a:lnTo>
                  <a:pt x="37134" y="27306"/>
                </a:lnTo>
                <a:lnTo>
                  <a:pt x="46326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9" name="object 4369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  <a:lnTo>
                  <a:pt x="73924" y="15805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0" name="object 4370"/>
          <p:cNvSpPr/>
          <p:nvPr/>
        </p:nvSpPr>
        <p:spPr>
          <a:xfrm>
            <a:off x="4842939" y="6009072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45938" y="22650"/>
                </a:moveTo>
                <a:lnTo>
                  <a:pt x="47663" y="20568"/>
                </a:lnTo>
                <a:lnTo>
                  <a:pt x="56423" y="14745"/>
                </a:lnTo>
                <a:lnTo>
                  <a:pt x="69565" y="15084"/>
                </a:lnTo>
                <a:lnTo>
                  <a:pt x="73924" y="16395"/>
                </a:lnTo>
              </a:path>
              <a:path w="74625" h="27206">
                <a:moveTo>
                  <a:pt x="73924" y="15805"/>
                </a:move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799"/>
                </a:lnTo>
                <a:lnTo>
                  <a:pt x="36458" y="27206"/>
                </a:lnTo>
                <a:lnTo>
                  <a:pt x="45938" y="2265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1" name="object 4371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  <a:lnTo>
                  <a:pt x="52401" y="238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2" name="object 4372"/>
          <p:cNvSpPr/>
          <p:nvPr/>
        </p:nvSpPr>
        <p:spPr>
          <a:xfrm>
            <a:off x="4864461" y="602322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45143" y="23317"/>
                </a:moveTo>
                <a:lnTo>
                  <a:pt x="47269" y="21089"/>
                </a:lnTo>
                <a:lnTo>
                  <a:pt x="52401" y="18053"/>
                </a:lnTo>
              </a:path>
              <a:path w="74409" h="27101">
                <a:moveTo>
                  <a:pt x="52401" y="2381"/>
                </a:move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43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83"/>
                </a:lnTo>
                <a:lnTo>
                  <a:pt x="22898" y="25894"/>
                </a:lnTo>
                <a:lnTo>
                  <a:pt x="35426" y="27101"/>
                </a:lnTo>
                <a:lnTo>
                  <a:pt x="45143" y="2331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3" name="object 4373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  <a:lnTo>
                  <a:pt x="31559" y="20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4" name="object 4374"/>
          <p:cNvSpPr/>
          <p:nvPr/>
        </p:nvSpPr>
        <p:spPr>
          <a:xfrm>
            <a:off x="4885302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59" y="2091"/>
                </a:moveTo>
                <a:lnTo>
                  <a:pt x="29846" y="2527"/>
                </a:lnTo>
                <a:lnTo>
                  <a:pt x="26428" y="5735"/>
                </a:lnTo>
                <a:lnTo>
                  <a:pt x="17066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27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41"/>
                </a:lnTo>
                <a:lnTo>
                  <a:pt x="31559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5" name="object 4375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  <a:lnTo>
                  <a:pt x="11437" y="9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6" name="object 4376"/>
          <p:cNvSpPr/>
          <p:nvPr/>
        </p:nvSpPr>
        <p:spPr>
          <a:xfrm>
            <a:off x="4905424" y="6055016"/>
            <a:ext cx="73406" cy="26580"/>
          </a:xfrm>
          <a:custGeom>
            <a:avLst/>
            <a:gdLst/>
            <a:ahLst/>
            <a:cxnLst/>
            <a:rect l="l" t="t" r="r" b="b"/>
            <a:pathLst>
              <a:path w="73406" h="26580">
                <a:moveTo>
                  <a:pt x="11437" y="9711"/>
                </a:move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26" y="16599"/>
                </a:lnTo>
                <a:lnTo>
                  <a:pt x="11437" y="181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7" name="object 4377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8" name="object 4378"/>
          <p:cNvSpPr/>
          <p:nvPr/>
        </p:nvSpPr>
        <p:spPr>
          <a:xfrm>
            <a:off x="4613594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7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9" name="object 4379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0" name="object 4380"/>
          <p:cNvSpPr/>
          <p:nvPr/>
        </p:nvSpPr>
        <p:spPr>
          <a:xfrm>
            <a:off x="4637543" y="5957143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1" name="object 4381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2" name="object 4382"/>
          <p:cNvSpPr/>
          <p:nvPr/>
        </p:nvSpPr>
        <p:spPr>
          <a:xfrm>
            <a:off x="4661626" y="596065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33" y="9480"/>
                </a:lnTo>
                <a:lnTo>
                  <a:pt x="6602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3" name="object 4383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4" name="object 4384"/>
          <p:cNvSpPr/>
          <p:nvPr/>
        </p:nvSpPr>
        <p:spPr>
          <a:xfrm>
            <a:off x="4685717" y="5965442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1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5" name="object 4385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3479" y="28164"/>
                </a:move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6" name="object 4386"/>
          <p:cNvSpPr/>
          <p:nvPr/>
        </p:nvSpPr>
        <p:spPr>
          <a:xfrm>
            <a:off x="4709680" y="5972335"/>
            <a:ext cx="72440" cy="31757"/>
          </a:xfrm>
          <a:custGeom>
            <a:avLst/>
            <a:gdLst/>
            <a:ahLst/>
            <a:cxnLst/>
            <a:rect l="l" t="t" r="r" b="b"/>
            <a:pathLst>
              <a:path w="72440" h="31757">
                <a:moveTo>
                  <a:pt x="22517" y="12543"/>
                </a:moveTo>
                <a:lnTo>
                  <a:pt x="15191" y="21854"/>
                </a:lnTo>
                <a:lnTo>
                  <a:pt x="1433" y="26400"/>
                </a:lnTo>
                <a:lnTo>
                  <a:pt x="0" y="26589"/>
                </a:lnTo>
                <a:lnTo>
                  <a:pt x="3479" y="28164"/>
                </a:lnTo>
                <a:lnTo>
                  <a:pt x="7353" y="29523"/>
                </a:lnTo>
                <a:lnTo>
                  <a:pt x="11493" y="30628"/>
                </a:lnTo>
                <a:lnTo>
                  <a:pt x="26485" y="31757"/>
                </a:lnTo>
                <a:lnTo>
                  <a:pt x="38932" y="28564"/>
                </a:lnTo>
                <a:lnTo>
                  <a:pt x="46634" y="21119"/>
                </a:lnTo>
                <a:lnTo>
                  <a:pt x="47243" y="19642"/>
                </a:lnTo>
                <a:lnTo>
                  <a:pt x="54623" y="11440"/>
                </a:lnTo>
                <a:lnTo>
                  <a:pt x="68128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4" y="0"/>
                </a:lnTo>
                <a:lnTo>
                  <a:pt x="32475" y="2188"/>
                </a:lnTo>
                <a:lnTo>
                  <a:pt x="24246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7" name="object 4387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8" name="object 4388"/>
          <p:cNvSpPr/>
          <p:nvPr/>
        </p:nvSpPr>
        <p:spPr>
          <a:xfrm>
            <a:off x="4733352" y="5981205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7" y="12083"/>
                </a:lnTo>
                <a:lnTo>
                  <a:pt x="68904" y="10242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9" name="object 4389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149" y="21791"/>
                </a:move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0" name="object 4390"/>
          <p:cNvSpPr/>
          <p:nvPr/>
        </p:nvSpPr>
        <p:spPr>
          <a:xfrm>
            <a:off x="4756632" y="5991799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24422" y="9052"/>
                </a:move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7820" y="27515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4" y="12623"/>
                </a:lnTo>
                <a:lnTo>
                  <a:pt x="69401" y="11611"/>
                </a:lnTo>
                <a:lnTo>
                  <a:pt x="74218" y="12520"/>
                </a:lnTo>
                <a:lnTo>
                  <a:pt x="71094" y="9662"/>
                </a:lnTo>
                <a:lnTo>
                  <a:pt x="67348" y="6982"/>
                </a:lnTo>
                <a:lnTo>
                  <a:pt x="63106" y="4722"/>
                </a:lnTo>
                <a:lnTo>
                  <a:pt x="48648" y="0"/>
                </a:lnTo>
                <a:lnTo>
                  <a:pt x="35901" y="275"/>
                </a:lnTo>
                <a:lnTo>
                  <a:pt x="26860" y="5171"/>
                </a:lnTo>
                <a:lnTo>
                  <a:pt x="24422" y="90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1" name="object 4391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51"/>
                </a:move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2" name="object 4392"/>
          <p:cNvSpPr/>
          <p:nvPr/>
        </p:nvSpPr>
        <p:spPr>
          <a:xfrm>
            <a:off x="4779374" y="6003439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24477" y="27655"/>
                </a:lnTo>
                <a:lnTo>
                  <a:pt x="37130" y="27311"/>
                </a:lnTo>
                <a:lnTo>
                  <a:pt x="46326" y="22131"/>
                </a:lnTo>
                <a:lnTo>
                  <a:pt x="47891" y="19977"/>
                </a:lnTo>
                <a:lnTo>
                  <a:pt x="56355" y="13641"/>
                </a:lnTo>
                <a:lnTo>
                  <a:pt x="69594" y="13309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3" name="object 4393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4" name="object 4394"/>
          <p:cNvSpPr/>
          <p:nvPr/>
        </p:nvSpPr>
        <p:spPr>
          <a:xfrm>
            <a:off x="4801534" y="6016302"/>
            <a:ext cx="74612" cy="27204"/>
          </a:xfrm>
          <a:custGeom>
            <a:avLst/>
            <a:gdLst/>
            <a:ahLst/>
            <a:cxnLst/>
            <a:rect l="l" t="t" r="r" b="b"/>
            <a:pathLst>
              <a:path w="74612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197" y="19527"/>
                </a:lnTo>
                <a:lnTo>
                  <a:pt x="10033" y="21571"/>
                </a:lnTo>
                <a:lnTo>
                  <a:pt x="23777" y="26795"/>
                </a:lnTo>
                <a:lnTo>
                  <a:pt x="36450" y="27204"/>
                </a:lnTo>
                <a:lnTo>
                  <a:pt x="45929" y="22647"/>
                </a:lnTo>
                <a:lnTo>
                  <a:pt x="47650" y="20568"/>
                </a:lnTo>
                <a:lnTo>
                  <a:pt x="56417" y="14735"/>
                </a:lnTo>
                <a:lnTo>
                  <a:pt x="69552" y="15070"/>
                </a:lnTo>
                <a:lnTo>
                  <a:pt x="74612" y="16593"/>
                </a:lnTo>
                <a:lnTo>
                  <a:pt x="71843" y="13418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5" name="object 4395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43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6" name="object 4396"/>
          <p:cNvSpPr/>
          <p:nvPr/>
        </p:nvSpPr>
        <p:spPr>
          <a:xfrm>
            <a:off x="4823052" y="60304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43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1" y="25889"/>
                </a:lnTo>
                <a:lnTo>
                  <a:pt x="35428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2"/>
                </a:lnTo>
                <a:lnTo>
                  <a:pt x="69386" y="16726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7" name="object 4397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  <a:lnTo>
                  <a:pt x="72974" y="18814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8" name="object 4398"/>
          <p:cNvSpPr/>
          <p:nvPr/>
        </p:nvSpPr>
        <p:spPr>
          <a:xfrm>
            <a:off x="4843888" y="6045801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44239" y="23834"/>
                </a:move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2974" y="19843"/>
                </a:lnTo>
              </a:path>
              <a:path w="74002" h="26897">
                <a:moveTo>
                  <a:pt x="72974" y="18814"/>
                </a:move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58" y="2596"/>
                </a:lnTo>
                <a:lnTo>
                  <a:pt x="39776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7" y="11351"/>
                </a:lnTo>
                <a:lnTo>
                  <a:pt x="3846" y="10994"/>
                </a:lnTo>
                <a:lnTo>
                  <a:pt x="0" y="9905"/>
                </a:lnTo>
                <a:lnTo>
                  <a:pt x="2539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9" name="object 4399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  <a:lnTo>
                  <a:pt x="52839" y="3405"/>
                </a:ln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0" name="object 4400"/>
          <p:cNvSpPr/>
          <p:nvPr/>
        </p:nvSpPr>
        <p:spPr>
          <a:xfrm>
            <a:off x="4864022" y="6062241"/>
            <a:ext cx="73406" cy="26581"/>
          </a:xfrm>
          <a:custGeom>
            <a:avLst/>
            <a:gdLst/>
            <a:ahLst/>
            <a:cxnLst/>
            <a:rect l="l" t="t" r="r" b="b"/>
            <a:pathLst>
              <a:path w="73406" h="26581">
                <a:moveTo>
                  <a:pt x="43271" y="24168"/>
                </a:moveTo>
                <a:lnTo>
                  <a:pt x="46164" y="21806"/>
                </a:lnTo>
                <a:lnTo>
                  <a:pt x="52839" y="18674"/>
                </a:lnTo>
              </a:path>
              <a:path w="73406" h="26581">
                <a:moveTo>
                  <a:pt x="52839" y="3405"/>
                </a:moveTo>
                <a:lnTo>
                  <a:pt x="52587" y="3232"/>
                </a:lnTo>
                <a:lnTo>
                  <a:pt x="40443" y="0"/>
                </a:lnTo>
                <a:lnTo>
                  <a:pt x="30420" y="1913"/>
                </a:lnTo>
                <a:lnTo>
                  <a:pt x="26644" y="5055"/>
                </a:lnTo>
                <a:lnTo>
                  <a:pt x="17043" y="10159"/>
                </a:lnTo>
                <a:lnTo>
                  <a:pt x="3865" y="9106"/>
                </a:lnTo>
                <a:lnTo>
                  <a:pt x="0" y="7798"/>
                </a:lnTo>
                <a:lnTo>
                  <a:pt x="2387" y="10947"/>
                </a:lnTo>
                <a:lnTo>
                  <a:pt x="5346" y="13945"/>
                </a:lnTo>
                <a:lnTo>
                  <a:pt x="8813" y="16612"/>
                </a:lnTo>
                <a:lnTo>
                  <a:pt x="21126" y="23951"/>
                </a:lnTo>
                <a:lnTo>
                  <a:pt x="33260" y="26581"/>
                </a:lnTo>
                <a:lnTo>
                  <a:pt x="43271" y="241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1" name="object 4401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25959"/>
                </a:moveTo>
                <a:lnTo>
                  <a:pt x="33418" y="1003"/>
                </a:ln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2" name="object 4402"/>
          <p:cNvSpPr/>
          <p:nvPr/>
        </p:nvSpPr>
        <p:spPr>
          <a:xfrm>
            <a:off x="4883443" y="6079665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33418" y="1003"/>
                </a:moveTo>
                <a:lnTo>
                  <a:pt x="30826" y="1351"/>
                </a:lnTo>
                <a:lnTo>
                  <a:pt x="26746" y="4377"/>
                </a:lnTo>
                <a:lnTo>
                  <a:pt x="16913" y="9007"/>
                </a:lnTo>
                <a:lnTo>
                  <a:pt x="3799" y="7292"/>
                </a:lnTo>
                <a:lnTo>
                  <a:pt x="0" y="5787"/>
                </a:lnTo>
                <a:lnTo>
                  <a:pt x="2235" y="9051"/>
                </a:lnTo>
                <a:lnTo>
                  <a:pt x="5029" y="12200"/>
                </a:lnTo>
                <a:lnTo>
                  <a:pt x="8394" y="15032"/>
                </a:lnTo>
                <a:lnTo>
                  <a:pt x="20257" y="22943"/>
                </a:lnTo>
                <a:lnTo>
                  <a:pt x="32187" y="26182"/>
                </a:lnTo>
                <a:lnTo>
                  <a:pt x="33418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3" name="object 4403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  <a:lnTo>
                  <a:pt x="14735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4" name="object 4404"/>
          <p:cNvSpPr/>
          <p:nvPr/>
        </p:nvSpPr>
        <p:spPr>
          <a:xfrm>
            <a:off x="4902127" y="6097958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14735" y="7523"/>
                </a:move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50" y="13524"/>
                </a:lnTo>
                <a:lnTo>
                  <a:pt x="14735" y="185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5" name="object 4405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6" name="object 4406"/>
          <p:cNvSpPr/>
          <p:nvPr/>
        </p:nvSpPr>
        <p:spPr>
          <a:xfrm>
            <a:off x="4572192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7" name="object 4407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8" name="object 4408"/>
          <p:cNvSpPr/>
          <p:nvPr/>
        </p:nvSpPr>
        <p:spPr>
          <a:xfrm>
            <a:off x="4596141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60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9" name="object 4409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0" name="object 4410"/>
          <p:cNvSpPr/>
          <p:nvPr/>
        </p:nvSpPr>
        <p:spPr>
          <a:xfrm>
            <a:off x="4620237" y="5967881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1" name="object 4411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2" name="object 4412"/>
          <p:cNvSpPr/>
          <p:nvPr/>
        </p:nvSpPr>
        <p:spPr>
          <a:xfrm>
            <a:off x="4644320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6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3" name="object 4413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3479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4" name="object 4414"/>
          <p:cNvSpPr/>
          <p:nvPr/>
        </p:nvSpPr>
        <p:spPr>
          <a:xfrm>
            <a:off x="4668277" y="5979558"/>
            <a:ext cx="72440" cy="31761"/>
          </a:xfrm>
          <a:custGeom>
            <a:avLst/>
            <a:gdLst/>
            <a:ahLst/>
            <a:cxnLst/>
            <a:rect l="l" t="t" r="r" b="b"/>
            <a:pathLst>
              <a:path w="72440" h="31761">
                <a:moveTo>
                  <a:pt x="22517" y="12543"/>
                </a:moveTo>
                <a:lnTo>
                  <a:pt x="15194" y="21854"/>
                </a:lnTo>
                <a:lnTo>
                  <a:pt x="1441" y="26410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495" y="31761"/>
                </a:lnTo>
                <a:lnTo>
                  <a:pt x="38942" y="28560"/>
                </a:lnTo>
                <a:lnTo>
                  <a:pt x="46640" y="21106"/>
                </a:lnTo>
                <a:lnTo>
                  <a:pt x="47243" y="19642"/>
                </a:lnTo>
                <a:lnTo>
                  <a:pt x="54618" y="11440"/>
                </a:lnTo>
                <a:lnTo>
                  <a:pt x="68127" y="8720"/>
                </a:lnTo>
                <a:lnTo>
                  <a:pt x="72440" y="9076"/>
                </a:lnTo>
                <a:lnTo>
                  <a:pt x="68960" y="6599"/>
                </a:lnTo>
                <a:lnTo>
                  <a:pt x="64871" y="4390"/>
                </a:lnTo>
                <a:lnTo>
                  <a:pt x="60375" y="2662"/>
                </a:lnTo>
                <a:lnTo>
                  <a:pt x="45172" y="0"/>
                </a:lnTo>
                <a:lnTo>
                  <a:pt x="32470" y="2188"/>
                </a:lnTo>
                <a:lnTo>
                  <a:pt x="24242" y="8508"/>
                </a:lnTo>
                <a:lnTo>
                  <a:pt x="22517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5" name="object 4415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6" name="object 4416"/>
          <p:cNvSpPr/>
          <p:nvPr/>
        </p:nvSpPr>
        <p:spPr>
          <a:xfrm>
            <a:off x="4691950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7" name="object 4417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3149" y="21796"/>
                </a:move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8" name="object 4418"/>
          <p:cNvSpPr/>
          <p:nvPr/>
        </p:nvSpPr>
        <p:spPr>
          <a:xfrm>
            <a:off x="4715237" y="5999031"/>
            <a:ext cx="74218" cy="28685"/>
          </a:xfrm>
          <a:custGeom>
            <a:avLst/>
            <a:gdLst/>
            <a:ahLst/>
            <a:cxnLst/>
            <a:rect l="l" t="t" r="r" b="b"/>
            <a:pathLst>
              <a:path w="74218" h="28685">
                <a:moveTo>
                  <a:pt x="24409" y="9045"/>
                </a:moveTo>
                <a:lnTo>
                  <a:pt x="16120" y="17107"/>
                </a:lnTo>
                <a:lnTo>
                  <a:pt x="2405" y="19622"/>
                </a:lnTo>
                <a:lnTo>
                  <a:pt x="0" y="19484"/>
                </a:lnTo>
                <a:lnTo>
                  <a:pt x="3149" y="21796"/>
                </a:lnTo>
                <a:lnTo>
                  <a:pt x="6756" y="23853"/>
                </a:lnTo>
                <a:lnTo>
                  <a:pt x="10782" y="25402"/>
                </a:lnTo>
                <a:lnTo>
                  <a:pt x="25182" y="28685"/>
                </a:lnTo>
                <a:lnTo>
                  <a:pt x="37807" y="27508"/>
                </a:lnTo>
                <a:lnTo>
                  <a:pt x="46612" y="21632"/>
                </a:lnTo>
                <a:lnTo>
                  <a:pt x="47891" y="19573"/>
                </a:lnTo>
                <a:lnTo>
                  <a:pt x="56063" y="12617"/>
                </a:lnTo>
                <a:lnTo>
                  <a:pt x="69385" y="11602"/>
                </a:lnTo>
                <a:lnTo>
                  <a:pt x="74218" y="12512"/>
                </a:lnTo>
                <a:lnTo>
                  <a:pt x="71081" y="9654"/>
                </a:lnTo>
                <a:lnTo>
                  <a:pt x="67335" y="6975"/>
                </a:lnTo>
                <a:lnTo>
                  <a:pt x="63106" y="4727"/>
                </a:lnTo>
                <a:lnTo>
                  <a:pt x="48651" y="0"/>
                </a:lnTo>
                <a:lnTo>
                  <a:pt x="35902" y="271"/>
                </a:lnTo>
                <a:lnTo>
                  <a:pt x="26855" y="5159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9" name="object 4419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6489" y="21564"/>
                </a:move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0" name="object 4420"/>
          <p:cNvSpPr/>
          <p:nvPr/>
        </p:nvSpPr>
        <p:spPr>
          <a:xfrm>
            <a:off x="4737965" y="6010663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lnTo>
                  <a:pt x="46329" y="22131"/>
                </a:lnTo>
                <a:lnTo>
                  <a:pt x="47891" y="19977"/>
                </a:lnTo>
                <a:lnTo>
                  <a:pt x="56353" y="13642"/>
                </a:lnTo>
                <a:lnTo>
                  <a:pt x="69588" y="13316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1" name="object 4421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2" name="object 4422"/>
          <p:cNvSpPr/>
          <p:nvPr/>
        </p:nvSpPr>
        <p:spPr>
          <a:xfrm>
            <a:off x="4760121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3" name="object 4423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8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8" y="12576"/>
                </a:lnTo>
                <a:lnTo>
                  <a:pt x="3738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4" name="object 4424"/>
          <p:cNvSpPr/>
          <p:nvPr/>
        </p:nvSpPr>
        <p:spPr>
          <a:xfrm>
            <a:off x="4781641" y="6037677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48" y="12576"/>
                </a:ln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1" y="25890"/>
                </a:lnTo>
                <a:lnTo>
                  <a:pt x="35441" y="27100"/>
                </a:lnTo>
                <a:lnTo>
                  <a:pt x="45155" y="23320"/>
                </a:lnTo>
                <a:lnTo>
                  <a:pt x="47282" y="21089"/>
                </a:lnTo>
                <a:lnTo>
                  <a:pt x="56334" y="15736"/>
                </a:lnTo>
                <a:lnTo>
                  <a:pt x="69398" y="16730"/>
                </a:lnTo>
                <a:lnTo>
                  <a:pt x="74421" y="18524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5" name="object 4425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4" y="10988"/>
                </a:move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6" name="object 4426"/>
          <p:cNvSpPr/>
          <p:nvPr/>
        </p:nvSpPr>
        <p:spPr>
          <a:xfrm>
            <a:off x="4802491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39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0" y="16599"/>
                </a:lnTo>
                <a:lnTo>
                  <a:pt x="69078" y="18241"/>
                </a:lnTo>
                <a:lnTo>
                  <a:pt x="73990" y="20277"/>
                </a:lnTo>
                <a:lnTo>
                  <a:pt x="71564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7" name="object 4427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3847" y="9101"/>
                </a:move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lnTo>
                  <a:pt x="17019" y="10159"/>
                </a:lnTo>
                <a:lnTo>
                  <a:pt x="3847" y="9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8" name="object 4428"/>
          <p:cNvSpPr/>
          <p:nvPr/>
        </p:nvSpPr>
        <p:spPr>
          <a:xfrm>
            <a:off x="4822639" y="6069467"/>
            <a:ext cx="73380" cy="26576"/>
          </a:xfrm>
          <a:custGeom>
            <a:avLst/>
            <a:gdLst/>
            <a:ahLst/>
            <a:cxnLst/>
            <a:rect l="l" t="t" r="r" b="b"/>
            <a:pathLst>
              <a:path w="73380" h="26576">
                <a:moveTo>
                  <a:pt x="26619" y="5050"/>
                </a:moveTo>
                <a:lnTo>
                  <a:pt x="17019" y="10159"/>
                </a:lnTo>
                <a:lnTo>
                  <a:pt x="3847" y="9101"/>
                </a:lnTo>
                <a:lnTo>
                  <a:pt x="0" y="7793"/>
                </a:lnTo>
                <a:lnTo>
                  <a:pt x="2362" y="10943"/>
                </a:lnTo>
                <a:lnTo>
                  <a:pt x="5321" y="13940"/>
                </a:lnTo>
                <a:lnTo>
                  <a:pt x="8813" y="16607"/>
                </a:lnTo>
                <a:lnTo>
                  <a:pt x="21115" y="23947"/>
                </a:lnTo>
                <a:lnTo>
                  <a:pt x="33250" y="26576"/>
                </a:lnTo>
                <a:lnTo>
                  <a:pt x="43264" y="24159"/>
                </a:lnTo>
                <a:lnTo>
                  <a:pt x="46151" y="21801"/>
                </a:lnTo>
                <a:lnTo>
                  <a:pt x="55637" y="17358"/>
                </a:lnTo>
                <a:lnTo>
                  <a:pt x="68449" y="19541"/>
                </a:lnTo>
                <a:lnTo>
                  <a:pt x="73380" y="21852"/>
                </a:lnTo>
                <a:lnTo>
                  <a:pt x="71132" y="18309"/>
                </a:lnTo>
                <a:lnTo>
                  <a:pt x="68237" y="14803"/>
                </a:lnTo>
                <a:lnTo>
                  <a:pt x="64770" y="11578"/>
                </a:lnTo>
                <a:lnTo>
                  <a:pt x="52557" y="3228"/>
                </a:lnTo>
                <a:lnTo>
                  <a:pt x="40411" y="0"/>
                </a:lnTo>
                <a:lnTo>
                  <a:pt x="30387" y="1916"/>
                </a:lnTo>
                <a:lnTo>
                  <a:pt x="26619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9" name="object 4429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197"/>
                </a:move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0" name="object 4430"/>
          <p:cNvSpPr/>
          <p:nvPr/>
        </p:nvSpPr>
        <p:spPr>
          <a:xfrm>
            <a:off x="4842041" y="6086893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3"/>
                </a:moveTo>
                <a:lnTo>
                  <a:pt x="16917" y="9004"/>
                </a:lnTo>
                <a:lnTo>
                  <a:pt x="3802" y="7289"/>
                </a:lnTo>
                <a:lnTo>
                  <a:pt x="0" y="5783"/>
                </a:lnTo>
                <a:lnTo>
                  <a:pt x="2222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7" y="22945"/>
                </a:lnTo>
                <a:lnTo>
                  <a:pt x="32187" y="26183"/>
                </a:lnTo>
                <a:lnTo>
                  <a:pt x="42285" y="24348"/>
                </a:lnTo>
                <a:lnTo>
                  <a:pt x="45478" y="22014"/>
                </a:lnTo>
                <a:lnTo>
                  <a:pt x="55061" y="18008"/>
                </a:lnTo>
                <a:lnTo>
                  <a:pt x="67621" y="20652"/>
                </a:lnTo>
                <a:lnTo>
                  <a:pt x="72656" y="23271"/>
                </a:lnTo>
                <a:lnTo>
                  <a:pt x="70573" y="19639"/>
                </a:lnTo>
                <a:lnTo>
                  <a:pt x="67843" y="16019"/>
                </a:lnTo>
                <a:lnTo>
                  <a:pt x="64528" y="12641"/>
                </a:lnTo>
                <a:lnTo>
                  <a:pt x="52803" y="3809"/>
                </a:lnTo>
                <a:lnTo>
                  <a:pt x="40906" y="0"/>
                </a:lnTo>
                <a:lnTo>
                  <a:pt x="30824" y="1351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1" name="object 4431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  <a:lnTo>
                  <a:pt x="56145" y="7017"/>
                </a:ln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2" name="object 4432"/>
          <p:cNvSpPr/>
          <p:nvPr/>
        </p:nvSpPr>
        <p:spPr>
          <a:xfrm>
            <a:off x="4860717" y="6105185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41273" y="24441"/>
                </a:moveTo>
                <a:lnTo>
                  <a:pt x="44742" y="22156"/>
                </a:lnTo>
                <a:lnTo>
                  <a:pt x="54416" y="18573"/>
                </a:lnTo>
                <a:lnTo>
                  <a:pt x="56145" y="19007"/>
                </a:lnTo>
              </a:path>
              <a:path w="71805" h="25744">
                <a:moveTo>
                  <a:pt x="56145" y="7017"/>
                </a:moveTo>
                <a:lnTo>
                  <a:pt x="52891" y="4345"/>
                </a:lnTo>
                <a:lnTo>
                  <a:pt x="41237" y="0"/>
                </a:lnTo>
                <a:lnTo>
                  <a:pt x="31133" y="826"/>
                </a:lnTo>
                <a:lnTo>
                  <a:pt x="26797" y="3716"/>
                </a:lnTo>
                <a:lnTo>
                  <a:pt x="16864" y="7891"/>
                </a:lnTo>
                <a:lnTo>
                  <a:pt x="3967" y="5658"/>
                </a:lnTo>
                <a:lnTo>
                  <a:pt x="0" y="3868"/>
                </a:lnTo>
                <a:lnTo>
                  <a:pt x="2082" y="7246"/>
                </a:lnTo>
                <a:lnTo>
                  <a:pt x="4737" y="10536"/>
                </a:lnTo>
                <a:lnTo>
                  <a:pt x="7962" y="13533"/>
                </a:lnTo>
                <a:lnTo>
                  <a:pt x="19404" y="21949"/>
                </a:lnTo>
                <a:lnTo>
                  <a:pt x="31121" y="25744"/>
                </a:lnTo>
                <a:lnTo>
                  <a:pt x="41273" y="244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3" name="object 4433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24647"/>
                </a:moveTo>
                <a:lnTo>
                  <a:pt x="38200" y="112"/>
                </a:ln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4" name="object 4434"/>
          <p:cNvSpPr/>
          <p:nvPr/>
        </p:nvSpPr>
        <p:spPr>
          <a:xfrm>
            <a:off x="4878662" y="6124258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38200" y="112"/>
                </a:moveTo>
                <a:lnTo>
                  <a:pt x="31333" y="351"/>
                </a:lnTo>
                <a:lnTo>
                  <a:pt x="26797" y="3082"/>
                </a:lnTo>
                <a:lnTo>
                  <a:pt x="16788" y="6830"/>
                </a:lnTo>
                <a:lnTo>
                  <a:pt x="4122" y="4138"/>
                </a:lnTo>
                <a:lnTo>
                  <a:pt x="0" y="2054"/>
                </a:lnTo>
                <a:lnTo>
                  <a:pt x="1917" y="5521"/>
                </a:lnTo>
                <a:lnTo>
                  <a:pt x="4419" y="8937"/>
                </a:lnTo>
                <a:lnTo>
                  <a:pt x="7518" y="12099"/>
                </a:lnTo>
                <a:lnTo>
                  <a:pt x="18544" y="20952"/>
                </a:lnTo>
                <a:lnTo>
                  <a:pt x="30009" y="25283"/>
                </a:lnTo>
                <a:lnTo>
                  <a:pt x="38200" y="246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5" name="object 4435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  <a:lnTo>
                  <a:pt x="21012" y="44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6" name="object 4436"/>
          <p:cNvSpPr/>
          <p:nvPr/>
        </p:nvSpPr>
        <p:spPr>
          <a:xfrm>
            <a:off x="4895850" y="6143949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1012" y="4481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12" y="214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7" name="object 4437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  <a:lnTo>
                  <a:pt x="4523" y="2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8" name="object 4438"/>
          <p:cNvSpPr/>
          <p:nvPr/>
        </p:nvSpPr>
        <p:spPr>
          <a:xfrm>
            <a:off x="4912339" y="616313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523" y="2711"/>
                </a:moveTo>
                <a:lnTo>
                  <a:pt x="4319" y="2651"/>
                </a:lnTo>
                <a:lnTo>
                  <a:pt x="0" y="0"/>
                </a:lnTo>
                <a:lnTo>
                  <a:pt x="1612" y="3644"/>
                </a:lnTo>
                <a:lnTo>
                  <a:pt x="3848" y="7277"/>
                </a:lnTo>
                <a:lnTo>
                  <a:pt x="4523" y="80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9" name="object 4439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0" name="object 4440"/>
          <p:cNvSpPr/>
          <p:nvPr/>
        </p:nvSpPr>
        <p:spPr>
          <a:xfrm>
            <a:off x="4530795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50" y="37896"/>
                </a:lnTo>
                <a:lnTo>
                  <a:pt x="38300" y="29847"/>
                </a:lnTo>
                <a:lnTo>
                  <a:pt x="42189" y="20027"/>
                </a:lnTo>
                <a:lnTo>
                  <a:pt x="46949" y="9713"/>
                </a:lnTo>
                <a:lnTo>
                  <a:pt x="59910" y="2738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1" name="object 4441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2" name="object 4442"/>
          <p:cNvSpPr/>
          <p:nvPr/>
        </p:nvSpPr>
        <p:spPr>
          <a:xfrm>
            <a:off x="4554725" y="5971595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61"/>
                </a:lnTo>
                <a:lnTo>
                  <a:pt x="1386" y="37211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90" y="38709"/>
                </a:lnTo>
                <a:lnTo>
                  <a:pt x="27758" y="35868"/>
                </a:lnTo>
                <a:lnTo>
                  <a:pt x="39269" y="28799"/>
                </a:lnTo>
                <a:lnTo>
                  <a:pt x="43954" y="19418"/>
                </a:lnTo>
                <a:lnTo>
                  <a:pt x="49672" y="9415"/>
                </a:lnTo>
                <a:lnTo>
                  <a:pt x="63348" y="3601"/>
                </a:lnTo>
                <a:lnTo>
                  <a:pt x="66116" y="3213"/>
                </a:lnTo>
                <a:lnTo>
                  <a:pt x="62166" y="1346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24"/>
                </a:lnTo>
                <a:lnTo>
                  <a:pt x="24600" y="6699"/>
                </a:lnTo>
                <a:lnTo>
                  <a:pt x="18584" y="15407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3" name="object 4443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4" name="object 4444"/>
          <p:cNvSpPr/>
          <p:nvPr/>
        </p:nvSpPr>
        <p:spPr>
          <a:xfrm>
            <a:off x="4578822" y="5975109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9"/>
                </a:lnTo>
                <a:lnTo>
                  <a:pt x="1408" y="33119"/>
                </a:lnTo>
                <a:lnTo>
                  <a:pt x="0" y="33547"/>
                </a:lnTo>
                <a:lnTo>
                  <a:pt x="3682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56" y="34118"/>
                </a:lnTo>
                <a:lnTo>
                  <a:pt x="39406" y="28417"/>
                </a:lnTo>
                <a:lnTo>
                  <a:pt x="45342" y="1922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52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5" name="object 4445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6" name="object 4446"/>
          <p:cNvSpPr/>
          <p:nvPr/>
        </p:nvSpPr>
        <p:spPr>
          <a:xfrm>
            <a:off x="4602918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7" name="object 4447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8" name="object 4448"/>
          <p:cNvSpPr/>
          <p:nvPr/>
        </p:nvSpPr>
        <p:spPr>
          <a:xfrm>
            <a:off x="4626863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6" y="31769"/>
                </a:lnTo>
                <a:lnTo>
                  <a:pt x="38944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9" name="object 4449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3378" y="24754"/>
                </a:move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0" name="object 4450"/>
          <p:cNvSpPr/>
          <p:nvPr/>
        </p:nvSpPr>
        <p:spPr>
          <a:xfrm>
            <a:off x="4650539" y="5995656"/>
            <a:ext cx="73558" cy="30217"/>
          </a:xfrm>
          <a:custGeom>
            <a:avLst/>
            <a:gdLst/>
            <a:ahLst/>
            <a:cxnLst/>
            <a:rect l="l" t="t" r="r" b="b"/>
            <a:pathLst>
              <a:path w="73558" h="30217">
                <a:moveTo>
                  <a:pt x="23571" y="10771"/>
                </a:moveTo>
                <a:lnTo>
                  <a:pt x="15544" y="19543"/>
                </a:lnTo>
                <a:lnTo>
                  <a:pt x="1461" y="22960"/>
                </a:lnTo>
                <a:lnTo>
                  <a:pt x="0" y="23001"/>
                </a:lnTo>
                <a:lnTo>
                  <a:pt x="3378" y="24754"/>
                </a:lnTo>
                <a:lnTo>
                  <a:pt x="7048" y="26811"/>
                </a:lnTo>
                <a:lnTo>
                  <a:pt x="11175" y="28018"/>
                </a:lnTo>
                <a:lnTo>
                  <a:pt x="25922" y="30217"/>
                </a:lnTo>
                <a:lnTo>
                  <a:pt x="38493" y="28101"/>
                </a:lnTo>
                <a:lnTo>
                  <a:pt x="46795" y="21429"/>
                </a:lnTo>
                <a:lnTo>
                  <a:pt x="47713" y="19636"/>
                </a:lnTo>
                <a:lnTo>
                  <a:pt x="55508" y="12080"/>
                </a:lnTo>
                <a:lnTo>
                  <a:pt x="68906" y="10240"/>
                </a:lnTo>
                <a:lnTo>
                  <a:pt x="73558" y="10873"/>
                </a:lnTo>
                <a:lnTo>
                  <a:pt x="70243" y="8193"/>
                </a:lnTo>
                <a:lnTo>
                  <a:pt x="66319" y="5742"/>
                </a:lnTo>
                <a:lnTo>
                  <a:pt x="61950" y="3748"/>
                </a:lnTo>
                <a:lnTo>
                  <a:pt x="47131" y="0"/>
                </a:lnTo>
                <a:lnTo>
                  <a:pt x="34390" y="1173"/>
                </a:lnTo>
                <a:lnTo>
                  <a:pt x="25707" y="6733"/>
                </a:lnTo>
                <a:lnTo>
                  <a:pt x="23571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1" name="object 4451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7"/>
                </a:move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2" name="object 4452"/>
          <p:cNvSpPr/>
          <p:nvPr/>
        </p:nvSpPr>
        <p:spPr>
          <a:xfrm>
            <a:off x="4673828" y="6006252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6"/>
                </a:moveTo>
                <a:lnTo>
                  <a:pt x="16128" y="17106"/>
                </a:lnTo>
                <a:lnTo>
                  <a:pt x="2415" y="19624"/>
                </a:lnTo>
                <a:lnTo>
                  <a:pt x="0" y="19485"/>
                </a:lnTo>
                <a:lnTo>
                  <a:pt x="3149" y="21797"/>
                </a:lnTo>
                <a:lnTo>
                  <a:pt x="6769" y="23854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5" y="12623"/>
                </a:lnTo>
                <a:lnTo>
                  <a:pt x="69391" y="11616"/>
                </a:lnTo>
                <a:lnTo>
                  <a:pt x="74218" y="12526"/>
                </a:lnTo>
                <a:lnTo>
                  <a:pt x="71094" y="9655"/>
                </a:lnTo>
                <a:lnTo>
                  <a:pt x="67335" y="6976"/>
                </a:lnTo>
                <a:lnTo>
                  <a:pt x="63093" y="4728"/>
                </a:lnTo>
                <a:lnTo>
                  <a:pt x="48642" y="0"/>
                </a:lnTo>
                <a:lnTo>
                  <a:pt x="35898" y="275"/>
                </a:lnTo>
                <a:lnTo>
                  <a:pt x="26858" y="5171"/>
                </a:lnTo>
                <a:lnTo>
                  <a:pt x="24422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3" name="object 4453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4" name="object 4454"/>
          <p:cNvSpPr/>
          <p:nvPr/>
        </p:nvSpPr>
        <p:spPr>
          <a:xfrm>
            <a:off x="4696563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78" y="15333"/>
                </a:lnTo>
                <a:lnTo>
                  <a:pt x="3075" y="17113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5" name="object 4455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3513" y="14964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2"/>
                </a:lnTo>
                <a:lnTo>
                  <a:pt x="69551" y="15081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lnTo>
                  <a:pt x="16883" y="13893"/>
                </a:lnTo>
                <a:lnTo>
                  <a:pt x="3513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6" name="object 4456"/>
          <p:cNvSpPr/>
          <p:nvPr/>
        </p:nvSpPr>
        <p:spPr>
          <a:xfrm>
            <a:off x="4718723" y="6030750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25730" y="7118"/>
                </a:moveTo>
                <a:lnTo>
                  <a:pt x="16883" y="13893"/>
                </a:lnTo>
                <a:lnTo>
                  <a:pt x="3513" y="14964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7" y="26800"/>
                </a:lnTo>
                <a:lnTo>
                  <a:pt x="36472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2" y="14742"/>
                </a:lnTo>
                <a:lnTo>
                  <a:pt x="69551" y="15081"/>
                </a:lnTo>
                <a:lnTo>
                  <a:pt x="74612" y="16605"/>
                </a:lnTo>
                <a:lnTo>
                  <a:pt x="71856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6" y="1200"/>
                </a:lnTo>
                <a:lnTo>
                  <a:pt x="38034" y="0"/>
                </a:lnTo>
                <a:lnTo>
                  <a:pt x="28472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7" name="object 4457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3740" y="12930"/>
                </a:moveTo>
                <a:lnTo>
                  <a:pt x="0" y="12073"/>
                </a:lnTo>
                <a:lnTo>
                  <a:pt x="2692" y="14943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8" name="object 4458"/>
          <p:cNvSpPr/>
          <p:nvPr/>
        </p:nvSpPr>
        <p:spPr>
          <a:xfrm>
            <a:off x="4740240" y="6044907"/>
            <a:ext cx="74422" cy="27096"/>
          </a:xfrm>
          <a:custGeom>
            <a:avLst/>
            <a:gdLst/>
            <a:ahLst/>
            <a:cxnLst/>
            <a:rect l="l" t="t" r="r" b="b"/>
            <a:pathLst>
              <a:path w="74422" h="27096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3"/>
                </a:lnTo>
                <a:lnTo>
                  <a:pt x="2692" y="14943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85"/>
                </a:lnTo>
                <a:lnTo>
                  <a:pt x="35439" y="27096"/>
                </a:lnTo>
                <a:lnTo>
                  <a:pt x="45149" y="23315"/>
                </a:lnTo>
                <a:lnTo>
                  <a:pt x="47269" y="21090"/>
                </a:lnTo>
                <a:lnTo>
                  <a:pt x="56321" y="15727"/>
                </a:lnTo>
                <a:lnTo>
                  <a:pt x="69378" y="16713"/>
                </a:lnTo>
                <a:lnTo>
                  <a:pt x="74421" y="18512"/>
                </a:lnTo>
                <a:lnTo>
                  <a:pt x="71831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9" name="object 4459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839" y="10983"/>
                </a:move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23"/>
                </a:lnTo>
                <a:lnTo>
                  <a:pt x="22015" y="24941"/>
                </a:lnTo>
                <a:lnTo>
                  <a:pt x="34347" y="26896"/>
                </a:lnTo>
                <a:lnTo>
                  <a:pt x="44233" y="23829"/>
                </a:lnTo>
                <a:lnTo>
                  <a:pt x="46761" y="21500"/>
                </a:lnTo>
                <a:lnTo>
                  <a:pt x="56086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0" y="2598"/>
                </a:lnTo>
                <a:lnTo>
                  <a:pt x="39779" y="0"/>
                </a:lnTo>
                <a:lnTo>
                  <a:pt x="29850" y="2530"/>
                </a:lnTo>
                <a:lnTo>
                  <a:pt x="26428" y="5739"/>
                </a:lnTo>
                <a:lnTo>
                  <a:pt x="17077" y="11351"/>
                </a:lnTo>
                <a:lnTo>
                  <a:pt x="3839" y="109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0" name="object 4460"/>
          <p:cNvSpPr/>
          <p:nvPr/>
        </p:nvSpPr>
        <p:spPr>
          <a:xfrm>
            <a:off x="4761081" y="6060252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26428" y="5739"/>
                </a:moveTo>
                <a:lnTo>
                  <a:pt x="17077" y="11351"/>
                </a:lnTo>
                <a:lnTo>
                  <a:pt x="3839" y="10983"/>
                </a:lnTo>
                <a:lnTo>
                  <a:pt x="0" y="9892"/>
                </a:lnTo>
                <a:lnTo>
                  <a:pt x="2539" y="12915"/>
                </a:lnTo>
                <a:lnTo>
                  <a:pt x="5626" y="15747"/>
                </a:lnTo>
                <a:lnTo>
                  <a:pt x="9245" y="18223"/>
                </a:lnTo>
                <a:lnTo>
                  <a:pt x="22015" y="24941"/>
                </a:lnTo>
                <a:lnTo>
                  <a:pt x="34347" y="26896"/>
                </a:lnTo>
                <a:lnTo>
                  <a:pt x="44233" y="23829"/>
                </a:lnTo>
                <a:lnTo>
                  <a:pt x="46761" y="21500"/>
                </a:lnTo>
                <a:lnTo>
                  <a:pt x="56086" y="16602"/>
                </a:lnTo>
                <a:lnTo>
                  <a:pt x="69087" y="18239"/>
                </a:lnTo>
                <a:lnTo>
                  <a:pt x="73990" y="20268"/>
                </a:lnTo>
                <a:lnTo>
                  <a:pt x="71564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0" y="2598"/>
                </a:lnTo>
                <a:lnTo>
                  <a:pt x="39779" y="0"/>
                </a:lnTo>
                <a:lnTo>
                  <a:pt x="29850" y="2530"/>
                </a:lnTo>
                <a:lnTo>
                  <a:pt x="26428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1" name="object 4461"/>
          <p:cNvSpPr/>
          <p:nvPr/>
        </p:nvSpPr>
        <p:spPr>
          <a:xfrm>
            <a:off x="4781231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38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lnTo>
                  <a:pt x="17020" y="10161"/>
                </a:lnTo>
                <a:lnTo>
                  <a:pt x="3838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2" name="object 4462"/>
          <p:cNvSpPr/>
          <p:nvPr/>
        </p:nvSpPr>
        <p:spPr>
          <a:xfrm>
            <a:off x="4781231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19" y="5055"/>
                </a:moveTo>
                <a:lnTo>
                  <a:pt x="17020" y="10161"/>
                </a:ln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3" y="3232"/>
                </a:lnTo>
                <a:lnTo>
                  <a:pt x="40423" y="0"/>
                </a:lnTo>
                <a:lnTo>
                  <a:pt x="30398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3" name="object 4463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16" y="12200"/>
                </a:move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4" name="object 4464"/>
          <p:cNvSpPr/>
          <p:nvPr/>
        </p:nvSpPr>
        <p:spPr>
          <a:xfrm>
            <a:off x="4800639" y="609411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7"/>
                </a:moveTo>
                <a:lnTo>
                  <a:pt x="16917" y="9007"/>
                </a:lnTo>
                <a:lnTo>
                  <a:pt x="3802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42275" y="24354"/>
                </a:lnTo>
                <a:lnTo>
                  <a:pt x="45478" y="22017"/>
                </a:lnTo>
                <a:lnTo>
                  <a:pt x="55057" y="18011"/>
                </a:lnTo>
                <a:lnTo>
                  <a:pt x="67617" y="20656"/>
                </a:lnTo>
                <a:lnTo>
                  <a:pt x="72656" y="23275"/>
                </a:lnTo>
                <a:lnTo>
                  <a:pt x="70573" y="19642"/>
                </a:lnTo>
                <a:lnTo>
                  <a:pt x="67843" y="16010"/>
                </a:lnTo>
                <a:lnTo>
                  <a:pt x="64541" y="12645"/>
                </a:lnTo>
                <a:lnTo>
                  <a:pt x="52809" y="3808"/>
                </a:lnTo>
                <a:lnTo>
                  <a:pt x="40907" y="0"/>
                </a:lnTo>
                <a:lnTo>
                  <a:pt x="30826" y="1351"/>
                </a:lnTo>
                <a:lnTo>
                  <a:pt x="26746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5" name="object 4465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3978" y="5663"/>
                </a:move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6" name="object 4466"/>
          <p:cNvSpPr/>
          <p:nvPr/>
        </p:nvSpPr>
        <p:spPr>
          <a:xfrm>
            <a:off x="4819310" y="6112410"/>
            <a:ext cx="71805" cy="25740"/>
          </a:xfrm>
          <a:custGeom>
            <a:avLst/>
            <a:gdLst/>
            <a:ahLst/>
            <a:cxnLst/>
            <a:rect l="l" t="t" r="r" b="b"/>
            <a:pathLst>
              <a:path w="71805" h="25740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82" y="7251"/>
                </a:lnTo>
                <a:lnTo>
                  <a:pt x="4737" y="10528"/>
                </a:lnTo>
                <a:lnTo>
                  <a:pt x="7975" y="13525"/>
                </a:lnTo>
                <a:lnTo>
                  <a:pt x="19413" y="21944"/>
                </a:lnTo>
                <a:lnTo>
                  <a:pt x="31131" y="25740"/>
                </a:lnTo>
                <a:lnTo>
                  <a:pt x="41284" y="24437"/>
                </a:lnTo>
                <a:lnTo>
                  <a:pt x="44742" y="22161"/>
                </a:lnTo>
                <a:lnTo>
                  <a:pt x="54412" y="18572"/>
                </a:lnTo>
                <a:lnTo>
                  <a:pt x="66738" y="21670"/>
                </a:lnTo>
                <a:lnTo>
                  <a:pt x="71805" y="24574"/>
                </a:lnTo>
                <a:lnTo>
                  <a:pt x="69888" y="20853"/>
                </a:lnTo>
                <a:lnTo>
                  <a:pt x="67322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7" name="object 4467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4444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8" name="object 4468"/>
          <p:cNvSpPr/>
          <p:nvPr/>
        </p:nvSpPr>
        <p:spPr>
          <a:xfrm>
            <a:off x="4837247" y="6131487"/>
            <a:ext cx="70866" cy="25764"/>
          </a:xfrm>
          <a:custGeom>
            <a:avLst/>
            <a:gdLst/>
            <a:ahLst/>
            <a:cxnLst/>
            <a:rect l="l" t="t" r="r" b="b"/>
            <a:pathLst>
              <a:path w="70866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5" y="19064"/>
                </a:lnTo>
                <a:lnTo>
                  <a:pt x="65837" y="22608"/>
                </a:lnTo>
                <a:lnTo>
                  <a:pt x="70865" y="25764"/>
                </a:lnTo>
                <a:lnTo>
                  <a:pt x="69113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9" name="object 4469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4" y="19586"/>
                </a:lnTo>
                <a:lnTo>
                  <a:pt x="62414" y="22727"/>
                </a:lnTo>
                <a:lnTo>
                  <a:pt x="62414" y="14689"/>
                </a:ln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0" name="object 4470"/>
          <p:cNvSpPr/>
          <p:nvPr/>
        </p:nvSpPr>
        <p:spPr>
          <a:xfrm>
            <a:off x="4854448" y="6151173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39153" y="24565"/>
                </a:moveTo>
                <a:lnTo>
                  <a:pt x="43129" y="22422"/>
                </a:lnTo>
                <a:lnTo>
                  <a:pt x="52974" y="19586"/>
                </a:lnTo>
                <a:lnTo>
                  <a:pt x="62414" y="22727"/>
                </a:lnTo>
              </a:path>
              <a:path w="69862" h="26956">
                <a:moveTo>
                  <a:pt x="62414" y="14689"/>
                </a:moveTo>
                <a:lnTo>
                  <a:pt x="52697" y="5392"/>
                </a:lnTo>
                <a:lnTo>
                  <a:pt x="41536" y="95"/>
                </a:lnTo>
                <a:lnTo>
                  <a:pt x="31467" y="0"/>
                </a:lnTo>
                <a:lnTo>
                  <a:pt x="26771" y="2559"/>
                </a:lnTo>
                <a:lnTo>
                  <a:pt x="16686" y="5921"/>
                </a:lnTo>
                <a:lnTo>
                  <a:pt x="4261" y="2798"/>
                </a:lnTo>
                <a:lnTo>
                  <a:pt x="0" y="413"/>
                </a:lnTo>
                <a:lnTo>
                  <a:pt x="1778" y="3981"/>
                </a:lnTo>
                <a:lnTo>
                  <a:pt x="4152" y="7499"/>
                </a:lnTo>
                <a:lnTo>
                  <a:pt x="7112" y="10789"/>
                </a:lnTo>
                <a:lnTo>
                  <a:pt x="17754" y="20058"/>
                </a:lnTo>
                <a:lnTo>
                  <a:pt x="28978" y="24884"/>
                </a:lnTo>
                <a:lnTo>
                  <a:pt x="39153" y="2456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1" name="object 4471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  <a:lnTo>
                  <a:pt x="45938" y="362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2" name="object 4472"/>
          <p:cNvSpPr/>
          <p:nvPr/>
        </p:nvSpPr>
        <p:spPr>
          <a:xfrm>
            <a:off x="4870924" y="6170366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42227" y="23710"/>
                </a:moveTo>
                <a:lnTo>
                  <a:pt x="45938" y="22777"/>
                </a:lnTo>
              </a:path>
              <a:path w="68783" h="29184">
                <a:moveTo>
                  <a:pt x="45938" y="3622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81" y="20335"/>
                </a:lnTo>
                <a:lnTo>
                  <a:pt x="27975" y="25616"/>
                </a:lnTo>
                <a:lnTo>
                  <a:pt x="38120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3" name="object 4473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  <a:lnTo>
                  <a:pt x="30187" y="2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4" name="object 4474"/>
          <p:cNvSpPr/>
          <p:nvPr/>
        </p:nvSpPr>
        <p:spPr>
          <a:xfrm>
            <a:off x="4886674" y="6189793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30187" y="2618"/>
                </a:moveTo>
                <a:lnTo>
                  <a:pt x="26479" y="4279"/>
                </a:lnTo>
                <a:lnTo>
                  <a:pt x="16280" y="6874"/>
                </a:lnTo>
                <a:lnTo>
                  <a:pt x="4300" y="2873"/>
                </a:lnTo>
                <a:lnTo>
                  <a:pt x="0" y="0"/>
                </a:lnTo>
                <a:lnTo>
                  <a:pt x="1485" y="3721"/>
                </a:lnTo>
                <a:lnTo>
                  <a:pt x="3568" y="7429"/>
                </a:lnTo>
                <a:lnTo>
                  <a:pt x="6248" y="10972"/>
                </a:lnTo>
                <a:lnTo>
                  <a:pt x="16226" y="20976"/>
                </a:lnTo>
                <a:lnTo>
                  <a:pt x="26998" y="26678"/>
                </a:lnTo>
                <a:lnTo>
                  <a:pt x="30187" y="268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5" name="object 4475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  <a:lnTo>
                  <a:pt x="15140" y="7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6" name="object 4476"/>
          <p:cNvSpPr/>
          <p:nvPr/>
        </p:nvSpPr>
        <p:spPr>
          <a:xfrm>
            <a:off x="4901721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40" y="7185"/>
                </a:move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40" y="212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7" name="object 4477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  <a:lnTo>
                  <a:pt x="800" y="6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8" name="object 4478"/>
          <p:cNvSpPr/>
          <p:nvPr/>
        </p:nvSpPr>
        <p:spPr>
          <a:xfrm>
            <a:off x="4916063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800" y="628"/>
                </a:moveTo>
                <a:lnTo>
                  <a:pt x="0" y="0"/>
                </a:lnTo>
                <a:lnTo>
                  <a:pt x="800" y="250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9" name="object 4479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0" name="object 4480"/>
          <p:cNvSpPr/>
          <p:nvPr/>
        </p:nvSpPr>
        <p:spPr>
          <a:xfrm>
            <a:off x="4489385" y="5977202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55" y="37906"/>
                </a:lnTo>
                <a:lnTo>
                  <a:pt x="38307" y="29854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1" name="object 4481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2" name="object 4482"/>
          <p:cNvSpPr/>
          <p:nvPr/>
        </p:nvSpPr>
        <p:spPr>
          <a:xfrm>
            <a:off x="4513323" y="5978819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3" name="object 4483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2" y="34673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0" y="9479"/>
                </a:lnTo>
                <a:lnTo>
                  <a:pt x="66002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4" name="object 4484"/>
          <p:cNvSpPr/>
          <p:nvPr/>
        </p:nvSpPr>
        <p:spPr>
          <a:xfrm>
            <a:off x="4537412" y="5982337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8" y="26230"/>
                </a:lnTo>
                <a:lnTo>
                  <a:pt x="1409" y="33115"/>
                </a:lnTo>
                <a:lnTo>
                  <a:pt x="0" y="33543"/>
                </a:lnTo>
                <a:lnTo>
                  <a:pt x="3682" y="34673"/>
                </a:lnTo>
                <a:lnTo>
                  <a:pt x="7708" y="35346"/>
                </a:lnTo>
                <a:lnTo>
                  <a:pt x="11976" y="35422"/>
                </a:lnTo>
                <a:lnTo>
                  <a:pt x="27460" y="34115"/>
                </a:lnTo>
                <a:lnTo>
                  <a:pt x="39411" y="28418"/>
                </a:lnTo>
                <a:lnTo>
                  <a:pt x="45354" y="19235"/>
                </a:lnTo>
                <a:lnTo>
                  <a:pt x="45389" y="19052"/>
                </a:lnTo>
                <a:lnTo>
                  <a:pt x="51920" y="9479"/>
                </a:lnTo>
                <a:lnTo>
                  <a:pt x="66002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8" y="1043"/>
                </a:lnTo>
                <a:lnTo>
                  <a:pt x="55752" y="345"/>
                </a:lnTo>
                <a:lnTo>
                  <a:pt x="39840" y="0"/>
                </a:lnTo>
                <a:lnTo>
                  <a:pt x="27422" y="4555"/>
                </a:lnTo>
                <a:lnTo>
                  <a:pt x="20566" y="12545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5" name="object 4485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3568" y="31639"/>
                </a:move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6" name="object 4486"/>
          <p:cNvSpPr/>
          <p:nvPr/>
        </p:nvSpPr>
        <p:spPr>
          <a:xfrm>
            <a:off x="4561517" y="5987120"/>
            <a:ext cx="70853" cy="33113"/>
          </a:xfrm>
          <a:custGeom>
            <a:avLst/>
            <a:gdLst/>
            <a:ahLst/>
            <a:cxnLst/>
            <a:rect l="l" t="t" r="r" b="b"/>
            <a:pathLst>
              <a:path w="70853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9" y="10592"/>
                </a:lnTo>
                <a:lnTo>
                  <a:pt x="67130" y="6919"/>
                </a:lnTo>
                <a:lnTo>
                  <a:pt x="70853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7" name="object 4487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8" name="object 4488"/>
          <p:cNvSpPr/>
          <p:nvPr/>
        </p:nvSpPr>
        <p:spPr>
          <a:xfrm>
            <a:off x="4585454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12" y="21854"/>
                </a:lnTo>
                <a:lnTo>
                  <a:pt x="1449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6" y="31759"/>
                </a:lnTo>
                <a:lnTo>
                  <a:pt x="38944" y="28563"/>
                </a:lnTo>
                <a:lnTo>
                  <a:pt x="46640" y="21113"/>
                </a:lnTo>
                <a:lnTo>
                  <a:pt x="47244" y="19645"/>
                </a:lnTo>
                <a:lnTo>
                  <a:pt x="54629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73" y="6602"/>
                </a:lnTo>
                <a:lnTo>
                  <a:pt x="64884" y="4392"/>
                </a:lnTo>
                <a:lnTo>
                  <a:pt x="60388" y="2665"/>
                </a:lnTo>
                <a:lnTo>
                  <a:pt x="45187" y="0"/>
                </a:lnTo>
                <a:lnTo>
                  <a:pt x="32488" y="2185"/>
                </a:lnTo>
                <a:lnTo>
                  <a:pt x="24259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9" name="object 4489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0" name="object 4490"/>
          <p:cNvSpPr/>
          <p:nvPr/>
        </p:nvSpPr>
        <p:spPr>
          <a:xfrm>
            <a:off x="4609129" y="6002882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0" y="30223"/>
                </a:lnTo>
                <a:lnTo>
                  <a:pt x="38490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3" y="12085"/>
                </a:lnTo>
                <a:lnTo>
                  <a:pt x="68910" y="10250"/>
                </a:lnTo>
                <a:lnTo>
                  <a:pt x="73558" y="10883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1" name="object 4491"/>
          <p:cNvSpPr/>
          <p:nvPr/>
        </p:nvSpPr>
        <p:spPr>
          <a:xfrm>
            <a:off x="4632415" y="6013482"/>
            <a:ext cx="74231" cy="28687"/>
          </a:xfrm>
          <a:custGeom>
            <a:avLst/>
            <a:gdLst/>
            <a:ahLst/>
            <a:cxnLst/>
            <a:rect l="l" t="t" r="r" b="b"/>
            <a:pathLst>
              <a:path w="74231" h="28687">
                <a:moveTo>
                  <a:pt x="3162" y="21784"/>
                </a:moveTo>
                <a:lnTo>
                  <a:pt x="6769" y="23854"/>
                </a:lnTo>
                <a:lnTo>
                  <a:pt x="10795" y="25403"/>
                </a:lnTo>
                <a:lnTo>
                  <a:pt x="25200" y="28687"/>
                </a:lnTo>
                <a:lnTo>
                  <a:pt x="37823" y="27509"/>
                </a:lnTo>
                <a:lnTo>
                  <a:pt x="46625" y="21633"/>
                </a:lnTo>
                <a:lnTo>
                  <a:pt x="47904" y="19574"/>
                </a:lnTo>
                <a:lnTo>
                  <a:pt x="56076" y="12618"/>
                </a:lnTo>
                <a:lnTo>
                  <a:pt x="69398" y="11603"/>
                </a:lnTo>
                <a:lnTo>
                  <a:pt x="74231" y="12513"/>
                </a:lnTo>
                <a:lnTo>
                  <a:pt x="71107" y="9655"/>
                </a:lnTo>
                <a:lnTo>
                  <a:pt x="67348" y="6976"/>
                </a:lnTo>
                <a:lnTo>
                  <a:pt x="63106" y="4728"/>
                </a:lnTo>
                <a:lnTo>
                  <a:pt x="48654" y="0"/>
                </a:lnTo>
                <a:lnTo>
                  <a:pt x="35910" y="275"/>
                </a:lnTo>
                <a:lnTo>
                  <a:pt x="26870" y="5171"/>
                </a:lnTo>
                <a:lnTo>
                  <a:pt x="24434" y="9046"/>
                </a:ln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2" name="object 4492"/>
          <p:cNvSpPr/>
          <p:nvPr/>
        </p:nvSpPr>
        <p:spPr>
          <a:xfrm>
            <a:off x="4632415" y="6013482"/>
            <a:ext cx="74231" cy="28687"/>
          </a:xfrm>
          <a:custGeom>
            <a:avLst/>
            <a:gdLst/>
            <a:ahLst/>
            <a:cxnLst/>
            <a:rect l="l" t="t" r="r" b="b"/>
            <a:pathLst>
              <a:path w="74231" h="28687">
                <a:moveTo>
                  <a:pt x="24434" y="9046"/>
                </a:moveTo>
                <a:lnTo>
                  <a:pt x="16144" y="17103"/>
                </a:lnTo>
                <a:lnTo>
                  <a:pt x="2430" y="19624"/>
                </a:lnTo>
                <a:lnTo>
                  <a:pt x="0" y="19485"/>
                </a:lnTo>
                <a:lnTo>
                  <a:pt x="3162" y="21784"/>
                </a:lnTo>
                <a:lnTo>
                  <a:pt x="6769" y="23854"/>
                </a:lnTo>
                <a:lnTo>
                  <a:pt x="10795" y="25403"/>
                </a:lnTo>
                <a:lnTo>
                  <a:pt x="25200" y="28687"/>
                </a:lnTo>
                <a:lnTo>
                  <a:pt x="37823" y="27509"/>
                </a:lnTo>
                <a:lnTo>
                  <a:pt x="46625" y="21633"/>
                </a:lnTo>
                <a:lnTo>
                  <a:pt x="47904" y="19574"/>
                </a:lnTo>
                <a:lnTo>
                  <a:pt x="56076" y="12618"/>
                </a:lnTo>
                <a:lnTo>
                  <a:pt x="69398" y="11603"/>
                </a:lnTo>
                <a:lnTo>
                  <a:pt x="74231" y="12513"/>
                </a:lnTo>
                <a:lnTo>
                  <a:pt x="71107" y="9655"/>
                </a:lnTo>
                <a:lnTo>
                  <a:pt x="67348" y="6976"/>
                </a:lnTo>
                <a:lnTo>
                  <a:pt x="63106" y="4728"/>
                </a:lnTo>
                <a:lnTo>
                  <a:pt x="48654" y="0"/>
                </a:lnTo>
                <a:lnTo>
                  <a:pt x="35910" y="275"/>
                </a:lnTo>
                <a:lnTo>
                  <a:pt x="26870" y="5171"/>
                </a:lnTo>
                <a:lnTo>
                  <a:pt x="24434" y="904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3" name="object 4493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4" name="object 4494"/>
          <p:cNvSpPr/>
          <p:nvPr/>
        </p:nvSpPr>
        <p:spPr>
          <a:xfrm>
            <a:off x="4655161" y="6025114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78" y="15339"/>
                </a:lnTo>
                <a:lnTo>
                  <a:pt x="3075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5" name="object 4495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6" name="object 4496"/>
          <p:cNvSpPr/>
          <p:nvPr/>
        </p:nvSpPr>
        <p:spPr>
          <a:xfrm>
            <a:off x="4677316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7" name="object 4497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3734" y="12938"/>
                </a:move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8" name="object 4498"/>
          <p:cNvSpPr/>
          <p:nvPr/>
        </p:nvSpPr>
        <p:spPr>
          <a:xfrm>
            <a:off x="4698837" y="6052129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1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90"/>
                </a:lnTo>
                <a:lnTo>
                  <a:pt x="56315" y="15734"/>
                </a:lnTo>
                <a:lnTo>
                  <a:pt x="69369" y="16720"/>
                </a:lnTo>
                <a:lnTo>
                  <a:pt x="74421" y="18524"/>
                </a:lnTo>
                <a:lnTo>
                  <a:pt x="71818" y="15210"/>
                </a:lnTo>
                <a:lnTo>
                  <a:pt x="68592" y="11984"/>
                </a:lnTo>
                <a:lnTo>
                  <a:pt x="64808" y="9101"/>
                </a:lnTo>
                <a:lnTo>
                  <a:pt x="51528" y="1901"/>
                </a:lnTo>
                <a:lnTo>
                  <a:pt x="38914" y="0"/>
                </a:lnTo>
                <a:lnTo>
                  <a:pt x="29137" y="3203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9" name="object 4499"/>
          <p:cNvSpPr/>
          <p:nvPr/>
        </p:nvSpPr>
        <p:spPr>
          <a:xfrm>
            <a:off x="4719693" y="6067480"/>
            <a:ext cx="73977" cy="26892"/>
          </a:xfrm>
          <a:custGeom>
            <a:avLst/>
            <a:gdLst/>
            <a:ahLst/>
            <a:cxnLst/>
            <a:rect l="l" t="t" r="r" b="b"/>
            <a:pathLst>
              <a:path w="73977" h="26892">
                <a:moveTo>
                  <a:pt x="3818" y="10985"/>
                </a:move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07"/>
                </a:lnTo>
                <a:lnTo>
                  <a:pt x="21992" y="24930"/>
                </a:lnTo>
                <a:lnTo>
                  <a:pt x="34324" y="26892"/>
                </a:lnTo>
                <a:lnTo>
                  <a:pt x="44210" y="23832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lnTo>
                  <a:pt x="17059" y="11355"/>
                </a:lnTo>
                <a:lnTo>
                  <a:pt x="3818" y="109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0" name="object 4500"/>
          <p:cNvSpPr/>
          <p:nvPr/>
        </p:nvSpPr>
        <p:spPr>
          <a:xfrm>
            <a:off x="4719693" y="6067480"/>
            <a:ext cx="73977" cy="26892"/>
          </a:xfrm>
          <a:custGeom>
            <a:avLst/>
            <a:gdLst/>
            <a:ahLst/>
            <a:cxnLst/>
            <a:rect l="l" t="t" r="r" b="b"/>
            <a:pathLst>
              <a:path w="73977" h="26892">
                <a:moveTo>
                  <a:pt x="26416" y="5735"/>
                </a:moveTo>
                <a:lnTo>
                  <a:pt x="17059" y="11355"/>
                </a:lnTo>
                <a:lnTo>
                  <a:pt x="3818" y="10985"/>
                </a:lnTo>
                <a:lnTo>
                  <a:pt x="0" y="9901"/>
                </a:lnTo>
                <a:lnTo>
                  <a:pt x="2527" y="12911"/>
                </a:lnTo>
                <a:lnTo>
                  <a:pt x="5613" y="15743"/>
                </a:lnTo>
                <a:lnTo>
                  <a:pt x="9220" y="18207"/>
                </a:lnTo>
                <a:lnTo>
                  <a:pt x="21992" y="24930"/>
                </a:lnTo>
                <a:lnTo>
                  <a:pt x="34324" y="26892"/>
                </a:lnTo>
                <a:lnTo>
                  <a:pt x="44210" y="23832"/>
                </a:lnTo>
                <a:lnTo>
                  <a:pt x="46748" y="21496"/>
                </a:lnTo>
                <a:lnTo>
                  <a:pt x="56073" y="16598"/>
                </a:lnTo>
                <a:lnTo>
                  <a:pt x="69074" y="18235"/>
                </a:lnTo>
                <a:lnTo>
                  <a:pt x="73977" y="20264"/>
                </a:lnTo>
                <a:lnTo>
                  <a:pt x="71564" y="16835"/>
                </a:lnTo>
                <a:lnTo>
                  <a:pt x="68491" y="13469"/>
                </a:lnTo>
                <a:lnTo>
                  <a:pt x="64871" y="10409"/>
                </a:lnTo>
                <a:lnTo>
                  <a:pt x="52148" y="2599"/>
                </a:lnTo>
                <a:lnTo>
                  <a:pt x="39767" y="0"/>
                </a:lnTo>
                <a:lnTo>
                  <a:pt x="29837" y="2527"/>
                </a:lnTo>
                <a:lnTo>
                  <a:pt x="26416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1" name="object 4501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0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lnTo>
                  <a:pt x="17032" y="10160"/>
                </a:lnTo>
                <a:lnTo>
                  <a:pt x="3850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2" name="object 4502"/>
          <p:cNvSpPr/>
          <p:nvPr/>
        </p:nvSpPr>
        <p:spPr>
          <a:xfrm>
            <a:off x="4739816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4" y="13944"/>
                </a:lnTo>
                <a:lnTo>
                  <a:pt x="8826" y="16611"/>
                </a:lnTo>
                <a:lnTo>
                  <a:pt x="21133" y="23952"/>
                </a:lnTo>
                <a:lnTo>
                  <a:pt x="33267" y="26580"/>
                </a:lnTo>
                <a:lnTo>
                  <a:pt x="43278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45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4" y="3234"/>
                </a:lnTo>
                <a:lnTo>
                  <a:pt x="40443" y="0"/>
                </a:lnTo>
                <a:lnTo>
                  <a:pt x="30417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3" name="object 4503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4" name="object 4504"/>
          <p:cNvSpPr/>
          <p:nvPr/>
        </p:nvSpPr>
        <p:spPr>
          <a:xfrm>
            <a:off x="4759236" y="610134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3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5" y="20656"/>
                </a:lnTo>
                <a:lnTo>
                  <a:pt x="72643" y="23270"/>
                </a:lnTo>
                <a:lnTo>
                  <a:pt x="70573" y="19638"/>
                </a:lnTo>
                <a:lnTo>
                  <a:pt x="67843" y="16006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5" name="object 4505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78" y="5663"/>
                </a:move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lnTo>
                  <a:pt x="16871" y="7892"/>
                </a:lnTo>
                <a:lnTo>
                  <a:pt x="3978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6" name="object 4506"/>
          <p:cNvSpPr/>
          <p:nvPr/>
        </p:nvSpPr>
        <p:spPr>
          <a:xfrm>
            <a:off x="4777907" y="6119634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21"/>
                </a:moveTo>
                <a:lnTo>
                  <a:pt x="16871" y="7892"/>
                </a:ln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38"/>
                </a:lnTo>
                <a:lnTo>
                  <a:pt x="19398" y="21948"/>
                </a:lnTo>
                <a:lnTo>
                  <a:pt x="31117" y="25745"/>
                </a:lnTo>
                <a:lnTo>
                  <a:pt x="41273" y="24445"/>
                </a:lnTo>
                <a:lnTo>
                  <a:pt x="44742" y="22161"/>
                </a:lnTo>
                <a:lnTo>
                  <a:pt x="54408" y="18572"/>
                </a:lnTo>
                <a:lnTo>
                  <a:pt x="66734" y="21670"/>
                </a:lnTo>
                <a:lnTo>
                  <a:pt x="71805" y="24574"/>
                </a:lnTo>
                <a:lnTo>
                  <a:pt x="69888" y="20866"/>
                </a:lnTo>
                <a:lnTo>
                  <a:pt x="67335" y="17119"/>
                </a:lnTo>
                <a:lnTo>
                  <a:pt x="64173" y="13614"/>
                </a:lnTo>
                <a:lnTo>
                  <a:pt x="52890" y="4343"/>
                </a:lnTo>
                <a:lnTo>
                  <a:pt x="41239" y="0"/>
                </a:lnTo>
                <a:lnTo>
                  <a:pt x="31139" y="832"/>
                </a:lnTo>
                <a:lnTo>
                  <a:pt x="26809" y="37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7" name="object 4507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4444" y="8937"/>
                </a:move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8" name="object 4508"/>
          <p:cNvSpPr/>
          <p:nvPr/>
        </p:nvSpPr>
        <p:spPr>
          <a:xfrm>
            <a:off x="4795844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6" h="25777">
                <a:moveTo>
                  <a:pt x="26809" y="3082"/>
                </a:moveTo>
                <a:lnTo>
                  <a:pt x="16799" y="6830"/>
                </a:lnTo>
                <a:lnTo>
                  <a:pt x="4136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44" y="8937"/>
                </a:lnTo>
                <a:lnTo>
                  <a:pt x="7531" y="12087"/>
                </a:lnTo>
                <a:lnTo>
                  <a:pt x="18556" y="20941"/>
                </a:lnTo>
                <a:lnTo>
                  <a:pt x="30019" y="25274"/>
                </a:lnTo>
                <a:lnTo>
                  <a:pt x="40198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00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9" name="object 4509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0" name="object 4510"/>
          <p:cNvSpPr/>
          <p:nvPr/>
        </p:nvSpPr>
        <p:spPr>
          <a:xfrm>
            <a:off x="4813046" y="6158403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62" y="23081"/>
                </a:lnTo>
                <a:lnTo>
                  <a:pt x="66027" y="19157"/>
                </a:lnTo>
                <a:lnTo>
                  <a:pt x="63182" y="15410"/>
                </a:lnTo>
                <a:lnTo>
                  <a:pt x="52695" y="5385"/>
                </a:lnTo>
                <a:lnTo>
                  <a:pt x="41532" y="91"/>
                </a:lnTo>
                <a:lnTo>
                  <a:pt x="31463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1" name="object 4511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2" name="object 4512"/>
          <p:cNvSpPr/>
          <p:nvPr/>
        </p:nvSpPr>
        <p:spPr>
          <a:xfrm>
            <a:off x="4829522" y="6177588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10"/>
                </a:lnTo>
                <a:lnTo>
                  <a:pt x="4332" y="2652"/>
                </a:lnTo>
                <a:lnTo>
                  <a:pt x="0" y="0"/>
                </a:lnTo>
                <a:lnTo>
                  <a:pt x="1638" y="3644"/>
                </a:ln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2" y="21207"/>
                </a:lnTo>
                <a:lnTo>
                  <a:pt x="63864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3" name="object 4513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9" y="23127"/>
                </a:lnTo>
                <a:lnTo>
                  <a:pt x="62891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4" name="object 4514"/>
          <p:cNvSpPr/>
          <p:nvPr/>
        </p:nvSpPr>
        <p:spPr>
          <a:xfrm>
            <a:off x="4845278" y="6197028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29"/>
                </a:lnTo>
                <a:lnTo>
                  <a:pt x="6235" y="10960"/>
                </a:lnTo>
                <a:lnTo>
                  <a:pt x="16219" y="20968"/>
                </a:lnTo>
                <a:lnTo>
                  <a:pt x="26990" y="26670"/>
                </a:lnTo>
                <a:lnTo>
                  <a:pt x="37094" y="27171"/>
                </a:lnTo>
                <a:lnTo>
                  <a:pt x="41287" y="25298"/>
                </a:lnTo>
                <a:lnTo>
                  <a:pt x="51339" y="23127"/>
                </a:lnTo>
                <a:lnTo>
                  <a:pt x="62891" y="27817"/>
                </a:lnTo>
                <a:lnTo>
                  <a:pt x="67665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5" name="object 4515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  <a:lnTo>
                  <a:pt x="56542" y="16466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6" name="object 4516"/>
          <p:cNvSpPr/>
          <p:nvPr/>
        </p:nvSpPr>
        <p:spPr>
          <a:xfrm>
            <a:off x="4860319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47" y="26809"/>
                </a:moveTo>
                <a:lnTo>
                  <a:pt x="50456" y="24985"/>
                </a:lnTo>
                <a:lnTo>
                  <a:pt x="56542" y="27669"/>
                </a:lnTo>
              </a:path>
              <a:path w="66522" h="34036">
                <a:moveTo>
                  <a:pt x="56542" y="16466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3"/>
                </a:lnTo>
                <a:lnTo>
                  <a:pt x="26033" y="27671"/>
                </a:lnTo>
                <a:lnTo>
                  <a:pt x="36098" y="28537"/>
                </a:lnTo>
                <a:lnTo>
                  <a:pt x="40347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7" name="object 4517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  <a:lnTo>
                  <a:pt x="42207" y="6555"/>
                </a:lnTo>
                <a:lnTo>
                  <a:pt x="41079" y="5811"/>
                </a:lnTo>
                <a:lnTo>
                  <a:pt x="31074" y="4338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8" name="object 4518"/>
          <p:cNvSpPr/>
          <p:nvPr/>
        </p:nvSpPr>
        <p:spPr>
          <a:xfrm>
            <a:off x="4874656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82" y="28206"/>
                </a:moveTo>
                <a:lnTo>
                  <a:pt x="42207" y="27795"/>
                </a:lnTo>
              </a:path>
              <a:path w="65341" h="36258">
                <a:moveTo>
                  <a:pt x="42207" y="6555"/>
                </a:moveTo>
                <a:lnTo>
                  <a:pt x="41079" y="5811"/>
                </a:lnTo>
                <a:lnTo>
                  <a:pt x="31074" y="4338"/>
                </a:lnTo>
                <a:lnTo>
                  <a:pt x="26009" y="6235"/>
                </a:lnTo>
                <a:lnTo>
                  <a:pt x="15709" y="8101"/>
                </a:lnTo>
                <a:lnTo>
                  <a:pt x="4130" y="3246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1"/>
                </a:lnTo>
                <a:lnTo>
                  <a:pt x="25149" y="28618"/>
                </a:lnTo>
                <a:lnTo>
                  <a:pt x="35217" y="29757"/>
                </a:lnTo>
                <a:lnTo>
                  <a:pt x="39382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9" name="object 4519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28648" y="30043"/>
                </a:lnTo>
                <a:lnTo>
                  <a:pt x="28648" y="6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0" name="object 4520"/>
          <p:cNvSpPr/>
          <p:nvPr/>
        </p:nvSpPr>
        <p:spPr>
          <a:xfrm>
            <a:off x="4888214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8" y="6106"/>
                </a:moveTo>
                <a:lnTo>
                  <a:pt x="25819" y="7073"/>
                </a:lnTo>
                <a:lnTo>
                  <a:pt x="15505" y="8589"/>
                </a:lnTo>
                <a:lnTo>
                  <a:pt x="4118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28648" y="3004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1" name="object 4521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  <a:lnTo>
                  <a:pt x="15772" y="90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2" name="object 4522"/>
          <p:cNvSpPr/>
          <p:nvPr/>
        </p:nvSpPr>
        <p:spPr>
          <a:xfrm>
            <a:off x="4901090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72" y="9002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4" y="23187"/>
                </a:lnTo>
                <a:lnTo>
                  <a:pt x="15772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3" name="object 4523"/>
          <p:cNvSpPr/>
          <p:nvPr/>
        </p:nvSpPr>
        <p:spPr>
          <a:xfrm>
            <a:off x="4913283" y="6302321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  <a:lnTo>
                  <a:pt x="3580" y="32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4" name="object 4524"/>
          <p:cNvSpPr/>
          <p:nvPr/>
        </p:nvSpPr>
        <p:spPr>
          <a:xfrm>
            <a:off x="4913283" y="6302321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580" y="3265"/>
                </a:moveTo>
                <a:lnTo>
                  <a:pt x="0" y="0"/>
                </a:lnTo>
                <a:lnTo>
                  <a:pt x="889" y="3898"/>
                </a:lnTo>
                <a:lnTo>
                  <a:pt x="2425" y="7873"/>
                </a:lnTo>
                <a:lnTo>
                  <a:pt x="3580" y="1009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5" name="object 4525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6" name="object 4526"/>
          <p:cNvSpPr/>
          <p:nvPr/>
        </p:nvSpPr>
        <p:spPr>
          <a:xfrm>
            <a:off x="4447978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24" y="42697"/>
                </a:lnTo>
                <a:lnTo>
                  <a:pt x="12141" y="42138"/>
                </a:lnTo>
                <a:lnTo>
                  <a:pt x="27460" y="37896"/>
                </a:lnTo>
                <a:lnTo>
                  <a:pt x="38309" y="29847"/>
                </a:lnTo>
                <a:lnTo>
                  <a:pt x="42202" y="20015"/>
                </a:lnTo>
                <a:lnTo>
                  <a:pt x="46963" y="9701"/>
                </a:lnTo>
                <a:lnTo>
                  <a:pt x="59931" y="2729"/>
                </a:lnTo>
                <a:lnTo>
                  <a:pt x="62928" y="1968"/>
                </a:lnTo>
                <a:lnTo>
                  <a:pt x="58801" y="762"/>
                </a:lnTo>
                <a:lnTo>
                  <a:pt x="54178" y="114"/>
                </a:lnTo>
                <a:lnTo>
                  <a:pt x="49301" y="0"/>
                </a:lnTo>
                <a:lnTo>
                  <a:pt x="33225" y="2394"/>
                </a:lnTo>
                <a:lnTo>
                  <a:pt x="21670" y="9180"/>
                </a:lnTo>
                <a:lnTo>
                  <a:pt x="16533" y="18406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7" name="object 4527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8" name="object 4528"/>
          <p:cNvSpPr/>
          <p:nvPr/>
        </p:nvSpPr>
        <p:spPr>
          <a:xfrm>
            <a:off x="4471927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9" name="object 4529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0" name="object 4530"/>
          <p:cNvSpPr/>
          <p:nvPr/>
        </p:nvSpPr>
        <p:spPr>
          <a:xfrm>
            <a:off x="4496017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8"/>
                </a:lnTo>
                <a:lnTo>
                  <a:pt x="39401" y="28420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54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1" name="object 4531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3568" y="31635"/>
                </a:move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2" name="object 4532"/>
          <p:cNvSpPr/>
          <p:nvPr/>
        </p:nvSpPr>
        <p:spPr>
          <a:xfrm>
            <a:off x="4520108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6" h="33108">
                <a:moveTo>
                  <a:pt x="21285" y="14261"/>
                </a:moveTo>
                <a:lnTo>
                  <a:pt x="14742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6" y="33078"/>
                </a:lnTo>
                <a:lnTo>
                  <a:pt x="39251" y="28683"/>
                </a:lnTo>
                <a:lnTo>
                  <a:pt x="46179" y="20380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30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3" name="object 4533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3479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4" name="object 4534"/>
          <p:cNvSpPr/>
          <p:nvPr/>
        </p:nvSpPr>
        <p:spPr>
          <a:xfrm>
            <a:off x="4544057" y="6001229"/>
            <a:ext cx="72440" cy="31769"/>
          </a:xfrm>
          <a:custGeom>
            <a:avLst/>
            <a:gdLst/>
            <a:ahLst/>
            <a:cxnLst/>
            <a:rect l="l" t="t" r="r" b="b"/>
            <a:pathLst>
              <a:path w="72440" h="31769">
                <a:moveTo>
                  <a:pt x="22517" y="12555"/>
                </a:moveTo>
                <a:lnTo>
                  <a:pt x="15201" y="21862"/>
                </a:lnTo>
                <a:lnTo>
                  <a:pt x="1435" y="26411"/>
                </a:lnTo>
                <a:lnTo>
                  <a:pt x="0" y="26602"/>
                </a:lnTo>
                <a:lnTo>
                  <a:pt x="3479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3" y="19642"/>
                </a:lnTo>
                <a:lnTo>
                  <a:pt x="54632" y="11447"/>
                </a:lnTo>
                <a:lnTo>
                  <a:pt x="68145" y="8724"/>
                </a:lnTo>
                <a:lnTo>
                  <a:pt x="72440" y="9076"/>
                </a:lnTo>
                <a:lnTo>
                  <a:pt x="68960" y="6612"/>
                </a:lnTo>
                <a:lnTo>
                  <a:pt x="64884" y="4402"/>
                </a:lnTo>
                <a:lnTo>
                  <a:pt x="60375" y="2662"/>
                </a:lnTo>
                <a:lnTo>
                  <a:pt x="45176" y="0"/>
                </a:lnTo>
                <a:lnTo>
                  <a:pt x="32479" y="2189"/>
                </a:lnTo>
                <a:lnTo>
                  <a:pt x="24248" y="8512"/>
                </a:lnTo>
                <a:lnTo>
                  <a:pt x="22517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5" name="object 4535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78" y="24747"/>
                </a:move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6" name="object 4536"/>
          <p:cNvSpPr/>
          <p:nvPr/>
        </p:nvSpPr>
        <p:spPr>
          <a:xfrm>
            <a:off x="4567741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58" y="10764"/>
                </a:moveTo>
                <a:lnTo>
                  <a:pt x="15529" y="19543"/>
                </a:lnTo>
                <a:lnTo>
                  <a:pt x="1445" y="22954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63" y="28023"/>
                </a:lnTo>
                <a:lnTo>
                  <a:pt x="25915" y="30222"/>
                </a:lnTo>
                <a:lnTo>
                  <a:pt x="38484" y="28106"/>
                </a:lnTo>
                <a:lnTo>
                  <a:pt x="46782" y="21435"/>
                </a:lnTo>
                <a:lnTo>
                  <a:pt x="47701" y="19641"/>
                </a:lnTo>
                <a:lnTo>
                  <a:pt x="55496" y="12085"/>
                </a:lnTo>
                <a:lnTo>
                  <a:pt x="68893" y="10245"/>
                </a:lnTo>
                <a:lnTo>
                  <a:pt x="73545" y="10878"/>
                </a:lnTo>
                <a:lnTo>
                  <a:pt x="70230" y="8186"/>
                </a:lnTo>
                <a:lnTo>
                  <a:pt x="66306" y="5735"/>
                </a:lnTo>
                <a:lnTo>
                  <a:pt x="61937" y="3741"/>
                </a:lnTo>
                <a:lnTo>
                  <a:pt x="47124" y="0"/>
                </a:lnTo>
                <a:lnTo>
                  <a:pt x="34386" y="1177"/>
                </a:lnTo>
                <a:lnTo>
                  <a:pt x="25698" y="6737"/>
                </a:lnTo>
                <a:lnTo>
                  <a:pt x="23558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7" name="object 4537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8" name="object 4538"/>
          <p:cNvSpPr/>
          <p:nvPr/>
        </p:nvSpPr>
        <p:spPr>
          <a:xfrm>
            <a:off x="4591005" y="6020705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9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9" name="object 4539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0" name="object 4540"/>
          <p:cNvSpPr/>
          <p:nvPr/>
        </p:nvSpPr>
        <p:spPr>
          <a:xfrm>
            <a:off x="461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84" y="19285"/>
                </a:lnTo>
                <a:lnTo>
                  <a:pt x="6489" y="21559"/>
                </a:lnTo>
                <a:lnTo>
                  <a:pt x="10426" y="23362"/>
                </a:lnTo>
                <a:lnTo>
                  <a:pt x="24481" y="27650"/>
                </a:lnTo>
                <a:lnTo>
                  <a:pt x="37133" y="27305"/>
                </a:lnTo>
                <a:lnTo>
                  <a:pt x="46322" y="22120"/>
                </a:lnTo>
                <a:lnTo>
                  <a:pt x="47878" y="19971"/>
                </a:lnTo>
                <a:lnTo>
                  <a:pt x="56346" y="13638"/>
                </a:lnTo>
                <a:lnTo>
                  <a:pt x="69577" y="13309"/>
                </a:lnTo>
                <a:lnTo>
                  <a:pt x="74574" y="14536"/>
                </a:lnTo>
                <a:lnTo>
                  <a:pt x="71615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59" y="508"/>
                </a:lnTo>
                <a:lnTo>
                  <a:pt x="37118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1" name="object 4541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2" name="object 4542"/>
          <p:cNvSpPr/>
          <p:nvPr/>
        </p:nvSpPr>
        <p:spPr>
          <a:xfrm>
            <a:off x="4635914" y="6045201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86" y="26802"/>
                </a:lnTo>
                <a:lnTo>
                  <a:pt x="36462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3" name="object 4543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4" name="object 4544"/>
          <p:cNvSpPr/>
          <p:nvPr/>
        </p:nvSpPr>
        <p:spPr>
          <a:xfrm>
            <a:off x="4657436" y="6059354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5" name="object 4545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6" name="object 4546"/>
          <p:cNvSpPr/>
          <p:nvPr/>
        </p:nvSpPr>
        <p:spPr>
          <a:xfrm>
            <a:off x="4678272" y="6074704"/>
            <a:ext cx="74002" cy="26893"/>
          </a:xfrm>
          <a:custGeom>
            <a:avLst/>
            <a:gdLst/>
            <a:ahLst/>
            <a:cxnLst/>
            <a:rect l="l" t="t" r="r" b="b"/>
            <a:pathLst>
              <a:path w="74002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87" y="16604"/>
                </a:lnTo>
                <a:lnTo>
                  <a:pt x="69090" y="18242"/>
                </a:lnTo>
                <a:lnTo>
                  <a:pt x="74002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7" name="object 4547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53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0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8" name="object 4548"/>
          <p:cNvSpPr/>
          <p:nvPr/>
        </p:nvSpPr>
        <p:spPr>
          <a:xfrm>
            <a:off x="4698414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4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50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9" name="object 4549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0" name="object 4550"/>
          <p:cNvSpPr/>
          <p:nvPr/>
        </p:nvSpPr>
        <p:spPr>
          <a:xfrm>
            <a:off x="4717828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3" y="9003"/>
                </a:lnTo>
                <a:lnTo>
                  <a:pt x="3799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1" name="object 4551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3981" y="5663"/>
                </a:move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75" y="7892"/>
                </a:lnTo>
                <a:lnTo>
                  <a:pt x="3981" y="56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2" name="object 4552"/>
          <p:cNvSpPr/>
          <p:nvPr/>
        </p:nvSpPr>
        <p:spPr>
          <a:xfrm>
            <a:off x="4736499" y="6126862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26809" y="3717"/>
                </a:moveTo>
                <a:lnTo>
                  <a:pt x="16875" y="7892"/>
                </a:lnTo>
                <a:lnTo>
                  <a:pt x="3981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lnTo>
                  <a:pt x="44742" y="22157"/>
                </a:lnTo>
                <a:lnTo>
                  <a:pt x="54416" y="18573"/>
                </a:lnTo>
                <a:lnTo>
                  <a:pt x="66748" y="21672"/>
                </a:lnTo>
                <a:lnTo>
                  <a:pt x="71805" y="24570"/>
                </a:lnTo>
                <a:lnTo>
                  <a:pt x="69888" y="20862"/>
                </a:lnTo>
                <a:lnTo>
                  <a:pt x="67335" y="17115"/>
                </a:lnTo>
                <a:lnTo>
                  <a:pt x="64173" y="13610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3" name="object 4553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4432" y="8934"/>
                </a:move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4" name="object 4554"/>
          <p:cNvSpPr/>
          <p:nvPr/>
        </p:nvSpPr>
        <p:spPr>
          <a:xfrm>
            <a:off x="4754448" y="6145935"/>
            <a:ext cx="70866" cy="25774"/>
          </a:xfrm>
          <a:custGeom>
            <a:avLst/>
            <a:gdLst/>
            <a:ahLst/>
            <a:cxnLst/>
            <a:rect l="l" t="t" r="r" b="b"/>
            <a:pathLst>
              <a:path w="70866" h="25774">
                <a:moveTo>
                  <a:pt x="26797" y="3079"/>
                </a:moveTo>
                <a:lnTo>
                  <a:pt x="16788" y="6827"/>
                </a:lnTo>
                <a:lnTo>
                  <a:pt x="4122" y="4135"/>
                </a:lnTo>
                <a:lnTo>
                  <a:pt x="0" y="2051"/>
                </a:lnTo>
                <a:lnTo>
                  <a:pt x="1917" y="5518"/>
                </a:lnTo>
                <a:lnTo>
                  <a:pt x="4432" y="8934"/>
                </a:lnTo>
                <a:lnTo>
                  <a:pt x="7518" y="12096"/>
                </a:lnTo>
                <a:lnTo>
                  <a:pt x="18544" y="20950"/>
                </a:lnTo>
                <a:lnTo>
                  <a:pt x="30009" y="25281"/>
                </a:lnTo>
                <a:lnTo>
                  <a:pt x="40185" y="24489"/>
                </a:lnTo>
                <a:lnTo>
                  <a:pt x="43954" y="22244"/>
                </a:lnTo>
                <a:lnTo>
                  <a:pt x="53711" y="19067"/>
                </a:lnTo>
                <a:lnTo>
                  <a:pt x="65827" y="22611"/>
                </a:lnTo>
                <a:lnTo>
                  <a:pt x="70866" y="25774"/>
                </a:lnTo>
                <a:lnTo>
                  <a:pt x="69100" y="21977"/>
                </a:lnTo>
                <a:lnTo>
                  <a:pt x="66713" y="18142"/>
                </a:lnTo>
                <a:lnTo>
                  <a:pt x="63715" y="14509"/>
                </a:lnTo>
                <a:lnTo>
                  <a:pt x="52841" y="4840"/>
                </a:lnTo>
                <a:lnTo>
                  <a:pt x="41437" y="0"/>
                </a:lnTo>
                <a:lnTo>
                  <a:pt x="31344" y="345"/>
                </a:lnTo>
                <a:lnTo>
                  <a:pt x="26797" y="30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5" name="object 4555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1778" y="3969"/>
                </a:move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6" name="object 4556"/>
          <p:cNvSpPr/>
          <p:nvPr/>
        </p:nvSpPr>
        <p:spPr>
          <a:xfrm>
            <a:off x="4771637" y="6165625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6771" y="2560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69" y="19579"/>
                </a:lnTo>
                <a:lnTo>
                  <a:pt x="64834" y="23536"/>
                </a:lnTo>
                <a:lnTo>
                  <a:pt x="69850" y="26956"/>
                </a:lnTo>
                <a:lnTo>
                  <a:pt x="68262" y="23083"/>
                </a:lnTo>
                <a:lnTo>
                  <a:pt x="66027" y="19171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7" name="object 4557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38" y="3644"/>
                </a:moveTo>
                <a:lnTo>
                  <a:pt x="3860" y="7277"/>
                </a:lnTo>
                <a:lnTo>
                  <a:pt x="6680" y="10693"/>
                </a:lnTo>
                <a:lnTo>
                  <a:pt x="16973" y="20341"/>
                </a:lnTo>
                <a:lnTo>
                  <a:pt x="27967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8" name="object 4558"/>
          <p:cNvSpPr/>
          <p:nvPr/>
        </p:nvSpPr>
        <p:spPr>
          <a:xfrm>
            <a:off x="4788113" y="618481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20" y="6214"/>
                </a:ln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6680" y="10693"/>
                </a:lnTo>
                <a:lnTo>
                  <a:pt x="16973" y="20341"/>
                </a:lnTo>
                <a:lnTo>
                  <a:pt x="27967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48" y="25272"/>
                </a:lnTo>
                <a:lnTo>
                  <a:pt x="65277" y="21259"/>
                </a:lnTo>
                <a:lnTo>
                  <a:pt x="62585" y="17398"/>
                </a:lnTo>
                <a:lnTo>
                  <a:pt x="52470" y="7052"/>
                </a:lnTo>
                <a:lnTo>
                  <a:pt x="41575" y="1327"/>
                </a:lnTo>
                <a:lnTo>
                  <a:pt x="31545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9" name="object 4559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0" name="object 4560"/>
          <p:cNvSpPr/>
          <p:nvPr/>
        </p:nvSpPr>
        <p:spPr>
          <a:xfrm>
            <a:off x="4803876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7093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65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1" name="object 4561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0" y="21579"/>
                </a:lnTo>
                <a:lnTo>
                  <a:pt x="26033" y="27675"/>
                </a:lnTo>
                <a:lnTo>
                  <a:pt x="36098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2" name="object 4562"/>
          <p:cNvSpPr/>
          <p:nvPr/>
        </p:nvSpPr>
        <p:spPr>
          <a:xfrm>
            <a:off x="4818917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9"/>
                </a:lnTo>
                <a:lnTo>
                  <a:pt x="26033" y="27675"/>
                </a:lnTo>
                <a:lnTo>
                  <a:pt x="36098" y="28537"/>
                </a:lnTo>
                <a:lnTo>
                  <a:pt x="40347" y="26809"/>
                </a:lnTo>
                <a:lnTo>
                  <a:pt x="50456" y="24989"/>
                </a:lnTo>
                <a:lnTo>
                  <a:pt x="61915" y="30043"/>
                </a:lnTo>
                <a:lnTo>
                  <a:pt x="66522" y="34035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3" name="object 4563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5397" y="11455"/>
                </a:move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2" y="12602"/>
                </a:lnTo>
                <a:lnTo>
                  <a:pt x="41070" y="5809"/>
                </a:lnTo>
                <a:lnTo>
                  <a:pt x="31068" y="4339"/>
                </a:lnTo>
                <a:lnTo>
                  <a:pt x="26009" y="6235"/>
                </a:ln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4" name="object 4564"/>
          <p:cNvSpPr/>
          <p:nvPr/>
        </p:nvSpPr>
        <p:spPr>
          <a:xfrm>
            <a:off x="4833253" y="6244846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26009" y="6235"/>
                </a:moveTo>
                <a:lnTo>
                  <a:pt x="15709" y="8097"/>
                </a:lnTo>
                <a:lnTo>
                  <a:pt x="4130" y="3241"/>
                </a:lnTo>
                <a:lnTo>
                  <a:pt x="0" y="0"/>
                </a:lnTo>
                <a:lnTo>
                  <a:pt x="1219" y="3822"/>
                </a:lnTo>
                <a:lnTo>
                  <a:pt x="2984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6" y="26727"/>
                </a:lnTo>
                <a:lnTo>
                  <a:pt x="60849" y="32126"/>
                </a:lnTo>
                <a:lnTo>
                  <a:pt x="65354" y="36245"/>
                </a:lnTo>
                <a:lnTo>
                  <a:pt x="64401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2" y="12602"/>
                </a:lnTo>
                <a:lnTo>
                  <a:pt x="41070" y="5809"/>
                </a:lnTo>
                <a:lnTo>
                  <a:pt x="31068" y="4339"/>
                </a:lnTo>
                <a:lnTo>
                  <a:pt x="26009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5" name="object 4565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5080" y="11595"/>
                </a:move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6" name="object 4566"/>
          <p:cNvSpPr/>
          <p:nvPr/>
        </p:nvSpPr>
        <p:spPr>
          <a:xfrm>
            <a:off x="4846818" y="6265980"/>
            <a:ext cx="64236" cy="38277"/>
          </a:xfrm>
          <a:custGeom>
            <a:avLst/>
            <a:gdLst/>
            <a:ahLst/>
            <a:cxnLst/>
            <a:rect l="l" t="t" r="r" b="b"/>
            <a:pathLst>
              <a:path w="64236" h="38277">
                <a:moveTo>
                  <a:pt x="25806" y="7073"/>
                </a:moveTo>
                <a:lnTo>
                  <a:pt x="15489" y="8582"/>
                </a:lnTo>
                <a:lnTo>
                  <a:pt x="4096" y="3363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80" y="11595"/>
                </a:lnTo>
                <a:lnTo>
                  <a:pt x="14077" y="22699"/>
                </a:lnTo>
                <a:lnTo>
                  <a:pt x="24369" y="29440"/>
                </a:lnTo>
                <a:lnTo>
                  <a:pt x="34435" y="30831"/>
                </a:lnTo>
                <a:lnTo>
                  <a:pt x="38481" y="29451"/>
                </a:lnTo>
                <a:lnTo>
                  <a:pt x="48648" y="28312"/>
                </a:lnTo>
                <a:lnTo>
                  <a:pt x="59777" y="34057"/>
                </a:lnTo>
                <a:lnTo>
                  <a:pt x="64236" y="38277"/>
                </a:lnTo>
                <a:lnTo>
                  <a:pt x="63360" y="34188"/>
                </a:lnTo>
                <a:lnTo>
                  <a:pt x="61696" y="30035"/>
                </a:lnTo>
                <a:lnTo>
                  <a:pt x="59486" y="25907"/>
                </a:lnTo>
                <a:lnTo>
                  <a:pt x="50910" y="14203"/>
                </a:lnTo>
                <a:lnTo>
                  <a:pt x="40766" y="7106"/>
                </a:lnTo>
                <a:lnTo>
                  <a:pt x="30758" y="5382"/>
                </a:lnTo>
                <a:lnTo>
                  <a:pt x="25806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7" name="object 4567"/>
          <p:cNvSpPr/>
          <p:nvPr/>
        </p:nvSpPr>
        <p:spPr>
          <a:xfrm>
            <a:off x="4859674" y="628756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57188" y="25560"/>
                </a:moveTo>
                <a:lnTo>
                  <a:pt x="50450" y="15718"/>
                </a:lnTo>
                <a:lnTo>
                  <a:pt x="40427" y="8333"/>
                </a:lnTo>
                <a:lnTo>
                  <a:pt x="30421" y="6378"/>
                </a:lnTo>
                <a:lnTo>
                  <a:pt x="25628" y="7873"/>
                </a:lnTo>
                <a:lnTo>
                  <a:pt x="15313" y="9058"/>
                </a:lnTo>
                <a:lnTo>
                  <a:pt x="4115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72"/>
                </a:lnTo>
                <a:lnTo>
                  <a:pt x="4787" y="11722"/>
                </a:lnTo>
                <a:lnTo>
                  <a:pt x="13429" y="23189"/>
                </a:lnTo>
                <a:lnTo>
                  <a:pt x="23601" y="30235"/>
                </a:lnTo>
                <a:lnTo>
                  <a:pt x="33683" y="31868"/>
                </a:lnTo>
                <a:lnTo>
                  <a:pt x="37617" y="30645"/>
                </a:lnTo>
                <a:lnTo>
                  <a:pt x="47823" y="29826"/>
                </a:lnTo>
                <a:lnTo>
                  <a:pt x="57188" y="35076"/>
                </a:lnTo>
                <a:lnTo>
                  <a:pt x="57188" y="25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8" name="object 4568"/>
          <p:cNvSpPr/>
          <p:nvPr/>
        </p:nvSpPr>
        <p:spPr>
          <a:xfrm>
            <a:off x="4859674" y="628756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57188" y="25560"/>
                </a:moveTo>
                <a:lnTo>
                  <a:pt x="50450" y="15718"/>
                </a:lnTo>
                <a:lnTo>
                  <a:pt x="40427" y="8333"/>
                </a:lnTo>
                <a:lnTo>
                  <a:pt x="30421" y="6378"/>
                </a:lnTo>
                <a:lnTo>
                  <a:pt x="25628" y="7873"/>
                </a:lnTo>
                <a:lnTo>
                  <a:pt x="15313" y="9058"/>
                </a:lnTo>
                <a:lnTo>
                  <a:pt x="4115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72"/>
                </a:lnTo>
                <a:lnTo>
                  <a:pt x="4787" y="11722"/>
                </a:lnTo>
                <a:lnTo>
                  <a:pt x="13429" y="23189"/>
                </a:lnTo>
                <a:lnTo>
                  <a:pt x="23601" y="30235"/>
                </a:lnTo>
                <a:lnTo>
                  <a:pt x="33683" y="31868"/>
                </a:lnTo>
                <a:lnTo>
                  <a:pt x="37617" y="30645"/>
                </a:lnTo>
                <a:lnTo>
                  <a:pt x="47823" y="29826"/>
                </a:lnTo>
                <a:lnTo>
                  <a:pt x="57188" y="3507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9" name="object 4569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  <a:lnTo>
                  <a:pt x="44982" y="13374"/>
                </a:ln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1" y="9495"/>
                </a:lnTo>
                <a:lnTo>
                  <a:pt x="3933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0" name="object 4570"/>
          <p:cNvSpPr/>
          <p:nvPr/>
        </p:nvSpPr>
        <p:spPr>
          <a:xfrm>
            <a:off x="4871881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82" y="31359"/>
                </a:lnTo>
              </a:path>
              <a:path w="61747" h="42163">
                <a:moveTo>
                  <a:pt x="44982" y="13374"/>
                </a:move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41" y="9495"/>
                </a:lnTo>
                <a:lnTo>
                  <a:pt x="3933" y="3588"/>
                </a:lnTo>
                <a:lnTo>
                  <a:pt x="0" y="0"/>
                </a:lnTo>
                <a:lnTo>
                  <a:pt x="889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2" y="23654"/>
                </a:lnTo>
                <a:lnTo>
                  <a:pt x="22763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1" name="object 4571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33440"/>
                </a:moveTo>
                <a:lnTo>
                  <a:pt x="33465" y="9115"/>
                </a:ln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2" name="object 4572"/>
          <p:cNvSpPr/>
          <p:nvPr/>
        </p:nvSpPr>
        <p:spPr>
          <a:xfrm>
            <a:off x="4883397" y="6331907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3465" y="9115"/>
                </a:moveTo>
                <a:lnTo>
                  <a:pt x="29863" y="8205"/>
                </a:lnTo>
                <a:lnTo>
                  <a:pt x="25209" y="9398"/>
                </a:lnTo>
                <a:lnTo>
                  <a:pt x="14773" y="9940"/>
                </a:lnTo>
                <a:lnTo>
                  <a:pt x="3754" y="3698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3465" y="3344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3" name="object 4573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  <a:lnTo>
                  <a:pt x="22572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4" name="object 4574"/>
          <p:cNvSpPr/>
          <p:nvPr/>
        </p:nvSpPr>
        <p:spPr>
          <a:xfrm>
            <a:off x="4894289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72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72" y="3279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5" name="object 4575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  <a:lnTo>
                  <a:pt x="12325" y="97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6" name="object 4576"/>
          <p:cNvSpPr/>
          <p:nvPr/>
        </p:nvSpPr>
        <p:spPr>
          <a:xfrm>
            <a:off x="4904537" y="6377622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12325" y="9770"/>
                </a:moveTo>
                <a:lnTo>
                  <a:pt x="3344" y="381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12325" y="262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7" name="object 4577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  <a:lnTo>
                  <a:pt x="2749" y="33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8" name="object 4578"/>
          <p:cNvSpPr/>
          <p:nvPr/>
        </p:nvSpPr>
        <p:spPr>
          <a:xfrm>
            <a:off x="4914112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49" y="3325"/>
                </a:moveTo>
                <a:lnTo>
                  <a:pt x="0" y="0"/>
                </a:lnTo>
                <a:lnTo>
                  <a:pt x="482" y="3949"/>
                </a:lnTo>
                <a:lnTo>
                  <a:pt x="1308" y="8191"/>
                </a:lnTo>
                <a:lnTo>
                  <a:pt x="2749" y="119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9" name="object 4579"/>
          <p:cNvSpPr/>
          <p:nvPr/>
        </p:nvSpPr>
        <p:spPr>
          <a:xfrm>
            <a:off x="4406575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38"/>
                </a:lnTo>
                <a:lnTo>
                  <a:pt x="27466" y="37899"/>
                </a:lnTo>
                <a:lnTo>
                  <a:pt x="38313" y="29845"/>
                </a:lnTo>
                <a:lnTo>
                  <a:pt x="42189" y="20027"/>
                </a:lnTo>
                <a:lnTo>
                  <a:pt x="46961" y="9712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74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0" name="object 4580"/>
          <p:cNvSpPr/>
          <p:nvPr/>
        </p:nvSpPr>
        <p:spPr>
          <a:xfrm>
            <a:off x="4406575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38"/>
                </a:lnTo>
                <a:lnTo>
                  <a:pt x="27466" y="37899"/>
                </a:lnTo>
                <a:lnTo>
                  <a:pt x="38313" y="29845"/>
                </a:lnTo>
                <a:lnTo>
                  <a:pt x="42189" y="20027"/>
                </a:lnTo>
                <a:lnTo>
                  <a:pt x="46961" y="9712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74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1" name="object 4581"/>
          <p:cNvSpPr/>
          <p:nvPr/>
        </p:nvSpPr>
        <p:spPr>
          <a:xfrm>
            <a:off x="4430518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50" y="35870"/>
                </a:lnTo>
                <a:lnTo>
                  <a:pt x="39263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8"/>
                </a:lnTo>
                <a:lnTo>
                  <a:pt x="1377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2" name="object 4582"/>
          <p:cNvSpPr/>
          <p:nvPr/>
        </p:nvSpPr>
        <p:spPr>
          <a:xfrm>
            <a:off x="4430518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8"/>
                </a:lnTo>
                <a:lnTo>
                  <a:pt x="1377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50" y="35870"/>
                </a:lnTo>
                <a:lnTo>
                  <a:pt x="39263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3" name="object 4583"/>
          <p:cNvSpPr/>
          <p:nvPr/>
        </p:nvSpPr>
        <p:spPr>
          <a:xfrm>
            <a:off x="4454608" y="599678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2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2" y="34118"/>
                </a:lnTo>
                <a:lnTo>
                  <a:pt x="39395" y="28422"/>
                </a:lnTo>
                <a:lnTo>
                  <a:pt x="45341" y="19239"/>
                </a:lnTo>
                <a:lnTo>
                  <a:pt x="45377" y="19055"/>
                </a:lnTo>
                <a:lnTo>
                  <a:pt x="51916" y="9483"/>
                </a:lnTo>
                <a:lnTo>
                  <a:pt x="6599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2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4" name="object 4584"/>
          <p:cNvSpPr/>
          <p:nvPr/>
        </p:nvSpPr>
        <p:spPr>
          <a:xfrm>
            <a:off x="4454608" y="5996786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2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2" y="34118"/>
                </a:lnTo>
                <a:lnTo>
                  <a:pt x="39395" y="28422"/>
                </a:lnTo>
                <a:lnTo>
                  <a:pt x="45341" y="19239"/>
                </a:lnTo>
                <a:lnTo>
                  <a:pt x="45377" y="19055"/>
                </a:lnTo>
                <a:lnTo>
                  <a:pt x="51916" y="9483"/>
                </a:lnTo>
                <a:lnTo>
                  <a:pt x="65996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8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5" name="object 4585"/>
          <p:cNvSpPr/>
          <p:nvPr/>
        </p:nvSpPr>
        <p:spPr>
          <a:xfrm>
            <a:off x="4478704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2" y="0"/>
                </a:lnTo>
                <a:lnTo>
                  <a:pt x="30132" y="3317"/>
                </a:lnTo>
                <a:lnTo>
                  <a:pt x="22507" y="10454"/>
                </a:lnTo>
                <a:lnTo>
                  <a:pt x="21285" y="14268"/>
                </a:lnTo>
                <a:lnTo>
                  <a:pt x="14737" y="24093"/>
                </a:lnTo>
                <a:lnTo>
                  <a:pt x="1419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6" name="object 4586"/>
          <p:cNvSpPr/>
          <p:nvPr/>
        </p:nvSpPr>
        <p:spPr>
          <a:xfrm>
            <a:off x="4478704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6" h="33102">
                <a:moveTo>
                  <a:pt x="21285" y="14268"/>
                </a:moveTo>
                <a:lnTo>
                  <a:pt x="14737" y="24093"/>
                </a:lnTo>
                <a:lnTo>
                  <a:pt x="1419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2" y="0"/>
                </a:lnTo>
                <a:lnTo>
                  <a:pt x="30132" y="3317"/>
                </a:lnTo>
                <a:lnTo>
                  <a:pt x="22507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7" name="object 4587"/>
          <p:cNvSpPr/>
          <p:nvPr/>
        </p:nvSpPr>
        <p:spPr>
          <a:xfrm>
            <a:off x="4502650" y="6008457"/>
            <a:ext cx="72453" cy="31765"/>
          </a:xfrm>
          <a:custGeom>
            <a:avLst/>
            <a:gdLst/>
            <a:ahLst/>
            <a:cxnLst/>
            <a:rect l="l" t="t" r="r" b="b"/>
            <a:pathLst>
              <a:path w="72453" h="31765">
                <a:moveTo>
                  <a:pt x="3492" y="28172"/>
                </a:moveTo>
                <a:lnTo>
                  <a:pt x="7353" y="29518"/>
                </a:lnTo>
                <a:lnTo>
                  <a:pt x="11506" y="30636"/>
                </a:lnTo>
                <a:lnTo>
                  <a:pt x="26501" y="31765"/>
                </a:lnTo>
                <a:lnTo>
                  <a:pt x="38948" y="28569"/>
                </a:lnTo>
                <a:lnTo>
                  <a:pt x="46640" y="21118"/>
                </a:lnTo>
                <a:lnTo>
                  <a:pt x="47244" y="19650"/>
                </a:lnTo>
                <a:lnTo>
                  <a:pt x="54624" y="11450"/>
                </a:lnTo>
                <a:lnTo>
                  <a:pt x="68128" y="8727"/>
                </a:lnTo>
                <a:lnTo>
                  <a:pt x="72453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88" y="2670"/>
                </a:lnTo>
                <a:lnTo>
                  <a:pt x="45189" y="0"/>
                </a:lnTo>
                <a:lnTo>
                  <a:pt x="32489" y="2184"/>
                </a:lnTo>
                <a:lnTo>
                  <a:pt x="24260" y="8504"/>
                </a:lnTo>
                <a:lnTo>
                  <a:pt x="22529" y="12551"/>
                </a:lnTo>
                <a:lnTo>
                  <a:pt x="15207" y="21859"/>
                </a:lnTo>
                <a:lnTo>
                  <a:pt x="1448" y="26406"/>
                </a:lnTo>
                <a:lnTo>
                  <a:pt x="0" y="26597"/>
                </a:lnTo>
                <a:lnTo>
                  <a:pt x="3492" y="28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8" name="object 4588"/>
          <p:cNvSpPr/>
          <p:nvPr/>
        </p:nvSpPr>
        <p:spPr>
          <a:xfrm>
            <a:off x="4502650" y="6008457"/>
            <a:ext cx="72453" cy="31765"/>
          </a:xfrm>
          <a:custGeom>
            <a:avLst/>
            <a:gdLst/>
            <a:ahLst/>
            <a:cxnLst/>
            <a:rect l="l" t="t" r="r" b="b"/>
            <a:pathLst>
              <a:path w="72453" h="31765">
                <a:moveTo>
                  <a:pt x="22529" y="12551"/>
                </a:moveTo>
                <a:lnTo>
                  <a:pt x="15207" y="21859"/>
                </a:lnTo>
                <a:lnTo>
                  <a:pt x="1448" y="26406"/>
                </a:lnTo>
                <a:lnTo>
                  <a:pt x="0" y="26597"/>
                </a:lnTo>
                <a:lnTo>
                  <a:pt x="3492" y="28172"/>
                </a:lnTo>
                <a:lnTo>
                  <a:pt x="7353" y="29518"/>
                </a:lnTo>
                <a:lnTo>
                  <a:pt x="11506" y="30636"/>
                </a:lnTo>
                <a:lnTo>
                  <a:pt x="26501" y="31765"/>
                </a:lnTo>
                <a:lnTo>
                  <a:pt x="38948" y="28569"/>
                </a:lnTo>
                <a:lnTo>
                  <a:pt x="46640" y="21118"/>
                </a:lnTo>
                <a:lnTo>
                  <a:pt x="47244" y="19650"/>
                </a:lnTo>
                <a:lnTo>
                  <a:pt x="54624" y="11450"/>
                </a:lnTo>
                <a:lnTo>
                  <a:pt x="68128" y="8727"/>
                </a:lnTo>
                <a:lnTo>
                  <a:pt x="72453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88" y="2670"/>
                </a:lnTo>
                <a:lnTo>
                  <a:pt x="45189" y="0"/>
                </a:lnTo>
                <a:lnTo>
                  <a:pt x="32489" y="2184"/>
                </a:lnTo>
                <a:lnTo>
                  <a:pt x="24260" y="8504"/>
                </a:lnTo>
                <a:lnTo>
                  <a:pt x="22529" y="12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9" name="object 4589"/>
          <p:cNvSpPr/>
          <p:nvPr/>
        </p:nvSpPr>
        <p:spPr>
          <a:xfrm>
            <a:off x="4526339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3365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9" y="30215"/>
                </a:lnTo>
                <a:lnTo>
                  <a:pt x="38487" y="28096"/>
                </a:lnTo>
                <a:lnTo>
                  <a:pt x="46777" y="21420"/>
                </a:lnTo>
                <a:lnTo>
                  <a:pt x="47688" y="19634"/>
                </a:lnTo>
                <a:lnTo>
                  <a:pt x="55484" y="12080"/>
                </a:lnTo>
                <a:lnTo>
                  <a:pt x="68881" y="10237"/>
                </a:lnTo>
                <a:lnTo>
                  <a:pt x="73545" y="10871"/>
                </a:lnTo>
                <a:lnTo>
                  <a:pt x="70230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6" y="0"/>
                </a:lnTo>
                <a:lnTo>
                  <a:pt x="34387" y="1177"/>
                </a:lnTo>
                <a:lnTo>
                  <a:pt x="25699" y="6735"/>
                </a:lnTo>
                <a:lnTo>
                  <a:pt x="23558" y="10769"/>
                </a:lnTo>
                <a:lnTo>
                  <a:pt x="15524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65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0" name="object 4590"/>
          <p:cNvSpPr/>
          <p:nvPr/>
        </p:nvSpPr>
        <p:spPr>
          <a:xfrm>
            <a:off x="4526339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23558" y="10769"/>
                </a:moveTo>
                <a:lnTo>
                  <a:pt x="15524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65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9" y="30215"/>
                </a:lnTo>
                <a:lnTo>
                  <a:pt x="38487" y="28096"/>
                </a:lnTo>
                <a:lnTo>
                  <a:pt x="46777" y="21420"/>
                </a:lnTo>
                <a:lnTo>
                  <a:pt x="47688" y="19634"/>
                </a:lnTo>
                <a:lnTo>
                  <a:pt x="55484" y="12080"/>
                </a:lnTo>
                <a:lnTo>
                  <a:pt x="68881" y="10237"/>
                </a:lnTo>
                <a:lnTo>
                  <a:pt x="73545" y="10871"/>
                </a:lnTo>
                <a:lnTo>
                  <a:pt x="70230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6" y="0"/>
                </a:lnTo>
                <a:lnTo>
                  <a:pt x="34387" y="1177"/>
                </a:lnTo>
                <a:lnTo>
                  <a:pt x="25699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1" name="object 4591"/>
          <p:cNvSpPr/>
          <p:nvPr/>
        </p:nvSpPr>
        <p:spPr>
          <a:xfrm>
            <a:off x="4549607" y="6027929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76" y="12626"/>
                </a:lnTo>
                <a:lnTo>
                  <a:pt x="69406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7" y="17107"/>
                </a:lnTo>
                <a:lnTo>
                  <a:pt x="2430" y="19626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2" name="object 4592"/>
          <p:cNvSpPr/>
          <p:nvPr/>
        </p:nvSpPr>
        <p:spPr>
          <a:xfrm>
            <a:off x="4549607" y="6027929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7" y="17107"/>
                </a:lnTo>
                <a:lnTo>
                  <a:pt x="2430" y="19626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76" y="12626"/>
                </a:lnTo>
                <a:lnTo>
                  <a:pt x="69406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3" name="object 4593"/>
          <p:cNvSpPr/>
          <p:nvPr/>
        </p:nvSpPr>
        <p:spPr>
          <a:xfrm>
            <a:off x="4572349" y="6039563"/>
            <a:ext cx="74574" cy="27660"/>
          </a:xfrm>
          <a:custGeom>
            <a:avLst/>
            <a:gdLst/>
            <a:ahLst/>
            <a:cxnLst/>
            <a:rect l="l" t="t" r="r" b="b"/>
            <a:pathLst>
              <a:path w="74574" h="27660">
                <a:moveTo>
                  <a:pt x="6489" y="21556"/>
                </a:moveTo>
                <a:lnTo>
                  <a:pt x="10426" y="23372"/>
                </a:lnTo>
                <a:lnTo>
                  <a:pt x="24485" y="27660"/>
                </a:lnTo>
                <a:lnTo>
                  <a:pt x="37139" y="27316"/>
                </a:lnTo>
                <a:lnTo>
                  <a:pt x="46329" y="22136"/>
                </a:lnTo>
                <a:lnTo>
                  <a:pt x="47891" y="19982"/>
                </a:lnTo>
                <a:lnTo>
                  <a:pt x="56355" y="13646"/>
                </a:lnTo>
                <a:lnTo>
                  <a:pt x="69594" y="13314"/>
                </a:lnTo>
                <a:lnTo>
                  <a:pt x="74574" y="14533"/>
                </a:lnTo>
                <a:lnTo>
                  <a:pt x="71627" y="11498"/>
                </a:lnTo>
                <a:lnTo>
                  <a:pt x="68046" y="8628"/>
                </a:lnTo>
                <a:lnTo>
                  <a:pt x="63957" y="6151"/>
                </a:lnTo>
                <a:lnTo>
                  <a:pt x="49868" y="511"/>
                </a:lnTo>
                <a:lnTo>
                  <a:pt x="37128" y="0"/>
                </a:lnTo>
                <a:lnTo>
                  <a:pt x="27800" y="4301"/>
                </a:lnTo>
                <a:lnTo>
                  <a:pt x="25158" y="7942"/>
                </a:lnTo>
                <a:lnTo>
                  <a:pt x="16585" y="15337"/>
                </a:lnTo>
                <a:lnTo>
                  <a:pt x="3084" y="17115"/>
                </a:lnTo>
                <a:lnTo>
                  <a:pt x="0" y="16756"/>
                </a:lnTo>
                <a:lnTo>
                  <a:pt x="2997" y="19296"/>
                </a:lnTo>
                <a:lnTo>
                  <a:pt x="6489" y="215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4" name="object 4594"/>
          <p:cNvSpPr/>
          <p:nvPr/>
        </p:nvSpPr>
        <p:spPr>
          <a:xfrm>
            <a:off x="4572349" y="6039563"/>
            <a:ext cx="74574" cy="27660"/>
          </a:xfrm>
          <a:custGeom>
            <a:avLst/>
            <a:gdLst/>
            <a:ahLst/>
            <a:cxnLst/>
            <a:rect l="l" t="t" r="r" b="b"/>
            <a:pathLst>
              <a:path w="74574" h="27660">
                <a:moveTo>
                  <a:pt x="25158" y="7942"/>
                </a:moveTo>
                <a:lnTo>
                  <a:pt x="16585" y="15337"/>
                </a:lnTo>
                <a:lnTo>
                  <a:pt x="3084" y="17115"/>
                </a:lnTo>
                <a:lnTo>
                  <a:pt x="0" y="16756"/>
                </a:lnTo>
                <a:lnTo>
                  <a:pt x="2997" y="19296"/>
                </a:lnTo>
                <a:lnTo>
                  <a:pt x="6489" y="21556"/>
                </a:lnTo>
                <a:lnTo>
                  <a:pt x="10426" y="23372"/>
                </a:lnTo>
                <a:lnTo>
                  <a:pt x="24485" y="27660"/>
                </a:lnTo>
                <a:lnTo>
                  <a:pt x="37139" y="27316"/>
                </a:lnTo>
                <a:lnTo>
                  <a:pt x="46329" y="22136"/>
                </a:lnTo>
                <a:lnTo>
                  <a:pt x="47891" y="19982"/>
                </a:lnTo>
                <a:lnTo>
                  <a:pt x="56355" y="13646"/>
                </a:lnTo>
                <a:lnTo>
                  <a:pt x="69594" y="13314"/>
                </a:lnTo>
                <a:lnTo>
                  <a:pt x="74574" y="14533"/>
                </a:lnTo>
                <a:lnTo>
                  <a:pt x="71627" y="11498"/>
                </a:lnTo>
                <a:lnTo>
                  <a:pt x="68046" y="8628"/>
                </a:lnTo>
                <a:lnTo>
                  <a:pt x="63957" y="6151"/>
                </a:lnTo>
                <a:lnTo>
                  <a:pt x="49868" y="511"/>
                </a:lnTo>
                <a:lnTo>
                  <a:pt x="37128" y="0"/>
                </a:lnTo>
                <a:lnTo>
                  <a:pt x="27800" y="4301"/>
                </a:lnTo>
                <a:lnTo>
                  <a:pt x="25158" y="79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5" name="object 4595"/>
          <p:cNvSpPr/>
          <p:nvPr/>
        </p:nvSpPr>
        <p:spPr>
          <a:xfrm>
            <a:off x="4594505" y="6052426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6" name="object 4596"/>
          <p:cNvSpPr/>
          <p:nvPr/>
        </p:nvSpPr>
        <p:spPr>
          <a:xfrm>
            <a:off x="4594505" y="6052426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7" name="object 4597"/>
          <p:cNvSpPr/>
          <p:nvPr/>
        </p:nvSpPr>
        <p:spPr>
          <a:xfrm>
            <a:off x="4616027" y="6066582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40" y="12930"/>
                </a:moveTo>
                <a:lnTo>
                  <a:pt x="0" y="12072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90"/>
                </a:lnTo>
                <a:lnTo>
                  <a:pt x="35432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6" y="15730"/>
                </a:lnTo>
                <a:lnTo>
                  <a:pt x="69391" y="16720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8" name="object 4598"/>
          <p:cNvSpPr/>
          <p:nvPr/>
        </p:nvSpPr>
        <p:spPr>
          <a:xfrm>
            <a:off x="4616027" y="6066582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90"/>
                </a:lnTo>
                <a:lnTo>
                  <a:pt x="35432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6" y="15730"/>
                </a:lnTo>
                <a:lnTo>
                  <a:pt x="69391" y="16720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9" name="object 4599"/>
          <p:cNvSpPr/>
          <p:nvPr/>
        </p:nvSpPr>
        <p:spPr>
          <a:xfrm>
            <a:off x="4636862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0" name="object 4600"/>
          <p:cNvSpPr/>
          <p:nvPr/>
        </p:nvSpPr>
        <p:spPr>
          <a:xfrm>
            <a:off x="4636862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1" name="object 4601"/>
          <p:cNvSpPr/>
          <p:nvPr/>
        </p:nvSpPr>
        <p:spPr>
          <a:xfrm>
            <a:off x="4657016" y="6098370"/>
            <a:ext cx="73380" cy="26581"/>
          </a:xfrm>
          <a:custGeom>
            <a:avLst/>
            <a:gdLst/>
            <a:ahLst/>
            <a:cxnLst/>
            <a:rect l="l" t="t" r="r" b="b"/>
            <a:pathLst>
              <a:path w="73380" h="26581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2" name="object 4602"/>
          <p:cNvSpPr/>
          <p:nvPr/>
        </p:nvSpPr>
        <p:spPr>
          <a:xfrm>
            <a:off x="4657016" y="6098370"/>
            <a:ext cx="73380" cy="26581"/>
          </a:xfrm>
          <a:custGeom>
            <a:avLst/>
            <a:gdLst/>
            <a:ahLst/>
            <a:cxnLst/>
            <a:rect l="l" t="t" r="r" b="b"/>
            <a:pathLst>
              <a:path w="73380" h="26581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3" name="object 4603"/>
          <p:cNvSpPr/>
          <p:nvPr/>
        </p:nvSpPr>
        <p:spPr>
          <a:xfrm>
            <a:off x="4676426" y="6115794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4" name="object 4604"/>
          <p:cNvSpPr/>
          <p:nvPr/>
        </p:nvSpPr>
        <p:spPr>
          <a:xfrm>
            <a:off x="4676426" y="6115794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5" name="object 4605"/>
          <p:cNvSpPr/>
          <p:nvPr/>
        </p:nvSpPr>
        <p:spPr>
          <a:xfrm>
            <a:off x="4695102" y="6134089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396" y="21942"/>
                </a:lnTo>
                <a:lnTo>
                  <a:pt x="31114" y="25743"/>
                </a:lnTo>
                <a:lnTo>
                  <a:pt x="41269" y="24446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6" name="object 4606"/>
          <p:cNvSpPr/>
          <p:nvPr/>
        </p:nvSpPr>
        <p:spPr>
          <a:xfrm>
            <a:off x="4695102" y="6134089"/>
            <a:ext cx="71805" cy="25743"/>
          </a:xfrm>
          <a:custGeom>
            <a:avLst/>
            <a:gdLst/>
            <a:ahLst/>
            <a:cxnLst/>
            <a:rect l="l" t="t" r="r" b="b"/>
            <a:pathLst>
              <a:path w="71805" h="25743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396" y="21942"/>
                </a:lnTo>
                <a:lnTo>
                  <a:pt x="31114" y="25743"/>
                </a:lnTo>
                <a:lnTo>
                  <a:pt x="41269" y="24446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7" name="object 4607"/>
          <p:cNvSpPr/>
          <p:nvPr/>
        </p:nvSpPr>
        <p:spPr>
          <a:xfrm>
            <a:off x="4713033" y="6153163"/>
            <a:ext cx="70878" cy="25777"/>
          </a:xfrm>
          <a:custGeom>
            <a:avLst/>
            <a:gdLst/>
            <a:ahLst/>
            <a:cxnLst/>
            <a:rect l="l" t="t" r="r" b="b"/>
            <a:pathLst>
              <a:path w="70878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0" y="19064"/>
                </a:lnTo>
                <a:lnTo>
                  <a:pt x="65830" y="22608"/>
                </a:lnTo>
                <a:lnTo>
                  <a:pt x="70878" y="25777"/>
                </a:lnTo>
                <a:lnTo>
                  <a:pt x="69126" y="21967"/>
                </a:lnTo>
                <a:lnTo>
                  <a:pt x="66725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8" name="object 4608"/>
          <p:cNvSpPr/>
          <p:nvPr/>
        </p:nvSpPr>
        <p:spPr>
          <a:xfrm>
            <a:off x="4713033" y="6153163"/>
            <a:ext cx="70878" cy="25777"/>
          </a:xfrm>
          <a:custGeom>
            <a:avLst/>
            <a:gdLst/>
            <a:ahLst/>
            <a:cxnLst/>
            <a:rect l="l" t="t" r="r" b="b"/>
            <a:pathLst>
              <a:path w="70878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0" y="19064"/>
                </a:lnTo>
                <a:lnTo>
                  <a:pt x="65830" y="22608"/>
                </a:lnTo>
                <a:lnTo>
                  <a:pt x="70878" y="25777"/>
                </a:lnTo>
                <a:lnTo>
                  <a:pt x="69126" y="21967"/>
                </a:lnTo>
                <a:lnTo>
                  <a:pt x="66725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9" name="object 4609"/>
          <p:cNvSpPr/>
          <p:nvPr/>
        </p:nvSpPr>
        <p:spPr>
          <a:xfrm>
            <a:off x="4730240" y="6172849"/>
            <a:ext cx="69850" cy="26951"/>
          </a:xfrm>
          <a:custGeom>
            <a:avLst/>
            <a:gdLst/>
            <a:ahLst/>
            <a:cxnLst/>
            <a:rect l="l" t="t" r="r" b="b"/>
            <a:pathLst>
              <a:path w="69850" h="26951">
                <a:moveTo>
                  <a:pt x="1777" y="3976"/>
                </a:moveTo>
                <a:lnTo>
                  <a:pt x="4140" y="7507"/>
                </a:lnTo>
                <a:lnTo>
                  <a:pt x="7099" y="10783"/>
                </a:lnTo>
                <a:lnTo>
                  <a:pt x="17741" y="20057"/>
                </a:lnTo>
                <a:lnTo>
                  <a:pt x="28959" y="24886"/>
                </a:lnTo>
                <a:lnTo>
                  <a:pt x="39133" y="24569"/>
                </a:lnTo>
                <a:lnTo>
                  <a:pt x="43129" y="22417"/>
                </a:lnTo>
                <a:lnTo>
                  <a:pt x="52971" y="19581"/>
                </a:lnTo>
                <a:lnTo>
                  <a:pt x="64839" y="23534"/>
                </a:lnTo>
                <a:lnTo>
                  <a:pt x="69849" y="26951"/>
                </a:lnTo>
                <a:lnTo>
                  <a:pt x="68262" y="23090"/>
                </a:lnTo>
                <a:lnTo>
                  <a:pt x="66014" y="19165"/>
                </a:lnTo>
                <a:lnTo>
                  <a:pt x="63182" y="15419"/>
                </a:lnTo>
                <a:lnTo>
                  <a:pt x="52693" y="5396"/>
                </a:lnTo>
                <a:lnTo>
                  <a:pt x="41533" y="98"/>
                </a:lnTo>
                <a:lnTo>
                  <a:pt x="31465" y="0"/>
                </a:lnTo>
                <a:lnTo>
                  <a:pt x="26758" y="2567"/>
                </a:lnTo>
                <a:lnTo>
                  <a:pt x="16679" y="5929"/>
                </a:lnTo>
                <a:lnTo>
                  <a:pt x="4251" y="2801"/>
                </a:lnTo>
                <a:lnTo>
                  <a:pt x="0" y="420"/>
                </a:lnTo>
                <a:lnTo>
                  <a:pt x="1777" y="3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0" name="object 4610"/>
          <p:cNvSpPr/>
          <p:nvPr/>
        </p:nvSpPr>
        <p:spPr>
          <a:xfrm>
            <a:off x="4730240" y="6172849"/>
            <a:ext cx="69850" cy="26951"/>
          </a:xfrm>
          <a:custGeom>
            <a:avLst/>
            <a:gdLst/>
            <a:ahLst/>
            <a:cxnLst/>
            <a:rect l="l" t="t" r="r" b="b"/>
            <a:pathLst>
              <a:path w="69850" h="26951">
                <a:moveTo>
                  <a:pt x="26758" y="2567"/>
                </a:moveTo>
                <a:lnTo>
                  <a:pt x="16679" y="5929"/>
                </a:lnTo>
                <a:lnTo>
                  <a:pt x="4251" y="2801"/>
                </a:lnTo>
                <a:lnTo>
                  <a:pt x="0" y="420"/>
                </a:lnTo>
                <a:lnTo>
                  <a:pt x="1777" y="3976"/>
                </a:lnTo>
                <a:lnTo>
                  <a:pt x="4140" y="7507"/>
                </a:lnTo>
                <a:lnTo>
                  <a:pt x="7099" y="10783"/>
                </a:lnTo>
                <a:lnTo>
                  <a:pt x="17741" y="20057"/>
                </a:lnTo>
                <a:lnTo>
                  <a:pt x="28959" y="24886"/>
                </a:lnTo>
                <a:lnTo>
                  <a:pt x="39133" y="24569"/>
                </a:lnTo>
                <a:lnTo>
                  <a:pt x="43129" y="22417"/>
                </a:lnTo>
                <a:lnTo>
                  <a:pt x="52971" y="19581"/>
                </a:lnTo>
                <a:lnTo>
                  <a:pt x="64839" y="23534"/>
                </a:lnTo>
                <a:lnTo>
                  <a:pt x="69849" y="26951"/>
                </a:lnTo>
                <a:lnTo>
                  <a:pt x="68262" y="23090"/>
                </a:lnTo>
                <a:lnTo>
                  <a:pt x="66014" y="19165"/>
                </a:lnTo>
                <a:lnTo>
                  <a:pt x="63182" y="15419"/>
                </a:lnTo>
                <a:lnTo>
                  <a:pt x="52693" y="5396"/>
                </a:lnTo>
                <a:lnTo>
                  <a:pt x="41533" y="98"/>
                </a:lnTo>
                <a:lnTo>
                  <a:pt x="31465" y="0"/>
                </a:lnTo>
                <a:lnTo>
                  <a:pt x="26758" y="25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1" name="object 4611"/>
          <p:cNvSpPr/>
          <p:nvPr/>
        </p:nvSpPr>
        <p:spPr>
          <a:xfrm>
            <a:off x="4746711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25" y="3632"/>
                </a:moveTo>
                <a:lnTo>
                  <a:pt x="3860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2" name="object 4612"/>
          <p:cNvSpPr/>
          <p:nvPr/>
        </p:nvSpPr>
        <p:spPr>
          <a:xfrm>
            <a:off x="4746711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3" name="object 4613"/>
          <p:cNvSpPr/>
          <p:nvPr/>
        </p:nvSpPr>
        <p:spPr>
          <a:xfrm>
            <a:off x="4762474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77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4" y="20963"/>
                </a:lnTo>
                <a:lnTo>
                  <a:pt x="26986" y="26666"/>
                </a:lnTo>
                <a:lnTo>
                  <a:pt x="37093" y="27170"/>
                </a:lnTo>
                <a:lnTo>
                  <a:pt x="41287" y="25298"/>
                </a:lnTo>
                <a:lnTo>
                  <a:pt x="51330" y="23127"/>
                </a:lnTo>
                <a:lnTo>
                  <a:pt x="62886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57" y="6865"/>
                </a:lnTo>
                <a:lnTo>
                  <a:pt x="4277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4" name="object 4614"/>
          <p:cNvSpPr/>
          <p:nvPr/>
        </p:nvSpPr>
        <p:spPr>
          <a:xfrm>
            <a:off x="4762474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57" y="6865"/>
                </a:lnTo>
                <a:lnTo>
                  <a:pt x="4277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4" y="20963"/>
                </a:lnTo>
                <a:lnTo>
                  <a:pt x="26986" y="26666"/>
                </a:lnTo>
                <a:lnTo>
                  <a:pt x="37093" y="27170"/>
                </a:lnTo>
                <a:lnTo>
                  <a:pt x="41287" y="25298"/>
                </a:lnTo>
                <a:lnTo>
                  <a:pt x="51330" y="23127"/>
                </a:lnTo>
                <a:lnTo>
                  <a:pt x="62886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5" name="object 4615"/>
          <p:cNvSpPr/>
          <p:nvPr/>
        </p:nvSpPr>
        <p:spPr>
          <a:xfrm>
            <a:off x="4777515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80"/>
                </a:lnTo>
                <a:lnTo>
                  <a:pt x="26035" y="27676"/>
                </a:lnTo>
                <a:lnTo>
                  <a:pt x="36096" y="28536"/>
                </a:lnTo>
                <a:lnTo>
                  <a:pt x="40335" y="26809"/>
                </a:lnTo>
                <a:lnTo>
                  <a:pt x="50449" y="24988"/>
                </a:lnTo>
                <a:lnTo>
                  <a:pt x="61907" y="30037"/>
                </a:lnTo>
                <a:lnTo>
                  <a:pt x="66522" y="34036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5"/>
                </a:lnTo>
                <a:lnTo>
                  <a:pt x="41337" y="4404"/>
                </a:lnTo>
                <a:lnTo>
                  <a:pt x="31345" y="3197"/>
                </a:lnTo>
                <a:lnTo>
                  <a:pt x="26250" y="5283"/>
                </a:ln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6" name="object 4616"/>
          <p:cNvSpPr/>
          <p:nvPr/>
        </p:nvSpPr>
        <p:spPr>
          <a:xfrm>
            <a:off x="4777515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2" y="7508"/>
                </a:ln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80"/>
                </a:lnTo>
                <a:lnTo>
                  <a:pt x="26035" y="27676"/>
                </a:lnTo>
                <a:lnTo>
                  <a:pt x="36096" y="28536"/>
                </a:lnTo>
                <a:lnTo>
                  <a:pt x="40335" y="26809"/>
                </a:lnTo>
                <a:lnTo>
                  <a:pt x="50449" y="24988"/>
                </a:lnTo>
                <a:lnTo>
                  <a:pt x="61907" y="30037"/>
                </a:lnTo>
                <a:lnTo>
                  <a:pt x="66522" y="34036"/>
                </a:lnTo>
                <a:lnTo>
                  <a:pt x="65328" y="30048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5"/>
                </a:lnTo>
                <a:lnTo>
                  <a:pt x="41337" y="4404"/>
                </a:lnTo>
                <a:lnTo>
                  <a:pt x="31345" y="3197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7" name="object 4617"/>
          <p:cNvSpPr/>
          <p:nvPr/>
        </p:nvSpPr>
        <p:spPr>
          <a:xfrm>
            <a:off x="4791857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5384" y="11455"/>
                </a:moveTo>
                <a:lnTo>
                  <a:pt x="14711" y="22191"/>
                </a:lnTo>
                <a:lnTo>
                  <a:pt x="25131" y="28618"/>
                </a:lnTo>
                <a:lnTo>
                  <a:pt x="35201" y="29757"/>
                </a:lnTo>
                <a:lnTo>
                  <a:pt x="39369" y="28206"/>
                </a:lnTo>
                <a:lnTo>
                  <a:pt x="49522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8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3" y="12604"/>
                </a:lnTo>
                <a:lnTo>
                  <a:pt x="41072" y="5811"/>
                </a:lnTo>
                <a:lnTo>
                  <a:pt x="31066" y="4338"/>
                </a:lnTo>
                <a:lnTo>
                  <a:pt x="25996" y="6235"/>
                </a:ln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8" name="object 4618"/>
          <p:cNvSpPr/>
          <p:nvPr/>
        </p:nvSpPr>
        <p:spPr>
          <a:xfrm>
            <a:off x="4791857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25996" y="6235"/>
                </a:move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lnTo>
                  <a:pt x="14711" y="22191"/>
                </a:lnTo>
                <a:lnTo>
                  <a:pt x="25131" y="28618"/>
                </a:lnTo>
                <a:lnTo>
                  <a:pt x="35201" y="29757"/>
                </a:lnTo>
                <a:lnTo>
                  <a:pt x="39369" y="28206"/>
                </a:lnTo>
                <a:lnTo>
                  <a:pt x="49522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8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3" y="12604"/>
                </a:lnTo>
                <a:lnTo>
                  <a:pt x="41072" y="5811"/>
                </a:lnTo>
                <a:lnTo>
                  <a:pt x="31066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9" name="object 4619"/>
          <p:cNvSpPr/>
          <p:nvPr/>
        </p:nvSpPr>
        <p:spPr>
          <a:xfrm>
            <a:off x="4805404" y="6273201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5079" y="11607"/>
                </a:moveTo>
                <a:lnTo>
                  <a:pt x="14077" y="22709"/>
                </a:lnTo>
                <a:lnTo>
                  <a:pt x="24373" y="29451"/>
                </a:lnTo>
                <a:lnTo>
                  <a:pt x="34441" y="30845"/>
                </a:lnTo>
                <a:lnTo>
                  <a:pt x="38493" y="29464"/>
                </a:lnTo>
                <a:lnTo>
                  <a:pt x="48656" y="28314"/>
                </a:lnTo>
                <a:lnTo>
                  <a:pt x="59780" y="34057"/>
                </a:lnTo>
                <a:lnTo>
                  <a:pt x="64249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0" name="object 4620"/>
          <p:cNvSpPr/>
          <p:nvPr/>
        </p:nvSpPr>
        <p:spPr>
          <a:xfrm>
            <a:off x="4805404" y="6273201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5819" y="7073"/>
                </a:move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93" y="7772"/>
                </a:lnTo>
                <a:lnTo>
                  <a:pt x="5079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34441" y="30845"/>
                </a:lnTo>
                <a:lnTo>
                  <a:pt x="38493" y="29464"/>
                </a:lnTo>
                <a:lnTo>
                  <a:pt x="48656" y="28314"/>
                </a:lnTo>
                <a:lnTo>
                  <a:pt x="59780" y="34057"/>
                </a:lnTo>
                <a:lnTo>
                  <a:pt x="64249" y="38290"/>
                </a:lnTo>
                <a:lnTo>
                  <a:pt x="63372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1" name="object 4621"/>
          <p:cNvSpPr/>
          <p:nvPr/>
        </p:nvSpPr>
        <p:spPr>
          <a:xfrm>
            <a:off x="4818272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4775" y="11722"/>
                </a:moveTo>
                <a:lnTo>
                  <a:pt x="13423" y="23188"/>
                </a:lnTo>
                <a:lnTo>
                  <a:pt x="23596" y="30229"/>
                </a:lnTo>
                <a:lnTo>
                  <a:pt x="33676" y="31855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19"/>
                </a:lnTo>
                <a:lnTo>
                  <a:pt x="40435" y="8332"/>
                </a:lnTo>
                <a:lnTo>
                  <a:pt x="30432" y="6373"/>
                </a:lnTo>
                <a:lnTo>
                  <a:pt x="25628" y="7873"/>
                </a:ln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2" name="object 4622"/>
          <p:cNvSpPr/>
          <p:nvPr/>
        </p:nvSpPr>
        <p:spPr>
          <a:xfrm>
            <a:off x="4818272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25628" y="7873"/>
                </a:move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lnTo>
                  <a:pt x="13423" y="23188"/>
                </a:lnTo>
                <a:lnTo>
                  <a:pt x="23596" y="30229"/>
                </a:lnTo>
                <a:lnTo>
                  <a:pt x="33676" y="31855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19"/>
                </a:lnTo>
                <a:lnTo>
                  <a:pt x="40435" y="8332"/>
                </a:lnTo>
                <a:lnTo>
                  <a:pt x="30432" y="6373"/>
                </a:lnTo>
                <a:lnTo>
                  <a:pt x="25628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3" name="object 4623"/>
          <p:cNvSpPr/>
          <p:nvPr/>
        </p:nvSpPr>
        <p:spPr>
          <a:xfrm>
            <a:off x="4830471" y="6316774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938" y="3588"/>
                </a:move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25" y="23653"/>
                </a:lnTo>
                <a:lnTo>
                  <a:pt x="22763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2" y="31265"/>
                </a:lnTo>
                <a:lnTo>
                  <a:pt x="57714" y="37819"/>
                </a:lnTo>
                <a:lnTo>
                  <a:pt x="61747" y="42176"/>
                </a:lnTo>
                <a:lnTo>
                  <a:pt x="61061" y="38074"/>
                </a:lnTo>
                <a:lnTo>
                  <a:pt x="59766" y="33769"/>
                </a:lnTo>
                <a:lnTo>
                  <a:pt x="57848" y="29502"/>
                </a:lnTo>
                <a:lnTo>
                  <a:pt x="49901" y="17215"/>
                </a:lnTo>
                <a:lnTo>
                  <a:pt x="40067" y="9531"/>
                </a:lnTo>
                <a:lnTo>
                  <a:pt x="30114" y="7316"/>
                </a:lnTo>
                <a:lnTo>
                  <a:pt x="25412" y="8648"/>
                </a:lnTo>
                <a:lnTo>
                  <a:pt x="15051" y="9495"/>
                </a:lnTo>
                <a:lnTo>
                  <a:pt x="3938" y="35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4" name="object 4624"/>
          <p:cNvSpPr/>
          <p:nvPr/>
        </p:nvSpPr>
        <p:spPr>
          <a:xfrm>
            <a:off x="4830471" y="6316774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25412" y="8648"/>
                </a:moveTo>
                <a:lnTo>
                  <a:pt x="15051" y="9495"/>
                </a:lnTo>
                <a:lnTo>
                  <a:pt x="3938" y="3588"/>
                </a:ln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25" y="23653"/>
                </a:lnTo>
                <a:lnTo>
                  <a:pt x="22763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2" y="31265"/>
                </a:lnTo>
                <a:lnTo>
                  <a:pt x="57714" y="37819"/>
                </a:lnTo>
                <a:lnTo>
                  <a:pt x="61747" y="42176"/>
                </a:lnTo>
                <a:lnTo>
                  <a:pt x="61061" y="38074"/>
                </a:lnTo>
                <a:lnTo>
                  <a:pt x="59766" y="33769"/>
                </a:lnTo>
                <a:lnTo>
                  <a:pt x="57848" y="29502"/>
                </a:lnTo>
                <a:lnTo>
                  <a:pt x="49901" y="17215"/>
                </a:lnTo>
                <a:lnTo>
                  <a:pt x="40067" y="9531"/>
                </a:lnTo>
                <a:lnTo>
                  <a:pt x="30114" y="7316"/>
                </a:lnTo>
                <a:lnTo>
                  <a:pt x="25412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5" name="object 4625"/>
          <p:cNvSpPr/>
          <p:nvPr/>
        </p:nvSpPr>
        <p:spPr>
          <a:xfrm>
            <a:off x="4842013" y="633913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3736" y="3695"/>
                </a:move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28" y="24039"/>
                </a:lnTo>
                <a:lnTo>
                  <a:pt x="21798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7" y="32650"/>
                </a:lnTo>
                <a:lnTo>
                  <a:pt x="56635" y="39565"/>
                </a:lnTo>
                <a:lnTo>
                  <a:pt x="60452" y="43980"/>
                </a:lnTo>
                <a:lnTo>
                  <a:pt x="59893" y="39865"/>
                </a:lnTo>
                <a:lnTo>
                  <a:pt x="58762" y="35521"/>
                </a:lnTo>
                <a:lnTo>
                  <a:pt x="56984" y="31203"/>
                </a:lnTo>
                <a:lnTo>
                  <a:pt x="49277" y="18692"/>
                </a:lnTo>
                <a:lnTo>
                  <a:pt x="39685" y="10698"/>
                </a:lnTo>
                <a:lnTo>
                  <a:pt x="29834" y="8210"/>
                </a:lnTo>
                <a:lnTo>
                  <a:pt x="25196" y="9397"/>
                </a:lnTo>
                <a:lnTo>
                  <a:pt x="14748" y="9943"/>
                </a:lnTo>
                <a:lnTo>
                  <a:pt x="3736" y="36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6" name="object 4626"/>
          <p:cNvSpPr/>
          <p:nvPr/>
        </p:nvSpPr>
        <p:spPr>
          <a:xfrm>
            <a:off x="4842013" y="633913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25196" y="9397"/>
                </a:moveTo>
                <a:lnTo>
                  <a:pt x="14748" y="9943"/>
                </a:lnTo>
                <a:lnTo>
                  <a:pt x="3736" y="3695"/>
                </a:lnTo>
                <a:lnTo>
                  <a:pt x="0" y="0"/>
                </a:lnTo>
                <a:lnTo>
                  <a:pt x="762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28" y="24039"/>
                </a:lnTo>
                <a:lnTo>
                  <a:pt x="21798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7" y="32650"/>
                </a:lnTo>
                <a:lnTo>
                  <a:pt x="56635" y="39565"/>
                </a:lnTo>
                <a:lnTo>
                  <a:pt x="60452" y="43980"/>
                </a:lnTo>
                <a:lnTo>
                  <a:pt x="59893" y="39865"/>
                </a:lnTo>
                <a:lnTo>
                  <a:pt x="58762" y="35521"/>
                </a:lnTo>
                <a:lnTo>
                  <a:pt x="56984" y="31203"/>
                </a:lnTo>
                <a:lnTo>
                  <a:pt x="49277" y="18692"/>
                </a:lnTo>
                <a:lnTo>
                  <a:pt x="39685" y="10698"/>
                </a:lnTo>
                <a:lnTo>
                  <a:pt x="29834" y="8210"/>
                </a:lnTo>
                <a:lnTo>
                  <a:pt x="25196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7" name="object 4627"/>
          <p:cNvSpPr/>
          <p:nvPr/>
        </p:nvSpPr>
        <p:spPr>
          <a:xfrm>
            <a:off x="4852882" y="6361831"/>
            <a:ext cx="59169" cy="45720"/>
          </a:xfrm>
          <a:custGeom>
            <a:avLst/>
            <a:gdLst/>
            <a:ahLst/>
            <a:cxnLst/>
            <a:rect l="l" t="t" r="r" b="b"/>
            <a:pathLst>
              <a:path w="59169" h="45720">
                <a:moveTo>
                  <a:pt x="3577" y="3800"/>
                </a:moveTo>
                <a:lnTo>
                  <a:pt x="0" y="0"/>
                </a:lnTo>
                <a:lnTo>
                  <a:pt x="634" y="3962"/>
                </a:lnTo>
                <a:lnTo>
                  <a:pt x="1841" y="8064"/>
                </a:lnTo>
                <a:lnTo>
                  <a:pt x="3682" y="12141"/>
                </a:lnTo>
                <a:lnTo>
                  <a:pt x="11401" y="24430"/>
                </a:lnTo>
                <a:lnTo>
                  <a:pt x="20940" y="32402"/>
                </a:lnTo>
                <a:lnTo>
                  <a:pt x="30919" y="34807"/>
                </a:lnTo>
                <a:lnTo>
                  <a:pt x="34747" y="33921"/>
                </a:lnTo>
                <a:lnTo>
                  <a:pt x="45166" y="34015"/>
                </a:lnTo>
                <a:lnTo>
                  <a:pt x="55596" y="41249"/>
                </a:lnTo>
                <a:lnTo>
                  <a:pt x="59169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68" y="20107"/>
                </a:lnTo>
                <a:lnTo>
                  <a:pt x="39355" y="11819"/>
                </a:lnTo>
                <a:lnTo>
                  <a:pt x="29585" y="9072"/>
                </a:lnTo>
                <a:lnTo>
                  <a:pt x="24917" y="10147"/>
                </a:lnTo>
                <a:lnTo>
                  <a:pt x="14388" y="10402"/>
                </a:lnTo>
                <a:lnTo>
                  <a:pt x="3577" y="38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8" name="object 4628"/>
          <p:cNvSpPr/>
          <p:nvPr/>
        </p:nvSpPr>
        <p:spPr>
          <a:xfrm>
            <a:off x="4852882" y="6361831"/>
            <a:ext cx="59169" cy="45720"/>
          </a:xfrm>
          <a:custGeom>
            <a:avLst/>
            <a:gdLst/>
            <a:ahLst/>
            <a:cxnLst/>
            <a:rect l="l" t="t" r="r" b="b"/>
            <a:pathLst>
              <a:path w="59169" h="45720">
                <a:moveTo>
                  <a:pt x="24917" y="10147"/>
                </a:moveTo>
                <a:lnTo>
                  <a:pt x="14388" y="10402"/>
                </a:lnTo>
                <a:lnTo>
                  <a:pt x="3577" y="3800"/>
                </a:lnTo>
                <a:lnTo>
                  <a:pt x="0" y="0"/>
                </a:lnTo>
                <a:lnTo>
                  <a:pt x="634" y="3962"/>
                </a:lnTo>
                <a:lnTo>
                  <a:pt x="1841" y="8064"/>
                </a:lnTo>
                <a:lnTo>
                  <a:pt x="3682" y="12141"/>
                </a:lnTo>
                <a:lnTo>
                  <a:pt x="11401" y="24430"/>
                </a:lnTo>
                <a:lnTo>
                  <a:pt x="20940" y="32402"/>
                </a:lnTo>
                <a:lnTo>
                  <a:pt x="30919" y="34807"/>
                </a:lnTo>
                <a:lnTo>
                  <a:pt x="34747" y="33921"/>
                </a:lnTo>
                <a:lnTo>
                  <a:pt x="45166" y="34015"/>
                </a:lnTo>
                <a:lnTo>
                  <a:pt x="55596" y="41249"/>
                </a:lnTo>
                <a:lnTo>
                  <a:pt x="59169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68" y="20107"/>
                </a:lnTo>
                <a:lnTo>
                  <a:pt x="39355" y="11819"/>
                </a:lnTo>
                <a:lnTo>
                  <a:pt x="29585" y="9072"/>
                </a:lnTo>
                <a:lnTo>
                  <a:pt x="24917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9" name="object 4629"/>
          <p:cNvSpPr/>
          <p:nvPr/>
        </p:nvSpPr>
        <p:spPr>
          <a:xfrm>
            <a:off x="4863128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33" y="32045"/>
                </a:move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lnTo>
                  <a:pt x="13941" y="10841"/>
                </a:lnTo>
                <a:lnTo>
                  <a:pt x="3344" y="3819"/>
                </a:lnTo>
                <a:lnTo>
                  <a:pt x="0" y="0"/>
                </a:lnTo>
                <a:lnTo>
                  <a:pt x="508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20092" y="33083"/>
                </a:lnTo>
                <a:lnTo>
                  <a:pt x="30029" y="35700"/>
                </a:lnTo>
                <a:lnTo>
                  <a:pt x="33693" y="34937"/>
                </a:lnTo>
                <a:lnTo>
                  <a:pt x="44113" y="35337"/>
                </a:lnTo>
                <a:lnTo>
                  <a:pt x="53733" y="42385"/>
                </a:lnTo>
                <a:lnTo>
                  <a:pt x="53733" y="320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0" name="object 4630"/>
          <p:cNvSpPr/>
          <p:nvPr/>
        </p:nvSpPr>
        <p:spPr>
          <a:xfrm>
            <a:off x="4863128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33" y="32045"/>
                </a:move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lnTo>
                  <a:pt x="13941" y="10841"/>
                </a:lnTo>
                <a:lnTo>
                  <a:pt x="3344" y="3819"/>
                </a:lnTo>
                <a:lnTo>
                  <a:pt x="0" y="0"/>
                </a:lnTo>
                <a:lnTo>
                  <a:pt x="508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28" y="24835"/>
                </a:lnTo>
                <a:lnTo>
                  <a:pt x="20092" y="33083"/>
                </a:lnTo>
                <a:lnTo>
                  <a:pt x="30029" y="35700"/>
                </a:lnTo>
                <a:lnTo>
                  <a:pt x="33693" y="34937"/>
                </a:lnTo>
                <a:lnTo>
                  <a:pt x="44113" y="35337"/>
                </a:lnTo>
                <a:lnTo>
                  <a:pt x="53733" y="423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1" name="object 4631"/>
          <p:cNvSpPr/>
          <p:nvPr/>
        </p:nvSpPr>
        <p:spPr>
          <a:xfrm>
            <a:off x="4872699" y="6408159"/>
            <a:ext cx="56553" cy="48958"/>
          </a:xfrm>
          <a:custGeom>
            <a:avLst/>
            <a:gdLst/>
            <a:ahLst/>
            <a:cxnLst/>
            <a:rect l="l" t="t" r="r" b="b"/>
            <a:pathLst>
              <a:path w="56553" h="48958">
                <a:moveTo>
                  <a:pt x="44164" y="19613"/>
                </a:moveTo>
                <a:lnTo>
                  <a:pt x="38242" y="13898"/>
                </a:lnTo>
                <a:lnTo>
                  <a:pt x="28406" y="10820"/>
                </a:lnTo>
                <a:lnTo>
                  <a:pt x="24130" y="11620"/>
                </a:lnTo>
                <a:lnTo>
                  <a:pt x="13561" y="11232"/>
                </a:lnTo>
                <a:lnTo>
                  <a:pt x="3166" y="3826"/>
                </a:lnTo>
                <a:lnTo>
                  <a:pt x="0" y="0"/>
                </a:lnTo>
                <a:lnTo>
                  <a:pt x="495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50" y="25247"/>
                </a:lnTo>
                <a:lnTo>
                  <a:pt x="19336" y="33739"/>
                </a:lnTo>
                <a:lnTo>
                  <a:pt x="29281" y="36517"/>
                </a:lnTo>
                <a:lnTo>
                  <a:pt x="32689" y="35877"/>
                </a:lnTo>
                <a:lnTo>
                  <a:pt x="43101" y="36592"/>
                </a:lnTo>
                <a:lnTo>
                  <a:pt x="44164" y="37420"/>
                </a:lnTo>
                <a:lnTo>
                  <a:pt x="44164" y="196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2" name="object 4632"/>
          <p:cNvSpPr/>
          <p:nvPr/>
        </p:nvSpPr>
        <p:spPr>
          <a:xfrm>
            <a:off x="4872699" y="6408159"/>
            <a:ext cx="56553" cy="48958"/>
          </a:xfrm>
          <a:custGeom>
            <a:avLst/>
            <a:gdLst/>
            <a:ahLst/>
            <a:cxnLst/>
            <a:rect l="l" t="t" r="r" b="b"/>
            <a:pathLst>
              <a:path w="56553" h="48958">
                <a:moveTo>
                  <a:pt x="44164" y="19613"/>
                </a:moveTo>
                <a:lnTo>
                  <a:pt x="38242" y="13898"/>
                </a:lnTo>
                <a:lnTo>
                  <a:pt x="28406" y="10820"/>
                </a:lnTo>
                <a:lnTo>
                  <a:pt x="24130" y="11620"/>
                </a:lnTo>
                <a:lnTo>
                  <a:pt x="13561" y="11232"/>
                </a:lnTo>
                <a:lnTo>
                  <a:pt x="3166" y="3826"/>
                </a:lnTo>
                <a:lnTo>
                  <a:pt x="0" y="0"/>
                </a:lnTo>
                <a:lnTo>
                  <a:pt x="495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50" y="25247"/>
                </a:lnTo>
                <a:lnTo>
                  <a:pt x="19336" y="33739"/>
                </a:lnTo>
                <a:lnTo>
                  <a:pt x="29281" y="36517"/>
                </a:lnTo>
                <a:lnTo>
                  <a:pt x="32689" y="35877"/>
                </a:lnTo>
                <a:lnTo>
                  <a:pt x="43101" y="36592"/>
                </a:lnTo>
                <a:lnTo>
                  <a:pt x="44164" y="374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3" name="object 4633"/>
          <p:cNvSpPr/>
          <p:nvPr/>
        </p:nvSpPr>
        <p:spPr>
          <a:xfrm>
            <a:off x="4881526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13" y="36715"/>
                </a:moveTo>
                <a:lnTo>
                  <a:pt x="35336" y="37069"/>
                </a:lnTo>
                <a:lnTo>
                  <a:pt x="35336" y="14041"/>
                </a:lnTo>
                <a:lnTo>
                  <a:pt x="27895" y="11583"/>
                </a:lnTo>
                <a:lnTo>
                  <a:pt x="23863" y="12255"/>
                </a:lnTo>
                <a:lnTo>
                  <a:pt x="13322" y="11548"/>
                </a:lnTo>
                <a:lnTo>
                  <a:pt x="3115" y="3826"/>
                </a:lnTo>
                <a:lnTo>
                  <a:pt x="0" y="0"/>
                </a:lnTo>
                <a:lnTo>
                  <a:pt x="330" y="3987"/>
                </a:lnTo>
                <a:lnTo>
                  <a:pt x="1308" y="8140"/>
                </a:lnTo>
                <a:lnTo>
                  <a:pt x="2666" y="12407"/>
                </a:lnTo>
                <a:lnTo>
                  <a:pt x="9423" y="25592"/>
                </a:lnTo>
                <a:lnTo>
                  <a:pt x="18620" y="34324"/>
                </a:lnTo>
                <a:lnTo>
                  <a:pt x="28613" y="37254"/>
                </a:lnTo>
                <a:lnTo>
                  <a:pt x="31813" y="367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4" name="object 4634"/>
          <p:cNvSpPr/>
          <p:nvPr/>
        </p:nvSpPr>
        <p:spPr>
          <a:xfrm>
            <a:off x="4881526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13" y="36715"/>
                </a:moveTo>
                <a:lnTo>
                  <a:pt x="35336" y="37069"/>
                </a:lnTo>
              </a:path>
              <a:path w="55181" h="50469">
                <a:moveTo>
                  <a:pt x="35336" y="14041"/>
                </a:moveTo>
                <a:lnTo>
                  <a:pt x="27895" y="11583"/>
                </a:lnTo>
                <a:lnTo>
                  <a:pt x="23863" y="12255"/>
                </a:lnTo>
                <a:lnTo>
                  <a:pt x="13322" y="11548"/>
                </a:lnTo>
                <a:lnTo>
                  <a:pt x="3115" y="3826"/>
                </a:lnTo>
                <a:lnTo>
                  <a:pt x="0" y="0"/>
                </a:lnTo>
                <a:lnTo>
                  <a:pt x="330" y="3987"/>
                </a:lnTo>
                <a:lnTo>
                  <a:pt x="1308" y="8140"/>
                </a:lnTo>
                <a:lnTo>
                  <a:pt x="2666" y="12407"/>
                </a:lnTo>
                <a:lnTo>
                  <a:pt x="9423" y="25592"/>
                </a:lnTo>
                <a:lnTo>
                  <a:pt x="18620" y="34324"/>
                </a:lnTo>
                <a:lnTo>
                  <a:pt x="28613" y="37254"/>
                </a:lnTo>
                <a:lnTo>
                  <a:pt x="31813" y="367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5" name="object 4635"/>
          <p:cNvSpPr/>
          <p:nvPr/>
        </p:nvSpPr>
        <p:spPr>
          <a:xfrm>
            <a:off x="4889715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7" y="12362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4" y="25906"/>
                </a:lnTo>
                <a:lnTo>
                  <a:pt x="17785" y="34900"/>
                </a:lnTo>
                <a:lnTo>
                  <a:pt x="27147" y="37814"/>
                </a:lnTo>
                <a:lnTo>
                  <a:pt x="27147" y="123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6" name="object 4636"/>
          <p:cNvSpPr/>
          <p:nvPr/>
        </p:nvSpPr>
        <p:spPr>
          <a:xfrm>
            <a:off x="4889715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7" y="12362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4" y="25906"/>
                </a:lnTo>
                <a:lnTo>
                  <a:pt x="17785" y="34900"/>
                </a:lnTo>
                <a:lnTo>
                  <a:pt x="27147" y="378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7" name="object 4637"/>
          <p:cNvSpPr/>
          <p:nvPr/>
        </p:nvSpPr>
        <p:spPr>
          <a:xfrm>
            <a:off x="4897325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37" y="13047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11" y="8267"/>
                </a:lnTo>
                <a:lnTo>
                  <a:pt x="1981" y="12560"/>
                </a:lnTo>
                <a:lnTo>
                  <a:pt x="8202" y="26201"/>
                </a:lnTo>
                <a:lnTo>
                  <a:pt x="16945" y="35462"/>
                </a:lnTo>
                <a:lnTo>
                  <a:pt x="19537" y="36325"/>
                </a:lnTo>
                <a:lnTo>
                  <a:pt x="19537" y="130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8" name="object 4638"/>
          <p:cNvSpPr/>
          <p:nvPr/>
        </p:nvSpPr>
        <p:spPr>
          <a:xfrm>
            <a:off x="4897325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37" y="13047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11" y="8267"/>
                </a:lnTo>
                <a:lnTo>
                  <a:pt x="1981" y="12560"/>
                </a:lnTo>
                <a:lnTo>
                  <a:pt x="8202" y="26201"/>
                </a:lnTo>
                <a:lnTo>
                  <a:pt x="16945" y="35462"/>
                </a:lnTo>
                <a:lnTo>
                  <a:pt x="19537" y="3632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9" name="object 4639"/>
          <p:cNvSpPr/>
          <p:nvPr/>
        </p:nvSpPr>
        <p:spPr>
          <a:xfrm>
            <a:off x="4910650" y="6528377"/>
            <a:ext cx="49872" cy="55981"/>
          </a:xfrm>
          <a:custGeom>
            <a:avLst/>
            <a:gdLst/>
            <a:ahLst/>
            <a:cxnLst/>
            <a:rect l="l" t="t" r="r" b="b"/>
            <a:pathLst>
              <a:path w="49872" h="55981">
                <a:moveTo>
                  <a:pt x="6211" y="7462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11" y="25166"/>
                </a:lnTo>
                <a:lnTo>
                  <a:pt x="6211" y="74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0" name="object 4640"/>
          <p:cNvSpPr/>
          <p:nvPr/>
        </p:nvSpPr>
        <p:spPr>
          <a:xfrm>
            <a:off x="4910650" y="6528377"/>
            <a:ext cx="49872" cy="55981"/>
          </a:xfrm>
          <a:custGeom>
            <a:avLst/>
            <a:gdLst/>
            <a:ahLst/>
            <a:cxnLst/>
            <a:rect l="l" t="t" r="r" b="b"/>
            <a:pathLst>
              <a:path w="49872" h="55981">
                <a:moveTo>
                  <a:pt x="6211" y="7462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11" y="2516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1" name="object 4641"/>
          <p:cNvSpPr/>
          <p:nvPr/>
        </p:nvSpPr>
        <p:spPr>
          <a:xfrm>
            <a:off x="4916036" y="655299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826" y="1022"/>
                </a:moveTo>
                <a:lnTo>
                  <a:pt x="215" y="0"/>
                </a:lnTo>
                <a:lnTo>
                  <a:pt x="0" y="4000"/>
                </a:lnTo>
                <a:lnTo>
                  <a:pt x="431" y="8267"/>
                </a:lnTo>
                <a:lnTo>
                  <a:pt x="826" y="10248"/>
                </a:lnTo>
                <a:lnTo>
                  <a:pt x="826" y="10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2" name="object 4642"/>
          <p:cNvSpPr/>
          <p:nvPr/>
        </p:nvSpPr>
        <p:spPr>
          <a:xfrm>
            <a:off x="4916036" y="655299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826" y="1022"/>
                </a:moveTo>
                <a:lnTo>
                  <a:pt x="215" y="0"/>
                </a:lnTo>
                <a:lnTo>
                  <a:pt x="0" y="4000"/>
                </a:lnTo>
                <a:lnTo>
                  <a:pt x="431" y="8267"/>
                </a:lnTo>
                <a:lnTo>
                  <a:pt x="826" y="102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3" name="object 4643"/>
          <p:cNvSpPr/>
          <p:nvPr/>
        </p:nvSpPr>
        <p:spPr>
          <a:xfrm>
            <a:off x="4910536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5" y="1984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5" y="42922"/>
                </a:lnTo>
                <a:lnTo>
                  <a:pt x="6325" y="19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4" name="object 4644"/>
          <p:cNvSpPr/>
          <p:nvPr/>
        </p:nvSpPr>
        <p:spPr>
          <a:xfrm>
            <a:off x="4910536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5" y="1984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5" y="4292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5" name="object 4645"/>
          <p:cNvSpPr/>
          <p:nvPr/>
        </p:nvSpPr>
        <p:spPr>
          <a:xfrm>
            <a:off x="4820129" y="6968207"/>
            <a:ext cx="29993" cy="57785"/>
          </a:xfrm>
          <a:custGeom>
            <a:avLst/>
            <a:gdLst/>
            <a:ahLst/>
            <a:cxnLst/>
            <a:rect l="l" t="t" r="r" b="b"/>
            <a:pathLst>
              <a:path w="29993" h="57784">
                <a:moveTo>
                  <a:pt x="27652" y="49758"/>
                </a:moveTo>
                <a:lnTo>
                  <a:pt x="29993" y="36827"/>
                </a:lnTo>
                <a:lnTo>
                  <a:pt x="26000" y="25770"/>
                </a:lnTo>
                <a:lnTo>
                  <a:pt x="18584" y="20015"/>
                </a:lnTo>
                <a:lnTo>
                  <a:pt x="10913" y="16827"/>
                </a:lnTo>
                <a:lnTo>
                  <a:pt x="6443" y="8737"/>
                </a:lnTo>
                <a:lnTo>
                  <a:pt x="6544" y="0"/>
                </a:lnTo>
                <a:lnTo>
                  <a:pt x="4538" y="2209"/>
                </a:lnTo>
                <a:lnTo>
                  <a:pt x="2874" y="4851"/>
                </a:lnTo>
                <a:lnTo>
                  <a:pt x="1693" y="7861"/>
                </a:lnTo>
                <a:lnTo>
                  <a:pt x="0" y="20868"/>
                </a:lnTo>
                <a:lnTo>
                  <a:pt x="4440" y="31910"/>
                </a:lnTo>
                <a:lnTo>
                  <a:pt x="11205" y="37096"/>
                </a:lnTo>
                <a:lnTo>
                  <a:pt x="18812" y="40411"/>
                </a:lnTo>
                <a:lnTo>
                  <a:pt x="22953" y="48679"/>
                </a:lnTo>
                <a:lnTo>
                  <a:pt x="22305" y="57784"/>
                </a:lnTo>
                <a:lnTo>
                  <a:pt x="24451" y="55549"/>
                </a:lnTo>
                <a:lnTo>
                  <a:pt x="26280" y="52857"/>
                </a:lnTo>
                <a:lnTo>
                  <a:pt x="27652" y="497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6" name="object 4646"/>
          <p:cNvSpPr/>
          <p:nvPr/>
        </p:nvSpPr>
        <p:spPr>
          <a:xfrm>
            <a:off x="4820129" y="6968207"/>
            <a:ext cx="29993" cy="57785"/>
          </a:xfrm>
          <a:custGeom>
            <a:avLst/>
            <a:gdLst/>
            <a:ahLst/>
            <a:cxnLst/>
            <a:rect l="l" t="t" r="r" b="b"/>
            <a:pathLst>
              <a:path w="29993" h="57784">
                <a:moveTo>
                  <a:pt x="11205" y="37096"/>
                </a:moveTo>
                <a:lnTo>
                  <a:pt x="18812" y="40411"/>
                </a:lnTo>
                <a:lnTo>
                  <a:pt x="22953" y="48679"/>
                </a:lnTo>
                <a:lnTo>
                  <a:pt x="22305" y="57784"/>
                </a:lnTo>
                <a:lnTo>
                  <a:pt x="24451" y="55549"/>
                </a:lnTo>
                <a:lnTo>
                  <a:pt x="26280" y="52857"/>
                </a:lnTo>
                <a:lnTo>
                  <a:pt x="27652" y="49758"/>
                </a:lnTo>
                <a:lnTo>
                  <a:pt x="29993" y="36827"/>
                </a:lnTo>
                <a:lnTo>
                  <a:pt x="26000" y="25770"/>
                </a:lnTo>
                <a:lnTo>
                  <a:pt x="18584" y="20015"/>
                </a:lnTo>
                <a:lnTo>
                  <a:pt x="10913" y="16827"/>
                </a:lnTo>
                <a:lnTo>
                  <a:pt x="6443" y="8737"/>
                </a:lnTo>
                <a:lnTo>
                  <a:pt x="6544" y="0"/>
                </a:lnTo>
                <a:lnTo>
                  <a:pt x="4538" y="2209"/>
                </a:lnTo>
                <a:lnTo>
                  <a:pt x="2874" y="4851"/>
                </a:lnTo>
                <a:lnTo>
                  <a:pt x="1693" y="7861"/>
                </a:lnTo>
                <a:lnTo>
                  <a:pt x="0" y="20868"/>
                </a:lnTo>
                <a:lnTo>
                  <a:pt x="4440" y="31910"/>
                </a:lnTo>
                <a:lnTo>
                  <a:pt x="11205" y="370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7" name="object 4647"/>
          <p:cNvSpPr/>
          <p:nvPr/>
        </p:nvSpPr>
        <p:spPr>
          <a:xfrm>
            <a:off x="4826905" y="6951243"/>
            <a:ext cx="30433" cy="57365"/>
          </a:xfrm>
          <a:custGeom>
            <a:avLst/>
            <a:gdLst/>
            <a:ahLst/>
            <a:cxnLst/>
            <a:rect l="l" t="t" r="r" b="b"/>
            <a:pathLst>
              <a:path w="30433" h="57365">
                <a:moveTo>
                  <a:pt x="28579" y="49314"/>
                </a:moveTo>
                <a:lnTo>
                  <a:pt x="30433" y="36223"/>
                </a:lnTo>
                <a:lnTo>
                  <a:pt x="26064" y="25186"/>
                </a:lnTo>
                <a:lnTo>
                  <a:pt x="18609" y="19646"/>
                </a:lnTo>
                <a:lnTo>
                  <a:pt x="10875" y="16624"/>
                </a:lnTo>
                <a:lnTo>
                  <a:pt x="6341" y="8674"/>
                </a:lnTo>
                <a:lnTo>
                  <a:pt x="6430" y="0"/>
                </a:lnTo>
                <a:lnTo>
                  <a:pt x="4411" y="2235"/>
                </a:lnTo>
                <a:lnTo>
                  <a:pt x="2734" y="4889"/>
                </a:lnTo>
                <a:lnTo>
                  <a:pt x="1553" y="7899"/>
                </a:lnTo>
                <a:lnTo>
                  <a:pt x="0" y="20719"/>
                </a:lnTo>
                <a:lnTo>
                  <a:pt x="4707" y="31676"/>
                </a:lnTo>
                <a:lnTo>
                  <a:pt x="11815" y="36982"/>
                </a:lnTo>
                <a:lnTo>
                  <a:pt x="19549" y="40157"/>
                </a:lnTo>
                <a:lnTo>
                  <a:pt x="23905" y="48361"/>
                </a:lnTo>
                <a:lnTo>
                  <a:pt x="23219" y="57365"/>
                </a:lnTo>
                <a:lnTo>
                  <a:pt x="25378" y="55130"/>
                </a:lnTo>
                <a:lnTo>
                  <a:pt x="27207" y="52412"/>
                </a:lnTo>
                <a:lnTo>
                  <a:pt x="28579" y="493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8" name="object 4648"/>
          <p:cNvSpPr/>
          <p:nvPr/>
        </p:nvSpPr>
        <p:spPr>
          <a:xfrm>
            <a:off x="4826905" y="6951243"/>
            <a:ext cx="30433" cy="57365"/>
          </a:xfrm>
          <a:custGeom>
            <a:avLst/>
            <a:gdLst/>
            <a:ahLst/>
            <a:cxnLst/>
            <a:rect l="l" t="t" r="r" b="b"/>
            <a:pathLst>
              <a:path w="30433" h="57365">
                <a:moveTo>
                  <a:pt x="11815" y="36982"/>
                </a:moveTo>
                <a:lnTo>
                  <a:pt x="19549" y="40157"/>
                </a:lnTo>
                <a:lnTo>
                  <a:pt x="23905" y="48361"/>
                </a:lnTo>
                <a:lnTo>
                  <a:pt x="23219" y="57365"/>
                </a:lnTo>
                <a:lnTo>
                  <a:pt x="25378" y="55130"/>
                </a:lnTo>
                <a:lnTo>
                  <a:pt x="27207" y="52412"/>
                </a:lnTo>
                <a:lnTo>
                  <a:pt x="28579" y="49314"/>
                </a:lnTo>
                <a:lnTo>
                  <a:pt x="30433" y="36223"/>
                </a:lnTo>
                <a:lnTo>
                  <a:pt x="26064" y="25186"/>
                </a:lnTo>
                <a:lnTo>
                  <a:pt x="18609" y="19646"/>
                </a:lnTo>
                <a:lnTo>
                  <a:pt x="10875" y="16624"/>
                </a:lnTo>
                <a:lnTo>
                  <a:pt x="6341" y="8674"/>
                </a:lnTo>
                <a:lnTo>
                  <a:pt x="6430" y="0"/>
                </a:lnTo>
                <a:lnTo>
                  <a:pt x="4411" y="2235"/>
                </a:lnTo>
                <a:lnTo>
                  <a:pt x="2734" y="4889"/>
                </a:lnTo>
                <a:lnTo>
                  <a:pt x="1553" y="7899"/>
                </a:lnTo>
                <a:lnTo>
                  <a:pt x="0" y="20719"/>
                </a:lnTo>
                <a:lnTo>
                  <a:pt x="4707" y="31676"/>
                </a:lnTo>
                <a:lnTo>
                  <a:pt x="11815" y="369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9" name="object 4649"/>
          <p:cNvSpPr/>
          <p:nvPr/>
        </p:nvSpPr>
        <p:spPr>
          <a:xfrm>
            <a:off x="4833640" y="6934038"/>
            <a:ext cx="30621" cy="57061"/>
          </a:xfrm>
          <a:custGeom>
            <a:avLst/>
            <a:gdLst/>
            <a:ahLst/>
            <a:cxnLst/>
            <a:rect l="l" t="t" r="r" b="b"/>
            <a:pathLst>
              <a:path w="30621" h="57061">
                <a:moveTo>
                  <a:pt x="4991" y="32061"/>
                </a:moveTo>
                <a:lnTo>
                  <a:pt x="11880" y="36855"/>
                </a:lnTo>
                <a:lnTo>
                  <a:pt x="19627" y="39839"/>
                </a:lnTo>
                <a:lnTo>
                  <a:pt x="24097" y="47942"/>
                </a:lnTo>
                <a:lnTo>
                  <a:pt x="23843" y="57061"/>
                </a:lnTo>
                <a:lnTo>
                  <a:pt x="25888" y="54749"/>
                </a:lnTo>
                <a:lnTo>
                  <a:pt x="27615" y="51968"/>
                </a:lnTo>
                <a:lnTo>
                  <a:pt x="28847" y="48818"/>
                </a:lnTo>
                <a:lnTo>
                  <a:pt x="30621" y="35692"/>
                </a:lnTo>
                <a:lnTo>
                  <a:pt x="26088" y="24775"/>
                </a:lnTo>
                <a:lnTo>
                  <a:pt x="18560" y="19481"/>
                </a:lnTo>
                <a:lnTo>
                  <a:pt x="10762" y="16624"/>
                </a:lnTo>
                <a:lnTo>
                  <a:pt x="5936" y="8724"/>
                </a:lnTo>
                <a:lnTo>
                  <a:pt x="5657" y="0"/>
                </a:lnTo>
                <a:lnTo>
                  <a:pt x="3752" y="2286"/>
                </a:lnTo>
                <a:lnTo>
                  <a:pt x="2202" y="5003"/>
                </a:lnTo>
                <a:lnTo>
                  <a:pt x="1161" y="8064"/>
                </a:lnTo>
                <a:lnTo>
                  <a:pt x="0" y="21179"/>
                </a:lnTo>
                <a:lnTo>
                  <a:pt x="4991" y="320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0" name="object 4650"/>
          <p:cNvSpPr/>
          <p:nvPr/>
        </p:nvSpPr>
        <p:spPr>
          <a:xfrm>
            <a:off x="4833640" y="6934038"/>
            <a:ext cx="30621" cy="57061"/>
          </a:xfrm>
          <a:custGeom>
            <a:avLst/>
            <a:gdLst/>
            <a:ahLst/>
            <a:cxnLst/>
            <a:rect l="l" t="t" r="r" b="b"/>
            <a:pathLst>
              <a:path w="30621" h="57061">
                <a:moveTo>
                  <a:pt x="11880" y="36855"/>
                </a:moveTo>
                <a:lnTo>
                  <a:pt x="19627" y="39839"/>
                </a:lnTo>
                <a:lnTo>
                  <a:pt x="24097" y="47942"/>
                </a:lnTo>
                <a:lnTo>
                  <a:pt x="23843" y="57061"/>
                </a:lnTo>
                <a:lnTo>
                  <a:pt x="25888" y="54749"/>
                </a:lnTo>
                <a:lnTo>
                  <a:pt x="27615" y="51968"/>
                </a:lnTo>
                <a:lnTo>
                  <a:pt x="28847" y="48818"/>
                </a:lnTo>
                <a:lnTo>
                  <a:pt x="30621" y="35692"/>
                </a:lnTo>
                <a:lnTo>
                  <a:pt x="26088" y="24775"/>
                </a:lnTo>
                <a:lnTo>
                  <a:pt x="18560" y="19481"/>
                </a:lnTo>
                <a:lnTo>
                  <a:pt x="10762" y="16624"/>
                </a:lnTo>
                <a:lnTo>
                  <a:pt x="5936" y="8724"/>
                </a:lnTo>
                <a:lnTo>
                  <a:pt x="5657" y="0"/>
                </a:lnTo>
                <a:lnTo>
                  <a:pt x="3752" y="2286"/>
                </a:lnTo>
                <a:lnTo>
                  <a:pt x="2202" y="5003"/>
                </a:lnTo>
                <a:lnTo>
                  <a:pt x="1161" y="8064"/>
                </a:lnTo>
                <a:lnTo>
                  <a:pt x="0" y="21179"/>
                </a:lnTo>
                <a:lnTo>
                  <a:pt x="4991" y="32061"/>
                </a:lnTo>
                <a:lnTo>
                  <a:pt x="11880" y="368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1" name="object 4651"/>
          <p:cNvSpPr/>
          <p:nvPr/>
        </p:nvSpPr>
        <p:spPr>
          <a:xfrm>
            <a:off x="4839713" y="6916796"/>
            <a:ext cx="31040" cy="56603"/>
          </a:xfrm>
          <a:custGeom>
            <a:avLst/>
            <a:gdLst/>
            <a:ahLst/>
            <a:cxnLst/>
            <a:rect l="l" t="t" r="r" b="b"/>
            <a:pathLst>
              <a:path w="31040" h="56603">
                <a:moveTo>
                  <a:pt x="24717" y="56603"/>
                </a:moveTo>
                <a:lnTo>
                  <a:pt x="26762" y="54267"/>
                </a:lnTo>
                <a:lnTo>
                  <a:pt x="28489" y="51485"/>
                </a:lnTo>
                <a:lnTo>
                  <a:pt x="29721" y="48336"/>
                </a:lnTo>
                <a:lnTo>
                  <a:pt x="31040" y="35111"/>
                </a:lnTo>
                <a:lnTo>
                  <a:pt x="26123" y="24235"/>
                </a:lnTo>
                <a:lnTo>
                  <a:pt x="18520" y="19113"/>
                </a:lnTo>
                <a:lnTo>
                  <a:pt x="10658" y="16421"/>
                </a:lnTo>
                <a:lnTo>
                  <a:pt x="5794" y="8661"/>
                </a:lnTo>
                <a:lnTo>
                  <a:pt x="5502" y="0"/>
                </a:lnTo>
                <a:lnTo>
                  <a:pt x="3585" y="2324"/>
                </a:lnTo>
                <a:lnTo>
                  <a:pt x="2022" y="5041"/>
                </a:lnTo>
                <a:lnTo>
                  <a:pt x="981" y="8102"/>
                </a:lnTo>
                <a:lnTo>
                  <a:pt x="0" y="21064"/>
                </a:lnTo>
                <a:lnTo>
                  <a:pt x="5275" y="31853"/>
                </a:lnTo>
                <a:lnTo>
                  <a:pt x="12487" y="36728"/>
                </a:lnTo>
                <a:lnTo>
                  <a:pt x="20361" y="39573"/>
                </a:lnTo>
                <a:lnTo>
                  <a:pt x="24984" y="47561"/>
                </a:lnTo>
                <a:lnTo>
                  <a:pt x="24717" y="566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2" name="object 4652"/>
          <p:cNvSpPr/>
          <p:nvPr/>
        </p:nvSpPr>
        <p:spPr>
          <a:xfrm>
            <a:off x="4839713" y="6916796"/>
            <a:ext cx="31040" cy="56603"/>
          </a:xfrm>
          <a:custGeom>
            <a:avLst/>
            <a:gdLst/>
            <a:ahLst/>
            <a:cxnLst/>
            <a:rect l="l" t="t" r="r" b="b"/>
            <a:pathLst>
              <a:path w="31040" h="56603">
                <a:moveTo>
                  <a:pt x="12487" y="36728"/>
                </a:moveTo>
                <a:lnTo>
                  <a:pt x="20361" y="39573"/>
                </a:lnTo>
                <a:lnTo>
                  <a:pt x="24984" y="47561"/>
                </a:lnTo>
                <a:lnTo>
                  <a:pt x="24717" y="56603"/>
                </a:lnTo>
                <a:lnTo>
                  <a:pt x="26762" y="54267"/>
                </a:lnTo>
                <a:lnTo>
                  <a:pt x="28489" y="51485"/>
                </a:lnTo>
                <a:lnTo>
                  <a:pt x="29721" y="48336"/>
                </a:lnTo>
                <a:lnTo>
                  <a:pt x="31040" y="35111"/>
                </a:lnTo>
                <a:lnTo>
                  <a:pt x="26123" y="24235"/>
                </a:lnTo>
                <a:lnTo>
                  <a:pt x="18520" y="19113"/>
                </a:lnTo>
                <a:lnTo>
                  <a:pt x="10658" y="16421"/>
                </a:lnTo>
                <a:lnTo>
                  <a:pt x="5794" y="8661"/>
                </a:lnTo>
                <a:lnTo>
                  <a:pt x="5502" y="0"/>
                </a:lnTo>
                <a:lnTo>
                  <a:pt x="3585" y="2324"/>
                </a:lnTo>
                <a:lnTo>
                  <a:pt x="2022" y="5041"/>
                </a:lnTo>
                <a:lnTo>
                  <a:pt x="981" y="8102"/>
                </a:lnTo>
                <a:lnTo>
                  <a:pt x="0" y="21064"/>
                </a:lnTo>
                <a:lnTo>
                  <a:pt x="5275" y="31853"/>
                </a:lnTo>
                <a:lnTo>
                  <a:pt x="12487" y="3672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3" name="object 4653"/>
          <p:cNvSpPr/>
          <p:nvPr/>
        </p:nvSpPr>
        <p:spPr>
          <a:xfrm>
            <a:off x="4845697" y="6899361"/>
            <a:ext cx="31184" cy="56235"/>
          </a:xfrm>
          <a:custGeom>
            <a:avLst/>
            <a:gdLst/>
            <a:ahLst/>
            <a:cxnLst/>
            <a:rect l="l" t="t" r="r" b="b"/>
            <a:pathLst>
              <a:path w="31184" h="56235">
                <a:moveTo>
                  <a:pt x="5564" y="32170"/>
                </a:moveTo>
                <a:lnTo>
                  <a:pt x="12530" y="36550"/>
                </a:lnTo>
                <a:lnTo>
                  <a:pt x="20391" y="39204"/>
                </a:lnTo>
                <a:lnTo>
                  <a:pt x="25230" y="47104"/>
                </a:lnTo>
                <a:lnTo>
                  <a:pt x="25369" y="56235"/>
                </a:lnTo>
                <a:lnTo>
                  <a:pt x="27312" y="53835"/>
                </a:lnTo>
                <a:lnTo>
                  <a:pt x="28900" y="50977"/>
                </a:lnTo>
                <a:lnTo>
                  <a:pt x="30005" y="47790"/>
                </a:lnTo>
                <a:lnTo>
                  <a:pt x="31184" y="34465"/>
                </a:lnTo>
                <a:lnTo>
                  <a:pt x="26078" y="23711"/>
                </a:lnTo>
                <a:lnTo>
                  <a:pt x="18511" y="18923"/>
                </a:lnTo>
                <a:lnTo>
                  <a:pt x="10599" y="16395"/>
                </a:lnTo>
                <a:lnTo>
                  <a:pt x="5418" y="8712"/>
                </a:lnTo>
                <a:lnTo>
                  <a:pt x="4744" y="0"/>
                </a:lnTo>
                <a:lnTo>
                  <a:pt x="2954" y="2374"/>
                </a:lnTo>
                <a:lnTo>
                  <a:pt x="1531" y="5156"/>
                </a:lnTo>
                <a:lnTo>
                  <a:pt x="617" y="8255"/>
                </a:lnTo>
                <a:lnTo>
                  <a:pt x="0" y="21480"/>
                </a:lnTo>
                <a:lnTo>
                  <a:pt x="5564" y="321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4" name="object 4654"/>
          <p:cNvSpPr/>
          <p:nvPr/>
        </p:nvSpPr>
        <p:spPr>
          <a:xfrm>
            <a:off x="4845697" y="6899361"/>
            <a:ext cx="31184" cy="56235"/>
          </a:xfrm>
          <a:custGeom>
            <a:avLst/>
            <a:gdLst/>
            <a:ahLst/>
            <a:cxnLst/>
            <a:rect l="l" t="t" r="r" b="b"/>
            <a:pathLst>
              <a:path w="31184" h="56235">
                <a:moveTo>
                  <a:pt x="12530" y="36550"/>
                </a:moveTo>
                <a:lnTo>
                  <a:pt x="20391" y="39204"/>
                </a:lnTo>
                <a:lnTo>
                  <a:pt x="25230" y="47104"/>
                </a:lnTo>
                <a:lnTo>
                  <a:pt x="25369" y="56235"/>
                </a:lnTo>
                <a:lnTo>
                  <a:pt x="27312" y="53835"/>
                </a:lnTo>
                <a:lnTo>
                  <a:pt x="28900" y="50977"/>
                </a:lnTo>
                <a:lnTo>
                  <a:pt x="30005" y="47790"/>
                </a:lnTo>
                <a:lnTo>
                  <a:pt x="31184" y="34465"/>
                </a:lnTo>
                <a:lnTo>
                  <a:pt x="26078" y="23711"/>
                </a:lnTo>
                <a:lnTo>
                  <a:pt x="18511" y="18923"/>
                </a:lnTo>
                <a:lnTo>
                  <a:pt x="10599" y="16395"/>
                </a:lnTo>
                <a:lnTo>
                  <a:pt x="5418" y="8712"/>
                </a:lnTo>
                <a:lnTo>
                  <a:pt x="4744" y="0"/>
                </a:lnTo>
                <a:lnTo>
                  <a:pt x="2954" y="2374"/>
                </a:lnTo>
                <a:lnTo>
                  <a:pt x="1531" y="5156"/>
                </a:lnTo>
                <a:lnTo>
                  <a:pt x="617" y="8255"/>
                </a:lnTo>
                <a:lnTo>
                  <a:pt x="0" y="21480"/>
                </a:lnTo>
                <a:lnTo>
                  <a:pt x="5564" y="32170"/>
                </a:lnTo>
                <a:lnTo>
                  <a:pt x="12530" y="365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5" name="object 4655"/>
          <p:cNvSpPr/>
          <p:nvPr/>
        </p:nvSpPr>
        <p:spPr>
          <a:xfrm>
            <a:off x="4851065" y="6881885"/>
            <a:ext cx="31582" cy="55727"/>
          </a:xfrm>
          <a:custGeom>
            <a:avLst/>
            <a:gdLst/>
            <a:ahLst/>
            <a:cxnLst/>
            <a:rect l="l" t="t" r="r" b="b"/>
            <a:pathLst>
              <a:path w="31582" h="55727">
                <a:moveTo>
                  <a:pt x="5893" y="32008"/>
                </a:moveTo>
                <a:lnTo>
                  <a:pt x="13138" y="36398"/>
                </a:lnTo>
                <a:lnTo>
                  <a:pt x="21152" y="38900"/>
                </a:lnTo>
                <a:lnTo>
                  <a:pt x="26003" y="46647"/>
                </a:lnTo>
                <a:lnTo>
                  <a:pt x="26168" y="55727"/>
                </a:lnTo>
                <a:lnTo>
                  <a:pt x="28099" y="53301"/>
                </a:lnTo>
                <a:lnTo>
                  <a:pt x="29712" y="50431"/>
                </a:lnTo>
                <a:lnTo>
                  <a:pt x="30817" y="47244"/>
                </a:lnTo>
                <a:lnTo>
                  <a:pt x="31582" y="33899"/>
                </a:lnTo>
                <a:lnTo>
                  <a:pt x="26087" y="23209"/>
                </a:lnTo>
                <a:lnTo>
                  <a:pt x="18371" y="18529"/>
                </a:lnTo>
                <a:lnTo>
                  <a:pt x="10408" y="16192"/>
                </a:lnTo>
                <a:lnTo>
                  <a:pt x="5201" y="8648"/>
                </a:lnTo>
                <a:lnTo>
                  <a:pt x="4502" y="0"/>
                </a:lnTo>
                <a:lnTo>
                  <a:pt x="2699" y="2400"/>
                </a:lnTo>
                <a:lnTo>
                  <a:pt x="1264" y="5181"/>
                </a:lnTo>
                <a:lnTo>
                  <a:pt x="349" y="8293"/>
                </a:lnTo>
                <a:lnTo>
                  <a:pt x="0" y="21409"/>
                </a:lnTo>
                <a:lnTo>
                  <a:pt x="5893" y="320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6" name="object 4656"/>
          <p:cNvSpPr/>
          <p:nvPr/>
        </p:nvSpPr>
        <p:spPr>
          <a:xfrm>
            <a:off x="4851065" y="6881885"/>
            <a:ext cx="31582" cy="55727"/>
          </a:xfrm>
          <a:custGeom>
            <a:avLst/>
            <a:gdLst/>
            <a:ahLst/>
            <a:cxnLst/>
            <a:rect l="l" t="t" r="r" b="b"/>
            <a:pathLst>
              <a:path w="31582" h="55727">
                <a:moveTo>
                  <a:pt x="13138" y="36398"/>
                </a:moveTo>
                <a:lnTo>
                  <a:pt x="21152" y="38900"/>
                </a:lnTo>
                <a:lnTo>
                  <a:pt x="26003" y="46647"/>
                </a:lnTo>
                <a:lnTo>
                  <a:pt x="26168" y="55727"/>
                </a:lnTo>
                <a:lnTo>
                  <a:pt x="28099" y="53301"/>
                </a:lnTo>
                <a:lnTo>
                  <a:pt x="29712" y="50431"/>
                </a:lnTo>
                <a:lnTo>
                  <a:pt x="30817" y="47244"/>
                </a:lnTo>
                <a:lnTo>
                  <a:pt x="31582" y="33899"/>
                </a:lnTo>
                <a:lnTo>
                  <a:pt x="26087" y="23209"/>
                </a:lnTo>
                <a:lnTo>
                  <a:pt x="18371" y="18529"/>
                </a:lnTo>
                <a:lnTo>
                  <a:pt x="10408" y="16192"/>
                </a:lnTo>
                <a:lnTo>
                  <a:pt x="5201" y="8648"/>
                </a:lnTo>
                <a:lnTo>
                  <a:pt x="4502" y="0"/>
                </a:lnTo>
                <a:lnTo>
                  <a:pt x="2699" y="2400"/>
                </a:lnTo>
                <a:lnTo>
                  <a:pt x="1264" y="5181"/>
                </a:lnTo>
                <a:lnTo>
                  <a:pt x="349" y="8293"/>
                </a:lnTo>
                <a:lnTo>
                  <a:pt x="0" y="21409"/>
                </a:lnTo>
                <a:lnTo>
                  <a:pt x="5893" y="32008"/>
                </a:lnTo>
                <a:lnTo>
                  <a:pt x="13138" y="3639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7" name="object 4657"/>
          <p:cNvSpPr/>
          <p:nvPr/>
        </p:nvSpPr>
        <p:spPr>
          <a:xfrm>
            <a:off x="4856259" y="6864246"/>
            <a:ext cx="31676" cy="55295"/>
          </a:xfrm>
          <a:custGeom>
            <a:avLst/>
            <a:gdLst/>
            <a:ahLst/>
            <a:cxnLst/>
            <a:rect l="l" t="t" r="r" b="b"/>
            <a:pathLst>
              <a:path w="31676" h="55295">
                <a:moveTo>
                  <a:pt x="6153" y="32212"/>
                </a:moveTo>
                <a:lnTo>
                  <a:pt x="13175" y="36169"/>
                </a:lnTo>
                <a:lnTo>
                  <a:pt x="21151" y="38480"/>
                </a:lnTo>
                <a:lnTo>
                  <a:pt x="26320" y="46164"/>
                </a:lnTo>
                <a:lnTo>
                  <a:pt x="26866" y="55295"/>
                </a:lnTo>
                <a:lnTo>
                  <a:pt x="28695" y="52806"/>
                </a:lnTo>
                <a:lnTo>
                  <a:pt x="30168" y="49885"/>
                </a:lnTo>
                <a:lnTo>
                  <a:pt x="31133" y="46634"/>
                </a:lnTo>
                <a:lnTo>
                  <a:pt x="31676" y="33131"/>
                </a:lnTo>
                <a:lnTo>
                  <a:pt x="25943" y="22570"/>
                </a:lnTo>
                <a:lnTo>
                  <a:pt x="18408" y="18313"/>
                </a:lnTo>
                <a:lnTo>
                  <a:pt x="10419" y="16141"/>
                </a:lnTo>
                <a:lnTo>
                  <a:pt x="4882" y="8674"/>
                </a:lnTo>
                <a:lnTo>
                  <a:pt x="3828" y="0"/>
                </a:lnTo>
                <a:lnTo>
                  <a:pt x="2139" y="2451"/>
                </a:lnTo>
                <a:lnTo>
                  <a:pt x="844" y="5295"/>
                </a:lnTo>
                <a:lnTo>
                  <a:pt x="69" y="8420"/>
                </a:lnTo>
                <a:lnTo>
                  <a:pt x="0" y="21738"/>
                </a:lnTo>
                <a:lnTo>
                  <a:pt x="6153" y="322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8" name="object 4658"/>
          <p:cNvSpPr/>
          <p:nvPr/>
        </p:nvSpPr>
        <p:spPr>
          <a:xfrm>
            <a:off x="4856259" y="6864246"/>
            <a:ext cx="31676" cy="55295"/>
          </a:xfrm>
          <a:custGeom>
            <a:avLst/>
            <a:gdLst/>
            <a:ahLst/>
            <a:cxnLst/>
            <a:rect l="l" t="t" r="r" b="b"/>
            <a:pathLst>
              <a:path w="31676" h="55295">
                <a:moveTo>
                  <a:pt x="13175" y="36169"/>
                </a:moveTo>
                <a:lnTo>
                  <a:pt x="21151" y="38480"/>
                </a:lnTo>
                <a:lnTo>
                  <a:pt x="26320" y="46164"/>
                </a:lnTo>
                <a:lnTo>
                  <a:pt x="26866" y="55295"/>
                </a:lnTo>
                <a:lnTo>
                  <a:pt x="28695" y="52806"/>
                </a:lnTo>
                <a:lnTo>
                  <a:pt x="30168" y="49885"/>
                </a:lnTo>
                <a:lnTo>
                  <a:pt x="31133" y="46634"/>
                </a:lnTo>
                <a:lnTo>
                  <a:pt x="31676" y="33131"/>
                </a:lnTo>
                <a:lnTo>
                  <a:pt x="25943" y="22570"/>
                </a:lnTo>
                <a:lnTo>
                  <a:pt x="18408" y="18313"/>
                </a:lnTo>
                <a:lnTo>
                  <a:pt x="10419" y="16141"/>
                </a:lnTo>
                <a:lnTo>
                  <a:pt x="4882" y="8674"/>
                </a:lnTo>
                <a:lnTo>
                  <a:pt x="3828" y="0"/>
                </a:lnTo>
                <a:lnTo>
                  <a:pt x="2139" y="2451"/>
                </a:lnTo>
                <a:lnTo>
                  <a:pt x="844" y="5295"/>
                </a:lnTo>
                <a:lnTo>
                  <a:pt x="69" y="8420"/>
                </a:lnTo>
                <a:lnTo>
                  <a:pt x="0" y="21738"/>
                </a:lnTo>
                <a:lnTo>
                  <a:pt x="6153" y="32212"/>
                </a:lnTo>
                <a:lnTo>
                  <a:pt x="13175" y="361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9" name="object 4659"/>
          <p:cNvSpPr/>
          <p:nvPr/>
        </p:nvSpPr>
        <p:spPr>
          <a:xfrm>
            <a:off x="4860639" y="6846562"/>
            <a:ext cx="32322" cy="54724"/>
          </a:xfrm>
          <a:custGeom>
            <a:avLst/>
            <a:gdLst/>
            <a:ahLst/>
            <a:cxnLst/>
            <a:rect l="l" t="t" r="r" b="b"/>
            <a:pathLst>
              <a:path w="32322" h="54724">
                <a:moveTo>
                  <a:pt x="0" y="8458"/>
                </a:moveTo>
                <a:lnTo>
                  <a:pt x="277" y="21713"/>
                </a:lnTo>
                <a:lnTo>
                  <a:pt x="6799" y="32085"/>
                </a:lnTo>
                <a:lnTo>
                  <a:pt x="14033" y="35991"/>
                </a:lnTo>
                <a:lnTo>
                  <a:pt x="22047" y="38138"/>
                </a:lnTo>
                <a:lnTo>
                  <a:pt x="27279" y="45669"/>
                </a:lnTo>
                <a:lnTo>
                  <a:pt x="27838" y="54724"/>
                </a:lnTo>
                <a:lnTo>
                  <a:pt x="29679" y="52209"/>
                </a:lnTo>
                <a:lnTo>
                  <a:pt x="31153" y="49288"/>
                </a:lnTo>
                <a:lnTo>
                  <a:pt x="32105" y="46037"/>
                </a:lnTo>
                <a:lnTo>
                  <a:pt x="32322" y="32597"/>
                </a:lnTo>
                <a:lnTo>
                  <a:pt x="26239" y="22119"/>
                </a:lnTo>
                <a:lnTo>
                  <a:pt x="18453" y="17894"/>
                </a:lnTo>
                <a:lnTo>
                  <a:pt x="10388" y="15900"/>
                </a:lnTo>
                <a:lnTo>
                  <a:pt x="4838" y="8597"/>
                </a:lnTo>
                <a:lnTo>
                  <a:pt x="3746" y="0"/>
                </a:lnTo>
                <a:lnTo>
                  <a:pt x="2057" y="2476"/>
                </a:lnTo>
                <a:lnTo>
                  <a:pt x="749" y="5321"/>
                </a:lnTo>
                <a:lnTo>
                  <a:pt x="0" y="84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0" name="object 4660"/>
          <p:cNvSpPr/>
          <p:nvPr/>
        </p:nvSpPr>
        <p:spPr>
          <a:xfrm>
            <a:off x="4860639" y="6846562"/>
            <a:ext cx="32322" cy="54724"/>
          </a:xfrm>
          <a:custGeom>
            <a:avLst/>
            <a:gdLst/>
            <a:ahLst/>
            <a:cxnLst/>
            <a:rect l="l" t="t" r="r" b="b"/>
            <a:pathLst>
              <a:path w="32322" h="54724">
                <a:moveTo>
                  <a:pt x="14033" y="35991"/>
                </a:moveTo>
                <a:lnTo>
                  <a:pt x="22047" y="38138"/>
                </a:lnTo>
                <a:lnTo>
                  <a:pt x="27279" y="45669"/>
                </a:lnTo>
                <a:lnTo>
                  <a:pt x="27838" y="54724"/>
                </a:lnTo>
                <a:lnTo>
                  <a:pt x="29679" y="52209"/>
                </a:lnTo>
                <a:lnTo>
                  <a:pt x="31153" y="49288"/>
                </a:lnTo>
                <a:lnTo>
                  <a:pt x="32105" y="46037"/>
                </a:lnTo>
                <a:lnTo>
                  <a:pt x="32322" y="32597"/>
                </a:lnTo>
                <a:lnTo>
                  <a:pt x="26239" y="22119"/>
                </a:lnTo>
                <a:lnTo>
                  <a:pt x="18453" y="17894"/>
                </a:lnTo>
                <a:lnTo>
                  <a:pt x="10388" y="15900"/>
                </a:lnTo>
                <a:lnTo>
                  <a:pt x="4838" y="8597"/>
                </a:lnTo>
                <a:lnTo>
                  <a:pt x="3746" y="0"/>
                </a:lnTo>
                <a:lnTo>
                  <a:pt x="2057" y="2476"/>
                </a:lnTo>
                <a:lnTo>
                  <a:pt x="749" y="5321"/>
                </a:lnTo>
                <a:lnTo>
                  <a:pt x="0" y="8458"/>
                </a:lnTo>
                <a:lnTo>
                  <a:pt x="277" y="21713"/>
                </a:lnTo>
                <a:lnTo>
                  <a:pt x="6799" y="32085"/>
                </a:lnTo>
                <a:lnTo>
                  <a:pt x="14033" y="3599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1" name="object 4661"/>
          <p:cNvSpPr/>
          <p:nvPr/>
        </p:nvSpPr>
        <p:spPr>
          <a:xfrm>
            <a:off x="4864812" y="6828750"/>
            <a:ext cx="32664" cy="54229"/>
          </a:xfrm>
          <a:custGeom>
            <a:avLst/>
            <a:gdLst/>
            <a:ahLst/>
            <a:cxnLst/>
            <a:rect l="l" t="t" r="r" b="b"/>
            <a:pathLst>
              <a:path w="32664" h="54228">
                <a:moveTo>
                  <a:pt x="0" y="8597"/>
                </a:moveTo>
                <a:lnTo>
                  <a:pt x="483" y="21986"/>
                </a:lnTo>
                <a:lnTo>
                  <a:pt x="7252" y="32208"/>
                </a:lnTo>
                <a:lnTo>
                  <a:pt x="14274" y="35712"/>
                </a:lnTo>
                <a:lnTo>
                  <a:pt x="22351" y="37680"/>
                </a:lnTo>
                <a:lnTo>
                  <a:pt x="27863" y="45123"/>
                </a:lnTo>
                <a:lnTo>
                  <a:pt x="28828" y="54229"/>
                </a:lnTo>
                <a:lnTo>
                  <a:pt x="30543" y="51663"/>
                </a:lnTo>
                <a:lnTo>
                  <a:pt x="31876" y="48679"/>
                </a:lnTo>
                <a:lnTo>
                  <a:pt x="32664" y="45389"/>
                </a:lnTo>
                <a:lnTo>
                  <a:pt x="32561" y="31730"/>
                </a:lnTo>
                <a:lnTo>
                  <a:pt x="26197" y="21384"/>
                </a:lnTo>
                <a:lnTo>
                  <a:pt x="18681" y="17627"/>
                </a:lnTo>
                <a:lnTo>
                  <a:pt x="10667" y="15836"/>
                </a:lnTo>
                <a:lnTo>
                  <a:pt x="4851" y="8636"/>
                </a:lnTo>
                <a:lnTo>
                  <a:pt x="3340" y="0"/>
                </a:lnTo>
                <a:lnTo>
                  <a:pt x="1777" y="2540"/>
                </a:lnTo>
                <a:lnTo>
                  <a:pt x="622" y="5422"/>
                </a:lnTo>
                <a:lnTo>
                  <a:pt x="0" y="85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2" name="object 4662"/>
          <p:cNvSpPr/>
          <p:nvPr/>
        </p:nvSpPr>
        <p:spPr>
          <a:xfrm>
            <a:off x="4864812" y="6828750"/>
            <a:ext cx="32664" cy="54229"/>
          </a:xfrm>
          <a:custGeom>
            <a:avLst/>
            <a:gdLst/>
            <a:ahLst/>
            <a:cxnLst/>
            <a:rect l="l" t="t" r="r" b="b"/>
            <a:pathLst>
              <a:path w="32664" h="54228">
                <a:moveTo>
                  <a:pt x="14274" y="35712"/>
                </a:moveTo>
                <a:lnTo>
                  <a:pt x="22351" y="37680"/>
                </a:lnTo>
                <a:lnTo>
                  <a:pt x="27863" y="45123"/>
                </a:lnTo>
                <a:lnTo>
                  <a:pt x="28828" y="54229"/>
                </a:lnTo>
                <a:lnTo>
                  <a:pt x="30543" y="51663"/>
                </a:lnTo>
                <a:lnTo>
                  <a:pt x="31876" y="48679"/>
                </a:lnTo>
                <a:lnTo>
                  <a:pt x="32664" y="45389"/>
                </a:lnTo>
                <a:lnTo>
                  <a:pt x="32561" y="31730"/>
                </a:lnTo>
                <a:lnTo>
                  <a:pt x="26197" y="21384"/>
                </a:lnTo>
                <a:lnTo>
                  <a:pt x="18681" y="17627"/>
                </a:lnTo>
                <a:lnTo>
                  <a:pt x="10667" y="15836"/>
                </a:lnTo>
                <a:lnTo>
                  <a:pt x="4851" y="8636"/>
                </a:lnTo>
                <a:lnTo>
                  <a:pt x="3340" y="0"/>
                </a:lnTo>
                <a:lnTo>
                  <a:pt x="1777" y="2540"/>
                </a:lnTo>
                <a:lnTo>
                  <a:pt x="622" y="5422"/>
                </a:lnTo>
                <a:lnTo>
                  <a:pt x="0" y="8597"/>
                </a:lnTo>
                <a:lnTo>
                  <a:pt x="483" y="21986"/>
                </a:lnTo>
                <a:lnTo>
                  <a:pt x="7252" y="32208"/>
                </a:lnTo>
                <a:lnTo>
                  <a:pt x="14274" y="357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3" name="object 4663"/>
          <p:cNvSpPr/>
          <p:nvPr/>
        </p:nvSpPr>
        <p:spPr>
          <a:xfrm>
            <a:off x="4868268" y="6810891"/>
            <a:ext cx="33731" cy="53606"/>
          </a:xfrm>
          <a:custGeom>
            <a:avLst/>
            <a:gdLst/>
            <a:ahLst/>
            <a:cxnLst/>
            <a:rect l="l" t="t" r="r" b="b"/>
            <a:pathLst>
              <a:path w="33731" h="53606">
                <a:moveTo>
                  <a:pt x="1790" y="2539"/>
                </a:moveTo>
                <a:lnTo>
                  <a:pt x="622" y="5448"/>
                </a:lnTo>
                <a:lnTo>
                  <a:pt x="0" y="8623"/>
                </a:lnTo>
                <a:lnTo>
                  <a:pt x="975" y="22044"/>
                </a:lnTo>
                <a:lnTo>
                  <a:pt x="8184" y="32151"/>
                </a:lnTo>
                <a:lnTo>
                  <a:pt x="15227" y="35483"/>
                </a:lnTo>
                <a:lnTo>
                  <a:pt x="23329" y="37261"/>
                </a:lnTo>
                <a:lnTo>
                  <a:pt x="28892" y="44564"/>
                </a:lnTo>
                <a:lnTo>
                  <a:pt x="29883" y="53606"/>
                </a:lnTo>
                <a:lnTo>
                  <a:pt x="31597" y="51015"/>
                </a:lnTo>
                <a:lnTo>
                  <a:pt x="32931" y="48018"/>
                </a:lnTo>
                <a:lnTo>
                  <a:pt x="33731" y="44729"/>
                </a:lnTo>
                <a:lnTo>
                  <a:pt x="33393" y="31206"/>
                </a:lnTo>
                <a:lnTo>
                  <a:pt x="26698" y="20980"/>
                </a:lnTo>
                <a:lnTo>
                  <a:pt x="18884" y="17233"/>
                </a:lnTo>
                <a:lnTo>
                  <a:pt x="10731" y="15608"/>
                </a:lnTo>
                <a:lnTo>
                  <a:pt x="4838" y="8547"/>
                </a:lnTo>
                <a:lnTo>
                  <a:pt x="3352" y="0"/>
                </a:lnTo>
                <a:lnTo>
                  <a:pt x="1790" y="25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4" name="object 4664"/>
          <p:cNvSpPr/>
          <p:nvPr/>
        </p:nvSpPr>
        <p:spPr>
          <a:xfrm>
            <a:off x="4868268" y="6810891"/>
            <a:ext cx="33731" cy="53606"/>
          </a:xfrm>
          <a:custGeom>
            <a:avLst/>
            <a:gdLst/>
            <a:ahLst/>
            <a:cxnLst/>
            <a:rect l="l" t="t" r="r" b="b"/>
            <a:pathLst>
              <a:path w="33731" h="53606">
                <a:moveTo>
                  <a:pt x="15227" y="35483"/>
                </a:moveTo>
                <a:lnTo>
                  <a:pt x="23329" y="37261"/>
                </a:lnTo>
                <a:lnTo>
                  <a:pt x="28892" y="44564"/>
                </a:lnTo>
                <a:lnTo>
                  <a:pt x="29883" y="53606"/>
                </a:lnTo>
                <a:lnTo>
                  <a:pt x="31597" y="51015"/>
                </a:lnTo>
                <a:lnTo>
                  <a:pt x="32931" y="48018"/>
                </a:lnTo>
                <a:lnTo>
                  <a:pt x="33731" y="44729"/>
                </a:lnTo>
                <a:lnTo>
                  <a:pt x="33393" y="31206"/>
                </a:lnTo>
                <a:lnTo>
                  <a:pt x="26698" y="20980"/>
                </a:lnTo>
                <a:lnTo>
                  <a:pt x="18884" y="17233"/>
                </a:lnTo>
                <a:lnTo>
                  <a:pt x="10731" y="15608"/>
                </a:lnTo>
                <a:lnTo>
                  <a:pt x="4838" y="8547"/>
                </a:lnTo>
                <a:lnTo>
                  <a:pt x="3352" y="0"/>
                </a:lnTo>
                <a:lnTo>
                  <a:pt x="1790" y="2539"/>
                </a:lnTo>
                <a:lnTo>
                  <a:pt x="622" y="5448"/>
                </a:lnTo>
                <a:lnTo>
                  <a:pt x="0" y="8623"/>
                </a:lnTo>
                <a:lnTo>
                  <a:pt x="975" y="22044"/>
                </a:lnTo>
                <a:lnTo>
                  <a:pt x="8184" y="32151"/>
                </a:lnTo>
                <a:lnTo>
                  <a:pt x="15227" y="354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5" name="object 4665"/>
          <p:cNvSpPr/>
          <p:nvPr/>
        </p:nvSpPr>
        <p:spPr>
          <a:xfrm>
            <a:off x="4871731" y="6792950"/>
            <a:ext cx="34239" cy="53035"/>
          </a:xfrm>
          <a:custGeom>
            <a:avLst/>
            <a:gdLst/>
            <a:ahLst/>
            <a:cxnLst/>
            <a:rect l="l" t="t" r="r" b="b"/>
            <a:pathLst>
              <a:path w="34239" h="53035">
                <a:moveTo>
                  <a:pt x="1473" y="2603"/>
                </a:moveTo>
                <a:lnTo>
                  <a:pt x="457" y="5537"/>
                </a:lnTo>
                <a:lnTo>
                  <a:pt x="0" y="8724"/>
                </a:lnTo>
                <a:lnTo>
                  <a:pt x="1018" y="22156"/>
                </a:lnTo>
                <a:lnTo>
                  <a:pt x="8397" y="32095"/>
                </a:lnTo>
                <a:lnTo>
                  <a:pt x="15417" y="35178"/>
                </a:lnTo>
                <a:lnTo>
                  <a:pt x="23558" y="36779"/>
                </a:lnTo>
                <a:lnTo>
                  <a:pt x="29425" y="43980"/>
                </a:lnTo>
                <a:lnTo>
                  <a:pt x="30810" y="53035"/>
                </a:lnTo>
                <a:lnTo>
                  <a:pt x="32397" y="50393"/>
                </a:lnTo>
                <a:lnTo>
                  <a:pt x="33591" y="47358"/>
                </a:lnTo>
                <a:lnTo>
                  <a:pt x="34239" y="44030"/>
                </a:lnTo>
                <a:lnTo>
                  <a:pt x="33424" y="30193"/>
                </a:lnTo>
                <a:lnTo>
                  <a:pt x="26368" y="20106"/>
                </a:lnTo>
                <a:lnTo>
                  <a:pt x="18961" y="16903"/>
                </a:lnTo>
                <a:lnTo>
                  <a:pt x="10820" y="15468"/>
                </a:lnTo>
                <a:lnTo>
                  <a:pt x="4914" y="8572"/>
                </a:lnTo>
                <a:lnTo>
                  <a:pt x="2908" y="0"/>
                </a:lnTo>
                <a:lnTo>
                  <a:pt x="1473" y="26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6" name="object 4666"/>
          <p:cNvSpPr/>
          <p:nvPr/>
        </p:nvSpPr>
        <p:spPr>
          <a:xfrm>
            <a:off x="4871731" y="6792950"/>
            <a:ext cx="34239" cy="53035"/>
          </a:xfrm>
          <a:custGeom>
            <a:avLst/>
            <a:gdLst/>
            <a:ahLst/>
            <a:cxnLst/>
            <a:rect l="l" t="t" r="r" b="b"/>
            <a:pathLst>
              <a:path w="34239" h="53035">
                <a:moveTo>
                  <a:pt x="15417" y="35178"/>
                </a:moveTo>
                <a:lnTo>
                  <a:pt x="23558" y="36779"/>
                </a:lnTo>
                <a:lnTo>
                  <a:pt x="29425" y="43980"/>
                </a:lnTo>
                <a:lnTo>
                  <a:pt x="30810" y="53035"/>
                </a:lnTo>
                <a:lnTo>
                  <a:pt x="32397" y="50393"/>
                </a:lnTo>
                <a:lnTo>
                  <a:pt x="33591" y="47358"/>
                </a:lnTo>
                <a:lnTo>
                  <a:pt x="34239" y="44030"/>
                </a:lnTo>
                <a:lnTo>
                  <a:pt x="33424" y="30193"/>
                </a:lnTo>
                <a:lnTo>
                  <a:pt x="26368" y="20106"/>
                </a:lnTo>
                <a:lnTo>
                  <a:pt x="18961" y="16903"/>
                </a:lnTo>
                <a:lnTo>
                  <a:pt x="10820" y="15468"/>
                </a:lnTo>
                <a:lnTo>
                  <a:pt x="4914" y="8572"/>
                </a:lnTo>
                <a:lnTo>
                  <a:pt x="2908" y="0"/>
                </a:lnTo>
                <a:lnTo>
                  <a:pt x="1473" y="2603"/>
                </a:lnTo>
                <a:lnTo>
                  <a:pt x="457" y="5537"/>
                </a:lnTo>
                <a:lnTo>
                  <a:pt x="0" y="8724"/>
                </a:lnTo>
                <a:lnTo>
                  <a:pt x="1018" y="22156"/>
                </a:lnTo>
                <a:lnTo>
                  <a:pt x="8397" y="32095"/>
                </a:lnTo>
                <a:lnTo>
                  <a:pt x="15417" y="351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7" name="object 4667"/>
          <p:cNvSpPr/>
          <p:nvPr/>
        </p:nvSpPr>
        <p:spPr>
          <a:xfrm>
            <a:off x="4874306" y="6774940"/>
            <a:ext cx="35293" cy="52362"/>
          </a:xfrm>
          <a:custGeom>
            <a:avLst/>
            <a:gdLst/>
            <a:ahLst/>
            <a:cxnLst/>
            <a:rect l="l" t="t" r="r" b="b"/>
            <a:pathLst>
              <a:path w="35293" h="52362">
                <a:moveTo>
                  <a:pt x="1736" y="22404"/>
                </a:moveTo>
                <a:lnTo>
                  <a:pt x="9665" y="32205"/>
                </a:lnTo>
                <a:lnTo>
                  <a:pt x="16382" y="34912"/>
                </a:lnTo>
                <a:lnTo>
                  <a:pt x="24561" y="36322"/>
                </a:lnTo>
                <a:lnTo>
                  <a:pt x="30454" y="43370"/>
                </a:lnTo>
                <a:lnTo>
                  <a:pt x="31864" y="52362"/>
                </a:lnTo>
                <a:lnTo>
                  <a:pt x="33451" y="49707"/>
                </a:lnTo>
                <a:lnTo>
                  <a:pt x="34645" y="46647"/>
                </a:lnTo>
                <a:lnTo>
                  <a:pt x="35293" y="43319"/>
                </a:lnTo>
                <a:lnTo>
                  <a:pt x="34385" y="29713"/>
                </a:lnTo>
                <a:lnTo>
                  <a:pt x="27063" y="19773"/>
                </a:lnTo>
                <a:lnTo>
                  <a:pt x="19265" y="16522"/>
                </a:lnTo>
                <a:lnTo>
                  <a:pt x="11061" y="15265"/>
                </a:lnTo>
                <a:lnTo>
                  <a:pt x="4838" y="8470"/>
                </a:lnTo>
                <a:lnTo>
                  <a:pt x="2933" y="0"/>
                </a:lnTo>
                <a:lnTo>
                  <a:pt x="1485" y="2628"/>
                </a:lnTo>
                <a:lnTo>
                  <a:pt x="469" y="5575"/>
                </a:lnTo>
                <a:lnTo>
                  <a:pt x="0" y="8775"/>
                </a:lnTo>
                <a:lnTo>
                  <a:pt x="1736" y="224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8" name="object 4668"/>
          <p:cNvSpPr/>
          <p:nvPr/>
        </p:nvSpPr>
        <p:spPr>
          <a:xfrm>
            <a:off x="4874306" y="6774940"/>
            <a:ext cx="35293" cy="52362"/>
          </a:xfrm>
          <a:custGeom>
            <a:avLst/>
            <a:gdLst/>
            <a:ahLst/>
            <a:cxnLst/>
            <a:rect l="l" t="t" r="r" b="b"/>
            <a:pathLst>
              <a:path w="35293" h="52362">
                <a:moveTo>
                  <a:pt x="16382" y="34912"/>
                </a:moveTo>
                <a:lnTo>
                  <a:pt x="24561" y="36322"/>
                </a:lnTo>
                <a:lnTo>
                  <a:pt x="30454" y="43370"/>
                </a:lnTo>
                <a:lnTo>
                  <a:pt x="31864" y="52362"/>
                </a:lnTo>
                <a:lnTo>
                  <a:pt x="33451" y="49707"/>
                </a:lnTo>
                <a:lnTo>
                  <a:pt x="34645" y="46647"/>
                </a:lnTo>
                <a:lnTo>
                  <a:pt x="35293" y="43319"/>
                </a:lnTo>
                <a:lnTo>
                  <a:pt x="34385" y="29713"/>
                </a:lnTo>
                <a:lnTo>
                  <a:pt x="27063" y="19773"/>
                </a:lnTo>
                <a:lnTo>
                  <a:pt x="19265" y="16522"/>
                </a:lnTo>
                <a:lnTo>
                  <a:pt x="11061" y="15265"/>
                </a:lnTo>
                <a:lnTo>
                  <a:pt x="4838" y="8470"/>
                </a:lnTo>
                <a:lnTo>
                  <a:pt x="2933" y="0"/>
                </a:lnTo>
                <a:lnTo>
                  <a:pt x="1485" y="2628"/>
                </a:lnTo>
                <a:lnTo>
                  <a:pt x="469" y="5575"/>
                </a:lnTo>
                <a:lnTo>
                  <a:pt x="0" y="8775"/>
                </a:lnTo>
                <a:lnTo>
                  <a:pt x="1736" y="22404"/>
                </a:lnTo>
                <a:lnTo>
                  <a:pt x="9665" y="32205"/>
                </a:lnTo>
                <a:lnTo>
                  <a:pt x="16382" y="34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9" name="object 4669"/>
          <p:cNvSpPr/>
          <p:nvPr/>
        </p:nvSpPr>
        <p:spPr>
          <a:xfrm>
            <a:off x="4876906" y="6756896"/>
            <a:ext cx="35877" cy="51727"/>
          </a:xfrm>
          <a:custGeom>
            <a:avLst/>
            <a:gdLst/>
            <a:ahLst/>
            <a:cxnLst/>
            <a:rect l="l" t="t" r="r" b="b"/>
            <a:pathLst>
              <a:path w="35877" h="51727">
                <a:moveTo>
                  <a:pt x="2616" y="0"/>
                </a:moveTo>
                <a:lnTo>
                  <a:pt x="1257" y="2654"/>
                </a:lnTo>
                <a:lnTo>
                  <a:pt x="533" y="5664"/>
                </a:lnTo>
                <a:lnTo>
                  <a:pt x="0" y="8839"/>
                </a:lnTo>
                <a:lnTo>
                  <a:pt x="1748" y="22410"/>
                </a:lnTo>
                <a:lnTo>
                  <a:pt x="9852" y="32024"/>
                </a:lnTo>
                <a:lnTo>
                  <a:pt x="16662" y="34569"/>
                </a:lnTo>
                <a:lnTo>
                  <a:pt x="24866" y="35788"/>
                </a:lnTo>
                <a:lnTo>
                  <a:pt x="31089" y="42735"/>
                </a:lnTo>
                <a:lnTo>
                  <a:pt x="32880" y="51727"/>
                </a:lnTo>
                <a:lnTo>
                  <a:pt x="34366" y="49021"/>
                </a:lnTo>
                <a:lnTo>
                  <a:pt x="35394" y="45923"/>
                </a:lnTo>
                <a:lnTo>
                  <a:pt x="35877" y="42570"/>
                </a:lnTo>
                <a:lnTo>
                  <a:pt x="34323" y="28573"/>
                </a:lnTo>
                <a:lnTo>
                  <a:pt x="26544" y="18790"/>
                </a:lnTo>
                <a:lnTo>
                  <a:pt x="19316" y="16141"/>
                </a:lnTo>
                <a:lnTo>
                  <a:pt x="10998" y="15062"/>
                </a:lnTo>
                <a:lnTo>
                  <a:pt x="5067" y="8470"/>
                </a:lnTo>
                <a:lnTo>
                  <a:pt x="261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0" name="object 4670"/>
          <p:cNvSpPr/>
          <p:nvPr/>
        </p:nvSpPr>
        <p:spPr>
          <a:xfrm>
            <a:off x="4876906" y="6756896"/>
            <a:ext cx="35877" cy="51727"/>
          </a:xfrm>
          <a:custGeom>
            <a:avLst/>
            <a:gdLst/>
            <a:ahLst/>
            <a:cxnLst/>
            <a:rect l="l" t="t" r="r" b="b"/>
            <a:pathLst>
              <a:path w="35877" h="51727">
                <a:moveTo>
                  <a:pt x="16662" y="34569"/>
                </a:moveTo>
                <a:lnTo>
                  <a:pt x="24866" y="35788"/>
                </a:lnTo>
                <a:lnTo>
                  <a:pt x="31089" y="42735"/>
                </a:lnTo>
                <a:lnTo>
                  <a:pt x="32880" y="51727"/>
                </a:lnTo>
                <a:lnTo>
                  <a:pt x="34366" y="49021"/>
                </a:lnTo>
                <a:lnTo>
                  <a:pt x="35394" y="45923"/>
                </a:lnTo>
                <a:lnTo>
                  <a:pt x="35877" y="42570"/>
                </a:lnTo>
                <a:lnTo>
                  <a:pt x="34323" y="28573"/>
                </a:lnTo>
                <a:lnTo>
                  <a:pt x="26544" y="18790"/>
                </a:lnTo>
                <a:lnTo>
                  <a:pt x="19316" y="16141"/>
                </a:lnTo>
                <a:lnTo>
                  <a:pt x="10998" y="15062"/>
                </a:lnTo>
                <a:lnTo>
                  <a:pt x="5067" y="8470"/>
                </a:lnTo>
                <a:lnTo>
                  <a:pt x="2616" y="0"/>
                </a:lnTo>
                <a:lnTo>
                  <a:pt x="1257" y="2654"/>
                </a:lnTo>
                <a:lnTo>
                  <a:pt x="533" y="5664"/>
                </a:lnTo>
                <a:lnTo>
                  <a:pt x="0" y="8839"/>
                </a:lnTo>
                <a:lnTo>
                  <a:pt x="1748" y="22410"/>
                </a:lnTo>
                <a:lnTo>
                  <a:pt x="9852" y="32024"/>
                </a:lnTo>
                <a:lnTo>
                  <a:pt x="16662" y="345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1" name="object 4671"/>
          <p:cNvSpPr/>
          <p:nvPr/>
        </p:nvSpPr>
        <p:spPr>
          <a:xfrm>
            <a:off x="4878722" y="6738788"/>
            <a:ext cx="36791" cy="50990"/>
          </a:xfrm>
          <a:custGeom>
            <a:avLst/>
            <a:gdLst/>
            <a:ahLst/>
            <a:cxnLst/>
            <a:rect l="l" t="t" r="r" b="b"/>
            <a:pathLst>
              <a:path w="36791" h="50990">
                <a:moveTo>
                  <a:pt x="2544" y="22745"/>
                </a:moveTo>
                <a:lnTo>
                  <a:pt x="11231" y="32177"/>
                </a:lnTo>
                <a:lnTo>
                  <a:pt x="17500" y="34251"/>
                </a:lnTo>
                <a:lnTo>
                  <a:pt x="25742" y="35293"/>
                </a:lnTo>
                <a:lnTo>
                  <a:pt x="31965" y="42062"/>
                </a:lnTo>
                <a:lnTo>
                  <a:pt x="33807" y="50990"/>
                </a:lnTo>
                <a:lnTo>
                  <a:pt x="35267" y="48259"/>
                </a:lnTo>
                <a:lnTo>
                  <a:pt x="36309" y="45148"/>
                </a:lnTo>
                <a:lnTo>
                  <a:pt x="36791" y="41795"/>
                </a:lnTo>
                <a:lnTo>
                  <a:pt x="35182" y="27997"/>
                </a:lnTo>
                <a:lnTo>
                  <a:pt x="27167" y="18385"/>
                </a:lnTo>
                <a:lnTo>
                  <a:pt x="19608" y="15760"/>
                </a:lnTo>
                <a:lnTo>
                  <a:pt x="11366" y="14871"/>
                </a:lnTo>
                <a:lnTo>
                  <a:pt x="4813" y="8381"/>
                </a:lnTo>
                <a:lnTo>
                  <a:pt x="2489" y="0"/>
                </a:lnTo>
                <a:lnTo>
                  <a:pt x="1181" y="2679"/>
                </a:lnTo>
                <a:lnTo>
                  <a:pt x="304" y="5689"/>
                </a:lnTo>
                <a:lnTo>
                  <a:pt x="0" y="8889"/>
                </a:lnTo>
                <a:lnTo>
                  <a:pt x="2544" y="227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2" name="object 4672"/>
          <p:cNvSpPr/>
          <p:nvPr/>
        </p:nvSpPr>
        <p:spPr>
          <a:xfrm>
            <a:off x="4878722" y="6738788"/>
            <a:ext cx="36791" cy="50990"/>
          </a:xfrm>
          <a:custGeom>
            <a:avLst/>
            <a:gdLst/>
            <a:ahLst/>
            <a:cxnLst/>
            <a:rect l="l" t="t" r="r" b="b"/>
            <a:pathLst>
              <a:path w="36791" h="50990">
                <a:moveTo>
                  <a:pt x="17500" y="34251"/>
                </a:moveTo>
                <a:lnTo>
                  <a:pt x="25742" y="35293"/>
                </a:lnTo>
                <a:lnTo>
                  <a:pt x="31965" y="42062"/>
                </a:lnTo>
                <a:lnTo>
                  <a:pt x="33807" y="50990"/>
                </a:lnTo>
                <a:lnTo>
                  <a:pt x="35267" y="48259"/>
                </a:lnTo>
                <a:lnTo>
                  <a:pt x="36309" y="45148"/>
                </a:lnTo>
                <a:lnTo>
                  <a:pt x="36791" y="41795"/>
                </a:lnTo>
                <a:lnTo>
                  <a:pt x="35182" y="27997"/>
                </a:lnTo>
                <a:lnTo>
                  <a:pt x="27167" y="18385"/>
                </a:lnTo>
                <a:lnTo>
                  <a:pt x="19608" y="15760"/>
                </a:lnTo>
                <a:lnTo>
                  <a:pt x="11366" y="14871"/>
                </a:lnTo>
                <a:lnTo>
                  <a:pt x="4813" y="8381"/>
                </a:lnTo>
                <a:lnTo>
                  <a:pt x="2489" y="0"/>
                </a:lnTo>
                <a:lnTo>
                  <a:pt x="1181" y="2679"/>
                </a:lnTo>
                <a:lnTo>
                  <a:pt x="304" y="5689"/>
                </a:lnTo>
                <a:lnTo>
                  <a:pt x="0" y="8889"/>
                </a:lnTo>
                <a:lnTo>
                  <a:pt x="2544" y="22745"/>
                </a:lnTo>
                <a:lnTo>
                  <a:pt x="11231" y="32177"/>
                </a:lnTo>
                <a:lnTo>
                  <a:pt x="17500" y="342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3" name="object 4673"/>
          <p:cNvSpPr/>
          <p:nvPr/>
        </p:nvSpPr>
        <p:spPr>
          <a:xfrm>
            <a:off x="4880427" y="6720675"/>
            <a:ext cx="37490" cy="50253"/>
          </a:xfrm>
          <a:custGeom>
            <a:avLst/>
            <a:gdLst/>
            <a:ahLst/>
            <a:cxnLst/>
            <a:rect l="l" t="t" r="r" b="b"/>
            <a:pathLst>
              <a:path w="37490" h="50253">
                <a:moveTo>
                  <a:pt x="36334" y="47510"/>
                </a:moveTo>
                <a:lnTo>
                  <a:pt x="36435" y="47133"/>
                </a:lnTo>
                <a:lnTo>
                  <a:pt x="36435" y="34636"/>
                </a:lnTo>
                <a:lnTo>
                  <a:pt x="35137" y="26833"/>
                </a:lnTo>
                <a:lnTo>
                  <a:pt x="26581" y="17417"/>
                </a:lnTo>
                <a:lnTo>
                  <a:pt x="19646" y="15341"/>
                </a:lnTo>
                <a:lnTo>
                  <a:pt x="11290" y="14643"/>
                </a:lnTo>
                <a:lnTo>
                  <a:pt x="4978" y="8318"/>
                </a:lnTo>
                <a:lnTo>
                  <a:pt x="2324" y="0"/>
                </a:lnTo>
                <a:lnTo>
                  <a:pt x="1219" y="2717"/>
                </a:lnTo>
                <a:lnTo>
                  <a:pt x="304" y="5715"/>
                </a:lnTo>
                <a:lnTo>
                  <a:pt x="0" y="8940"/>
                </a:lnTo>
                <a:lnTo>
                  <a:pt x="2530" y="22636"/>
                </a:lnTo>
                <a:lnTo>
                  <a:pt x="11407" y="31873"/>
                </a:lnTo>
                <a:lnTo>
                  <a:pt x="17906" y="33870"/>
                </a:lnTo>
                <a:lnTo>
                  <a:pt x="26098" y="34721"/>
                </a:lnTo>
                <a:lnTo>
                  <a:pt x="32854" y="41402"/>
                </a:lnTo>
                <a:lnTo>
                  <a:pt x="34810" y="50253"/>
                </a:lnTo>
                <a:lnTo>
                  <a:pt x="36334" y="475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4" name="object 4674"/>
          <p:cNvSpPr/>
          <p:nvPr/>
        </p:nvSpPr>
        <p:spPr>
          <a:xfrm>
            <a:off x="4880427" y="6720675"/>
            <a:ext cx="37490" cy="50253"/>
          </a:xfrm>
          <a:custGeom>
            <a:avLst/>
            <a:gdLst/>
            <a:ahLst/>
            <a:cxnLst/>
            <a:rect l="l" t="t" r="r" b="b"/>
            <a:pathLst>
              <a:path w="37490" h="50253">
                <a:moveTo>
                  <a:pt x="36334" y="47510"/>
                </a:moveTo>
                <a:lnTo>
                  <a:pt x="36435" y="47133"/>
                </a:lnTo>
              </a:path>
              <a:path w="37490" h="50253">
                <a:moveTo>
                  <a:pt x="36435" y="34636"/>
                </a:moveTo>
                <a:lnTo>
                  <a:pt x="35137" y="26833"/>
                </a:lnTo>
                <a:lnTo>
                  <a:pt x="26581" y="17417"/>
                </a:lnTo>
                <a:lnTo>
                  <a:pt x="19646" y="15341"/>
                </a:lnTo>
                <a:lnTo>
                  <a:pt x="11290" y="14643"/>
                </a:lnTo>
                <a:lnTo>
                  <a:pt x="4978" y="8318"/>
                </a:lnTo>
                <a:lnTo>
                  <a:pt x="2324" y="0"/>
                </a:lnTo>
                <a:lnTo>
                  <a:pt x="1219" y="2717"/>
                </a:lnTo>
                <a:lnTo>
                  <a:pt x="304" y="5715"/>
                </a:lnTo>
                <a:lnTo>
                  <a:pt x="0" y="8940"/>
                </a:lnTo>
                <a:lnTo>
                  <a:pt x="2530" y="22636"/>
                </a:lnTo>
                <a:lnTo>
                  <a:pt x="11407" y="31873"/>
                </a:lnTo>
                <a:lnTo>
                  <a:pt x="17906" y="33870"/>
                </a:lnTo>
                <a:lnTo>
                  <a:pt x="26098" y="34721"/>
                </a:lnTo>
                <a:lnTo>
                  <a:pt x="32854" y="41402"/>
                </a:lnTo>
                <a:lnTo>
                  <a:pt x="34810" y="50253"/>
                </a:lnTo>
                <a:lnTo>
                  <a:pt x="36334" y="475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5" name="object 4675"/>
          <p:cNvSpPr/>
          <p:nvPr/>
        </p:nvSpPr>
        <p:spPr>
          <a:xfrm>
            <a:off x="4881492" y="6702502"/>
            <a:ext cx="38214" cy="49491"/>
          </a:xfrm>
          <a:custGeom>
            <a:avLst/>
            <a:gdLst/>
            <a:ahLst/>
            <a:cxnLst/>
            <a:rect l="l" t="t" r="r" b="b"/>
            <a:pathLst>
              <a:path w="38214" h="49491">
                <a:moveTo>
                  <a:pt x="35369" y="25651"/>
                </a:moveTo>
                <a:lnTo>
                  <a:pt x="27113" y="16946"/>
                </a:lnTo>
                <a:lnTo>
                  <a:pt x="19926" y="14960"/>
                </a:lnTo>
                <a:lnTo>
                  <a:pt x="11645" y="14439"/>
                </a:lnTo>
                <a:lnTo>
                  <a:pt x="4775" y="8254"/>
                </a:lnTo>
                <a:lnTo>
                  <a:pt x="2031" y="0"/>
                </a:lnTo>
                <a:lnTo>
                  <a:pt x="863" y="2730"/>
                </a:lnTo>
                <a:lnTo>
                  <a:pt x="139" y="5765"/>
                </a:lnTo>
                <a:lnTo>
                  <a:pt x="0" y="8991"/>
                </a:lnTo>
                <a:lnTo>
                  <a:pt x="3325" y="23023"/>
                </a:lnTo>
                <a:lnTo>
                  <a:pt x="12791" y="32011"/>
                </a:lnTo>
                <a:lnTo>
                  <a:pt x="18580" y="33515"/>
                </a:lnTo>
                <a:lnTo>
                  <a:pt x="26847" y="34175"/>
                </a:lnTo>
                <a:lnTo>
                  <a:pt x="33400" y="40665"/>
                </a:lnTo>
                <a:lnTo>
                  <a:pt x="35369" y="48308"/>
                </a:lnTo>
                <a:lnTo>
                  <a:pt x="35369" y="256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6" name="object 4676"/>
          <p:cNvSpPr/>
          <p:nvPr/>
        </p:nvSpPr>
        <p:spPr>
          <a:xfrm>
            <a:off x="4881492" y="6702502"/>
            <a:ext cx="38214" cy="49491"/>
          </a:xfrm>
          <a:custGeom>
            <a:avLst/>
            <a:gdLst/>
            <a:ahLst/>
            <a:cxnLst/>
            <a:rect l="l" t="t" r="r" b="b"/>
            <a:pathLst>
              <a:path w="38214" h="49491">
                <a:moveTo>
                  <a:pt x="35369" y="25651"/>
                </a:moveTo>
                <a:lnTo>
                  <a:pt x="27113" y="16946"/>
                </a:lnTo>
                <a:lnTo>
                  <a:pt x="19926" y="14960"/>
                </a:lnTo>
                <a:lnTo>
                  <a:pt x="11645" y="14439"/>
                </a:lnTo>
                <a:lnTo>
                  <a:pt x="4775" y="8254"/>
                </a:lnTo>
                <a:lnTo>
                  <a:pt x="2031" y="0"/>
                </a:lnTo>
                <a:lnTo>
                  <a:pt x="863" y="2730"/>
                </a:lnTo>
                <a:lnTo>
                  <a:pt x="139" y="5765"/>
                </a:lnTo>
                <a:lnTo>
                  <a:pt x="0" y="8991"/>
                </a:lnTo>
                <a:lnTo>
                  <a:pt x="3325" y="23023"/>
                </a:lnTo>
                <a:lnTo>
                  <a:pt x="12791" y="32011"/>
                </a:lnTo>
                <a:lnTo>
                  <a:pt x="18580" y="33515"/>
                </a:lnTo>
                <a:lnTo>
                  <a:pt x="26847" y="34175"/>
                </a:lnTo>
                <a:lnTo>
                  <a:pt x="33400" y="40665"/>
                </a:lnTo>
                <a:lnTo>
                  <a:pt x="35369" y="4830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7" name="object 4677"/>
          <p:cNvSpPr/>
          <p:nvPr/>
        </p:nvSpPr>
        <p:spPr>
          <a:xfrm>
            <a:off x="4882273" y="6684325"/>
            <a:ext cx="39065" cy="48717"/>
          </a:xfrm>
          <a:custGeom>
            <a:avLst/>
            <a:gdLst/>
            <a:ahLst/>
            <a:cxnLst/>
            <a:rect l="l" t="t" r="r" b="b"/>
            <a:pathLst>
              <a:path w="39065" h="48717">
                <a:moveTo>
                  <a:pt x="34589" y="23822"/>
                </a:moveTo>
                <a:lnTo>
                  <a:pt x="26485" y="16052"/>
                </a:lnTo>
                <a:lnTo>
                  <a:pt x="19951" y="14528"/>
                </a:lnTo>
                <a:lnTo>
                  <a:pt x="11658" y="14223"/>
                </a:lnTo>
                <a:lnTo>
                  <a:pt x="4775" y="8204"/>
                </a:lnTo>
                <a:lnTo>
                  <a:pt x="2032" y="0"/>
                </a:lnTo>
                <a:lnTo>
                  <a:pt x="863" y="2768"/>
                </a:lnTo>
                <a:lnTo>
                  <a:pt x="139" y="5816"/>
                </a:lnTo>
                <a:lnTo>
                  <a:pt x="0" y="9042"/>
                </a:lnTo>
                <a:lnTo>
                  <a:pt x="3366" y="22856"/>
                </a:lnTo>
                <a:lnTo>
                  <a:pt x="13052" y="31652"/>
                </a:lnTo>
                <a:lnTo>
                  <a:pt x="19151" y="33134"/>
                </a:lnTo>
                <a:lnTo>
                  <a:pt x="27343" y="33591"/>
                </a:lnTo>
                <a:lnTo>
                  <a:pt x="34544" y="39954"/>
                </a:lnTo>
                <a:lnTo>
                  <a:pt x="34589" y="40141"/>
                </a:lnTo>
                <a:lnTo>
                  <a:pt x="34589" y="238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8" name="object 4678"/>
          <p:cNvSpPr/>
          <p:nvPr/>
        </p:nvSpPr>
        <p:spPr>
          <a:xfrm>
            <a:off x="4882273" y="6684325"/>
            <a:ext cx="39065" cy="48717"/>
          </a:xfrm>
          <a:custGeom>
            <a:avLst/>
            <a:gdLst/>
            <a:ahLst/>
            <a:cxnLst/>
            <a:rect l="l" t="t" r="r" b="b"/>
            <a:pathLst>
              <a:path w="39065" h="48717">
                <a:moveTo>
                  <a:pt x="34589" y="23822"/>
                </a:moveTo>
                <a:lnTo>
                  <a:pt x="26485" y="16052"/>
                </a:lnTo>
                <a:lnTo>
                  <a:pt x="19951" y="14528"/>
                </a:lnTo>
                <a:lnTo>
                  <a:pt x="11658" y="14223"/>
                </a:lnTo>
                <a:lnTo>
                  <a:pt x="4775" y="8204"/>
                </a:lnTo>
                <a:lnTo>
                  <a:pt x="2032" y="0"/>
                </a:lnTo>
                <a:lnTo>
                  <a:pt x="863" y="2768"/>
                </a:lnTo>
                <a:lnTo>
                  <a:pt x="139" y="5816"/>
                </a:lnTo>
                <a:lnTo>
                  <a:pt x="0" y="9042"/>
                </a:lnTo>
                <a:lnTo>
                  <a:pt x="3366" y="22856"/>
                </a:lnTo>
                <a:lnTo>
                  <a:pt x="13052" y="31652"/>
                </a:lnTo>
                <a:lnTo>
                  <a:pt x="19151" y="33134"/>
                </a:lnTo>
                <a:lnTo>
                  <a:pt x="27343" y="33591"/>
                </a:lnTo>
                <a:lnTo>
                  <a:pt x="34544" y="39954"/>
                </a:lnTo>
                <a:lnTo>
                  <a:pt x="34589" y="401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9" name="object 4679"/>
          <p:cNvSpPr/>
          <p:nvPr/>
        </p:nvSpPr>
        <p:spPr>
          <a:xfrm>
            <a:off x="4882574" y="6666145"/>
            <a:ext cx="39585" cy="47891"/>
          </a:xfrm>
          <a:custGeom>
            <a:avLst/>
            <a:gdLst/>
            <a:ahLst/>
            <a:cxnLst/>
            <a:rect l="l" t="t" r="r" b="b"/>
            <a:pathLst>
              <a:path w="39585" h="47891">
                <a:moveTo>
                  <a:pt x="34288" y="22316"/>
                </a:moveTo>
                <a:lnTo>
                  <a:pt x="26753" y="15431"/>
                </a:lnTo>
                <a:lnTo>
                  <a:pt x="20243" y="14109"/>
                </a:lnTo>
                <a:lnTo>
                  <a:pt x="11950" y="13982"/>
                </a:lnTo>
                <a:lnTo>
                  <a:pt x="4775" y="8127"/>
                </a:lnTo>
                <a:lnTo>
                  <a:pt x="1612" y="0"/>
                </a:lnTo>
                <a:lnTo>
                  <a:pt x="571" y="2793"/>
                </a:lnTo>
                <a:lnTo>
                  <a:pt x="0" y="5854"/>
                </a:lnTo>
                <a:lnTo>
                  <a:pt x="38" y="9080"/>
                </a:lnTo>
                <a:lnTo>
                  <a:pt x="4068" y="23101"/>
                </a:lnTo>
                <a:lnTo>
                  <a:pt x="14097" y="31612"/>
                </a:lnTo>
                <a:lnTo>
                  <a:pt x="19646" y="32715"/>
                </a:lnTo>
                <a:lnTo>
                  <a:pt x="27952" y="32994"/>
                </a:lnTo>
                <a:lnTo>
                  <a:pt x="34288" y="38686"/>
                </a:lnTo>
                <a:lnTo>
                  <a:pt x="34288" y="223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0" name="object 4680"/>
          <p:cNvSpPr/>
          <p:nvPr/>
        </p:nvSpPr>
        <p:spPr>
          <a:xfrm>
            <a:off x="4882574" y="6666145"/>
            <a:ext cx="39585" cy="47891"/>
          </a:xfrm>
          <a:custGeom>
            <a:avLst/>
            <a:gdLst/>
            <a:ahLst/>
            <a:cxnLst/>
            <a:rect l="l" t="t" r="r" b="b"/>
            <a:pathLst>
              <a:path w="39585" h="47891">
                <a:moveTo>
                  <a:pt x="34288" y="22316"/>
                </a:moveTo>
                <a:lnTo>
                  <a:pt x="26753" y="15431"/>
                </a:lnTo>
                <a:lnTo>
                  <a:pt x="20243" y="14109"/>
                </a:lnTo>
                <a:lnTo>
                  <a:pt x="11950" y="13982"/>
                </a:lnTo>
                <a:lnTo>
                  <a:pt x="4775" y="8127"/>
                </a:lnTo>
                <a:lnTo>
                  <a:pt x="1612" y="0"/>
                </a:lnTo>
                <a:lnTo>
                  <a:pt x="571" y="2793"/>
                </a:lnTo>
                <a:lnTo>
                  <a:pt x="0" y="5854"/>
                </a:lnTo>
                <a:lnTo>
                  <a:pt x="38" y="9080"/>
                </a:lnTo>
                <a:lnTo>
                  <a:pt x="4068" y="23101"/>
                </a:lnTo>
                <a:lnTo>
                  <a:pt x="14097" y="31612"/>
                </a:lnTo>
                <a:lnTo>
                  <a:pt x="19646" y="32715"/>
                </a:lnTo>
                <a:lnTo>
                  <a:pt x="27952" y="32994"/>
                </a:lnTo>
                <a:lnTo>
                  <a:pt x="34288" y="3868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1" name="object 4681"/>
          <p:cNvSpPr/>
          <p:nvPr/>
        </p:nvSpPr>
        <p:spPr>
          <a:xfrm>
            <a:off x="4882435" y="6647958"/>
            <a:ext cx="40538" cy="47053"/>
          </a:xfrm>
          <a:custGeom>
            <a:avLst/>
            <a:gdLst/>
            <a:ahLst/>
            <a:cxnLst/>
            <a:rect l="l" t="t" r="r" b="b"/>
            <a:pathLst>
              <a:path w="40538" h="47053">
                <a:moveTo>
                  <a:pt x="34427" y="21479"/>
                </a:moveTo>
                <a:lnTo>
                  <a:pt x="26515" y="14775"/>
                </a:lnTo>
                <a:lnTo>
                  <a:pt x="20231" y="13677"/>
                </a:lnTo>
                <a:lnTo>
                  <a:pt x="11925" y="13754"/>
                </a:lnTo>
                <a:lnTo>
                  <a:pt x="4749" y="8051"/>
                </a:lnTo>
                <a:lnTo>
                  <a:pt x="1587" y="0"/>
                </a:lnTo>
                <a:lnTo>
                  <a:pt x="558" y="2819"/>
                </a:lnTo>
                <a:lnTo>
                  <a:pt x="0" y="5892"/>
                </a:lnTo>
                <a:lnTo>
                  <a:pt x="25" y="9118"/>
                </a:lnTo>
                <a:lnTo>
                  <a:pt x="4247" y="22993"/>
                </a:lnTo>
                <a:lnTo>
                  <a:pt x="14709" y="31280"/>
                </a:lnTo>
                <a:lnTo>
                  <a:pt x="20383" y="32296"/>
                </a:lnTo>
                <a:lnTo>
                  <a:pt x="28765" y="32384"/>
                </a:lnTo>
                <a:lnTo>
                  <a:pt x="34427" y="37185"/>
                </a:lnTo>
                <a:lnTo>
                  <a:pt x="34427" y="214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2" name="object 4682"/>
          <p:cNvSpPr/>
          <p:nvPr/>
        </p:nvSpPr>
        <p:spPr>
          <a:xfrm>
            <a:off x="4882435" y="6647958"/>
            <a:ext cx="40538" cy="47053"/>
          </a:xfrm>
          <a:custGeom>
            <a:avLst/>
            <a:gdLst/>
            <a:ahLst/>
            <a:cxnLst/>
            <a:rect l="l" t="t" r="r" b="b"/>
            <a:pathLst>
              <a:path w="40538" h="47053">
                <a:moveTo>
                  <a:pt x="34427" y="21479"/>
                </a:moveTo>
                <a:lnTo>
                  <a:pt x="26515" y="14775"/>
                </a:lnTo>
                <a:lnTo>
                  <a:pt x="20231" y="13677"/>
                </a:lnTo>
                <a:lnTo>
                  <a:pt x="11925" y="13754"/>
                </a:lnTo>
                <a:lnTo>
                  <a:pt x="4749" y="8051"/>
                </a:lnTo>
                <a:lnTo>
                  <a:pt x="1587" y="0"/>
                </a:lnTo>
                <a:lnTo>
                  <a:pt x="558" y="2819"/>
                </a:lnTo>
                <a:lnTo>
                  <a:pt x="0" y="5892"/>
                </a:lnTo>
                <a:lnTo>
                  <a:pt x="25" y="9118"/>
                </a:lnTo>
                <a:lnTo>
                  <a:pt x="4247" y="22993"/>
                </a:lnTo>
                <a:lnTo>
                  <a:pt x="14709" y="31280"/>
                </a:lnTo>
                <a:lnTo>
                  <a:pt x="20383" y="32296"/>
                </a:lnTo>
                <a:lnTo>
                  <a:pt x="28765" y="32384"/>
                </a:lnTo>
                <a:lnTo>
                  <a:pt x="34427" y="371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3" name="object 4683"/>
          <p:cNvSpPr/>
          <p:nvPr/>
        </p:nvSpPr>
        <p:spPr>
          <a:xfrm>
            <a:off x="4881894" y="6629788"/>
            <a:ext cx="41008" cy="46189"/>
          </a:xfrm>
          <a:custGeom>
            <a:avLst/>
            <a:gdLst/>
            <a:ahLst/>
            <a:cxnLst/>
            <a:rect l="l" t="t" r="r" b="b"/>
            <a:pathLst>
              <a:path w="41008" h="46189">
                <a:moveTo>
                  <a:pt x="34968" y="20846"/>
                </a:moveTo>
                <a:lnTo>
                  <a:pt x="26961" y="14207"/>
                </a:lnTo>
                <a:lnTo>
                  <a:pt x="20612" y="13233"/>
                </a:lnTo>
                <a:lnTo>
                  <a:pt x="12369" y="13500"/>
                </a:lnTo>
                <a:lnTo>
                  <a:pt x="4851" y="7975"/>
                </a:lnTo>
                <a:lnTo>
                  <a:pt x="1282" y="0"/>
                </a:lnTo>
                <a:lnTo>
                  <a:pt x="393" y="2844"/>
                </a:lnTo>
                <a:lnTo>
                  <a:pt x="0" y="5930"/>
                </a:lnTo>
                <a:lnTo>
                  <a:pt x="190" y="9143"/>
                </a:lnTo>
                <a:lnTo>
                  <a:pt x="4679" y="22958"/>
                </a:lnTo>
                <a:lnTo>
                  <a:pt x="15162" y="30996"/>
                </a:lnTo>
                <a:lnTo>
                  <a:pt x="20777" y="31851"/>
                </a:lnTo>
                <a:lnTo>
                  <a:pt x="29057" y="31749"/>
                </a:lnTo>
                <a:lnTo>
                  <a:pt x="34968" y="36553"/>
                </a:lnTo>
                <a:lnTo>
                  <a:pt x="34968" y="208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4" name="object 4684"/>
          <p:cNvSpPr/>
          <p:nvPr/>
        </p:nvSpPr>
        <p:spPr>
          <a:xfrm>
            <a:off x="4881894" y="6629788"/>
            <a:ext cx="41008" cy="46189"/>
          </a:xfrm>
          <a:custGeom>
            <a:avLst/>
            <a:gdLst/>
            <a:ahLst/>
            <a:cxnLst/>
            <a:rect l="l" t="t" r="r" b="b"/>
            <a:pathLst>
              <a:path w="41008" h="46189">
                <a:moveTo>
                  <a:pt x="34968" y="20846"/>
                </a:moveTo>
                <a:lnTo>
                  <a:pt x="26961" y="14207"/>
                </a:lnTo>
                <a:lnTo>
                  <a:pt x="20612" y="13233"/>
                </a:lnTo>
                <a:lnTo>
                  <a:pt x="12369" y="13500"/>
                </a:lnTo>
                <a:lnTo>
                  <a:pt x="4851" y="7975"/>
                </a:lnTo>
                <a:lnTo>
                  <a:pt x="1282" y="0"/>
                </a:lnTo>
                <a:lnTo>
                  <a:pt x="393" y="2844"/>
                </a:lnTo>
                <a:lnTo>
                  <a:pt x="0" y="5930"/>
                </a:lnTo>
                <a:lnTo>
                  <a:pt x="190" y="9143"/>
                </a:lnTo>
                <a:lnTo>
                  <a:pt x="4679" y="22958"/>
                </a:lnTo>
                <a:lnTo>
                  <a:pt x="15162" y="30996"/>
                </a:lnTo>
                <a:lnTo>
                  <a:pt x="20777" y="31851"/>
                </a:lnTo>
                <a:lnTo>
                  <a:pt x="29057" y="31749"/>
                </a:lnTo>
                <a:lnTo>
                  <a:pt x="34968" y="3655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5" name="object 4685"/>
          <p:cNvSpPr/>
          <p:nvPr/>
        </p:nvSpPr>
        <p:spPr>
          <a:xfrm>
            <a:off x="4880772" y="6611644"/>
            <a:ext cx="41960" cy="45288"/>
          </a:xfrm>
          <a:custGeom>
            <a:avLst/>
            <a:gdLst/>
            <a:ahLst/>
            <a:cxnLst/>
            <a:rect l="l" t="t" r="r" b="b"/>
            <a:pathLst>
              <a:path w="41960" h="45288">
                <a:moveTo>
                  <a:pt x="36089" y="20651"/>
                </a:moveTo>
                <a:lnTo>
                  <a:pt x="27465" y="13781"/>
                </a:lnTo>
                <a:lnTo>
                  <a:pt x="20637" y="12801"/>
                </a:lnTo>
                <a:lnTo>
                  <a:pt x="12344" y="13258"/>
                </a:lnTo>
                <a:lnTo>
                  <a:pt x="4876" y="7899"/>
                </a:lnTo>
                <a:lnTo>
                  <a:pt x="1295" y="0"/>
                </a:lnTo>
                <a:lnTo>
                  <a:pt x="406" y="2857"/>
                </a:lnTo>
                <a:lnTo>
                  <a:pt x="0" y="5956"/>
                </a:lnTo>
                <a:lnTo>
                  <a:pt x="203" y="9182"/>
                </a:lnTo>
                <a:lnTo>
                  <a:pt x="5005" y="22649"/>
                </a:lnTo>
                <a:lnTo>
                  <a:pt x="15594" y="30497"/>
                </a:lnTo>
                <a:lnTo>
                  <a:pt x="21729" y="31381"/>
                </a:lnTo>
                <a:lnTo>
                  <a:pt x="30035" y="31076"/>
                </a:lnTo>
                <a:lnTo>
                  <a:pt x="36089" y="35885"/>
                </a:lnTo>
                <a:lnTo>
                  <a:pt x="36089" y="206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6" name="object 4686"/>
          <p:cNvSpPr/>
          <p:nvPr/>
        </p:nvSpPr>
        <p:spPr>
          <a:xfrm>
            <a:off x="4880772" y="6611644"/>
            <a:ext cx="41960" cy="45288"/>
          </a:xfrm>
          <a:custGeom>
            <a:avLst/>
            <a:gdLst/>
            <a:ahLst/>
            <a:cxnLst/>
            <a:rect l="l" t="t" r="r" b="b"/>
            <a:pathLst>
              <a:path w="41960" h="45288">
                <a:moveTo>
                  <a:pt x="36089" y="20651"/>
                </a:moveTo>
                <a:lnTo>
                  <a:pt x="27465" y="13781"/>
                </a:lnTo>
                <a:lnTo>
                  <a:pt x="20637" y="12801"/>
                </a:lnTo>
                <a:lnTo>
                  <a:pt x="12344" y="13258"/>
                </a:lnTo>
                <a:lnTo>
                  <a:pt x="4876" y="7899"/>
                </a:lnTo>
                <a:lnTo>
                  <a:pt x="1295" y="0"/>
                </a:lnTo>
                <a:lnTo>
                  <a:pt x="406" y="2857"/>
                </a:lnTo>
                <a:lnTo>
                  <a:pt x="0" y="5956"/>
                </a:lnTo>
                <a:lnTo>
                  <a:pt x="203" y="9182"/>
                </a:lnTo>
                <a:lnTo>
                  <a:pt x="5005" y="22649"/>
                </a:lnTo>
                <a:lnTo>
                  <a:pt x="15594" y="30497"/>
                </a:lnTo>
                <a:lnTo>
                  <a:pt x="21729" y="31381"/>
                </a:lnTo>
                <a:lnTo>
                  <a:pt x="30035" y="31076"/>
                </a:lnTo>
                <a:lnTo>
                  <a:pt x="36089" y="3588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7" name="object 4687"/>
          <p:cNvSpPr/>
          <p:nvPr/>
        </p:nvSpPr>
        <p:spPr>
          <a:xfrm>
            <a:off x="4879560" y="6593561"/>
            <a:ext cx="42481" cy="44335"/>
          </a:xfrm>
          <a:custGeom>
            <a:avLst/>
            <a:gdLst/>
            <a:ahLst/>
            <a:cxnLst/>
            <a:rect l="l" t="t" r="r" b="b"/>
            <a:pathLst>
              <a:path w="42481" h="44335">
                <a:moveTo>
                  <a:pt x="37302" y="20747"/>
                </a:moveTo>
                <a:lnTo>
                  <a:pt x="27720" y="13182"/>
                </a:lnTo>
                <a:lnTo>
                  <a:pt x="20713" y="12306"/>
                </a:lnTo>
                <a:lnTo>
                  <a:pt x="12433" y="12953"/>
                </a:lnTo>
                <a:lnTo>
                  <a:pt x="5105" y="7734"/>
                </a:lnTo>
                <a:lnTo>
                  <a:pt x="914" y="0"/>
                </a:lnTo>
                <a:lnTo>
                  <a:pt x="190" y="2870"/>
                </a:lnTo>
                <a:lnTo>
                  <a:pt x="0" y="5956"/>
                </a:lnTo>
                <a:lnTo>
                  <a:pt x="317" y="9143"/>
                </a:lnTo>
                <a:lnTo>
                  <a:pt x="5104" y="22513"/>
                </a:lnTo>
                <a:lnTo>
                  <a:pt x="15666" y="30133"/>
                </a:lnTo>
                <a:lnTo>
                  <a:pt x="21843" y="30886"/>
                </a:lnTo>
                <a:lnTo>
                  <a:pt x="30124" y="30391"/>
                </a:lnTo>
                <a:lnTo>
                  <a:pt x="37302" y="35680"/>
                </a:lnTo>
                <a:lnTo>
                  <a:pt x="37302" y="20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8" name="object 4688"/>
          <p:cNvSpPr/>
          <p:nvPr/>
        </p:nvSpPr>
        <p:spPr>
          <a:xfrm>
            <a:off x="4879560" y="6593561"/>
            <a:ext cx="42481" cy="44335"/>
          </a:xfrm>
          <a:custGeom>
            <a:avLst/>
            <a:gdLst/>
            <a:ahLst/>
            <a:cxnLst/>
            <a:rect l="l" t="t" r="r" b="b"/>
            <a:pathLst>
              <a:path w="42481" h="44335">
                <a:moveTo>
                  <a:pt x="37302" y="20747"/>
                </a:moveTo>
                <a:lnTo>
                  <a:pt x="27720" y="13182"/>
                </a:lnTo>
                <a:lnTo>
                  <a:pt x="20713" y="12306"/>
                </a:lnTo>
                <a:lnTo>
                  <a:pt x="12433" y="12953"/>
                </a:lnTo>
                <a:lnTo>
                  <a:pt x="5105" y="7734"/>
                </a:lnTo>
                <a:lnTo>
                  <a:pt x="914" y="0"/>
                </a:lnTo>
                <a:lnTo>
                  <a:pt x="190" y="2870"/>
                </a:lnTo>
                <a:lnTo>
                  <a:pt x="0" y="5956"/>
                </a:lnTo>
                <a:lnTo>
                  <a:pt x="317" y="9143"/>
                </a:lnTo>
                <a:lnTo>
                  <a:pt x="5104" y="22513"/>
                </a:lnTo>
                <a:lnTo>
                  <a:pt x="15666" y="30133"/>
                </a:lnTo>
                <a:lnTo>
                  <a:pt x="21843" y="30886"/>
                </a:lnTo>
                <a:lnTo>
                  <a:pt x="30124" y="30391"/>
                </a:lnTo>
                <a:lnTo>
                  <a:pt x="37302" y="3568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9" name="object 4689"/>
          <p:cNvSpPr/>
          <p:nvPr/>
        </p:nvSpPr>
        <p:spPr>
          <a:xfrm>
            <a:off x="4877398" y="6575573"/>
            <a:ext cx="43497" cy="43319"/>
          </a:xfrm>
          <a:custGeom>
            <a:avLst/>
            <a:gdLst/>
            <a:ahLst/>
            <a:cxnLst/>
            <a:rect l="l" t="t" r="r" b="b"/>
            <a:pathLst>
              <a:path w="43497" h="43319">
                <a:moveTo>
                  <a:pt x="39465" y="22575"/>
                </a:moveTo>
                <a:lnTo>
                  <a:pt x="38678" y="20287"/>
                </a:lnTo>
                <a:lnTo>
                  <a:pt x="28427" y="12590"/>
                </a:lnTo>
                <a:lnTo>
                  <a:pt x="20993" y="11772"/>
                </a:lnTo>
                <a:lnTo>
                  <a:pt x="12725" y="12636"/>
                </a:lnTo>
                <a:lnTo>
                  <a:pt x="4965" y="7658"/>
                </a:lnTo>
                <a:lnTo>
                  <a:pt x="939" y="0"/>
                </a:lnTo>
                <a:lnTo>
                  <a:pt x="215" y="2895"/>
                </a:lnTo>
                <a:lnTo>
                  <a:pt x="0" y="5994"/>
                </a:lnTo>
                <a:lnTo>
                  <a:pt x="368" y="9182"/>
                </a:lnTo>
                <a:lnTo>
                  <a:pt x="5775" y="22137"/>
                </a:lnTo>
                <a:lnTo>
                  <a:pt x="16301" y="29545"/>
                </a:lnTo>
                <a:lnTo>
                  <a:pt x="22872" y="30289"/>
                </a:lnTo>
                <a:lnTo>
                  <a:pt x="31140" y="29603"/>
                </a:lnTo>
                <a:lnTo>
                  <a:pt x="38607" y="34963"/>
                </a:lnTo>
                <a:lnTo>
                  <a:pt x="39465" y="36942"/>
                </a:lnTo>
                <a:lnTo>
                  <a:pt x="39465" y="225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0" name="object 4690"/>
          <p:cNvSpPr/>
          <p:nvPr/>
        </p:nvSpPr>
        <p:spPr>
          <a:xfrm>
            <a:off x="4877398" y="6575573"/>
            <a:ext cx="43497" cy="43319"/>
          </a:xfrm>
          <a:custGeom>
            <a:avLst/>
            <a:gdLst/>
            <a:ahLst/>
            <a:cxnLst/>
            <a:rect l="l" t="t" r="r" b="b"/>
            <a:pathLst>
              <a:path w="43497" h="43319">
                <a:moveTo>
                  <a:pt x="39465" y="22575"/>
                </a:moveTo>
                <a:lnTo>
                  <a:pt x="38678" y="20287"/>
                </a:lnTo>
                <a:lnTo>
                  <a:pt x="28427" y="12590"/>
                </a:lnTo>
                <a:lnTo>
                  <a:pt x="20993" y="11772"/>
                </a:lnTo>
                <a:lnTo>
                  <a:pt x="12725" y="12636"/>
                </a:lnTo>
                <a:lnTo>
                  <a:pt x="4965" y="7658"/>
                </a:lnTo>
                <a:lnTo>
                  <a:pt x="939" y="0"/>
                </a:lnTo>
                <a:lnTo>
                  <a:pt x="215" y="2895"/>
                </a:lnTo>
                <a:lnTo>
                  <a:pt x="0" y="5994"/>
                </a:lnTo>
                <a:lnTo>
                  <a:pt x="368" y="9182"/>
                </a:lnTo>
                <a:lnTo>
                  <a:pt x="5775" y="22137"/>
                </a:lnTo>
                <a:lnTo>
                  <a:pt x="16301" y="29545"/>
                </a:lnTo>
                <a:lnTo>
                  <a:pt x="22872" y="30289"/>
                </a:lnTo>
                <a:lnTo>
                  <a:pt x="31140" y="29603"/>
                </a:lnTo>
                <a:lnTo>
                  <a:pt x="38607" y="34963"/>
                </a:lnTo>
                <a:lnTo>
                  <a:pt x="39465" y="369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1" name="object 4691"/>
          <p:cNvSpPr/>
          <p:nvPr/>
        </p:nvSpPr>
        <p:spPr>
          <a:xfrm>
            <a:off x="4875251" y="6557615"/>
            <a:ext cx="44157" cy="42252"/>
          </a:xfrm>
          <a:custGeom>
            <a:avLst/>
            <a:gdLst/>
            <a:ahLst/>
            <a:cxnLst/>
            <a:rect l="l" t="t" r="r" b="b"/>
            <a:pathLst>
              <a:path w="44157" h="42252">
                <a:moveTo>
                  <a:pt x="41611" y="26997"/>
                </a:moveTo>
                <a:lnTo>
                  <a:pt x="38675" y="19445"/>
                </a:lnTo>
                <a:lnTo>
                  <a:pt x="28661" y="11957"/>
                </a:lnTo>
                <a:lnTo>
                  <a:pt x="20942" y="11239"/>
                </a:lnTo>
                <a:lnTo>
                  <a:pt x="12623" y="12331"/>
                </a:lnTo>
                <a:lnTo>
                  <a:pt x="5156" y="7531"/>
                </a:lnTo>
                <a:lnTo>
                  <a:pt x="774" y="0"/>
                </a:lnTo>
                <a:lnTo>
                  <a:pt x="304" y="2882"/>
                </a:lnTo>
                <a:lnTo>
                  <a:pt x="0" y="6007"/>
                </a:lnTo>
                <a:lnTo>
                  <a:pt x="393" y="9194"/>
                </a:lnTo>
                <a:lnTo>
                  <a:pt x="5727" y="21985"/>
                </a:lnTo>
                <a:lnTo>
                  <a:pt x="16320" y="29128"/>
                </a:lnTo>
                <a:lnTo>
                  <a:pt x="23139" y="29730"/>
                </a:lnTo>
                <a:lnTo>
                  <a:pt x="31356" y="28841"/>
                </a:lnTo>
                <a:lnTo>
                  <a:pt x="39243" y="33985"/>
                </a:lnTo>
                <a:lnTo>
                  <a:pt x="41611" y="38927"/>
                </a:lnTo>
                <a:lnTo>
                  <a:pt x="41611" y="269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2" name="object 4692"/>
          <p:cNvSpPr/>
          <p:nvPr/>
        </p:nvSpPr>
        <p:spPr>
          <a:xfrm>
            <a:off x="4875251" y="6557615"/>
            <a:ext cx="44157" cy="42252"/>
          </a:xfrm>
          <a:custGeom>
            <a:avLst/>
            <a:gdLst/>
            <a:ahLst/>
            <a:cxnLst/>
            <a:rect l="l" t="t" r="r" b="b"/>
            <a:pathLst>
              <a:path w="44157" h="42252">
                <a:moveTo>
                  <a:pt x="41611" y="26997"/>
                </a:moveTo>
                <a:lnTo>
                  <a:pt x="38675" y="19445"/>
                </a:lnTo>
                <a:lnTo>
                  <a:pt x="28661" y="11957"/>
                </a:lnTo>
                <a:lnTo>
                  <a:pt x="20942" y="11239"/>
                </a:lnTo>
                <a:lnTo>
                  <a:pt x="12623" y="12331"/>
                </a:lnTo>
                <a:lnTo>
                  <a:pt x="5156" y="7531"/>
                </a:lnTo>
                <a:lnTo>
                  <a:pt x="774" y="0"/>
                </a:lnTo>
                <a:lnTo>
                  <a:pt x="304" y="2882"/>
                </a:lnTo>
                <a:lnTo>
                  <a:pt x="0" y="6007"/>
                </a:lnTo>
                <a:lnTo>
                  <a:pt x="393" y="9194"/>
                </a:lnTo>
                <a:lnTo>
                  <a:pt x="5727" y="21985"/>
                </a:lnTo>
                <a:lnTo>
                  <a:pt x="16320" y="29128"/>
                </a:lnTo>
                <a:lnTo>
                  <a:pt x="23139" y="29730"/>
                </a:lnTo>
                <a:lnTo>
                  <a:pt x="31356" y="28841"/>
                </a:lnTo>
                <a:lnTo>
                  <a:pt x="39243" y="33985"/>
                </a:lnTo>
                <a:lnTo>
                  <a:pt x="41611" y="3892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3" name="object 4693"/>
          <p:cNvSpPr/>
          <p:nvPr/>
        </p:nvSpPr>
        <p:spPr>
          <a:xfrm>
            <a:off x="4872216" y="6539737"/>
            <a:ext cx="44958" cy="41148"/>
          </a:xfrm>
          <a:custGeom>
            <a:avLst/>
            <a:gdLst/>
            <a:ahLst/>
            <a:cxnLst/>
            <a:rect l="l" t="t" r="r" b="b"/>
            <a:pathLst>
              <a:path w="44957" h="41148">
                <a:moveTo>
                  <a:pt x="44645" y="38598"/>
                </a:moveTo>
                <a:lnTo>
                  <a:pt x="44645" y="32157"/>
                </a:lnTo>
                <a:lnTo>
                  <a:pt x="44564" y="31457"/>
                </a:lnTo>
                <a:lnTo>
                  <a:pt x="39509" y="18484"/>
                </a:lnTo>
                <a:lnTo>
                  <a:pt x="29367" y="11256"/>
                </a:lnTo>
                <a:lnTo>
                  <a:pt x="21336" y="10706"/>
                </a:lnTo>
                <a:lnTo>
                  <a:pt x="13131" y="12001"/>
                </a:lnTo>
                <a:lnTo>
                  <a:pt x="5067" y="7454"/>
                </a:lnTo>
                <a:lnTo>
                  <a:pt x="596" y="0"/>
                </a:lnTo>
                <a:lnTo>
                  <a:pt x="38" y="2933"/>
                </a:lnTo>
                <a:lnTo>
                  <a:pt x="0" y="6045"/>
                </a:lnTo>
                <a:lnTo>
                  <a:pt x="571" y="9207"/>
                </a:lnTo>
                <a:lnTo>
                  <a:pt x="6456" y="21672"/>
                </a:lnTo>
                <a:lnTo>
                  <a:pt x="16847" y="28603"/>
                </a:lnTo>
                <a:lnTo>
                  <a:pt x="23977" y="29121"/>
                </a:lnTo>
                <a:lnTo>
                  <a:pt x="32194" y="28003"/>
                </a:lnTo>
                <a:lnTo>
                  <a:pt x="39966" y="32956"/>
                </a:lnTo>
                <a:lnTo>
                  <a:pt x="44056" y="41148"/>
                </a:lnTo>
                <a:lnTo>
                  <a:pt x="44645" y="385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4" name="object 4694"/>
          <p:cNvSpPr/>
          <p:nvPr/>
        </p:nvSpPr>
        <p:spPr>
          <a:xfrm>
            <a:off x="4872216" y="6539737"/>
            <a:ext cx="44958" cy="41148"/>
          </a:xfrm>
          <a:custGeom>
            <a:avLst/>
            <a:gdLst/>
            <a:ahLst/>
            <a:cxnLst/>
            <a:rect l="l" t="t" r="r" b="b"/>
            <a:pathLst>
              <a:path w="44957" h="41148">
                <a:moveTo>
                  <a:pt x="44645" y="32157"/>
                </a:moveTo>
                <a:lnTo>
                  <a:pt x="44564" y="31457"/>
                </a:lnTo>
                <a:lnTo>
                  <a:pt x="39509" y="18484"/>
                </a:lnTo>
                <a:lnTo>
                  <a:pt x="29367" y="11256"/>
                </a:lnTo>
                <a:lnTo>
                  <a:pt x="21336" y="10706"/>
                </a:lnTo>
                <a:lnTo>
                  <a:pt x="13131" y="12001"/>
                </a:lnTo>
                <a:lnTo>
                  <a:pt x="5067" y="7454"/>
                </a:lnTo>
                <a:lnTo>
                  <a:pt x="596" y="0"/>
                </a:lnTo>
                <a:lnTo>
                  <a:pt x="38" y="2933"/>
                </a:lnTo>
                <a:lnTo>
                  <a:pt x="0" y="6045"/>
                </a:lnTo>
                <a:lnTo>
                  <a:pt x="571" y="9207"/>
                </a:lnTo>
                <a:lnTo>
                  <a:pt x="6456" y="21672"/>
                </a:lnTo>
                <a:lnTo>
                  <a:pt x="16847" y="28603"/>
                </a:lnTo>
                <a:lnTo>
                  <a:pt x="23977" y="29121"/>
                </a:lnTo>
                <a:lnTo>
                  <a:pt x="32194" y="28003"/>
                </a:lnTo>
                <a:lnTo>
                  <a:pt x="39966" y="32956"/>
                </a:lnTo>
                <a:lnTo>
                  <a:pt x="44056" y="41148"/>
                </a:lnTo>
                <a:lnTo>
                  <a:pt x="44645" y="3859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5" name="object 4695"/>
          <p:cNvSpPr/>
          <p:nvPr/>
        </p:nvSpPr>
        <p:spPr>
          <a:xfrm>
            <a:off x="4869005" y="6521880"/>
            <a:ext cx="46037" cy="40030"/>
          </a:xfrm>
          <a:custGeom>
            <a:avLst/>
            <a:gdLst/>
            <a:ahLst/>
            <a:cxnLst/>
            <a:rect l="l" t="t" r="r" b="b"/>
            <a:pathLst>
              <a:path w="46037" h="40030">
                <a:moveTo>
                  <a:pt x="571" y="9245"/>
                </a:moveTo>
                <a:lnTo>
                  <a:pt x="6441" y="21486"/>
                </a:lnTo>
                <a:lnTo>
                  <a:pt x="17055" y="28165"/>
                </a:lnTo>
                <a:lnTo>
                  <a:pt x="24549" y="28562"/>
                </a:lnTo>
                <a:lnTo>
                  <a:pt x="32626" y="27241"/>
                </a:lnTo>
                <a:lnTo>
                  <a:pt x="41097" y="31902"/>
                </a:lnTo>
                <a:lnTo>
                  <a:pt x="45008" y="40030"/>
                </a:lnTo>
                <a:lnTo>
                  <a:pt x="45656" y="36995"/>
                </a:lnTo>
                <a:lnTo>
                  <a:pt x="46037" y="33655"/>
                </a:lnTo>
                <a:lnTo>
                  <a:pt x="45351" y="30327"/>
                </a:lnTo>
                <a:lnTo>
                  <a:pt x="39654" y="17729"/>
                </a:lnTo>
                <a:lnTo>
                  <a:pt x="29536" y="10715"/>
                </a:lnTo>
                <a:lnTo>
                  <a:pt x="21234" y="10248"/>
                </a:lnTo>
                <a:lnTo>
                  <a:pt x="13080" y="11747"/>
                </a:lnTo>
                <a:lnTo>
                  <a:pt x="5041" y="7378"/>
                </a:lnTo>
                <a:lnTo>
                  <a:pt x="584" y="0"/>
                </a:lnTo>
                <a:lnTo>
                  <a:pt x="38" y="2959"/>
                </a:lnTo>
                <a:lnTo>
                  <a:pt x="0" y="6083"/>
                </a:lnTo>
                <a:lnTo>
                  <a:pt x="571" y="92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6" name="object 4696"/>
          <p:cNvSpPr/>
          <p:nvPr/>
        </p:nvSpPr>
        <p:spPr>
          <a:xfrm>
            <a:off x="4869005" y="6521880"/>
            <a:ext cx="46037" cy="40030"/>
          </a:xfrm>
          <a:custGeom>
            <a:avLst/>
            <a:gdLst/>
            <a:ahLst/>
            <a:cxnLst/>
            <a:rect l="l" t="t" r="r" b="b"/>
            <a:pathLst>
              <a:path w="46037" h="40030">
                <a:moveTo>
                  <a:pt x="24549" y="28562"/>
                </a:moveTo>
                <a:lnTo>
                  <a:pt x="32626" y="27241"/>
                </a:lnTo>
                <a:lnTo>
                  <a:pt x="41097" y="31902"/>
                </a:lnTo>
                <a:lnTo>
                  <a:pt x="45008" y="40030"/>
                </a:lnTo>
                <a:lnTo>
                  <a:pt x="45656" y="36995"/>
                </a:lnTo>
                <a:lnTo>
                  <a:pt x="46037" y="33655"/>
                </a:lnTo>
                <a:lnTo>
                  <a:pt x="45351" y="30327"/>
                </a:lnTo>
                <a:lnTo>
                  <a:pt x="39654" y="17729"/>
                </a:lnTo>
                <a:lnTo>
                  <a:pt x="29536" y="10715"/>
                </a:lnTo>
                <a:lnTo>
                  <a:pt x="21234" y="10248"/>
                </a:lnTo>
                <a:lnTo>
                  <a:pt x="13080" y="11747"/>
                </a:lnTo>
                <a:lnTo>
                  <a:pt x="5041" y="7378"/>
                </a:lnTo>
                <a:lnTo>
                  <a:pt x="584" y="0"/>
                </a:lnTo>
                <a:lnTo>
                  <a:pt x="38" y="2959"/>
                </a:lnTo>
                <a:lnTo>
                  <a:pt x="0" y="6083"/>
                </a:lnTo>
                <a:lnTo>
                  <a:pt x="571" y="9245"/>
                </a:lnTo>
                <a:lnTo>
                  <a:pt x="6441" y="21486"/>
                </a:lnTo>
                <a:lnTo>
                  <a:pt x="17055" y="28165"/>
                </a:lnTo>
                <a:lnTo>
                  <a:pt x="24549" y="2856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7" name="object 4697"/>
          <p:cNvSpPr/>
          <p:nvPr/>
        </p:nvSpPr>
        <p:spPr>
          <a:xfrm>
            <a:off x="4865126" y="6504184"/>
            <a:ext cx="46443" cy="38874"/>
          </a:xfrm>
          <a:custGeom>
            <a:avLst/>
            <a:gdLst/>
            <a:ahLst/>
            <a:cxnLst/>
            <a:rect l="l" t="t" r="r" b="b"/>
            <a:pathLst>
              <a:path w="46443" h="38874">
                <a:moveTo>
                  <a:pt x="0" y="2946"/>
                </a:moveTo>
                <a:lnTo>
                  <a:pt x="127" y="6057"/>
                </a:lnTo>
                <a:lnTo>
                  <a:pt x="876" y="9182"/>
                </a:lnTo>
                <a:lnTo>
                  <a:pt x="7063" y="21203"/>
                </a:lnTo>
                <a:lnTo>
                  <a:pt x="17464" y="27692"/>
                </a:lnTo>
                <a:lnTo>
                  <a:pt x="25120" y="27939"/>
                </a:lnTo>
                <a:lnTo>
                  <a:pt x="33274" y="26403"/>
                </a:lnTo>
                <a:lnTo>
                  <a:pt x="41338" y="30937"/>
                </a:lnTo>
                <a:lnTo>
                  <a:pt x="45910" y="38874"/>
                </a:lnTo>
                <a:lnTo>
                  <a:pt x="46431" y="35826"/>
                </a:lnTo>
                <a:lnTo>
                  <a:pt x="46443" y="32550"/>
                </a:lnTo>
                <a:lnTo>
                  <a:pt x="45834" y="29197"/>
                </a:lnTo>
                <a:lnTo>
                  <a:pt x="40168" y="16700"/>
                </a:lnTo>
                <a:lnTo>
                  <a:pt x="30109" y="9901"/>
                </a:lnTo>
                <a:lnTo>
                  <a:pt x="21717" y="9639"/>
                </a:lnTo>
                <a:lnTo>
                  <a:pt x="13601" y="11341"/>
                </a:lnTo>
                <a:lnTo>
                  <a:pt x="5283" y="7213"/>
                </a:lnTo>
                <a:lnTo>
                  <a:pt x="355" y="0"/>
                </a:lnTo>
                <a:lnTo>
                  <a:pt x="0" y="29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8" name="object 4698"/>
          <p:cNvSpPr/>
          <p:nvPr/>
        </p:nvSpPr>
        <p:spPr>
          <a:xfrm>
            <a:off x="4865126" y="6504184"/>
            <a:ext cx="46443" cy="38874"/>
          </a:xfrm>
          <a:custGeom>
            <a:avLst/>
            <a:gdLst/>
            <a:ahLst/>
            <a:cxnLst/>
            <a:rect l="l" t="t" r="r" b="b"/>
            <a:pathLst>
              <a:path w="46443" h="38874">
                <a:moveTo>
                  <a:pt x="25120" y="27939"/>
                </a:moveTo>
                <a:lnTo>
                  <a:pt x="33274" y="26403"/>
                </a:lnTo>
                <a:lnTo>
                  <a:pt x="41338" y="30937"/>
                </a:lnTo>
                <a:lnTo>
                  <a:pt x="45910" y="38874"/>
                </a:lnTo>
                <a:lnTo>
                  <a:pt x="46431" y="35826"/>
                </a:lnTo>
                <a:lnTo>
                  <a:pt x="46443" y="32550"/>
                </a:lnTo>
                <a:lnTo>
                  <a:pt x="45834" y="29197"/>
                </a:lnTo>
                <a:lnTo>
                  <a:pt x="40168" y="16700"/>
                </a:lnTo>
                <a:lnTo>
                  <a:pt x="30109" y="9901"/>
                </a:lnTo>
                <a:lnTo>
                  <a:pt x="21717" y="9639"/>
                </a:lnTo>
                <a:lnTo>
                  <a:pt x="13601" y="11341"/>
                </a:lnTo>
                <a:lnTo>
                  <a:pt x="5283" y="7213"/>
                </a:lnTo>
                <a:lnTo>
                  <a:pt x="355" y="0"/>
                </a:lnTo>
                <a:lnTo>
                  <a:pt x="0" y="2946"/>
                </a:lnTo>
                <a:lnTo>
                  <a:pt x="127" y="6057"/>
                </a:lnTo>
                <a:lnTo>
                  <a:pt x="876" y="9182"/>
                </a:lnTo>
                <a:lnTo>
                  <a:pt x="7063" y="21203"/>
                </a:lnTo>
                <a:lnTo>
                  <a:pt x="17464" y="27692"/>
                </a:lnTo>
                <a:lnTo>
                  <a:pt x="25120" y="279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9" name="object 4699"/>
          <p:cNvSpPr/>
          <p:nvPr/>
        </p:nvSpPr>
        <p:spPr>
          <a:xfrm>
            <a:off x="4860885" y="6486497"/>
            <a:ext cx="47282" cy="37782"/>
          </a:xfrm>
          <a:custGeom>
            <a:avLst/>
            <a:gdLst/>
            <a:ahLst/>
            <a:cxnLst/>
            <a:rect l="l" t="t" r="r" b="b"/>
            <a:pathLst>
              <a:path w="47282" h="37782">
                <a:moveTo>
                  <a:pt x="0" y="2971"/>
                </a:moveTo>
                <a:lnTo>
                  <a:pt x="139" y="6095"/>
                </a:lnTo>
                <a:lnTo>
                  <a:pt x="889" y="9232"/>
                </a:lnTo>
                <a:lnTo>
                  <a:pt x="7265" y="20964"/>
                </a:lnTo>
                <a:lnTo>
                  <a:pt x="17934" y="27192"/>
                </a:lnTo>
                <a:lnTo>
                  <a:pt x="25958" y="27330"/>
                </a:lnTo>
                <a:lnTo>
                  <a:pt x="34175" y="25565"/>
                </a:lnTo>
                <a:lnTo>
                  <a:pt x="42202" y="29908"/>
                </a:lnTo>
                <a:lnTo>
                  <a:pt x="46761" y="37782"/>
                </a:lnTo>
                <a:lnTo>
                  <a:pt x="47282" y="34709"/>
                </a:lnTo>
                <a:lnTo>
                  <a:pt x="47282" y="31407"/>
                </a:lnTo>
                <a:lnTo>
                  <a:pt x="46672" y="28066"/>
                </a:lnTo>
                <a:lnTo>
                  <a:pt x="40600" y="15905"/>
                </a:lnTo>
                <a:lnTo>
                  <a:pt x="30278" y="9373"/>
                </a:lnTo>
                <a:lnTo>
                  <a:pt x="21628" y="9220"/>
                </a:lnTo>
                <a:lnTo>
                  <a:pt x="13550" y="11112"/>
                </a:lnTo>
                <a:lnTo>
                  <a:pt x="5257" y="7150"/>
                </a:lnTo>
                <a:lnTo>
                  <a:pt x="381" y="0"/>
                </a:lnTo>
                <a:lnTo>
                  <a:pt x="0" y="29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0" name="object 4700"/>
          <p:cNvSpPr/>
          <p:nvPr/>
        </p:nvSpPr>
        <p:spPr>
          <a:xfrm>
            <a:off x="4860885" y="6486497"/>
            <a:ext cx="47282" cy="37782"/>
          </a:xfrm>
          <a:custGeom>
            <a:avLst/>
            <a:gdLst/>
            <a:ahLst/>
            <a:cxnLst/>
            <a:rect l="l" t="t" r="r" b="b"/>
            <a:pathLst>
              <a:path w="47282" h="37782">
                <a:moveTo>
                  <a:pt x="25958" y="27330"/>
                </a:moveTo>
                <a:lnTo>
                  <a:pt x="34175" y="25565"/>
                </a:lnTo>
                <a:lnTo>
                  <a:pt x="42202" y="29908"/>
                </a:lnTo>
                <a:lnTo>
                  <a:pt x="46761" y="37782"/>
                </a:lnTo>
                <a:lnTo>
                  <a:pt x="47282" y="34709"/>
                </a:lnTo>
                <a:lnTo>
                  <a:pt x="47282" y="31407"/>
                </a:lnTo>
                <a:lnTo>
                  <a:pt x="46672" y="28066"/>
                </a:lnTo>
                <a:lnTo>
                  <a:pt x="40600" y="15905"/>
                </a:lnTo>
                <a:lnTo>
                  <a:pt x="30278" y="9373"/>
                </a:lnTo>
                <a:lnTo>
                  <a:pt x="21628" y="9220"/>
                </a:lnTo>
                <a:lnTo>
                  <a:pt x="13550" y="11112"/>
                </a:lnTo>
                <a:lnTo>
                  <a:pt x="5257" y="7150"/>
                </a:lnTo>
                <a:lnTo>
                  <a:pt x="381" y="0"/>
                </a:lnTo>
                <a:lnTo>
                  <a:pt x="0" y="2971"/>
                </a:lnTo>
                <a:lnTo>
                  <a:pt x="139" y="6095"/>
                </a:lnTo>
                <a:lnTo>
                  <a:pt x="889" y="9232"/>
                </a:lnTo>
                <a:lnTo>
                  <a:pt x="7265" y="20964"/>
                </a:lnTo>
                <a:lnTo>
                  <a:pt x="17934" y="27192"/>
                </a:lnTo>
                <a:lnTo>
                  <a:pt x="25958" y="2733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1" name="object 4701"/>
          <p:cNvSpPr/>
          <p:nvPr/>
        </p:nvSpPr>
        <p:spPr>
          <a:xfrm>
            <a:off x="4856321" y="6468924"/>
            <a:ext cx="47942" cy="36664"/>
          </a:xfrm>
          <a:custGeom>
            <a:avLst/>
            <a:gdLst/>
            <a:ahLst/>
            <a:cxnLst/>
            <a:rect l="l" t="t" r="r" b="b"/>
            <a:pathLst>
              <a:path w="47942" h="36664">
                <a:moveTo>
                  <a:pt x="215" y="0"/>
                </a:moveTo>
                <a:lnTo>
                  <a:pt x="0" y="2971"/>
                </a:lnTo>
                <a:lnTo>
                  <a:pt x="304" y="6070"/>
                </a:lnTo>
                <a:lnTo>
                  <a:pt x="1219" y="9169"/>
                </a:lnTo>
                <a:lnTo>
                  <a:pt x="7602" y="20825"/>
                </a:lnTo>
                <a:lnTo>
                  <a:pt x="18228" y="26846"/>
                </a:lnTo>
                <a:lnTo>
                  <a:pt x="26187" y="26796"/>
                </a:lnTo>
                <a:lnTo>
                  <a:pt x="38028" y="28120"/>
                </a:lnTo>
                <a:lnTo>
                  <a:pt x="47586" y="36664"/>
                </a:lnTo>
                <a:lnTo>
                  <a:pt x="47942" y="33604"/>
                </a:lnTo>
                <a:lnTo>
                  <a:pt x="47777" y="30327"/>
                </a:lnTo>
                <a:lnTo>
                  <a:pt x="46977" y="27025"/>
                </a:lnTo>
                <a:lnTo>
                  <a:pt x="40740" y="15009"/>
                </a:lnTo>
                <a:lnTo>
                  <a:pt x="30515" y="8660"/>
                </a:lnTo>
                <a:lnTo>
                  <a:pt x="21856" y="8686"/>
                </a:lnTo>
                <a:lnTo>
                  <a:pt x="13881" y="10756"/>
                </a:lnTo>
                <a:lnTo>
                  <a:pt x="5626" y="6959"/>
                </a:lnTo>
                <a:lnTo>
                  <a:pt x="21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2" name="object 4702"/>
          <p:cNvSpPr/>
          <p:nvPr/>
        </p:nvSpPr>
        <p:spPr>
          <a:xfrm>
            <a:off x="4856321" y="6468924"/>
            <a:ext cx="47942" cy="36664"/>
          </a:xfrm>
          <a:custGeom>
            <a:avLst/>
            <a:gdLst/>
            <a:ahLst/>
            <a:cxnLst/>
            <a:rect l="l" t="t" r="r" b="b"/>
            <a:pathLst>
              <a:path w="47942" h="36664">
                <a:moveTo>
                  <a:pt x="26187" y="26796"/>
                </a:moveTo>
                <a:lnTo>
                  <a:pt x="38028" y="28120"/>
                </a:lnTo>
                <a:lnTo>
                  <a:pt x="47586" y="36664"/>
                </a:lnTo>
                <a:lnTo>
                  <a:pt x="47942" y="33604"/>
                </a:lnTo>
                <a:lnTo>
                  <a:pt x="47777" y="30327"/>
                </a:lnTo>
                <a:lnTo>
                  <a:pt x="46977" y="27025"/>
                </a:lnTo>
                <a:lnTo>
                  <a:pt x="40740" y="15009"/>
                </a:lnTo>
                <a:lnTo>
                  <a:pt x="30515" y="8660"/>
                </a:lnTo>
                <a:lnTo>
                  <a:pt x="21856" y="8686"/>
                </a:lnTo>
                <a:lnTo>
                  <a:pt x="13881" y="10756"/>
                </a:lnTo>
                <a:lnTo>
                  <a:pt x="5626" y="6959"/>
                </a:lnTo>
                <a:lnTo>
                  <a:pt x="215" y="0"/>
                </a:lnTo>
                <a:lnTo>
                  <a:pt x="0" y="2971"/>
                </a:lnTo>
                <a:lnTo>
                  <a:pt x="304" y="6070"/>
                </a:lnTo>
                <a:lnTo>
                  <a:pt x="1219" y="9169"/>
                </a:lnTo>
                <a:lnTo>
                  <a:pt x="7602" y="20825"/>
                </a:lnTo>
                <a:lnTo>
                  <a:pt x="18228" y="26846"/>
                </a:lnTo>
                <a:lnTo>
                  <a:pt x="26187" y="267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3" name="object 4703"/>
          <p:cNvSpPr/>
          <p:nvPr/>
        </p:nvSpPr>
        <p:spPr>
          <a:xfrm>
            <a:off x="4851154" y="6451466"/>
            <a:ext cx="48679" cy="35585"/>
          </a:xfrm>
          <a:custGeom>
            <a:avLst/>
            <a:gdLst/>
            <a:ahLst/>
            <a:cxnLst/>
            <a:rect l="l" t="t" r="r" b="b"/>
            <a:pathLst>
              <a:path w="48679" h="35585">
                <a:moveTo>
                  <a:pt x="304" y="6096"/>
                </a:moveTo>
                <a:lnTo>
                  <a:pt x="1219" y="9194"/>
                </a:lnTo>
                <a:lnTo>
                  <a:pt x="8102" y="20510"/>
                </a:lnTo>
                <a:lnTo>
                  <a:pt x="18804" y="26308"/>
                </a:lnTo>
                <a:lnTo>
                  <a:pt x="27025" y="26149"/>
                </a:lnTo>
                <a:lnTo>
                  <a:pt x="35064" y="24028"/>
                </a:lnTo>
                <a:lnTo>
                  <a:pt x="43332" y="27990"/>
                </a:lnTo>
                <a:lnTo>
                  <a:pt x="48336" y="35585"/>
                </a:lnTo>
                <a:lnTo>
                  <a:pt x="48679" y="32512"/>
                </a:lnTo>
                <a:lnTo>
                  <a:pt x="48501" y="29222"/>
                </a:lnTo>
                <a:lnTo>
                  <a:pt x="47713" y="25920"/>
                </a:lnTo>
                <a:lnTo>
                  <a:pt x="41398" y="14092"/>
                </a:lnTo>
                <a:lnTo>
                  <a:pt x="30831" y="8046"/>
                </a:lnTo>
                <a:lnTo>
                  <a:pt x="21958" y="8242"/>
                </a:lnTo>
                <a:lnTo>
                  <a:pt x="13982" y="10502"/>
                </a:lnTo>
                <a:lnTo>
                  <a:pt x="5499" y="6921"/>
                </a:lnTo>
                <a:lnTo>
                  <a:pt x="228" y="0"/>
                </a:lnTo>
                <a:lnTo>
                  <a:pt x="0" y="2984"/>
                </a:lnTo>
                <a:lnTo>
                  <a:pt x="304" y="60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4" name="object 4704"/>
          <p:cNvSpPr/>
          <p:nvPr/>
        </p:nvSpPr>
        <p:spPr>
          <a:xfrm>
            <a:off x="4851154" y="6451466"/>
            <a:ext cx="48679" cy="35585"/>
          </a:xfrm>
          <a:custGeom>
            <a:avLst/>
            <a:gdLst/>
            <a:ahLst/>
            <a:cxnLst/>
            <a:rect l="l" t="t" r="r" b="b"/>
            <a:pathLst>
              <a:path w="48679" h="35585">
                <a:moveTo>
                  <a:pt x="27025" y="26149"/>
                </a:moveTo>
                <a:lnTo>
                  <a:pt x="35064" y="24028"/>
                </a:lnTo>
                <a:lnTo>
                  <a:pt x="43332" y="27990"/>
                </a:lnTo>
                <a:lnTo>
                  <a:pt x="48336" y="35585"/>
                </a:lnTo>
                <a:lnTo>
                  <a:pt x="48679" y="32512"/>
                </a:lnTo>
                <a:lnTo>
                  <a:pt x="48501" y="29222"/>
                </a:lnTo>
                <a:lnTo>
                  <a:pt x="47713" y="25920"/>
                </a:lnTo>
                <a:lnTo>
                  <a:pt x="41398" y="14092"/>
                </a:lnTo>
                <a:lnTo>
                  <a:pt x="30831" y="8046"/>
                </a:lnTo>
                <a:lnTo>
                  <a:pt x="21958" y="8242"/>
                </a:lnTo>
                <a:lnTo>
                  <a:pt x="13982" y="10502"/>
                </a:lnTo>
                <a:lnTo>
                  <a:pt x="5499" y="6921"/>
                </a:lnTo>
                <a:lnTo>
                  <a:pt x="228" y="0"/>
                </a:lnTo>
                <a:lnTo>
                  <a:pt x="0" y="2984"/>
                </a:lnTo>
                <a:lnTo>
                  <a:pt x="304" y="6096"/>
                </a:lnTo>
                <a:lnTo>
                  <a:pt x="1219" y="9194"/>
                </a:lnTo>
                <a:lnTo>
                  <a:pt x="8102" y="20510"/>
                </a:lnTo>
                <a:lnTo>
                  <a:pt x="18804" y="26308"/>
                </a:lnTo>
                <a:lnTo>
                  <a:pt x="27025" y="2614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5" name="object 4705"/>
          <p:cNvSpPr/>
          <p:nvPr/>
        </p:nvSpPr>
        <p:spPr>
          <a:xfrm>
            <a:off x="4835617" y="6404396"/>
            <a:ext cx="51689" cy="35369"/>
          </a:xfrm>
          <a:custGeom>
            <a:avLst/>
            <a:gdLst/>
            <a:ahLst/>
            <a:cxnLst/>
            <a:rect l="l" t="t" r="r" b="b"/>
            <a:pathLst>
              <a:path w="51688" h="35369">
                <a:moveTo>
                  <a:pt x="76" y="0"/>
                </a:moveTo>
                <a:lnTo>
                  <a:pt x="0" y="3009"/>
                </a:lnTo>
                <a:lnTo>
                  <a:pt x="457" y="6108"/>
                </a:lnTo>
                <a:lnTo>
                  <a:pt x="1536" y="9169"/>
                </a:lnTo>
                <a:lnTo>
                  <a:pt x="8629" y="19893"/>
                </a:lnTo>
                <a:lnTo>
                  <a:pt x="19371" y="26221"/>
                </a:lnTo>
                <a:lnTo>
                  <a:pt x="30010" y="26339"/>
                </a:lnTo>
                <a:lnTo>
                  <a:pt x="41573" y="27058"/>
                </a:lnTo>
                <a:lnTo>
                  <a:pt x="51259" y="35030"/>
                </a:lnTo>
                <a:lnTo>
                  <a:pt x="51511" y="35369"/>
                </a:lnTo>
                <a:lnTo>
                  <a:pt x="51688" y="32270"/>
                </a:lnTo>
                <a:lnTo>
                  <a:pt x="49987" y="26390"/>
                </a:lnTo>
                <a:lnTo>
                  <a:pt x="49021" y="23139"/>
                </a:lnTo>
                <a:lnTo>
                  <a:pt x="41943" y="11968"/>
                </a:lnTo>
                <a:lnTo>
                  <a:pt x="31402" y="6433"/>
                </a:lnTo>
                <a:lnTo>
                  <a:pt x="22161" y="7061"/>
                </a:lnTo>
                <a:lnTo>
                  <a:pt x="14312" y="9778"/>
                </a:lnTo>
                <a:lnTo>
                  <a:pt x="5676" y="6654"/>
                </a:lnTo>
                <a:lnTo>
                  <a:pt x="7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6" name="object 4706"/>
          <p:cNvSpPr/>
          <p:nvPr/>
        </p:nvSpPr>
        <p:spPr>
          <a:xfrm>
            <a:off x="4835617" y="6404396"/>
            <a:ext cx="51689" cy="35369"/>
          </a:xfrm>
          <a:custGeom>
            <a:avLst/>
            <a:gdLst/>
            <a:ahLst/>
            <a:cxnLst/>
            <a:rect l="l" t="t" r="r" b="b"/>
            <a:pathLst>
              <a:path w="51688" h="35369">
                <a:moveTo>
                  <a:pt x="30010" y="26339"/>
                </a:moveTo>
                <a:lnTo>
                  <a:pt x="41573" y="27058"/>
                </a:lnTo>
                <a:lnTo>
                  <a:pt x="51259" y="35030"/>
                </a:lnTo>
                <a:lnTo>
                  <a:pt x="51511" y="35369"/>
                </a:lnTo>
                <a:lnTo>
                  <a:pt x="51688" y="32270"/>
                </a:lnTo>
                <a:lnTo>
                  <a:pt x="49987" y="26390"/>
                </a:lnTo>
                <a:lnTo>
                  <a:pt x="49021" y="23139"/>
                </a:lnTo>
                <a:lnTo>
                  <a:pt x="41943" y="11968"/>
                </a:lnTo>
                <a:lnTo>
                  <a:pt x="31402" y="6433"/>
                </a:lnTo>
                <a:lnTo>
                  <a:pt x="22161" y="7061"/>
                </a:lnTo>
                <a:lnTo>
                  <a:pt x="14312" y="9778"/>
                </a:lnTo>
                <a:lnTo>
                  <a:pt x="5676" y="6654"/>
                </a:lnTo>
                <a:lnTo>
                  <a:pt x="76" y="0"/>
                </a:lnTo>
                <a:lnTo>
                  <a:pt x="0" y="3009"/>
                </a:lnTo>
                <a:lnTo>
                  <a:pt x="457" y="6108"/>
                </a:lnTo>
                <a:lnTo>
                  <a:pt x="1536" y="9169"/>
                </a:lnTo>
                <a:lnTo>
                  <a:pt x="8629" y="19893"/>
                </a:lnTo>
                <a:lnTo>
                  <a:pt x="19371" y="26221"/>
                </a:lnTo>
                <a:lnTo>
                  <a:pt x="30010" y="263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7" name="object 4707"/>
          <p:cNvSpPr/>
          <p:nvPr/>
        </p:nvSpPr>
        <p:spPr>
          <a:xfrm>
            <a:off x="4829252" y="6387304"/>
            <a:ext cx="50838" cy="31737"/>
          </a:xfrm>
          <a:custGeom>
            <a:avLst/>
            <a:gdLst/>
            <a:ahLst/>
            <a:cxnLst/>
            <a:rect l="l" t="t" r="r" b="b"/>
            <a:pathLst>
              <a:path w="50838" h="31737">
                <a:moveTo>
                  <a:pt x="10600" y="6792"/>
                </a:moveTo>
                <a:lnTo>
                  <a:pt x="0" y="0"/>
                </a:lnTo>
                <a:lnTo>
                  <a:pt x="63" y="2984"/>
                </a:lnTo>
                <a:lnTo>
                  <a:pt x="647" y="6057"/>
                </a:lnTo>
                <a:lnTo>
                  <a:pt x="1866" y="9067"/>
                </a:lnTo>
                <a:lnTo>
                  <a:pt x="9125" y="19826"/>
                </a:lnTo>
                <a:lnTo>
                  <a:pt x="19892" y="24916"/>
                </a:lnTo>
                <a:lnTo>
                  <a:pt x="28524" y="24155"/>
                </a:lnTo>
                <a:lnTo>
                  <a:pt x="40240" y="24187"/>
                </a:lnTo>
                <a:lnTo>
                  <a:pt x="50503" y="31379"/>
                </a:lnTo>
                <a:lnTo>
                  <a:pt x="50800" y="31737"/>
                </a:lnTo>
                <a:lnTo>
                  <a:pt x="50838" y="28651"/>
                </a:lnTo>
                <a:lnTo>
                  <a:pt x="50330" y="25425"/>
                </a:lnTo>
                <a:lnTo>
                  <a:pt x="49225" y="22237"/>
                </a:lnTo>
                <a:lnTo>
                  <a:pt x="42048" y="11174"/>
                </a:lnTo>
                <a:lnTo>
                  <a:pt x="31565" y="5787"/>
                </a:lnTo>
                <a:lnTo>
                  <a:pt x="22377" y="6578"/>
                </a:lnTo>
                <a:lnTo>
                  <a:pt x="10600" y="67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8" name="object 4708"/>
          <p:cNvSpPr/>
          <p:nvPr/>
        </p:nvSpPr>
        <p:spPr>
          <a:xfrm>
            <a:off x="4829252" y="6387304"/>
            <a:ext cx="50838" cy="31737"/>
          </a:xfrm>
          <a:custGeom>
            <a:avLst/>
            <a:gdLst/>
            <a:ahLst/>
            <a:cxnLst/>
            <a:rect l="l" t="t" r="r" b="b"/>
            <a:pathLst>
              <a:path w="50838" h="31737">
                <a:moveTo>
                  <a:pt x="28524" y="24155"/>
                </a:moveTo>
                <a:lnTo>
                  <a:pt x="40240" y="24187"/>
                </a:lnTo>
                <a:lnTo>
                  <a:pt x="50503" y="31379"/>
                </a:lnTo>
                <a:lnTo>
                  <a:pt x="50800" y="31737"/>
                </a:lnTo>
                <a:lnTo>
                  <a:pt x="50838" y="28651"/>
                </a:lnTo>
                <a:lnTo>
                  <a:pt x="50330" y="25425"/>
                </a:lnTo>
                <a:lnTo>
                  <a:pt x="49225" y="22237"/>
                </a:lnTo>
                <a:lnTo>
                  <a:pt x="42048" y="11174"/>
                </a:lnTo>
                <a:lnTo>
                  <a:pt x="31565" y="5787"/>
                </a:lnTo>
                <a:lnTo>
                  <a:pt x="22377" y="6578"/>
                </a:lnTo>
                <a:lnTo>
                  <a:pt x="10600" y="6792"/>
                </a:lnTo>
                <a:lnTo>
                  <a:pt x="0" y="0"/>
                </a:lnTo>
                <a:lnTo>
                  <a:pt x="63" y="2984"/>
                </a:lnTo>
                <a:lnTo>
                  <a:pt x="647" y="6057"/>
                </a:lnTo>
                <a:lnTo>
                  <a:pt x="1866" y="9067"/>
                </a:lnTo>
                <a:lnTo>
                  <a:pt x="9125" y="19826"/>
                </a:lnTo>
                <a:lnTo>
                  <a:pt x="19892" y="24916"/>
                </a:lnTo>
                <a:lnTo>
                  <a:pt x="28524" y="241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9" name="object 4709"/>
          <p:cNvSpPr/>
          <p:nvPr/>
        </p:nvSpPr>
        <p:spPr>
          <a:xfrm>
            <a:off x="4822447" y="6370341"/>
            <a:ext cx="51371" cy="30772"/>
          </a:xfrm>
          <a:custGeom>
            <a:avLst/>
            <a:gdLst/>
            <a:ahLst/>
            <a:cxnLst/>
            <a:rect l="l" t="t" r="r" b="b"/>
            <a:pathLst>
              <a:path w="51371" h="30772">
                <a:moveTo>
                  <a:pt x="10603" y="6661"/>
                </a:moveTo>
                <a:lnTo>
                  <a:pt x="0" y="0"/>
                </a:lnTo>
                <a:lnTo>
                  <a:pt x="63" y="2997"/>
                </a:lnTo>
                <a:lnTo>
                  <a:pt x="660" y="6083"/>
                </a:lnTo>
                <a:lnTo>
                  <a:pt x="1879" y="9093"/>
                </a:lnTo>
                <a:lnTo>
                  <a:pt x="9550" y="19552"/>
                </a:lnTo>
                <a:lnTo>
                  <a:pt x="20414" y="24435"/>
                </a:lnTo>
                <a:lnTo>
                  <a:pt x="29184" y="23545"/>
                </a:lnTo>
                <a:lnTo>
                  <a:pt x="40899" y="23396"/>
                </a:lnTo>
                <a:lnTo>
                  <a:pt x="51137" y="30535"/>
                </a:lnTo>
                <a:lnTo>
                  <a:pt x="51333" y="30772"/>
                </a:lnTo>
                <a:lnTo>
                  <a:pt x="51371" y="27686"/>
                </a:lnTo>
                <a:lnTo>
                  <a:pt x="50863" y="24447"/>
                </a:lnTo>
                <a:lnTo>
                  <a:pt x="49758" y="21259"/>
                </a:lnTo>
                <a:lnTo>
                  <a:pt x="42508" y="10323"/>
                </a:lnTo>
                <a:lnTo>
                  <a:pt x="31733" y="5226"/>
                </a:lnTo>
                <a:lnTo>
                  <a:pt x="22440" y="6197"/>
                </a:lnTo>
                <a:lnTo>
                  <a:pt x="10603" y="66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0" name="object 4710"/>
          <p:cNvSpPr/>
          <p:nvPr/>
        </p:nvSpPr>
        <p:spPr>
          <a:xfrm>
            <a:off x="4822447" y="6370341"/>
            <a:ext cx="51371" cy="30772"/>
          </a:xfrm>
          <a:custGeom>
            <a:avLst/>
            <a:gdLst/>
            <a:ahLst/>
            <a:cxnLst/>
            <a:rect l="l" t="t" r="r" b="b"/>
            <a:pathLst>
              <a:path w="51371" h="30772">
                <a:moveTo>
                  <a:pt x="29184" y="23545"/>
                </a:moveTo>
                <a:lnTo>
                  <a:pt x="40899" y="23396"/>
                </a:lnTo>
                <a:lnTo>
                  <a:pt x="51137" y="30535"/>
                </a:lnTo>
                <a:lnTo>
                  <a:pt x="51333" y="30772"/>
                </a:lnTo>
                <a:lnTo>
                  <a:pt x="51371" y="27686"/>
                </a:lnTo>
                <a:lnTo>
                  <a:pt x="50863" y="24447"/>
                </a:lnTo>
                <a:lnTo>
                  <a:pt x="49758" y="21259"/>
                </a:lnTo>
                <a:lnTo>
                  <a:pt x="42508" y="10323"/>
                </a:lnTo>
                <a:lnTo>
                  <a:pt x="31733" y="5226"/>
                </a:lnTo>
                <a:lnTo>
                  <a:pt x="22440" y="6197"/>
                </a:lnTo>
                <a:lnTo>
                  <a:pt x="10603" y="6661"/>
                </a:lnTo>
                <a:lnTo>
                  <a:pt x="0" y="0"/>
                </a:lnTo>
                <a:lnTo>
                  <a:pt x="63" y="2997"/>
                </a:lnTo>
                <a:lnTo>
                  <a:pt x="660" y="6083"/>
                </a:lnTo>
                <a:lnTo>
                  <a:pt x="1879" y="9093"/>
                </a:lnTo>
                <a:lnTo>
                  <a:pt x="9550" y="19552"/>
                </a:lnTo>
                <a:lnTo>
                  <a:pt x="20414" y="24435"/>
                </a:lnTo>
                <a:lnTo>
                  <a:pt x="29184" y="23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1" name="object 4711"/>
          <p:cNvSpPr/>
          <p:nvPr/>
        </p:nvSpPr>
        <p:spPr>
          <a:xfrm>
            <a:off x="4815549" y="6353414"/>
            <a:ext cx="51968" cy="29781"/>
          </a:xfrm>
          <a:custGeom>
            <a:avLst/>
            <a:gdLst/>
            <a:ahLst/>
            <a:cxnLst/>
            <a:rect l="l" t="t" r="r" b="b"/>
            <a:pathLst>
              <a:path w="51968" h="29781">
                <a:moveTo>
                  <a:pt x="10632" y="6487"/>
                </a:moveTo>
                <a:lnTo>
                  <a:pt x="0" y="0"/>
                </a:lnTo>
                <a:lnTo>
                  <a:pt x="228" y="2959"/>
                </a:lnTo>
                <a:lnTo>
                  <a:pt x="736" y="6083"/>
                </a:lnTo>
                <a:lnTo>
                  <a:pt x="1981" y="9080"/>
                </a:lnTo>
                <a:lnTo>
                  <a:pt x="9598" y="19471"/>
                </a:lnTo>
                <a:lnTo>
                  <a:pt x="20461" y="24193"/>
                </a:lnTo>
                <a:lnTo>
                  <a:pt x="29337" y="23126"/>
                </a:lnTo>
                <a:lnTo>
                  <a:pt x="41009" y="22676"/>
                </a:lnTo>
                <a:lnTo>
                  <a:pt x="51560" y="29333"/>
                </a:lnTo>
                <a:lnTo>
                  <a:pt x="51968" y="29781"/>
                </a:lnTo>
                <a:lnTo>
                  <a:pt x="51866" y="26720"/>
                </a:lnTo>
                <a:lnTo>
                  <a:pt x="51219" y="23533"/>
                </a:lnTo>
                <a:lnTo>
                  <a:pt x="49961" y="20396"/>
                </a:lnTo>
                <a:lnTo>
                  <a:pt x="42388" y="9735"/>
                </a:lnTo>
                <a:lnTo>
                  <a:pt x="31773" y="4737"/>
                </a:lnTo>
                <a:lnTo>
                  <a:pt x="22402" y="5854"/>
                </a:lnTo>
                <a:lnTo>
                  <a:pt x="10632" y="64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2" name="object 4712"/>
          <p:cNvSpPr/>
          <p:nvPr/>
        </p:nvSpPr>
        <p:spPr>
          <a:xfrm>
            <a:off x="4815549" y="6353414"/>
            <a:ext cx="51968" cy="29781"/>
          </a:xfrm>
          <a:custGeom>
            <a:avLst/>
            <a:gdLst/>
            <a:ahLst/>
            <a:cxnLst/>
            <a:rect l="l" t="t" r="r" b="b"/>
            <a:pathLst>
              <a:path w="51968" h="29781">
                <a:moveTo>
                  <a:pt x="29337" y="23126"/>
                </a:moveTo>
                <a:lnTo>
                  <a:pt x="41009" y="22676"/>
                </a:lnTo>
                <a:lnTo>
                  <a:pt x="51560" y="29333"/>
                </a:lnTo>
                <a:lnTo>
                  <a:pt x="51968" y="29781"/>
                </a:lnTo>
                <a:lnTo>
                  <a:pt x="51866" y="26720"/>
                </a:lnTo>
                <a:lnTo>
                  <a:pt x="51219" y="23533"/>
                </a:lnTo>
                <a:lnTo>
                  <a:pt x="49961" y="20396"/>
                </a:lnTo>
                <a:lnTo>
                  <a:pt x="42388" y="9735"/>
                </a:lnTo>
                <a:lnTo>
                  <a:pt x="31773" y="4737"/>
                </a:lnTo>
                <a:lnTo>
                  <a:pt x="22402" y="5854"/>
                </a:lnTo>
                <a:lnTo>
                  <a:pt x="10632" y="6487"/>
                </a:lnTo>
                <a:lnTo>
                  <a:pt x="0" y="0"/>
                </a:lnTo>
                <a:lnTo>
                  <a:pt x="228" y="2959"/>
                </a:lnTo>
                <a:lnTo>
                  <a:pt x="736" y="6083"/>
                </a:lnTo>
                <a:lnTo>
                  <a:pt x="1981" y="9080"/>
                </a:lnTo>
                <a:lnTo>
                  <a:pt x="9598" y="19471"/>
                </a:lnTo>
                <a:lnTo>
                  <a:pt x="20461" y="24193"/>
                </a:lnTo>
                <a:lnTo>
                  <a:pt x="29337" y="2312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3" name="object 4713"/>
          <p:cNvSpPr/>
          <p:nvPr/>
        </p:nvSpPr>
        <p:spPr>
          <a:xfrm>
            <a:off x="4808032" y="6336710"/>
            <a:ext cx="52425" cy="28905"/>
          </a:xfrm>
          <a:custGeom>
            <a:avLst/>
            <a:gdLst/>
            <a:ahLst/>
            <a:cxnLst/>
            <a:rect l="l" t="t" r="r" b="b"/>
            <a:pathLst>
              <a:path w="52425" h="28905">
                <a:moveTo>
                  <a:pt x="0" y="0"/>
                </a:moveTo>
                <a:lnTo>
                  <a:pt x="190" y="2997"/>
                </a:lnTo>
                <a:lnTo>
                  <a:pt x="914" y="6057"/>
                </a:lnTo>
                <a:lnTo>
                  <a:pt x="2247" y="9016"/>
                </a:lnTo>
                <a:lnTo>
                  <a:pt x="10210" y="19149"/>
                </a:lnTo>
                <a:lnTo>
                  <a:pt x="20976" y="23752"/>
                </a:lnTo>
                <a:lnTo>
                  <a:pt x="29921" y="22555"/>
                </a:lnTo>
                <a:lnTo>
                  <a:pt x="41572" y="21937"/>
                </a:lnTo>
                <a:lnTo>
                  <a:pt x="52104" y="28552"/>
                </a:lnTo>
                <a:lnTo>
                  <a:pt x="52425" y="28905"/>
                </a:lnTo>
                <a:lnTo>
                  <a:pt x="52323" y="25819"/>
                </a:lnTo>
                <a:lnTo>
                  <a:pt x="51676" y="22631"/>
                </a:lnTo>
                <a:lnTo>
                  <a:pt x="50418" y="19494"/>
                </a:lnTo>
                <a:lnTo>
                  <a:pt x="42892" y="8893"/>
                </a:lnTo>
                <a:lnTo>
                  <a:pt x="32211" y="4081"/>
                </a:lnTo>
                <a:lnTo>
                  <a:pt x="22720" y="5384"/>
                </a:lnTo>
                <a:lnTo>
                  <a:pt x="10955" y="6290"/>
                </a:lnTo>
                <a:lnTo>
                  <a:pt x="201" y="20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4" name="object 4714"/>
          <p:cNvSpPr/>
          <p:nvPr/>
        </p:nvSpPr>
        <p:spPr>
          <a:xfrm>
            <a:off x="4808032" y="6336710"/>
            <a:ext cx="52425" cy="28905"/>
          </a:xfrm>
          <a:custGeom>
            <a:avLst/>
            <a:gdLst/>
            <a:ahLst/>
            <a:cxnLst/>
            <a:rect l="l" t="t" r="r" b="b"/>
            <a:pathLst>
              <a:path w="52425" h="28905">
                <a:moveTo>
                  <a:pt x="29921" y="22555"/>
                </a:moveTo>
                <a:lnTo>
                  <a:pt x="41572" y="21937"/>
                </a:lnTo>
                <a:lnTo>
                  <a:pt x="52104" y="28552"/>
                </a:lnTo>
                <a:lnTo>
                  <a:pt x="52425" y="28905"/>
                </a:lnTo>
                <a:lnTo>
                  <a:pt x="52323" y="25819"/>
                </a:lnTo>
                <a:lnTo>
                  <a:pt x="51676" y="22631"/>
                </a:lnTo>
                <a:lnTo>
                  <a:pt x="50418" y="19494"/>
                </a:lnTo>
                <a:lnTo>
                  <a:pt x="42892" y="8893"/>
                </a:lnTo>
                <a:lnTo>
                  <a:pt x="32211" y="4081"/>
                </a:lnTo>
                <a:lnTo>
                  <a:pt x="22720" y="5384"/>
                </a:lnTo>
                <a:lnTo>
                  <a:pt x="10955" y="6290"/>
                </a:lnTo>
                <a:lnTo>
                  <a:pt x="201" y="200"/>
                </a:lnTo>
                <a:lnTo>
                  <a:pt x="0" y="0"/>
                </a:lnTo>
                <a:lnTo>
                  <a:pt x="190" y="2997"/>
                </a:lnTo>
                <a:lnTo>
                  <a:pt x="914" y="6057"/>
                </a:lnTo>
                <a:lnTo>
                  <a:pt x="2247" y="9016"/>
                </a:lnTo>
                <a:lnTo>
                  <a:pt x="10210" y="19149"/>
                </a:lnTo>
                <a:lnTo>
                  <a:pt x="20976" y="23752"/>
                </a:lnTo>
                <a:lnTo>
                  <a:pt x="29921" y="2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5" name="object 4715"/>
          <p:cNvSpPr/>
          <p:nvPr/>
        </p:nvSpPr>
        <p:spPr>
          <a:xfrm>
            <a:off x="4800507" y="6320022"/>
            <a:ext cx="52895" cy="28003"/>
          </a:xfrm>
          <a:custGeom>
            <a:avLst/>
            <a:gdLst/>
            <a:ahLst/>
            <a:cxnLst/>
            <a:rect l="l" t="t" r="r" b="b"/>
            <a:pathLst>
              <a:path w="52895" h="28003">
                <a:moveTo>
                  <a:pt x="10857" y="6154"/>
                </a:moveTo>
                <a:lnTo>
                  <a:pt x="0" y="0"/>
                </a:lnTo>
                <a:lnTo>
                  <a:pt x="203" y="2997"/>
                </a:lnTo>
                <a:lnTo>
                  <a:pt x="939" y="6070"/>
                </a:lnTo>
                <a:lnTo>
                  <a:pt x="2260" y="9029"/>
                </a:lnTo>
                <a:lnTo>
                  <a:pt x="10228" y="19060"/>
                </a:lnTo>
                <a:lnTo>
                  <a:pt x="21173" y="23440"/>
                </a:lnTo>
                <a:lnTo>
                  <a:pt x="30251" y="22072"/>
                </a:lnTo>
                <a:lnTo>
                  <a:pt x="41970" y="21214"/>
                </a:lnTo>
                <a:lnTo>
                  <a:pt x="52569" y="27639"/>
                </a:lnTo>
                <a:lnTo>
                  <a:pt x="52895" y="28003"/>
                </a:lnTo>
                <a:lnTo>
                  <a:pt x="52755" y="24930"/>
                </a:lnTo>
                <a:lnTo>
                  <a:pt x="52222" y="21653"/>
                </a:lnTo>
                <a:lnTo>
                  <a:pt x="50800" y="18605"/>
                </a:lnTo>
                <a:lnTo>
                  <a:pt x="42851" y="8313"/>
                </a:lnTo>
                <a:lnTo>
                  <a:pt x="32105" y="3681"/>
                </a:lnTo>
                <a:lnTo>
                  <a:pt x="22606" y="5092"/>
                </a:lnTo>
                <a:lnTo>
                  <a:pt x="10857" y="61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6" name="object 4716"/>
          <p:cNvSpPr/>
          <p:nvPr/>
        </p:nvSpPr>
        <p:spPr>
          <a:xfrm>
            <a:off x="4800507" y="6320022"/>
            <a:ext cx="52895" cy="28003"/>
          </a:xfrm>
          <a:custGeom>
            <a:avLst/>
            <a:gdLst/>
            <a:ahLst/>
            <a:cxnLst/>
            <a:rect l="l" t="t" r="r" b="b"/>
            <a:pathLst>
              <a:path w="52895" h="28003">
                <a:moveTo>
                  <a:pt x="30251" y="22072"/>
                </a:moveTo>
                <a:lnTo>
                  <a:pt x="41970" y="21214"/>
                </a:lnTo>
                <a:lnTo>
                  <a:pt x="52569" y="27639"/>
                </a:lnTo>
                <a:lnTo>
                  <a:pt x="52895" y="28003"/>
                </a:lnTo>
                <a:lnTo>
                  <a:pt x="52755" y="24930"/>
                </a:lnTo>
                <a:lnTo>
                  <a:pt x="52222" y="21653"/>
                </a:lnTo>
                <a:lnTo>
                  <a:pt x="50800" y="18605"/>
                </a:lnTo>
                <a:lnTo>
                  <a:pt x="42851" y="8313"/>
                </a:lnTo>
                <a:lnTo>
                  <a:pt x="32105" y="3681"/>
                </a:lnTo>
                <a:lnTo>
                  <a:pt x="22606" y="5092"/>
                </a:lnTo>
                <a:lnTo>
                  <a:pt x="10857" y="6154"/>
                </a:lnTo>
                <a:lnTo>
                  <a:pt x="0" y="0"/>
                </a:lnTo>
                <a:lnTo>
                  <a:pt x="203" y="2997"/>
                </a:lnTo>
                <a:lnTo>
                  <a:pt x="939" y="6070"/>
                </a:lnTo>
                <a:lnTo>
                  <a:pt x="2260" y="9029"/>
                </a:lnTo>
                <a:lnTo>
                  <a:pt x="10228" y="19060"/>
                </a:lnTo>
                <a:lnTo>
                  <a:pt x="21173" y="23440"/>
                </a:lnTo>
                <a:lnTo>
                  <a:pt x="30251" y="2207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7" name="object 4717"/>
          <p:cNvSpPr/>
          <p:nvPr/>
        </p:nvSpPr>
        <p:spPr>
          <a:xfrm>
            <a:off x="4792530" y="6303519"/>
            <a:ext cx="53378" cy="27127"/>
          </a:xfrm>
          <a:custGeom>
            <a:avLst/>
            <a:gdLst/>
            <a:ahLst/>
            <a:cxnLst/>
            <a:rect l="l" t="t" r="r" b="b"/>
            <a:pathLst>
              <a:path w="53378" h="27127">
                <a:moveTo>
                  <a:pt x="11247" y="5916"/>
                </a:moveTo>
                <a:lnTo>
                  <a:pt x="256" y="236"/>
                </a:lnTo>
                <a:lnTo>
                  <a:pt x="0" y="0"/>
                </a:lnTo>
                <a:lnTo>
                  <a:pt x="304" y="2984"/>
                </a:lnTo>
                <a:lnTo>
                  <a:pt x="1142" y="6007"/>
                </a:lnTo>
                <a:lnTo>
                  <a:pt x="2603" y="8915"/>
                </a:lnTo>
                <a:lnTo>
                  <a:pt x="10690" y="18837"/>
                </a:lnTo>
                <a:lnTo>
                  <a:pt x="21560" y="23103"/>
                </a:lnTo>
                <a:lnTo>
                  <a:pt x="30581" y="21602"/>
                </a:lnTo>
                <a:lnTo>
                  <a:pt x="42187" y="20568"/>
                </a:lnTo>
                <a:lnTo>
                  <a:pt x="52969" y="26715"/>
                </a:lnTo>
                <a:lnTo>
                  <a:pt x="53378" y="27127"/>
                </a:lnTo>
                <a:lnTo>
                  <a:pt x="53162" y="24053"/>
                </a:lnTo>
                <a:lnTo>
                  <a:pt x="52387" y="20904"/>
                </a:lnTo>
                <a:lnTo>
                  <a:pt x="51003" y="17830"/>
                </a:lnTo>
                <a:lnTo>
                  <a:pt x="43049" y="7572"/>
                </a:lnTo>
                <a:lnTo>
                  <a:pt x="32334" y="3064"/>
                </a:lnTo>
                <a:lnTo>
                  <a:pt x="22948" y="4622"/>
                </a:lnTo>
                <a:lnTo>
                  <a:pt x="11247" y="59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8" name="object 4718"/>
          <p:cNvSpPr/>
          <p:nvPr/>
        </p:nvSpPr>
        <p:spPr>
          <a:xfrm>
            <a:off x="4792530" y="6303519"/>
            <a:ext cx="53378" cy="27127"/>
          </a:xfrm>
          <a:custGeom>
            <a:avLst/>
            <a:gdLst/>
            <a:ahLst/>
            <a:cxnLst/>
            <a:rect l="l" t="t" r="r" b="b"/>
            <a:pathLst>
              <a:path w="53378" h="27127">
                <a:moveTo>
                  <a:pt x="30581" y="21602"/>
                </a:moveTo>
                <a:lnTo>
                  <a:pt x="42187" y="20568"/>
                </a:lnTo>
                <a:lnTo>
                  <a:pt x="52969" y="26715"/>
                </a:lnTo>
                <a:lnTo>
                  <a:pt x="53378" y="27127"/>
                </a:lnTo>
                <a:lnTo>
                  <a:pt x="53162" y="24053"/>
                </a:lnTo>
                <a:lnTo>
                  <a:pt x="52387" y="20904"/>
                </a:lnTo>
                <a:lnTo>
                  <a:pt x="51003" y="17830"/>
                </a:lnTo>
                <a:lnTo>
                  <a:pt x="43049" y="7572"/>
                </a:lnTo>
                <a:lnTo>
                  <a:pt x="32334" y="3064"/>
                </a:lnTo>
                <a:lnTo>
                  <a:pt x="22948" y="4622"/>
                </a:lnTo>
                <a:lnTo>
                  <a:pt x="11247" y="5916"/>
                </a:lnTo>
                <a:lnTo>
                  <a:pt x="256" y="236"/>
                </a:lnTo>
                <a:lnTo>
                  <a:pt x="0" y="0"/>
                </a:lnTo>
                <a:lnTo>
                  <a:pt x="304" y="2984"/>
                </a:lnTo>
                <a:lnTo>
                  <a:pt x="1142" y="6007"/>
                </a:lnTo>
                <a:lnTo>
                  <a:pt x="2603" y="8915"/>
                </a:lnTo>
                <a:lnTo>
                  <a:pt x="10690" y="18837"/>
                </a:lnTo>
                <a:lnTo>
                  <a:pt x="21560" y="23103"/>
                </a:lnTo>
                <a:lnTo>
                  <a:pt x="30581" y="216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9" name="object 4719"/>
          <p:cNvSpPr/>
          <p:nvPr/>
        </p:nvSpPr>
        <p:spPr>
          <a:xfrm>
            <a:off x="4784371" y="6287103"/>
            <a:ext cx="53771" cy="26288"/>
          </a:xfrm>
          <a:custGeom>
            <a:avLst/>
            <a:gdLst/>
            <a:ahLst/>
            <a:cxnLst/>
            <a:rect l="l" t="t" r="r" b="b"/>
            <a:pathLst>
              <a:path w="53771" h="26288">
                <a:moveTo>
                  <a:pt x="11146" y="5801"/>
                </a:moveTo>
                <a:lnTo>
                  <a:pt x="183" y="169"/>
                </a:lnTo>
                <a:lnTo>
                  <a:pt x="0" y="0"/>
                </a:lnTo>
                <a:lnTo>
                  <a:pt x="304" y="2984"/>
                </a:lnTo>
                <a:lnTo>
                  <a:pt x="1155" y="6019"/>
                </a:lnTo>
                <a:lnTo>
                  <a:pt x="2603" y="8940"/>
                </a:lnTo>
                <a:lnTo>
                  <a:pt x="10906" y="18647"/>
                </a:lnTo>
                <a:lnTo>
                  <a:pt x="21962" y="22687"/>
                </a:lnTo>
                <a:lnTo>
                  <a:pt x="31102" y="21043"/>
                </a:lnTo>
                <a:lnTo>
                  <a:pt x="42692" y="19863"/>
                </a:lnTo>
                <a:lnTo>
                  <a:pt x="53463" y="25977"/>
                </a:lnTo>
                <a:lnTo>
                  <a:pt x="53771" y="26288"/>
                </a:lnTo>
                <a:lnTo>
                  <a:pt x="53543" y="23202"/>
                </a:lnTo>
                <a:lnTo>
                  <a:pt x="52768" y="20027"/>
                </a:lnTo>
                <a:lnTo>
                  <a:pt x="51384" y="16967"/>
                </a:lnTo>
                <a:lnTo>
                  <a:pt x="43268" y="6891"/>
                </a:lnTo>
                <a:lnTo>
                  <a:pt x="32336" y="2638"/>
                </a:lnTo>
                <a:lnTo>
                  <a:pt x="22847" y="4356"/>
                </a:lnTo>
                <a:lnTo>
                  <a:pt x="11146" y="58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0" name="object 4720"/>
          <p:cNvSpPr/>
          <p:nvPr/>
        </p:nvSpPr>
        <p:spPr>
          <a:xfrm>
            <a:off x="4784371" y="6287103"/>
            <a:ext cx="53771" cy="26288"/>
          </a:xfrm>
          <a:custGeom>
            <a:avLst/>
            <a:gdLst/>
            <a:ahLst/>
            <a:cxnLst/>
            <a:rect l="l" t="t" r="r" b="b"/>
            <a:pathLst>
              <a:path w="53771" h="26288">
                <a:moveTo>
                  <a:pt x="31102" y="21043"/>
                </a:moveTo>
                <a:lnTo>
                  <a:pt x="42692" y="19863"/>
                </a:lnTo>
                <a:lnTo>
                  <a:pt x="53463" y="25977"/>
                </a:lnTo>
                <a:lnTo>
                  <a:pt x="53771" y="26288"/>
                </a:lnTo>
                <a:lnTo>
                  <a:pt x="53543" y="23202"/>
                </a:lnTo>
                <a:lnTo>
                  <a:pt x="52768" y="20027"/>
                </a:lnTo>
                <a:lnTo>
                  <a:pt x="51384" y="16967"/>
                </a:lnTo>
                <a:lnTo>
                  <a:pt x="43268" y="6891"/>
                </a:lnTo>
                <a:lnTo>
                  <a:pt x="32336" y="2638"/>
                </a:lnTo>
                <a:lnTo>
                  <a:pt x="22847" y="4356"/>
                </a:lnTo>
                <a:lnTo>
                  <a:pt x="11146" y="5801"/>
                </a:lnTo>
                <a:lnTo>
                  <a:pt x="183" y="169"/>
                </a:lnTo>
                <a:lnTo>
                  <a:pt x="0" y="0"/>
                </a:lnTo>
                <a:lnTo>
                  <a:pt x="304" y="2984"/>
                </a:lnTo>
                <a:lnTo>
                  <a:pt x="1155" y="6019"/>
                </a:lnTo>
                <a:lnTo>
                  <a:pt x="2603" y="8940"/>
                </a:lnTo>
                <a:lnTo>
                  <a:pt x="10906" y="18647"/>
                </a:lnTo>
                <a:lnTo>
                  <a:pt x="21962" y="22687"/>
                </a:lnTo>
                <a:lnTo>
                  <a:pt x="31102" y="210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1" name="object 4721"/>
          <p:cNvSpPr/>
          <p:nvPr/>
        </p:nvSpPr>
        <p:spPr>
          <a:xfrm>
            <a:off x="4776050" y="6270750"/>
            <a:ext cx="54203" cy="25463"/>
          </a:xfrm>
          <a:custGeom>
            <a:avLst/>
            <a:gdLst/>
            <a:ahLst/>
            <a:cxnLst/>
            <a:rect l="l" t="t" r="r" b="b"/>
            <a:pathLst>
              <a:path w="54203" h="25463">
                <a:moveTo>
                  <a:pt x="11287" y="5629"/>
                </a:moveTo>
                <a:lnTo>
                  <a:pt x="214" y="182"/>
                </a:lnTo>
                <a:lnTo>
                  <a:pt x="0" y="0"/>
                </a:lnTo>
                <a:lnTo>
                  <a:pt x="419" y="2946"/>
                </a:lnTo>
                <a:lnTo>
                  <a:pt x="1371" y="5956"/>
                </a:lnTo>
                <a:lnTo>
                  <a:pt x="2781" y="8890"/>
                </a:lnTo>
                <a:lnTo>
                  <a:pt x="11075" y="18567"/>
                </a:lnTo>
                <a:lnTo>
                  <a:pt x="22091" y="22493"/>
                </a:lnTo>
                <a:lnTo>
                  <a:pt x="31165" y="20713"/>
                </a:lnTo>
                <a:lnTo>
                  <a:pt x="42732" y="19295"/>
                </a:lnTo>
                <a:lnTo>
                  <a:pt x="53731" y="25022"/>
                </a:lnTo>
                <a:lnTo>
                  <a:pt x="54203" y="25463"/>
                </a:lnTo>
                <a:lnTo>
                  <a:pt x="53873" y="22402"/>
                </a:lnTo>
                <a:lnTo>
                  <a:pt x="52984" y="19291"/>
                </a:lnTo>
                <a:lnTo>
                  <a:pt x="51485" y="16281"/>
                </a:lnTo>
                <a:lnTo>
                  <a:pt x="43199" y="6365"/>
                </a:lnTo>
                <a:lnTo>
                  <a:pt x="32360" y="2198"/>
                </a:lnTo>
                <a:lnTo>
                  <a:pt x="22885" y="4038"/>
                </a:lnTo>
                <a:lnTo>
                  <a:pt x="11287" y="5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2" name="object 4722"/>
          <p:cNvSpPr/>
          <p:nvPr/>
        </p:nvSpPr>
        <p:spPr>
          <a:xfrm>
            <a:off x="4776050" y="6270750"/>
            <a:ext cx="54203" cy="25463"/>
          </a:xfrm>
          <a:custGeom>
            <a:avLst/>
            <a:gdLst/>
            <a:ahLst/>
            <a:cxnLst/>
            <a:rect l="l" t="t" r="r" b="b"/>
            <a:pathLst>
              <a:path w="54203" h="25463">
                <a:moveTo>
                  <a:pt x="31165" y="20713"/>
                </a:moveTo>
                <a:lnTo>
                  <a:pt x="42732" y="19295"/>
                </a:lnTo>
                <a:lnTo>
                  <a:pt x="53731" y="25022"/>
                </a:lnTo>
                <a:lnTo>
                  <a:pt x="54203" y="25463"/>
                </a:lnTo>
                <a:lnTo>
                  <a:pt x="53873" y="22402"/>
                </a:lnTo>
                <a:lnTo>
                  <a:pt x="52984" y="19291"/>
                </a:lnTo>
                <a:lnTo>
                  <a:pt x="51485" y="16281"/>
                </a:lnTo>
                <a:lnTo>
                  <a:pt x="43199" y="6365"/>
                </a:lnTo>
                <a:lnTo>
                  <a:pt x="32360" y="2198"/>
                </a:lnTo>
                <a:lnTo>
                  <a:pt x="22885" y="4038"/>
                </a:lnTo>
                <a:lnTo>
                  <a:pt x="11287" y="5629"/>
                </a:lnTo>
                <a:lnTo>
                  <a:pt x="214" y="182"/>
                </a:lnTo>
                <a:lnTo>
                  <a:pt x="0" y="0"/>
                </a:lnTo>
                <a:lnTo>
                  <a:pt x="419" y="2946"/>
                </a:lnTo>
                <a:lnTo>
                  <a:pt x="1371" y="5956"/>
                </a:lnTo>
                <a:lnTo>
                  <a:pt x="2781" y="8890"/>
                </a:lnTo>
                <a:lnTo>
                  <a:pt x="11075" y="18567"/>
                </a:lnTo>
                <a:lnTo>
                  <a:pt x="22091" y="22493"/>
                </a:lnTo>
                <a:lnTo>
                  <a:pt x="31165" y="207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3" name="object 4723"/>
          <p:cNvSpPr/>
          <p:nvPr/>
        </p:nvSpPr>
        <p:spPr>
          <a:xfrm>
            <a:off x="4767314" y="6254598"/>
            <a:ext cx="54533" cy="24688"/>
          </a:xfrm>
          <a:custGeom>
            <a:avLst/>
            <a:gdLst/>
            <a:ahLst/>
            <a:cxnLst/>
            <a:rect l="l" t="t" r="r" b="b"/>
            <a:pathLst>
              <a:path w="54533" h="24688">
                <a:moveTo>
                  <a:pt x="11414" y="5474"/>
                </a:moveTo>
                <a:lnTo>
                  <a:pt x="251" y="215"/>
                </a:lnTo>
                <a:lnTo>
                  <a:pt x="0" y="0"/>
                </a:lnTo>
                <a:lnTo>
                  <a:pt x="419" y="2971"/>
                </a:lnTo>
                <a:lnTo>
                  <a:pt x="1358" y="5981"/>
                </a:lnTo>
                <a:lnTo>
                  <a:pt x="2908" y="8839"/>
                </a:lnTo>
                <a:lnTo>
                  <a:pt x="11516" y="18279"/>
                </a:lnTo>
                <a:lnTo>
                  <a:pt x="22517" y="22081"/>
                </a:lnTo>
                <a:lnTo>
                  <a:pt x="31623" y="20193"/>
                </a:lnTo>
                <a:lnTo>
                  <a:pt x="43164" y="18637"/>
                </a:lnTo>
                <a:lnTo>
                  <a:pt x="54157" y="24336"/>
                </a:lnTo>
                <a:lnTo>
                  <a:pt x="54533" y="24688"/>
                </a:lnTo>
                <a:lnTo>
                  <a:pt x="54190" y="21628"/>
                </a:lnTo>
                <a:lnTo>
                  <a:pt x="53301" y="18491"/>
                </a:lnTo>
                <a:lnTo>
                  <a:pt x="51803" y="15481"/>
                </a:lnTo>
                <a:lnTo>
                  <a:pt x="43519" y="5630"/>
                </a:lnTo>
                <a:lnTo>
                  <a:pt x="32566" y="1663"/>
                </a:lnTo>
                <a:lnTo>
                  <a:pt x="23050" y="3670"/>
                </a:lnTo>
                <a:lnTo>
                  <a:pt x="11414" y="54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4" name="object 4724"/>
          <p:cNvSpPr/>
          <p:nvPr/>
        </p:nvSpPr>
        <p:spPr>
          <a:xfrm>
            <a:off x="4767314" y="6254598"/>
            <a:ext cx="54533" cy="24688"/>
          </a:xfrm>
          <a:custGeom>
            <a:avLst/>
            <a:gdLst/>
            <a:ahLst/>
            <a:cxnLst/>
            <a:rect l="l" t="t" r="r" b="b"/>
            <a:pathLst>
              <a:path w="54533" h="24688">
                <a:moveTo>
                  <a:pt x="31623" y="20193"/>
                </a:moveTo>
                <a:lnTo>
                  <a:pt x="43164" y="18637"/>
                </a:lnTo>
                <a:lnTo>
                  <a:pt x="54157" y="24336"/>
                </a:lnTo>
                <a:lnTo>
                  <a:pt x="54533" y="24688"/>
                </a:lnTo>
                <a:lnTo>
                  <a:pt x="54190" y="21628"/>
                </a:lnTo>
                <a:lnTo>
                  <a:pt x="53301" y="18491"/>
                </a:lnTo>
                <a:lnTo>
                  <a:pt x="51803" y="15481"/>
                </a:lnTo>
                <a:lnTo>
                  <a:pt x="43519" y="5630"/>
                </a:lnTo>
                <a:lnTo>
                  <a:pt x="32566" y="1663"/>
                </a:lnTo>
                <a:lnTo>
                  <a:pt x="23050" y="3670"/>
                </a:lnTo>
                <a:lnTo>
                  <a:pt x="11414" y="5474"/>
                </a:lnTo>
                <a:lnTo>
                  <a:pt x="251" y="215"/>
                </a:lnTo>
                <a:lnTo>
                  <a:pt x="0" y="0"/>
                </a:lnTo>
                <a:lnTo>
                  <a:pt x="419" y="2971"/>
                </a:lnTo>
                <a:lnTo>
                  <a:pt x="1358" y="5981"/>
                </a:lnTo>
                <a:lnTo>
                  <a:pt x="2908" y="8839"/>
                </a:lnTo>
                <a:lnTo>
                  <a:pt x="11516" y="18279"/>
                </a:lnTo>
                <a:lnTo>
                  <a:pt x="22517" y="22081"/>
                </a:lnTo>
                <a:lnTo>
                  <a:pt x="31623" y="2019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5" name="object 4725"/>
          <p:cNvSpPr/>
          <p:nvPr/>
        </p:nvSpPr>
        <p:spPr>
          <a:xfrm>
            <a:off x="4758573" y="6238432"/>
            <a:ext cx="54876" cy="23939"/>
          </a:xfrm>
          <a:custGeom>
            <a:avLst/>
            <a:gdLst/>
            <a:ahLst/>
            <a:cxnLst/>
            <a:rect l="l" t="t" r="r" b="b"/>
            <a:pathLst>
              <a:path w="54876" h="23939">
                <a:moveTo>
                  <a:pt x="11308" y="5387"/>
                </a:moveTo>
                <a:lnTo>
                  <a:pt x="162" y="140"/>
                </a:lnTo>
                <a:lnTo>
                  <a:pt x="0" y="0"/>
                </a:lnTo>
                <a:lnTo>
                  <a:pt x="419" y="2997"/>
                </a:lnTo>
                <a:lnTo>
                  <a:pt x="1371" y="6007"/>
                </a:lnTo>
                <a:lnTo>
                  <a:pt x="2920" y="8877"/>
                </a:lnTo>
                <a:lnTo>
                  <a:pt x="11512" y="18251"/>
                </a:lnTo>
                <a:lnTo>
                  <a:pt x="22611" y="21880"/>
                </a:lnTo>
                <a:lnTo>
                  <a:pt x="31788" y="19837"/>
                </a:lnTo>
                <a:lnTo>
                  <a:pt x="43370" y="18073"/>
                </a:lnTo>
                <a:lnTo>
                  <a:pt x="54474" y="23565"/>
                </a:lnTo>
                <a:lnTo>
                  <a:pt x="54876" y="23939"/>
                </a:lnTo>
                <a:lnTo>
                  <a:pt x="54546" y="20840"/>
                </a:lnTo>
                <a:lnTo>
                  <a:pt x="53619" y="17729"/>
                </a:lnTo>
                <a:lnTo>
                  <a:pt x="51981" y="14795"/>
                </a:lnTo>
                <a:lnTo>
                  <a:pt x="43396" y="5202"/>
                </a:lnTo>
                <a:lnTo>
                  <a:pt x="32449" y="1355"/>
                </a:lnTo>
                <a:lnTo>
                  <a:pt x="22936" y="3467"/>
                </a:lnTo>
                <a:lnTo>
                  <a:pt x="11308" y="53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6" name="object 4726"/>
          <p:cNvSpPr/>
          <p:nvPr/>
        </p:nvSpPr>
        <p:spPr>
          <a:xfrm>
            <a:off x="4758573" y="6238432"/>
            <a:ext cx="54876" cy="23939"/>
          </a:xfrm>
          <a:custGeom>
            <a:avLst/>
            <a:gdLst/>
            <a:ahLst/>
            <a:cxnLst/>
            <a:rect l="l" t="t" r="r" b="b"/>
            <a:pathLst>
              <a:path w="54876" h="23939">
                <a:moveTo>
                  <a:pt x="31788" y="19837"/>
                </a:moveTo>
                <a:lnTo>
                  <a:pt x="43370" y="18073"/>
                </a:lnTo>
                <a:lnTo>
                  <a:pt x="54474" y="23565"/>
                </a:lnTo>
                <a:lnTo>
                  <a:pt x="54876" y="23939"/>
                </a:lnTo>
                <a:lnTo>
                  <a:pt x="54546" y="20840"/>
                </a:lnTo>
                <a:lnTo>
                  <a:pt x="53619" y="17729"/>
                </a:lnTo>
                <a:lnTo>
                  <a:pt x="51981" y="14795"/>
                </a:lnTo>
                <a:lnTo>
                  <a:pt x="43396" y="5202"/>
                </a:lnTo>
                <a:lnTo>
                  <a:pt x="32449" y="1355"/>
                </a:lnTo>
                <a:lnTo>
                  <a:pt x="22936" y="3467"/>
                </a:lnTo>
                <a:lnTo>
                  <a:pt x="11308" y="5387"/>
                </a:lnTo>
                <a:lnTo>
                  <a:pt x="162" y="140"/>
                </a:lnTo>
                <a:lnTo>
                  <a:pt x="0" y="0"/>
                </a:lnTo>
                <a:lnTo>
                  <a:pt x="419" y="2997"/>
                </a:lnTo>
                <a:lnTo>
                  <a:pt x="1371" y="6007"/>
                </a:lnTo>
                <a:lnTo>
                  <a:pt x="2920" y="8877"/>
                </a:lnTo>
                <a:lnTo>
                  <a:pt x="11512" y="18251"/>
                </a:lnTo>
                <a:lnTo>
                  <a:pt x="22611" y="21880"/>
                </a:lnTo>
                <a:lnTo>
                  <a:pt x="31788" y="198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7" name="object 4727"/>
          <p:cNvSpPr/>
          <p:nvPr/>
        </p:nvSpPr>
        <p:spPr>
          <a:xfrm>
            <a:off x="4749412" y="6222495"/>
            <a:ext cx="55194" cy="23190"/>
          </a:xfrm>
          <a:custGeom>
            <a:avLst/>
            <a:gdLst/>
            <a:ahLst/>
            <a:cxnLst/>
            <a:rect l="l" t="t" r="r" b="b"/>
            <a:pathLst>
              <a:path w="55194" h="23190">
                <a:moveTo>
                  <a:pt x="11620" y="5161"/>
                </a:moveTo>
                <a:lnTo>
                  <a:pt x="283" y="227"/>
                </a:lnTo>
                <a:lnTo>
                  <a:pt x="0" y="0"/>
                </a:lnTo>
                <a:lnTo>
                  <a:pt x="507" y="2971"/>
                </a:lnTo>
                <a:lnTo>
                  <a:pt x="1549" y="5943"/>
                </a:lnTo>
                <a:lnTo>
                  <a:pt x="3200" y="8762"/>
                </a:lnTo>
                <a:lnTo>
                  <a:pt x="11918" y="18013"/>
                </a:lnTo>
                <a:lnTo>
                  <a:pt x="22933" y="21563"/>
                </a:lnTo>
                <a:lnTo>
                  <a:pt x="32092" y="19405"/>
                </a:lnTo>
                <a:lnTo>
                  <a:pt x="43595" y="17509"/>
                </a:lnTo>
                <a:lnTo>
                  <a:pt x="54782" y="22832"/>
                </a:lnTo>
                <a:lnTo>
                  <a:pt x="55194" y="23190"/>
                </a:lnTo>
                <a:lnTo>
                  <a:pt x="54749" y="20154"/>
                </a:lnTo>
                <a:lnTo>
                  <a:pt x="53759" y="17068"/>
                </a:lnTo>
                <a:lnTo>
                  <a:pt x="52158" y="14122"/>
                </a:lnTo>
                <a:lnTo>
                  <a:pt x="43576" y="4556"/>
                </a:lnTo>
                <a:lnTo>
                  <a:pt x="32658" y="811"/>
                </a:lnTo>
                <a:lnTo>
                  <a:pt x="23202" y="3047"/>
                </a:lnTo>
                <a:lnTo>
                  <a:pt x="11620" y="51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8" name="object 4728"/>
          <p:cNvSpPr/>
          <p:nvPr/>
        </p:nvSpPr>
        <p:spPr>
          <a:xfrm>
            <a:off x="4749412" y="6222495"/>
            <a:ext cx="55194" cy="23190"/>
          </a:xfrm>
          <a:custGeom>
            <a:avLst/>
            <a:gdLst/>
            <a:ahLst/>
            <a:cxnLst/>
            <a:rect l="l" t="t" r="r" b="b"/>
            <a:pathLst>
              <a:path w="55194" h="23190">
                <a:moveTo>
                  <a:pt x="32092" y="19405"/>
                </a:moveTo>
                <a:lnTo>
                  <a:pt x="43595" y="17509"/>
                </a:lnTo>
                <a:lnTo>
                  <a:pt x="54782" y="22832"/>
                </a:lnTo>
                <a:lnTo>
                  <a:pt x="55194" y="23190"/>
                </a:lnTo>
                <a:lnTo>
                  <a:pt x="54749" y="20154"/>
                </a:lnTo>
                <a:lnTo>
                  <a:pt x="53759" y="17068"/>
                </a:lnTo>
                <a:lnTo>
                  <a:pt x="52158" y="14122"/>
                </a:lnTo>
                <a:lnTo>
                  <a:pt x="43576" y="4556"/>
                </a:lnTo>
                <a:lnTo>
                  <a:pt x="32658" y="811"/>
                </a:lnTo>
                <a:lnTo>
                  <a:pt x="23202" y="3047"/>
                </a:lnTo>
                <a:lnTo>
                  <a:pt x="11620" y="5161"/>
                </a:lnTo>
                <a:lnTo>
                  <a:pt x="283" y="227"/>
                </a:lnTo>
                <a:lnTo>
                  <a:pt x="0" y="0"/>
                </a:lnTo>
                <a:lnTo>
                  <a:pt x="507" y="2971"/>
                </a:lnTo>
                <a:lnTo>
                  <a:pt x="1549" y="5943"/>
                </a:lnTo>
                <a:lnTo>
                  <a:pt x="3200" y="8762"/>
                </a:lnTo>
                <a:lnTo>
                  <a:pt x="11918" y="18013"/>
                </a:lnTo>
                <a:lnTo>
                  <a:pt x="22933" y="21563"/>
                </a:lnTo>
                <a:lnTo>
                  <a:pt x="32092" y="1940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9" name="object 4729"/>
          <p:cNvSpPr/>
          <p:nvPr/>
        </p:nvSpPr>
        <p:spPr>
          <a:xfrm>
            <a:off x="4740146" y="6206605"/>
            <a:ext cx="55498" cy="22491"/>
          </a:xfrm>
          <a:custGeom>
            <a:avLst/>
            <a:gdLst/>
            <a:ahLst/>
            <a:cxnLst/>
            <a:rect l="l" t="t" r="r" b="b"/>
            <a:pathLst>
              <a:path w="55499" h="22491">
                <a:moveTo>
                  <a:pt x="1562" y="5956"/>
                </a:moveTo>
                <a:lnTo>
                  <a:pt x="3213" y="8775"/>
                </a:lnTo>
                <a:lnTo>
                  <a:pt x="12062" y="17882"/>
                </a:lnTo>
                <a:lnTo>
                  <a:pt x="23238" y="21229"/>
                </a:lnTo>
                <a:lnTo>
                  <a:pt x="32473" y="18935"/>
                </a:lnTo>
                <a:lnTo>
                  <a:pt x="43965" y="16908"/>
                </a:lnTo>
                <a:lnTo>
                  <a:pt x="55139" y="22181"/>
                </a:lnTo>
                <a:lnTo>
                  <a:pt x="55498" y="22491"/>
                </a:lnTo>
                <a:lnTo>
                  <a:pt x="55041" y="19443"/>
                </a:lnTo>
                <a:lnTo>
                  <a:pt x="54038" y="16344"/>
                </a:lnTo>
                <a:lnTo>
                  <a:pt x="52438" y="13398"/>
                </a:lnTo>
                <a:lnTo>
                  <a:pt x="43674" y="4015"/>
                </a:lnTo>
                <a:lnTo>
                  <a:pt x="32578" y="489"/>
                </a:lnTo>
                <a:lnTo>
                  <a:pt x="23101" y="2844"/>
                </a:lnTo>
                <a:lnTo>
                  <a:pt x="11530" y="5076"/>
                </a:lnTo>
                <a:lnTo>
                  <a:pt x="201" y="162"/>
                </a:lnTo>
                <a:lnTo>
                  <a:pt x="0" y="0"/>
                </a:lnTo>
                <a:lnTo>
                  <a:pt x="520" y="2984"/>
                </a:lnTo>
                <a:lnTo>
                  <a:pt x="1562" y="59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0" name="object 4730"/>
          <p:cNvSpPr/>
          <p:nvPr/>
        </p:nvSpPr>
        <p:spPr>
          <a:xfrm>
            <a:off x="4740146" y="6206605"/>
            <a:ext cx="55498" cy="22491"/>
          </a:xfrm>
          <a:custGeom>
            <a:avLst/>
            <a:gdLst/>
            <a:ahLst/>
            <a:cxnLst/>
            <a:rect l="l" t="t" r="r" b="b"/>
            <a:pathLst>
              <a:path w="55499" h="22491">
                <a:moveTo>
                  <a:pt x="32473" y="18935"/>
                </a:moveTo>
                <a:lnTo>
                  <a:pt x="43965" y="16908"/>
                </a:lnTo>
                <a:lnTo>
                  <a:pt x="55139" y="22181"/>
                </a:lnTo>
                <a:lnTo>
                  <a:pt x="55498" y="22491"/>
                </a:lnTo>
                <a:lnTo>
                  <a:pt x="55041" y="19443"/>
                </a:lnTo>
                <a:lnTo>
                  <a:pt x="54038" y="16344"/>
                </a:lnTo>
                <a:lnTo>
                  <a:pt x="52438" y="13398"/>
                </a:lnTo>
                <a:lnTo>
                  <a:pt x="43674" y="4015"/>
                </a:lnTo>
                <a:lnTo>
                  <a:pt x="32578" y="489"/>
                </a:lnTo>
                <a:lnTo>
                  <a:pt x="23101" y="2844"/>
                </a:lnTo>
                <a:lnTo>
                  <a:pt x="11530" y="5076"/>
                </a:lnTo>
                <a:lnTo>
                  <a:pt x="201" y="162"/>
                </a:lnTo>
                <a:lnTo>
                  <a:pt x="0" y="0"/>
                </a:lnTo>
                <a:lnTo>
                  <a:pt x="520" y="2984"/>
                </a:lnTo>
                <a:lnTo>
                  <a:pt x="1562" y="5956"/>
                </a:lnTo>
                <a:lnTo>
                  <a:pt x="3213" y="8775"/>
                </a:lnTo>
                <a:lnTo>
                  <a:pt x="12062" y="17882"/>
                </a:lnTo>
                <a:lnTo>
                  <a:pt x="23238" y="21229"/>
                </a:lnTo>
                <a:lnTo>
                  <a:pt x="32473" y="189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1" name="object 4731"/>
          <p:cNvSpPr/>
          <p:nvPr/>
        </p:nvSpPr>
        <p:spPr>
          <a:xfrm>
            <a:off x="4730743" y="6190810"/>
            <a:ext cx="55778" cy="21780"/>
          </a:xfrm>
          <a:custGeom>
            <a:avLst/>
            <a:gdLst/>
            <a:ahLst/>
            <a:cxnLst/>
            <a:rect l="l" t="t" r="r" b="b"/>
            <a:pathLst>
              <a:path w="55778" h="21780">
                <a:moveTo>
                  <a:pt x="1752" y="5867"/>
                </a:moveTo>
                <a:lnTo>
                  <a:pt x="3365" y="8699"/>
                </a:lnTo>
                <a:lnTo>
                  <a:pt x="12214" y="17789"/>
                </a:lnTo>
                <a:lnTo>
                  <a:pt x="23373" y="21038"/>
                </a:lnTo>
                <a:lnTo>
                  <a:pt x="32499" y="18643"/>
                </a:lnTo>
                <a:lnTo>
                  <a:pt x="43957" y="16442"/>
                </a:lnTo>
                <a:lnTo>
                  <a:pt x="55331" y="21417"/>
                </a:lnTo>
                <a:lnTo>
                  <a:pt x="55778" y="21780"/>
                </a:lnTo>
                <a:lnTo>
                  <a:pt x="55232" y="18770"/>
                </a:lnTo>
                <a:lnTo>
                  <a:pt x="54140" y="15709"/>
                </a:lnTo>
                <a:lnTo>
                  <a:pt x="52450" y="12827"/>
                </a:lnTo>
                <a:lnTo>
                  <a:pt x="43580" y="3548"/>
                </a:lnTo>
                <a:lnTo>
                  <a:pt x="32539" y="100"/>
                </a:lnTo>
                <a:lnTo>
                  <a:pt x="23126" y="2552"/>
                </a:lnTo>
                <a:lnTo>
                  <a:pt x="11641" y="4901"/>
                </a:lnTo>
                <a:lnTo>
                  <a:pt x="214" y="160"/>
                </a:lnTo>
                <a:lnTo>
                  <a:pt x="0" y="0"/>
                </a:lnTo>
                <a:lnTo>
                  <a:pt x="584" y="2933"/>
                </a:lnTo>
                <a:lnTo>
                  <a:pt x="1752" y="58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2" name="object 4732"/>
          <p:cNvSpPr/>
          <p:nvPr/>
        </p:nvSpPr>
        <p:spPr>
          <a:xfrm>
            <a:off x="4730743" y="6190810"/>
            <a:ext cx="55778" cy="21780"/>
          </a:xfrm>
          <a:custGeom>
            <a:avLst/>
            <a:gdLst/>
            <a:ahLst/>
            <a:cxnLst/>
            <a:rect l="l" t="t" r="r" b="b"/>
            <a:pathLst>
              <a:path w="55778" h="21780">
                <a:moveTo>
                  <a:pt x="32499" y="18643"/>
                </a:moveTo>
                <a:lnTo>
                  <a:pt x="43957" y="16442"/>
                </a:lnTo>
                <a:lnTo>
                  <a:pt x="55331" y="21417"/>
                </a:lnTo>
                <a:lnTo>
                  <a:pt x="55778" y="21780"/>
                </a:lnTo>
                <a:lnTo>
                  <a:pt x="55232" y="18770"/>
                </a:lnTo>
                <a:lnTo>
                  <a:pt x="54140" y="15709"/>
                </a:lnTo>
                <a:lnTo>
                  <a:pt x="52450" y="12827"/>
                </a:lnTo>
                <a:lnTo>
                  <a:pt x="43580" y="3548"/>
                </a:lnTo>
                <a:lnTo>
                  <a:pt x="32539" y="100"/>
                </a:lnTo>
                <a:lnTo>
                  <a:pt x="23126" y="2552"/>
                </a:lnTo>
                <a:lnTo>
                  <a:pt x="11641" y="4901"/>
                </a:lnTo>
                <a:lnTo>
                  <a:pt x="214" y="160"/>
                </a:lnTo>
                <a:lnTo>
                  <a:pt x="0" y="0"/>
                </a:lnTo>
                <a:lnTo>
                  <a:pt x="584" y="2933"/>
                </a:lnTo>
                <a:lnTo>
                  <a:pt x="1752" y="5867"/>
                </a:lnTo>
                <a:lnTo>
                  <a:pt x="3365" y="8699"/>
                </a:lnTo>
                <a:lnTo>
                  <a:pt x="12214" y="17789"/>
                </a:lnTo>
                <a:lnTo>
                  <a:pt x="23373" y="21038"/>
                </a:lnTo>
                <a:lnTo>
                  <a:pt x="32499" y="186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3" name="object 4733"/>
          <p:cNvSpPr/>
          <p:nvPr/>
        </p:nvSpPr>
        <p:spPr>
          <a:xfrm>
            <a:off x="4721012" y="6174842"/>
            <a:ext cx="56007" cy="21470"/>
          </a:xfrm>
          <a:custGeom>
            <a:avLst/>
            <a:gdLst/>
            <a:ahLst/>
            <a:cxnLst/>
            <a:rect l="l" t="t" r="r" b="b"/>
            <a:pathLst>
              <a:path w="56006" h="21470">
                <a:moveTo>
                  <a:pt x="596" y="3284"/>
                </a:moveTo>
                <a:lnTo>
                  <a:pt x="1739" y="6230"/>
                </a:lnTo>
                <a:lnTo>
                  <a:pt x="3467" y="9012"/>
                </a:lnTo>
                <a:lnTo>
                  <a:pt x="12588" y="17883"/>
                </a:lnTo>
                <a:lnTo>
                  <a:pt x="23755" y="21010"/>
                </a:lnTo>
                <a:lnTo>
                  <a:pt x="32854" y="18524"/>
                </a:lnTo>
                <a:lnTo>
                  <a:pt x="44310" y="16218"/>
                </a:lnTo>
                <a:lnTo>
                  <a:pt x="55658" y="21186"/>
                </a:lnTo>
                <a:lnTo>
                  <a:pt x="56006" y="21470"/>
                </a:lnTo>
                <a:lnTo>
                  <a:pt x="55473" y="18448"/>
                </a:lnTo>
                <a:lnTo>
                  <a:pt x="54381" y="15387"/>
                </a:lnTo>
                <a:lnTo>
                  <a:pt x="52692" y="12492"/>
                </a:lnTo>
                <a:lnTo>
                  <a:pt x="43818" y="3268"/>
                </a:lnTo>
                <a:lnTo>
                  <a:pt x="32677" y="0"/>
                </a:lnTo>
                <a:lnTo>
                  <a:pt x="23228" y="2598"/>
                </a:lnTo>
                <a:lnTo>
                  <a:pt x="11705" y="5113"/>
                </a:lnTo>
                <a:lnTo>
                  <a:pt x="215" y="489"/>
                </a:lnTo>
                <a:lnTo>
                  <a:pt x="0" y="325"/>
                </a:lnTo>
                <a:lnTo>
                  <a:pt x="596" y="32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4" name="object 4734"/>
          <p:cNvSpPr/>
          <p:nvPr/>
        </p:nvSpPr>
        <p:spPr>
          <a:xfrm>
            <a:off x="4721012" y="6174842"/>
            <a:ext cx="56007" cy="21470"/>
          </a:xfrm>
          <a:custGeom>
            <a:avLst/>
            <a:gdLst/>
            <a:ahLst/>
            <a:cxnLst/>
            <a:rect l="l" t="t" r="r" b="b"/>
            <a:pathLst>
              <a:path w="56006" h="21470">
                <a:moveTo>
                  <a:pt x="32854" y="18524"/>
                </a:moveTo>
                <a:lnTo>
                  <a:pt x="44310" y="16218"/>
                </a:lnTo>
                <a:lnTo>
                  <a:pt x="55658" y="21186"/>
                </a:lnTo>
                <a:lnTo>
                  <a:pt x="56006" y="21470"/>
                </a:lnTo>
                <a:lnTo>
                  <a:pt x="55473" y="18448"/>
                </a:lnTo>
                <a:lnTo>
                  <a:pt x="54381" y="15387"/>
                </a:lnTo>
                <a:lnTo>
                  <a:pt x="52692" y="12492"/>
                </a:lnTo>
                <a:lnTo>
                  <a:pt x="43818" y="3268"/>
                </a:lnTo>
                <a:lnTo>
                  <a:pt x="32677" y="0"/>
                </a:lnTo>
                <a:lnTo>
                  <a:pt x="23228" y="2598"/>
                </a:lnTo>
                <a:lnTo>
                  <a:pt x="11705" y="5113"/>
                </a:lnTo>
                <a:lnTo>
                  <a:pt x="215" y="489"/>
                </a:lnTo>
                <a:lnTo>
                  <a:pt x="0" y="325"/>
                </a:lnTo>
                <a:lnTo>
                  <a:pt x="596" y="3284"/>
                </a:lnTo>
                <a:lnTo>
                  <a:pt x="1739" y="6230"/>
                </a:lnTo>
                <a:lnTo>
                  <a:pt x="3467" y="9012"/>
                </a:lnTo>
                <a:lnTo>
                  <a:pt x="12588" y="17883"/>
                </a:lnTo>
                <a:lnTo>
                  <a:pt x="23755" y="21010"/>
                </a:lnTo>
                <a:lnTo>
                  <a:pt x="32854" y="1852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5" name="object 4735"/>
          <p:cNvSpPr/>
          <p:nvPr/>
        </p:nvSpPr>
        <p:spPr>
          <a:xfrm>
            <a:off x="4711286" y="6158955"/>
            <a:ext cx="56248" cy="21104"/>
          </a:xfrm>
          <a:custGeom>
            <a:avLst/>
            <a:gdLst/>
            <a:ahLst/>
            <a:cxnLst/>
            <a:rect l="l" t="t" r="r" b="b"/>
            <a:pathLst>
              <a:path w="56248" h="21104">
                <a:moveTo>
                  <a:pt x="11598" y="5295"/>
                </a:moveTo>
                <a:lnTo>
                  <a:pt x="0" y="592"/>
                </a:lnTo>
                <a:lnTo>
                  <a:pt x="596" y="3551"/>
                </a:lnTo>
                <a:lnTo>
                  <a:pt x="1739" y="6510"/>
                </a:lnTo>
                <a:lnTo>
                  <a:pt x="3467" y="9279"/>
                </a:lnTo>
                <a:lnTo>
                  <a:pt x="12566" y="18113"/>
                </a:lnTo>
                <a:lnTo>
                  <a:pt x="23800" y="21104"/>
                </a:lnTo>
                <a:lnTo>
                  <a:pt x="32956" y="18486"/>
                </a:lnTo>
                <a:lnTo>
                  <a:pt x="44431" y="16002"/>
                </a:lnTo>
                <a:lnTo>
                  <a:pt x="55884" y="20794"/>
                </a:lnTo>
                <a:lnTo>
                  <a:pt x="56248" y="21090"/>
                </a:lnTo>
                <a:lnTo>
                  <a:pt x="55727" y="18029"/>
                </a:lnTo>
                <a:lnTo>
                  <a:pt x="54571" y="15006"/>
                </a:lnTo>
                <a:lnTo>
                  <a:pt x="52781" y="12174"/>
                </a:lnTo>
                <a:lnTo>
                  <a:pt x="43667" y="3166"/>
                </a:lnTo>
                <a:lnTo>
                  <a:pt x="32536" y="0"/>
                </a:lnTo>
                <a:lnTo>
                  <a:pt x="23113" y="2687"/>
                </a:lnTo>
                <a:lnTo>
                  <a:pt x="11598" y="52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6" name="object 4736"/>
          <p:cNvSpPr/>
          <p:nvPr/>
        </p:nvSpPr>
        <p:spPr>
          <a:xfrm>
            <a:off x="4711286" y="6158955"/>
            <a:ext cx="56248" cy="21104"/>
          </a:xfrm>
          <a:custGeom>
            <a:avLst/>
            <a:gdLst/>
            <a:ahLst/>
            <a:cxnLst/>
            <a:rect l="l" t="t" r="r" b="b"/>
            <a:pathLst>
              <a:path w="56248" h="21104">
                <a:moveTo>
                  <a:pt x="32956" y="18486"/>
                </a:moveTo>
                <a:lnTo>
                  <a:pt x="44431" y="16002"/>
                </a:lnTo>
                <a:lnTo>
                  <a:pt x="55884" y="20794"/>
                </a:lnTo>
                <a:lnTo>
                  <a:pt x="56248" y="21090"/>
                </a:lnTo>
                <a:lnTo>
                  <a:pt x="55727" y="18029"/>
                </a:lnTo>
                <a:lnTo>
                  <a:pt x="54571" y="15006"/>
                </a:lnTo>
                <a:lnTo>
                  <a:pt x="52781" y="12174"/>
                </a:lnTo>
                <a:lnTo>
                  <a:pt x="43667" y="3166"/>
                </a:lnTo>
                <a:lnTo>
                  <a:pt x="32536" y="0"/>
                </a:lnTo>
                <a:lnTo>
                  <a:pt x="23113" y="2687"/>
                </a:lnTo>
                <a:lnTo>
                  <a:pt x="11598" y="5295"/>
                </a:lnTo>
                <a:lnTo>
                  <a:pt x="0" y="592"/>
                </a:lnTo>
                <a:lnTo>
                  <a:pt x="596" y="3551"/>
                </a:lnTo>
                <a:lnTo>
                  <a:pt x="1739" y="6510"/>
                </a:lnTo>
                <a:lnTo>
                  <a:pt x="3467" y="9279"/>
                </a:lnTo>
                <a:lnTo>
                  <a:pt x="12566" y="18113"/>
                </a:lnTo>
                <a:lnTo>
                  <a:pt x="23800" y="21104"/>
                </a:lnTo>
                <a:lnTo>
                  <a:pt x="32956" y="1848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7" name="object 4737"/>
          <p:cNvSpPr/>
          <p:nvPr/>
        </p:nvSpPr>
        <p:spPr>
          <a:xfrm>
            <a:off x="4701216" y="6143064"/>
            <a:ext cx="56476" cy="21275"/>
          </a:xfrm>
          <a:custGeom>
            <a:avLst/>
            <a:gdLst/>
            <a:ahLst/>
            <a:cxnLst/>
            <a:rect l="l" t="t" r="r" b="b"/>
            <a:pathLst>
              <a:path w="56476" h="21275">
                <a:moveTo>
                  <a:pt x="673" y="3981"/>
                </a:moveTo>
                <a:lnTo>
                  <a:pt x="1904" y="6890"/>
                </a:lnTo>
                <a:lnTo>
                  <a:pt x="3695" y="9620"/>
                </a:lnTo>
                <a:lnTo>
                  <a:pt x="12910" y="18351"/>
                </a:lnTo>
                <a:lnTo>
                  <a:pt x="24081" y="21275"/>
                </a:lnTo>
                <a:lnTo>
                  <a:pt x="33185" y="18574"/>
                </a:lnTo>
                <a:lnTo>
                  <a:pt x="44592" y="15989"/>
                </a:lnTo>
                <a:lnTo>
                  <a:pt x="56107" y="20652"/>
                </a:lnTo>
                <a:lnTo>
                  <a:pt x="56476" y="20936"/>
                </a:lnTo>
                <a:lnTo>
                  <a:pt x="55841" y="17939"/>
                </a:lnTo>
                <a:lnTo>
                  <a:pt x="54673" y="14916"/>
                </a:lnTo>
                <a:lnTo>
                  <a:pt x="52895" y="12071"/>
                </a:lnTo>
                <a:lnTo>
                  <a:pt x="43786" y="3090"/>
                </a:lnTo>
                <a:lnTo>
                  <a:pt x="32681" y="0"/>
                </a:lnTo>
                <a:lnTo>
                  <a:pt x="23329" y="2775"/>
                </a:lnTo>
                <a:lnTo>
                  <a:pt x="11859" y="5549"/>
                </a:lnTo>
                <a:lnTo>
                  <a:pt x="225" y="1197"/>
                </a:lnTo>
                <a:lnTo>
                  <a:pt x="0" y="1035"/>
                </a:lnTo>
                <a:lnTo>
                  <a:pt x="673" y="39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8" name="object 4738"/>
          <p:cNvSpPr/>
          <p:nvPr/>
        </p:nvSpPr>
        <p:spPr>
          <a:xfrm>
            <a:off x="4701216" y="6143064"/>
            <a:ext cx="56476" cy="21275"/>
          </a:xfrm>
          <a:custGeom>
            <a:avLst/>
            <a:gdLst/>
            <a:ahLst/>
            <a:cxnLst/>
            <a:rect l="l" t="t" r="r" b="b"/>
            <a:pathLst>
              <a:path w="56476" h="21275">
                <a:moveTo>
                  <a:pt x="33185" y="18574"/>
                </a:moveTo>
                <a:lnTo>
                  <a:pt x="44592" y="15989"/>
                </a:lnTo>
                <a:lnTo>
                  <a:pt x="56107" y="20652"/>
                </a:lnTo>
                <a:lnTo>
                  <a:pt x="56476" y="20936"/>
                </a:lnTo>
                <a:lnTo>
                  <a:pt x="55841" y="17939"/>
                </a:lnTo>
                <a:lnTo>
                  <a:pt x="54673" y="14916"/>
                </a:lnTo>
                <a:lnTo>
                  <a:pt x="52895" y="12071"/>
                </a:lnTo>
                <a:lnTo>
                  <a:pt x="43786" y="3090"/>
                </a:lnTo>
                <a:lnTo>
                  <a:pt x="32681" y="0"/>
                </a:lnTo>
                <a:lnTo>
                  <a:pt x="23329" y="2775"/>
                </a:lnTo>
                <a:lnTo>
                  <a:pt x="11859" y="5549"/>
                </a:lnTo>
                <a:lnTo>
                  <a:pt x="225" y="1197"/>
                </a:lnTo>
                <a:lnTo>
                  <a:pt x="0" y="1035"/>
                </a:lnTo>
                <a:lnTo>
                  <a:pt x="673" y="3981"/>
                </a:lnTo>
                <a:lnTo>
                  <a:pt x="1904" y="6890"/>
                </a:lnTo>
                <a:lnTo>
                  <a:pt x="3695" y="9620"/>
                </a:lnTo>
                <a:lnTo>
                  <a:pt x="12910" y="18351"/>
                </a:lnTo>
                <a:lnTo>
                  <a:pt x="24081" y="21275"/>
                </a:lnTo>
                <a:lnTo>
                  <a:pt x="33185" y="1857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9" name="object 4739"/>
          <p:cNvSpPr/>
          <p:nvPr/>
        </p:nvSpPr>
        <p:spPr>
          <a:xfrm>
            <a:off x="4691074" y="6127418"/>
            <a:ext cx="56680" cy="21251"/>
          </a:xfrm>
          <a:custGeom>
            <a:avLst/>
            <a:gdLst/>
            <a:ahLst/>
            <a:cxnLst/>
            <a:rect l="l" t="t" r="r" b="b"/>
            <a:pathLst>
              <a:path w="56680" h="21251">
                <a:moveTo>
                  <a:pt x="673" y="4248"/>
                </a:moveTo>
                <a:lnTo>
                  <a:pt x="1892" y="7169"/>
                </a:lnTo>
                <a:lnTo>
                  <a:pt x="3695" y="9900"/>
                </a:lnTo>
                <a:lnTo>
                  <a:pt x="13009" y="18503"/>
                </a:lnTo>
                <a:lnTo>
                  <a:pt x="24309" y="21251"/>
                </a:lnTo>
                <a:lnTo>
                  <a:pt x="33477" y="18421"/>
                </a:lnTo>
                <a:lnTo>
                  <a:pt x="44873" y="15734"/>
                </a:lnTo>
                <a:lnTo>
                  <a:pt x="56377" y="20374"/>
                </a:lnTo>
                <a:lnTo>
                  <a:pt x="56680" y="20606"/>
                </a:lnTo>
                <a:lnTo>
                  <a:pt x="56045" y="17596"/>
                </a:lnTo>
                <a:lnTo>
                  <a:pt x="54863" y="14573"/>
                </a:lnTo>
                <a:lnTo>
                  <a:pt x="53085" y="11728"/>
                </a:lnTo>
                <a:lnTo>
                  <a:pt x="43826" y="2890"/>
                </a:lnTo>
                <a:lnTo>
                  <a:pt x="32582" y="0"/>
                </a:lnTo>
                <a:lnTo>
                  <a:pt x="23228" y="2889"/>
                </a:lnTo>
                <a:lnTo>
                  <a:pt x="11759" y="5750"/>
                </a:lnTo>
                <a:lnTo>
                  <a:pt x="139" y="1402"/>
                </a:lnTo>
                <a:lnTo>
                  <a:pt x="0" y="1302"/>
                </a:lnTo>
                <a:lnTo>
                  <a:pt x="673" y="42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0" name="object 4740"/>
          <p:cNvSpPr/>
          <p:nvPr/>
        </p:nvSpPr>
        <p:spPr>
          <a:xfrm>
            <a:off x="4691074" y="6127418"/>
            <a:ext cx="56680" cy="21251"/>
          </a:xfrm>
          <a:custGeom>
            <a:avLst/>
            <a:gdLst/>
            <a:ahLst/>
            <a:cxnLst/>
            <a:rect l="l" t="t" r="r" b="b"/>
            <a:pathLst>
              <a:path w="56680" h="21251">
                <a:moveTo>
                  <a:pt x="33477" y="18421"/>
                </a:moveTo>
                <a:lnTo>
                  <a:pt x="44873" y="15734"/>
                </a:lnTo>
                <a:lnTo>
                  <a:pt x="56377" y="20374"/>
                </a:lnTo>
                <a:lnTo>
                  <a:pt x="56680" y="20606"/>
                </a:lnTo>
                <a:lnTo>
                  <a:pt x="56045" y="17596"/>
                </a:lnTo>
                <a:lnTo>
                  <a:pt x="54863" y="14573"/>
                </a:lnTo>
                <a:lnTo>
                  <a:pt x="53085" y="11728"/>
                </a:lnTo>
                <a:lnTo>
                  <a:pt x="43826" y="2890"/>
                </a:lnTo>
                <a:lnTo>
                  <a:pt x="32582" y="0"/>
                </a:lnTo>
                <a:lnTo>
                  <a:pt x="23228" y="2889"/>
                </a:lnTo>
                <a:lnTo>
                  <a:pt x="11759" y="5750"/>
                </a:lnTo>
                <a:lnTo>
                  <a:pt x="139" y="1402"/>
                </a:lnTo>
                <a:lnTo>
                  <a:pt x="0" y="1302"/>
                </a:lnTo>
                <a:lnTo>
                  <a:pt x="673" y="4248"/>
                </a:lnTo>
                <a:lnTo>
                  <a:pt x="1892" y="7169"/>
                </a:lnTo>
                <a:lnTo>
                  <a:pt x="3695" y="9900"/>
                </a:lnTo>
                <a:lnTo>
                  <a:pt x="13009" y="18503"/>
                </a:lnTo>
                <a:lnTo>
                  <a:pt x="24309" y="21251"/>
                </a:lnTo>
                <a:lnTo>
                  <a:pt x="33477" y="18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1" name="object 4741"/>
          <p:cNvSpPr/>
          <p:nvPr/>
        </p:nvSpPr>
        <p:spPr>
          <a:xfrm>
            <a:off x="4680832" y="6111799"/>
            <a:ext cx="56857" cy="21405"/>
          </a:xfrm>
          <a:custGeom>
            <a:avLst/>
            <a:gdLst/>
            <a:ahLst/>
            <a:cxnLst/>
            <a:rect l="l" t="t" r="r" b="b"/>
            <a:pathLst>
              <a:path w="56857" h="21405">
                <a:moveTo>
                  <a:pt x="11809" y="5913"/>
                </a:moveTo>
                <a:lnTo>
                  <a:pt x="0" y="1587"/>
                </a:lnTo>
                <a:lnTo>
                  <a:pt x="749" y="4508"/>
                </a:lnTo>
                <a:lnTo>
                  <a:pt x="2019" y="7404"/>
                </a:lnTo>
                <a:lnTo>
                  <a:pt x="3797" y="10160"/>
                </a:lnTo>
                <a:lnTo>
                  <a:pt x="13119" y="18742"/>
                </a:lnTo>
                <a:lnTo>
                  <a:pt x="24406" y="21405"/>
                </a:lnTo>
                <a:lnTo>
                  <a:pt x="33477" y="18504"/>
                </a:lnTo>
                <a:lnTo>
                  <a:pt x="44849" y="15672"/>
                </a:lnTo>
                <a:lnTo>
                  <a:pt x="56509" y="20066"/>
                </a:lnTo>
                <a:lnTo>
                  <a:pt x="56857" y="20320"/>
                </a:lnTo>
                <a:lnTo>
                  <a:pt x="56159" y="17348"/>
                </a:lnTo>
                <a:lnTo>
                  <a:pt x="54902" y="14364"/>
                </a:lnTo>
                <a:lnTo>
                  <a:pt x="53060" y="11582"/>
                </a:lnTo>
                <a:lnTo>
                  <a:pt x="43723" y="2835"/>
                </a:lnTo>
                <a:lnTo>
                  <a:pt x="32529" y="0"/>
                </a:lnTo>
                <a:lnTo>
                  <a:pt x="23215" y="2972"/>
                </a:lnTo>
                <a:lnTo>
                  <a:pt x="11809" y="59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2" name="object 4742"/>
          <p:cNvSpPr/>
          <p:nvPr/>
        </p:nvSpPr>
        <p:spPr>
          <a:xfrm>
            <a:off x="4680832" y="6111799"/>
            <a:ext cx="56857" cy="21405"/>
          </a:xfrm>
          <a:custGeom>
            <a:avLst/>
            <a:gdLst/>
            <a:ahLst/>
            <a:cxnLst/>
            <a:rect l="l" t="t" r="r" b="b"/>
            <a:pathLst>
              <a:path w="56857" h="21405">
                <a:moveTo>
                  <a:pt x="33477" y="18504"/>
                </a:moveTo>
                <a:lnTo>
                  <a:pt x="44849" y="15672"/>
                </a:lnTo>
                <a:lnTo>
                  <a:pt x="56509" y="20066"/>
                </a:lnTo>
                <a:lnTo>
                  <a:pt x="56857" y="20320"/>
                </a:lnTo>
                <a:lnTo>
                  <a:pt x="56159" y="17348"/>
                </a:lnTo>
                <a:lnTo>
                  <a:pt x="54902" y="14364"/>
                </a:lnTo>
                <a:lnTo>
                  <a:pt x="53060" y="11582"/>
                </a:lnTo>
                <a:lnTo>
                  <a:pt x="43723" y="2835"/>
                </a:lnTo>
                <a:lnTo>
                  <a:pt x="32529" y="0"/>
                </a:lnTo>
                <a:lnTo>
                  <a:pt x="23215" y="2972"/>
                </a:lnTo>
                <a:lnTo>
                  <a:pt x="11809" y="5913"/>
                </a:lnTo>
                <a:lnTo>
                  <a:pt x="0" y="1587"/>
                </a:lnTo>
                <a:lnTo>
                  <a:pt x="749" y="4508"/>
                </a:lnTo>
                <a:lnTo>
                  <a:pt x="2019" y="7404"/>
                </a:lnTo>
                <a:lnTo>
                  <a:pt x="3797" y="10160"/>
                </a:lnTo>
                <a:lnTo>
                  <a:pt x="13119" y="18742"/>
                </a:lnTo>
                <a:lnTo>
                  <a:pt x="24406" y="21405"/>
                </a:lnTo>
                <a:lnTo>
                  <a:pt x="33477" y="1850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3" name="object 4743"/>
          <p:cNvSpPr/>
          <p:nvPr/>
        </p:nvSpPr>
        <p:spPr>
          <a:xfrm>
            <a:off x="4670296" y="6096271"/>
            <a:ext cx="57035" cy="21462"/>
          </a:xfrm>
          <a:custGeom>
            <a:avLst/>
            <a:gdLst/>
            <a:ahLst/>
            <a:cxnLst/>
            <a:rect l="l" t="t" r="r" b="b"/>
            <a:pathLst>
              <a:path w="57035" h="21462">
                <a:moveTo>
                  <a:pt x="749" y="4904"/>
                </a:moveTo>
                <a:lnTo>
                  <a:pt x="2044" y="7787"/>
                </a:lnTo>
                <a:lnTo>
                  <a:pt x="3911" y="10480"/>
                </a:lnTo>
                <a:lnTo>
                  <a:pt x="13440" y="18890"/>
                </a:lnTo>
                <a:lnTo>
                  <a:pt x="24725" y="21462"/>
                </a:lnTo>
                <a:lnTo>
                  <a:pt x="33756" y="18493"/>
                </a:lnTo>
                <a:lnTo>
                  <a:pt x="45121" y="15575"/>
                </a:lnTo>
                <a:lnTo>
                  <a:pt x="56774" y="19966"/>
                </a:lnTo>
                <a:lnTo>
                  <a:pt x="57035" y="20157"/>
                </a:lnTo>
                <a:lnTo>
                  <a:pt x="56337" y="17173"/>
                </a:lnTo>
                <a:lnTo>
                  <a:pt x="55079" y="14188"/>
                </a:lnTo>
                <a:lnTo>
                  <a:pt x="53238" y="11394"/>
                </a:lnTo>
                <a:lnTo>
                  <a:pt x="43899" y="2686"/>
                </a:lnTo>
                <a:lnTo>
                  <a:pt x="32633" y="0"/>
                </a:lnTo>
                <a:lnTo>
                  <a:pt x="23317" y="3088"/>
                </a:lnTo>
                <a:lnTo>
                  <a:pt x="11886" y="6172"/>
                </a:lnTo>
                <a:lnTo>
                  <a:pt x="134" y="2063"/>
                </a:lnTo>
                <a:lnTo>
                  <a:pt x="0" y="1971"/>
                </a:lnTo>
                <a:lnTo>
                  <a:pt x="749" y="49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4" name="object 4744"/>
          <p:cNvSpPr/>
          <p:nvPr/>
        </p:nvSpPr>
        <p:spPr>
          <a:xfrm>
            <a:off x="4670296" y="6096271"/>
            <a:ext cx="57035" cy="21462"/>
          </a:xfrm>
          <a:custGeom>
            <a:avLst/>
            <a:gdLst/>
            <a:ahLst/>
            <a:cxnLst/>
            <a:rect l="l" t="t" r="r" b="b"/>
            <a:pathLst>
              <a:path w="57035" h="21462">
                <a:moveTo>
                  <a:pt x="33756" y="18493"/>
                </a:moveTo>
                <a:lnTo>
                  <a:pt x="45121" y="15575"/>
                </a:lnTo>
                <a:lnTo>
                  <a:pt x="56774" y="19966"/>
                </a:lnTo>
                <a:lnTo>
                  <a:pt x="57035" y="20157"/>
                </a:lnTo>
                <a:lnTo>
                  <a:pt x="56337" y="17173"/>
                </a:lnTo>
                <a:lnTo>
                  <a:pt x="55079" y="14188"/>
                </a:lnTo>
                <a:lnTo>
                  <a:pt x="53238" y="11394"/>
                </a:lnTo>
                <a:lnTo>
                  <a:pt x="43899" y="2686"/>
                </a:lnTo>
                <a:lnTo>
                  <a:pt x="32633" y="0"/>
                </a:lnTo>
                <a:lnTo>
                  <a:pt x="23317" y="3088"/>
                </a:lnTo>
                <a:lnTo>
                  <a:pt x="11886" y="6172"/>
                </a:lnTo>
                <a:lnTo>
                  <a:pt x="134" y="2063"/>
                </a:lnTo>
                <a:lnTo>
                  <a:pt x="0" y="1971"/>
                </a:lnTo>
                <a:lnTo>
                  <a:pt x="749" y="4904"/>
                </a:lnTo>
                <a:lnTo>
                  <a:pt x="2044" y="7787"/>
                </a:lnTo>
                <a:lnTo>
                  <a:pt x="3911" y="10480"/>
                </a:lnTo>
                <a:lnTo>
                  <a:pt x="13440" y="18890"/>
                </a:lnTo>
                <a:lnTo>
                  <a:pt x="24725" y="21462"/>
                </a:lnTo>
                <a:lnTo>
                  <a:pt x="33756" y="1849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5" name="object 4745"/>
          <p:cNvSpPr/>
          <p:nvPr/>
        </p:nvSpPr>
        <p:spPr>
          <a:xfrm>
            <a:off x="4659779" y="6080920"/>
            <a:ext cx="57213" cy="21508"/>
          </a:xfrm>
          <a:custGeom>
            <a:avLst/>
            <a:gdLst/>
            <a:ahLst/>
            <a:cxnLst/>
            <a:rect l="l" t="t" r="r" b="b"/>
            <a:pathLst>
              <a:path w="57213" h="21508">
                <a:moveTo>
                  <a:pt x="11805" y="6314"/>
                </a:moveTo>
                <a:lnTo>
                  <a:pt x="0" y="2165"/>
                </a:lnTo>
                <a:lnTo>
                  <a:pt x="749" y="5099"/>
                </a:lnTo>
                <a:lnTo>
                  <a:pt x="2044" y="7995"/>
                </a:lnTo>
                <a:lnTo>
                  <a:pt x="3911" y="10687"/>
                </a:lnTo>
                <a:lnTo>
                  <a:pt x="13431" y="19064"/>
                </a:lnTo>
                <a:lnTo>
                  <a:pt x="24783" y="21508"/>
                </a:lnTo>
                <a:lnTo>
                  <a:pt x="33832" y="18434"/>
                </a:lnTo>
                <a:lnTo>
                  <a:pt x="45224" y="15364"/>
                </a:lnTo>
                <a:lnTo>
                  <a:pt x="56947" y="19624"/>
                </a:lnTo>
                <a:lnTo>
                  <a:pt x="57213" y="19818"/>
                </a:lnTo>
                <a:lnTo>
                  <a:pt x="56502" y="16808"/>
                </a:lnTo>
                <a:lnTo>
                  <a:pt x="55232" y="13824"/>
                </a:lnTo>
                <a:lnTo>
                  <a:pt x="53301" y="11106"/>
                </a:lnTo>
                <a:lnTo>
                  <a:pt x="43756" y="2592"/>
                </a:lnTo>
                <a:lnTo>
                  <a:pt x="32481" y="0"/>
                </a:lnTo>
                <a:lnTo>
                  <a:pt x="23228" y="3143"/>
                </a:lnTo>
                <a:lnTo>
                  <a:pt x="11805" y="63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6" name="object 4746"/>
          <p:cNvSpPr/>
          <p:nvPr/>
        </p:nvSpPr>
        <p:spPr>
          <a:xfrm>
            <a:off x="4659779" y="6080920"/>
            <a:ext cx="57213" cy="21508"/>
          </a:xfrm>
          <a:custGeom>
            <a:avLst/>
            <a:gdLst/>
            <a:ahLst/>
            <a:cxnLst/>
            <a:rect l="l" t="t" r="r" b="b"/>
            <a:pathLst>
              <a:path w="57213" h="21508">
                <a:moveTo>
                  <a:pt x="33832" y="18434"/>
                </a:moveTo>
                <a:lnTo>
                  <a:pt x="45224" y="15364"/>
                </a:lnTo>
                <a:lnTo>
                  <a:pt x="56947" y="19624"/>
                </a:lnTo>
                <a:lnTo>
                  <a:pt x="57213" y="19818"/>
                </a:lnTo>
                <a:lnTo>
                  <a:pt x="56502" y="16808"/>
                </a:lnTo>
                <a:lnTo>
                  <a:pt x="55232" y="13824"/>
                </a:lnTo>
                <a:lnTo>
                  <a:pt x="53301" y="11106"/>
                </a:lnTo>
                <a:lnTo>
                  <a:pt x="43756" y="2592"/>
                </a:lnTo>
                <a:lnTo>
                  <a:pt x="32481" y="0"/>
                </a:lnTo>
                <a:lnTo>
                  <a:pt x="23228" y="3143"/>
                </a:lnTo>
                <a:lnTo>
                  <a:pt x="11805" y="6314"/>
                </a:lnTo>
                <a:lnTo>
                  <a:pt x="0" y="2165"/>
                </a:lnTo>
                <a:lnTo>
                  <a:pt x="749" y="5099"/>
                </a:lnTo>
                <a:lnTo>
                  <a:pt x="2044" y="7995"/>
                </a:lnTo>
                <a:lnTo>
                  <a:pt x="3911" y="10687"/>
                </a:lnTo>
                <a:lnTo>
                  <a:pt x="13431" y="19064"/>
                </a:lnTo>
                <a:lnTo>
                  <a:pt x="24783" y="21508"/>
                </a:lnTo>
                <a:lnTo>
                  <a:pt x="33832" y="184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7" name="object 4747"/>
          <p:cNvSpPr/>
          <p:nvPr/>
        </p:nvSpPr>
        <p:spPr>
          <a:xfrm>
            <a:off x="4649005" y="6065560"/>
            <a:ext cx="57365" cy="21653"/>
          </a:xfrm>
          <a:custGeom>
            <a:avLst/>
            <a:gdLst/>
            <a:ahLst/>
            <a:cxnLst/>
            <a:rect l="l" t="t" r="r" b="b"/>
            <a:pathLst>
              <a:path w="57365" h="21653">
                <a:moveTo>
                  <a:pt x="11987" y="6498"/>
                </a:moveTo>
                <a:lnTo>
                  <a:pt x="0" y="2528"/>
                </a:lnTo>
                <a:lnTo>
                  <a:pt x="812" y="5437"/>
                </a:lnTo>
                <a:lnTo>
                  <a:pt x="2158" y="8307"/>
                </a:lnTo>
                <a:lnTo>
                  <a:pt x="4102" y="10961"/>
                </a:lnTo>
                <a:lnTo>
                  <a:pt x="13684" y="19264"/>
                </a:lnTo>
                <a:lnTo>
                  <a:pt x="24995" y="21653"/>
                </a:lnTo>
                <a:lnTo>
                  <a:pt x="33997" y="18505"/>
                </a:lnTo>
                <a:lnTo>
                  <a:pt x="45323" y="15358"/>
                </a:lnTo>
                <a:lnTo>
                  <a:pt x="57103" y="19504"/>
                </a:lnTo>
                <a:lnTo>
                  <a:pt x="57365" y="19686"/>
                </a:lnTo>
                <a:lnTo>
                  <a:pt x="56591" y="16714"/>
                </a:lnTo>
                <a:lnTo>
                  <a:pt x="55270" y="13768"/>
                </a:lnTo>
                <a:lnTo>
                  <a:pt x="53365" y="11025"/>
                </a:lnTo>
                <a:lnTo>
                  <a:pt x="43812" y="2522"/>
                </a:lnTo>
                <a:lnTo>
                  <a:pt x="32550" y="0"/>
                </a:lnTo>
                <a:lnTo>
                  <a:pt x="23380" y="3214"/>
                </a:lnTo>
                <a:lnTo>
                  <a:pt x="11987" y="64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8" name="object 4748"/>
          <p:cNvSpPr/>
          <p:nvPr/>
        </p:nvSpPr>
        <p:spPr>
          <a:xfrm>
            <a:off x="4649005" y="6065560"/>
            <a:ext cx="57365" cy="21653"/>
          </a:xfrm>
          <a:custGeom>
            <a:avLst/>
            <a:gdLst/>
            <a:ahLst/>
            <a:cxnLst/>
            <a:rect l="l" t="t" r="r" b="b"/>
            <a:pathLst>
              <a:path w="57365" h="21653">
                <a:moveTo>
                  <a:pt x="33997" y="18505"/>
                </a:moveTo>
                <a:lnTo>
                  <a:pt x="45323" y="15358"/>
                </a:lnTo>
                <a:lnTo>
                  <a:pt x="57103" y="19504"/>
                </a:lnTo>
                <a:lnTo>
                  <a:pt x="57365" y="19686"/>
                </a:lnTo>
                <a:lnTo>
                  <a:pt x="56591" y="16714"/>
                </a:lnTo>
                <a:lnTo>
                  <a:pt x="55270" y="13768"/>
                </a:lnTo>
                <a:lnTo>
                  <a:pt x="53365" y="11025"/>
                </a:lnTo>
                <a:lnTo>
                  <a:pt x="43812" y="2522"/>
                </a:lnTo>
                <a:lnTo>
                  <a:pt x="32550" y="0"/>
                </a:lnTo>
                <a:lnTo>
                  <a:pt x="23380" y="3214"/>
                </a:lnTo>
                <a:lnTo>
                  <a:pt x="11987" y="6498"/>
                </a:lnTo>
                <a:lnTo>
                  <a:pt x="0" y="2528"/>
                </a:lnTo>
                <a:lnTo>
                  <a:pt x="812" y="5437"/>
                </a:lnTo>
                <a:lnTo>
                  <a:pt x="2158" y="8307"/>
                </a:lnTo>
                <a:lnTo>
                  <a:pt x="4102" y="10961"/>
                </a:lnTo>
                <a:lnTo>
                  <a:pt x="13684" y="19264"/>
                </a:lnTo>
                <a:lnTo>
                  <a:pt x="24995" y="21653"/>
                </a:lnTo>
                <a:lnTo>
                  <a:pt x="33997" y="1850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9" name="object 4749"/>
          <p:cNvSpPr/>
          <p:nvPr/>
        </p:nvSpPr>
        <p:spPr>
          <a:xfrm>
            <a:off x="4638147" y="6050397"/>
            <a:ext cx="57505" cy="21613"/>
          </a:xfrm>
          <a:custGeom>
            <a:avLst/>
            <a:gdLst/>
            <a:ahLst/>
            <a:cxnLst/>
            <a:rect l="l" t="t" r="r" b="b"/>
            <a:pathLst>
              <a:path w="57505" h="21613">
                <a:moveTo>
                  <a:pt x="11925" y="6681"/>
                </a:moveTo>
                <a:lnTo>
                  <a:pt x="0" y="2743"/>
                </a:lnTo>
                <a:lnTo>
                  <a:pt x="825" y="5664"/>
                </a:lnTo>
                <a:lnTo>
                  <a:pt x="2171" y="8534"/>
                </a:lnTo>
                <a:lnTo>
                  <a:pt x="4102" y="11188"/>
                </a:lnTo>
                <a:lnTo>
                  <a:pt x="13809" y="19376"/>
                </a:lnTo>
                <a:lnTo>
                  <a:pt x="25229" y="21613"/>
                </a:lnTo>
                <a:lnTo>
                  <a:pt x="34239" y="18377"/>
                </a:lnTo>
                <a:lnTo>
                  <a:pt x="45555" y="15149"/>
                </a:lnTo>
                <a:lnTo>
                  <a:pt x="57327" y="19294"/>
                </a:lnTo>
                <a:lnTo>
                  <a:pt x="57505" y="19418"/>
                </a:lnTo>
                <a:lnTo>
                  <a:pt x="56730" y="16459"/>
                </a:lnTo>
                <a:lnTo>
                  <a:pt x="55397" y="13500"/>
                </a:lnTo>
                <a:lnTo>
                  <a:pt x="53505" y="10757"/>
                </a:lnTo>
                <a:lnTo>
                  <a:pt x="43860" y="2354"/>
                </a:lnTo>
                <a:lnTo>
                  <a:pt x="32481" y="0"/>
                </a:lnTo>
                <a:lnTo>
                  <a:pt x="23304" y="3302"/>
                </a:lnTo>
                <a:lnTo>
                  <a:pt x="11925" y="66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0" name="object 4750"/>
          <p:cNvSpPr/>
          <p:nvPr/>
        </p:nvSpPr>
        <p:spPr>
          <a:xfrm>
            <a:off x="4638147" y="6050397"/>
            <a:ext cx="57505" cy="21613"/>
          </a:xfrm>
          <a:custGeom>
            <a:avLst/>
            <a:gdLst/>
            <a:ahLst/>
            <a:cxnLst/>
            <a:rect l="l" t="t" r="r" b="b"/>
            <a:pathLst>
              <a:path w="57505" h="21613">
                <a:moveTo>
                  <a:pt x="34239" y="18377"/>
                </a:moveTo>
                <a:lnTo>
                  <a:pt x="45555" y="15149"/>
                </a:lnTo>
                <a:lnTo>
                  <a:pt x="57327" y="19294"/>
                </a:lnTo>
                <a:lnTo>
                  <a:pt x="57505" y="19418"/>
                </a:lnTo>
                <a:lnTo>
                  <a:pt x="56730" y="16459"/>
                </a:lnTo>
                <a:lnTo>
                  <a:pt x="55397" y="13500"/>
                </a:lnTo>
                <a:lnTo>
                  <a:pt x="53505" y="10757"/>
                </a:lnTo>
                <a:lnTo>
                  <a:pt x="43860" y="2354"/>
                </a:lnTo>
                <a:lnTo>
                  <a:pt x="32481" y="0"/>
                </a:lnTo>
                <a:lnTo>
                  <a:pt x="23304" y="3302"/>
                </a:lnTo>
                <a:lnTo>
                  <a:pt x="11925" y="6681"/>
                </a:lnTo>
                <a:lnTo>
                  <a:pt x="0" y="2743"/>
                </a:lnTo>
                <a:lnTo>
                  <a:pt x="825" y="5664"/>
                </a:lnTo>
                <a:lnTo>
                  <a:pt x="2171" y="8534"/>
                </a:lnTo>
                <a:lnTo>
                  <a:pt x="4102" y="11188"/>
                </a:lnTo>
                <a:lnTo>
                  <a:pt x="13809" y="19376"/>
                </a:lnTo>
                <a:lnTo>
                  <a:pt x="25229" y="21613"/>
                </a:lnTo>
                <a:lnTo>
                  <a:pt x="34239" y="18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1" name="object 4751"/>
          <p:cNvSpPr/>
          <p:nvPr/>
        </p:nvSpPr>
        <p:spPr>
          <a:xfrm>
            <a:off x="4627251" y="6035276"/>
            <a:ext cx="57632" cy="21726"/>
          </a:xfrm>
          <a:custGeom>
            <a:avLst/>
            <a:gdLst/>
            <a:ahLst/>
            <a:cxnLst/>
            <a:rect l="l" t="t" r="r" b="b"/>
            <a:pathLst>
              <a:path w="57632" h="21726">
                <a:moveTo>
                  <a:pt x="11904" y="6809"/>
                </a:moveTo>
                <a:lnTo>
                  <a:pt x="0" y="2968"/>
                </a:lnTo>
                <a:lnTo>
                  <a:pt x="889" y="5838"/>
                </a:lnTo>
                <a:lnTo>
                  <a:pt x="2209" y="8721"/>
                </a:lnTo>
                <a:lnTo>
                  <a:pt x="4152" y="11376"/>
                </a:lnTo>
                <a:lnTo>
                  <a:pt x="13859" y="19553"/>
                </a:lnTo>
                <a:lnTo>
                  <a:pt x="25251" y="21726"/>
                </a:lnTo>
                <a:lnTo>
                  <a:pt x="34201" y="18424"/>
                </a:lnTo>
                <a:lnTo>
                  <a:pt x="45505" y="15078"/>
                </a:lnTo>
                <a:lnTo>
                  <a:pt x="57402" y="19008"/>
                </a:lnTo>
                <a:lnTo>
                  <a:pt x="57632" y="19161"/>
                </a:lnTo>
                <a:lnTo>
                  <a:pt x="56794" y="16227"/>
                </a:lnTo>
                <a:lnTo>
                  <a:pt x="55422" y="13319"/>
                </a:lnTo>
                <a:lnTo>
                  <a:pt x="53454" y="10614"/>
                </a:lnTo>
                <a:lnTo>
                  <a:pt x="43725" y="2312"/>
                </a:lnTo>
                <a:lnTo>
                  <a:pt x="32393" y="0"/>
                </a:lnTo>
                <a:lnTo>
                  <a:pt x="23253" y="3362"/>
                </a:lnTo>
                <a:lnTo>
                  <a:pt x="11904" y="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2" name="object 4752"/>
          <p:cNvSpPr/>
          <p:nvPr/>
        </p:nvSpPr>
        <p:spPr>
          <a:xfrm>
            <a:off x="4627251" y="6035276"/>
            <a:ext cx="57632" cy="21726"/>
          </a:xfrm>
          <a:custGeom>
            <a:avLst/>
            <a:gdLst/>
            <a:ahLst/>
            <a:cxnLst/>
            <a:rect l="l" t="t" r="r" b="b"/>
            <a:pathLst>
              <a:path w="57632" h="21726">
                <a:moveTo>
                  <a:pt x="34201" y="18424"/>
                </a:moveTo>
                <a:lnTo>
                  <a:pt x="45505" y="15078"/>
                </a:lnTo>
                <a:lnTo>
                  <a:pt x="57402" y="19008"/>
                </a:lnTo>
                <a:lnTo>
                  <a:pt x="57632" y="19161"/>
                </a:lnTo>
                <a:lnTo>
                  <a:pt x="56794" y="16227"/>
                </a:lnTo>
                <a:lnTo>
                  <a:pt x="55422" y="13319"/>
                </a:lnTo>
                <a:lnTo>
                  <a:pt x="53454" y="10614"/>
                </a:lnTo>
                <a:lnTo>
                  <a:pt x="43725" y="2312"/>
                </a:lnTo>
                <a:lnTo>
                  <a:pt x="32393" y="0"/>
                </a:lnTo>
                <a:lnTo>
                  <a:pt x="23253" y="3362"/>
                </a:lnTo>
                <a:lnTo>
                  <a:pt x="11904" y="6809"/>
                </a:lnTo>
                <a:lnTo>
                  <a:pt x="0" y="2968"/>
                </a:lnTo>
                <a:lnTo>
                  <a:pt x="889" y="5838"/>
                </a:lnTo>
                <a:lnTo>
                  <a:pt x="2209" y="8721"/>
                </a:lnTo>
                <a:lnTo>
                  <a:pt x="4152" y="11376"/>
                </a:lnTo>
                <a:lnTo>
                  <a:pt x="13859" y="19553"/>
                </a:lnTo>
                <a:lnTo>
                  <a:pt x="25251" y="21726"/>
                </a:lnTo>
                <a:lnTo>
                  <a:pt x="34201" y="1842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3" name="object 4753"/>
          <p:cNvSpPr/>
          <p:nvPr/>
        </p:nvSpPr>
        <p:spPr>
          <a:xfrm>
            <a:off x="4616088" y="6020206"/>
            <a:ext cx="57772" cy="21799"/>
          </a:xfrm>
          <a:custGeom>
            <a:avLst/>
            <a:gdLst/>
            <a:ahLst/>
            <a:cxnLst/>
            <a:rect l="l" t="t" r="r" b="b"/>
            <a:pathLst>
              <a:path w="57772" h="21799">
                <a:moveTo>
                  <a:pt x="12015" y="7020"/>
                </a:moveTo>
                <a:lnTo>
                  <a:pt x="0" y="3299"/>
                </a:lnTo>
                <a:lnTo>
                  <a:pt x="876" y="6194"/>
                </a:lnTo>
                <a:lnTo>
                  <a:pt x="2286" y="9039"/>
                </a:lnTo>
                <a:lnTo>
                  <a:pt x="4267" y="11655"/>
                </a:lnTo>
                <a:lnTo>
                  <a:pt x="14122" y="19683"/>
                </a:lnTo>
                <a:lnTo>
                  <a:pt x="25486" y="21799"/>
                </a:lnTo>
                <a:lnTo>
                  <a:pt x="34417" y="18437"/>
                </a:lnTo>
                <a:lnTo>
                  <a:pt x="45714" y="15026"/>
                </a:lnTo>
                <a:lnTo>
                  <a:pt x="57607" y="18950"/>
                </a:lnTo>
                <a:lnTo>
                  <a:pt x="57772" y="19059"/>
                </a:lnTo>
                <a:lnTo>
                  <a:pt x="56934" y="16113"/>
                </a:lnTo>
                <a:lnTo>
                  <a:pt x="55537" y="13205"/>
                </a:lnTo>
                <a:lnTo>
                  <a:pt x="53568" y="10500"/>
                </a:lnTo>
                <a:lnTo>
                  <a:pt x="43854" y="2210"/>
                </a:lnTo>
                <a:lnTo>
                  <a:pt x="32502" y="0"/>
                </a:lnTo>
                <a:lnTo>
                  <a:pt x="23368" y="3464"/>
                </a:lnTo>
                <a:lnTo>
                  <a:pt x="12015" y="70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4" name="object 4754"/>
          <p:cNvSpPr/>
          <p:nvPr/>
        </p:nvSpPr>
        <p:spPr>
          <a:xfrm>
            <a:off x="4616088" y="6020206"/>
            <a:ext cx="57772" cy="21799"/>
          </a:xfrm>
          <a:custGeom>
            <a:avLst/>
            <a:gdLst/>
            <a:ahLst/>
            <a:cxnLst/>
            <a:rect l="l" t="t" r="r" b="b"/>
            <a:pathLst>
              <a:path w="57772" h="21799">
                <a:moveTo>
                  <a:pt x="34417" y="18437"/>
                </a:moveTo>
                <a:lnTo>
                  <a:pt x="45714" y="15026"/>
                </a:lnTo>
                <a:lnTo>
                  <a:pt x="57607" y="18950"/>
                </a:lnTo>
                <a:lnTo>
                  <a:pt x="57772" y="19059"/>
                </a:lnTo>
                <a:lnTo>
                  <a:pt x="56934" y="16113"/>
                </a:lnTo>
                <a:lnTo>
                  <a:pt x="55537" y="13205"/>
                </a:lnTo>
                <a:lnTo>
                  <a:pt x="53568" y="10500"/>
                </a:lnTo>
                <a:lnTo>
                  <a:pt x="43854" y="2210"/>
                </a:lnTo>
                <a:lnTo>
                  <a:pt x="32502" y="0"/>
                </a:lnTo>
                <a:lnTo>
                  <a:pt x="23368" y="3464"/>
                </a:lnTo>
                <a:lnTo>
                  <a:pt x="12015" y="7020"/>
                </a:lnTo>
                <a:lnTo>
                  <a:pt x="0" y="3299"/>
                </a:lnTo>
                <a:lnTo>
                  <a:pt x="876" y="6194"/>
                </a:lnTo>
                <a:lnTo>
                  <a:pt x="2286" y="9039"/>
                </a:lnTo>
                <a:lnTo>
                  <a:pt x="4267" y="11655"/>
                </a:lnTo>
                <a:lnTo>
                  <a:pt x="14122" y="19683"/>
                </a:lnTo>
                <a:lnTo>
                  <a:pt x="25486" y="21799"/>
                </a:lnTo>
                <a:lnTo>
                  <a:pt x="34417" y="184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5" name="object 4755"/>
          <p:cNvSpPr/>
          <p:nvPr/>
        </p:nvSpPr>
        <p:spPr>
          <a:xfrm>
            <a:off x="4604947" y="6005312"/>
            <a:ext cx="57861" cy="21811"/>
          </a:xfrm>
          <a:custGeom>
            <a:avLst/>
            <a:gdLst/>
            <a:ahLst/>
            <a:cxnLst/>
            <a:rect l="l" t="t" r="r" b="b"/>
            <a:pathLst>
              <a:path w="57861" h="21811">
                <a:moveTo>
                  <a:pt x="7442" y="8184"/>
                </a:moveTo>
                <a:lnTo>
                  <a:pt x="0" y="3446"/>
                </a:lnTo>
                <a:lnTo>
                  <a:pt x="863" y="6355"/>
                </a:lnTo>
                <a:lnTo>
                  <a:pt x="2273" y="9200"/>
                </a:lnTo>
                <a:lnTo>
                  <a:pt x="4254" y="11816"/>
                </a:lnTo>
                <a:lnTo>
                  <a:pt x="14121" y="19815"/>
                </a:lnTo>
                <a:lnTo>
                  <a:pt x="25562" y="21811"/>
                </a:lnTo>
                <a:lnTo>
                  <a:pt x="34505" y="18356"/>
                </a:lnTo>
                <a:lnTo>
                  <a:pt x="45830" y="14820"/>
                </a:lnTo>
                <a:lnTo>
                  <a:pt x="57861" y="18763"/>
                </a:lnTo>
                <a:lnTo>
                  <a:pt x="57010" y="15829"/>
                </a:lnTo>
                <a:lnTo>
                  <a:pt x="55676" y="12870"/>
                </a:lnTo>
                <a:lnTo>
                  <a:pt x="53644" y="10228"/>
                </a:lnTo>
                <a:lnTo>
                  <a:pt x="43756" y="2116"/>
                </a:lnTo>
                <a:lnTo>
                  <a:pt x="32370" y="0"/>
                </a:lnTo>
                <a:lnTo>
                  <a:pt x="23266" y="3510"/>
                </a:lnTo>
                <a:lnTo>
                  <a:pt x="16649" y="8526"/>
                </a:lnTo>
                <a:lnTo>
                  <a:pt x="7442" y="8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6" name="object 4756"/>
          <p:cNvSpPr/>
          <p:nvPr/>
        </p:nvSpPr>
        <p:spPr>
          <a:xfrm>
            <a:off x="4604947" y="6005312"/>
            <a:ext cx="57861" cy="21811"/>
          </a:xfrm>
          <a:custGeom>
            <a:avLst/>
            <a:gdLst/>
            <a:ahLst/>
            <a:cxnLst/>
            <a:rect l="l" t="t" r="r" b="b"/>
            <a:pathLst>
              <a:path w="57861" h="21811">
                <a:moveTo>
                  <a:pt x="34505" y="18356"/>
                </a:moveTo>
                <a:lnTo>
                  <a:pt x="45830" y="14820"/>
                </a:lnTo>
                <a:lnTo>
                  <a:pt x="57861" y="18763"/>
                </a:lnTo>
                <a:lnTo>
                  <a:pt x="57010" y="15829"/>
                </a:lnTo>
                <a:lnTo>
                  <a:pt x="55676" y="12870"/>
                </a:lnTo>
                <a:lnTo>
                  <a:pt x="53644" y="10228"/>
                </a:lnTo>
                <a:lnTo>
                  <a:pt x="43756" y="2116"/>
                </a:lnTo>
                <a:lnTo>
                  <a:pt x="32370" y="0"/>
                </a:lnTo>
                <a:lnTo>
                  <a:pt x="23266" y="3510"/>
                </a:lnTo>
                <a:lnTo>
                  <a:pt x="16649" y="8526"/>
                </a:lnTo>
                <a:lnTo>
                  <a:pt x="7442" y="8184"/>
                </a:lnTo>
                <a:lnTo>
                  <a:pt x="0" y="3446"/>
                </a:lnTo>
                <a:lnTo>
                  <a:pt x="863" y="6355"/>
                </a:lnTo>
                <a:lnTo>
                  <a:pt x="2273" y="9200"/>
                </a:lnTo>
                <a:lnTo>
                  <a:pt x="4254" y="11816"/>
                </a:lnTo>
                <a:lnTo>
                  <a:pt x="14121" y="19815"/>
                </a:lnTo>
                <a:lnTo>
                  <a:pt x="25562" y="21811"/>
                </a:lnTo>
                <a:lnTo>
                  <a:pt x="34505" y="183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7" name="object 4757"/>
          <p:cNvSpPr/>
          <p:nvPr/>
        </p:nvSpPr>
        <p:spPr>
          <a:xfrm>
            <a:off x="4593635" y="5990416"/>
            <a:ext cx="57975" cy="21903"/>
          </a:xfrm>
          <a:custGeom>
            <a:avLst/>
            <a:gdLst/>
            <a:ahLst/>
            <a:cxnLst/>
            <a:rect l="l" t="t" r="r" b="b"/>
            <a:pathLst>
              <a:path w="57975" h="21903">
                <a:moveTo>
                  <a:pt x="2362" y="9413"/>
                </a:moveTo>
                <a:lnTo>
                  <a:pt x="4406" y="12004"/>
                </a:lnTo>
                <a:lnTo>
                  <a:pt x="14300" y="19966"/>
                </a:lnTo>
                <a:lnTo>
                  <a:pt x="25722" y="21903"/>
                </a:lnTo>
                <a:lnTo>
                  <a:pt x="34582" y="18405"/>
                </a:lnTo>
                <a:lnTo>
                  <a:pt x="45856" y="14813"/>
                </a:lnTo>
                <a:lnTo>
                  <a:pt x="57846" y="18551"/>
                </a:lnTo>
                <a:lnTo>
                  <a:pt x="57975" y="18633"/>
                </a:lnTo>
                <a:lnTo>
                  <a:pt x="57086" y="15712"/>
                </a:lnTo>
                <a:lnTo>
                  <a:pt x="55651" y="12817"/>
                </a:lnTo>
                <a:lnTo>
                  <a:pt x="53632" y="10162"/>
                </a:lnTo>
                <a:lnTo>
                  <a:pt x="43734" y="2056"/>
                </a:lnTo>
                <a:lnTo>
                  <a:pt x="32361" y="0"/>
                </a:lnTo>
                <a:lnTo>
                  <a:pt x="23355" y="3558"/>
                </a:lnTo>
                <a:lnTo>
                  <a:pt x="16789" y="8600"/>
                </a:lnTo>
                <a:lnTo>
                  <a:pt x="7581" y="8334"/>
                </a:lnTo>
                <a:lnTo>
                  <a:pt x="0" y="3723"/>
                </a:lnTo>
                <a:lnTo>
                  <a:pt x="914" y="6594"/>
                </a:lnTo>
                <a:lnTo>
                  <a:pt x="2362" y="94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8" name="object 4758"/>
          <p:cNvSpPr/>
          <p:nvPr/>
        </p:nvSpPr>
        <p:spPr>
          <a:xfrm>
            <a:off x="4593635" y="5990416"/>
            <a:ext cx="57975" cy="21903"/>
          </a:xfrm>
          <a:custGeom>
            <a:avLst/>
            <a:gdLst/>
            <a:ahLst/>
            <a:cxnLst/>
            <a:rect l="l" t="t" r="r" b="b"/>
            <a:pathLst>
              <a:path w="57975" h="21903">
                <a:moveTo>
                  <a:pt x="34582" y="18405"/>
                </a:moveTo>
                <a:lnTo>
                  <a:pt x="45856" y="14813"/>
                </a:lnTo>
                <a:lnTo>
                  <a:pt x="57846" y="18551"/>
                </a:lnTo>
                <a:lnTo>
                  <a:pt x="57975" y="18633"/>
                </a:lnTo>
                <a:lnTo>
                  <a:pt x="57086" y="15712"/>
                </a:lnTo>
                <a:lnTo>
                  <a:pt x="55651" y="12817"/>
                </a:lnTo>
                <a:lnTo>
                  <a:pt x="53632" y="10162"/>
                </a:lnTo>
                <a:lnTo>
                  <a:pt x="43734" y="2056"/>
                </a:lnTo>
                <a:lnTo>
                  <a:pt x="32361" y="0"/>
                </a:lnTo>
                <a:lnTo>
                  <a:pt x="23355" y="3558"/>
                </a:lnTo>
                <a:lnTo>
                  <a:pt x="16789" y="8600"/>
                </a:lnTo>
                <a:lnTo>
                  <a:pt x="7581" y="8334"/>
                </a:lnTo>
                <a:lnTo>
                  <a:pt x="0" y="3723"/>
                </a:lnTo>
                <a:lnTo>
                  <a:pt x="914" y="6594"/>
                </a:lnTo>
                <a:lnTo>
                  <a:pt x="2362" y="9413"/>
                </a:lnTo>
                <a:lnTo>
                  <a:pt x="4406" y="12004"/>
                </a:lnTo>
                <a:lnTo>
                  <a:pt x="14300" y="19966"/>
                </a:lnTo>
                <a:lnTo>
                  <a:pt x="25722" y="21903"/>
                </a:lnTo>
                <a:lnTo>
                  <a:pt x="34582" y="1840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9" name="object 4759"/>
          <p:cNvSpPr/>
          <p:nvPr/>
        </p:nvSpPr>
        <p:spPr>
          <a:xfrm>
            <a:off x="4582215" y="5975672"/>
            <a:ext cx="58077" cy="21865"/>
          </a:xfrm>
          <a:custGeom>
            <a:avLst/>
            <a:gdLst/>
            <a:ahLst/>
            <a:cxnLst/>
            <a:rect l="l" t="t" r="r" b="b"/>
            <a:pathLst>
              <a:path w="58077" h="21865">
                <a:moveTo>
                  <a:pt x="7543" y="8517"/>
                </a:moveTo>
                <a:lnTo>
                  <a:pt x="0" y="3894"/>
                </a:lnTo>
                <a:lnTo>
                  <a:pt x="914" y="6790"/>
                </a:lnTo>
                <a:lnTo>
                  <a:pt x="2387" y="9609"/>
                </a:lnTo>
                <a:lnTo>
                  <a:pt x="4406" y="12200"/>
                </a:lnTo>
                <a:lnTo>
                  <a:pt x="14437" y="20042"/>
                </a:lnTo>
                <a:lnTo>
                  <a:pt x="25928" y="21865"/>
                </a:lnTo>
                <a:lnTo>
                  <a:pt x="34772" y="18309"/>
                </a:lnTo>
                <a:lnTo>
                  <a:pt x="46034" y="14651"/>
                </a:lnTo>
                <a:lnTo>
                  <a:pt x="58077" y="18423"/>
                </a:lnTo>
                <a:lnTo>
                  <a:pt x="57188" y="15502"/>
                </a:lnTo>
                <a:lnTo>
                  <a:pt x="55740" y="12606"/>
                </a:lnTo>
                <a:lnTo>
                  <a:pt x="53733" y="9952"/>
                </a:lnTo>
                <a:lnTo>
                  <a:pt x="43787" y="1905"/>
                </a:lnTo>
                <a:lnTo>
                  <a:pt x="32307" y="0"/>
                </a:lnTo>
                <a:lnTo>
                  <a:pt x="23329" y="3628"/>
                </a:lnTo>
                <a:lnTo>
                  <a:pt x="16776" y="8733"/>
                </a:lnTo>
                <a:lnTo>
                  <a:pt x="7543" y="85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0" name="object 4760"/>
          <p:cNvSpPr/>
          <p:nvPr/>
        </p:nvSpPr>
        <p:spPr>
          <a:xfrm>
            <a:off x="4582215" y="5975672"/>
            <a:ext cx="58077" cy="21865"/>
          </a:xfrm>
          <a:custGeom>
            <a:avLst/>
            <a:gdLst/>
            <a:ahLst/>
            <a:cxnLst/>
            <a:rect l="l" t="t" r="r" b="b"/>
            <a:pathLst>
              <a:path w="58077" h="21865">
                <a:moveTo>
                  <a:pt x="34772" y="18309"/>
                </a:moveTo>
                <a:lnTo>
                  <a:pt x="46034" y="14651"/>
                </a:lnTo>
                <a:lnTo>
                  <a:pt x="58077" y="18423"/>
                </a:lnTo>
                <a:lnTo>
                  <a:pt x="57188" y="15502"/>
                </a:lnTo>
                <a:lnTo>
                  <a:pt x="55740" y="12606"/>
                </a:lnTo>
                <a:lnTo>
                  <a:pt x="53733" y="9952"/>
                </a:lnTo>
                <a:lnTo>
                  <a:pt x="43787" y="1905"/>
                </a:lnTo>
                <a:lnTo>
                  <a:pt x="32307" y="0"/>
                </a:lnTo>
                <a:lnTo>
                  <a:pt x="23329" y="3628"/>
                </a:lnTo>
                <a:lnTo>
                  <a:pt x="16776" y="8733"/>
                </a:lnTo>
                <a:lnTo>
                  <a:pt x="7543" y="8517"/>
                </a:lnTo>
                <a:lnTo>
                  <a:pt x="0" y="3894"/>
                </a:lnTo>
                <a:lnTo>
                  <a:pt x="914" y="6790"/>
                </a:lnTo>
                <a:lnTo>
                  <a:pt x="2387" y="9609"/>
                </a:lnTo>
                <a:lnTo>
                  <a:pt x="4406" y="12200"/>
                </a:lnTo>
                <a:lnTo>
                  <a:pt x="14437" y="20042"/>
                </a:lnTo>
                <a:lnTo>
                  <a:pt x="25928" y="21865"/>
                </a:lnTo>
                <a:lnTo>
                  <a:pt x="34772" y="183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1" name="object 4761"/>
          <p:cNvSpPr/>
          <p:nvPr/>
        </p:nvSpPr>
        <p:spPr>
          <a:xfrm>
            <a:off x="4570793" y="5960970"/>
            <a:ext cx="58178" cy="21957"/>
          </a:xfrm>
          <a:custGeom>
            <a:avLst/>
            <a:gdLst/>
            <a:ahLst/>
            <a:cxnLst/>
            <a:rect l="l" t="t" r="r" b="b"/>
            <a:pathLst>
              <a:path w="58178" h="21957">
                <a:moveTo>
                  <a:pt x="7556" y="8642"/>
                </a:moveTo>
                <a:lnTo>
                  <a:pt x="0" y="4057"/>
                </a:lnTo>
                <a:lnTo>
                  <a:pt x="939" y="6940"/>
                </a:lnTo>
                <a:lnTo>
                  <a:pt x="2400" y="9760"/>
                </a:lnTo>
                <a:lnTo>
                  <a:pt x="4419" y="12350"/>
                </a:lnTo>
                <a:lnTo>
                  <a:pt x="14435" y="20184"/>
                </a:lnTo>
                <a:lnTo>
                  <a:pt x="25911" y="21957"/>
                </a:lnTo>
                <a:lnTo>
                  <a:pt x="34747" y="18332"/>
                </a:lnTo>
                <a:lnTo>
                  <a:pt x="45998" y="14576"/>
                </a:lnTo>
                <a:lnTo>
                  <a:pt x="58178" y="18192"/>
                </a:lnTo>
                <a:lnTo>
                  <a:pt x="57238" y="15297"/>
                </a:lnTo>
                <a:lnTo>
                  <a:pt x="55752" y="12427"/>
                </a:lnTo>
                <a:lnTo>
                  <a:pt x="53695" y="9810"/>
                </a:lnTo>
                <a:lnTo>
                  <a:pt x="43656" y="1878"/>
                </a:lnTo>
                <a:lnTo>
                  <a:pt x="32225" y="0"/>
                </a:lnTo>
                <a:lnTo>
                  <a:pt x="23253" y="3676"/>
                </a:lnTo>
                <a:lnTo>
                  <a:pt x="16738" y="8820"/>
                </a:lnTo>
                <a:lnTo>
                  <a:pt x="7556" y="86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2" name="object 4762"/>
          <p:cNvSpPr/>
          <p:nvPr/>
        </p:nvSpPr>
        <p:spPr>
          <a:xfrm>
            <a:off x="4570793" y="5960970"/>
            <a:ext cx="58178" cy="21957"/>
          </a:xfrm>
          <a:custGeom>
            <a:avLst/>
            <a:gdLst/>
            <a:ahLst/>
            <a:cxnLst/>
            <a:rect l="l" t="t" r="r" b="b"/>
            <a:pathLst>
              <a:path w="58178" h="21957">
                <a:moveTo>
                  <a:pt x="34747" y="18332"/>
                </a:moveTo>
                <a:lnTo>
                  <a:pt x="45998" y="14576"/>
                </a:lnTo>
                <a:lnTo>
                  <a:pt x="58178" y="18192"/>
                </a:lnTo>
                <a:lnTo>
                  <a:pt x="57238" y="15297"/>
                </a:lnTo>
                <a:lnTo>
                  <a:pt x="55752" y="12427"/>
                </a:lnTo>
                <a:lnTo>
                  <a:pt x="53695" y="9810"/>
                </a:lnTo>
                <a:lnTo>
                  <a:pt x="43656" y="1878"/>
                </a:lnTo>
                <a:lnTo>
                  <a:pt x="32225" y="0"/>
                </a:lnTo>
                <a:lnTo>
                  <a:pt x="23253" y="3676"/>
                </a:lnTo>
                <a:lnTo>
                  <a:pt x="16738" y="8820"/>
                </a:lnTo>
                <a:lnTo>
                  <a:pt x="7556" y="8642"/>
                </a:lnTo>
                <a:lnTo>
                  <a:pt x="0" y="4057"/>
                </a:lnTo>
                <a:lnTo>
                  <a:pt x="939" y="6940"/>
                </a:lnTo>
                <a:lnTo>
                  <a:pt x="2400" y="9760"/>
                </a:lnTo>
                <a:lnTo>
                  <a:pt x="4419" y="12350"/>
                </a:lnTo>
                <a:lnTo>
                  <a:pt x="14435" y="20184"/>
                </a:lnTo>
                <a:lnTo>
                  <a:pt x="25911" y="21957"/>
                </a:lnTo>
                <a:lnTo>
                  <a:pt x="34747" y="183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3" name="object 4763"/>
          <p:cNvSpPr/>
          <p:nvPr/>
        </p:nvSpPr>
        <p:spPr>
          <a:xfrm>
            <a:off x="4559152" y="5946294"/>
            <a:ext cx="58254" cy="22032"/>
          </a:xfrm>
          <a:custGeom>
            <a:avLst/>
            <a:gdLst/>
            <a:ahLst/>
            <a:cxnLst/>
            <a:rect l="l" t="t" r="r" b="b"/>
            <a:pathLst>
              <a:path w="58254" h="22032">
                <a:moveTo>
                  <a:pt x="7632" y="8844"/>
                </a:moveTo>
                <a:lnTo>
                  <a:pt x="0" y="4336"/>
                </a:lnTo>
                <a:lnTo>
                  <a:pt x="965" y="7206"/>
                </a:lnTo>
                <a:lnTo>
                  <a:pt x="2463" y="10000"/>
                </a:lnTo>
                <a:lnTo>
                  <a:pt x="4533" y="12566"/>
                </a:lnTo>
                <a:lnTo>
                  <a:pt x="14648" y="20290"/>
                </a:lnTo>
                <a:lnTo>
                  <a:pt x="26080" y="22032"/>
                </a:lnTo>
                <a:lnTo>
                  <a:pt x="34899" y="18357"/>
                </a:lnTo>
                <a:lnTo>
                  <a:pt x="46144" y="14547"/>
                </a:lnTo>
                <a:lnTo>
                  <a:pt x="58254" y="18128"/>
                </a:lnTo>
                <a:lnTo>
                  <a:pt x="57302" y="15220"/>
                </a:lnTo>
                <a:lnTo>
                  <a:pt x="55816" y="12362"/>
                </a:lnTo>
                <a:lnTo>
                  <a:pt x="53771" y="9746"/>
                </a:lnTo>
                <a:lnTo>
                  <a:pt x="43745" y="1822"/>
                </a:lnTo>
                <a:lnTo>
                  <a:pt x="32319" y="0"/>
                </a:lnTo>
                <a:lnTo>
                  <a:pt x="23342" y="3752"/>
                </a:lnTo>
                <a:lnTo>
                  <a:pt x="16865" y="8933"/>
                </a:lnTo>
                <a:lnTo>
                  <a:pt x="7632" y="88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4" name="object 4764"/>
          <p:cNvSpPr/>
          <p:nvPr/>
        </p:nvSpPr>
        <p:spPr>
          <a:xfrm>
            <a:off x="4559152" y="5946294"/>
            <a:ext cx="58254" cy="22032"/>
          </a:xfrm>
          <a:custGeom>
            <a:avLst/>
            <a:gdLst/>
            <a:ahLst/>
            <a:cxnLst/>
            <a:rect l="l" t="t" r="r" b="b"/>
            <a:pathLst>
              <a:path w="58254" h="22032">
                <a:moveTo>
                  <a:pt x="34899" y="18357"/>
                </a:moveTo>
                <a:lnTo>
                  <a:pt x="46144" y="14547"/>
                </a:lnTo>
                <a:lnTo>
                  <a:pt x="58254" y="18128"/>
                </a:lnTo>
                <a:lnTo>
                  <a:pt x="57302" y="15220"/>
                </a:lnTo>
                <a:lnTo>
                  <a:pt x="55816" y="12362"/>
                </a:lnTo>
                <a:lnTo>
                  <a:pt x="53771" y="9746"/>
                </a:lnTo>
                <a:lnTo>
                  <a:pt x="43745" y="1822"/>
                </a:lnTo>
                <a:lnTo>
                  <a:pt x="32319" y="0"/>
                </a:lnTo>
                <a:lnTo>
                  <a:pt x="23342" y="3752"/>
                </a:lnTo>
                <a:lnTo>
                  <a:pt x="16865" y="8933"/>
                </a:lnTo>
                <a:lnTo>
                  <a:pt x="7632" y="8844"/>
                </a:lnTo>
                <a:lnTo>
                  <a:pt x="0" y="4336"/>
                </a:lnTo>
                <a:lnTo>
                  <a:pt x="965" y="7206"/>
                </a:lnTo>
                <a:lnTo>
                  <a:pt x="2463" y="10000"/>
                </a:lnTo>
                <a:lnTo>
                  <a:pt x="4533" y="12566"/>
                </a:lnTo>
                <a:lnTo>
                  <a:pt x="14648" y="20290"/>
                </a:lnTo>
                <a:lnTo>
                  <a:pt x="26080" y="22032"/>
                </a:lnTo>
                <a:lnTo>
                  <a:pt x="34899" y="1835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5" name="object 4765"/>
          <p:cNvSpPr/>
          <p:nvPr/>
        </p:nvSpPr>
        <p:spPr>
          <a:xfrm>
            <a:off x="4547511" y="5931788"/>
            <a:ext cx="58343" cy="22005"/>
          </a:xfrm>
          <a:custGeom>
            <a:avLst/>
            <a:gdLst/>
            <a:ahLst/>
            <a:cxnLst/>
            <a:rect l="l" t="t" r="r" b="b"/>
            <a:pathLst>
              <a:path w="58343" h="22005">
                <a:moveTo>
                  <a:pt x="7619" y="8955"/>
                </a:moveTo>
                <a:lnTo>
                  <a:pt x="0" y="4446"/>
                </a:lnTo>
                <a:lnTo>
                  <a:pt x="952" y="7329"/>
                </a:lnTo>
                <a:lnTo>
                  <a:pt x="2476" y="10136"/>
                </a:lnTo>
                <a:lnTo>
                  <a:pt x="4533" y="12689"/>
                </a:lnTo>
                <a:lnTo>
                  <a:pt x="14679" y="20382"/>
                </a:lnTo>
                <a:lnTo>
                  <a:pt x="26194" y="22005"/>
                </a:lnTo>
                <a:lnTo>
                  <a:pt x="34988" y="18264"/>
                </a:lnTo>
                <a:lnTo>
                  <a:pt x="46245" y="14360"/>
                </a:lnTo>
                <a:lnTo>
                  <a:pt x="58343" y="17896"/>
                </a:lnTo>
                <a:lnTo>
                  <a:pt x="57391" y="14987"/>
                </a:lnTo>
                <a:lnTo>
                  <a:pt x="55905" y="12130"/>
                </a:lnTo>
                <a:lnTo>
                  <a:pt x="53835" y="9501"/>
                </a:lnTo>
                <a:lnTo>
                  <a:pt x="43674" y="1714"/>
                </a:lnTo>
                <a:lnTo>
                  <a:pt x="32199" y="0"/>
                </a:lnTo>
                <a:lnTo>
                  <a:pt x="23291" y="3786"/>
                </a:lnTo>
                <a:lnTo>
                  <a:pt x="16827" y="9006"/>
                </a:lnTo>
                <a:lnTo>
                  <a:pt x="7619" y="89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6" name="object 4766"/>
          <p:cNvSpPr/>
          <p:nvPr/>
        </p:nvSpPr>
        <p:spPr>
          <a:xfrm>
            <a:off x="4547511" y="5931788"/>
            <a:ext cx="58343" cy="22005"/>
          </a:xfrm>
          <a:custGeom>
            <a:avLst/>
            <a:gdLst/>
            <a:ahLst/>
            <a:cxnLst/>
            <a:rect l="l" t="t" r="r" b="b"/>
            <a:pathLst>
              <a:path w="58343" h="22005">
                <a:moveTo>
                  <a:pt x="34988" y="18264"/>
                </a:moveTo>
                <a:lnTo>
                  <a:pt x="46245" y="14360"/>
                </a:lnTo>
                <a:lnTo>
                  <a:pt x="58343" y="17896"/>
                </a:lnTo>
                <a:lnTo>
                  <a:pt x="57391" y="14987"/>
                </a:lnTo>
                <a:lnTo>
                  <a:pt x="55905" y="12130"/>
                </a:lnTo>
                <a:lnTo>
                  <a:pt x="53835" y="9501"/>
                </a:lnTo>
                <a:lnTo>
                  <a:pt x="43674" y="1714"/>
                </a:lnTo>
                <a:lnTo>
                  <a:pt x="32199" y="0"/>
                </a:lnTo>
                <a:lnTo>
                  <a:pt x="23291" y="3786"/>
                </a:lnTo>
                <a:lnTo>
                  <a:pt x="16827" y="9006"/>
                </a:lnTo>
                <a:lnTo>
                  <a:pt x="7619" y="8955"/>
                </a:lnTo>
                <a:lnTo>
                  <a:pt x="0" y="4446"/>
                </a:lnTo>
                <a:lnTo>
                  <a:pt x="952" y="7329"/>
                </a:lnTo>
                <a:lnTo>
                  <a:pt x="2476" y="10136"/>
                </a:lnTo>
                <a:lnTo>
                  <a:pt x="4533" y="12689"/>
                </a:lnTo>
                <a:lnTo>
                  <a:pt x="14679" y="20382"/>
                </a:lnTo>
                <a:lnTo>
                  <a:pt x="26194" y="22005"/>
                </a:lnTo>
                <a:lnTo>
                  <a:pt x="34988" y="182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7" name="object 4767"/>
          <p:cNvSpPr/>
          <p:nvPr/>
        </p:nvSpPr>
        <p:spPr>
          <a:xfrm>
            <a:off x="4535773" y="5917277"/>
            <a:ext cx="58407" cy="22071"/>
          </a:xfrm>
          <a:custGeom>
            <a:avLst/>
            <a:gdLst/>
            <a:ahLst/>
            <a:cxnLst/>
            <a:rect l="l" t="t" r="r" b="b"/>
            <a:pathLst>
              <a:path w="58407" h="22071">
                <a:moveTo>
                  <a:pt x="2552" y="10274"/>
                </a:moveTo>
                <a:lnTo>
                  <a:pt x="4648" y="12814"/>
                </a:lnTo>
                <a:lnTo>
                  <a:pt x="14795" y="20501"/>
                </a:lnTo>
                <a:lnTo>
                  <a:pt x="26302" y="22071"/>
                </a:lnTo>
                <a:lnTo>
                  <a:pt x="35026" y="18300"/>
                </a:lnTo>
                <a:lnTo>
                  <a:pt x="41478" y="13081"/>
                </a:lnTo>
                <a:lnTo>
                  <a:pt x="50711" y="13157"/>
                </a:lnTo>
                <a:lnTo>
                  <a:pt x="58407" y="17754"/>
                </a:lnTo>
                <a:lnTo>
                  <a:pt x="57429" y="14871"/>
                </a:lnTo>
                <a:lnTo>
                  <a:pt x="55905" y="12039"/>
                </a:lnTo>
                <a:lnTo>
                  <a:pt x="53809" y="9448"/>
                </a:lnTo>
                <a:lnTo>
                  <a:pt x="43632" y="1675"/>
                </a:lnTo>
                <a:lnTo>
                  <a:pt x="32169" y="0"/>
                </a:lnTo>
                <a:lnTo>
                  <a:pt x="23317" y="3822"/>
                </a:lnTo>
                <a:lnTo>
                  <a:pt x="16878" y="9080"/>
                </a:lnTo>
                <a:lnTo>
                  <a:pt x="7721" y="9042"/>
                </a:lnTo>
                <a:lnTo>
                  <a:pt x="0" y="4648"/>
                </a:lnTo>
                <a:lnTo>
                  <a:pt x="990" y="7493"/>
                </a:lnTo>
                <a:lnTo>
                  <a:pt x="2552" y="10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8" name="object 4768"/>
          <p:cNvSpPr/>
          <p:nvPr/>
        </p:nvSpPr>
        <p:spPr>
          <a:xfrm>
            <a:off x="4535773" y="5917277"/>
            <a:ext cx="58407" cy="22071"/>
          </a:xfrm>
          <a:custGeom>
            <a:avLst/>
            <a:gdLst/>
            <a:ahLst/>
            <a:cxnLst/>
            <a:rect l="l" t="t" r="r" b="b"/>
            <a:pathLst>
              <a:path w="58407" h="22071">
                <a:moveTo>
                  <a:pt x="35026" y="18300"/>
                </a:moveTo>
                <a:lnTo>
                  <a:pt x="41478" y="13081"/>
                </a:lnTo>
                <a:lnTo>
                  <a:pt x="50711" y="13157"/>
                </a:lnTo>
                <a:lnTo>
                  <a:pt x="58407" y="17754"/>
                </a:lnTo>
                <a:lnTo>
                  <a:pt x="57429" y="14871"/>
                </a:lnTo>
                <a:lnTo>
                  <a:pt x="55905" y="12039"/>
                </a:lnTo>
                <a:lnTo>
                  <a:pt x="53809" y="9448"/>
                </a:lnTo>
                <a:lnTo>
                  <a:pt x="43632" y="1675"/>
                </a:lnTo>
                <a:lnTo>
                  <a:pt x="32169" y="0"/>
                </a:lnTo>
                <a:lnTo>
                  <a:pt x="23317" y="3822"/>
                </a:lnTo>
                <a:lnTo>
                  <a:pt x="16878" y="9080"/>
                </a:lnTo>
                <a:lnTo>
                  <a:pt x="7721" y="9042"/>
                </a:lnTo>
                <a:lnTo>
                  <a:pt x="0" y="4648"/>
                </a:lnTo>
                <a:lnTo>
                  <a:pt x="990" y="7493"/>
                </a:lnTo>
                <a:lnTo>
                  <a:pt x="2552" y="10274"/>
                </a:lnTo>
                <a:lnTo>
                  <a:pt x="4648" y="12814"/>
                </a:lnTo>
                <a:lnTo>
                  <a:pt x="14795" y="20501"/>
                </a:lnTo>
                <a:lnTo>
                  <a:pt x="26302" y="22071"/>
                </a:lnTo>
                <a:lnTo>
                  <a:pt x="35026" y="183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9" name="object 4769"/>
          <p:cNvSpPr/>
          <p:nvPr/>
        </p:nvSpPr>
        <p:spPr>
          <a:xfrm>
            <a:off x="4523930" y="5902864"/>
            <a:ext cx="58470" cy="22055"/>
          </a:xfrm>
          <a:custGeom>
            <a:avLst/>
            <a:gdLst/>
            <a:ahLst/>
            <a:cxnLst/>
            <a:rect l="l" t="t" r="r" b="b"/>
            <a:pathLst>
              <a:path w="58470" h="22055">
                <a:moveTo>
                  <a:pt x="2540" y="10453"/>
                </a:moveTo>
                <a:lnTo>
                  <a:pt x="4648" y="12980"/>
                </a:lnTo>
                <a:lnTo>
                  <a:pt x="14920" y="20558"/>
                </a:lnTo>
                <a:lnTo>
                  <a:pt x="26452" y="22055"/>
                </a:lnTo>
                <a:lnTo>
                  <a:pt x="35153" y="18238"/>
                </a:lnTo>
                <a:lnTo>
                  <a:pt x="41579" y="12980"/>
                </a:lnTo>
                <a:lnTo>
                  <a:pt x="50787" y="13031"/>
                </a:lnTo>
                <a:lnTo>
                  <a:pt x="58470" y="17629"/>
                </a:lnTo>
                <a:lnTo>
                  <a:pt x="57492" y="14720"/>
                </a:lnTo>
                <a:lnTo>
                  <a:pt x="55956" y="11888"/>
                </a:lnTo>
                <a:lnTo>
                  <a:pt x="53860" y="9310"/>
                </a:lnTo>
                <a:lnTo>
                  <a:pt x="43667" y="1559"/>
                </a:lnTo>
                <a:lnTo>
                  <a:pt x="32136" y="0"/>
                </a:lnTo>
                <a:lnTo>
                  <a:pt x="23317" y="3875"/>
                </a:lnTo>
                <a:lnTo>
                  <a:pt x="16903" y="9158"/>
                </a:lnTo>
                <a:lnTo>
                  <a:pt x="7683" y="9209"/>
                </a:lnTo>
                <a:lnTo>
                  <a:pt x="0" y="4802"/>
                </a:lnTo>
                <a:lnTo>
                  <a:pt x="990" y="7672"/>
                </a:lnTo>
                <a:lnTo>
                  <a:pt x="2540" y="104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0" name="object 4770"/>
          <p:cNvSpPr/>
          <p:nvPr/>
        </p:nvSpPr>
        <p:spPr>
          <a:xfrm>
            <a:off x="4523930" y="5902864"/>
            <a:ext cx="58470" cy="22055"/>
          </a:xfrm>
          <a:custGeom>
            <a:avLst/>
            <a:gdLst/>
            <a:ahLst/>
            <a:cxnLst/>
            <a:rect l="l" t="t" r="r" b="b"/>
            <a:pathLst>
              <a:path w="58470" h="22055">
                <a:moveTo>
                  <a:pt x="35153" y="18238"/>
                </a:moveTo>
                <a:lnTo>
                  <a:pt x="41579" y="12980"/>
                </a:lnTo>
                <a:lnTo>
                  <a:pt x="50787" y="13031"/>
                </a:lnTo>
                <a:lnTo>
                  <a:pt x="58470" y="17629"/>
                </a:lnTo>
                <a:lnTo>
                  <a:pt x="57492" y="14720"/>
                </a:lnTo>
                <a:lnTo>
                  <a:pt x="55956" y="11888"/>
                </a:lnTo>
                <a:lnTo>
                  <a:pt x="53860" y="9310"/>
                </a:lnTo>
                <a:lnTo>
                  <a:pt x="43667" y="1559"/>
                </a:lnTo>
                <a:lnTo>
                  <a:pt x="32136" y="0"/>
                </a:lnTo>
                <a:lnTo>
                  <a:pt x="23317" y="3875"/>
                </a:lnTo>
                <a:lnTo>
                  <a:pt x="16903" y="9158"/>
                </a:lnTo>
                <a:lnTo>
                  <a:pt x="7683" y="9209"/>
                </a:lnTo>
                <a:lnTo>
                  <a:pt x="0" y="4802"/>
                </a:lnTo>
                <a:lnTo>
                  <a:pt x="990" y="7672"/>
                </a:lnTo>
                <a:lnTo>
                  <a:pt x="2540" y="10453"/>
                </a:lnTo>
                <a:lnTo>
                  <a:pt x="4648" y="12980"/>
                </a:lnTo>
                <a:lnTo>
                  <a:pt x="14920" y="20558"/>
                </a:lnTo>
                <a:lnTo>
                  <a:pt x="26452" y="22055"/>
                </a:lnTo>
                <a:lnTo>
                  <a:pt x="35153" y="1823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1" name="object 4771"/>
          <p:cNvSpPr/>
          <p:nvPr/>
        </p:nvSpPr>
        <p:spPr>
          <a:xfrm>
            <a:off x="4512077" y="5888510"/>
            <a:ext cx="58559" cy="22105"/>
          </a:xfrm>
          <a:custGeom>
            <a:avLst/>
            <a:gdLst/>
            <a:ahLst/>
            <a:cxnLst/>
            <a:rect l="l" t="t" r="r" b="b"/>
            <a:pathLst>
              <a:path w="58559" h="22105">
                <a:moveTo>
                  <a:pt x="2565" y="10560"/>
                </a:moveTo>
                <a:lnTo>
                  <a:pt x="4660" y="13087"/>
                </a:lnTo>
                <a:lnTo>
                  <a:pt x="14920" y="20658"/>
                </a:lnTo>
                <a:lnTo>
                  <a:pt x="26456" y="22105"/>
                </a:lnTo>
                <a:lnTo>
                  <a:pt x="35166" y="18231"/>
                </a:lnTo>
                <a:lnTo>
                  <a:pt x="41554" y="12948"/>
                </a:lnTo>
                <a:lnTo>
                  <a:pt x="50812" y="12910"/>
                </a:lnTo>
                <a:lnTo>
                  <a:pt x="58559" y="17418"/>
                </a:lnTo>
                <a:lnTo>
                  <a:pt x="57569" y="14523"/>
                </a:lnTo>
                <a:lnTo>
                  <a:pt x="55981" y="11741"/>
                </a:lnTo>
                <a:lnTo>
                  <a:pt x="53860" y="9176"/>
                </a:lnTo>
                <a:lnTo>
                  <a:pt x="43583" y="1533"/>
                </a:lnTo>
                <a:lnTo>
                  <a:pt x="32080" y="0"/>
                </a:lnTo>
                <a:lnTo>
                  <a:pt x="23266" y="3918"/>
                </a:lnTo>
                <a:lnTo>
                  <a:pt x="16891" y="9239"/>
                </a:lnTo>
                <a:lnTo>
                  <a:pt x="7683" y="9316"/>
                </a:lnTo>
                <a:lnTo>
                  <a:pt x="0" y="4921"/>
                </a:lnTo>
                <a:lnTo>
                  <a:pt x="1016" y="7779"/>
                </a:lnTo>
                <a:lnTo>
                  <a:pt x="2565" y="10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2" name="object 4772"/>
          <p:cNvSpPr/>
          <p:nvPr/>
        </p:nvSpPr>
        <p:spPr>
          <a:xfrm>
            <a:off x="4512077" y="5888510"/>
            <a:ext cx="58559" cy="22105"/>
          </a:xfrm>
          <a:custGeom>
            <a:avLst/>
            <a:gdLst/>
            <a:ahLst/>
            <a:cxnLst/>
            <a:rect l="l" t="t" r="r" b="b"/>
            <a:pathLst>
              <a:path w="58559" h="22105">
                <a:moveTo>
                  <a:pt x="35166" y="18231"/>
                </a:moveTo>
                <a:lnTo>
                  <a:pt x="41554" y="12948"/>
                </a:lnTo>
                <a:lnTo>
                  <a:pt x="50812" y="12910"/>
                </a:lnTo>
                <a:lnTo>
                  <a:pt x="58559" y="17418"/>
                </a:lnTo>
                <a:lnTo>
                  <a:pt x="57569" y="14523"/>
                </a:lnTo>
                <a:lnTo>
                  <a:pt x="55981" y="11741"/>
                </a:lnTo>
                <a:lnTo>
                  <a:pt x="53860" y="9176"/>
                </a:lnTo>
                <a:lnTo>
                  <a:pt x="43583" y="1533"/>
                </a:lnTo>
                <a:lnTo>
                  <a:pt x="32080" y="0"/>
                </a:lnTo>
                <a:lnTo>
                  <a:pt x="23266" y="3918"/>
                </a:lnTo>
                <a:lnTo>
                  <a:pt x="16891" y="9239"/>
                </a:lnTo>
                <a:lnTo>
                  <a:pt x="7683" y="9316"/>
                </a:lnTo>
                <a:lnTo>
                  <a:pt x="0" y="4921"/>
                </a:lnTo>
                <a:lnTo>
                  <a:pt x="1016" y="7779"/>
                </a:lnTo>
                <a:lnTo>
                  <a:pt x="2565" y="10560"/>
                </a:lnTo>
                <a:lnTo>
                  <a:pt x="4660" y="13087"/>
                </a:lnTo>
                <a:lnTo>
                  <a:pt x="14920" y="20658"/>
                </a:lnTo>
                <a:lnTo>
                  <a:pt x="26456" y="22105"/>
                </a:lnTo>
                <a:lnTo>
                  <a:pt x="35166" y="182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3" name="object 4773"/>
          <p:cNvSpPr/>
          <p:nvPr/>
        </p:nvSpPr>
        <p:spPr>
          <a:xfrm>
            <a:off x="4500083" y="5874177"/>
            <a:ext cx="58597" cy="22163"/>
          </a:xfrm>
          <a:custGeom>
            <a:avLst/>
            <a:gdLst/>
            <a:ahLst/>
            <a:cxnLst/>
            <a:rect l="l" t="t" r="r" b="b"/>
            <a:pathLst>
              <a:path w="58597" h="22163">
                <a:moveTo>
                  <a:pt x="2616" y="10734"/>
                </a:moveTo>
                <a:lnTo>
                  <a:pt x="4749" y="13236"/>
                </a:lnTo>
                <a:lnTo>
                  <a:pt x="15065" y="20741"/>
                </a:lnTo>
                <a:lnTo>
                  <a:pt x="26569" y="22163"/>
                </a:lnTo>
                <a:lnTo>
                  <a:pt x="35255" y="18252"/>
                </a:lnTo>
                <a:lnTo>
                  <a:pt x="41630" y="12931"/>
                </a:lnTo>
                <a:lnTo>
                  <a:pt x="50850" y="12880"/>
                </a:lnTo>
                <a:lnTo>
                  <a:pt x="58597" y="17363"/>
                </a:lnTo>
                <a:lnTo>
                  <a:pt x="57581" y="14481"/>
                </a:lnTo>
                <a:lnTo>
                  <a:pt x="56019" y="11674"/>
                </a:lnTo>
                <a:lnTo>
                  <a:pt x="53886" y="9108"/>
                </a:lnTo>
                <a:lnTo>
                  <a:pt x="43608" y="1484"/>
                </a:lnTo>
                <a:lnTo>
                  <a:pt x="32118" y="0"/>
                </a:lnTo>
                <a:lnTo>
                  <a:pt x="23342" y="3965"/>
                </a:lnTo>
                <a:lnTo>
                  <a:pt x="16979" y="9299"/>
                </a:lnTo>
                <a:lnTo>
                  <a:pt x="7747" y="9451"/>
                </a:lnTo>
                <a:lnTo>
                  <a:pt x="0" y="5121"/>
                </a:lnTo>
                <a:lnTo>
                  <a:pt x="1041" y="7965"/>
                </a:lnTo>
                <a:lnTo>
                  <a:pt x="2616" y="107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4" name="object 4774"/>
          <p:cNvSpPr/>
          <p:nvPr/>
        </p:nvSpPr>
        <p:spPr>
          <a:xfrm>
            <a:off x="4500083" y="5874177"/>
            <a:ext cx="58597" cy="22163"/>
          </a:xfrm>
          <a:custGeom>
            <a:avLst/>
            <a:gdLst/>
            <a:ahLst/>
            <a:cxnLst/>
            <a:rect l="l" t="t" r="r" b="b"/>
            <a:pathLst>
              <a:path w="58597" h="22163">
                <a:moveTo>
                  <a:pt x="35255" y="18252"/>
                </a:moveTo>
                <a:lnTo>
                  <a:pt x="41630" y="12931"/>
                </a:lnTo>
                <a:lnTo>
                  <a:pt x="50850" y="12880"/>
                </a:lnTo>
                <a:lnTo>
                  <a:pt x="58597" y="17363"/>
                </a:lnTo>
                <a:lnTo>
                  <a:pt x="57581" y="14481"/>
                </a:lnTo>
                <a:lnTo>
                  <a:pt x="56019" y="11674"/>
                </a:lnTo>
                <a:lnTo>
                  <a:pt x="53886" y="9108"/>
                </a:lnTo>
                <a:lnTo>
                  <a:pt x="43608" y="1484"/>
                </a:lnTo>
                <a:lnTo>
                  <a:pt x="32118" y="0"/>
                </a:lnTo>
                <a:lnTo>
                  <a:pt x="23342" y="3965"/>
                </a:lnTo>
                <a:lnTo>
                  <a:pt x="16979" y="9299"/>
                </a:lnTo>
                <a:lnTo>
                  <a:pt x="7747" y="9451"/>
                </a:lnTo>
                <a:lnTo>
                  <a:pt x="0" y="5121"/>
                </a:lnTo>
                <a:lnTo>
                  <a:pt x="1041" y="7965"/>
                </a:lnTo>
                <a:lnTo>
                  <a:pt x="2616" y="10734"/>
                </a:lnTo>
                <a:lnTo>
                  <a:pt x="4749" y="13236"/>
                </a:lnTo>
                <a:lnTo>
                  <a:pt x="15065" y="20741"/>
                </a:lnTo>
                <a:lnTo>
                  <a:pt x="26569" y="22163"/>
                </a:lnTo>
                <a:lnTo>
                  <a:pt x="35255" y="182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5" name="object 4775"/>
          <p:cNvSpPr/>
          <p:nvPr/>
        </p:nvSpPr>
        <p:spPr>
          <a:xfrm>
            <a:off x="4488064" y="5859960"/>
            <a:ext cx="58661" cy="22132"/>
          </a:xfrm>
          <a:custGeom>
            <a:avLst/>
            <a:gdLst/>
            <a:ahLst/>
            <a:cxnLst/>
            <a:rect l="l" t="t" r="r" b="b"/>
            <a:pathLst>
              <a:path w="58661" h="22132">
                <a:moveTo>
                  <a:pt x="2628" y="10836"/>
                </a:moveTo>
                <a:lnTo>
                  <a:pt x="4762" y="13338"/>
                </a:lnTo>
                <a:lnTo>
                  <a:pt x="15117" y="20802"/>
                </a:lnTo>
                <a:lnTo>
                  <a:pt x="26686" y="22132"/>
                </a:lnTo>
                <a:lnTo>
                  <a:pt x="35356" y="18177"/>
                </a:lnTo>
                <a:lnTo>
                  <a:pt x="41719" y="12805"/>
                </a:lnTo>
                <a:lnTo>
                  <a:pt x="50939" y="12716"/>
                </a:lnTo>
                <a:lnTo>
                  <a:pt x="58661" y="17186"/>
                </a:lnTo>
                <a:lnTo>
                  <a:pt x="57645" y="14316"/>
                </a:lnTo>
                <a:lnTo>
                  <a:pt x="56070" y="11497"/>
                </a:lnTo>
                <a:lnTo>
                  <a:pt x="53936" y="8944"/>
                </a:lnTo>
                <a:lnTo>
                  <a:pt x="43584" y="1395"/>
                </a:lnTo>
                <a:lnTo>
                  <a:pt x="32043" y="0"/>
                </a:lnTo>
                <a:lnTo>
                  <a:pt x="23291" y="4004"/>
                </a:lnTo>
                <a:lnTo>
                  <a:pt x="16954" y="9376"/>
                </a:lnTo>
                <a:lnTo>
                  <a:pt x="7746" y="9541"/>
                </a:lnTo>
                <a:lnTo>
                  <a:pt x="0" y="5210"/>
                </a:lnTo>
                <a:lnTo>
                  <a:pt x="1054" y="8068"/>
                </a:lnTo>
                <a:lnTo>
                  <a:pt x="2628" y="108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6" name="object 4776"/>
          <p:cNvSpPr/>
          <p:nvPr/>
        </p:nvSpPr>
        <p:spPr>
          <a:xfrm>
            <a:off x="4488064" y="5859960"/>
            <a:ext cx="58661" cy="22132"/>
          </a:xfrm>
          <a:custGeom>
            <a:avLst/>
            <a:gdLst/>
            <a:ahLst/>
            <a:cxnLst/>
            <a:rect l="l" t="t" r="r" b="b"/>
            <a:pathLst>
              <a:path w="58661" h="22132">
                <a:moveTo>
                  <a:pt x="35356" y="18177"/>
                </a:moveTo>
                <a:lnTo>
                  <a:pt x="41719" y="12805"/>
                </a:lnTo>
                <a:lnTo>
                  <a:pt x="50939" y="12716"/>
                </a:lnTo>
                <a:lnTo>
                  <a:pt x="58661" y="17186"/>
                </a:lnTo>
                <a:lnTo>
                  <a:pt x="57645" y="14316"/>
                </a:lnTo>
                <a:lnTo>
                  <a:pt x="56070" y="11497"/>
                </a:lnTo>
                <a:lnTo>
                  <a:pt x="53936" y="8944"/>
                </a:lnTo>
                <a:lnTo>
                  <a:pt x="43584" y="1395"/>
                </a:lnTo>
                <a:lnTo>
                  <a:pt x="32043" y="0"/>
                </a:lnTo>
                <a:lnTo>
                  <a:pt x="23291" y="4004"/>
                </a:lnTo>
                <a:lnTo>
                  <a:pt x="16954" y="9376"/>
                </a:lnTo>
                <a:lnTo>
                  <a:pt x="7746" y="9541"/>
                </a:lnTo>
                <a:lnTo>
                  <a:pt x="0" y="5210"/>
                </a:lnTo>
                <a:lnTo>
                  <a:pt x="1054" y="8068"/>
                </a:lnTo>
                <a:lnTo>
                  <a:pt x="2628" y="10836"/>
                </a:lnTo>
                <a:lnTo>
                  <a:pt x="4762" y="13338"/>
                </a:lnTo>
                <a:lnTo>
                  <a:pt x="15117" y="20802"/>
                </a:lnTo>
                <a:lnTo>
                  <a:pt x="26686" y="22132"/>
                </a:lnTo>
                <a:lnTo>
                  <a:pt x="35356" y="181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7" name="object 4777"/>
          <p:cNvSpPr/>
          <p:nvPr/>
        </p:nvSpPr>
        <p:spPr>
          <a:xfrm>
            <a:off x="4475995" y="5845759"/>
            <a:ext cx="58712" cy="22189"/>
          </a:xfrm>
          <a:custGeom>
            <a:avLst/>
            <a:gdLst/>
            <a:ahLst/>
            <a:cxnLst/>
            <a:rect l="l" t="t" r="r" b="b"/>
            <a:pathLst>
              <a:path w="58712" h="22189">
                <a:moveTo>
                  <a:pt x="2692" y="10911"/>
                </a:moveTo>
                <a:lnTo>
                  <a:pt x="4813" y="13438"/>
                </a:lnTo>
                <a:lnTo>
                  <a:pt x="15169" y="20890"/>
                </a:lnTo>
                <a:lnTo>
                  <a:pt x="26727" y="22189"/>
                </a:lnTo>
                <a:lnTo>
                  <a:pt x="35356" y="18201"/>
                </a:lnTo>
                <a:lnTo>
                  <a:pt x="41668" y="12829"/>
                </a:lnTo>
                <a:lnTo>
                  <a:pt x="50914" y="12676"/>
                </a:lnTo>
                <a:lnTo>
                  <a:pt x="58712" y="17071"/>
                </a:lnTo>
                <a:lnTo>
                  <a:pt x="57670" y="14213"/>
                </a:lnTo>
                <a:lnTo>
                  <a:pt x="56070" y="11419"/>
                </a:lnTo>
                <a:lnTo>
                  <a:pt x="53911" y="8892"/>
                </a:lnTo>
                <a:lnTo>
                  <a:pt x="43539" y="1369"/>
                </a:lnTo>
                <a:lnTo>
                  <a:pt x="32011" y="0"/>
                </a:lnTo>
                <a:lnTo>
                  <a:pt x="23291" y="4028"/>
                </a:lnTo>
                <a:lnTo>
                  <a:pt x="16967" y="9438"/>
                </a:lnTo>
                <a:lnTo>
                  <a:pt x="7823" y="9590"/>
                </a:lnTo>
                <a:lnTo>
                  <a:pt x="0" y="5336"/>
                </a:lnTo>
                <a:lnTo>
                  <a:pt x="1066" y="8181"/>
                </a:lnTo>
                <a:lnTo>
                  <a:pt x="2692" y="109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8" name="object 4778"/>
          <p:cNvSpPr/>
          <p:nvPr/>
        </p:nvSpPr>
        <p:spPr>
          <a:xfrm>
            <a:off x="4475995" y="5845759"/>
            <a:ext cx="58712" cy="22189"/>
          </a:xfrm>
          <a:custGeom>
            <a:avLst/>
            <a:gdLst/>
            <a:ahLst/>
            <a:cxnLst/>
            <a:rect l="l" t="t" r="r" b="b"/>
            <a:pathLst>
              <a:path w="58712" h="22189">
                <a:moveTo>
                  <a:pt x="35356" y="18201"/>
                </a:moveTo>
                <a:lnTo>
                  <a:pt x="41668" y="12829"/>
                </a:lnTo>
                <a:lnTo>
                  <a:pt x="50914" y="12676"/>
                </a:lnTo>
                <a:lnTo>
                  <a:pt x="58712" y="17071"/>
                </a:lnTo>
                <a:lnTo>
                  <a:pt x="57670" y="14213"/>
                </a:lnTo>
                <a:lnTo>
                  <a:pt x="56070" y="11419"/>
                </a:lnTo>
                <a:lnTo>
                  <a:pt x="53911" y="8892"/>
                </a:lnTo>
                <a:lnTo>
                  <a:pt x="43539" y="1369"/>
                </a:lnTo>
                <a:lnTo>
                  <a:pt x="32011" y="0"/>
                </a:lnTo>
                <a:lnTo>
                  <a:pt x="23291" y="4028"/>
                </a:lnTo>
                <a:lnTo>
                  <a:pt x="16967" y="9438"/>
                </a:lnTo>
                <a:lnTo>
                  <a:pt x="7823" y="9590"/>
                </a:lnTo>
                <a:lnTo>
                  <a:pt x="0" y="5336"/>
                </a:lnTo>
                <a:lnTo>
                  <a:pt x="1066" y="8181"/>
                </a:lnTo>
                <a:lnTo>
                  <a:pt x="2692" y="10911"/>
                </a:lnTo>
                <a:lnTo>
                  <a:pt x="4813" y="13438"/>
                </a:lnTo>
                <a:lnTo>
                  <a:pt x="15169" y="20890"/>
                </a:lnTo>
                <a:lnTo>
                  <a:pt x="26727" y="22189"/>
                </a:lnTo>
                <a:lnTo>
                  <a:pt x="35356" y="1820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9" name="object 4779"/>
          <p:cNvSpPr/>
          <p:nvPr/>
        </p:nvSpPr>
        <p:spPr>
          <a:xfrm>
            <a:off x="4463840" y="5831613"/>
            <a:ext cx="58750" cy="22183"/>
          </a:xfrm>
          <a:custGeom>
            <a:avLst/>
            <a:gdLst/>
            <a:ahLst/>
            <a:cxnLst/>
            <a:rect l="l" t="t" r="r" b="b"/>
            <a:pathLst>
              <a:path w="58750" h="22183">
                <a:moveTo>
                  <a:pt x="2679" y="11076"/>
                </a:moveTo>
                <a:lnTo>
                  <a:pt x="4838" y="13552"/>
                </a:lnTo>
                <a:lnTo>
                  <a:pt x="15283" y="20935"/>
                </a:lnTo>
                <a:lnTo>
                  <a:pt x="26852" y="22183"/>
                </a:lnTo>
                <a:lnTo>
                  <a:pt x="35445" y="18175"/>
                </a:lnTo>
                <a:lnTo>
                  <a:pt x="41744" y="12765"/>
                </a:lnTo>
                <a:lnTo>
                  <a:pt x="50952" y="12587"/>
                </a:lnTo>
                <a:lnTo>
                  <a:pt x="58750" y="16981"/>
                </a:lnTo>
                <a:lnTo>
                  <a:pt x="57696" y="14111"/>
                </a:lnTo>
                <a:lnTo>
                  <a:pt x="56095" y="11330"/>
                </a:lnTo>
                <a:lnTo>
                  <a:pt x="53949" y="8803"/>
                </a:lnTo>
                <a:lnTo>
                  <a:pt x="43565" y="1293"/>
                </a:lnTo>
                <a:lnTo>
                  <a:pt x="31999" y="0"/>
                </a:lnTo>
                <a:lnTo>
                  <a:pt x="23291" y="4065"/>
                </a:lnTo>
                <a:lnTo>
                  <a:pt x="17017" y="9488"/>
                </a:lnTo>
                <a:lnTo>
                  <a:pt x="7797" y="9730"/>
                </a:lnTo>
                <a:lnTo>
                  <a:pt x="0" y="5475"/>
                </a:lnTo>
                <a:lnTo>
                  <a:pt x="1066" y="8320"/>
                </a:lnTo>
                <a:lnTo>
                  <a:pt x="2679" y="110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0" name="object 4780"/>
          <p:cNvSpPr/>
          <p:nvPr/>
        </p:nvSpPr>
        <p:spPr>
          <a:xfrm>
            <a:off x="4463840" y="5831613"/>
            <a:ext cx="58750" cy="22183"/>
          </a:xfrm>
          <a:custGeom>
            <a:avLst/>
            <a:gdLst/>
            <a:ahLst/>
            <a:cxnLst/>
            <a:rect l="l" t="t" r="r" b="b"/>
            <a:pathLst>
              <a:path w="58750" h="22183">
                <a:moveTo>
                  <a:pt x="35445" y="18175"/>
                </a:moveTo>
                <a:lnTo>
                  <a:pt x="41744" y="12765"/>
                </a:lnTo>
                <a:lnTo>
                  <a:pt x="50952" y="12587"/>
                </a:lnTo>
                <a:lnTo>
                  <a:pt x="58750" y="16981"/>
                </a:lnTo>
                <a:lnTo>
                  <a:pt x="57696" y="14111"/>
                </a:lnTo>
                <a:lnTo>
                  <a:pt x="56095" y="11330"/>
                </a:lnTo>
                <a:lnTo>
                  <a:pt x="53949" y="8803"/>
                </a:lnTo>
                <a:lnTo>
                  <a:pt x="43565" y="1293"/>
                </a:lnTo>
                <a:lnTo>
                  <a:pt x="31999" y="0"/>
                </a:lnTo>
                <a:lnTo>
                  <a:pt x="23291" y="4065"/>
                </a:lnTo>
                <a:lnTo>
                  <a:pt x="17017" y="9488"/>
                </a:lnTo>
                <a:lnTo>
                  <a:pt x="7797" y="9730"/>
                </a:lnTo>
                <a:lnTo>
                  <a:pt x="0" y="5475"/>
                </a:lnTo>
                <a:lnTo>
                  <a:pt x="1066" y="8320"/>
                </a:lnTo>
                <a:lnTo>
                  <a:pt x="2679" y="11076"/>
                </a:lnTo>
                <a:lnTo>
                  <a:pt x="4838" y="13552"/>
                </a:lnTo>
                <a:lnTo>
                  <a:pt x="15283" y="20935"/>
                </a:lnTo>
                <a:lnTo>
                  <a:pt x="26852" y="22183"/>
                </a:lnTo>
                <a:lnTo>
                  <a:pt x="35445" y="1817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1" name="object 4781"/>
          <p:cNvSpPr/>
          <p:nvPr/>
        </p:nvSpPr>
        <p:spPr>
          <a:xfrm>
            <a:off x="4451677" y="5817533"/>
            <a:ext cx="58801" cy="22203"/>
          </a:xfrm>
          <a:custGeom>
            <a:avLst/>
            <a:gdLst/>
            <a:ahLst/>
            <a:cxnLst/>
            <a:rect l="l" t="t" r="r" b="b"/>
            <a:pathLst>
              <a:path w="58800" h="22203">
                <a:moveTo>
                  <a:pt x="7785" y="9803"/>
                </a:moveTo>
                <a:lnTo>
                  <a:pt x="0" y="5548"/>
                </a:lnTo>
                <a:lnTo>
                  <a:pt x="1079" y="8393"/>
                </a:lnTo>
                <a:lnTo>
                  <a:pt x="2679" y="11149"/>
                </a:lnTo>
                <a:lnTo>
                  <a:pt x="4851" y="13638"/>
                </a:lnTo>
                <a:lnTo>
                  <a:pt x="15290" y="21007"/>
                </a:lnTo>
                <a:lnTo>
                  <a:pt x="26870" y="22203"/>
                </a:lnTo>
                <a:lnTo>
                  <a:pt x="35458" y="18147"/>
                </a:lnTo>
                <a:lnTo>
                  <a:pt x="46549" y="13819"/>
                </a:lnTo>
                <a:lnTo>
                  <a:pt x="58801" y="16826"/>
                </a:lnTo>
                <a:lnTo>
                  <a:pt x="57759" y="13943"/>
                </a:lnTo>
                <a:lnTo>
                  <a:pt x="56121" y="11187"/>
                </a:lnTo>
                <a:lnTo>
                  <a:pt x="53949" y="8672"/>
                </a:lnTo>
                <a:lnTo>
                  <a:pt x="43489" y="1258"/>
                </a:lnTo>
                <a:lnTo>
                  <a:pt x="31929" y="0"/>
                </a:lnTo>
                <a:lnTo>
                  <a:pt x="23253" y="4088"/>
                </a:lnTo>
                <a:lnTo>
                  <a:pt x="16992" y="9536"/>
                </a:lnTo>
                <a:lnTo>
                  <a:pt x="7785" y="98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2" name="object 4782"/>
          <p:cNvSpPr/>
          <p:nvPr/>
        </p:nvSpPr>
        <p:spPr>
          <a:xfrm>
            <a:off x="4451677" y="5817533"/>
            <a:ext cx="58801" cy="22203"/>
          </a:xfrm>
          <a:custGeom>
            <a:avLst/>
            <a:gdLst/>
            <a:ahLst/>
            <a:cxnLst/>
            <a:rect l="l" t="t" r="r" b="b"/>
            <a:pathLst>
              <a:path w="58800" h="22203">
                <a:moveTo>
                  <a:pt x="35458" y="18147"/>
                </a:moveTo>
                <a:lnTo>
                  <a:pt x="46549" y="13819"/>
                </a:lnTo>
                <a:lnTo>
                  <a:pt x="58801" y="16826"/>
                </a:lnTo>
                <a:lnTo>
                  <a:pt x="57759" y="13943"/>
                </a:lnTo>
                <a:lnTo>
                  <a:pt x="56121" y="11187"/>
                </a:lnTo>
                <a:lnTo>
                  <a:pt x="53949" y="8672"/>
                </a:lnTo>
                <a:lnTo>
                  <a:pt x="43489" y="1258"/>
                </a:lnTo>
                <a:lnTo>
                  <a:pt x="31929" y="0"/>
                </a:lnTo>
                <a:lnTo>
                  <a:pt x="23253" y="4088"/>
                </a:lnTo>
                <a:lnTo>
                  <a:pt x="16992" y="9536"/>
                </a:lnTo>
                <a:lnTo>
                  <a:pt x="7785" y="9803"/>
                </a:lnTo>
                <a:lnTo>
                  <a:pt x="0" y="5548"/>
                </a:lnTo>
                <a:lnTo>
                  <a:pt x="1079" y="8393"/>
                </a:lnTo>
                <a:lnTo>
                  <a:pt x="2679" y="11149"/>
                </a:lnTo>
                <a:lnTo>
                  <a:pt x="4851" y="13638"/>
                </a:lnTo>
                <a:lnTo>
                  <a:pt x="15290" y="21007"/>
                </a:lnTo>
                <a:lnTo>
                  <a:pt x="26870" y="22203"/>
                </a:lnTo>
                <a:lnTo>
                  <a:pt x="35458" y="18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3" name="object 4783"/>
          <p:cNvSpPr/>
          <p:nvPr/>
        </p:nvSpPr>
        <p:spPr>
          <a:xfrm>
            <a:off x="4439414" y="5803453"/>
            <a:ext cx="58839" cy="22247"/>
          </a:xfrm>
          <a:custGeom>
            <a:avLst/>
            <a:gdLst/>
            <a:ahLst/>
            <a:cxnLst/>
            <a:rect l="l" t="t" r="r" b="b"/>
            <a:pathLst>
              <a:path w="58839" h="22247">
                <a:moveTo>
                  <a:pt x="2730" y="11259"/>
                </a:moveTo>
                <a:lnTo>
                  <a:pt x="4914" y="13735"/>
                </a:lnTo>
                <a:lnTo>
                  <a:pt x="15387" y="21069"/>
                </a:lnTo>
                <a:lnTo>
                  <a:pt x="26948" y="22247"/>
                </a:lnTo>
                <a:lnTo>
                  <a:pt x="35521" y="18167"/>
                </a:lnTo>
                <a:lnTo>
                  <a:pt x="41782" y="12706"/>
                </a:lnTo>
                <a:lnTo>
                  <a:pt x="51003" y="12465"/>
                </a:lnTo>
                <a:lnTo>
                  <a:pt x="58839" y="16770"/>
                </a:lnTo>
                <a:lnTo>
                  <a:pt x="57759" y="13926"/>
                </a:lnTo>
                <a:lnTo>
                  <a:pt x="56146" y="11157"/>
                </a:lnTo>
                <a:lnTo>
                  <a:pt x="53962" y="8642"/>
                </a:lnTo>
                <a:lnTo>
                  <a:pt x="43503" y="1231"/>
                </a:lnTo>
                <a:lnTo>
                  <a:pt x="31956" y="0"/>
                </a:lnTo>
                <a:lnTo>
                  <a:pt x="23317" y="4121"/>
                </a:lnTo>
                <a:lnTo>
                  <a:pt x="17068" y="9582"/>
                </a:lnTo>
                <a:lnTo>
                  <a:pt x="7835" y="9900"/>
                </a:lnTo>
                <a:lnTo>
                  <a:pt x="0" y="5696"/>
                </a:lnTo>
                <a:lnTo>
                  <a:pt x="1092" y="8528"/>
                </a:lnTo>
                <a:lnTo>
                  <a:pt x="2730" y="112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4" name="object 4784"/>
          <p:cNvSpPr/>
          <p:nvPr/>
        </p:nvSpPr>
        <p:spPr>
          <a:xfrm>
            <a:off x="4439414" y="5803453"/>
            <a:ext cx="58839" cy="22247"/>
          </a:xfrm>
          <a:custGeom>
            <a:avLst/>
            <a:gdLst/>
            <a:ahLst/>
            <a:cxnLst/>
            <a:rect l="l" t="t" r="r" b="b"/>
            <a:pathLst>
              <a:path w="58839" h="22247">
                <a:moveTo>
                  <a:pt x="35521" y="18167"/>
                </a:moveTo>
                <a:lnTo>
                  <a:pt x="41782" y="12706"/>
                </a:lnTo>
                <a:lnTo>
                  <a:pt x="51003" y="12465"/>
                </a:lnTo>
                <a:lnTo>
                  <a:pt x="58839" y="16770"/>
                </a:lnTo>
                <a:lnTo>
                  <a:pt x="57759" y="13926"/>
                </a:lnTo>
                <a:lnTo>
                  <a:pt x="56146" y="11157"/>
                </a:lnTo>
                <a:lnTo>
                  <a:pt x="53962" y="8642"/>
                </a:lnTo>
                <a:lnTo>
                  <a:pt x="43503" y="1231"/>
                </a:lnTo>
                <a:lnTo>
                  <a:pt x="31956" y="0"/>
                </a:lnTo>
                <a:lnTo>
                  <a:pt x="23317" y="4121"/>
                </a:lnTo>
                <a:lnTo>
                  <a:pt x="17068" y="9582"/>
                </a:lnTo>
                <a:lnTo>
                  <a:pt x="7835" y="9900"/>
                </a:lnTo>
                <a:lnTo>
                  <a:pt x="0" y="5696"/>
                </a:lnTo>
                <a:lnTo>
                  <a:pt x="1092" y="8528"/>
                </a:lnTo>
                <a:lnTo>
                  <a:pt x="2730" y="11259"/>
                </a:lnTo>
                <a:lnTo>
                  <a:pt x="4914" y="13735"/>
                </a:lnTo>
                <a:lnTo>
                  <a:pt x="15387" y="21069"/>
                </a:lnTo>
                <a:lnTo>
                  <a:pt x="26948" y="22247"/>
                </a:lnTo>
                <a:lnTo>
                  <a:pt x="35521" y="181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5" name="object 4785"/>
          <p:cNvSpPr/>
          <p:nvPr/>
        </p:nvSpPr>
        <p:spPr>
          <a:xfrm>
            <a:off x="4427142" y="5789466"/>
            <a:ext cx="58864" cy="22223"/>
          </a:xfrm>
          <a:custGeom>
            <a:avLst/>
            <a:gdLst/>
            <a:ahLst/>
            <a:cxnLst/>
            <a:rect l="l" t="t" r="r" b="b"/>
            <a:pathLst>
              <a:path w="58864" h="22223">
                <a:moveTo>
                  <a:pt x="2717" y="11333"/>
                </a:moveTo>
                <a:lnTo>
                  <a:pt x="4902" y="13810"/>
                </a:lnTo>
                <a:lnTo>
                  <a:pt x="15405" y="21102"/>
                </a:lnTo>
                <a:lnTo>
                  <a:pt x="27003" y="22223"/>
                </a:lnTo>
                <a:lnTo>
                  <a:pt x="35585" y="18103"/>
                </a:lnTo>
                <a:lnTo>
                  <a:pt x="41833" y="12616"/>
                </a:lnTo>
                <a:lnTo>
                  <a:pt x="51041" y="12349"/>
                </a:lnTo>
                <a:lnTo>
                  <a:pt x="58864" y="16655"/>
                </a:lnTo>
                <a:lnTo>
                  <a:pt x="57784" y="13797"/>
                </a:lnTo>
                <a:lnTo>
                  <a:pt x="56159" y="11029"/>
                </a:lnTo>
                <a:lnTo>
                  <a:pt x="53987" y="8527"/>
                </a:lnTo>
                <a:lnTo>
                  <a:pt x="43483" y="1165"/>
                </a:lnTo>
                <a:lnTo>
                  <a:pt x="31895" y="0"/>
                </a:lnTo>
                <a:lnTo>
                  <a:pt x="23266" y="4145"/>
                </a:lnTo>
                <a:lnTo>
                  <a:pt x="17030" y="9619"/>
                </a:lnTo>
                <a:lnTo>
                  <a:pt x="7823" y="9949"/>
                </a:lnTo>
                <a:lnTo>
                  <a:pt x="0" y="5758"/>
                </a:lnTo>
                <a:lnTo>
                  <a:pt x="1092" y="8590"/>
                </a:lnTo>
                <a:lnTo>
                  <a:pt x="2717" y="113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6" name="object 4786"/>
          <p:cNvSpPr/>
          <p:nvPr/>
        </p:nvSpPr>
        <p:spPr>
          <a:xfrm>
            <a:off x="4427142" y="5789466"/>
            <a:ext cx="58864" cy="22223"/>
          </a:xfrm>
          <a:custGeom>
            <a:avLst/>
            <a:gdLst/>
            <a:ahLst/>
            <a:cxnLst/>
            <a:rect l="l" t="t" r="r" b="b"/>
            <a:pathLst>
              <a:path w="58864" h="22223">
                <a:moveTo>
                  <a:pt x="35585" y="18103"/>
                </a:moveTo>
                <a:lnTo>
                  <a:pt x="41833" y="12616"/>
                </a:lnTo>
                <a:lnTo>
                  <a:pt x="51041" y="12349"/>
                </a:lnTo>
                <a:lnTo>
                  <a:pt x="58864" y="16655"/>
                </a:lnTo>
                <a:lnTo>
                  <a:pt x="57784" y="13797"/>
                </a:lnTo>
                <a:lnTo>
                  <a:pt x="56159" y="11029"/>
                </a:lnTo>
                <a:lnTo>
                  <a:pt x="53987" y="8527"/>
                </a:lnTo>
                <a:lnTo>
                  <a:pt x="43483" y="1165"/>
                </a:lnTo>
                <a:lnTo>
                  <a:pt x="31895" y="0"/>
                </a:lnTo>
                <a:lnTo>
                  <a:pt x="23266" y="4145"/>
                </a:lnTo>
                <a:lnTo>
                  <a:pt x="17030" y="9619"/>
                </a:lnTo>
                <a:lnTo>
                  <a:pt x="7823" y="9949"/>
                </a:lnTo>
                <a:lnTo>
                  <a:pt x="0" y="5758"/>
                </a:lnTo>
                <a:lnTo>
                  <a:pt x="1092" y="8590"/>
                </a:lnTo>
                <a:lnTo>
                  <a:pt x="2717" y="11333"/>
                </a:lnTo>
                <a:lnTo>
                  <a:pt x="4902" y="13810"/>
                </a:lnTo>
                <a:lnTo>
                  <a:pt x="15405" y="21102"/>
                </a:lnTo>
                <a:lnTo>
                  <a:pt x="27003" y="22223"/>
                </a:lnTo>
                <a:lnTo>
                  <a:pt x="35585" y="1810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7" name="object 4787"/>
          <p:cNvSpPr/>
          <p:nvPr/>
        </p:nvSpPr>
        <p:spPr>
          <a:xfrm>
            <a:off x="4414830" y="5775490"/>
            <a:ext cx="58902" cy="22248"/>
          </a:xfrm>
          <a:custGeom>
            <a:avLst/>
            <a:gdLst/>
            <a:ahLst/>
            <a:cxnLst/>
            <a:rect l="l" t="t" r="r" b="b"/>
            <a:pathLst>
              <a:path w="58902" h="22248">
                <a:moveTo>
                  <a:pt x="2768" y="11386"/>
                </a:moveTo>
                <a:lnTo>
                  <a:pt x="4940" y="13862"/>
                </a:lnTo>
                <a:lnTo>
                  <a:pt x="15451" y="21157"/>
                </a:lnTo>
                <a:lnTo>
                  <a:pt x="27047" y="22248"/>
                </a:lnTo>
                <a:lnTo>
                  <a:pt x="35585" y="18117"/>
                </a:lnTo>
                <a:lnTo>
                  <a:pt x="41808" y="12631"/>
                </a:lnTo>
                <a:lnTo>
                  <a:pt x="51028" y="12313"/>
                </a:lnTo>
                <a:lnTo>
                  <a:pt x="58902" y="16555"/>
                </a:lnTo>
                <a:lnTo>
                  <a:pt x="57810" y="13723"/>
                </a:lnTo>
                <a:lnTo>
                  <a:pt x="56159" y="10967"/>
                </a:lnTo>
                <a:lnTo>
                  <a:pt x="53962" y="8478"/>
                </a:lnTo>
                <a:lnTo>
                  <a:pt x="43436" y="1142"/>
                </a:lnTo>
                <a:lnTo>
                  <a:pt x="31859" y="0"/>
                </a:lnTo>
                <a:lnTo>
                  <a:pt x="23266" y="4160"/>
                </a:lnTo>
                <a:lnTo>
                  <a:pt x="17043" y="9671"/>
                </a:lnTo>
                <a:lnTo>
                  <a:pt x="7886" y="9989"/>
                </a:lnTo>
                <a:lnTo>
                  <a:pt x="0" y="5836"/>
                </a:lnTo>
                <a:lnTo>
                  <a:pt x="1104" y="8655"/>
                </a:lnTo>
                <a:lnTo>
                  <a:pt x="2768" y="113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8" name="object 4788"/>
          <p:cNvSpPr/>
          <p:nvPr/>
        </p:nvSpPr>
        <p:spPr>
          <a:xfrm>
            <a:off x="4414830" y="5775490"/>
            <a:ext cx="58902" cy="22248"/>
          </a:xfrm>
          <a:custGeom>
            <a:avLst/>
            <a:gdLst/>
            <a:ahLst/>
            <a:cxnLst/>
            <a:rect l="l" t="t" r="r" b="b"/>
            <a:pathLst>
              <a:path w="58902" h="22248">
                <a:moveTo>
                  <a:pt x="35585" y="18117"/>
                </a:moveTo>
                <a:lnTo>
                  <a:pt x="41808" y="12631"/>
                </a:lnTo>
                <a:lnTo>
                  <a:pt x="51028" y="12313"/>
                </a:lnTo>
                <a:lnTo>
                  <a:pt x="58902" y="16555"/>
                </a:lnTo>
                <a:lnTo>
                  <a:pt x="57810" y="13723"/>
                </a:lnTo>
                <a:lnTo>
                  <a:pt x="56159" y="10967"/>
                </a:lnTo>
                <a:lnTo>
                  <a:pt x="53962" y="8478"/>
                </a:lnTo>
                <a:lnTo>
                  <a:pt x="43436" y="1142"/>
                </a:lnTo>
                <a:lnTo>
                  <a:pt x="31859" y="0"/>
                </a:lnTo>
                <a:lnTo>
                  <a:pt x="23266" y="4160"/>
                </a:lnTo>
                <a:lnTo>
                  <a:pt x="17043" y="9671"/>
                </a:lnTo>
                <a:lnTo>
                  <a:pt x="7886" y="9989"/>
                </a:lnTo>
                <a:lnTo>
                  <a:pt x="0" y="5836"/>
                </a:lnTo>
                <a:lnTo>
                  <a:pt x="1104" y="8655"/>
                </a:lnTo>
                <a:lnTo>
                  <a:pt x="2768" y="11386"/>
                </a:lnTo>
                <a:lnTo>
                  <a:pt x="4940" y="13862"/>
                </a:lnTo>
                <a:lnTo>
                  <a:pt x="15451" y="21157"/>
                </a:lnTo>
                <a:lnTo>
                  <a:pt x="27047" y="22248"/>
                </a:lnTo>
                <a:lnTo>
                  <a:pt x="35585" y="181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9" name="object 4789"/>
          <p:cNvSpPr/>
          <p:nvPr/>
        </p:nvSpPr>
        <p:spPr>
          <a:xfrm>
            <a:off x="4402460" y="5761538"/>
            <a:ext cx="58927" cy="22261"/>
          </a:xfrm>
          <a:custGeom>
            <a:avLst/>
            <a:gdLst/>
            <a:ahLst/>
            <a:cxnLst/>
            <a:rect l="l" t="t" r="r" b="b"/>
            <a:pathLst>
              <a:path w="58927" h="22261">
                <a:moveTo>
                  <a:pt x="2755" y="11494"/>
                </a:moveTo>
                <a:lnTo>
                  <a:pt x="4953" y="13957"/>
                </a:lnTo>
                <a:lnTo>
                  <a:pt x="15521" y="21195"/>
                </a:lnTo>
                <a:lnTo>
                  <a:pt x="27119" y="22261"/>
                </a:lnTo>
                <a:lnTo>
                  <a:pt x="35636" y="18110"/>
                </a:lnTo>
                <a:lnTo>
                  <a:pt x="41846" y="12598"/>
                </a:lnTo>
                <a:lnTo>
                  <a:pt x="51066" y="12268"/>
                </a:lnTo>
                <a:lnTo>
                  <a:pt x="58928" y="16510"/>
                </a:lnTo>
                <a:lnTo>
                  <a:pt x="57823" y="13665"/>
                </a:lnTo>
                <a:lnTo>
                  <a:pt x="56184" y="10909"/>
                </a:lnTo>
                <a:lnTo>
                  <a:pt x="53987" y="8420"/>
                </a:lnTo>
                <a:lnTo>
                  <a:pt x="43454" y="1096"/>
                </a:lnTo>
                <a:lnTo>
                  <a:pt x="31860" y="0"/>
                </a:lnTo>
                <a:lnTo>
                  <a:pt x="23279" y="4191"/>
                </a:lnTo>
                <a:lnTo>
                  <a:pt x="17081" y="9703"/>
                </a:lnTo>
                <a:lnTo>
                  <a:pt x="7861" y="10084"/>
                </a:lnTo>
                <a:lnTo>
                  <a:pt x="0" y="5931"/>
                </a:lnTo>
                <a:lnTo>
                  <a:pt x="1104" y="8763"/>
                </a:lnTo>
                <a:lnTo>
                  <a:pt x="2755" y="114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0" name="object 4790"/>
          <p:cNvSpPr/>
          <p:nvPr/>
        </p:nvSpPr>
        <p:spPr>
          <a:xfrm>
            <a:off x="4402460" y="5761538"/>
            <a:ext cx="58927" cy="22261"/>
          </a:xfrm>
          <a:custGeom>
            <a:avLst/>
            <a:gdLst/>
            <a:ahLst/>
            <a:cxnLst/>
            <a:rect l="l" t="t" r="r" b="b"/>
            <a:pathLst>
              <a:path w="58927" h="22261">
                <a:moveTo>
                  <a:pt x="35636" y="18110"/>
                </a:moveTo>
                <a:lnTo>
                  <a:pt x="41846" y="12598"/>
                </a:lnTo>
                <a:lnTo>
                  <a:pt x="51066" y="12268"/>
                </a:lnTo>
                <a:lnTo>
                  <a:pt x="58928" y="16510"/>
                </a:lnTo>
                <a:lnTo>
                  <a:pt x="57823" y="13665"/>
                </a:lnTo>
                <a:lnTo>
                  <a:pt x="56184" y="10909"/>
                </a:lnTo>
                <a:lnTo>
                  <a:pt x="53987" y="8420"/>
                </a:lnTo>
                <a:lnTo>
                  <a:pt x="43454" y="1096"/>
                </a:lnTo>
                <a:lnTo>
                  <a:pt x="31860" y="0"/>
                </a:lnTo>
                <a:lnTo>
                  <a:pt x="23279" y="4191"/>
                </a:lnTo>
                <a:lnTo>
                  <a:pt x="17081" y="9703"/>
                </a:lnTo>
                <a:lnTo>
                  <a:pt x="7861" y="10084"/>
                </a:lnTo>
                <a:lnTo>
                  <a:pt x="0" y="5931"/>
                </a:lnTo>
                <a:lnTo>
                  <a:pt x="1104" y="8763"/>
                </a:lnTo>
                <a:lnTo>
                  <a:pt x="2755" y="11494"/>
                </a:lnTo>
                <a:lnTo>
                  <a:pt x="4953" y="13957"/>
                </a:lnTo>
                <a:lnTo>
                  <a:pt x="15521" y="21195"/>
                </a:lnTo>
                <a:lnTo>
                  <a:pt x="27119" y="22261"/>
                </a:lnTo>
                <a:lnTo>
                  <a:pt x="35636" y="1811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1" name="object 4791"/>
          <p:cNvSpPr/>
          <p:nvPr/>
        </p:nvSpPr>
        <p:spPr>
          <a:xfrm>
            <a:off x="4390078" y="5747643"/>
            <a:ext cx="58953" cy="22264"/>
          </a:xfrm>
          <a:custGeom>
            <a:avLst/>
            <a:gdLst/>
            <a:ahLst/>
            <a:cxnLst/>
            <a:rect l="l" t="t" r="r" b="b"/>
            <a:pathLst>
              <a:path w="58953" h="22264">
                <a:moveTo>
                  <a:pt x="7848" y="10124"/>
                </a:moveTo>
                <a:lnTo>
                  <a:pt x="0" y="5971"/>
                </a:lnTo>
                <a:lnTo>
                  <a:pt x="1117" y="8803"/>
                </a:lnTo>
                <a:lnTo>
                  <a:pt x="2768" y="11533"/>
                </a:lnTo>
                <a:lnTo>
                  <a:pt x="4965" y="13997"/>
                </a:lnTo>
                <a:lnTo>
                  <a:pt x="15525" y="21228"/>
                </a:lnTo>
                <a:lnTo>
                  <a:pt x="27134" y="22264"/>
                </a:lnTo>
                <a:lnTo>
                  <a:pt x="35661" y="18087"/>
                </a:lnTo>
                <a:lnTo>
                  <a:pt x="46673" y="13591"/>
                </a:lnTo>
                <a:lnTo>
                  <a:pt x="58953" y="16410"/>
                </a:lnTo>
                <a:lnTo>
                  <a:pt x="57861" y="13553"/>
                </a:lnTo>
                <a:lnTo>
                  <a:pt x="56210" y="10809"/>
                </a:lnTo>
                <a:lnTo>
                  <a:pt x="53987" y="8333"/>
                </a:lnTo>
                <a:lnTo>
                  <a:pt x="43411" y="1065"/>
                </a:lnTo>
                <a:lnTo>
                  <a:pt x="31812" y="0"/>
                </a:lnTo>
                <a:lnTo>
                  <a:pt x="23253" y="4193"/>
                </a:lnTo>
                <a:lnTo>
                  <a:pt x="17068" y="9743"/>
                </a:lnTo>
                <a:lnTo>
                  <a:pt x="7848" y="101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2" name="object 4792"/>
          <p:cNvSpPr/>
          <p:nvPr/>
        </p:nvSpPr>
        <p:spPr>
          <a:xfrm>
            <a:off x="4390078" y="5747643"/>
            <a:ext cx="58953" cy="22264"/>
          </a:xfrm>
          <a:custGeom>
            <a:avLst/>
            <a:gdLst/>
            <a:ahLst/>
            <a:cxnLst/>
            <a:rect l="l" t="t" r="r" b="b"/>
            <a:pathLst>
              <a:path w="58953" h="22264">
                <a:moveTo>
                  <a:pt x="35661" y="18087"/>
                </a:moveTo>
                <a:lnTo>
                  <a:pt x="46673" y="13591"/>
                </a:lnTo>
                <a:lnTo>
                  <a:pt x="58953" y="16410"/>
                </a:lnTo>
                <a:lnTo>
                  <a:pt x="57861" y="13553"/>
                </a:lnTo>
                <a:lnTo>
                  <a:pt x="56210" y="10809"/>
                </a:lnTo>
                <a:lnTo>
                  <a:pt x="53987" y="8333"/>
                </a:lnTo>
                <a:lnTo>
                  <a:pt x="43411" y="1065"/>
                </a:lnTo>
                <a:lnTo>
                  <a:pt x="31812" y="0"/>
                </a:lnTo>
                <a:lnTo>
                  <a:pt x="23253" y="4193"/>
                </a:lnTo>
                <a:lnTo>
                  <a:pt x="17068" y="9743"/>
                </a:lnTo>
                <a:lnTo>
                  <a:pt x="7848" y="10124"/>
                </a:lnTo>
                <a:lnTo>
                  <a:pt x="0" y="5971"/>
                </a:lnTo>
                <a:lnTo>
                  <a:pt x="1117" y="8803"/>
                </a:lnTo>
                <a:lnTo>
                  <a:pt x="2768" y="11533"/>
                </a:lnTo>
                <a:lnTo>
                  <a:pt x="4965" y="13997"/>
                </a:lnTo>
                <a:lnTo>
                  <a:pt x="15525" y="21228"/>
                </a:lnTo>
                <a:lnTo>
                  <a:pt x="27134" y="22264"/>
                </a:lnTo>
                <a:lnTo>
                  <a:pt x="35661" y="1808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3" name="object 4793"/>
          <p:cNvSpPr/>
          <p:nvPr/>
        </p:nvSpPr>
        <p:spPr>
          <a:xfrm>
            <a:off x="4377648" y="5733743"/>
            <a:ext cx="58978" cy="22290"/>
          </a:xfrm>
          <a:custGeom>
            <a:avLst/>
            <a:gdLst/>
            <a:ahLst/>
            <a:cxnLst/>
            <a:rect l="l" t="t" r="r" b="b"/>
            <a:pathLst>
              <a:path w="58978" h="22290">
                <a:moveTo>
                  <a:pt x="2781" y="11607"/>
                </a:moveTo>
                <a:lnTo>
                  <a:pt x="5003" y="14058"/>
                </a:lnTo>
                <a:lnTo>
                  <a:pt x="15589" y="21270"/>
                </a:lnTo>
                <a:lnTo>
                  <a:pt x="27184" y="22290"/>
                </a:lnTo>
                <a:lnTo>
                  <a:pt x="35687" y="18097"/>
                </a:lnTo>
                <a:lnTo>
                  <a:pt x="41871" y="12559"/>
                </a:lnTo>
                <a:lnTo>
                  <a:pt x="51079" y="12191"/>
                </a:lnTo>
                <a:lnTo>
                  <a:pt x="58978" y="16369"/>
                </a:lnTo>
                <a:lnTo>
                  <a:pt x="57861" y="13537"/>
                </a:lnTo>
                <a:lnTo>
                  <a:pt x="56197" y="10794"/>
                </a:lnTo>
                <a:lnTo>
                  <a:pt x="53987" y="8330"/>
                </a:lnTo>
                <a:lnTo>
                  <a:pt x="43417" y="1061"/>
                </a:lnTo>
                <a:lnTo>
                  <a:pt x="31830" y="0"/>
                </a:lnTo>
                <a:lnTo>
                  <a:pt x="23279" y="4215"/>
                </a:lnTo>
                <a:lnTo>
                  <a:pt x="17106" y="9765"/>
                </a:lnTo>
                <a:lnTo>
                  <a:pt x="7886" y="10172"/>
                </a:lnTo>
                <a:lnTo>
                  <a:pt x="0" y="6057"/>
                </a:lnTo>
                <a:lnTo>
                  <a:pt x="1130" y="8876"/>
                </a:lnTo>
                <a:lnTo>
                  <a:pt x="2781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4" name="object 4794"/>
          <p:cNvSpPr/>
          <p:nvPr/>
        </p:nvSpPr>
        <p:spPr>
          <a:xfrm>
            <a:off x="4377648" y="5733743"/>
            <a:ext cx="58978" cy="22290"/>
          </a:xfrm>
          <a:custGeom>
            <a:avLst/>
            <a:gdLst/>
            <a:ahLst/>
            <a:cxnLst/>
            <a:rect l="l" t="t" r="r" b="b"/>
            <a:pathLst>
              <a:path w="58978" h="22290">
                <a:moveTo>
                  <a:pt x="35687" y="18097"/>
                </a:moveTo>
                <a:lnTo>
                  <a:pt x="41871" y="12559"/>
                </a:lnTo>
                <a:lnTo>
                  <a:pt x="51079" y="12191"/>
                </a:lnTo>
                <a:lnTo>
                  <a:pt x="58978" y="16369"/>
                </a:lnTo>
                <a:lnTo>
                  <a:pt x="57861" y="13537"/>
                </a:lnTo>
                <a:lnTo>
                  <a:pt x="56197" y="10794"/>
                </a:lnTo>
                <a:lnTo>
                  <a:pt x="53987" y="8330"/>
                </a:lnTo>
                <a:lnTo>
                  <a:pt x="43417" y="1061"/>
                </a:lnTo>
                <a:lnTo>
                  <a:pt x="31830" y="0"/>
                </a:lnTo>
                <a:lnTo>
                  <a:pt x="23279" y="4215"/>
                </a:lnTo>
                <a:lnTo>
                  <a:pt x="17106" y="9765"/>
                </a:lnTo>
                <a:lnTo>
                  <a:pt x="7886" y="10172"/>
                </a:lnTo>
                <a:lnTo>
                  <a:pt x="0" y="6057"/>
                </a:lnTo>
                <a:lnTo>
                  <a:pt x="1130" y="8876"/>
                </a:lnTo>
                <a:lnTo>
                  <a:pt x="2781" y="11607"/>
                </a:lnTo>
                <a:lnTo>
                  <a:pt x="5003" y="14058"/>
                </a:lnTo>
                <a:lnTo>
                  <a:pt x="15589" y="21270"/>
                </a:lnTo>
                <a:lnTo>
                  <a:pt x="27184" y="22290"/>
                </a:lnTo>
                <a:lnTo>
                  <a:pt x="35687" y="180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5" name="object 4795"/>
          <p:cNvSpPr/>
          <p:nvPr/>
        </p:nvSpPr>
        <p:spPr>
          <a:xfrm>
            <a:off x="4365207" y="5719903"/>
            <a:ext cx="58991" cy="22278"/>
          </a:xfrm>
          <a:custGeom>
            <a:avLst/>
            <a:gdLst/>
            <a:ahLst/>
            <a:cxnLst/>
            <a:rect l="l" t="t" r="r" b="b"/>
            <a:pathLst>
              <a:path w="58991" h="22278">
                <a:moveTo>
                  <a:pt x="2781" y="11634"/>
                </a:moveTo>
                <a:lnTo>
                  <a:pt x="4991" y="14085"/>
                </a:lnTo>
                <a:lnTo>
                  <a:pt x="15586" y="21285"/>
                </a:lnTo>
                <a:lnTo>
                  <a:pt x="27203" y="22278"/>
                </a:lnTo>
                <a:lnTo>
                  <a:pt x="35725" y="18060"/>
                </a:lnTo>
                <a:lnTo>
                  <a:pt x="41897" y="12510"/>
                </a:lnTo>
                <a:lnTo>
                  <a:pt x="51104" y="12116"/>
                </a:lnTo>
                <a:lnTo>
                  <a:pt x="58991" y="16295"/>
                </a:lnTo>
                <a:lnTo>
                  <a:pt x="57873" y="13450"/>
                </a:lnTo>
                <a:lnTo>
                  <a:pt x="56210" y="10719"/>
                </a:lnTo>
                <a:lnTo>
                  <a:pt x="54000" y="8243"/>
                </a:lnTo>
                <a:lnTo>
                  <a:pt x="43403" y="1012"/>
                </a:lnTo>
                <a:lnTo>
                  <a:pt x="31792" y="0"/>
                </a:lnTo>
                <a:lnTo>
                  <a:pt x="23253" y="4230"/>
                </a:lnTo>
                <a:lnTo>
                  <a:pt x="17094" y="9792"/>
                </a:lnTo>
                <a:lnTo>
                  <a:pt x="7886" y="10211"/>
                </a:lnTo>
                <a:lnTo>
                  <a:pt x="0" y="6084"/>
                </a:lnTo>
                <a:lnTo>
                  <a:pt x="1117" y="8903"/>
                </a:lnTo>
                <a:lnTo>
                  <a:pt x="2781" y="116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6" name="object 4796"/>
          <p:cNvSpPr/>
          <p:nvPr/>
        </p:nvSpPr>
        <p:spPr>
          <a:xfrm>
            <a:off x="4365207" y="5719903"/>
            <a:ext cx="58991" cy="22278"/>
          </a:xfrm>
          <a:custGeom>
            <a:avLst/>
            <a:gdLst/>
            <a:ahLst/>
            <a:cxnLst/>
            <a:rect l="l" t="t" r="r" b="b"/>
            <a:pathLst>
              <a:path w="58991" h="22278">
                <a:moveTo>
                  <a:pt x="35725" y="18060"/>
                </a:moveTo>
                <a:lnTo>
                  <a:pt x="41897" y="12510"/>
                </a:lnTo>
                <a:lnTo>
                  <a:pt x="51104" y="12116"/>
                </a:lnTo>
                <a:lnTo>
                  <a:pt x="58991" y="16295"/>
                </a:lnTo>
                <a:lnTo>
                  <a:pt x="57873" y="13450"/>
                </a:lnTo>
                <a:lnTo>
                  <a:pt x="56210" y="10719"/>
                </a:lnTo>
                <a:lnTo>
                  <a:pt x="54000" y="8243"/>
                </a:lnTo>
                <a:lnTo>
                  <a:pt x="43403" y="1012"/>
                </a:lnTo>
                <a:lnTo>
                  <a:pt x="31792" y="0"/>
                </a:lnTo>
                <a:lnTo>
                  <a:pt x="23253" y="4230"/>
                </a:lnTo>
                <a:lnTo>
                  <a:pt x="17094" y="9792"/>
                </a:lnTo>
                <a:lnTo>
                  <a:pt x="7886" y="10211"/>
                </a:lnTo>
                <a:lnTo>
                  <a:pt x="0" y="6084"/>
                </a:lnTo>
                <a:lnTo>
                  <a:pt x="1117" y="8903"/>
                </a:lnTo>
                <a:lnTo>
                  <a:pt x="2781" y="11634"/>
                </a:lnTo>
                <a:lnTo>
                  <a:pt x="4991" y="14085"/>
                </a:lnTo>
                <a:lnTo>
                  <a:pt x="15586" y="21285"/>
                </a:lnTo>
                <a:lnTo>
                  <a:pt x="27203" y="22278"/>
                </a:lnTo>
                <a:lnTo>
                  <a:pt x="35725" y="1806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7" name="object 4797"/>
          <p:cNvSpPr/>
          <p:nvPr/>
        </p:nvSpPr>
        <p:spPr>
          <a:xfrm>
            <a:off x="4352737" y="5706071"/>
            <a:ext cx="59016" cy="22290"/>
          </a:xfrm>
          <a:custGeom>
            <a:avLst/>
            <a:gdLst/>
            <a:ahLst/>
            <a:cxnLst/>
            <a:rect l="l" t="t" r="r" b="b"/>
            <a:pathLst>
              <a:path w="59016" h="22290">
                <a:moveTo>
                  <a:pt x="7912" y="10230"/>
                </a:moveTo>
                <a:lnTo>
                  <a:pt x="0" y="6115"/>
                </a:lnTo>
                <a:lnTo>
                  <a:pt x="1142" y="8947"/>
                </a:lnTo>
                <a:lnTo>
                  <a:pt x="2806" y="11665"/>
                </a:lnTo>
                <a:lnTo>
                  <a:pt x="5016" y="14116"/>
                </a:lnTo>
                <a:lnTo>
                  <a:pt x="15623" y="21309"/>
                </a:lnTo>
                <a:lnTo>
                  <a:pt x="27235" y="22290"/>
                </a:lnTo>
                <a:lnTo>
                  <a:pt x="35725" y="18066"/>
                </a:lnTo>
                <a:lnTo>
                  <a:pt x="46717" y="13513"/>
                </a:lnTo>
                <a:lnTo>
                  <a:pt x="59016" y="16237"/>
                </a:lnTo>
                <a:lnTo>
                  <a:pt x="57886" y="13418"/>
                </a:lnTo>
                <a:lnTo>
                  <a:pt x="56222" y="10675"/>
                </a:lnTo>
                <a:lnTo>
                  <a:pt x="53987" y="8224"/>
                </a:lnTo>
                <a:lnTo>
                  <a:pt x="43382" y="999"/>
                </a:lnTo>
                <a:lnTo>
                  <a:pt x="31778" y="0"/>
                </a:lnTo>
                <a:lnTo>
                  <a:pt x="23266" y="4236"/>
                </a:lnTo>
                <a:lnTo>
                  <a:pt x="17106" y="9798"/>
                </a:lnTo>
                <a:lnTo>
                  <a:pt x="7912" y="102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8" name="object 4798"/>
          <p:cNvSpPr/>
          <p:nvPr/>
        </p:nvSpPr>
        <p:spPr>
          <a:xfrm>
            <a:off x="4352737" y="5706071"/>
            <a:ext cx="59016" cy="22290"/>
          </a:xfrm>
          <a:custGeom>
            <a:avLst/>
            <a:gdLst/>
            <a:ahLst/>
            <a:cxnLst/>
            <a:rect l="l" t="t" r="r" b="b"/>
            <a:pathLst>
              <a:path w="59016" h="22290">
                <a:moveTo>
                  <a:pt x="35725" y="18066"/>
                </a:moveTo>
                <a:lnTo>
                  <a:pt x="46717" y="13513"/>
                </a:lnTo>
                <a:lnTo>
                  <a:pt x="59016" y="16237"/>
                </a:lnTo>
                <a:lnTo>
                  <a:pt x="57886" y="13418"/>
                </a:lnTo>
                <a:lnTo>
                  <a:pt x="56222" y="10675"/>
                </a:lnTo>
                <a:lnTo>
                  <a:pt x="53987" y="8224"/>
                </a:lnTo>
                <a:lnTo>
                  <a:pt x="43382" y="999"/>
                </a:lnTo>
                <a:lnTo>
                  <a:pt x="31778" y="0"/>
                </a:lnTo>
                <a:lnTo>
                  <a:pt x="23266" y="4236"/>
                </a:lnTo>
                <a:lnTo>
                  <a:pt x="17106" y="9798"/>
                </a:lnTo>
                <a:lnTo>
                  <a:pt x="7912" y="10230"/>
                </a:lnTo>
                <a:lnTo>
                  <a:pt x="0" y="6115"/>
                </a:lnTo>
                <a:lnTo>
                  <a:pt x="1142" y="8947"/>
                </a:lnTo>
                <a:lnTo>
                  <a:pt x="2806" y="11665"/>
                </a:lnTo>
                <a:lnTo>
                  <a:pt x="5016" y="14116"/>
                </a:lnTo>
                <a:lnTo>
                  <a:pt x="15623" y="21309"/>
                </a:lnTo>
                <a:lnTo>
                  <a:pt x="27235" y="22290"/>
                </a:lnTo>
                <a:lnTo>
                  <a:pt x="35725" y="180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9" name="object 4799"/>
          <p:cNvSpPr/>
          <p:nvPr/>
        </p:nvSpPr>
        <p:spPr>
          <a:xfrm>
            <a:off x="4340251" y="5692254"/>
            <a:ext cx="59016" cy="22289"/>
          </a:xfrm>
          <a:custGeom>
            <a:avLst/>
            <a:gdLst/>
            <a:ahLst/>
            <a:cxnLst/>
            <a:rect l="l" t="t" r="r" b="b"/>
            <a:pathLst>
              <a:path w="59016" h="22289">
                <a:moveTo>
                  <a:pt x="2806" y="11699"/>
                </a:moveTo>
                <a:lnTo>
                  <a:pt x="5016" y="14138"/>
                </a:lnTo>
                <a:lnTo>
                  <a:pt x="15645" y="21321"/>
                </a:lnTo>
                <a:lnTo>
                  <a:pt x="27258" y="22289"/>
                </a:lnTo>
                <a:lnTo>
                  <a:pt x="35750" y="18049"/>
                </a:lnTo>
                <a:lnTo>
                  <a:pt x="41909" y="12487"/>
                </a:lnTo>
                <a:lnTo>
                  <a:pt x="51130" y="12068"/>
                </a:lnTo>
                <a:lnTo>
                  <a:pt x="59016" y="16208"/>
                </a:lnTo>
                <a:lnTo>
                  <a:pt x="57886" y="13376"/>
                </a:lnTo>
                <a:lnTo>
                  <a:pt x="56222" y="10633"/>
                </a:lnTo>
                <a:lnTo>
                  <a:pt x="54000" y="8181"/>
                </a:lnTo>
                <a:lnTo>
                  <a:pt x="43383" y="970"/>
                </a:lnTo>
                <a:lnTo>
                  <a:pt x="31765" y="0"/>
                </a:lnTo>
                <a:lnTo>
                  <a:pt x="23266" y="4244"/>
                </a:lnTo>
                <a:lnTo>
                  <a:pt x="17106" y="9807"/>
                </a:lnTo>
                <a:lnTo>
                  <a:pt x="7899" y="10264"/>
                </a:lnTo>
                <a:lnTo>
                  <a:pt x="0" y="6149"/>
                </a:lnTo>
                <a:lnTo>
                  <a:pt x="1130" y="8969"/>
                </a:lnTo>
                <a:lnTo>
                  <a:pt x="2806" y="116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0" name="object 4800"/>
          <p:cNvSpPr/>
          <p:nvPr/>
        </p:nvSpPr>
        <p:spPr>
          <a:xfrm>
            <a:off x="4340251" y="5692254"/>
            <a:ext cx="59016" cy="22289"/>
          </a:xfrm>
          <a:custGeom>
            <a:avLst/>
            <a:gdLst/>
            <a:ahLst/>
            <a:cxnLst/>
            <a:rect l="l" t="t" r="r" b="b"/>
            <a:pathLst>
              <a:path w="59016" h="22289">
                <a:moveTo>
                  <a:pt x="35750" y="18049"/>
                </a:moveTo>
                <a:lnTo>
                  <a:pt x="41909" y="12487"/>
                </a:lnTo>
                <a:lnTo>
                  <a:pt x="51130" y="12068"/>
                </a:lnTo>
                <a:lnTo>
                  <a:pt x="59016" y="16208"/>
                </a:lnTo>
                <a:lnTo>
                  <a:pt x="57886" y="13376"/>
                </a:lnTo>
                <a:lnTo>
                  <a:pt x="56222" y="10633"/>
                </a:lnTo>
                <a:lnTo>
                  <a:pt x="54000" y="8181"/>
                </a:lnTo>
                <a:lnTo>
                  <a:pt x="43383" y="970"/>
                </a:lnTo>
                <a:lnTo>
                  <a:pt x="31765" y="0"/>
                </a:lnTo>
                <a:lnTo>
                  <a:pt x="23266" y="4244"/>
                </a:lnTo>
                <a:lnTo>
                  <a:pt x="17106" y="9807"/>
                </a:lnTo>
                <a:lnTo>
                  <a:pt x="7899" y="10264"/>
                </a:lnTo>
                <a:lnTo>
                  <a:pt x="0" y="6149"/>
                </a:lnTo>
                <a:lnTo>
                  <a:pt x="1130" y="8969"/>
                </a:lnTo>
                <a:lnTo>
                  <a:pt x="2806" y="11699"/>
                </a:lnTo>
                <a:lnTo>
                  <a:pt x="5016" y="14138"/>
                </a:lnTo>
                <a:lnTo>
                  <a:pt x="15645" y="21321"/>
                </a:lnTo>
                <a:lnTo>
                  <a:pt x="27258" y="22289"/>
                </a:lnTo>
                <a:lnTo>
                  <a:pt x="35750" y="1804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1" name="object 4801"/>
          <p:cNvSpPr/>
          <p:nvPr/>
        </p:nvSpPr>
        <p:spPr>
          <a:xfrm>
            <a:off x="4327771" y="5678454"/>
            <a:ext cx="59029" cy="22294"/>
          </a:xfrm>
          <a:custGeom>
            <a:avLst/>
            <a:gdLst/>
            <a:ahLst/>
            <a:cxnLst/>
            <a:rect l="l" t="t" r="r" b="b"/>
            <a:pathLst>
              <a:path w="59029" h="22294">
                <a:moveTo>
                  <a:pt x="2806" y="11719"/>
                </a:moveTo>
                <a:lnTo>
                  <a:pt x="5016" y="14158"/>
                </a:lnTo>
                <a:lnTo>
                  <a:pt x="15640" y="21337"/>
                </a:lnTo>
                <a:lnTo>
                  <a:pt x="27256" y="22294"/>
                </a:lnTo>
                <a:lnTo>
                  <a:pt x="35750" y="18044"/>
                </a:lnTo>
                <a:lnTo>
                  <a:pt x="41897" y="12481"/>
                </a:lnTo>
                <a:lnTo>
                  <a:pt x="51117" y="12024"/>
                </a:lnTo>
                <a:lnTo>
                  <a:pt x="59029" y="16164"/>
                </a:lnTo>
                <a:lnTo>
                  <a:pt x="57899" y="13319"/>
                </a:lnTo>
                <a:lnTo>
                  <a:pt x="56210" y="10602"/>
                </a:lnTo>
                <a:lnTo>
                  <a:pt x="54000" y="8150"/>
                </a:lnTo>
                <a:lnTo>
                  <a:pt x="43361" y="964"/>
                </a:lnTo>
                <a:lnTo>
                  <a:pt x="31745" y="0"/>
                </a:lnTo>
                <a:lnTo>
                  <a:pt x="23253" y="4252"/>
                </a:lnTo>
                <a:lnTo>
                  <a:pt x="17094" y="9827"/>
                </a:lnTo>
                <a:lnTo>
                  <a:pt x="7899" y="10271"/>
                </a:lnTo>
                <a:lnTo>
                  <a:pt x="0" y="6169"/>
                </a:lnTo>
                <a:lnTo>
                  <a:pt x="1130" y="8989"/>
                </a:lnTo>
                <a:lnTo>
                  <a:pt x="2806" y="117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2" name="object 4802"/>
          <p:cNvSpPr/>
          <p:nvPr/>
        </p:nvSpPr>
        <p:spPr>
          <a:xfrm>
            <a:off x="4327771" y="5678454"/>
            <a:ext cx="59029" cy="22294"/>
          </a:xfrm>
          <a:custGeom>
            <a:avLst/>
            <a:gdLst/>
            <a:ahLst/>
            <a:cxnLst/>
            <a:rect l="l" t="t" r="r" b="b"/>
            <a:pathLst>
              <a:path w="59029" h="22294">
                <a:moveTo>
                  <a:pt x="35750" y="18044"/>
                </a:moveTo>
                <a:lnTo>
                  <a:pt x="41897" y="12481"/>
                </a:lnTo>
                <a:lnTo>
                  <a:pt x="51117" y="12024"/>
                </a:lnTo>
                <a:lnTo>
                  <a:pt x="59029" y="16164"/>
                </a:lnTo>
                <a:lnTo>
                  <a:pt x="57899" y="13319"/>
                </a:lnTo>
                <a:lnTo>
                  <a:pt x="56210" y="10602"/>
                </a:lnTo>
                <a:lnTo>
                  <a:pt x="54000" y="8150"/>
                </a:lnTo>
                <a:lnTo>
                  <a:pt x="43361" y="964"/>
                </a:lnTo>
                <a:lnTo>
                  <a:pt x="31745" y="0"/>
                </a:lnTo>
                <a:lnTo>
                  <a:pt x="23253" y="4252"/>
                </a:lnTo>
                <a:lnTo>
                  <a:pt x="17094" y="9827"/>
                </a:lnTo>
                <a:lnTo>
                  <a:pt x="7899" y="10271"/>
                </a:lnTo>
                <a:lnTo>
                  <a:pt x="0" y="6169"/>
                </a:lnTo>
                <a:lnTo>
                  <a:pt x="1130" y="8989"/>
                </a:lnTo>
                <a:lnTo>
                  <a:pt x="2806" y="11719"/>
                </a:lnTo>
                <a:lnTo>
                  <a:pt x="5016" y="14158"/>
                </a:lnTo>
                <a:lnTo>
                  <a:pt x="15640" y="21337"/>
                </a:lnTo>
                <a:lnTo>
                  <a:pt x="27256" y="22294"/>
                </a:lnTo>
                <a:lnTo>
                  <a:pt x="35750" y="1804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3" name="object 4803"/>
          <p:cNvSpPr/>
          <p:nvPr/>
        </p:nvSpPr>
        <p:spPr>
          <a:xfrm>
            <a:off x="4315255" y="5664655"/>
            <a:ext cx="59029" cy="22296"/>
          </a:xfrm>
          <a:custGeom>
            <a:avLst/>
            <a:gdLst/>
            <a:ahLst/>
            <a:cxnLst/>
            <a:rect l="l" t="t" r="r" b="b"/>
            <a:pathLst>
              <a:path w="59029" h="22296">
                <a:moveTo>
                  <a:pt x="2806" y="11720"/>
                </a:moveTo>
                <a:lnTo>
                  <a:pt x="5029" y="14171"/>
                </a:lnTo>
                <a:lnTo>
                  <a:pt x="15669" y="21347"/>
                </a:lnTo>
                <a:lnTo>
                  <a:pt x="27283" y="22296"/>
                </a:lnTo>
                <a:lnTo>
                  <a:pt x="35763" y="18044"/>
                </a:lnTo>
                <a:lnTo>
                  <a:pt x="41910" y="12469"/>
                </a:lnTo>
                <a:lnTo>
                  <a:pt x="51130" y="12024"/>
                </a:lnTo>
                <a:lnTo>
                  <a:pt x="59029" y="16152"/>
                </a:lnTo>
                <a:lnTo>
                  <a:pt x="57899" y="13320"/>
                </a:lnTo>
                <a:lnTo>
                  <a:pt x="56222" y="10602"/>
                </a:lnTo>
                <a:lnTo>
                  <a:pt x="54000" y="8138"/>
                </a:lnTo>
                <a:lnTo>
                  <a:pt x="43367" y="954"/>
                </a:lnTo>
                <a:lnTo>
                  <a:pt x="31752" y="0"/>
                </a:lnTo>
                <a:lnTo>
                  <a:pt x="23266" y="4252"/>
                </a:lnTo>
                <a:lnTo>
                  <a:pt x="17119" y="9827"/>
                </a:lnTo>
                <a:lnTo>
                  <a:pt x="7912" y="10285"/>
                </a:lnTo>
                <a:lnTo>
                  <a:pt x="0" y="6170"/>
                </a:lnTo>
                <a:lnTo>
                  <a:pt x="1130" y="9002"/>
                </a:lnTo>
                <a:lnTo>
                  <a:pt x="2806" y="117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4" name="object 4804"/>
          <p:cNvSpPr/>
          <p:nvPr/>
        </p:nvSpPr>
        <p:spPr>
          <a:xfrm>
            <a:off x="4315255" y="5664655"/>
            <a:ext cx="59029" cy="22296"/>
          </a:xfrm>
          <a:custGeom>
            <a:avLst/>
            <a:gdLst/>
            <a:ahLst/>
            <a:cxnLst/>
            <a:rect l="l" t="t" r="r" b="b"/>
            <a:pathLst>
              <a:path w="59029" h="22296">
                <a:moveTo>
                  <a:pt x="35763" y="18044"/>
                </a:moveTo>
                <a:lnTo>
                  <a:pt x="41910" y="12469"/>
                </a:lnTo>
                <a:lnTo>
                  <a:pt x="51130" y="12024"/>
                </a:lnTo>
                <a:lnTo>
                  <a:pt x="59029" y="16152"/>
                </a:lnTo>
                <a:lnTo>
                  <a:pt x="57899" y="13320"/>
                </a:lnTo>
                <a:lnTo>
                  <a:pt x="56222" y="10602"/>
                </a:lnTo>
                <a:lnTo>
                  <a:pt x="54000" y="8138"/>
                </a:lnTo>
                <a:lnTo>
                  <a:pt x="43367" y="954"/>
                </a:lnTo>
                <a:lnTo>
                  <a:pt x="31752" y="0"/>
                </a:lnTo>
                <a:lnTo>
                  <a:pt x="23266" y="4252"/>
                </a:lnTo>
                <a:lnTo>
                  <a:pt x="17119" y="9827"/>
                </a:lnTo>
                <a:lnTo>
                  <a:pt x="7912" y="10285"/>
                </a:lnTo>
                <a:lnTo>
                  <a:pt x="0" y="6170"/>
                </a:lnTo>
                <a:lnTo>
                  <a:pt x="1130" y="9002"/>
                </a:lnTo>
                <a:lnTo>
                  <a:pt x="2806" y="11720"/>
                </a:lnTo>
                <a:lnTo>
                  <a:pt x="5029" y="14171"/>
                </a:lnTo>
                <a:lnTo>
                  <a:pt x="15669" y="21347"/>
                </a:lnTo>
                <a:lnTo>
                  <a:pt x="27283" y="22296"/>
                </a:lnTo>
                <a:lnTo>
                  <a:pt x="35763" y="1804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5" name="object 4805"/>
          <p:cNvSpPr/>
          <p:nvPr/>
        </p:nvSpPr>
        <p:spPr>
          <a:xfrm>
            <a:off x="4302745" y="5650866"/>
            <a:ext cx="59042" cy="22303"/>
          </a:xfrm>
          <a:custGeom>
            <a:avLst/>
            <a:gdLst/>
            <a:ahLst/>
            <a:cxnLst/>
            <a:rect l="l" t="t" r="r" b="b"/>
            <a:pathLst>
              <a:path w="59042" h="22303">
                <a:moveTo>
                  <a:pt x="2806" y="11731"/>
                </a:moveTo>
                <a:lnTo>
                  <a:pt x="5029" y="14169"/>
                </a:lnTo>
                <a:lnTo>
                  <a:pt x="15665" y="21346"/>
                </a:lnTo>
                <a:lnTo>
                  <a:pt x="27278" y="22303"/>
                </a:lnTo>
                <a:lnTo>
                  <a:pt x="35775" y="18043"/>
                </a:lnTo>
                <a:lnTo>
                  <a:pt x="41922" y="12467"/>
                </a:lnTo>
                <a:lnTo>
                  <a:pt x="51142" y="12010"/>
                </a:lnTo>
                <a:lnTo>
                  <a:pt x="59042" y="16138"/>
                </a:lnTo>
                <a:lnTo>
                  <a:pt x="57899" y="13306"/>
                </a:lnTo>
                <a:lnTo>
                  <a:pt x="56222" y="10575"/>
                </a:lnTo>
                <a:lnTo>
                  <a:pt x="54013" y="8124"/>
                </a:lnTo>
                <a:lnTo>
                  <a:pt x="43372" y="955"/>
                </a:lnTo>
                <a:lnTo>
                  <a:pt x="31755" y="0"/>
                </a:lnTo>
                <a:lnTo>
                  <a:pt x="23266" y="4251"/>
                </a:lnTo>
                <a:lnTo>
                  <a:pt x="17119" y="9839"/>
                </a:lnTo>
                <a:lnTo>
                  <a:pt x="7899" y="10283"/>
                </a:lnTo>
                <a:lnTo>
                  <a:pt x="0" y="6168"/>
                </a:lnTo>
                <a:lnTo>
                  <a:pt x="1143" y="9000"/>
                </a:lnTo>
                <a:lnTo>
                  <a:pt x="2806" y="117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6" name="object 4806"/>
          <p:cNvSpPr/>
          <p:nvPr/>
        </p:nvSpPr>
        <p:spPr>
          <a:xfrm>
            <a:off x="4302745" y="5650866"/>
            <a:ext cx="59042" cy="22303"/>
          </a:xfrm>
          <a:custGeom>
            <a:avLst/>
            <a:gdLst/>
            <a:ahLst/>
            <a:cxnLst/>
            <a:rect l="l" t="t" r="r" b="b"/>
            <a:pathLst>
              <a:path w="59042" h="22303">
                <a:moveTo>
                  <a:pt x="35775" y="18043"/>
                </a:moveTo>
                <a:lnTo>
                  <a:pt x="41922" y="12467"/>
                </a:lnTo>
                <a:lnTo>
                  <a:pt x="51142" y="12010"/>
                </a:lnTo>
                <a:lnTo>
                  <a:pt x="59042" y="16138"/>
                </a:lnTo>
                <a:lnTo>
                  <a:pt x="57899" y="13306"/>
                </a:lnTo>
                <a:lnTo>
                  <a:pt x="56222" y="10575"/>
                </a:lnTo>
                <a:lnTo>
                  <a:pt x="54013" y="8124"/>
                </a:lnTo>
                <a:lnTo>
                  <a:pt x="43372" y="955"/>
                </a:lnTo>
                <a:lnTo>
                  <a:pt x="31755" y="0"/>
                </a:lnTo>
                <a:lnTo>
                  <a:pt x="23266" y="4251"/>
                </a:lnTo>
                <a:lnTo>
                  <a:pt x="17119" y="9839"/>
                </a:lnTo>
                <a:lnTo>
                  <a:pt x="7899" y="10283"/>
                </a:lnTo>
                <a:lnTo>
                  <a:pt x="0" y="6168"/>
                </a:lnTo>
                <a:lnTo>
                  <a:pt x="1143" y="9000"/>
                </a:lnTo>
                <a:lnTo>
                  <a:pt x="2806" y="11731"/>
                </a:lnTo>
                <a:lnTo>
                  <a:pt x="5029" y="14169"/>
                </a:lnTo>
                <a:lnTo>
                  <a:pt x="15665" y="21346"/>
                </a:lnTo>
                <a:lnTo>
                  <a:pt x="27278" y="22303"/>
                </a:lnTo>
                <a:lnTo>
                  <a:pt x="35775" y="180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7" name="object 4807"/>
          <p:cNvSpPr/>
          <p:nvPr/>
        </p:nvSpPr>
        <p:spPr>
          <a:xfrm>
            <a:off x="4290235" y="5637088"/>
            <a:ext cx="59042" cy="22291"/>
          </a:xfrm>
          <a:custGeom>
            <a:avLst/>
            <a:gdLst/>
            <a:ahLst/>
            <a:cxnLst/>
            <a:rect l="l" t="t" r="r" b="b"/>
            <a:pathLst>
              <a:path w="59042" h="22291">
                <a:moveTo>
                  <a:pt x="2819" y="11706"/>
                </a:moveTo>
                <a:lnTo>
                  <a:pt x="5029" y="14157"/>
                </a:lnTo>
                <a:lnTo>
                  <a:pt x="15665" y="21333"/>
                </a:lnTo>
                <a:lnTo>
                  <a:pt x="27278" y="22291"/>
                </a:lnTo>
                <a:lnTo>
                  <a:pt x="35775" y="18030"/>
                </a:lnTo>
                <a:lnTo>
                  <a:pt x="41922" y="12455"/>
                </a:lnTo>
                <a:lnTo>
                  <a:pt x="51130" y="11998"/>
                </a:lnTo>
                <a:lnTo>
                  <a:pt x="59042" y="16113"/>
                </a:lnTo>
                <a:lnTo>
                  <a:pt x="57899" y="13281"/>
                </a:lnTo>
                <a:lnTo>
                  <a:pt x="56235" y="10563"/>
                </a:lnTo>
                <a:lnTo>
                  <a:pt x="54000" y="8112"/>
                </a:lnTo>
                <a:lnTo>
                  <a:pt x="43363" y="944"/>
                </a:lnTo>
                <a:lnTo>
                  <a:pt x="31744" y="0"/>
                </a:lnTo>
                <a:lnTo>
                  <a:pt x="23266" y="4251"/>
                </a:lnTo>
                <a:lnTo>
                  <a:pt x="17106" y="9826"/>
                </a:lnTo>
                <a:lnTo>
                  <a:pt x="7912" y="10271"/>
                </a:lnTo>
                <a:lnTo>
                  <a:pt x="0" y="6143"/>
                </a:lnTo>
                <a:lnTo>
                  <a:pt x="1143" y="8975"/>
                </a:lnTo>
                <a:lnTo>
                  <a:pt x="2819" y="117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8" name="object 4808"/>
          <p:cNvSpPr/>
          <p:nvPr/>
        </p:nvSpPr>
        <p:spPr>
          <a:xfrm>
            <a:off x="4290235" y="5637088"/>
            <a:ext cx="59042" cy="22291"/>
          </a:xfrm>
          <a:custGeom>
            <a:avLst/>
            <a:gdLst/>
            <a:ahLst/>
            <a:cxnLst/>
            <a:rect l="l" t="t" r="r" b="b"/>
            <a:pathLst>
              <a:path w="59042" h="22291">
                <a:moveTo>
                  <a:pt x="35775" y="18030"/>
                </a:moveTo>
                <a:lnTo>
                  <a:pt x="41922" y="12455"/>
                </a:lnTo>
                <a:lnTo>
                  <a:pt x="51130" y="11998"/>
                </a:lnTo>
                <a:lnTo>
                  <a:pt x="59042" y="16113"/>
                </a:lnTo>
                <a:lnTo>
                  <a:pt x="57899" y="13281"/>
                </a:lnTo>
                <a:lnTo>
                  <a:pt x="56235" y="10563"/>
                </a:lnTo>
                <a:lnTo>
                  <a:pt x="54000" y="8112"/>
                </a:lnTo>
                <a:lnTo>
                  <a:pt x="43363" y="944"/>
                </a:lnTo>
                <a:lnTo>
                  <a:pt x="31744" y="0"/>
                </a:lnTo>
                <a:lnTo>
                  <a:pt x="23266" y="4251"/>
                </a:lnTo>
                <a:lnTo>
                  <a:pt x="17106" y="9826"/>
                </a:lnTo>
                <a:lnTo>
                  <a:pt x="7912" y="10271"/>
                </a:lnTo>
                <a:lnTo>
                  <a:pt x="0" y="6143"/>
                </a:lnTo>
                <a:lnTo>
                  <a:pt x="1143" y="8975"/>
                </a:lnTo>
                <a:lnTo>
                  <a:pt x="2819" y="11706"/>
                </a:lnTo>
                <a:lnTo>
                  <a:pt x="5029" y="14157"/>
                </a:lnTo>
                <a:lnTo>
                  <a:pt x="15665" y="21333"/>
                </a:lnTo>
                <a:lnTo>
                  <a:pt x="27278" y="22291"/>
                </a:lnTo>
                <a:lnTo>
                  <a:pt x="35775" y="1803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9" name="object 4809"/>
          <p:cNvSpPr/>
          <p:nvPr/>
        </p:nvSpPr>
        <p:spPr>
          <a:xfrm>
            <a:off x="4277726" y="5623289"/>
            <a:ext cx="59042" cy="22302"/>
          </a:xfrm>
          <a:custGeom>
            <a:avLst/>
            <a:gdLst/>
            <a:ahLst/>
            <a:cxnLst/>
            <a:rect l="l" t="t" r="r" b="b"/>
            <a:pathLst>
              <a:path w="59042" h="22302">
                <a:moveTo>
                  <a:pt x="12306" y="8823"/>
                </a:moveTo>
                <a:lnTo>
                  <a:pt x="0" y="6131"/>
                </a:lnTo>
                <a:lnTo>
                  <a:pt x="1143" y="8950"/>
                </a:lnTo>
                <a:lnTo>
                  <a:pt x="2819" y="11681"/>
                </a:lnTo>
                <a:lnTo>
                  <a:pt x="5041" y="14145"/>
                </a:lnTo>
                <a:lnTo>
                  <a:pt x="15667" y="21334"/>
                </a:lnTo>
                <a:lnTo>
                  <a:pt x="27277" y="22302"/>
                </a:lnTo>
                <a:lnTo>
                  <a:pt x="35775" y="18044"/>
                </a:lnTo>
                <a:lnTo>
                  <a:pt x="41922" y="12468"/>
                </a:lnTo>
                <a:lnTo>
                  <a:pt x="51142" y="12011"/>
                </a:lnTo>
                <a:lnTo>
                  <a:pt x="59042" y="16126"/>
                </a:lnTo>
                <a:lnTo>
                  <a:pt x="57912" y="13294"/>
                </a:lnTo>
                <a:lnTo>
                  <a:pt x="56235" y="10576"/>
                </a:lnTo>
                <a:lnTo>
                  <a:pt x="54013" y="8125"/>
                </a:lnTo>
                <a:lnTo>
                  <a:pt x="43376" y="952"/>
                </a:lnTo>
                <a:lnTo>
                  <a:pt x="31760" y="0"/>
                </a:lnTo>
                <a:lnTo>
                  <a:pt x="23291" y="4239"/>
                </a:lnTo>
                <a:lnTo>
                  <a:pt x="12306" y="88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0" name="object 4810"/>
          <p:cNvSpPr/>
          <p:nvPr/>
        </p:nvSpPr>
        <p:spPr>
          <a:xfrm>
            <a:off x="4277726" y="5623289"/>
            <a:ext cx="59042" cy="22302"/>
          </a:xfrm>
          <a:custGeom>
            <a:avLst/>
            <a:gdLst/>
            <a:ahLst/>
            <a:cxnLst/>
            <a:rect l="l" t="t" r="r" b="b"/>
            <a:pathLst>
              <a:path w="59042" h="22302">
                <a:moveTo>
                  <a:pt x="35775" y="18044"/>
                </a:moveTo>
                <a:lnTo>
                  <a:pt x="41922" y="12468"/>
                </a:lnTo>
                <a:lnTo>
                  <a:pt x="51142" y="12011"/>
                </a:lnTo>
                <a:lnTo>
                  <a:pt x="59042" y="16126"/>
                </a:lnTo>
                <a:lnTo>
                  <a:pt x="57912" y="13294"/>
                </a:lnTo>
                <a:lnTo>
                  <a:pt x="56235" y="10576"/>
                </a:lnTo>
                <a:lnTo>
                  <a:pt x="54013" y="8125"/>
                </a:lnTo>
                <a:lnTo>
                  <a:pt x="43376" y="952"/>
                </a:lnTo>
                <a:lnTo>
                  <a:pt x="31760" y="0"/>
                </a:lnTo>
                <a:lnTo>
                  <a:pt x="23291" y="4239"/>
                </a:lnTo>
                <a:lnTo>
                  <a:pt x="12306" y="8823"/>
                </a:lnTo>
                <a:lnTo>
                  <a:pt x="0" y="6131"/>
                </a:lnTo>
                <a:lnTo>
                  <a:pt x="1143" y="8950"/>
                </a:lnTo>
                <a:lnTo>
                  <a:pt x="2819" y="11681"/>
                </a:lnTo>
                <a:lnTo>
                  <a:pt x="5041" y="14145"/>
                </a:lnTo>
                <a:lnTo>
                  <a:pt x="15667" y="21334"/>
                </a:lnTo>
                <a:lnTo>
                  <a:pt x="27277" y="22302"/>
                </a:lnTo>
                <a:lnTo>
                  <a:pt x="35775" y="1804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1" name="object 4811"/>
          <p:cNvSpPr/>
          <p:nvPr/>
        </p:nvSpPr>
        <p:spPr>
          <a:xfrm>
            <a:off x="4265249" y="5609492"/>
            <a:ext cx="59016" cy="22287"/>
          </a:xfrm>
          <a:custGeom>
            <a:avLst/>
            <a:gdLst/>
            <a:ahLst/>
            <a:cxnLst/>
            <a:rect l="l" t="t" r="r" b="b"/>
            <a:pathLst>
              <a:path w="59016" h="22287">
                <a:moveTo>
                  <a:pt x="2794" y="11661"/>
                </a:moveTo>
                <a:lnTo>
                  <a:pt x="5016" y="14125"/>
                </a:lnTo>
                <a:lnTo>
                  <a:pt x="15644" y="21314"/>
                </a:lnTo>
                <a:lnTo>
                  <a:pt x="27259" y="22287"/>
                </a:lnTo>
                <a:lnTo>
                  <a:pt x="35763" y="18036"/>
                </a:lnTo>
                <a:lnTo>
                  <a:pt x="41922" y="12474"/>
                </a:lnTo>
                <a:lnTo>
                  <a:pt x="51117" y="12029"/>
                </a:lnTo>
                <a:lnTo>
                  <a:pt x="59016" y="16131"/>
                </a:lnTo>
                <a:lnTo>
                  <a:pt x="57886" y="13312"/>
                </a:lnTo>
                <a:lnTo>
                  <a:pt x="56210" y="10594"/>
                </a:lnTo>
                <a:lnTo>
                  <a:pt x="54000" y="8143"/>
                </a:lnTo>
                <a:lnTo>
                  <a:pt x="43378" y="961"/>
                </a:lnTo>
                <a:lnTo>
                  <a:pt x="31754" y="0"/>
                </a:lnTo>
                <a:lnTo>
                  <a:pt x="23266" y="4231"/>
                </a:lnTo>
                <a:lnTo>
                  <a:pt x="17119" y="9794"/>
                </a:lnTo>
                <a:lnTo>
                  <a:pt x="7886" y="10251"/>
                </a:lnTo>
                <a:lnTo>
                  <a:pt x="0" y="6086"/>
                </a:lnTo>
                <a:lnTo>
                  <a:pt x="1130" y="8918"/>
                </a:lnTo>
                <a:lnTo>
                  <a:pt x="2794" y="116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2" name="object 4812"/>
          <p:cNvSpPr/>
          <p:nvPr/>
        </p:nvSpPr>
        <p:spPr>
          <a:xfrm>
            <a:off x="4265249" y="5609492"/>
            <a:ext cx="59016" cy="22287"/>
          </a:xfrm>
          <a:custGeom>
            <a:avLst/>
            <a:gdLst/>
            <a:ahLst/>
            <a:cxnLst/>
            <a:rect l="l" t="t" r="r" b="b"/>
            <a:pathLst>
              <a:path w="59016" h="22287">
                <a:moveTo>
                  <a:pt x="35763" y="18036"/>
                </a:moveTo>
                <a:lnTo>
                  <a:pt x="41922" y="12474"/>
                </a:lnTo>
                <a:lnTo>
                  <a:pt x="51117" y="12029"/>
                </a:lnTo>
                <a:lnTo>
                  <a:pt x="59016" y="16131"/>
                </a:lnTo>
                <a:lnTo>
                  <a:pt x="57886" y="13312"/>
                </a:lnTo>
                <a:lnTo>
                  <a:pt x="56210" y="10594"/>
                </a:lnTo>
                <a:lnTo>
                  <a:pt x="54000" y="8143"/>
                </a:lnTo>
                <a:lnTo>
                  <a:pt x="43378" y="961"/>
                </a:lnTo>
                <a:lnTo>
                  <a:pt x="31754" y="0"/>
                </a:lnTo>
                <a:lnTo>
                  <a:pt x="23266" y="4231"/>
                </a:lnTo>
                <a:lnTo>
                  <a:pt x="17119" y="9794"/>
                </a:lnTo>
                <a:lnTo>
                  <a:pt x="7886" y="10251"/>
                </a:lnTo>
                <a:lnTo>
                  <a:pt x="0" y="6086"/>
                </a:lnTo>
                <a:lnTo>
                  <a:pt x="1130" y="8918"/>
                </a:lnTo>
                <a:lnTo>
                  <a:pt x="2794" y="11661"/>
                </a:lnTo>
                <a:lnTo>
                  <a:pt x="5016" y="14125"/>
                </a:lnTo>
                <a:lnTo>
                  <a:pt x="15644" y="21314"/>
                </a:lnTo>
                <a:lnTo>
                  <a:pt x="27259" y="22287"/>
                </a:lnTo>
                <a:lnTo>
                  <a:pt x="35763" y="1803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3" name="object 4813"/>
          <p:cNvSpPr/>
          <p:nvPr/>
        </p:nvSpPr>
        <p:spPr>
          <a:xfrm>
            <a:off x="4252778" y="5595687"/>
            <a:ext cx="59016" cy="22293"/>
          </a:xfrm>
          <a:custGeom>
            <a:avLst/>
            <a:gdLst/>
            <a:ahLst/>
            <a:cxnLst/>
            <a:rect l="l" t="t" r="r" b="b"/>
            <a:pathLst>
              <a:path w="59016" h="22293">
                <a:moveTo>
                  <a:pt x="2793" y="11592"/>
                </a:moveTo>
                <a:lnTo>
                  <a:pt x="5003" y="14056"/>
                </a:lnTo>
                <a:lnTo>
                  <a:pt x="15604" y="21291"/>
                </a:lnTo>
                <a:lnTo>
                  <a:pt x="27208" y="22293"/>
                </a:lnTo>
                <a:lnTo>
                  <a:pt x="35737" y="18043"/>
                </a:lnTo>
                <a:lnTo>
                  <a:pt x="41909" y="12481"/>
                </a:lnTo>
                <a:lnTo>
                  <a:pt x="51117" y="12036"/>
                </a:lnTo>
                <a:lnTo>
                  <a:pt x="59016" y="16151"/>
                </a:lnTo>
                <a:lnTo>
                  <a:pt x="57873" y="13332"/>
                </a:lnTo>
                <a:lnTo>
                  <a:pt x="56210" y="10614"/>
                </a:lnTo>
                <a:lnTo>
                  <a:pt x="53987" y="8150"/>
                </a:lnTo>
                <a:lnTo>
                  <a:pt x="43366" y="973"/>
                </a:lnTo>
                <a:lnTo>
                  <a:pt x="31757" y="0"/>
                </a:lnTo>
                <a:lnTo>
                  <a:pt x="23279" y="4213"/>
                </a:lnTo>
                <a:lnTo>
                  <a:pt x="17106" y="9776"/>
                </a:lnTo>
                <a:lnTo>
                  <a:pt x="7899" y="10182"/>
                </a:lnTo>
                <a:lnTo>
                  <a:pt x="0" y="6017"/>
                </a:lnTo>
                <a:lnTo>
                  <a:pt x="1117" y="8861"/>
                </a:lnTo>
                <a:lnTo>
                  <a:pt x="2793" y="115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4" name="object 4814"/>
          <p:cNvSpPr/>
          <p:nvPr/>
        </p:nvSpPr>
        <p:spPr>
          <a:xfrm>
            <a:off x="4252778" y="5595687"/>
            <a:ext cx="59016" cy="22293"/>
          </a:xfrm>
          <a:custGeom>
            <a:avLst/>
            <a:gdLst/>
            <a:ahLst/>
            <a:cxnLst/>
            <a:rect l="l" t="t" r="r" b="b"/>
            <a:pathLst>
              <a:path w="59016" h="22293">
                <a:moveTo>
                  <a:pt x="35737" y="18043"/>
                </a:moveTo>
                <a:lnTo>
                  <a:pt x="41909" y="12481"/>
                </a:lnTo>
                <a:lnTo>
                  <a:pt x="51117" y="12036"/>
                </a:lnTo>
                <a:lnTo>
                  <a:pt x="59016" y="16151"/>
                </a:lnTo>
                <a:lnTo>
                  <a:pt x="57873" y="13332"/>
                </a:lnTo>
                <a:lnTo>
                  <a:pt x="56210" y="10614"/>
                </a:lnTo>
                <a:lnTo>
                  <a:pt x="53987" y="8150"/>
                </a:lnTo>
                <a:lnTo>
                  <a:pt x="43366" y="973"/>
                </a:lnTo>
                <a:lnTo>
                  <a:pt x="31757" y="0"/>
                </a:lnTo>
                <a:lnTo>
                  <a:pt x="23279" y="4213"/>
                </a:lnTo>
                <a:lnTo>
                  <a:pt x="17106" y="9776"/>
                </a:lnTo>
                <a:lnTo>
                  <a:pt x="7899" y="10182"/>
                </a:lnTo>
                <a:lnTo>
                  <a:pt x="0" y="6017"/>
                </a:lnTo>
                <a:lnTo>
                  <a:pt x="1117" y="8861"/>
                </a:lnTo>
                <a:lnTo>
                  <a:pt x="2793" y="11592"/>
                </a:lnTo>
                <a:lnTo>
                  <a:pt x="5003" y="14056"/>
                </a:lnTo>
                <a:lnTo>
                  <a:pt x="15604" y="21291"/>
                </a:lnTo>
                <a:lnTo>
                  <a:pt x="27208" y="22293"/>
                </a:lnTo>
                <a:lnTo>
                  <a:pt x="35737" y="180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5" name="object 4815"/>
          <p:cNvSpPr/>
          <p:nvPr/>
        </p:nvSpPr>
        <p:spPr>
          <a:xfrm>
            <a:off x="4240319" y="5581849"/>
            <a:ext cx="58991" cy="22279"/>
          </a:xfrm>
          <a:custGeom>
            <a:avLst/>
            <a:gdLst/>
            <a:ahLst/>
            <a:cxnLst/>
            <a:rect l="l" t="t" r="r" b="b"/>
            <a:pathLst>
              <a:path w="58991" h="22279">
                <a:moveTo>
                  <a:pt x="12296" y="8734"/>
                </a:moveTo>
                <a:lnTo>
                  <a:pt x="0" y="5969"/>
                </a:lnTo>
                <a:lnTo>
                  <a:pt x="1117" y="8827"/>
                </a:lnTo>
                <a:lnTo>
                  <a:pt x="2781" y="11544"/>
                </a:lnTo>
                <a:lnTo>
                  <a:pt x="5003" y="14008"/>
                </a:lnTo>
                <a:lnTo>
                  <a:pt x="15591" y="21248"/>
                </a:lnTo>
                <a:lnTo>
                  <a:pt x="27192" y="22279"/>
                </a:lnTo>
                <a:lnTo>
                  <a:pt x="35737" y="18047"/>
                </a:lnTo>
                <a:lnTo>
                  <a:pt x="41909" y="12497"/>
                </a:lnTo>
                <a:lnTo>
                  <a:pt x="51104" y="12090"/>
                </a:lnTo>
                <a:lnTo>
                  <a:pt x="58991" y="16205"/>
                </a:lnTo>
                <a:lnTo>
                  <a:pt x="57861" y="13373"/>
                </a:lnTo>
                <a:lnTo>
                  <a:pt x="56197" y="10655"/>
                </a:lnTo>
                <a:lnTo>
                  <a:pt x="54000" y="8204"/>
                </a:lnTo>
                <a:lnTo>
                  <a:pt x="43410" y="998"/>
                </a:lnTo>
                <a:lnTo>
                  <a:pt x="31797" y="0"/>
                </a:lnTo>
                <a:lnTo>
                  <a:pt x="23291" y="4204"/>
                </a:lnTo>
                <a:lnTo>
                  <a:pt x="12296" y="87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6" name="object 4816"/>
          <p:cNvSpPr/>
          <p:nvPr/>
        </p:nvSpPr>
        <p:spPr>
          <a:xfrm>
            <a:off x="4240319" y="5581849"/>
            <a:ext cx="58991" cy="22279"/>
          </a:xfrm>
          <a:custGeom>
            <a:avLst/>
            <a:gdLst/>
            <a:ahLst/>
            <a:cxnLst/>
            <a:rect l="l" t="t" r="r" b="b"/>
            <a:pathLst>
              <a:path w="58991" h="22279">
                <a:moveTo>
                  <a:pt x="35737" y="18047"/>
                </a:moveTo>
                <a:lnTo>
                  <a:pt x="41909" y="12497"/>
                </a:lnTo>
                <a:lnTo>
                  <a:pt x="51104" y="12090"/>
                </a:lnTo>
                <a:lnTo>
                  <a:pt x="58991" y="16205"/>
                </a:lnTo>
                <a:lnTo>
                  <a:pt x="57861" y="13373"/>
                </a:lnTo>
                <a:lnTo>
                  <a:pt x="56197" y="10655"/>
                </a:lnTo>
                <a:lnTo>
                  <a:pt x="54000" y="8204"/>
                </a:lnTo>
                <a:lnTo>
                  <a:pt x="43410" y="998"/>
                </a:lnTo>
                <a:lnTo>
                  <a:pt x="31797" y="0"/>
                </a:lnTo>
                <a:lnTo>
                  <a:pt x="23291" y="4204"/>
                </a:lnTo>
                <a:lnTo>
                  <a:pt x="12296" y="8734"/>
                </a:lnTo>
                <a:lnTo>
                  <a:pt x="0" y="5969"/>
                </a:lnTo>
                <a:lnTo>
                  <a:pt x="1117" y="8827"/>
                </a:lnTo>
                <a:lnTo>
                  <a:pt x="2781" y="11544"/>
                </a:lnTo>
                <a:lnTo>
                  <a:pt x="5003" y="14008"/>
                </a:lnTo>
                <a:lnTo>
                  <a:pt x="15591" y="21248"/>
                </a:lnTo>
                <a:lnTo>
                  <a:pt x="27192" y="22279"/>
                </a:lnTo>
                <a:lnTo>
                  <a:pt x="35737" y="180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7" name="object 4817"/>
          <p:cNvSpPr/>
          <p:nvPr/>
        </p:nvSpPr>
        <p:spPr>
          <a:xfrm>
            <a:off x="4227921" y="5568007"/>
            <a:ext cx="58966" cy="22261"/>
          </a:xfrm>
          <a:custGeom>
            <a:avLst/>
            <a:gdLst/>
            <a:ahLst/>
            <a:cxnLst/>
            <a:rect l="l" t="t" r="r" b="b"/>
            <a:pathLst>
              <a:path w="58966" h="22261">
                <a:moveTo>
                  <a:pt x="2755" y="11445"/>
                </a:moveTo>
                <a:lnTo>
                  <a:pt x="4965" y="13934"/>
                </a:lnTo>
                <a:lnTo>
                  <a:pt x="15539" y="21221"/>
                </a:lnTo>
                <a:lnTo>
                  <a:pt x="27149" y="22261"/>
                </a:lnTo>
                <a:lnTo>
                  <a:pt x="35687" y="18049"/>
                </a:lnTo>
                <a:lnTo>
                  <a:pt x="41871" y="12511"/>
                </a:lnTo>
                <a:lnTo>
                  <a:pt x="51092" y="12105"/>
                </a:lnTo>
                <a:lnTo>
                  <a:pt x="58966" y="16232"/>
                </a:lnTo>
                <a:lnTo>
                  <a:pt x="57835" y="13413"/>
                </a:lnTo>
                <a:lnTo>
                  <a:pt x="56184" y="10683"/>
                </a:lnTo>
                <a:lnTo>
                  <a:pt x="53975" y="8219"/>
                </a:lnTo>
                <a:lnTo>
                  <a:pt x="43374" y="1011"/>
                </a:lnTo>
                <a:lnTo>
                  <a:pt x="31763" y="0"/>
                </a:lnTo>
                <a:lnTo>
                  <a:pt x="23279" y="4180"/>
                </a:lnTo>
                <a:lnTo>
                  <a:pt x="17081" y="9705"/>
                </a:lnTo>
                <a:lnTo>
                  <a:pt x="7874" y="10060"/>
                </a:lnTo>
                <a:lnTo>
                  <a:pt x="0" y="5844"/>
                </a:lnTo>
                <a:lnTo>
                  <a:pt x="1104" y="8701"/>
                </a:lnTo>
                <a:lnTo>
                  <a:pt x="2755" y="114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8" name="object 4818"/>
          <p:cNvSpPr/>
          <p:nvPr/>
        </p:nvSpPr>
        <p:spPr>
          <a:xfrm>
            <a:off x="4227921" y="5568007"/>
            <a:ext cx="58966" cy="22261"/>
          </a:xfrm>
          <a:custGeom>
            <a:avLst/>
            <a:gdLst/>
            <a:ahLst/>
            <a:cxnLst/>
            <a:rect l="l" t="t" r="r" b="b"/>
            <a:pathLst>
              <a:path w="58966" h="22261">
                <a:moveTo>
                  <a:pt x="35687" y="18049"/>
                </a:moveTo>
                <a:lnTo>
                  <a:pt x="41871" y="12511"/>
                </a:lnTo>
                <a:lnTo>
                  <a:pt x="51092" y="12105"/>
                </a:lnTo>
                <a:lnTo>
                  <a:pt x="58966" y="16232"/>
                </a:lnTo>
                <a:lnTo>
                  <a:pt x="57835" y="13413"/>
                </a:lnTo>
                <a:lnTo>
                  <a:pt x="56184" y="10683"/>
                </a:lnTo>
                <a:lnTo>
                  <a:pt x="53975" y="8219"/>
                </a:lnTo>
                <a:lnTo>
                  <a:pt x="43374" y="1011"/>
                </a:lnTo>
                <a:lnTo>
                  <a:pt x="31763" y="0"/>
                </a:lnTo>
                <a:lnTo>
                  <a:pt x="23279" y="4180"/>
                </a:lnTo>
                <a:lnTo>
                  <a:pt x="17081" y="9705"/>
                </a:lnTo>
                <a:lnTo>
                  <a:pt x="7874" y="10060"/>
                </a:lnTo>
                <a:lnTo>
                  <a:pt x="0" y="5844"/>
                </a:lnTo>
                <a:lnTo>
                  <a:pt x="1104" y="8701"/>
                </a:lnTo>
                <a:lnTo>
                  <a:pt x="2755" y="11445"/>
                </a:lnTo>
                <a:lnTo>
                  <a:pt x="4965" y="13934"/>
                </a:lnTo>
                <a:lnTo>
                  <a:pt x="15539" y="21221"/>
                </a:lnTo>
                <a:lnTo>
                  <a:pt x="27149" y="22261"/>
                </a:lnTo>
                <a:lnTo>
                  <a:pt x="35687" y="1804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9" name="object 4819"/>
          <p:cNvSpPr/>
          <p:nvPr/>
        </p:nvSpPr>
        <p:spPr>
          <a:xfrm>
            <a:off x="4215509" y="5554113"/>
            <a:ext cx="58940" cy="22269"/>
          </a:xfrm>
          <a:custGeom>
            <a:avLst/>
            <a:gdLst/>
            <a:ahLst/>
            <a:cxnLst/>
            <a:rect l="l" t="t" r="r" b="b"/>
            <a:pathLst>
              <a:path w="58940" h="22269">
                <a:moveTo>
                  <a:pt x="12301" y="8620"/>
                </a:moveTo>
                <a:lnTo>
                  <a:pt x="0" y="5781"/>
                </a:lnTo>
                <a:lnTo>
                  <a:pt x="1117" y="8625"/>
                </a:lnTo>
                <a:lnTo>
                  <a:pt x="2768" y="11381"/>
                </a:lnTo>
                <a:lnTo>
                  <a:pt x="4965" y="13858"/>
                </a:lnTo>
                <a:lnTo>
                  <a:pt x="15519" y="21162"/>
                </a:lnTo>
                <a:lnTo>
                  <a:pt x="27101" y="22269"/>
                </a:lnTo>
                <a:lnTo>
                  <a:pt x="35687" y="18074"/>
                </a:lnTo>
                <a:lnTo>
                  <a:pt x="41884" y="12550"/>
                </a:lnTo>
                <a:lnTo>
                  <a:pt x="51066" y="12169"/>
                </a:lnTo>
                <a:lnTo>
                  <a:pt x="58940" y="16309"/>
                </a:lnTo>
                <a:lnTo>
                  <a:pt x="57835" y="13489"/>
                </a:lnTo>
                <a:lnTo>
                  <a:pt x="56172" y="10759"/>
                </a:lnTo>
                <a:lnTo>
                  <a:pt x="53975" y="8295"/>
                </a:lnTo>
                <a:lnTo>
                  <a:pt x="43432" y="1040"/>
                </a:lnTo>
                <a:lnTo>
                  <a:pt x="31825" y="0"/>
                </a:lnTo>
                <a:lnTo>
                  <a:pt x="23329" y="4155"/>
                </a:lnTo>
                <a:lnTo>
                  <a:pt x="12301" y="8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0" name="object 4820"/>
          <p:cNvSpPr/>
          <p:nvPr/>
        </p:nvSpPr>
        <p:spPr>
          <a:xfrm>
            <a:off x="4215509" y="5554113"/>
            <a:ext cx="58940" cy="22269"/>
          </a:xfrm>
          <a:custGeom>
            <a:avLst/>
            <a:gdLst/>
            <a:ahLst/>
            <a:cxnLst/>
            <a:rect l="l" t="t" r="r" b="b"/>
            <a:pathLst>
              <a:path w="58940" h="22269">
                <a:moveTo>
                  <a:pt x="35687" y="18074"/>
                </a:moveTo>
                <a:lnTo>
                  <a:pt x="41884" y="12550"/>
                </a:lnTo>
                <a:lnTo>
                  <a:pt x="51066" y="12169"/>
                </a:lnTo>
                <a:lnTo>
                  <a:pt x="58940" y="16309"/>
                </a:lnTo>
                <a:lnTo>
                  <a:pt x="57835" y="13489"/>
                </a:lnTo>
                <a:lnTo>
                  <a:pt x="56172" y="10759"/>
                </a:lnTo>
                <a:lnTo>
                  <a:pt x="53975" y="8295"/>
                </a:lnTo>
                <a:lnTo>
                  <a:pt x="43432" y="1040"/>
                </a:lnTo>
                <a:lnTo>
                  <a:pt x="31825" y="0"/>
                </a:lnTo>
                <a:lnTo>
                  <a:pt x="23329" y="4155"/>
                </a:lnTo>
                <a:lnTo>
                  <a:pt x="12301" y="8620"/>
                </a:lnTo>
                <a:lnTo>
                  <a:pt x="0" y="5781"/>
                </a:lnTo>
                <a:lnTo>
                  <a:pt x="1117" y="8625"/>
                </a:lnTo>
                <a:lnTo>
                  <a:pt x="2768" y="11381"/>
                </a:lnTo>
                <a:lnTo>
                  <a:pt x="4965" y="13858"/>
                </a:lnTo>
                <a:lnTo>
                  <a:pt x="15519" y="21162"/>
                </a:lnTo>
                <a:lnTo>
                  <a:pt x="27101" y="22269"/>
                </a:lnTo>
                <a:lnTo>
                  <a:pt x="35687" y="1807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1" name="object 4821"/>
          <p:cNvSpPr/>
          <p:nvPr/>
        </p:nvSpPr>
        <p:spPr>
          <a:xfrm>
            <a:off x="4203198" y="5540212"/>
            <a:ext cx="58902" cy="22219"/>
          </a:xfrm>
          <a:custGeom>
            <a:avLst/>
            <a:gdLst/>
            <a:ahLst/>
            <a:cxnLst/>
            <a:rect l="l" t="t" r="r" b="b"/>
            <a:pathLst>
              <a:path w="58902" h="22219">
                <a:moveTo>
                  <a:pt x="2730" y="11236"/>
                </a:moveTo>
                <a:lnTo>
                  <a:pt x="4914" y="13738"/>
                </a:lnTo>
                <a:lnTo>
                  <a:pt x="15435" y="21103"/>
                </a:lnTo>
                <a:lnTo>
                  <a:pt x="27039" y="22219"/>
                </a:lnTo>
                <a:lnTo>
                  <a:pt x="35636" y="18056"/>
                </a:lnTo>
                <a:lnTo>
                  <a:pt x="41846" y="12557"/>
                </a:lnTo>
                <a:lnTo>
                  <a:pt x="51066" y="12189"/>
                </a:lnTo>
                <a:lnTo>
                  <a:pt x="58902" y="16355"/>
                </a:lnTo>
                <a:lnTo>
                  <a:pt x="57797" y="13535"/>
                </a:lnTo>
                <a:lnTo>
                  <a:pt x="56159" y="10792"/>
                </a:lnTo>
                <a:lnTo>
                  <a:pt x="53962" y="8328"/>
                </a:lnTo>
                <a:lnTo>
                  <a:pt x="43426" y="1071"/>
                </a:lnTo>
                <a:lnTo>
                  <a:pt x="31810" y="0"/>
                </a:lnTo>
                <a:lnTo>
                  <a:pt x="23291" y="4124"/>
                </a:lnTo>
                <a:lnTo>
                  <a:pt x="17068" y="9611"/>
                </a:lnTo>
                <a:lnTo>
                  <a:pt x="7861" y="9903"/>
                </a:lnTo>
                <a:lnTo>
                  <a:pt x="0" y="5610"/>
                </a:lnTo>
                <a:lnTo>
                  <a:pt x="1092" y="8468"/>
                </a:lnTo>
                <a:lnTo>
                  <a:pt x="2730" y="112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2" name="object 4822"/>
          <p:cNvSpPr/>
          <p:nvPr/>
        </p:nvSpPr>
        <p:spPr>
          <a:xfrm>
            <a:off x="4203198" y="5540212"/>
            <a:ext cx="58902" cy="22219"/>
          </a:xfrm>
          <a:custGeom>
            <a:avLst/>
            <a:gdLst/>
            <a:ahLst/>
            <a:cxnLst/>
            <a:rect l="l" t="t" r="r" b="b"/>
            <a:pathLst>
              <a:path w="58902" h="22219">
                <a:moveTo>
                  <a:pt x="35636" y="18056"/>
                </a:moveTo>
                <a:lnTo>
                  <a:pt x="41846" y="12557"/>
                </a:lnTo>
                <a:lnTo>
                  <a:pt x="51066" y="12189"/>
                </a:lnTo>
                <a:lnTo>
                  <a:pt x="58902" y="16355"/>
                </a:lnTo>
                <a:lnTo>
                  <a:pt x="57797" y="13535"/>
                </a:lnTo>
                <a:lnTo>
                  <a:pt x="56159" y="10792"/>
                </a:lnTo>
                <a:lnTo>
                  <a:pt x="53962" y="8328"/>
                </a:lnTo>
                <a:lnTo>
                  <a:pt x="43426" y="1071"/>
                </a:lnTo>
                <a:lnTo>
                  <a:pt x="31810" y="0"/>
                </a:lnTo>
                <a:lnTo>
                  <a:pt x="23291" y="4124"/>
                </a:lnTo>
                <a:lnTo>
                  <a:pt x="17068" y="9611"/>
                </a:lnTo>
                <a:lnTo>
                  <a:pt x="7861" y="9903"/>
                </a:lnTo>
                <a:lnTo>
                  <a:pt x="0" y="5610"/>
                </a:lnTo>
                <a:lnTo>
                  <a:pt x="1092" y="8468"/>
                </a:lnTo>
                <a:lnTo>
                  <a:pt x="2730" y="11236"/>
                </a:lnTo>
                <a:lnTo>
                  <a:pt x="4914" y="13738"/>
                </a:lnTo>
                <a:lnTo>
                  <a:pt x="15435" y="21103"/>
                </a:lnTo>
                <a:lnTo>
                  <a:pt x="27039" y="22219"/>
                </a:lnTo>
                <a:lnTo>
                  <a:pt x="35636" y="180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3" name="object 4823"/>
          <p:cNvSpPr/>
          <p:nvPr/>
        </p:nvSpPr>
        <p:spPr>
          <a:xfrm>
            <a:off x="4190902" y="5526228"/>
            <a:ext cx="58877" cy="22239"/>
          </a:xfrm>
          <a:custGeom>
            <a:avLst/>
            <a:gdLst/>
            <a:ahLst/>
            <a:cxnLst/>
            <a:rect l="l" t="t" r="r" b="b"/>
            <a:pathLst>
              <a:path w="58877" h="22239">
                <a:moveTo>
                  <a:pt x="12277" y="8456"/>
                </a:moveTo>
                <a:lnTo>
                  <a:pt x="0" y="5509"/>
                </a:lnTo>
                <a:lnTo>
                  <a:pt x="1092" y="8354"/>
                </a:lnTo>
                <a:lnTo>
                  <a:pt x="2717" y="11135"/>
                </a:lnTo>
                <a:lnTo>
                  <a:pt x="4902" y="13625"/>
                </a:lnTo>
                <a:lnTo>
                  <a:pt x="15394" y="21024"/>
                </a:lnTo>
                <a:lnTo>
                  <a:pt x="26953" y="22239"/>
                </a:lnTo>
                <a:lnTo>
                  <a:pt x="35585" y="18108"/>
                </a:lnTo>
                <a:lnTo>
                  <a:pt x="41821" y="12634"/>
                </a:lnTo>
                <a:lnTo>
                  <a:pt x="51028" y="12304"/>
                </a:lnTo>
                <a:lnTo>
                  <a:pt x="58877" y="16469"/>
                </a:lnTo>
                <a:lnTo>
                  <a:pt x="57772" y="13650"/>
                </a:lnTo>
                <a:lnTo>
                  <a:pt x="56146" y="10907"/>
                </a:lnTo>
                <a:lnTo>
                  <a:pt x="53949" y="8443"/>
                </a:lnTo>
                <a:lnTo>
                  <a:pt x="43466" y="1131"/>
                </a:lnTo>
                <a:lnTo>
                  <a:pt x="31882" y="0"/>
                </a:lnTo>
                <a:lnTo>
                  <a:pt x="23355" y="4087"/>
                </a:lnTo>
                <a:lnTo>
                  <a:pt x="12277" y="84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4" name="object 4824"/>
          <p:cNvSpPr/>
          <p:nvPr/>
        </p:nvSpPr>
        <p:spPr>
          <a:xfrm>
            <a:off x="4190902" y="5526228"/>
            <a:ext cx="58877" cy="22239"/>
          </a:xfrm>
          <a:custGeom>
            <a:avLst/>
            <a:gdLst/>
            <a:ahLst/>
            <a:cxnLst/>
            <a:rect l="l" t="t" r="r" b="b"/>
            <a:pathLst>
              <a:path w="58877" h="22239">
                <a:moveTo>
                  <a:pt x="35585" y="18108"/>
                </a:moveTo>
                <a:lnTo>
                  <a:pt x="41821" y="12634"/>
                </a:lnTo>
                <a:lnTo>
                  <a:pt x="51028" y="12304"/>
                </a:lnTo>
                <a:lnTo>
                  <a:pt x="58877" y="16469"/>
                </a:lnTo>
                <a:lnTo>
                  <a:pt x="57772" y="13650"/>
                </a:lnTo>
                <a:lnTo>
                  <a:pt x="56146" y="10907"/>
                </a:lnTo>
                <a:lnTo>
                  <a:pt x="53949" y="8443"/>
                </a:lnTo>
                <a:lnTo>
                  <a:pt x="43466" y="1131"/>
                </a:lnTo>
                <a:lnTo>
                  <a:pt x="31882" y="0"/>
                </a:lnTo>
                <a:lnTo>
                  <a:pt x="23355" y="4087"/>
                </a:lnTo>
                <a:lnTo>
                  <a:pt x="12277" y="8456"/>
                </a:lnTo>
                <a:lnTo>
                  <a:pt x="0" y="5509"/>
                </a:lnTo>
                <a:lnTo>
                  <a:pt x="1092" y="8354"/>
                </a:lnTo>
                <a:lnTo>
                  <a:pt x="2717" y="11135"/>
                </a:lnTo>
                <a:lnTo>
                  <a:pt x="4902" y="13625"/>
                </a:lnTo>
                <a:lnTo>
                  <a:pt x="15394" y="21024"/>
                </a:lnTo>
                <a:lnTo>
                  <a:pt x="26953" y="22239"/>
                </a:lnTo>
                <a:lnTo>
                  <a:pt x="35585" y="1810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5" name="object 4825"/>
          <p:cNvSpPr/>
          <p:nvPr/>
        </p:nvSpPr>
        <p:spPr>
          <a:xfrm>
            <a:off x="4178704" y="5512234"/>
            <a:ext cx="58800" cy="22183"/>
          </a:xfrm>
          <a:custGeom>
            <a:avLst/>
            <a:gdLst/>
            <a:ahLst/>
            <a:cxnLst/>
            <a:rect l="l" t="t" r="r" b="b"/>
            <a:pathLst>
              <a:path w="58800" h="22183">
                <a:moveTo>
                  <a:pt x="2679" y="10961"/>
                </a:moveTo>
                <a:lnTo>
                  <a:pt x="4838" y="13489"/>
                </a:lnTo>
                <a:lnTo>
                  <a:pt x="15284" y="20942"/>
                </a:lnTo>
                <a:lnTo>
                  <a:pt x="26867" y="22183"/>
                </a:lnTo>
                <a:lnTo>
                  <a:pt x="35547" y="18086"/>
                </a:lnTo>
                <a:lnTo>
                  <a:pt x="41795" y="12625"/>
                </a:lnTo>
                <a:lnTo>
                  <a:pt x="51003" y="12333"/>
                </a:lnTo>
                <a:lnTo>
                  <a:pt x="58801" y="16562"/>
                </a:lnTo>
                <a:lnTo>
                  <a:pt x="57721" y="13730"/>
                </a:lnTo>
                <a:lnTo>
                  <a:pt x="56108" y="10974"/>
                </a:lnTo>
                <a:lnTo>
                  <a:pt x="53949" y="8497"/>
                </a:lnTo>
                <a:lnTo>
                  <a:pt x="43494" y="1168"/>
                </a:lnTo>
                <a:lnTo>
                  <a:pt x="31895" y="0"/>
                </a:lnTo>
                <a:lnTo>
                  <a:pt x="23291" y="4065"/>
                </a:lnTo>
                <a:lnTo>
                  <a:pt x="17030" y="9488"/>
                </a:lnTo>
                <a:lnTo>
                  <a:pt x="7810" y="9679"/>
                </a:lnTo>
                <a:lnTo>
                  <a:pt x="0" y="5284"/>
                </a:lnTo>
                <a:lnTo>
                  <a:pt x="1066" y="8167"/>
                </a:lnTo>
                <a:lnTo>
                  <a:pt x="2679" y="109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6" name="object 4826"/>
          <p:cNvSpPr/>
          <p:nvPr/>
        </p:nvSpPr>
        <p:spPr>
          <a:xfrm>
            <a:off x="4178704" y="5512234"/>
            <a:ext cx="58800" cy="22183"/>
          </a:xfrm>
          <a:custGeom>
            <a:avLst/>
            <a:gdLst/>
            <a:ahLst/>
            <a:cxnLst/>
            <a:rect l="l" t="t" r="r" b="b"/>
            <a:pathLst>
              <a:path w="58800" h="22183">
                <a:moveTo>
                  <a:pt x="35547" y="18086"/>
                </a:moveTo>
                <a:lnTo>
                  <a:pt x="41795" y="12625"/>
                </a:lnTo>
                <a:lnTo>
                  <a:pt x="51003" y="12333"/>
                </a:lnTo>
                <a:lnTo>
                  <a:pt x="58801" y="16562"/>
                </a:lnTo>
                <a:lnTo>
                  <a:pt x="57721" y="13730"/>
                </a:lnTo>
                <a:lnTo>
                  <a:pt x="56108" y="10974"/>
                </a:lnTo>
                <a:lnTo>
                  <a:pt x="53949" y="8497"/>
                </a:lnTo>
                <a:lnTo>
                  <a:pt x="43494" y="1168"/>
                </a:lnTo>
                <a:lnTo>
                  <a:pt x="31895" y="0"/>
                </a:lnTo>
                <a:lnTo>
                  <a:pt x="23291" y="4065"/>
                </a:lnTo>
                <a:lnTo>
                  <a:pt x="17030" y="9488"/>
                </a:lnTo>
                <a:lnTo>
                  <a:pt x="7810" y="9679"/>
                </a:lnTo>
                <a:lnTo>
                  <a:pt x="0" y="5284"/>
                </a:lnTo>
                <a:lnTo>
                  <a:pt x="1066" y="8167"/>
                </a:lnTo>
                <a:lnTo>
                  <a:pt x="2679" y="10961"/>
                </a:lnTo>
                <a:lnTo>
                  <a:pt x="4838" y="13489"/>
                </a:lnTo>
                <a:lnTo>
                  <a:pt x="15284" y="20942"/>
                </a:lnTo>
                <a:lnTo>
                  <a:pt x="26867" y="22183"/>
                </a:lnTo>
                <a:lnTo>
                  <a:pt x="35547" y="1808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7" name="object 4827"/>
          <p:cNvSpPr/>
          <p:nvPr/>
        </p:nvSpPr>
        <p:spPr>
          <a:xfrm>
            <a:off x="4166544" y="5498130"/>
            <a:ext cx="58775" cy="22216"/>
          </a:xfrm>
          <a:custGeom>
            <a:avLst/>
            <a:gdLst/>
            <a:ahLst/>
            <a:cxnLst/>
            <a:rect l="l" t="t" r="r" b="b"/>
            <a:pathLst>
              <a:path w="58775" h="22216">
                <a:moveTo>
                  <a:pt x="12258" y="8242"/>
                </a:moveTo>
                <a:lnTo>
                  <a:pt x="0" y="5147"/>
                </a:lnTo>
                <a:lnTo>
                  <a:pt x="1066" y="8017"/>
                </a:lnTo>
                <a:lnTo>
                  <a:pt x="2654" y="10811"/>
                </a:lnTo>
                <a:lnTo>
                  <a:pt x="4826" y="13338"/>
                </a:lnTo>
                <a:lnTo>
                  <a:pt x="15227" y="20860"/>
                </a:lnTo>
                <a:lnTo>
                  <a:pt x="26751" y="22216"/>
                </a:lnTo>
                <a:lnTo>
                  <a:pt x="35458" y="18164"/>
                </a:lnTo>
                <a:lnTo>
                  <a:pt x="41732" y="12742"/>
                </a:lnTo>
                <a:lnTo>
                  <a:pt x="50965" y="12475"/>
                </a:lnTo>
                <a:lnTo>
                  <a:pt x="58775" y="16704"/>
                </a:lnTo>
                <a:lnTo>
                  <a:pt x="57708" y="13872"/>
                </a:lnTo>
                <a:lnTo>
                  <a:pt x="56095" y="11129"/>
                </a:lnTo>
                <a:lnTo>
                  <a:pt x="53911" y="8652"/>
                </a:lnTo>
                <a:lnTo>
                  <a:pt x="43516" y="1255"/>
                </a:lnTo>
                <a:lnTo>
                  <a:pt x="31968" y="0"/>
                </a:lnTo>
                <a:lnTo>
                  <a:pt x="23380" y="4004"/>
                </a:lnTo>
                <a:lnTo>
                  <a:pt x="12258" y="82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8" name="object 4828"/>
          <p:cNvSpPr/>
          <p:nvPr/>
        </p:nvSpPr>
        <p:spPr>
          <a:xfrm>
            <a:off x="4166544" y="5498130"/>
            <a:ext cx="58775" cy="22216"/>
          </a:xfrm>
          <a:custGeom>
            <a:avLst/>
            <a:gdLst/>
            <a:ahLst/>
            <a:cxnLst/>
            <a:rect l="l" t="t" r="r" b="b"/>
            <a:pathLst>
              <a:path w="58775" h="22216">
                <a:moveTo>
                  <a:pt x="35458" y="18164"/>
                </a:moveTo>
                <a:lnTo>
                  <a:pt x="41732" y="12742"/>
                </a:lnTo>
                <a:lnTo>
                  <a:pt x="50965" y="12475"/>
                </a:lnTo>
                <a:lnTo>
                  <a:pt x="58775" y="16704"/>
                </a:lnTo>
                <a:lnTo>
                  <a:pt x="57708" y="13872"/>
                </a:lnTo>
                <a:lnTo>
                  <a:pt x="56095" y="11129"/>
                </a:lnTo>
                <a:lnTo>
                  <a:pt x="53911" y="8652"/>
                </a:lnTo>
                <a:lnTo>
                  <a:pt x="43516" y="1255"/>
                </a:lnTo>
                <a:lnTo>
                  <a:pt x="31968" y="0"/>
                </a:lnTo>
                <a:lnTo>
                  <a:pt x="23380" y="4004"/>
                </a:lnTo>
                <a:lnTo>
                  <a:pt x="12258" y="8242"/>
                </a:lnTo>
                <a:lnTo>
                  <a:pt x="0" y="5147"/>
                </a:lnTo>
                <a:lnTo>
                  <a:pt x="1066" y="8017"/>
                </a:lnTo>
                <a:lnTo>
                  <a:pt x="2654" y="10811"/>
                </a:lnTo>
                <a:lnTo>
                  <a:pt x="4826" y="13338"/>
                </a:lnTo>
                <a:lnTo>
                  <a:pt x="15227" y="20860"/>
                </a:lnTo>
                <a:lnTo>
                  <a:pt x="26751" y="22216"/>
                </a:lnTo>
                <a:lnTo>
                  <a:pt x="35458" y="181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9" name="object 4829"/>
          <p:cNvSpPr/>
          <p:nvPr/>
        </p:nvSpPr>
        <p:spPr>
          <a:xfrm>
            <a:off x="4154514" y="5484014"/>
            <a:ext cx="58661" cy="22124"/>
          </a:xfrm>
          <a:custGeom>
            <a:avLst/>
            <a:gdLst/>
            <a:ahLst/>
            <a:cxnLst/>
            <a:rect l="l" t="t" r="r" b="b"/>
            <a:pathLst>
              <a:path w="58661" h="22124">
                <a:moveTo>
                  <a:pt x="2603" y="10573"/>
                </a:moveTo>
                <a:lnTo>
                  <a:pt x="4737" y="13151"/>
                </a:lnTo>
                <a:lnTo>
                  <a:pt x="15081" y="20730"/>
                </a:lnTo>
                <a:lnTo>
                  <a:pt x="26638" y="22124"/>
                </a:lnTo>
                <a:lnTo>
                  <a:pt x="35407" y="18117"/>
                </a:lnTo>
                <a:lnTo>
                  <a:pt x="41719" y="12732"/>
                </a:lnTo>
                <a:lnTo>
                  <a:pt x="50927" y="12541"/>
                </a:lnTo>
                <a:lnTo>
                  <a:pt x="58661" y="16834"/>
                </a:lnTo>
                <a:lnTo>
                  <a:pt x="57619" y="13989"/>
                </a:lnTo>
                <a:lnTo>
                  <a:pt x="56032" y="11221"/>
                </a:lnTo>
                <a:lnTo>
                  <a:pt x="53898" y="8731"/>
                </a:lnTo>
                <a:lnTo>
                  <a:pt x="43541" y="1297"/>
                </a:lnTo>
                <a:lnTo>
                  <a:pt x="31964" y="0"/>
                </a:lnTo>
                <a:lnTo>
                  <a:pt x="23317" y="3956"/>
                </a:lnTo>
                <a:lnTo>
                  <a:pt x="16967" y="9316"/>
                </a:lnTo>
                <a:lnTo>
                  <a:pt x="7772" y="9379"/>
                </a:lnTo>
                <a:lnTo>
                  <a:pt x="0" y="4858"/>
                </a:lnTo>
                <a:lnTo>
                  <a:pt x="1028" y="7754"/>
                </a:lnTo>
                <a:lnTo>
                  <a:pt x="2603" y="105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0" name="object 4830"/>
          <p:cNvSpPr/>
          <p:nvPr/>
        </p:nvSpPr>
        <p:spPr>
          <a:xfrm>
            <a:off x="4154514" y="5484014"/>
            <a:ext cx="58661" cy="22124"/>
          </a:xfrm>
          <a:custGeom>
            <a:avLst/>
            <a:gdLst/>
            <a:ahLst/>
            <a:cxnLst/>
            <a:rect l="l" t="t" r="r" b="b"/>
            <a:pathLst>
              <a:path w="58661" h="22124">
                <a:moveTo>
                  <a:pt x="35407" y="18117"/>
                </a:moveTo>
                <a:lnTo>
                  <a:pt x="41719" y="12732"/>
                </a:lnTo>
                <a:lnTo>
                  <a:pt x="50927" y="12541"/>
                </a:lnTo>
                <a:lnTo>
                  <a:pt x="58661" y="16834"/>
                </a:lnTo>
                <a:lnTo>
                  <a:pt x="57619" y="13989"/>
                </a:lnTo>
                <a:lnTo>
                  <a:pt x="56032" y="11221"/>
                </a:lnTo>
                <a:lnTo>
                  <a:pt x="53898" y="8731"/>
                </a:lnTo>
                <a:lnTo>
                  <a:pt x="43541" y="1297"/>
                </a:lnTo>
                <a:lnTo>
                  <a:pt x="31964" y="0"/>
                </a:lnTo>
                <a:lnTo>
                  <a:pt x="23317" y="3956"/>
                </a:lnTo>
                <a:lnTo>
                  <a:pt x="16967" y="9316"/>
                </a:lnTo>
                <a:lnTo>
                  <a:pt x="7772" y="9379"/>
                </a:lnTo>
                <a:lnTo>
                  <a:pt x="0" y="4858"/>
                </a:lnTo>
                <a:lnTo>
                  <a:pt x="1028" y="7754"/>
                </a:lnTo>
                <a:lnTo>
                  <a:pt x="2603" y="10573"/>
                </a:lnTo>
                <a:lnTo>
                  <a:pt x="4737" y="13151"/>
                </a:lnTo>
                <a:lnTo>
                  <a:pt x="15081" y="20730"/>
                </a:lnTo>
                <a:lnTo>
                  <a:pt x="26638" y="22124"/>
                </a:lnTo>
                <a:lnTo>
                  <a:pt x="35407" y="181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1" name="object 4831"/>
          <p:cNvSpPr/>
          <p:nvPr/>
        </p:nvSpPr>
        <p:spPr>
          <a:xfrm>
            <a:off x="4142540" y="5469766"/>
            <a:ext cx="58623" cy="22163"/>
          </a:xfrm>
          <a:custGeom>
            <a:avLst/>
            <a:gdLst/>
            <a:ahLst/>
            <a:cxnLst/>
            <a:rect l="l" t="t" r="r" b="b"/>
            <a:pathLst>
              <a:path w="58623" h="22163">
                <a:moveTo>
                  <a:pt x="2590" y="10360"/>
                </a:moveTo>
                <a:lnTo>
                  <a:pt x="4724" y="12938"/>
                </a:lnTo>
                <a:lnTo>
                  <a:pt x="14993" y="20619"/>
                </a:lnTo>
                <a:lnTo>
                  <a:pt x="26473" y="22163"/>
                </a:lnTo>
                <a:lnTo>
                  <a:pt x="35293" y="18209"/>
                </a:lnTo>
                <a:lnTo>
                  <a:pt x="41643" y="12862"/>
                </a:lnTo>
                <a:lnTo>
                  <a:pt x="50876" y="12697"/>
                </a:lnTo>
                <a:lnTo>
                  <a:pt x="58623" y="17015"/>
                </a:lnTo>
                <a:lnTo>
                  <a:pt x="57594" y="14170"/>
                </a:lnTo>
                <a:lnTo>
                  <a:pt x="56006" y="11414"/>
                </a:lnTo>
                <a:lnTo>
                  <a:pt x="53873" y="8925"/>
                </a:lnTo>
                <a:lnTo>
                  <a:pt x="43582" y="1419"/>
                </a:lnTo>
                <a:lnTo>
                  <a:pt x="32065" y="0"/>
                </a:lnTo>
                <a:lnTo>
                  <a:pt x="23406" y="3870"/>
                </a:lnTo>
                <a:lnTo>
                  <a:pt x="17017" y="9179"/>
                </a:lnTo>
                <a:lnTo>
                  <a:pt x="7785" y="9192"/>
                </a:lnTo>
                <a:lnTo>
                  <a:pt x="0" y="4658"/>
                </a:lnTo>
                <a:lnTo>
                  <a:pt x="1028" y="7541"/>
                </a:lnTo>
                <a:lnTo>
                  <a:pt x="2590" y="103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2" name="object 4832"/>
          <p:cNvSpPr/>
          <p:nvPr/>
        </p:nvSpPr>
        <p:spPr>
          <a:xfrm>
            <a:off x="4142540" y="5469766"/>
            <a:ext cx="58623" cy="22163"/>
          </a:xfrm>
          <a:custGeom>
            <a:avLst/>
            <a:gdLst/>
            <a:ahLst/>
            <a:cxnLst/>
            <a:rect l="l" t="t" r="r" b="b"/>
            <a:pathLst>
              <a:path w="58623" h="22163">
                <a:moveTo>
                  <a:pt x="35293" y="18209"/>
                </a:moveTo>
                <a:lnTo>
                  <a:pt x="41643" y="12862"/>
                </a:lnTo>
                <a:lnTo>
                  <a:pt x="50876" y="12697"/>
                </a:lnTo>
                <a:lnTo>
                  <a:pt x="58623" y="17015"/>
                </a:lnTo>
                <a:lnTo>
                  <a:pt x="57594" y="14170"/>
                </a:lnTo>
                <a:lnTo>
                  <a:pt x="56006" y="11414"/>
                </a:lnTo>
                <a:lnTo>
                  <a:pt x="53873" y="8925"/>
                </a:lnTo>
                <a:lnTo>
                  <a:pt x="43582" y="1419"/>
                </a:lnTo>
                <a:lnTo>
                  <a:pt x="32065" y="0"/>
                </a:lnTo>
                <a:lnTo>
                  <a:pt x="23406" y="3870"/>
                </a:lnTo>
                <a:lnTo>
                  <a:pt x="17017" y="9179"/>
                </a:lnTo>
                <a:lnTo>
                  <a:pt x="7785" y="9192"/>
                </a:lnTo>
                <a:lnTo>
                  <a:pt x="0" y="4658"/>
                </a:lnTo>
                <a:lnTo>
                  <a:pt x="1028" y="7541"/>
                </a:lnTo>
                <a:lnTo>
                  <a:pt x="2590" y="10360"/>
                </a:lnTo>
                <a:lnTo>
                  <a:pt x="4724" y="12938"/>
                </a:lnTo>
                <a:lnTo>
                  <a:pt x="14993" y="20619"/>
                </a:lnTo>
                <a:lnTo>
                  <a:pt x="26473" y="22163"/>
                </a:lnTo>
                <a:lnTo>
                  <a:pt x="35293" y="182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3" name="object 4833"/>
          <p:cNvSpPr/>
          <p:nvPr/>
        </p:nvSpPr>
        <p:spPr>
          <a:xfrm>
            <a:off x="4130751" y="5455490"/>
            <a:ext cx="58458" cy="22045"/>
          </a:xfrm>
          <a:custGeom>
            <a:avLst/>
            <a:gdLst/>
            <a:ahLst/>
            <a:cxnLst/>
            <a:rect l="l" t="t" r="r" b="b"/>
            <a:pathLst>
              <a:path w="58458" h="22045">
                <a:moveTo>
                  <a:pt x="2501" y="10060"/>
                </a:moveTo>
                <a:lnTo>
                  <a:pt x="4584" y="12677"/>
                </a:lnTo>
                <a:lnTo>
                  <a:pt x="14795" y="20448"/>
                </a:lnTo>
                <a:lnTo>
                  <a:pt x="26313" y="22045"/>
                </a:lnTo>
                <a:lnTo>
                  <a:pt x="35191" y="18150"/>
                </a:lnTo>
                <a:lnTo>
                  <a:pt x="41592" y="12867"/>
                </a:lnTo>
                <a:lnTo>
                  <a:pt x="50799" y="12804"/>
                </a:lnTo>
                <a:lnTo>
                  <a:pt x="58458" y="17185"/>
                </a:lnTo>
                <a:lnTo>
                  <a:pt x="57454" y="14328"/>
                </a:lnTo>
                <a:lnTo>
                  <a:pt x="55930" y="11546"/>
                </a:lnTo>
                <a:lnTo>
                  <a:pt x="53822" y="9032"/>
                </a:lnTo>
                <a:lnTo>
                  <a:pt x="43588" y="1468"/>
                </a:lnTo>
                <a:lnTo>
                  <a:pt x="32033" y="0"/>
                </a:lnTo>
                <a:lnTo>
                  <a:pt x="23329" y="3812"/>
                </a:lnTo>
                <a:lnTo>
                  <a:pt x="16890" y="9057"/>
                </a:lnTo>
                <a:lnTo>
                  <a:pt x="7696" y="8955"/>
                </a:lnTo>
                <a:lnTo>
                  <a:pt x="0" y="4282"/>
                </a:lnTo>
                <a:lnTo>
                  <a:pt x="977" y="7190"/>
                </a:lnTo>
                <a:lnTo>
                  <a:pt x="2501" y="100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4" name="object 4834"/>
          <p:cNvSpPr/>
          <p:nvPr/>
        </p:nvSpPr>
        <p:spPr>
          <a:xfrm>
            <a:off x="4130751" y="5455490"/>
            <a:ext cx="58458" cy="22045"/>
          </a:xfrm>
          <a:custGeom>
            <a:avLst/>
            <a:gdLst/>
            <a:ahLst/>
            <a:cxnLst/>
            <a:rect l="l" t="t" r="r" b="b"/>
            <a:pathLst>
              <a:path w="58458" h="22045">
                <a:moveTo>
                  <a:pt x="35191" y="18150"/>
                </a:moveTo>
                <a:lnTo>
                  <a:pt x="41592" y="12867"/>
                </a:lnTo>
                <a:lnTo>
                  <a:pt x="50799" y="12804"/>
                </a:lnTo>
                <a:lnTo>
                  <a:pt x="58458" y="17185"/>
                </a:lnTo>
                <a:lnTo>
                  <a:pt x="57454" y="14328"/>
                </a:lnTo>
                <a:lnTo>
                  <a:pt x="55930" y="11546"/>
                </a:lnTo>
                <a:lnTo>
                  <a:pt x="53822" y="9032"/>
                </a:lnTo>
                <a:lnTo>
                  <a:pt x="43588" y="1468"/>
                </a:lnTo>
                <a:lnTo>
                  <a:pt x="32033" y="0"/>
                </a:lnTo>
                <a:lnTo>
                  <a:pt x="23329" y="3812"/>
                </a:lnTo>
                <a:lnTo>
                  <a:pt x="16890" y="9057"/>
                </a:lnTo>
                <a:lnTo>
                  <a:pt x="7696" y="8955"/>
                </a:lnTo>
                <a:lnTo>
                  <a:pt x="0" y="4282"/>
                </a:lnTo>
                <a:lnTo>
                  <a:pt x="977" y="7190"/>
                </a:lnTo>
                <a:lnTo>
                  <a:pt x="2501" y="10060"/>
                </a:lnTo>
                <a:lnTo>
                  <a:pt x="4584" y="12677"/>
                </a:lnTo>
                <a:lnTo>
                  <a:pt x="14795" y="20448"/>
                </a:lnTo>
                <a:lnTo>
                  <a:pt x="26313" y="22045"/>
                </a:lnTo>
                <a:lnTo>
                  <a:pt x="35191" y="181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5" name="object 4835"/>
          <p:cNvSpPr/>
          <p:nvPr/>
        </p:nvSpPr>
        <p:spPr>
          <a:xfrm>
            <a:off x="4119016" y="5441043"/>
            <a:ext cx="58407" cy="22061"/>
          </a:xfrm>
          <a:custGeom>
            <a:avLst/>
            <a:gdLst/>
            <a:ahLst/>
            <a:cxnLst/>
            <a:rect l="l" t="t" r="r" b="b"/>
            <a:pathLst>
              <a:path w="58407" h="22061">
                <a:moveTo>
                  <a:pt x="12232" y="7567"/>
                </a:moveTo>
                <a:lnTo>
                  <a:pt x="0" y="4014"/>
                </a:lnTo>
                <a:lnTo>
                  <a:pt x="965" y="6923"/>
                </a:lnTo>
                <a:lnTo>
                  <a:pt x="2489" y="9780"/>
                </a:lnTo>
                <a:lnTo>
                  <a:pt x="4584" y="12396"/>
                </a:lnTo>
                <a:lnTo>
                  <a:pt x="14705" y="20276"/>
                </a:lnTo>
                <a:lnTo>
                  <a:pt x="26135" y="22061"/>
                </a:lnTo>
                <a:lnTo>
                  <a:pt x="35064" y="18264"/>
                </a:lnTo>
                <a:lnTo>
                  <a:pt x="41490" y="13044"/>
                </a:lnTo>
                <a:lnTo>
                  <a:pt x="50736" y="13006"/>
                </a:lnTo>
                <a:lnTo>
                  <a:pt x="58407" y="17413"/>
                </a:lnTo>
                <a:lnTo>
                  <a:pt x="57429" y="14568"/>
                </a:lnTo>
                <a:lnTo>
                  <a:pt x="55892" y="11800"/>
                </a:lnTo>
                <a:lnTo>
                  <a:pt x="53797" y="9272"/>
                </a:lnTo>
                <a:lnTo>
                  <a:pt x="43656" y="1616"/>
                </a:lnTo>
                <a:lnTo>
                  <a:pt x="32175" y="0"/>
                </a:lnTo>
                <a:lnTo>
                  <a:pt x="23444" y="3710"/>
                </a:lnTo>
                <a:lnTo>
                  <a:pt x="12232" y="75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6" name="object 4836"/>
          <p:cNvSpPr/>
          <p:nvPr/>
        </p:nvSpPr>
        <p:spPr>
          <a:xfrm>
            <a:off x="4119016" y="5441043"/>
            <a:ext cx="58407" cy="22061"/>
          </a:xfrm>
          <a:custGeom>
            <a:avLst/>
            <a:gdLst/>
            <a:ahLst/>
            <a:cxnLst/>
            <a:rect l="l" t="t" r="r" b="b"/>
            <a:pathLst>
              <a:path w="58407" h="22061">
                <a:moveTo>
                  <a:pt x="35064" y="18264"/>
                </a:moveTo>
                <a:lnTo>
                  <a:pt x="41490" y="13044"/>
                </a:lnTo>
                <a:lnTo>
                  <a:pt x="50736" y="13006"/>
                </a:lnTo>
                <a:lnTo>
                  <a:pt x="58407" y="17413"/>
                </a:lnTo>
                <a:lnTo>
                  <a:pt x="57429" y="14568"/>
                </a:lnTo>
                <a:lnTo>
                  <a:pt x="55892" y="11800"/>
                </a:lnTo>
                <a:lnTo>
                  <a:pt x="53797" y="9272"/>
                </a:lnTo>
                <a:lnTo>
                  <a:pt x="43656" y="1616"/>
                </a:lnTo>
                <a:lnTo>
                  <a:pt x="32175" y="0"/>
                </a:lnTo>
                <a:lnTo>
                  <a:pt x="23444" y="3710"/>
                </a:lnTo>
                <a:lnTo>
                  <a:pt x="12232" y="7567"/>
                </a:lnTo>
                <a:lnTo>
                  <a:pt x="0" y="4014"/>
                </a:lnTo>
                <a:lnTo>
                  <a:pt x="965" y="6923"/>
                </a:lnTo>
                <a:lnTo>
                  <a:pt x="2489" y="9780"/>
                </a:lnTo>
                <a:lnTo>
                  <a:pt x="4584" y="12396"/>
                </a:lnTo>
                <a:lnTo>
                  <a:pt x="14705" y="20276"/>
                </a:lnTo>
                <a:lnTo>
                  <a:pt x="26135" y="22061"/>
                </a:lnTo>
                <a:lnTo>
                  <a:pt x="35064" y="182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7" name="object 4837"/>
          <p:cNvSpPr/>
          <p:nvPr/>
        </p:nvSpPr>
        <p:spPr>
          <a:xfrm>
            <a:off x="4849247" y="6419067"/>
            <a:ext cx="47040" cy="47447"/>
          </a:xfrm>
          <a:custGeom>
            <a:avLst/>
            <a:gdLst/>
            <a:ahLst/>
            <a:cxnLst/>
            <a:rect l="l" t="t" r="r" b="b"/>
            <a:pathLst>
              <a:path w="47040" h="47447">
                <a:moveTo>
                  <a:pt x="3416" y="9270"/>
                </a:moveTo>
                <a:lnTo>
                  <a:pt x="1192" y="5463"/>
                </a:lnTo>
                <a:lnTo>
                  <a:pt x="2070" y="9486"/>
                </a:lnTo>
                <a:lnTo>
                  <a:pt x="3925" y="10870"/>
                </a:lnTo>
                <a:lnTo>
                  <a:pt x="3416" y="9270"/>
                </a:lnTo>
                <a:close/>
              </a:path>
              <a:path w="47040" h="47447">
                <a:moveTo>
                  <a:pt x="1192" y="5463"/>
                </a:moveTo>
                <a:lnTo>
                  <a:pt x="0" y="0"/>
                </a:lnTo>
                <a:lnTo>
                  <a:pt x="330" y="3987"/>
                </a:lnTo>
                <a:lnTo>
                  <a:pt x="1192" y="5463"/>
                </a:lnTo>
                <a:close/>
              </a:path>
              <a:path w="47040" h="47447">
                <a:moveTo>
                  <a:pt x="3925" y="10870"/>
                </a:moveTo>
                <a:lnTo>
                  <a:pt x="4775" y="13538"/>
                </a:lnTo>
                <a:lnTo>
                  <a:pt x="11531" y="30851"/>
                </a:lnTo>
                <a:lnTo>
                  <a:pt x="18061" y="38108"/>
                </a:lnTo>
                <a:lnTo>
                  <a:pt x="26441" y="37845"/>
                </a:lnTo>
                <a:lnTo>
                  <a:pt x="34378" y="37845"/>
                </a:lnTo>
                <a:lnTo>
                  <a:pt x="39344" y="36982"/>
                </a:lnTo>
                <a:lnTo>
                  <a:pt x="45656" y="47447"/>
                </a:lnTo>
                <a:lnTo>
                  <a:pt x="45529" y="43294"/>
                </a:lnTo>
                <a:lnTo>
                  <a:pt x="47040" y="37503"/>
                </a:lnTo>
                <a:lnTo>
                  <a:pt x="45720" y="33019"/>
                </a:lnTo>
                <a:lnTo>
                  <a:pt x="38823" y="19430"/>
                </a:lnTo>
                <a:lnTo>
                  <a:pt x="29136" y="12438"/>
                </a:lnTo>
                <a:lnTo>
                  <a:pt x="18707" y="11886"/>
                </a:lnTo>
                <a:lnTo>
                  <a:pt x="17399" y="12280"/>
                </a:lnTo>
                <a:lnTo>
                  <a:pt x="9410" y="14960"/>
                </a:lnTo>
                <a:lnTo>
                  <a:pt x="3925" y="10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8" name="object 4838"/>
          <p:cNvSpPr/>
          <p:nvPr/>
        </p:nvSpPr>
        <p:spPr>
          <a:xfrm>
            <a:off x="4849247" y="6419067"/>
            <a:ext cx="47040" cy="47447"/>
          </a:xfrm>
          <a:custGeom>
            <a:avLst/>
            <a:gdLst/>
            <a:ahLst/>
            <a:cxnLst/>
            <a:rect l="l" t="t" r="r" b="b"/>
            <a:pathLst>
              <a:path w="47040" h="47447">
                <a:moveTo>
                  <a:pt x="17399" y="12280"/>
                </a:moveTo>
                <a:lnTo>
                  <a:pt x="9410" y="14960"/>
                </a:lnTo>
                <a:lnTo>
                  <a:pt x="2070" y="9486"/>
                </a:lnTo>
                <a:lnTo>
                  <a:pt x="0" y="0"/>
                </a:lnTo>
                <a:lnTo>
                  <a:pt x="330" y="3987"/>
                </a:lnTo>
                <a:lnTo>
                  <a:pt x="3416" y="9270"/>
                </a:lnTo>
                <a:lnTo>
                  <a:pt x="4775" y="13538"/>
                </a:lnTo>
                <a:lnTo>
                  <a:pt x="11531" y="30851"/>
                </a:lnTo>
                <a:lnTo>
                  <a:pt x="18061" y="38108"/>
                </a:lnTo>
                <a:lnTo>
                  <a:pt x="26441" y="37845"/>
                </a:lnTo>
                <a:lnTo>
                  <a:pt x="34378" y="37845"/>
                </a:lnTo>
                <a:lnTo>
                  <a:pt x="39344" y="36982"/>
                </a:lnTo>
                <a:lnTo>
                  <a:pt x="45656" y="47447"/>
                </a:lnTo>
                <a:lnTo>
                  <a:pt x="45529" y="43294"/>
                </a:lnTo>
                <a:lnTo>
                  <a:pt x="47040" y="37503"/>
                </a:lnTo>
                <a:lnTo>
                  <a:pt x="45720" y="33019"/>
                </a:lnTo>
                <a:lnTo>
                  <a:pt x="38823" y="19430"/>
                </a:lnTo>
                <a:lnTo>
                  <a:pt x="29136" y="12438"/>
                </a:lnTo>
                <a:lnTo>
                  <a:pt x="18707" y="11886"/>
                </a:lnTo>
                <a:lnTo>
                  <a:pt x="17399" y="122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9" name="object 4839"/>
          <p:cNvSpPr/>
          <p:nvPr/>
        </p:nvSpPr>
        <p:spPr>
          <a:xfrm>
            <a:off x="4113283" y="5428020"/>
            <a:ext cx="52235" cy="19009"/>
          </a:xfrm>
          <a:custGeom>
            <a:avLst/>
            <a:gdLst/>
            <a:ahLst/>
            <a:cxnLst/>
            <a:rect l="l" t="t" r="r" b="b"/>
            <a:pathLst>
              <a:path w="52235" h="19009">
                <a:moveTo>
                  <a:pt x="1562" y="10320"/>
                </a:moveTo>
                <a:lnTo>
                  <a:pt x="3136" y="12441"/>
                </a:lnTo>
                <a:lnTo>
                  <a:pt x="12846" y="19009"/>
                </a:lnTo>
                <a:lnTo>
                  <a:pt x="24754" y="18568"/>
                </a:lnTo>
                <a:lnTo>
                  <a:pt x="30568" y="15489"/>
                </a:lnTo>
                <a:lnTo>
                  <a:pt x="37223" y="10536"/>
                </a:lnTo>
                <a:lnTo>
                  <a:pt x="45745" y="10028"/>
                </a:lnTo>
                <a:lnTo>
                  <a:pt x="52235" y="13584"/>
                </a:lnTo>
                <a:lnTo>
                  <a:pt x="50685" y="8733"/>
                </a:lnTo>
                <a:lnTo>
                  <a:pt x="49085" y="6587"/>
                </a:lnTo>
                <a:lnTo>
                  <a:pt x="39387" y="0"/>
                </a:lnTo>
                <a:lnTo>
                  <a:pt x="27492" y="428"/>
                </a:lnTo>
                <a:lnTo>
                  <a:pt x="21653" y="3526"/>
                </a:lnTo>
                <a:lnTo>
                  <a:pt x="14998" y="8479"/>
                </a:lnTo>
                <a:lnTo>
                  <a:pt x="6489" y="8987"/>
                </a:lnTo>
                <a:lnTo>
                  <a:pt x="0" y="5482"/>
                </a:lnTo>
                <a:lnTo>
                  <a:pt x="1562" y="103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0" name="object 4840"/>
          <p:cNvSpPr/>
          <p:nvPr/>
        </p:nvSpPr>
        <p:spPr>
          <a:xfrm>
            <a:off x="4113283" y="5428020"/>
            <a:ext cx="52235" cy="19009"/>
          </a:xfrm>
          <a:custGeom>
            <a:avLst/>
            <a:gdLst/>
            <a:ahLst/>
            <a:cxnLst/>
            <a:rect l="l" t="t" r="r" b="b"/>
            <a:pathLst>
              <a:path w="52235" h="19009">
                <a:moveTo>
                  <a:pt x="30568" y="15489"/>
                </a:moveTo>
                <a:lnTo>
                  <a:pt x="37223" y="10536"/>
                </a:lnTo>
                <a:lnTo>
                  <a:pt x="45745" y="10028"/>
                </a:lnTo>
                <a:lnTo>
                  <a:pt x="52235" y="13584"/>
                </a:lnTo>
                <a:lnTo>
                  <a:pt x="51714" y="11108"/>
                </a:lnTo>
                <a:lnTo>
                  <a:pt x="50685" y="8733"/>
                </a:lnTo>
                <a:lnTo>
                  <a:pt x="49085" y="6587"/>
                </a:lnTo>
                <a:lnTo>
                  <a:pt x="39387" y="0"/>
                </a:lnTo>
                <a:lnTo>
                  <a:pt x="27492" y="428"/>
                </a:lnTo>
                <a:lnTo>
                  <a:pt x="21653" y="3526"/>
                </a:lnTo>
                <a:lnTo>
                  <a:pt x="14998" y="8479"/>
                </a:lnTo>
                <a:lnTo>
                  <a:pt x="6489" y="8987"/>
                </a:lnTo>
                <a:lnTo>
                  <a:pt x="0" y="5482"/>
                </a:lnTo>
                <a:lnTo>
                  <a:pt x="520" y="7946"/>
                </a:lnTo>
                <a:lnTo>
                  <a:pt x="1562" y="10320"/>
                </a:lnTo>
                <a:lnTo>
                  <a:pt x="3136" y="12441"/>
                </a:lnTo>
                <a:lnTo>
                  <a:pt x="12846" y="19009"/>
                </a:lnTo>
                <a:lnTo>
                  <a:pt x="24754" y="18568"/>
                </a:lnTo>
                <a:lnTo>
                  <a:pt x="30568" y="1548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1" name="object 4841"/>
          <p:cNvSpPr/>
          <p:nvPr/>
        </p:nvSpPr>
        <p:spPr>
          <a:xfrm>
            <a:off x="4104350" y="5416049"/>
            <a:ext cx="52247" cy="19027"/>
          </a:xfrm>
          <a:custGeom>
            <a:avLst/>
            <a:gdLst/>
            <a:ahLst/>
            <a:cxnLst/>
            <a:rect l="l" t="t" r="r" b="b"/>
            <a:pathLst>
              <a:path w="52247" h="19027">
                <a:moveTo>
                  <a:pt x="1562" y="10349"/>
                </a:moveTo>
                <a:lnTo>
                  <a:pt x="3149" y="12470"/>
                </a:lnTo>
                <a:lnTo>
                  <a:pt x="12859" y="19027"/>
                </a:lnTo>
                <a:lnTo>
                  <a:pt x="24766" y="18578"/>
                </a:lnTo>
                <a:lnTo>
                  <a:pt x="30581" y="15492"/>
                </a:lnTo>
                <a:lnTo>
                  <a:pt x="37223" y="10527"/>
                </a:lnTo>
                <a:lnTo>
                  <a:pt x="45758" y="10031"/>
                </a:lnTo>
                <a:lnTo>
                  <a:pt x="52247" y="13562"/>
                </a:lnTo>
                <a:lnTo>
                  <a:pt x="50685" y="8711"/>
                </a:lnTo>
                <a:lnTo>
                  <a:pt x="49098" y="6590"/>
                </a:lnTo>
                <a:lnTo>
                  <a:pt x="39392" y="0"/>
                </a:lnTo>
                <a:lnTo>
                  <a:pt x="27500" y="431"/>
                </a:lnTo>
                <a:lnTo>
                  <a:pt x="21653" y="3542"/>
                </a:lnTo>
                <a:lnTo>
                  <a:pt x="14998" y="8507"/>
                </a:lnTo>
                <a:lnTo>
                  <a:pt x="6489" y="9015"/>
                </a:lnTo>
                <a:lnTo>
                  <a:pt x="0" y="5523"/>
                </a:lnTo>
                <a:lnTo>
                  <a:pt x="1562" y="103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2" name="object 4842"/>
          <p:cNvSpPr/>
          <p:nvPr/>
        </p:nvSpPr>
        <p:spPr>
          <a:xfrm>
            <a:off x="4104350" y="5416049"/>
            <a:ext cx="52247" cy="19027"/>
          </a:xfrm>
          <a:custGeom>
            <a:avLst/>
            <a:gdLst/>
            <a:ahLst/>
            <a:cxnLst/>
            <a:rect l="l" t="t" r="r" b="b"/>
            <a:pathLst>
              <a:path w="52247" h="19027">
                <a:moveTo>
                  <a:pt x="30581" y="15492"/>
                </a:moveTo>
                <a:lnTo>
                  <a:pt x="37223" y="10527"/>
                </a:lnTo>
                <a:lnTo>
                  <a:pt x="45758" y="10031"/>
                </a:lnTo>
                <a:lnTo>
                  <a:pt x="52247" y="13562"/>
                </a:lnTo>
                <a:lnTo>
                  <a:pt x="51727" y="11085"/>
                </a:lnTo>
                <a:lnTo>
                  <a:pt x="50685" y="8711"/>
                </a:lnTo>
                <a:lnTo>
                  <a:pt x="49098" y="6590"/>
                </a:lnTo>
                <a:lnTo>
                  <a:pt x="39392" y="0"/>
                </a:lnTo>
                <a:lnTo>
                  <a:pt x="27500" y="431"/>
                </a:lnTo>
                <a:lnTo>
                  <a:pt x="21653" y="3542"/>
                </a:lnTo>
                <a:lnTo>
                  <a:pt x="14998" y="8507"/>
                </a:lnTo>
                <a:lnTo>
                  <a:pt x="6489" y="9015"/>
                </a:lnTo>
                <a:lnTo>
                  <a:pt x="0" y="5523"/>
                </a:lnTo>
                <a:lnTo>
                  <a:pt x="533" y="7987"/>
                </a:lnTo>
                <a:lnTo>
                  <a:pt x="1562" y="10349"/>
                </a:lnTo>
                <a:lnTo>
                  <a:pt x="3149" y="12470"/>
                </a:lnTo>
                <a:lnTo>
                  <a:pt x="12859" y="19027"/>
                </a:lnTo>
                <a:lnTo>
                  <a:pt x="24766" y="18578"/>
                </a:lnTo>
                <a:lnTo>
                  <a:pt x="30581" y="1549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3" name="object 4843"/>
          <p:cNvSpPr/>
          <p:nvPr/>
        </p:nvSpPr>
        <p:spPr>
          <a:xfrm>
            <a:off x="4095417" y="5404088"/>
            <a:ext cx="52247" cy="19051"/>
          </a:xfrm>
          <a:custGeom>
            <a:avLst/>
            <a:gdLst/>
            <a:ahLst/>
            <a:cxnLst/>
            <a:rect l="l" t="t" r="r" b="b"/>
            <a:pathLst>
              <a:path w="52247" h="19051">
                <a:moveTo>
                  <a:pt x="1549" y="10369"/>
                </a:moveTo>
                <a:lnTo>
                  <a:pt x="3149" y="12490"/>
                </a:lnTo>
                <a:lnTo>
                  <a:pt x="12866" y="19051"/>
                </a:lnTo>
                <a:lnTo>
                  <a:pt x="24768" y="18595"/>
                </a:lnTo>
                <a:lnTo>
                  <a:pt x="30581" y="15500"/>
                </a:lnTo>
                <a:lnTo>
                  <a:pt x="37236" y="10535"/>
                </a:lnTo>
                <a:lnTo>
                  <a:pt x="45758" y="10027"/>
                </a:lnTo>
                <a:lnTo>
                  <a:pt x="52247" y="13544"/>
                </a:lnTo>
                <a:lnTo>
                  <a:pt x="50685" y="8706"/>
                </a:lnTo>
                <a:lnTo>
                  <a:pt x="49085" y="6572"/>
                </a:lnTo>
                <a:lnTo>
                  <a:pt x="39381" y="0"/>
                </a:lnTo>
                <a:lnTo>
                  <a:pt x="27482" y="445"/>
                </a:lnTo>
                <a:lnTo>
                  <a:pt x="21653" y="3550"/>
                </a:lnTo>
                <a:lnTo>
                  <a:pt x="14998" y="8528"/>
                </a:lnTo>
                <a:lnTo>
                  <a:pt x="6489" y="9049"/>
                </a:lnTo>
                <a:lnTo>
                  <a:pt x="0" y="5543"/>
                </a:lnTo>
                <a:lnTo>
                  <a:pt x="1549" y="103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4" name="object 4844"/>
          <p:cNvSpPr/>
          <p:nvPr/>
        </p:nvSpPr>
        <p:spPr>
          <a:xfrm>
            <a:off x="4095417" y="5404088"/>
            <a:ext cx="52247" cy="19051"/>
          </a:xfrm>
          <a:custGeom>
            <a:avLst/>
            <a:gdLst/>
            <a:ahLst/>
            <a:cxnLst/>
            <a:rect l="l" t="t" r="r" b="b"/>
            <a:pathLst>
              <a:path w="52247" h="19051">
                <a:moveTo>
                  <a:pt x="30581" y="15500"/>
                </a:moveTo>
                <a:lnTo>
                  <a:pt x="37236" y="10535"/>
                </a:lnTo>
                <a:lnTo>
                  <a:pt x="45758" y="10027"/>
                </a:lnTo>
                <a:lnTo>
                  <a:pt x="52247" y="13544"/>
                </a:lnTo>
                <a:lnTo>
                  <a:pt x="51714" y="11081"/>
                </a:lnTo>
                <a:lnTo>
                  <a:pt x="50685" y="8706"/>
                </a:lnTo>
                <a:lnTo>
                  <a:pt x="49085" y="6572"/>
                </a:lnTo>
                <a:lnTo>
                  <a:pt x="39381" y="0"/>
                </a:lnTo>
                <a:lnTo>
                  <a:pt x="27482" y="445"/>
                </a:lnTo>
                <a:lnTo>
                  <a:pt x="21653" y="3550"/>
                </a:lnTo>
                <a:lnTo>
                  <a:pt x="14998" y="8528"/>
                </a:lnTo>
                <a:lnTo>
                  <a:pt x="6489" y="9049"/>
                </a:lnTo>
                <a:lnTo>
                  <a:pt x="0" y="5543"/>
                </a:lnTo>
                <a:lnTo>
                  <a:pt x="533" y="8007"/>
                </a:lnTo>
                <a:lnTo>
                  <a:pt x="1549" y="10369"/>
                </a:lnTo>
                <a:lnTo>
                  <a:pt x="3149" y="12490"/>
                </a:lnTo>
                <a:lnTo>
                  <a:pt x="12866" y="19051"/>
                </a:lnTo>
                <a:lnTo>
                  <a:pt x="24768" y="18595"/>
                </a:lnTo>
                <a:lnTo>
                  <a:pt x="30581" y="155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5" name="object 4845"/>
          <p:cNvSpPr/>
          <p:nvPr/>
        </p:nvSpPr>
        <p:spPr>
          <a:xfrm>
            <a:off x="4086471" y="5392134"/>
            <a:ext cx="52247" cy="19069"/>
          </a:xfrm>
          <a:custGeom>
            <a:avLst/>
            <a:gdLst/>
            <a:ahLst/>
            <a:cxnLst/>
            <a:rect l="l" t="t" r="r" b="b"/>
            <a:pathLst>
              <a:path w="52247" h="19069">
                <a:moveTo>
                  <a:pt x="1574" y="10402"/>
                </a:moveTo>
                <a:lnTo>
                  <a:pt x="3149" y="12523"/>
                </a:lnTo>
                <a:lnTo>
                  <a:pt x="12873" y="19069"/>
                </a:lnTo>
                <a:lnTo>
                  <a:pt x="24777" y="18603"/>
                </a:lnTo>
                <a:lnTo>
                  <a:pt x="30594" y="15507"/>
                </a:lnTo>
                <a:lnTo>
                  <a:pt x="37236" y="10529"/>
                </a:lnTo>
                <a:lnTo>
                  <a:pt x="45758" y="10021"/>
                </a:lnTo>
                <a:lnTo>
                  <a:pt x="52247" y="13526"/>
                </a:lnTo>
                <a:lnTo>
                  <a:pt x="50685" y="8687"/>
                </a:lnTo>
                <a:lnTo>
                  <a:pt x="49098" y="6566"/>
                </a:lnTo>
                <a:lnTo>
                  <a:pt x="39379" y="0"/>
                </a:lnTo>
                <a:lnTo>
                  <a:pt x="27481" y="447"/>
                </a:lnTo>
                <a:lnTo>
                  <a:pt x="21640" y="3556"/>
                </a:lnTo>
                <a:lnTo>
                  <a:pt x="14998" y="8547"/>
                </a:lnTo>
                <a:lnTo>
                  <a:pt x="6489" y="9068"/>
                </a:lnTo>
                <a:lnTo>
                  <a:pt x="0" y="5563"/>
                </a:lnTo>
                <a:lnTo>
                  <a:pt x="1574" y="104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6" name="object 4846"/>
          <p:cNvSpPr/>
          <p:nvPr/>
        </p:nvSpPr>
        <p:spPr>
          <a:xfrm>
            <a:off x="4086471" y="5392134"/>
            <a:ext cx="52247" cy="19069"/>
          </a:xfrm>
          <a:custGeom>
            <a:avLst/>
            <a:gdLst/>
            <a:ahLst/>
            <a:cxnLst/>
            <a:rect l="l" t="t" r="r" b="b"/>
            <a:pathLst>
              <a:path w="52247" h="19069">
                <a:moveTo>
                  <a:pt x="30594" y="15507"/>
                </a:moveTo>
                <a:lnTo>
                  <a:pt x="37236" y="10529"/>
                </a:lnTo>
                <a:lnTo>
                  <a:pt x="45758" y="10021"/>
                </a:lnTo>
                <a:lnTo>
                  <a:pt x="52247" y="13526"/>
                </a:lnTo>
                <a:lnTo>
                  <a:pt x="51727" y="11062"/>
                </a:lnTo>
                <a:lnTo>
                  <a:pt x="50685" y="8687"/>
                </a:lnTo>
                <a:lnTo>
                  <a:pt x="49098" y="6566"/>
                </a:lnTo>
                <a:lnTo>
                  <a:pt x="39379" y="0"/>
                </a:lnTo>
                <a:lnTo>
                  <a:pt x="27481" y="447"/>
                </a:lnTo>
                <a:lnTo>
                  <a:pt x="21640" y="3556"/>
                </a:lnTo>
                <a:lnTo>
                  <a:pt x="14998" y="8547"/>
                </a:lnTo>
                <a:lnTo>
                  <a:pt x="6489" y="9068"/>
                </a:lnTo>
                <a:lnTo>
                  <a:pt x="0" y="5563"/>
                </a:lnTo>
                <a:lnTo>
                  <a:pt x="520" y="8027"/>
                </a:lnTo>
                <a:lnTo>
                  <a:pt x="1574" y="10402"/>
                </a:lnTo>
                <a:lnTo>
                  <a:pt x="3149" y="12523"/>
                </a:lnTo>
                <a:lnTo>
                  <a:pt x="12873" y="19069"/>
                </a:lnTo>
                <a:lnTo>
                  <a:pt x="24777" y="18603"/>
                </a:lnTo>
                <a:lnTo>
                  <a:pt x="30594" y="1550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7" name="object 4847"/>
          <p:cNvSpPr/>
          <p:nvPr/>
        </p:nvSpPr>
        <p:spPr>
          <a:xfrm>
            <a:off x="4077514" y="5380187"/>
            <a:ext cx="52260" cy="19085"/>
          </a:xfrm>
          <a:custGeom>
            <a:avLst/>
            <a:gdLst/>
            <a:ahLst/>
            <a:cxnLst/>
            <a:rect l="l" t="t" r="r" b="b"/>
            <a:pathLst>
              <a:path w="52260" h="19085">
                <a:moveTo>
                  <a:pt x="1574" y="10427"/>
                </a:moveTo>
                <a:lnTo>
                  <a:pt x="3162" y="12548"/>
                </a:lnTo>
                <a:lnTo>
                  <a:pt x="12887" y="19085"/>
                </a:lnTo>
                <a:lnTo>
                  <a:pt x="24795" y="18606"/>
                </a:lnTo>
                <a:lnTo>
                  <a:pt x="30594" y="15507"/>
                </a:lnTo>
                <a:lnTo>
                  <a:pt x="37236" y="10528"/>
                </a:lnTo>
                <a:lnTo>
                  <a:pt x="45770" y="10008"/>
                </a:lnTo>
                <a:lnTo>
                  <a:pt x="52260" y="13525"/>
                </a:lnTo>
                <a:lnTo>
                  <a:pt x="50685" y="8674"/>
                </a:lnTo>
                <a:lnTo>
                  <a:pt x="49098" y="6553"/>
                </a:lnTo>
                <a:lnTo>
                  <a:pt x="39374" y="0"/>
                </a:lnTo>
                <a:lnTo>
                  <a:pt x="27471" y="461"/>
                </a:lnTo>
                <a:lnTo>
                  <a:pt x="21640" y="3569"/>
                </a:lnTo>
                <a:lnTo>
                  <a:pt x="15011" y="8547"/>
                </a:lnTo>
                <a:lnTo>
                  <a:pt x="6502" y="9080"/>
                </a:lnTo>
                <a:lnTo>
                  <a:pt x="0" y="5588"/>
                </a:lnTo>
                <a:lnTo>
                  <a:pt x="1574" y="104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8" name="object 4848"/>
          <p:cNvSpPr/>
          <p:nvPr/>
        </p:nvSpPr>
        <p:spPr>
          <a:xfrm>
            <a:off x="4077514" y="5380187"/>
            <a:ext cx="52260" cy="19085"/>
          </a:xfrm>
          <a:custGeom>
            <a:avLst/>
            <a:gdLst/>
            <a:ahLst/>
            <a:cxnLst/>
            <a:rect l="l" t="t" r="r" b="b"/>
            <a:pathLst>
              <a:path w="52260" h="19085">
                <a:moveTo>
                  <a:pt x="30594" y="15507"/>
                </a:moveTo>
                <a:lnTo>
                  <a:pt x="37236" y="10528"/>
                </a:lnTo>
                <a:lnTo>
                  <a:pt x="45770" y="10008"/>
                </a:lnTo>
                <a:lnTo>
                  <a:pt x="52260" y="13525"/>
                </a:lnTo>
                <a:lnTo>
                  <a:pt x="51727" y="11062"/>
                </a:lnTo>
                <a:lnTo>
                  <a:pt x="50685" y="8674"/>
                </a:lnTo>
                <a:lnTo>
                  <a:pt x="49098" y="6553"/>
                </a:lnTo>
                <a:lnTo>
                  <a:pt x="39374" y="0"/>
                </a:lnTo>
                <a:lnTo>
                  <a:pt x="27471" y="461"/>
                </a:lnTo>
                <a:lnTo>
                  <a:pt x="21640" y="3569"/>
                </a:lnTo>
                <a:lnTo>
                  <a:pt x="15011" y="8547"/>
                </a:lnTo>
                <a:lnTo>
                  <a:pt x="6502" y="9080"/>
                </a:lnTo>
                <a:lnTo>
                  <a:pt x="0" y="5588"/>
                </a:lnTo>
                <a:lnTo>
                  <a:pt x="520" y="8052"/>
                </a:lnTo>
                <a:lnTo>
                  <a:pt x="1574" y="10427"/>
                </a:lnTo>
                <a:lnTo>
                  <a:pt x="3162" y="12548"/>
                </a:lnTo>
                <a:lnTo>
                  <a:pt x="12887" y="19085"/>
                </a:lnTo>
                <a:lnTo>
                  <a:pt x="24795" y="18606"/>
                </a:lnTo>
                <a:lnTo>
                  <a:pt x="30594" y="1550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9" name="object 4849"/>
          <p:cNvSpPr/>
          <p:nvPr/>
        </p:nvSpPr>
        <p:spPr>
          <a:xfrm>
            <a:off x="4068554" y="5368237"/>
            <a:ext cx="52260" cy="19108"/>
          </a:xfrm>
          <a:custGeom>
            <a:avLst/>
            <a:gdLst/>
            <a:ahLst/>
            <a:cxnLst/>
            <a:rect l="l" t="t" r="r" b="b"/>
            <a:pathLst>
              <a:path w="52260" h="19108">
                <a:moveTo>
                  <a:pt x="1562" y="10456"/>
                </a:moveTo>
                <a:lnTo>
                  <a:pt x="3162" y="12564"/>
                </a:lnTo>
                <a:lnTo>
                  <a:pt x="12885" y="19108"/>
                </a:lnTo>
                <a:lnTo>
                  <a:pt x="24785" y="18635"/>
                </a:lnTo>
                <a:lnTo>
                  <a:pt x="30606" y="15523"/>
                </a:lnTo>
                <a:lnTo>
                  <a:pt x="37249" y="10545"/>
                </a:lnTo>
                <a:lnTo>
                  <a:pt x="45758" y="10012"/>
                </a:lnTo>
                <a:lnTo>
                  <a:pt x="52260" y="13517"/>
                </a:lnTo>
                <a:lnTo>
                  <a:pt x="50685" y="8678"/>
                </a:lnTo>
                <a:lnTo>
                  <a:pt x="49098" y="6557"/>
                </a:lnTo>
                <a:lnTo>
                  <a:pt x="39368" y="0"/>
                </a:lnTo>
                <a:lnTo>
                  <a:pt x="27470" y="468"/>
                </a:lnTo>
                <a:lnTo>
                  <a:pt x="21640" y="3585"/>
                </a:lnTo>
                <a:lnTo>
                  <a:pt x="15011" y="8577"/>
                </a:lnTo>
                <a:lnTo>
                  <a:pt x="6489" y="9110"/>
                </a:lnTo>
                <a:lnTo>
                  <a:pt x="0" y="5617"/>
                </a:lnTo>
                <a:lnTo>
                  <a:pt x="1562" y="104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0" name="object 4850"/>
          <p:cNvSpPr/>
          <p:nvPr/>
        </p:nvSpPr>
        <p:spPr>
          <a:xfrm>
            <a:off x="4068554" y="5368237"/>
            <a:ext cx="52260" cy="19108"/>
          </a:xfrm>
          <a:custGeom>
            <a:avLst/>
            <a:gdLst/>
            <a:ahLst/>
            <a:cxnLst/>
            <a:rect l="l" t="t" r="r" b="b"/>
            <a:pathLst>
              <a:path w="52260" h="19108">
                <a:moveTo>
                  <a:pt x="30606" y="15523"/>
                </a:moveTo>
                <a:lnTo>
                  <a:pt x="37249" y="10545"/>
                </a:lnTo>
                <a:lnTo>
                  <a:pt x="45758" y="10012"/>
                </a:lnTo>
                <a:lnTo>
                  <a:pt x="52260" y="13517"/>
                </a:lnTo>
                <a:lnTo>
                  <a:pt x="51727" y="11066"/>
                </a:lnTo>
                <a:lnTo>
                  <a:pt x="50685" y="8678"/>
                </a:lnTo>
                <a:lnTo>
                  <a:pt x="49098" y="6557"/>
                </a:lnTo>
                <a:lnTo>
                  <a:pt x="39368" y="0"/>
                </a:lnTo>
                <a:lnTo>
                  <a:pt x="27470" y="468"/>
                </a:lnTo>
                <a:lnTo>
                  <a:pt x="21640" y="3585"/>
                </a:lnTo>
                <a:lnTo>
                  <a:pt x="15011" y="8577"/>
                </a:lnTo>
                <a:lnTo>
                  <a:pt x="6489" y="9110"/>
                </a:lnTo>
                <a:lnTo>
                  <a:pt x="0" y="5617"/>
                </a:lnTo>
                <a:lnTo>
                  <a:pt x="520" y="8081"/>
                </a:lnTo>
                <a:lnTo>
                  <a:pt x="1562" y="10456"/>
                </a:lnTo>
                <a:lnTo>
                  <a:pt x="3162" y="12564"/>
                </a:lnTo>
                <a:lnTo>
                  <a:pt x="12885" y="19108"/>
                </a:lnTo>
                <a:lnTo>
                  <a:pt x="24785" y="18635"/>
                </a:lnTo>
                <a:lnTo>
                  <a:pt x="30606" y="1552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1" name="object 4851"/>
          <p:cNvSpPr/>
          <p:nvPr/>
        </p:nvSpPr>
        <p:spPr>
          <a:xfrm>
            <a:off x="4059580" y="5356301"/>
            <a:ext cx="52273" cy="19124"/>
          </a:xfrm>
          <a:custGeom>
            <a:avLst/>
            <a:gdLst/>
            <a:ahLst/>
            <a:cxnLst/>
            <a:rect l="l" t="t" r="r" b="b"/>
            <a:pathLst>
              <a:path w="52273" h="19124">
                <a:moveTo>
                  <a:pt x="1574" y="10472"/>
                </a:moveTo>
                <a:lnTo>
                  <a:pt x="3175" y="12593"/>
                </a:lnTo>
                <a:lnTo>
                  <a:pt x="12902" y="19124"/>
                </a:lnTo>
                <a:lnTo>
                  <a:pt x="24807" y="18636"/>
                </a:lnTo>
                <a:lnTo>
                  <a:pt x="30619" y="15526"/>
                </a:lnTo>
                <a:lnTo>
                  <a:pt x="37261" y="10535"/>
                </a:lnTo>
                <a:lnTo>
                  <a:pt x="45770" y="10002"/>
                </a:lnTo>
                <a:lnTo>
                  <a:pt x="52273" y="13507"/>
                </a:lnTo>
                <a:lnTo>
                  <a:pt x="50698" y="8668"/>
                </a:lnTo>
                <a:lnTo>
                  <a:pt x="49098" y="6548"/>
                </a:lnTo>
                <a:lnTo>
                  <a:pt x="39368" y="0"/>
                </a:lnTo>
                <a:lnTo>
                  <a:pt x="27473" y="480"/>
                </a:lnTo>
                <a:lnTo>
                  <a:pt x="21653" y="3601"/>
                </a:lnTo>
                <a:lnTo>
                  <a:pt x="15024" y="8592"/>
                </a:lnTo>
                <a:lnTo>
                  <a:pt x="6502" y="9126"/>
                </a:lnTo>
                <a:lnTo>
                  <a:pt x="0" y="5646"/>
                </a:lnTo>
                <a:lnTo>
                  <a:pt x="1574" y="104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2" name="object 4852"/>
          <p:cNvSpPr/>
          <p:nvPr/>
        </p:nvSpPr>
        <p:spPr>
          <a:xfrm>
            <a:off x="4059580" y="5356301"/>
            <a:ext cx="52273" cy="19124"/>
          </a:xfrm>
          <a:custGeom>
            <a:avLst/>
            <a:gdLst/>
            <a:ahLst/>
            <a:cxnLst/>
            <a:rect l="l" t="t" r="r" b="b"/>
            <a:pathLst>
              <a:path w="52273" h="19124">
                <a:moveTo>
                  <a:pt x="30619" y="15526"/>
                </a:moveTo>
                <a:lnTo>
                  <a:pt x="37261" y="10535"/>
                </a:lnTo>
                <a:lnTo>
                  <a:pt x="45770" y="10002"/>
                </a:lnTo>
                <a:lnTo>
                  <a:pt x="52273" y="13507"/>
                </a:lnTo>
                <a:lnTo>
                  <a:pt x="51739" y="11043"/>
                </a:lnTo>
                <a:lnTo>
                  <a:pt x="50698" y="8668"/>
                </a:lnTo>
                <a:lnTo>
                  <a:pt x="49098" y="6548"/>
                </a:lnTo>
                <a:lnTo>
                  <a:pt x="39368" y="0"/>
                </a:lnTo>
                <a:lnTo>
                  <a:pt x="27473" y="480"/>
                </a:lnTo>
                <a:lnTo>
                  <a:pt x="21653" y="3601"/>
                </a:lnTo>
                <a:lnTo>
                  <a:pt x="15024" y="8592"/>
                </a:lnTo>
                <a:lnTo>
                  <a:pt x="6502" y="9126"/>
                </a:lnTo>
                <a:lnTo>
                  <a:pt x="0" y="5646"/>
                </a:lnTo>
                <a:lnTo>
                  <a:pt x="533" y="8110"/>
                </a:lnTo>
                <a:lnTo>
                  <a:pt x="1574" y="10472"/>
                </a:lnTo>
                <a:lnTo>
                  <a:pt x="3175" y="12593"/>
                </a:lnTo>
                <a:lnTo>
                  <a:pt x="12902" y="19124"/>
                </a:lnTo>
                <a:lnTo>
                  <a:pt x="24807" y="18636"/>
                </a:lnTo>
                <a:lnTo>
                  <a:pt x="30619" y="1552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3" name="object 4853"/>
          <p:cNvSpPr/>
          <p:nvPr/>
        </p:nvSpPr>
        <p:spPr>
          <a:xfrm>
            <a:off x="4050610" y="5344375"/>
            <a:ext cx="52260" cy="19134"/>
          </a:xfrm>
          <a:custGeom>
            <a:avLst/>
            <a:gdLst/>
            <a:ahLst/>
            <a:cxnLst/>
            <a:rect l="l" t="t" r="r" b="b"/>
            <a:pathLst>
              <a:path w="52260" h="19134">
                <a:moveTo>
                  <a:pt x="1574" y="10498"/>
                </a:moveTo>
                <a:lnTo>
                  <a:pt x="3175" y="12606"/>
                </a:lnTo>
                <a:lnTo>
                  <a:pt x="12908" y="19134"/>
                </a:lnTo>
                <a:lnTo>
                  <a:pt x="24817" y="18637"/>
                </a:lnTo>
                <a:lnTo>
                  <a:pt x="30619" y="15527"/>
                </a:lnTo>
                <a:lnTo>
                  <a:pt x="37249" y="10536"/>
                </a:lnTo>
                <a:lnTo>
                  <a:pt x="45758" y="10003"/>
                </a:lnTo>
                <a:lnTo>
                  <a:pt x="52260" y="13495"/>
                </a:lnTo>
                <a:lnTo>
                  <a:pt x="50698" y="8669"/>
                </a:lnTo>
                <a:lnTo>
                  <a:pt x="49098" y="6536"/>
                </a:lnTo>
                <a:lnTo>
                  <a:pt x="39358" y="0"/>
                </a:lnTo>
                <a:lnTo>
                  <a:pt x="27464" y="485"/>
                </a:lnTo>
                <a:lnTo>
                  <a:pt x="21640" y="3615"/>
                </a:lnTo>
                <a:lnTo>
                  <a:pt x="15011" y="8606"/>
                </a:lnTo>
                <a:lnTo>
                  <a:pt x="6489" y="9139"/>
                </a:lnTo>
                <a:lnTo>
                  <a:pt x="0" y="5660"/>
                </a:lnTo>
                <a:lnTo>
                  <a:pt x="1574" y="104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4" name="object 4854"/>
          <p:cNvSpPr/>
          <p:nvPr/>
        </p:nvSpPr>
        <p:spPr>
          <a:xfrm>
            <a:off x="4050610" y="5344375"/>
            <a:ext cx="52260" cy="19134"/>
          </a:xfrm>
          <a:custGeom>
            <a:avLst/>
            <a:gdLst/>
            <a:ahLst/>
            <a:cxnLst/>
            <a:rect l="l" t="t" r="r" b="b"/>
            <a:pathLst>
              <a:path w="52260" h="19134">
                <a:moveTo>
                  <a:pt x="30619" y="15527"/>
                </a:moveTo>
                <a:lnTo>
                  <a:pt x="37249" y="10536"/>
                </a:lnTo>
                <a:lnTo>
                  <a:pt x="45758" y="10003"/>
                </a:lnTo>
                <a:lnTo>
                  <a:pt x="52260" y="13495"/>
                </a:lnTo>
                <a:lnTo>
                  <a:pt x="51739" y="11032"/>
                </a:lnTo>
                <a:lnTo>
                  <a:pt x="50698" y="8669"/>
                </a:lnTo>
                <a:lnTo>
                  <a:pt x="49098" y="6536"/>
                </a:lnTo>
                <a:lnTo>
                  <a:pt x="39358" y="0"/>
                </a:lnTo>
                <a:lnTo>
                  <a:pt x="27464" y="485"/>
                </a:lnTo>
                <a:lnTo>
                  <a:pt x="21640" y="3615"/>
                </a:lnTo>
                <a:lnTo>
                  <a:pt x="15011" y="8606"/>
                </a:lnTo>
                <a:lnTo>
                  <a:pt x="6489" y="9139"/>
                </a:lnTo>
                <a:lnTo>
                  <a:pt x="0" y="5660"/>
                </a:lnTo>
                <a:lnTo>
                  <a:pt x="533" y="8123"/>
                </a:lnTo>
                <a:lnTo>
                  <a:pt x="1574" y="10498"/>
                </a:lnTo>
                <a:lnTo>
                  <a:pt x="3175" y="12606"/>
                </a:lnTo>
                <a:lnTo>
                  <a:pt x="12908" y="19134"/>
                </a:lnTo>
                <a:lnTo>
                  <a:pt x="24817" y="18637"/>
                </a:lnTo>
                <a:lnTo>
                  <a:pt x="30619" y="1552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5" name="object 4855"/>
          <p:cNvSpPr/>
          <p:nvPr/>
        </p:nvSpPr>
        <p:spPr>
          <a:xfrm>
            <a:off x="4041622" y="5332450"/>
            <a:ext cx="52285" cy="19154"/>
          </a:xfrm>
          <a:custGeom>
            <a:avLst/>
            <a:gdLst/>
            <a:ahLst/>
            <a:cxnLst/>
            <a:rect l="l" t="t" r="r" b="b"/>
            <a:pathLst>
              <a:path w="52285" h="19154">
                <a:moveTo>
                  <a:pt x="1587" y="10516"/>
                </a:moveTo>
                <a:lnTo>
                  <a:pt x="3187" y="12637"/>
                </a:lnTo>
                <a:lnTo>
                  <a:pt x="12932" y="19154"/>
                </a:lnTo>
                <a:lnTo>
                  <a:pt x="24832" y="18649"/>
                </a:lnTo>
                <a:lnTo>
                  <a:pt x="30632" y="15533"/>
                </a:lnTo>
                <a:lnTo>
                  <a:pt x="37261" y="10529"/>
                </a:lnTo>
                <a:lnTo>
                  <a:pt x="45770" y="9996"/>
                </a:lnTo>
                <a:lnTo>
                  <a:pt x="52285" y="13488"/>
                </a:lnTo>
                <a:lnTo>
                  <a:pt x="50698" y="8650"/>
                </a:lnTo>
                <a:lnTo>
                  <a:pt x="49110" y="6541"/>
                </a:lnTo>
                <a:lnTo>
                  <a:pt x="39371" y="0"/>
                </a:lnTo>
                <a:lnTo>
                  <a:pt x="27476" y="489"/>
                </a:lnTo>
                <a:lnTo>
                  <a:pt x="21653" y="3620"/>
                </a:lnTo>
                <a:lnTo>
                  <a:pt x="15024" y="8611"/>
                </a:lnTo>
                <a:lnTo>
                  <a:pt x="6502" y="9158"/>
                </a:lnTo>
                <a:lnTo>
                  <a:pt x="0" y="5678"/>
                </a:lnTo>
                <a:lnTo>
                  <a:pt x="1587" y="105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6" name="object 4856"/>
          <p:cNvSpPr/>
          <p:nvPr/>
        </p:nvSpPr>
        <p:spPr>
          <a:xfrm>
            <a:off x="4041622" y="5332450"/>
            <a:ext cx="52285" cy="19154"/>
          </a:xfrm>
          <a:custGeom>
            <a:avLst/>
            <a:gdLst/>
            <a:ahLst/>
            <a:cxnLst/>
            <a:rect l="l" t="t" r="r" b="b"/>
            <a:pathLst>
              <a:path w="52285" h="19154">
                <a:moveTo>
                  <a:pt x="30632" y="15533"/>
                </a:moveTo>
                <a:lnTo>
                  <a:pt x="37261" y="10529"/>
                </a:lnTo>
                <a:lnTo>
                  <a:pt x="45770" y="9996"/>
                </a:lnTo>
                <a:lnTo>
                  <a:pt x="52285" y="13488"/>
                </a:lnTo>
                <a:lnTo>
                  <a:pt x="51752" y="11024"/>
                </a:lnTo>
                <a:lnTo>
                  <a:pt x="50698" y="8650"/>
                </a:lnTo>
                <a:lnTo>
                  <a:pt x="49110" y="6541"/>
                </a:lnTo>
                <a:lnTo>
                  <a:pt x="39371" y="0"/>
                </a:lnTo>
                <a:lnTo>
                  <a:pt x="27476" y="489"/>
                </a:lnTo>
                <a:lnTo>
                  <a:pt x="21653" y="3620"/>
                </a:lnTo>
                <a:lnTo>
                  <a:pt x="15024" y="8611"/>
                </a:lnTo>
                <a:lnTo>
                  <a:pt x="6502" y="9158"/>
                </a:lnTo>
                <a:lnTo>
                  <a:pt x="0" y="5678"/>
                </a:lnTo>
                <a:lnTo>
                  <a:pt x="533" y="8154"/>
                </a:lnTo>
                <a:lnTo>
                  <a:pt x="1587" y="10516"/>
                </a:lnTo>
                <a:lnTo>
                  <a:pt x="3187" y="12637"/>
                </a:lnTo>
                <a:lnTo>
                  <a:pt x="12932" y="19154"/>
                </a:lnTo>
                <a:lnTo>
                  <a:pt x="24832" y="18649"/>
                </a:lnTo>
                <a:lnTo>
                  <a:pt x="30632" y="1553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7" name="object 4857"/>
          <p:cNvSpPr/>
          <p:nvPr/>
        </p:nvSpPr>
        <p:spPr>
          <a:xfrm>
            <a:off x="4032639" y="5320529"/>
            <a:ext cx="52285" cy="19164"/>
          </a:xfrm>
          <a:custGeom>
            <a:avLst/>
            <a:gdLst/>
            <a:ahLst/>
            <a:cxnLst/>
            <a:rect l="l" t="t" r="r" b="b"/>
            <a:pathLst>
              <a:path w="52285" h="19164">
                <a:moveTo>
                  <a:pt x="1574" y="10531"/>
                </a:moveTo>
                <a:lnTo>
                  <a:pt x="3175" y="12652"/>
                </a:lnTo>
                <a:lnTo>
                  <a:pt x="12925" y="19164"/>
                </a:lnTo>
                <a:lnTo>
                  <a:pt x="24833" y="18653"/>
                </a:lnTo>
                <a:lnTo>
                  <a:pt x="30632" y="15535"/>
                </a:lnTo>
                <a:lnTo>
                  <a:pt x="37261" y="10531"/>
                </a:lnTo>
                <a:lnTo>
                  <a:pt x="45770" y="9985"/>
                </a:lnTo>
                <a:lnTo>
                  <a:pt x="52285" y="13477"/>
                </a:lnTo>
                <a:lnTo>
                  <a:pt x="50698" y="8639"/>
                </a:lnTo>
                <a:lnTo>
                  <a:pt x="49098" y="6531"/>
                </a:lnTo>
                <a:lnTo>
                  <a:pt x="39358" y="0"/>
                </a:lnTo>
                <a:lnTo>
                  <a:pt x="27464" y="497"/>
                </a:lnTo>
                <a:lnTo>
                  <a:pt x="21640" y="3635"/>
                </a:lnTo>
                <a:lnTo>
                  <a:pt x="15011" y="8626"/>
                </a:lnTo>
                <a:lnTo>
                  <a:pt x="6502" y="9185"/>
                </a:lnTo>
                <a:lnTo>
                  <a:pt x="0" y="5705"/>
                </a:lnTo>
                <a:lnTo>
                  <a:pt x="1574" y="105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8" name="object 4858"/>
          <p:cNvSpPr/>
          <p:nvPr/>
        </p:nvSpPr>
        <p:spPr>
          <a:xfrm>
            <a:off x="4032639" y="5320529"/>
            <a:ext cx="52285" cy="19164"/>
          </a:xfrm>
          <a:custGeom>
            <a:avLst/>
            <a:gdLst/>
            <a:ahLst/>
            <a:cxnLst/>
            <a:rect l="l" t="t" r="r" b="b"/>
            <a:pathLst>
              <a:path w="52285" h="19164">
                <a:moveTo>
                  <a:pt x="30632" y="15535"/>
                </a:moveTo>
                <a:lnTo>
                  <a:pt x="37261" y="10531"/>
                </a:lnTo>
                <a:lnTo>
                  <a:pt x="45770" y="9985"/>
                </a:lnTo>
                <a:lnTo>
                  <a:pt x="52285" y="13477"/>
                </a:lnTo>
                <a:lnTo>
                  <a:pt x="51739" y="11014"/>
                </a:lnTo>
                <a:lnTo>
                  <a:pt x="50698" y="8639"/>
                </a:lnTo>
                <a:lnTo>
                  <a:pt x="49098" y="6531"/>
                </a:lnTo>
                <a:lnTo>
                  <a:pt x="39358" y="0"/>
                </a:lnTo>
                <a:lnTo>
                  <a:pt x="27464" y="497"/>
                </a:lnTo>
                <a:lnTo>
                  <a:pt x="21640" y="3635"/>
                </a:lnTo>
                <a:lnTo>
                  <a:pt x="15011" y="8626"/>
                </a:lnTo>
                <a:lnTo>
                  <a:pt x="6502" y="9185"/>
                </a:lnTo>
                <a:lnTo>
                  <a:pt x="0" y="5705"/>
                </a:lnTo>
                <a:lnTo>
                  <a:pt x="533" y="8169"/>
                </a:lnTo>
                <a:lnTo>
                  <a:pt x="1574" y="10531"/>
                </a:lnTo>
                <a:lnTo>
                  <a:pt x="3175" y="12652"/>
                </a:lnTo>
                <a:lnTo>
                  <a:pt x="12925" y="19164"/>
                </a:lnTo>
                <a:lnTo>
                  <a:pt x="24833" y="18653"/>
                </a:lnTo>
                <a:lnTo>
                  <a:pt x="30632" y="155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9" name="object 4859"/>
          <p:cNvSpPr/>
          <p:nvPr/>
        </p:nvSpPr>
        <p:spPr>
          <a:xfrm>
            <a:off x="4023636" y="5308609"/>
            <a:ext cx="52285" cy="19184"/>
          </a:xfrm>
          <a:custGeom>
            <a:avLst/>
            <a:gdLst/>
            <a:ahLst/>
            <a:cxnLst/>
            <a:rect l="l" t="t" r="r" b="b"/>
            <a:pathLst>
              <a:path w="52285" h="19184">
                <a:moveTo>
                  <a:pt x="1587" y="10571"/>
                </a:moveTo>
                <a:lnTo>
                  <a:pt x="3187" y="12679"/>
                </a:lnTo>
                <a:lnTo>
                  <a:pt x="12938" y="19184"/>
                </a:lnTo>
                <a:lnTo>
                  <a:pt x="24837" y="18675"/>
                </a:lnTo>
                <a:lnTo>
                  <a:pt x="30645" y="15550"/>
                </a:lnTo>
                <a:lnTo>
                  <a:pt x="37261" y="10546"/>
                </a:lnTo>
                <a:lnTo>
                  <a:pt x="45770" y="9987"/>
                </a:lnTo>
                <a:lnTo>
                  <a:pt x="52285" y="13480"/>
                </a:lnTo>
                <a:lnTo>
                  <a:pt x="50711" y="8654"/>
                </a:lnTo>
                <a:lnTo>
                  <a:pt x="49098" y="6520"/>
                </a:lnTo>
                <a:lnTo>
                  <a:pt x="39348" y="0"/>
                </a:lnTo>
                <a:lnTo>
                  <a:pt x="27448" y="512"/>
                </a:lnTo>
                <a:lnTo>
                  <a:pt x="21653" y="3637"/>
                </a:lnTo>
                <a:lnTo>
                  <a:pt x="15024" y="8654"/>
                </a:lnTo>
                <a:lnTo>
                  <a:pt x="6515" y="9212"/>
                </a:lnTo>
                <a:lnTo>
                  <a:pt x="0" y="5733"/>
                </a:lnTo>
                <a:lnTo>
                  <a:pt x="1587" y="105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0" name="object 4860"/>
          <p:cNvSpPr/>
          <p:nvPr/>
        </p:nvSpPr>
        <p:spPr>
          <a:xfrm>
            <a:off x="4023636" y="5308609"/>
            <a:ext cx="52285" cy="19184"/>
          </a:xfrm>
          <a:custGeom>
            <a:avLst/>
            <a:gdLst/>
            <a:ahLst/>
            <a:cxnLst/>
            <a:rect l="l" t="t" r="r" b="b"/>
            <a:pathLst>
              <a:path w="52285" h="19184">
                <a:moveTo>
                  <a:pt x="30645" y="15550"/>
                </a:moveTo>
                <a:lnTo>
                  <a:pt x="37261" y="10546"/>
                </a:lnTo>
                <a:lnTo>
                  <a:pt x="45770" y="9987"/>
                </a:lnTo>
                <a:lnTo>
                  <a:pt x="52285" y="13480"/>
                </a:lnTo>
                <a:lnTo>
                  <a:pt x="51752" y="11016"/>
                </a:lnTo>
                <a:lnTo>
                  <a:pt x="50711" y="8654"/>
                </a:lnTo>
                <a:lnTo>
                  <a:pt x="49098" y="6520"/>
                </a:lnTo>
                <a:lnTo>
                  <a:pt x="39348" y="0"/>
                </a:lnTo>
                <a:lnTo>
                  <a:pt x="27448" y="512"/>
                </a:lnTo>
                <a:lnTo>
                  <a:pt x="21653" y="3637"/>
                </a:lnTo>
                <a:lnTo>
                  <a:pt x="15024" y="8654"/>
                </a:lnTo>
                <a:lnTo>
                  <a:pt x="6515" y="9212"/>
                </a:lnTo>
                <a:lnTo>
                  <a:pt x="0" y="5733"/>
                </a:lnTo>
                <a:lnTo>
                  <a:pt x="546" y="8196"/>
                </a:lnTo>
                <a:lnTo>
                  <a:pt x="1587" y="10571"/>
                </a:lnTo>
                <a:lnTo>
                  <a:pt x="3187" y="12679"/>
                </a:lnTo>
                <a:lnTo>
                  <a:pt x="12938" y="19184"/>
                </a:lnTo>
                <a:lnTo>
                  <a:pt x="24837" y="18675"/>
                </a:lnTo>
                <a:lnTo>
                  <a:pt x="30645" y="155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1" name="object 4861"/>
          <p:cNvSpPr/>
          <p:nvPr/>
        </p:nvSpPr>
        <p:spPr>
          <a:xfrm>
            <a:off x="4014640" y="5296705"/>
            <a:ext cx="52285" cy="19193"/>
          </a:xfrm>
          <a:custGeom>
            <a:avLst/>
            <a:gdLst/>
            <a:ahLst/>
            <a:cxnLst/>
            <a:rect l="l" t="t" r="r" b="b"/>
            <a:pathLst>
              <a:path w="52285" h="19193">
                <a:moveTo>
                  <a:pt x="1587" y="10578"/>
                </a:moveTo>
                <a:lnTo>
                  <a:pt x="3187" y="12686"/>
                </a:lnTo>
                <a:lnTo>
                  <a:pt x="12938" y="19193"/>
                </a:lnTo>
                <a:lnTo>
                  <a:pt x="24845" y="18670"/>
                </a:lnTo>
                <a:lnTo>
                  <a:pt x="30645" y="15544"/>
                </a:lnTo>
                <a:lnTo>
                  <a:pt x="37261" y="10540"/>
                </a:lnTo>
                <a:lnTo>
                  <a:pt x="45770" y="9981"/>
                </a:lnTo>
                <a:lnTo>
                  <a:pt x="52285" y="13461"/>
                </a:lnTo>
                <a:lnTo>
                  <a:pt x="50698" y="8635"/>
                </a:lnTo>
                <a:lnTo>
                  <a:pt x="49098" y="6514"/>
                </a:lnTo>
                <a:lnTo>
                  <a:pt x="39340" y="0"/>
                </a:lnTo>
                <a:lnTo>
                  <a:pt x="27435" y="513"/>
                </a:lnTo>
                <a:lnTo>
                  <a:pt x="21628" y="3644"/>
                </a:lnTo>
                <a:lnTo>
                  <a:pt x="15011" y="8660"/>
                </a:lnTo>
                <a:lnTo>
                  <a:pt x="6502" y="9219"/>
                </a:lnTo>
                <a:lnTo>
                  <a:pt x="0" y="5752"/>
                </a:lnTo>
                <a:lnTo>
                  <a:pt x="1587" y="105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2" name="object 4862"/>
          <p:cNvSpPr/>
          <p:nvPr/>
        </p:nvSpPr>
        <p:spPr>
          <a:xfrm>
            <a:off x="4014640" y="5296705"/>
            <a:ext cx="52285" cy="19193"/>
          </a:xfrm>
          <a:custGeom>
            <a:avLst/>
            <a:gdLst/>
            <a:ahLst/>
            <a:cxnLst/>
            <a:rect l="l" t="t" r="r" b="b"/>
            <a:pathLst>
              <a:path w="52285" h="19193">
                <a:moveTo>
                  <a:pt x="30645" y="15544"/>
                </a:moveTo>
                <a:lnTo>
                  <a:pt x="37261" y="10540"/>
                </a:lnTo>
                <a:lnTo>
                  <a:pt x="45770" y="9981"/>
                </a:lnTo>
                <a:lnTo>
                  <a:pt x="52285" y="13461"/>
                </a:lnTo>
                <a:lnTo>
                  <a:pt x="51752" y="10997"/>
                </a:lnTo>
                <a:lnTo>
                  <a:pt x="50698" y="8635"/>
                </a:lnTo>
                <a:lnTo>
                  <a:pt x="49098" y="6514"/>
                </a:lnTo>
                <a:lnTo>
                  <a:pt x="39340" y="0"/>
                </a:lnTo>
                <a:lnTo>
                  <a:pt x="27435" y="513"/>
                </a:lnTo>
                <a:lnTo>
                  <a:pt x="21628" y="3644"/>
                </a:lnTo>
                <a:lnTo>
                  <a:pt x="15011" y="8660"/>
                </a:lnTo>
                <a:lnTo>
                  <a:pt x="6502" y="9219"/>
                </a:lnTo>
                <a:lnTo>
                  <a:pt x="0" y="5752"/>
                </a:lnTo>
                <a:lnTo>
                  <a:pt x="533" y="8216"/>
                </a:lnTo>
                <a:lnTo>
                  <a:pt x="1587" y="10578"/>
                </a:lnTo>
                <a:lnTo>
                  <a:pt x="3187" y="12686"/>
                </a:lnTo>
                <a:lnTo>
                  <a:pt x="12938" y="19193"/>
                </a:lnTo>
                <a:lnTo>
                  <a:pt x="24845" y="18670"/>
                </a:lnTo>
                <a:lnTo>
                  <a:pt x="30645" y="1554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3" name="object 4863"/>
          <p:cNvSpPr/>
          <p:nvPr/>
        </p:nvSpPr>
        <p:spPr>
          <a:xfrm>
            <a:off x="4005616" y="5284795"/>
            <a:ext cx="52311" cy="19221"/>
          </a:xfrm>
          <a:custGeom>
            <a:avLst/>
            <a:gdLst/>
            <a:ahLst/>
            <a:cxnLst/>
            <a:rect l="l" t="t" r="r" b="b"/>
            <a:pathLst>
              <a:path w="52311" h="19221">
                <a:moveTo>
                  <a:pt x="1600" y="10616"/>
                </a:moveTo>
                <a:lnTo>
                  <a:pt x="3213" y="12724"/>
                </a:lnTo>
                <a:lnTo>
                  <a:pt x="12968" y="19221"/>
                </a:lnTo>
                <a:lnTo>
                  <a:pt x="24869" y="18686"/>
                </a:lnTo>
                <a:lnTo>
                  <a:pt x="30657" y="15556"/>
                </a:lnTo>
                <a:lnTo>
                  <a:pt x="37287" y="10540"/>
                </a:lnTo>
                <a:lnTo>
                  <a:pt x="45796" y="9993"/>
                </a:lnTo>
                <a:lnTo>
                  <a:pt x="52311" y="13461"/>
                </a:lnTo>
                <a:lnTo>
                  <a:pt x="50711" y="8635"/>
                </a:lnTo>
                <a:lnTo>
                  <a:pt x="49098" y="6514"/>
                </a:lnTo>
                <a:lnTo>
                  <a:pt x="39351" y="0"/>
                </a:lnTo>
                <a:lnTo>
                  <a:pt x="27449" y="521"/>
                </a:lnTo>
                <a:lnTo>
                  <a:pt x="21640" y="3656"/>
                </a:lnTo>
                <a:lnTo>
                  <a:pt x="15036" y="8673"/>
                </a:lnTo>
                <a:lnTo>
                  <a:pt x="6527" y="9244"/>
                </a:lnTo>
                <a:lnTo>
                  <a:pt x="0" y="5790"/>
                </a:lnTo>
                <a:lnTo>
                  <a:pt x="1600" y="106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4" name="object 4864"/>
          <p:cNvSpPr/>
          <p:nvPr/>
        </p:nvSpPr>
        <p:spPr>
          <a:xfrm>
            <a:off x="4005616" y="5284795"/>
            <a:ext cx="52311" cy="19221"/>
          </a:xfrm>
          <a:custGeom>
            <a:avLst/>
            <a:gdLst/>
            <a:ahLst/>
            <a:cxnLst/>
            <a:rect l="l" t="t" r="r" b="b"/>
            <a:pathLst>
              <a:path w="52311" h="19221">
                <a:moveTo>
                  <a:pt x="30657" y="15556"/>
                </a:moveTo>
                <a:lnTo>
                  <a:pt x="37287" y="10540"/>
                </a:lnTo>
                <a:lnTo>
                  <a:pt x="45796" y="9993"/>
                </a:lnTo>
                <a:lnTo>
                  <a:pt x="52311" y="13461"/>
                </a:lnTo>
                <a:lnTo>
                  <a:pt x="51752" y="10997"/>
                </a:lnTo>
                <a:lnTo>
                  <a:pt x="50711" y="8635"/>
                </a:lnTo>
                <a:lnTo>
                  <a:pt x="49098" y="6514"/>
                </a:lnTo>
                <a:lnTo>
                  <a:pt x="39351" y="0"/>
                </a:lnTo>
                <a:lnTo>
                  <a:pt x="27449" y="521"/>
                </a:lnTo>
                <a:lnTo>
                  <a:pt x="21640" y="3656"/>
                </a:lnTo>
                <a:lnTo>
                  <a:pt x="15036" y="8673"/>
                </a:lnTo>
                <a:lnTo>
                  <a:pt x="6527" y="9244"/>
                </a:lnTo>
                <a:lnTo>
                  <a:pt x="0" y="5790"/>
                </a:lnTo>
                <a:lnTo>
                  <a:pt x="558" y="8254"/>
                </a:lnTo>
                <a:lnTo>
                  <a:pt x="1600" y="10616"/>
                </a:lnTo>
                <a:lnTo>
                  <a:pt x="3213" y="12724"/>
                </a:lnTo>
                <a:lnTo>
                  <a:pt x="12968" y="19221"/>
                </a:lnTo>
                <a:lnTo>
                  <a:pt x="24869" y="18686"/>
                </a:lnTo>
                <a:lnTo>
                  <a:pt x="30657" y="155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5" name="object 4865"/>
          <p:cNvSpPr/>
          <p:nvPr/>
        </p:nvSpPr>
        <p:spPr>
          <a:xfrm>
            <a:off x="3996603" y="5272903"/>
            <a:ext cx="52298" cy="19229"/>
          </a:xfrm>
          <a:custGeom>
            <a:avLst/>
            <a:gdLst/>
            <a:ahLst/>
            <a:cxnLst/>
            <a:rect l="l" t="t" r="r" b="b"/>
            <a:pathLst>
              <a:path w="52298" h="19229">
                <a:moveTo>
                  <a:pt x="1600" y="10636"/>
                </a:moveTo>
                <a:lnTo>
                  <a:pt x="3200" y="12732"/>
                </a:lnTo>
                <a:lnTo>
                  <a:pt x="12962" y="19229"/>
                </a:lnTo>
                <a:lnTo>
                  <a:pt x="24869" y="18685"/>
                </a:lnTo>
                <a:lnTo>
                  <a:pt x="30657" y="15551"/>
                </a:lnTo>
                <a:lnTo>
                  <a:pt x="37274" y="10535"/>
                </a:lnTo>
                <a:lnTo>
                  <a:pt x="45783" y="9976"/>
                </a:lnTo>
                <a:lnTo>
                  <a:pt x="52298" y="13443"/>
                </a:lnTo>
                <a:lnTo>
                  <a:pt x="50711" y="8617"/>
                </a:lnTo>
                <a:lnTo>
                  <a:pt x="49110" y="6509"/>
                </a:lnTo>
                <a:lnTo>
                  <a:pt x="39343" y="0"/>
                </a:lnTo>
                <a:lnTo>
                  <a:pt x="27441" y="526"/>
                </a:lnTo>
                <a:lnTo>
                  <a:pt x="21640" y="3664"/>
                </a:lnTo>
                <a:lnTo>
                  <a:pt x="15024" y="8693"/>
                </a:lnTo>
                <a:lnTo>
                  <a:pt x="6515" y="9265"/>
                </a:lnTo>
                <a:lnTo>
                  <a:pt x="0" y="5798"/>
                </a:lnTo>
                <a:lnTo>
                  <a:pt x="1600" y="106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6" name="object 4866"/>
          <p:cNvSpPr/>
          <p:nvPr/>
        </p:nvSpPr>
        <p:spPr>
          <a:xfrm>
            <a:off x="3996603" y="5272903"/>
            <a:ext cx="52298" cy="19229"/>
          </a:xfrm>
          <a:custGeom>
            <a:avLst/>
            <a:gdLst/>
            <a:ahLst/>
            <a:cxnLst/>
            <a:rect l="l" t="t" r="r" b="b"/>
            <a:pathLst>
              <a:path w="52298" h="19229">
                <a:moveTo>
                  <a:pt x="30657" y="15551"/>
                </a:moveTo>
                <a:lnTo>
                  <a:pt x="37274" y="10535"/>
                </a:lnTo>
                <a:lnTo>
                  <a:pt x="45783" y="9976"/>
                </a:lnTo>
                <a:lnTo>
                  <a:pt x="52298" y="13443"/>
                </a:lnTo>
                <a:lnTo>
                  <a:pt x="51765" y="10992"/>
                </a:lnTo>
                <a:lnTo>
                  <a:pt x="50711" y="8617"/>
                </a:lnTo>
                <a:lnTo>
                  <a:pt x="49110" y="6509"/>
                </a:lnTo>
                <a:lnTo>
                  <a:pt x="39343" y="0"/>
                </a:lnTo>
                <a:lnTo>
                  <a:pt x="27441" y="526"/>
                </a:lnTo>
                <a:lnTo>
                  <a:pt x="21640" y="3664"/>
                </a:lnTo>
                <a:lnTo>
                  <a:pt x="15024" y="8693"/>
                </a:lnTo>
                <a:lnTo>
                  <a:pt x="6515" y="9265"/>
                </a:lnTo>
                <a:lnTo>
                  <a:pt x="0" y="5798"/>
                </a:lnTo>
                <a:lnTo>
                  <a:pt x="546" y="8261"/>
                </a:lnTo>
                <a:lnTo>
                  <a:pt x="1600" y="10636"/>
                </a:lnTo>
                <a:lnTo>
                  <a:pt x="3200" y="12732"/>
                </a:lnTo>
                <a:lnTo>
                  <a:pt x="12962" y="19229"/>
                </a:lnTo>
                <a:lnTo>
                  <a:pt x="24869" y="18685"/>
                </a:lnTo>
                <a:lnTo>
                  <a:pt x="30657" y="15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7" name="object 4867"/>
          <p:cNvSpPr/>
          <p:nvPr/>
        </p:nvSpPr>
        <p:spPr>
          <a:xfrm>
            <a:off x="3987573" y="5261007"/>
            <a:ext cx="52311" cy="19245"/>
          </a:xfrm>
          <a:custGeom>
            <a:avLst/>
            <a:gdLst/>
            <a:ahLst/>
            <a:cxnLst/>
            <a:rect l="l" t="t" r="r" b="b"/>
            <a:pathLst>
              <a:path w="52311" h="19245">
                <a:moveTo>
                  <a:pt x="1612" y="10649"/>
                </a:moveTo>
                <a:lnTo>
                  <a:pt x="3213" y="12757"/>
                </a:lnTo>
                <a:lnTo>
                  <a:pt x="12983" y="19245"/>
                </a:lnTo>
                <a:lnTo>
                  <a:pt x="24888" y="18695"/>
                </a:lnTo>
                <a:lnTo>
                  <a:pt x="30670" y="15564"/>
                </a:lnTo>
                <a:lnTo>
                  <a:pt x="37287" y="10547"/>
                </a:lnTo>
                <a:lnTo>
                  <a:pt x="45796" y="9976"/>
                </a:lnTo>
                <a:lnTo>
                  <a:pt x="52311" y="13443"/>
                </a:lnTo>
                <a:lnTo>
                  <a:pt x="50711" y="8617"/>
                </a:lnTo>
                <a:lnTo>
                  <a:pt x="49110" y="6508"/>
                </a:lnTo>
                <a:lnTo>
                  <a:pt x="39346" y="0"/>
                </a:lnTo>
                <a:lnTo>
                  <a:pt x="27450" y="533"/>
                </a:lnTo>
                <a:lnTo>
                  <a:pt x="21653" y="3676"/>
                </a:lnTo>
                <a:lnTo>
                  <a:pt x="15036" y="8706"/>
                </a:lnTo>
                <a:lnTo>
                  <a:pt x="6527" y="9277"/>
                </a:lnTo>
                <a:lnTo>
                  <a:pt x="0" y="5823"/>
                </a:lnTo>
                <a:lnTo>
                  <a:pt x="1612" y="106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8" name="object 4868"/>
          <p:cNvSpPr/>
          <p:nvPr/>
        </p:nvSpPr>
        <p:spPr>
          <a:xfrm>
            <a:off x="3987573" y="5261007"/>
            <a:ext cx="52311" cy="19245"/>
          </a:xfrm>
          <a:custGeom>
            <a:avLst/>
            <a:gdLst/>
            <a:ahLst/>
            <a:cxnLst/>
            <a:rect l="l" t="t" r="r" b="b"/>
            <a:pathLst>
              <a:path w="52311" h="19245">
                <a:moveTo>
                  <a:pt x="30670" y="15564"/>
                </a:moveTo>
                <a:lnTo>
                  <a:pt x="37287" y="10547"/>
                </a:lnTo>
                <a:lnTo>
                  <a:pt x="45796" y="9976"/>
                </a:lnTo>
                <a:lnTo>
                  <a:pt x="52311" y="13443"/>
                </a:lnTo>
                <a:lnTo>
                  <a:pt x="51765" y="10979"/>
                </a:lnTo>
                <a:lnTo>
                  <a:pt x="50711" y="8617"/>
                </a:lnTo>
                <a:lnTo>
                  <a:pt x="49110" y="6508"/>
                </a:lnTo>
                <a:lnTo>
                  <a:pt x="39346" y="0"/>
                </a:lnTo>
                <a:lnTo>
                  <a:pt x="27450" y="533"/>
                </a:lnTo>
                <a:lnTo>
                  <a:pt x="21653" y="3676"/>
                </a:lnTo>
                <a:lnTo>
                  <a:pt x="15036" y="8706"/>
                </a:lnTo>
                <a:lnTo>
                  <a:pt x="6527" y="9277"/>
                </a:lnTo>
                <a:lnTo>
                  <a:pt x="0" y="5823"/>
                </a:lnTo>
                <a:lnTo>
                  <a:pt x="558" y="8286"/>
                </a:lnTo>
                <a:lnTo>
                  <a:pt x="1612" y="10649"/>
                </a:lnTo>
                <a:lnTo>
                  <a:pt x="3213" y="12757"/>
                </a:lnTo>
                <a:lnTo>
                  <a:pt x="12983" y="19245"/>
                </a:lnTo>
                <a:lnTo>
                  <a:pt x="24888" y="18695"/>
                </a:lnTo>
                <a:lnTo>
                  <a:pt x="30670" y="155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9" name="object 4869"/>
          <p:cNvSpPr/>
          <p:nvPr/>
        </p:nvSpPr>
        <p:spPr>
          <a:xfrm>
            <a:off x="3978542" y="5249110"/>
            <a:ext cx="52311" cy="19268"/>
          </a:xfrm>
          <a:custGeom>
            <a:avLst/>
            <a:gdLst/>
            <a:ahLst/>
            <a:cxnLst/>
            <a:rect l="l" t="t" r="r" b="b"/>
            <a:pathLst>
              <a:path w="52311" h="19268">
                <a:moveTo>
                  <a:pt x="1612" y="10687"/>
                </a:moveTo>
                <a:lnTo>
                  <a:pt x="3213" y="12782"/>
                </a:lnTo>
                <a:lnTo>
                  <a:pt x="12990" y="19268"/>
                </a:lnTo>
                <a:lnTo>
                  <a:pt x="24892" y="18719"/>
                </a:lnTo>
                <a:lnTo>
                  <a:pt x="30683" y="15576"/>
                </a:lnTo>
                <a:lnTo>
                  <a:pt x="37287" y="10547"/>
                </a:lnTo>
                <a:lnTo>
                  <a:pt x="45796" y="9976"/>
                </a:lnTo>
                <a:lnTo>
                  <a:pt x="52311" y="13443"/>
                </a:lnTo>
                <a:lnTo>
                  <a:pt x="50711" y="8617"/>
                </a:lnTo>
                <a:lnTo>
                  <a:pt x="49110" y="6496"/>
                </a:lnTo>
                <a:lnTo>
                  <a:pt x="39338" y="0"/>
                </a:lnTo>
                <a:lnTo>
                  <a:pt x="27432" y="557"/>
                </a:lnTo>
                <a:lnTo>
                  <a:pt x="21640" y="3702"/>
                </a:lnTo>
                <a:lnTo>
                  <a:pt x="15036" y="8731"/>
                </a:lnTo>
                <a:lnTo>
                  <a:pt x="6527" y="9315"/>
                </a:lnTo>
                <a:lnTo>
                  <a:pt x="0" y="5861"/>
                </a:lnTo>
                <a:lnTo>
                  <a:pt x="1612" y="106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0" name="object 4870"/>
          <p:cNvSpPr/>
          <p:nvPr/>
        </p:nvSpPr>
        <p:spPr>
          <a:xfrm>
            <a:off x="3978542" y="5249110"/>
            <a:ext cx="52311" cy="19268"/>
          </a:xfrm>
          <a:custGeom>
            <a:avLst/>
            <a:gdLst/>
            <a:ahLst/>
            <a:cxnLst/>
            <a:rect l="l" t="t" r="r" b="b"/>
            <a:pathLst>
              <a:path w="52311" h="19268">
                <a:moveTo>
                  <a:pt x="30683" y="15576"/>
                </a:moveTo>
                <a:lnTo>
                  <a:pt x="37287" y="10547"/>
                </a:lnTo>
                <a:lnTo>
                  <a:pt x="45796" y="9976"/>
                </a:lnTo>
                <a:lnTo>
                  <a:pt x="52311" y="13443"/>
                </a:lnTo>
                <a:lnTo>
                  <a:pt x="51777" y="10992"/>
                </a:lnTo>
                <a:lnTo>
                  <a:pt x="50711" y="8617"/>
                </a:lnTo>
                <a:lnTo>
                  <a:pt x="49110" y="6496"/>
                </a:lnTo>
                <a:lnTo>
                  <a:pt x="39338" y="0"/>
                </a:lnTo>
                <a:lnTo>
                  <a:pt x="27432" y="557"/>
                </a:lnTo>
                <a:lnTo>
                  <a:pt x="21640" y="3702"/>
                </a:lnTo>
                <a:lnTo>
                  <a:pt x="15036" y="8731"/>
                </a:lnTo>
                <a:lnTo>
                  <a:pt x="6527" y="9315"/>
                </a:lnTo>
                <a:lnTo>
                  <a:pt x="0" y="5861"/>
                </a:lnTo>
                <a:lnTo>
                  <a:pt x="546" y="8312"/>
                </a:lnTo>
                <a:lnTo>
                  <a:pt x="1612" y="10687"/>
                </a:lnTo>
                <a:lnTo>
                  <a:pt x="3213" y="12782"/>
                </a:lnTo>
                <a:lnTo>
                  <a:pt x="12990" y="19268"/>
                </a:lnTo>
                <a:lnTo>
                  <a:pt x="24892" y="18719"/>
                </a:lnTo>
                <a:lnTo>
                  <a:pt x="30683" y="1557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1" name="object 4871"/>
          <p:cNvSpPr/>
          <p:nvPr/>
        </p:nvSpPr>
        <p:spPr>
          <a:xfrm>
            <a:off x="3969508" y="5237228"/>
            <a:ext cx="52324" cy="19286"/>
          </a:xfrm>
          <a:custGeom>
            <a:avLst/>
            <a:gdLst/>
            <a:ahLst/>
            <a:cxnLst/>
            <a:rect l="l" t="t" r="r" b="b"/>
            <a:pathLst>
              <a:path w="52324" h="19286">
                <a:moveTo>
                  <a:pt x="1612" y="10704"/>
                </a:moveTo>
                <a:lnTo>
                  <a:pt x="3213" y="12813"/>
                </a:lnTo>
                <a:lnTo>
                  <a:pt x="12998" y="19286"/>
                </a:lnTo>
                <a:lnTo>
                  <a:pt x="24904" y="18719"/>
                </a:lnTo>
                <a:lnTo>
                  <a:pt x="30670" y="15581"/>
                </a:lnTo>
                <a:lnTo>
                  <a:pt x="37287" y="10552"/>
                </a:lnTo>
                <a:lnTo>
                  <a:pt x="45796" y="9968"/>
                </a:lnTo>
                <a:lnTo>
                  <a:pt x="52324" y="13435"/>
                </a:lnTo>
                <a:lnTo>
                  <a:pt x="50711" y="8609"/>
                </a:lnTo>
                <a:lnTo>
                  <a:pt x="49110" y="6488"/>
                </a:lnTo>
                <a:lnTo>
                  <a:pt x="39335" y="0"/>
                </a:lnTo>
                <a:lnTo>
                  <a:pt x="27432" y="552"/>
                </a:lnTo>
                <a:lnTo>
                  <a:pt x="21628" y="3707"/>
                </a:lnTo>
                <a:lnTo>
                  <a:pt x="15036" y="8749"/>
                </a:lnTo>
                <a:lnTo>
                  <a:pt x="6527" y="9320"/>
                </a:lnTo>
                <a:lnTo>
                  <a:pt x="0" y="5878"/>
                </a:lnTo>
                <a:lnTo>
                  <a:pt x="1612" y="107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2" name="object 4872"/>
          <p:cNvSpPr/>
          <p:nvPr/>
        </p:nvSpPr>
        <p:spPr>
          <a:xfrm>
            <a:off x="3969508" y="5237228"/>
            <a:ext cx="52324" cy="19286"/>
          </a:xfrm>
          <a:custGeom>
            <a:avLst/>
            <a:gdLst/>
            <a:ahLst/>
            <a:cxnLst/>
            <a:rect l="l" t="t" r="r" b="b"/>
            <a:pathLst>
              <a:path w="52324" h="19286">
                <a:moveTo>
                  <a:pt x="30670" y="15581"/>
                </a:moveTo>
                <a:lnTo>
                  <a:pt x="37287" y="10552"/>
                </a:lnTo>
                <a:lnTo>
                  <a:pt x="45796" y="9968"/>
                </a:lnTo>
                <a:lnTo>
                  <a:pt x="52324" y="13435"/>
                </a:lnTo>
                <a:lnTo>
                  <a:pt x="51765" y="10971"/>
                </a:lnTo>
                <a:lnTo>
                  <a:pt x="50711" y="8609"/>
                </a:lnTo>
                <a:lnTo>
                  <a:pt x="49110" y="6488"/>
                </a:lnTo>
                <a:lnTo>
                  <a:pt x="39335" y="0"/>
                </a:lnTo>
                <a:lnTo>
                  <a:pt x="27432" y="552"/>
                </a:lnTo>
                <a:lnTo>
                  <a:pt x="21628" y="3707"/>
                </a:lnTo>
                <a:lnTo>
                  <a:pt x="15036" y="8749"/>
                </a:lnTo>
                <a:lnTo>
                  <a:pt x="6527" y="9320"/>
                </a:lnTo>
                <a:lnTo>
                  <a:pt x="0" y="5878"/>
                </a:lnTo>
                <a:lnTo>
                  <a:pt x="558" y="8342"/>
                </a:lnTo>
                <a:lnTo>
                  <a:pt x="1612" y="10704"/>
                </a:lnTo>
                <a:lnTo>
                  <a:pt x="3213" y="12813"/>
                </a:lnTo>
                <a:lnTo>
                  <a:pt x="12998" y="19286"/>
                </a:lnTo>
                <a:lnTo>
                  <a:pt x="24904" y="18719"/>
                </a:lnTo>
                <a:lnTo>
                  <a:pt x="30670" y="155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3" name="object 4873"/>
          <p:cNvSpPr/>
          <p:nvPr/>
        </p:nvSpPr>
        <p:spPr>
          <a:xfrm>
            <a:off x="3960469" y="5225352"/>
            <a:ext cx="52298" cy="19298"/>
          </a:xfrm>
          <a:custGeom>
            <a:avLst/>
            <a:gdLst/>
            <a:ahLst/>
            <a:cxnLst/>
            <a:rect l="l" t="t" r="r" b="b"/>
            <a:pathLst>
              <a:path w="52298" h="19298">
                <a:moveTo>
                  <a:pt x="1600" y="10736"/>
                </a:moveTo>
                <a:lnTo>
                  <a:pt x="3213" y="12832"/>
                </a:lnTo>
                <a:lnTo>
                  <a:pt x="12992" y="19298"/>
                </a:lnTo>
                <a:lnTo>
                  <a:pt x="24894" y="18732"/>
                </a:lnTo>
                <a:lnTo>
                  <a:pt x="30670" y="15588"/>
                </a:lnTo>
                <a:lnTo>
                  <a:pt x="37274" y="10559"/>
                </a:lnTo>
                <a:lnTo>
                  <a:pt x="45783" y="9962"/>
                </a:lnTo>
                <a:lnTo>
                  <a:pt x="52298" y="13429"/>
                </a:lnTo>
                <a:lnTo>
                  <a:pt x="50711" y="8603"/>
                </a:lnTo>
                <a:lnTo>
                  <a:pt x="49098" y="6495"/>
                </a:lnTo>
                <a:lnTo>
                  <a:pt x="39319" y="0"/>
                </a:lnTo>
                <a:lnTo>
                  <a:pt x="27418" y="560"/>
                </a:lnTo>
                <a:lnTo>
                  <a:pt x="21628" y="3713"/>
                </a:lnTo>
                <a:lnTo>
                  <a:pt x="15024" y="8755"/>
                </a:lnTo>
                <a:lnTo>
                  <a:pt x="6515" y="9352"/>
                </a:lnTo>
                <a:lnTo>
                  <a:pt x="0" y="5910"/>
                </a:lnTo>
                <a:lnTo>
                  <a:pt x="1600" y="107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4" name="object 4874"/>
          <p:cNvSpPr/>
          <p:nvPr/>
        </p:nvSpPr>
        <p:spPr>
          <a:xfrm>
            <a:off x="3960469" y="5225352"/>
            <a:ext cx="52298" cy="19298"/>
          </a:xfrm>
          <a:custGeom>
            <a:avLst/>
            <a:gdLst/>
            <a:ahLst/>
            <a:cxnLst/>
            <a:rect l="l" t="t" r="r" b="b"/>
            <a:pathLst>
              <a:path w="52298" h="19298">
                <a:moveTo>
                  <a:pt x="30670" y="15588"/>
                </a:moveTo>
                <a:lnTo>
                  <a:pt x="37274" y="10559"/>
                </a:lnTo>
                <a:lnTo>
                  <a:pt x="45783" y="9962"/>
                </a:lnTo>
                <a:lnTo>
                  <a:pt x="52298" y="13429"/>
                </a:lnTo>
                <a:lnTo>
                  <a:pt x="51765" y="10965"/>
                </a:lnTo>
                <a:lnTo>
                  <a:pt x="50711" y="8603"/>
                </a:lnTo>
                <a:lnTo>
                  <a:pt x="49098" y="6495"/>
                </a:lnTo>
                <a:lnTo>
                  <a:pt x="39319" y="0"/>
                </a:lnTo>
                <a:lnTo>
                  <a:pt x="27418" y="560"/>
                </a:lnTo>
                <a:lnTo>
                  <a:pt x="21628" y="3713"/>
                </a:lnTo>
                <a:lnTo>
                  <a:pt x="15024" y="8755"/>
                </a:lnTo>
                <a:lnTo>
                  <a:pt x="6515" y="9352"/>
                </a:lnTo>
                <a:lnTo>
                  <a:pt x="0" y="5910"/>
                </a:lnTo>
                <a:lnTo>
                  <a:pt x="546" y="8361"/>
                </a:lnTo>
                <a:lnTo>
                  <a:pt x="1600" y="10736"/>
                </a:lnTo>
                <a:lnTo>
                  <a:pt x="3213" y="12832"/>
                </a:lnTo>
                <a:lnTo>
                  <a:pt x="12992" y="19298"/>
                </a:lnTo>
                <a:lnTo>
                  <a:pt x="24894" y="18732"/>
                </a:lnTo>
                <a:lnTo>
                  <a:pt x="30670" y="1558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5" name="object 4875"/>
          <p:cNvSpPr/>
          <p:nvPr/>
        </p:nvSpPr>
        <p:spPr>
          <a:xfrm>
            <a:off x="3951410" y="5213486"/>
            <a:ext cx="52323" cy="19319"/>
          </a:xfrm>
          <a:custGeom>
            <a:avLst/>
            <a:gdLst/>
            <a:ahLst/>
            <a:cxnLst/>
            <a:rect l="l" t="t" r="r" b="b"/>
            <a:pathLst>
              <a:path w="52324" h="19319">
                <a:moveTo>
                  <a:pt x="1612" y="10746"/>
                </a:moveTo>
                <a:lnTo>
                  <a:pt x="3225" y="12854"/>
                </a:lnTo>
                <a:lnTo>
                  <a:pt x="13007" y="19319"/>
                </a:lnTo>
                <a:lnTo>
                  <a:pt x="24920" y="18730"/>
                </a:lnTo>
                <a:lnTo>
                  <a:pt x="30683" y="15585"/>
                </a:lnTo>
                <a:lnTo>
                  <a:pt x="37287" y="10556"/>
                </a:lnTo>
                <a:lnTo>
                  <a:pt x="45808" y="9959"/>
                </a:lnTo>
                <a:lnTo>
                  <a:pt x="52323" y="13413"/>
                </a:lnTo>
                <a:lnTo>
                  <a:pt x="50723" y="8587"/>
                </a:lnTo>
                <a:lnTo>
                  <a:pt x="49110" y="6479"/>
                </a:lnTo>
                <a:lnTo>
                  <a:pt x="39318" y="0"/>
                </a:lnTo>
                <a:lnTo>
                  <a:pt x="27420" y="574"/>
                </a:lnTo>
                <a:lnTo>
                  <a:pt x="21628" y="3736"/>
                </a:lnTo>
                <a:lnTo>
                  <a:pt x="15024" y="8765"/>
                </a:lnTo>
                <a:lnTo>
                  <a:pt x="6527" y="9375"/>
                </a:lnTo>
                <a:lnTo>
                  <a:pt x="0" y="5920"/>
                </a:lnTo>
                <a:lnTo>
                  <a:pt x="1612" y="10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6" name="object 4876"/>
          <p:cNvSpPr/>
          <p:nvPr/>
        </p:nvSpPr>
        <p:spPr>
          <a:xfrm>
            <a:off x="3951410" y="5213486"/>
            <a:ext cx="52323" cy="19319"/>
          </a:xfrm>
          <a:custGeom>
            <a:avLst/>
            <a:gdLst/>
            <a:ahLst/>
            <a:cxnLst/>
            <a:rect l="l" t="t" r="r" b="b"/>
            <a:pathLst>
              <a:path w="52324" h="19319">
                <a:moveTo>
                  <a:pt x="30683" y="15585"/>
                </a:moveTo>
                <a:lnTo>
                  <a:pt x="37287" y="10556"/>
                </a:lnTo>
                <a:lnTo>
                  <a:pt x="45808" y="9959"/>
                </a:lnTo>
                <a:lnTo>
                  <a:pt x="52323" y="13413"/>
                </a:lnTo>
                <a:lnTo>
                  <a:pt x="51777" y="10949"/>
                </a:lnTo>
                <a:lnTo>
                  <a:pt x="50723" y="8587"/>
                </a:lnTo>
                <a:lnTo>
                  <a:pt x="49110" y="6479"/>
                </a:lnTo>
                <a:lnTo>
                  <a:pt x="39318" y="0"/>
                </a:lnTo>
                <a:lnTo>
                  <a:pt x="27420" y="574"/>
                </a:lnTo>
                <a:lnTo>
                  <a:pt x="21628" y="3736"/>
                </a:lnTo>
                <a:lnTo>
                  <a:pt x="15024" y="8765"/>
                </a:lnTo>
                <a:lnTo>
                  <a:pt x="6527" y="9375"/>
                </a:lnTo>
                <a:lnTo>
                  <a:pt x="0" y="5920"/>
                </a:lnTo>
                <a:lnTo>
                  <a:pt x="546" y="8384"/>
                </a:lnTo>
                <a:lnTo>
                  <a:pt x="1612" y="10746"/>
                </a:lnTo>
                <a:lnTo>
                  <a:pt x="3225" y="12854"/>
                </a:lnTo>
                <a:lnTo>
                  <a:pt x="13007" y="19319"/>
                </a:lnTo>
                <a:lnTo>
                  <a:pt x="24920" y="18730"/>
                </a:lnTo>
                <a:lnTo>
                  <a:pt x="30683" y="1558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7" name="object 4877"/>
          <p:cNvSpPr/>
          <p:nvPr/>
        </p:nvSpPr>
        <p:spPr>
          <a:xfrm>
            <a:off x="3942350" y="5201616"/>
            <a:ext cx="52323" cy="19338"/>
          </a:xfrm>
          <a:custGeom>
            <a:avLst/>
            <a:gdLst/>
            <a:ahLst/>
            <a:cxnLst/>
            <a:rect l="l" t="t" r="r" b="b"/>
            <a:pathLst>
              <a:path w="52324" h="19338">
                <a:moveTo>
                  <a:pt x="1612" y="10773"/>
                </a:moveTo>
                <a:lnTo>
                  <a:pt x="3225" y="12881"/>
                </a:lnTo>
                <a:lnTo>
                  <a:pt x="13016" y="19338"/>
                </a:lnTo>
                <a:lnTo>
                  <a:pt x="24918" y="18751"/>
                </a:lnTo>
                <a:lnTo>
                  <a:pt x="30683" y="15599"/>
                </a:lnTo>
                <a:lnTo>
                  <a:pt x="37274" y="10557"/>
                </a:lnTo>
                <a:lnTo>
                  <a:pt x="45796" y="9960"/>
                </a:lnTo>
                <a:lnTo>
                  <a:pt x="52323" y="13414"/>
                </a:lnTo>
                <a:lnTo>
                  <a:pt x="50711" y="8576"/>
                </a:lnTo>
                <a:lnTo>
                  <a:pt x="49098" y="6480"/>
                </a:lnTo>
                <a:lnTo>
                  <a:pt x="39311" y="0"/>
                </a:lnTo>
                <a:lnTo>
                  <a:pt x="27412" y="578"/>
                </a:lnTo>
                <a:lnTo>
                  <a:pt x="21628" y="3737"/>
                </a:lnTo>
                <a:lnTo>
                  <a:pt x="15036" y="8779"/>
                </a:lnTo>
                <a:lnTo>
                  <a:pt x="6527" y="9388"/>
                </a:lnTo>
                <a:lnTo>
                  <a:pt x="0" y="5959"/>
                </a:lnTo>
                <a:lnTo>
                  <a:pt x="1612" y="107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8" name="object 4878"/>
          <p:cNvSpPr/>
          <p:nvPr/>
        </p:nvSpPr>
        <p:spPr>
          <a:xfrm>
            <a:off x="3942350" y="5201616"/>
            <a:ext cx="52323" cy="19338"/>
          </a:xfrm>
          <a:custGeom>
            <a:avLst/>
            <a:gdLst/>
            <a:ahLst/>
            <a:cxnLst/>
            <a:rect l="l" t="t" r="r" b="b"/>
            <a:pathLst>
              <a:path w="52324" h="19338">
                <a:moveTo>
                  <a:pt x="30683" y="15599"/>
                </a:moveTo>
                <a:lnTo>
                  <a:pt x="37274" y="10557"/>
                </a:lnTo>
                <a:lnTo>
                  <a:pt x="45796" y="9960"/>
                </a:lnTo>
                <a:lnTo>
                  <a:pt x="52323" y="13414"/>
                </a:lnTo>
                <a:lnTo>
                  <a:pt x="51777" y="10950"/>
                </a:lnTo>
                <a:lnTo>
                  <a:pt x="50711" y="8576"/>
                </a:lnTo>
                <a:lnTo>
                  <a:pt x="49098" y="6480"/>
                </a:lnTo>
                <a:lnTo>
                  <a:pt x="39311" y="0"/>
                </a:lnTo>
                <a:lnTo>
                  <a:pt x="27412" y="578"/>
                </a:lnTo>
                <a:lnTo>
                  <a:pt x="21628" y="3737"/>
                </a:lnTo>
                <a:lnTo>
                  <a:pt x="15036" y="8779"/>
                </a:lnTo>
                <a:lnTo>
                  <a:pt x="6527" y="9388"/>
                </a:lnTo>
                <a:lnTo>
                  <a:pt x="0" y="5959"/>
                </a:lnTo>
                <a:lnTo>
                  <a:pt x="546" y="8423"/>
                </a:lnTo>
                <a:lnTo>
                  <a:pt x="1612" y="10773"/>
                </a:lnTo>
                <a:lnTo>
                  <a:pt x="3225" y="12881"/>
                </a:lnTo>
                <a:lnTo>
                  <a:pt x="13016" y="19338"/>
                </a:lnTo>
                <a:lnTo>
                  <a:pt x="24918" y="18751"/>
                </a:lnTo>
                <a:lnTo>
                  <a:pt x="30683" y="155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9" name="object 4879"/>
          <p:cNvSpPr/>
          <p:nvPr/>
        </p:nvSpPr>
        <p:spPr>
          <a:xfrm>
            <a:off x="3933271" y="5189758"/>
            <a:ext cx="52336" cy="19351"/>
          </a:xfrm>
          <a:custGeom>
            <a:avLst/>
            <a:gdLst/>
            <a:ahLst/>
            <a:cxnLst/>
            <a:rect l="l" t="t" r="r" b="b"/>
            <a:pathLst>
              <a:path w="52336" h="19351">
                <a:moveTo>
                  <a:pt x="1625" y="10795"/>
                </a:moveTo>
                <a:lnTo>
                  <a:pt x="3225" y="12903"/>
                </a:lnTo>
                <a:lnTo>
                  <a:pt x="13027" y="19351"/>
                </a:lnTo>
                <a:lnTo>
                  <a:pt x="24935" y="18753"/>
                </a:lnTo>
                <a:lnTo>
                  <a:pt x="30708" y="15596"/>
                </a:lnTo>
                <a:lnTo>
                  <a:pt x="37299" y="10554"/>
                </a:lnTo>
                <a:lnTo>
                  <a:pt x="45808" y="9944"/>
                </a:lnTo>
                <a:lnTo>
                  <a:pt x="52336" y="13399"/>
                </a:lnTo>
                <a:lnTo>
                  <a:pt x="50723" y="8573"/>
                </a:lnTo>
                <a:lnTo>
                  <a:pt x="49110" y="6464"/>
                </a:lnTo>
                <a:lnTo>
                  <a:pt x="39317" y="0"/>
                </a:lnTo>
                <a:lnTo>
                  <a:pt x="27411" y="591"/>
                </a:lnTo>
                <a:lnTo>
                  <a:pt x="21628" y="3759"/>
                </a:lnTo>
                <a:lnTo>
                  <a:pt x="15036" y="8801"/>
                </a:lnTo>
                <a:lnTo>
                  <a:pt x="6527" y="9411"/>
                </a:lnTo>
                <a:lnTo>
                  <a:pt x="0" y="5982"/>
                </a:lnTo>
                <a:lnTo>
                  <a:pt x="1625" y="107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0" name="object 4880"/>
          <p:cNvSpPr/>
          <p:nvPr/>
        </p:nvSpPr>
        <p:spPr>
          <a:xfrm>
            <a:off x="3933271" y="5189758"/>
            <a:ext cx="52336" cy="19351"/>
          </a:xfrm>
          <a:custGeom>
            <a:avLst/>
            <a:gdLst/>
            <a:ahLst/>
            <a:cxnLst/>
            <a:rect l="l" t="t" r="r" b="b"/>
            <a:pathLst>
              <a:path w="52336" h="19351">
                <a:moveTo>
                  <a:pt x="30708" y="15596"/>
                </a:moveTo>
                <a:lnTo>
                  <a:pt x="37299" y="10554"/>
                </a:lnTo>
                <a:lnTo>
                  <a:pt x="45808" y="9944"/>
                </a:lnTo>
                <a:lnTo>
                  <a:pt x="52336" y="13399"/>
                </a:lnTo>
                <a:lnTo>
                  <a:pt x="51777" y="10935"/>
                </a:lnTo>
                <a:lnTo>
                  <a:pt x="50723" y="8573"/>
                </a:lnTo>
                <a:lnTo>
                  <a:pt x="49110" y="6464"/>
                </a:lnTo>
                <a:lnTo>
                  <a:pt x="39317" y="0"/>
                </a:lnTo>
                <a:lnTo>
                  <a:pt x="27411" y="591"/>
                </a:lnTo>
                <a:lnTo>
                  <a:pt x="21628" y="3759"/>
                </a:lnTo>
                <a:lnTo>
                  <a:pt x="15036" y="8801"/>
                </a:lnTo>
                <a:lnTo>
                  <a:pt x="6527" y="9411"/>
                </a:lnTo>
                <a:lnTo>
                  <a:pt x="0" y="5982"/>
                </a:lnTo>
                <a:lnTo>
                  <a:pt x="558" y="8446"/>
                </a:lnTo>
                <a:lnTo>
                  <a:pt x="1625" y="10795"/>
                </a:lnTo>
                <a:lnTo>
                  <a:pt x="3225" y="12903"/>
                </a:lnTo>
                <a:lnTo>
                  <a:pt x="13027" y="19351"/>
                </a:lnTo>
                <a:lnTo>
                  <a:pt x="24935" y="18753"/>
                </a:lnTo>
                <a:lnTo>
                  <a:pt x="30708" y="155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1" name="object 4881"/>
          <p:cNvSpPr/>
          <p:nvPr/>
        </p:nvSpPr>
        <p:spPr>
          <a:xfrm>
            <a:off x="3924202" y="5177910"/>
            <a:ext cx="52336" cy="19362"/>
          </a:xfrm>
          <a:custGeom>
            <a:avLst/>
            <a:gdLst/>
            <a:ahLst/>
            <a:cxnLst/>
            <a:rect l="l" t="t" r="r" b="b"/>
            <a:pathLst>
              <a:path w="52336" h="19362">
                <a:moveTo>
                  <a:pt x="1625" y="10814"/>
                </a:moveTo>
                <a:lnTo>
                  <a:pt x="3238" y="12922"/>
                </a:lnTo>
                <a:lnTo>
                  <a:pt x="13039" y="19362"/>
                </a:lnTo>
                <a:lnTo>
                  <a:pt x="24949" y="18751"/>
                </a:lnTo>
                <a:lnTo>
                  <a:pt x="30695" y="15602"/>
                </a:lnTo>
                <a:lnTo>
                  <a:pt x="37287" y="10560"/>
                </a:lnTo>
                <a:lnTo>
                  <a:pt x="45796" y="9937"/>
                </a:lnTo>
                <a:lnTo>
                  <a:pt x="52336" y="13379"/>
                </a:lnTo>
                <a:lnTo>
                  <a:pt x="50723" y="8566"/>
                </a:lnTo>
                <a:lnTo>
                  <a:pt x="49098" y="6458"/>
                </a:lnTo>
                <a:lnTo>
                  <a:pt x="39305" y="0"/>
                </a:lnTo>
                <a:lnTo>
                  <a:pt x="27407" y="590"/>
                </a:lnTo>
                <a:lnTo>
                  <a:pt x="21615" y="3765"/>
                </a:lnTo>
                <a:lnTo>
                  <a:pt x="15036" y="8820"/>
                </a:lnTo>
                <a:lnTo>
                  <a:pt x="6540" y="9417"/>
                </a:lnTo>
                <a:lnTo>
                  <a:pt x="0" y="6000"/>
                </a:lnTo>
                <a:lnTo>
                  <a:pt x="1625" y="108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2" name="object 4882"/>
          <p:cNvSpPr/>
          <p:nvPr/>
        </p:nvSpPr>
        <p:spPr>
          <a:xfrm>
            <a:off x="3924202" y="5177910"/>
            <a:ext cx="52336" cy="19362"/>
          </a:xfrm>
          <a:custGeom>
            <a:avLst/>
            <a:gdLst/>
            <a:ahLst/>
            <a:cxnLst/>
            <a:rect l="l" t="t" r="r" b="b"/>
            <a:pathLst>
              <a:path w="52336" h="19362">
                <a:moveTo>
                  <a:pt x="30695" y="15602"/>
                </a:moveTo>
                <a:lnTo>
                  <a:pt x="37287" y="10560"/>
                </a:lnTo>
                <a:lnTo>
                  <a:pt x="45796" y="9937"/>
                </a:lnTo>
                <a:lnTo>
                  <a:pt x="52336" y="13379"/>
                </a:lnTo>
                <a:lnTo>
                  <a:pt x="51777" y="10915"/>
                </a:lnTo>
                <a:lnTo>
                  <a:pt x="50723" y="8566"/>
                </a:lnTo>
                <a:lnTo>
                  <a:pt x="49098" y="6458"/>
                </a:lnTo>
                <a:lnTo>
                  <a:pt x="39305" y="0"/>
                </a:lnTo>
                <a:lnTo>
                  <a:pt x="27407" y="590"/>
                </a:lnTo>
                <a:lnTo>
                  <a:pt x="21615" y="3765"/>
                </a:lnTo>
                <a:lnTo>
                  <a:pt x="15036" y="8820"/>
                </a:lnTo>
                <a:lnTo>
                  <a:pt x="6540" y="9417"/>
                </a:lnTo>
                <a:lnTo>
                  <a:pt x="0" y="6000"/>
                </a:lnTo>
                <a:lnTo>
                  <a:pt x="558" y="8464"/>
                </a:lnTo>
                <a:lnTo>
                  <a:pt x="1625" y="10814"/>
                </a:lnTo>
                <a:lnTo>
                  <a:pt x="3238" y="12922"/>
                </a:lnTo>
                <a:lnTo>
                  <a:pt x="13039" y="19362"/>
                </a:lnTo>
                <a:lnTo>
                  <a:pt x="24949" y="18751"/>
                </a:lnTo>
                <a:lnTo>
                  <a:pt x="30695" y="156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3" name="object 4883"/>
          <p:cNvSpPr/>
          <p:nvPr/>
        </p:nvSpPr>
        <p:spPr>
          <a:xfrm>
            <a:off x="3915102" y="5166054"/>
            <a:ext cx="52349" cy="19386"/>
          </a:xfrm>
          <a:custGeom>
            <a:avLst/>
            <a:gdLst/>
            <a:ahLst/>
            <a:cxnLst/>
            <a:rect l="l" t="t" r="r" b="b"/>
            <a:pathLst>
              <a:path w="52349" h="19386">
                <a:moveTo>
                  <a:pt x="1638" y="10853"/>
                </a:moveTo>
                <a:lnTo>
                  <a:pt x="3238" y="12949"/>
                </a:lnTo>
                <a:lnTo>
                  <a:pt x="13049" y="19386"/>
                </a:lnTo>
                <a:lnTo>
                  <a:pt x="24954" y="18779"/>
                </a:lnTo>
                <a:lnTo>
                  <a:pt x="30721" y="15616"/>
                </a:lnTo>
                <a:lnTo>
                  <a:pt x="37299" y="10561"/>
                </a:lnTo>
                <a:lnTo>
                  <a:pt x="45808" y="9939"/>
                </a:lnTo>
                <a:lnTo>
                  <a:pt x="52349" y="13381"/>
                </a:lnTo>
                <a:lnTo>
                  <a:pt x="50723" y="8567"/>
                </a:lnTo>
                <a:lnTo>
                  <a:pt x="49110" y="6459"/>
                </a:lnTo>
                <a:lnTo>
                  <a:pt x="39314" y="0"/>
                </a:lnTo>
                <a:lnTo>
                  <a:pt x="27407" y="604"/>
                </a:lnTo>
                <a:lnTo>
                  <a:pt x="21628" y="3780"/>
                </a:lnTo>
                <a:lnTo>
                  <a:pt x="15049" y="8834"/>
                </a:lnTo>
                <a:lnTo>
                  <a:pt x="6527" y="9469"/>
                </a:lnTo>
                <a:lnTo>
                  <a:pt x="0" y="6040"/>
                </a:lnTo>
                <a:lnTo>
                  <a:pt x="1638" y="108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4" name="object 4884"/>
          <p:cNvSpPr/>
          <p:nvPr/>
        </p:nvSpPr>
        <p:spPr>
          <a:xfrm>
            <a:off x="3915102" y="5166054"/>
            <a:ext cx="52349" cy="19386"/>
          </a:xfrm>
          <a:custGeom>
            <a:avLst/>
            <a:gdLst/>
            <a:ahLst/>
            <a:cxnLst/>
            <a:rect l="l" t="t" r="r" b="b"/>
            <a:pathLst>
              <a:path w="52349" h="19386">
                <a:moveTo>
                  <a:pt x="30721" y="15616"/>
                </a:moveTo>
                <a:lnTo>
                  <a:pt x="37299" y="10561"/>
                </a:lnTo>
                <a:lnTo>
                  <a:pt x="45808" y="9939"/>
                </a:lnTo>
                <a:lnTo>
                  <a:pt x="52349" y="13381"/>
                </a:lnTo>
                <a:lnTo>
                  <a:pt x="51790" y="10930"/>
                </a:lnTo>
                <a:lnTo>
                  <a:pt x="50723" y="8567"/>
                </a:lnTo>
                <a:lnTo>
                  <a:pt x="49110" y="6459"/>
                </a:lnTo>
                <a:lnTo>
                  <a:pt x="39314" y="0"/>
                </a:lnTo>
                <a:lnTo>
                  <a:pt x="27407" y="604"/>
                </a:lnTo>
                <a:lnTo>
                  <a:pt x="21628" y="3780"/>
                </a:lnTo>
                <a:lnTo>
                  <a:pt x="15049" y="8834"/>
                </a:lnTo>
                <a:lnTo>
                  <a:pt x="6527" y="9469"/>
                </a:lnTo>
                <a:lnTo>
                  <a:pt x="0" y="6040"/>
                </a:lnTo>
                <a:lnTo>
                  <a:pt x="558" y="8504"/>
                </a:lnTo>
                <a:lnTo>
                  <a:pt x="1638" y="10853"/>
                </a:lnTo>
                <a:lnTo>
                  <a:pt x="3238" y="12949"/>
                </a:lnTo>
                <a:lnTo>
                  <a:pt x="13049" y="19386"/>
                </a:lnTo>
                <a:lnTo>
                  <a:pt x="24954" y="18779"/>
                </a:lnTo>
                <a:lnTo>
                  <a:pt x="30721" y="156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5" name="object 4885"/>
          <p:cNvSpPr/>
          <p:nvPr/>
        </p:nvSpPr>
        <p:spPr>
          <a:xfrm>
            <a:off x="3906014" y="5154214"/>
            <a:ext cx="52349" cy="19410"/>
          </a:xfrm>
          <a:custGeom>
            <a:avLst/>
            <a:gdLst/>
            <a:ahLst/>
            <a:cxnLst/>
            <a:rect l="l" t="t" r="r" b="b"/>
            <a:pathLst>
              <a:path w="52349" h="19410">
                <a:moveTo>
                  <a:pt x="1625" y="10886"/>
                </a:moveTo>
                <a:lnTo>
                  <a:pt x="3238" y="12981"/>
                </a:lnTo>
                <a:lnTo>
                  <a:pt x="13054" y="19410"/>
                </a:lnTo>
                <a:lnTo>
                  <a:pt x="24963" y="18785"/>
                </a:lnTo>
                <a:lnTo>
                  <a:pt x="30721" y="15623"/>
                </a:lnTo>
                <a:lnTo>
                  <a:pt x="37299" y="10555"/>
                </a:lnTo>
                <a:lnTo>
                  <a:pt x="45808" y="9933"/>
                </a:lnTo>
                <a:lnTo>
                  <a:pt x="52349" y="13375"/>
                </a:lnTo>
                <a:lnTo>
                  <a:pt x="50723" y="8549"/>
                </a:lnTo>
                <a:lnTo>
                  <a:pt x="49098" y="6441"/>
                </a:lnTo>
                <a:lnTo>
                  <a:pt x="39285" y="0"/>
                </a:lnTo>
                <a:lnTo>
                  <a:pt x="27382" y="614"/>
                </a:lnTo>
                <a:lnTo>
                  <a:pt x="21615" y="3786"/>
                </a:lnTo>
                <a:lnTo>
                  <a:pt x="15049" y="8854"/>
                </a:lnTo>
                <a:lnTo>
                  <a:pt x="6527" y="9489"/>
                </a:lnTo>
                <a:lnTo>
                  <a:pt x="0" y="6072"/>
                </a:lnTo>
                <a:lnTo>
                  <a:pt x="1625" y="108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6" name="object 4886"/>
          <p:cNvSpPr/>
          <p:nvPr/>
        </p:nvSpPr>
        <p:spPr>
          <a:xfrm>
            <a:off x="3906014" y="5154214"/>
            <a:ext cx="52349" cy="19410"/>
          </a:xfrm>
          <a:custGeom>
            <a:avLst/>
            <a:gdLst/>
            <a:ahLst/>
            <a:cxnLst/>
            <a:rect l="l" t="t" r="r" b="b"/>
            <a:pathLst>
              <a:path w="52349" h="19410">
                <a:moveTo>
                  <a:pt x="30721" y="15623"/>
                </a:moveTo>
                <a:lnTo>
                  <a:pt x="37299" y="10555"/>
                </a:lnTo>
                <a:lnTo>
                  <a:pt x="45808" y="9933"/>
                </a:lnTo>
                <a:lnTo>
                  <a:pt x="52349" y="13375"/>
                </a:lnTo>
                <a:lnTo>
                  <a:pt x="51803" y="10911"/>
                </a:lnTo>
                <a:lnTo>
                  <a:pt x="50723" y="8549"/>
                </a:lnTo>
                <a:lnTo>
                  <a:pt x="49098" y="6441"/>
                </a:lnTo>
                <a:lnTo>
                  <a:pt x="39285" y="0"/>
                </a:lnTo>
                <a:lnTo>
                  <a:pt x="27382" y="614"/>
                </a:lnTo>
                <a:lnTo>
                  <a:pt x="21615" y="3786"/>
                </a:lnTo>
                <a:lnTo>
                  <a:pt x="15049" y="8854"/>
                </a:lnTo>
                <a:lnTo>
                  <a:pt x="6527" y="9489"/>
                </a:lnTo>
                <a:lnTo>
                  <a:pt x="0" y="6072"/>
                </a:lnTo>
                <a:lnTo>
                  <a:pt x="558" y="8523"/>
                </a:lnTo>
                <a:lnTo>
                  <a:pt x="1625" y="10886"/>
                </a:lnTo>
                <a:lnTo>
                  <a:pt x="3238" y="12981"/>
                </a:lnTo>
                <a:lnTo>
                  <a:pt x="13054" y="19410"/>
                </a:lnTo>
                <a:lnTo>
                  <a:pt x="24963" y="18785"/>
                </a:lnTo>
                <a:lnTo>
                  <a:pt x="30721" y="1562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7" name="object 4887"/>
          <p:cNvSpPr/>
          <p:nvPr/>
        </p:nvSpPr>
        <p:spPr>
          <a:xfrm>
            <a:off x="3896897" y="5142376"/>
            <a:ext cx="52362" cy="19430"/>
          </a:xfrm>
          <a:custGeom>
            <a:avLst/>
            <a:gdLst/>
            <a:ahLst/>
            <a:cxnLst/>
            <a:rect l="l" t="t" r="r" b="b"/>
            <a:pathLst>
              <a:path w="52362" h="19430">
                <a:moveTo>
                  <a:pt x="1651" y="10915"/>
                </a:moveTo>
                <a:lnTo>
                  <a:pt x="3263" y="13011"/>
                </a:lnTo>
                <a:lnTo>
                  <a:pt x="13082" y="19430"/>
                </a:lnTo>
                <a:lnTo>
                  <a:pt x="24990" y="18793"/>
                </a:lnTo>
                <a:lnTo>
                  <a:pt x="30734" y="15627"/>
                </a:lnTo>
                <a:lnTo>
                  <a:pt x="37312" y="10559"/>
                </a:lnTo>
                <a:lnTo>
                  <a:pt x="45808" y="9937"/>
                </a:lnTo>
                <a:lnTo>
                  <a:pt x="52362" y="13366"/>
                </a:lnTo>
                <a:lnTo>
                  <a:pt x="50736" y="8553"/>
                </a:lnTo>
                <a:lnTo>
                  <a:pt x="49110" y="6445"/>
                </a:lnTo>
                <a:lnTo>
                  <a:pt x="39300" y="0"/>
                </a:lnTo>
                <a:lnTo>
                  <a:pt x="27399" y="621"/>
                </a:lnTo>
                <a:lnTo>
                  <a:pt x="21628" y="3803"/>
                </a:lnTo>
                <a:lnTo>
                  <a:pt x="15062" y="8870"/>
                </a:lnTo>
                <a:lnTo>
                  <a:pt x="6553" y="9505"/>
                </a:lnTo>
                <a:lnTo>
                  <a:pt x="0" y="6114"/>
                </a:lnTo>
                <a:lnTo>
                  <a:pt x="1651" y="109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8" name="object 4888"/>
          <p:cNvSpPr/>
          <p:nvPr/>
        </p:nvSpPr>
        <p:spPr>
          <a:xfrm>
            <a:off x="3896897" y="5142376"/>
            <a:ext cx="52362" cy="19430"/>
          </a:xfrm>
          <a:custGeom>
            <a:avLst/>
            <a:gdLst/>
            <a:ahLst/>
            <a:cxnLst/>
            <a:rect l="l" t="t" r="r" b="b"/>
            <a:pathLst>
              <a:path w="52362" h="19430">
                <a:moveTo>
                  <a:pt x="30734" y="15627"/>
                </a:moveTo>
                <a:lnTo>
                  <a:pt x="37312" y="10559"/>
                </a:lnTo>
                <a:lnTo>
                  <a:pt x="45808" y="9937"/>
                </a:lnTo>
                <a:lnTo>
                  <a:pt x="52362" y="13366"/>
                </a:lnTo>
                <a:lnTo>
                  <a:pt x="51803" y="10915"/>
                </a:lnTo>
                <a:lnTo>
                  <a:pt x="50736" y="8553"/>
                </a:lnTo>
                <a:lnTo>
                  <a:pt x="49110" y="6445"/>
                </a:lnTo>
                <a:lnTo>
                  <a:pt x="39300" y="0"/>
                </a:lnTo>
                <a:lnTo>
                  <a:pt x="27399" y="621"/>
                </a:lnTo>
                <a:lnTo>
                  <a:pt x="21628" y="3803"/>
                </a:lnTo>
                <a:lnTo>
                  <a:pt x="15062" y="8870"/>
                </a:lnTo>
                <a:lnTo>
                  <a:pt x="6553" y="9505"/>
                </a:lnTo>
                <a:lnTo>
                  <a:pt x="0" y="6114"/>
                </a:lnTo>
                <a:lnTo>
                  <a:pt x="571" y="8566"/>
                </a:lnTo>
                <a:lnTo>
                  <a:pt x="1651" y="10915"/>
                </a:lnTo>
                <a:lnTo>
                  <a:pt x="3263" y="13011"/>
                </a:lnTo>
                <a:lnTo>
                  <a:pt x="13082" y="19430"/>
                </a:lnTo>
                <a:lnTo>
                  <a:pt x="24990" y="18793"/>
                </a:lnTo>
                <a:lnTo>
                  <a:pt x="30734" y="1562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9" name="object 4889"/>
          <p:cNvSpPr/>
          <p:nvPr/>
        </p:nvSpPr>
        <p:spPr>
          <a:xfrm>
            <a:off x="3887796" y="5130547"/>
            <a:ext cx="52349" cy="19455"/>
          </a:xfrm>
          <a:custGeom>
            <a:avLst/>
            <a:gdLst/>
            <a:ahLst/>
            <a:cxnLst/>
            <a:rect l="l" t="t" r="r" b="b"/>
            <a:pathLst>
              <a:path w="52349" h="19455">
                <a:moveTo>
                  <a:pt x="1625" y="10949"/>
                </a:moveTo>
                <a:lnTo>
                  <a:pt x="3251" y="13044"/>
                </a:lnTo>
                <a:lnTo>
                  <a:pt x="13075" y="19455"/>
                </a:lnTo>
                <a:lnTo>
                  <a:pt x="24990" y="18804"/>
                </a:lnTo>
                <a:lnTo>
                  <a:pt x="30734" y="15635"/>
                </a:lnTo>
                <a:lnTo>
                  <a:pt x="37312" y="10568"/>
                </a:lnTo>
                <a:lnTo>
                  <a:pt x="45808" y="9933"/>
                </a:lnTo>
                <a:lnTo>
                  <a:pt x="52349" y="13362"/>
                </a:lnTo>
                <a:lnTo>
                  <a:pt x="50723" y="8536"/>
                </a:lnTo>
                <a:lnTo>
                  <a:pt x="49098" y="6428"/>
                </a:lnTo>
                <a:lnTo>
                  <a:pt x="39277" y="0"/>
                </a:lnTo>
                <a:lnTo>
                  <a:pt x="27367" y="645"/>
                </a:lnTo>
                <a:lnTo>
                  <a:pt x="21615" y="3824"/>
                </a:lnTo>
                <a:lnTo>
                  <a:pt x="15036" y="8904"/>
                </a:lnTo>
                <a:lnTo>
                  <a:pt x="6540" y="9552"/>
                </a:lnTo>
                <a:lnTo>
                  <a:pt x="0" y="6136"/>
                </a:lnTo>
                <a:lnTo>
                  <a:pt x="1625" y="109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0" name="object 4890"/>
          <p:cNvSpPr/>
          <p:nvPr/>
        </p:nvSpPr>
        <p:spPr>
          <a:xfrm>
            <a:off x="3887796" y="5130547"/>
            <a:ext cx="52349" cy="19455"/>
          </a:xfrm>
          <a:custGeom>
            <a:avLst/>
            <a:gdLst/>
            <a:ahLst/>
            <a:cxnLst/>
            <a:rect l="l" t="t" r="r" b="b"/>
            <a:pathLst>
              <a:path w="52349" h="19455">
                <a:moveTo>
                  <a:pt x="30734" y="15635"/>
                </a:moveTo>
                <a:lnTo>
                  <a:pt x="37312" y="10568"/>
                </a:lnTo>
                <a:lnTo>
                  <a:pt x="45808" y="9933"/>
                </a:lnTo>
                <a:lnTo>
                  <a:pt x="52349" y="13362"/>
                </a:lnTo>
                <a:lnTo>
                  <a:pt x="51803" y="10898"/>
                </a:lnTo>
                <a:lnTo>
                  <a:pt x="50723" y="8536"/>
                </a:lnTo>
                <a:lnTo>
                  <a:pt x="49098" y="6428"/>
                </a:lnTo>
                <a:lnTo>
                  <a:pt x="39277" y="0"/>
                </a:lnTo>
                <a:lnTo>
                  <a:pt x="27367" y="645"/>
                </a:lnTo>
                <a:lnTo>
                  <a:pt x="21615" y="3824"/>
                </a:lnTo>
                <a:lnTo>
                  <a:pt x="15036" y="8904"/>
                </a:lnTo>
                <a:lnTo>
                  <a:pt x="6540" y="9552"/>
                </a:lnTo>
                <a:lnTo>
                  <a:pt x="0" y="6136"/>
                </a:lnTo>
                <a:lnTo>
                  <a:pt x="558" y="8599"/>
                </a:lnTo>
                <a:lnTo>
                  <a:pt x="1625" y="10949"/>
                </a:lnTo>
                <a:lnTo>
                  <a:pt x="3251" y="13044"/>
                </a:lnTo>
                <a:lnTo>
                  <a:pt x="13075" y="19455"/>
                </a:lnTo>
                <a:lnTo>
                  <a:pt x="24990" y="18804"/>
                </a:lnTo>
                <a:lnTo>
                  <a:pt x="30734" y="156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1" name="object 4891"/>
          <p:cNvSpPr/>
          <p:nvPr/>
        </p:nvSpPr>
        <p:spPr>
          <a:xfrm>
            <a:off x="3878671" y="5118730"/>
            <a:ext cx="52362" cy="19474"/>
          </a:xfrm>
          <a:custGeom>
            <a:avLst/>
            <a:gdLst/>
            <a:ahLst/>
            <a:cxnLst/>
            <a:rect l="l" t="t" r="r" b="b"/>
            <a:pathLst>
              <a:path w="52362" h="19474">
                <a:moveTo>
                  <a:pt x="1651" y="10965"/>
                </a:moveTo>
                <a:lnTo>
                  <a:pt x="3263" y="13073"/>
                </a:lnTo>
                <a:lnTo>
                  <a:pt x="13096" y="19474"/>
                </a:lnTo>
                <a:lnTo>
                  <a:pt x="25006" y="18810"/>
                </a:lnTo>
                <a:lnTo>
                  <a:pt x="30734" y="15639"/>
                </a:lnTo>
                <a:lnTo>
                  <a:pt x="37312" y="10559"/>
                </a:lnTo>
                <a:lnTo>
                  <a:pt x="45808" y="9924"/>
                </a:lnTo>
                <a:lnTo>
                  <a:pt x="52362" y="13340"/>
                </a:lnTo>
                <a:lnTo>
                  <a:pt x="50736" y="8527"/>
                </a:lnTo>
                <a:lnTo>
                  <a:pt x="49098" y="6418"/>
                </a:lnTo>
                <a:lnTo>
                  <a:pt x="39269" y="0"/>
                </a:lnTo>
                <a:lnTo>
                  <a:pt x="27361" y="650"/>
                </a:lnTo>
                <a:lnTo>
                  <a:pt x="21615" y="3828"/>
                </a:lnTo>
                <a:lnTo>
                  <a:pt x="15036" y="8908"/>
                </a:lnTo>
                <a:lnTo>
                  <a:pt x="6540" y="9555"/>
                </a:lnTo>
                <a:lnTo>
                  <a:pt x="0" y="6164"/>
                </a:lnTo>
                <a:lnTo>
                  <a:pt x="1651" y="10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2" name="object 4892"/>
          <p:cNvSpPr/>
          <p:nvPr/>
        </p:nvSpPr>
        <p:spPr>
          <a:xfrm>
            <a:off x="3878671" y="5118730"/>
            <a:ext cx="52362" cy="19474"/>
          </a:xfrm>
          <a:custGeom>
            <a:avLst/>
            <a:gdLst/>
            <a:ahLst/>
            <a:cxnLst/>
            <a:rect l="l" t="t" r="r" b="b"/>
            <a:pathLst>
              <a:path w="52362" h="19474">
                <a:moveTo>
                  <a:pt x="30734" y="15639"/>
                </a:moveTo>
                <a:lnTo>
                  <a:pt x="37312" y="10559"/>
                </a:lnTo>
                <a:lnTo>
                  <a:pt x="45808" y="9924"/>
                </a:lnTo>
                <a:lnTo>
                  <a:pt x="52362" y="13340"/>
                </a:lnTo>
                <a:lnTo>
                  <a:pt x="51803" y="10889"/>
                </a:lnTo>
                <a:lnTo>
                  <a:pt x="50736" y="8527"/>
                </a:lnTo>
                <a:lnTo>
                  <a:pt x="49098" y="6418"/>
                </a:lnTo>
                <a:lnTo>
                  <a:pt x="39269" y="0"/>
                </a:lnTo>
                <a:lnTo>
                  <a:pt x="27361" y="650"/>
                </a:lnTo>
                <a:lnTo>
                  <a:pt x="21615" y="3828"/>
                </a:lnTo>
                <a:lnTo>
                  <a:pt x="15036" y="8908"/>
                </a:lnTo>
                <a:lnTo>
                  <a:pt x="6540" y="9555"/>
                </a:lnTo>
                <a:lnTo>
                  <a:pt x="0" y="6164"/>
                </a:lnTo>
                <a:lnTo>
                  <a:pt x="571" y="8615"/>
                </a:lnTo>
                <a:lnTo>
                  <a:pt x="1651" y="10965"/>
                </a:lnTo>
                <a:lnTo>
                  <a:pt x="3263" y="13073"/>
                </a:lnTo>
                <a:lnTo>
                  <a:pt x="13096" y="19474"/>
                </a:lnTo>
                <a:lnTo>
                  <a:pt x="25006" y="18810"/>
                </a:lnTo>
                <a:lnTo>
                  <a:pt x="30734" y="156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3" name="object 4893"/>
          <p:cNvSpPr/>
          <p:nvPr/>
        </p:nvSpPr>
        <p:spPr>
          <a:xfrm>
            <a:off x="3869535" y="5106912"/>
            <a:ext cx="52362" cy="19490"/>
          </a:xfrm>
          <a:custGeom>
            <a:avLst/>
            <a:gdLst/>
            <a:ahLst/>
            <a:cxnLst/>
            <a:rect l="l" t="t" r="r" b="b"/>
            <a:pathLst>
              <a:path w="52362" h="19490">
                <a:moveTo>
                  <a:pt x="1638" y="11014"/>
                </a:moveTo>
                <a:lnTo>
                  <a:pt x="3263" y="13097"/>
                </a:lnTo>
                <a:lnTo>
                  <a:pt x="13105" y="19490"/>
                </a:lnTo>
                <a:lnTo>
                  <a:pt x="25007" y="18831"/>
                </a:lnTo>
                <a:lnTo>
                  <a:pt x="30746" y="15650"/>
                </a:lnTo>
                <a:lnTo>
                  <a:pt x="37312" y="10570"/>
                </a:lnTo>
                <a:lnTo>
                  <a:pt x="45821" y="9922"/>
                </a:lnTo>
                <a:lnTo>
                  <a:pt x="52362" y="13338"/>
                </a:lnTo>
                <a:lnTo>
                  <a:pt x="50723" y="8525"/>
                </a:lnTo>
                <a:lnTo>
                  <a:pt x="49098" y="6417"/>
                </a:lnTo>
                <a:lnTo>
                  <a:pt x="39272" y="0"/>
                </a:lnTo>
                <a:lnTo>
                  <a:pt x="27366" y="653"/>
                </a:lnTo>
                <a:lnTo>
                  <a:pt x="21615" y="3839"/>
                </a:lnTo>
                <a:lnTo>
                  <a:pt x="15049" y="8932"/>
                </a:lnTo>
                <a:lnTo>
                  <a:pt x="6540" y="9592"/>
                </a:lnTo>
                <a:lnTo>
                  <a:pt x="0" y="6201"/>
                </a:lnTo>
                <a:lnTo>
                  <a:pt x="1638" y="110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4" name="object 4894"/>
          <p:cNvSpPr/>
          <p:nvPr/>
        </p:nvSpPr>
        <p:spPr>
          <a:xfrm>
            <a:off x="3869535" y="5106912"/>
            <a:ext cx="52362" cy="19490"/>
          </a:xfrm>
          <a:custGeom>
            <a:avLst/>
            <a:gdLst/>
            <a:ahLst/>
            <a:cxnLst/>
            <a:rect l="l" t="t" r="r" b="b"/>
            <a:pathLst>
              <a:path w="52362" h="19490">
                <a:moveTo>
                  <a:pt x="30746" y="15650"/>
                </a:moveTo>
                <a:lnTo>
                  <a:pt x="37312" y="10570"/>
                </a:lnTo>
                <a:lnTo>
                  <a:pt x="45821" y="9922"/>
                </a:lnTo>
                <a:lnTo>
                  <a:pt x="52362" y="13338"/>
                </a:lnTo>
                <a:lnTo>
                  <a:pt x="51803" y="10887"/>
                </a:lnTo>
                <a:lnTo>
                  <a:pt x="50723" y="8525"/>
                </a:lnTo>
                <a:lnTo>
                  <a:pt x="49098" y="6417"/>
                </a:lnTo>
                <a:lnTo>
                  <a:pt x="39272" y="0"/>
                </a:lnTo>
                <a:lnTo>
                  <a:pt x="27366" y="653"/>
                </a:lnTo>
                <a:lnTo>
                  <a:pt x="21615" y="3839"/>
                </a:lnTo>
                <a:lnTo>
                  <a:pt x="15049" y="8932"/>
                </a:lnTo>
                <a:lnTo>
                  <a:pt x="6540" y="9592"/>
                </a:lnTo>
                <a:lnTo>
                  <a:pt x="0" y="6201"/>
                </a:lnTo>
                <a:lnTo>
                  <a:pt x="571" y="8665"/>
                </a:lnTo>
                <a:lnTo>
                  <a:pt x="1638" y="11014"/>
                </a:lnTo>
                <a:lnTo>
                  <a:pt x="3263" y="13097"/>
                </a:lnTo>
                <a:lnTo>
                  <a:pt x="13105" y="19490"/>
                </a:lnTo>
                <a:lnTo>
                  <a:pt x="25007" y="18831"/>
                </a:lnTo>
                <a:lnTo>
                  <a:pt x="30746" y="156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5" name="object 4895"/>
          <p:cNvSpPr/>
          <p:nvPr/>
        </p:nvSpPr>
        <p:spPr>
          <a:xfrm>
            <a:off x="3860391" y="5095112"/>
            <a:ext cx="52374" cy="19515"/>
          </a:xfrm>
          <a:custGeom>
            <a:avLst/>
            <a:gdLst/>
            <a:ahLst/>
            <a:cxnLst/>
            <a:rect l="l" t="t" r="r" b="b"/>
            <a:pathLst>
              <a:path w="52374" h="19515">
                <a:moveTo>
                  <a:pt x="1650" y="11035"/>
                </a:moveTo>
                <a:lnTo>
                  <a:pt x="3276" y="13130"/>
                </a:lnTo>
                <a:lnTo>
                  <a:pt x="13118" y="19515"/>
                </a:lnTo>
                <a:lnTo>
                  <a:pt x="25028" y="18834"/>
                </a:lnTo>
                <a:lnTo>
                  <a:pt x="30759" y="15645"/>
                </a:lnTo>
                <a:lnTo>
                  <a:pt x="37325" y="10565"/>
                </a:lnTo>
                <a:lnTo>
                  <a:pt x="45834" y="9905"/>
                </a:lnTo>
                <a:lnTo>
                  <a:pt x="52374" y="13321"/>
                </a:lnTo>
                <a:lnTo>
                  <a:pt x="50736" y="8495"/>
                </a:lnTo>
                <a:lnTo>
                  <a:pt x="49123" y="6399"/>
                </a:lnTo>
                <a:lnTo>
                  <a:pt x="39273" y="0"/>
                </a:lnTo>
                <a:lnTo>
                  <a:pt x="27368" y="658"/>
                </a:lnTo>
                <a:lnTo>
                  <a:pt x="21602" y="3859"/>
                </a:lnTo>
                <a:lnTo>
                  <a:pt x="15049" y="8952"/>
                </a:lnTo>
                <a:lnTo>
                  <a:pt x="6553" y="9612"/>
                </a:lnTo>
                <a:lnTo>
                  <a:pt x="0" y="6234"/>
                </a:lnTo>
                <a:lnTo>
                  <a:pt x="1650" y="110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6" name="object 4896"/>
          <p:cNvSpPr/>
          <p:nvPr/>
        </p:nvSpPr>
        <p:spPr>
          <a:xfrm>
            <a:off x="3860391" y="5095112"/>
            <a:ext cx="52374" cy="19515"/>
          </a:xfrm>
          <a:custGeom>
            <a:avLst/>
            <a:gdLst/>
            <a:ahLst/>
            <a:cxnLst/>
            <a:rect l="l" t="t" r="r" b="b"/>
            <a:pathLst>
              <a:path w="52374" h="19515">
                <a:moveTo>
                  <a:pt x="30759" y="15645"/>
                </a:moveTo>
                <a:lnTo>
                  <a:pt x="37325" y="10565"/>
                </a:lnTo>
                <a:lnTo>
                  <a:pt x="45834" y="9905"/>
                </a:lnTo>
                <a:lnTo>
                  <a:pt x="52374" y="13321"/>
                </a:lnTo>
                <a:lnTo>
                  <a:pt x="51815" y="10870"/>
                </a:lnTo>
                <a:lnTo>
                  <a:pt x="50736" y="8495"/>
                </a:lnTo>
                <a:lnTo>
                  <a:pt x="49123" y="6399"/>
                </a:lnTo>
                <a:lnTo>
                  <a:pt x="39273" y="0"/>
                </a:lnTo>
                <a:lnTo>
                  <a:pt x="27368" y="658"/>
                </a:lnTo>
                <a:lnTo>
                  <a:pt x="21602" y="3859"/>
                </a:lnTo>
                <a:lnTo>
                  <a:pt x="15049" y="8952"/>
                </a:lnTo>
                <a:lnTo>
                  <a:pt x="6553" y="9612"/>
                </a:lnTo>
                <a:lnTo>
                  <a:pt x="0" y="6234"/>
                </a:lnTo>
                <a:lnTo>
                  <a:pt x="571" y="8685"/>
                </a:lnTo>
                <a:lnTo>
                  <a:pt x="1650" y="11035"/>
                </a:lnTo>
                <a:lnTo>
                  <a:pt x="3276" y="13130"/>
                </a:lnTo>
                <a:lnTo>
                  <a:pt x="13118" y="19515"/>
                </a:lnTo>
                <a:lnTo>
                  <a:pt x="25028" y="18834"/>
                </a:lnTo>
                <a:lnTo>
                  <a:pt x="30759" y="156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7" name="object 4897"/>
          <p:cNvSpPr/>
          <p:nvPr/>
        </p:nvSpPr>
        <p:spPr>
          <a:xfrm>
            <a:off x="3851240" y="5083309"/>
            <a:ext cx="52387" cy="19543"/>
          </a:xfrm>
          <a:custGeom>
            <a:avLst/>
            <a:gdLst/>
            <a:ahLst/>
            <a:cxnLst/>
            <a:rect l="l" t="t" r="r" b="b"/>
            <a:pathLst>
              <a:path w="52387" h="19543">
                <a:moveTo>
                  <a:pt x="1650" y="11066"/>
                </a:moveTo>
                <a:lnTo>
                  <a:pt x="3289" y="13162"/>
                </a:lnTo>
                <a:lnTo>
                  <a:pt x="13133" y="19543"/>
                </a:lnTo>
                <a:lnTo>
                  <a:pt x="25042" y="18849"/>
                </a:lnTo>
                <a:lnTo>
                  <a:pt x="30759" y="15664"/>
                </a:lnTo>
                <a:lnTo>
                  <a:pt x="37325" y="10571"/>
                </a:lnTo>
                <a:lnTo>
                  <a:pt x="45821" y="9911"/>
                </a:lnTo>
                <a:lnTo>
                  <a:pt x="52387" y="13314"/>
                </a:lnTo>
                <a:lnTo>
                  <a:pt x="50736" y="8501"/>
                </a:lnTo>
                <a:lnTo>
                  <a:pt x="49110" y="6406"/>
                </a:lnTo>
                <a:lnTo>
                  <a:pt x="39260" y="0"/>
                </a:lnTo>
                <a:lnTo>
                  <a:pt x="27362" y="674"/>
                </a:lnTo>
                <a:lnTo>
                  <a:pt x="21615" y="3878"/>
                </a:lnTo>
                <a:lnTo>
                  <a:pt x="15062" y="8971"/>
                </a:lnTo>
                <a:lnTo>
                  <a:pt x="6565" y="9631"/>
                </a:lnTo>
                <a:lnTo>
                  <a:pt x="0" y="6279"/>
                </a:lnTo>
                <a:lnTo>
                  <a:pt x="1650" y="110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8" name="object 4898"/>
          <p:cNvSpPr/>
          <p:nvPr/>
        </p:nvSpPr>
        <p:spPr>
          <a:xfrm>
            <a:off x="3851240" y="5083309"/>
            <a:ext cx="52387" cy="19543"/>
          </a:xfrm>
          <a:custGeom>
            <a:avLst/>
            <a:gdLst/>
            <a:ahLst/>
            <a:cxnLst/>
            <a:rect l="l" t="t" r="r" b="b"/>
            <a:pathLst>
              <a:path w="52387" h="19543">
                <a:moveTo>
                  <a:pt x="30759" y="15664"/>
                </a:moveTo>
                <a:lnTo>
                  <a:pt x="37325" y="10571"/>
                </a:lnTo>
                <a:lnTo>
                  <a:pt x="45821" y="9911"/>
                </a:lnTo>
                <a:lnTo>
                  <a:pt x="52387" y="13314"/>
                </a:lnTo>
                <a:lnTo>
                  <a:pt x="51815" y="10863"/>
                </a:lnTo>
                <a:lnTo>
                  <a:pt x="50736" y="8501"/>
                </a:lnTo>
                <a:lnTo>
                  <a:pt x="49110" y="6406"/>
                </a:lnTo>
                <a:lnTo>
                  <a:pt x="39260" y="0"/>
                </a:lnTo>
                <a:lnTo>
                  <a:pt x="27362" y="674"/>
                </a:lnTo>
                <a:lnTo>
                  <a:pt x="21615" y="3878"/>
                </a:lnTo>
                <a:lnTo>
                  <a:pt x="15062" y="8971"/>
                </a:lnTo>
                <a:lnTo>
                  <a:pt x="6565" y="9631"/>
                </a:lnTo>
                <a:lnTo>
                  <a:pt x="0" y="6279"/>
                </a:lnTo>
                <a:lnTo>
                  <a:pt x="584" y="8717"/>
                </a:lnTo>
                <a:lnTo>
                  <a:pt x="1650" y="11066"/>
                </a:lnTo>
                <a:lnTo>
                  <a:pt x="3289" y="13162"/>
                </a:lnTo>
                <a:lnTo>
                  <a:pt x="13133" y="19543"/>
                </a:lnTo>
                <a:lnTo>
                  <a:pt x="25042" y="18849"/>
                </a:lnTo>
                <a:lnTo>
                  <a:pt x="30759" y="156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9" name="object 4899"/>
          <p:cNvSpPr/>
          <p:nvPr/>
        </p:nvSpPr>
        <p:spPr>
          <a:xfrm>
            <a:off x="3842070" y="5071514"/>
            <a:ext cx="52387" cy="19562"/>
          </a:xfrm>
          <a:custGeom>
            <a:avLst/>
            <a:gdLst/>
            <a:ahLst/>
            <a:cxnLst/>
            <a:rect l="l" t="t" r="r" b="b"/>
            <a:pathLst>
              <a:path w="52387" h="19562">
                <a:moveTo>
                  <a:pt x="1663" y="11113"/>
                </a:moveTo>
                <a:lnTo>
                  <a:pt x="3289" y="13196"/>
                </a:lnTo>
                <a:lnTo>
                  <a:pt x="13153" y="19562"/>
                </a:lnTo>
                <a:lnTo>
                  <a:pt x="25066" y="18862"/>
                </a:lnTo>
                <a:lnTo>
                  <a:pt x="30784" y="15672"/>
                </a:lnTo>
                <a:lnTo>
                  <a:pt x="37338" y="10579"/>
                </a:lnTo>
                <a:lnTo>
                  <a:pt x="45834" y="9906"/>
                </a:lnTo>
                <a:lnTo>
                  <a:pt x="52387" y="13310"/>
                </a:lnTo>
                <a:lnTo>
                  <a:pt x="50749" y="8497"/>
                </a:lnTo>
                <a:lnTo>
                  <a:pt x="49110" y="6388"/>
                </a:lnTo>
                <a:lnTo>
                  <a:pt x="39261" y="0"/>
                </a:lnTo>
                <a:lnTo>
                  <a:pt x="27345" y="697"/>
                </a:lnTo>
                <a:lnTo>
                  <a:pt x="21615" y="3899"/>
                </a:lnTo>
                <a:lnTo>
                  <a:pt x="15062" y="9005"/>
                </a:lnTo>
                <a:lnTo>
                  <a:pt x="6565" y="9678"/>
                </a:lnTo>
                <a:lnTo>
                  <a:pt x="0" y="6312"/>
                </a:lnTo>
                <a:lnTo>
                  <a:pt x="1663" y="111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0" name="object 4900"/>
          <p:cNvSpPr/>
          <p:nvPr/>
        </p:nvSpPr>
        <p:spPr>
          <a:xfrm>
            <a:off x="3842070" y="5071514"/>
            <a:ext cx="52387" cy="19562"/>
          </a:xfrm>
          <a:custGeom>
            <a:avLst/>
            <a:gdLst/>
            <a:ahLst/>
            <a:cxnLst/>
            <a:rect l="l" t="t" r="r" b="b"/>
            <a:pathLst>
              <a:path w="52387" h="19562">
                <a:moveTo>
                  <a:pt x="30784" y="15672"/>
                </a:moveTo>
                <a:lnTo>
                  <a:pt x="37338" y="10579"/>
                </a:lnTo>
                <a:lnTo>
                  <a:pt x="45834" y="9906"/>
                </a:lnTo>
                <a:lnTo>
                  <a:pt x="52387" y="13310"/>
                </a:lnTo>
                <a:lnTo>
                  <a:pt x="51828" y="10846"/>
                </a:lnTo>
                <a:lnTo>
                  <a:pt x="50749" y="8497"/>
                </a:lnTo>
                <a:lnTo>
                  <a:pt x="49110" y="6388"/>
                </a:lnTo>
                <a:lnTo>
                  <a:pt x="39261" y="0"/>
                </a:lnTo>
                <a:lnTo>
                  <a:pt x="27345" y="697"/>
                </a:lnTo>
                <a:lnTo>
                  <a:pt x="21615" y="3899"/>
                </a:lnTo>
                <a:lnTo>
                  <a:pt x="15062" y="9005"/>
                </a:lnTo>
                <a:lnTo>
                  <a:pt x="6565" y="9678"/>
                </a:lnTo>
                <a:lnTo>
                  <a:pt x="0" y="6312"/>
                </a:lnTo>
                <a:lnTo>
                  <a:pt x="571" y="8763"/>
                </a:lnTo>
                <a:lnTo>
                  <a:pt x="1663" y="11113"/>
                </a:lnTo>
                <a:lnTo>
                  <a:pt x="3289" y="13196"/>
                </a:lnTo>
                <a:lnTo>
                  <a:pt x="13153" y="19562"/>
                </a:lnTo>
                <a:lnTo>
                  <a:pt x="25066" y="18862"/>
                </a:lnTo>
                <a:lnTo>
                  <a:pt x="30784" y="1567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1" name="object 4901"/>
          <p:cNvSpPr/>
          <p:nvPr/>
        </p:nvSpPr>
        <p:spPr>
          <a:xfrm>
            <a:off x="3832908" y="5059733"/>
            <a:ext cx="52400" cy="19593"/>
          </a:xfrm>
          <a:custGeom>
            <a:avLst/>
            <a:gdLst/>
            <a:ahLst/>
            <a:cxnLst/>
            <a:rect l="l" t="t" r="r" b="b"/>
            <a:pathLst>
              <a:path w="52400" h="19593">
                <a:moveTo>
                  <a:pt x="1651" y="11137"/>
                </a:moveTo>
                <a:lnTo>
                  <a:pt x="3276" y="13232"/>
                </a:lnTo>
                <a:lnTo>
                  <a:pt x="13140" y="19593"/>
                </a:lnTo>
                <a:lnTo>
                  <a:pt x="25053" y="18880"/>
                </a:lnTo>
                <a:lnTo>
                  <a:pt x="30772" y="15683"/>
                </a:lnTo>
                <a:lnTo>
                  <a:pt x="37325" y="10578"/>
                </a:lnTo>
                <a:lnTo>
                  <a:pt x="45834" y="9892"/>
                </a:lnTo>
                <a:lnTo>
                  <a:pt x="52400" y="13296"/>
                </a:lnTo>
                <a:lnTo>
                  <a:pt x="50736" y="8483"/>
                </a:lnTo>
                <a:lnTo>
                  <a:pt x="49098" y="6387"/>
                </a:lnTo>
                <a:lnTo>
                  <a:pt x="39234" y="0"/>
                </a:lnTo>
                <a:lnTo>
                  <a:pt x="27333" y="701"/>
                </a:lnTo>
                <a:lnTo>
                  <a:pt x="21602" y="3911"/>
                </a:lnTo>
                <a:lnTo>
                  <a:pt x="15049" y="9029"/>
                </a:lnTo>
                <a:lnTo>
                  <a:pt x="6553" y="9714"/>
                </a:lnTo>
                <a:lnTo>
                  <a:pt x="0" y="6336"/>
                </a:lnTo>
                <a:lnTo>
                  <a:pt x="1651" y="111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2" name="object 4902"/>
          <p:cNvSpPr/>
          <p:nvPr/>
        </p:nvSpPr>
        <p:spPr>
          <a:xfrm>
            <a:off x="3832908" y="5059733"/>
            <a:ext cx="52400" cy="19593"/>
          </a:xfrm>
          <a:custGeom>
            <a:avLst/>
            <a:gdLst/>
            <a:ahLst/>
            <a:cxnLst/>
            <a:rect l="l" t="t" r="r" b="b"/>
            <a:pathLst>
              <a:path w="52400" h="19593">
                <a:moveTo>
                  <a:pt x="30772" y="15683"/>
                </a:moveTo>
                <a:lnTo>
                  <a:pt x="37325" y="10578"/>
                </a:lnTo>
                <a:lnTo>
                  <a:pt x="45834" y="9892"/>
                </a:lnTo>
                <a:lnTo>
                  <a:pt x="52400" y="13296"/>
                </a:lnTo>
                <a:lnTo>
                  <a:pt x="51816" y="10832"/>
                </a:lnTo>
                <a:lnTo>
                  <a:pt x="50736" y="8483"/>
                </a:lnTo>
                <a:lnTo>
                  <a:pt x="49098" y="6387"/>
                </a:lnTo>
                <a:lnTo>
                  <a:pt x="39234" y="0"/>
                </a:lnTo>
                <a:lnTo>
                  <a:pt x="27333" y="701"/>
                </a:lnTo>
                <a:lnTo>
                  <a:pt x="21602" y="3911"/>
                </a:lnTo>
                <a:lnTo>
                  <a:pt x="15049" y="9029"/>
                </a:lnTo>
                <a:lnTo>
                  <a:pt x="6553" y="9714"/>
                </a:lnTo>
                <a:lnTo>
                  <a:pt x="0" y="6336"/>
                </a:lnTo>
                <a:lnTo>
                  <a:pt x="571" y="8787"/>
                </a:lnTo>
                <a:lnTo>
                  <a:pt x="1651" y="11137"/>
                </a:lnTo>
                <a:lnTo>
                  <a:pt x="3276" y="13232"/>
                </a:lnTo>
                <a:lnTo>
                  <a:pt x="13140" y="19593"/>
                </a:lnTo>
                <a:lnTo>
                  <a:pt x="25053" y="18880"/>
                </a:lnTo>
                <a:lnTo>
                  <a:pt x="30772" y="156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3" name="object 4903"/>
          <p:cNvSpPr/>
          <p:nvPr/>
        </p:nvSpPr>
        <p:spPr>
          <a:xfrm>
            <a:off x="3823709" y="5047960"/>
            <a:ext cx="52400" cy="19610"/>
          </a:xfrm>
          <a:custGeom>
            <a:avLst/>
            <a:gdLst/>
            <a:ahLst/>
            <a:cxnLst/>
            <a:rect l="l" t="t" r="r" b="b"/>
            <a:pathLst>
              <a:path w="52400" h="19610">
                <a:moveTo>
                  <a:pt x="1676" y="11177"/>
                </a:moveTo>
                <a:lnTo>
                  <a:pt x="3301" y="13260"/>
                </a:lnTo>
                <a:lnTo>
                  <a:pt x="13171" y="19610"/>
                </a:lnTo>
                <a:lnTo>
                  <a:pt x="25080" y="18889"/>
                </a:lnTo>
                <a:lnTo>
                  <a:pt x="30797" y="15685"/>
                </a:lnTo>
                <a:lnTo>
                  <a:pt x="37337" y="10580"/>
                </a:lnTo>
                <a:lnTo>
                  <a:pt x="45846" y="9894"/>
                </a:lnTo>
                <a:lnTo>
                  <a:pt x="52400" y="13272"/>
                </a:lnTo>
                <a:lnTo>
                  <a:pt x="50736" y="8472"/>
                </a:lnTo>
                <a:lnTo>
                  <a:pt x="49110" y="6376"/>
                </a:lnTo>
                <a:lnTo>
                  <a:pt x="39246" y="0"/>
                </a:lnTo>
                <a:lnTo>
                  <a:pt x="27346" y="709"/>
                </a:lnTo>
                <a:lnTo>
                  <a:pt x="21615" y="3925"/>
                </a:lnTo>
                <a:lnTo>
                  <a:pt x="15074" y="9043"/>
                </a:lnTo>
                <a:lnTo>
                  <a:pt x="6565" y="9742"/>
                </a:lnTo>
                <a:lnTo>
                  <a:pt x="0" y="6389"/>
                </a:lnTo>
                <a:lnTo>
                  <a:pt x="1676" y="111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4" name="object 4904"/>
          <p:cNvSpPr/>
          <p:nvPr/>
        </p:nvSpPr>
        <p:spPr>
          <a:xfrm>
            <a:off x="3823709" y="5047960"/>
            <a:ext cx="52400" cy="19610"/>
          </a:xfrm>
          <a:custGeom>
            <a:avLst/>
            <a:gdLst/>
            <a:ahLst/>
            <a:cxnLst/>
            <a:rect l="l" t="t" r="r" b="b"/>
            <a:pathLst>
              <a:path w="52400" h="19610">
                <a:moveTo>
                  <a:pt x="30797" y="15685"/>
                </a:moveTo>
                <a:lnTo>
                  <a:pt x="37337" y="10580"/>
                </a:lnTo>
                <a:lnTo>
                  <a:pt x="45846" y="9894"/>
                </a:lnTo>
                <a:lnTo>
                  <a:pt x="52400" y="13272"/>
                </a:lnTo>
                <a:lnTo>
                  <a:pt x="51828" y="10834"/>
                </a:lnTo>
                <a:lnTo>
                  <a:pt x="50736" y="8472"/>
                </a:lnTo>
                <a:lnTo>
                  <a:pt x="49110" y="6376"/>
                </a:lnTo>
                <a:lnTo>
                  <a:pt x="39246" y="0"/>
                </a:lnTo>
                <a:lnTo>
                  <a:pt x="27346" y="709"/>
                </a:lnTo>
                <a:lnTo>
                  <a:pt x="21615" y="3925"/>
                </a:lnTo>
                <a:lnTo>
                  <a:pt x="15074" y="9043"/>
                </a:lnTo>
                <a:lnTo>
                  <a:pt x="6565" y="9742"/>
                </a:lnTo>
                <a:lnTo>
                  <a:pt x="0" y="6389"/>
                </a:lnTo>
                <a:lnTo>
                  <a:pt x="584" y="8840"/>
                </a:lnTo>
                <a:lnTo>
                  <a:pt x="1676" y="11177"/>
                </a:lnTo>
                <a:lnTo>
                  <a:pt x="3301" y="13260"/>
                </a:lnTo>
                <a:lnTo>
                  <a:pt x="13171" y="19610"/>
                </a:lnTo>
                <a:lnTo>
                  <a:pt x="25080" y="18889"/>
                </a:lnTo>
                <a:lnTo>
                  <a:pt x="30797" y="1568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5" name="object 4905"/>
          <p:cNvSpPr/>
          <p:nvPr/>
        </p:nvSpPr>
        <p:spPr>
          <a:xfrm>
            <a:off x="3814510" y="5036193"/>
            <a:ext cx="52412" cy="19642"/>
          </a:xfrm>
          <a:custGeom>
            <a:avLst/>
            <a:gdLst/>
            <a:ahLst/>
            <a:cxnLst/>
            <a:rect l="l" t="t" r="r" b="b"/>
            <a:pathLst>
              <a:path w="52412" h="19642">
                <a:moveTo>
                  <a:pt x="1676" y="11230"/>
                </a:moveTo>
                <a:lnTo>
                  <a:pt x="3314" y="13313"/>
                </a:lnTo>
                <a:lnTo>
                  <a:pt x="13197" y="19642"/>
                </a:lnTo>
                <a:lnTo>
                  <a:pt x="25116" y="18889"/>
                </a:lnTo>
                <a:lnTo>
                  <a:pt x="30810" y="15688"/>
                </a:lnTo>
                <a:lnTo>
                  <a:pt x="37363" y="10570"/>
                </a:lnTo>
                <a:lnTo>
                  <a:pt x="45847" y="9884"/>
                </a:lnTo>
                <a:lnTo>
                  <a:pt x="52412" y="13262"/>
                </a:lnTo>
                <a:lnTo>
                  <a:pt x="50749" y="8462"/>
                </a:lnTo>
                <a:lnTo>
                  <a:pt x="49110" y="6366"/>
                </a:lnTo>
                <a:lnTo>
                  <a:pt x="39240" y="0"/>
                </a:lnTo>
                <a:lnTo>
                  <a:pt x="27333" y="727"/>
                </a:lnTo>
                <a:lnTo>
                  <a:pt x="21602" y="3953"/>
                </a:lnTo>
                <a:lnTo>
                  <a:pt x="15074" y="9071"/>
                </a:lnTo>
                <a:lnTo>
                  <a:pt x="6565" y="9783"/>
                </a:lnTo>
                <a:lnTo>
                  <a:pt x="0" y="6430"/>
                </a:lnTo>
                <a:lnTo>
                  <a:pt x="1676" y="112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6" name="object 4906"/>
          <p:cNvSpPr/>
          <p:nvPr/>
        </p:nvSpPr>
        <p:spPr>
          <a:xfrm>
            <a:off x="3814510" y="5036193"/>
            <a:ext cx="52412" cy="19642"/>
          </a:xfrm>
          <a:custGeom>
            <a:avLst/>
            <a:gdLst/>
            <a:ahLst/>
            <a:cxnLst/>
            <a:rect l="l" t="t" r="r" b="b"/>
            <a:pathLst>
              <a:path w="52412" h="19642">
                <a:moveTo>
                  <a:pt x="30810" y="15688"/>
                </a:moveTo>
                <a:lnTo>
                  <a:pt x="37363" y="10570"/>
                </a:lnTo>
                <a:lnTo>
                  <a:pt x="45847" y="9884"/>
                </a:lnTo>
                <a:lnTo>
                  <a:pt x="52412" y="13262"/>
                </a:lnTo>
                <a:lnTo>
                  <a:pt x="51841" y="10811"/>
                </a:lnTo>
                <a:lnTo>
                  <a:pt x="50749" y="8462"/>
                </a:lnTo>
                <a:lnTo>
                  <a:pt x="49110" y="6366"/>
                </a:lnTo>
                <a:lnTo>
                  <a:pt x="39240" y="0"/>
                </a:lnTo>
                <a:lnTo>
                  <a:pt x="27333" y="727"/>
                </a:lnTo>
                <a:lnTo>
                  <a:pt x="21602" y="3953"/>
                </a:lnTo>
                <a:lnTo>
                  <a:pt x="15074" y="9071"/>
                </a:lnTo>
                <a:lnTo>
                  <a:pt x="6565" y="9783"/>
                </a:lnTo>
                <a:lnTo>
                  <a:pt x="0" y="6430"/>
                </a:lnTo>
                <a:lnTo>
                  <a:pt x="584" y="8881"/>
                </a:lnTo>
                <a:lnTo>
                  <a:pt x="1676" y="11230"/>
                </a:lnTo>
                <a:lnTo>
                  <a:pt x="3314" y="13313"/>
                </a:lnTo>
                <a:lnTo>
                  <a:pt x="13197" y="19642"/>
                </a:lnTo>
                <a:lnTo>
                  <a:pt x="25116" y="18889"/>
                </a:lnTo>
                <a:lnTo>
                  <a:pt x="30810" y="1568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7" name="object 4907"/>
          <p:cNvSpPr/>
          <p:nvPr/>
        </p:nvSpPr>
        <p:spPr>
          <a:xfrm>
            <a:off x="3805315" y="5024441"/>
            <a:ext cx="52412" cy="19670"/>
          </a:xfrm>
          <a:custGeom>
            <a:avLst/>
            <a:gdLst/>
            <a:ahLst/>
            <a:cxnLst/>
            <a:rect l="l" t="t" r="r" b="b"/>
            <a:pathLst>
              <a:path w="52412" h="19670">
                <a:moveTo>
                  <a:pt x="1676" y="11259"/>
                </a:moveTo>
                <a:lnTo>
                  <a:pt x="3301" y="13342"/>
                </a:lnTo>
                <a:lnTo>
                  <a:pt x="13182" y="19670"/>
                </a:lnTo>
                <a:lnTo>
                  <a:pt x="25099" y="18913"/>
                </a:lnTo>
                <a:lnTo>
                  <a:pt x="30797" y="15704"/>
                </a:lnTo>
                <a:lnTo>
                  <a:pt x="37325" y="10573"/>
                </a:lnTo>
                <a:lnTo>
                  <a:pt x="45834" y="9875"/>
                </a:lnTo>
                <a:lnTo>
                  <a:pt x="52412" y="13253"/>
                </a:lnTo>
                <a:lnTo>
                  <a:pt x="50736" y="8440"/>
                </a:lnTo>
                <a:lnTo>
                  <a:pt x="49098" y="6357"/>
                </a:lnTo>
                <a:lnTo>
                  <a:pt x="39210" y="0"/>
                </a:lnTo>
                <a:lnTo>
                  <a:pt x="27308" y="732"/>
                </a:lnTo>
                <a:lnTo>
                  <a:pt x="21589" y="3957"/>
                </a:lnTo>
                <a:lnTo>
                  <a:pt x="15062" y="9087"/>
                </a:lnTo>
                <a:lnTo>
                  <a:pt x="6565" y="9799"/>
                </a:lnTo>
                <a:lnTo>
                  <a:pt x="0" y="6459"/>
                </a:lnTo>
                <a:lnTo>
                  <a:pt x="1676" y="112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8" name="object 4908"/>
          <p:cNvSpPr/>
          <p:nvPr/>
        </p:nvSpPr>
        <p:spPr>
          <a:xfrm>
            <a:off x="3805315" y="5024441"/>
            <a:ext cx="52412" cy="19670"/>
          </a:xfrm>
          <a:custGeom>
            <a:avLst/>
            <a:gdLst/>
            <a:ahLst/>
            <a:cxnLst/>
            <a:rect l="l" t="t" r="r" b="b"/>
            <a:pathLst>
              <a:path w="52412" h="19670">
                <a:moveTo>
                  <a:pt x="30797" y="15704"/>
                </a:moveTo>
                <a:lnTo>
                  <a:pt x="37325" y="10573"/>
                </a:lnTo>
                <a:lnTo>
                  <a:pt x="45834" y="9875"/>
                </a:lnTo>
                <a:lnTo>
                  <a:pt x="52412" y="13253"/>
                </a:lnTo>
                <a:lnTo>
                  <a:pt x="51828" y="10789"/>
                </a:lnTo>
                <a:lnTo>
                  <a:pt x="50736" y="8440"/>
                </a:lnTo>
                <a:lnTo>
                  <a:pt x="49098" y="6357"/>
                </a:lnTo>
                <a:lnTo>
                  <a:pt x="39210" y="0"/>
                </a:lnTo>
                <a:lnTo>
                  <a:pt x="27308" y="732"/>
                </a:lnTo>
                <a:lnTo>
                  <a:pt x="21589" y="3957"/>
                </a:lnTo>
                <a:lnTo>
                  <a:pt x="15062" y="9087"/>
                </a:lnTo>
                <a:lnTo>
                  <a:pt x="6565" y="9799"/>
                </a:lnTo>
                <a:lnTo>
                  <a:pt x="0" y="6459"/>
                </a:lnTo>
                <a:lnTo>
                  <a:pt x="584" y="8910"/>
                </a:lnTo>
                <a:lnTo>
                  <a:pt x="1676" y="11259"/>
                </a:lnTo>
                <a:lnTo>
                  <a:pt x="3301" y="13342"/>
                </a:lnTo>
                <a:lnTo>
                  <a:pt x="13182" y="19670"/>
                </a:lnTo>
                <a:lnTo>
                  <a:pt x="25099" y="18913"/>
                </a:lnTo>
                <a:lnTo>
                  <a:pt x="30797" y="1570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9" name="object 4909"/>
          <p:cNvSpPr/>
          <p:nvPr/>
        </p:nvSpPr>
        <p:spPr>
          <a:xfrm>
            <a:off x="3796081" y="5012683"/>
            <a:ext cx="52412" cy="19702"/>
          </a:xfrm>
          <a:custGeom>
            <a:avLst/>
            <a:gdLst/>
            <a:ahLst/>
            <a:cxnLst/>
            <a:rect l="l" t="t" r="r" b="b"/>
            <a:pathLst>
              <a:path w="52412" h="19702">
                <a:moveTo>
                  <a:pt x="1676" y="11313"/>
                </a:moveTo>
                <a:lnTo>
                  <a:pt x="3314" y="13395"/>
                </a:lnTo>
                <a:lnTo>
                  <a:pt x="13217" y="19702"/>
                </a:lnTo>
                <a:lnTo>
                  <a:pt x="25128" y="18936"/>
                </a:lnTo>
                <a:lnTo>
                  <a:pt x="30822" y="15719"/>
                </a:lnTo>
                <a:lnTo>
                  <a:pt x="37338" y="10589"/>
                </a:lnTo>
                <a:lnTo>
                  <a:pt x="45847" y="9877"/>
                </a:lnTo>
                <a:lnTo>
                  <a:pt x="52412" y="13243"/>
                </a:lnTo>
                <a:lnTo>
                  <a:pt x="50749" y="8442"/>
                </a:lnTo>
                <a:lnTo>
                  <a:pt x="49110" y="6347"/>
                </a:lnTo>
                <a:lnTo>
                  <a:pt x="39220" y="0"/>
                </a:lnTo>
                <a:lnTo>
                  <a:pt x="27313" y="749"/>
                </a:lnTo>
                <a:lnTo>
                  <a:pt x="21590" y="3985"/>
                </a:lnTo>
                <a:lnTo>
                  <a:pt x="15062" y="9128"/>
                </a:lnTo>
                <a:lnTo>
                  <a:pt x="6565" y="9852"/>
                </a:lnTo>
                <a:lnTo>
                  <a:pt x="0" y="6525"/>
                </a:lnTo>
                <a:lnTo>
                  <a:pt x="1676" y="113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0" name="object 4910"/>
          <p:cNvSpPr/>
          <p:nvPr/>
        </p:nvSpPr>
        <p:spPr>
          <a:xfrm>
            <a:off x="3796081" y="5012683"/>
            <a:ext cx="52412" cy="19702"/>
          </a:xfrm>
          <a:custGeom>
            <a:avLst/>
            <a:gdLst/>
            <a:ahLst/>
            <a:cxnLst/>
            <a:rect l="l" t="t" r="r" b="b"/>
            <a:pathLst>
              <a:path w="52412" h="19702">
                <a:moveTo>
                  <a:pt x="30822" y="15719"/>
                </a:moveTo>
                <a:lnTo>
                  <a:pt x="37338" y="10589"/>
                </a:lnTo>
                <a:lnTo>
                  <a:pt x="45847" y="9877"/>
                </a:lnTo>
                <a:lnTo>
                  <a:pt x="52412" y="13243"/>
                </a:lnTo>
                <a:lnTo>
                  <a:pt x="51841" y="10792"/>
                </a:lnTo>
                <a:lnTo>
                  <a:pt x="50749" y="8442"/>
                </a:lnTo>
                <a:lnTo>
                  <a:pt x="49110" y="6347"/>
                </a:lnTo>
                <a:lnTo>
                  <a:pt x="39220" y="0"/>
                </a:lnTo>
                <a:lnTo>
                  <a:pt x="27313" y="749"/>
                </a:lnTo>
                <a:lnTo>
                  <a:pt x="21590" y="3985"/>
                </a:lnTo>
                <a:lnTo>
                  <a:pt x="15062" y="9128"/>
                </a:lnTo>
                <a:lnTo>
                  <a:pt x="6565" y="9852"/>
                </a:lnTo>
                <a:lnTo>
                  <a:pt x="0" y="6525"/>
                </a:lnTo>
                <a:lnTo>
                  <a:pt x="584" y="8976"/>
                </a:lnTo>
                <a:lnTo>
                  <a:pt x="1676" y="11313"/>
                </a:lnTo>
                <a:lnTo>
                  <a:pt x="3314" y="13395"/>
                </a:lnTo>
                <a:lnTo>
                  <a:pt x="13217" y="19702"/>
                </a:lnTo>
                <a:lnTo>
                  <a:pt x="25128" y="18936"/>
                </a:lnTo>
                <a:lnTo>
                  <a:pt x="30822" y="157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1" name="object 4911"/>
          <p:cNvSpPr/>
          <p:nvPr/>
        </p:nvSpPr>
        <p:spPr>
          <a:xfrm>
            <a:off x="3786852" y="5000958"/>
            <a:ext cx="52425" cy="19735"/>
          </a:xfrm>
          <a:custGeom>
            <a:avLst/>
            <a:gdLst/>
            <a:ahLst/>
            <a:cxnLst/>
            <a:rect l="l" t="t" r="r" b="b"/>
            <a:pathLst>
              <a:path w="52425" h="19735">
                <a:moveTo>
                  <a:pt x="1676" y="11349"/>
                </a:moveTo>
                <a:lnTo>
                  <a:pt x="3314" y="13432"/>
                </a:lnTo>
                <a:lnTo>
                  <a:pt x="13214" y="19735"/>
                </a:lnTo>
                <a:lnTo>
                  <a:pt x="25132" y="18942"/>
                </a:lnTo>
                <a:lnTo>
                  <a:pt x="30822" y="15718"/>
                </a:lnTo>
                <a:lnTo>
                  <a:pt x="37338" y="10587"/>
                </a:lnTo>
                <a:lnTo>
                  <a:pt x="45859" y="9850"/>
                </a:lnTo>
                <a:lnTo>
                  <a:pt x="52425" y="13216"/>
                </a:lnTo>
                <a:lnTo>
                  <a:pt x="50749" y="8415"/>
                </a:lnTo>
                <a:lnTo>
                  <a:pt x="49098" y="6332"/>
                </a:lnTo>
                <a:lnTo>
                  <a:pt x="39191" y="0"/>
                </a:lnTo>
                <a:lnTo>
                  <a:pt x="27288" y="767"/>
                </a:lnTo>
                <a:lnTo>
                  <a:pt x="21577" y="4008"/>
                </a:lnTo>
                <a:lnTo>
                  <a:pt x="15062" y="9152"/>
                </a:lnTo>
                <a:lnTo>
                  <a:pt x="6565" y="9888"/>
                </a:lnTo>
                <a:lnTo>
                  <a:pt x="0" y="6561"/>
                </a:lnTo>
                <a:lnTo>
                  <a:pt x="1676" y="113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2" name="object 4912"/>
          <p:cNvSpPr/>
          <p:nvPr/>
        </p:nvSpPr>
        <p:spPr>
          <a:xfrm>
            <a:off x="3786852" y="5000958"/>
            <a:ext cx="52425" cy="19735"/>
          </a:xfrm>
          <a:custGeom>
            <a:avLst/>
            <a:gdLst/>
            <a:ahLst/>
            <a:cxnLst/>
            <a:rect l="l" t="t" r="r" b="b"/>
            <a:pathLst>
              <a:path w="52425" h="19735">
                <a:moveTo>
                  <a:pt x="30822" y="15718"/>
                </a:moveTo>
                <a:lnTo>
                  <a:pt x="37338" y="10587"/>
                </a:lnTo>
                <a:lnTo>
                  <a:pt x="45859" y="9850"/>
                </a:lnTo>
                <a:lnTo>
                  <a:pt x="52425" y="13216"/>
                </a:lnTo>
                <a:lnTo>
                  <a:pt x="51841" y="10765"/>
                </a:lnTo>
                <a:lnTo>
                  <a:pt x="50749" y="8415"/>
                </a:lnTo>
                <a:lnTo>
                  <a:pt x="49098" y="6332"/>
                </a:lnTo>
                <a:lnTo>
                  <a:pt x="39191" y="0"/>
                </a:lnTo>
                <a:lnTo>
                  <a:pt x="27288" y="767"/>
                </a:lnTo>
                <a:lnTo>
                  <a:pt x="21577" y="4008"/>
                </a:lnTo>
                <a:lnTo>
                  <a:pt x="15062" y="9152"/>
                </a:lnTo>
                <a:lnTo>
                  <a:pt x="6565" y="9888"/>
                </a:lnTo>
                <a:lnTo>
                  <a:pt x="0" y="6561"/>
                </a:lnTo>
                <a:lnTo>
                  <a:pt x="584" y="9012"/>
                </a:lnTo>
                <a:lnTo>
                  <a:pt x="1676" y="11349"/>
                </a:lnTo>
                <a:lnTo>
                  <a:pt x="3314" y="13432"/>
                </a:lnTo>
                <a:lnTo>
                  <a:pt x="13214" y="19735"/>
                </a:lnTo>
                <a:lnTo>
                  <a:pt x="25132" y="18942"/>
                </a:lnTo>
                <a:lnTo>
                  <a:pt x="30822" y="157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3" name="object 4913"/>
          <p:cNvSpPr/>
          <p:nvPr/>
        </p:nvSpPr>
        <p:spPr>
          <a:xfrm>
            <a:off x="3777588" y="4989222"/>
            <a:ext cx="52438" cy="19771"/>
          </a:xfrm>
          <a:custGeom>
            <a:avLst/>
            <a:gdLst/>
            <a:ahLst/>
            <a:cxnLst/>
            <a:rect l="l" t="t" r="r" b="b"/>
            <a:pathLst>
              <a:path w="52438" h="19771">
                <a:moveTo>
                  <a:pt x="1701" y="11408"/>
                </a:moveTo>
                <a:lnTo>
                  <a:pt x="3340" y="13478"/>
                </a:lnTo>
                <a:lnTo>
                  <a:pt x="13252" y="19771"/>
                </a:lnTo>
                <a:lnTo>
                  <a:pt x="25165" y="18967"/>
                </a:lnTo>
                <a:lnTo>
                  <a:pt x="30835" y="15739"/>
                </a:lnTo>
                <a:lnTo>
                  <a:pt x="37350" y="10595"/>
                </a:lnTo>
                <a:lnTo>
                  <a:pt x="45846" y="9859"/>
                </a:lnTo>
                <a:lnTo>
                  <a:pt x="52438" y="13211"/>
                </a:lnTo>
                <a:lnTo>
                  <a:pt x="50749" y="8423"/>
                </a:lnTo>
                <a:lnTo>
                  <a:pt x="49098" y="6328"/>
                </a:lnTo>
                <a:lnTo>
                  <a:pt x="39191" y="0"/>
                </a:lnTo>
                <a:lnTo>
                  <a:pt x="27291" y="783"/>
                </a:lnTo>
                <a:lnTo>
                  <a:pt x="21589" y="4029"/>
                </a:lnTo>
                <a:lnTo>
                  <a:pt x="15087" y="9173"/>
                </a:lnTo>
                <a:lnTo>
                  <a:pt x="6591" y="9922"/>
                </a:lnTo>
                <a:lnTo>
                  <a:pt x="0" y="6620"/>
                </a:lnTo>
                <a:lnTo>
                  <a:pt x="1701" y="114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4" name="object 4914"/>
          <p:cNvSpPr/>
          <p:nvPr/>
        </p:nvSpPr>
        <p:spPr>
          <a:xfrm>
            <a:off x="3777588" y="4989222"/>
            <a:ext cx="52438" cy="19771"/>
          </a:xfrm>
          <a:custGeom>
            <a:avLst/>
            <a:gdLst/>
            <a:ahLst/>
            <a:cxnLst/>
            <a:rect l="l" t="t" r="r" b="b"/>
            <a:pathLst>
              <a:path w="52438" h="19771">
                <a:moveTo>
                  <a:pt x="30835" y="15739"/>
                </a:moveTo>
                <a:lnTo>
                  <a:pt x="37350" y="10595"/>
                </a:lnTo>
                <a:lnTo>
                  <a:pt x="45846" y="9859"/>
                </a:lnTo>
                <a:lnTo>
                  <a:pt x="52438" y="13211"/>
                </a:lnTo>
                <a:lnTo>
                  <a:pt x="51854" y="10760"/>
                </a:lnTo>
                <a:lnTo>
                  <a:pt x="50749" y="8423"/>
                </a:lnTo>
                <a:lnTo>
                  <a:pt x="49098" y="6328"/>
                </a:lnTo>
                <a:lnTo>
                  <a:pt x="39191" y="0"/>
                </a:lnTo>
                <a:lnTo>
                  <a:pt x="27291" y="783"/>
                </a:lnTo>
                <a:lnTo>
                  <a:pt x="21589" y="4029"/>
                </a:lnTo>
                <a:lnTo>
                  <a:pt x="15087" y="9173"/>
                </a:lnTo>
                <a:lnTo>
                  <a:pt x="6591" y="9922"/>
                </a:lnTo>
                <a:lnTo>
                  <a:pt x="0" y="6620"/>
                </a:lnTo>
                <a:lnTo>
                  <a:pt x="596" y="9058"/>
                </a:lnTo>
                <a:lnTo>
                  <a:pt x="1701" y="11408"/>
                </a:lnTo>
                <a:lnTo>
                  <a:pt x="3340" y="13478"/>
                </a:lnTo>
                <a:lnTo>
                  <a:pt x="13252" y="19771"/>
                </a:lnTo>
                <a:lnTo>
                  <a:pt x="25165" y="18967"/>
                </a:lnTo>
                <a:lnTo>
                  <a:pt x="30835" y="1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5" name="object 4915"/>
          <p:cNvSpPr/>
          <p:nvPr/>
        </p:nvSpPr>
        <p:spPr>
          <a:xfrm>
            <a:off x="3768321" y="4977502"/>
            <a:ext cx="52451" cy="19809"/>
          </a:xfrm>
          <a:custGeom>
            <a:avLst/>
            <a:gdLst/>
            <a:ahLst/>
            <a:cxnLst/>
            <a:rect l="l" t="t" r="r" b="b"/>
            <a:pathLst>
              <a:path w="52450" h="19809">
                <a:moveTo>
                  <a:pt x="1701" y="11458"/>
                </a:moveTo>
                <a:lnTo>
                  <a:pt x="3352" y="13528"/>
                </a:lnTo>
                <a:lnTo>
                  <a:pt x="13281" y="19809"/>
                </a:lnTo>
                <a:lnTo>
                  <a:pt x="25201" y="18980"/>
                </a:lnTo>
                <a:lnTo>
                  <a:pt x="30861" y="15751"/>
                </a:lnTo>
                <a:lnTo>
                  <a:pt x="37363" y="10594"/>
                </a:lnTo>
                <a:lnTo>
                  <a:pt x="45859" y="9858"/>
                </a:lnTo>
                <a:lnTo>
                  <a:pt x="52451" y="13198"/>
                </a:lnTo>
                <a:lnTo>
                  <a:pt x="50761" y="8397"/>
                </a:lnTo>
                <a:lnTo>
                  <a:pt x="49110" y="6314"/>
                </a:lnTo>
                <a:lnTo>
                  <a:pt x="39192" y="0"/>
                </a:lnTo>
                <a:lnTo>
                  <a:pt x="27279" y="803"/>
                </a:lnTo>
                <a:lnTo>
                  <a:pt x="21577" y="4054"/>
                </a:lnTo>
                <a:lnTo>
                  <a:pt x="15074" y="9223"/>
                </a:lnTo>
                <a:lnTo>
                  <a:pt x="6578" y="9985"/>
                </a:lnTo>
                <a:lnTo>
                  <a:pt x="0" y="6683"/>
                </a:lnTo>
                <a:lnTo>
                  <a:pt x="1701" y="114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6" name="object 4916"/>
          <p:cNvSpPr/>
          <p:nvPr/>
        </p:nvSpPr>
        <p:spPr>
          <a:xfrm>
            <a:off x="3768321" y="4977502"/>
            <a:ext cx="52451" cy="19809"/>
          </a:xfrm>
          <a:custGeom>
            <a:avLst/>
            <a:gdLst/>
            <a:ahLst/>
            <a:cxnLst/>
            <a:rect l="l" t="t" r="r" b="b"/>
            <a:pathLst>
              <a:path w="52450" h="19809">
                <a:moveTo>
                  <a:pt x="30861" y="15751"/>
                </a:moveTo>
                <a:lnTo>
                  <a:pt x="37363" y="10594"/>
                </a:lnTo>
                <a:lnTo>
                  <a:pt x="45859" y="9858"/>
                </a:lnTo>
                <a:lnTo>
                  <a:pt x="52451" y="13198"/>
                </a:lnTo>
                <a:lnTo>
                  <a:pt x="51866" y="10747"/>
                </a:lnTo>
                <a:lnTo>
                  <a:pt x="50761" y="8397"/>
                </a:lnTo>
                <a:lnTo>
                  <a:pt x="49110" y="6314"/>
                </a:lnTo>
                <a:lnTo>
                  <a:pt x="39192" y="0"/>
                </a:lnTo>
                <a:lnTo>
                  <a:pt x="27279" y="803"/>
                </a:lnTo>
                <a:lnTo>
                  <a:pt x="21577" y="4054"/>
                </a:lnTo>
                <a:lnTo>
                  <a:pt x="15074" y="9223"/>
                </a:lnTo>
                <a:lnTo>
                  <a:pt x="6578" y="9985"/>
                </a:lnTo>
                <a:lnTo>
                  <a:pt x="0" y="6683"/>
                </a:lnTo>
                <a:lnTo>
                  <a:pt x="596" y="9121"/>
                </a:lnTo>
                <a:lnTo>
                  <a:pt x="1701" y="11458"/>
                </a:lnTo>
                <a:lnTo>
                  <a:pt x="3352" y="13528"/>
                </a:lnTo>
                <a:lnTo>
                  <a:pt x="13281" y="19809"/>
                </a:lnTo>
                <a:lnTo>
                  <a:pt x="25201" y="18980"/>
                </a:lnTo>
                <a:lnTo>
                  <a:pt x="30861" y="157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7" name="object 4917"/>
          <p:cNvSpPr/>
          <p:nvPr/>
        </p:nvSpPr>
        <p:spPr>
          <a:xfrm>
            <a:off x="3759041" y="4965809"/>
            <a:ext cx="52463" cy="19833"/>
          </a:xfrm>
          <a:custGeom>
            <a:avLst/>
            <a:gdLst/>
            <a:ahLst/>
            <a:cxnLst/>
            <a:rect l="l" t="t" r="r" b="b"/>
            <a:pathLst>
              <a:path w="52463" h="19833">
                <a:moveTo>
                  <a:pt x="1701" y="11497"/>
                </a:moveTo>
                <a:lnTo>
                  <a:pt x="3352" y="13567"/>
                </a:lnTo>
                <a:lnTo>
                  <a:pt x="13283" y="19833"/>
                </a:lnTo>
                <a:lnTo>
                  <a:pt x="25206" y="18987"/>
                </a:lnTo>
                <a:lnTo>
                  <a:pt x="30861" y="15751"/>
                </a:lnTo>
                <a:lnTo>
                  <a:pt x="37363" y="10595"/>
                </a:lnTo>
                <a:lnTo>
                  <a:pt x="45859" y="9833"/>
                </a:lnTo>
                <a:lnTo>
                  <a:pt x="52463" y="13173"/>
                </a:lnTo>
                <a:lnTo>
                  <a:pt x="50761" y="8372"/>
                </a:lnTo>
                <a:lnTo>
                  <a:pt x="49098" y="6302"/>
                </a:lnTo>
                <a:lnTo>
                  <a:pt x="39171" y="0"/>
                </a:lnTo>
                <a:lnTo>
                  <a:pt x="27268" y="815"/>
                </a:lnTo>
                <a:lnTo>
                  <a:pt x="21564" y="4080"/>
                </a:lnTo>
                <a:lnTo>
                  <a:pt x="15074" y="9249"/>
                </a:lnTo>
                <a:lnTo>
                  <a:pt x="6591" y="10023"/>
                </a:lnTo>
                <a:lnTo>
                  <a:pt x="0" y="6709"/>
                </a:lnTo>
                <a:lnTo>
                  <a:pt x="1701" y="114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8" name="object 4918"/>
          <p:cNvSpPr/>
          <p:nvPr/>
        </p:nvSpPr>
        <p:spPr>
          <a:xfrm>
            <a:off x="3759041" y="4965809"/>
            <a:ext cx="52463" cy="19833"/>
          </a:xfrm>
          <a:custGeom>
            <a:avLst/>
            <a:gdLst/>
            <a:ahLst/>
            <a:cxnLst/>
            <a:rect l="l" t="t" r="r" b="b"/>
            <a:pathLst>
              <a:path w="52463" h="19833">
                <a:moveTo>
                  <a:pt x="30861" y="15751"/>
                </a:moveTo>
                <a:lnTo>
                  <a:pt x="37363" y="10595"/>
                </a:lnTo>
                <a:lnTo>
                  <a:pt x="45859" y="9833"/>
                </a:lnTo>
                <a:lnTo>
                  <a:pt x="52463" y="13173"/>
                </a:lnTo>
                <a:lnTo>
                  <a:pt x="51866" y="10722"/>
                </a:lnTo>
                <a:lnTo>
                  <a:pt x="50761" y="8372"/>
                </a:lnTo>
                <a:lnTo>
                  <a:pt x="49098" y="6302"/>
                </a:lnTo>
                <a:lnTo>
                  <a:pt x="39171" y="0"/>
                </a:lnTo>
                <a:lnTo>
                  <a:pt x="27268" y="815"/>
                </a:lnTo>
                <a:lnTo>
                  <a:pt x="21564" y="4080"/>
                </a:lnTo>
                <a:lnTo>
                  <a:pt x="15074" y="9249"/>
                </a:lnTo>
                <a:lnTo>
                  <a:pt x="6591" y="10023"/>
                </a:lnTo>
                <a:lnTo>
                  <a:pt x="0" y="6709"/>
                </a:lnTo>
                <a:lnTo>
                  <a:pt x="596" y="9160"/>
                </a:lnTo>
                <a:lnTo>
                  <a:pt x="1701" y="11497"/>
                </a:lnTo>
                <a:lnTo>
                  <a:pt x="3352" y="13567"/>
                </a:lnTo>
                <a:lnTo>
                  <a:pt x="13283" y="19833"/>
                </a:lnTo>
                <a:lnTo>
                  <a:pt x="25206" y="18987"/>
                </a:lnTo>
                <a:lnTo>
                  <a:pt x="30861" y="157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9" name="object 4919"/>
          <p:cNvSpPr/>
          <p:nvPr/>
        </p:nvSpPr>
        <p:spPr>
          <a:xfrm>
            <a:off x="3749735" y="4954111"/>
            <a:ext cx="52463" cy="19872"/>
          </a:xfrm>
          <a:custGeom>
            <a:avLst/>
            <a:gdLst/>
            <a:ahLst/>
            <a:cxnLst/>
            <a:rect l="l" t="t" r="r" b="b"/>
            <a:pathLst>
              <a:path w="52463" h="19872">
                <a:moveTo>
                  <a:pt x="1714" y="11572"/>
                </a:moveTo>
                <a:lnTo>
                  <a:pt x="3365" y="13629"/>
                </a:lnTo>
                <a:lnTo>
                  <a:pt x="13316" y="19872"/>
                </a:lnTo>
                <a:lnTo>
                  <a:pt x="25219" y="19023"/>
                </a:lnTo>
                <a:lnTo>
                  <a:pt x="30873" y="15776"/>
                </a:lnTo>
                <a:lnTo>
                  <a:pt x="37376" y="10607"/>
                </a:lnTo>
                <a:lnTo>
                  <a:pt x="45872" y="9832"/>
                </a:lnTo>
                <a:lnTo>
                  <a:pt x="52463" y="13159"/>
                </a:lnTo>
                <a:lnTo>
                  <a:pt x="50749" y="8372"/>
                </a:lnTo>
                <a:lnTo>
                  <a:pt x="49098" y="6289"/>
                </a:lnTo>
                <a:lnTo>
                  <a:pt x="39165" y="0"/>
                </a:lnTo>
                <a:lnTo>
                  <a:pt x="27262" y="836"/>
                </a:lnTo>
                <a:lnTo>
                  <a:pt x="21577" y="4104"/>
                </a:lnTo>
                <a:lnTo>
                  <a:pt x="15087" y="9273"/>
                </a:lnTo>
                <a:lnTo>
                  <a:pt x="6591" y="10073"/>
                </a:lnTo>
                <a:lnTo>
                  <a:pt x="0" y="6797"/>
                </a:lnTo>
                <a:lnTo>
                  <a:pt x="1714" y="11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0" name="object 4920"/>
          <p:cNvSpPr/>
          <p:nvPr/>
        </p:nvSpPr>
        <p:spPr>
          <a:xfrm>
            <a:off x="3749735" y="4954111"/>
            <a:ext cx="52463" cy="19872"/>
          </a:xfrm>
          <a:custGeom>
            <a:avLst/>
            <a:gdLst/>
            <a:ahLst/>
            <a:cxnLst/>
            <a:rect l="l" t="t" r="r" b="b"/>
            <a:pathLst>
              <a:path w="52463" h="19872">
                <a:moveTo>
                  <a:pt x="30873" y="15776"/>
                </a:moveTo>
                <a:lnTo>
                  <a:pt x="37376" y="10607"/>
                </a:lnTo>
                <a:lnTo>
                  <a:pt x="45872" y="9832"/>
                </a:lnTo>
                <a:lnTo>
                  <a:pt x="52463" y="13159"/>
                </a:lnTo>
                <a:lnTo>
                  <a:pt x="51866" y="10708"/>
                </a:lnTo>
                <a:lnTo>
                  <a:pt x="50749" y="8372"/>
                </a:lnTo>
                <a:lnTo>
                  <a:pt x="49098" y="6289"/>
                </a:lnTo>
                <a:lnTo>
                  <a:pt x="39165" y="0"/>
                </a:lnTo>
                <a:lnTo>
                  <a:pt x="27262" y="836"/>
                </a:lnTo>
                <a:lnTo>
                  <a:pt x="21577" y="4104"/>
                </a:lnTo>
                <a:lnTo>
                  <a:pt x="15087" y="9273"/>
                </a:lnTo>
                <a:lnTo>
                  <a:pt x="6591" y="10073"/>
                </a:lnTo>
                <a:lnTo>
                  <a:pt x="0" y="6797"/>
                </a:lnTo>
                <a:lnTo>
                  <a:pt x="609" y="9235"/>
                </a:lnTo>
                <a:lnTo>
                  <a:pt x="1714" y="11572"/>
                </a:lnTo>
                <a:lnTo>
                  <a:pt x="3365" y="13629"/>
                </a:lnTo>
                <a:lnTo>
                  <a:pt x="13316" y="19872"/>
                </a:lnTo>
                <a:lnTo>
                  <a:pt x="25219" y="19023"/>
                </a:lnTo>
                <a:lnTo>
                  <a:pt x="30873" y="1577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1" name="object 4921"/>
          <p:cNvSpPr/>
          <p:nvPr/>
        </p:nvSpPr>
        <p:spPr>
          <a:xfrm>
            <a:off x="3740417" y="4942434"/>
            <a:ext cx="52489" cy="19916"/>
          </a:xfrm>
          <a:custGeom>
            <a:avLst/>
            <a:gdLst/>
            <a:ahLst/>
            <a:cxnLst/>
            <a:rect l="l" t="t" r="r" b="b"/>
            <a:pathLst>
              <a:path w="52489" h="19916">
                <a:moveTo>
                  <a:pt x="1727" y="11627"/>
                </a:moveTo>
                <a:lnTo>
                  <a:pt x="3378" y="13684"/>
                </a:lnTo>
                <a:lnTo>
                  <a:pt x="13331" y="19916"/>
                </a:lnTo>
                <a:lnTo>
                  <a:pt x="25256" y="19030"/>
                </a:lnTo>
                <a:lnTo>
                  <a:pt x="30899" y="15780"/>
                </a:lnTo>
                <a:lnTo>
                  <a:pt x="37388" y="10585"/>
                </a:lnTo>
                <a:lnTo>
                  <a:pt x="45897" y="9811"/>
                </a:lnTo>
                <a:lnTo>
                  <a:pt x="52489" y="13138"/>
                </a:lnTo>
                <a:lnTo>
                  <a:pt x="50761" y="8337"/>
                </a:lnTo>
                <a:lnTo>
                  <a:pt x="49123" y="6267"/>
                </a:lnTo>
                <a:lnTo>
                  <a:pt x="39161" y="0"/>
                </a:lnTo>
                <a:lnTo>
                  <a:pt x="27254" y="851"/>
                </a:lnTo>
                <a:lnTo>
                  <a:pt x="21564" y="4134"/>
                </a:lnTo>
                <a:lnTo>
                  <a:pt x="15087" y="9328"/>
                </a:lnTo>
                <a:lnTo>
                  <a:pt x="6591" y="10128"/>
                </a:lnTo>
                <a:lnTo>
                  <a:pt x="0" y="6852"/>
                </a:lnTo>
                <a:lnTo>
                  <a:pt x="1727" y="116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2" name="object 4922"/>
          <p:cNvSpPr/>
          <p:nvPr/>
        </p:nvSpPr>
        <p:spPr>
          <a:xfrm>
            <a:off x="3740417" y="4942434"/>
            <a:ext cx="52489" cy="19916"/>
          </a:xfrm>
          <a:custGeom>
            <a:avLst/>
            <a:gdLst/>
            <a:ahLst/>
            <a:cxnLst/>
            <a:rect l="l" t="t" r="r" b="b"/>
            <a:pathLst>
              <a:path w="52489" h="19916">
                <a:moveTo>
                  <a:pt x="30899" y="15780"/>
                </a:moveTo>
                <a:lnTo>
                  <a:pt x="37388" y="10585"/>
                </a:lnTo>
                <a:lnTo>
                  <a:pt x="45897" y="9811"/>
                </a:lnTo>
                <a:lnTo>
                  <a:pt x="52489" y="13138"/>
                </a:lnTo>
                <a:lnTo>
                  <a:pt x="51879" y="10687"/>
                </a:lnTo>
                <a:lnTo>
                  <a:pt x="50761" y="8337"/>
                </a:lnTo>
                <a:lnTo>
                  <a:pt x="49123" y="6267"/>
                </a:lnTo>
                <a:lnTo>
                  <a:pt x="39161" y="0"/>
                </a:lnTo>
                <a:lnTo>
                  <a:pt x="27254" y="851"/>
                </a:lnTo>
                <a:lnTo>
                  <a:pt x="21564" y="4134"/>
                </a:lnTo>
                <a:lnTo>
                  <a:pt x="15087" y="9328"/>
                </a:lnTo>
                <a:lnTo>
                  <a:pt x="6591" y="10128"/>
                </a:lnTo>
                <a:lnTo>
                  <a:pt x="0" y="6852"/>
                </a:lnTo>
                <a:lnTo>
                  <a:pt x="609" y="9290"/>
                </a:lnTo>
                <a:lnTo>
                  <a:pt x="1727" y="11627"/>
                </a:lnTo>
                <a:lnTo>
                  <a:pt x="3378" y="13684"/>
                </a:lnTo>
                <a:lnTo>
                  <a:pt x="13331" y="19916"/>
                </a:lnTo>
                <a:lnTo>
                  <a:pt x="25256" y="19030"/>
                </a:lnTo>
                <a:lnTo>
                  <a:pt x="30899" y="157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3" name="object 4923"/>
          <p:cNvSpPr/>
          <p:nvPr/>
        </p:nvSpPr>
        <p:spPr>
          <a:xfrm>
            <a:off x="3731083" y="4930770"/>
            <a:ext cx="52489" cy="19961"/>
          </a:xfrm>
          <a:custGeom>
            <a:avLst/>
            <a:gdLst/>
            <a:ahLst/>
            <a:cxnLst/>
            <a:rect l="l" t="t" r="r" b="b"/>
            <a:pathLst>
              <a:path w="52489" h="19961">
                <a:moveTo>
                  <a:pt x="1739" y="11672"/>
                </a:moveTo>
                <a:lnTo>
                  <a:pt x="3403" y="13742"/>
                </a:lnTo>
                <a:lnTo>
                  <a:pt x="13361" y="19961"/>
                </a:lnTo>
                <a:lnTo>
                  <a:pt x="25284" y="19049"/>
                </a:lnTo>
                <a:lnTo>
                  <a:pt x="30899" y="15800"/>
                </a:lnTo>
                <a:lnTo>
                  <a:pt x="37376" y="10605"/>
                </a:lnTo>
                <a:lnTo>
                  <a:pt x="45872" y="9805"/>
                </a:lnTo>
                <a:lnTo>
                  <a:pt x="52489" y="13120"/>
                </a:lnTo>
                <a:lnTo>
                  <a:pt x="50761" y="8332"/>
                </a:lnTo>
                <a:lnTo>
                  <a:pt x="49098" y="6249"/>
                </a:lnTo>
                <a:lnTo>
                  <a:pt x="39130" y="0"/>
                </a:lnTo>
                <a:lnTo>
                  <a:pt x="27226" y="872"/>
                </a:lnTo>
                <a:lnTo>
                  <a:pt x="21564" y="4154"/>
                </a:lnTo>
                <a:lnTo>
                  <a:pt x="15100" y="9361"/>
                </a:lnTo>
                <a:lnTo>
                  <a:pt x="6616" y="10148"/>
                </a:lnTo>
                <a:lnTo>
                  <a:pt x="0" y="6910"/>
                </a:lnTo>
                <a:lnTo>
                  <a:pt x="1739" y="116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4" name="object 4924"/>
          <p:cNvSpPr/>
          <p:nvPr/>
        </p:nvSpPr>
        <p:spPr>
          <a:xfrm>
            <a:off x="3731083" y="4930770"/>
            <a:ext cx="52489" cy="19961"/>
          </a:xfrm>
          <a:custGeom>
            <a:avLst/>
            <a:gdLst/>
            <a:ahLst/>
            <a:cxnLst/>
            <a:rect l="l" t="t" r="r" b="b"/>
            <a:pathLst>
              <a:path w="52489" h="19961">
                <a:moveTo>
                  <a:pt x="30899" y="15800"/>
                </a:moveTo>
                <a:lnTo>
                  <a:pt x="37376" y="10605"/>
                </a:lnTo>
                <a:lnTo>
                  <a:pt x="45872" y="9805"/>
                </a:lnTo>
                <a:lnTo>
                  <a:pt x="52489" y="13120"/>
                </a:lnTo>
                <a:lnTo>
                  <a:pt x="51879" y="10669"/>
                </a:lnTo>
                <a:lnTo>
                  <a:pt x="50761" y="8332"/>
                </a:lnTo>
                <a:lnTo>
                  <a:pt x="49098" y="6249"/>
                </a:lnTo>
                <a:lnTo>
                  <a:pt x="39130" y="0"/>
                </a:lnTo>
                <a:lnTo>
                  <a:pt x="27226" y="872"/>
                </a:lnTo>
                <a:lnTo>
                  <a:pt x="21564" y="4154"/>
                </a:lnTo>
                <a:lnTo>
                  <a:pt x="15100" y="9361"/>
                </a:lnTo>
                <a:lnTo>
                  <a:pt x="6616" y="10148"/>
                </a:lnTo>
                <a:lnTo>
                  <a:pt x="0" y="6910"/>
                </a:lnTo>
                <a:lnTo>
                  <a:pt x="622" y="9348"/>
                </a:lnTo>
                <a:lnTo>
                  <a:pt x="1739" y="11672"/>
                </a:lnTo>
                <a:lnTo>
                  <a:pt x="3403" y="13742"/>
                </a:lnTo>
                <a:lnTo>
                  <a:pt x="13361" y="19961"/>
                </a:lnTo>
                <a:lnTo>
                  <a:pt x="25284" y="19049"/>
                </a:lnTo>
                <a:lnTo>
                  <a:pt x="30899" y="158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5" name="object 4925"/>
          <p:cNvSpPr/>
          <p:nvPr/>
        </p:nvSpPr>
        <p:spPr>
          <a:xfrm>
            <a:off x="3721722" y="4919109"/>
            <a:ext cx="52489" cy="20008"/>
          </a:xfrm>
          <a:custGeom>
            <a:avLst/>
            <a:gdLst/>
            <a:ahLst/>
            <a:cxnLst/>
            <a:rect l="l" t="t" r="r" b="b"/>
            <a:pathLst>
              <a:path w="52489" h="20008">
                <a:moveTo>
                  <a:pt x="1739" y="11771"/>
                </a:moveTo>
                <a:lnTo>
                  <a:pt x="3403" y="13828"/>
                </a:lnTo>
                <a:lnTo>
                  <a:pt x="13401" y="20008"/>
                </a:lnTo>
                <a:lnTo>
                  <a:pt x="25324" y="19067"/>
                </a:lnTo>
                <a:lnTo>
                  <a:pt x="30924" y="15809"/>
                </a:lnTo>
                <a:lnTo>
                  <a:pt x="37388" y="10615"/>
                </a:lnTo>
                <a:lnTo>
                  <a:pt x="45885" y="9802"/>
                </a:lnTo>
                <a:lnTo>
                  <a:pt x="52489" y="13117"/>
                </a:lnTo>
                <a:lnTo>
                  <a:pt x="50774" y="8316"/>
                </a:lnTo>
                <a:lnTo>
                  <a:pt x="49110" y="6246"/>
                </a:lnTo>
                <a:lnTo>
                  <a:pt x="39136" y="0"/>
                </a:lnTo>
                <a:lnTo>
                  <a:pt x="27217" y="908"/>
                </a:lnTo>
                <a:lnTo>
                  <a:pt x="21564" y="4201"/>
                </a:lnTo>
                <a:lnTo>
                  <a:pt x="15100" y="9408"/>
                </a:lnTo>
                <a:lnTo>
                  <a:pt x="6604" y="10247"/>
                </a:lnTo>
                <a:lnTo>
                  <a:pt x="0" y="6995"/>
                </a:lnTo>
                <a:lnTo>
                  <a:pt x="1739" y="11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6" name="object 4926"/>
          <p:cNvSpPr/>
          <p:nvPr/>
        </p:nvSpPr>
        <p:spPr>
          <a:xfrm>
            <a:off x="3721722" y="4919109"/>
            <a:ext cx="52489" cy="20008"/>
          </a:xfrm>
          <a:custGeom>
            <a:avLst/>
            <a:gdLst/>
            <a:ahLst/>
            <a:cxnLst/>
            <a:rect l="l" t="t" r="r" b="b"/>
            <a:pathLst>
              <a:path w="52489" h="20008">
                <a:moveTo>
                  <a:pt x="30924" y="15809"/>
                </a:moveTo>
                <a:lnTo>
                  <a:pt x="37388" y="10615"/>
                </a:lnTo>
                <a:lnTo>
                  <a:pt x="45885" y="9802"/>
                </a:lnTo>
                <a:lnTo>
                  <a:pt x="52489" y="13117"/>
                </a:lnTo>
                <a:lnTo>
                  <a:pt x="51892" y="10666"/>
                </a:lnTo>
                <a:lnTo>
                  <a:pt x="50774" y="8316"/>
                </a:lnTo>
                <a:lnTo>
                  <a:pt x="49110" y="6246"/>
                </a:lnTo>
                <a:lnTo>
                  <a:pt x="39136" y="0"/>
                </a:lnTo>
                <a:lnTo>
                  <a:pt x="27217" y="908"/>
                </a:lnTo>
                <a:lnTo>
                  <a:pt x="21564" y="4201"/>
                </a:lnTo>
                <a:lnTo>
                  <a:pt x="15100" y="9408"/>
                </a:lnTo>
                <a:lnTo>
                  <a:pt x="6604" y="10247"/>
                </a:lnTo>
                <a:lnTo>
                  <a:pt x="0" y="6995"/>
                </a:lnTo>
                <a:lnTo>
                  <a:pt x="622" y="9434"/>
                </a:lnTo>
                <a:lnTo>
                  <a:pt x="1739" y="11771"/>
                </a:lnTo>
                <a:lnTo>
                  <a:pt x="3403" y="13828"/>
                </a:lnTo>
                <a:lnTo>
                  <a:pt x="13401" y="20008"/>
                </a:lnTo>
                <a:lnTo>
                  <a:pt x="25324" y="19067"/>
                </a:lnTo>
                <a:lnTo>
                  <a:pt x="30924" y="158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7" name="object 4927"/>
          <p:cNvSpPr/>
          <p:nvPr/>
        </p:nvSpPr>
        <p:spPr>
          <a:xfrm>
            <a:off x="3712358" y="4907480"/>
            <a:ext cx="52514" cy="20059"/>
          </a:xfrm>
          <a:custGeom>
            <a:avLst/>
            <a:gdLst/>
            <a:ahLst/>
            <a:cxnLst/>
            <a:rect l="l" t="t" r="r" b="b"/>
            <a:pathLst>
              <a:path w="52514" h="20059">
                <a:moveTo>
                  <a:pt x="1739" y="11829"/>
                </a:moveTo>
                <a:lnTo>
                  <a:pt x="3403" y="13874"/>
                </a:lnTo>
                <a:lnTo>
                  <a:pt x="13395" y="20059"/>
                </a:lnTo>
                <a:lnTo>
                  <a:pt x="25323" y="19097"/>
                </a:lnTo>
                <a:lnTo>
                  <a:pt x="30924" y="15830"/>
                </a:lnTo>
                <a:lnTo>
                  <a:pt x="37376" y="10610"/>
                </a:lnTo>
                <a:lnTo>
                  <a:pt x="45885" y="9784"/>
                </a:lnTo>
                <a:lnTo>
                  <a:pt x="52514" y="13074"/>
                </a:lnTo>
                <a:lnTo>
                  <a:pt x="50761" y="8286"/>
                </a:lnTo>
                <a:lnTo>
                  <a:pt x="49098" y="6216"/>
                </a:lnTo>
                <a:lnTo>
                  <a:pt x="39097" y="0"/>
                </a:lnTo>
                <a:lnTo>
                  <a:pt x="27187" y="922"/>
                </a:lnTo>
                <a:lnTo>
                  <a:pt x="21539" y="4222"/>
                </a:lnTo>
                <a:lnTo>
                  <a:pt x="15087" y="9454"/>
                </a:lnTo>
                <a:lnTo>
                  <a:pt x="6604" y="10292"/>
                </a:lnTo>
                <a:lnTo>
                  <a:pt x="0" y="7054"/>
                </a:lnTo>
                <a:lnTo>
                  <a:pt x="1739" y="118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8" name="object 4928"/>
          <p:cNvSpPr/>
          <p:nvPr/>
        </p:nvSpPr>
        <p:spPr>
          <a:xfrm>
            <a:off x="3712358" y="4907480"/>
            <a:ext cx="52514" cy="20059"/>
          </a:xfrm>
          <a:custGeom>
            <a:avLst/>
            <a:gdLst/>
            <a:ahLst/>
            <a:cxnLst/>
            <a:rect l="l" t="t" r="r" b="b"/>
            <a:pathLst>
              <a:path w="52514" h="20059">
                <a:moveTo>
                  <a:pt x="30924" y="15830"/>
                </a:moveTo>
                <a:lnTo>
                  <a:pt x="37376" y="10610"/>
                </a:lnTo>
                <a:lnTo>
                  <a:pt x="45885" y="9784"/>
                </a:lnTo>
                <a:lnTo>
                  <a:pt x="52514" y="13074"/>
                </a:lnTo>
                <a:lnTo>
                  <a:pt x="51892" y="10623"/>
                </a:lnTo>
                <a:lnTo>
                  <a:pt x="50761" y="8286"/>
                </a:lnTo>
                <a:lnTo>
                  <a:pt x="49098" y="6216"/>
                </a:lnTo>
                <a:lnTo>
                  <a:pt x="39097" y="0"/>
                </a:lnTo>
                <a:lnTo>
                  <a:pt x="27187" y="922"/>
                </a:lnTo>
                <a:lnTo>
                  <a:pt x="21539" y="4222"/>
                </a:lnTo>
                <a:lnTo>
                  <a:pt x="15087" y="9454"/>
                </a:lnTo>
                <a:lnTo>
                  <a:pt x="6604" y="10292"/>
                </a:lnTo>
                <a:lnTo>
                  <a:pt x="0" y="7054"/>
                </a:lnTo>
                <a:lnTo>
                  <a:pt x="622" y="9492"/>
                </a:lnTo>
                <a:lnTo>
                  <a:pt x="1739" y="11829"/>
                </a:lnTo>
                <a:lnTo>
                  <a:pt x="3403" y="13874"/>
                </a:lnTo>
                <a:lnTo>
                  <a:pt x="13395" y="20059"/>
                </a:lnTo>
                <a:lnTo>
                  <a:pt x="25323" y="19097"/>
                </a:lnTo>
                <a:lnTo>
                  <a:pt x="30924" y="1583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9" name="object 4929"/>
          <p:cNvSpPr/>
          <p:nvPr/>
        </p:nvSpPr>
        <p:spPr>
          <a:xfrm>
            <a:off x="3702948" y="4895855"/>
            <a:ext cx="52514" cy="20107"/>
          </a:xfrm>
          <a:custGeom>
            <a:avLst/>
            <a:gdLst/>
            <a:ahLst/>
            <a:cxnLst/>
            <a:rect l="l" t="t" r="r" b="b"/>
            <a:pathLst>
              <a:path w="52514" h="20107">
                <a:moveTo>
                  <a:pt x="1752" y="11916"/>
                </a:moveTo>
                <a:lnTo>
                  <a:pt x="3428" y="13961"/>
                </a:lnTo>
                <a:lnTo>
                  <a:pt x="13440" y="20107"/>
                </a:lnTo>
                <a:lnTo>
                  <a:pt x="25349" y="19138"/>
                </a:lnTo>
                <a:lnTo>
                  <a:pt x="30949" y="15853"/>
                </a:lnTo>
                <a:lnTo>
                  <a:pt x="37401" y="10621"/>
                </a:lnTo>
                <a:lnTo>
                  <a:pt x="45885" y="9783"/>
                </a:lnTo>
                <a:lnTo>
                  <a:pt x="52514" y="13059"/>
                </a:lnTo>
                <a:lnTo>
                  <a:pt x="50761" y="8284"/>
                </a:lnTo>
                <a:lnTo>
                  <a:pt x="49098" y="6214"/>
                </a:lnTo>
                <a:lnTo>
                  <a:pt x="39102" y="0"/>
                </a:lnTo>
                <a:lnTo>
                  <a:pt x="27200" y="949"/>
                </a:lnTo>
                <a:lnTo>
                  <a:pt x="21551" y="4271"/>
                </a:lnTo>
                <a:lnTo>
                  <a:pt x="15112" y="9503"/>
                </a:lnTo>
                <a:lnTo>
                  <a:pt x="6616" y="10367"/>
                </a:lnTo>
                <a:lnTo>
                  <a:pt x="0" y="7154"/>
                </a:lnTo>
                <a:lnTo>
                  <a:pt x="1752" y="119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0" name="object 4930"/>
          <p:cNvSpPr/>
          <p:nvPr/>
        </p:nvSpPr>
        <p:spPr>
          <a:xfrm>
            <a:off x="3702948" y="4895855"/>
            <a:ext cx="52514" cy="20107"/>
          </a:xfrm>
          <a:custGeom>
            <a:avLst/>
            <a:gdLst/>
            <a:ahLst/>
            <a:cxnLst/>
            <a:rect l="l" t="t" r="r" b="b"/>
            <a:pathLst>
              <a:path w="52514" h="20107">
                <a:moveTo>
                  <a:pt x="30949" y="15853"/>
                </a:moveTo>
                <a:lnTo>
                  <a:pt x="37401" y="10621"/>
                </a:lnTo>
                <a:lnTo>
                  <a:pt x="45885" y="9783"/>
                </a:lnTo>
                <a:lnTo>
                  <a:pt x="52514" y="13059"/>
                </a:lnTo>
                <a:lnTo>
                  <a:pt x="51892" y="10621"/>
                </a:lnTo>
                <a:lnTo>
                  <a:pt x="50761" y="8284"/>
                </a:lnTo>
                <a:lnTo>
                  <a:pt x="49098" y="6214"/>
                </a:lnTo>
                <a:lnTo>
                  <a:pt x="39102" y="0"/>
                </a:lnTo>
                <a:lnTo>
                  <a:pt x="27200" y="949"/>
                </a:lnTo>
                <a:lnTo>
                  <a:pt x="21551" y="4271"/>
                </a:lnTo>
                <a:lnTo>
                  <a:pt x="15112" y="9503"/>
                </a:lnTo>
                <a:lnTo>
                  <a:pt x="6616" y="10367"/>
                </a:lnTo>
                <a:lnTo>
                  <a:pt x="0" y="7154"/>
                </a:lnTo>
                <a:lnTo>
                  <a:pt x="622" y="9592"/>
                </a:lnTo>
                <a:lnTo>
                  <a:pt x="1752" y="11916"/>
                </a:lnTo>
                <a:lnTo>
                  <a:pt x="3428" y="13961"/>
                </a:lnTo>
                <a:lnTo>
                  <a:pt x="13440" y="20107"/>
                </a:lnTo>
                <a:lnTo>
                  <a:pt x="25349" y="19138"/>
                </a:lnTo>
                <a:lnTo>
                  <a:pt x="30949" y="158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1" name="object 4931"/>
          <p:cNvSpPr/>
          <p:nvPr/>
        </p:nvSpPr>
        <p:spPr>
          <a:xfrm>
            <a:off x="3693525" y="4884258"/>
            <a:ext cx="52527" cy="20164"/>
          </a:xfrm>
          <a:custGeom>
            <a:avLst/>
            <a:gdLst/>
            <a:ahLst/>
            <a:cxnLst/>
            <a:rect l="l" t="t" r="r" b="b"/>
            <a:pathLst>
              <a:path w="52527" h="20164">
                <a:moveTo>
                  <a:pt x="1765" y="12001"/>
                </a:moveTo>
                <a:lnTo>
                  <a:pt x="3441" y="14033"/>
                </a:lnTo>
                <a:lnTo>
                  <a:pt x="13467" y="20164"/>
                </a:lnTo>
                <a:lnTo>
                  <a:pt x="25397" y="19149"/>
                </a:lnTo>
                <a:lnTo>
                  <a:pt x="30975" y="15862"/>
                </a:lnTo>
                <a:lnTo>
                  <a:pt x="37414" y="10604"/>
                </a:lnTo>
                <a:lnTo>
                  <a:pt x="45910" y="9753"/>
                </a:lnTo>
                <a:lnTo>
                  <a:pt x="52527" y="13030"/>
                </a:lnTo>
                <a:lnTo>
                  <a:pt x="50774" y="8242"/>
                </a:lnTo>
                <a:lnTo>
                  <a:pt x="49098" y="6184"/>
                </a:lnTo>
                <a:lnTo>
                  <a:pt x="39070" y="0"/>
                </a:lnTo>
                <a:lnTo>
                  <a:pt x="27165" y="973"/>
                </a:lnTo>
                <a:lnTo>
                  <a:pt x="21526" y="4305"/>
                </a:lnTo>
                <a:lnTo>
                  <a:pt x="15100" y="9563"/>
                </a:lnTo>
                <a:lnTo>
                  <a:pt x="6616" y="10439"/>
                </a:lnTo>
                <a:lnTo>
                  <a:pt x="0" y="7238"/>
                </a:lnTo>
                <a:lnTo>
                  <a:pt x="1765" y="120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2" name="object 4932"/>
          <p:cNvSpPr/>
          <p:nvPr/>
        </p:nvSpPr>
        <p:spPr>
          <a:xfrm>
            <a:off x="3693525" y="4884258"/>
            <a:ext cx="52527" cy="20164"/>
          </a:xfrm>
          <a:custGeom>
            <a:avLst/>
            <a:gdLst/>
            <a:ahLst/>
            <a:cxnLst/>
            <a:rect l="l" t="t" r="r" b="b"/>
            <a:pathLst>
              <a:path w="52527" h="20164">
                <a:moveTo>
                  <a:pt x="30975" y="15862"/>
                </a:moveTo>
                <a:lnTo>
                  <a:pt x="37414" y="10604"/>
                </a:lnTo>
                <a:lnTo>
                  <a:pt x="45910" y="9753"/>
                </a:lnTo>
                <a:lnTo>
                  <a:pt x="52527" y="13030"/>
                </a:lnTo>
                <a:lnTo>
                  <a:pt x="51917" y="10591"/>
                </a:lnTo>
                <a:lnTo>
                  <a:pt x="50774" y="8242"/>
                </a:lnTo>
                <a:lnTo>
                  <a:pt x="49098" y="6184"/>
                </a:lnTo>
                <a:lnTo>
                  <a:pt x="39070" y="0"/>
                </a:lnTo>
                <a:lnTo>
                  <a:pt x="27165" y="973"/>
                </a:lnTo>
                <a:lnTo>
                  <a:pt x="21526" y="4305"/>
                </a:lnTo>
                <a:lnTo>
                  <a:pt x="15100" y="9563"/>
                </a:lnTo>
                <a:lnTo>
                  <a:pt x="6616" y="10439"/>
                </a:lnTo>
                <a:lnTo>
                  <a:pt x="0" y="7238"/>
                </a:lnTo>
                <a:lnTo>
                  <a:pt x="635" y="9677"/>
                </a:lnTo>
                <a:lnTo>
                  <a:pt x="1765" y="12001"/>
                </a:lnTo>
                <a:lnTo>
                  <a:pt x="3441" y="14033"/>
                </a:lnTo>
                <a:lnTo>
                  <a:pt x="13467" y="20164"/>
                </a:lnTo>
                <a:lnTo>
                  <a:pt x="25397" y="19149"/>
                </a:lnTo>
                <a:lnTo>
                  <a:pt x="30975" y="1586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3" name="object 4933"/>
          <p:cNvSpPr/>
          <p:nvPr/>
        </p:nvSpPr>
        <p:spPr>
          <a:xfrm>
            <a:off x="3684064" y="4872674"/>
            <a:ext cx="52552" cy="20235"/>
          </a:xfrm>
          <a:custGeom>
            <a:avLst/>
            <a:gdLst/>
            <a:ahLst/>
            <a:cxnLst/>
            <a:rect l="l" t="t" r="r" b="b"/>
            <a:pathLst>
              <a:path w="52552" h="20235">
                <a:moveTo>
                  <a:pt x="1790" y="12077"/>
                </a:moveTo>
                <a:lnTo>
                  <a:pt x="3479" y="14122"/>
                </a:lnTo>
                <a:lnTo>
                  <a:pt x="13510" y="20235"/>
                </a:lnTo>
                <a:lnTo>
                  <a:pt x="25438" y="19181"/>
                </a:lnTo>
                <a:lnTo>
                  <a:pt x="30987" y="15887"/>
                </a:lnTo>
                <a:lnTo>
                  <a:pt x="37414" y="10629"/>
                </a:lnTo>
                <a:lnTo>
                  <a:pt x="45910" y="9753"/>
                </a:lnTo>
                <a:lnTo>
                  <a:pt x="52552" y="13004"/>
                </a:lnTo>
                <a:lnTo>
                  <a:pt x="50774" y="8229"/>
                </a:lnTo>
                <a:lnTo>
                  <a:pt x="49098" y="6172"/>
                </a:lnTo>
                <a:lnTo>
                  <a:pt x="39056" y="0"/>
                </a:lnTo>
                <a:lnTo>
                  <a:pt x="27156" y="999"/>
                </a:lnTo>
                <a:lnTo>
                  <a:pt x="21551" y="4330"/>
                </a:lnTo>
                <a:lnTo>
                  <a:pt x="15138" y="9601"/>
                </a:lnTo>
                <a:lnTo>
                  <a:pt x="6654" y="10502"/>
                </a:lnTo>
                <a:lnTo>
                  <a:pt x="0" y="7340"/>
                </a:lnTo>
                <a:lnTo>
                  <a:pt x="1790" y="120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4" name="object 4934"/>
          <p:cNvSpPr/>
          <p:nvPr/>
        </p:nvSpPr>
        <p:spPr>
          <a:xfrm>
            <a:off x="3684064" y="4872674"/>
            <a:ext cx="52552" cy="20235"/>
          </a:xfrm>
          <a:custGeom>
            <a:avLst/>
            <a:gdLst/>
            <a:ahLst/>
            <a:cxnLst/>
            <a:rect l="l" t="t" r="r" b="b"/>
            <a:pathLst>
              <a:path w="52552" h="20235">
                <a:moveTo>
                  <a:pt x="30987" y="15887"/>
                </a:moveTo>
                <a:lnTo>
                  <a:pt x="37414" y="10629"/>
                </a:lnTo>
                <a:lnTo>
                  <a:pt x="45910" y="9753"/>
                </a:lnTo>
                <a:lnTo>
                  <a:pt x="52552" y="13004"/>
                </a:lnTo>
                <a:lnTo>
                  <a:pt x="51930" y="10566"/>
                </a:lnTo>
                <a:lnTo>
                  <a:pt x="50774" y="8229"/>
                </a:lnTo>
                <a:lnTo>
                  <a:pt x="49098" y="6172"/>
                </a:lnTo>
                <a:lnTo>
                  <a:pt x="39056" y="0"/>
                </a:lnTo>
                <a:lnTo>
                  <a:pt x="27156" y="999"/>
                </a:lnTo>
                <a:lnTo>
                  <a:pt x="21551" y="4330"/>
                </a:lnTo>
                <a:lnTo>
                  <a:pt x="15138" y="9601"/>
                </a:lnTo>
                <a:lnTo>
                  <a:pt x="6654" y="10502"/>
                </a:lnTo>
                <a:lnTo>
                  <a:pt x="0" y="7340"/>
                </a:lnTo>
                <a:lnTo>
                  <a:pt x="647" y="9766"/>
                </a:lnTo>
                <a:lnTo>
                  <a:pt x="1790" y="12077"/>
                </a:lnTo>
                <a:lnTo>
                  <a:pt x="3479" y="14122"/>
                </a:lnTo>
                <a:lnTo>
                  <a:pt x="13510" y="20235"/>
                </a:lnTo>
                <a:lnTo>
                  <a:pt x="25438" y="19181"/>
                </a:lnTo>
                <a:lnTo>
                  <a:pt x="30987" y="1588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5" name="object 4935"/>
          <p:cNvSpPr/>
          <p:nvPr/>
        </p:nvSpPr>
        <p:spPr>
          <a:xfrm>
            <a:off x="3674586" y="4861102"/>
            <a:ext cx="52565" cy="20305"/>
          </a:xfrm>
          <a:custGeom>
            <a:avLst/>
            <a:gdLst/>
            <a:ahLst/>
            <a:cxnLst/>
            <a:rect l="l" t="t" r="r" b="b"/>
            <a:pathLst>
              <a:path w="52565" h="20305">
                <a:moveTo>
                  <a:pt x="1790" y="12198"/>
                </a:moveTo>
                <a:lnTo>
                  <a:pt x="3479" y="14243"/>
                </a:lnTo>
                <a:lnTo>
                  <a:pt x="13557" y="20305"/>
                </a:lnTo>
                <a:lnTo>
                  <a:pt x="25503" y="19202"/>
                </a:lnTo>
                <a:lnTo>
                  <a:pt x="31026" y="15907"/>
                </a:lnTo>
                <a:lnTo>
                  <a:pt x="37426" y="10636"/>
                </a:lnTo>
                <a:lnTo>
                  <a:pt x="45910" y="9747"/>
                </a:lnTo>
                <a:lnTo>
                  <a:pt x="52565" y="12998"/>
                </a:lnTo>
                <a:lnTo>
                  <a:pt x="50774" y="8223"/>
                </a:lnTo>
                <a:lnTo>
                  <a:pt x="49098" y="6153"/>
                </a:lnTo>
                <a:lnTo>
                  <a:pt x="39043" y="0"/>
                </a:lnTo>
                <a:lnTo>
                  <a:pt x="27122" y="1048"/>
                </a:lnTo>
                <a:lnTo>
                  <a:pt x="21526" y="4400"/>
                </a:lnTo>
                <a:lnTo>
                  <a:pt x="15112" y="9696"/>
                </a:lnTo>
                <a:lnTo>
                  <a:pt x="6642" y="10623"/>
                </a:lnTo>
                <a:lnTo>
                  <a:pt x="0" y="7461"/>
                </a:lnTo>
                <a:lnTo>
                  <a:pt x="1790" y="121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6" name="object 4936"/>
          <p:cNvSpPr/>
          <p:nvPr/>
        </p:nvSpPr>
        <p:spPr>
          <a:xfrm>
            <a:off x="3674586" y="4861102"/>
            <a:ext cx="52565" cy="20305"/>
          </a:xfrm>
          <a:custGeom>
            <a:avLst/>
            <a:gdLst/>
            <a:ahLst/>
            <a:cxnLst/>
            <a:rect l="l" t="t" r="r" b="b"/>
            <a:pathLst>
              <a:path w="52565" h="20305">
                <a:moveTo>
                  <a:pt x="31026" y="15907"/>
                </a:moveTo>
                <a:lnTo>
                  <a:pt x="37426" y="10636"/>
                </a:lnTo>
                <a:lnTo>
                  <a:pt x="45910" y="9747"/>
                </a:lnTo>
                <a:lnTo>
                  <a:pt x="52565" y="12998"/>
                </a:lnTo>
                <a:lnTo>
                  <a:pt x="51930" y="10547"/>
                </a:lnTo>
                <a:lnTo>
                  <a:pt x="50774" y="8223"/>
                </a:lnTo>
                <a:lnTo>
                  <a:pt x="49098" y="6153"/>
                </a:lnTo>
                <a:lnTo>
                  <a:pt x="39043" y="0"/>
                </a:lnTo>
                <a:lnTo>
                  <a:pt x="27122" y="1048"/>
                </a:lnTo>
                <a:lnTo>
                  <a:pt x="21526" y="4400"/>
                </a:lnTo>
                <a:lnTo>
                  <a:pt x="15112" y="9696"/>
                </a:lnTo>
                <a:lnTo>
                  <a:pt x="6642" y="10623"/>
                </a:lnTo>
                <a:lnTo>
                  <a:pt x="0" y="7461"/>
                </a:lnTo>
                <a:lnTo>
                  <a:pt x="647" y="9887"/>
                </a:lnTo>
                <a:lnTo>
                  <a:pt x="1790" y="12198"/>
                </a:lnTo>
                <a:lnTo>
                  <a:pt x="3479" y="14243"/>
                </a:lnTo>
                <a:lnTo>
                  <a:pt x="13557" y="20305"/>
                </a:lnTo>
                <a:lnTo>
                  <a:pt x="25503" y="19202"/>
                </a:lnTo>
                <a:lnTo>
                  <a:pt x="31026" y="1590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7" name="object 4937"/>
          <p:cNvSpPr/>
          <p:nvPr/>
        </p:nvSpPr>
        <p:spPr>
          <a:xfrm>
            <a:off x="3665094" y="4849577"/>
            <a:ext cx="52578" cy="20366"/>
          </a:xfrm>
          <a:custGeom>
            <a:avLst/>
            <a:gdLst/>
            <a:ahLst/>
            <a:cxnLst/>
            <a:rect l="l" t="t" r="r" b="b"/>
            <a:pathLst>
              <a:path w="52578" h="20366">
                <a:moveTo>
                  <a:pt x="1816" y="12269"/>
                </a:moveTo>
                <a:lnTo>
                  <a:pt x="3492" y="14301"/>
                </a:lnTo>
                <a:lnTo>
                  <a:pt x="13562" y="20366"/>
                </a:lnTo>
                <a:lnTo>
                  <a:pt x="25495" y="19240"/>
                </a:lnTo>
                <a:lnTo>
                  <a:pt x="31013" y="15926"/>
                </a:lnTo>
                <a:lnTo>
                  <a:pt x="37401" y="10643"/>
                </a:lnTo>
                <a:lnTo>
                  <a:pt x="45897" y="9716"/>
                </a:lnTo>
                <a:lnTo>
                  <a:pt x="52577" y="12929"/>
                </a:lnTo>
                <a:lnTo>
                  <a:pt x="50761" y="8167"/>
                </a:lnTo>
                <a:lnTo>
                  <a:pt x="49072" y="6122"/>
                </a:lnTo>
                <a:lnTo>
                  <a:pt x="38987" y="0"/>
                </a:lnTo>
                <a:lnTo>
                  <a:pt x="27086" y="1069"/>
                </a:lnTo>
                <a:lnTo>
                  <a:pt x="21501" y="4433"/>
                </a:lnTo>
                <a:lnTo>
                  <a:pt x="15100" y="9742"/>
                </a:lnTo>
                <a:lnTo>
                  <a:pt x="6667" y="10656"/>
                </a:lnTo>
                <a:lnTo>
                  <a:pt x="0" y="7544"/>
                </a:lnTo>
                <a:lnTo>
                  <a:pt x="1816" y="122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8" name="object 4938"/>
          <p:cNvSpPr/>
          <p:nvPr/>
        </p:nvSpPr>
        <p:spPr>
          <a:xfrm>
            <a:off x="3665094" y="4849577"/>
            <a:ext cx="52578" cy="20366"/>
          </a:xfrm>
          <a:custGeom>
            <a:avLst/>
            <a:gdLst/>
            <a:ahLst/>
            <a:cxnLst/>
            <a:rect l="l" t="t" r="r" b="b"/>
            <a:pathLst>
              <a:path w="52578" h="20366">
                <a:moveTo>
                  <a:pt x="31013" y="15926"/>
                </a:moveTo>
                <a:lnTo>
                  <a:pt x="37401" y="10643"/>
                </a:lnTo>
                <a:lnTo>
                  <a:pt x="45897" y="9716"/>
                </a:lnTo>
                <a:lnTo>
                  <a:pt x="52577" y="12929"/>
                </a:lnTo>
                <a:lnTo>
                  <a:pt x="51930" y="10504"/>
                </a:lnTo>
                <a:lnTo>
                  <a:pt x="50761" y="8167"/>
                </a:lnTo>
                <a:lnTo>
                  <a:pt x="49072" y="6122"/>
                </a:lnTo>
                <a:lnTo>
                  <a:pt x="38987" y="0"/>
                </a:lnTo>
                <a:lnTo>
                  <a:pt x="27086" y="1069"/>
                </a:lnTo>
                <a:lnTo>
                  <a:pt x="21501" y="4433"/>
                </a:lnTo>
                <a:lnTo>
                  <a:pt x="15100" y="9742"/>
                </a:lnTo>
                <a:lnTo>
                  <a:pt x="6667" y="10656"/>
                </a:lnTo>
                <a:lnTo>
                  <a:pt x="0" y="7544"/>
                </a:lnTo>
                <a:lnTo>
                  <a:pt x="647" y="9970"/>
                </a:lnTo>
                <a:lnTo>
                  <a:pt x="1816" y="12269"/>
                </a:lnTo>
                <a:lnTo>
                  <a:pt x="3492" y="14301"/>
                </a:lnTo>
                <a:lnTo>
                  <a:pt x="13562" y="20366"/>
                </a:lnTo>
                <a:lnTo>
                  <a:pt x="25495" y="19240"/>
                </a:lnTo>
                <a:lnTo>
                  <a:pt x="31013" y="1592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9" name="object 4939"/>
          <p:cNvSpPr/>
          <p:nvPr/>
        </p:nvSpPr>
        <p:spPr>
          <a:xfrm>
            <a:off x="3655537" y="4838053"/>
            <a:ext cx="52590" cy="20445"/>
          </a:xfrm>
          <a:custGeom>
            <a:avLst/>
            <a:gdLst/>
            <a:ahLst/>
            <a:cxnLst/>
            <a:rect l="l" t="t" r="r" b="b"/>
            <a:pathLst>
              <a:path w="52590" h="20445">
                <a:moveTo>
                  <a:pt x="1816" y="12425"/>
                </a:moveTo>
                <a:lnTo>
                  <a:pt x="3505" y="14444"/>
                </a:lnTo>
                <a:lnTo>
                  <a:pt x="13628" y="20445"/>
                </a:lnTo>
                <a:lnTo>
                  <a:pt x="25555" y="19281"/>
                </a:lnTo>
                <a:lnTo>
                  <a:pt x="31051" y="15956"/>
                </a:lnTo>
                <a:lnTo>
                  <a:pt x="37439" y="10647"/>
                </a:lnTo>
                <a:lnTo>
                  <a:pt x="45910" y="9707"/>
                </a:lnTo>
                <a:lnTo>
                  <a:pt x="52590" y="12920"/>
                </a:lnTo>
                <a:lnTo>
                  <a:pt x="50774" y="8158"/>
                </a:lnTo>
                <a:lnTo>
                  <a:pt x="49085" y="6101"/>
                </a:lnTo>
                <a:lnTo>
                  <a:pt x="38995" y="0"/>
                </a:lnTo>
                <a:lnTo>
                  <a:pt x="27079" y="1108"/>
                </a:lnTo>
                <a:lnTo>
                  <a:pt x="21488" y="4500"/>
                </a:lnTo>
                <a:lnTo>
                  <a:pt x="15125" y="9822"/>
                </a:lnTo>
                <a:lnTo>
                  <a:pt x="6654" y="10812"/>
                </a:lnTo>
                <a:lnTo>
                  <a:pt x="0" y="7701"/>
                </a:lnTo>
                <a:lnTo>
                  <a:pt x="1816" y="124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0" name="object 4940"/>
          <p:cNvSpPr/>
          <p:nvPr/>
        </p:nvSpPr>
        <p:spPr>
          <a:xfrm>
            <a:off x="3655537" y="4838053"/>
            <a:ext cx="52590" cy="20445"/>
          </a:xfrm>
          <a:custGeom>
            <a:avLst/>
            <a:gdLst/>
            <a:ahLst/>
            <a:cxnLst/>
            <a:rect l="l" t="t" r="r" b="b"/>
            <a:pathLst>
              <a:path w="52590" h="20445">
                <a:moveTo>
                  <a:pt x="31051" y="15956"/>
                </a:moveTo>
                <a:lnTo>
                  <a:pt x="37439" y="10647"/>
                </a:lnTo>
                <a:lnTo>
                  <a:pt x="45910" y="9707"/>
                </a:lnTo>
                <a:lnTo>
                  <a:pt x="52590" y="12920"/>
                </a:lnTo>
                <a:lnTo>
                  <a:pt x="51930" y="10482"/>
                </a:lnTo>
                <a:lnTo>
                  <a:pt x="50774" y="8158"/>
                </a:lnTo>
                <a:lnTo>
                  <a:pt x="49085" y="6101"/>
                </a:lnTo>
                <a:lnTo>
                  <a:pt x="38995" y="0"/>
                </a:lnTo>
                <a:lnTo>
                  <a:pt x="27079" y="1108"/>
                </a:lnTo>
                <a:lnTo>
                  <a:pt x="21488" y="4500"/>
                </a:lnTo>
                <a:lnTo>
                  <a:pt x="15125" y="9822"/>
                </a:lnTo>
                <a:lnTo>
                  <a:pt x="6654" y="10812"/>
                </a:lnTo>
                <a:lnTo>
                  <a:pt x="0" y="7701"/>
                </a:lnTo>
                <a:lnTo>
                  <a:pt x="647" y="10126"/>
                </a:lnTo>
                <a:lnTo>
                  <a:pt x="1816" y="12425"/>
                </a:lnTo>
                <a:lnTo>
                  <a:pt x="3505" y="14444"/>
                </a:lnTo>
                <a:lnTo>
                  <a:pt x="13628" y="20445"/>
                </a:lnTo>
                <a:lnTo>
                  <a:pt x="25555" y="19281"/>
                </a:lnTo>
                <a:lnTo>
                  <a:pt x="31051" y="159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1" name="object 4941"/>
          <p:cNvSpPr/>
          <p:nvPr/>
        </p:nvSpPr>
        <p:spPr>
          <a:xfrm>
            <a:off x="3645966" y="4826577"/>
            <a:ext cx="52603" cy="20535"/>
          </a:xfrm>
          <a:custGeom>
            <a:avLst/>
            <a:gdLst/>
            <a:ahLst/>
            <a:cxnLst/>
            <a:rect l="l" t="t" r="r" b="b"/>
            <a:pathLst>
              <a:path w="52603" h="20535">
                <a:moveTo>
                  <a:pt x="1828" y="12529"/>
                </a:moveTo>
                <a:lnTo>
                  <a:pt x="3530" y="14548"/>
                </a:lnTo>
                <a:lnTo>
                  <a:pt x="13651" y="20535"/>
                </a:lnTo>
                <a:lnTo>
                  <a:pt x="25589" y="19316"/>
                </a:lnTo>
                <a:lnTo>
                  <a:pt x="31064" y="15971"/>
                </a:lnTo>
                <a:lnTo>
                  <a:pt x="37426" y="10650"/>
                </a:lnTo>
                <a:lnTo>
                  <a:pt x="45935" y="9659"/>
                </a:lnTo>
                <a:lnTo>
                  <a:pt x="52603" y="12859"/>
                </a:lnTo>
                <a:lnTo>
                  <a:pt x="50787" y="8097"/>
                </a:lnTo>
                <a:lnTo>
                  <a:pt x="49072" y="6065"/>
                </a:lnTo>
                <a:lnTo>
                  <a:pt x="38935" y="0"/>
                </a:lnTo>
                <a:lnTo>
                  <a:pt x="27040" y="1135"/>
                </a:lnTo>
                <a:lnTo>
                  <a:pt x="21462" y="4541"/>
                </a:lnTo>
                <a:lnTo>
                  <a:pt x="15112" y="9900"/>
                </a:lnTo>
                <a:lnTo>
                  <a:pt x="6667" y="10891"/>
                </a:lnTo>
                <a:lnTo>
                  <a:pt x="0" y="7817"/>
                </a:lnTo>
                <a:lnTo>
                  <a:pt x="1828" y="125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2" name="object 4942"/>
          <p:cNvSpPr/>
          <p:nvPr/>
        </p:nvSpPr>
        <p:spPr>
          <a:xfrm>
            <a:off x="3645966" y="4826577"/>
            <a:ext cx="52603" cy="20535"/>
          </a:xfrm>
          <a:custGeom>
            <a:avLst/>
            <a:gdLst/>
            <a:ahLst/>
            <a:cxnLst/>
            <a:rect l="l" t="t" r="r" b="b"/>
            <a:pathLst>
              <a:path w="52603" h="20535">
                <a:moveTo>
                  <a:pt x="31064" y="15971"/>
                </a:moveTo>
                <a:lnTo>
                  <a:pt x="37426" y="10650"/>
                </a:lnTo>
                <a:lnTo>
                  <a:pt x="45935" y="9659"/>
                </a:lnTo>
                <a:lnTo>
                  <a:pt x="52603" y="12859"/>
                </a:lnTo>
                <a:lnTo>
                  <a:pt x="51955" y="10421"/>
                </a:lnTo>
                <a:lnTo>
                  <a:pt x="50787" y="8097"/>
                </a:lnTo>
                <a:lnTo>
                  <a:pt x="49072" y="6065"/>
                </a:lnTo>
                <a:lnTo>
                  <a:pt x="38935" y="0"/>
                </a:lnTo>
                <a:lnTo>
                  <a:pt x="27040" y="1135"/>
                </a:lnTo>
                <a:lnTo>
                  <a:pt x="21462" y="4541"/>
                </a:lnTo>
                <a:lnTo>
                  <a:pt x="15112" y="9900"/>
                </a:lnTo>
                <a:lnTo>
                  <a:pt x="6667" y="10891"/>
                </a:lnTo>
                <a:lnTo>
                  <a:pt x="0" y="7817"/>
                </a:lnTo>
                <a:lnTo>
                  <a:pt x="685" y="10218"/>
                </a:lnTo>
                <a:lnTo>
                  <a:pt x="1828" y="12529"/>
                </a:lnTo>
                <a:lnTo>
                  <a:pt x="3530" y="14548"/>
                </a:lnTo>
                <a:lnTo>
                  <a:pt x="13651" y="20535"/>
                </a:lnTo>
                <a:lnTo>
                  <a:pt x="25589" y="19316"/>
                </a:lnTo>
                <a:lnTo>
                  <a:pt x="31064" y="159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3" name="object 4943"/>
          <p:cNvSpPr/>
          <p:nvPr/>
        </p:nvSpPr>
        <p:spPr>
          <a:xfrm>
            <a:off x="3636331" y="4815100"/>
            <a:ext cx="52616" cy="20630"/>
          </a:xfrm>
          <a:custGeom>
            <a:avLst/>
            <a:gdLst/>
            <a:ahLst/>
            <a:cxnLst/>
            <a:rect l="l" t="t" r="r" b="b"/>
            <a:pathLst>
              <a:path w="52616" h="20630">
                <a:moveTo>
                  <a:pt x="1854" y="12719"/>
                </a:moveTo>
                <a:lnTo>
                  <a:pt x="3568" y="14712"/>
                </a:lnTo>
                <a:lnTo>
                  <a:pt x="13737" y="20630"/>
                </a:lnTo>
                <a:lnTo>
                  <a:pt x="25662" y="19369"/>
                </a:lnTo>
                <a:lnTo>
                  <a:pt x="31102" y="16021"/>
                </a:lnTo>
                <a:lnTo>
                  <a:pt x="37452" y="10674"/>
                </a:lnTo>
                <a:lnTo>
                  <a:pt x="45923" y="9683"/>
                </a:lnTo>
                <a:lnTo>
                  <a:pt x="52616" y="12846"/>
                </a:lnTo>
                <a:lnTo>
                  <a:pt x="50774" y="8083"/>
                </a:lnTo>
                <a:lnTo>
                  <a:pt x="49060" y="6051"/>
                </a:lnTo>
                <a:lnTo>
                  <a:pt x="38927" y="0"/>
                </a:lnTo>
                <a:lnTo>
                  <a:pt x="27026" y="1198"/>
                </a:lnTo>
                <a:lnTo>
                  <a:pt x="21475" y="4629"/>
                </a:lnTo>
                <a:lnTo>
                  <a:pt x="15138" y="10001"/>
                </a:lnTo>
                <a:lnTo>
                  <a:pt x="6667" y="11055"/>
                </a:lnTo>
                <a:lnTo>
                  <a:pt x="0" y="8007"/>
                </a:lnTo>
                <a:lnTo>
                  <a:pt x="1854" y="127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4" name="object 4944"/>
          <p:cNvSpPr/>
          <p:nvPr/>
        </p:nvSpPr>
        <p:spPr>
          <a:xfrm>
            <a:off x="3636331" y="4815100"/>
            <a:ext cx="52616" cy="20630"/>
          </a:xfrm>
          <a:custGeom>
            <a:avLst/>
            <a:gdLst/>
            <a:ahLst/>
            <a:cxnLst/>
            <a:rect l="l" t="t" r="r" b="b"/>
            <a:pathLst>
              <a:path w="52616" h="20630">
                <a:moveTo>
                  <a:pt x="31102" y="16021"/>
                </a:moveTo>
                <a:lnTo>
                  <a:pt x="37452" y="10674"/>
                </a:lnTo>
                <a:lnTo>
                  <a:pt x="45923" y="9683"/>
                </a:lnTo>
                <a:lnTo>
                  <a:pt x="52616" y="12846"/>
                </a:lnTo>
                <a:lnTo>
                  <a:pt x="51955" y="10407"/>
                </a:lnTo>
                <a:lnTo>
                  <a:pt x="50774" y="8083"/>
                </a:lnTo>
                <a:lnTo>
                  <a:pt x="49060" y="6051"/>
                </a:lnTo>
                <a:lnTo>
                  <a:pt x="38927" y="0"/>
                </a:lnTo>
                <a:lnTo>
                  <a:pt x="27026" y="1198"/>
                </a:lnTo>
                <a:lnTo>
                  <a:pt x="21475" y="4629"/>
                </a:lnTo>
                <a:lnTo>
                  <a:pt x="15138" y="10001"/>
                </a:lnTo>
                <a:lnTo>
                  <a:pt x="6667" y="11055"/>
                </a:lnTo>
                <a:lnTo>
                  <a:pt x="0" y="8007"/>
                </a:lnTo>
                <a:lnTo>
                  <a:pt x="673" y="10420"/>
                </a:lnTo>
                <a:lnTo>
                  <a:pt x="1854" y="12719"/>
                </a:lnTo>
                <a:lnTo>
                  <a:pt x="3568" y="14712"/>
                </a:lnTo>
                <a:lnTo>
                  <a:pt x="13737" y="20630"/>
                </a:lnTo>
                <a:lnTo>
                  <a:pt x="25662" y="19369"/>
                </a:lnTo>
                <a:lnTo>
                  <a:pt x="31102" y="160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5" name="object 4945"/>
          <p:cNvSpPr/>
          <p:nvPr/>
        </p:nvSpPr>
        <p:spPr>
          <a:xfrm>
            <a:off x="3626675" y="4803689"/>
            <a:ext cx="52628" cy="20749"/>
          </a:xfrm>
          <a:custGeom>
            <a:avLst/>
            <a:gdLst/>
            <a:ahLst/>
            <a:cxnLst/>
            <a:rect l="l" t="t" r="r" b="b"/>
            <a:pathLst>
              <a:path w="52628" h="20749">
                <a:moveTo>
                  <a:pt x="1866" y="12855"/>
                </a:moveTo>
                <a:lnTo>
                  <a:pt x="3581" y="14861"/>
                </a:lnTo>
                <a:lnTo>
                  <a:pt x="13770" y="20749"/>
                </a:lnTo>
                <a:lnTo>
                  <a:pt x="25719" y="19406"/>
                </a:lnTo>
                <a:lnTo>
                  <a:pt x="31127" y="16042"/>
                </a:lnTo>
                <a:lnTo>
                  <a:pt x="37439" y="10658"/>
                </a:lnTo>
                <a:lnTo>
                  <a:pt x="45961" y="9604"/>
                </a:lnTo>
                <a:lnTo>
                  <a:pt x="52628" y="12779"/>
                </a:lnTo>
                <a:lnTo>
                  <a:pt x="50799" y="8003"/>
                </a:lnTo>
                <a:lnTo>
                  <a:pt x="49060" y="5984"/>
                </a:lnTo>
                <a:lnTo>
                  <a:pt x="38854" y="0"/>
                </a:lnTo>
                <a:lnTo>
                  <a:pt x="26951" y="1251"/>
                </a:lnTo>
                <a:lnTo>
                  <a:pt x="21437" y="4689"/>
                </a:lnTo>
                <a:lnTo>
                  <a:pt x="15125" y="10099"/>
                </a:lnTo>
                <a:lnTo>
                  <a:pt x="6692" y="11166"/>
                </a:lnTo>
                <a:lnTo>
                  <a:pt x="0" y="8156"/>
                </a:lnTo>
                <a:lnTo>
                  <a:pt x="1866" y="128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6" name="object 4946"/>
          <p:cNvSpPr/>
          <p:nvPr/>
        </p:nvSpPr>
        <p:spPr>
          <a:xfrm>
            <a:off x="3626675" y="4803689"/>
            <a:ext cx="52628" cy="20749"/>
          </a:xfrm>
          <a:custGeom>
            <a:avLst/>
            <a:gdLst/>
            <a:ahLst/>
            <a:cxnLst/>
            <a:rect l="l" t="t" r="r" b="b"/>
            <a:pathLst>
              <a:path w="52628" h="20749">
                <a:moveTo>
                  <a:pt x="31127" y="16042"/>
                </a:moveTo>
                <a:lnTo>
                  <a:pt x="37439" y="10658"/>
                </a:lnTo>
                <a:lnTo>
                  <a:pt x="45961" y="9604"/>
                </a:lnTo>
                <a:lnTo>
                  <a:pt x="52628" y="12779"/>
                </a:lnTo>
                <a:lnTo>
                  <a:pt x="51955" y="10353"/>
                </a:lnTo>
                <a:lnTo>
                  <a:pt x="50799" y="8003"/>
                </a:lnTo>
                <a:lnTo>
                  <a:pt x="49060" y="5984"/>
                </a:lnTo>
                <a:lnTo>
                  <a:pt x="38854" y="0"/>
                </a:lnTo>
                <a:lnTo>
                  <a:pt x="26951" y="1251"/>
                </a:lnTo>
                <a:lnTo>
                  <a:pt x="21437" y="4689"/>
                </a:lnTo>
                <a:lnTo>
                  <a:pt x="15125" y="10099"/>
                </a:lnTo>
                <a:lnTo>
                  <a:pt x="6692" y="11166"/>
                </a:lnTo>
                <a:lnTo>
                  <a:pt x="0" y="8156"/>
                </a:lnTo>
                <a:lnTo>
                  <a:pt x="698" y="10556"/>
                </a:lnTo>
                <a:lnTo>
                  <a:pt x="1866" y="12855"/>
                </a:lnTo>
                <a:lnTo>
                  <a:pt x="3581" y="14861"/>
                </a:lnTo>
                <a:lnTo>
                  <a:pt x="13770" y="20749"/>
                </a:lnTo>
                <a:lnTo>
                  <a:pt x="25719" y="19406"/>
                </a:lnTo>
                <a:lnTo>
                  <a:pt x="31127" y="160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7" name="object 4947"/>
          <p:cNvSpPr/>
          <p:nvPr/>
        </p:nvSpPr>
        <p:spPr>
          <a:xfrm>
            <a:off x="3616943" y="4792288"/>
            <a:ext cx="52654" cy="20864"/>
          </a:xfrm>
          <a:custGeom>
            <a:avLst/>
            <a:gdLst/>
            <a:ahLst/>
            <a:cxnLst/>
            <a:rect l="l" t="t" r="r" b="b"/>
            <a:pathLst>
              <a:path w="52654" h="20864">
                <a:moveTo>
                  <a:pt x="1904" y="13071"/>
                </a:moveTo>
                <a:lnTo>
                  <a:pt x="3632" y="15065"/>
                </a:lnTo>
                <a:lnTo>
                  <a:pt x="13865" y="20864"/>
                </a:lnTo>
                <a:lnTo>
                  <a:pt x="25793" y="19478"/>
                </a:lnTo>
                <a:lnTo>
                  <a:pt x="31165" y="16094"/>
                </a:lnTo>
                <a:lnTo>
                  <a:pt x="37464" y="10684"/>
                </a:lnTo>
                <a:lnTo>
                  <a:pt x="45923" y="9630"/>
                </a:lnTo>
                <a:lnTo>
                  <a:pt x="52654" y="12741"/>
                </a:lnTo>
                <a:lnTo>
                  <a:pt x="50774" y="8004"/>
                </a:lnTo>
                <a:lnTo>
                  <a:pt x="49034" y="5972"/>
                </a:lnTo>
                <a:lnTo>
                  <a:pt x="38836" y="0"/>
                </a:lnTo>
                <a:lnTo>
                  <a:pt x="26935" y="1303"/>
                </a:lnTo>
                <a:lnTo>
                  <a:pt x="21424" y="4778"/>
                </a:lnTo>
                <a:lnTo>
                  <a:pt x="15151" y="10214"/>
                </a:lnTo>
                <a:lnTo>
                  <a:pt x="6692" y="11357"/>
                </a:lnTo>
                <a:lnTo>
                  <a:pt x="0" y="8398"/>
                </a:lnTo>
                <a:lnTo>
                  <a:pt x="1904" y="130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8" name="object 4948"/>
          <p:cNvSpPr/>
          <p:nvPr/>
        </p:nvSpPr>
        <p:spPr>
          <a:xfrm>
            <a:off x="3616943" y="4792288"/>
            <a:ext cx="52654" cy="20864"/>
          </a:xfrm>
          <a:custGeom>
            <a:avLst/>
            <a:gdLst/>
            <a:ahLst/>
            <a:cxnLst/>
            <a:rect l="l" t="t" r="r" b="b"/>
            <a:pathLst>
              <a:path w="52654" h="20864">
                <a:moveTo>
                  <a:pt x="31165" y="16094"/>
                </a:moveTo>
                <a:lnTo>
                  <a:pt x="37464" y="10684"/>
                </a:lnTo>
                <a:lnTo>
                  <a:pt x="45923" y="9630"/>
                </a:lnTo>
                <a:lnTo>
                  <a:pt x="52654" y="12741"/>
                </a:lnTo>
                <a:lnTo>
                  <a:pt x="51968" y="10315"/>
                </a:lnTo>
                <a:lnTo>
                  <a:pt x="50774" y="8004"/>
                </a:lnTo>
                <a:lnTo>
                  <a:pt x="49034" y="5972"/>
                </a:lnTo>
                <a:lnTo>
                  <a:pt x="38836" y="0"/>
                </a:lnTo>
                <a:lnTo>
                  <a:pt x="26935" y="1303"/>
                </a:lnTo>
                <a:lnTo>
                  <a:pt x="21424" y="4778"/>
                </a:lnTo>
                <a:lnTo>
                  <a:pt x="15151" y="10214"/>
                </a:lnTo>
                <a:lnTo>
                  <a:pt x="6692" y="11357"/>
                </a:lnTo>
                <a:lnTo>
                  <a:pt x="0" y="8398"/>
                </a:lnTo>
                <a:lnTo>
                  <a:pt x="698" y="10798"/>
                </a:lnTo>
                <a:lnTo>
                  <a:pt x="1904" y="13071"/>
                </a:lnTo>
                <a:lnTo>
                  <a:pt x="3632" y="15065"/>
                </a:lnTo>
                <a:lnTo>
                  <a:pt x="13865" y="20864"/>
                </a:lnTo>
                <a:lnTo>
                  <a:pt x="25793" y="19478"/>
                </a:lnTo>
                <a:lnTo>
                  <a:pt x="31165" y="1609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9" name="object 4949"/>
          <p:cNvSpPr/>
          <p:nvPr/>
        </p:nvSpPr>
        <p:spPr>
          <a:xfrm>
            <a:off x="3607182" y="4780950"/>
            <a:ext cx="52679" cy="21021"/>
          </a:xfrm>
          <a:custGeom>
            <a:avLst/>
            <a:gdLst/>
            <a:ahLst/>
            <a:cxnLst/>
            <a:rect l="l" t="t" r="r" b="b"/>
            <a:pathLst>
              <a:path w="52679" h="21021">
                <a:moveTo>
                  <a:pt x="1930" y="13262"/>
                </a:moveTo>
                <a:lnTo>
                  <a:pt x="3657" y="15244"/>
                </a:lnTo>
                <a:lnTo>
                  <a:pt x="13915" y="21021"/>
                </a:lnTo>
                <a:lnTo>
                  <a:pt x="25868" y="19517"/>
                </a:lnTo>
                <a:lnTo>
                  <a:pt x="31191" y="16120"/>
                </a:lnTo>
                <a:lnTo>
                  <a:pt x="37452" y="10684"/>
                </a:lnTo>
                <a:lnTo>
                  <a:pt x="45974" y="9554"/>
                </a:lnTo>
                <a:lnTo>
                  <a:pt x="52679" y="12665"/>
                </a:lnTo>
                <a:lnTo>
                  <a:pt x="50787" y="7916"/>
                </a:lnTo>
                <a:lnTo>
                  <a:pt x="49034" y="5896"/>
                </a:lnTo>
                <a:lnTo>
                  <a:pt x="38753" y="0"/>
                </a:lnTo>
                <a:lnTo>
                  <a:pt x="26858" y="1371"/>
                </a:lnTo>
                <a:lnTo>
                  <a:pt x="21374" y="4880"/>
                </a:lnTo>
                <a:lnTo>
                  <a:pt x="15125" y="10367"/>
                </a:lnTo>
                <a:lnTo>
                  <a:pt x="6731" y="11510"/>
                </a:lnTo>
                <a:lnTo>
                  <a:pt x="0" y="8614"/>
                </a:lnTo>
                <a:lnTo>
                  <a:pt x="1930" y="132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0" name="object 4950"/>
          <p:cNvSpPr/>
          <p:nvPr/>
        </p:nvSpPr>
        <p:spPr>
          <a:xfrm>
            <a:off x="3607182" y="4780950"/>
            <a:ext cx="52679" cy="21021"/>
          </a:xfrm>
          <a:custGeom>
            <a:avLst/>
            <a:gdLst/>
            <a:ahLst/>
            <a:cxnLst/>
            <a:rect l="l" t="t" r="r" b="b"/>
            <a:pathLst>
              <a:path w="52679" h="21021">
                <a:moveTo>
                  <a:pt x="31191" y="16120"/>
                </a:moveTo>
                <a:lnTo>
                  <a:pt x="37452" y="10684"/>
                </a:lnTo>
                <a:lnTo>
                  <a:pt x="45974" y="9554"/>
                </a:lnTo>
                <a:lnTo>
                  <a:pt x="52679" y="12665"/>
                </a:lnTo>
                <a:lnTo>
                  <a:pt x="51968" y="10240"/>
                </a:lnTo>
                <a:lnTo>
                  <a:pt x="50787" y="7916"/>
                </a:lnTo>
                <a:lnTo>
                  <a:pt x="49034" y="5896"/>
                </a:lnTo>
                <a:lnTo>
                  <a:pt x="38753" y="0"/>
                </a:lnTo>
                <a:lnTo>
                  <a:pt x="26858" y="1371"/>
                </a:lnTo>
                <a:lnTo>
                  <a:pt x="21374" y="4880"/>
                </a:lnTo>
                <a:lnTo>
                  <a:pt x="15125" y="10367"/>
                </a:lnTo>
                <a:lnTo>
                  <a:pt x="6731" y="11510"/>
                </a:lnTo>
                <a:lnTo>
                  <a:pt x="0" y="8614"/>
                </a:lnTo>
                <a:lnTo>
                  <a:pt x="736" y="10976"/>
                </a:lnTo>
                <a:lnTo>
                  <a:pt x="1930" y="13262"/>
                </a:lnTo>
                <a:lnTo>
                  <a:pt x="3657" y="15244"/>
                </a:lnTo>
                <a:lnTo>
                  <a:pt x="13915" y="21021"/>
                </a:lnTo>
                <a:lnTo>
                  <a:pt x="25868" y="19517"/>
                </a:lnTo>
                <a:lnTo>
                  <a:pt x="31191" y="161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1" name="object 4951"/>
          <p:cNvSpPr/>
          <p:nvPr/>
        </p:nvSpPr>
        <p:spPr>
          <a:xfrm>
            <a:off x="3597330" y="4769635"/>
            <a:ext cx="52705" cy="21178"/>
          </a:xfrm>
          <a:custGeom>
            <a:avLst/>
            <a:gdLst/>
            <a:ahLst/>
            <a:cxnLst/>
            <a:rect l="l" t="t" r="r" b="b"/>
            <a:pathLst>
              <a:path w="52705" h="21178">
                <a:moveTo>
                  <a:pt x="1955" y="13574"/>
                </a:moveTo>
                <a:lnTo>
                  <a:pt x="3708" y="15517"/>
                </a:lnTo>
                <a:lnTo>
                  <a:pt x="14034" y="21178"/>
                </a:lnTo>
                <a:lnTo>
                  <a:pt x="25966" y="19602"/>
                </a:lnTo>
                <a:lnTo>
                  <a:pt x="31229" y="16190"/>
                </a:lnTo>
                <a:lnTo>
                  <a:pt x="37465" y="10717"/>
                </a:lnTo>
                <a:lnTo>
                  <a:pt x="45923" y="9561"/>
                </a:lnTo>
                <a:lnTo>
                  <a:pt x="52705" y="12622"/>
                </a:lnTo>
                <a:lnTo>
                  <a:pt x="50749" y="7884"/>
                </a:lnTo>
                <a:lnTo>
                  <a:pt x="48996" y="5878"/>
                </a:lnTo>
                <a:lnTo>
                  <a:pt x="38713" y="0"/>
                </a:lnTo>
                <a:lnTo>
                  <a:pt x="26807" y="1456"/>
                </a:lnTo>
                <a:lnTo>
                  <a:pt x="21348" y="5002"/>
                </a:lnTo>
                <a:lnTo>
                  <a:pt x="15151" y="10526"/>
                </a:lnTo>
                <a:lnTo>
                  <a:pt x="6718" y="11796"/>
                </a:lnTo>
                <a:lnTo>
                  <a:pt x="0" y="8926"/>
                </a:lnTo>
                <a:lnTo>
                  <a:pt x="1955" y="135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2" name="object 4952"/>
          <p:cNvSpPr/>
          <p:nvPr/>
        </p:nvSpPr>
        <p:spPr>
          <a:xfrm>
            <a:off x="3597330" y="4769635"/>
            <a:ext cx="52705" cy="21178"/>
          </a:xfrm>
          <a:custGeom>
            <a:avLst/>
            <a:gdLst/>
            <a:ahLst/>
            <a:cxnLst/>
            <a:rect l="l" t="t" r="r" b="b"/>
            <a:pathLst>
              <a:path w="52705" h="21178">
                <a:moveTo>
                  <a:pt x="31229" y="16190"/>
                </a:moveTo>
                <a:lnTo>
                  <a:pt x="37465" y="10717"/>
                </a:lnTo>
                <a:lnTo>
                  <a:pt x="45923" y="9561"/>
                </a:lnTo>
                <a:lnTo>
                  <a:pt x="52705" y="12622"/>
                </a:lnTo>
                <a:lnTo>
                  <a:pt x="51981" y="10196"/>
                </a:lnTo>
                <a:lnTo>
                  <a:pt x="50749" y="7884"/>
                </a:lnTo>
                <a:lnTo>
                  <a:pt x="48996" y="5878"/>
                </a:lnTo>
                <a:lnTo>
                  <a:pt x="38713" y="0"/>
                </a:lnTo>
                <a:lnTo>
                  <a:pt x="26807" y="1456"/>
                </a:lnTo>
                <a:lnTo>
                  <a:pt x="21348" y="5002"/>
                </a:lnTo>
                <a:lnTo>
                  <a:pt x="15151" y="10526"/>
                </a:lnTo>
                <a:lnTo>
                  <a:pt x="6718" y="11796"/>
                </a:lnTo>
                <a:lnTo>
                  <a:pt x="0" y="8926"/>
                </a:lnTo>
                <a:lnTo>
                  <a:pt x="723" y="11326"/>
                </a:lnTo>
                <a:lnTo>
                  <a:pt x="1955" y="13574"/>
                </a:lnTo>
                <a:lnTo>
                  <a:pt x="3708" y="15517"/>
                </a:lnTo>
                <a:lnTo>
                  <a:pt x="14034" y="21178"/>
                </a:lnTo>
                <a:lnTo>
                  <a:pt x="25966" y="19602"/>
                </a:lnTo>
                <a:lnTo>
                  <a:pt x="31229" y="1619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3" name="object 4953"/>
          <p:cNvSpPr/>
          <p:nvPr/>
        </p:nvSpPr>
        <p:spPr>
          <a:xfrm>
            <a:off x="3587414" y="4758404"/>
            <a:ext cx="52730" cy="21382"/>
          </a:xfrm>
          <a:custGeom>
            <a:avLst/>
            <a:gdLst/>
            <a:ahLst/>
            <a:cxnLst/>
            <a:rect l="l" t="t" r="r" b="b"/>
            <a:pathLst>
              <a:path w="52730" h="21382">
                <a:moveTo>
                  <a:pt x="2019" y="13822"/>
                </a:moveTo>
                <a:lnTo>
                  <a:pt x="3771" y="15766"/>
                </a:lnTo>
                <a:lnTo>
                  <a:pt x="14122" y="21382"/>
                </a:lnTo>
                <a:lnTo>
                  <a:pt x="26089" y="19655"/>
                </a:lnTo>
                <a:lnTo>
                  <a:pt x="31267" y="16235"/>
                </a:lnTo>
                <a:lnTo>
                  <a:pt x="37452" y="10724"/>
                </a:lnTo>
                <a:lnTo>
                  <a:pt x="45986" y="9466"/>
                </a:lnTo>
                <a:lnTo>
                  <a:pt x="52730" y="12527"/>
                </a:lnTo>
                <a:lnTo>
                  <a:pt x="50787" y="7777"/>
                </a:lnTo>
                <a:lnTo>
                  <a:pt x="48983" y="5783"/>
                </a:lnTo>
                <a:lnTo>
                  <a:pt x="38592" y="0"/>
                </a:lnTo>
                <a:lnTo>
                  <a:pt x="26707" y="1546"/>
                </a:lnTo>
                <a:lnTo>
                  <a:pt x="21310" y="5123"/>
                </a:lnTo>
                <a:lnTo>
                  <a:pt x="15151" y="10698"/>
                </a:lnTo>
                <a:lnTo>
                  <a:pt x="6769" y="11968"/>
                </a:lnTo>
                <a:lnTo>
                  <a:pt x="0" y="9263"/>
                </a:lnTo>
                <a:lnTo>
                  <a:pt x="2019" y="138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4" name="object 4954"/>
          <p:cNvSpPr/>
          <p:nvPr/>
        </p:nvSpPr>
        <p:spPr>
          <a:xfrm>
            <a:off x="3587414" y="4758404"/>
            <a:ext cx="52730" cy="21382"/>
          </a:xfrm>
          <a:custGeom>
            <a:avLst/>
            <a:gdLst/>
            <a:ahLst/>
            <a:cxnLst/>
            <a:rect l="l" t="t" r="r" b="b"/>
            <a:pathLst>
              <a:path w="52730" h="21382">
                <a:moveTo>
                  <a:pt x="31267" y="16235"/>
                </a:moveTo>
                <a:lnTo>
                  <a:pt x="37452" y="10724"/>
                </a:lnTo>
                <a:lnTo>
                  <a:pt x="45986" y="9466"/>
                </a:lnTo>
                <a:lnTo>
                  <a:pt x="52730" y="12527"/>
                </a:lnTo>
                <a:lnTo>
                  <a:pt x="51993" y="10101"/>
                </a:lnTo>
                <a:lnTo>
                  <a:pt x="50787" y="7777"/>
                </a:lnTo>
                <a:lnTo>
                  <a:pt x="48983" y="5783"/>
                </a:lnTo>
                <a:lnTo>
                  <a:pt x="38592" y="0"/>
                </a:lnTo>
                <a:lnTo>
                  <a:pt x="26707" y="1546"/>
                </a:lnTo>
                <a:lnTo>
                  <a:pt x="21310" y="5123"/>
                </a:lnTo>
                <a:lnTo>
                  <a:pt x="15151" y="10698"/>
                </a:lnTo>
                <a:lnTo>
                  <a:pt x="6769" y="11968"/>
                </a:lnTo>
                <a:lnTo>
                  <a:pt x="0" y="9263"/>
                </a:lnTo>
                <a:lnTo>
                  <a:pt x="749" y="11638"/>
                </a:lnTo>
                <a:lnTo>
                  <a:pt x="2019" y="13822"/>
                </a:lnTo>
                <a:lnTo>
                  <a:pt x="3771" y="15766"/>
                </a:lnTo>
                <a:lnTo>
                  <a:pt x="14122" y="21382"/>
                </a:lnTo>
                <a:lnTo>
                  <a:pt x="26089" y="19655"/>
                </a:lnTo>
                <a:lnTo>
                  <a:pt x="31267" y="1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5" name="object 4955"/>
          <p:cNvSpPr/>
          <p:nvPr/>
        </p:nvSpPr>
        <p:spPr>
          <a:xfrm>
            <a:off x="3577415" y="4747209"/>
            <a:ext cx="52717" cy="21618"/>
          </a:xfrm>
          <a:custGeom>
            <a:avLst/>
            <a:gdLst/>
            <a:ahLst/>
            <a:cxnLst/>
            <a:rect l="l" t="t" r="r" b="b"/>
            <a:pathLst>
              <a:path w="52717" h="21618">
                <a:moveTo>
                  <a:pt x="2032" y="14289"/>
                </a:moveTo>
                <a:lnTo>
                  <a:pt x="3797" y="16194"/>
                </a:lnTo>
                <a:lnTo>
                  <a:pt x="14271" y="21618"/>
                </a:lnTo>
                <a:lnTo>
                  <a:pt x="26255" y="19729"/>
                </a:lnTo>
                <a:lnTo>
                  <a:pt x="31305" y="16321"/>
                </a:lnTo>
                <a:lnTo>
                  <a:pt x="37452" y="10746"/>
                </a:lnTo>
                <a:lnTo>
                  <a:pt x="45897" y="9476"/>
                </a:lnTo>
                <a:lnTo>
                  <a:pt x="52717" y="12460"/>
                </a:lnTo>
                <a:lnTo>
                  <a:pt x="50698" y="7736"/>
                </a:lnTo>
                <a:lnTo>
                  <a:pt x="48907" y="5742"/>
                </a:lnTo>
                <a:lnTo>
                  <a:pt x="38493" y="0"/>
                </a:lnTo>
                <a:lnTo>
                  <a:pt x="26566" y="1690"/>
                </a:lnTo>
                <a:lnTo>
                  <a:pt x="21221" y="5323"/>
                </a:lnTo>
                <a:lnTo>
                  <a:pt x="15125" y="10962"/>
                </a:lnTo>
                <a:lnTo>
                  <a:pt x="6731" y="12397"/>
                </a:lnTo>
                <a:lnTo>
                  <a:pt x="0" y="9679"/>
                </a:lnTo>
                <a:lnTo>
                  <a:pt x="2032" y="142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6" name="object 4956"/>
          <p:cNvSpPr/>
          <p:nvPr/>
        </p:nvSpPr>
        <p:spPr>
          <a:xfrm>
            <a:off x="3577415" y="4747209"/>
            <a:ext cx="52717" cy="21618"/>
          </a:xfrm>
          <a:custGeom>
            <a:avLst/>
            <a:gdLst/>
            <a:ahLst/>
            <a:cxnLst/>
            <a:rect l="l" t="t" r="r" b="b"/>
            <a:pathLst>
              <a:path w="52717" h="21618">
                <a:moveTo>
                  <a:pt x="31305" y="16321"/>
                </a:moveTo>
                <a:lnTo>
                  <a:pt x="37452" y="10746"/>
                </a:lnTo>
                <a:lnTo>
                  <a:pt x="45897" y="9476"/>
                </a:lnTo>
                <a:lnTo>
                  <a:pt x="52717" y="12460"/>
                </a:lnTo>
                <a:lnTo>
                  <a:pt x="51955" y="10034"/>
                </a:lnTo>
                <a:lnTo>
                  <a:pt x="50698" y="7736"/>
                </a:lnTo>
                <a:lnTo>
                  <a:pt x="48907" y="5742"/>
                </a:lnTo>
                <a:lnTo>
                  <a:pt x="38493" y="0"/>
                </a:lnTo>
                <a:lnTo>
                  <a:pt x="26566" y="1690"/>
                </a:lnTo>
                <a:lnTo>
                  <a:pt x="21221" y="5323"/>
                </a:lnTo>
                <a:lnTo>
                  <a:pt x="15125" y="10962"/>
                </a:lnTo>
                <a:lnTo>
                  <a:pt x="6731" y="12397"/>
                </a:lnTo>
                <a:lnTo>
                  <a:pt x="0" y="9679"/>
                </a:lnTo>
                <a:lnTo>
                  <a:pt x="774" y="12066"/>
                </a:lnTo>
                <a:lnTo>
                  <a:pt x="2032" y="14289"/>
                </a:lnTo>
                <a:lnTo>
                  <a:pt x="3797" y="16194"/>
                </a:lnTo>
                <a:lnTo>
                  <a:pt x="14271" y="21618"/>
                </a:lnTo>
                <a:lnTo>
                  <a:pt x="26255" y="19729"/>
                </a:lnTo>
                <a:lnTo>
                  <a:pt x="31305" y="163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7" name="object 4957"/>
          <p:cNvSpPr/>
          <p:nvPr/>
        </p:nvSpPr>
        <p:spPr>
          <a:xfrm>
            <a:off x="3567295" y="4736123"/>
            <a:ext cx="52768" cy="21905"/>
          </a:xfrm>
          <a:custGeom>
            <a:avLst/>
            <a:gdLst/>
            <a:ahLst/>
            <a:cxnLst/>
            <a:rect l="l" t="t" r="r" b="b"/>
            <a:pathLst>
              <a:path w="52768" h="21905">
                <a:moveTo>
                  <a:pt x="2095" y="14786"/>
                </a:moveTo>
                <a:lnTo>
                  <a:pt x="3886" y="16640"/>
                </a:lnTo>
                <a:lnTo>
                  <a:pt x="14403" y="21905"/>
                </a:lnTo>
                <a:lnTo>
                  <a:pt x="26356" y="19877"/>
                </a:lnTo>
                <a:lnTo>
                  <a:pt x="31343" y="16411"/>
                </a:lnTo>
                <a:lnTo>
                  <a:pt x="37414" y="10760"/>
                </a:lnTo>
                <a:lnTo>
                  <a:pt x="45897" y="9375"/>
                </a:lnTo>
                <a:lnTo>
                  <a:pt x="52768" y="12309"/>
                </a:lnTo>
                <a:lnTo>
                  <a:pt x="50685" y="7623"/>
                </a:lnTo>
                <a:lnTo>
                  <a:pt x="48856" y="5629"/>
                </a:lnTo>
                <a:lnTo>
                  <a:pt x="38327" y="0"/>
                </a:lnTo>
                <a:lnTo>
                  <a:pt x="26477" y="1786"/>
                </a:lnTo>
                <a:lnTo>
                  <a:pt x="21170" y="5489"/>
                </a:lnTo>
                <a:lnTo>
                  <a:pt x="15138" y="11192"/>
                </a:lnTo>
                <a:lnTo>
                  <a:pt x="6756" y="12792"/>
                </a:lnTo>
                <a:lnTo>
                  <a:pt x="0" y="10277"/>
                </a:lnTo>
                <a:lnTo>
                  <a:pt x="2095" y="14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8" name="object 4958"/>
          <p:cNvSpPr/>
          <p:nvPr/>
        </p:nvSpPr>
        <p:spPr>
          <a:xfrm>
            <a:off x="3567295" y="4736123"/>
            <a:ext cx="52768" cy="21905"/>
          </a:xfrm>
          <a:custGeom>
            <a:avLst/>
            <a:gdLst/>
            <a:ahLst/>
            <a:cxnLst/>
            <a:rect l="l" t="t" r="r" b="b"/>
            <a:pathLst>
              <a:path w="52768" h="21905">
                <a:moveTo>
                  <a:pt x="31343" y="16411"/>
                </a:moveTo>
                <a:lnTo>
                  <a:pt x="37414" y="10760"/>
                </a:lnTo>
                <a:lnTo>
                  <a:pt x="45897" y="9375"/>
                </a:lnTo>
                <a:lnTo>
                  <a:pt x="52768" y="12309"/>
                </a:lnTo>
                <a:lnTo>
                  <a:pt x="52031" y="9883"/>
                </a:lnTo>
                <a:lnTo>
                  <a:pt x="50685" y="7623"/>
                </a:lnTo>
                <a:lnTo>
                  <a:pt x="48856" y="5629"/>
                </a:lnTo>
                <a:lnTo>
                  <a:pt x="38327" y="0"/>
                </a:lnTo>
                <a:lnTo>
                  <a:pt x="26477" y="1786"/>
                </a:lnTo>
                <a:lnTo>
                  <a:pt x="21170" y="5489"/>
                </a:lnTo>
                <a:lnTo>
                  <a:pt x="15138" y="11192"/>
                </a:lnTo>
                <a:lnTo>
                  <a:pt x="6756" y="12792"/>
                </a:lnTo>
                <a:lnTo>
                  <a:pt x="0" y="10277"/>
                </a:lnTo>
                <a:lnTo>
                  <a:pt x="800" y="12614"/>
                </a:lnTo>
                <a:lnTo>
                  <a:pt x="2095" y="14786"/>
                </a:lnTo>
                <a:lnTo>
                  <a:pt x="3886" y="16640"/>
                </a:lnTo>
                <a:lnTo>
                  <a:pt x="14403" y="21905"/>
                </a:lnTo>
                <a:lnTo>
                  <a:pt x="26356" y="19877"/>
                </a:lnTo>
                <a:lnTo>
                  <a:pt x="31343" y="1641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9" name="object 4959"/>
          <p:cNvSpPr/>
          <p:nvPr/>
        </p:nvSpPr>
        <p:spPr>
          <a:xfrm>
            <a:off x="3557085" y="4725127"/>
            <a:ext cx="52705" cy="22294"/>
          </a:xfrm>
          <a:custGeom>
            <a:avLst/>
            <a:gdLst/>
            <a:ahLst/>
            <a:cxnLst/>
            <a:rect l="l" t="t" r="r" b="b"/>
            <a:pathLst>
              <a:path w="52705" h="22294">
                <a:moveTo>
                  <a:pt x="6781" y="13103"/>
                </a:moveTo>
                <a:lnTo>
                  <a:pt x="0" y="11261"/>
                </a:lnTo>
                <a:lnTo>
                  <a:pt x="2171" y="15401"/>
                </a:lnTo>
                <a:lnTo>
                  <a:pt x="3975" y="17205"/>
                </a:lnTo>
                <a:lnTo>
                  <a:pt x="14475" y="22294"/>
                </a:lnTo>
                <a:lnTo>
                  <a:pt x="26388" y="20032"/>
                </a:lnTo>
                <a:lnTo>
                  <a:pt x="31381" y="16481"/>
                </a:lnTo>
                <a:lnTo>
                  <a:pt x="37426" y="10740"/>
                </a:lnTo>
                <a:lnTo>
                  <a:pt x="45808" y="9305"/>
                </a:lnTo>
                <a:lnTo>
                  <a:pt x="52705" y="12188"/>
                </a:lnTo>
                <a:lnTo>
                  <a:pt x="50584" y="7489"/>
                </a:lnTo>
                <a:lnTo>
                  <a:pt x="48755" y="5508"/>
                </a:lnTo>
                <a:lnTo>
                  <a:pt x="38139" y="0"/>
                </a:lnTo>
                <a:lnTo>
                  <a:pt x="26324" y="1922"/>
                </a:lnTo>
                <a:lnTo>
                  <a:pt x="20993" y="5775"/>
                </a:lnTo>
                <a:lnTo>
                  <a:pt x="15087" y="11642"/>
                </a:lnTo>
                <a:lnTo>
                  <a:pt x="6781" y="13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0" name="object 4960"/>
          <p:cNvSpPr/>
          <p:nvPr/>
        </p:nvSpPr>
        <p:spPr>
          <a:xfrm>
            <a:off x="3557085" y="4725127"/>
            <a:ext cx="52705" cy="22294"/>
          </a:xfrm>
          <a:custGeom>
            <a:avLst/>
            <a:gdLst/>
            <a:ahLst/>
            <a:cxnLst/>
            <a:rect l="l" t="t" r="r" b="b"/>
            <a:pathLst>
              <a:path w="52705" h="22294">
                <a:moveTo>
                  <a:pt x="31381" y="16481"/>
                </a:moveTo>
                <a:lnTo>
                  <a:pt x="37426" y="10740"/>
                </a:lnTo>
                <a:lnTo>
                  <a:pt x="45808" y="9305"/>
                </a:lnTo>
                <a:lnTo>
                  <a:pt x="52705" y="12188"/>
                </a:lnTo>
                <a:lnTo>
                  <a:pt x="51892" y="9775"/>
                </a:lnTo>
                <a:lnTo>
                  <a:pt x="50584" y="7489"/>
                </a:lnTo>
                <a:lnTo>
                  <a:pt x="48755" y="5508"/>
                </a:lnTo>
                <a:lnTo>
                  <a:pt x="38139" y="0"/>
                </a:lnTo>
                <a:lnTo>
                  <a:pt x="26324" y="1922"/>
                </a:lnTo>
                <a:lnTo>
                  <a:pt x="20993" y="5775"/>
                </a:lnTo>
                <a:lnTo>
                  <a:pt x="15087" y="11642"/>
                </a:lnTo>
                <a:lnTo>
                  <a:pt x="6781" y="13103"/>
                </a:lnTo>
                <a:lnTo>
                  <a:pt x="0" y="11261"/>
                </a:lnTo>
                <a:lnTo>
                  <a:pt x="850" y="13509"/>
                </a:lnTo>
                <a:lnTo>
                  <a:pt x="2171" y="15401"/>
                </a:lnTo>
                <a:lnTo>
                  <a:pt x="3975" y="17205"/>
                </a:lnTo>
                <a:lnTo>
                  <a:pt x="14475" y="22294"/>
                </a:lnTo>
                <a:lnTo>
                  <a:pt x="26388" y="20032"/>
                </a:lnTo>
                <a:lnTo>
                  <a:pt x="31381" y="164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1" name="object 4961"/>
          <p:cNvSpPr/>
          <p:nvPr/>
        </p:nvSpPr>
        <p:spPr>
          <a:xfrm>
            <a:off x="3546834" y="4714273"/>
            <a:ext cx="52539" cy="22867"/>
          </a:xfrm>
          <a:custGeom>
            <a:avLst/>
            <a:gdLst/>
            <a:ahLst/>
            <a:cxnLst/>
            <a:rect l="l" t="t" r="r" b="b"/>
            <a:pathLst>
              <a:path w="52539" h="22867">
                <a:moveTo>
                  <a:pt x="6591" y="14539"/>
                </a:moveTo>
                <a:lnTo>
                  <a:pt x="0" y="12672"/>
                </a:lnTo>
                <a:lnTo>
                  <a:pt x="2209" y="16952"/>
                </a:lnTo>
                <a:lnTo>
                  <a:pt x="4025" y="18628"/>
                </a:lnTo>
                <a:lnTo>
                  <a:pt x="14700" y="22867"/>
                </a:lnTo>
                <a:lnTo>
                  <a:pt x="26676" y="20038"/>
                </a:lnTo>
                <a:lnTo>
                  <a:pt x="31241" y="16634"/>
                </a:lnTo>
                <a:lnTo>
                  <a:pt x="37134" y="10792"/>
                </a:lnTo>
                <a:lnTo>
                  <a:pt x="45516" y="9192"/>
                </a:lnTo>
                <a:lnTo>
                  <a:pt x="52539" y="11986"/>
                </a:lnTo>
                <a:lnTo>
                  <a:pt x="50291" y="7313"/>
                </a:lnTo>
                <a:lnTo>
                  <a:pt x="48399" y="5357"/>
                </a:lnTo>
                <a:lnTo>
                  <a:pt x="37826" y="0"/>
                </a:lnTo>
                <a:lnTo>
                  <a:pt x="25988" y="2050"/>
                </a:lnTo>
                <a:lnTo>
                  <a:pt x="20446" y="6335"/>
                </a:lnTo>
                <a:lnTo>
                  <a:pt x="14757" y="12380"/>
                </a:lnTo>
                <a:lnTo>
                  <a:pt x="6591" y="145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2" name="object 4962"/>
          <p:cNvSpPr/>
          <p:nvPr/>
        </p:nvSpPr>
        <p:spPr>
          <a:xfrm>
            <a:off x="3546834" y="4714273"/>
            <a:ext cx="52539" cy="22867"/>
          </a:xfrm>
          <a:custGeom>
            <a:avLst/>
            <a:gdLst/>
            <a:ahLst/>
            <a:cxnLst/>
            <a:rect l="l" t="t" r="r" b="b"/>
            <a:pathLst>
              <a:path w="52539" h="22867">
                <a:moveTo>
                  <a:pt x="31241" y="16634"/>
                </a:moveTo>
                <a:lnTo>
                  <a:pt x="37134" y="10792"/>
                </a:lnTo>
                <a:lnTo>
                  <a:pt x="45516" y="9192"/>
                </a:lnTo>
                <a:lnTo>
                  <a:pt x="52539" y="11986"/>
                </a:lnTo>
                <a:lnTo>
                  <a:pt x="51676" y="9573"/>
                </a:lnTo>
                <a:lnTo>
                  <a:pt x="50291" y="7313"/>
                </a:lnTo>
                <a:lnTo>
                  <a:pt x="48399" y="5357"/>
                </a:lnTo>
                <a:lnTo>
                  <a:pt x="37826" y="0"/>
                </a:lnTo>
                <a:lnTo>
                  <a:pt x="25988" y="2050"/>
                </a:lnTo>
                <a:lnTo>
                  <a:pt x="20446" y="6335"/>
                </a:lnTo>
                <a:lnTo>
                  <a:pt x="14757" y="12380"/>
                </a:lnTo>
                <a:lnTo>
                  <a:pt x="6591" y="14539"/>
                </a:lnTo>
                <a:lnTo>
                  <a:pt x="0" y="12672"/>
                </a:lnTo>
                <a:lnTo>
                  <a:pt x="901" y="14920"/>
                </a:lnTo>
                <a:lnTo>
                  <a:pt x="2209" y="16952"/>
                </a:lnTo>
                <a:lnTo>
                  <a:pt x="4025" y="18628"/>
                </a:lnTo>
                <a:lnTo>
                  <a:pt x="14700" y="22867"/>
                </a:lnTo>
                <a:lnTo>
                  <a:pt x="26676" y="20038"/>
                </a:lnTo>
                <a:lnTo>
                  <a:pt x="31241" y="166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3" name="object 4963"/>
          <p:cNvSpPr/>
          <p:nvPr/>
        </p:nvSpPr>
        <p:spPr>
          <a:xfrm>
            <a:off x="3535686" y="4703588"/>
            <a:ext cx="53047" cy="24003"/>
          </a:xfrm>
          <a:custGeom>
            <a:avLst/>
            <a:gdLst/>
            <a:ahLst/>
            <a:cxnLst/>
            <a:rect l="l" t="t" r="r" b="b"/>
            <a:pathLst>
              <a:path w="53047" h="24003">
                <a:moveTo>
                  <a:pt x="2552" y="18518"/>
                </a:moveTo>
                <a:lnTo>
                  <a:pt x="4521" y="20118"/>
                </a:lnTo>
                <a:lnTo>
                  <a:pt x="15452" y="24003"/>
                </a:lnTo>
                <a:lnTo>
                  <a:pt x="26986" y="20766"/>
                </a:lnTo>
                <a:lnTo>
                  <a:pt x="31597" y="17020"/>
                </a:lnTo>
                <a:lnTo>
                  <a:pt x="37185" y="10924"/>
                </a:lnTo>
                <a:lnTo>
                  <a:pt x="45758" y="8980"/>
                </a:lnTo>
                <a:lnTo>
                  <a:pt x="53047" y="11711"/>
                </a:lnTo>
                <a:lnTo>
                  <a:pt x="50482" y="7050"/>
                </a:lnTo>
                <a:lnTo>
                  <a:pt x="48437" y="5107"/>
                </a:lnTo>
                <a:lnTo>
                  <a:pt x="37534" y="0"/>
                </a:lnTo>
                <a:lnTo>
                  <a:pt x="26143" y="2321"/>
                </a:lnTo>
                <a:lnTo>
                  <a:pt x="20472" y="7088"/>
                </a:lnTo>
                <a:lnTo>
                  <a:pt x="15087" y="13413"/>
                </a:lnTo>
                <a:lnTo>
                  <a:pt x="6921" y="15965"/>
                </a:lnTo>
                <a:lnTo>
                  <a:pt x="0" y="14340"/>
                </a:lnTo>
                <a:lnTo>
                  <a:pt x="2552" y="185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4" name="object 4964"/>
          <p:cNvSpPr/>
          <p:nvPr/>
        </p:nvSpPr>
        <p:spPr>
          <a:xfrm>
            <a:off x="3535686" y="4703588"/>
            <a:ext cx="53047" cy="24003"/>
          </a:xfrm>
          <a:custGeom>
            <a:avLst/>
            <a:gdLst/>
            <a:ahLst/>
            <a:cxnLst/>
            <a:rect l="l" t="t" r="r" b="b"/>
            <a:pathLst>
              <a:path w="53047" h="24003">
                <a:moveTo>
                  <a:pt x="31597" y="17020"/>
                </a:moveTo>
                <a:lnTo>
                  <a:pt x="37185" y="10924"/>
                </a:lnTo>
                <a:lnTo>
                  <a:pt x="45758" y="8980"/>
                </a:lnTo>
                <a:lnTo>
                  <a:pt x="53047" y="11711"/>
                </a:lnTo>
                <a:lnTo>
                  <a:pt x="52196" y="9285"/>
                </a:lnTo>
                <a:lnTo>
                  <a:pt x="50482" y="7050"/>
                </a:lnTo>
                <a:lnTo>
                  <a:pt x="48437" y="5107"/>
                </a:lnTo>
                <a:lnTo>
                  <a:pt x="37534" y="0"/>
                </a:lnTo>
                <a:lnTo>
                  <a:pt x="26143" y="2321"/>
                </a:lnTo>
                <a:lnTo>
                  <a:pt x="20472" y="7088"/>
                </a:lnTo>
                <a:lnTo>
                  <a:pt x="15087" y="13413"/>
                </a:lnTo>
                <a:lnTo>
                  <a:pt x="6921" y="15965"/>
                </a:lnTo>
                <a:lnTo>
                  <a:pt x="0" y="14340"/>
                </a:lnTo>
                <a:lnTo>
                  <a:pt x="1054" y="16537"/>
                </a:lnTo>
                <a:lnTo>
                  <a:pt x="2552" y="18518"/>
                </a:lnTo>
                <a:lnTo>
                  <a:pt x="4521" y="20118"/>
                </a:lnTo>
                <a:lnTo>
                  <a:pt x="15452" y="24003"/>
                </a:lnTo>
                <a:lnTo>
                  <a:pt x="26986" y="20766"/>
                </a:lnTo>
                <a:lnTo>
                  <a:pt x="31597" y="170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5" name="object 4965"/>
          <p:cNvSpPr/>
          <p:nvPr/>
        </p:nvSpPr>
        <p:spPr>
          <a:xfrm>
            <a:off x="3524364" y="4693563"/>
            <a:ext cx="52768" cy="24850"/>
          </a:xfrm>
          <a:custGeom>
            <a:avLst/>
            <a:gdLst/>
            <a:ahLst/>
            <a:cxnLst/>
            <a:rect l="l" t="t" r="r" b="b"/>
            <a:pathLst>
              <a:path w="52768" h="24850">
                <a:moveTo>
                  <a:pt x="20205" y="7701"/>
                </a:moveTo>
                <a:lnTo>
                  <a:pt x="14960" y="14241"/>
                </a:lnTo>
                <a:lnTo>
                  <a:pt x="7188" y="16794"/>
                </a:lnTo>
                <a:lnTo>
                  <a:pt x="0" y="15448"/>
                </a:lnTo>
                <a:lnTo>
                  <a:pt x="2819" y="19499"/>
                </a:lnTo>
                <a:lnTo>
                  <a:pt x="4749" y="21137"/>
                </a:lnTo>
                <a:lnTo>
                  <a:pt x="15520" y="24850"/>
                </a:lnTo>
                <a:lnTo>
                  <a:pt x="26978" y="21344"/>
                </a:lnTo>
                <a:lnTo>
                  <a:pt x="31788" y="17112"/>
                </a:lnTo>
                <a:lnTo>
                  <a:pt x="37160" y="10723"/>
                </a:lnTo>
                <a:lnTo>
                  <a:pt x="45453" y="8260"/>
                </a:lnTo>
                <a:lnTo>
                  <a:pt x="52768" y="10939"/>
                </a:lnTo>
                <a:lnTo>
                  <a:pt x="50076" y="6240"/>
                </a:lnTo>
                <a:lnTo>
                  <a:pt x="47980" y="4310"/>
                </a:lnTo>
                <a:lnTo>
                  <a:pt x="36868" y="0"/>
                </a:lnTo>
                <a:lnTo>
                  <a:pt x="25522" y="2923"/>
                </a:lnTo>
                <a:lnTo>
                  <a:pt x="20205" y="77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6" name="object 4966"/>
          <p:cNvSpPr/>
          <p:nvPr/>
        </p:nvSpPr>
        <p:spPr>
          <a:xfrm>
            <a:off x="3524364" y="4693563"/>
            <a:ext cx="52768" cy="24850"/>
          </a:xfrm>
          <a:custGeom>
            <a:avLst/>
            <a:gdLst/>
            <a:ahLst/>
            <a:cxnLst/>
            <a:rect l="l" t="t" r="r" b="b"/>
            <a:pathLst>
              <a:path w="52768" h="24850">
                <a:moveTo>
                  <a:pt x="31788" y="17112"/>
                </a:moveTo>
                <a:lnTo>
                  <a:pt x="37160" y="10723"/>
                </a:lnTo>
                <a:lnTo>
                  <a:pt x="45453" y="8260"/>
                </a:lnTo>
                <a:lnTo>
                  <a:pt x="52768" y="10939"/>
                </a:lnTo>
                <a:lnTo>
                  <a:pt x="51689" y="8501"/>
                </a:lnTo>
                <a:lnTo>
                  <a:pt x="50076" y="6240"/>
                </a:lnTo>
                <a:lnTo>
                  <a:pt x="47980" y="4310"/>
                </a:lnTo>
                <a:lnTo>
                  <a:pt x="36868" y="0"/>
                </a:lnTo>
                <a:lnTo>
                  <a:pt x="25522" y="2923"/>
                </a:lnTo>
                <a:lnTo>
                  <a:pt x="20205" y="7701"/>
                </a:lnTo>
                <a:lnTo>
                  <a:pt x="14960" y="14241"/>
                </a:lnTo>
                <a:lnTo>
                  <a:pt x="7188" y="16794"/>
                </a:lnTo>
                <a:lnTo>
                  <a:pt x="0" y="15448"/>
                </a:lnTo>
                <a:lnTo>
                  <a:pt x="1130" y="17632"/>
                </a:lnTo>
                <a:lnTo>
                  <a:pt x="2819" y="19499"/>
                </a:lnTo>
                <a:lnTo>
                  <a:pt x="4749" y="21137"/>
                </a:lnTo>
                <a:lnTo>
                  <a:pt x="15520" y="24850"/>
                </a:lnTo>
                <a:lnTo>
                  <a:pt x="26978" y="21344"/>
                </a:lnTo>
                <a:lnTo>
                  <a:pt x="31788" y="171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7" name="object 4967"/>
          <p:cNvSpPr/>
          <p:nvPr/>
        </p:nvSpPr>
        <p:spPr>
          <a:xfrm>
            <a:off x="3512663" y="4683917"/>
            <a:ext cx="52603" cy="25463"/>
          </a:xfrm>
          <a:custGeom>
            <a:avLst/>
            <a:gdLst/>
            <a:ahLst/>
            <a:cxnLst/>
            <a:rect l="l" t="t" r="r" b="b"/>
            <a:pathLst>
              <a:path w="52603" h="25463">
                <a:moveTo>
                  <a:pt x="20078" y="8259"/>
                </a:moveTo>
                <a:lnTo>
                  <a:pt x="15074" y="14876"/>
                </a:lnTo>
                <a:lnTo>
                  <a:pt x="7061" y="17822"/>
                </a:lnTo>
                <a:lnTo>
                  <a:pt x="0" y="16438"/>
                </a:lnTo>
                <a:lnTo>
                  <a:pt x="2794" y="20552"/>
                </a:lnTo>
                <a:lnTo>
                  <a:pt x="4864" y="22089"/>
                </a:lnTo>
                <a:lnTo>
                  <a:pt x="15952" y="25463"/>
                </a:lnTo>
                <a:lnTo>
                  <a:pt x="27248" y="21710"/>
                </a:lnTo>
                <a:lnTo>
                  <a:pt x="31902" y="17352"/>
                </a:lnTo>
                <a:lnTo>
                  <a:pt x="37045" y="10837"/>
                </a:lnTo>
                <a:lnTo>
                  <a:pt x="45199" y="8272"/>
                </a:lnTo>
                <a:lnTo>
                  <a:pt x="52603" y="10304"/>
                </a:lnTo>
                <a:lnTo>
                  <a:pt x="49758" y="5871"/>
                </a:lnTo>
                <a:lnTo>
                  <a:pt x="47612" y="4144"/>
                </a:lnTo>
                <a:lnTo>
                  <a:pt x="36656" y="0"/>
                </a:lnTo>
                <a:lnTo>
                  <a:pt x="25478" y="3205"/>
                </a:lnTo>
                <a:lnTo>
                  <a:pt x="20078" y="82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8" name="object 4968"/>
          <p:cNvSpPr/>
          <p:nvPr/>
        </p:nvSpPr>
        <p:spPr>
          <a:xfrm>
            <a:off x="3512663" y="4683917"/>
            <a:ext cx="52603" cy="25463"/>
          </a:xfrm>
          <a:custGeom>
            <a:avLst/>
            <a:gdLst/>
            <a:ahLst/>
            <a:cxnLst/>
            <a:rect l="l" t="t" r="r" b="b"/>
            <a:pathLst>
              <a:path w="52603" h="25463">
                <a:moveTo>
                  <a:pt x="31902" y="17352"/>
                </a:moveTo>
                <a:lnTo>
                  <a:pt x="37045" y="10837"/>
                </a:lnTo>
                <a:lnTo>
                  <a:pt x="45199" y="8272"/>
                </a:lnTo>
                <a:lnTo>
                  <a:pt x="52603" y="10304"/>
                </a:lnTo>
                <a:lnTo>
                  <a:pt x="51435" y="7992"/>
                </a:lnTo>
                <a:lnTo>
                  <a:pt x="49758" y="5871"/>
                </a:lnTo>
                <a:lnTo>
                  <a:pt x="47612" y="4144"/>
                </a:lnTo>
                <a:lnTo>
                  <a:pt x="36656" y="0"/>
                </a:lnTo>
                <a:lnTo>
                  <a:pt x="25478" y="3205"/>
                </a:lnTo>
                <a:lnTo>
                  <a:pt x="20078" y="8259"/>
                </a:lnTo>
                <a:lnTo>
                  <a:pt x="15074" y="14876"/>
                </a:lnTo>
                <a:lnTo>
                  <a:pt x="7061" y="17822"/>
                </a:lnTo>
                <a:lnTo>
                  <a:pt x="0" y="16438"/>
                </a:lnTo>
                <a:lnTo>
                  <a:pt x="1168" y="18622"/>
                </a:lnTo>
                <a:lnTo>
                  <a:pt x="2794" y="20552"/>
                </a:lnTo>
                <a:lnTo>
                  <a:pt x="4864" y="22089"/>
                </a:lnTo>
                <a:lnTo>
                  <a:pt x="15952" y="25463"/>
                </a:lnTo>
                <a:lnTo>
                  <a:pt x="27248" y="21710"/>
                </a:lnTo>
                <a:lnTo>
                  <a:pt x="31902" y="173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9" name="object 4969"/>
          <p:cNvSpPr/>
          <p:nvPr/>
        </p:nvSpPr>
        <p:spPr>
          <a:xfrm>
            <a:off x="3500798" y="4674793"/>
            <a:ext cx="52425" cy="25891"/>
          </a:xfrm>
          <a:custGeom>
            <a:avLst/>
            <a:gdLst/>
            <a:ahLst/>
            <a:cxnLst/>
            <a:rect l="l" t="t" r="r" b="b"/>
            <a:pathLst>
              <a:path w="52425" h="25891">
                <a:moveTo>
                  <a:pt x="19951" y="8503"/>
                </a:moveTo>
                <a:lnTo>
                  <a:pt x="15074" y="15221"/>
                </a:lnTo>
                <a:lnTo>
                  <a:pt x="7239" y="18206"/>
                </a:lnTo>
                <a:lnTo>
                  <a:pt x="0" y="17050"/>
                </a:lnTo>
                <a:lnTo>
                  <a:pt x="2959" y="21063"/>
                </a:lnTo>
                <a:lnTo>
                  <a:pt x="5067" y="22575"/>
                </a:lnTo>
                <a:lnTo>
                  <a:pt x="16025" y="25891"/>
                </a:lnTo>
                <a:lnTo>
                  <a:pt x="27238" y="21968"/>
                </a:lnTo>
                <a:lnTo>
                  <a:pt x="31940" y="17380"/>
                </a:lnTo>
                <a:lnTo>
                  <a:pt x="36906" y="10802"/>
                </a:lnTo>
                <a:lnTo>
                  <a:pt x="45085" y="7766"/>
                </a:lnTo>
                <a:lnTo>
                  <a:pt x="52425" y="9659"/>
                </a:lnTo>
                <a:lnTo>
                  <a:pt x="49517" y="5303"/>
                </a:lnTo>
                <a:lnTo>
                  <a:pt x="47320" y="3677"/>
                </a:lnTo>
                <a:lnTo>
                  <a:pt x="36127" y="0"/>
                </a:lnTo>
                <a:lnTo>
                  <a:pt x="24965" y="3548"/>
                </a:lnTo>
                <a:lnTo>
                  <a:pt x="19951" y="85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0" name="object 4970"/>
          <p:cNvSpPr/>
          <p:nvPr/>
        </p:nvSpPr>
        <p:spPr>
          <a:xfrm>
            <a:off x="3500798" y="4674793"/>
            <a:ext cx="52425" cy="25891"/>
          </a:xfrm>
          <a:custGeom>
            <a:avLst/>
            <a:gdLst/>
            <a:ahLst/>
            <a:cxnLst/>
            <a:rect l="l" t="t" r="r" b="b"/>
            <a:pathLst>
              <a:path w="52425" h="25891">
                <a:moveTo>
                  <a:pt x="31940" y="17380"/>
                </a:moveTo>
                <a:lnTo>
                  <a:pt x="36906" y="10802"/>
                </a:lnTo>
                <a:lnTo>
                  <a:pt x="45085" y="7766"/>
                </a:lnTo>
                <a:lnTo>
                  <a:pt x="52425" y="9659"/>
                </a:lnTo>
                <a:lnTo>
                  <a:pt x="51244" y="7284"/>
                </a:lnTo>
                <a:lnTo>
                  <a:pt x="49517" y="5303"/>
                </a:lnTo>
                <a:lnTo>
                  <a:pt x="47320" y="3677"/>
                </a:lnTo>
                <a:lnTo>
                  <a:pt x="36127" y="0"/>
                </a:lnTo>
                <a:lnTo>
                  <a:pt x="24965" y="3548"/>
                </a:lnTo>
                <a:lnTo>
                  <a:pt x="19951" y="8503"/>
                </a:lnTo>
                <a:lnTo>
                  <a:pt x="15074" y="15221"/>
                </a:lnTo>
                <a:lnTo>
                  <a:pt x="7239" y="18206"/>
                </a:lnTo>
                <a:lnTo>
                  <a:pt x="0" y="17050"/>
                </a:lnTo>
                <a:lnTo>
                  <a:pt x="1244" y="19196"/>
                </a:lnTo>
                <a:lnTo>
                  <a:pt x="2959" y="21063"/>
                </a:lnTo>
                <a:lnTo>
                  <a:pt x="5067" y="22575"/>
                </a:lnTo>
                <a:lnTo>
                  <a:pt x="16025" y="25891"/>
                </a:lnTo>
                <a:lnTo>
                  <a:pt x="27238" y="21968"/>
                </a:lnTo>
                <a:lnTo>
                  <a:pt x="31940" y="173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1" name="object 4971"/>
          <p:cNvSpPr/>
          <p:nvPr/>
        </p:nvSpPr>
        <p:spPr>
          <a:xfrm>
            <a:off x="3467685" y="4650980"/>
            <a:ext cx="52019" cy="26709"/>
          </a:xfrm>
          <a:custGeom>
            <a:avLst/>
            <a:gdLst/>
            <a:ahLst/>
            <a:cxnLst/>
            <a:rect l="l" t="t" r="r" b="b"/>
            <a:pathLst>
              <a:path w="52019" h="26709">
                <a:moveTo>
                  <a:pt x="19685" y="9214"/>
                </a:moveTo>
                <a:lnTo>
                  <a:pt x="15074" y="16122"/>
                </a:lnTo>
                <a:lnTo>
                  <a:pt x="7226" y="19488"/>
                </a:lnTo>
                <a:lnTo>
                  <a:pt x="0" y="18459"/>
                </a:lnTo>
                <a:lnTo>
                  <a:pt x="3060" y="22434"/>
                </a:lnTo>
                <a:lnTo>
                  <a:pt x="5245" y="23869"/>
                </a:lnTo>
                <a:lnTo>
                  <a:pt x="16517" y="26709"/>
                </a:lnTo>
                <a:lnTo>
                  <a:pt x="27531" y="22394"/>
                </a:lnTo>
                <a:lnTo>
                  <a:pt x="32029" y="17596"/>
                </a:lnTo>
                <a:lnTo>
                  <a:pt x="36715" y="10738"/>
                </a:lnTo>
                <a:lnTo>
                  <a:pt x="44640" y="7563"/>
                </a:lnTo>
                <a:lnTo>
                  <a:pt x="52019" y="8896"/>
                </a:lnTo>
                <a:lnTo>
                  <a:pt x="48933" y="4769"/>
                </a:lnTo>
                <a:lnTo>
                  <a:pt x="46710" y="3232"/>
                </a:lnTo>
                <a:lnTo>
                  <a:pt x="35515" y="0"/>
                </a:lnTo>
                <a:lnTo>
                  <a:pt x="24532" y="4032"/>
                </a:lnTo>
                <a:lnTo>
                  <a:pt x="19685" y="92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2" name="object 4972"/>
          <p:cNvSpPr/>
          <p:nvPr/>
        </p:nvSpPr>
        <p:spPr>
          <a:xfrm>
            <a:off x="3467685" y="4650980"/>
            <a:ext cx="52019" cy="26709"/>
          </a:xfrm>
          <a:custGeom>
            <a:avLst/>
            <a:gdLst/>
            <a:ahLst/>
            <a:cxnLst/>
            <a:rect l="l" t="t" r="r" b="b"/>
            <a:pathLst>
              <a:path w="52019" h="26709">
                <a:moveTo>
                  <a:pt x="32029" y="17596"/>
                </a:moveTo>
                <a:lnTo>
                  <a:pt x="36715" y="10738"/>
                </a:lnTo>
                <a:lnTo>
                  <a:pt x="44640" y="7563"/>
                </a:lnTo>
                <a:lnTo>
                  <a:pt x="52019" y="8896"/>
                </a:lnTo>
                <a:lnTo>
                  <a:pt x="50711" y="6712"/>
                </a:lnTo>
                <a:lnTo>
                  <a:pt x="48933" y="4769"/>
                </a:lnTo>
                <a:lnTo>
                  <a:pt x="46710" y="3232"/>
                </a:lnTo>
                <a:lnTo>
                  <a:pt x="35515" y="0"/>
                </a:lnTo>
                <a:lnTo>
                  <a:pt x="24532" y="4032"/>
                </a:lnTo>
                <a:lnTo>
                  <a:pt x="19685" y="9214"/>
                </a:lnTo>
                <a:lnTo>
                  <a:pt x="15074" y="16122"/>
                </a:lnTo>
                <a:lnTo>
                  <a:pt x="7226" y="19488"/>
                </a:lnTo>
                <a:lnTo>
                  <a:pt x="0" y="18459"/>
                </a:lnTo>
                <a:lnTo>
                  <a:pt x="1308" y="20580"/>
                </a:lnTo>
                <a:lnTo>
                  <a:pt x="3060" y="22434"/>
                </a:lnTo>
                <a:lnTo>
                  <a:pt x="5245" y="23869"/>
                </a:lnTo>
                <a:lnTo>
                  <a:pt x="16517" y="26709"/>
                </a:lnTo>
                <a:lnTo>
                  <a:pt x="27531" y="22394"/>
                </a:lnTo>
                <a:lnTo>
                  <a:pt x="32029" y="175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3" name="object 4973"/>
          <p:cNvSpPr/>
          <p:nvPr/>
        </p:nvSpPr>
        <p:spPr>
          <a:xfrm>
            <a:off x="3455341" y="4642642"/>
            <a:ext cx="51879" cy="26926"/>
          </a:xfrm>
          <a:custGeom>
            <a:avLst/>
            <a:gdLst/>
            <a:ahLst/>
            <a:cxnLst/>
            <a:rect l="l" t="t" r="r" b="b"/>
            <a:pathLst>
              <a:path w="51879" h="26926">
                <a:moveTo>
                  <a:pt x="19545" y="9376"/>
                </a:moveTo>
                <a:lnTo>
                  <a:pt x="14998" y="16323"/>
                </a:lnTo>
                <a:lnTo>
                  <a:pt x="7213" y="19739"/>
                </a:lnTo>
                <a:lnTo>
                  <a:pt x="0" y="18723"/>
                </a:lnTo>
                <a:lnTo>
                  <a:pt x="3086" y="22711"/>
                </a:lnTo>
                <a:lnTo>
                  <a:pt x="5270" y="24146"/>
                </a:lnTo>
                <a:lnTo>
                  <a:pt x="16461" y="26926"/>
                </a:lnTo>
                <a:lnTo>
                  <a:pt x="27446" y="22525"/>
                </a:lnTo>
                <a:lnTo>
                  <a:pt x="32029" y="17555"/>
                </a:lnTo>
                <a:lnTo>
                  <a:pt x="36626" y="10646"/>
                </a:lnTo>
                <a:lnTo>
                  <a:pt x="44551" y="7243"/>
                </a:lnTo>
                <a:lnTo>
                  <a:pt x="51879" y="8614"/>
                </a:lnTo>
                <a:lnTo>
                  <a:pt x="48793" y="4449"/>
                </a:lnTo>
                <a:lnTo>
                  <a:pt x="46545" y="2950"/>
                </a:lnTo>
                <a:lnTo>
                  <a:pt x="35230" y="0"/>
                </a:lnTo>
                <a:lnTo>
                  <a:pt x="24262" y="4221"/>
                </a:lnTo>
                <a:lnTo>
                  <a:pt x="19545" y="93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4" name="object 4974"/>
          <p:cNvSpPr/>
          <p:nvPr/>
        </p:nvSpPr>
        <p:spPr>
          <a:xfrm>
            <a:off x="3455341" y="4642642"/>
            <a:ext cx="51879" cy="26926"/>
          </a:xfrm>
          <a:custGeom>
            <a:avLst/>
            <a:gdLst/>
            <a:ahLst/>
            <a:cxnLst/>
            <a:rect l="l" t="t" r="r" b="b"/>
            <a:pathLst>
              <a:path w="51879" h="26926">
                <a:moveTo>
                  <a:pt x="32029" y="17555"/>
                </a:moveTo>
                <a:lnTo>
                  <a:pt x="36626" y="10646"/>
                </a:lnTo>
                <a:lnTo>
                  <a:pt x="44551" y="7243"/>
                </a:lnTo>
                <a:lnTo>
                  <a:pt x="51879" y="8614"/>
                </a:lnTo>
                <a:lnTo>
                  <a:pt x="50558" y="6430"/>
                </a:lnTo>
                <a:lnTo>
                  <a:pt x="48793" y="4449"/>
                </a:lnTo>
                <a:lnTo>
                  <a:pt x="46545" y="2950"/>
                </a:lnTo>
                <a:lnTo>
                  <a:pt x="35230" y="0"/>
                </a:lnTo>
                <a:lnTo>
                  <a:pt x="24262" y="4221"/>
                </a:lnTo>
                <a:lnTo>
                  <a:pt x="19545" y="9376"/>
                </a:lnTo>
                <a:lnTo>
                  <a:pt x="14998" y="16323"/>
                </a:lnTo>
                <a:lnTo>
                  <a:pt x="7213" y="19739"/>
                </a:lnTo>
                <a:lnTo>
                  <a:pt x="0" y="18723"/>
                </a:lnTo>
                <a:lnTo>
                  <a:pt x="1320" y="20844"/>
                </a:lnTo>
                <a:lnTo>
                  <a:pt x="3086" y="22711"/>
                </a:lnTo>
                <a:lnTo>
                  <a:pt x="5270" y="24146"/>
                </a:lnTo>
                <a:lnTo>
                  <a:pt x="16461" y="26926"/>
                </a:lnTo>
                <a:lnTo>
                  <a:pt x="27446" y="22525"/>
                </a:lnTo>
                <a:lnTo>
                  <a:pt x="32029" y="17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5" name="object 4975"/>
          <p:cNvSpPr/>
          <p:nvPr/>
        </p:nvSpPr>
        <p:spPr>
          <a:xfrm>
            <a:off x="3442854" y="4634384"/>
            <a:ext cx="51790" cy="27091"/>
          </a:xfrm>
          <a:custGeom>
            <a:avLst/>
            <a:gdLst/>
            <a:ahLst/>
            <a:cxnLst/>
            <a:rect l="l" t="t" r="r" b="b"/>
            <a:pathLst>
              <a:path w="51790" h="27091">
                <a:moveTo>
                  <a:pt x="19532" y="9480"/>
                </a:moveTo>
                <a:lnTo>
                  <a:pt x="15062" y="16465"/>
                </a:lnTo>
                <a:lnTo>
                  <a:pt x="7264" y="19996"/>
                </a:lnTo>
                <a:lnTo>
                  <a:pt x="0" y="19094"/>
                </a:lnTo>
                <a:lnTo>
                  <a:pt x="3149" y="23018"/>
                </a:lnTo>
                <a:lnTo>
                  <a:pt x="5372" y="24403"/>
                </a:lnTo>
                <a:lnTo>
                  <a:pt x="16647" y="27091"/>
                </a:lnTo>
                <a:lnTo>
                  <a:pt x="27572" y="22589"/>
                </a:lnTo>
                <a:lnTo>
                  <a:pt x="32029" y="17633"/>
                </a:lnTo>
                <a:lnTo>
                  <a:pt x="36563" y="10687"/>
                </a:lnTo>
                <a:lnTo>
                  <a:pt x="44411" y="7296"/>
                </a:lnTo>
                <a:lnTo>
                  <a:pt x="51790" y="8439"/>
                </a:lnTo>
                <a:lnTo>
                  <a:pt x="48628" y="4400"/>
                </a:lnTo>
                <a:lnTo>
                  <a:pt x="46380" y="2927"/>
                </a:lnTo>
                <a:lnTo>
                  <a:pt x="35070" y="0"/>
                </a:lnTo>
                <a:lnTo>
                  <a:pt x="24166" y="4306"/>
                </a:lnTo>
                <a:lnTo>
                  <a:pt x="19532" y="94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6" name="object 4976"/>
          <p:cNvSpPr/>
          <p:nvPr/>
        </p:nvSpPr>
        <p:spPr>
          <a:xfrm>
            <a:off x="3442854" y="4634384"/>
            <a:ext cx="51790" cy="27091"/>
          </a:xfrm>
          <a:custGeom>
            <a:avLst/>
            <a:gdLst/>
            <a:ahLst/>
            <a:cxnLst/>
            <a:rect l="l" t="t" r="r" b="b"/>
            <a:pathLst>
              <a:path w="51790" h="27091">
                <a:moveTo>
                  <a:pt x="32029" y="17633"/>
                </a:moveTo>
                <a:lnTo>
                  <a:pt x="36563" y="10687"/>
                </a:lnTo>
                <a:lnTo>
                  <a:pt x="44411" y="7296"/>
                </a:lnTo>
                <a:lnTo>
                  <a:pt x="51790" y="8439"/>
                </a:lnTo>
                <a:lnTo>
                  <a:pt x="50444" y="6292"/>
                </a:lnTo>
                <a:lnTo>
                  <a:pt x="48628" y="4400"/>
                </a:lnTo>
                <a:lnTo>
                  <a:pt x="46380" y="2927"/>
                </a:lnTo>
                <a:lnTo>
                  <a:pt x="35070" y="0"/>
                </a:lnTo>
                <a:lnTo>
                  <a:pt x="24166" y="4306"/>
                </a:lnTo>
                <a:lnTo>
                  <a:pt x="19532" y="9480"/>
                </a:lnTo>
                <a:lnTo>
                  <a:pt x="15062" y="16465"/>
                </a:lnTo>
                <a:lnTo>
                  <a:pt x="7264" y="19996"/>
                </a:lnTo>
                <a:lnTo>
                  <a:pt x="0" y="19094"/>
                </a:lnTo>
                <a:lnTo>
                  <a:pt x="1358" y="21189"/>
                </a:lnTo>
                <a:lnTo>
                  <a:pt x="3149" y="23018"/>
                </a:lnTo>
                <a:lnTo>
                  <a:pt x="5372" y="24403"/>
                </a:lnTo>
                <a:lnTo>
                  <a:pt x="16647" y="27091"/>
                </a:lnTo>
                <a:lnTo>
                  <a:pt x="27572" y="22589"/>
                </a:lnTo>
                <a:lnTo>
                  <a:pt x="32029" y="1763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7" name="object 4977"/>
          <p:cNvSpPr/>
          <p:nvPr/>
        </p:nvSpPr>
        <p:spPr>
          <a:xfrm>
            <a:off x="3430325" y="4626254"/>
            <a:ext cx="51689" cy="27271"/>
          </a:xfrm>
          <a:custGeom>
            <a:avLst/>
            <a:gdLst/>
            <a:ahLst/>
            <a:cxnLst/>
            <a:rect l="l" t="t" r="r" b="b"/>
            <a:pathLst>
              <a:path w="51688" h="27271">
                <a:moveTo>
                  <a:pt x="19418" y="9679"/>
                </a:moveTo>
                <a:lnTo>
                  <a:pt x="14998" y="16715"/>
                </a:lnTo>
                <a:lnTo>
                  <a:pt x="7239" y="20271"/>
                </a:lnTo>
                <a:lnTo>
                  <a:pt x="0" y="19369"/>
                </a:lnTo>
                <a:lnTo>
                  <a:pt x="3162" y="23293"/>
                </a:lnTo>
                <a:lnTo>
                  <a:pt x="5384" y="24690"/>
                </a:lnTo>
                <a:lnTo>
                  <a:pt x="16650" y="27271"/>
                </a:lnTo>
                <a:lnTo>
                  <a:pt x="27553" y="22685"/>
                </a:lnTo>
                <a:lnTo>
                  <a:pt x="32067" y="17604"/>
                </a:lnTo>
                <a:lnTo>
                  <a:pt x="36537" y="10580"/>
                </a:lnTo>
                <a:lnTo>
                  <a:pt x="44323" y="7177"/>
                </a:lnTo>
                <a:lnTo>
                  <a:pt x="51689" y="8294"/>
                </a:lnTo>
                <a:lnTo>
                  <a:pt x="48514" y="4243"/>
                </a:lnTo>
                <a:lnTo>
                  <a:pt x="46266" y="2783"/>
                </a:lnTo>
                <a:lnTo>
                  <a:pt x="34963" y="0"/>
                </a:lnTo>
                <a:lnTo>
                  <a:pt x="24085" y="4417"/>
                </a:lnTo>
                <a:lnTo>
                  <a:pt x="19418" y="96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8" name="object 4978"/>
          <p:cNvSpPr/>
          <p:nvPr/>
        </p:nvSpPr>
        <p:spPr>
          <a:xfrm>
            <a:off x="3430325" y="4626254"/>
            <a:ext cx="51689" cy="27271"/>
          </a:xfrm>
          <a:custGeom>
            <a:avLst/>
            <a:gdLst/>
            <a:ahLst/>
            <a:cxnLst/>
            <a:rect l="l" t="t" r="r" b="b"/>
            <a:pathLst>
              <a:path w="51688" h="27271">
                <a:moveTo>
                  <a:pt x="32067" y="17604"/>
                </a:moveTo>
                <a:lnTo>
                  <a:pt x="36537" y="10580"/>
                </a:lnTo>
                <a:lnTo>
                  <a:pt x="44323" y="7177"/>
                </a:lnTo>
                <a:lnTo>
                  <a:pt x="51689" y="8294"/>
                </a:lnTo>
                <a:lnTo>
                  <a:pt x="50330" y="6148"/>
                </a:lnTo>
                <a:lnTo>
                  <a:pt x="48514" y="4243"/>
                </a:lnTo>
                <a:lnTo>
                  <a:pt x="46266" y="2783"/>
                </a:lnTo>
                <a:lnTo>
                  <a:pt x="34963" y="0"/>
                </a:lnTo>
                <a:lnTo>
                  <a:pt x="24085" y="4417"/>
                </a:lnTo>
                <a:lnTo>
                  <a:pt x="19418" y="9679"/>
                </a:lnTo>
                <a:lnTo>
                  <a:pt x="14998" y="16715"/>
                </a:lnTo>
                <a:lnTo>
                  <a:pt x="7239" y="20271"/>
                </a:lnTo>
                <a:lnTo>
                  <a:pt x="0" y="19369"/>
                </a:lnTo>
                <a:lnTo>
                  <a:pt x="1358" y="21477"/>
                </a:lnTo>
                <a:lnTo>
                  <a:pt x="3162" y="23293"/>
                </a:lnTo>
                <a:lnTo>
                  <a:pt x="5384" y="24690"/>
                </a:lnTo>
                <a:lnTo>
                  <a:pt x="16650" y="27271"/>
                </a:lnTo>
                <a:lnTo>
                  <a:pt x="27553" y="22685"/>
                </a:lnTo>
                <a:lnTo>
                  <a:pt x="32067" y="1760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9" name="object 4979"/>
          <p:cNvSpPr/>
          <p:nvPr/>
        </p:nvSpPr>
        <p:spPr>
          <a:xfrm>
            <a:off x="3417741" y="4618284"/>
            <a:ext cx="51600" cy="27383"/>
          </a:xfrm>
          <a:custGeom>
            <a:avLst/>
            <a:gdLst/>
            <a:ahLst/>
            <a:cxnLst/>
            <a:rect l="l" t="t" r="r" b="b"/>
            <a:pathLst>
              <a:path w="51600" h="27383">
                <a:moveTo>
                  <a:pt x="19354" y="9729"/>
                </a:moveTo>
                <a:lnTo>
                  <a:pt x="14973" y="16803"/>
                </a:lnTo>
                <a:lnTo>
                  <a:pt x="7315" y="20321"/>
                </a:lnTo>
                <a:lnTo>
                  <a:pt x="0" y="19559"/>
                </a:lnTo>
                <a:lnTo>
                  <a:pt x="3238" y="23407"/>
                </a:lnTo>
                <a:lnTo>
                  <a:pt x="5448" y="24816"/>
                </a:lnTo>
                <a:lnTo>
                  <a:pt x="16709" y="27383"/>
                </a:lnTo>
                <a:lnTo>
                  <a:pt x="27569" y="22733"/>
                </a:lnTo>
                <a:lnTo>
                  <a:pt x="32003" y="17654"/>
                </a:lnTo>
                <a:lnTo>
                  <a:pt x="36423" y="10618"/>
                </a:lnTo>
                <a:lnTo>
                  <a:pt x="44208" y="7100"/>
                </a:lnTo>
                <a:lnTo>
                  <a:pt x="51600" y="8078"/>
                </a:lnTo>
                <a:lnTo>
                  <a:pt x="48374" y="4103"/>
                </a:lnTo>
                <a:lnTo>
                  <a:pt x="46100" y="2693"/>
                </a:lnTo>
                <a:lnTo>
                  <a:pt x="34740" y="0"/>
                </a:lnTo>
                <a:lnTo>
                  <a:pt x="23891" y="4510"/>
                </a:lnTo>
                <a:lnTo>
                  <a:pt x="19354" y="97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0" name="object 4980"/>
          <p:cNvSpPr/>
          <p:nvPr/>
        </p:nvSpPr>
        <p:spPr>
          <a:xfrm>
            <a:off x="3417741" y="4618284"/>
            <a:ext cx="51600" cy="27383"/>
          </a:xfrm>
          <a:custGeom>
            <a:avLst/>
            <a:gdLst/>
            <a:ahLst/>
            <a:cxnLst/>
            <a:rect l="l" t="t" r="r" b="b"/>
            <a:pathLst>
              <a:path w="51600" h="27383">
                <a:moveTo>
                  <a:pt x="32003" y="17654"/>
                </a:moveTo>
                <a:lnTo>
                  <a:pt x="36423" y="10618"/>
                </a:lnTo>
                <a:lnTo>
                  <a:pt x="44208" y="7100"/>
                </a:lnTo>
                <a:lnTo>
                  <a:pt x="51600" y="8078"/>
                </a:lnTo>
                <a:lnTo>
                  <a:pt x="50215" y="5957"/>
                </a:lnTo>
                <a:lnTo>
                  <a:pt x="48374" y="4103"/>
                </a:lnTo>
                <a:lnTo>
                  <a:pt x="46100" y="2693"/>
                </a:lnTo>
                <a:lnTo>
                  <a:pt x="34740" y="0"/>
                </a:lnTo>
                <a:lnTo>
                  <a:pt x="23891" y="4510"/>
                </a:lnTo>
                <a:lnTo>
                  <a:pt x="19354" y="9729"/>
                </a:lnTo>
                <a:lnTo>
                  <a:pt x="14973" y="16803"/>
                </a:lnTo>
                <a:lnTo>
                  <a:pt x="7315" y="20321"/>
                </a:lnTo>
                <a:lnTo>
                  <a:pt x="0" y="19559"/>
                </a:lnTo>
                <a:lnTo>
                  <a:pt x="1384" y="21641"/>
                </a:lnTo>
                <a:lnTo>
                  <a:pt x="3238" y="23407"/>
                </a:lnTo>
                <a:lnTo>
                  <a:pt x="5448" y="24816"/>
                </a:lnTo>
                <a:lnTo>
                  <a:pt x="16709" y="27383"/>
                </a:lnTo>
                <a:lnTo>
                  <a:pt x="27569" y="22733"/>
                </a:lnTo>
                <a:lnTo>
                  <a:pt x="32003" y="176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1" name="object 4981"/>
          <p:cNvSpPr/>
          <p:nvPr/>
        </p:nvSpPr>
        <p:spPr>
          <a:xfrm>
            <a:off x="3405057" y="4610318"/>
            <a:ext cx="51523" cy="27515"/>
          </a:xfrm>
          <a:custGeom>
            <a:avLst/>
            <a:gdLst/>
            <a:ahLst/>
            <a:cxnLst/>
            <a:rect l="l" t="t" r="r" b="b"/>
            <a:pathLst>
              <a:path w="51523" h="27515">
                <a:moveTo>
                  <a:pt x="19316" y="9903"/>
                </a:moveTo>
                <a:lnTo>
                  <a:pt x="14985" y="16977"/>
                </a:lnTo>
                <a:lnTo>
                  <a:pt x="7277" y="20647"/>
                </a:lnTo>
                <a:lnTo>
                  <a:pt x="0" y="19860"/>
                </a:lnTo>
                <a:lnTo>
                  <a:pt x="3225" y="23746"/>
                </a:lnTo>
                <a:lnTo>
                  <a:pt x="5486" y="25105"/>
                </a:lnTo>
                <a:lnTo>
                  <a:pt x="16852" y="27515"/>
                </a:lnTo>
                <a:lnTo>
                  <a:pt x="27690" y="22767"/>
                </a:lnTo>
                <a:lnTo>
                  <a:pt x="32042" y="17701"/>
                </a:lnTo>
                <a:lnTo>
                  <a:pt x="36398" y="10627"/>
                </a:lnTo>
                <a:lnTo>
                  <a:pt x="44145" y="7083"/>
                </a:lnTo>
                <a:lnTo>
                  <a:pt x="51523" y="8049"/>
                </a:lnTo>
                <a:lnTo>
                  <a:pt x="48285" y="4073"/>
                </a:lnTo>
                <a:lnTo>
                  <a:pt x="46012" y="2651"/>
                </a:lnTo>
                <a:lnTo>
                  <a:pt x="34709" y="0"/>
                </a:lnTo>
                <a:lnTo>
                  <a:pt x="23901" y="4579"/>
                </a:lnTo>
                <a:lnTo>
                  <a:pt x="19316" y="99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2" name="object 4982"/>
          <p:cNvSpPr/>
          <p:nvPr/>
        </p:nvSpPr>
        <p:spPr>
          <a:xfrm>
            <a:off x="3405057" y="4610318"/>
            <a:ext cx="51523" cy="27515"/>
          </a:xfrm>
          <a:custGeom>
            <a:avLst/>
            <a:gdLst/>
            <a:ahLst/>
            <a:cxnLst/>
            <a:rect l="l" t="t" r="r" b="b"/>
            <a:pathLst>
              <a:path w="51523" h="27515">
                <a:moveTo>
                  <a:pt x="32042" y="17701"/>
                </a:moveTo>
                <a:lnTo>
                  <a:pt x="36398" y="10627"/>
                </a:lnTo>
                <a:lnTo>
                  <a:pt x="44145" y="7083"/>
                </a:lnTo>
                <a:lnTo>
                  <a:pt x="51523" y="8049"/>
                </a:lnTo>
                <a:lnTo>
                  <a:pt x="50126" y="5928"/>
                </a:lnTo>
                <a:lnTo>
                  <a:pt x="48285" y="4073"/>
                </a:lnTo>
                <a:lnTo>
                  <a:pt x="46012" y="2651"/>
                </a:lnTo>
                <a:lnTo>
                  <a:pt x="34709" y="0"/>
                </a:lnTo>
                <a:lnTo>
                  <a:pt x="23901" y="4579"/>
                </a:lnTo>
                <a:lnTo>
                  <a:pt x="19316" y="9903"/>
                </a:lnTo>
                <a:lnTo>
                  <a:pt x="14985" y="16977"/>
                </a:lnTo>
                <a:lnTo>
                  <a:pt x="7277" y="20647"/>
                </a:lnTo>
                <a:lnTo>
                  <a:pt x="0" y="19860"/>
                </a:lnTo>
                <a:lnTo>
                  <a:pt x="1396" y="21942"/>
                </a:lnTo>
                <a:lnTo>
                  <a:pt x="3225" y="23746"/>
                </a:lnTo>
                <a:lnTo>
                  <a:pt x="5486" y="25105"/>
                </a:lnTo>
                <a:lnTo>
                  <a:pt x="16852" y="27515"/>
                </a:lnTo>
                <a:lnTo>
                  <a:pt x="27690" y="22767"/>
                </a:lnTo>
                <a:lnTo>
                  <a:pt x="32042" y="1770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3" name="object 4983"/>
          <p:cNvSpPr/>
          <p:nvPr/>
        </p:nvSpPr>
        <p:spPr>
          <a:xfrm>
            <a:off x="3392374" y="4602542"/>
            <a:ext cx="51447" cy="27623"/>
          </a:xfrm>
          <a:custGeom>
            <a:avLst/>
            <a:gdLst/>
            <a:ahLst/>
            <a:cxnLst/>
            <a:rect l="l" t="t" r="r" b="b"/>
            <a:pathLst>
              <a:path w="51447" h="27623">
                <a:moveTo>
                  <a:pt x="19227" y="9954"/>
                </a:moveTo>
                <a:lnTo>
                  <a:pt x="14947" y="17066"/>
                </a:lnTo>
                <a:lnTo>
                  <a:pt x="7264" y="20749"/>
                </a:lnTo>
                <a:lnTo>
                  <a:pt x="0" y="19974"/>
                </a:lnTo>
                <a:lnTo>
                  <a:pt x="3238" y="23861"/>
                </a:lnTo>
                <a:lnTo>
                  <a:pt x="5486" y="25220"/>
                </a:lnTo>
                <a:lnTo>
                  <a:pt x="16805" y="27623"/>
                </a:lnTo>
                <a:lnTo>
                  <a:pt x="27612" y="22835"/>
                </a:lnTo>
                <a:lnTo>
                  <a:pt x="32003" y="17676"/>
                </a:lnTo>
                <a:lnTo>
                  <a:pt x="36309" y="10602"/>
                </a:lnTo>
                <a:lnTo>
                  <a:pt x="44081" y="6893"/>
                </a:lnTo>
                <a:lnTo>
                  <a:pt x="51447" y="7821"/>
                </a:lnTo>
                <a:lnTo>
                  <a:pt x="48183" y="3884"/>
                </a:lnTo>
                <a:lnTo>
                  <a:pt x="45897" y="2499"/>
                </a:lnTo>
                <a:lnTo>
                  <a:pt x="34502" y="0"/>
                </a:lnTo>
                <a:lnTo>
                  <a:pt x="23700" y="4680"/>
                </a:lnTo>
                <a:lnTo>
                  <a:pt x="19227" y="99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4" name="object 4984"/>
          <p:cNvSpPr/>
          <p:nvPr/>
        </p:nvSpPr>
        <p:spPr>
          <a:xfrm>
            <a:off x="3392374" y="4602542"/>
            <a:ext cx="51447" cy="27623"/>
          </a:xfrm>
          <a:custGeom>
            <a:avLst/>
            <a:gdLst/>
            <a:ahLst/>
            <a:cxnLst/>
            <a:rect l="l" t="t" r="r" b="b"/>
            <a:pathLst>
              <a:path w="51447" h="27623">
                <a:moveTo>
                  <a:pt x="32003" y="17676"/>
                </a:moveTo>
                <a:lnTo>
                  <a:pt x="36309" y="10602"/>
                </a:lnTo>
                <a:lnTo>
                  <a:pt x="44081" y="6893"/>
                </a:lnTo>
                <a:lnTo>
                  <a:pt x="51447" y="7821"/>
                </a:lnTo>
                <a:lnTo>
                  <a:pt x="50050" y="5700"/>
                </a:lnTo>
                <a:lnTo>
                  <a:pt x="48183" y="3884"/>
                </a:lnTo>
                <a:lnTo>
                  <a:pt x="45897" y="2499"/>
                </a:lnTo>
                <a:lnTo>
                  <a:pt x="34502" y="0"/>
                </a:lnTo>
                <a:lnTo>
                  <a:pt x="23700" y="4680"/>
                </a:lnTo>
                <a:lnTo>
                  <a:pt x="19227" y="9954"/>
                </a:lnTo>
                <a:lnTo>
                  <a:pt x="14947" y="17066"/>
                </a:lnTo>
                <a:lnTo>
                  <a:pt x="7264" y="20749"/>
                </a:lnTo>
                <a:lnTo>
                  <a:pt x="0" y="19974"/>
                </a:lnTo>
                <a:lnTo>
                  <a:pt x="1396" y="22057"/>
                </a:lnTo>
                <a:lnTo>
                  <a:pt x="3238" y="23861"/>
                </a:lnTo>
                <a:lnTo>
                  <a:pt x="5486" y="25220"/>
                </a:lnTo>
                <a:lnTo>
                  <a:pt x="16805" y="27623"/>
                </a:lnTo>
                <a:lnTo>
                  <a:pt x="27612" y="22835"/>
                </a:lnTo>
                <a:lnTo>
                  <a:pt x="32003" y="1767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5" name="object 4985"/>
          <p:cNvSpPr/>
          <p:nvPr/>
        </p:nvSpPr>
        <p:spPr>
          <a:xfrm>
            <a:off x="3379599" y="4594787"/>
            <a:ext cx="51384" cy="27703"/>
          </a:xfrm>
          <a:custGeom>
            <a:avLst/>
            <a:gdLst/>
            <a:ahLst/>
            <a:cxnLst/>
            <a:rect l="l" t="t" r="r" b="b"/>
            <a:pathLst>
              <a:path w="51384" h="27703">
                <a:moveTo>
                  <a:pt x="19227" y="9993"/>
                </a:moveTo>
                <a:lnTo>
                  <a:pt x="14985" y="17117"/>
                </a:lnTo>
                <a:lnTo>
                  <a:pt x="7315" y="20889"/>
                </a:lnTo>
                <a:lnTo>
                  <a:pt x="0" y="20191"/>
                </a:lnTo>
                <a:lnTo>
                  <a:pt x="3289" y="24026"/>
                </a:lnTo>
                <a:lnTo>
                  <a:pt x="5562" y="25347"/>
                </a:lnTo>
                <a:lnTo>
                  <a:pt x="16921" y="27703"/>
                </a:lnTo>
                <a:lnTo>
                  <a:pt x="27695" y="22855"/>
                </a:lnTo>
                <a:lnTo>
                  <a:pt x="32003" y="17714"/>
                </a:lnTo>
                <a:lnTo>
                  <a:pt x="36283" y="10602"/>
                </a:lnTo>
                <a:lnTo>
                  <a:pt x="43992" y="6932"/>
                </a:lnTo>
                <a:lnTo>
                  <a:pt x="51384" y="7770"/>
                </a:lnTo>
                <a:lnTo>
                  <a:pt x="48082" y="3859"/>
                </a:lnTo>
                <a:lnTo>
                  <a:pt x="45796" y="2487"/>
                </a:lnTo>
                <a:lnTo>
                  <a:pt x="34401" y="0"/>
                </a:lnTo>
                <a:lnTo>
                  <a:pt x="23636" y="4729"/>
                </a:lnTo>
                <a:lnTo>
                  <a:pt x="19227" y="99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6" name="object 4986"/>
          <p:cNvSpPr/>
          <p:nvPr/>
        </p:nvSpPr>
        <p:spPr>
          <a:xfrm>
            <a:off x="3379599" y="4594787"/>
            <a:ext cx="51384" cy="27703"/>
          </a:xfrm>
          <a:custGeom>
            <a:avLst/>
            <a:gdLst/>
            <a:ahLst/>
            <a:cxnLst/>
            <a:rect l="l" t="t" r="r" b="b"/>
            <a:pathLst>
              <a:path w="51384" h="27703">
                <a:moveTo>
                  <a:pt x="32003" y="17714"/>
                </a:moveTo>
                <a:lnTo>
                  <a:pt x="36283" y="10602"/>
                </a:lnTo>
                <a:lnTo>
                  <a:pt x="43992" y="6932"/>
                </a:lnTo>
                <a:lnTo>
                  <a:pt x="51384" y="7770"/>
                </a:lnTo>
                <a:lnTo>
                  <a:pt x="49949" y="5687"/>
                </a:lnTo>
                <a:lnTo>
                  <a:pt x="48082" y="3859"/>
                </a:lnTo>
                <a:lnTo>
                  <a:pt x="45796" y="2487"/>
                </a:lnTo>
                <a:lnTo>
                  <a:pt x="34401" y="0"/>
                </a:lnTo>
                <a:lnTo>
                  <a:pt x="23636" y="4729"/>
                </a:lnTo>
                <a:lnTo>
                  <a:pt x="19227" y="9993"/>
                </a:lnTo>
                <a:lnTo>
                  <a:pt x="14985" y="17117"/>
                </a:lnTo>
                <a:lnTo>
                  <a:pt x="7315" y="20889"/>
                </a:lnTo>
                <a:lnTo>
                  <a:pt x="0" y="20191"/>
                </a:lnTo>
                <a:lnTo>
                  <a:pt x="1422" y="22248"/>
                </a:lnTo>
                <a:lnTo>
                  <a:pt x="3289" y="24026"/>
                </a:lnTo>
                <a:lnTo>
                  <a:pt x="5562" y="25347"/>
                </a:lnTo>
                <a:lnTo>
                  <a:pt x="16921" y="27703"/>
                </a:lnTo>
                <a:lnTo>
                  <a:pt x="27695" y="22855"/>
                </a:lnTo>
                <a:lnTo>
                  <a:pt x="32003" y="177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7" name="object 4987"/>
          <p:cNvSpPr/>
          <p:nvPr/>
        </p:nvSpPr>
        <p:spPr>
          <a:xfrm>
            <a:off x="3366788" y="4587093"/>
            <a:ext cx="51320" cy="27816"/>
          </a:xfrm>
          <a:custGeom>
            <a:avLst/>
            <a:gdLst/>
            <a:ahLst/>
            <a:cxnLst/>
            <a:rect l="l" t="t" r="r" b="b"/>
            <a:pathLst>
              <a:path w="51320" h="27816">
                <a:moveTo>
                  <a:pt x="19176" y="10149"/>
                </a:moveTo>
                <a:lnTo>
                  <a:pt x="14960" y="17299"/>
                </a:lnTo>
                <a:lnTo>
                  <a:pt x="7302" y="21071"/>
                </a:lnTo>
                <a:lnTo>
                  <a:pt x="0" y="20385"/>
                </a:lnTo>
                <a:lnTo>
                  <a:pt x="3301" y="24220"/>
                </a:lnTo>
                <a:lnTo>
                  <a:pt x="5575" y="25554"/>
                </a:lnTo>
                <a:lnTo>
                  <a:pt x="16944" y="27816"/>
                </a:lnTo>
                <a:lnTo>
                  <a:pt x="27705" y="22906"/>
                </a:lnTo>
                <a:lnTo>
                  <a:pt x="32042" y="17692"/>
                </a:lnTo>
                <a:lnTo>
                  <a:pt x="36283" y="10555"/>
                </a:lnTo>
                <a:lnTo>
                  <a:pt x="43954" y="6859"/>
                </a:lnTo>
                <a:lnTo>
                  <a:pt x="51320" y="7697"/>
                </a:lnTo>
                <a:lnTo>
                  <a:pt x="48031" y="3786"/>
                </a:lnTo>
                <a:lnTo>
                  <a:pt x="45745" y="2402"/>
                </a:lnTo>
                <a:lnTo>
                  <a:pt x="34366" y="0"/>
                </a:lnTo>
                <a:lnTo>
                  <a:pt x="23621" y="4800"/>
                </a:lnTo>
                <a:lnTo>
                  <a:pt x="19176" y="101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8" name="object 4988"/>
          <p:cNvSpPr/>
          <p:nvPr/>
        </p:nvSpPr>
        <p:spPr>
          <a:xfrm>
            <a:off x="3366788" y="4587093"/>
            <a:ext cx="51320" cy="27816"/>
          </a:xfrm>
          <a:custGeom>
            <a:avLst/>
            <a:gdLst/>
            <a:ahLst/>
            <a:cxnLst/>
            <a:rect l="l" t="t" r="r" b="b"/>
            <a:pathLst>
              <a:path w="51320" h="27816">
                <a:moveTo>
                  <a:pt x="32042" y="17692"/>
                </a:moveTo>
                <a:lnTo>
                  <a:pt x="36283" y="10555"/>
                </a:lnTo>
                <a:lnTo>
                  <a:pt x="43954" y="6859"/>
                </a:lnTo>
                <a:lnTo>
                  <a:pt x="51320" y="7697"/>
                </a:lnTo>
                <a:lnTo>
                  <a:pt x="49898" y="5602"/>
                </a:lnTo>
                <a:lnTo>
                  <a:pt x="48031" y="3786"/>
                </a:lnTo>
                <a:lnTo>
                  <a:pt x="45745" y="2402"/>
                </a:lnTo>
                <a:lnTo>
                  <a:pt x="34366" y="0"/>
                </a:lnTo>
                <a:lnTo>
                  <a:pt x="23621" y="4800"/>
                </a:lnTo>
                <a:lnTo>
                  <a:pt x="19176" y="10149"/>
                </a:lnTo>
                <a:lnTo>
                  <a:pt x="14960" y="17299"/>
                </a:lnTo>
                <a:lnTo>
                  <a:pt x="7302" y="21071"/>
                </a:lnTo>
                <a:lnTo>
                  <a:pt x="0" y="20385"/>
                </a:lnTo>
                <a:lnTo>
                  <a:pt x="1435" y="22442"/>
                </a:lnTo>
                <a:lnTo>
                  <a:pt x="3301" y="24220"/>
                </a:lnTo>
                <a:lnTo>
                  <a:pt x="5575" y="25554"/>
                </a:lnTo>
                <a:lnTo>
                  <a:pt x="16944" y="27816"/>
                </a:lnTo>
                <a:lnTo>
                  <a:pt x="27705" y="22906"/>
                </a:lnTo>
                <a:lnTo>
                  <a:pt x="32042" y="1769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9" name="object 4989"/>
          <p:cNvSpPr/>
          <p:nvPr/>
        </p:nvSpPr>
        <p:spPr>
          <a:xfrm>
            <a:off x="3353994" y="4579522"/>
            <a:ext cx="51244" cy="27879"/>
          </a:xfrm>
          <a:custGeom>
            <a:avLst/>
            <a:gdLst/>
            <a:ahLst/>
            <a:cxnLst/>
            <a:rect l="l" t="t" r="r" b="b"/>
            <a:pathLst>
              <a:path w="51244" h="27879">
                <a:moveTo>
                  <a:pt x="19088" y="10173"/>
                </a:moveTo>
                <a:lnTo>
                  <a:pt x="14909" y="17348"/>
                </a:lnTo>
                <a:lnTo>
                  <a:pt x="7289" y="21133"/>
                </a:lnTo>
                <a:lnTo>
                  <a:pt x="0" y="20447"/>
                </a:lnTo>
                <a:lnTo>
                  <a:pt x="3289" y="24295"/>
                </a:lnTo>
                <a:lnTo>
                  <a:pt x="5575" y="25629"/>
                </a:lnTo>
                <a:lnTo>
                  <a:pt x="16940" y="27879"/>
                </a:lnTo>
                <a:lnTo>
                  <a:pt x="27672" y="22928"/>
                </a:lnTo>
                <a:lnTo>
                  <a:pt x="31965" y="17716"/>
                </a:lnTo>
                <a:lnTo>
                  <a:pt x="36169" y="10554"/>
                </a:lnTo>
                <a:lnTo>
                  <a:pt x="43840" y="6794"/>
                </a:lnTo>
                <a:lnTo>
                  <a:pt x="51244" y="7531"/>
                </a:lnTo>
                <a:lnTo>
                  <a:pt x="47904" y="3683"/>
                </a:lnTo>
                <a:lnTo>
                  <a:pt x="45605" y="2337"/>
                </a:lnTo>
                <a:lnTo>
                  <a:pt x="34176" y="0"/>
                </a:lnTo>
                <a:lnTo>
                  <a:pt x="23449" y="4858"/>
                </a:lnTo>
                <a:lnTo>
                  <a:pt x="19088" y="101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0" name="object 4990"/>
          <p:cNvSpPr/>
          <p:nvPr/>
        </p:nvSpPr>
        <p:spPr>
          <a:xfrm>
            <a:off x="3353994" y="4579522"/>
            <a:ext cx="51244" cy="27879"/>
          </a:xfrm>
          <a:custGeom>
            <a:avLst/>
            <a:gdLst/>
            <a:ahLst/>
            <a:cxnLst/>
            <a:rect l="l" t="t" r="r" b="b"/>
            <a:pathLst>
              <a:path w="51244" h="27879">
                <a:moveTo>
                  <a:pt x="31965" y="17716"/>
                </a:moveTo>
                <a:lnTo>
                  <a:pt x="36169" y="10554"/>
                </a:lnTo>
                <a:lnTo>
                  <a:pt x="43840" y="6794"/>
                </a:lnTo>
                <a:lnTo>
                  <a:pt x="51244" y="7531"/>
                </a:lnTo>
                <a:lnTo>
                  <a:pt x="49796" y="5461"/>
                </a:lnTo>
                <a:lnTo>
                  <a:pt x="47904" y="3683"/>
                </a:lnTo>
                <a:lnTo>
                  <a:pt x="45605" y="2337"/>
                </a:lnTo>
                <a:lnTo>
                  <a:pt x="34176" y="0"/>
                </a:lnTo>
                <a:lnTo>
                  <a:pt x="23449" y="4858"/>
                </a:lnTo>
                <a:lnTo>
                  <a:pt x="19088" y="10173"/>
                </a:lnTo>
                <a:lnTo>
                  <a:pt x="14909" y="17348"/>
                </a:lnTo>
                <a:lnTo>
                  <a:pt x="7289" y="21133"/>
                </a:lnTo>
                <a:lnTo>
                  <a:pt x="0" y="20447"/>
                </a:lnTo>
                <a:lnTo>
                  <a:pt x="1435" y="22517"/>
                </a:lnTo>
                <a:lnTo>
                  <a:pt x="3289" y="24295"/>
                </a:lnTo>
                <a:lnTo>
                  <a:pt x="5575" y="25629"/>
                </a:lnTo>
                <a:lnTo>
                  <a:pt x="16940" y="27879"/>
                </a:lnTo>
                <a:lnTo>
                  <a:pt x="27672" y="22928"/>
                </a:lnTo>
                <a:lnTo>
                  <a:pt x="31965" y="177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1" name="object 4991"/>
          <p:cNvSpPr/>
          <p:nvPr/>
        </p:nvSpPr>
        <p:spPr>
          <a:xfrm>
            <a:off x="3341091" y="4571945"/>
            <a:ext cx="51193" cy="27943"/>
          </a:xfrm>
          <a:custGeom>
            <a:avLst/>
            <a:gdLst/>
            <a:ahLst/>
            <a:cxnLst/>
            <a:rect l="l" t="t" r="r" b="b"/>
            <a:pathLst>
              <a:path w="51193" h="27943">
                <a:moveTo>
                  <a:pt x="19100" y="10242"/>
                </a:moveTo>
                <a:lnTo>
                  <a:pt x="14947" y="17430"/>
                </a:lnTo>
                <a:lnTo>
                  <a:pt x="7315" y="21278"/>
                </a:lnTo>
                <a:lnTo>
                  <a:pt x="0" y="20656"/>
                </a:lnTo>
                <a:lnTo>
                  <a:pt x="3327" y="24466"/>
                </a:lnTo>
                <a:lnTo>
                  <a:pt x="5626" y="25774"/>
                </a:lnTo>
                <a:lnTo>
                  <a:pt x="17070" y="27943"/>
                </a:lnTo>
                <a:lnTo>
                  <a:pt x="27779" y="22932"/>
                </a:lnTo>
                <a:lnTo>
                  <a:pt x="31991" y="17747"/>
                </a:lnTo>
                <a:lnTo>
                  <a:pt x="36169" y="10572"/>
                </a:lnTo>
                <a:lnTo>
                  <a:pt x="43815" y="6787"/>
                </a:lnTo>
                <a:lnTo>
                  <a:pt x="51193" y="7537"/>
                </a:lnTo>
                <a:lnTo>
                  <a:pt x="47853" y="3663"/>
                </a:lnTo>
                <a:lnTo>
                  <a:pt x="45554" y="2317"/>
                </a:lnTo>
                <a:lnTo>
                  <a:pt x="34141" y="0"/>
                </a:lnTo>
                <a:lnTo>
                  <a:pt x="23440" y="4902"/>
                </a:lnTo>
                <a:lnTo>
                  <a:pt x="19100" y="102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2" name="object 4992"/>
          <p:cNvSpPr/>
          <p:nvPr/>
        </p:nvSpPr>
        <p:spPr>
          <a:xfrm>
            <a:off x="3341091" y="4571945"/>
            <a:ext cx="51193" cy="27943"/>
          </a:xfrm>
          <a:custGeom>
            <a:avLst/>
            <a:gdLst/>
            <a:ahLst/>
            <a:cxnLst/>
            <a:rect l="l" t="t" r="r" b="b"/>
            <a:pathLst>
              <a:path w="51193" h="27943">
                <a:moveTo>
                  <a:pt x="31991" y="17747"/>
                </a:moveTo>
                <a:lnTo>
                  <a:pt x="36169" y="10572"/>
                </a:lnTo>
                <a:lnTo>
                  <a:pt x="43815" y="6787"/>
                </a:lnTo>
                <a:lnTo>
                  <a:pt x="51193" y="7537"/>
                </a:lnTo>
                <a:lnTo>
                  <a:pt x="49745" y="5467"/>
                </a:lnTo>
                <a:lnTo>
                  <a:pt x="47853" y="3663"/>
                </a:lnTo>
                <a:lnTo>
                  <a:pt x="45554" y="2317"/>
                </a:lnTo>
                <a:lnTo>
                  <a:pt x="34141" y="0"/>
                </a:lnTo>
                <a:lnTo>
                  <a:pt x="23440" y="4902"/>
                </a:lnTo>
                <a:lnTo>
                  <a:pt x="19100" y="10242"/>
                </a:lnTo>
                <a:lnTo>
                  <a:pt x="14947" y="17430"/>
                </a:lnTo>
                <a:lnTo>
                  <a:pt x="7315" y="21278"/>
                </a:lnTo>
                <a:lnTo>
                  <a:pt x="0" y="20656"/>
                </a:lnTo>
                <a:lnTo>
                  <a:pt x="1447" y="22700"/>
                </a:lnTo>
                <a:lnTo>
                  <a:pt x="3327" y="24466"/>
                </a:lnTo>
                <a:lnTo>
                  <a:pt x="5626" y="25774"/>
                </a:lnTo>
                <a:lnTo>
                  <a:pt x="17070" y="27943"/>
                </a:lnTo>
                <a:lnTo>
                  <a:pt x="27779" y="22932"/>
                </a:lnTo>
                <a:lnTo>
                  <a:pt x="31991" y="177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3" name="object 4993"/>
          <p:cNvSpPr/>
          <p:nvPr/>
        </p:nvSpPr>
        <p:spPr>
          <a:xfrm>
            <a:off x="3328186" y="4564466"/>
            <a:ext cx="51155" cy="28033"/>
          </a:xfrm>
          <a:custGeom>
            <a:avLst/>
            <a:gdLst/>
            <a:ahLst/>
            <a:cxnLst/>
            <a:rect l="l" t="t" r="r" b="b"/>
            <a:pathLst>
              <a:path w="51155" h="28033">
                <a:moveTo>
                  <a:pt x="19049" y="10323"/>
                </a:moveTo>
                <a:lnTo>
                  <a:pt x="14922" y="17524"/>
                </a:lnTo>
                <a:lnTo>
                  <a:pt x="7315" y="21384"/>
                </a:lnTo>
                <a:lnTo>
                  <a:pt x="0" y="20775"/>
                </a:lnTo>
                <a:lnTo>
                  <a:pt x="3340" y="24572"/>
                </a:lnTo>
                <a:lnTo>
                  <a:pt x="5638" y="25893"/>
                </a:lnTo>
                <a:lnTo>
                  <a:pt x="17037" y="28033"/>
                </a:lnTo>
                <a:lnTo>
                  <a:pt x="27737" y="22987"/>
                </a:lnTo>
                <a:lnTo>
                  <a:pt x="32003" y="17714"/>
                </a:lnTo>
                <a:lnTo>
                  <a:pt x="36156" y="10513"/>
                </a:lnTo>
                <a:lnTo>
                  <a:pt x="43789" y="6678"/>
                </a:lnTo>
                <a:lnTo>
                  <a:pt x="51155" y="7427"/>
                </a:lnTo>
                <a:lnTo>
                  <a:pt x="47815" y="3554"/>
                </a:lnTo>
                <a:lnTo>
                  <a:pt x="45504" y="2207"/>
                </a:lnTo>
                <a:lnTo>
                  <a:pt x="34057" y="0"/>
                </a:lnTo>
                <a:lnTo>
                  <a:pt x="23361" y="4975"/>
                </a:lnTo>
                <a:lnTo>
                  <a:pt x="19049" y="103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4" name="object 4994"/>
          <p:cNvSpPr/>
          <p:nvPr/>
        </p:nvSpPr>
        <p:spPr>
          <a:xfrm>
            <a:off x="3328186" y="4564466"/>
            <a:ext cx="51155" cy="28033"/>
          </a:xfrm>
          <a:custGeom>
            <a:avLst/>
            <a:gdLst/>
            <a:ahLst/>
            <a:cxnLst/>
            <a:rect l="l" t="t" r="r" b="b"/>
            <a:pathLst>
              <a:path w="51155" h="28033">
                <a:moveTo>
                  <a:pt x="32003" y="17714"/>
                </a:moveTo>
                <a:lnTo>
                  <a:pt x="36156" y="10513"/>
                </a:lnTo>
                <a:lnTo>
                  <a:pt x="43789" y="6678"/>
                </a:lnTo>
                <a:lnTo>
                  <a:pt x="51155" y="7427"/>
                </a:lnTo>
                <a:lnTo>
                  <a:pt x="49695" y="5357"/>
                </a:lnTo>
                <a:lnTo>
                  <a:pt x="47815" y="3554"/>
                </a:lnTo>
                <a:lnTo>
                  <a:pt x="45504" y="2207"/>
                </a:lnTo>
                <a:lnTo>
                  <a:pt x="34057" y="0"/>
                </a:lnTo>
                <a:lnTo>
                  <a:pt x="23361" y="4975"/>
                </a:lnTo>
                <a:lnTo>
                  <a:pt x="19049" y="10323"/>
                </a:lnTo>
                <a:lnTo>
                  <a:pt x="14922" y="17524"/>
                </a:lnTo>
                <a:lnTo>
                  <a:pt x="7315" y="21384"/>
                </a:lnTo>
                <a:lnTo>
                  <a:pt x="0" y="20775"/>
                </a:lnTo>
                <a:lnTo>
                  <a:pt x="1460" y="22819"/>
                </a:lnTo>
                <a:lnTo>
                  <a:pt x="3340" y="24572"/>
                </a:lnTo>
                <a:lnTo>
                  <a:pt x="5638" y="25893"/>
                </a:lnTo>
                <a:lnTo>
                  <a:pt x="17037" y="28033"/>
                </a:lnTo>
                <a:lnTo>
                  <a:pt x="27737" y="22987"/>
                </a:lnTo>
                <a:lnTo>
                  <a:pt x="32003" y="177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5" name="object 4995"/>
          <p:cNvSpPr/>
          <p:nvPr/>
        </p:nvSpPr>
        <p:spPr>
          <a:xfrm>
            <a:off x="3315277" y="4557046"/>
            <a:ext cx="51079" cy="28078"/>
          </a:xfrm>
          <a:custGeom>
            <a:avLst/>
            <a:gdLst/>
            <a:ahLst/>
            <a:cxnLst/>
            <a:rect l="l" t="t" r="r" b="b"/>
            <a:pathLst>
              <a:path w="51079" h="28078">
                <a:moveTo>
                  <a:pt x="18999" y="10337"/>
                </a:moveTo>
                <a:lnTo>
                  <a:pt x="14884" y="17564"/>
                </a:lnTo>
                <a:lnTo>
                  <a:pt x="7327" y="21424"/>
                </a:lnTo>
                <a:lnTo>
                  <a:pt x="0" y="20840"/>
                </a:lnTo>
                <a:lnTo>
                  <a:pt x="3352" y="24638"/>
                </a:lnTo>
                <a:lnTo>
                  <a:pt x="5651" y="25946"/>
                </a:lnTo>
                <a:lnTo>
                  <a:pt x="17052" y="28078"/>
                </a:lnTo>
                <a:lnTo>
                  <a:pt x="27730" y="23003"/>
                </a:lnTo>
                <a:lnTo>
                  <a:pt x="31953" y="17741"/>
                </a:lnTo>
                <a:lnTo>
                  <a:pt x="36068" y="10528"/>
                </a:lnTo>
                <a:lnTo>
                  <a:pt x="43688" y="6680"/>
                </a:lnTo>
                <a:lnTo>
                  <a:pt x="51079" y="7340"/>
                </a:lnTo>
                <a:lnTo>
                  <a:pt x="47701" y="3517"/>
                </a:lnTo>
                <a:lnTo>
                  <a:pt x="45389" y="2184"/>
                </a:lnTo>
                <a:lnTo>
                  <a:pt x="33930" y="0"/>
                </a:lnTo>
                <a:lnTo>
                  <a:pt x="23258" y="5013"/>
                </a:lnTo>
                <a:lnTo>
                  <a:pt x="18999" y="103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6" name="object 4996"/>
          <p:cNvSpPr/>
          <p:nvPr/>
        </p:nvSpPr>
        <p:spPr>
          <a:xfrm>
            <a:off x="3315277" y="4557046"/>
            <a:ext cx="51079" cy="28078"/>
          </a:xfrm>
          <a:custGeom>
            <a:avLst/>
            <a:gdLst/>
            <a:ahLst/>
            <a:cxnLst/>
            <a:rect l="l" t="t" r="r" b="b"/>
            <a:pathLst>
              <a:path w="51079" h="28078">
                <a:moveTo>
                  <a:pt x="31953" y="17741"/>
                </a:moveTo>
                <a:lnTo>
                  <a:pt x="36068" y="10528"/>
                </a:lnTo>
                <a:lnTo>
                  <a:pt x="43688" y="6680"/>
                </a:lnTo>
                <a:lnTo>
                  <a:pt x="51079" y="7340"/>
                </a:lnTo>
                <a:lnTo>
                  <a:pt x="49618" y="5283"/>
                </a:lnTo>
                <a:lnTo>
                  <a:pt x="47701" y="3517"/>
                </a:lnTo>
                <a:lnTo>
                  <a:pt x="45389" y="2184"/>
                </a:lnTo>
                <a:lnTo>
                  <a:pt x="33930" y="0"/>
                </a:lnTo>
                <a:lnTo>
                  <a:pt x="23258" y="5013"/>
                </a:lnTo>
                <a:lnTo>
                  <a:pt x="18999" y="10337"/>
                </a:lnTo>
                <a:lnTo>
                  <a:pt x="14884" y="17564"/>
                </a:lnTo>
                <a:lnTo>
                  <a:pt x="7327" y="21424"/>
                </a:lnTo>
                <a:lnTo>
                  <a:pt x="0" y="20840"/>
                </a:lnTo>
                <a:lnTo>
                  <a:pt x="1473" y="22872"/>
                </a:lnTo>
                <a:lnTo>
                  <a:pt x="3352" y="24638"/>
                </a:lnTo>
                <a:lnTo>
                  <a:pt x="5651" y="25946"/>
                </a:lnTo>
                <a:lnTo>
                  <a:pt x="17052" y="28078"/>
                </a:lnTo>
                <a:lnTo>
                  <a:pt x="27730" y="23003"/>
                </a:lnTo>
                <a:lnTo>
                  <a:pt x="31953" y="1774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7" name="object 4997"/>
          <p:cNvSpPr/>
          <p:nvPr/>
        </p:nvSpPr>
        <p:spPr>
          <a:xfrm>
            <a:off x="3302292" y="4549617"/>
            <a:ext cx="51053" cy="28137"/>
          </a:xfrm>
          <a:custGeom>
            <a:avLst/>
            <a:gdLst/>
            <a:ahLst/>
            <a:cxnLst/>
            <a:rect l="l" t="t" r="r" b="b"/>
            <a:pathLst>
              <a:path w="51053" h="28137">
                <a:moveTo>
                  <a:pt x="18986" y="10418"/>
                </a:moveTo>
                <a:lnTo>
                  <a:pt x="14922" y="17657"/>
                </a:lnTo>
                <a:lnTo>
                  <a:pt x="7340" y="21581"/>
                </a:lnTo>
                <a:lnTo>
                  <a:pt x="0" y="21035"/>
                </a:lnTo>
                <a:lnTo>
                  <a:pt x="3378" y="24794"/>
                </a:lnTo>
                <a:lnTo>
                  <a:pt x="5689" y="26090"/>
                </a:lnTo>
                <a:lnTo>
                  <a:pt x="17154" y="28137"/>
                </a:lnTo>
                <a:lnTo>
                  <a:pt x="27818" y="23005"/>
                </a:lnTo>
                <a:lnTo>
                  <a:pt x="31978" y="17771"/>
                </a:lnTo>
                <a:lnTo>
                  <a:pt x="36068" y="10545"/>
                </a:lnTo>
                <a:lnTo>
                  <a:pt x="43675" y="6684"/>
                </a:lnTo>
                <a:lnTo>
                  <a:pt x="51054" y="7332"/>
                </a:lnTo>
                <a:lnTo>
                  <a:pt x="47675" y="3509"/>
                </a:lnTo>
                <a:lnTo>
                  <a:pt x="45351" y="2188"/>
                </a:lnTo>
                <a:lnTo>
                  <a:pt x="33927" y="0"/>
                </a:lnTo>
                <a:lnTo>
                  <a:pt x="23276" y="5032"/>
                </a:lnTo>
                <a:lnTo>
                  <a:pt x="18986" y="104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8" name="object 4998"/>
          <p:cNvSpPr/>
          <p:nvPr/>
        </p:nvSpPr>
        <p:spPr>
          <a:xfrm>
            <a:off x="3302292" y="4549617"/>
            <a:ext cx="51053" cy="28137"/>
          </a:xfrm>
          <a:custGeom>
            <a:avLst/>
            <a:gdLst/>
            <a:ahLst/>
            <a:cxnLst/>
            <a:rect l="l" t="t" r="r" b="b"/>
            <a:pathLst>
              <a:path w="51053" h="28137">
                <a:moveTo>
                  <a:pt x="31978" y="17771"/>
                </a:moveTo>
                <a:lnTo>
                  <a:pt x="36068" y="10545"/>
                </a:lnTo>
                <a:lnTo>
                  <a:pt x="43675" y="6684"/>
                </a:lnTo>
                <a:lnTo>
                  <a:pt x="51054" y="7332"/>
                </a:lnTo>
                <a:lnTo>
                  <a:pt x="49580" y="5275"/>
                </a:lnTo>
                <a:lnTo>
                  <a:pt x="47675" y="3509"/>
                </a:lnTo>
                <a:lnTo>
                  <a:pt x="45351" y="2188"/>
                </a:lnTo>
                <a:lnTo>
                  <a:pt x="33927" y="0"/>
                </a:lnTo>
                <a:lnTo>
                  <a:pt x="23276" y="5032"/>
                </a:lnTo>
                <a:lnTo>
                  <a:pt x="18986" y="10418"/>
                </a:lnTo>
                <a:lnTo>
                  <a:pt x="14922" y="17657"/>
                </a:lnTo>
                <a:lnTo>
                  <a:pt x="7340" y="21581"/>
                </a:lnTo>
                <a:lnTo>
                  <a:pt x="0" y="21035"/>
                </a:lnTo>
                <a:lnTo>
                  <a:pt x="1473" y="23067"/>
                </a:lnTo>
                <a:lnTo>
                  <a:pt x="3378" y="24794"/>
                </a:lnTo>
                <a:lnTo>
                  <a:pt x="5689" y="26090"/>
                </a:lnTo>
                <a:lnTo>
                  <a:pt x="17154" y="28137"/>
                </a:lnTo>
                <a:lnTo>
                  <a:pt x="27818" y="23005"/>
                </a:lnTo>
                <a:lnTo>
                  <a:pt x="31978" y="17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9" name="object 4999"/>
          <p:cNvSpPr/>
          <p:nvPr/>
        </p:nvSpPr>
        <p:spPr>
          <a:xfrm>
            <a:off x="3289305" y="4542299"/>
            <a:ext cx="51015" cy="28197"/>
          </a:xfrm>
          <a:custGeom>
            <a:avLst/>
            <a:gdLst/>
            <a:ahLst/>
            <a:cxnLst/>
            <a:rect l="l" t="t" r="r" b="b"/>
            <a:pathLst>
              <a:path w="51015" h="28197">
                <a:moveTo>
                  <a:pt x="18948" y="10460"/>
                </a:moveTo>
                <a:lnTo>
                  <a:pt x="14897" y="17712"/>
                </a:lnTo>
                <a:lnTo>
                  <a:pt x="7327" y="21649"/>
                </a:lnTo>
                <a:lnTo>
                  <a:pt x="0" y="21103"/>
                </a:lnTo>
                <a:lnTo>
                  <a:pt x="3390" y="24875"/>
                </a:lnTo>
                <a:lnTo>
                  <a:pt x="5689" y="26170"/>
                </a:lnTo>
                <a:lnTo>
                  <a:pt x="17130" y="28197"/>
                </a:lnTo>
                <a:lnTo>
                  <a:pt x="27779" y="23040"/>
                </a:lnTo>
                <a:lnTo>
                  <a:pt x="31978" y="17737"/>
                </a:lnTo>
                <a:lnTo>
                  <a:pt x="36042" y="10511"/>
                </a:lnTo>
                <a:lnTo>
                  <a:pt x="43649" y="6548"/>
                </a:lnTo>
                <a:lnTo>
                  <a:pt x="51015" y="7222"/>
                </a:lnTo>
                <a:lnTo>
                  <a:pt x="47637" y="3373"/>
                </a:lnTo>
                <a:lnTo>
                  <a:pt x="45313" y="2078"/>
                </a:lnTo>
                <a:lnTo>
                  <a:pt x="33826" y="0"/>
                </a:lnTo>
                <a:lnTo>
                  <a:pt x="23178" y="5100"/>
                </a:lnTo>
                <a:lnTo>
                  <a:pt x="18948" y="104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0" name="object 5000"/>
          <p:cNvSpPr/>
          <p:nvPr/>
        </p:nvSpPr>
        <p:spPr>
          <a:xfrm>
            <a:off x="3289305" y="4542299"/>
            <a:ext cx="51015" cy="28197"/>
          </a:xfrm>
          <a:custGeom>
            <a:avLst/>
            <a:gdLst/>
            <a:ahLst/>
            <a:cxnLst/>
            <a:rect l="l" t="t" r="r" b="b"/>
            <a:pathLst>
              <a:path w="51015" h="28197">
                <a:moveTo>
                  <a:pt x="31978" y="17737"/>
                </a:moveTo>
                <a:lnTo>
                  <a:pt x="36042" y="10511"/>
                </a:lnTo>
                <a:lnTo>
                  <a:pt x="43649" y="6548"/>
                </a:lnTo>
                <a:lnTo>
                  <a:pt x="51015" y="7222"/>
                </a:lnTo>
                <a:lnTo>
                  <a:pt x="49542" y="5164"/>
                </a:lnTo>
                <a:lnTo>
                  <a:pt x="47637" y="3373"/>
                </a:lnTo>
                <a:lnTo>
                  <a:pt x="45313" y="2078"/>
                </a:lnTo>
                <a:lnTo>
                  <a:pt x="33826" y="0"/>
                </a:lnTo>
                <a:lnTo>
                  <a:pt x="23178" y="5100"/>
                </a:lnTo>
                <a:lnTo>
                  <a:pt x="18948" y="10460"/>
                </a:lnTo>
                <a:lnTo>
                  <a:pt x="14897" y="17712"/>
                </a:lnTo>
                <a:lnTo>
                  <a:pt x="7327" y="21649"/>
                </a:lnTo>
                <a:lnTo>
                  <a:pt x="0" y="21103"/>
                </a:lnTo>
                <a:lnTo>
                  <a:pt x="1485" y="23135"/>
                </a:lnTo>
                <a:lnTo>
                  <a:pt x="3390" y="24875"/>
                </a:lnTo>
                <a:lnTo>
                  <a:pt x="5689" y="26170"/>
                </a:lnTo>
                <a:lnTo>
                  <a:pt x="17130" y="28197"/>
                </a:lnTo>
                <a:lnTo>
                  <a:pt x="27779" y="23040"/>
                </a:lnTo>
                <a:lnTo>
                  <a:pt x="31978" y="177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1" name="object 5001"/>
          <p:cNvSpPr/>
          <p:nvPr/>
        </p:nvSpPr>
        <p:spPr>
          <a:xfrm>
            <a:off x="3276324" y="4535006"/>
            <a:ext cx="50939" cy="28237"/>
          </a:xfrm>
          <a:custGeom>
            <a:avLst/>
            <a:gdLst/>
            <a:ahLst/>
            <a:cxnLst/>
            <a:rect l="l" t="t" r="r" b="b"/>
            <a:pathLst>
              <a:path w="50939" h="28237">
                <a:moveTo>
                  <a:pt x="18897" y="10491"/>
                </a:moveTo>
                <a:lnTo>
                  <a:pt x="14858" y="17756"/>
                </a:lnTo>
                <a:lnTo>
                  <a:pt x="7340" y="21680"/>
                </a:lnTo>
                <a:lnTo>
                  <a:pt x="0" y="21172"/>
                </a:lnTo>
                <a:lnTo>
                  <a:pt x="3390" y="24931"/>
                </a:lnTo>
                <a:lnTo>
                  <a:pt x="5702" y="26214"/>
                </a:lnTo>
                <a:lnTo>
                  <a:pt x="17140" y="28237"/>
                </a:lnTo>
                <a:lnTo>
                  <a:pt x="27770" y="23052"/>
                </a:lnTo>
                <a:lnTo>
                  <a:pt x="31927" y="17756"/>
                </a:lnTo>
                <a:lnTo>
                  <a:pt x="35979" y="10504"/>
                </a:lnTo>
                <a:lnTo>
                  <a:pt x="43560" y="6580"/>
                </a:lnTo>
                <a:lnTo>
                  <a:pt x="50939" y="7164"/>
                </a:lnTo>
                <a:lnTo>
                  <a:pt x="47536" y="3367"/>
                </a:lnTo>
                <a:lnTo>
                  <a:pt x="45211" y="2071"/>
                </a:lnTo>
                <a:lnTo>
                  <a:pt x="33728" y="0"/>
                </a:lnTo>
                <a:lnTo>
                  <a:pt x="23100" y="5127"/>
                </a:lnTo>
                <a:lnTo>
                  <a:pt x="18897" y="104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2" name="object 5002"/>
          <p:cNvSpPr/>
          <p:nvPr/>
        </p:nvSpPr>
        <p:spPr>
          <a:xfrm>
            <a:off x="3276324" y="4535006"/>
            <a:ext cx="50939" cy="28237"/>
          </a:xfrm>
          <a:custGeom>
            <a:avLst/>
            <a:gdLst/>
            <a:ahLst/>
            <a:cxnLst/>
            <a:rect l="l" t="t" r="r" b="b"/>
            <a:pathLst>
              <a:path w="50939" h="28237">
                <a:moveTo>
                  <a:pt x="31927" y="17756"/>
                </a:moveTo>
                <a:lnTo>
                  <a:pt x="35979" y="10504"/>
                </a:lnTo>
                <a:lnTo>
                  <a:pt x="43560" y="6580"/>
                </a:lnTo>
                <a:lnTo>
                  <a:pt x="50939" y="7164"/>
                </a:lnTo>
                <a:lnTo>
                  <a:pt x="49453" y="5119"/>
                </a:lnTo>
                <a:lnTo>
                  <a:pt x="47536" y="3367"/>
                </a:lnTo>
                <a:lnTo>
                  <a:pt x="45211" y="2071"/>
                </a:lnTo>
                <a:lnTo>
                  <a:pt x="33728" y="0"/>
                </a:lnTo>
                <a:lnTo>
                  <a:pt x="23100" y="5127"/>
                </a:lnTo>
                <a:lnTo>
                  <a:pt x="18897" y="10491"/>
                </a:lnTo>
                <a:lnTo>
                  <a:pt x="14858" y="17756"/>
                </a:lnTo>
                <a:lnTo>
                  <a:pt x="7340" y="21680"/>
                </a:lnTo>
                <a:lnTo>
                  <a:pt x="0" y="21172"/>
                </a:lnTo>
                <a:lnTo>
                  <a:pt x="1485" y="23179"/>
                </a:lnTo>
                <a:lnTo>
                  <a:pt x="3390" y="24931"/>
                </a:lnTo>
                <a:lnTo>
                  <a:pt x="5702" y="26214"/>
                </a:lnTo>
                <a:lnTo>
                  <a:pt x="17140" y="28237"/>
                </a:lnTo>
                <a:lnTo>
                  <a:pt x="27770" y="23052"/>
                </a:lnTo>
                <a:lnTo>
                  <a:pt x="31927" y="177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3" name="object 5003"/>
          <p:cNvSpPr/>
          <p:nvPr/>
        </p:nvSpPr>
        <p:spPr>
          <a:xfrm>
            <a:off x="3263270" y="4527706"/>
            <a:ext cx="50914" cy="28291"/>
          </a:xfrm>
          <a:custGeom>
            <a:avLst/>
            <a:gdLst/>
            <a:ahLst/>
            <a:cxnLst/>
            <a:rect l="l" t="t" r="r" b="b"/>
            <a:pathLst>
              <a:path w="50914" h="28291">
                <a:moveTo>
                  <a:pt x="18897" y="10560"/>
                </a:moveTo>
                <a:lnTo>
                  <a:pt x="14884" y="17824"/>
                </a:lnTo>
                <a:lnTo>
                  <a:pt x="7340" y="21812"/>
                </a:lnTo>
                <a:lnTo>
                  <a:pt x="0" y="21329"/>
                </a:lnTo>
                <a:lnTo>
                  <a:pt x="3416" y="25076"/>
                </a:lnTo>
                <a:lnTo>
                  <a:pt x="5727" y="26346"/>
                </a:lnTo>
                <a:lnTo>
                  <a:pt x="17217" y="28291"/>
                </a:lnTo>
                <a:lnTo>
                  <a:pt x="27841" y="23058"/>
                </a:lnTo>
                <a:lnTo>
                  <a:pt x="31953" y="17786"/>
                </a:lnTo>
                <a:lnTo>
                  <a:pt x="35979" y="10522"/>
                </a:lnTo>
                <a:lnTo>
                  <a:pt x="43535" y="6585"/>
                </a:lnTo>
                <a:lnTo>
                  <a:pt x="50914" y="7156"/>
                </a:lnTo>
                <a:lnTo>
                  <a:pt x="47498" y="3372"/>
                </a:lnTo>
                <a:lnTo>
                  <a:pt x="45186" y="2076"/>
                </a:lnTo>
                <a:lnTo>
                  <a:pt x="33731" y="0"/>
                </a:lnTo>
                <a:lnTo>
                  <a:pt x="23123" y="5142"/>
                </a:lnTo>
                <a:lnTo>
                  <a:pt x="18897" y="10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4" name="object 5004"/>
          <p:cNvSpPr/>
          <p:nvPr/>
        </p:nvSpPr>
        <p:spPr>
          <a:xfrm>
            <a:off x="3263270" y="4527706"/>
            <a:ext cx="50914" cy="28291"/>
          </a:xfrm>
          <a:custGeom>
            <a:avLst/>
            <a:gdLst/>
            <a:ahLst/>
            <a:cxnLst/>
            <a:rect l="l" t="t" r="r" b="b"/>
            <a:pathLst>
              <a:path w="50914" h="28291">
                <a:moveTo>
                  <a:pt x="31953" y="17786"/>
                </a:moveTo>
                <a:lnTo>
                  <a:pt x="35979" y="10522"/>
                </a:lnTo>
                <a:lnTo>
                  <a:pt x="43535" y="6585"/>
                </a:lnTo>
                <a:lnTo>
                  <a:pt x="50914" y="7156"/>
                </a:lnTo>
                <a:lnTo>
                  <a:pt x="49428" y="5124"/>
                </a:lnTo>
                <a:lnTo>
                  <a:pt x="47498" y="3372"/>
                </a:lnTo>
                <a:lnTo>
                  <a:pt x="45186" y="2076"/>
                </a:lnTo>
                <a:lnTo>
                  <a:pt x="33731" y="0"/>
                </a:lnTo>
                <a:lnTo>
                  <a:pt x="23123" y="5142"/>
                </a:lnTo>
                <a:lnTo>
                  <a:pt x="18897" y="10560"/>
                </a:lnTo>
                <a:lnTo>
                  <a:pt x="14884" y="17824"/>
                </a:lnTo>
                <a:lnTo>
                  <a:pt x="7340" y="21812"/>
                </a:lnTo>
                <a:lnTo>
                  <a:pt x="0" y="21329"/>
                </a:lnTo>
                <a:lnTo>
                  <a:pt x="1485" y="23349"/>
                </a:lnTo>
                <a:lnTo>
                  <a:pt x="3416" y="25076"/>
                </a:lnTo>
                <a:lnTo>
                  <a:pt x="5727" y="26346"/>
                </a:lnTo>
                <a:lnTo>
                  <a:pt x="17217" y="28291"/>
                </a:lnTo>
                <a:lnTo>
                  <a:pt x="27841" y="23058"/>
                </a:lnTo>
                <a:lnTo>
                  <a:pt x="31953" y="1778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5" name="object 5005"/>
          <p:cNvSpPr/>
          <p:nvPr/>
        </p:nvSpPr>
        <p:spPr>
          <a:xfrm>
            <a:off x="3250214" y="4520510"/>
            <a:ext cx="50888" cy="28341"/>
          </a:xfrm>
          <a:custGeom>
            <a:avLst/>
            <a:gdLst/>
            <a:ahLst/>
            <a:cxnLst/>
            <a:rect l="l" t="t" r="r" b="b"/>
            <a:pathLst>
              <a:path w="50888" h="28341">
                <a:moveTo>
                  <a:pt x="18859" y="10590"/>
                </a:moveTo>
                <a:lnTo>
                  <a:pt x="14871" y="17868"/>
                </a:lnTo>
                <a:lnTo>
                  <a:pt x="7340" y="21868"/>
                </a:lnTo>
                <a:lnTo>
                  <a:pt x="0" y="21385"/>
                </a:lnTo>
                <a:lnTo>
                  <a:pt x="3416" y="25132"/>
                </a:lnTo>
                <a:lnTo>
                  <a:pt x="5740" y="26402"/>
                </a:lnTo>
                <a:lnTo>
                  <a:pt x="17200" y="28341"/>
                </a:lnTo>
                <a:lnTo>
                  <a:pt x="27808" y="23089"/>
                </a:lnTo>
                <a:lnTo>
                  <a:pt x="31953" y="17753"/>
                </a:lnTo>
                <a:lnTo>
                  <a:pt x="35953" y="10489"/>
                </a:lnTo>
                <a:lnTo>
                  <a:pt x="43535" y="6463"/>
                </a:lnTo>
                <a:lnTo>
                  <a:pt x="50888" y="7060"/>
                </a:lnTo>
                <a:lnTo>
                  <a:pt x="47485" y="3250"/>
                </a:lnTo>
                <a:lnTo>
                  <a:pt x="45148" y="1980"/>
                </a:lnTo>
                <a:lnTo>
                  <a:pt x="33648" y="0"/>
                </a:lnTo>
                <a:lnTo>
                  <a:pt x="23037" y="5201"/>
                </a:lnTo>
                <a:lnTo>
                  <a:pt x="18859" y="105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6" name="object 5006"/>
          <p:cNvSpPr/>
          <p:nvPr/>
        </p:nvSpPr>
        <p:spPr>
          <a:xfrm>
            <a:off x="3250214" y="4520510"/>
            <a:ext cx="50888" cy="28341"/>
          </a:xfrm>
          <a:custGeom>
            <a:avLst/>
            <a:gdLst/>
            <a:ahLst/>
            <a:cxnLst/>
            <a:rect l="l" t="t" r="r" b="b"/>
            <a:pathLst>
              <a:path w="50888" h="28341">
                <a:moveTo>
                  <a:pt x="31953" y="17753"/>
                </a:moveTo>
                <a:lnTo>
                  <a:pt x="35953" y="10489"/>
                </a:lnTo>
                <a:lnTo>
                  <a:pt x="43535" y="6463"/>
                </a:lnTo>
                <a:lnTo>
                  <a:pt x="50888" y="7060"/>
                </a:lnTo>
                <a:lnTo>
                  <a:pt x="49403" y="5015"/>
                </a:lnTo>
                <a:lnTo>
                  <a:pt x="47485" y="3250"/>
                </a:lnTo>
                <a:lnTo>
                  <a:pt x="45148" y="1980"/>
                </a:lnTo>
                <a:lnTo>
                  <a:pt x="33648" y="0"/>
                </a:lnTo>
                <a:lnTo>
                  <a:pt x="23037" y="5201"/>
                </a:lnTo>
                <a:lnTo>
                  <a:pt x="18859" y="10590"/>
                </a:lnTo>
                <a:lnTo>
                  <a:pt x="14871" y="17868"/>
                </a:lnTo>
                <a:lnTo>
                  <a:pt x="7340" y="21868"/>
                </a:lnTo>
                <a:lnTo>
                  <a:pt x="0" y="21385"/>
                </a:lnTo>
                <a:lnTo>
                  <a:pt x="1498" y="23405"/>
                </a:lnTo>
                <a:lnTo>
                  <a:pt x="3416" y="25132"/>
                </a:lnTo>
                <a:lnTo>
                  <a:pt x="5740" y="26402"/>
                </a:lnTo>
                <a:lnTo>
                  <a:pt x="17200" y="28341"/>
                </a:lnTo>
                <a:lnTo>
                  <a:pt x="27808" y="23089"/>
                </a:lnTo>
                <a:lnTo>
                  <a:pt x="31953" y="177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7" name="object 5007"/>
          <p:cNvSpPr/>
          <p:nvPr/>
        </p:nvSpPr>
        <p:spPr>
          <a:xfrm>
            <a:off x="3237163" y="4513327"/>
            <a:ext cx="50825" cy="28372"/>
          </a:xfrm>
          <a:custGeom>
            <a:avLst/>
            <a:gdLst/>
            <a:ahLst/>
            <a:cxnLst/>
            <a:rect l="l" t="t" r="r" b="b"/>
            <a:pathLst>
              <a:path w="50825" h="28372">
                <a:moveTo>
                  <a:pt x="18821" y="10609"/>
                </a:moveTo>
                <a:lnTo>
                  <a:pt x="14846" y="17899"/>
                </a:lnTo>
                <a:lnTo>
                  <a:pt x="7340" y="21900"/>
                </a:lnTo>
                <a:lnTo>
                  <a:pt x="0" y="21442"/>
                </a:lnTo>
                <a:lnTo>
                  <a:pt x="3429" y="25176"/>
                </a:lnTo>
                <a:lnTo>
                  <a:pt x="5740" y="26446"/>
                </a:lnTo>
                <a:lnTo>
                  <a:pt x="17211" y="28372"/>
                </a:lnTo>
                <a:lnTo>
                  <a:pt x="27803" y="23098"/>
                </a:lnTo>
                <a:lnTo>
                  <a:pt x="31915" y="17772"/>
                </a:lnTo>
                <a:lnTo>
                  <a:pt x="35902" y="10495"/>
                </a:lnTo>
                <a:lnTo>
                  <a:pt x="43446" y="6494"/>
                </a:lnTo>
                <a:lnTo>
                  <a:pt x="50825" y="7015"/>
                </a:lnTo>
                <a:lnTo>
                  <a:pt x="47396" y="3256"/>
                </a:lnTo>
                <a:lnTo>
                  <a:pt x="45059" y="1973"/>
                </a:lnTo>
                <a:lnTo>
                  <a:pt x="33560" y="0"/>
                </a:lnTo>
                <a:lnTo>
                  <a:pt x="22968" y="5226"/>
                </a:lnTo>
                <a:lnTo>
                  <a:pt x="18821" y="106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8" name="object 5008"/>
          <p:cNvSpPr/>
          <p:nvPr/>
        </p:nvSpPr>
        <p:spPr>
          <a:xfrm>
            <a:off x="3237163" y="4513327"/>
            <a:ext cx="50825" cy="28372"/>
          </a:xfrm>
          <a:custGeom>
            <a:avLst/>
            <a:gdLst/>
            <a:ahLst/>
            <a:cxnLst/>
            <a:rect l="l" t="t" r="r" b="b"/>
            <a:pathLst>
              <a:path w="50825" h="28372">
                <a:moveTo>
                  <a:pt x="31915" y="17772"/>
                </a:moveTo>
                <a:lnTo>
                  <a:pt x="35902" y="10495"/>
                </a:lnTo>
                <a:lnTo>
                  <a:pt x="43446" y="6494"/>
                </a:lnTo>
                <a:lnTo>
                  <a:pt x="50825" y="7015"/>
                </a:lnTo>
                <a:lnTo>
                  <a:pt x="49326" y="4983"/>
                </a:lnTo>
                <a:lnTo>
                  <a:pt x="47396" y="3256"/>
                </a:lnTo>
                <a:lnTo>
                  <a:pt x="45059" y="1973"/>
                </a:lnTo>
                <a:lnTo>
                  <a:pt x="33560" y="0"/>
                </a:lnTo>
                <a:lnTo>
                  <a:pt x="22968" y="5226"/>
                </a:lnTo>
                <a:lnTo>
                  <a:pt x="18821" y="10609"/>
                </a:lnTo>
                <a:lnTo>
                  <a:pt x="14846" y="17899"/>
                </a:lnTo>
                <a:lnTo>
                  <a:pt x="7340" y="21900"/>
                </a:lnTo>
                <a:lnTo>
                  <a:pt x="0" y="21442"/>
                </a:lnTo>
                <a:lnTo>
                  <a:pt x="1511" y="23436"/>
                </a:lnTo>
                <a:lnTo>
                  <a:pt x="3429" y="25176"/>
                </a:lnTo>
                <a:lnTo>
                  <a:pt x="5740" y="26446"/>
                </a:lnTo>
                <a:lnTo>
                  <a:pt x="17211" y="28372"/>
                </a:lnTo>
                <a:lnTo>
                  <a:pt x="27803" y="23098"/>
                </a:lnTo>
                <a:lnTo>
                  <a:pt x="31915" y="1777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9" name="object 5009"/>
          <p:cNvSpPr/>
          <p:nvPr/>
        </p:nvSpPr>
        <p:spPr>
          <a:xfrm>
            <a:off x="3224060" y="4506146"/>
            <a:ext cx="50800" cy="28411"/>
          </a:xfrm>
          <a:custGeom>
            <a:avLst/>
            <a:gdLst/>
            <a:ahLst/>
            <a:cxnLst/>
            <a:rect l="l" t="t" r="r" b="b"/>
            <a:pathLst>
              <a:path w="50800" h="28411">
                <a:moveTo>
                  <a:pt x="18821" y="10665"/>
                </a:moveTo>
                <a:lnTo>
                  <a:pt x="14858" y="17955"/>
                </a:lnTo>
                <a:lnTo>
                  <a:pt x="7340" y="22006"/>
                </a:lnTo>
                <a:lnTo>
                  <a:pt x="0" y="21562"/>
                </a:lnTo>
                <a:lnTo>
                  <a:pt x="3441" y="25283"/>
                </a:lnTo>
                <a:lnTo>
                  <a:pt x="5765" y="26540"/>
                </a:lnTo>
                <a:lnTo>
                  <a:pt x="17275" y="28411"/>
                </a:lnTo>
                <a:lnTo>
                  <a:pt x="27861" y="23097"/>
                </a:lnTo>
                <a:lnTo>
                  <a:pt x="31927" y="17790"/>
                </a:lnTo>
                <a:lnTo>
                  <a:pt x="35890" y="10500"/>
                </a:lnTo>
                <a:lnTo>
                  <a:pt x="43421" y="6500"/>
                </a:lnTo>
                <a:lnTo>
                  <a:pt x="50799" y="7008"/>
                </a:lnTo>
                <a:lnTo>
                  <a:pt x="47358" y="3249"/>
                </a:lnTo>
                <a:lnTo>
                  <a:pt x="45034" y="1966"/>
                </a:lnTo>
                <a:lnTo>
                  <a:pt x="33547" y="0"/>
                </a:lnTo>
                <a:lnTo>
                  <a:pt x="22973" y="5247"/>
                </a:lnTo>
                <a:lnTo>
                  <a:pt x="18821" y="106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0" name="object 5010"/>
          <p:cNvSpPr/>
          <p:nvPr/>
        </p:nvSpPr>
        <p:spPr>
          <a:xfrm>
            <a:off x="3224060" y="4506146"/>
            <a:ext cx="50800" cy="28411"/>
          </a:xfrm>
          <a:custGeom>
            <a:avLst/>
            <a:gdLst/>
            <a:ahLst/>
            <a:cxnLst/>
            <a:rect l="l" t="t" r="r" b="b"/>
            <a:pathLst>
              <a:path w="50800" h="28411">
                <a:moveTo>
                  <a:pt x="31927" y="17790"/>
                </a:moveTo>
                <a:lnTo>
                  <a:pt x="35890" y="10500"/>
                </a:lnTo>
                <a:lnTo>
                  <a:pt x="43421" y="6500"/>
                </a:lnTo>
                <a:lnTo>
                  <a:pt x="50799" y="7008"/>
                </a:lnTo>
                <a:lnTo>
                  <a:pt x="49301" y="4976"/>
                </a:lnTo>
                <a:lnTo>
                  <a:pt x="47358" y="3249"/>
                </a:lnTo>
                <a:lnTo>
                  <a:pt x="45034" y="1966"/>
                </a:lnTo>
                <a:lnTo>
                  <a:pt x="33547" y="0"/>
                </a:lnTo>
                <a:lnTo>
                  <a:pt x="22973" y="5247"/>
                </a:lnTo>
                <a:lnTo>
                  <a:pt x="18821" y="10665"/>
                </a:lnTo>
                <a:lnTo>
                  <a:pt x="14858" y="17955"/>
                </a:lnTo>
                <a:lnTo>
                  <a:pt x="7340" y="22006"/>
                </a:lnTo>
                <a:lnTo>
                  <a:pt x="0" y="21562"/>
                </a:lnTo>
                <a:lnTo>
                  <a:pt x="1511" y="23581"/>
                </a:lnTo>
                <a:lnTo>
                  <a:pt x="3441" y="25283"/>
                </a:lnTo>
                <a:lnTo>
                  <a:pt x="5765" y="26540"/>
                </a:lnTo>
                <a:lnTo>
                  <a:pt x="17275" y="28411"/>
                </a:lnTo>
                <a:lnTo>
                  <a:pt x="27861" y="23097"/>
                </a:lnTo>
                <a:lnTo>
                  <a:pt x="31927" y="1779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1" name="object 5011"/>
          <p:cNvSpPr/>
          <p:nvPr/>
        </p:nvSpPr>
        <p:spPr>
          <a:xfrm>
            <a:off x="3210951" y="4499045"/>
            <a:ext cx="50787" cy="28447"/>
          </a:xfrm>
          <a:custGeom>
            <a:avLst/>
            <a:gdLst/>
            <a:ahLst/>
            <a:cxnLst/>
            <a:rect l="l" t="t" r="r" b="b"/>
            <a:pathLst>
              <a:path w="50787" h="28447">
                <a:moveTo>
                  <a:pt x="18783" y="10687"/>
                </a:moveTo>
                <a:lnTo>
                  <a:pt x="14846" y="18002"/>
                </a:lnTo>
                <a:lnTo>
                  <a:pt x="7340" y="22054"/>
                </a:lnTo>
                <a:lnTo>
                  <a:pt x="0" y="21609"/>
                </a:lnTo>
                <a:lnTo>
                  <a:pt x="3441" y="25343"/>
                </a:lnTo>
                <a:lnTo>
                  <a:pt x="5778" y="26588"/>
                </a:lnTo>
                <a:lnTo>
                  <a:pt x="17263" y="28447"/>
                </a:lnTo>
                <a:lnTo>
                  <a:pt x="27836" y="23113"/>
                </a:lnTo>
                <a:lnTo>
                  <a:pt x="31927" y="17761"/>
                </a:lnTo>
                <a:lnTo>
                  <a:pt x="35877" y="10471"/>
                </a:lnTo>
                <a:lnTo>
                  <a:pt x="43421" y="6395"/>
                </a:lnTo>
                <a:lnTo>
                  <a:pt x="50787" y="6915"/>
                </a:lnTo>
                <a:lnTo>
                  <a:pt x="47345" y="3143"/>
                </a:lnTo>
                <a:lnTo>
                  <a:pt x="44996" y="1886"/>
                </a:lnTo>
                <a:lnTo>
                  <a:pt x="33478" y="0"/>
                </a:lnTo>
                <a:lnTo>
                  <a:pt x="22902" y="5295"/>
                </a:lnTo>
                <a:lnTo>
                  <a:pt x="18783" y="106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2" name="object 5012"/>
          <p:cNvSpPr/>
          <p:nvPr/>
        </p:nvSpPr>
        <p:spPr>
          <a:xfrm>
            <a:off x="3210951" y="4499045"/>
            <a:ext cx="50787" cy="28447"/>
          </a:xfrm>
          <a:custGeom>
            <a:avLst/>
            <a:gdLst/>
            <a:ahLst/>
            <a:cxnLst/>
            <a:rect l="l" t="t" r="r" b="b"/>
            <a:pathLst>
              <a:path w="50787" h="28447">
                <a:moveTo>
                  <a:pt x="31927" y="17761"/>
                </a:moveTo>
                <a:lnTo>
                  <a:pt x="35877" y="10471"/>
                </a:lnTo>
                <a:lnTo>
                  <a:pt x="43421" y="6395"/>
                </a:lnTo>
                <a:lnTo>
                  <a:pt x="50787" y="6915"/>
                </a:lnTo>
                <a:lnTo>
                  <a:pt x="49275" y="4896"/>
                </a:lnTo>
                <a:lnTo>
                  <a:pt x="47345" y="3143"/>
                </a:lnTo>
                <a:lnTo>
                  <a:pt x="44996" y="1886"/>
                </a:lnTo>
                <a:lnTo>
                  <a:pt x="33478" y="0"/>
                </a:lnTo>
                <a:lnTo>
                  <a:pt x="22902" y="5295"/>
                </a:lnTo>
                <a:lnTo>
                  <a:pt x="18783" y="10687"/>
                </a:lnTo>
                <a:lnTo>
                  <a:pt x="14846" y="18002"/>
                </a:lnTo>
                <a:lnTo>
                  <a:pt x="7340" y="22054"/>
                </a:lnTo>
                <a:lnTo>
                  <a:pt x="0" y="21609"/>
                </a:lnTo>
                <a:lnTo>
                  <a:pt x="1511" y="23629"/>
                </a:lnTo>
                <a:lnTo>
                  <a:pt x="3441" y="25343"/>
                </a:lnTo>
                <a:lnTo>
                  <a:pt x="5778" y="26588"/>
                </a:lnTo>
                <a:lnTo>
                  <a:pt x="17263" y="28447"/>
                </a:lnTo>
                <a:lnTo>
                  <a:pt x="27836" y="23113"/>
                </a:lnTo>
                <a:lnTo>
                  <a:pt x="31927" y="177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3" name="object 5013"/>
          <p:cNvSpPr/>
          <p:nvPr/>
        </p:nvSpPr>
        <p:spPr>
          <a:xfrm>
            <a:off x="3197847" y="4491957"/>
            <a:ext cx="50723" cy="28483"/>
          </a:xfrm>
          <a:custGeom>
            <a:avLst/>
            <a:gdLst/>
            <a:ahLst/>
            <a:cxnLst/>
            <a:rect l="l" t="t" r="r" b="b"/>
            <a:pathLst>
              <a:path w="50723" h="28483">
                <a:moveTo>
                  <a:pt x="18745" y="10717"/>
                </a:moveTo>
                <a:lnTo>
                  <a:pt x="14820" y="18032"/>
                </a:lnTo>
                <a:lnTo>
                  <a:pt x="7340" y="22083"/>
                </a:lnTo>
                <a:lnTo>
                  <a:pt x="0" y="21651"/>
                </a:lnTo>
                <a:lnTo>
                  <a:pt x="3441" y="25372"/>
                </a:lnTo>
                <a:lnTo>
                  <a:pt x="5778" y="26630"/>
                </a:lnTo>
                <a:lnTo>
                  <a:pt x="17263" y="28483"/>
                </a:lnTo>
                <a:lnTo>
                  <a:pt x="27821" y="23129"/>
                </a:lnTo>
                <a:lnTo>
                  <a:pt x="31889" y="17778"/>
                </a:lnTo>
                <a:lnTo>
                  <a:pt x="35826" y="10475"/>
                </a:lnTo>
                <a:lnTo>
                  <a:pt x="43345" y="6424"/>
                </a:lnTo>
                <a:lnTo>
                  <a:pt x="50723" y="6881"/>
                </a:lnTo>
                <a:lnTo>
                  <a:pt x="47269" y="3147"/>
                </a:lnTo>
                <a:lnTo>
                  <a:pt x="44919" y="1890"/>
                </a:lnTo>
                <a:lnTo>
                  <a:pt x="33408" y="0"/>
                </a:lnTo>
                <a:lnTo>
                  <a:pt x="22849" y="5311"/>
                </a:lnTo>
                <a:lnTo>
                  <a:pt x="18745" y="107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4" name="object 5014"/>
          <p:cNvSpPr/>
          <p:nvPr/>
        </p:nvSpPr>
        <p:spPr>
          <a:xfrm>
            <a:off x="3197847" y="4491957"/>
            <a:ext cx="50723" cy="28483"/>
          </a:xfrm>
          <a:custGeom>
            <a:avLst/>
            <a:gdLst/>
            <a:ahLst/>
            <a:cxnLst/>
            <a:rect l="l" t="t" r="r" b="b"/>
            <a:pathLst>
              <a:path w="50723" h="28483">
                <a:moveTo>
                  <a:pt x="31889" y="17778"/>
                </a:moveTo>
                <a:lnTo>
                  <a:pt x="35826" y="10475"/>
                </a:lnTo>
                <a:lnTo>
                  <a:pt x="43345" y="6424"/>
                </a:lnTo>
                <a:lnTo>
                  <a:pt x="50723" y="6881"/>
                </a:lnTo>
                <a:lnTo>
                  <a:pt x="49212" y="4862"/>
                </a:lnTo>
                <a:lnTo>
                  <a:pt x="47269" y="3147"/>
                </a:lnTo>
                <a:lnTo>
                  <a:pt x="44919" y="1890"/>
                </a:lnTo>
                <a:lnTo>
                  <a:pt x="33408" y="0"/>
                </a:lnTo>
                <a:lnTo>
                  <a:pt x="22849" y="5311"/>
                </a:lnTo>
                <a:lnTo>
                  <a:pt x="18745" y="10717"/>
                </a:lnTo>
                <a:lnTo>
                  <a:pt x="14820" y="18032"/>
                </a:lnTo>
                <a:lnTo>
                  <a:pt x="7340" y="22083"/>
                </a:lnTo>
                <a:lnTo>
                  <a:pt x="0" y="21651"/>
                </a:lnTo>
                <a:lnTo>
                  <a:pt x="1511" y="23658"/>
                </a:lnTo>
                <a:lnTo>
                  <a:pt x="3441" y="25372"/>
                </a:lnTo>
                <a:lnTo>
                  <a:pt x="5778" y="26630"/>
                </a:lnTo>
                <a:lnTo>
                  <a:pt x="17263" y="28483"/>
                </a:lnTo>
                <a:lnTo>
                  <a:pt x="27821" y="23129"/>
                </a:lnTo>
                <a:lnTo>
                  <a:pt x="31889" y="177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5" name="object 5015"/>
          <p:cNvSpPr/>
          <p:nvPr/>
        </p:nvSpPr>
        <p:spPr>
          <a:xfrm>
            <a:off x="3184692" y="4484873"/>
            <a:ext cx="50711" cy="28511"/>
          </a:xfrm>
          <a:custGeom>
            <a:avLst/>
            <a:gdLst/>
            <a:ahLst/>
            <a:cxnLst/>
            <a:rect l="l" t="t" r="r" b="b"/>
            <a:pathLst>
              <a:path w="50711" h="28511">
                <a:moveTo>
                  <a:pt x="18745" y="10745"/>
                </a:moveTo>
                <a:lnTo>
                  <a:pt x="14846" y="18073"/>
                </a:lnTo>
                <a:lnTo>
                  <a:pt x="7353" y="22163"/>
                </a:lnTo>
                <a:lnTo>
                  <a:pt x="0" y="21769"/>
                </a:lnTo>
                <a:lnTo>
                  <a:pt x="3467" y="25465"/>
                </a:lnTo>
                <a:lnTo>
                  <a:pt x="5803" y="26709"/>
                </a:lnTo>
                <a:lnTo>
                  <a:pt x="17332" y="28511"/>
                </a:lnTo>
                <a:lnTo>
                  <a:pt x="27880" y="23121"/>
                </a:lnTo>
                <a:lnTo>
                  <a:pt x="31902" y="17794"/>
                </a:lnTo>
                <a:lnTo>
                  <a:pt x="35826" y="10479"/>
                </a:lnTo>
                <a:lnTo>
                  <a:pt x="43319" y="6415"/>
                </a:lnTo>
                <a:lnTo>
                  <a:pt x="50711" y="6872"/>
                </a:lnTo>
                <a:lnTo>
                  <a:pt x="47231" y="3138"/>
                </a:lnTo>
                <a:lnTo>
                  <a:pt x="44894" y="1881"/>
                </a:lnTo>
                <a:lnTo>
                  <a:pt x="33388" y="0"/>
                </a:lnTo>
                <a:lnTo>
                  <a:pt x="22842" y="5329"/>
                </a:lnTo>
                <a:lnTo>
                  <a:pt x="18745" y="107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6" name="object 5016"/>
          <p:cNvSpPr/>
          <p:nvPr/>
        </p:nvSpPr>
        <p:spPr>
          <a:xfrm>
            <a:off x="3184692" y="4484873"/>
            <a:ext cx="50711" cy="28511"/>
          </a:xfrm>
          <a:custGeom>
            <a:avLst/>
            <a:gdLst/>
            <a:ahLst/>
            <a:cxnLst/>
            <a:rect l="l" t="t" r="r" b="b"/>
            <a:pathLst>
              <a:path w="50711" h="28511">
                <a:moveTo>
                  <a:pt x="31902" y="17794"/>
                </a:moveTo>
                <a:lnTo>
                  <a:pt x="35826" y="10479"/>
                </a:lnTo>
                <a:lnTo>
                  <a:pt x="43319" y="6415"/>
                </a:lnTo>
                <a:lnTo>
                  <a:pt x="50711" y="6872"/>
                </a:lnTo>
                <a:lnTo>
                  <a:pt x="49187" y="4865"/>
                </a:lnTo>
                <a:lnTo>
                  <a:pt x="47231" y="3138"/>
                </a:lnTo>
                <a:lnTo>
                  <a:pt x="44894" y="1881"/>
                </a:lnTo>
                <a:lnTo>
                  <a:pt x="33388" y="0"/>
                </a:lnTo>
                <a:lnTo>
                  <a:pt x="22842" y="5329"/>
                </a:lnTo>
                <a:lnTo>
                  <a:pt x="18745" y="10745"/>
                </a:lnTo>
                <a:lnTo>
                  <a:pt x="14846" y="18073"/>
                </a:lnTo>
                <a:lnTo>
                  <a:pt x="7353" y="22163"/>
                </a:lnTo>
                <a:lnTo>
                  <a:pt x="0" y="21769"/>
                </a:lnTo>
                <a:lnTo>
                  <a:pt x="1524" y="23775"/>
                </a:lnTo>
                <a:lnTo>
                  <a:pt x="3467" y="25465"/>
                </a:lnTo>
                <a:lnTo>
                  <a:pt x="5803" y="26709"/>
                </a:lnTo>
                <a:lnTo>
                  <a:pt x="17332" y="28511"/>
                </a:lnTo>
                <a:lnTo>
                  <a:pt x="27880" y="23121"/>
                </a:lnTo>
                <a:lnTo>
                  <a:pt x="31902" y="1779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7" name="object 5017"/>
          <p:cNvSpPr/>
          <p:nvPr/>
        </p:nvSpPr>
        <p:spPr>
          <a:xfrm>
            <a:off x="3171537" y="4477853"/>
            <a:ext cx="50685" cy="28551"/>
          </a:xfrm>
          <a:custGeom>
            <a:avLst/>
            <a:gdLst/>
            <a:ahLst/>
            <a:cxnLst/>
            <a:rect l="l" t="t" r="r" b="b"/>
            <a:pathLst>
              <a:path w="50685" h="28551">
                <a:moveTo>
                  <a:pt x="18719" y="10783"/>
                </a:moveTo>
                <a:lnTo>
                  <a:pt x="14820" y="18111"/>
                </a:lnTo>
                <a:lnTo>
                  <a:pt x="7340" y="22213"/>
                </a:lnTo>
                <a:lnTo>
                  <a:pt x="0" y="21820"/>
                </a:lnTo>
                <a:lnTo>
                  <a:pt x="3467" y="25528"/>
                </a:lnTo>
                <a:lnTo>
                  <a:pt x="5803" y="26760"/>
                </a:lnTo>
                <a:lnTo>
                  <a:pt x="17307" y="28551"/>
                </a:lnTo>
                <a:lnTo>
                  <a:pt x="27847" y="23147"/>
                </a:lnTo>
                <a:lnTo>
                  <a:pt x="31902" y="17768"/>
                </a:lnTo>
                <a:lnTo>
                  <a:pt x="35801" y="10440"/>
                </a:lnTo>
                <a:lnTo>
                  <a:pt x="43307" y="6338"/>
                </a:lnTo>
                <a:lnTo>
                  <a:pt x="50685" y="6808"/>
                </a:lnTo>
                <a:lnTo>
                  <a:pt x="47218" y="3074"/>
                </a:lnTo>
                <a:lnTo>
                  <a:pt x="44869" y="1817"/>
                </a:lnTo>
                <a:lnTo>
                  <a:pt x="33333" y="0"/>
                </a:lnTo>
                <a:lnTo>
                  <a:pt x="22794" y="5370"/>
                </a:lnTo>
                <a:lnTo>
                  <a:pt x="18719" y="10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8" name="object 5018"/>
          <p:cNvSpPr/>
          <p:nvPr/>
        </p:nvSpPr>
        <p:spPr>
          <a:xfrm>
            <a:off x="3171537" y="4477853"/>
            <a:ext cx="50685" cy="28551"/>
          </a:xfrm>
          <a:custGeom>
            <a:avLst/>
            <a:gdLst/>
            <a:ahLst/>
            <a:cxnLst/>
            <a:rect l="l" t="t" r="r" b="b"/>
            <a:pathLst>
              <a:path w="50685" h="28551">
                <a:moveTo>
                  <a:pt x="31902" y="17768"/>
                </a:moveTo>
                <a:lnTo>
                  <a:pt x="35801" y="10440"/>
                </a:lnTo>
                <a:lnTo>
                  <a:pt x="43307" y="6338"/>
                </a:lnTo>
                <a:lnTo>
                  <a:pt x="50685" y="6808"/>
                </a:lnTo>
                <a:lnTo>
                  <a:pt x="49161" y="4789"/>
                </a:lnTo>
                <a:lnTo>
                  <a:pt x="47218" y="3074"/>
                </a:lnTo>
                <a:lnTo>
                  <a:pt x="44869" y="1817"/>
                </a:lnTo>
                <a:lnTo>
                  <a:pt x="33333" y="0"/>
                </a:lnTo>
                <a:lnTo>
                  <a:pt x="22794" y="5370"/>
                </a:lnTo>
                <a:lnTo>
                  <a:pt x="18719" y="10783"/>
                </a:lnTo>
                <a:lnTo>
                  <a:pt x="14820" y="18111"/>
                </a:lnTo>
                <a:lnTo>
                  <a:pt x="7340" y="22213"/>
                </a:lnTo>
                <a:lnTo>
                  <a:pt x="0" y="21820"/>
                </a:lnTo>
                <a:lnTo>
                  <a:pt x="1524" y="23826"/>
                </a:lnTo>
                <a:lnTo>
                  <a:pt x="3467" y="25528"/>
                </a:lnTo>
                <a:lnTo>
                  <a:pt x="5803" y="26760"/>
                </a:lnTo>
                <a:lnTo>
                  <a:pt x="17307" y="28551"/>
                </a:lnTo>
                <a:lnTo>
                  <a:pt x="27847" y="23147"/>
                </a:lnTo>
                <a:lnTo>
                  <a:pt x="31902" y="177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9" name="object 5019"/>
          <p:cNvSpPr/>
          <p:nvPr/>
        </p:nvSpPr>
        <p:spPr>
          <a:xfrm>
            <a:off x="3158376" y="4470850"/>
            <a:ext cx="50647" cy="28577"/>
          </a:xfrm>
          <a:custGeom>
            <a:avLst/>
            <a:gdLst/>
            <a:ahLst/>
            <a:cxnLst/>
            <a:rect l="l" t="t" r="r" b="b"/>
            <a:pathLst>
              <a:path w="50647" h="28577">
                <a:moveTo>
                  <a:pt x="18694" y="10797"/>
                </a:moveTo>
                <a:lnTo>
                  <a:pt x="14808" y="18137"/>
                </a:lnTo>
                <a:lnTo>
                  <a:pt x="7340" y="22240"/>
                </a:lnTo>
                <a:lnTo>
                  <a:pt x="0" y="21859"/>
                </a:lnTo>
                <a:lnTo>
                  <a:pt x="3467" y="25554"/>
                </a:lnTo>
                <a:lnTo>
                  <a:pt x="5816" y="26799"/>
                </a:lnTo>
                <a:lnTo>
                  <a:pt x="17324" y="28577"/>
                </a:lnTo>
                <a:lnTo>
                  <a:pt x="27854" y="23150"/>
                </a:lnTo>
                <a:lnTo>
                  <a:pt x="31876" y="17782"/>
                </a:lnTo>
                <a:lnTo>
                  <a:pt x="35763" y="10454"/>
                </a:lnTo>
                <a:lnTo>
                  <a:pt x="43256" y="6352"/>
                </a:lnTo>
                <a:lnTo>
                  <a:pt x="50647" y="6771"/>
                </a:lnTo>
                <a:lnTo>
                  <a:pt x="47155" y="3050"/>
                </a:lnTo>
                <a:lnTo>
                  <a:pt x="44818" y="1805"/>
                </a:lnTo>
                <a:lnTo>
                  <a:pt x="33277" y="0"/>
                </a:lnTo>
                <a:lnTo>
                  <a:pt x="22744" y="5388"/>
                </a:lnTo>
                <a:lnTo>
                  <a:pt x="18694" y="107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0" name="object 5020"/>
          <p:cNvSpPr/>
          <p:nvPr/>
        </p:nvSpPr>
        <p:spPr>
          <a:xfrm>
            <a:off x="3158376" y="4470850"/>
            <a:ext cx="50647" cy="28577"/>
          </a:xfrm>
          <a:custGeom>
            <a:avLst/>
            <a:gdLst/>
            <a:ahLst/>
            <a:cxnLst/>
            <a:rect l="l" t="t" r="r" b="b"/>
            <a:pathLst>
              <a:path w="50647" h="28577">
                <a:moveTo>
                  <a:pt x="31876" y="17782"/>
                </a:moveTo>
                <a:lnTo>
                  <a:pt x="35763" y="10454"/>
                </a:lnTo>
                <a:lnTo>
                  <a:pt x="43256" y="6352"/>
                </a:lnTo>
                <a:lnTo>
                  <a:pt x="50647" y="6771"/>
                </a:lnTo>
                <a:lnTo>
                  <a:pt x="49110" y="4764"/>
                </a:lnTo>
                <a:lnTo>
                  <a:pt x="47155" y="3050"/>
                </a:lnTo>
                <a:lnTo>
                  <a:pt x="44818" y="1805"/>
                </a:lnTo>
                <a:lnTo>
                  <a:pt x="33277" y="0"/>
                </a:lnTo>
                <a:lnTo>
                  <a:pt x="22744" y="5388"/>
                </a:lnTo>
                <a:lnTo>
                  <a:pt x="18694" y="10797"/>
                </a:lnTo>
                <a:lnTo>
                  <a:pt x="14808" y="18137"/>
                </a:lnTo>
                <a:lnTo>
                  <a:pt x="7340" y="22240"/>
                </a:lnTo>
                <a:lnTo>
                  <a:pt x="0" y="21859"/>
                </a:lnTo>
                <a:lnTo>
                  <a:pt x="1523" y="23852"/>
                </a:lnTo>
                <a:lnTo>
                  <a:pt x="3467" y="25554"/>
                </a:lnTo>
                <a:lnTo>
                  <a:pt x="5816" y="26799"/>
                </a:lnTo>
                <a:lnTo>
                  <a:pt x="17324" y="28577"/>
                </a:lnTo>
                <a:lnTo>
                  <a:pt x="27854" y="23150"/>
                </a:lnTo>
                <a:lnTo>
                  <a:pt x="31876" y="177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1" name="object 5021"/>
          <p:cNvSpPr/>
          <p:nvPr/>
        </p:nvSpPr>
        <p:spPr>
          <a:xfrm>
            <a:off x="3145190" y="4463848"/>
            <a:ext cx="50609" cy="28601"/>
          </a:xfrm>
          <a:custGeom>
            <a:avLst/>
            <a:gdLst/>
            <a:ahLst/>
            <a:cxnLst/>
            <a:rect l="l" t="t" r="r" b="b"/>
            <a:pathLst>
              <a:path w="50609" h="28601">
                <a:moveTo>
                  <a:pt x="18681" y="10827"/>
                </a:moveTo>
                <a:lnTo>
                  <a:pt x="14820" y="18167"/>
                </a:lnTo>
                <a:lnTo>
                  <a:pt x="7353" y="22308"/>
                </a:lnTo>
                <a:lnTo>
                  <a:pt x="0" y="21952"/>
                </a:lnTo>
                <a:lnTo>
                  <a:pt x="3479" y="25635"/>
                </a:lnTo>
                <a:lnTo>
                  <a:pt x="5829" y="26854"/>
                </a:lnTo>
                <a:lnTo>
                  <a:pt x="17366" y="28601"/>
                </a:lnTo>
                <a:lnTo>
                  <a:pt x="27885" y="23150"/>
                </a:lnTo>
                <a:lnTo>
                  <a:pt x="31876" y="17799"/>
                </a:lnTo>
                <a:lnTo>
                  <a:pt x="35750" y="10458"/>
                </a:lnTo>
                <a:lnTo>
                  <a:pt x="43230" y="6356"/>
                </a:lnTo>
                <a:lnTo>
                  <a:pt x="50609" y="6763"/>
                </a:lnTo>
                <a:lnTo>
                  <a:pt x="47129" y="3054"/>
                </a:lnTo>
                <a:lnTo>
                  <a:pt x="44780" y="1810"/>
                </a:lnTo>
                <a:lnTo>
                  <a:pt x="33251" y="0"/>
                </a:lnTo>
                <a:lnTo>
                  <a:pt x="22734" y="5399"/>
                </a:lnTo>
                <a:lnTo>
                  <a:pt x="18681" y="10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2" name="object 5022"/>
          <p:cNvSpPr/>
          <p:nvPr/>
        </p:nvSpPr>
        <p:spPr>
          <a:xfrm>
            <a:off x="3145190" y="4463848"/>
            <a:ext cx="50609" cy="28601"/>
          </a:xfrm>
          <a:custGeom>
            <a:avLst/>
            <a:gdLst/>
            <a:ahLst/>
            <a:cxnLst/>
            <a:rect l="l" t="t" r="r" b="b"/>
            <a:pathLst>
              <a:path w="50609" h="28601">
                <a:moveTo>
                  <a:pt x="31876" y="17799"/>
                </a:moveTo>
                <a:lnTo>
                  <a:pt x="35750" y="10458"/>
                </a:lnTo>
                <a:lnTo>
                  <a:pt x="43230" y="6356"/>
                </a:lnTo>
                <a:lnTo>
                  <a:pt x="50609" y="6763"/>
                </a:lnTo>
                <a:lnTo>
                  <a:pt x="49085" y="4756"/>
                </a:lnTo>
                <a:lnTo>
                  <a:pt x="47129" y="3054"/>
                </a:lnTo>
                <a:lnTo>
                  <a:pt x="44780" y="1810"/>
                </a:lnTo>
                <a:lnTo>
                  <a:pt x="33251" y="0"/>
                </a:lnTo>
                <a:lnTo>
                  <a:pt x="22734" y="5399"/>
                </a:lnTo>
                <a:lnTo>
                  <a:pt x="18681" y="10827"/>
                </a:lnTo>
                <a:lnTo>
                  <a:pt x="14820" y="18167"/>
                </a:lnTo>
                <a:lnTo>
                  <a:pt x="7353" y="22308"/>
                </a:lnTo>
                <a:lnTo>
                  <a:pt x="0" y="21952"/>
                </a:lnTo>
                <a:lnTo>
                  <a:pt x="1523" y="23946"/>
                </a:lnTo>
                <a:lnTo>
                  <a:pt x="3479" y="25635"/>
                </a:lnTo>
                <a:lnTo>
                  <a:pt x="5829" y="26854"/>
                </a:lnTo>
                <a:lnTo>
                  <a:pt x="17366" y="28601"/>
                </a:lnTo>
                <a:lnTo>
                  <a:pt x="27885" y="23150"/>
                </a:lnTo>
                <a:lnTo>
                  <a:pt x="31876" y="177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3" name="object 5023"/>
          <p:cNvSpPr/>
          <p:nvPr/>
        </p:nvSpPr>
        <p:spPr>
          <a:xfrm>
            <a:off x="3131986" y="4456898"/>
            <a:ext cx="50596" cy="28634"/>
          </a:xfrm>
          <a:custGeom>
            <a:avLst/>
            <a:gdLst/>
            <a:ahLst/>
            <a:cxnLst/>
            <a:rect l="l" t="t" r="r" b="b"/>
            <a:pathLst>
              <a:path w="50596" h="28634">
                <a:moveTo>
                  <a:pt x="18656" y="10865"/>
                </a:moveTo>
                <a:lnTo>
                  <a:pt x="14808" y="18219"/>
                </a:lnTo>
                <a:lnTo>
                  <a:pt x="7353" y="22359"/>
                </a:lnTo>
                <a:lnTo>
                  <a:pt x="0" y="22003"/>
                </a:lnTo>
                <a:lnTo>
                  <a:pt x="3492" y="25686"/>
                </a:lnTo>
                <a:lnTo>
                  <a:pt x="5842" y="26918"/>
                </a:lnTo>
                <a:lnTo>
                  <a:pt x="17362" y="28634"/>
                </a:lnTo>
                <a:lnTo>
                  <a:pt x="27878" y="23159"/>
                </a:lnTo>
                <a:lnTo>
                  <a:pt x="31889" y="17774"/>
                </a:lnTo>
                <a:lnTo>
                  <a:pt x="35750" y="10421"/>
                </a:lnTo>
                <a:lnTo>
                  <a:pt x="43218" y="6293"/>
                </a:lnTo>
                <a:lnTo>
                  <a:pt x="50596" y="6712"/>
                </a:lnTo>
                <a:lnTo>
                  <a:pt x="47104" y="3004"/>
                </a:lnTo>
                <a:lnTo>
                  <a:pt x="44754" y="1759"/>
                </a:lnTo>
                <a:lnTo>
                  <a:pt x="33221" y="0"/>
                </a:lnTo>
                <a:lnTo>
                  <a:pt x="22703" y="5433"/>
                </a:lnTo>
                <a:lnTo>
                  <a:pt x="18656" y="10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4" name="object 5024"/>
          <p:cNvSpPr/>
          <p:nvPr/>
        </p:nvSpPr>
        <p:spPr>
          <a:xfrm>
            <a:off x="3131986" y="4456898"/>
            <a:ext cx="50596" cy="28634"/>
          </a:xfrm>
          <a:custGeom>
            <a:avLst/>
            <a:gdLst/>
            <a:ahLst/>
            <a:cxnLst/>
            <a:rect l="l" t="t" r="r" b="b"/>
            <a:pathLst>
              <a:path w="50596" h="28634">
                <a:moveTo>
                  <a:pt x="31889" y="17774"/>
                </a:moveTo>
                <a:lnTo>
                  <a:pt x="35750" y="10421"/>
                </a:lnTo>
                <a:lnTo>
                  <a:pt x="43218" y="6293"/>
                </a:lnTo>
                <a:lnTo>
                  <a:pt x="50596" y="6712"/>
                </a:lnTo>
                <a:lnTo>
                  <a:pt x="49072" y="4706"/>
                </a:lnTo>
                <a:lnTo>
                  <a:pt x="47104" y="3004"/>
                </a:lnTo>
                <a:lnTo>
                  <a:pt x="44754" y="1759"/>
                </a:lnTo>
                <a:lnTo>
                  <a:pt x="33221" y="0"/>
                </a:lnTo>
                <a:lnTo>
                  <a:pt x="22703" y="5433"/>
                </a:lnTo>
                <a:lnTo>
                  <a:pt x="18656" y="10865"/>
                </a:lnTo>
                <a:lnTo>
                  <a:pt x="14808" y="18219"/>
                </a:lnTo>
                <a:lnTo>
                  <a:pt x="7353" y="22359"/>
                </a:lnTo>
                <a:lnTo>
                  <a:pt x="0" y="22003"/>
                </a:lnTo>
                <a:lnTo>
                  <a:pt x="1536" y="23997"/>
                </a:lnTo>
                <a:lnTo>
                  <a:pt x="3492" y="25686"/>
                </a:lnTo>
                <a:lnTo>
                  <a:pt x="5842" y="26918"/>
                </a:lnTo>
                <a:lnTo>
                  <a:pt x="17362" y="28634"/>
                </a:lnTo>
                <a:lnTo>
                  <a:pt x="27878" y="23159"/>
                </a:lnTo>
                <a:lnTo>
                  <a:pt x="31889" y="1777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5" name="object 5025"/>
          <p:cNvSpPr/>
          <p:nvPr/>
        </p:nvSpPr>
        <p:spPr>
          <a:xfrm>
            <a:off x="3118785" y="4449972"/>
            <a:ext cx="50571" cy="28658"/>
          </a:xfrm>
          <a:custGeom>
            <a:avLst/>
            <a:gdLst/>
            <a:ahLst/>
            <a:cxnLst/>
            <a:rect l="l" t="t" r="r" b="b"/>
            <a:pathLst>
              <a:path w="50571" h="28658">
                <a:moveTo>
                  <a:pt x="18643" y="10878"/>
                </a:moveTo>
                <a:lnTo>
                  <a:pt x="14795" y="18231"/>
                </a:lnTo>
                <a:lnTo>
                  <a:pt x="7353" y="22384"/>
                </a:lnTo>
                <a:lnTo>
                  <a:pt x="0" y="22029"/>
                </a:lnTo>
                <a:lnTo>
                  <a:pt x="3492" y="25712"/>
                </a:lnTo>
                <a:lnTo>
                  <a:pt x="5842" y="26944"/>
                </a:lnTo>
                <a:lnTo>
                  <a:pt x="17365" y="28658"/>
                </a:lnTo>
                <a:lnTo>
                  <a:pt x="27872" y="23171"/>
                </a:lnTo>
                <a:lnTo>
                  <a:pt x="31864" y="17787"/>
                </a:lnTo>
                <a:lnTo>
                  <a:pt x="35712" y="10434"/>
                </a:lnTo>
                <a:lnTo>
                  <a:pt x="43180" y="6293"/>
                </a:lnTo>
                <a:lnTo>
                  <a:pt x="50571" y="6662"/>
                </a:lnTo>
                <a:lnTo>
                  <a:pt x="47066" y="2979"/>
                </a:lnTo>
                <a:lnTo>
                  <a:pt x="44704" y="1747"/>
                </a:lnTo>
                <a:lnTo>
                  <a:pt x="33159" y="0"/>
                </a:lnTo>
                <a:lnTo>
                  <a:pt x="22657" y="5456"/>
                </a:lnTo>
                <a:lnTo>
                  <a:pt x="18643" y="108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6" name="object 5026"/>
          <p:cNvSpPr/>
          <p:nvPr/>
        </p:nvSpPr>
        <p:spPr>
          <a:xfrm>
            <a:off x="3118785" y="4449972"/>
            <a:ext cx="50571" cy="28658"/>
          </a:xfrm>
          <a:custGeom>
            <a:avLst/>
            <a:gdLst/>
            <a:ahLst/>
            <a:cxnLst/>
            <a:rect l="l" t="t" r="r" b="b"/>
            <a:pathLst>
              <a:path w="50571" h="28658">
                <a:moveTo>
                  <a:pt x="31864" y="17787"/>
                </a:moveTo>
                <a:lnTo>
                  <a:pt x="35712" y="10434"/>
                </a:lnTo>
                <a:lnTo>
                  <a:pt x="43180" y="6293"/>
                </a:lnTo>
                <a:lnTo>
                  <a:pt x="50571" y="6662"/>
                </a:lnTo>
                <a:lnTo>
                  <a:pt x="49034" y="4668"/>
                </a:lnTo>
                <a:lnTo>
                  <a:pt x="47066" y="2979"/>
                </a:lnTo>
                <a:lnTo>
                  <a:pt x="44704" y="1747"/>
                </a:lnTo>
                <a:lnTo>
                  <a:pt x="33159" y="0"/>
                </a:lnTo>
                <a:lnTo>
                  <a:pt x="22657" y="5456"/>
                </a:lnTo>
                <a:lnTo>
                  <a:pt x="18643" y="10878"/>
                </a:lnTo>
                <a:lnTo>
                  <a:pt x="14795" y="18231"/>
                </a:lnTo>
                <a:lnTo>
                  <a:pt x="7353" y="22384"/>
                </a:lnTo>
                <a:lnTo>
                  <a:pt x="0" y="22029"/>
                </a:lnTo>
                <a:lnTo>
                  <a:pt x="1536" y="24035"/>
                </a:lnTo>
                <a:lnTo>
                  <a:pt x="3492" y="25712"/>
                </a:lnTo>
                <a:lnTo>
                  <a:pt x="5842" y="26944"/>
                </a:lnTo>
                <a:lnTo>
                  <a:pt x="17365" y="28658"/>
                </a:lnTo>
                <a:lnTo>
                  <a:pt x="27872" y="23171"/>
                </a:lnTo>
                <a:lnTo>
                  <a:pt x="31864" y="1778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7" name="object 5027"/>
          <p:cNvSpPr/>
          <p:nvPr/>
        </p:nvSpPr>
        <p:spPr>
          <a:xfrm>
            <a:off x="3105561" y="4443049"/>
            <a:ext cx="50546" cy="28679"/>
          </a:xfrm>
          <a:custGeom>
            <a:avLst/>
            <a:gdLst/>
            <a:ahLst/>
            <a:cxnLst/>
            <a:rect l="l" t="t" r="r" b="b"/>
            <a:pathLst>
              <a:path w="50545" h="28679">
                <a:moveTo>
                  <a:pt x="18643" y="10889"/>
                </a:moveTo>
                <a:lnTo>
                  <a:pt x="14808" y="18255"/>
                </a:lnTo>
                <a:lnTo>
                  <a:pt x="7366" y="22434"/>
                </a:lnTo>
                <a:lnTo>
                  <a:pt x="0" y="22103"/>
                </a:lnTo>
                <a:lnTo>
                  <a:pt x="3505" y="25774"/>
                </a:lnTo>
                <a:lnTo>
                  <a:pt x="5854" y="26993"/>
                </a:lnTo>
                <a:lnTo>
                  <a:pt x="17405" y="28679"/>
                </a:lnTo>
                <a:lnTo>
                  <a:pt x="27901" y="23169"/>
                </a:lnTo>
                <a:lnTo>
                  <a:pt x="31864" y="17798"/>
                </a:lnTo>
                <a:lnTo>
                  <a:pt x="35699" y="10445"/>
                </a:lnTo>
                <a:lnTo>
                  <a:pt x="43154" y="6292"/>
                </a:lnTo>
                <a:lnTo>
                  <a:pt x="50546" y="6660"/>
                </a:lnTo>
                <a:lnTo>
                  <a:pt x="47028" y="2977"/>
                </a:lnTo>
                <a:lnTo>
                  <a:pt x="44678" y="1745"/>
                </a:lnTo>
                <a:lnTo>
                  <a:pt x="33129" y="0"/>
                </a:lnTo>
                <a:lnTo>
                  <a:pt x="22641" y="5467"/>
                </a:lnTo>
                <a:lnTo>
                  <a:pt x="18643" y="108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8" name="object 5028"/>
          <p:cNvSpPr/>
          <p:nvPr/>
        </p:nvSpPr>
        <p:spPr>
          <a:xfrm>
            <a:off x="3105561" y="4443049"/>
            <a:ext cx="50546" cy="28679"/>
          </a:xfrm>
          <a:custGeom>
            <a:avLst/>
            <a:gdLst/>
            <a:ahLst/>
            <a:cxnLst/>
            <a:rect l="l" t="t" r="r" b="b"/>
            <a:pathLst>
              <a:path w="50545" h="28679">
                <a:moveTo>
                  <a:pt x="31864" y="17798"/>
                </a:moveTo>
                <a:lnTo>
                  <a:pt x="35699" y="10445"/>
                </a:lnTo>
                <a:lnTo>
                  <a:pt x="43154" y="6292"/>
                </a:lnTo>
                <a:lnTo>
                  <a:pt x="50546" y="6660"/>
                </a:lnTo>
                <a:lnTo>
                  <a:pt x="48996" y="4666"/>
                </a:lnTo>
                <a:lnTo>
                  <a:pt x="47028" y="2977"/>
                </a:lnTo>
                <a:lnTo>
                  <a:pt x="44678" y="1745"/>
                </a:lnTo>
                <a:lnTo>
                  <a:pt x="33129" y="0"/>
                </a:lnTo>
                <a:lnTo>
                  <a:pt x="22641" y="5467"/>
                </a:lnTo>
                <a:lnTo>
                  <a:pt x="18643" y="10889"/>
                </a:lnTo>
                <a:lnTo>
                  <a:pt x="14808" y="18255"/>
                </a:lnTo>
                <a:lnTo>
                  <a:pt x="7366" y="22434"/>
                </a:lnTo>
                <a:lnTo>
                  <a:pt x="0" y="22103"/>
                </a:lnTo>
                <a:lnTo>
                  <a:pt x="1549" y="24097"/>
                </a:lnTo>
                <a:lnTo>
                  <a:pt x="3505" y="25774"/>
                </a:lnTo>
                <a:lnTo>
                  <a:pt x="5854" y="26993"/>
                </a:lnTo>
                <a:lnTo>
                  <a:pt x="17405" y="28679"/>
                </a:lnTo>
                <a:lnTo>
                  <a:pt x="27901" y="23169"/>
                </a:lnTo>
                <a:lnTo>
                  <a:pt x="31864" y="1779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9" name="object 5029"/>
          <p:cNvSpPr/>
          <p:nvPr/>
        </p:nvSpPr>
        <p:spPr>
          <a:xfrm>
            <a:off x="3092324" y="4436147"/>
            <a:ext cx="50520" cy="28724"/>
          </a:xfrm>
          <a:custGeom>
            <a:avLst/>
            <a:gdLst/>
            <a:ahLst/>
            <a:cxnLst/>
            <a:rect l="l" t="t" r="r" b="b"/>
            <a:pathLst>
              <a:path w="50520" h="28724">
                <a:moveTo>
                  <a:pt x="18618" y="10945"/>
                </a:moveTo>
                <a:lnTo>
                  <a:pt x="14795" y="18311"/>
                </a:lnTo>
                <a:lnTo>
                  <a:pt x="7365" y="22502"/>
                </a:lnTo>
                <a:lnTo>
                  <a:pt x="0" y="22172"/>
                </a:lnTo>
                <a:lnTo>
                  <a:pt x="3517" y="25842"/>
                </a:lnTo>
                <a:lnTo>
                  <a:pt x="5867" y="27061"/>
                </a:lnTo>
                <a:lnTo>
                  <a:pt x="17400" y="28724"/>
                </a:lnTo>
                <a:lnTo>
                  <a:pt x="27892" y="23194"/>
                </a:lnTo>
                <a:lnTo>
                  <a:pt x="31876" y="17790"/>
                </a:lnTo>
                <a:lnTo>
                  <a:pt x="35699" y="10424"/>
                </a:lnTo>
                <a:lnTo>
                  <a:pt x="43141" y="6271"/>
                </a:lnTo>
                <a:lnTo>
                  <a:pt x="50520" y="6640"/>
                </a:lnTo>
                <a:lnTo>
                  <a:pt x="47015" y="2944"/>
                </a:lnTo>
                <a:lnTo>
                  <a:pt x="44665" y="1712"/>
                </a:lnTo>
                <a:lnTo>
                  <a:pt x="33125" y="0"/>
                </a:lnTo>
                <a:lnTo>
                  <a:pt x="22638" y="5489"/>
                </a:lnTo>
                <a:lnTo>
                  <a:pt x="18618" y="109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0" name="object 5030"/>
          <p:cNvSpPr/>
          <p:nvPr/>
        </p:nvSpPr>
        <p:spPr>
          <a:xfrm>
            <a:off x="3092324" y="4436147"/>
            <a:ext cx="50520" cy="28724"/>
          </a:xfrm>
          <a:custGeom>
            <a:avLst/>
            <a:gdLst/>
            <a:ahLst/>
            <a:cxnLst/>
            <a:rect l="l" t="t" r="r" b="b"/>
            <a:pathLst>
              <a:path w="50520" h="28724">
                <a:moveTo>
                  <a:pt x="31876" y="17790"/>
                </a:moveTo>
                <a:lnTo>
                  <a:pt x="35699" y="10424"/>
                </a:lnTo>
                <a:lnTo>
                  <a:pt x="43141" y="6271"/>
                </a:lnTo>
                <a:lnTo>
                  <a:pt x="50520" y="6640"/>
                </a:lnTo>
                <a:lnTo>
                  <a:pt x="48983" y="4646"/>
                </a:lnTo>
                <a:lnTo>
                  <a:pt x="47015" y="2944"/>
                </a:lnTo>
                <a:lnTo>
                  <a:pt x="44665" y="1712"/>
                </a:lnTo>
                <a:lnTo>
                  <a:pt x="33125" y="0"/>
                </a:lnTo>
                <a:lnTo>
                  <a:pt x="22638" y="5489"/>
                </a:lnTo>
                <a:lnTo>
                  <a:pt x="18618" y="10945"/>
                </a:lnTo>
                <a:lnTo>
                  <a:pt x="14795" y="18311"/>
                </a:lnTo>
                <a:lnTo>
                  <a:pt x="7365" y="22502"/>
                </a:lnTo>
                <a:lnTo>
                  <a:pt x="0" y="22172"/>
                </a:lnTo>
                <a:lnTo>
                  <a:pt x="1549" y="24166"/>
                </a:lnTo>
                <a:lnTo>
                  <a:pt x="3517" y="25842"/>
                </a:lnTo>
                <a:lnTo>
                  <a:pt x="5867" y="27061"/>
                </a:lnTo>
                <a:lnTo>
                  <a:pt x="17400" y="28724"/>
                </a:lnTo>
                <a:lnTo>
                  <a:pt x="27892" y="23194"/>
                </a:lnTo>
                <a:lnTo>
                  <a:pt x="31876" y="1779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1" name="object 5031"/>
          <p:cNvSpPr/>
          <p:nvPr/>
        </p:nvSpPr>
        <p:spPr>
          <a:xfrm>
            <a:off x="3079088" y="4429299"/>
            <a:ext cx="50507" cy="28736"/>
          </a:xfrm>
          <a:custGeom>
            <a:avLst/>
            <a:gdLst/>
            <a:ahLst/>
            <a:cxnLst/>
            <a:rect l="l" t="t" r="r" b="b"/>
            <a:pathLst>
              <a:path w="50507" h="28736">
                <a:moveTo>
                  <a:pt x="18592" y="10945"/>
                </a:moveTo>
                <a:lnTo>
                  <a:pt x="14782" y="18324"/>
                </a:lnTo>
                <a:lnTo>
                  <a:pt x="7353" y="22502"/>
                </a:lnTo>
                <a:lnTo>
                  <a:pt x="0" y="22198"/>
                </a:lnTo>
                <a:lnTo>
                  <a:pt x="3517" y="25855"/>
                </a:lnTo>
                <a:lnTo>
                  <a:pt x="5867" y="27074"/>
                </a:lnTo>
                <a:lnTo>
                  <a:pt x="17409" y="28736"/>
                </a:lnTo>
                <a:lnTo>
                  <a:pt x="27888" y="23194"/>
                </a:lnTo>
                <a:lnTo>
                  <a:pt x="31851" y="17791"/>
                </a:lnTo>
                <a:lnTo>
                  <a:pt x="35661" y="10412"/>
                </a:lnTo>
                <a:lnTo>
                  <a:pt x="43116" y="6246"/>
                </a:lnTo>
                <a:lnTo>
                  <a:pt x="50507" y="6577"/>
                </a:lnTo>
                <a:lnTo>
                  <a:pt x="46977" y="2906"/>
                </a:lnTo>
                <a:lnTo>
                  <a:pt x="44615" y="1687"/>
                </a:lnTo>
                <a:lnTo>
                  <a:pt x="33056" y="0"/>
                </a:lnTo>
                <a:lnTo>
                  <a:pt x="22576" y="5512"/>
                </a:lnTo>
                <a:lnTo>
                  <a:pt x="18592" y="109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2" name="object 5032"/>
          <p:cNvSpPr/>
          <p:nvPr/>
        </p:nvSpPr>
        <p:spPr>
          <a:xfrm>
            <a:off x="3079088" y="4429299"/>
            <a:ext cx="50507" cy="28736"/>
          </a:xfrm>
          <a:custGeom>
            <a:avLst/>
            <a:gdLst/>
            <a:ahLst/>
            <a:cxnLst/>
            <a:rect l="l" t="t" r="r" b="b"/>
            <a:pathLst>
              <a:path w="50507" h="28736">
                <a:moveTo>
                  <a:pt x="31851" y="17791"/>
                </a:moveTo>
                <a:lnTo>
                  <a:pt x="35661" y="10412"/>
                </a:lnTo>
                <a:lnTo>
                  <a:pt x="43116" y="6246"/>
                </a:lnTo>
                <a:lnTo>
                  <a:pt x="50507" y="6577"/>
                </a:lnTo>
                <a:lnTo>
                  <a:pt x="48958" y="4583"/>
                </a:lnTo>
                <a:lnTo>
                  <a:pt x="46977" y="2906"/>
                </a:lnTo>
                <a:lnTo>
                  <a:pt x="44615" y="1687"/>
                </a:lnTo>
                <a:lnTo>
                  <a:pt x="33056" y="0"/>
                </a:lnTo>
                <a:lnTo>
                  <a:pt x="22576" y="5512"/>
                </a:lnTo>
                <a:lnTo>
                  <a:pt x="18592" y="10945"/>
                </a:lnTo>
                <a:lnTo>
                  <a:pt x="14782" y="18324"/>
                </a:lnTo>
                <a:lnTo>
                  <a:pt x="7353" y="22502"/>
                </a:lnTo>
                <a:lnTo>
                  <a:pt x="0" y="22198"/>
                </a:lnTo>
                <a:lnTo>
                  <a:pt x="1549" y="24179"/>
                </a:lnTo>
                <a:lnTo>
                  <a:pt x="3517" y="25855"/>
                </a:lnTo>
                <a:lnTo>
                  <a:pt x="5867" y="27074"/>
                </a:lnTo>
                <a:lnTo>
                  <a:pt x="17409" y="28736"/>
                </a:lnTo>
                <a:lnTo>
                  <a:pt x="27888" y="23194"/>
                </a:lnTo>
                <a:lnTo>
                  <a:pt x="31851" y="1779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3" name="object 5033"/>
          <p:cNvSpPr/>
          <p:nvPr/>
        </p:nvSpPr>
        <p:spPr>
          <a:xfrm>
            <a:off x="3065843" y="4422447"/>
            <a:ext cx="50457" cy="28754"/>
          </a:xfrm>
          <a:custGeom>
            <a:avLst/>
            <a:gdLst/>
            <a:ahLst/>
            <a:cxnLst/>
            <a:rect l="l" t="t" r="r" b="b"/>
            <a:pathLst>
              <a:path w="50457" h="28754">
                <a:moveTo>
                  <a:pt x="18580" y="10953"/>
                </a:moveTo>
                <a:lnTo>
                  <a:pt x="14782" y="18332"/>
                </a:lnTo>
                <a:lnTo>
                  <a:pt x="7365" y="22535"/>
                </a:lnTo>
                <a:lnTo>
                  <a:pt x="0" y="22243"/>
                </a:lnTo>
                <a:lnTo>
                  <a:pt x="3517" y="25901"/>
                </a:lnTo>
                <a:lnTo>
                  <a:pt x="5880" y="27095"/>
                </a:lnTo>
                <a:lnTo>
                  <a:pt x="17421" y="28754"/>
                </a:lnTo>
                <a:lnTo>
                  <a:pt x="27891" y="23201"/>
                </a:lnTo>
                <a:lnTo>
                  <a:pt x="31838" y="17798"/>
                </a:lnTo>
                <a:lnTo>
                  <a:pt x="35636" y="10419"/>
                </a:lnTo>
                <a:lnTo>
                  <a:pt x="43078" y="6241"/>
                </a:lnTo>
                <a:lnTo>
                  <a:pt x="50457" y="6571"/>
                </a:lnTo>
                <a:lnTo>
                  <a:pt x="46939" y="2901"/>
                </a:lnTo>
                <a:lnTo>
                  <a:pt x="44576" y="1682"/>
                </a:lnTo>
                <a:lnTo>
                  <a:pt x="33015" y="0"/>
                </a:lnTo>
                <a:lnTo>
                  <a:pt x="22543" y="5526"/>
                </a:lnTo>
                <a:lnTo>
                  <a:pt x="18580" y="109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4" name="object 5034"/>
          <p:cNvSpPr/>
          <p:nvPr/>
        </p:nvSpPr>
        <p:spPr>
          <a:xfrm>
            <a:off x="3065843" y="4422447"/>
            <a:ext cx="50457" cy="28754"/>
          </a:xfrm>
          <a:custGeom>
            <a:avLst/>
            <a:gdLst/>
            <a:ahLst/>
            <a:cxnLst/>
            <a:rect l="l" t="t" r="r" b="b"/>
            <a:pathLst>
              <a:path w="50457" h="28754">
                <a:moveTo>
                  <a:pt x="31838" y="17798"/>
                </a:moveTo>
                <a:lnTo>
                  <a:pt x="35636" y="10419"/>
                </a:lnTo>
                <a:lnTo>
                  <a:pt x="43078" y="6241"/>
                </a:lnTo>
                <a:lnTo>
                  <a:pt x="50457" y="6571"/>
                </a:lnTo>
                <a:lnTo>
                  <a:pt x="48907" y="4577"/>
                </a:lnTo>
                <a:lnTo>
                  <a:pt x="46939" y="2901"/>
                </a:lnTo>
                <a:lnTo>
                  <a:pt x="44576" y="1682"/>
                </a:lnTo>
                <a:lnTo>
                  <a:pt x="33015" y="0"/>
                </a:lnTo>
                <a:lnTo>
                  <a:pt x="22543" y="5526"/>
                </a:lnTo>
                <a:lnTo>
                  <a:pt x="18580" y="10953"/>
                </a:lnTo>
                <a:lnTo>
                  <a:pt x="14782" y="18332"/>
                </a:lnTo>
                <a:lnTo>
                  <a:pt x="7365" y="22535"/>
                </a:lnTo>
                <a:lnTo>
                  <a:pt x="0" y="22243"/>
                </a:lnTo>
                <a:lnTo>
                  <a:pt x="1549" y="24224"/>
                </a:lnTo>
                <a:lnTo>
                  <a:pt x="3517" y="25901"/>
                </a:lnTo>
                <a:lnTo>
                  <a:pt x="5880" y="27095"/>
                </a:lnTo>
                <a:lnTo>
                  <a:pt x="17421" y="28754"/>
                </a:lnTo>
                <a:lnTo>
                  <a:pt x="27891" y="23201"/>
                </a:lnTo>
                <a:lnTo>
                  <a:pt x="31838" y="1779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5" name="object 5035"/>
          <p:cNvSpPr/>
          <p:nvPr/>
        </p:nvSpPr>
        <p:spPr>
          <a:xfrm>
            <a:off x="3052571" y="4415600"/>
            <a:ext cx="50457" cy="28788"/>
          </a:xfrm>
          <a:custGeom>
            <a:avLst/>
            <a:gdLst/>
            <a:ahLst/>
            <a:cxnLst/>
            <a:rect l="l" t="t" r="r" b="b"/>
            <a:pathLst>
              <a:path w="50457" h="28788">
                <a:moveTo>
                  <a:pt x="18567" y="11003"/>
                </a:moveTo>
                <a:lnTo>
                  <a:pt x="14782" y="18395"/>
                </a:lnTo>
                <a:lnTo>
                  <a:pt x="7353" y="22599"/>
                </a:lnTo>
                <a:lnTo>
                  <a:pt x="0" y="22319"/>
                </a:lnTo>
                <a:lnTo>
                  <a:pt x="3530" y="25964"/>
                </a:lnTo>
                <a:lnTo>
                  <a:pt x="5880" y="27171"/>
                </a:lnTo>
                <a:lnTo>
                  <a:pt x="17436" y="28788"/>
                </a:lnTo>
                <a:lnTo>
                  <a:pt x="27904" y="23211"/>
                </a:lnTo>
                <a:lnTo>
                  <a:pt x="31851" y="17798"/>
                </a:lnTo>
                <a:lnTo>
                  <a:pt x="35648" y="10419"/>
                </a:lnTo>
                <a:lnTo>
                  <a:pt x="43065" y="6228"/>
                </a:lnTo>
                <a:lnTo>
                  <a:pt x="50457" y="6558"/>
                </a:lnTo>
                <a:lnTo>
                  <a:pt x="46926" y="2888"/>
                </a:lnTo>
                <a:lnTo>
                  <a:pt x="44564" y="1669"/>
                </a:lnTo>
                <a:lnTo>
                  <a:pt x="33017" y="0"/>
                </a:lnTo>
                <a:lnTo>
                  <a:pt x="22554" y="5539"/>
                </a:lnTo>
                <a:lnTo>
                  <a:pt x="18567" y="110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6" name="object 5036"/>
          <p:cNvSpPr/>
          <p:nvPr/>
        </p:nvSpPr>
        <p:spPr>
          <a:xfrm>
            <a:off x="3052571" y="4415600"/>
            <a:ext cx="50457" cy="28788"/>
          </a:xfrm>
          <a:custGeom>
            <a:avLst/>
            <a:gdLst/>
            <a:ahLst/>
            <a:cxnLst/>
            <a:rect l="l" t="t" r="r" b="b"/>
            <a:pathLst>
              <a:path w="50457" h="28788">
                <a:moveTo>
                  <a:pt x="31851" y="17798"/>
                </a:moveTo>
                <a:lnTo>
                  <a:pt x="35648" y="10419"/>
                </a:lnTo>
                <a:lnTo>
                  <a:pt x="43065" y="6228"/>
                </a:lnTo>
                <a:lnTo>
                  <a:pt x="50457" y="6558"/>
                </a:lnTo>
                <a:lnTo>
                  <a:pt x="48895" y="4565"/>
                </a:lnTo>
                <a:lnTo>
                  <a:pt x="46926" y="2888"/>
                </a:lnTo>
                <a:lnTo>
                  <a:pt x="44564" y="1669"/>
                </a:lnTo>
                <a:lnTo>
                  <a:pt x="33017" y="0"/>
                </a:lnTo>
                <a:lnTo>
                  <a:pt x="22554" y="5539"/>
                </a:lnTo>
                <a:lnTo>
                  <a:pt x="18567" y="11003"/>
                </a:lnTo>
                <a:lnTo>
                  <a:pt x="14782" y="18395"/>
                </a:lnTo>
                <a:lnTo>
                  <a:pt x="7353" y="22599"/>
                </a:lnTo>
                <a:lnTo>
                  <a:pt x="0" y="22319"/>
                </a:lnTo>
                <a:lnTo>
                  <a:pt x="1549" y="24300"/>
                </a:lnTo>
                <a:lnTo>
                  <a:pt x="3530" y="25964"/>
                </a:lnTo>
                <a:lnTo>
                  <a:pt x="5880" y="27171"/>
                </a:lnTo>
                <a:lnTo>
                  <a:pt x="17436" y="28788"/>
                </a:lnTo>
                <a:lnTo>
                  <a:pt x="27904" y="23211"/>
                </a:lnTo>
                <a:lnTo>
                  <a:pt x="31851" y="1779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7" name="object 5037"/>
          <p:cNvSpPr/>
          <p:nvPr/>
        </p:nvSpPr>
        <p:spPr>
          <a:xfrm>
            <a:off x="3039299" y="4408811"/>
            <a:ext cx="50431" cy="28804"/>
          </a:xfrm>
          <a:custGeom>
            <a:avLst/>
            <a:gdLst/>
            <a:ahLst/>
            <a:cxnLst/>
            <a:rect l="l" t="t" r="r" b="b"/>
            <a:pathLst>
              <a:path w="50431" h="28804">
                <a:moveTo>
                  <a:pt x="18554" y="11013"/>
                </a:moveTo>
                <a:lnTo>
                  <a:pt x="14770" y="18404"/>
                </a:lnTo>
                <a:lnTo>
                  <a:pt x="7365" y="22620"/>
                </a:lnTo>
                <a:lnTo>
                  <a:pt x="0" y="22341"/>
                </a:lnTo>
                <a:lnTo>
                  <a:pt x="3530" y="25986"/>
                </a:lnTo>
                <a:lnTo>
                  <a:pt x="5892" y="27192"/>
                </a:lnTo>
                <a:lnTo>
                  <a:pt x="17440" y="28804"/>
                </a:lnTo>
                <a:lnTo>
                  <a:pt x="27901" y="23212"/>
                </a:lnTo>
                <a:lnTo>
                  <a:pt x="31838" y="17794"/>
                </a:lnTo>
                <a:lnTo>
                  <a:pt x="35623" y="10403"/>
                </a:lnTo>
                <a:lnTo>
                  <a:pt x="43052" y="6199"/>
                </a:lnTo>
                <a:lnTo>
                  <a:pt x="50431" y="6491"/>
                </a:lnTo>
                <a:lnTo>
                  <a:pt x="46901" y="2834"/>
                </a:lnTo>
                <a:lnTo>
                  <a:pt x="44538" y="1627"/>
                </a:lnTo>
                <a:lnTo>
                  <a:pt x="32962" y="0"/>
                </a:lnTo>
                <a:lnTo>
                  <a:pt x="22502" y="5569"/>
                </a:lnTo>
                <a:lnTo>
                  <a:pt x="18554" y="110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8" name="object 5038"/>
          <p:cNvSpPr/>
          <p:nvPr/>
        </p:nvSpPr>
        <p:spPr>
          <a:xfrm>
            <a:off x="3039299" y="4408811"/>
            <a:ext cx="50431" cy="28804"/>
          </a:xfrm>
          <a:custGeom>
            <a:avLst/>
            <a:gdLst/>
            <a:ahLst/>
            <a:cxnLst/>
            <a:rect l="l" t="t" r="r" b="b"/>
            <a:pathLst>
              <a:path w="50431" h="28804">
                <a:moveTo>
                  <a:pt x="31838" y="17794"/>
                </a:moveTo>
                <a:lnTo>
                  <a:pt x="35623" y="10403"/>
                </a:lnTo>
                <a:lnTo>
                  <a:pt x="43052" y="6199"/>
                </a:lnTo>
                <a:lnTo>
                  <a:pt x="50431" y="6491"/>
                </a:lnTo>
                <a:lnTo>
                  <a:pt x="48882" y="4510"/>
                </a:lnTo>
                <a:lnTo>
                  <a:pt x="46901" y="2834"/>
                </a:lnTo>
                <a:lnTo>
                  <a:pt x="44538" y="1627"/>
                </a:lnTo>
                <a:lnTo>
                  <a:pt x="32962" y="0"/>
                </a:lnTo>
                <a:lnTo>
                  <a:pt x="22502" y="5569"/>
                </a:lnTo>
                <a:lnTo>
                  <a:pt x="18554" y="11013"/>
                </a:lnTo>
                <a:lnTo>
                  <a:pt x="14770" y="18404"/>
                </a:lnTo>
                <a:lnTo>
                  <a:pt x="7365" y="22620"/>
                </a:lnTo>
                <a:lnTo>
                  <a:pt x="0" y="22341"/>
                </a:lnTo>
                <a:lnTo>
                  <a:pt x="1562" y="24310"/>
                </a:lnTo>
                <a:lnTo>
                  <a:pt x="3530" y="25986"/>
                </a:lnTo>
                <a:lnTo>
                  <a:pt x="5892" y="27192"/>
                </a:lnTo>
                <a:lnTo>
                  <a:pt x="17440" y="28804"/>
                </a:lnTo>
                <a:lnTo>
                  <a:pt x="27901" y="23212"/>
                </a:lnTo>
                <a:lnTo>
                  <a:pt x="31838" y="1779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9" name="object 5039"/>
          <p:cNvSpPr/>
          <p:nvPr/>
        </p:nvSpPr>
        <p:spPr>
          <a:xfrm>
            <a:off x="3026021" y="4402015"/>
            <a:ext cx="50406" cy="28823"/>
          </a:xfrm>
          <a:custGeom>
            <a:avLst/>
            <a:gdLst/>
            <a:ahLst/>
            <a:cxnLst/>
            <a:rect l="l" t="t" r="r" b="b"/>
            <a:pathLst>
              <a:path w="50406" h="28823">
                <a:moveTo>
                  <a:pt x="18529" y="11011"/>
                </a:moveTo>
                <a:lnTo>
                  <a:pt x="14770" y="18415"/>
                </a:lnTo>
                <a:lnTo>
                  <a:pt x="7366" y="22632"/>
                </a:lnTo>
                <a:lnTo>
                  <a:pt x="0" y="22390"/>
                </a:lnTo>
                <a:lnTo>
                  <a:pt x="3543" y="26023"/>
                </a:lnTo>
                <a:lnTo>
                  <a:pt x="5905" y="27216"/>
                </a:lnTo>
                <a:lnTo>
                  <a:pt x="17453" y="28823"/>
                </a:lnTo>
                <a:lnTo>
                  <a:pt x="27903" y="23218"/>
                </a:lnTo>
                <a:lnTo>
                  <a:pt x="31826" y="17806"/>
                </a:lnTo>
                <a:lnTo>
                  <a:pt x="35598" y="10414"/>
                </a:lnTo>
                <a:lnTo>
                  <a:pt x="43014" y="6198"/>
                </a:lnTo>
                <a:lnTo>
                  <a:pt x="50406" y="6490"/>
                </a:lnTo>
                <a:lnTo>
                  <a:pt x="46863" y="2832"/>
                </a:lnTo>
                <a:lnTo>
                  <a:pt x="44488" y="1626"/>
                </a:lnTo>
                <a:lnTo>
                  <a:pt x="32918" y="0"/>
                </a:lnTo>
                <a:lnTo>
                  <a:pt x="22464" y="5579"/>
                </a:lnTo>
                <a:lnTo>
                  <a:pt x="18529" y="110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0" name="object 5040"/>
          <p:cNvSpPr/>
          <p:nvPr/>
        </p:nvSpPr>
        <p:spPr>
          <a:xfrm>
            <a:off x="3026021" y="4402015"/>
            <a:ext cx="50406" cy="28823"/>
          </a:xfrm>
          <a:custGeom>
            <a:avLst/>
            <a:gdLst/>
            <a:ahLst/>
            <a:cxnLst/>
            <a:rect l="l" t="t" r="r" b="b"/>
            <a:pathLst>
              <a:path w="50406" h="28823">
                <a:moveTo>
                  <a:pt x="31826" y="17806"/>
                </a:moveTo>
                <a:lnTo>
                  <a:pt x="35598" y="10414"/>
                </a:lnTo>
                <a:lnTo>
                  <a:pt x="43014" y="6198"/>
                </a:lnTo>
                <a:lnTo>
                  <a:pt x="50406" y="6490"/>
                </a:lnTo>
                <a:lnTo>
                  <a:pt x="48844" y="4509"/>
                </a:lnTo>
                <a:lnTo>
                  <a:pt x="46863" y="2832"/>
                </a:lnTo>
                <a:lnTo>
                  <a:pt x="44488" y="1626"/>
                </a:lnTo>
                <a:lnTo>
                  <a:pt x="32918" y="0"/>
                </a:lnTo>
                <a:lnTo>
                  <a:pt x="22464" y="5579"/>
                </a:lnTo>
                <a:lnTo>
                  <a:pt x="18529" y="11011"/>
                </a:lnTo>
                <a:lnTo>
                  <a:pt x="14770" y="18415"/>
                </a:lnTo>
                <a:lnTo>
                  <a:pt x="7366" y="22632"/>
                </a:lnTo>
                <a:lnTo>
                  <a:pt x="0" y="22390"/>
                </a:lnTo>
                <a:lnTo>
                  <a:pt x="1562" y="24359"/>
                </a:lnTo>
                <a:lnTo>
                  <a:pt x="3543" y="26023"/>
                </a:lnTo>
                <a:lnTo>
                  <a:pt x="5905" y="27216"/>
                </a:lnTo>
                <a:lnTo>
                  <a:pt x="17453" y="28823"/>
                </a:lnTo>
                <a:lnTo>
                  <a:pt x="27903" y="23218"/>
                </a:lnTo>
                <a:lnTo>
                  <a:pt x="31826" y="178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1" name="object 5041"/>
          <p:cNvSpPr/>
          <p:nvPr/>
        </p:nvSpPr>
        <p:spPr>
          <a:xfrm>
            <a:off x="3012728" y="4395226"/>
            <a:ext cx="50380" cy="28847"/>
          </a:xfrm>
          <a:custGeom>
            <a:avLst/>
            <a:gdLst/>
            <a:ahLst/>
            <a:cxnLst/>
            <a:rect l="l" t="t" r="r" b="b"/>
            <a:pathLst>
              <a:path w="50380" h="28847">
                <a:moveTo>
                  <a:pt x="18516" y="11062"/>
                </a:moveTo>
                <a:lnTo>
                  <a:pt x="14757" y="18466"/>
                </a:lnTo>
                <a:lnTo>
                  <a:pt x="7353" y="22708"/>
                </a:lnTo>
                <a:lnTo>
                  <a:pt x="0" y="22454"/>
                </a:lnTo>
                <a:lnTo>
                  <a:pt x="3543" y="26086"/>
                </a:lnTo>
                <a:lnTo>
                  <a:pt x="5905" y="27280"/>
                </a:lnTo>
                <a:lnTo>
                  <a:pt x="17474" y="28847"/>
                </a:lnTo>
                <a:lnTo>
                  <a:pt x="27920" y="23216"/>
                </a:lnTo>
                <a:lnTo>
                  <a:pt x="31826" y="17806"/>
                </a:lnTo>
                <a:lnTo>
                  <a:pt x="35585" y="10414"/>
                </a:lnTo>
                <a:lnTo>
                  <a:pt x="43002" y="6185"/>
                </a:lnTo>
                <a:lnTo>
                  <a:pt x="50380" y="6490"/>
                </a:lnTo>
                <a:lnTo>
                  <a:pt x="46837" y="2832"/>
                </a:lnTo>
                <a:lnTo>
                  <a:pt x="44475" y="1613"/>
                </a:lnTo>
                <a:lnTo>
                  <a:pt x="32917" y="0"/>
                </a:lnTo>
                <a:lnTo>
                  <a:pt x="22470" y="5593"/>
                </a:lnTo>
                <a:lnTo>
                  <a:pt x="18516" y="110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2" name="object 5042"/>
          <p:cNvSpPr/>
          <p:nvPr/>
        </p:nvSpPr>
        <p:spPr>
          <a:xfrm>
            <a:off x="3012728" y="4395226"/>
            <a:ext cx="50380" cy="28847"/>
          </a:xfrm>
          <a:custGeom>
            <a:avLst/>
            <a:gdLst/>
            <a:ahLst/>
            <a:cxnLst/>
            <a:rect l="l" t="t" r="r" b="b"/>
            <a:pathLst>
              <a:path w="50380" h="28847">
                <a:moveTo>
                  <a:pt x="31826" y="17806"/>
                </a:moveTo>
                <a:lnTo>
                  <a:pt x="35585" y="10414"/>
                </a:lnTo>
                <a:lnTo>
                  <a:pt x="43002" y="6185"/>
                </a:lnTo>
                <a:lnTo>
                  <a:pt x="50380" y="6490"/>
                </a:lnTo>
                <a:lnTo>
                  <a:pt x="48818" y="4509"/>
                </a:lnTo>
                <a:lnTo>
                  <a:pt x="46837" y="2832"/>
                </a:lnTo>
                <a:lnTo>
                  <a:pt x="44475" y="1613"/>
                </a:lnTo>
                <a:lnTo>
                  <a:pt x="32917" y="0"/>
                </a:lnTo>
                <a:lnTo>
                  <a:pt x="22470" y="5593"/>
                </a:lnTo>
                <a:lnTo>
                  <a:pt x="18516" y="11062"/>
                </a:lnTo>
                <a:lnTo>
                  <a:pt x="14757" y="18466"/>
                </a:lnTo>
                <a:lnTo>
                  <a:pt x="7353" y="22708"/>
                </a:lnTo>
                <a:lnTo>
                  <a:pt x="0" y="22454"/>
                </a:lnTo>
                <a:lnTo>
                  <a:pt x="1562" y="24422"/>
                </a:lnTo>
                <a:lnTo>
                  <a:pt x="3543" y="26086"/>
                </a:lnTo>
                <a:lnTo>
                  <a:pt x="5905" y="27280"/>
                </a:lnTo>
                <a:lnTo>
                  <a:pt x="17474" y="28847"/>
                </a:lnTo>
                <a:lnTo>
                  <a:pt x="27920" y="23216"/>
                </a:lnTo>
                <a:lnTo>
                  <a:pt x="31826" y="178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3" name="object 5043"/>
          <p:cNvSpPr/>
          <p:nvPr/>
        </p:nvSpPr>
        <p:spPr>
          <a:xfrm>
            <a:off x="2999431" y="4388491"/>
            <a:ext cx="50368" cy="28858"/>
          </a:xfrm>
          <a:custGeom>
            <a:avLst/>
            <a:gdLst/>
            <a:ahLst/>
            <a:cxnLst/>
            <a:rect l="l" t="t" r="r" b="b"/>
            <a:pathLst>
              <a:path w="50368" h="28858">
                <a:moveTo>
                  <a:pt x="18491" y="11065"/>
                </a:moveTo>
                <a:lnTo>
                  <a:pt x="14757" y="18469"/>
                </a:lnTo>
                <a:lnTo>
                  <a:pt x="7353" y="22724"/>
                </a:lnTo>
                <a:lnTo>
                  <a:pt x="0" y="22470"/>
                </a:lnTo>
                <a:lnTo>
                  <a:pt x="3543" y="26102"/>
                </a:lnTo>
                <a:lnTo>
                  <a:pt x="5905" y="27296"/>
                </a:lnTo>
                <a:lnTo>
                  <a:pt x="17467" y="28858"/>
                </a:lnTo>
                <a:lnTo>
                  <a:pt x="27906" y="23217"/>
                </a:lnTo>
                <a:lnTo>
                  <a:pt x="31813" y="17796"/>
                </a:lnTo>
                <a:lnTo>
                  <a:pt x="35572" y="10392"/>
                </a:lnTo>
                <a:lnTo>
                  <a:pt x="42976" y="6150"/>
                </a:lnTo>
                <a:lnTo>
                  <a:pt x="50368" y="6417"/>
                </a:lnTo>
                <a:lnTo>
                  <a:pt x="46812" y="2785"/>
                </a:lnTo>
                <a:lnTo>
                  <a:pt x="44437" y="1578"/>
                </a:lnTo>
                <a:lnTo>
                  <a:pt x="32855" y="0"/>
                </a:lnTo>
                <a:lnTo>
                  <a:pt x="22414" y="5618"/>
                </a:lnTo>
                <a:lnTo>
                  <a:pt x="18491" y="110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4" name="object 5044"/>
          <p:cNvSpPr/>
          <p:nvPr/>
        </p:nvSpPr>
        <p:spPr>
          <a:xfrm>
            <a:off x="2999431" y="4388491"/>
            <a:ext cx="50368" cy="28858"/>
          </a:xfrm>
          <a:custGeom>
            <a:avLst/>
            <a:gdLst/>
            <a:ahLst/>
            <a:cxnLst/>
            <a:rect l="l" t="t" r="r" b="b"/>
            <a:pathLst>
              <a:path w="50368" h="28858">
                <a:moveTo>
                  <a:pt x="31813" y="17796"/>
                </a:moveTo>
                <a:lnTo>
                  <a:pt x="35572" y="10392"/>
                </a:lnTo>
                <a:lnTo>
                  <a:pt x="42976" y="6150"/>
                </a:lnTo>
                <a:lnTo>
                  <a:pt x="50368" y="6417"/>
                </a:lnTo>
                <a:lnTo>
                  <a:pt x="48806" y="4448"/>
                </a:lnTo>
                <a:lnTo>
                  <a:pt x="46812" y="2785"/>
                </a:lnTo>
                <a:lnTo>
                  <a:pt x="44437" y="1578"/>
                </a:lnTo>
                <a:lnTo>
                  <a:pt x="32855" y="0"/>
                </a:lnTo>
                <a:lnTo>
                  <a:pt x="22414" y="5618"/>
                </a:lnTo>
                <a:lnTo>
                  <a:pt x="18491" y="11065"/>
                </a:lnTo>
                <a:lnTo>
                  <a:pt x="14757" y="18469"/>
                </a:lnTo>
                <a:lnTo>
                  <a:pt x="7353" y="22724"/>
                </a:lnTo>
                <a:lnTo>
                  <a:pt x="0" y="22470"/>
                </a:lnTo>
                <a:lnTo>
                  <a:pt x="1562" y="24438"/>
                </a:lnTo>
                <a:lnTo>
                  <a:pt x="3543" y="26102"/>
                </a:lnTo>
                <a:lnTo>
                  <a:pt x="5905" y="27296"/>
                </a:lnTo>
                <a:lnTo>
                  <a:pt x="17467" y="28858"/>
                </a:lnTo>
                <a:lnTo>
                  <a:pt x="27906" y="23217"/>
                </a:lnTo>
                <a:lnTo>
                  <a:pt x="31813" y="177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5" name="object 5045"/>
          <p:cNvSpPr/>
          <p:nvPr/>
        </p:nvSpPr>
        <p:spPr>
          <a:xfrm>
            <a:off x="2986114" y="4381745"/>
            <a:ext cx="50342" cy="28881"/>
          </a:xfrm>
          <a:custGeom>
            <a:avLst/>
            <a:gdLst/>
            <a:ahLst/>
            <a:cxnLst/>
            <a:rect l="l" t="t" r="r" b="b"/>
            <a:pathLst>
              <a:path w="50342" h="28881">
                <a:moveTo>
                  <a:pt x="18491" y="11077"/>
                </a:moveTo>
                <a:lnTo>
                  <a:pt x="14757" y="18494"/>
                </a:lnTo>
                <a:lnTo>
                  <a:pt x="7378" y="22735"/>
                </a:lnTo>
                <a:lnTo>
                  <a:pt x="0" y="22507"/>
                </a:lnTo>
                <a:lnTo>
                  <a:pt x="3556" y="26126"/>
                </a:lnTo>
                <a:lnTo>
                  <a:pt x="5930" y="27320"/>
                </a:lnTo>
                <a:lnTo>
                  <a:pt x="17487" y="28881"/>
                </a:lnTo>
                <a:lnTo>
                  <a:pt x="27920" y="23228"/>
                </a:lnTo>
                <a:lnTo>
                  <a:pt x="31813" y="17808"/>
                </a:lnTo>
                <a:lnTo>
                  <a:pt x="35560" y="10404"/>
                </a:lnTo>
                <a:lnTo>
                  <a:pt x="42964" y="6149"/>
                </a:lnTo>
                <a:lnTo>
                  <a:pt x="50342" y="6429"/>
                </a:lnTo>
                <a:lnTo>
                  <a:pt x="46786" y="2784"/>
                </a:lnTo>
                <a:lnTo>
                  <a:pt x="44424" y="1577"/>
                </a:lnTo>
                <a:lnTo>
                  <a:pt x="32842" y="0"/>
                </a:lnTo>
                <a:lnTo>
                  <a:pt x="22406" y="5625"/>
                </a:lnTo>
                <a:lnTo>
                  <a:pt x="18491" y="110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6" name="object 5046"/>
          <p:cNvSpPr/>
          <p:nvPr/>
        </p:nvSpPr>
        <p:spPr>
          <a:xfrm>
            <a:off x="2986114" y="4381745"/>
            <a:ext cx="50342" cy="28881"/>
          </a:xfrm>
          <a:custGeom>
            <a:avLst/>
            <a:gdLst/>
            <a:ahLst/>
            <a:cxnLst/>
            <a:rect l="l" t="t" r="r" b="b"/>
            <a:pathLst>
              <a:path w="50342" h="28881">
                <a:moveTo>
                  <a:pt x="31813" y="17808"/>
                </a:moveTo>
                <a:lnTo>
                  <a:pt x="35560" y="10404"/>
                </a:lnTo>
                <a:lnTo>
                  <a:pt x="42964" y="6149"/>
                </a:lnTo>
                <a:lnTo>
                  <a:pt x="50342" y="6429"/>
                </a:lnTo>
                <a:lnTo>
                  <a:pt x="48780" y="4447"/>
                </a:lnTo>
                <a:lnTo>
                  <a:pt x="46786" y="2784"/>
                </a:lnTo>
                <a:lnTo>
                  <a:pt x="44424" y="1577"/>
                </a:lnTo>
                <a:lnTo>
                  <a:pt x="32842" y="0"/>
                </a:lnTo>
                <a:lnTo>
                  <a:pt x="22406" y="5625"/>
                </a:lnTo>
                <a:lnTo>
                  <a:pt x="18491" y="11077"/>
                </a:lnTo>
                <a:lnTo>
                  <a:pt x="14757" y="18494"/>
                </a:lnTo>
                <a:lnTo>
                  <a:pt x="7378" y="22735"/>
                </a:lnTo>
                <a:lnTo>
                  <a:pt x="0" y="22507"/>
                </a:lnTo>
                <a:lnTo>
                  <a:pt x="1574" y="24475"/>
                </a:lnTo>
                <a:lnTo>
                  <a:pt x="3556" y="26126"/>
                </a:lnTo>
                <a:lnTo>
                  <a:pt x="5930" y="27320"/>
                </a:lnTo>
                <a:lnTo>
                  <a:pt x="17487" y="28881"/>
                </a:lnTo>
                <a:lnTo>
                  <a:pt x="27920" y="23228"/>
                </a:lnTo>
                <a:lnTo>
                  <a:pt x="31813" y="1780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7" name="object 5047"/>
          <p:cNvSpPr/>
          <p:nvPr/>
        </p:nvSpPr>
        <p:spPr>
          <a:xfrm>
            <a:off x="2972797" y="4375011"/>
            <a:ext cx="50330" cy="28901"/>
          </a:xfrm>
          <a:custGeom>
            <a:avLst/>
            <a:gdLst/>
            <a:ahLst/>
            <a:cxnLst/>
            <a:rect l="l" t="t" r="r" b="b"/>
            <a:pathLst>
              <a:path w="50330" h="28901">
                <a:moveTo>
                  <a:pt x="18478" y="11106"/>
                </a:moveTo>
                <a:lnTo>
                  <a:pt x="14757" y="18522"/>
                </a:lnTo>
                <a:lnTo>
                  <a:pt x="7366" y="22790"/>
                </a:lnTo>
                <a:lnTo>
                  <a:pt x="0" y="22574"/>
                </a:lnTo>
                <a:lnTo>
                  <a:pt x="3556" y="26193"/>
                </a:lnTo>
                <a:lnTo>
                  <a:pt x="5918" y="27374"/>
                </a:lnTo>
                <a:lnTo>
                  <a:pt x="17500" y="28901"/>
                </a:lnTo>
                <a:lnTo>
                  <a:pt x="27930" y="23231"/>
                </a:lnTo>
                <a:lnTo>
                  <a:pt x="31813" y="17811"/>
                </a:lnTo>
                <a:lnTo>
                  <a:pt x="35547" y="10394"/>
                </a:lnTo>
                <a:lnTo>
                  <a:pt x="42938" y="6153"/>
                </a:lnTo>
                <a:lnTo>
                  <a:pt x="50330" y="6419"/>
                </a:lnTo>
                <a:lnTo>
                  <a:pt x="46761" y="2774"/>
                </a:lnTo>
                <a:lnTo>
                  <a:pt x="44399" y="1568"/>
                </a:lnTo>
                <a:lnTo>
                  <a:pt x="32823" y="0"/>
                </a:lnTo>
                <a:lnTo>
                  <a:pt x="22397" y="5638"/>
                </a:lnTo>
                <a:lnTo>
                  <a:pt x="18478" y="11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8" name="object 5048"/>
          <p:cNvSpPr/>
          <p:nvPr/>
        </p:nvSpPr>
        <p:spPr>
          <a:xfrm>
            <a:off x="2972797" y="4375011"/>
            <a:ext cx="50330" cy="28901"/>
          </a:xfrm>
          <a:custGeom>
            <a:avLst/>
            <a:gdLst/>
            <a:ahLst/>
            <a:cxnLst/>
            <a:rect l="l" t="t" r="r" b="b"/>
            <a:pathLst>
              <a:path w="50330" h="28901">
                <a:moveTo>
                  <a:pt x="31813" y="17811"/>
                </a:moveTo>
                <a:lnTo>
                  <a:pt x="35547" y="10394"/>
                </a:lnTo>
                <a:lnTo>
                  <a:pt x="42938" y="6153"/>
                </a:lnTo>
                <a:lnTo>
                  <a:pt x="50330" y="6419"/>
                </a:lnTo>
                <a:lnTo>
                  <a:pt x="48755" y="4438"/>
                </a:lnTo>
                <a:lnTo>
                  <a:pt x="46761" y="2774"/>
                </a:lnTo>
                <a:lnTo>
                  <a:pt x="44399" y="1568"/>
                </a:lnTo>
                <a:lnTo>
                  <a:pt x="32823" y="0"/>
                </a:lnTo>
                <a:lnTo>
                  <a:pt x="22397" y="5638"/>
                </a:lnTo>
                <a:lnTo>
                  <a:pt x="18478" y="11106"/>
                </a:lnTo>
                <a:lnTo>
                  <a:pt x="14757" y="18522"/>
                </a:lnTo>
                <a:lnTo>
                  <a:pt x="7366" y="22790"/>
                </a:lnTo>
                <a:lnTo>
                  <a:pt x="0" y="22574"/>
                </a:lnTo>
                <a:lnTo>
                  <a:pt x="1574" y="24529"/>
                </a:lnTo>
                <a:lnTo>
                  <a:pt x="3556" y="26193"/>
                </a:lnTo>
                <a:lnTo>
                  <a:pt x="5918" y="27374"/>
                </a:lnTo>
                <a:lnTo>
                  <a:pt x="17500" y="28901"/>
                </a:lnTo>
                <a:lnTo>
                  <a:pt x="27930" y="23231"/>
                </a:lnTo>
                <a:lnTo>
                  <a:pt x="31813" y="1781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9" name="object 5049"/>
          <p:cNvSpPr/>
          <p:nvPr/>
        </p:nvSpPr>
        <p:spPr>
          <a:xfrm>
            <a:off x="2959476" y="4368320"/>
            <a:ext cx="50304" cy="28916"/>
          </a:xfrm>
          <a:custGeom>
            <a:avLst/>
            <a:gdLst/>
            <a:ahLst/>
            <a:cxnLst/>
            <a:rect l="l" t="t" r="r" b="b"/>
            <a:pathLst>
              <a:path w="50304" h="28916">
                <a:moveTo>
                  <a:pt x="18465" y="11119"/>
                </a:moveTo>
                <a:lnTo>
                  <a:pt x="14744" y="18536"/>
                </a:lnTo>
                <a:lnTo>
                  <a:pt x="7365" y="22816"/>
                </a:lnTo>
                <a:lnTo>
                  <a:pt x="0" y="22587"/>
                </a:lnTo>
                <a:lnTo>
                  <a:pt x="3555" y="26207"/>
                </a:lnTo>
                <a:lnTo>
                  <a:pt x="5918" y="27388"/>
                </a:lnTo>
                <a:lnTo>
                  <a:pt x="17493" y="28916"/>
                </a:lnTo>
                <a:lnTo>
                  <a:pt x="27913" y="23239"/>
                </a:lnTo>
                <a:lnTo>
                  <a:pt x="31800" y="17799"/>
                </a:lnTo>
                <a:lnTo>
                  <a:pt x="35521" y="10382"/>
                </a:lnTo>
                <a:lnTo>
                  <a:pt x="42925" y="6102"/>
                </a:lnTo>
                <a:lnTo>
                  <a:pt x="50304" y="6369"/>
                </a:lnTo>
                <a:lnTo>
                  <a:pt x="46748" y="2737"/>
                </a:lnTo>
                <a:lnTo>
                  <a:pt x="44373" y="1543"/>
                </a:lnTo>
                <a:lnTo>
                  <a:pt x="32776" y="0"/>
                </a:lnTo>
                <a:lnTo>
                  <a:pt x="22357" y="5659"/>
                </a:lnTo>
                <a:lnTo>
                  <a:pt x="18465" y="111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0" name="object 5050"/>
          <p:cNvSpPr/>
          <p:nvPr/>
        </p:nvSpPr>
        <p:spPr>
          <a:xfrm>
            <a:off x="2959476" y="4368320"/>
            <a:ext cx="50304" cy="28916"/>
          </a:xfrm>
          <a:custGeom>
            <a:avLst/>
            <a:gdLst/>
            <a:ahLst/>
            <a:cxnLst/>
            <a:rect l="l" t="t" r="r" b="b"/>
            <a:pathLst>
              <a:path w="50304" h="28916">
                <a:moveTo>
                  <a:pt x="31800" y="17799"/>
                </a:moveTo>
                <a:lnTo>
                  <a:pt x="35521" y="10382"/>
                </a:lnTo>
                <a:lnTo>
                  <a:pt x="42925" y="6102"/>
                </a:lnTo>
                <a:lnTo>
                  <a:pt x="50304" y="6369"/>
                </a:lnTo>
                <a:lnTo>
                  <a:pt x="48742" y="4388"/>
                </a:lnTo>
                <a:lnTo>
                  <a:pt x="46748" y="2737"/>
                </a:lnTo>
                <a:lnTo>
                  <a:pt x="44373" y="1543"/>
                </a:lnTo>
                <a:lnTo>
                  <a:pt x="32776" y="0"/>
                </a:lnTo>
                <a:lnTo>
                  <a:pt x="22357" y="5659"/>
                </a:lnTo>
                <a:lnTo>
                  <a:pt x="18465" y="11119"/>
                </a:lnTo>
                <a:lnTo>
                  <a:pt x="14744" y="18536"/>
                </a:lnTo>
                <a:lnTo>
                  <a:pt x="7365" y="22816"/>
                </a:lnTo>
                <a:lnTo>
                  <a:pt x="0" y="22587"/>
                </a:lnTo>
                <a:lnTo>
                  <a:pt x="1562" y="24556"/>
                </a:lnTo>
                <a:lnTo>
                  <a:pt x="3555" y="26207"/>
                </a:lnTo>
                <a:lnTo>
                  <a:pt x="5918" y="27388"/>
                </a:lnTo>
                <a:lnTo>
                  <a:pt x="17493" y="28916"/>
                </a:lnTo>
                <a:lnTo>
                  <a:pt x="27913" y="23239"/>
                </a:lnTo>
                <a:lnTo>
                  <a:pt x="31800" y="177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1" name="object 5051"/>
          <p:cNvSpPr/>
          <p:nvPr/>
        </p:nvSpPr>
        <p:spPr>
          <a:xfrm>
            <a:off x="2946134" y="4361629"/>
            <a:ext cx="50292" cy="28931"/>
          </a:xfrm>
          <a:custGeom>
            <a:avLst/>
            <a:gdLst/>
            <a:ahLst/>
            <a:cxnLst/>
            <a:rect l="l" t="t" r="r" b="b"/>
            <a:pathLst>
              <a:path w="50292" h="28931">
                <a:moveTo>
                  <a:pt x="18453" y="11127"/>
                </a:moveTo>
                <a:lnTo>
                  <a:pt x="14744" y="18557"/>
                </a:lnTo>
                <a:lnTo>
                  <a:pt x="7378" y="22811"/>
                </a:lnTo>
                <a:lnTo>
                  <a:pt x="0" y="22621"/>
                </a:lnTo>
                <a:lnTo>
                  <a:pt x="3581" y="26227"/>
                </a:lnTo>
                <a:lnTo>
                  <a:pt x="5943" y="27408"/>
                </a:lnTo>
                <a:lnTo>
                  <a:pt x="17512" y="28931"/>
                </a:lnTo>
                <a:lnTo>
                  <a:pt x="27926" y="23241"/>
                </a:lnTo>
                <a:lnTo>
                  <a:pt x="31800" y="17807"/>
                </a:lnTo>
                <a:lnTo>
                  <a:pt x="35521" y="10390"/>
                </a:lnTo>
                <a:lnTo>
                  <a:pt x="42900" y="6111"/>
                </a:lnTo>
                <a:lnTo>
                  <a:pt x="50291" y="6352"/>
                </a:lnTo>
                <a:lnTo>
                  <a:pt x="46723" y="2732"/>
                </a:lnTo>
                <a:lnTo>
                  <a:pt x="44348" y="1539"/>
                </a:lnTo>
                <a:lnTo>
                  <a:pt x="32760" y="0"/>
                </a:lnTo>
                <a:lnTo>
                  <a:pt x="22343" y="5667"/>
                </a:lnTo>
                <a:lnTo>
                  <a:pt x="18453" y="111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2" name="object 5052"/>
          <p:cNvSpPr/>
          <p:nvPr/>
        </p:nvSpPr>
        <p:spPr>
          <a:xfrm>
            <a:off x="2946134" y="4361629"/>
            <a:ext cx="50292" cy="28931"/>
          </a:xfrm>
          <a:custGeom>
            <a:avLst/>
            <a:gdLst/>
            <a:ahLst/>
            <a:cxnLst/>
            <a:rect l="l" t="t" r="r" b="b"/>
            <a:pathLst>
              <a:path w="50292" h="28931">
                <a:moveTo>
                  <a:pt x="31800" y="17807"/>
                </a:moveTo>
                <a:lnTo>
                  <a:pt x="35521" y="10390"/>
                </a:lnTo>
                <a:lnTo>
                  <a:pt x="42900" y="6111"/>
                </a:lnTo>
                <a:lnTo>
                  <a:pt x="50291" y="6352"/>
                </a:lnTo>
                <a:lnTo>
                  <a:pt x="48717" y="4383"/>
                </a:lnTo>
                <a:lnTo>
                  <a:pt x="46723" y="2732"/>
                </a:lnTo>
                <a:lnTo>
                  <a:pt x="44348" y="1539"/>
                </a:lnTo>
                <a:lnTo>
                  <a:pt x="32760" y="0"/>
                </a:lnTo>
                <a:lnTo>
                  <a:pt x="22343" y="5667"/>
                </a:lnTo>
                <a:lnTo>
                  <a:pt x="18453" y="11127"/>
                </a:lnTo>
                <a:lnTo>
                  <a:pt x="14744" y="18557"/>
                </a:lnTo>
                <a:lnTo>
                  <a:pt x="7378" y="22811"/>
                </a:lnTo>
                <a:lnTo>
                  <a:pt x="0" y="22621"/>
                </a:lnTo>
                <a:lnTo>
                  <a:pt x="1587" y="24589"/>
                </a:lnTo>
                <a:lnTo>
                  <a:pt x="3581" y="26227"/>
                </a:lnTo>
                <a:lnTo>
                  <a:pt x="5943" y="27408"/>
                </a:lnTo>
                <a:lnTo>
                  <a:pt x="17512" y="28931"/>
                </a:lnTo>
                <a:lnTo>
                  <a:pt x="27926" y="23241"/>
                </a:lnTo>
                <a:lnTo>
                  <a:pt x="31800" y="1780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3" name="object 5053"/>
          <p:cNvSpPr/>
          <p:nvPr/>
        </p:nvSpPr>
        <p:spPr>
          <a:xfrm>
            <a:off x="2932790" y="4354941"/>
            <a:ext cx="50266" cy="28947"/>
          </a:xfrm>
          <a:custGeom>
            <a:avLst/>
            <a:gdLst/>
            <a:ahLst/>
            <a:cxnLst/>
            <a:rect l="l" t="t" r="r" b="b"/>
            <a:pathLst>
              <a:path w="50266" h="28947">
                <a:moveTo>
                  <a:pt x="18440" y="11159"/>
                </a:moveTo>
                <a:lnTo>
                  <a:pt x="14744" y="18589"/>
                </a:lnTo>
                <a:lnTo>
                  <a:pt x="7365" y="22881"/>
                </a:lnTo>
                <a:lnTo>
                  <a:pt x="0" y="22678"/>
                </a:lnTo>
                <a:lnTo>
                  <a:pt x="3568" y="26285"/>
                </a:lnTo>
                <a:lnTo>
                  <a:pt x="5943" y="27466"/>
                </a:lnTo>
                <a:lnTo>
                  <a:pt x="17537" y="28947"/>
                </a:lnTo>
                <a:lnTo>
                  <a:pt x="27950" y="23232"/>
                </a:lnTo>
                <a:lnTo>
                  <a:pt x="31800" y="17814"/>
                </a:lnTo>
                <a:lnTo>
                  <a:pt x="35509" y="10385"/>
                </a:lnTo>
                <a:lnTo>
                  <a:pt x="42887" y="6117"/>
                </a:lnTo>
                <a:lnTo>
                  <a:pt x="50266" y="6346"/>
                </a:lnTo>
                <a:lnTo>
                  <a:pt x="46697" y="2727"/>
                </a:lnTo>
                <a:lnTo>
                  <a:pt x="44322" y="1533"/>
                </a:lnTo>
                <a:lnTo>
                  <a:pt x="32750" y="0"/>
                </a:lnTo>
                <a:lnTo>
                  <a:pt x="22340" y="5679"/>
                </a:lnTo>
                <a:lnTo>
                  <a:pt x="18440" y="111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4" name="object 5054"/>
          <p:cNvSpPr/>
          <p:nvPr/>
        </p:nvSpPr>
        <p:spPr>
          <a:xfrm>
            <a:off x="2932790" y="4354941"/>
            <a:ext cx="50266" cy="28947"/>
          </a:xfrm>
          <a:custGeom>
            <a:avLst/>
            <a:gdLst/>
            <a:ahLst/>
            <a:cxnLst/>
            <a:rect l="l" t="t" r="r" b="b"/>
            <a:pathLst>
              <a:path w="50266" h="28947">
                <a:moveTo>
                  <a:pt x="31800" y="17814"/>
                </a:moveTo>
                <a:lnTo>
                  <a:pt x="35509" y="10385"/>
                </a:lnTo>
                <a:lnTo>
                  <a:pt x="42887" y="6117"/>
                </a:lnTo>
                <a:lnTo>
                  <a:pt x="50266" y="6346"/>
                </a:lnTo>
                <a:lnTo>
                  <a:pt x="48691" y="4390"/>
                </a:lnTo>
                <a:lnTo>
                  <a:pt x="46697" y="2727"/>
                </a:lnTo>
                <a:lnTo>
                  <a:pt x="44322" y="1533"/>
                </a:lnTo>
                <a:lnTo>
                  <a:pt x="32750" y="0"/>
                </a:lnTo>
                <a:lnTo>
                  <a:pt x="22340" y="5679"/>
                </a:lnTo>
                <a:lnTo>
                  <a:pt x="18440" y="11159"/>
                </a:lnTo>
                <a:lnTo>
                  <a:pt x="14744" y="18589"/>
                </a:lnTo>
                <a:lnTo>
                  <a:pt x="7365" y="22881"/>
                </a:lnTo>
                <a:lnTo>
                  <a:pt x="0" y="22678"/>
                </a:lnTo>
                <a:lnTo>
                  <a:pt x="1587" y="24647"/>
                </a:lnTo>
                <a:lnTo>
                  <a:pt x="3568" y="26285"/>
                </a:lnTo>
                <a:lnTo>
                  <a:pt x="5943" y="27466"/>
                </a:lnTo>
                <a:lnTo>
                  <a:pt x="17537" y="28947"/>
                </a:lnTo>
                <a:lnTo>
                  <a:pt x="27950" y="23232"/>
                </a:lnTo>
                <a:lnTo>
                  <a:pt x="31800" y="178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5" name="object 5055"/>
          <p:cNvSpPr/>
          <p:nvPr/>
        </p:nvSpPr>
        <p:spPr>
          <a:xfrm>
            <a:off x="2919449" y="4348295"/>
            <a:ext cx="50253" cy="28965"/>
          </a:xfrm>
          <a:custGeom>
            <a:avLst/>
            <a:gdLst/>
            <a:ahLst/>
            <a:cxnLst/>
            <a:rect l="l" t="t" r="r" b="b"/>
            <a:pathLst>
              <a:path w="50253" h="28965">
                <a:moveTo>
                  <a:pt x="18427" y="11162"/>
                </a:moveTo>
                <a:lnTo>
                  <a:pt x="14732" y="18605"/>
                </a:lnTo>
                <a:lnTo>
                  <a:pt x="7366" y="22897"/>
                </a:lnTo>
                <a:lnTo>
                  <a:pt x="0" y="22694"/>
                </a:lnTo>
                <a:lnTo>
                  <a:pt x="3568" y="26301"/>
                </a:lnTo>
                <a:lnTo>
                  <a:pt x="5943" y="27482"/>
                </a:lnTo>
                <a:lnTo>
                  <a:pt x="17529" y="28965"/>
                </a:lnTo>
                <a:lnTo>
                  <a:pt x="27933" y="23242"/>
                </a:lnTo>
                <a:lnTo>
                  <a:pt x="31788" y="17805"/>
                </a:lnTo>
                <a:lnTo>
                  <a:pt x="35483" y="10375"/>
                </a:lnTo>
                <a:lnTo>
                  <a:pt x="42875" y="6070"/>
                </a:lnTo>
                <a:lnTo>
                  <a:pt x="50253" y="6298"/>
                </a:lnTo>
                <a:lnTo>
                  <a:pt x="46685" y="2679"/>
                </a:lnTo>
                <a:lnTo>
                  <a:pt x="44297" y="1498"/>
                </a:lnTo>
                <a:lnTo>
                  <a:pt x="32697" y="0"/>
                </a:lnTo>
                <a:lnTo>
                  <a:pt x="22292" y="5705"/>
                </a:lnTo>
                <a:lnTo>
                  <a:pt x="18427" y="111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6" name="object 5056"/>
          <p:cNvSpPr/>
          <p:nvPr/>
        </p:nvSpPr>
        <p:spPr>
          <a:xfrm>
            <a:off x="2919449" y="4348295"/>
            <a:ext cx="50253" cy="28965"/>
          </a:xfrm>
          <a:custGeom>
            <a:avLst/>
            <a:gdLst/>
            <a:ahLst/>
            <a:cxnLst/>
            <a:rect l="l" t="t" r="r" b="b"/>
            <a:pathLst>
              <a:path w="50253" h="28965">
                <a:moveTo>
                  <a:pt x="31788" y="17805"/>
                </a:moveTo>
                <a:lnTo>
                  <a:pt x="35483" y="10375"/>
                </a:lnTo>
                <a:lnTo>
                  <a:pt x="42875" y="6070"/>
                </a:lnTo>
                <a:lnTo>
                  <a:pt x="50253" y="6298"/>
                </a:lnTo>
                <a:lnTo>
                  <a:pt x="48679" y="4330"/>
                </a:lnTo>
                <a:lnTo>
                  <a:pt x="46685" y="2679"/>
                </a:lnTo>
                <a:lnTo>
                  <a:pt x="44297" y="1498"/>
                </a:lnTo>
                <a:lnTo>
                  <a:pt x="32697" y="0"/>
                </a:lnTo>
                <a:lnTo>
                  <a:pt x="22292" y="5705"/>
                </a:lnTo>
                <a:lnTo>
                  <a:pt x="18427" y="11162"/>
                </a:lnTo>
                <a:lnTo>
                  <a:pt x="14732" y="18605"/>
                </a:lnTo>
                <a:lnTo>
                  <a:pt x="7366" y="22897"/>
                </a:lnTo>
                <a:lnTo>
                  <a:pt x="0" y="22694"/>
                </a:lnTo>
                <a:lnTo>
                  <a:pt x="1574" y="24650"/>
                </a:lnTo>
                <a:lnTo>
                  <a:pt x="3568" y="26301"/>
                </a:lnTo>
                <a:lnTo>
                  <a:pt x="5943" y="27482"/>
                </a:lnTo>
                <a:lnTo>
                  <a:pt x="17529" y="28965"/>
                </a:lnTo>
                <a:lnTo>
                  <a:pt x="27933" y="23242"/>
                </a:lnTo>
                <a:lnTo>
                  <a:pt x="31788" y="1780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7" name="object 5057"/>
          <p:cNvSpPr/>
          <p:nvPr/>
        </p:nvSpPr>
        <p:spPr>
          <a:xfrm>
            <a:off x="2906096" y="4341649"/>
            <a:ext cx="50228" cy="28985"/>
          </a:xfrm>
          <a:custGeom>
            <a:avLst/>
            <a:gdLst/>
            <a:ahLst/>
            <a:cxnLst/>
            <a:rect l="l" t="t" r="r" b="b"/>
            <a:pathLst>
              <a:path w="50228" h="28985">
                <a:moveTo>
                  <a:pt x="18415" y="11171"/>
                </a:moveTo>
                <a:lnTo>
                  <a:pt x="14719" y="18613"/>
                </a:lnTo>
                <a:lnTo>
                  <a:pt x="7366" y="22905"/>
                </a:lnTo>
                <a:lnTo>
                  <a:pt x="0" y="22728"/>
                </a:lnTo>
                <a:lnTo>
                  <a:pt x="3581" y="26322"/>
                </a:lnTo>
                <a:lnTo>
                  <a:pt x="5943" y="27503"/>
                </a:lnTo>
                <a:lnTo>
                  <a:pt x="17530" y="28985"/>
                </a:lnTo>
                <a:lnTo>
                  <a:pt x="27928" y="23255"/>
                </a:lnTo>
                <a:lnTo>
                  <a:pt x="31775" y="17813"/>
                </a:lnTo>
                <a:lnTo>
                  <a:pt x="35471" y="10383"/>
                </a:lnTo>
                <a:lnTo>
                  <a:pt x="42837" y="6078"/>
                </a:lnTo>
                <a:lnTo>
                  <a:pt x="50228" y="6294"/>
                </a:lnTo>
                <a:lnTo>
                  <a:pt x="46647" y="2687"/>
                </a:lnTo>
                <a:lnTo>
                  <a:pt x="44272" y="1493"/>
                </a:lnTo>
                <a:lnTo>
                  <a:pt x="32666" y="0"/>
                </a:lnTo>
                <a:lnTo>
                  <a:pt x="22270" y="5713"/>
                </a:lnTo>
                <a:lnTo>
                  <a:pt x="18415" y="111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8" name="object 5058"/>
          <p:cNvSpPr/>
          <p:nvPr/>
        </p:nvSpPr>
        <p:spPr>
          <a:xfrm>
            <a:off x="2906096" y="4341649"/>
            <a:ext cx="50228" cy="28985"/>
          </a:xfrm>
          <a:custGeom>
            <a:avLst/>
            <a:gdLst/>
            <a:ahLst/>
            <a:cxnLst/>
            <a:rect l="l" t="t" r="r" b="b"/>
            <a:pathLst>
              <a:path w="50228" h="28985">
                <a:moveTo>
                  <a:pt x="31775" y="17813"/>
                </a:moveTo>
                <a:lnTo>
                  <a:pt x="35471" y="10383"/>
                </a:lnTo>
                <a:lnTo>
                  <a:pt x="42837" y="6078"/>
                </a:lnTo>
                <a:lnTo>
                  <a:pt x="50228" y="6294"/>
                </a:lnTo>
                <a:lnTo>
                  <a:pt x="48641" y="4325"/>
                </a:lnTo>
                <a:lnTo>
                  <a:pt x="46647" y="2687"/>
                </a:lnTo>
                <a:lnTo>
                  <a:pt x="44272" y="1493"/>
                </a:lnTo>
                <a:lnTo>
                  <a:pt x="32666" y="0"/>
                </a:lnTo>
                <a:lnTo>
                  <a:pt x="22270" y="5713"/>
                </a:lnTo>
                <a:lnTo>
                  <a:pt x="18415" y="11171"/>
                </a:lnTo>
                <a:lnTo>
                  <a:pt x="14719" y="18613"/>
                </a:lnTo>
                <a:lnTo>
                  <a:pt x="7366" y="22905"/>
                </a:lnTo>
                <a:lnTo>
                  <a:pt x="0" y="22728"/>
                </a:lnTo>
                <a:lnTo>
                  <a:pt x="1574" y="24683"/>
                </a:lnTo>
                <a:lnTo>
                  <a:pt x="3581" y="26322"/>
                </a:lnTo>
                <a:lnTo>
                  <a:pt x="5943" y="27503"/>
                </a:lnTo>
                <a:lnTo>
                  <a:pt x="17530" y="28985"/>
                </a:lnTo>
                <a:lnTo>
                  <a:pt x="27928" y="23255"/>
                </a:lnTo>
                <a:lnTo>
                  <a:pt x="31775" y="178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9" name="object 5059"/>
          <p:cNvSpPr/>
          <p:nvPr/>
        </p:nvSpPr>
        <p:spPr>
          <a:xfrm>
            <a:off x="2892719" y="4335009"/>
            <a:ext cx="50215" cy="28998"/>
          </a:xfrm>
          <a:custGeom>
            <a:avLst/>
            <a:gdLst/>
            <a:ahLst/>
            <a:cxnLst/>
            <a:rect l="l" t="t" r="r" b="b"/>
            <a:pathLst>
              <a:path w="50215" h="28998">
                <a:moveTo>
                  <a:pt x="27956" y="23247"/>
                </a:moveTo>
                <a:lnTo>
                  <a:pt x="31788" y="17811"/>
                </a:lnTo>
                <a:lnTo>
                  <a:pt x="35471" y="10369"/>
                </a:lnTo>
                <a:lnTo>
                  <a:pt x="42837" y="6076"/>
                </a:lnTo>
                <a:lnTo>
                  <a:pt x="50215" y="6292"/>
                </a:lnTo>
                <a:lnTo>
                  <a:pt x="46647" y="2672"/>
                </a:lnTo>
                <a:lnTo>
                  <a:pt x="44259" y="1491"/>
                </a:lnTo>
                <a:lnTo>
                  <a:pt x="32667" y="0"/>
                </a:lnTo>
                <a:lnTo>
                  <a:pt x="22276" y="5721"/>
                </a:lnTo>
                <a:lnTo>
                  <a:pt x="18415" y="11194"/>
                </a:lnTo>
                <a:lnTo>
                  <a:pt x="14732" y="18649"/>
                </a:lnTo>
                <a:lnTo>
                  <a:pt x="8145" y="22499"/>
                </a:lnTo>
                <a:lnTo>
                  <a:pt x="8145" y="27825"/>
                </a:lnTo>
                <a:lnTo>
                  <a:pt x="17562" y="28998"/>
                </a:lnTo>
                <a:lnTo>
                  <a:pt x="27956" y="232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0" name="object 5060"/>
          <p:cNvSpPr/>
          <p:nvPr/>
        </p:nvSpPr>
        <p:spPr>
          <a:xfrm>
            <a:off x="2892719" y="4335009"/>
            <a:ext cx="50215" cy="28998"/>
          </a:xfrm>
          <a:custGeom>
            <a:avLst/>
            <a:gdLst/>
            <a:ahLst/>
            <a:cxnLst/>
            <a:rect l="l" t="t" r="r" b="b"/>
            <a:pathLst>
              <a:path w="50215" h="28998">
                <a:moveTo>
                  <a:pt x="27956" y="23247"/>
                </a:moveTo>
                <a:lnTo>
                  <a:pt x="31788" y="17811"/>
                </a:lnTo>
                <a:lnTo>
                  <a:pt x="35471" y="10369"/>
                </a:lnTo>
                <a:lnTo>
                  <a:pt x="42837" y="6076"/>
                </a:lnTo>
                <a:lnTo>
                  <a:pt x="50215" y="6292"/>
                </a:lnTo>
                <a:lnTo>
                  <a:pt x="48641" y="4323"/>
                </a:lnTo>
                <a:lnTo>
                  <a:pt x="46647" y="2672"/>
                </a:lnTo>
                <a:lnTo>
                  <a:pt x="44259" y="1491"/>
                </a:lnTo>
                <a:lnTo>
                  <a:pt x="32667" y="0"/>
                </a:lnTo>
                <a:lnTo>
                  <a:pt x="22276" y="5721"/>
                </a:lnTo>
                <a:lnTo>
                  <a:pt x="18415" y="11194"/>
                </a:lnTo>
                <a:lnTo>
                  <a:pt x="14732" y="18649"/>
                </a:lnTo>
                <a:lnTo>
                  <a:pt x="8145" y="22499"/>
                </a:lnTo>
              </a:path>
              <a:path w="50215" h="28998">
                <a:moveTo>
                  <a:pt x="8145" y="27825"/>
                </a:moveTo>
                <a:lnTo>
                  <a:pt x="17562" y="28998"/>
                </a:lnTo>
                <a:lnTo>
                  <a:pt x="27956" y="232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1" name="object 5061"/>
          <p:cNvSpPr/>
          <p:nvPr/>
        </p:nvSpPr>
        <p:spPr>
          <a:xfrm>
            <a:off x="2879357" y="4328401"/>
            <a:ext cx="50203" cy="29014"/>
          </a:xfrm>
          <a:custGeom>
            <a:avLst/>
            <a:gdLst/>
            <a:ahLst/>
            <a:cxnLst/>
            <a:rect l="l" t="t" r="r" b="b"/>
            <a:pathLst>
              <a:path w="50203" h="29014">
                <a:moveTo>
                  <a:pt x="27937" y="23258"/>
                </a:moveTo>
                <a:lnTo>
                  <a:pt x="31775" y="17808"/>
                </a:lnTo>
                <a:lnTo>
                  <a:pt x="35445" y="10366"/>
                </a:lnTo>
                <a:lnTo>
                  <a:pt x="42811" y="6048"/>
                </a:lnTo>
                <a:lnTo>
                  <a:pt x="50203" y="6251"/>
                </a:lnTo>
                <a:lnTo>
                  <a:pt x="46609" y="2644"/>
                </a:lnTo>
                <a:lnTo>
                  <a:pt x="44234" y="1463"/>
                </a:lnTo>
                <a:lnTo>
                  <a:pt x="32622" y="0"/>
                </a:lnTo>
                <a:lnTo>
                  <a:pt x="22235" y="5741"/>
                </a:lnTo>
                <a:lnTo>
                  <a:pt x="21507" y="6777"/>
                </a:lnTo>
                <a:lnTo>
                  <a:pt x="21507" y="26821"/>
                </a:lnTo>
                <a:lnTo>
                  <a:pt x="27937" y="232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2" name="object 5062"/>
          <p:cNvSpPr/>
          <p:nvPr/>
        </p:nvSpPr>
        <p:spPr>
          <a:xfrm>
            <a:off x="2879357" y="4328401"/>
            <a:ext cx="50203" cy="29014"/>
          </a:xfrm>
          <a:custGeom>
            <a:avLst/>
            <a:gdLst/>
            <a:ahLst/>
            <a:cxnLst/>
            <a:rect l="l" t="t" r="r" b="b"/>
            <a:pathLst>
              <a:path w="50203" h="29014">
                <a:moveTo>
                  <a:pt x="27937" y="23258"/>
                </a:moveTo>
                <a:lnTo>
                  <a:pt x="31775" y="17808"/>
                </a:lnTo>
                <a:lnTo>
                  <a:pt x="35445" y="10366"/>
                </a:lnTo>
                <a:lnTo>
                  <a:pt x="42811" y="6048"/>
                </a:lnTo>
                <a:lnTo>
                  <a:pt x="50203" y="6251"/>
                </a:lnTo>
                <a:lnTo>
                  <a:pt x="48615" y="4283"/>
                </a:lnTo>
                <a:lnTo>
                  <a:pt x="46609" y="2644"/>
                </a:lnTo>
                <a:lnTo>
                  <a:pt x="44234" y="1463"/>
                </a:lnTo>
                <a:lnTo>
                  <a:pt x="32622" y="0"/>
                </a:lnTo>
                <a:lnTo>
                  <a:pt x="22235" y="5741"/>
                </a:lnTo>
                <a:lnTo>
                  <a:pt x="21507" y="6777"/>
                </a:lnTo>
              </a:path>
              <a:path w="50203" h="29014">
                <a:moveTo>
                  <a:pt x="21507" y="26821"/>
                </a:moveTo>
                <a:lnTo>
                  <a:pt x="27937" y="232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3" name="object 5063"/>
          <p:cNvSpPr/>
          <p:nvPr/>
        </p:nvSpPr>
        <p:spPr>
          <a:xfrm>
            <a:off x="2865971" y="4321798"/>
            <a:ext cx="50190" cy="29029"/>
          </a:xfrm>
          <a:custGeom>
            <a:avLst/>
            <a:gdLst/>
            <a:ahLst/>
            <a:cxnLst/>
            <a:rect l="l" t="t" r="r" b="b"/>
            <a:pathLst>
              <a:path w="50190" h="29029">
                <a:moveTo>
                  <a:pt x="35445" y="10361"/>
                </a:moveTo>
                <a:lnTo>
                  <a:pt x="42799" y="6043"/>
                </a:lnTo>
                <a:lnTo>
                  <a:pt x="50190" y="6247"/>
                </a:lnTo>
                <a:lnTo>
                  <a:pt x="46596" y="2640"/>
                </a:lnTo>
                <a:lnTo>
                  <a:pt x="44221" y="1459"/>
                </a:lnTo>
                <a:lnTo>
                  <a:pt x="34893" y="286"/>
                </a:lnTo>
                <a:lnTo>
                  <a:pt x="34893" y="11484"/>
                </a:lnTo>
                <a:lnTo>
                  <a:pt x="35445" y="103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4" name="object 5064"/>
          <p:cNvSpPr/>
          <p:nvPr/>
        </p:nvSpPr>
        <p:spPr>
          <a:xfrm>
            <a:off x="2865971" y="4321798"/>
            <a:ext cx="50190" cy="29029"/>
          </a:xfrm>
          <a:custGeom>
            <a:avLst/>
            <a:gdLst/>
            <a:ahLst/>
            <a:cxnLst/>
            <a:rect l="l" t="t" r="r" b="b"/>
            <a:pathLst>
              <a:path w="50190" h="29029">
                <a:moveTo>
                  <a:pt x="35445" y="10361"/>
                </a:moveTo>
                <a:lnTo>
                  <a:pt x="42799" y="6043"/>
                </a:lnTo>
                <a:lnTo>
                  <a:pt x="50190" y="6247"/>
                </a:lnTo>
                <a:lnTo>
                  <a:pt x="48602" y="4278"/>
                </a:lnTo>
                <a:lnTo>
                  <a:pt x="46596" y="2640"/>
                </a:lnTo>
                <a:lnTo>
                  <a:pt x="44221" y="1459"/>
                </a:lnTo>
                <a:lnTo>
                  <a:pt x="34893" y="286"/>
                </a:lnTo>
              </a:path>
              <a:path w="50190" h="29029">
                <a:moveTo>
                  <a:pt x="34893" y="11484"/>
                </a:moveTo>
                <a:lnTo>
                  <a:pt x="35445" y="1036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5" name="object 5065"/>
          <p:cNvSpPr/>
          <p:nvPr/>
        </p:nvSpPr>
        <p:spPr>
          <a:xfrm>
            <a:off x="2852586" y="4315206"/>
            <a:ext cx="50165" cy="29039"/>
          </a:xfrm>
          <a:custGeom>
            <a:avLst/>
            <a:gdLst/>
            <a:ahLst/>
            <a:cxnLst/>
            <a:rect l="l" t="t" r="r" b="b"/>
            <a:pathLst>
              <a:path w="50165" h="29039">
                <a:moveTo>
                  <a:pt x="48279" y="4329"/>
                </a:moveTo>
                <a:lnTo>
                  <a:pt x="48279" y="6180"/>
                </a:lnTo>
                <a:lnTo>
                  <a:pt x="50165" y="6229"/>
                </a:lnTo>
                <a:lnTo>
                  <a:pt x="48279" y="43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6" name="object 5066"/>
          <p:cNvSpPr/>
          <p:nvPr/>
        </p:nvSpPr>
        <p:spPr>
          <a:xfrm>
            <a:off x="2852586" y="4315206"/>
            <a:ext cx="50165" cy="29039"/>
          </a:xfrm>
          <a:custGeom>
            <a:avLst/>
            <a:gdLst/>
            <a:ahLst/>
            <a:cxnLst/>
            <a:rect l="l" t="t" r="r" b="b"/>
            <a:pathLst>
              <a:path w="50165" h="29039">
                <a:moveTo>
                  <a:pt x="48577" y="4273"/>
                </a:moveTo>
                <a:lnTo>
                  <a:pt x="48279" y="4026"/>
                </a:lnTo>
              </a:path>
              <a:path w="50165" h="29039">
                <a:moveTo>
                  <a:pt x="48279" y="6180"/>
                </a:moveTo>
                <a:lnTo>
                  <a:pt x="50165" y="6229"/>
                </a:lnTo>
                <a:lnTo>
                  <a:pt x="48577" y="427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7" name="object 5067"/>
          <p:cNvSpPr/>
          <p:nvPr/>
        </p:nvSpPr>
        <p:spPr>
          <a:xfrm>
            <a:off x="4903380" y="6977355"/>
            <a:ext cx="31001" cy="57378"/>
          </a:xfrm>
          <a:custGeom>
            <a:avLst/>
            <a:gdLst/>
            <a:ahLst/>
            <a:cxnLst/>
            <a:rect l="l" t="t" r="r" b="b"/>
            <a:pathLst>
              <a:path w="31001" h="57378">
                <a:moveTo>
                  <a:pt x="13483" y="18430"/>
                </a:moveTo>
                <a:lnTo>
                  <a:pt x="10756" y="16032"/>
                </a:lnTo>
                <a:lnTo>
                  <a:pt x="7145" y="1880"/>
                </a:lnTo>
                <a:lnTo>
                  <a:pt x="7102" y="0"/>
                </a:lnTo>
                <a:lnTo>
                  <a:pt x="5045" y="3416"/>
                </a:lnTo>
                <a:lnTo>
                  <a:pt x="3356" y="7340"/>
                </a:lnTo>
                <a:lnTo>
                  <a:pt x="2162" y="11620"/>
                </a:lnTo>
                <a:lnTo>
                  <a:pt x="0" y="26389"/>
                </a:lnTo>
                <a:lnTo>
                  <a:pt x="2496" y="38916"/>
                </a:lnTo>
                <a:lnTo>
                  <a:pt x="9168" y="47076"/>
                </a:lnTo>
                <a:lnTo>
                  <a:pt x="11674" y="48272"/>
                </a:lnTo>
                <a:lnTo>
                  <a:pt x="13483" y="48888"/>
                </a:lnTo>
                <a:lnTo>
                  <a:pt x="13483" y="184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8" name="object 5068"/>
          <p:cNvSpPr/>
          <p:nvPr/>
        </p:nvSpPr>
        <p:spPr>
          <a:xfrm>
            <a:off x="4903380" y="6977355"/>
            <a:ext cx="31001" cy="57378"/>
          </a:xfrm>
          <a:custGeom>
            <a:avLst/>
            <a:gdLst/>
            <a:ahLst/>
            <a:cxnLst/>
            <a:rect l="l" t="t" r="r" b="b"/>
            <a:pathLst>
              <a:path w="31001" h="57378">
                <a:moveTo>
                  <a:pt x="13483" y="18430"/>
                </a:moveTo>
                <a:lnTo>
                  <a:pt x="10756" y="16032"/>
                </a:lnTo>
                <a:lnTo>
                  <a:pt x="7145" y="1880"/>
                </a:lnTo>
                <a:lnTo>
                  <a:pt x="7102" y="0"/>
                </a:lnTo>
                <a:lnTo>
                  <a:pt x="5045" y="3416"/>
                </a:lnTo>
                <a:lnTo>
                  <a:pt x="3356" y="7340"/>
                </a:lnTo>
                <a:lnTo>
                  <a:pt x="2162" y="11620"/>
                </a:lnTo>
                <a:lnTo>
                  <a:pt x="0" y="26389"/>
                </a:lnTo>
                <a:lnTo>
                  <a:pt x="2496" y="38916"/>
                </a:lnTo>
                <a:lnTo>
                  <a:pt x="9168" y="47076"/>
                </a:lnTo>
                <a:lnTo>
                  <a:pt x="11674" y="48272"/>
                </a:lnTo>
                <a:lnTo>
                  <a:pt x="13483" y="4888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9" name="object 5069"/>
          <p:cNvSpPr/>
          <p:nvPr/>
        </p:nvSpPr>
        <p:spPr>
          <a:xfrm>
            <a:off x="4894825" y="7001405"/>
            <a:ext cx="28994" cy="33324"/>
          </a:xfrm>
          <a:custGeom>
            <a:avLst/>
            <a:gdLst/>
            <a:ahLst/>
            <a:cxnLst/>
            <a:rect l="l" t="t" r="r" b="b"/>
            <a:pathLst>
              <a:path w="28994" h="33324">
                <a:moveTo>
                  <a:pt x="22037" y="24828"/>
                </a:moveTo>
                <a:lnTo>
                  <a:pt x="20231" y="24218"/>
                </a:lnTo>
                <a:lnTo>
                  <a:pt x="11759" y="16322"/>
                </a:lnTo>
                <a:lnTo>
                  <a:pt x="8565" y="2407"/>
                </a:lnTo>
                <a:lnTo>
                  <a:pt x="8597" y="0"/>
                </a:lnTo>
                <a:lnTo>
                  <a:pt x="6413" y="3340"/>
                </a:lnTo>
                <a:lnTo>
                  <a:pt x="4571" y="7175"/>
                </a:lnTo>
                <a:lnTo>
                  <a:pt x="3213" y="11404"/>
                </a:lnTo>
                <a:lnTo>
                  <a:pt x="596" y="19151"/>
                </a:lnTo>
                <a:lnTo>
                  <a:pt x="0" y="26860"/>
                </a:lnTo>
                <a:lnTo>
                  <a:pt x="1155" y="33324"/>
                </a:lnTo>
                <a:lnTo>
                  <a:pt x="22037" y="33324"/>
                </a:lnTo>
                <a:lnTo>
                  <a:pt x="22037" y="248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0" name="object 5070"/>
          <p:cNvSpPr/>
          <p:nvPr/>
        </p:nvSpPr>
        <p:spPr>
          <a:xfrm>
            <a:off x="4894825" y="7001405"/>
            <a:ext cx="28994" cy="33324"/>
          </a:xfrm>
          <a:custGeom>
            <a:avLst/>
            <a:gdLst/>
            <a:ahLst/>
            <a:cxnLst/>
            <a:rect l="l" t="t" r="r" b="b"/>
            <a:pathLst>
              <a:path w="28994" h="33324">
                <a:moveTo>
                  <a:pt x="22037" y="24828"/>
                </a:moveTo>
                <a:lnTo>
                  <a:pt x="20231" y="24218"/>
                </a:lnTo>
                <a:lnTo>
                  <a:pt x="11759" y="16322"/>
                </a:lnTo>
                <a:lnTo>
                  <a:pt x="8565" y="2407"/>
                </a:lnTo>
                <a:lnTo>
                  <a:pt x="8597" y="0"/>
                </a:lnTo>
                <a:lnTo>
                  <a:pt x="6413" y="3340"/>
                </a:lnTo>
                <a:lnTo>
                  <a:pt x="4571" y="7175"/>
                </a:lnTo>
                <a:lnTo>
                  <a:pt x="3213" y="11404"/>
                </a:lnTo>
                <a:lnTo>
                  <a:pt x="596" y="19151"/>
                </a:lnTo>
                <a:lnTo>
                  <a:pt x="0" y="26860"/>
                </a:lnTo>
                <a:lnTo>
                  <a:pt x="1155" y="33324"/>
                </a:lnTo>
                <a:lnTo>
                  <a:pt x="22037" y="3332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1" name="object 5071"/>
          <p:cNvSpPr/>
          <p:nvPr/>
        </p:nvSpPr>
        <p:spPr>
          <a:xfrm>
            <a:off x="3800613" y="5896423"/>
            <a:ext cx="1121493" cy="1138300"/>
          </a:xfrm>
          <a:custGeom>
            <a:avLst/>
            <a:gdLst/>
            <a:ahLst/>
            <a:cxnLst/>
            <a:rect l="l" t="t" r="r" b="b"/>
            <a:pathLst>
              <a:path w="1121493" h="1138300">
                <a:moveTo>
                  <a:pt x="1107471" y="1119566"/>
                </a:moveTo>
                <a:lnTo>
                  <a:pt x="1110361" y="1100626"/>
                </a:lnTo>
                <a:lnTo>
                  <a:pt x="1112925" y="1081488"/>
                </a:lnTo>
                <a:lnTo>
                  <a:pt x="1115161" y="1062160"/>
                </a:lnTo>
                <a:lnTo>
                  <a:pt x="1116249" y="1051005"/>
                </a:lnTo>
                <a:lnTo>
                  <a:pt x="1116249" y="829489"/>
                </a:lnTo>
                <a:lnTo>
                  <a:pt x="1110143" y="775626"/>
                </a:lnTo>
                <a:lnTo>
                  <a:pt x="1103599" y="732929"/>
                </a:lnTo>
                <a:lnTo>
                  <a:pt x="1090314" y="665927"/>
                </a:lnTo>
                <a:lnTo>
                  <a:pt x="1073778" y="601022"/>
                </a:lnTo>
                <a:lnTo>
                  <a:pt x="1054169" y="538401"/>
                </a:lnTo>
                <a:lnTo>
                  <a:pt x="1031660" y="478252"/>
                </a:lnTo>
                <a:lnTo>
                  <a:pt x="1006429" y="420762"/>
                </a:lnTo>
                <a:lnTo>
                  <a:pt x="978650" y="366117"/>
                </a:lnTo>
                <a:lnTo>
                  <a:pt x="948500" y="314507"/>
                </a:lnTo>
                <a:lnTo>
                  <a:pt x="916154" y="266117"/>
                </a:lnTo>
                <a:lnTo>
                  <a:pt x="881788" y="221136"/>
                </a:lnTo>
                <a:lnTo>
                  <a:pt x="845578" y="179750"/>
                </a:lnTo>
                <a:lnTo>
                  <a:pt x="807699" y="142147"/>
                </a:lnTo>
                <a:lnTo>
                  <a:pt x="768328" y="108515"/>
                </a:lnTo>
                <a:lnTo>
                  <a:pt x="727639" y="79041"/>
                </a:lnTo>
                <a:lnTo>
                  <a:pt x="685810" y="53911"/>
                </a:lnTo>
                <a:lnTo>
                  <a:pt x="643015" y="33314"/>
                </a:lnTo>
                <a:lnTo>
                  <a:pt x="599430" y="17437"/>
                </a:lnTo>
                <a:lnTo>
                  <a:pt x="555231" y="6468"/>
                </a:lnTo>
                <a:lnTo>
                  <a:pt x="510593" y="593"/>
                </a:lnTo>
                <a:lnTo>
                  <a:pt x="465694" y="0"/>
                </a:lnTo>
                <a:lnTo>
                  <a:pt x="420707" y="4876"/>
                </a:lnTo>
                <a:lnTo>
                  <a:pt x="376647" y="15193"/>
                </a:lnTo>
                <a:lnTo>
                  <a:pt x="334483" y="30641"/>
                </a:lnTo>
                <a:lnTo>
                  <a:pt x="294318" y="50986"/>
                </a:lnTo>
                <a:lnTo>
                  <a:pt x="256256" y="75991"/>
                </a:lnTo>
                <a:lnTo>
                  <a:pt x="220401" y="105423"/>
                </a:lnTo>
                <a:lnTo>
                  <a:pt x="186856" y="139046"/>
                </a:lnTo>
                <a:lnTo>
                  <a:pt x="155726" y="176624"/>
                </a:lnTo>
                <a:lnTo>
                  <a:pt x="127113" y="217923"/>
                </a:lnTo>
                <a:lnTo>
                  <a:pt x="101121" y="262708"/>
                </a:lnTo>
                <a:lnTo>
                  <a:pt x="77855" y="310744"/>
                </a:lnTo>
                <a:lnTo>
                  <a:pt x="57417" y="361796"/>
                </a:lnTo>
                <a:lnTo>
                  <a:pt x="39912" y="415628"/>
                </a:lnTo>
                <a:lnTo>
                  <a:pt x="25442" y="472006"/>
                </a:lnTo>
                <a:lnTo>
                  <a:pt x="14113" y="530694"/>
                </a:lnTo>
                <a:lnTo>
                  <a:pt x="6027" y="591458"/>
                </a:lnTo>
                <a:lnTo>
                  <a:pt x="1288" y="654062"/>
                </a:lnTo>
                <a:lnTo>
                  <a:pt x="0" y="718272"/>
                </a:lnTo>
                <a:lnTo>
                  <a:pt x="2266" y="783852"/>
                </a:lnTo>
                <a:lnTo>
                  <a:pt x="8190" y="850568"/>
                </a:lnTo>
                <a:lnTo>
                  <a:pt x="17876" y="918184"/>
                </a:lnTo>
                <a:lnTo>
                  <a:pt x="25067" y="956761"/>
                </a:lnTo>
                <a:lnTo>
                  <a:pt x="33347" y="994678"/>
                </a:lnTo>
                <a:lnTo>
                  <a:pt x="42685" y="1031901"/>
                </a:lnTo>
                <a:lnTo>
                  <a:pt x="56720" y="1080391"/>
                </a:lnTo>
                <a:lnTo>
                  <a:pt x="72495" y="1127500"/>
                </a:lnTo>
                <a:lnTo>
                  <a:pt x="76423" y="1138300"/>
                </a:lnTo>
                <a:lnTo>
                  <a:pt x="1104259" y="1138300"/>
                </a:lnTo>
                <a:lnTo>
                  <a:pt x="1107471" y="11195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2" name="object 5072"/>
          <p:cNvSpPr/>
          <p:nvPr/>
        </p:nvSpPr>
        <p:spPr>
          <a:xfrm>
            <a:off x="3800613" y="5896423"/>
            <a:ext cx="1121493" cy="1138300"/>
          </a:xfrm>
          <a:custGeom>
            <a:avLst/>
            <a:gdLst/>
            <a:ahLst/>
            <a:cxnLst/>
            <a:rect l="l" t="t" r="r" b="b"/>
            <a:pathLst>
              <a:path w="1121493" h="1138300">
                <a:moveTo>
                  <a:pt x="1107471" y="1119566"/>
                </a:moveTo>
                <a:lnTo>
                  <a:pt x="1110361" y="1100626"/>
                </a:lnTo>
                <a:lnTo>
                  <a:pt x="1112925" y="1081488"/>
                </a:lnTo>
                <a:lnTo>
                  <a:pt x="1115161" y="1062160"/>
                </a:lnTo>
                <a:lnTo>
                  <a:pt x="1116249" y="1051005"/>
                </a:lnTo>
              </a:path>
              <a:path w="1121493" h="1138300">
                <a:moveTo>
                  <a:pt x="1116249" y="829489"/>
                </a:moveTo>
                <a:lnTo>
                  <a:pt x="1110143" y="775626"/>
                </a:lnTo>
                <a:lnTo>
                  <a:pt x="1103599" y="732929"/>
                </a:lnTo>
                <a:lnTo>
                  <a:pt x="1090314" y="665927"/>
                </a:lnTo>
                <a:lnTo>
                  <a:pt x="1073778" y="601022"/>
                </a:lnTo>
                <a:lnTo>
                  <a:pt x="1054169" y="538401"/>
                </a:lnTo>
                <a:lnTo>
                  <a:pt x="1031660" y="478252"/>
                </a:lnTo>
                <a:lnTo>
                  <a:pt x="1006429" y="420762"/>
                </a:lnTo>
                <a:lnTo>
                  <a:pt x="978650" y="366117"/>
                </a:lnTo>
                <a:lnTo>
                  <a:pt x="948500" y="314507"/>
                </a:lnTo>
                <a:lnTo>
                  <a:pt x="916154" y="266117"/>
                </a:lnTo>
                <a:lnTo>
                  <a:pt x="881788" y="221136"/>
                </a:lnTo>
                <a:lnTo>
                  <a:pt x="845578" y="179750"/>
                </a:lnTo>
                <a:lnTo>
                  <a:pt x="807699" y="142147"/>
                </a:lnTo>
                <a:lnTo>
                  <a:pt x="768328" y="108515"/>
                </a:lnTo>
                <a:lnTo>
                  <a:pt x="727639" y="79041"/>
                </a:lnTo>
                <a:lnTo>
                  <a:pt x="685810" y="53911"/>
                </a:lnTo>
                <a:lnTo>
                  <a:pt x="643015" y="33314"/>
                </a:lnTo>
                <a:lnTo>
                  <a:pt x="599430" y="17437"/>
                </a:lnTo>
                <a:lnTo>
                  <a:pt x="555231" y="6468"/>
                </a:lnTo>
                <a:lnTo>
                  <a:pt x="510593" y="593"/>
                </a:lnTo>
                <a:lnTo>
                  <a:pt x="465694" y="0"/>
                </a:lnTo>
                <a:lnTo>
                  <a:pt x="420707" y="4876"/>
                </a:lnTo>
                <a:lnTo>
                  <a:pt x="376647" y="15193"/>
                </a:lnTo>
                <a:lnTo>
                  <a:pt x="334483" y="30641"/>
                </a:lnTo>
                <a:lnTo>
                  <a:pt x="294318" y="50986"/>
                </a:lnTo>
                <a:lnTo>
                  <a:pt x="256256" y="75991"/>
                </a:lnTo>
                <a:lnTo>
                  <a:pt x="220401" y="105423"/>
                </a:lnTo>
                <a:lnTo>
                  <a:pt x="186856" y="139046"/>
                </a:lnTo>
                <a:lnTo>
                  <a:pt x="155726" y="176624"/>
                </a:lnTo>
                <a:lnTo>
                  <a:pt x="127113" y="217923"/>
                </a:lnTo>
                <a:lnTo>
                  <a:pt x="101121" y="262708"/>
                </a:lnTo>
                <a:lnTo>
                  <a:pt x="77855" y="310744"/>
                </a:lnTo>
                <a:lnTo>
                  <a:pt x="57417" y="361796"/>
                </a:lnTo>
                <a:lnTo>
                  <a:pt x="39912" y="415628"/>
                </a:lnTo>
                <a:lnTo>
                  <a:pt x="25442" y="472006"/>
                </a:lnTo>
                <a:lnTo>
                  <a:pt x="14113" y="530694"/>
                </a:lnTo>
                <a:lnTo>
                  <a:pt x="6027" y="591458"/>
                </a:lnTo>
                <a:lnTo>
                  <a:pt x="1288" y="654062"/>
                </a:lnTo>
                <a:lnTo>
                  <a:pt x="0" y="718272"/>
                </a:lnTo>
                <a:lnTo>
                  <a:pt x="2266" y="783852"/>
                </a:lnTo>
                <a:lnTo>
                  <a:pt x="8190" y="850568"/>
                </a:lnTo>
                <a:lnTo>
                  <a:pt x="17876" y="918184"/>
                </a:lnTo>
                <a:lnTo>
                  <a:pt x="25067" y="956761"/>
                </a:lnTo>
                <a:lnTo>
                  <a:pt x="33347" y="994678"/>
                </a:lnTo>
                <a:lnTo>
                  <a:pt x="42685" y="1031901"/>
                </a:lnTo>
                <a:lnTo>
                  <a:pt x="56720" y="1080391"/>
                </a:lnTo>
                <a:lnTo>
                  <a:pt x="72495" y="1127500"/>
                </a:lnTo>
                <a:lnTo>
                  <a:pt x="76423" y="1138300"/>
                </a:lnTo>
                <a:lnTo>
                  <a:pt x="1104259" y="1138300"/>
                </a:lnTo>
                <a:lnTo>
                  <a:pt x="1107471" y="11195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3" name="object 5073"/>
          <p:cNvSpPr/>
          <p:nvPr/>
        </p:nvSpPr>
        <p:spPr>
          <a:xfrm>
            <a:off x="3780758" y="5898417"/>
            <a:ext cx="1121498" cy="1136306"/>
          </a:xfrm>
          <a:custGeom>
            <a:avLst/>
            <a:gdLst/>
            <a:ahLst/>
            <a:cxnLst/>
            <a:rect l="l" t="t" r="r" b="b"/>
            <a:pathLst>
              <a:path w="1121498" h="1136306">
                <a:moveTo>
                  <a:pt x="75699" y="1136306"/>
                </a:moveTo>
                <a:lnTo>
                  <a:pt x="1104640" y="1136306"/>
                </a:lnTo>
                <a:lnTo>
                  <a:pt x="1107799" y="1117651"/>
                </a:lnTo>
                <a:lnTo>
                  <a:pt x="1113156" y="1079741"/>
                </a:lnTo>
                <a:lnTo>
                  <a:pt x="1117213" y="1041078"/>
                </a:lnTo>
                <a:lnTo>
                  <a:pt x="1119944" y="1001719"/>
                </a:lnTo>
                <a:lnTo>
                  <a:pt x="1121323" y="961723"/>
                </a:lnTo>
                <a:lnTo>
                  <a:pt x="1121498" y="941504"/>
                </a:lnTo>
                <a:lnTo>
                  <a:pt x="1121325" y="921147"/>
                </a:lnTo>
                <a:lnTo>
                  <a:pt x="1119924" y="880049"/>
                </a:lnTo>
                <a:lnTo>
                  <a:pt x="1117094" y="838487"/>
                </a:lnTo>
                <a:lnTo>
                  <a:pt x="1112809" y="796518"/>
                </a:lnTo>
                <a:lnTo>
                  <a:pt x="1107044" y="754200"/>
                </a:lnTo>
                <a:lnTo>
                  <a:pt x="1090314" y="665927"/>
                </a:lnTo>
                <a:lnTo>
                  <a:pt x="1073778" y="601022"/>
                </a:lnTo>
                <a:lnTo>
                  <a:pt x="1054168" y="538401"/>
                </a:lnTo>
                <a:lnTo>
                  <a:pt x="1031659" y="478252"/>
                </a:lnTo>
                <a:lnTo>
                  <a:pt x="1006427" y="420762"/>
                </a:lnTo>
                <a:lnTo>
                  <a:pt x="978648" y="366117"/>
                </a:lnTo>
                <a:lnTo>
                  <a:pt x="948497" y="314507"/>
                </a:lnTo>
                <a:lnTo>
                  <a:pt x="916150" y="266117"/>
                </a:lnTo>
                <a:lnTo>
                  <a:pt x="881784" y="221136"/>
                </a:lnTo>
                <a:lnTo>
                  <a:pt x="845573" y="179750"/>
                </a:lnTo>
                <a:lnTo>
                  <a:pt x="807694" y="142147"/>
                </a:lnTo>
                <a:lnTo>
                  <a:pt x="768322" y="108515"/>
                </a:lnTo>
                <a:lnTo>
                  <a:pt x="727634" y="79041"/>
                </a:lnTo>
                <a:lnTo>
                  <a:pt x="685804" y="53911"/>
                </a:lnTo>
                <a:lnTo>
                  <a:pt x="643009" y="33314"/>
                </a:lnTo>
                <a:lnTo>
                  <a:pt x="599425" y="17437"/>
                </a:lnTo>
                <a:lnTo>
                  <a:pt x="555227" y="6468"/>
                </a:lnTo>
                <a:lnTo>
                  <a:pt x="510590" y="593"/>
                </a:lnTo>
                <a:lnTo>
                  <a:pt x="465692" y="0"/>
                </a:lnTo>
                <a:lnTo>
                  <a:pt x="420707" y="4876"/>
                </a:lnTo>
                <a:lnTo>
                  <a:pt x="376647" y="15193"/>
                </a:lnTo>
                <a:lnTo>
                  <a:pt x="334483" y="30641"/>
                </a:lnTo>
                <a:lnTo>
                  <a:pt x="294318" y="50986"/>
                </a:lnTo>
                <a:lnTo>
                  <a:pt x="256256" y="75991"/>
                </a:lnTo>
                <a:lnTo>
                  <a:pt x="220401" y="105423"/>
                </a:lnTo>
                <a:lnTo>
                  <a:pt x="186856" y="139046"/>
                </a:lnTo>
                <a:lnTo>
                  <a:pt x="155726" y="176624"/>
                </a:lnTo>
                <a:lnTo>
                  <a:pt x="127113" y="217923"/>
                </a:lnTo>
                <a:lnTo>
                  <a:pt x="101121" y="262708"/>
                </a:lnTo>
                <a:lnTo>
                  <a:pt x="77855" y="310744"/>
                </a:lnTo>
                <a:lnTo>
                  <a:pt x="57417" y="361796"/>
                </a:lnTo>
                <a:lnTo>
                  <a:pt x="39912" y="415628"/>
                </a:lnTo>
                <a:lnTo>
                  <a:pt x="25442" y="472006"/>
                </a:lnTo>
                <a:lnTo>
                  <a:pt x="14113" y="530694"/>
                </a:lnTo>
                <a:lnTo>
                  <a:pt x="6027" y="591458"/>
                </a:lnTo>
                <a:lnTo>
                  <a:pt x="1288" y="654062"/>
                </a:lnTo>
                <a:lnTo>
                  <a:pt x="0" y="718272"/>
                </a:lnTo>
                <a:lnTo>
                  <a:pt x="2266" y="783852"/>
                </a:lnTo>
                <a:lnTo>
                  <a:pt x="8190" y="850568"/>
                </a:lnTo>
                <a:lnTo>
                  <a:pt x="17876" y="918184"/>
                </a:lnTo>
                <a:lnTo>
                  <a:pt x="25065" y="956750"/>
                </a:lnTo>
                <a:lnTo>
                  <a:pt x="33345" y="994655"/>
                </a:lnTo>
                <a:lnTo>
                  <a:pt x="42681" y="1031864"/>
                </a:lnTo>
                <a:lnTo>
                  <a:pt x="53039" y="1068343"/>
                </a:lnTo>
                <a:lnTo>
                  <a:pt x="68379" y="1115787"/>
                </a:lnTo>
                <a:lnTo>
                  <a:pt x="75699" y="11363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4" name="object 5074"/>
          <p:cNvSpPr/>
          <p:nvPr/>
        </p:nvSpPr>
        <p:spPr>
          <a:xfrm>
            <a:off x="3780758" y="5898417"/>
            <a:ext cx="1121498" cy="1136306"/>
          </a:xfrm>
          <a:custGeom>
            <a:avLst/>
            <a:gdLst/>
            <a:ahLst/>
            <a:cxnLst/>
            <a:rect l="l" t="t" r="r" b="b"/>
            <a:pathLst>
              <a:path w="1121498" h="1136306">
                <a:moveTo>
                  <a:pt x="75699" y="1136306"/>
                </a:moveTo>
                <a:lnTo>
                  <a:pt x="1104640" y="1136306"/>
                </a:lnTo>
                <a:lnTo>
                  <a:pt x="1107799" y="1117651"/>
                </a:lnTo>
                <a:lnTo>
                  <a:pt x="1113156" y="1079741"/>
                </a:lnTo>
                <a:lnTo>
                  <a:pt x="1117213" y="1041078"/>
                </a:lnTo>
                <a:lnTo>
                  <a:pt x="1119944" y="1001719"/>
                </a:lnTo>
                <a:lnTo>
                  <a:pt x="1121323" y="961723"/>
                </a:lnTo>
                <a:lnTo>
                  <a:pt x="1121498" y="941504"/>
                </a:lnTo>
                <a:lnTo>
                  <a:pt x="1121325" y="921147"/>
                </a:lnTo>
                <a:lnTo>
                  <a:pt x="1119924" y="880049"/>
                </a:lnTo>
                <a:lnTo>
                  <a:pt x="1117094" y="838487"/>
                </a:lnTo>
                <a:lnTo>
                  <a:pt x="1112809" y="796518"/>
                </a:lnTo>
                <a:lnTo>
                  <a:pt x="1107044" y="754200"/>
                </a:lnTo>
                <a:lnTo>
                  <a:pt x="1090314" y="665927"/>
                </a:lnTo>
                <a:lnTo>
                  <a:pt x="1073778" y="601022"/>
                </a:lnTo>
                <a:lnTo>
                  <a:pt x="1054168" y="538401"/>
                </a:lnTo>
                <a:lnTo>
                  <a:pt x="1031659" y="478252"/>
                </a:lnTo>
                <a:lnTo>
                  <a:pt x="1006427" y="420762"/>
                </a:lnTo>
                <a:lnTo>
                  <a:pt x="978648" y="366117"/>
                </a:lnTo>
                <a:lnTo>
                  <a:pt x="948497" y="314507"/>
                </a:lnTo>
                <a:lnTo>
                  <a:pt x="916150" y="266117"/>
                </a:lnTo>
                <a:lnTo>
                  <a:pt x="881784" y="221136"/>
                </a:lnTo>
                <a:lnTo>
                  <a:pt x="845573" y="179750"/>
                </a:lnTo>
                <a:lnTo>
                  <a:pt x="807694" y="142147"/>
                </a:lnTo>
                <a:lnTo>
                  <a:pt x="768322" y="108515"/>
                </a:lnTo>
                <a:lnTo>
                  <a:pt x="727634" y="79041"/>
                </a:lnTo>
                <a:lnTo>
                  <a:pt x="685804" y="53911"/>
                </a:lnTo>
                <a:lnTo>
                  <a:pt x="643009" y="33314"/>
                </a:lnTo>
                <a:lnTo>
                  <a:pt x="599425" y="17437"/>
                </a:lnTo>
                <a:lnTo>
                  <a:pt x="555227" y="6468"/>
                </a:lnTo>
                <a:lnTo>
                  <a:pt x="510590" y="593"/>
                </a:lnTo>
                <a:lnTo>
                  <a:pt x="465692" y="0"/>
                </a:lnTo>
                <a:lnTo>
                  <a:pt x="420707" y="4876"/>
                </a:lnTo>
                <a:lnTo>
                  <a:pt x="376647" y="15193"/>
                </a:lnTo>
                <a:lnTo>
                  <a:pt x="334483" y="30641"/>
                </a:lnTo>
                <a:lnTo>
                  <a:pt x="294318" y="50986"/>
                </a:lnTo>
                <a:lnTo>
                  <a:pt x="256256" y="75991"/>
                </a:lnTo>
                <a:lnTo>
                  <a:pt x="220401" y="105423"/>
                </a:lnTo>
                <a:lnTo>
                  <a:pt x="186856" y="139046"/>
                </a:lnTo>
                <a:lnTo>
                  <a:pt x="155726" y="176624"/>
                </a:lnTo>
                <a:lnTo>
                  <a:pt x="127113" y="217923"/>
                </a:lnTo>
                <a:lnTo>
                  <a:pt x="101121" y="262708"/>
                </a:lnTo>
                <a:lnTo>
                  <a:pt x="77855" y="310744"/>
                </a:lnTo>
                <a:lnTo>
                  <a:pt x="57417" y="361796"/>
                </a:lnTo>
                <a:lnTo>
                  <a:pt x="39912" y="415628"/>
                </a:lnTo>
                <a:lnTo>
                  <a:pt x="25442" y="472006"/>
                </a:lnTo>
                <a:lnTo>
                  <a:pt x="14113" y="530694"/>
                </a:lnTo>
                <a:lnTo>
                  <a:pt x="6027" y="591458"/>
                </a:lnTo>
                <a:lnTo>
                  <a:pt x="1288" y="654062"/>
                </a:lnTo>
                <a:lnTo>
                  <a:pt x="0" y="718272"/>
                </a:lnTo>
                <a:lnTo>
                  <a:pt x="2266" y="783852"/>
                </a:lnTo>
                <a:lnTo>
                  <a:pt x="8190" y="850568"/>
                </a:lnTo>
                <a:lnTo>
                  <a:pt x="17876" y="918184"/>
                </a:lnTo>
                <a:lnTo>
                  <a:pt x="25065" y="956750"/>
                </a:lnTo>
                <a:lnTo>
                  <a:pt x="33345" y="994655"/>
                </a:lnTo>
                <a:lnTo>
                  <a:pt x="42681" y="1031864"/>
                </a:lnTo>
                <a:lnTo>
                  <a:pt x="53039" y="1068343"/>
                </a:lnTo>
                <a:lnTo>
                  <a:pt x="68379" y="1115787"/>
                </a:lnTo>
                <a:lnTo>
                  <a:pt x="75699" y="11363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5" name="object 5075"/>
          <p:cNvSpPr/>
          <p:nvPr/>
        </p:nvSpPr>
        <p:spPr>
          <a:xfrm>
            <a:off x="3800575" y="5927609"/>
            <a:ext cx="1081819" cy="1107115"/>
          </a:xfrm>
          <a:custGeom>
            <a:avLst/>
            <a:gdLst/>
            <a:ahLst/>
            <a:cxnLst/>
            <a:rect l="l" t="t" r="r" b="b"/>
            <a:pathLst>
              <a:path w="1081819" h="1107115">
                <a:moveTo>
                  <a:pt x="77150" y="1107115"/>
                </a:moveTo>
                <a:lnTo>
                  <a:pt x="1063521" y="1107115"/>
                </a:lnTo>
                <a:lnTo>
                  <a:pt x="1066852" y="1088688"/>
                </a:lnTo>
                <a:lnTo>
                  <a:pt x="1072537" y="1051207"/>
                </a:lnTo>
                <a:lnTo>
                  <a:pt x="1076897" y="1012940"/>
                </a:lnTo>
                <a:lnTo>
                  <a:pt x="1079904" y="973947"/>
                </a:lnTo>
                <a:lnTo>
                  <a:pt x="1081531" y="934291"/>
                </a:lnTo>
                <a:lnTo>
                  <a:pt x="1081819" y="914232"/>
                </a:lnTo>
                <a:lnTo>
                  <a:pt x="1081751" y="894030"/>
                </a:lnTo>
                <a:lnTo>
                  <a:pt x="1080536" y="853226"/>
                </a:lnTo>
                <a:lnTo>
                  <a:pt x="1077859" y="811940"/>
                </a:lnTo>
                <a:lnTo>
                  <a:pt x="1073692" y="770233"/>
                </a:lnTo>
                <a:lnTo>
                  <a:pt x="1068008" y="728165"/>
                </a:lnTo>
                <a:lnTo>
                  <a:pt x="1051772" y="642382"/>
                </a:lnTo>
                <a:lnTo>
                  <a:pt x="1035821" y="579772"/>
                </a:lnTo>
                <a:lnTo>
                  <a:pt x="1016904" y="519365"/>
                </a:lnTo>
                <a:lnTo>
                  <a:pt x="995191" y="461342"/>
                </a:lnTo>
                <a:lnTo>
                  <a:pt x="970851" y="405885"/>
                </a:lnTo>
                <a:lnTo>
                  <a:pt x="944054" y="353172"/>
                </a:lnTo>
                <a:lnTo>
                  <a:pt x="914969" y="303386"/>
                </a:lnTo>
                <a:lnTo>
                  <a:pt x="883767" y="256707"/>
                </a:lnTo>
                <a:lnTo>
                  <a:pt x="850616" y="213316"/>
                </a:lnTo>
                <a:lnTo>
                  <a:pt x="815686" y="173393"/>
                </a:lnTo>
                <a:lnTo>
                  <a:pt x="779146" y="137120"/>
                </a:lnTo>
                <a:lnTo>
                  <a:pt x="741167" y="104677"/>
                </a:lnTo>
                <a:lnTo>
                  <a:pt x="701917" y="76244"/>
                </a:lnTo>
                <a:lnTo>
                  <a:pt x="661566" y="52004"/>
                </a:lnTo>
                <a:lnTo>
                  <a:pt x="620284" y="32135"/>
                </a:lnTo>
                <a:lnTo>
                  <a:pt x="578241" y="16820"/>
                </a:lnTo>
                <a:lnTo>
                  <a:pt x="535605" y="6238"/>
                </a:lnTo>
                <a:lnTo>
                  <a:pt x="492546" y="571"/>
                </a:lnTo>
                <a:lnTo>
                  <a:pt x="449235" y="0"/>
                </a:lnTo>
                <a:lnTo>
                  <a:pt x="405839" y="4704"/>
                </a:lnTo>
                <a:lnTo>
                  <a:pt x="363338" y="14657"/>
                </a:lnTo>
                <a:lnTo>
                  <a:pt x="322664" y="29560"/>
                </a:lnTo>
                <a:lnTo>
                  <a:pt x="283919" y="49185"/>
                </a:lnTo>
                <a:lnTo>
                  <a:pt x="247203" y="73307"/>
                </a:lnTo>
                <a:lnTo>
                  <a:pt x="212615" y="101698"/>
                </a:lnTo>
                <a:lnTo>
                  <a:pt x="180256" y="134132"/>
                </a:lnTo>
                <a:lnTo>
                  <a:pt x="150226" y="170381"/>
                </a:lnTo>
                <a:lnTo>
                  <a:pt x="122624" y="210220"/>
                </a:lnTo>
                <a:lnTo>
                  <a:pt x="97550" y="253421"/>
                </a:lnTo>
                <a:lnTo>
                  <a:pt x="75106" y="299758"/>
                </a:lnTo>
                <a:lnTo>
                  <a:pt x="55390" y="349004"/>
                </a:lnTo>
                <a:lnTo>
                  <a:pt x="38503" y="400933"/>
                </a:lnTo>
                <a:lnTo>
                  <a:pt x="24544" y="455317"/>
                </a:lnTo>
                <a:lnTo>
                  <a:pt x="13615" y="511929"/>
                </a:lnTo>
                <a:lnTo>
                  <a:pt x="5814" y="570544"/>
                </a:lnTo>
                <a:lnTo>
                  <a:pt x="1242" y="630935"/>
                </a:lnTo>
                <a:lnTo>
                  <a:pt x="0" y="692874"/>
                </a:lnTo>
                <a:lnTo>
                  <a:pt x="2186" y="756135"/>
                </a:lnTo>
                <a:lnTo>
                  <a:pt x="7901" y="820491"/>
                </a:lnTo>
                <a:lnTo>
                  <a:pt x="17245" y="885716"/>
                </a:lnTo>
                <a:lnTo>
                  <a:pt x="24476" y="924350"/>
                </a:lnTo>
                <a:lnTo>
                  <a:pt x="32841" y="962294"/>
                </a:lnTo>
                <a:lnTo>
                  <a:pt x="42302" y="999510"/>
                </a:lnTo>
                <a:lnTo>
                  <a:pt x="52822" y="1035962"/>
                </a:lnTo>
                <a:lnTo>
                  <a:pt x="64364" y="1071614"/>
                </a:lnTo>
                <a:lnTo>
                  <a:pt x="76891" y="1106429"/>
                </a:lnTo>
                <a:lnTo>
                  <a:pt x="77150" y="11071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6" name="object 5076"/>
          <p:cNvSpPr/>
          <p:nvPr/>
        </p:nvSpPr>
        <p:spPr>
          <a:xfrm>
            <a:off x="3800575" y="5927609"/>
            <a:ext cx="1081819" cy="1107115"/>
          </a:xfrm>
          <a:custGeom>
            <a:avLst/>
            <a:gdLst/>
            <a:ahLst/>
            <a:cxnLst/>
            <a:rect l="l" t="t" r="r" b="b"/>
            <a:pathLst>
              <a:path w="1081819" h="1107115">
                <a:moveTo>
                  <a:pt x="77150" y="1107115"/>
                </a:moveTo>
                <a:lnTo>
                  <a:pt x="1063521" y="1107115"/>
                </a:lnTo>
                <a:lnTo>
                  <a:pt x="1066852" y="1088688"/>
                </a:lnTo>
                <a:lnTo>
                  <a:pt x="1072537" y="1051207"/>
                </a:lnTo>
                <a:lnTo>
                  <a:pt x="1076897" y="1012940"/>
                </a:lnTo>
                <a:lnTo>
                  <a:pt x="1079904" y="973947"/>
                </a:lnTo>
                <a:lnTo>
                  <a:pt x="1081531" y="934291"/>
                </a:lnTo>
                <a:lnTo>
                  <a:pt x="1081819" y="914232"/>
                </a:lnTo>
                <a:lnTo>
                  <a:pt x="1081751" y="894030"/>
                </a:lnTo>
                <a:lnTo>
                  <a:pt x="1080536" y="853226"/>
                </a:lnTo>
                <a:lnTo>
                  <a:pt x="1077859" y="811940"/>
                </a:lnTo>
                <a:lnTo>
                  <a:pt x="1073692" y="770233"/>
                </a:lnTo>
                <a:lnTo>
                  <a:pt x="1068008" y="728165"/>
                </a:lnTo>
                <a:lnTo>
                  <a:pt x="1051772" y="642382"/>
                </a:lnTo>
                <a:lnTo>
                  <a:pt x="1035821" y="579772"/>
                </a:lnTo>
                <a:lnTo>
                  <a:pt x="1016904" y="519365"/>
                </a:lnTo>
                <a:lnTo>
                  <a:pt x="995191" y="461342"/>
                </a:lnTo>
                <a:lnTo>
                  <a:pt x="970851" y="405885"/>
                </a:lnTo>
                <a:lnTo>
                  <a:pt x="944054" y="353172"/>
                </a:lnTo>
                <a:lnTo>
                  <a:pt x="914969" y="303386"/>
                </a:lnTo>
                <a:lnTo>
                  <a:pt x="883767" y="256707"/>
                </a:lnTo>
                <a:lnTo>
                  <a:pt x="850616" y="213316"/>
                </a:lnTo>
                <a:lnTo>
                  <a:pt x="815686" y="173393"/>
                </a:lnTo>
                <a:lnTo>
                  <a:pt x="779146" y="137120"/>
                </a:lnTo>
                <a:lnTo>
                  <a:pt x="741167" y="104677"/>
                </a:lnTo>
                <a:lnTo>
                  <a:pt x="701917" y="76244"/>
                </a:lnTo>
                <a:lnTo>
                  <a:pt x="661566" y="52004"/>
                </a:lnTo>
                <a:lnTo>
                  <a:pt x="620284" y="32135"/>
                </a:lnTo>
                <a:lnTo>
                  <a:pt x="578241" y="16820"/>
                </a:lnTo>
                <a:lnTo>
                  <a:pt x="535605" y="6238"/>
                </a:lnTo>
                <a:lnTo>
                  <a:pt x="492546" y="571"/>
                </a:lnTo>
                <a:lnTo>
                  <a:pt x="449235" y="0"/>
                </a:lnTo>
                <a:lnTo>
                  <a:pt x="405839" y="4704"/>
                </a:lnTo>
                <a:lnTo>
                  <a:pt x="363338" y="14657"/>
                </a:lnTo>
                <a:lnTo>
                  <a:pt x="322664" y="29560"/>
                </a:lnTo>
                <a:lnTo>
                  <a:pt x="283919" y="49185"/>
                </a:lnTo>
                <a:lnTo>
                  <a:pt x="247203" y="73307"/>
                </a:lnTo>
                <a:lnTo>
                  <a:pt x="212615" y="101698"/>
                </a:lnTo>
                <a:lnTo>
                  <a:pt x="180256" y="134132"/>
                </a:lnTo>
                <a:lnTo>
                  <a:pt x="150226" y="170381"/>
                </a:lnTo>
                <a:lnTo>
                  <a:pt x="122624" y="210220"/>
                </a:lnTo>
                <a:lnTo>
                  <a:pt x="97550" y="253421"/>
                </a:lnTo>
                <a:lnTo>
                  <a:pt x="75106" y="299758"/>
                </a:lnTo>
                <a:lnTo>
                  <a:pt x="55390" y="349004"/>
                </a:lnTo>
                <a:lnTo>
                  <a:pt x="38503" y="400933"/>
                </a:lnTo>
                <a:lnTo>
                  <a:pt x="24544" y="455317"/>
                </a:lnTo>
                <a:lnTo>
                  <a:pt x="13615" y="511929"/>
                </a:lnTo>
                <a:lnTo>
                  <a:pt x="5814" y="570544"/>
                </a:lnTo>
                <a:lnTo>
                  <a:pt x="1242" y="630935"/>
                </a:lnTo>
                <a:lnTo>
                  <a:pt x="0" y="692874"/>
                </a:lnTo>
                <a:lnTo>
                  <a:pt x="2186" y="756135"/>
                </a:lnTo>
                <a:lnTo>
                  <a:pt x="7901" y="820491"/>
                </a:lnTo>
                <a:lnTo>
                  <a:pt x="17245" y="885716"/>
                </a:lnTo>
                <a:lnTo>
                  <a:pt x="24476" y="924350"/>
                </a:lnTo>
                <a:lnTo>
                  <a:pt x="32841" y="962294"/>
                </a:lnTo>
                <a:lnTo>
                  <a:pt x="42302" y="999510"/>
                </a:lnTo>
                <a:lnTo>
                  <a:pt x="52822" y="1035962"/>
                </a:lnTo>
                <a:lnTo>
                  <a:pt x="64364" y="1071614"/>
                </a:lnTo>
                <a:lnTo>
                  <a:pt x="76891" y="1106429"/>
                </a:lnTo>
                <a:lnTo>
                  <a:pt x="77150" y="11071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7" name="object 5077"/>
          <p:cNvSpPr/>
          <p:nvPr/>
        </p:nvSpPr>
        <p:spPr>
          <a:xfrm>
            <a:off x="3951361" y="6059430"/>
            <a:ext cx="890052" cy="975295"/>
          </a:xfrm>
          <a:custGeom>
            <a:avLst/>
            <a:gdLst/>
            <a:ahLst/>
            <a:cxnLst/>
            <a:rect l="l" t="t" r="r" b="b"/>
            <a:pathLst>
              <a:path w="890052" h="975295">
                <a:moveTo>
                  <a:pt x="90775" y="975295"/>
                </a:moveTo>
                <a:lnTo>
                  <a:pt x="859836" y="975295"/>
                </a:lnTo>
                <a:lnTo>
                  <a:pt x="864539" y="957800"/>
                </a:lnTo>
                <a:lnTo>
                  <a:pt x="872800" y="921928"/>
                </a:lnTo>
                <a:lnTo>
                  <a:pt x="879498" y="884953"/>
                </a:lnTo>
                <a:lnTo>
                  <a:pt x="884593" y="846967"/>
                </a:lnTo>
                <a:lnTo>
                  <a:pt x="888044" y="808059"/>
                </a:lnTo>
                <a:lnTo>
                  <a:pt x="889812" y="768322"/>
                </a:lnTo>
                <a:lnTo>
                  <a:pt x="890052" y="748170"/>
                </a:lnTo>
                <a:lnTo>
                  <a:pt x="889856" y="727846"/>
                </a:lnTo>
                <a:lnTo>
                  <a:pt x="888136" y="686721"/>
                </a:lnTo>
                <a:lnTo>
                  <a:pt x="884611" y="645039"/>
                </a:lnTo>
                <a:lnTo>
                  <a:pt x="879240" y="602891"/>
                </a:lnTo>
                <a:lnTo>
                  <a:pt x="865308" y="528496"/>
                </a:lnTo>
                <a:lnTo>
                  <a:pt x="852185" y="476985"/>
                </a:lnTo>
                <a:lnTo>
                  <a:pt x="836622" y="427287"/>
                </a:lnTo>
                <a:lnTo>
                  <a:pt x="818759" y="379550"/>
                </a:lnTo>
                <a:lnTo>
                  <a:pt x="798735" y="333924"/>
                </a:lnTo>
                <a:lnTo>
                  <a:pt x="776689" y="290556"/>
                </a:lnTo>
                <a:lnTo>
                  <a:pt x="752761" y="249596"/>
                </a:lnTo>
                <a:lnTo>
                  <a:pt x="727090" y="211192"/>
                </a:lnTo>
                <a:lnTo>
                  <a:pt x="699816" y="175493"/>
                </a:lnTo>
                <a:lnTo>
                  <a:pt x="671079" y="142648"/>
                </a:lnTo>
                <a:lnTo>
                  <a:pt x="641018" y="112805"/>
                </a:lnTo>
                <a:lnTo>
                  <a:pt x="609771" y="86114"/>
                </a:lnTo>
                <a:lnTo>
                  <a:pt x="577480" y="62722"/>
                </a:lnTo>
                <a:lnTo>
                  <a:pt x="544283" y="42779"/>
                </a:lnTo>
                <a:lnTo>
                  <a:pt x="510319" y="26434"/>
                </a:lnTo>
                <a:lnTo>
                  <a:pt x="475729" y="13834"/>
                </a:lnTo>
                <a:lnTo>
                  <a:pt x="440652" y="5129"/>
                </a:lnTo>
                <a:lnTo>
                  <a:pt x="405227" y="468"/>
                </a:lnTo>
                <a:lnTo>
                  <a:pt x="369593" y="0"/>
                </a:lnTo>
                <a:lnTo>
                  <a:pt x="333891" y="3872"/>
                </a:lnTo>
                <a:lnTo>
                  <a:pt x="298924" y="12058"/>
                </a:lnTo>
                <a:lnTo>
                  <a:pt x="265461" y="24318"/>
                </a:lnTo>
                <a:lnTo>
                  <a:pt x="233585" y="40463"/>
                </a:lnTo>
                <a:lnTo>
                  <a:pt x="203378" y="60307"/>
                </a:lnTo>
                <a:lnTo>
                  <a:pt x="174923" y="83665"/>
                </a:lnTo>
                <a:lnTo>
                  <a:pt x="148301" y="110348"/>
                </a:lnTo>
                <a:lnTo>
                  <a:pt x="123594" y="140171"/>
                </a:lnTo>
                <a:lnTo>
                  <a:pt x="100886" y="172947"/>
                </a:lnTo>
                <a:lnTo>
                  <a:pt x="80259" y="208490"/>
                </a:lnTo>
                <a:lnTo>
                  <a:pt x="61793" y="246613"/>
                </a:lnTo>
                <a:lnTo>
                  <a:pt x="45573" y="287129"/>
                </a:lnTo>
                <a:lnTo>
                  <a:pt x="31680" y="329852"/>
                </a:lnTo>
                <a:lnTo>
                  <a:pt x="20196" y="374596"/>
                </a:lnTo>
                <a:lnTo>
                  <a:pt x="11204" y="421173"/>
                </a:lnTo>
                <a:lnTo>
                  <a:pt x="4785" y="469398"/>
                </a:lnTo>
                <a:lnTo>
                  <a:pt x="1023" y="519083"/>
                </a:lnTo>
                <a:lnTo>
                  <a:pt x="0" y="570042"/>
                </a:lnTo>
                <a:lnTo>
                  <a:pt x="1796" y="622089"/>
                </a:lnTo>
                <a:lnTo>
                  <a:pt x="6496" y="675037"/>
                </a:lnTo>
                <a:lnTo>
                  <a:pt x="14181" y="728699"/>
                </a:lnTo>
                <a:lnTo>
                  <a:pt x="21803" y="768528"/>
                </a:lnTo>
                <a:lnTo>
                  <a:pt x="30881" y="807451"/>
                </a:lnTo>
                <a:lnTo>
                  <a:pt x="41356" y="845405"/>
                </a:lnTo>
                <a:lnTo>
                  <a:pt x="53170" y="882330"/>
                </a:lnTo>
                <a:lnTo>
                  <a:pt x="66264" y="918163"/>
                </a:lnTo>
                <a:lnTo>
                  <a:pt x="80581" y="952845"/>
                </a:lnTo>
                <a:lnTo>
                  <a:pt x="90775" y="9752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8" name="object 5078"/>
          <p:cNvSpPr/>
          <p:nvPr/>
        </p:nvSpPr>
        <p:spPr>
          <a:xfrm>
            <a:off x="3951361" y="6059430"/>
            <a:ext cx="890052" cy="975295"/>
          </a:xfrm>
          <a:custGeom>
            <a:avLst/>
            <a:gdLst/>
            <a:ahLst/>
            <a:cxnLst/>
            <a:rect l="l" t="t" r="r" b="b"/>
            <a:pathLst>
              <a:path w="890052" h="975295">
                <a:moveTo>
                  <a:pt x="90775" y="975295"/>
                </a:moveTo>
                <a:lnTo>
                  <a:pt x="859836" y="975295"/>
                </a:lnTo>
                <a:lnTo>
                  <a:pt x="864539" y="957800"/>
                </a:lnTo>
                <a:lnTo>
                  <a:pt x="872800" y="921928"/>
                </a:lnTo>
                <a:lnTo>
                  <a:pt x="879498" y="884953"/>
                </a:lnTo>
                <a:lnTo>
                  <a:pt x="884593" y="846967"/>
                </a:lnTo>
                <a:lnTo>
                  <a:pt x="888044" y="808059"/>
                </a:lnTo>
                <a:lnTo>
                  <a:pt x="889812" y="768322"/>
                </a:lnTo>
                <a:lnTo>
                  <a:pt x="890052" y="748170"/>
                </a:lnTo>
                <a:lnTo>
                  <a:pt x="889856" y="727846"/>
                </a:lnTo>
                <a:lnTo>
                  <a:pt x="888136" y="686721"/>
                </a:lnTo>
                <a:lnTo>
                  <a:pt x="884611" y="645039"/>
                </a:lnTo>
                <a:lnTo>
                  <a:pt x="879240" y="602891"/>
                </a:lnTo>
                <a:lnTo>
                  <a:pt x="865308" y="528496"/>
                </a:lnTo>
                <a:lnTo>
                  <a:pt x="852185" y="476985"/>
                </a:lnTo>
                <a:lnTo>
                  <a:pt x="836622" y="427287"/>
                </a:lnTo>
                <a:lnTo>
                  <a:pt x="818759" y="379550"/>
                </a:lnTo>
                <a:lnTo>
                  <a:pt x="798735" y="333924"/>
                </a:lnTo>
                <a:lnTo>
                  <a:pt x="776689" y="290556"/>
                </a:lnTo>
                <a:lnTo>
                  <a:pt x="752761" y="249596"/>
                </a:lnTo>
                <a:lnTo>
                  <a:pt x="727090" y="211192"/>
                </a:lnTo>
                <a:lnTo>
                  <a:pt x="699816" y="175493"/>
                </a:lnTo>
                <a:lnTo>
                  <a:pt x="671079" y="142648"/>
                </a:lnTo>
                <a:lnTo>
                  <a:pt x="641018" y="112805"/>
                </a:lnTo>
                <a:lnTo>
                  <a:pt x="609771" y="86114"/>
                </a:lnTo>
                <a:lnTo>
                  <a:pt x="577480" y="62722"/>
                </a:lnTo>
                <a:lnTo>
                  <a:pt x="544283" y="42779"/>
                </a:lnTo>
                <a:lnTo>
                  <a:pt x="510319" y="26434"/>
                </a:lnTo>
                <a:lnTo>
                  <a:pt x="475729" y="13834"/>
                </a:lnTo>
                <a:lnTo>
                  <a:pt x="440652" y="5129"/>
                </a:lnTo>
                <a:lnTo>
                  <a:pt x="405227" y="468"/>
                </a:lnTo>
                <a:lnTo>
                  <a:pt x="369593" y="0"/>
                </a:lnTo>
                <a:lnTo>
                  <a:pt x="333891" y="3872"/>
                </a:lnTo>
                <a:lnTo>
                  <a:pt x="298924" y="12058"/>
                </a:lnTo>
                <a:lnTo>
                  <a:pt x="265461" y="24318"/>
                </a:lnTo>
                <a:lnTo>
                  <a:pt x="233585" y="40463"/>
                </a:lnTo>
                <a:lnTo>
                  <a:pt x="203378" y="60307"/>
                </a:lnTo>
                <a:lnTo>
                  <a:pt x="174923" y="83665"/>
                </a:lnTo>
                <a:lnTo>
                  <a:pt x="148301" y="110348"/>
                </a:lnTo>
                <a:lnTo>
                  <a:pt x="123594" y="140171"/>
                </a:lnTo>
                <a:lnTo>
                  <a:pt x="100886" y="172947"/>
                </a:lnTo>
                <a:lnTo>
                  <a:pt x="80259" y="208490"/>
                </a:lnTo>
                <a:lnTo>
                  <a:pt x="61793" y="246613"/>
                </a:lnTo>
                <a:lnTo>
                  <a:pt x="45573" y="287129"/>
                </a:lnTo>
                <a:lnTo>
                  <a:pt x="31680" y="329852"/>
                </a:lnTo>
                <a:lnTo>
                  <a:pt x="20196" y="374596"/>
                </a:lnTo>
                <a:lnTo>
                  <a:pt x="11204" y="421173"/>
                </a:lnTo>
                <a:lnTo>
                  <a:pt x="4785" y="469398"/>
                </a:lnTo>
                <a:lnTo>
                  <a:pt x="1023" y="519083"/>
                </a:lnTo>
                <a:lnTo>
                  <a:pt x="0" y="570042"/>
                </a:lnTo>
                <a:lnTo>
                  <a:pt x="1796" y="622089"/>
                </a:lnTo>
                <a:lnTo>
                  <a:pt x="6496" y="675037"/>
                </a:lnTo>
                <a:lnTo>
                  <a:pt x="14181" y="728699"/>
                </a:lnTo>
                <a:lnTo>
                  <a:pt x="21803" y="768528"/>
                </a:lnTo>
                <a:lnTo>
                  <a:pt x="30881" y="807451"/>
                </a:lnTo>
                <a:lnTo>
                  <a:pt x="41356" y="845405"/>
                </a:lnTo>
                <a:lnTo>
                  <a:pt x="53170" y="882330"/>
                </a:lnTo>
                <a:lnTo>
                  <a:pt x="66264" y="918163"/>
                </a:lnTo>
                <a:lnTo>
                  <a:pt x="80581" y="952845"/>
                </a:lnTo>
                <a:lnTo>
                  <a:pt x="90775" y="9752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9" name="object 5079"/>
          <p:cNvSpPr/>
          <p:nvPr/>
        </p:nvSpPr>
        <p:spPr>
          <a:xfrm>
            <a:off x="3915527" y="6615569"/>
            <a:ext cx="548116" cy="278668"/>
          </a:xfrm>
          <a:custGeom>
            <a:avLst/>
            <a:gdLst/>
            <a:ahLst/>
            <a:cxnLst/>
            <a:rect l="l" t="t" r="r" b="b"/>
            <a:pathLst>
              <a:path w="548116" h="278668">
                <a:moveTo>
                  <a:pt x="546138" y="87901"/>
                </a:moveTo>
                <a:lnTo>
                  <a:pt x="537691" y="57776"/>
                </a:lnTo>
                <a:lnTo>
                  <a:pt x="524166" y="32565"/>
                </a:lnTo>
                <a:lnTo>
                  <a:pt x="506843" y="13633"/>
                </a:lnTo>
                <a:lnTo>
                  <a:pt x="487005" y="2348"/>
                </a:lnTo>
                <a:lnTo>
                  <a:pt x="476544" y="0"/>
                </a:lnTo>
                <a:lnTo>
                  <a:pt x="465934" y="75"/>
                </a:lnTo>
                <a:lnTo>
                  <a:pt x="464019" y="360"/>
                </a:lnTo>
                <a:lnTo>
                  <a:pt x="0" y="81310"/>
                </a:lnTo>
                <a:lnTo>
                  <a:pt x="33680" y="278668"/>
                </a:lnTo>
                <a:lnTo>
                  <a:pt x="497700" y="197731"/>
                </a:lnTo>
                <a:lnTo>
                  <a:pt x="517239" y="189345"/>
                </a:lnTo>
                <a:lnTo>
                  <a:pt x="532655" y="172643"/>
                </a:lnTo>
                <a:lnTo>
                  <a:pt x="543180" y="149363"/>
                </a:lnTo>
                <a:lnTo>
                  <a:pt x="548045" y="121242"/>
                </a:lnTo>
                <a:lnTo>
                  <a:pt x="548116" y="105910"/>
                </a:lnTo>
                <a:lnTo>
                  <a:pt x="546484" y="90019"/>
                </a:lnTo>
                <a:lnTo>
                  <a:pt x="546138" y="87901"/>
                </a:lnTo>
                <a:close/>
              </a:path>
            </a:pathLst>
          </a:custGeom>
          <a:solidFill>
            <a:srgbClr val="AFB0B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0" name="object 5080"/>
          <p:cNvSpPr/>
          <p:nvPr/>
        </p:nvSpPr>
        <p:spPr>
          <a:xfrm>
            <a:off x="3915527" y="6615569"/>
            <a:ext cx="548116" cy="278668"/>
          </a:xfrm>
          <a:custGeom>
            <a:avLst/>
            <a:gdLst/>
            <a:ahLst/>
            <a:cxnLst/>
            <a:rect l="l" t="t" r="r" b="b"/>
            <a:pathLst>
              <a:path w="548116" h="278668">
                <a:moveTo>
                  <a:pt x="546138" y="87901"/>
                </a:moveTo>
                <a:lnTo>
                  <a:pt x="537691" y="57776"/>
                </a:lnTo>
                <a:lnTo>
                  <a:pt x="524166" y="32565"/>
                </a:lnTo>
                <a:lnTo>
                  <a:pt x="506843" y="13633"/>
                </a:lnTo>
                <a:lnTo>
                  <a:pt x="487005" y="2348"/>
                </a:lnTo>
                <a:lnTo>
                  <a:pt x="476544" y="0"/>
                </a:lnTo>
                <a:lnTo>
                  <a:pt x="465934" y="75"/>
                </a:lnTo>
                <a:lnTo>
                  <a:pt x="464019" y="360"/>
                </a:lnTo>
                <a:lnTo>
                  <a:pt x="0" y="81310"/>
                </a:lnTo>
                <a:lnTo>
                  <a:pt x="33680" y="278668"/>
                </a:lnTo>
                <a:lnTo>
                  <a:pt x="497700" y="197731"/>
                </a:lnTo>
                <a:lnTo>
                  <a:pt x="517239" y="189345"/>
                </a:lnTo>
                <a:lnTo>
                  <a:pt x="532655" y="172643"/>
                </a:lnTo>
                <a:lnTo>
                  <a:pt x="543180" y="149363"/>
                </a:lnTo>
                <a:lnTo>
                  <a:pt x="548045" y="121242"/>
                </a:lnTo>
                <a:lnTo>
                  <a:pt x="548116" y="105910"/>
                </a:lnTo>
                <a:lnTo>
                  <a:pt x="546484" y="90019"/>
                </a:lnTo>
                <a:lnTo>
                  <a:pt x="546138" y="879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1" name="object 5081"/>
          <p:cNvSpPr/>
          <p:nvPr/>
        </p:nvSpPr>
        <p:spPr>
          <a:xfrm>
            <a:off x="3865077" y="6696345"/>
            <a:ext cx="134578" cy="198428"/>
          </a:xfrm>
          <a:custGeom>
            <a:avLst/>
            <a:gdLst/>
            <a:ahLst/>
            <a:cxnLst/>
            <a:rect l="l" t="t" r="r" b="b"/>
            <a:pathLst>
              <a:path w="134578" h="198428">
                <a:moveTo>
                  <a:pt x="132567" y="88071"/>
                </a:moveTo>
                <a:lnTo>
                  <a:pt x="132048" y="85192"/>
                </a:lnTo>
                <a:lnTo>
                  <a:pt x="128271" y="69778"/>
                </a:lnTo>
                <a:lnTo>
                  <a:pt x="123092" y="55453"/>
                </a:lnTo>
                <a:lnTo>
                  <a:pt x="116672" y="42388"/>
                </a:lnTo>
                <a:lnTo>
                  <a:pt x="109172" y="30752"/>
                </a:lnTo>
                <a:lnTo>
                  <a:pt x="100751" y="20716"/>
                </a:lnTo>
                <a:lnTo>
                  <a:pt x="91570" y="12453"/>
                </a:lnTo>
                <a:lnTo>
                  <a:pt x="81789" y="6132"/>
                </a:lnTo>
                <a:lnTo>
                  <a:pt x="71568" y="1924"/>
                </a:lnTo>
                <a:lnTo>
                  <a:pt x="61068" y="0"/>
                </a:lnTo>
                <a:lnTo>
                  <a:pt x="50449" y="530"/>
                </a:lnTo>
                <a:lnTo>
                  <a:pt x="38938" y="4143"/>
                </a:lnTo>
                <a:lnTo>
                  <a:pt x="29763" y="9766"/>
                </a:lnTo>
                <a:lnTo>
                  <a:pt x="21632" y="17440"/>
                </a:lnTo>
                <a:lnTo>
                  <a:pt x="14642" y="26949"/>
                </a:lnTo>
                <a:lnTo>
                  <a:pt x="8887" y="38074"/>
                </a:lnTo>
                <a:lnTo>
                  <a:pt x="4465" y="50599"/>
                </a:lnTo>
                <a:lnTo>
                  <a:pt x="1470" y="64307"/>
                </a:lnTo>
                <a:lnTo>
                  <a:pt x="0" y="78979"/>
                </a:lnTo>
                <a:lnTo>
                  <a:pt x="148" y="94398"/>
                </a:lnTo>
                <a:lnTo>
                  <a:pt x="2011" y="110347"/>
                </a:lnTo>
                <a:lnTo>
                  <a:pt x="6305" y="128630"/>
                </a:lnTo>
                <a:lnTo>
                  <a:pt x="11483" y="142957"/>
                </a:lnTo>
                <a:lnTo>
                  <a:pt x="17903" y="156025"/>
                </a:lnTo>
                <a:lnTo>
                  <a:pt x="25403" y="167663"/>
                </a:lnTo>
                <a:lnTo>
                  <a:pt x="33825" y="177700"/>
                </a:lnTo>
                <a:lnTo>
                  <a:pt x="43006" y="185966"/>
                </a:lnTo>
                <a:lnTo>
                  <a:pt x="52788" y="192290"/>
                </a:lnTo>
                <a:lnTo>
                  <a:pt x="63009" y="196501"/>
                </a:lnTo>
                <a:lnTo>
                  <a:pt x="73510" y="198428"/>
                </a:lnTo>
                <a:lnTo>
                  <a:pt x="84130" y="197901"/>
                </a:lnTo>
                <a:lnTo>
                  <a:pt x="95644" y="194281"/>
                </a:lnTo>
                <a:lnTo>
                  <a:pt x="104817" y="188655"/>
                </a:lnTo>
                <a:lnTo>
                  <a:pt x="112945" y="180978"/>
                </a:lnTo>
                <a:lnTo>
                  <a:pt x="119935" y="171467"/>
                </a:lnTo>
                <a:lnTo>
                  <a:pt x="125689" y="160341"/>
                </a:lnTo>
                <a:lnTo>
                  <a:pt x="130111" y="147815"/>
                </a:lnTo>
                <a:lnTo>
                  <a:pt x="133106" y="134109"/>
                </a:lnTo>
                <a:lnTo>
                  <a:pt x="134578" y="119438"/>
                </a:lnTo>
                <a:lnTo>
                  <a:pt x="134430" y="104019"/>
                </a:lnTo>
                <a:lnTo>
                  <a:pt x="132567" y="880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2" name="object 5082"/>
          <p:cNvSpPr/>
          <p:nvPr/>
        </p:nvSpPr>
        <p:spPr>
          <a:xfrm>
            <a:off x="3865077" y="6696345"/>
            <a:ext cx="134578" cy="198428"/>
          </a:xfrm>
          <a:custGeom>
            <a:avLst/>
            <a:gdLst/>
            <a:ahLst/>
            <a:cxnLst/>
            <a:rect l="l" t="t" r="r" b="b"/>
            <a:pathLst>
              <a:path w="134578" h="198428">
                <a:moveTo>
                  <a:pt x="132567" y="88071"/>
                </a:moveTo>
                <a:lnTo>
                  <a:pt x="134430" y="104019"/>
                </a:lnTo>
                <a:lnTo>
                  <a:pt x="134578" y="119438"/>
                </a:lnTo>
                <a:lnTo>
                  <a:pt x="133106" y="134109"/>
                </a:lnTo>
                <a:lnTo>
                  <a:pt x="130111" y="147815"/>
                </a:lnTo>
                <a:lnTo>
                  <a:pt x="125689" y="160341"/>
                </a:lnTo>
                <a:lnTo>
                  <a:pt x="119935" y="171467"/>
                </a:lnTo>
                <a:lnTo>
                  <a:pt x="112945" y="180978"/>
                </a:lnTo>
                <a:lnTo>
                  <a:pt x="104817" y="188655"/>
                </a:lnTo>
                <a:lnTo>
                  <a:pt x="95644" y="194281"/>
                </a:lnTo>
                <a:lnTo>
                  <a:pt x="85525" y="197640"/>
                </a:lnTo>
                <a:lnTo>
                  <a:pt x="73510" y="198428"/>
                </a:lnTo>
                <a:lnTo>
                  <a:pt x="63009" y="196501"/>
                </a:lnTo>
                <a:lnTo>
                  <a:pt x="52788" y="192290"/>
                </a:lnTo>
                <a:lnTo>
                  <a:pt x="43006" y="185966"/>
                </a:lnTo>
                <a:lnTo>
                  <a:pt x="33825" y="177700"/>
                </a:lnTo>
                <a:lnTo>
                  <a:pt x="25403" y="167663"/>
                </a:lnTo>
                <a:lnTo>
                  <a:pt x="17903" y="156025"/>
                </a:lnTo>
                <a:lnTo>
                  <a:pt x="11483" y="142957"/>
                </a:lnTo>
                <a:lnTo>
                  <a:pt x="6305" y="128630"/>
                </a:lnTo>
                <a:lnTo>
                  <a:pt x="2528" y="113215"/>
                </a:lnTo>
                <a:lnTo>
                  <a:pt x="148" y="94398"/>
                </a:lnTo>
                <a:lnTo>
                  <a:pt x="0" y="78979"/>
                </a:lnTo>
                <a:lnTo>
                  <a:pt x="1470" y="64307"/>
                </a:lnTo>
                <a:lnTo>
                  <a:pt x="4465" y="50599"/>
                </a:lnTo>
                <a:lnTo>
                  <a:pt x="8887" y="38074"/>
                </a:lnTo>
                <a:lnTo>
                  <a:pt x="14642" y="26949"/>
                </a:lnTo>
                <a:lnTo>
                  <a:pt x="21632" y="17440"/>
                </a:lnTo>
                <a:lnTo>
                  <a:pt x="29763" y="9766"/>
                </a:lnTo>
                <a:lnTo>
                  <a:pt x="38938" y="4143"/>
                </a:lnTo>
                <a:lnTo>
                  <a:pt x="49062" y="789"/>
                </a:lnTo>
                <a:lnTo>
                  <a:pt x="61068" y="0"/>
                </a:lnTo>
                <a:lnTo>
                  <a:pt x="71568" y="1924"/>
                </a:lnTo>
                <a:lnTo>
                  <a:pt x="81789" y="6132"/>
                </a:lnTo>
                <a:lnTo>
                  <a:pt x="91570" y="12453"/>
                </a:lnTo>
                <a:lnTo>
                  <a:pt x="100751" y="20716"/>
                </a:lnTo>
                <a:lnTo>
                  <a:pt x="109172" y="30752"/>
                </a:lnTo>
                <a:lnTo>
                  <a:pt x="116672" y="42388"/>
                </a:lnTo>
                <a:lnTo>
                  <a:pt x="123092" y="55453"/>
                </a:lnTo>
                <a:lnTo>
                  <a:pt x="128271" y="69778"/>
                </a:lnTo>
                <a:lnTo>
                  <a:pt x="132048" y="85192"/>
                </a:lnTo>
                <a:lnTo>
                  <a:pt x="132567" y="880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3" name="object 5083"/>
          <p:cNvSpPr/>
          <p:nvPr/>
        </p:nvSpPr>
        <p:spPr>
          <a:xfrm>
            <a:off x="3612528" y="4589154"/>
            <a:ext cx="74485" cy="129159"/>
          </a:xfrm>
          <a:custGeom>
            <a:avLst/>
            <a:gdLst/>
            <a:ahLst/>
            <a:cxnLst/>
            <a:rect l="l" t="t" r="r" b="b"/>
            <a:pathLst>
              <a:path w="74485" h="129159">
                <a:moveTo>
                  <a:pt x="42621" y="129158"/>
                </a:moveTo>
                <a:lnTo>
                  <a:pt x="51306" y="120616"/>
                </a:lnTo>
                <a:lnTo>
                  <a:pt x="60888" y="110035"/>
                </a:lnTo>
                <a:lnTo>
                  <a:pt x="62102" y="108242"/>
                </a:lnTo>
                <a:lnTo>
                  <a:pt x="63690" y="105409"/>
                </a:lnTo>
                <a:lnTo>
                  <a:pt x="64477" y="101841"/>
                </a:lnTo>
                <a:lnTo>
                  <a:pt x="65925" y="99110"/>
                </a:lnTo>
                <a:lnTo>
                  <a:pt x="67398" y="96342"/>
                </a:lnTo>
                <a:lnTo>
                  <a:pt x="69557" y="93649"/>
                </a:lnTo>
                <a:lnTo>
                  <a:pt x="70992" y="90512"/>
                </a:lnTo>
                <a:lnTo>
                  <a:pt x="74485" y="82930"/>
                </a:lnTo>
                <a:lnTo>
                  <a:pt x="69913" y="76492"/>
                </a:lnTo>
                <a:lnTo>
                  <a:pt x="67195" y="68922"/>
                </a:lnTo>
                <a:lnTo>
                  <a:pt x="65392" y="63868"/>
                </a:lnTo>
                <a:lnTo>
                  <a:pt x="62699" y="59728"/>
                </a:lnTo>
                <a:lnTo>
                  <a:pt x="58635" y="55994"/>
                </a:lnTo>
                <a:lnTo>
                  <a:pt x="49394" y="47267"/>
                </a:lnTo>
                <a:lnTo>
                  <a:pt x="40454" y="38267"/>
                </a:lnTo>
                <a:lnTo>
                  <a:pt x="34836" y="32334"/>
                </a:lnTo>
                <a:lnTo>
                  <a:pt x="30772" y="27952"/>
                </a:lnTo>
                <a:lnTo>
                  <a:pt x="26415" y="25552"/>
                </a:lnTo>
                <a:lnTo>
                  <a:pt x="22072" y="21767"/>
                </a:lnTo>
                <a:lnTo>
                  <a:pt x="17322" y="17640"/>
                </a:lnTo>
                <a:lnTo>
                  <a:pt x="12496" y="13525"/>
                </a:lnTo>
                <a:lnTo>
                  <a:pt x="7924" y="9207"/>
                </a:lnTo>
                <a:lnTo>
                  <a:pt x="5003" y="6438"/>
                </a:lnTo>
                <a:lnTo>
                  <a:pt x="1638" y="3784"/>
                </a:lnTo>
                <a:lnTo>
                  <a:pt x="0" y="0"/>
                </a:lnTo>
                <a:lnTo>
                  <a:pt x="42621" y="1291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4" name="object 5084"/>
          <p:cNvSpPr/>
          <p:nvPr/>
        </p:nvSpPr>
        <p:spPr>
          <a:xfrm>
            <a:off x="3612528" y="4589154"/>
            <a:ext cx="74485" cy="129159"/>
          </a:xfrm>
          <a:custGeom>
            <a:avLst/>
            <a:gdLst/>
            <a:ahLst/>
            <a:cxnLst/>
            <a:rect l="l" t="t" r="r" b="b"/>
            <a:pathLst>
              <a:path w="74485" h="129159">
                <a:moveTo>
                  <a:pt x="42621" y="129158"/>
                </a:moveTo>
                <a:lnTo>
                  <a:pt x="51306" y="120616"/>
                </a:lnTo>
                <a:lnTo>
                  <a:pt x="60888" y="110035"/>
                </a:lnTo>
                <a:lnTo>
                  <a:pt x="62102" y="108242"/>
                </a:lnTo>
                <a:lnTo>
                  <a:pt x="63690" y="105409"/>
                </a:lnTo>
                <a:lnTo>
                  <a:pt x="64477" y="101841"/>
                </a:lnTo>
                <a:lnTo>
                  <a:pt x="65925" y="99110"/>
                </a:lnTo>
                <a:lnTo>
                  <a:pt x="67398" y="96342"/>
                </a:lnTo>
                <a:lnTo>
                  <a:pt x="69557" y="93649"/>
                </a:lnTo>
                <a:lnTo>
                  <a:pt x="70992" y="90512"/>
                </a:lnTo>
                <a:lnTo>
                  <a:pt x="74485" y="82930"/>
                </a:lnTo>
                <a:lnTo>
                  <a:pt x="69913" y="76492"/>
                </a:lnTo>
                <a:lnTo>
                  <a:pt x="67195" y="68922"/>
                </a:lnTo>
                <a:lnTo>
                  <a:pt x="65392" y="63868"/>
                </a:lnTo>
                <a:lnTo>
                  <a:pt x="62699" y="59728"/>
                </a:lnTo>
                <a:lnTo>
                  <a:pt x="58635" y="55994"/>
                </a:lnTo>
                <a:lnTo>
                  <a:pt x="49394" y="47267"/>
                </a:lnTo>
                <a:lnTo>
                  <a:pt x="40454" y="38267"/>
                </a:lnTo>
                <a:lnTo>
                  <a:pt x="34836" y="32334"/>
                </a:lnTo>
                <a:lnTo>
                  <a:pt x="30772" y="27952"/>
                </a:lnTo>
                <a:lnTo>
                  <a:pt x="26415" y="25552"/>
                </a:lnTo>
                <a:lnTo>
                  <a:pt x="22072" y="21767"/>
                </a:lnTo>
                <a:lnTo>
                  <a:pt x="17322" y="17640"/>
                </a:lnTo>
                <a:lnTo>
                  <a:pt x="12496" y="13525"/>
                </a:lnTo>
                <a:lnTo>
                  <a:pt x="7924" y="9207"/>
                </a:lnTo>
                <a:lnTo>
                  <a:pt x="5003" y="6438"/>
                </a:lnTo>
                <a:lnTo>
                  <a:pt x="1638" y="378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5" name="object 5085"/>
          <p:cNvSpPr/>
          <p:nvPr/>
        </p:nvSpPr>
        <p:spPr>
          <a:xfrm>
            <a:off x="3223865" y="4304712"/>
            <a:ext cx="441367" cy="514989"/>
          </a:xfrm>
          <a:custGeom>
            <a:avLst/>
            <a:gdLst/>
            <a:ahLst/>
            <a:cxnLst/>
            <a:rect l="l" t="t" r="r" b="b"/>
            <a:pathLst>
              <a:path w="441367" h="514989">
                <a:moveTo>
                  <a:pt x="9385" y="102353"/>
                </a:moveTo>
                <a:lnTo>
                  <a:pt x="0" y="128019"/>
                </a:lnTo>
                <a:lnTo>
                  <a:pt x="9345" y="140506"/>
                </a:lnTo>
                <a:lnTo>
                  <a:pt x="16425" y="151585"/>
                </a:lnTo>
                <a:lnTo>
                  <a:pt x="21625" y="161938"/>
                </a:lnTo>
                <a:lnTo>
                  <a:pt x="25327" y="172247"/>
                </a:lnTo>
                <a:lnTo>
                  <a:pt x="27914" y="183191"/>
                </a:lnTo>
                <a:lnTo>
                  <a:pt x="29770" y="195453"/>
                </a:lnTo>
                <a:lnTo>
                  <a:pt x="31278" y="209713"/>
                </a:lnTo>
                <a:lnTo>
                  <a:pt x="31991" y="217465"/>
                </a:lnTo>
                <a:lnTo>
                  <a:pt x="33116" y="229532"/>
                </a:lnTo>
                <a:lnTo>
                  <a:pt x="34391" y="242109"/>
                </a:lnTo>
                <a:lnTo>
                  <a:pt x="35856" y="255043"/>
                </a:lnTo>
                <a:lnTo>
                  <a:pt x="37553" y="268182"/>
                </a:lnTo>
                <a:lnTo>
                  <a:pt x="39524" y="281370"/>
                </a:lnTo>
                <a:lnTo>
                  <a:pt x="41811" y="294454"/>
                </a:lnTo>
                <a:lnTo>
                  <a:pt x="44454" y="307280"/>
                </a:lnTo>
                <a:lnTo>
                  <a:pt x="47495" y="319695"/>
                </a:lnTo>
                <a:lnTo>
                  <a:pt x="50976" y="331544"/>
                </a:lnTo>
                <a:lnTo>
                  <a:pt x="54938" y="342673"/>
                </a:lnTo>
                <a:lnTo>
                  <a:pt x="55791" y="344796"/>
                </a:lnTo>
                <a:lnTo>
                  <a:pt x="60589" y="356801"/>
                </a:lnTo>
                <a:lnTo>
                  <a:pt x="66101" y="368314"/>
                </a:lnTo>
                <a:lnTo>
                  <a:pt x="73521" y="377998"/>
                </a:lnTo>
                <a:lnTo>
                  <a:pt x="84044" y="384519"/>
                </a:lnTo>
                <a:lnTo>
                  <a:pt x="98865" y="386541"/>
                </a:lnTo>
                <a:lnTo>
                  <a:pt x="101358" y="386388"/>
                </a:lnTo>
                <a:lnTo>
                  <a:pt x="107199" y="400587"/>
                </a:lnTo>
                <a:lnTo>
                  <a:pt x="114000" y="407707"/>
                </a:lnTo>
                <a:lnTo>
                  <a:pt x="127065" y="412434"/>
                </a:lnTo>
                <a:lnTo>
                  <a:pt x="132588" y="413973"/>
                </a:lnTo>
                <a:lnTo>
                  <a:pt x="136842" y="415154"/>
                </a:lnTo>
                <a:lnTo>
                  <a:pt x="145580" y="414303"/>
                </a:lnTo>
                <a:lnTo>
                  <a:pt x="148805" y="416919"/>
                </a:lnTo>
                <a:lnTo>
                  <a:pt x="156646" y="425912"/>
                </a:lnTo>
                <a:lnTo>
                  <a:pt x="161530" y="435888"/>
                </a:lnTo>
                <a:lnTo>
                  <a:pt x="165927" y="446071"/>
                </a:lnTo>
                <a:lnTo>
                  <a:pt x="172309" y="455681"/>
                </a:lnTo>
                <a:lnTo>
                  <a:pt x="180136" y="462207"/>
                </a:lnTo>
                <a:lnTo>
                  <a:pt x="190385" y="467192"/>
                </a:lnTo>
                <a:lnTo>
                  <a:pt x="203404" y="471483"/>
                </a:lnTo>
                <a:lnTo>
                  <a:pt x="216994" y="474435"/>
                </a:lnTo>
                <a:lnTo>
                  <a:pt x="227990" y="475415"/>
                </a:lnTo>
                <a:lnTo>
                  <a:pt x="237540" y="483454"/>
                </a:lnTo>
                <a:lnTo>
                  <a:pt x="241287" y="488826"/>
                </a:lnTo>
                <a:lnTo>
                  <a:pt x="248601" y="497383"/>
                </a:lnTo>
                <a:lnTo>
                  <a:pt x="257488" y="504418"/>
                </a:lnTo>
                <a:lnTo>
                  <a:pt x="267796" y="509791"/>
                </a:lnTo>
                <a:lnTo>
                  <a:pt x="279370" y="513361"/>
                </a:lnTo>
                <a:lnTo>
                  <a:pt x="292058" y="514989"/>
                </a:lnTo>
                <a:lnTo>
                  <a:pt x="305706" y="514533"/>
                </a:lnTo>
                <a:lnTo>
                  <a:pt x="320268" y="511826"/>
                </a:lnTo>
                <a:lnTo>
                  <a:pt x="331649" y="508214"/>
                </a:lnTo>
                <a:lnTo>
                  <a:pt x="343942" y="503145"/>
                </a:lnTo>
                <a:lnTo>
                  <a:pt x="356208" y="496984"/>
                </a:lnTo>
                <a:lnTo>
                  <a:pt x="367507" y="490098"/>
                </a:lnTo>
                <a:lnTo>
                  <a:pt x="376901" y="482853"/>
                </a:lnTo>
                <a:lnTo>
                  <a:pt x="377317" y="482476"/>
                </a:lnTo>
                <a:lnTo>
                  <a:pt x="371160" y="475641"/>
                </a:lnTo>
                <a:lnTo>
                  <a:pt x="363602" y="466758"/>
                </a:lnTo>
                <a:lnTo>
                  <a:pt x="354232" y="455828"/>
                </a:lnTo>
                <a:lnTo>
                  <a:pt x="346633" y="447247"/>
                </a:lnTo>
                <a:lnTo>
                  <a:pt x="340889" y="439672"/>
                </a:lnTo>
                <a:lnTo>
                  <a:pt x="334766" y="432655"/>
                </a:lnTo>
                <a:lnTo>
                  <a:pt x="322449" y="424800"/>
                </a:lnTo>
                <a:lnTo>
                  <a:pt x="316344" y="421923"/>
                </a:lnTo>
                <a:lnTo>
                  <a:pt x="310697" y="408494"/>
                </a:lnTo>
                <a:lnTo>
                  <a:pt x="307003" y="394350"/>
                </a:lnTo>
                <a:lnTo>
                  <a:pt x="304848" y="380452"/>
                </a:lnTo>
                <a:lnTo>
                  <a:pt x="303818" y="367760"/>
                </a:lnTo>
                <a:lnTo>
                  <a:pt x="303500" y="357233"/>
                </a:lnTo>
                <a:lnTo>
                  <a:pt x="303479" y="352835"/>
                </a:lnTo>
                <a:lnTo>
                  <a:pt x="307327" y="358863"/>
                </a:lnTo>
                <a:lnTo>
                  <a:pt x="316054" y="371421"/>
                </a:lnTo>
                <a:lnTo>
                  <a:pt x="326510" y="386265"/>
                </a:lnTo>
                <a:lnTo>
                  <a:pt x="335546" y="399153"/>
                </a:lnTo>
                <a:lnTo>
                  <a:pt x="340014" y="405842"/>
                </a:lnTo>
                <a:lnTo>
                  <a:pt x="340080" y="405984"/>
                </a:lnTo>
                <a:lnTo>
                  <a:pt x="345594" y="417347"/>
                </a:lnTo>
                <a:lnTo>
                  <a:pt x="352979" y="427551"/>
                </a:lnTo>
                <a:lnTo>
                  <a:pt x="361973" y="436267"/>
                </a:lnTo>
                <a:lnTo>
                  <a:pt x="372309" y="443163"/>
                </a:lnTo>
                <a:lnTo>
                  <a:pt x="383723" y="447912"/>
                </a:lnTo>
                <a:lnTo>
                  <a:pt x="395952" y="450181"/>
                </a:lnTo>
                <a:lnTo>
                  <a:pt x="408729" y="449642"/>
                </a:lnTo>
                <a:lnTo>
                  <a:pt x="412838" y="448834"/>
                </a:lnTo>
                <a:lnTo>
                  <a:pt x="425630" y="444304"/>
                </a:lnTo>
                <a:lnTo>
                  <a:pt x="434262" y="438001"/>
                </a:lnTo>
                <a:lnTo>
                  <a:pt x="439314" y="430219"/>
                </a:lnTo>
                <a:lnTo>
                  <a:pt x="441367" y="421255"/>
                </a:lnTo>
                <a:lnTo>
                  <a:pt x="441000" y="411403"/>
                </a:lnTo>
                <a:lnTo>
                  <a:pt x="438793" y="400957"/>
                </a:lnTo>
                <a:lnTo>
                  <a:pt x="435328" y="390213"/>
                </a:lnTo>
                <a:lnTo>
                  <a:pt x="431182" y="379465"/>
                </a:lnTo>
                <a:lnTo>
                  <a:pt x="426938" y="369009"/>
                </a:lnTo>
                <a:lnTo>
                  <a:pt x="423303" y="359502"/>
                </a:lnTo>
                <a:lnTo>
                  <a:pt x="419437" y="347191"/>
                </a:lnTo>
                <a:lnTo>
                  <a:pt x="416348" y="334985"/>
                </a:lnTo>
                <a:lnTo>
                  <a:pt x="413681" y="322862"/>
                </a:lnTo>
                <a:lnTo>
                  <a:pt x="411077" y="310801"/>
                </a:lnTo>
                <a:lnTo>
                  <a:pt x="408180" y="298780"/>
                </a:lnTo>
                <a:lnTo>
                  <a:pt x="404632" y="286776"/>
                </a:lnTo>
                <a:lnTo>
                  <a:pt x="400077" y="274767"/>
                </a:lnTo>
                <a:lnTo>
                  <a:pt x="394157" y="262732"/>
                </a:lnTo>
                <a:lnTo>
                  <a:pt x="393115" y="260899"/>
                </a:lnTo>
                <a:lnTo>
                  <a:pt x="387526" y="250029"/>
                </a:lnTo>
                <a:lnTo>
                  <a:pt x="382748" y="238513"/>
                </a:lnTo>
                <a:lnTo>
                  <a:pt x="378554" y="226523"/>
                </a:lnTo>
                <a:lnTo>
                  <a:pt x="374717" y="214228"/>
                </a:lnTo>
                <a:lnTo>
                  <a:pt x="371011" y="201800"/>
                </a:lnTo>
                <a:lnTo>
                  <a:pt x="367207" y="189409"/>
                </a:lnTo>
                <a:lnTo>
                  <a:pt x="363080" y="177225"/>
                </a:lnTo>
                <a:lnTo>
                  <a:pt x="358673" y="166043"/>
                </a:lnTo>
                <a:lnTo>
                  <a:pt x="352098" y="153068"/>
                </a:lnTo>
                <a:lnTo>
                  <a:pt x="344679" y="142383"/>
                </a:lnTo>
                <a:lnTo>
                  <a:pt x="336441" y="133479"/>
                </a:lnTo>
                <a:lnTo>
                  <a:pt x="327405" y="125849"/>
                </a:lnTo>
                <a:lnTo>
                  <a:pt x="317596" y="118983"/>
                </a:lnTo>
                <a:lnTo>
                  <a:pt x="307037" y="112373"/>
                </a:lnTo>
                <a:lnTo>
                  <a:pt x="295752" y="105510"/>
                </a:lnTo>
                <a:lnTo>
                  <a:pt x="283762" y="97885"/>
                </a:lnTo>
                <a:lnTo>
                  <a:pt x="281800" y="96574"/>
                </a:lnTo>
                <a:lnTo>
                  <a:pt x="270913" y="88973"/>
                </a:lnTo>
                <a:lnTo>
                  <a:pt x="260611" y="81365"/>
                </a:lnTo>
                <a:lnTo>
                  <a:pt x="250640" y="73791"/>
                </a:lnTo>
                <a:lnTo>
                  <a:pt x="240744" y="66294"/>
                </a:lnTo>
                <a:lnTo>
                  <a:pt x="230671" y="58915"/>
                </a:lnTo>
                <a:lnTo>
                  <a:pt x="222770" y="53432"/>
                </a:lnTo>
                <a:lnTo>
                  <a:pt x="212941" y="45245"/>
                </a:lnTo>
                <a:lnTo>
                  <a:pt x="204544" y="36182"/>
                </a:lnTo>
                <a:lnTo>
                  <a:pt x="195896" y="27054"/>
                </a:lnTo>
                <a:lnTo>
                  <a:pt x="188125" y="20577"/>
                </a:lnTo>
                <a:lnTo>
                  <a:pt x="177091" y="12403"/>
                </a:lnTo>
                <a:lnTo>
                  <a:pt x="168513" y="6128"/>
                </a:lnTo>
                <a:lnTo>
                  <a:pt x="161214" y="1933"/>
                </a:lnTo>
                <a:lnTo>
                  <a:pt x="154017" y="0"/>
                </a:lnTo>
                <a:lnTo>
                  <a:pt x="145747" y="509"/>
                </a:lnTo>
                <a:lnTo>
                  <a:pt x="135226" y="3642"/>
                </a:lnTo>
                <a:lnTo>
                  <a:pt x="121278" y="9580"/>
                </a:lnTo>
                <a:lnTo>
                  <a:pt x="112814" y="13580"/>
                </a:lnTo>
                <a:lnTo>
                  <a:pt x="101922" y="19061"/>
                </a:lnTo>
                <a:lnTo>
                  <a:pt x="90880" y="25124"/>
                </a:lnTo>
                <a:lnTo>
                  <a:pt x="79869" y="31758"/>
                </a:lnTo>
                <a:lnTo>
                  <a:pt x="69072" y="38950"/>
                </a:lnTo>
                <a:lnTo>
                  <a:pt x="58672" y="46687"/>
                </a:lnTo>
                <a:lnTo>
                  <a:pt x="43988" y="59361"/>
                </a:lnTo>
                <a:lnTo>
                  <a:pt x="35025" y="68365"/>
                </a:lnTo>
                <a:lnTo>
                  <a:pt x="26957" y="77618"/>
                </a:lnTo>
                <a:lnTo>
                  <a:pt x="19475" y="87369"/>
                </a:lnTo>
                <a:lnTo>
                  <a:pt x="12274" y="97863"/>
                </a:lnTo>
                <a:lnTo>
                  <a:pt x="9385" y="1023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6" name="object 5086"/>
          <p:cNvSpPr/>
          <p:nvPr/>
        </p:nvSpPr>
        <p:spPr>
          <a:xfrm>
            <a:off x="3223865" y="4304712"/>
            <a:ext cx="441367" cy="514989"/>
          </a:xfrm>
          <a:custGeom>
            <a:avLst/>
            <a:gdLst/>
            <a:ahLst/>
            <a:cxnLst/>
            <a:rect l="l" t="t" r="r" b="b"/>
            <a:pathLst>
              <a:path w="441367" h="514989">
                <a:moveTo>
                  <a:pt x="0" y="128019"/>
                </a:moveTo>
                <a:lnTo>
                  <a:pt x="9345" y="140506"/>
                </a:lnTo>
                <a:lnTo>
                  <a:pt x="16425" y="151585"/>
                </a:lnTo>
                <a:lnTo>
                  <a:pt x="21625" y="161938"/>
                </a:lnTo>
                <a:lnTo>
                  <a:pt x="25327" y="172247"/>
                </a:lnTo>
                <a:lnTo>
                  <a:pt x="27914" y="183191"/>
                </a:lnTo>
                <a:lnTo>
                  <a:pt x="29770" y="195453"/>
                </a:lnTo>
                <a:lnTo>
                  <a:pt x="31278" y="209713"/>
                </a:lnTo>
                <a:lnTo>
                  <a:pt x="31991" y="217465"/>
                </a:lnTo>
                <a:lnTo>
                  <a:pt x="33116" y="229532"/>
                </a:lnTo>
                <a:lnTo>
                  <a:pt x="34391" y="242109"/>
                </a:lnTo>
                <a:lnTo>
                  <a:pt x="35856" y="255043"/>
                </a:lnTo>
                <a:lnTo>
                  <a:pt x="37553" y="268182"/>
                </a:lnTo>
                <a:lnTo>
                  <a:pt x="39524" y="281370"/>
                </a:lnTo>
                <a:lnTo>
                  <a:pt x="41811" y="294454"/>
                </a:lnTo>
                <a:lnTo>
                  <a:pt x="44454" y="307280"/>
                </a:lnTo>
                <a:lnTo>
                  <a:pt x="47495" y="319695"/>
                </a:lnTo>
                <a:lnTo>
                  <a:pt x="50976" y="331544"/>
                </a:lnTo>
                <a:lnTo>
                  <a:pt x="54938" y="342673"/>
                </a:lnTo>
                <a:lnTo>
                  <a:pt x="55791" y="344796"/>
                </a:lnTo>
                <a:lnTo>
                  <a:pt x="60589" y="356801"/>
                </a:lnTo>
                <a:lnTo>
                  <a:pt x="66101" y="368314"/>
                </a:lnTo>
                <a:lnTo>
                  <a:pt x="73521" y="377998"/>
                </a:lnTo>
                <a:lnTo>
                  <a:pt x="84044" y="384519"/>
                </a:lnTo>
                <a:lnTo>
                  <a:pt x="98865" y="386541"/>
                </a:lnTo>
                <a:lnTo>
                  <a:pt x="101358" y="386388"/>
                </a:lnTo>
                <a:lnTo>
                  <a:pt x="107199" y="400587"/>
                </a:lnTo>
                <a:lnTo>
                  <a:pt x="114000" y="407707"/>
                </a:lnTo>
                <a:lnTo>
                  <a:pt x="127065" y="412434"/>
                </a:lnTo>
                <a:lnTo>
                  <a:pt x="132588" y="413973"/>
                </a:lnTo>
                <a:lnTo>
                  <a:pt x="136842" y="415154"/>
                </a:lnTo>
                <a:lnTo>
                  <a:pt x="145580" y="414303"/>
                </a:lnTo>
                <a:lnTo>
                  <a:pt x="148805" y="416919"/>
                </a:lnTo>
                <a:lnTo>
                  <a:pt x="156646" y="425912"/>
                </a:lnTo>
                <a:lnTo>
                  <a:pt x="161530" y="435888"/>
                </a:lnTo>
                <a:lnTo>
                  <a:pt x="165927" y="446071"/>
                </a:lnTo>
                <a:lnTo>
                  <a:pt x="172309" y="455681"/>
                </a:lnTo>
                <a:lnTo>
                  <a:pt x="180136" y="462207"/>
                </a:lnTo>
                <a:lnTo>
                  <a:pt x="190385" y="467192"/>
                </a:lnTo>
                <a:lnTo>
                  <a:pt x="203404" y="471483"/>
                </a:lnTo>
                <a:lnTo>
                  <a:pt x="216994" y="474435"/>
                </a:lnTo>
                <a:lnTo>
                  <a:pt x="227990" y="475415"/>
                </a:lnTo>
                <a:lnTo>
                  <a:pt x="237540" y="483454"/>
                </a:lnTo>
                <a:lnTo>
                  <a:pt x="241287" y="488826"/>
                </a:lnTo>
                <a:lnTo>
                  <a:pt x="248601" y="497383"/>
                </a:lnTo>
                <a:lnTo>
                  <a:pt x="257488" y="504418"/>
                </a:lnTo>
                <a:lnTo>
                  <a:pt x="267796" y="509791"/>
                </a:lnTo>
                <a:lnTo>
                  <a:pt x="279370" y="513361"/>
                </a:lnTo>
                <a:lnTo>
                  <a:pt x="292058" y="514989"/>
                </a:lnTo>
                <a:lnTo>
                  <a:pt x="305706" y="514533"/>
                </a:lnTo>
                <a:lnTo>
                  <a:pt x="320268" y="511826"/>
                </a:lnTo>
                <a:lnTo>
                  <a:pt x="331649" y="508214"/>
                </a:lnTo>
                <a:lnTo>
                  <a:pt x="343942" y="503145"/>
                </a:lnTo>
                <a:lnTo>
                  <a:pt x="356208" y="496984"/>
                </a:lnTo>
                <a:lnTo>
                  <a:pt x="367507" y="490098"/>
                </a:lnTo>
                <a:lnTo>
                  <a:pt x="376901" y="482853"/>
                </a:lnTo>
                <a:lnTo>
                  <a:pt x="377317" y="482476"/>
                </a:lnTo>
                <a:lnTo>
                  <a:pt x="371160" y="475641"/>
                </a:lnTo>
                <a:lnTo>
                  <a:pt x="363602" y="466758"/>
                </a:lnTo>
                <a:lnTo>
                  <a:pt x="354232" y="455828"/>
                </a:lnTo>
                <a:lnTo>
                  <a:pt x="346633" y="447247"/>
                </a:lnTo>
                <a:lnTo>
                  <a:pt x="340889" y="439672"/>
                </a:lnTo>
                <a:lnTo>
                  <a:pt x="334766" y="432655"/>
                </a:lnTo>
                <a:lnTo>
                  <a:pt x="322449" y="424800"/>
                </a:lnTo>
                <a:lnTo>
                  <a:pt x="316344" y="421923"/>
                </a:lnTo>
                <a:lnTo>
                  <a:pt x="310697" y="408494"/>
                </a:lnTo>
                <a:lnTo>
                  <a:pt x="307003" y="394350"/>
                </a:lnTo>
                <a:lnTo>
                  <a:pt x="304848" y="380452"/>
                </a:lnTo>
                <a:lnTo>
                  <a:pt x="303818" y="367760"/>
                </a:lnTo>
                <a:lnTo>
                  <a:pt x="303500" y="357233"/>
                </a:lnTo>
                <a:lnTo>
                  <a:pt x="303479" y="352835"/>
                </a:lnTo>
                <a:lnTo>
                  <a:pt x="307327" y="358863"/>
                </a:lnTo>
                <a:lnTo>
                  <a:pt x="316054" y="371421"/>
                </a:lnTo>
                <a:lnTo>
                  <a:pt x="326510" y="386265"/>
                </a:lnTo>
                <a:lnTo>
                  <a:pt x="335546" y="399153"/>
                </a:lnTo>
                <a:lnTo>
                  <a:pt x="340014" y="405842"/>
                </a:lnTo>
                <a:lnTo>
                  <a:pt x="340080" y="405984"/>
                </a:lnTo>
                <a:lnTo>
                  <a:pt x="345594" y="417347"/>
                </a:lnTo>
                <a:lnTo>
                  <a:pt x="352979" y="427551"/>
                </a:lnTo>
                <a:lnTo>
                  <a:pt x="361973" y="436267"/>
                </a:lnTo>
                <a:lnTo>
                  <a:pt x="372309" y="443163"/>
                </a:lnTo>
                <a:lnTo>
                  <a:pt x="383723" y="447912"/>
                </a:lnTo>
                <a:lnTo>
                  <a:pt x="395952" y="450181"/>
                </a:lnTo>
                <a:lnTo>
                  <a:pt x="408729" y="449642"/>
                </a:lnTo>
                <a:lnTo>
                  <a:pt x="412838" y="448834"/>
                </a:lnTo>
                <a:lnTo>
                  <a:pt x="425630" y="444304"/>
                </a:lnTo>
                <a:lnTo>
                  <a:pt x="434262" y="438001"/>
                </a:lnTo>
                <a:lnTo>
                  <a:pt x="439314" y="430219"/>
                </a:lnTo>
                <a:lnTo>
                  <a:pt x="441367" y="421255"/>
                </a:lnTo>
                <a:lnTo>
                  <a:pt x="441000" y="411403"/>
                </a:lnTo>
                <a:lnTo>
                  <a:pt x="438793" y="400957"/>
                </a:lnTo>
                <a:lnTo>
                  <a:pt x="435328" y="390213"/>
                </a:lnTo>
                <a:lnTo>
                  <a:pt x="431182" y="379465"/>
                </a:lnTo>
                <a:lnTo>
                  <a:pt x="426938" y="369009"/>
                </a:lnTo>
                <a:lnTo>
                  <a:pt x="423303" y="359502"/>
                </a:lnTo>
                <a:lnTo>
                  <a:pt x="419437" y="347191"/>
                </a:lnTo>
                <a:lnTo>
                  <a:pt x="416348" y="334985"/>
                </a:lnTo>
                <a:lnTo>
                  <a:pt x="413681" y="322862"/>
                </a:lnTo>
                <a:lnTo>
                  <a:pt x="411077" y="310801"/>
                </a:lnTo>
                <a:lnTo>
                  <a:pt x="408180" y="298780"/>
                </a:lnTo>
                <a:lnTo>
                  <a:pt x="404632" y="286776"/>
                </a:lnTo>
                <a:lnTo>
                  <a:pt x="400077" y="274767"/>
                </a:lnTo>
                <a:lnTo>
                  <a:pt x="394157" y="262732"/>
                </a:lnTo>
                <a:lnTo>
                  <a:pt x="393115" y="260899"/>
                </a:lnTo>
                <a:lnTo>
                  <a:pt x="387526" y="250029"/>
                </a:lnTo>
                <a:lnTo>
                  <a:pt x="382748" y="238513"/>
                </a:lnTo>
                <a:lnTo>
                  <a:pt x="378554" y="226523"/>
                </a:lnTo>
                <a:lnTo>
                  <a:pt x="374717" y="214228"/>
                </a:lnTo>
                <a:lnTo>
                  <a:pt x="371011" y="201800"/>
                </a:lnTo>
                <a:lnTo>
                  <a:pt x="367207" y="189409"/>
                </a:lnTo>
                <a:lnTo>
                  <a:pt x="363080" y="177225"/>
                </a:lnTo>
                <a:lnTo>
                  <a:pt x="358673" y="166043"/>
                </a:lnTo>
                <a:lnTo>
                  <a:pt x="352098" y="153068"/>
                </a:lnTo>
                <a:lnTo>
                  <a:pt x="344679" y="142383"/>
                </a:lnTo>
                <a:lnTo>
                  <a:pt x="336441" y="133479"/>
                </a:lnTo>
                <a:lnTo>
                  <a:pt x="327405" y="125849"/>
                </a:lnTo>
                <a:lnTo>
                  <a:pt x="317596" y="118983"/>
                </a:lnTo>
                <a:lnTo>
                  <a:pt x="307037" y="112373"/>
                </a:lnTo>
                <a:lnTo>
                  <a:pt x="295752" y="105510"/>
                </a:lnTo>
                <a:lnTo>
                  <a:pt x="283762" y="97885"/>
                </a:lnTo>
                <a:lnTo>
                  <a:pt x="281800" y="96574"/>
                </a:lnTo>
                <a:lnTo>
                  <a:pt x="270913" y="88973"/>
                </a:lnTo>
                <a:lnTo>
                  <a:pt x="260611" y="81365"/>
                </a:lnTo>
                <a:lnTo>
                  <a:pt x="250640" y="73791"/>
                </a:lnTo>
                <a:lnTo>
                  <a:pt x="240744" y="66294"/>
                </a:lnTo>
                <a:lnTo>
                  <a:pt x="230671" y="58915"/>
                </a:lnTo>
                <a:lnTo>
                  <a:pt x="222770" y="53432"/>
                </a:lnTo>
                <a:lnTo>
                  <a:pt x="212941" y="45245"/>
                </a:lnTo>
                <a:lnTo>
                  <a:pt x="204544" y="36182"/>
                </a:lnTo>
                <a:lnTo>
                  <a:pt x="195896" y="27054"/>
                </a:lnTo>
                <a:lnTo>
                  <a:pt x="188125" y="20577"/>
                </a:lnTo>
                <a:lnTo>
                  <a:pt x="177091" y="12403"/>
                </a:lnTo>
                <a:lnTo>
                  <a:pt x="168513" y="6128"/>
                </a:lnTo>
                <a:lnTo>
                  <a:pt x="161214" y="1933"/>
                </a:lnTo>
                <a:lnTo>
                  <a:pt x="154017" y="0"/>
                </a:lnTo>
                <a:lnTo>
                  <a:pt x="145747" y="509"/>
                </a:lnTo>
                <a:lnTo>
                  <a:pt x="135226" y="3642"/>
                </a:lnTo>
                <a:lnTo>
                  <a:pt x="121278" y="9580"/>
                </a:lnTo>
                <a:lnTo>
                  <a:pt x="112814" y="13580"/>
                </a:lnTo>
                <a:lnTo>
                  <a:pt x="101922" y="19061"/>
                </a:lnTo>
                <a:lnTo>
                  <a:pt x="90880" y="25124"/>
                </a:lnTo>
                <a:lnTo>
                  <a:pt x="79869" y="31758"/>
                </a:lnTo>
                <a:lnTo>
                  <a:pt x="69072" y="38950"/>
                </a:lnTo>
                <a:lnTo>
                  <a:pt x="58672" y="46687"/>
                </a:lnTo>
                <a:lnTo>
                  <a:pt x="43988" y="59361"/>
                </a:lnTo>
                <a:lnTo>
                  <a:pt x="35025" y="68365"/>
                </a:lnTo>
                <a:lnTo>
                  <a:pt x="26957" y="77618"/>
                </a:lnTo>
                <a:lnTo>
                  <a:pt x="19475" y="87369"/>
                </a:lnTo>
                <a:lnTo>
                  <a:pt x="12274" y="97863"/>
                </a:lnTo>
                <a:lnTo>
                  <a:pt x="9385" y="102353"/>
                </a:lnTo>
                <a:lnTo>
                  <a:pt x="0" y="1280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7" name="object 5087"/>
          <p:cNvSpPr/>
          <p:nvPr/>
        </p:nvSpPr>
        <p:spPr>
          <a:xfrm>
            <a:off x="3314099" y="4503470"/>
            <a:ext cx="62077" cy="222084"/>
          </a:xfrm>
          <a:custGeom>
            <a:avLst/>
            <a:gdLst/>
            <a:ahLst/>
            <a:cxnLst/>
            <a:rect l="l" t="t" r="r" b="b"/>
            <a:pathLst>
              <a:path w="62077" h="222084">
                <a:moveTo>
                  <a:pt x="62077" y="222084"/>
                </a:moveTo>
                <a:lnTo>
                  <a:pt x="57111" y="217297"/>
                </a:lnTo>
                <a:lnTo>
                  <a:pt x="59435" y="209016"/>
                </a:lnTo>
                <a:lnTo>
                  <a:pt x="57823" y="200571"/>
                </a:lnTo>
                <a:lnTo>
                  <a:pt x="55103" y="187909"/>
                </a:lnTo>
                <a:lnTo>
                  <a:pt x="51911" y="175496"/>
                </a:lnTo>
                <a:lnTo>
                  <a:pt x="48384" y="163282"/>
                </a:lnTo>
                <a:lnTo>
                  <a:pt x="44659" y="151217"/>
                </a:lnTo>
                <a:lnTo>
                  <a:pt x="40870" y="139250"/>
                </a:lnTo>
                <a:lnTo>
                  <a:pt x="38709" y="132372"/>
                </a:lnTo>
                <a:lnTo>
                  <a:pt x="36063" y="120320"/>
                </a:lnTo>
                <a:lnTo>
                  <a:pt x="34440" y="107502"/>
                </a:lnTo>
                <a:lnTo>
                  <a:pt x="32654" y="94750"/>
                </a:lnTo>
                <a:lnTo>
                  <a:pt x="29781" y="83604"/>
                </a:lnTo>
                <a:lnTo>
                  <a:pt x="25263" y="71877"/>
                </a:lnTo>
                <a:lnTo>
                  <a:pt x="20595" y="59730"/>
                </a:lnTo>
                <a:lnTo>
                  <a:pt x="16809" y="47517"/>
                </a:lnTo>
                <a:lnTo>
                  <a:pt x="15595" y="41656"/>
                </a:lnTo>
                <a:lnTo>
                  <a:pt x="14439" y="34544"/>
                </a:lnTo>
                <a:lnTo>
                  <a:pt x="14554" y="27419"/>
                </a:lnTo>
                <a:lnTo>
                  <a:pt x="11734" y="20713"/>
                </a:lnTo>
                <a:lnTo>
                  <a:pt x="8966" y="14084"/>
                </a:lnTo>
                <a:lnTo>
                  <a:pt x="0" y="7213"/>
                </a:lnTo>
                <a:lnTo>
                  <a:pt x="73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8" name="object 5088"/>
          <p:cNvSpPr/>
          <p:nvPr/>
        </p:nvSpPr>
        <p:spPr>
          <a:xfrm>
            <a:off x="3299138" y="4576915"/>
            <a:ext cx="26085" cy="114185"/>
          </a:xfrm>
          <a:custGeom>
            <a:avLst/>
            <a:gdLst/>
            <a:ahLst/>
            <a:cxnLst/>
            <a:rect l="l" t="t" r="r" b="b"/>
            <a:pathLst>
              <a:path w="26085" h="114185">
                <a:moveTo>
                  <a:pt x="26085" y="114185"/>
                </a:moveTo>
                <a:lnTo>
                  <a:pt x="22183" y="103477"/>
                </a:lnTo>
                <a:lnTo>
                  <a:pt x="20704" y="91332"/>
                </a:lnTo>
                <a:lnTo>
                  <a:pt x="19589" y="78744"/>
                </a:lnTo>
                <a:lnTo>
                  <a:pt x="16781" y="66702"/>
                </a:lnTo>
                <a:lnTo>
                  <a:pt x="16573" y="66167"/>
                </a:lnTo>
                <a:lnTo>
                  <a:pt x="12570" y="54117"/>
                </a:lnTo>
                <a:lnTo>
                  <a:pt x="9612" y="41776"/>
                </a:lnTo>
                <a:lnTo>
                  <a:pt x="7143" y="29293"/>
                </a:lnTo>
                <a:lnTo>
                  <a:pt x="4605" y="16818"/>
                </a:lnTo>
                <a:lnTo>
                  <a:pt x="1443" y="449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9" name="object 5089"/>
          <p:cNvSpPr/>
          <p:nvPr/>
        </p:nvSpPr>
        <p:spPr>
          <a:xfrm>
            <a:off x="3411228" y="4618571"/>
            <a:ext cx="49415" cy="168021"/>
          </a:xfrm>
          <a:custGeom>
            <a:avLst/>
            <a:gdLst/>
            <a:ahLst/>
            <a:cxnLst/>
            <a:rect l="l" t="t" r="r" b="b"/>
            <a:pathLst>
              <a:path w="49415" h="168021">
                <a:moveTo>
                  <a:pt x="0" y="0"/>
                </a:moveTo>
                <a:lnTo>
                  <a:pt x="4293" y="6258"/>
                </a:lnTo>
                <a:lnTo>
                  <a:pt x="7539" y="20396"/>
                </a:lnTo>
                <a:lnTo>
                  <a:pt x="10128" y="37596"/>
                </a:lnTo>
                <a:lnTo>
                  <a:pt x="12453" y="53038"/>
                </a:lnTo>
                <a:lnTo>
                  <a:pt x="14960" y="61988"/>
                </a:lnTo>
                <a:lnTo>
                  <a:pt x="19929" y="72880"/>
                </a:lnTo>
                <a:lnTo>
                  <a:pt x="20653" y="82919"/>
                </a:lnTo>
                <a:lnTo>
                  <a:pt x="21198" y="93897"/>
                </a:lnTo>
                <a:lnTo>
                  <a:pt x="22834" y="100799"/>
                </a:lnTo>
                <a:lnTo>
                  <a:pt x="26575" y="112787"/>
                </a:lnTo>
                <a:lnTo>
                  <a:pt x="30266" y="125135"/>
                </a:lnTo>
                <a:lnTo>
                  <a:pt x="33964" y="137415"/>
                </a:lnTo>
                <a:lnTo>
                  <a:pt x="36677" y="146011"/>
                </a:lnTo>
                <a:lnTo>
                  <a:pt x="40464" y="158818"/>
                </a:lnTo>
                <a:lnTo>
                  <a:pt x="48399" y="167475"/>
                </a:lnTo>
                <a:lnTo>
                  <a:pt x="49415" y="1680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0" name="object 5090"/>
          <p:cNvSpPr/>
          <p:nvPr/>
        </p:nvSpPr>
        <p:spPr>
          <a:xfrm>
            <a:off x="3521350" y="4728400"/>
            <a:ext cx="17691" cy="32766"/>
          </a:xfrm>
          <a:custGeom>
            <a:avLst/>
            <a:gdLst/>
            <a:ahLst/>
            <a:cxnLst/>
            <a:rect l="l" t="t" r="r" b="b"/>
            <a:pathLst>
              <a:path w="17691" h="32765">
                <a:moveTo>
                  <a:pt x="17691" y="0"/>
                </a:moveTo>
                <a:lnTo>
                  <a:pt x="10130" y="11145"/>
                </a:lnTo>
                <a:lnTo>
                  <a:pt x="4864" y="20955"/>
                </a:lnTo>
                <a:lnTo>
                  <a:pt x="0" y="327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1" name="object 5091"/>
          <p:cNvSpPr/>
          <p:nvPr/>
        </p:nvSpPr>
        <p:spPr>
          <a:xfrm>
            <a:off x="3458382" y="4502975"/>
            <a:ext cx="70942" cy="158178"/>
          </a:xfrm>
          <a:custGeom>
            <a:avLst/>
            <a:gdLst/>
            <a:ahLst/>
            <a:cxnLst/>
            <a:rect l="l" t="t" r="r" b="b"/>
            <a:pathLst>
              <a:path w="70942" h="158178">
                <a:moveTo>
                  <a:pt x="70942" y="158178"/>
                </a:moveTo>
                <a:lnTo>
                  <a:pt x="64465" y="146944"/>
                </a:lnTo>
                <a:lnTo>
                  <a:pt x="57841" y="136281"/>
                </a:lnTo>
                <a:lnTo>
                  <a:pt x="53289" y="128625"/>
                </a:lnTo>
                <a:lnTo>
                  <a:pt x="48175" y="117119"/>
                </a:lnTo>
                <a:lnTo>
                  <a:pt x="44078" y="104919"/>
                </a:lnTo>
                <a:lnTo>
                  <a:pt x="42316" y="99822"/>
                </a:lnTo>
                <a:lnTo>
                  <a:pt x="37494" y="83658"/>
                </a:lnTo>
                <a:lnTo>
                  <a:pt x="34805" y="70402"/>
                </a:lnTo>
                <a:lnTo>
                  <a:pt x="33353" y="61821"/>
                </a:lnTo>
                <a:lnTo>
                  <a:pt x="33210" y="61150"/>
                </a:lnTo>
                <a:lnTo>
                  <a:pt x="29606" y="45338"/>
                </a:lnTo>
                <a:lnTo>
                  <a:pt x="25980" y="31874"/>
                </a:lnTo>
                <a:lnTo>
                  <a:pt x="21404" y="20524"/>
                </a:lnTo>
                <a:lnTo>
                  <a:pt x="14953" y="11054"/>
                </a:lnTo>
                <a:lnTo>
                  <a:pt x="5699" y="3233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2" name="object 5092"/>
          <p:cNvSpPr/>
          <p:nvPr/>
        </p:nvSpPr>
        <p:spPr>
          <a:xfrm>
            <a:off x="3505704" y="4703030"/>
            <a:ext cx="25323" cy="1798"/>
          </a:xfrm>
          <a:custGeom>
            <a:avLst/>
            <a:gdLst/>
            <a:ahLst/>
            <a:cxnLst/>
            <a:rect l="l" t="t" r="r" b="b"/>
            <a:pathLst>
              <a:path w="25323" h="1798">
                <a:moveTo>
                  <a:pt x="25323" y="1494"/>
                </a:moveTo>
                <a:lnTo>
                  <a:pt x="13530" y="0"/>
                </a:lnTo>
                <a:lnTo>
                  <a:pt x="1771" y="1772"/>
                </a:lnTo>
                <a:lnTo>
                  <a:pt x="0" y="17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3" name="object 5093"/>
          <p:cNvSpPr/>
          <p:nvPr/>
        </p:nvSpPr>
        <p:spPr>
          <a:xfrm>
            <a:off x="3450929" y="4635195"/>
            <a:ext cx="53975" cy="3124"/>
          </a:xfrm>
          <a:custGeom>
            <a:avLst/>
            <a:gdLst/>
            <a:ahLst/>
            <a:cxnLst/>
            <a:rect l="l" t="t" r="r" b="b"/>
            <a:pathLst>
              <a:path w="53975" h="3124">
                <a:moveTo>
                  <a:pt x="53974" y="3124"/>
                </a:moveTo>
                <a:lnTo>
                  <a:pt x="41247" y="2660"/>
                </a:lnTo>
                <a:lnTo>
                  <a:pt x="28512" y="1645"/>
                </a:lnTo>
                <a:lnTo>
                  <a:pt x="15821" y="591"/>
                </a:lnTo>
                <a:lnTo>
                  <a:pt x="3231" y="1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4" name="object 5094"/>
          <p:cNvSpPr/>
          <p:nvPr/>
        </p:nvSpPr>
        <p:spPr>
          <a:xfrm>
            <a:off x="3483009" y="4650841"/>
            <a:ext cx="25819" cy="15646"/>
          </a:xfrm>
          <a:custGeom>
            <a:avLst/>
            <a:gdLst/>
            <a:ahLst/>
            <a:cxnLst/>
            <a:rect l="l" t="t" r="r" b="b"/>
            <a:pathLst>
              <a:path w="25819" h="15646">
                <a:moveTo>
                  <a:pt x="25819" y="0"/>
                </a:moveTo>
                <a:lnTo>
                  <a:pt x="14708" y="5955"/>
                </a:lnTo>
                <a:lnTo>
                  <a:pt x="3118" y="12887"/>
                </a:lnTo>
                <a:lnTo>
                  <a:pt x="0" y="156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5" name="object 5095"/>
          <p:cNvSpPr/>
          <p:nvPr/>
        </p:nvSpPr>
        <p:spPr>
          <a:xfrm>
            <a:off x="3591763" y="4677446"/>
            <a:ext cx="70980" cy="61113"/>
          </a:xfrm>
          <a:custGeom>
            <a:avLst/>
            <a:gdLst/>
            <a:ahLst/>
            <a:cxnLst/>
            <a:rect l="l" t="t" r="r" b="b"/>
            <a:pathLst>
              <a:path w="70980" h="61113">
                <a:moveTo>
                  <a:pt x="7986" y="2630"/>
                </a:moveTo>
                <a:lnTo>
                  <a:pt x="664" y="11175"/>
                </a:lnTo>
                <a:lnTo>
                  <a:pt x="0" y="26466"/>
                </a:lnTo>
                <a:lnTo>
                  <a:pt x="3013" y="37506"/>
                </a:lnTo>
                <a:lnTo>
                  <a:pt x="8762" y="47176"/>
                </a:lnTo>
                <a:lnTo>
                  <a:pt x="17063" y="54791"/>
                </a:lnTo>
                <a:lnTo>
                  <a:pt x="27732" y="59665"/>
                </a:lnTo>
                <a:lnTo>
                  <a:pt x="40587" y="61113"/>
                </a:lnTo>
                <a:lnTo>
                  <a:pt x="55445" y="58450"/>
                </a:lnTo>
                <a:lnTo>
                  <a:pt x="55943" y="58293"/>
                </a:lnTo>
                <a:lnTo>
                  <a:pt x="65176" y="55321"/>
                </a:lnTo>
                <a:lnTo>
                  <a:pt x="69951" y="48831"/>
                </a:lnTo>
                <a:lnTo>
                  <a:pt x="70421" y="40690"/>
                </a:lnTo>
                <a:lnTo>
                  <a:pt x="70980" y="31153"/>
                </a:lnTo>
                <a:lnTo>
                  <a:pt x="65709" y="26822"/>
                </a:lnTo>
                <a:lnTo>
                  <a:pt x="63385" y="18770"/>
                </a:lnTo>
                <a:lnTo>
                  <a:pt x="63385" y="20345"/>
                </a:lnTo>
                <a:lnTo>
                  <a:pt x="59385" y="14859"/>
                </a:lnTo>
                <a:lnTo>
                  <a:pt x="49021" y="9537"/>
                </a:lnTo>
                <a:lnTo>
                  <a:pt x="43205" y="5651"/>
                </a:lnTo>
                <a:lnTo>
                  <a:pt x="36118" y="914"/>
                </a:lnTo>
                <a:lnTo>
                  <a:pt x="31419" y="0"/>
                </a:lnTo>
                <a:lnTo>
                  <a:pt x="22021" y="0"/>
                </a:lnTo>
                <a:lnTo>
                  <a:pt x="7986" y="263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6" name="object 5096"/>
          <p:cNvSpPr/>
          <p:nvPr/>
        </p:nvSpPr>
        <p:spPr>
          <a:xfrm>
            <a:off x="3591763" y="4677446"/>
            <a:ext cx="70980" cy="61113"/>
          </a:xfrm>
          <a:custGeom>
            <a:avLst/>
            <a:gdLst/>
            <a:ahLst/>
            <a:cxnLst/>
            <a:rect l="l" t="t" r="r" b="b"/>
            <a:pathLst>
              <a:path w="70980" h="61113">
                <a:moveTo>
                  <a:pt x="63385" y="20345"/>
                </a:moveTo>
                <a:lnTo>
                  <a:pt x="59385" y="14859"/>
                </a:lnTo>
                <a:lnTo>
                  <a:pt x="49021" y="9537"/>
                </a:lnTo>
                <a:lnTo>
                  <a:pt x="43205" y="5651"/>
                </a:lnTo>
                <a:lnTo>
                  <a:pt x="36118" y="914"/>
                </a:lnTo>
                <a:lnTo>
                  <a:pt x="31419" y="0"/>
                </a:lnTo>
                <a:lnTo>
                  <a:pt x="22021" y="0"/>
                </a:lnTo>
                <a:lnTo>
                  <a:pt x="7986" y="2630"/>
                </a:lnTo>
                <a:lnTo>
                  <a:pt x="664" y="11175"/>
                </a:lnTo>
                <a:lnTo>
                  <a:pt x="0" y="26466"/>
                </a:lnTo>
                <a:lnTo>
                  <a:pt x="3013" y="37506"/>
                </a:lnTo>
                <a:lnTo>
                  <a:pt x="8762" y="47176"/>
                </a:lnTo>
                <a:lnTo>
                  <a:pt x="17063" y="54791"/>
                </a:lnTo>
                <a:lnTo>
                  <a:pt x="27732" y="59665"/>
                </a:lnTo>
                <a:lnTo>
                  <a:pt x="40587" y="61113"/>
                </a:lnTo>
                <a:lnTo>
                  <a:pt x="55445" y="58450"/>
                </a:lnTo>
                <a:lnTo>
                  <a:pt x="55943" y="58293"/>
                </a:lnTo>
                <a:lnTo>
                  <a:pt x="65176" y="55321"/>
                </a:lnTo>
                <a:lnTo>
                  <a:pt x="69951" y="48831"/>
                </a:lnTo>
                <a:lnTo>
                  <a:pt x="70421" y="40690"/>
                </a:lnTo>
                <a:lnTo>
                  <a:pt x="70980" y="31153"/>
                </a:lnTo>
                <a:lnTo>
                  <a:pt x="65709" y="26822"/>
                </a:lnTo>
                <a:lnTo>
                  <a:pt x="63385" y="187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7" name="object 5097"/>
          <p:cNvSpPr/>
          <p:nvPr/>
        </p:nvSpPr>
        <p:spPr>
          <a:xfrm>
            <a:off x="3576117" y="4614848"/>
            <a:ext cx="39116" cy="10947"/>
          </a:xfrm>
          <a:custGeom>
            <a:avLst/>
            <a:gdLst/>
            <a:ahLst/>
            <a:cxnLst/>
            <a:rect l="l" t="t" r="r" b="b"/>
            <a:pathLst>
              <a:path w="39115" h="10947">
                <a:moveTo>
                  <a:pt x="39115" y="0"/>
                </a:moveTo>
                <a:lnTo>
                  <a:pt x="26023" y="70"/>
                </a:lnTo>
                <a:lnTo>
                  <a:pt x="12704" y="2382"/>
                </a:lnTo>
                <a:lnTo>
                  <a:pt x="1800" y="8810"/>
                </a:lnTo>
                <a:lnTo>
                  <a:pt x="0" y="109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8" name="object 5098"/>
          <p:cNvSpPr/>
          <p:nvPr/>
        </p:nvSpPr>
        <p:spPr>
          <a:xfrm>
            <a:off x="3576905" y="4591428"/>
            <a:ext cx="34429" cy="7772"/>
          </a:xfrm>
          <a:custGeom>
            <a:avLst/>
            <a:gdLst/>
            <a:ahLst/>
            <a:cxnLst/>
            <a:rect l="l" t="t" r="r" b="b"/>
            <a:pathLst>
              <a:path w="34429" h="7772">
                <a:moveTo>
                  <a:pt x="34429" y="723"/>
                </a:moveTo>
                <a:lnTo>
                  <a:pt x="27990" y="723"/>
                </a:lnTo>
                <a:lnTo>
                  <a:pt x="20942" y="0"/>
                </a:lnTo>
                <a:lnTo>
                  <a:pt x="14668" y="1320"/>
                </a:lnTo>
                <a:lnTo>
                  <a:pt x="9055" y="2501"/>
                </a:lnTo>
                <a:lnTo>
                  <a:pt x="5283" y="7251"/>
                </a:lnTo>
                <a:lnTo>
                  <a:pt x="0" y="77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9" name="object 5099"/>
          <p:cNvSpPr/>
          <p:nvPr/>
        </p:nvSpPr>
        <p:spPr>
          <a:xfrm>
            <a:off x="2803057" y="3873770"/>
            <a:ext cx="637349" cy="592124"/>
          </a:xfrm>
          <a:custGeom>
            <a:avLst/>
            <a:gdLst/>
            <a:ahLst/>
            <a:cxnLst/>
            <a:rect l="l" t="t" r="r" b="b"/>
            <a:pathLst>
              <a:path w="637349" h="592124">
                <a:moveTo>
                  <a:pt x="412623" y="579329"/>
                </a:moveTo>
                <a:lnTo>
                  <a:pt x="415462" y="566687"/>
                </a:lnTo>
                <a:lnTo>
                  <a:pt x="418550" y="554362"/>
                </a:lnTo>
                <a:lnTo>
                  <a:pt x="422560" y="542519"/>
                </a:lnTo>
                <a:lnTo>
                  <a:pt x="428164" y="531321"/>
                </a:lnTo>
                <a:lnTo>
                  <a:pt x="438686" y="516794"/>
                </a:lnTo>
                <a:lnTo>
                  <a:pt x="446870" y="506811"/>
                </a:lnTo>
                <a:lnTo>
                  <a:pt x="455407" y="497372"/>
                </a:lnTo>
                <a:lnTo>
                  <a:pt x="464343" y="488469"/>
                </a:lnTo>
                <a:lnTo>
                  <a:pt x="473727" y="480097"/>
                </a:lnTo>
                <a:lnTo>
                  <a:pt x="483603" y="472246"/>
                </a:lnTo>
                <a:lnTo>
                  <a:pt x="494020" y="464911"/>
                </a:lnTo>
                <a:lnTo>
                  <a:pt x="505022" y="458082"/>
                </a:lnTo>
                <a:lnTo>
                  <a:pt x="513257" y="453516"/>
                </a:lnTo>
                <a:lnTo>
                  <a:pt x="521677" y="449265"/>
                </a:lnTo>
                <a:lnTo>
                  <a:pt x="531485" y="444765"/>
                </a:lnTo>
                <a:lnTo>
                  <a:pt x="542372" y="440312"/>
                </a:lnTo>
                <a:lnTo>
                  <a:pt x="554027" y="436202"/>
                </a:lnTo>
                <a:lnTo>
                  <a:pt x="566142" y="432732"/>
                </a:lnTo>
                <a:lnTo>
                  <a:pt x="578406" y="430198"/>
                </a:lnTo>
                <a:lnTo>
                  <a:pt x="590509" y="428897"/>
                </a:lnTo>
                <a:lnTo>
                  <a:pt x="602142" y="429124"/>
                </a:lnTo>
                <a:lnTo>
                  <a:pt x="612994" y="431176"/>
                </a:lnTo>
                <a:lnTo>
                  <a:pt x="622756" y="435349"/>
                </a:lnTo>
                <a:lnTo>
                  <a:pt x="631117" y="441940"/>
                </a:lnTo>
                <a:lnTo>
                  <a:pt x="637349" y="450468"/>
                </a:lnTo>
                <a:lnTo>
                  <a:pt x="635348" y="438948"/>
                </a:lnTo>
                <a:lnTo>
                  <a:pt x="630461" y="426612"/>
                </a:lnTo>
                <a:lnTo>
                  <a:pt x="624051" y="414397"/>
                </a:lnTo>
                <a:lnTo>
                  <a:pt x="617479" y="403242"/>
                </a:lnTo>
                <a:lnTo>
                  <a:pt x="615353" y="399694"/>
                </a:lnTo>
                <a:lnTo>
                  <a:pt x="609001" y="388604"/>
                </a:lnTo>
                <a:lnTo>
                  <a:pt x="603033" y="377530"/>
                </a:lnTo>
                <a:lnTo>
                  <a:pt x="597214" y="366428"/>
                </a:lnTo>
                <a:lnTo>
                  <a:pt x="591307" y="355256"/>
                </a:lnTo>
                <a:lnTo>
                  <a:pt x="585075" y="343968"/>
                </a:lnTo>
                <a:lnTo>
                  <a:pt x="583806" y="341756"/>
                </a:lnTo>
                <a:lnTo>
                  <a:pt x="576307" y="328417"/>
                </a:lnTo>
                <a:lnTo>
                  <a:pt x="569662" y="315870"/>
                </a:lnTo>
                <a:lnTo>
                  <a:pt x="563742" y="303997"/>
                </a:lnTo>
                <a:lnTo>
                  <a:pt x="558421" y="292675"/>
                </a:lnTo>
                <a:lnTo>
                  <a:pt x="553572" y="281785"/>
                </a:lnTo>
                <a:lnTo>
                  <a:pt x="549066" y="271206"/>
                </a:lnTo>
                <a:lnTo>
                  <a:pt x="544776" y="260817"/>
                </a:lnTo>
                <a:lnTo>
                  <a:pt x="540575" y="250497"/>
                </a:lnTo>
                <a:lnTo>
                  <a:pt x="536336" y="240127"/>
                </a:lnTo>
                <a:lnTo>
                  <a:pt x="531931" y="229584"/>
                </a:lnTo>
                <a:lnTo>
                  <a:pt x="527232" y="218750"/>
                </a:lnTo>
                <a:lnTo>
                  <a:pt x="522113" y="207503"/>
                </a:lnTo>
                <a:lnTo>
                  <a:pt x="516446" y="195722"/>
                </a:lnTo>
                <a:lnTo>
                  <a:pt x="510103" y="183287"/>
                </a:lnTo>
                <a:lnTo>
                  <a:pt x="502957" y="170078"/>
                </a:lnTo>
                <a:lnTo>
                  <a:pt x="501078" y="166725"/>
                </a:lnTo>
                <a:lnTo>
                  <a:pt x="494400" y="153921"/>
                </a:lnTo>
                <a:lnTo>
                  <a:pt x="489192" y="142143"/>
                </a:lnTo>
                <a:lnTo>
                  <a:pt x="484948" y="131050"/>
                </a:lnTo>
                <a:lnTo>
                  <a:pt x="481164" y="120303"/>
                </a:lnTo>
                <a:lnTo>
                  <a:pt x="477335" y="109562"/>
                </a:lnTo>
                <a:lnTo>
                  <a:pt x="472955" y="98486"/>
                </a:lnTo>
                <a:lnTo>
                  <a:pt x="467520" y="86738"/>
                </a:lnTo>
                <a:lnTo>
                  <a:pt x="461035" y="74841"/>
                </a:lnTo>
                <a:lnTo>
                  <a:pt x="457550" y="68339"/>
                </a:lnTo>
                <a:lnTo>
                  <a:pt x="451629" y="56830"/>
                </a:lnTo>
                <a:lnTo>
                  <a:pt x="444296" y="42458"/>
                </a:lnTo>
                <a:lnTo>
                  <a:pt x="436575" y="27370"/>
                </a:lnTo>
                <a:lnTo>
                  <a:pt x="429490" y="13710"/>
                </a:lnTo>
                <a:lnTo>
                  <a:pt x="424067" y="3622"/>
                </a:lnTo>
                <a:lnTo>
                  <a:pt x="421919" y="0"/>
                </a:lnTo>
                <a:lnTo>
                  <a:pt x="97807" y="0"/>
                </a:lnTo>
                <a:lnTo>
                  <a:pt x="97807" y="172327"/>
                </a:lnTo>
                <a:lnTo>
                  <a:pt x="101525" y="175839"/>
                </a:lnTo>
                <a:lnTo>
                  <a:pt x="110449" y="184338"/>
                </a:lnTo>
                <a:lnTo>
                  <a:pt x="118450" y="192095"/>
                </a:lnTo>
                <a:lnTo>
                  <a:pt x="125354" y="199007"/>
                </a:lnTo>
                <a:lnTo>
                  <a:pt x="130986" y="204966"/>
                </a:lnTo>
                <a:lnTo>
                  <a:pt x="135171" y="209869"/>
                </a:lnTo>
                <a:lnTo>
                  <a:pt x="143178" y="221554"/>
                </a:lnTo>
                <a:lnTo>
                  <a:pt x="149574" y="232684"/>
                </a:lnTo>
                <a:lnTo>
                  <a:pt x="155388" y="244039"/>
                </a:lnTo>
                <a:lnTo>
                  <a:pt x="160933" y="255459"/>
                </a:lnTo>
                <a:lnTo>
                  <a:pt x="166520" y="266783"/>
                </a:lnTo>
                <a:lnTo>
                  <a:pt x="172462" y="277852"/>
                </a:lnTo>
                <a:lnTo>
                  <a:pt x="178752" y="288035"/>
                </a:lnTo>
                <a:lnTo>
                  <a:pt x="185476" y="299037"/>
                </a:lnTo>
                <a:lnTo>
                  <a:pt x="191504" y="310399"/>
                </a:lnTo>
                <a:lnTo>
                  <a:pt x="197242" y="321818"/>
                </a:lnTo>
                <a:lnTo>
                  <a:pt x="203097" y="332989"/>
                </a:lnTo>
                <a:lnTo>
                  <a:pt x="209410" y="343509"/>
                </a:lnTo>
                <a:lnTo>
                  <a:pt x="216861" y="353979"/>
                </a:lnTo>
                <a:lnTo>
                  <a:pt x="224894" y="363828"/>
                </a:lnTo>
                <a:lnTo>
                  <a:pt x="233419" y="373176"/>
                </a:lnTo>
                <a:lnTo>
                  <a:pt x="242342" y="382143"/>
                </a:lnTo>
                <a:lnTo>
                  <a:pt x="251572" y="390849"/>
                </a:lnTo>
                <a:lnTo>
                  <a:pt x="261018" y="399413"/>
                </a:lnTo>
                <a:lnTo>
                  <a:pt x="270588" y="407954"/>
                </a:lnTo>
                <a:lnTo>
                  <a:pt x="273367" y="410438"/>
                </a:lnTo>
                <a:lnTo>
                  <a:pt x="282834" y="419307"/>
                </a:lnTo>
                <a:lnTo>
                  <a:pt x="291833" y="428492"/>
                </a:lnTo>
                <a:lnTo>
                  <a:pt x="300420" y="437959"/>
                </a:lnTo>
                <a:lnTo>
                  <a:pt x="308651" y="447668"/>
                </a:lnTo>
                <a:lnTo>
                  <a:pt x="316580" y="457584"/>
                </a:lnTo>
                <a:lnTo>
                  <a:pt x="324264" y="467669"/>
                </a:lnTo>
                <a:lnTo>
                  <a:pt x="331757" y="477887"/>
                </a:lnTo>
                <a:lnTo>
                  <a:pt x="339115" y="488200"/>
                </a:lnTo>
                <a:lnTo>
                  <a:pt x="346393" y="498572"/>
                </a:lnTo>
                <a:lnTo>
                  <a:pt x="353647" y="508966"/>
                </a:lnTo>
                <a:lnTo>
                  <a:pt x="360932" y="519343"/>
                </a:lnTo>
                <a:lnTo>
                  <a:pt x="368304" y="529669"/>
                </a:lnTo>
                <a:lnTo>
                  <a:pt x="374002" y="537463"/>
                </a:lnTo>
                <a:lnTo>
                  <a:pt x="382202" y="547317"/>
                </a:lnTo>
                <a:lnTo>
                  <a:pt x="390854" y="557076"/>
                </a:lnTo>
                <a:lnTo>
                  <a:pt x="398169" y="566971"/>
                </a:lnTo>
                <a:lnTo>
                  <a:pt x="398386" y="567334"/>
                </a:lnTo>
                <a:lnTo>
                  <a:pt x="402529" y="578807"/>
                </a:lnTo>
                <a:lnTo>
                  <a:pt x="406997" y="589498"/>
                </a:lnTo>
                <a:lnTo>
                  <a:pt x="409359" y="592124"/>
                </a:lnTo>
                <a:lnTo>
                  <a:pt x="412623" y="5793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0" name="object 5100"/>
          <p:cNvSpPr/>
          <p:nvPr/>
        </p:nvSpPr>
        <p:spPr>
          <a:xfrm>
            <a:off x="2803057" y="3873770"/>
            <a:ext cx="637349" cy="592124"/>
          </a:xfrm>
          <a:custGeom>
            <a:avLst/>
            <a:gdLst/>
            <a:ahLst/>
            <a:cxnLst/>
            <a:rect l="l" t="t" r="r" b="b"/>
            <a:pathLst>
              <a:path w="637349" h="592124">
                <a:moveTo>
                  <a:pt x="412623" y="579329"/>
                </a:moveTo>
                <a:lnTo>
                  <a:pt x="415462" y="566687"/>
                </a:lnTo>
                <a:lnTo>
                  <a:pt x="418550" y="554362"/>
                </a:lnTo>
                <a:lnTo>
                  <a:pt x="422560" y="542519"/>
                </a:lnTo>
                <a:lnTo>
                  <a:pt x="428164" y="531321"/>
                </a:lnTo>
                <a:lnTo>
                  <a:pt x="438686" y="516794"/>
                </a:lnTo>
                <a:lnTo>
                  <a:pt x="446870" y="506811"/>
                </a:lnTo>
                <a:lnTo>
                  <a:pt x="455407" y="497372"/>
                </a:lnTo>
                <a:lnTo>
                  <a:pt x="464343" y="488469"/>
                </a:lnTo>
                <a:lnTo>
                  <a:pt x="473727" y="480097"/>
                </a:lnTo>
                <a:lnTo>
                  <a:pt x="483603" y="472246"/>
                </a:lnTo>
                <a:lnTo>
                  <a:pt x="494020" y="464911"/>
                </a:lnTo>
                <a:lnTo>
                  <a:pt x="505022" y="458082"/>
                </a:lnTo>
                <a:lnTo>
                  <a:pt x="513257" y="453516"/>
                </a:lnTo>
                <a:lnTo>
                  <a:pt x="521677" y="449265"/>
                </a:lnTo>
                <a:lnTo>
                  <a:pt x="531485" y="444765"/>
                </a:lnTo>
                <a:lnTo>
                  <a:pt x="542372" y="440312"/>
                </a:lnTo>
                <a:lnTo>
                  <a:pt x="554027" y="436202"/>
                </a:lnTo>
                <a:lnTo>
                  <a:pt x="566142" y="432732"/>
                </a:lnTo>
                <a:lnTo>
                  <a:pt x="578406" y="430198"/>
                </a:lnTo>
                <a:lnTo>
                  <a:pt x="590509" y="428897"/>
                </a:lnTo>
                <a:lnTo>
                  <a:pt x="602142" y="429124"/>
                </a:lnTo>
                <a:lnTo>
                  <a:pt x="612994" y="431176"/>
                </a:lnTo>
                <a:lnTo>
                  <a:pt x="622756" y="435349"/>
                </a:lnTo>
                <a:lnTo>
                  <a:pt x="631117" y="441940"/>
                </a:lnTo>
                <a:lnTo>
                  <a:pt x="637349" y="450468"/>
                </a:lnTo>
                <a:lnTo>
                  <a:pt x="635348" y="438948"/>
                </a:lnTo>
                <a:lnTo>
                  <a:pt x="630461" y="426612"/>
                </a:lnTo>
                <a:lnTo>
                  <a:pt x="624051" y="414397"/>
                </a:lnTo>
                <a:lnTo>
                  <a:pt x="617479" y="403242"/>
                </a:lnTo>
                <a:lnTo>
                  <a:pt x="615353" y="399694"/>
                </a:lnTo>
                <a:lnTo>
                  <a:pt x="609001" y="388604"/>
                </a:lnTo>
                <a:lnTo>
                  <a:pt x="603033" y="377530"/>
                </a:lnTo>
                <a:lnTo>
                  <a:pt x="597214" y="366428"/>
                </a:lnTo>
                <a:lnTo>
                  <a:pt x="591307" y="355256"/>
                </a:lnTo>
                <a:lnTo>
                  <a:pt x="585075" y="343968"/>
                </a:lnTo>
                <a:lnTo>
                  <a:pt x="583806" y="341756"/>
                </a:lnTo>
                <a:lnTo>
                  <a:pt x="576307" y="328417"/>
                </a:lnTo>
                <a:lnTo>
                  <a:pt x="569662" y="315870"/>
                </a:lnTo>
                <a:lnTo>
                  <a:pt x="563742" y="303997"/>
                </a:lnTo>
                <a:lnTo>
                  <a:pt x="558421" y="292675"/>
                </a:lnTo>
                <a:lnTo>
                  <a:pt x="553572" y="281785"/>
                </a:lnTo>
                <a:lnTo>
                  <a:pt x="549066" y="271206"/>
                </a:lnTo>
                <a:lnTo>
                  <a:pt x="544776" y="260817"/>
                </a:lnTo>
                <a:lnTo>
                  <a:pt x="540575" y="250497"/>
                </a:lnTo>
                <a:lnTo>
                  <a:pt x="536336" y="240127"/>
                </a:lnTo>
                <a:lnTo>
                  <a:pt x="531931" y="229584"/>
                </a:lnTo>
                <a:lnTo>
                  <a:pt x="527232" y="218750"/>
                </a:lnTo>
                <a:lnTo>
                  <a:pt x="522113" y="207503"/>
                </a:lnTo>
                <a:lnTo>
                  <a:pt x="516446" y="195722"/>
                </a:lnTo>
                <a:lnTo>
                  <a:pt x="510103" y="183287"/>
                </a:lnTo>
                <a:lnTo>
                  <a:pt x="502957" y="170078"/>
                </a:lnTo>
                <a:lnTo>
                  <a:pt x="501078" y="166725"/>
                </a:lnTo>
                <a:lnTo>
                  <a:pt x="494400" y="153921"/>
                </a:lnTo>
                <a:lnTo>
                  <a:pt x="489192" y="142143"/>
                </a:lnTo>
                <a:lnTo>
                  <a:pt x="484948" y="131050"/>
                </a:lnTo>
                <a:lnTo>
                  <a:pt x="481164" y="120303"/>
                </a:lnTo>
                <a:lnTo>
                  <a:pt x="477335" y="109562"/>
                </a:lnTo>
                <a:lnTo>
                  <a:pt x="472955" y="98486"/>
                </a:lnTo>
                <a:lnTo>
                  <a:pt x="467520" y="86738"/>
                </a:lnTo>
                <a:lnTo>
                  <a:pt x="461035" y="74841"/>
                </a:lnTo>
                <a:lnTo>
                  <a:pt x="457550" y="68339"/>
                </a:lnTo>
                <a:lnTo>
                  <a:pt x="451629" y="56830"/>
                </a:lnTo>
                <a:lnTo>
                  <a:pt x="444296" y="42458"/>
                </a:lnTo>
                <a:lnTo>
                  <a:pt x="436575" y="27370"/>
                </a:lnTo>
                <a:lnTo>
                  <a:pt x="429490" y="13710"/>
                </a:lnTo>
                <a:lnTo>
                  <a:pt x="424067" y="3622"/>
                </a:lnTo>
                <a:lnTo>
                  <a:pt x="421919" y="0"/>
                </a:lnTo>
                <a:lnTo>
                  <a:pt x="97807" y="0"/>
                </a:lnTo>
              </a:path>
              <a:path w="637349" h="592124">
                <a:moveTo>
                  <a:pt x="97807" y="172327"/>
                </a:moveTo>
                <a:lnTo>
                  <a:pt x="101525" y="175839"/>
                </a:lnTo>
                <a:lnTo>
                  <a:pt x="110449" y="184338"/>
                </a:lnTo>
                <a:lnTo>
                  <a:pt x="118450" y="192095"/>
                </a:lnTo>
                <a:lnTo>
                  <a:pt x="125354" y="199007"/>
                </a:lnTo>
                <a:lnTo>
                  <a:pt x="130986" y="204966"/>
                </a:lnTo>
                <a:lnTo>
                  <a:pt x="135171" y="209869"/>
                </a:lnTo>
                <a:lnTo>
                  <a:pt x="143178" y="221554"/>
                </a:lnTo>
                <a:lnTo>
                  <a:pt x="149574" y="232684"/>
                </a:lnTo>
                <a:lnTo>
                  <a:pt x="155388" y="244039"/>
                </a:lnTo>
                <a:lnTo>
                  <a:pt x="160933" y="255459"/>
                </a:lnTo>
                <a:lnTo>
                  <a:pt x="166520" y="266783"/>
                </a:lnTo>
                <a:lnTo>
                  <a:pt x="172462" y="277852"/>
                </a:lnTo>
                <a:lnTo>
                  <a:pt x="178752" y="288035"/>
                </a:lnTo>
                <a:lnTo>
                  <a:pt x="185476" y="299037"/>
                </a:lnTo>
                <a:lnTo>
                  <a:pt x="191504" y="310399"/>
                </a:lnTo>
                <a:lnTo>
                  <a:pt x="197242" y="321818"/>
                </a:lnTo>
                <a:lnTo>
                  <a:pt x="203097" y="332989"/>
                </a:lnTo>
                <a:lnTo>
                  <a:pt x="209410" y="343509"/>
                </a:lnTo>
                <a:lnTo>
                  <a:pt x="216861" y="353979"/>
                </a:lnTo>
                <a:lnTo>
                  <a:pt x="224894" y="363828"/>
                </a:lnTo>
                <a:lnTo>
                  <a:pt x="233419" y="373176"/>
                </a:lnTo>
                <a:lnTo>
                  <a:pt x="242342" y="382143"/>
                </a:lnTo>
                <a:lnTo>
                  <a:pt x="251572" y="390849"/>
                </a:lnTo>
                <a:lnTo>
                  <a:pt x="261018" y="399413"/>
                </a:lnTo>
                <a:lnTo>
                  <a:pt x="270588" y="407954"/>
                </a:lnTo>
                <a:lnTo>
                  <a:pt x="273367" y="410438"/>
                </a:lnTo>
                <a:lnTo>
                  <a:pt x="282834" y="419307"/>
                </a:lnTo>
                <a:lnTo>
                  <a:pt x="291833" y="428492"/>
                </a:lnTo>
                <a:lnTo>
                  <a:pt x="300420" y="437959"/>
                </a:lnTo>
                <a:lnTo>
                  <a:pt x="308651" y="447668"/>
                </a:lnTo>
                <a:lnTo>
                  <a:pt x="316580" y="457584"/>
                </a:lnTo>
                <a:lnTo>
                  <a:pt x="324264" y="467669"/>
                </a:lnTo>
                <a:lnTo>
                  <a:pt x="331757" y="477887"/>
                </a:lnTo>
                <a:lnTo>
                  <a:pt x="339115" y="488200"/>
                </a:lnTo>
                <a:lnTo>
                  <a:pt x="346393" y="498572"/>
                </a:lnTo>
                <a:lnTo>
                  <a:pt x="353647" y="508966"/>
                </a:lnTo>
                <a:lnTo>
                  <a:pt x="360932" y="519343"/>
                </a:lnTo>
                <a:lnTo>
                  <a:pt x="368304" y="529669"/>
                </a:lnTo>
                <a:lnTo>
                  <a:pt x="374002" y="537463"/>
                </a:lnTo>
                <a:lnTo>
                  <a:pt x="382202" y="547317"/>
                </a:lnTo>
                <a:lnTo>
                  <a:pt x="390854" y="557076"/>
                </a:lnTo>
                <a:lnTo>
                  <a:pt x="398169" y="566971"/>
                </a:lnTo>
                <a:lnTo>
                  <a:pt x="398386" y="567334"/>
                </a:lnTo>
                <a:lnTo>
                  <a:pt x="402529" y="578807"/>
                </a:lnTo>
                <a:lnTo>
                  <a:pt x="406997" y="589498"/>
                </a:lnTo>
                <a:lnTo>
                  <a:pt x="409359" y="592124"/>
                </a:lnTo>
                <a:lnTo>
                  <a:pt x="412623" y="5793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1" name="object 5101"/>
          <p:cNvSpPr/>
          <p:nvPr/>
        </p:nvSpPr>
        <p:spPr>
          <a:xfrm>
            <a:off x="3145563" y="4226005"/>
            <a:ext cx="195783" cy="140804"/>
          </a:xfrm>
          <a:custGeom>
            <a:avLst/>
            <a:gdLst/>
            <a:ahLst/>
            <a:cxnLst/>
            <a:rect l="l" t="t" r="r" b="b"/>
            <a:pathLst>
              <a:path w="195783" h="140804">
                <a:moveTo>
                  <a:pt x="0" y="140804"/>
                </a:moveTo>
                <a:lnTo>
                  <a:pt x="4431" y="129283"/>
                </a:lnTo>
                <a:lnTo>
                  <a:pt x="10349" y="117839"/>
                </a:lnTo>
                <a:lnTo>
                  <a:pt x="17329" y="106679"/>
                </a:lnTo>
                <a:lnTo>
                  <a:pt x="24942" y="96012"/>
                </a:lnTo>
                <a:lnTo>
                  <a:pt x="32761" y="86046"/>
                </a:lnTo>
                <a:lnTo>
                  <a:pt x="44321" y="72117"/>
                </a:lnTo>
                <a:lnTo>
                  <a:pt x="52626" y="62355"/>
                </a:lnTo>
                <a:lnTo>
                  <a:pt x="61261" y="52927"/>
                </a:lnTo>
                <a:lnTo>
                  <a:pt x="70429" y="44096"/>
                </a:lnTo>
                <a:lnTo>
                  <a:pt x="80334" y="36124"/>
                </a:lnTo>
                <a:lnTo>
                  <a:pt x="90258" y="29781"/>
                </a:lnTo>
                <a:lnTo>
                  <a:pt x="101249" y="23762"/>
                </a:lnTo>
                <a:lnTo>
                  <a:pt x="112847" y="17924"/>
                </a:lnTo>
                <a:lnTo>
                  <a:pt x="124846" y="12779"/>
                </a:lnTo>
                <a:lnTo>
                  <a:pt x="137041" y="8840"/>
                </a:lnTo>
                <a:lnTo>
                  <a:pt x="147332" y="6832"/>
                </a:lnTo>
                <a:lnTo>
                  <a:pt x="159536" y="4771"/>
                </a:lnTo>
                <a:lnTo>
                  <a:pt x="172327" y="2261"/>
                </a:lnTo>
                <a:lnTo>
                  <a:pt x="185113" y="352"/>
                </a:lnTo>
                <a:lnTo>
                  <a:pt x="1957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2" name="object 5102"/>
          <p:cNvSpPr/>
          <p:nvPr/>
        </p:nvSpPr>
        <p:spPr>
          <a:xfrm>
            <a:off x="3827500" y="4908014"/>
            <a:ext cx="7259" cy="17294"/>
          </a:xfrm>
          <a:custGeom>
            <a:avLst/>
            <a:gdLst/>
            <a:ahLst/>
            <a:cxnLst/>
            <a:rect l="l" t="t" r="r" b="b"/>
            <a:pathLst>
              <a:path w="7259" h="17294">
                <a:moveTo>
                  <a:pt x="1260" y="17294"/>
                </a:moveTo>
                <a:lnTo>
                  <a:pt x="7259" y="12557"/>
                </a:lnTo>
                <a:lnTo>
                  <a:pt x="2319" y="11909"/>
                </a:lnTo>
                <a:lnTo>
                  <a:pt x="2290" y="0"/>
                </a:lnTo>
                <a:lnTo>
                  <a:pt x="740" y="3683"/>
                </a:lnTo>
                <a:lnTo>
                  <a:pt x="0" y="13561"/>
                </a:lnTo>
                <a:lnTo>
                  <a:pt x="1260" y="172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3" name="object 5103"/>
          <p:cNvSpPr/>
          <p:nvPr/>
        </p:nvSpPr>
        <p:spPr>
          <a:xfrm>
            <a:off x="3827457" y="4925310"/>
            <a:ext cx="3429" cy="6299"/>
          </a:xfrm>
          <a:custGeom>
            <a:avLst/>
            <a:gdLst/>
            <a:ahLst/>
            <a:cxnLst/>
            <a:rect l="l" t="t" r="r" b="b"/>
            <a:pathLst>
              <a:path w="3428" h="6299">
                <a:moveTo>
                  <a:pt x="3428" y="6299"/>
                </a:moveTo>
                <a:lnTo>
                  <a:pt x="1302" y="0"/>
                </a:lnTo>
                <a:lnTo>
                  <a:pt x="0" y="1028"/>
                </a:lnTo>
                <a:lnTo>
                  <a:pt x="3428" y="62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4" name="object 5104"/>
          <p:cNvSpPr/>
          <p:nvPr/>
        </p:nvSpPr>
        <p:spPr>
          <a:xfrm>
            <a:off x="3821874" y="3873774"/>
            <a:ext cx="434665" cy="1034240"/>
          </a:xfrm>
          <a:custGeom>
            <a:avLst/>
            <a:gdLst/>
            <a:ahLst/>
            <a:cxnLst/>
            <a:rect l="l" t="t" r="r" b="b"/>
            <a:pathLst>
              <a:path w="434665" h="1034240">
                <a:moveTo>
                  <a:pt x="362596" y="734921"/>
                </a:moveTo>
                <a:lnTo>
                  <a:pt x="364840" y="722426"/>
                </a:lnTo>
                <a:lnTo>
                  <a:pt x="366280" y="709892"/>
                </a:lnTo>
                <a:lnTo>
                  <a:pt x="367101" y="697275"/>
                </a:lnTo>
                <a:lnTo>
                  <a:pt x="367484" y="684530"/>
                </a:lnTo>
                <a:lnTo>
                  <a:pt x="367596" y="674738"/>
                </a:lnTo>
                <a:lnTo>
                  <a:pt x="367912" y="661995"/>
                </a:lnTo>
                <a:lnTo>
                  <a:pt x="368636" y="649307"/>
                </a:lnTo>
                <a:lnTo>
                  <a:pt x="369689" y="636661"/>
                </a:lnTo>
                <a:lnTo>
                  <a:pt x="370990" y="624043"/>
                </a:lnTo>
                <a:lnTo>
                  <a:pt x="372459" y="611442"/>
                </a:lnTo>
                <a:lnTo>
                  <a:pt x="374017" y="598845"/>
                </a:lnTo>
                <a:lnTo>
                  <a:pt x="375583" y="586238"/>
                </a:lnTo>
                <a:lnTo>
                  <a:pt x="377078" y="573611"/>
                </a:lnTo>
                <a:lnTo>
                  <a:pt x="378328" y="561911"/>
                </a:lnTo>
                <a:lnTo>
                  <a:pt x="380397" y="548004"/>
                </a:lnTo>
                <a:lnTo>
                  <a:pt x="383449" y="535402"/>
                </a:lnTo>
                <a:lnTo>
                  <a:pt x="387105" y="523675"/>
                </a:lnTo>
                <a:lnTo>
                  <a:pt x="390986" y="512396"/>
                </a:lnTo>
                <a:lnTo>
                  <a:pt x="394713" y="501133"/>
                </a:lnTo>
                <a:lnTo>
                  <a:pt x="397908" y="489459"/>
                </a:lnTo>
                <a:lnTo>
                  <a:pt x="400192" y="476943"/>
                </a:lnTo>
                <a:lnTo>
                  <a:pt x="401186" y="463157"/>
                </a:lnTo>
                <a:lnTo>
                  <a:pt x="401200" y="461149"/>
                </a:lnTo>
                <a:lnTo>
                  <a:pt x="401413" y="449580"/>
                </a:lnTo>
                <a:lnTo>
                  <a:pt x="402025" y="437517"/>
                </a:lnTo>
                <a:lnTo>
                  <a:pt x="402979" y="425045"/>
                </a:lnTo>
                <a:lnTo>
                  <a:pt x="404214" y="412244"/>
                </a:lnTo>
                <a:lnTo>
                  <a:pt x="405670" y="399198"/>
                </a:lnTo>
                <a:lnTo>
                  <a:pt x="407288" y="385988"/>
                </a:lnTo>
                <a:lnTo>
                  <a:pt x="409007" y="372698"/>
                </a:lnTo>
                <a:lnTo>
                  <a:pt x="410768" y="359408"/>
                </a:lnTo>
                <a:lnTo>
                  <a:pt x="412510" y="346201"/>
                </a:lnTo>
                <a:lnTo>
                  <a:pt x="414175" y="333161"/>
                </a:lnTo>
                <a:lnTo>
                  <a:pt x="415701" y="320368"/>
                </a:lnTo>
                <a:lnTo>
                  <a:pt x="417030" y="307906"/>
                </a:lnTo>
                <a:lnTo>
                  <a:pt x="418101" y="295856"/>
                </a:lnTo>
                <a:lnTo>
                  <a:pt x="418828" y="284822"/>
                </a:lnTo>
                <a:lnTo>
                  <a:pt x="419394" y="272246"/>
                </a:lnTo>
                <a:lnTo>
                  <a:pt x="419799" y="259631"/>
                </a:lnTo>
                <a:lnTo>
                  <a:pt x="420068" y="246982"/>
                </a:lnTo>
                <a:lnTo>
                  <a:pt x="420230" y="234306"/>
                </a:lnTo>
                <a:lnTo>
                  <a:pt x="420360" y="170706"/>
                </a:lnTo>
                <a:lnTo>
                  <a:pt x="420439" y="157982"/>
                </a:lnTo>
                <a:lnTo>
                  <a:pt x="420599" y="145270"/>
                </a:lnTo>
                <a:lnTo>
                  <a:pt x="420866" y="132575"/>
                </a:lnTo>
                <a:lnTo>
                  <a:pt x="421267" y="119904"/>
                </a:lnTo>
                <a:lnTo>
                  <a:pt x="421829" y="107261"/>
                </a:lnTo>
                <a:lnTo>
                  <a:pt x="422579" y="94653"/>
                </a:lnTo>
                <a:lnTo>
                  <a:pt x="423544" y="82085"/>
                </a:lnTo>
                <a:lnTo>
                  <a:pt x="424751" y="69563"/>
                </a:lnTo>
                <a:lnTo>
                  <a:pt x="425864" y="59944"/>
                </a:lnTo>
                <a:lnTo>
                  <a:pt x="427393" y="48803"/>
                </a:lnTo>
                <a:lnTo>
                  <a:pt x="429247" y="36577"/>
                </a:lnTo>
                <a:lnTo>
                  <a:pt x="431256" y="23623"/>
                </a:lnTo>
                <a:lnTo>
                  <a:pt x="433248" y="10297"/>
                </a:lnTo>
                <a:lnTo>
                  <a:pt x="434665" y="0"/>
                </a:lnTo>
                <a:lnTo>
                  <a:pt x="68587" y="0"/>
                </a:lnTo>
                <a:lnTo>
                  <a:pt x="68840" y="13495"/>
                </a:lnTo>
                <a:lnTo>
                  <a:pt x="69250" y="26582"/>
                </a:lnTo>
                <a:lnTo>
                  <a:pt x="69809" y="39316"/>
                </a:lnTo>
                <a:lnTo>
                  <a:pt x="70505" y="51753"/>
                </a:lnTo>
                <a:lnTo>
                  <a:pt x="71329" y="63946"/>
                </a:lnTo>
                <a:lnTo>
                  <a:pt x="73320" y="87825"/>
                </a:lnTo>
                <a:lnTo>
                  <a:pt x="75698" y="111394"/>
                </a:lnTo>
                <a:lnTo>
                  <a:pt x="78383" y="135095"/>
                </a:lnTo>
                <a:lnTo>
                  <a:pt x="81292" y="159367"/>
                </a:lnTo>
                <a:lnTo>
                  <a:pt x="82805" y="171856"/>
                </a:lnTo>
                <a:lnTo>
                  <a:pt x="84343" y="184653"/>
                </a:lnTo>
                <a:lnTo>
                  <a:pt x="85896" y="197813"/>
                </a:lnTo>
                <a:lnTo>
                  <a:pt x="87455" y="211393"/>
                </a:lnTo>
                <a:lnTo>
                  <a:pt x="89008" y="225446"/>
                </a:lnTo>
                <a:lnTo>
                  <a:pt x="90545" y="240027"/>
                </a:lnTo>
                <a:lnTo>
                  <a:pt x="92057" y="255193"/>
                </a:lnTo>
                <a:lnTo>
                  <a:pt x="92970" y="270537"/>
                </a:lnTo>
                <a:lnTo>
                  <a:pt x="92871" y="286443"/>
                </a:lnTo>
                <a:lnTo>
                  <a:pt x="91866" y="302849"/>
                </a:lnTo>
                <a:lnTo>
                  <a:pt x="90057" y="319693"/>
                </a:lnTo>
                <a:lnTo>
                  <a:pt x="87551" y="336913"/>
                </a:lnTo>
                <a:lnTo>
                  <a:pt x="84450" y="354448"/>
                </a:lnTo>
                <a:lnTo>
                  <a:pt x="80860" y="372234"/>
                </a:lnTo>
                <a:lnTo>
                  <a:pt x="76885" y="390210"/>
                </a:lnTo>
                <a:lnTo>
                  <a:pt x="72629" y="408315"/>
                </a:lnTo>
                <a:lnTo>
                  <a:pt x="68197" y="426485"/>
                </a:lnTo>
                <a:lnTo>
                  <a:pt x="63693" y="444658"/>
                </a:lnTo>
                <a:lnTo>
                  <a:pt x="59222" y="462774"/>
                </a:lnTo>
                <a:lnTo>
                  <a:pt x="54888" y="480769"/>
                </a:lnTo>
                <a:lnTo>
                  <a:pt x="50795" y="498582"/>
                </a:lnTo>
                <a:lnTo>
                  <a:pt x="47048" y="516151"/>
                </a:lnTo>
                <a:lnTo>
                  <a:pt x="43751" y="533413"/>
                </a:lnTo>
                <a:lnTo>
                  <a:pt x="41009" y="550307"/>
                </a:lnTo>
                <a:lnTo>
                  <a:pt x="38926" y="566770"/>
                </a:lnTo>
                <a:lnTo>
                  <a:pt x="37607" y="582741"/>
                </a:lnTo>
                <a:lnTo>
                  <a:pt x="37155" y="598157"/>
                </a:lnTo>
                <a:lnTo>
                  <a:pt x="37011" y="611690"/>
                </a:lnTo>
                <a:lnTo>
                  <a:pt x="36564" y="624938"/>
                </a:lnTo>
                <a:lnTo>
                  <a:pt x="35843" y="637932"/>
                </a:lnTo>
                <a:lnTo>
                  <a:pt x="34878" y="650705"/>
                </a:lnTo>
                <a:lnTo>
                  <a:pt x="33698" y="663287"/>
                </a:lnTo>
                <a:lnTo>
                  <a:pt x="32333" y="675710"/>
                </a:lnTo>
                <a:lnTo>
                  <a:pt x="30812" y="688008"/>
                </a:lnTo>
                <a:lnTo>
                  <a:pt x="29165" y="700210"/>
                </a:lnTo>
                <a:lnTo>
                  <a:pt x="27421" y="712350"/>
                </a:lnTo>
                <a:lnTo>
                  <a:pt x="25610" y="724458"/>
                </a:lnTo>
                <a:lnTo>
                  <a:pt x="23760" y="736567"/>
                </a:lnTo>
                <a:lnTo>
                  <a:pt x="21902" y="748708"/>
                </a:lnTo>
                <a:lnTo>
                  <a:pt x="20065" y="760914"/>
                </a:lnTo>
                <a:lnTo>
                  <a:pt x="18279" y="773216"/>
                </a:lnTo>
                <a:lnTo>
                  <a:pt x="16572" y="785645"/>
                </a:lnTo>
                <a:lnTo>
                  <a:pt x="14975" y="798234"/>
                </a:lnTo>
                <a:lnTo>
                  <a:pt x="13516" y="811015"/>
                </a:lnTo>
                <a:lnTo>
                  <a:pt x="12226" y="824019"/>
                </a:lnTo>
                <a:lnTo>
                  <a:pt x="11133" y="837277"/>
                </a:lnTo>
                <a:lnTo>
                  <a:pt x="10358" y="849198"/>
                </a:lnTo>
                <a:lnTo>
                  <a:pt x="9253" y="861870"/>
                </a:lnTo>
                <a:lnTo>
                  <a:pt x="7539" y="874760"/>
                </a:lnTo>
                <a:lnTo>
                  <a:pt x="5506" y="887736"/>
                </a:lnTo>
                <a:lnTo>
                  <a:pt x="3445" y="900666"/>
                </a:lnTo>
                <a:lnTo>
                  <a:pt x="1647" y="913416"/>
                </a:lnTo>
                <a:lnTo>
                  <a:pt x="401" y="925855"/>
                </a:lnTo>
                <a:lnTo>
                  <a:pt x="0" y="937850"/>
                </a:lnTo>
                <a:lnTo>
                  <a:pt x="541" y="947623"/>
                </a:lnTo>
                <a:lnTo>
                  <a:pt x="1930" y="960315"/>
                </a:lnTo>
                <a:lnTo>
                  <a:pt x="3336" y="972976"/>
                </a:lnTo>
                <a:lnTo>
                  <a:pt x="4684" y="985615"/>
                </a:lnTo>
                <a:lnTo>
                  <a:pt x="5897" y="998244"/>
                </a:lnTo>
                <a:lnTo>
                  <a:pt x="6899" y="1010872"/>
                </a:lnTo>
                <a:lnTo>
                  <a:pt x="7616" y="1023509"/>
                </a:lnTo>
                <a:lnTo>
                  <a:pt x="7916" y="1034240"/>
                </a:lnTo>
                <a:lnTo>
                  <a:pt x="10417" y="1028299"/>
                </a:lnTo>
                <a:lnTo>
                  <a:pt x="16961" y="1019025"/>
                </a:lnTo>
                <a:lnTo>
                  <a:pt x="25184" y="1010201"/>
                </a:lnTo>
                <a:lnTo>
                  <a:pt x="34268" y="1001924"/>
                </a:lnTo>
                <a:lnTo>
                  <a:pt x="43397" y="994293"/>
                </a:lnTo>
                <a:lnTo>
                  <a:pt x="51755" y="987406"/>
                </a:lnTo>
                <a:lnTo>
                  <a:pt x="53436" y="985977"/>
                </a:lnTo>
                <a:lnTo>
                  <a:pt x="63590" y="977953"/>
                </a:lnTo>
                <a:lnTo>
                  <a:pt x="74231" y="970852"/>
                </a:lnTo>
                <a:lnTo>
                  <a:pt x="85314" y="964651"/>
                </a:lnTo>
                <a:lnTo>
                  <a:pt x="96795" y="959330"/>
                </a:lnTo>
                <a:lnTo>
                  <a:pt x="108627" y="954868"/>
                </a:lnTo>
                <a:lnTo>
                  <a:pt x="120764" y="951243"/>
                </a:lnTo>
                <a:lnTo>
                  <a:pt x="133162" y="948435"/>
                </a:lnTo>
                <a:lnTo>
                  <a:pt x="145775" y="946423"/>
                </a:lnTo>
                <a:lnTo>
                  <a:pt x="158556" y="945186"/>
                </a:lnTo>
                <a:lnTo>
                  <a:pt x="171462" y="944702"/>
                </a:lnTo>
                <a:lnTo>
                  <a:pt x="184446" y="944951"/>
                </a:lnTo>
                <a:lnTo>
                  <a:pt x="195041" y="945680"/>
                </a:lnTo>
                <a:lnTo>
                  <a:pt x="207278" y="947099"/>
                </a:lnTo>
                <a:lnTo>
                  <a:pt x="220135" y="949272"/>
                </a:lnTo>
                <a:lnTo>
                  <a:pt x="232977" y="952272"/>
                </a:lnTo>
                <a:lnTo>
                  <a:pt x="245165" y="956170"/>
                </a:lnTo>
                <a:lnTo>
                  <a:pt x="262853" y="965665"/>
                </a:lnTo>
                <a:lnTo>
                  <a:pt x="271153" y="974134"/>
                </a:lnTo>
                <a:lnTo>
                  <a:pt x="279245" y="984921"/>
                </a:lnTo>
                <a:lnTo>
                  <a:pt x="285988" y="996833"/>
                </a:lnTo>
                <a:lnTo>
                  <a:pt x="289540" y="1009108"/>
                </a:lnTo>
                <a:lnTo>
                  <a:pt x="290723" y="1020394"/>
                </a:lnTo>
                <a:lnTo>
                  <a:pt x="292253" y="1007705"/>
                </a:lnTo>
                <a:lnTo>
                  <a:pt x="293928" y="995049"/>
                </a:lnTo>
                <a:lnTo>
                  <a:pt x="295927" y="982485"/>
                </a:lnTo>
                <a:lnTo>
                  <a:pt x="298431" y="970078"/>
                </a:lnTo>
                <a:lnTo>
                  <a:pt x="300655" y="961250"/>
                </a:lnTo>
                <a:lnTo>
                  <a:pt x="303946" y="949071"/>
                </a:lnTo>
                <a:lnTo>
                  <a:pt x="307100" y="936810"/>
                </a:lnTo>
                <a:lnTo>
                  <a:pt x="310128" y="924481"/>
                </a:lnTo>
                <a:lnTo>
                  <a:pt x="313037" y="912097"/>
                </a:lnTo>
                <a:lnTo>
                  <a:pt x="315838" y="899673"/>
                </a:lnTo>
                <a:lnTo>
                  <a:pt x="318540" y="887221"/>
                </a:lnTo>
                <a:lnTo>
                  <a:pt x="321153" y="874755"/>
                </a:lnTo>
                <a:lnTo>
                  <a:pt x="322257" y="869365"/>
                </a:lnTo>
                <a:lnTo>
                  <a:pt x="325051" y="856756"/>
                </a:lnTo>
                <a:lnTo>
                  <a:pt x="328217" y="844370"/>
                </a:lnTo>
                <a:lnTo>
                  <a:pt x="331692" y="832162"/>
                </a:lnTo>
                <a:lnTo>
                  <a:pt x="335412" y="820087"/>
                </a:lnTo>
                <a:lnTo>
                  <a:pt x="339310" y="808098"/>
                </a:lnTo>
                <a:lnTo>
                  <a:pt x="343323" y="796151"/>
                </a:lnTo>
                <a:lnTo>
                  <a:pt x="347387" y="784201"/>
                </a:lnTo>
                <a:lnTo>
                  <a:pt x="351435" y="772201"/>
                </a:lnTo>
                <a:lnTo>
                  <a:pt x="355404" y="760107"/>
                </a:lnTo>
                <a:lnTo>
                  <a:pt x="359230" y="747873"/>
                </a:lnTo>
                <a:lnTo>
                  <a:pt x="359367" y="747420"/>
                </a:lnTo>
                <a:lnTo>
                  <a:pt x="362596" y="7349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5" name="object 5105"/>
          <p:cNvSpPr/>
          <p:nvPr/>
        </p:nvSpPr>
        <p:spPr>
          <a:xfrm>
            <a:off x="3821874" y="3873775"/>
            <a:ext cx="434665" cy="1057833"/>
          </a:xfrm>
          <a:custGeom>
            <a:avLst/>
            <a:gdLst/>
            <a:ahLst/>
            <a:cxnLst/>
            <a:rect l="l" t="t" r="r" b="b"/>
            <a:pathLst>
              <a:path w="434665" h="1057833">
                <a:moveTo>
                  <a:pt x="68587" y="0"/>
                </a:moveTo>
                <a:lnTo>
                  <a:pt x="68840" y="13495"/>
                </a:lnTo>
                <a:lnTo>
                  <a:pt x="69250" y="26582"/>
                </a:lnTo>
                <a:lnTo>
                  <a:pt x="69809" y="39316"/>
                </a:lnTo>
                <a:lnTo>
                  <a:pt x="70505" y="51753"/>
                </a:lnTo>
                <a:lnTo>
                  <a:pt x="71329" y="63946"/>
                </a:lnTo>
                <a:lnTo>
                  <a:pt x="72271" y="75952"/>
                </a:lnTo>
                <a:lnTo>
                  <a:pt x="73320" y="87825"/>
                </a:lnTo>
                <a:lnTo>
                  <a:pt x="74466" y="99621"/>
                </a:lnTo>
                <a:lnTo>
                  <a:pt x="75698" y="111394"/>
                </a:lnTo>
                <a:lnTo>
                  <a:pt x="77008" y="123201"/>
                </a:lnTo>
                <a:lnTo>
                  <a:pt x="78383" y="135095"/>
                </a:lnTo>
                <a:lnTo>
                  <a:pt x="79814" y="147132"/>
                </a:lnTo>
                <a:lnTo>
                  <a:pt x="81292" y="159367"/>
                </a:lnTo>
                <a:lnTo>
                  <a:pt x="82805" y="171856"/>
                </a:lnTo>
                <a:lnTo>
                  <a:pt x="84343" y="184653"/>
                </a:lnTo>
                <a:lnTo>
                  <a:pt x="85896" y="197813"/>
                </a:lnTo>
                <a:lnTo>
                  <a:pt x="87455" y="211393"/>
                </a:lnTo>
                <a:lnTo>
                  <a:pt x="89008" y="225446"/>
                </a:lnTo>
                <a:lnTo>
                  <a:pt x="90545" y="240027"/>
                </a:lnTo>
                <a:lnTo>
                  <a:pt x="92057" y="255193"/>
                </a:lnTo>
                <a:lnTo>
                  <a:pt x="92970" y="270537"/>
                </a:lnTo>
                <a:lnTo>
                  <a:pt x="92871" y="286443"/>
                </a:lnTo>
                <a:lnTo>
                  <a:pt x="91866" y="302849"/>
                </a:lnTo>
                <a:lnTo>
                  <a:pt x="90057" y="319693"/>
                </a:lnTo>
                <a:lnTo>
                  <a:pt x="87551" y="336913"/>
                </a:lnTo>
                <a:lnTo>
                  <a:pt x="84450" y="354448"/>
                </a:lnTo>
                <a:lnTo>
                  <a:pt x="80860" y="372234"/>
                </a:lnTo>
                <a:lnTo>
                  <a:pt x="76885" y="390210"/>
                </a:lnTo>
                <a:lnTo>
                  <a:pt x="72629" y="408315"/>
                </a:lnTo>
                <a:lnTo>
                  <a:pt x="68197" y="426485"/>
                </a:lnTo>
                <a:lnTo>
                  <a:pt x="63693" y="444658"/>
                </a:lnTo>
                <a:lnTo>
                  <a:pt x="59222" y="462774"/>
                </a:lnTo>
                <a:lnTo>
                  <a:pt x="54888" y="480769"/>
                </a:lnTo>
                <a:lnTo>
                  <a:pt x="50795" y="498582"/>
                </a:lnTo>
                <a:lnTo>
                  <a:pt x="47048" y="516151"/>
                </a:lnTo>
                <a:lnTo>
                  <a:pt x="43751" y="533413"/>
                </a:lnTo>
                <a:lnTo>
                  <a:pt x="41009" y="550307"/>
                </a:lnTo>
                <a:lnTo>
                  <a:pt x="38926" y="566770"/>
                </a:lnTo>
                <a:lnTo>
                  <a:pt x="37607" y="582741"/>
                </a:lnTo>
                <a:lnTo>
                  <a:pt x="37155" y="598157"/>
                </a:lnTo>
                <a:lnTo>
                  <a:pt x="37011" y="611690"/>
                </a:lnTo>
                <a:lnTo>
                  <a:pt x="36564" y="624938"/>
                </a:lnTo>
                <a:lnTo>
                  <a:pt x="35843" y="637932"/>
                </a:lnTo>
                <a:lnTo>
                  <a:pt x="34878" y="650705"/>
                </a:lnTo>
                <a:lnTo>
                  <a:pt x="33698" y="663287"/>
                </a:lnTo>
                <a:lnTo>
                  <a:pt x="32333" y="675710"/>
                </a:lnTo>
                <a:lnTo>
                  <a:pt x="30812" y="688008"/>
                </a:lnTo>
                <a:lnTo>
                  <a:pt x="29165" y="700210"/>
                </a:lnTo>
                <a:lnTo>
                  <a:pt x="27421" y="712350"/>
                </a:lnTo>
                <a:lnTo>
                  <a:pt x="25610" y="724458"/>
                </a:lnTo>
                <a:lnTo>
                  <a:pt x="23760" y="736567"/>
                </a:lnTo>
                <a:lnTo>
                  <a:pt x="21902" y="748708"/>
                </a:lnTo>
                <a:lnTo>
                  <a:pt x="20065" y="760914"/>
                </a:lnTo>
                <a:lnTo>
                  <a:pt x="18279" y="773216"/>
                </a:lnTo>
                <a:lnTo>
                  <a:pt x="16572" y="785645"/>
                </a:lnTo>
                <a:lnTo>
                  <a:pt x="14975" y="798234"/>
                </a:lnTo>
                <a:lnTo>
                  <a:pt x="13516" y="811015"/>
                </a:lnTo>
                <a:lnTo>
                  <a:pt x="12226" y="824019"/>
                </a:lnTo>
                <a:lnTo>
                  <a:pt x="11133" y="837277"/>
                </a:lnTo>
                <a:lnTo>
                  <a:pt x="10358" y="849198"/>
                </a:lnTo>
                <a:lnTo>
                  <a:pt x="9253" y="861870"/>
                </a:lnTo>
                <a:lnTo>
                  <a:pt x="7539" y="874760"/>
                </a:lnTo>
                <a:lnTo>
                  <a:pt x="5506" y="887736"/>
                </a:lnTo>
                <a:lnTo>
                  <a:pt x="3445" y="900666"/>
                </a:lnTo>
                <a:lnTo>
                  <a:pt x="1647" y="913416"/>
                </a:lnTo>
                <a:lnTo>
                  <a:pt x="401" y="925855"/>
                </a:lnTo>
                <a:lnTo>
                  <a:pt x="0" y="937850"/>
                </a:lnTo>
                <a:lnTo>
                  <a:pt x="541" y="947623"/>
                </a:lnTo>
                <a:lnTo>
                  <a:pt x="1930" y="960315"/>
                </a:lnTo>
                <a:lnTo>
                  <a:pt x="3336" y="972976"/>
                </a:lnTo>
                <a:lnTo>
                  <a:pt x="4684" y="985615"/>
                </a:lnTo>
                <a:lnTo>
                  <a:pt x="5897" y="998244"/>
                </a:lnTo>
                <a:lnTo>
                  <a:pt x="6899" y="1010872"/>
                </a:lnTo>
                <a:lnTo>
                  <a:pt x="7616" y="1023509"/>
                </a:lnTo>
                <a:lnTo>
                  <a:pt x="7970" y="1036166"/>
                </a:lnTo>
                <a:lnTo>
                  <a:pt x="7945" y="1046149"/>
                </a:lnTo>
                <a:lnTo>
                  <a:pt x="12885" y="1046797"/>
                </a:lnTo>
                <a:lnTo>
                  <a:pt x="5583" y="1052563"/>
                </a:lnTo>
                <a:lnTo>
                  <a:pt x="9012" y="1057833"/>
                </a:lnTo>
                <a:lnTo>
                  <a:pt x="5625" y="1047801"/>
                </a:lnTo>
                <a:lnTo>
                  <a:pt x="6366" y="1037924"/>
                </a:lnTo>
                <a:lnTo>
                  <a:pt x="10417" y="1028299"/>
                </a:lnTo>
                <a:lnTo>
                  <a:pt x="16961" y="1019025"/>
                </a:lnTo>
                <a:lnTo>
                  <a:pt x="25184" y="1010201"/>
                </a:lnTo>
                <a:lnTo>
                  <a:pt x="34268" y="1001924"/>
                </a:lnTo>
                <a:lnTo>
                  <a:pt x="43397" y="994293"/>
                </a:lnTo>
                <a:lnTo>
                  <a:pt x="51755" y="987406"/>
                </a:lnTo>
                <a:lnTo>
                  <a:pt x="53436" y="985977"/>
                </a:lnTo>
                <a:lnTo>
                  <a:pt x="63590" y="977953"/>
                </a:lnTo>
                <a:lnTo>
                  <a:pt x="74231" y="970852"/>
                </a:lnTo>
                <a:lnTo>
                  <a:pt x="85314" y="964651"/>
                </a:lnTo>
                <a:lnTo>
                  <a:pt x="96795" y="959330"/>
                </a:lnTo>
                <a:lnTo>
                  <a:pt x="108627" y="954868"/>
                </a:lnTo>
                <a:lnTo>
                  <a:pt x="120764" y="951243"/>
                </a:lnTo>
                <a:lnTo>
                  <a:pt x="133162" y="948435"/>
                </a:lnTo>
                <a:lnTo>
                  <a:pt x="145775" y="946423"/>
                </a:lnTo>
                <a:lnTo>
                  <a:pt x="158556" y="945186"/>
                </a:lnTo>
                <a:lnTo>
                  <a:pt x="171462" y="944702"/>
                </a:lnTo>
                <a:lnTo>
                  <a:pt x="184446" y="944951"/>
                </a:lnTo>
                <a:lnTo>
                  <a:pt x="195041" y="945680"/>
                </a:lnTo>
                <a:lnTo>
                  <a:pt x="207278" y="947099"/>
                </a:lnTo>
                <a:lnTo>
                  <a:pt x="220135" y="949272"/>
                </a:lnTo>
                <a:lnTo>
                  <a:pt x="232977" y="952272"/>
                </a:lnTo>
                <a:lnTo>
                  <a:pt x="245165" y="956170"/>
                </a:lnTo>
                <a:lnTo>
                  <a:pt x="262853" y="965665"/>
                </a:lnTo>
                <a:lnTo>
                  <a:pt x="271153" y="974134"/>
                </a:lnTo>
                <a:lnTo>
                  <a:pt x="279245" y="984921"/>
                </a:lnTo>
                <a:lnTo>
                  <a:pt x="285988" y="996833"/>
                </a:lnTo>
                <a:lnTo>
                  <a:pt x="289540" y="1009108"/>
                </a:lnTo>
                <a:lnTo>
                  <a:pt x="290723" y="1020394"/>
                </a:lnTo>
                <a:lnTo>
                  <a:pt x="292253" y="1007705"/>
                </a:lnTo>
                <a:lnTo>
                  <a:pt x="293928" y="995049"/>
                </a:lnTo>
                <a:lnTo>
                  <a:pt x="295927" y="982485"/>
                </a:lnTo>
                <a:lnTo>
                  <a:pt x="298431" y="970078"/>
                </a:lnTo>
                <a:lnTo>
                  <a:pt x="300655" y="961250"/>
                </a:lnTo>
                <a:lnTo>
                  <a:pt x="303946" y="949071"/>
                </a:lnTo>
                <a:lnTo>
                  <a:pt x="307100" y="936810"/>
                </a:lnTo>
                <a:lnTo>
                  <a:pt x="310128" y="924481"/>
                </a:lnTo>
                <a:lnTo>
                  <a:pt x="313037" y="912097"/>
                </a:lnTo>
                <a:lnTo>
                  <a:pt x="315838" y="899673"/>
                </a:lnTo>
                <a:lnTo>
                  <a:pt x="318540" y="887221"/>
                </a:lnTo>
                <a:lnTo>
                  <a:pt x="321153" y="874755"/>
                </a:lnTo>
                <a:lnTo>
                  <a:pt x="322257" y="869365"/>
                </a:lnTo>
                <a:lnTo>
                  <a:pt x="325051" y="856756"/>
                </a:lnTo>
                <a:lnTo>
                  <a:pt x="328217" y="844370"/>
                </a:lnTo>
                <a:lnTo>
                  <a:pt x="331692" y="832162"/>
                </a:lnTo>
                <a:lnTo>
                  <a:pt x="335412" y="820087"/>
                </a:lnTo>
                <a:lnTo>
                  <a:pt x="339310" y="808098"/>
                </a:lnTo>
                <a:lnTo>
                  <a:pt x="343323" y="796151"/>
                </a:lnTo>
                <a:lnTo>
                  <a:pt x="347387" y="784201"/>
                </a:lnTo>
                <a:lnTo>
                  <a:pt x="351435" y="772201"/>
                </a:lnTo>
                <a:lnTo>
                  <a:pt x="355404" y="760107"/>
                </a:lnTo>
                <a:lnTo>
                  <a:pt x="359230" y="747873"/>
                </a:lnTo>
                <a:lnTo>
                  <a:pt x="362596" y="734921"/>
                </a:lnTo>
                <a:lnTo>
                  <a:pt x="364840" y="722426"/>
                </a:lnTo>
                <a:lnTo>
                  <a:pt x="366280" y="709892"/>
                </a:lnTo>
                <a:lnTo>
                  <a:pt x="367101" y="697275"/>
                </a:lnTo>
                <a:lnTo>
                  <a:pt x="367484" y="684530"/>
                </a:lnTo>
                <a:lnTo>
                  <a:pt x="367596" y="674738"/>
                </a:lnTo>
                <a:lnTo>
                  <a:pt x="367912" y="661995"/>
                </a:lnTo>
                <a:lnTo>
                  <a:pt x="368636" y="649307"/>
                </a:lnTo>
                <a:lnTo>
                  <a:pt x="369689" y="636661"/>
                </a:lnTo>
                <a:lnTo>
                  <a:pt x="370990" y="624043"/>
                </a:lnTo>
                <a:lnTo>
                  <a:pt x="372459" y="611442"/>
                </a:lnTo>
                <a:lnTo>
                  <a:pt x="374017" y="598845"/>
                </a:lnTo>
                <a:lnTo>
                  <a:pt x="375583" y="586238"/>
                </a:lnTo>
                <a:lnTo>
                  <a:pt x="377078" y="573611"/>
                </a:lnTo>
                <a:lnTo>
                  <a:pt x="378328" y="561911"/>
                </a:lnTo>
                <a:lnTo>
                  <a:pt x="380397" y="548004"/>
                </a:lnTo>
                <a:lnTo>
                  <a:pt x="383449" y="535402"/>
                </a:lnTo>
                <a:lnTo>
                  <a:pt x="387105" y="523675"/>
                </a:lnTo>
                <a:lnTo>
                  <a:pt x="390986" y="512396"/>
                </a:lnTo>
                <a:lnTo>
                  <a:pt x="394713" y="501133"/>
                </a:lnTo>
                <a:lnTo>
                  <a:pt x="397908" y="489459"/>
                </a:lnTo>
                <a:lnTo>
                  <a:pt x="400192" y="476943"/>
                </a:lnTo>
                <a:lnTo>
                  <a:pt x="401186" y="463157"/>
                </a:lnTo>
                <a:lnTo>
                  <a:pt x="401200" y="461149"/>
                </a:lnTo>
                <a:lnTo>
                  <a:pt x="401413" y="449580"/>
                </a:lnTo>
                <a:lnTo>
                  <a:pt x="402025" y="437517"/>
                </a:lnTo>
                <a:lnTo>
                  <a:pt x="402979" y="425045"/>
                </a:lnTo>
                <a:lnTo>
                  <a:pt x="404214" y="412244"/>
                </a:lnTo>
                <a:lnTo>
                  <a:pt x="405670" y="399198"/>
                </a:lnTo>
                <a:lnTo>
                  <a:pt x="407288" y="385988"/>
                </a:lnTo>
                <a:lnTo>
                  <a:pt x="409007" y="372698"/>
                </a:lnTo>
                <a:lnTo>
                  <a:pt x="410768" y="359408"/>
                </a:lnTo>
                <a:lnTo>
                  <a:pt x="412510" y="346201"/>
                </a:lnTo>
                <a:lnTo>
                  <a:pt x="414175" y="333161"/>
                </a:lnTo>
                <a:lnTo>
                  <a:pt x="415701" y="320368"/>
                </a:lnTo>
                <a:lnTo>
                  <a:pt x="417030" y="307906"/>
                </a:lnTo>
                <a:lnTo>
                  <a:pt x="418101" y="295856"/>
                </a:lnTo>
                <a:lnTo>
                  <a:pt x="418828" y="284822"/>
                </a:lnTo>
                <a:lnTo>
                  <a:pt x="419394" y="272246"/>
                </a:lnTo>
                <a:lnTo>
                  <a:pt x="419799" y="259631"/>
                </a:lnTo>
                <a:lnTo>
                  <a:pt x="420068" y="246982"/>
                </a:lnTo>
                <a:lnTo>
                  <a:pt x="420230" y="234306"/>
                </a:lnTo>
                <a:lnTo>
                  <a:pt x="420310" y="221607"/>
                </a:lnTo>
                <a:lnTo>
                  <a:pt x="420337" y="208892"/>
                </a:lnTo>
                <a:lnTo>
                  <a:pt x="420336" y="196167"/>
                </a:lnTo>
                <a:lnTo>
                  <a:pt x="420335" y="183436"/>
                </a:lnTo>
                <a:lnTo>
                  <a:pt x="420360" y="170706"/>
                </a:lnTo>
                <a:lnTo>
                  <a:pt x="420439" y="157982"/>
                </a:lnTo>
                <a:lnTo>
                  <a:pt x="420599" y="145270"/>
                </a:lnTo>
                <a:lnTo>
                  <a:pt x="420866" y="132575"/>
                </a:lnTo>
                <a:lnTo>
                  <a:pt x="421267" y="119904"/>
                </a:lnTo>
                <a:lnTo>
                  <a:pt x="421829" y="107261"/>
                </a:lnTo>
                <a:lnTo>
                  <a:pt x="422579" y="94653"/>
                </a:lnTo>
                <a:lnTo>
                  <a:pt x="423544" y="82085"/>
                </a:lnTo>
                <a:lnTo>
                  <a:pt x="424751" y="69563"/>
                </a:lnTo>
                <a:lnTo>
                  <a:pt x="425864" y="59944"/>
                </a:lnTo>
                <a:lnTo>
                  <a:pt x="427393" y="48803"/>
                </a:lnTo>
                <a:lnTo>
                  <a:pt x="429247" y="36577"/>
                </a:lnTo>
                <a:lnTo>
                  <a:pt x="431256" y="23623"/>
                </a:lnTo>
                <a:lnTo>
                  <a:pt x="433248" y="10297"/>
                </a:lnTo>
                <a:lnTo>
                  <a:pt x="434665" y="0"/>
                </a:lnTo>
                <a:lnTo>
                  <a:pt x="6858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6" name="object 5106"/>
          <p:cNvSpPr/>
          <p:nvPr/>
        </p:nvSpPr>
        <p:spPr>
          <a:xfrm>
            <a:off x="3822465" y="4725663"/>
            <a:ext cx="297726" cy="63883"/>
          </a:xfrm>
          <a:custGeom>
            <a:avLst/>
            <a:gdLst/>
            <a:ahLst/>
            <a:cxnLst/>
            <a:rect l="l" t="t" r="r" b="b"/>
            <a:pathLst>
              <a:path w="297726" h="63883">
                <a:moveTo>
                  <a:pt x="0" y="63883"/>
                </a:moveTo>
                <a:lnTo>
                  <a:pt x="6539" y="54949"/>
                </a:lnTo>
                <a:lnTo>
                  <a:pt x="15433" y="46258"/>
                </a:lnTo>
                <a:lnTo>
                  <a:pt x="26063" y="37965"/>
                </a:lnTo>
                <a:lnTo>
                  <a:pt x="37812" y="30226"/>
                </a:lnTo>
                <a:lnTo>
                  <a:pt x="50065" y="23198"/>
                </a:lnTo>
                <a:lnTo>
                  <a:pt x="62203" y="17036"/>
                </a:lnTo>
                <a:lnTo>
                  <a:pt x="73611" y="11895"/>
                </a:lnTo>
                <a:lnTo>
                  <a:pt x="80517" y="9108"/>
                </a:lnTo>
                <a:lnTo>
                  <a:pt x="92241" y="5380"/>
                </a:lnTo>
                <a:lnTo>
                  <a:pt x="104490" y="2811"/>
                </a:lnTo>
                <a:lnTo>
                  <a:pt x="117122" y="1195"/>
                </a:lnTo>
                <a:lnTo>
                  <a:pt x="129995" y="326"/>
                </a:lnTo>
                <a:lnTo>
                  <a:pt x="142967" y="0"/>
                </a:lnTo>
                <a:lnTo>
                  <a:pt x="155896" y="9"/>
                </a:lnTo>
                <a:lnTo>
                  <a:pt x="168640" y="150"/>
                </a:lnTo>
                <a:lnTo>
                  <a:pt x="180136" y="218"/>
                </a:lnTo>
                <a:lnTo>
                  <a:pt x="192872" y="517"/>
                </a:lnTo>
                <a:lnTo>
                  <a:pt x="206474" y="1557"/>
                </a:lnTo>
                <a:lnTo>
                  <a:pt x="220527" y="3480"/>
                </a:lnTo>
                <a:lnTo>
                  <a:pt x="234614" y="6431"/>
                </a:lnTo>
                <a:lnTo>
                  <a:pt x="248318" y="10554"/>
                </a:lnTo>
                <a:lnTo>
                  <a:pt x="261222" y="15994"/>
                </a:lnTo>
                <a:lnTo>
                  <a:pt x="272910" y="22894"/>
                </a:lnTo>
                <a:lnTo>
                  <a:pt x="282964" y="31398"/>
                </a:lnTo>
                <a:lnTo>
                  <a:pt x="290969" y="41652"/>
                </a:lnTo>
                <a:lnTo>
                  <a:pt x="296508" y="53798"/>
                </a:lnTo>
                <a:lnTo>
                  <a:pt x="297726" y="582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7" name="object 5107"/>
          <p:cNvSpPr/>
          <p:nvPr/>
        </p:nvSpPr>
        <p:spPr>
          <a:xfrm>
            <a:off x="3963884" y="5091946"/>
            <a:ext cx="191870" cy="327594"/>
          </a:xfrm>
          <a:custGeom>
            <a:avLst/>
            <a:gdLst/>
            <a:ahLst/>
            <a:cxnLst/>
            <a:rect l="l" t="t" r="r" b="b"/>
            <a:pathLst>
              <a:path w="191870" h="327594">
                <a:moveTo>
                  <a:pt x="108153" y="59499"/>
                </a:moveTo>
                <a:lnTo>
                  <a:pt x="110219" y="50686"/>
                </a:lnTo>
                <a:lnTo>
                  <a:pt x="115790" y="39278"/>
                </a:lnTo>
                <a:lnTo>
                  <a:pt x="119875" y="27177"/>
                </a:lnTo>
                <a:lnTo>
                  <a:pt x="120676" y="23162"/>
                </a:lnTo>
                <a:lnTo>
                  <a:pt x="123905" y="11029"/>
                </a:lnTo>
                <a:lnTo>
                  <a:pt x="122491" y="0"/>
                </a:lnTo>
                <a:lnTo>
                  <a:pt x="0" y="39090"/>
                </a:lnTo>
                <a:lnTo>
                  <a:pt x="1995" y="48042"/>
                </a:lnTo>
                <a:lnTo>
                  <a:pt x="4394" y="60460"/>
                </a:lnTo>
                <a:lnTo>
                  <a:pt x="7175" y="72783"/>
                </a:lnTo>
                <a:lnTo>
                  <a:pt x="7650" y="74474"/>
                </a:lnTo>
                <a:lnTo>
                  <a:pt x="12120" y="86100"/>
                </a:lnTo>
                <a:lnTo>
                  <a:pt x="17787" y="97646"/>
                </a:lnTo>
                <a:lnTo>
                  <a:pt x="23456" y="109245"/>
                </a:lnTo>
                <a:lnTo>
                  <a:pt x="26672" y="115723"/>
                </a:lnTo>
                <a:lnTo>
                  <a:pt x="33575" y="126808"/>
                </a:lnTo>
                <a:lnTo>
                  <a:pt x="41101" y="136693"/>
                </a:lnTo>
                <a:lnTo>
                  <a:pt x="48854" y="146072"/>
                </a:lnTo>
                <a:lnTo>
                  <a:pt x="56433" y="155636"/>
                </a:lnTo>
                <a:lnTo>
                  <a:pt x="63442" y="166078"/>
                </a:lnTo>
                <a:lnTo>
                  <a:pt x="69481" y="178092"/>
                </a:lnTo>
                <a:lnTo>
                  <a:pt x="72724" y="189715"/>
                </a:lnTo>
                <a:lnTo>
                  <a:pt x="74486" y="202664"/>
                </a:lnTo>
                <a:lnTo>
                  <a:pt x="75622" y="216564"/>
                </a:lnTo>
                <a:lnTo>
                  <a:pt x="76695" y="230331"/>
                </a:lnTo>
                <a:lnTo>
                  <a:pt x="78274" y="242883"/>
                </a:lnTo>
                <a:lnTo>
                  <a:pt x="80924" y="253136"/>
                </a:lnTo>
                <a:lnTo>
                  <a:pt x="81660" y="255058"/>
                </a:lnTo>
                <a:lnTo>
                  <a:pt x="86157" y="266975"/>
                </a:lnTo>
                <a:lnTo>
                  <a:pt x="91009" y="278596"/>
                </a:lnTo>
                <a:lnTo>
                  <a:pt x="97015" y="289890"/>
                </a:lnTo>
                <a:lnTo>
                  <a:pt x="101053" y="296089"/>
                </a:lnTo>
                <a:lnTo>
                  <a:pt x="108825" y="306168"/>
                </a:lnTo>
                <a:lnTo>
                  <a:pt x="117881" y="315086"/>
                </a:lnTo>
                <a:lnTo>
                  <a:pt x="122860" y="318913"/>
                </a:lnTo>
                <a:lnTo>
                  <a:pt x="134222" y="325054"/>
                </a:lnTo>
                <a:lnTo>
                  <a:pt x="145341" y="327594"/>
                </a:lnTo>
                <a:lnTo>
                  <a:pt x="156303" y="326857"/>
                </a:lnTo>
                <a:lnTo>
                  <a:pt x="167195" y="323168"/>
                </a:lnTo>
                <a:lnTo>
                  <a:pt x="178104" y="316852"/>
                </a:lnTo>
                <a:lnTo>
                  <a:pt x="182487" y="313401"/>
                </a:lnTo>
                <a:lnTo>
                  <a:pt x="189563" y="303796"/>
                </a:lnTo>
                <a:lnTo>
                  <a:pt x="191870" y="293025"/>
                </a:lnTo>
                <a:lnTo>
                  <a:pt x="190821" y="281072"/>
                </a:lnTo>
                <a:lnTo>
                  <a:pt x="187832" y="267919"/>
                </a:lnTo>
                <a:lnTo>
                  <a:pt x="185750" y="259689"/>
                </a:lnTo>
                <a:lnTo>
                  <a:pt x="184505" y="251840"/>
                </a:lnTo>
                <a:lnTo>
                  <a:pt x="180860" y="245490"/>
                </a:lnTo>
                <a:lnTo>
                  <a:pt x="178066" y="240614"/>
                </a:lnTo>
                <a:lnTo>
                  <a:pt x="175323" y="236588"/>
                </a:lnTo>
                <a:lnTo>
                  <a:pt x="173558" y="231266"/>
                </a:lnTo>
                <a:lnTo>
                  <a:pt x="171107" y="223939"/>
                </a:lnTo>
                <a:lnTo>
                  <a:pt x="171234" y="216547"/>
                </a:lnTo>
                <a:lnTo>
                  <a:pt x="168719" y="209295"/>
                </a:lnTo>
                <a:lnTo>
                  <a:pt x="167707" y="205091"/>
                </a:lnTo>
                <a:lnTo>
                  <a:pt x="165822" y="191466"/>
                </a:lnTo>
                <a:lnTo>
                  <a:pt x="163718" y="176395"/>
                </a:lnTo>
                <a:lnTo>
                  <a:pt x="160705" y="165925"/>
                </a:lnTo>
                <a:lnTo>
                  <a:pt x="158200" y="161496"/>
                </a:lnTo>
                <a:lnTo>
                  <a:pt x="153671" y="150640"/>
                </a:lnTo>
                <a:lnTo>
                  <a:pt x="152112" y="142824"/>
                </a:lnTo>
                <a:lnTo>
                  <a:pt x="150982" y="136274"/>
                </a:lnTo>
                <a:lnTo>
                  <a:pt x="147742" y="129220"/>
                </a:lnTo>
                <a:lnTo>
                  <a:pt x="139852" y="119887"/>
                </a:lnTo>
                <a:lnTo>
                  <a:pt x="138626" y="118606"/>
                </a:lnTo>
                <a:lnTo>
                  <a:pt x="130505" y="108757"/>
                </a:lnTo>
                <a:lnTo>
                  <a:pt x="121971" y="96358"/>
                </a:lnTo>
                <a:lnTo>
                  <a:pt x="117271" y="86029"/>
                </a:lnTo>
                <a:lnTo>
                  <a:pt x="116659" y="83607"/>
                </a:lnTo>
                <a:lnTo>
                  <a:pt x="111396" y="71226"/>
                </a:lnTo>
                <a:lnTo>
                  <a:pt x="108153" y="594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8" name="object 5108"/>
          <p:cNvSpPr/>
          <p:nvPr/>
        </p:nvSpPr>
        <p:spPr>
          <a:xfrm>
            <a:off x="3963884" y="5091946"/>
            <a:ext cx="191870" cy="327594"/>
          </a:xfrm>
          <a:custGeom>
            <a:avLst/>
            <a:gdLst/>
            <a:ahLst/>
            <a:cxnLst/>
            <a:rect l="l" t="t" r="r" b="b"/>
            <a:pathLst>
              <a:path w="191870" h="327594">
                <a:moveTo>
                  <a:pt x="122491" y="0"/>
                </a:moveTo>
                <a:lnTo>
                  <a:pt x="123905" y="11029"/>
                </a:lnTo>
                <a:lnTo>
                  <a:pt x="120676" y="23162"/>
                </a:lnTo>
                <a:lnTo>
                  <a:pt x="119875" y="27177"/>
                </a:lnTo>
                <a:lnTo>
                  <a:pt x="115790" y="39278"/>
                </a:lnTo>
                <a:lnTo>
                  <a:pt x="110219" y="50686"/>
                </a:lnTo>
                <a:lnTo>
                  <a:pt x="108153" y="59499"/>
                </a:lnTo>
                <a:lnTo>
                  <a:pt x="111396" y="71226"/>
                </a:lnTo>
                <a:lnTo>
                  <a:pt x="116659" y="83607"/>
                </a:lnTo>
                <a:lnTo>
                  <a:pt x="117271" y="86029"/>
                </a:lnTo>
                <a:lnTo>
                  <a:pt x="121971" y="96358"/>
                </a:lnTo>
                <a:lnTo>
                  <a:pt x="130505" y="108757"/>
                </a:lnTo>
                <a:lnTo>
                  <a:pt x="138626" y="118606"/>
                </a:lnTo>
                <a:lnTo>
                  <a:pt x="139852" y="119887"/>
                </a:lnTo>
                <a:lnTo>
                  <a:pt x="147742" y="129220"/>
                </a:lnTo>
                <a:lnTo>
                  <a:pt x="150982" y="136274"/>
                </a:lnTo>
                <a:lnTo>
                  <a:pt x="152112" y="142824"/>
                </a:lnTo>
                <a:lnTo>
                  <a:pt x="153671" y="150640"/>
                </a:lnTo>
                <a:lnTo>
                  <a:pt x="158200" y="161496"/>
                </a:lnTo>
                <a:lnTo>
                  <a:pt x="160705" y="165925"/>
                </a:lnTo>
                <a:lnTo>
                  <a:pt x="163718" y="176395"/>
                </a:lnTo>
                <a:lnTo>
                  <a:pt x="165822" y="191466"/>
                </a:lnTo>
                <a:lnTo>
                  <a:pt x="167707" y="205091"/>
                </a:lnTo>
                <a:lnTo>
                  <a:pt x="168719" y="209295"/>
                </a:lnTo>
                <a:lnTo>
                  <a:pt x="171234" y="216547"/>
                </a:lnTo>
                <a:lnTo>
                  <a:pt x="171107" y="223939"/>
                </a:lnTo>
                <a:lnTo>
                  <a:pt x="173558" y="231266"/>
                </a:lnTo>
                <a:lnTo>
                  <a:pt x="175323" y="236588"/>
                </a:lnTo>
                <a:lnTo>
                  <a:pt x="178066" y="240614"/>
                </a:lnTo>
                <a:lnTo>
                  <a:pt x="180860" y="245490"/>
                </a:lnTo>
                <a:lnTo>
                  <a:pt x="184505" y="251840"/>
                </a:lnTo>
                <a:lnTo>
                  <a:pt x="185750" y="259689"/>
                </a:lnTo>
                <a:lnTo>
                  <a:pt x="187832" y="267919"/>
                </a:lnTo>
                <a:lnTo>
                  <a:pt x="190821" y="281072"/>
                </a:lnTo>
                <a:lnTo>
                  <a:pt x="191870" y="293025"/>
                </a:lnTo>
                <a:lnTo>
                  <a:pt x="189563" y="303796"/>
                </a:lnTo>
                <a:lnTo>
                  <a:pt x="182487" y="313401"/>
                </a:lnTo>
                <a:lnTo>
                  <a:pt x="178104" y="316852"/>
                </a:lnTo>
                <a:lnTo>
                  <a:pt x="167195" y="323168"/>
                </a:lnTo>
                <a:lnTo>
                  <a:pt x="156303" y="326857"/>
                </a:lnTo>
                <a:lnTo>
                  <a:pt x="145341" y="327594"/>
                </a:lnTo>
                <a:lnTo>
                  <a:pt x="134222" y="325054"/>
                </a:lnTo>
                <a:lnTo>
                  <a:pt x="122860" y="318913"/>
                </a:lnTo>
                <a:lnTo>
                  <a:pt x="117881" y="315086"/>
                </a:lnTo>
                <a:lnTo>
                  <a:pt x="108825" y="306168"/>
                </a:lnTo>
                <a:lnTo>
                  <a:pt x="101053" y="296089"/>
                </a:lnTo>
                <a:lnTo>
                  <a:pt x="97015" y="289890"/>
                </a:lnTo>
                <a:lnTo>
                  <a:pt x="91009" y="278596"/>
                </a:lnTo>
                <a:lnTo>
                  <a:pt x="86157" y="266975"/>
                </a:lnTo>
                <a:lnTo>
                  <a:pt x="81660" y="255058"/>
                </a:lnTo>
                <a:lnTo>
                  <a:pt x="80924" y="253136"/>
                </a:lnTo>
                <a:lnTo>
                  <a:pt x="78274" y="242883"/>
                </a:lnTo>
                <a:lnTo>
                  <a:pt x="76695" y="230331"/>
                </a:lnTo>
                <a:lnTo>
                  <a:pt x="75622" y="216564"/>
                </a:lnTo>
                <a:lnTo>
                  <a:pt x="74486" y="202664"/>
                </a:lnTo>
                <a:lnTo>
                  <a:pt x="72724" y="189715"/>
                </a:lnTo>
                <a:lnTo>
                  <a:pt x="69767" y="178799"/>
                </a:lnTo>
                <a:lnTo>
                  <a:pt x="63442" y="166078"/>
                </a:lnTo>
                <a:lnTo>
                  <a:pt x="56433" y="155636"/>
                </a:lnTo>
                <a:lnTo>
                  <a:pt x="48854" y="146072"/>
                </a:lnTo>
                <a:lnTo>
                  <a:pt x="41101" y="136693"/>
                </a:lnTo>
                <a:lnTo>
                  <a:pt x="33575" y="126808"/>
                </a:lnTo>
                <a:lnTo>
                  <a:pt x="26672" y="115723"/>
                </a:lnTo>
                <a:lnTo>
                  <a:pt x="23456" y="109245"/>
                </a:lnTo>
                <a:lnTo>
                  <a:pt x="17787" y="97646"/>
                </a:lnTo>
                <a:lnTo>
                  <a:pt x="12120" y="86100"/>
                </a:lnTo>
                <a:lnTo>
                  <a:pt x="7650" y="74474"/>
                </a:lnTo>
                <a:lnTo>
                  <a:pt x="7175" y="72783"/>
                </a:lnTo>
                <a:lnTo>
                  <a:pt x="4394" y="60460"/>
                </a:lnTo>
                <a:lnTo>
                  <a:pt x="1995" y="48042"/>
                </a:lnTo>
                <a:lnTo>
                  <a:pt x="0" y="390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9" name="object 5109"/>
          <p:cNvSpPr/>
          <p:nvPr/>
        </p:nvSpPr>
        <p:spPr>
          <a:xfrm>
            <a:off x="4073334" y="5244703"/>
            <a:ext cx="34759" cy="15773"/>
          </a:xfrm>
          <a:custGeom>
            <a:avLst/>
            <a:gdLst/>
            <a:ahLst/>
            <a:cxnLst/>
            <a:rect l="l" t="t" r="r" b="b"/>
            <a:pathLst>
              <a:path w="34759" h="15773">
                <a:moveTo>
                  <a:pt x="34759" y="1866"/>
                </a:moveTo>
                <a:lnTo>
                  <a:pt x="34175" y="1257"/>
                </a:lnTo>
                <a:lnTo>
                  <a:pt x="33604" y="711"/>
                </a:lnTo>
                <a:lnTo>
                  <a:pt x="33070" y="0"/>
                </a:lnTo>
                <a:lnTo>
                  <a:pt x="21262" y="3328"/>
                </a:lnTo>
                <a:lnTo>
                  <a:pt x="8533" y="7122"/>
                </a:lnTo>
                <a:lnTo>
                  <a:pt x="0" y="157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0" name="object 5110"/>
          <p:cNvSpPr/>
          <p:nvPr/>
        </p:nvSpPr>
        <p:spPr>
          <a:xfrm>
            <a:off x="4078554" y="5272643"/>
            <a:ext cx="34747" cy="14757"/>
          </a:xfrm>
          <a:custGeom>
            <a:avLst/>
            <a:gdLst/>
            <a:ahLst/>
            <a:cxnLst/>
            <a:rect l="l" t="t" r="r" b="b"/>
            <a:pathLst>
              <a:path w="34747" h="14757">
                <a:moveTo>
                  <a:pt x="34747" y="0"/>
                </a:moveTo>
                <a:lnTo>
                  <a:pt x="21422" y="1194"/>
                </a:lnTo>
                <a:lnTo>
                  <a:pt x="10824" y="6504"/>
                </a:lnTo>
                <a:lnTo>
                  <a:pt x="758" y="14165"/>
                </a:lnTo>
                <a:lnTo>
                  <a:pt x="0" y="147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1" name="object 5111"/>
          <p:cNvSpPr/>
          <p:nvPr/>
        </p:nvSpPr>
        <p:spPr>
          <a:xfrm>
            <a:off x="4086381" y="5332817"/>
            <a:ext cx="71009" cy="78220"/>
          </a:xfrm>
          <a:custGeom>
            <a:avLst/>
            <a:gdLst/>
            <a:ahLst/>
            <a:cxnLst/>
            <a:rect l="l" t="t" r="r" b="b"/>
            <a:pathLst>
              <a:path w="71009" h="78220">
                <a:moveTo>
                  <a:pt x="0" y="25824"/>
                </a:moveTo>
                <a:lnTo>
                  <a:pt x="926" y="38657"/>
                </a:lnTo>
                <a:lnTo>
                  <a:pt x="4641" y="51278"/>
                </a:lnTo>
                <a:lnTo>
                  <a:pt x="11149" y="62659"/>
                </a:lnTo>
                <a:lnTo>
                  <a:pt x="20457" y="71773"/>
                </a:lnTo>
                <a:lnTo>
                  <a:pt x="31513" y="76754"/>
                </a:lnTo>
                <a:lnTo>
                  <a:pt x="44455" y="78220"/>
                </a:lnTo>
                <a:lnTo>
                  <a:pt x="56588" y="75535"/>
                </a:lnTo>
                <a:lnTo>
                  <a:pt x="63220" y="70629"/>
                </a:lnTo>
                <a:lnTo>
                  <a:pt x="69495" y="59589"/>
                </a:lnTo>
                <a:lnTo>
                  <a:pt x="71009" y="48044"/>
                </a:lnTo>
                <a:lnTo>
                  <a:pt x="68880" y="36563"/>
                </a:lnTo>
                <a:lnTo>
                  <a:pt x="64223" y="25713"/>
                </a:lnTo>
                <a:lnTo>
                  <a:pt x="63258" y="23969"/>
                </a:lnTo>
                <a:lnTo>
                  <a:pt x="60426" y="18991"/>
                </a:lnTo>
                <a:lnTo>
                  <a:pt x="54356" y="4234"/>
                </a:lnTo>
                <a:lnTo>
                  <a:pt x="48641" y="3230"/>
                </a:lnTo>
                <a:lnTo>
                  <a:pt x="47777" y="2367"/>
                </a:lnTo>
                <a:lnTo>
                  <a:pt x="33906" y="0"/>
                </a:lnTo>
                <a:lnTo>
                  <a:pt x="20572" y="1274"/>
                </a:lnTo>
                <a:lnTo>
                  <a:pt x="9405" y="6514"/>
                </a:lnTo>
                <a:lnTo>
                  <a:pt x="2038" y="16045"/>
                </a:lnTo>
                <a:lnTo>
                  <a:pt x="0" y="2582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2" name="object 5112"/>
          <p:cNvSpPr/>
          <p:nvPr/>
        </p:nvSpPr>
        <p:spPr>
          <a:xfrm>
            <a:off x="4086381" y="5332817"/>
            <a:ext cx="71009" cy="78220"/>
          </a:xfrm>
          <a:custGeom>
            <a:avLst/>
            <a:gdLst/>
            <a:ahLst/>
            <a:cxnLst/>
            <a:rect l="l" t="t" r="r" b="b"/>
            <a:pathLst>
              <a:path w="71009" h="78220">
                <a:moveTo>
                  <a:pt x="47777" y="2367"/>
                </a:moveTo>
                <a:lnTo>
                  <a:pt x="33906" y="0"/>
                </a:lnTo>
                <a:lnTo>
                  <a:pt x="20572" y="1274"/>
                </a:lnTo>
                <a:lnTo>
                  <a:pt x="9405" y="6514"/>
                </a:lnTo>
                <a:lnTo>
                  <a:pt x="2038" y="16045"/>
                </a:lnTo>
                <a:lnTo>
                  <a:pt x="0" y="25824"/>
                </a:lnTo>
                <a:lnTo>
                  <a:pt x="926" y="38657"/>
                </a:lnTo>
                <a:lnTo>
                  <a:pt x="4641" y="51278"/>
                </a:lnTo>
                <a:lnTo>
                  <a:pt x="11149" y="62659"/>
                </a:lnTo>
                <a:lnTo>
                  <a:pt x="20457" y="71773"/>
                </a:lnTo>
                <a:lnTo>
                  <a:pt x="31513" y="76754"/>
                </a:lnTo>
                <a:lnTo>
                  <a:pt x="44455" y="78220"/>
                </a:lnTo>
                <a:lnTo>
                  <a:pt x="56588" y="75535"/>
                </a:lnTo>
                <a:lnTo>
                  <a:pt x="63220" y="70629"/>
                </a:lnTo>
                <a:lnTo>
                  <a:pt x="69495" y="59589"/>
                </a:lnTo>
                <a:lnTo>
                  <a:pt x="71009" y="48044"/>
                </a:lnTo>
                <a:lnTo>
                  <a:pt x="68880" y="36563"/>
                </a:lnTo>
                <a:lnTo>
                  <a:pt x="64223" y="25713"/>
                </a:lnTo>
                <a:lnTo>
                  <a:pt x="63258" y="23969"/>
                </a:lnTo>
                <a:lnTo>
                  <a:pt x="60426" y="18991"/>
                </a:lnTo>
                <a:lnTo>
                  <a:pt x="54356" y="4234"/>
                </a:lnTo>
                <a:lnTo>
                  <a:pt x="48641" y="32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3" name="object 5113"/>
          <p:cNvSpPr/>
          <p:nvPr/>
        </p:nvSpPr>
        <p:spPr>
          <a:xfrm>
            <a:off x="4095922" y="5177084"/>
            <a:ext cx="26924" cy="19977"/>
          </a:xfrm>
          <a:custGeom>
            <a:avLst/>
            <a:gdLst/>
            <a:ahLst/>
            <a:cxnLst/>
            <a:rect l="l" t="t" r="r" b="b"/>
            <a:pathLst>
              <a:path w="26924" h="19977">
                <a:moveTo>
                  <a:pt x="0" y="19977"/>
                </a:moveTo>
                <a:lnTo>
                  <a:pt x="9480" y="9969"/>
                </a:lnTo>
                <a:lnTo>
                  <a:pt x="19589" y="3598"/>
                </a:lnTo>
                <a:lnTo>
                  <a:pt x="26924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4" name="object 5114"/>
          <p:cNvSpPr/>
          <p:nvPr/>
        </p:nvSpPr>
        <p:spPr>
          <a:xfrm>
            <a:off x="4088112" y="5143201"/>
            <a:ext cx="20840" cy="30403"/>
          </a:xfrm>
          <a:custGeom>
            <a:avLst/>
            <a:gdLst/>
            <a:ahLst/>
            <a:cxnLst/>
            <a:rect l="l" t="t" r="r" b="b"/>
            <a:pathLst>
              <a:path w="20840" h="30403">
                <a:moveTo>
                  <a:pt x="0" y="30403"/>
                </a:moveTo>
                <a:lnTo>
                  <a:pt x="5239" y="19151"/>
                </a:lnTo>
                <a:lnTo>
                  <a:pt x="13045" y="7871"/>
                </a:lnTo>
                <a:lnTo>
                  <a:pt x="2084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5" name="object 5115"/>
          <p:cNvSpPr/>
          <p:nvPr/>
        </p:nvSpPr>
        <p:spPr>
          <a:xfrm>
            <a:off x="3957250" y="5288271"/>
            <a:ext cx="86557" cy="132048"/>
          </a:xfrm>
          <a:custGeom>
            <a:avLst/>
            <a:gdLst/>
            <a:ahLst/>
            <a:cxnLst/>
            <a:rect l="l" t="t" r="r" b="b"/>
            <a:pathLst>
              <a:path w="86557" h="132048">
                <a:moveTo>
                  <a:pt x="2242" y="87522"/>
                </a:moveTo>
                <a:lnTo>
                  <a:pt x="2276" y="87759"/>
                </a:lnTo>
                <a:lnTo>
                  <a:pt x="3276" y="100443"/>
                </a:lnTo>
                <a:lnTo>
                  <a:pt x="4706" y="112934"/>
                </a:lnTo>
                <a:lnTo>
                  <a:pt x="6027" y="118992"/>
                </a:lnTo>
                <a:lnTo>
                  <a:pt x="11792" y="125291"/>
                </a:lnTo>
                <a:lnTo>
                  <a:pt x="12707" y="132048"/>
                </a:lnTo>
                <a:lnTo>
                  <a:pt x="86557" y="65157"/>
                </a:lnTo>
                <a:lnTo>
                  <a:pt x="86288" y="63487"/>
                </a:lnTo>
                <a:lnTo>
                  <a:pt x="83145" y="50496"/>
                </a:lnTo>
                <a:lnTo>
                  <a:pt x="78899" y="39758"/>
                </a:lnTo>
                <a:lnTo>
                  <a:pt x="73808" y="29091"/>
                </a:lnTo>
                <a:lnTo>
                  <a:pt x="68130" y="16313"/>
                </a:lnTo>
                <a:lnTo>
                  <a:pt x="67354" y="14516"/>
                </a:lnTo>
                <a:lnTo>
                  <a:pt x="60466" y="4888"/>
                </a:lnTo>
                <a:lnTo>
                  <a:pt x="50222" y="0"/>
                </a:lnTo>
                <a:lnTo>
                  <a:pt x="36164" y="882"/>
                </a:lnTo>
                <a:lnTo>
                  <a:pt x="30905" y="2558"/>
                </a:lnTo>
                <a:lnTo>
                  <a:pt x="19643" y="8913"/>
                </a:lnTo>
                <a:lnTo>
                  <a:pt x="10654" y="18250"/>
                </a:lnTo>
                <a:lnTo>
                  <a:pt x="4236" y="30219"/>
                </a:lnTo>
                <a:lnTo>
                  <a:pt x="2297" y="36522"/>
                </a:lnTo>
                <a:lnTo>
                  <a:pt x="396" y="48667"/>
                </a:lnTo>
                <a:lnTo>
                  <a:pt x="0" y="61747"/>
                </a:lnTo>
                <a:lnTo>
                  <a:pt x="738" y="74964"/>
                </a:lnTo>
                <a:lnTo>
                  <a:pt x="2242" y="875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6" name="object 5116"/>
          <p:cNvSpPr/>
          <p:nvPr/>
        </p:nvSpPr>
        <p:spPr>
          <a:xfrm>
            <a:off x="3957250" y="5288271"/>
            <a:ext cx="86557" cy="132048"/>
          </a:xfrm>
          <a:custGeom>
            <a:avLst/>
            <a:gdLst/>
            <a:ahLst/>
            <a:cxnLst/>
            <a:rect l="l" t="t" r="r" b="b"/>
            <a:pathLst>
              <a:path w="86557" h="132048">
                <a:moveTo>
                  <a:pt x="12707" y="132048"/>
                </a:moveTo>
                <a:lnTo>
                  <a:pt x="11792" y="125291"/>
                </a:lnTo>
                <a:lnTo>
                  <a:pt x="6027" y="118992"/>
                </a:lnTo>
                <a:lnTo>
                  <a:pt x="4706" y="112934"/>
                </a:lnTo>
                <a:lnTo>
                  <a:pt x="3276" y="100443"/>
                </a:lnTo>
                <a:lnTo>
                  <a:pt x="2276" y="87759"/>
                </a:lnTo>
                <a:lnTo>
                  <a:pt x="2242" y="87522"/>
                </a:lnTo>
                <a:lnTo>
                  <a:pt x="738" y="74964"/>
                </a:lnTo>
                <a:lnTo>
                  <a:pt x="0" y="61747"/>
                </a:lnTo>
                <a:lnTo>
                  <a:pt x="396" y="48667"/>
                </a:lnTo>
                <a:lnTo>
                  <a:pt x="2297" y="36522"/>
                </a:lnTo>
                <a:lnTo>
                  <a:pt x="4236" y="30219"/>
                </a:lnTo>
                <a:lnTo>
                  <a:pt x="10654" y="18250"/>
                </a:lnTo>
                <a:lnTo>
                  <a:pt x="19643" y="8913"/>
                </a:lnTo>
                <a:lnTo>
                  <a:pt x="30905" y="2558"/>
                </a:lnTo>
                <a:lnTo>
                  <a:pt x="36164" y="882"/>
                </a:lnTo>
                <a:lnTo>
                  <a:pt x="50222" y="0"/>
                </a:lnTo>
                <a:lnTo>
                  <a:pt x="60466" y="4888"/>
                </a:lnTo>
                <a:lnTo>
                  <a:pt x="67354" y="14516"/>
                </a:lnTo>
                <a:lnTo>
                  <a:pt x="68130" y="16313"/>
                </a:lnTo>
                <a:lnTo>
                  <a:pt x="73808" y="29091"/>
                </a:lnTo>
                <a:lnTo>
                  <a:pt x="78899" y="39758"/>
                </a:lnTo>
                <a:lnTo>
                  <a:pt x="83145" y="50496"/>
                </a:lnTo>
                <a:lnTo>
                  <a:pt x="86288" y="63487"/>
                </a:lnTo>
                <a:lnTo>
                  <a:pt x="86557" y="651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7" name="object 5117"/>
          <p:cNvSpPr/>
          <p:nvPr/>
        </p:nvSpPr>
        <p:spPr>
          <a:xfrm>
            <a:off x="3878734" y="5151781"/>
            <a:ext cx="92416" cy="161685"/>
          </a:xfrm>
          <a:custGeom>
            <a:avLst/>
            <a:gdLst/>
            <a:ahLst/>
            <a:cxnLst/>
            <a:rect l="l" t="t" r="r" b="b"/>
            <a:pathLst>
              <a:path w="92416" h="161685">
                <a:moveTo>
                  <a:pt x="4355" y="161685"/>
                </a:moveTo>
                <a:lnTo>
                  <a:pt x="82536" y="117388"/>
                </a:lnTo>
                <a:lnTo>
                  <a:pt x="84530" y="110009"/>
                </a:lnTo>
                <a:lnTo>
                  <a:pt x="87667" y="103951"/>
                </a:lnTo>
                <a:lnTo>
                  <a:pt x="89864" y="97588"/>
                </a:lnTo>
                <a:lnTo>
                  <a:pt x="92416" y="90210"/>
                </a:lnTo>
                <a:lnTo>
                  <a:pt x="92061" y="82552"/>
                </a:lnTo>
                <a:lnTo>
                  <a:pt x="91223" y="73839"/>
                </a:lnTo>
                <a:lnTo>
                  <a:pt x="89402" y="61489"/>
                </a:lnTo>
                <a:lnTo>
                  <a:pt x="86749" y="49033"/>
                </a:lnTo>
                <a:lnTo>
                  <a:pt x="84085" y="36654"/>
                </a:lnTo>
                <a:lnTo>
                  <a:pt x="82729" y="30906"/>
                </a:lnTo>
                <a:lnTo>
                  <a:pt x="78078" y="18437"/>
                </a:lnTo>
                <a:lnTo>
                  <a:pt x="71093" y="8053"/>
                </a:lnTo>
                <a:lnTo>
                  <a:pt x="60317" y="1888"/>
                </a:lnTo>
                <a:lnTo>
                  <a:pt x="47235" y="0"/>
                </a:lnTo>
                <a:lnTo>
                  <a:pt x="34754" y="2492"/>
                </a:lnTo>
                <a:lnTo>
                  <a:pt x="26237" y="9920"/>
                </a:lnTo>
                <a:lnTo>
                  <a:pt x="22743" y="19947"/>
                </a:lnTo>
                <a:lnTo>
                  <a:pt x="20823" y="32788"/>
                </a:lnTo>
                <a:lnTo>
                  <a:pt x="18896" y="45252"/>
                </a:lnTo>
                <a:lnTo>
                  <a:pt x="16837" y="54096"/>
                </a:lnTo>
                <a:lnTo>
                  <a:pt x="13600" y="66369"/>
                </a:lnTo>
                <a:lnTo>
                  <a:pt x="9308" y="78068"/>
                </a:lnTo>
                <a:lnTo>
                  <a:pt x="7445" y="82223"/>
                </a:lnTo>
                <a:lnTo>
                  <a:pt x="3245" y="93377"/>
                </a:lnTo>
                <a:lnTo>
                  <a:pt x="1738" y="106605"/>
                </a:lnTo>
                <a:lnTo>
                  <a:pt x="1589" y="111568"/>
                </a:lnTo>
                <a:lnTo>
                  <a:pt x="679" y="124268"/>
                </a:lnTo>
                <a:lnTo>
                  <a:pt x="0" y="138090"/>
                </a:lnTo>
                <a:lnTo>
                  <a:pt x="806" y="151181"/>
                </a:lnTo>
                <a:lnTo>
                  <a:pt x="4355" y="1616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8" name="object 5118"/>
          <p:cNvSpPr/>
          <p:nvPr/>
        </p:nvSpPr>
        <p:spPr>
          <a:xfrm>
            <a:off x="3878734" y="5151781"/>
            <a:ext cx="92416" cy="161685"/>
          </a:xfrm>
          <a:custGeom>
            <a:avLst/>
            <a:gdLst/>
            <a:ahLst/>
            <a:cxnLst/>
            <a:rect l="l" t="t" r="r" b="b"/>
            <a:pathLst>
              <a:path w="92416" h="161685">
                <a:moveTo>
                  <a:pt x="4355" y="161685"/>
                </a:moveTo>
                <a:lnTo>
                  <a:pt x="806" y="151181"/>
                </a:lnTo>
                <a:lnTo>
                  <a:pt x="0" y="138090"/>
                </a:lnTo>
                <a:lnTo>
                  <a:pt x="679" y="124268"/>
                </a:lnTo>
                <a:lnTo>
                  <a:pt x="1589" y="111568"/>
                </a:lnTo>
                <a:lnTo>
                  <a:pt x="1738" y="106605"/>
                </a:lnTo>
                <a:lnTo>
                  <a:pt x="3245" y="93377"/>
                </a:lnTo>
                <a:lnTo>
                  <a:pt x="7445" y="82223"/>
                </a:lnTo>
                <a:lnTo>
                  <a:pt x="9308" y="78068"/>
                </a:lnTo>
                <a:lnTo>
                  <a:pt x="13600" y="66369"/>
                </a:lnTo>
                <a:lnTo>
                  <a:pt x="16837" y="54096"/>
                </a:lnTo>
                <a:lnTo>
                  <a:pt x="18896" y="45252"/>
                </a:lnTo>
                <a:lnTo>
                  <a:pt x="20823" y="32788"/>
                </a:lnTo>
                <a:lnTo>
                  <a:pt x="22743" y="19947"/>
                </a:lnTo>
                <a:lnTo>
                  <a:pt x="26237" y="9920"/>
                </a:lnTo>
                <a:lnTo>
                  <a:pt x="34754" y="2492"/>
                </a:lnTo>
                <a:lnTo>
                  <a:pt x="47235" y="0"/>
                </a:lnTo>
                <a:lnTo>
                  <a:pt x="60317" y="1888"/>
                </a:lnTo>
                <a:lnTo>
                  <a:pt x="70639" y="7605"/>
                </a:lnTo>
                <a:lnTo>
                  <a:pt x="78078" y="18437"/>
                </a:lnTo>
                <a:lnTo>
                  <a:pt x="82729" y="30906"/>
                </a:lnTo>
                <a:lnTo>
                  <a:pt x="84085" y="36654"/>
                </a:lnTo>
                <a:lnTo>
                  <a:pt x="86749" y="49033"/>
                </a:lnTo>
                <a:lnTo>
                  <a:pt x="89402" y="61489"/>
                </a:lnTo>
                <a:lnTo>
                  <a:pt x="91223" y="73839"/>
                </a:lnTo>
                <a:lnTo>
                  <a:pt x="92061" y="82552"/>
                </a:lnTo>
                <a:lnTo>
                  <a:pt x="92416" y="90210"/>
                </a:lnTo>
                <a:lnTo>
                  <a:pt x="89864" y="97588"/>
                </a:lnTo>
                <a:lnTo>
                  <a:pt x="87667" y="103951"/>
                </a:lnTo>
                <a:lnTo>
                  <a:pt x="84530" y="110009"/>
                </a:lnTo>
                <a:lnTo>
                  <a:pt x="82536" y="1173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9" name="object 5119"/>
          <p:cNvSpPr/>
          <p:nvPr/>
        </p:nvSpPr>
        <p:spPr>
          <a:xfrm>
            <a:off x="3797456" y="5045878"/>
            <a:ext cx="62039" cy="64153"/>
          </a:xfrm>
          <a:custGeom>
            <a:avLst/>
            <a:gdLst/>
            <a:ahLst/>
            <a:cxnLst/>
            <a:rect l="l" t="t" r="r" b="b"/>
            <a:pathLst>
              <a:path w="62039" h="64153">
                <a:moveTo>
                  <a:pt x="0" y="54692"/>
                </a:moveTo>
                <a:lnTo>
                  <a:pt x="62039" y="64153"/>
                </a:lnTo>
                <a:lnTo>
                  <a:pt x="61574" y="56073"/>
                </a:lnTo>
                <a:lnTo>
                  <a:pt x="58797" y="42229"/>
                </a:lnTo>
                <a:lnTo>
                  <a:pt x="53839" y="27444"/>
                </a:lnTo>
                <a:lnTo>
                  <a:pt x="47029" y="13978"/>
                </a:lnTo>
                <a:lnTo>
                  <a:pt x="38696" y="4087"/>
                </a:lnTo>
                <a:lnTo>
                  <a:pt x="29171" y="31"/>
                </a:lnTo>
                <a:lnTo>
                  <a:pt x="28004" y="0"/>
                </a:lnTo>
                <a:lnTo>
                  <a:pt x="15815" y="3754"/>
                </a:lnTo>
                <a:lnTo>
                  <a:pt x="8991" y="15665"/>
                </a:lnTo>
                <a:lnTo>
                  <a:pt x="8312" y="17122"/>
                </a:lnTo>
                <a:lnTo>
                  <a:pt x="4199" y="28813"/>
                </a:lnTo>
                <a:lnTo>
                  <a:pt x="1176" y="42278"/>
                </a:lnTo>
                <a:lnTo>
                  <a:pt x="0" y="546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0" name="object 5120"/>
          <p:cNvSpPr/>
          <p:nvPr/>
        </p:nvSpPr>
        <p:spPr>
          <a:xfrm>
            <a:off x="3797456" y="5045878"/>
            <a:ext cx="62039" cy="64153"/>
          </a:xfrm>
          <a:custGeom>
            <a:avLst/>
            <a:gdLst/>
            <a:ahLst/>
            <a:cxnLst/>
            <a:rect l="l" t="t" r="r" b="b"/>
            <a:pathLst>
              <a:path w="62039" h="64153">
                <a:moveTo>
                  <a:pt x="0" y="54692"/>
                </a:moveTo>
                <a:lnTo>
                  <a:pt x="1176" y="42278"/>
                </a:lnTo>
                <a:lnTo>
                  <a:pt x="4199" y="28813"/>
                </a:lnTo>
                <a:lnTo>
                  <a:pt x="8312" y="17122"/>
                </a:lnTo>
                <a:lnTo>
                  <a:pt x="15815" y="3754"/>
                </a:lnTo>
                <a:lnTo>
                  <a:pt x="28004" y="0"/>
                </a:lnTo>
                <a:lnTo>
                  <a:pt x="29171" y="31"/>
                </a:lnTo>
                <a:lnTo>
                  <a:pt x="38696" y="4087"/>
                </a:lnTo>
                <a:lnTo>
                  <a:pt x="47029" y="13978"/>
                </a:lnTo>
                <a:lnTo>
                  <a:pt x="53839" y="27444"/>
                </a:lnTo>
                <a:lnTo>
                  <a:pt x="58797" y="42229"/>
                </a:lnTo>
                <a:lnTo>
                  <a:pt x="61574" y="56073"/>
                </a:lnTo>
                <a:lnTo>
                  <a:pt x="62039" y="641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1" name="object 5121"/>
          <p:cNvSpPr/>
          <p:nvPr/>
        </p:nvSpPr>
        <p:spPr>
          <a:xfrm>
            <a:off x="3940420" y="5278713"/>
            <a:ext cx="18249" cy="25196"/>
          </a:xfrm>
          <a:custGeom>
            <a:avLst/>
            <a:gdLst/>
            <a:ahLst/>
            <a:cxnLst/>
            <a:rect l="l" t="t" r="r" b="b"/>
            <a:pathLst>
              <a:path w="18249" h="25196">
                <a:moveTo>
                  <a:pt x="0" y="25196"/>
                </a:moveTo>
                <a:lnTo>
                  <a:pt x="8612" y="15785"/>
                </a:lnTo>
                <a:lnTo>
                  <a:pt x="15091" y="4698"/>
                </a:lnTo>
                <a:lnTo>
                  <a:pt x="1824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2" name="object 5122"/>
          <p:cNvSpPr/>
          <p:nvPr/>
        </p:nvSpPr>
        <p:spPr>
          <a:xfrm>
            <a:off x="3890038" y="5323887"/>
            <a:ext cx="35610" cy="23469"/>
          </a:xfrm>
          <a:custGeom>
            <a:avLst/>
            <a:gdLst/>
            <a:ahLst/>
            <a:cxnLst/>
            <a:rect l="l" t="t" r="r" b="b"/>
            <a:pathLst>
              <a:path w="35610" h="23469">
                <a:moveTo>
                  <a:pt x="0" y="0"/>
                </a:moveTo>
                <a:lnTo>
                  <a:pt x="8746" y="9951"/>
                </a:lnTo>
                <a:lnTo>
                  <a:pt x="19293" y="17371"/>
                </a:lnTo>
                <a:lnTo>
                  <a:pt x="31143" y="22301"/>
                </a:lnTo>
                <a:lnTo>
                  <a:pt x="35610" y="234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3" name="object 5123"/>
          <p:cNvSpPr/>
          <p:nvPr/>
        </p:nvSpPr>
        <p:spPr>
          <a:xfrm>
            <a:off x="3834169" y="5082377"/>
            <a:ext cx="74978" cy="137274"/>
          </a:xfrm>
          <a:custGeom>
            <a:avLst/>
            <a:gdLst/>
            <a:ahLst/>
            <a:cxnLst/>
            <a:rect l="l" t="t" r="r" b="b"/>
            <a:pathLst>
              <a:path w="74978" h="137274">
                <a:moveTo>
                  <a:pt x="0" y="112257"/>
                </a:moveTo>
                <a:lnTo>
                  <a:pt x="740" y="124604"/>
                </a:lnTo>
                <a:lnTo>
                  <a:pt x="1140" y="137274"/>
                </a:lnTo>
                <a:lnTo>
                  <a:pt x="74978" y="70383"/>
                </a:lnTo>
                <a:lnTo>
                  <a:pt x="73415" y="65118"/>
                </a:lnTo>
                <a:lnTo>
                  <a:pt x="72423" y="52724"/>
                </a:lnTo>
                <a:lnTo>
                  <a:pt x="72330" y="39519"/>
                </a:lnTo>
                <a:lnTo>
                  <a:pt x="70850" y="27622"/>
                </a:lnTo>
                <a:lnTo>
                  <a:pt x="65856" y="16514"/>
                </a:lnTo>
                <a:lnTo>
                  <a:pt x="57544" y="6830"/>
                </a:lnTo>
                <a:lnTo>
                  <a:pt x="46715" y="658"/>
                </a:lnTo>
                <a:lnTo>
                  <a:pt x="34147" y="0"/>
                </a:lnTo>
                <a:lnTo>
                  <a:pt x="25065" y="3648"/>
                </a:lnTo>
                <a:lnTo>
                  <a:pt x="16966" y="12761"/>
                </a:lnTo>
                <a:lnTo>
                  <a:pt x="12804" y="25015"/>
                </a:lnTo>
                <a:lnTo>
                  <a:pt x="10801" y="38754"/>
                </a:lnTo>
                <a:lnTo>
                  <a:pt x="9179" y="52323"/>
                </a:lnTo>
                <a:lnTo>
                  <a:pt x="7716" y="61322"/>
                </a:lnTo>
                <a:lnTo>
                  <a:pt x="5547" y="73830"/>
                </a:lnTo>
                <a:lnTo>
                  <a:pt x="3276" y="86314"/>
                </a:lnTo>
                <a:lnTo>
                  <a:pt x="950" y="98805"/>
                </a:lnTo>
                <a:lnTo>
                  <a:pt x="799" y="99649"/>
                </a:lnTo>
                <a:lnTo>
                  <a:pt x="0" y="11225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4" name="object 5124"/>
          <p:cNvSpPr/>
          <p:nvPr/>
        </p:nvSpPr>
        <p:spPr>
          <a:xfrm>
            <a:off x="3834169" y="5082377"/>
            <a:ext cx="74978" cy="137274"/>
          </a:xfrm>
          <a:custGeom>
            <a:avLst/>
            <a:gdLst/>
            <a:ahLst/>
            <a:cxnLst/>
            <a:rect l="l" t="t" r="r" b="b"/>
            <a:pathLst>
              <a:path w="74978" h="137274">
                <a:moveTo>
                  <a:pt x="1140" y="137274"/>
                </a:moveTo>
                <a:lnTo>
                  <a:pt x="740" y="124604"/>
                </a:lnTo>
                <a:lnTo>
                  <a:pt x="0" y="112257"/>
                </a:lnTo>
                <a:lnTo>
                  <a:pt x="799" y="99649"/>
                </a:lnTo>
                <a:lnTo>
                  <a:pt x="950" y="98805"/>
                </a:lnTo>
                <a:lnTo>
                  <a:pt x="3276" y="86314"/>
                </a:lnTo>
                <a:lnTo>
                  <a:pt x="5547" y="73830"/>
                </a:lnTo>
                <a:lnTo>
                  <a:pt x="7716" y="61322"/>
                </a:lnTo>
                <a:lnTo>
                  <a:pt x="9179" y="52323"/>
                </a:lnTo>
                <a:lnTo>
                  <a:pt x="10801" y="38754"/>
                </a:lnTo>
                <a:lnTo>
                  <a:pt x="12804" y="25015"/>
                </a:lnTo>
                <a:lnTo>
                  <a:pt x="16966" y="12761"/>
                </a:lnTo>
                <a:lnTo>
                  <a:pt x="25065" y="3648"/>
                </a:lnTo>
                <a:lnTo>
                  <a:pt x="34147" y="0"/>
                </a:lnTo>
                <a:lnTo>
                  <a:pt x="46715" y="658"/>
                </a:lnTo>
                <a:lnTo>
                  <a:pt x="57544" y="6830"/>
                </a:lnTo>
                <a:lnTo>
                  <a:pt x="65856" y="16514"/>
                </a:lnTo>
                <a:lnTo>
                  <a:pt x="70850" y="27622"/>
                </a:lnTo>
                <a:lnTo>
                  <a:pt x="72330" y="39519"/>
                </a:lnTo>
                <a:lnTo>
                  <a:pt x="72423" y="52724"/>
                </a:lnTo>
                <a:lnTo>
                  <a:pt x="73415" y="65118"/>
                </a:lnTo>
                <a:lnTo>
                  <a:pt x="74978" y="703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5" name="object 5125"/>
          <p:cNvSpPr/>
          <p:nvPr/>
        </p:nvSpPr>
        <p:spPr>
          <a:xfrm>
            <a:off x="3955311" y="5284197"/>
            <a:ext cx="48429" cy="63000"/>
          </a:xfrm>
          <a:custGeom>
            <a:avLst/>
            <a:gdLst/>
            <a:ahLst/>
            <a:cxnLst/>
            <a:rect l="l" t="t" r="r" b="b"/>
            <a:pathLst>
              <a:path w="48429" h="63000">
                <a:moveTo>
                  <a:pt x="30596" y="953"/>
                </a:moveTo>
                <a:lnTo>
                  <a:pt x="30368" y="860"/>
                </a:lnTo>
                <a:lnTo>
                  <a:pt x="18692" y="0"/>
                </a:lnTo>
                <a:lnTo>
                  <a:pt x="7325" y="4977"/>
                </a:lnTo>
                <a:lnTo>
                  <a:pt x="639" y="14568"/>
                </a:lnTo>
                <a:lnTo>
                  <a:pt x="269" y="19580"/>
                </a:lnTo>
                <a:lnTo>
                  <a:pt x="269" y="17814"/>
                </a:lnTo>
                <a:lnTo>
                  <a:pt x="0" y="30813"/>
                </a:lnTo>
                <a:lnTo>
                  <a:pt x="1071" y="43626"/>
                </a:lnTo>
                <a:lnTo>
                  <a:pt x="6180" y="54664"/>
                </a:lnTo>
                <a:lnTo>
                  <a:pt x="13249" y="60296"/>
                </a:lnTo>
                <a:lnTo>
                  <a:pt x="25154" y="63000"/>
                </a:lnTo>
                <a:lnTo>
                  <a:pt x="36244" y="59601"/>
                </a:lnTo>
                <a:lnTo>
                  <a:pt x="44537" y="51364"/>
                </a:lnTo>
                <a:lnTo>
                  <a:pt x="47158" y="45335"/>
                </a:lnTo>
                <a:lnTo>
                  <a:pt x="48429" y="33072"/>
                </a:lnTo>
                <a:lnTo>
                  <a:pt x="46077" y="19986"/>
                </a:lnTo>
                <a:lnTo>
                  <a:pt x="40125" y="8479"/>
                </a:lnTo>
                <a:lnTo>
                  <a:pt x="30596" y="9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6" name="object 5126"/>
          <p:cNvSpPr/>
          <p:nvPr/>
        </p:nvSpPr>
        <p:spPr>
          <a:xfrm>
            <a:off x="3955311" y="5284197"/>
            <a:ext cx="48429" cy="63000"/>
          </a:xfrm>
          <a:custGeom>
            <a:avLst/>
            <a:gdLst/>
            <a:ahLst/>
            <a:cxnLst/>
            <a:rect l="l" t="t" r="r" b="b"/>
            <a:pathLst>
              <a:path w="48429" h="63000">
                <a:moveTo>
                  <a:pt x="269" y="17814"/>
                </a:moveTo>
                <a:lnTo>
                  <a:pt x="0" y="30813"/>
                </a:lnTo>
                <a:lnTo>
                  <a:pt x="1071" y="43626"/>
                </a:lnTo>
                <a:lnTo>
                  <a:pt x="6180" y="54664"/>
                </a:lnTo>
                <a:lnTo>
                  <a:pt x="13249" y="60296"/>
                </a:lnTo>
                <a:lnTo>
                  <a:pt x="25154" y="63000"/>
                </a:lnTo>
                <a:lnTo>
                  <a:pt x="36244" y="59601"/>
                </a:lnTo>
                <a:lnTo>
                  <a:pt x="44537" y="51364"/>
                </a:lnTo>
                <a:lnTo>
                  <a:pt x="47158" y="45335"/>
                </a:lnTo>
                <a:lnTo>
                  <a:pt x="48429" y="33072"/>
                </a:lnTo>
                <a:lnTo>
                  <a:pt x="46077" y="19986"/>
                </a:lnTo>
                <a:lnTo>
                  <a:pt x="40125" y="8479"/>
                </a:lnTo>
                <a:lnTo>
                  <a:pt x="30596" y="953"/>
                </a:lnTo>
                <a:lnTo>
                  <a:pt x="30368" y="860"/>
                </a:lnTo>
                <a:lnTo>
                  <a:pt x="18692" y="0"/>
                </a:lnTo>
                <a:lnTo>
                  <a:pt x="7325" y="4977"/>
                </a:lnTo>
                <a:lnTo>
                  <a:pt x="639" y="14568"/>
                </a:lnTo>
                <a:lnTo>
                  <a:pt x="269" y="195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7" name="object 5127"/>
          <p:cNvSpPr/>
          <p:nvPr/>
        </p:nvSpPr>
        <p:spPr>
          <a:xfrm>
            <a:off x="3901336" y="5154179"/>
            <a:ext cx="44267" cy="62047"/>
          </a:xfrm>
          <a:custGeom>
            <a:avLst/>
            <a:gdLst/>
            <a:ahLst/>
            <a:cxnLst/>
            <a:rect l="l" t="t" r="r" b="b"/>
            <a:pathLst>
              <a:path w="44267" h="62047">
                <a:moveTo>
                  <a:pt x="635" y="10532"/>
                </a:moveTo>
                <a:lnTo>
                  <a:pt x="0" y="23879"/>
                </a:lnTo>
                <a:lnTo>
                  <a:pt x="1695" y="33554"/>
                </a:lnTo>
                <a:lnTo>
                  <a:pt x="7226" y="42105"/>
                </a:lnTo>
                <a:lnTo>
                  <a:pt x="13233" y="49692"/>
                </a:lnTo>
                <a:lnTo>
                  <a:pt x="20693" y="57512"/>
                </a:lnTo>
                <a:lnTo>
                  <a:pt x="28714" y="62047"/>
                </a:lnTo>
                <a:lnTo>
                  <a:pt x="36405" y="59780"/>
                </a:lnTo>
                <a:lnTo>
                  <a:pt x="38761" y="56875"/>
                </a:lnTo>
                <a:lnTo>
                  <a:pt x="43012" y="45910"/>
                </a:lnTo>
                <a:lnTo>
                  <a:pt x="44267" y="32675"/>
                </a:lnTo>
                <a:lnTo>
                  <a:pt x="42546" y="19798"/>
                </a:lnTo>
                <a:lnTo>
                  <a:pt x="40666" y="14507"/>
                </a:lnTo>
                <a:lnTo>
                  <a:pt x="33854" y="5648"/>
                </a:lnTo>
                <a:lnTo>
                  <a:pt x="23707" y="0"/>
                </a:lnTo>
                <a:lnTo>
                  <a:pt x="12424" y="189"/>
                </a:lnTo>
                <a:lnTo>
                  <a:pt x="8877" y="1947"/>
                </a:lnTo>
                <a:lnTo>
                  <a:pt x="635" y="1053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8" name="object 5128"/>
          <p:cNvSpPr/>
          <p:nvPr/>
        </p:nvSpPr>
        <p:spPr>
          <a:xfrm>
            <a:off x="3901336" y="5154179"/>
            <a:ext cx="44267" cy="62047"/>
          </a:xfrm>
          <a:custGeom>
            <a:avLst/>
            <a:gdLst/>
            <a:ahLst/>
            <a:cxnLst/>
            <a:rect l="l" t="t" r="r" b="b"/>
            <a:pathLst>
              <a:path w="44267" h="62047">
                <a:moveTo>
                  <a:pt x="635" y="10532"/>
                </a:moveTo>
                <a:lnTo>
                  <a:pt x="0" y="23879"/>
                </a:lnTo>
                <a:lnTo>
                  <a:pt x="1695" y="33554"/>
                </a:lnTo>
                <a:lnTo>
                  <a:pt x="7226" y="42105"/>
                </a:lnTo>
                <a:lnTo>
                  <a:pt x="13233" y="49692"/>
                </a:lnTo>
                <a:lnTo>
                  <a:pt x="20693" y="57512"/>
                </a:lnTo>
                <a:lnTo>
                  <a:pt x="28714" y="62047"/>
                </a:lnTo>
                <a:lnTo>
                  <a:pt x="36405" y="59780"/>
                </a:lnTo>
                <a:lnTo>
                  <a:pt x="38761" y="56875"/>
                </a:lnTo>
                <a:lnTo>
                  <a:pt x="43012" y="45910"/>
                </a:lnTo>
                <a:lnTo>
                  <a:pt x="44267" y="32675"/>
                </a:lnTo>
                <a:lnTo>
                  <a:pt x="42546" y="19798"/>
                </a:lnTo>
                <a:lnTo>
                  <a:pt x="40666" y="14507"/>
                </a:lnTo>
                <a:lnTo>
                  <a:pt x="33854" y="5648"/>
                </a:lnTo>
                <a:lnTo>
                  <a:pt x="23707" y="0"/>
                </a:lnTo>
                <a:lnTo>
                  <a:pt x="12424" y="189"/>
                </a:lnTo>
                <a:lnTo>
                  <a:pt x="8877" y="1947"/>
                </a:lnTo>
                <a:lnTo>
                  <a:pt x="635" y="1053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9" name="object 5129"/>
          <p:cNvSpPr/>
          <p:nvPr/>
        </p:nvSpPr>
        <p:spPr>
          <a:xfrm>
            <a:off x="3849181" y="5080421"/>
            <a:ext cx="34734" cy="54064"/>
          </a:xfrm>
          <a:custGeom>
            <a:avLst/>
            <a:gdLst/>
            <a:ahLst/>
            <a:cxnLst/>
            <a:rect l="l" t="t" r="r" b="b"/>
            <a:pathLst>
              <a:path w="34734" h="54064">
                <a:moveTo>
                  <a:pt x="3172" y="5435"/>
                </a:moveTo>
                <a:lnTo>
                  <a:pt x="838" y="17197"/>
                </a:lnTo>
                <a:lnTo>
                  <a:pt x="0" y="30750"/>
                </a:lnTo>
                <a:lnTo>
                  <a:pt x="2067" y="40195"/>
                </a:lnTo>
                <a:lnTo>
                  <a:pt x="9837" y="48146"/>
                </a:lnTo>
                <a:lnTo>
                  <a:pt x="21670" y="54064"/>
                </a:lnTo>
                <a:lnTo>
                  <a:pt x="30921" y="53517"/>
                </a:lnTo>
                <a:lnTo>
                  <a:pt x="34734" y="44190"/>
                </a:lnTo>
                <a:lnTo>
                  <a:pt x="34260" y="29735"/>
                </a:lnTo>
                <a:lnTo>
                  <a:pt x="31498" y="16407"/>
                </a:lnTo>
                <a:lnTo>
                  <a:pt x="29804" y="11963"/>
                </a:lnTo>
                <a:lnTo>
                  <a:pt x="22344" y="3699"/>
                </a:lnTo>
                <a:lnTo>
                  <a:pt x="12019" y="0"/>
                </a:lnTo>
                <a:lnTo>
                  <a:pt x="5369" y="2819"/>
                </a:lnTo>
                <a:lnTo>
                  <a:pt x="3172" y="543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0" name="object 5130"/>
          <p:cNvSpPr/>
          <p:nvPr/>
        </p:nvSpPr>
        <p:spPr>
          <a:xfrm>
            <a:off x="3849181" y="5080421"/>
            <a:ext cx="34734" cy="54064"/>
          </a:xfrm>
          <a:custGeom>
            <a:avLst/>
            <a:gdLst/>
            <a:ahLst/>
            <a:cxnLst/>
            <a:rect l="l" t="t" r="r" b="b"/>
            <a:pathLst>
              <a:path w="34734" h="54064">
                <a:moveTo>
                  <a:pt x="3172" y="5435"/>
                </a:moveTo>
                <a:lnTo>
                  <a:pt x="838" y="17197"/>
                </a:lnTo>
                <a:lnTo>
                  <a:pt x="0" y="30750"/>
                </a:lnTo>
                <a:lnTo>
                  <a:pt x="2067" y="40195"/>
                </a:lnTo>
                <a:lnTo>
                  <a:pt x="9837" y="48146"/>
                </a:lnTo>
                <a:lnTo>
                  <a:pt x="21670" y="54064"/>
                </a:lnTo>
                <a:lnTo>
                  <a:pt x="30921" y="53517"/>
                </a:lnTo>
                <a:lnTo>
                  <a:pt x="34734" y="44190"/>
                </a:lnTo>
                <a:lnTo>
                  <a:pt x="34260" y="29735"/>
                </a:lnTo>
                <a:lnTo>
                  <a:pt x="31498" y="16407"/>
                </a:lnTo>
                <a:lnTo>
                  <a:pt x="29804" y="11963"/>
                </a:lnTo>
                <a:lnTo>
                  <a:pt x="22344" y="3699"/>
                </a:lnTo>
                <a:lnTo>
                  <a:pt x="12019" y="0"/>
                </a:lnTo>
                <a:lnTo>
                  <a:pt x="5369" y="2819"/>
                </a:lnTo>
                <a:lnTo>
                  <a:pt x="3172" y="543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1" name="object 5131"/>
          <p:cNvSpPr/>
          <p:nvPr/>
        </p:nvSpPr>
        <p:spPr>
          <a:xfrm>
            <a:off x="3800653" y="5050837"/>
            <a:ext cx="26453" cy="36340"/>
          </a:xfrm>
          <a:custGeom>
            <a:avLst/>
            <a:gdLst/>
            <a:ahLst/>
            <a:cxnLst/>
            <a:rect l="l" t="t" r="r" b="b"/>
            <a:pathLst>
              <a:path w="26453" h="36340">
                <a:moveTo>
                  <a:pt x="3567" y="6536"/>
                </a:moveTo>
                <a:lnTo>
                  <a:pt x="0" y="14743"/>
                </a:lnTo>
                <a:lnTo>
                  <a:pt x="1084" y="22893"/>
                </a:lnTo>
                <a:lnTo>
                  <a:pt x="5397" y="29920"/>
                </a:lnTo>
                <a:lnTo>
                  <a:pt x="11510" y="34758"/>
                </a:lnTo>
                <a:lnTo>
                  <a:pt x="18000" y="36340"/>
                </a:lnTo>
                <a:lnTo>
                  <a:pt x="23440" y="33601"/>
                </a:lnTo>
                <a:lnTo>
                  <a:pt x="26405" y="25473"/>
                </a:lnTo>
                <a:lnTo>
                  <a:pt x="26453" y="25015"/>
                </a:lnTo>
                <a:lnTo>
                  <a:pt x="26095" y="14449"/>
                </a:lnTo>
                <a:lnTo>
                  <a:pt x="23162" y="5350"/>
                </a:lnTo>
                <a:lnTo>
                  <a:pt x="17869" y="0"/>
                </a:lnTo>
                <a:lnTo>
                  <a:pt x="10432" y="681"/>
                </a:lnTo>
                <a:lnTo>
                  <a:pt x="3567" y="653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2" name="object 5132"/>
          <p:cNvSpPr/>
          <p:nvPr/>
        </p:nvSpPr>
        <p:spPr>
          <a:xfrm>
            <a:off x="3800653" y="5050837"/>
            <a:ext cx="26453" cy="36340"/>
          </a:xfrm>
          <a:custGeom>
            <a:avLst/>
            <a:gdLst/>
            <a:ahLst/>
            <a:cxnLst/>
            <a:rect l="l" t="t" r="r" b="b"/>
            <a:pathLst>
              <a:path w="26453" h="36340">
                <a:moveTo>
                  <a:pt x="3567" y="6536"/>
                </a:moveTo>
                <a:lnTo>
                  <a:pt x="0" y="14743"/>
                </a:lnTo>
                <a:lnTo>
                  <a:pt x="1084" y="22893"/>
                </a:lnTo>
                <a:lnTo>
                  <a:pt x="5397" y="29920"/>
                </a:lnTo>
                <a:lnTo>
                  <a:pt x="11510" y="34758"/>
                </a:lnTo>
                <a:lnTo>
                  <a:pt x="18000" y="36340"/>
                </a:lnTo>
                <a:lnTo>
                  <a:pt x="23440" y="33601"/>
                </a:lnTo>
                <a:lnTo>
                  <a:pt x="26405" y="25473"/>
                </a:lnTo>
                <a:lnTo>
                  <a:pt x="26453" y="25015"/>
                </a:lnTo>
                <a:lnTo>
                  <a:pt x="26095" y="14449"/>
                </a:lnTo>
                <a:lnTo>
                  <a:pt x="23162" y="5350"/>
                </a:lnTo>
                <a:lnTo>
                  <a:pt x="17869" y="0"/>
                </a:lnTo>
                <a:lnTo>
                  <a:pt x="10432" y="681"/>
                </a:lnTo>
                <a:lnTo>
                  <a:pt x="3567" y="653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3" name="object 5133"/>
          <p:cNvSpPr/>
          <p:nvPr/>
        </p:nvSpPr>
        <p:spPr>
          <a:xfrm>
            <a:off x="2913564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4" name="object 5134"/>
          <p:cNvSpPr/>
          <p:nvPr/>
        </p:nvSpPr>
        <p:spPr>
          <a:xfrm>
            <a:off x="462694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5" name="object 5135"/>
          <p:cNvSpPr/>
          <p:nvPr/>
        </p:nvSpPr>
        <p:spPr>
          <a:xfrm>
            <a:off x="4721848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6" name="object 5136"/>
          <p:cNvSpPr/>
          <p:nvPr/>
        </p:nvSpPr>
        <p:spPr>
          <a:xfrm>
            <a:off x="4721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5060867" y="272758"/>
            <a:ext cx="2015998" cy="1227391"/>
          </a:xfrm>
          <a:custGeom>
            <a:avLst/>
            <a:gdLst/>
            <a:ahLst/>
            <a:cxnLst/>
            <a:rect l="l" t="t" r="r" b="b"/>
            <a:pathLst>
              <a:path w="2015998" h="1227391">
                <a:moveTo>
                  <a:pt x="0" y="1227391"/>
                </a:moveTo>
                <a:lnTo>
                  <a:pt x="2015998" y="1227391"/>
                </a:lnTo>
                <a:lnTo>
                  <a:pt x="2015998" y="0"/>
                </a:lnTo>
                <a:lnTo>
                  <a:pt x="0" y="0"/>
                </a:lnTo>
                <a:lnTo>
                  <a:pt x="0" y="1227391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4963015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5060867" y="1500149"/>
            <a:ext cx="2015998" cy="1935086"/>
          </a:xfrm>
          <a:custGeom>
            <a:avLst/>
            <a:gdLst/>
            <a:ahLst/>
            <a:cxnLst/>
            <a:rect l="l" t="t" r="r" b="b"/>
            <a:pathLst>
              <a:path w="2015998" h="1935086">
                <a:moveTo>
                  <a:pt x="0" y="1935086"/>
                </a:moveTo>
                <a:lnTo>
                  <a:pt x="2015998" y="1935086"/>
                </a:lnTo>
                <a:lnTo>
                  <a:pt x="2015998" y="0"/>
                </a:lnTo>
                <a:lnTo>
                  <a:pt x="0" y="0"/>
                </a:lnTo>
                <a:lnTo>
                  <a:pt x="0" y="19350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4963015" y="1500149"/>
            <a:ext cx="2211717" cy="1935086"/>
          </a:xfrm>
          <a:custGeom>
            <a:avLst/>
            <a:gdLst/>
            <a:ahLst/>
            <a:cxnLst/>
            <a:rect l="l" t="t" r="r" b="b"/>
            <a:pathLst>
              <a:path w="2211717" h="1935086">
                <a:moveTo>
                  <a:pt x="2113851" y="0"/>
                </a:moveTo>
                <a:lnTo>
                  <a:pt x="97853" y="0"/>
                </a:lnTo>
              </a:path>
              <a:path w="2211717" h="1935086">
                <a:moveTo>
                  <a:pt x="97853" y="1935086"/>
                </a:moveTo>
                <a:lnTo>
                  <a:pt x="2113851" y="1935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5117973" y="2543362"/>
            <a:ext cx="419252" cy="448919"/>
          </a:xfrm>
          <a:custGeom>
            <a:avLst/>
            <a:gdLst/>
            <a:ahLst/>
            <a:cxnLst/>
            <a:rect l="l" t="t" r="r" b="b"/>
            <a:pathLst>
              <a:path w="419252" h="448919">
                <a:moveTo>
                  <a:pt x="419252" y="448919"/>
                </a:moveTo>
                <a:lnTo>
                  <a:pt x="419252" y="225755"/>
                </a:lnTo>
                <a:lnTo>
                  <a:pt x="0" y="0"/>
                </a:lnTo>
                <a:lnTo>
                  <a:pt x="0" y="223177"/>
                </a:lnTo>
                <a:lnTo>
                  <a:pt x="419252" y="4489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5117973" y="2543362"/>
            <a:ext cx="419252" cy="448919"/>
          </a:xfrm>
          <a:custGeom>
            <a:avLst/>
            <a:gdLst/>
            <a:ahLst/>
            <a:cxnLst/>
            <a:rect l="l" t="t" r="r" b="b"/>
            <a:pathLst>
              <a:path w="419252" h="448919">
                <a:moveTo>
                  <a:pt x="419252" y="448919"/>
                </a:moveTo>
                <a:lnTo>
                  <a:pt x="0" y="223177"/>
                </a:lnTo>
                <a:lnTo>
                  <a:pt x="0" y="0"/>
                </a:lnTo>
                <a:lnTo>
                  <a:pt x="419252" y="225755"/>
                </a:lnTo>
                <a:lnTo>
                  <a:pt x="419252" y="4489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5117977" y="2044917"/>
            <a:ext cx="1958898" cy="724192"/>
          </a:xfrm>
          <a:custGeom>
            <a:avLst/>
            <a:gdLst/>
            <a:ahLst/>
            <a:cxnLst/>
            <a:rect l="l" t="t" r="r" b="b"/>
            <a:pathLst>
              <a:path w="1958898" h="724192">
                <a:moveTo>
                  <a:pt x="0" y="498449"/>
                </a:moveTo>
                <a:lnTo>
                  <a:pt x="419252" y="724192"/>
                </a:lnTo>
                <a:lnTo>
                  <a:pt x="1958898" y="332435"/>
                </a:lnTo>
                <a:lnTo>
                  <a:pt x="1958898" y="0"/>
                </a:lnTo>
                <a:lnTo>
                  <a:pt x="0" y="4984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5117971" y="2020020"/>
            <a:ext cx="2056764" cy="749096"/>
          </a:xfrm>
          <a:custGeom>
            <a:avLst/>
            <a:gdLst/>
            <a:ahLst/>
            <a:cxnLst/>
            <a:rect l="l" t="t" r="r" b="b"/>
            <a:pathLst>
              <a:path w="2056764" h="749096">
                <a:moveTo>
                  <a:pt x="1958893" y="24903"/>
                </a:moveTo>
                <a:lnTo>
                  <a:pt x="0" y="523341"/>
                </a:lnTo>
                <a:lnTo>
                  <a:pt x="419252" y="749096"/>
                </a:lnTo>
                <a:lnTo>
                  <a:pt x="1958893" y="3573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5537229" y="2377352"/>
            <a:ext cx="1539646" cy="614934"/>
          </a:xfrm>
          <a:custGeom>
            <a:avLst/>
            <a:gdLst/>
            <a:ahLst/>
            <a:cxnLst/>
            <a:rect l="l" t="t" r="r" b="b"/>
            <a:pathLst>
              <a:path w="1539646" h="614934">
                <a:moveTo>
                  <a:pt x="0" y="391756"/>
                </a:moveTo>
                <a:lnTo>
                  <a:pt x="0" y="614933"/>
                </a:lnTo>
                <a:lnTo>
                  <a:pt x="1539646" y="223177"/>
                </a:lnTo>
                <a:lnTo>
                  <a:pt x="1539646" y="0"/>
                </a:lnTo>
                <a:lnTo>
                  <a:pt x="0" y="3917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5537224" y="2352447"/>
            <a:ext cx="1637512" cy="639838"/>
          </a:xfrm>
          <a:custGeom>
            <a:avLst/>
            <a:gdLst/>
            <a:ahLst/>
            <a:cxnLst/>
            <a:rect l="l" t="t" r="r" b="b"/>
            <a:pathLst>
              <a:path w="1637512" h="639838">
                <a:moveTo>
                  <a:pt x="1539641" y="24903"/>
                </a:moveTo>
                <a:lnTo>
                  <a:pt x="0" y="416661"/>
                </a:lnTo>
                <a:lnTo>
                  <a:pt x="0" y="639838"/>
                </a:lnTo>
                <a:lnTo>
                  <a:pt x="1539641" y="2480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5117977" y="2044917"/>
            <a:ext cx="1958898" cy="724192"/>
          </a:xfrm>
          <a:custGeom>
            <a:avLst/>
            <a:gdLst/>
            <a:ahLst/>
            <a:cxnLst/>
            <a:rect l="l" t="t" r="r" b="b"/>
            <a:pathLst>
              <a:path w="1958898" h="724192">
                <a:moveTo>
                  <a:pt x="0" y="498449"/>
                </a:moveTo>
                <a:lnTo>
                  <a:pt x="419252" y="724192"/>
                </a:lnTo>
                <a:lnTo>
                  <a:pt x="1958898" y="332435"/>
                </a:lnTo>
                <a:lnTo>
                  <a:pt x="1958898" y="0"/>
                </a:lnTo>
                <a:lnTo>
                  <a:pt x="0" y="4984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5117971" y="2020020"/>
            <a:ext cx="2056764" cy="749096"/>
          </a:xfrm>
          <a:custGeom>
            <a:avLst/>
            <a:gdLst/>
            <a:ahLst/>
            <a:cxnLst/>
            <a:rect l="l" t="t" r="r" b="b"/>
            <a:pathLst>
              <a:path w="2056764" h="749096">
                <a:moveTo>
                  <a:pt x="1958893" y="24903"/>
                </a:moveTo>
                <a:lnTo>
                  <a:pt x="0" y="523341"/>
                </a:lnTo>
                <a:lnTo>
                  <a:pt x="419252" y="749096"/>
                </a:lnTo>
                <a:lnTo>
                  <a:pt x="1958893" y="3573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6802145" y="3021792"/>
            <a:ext cx="112445" cy="48755"/>
          </a:xfrm>
          <a:custGeom>
            <a:avLst/>
            <a:gdLst/>
            <a:ahLst/>
            <a:cxnLst/>
            <a:rect l="l" t="t" r="r" b="b"/>
            <a:pathLst>
              <a:path w="112445" h="48755">
                <a:moveTo>
                  <a:pt x="96126" y="7200"/>
                </a:moveTo>
                <a:lnTo>
                  <a:pt x="85472" y="3547"/>
                </a:lnTo>
                <a:lnTo>
                  <a:pt x="72956" y="1093"/>
                </a:lnTo>
                <a:lnTo>
                  <a:pt x="59029" y="29"/>
                </a:lnTo>
                <a:lnTo>
                  <a:pt x="56235" y="0"/>
                </a:lnTo>
                <a:lnTo>
                  <a:pt x="42081" y="776"/>
                </a:lnTo>
                <a:lnTo>
                  <a:pt x="29259" y="2978"/>
                </a:lnTo>
                <a:lnTo>
                  <a:pt x="18220" y="6416"/>
                </a:lnTo>
                <a:lnTo>
                  <a:pt x="16344" y="7200"/>
                </a:lnTo>
                <a:lnTo>
                  <a:pt x="0" y="7200"/>
                </a:lnTo>
                <a:lnTo>
                  <a:pt x="0" y="24371"/>
                </a:lnTo>
                <a:lnTo>
                  <a:pt x="3071" y="32337"/>
                </a:lnTo>
                <a:lnTo>
                  <a:pt x="11599" y="39201"/>
                </a:lnTo>
                <a:lnTo>
                  <a:pt x="24552" y="44517"/>
                </a:lnTo>
                <a:lnTo>
                  <a:pt x="40899" y="47836"/>
                </a:lnTo>
                <a:lnTo>
                  <a:pt x="56235" y="48755"/>
                </a:lnTo>
                <a:lnTo>
                  <a:pt x="74608" y="47422"/>
                </a:lnTo>
                <a:lnTo>
                  <a:pt x="90436" y="43721"/>
                </a:lnTo>
                <a:lnTo>
                  <a:pt x="102690" y="38101"/>
                </a:lnTo>
                <a:lnTo>
                  <a:pt x="110336" y="31008"/>
                </a:lnTo>
                <a:lnTo>
                  <a:pt x="112445" y="24371"/>
                </a:lnTo>
                <a:lnTo>
                  <a:pt x="112445" y="7200"/>
                </a:lnTo>
                <a:lnTo>
                  <a:pt x="96126" y="72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6802145" y="3021792"/>
            <a:ext cx="112445" cy="48755"/>
          </a:xfrm>
          <a:custGeom>
            <a:avLst/>
            <a:gdLst/>
            <a:ahLst/>
            <a:cxnLst/>
            <a:rect l="l" t="t" r="r" b="b"/>
            <a:pathLst>
              <a:path w="112445" h="48755">
                <a:moveTo>
                  <a:pt x="96126" y="7200"/>
                </a:moveTo>
                <a:lnTo>
                  <a:pt x="85472" y="3547"/>
                </a:lnTo>
                <a:lnTo>
                  <a:pt x="72956" y="1093"/>
                </a:lnTo>
                <a:lnTo>
                  <a:pt x="59029" y="29"/>
                </a:lnTo>
                <a:lnTo>
                  <a:pt x="56235" y="0"/>
                </a:lnTo>
                <a:lnTo>
                  <a:pt x="42081" y="776"/>
                </a:lnTo>
                <a:lnTo>
                  <a:pt x="29259" y="2978"/>
                </a:lnTo>
                <a:lnTo>
                  <a:pt x="18220" y="6416"/>
                </a:lnTo>
                <a:lnTo>
                  <a:pt x="16344" y="7200"/>
                </a:lnTo>
                <a:lnTo>
                  <a:pt x="0" y="7200"/>
                </a:lnTo>
                <a:lnTo>
                  <a:pt x="0" y="24371"/>
                </a:lnTo>
                <a:lnTo>
                  <a:pt x="3071" y="32337"/>
                </a:lnTo>
                <a:lnTo>
                  <a:pt x="11599" y="39201"/>
                </a:lnTo>
                <a:lnTo>
                  <a:pt x="24552" y="44517"/>
                </a:lnTo>
                <a:lnTo>
                  <a:pt x="40899" y="47836"/>
                </a:lnTo>
                <a:lnTo>
                  <a:pt x="56235" y="48755"/>
                </a:lnTo>
                <a:lnTo>
                  <a:pt x="74608" y="47422"/>
                </a:lnTo>
                <a:lnTo>
                  <a:pt x="90436" y="43721"/>
                </a:lnTo>
                <a:lnTo>
                  <a:pt x="102690" y="38101"/>
                </a:lnTo>
                <a:lnTo>
                  <a:pt x="110336" y="31008"/>
                </a:lnTo>
                <a:lnTo>
                  <a:pt x="112445" y="24371"/>
                </a:lnTo>
                <a:lnTo>
                  <a:pt x="112445" y="7200"/>
                </a:lnTo>
                <a:lnTo>
                  <a:pt x="96126" y="72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6802150" y="3004621"/>
            <a:ext cx="112445" cy="48755"/>
          </a:xfrm>
          <a:custGeom>
            <a:avLst/>
            <a:gdLst/>
            <a:ahLst/>
            <a:cxnLst/>
            <a:rect l="l" t="t" r="r" b="b"/>
            <a:pathLst>
              <a:path w="112445" h="48755">
                <a:moveTo>
                  <a:pt x="0" y="24371"/>
                </a:moveTo>
                <a:lnTo>
                  <a:pt x="3071" y="32338"/>
                </a:lnTo>
                <a:lnTo>
                  <a:pt x="11598" y="39204"/>
                </a:lnTo>
                <a:lnTo>
                  <a:pt x="24551" y="44520"/>
                </a:lnTo>
                <a:lnTo>
                  <a:pt x="40900" y="47838"/>
                </a:lnTo>
                <a:lnTo>
                  <a:pt x="56222" y="48755"/>
                </a:lnTo>
                <a:lnTo>
                  <a:pt x="74598" y="47422"/>
                </a:lnTo>
                <a:lnTo>
                  <a:pt x="90428" y="43723"/>
                </a:lnTo>
                <a:lnTo>
                  <a:pt x="102683" y="38104"/>
                </a:lnTo>
                <a:lnTo>
                  <a:pt x="110332" y="31014"/>
                </a:lnTo>
                <a:lnTo>
                  <a:pt x="112445" y="24371"/>
                </a:lnTo>
                <a:lnTo>
                  <a:pt x="109373" y="16404"/>
                </a:lnTo>
                <a:lnTo>
                  <a:pt x="100845" y="9542"/>
                </a:lnTo>
                <a:lnTo>
                  <a:pt x="87890" y="4230"/>
                </a:lnTo>
                <a:lnTo>
                  <a:pt x="71539" y="915"/>
                </a:lnTo>
                <a:lnTo>
                  <a:pt x="56222" y="0"/>
                </a:lnTo>
                <a:lnTo>
                  <a:pt x="37845" y="1331"/>
                </a:lnTo>
                <a:lnTo>
                  <a:pt x="22014" y="5027"/>
                </a:lnTo>
                <a:lnTo>
                  <a:pt x="9759" y="10643"/>
                </a:lnTo>
                <a:lnTo>
                  <a:pt x="2111" y="17731"/>
                </a:lnTo>
                <a:lnTo>
                  <a:pt x="0" y="243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6802150" y="3004621"/>
            <a:ext cx="112445" cy="48755"/>
          </a:xfrm>
          <a:custGeom>
            <a:avLst/>
            <a:gdLst/>
            <a:ahLst/>
            <a:cxnLst/>
            <a:rect l="l" t="t" r="r" b="b"/>
            <a:pathLst>
              <a:path w="112445" h="48755">
                <a:moveTo>
                  <a:pt x="0" y="24371"/>
                </a:moveTo>
                <a:lnTo>
                  <a:pt x="3071" y="32338"/>
                </a:lnTo>
                <a:lnTo>
                  <a:pt x="11598" y="39204"/>
                </a:lnTo>
                <a:lnTo>
                  <a:pt x="24551" y="44520"/>
                </a:lnTo>
                <a:lnTo>
                  <a:pt x="40900" y="47838"/>
                </a:lnTo>
                <a:lnTo>
                  <a:pt x="56222" y="48755"/>
                </a:lnTo>
                <a:lnTo>
                  <a:pt x="74598" y="47422"/>
                </a:lnTo>
                <a:lnTo>
                  <a:pt x="90428" y="43723"/>
                </a:lnTo>
                <a:lnTo>
                  <a:pt x="102683" y="38104"/>
                </a:lnTo>
                <a:lnTo>
                  <a:pt x="110332" y="31014"/>
                </a:lnTo>
                <a:lnTo>
                  <a:pt x="112445" y="24371"/>
                </a:lnTo>
                <a:lnTo>
                  <a:pt x="109373" y="16404"/>
                </a:lnTo>
                <a:lnTo>
                  <a:pt x="100845" y="9542"/>
                </a:lnTo>
                <a:lnTo>
                  <a:pt x="87890" y="4230"/>
                </a:lnTo>
                <a:lnTo>
                  <a:pt x="71539" y="915"/>
                </a:lnTo>
                <a:lnTo>
                  <a:pt x="56222" y="0"/>
                </a:lnTo>
                <a:lnTo>
                  <a:pt x="37845" y="1331"/>
                </a:lnTo>
                <a:lnTo>
                  <a:pt x="22014" y="5027"/>
                </a:lnTo>
                <a:lnTo>
                  <a:pt x="9759" y="10643"/>
                </a:lnTo>
                <a:lnTo>
                  <a:pt x="2111" y="17731"/>
                </a:lnTo>
                <a:lnTo>
                  <a:pt x="0" y="24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6836674" y="2828190"/>
            <a:ext cx="43408" cy="203669"/>
          </a:xfrm>
          <a:custGeom>
            <a:avLst/>
            <a:gdLst/>
            <a:ahLst/>
            <a:cxnLst/>
            <a:rect l="l" t="t" r="r" b="b"/>
            <a:pathLst>
              <a:path w="43408" h="203669">
                <a:moveTo>
                  <a:pt x="36550" y="187426"/>
                </a:moveTo>
                <a:lnTo>
                  <a:pt x="36550" y="16205"/>
                </a:lnTo>
                <a:lnTo>
                  <a:pt x="29603" y="1244"/>
                </a:lnTo>
                <a:lnTo>
                  <a:pt x="18326" y="1244"/>
                </a:lnTo>
                <a:lnTo>
                  <a:pt x="6845" y="0"/>
                </a:lnTo>
                <a:lnTo>
                  <a:pt x="6845" y="187426"/>
                </a:lnTo>
                <a:lnTo>
                  <a:pt x="2654" y="189141"/>
                </a:lnTo>
                <a:lnTo>
                  <a:pt x="0" y="191566"/>
                </a:lnTo>
                <a:lnTo>
                  <a:pt x="0" y="199466"/>
                </a:lnTo>
                <a:lnTo>
                  <a:pt x="9715" y="203669"/>
                </a:lnTo>
                <a:lnTo>
                  <a:pt x="33680" y="203669"/>
                </a:lnTo>
                <a:lnTo>
                  <a:pt x="43408" y="199466"/>
                </a:lnTo>
                <a:lnTo>
                  <a:pt x="43408" y="191566"/>
                </a:lnTo>
                <a:lnTo>
                  <a:pt x="40754" y="189141"/>
                </a:lnTo>
                <a:lnTo>
                  <a:pt x="36550" y="1874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6836674" y="2828190"/>
            <a:ext cx="43408" cy="203669"/>
          </a:xfrm>
          <a:custGeom>
            <a:avLst/>
            <a:gdLst/>
            <a:ahLst/>
            <a:cxnLst/>
            <a:rect l="l" t="t" r="r" b="b"/>
            <a:pathLst>
              <a:path w="43408" h="203669">
                <a:moveTo>
                  <a:pt x="36550" y="187426"/>
                </a:moveTo>
                <a:lnTo>
                  <a:pt x="36550" y="16205"/>
                </a:lnTo>
                <a:lnTo>
                  <a:pt x="29603" y="1244"/>
                </a:lnTo>
                <a:lnTo>
                  <a:pt x="23964" y="1244"/>
                </a:lnTo>
                <a:lnTo>
                  <a:pt x="18326" y="1244"/>
                </a:lnTo>
                <a:lnTo>
                  <a:pt x="6845" y="0"/>
                </a:lnTo>
                <a:lnTo>
                  <a:pt x="6845" y="187426"/>
                </a:lnTo>
                <a:lnTo>
                  <a:pt x="2654" y="189141"/>
                </a:lnTo>
                <a:lnTo>
                  <a:pt x="0" y="191566"/>
                </a:lnTo>
                <a:lnTo>
                  <a:pt x="0" y="194271"/>
                </a:lnTo>
                <a:lnTo>
                  <a:pt x="0" y="199466"/>
                </a:lnTo>
                <a:lnTo>
                  <a:pt x="9715" y="203669"/>
                </a:lnTo>
                <a:lnTo>
                  <a:pt x="21704" y="203669"/>
                </a:lnTo>
                <a:lnTo>
                  <a:pt x="33680" y="203669"/>
                </a:lnTo>
                <a:lnTo>
                  <a:pt x="43408" y="199466"/>
                </a:lnTo>
                <a:lnTo>
                  <a:pt x="43408" y="194271"/>
                </a:lnTo>
                <a:lnTo>
                  <a:pt x="43408" y="191566"/>
                </a:lnTo>
                <a:lnTo>
                  <a:pt x="40754" y="189141"/>
                </a:lnTo>
                <a:lnTo>
                  <a:pt x="36550" y="1874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6843516" y="2998515"/>
            <a:ext cx="15227" cy="5473"/>
          </a:xfrm>
          <a:custGeom>
            <a:avLst/>
            <a:gdLst/>
            <a:ahLst/>
            <a:cxnLst/>
            <a:rect l="l" t="t" r="r" b="b"/>
            <a:pathLst>
              <a:path w="15227" h="5473">
                <a:moveTo>
                  <a:pt x="0" y="0"/>
                </a:moveTo>
                <a:lnTo>
                  <a:pt x="0" y="3022"/>
                </a:lnTo>
                <a:lnTo>
                  <a:pt x="6819" y="5473"/>
                </a:lnTo>
                <a:lnTo>
                  <a:pt x="15227" y="547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6843516" y="2998515"/>
            <a:ext cx="15227" cy="5473"/>
          </a:xfrm>
          <a:custGeom>
            <a:avLst/>
            <a:gdLst/>
            <a:ahLst/>
            <a:cxnLst/>
            <a:rect l="l" t="t" r="r" b="b"/>
            <a:pathLst>
              <a:path w="15227" h="5473">
                <a:moveTo>
                  <a:pt x="0" y="0"/>
                </a:moveTo>
                <a:lnTo>
                  <a:pt x="0" y="3022"/>
                </a:lnTo>
                <a:lnTo>
                  <a:pt x="6819" y="5473"/>
                </a:lnTo>
                <a:lnTo>
                  <a:pt x="15227" y="54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6843516" y="2986303"/>
            <a:ext cx="15227" cy="5473"/>
          </a:xfrm>
          <a:custGeom>
            <a:avLst/>
            <a:gdLst/>
            <a:ahLst/>
            <a:cxnLst/>
            <a:rect l="l" t="t" r="r" b="b"/>
            <a:pathLst>
              <a:path w="15227" h="5473">
                <a:moveTo>
                  <a:pt x="0" y="0"/>
                </a:moveTo>
                <a:lnTo>
                  <a:pt x="0" y="3022"/>
                </a:lnTo>
                <a:lnTo>
                  <a:pt x="6819" y="5473"/>
                </a:lnTo>
                <a:lnTo>
                  <a:pt x="15227" y="547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6843516" y="2986303"/>
            <a:ext cx="15227" cy="5473"/>
          </a:xfrm>
          <a:custGeom>
            <a:avLst/>
            <a:gdLst/>
            <a:ahLst/>
            <a:cxnLst/>
            <a:rect l="l" t="t" r="r" b="b"/>
            <a:pathLst>
              <a:path w="15227" h="5473">
                <a:moveTo>
                  <a:pt x="0" y="0"/>
                </a:moveTo>
                <a:lnTo>
                  <a:pt x="0" y="3022"/>
                </a:lnTo>
                <a:lnTo>
                  <a:pt x="6819" y="5473"/>
                </a:lnTo>
                <a:lnTo>
                  <a:pt x="15227" y="54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6843516" y="2974082"/>
            <a:ext cx="15227" cy="5486"/>
          </a:xfrm>
          <a:custGeom>
            <a:avLst/>
            <a:gdLst/>
            <a:ahLst/>
            <a:cxnLst/>
            <a:rect l="l" t="t" r="r" b="b"/>
            <a:pathLst>
              <a:path w="15227" h="5486">
                <a:moveTo>
                  <a:pt x="0" y="0"/>
                </a:moveTo>
                <a:lnTo>
                  <a:pt x="0" y="3022"/>
                </a:lnTo>
                <a:lnTo>
                  <a:pt x="6819" y="5486"/>
                </a:lnTo>
                <a:lnTo>
                  <a:pt x="15227" y="5486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6843516" y="2974082"/>
            <a:ext cx="15227" cy="5486"/>
          </a:xfrm>
          <a:custGeom>
            <a:avLst/>
            <a:gdLst/>
            <a:ahLst/>
            <a:cxnLst/>
            <a:rect l="l" t="t" r="r" b="b"/>
            <a:pathLst>
              <a:path w="15227" h="5486">
                <a:moveTo>
                  <a:pt x="0" y="0"/>
                </a:moveTo>
                <a:lnTo>
                  <a:pt x="0" y="3022"/>
                </a:lnTo>
                <a:lnTo>
                  <a:pt x="6819" y="5486"/>
                </a:lnTo>
                <a:lnTo>
                  <a:pt x="15227" y="54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5778906" y="2492369"/>
            <a:ext cx="1395831" cy="545719"/>
          </a:xfrm>
          <a:custGeom>
            <a:avLst/>
            <a:gdLst/>
            <a:ahLst/>
            <a:cxnLst/>
            <a:rect l="l" t="t" r="r" b="b"/>
            <a:pathLst>
              <a:path w="1395831" h="545719">
                <a:moveTo>
                  <a:pt x="1297960" y="344755"/>
                </a:moveTo>
                <a:lnTo>
                  <a:pt x="0" y="0"/>
                </a:lnTo>
                <a:lnTo>
                  <a:pt x="0" y="174955"/>
                </a:lnTo>
                <a:lnTo>
                  <a:pt x="1297960" y="519722"/>
                </a:lnTo>
                <a:lnTo>
                  <a:pt x="1297960" y="344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5778906" y="2492369"/>
            <a:ext cx="1395831" cy="545719"/>
          </a:xfrm>
          <a:custGeom>
            <a:avLst/>
            <a:gdLst/>
            <a:ahLst/>
            <a:cxnLst/>
            <a:rect l="l" t="t" r="r" b="b"/>
            <a:pathLst>
              <a:path w="1395831" h="545719">
                <a:moveTo>
                  <a:pt x="1297960" y="344755"/>
                </a:moveTo>
                <a:lnTo>
                  <a:pt x="0" y="0"/>
                </a:lnTo>
                <a:lnTo>
                  <a:pt x="0" y="174955"/>
                </a:lnTo>
                <a:lnTo>
                  <a:pt x="1297960" y="519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5778906" y="2290490"/>
            <a:ext cx="1395831" cy="572630"/>
          </a:xfrm>
          <a:custGeom>
            <a:avLst/>
            <a:gdLst/>
            <a:ahLst/>
            <a:cxnLst/>
            <a:rect l="l" t="t" r="r" b="b"/>
            <a:pathLst>
              <a:path w="1395831" h="572630">
                <a:moveTo>
                  <a:pt x="1297960" y="213678"/>
                </a:moveTo>
                <a:lnTo>
                  <a:pt x="493471" y="0"/>
                </a:lnTo>
                <a:lnTo>
                  <a:pt x="0" y="201866"/>
                </a:lnTo>
                <a:lnTo>
                  <a:pt x="1297960" y="546633"/>
                </a:lnTo>
                <a:lnTo>
                  <a:pt x="1297960" y="2136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5778906" y="2290490"/>
            <a:ext cx="1395831" cy="572630"/>
          </a:xfrm>
          <a:custGeom>
            <a:avLst/>
            <a:gdLst/>
            <a:ahLst/>
            <a:cxnLst/>
            <a:rect l="l" t="t" r="r" b="b"/>
            <a:pathLst>
              <a:path w="1395831" h="572630">
                <a:moveTo>
                  <a:pt x="1297960" y="213678"/>
                </a:moveTo>
                <a:lnTo>
                  <a:pt x="493471" y="0"/>
                </a:lnTo>
                <a:lnTo>
                  <a:pt x="0" y="201866"/>
                </a:lnTo>
                <a:lnTo>
                  <a:pt x="1297960" y="5466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6847123" y="3199569"/>
            <a:ext cx="60542" cy="112725"/>
          </a:xfrm>
          <a:custGeom>
            <a:avLst/>
            <a:gdLst/>
            <a:ahLst/>
            <a:cxnLst/>
            <a:rect l="l" t="t" r="r" b="b"/>
            <a:pathLst>
              <a:path w="60542" h="112725">
                <a:moveTo>
                  <a:pt x="14667" y="36182"/>
                </a:moveTo>
                <a:lnTo>
                  <a:pt x="9727" y="49249"/>
                </a:lnTo>
                <a:lnTo>
                  <a:pt x="8915" y="51917"/>
                </a:lnTo>
                <a:lnTo>
                  <a:pt x="5702" y="65584"/>
                </a:lnTo>
                <a:lnTo>
                  <a:pt x="4203" y="78399"/>
                </a:lnTo>
                <a:lnTo>
                  <a:pt x="4356" y="89890"/>
                </a:lnTo>
                <a:lnTo>
                  <a:pt x="4610" y="92227"/>
                </a:lnTo>
                <a:lnTo>
                  <a:pt x="0" y="107886"/>
                </a:lnTo>
                <a:lnTo>
                  <a:pt x="16484" y="112725"/>
                </a:lnTo>
                <a:lnTo>
                  <a:pt x="24209" y="112325"/>
                </a:lnTo>
                <a:lnTo>
                  <a:pt x="32379" y="107258"/>
                </a:lnTo>
                <a:lnTo>
                  <a:pt x="40454" y="98179"/>
                </a:lnTo>
                <a:lnTo>
                  <a:pt x="47890" y="85738"/>
                </a:lnTo>
                <a:lnTo>
                  <a:pt x="54146" y="70588"/>
                </a:lnTo>
                <a:lnTo>
                  <a:pt x="55702" y="65646"/>
                </a:lnTo>
                <a:lnTo>
                  <a:pt x="59421" y="48821"/>
                </a:lnTo>
                <a:lnTo>
                  <a:pt x="60542" y="33472"/>
                </a:lnTo>
                <a:lnTo>
                  <a:pt x="59175" y="20503"/>
                </a:lnTo>
                <a:lnTo>
                  <a:pt x="55430" y="10814"/>
                </a:lnTo>
                <a:lnTo>
                  <a:pt x="49418" y="5310"/>
                </a:lnTo>
                <a:lnTo>
                  <a:pt x="48120" y="4838"/>
                </a:lnTo>
                <a:lnTo>
                  <a:pt x="31648" y="0"/>
                </a:lnTo>
                <a:lnTo>
                  <a:pt x="27050" y="15671"/>
                </a:lnTo>
                <a:lnTo>
                  <a:pt x="20547" y="24866"/>
                </a:lnTo>
                <a:lnTo>
                  <a:pt x="14667" y="361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6847123" y="3199569"/>
            <a:ext cx="60542" cy="112725"/>
          </a:xfrm>
          <a:custGeom>
            <a:avLst/>
            <a:gdLst/>
            <a:ahLst/>
            <a:cxnLst/>
            <a:rect l="l" t="t" r="r" b="b"/>
            <a:pathLst>
              <a:path w="60542" h="112725">
                <a:moveTo>
                  <a:pt x="27050" y="15671"/>
                </a:moveTo>
                <a:lnTo>
                  <a:pt x="20547" y="24866"/>
                </a:lnTo>
                <a:lnTo>
                  <a:pt x="14667" y="36182"/>
                </a:lnTo>
                <a:lnTo>
                  <a:pt x="9727" y="49249"/>
                </a:lnTo>
                <a:lnTo>
                  <a:pt x="8915" y="51917"/>
                </a:lnTo>
                <a:lnTo>
                  <a:pt x="5702" y="65584"/>
                </a:lnTo>
                <a:lnTo>
                  <a:pt x="4203" y="78399"/>
                </a:lnTo>
                <a:lnTo>
                  <a:pt x="4356" y="89890"/>
                </a:lnTo>
                <a:lnTo>
                  <a:pt x="4610" y="92227"/>
                </a:lnTo>
                <a:lnTo>
                  <a:pt x="0" y="107886"/>
                </a:lnTo>
                <a:lnTo>
                  <a:pt x="16484" y="112725"/>
                </a:lnTo>
                <a:lnTo>
                  <a:pt x="24209" y="112325"/>
                </a:lnTo>
                <a:lnTo>
                  <a:pt x="32379" y="107258"/>
                </a:lnTo>
                <a:lnTo>
                  <a:pt x="40454" y="98179"/>
                </a:lnTo>
                <a:lnTo>
                  <a:pt x="47890" y="85738"/>
                </a:lnTo>
                <a:lnTo>
                  <a:pt x="54146" y="70588"/>
                </a:lnTo>
                <a:lnTo>
                  <a:pt x="55702" y="65646"/>
                </a:lnTo>
                <a:lnTo>
                  <a:pt x="59421" y="48821"/>
                </a:lnTo>
                <a:lnTo>
                  <a:pt x="60542" y="33472"/>
                </a:lnTo>
                <a:lnTo>
                  <a:pt x="59175" y="20503"/>
                </a:lnTo>
                <a:lnTo>
                  <a:pt x="55430" y="10814"/>
                </a:lnTo>
                <a:lnTo>
                  <a:pt x="49418" y="5310"/>
                </a:lnTo>
                <a:lnTo>
                  <a:pt x="48120" y="4838"/>
                </a:lnTo>
                <a:lnTo>
                  <a:pt x="31648" y="0"/>
                </a:lnTo>
                <a:lnTo>
                  <a:pt x="27050" y="156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6834714" y="3199571"/>
            <a:ext cx="56479" cy="107886"/>
          </a:xfrm>
          <a:custGeom>
            <a:avLst/>
            <a:gdLst/>
            <a:ahLst/>
            <a:cxnLst/>
            <a:rect l="l" t="t" r="r" b="b"/>
            <a:pathLst>
              <a:path w="56479" h="107886">
                <a:moveTo>
                  <a:pt x="12415" y="107886"/>
                </a:moveTo>
                <a:lnTo>
                  <a:pt x="20140" y="107485"/>
                </a:lnTo>
                <a:lnTo>
                  <a:pt x="28310" y="102416"/>
                </a:lnTo>
                <a:lnTo>
                  <a:pt x="36385" y="93335"/>
                </a:lnTo>
                <a:lnTo>
                  <a:pt x="43821" y="80894"/>
                </a:lnTo>
                <a:lnTo>
                  <a:pt x="50077" y="65747"/>
                </a:lnTo>
                <a:lnTo>
                  <a:pt x="51633" y="60807"/>
                </a:lnTo>
                <a:lnTo>
                  <a:pt x="55357" y="43983"/>
                </a:lnTo>
                <a:lnTo>
                  <a:pt x="56479" y="28636"/>
                </a:lnTo>
                <a:lnTo>
                  <a:pt x="55113" y="15666"/>
                </a:lnTo>
                <a:lnTo>
                  <a:pt x="51370" y="5978"/>
                </a:lnTo>
                <a:lnTo>
                  <a:pt x="45363" y="473"/>
                </a:lnTo>
                <a:lnTo>
                  <a:pt x="44063" y="0"/>
                </a:lnTo>
                <a:lnTo>
                  <a:pt x="36343" y="406"/>
                </a:lnTo>
                <a:lnTo>
                  <a:pt x="28175" y="5478"/>
                </a:lnTo>
                <a:lnTo>
                  <a:pt x="20099" y="14562"/>
                </a:lnTo>
                <a:lnTo>
                  <a:pt x="12660" y="27007"/>
                </a:lnTo>
                <a:lnTo>
                  <a:pt x="6399" y="42162"/>
                </a:lnTo>
                <a:lnTo>
                  <a:pt x="4846" y="47091"/>
                </a:lnTo>
                <a:lnTo>
                  <a:pt x="1122" y="63917"/>
                </a:lnTo>
                <a:lnTo>
                  <a:pt x="0" y="79264"/>
                </a:lnTo>
                <a:lnTo>
                  <a:pt x="1367" y="92230"/>
                </a:lnTo>
                <a:lnTo>
                  <a:pt x="5112" y="101915"/>
                </a:lnTo>
                <a:lnTo>
                  <a:pt x="11122" y="107416"/>
                </a:lnTo>
                <a:lnTo>
                  <a:pt x="12415" y="10788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6834714" y="3199571"/>
            <a:ext cx="56479" cy="107886"/>
          </a:xfrm>
          <a:custGeom>
            <a:avLst/>
            <a:gdLst/>
            <a:ahLst/>
            <a:cxnLst/>
            <a:rect l="l" t="t" r="r" b="b"/>
            <a:pathLst>
              <a:path w="56479" h="107886">
                <a:moveTo>
                  <a:pt x="12415" y="107886"/>
                </a:moveTo>
                <a:lnTo>
                  <a:pt x="20140" y="107485"/>
                </a:lnTo>
                <a:lnTo>
                  <a:pt x="28310" y="102416"/>
                </a:lnTo>
                <a:lnTo>
                  <a:pt x="36385" y="93335"/>
                </a:lnTo>
                <a:lnTo>
                  <a:pt x="43821" y="80894"/>
                </a:lnTo>
                <a:lnTo>
                  <a:pt x="50077" y="65747"/>
                </a:lnTo>
                <a:lnTo>
                  <a:pt x="51633" y="60807"/>
                </a:lnTo>
                <a:lnTo>
                  <a:pt x="55357" y="43983"/>
                </a:lnTo>
                <a:lnTo>
                  <a:pt x="56479" y="28636"/>
                </a:lnTo>
                <a:lnTo>
                  <a:pt x="55113" y="15666"/>
                </a:lnTo>
                <a:lnTo>
                  <a:pt x="51370" y="5978"/>
                </a:lnTo>
                <a:lnTo>
                  <a:pt x="45363" y="473"/>
                </a:lnTo>
                <a:lnTo>
                  <a:pt x="44063" y="0"/>
                </a:lnTo>
                <a:lnTo>
                  <a:pt x="36343" y="406"/>
                </a:lnTo>
                <a:lnTo>
                  <a:pt x="28175" y="5478"/>
                </a:lnTo>
                <a:lnTo>
                  <a:pt x="20099" y="14562"/>
                </a:lnTo>
                <a:lnTo>
                  <a:pt x="12660" y="27007"/>
                </a:lnTo>
                <a:lnTo>
                  <a:pt x="6399" y="42162"/>
                </a:lnTo>
                <a:lnTo>
                  <a:pt x="4846" y="47091"/>
                </a:lnTo>
                <a:lnTo>
                  <a:pt x="1122" y="63917"/>
                </a:lnTo>
                <a:lnTo>
                  <a:pt x="0" y="79264"/>
                </a:lnTo>
                <a:lnTo>
                  <a:pt x="1367" y="92230"/>
                </a:lnTo>
                <a:lnTo>
                  <a:pt x="5112" y="101915"/>
                </a:lnTo>
                <a:lnTo>
                  <a:pt x="11122" y="107416"/>
                </a:lnTo>
                <a:lnTo>
                  <a:pt x="12415" y="1078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6829529" y="3246129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895" y="13919"/>
                </a:lnTo>
                <a:lnTo>
                  <a:pt x="7175" y="8064"/>
                </a:lnTo>
                <a:lnTo>
                  <a:pt x="9537" y="0"/>
                </a:lnTo>
                <a:lnTo>
                  <a:pt x="0" y="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6829529" y="3246129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895" y="13919"/>
                </a:lnTo>
                <a:lnTo>
                  <a:pt x="7175" y="8064"/>
                </a:lnTo>
                <a:lnTo>
                  <a:pt x="95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6817808" y="3242693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895" y="13919"/>
                </a:lnTo>
                <a:lnTo>
                  <a:pt x="7175" y="8064"/>
                </a:lnTo>
                <a:lnTo>
                  <a:pt x="9537" y="0"/>
                </a:lnTo>
                <a:lnTo>
                  <a:pt x="0" y="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6817808" y="3242693"/>
            <a:ext cx="9537" cy="13919"/>
          </a:xfrm>
          <a:custGeom>
            <a:avLst/>
            <a:gdLst/>
            <a:ahLst/>
            <a:cxnLst/>
            <a:rect l="l" t="t" r="r" b="b"/>
            <a:pathLst>
              <a:path w="9537" h="13919">
                <a:moveTo>
                  <a:pt x="0" y="13068"/>
                </a:moveTo>
                <a:lnTo>
                  <a:pt x="2895" y="13919"/>
                </a:lnTo>
                <a:lnTo>
                  <a:pt x="7175" y="8064"/>
                </a:lnTo>
                <a:lnTo>
                  <a:pt x="95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6806080" y="3239249"/>
            <a:ext cx="9550" cy="13919"/>
          </a:xfrm>
          <a:custGeom>
            <a:avLst/>
            <a:gdLst/>
            <a:ahLst/>
            <a:cxnLst/>
            <a:rect l="l" t="t" r="r" b="b"/>
            <a:pathLst>
              <a:path w="9550" h="13919">
                <a:moveTo>
                  <a:pt x="0" y="13068"/>
                </a:moveTo>
                <a:lnTo>
                  <a:pt x="2908" y="13919"/>
                </a:lnTo>
                <a:lnTo>
                  <a:pt x="7175" y="8064"/>
                </a:lnTo>
                <a:lnTo>
                  <a:pt x="9550" y="0"/>
                </a:lnTo>
                <a:lnTo>
                  <a:pt x="0" y="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6806080" y="3239249"/>
            <a:ext cx="9550" cy="13919"/>
          </a:xfrm>
          <a:custGeom>
            <a:avLst/>
            <a:gdLst/>
            <a:ahLst/>
            <a:cxnLst/>
            <a:rect l="l" t="t" r="r" b="b"/>
            <a:pathLst>
              <a:path w="9550" h="13919">
                <a:moveTo>
                  <a:pt x="0" y="13068"/>
                </a:moveTo>
                <a:lnTo>
                  <a:pt x="2908" y="13919"/>
                </a:lnTo>
                <a:lnTo>
                  <a:pt x="7175" y="8064"/>
                </a:lnTo>
                <a:lnTo>
                  <a:pt x="95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6426852" y="3125485"/>
            <a:ext cx="69977" cy="28498"/>
          </a:xfrm>
          <a:custGeom>
            <a:avLst/>
            <a:gdLst/>
            <a:ahLst/>
            <a:cxnLst/>
            <a:rect l="l" t="t" r="r" b="b"/>
            <a:pathLst>
              <a:path w="69976" h="28498">
                <a:moveTo>
                  <a:pt x="43941" y="28498"/>
                </a:moveTo>
                <a:lnTo>
                  <a:pt x="69976" y="18034"/>
                </a:lnTo>
                <a:lnTo>
                  <a:pt x="52311" y="0"/>
                </a:lnTo>
                <a:lnTo>
                  <a:pt x="0" y="139"/>
                </a:lnTo>
                <a:lnTo>
                  <a:pt x="43941" y="284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6426852" y="3125485"/>
            <a:ext cx="69977" cy="28498"/>
          </a:xfrm>
          <a:custGeom>
            <a:avLst/>
            <a:gdLst/>
            <a:ahLst/>
            <a:cxnLst/>
            <a:rect l="l" t="t" r="r" b="b"/>
            <a:pathLst>
              <a:path w="69976" h="28498">
                <a:moveTo>
                  <a:pt x="43941" y="28498"/>
                </a:moveTo>
                <a:lnTo>
                  <a:pt x="0" y="139"/>
                </a:lnTo>
                <a:lnTo>
                  <a:pt x="52311" y="0"/>
                </a:lnTo>
                <a:lnTo>
                  <a:pt x="69976" y="18034"/>
                </a:lnTo>
                <a:lnTo>
                  <a:pt x="43941" y="284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6470789" y="3125484"/>
            <a:ext cx="398284" cy="147027"/>
          </a:xfrm>
          <a:custGeom>
            <a:avLst/>
            <a:gdLst/>
            <a:ahLst/>
            <a:cxnLst/>
            <a:rect l="l" t="t" r="r" b="b"/>
            <a:pathLst>
              <a:path w="398284" h="147027">
                <a:moveTo>
                  <a:pt x="383501" y="110020"/>
                </a:moveTo>
                <a:lnTo>
                  <a:pt x="8369" y="0"/>
                </a:lnTo>
                <a:lnTo>
                  <a:pt x="16002" y="9486"/>
                </a:lnTo>
                <a:lnTo>
                  <a:pt x="14427" y="14897"/>
                </a:lnTo>
                <a:lnTo>
                  <a:pt x="12839" y="20281"/>
                </a:lnTo>
                <a:lnTo>
                  <a:pt x="0" y="28498"/>
                </a:lnTo>
                <a:lnTo>
                  <a:pt x="375145" y="138518"/>
                </a:lnTo>
                <a:lnTo>
                  <a:pt x="375602" y="143027"/>
                </a:lnTo>
                <a:lnTo>
                  <a:pt x="377190" y="146253"/>
                </a:lnTo>
                <a:lnTo>
                  <a:pt x="379768" y="147027"/>
                </a:lnTo>
                <a:lnTo>
                  <a:pt x="387764" y="143008"/>
                </a:lnTo>
                <a:lnTo>
                  <a:pt x="394678" y="129599"/>
                </a:lnTo>
                <a:lnTo>
                  <a:pt x="398284" y="117335"/>
                </a:lnTo>
                <a:lnTo>
                  <a:pt x="396989" y="106819"/>
                </a:lnTo>
                <a:lnTo>
                  <a:pt x="391998" y="105359"/>
                </a:lnTo>
                <a:lnTo>
                  <a:pt x="389394" y="104597"/>
                </a:lnTo>
                <a:lnTo>
                  <a:pt x="386334" y="106464"/>
                </a:lnTo>
                <a:lnTo>
                  <a:pt x="383501" y="1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6470789" y="3125484"/>
            <a:ext cx="398284" cy="147027"/>
          </a:xfrm>
          <a:custGeom>
            <a:avLst/>
            <a:gdLst/>
            <a:ahLst/>
            <a:cxnLst/>
            <a:rect l="l" t="t" r="r" b="b"/>
            <a:pathLst>
              <a:path w="398284" h="147027">
                <a:moveTo>
                  <a:pt x="383501" y="110020"/>
                </a:moveTo>
                <a:lnTo>
                  <a:pt x="8369" y="0"/>
                </a:lnTo>
                <a:lnTo>
                  <a:pt x="16002" y="9486"/>
                </a:lnTo>
                <a:lnTo>
                  <a:pt x="14427" y="14897"/>
                </a:lnTo>
                <a:lnTo>
                  <a:pt x="12839" y="20281"/>
                </a:lnTo>
                <a:lnTo>
                  <a:pt x="0" y="28498"/>
                </a:lnTo>
                <a:lnTo>
                  <a:pt x="375145" y="138518"/>
                </a:lnTo>
                <a:lnTo>
                  <a:pt x="375602" y="143027"/>
                </a:lnTo>
                <a:lnTo>
                  <a:pt x="377190" y="146253"/>
                </a:lnTo>
                <a:lnTo>
                  <a:pt x="379768" y="147027"/>
                </a:lnTo>
                <a:lnTo>
                  <a:pt x="387764" y="143008"/>
                </a:lnTo>
                <a:lnTo>
                  <a:pt x="394678" y="129599"/>
                </a:lnTo>
                <a:lnTo>
                  <a:pt x="398284" y="117335"/>
                </a:lnTo>
                <a:lnTo>
                  <a:pt x="396989" y="106819"/>
                </a:lnTo>
                <a:lnTo>
                  <a:pt x="391998" y="105359"/>
                </a:lnTo>
                <a:lnTo>
                  <a:pt x="389394" y="104597"/>
                </a:lnTo>
                <a:lnTo>
                  <a:pt x="386334" y="106464"/>
                </a:lnTo>
                <a:lnTo>
                  <a:pt x="383501" y="1100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6633181" y="3013444"/>
            <a:ext cx="55194" cy="46583"/>
          </a:xfrm>
          <a:custGeom>
            <a:avLst/>
            <a:gdLst/>
            <a:ahLst/>
            <a:cxnLst/>
            <a:rect l="l" t="t" r="r" b="b"/>
            <a:pathLst>
              <a:path w="55194" h="46583">
                <a:moveTo>
                  <a:pt x="6591" y="19316"/>
                </a:moveTo>
                <a:lnTo>
                  <a:pt x="0" y="46583"/>
                </a:lnTo>
                <a:lnTo>
                  <a:pt x="24942" y="42672"/>
                </a:lnTo>
                <a:lnTo>
                  <a:pt x="55194" y="0"/>
                </a:lnTo>
                <a:lnTo>
                  <a:pt x="6591" y="193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6633181" y="3013444"/>
            <a:ext cx="55194" cy="46583"/>
          </a:xfrm>
          <a:custGeom>
            <a:avLst/>
            <a:gdLst/>
            <a:ahLst/>
            <a:cxnLst/>
            <a:rect l="l" t="t" r="r" b="b"/>
            <a:pathLst>
              <a:path w="55194" h="46583">
                <a:moveTo>
                  <a:pt x="6591" y="19316"/>
                </a:moveTo>
                <a:lnTo>
                  <a:pt x="55194" y="0"/>
                </a:lnTo>
                <a:lnTo>
                  <a:pt x="24942" y="42672"/>
                </a:lnTo>
                <a:lnTo>
                  <a:pt x="0" y="46583"/>
                </a:lnTo>
                <a:lnTo>
                  <a:pt x="6591" y="193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6315466" y="3032758"/>
            <a:ext cx="342088" cy="268052"/>
          </a:xfrm>
          <a:custGeom>
            <a:avLst/>
            <a:gdLst/>
            <a:ahLst/>
            <a:cxnLst/>
            <a:rect l="l" t="t" r="r" b="b"/>
            <a:pathLst>
              <a:path w="342088" h="268052">
                <a:moveTo>
                  <a:pt x="29046" y="257937"/>
                </a:moveTo>
                <a:lnTo>
                  <a:pt x="342088" y="23787"/>
                </a:lnTo>
                <a:lnTo>
                  <a:pt x="329921" y="24206"/>
                </a:lnTo>
                <a:lnTo>
                  <a:pt x="326543" y="19697"/>
                </a:lnTo>
                <a:lnTo>
                  <a:pt x="323178" y="15189"/>
                </a:lnTo>
                <a:lnTo>
                  <a:pt x="324308" y="0"/>
                </a:lnTo>
                <a:lnTo>
                  <a:pt x="11240" y="234149"/>
                </a:lnTo>
                <a:lnTo>
                  <a:pt x="7354" y="231825"/>
                </a:lnTo>
                <a:lnTo>
                  <a:pt x="3836" y="231140"/>
                </a:lnTo>
                <a:lnTo>
                  <a:pt x="1664" y="232752"/>
                </a:lnTo>
                <a:lnTo>
                  <a:pt x="0" y="241168"/>
                </a:lnTo>
                <a:lnTo>
                  <a:pt x="6013" y="254227"/>
                </a:lnTo>
                <a:lnTo>
                  <a:pt x="7125" y="255778"/>
                </a:lnTo>
                <a:lnTo>
                  <a:pt x="17755" y="265949"/>
                </a:lnTo>
                <a:lnTo>
                  <a:pt x="26729" y="268052"/>
                </a:lnTo>
                <a:lnTo>
                  <a:pt x="29833" y="265899"/>
                </a:lnTo>
                <a:lnTo>
                  <a:pt x="30176" y="262331"/>
                </a:lnTo>
                <a:lnTo>
                  <a:pt x="29046" y="2579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6315466" y="3032758"/>
            <a:ext cx="342088" cy="268052"/>
          </a:xfrm>
          <a:custGeom>
            <a:avLst/>
            <a:gdLst/>
            <a:ahLst/>
            <a:cxnLst/>
            <a:rect l="l" t="t" r="r" b="b"/>
            <a:pathLst>
              <a:path w="342088" h="268052">
                <a:moveTo>
                  <a:pt x="29046" y="257937"/>
                </a:moveTo>
                <a:lnTo>
                  <a:pt x="342088" y="23787"/>
                </a:lnTo>
                <a:lnTo>
                  <a:pt x="329921" y="24206"/>
                </a:lnTo>
                <a:lnTo>
                  <a:pt x="326543" y="19697"/>
                </a:lnTo>
                <a:lnTo>
                  <a:pt x="323178" y="15189"/>
                </a:lnTo>
                <a:lnTo>
                  <a:pt x="324308" y="0"/>
                </a:lnTo>
                <a:lnTo>
                  <a:pt x="11240" y="234149"/>
                </a:lnTo>
                <a:lnTo>
                  <a:pt x="7354" y="231825"/>
                </a:lnTo>
                <a:lnTo>
                  <a:pt x="3836" y="231140"/>
                </a:lnTo>
                <a:lnTo>
                  <a:pt x="1664" y="232752"/>
                </a:lnTo>
                <a:lnTo>
                  <a:pt x="0" y="241168"/>
                </a:lnTo>
                <a:lnTo>
                  <a:pt x="6013" y="254227"/>
                </a:lnTo>
                <a:lnTo>
                  <a:pt x="7125" y="255778"/>
                </a:lnTo>
                <a:lnTo>
                  <a:pt x="17755" y="265949"/>
                </a:lnTo>
                <a:lnTo>
                  <a:pt x="26729" y="268052"/>
                </a:lnTo>
                <a:lnTo>
                  <a:pt x="27661" y="267525"/>
                </a:lnTo>
                <a:lnTo>
                  <a:pt x="29833" y="265899"/>
                </a:lnTo>
                <a:lnTo>
                  <a:pt x="30176" y="262331"/>
                </a:lnTo>
                <a:lnTo>
                  <a:pt x="29046" y="257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6340414" y="3255163"/>
            <a:ext cx="11722" cy="11772"/>
          </a:xfrm>
          <a:custGeom>
            <a:avLst/>
            <a:gdLst/>
            <a:ahLst/>
            <a:cxnLst/>
            <a:rect l="l" t="t" r="r" b="b"/>
            <a:pathLst>
              <a:path w="11722" h="11772">
                <a:moveTo>
                  <a:pt x="0" y="1498"/>
                </a:moveTo>
                <a:lnTo>
                  <a:pt x="11722" y="11772"/>
                </a:lnTo>
                <a:lnTo>
                  <a:pt x="6680" y="5029"/>
                </a:lnTo>
                <a:lnTo>
                  <a:pt x="2006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6340414" y="3255163"/>
            <a:ext cx="11722" cy="11772"/>
          </a:xfrm>
          <a:custGeom>
            <a:avLst/>
            <a:gdLst/>
            <a:ahLst/>
            <a:cxnLst/>
            <a:rect l="l" t="t" r="r" b="b"/>
            <a:pathLst>
              <a:path w="11722" h="11772">
                <a:moveTo>
                  <a:pt x="0" y="1498"/>
                </a:moveTo>
                <a:lnTo>
                  <a:pt x="2006" y="0"/>
                </a:lnTo>
                <a:lnTo>
                  <a:pt x="6680" y="5029"/>
                </a:lnTo>
                <a:lnTo>
                  <a:pt x="11722" y="117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6350183" y="3247478"/>
            <a:ext cx="11722" cy="12141"/>
          </a:xfrm>
          <a:custGeom>
            <a:avLst/>
            <a:gdLst/>
            <a:ahLst/>
            <a:cxnLst/>
            <a:rect l="l" t="t" r="r" b="b"/>
            <a:pathLst>
              <a:path w="11722" h="12141">
                <a:moveTo>
                  <a:pt x="0" y="1866"/>
                </a:moveTo>
                <a:lnTo>
                  <a:pt x="11722" y="12141"/>
                </a:lnTo>
                <a:lnTo>
                  <a:pt x="6692" y="5397"/>
                </a:lnTo>
                <a:lnTo>
                  <a:pt x="2527" y="0"/>
                </a:lnTo>
                <a:lnTo>
                  <a:pt x="0" y="18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6350183" y="3247478"/>
            <a:ext cx="11722" cy="12141"/>
          </a:xfrm>
          <a:custGeom>
            <a:avLst/>
            <a:gdLst/>
            <a:ahLst/>
            <a:cxnLst/>
            <a:rect l="l" t="t" r="r" b="b"/>
            <a:pathLst>
              <a:path w="11722" h="12141">
                <a:moveTo>
                  <a:pt x="0" y="1866"/>
                </a:moveTo>
                <a:lnTo>
                  <a:pt x="2527" y="0"/>
                </a:lnTo>
                <a:lnTo>
                  <a:pt x="6692" y="5397"/>
                </a:lnTo>
                <a:lnTo>
                  <a:pt x="11722" y="121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6359973" y="3240852"/>
            <a:ext cx="11722" cy="11442"/>
          </a:xfrm>
          <a:custGeom>
            <a:avLst/>
            <a:gdLst/>
            <a:ahLst/>
            <a:cxnLst/>
            <a:rect l="l" t="t" r="r" b="b"/>
            <a:pathLst>
              <a:path w="11722" h="11442">
                <a:moveTo>
                  <a:pt x="0" y="1181"/>
                </a:moveTo>
                <a:lnTo>
                  <a:pt x="11722" y="11442"/>
                </a:lnTo>
                <a:lnTo>
                  <a:pt x="6692" y="4711"/>
                </a:lnTo>
                <a:lnTo>
                  <a:pt x="1587" y="0"/>
                </a:lnTo>
                <a:lnTo>
                  <a:pt x="0" y="11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6359973" y="3240852"/>
            <a:ext cx="11722" cy="11442"/>
          </a:xfrm>
          <a:custGeom>
            <a:avLst/>
            <a:gdLst/>
            <a:ahLst/>
            <a:cxnLst/>
            <a:rect l="l" t="t" r="r" b="b"/>
            <a:pathLst>
              <a:path w="11722" h="11442">
                <a:moveTo>
                  <a:pt x="0" y="1181"/>
                </a:moveTo>
                <a:lnTo>
                  <a:pt x="1587" y="0"/>
                </a:lnTo>
                <a:lnTo>
                  <a:pt x="6692" y="4711"/>
                </a:lnTo>
                <a:lnTo>
                  <a:pt x="11722" y="114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6278421" y="3239242"/>
            <a:ext cx="86294" cy="102232"/>
          </a:xfrm>
          <a:custGeom>
            <a:avLst/>
            <a:gdLst/>
            <a:ahLst/>
            <a:cxnLst/>
            <a:rect l="l" t="t" r="r" b="b"/>
            <a:pathLst>
              <a:path w="86294" h="102232">
                <a:moveTo>
                  <a:pt x="13741" y="1889"/>
                </a:moveTo>
                <a:lnTo>
                  <a:pt x="0" y="12176"/>
                </a:lnTo>
                <a:lnTo>
                  <a:pt x="9778" y="25257"/>
                </a:lnTo>
                <a:lnTo>
                  <a:pt x="13236" y="35976"/>
                </a:lnTo>
                <a:lnTo>
                  <a:pt x="18763" y="47471"/>
                </a:lnTo>
                <a:lnTo>
                  <a:pt x="26250" y="59261"/>
                </a:lnTo>
                <a:lnTo>
                  <a:pt x="27901" y="61516"/>
                </a:lnTo>
                <a:lnTo>
                  <a:pt x="36994" y="72381"/>
                </a:lnTo>
                <a:lnTo>
                  <a:pt x="46440" y="81328"/>
                </a:lnTo>
                <a:lnTo>
                  <a:pt x="55810" y="88114"/>
                </a:lnTo>
                <a:lnTo>
                  <a:pt x="57569" y="89151"/>
                </a:lnTo>
                <a:lnTo>
                  <a:pt x="67335" y="102232"/>
                </a:lnTo>
                <a:lnTo>
                  <a:pt x="81089" y="91932"/>
                </a:lnTo>
                <a:lnTo>
                  <a:pt x="85319" y="85770"/>
                </a:lnTo>
                <a:lnTo>
                  <a:pt x="86294" y="76626"/>
                </a:lnTo>
                <a:lnTo>
                  <a:pt x="84193" y="65248"/>
                </a:lnTo>
                <a:lnTo>
                  <a:pt x="79197" y="52386"/>
                </a:lnTo>
                <a:lnTo>
                  <a:pt x="71483" y="38789"/>
                </a:lnTo>
                <a:lnTo>
                  <a:pt x="66941" y="32319"/>
                </a:lnTo>
                <a:lnTo>
                  <a:pt x="56516" y="20061"/>
                </a:lnTo>
                <a:lnTo>
                  <a:pt x="45717" y="10348"/>
                </a:lnTo>
                <a:lnTo>
                  <a:pt x="35178" y="3540"/>
                </a:lnTo>
                <a:lnTo>
                  <a:pt x="25534" y="0"/>
                </a:lnTo>
                <a:lnTo>
                  <a:pt x="17419" y="90"/>
                </a:lnTo>
                <a:lnTo>
                  <a:pt x="13741" y="18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6278421" y="3239242"/>
            <a:ext cx="86294" cy="102232"/>
          </a:xfrm>
          <a:custGeom>
            <a:avLst/>
            <a:gdLst/>
            <a:ahLst/>
            <a:cxnLst/>
            <a:rect l="l" t="t" r="r" b="b"/>
            <a:pathLst>
              <a:path w="86294" h="102232">
                <a:moveTo>
                  <a:pt x="9778" y="25257"/>
                </a:moveTo>
                <a:lnTo>
                  <a:pt x="13236" y="35976"/>
                </a:lnTo>
                <a:lnTo>
                  <a:pt x="18763" y="47471"/>
                </a:lnTo>
                <a:lnTo>
                  <a:pt x="26250" y="59261"/>
                </a:lnTo>
                <a:lnTo>
                  <a:pt x="27901" y="61516"/>
                </a:lnTo>
                <a:lnTo>
                  <a:pt x="36994" y="72381"/>
                </a:lnTo>
                <a:lnTo>
                  <a:pt x="46440" y="81328"/>
                </a:lnTo>
                <a:lnTo>
                  <a:pt x="55810" y="88114"/>
                </a:lnTo>
                <a:lnTo>
                  <a:pt x="57569" y="89151"/>
                </a:lnTo>
                <a:lnTo>
                  <a:pt x="67335" y="102232"/>
                </a:lnTo>
                <a:lnTo>
                  <a:pt x="81089" y="91932"/>
                </a:lnTo>
                <a:lnTo>
                  <a:pt x="85319" y="85770"/>
                </a:lnTo>
                <a:lnTo>
                  <a:pt x="86294" y="76626"/>
                </a:lnTo>
                <a:lnTo>
                  <a:pt x="84193" y="65248"/>
                </a:lnTo>
                <a:lnTo>
                  <a:pt x="79197" y="52386"/>
                </a:lnTo>
                <a:lnTo>
                  <a:pt x="71483" y="38789"/>
                </a:lnTo>
                <a:lnTo>
                  <a:pt x="66941" y="32319"/>
                </a:lnTo>
                <a:lnTo>
                  <a:pt x="56516" y="20061"/>
                </a:lnTo>
                <a:lnTo>
                  <a:pt x="45717" y="10348"/>
                </a:lnTo>
                <a:lnTo>
                  <a:pt x="35178" y="3540"/>
                </a:lnTo>
                <a:lnTo>
                  <a:pt x="25534" y="0"/>
                </a:lnTo>
                <a:lnTo>
                  <a:pt x="17419" y="90"/>
                </a:lnTo>
                <a:lnTo>
                  <a:pt x="13741" y="1889"/>
                </a:lnTo>
                <a:lnTo>
                  <a:pt x="0" y="12176"/>
                </a:lnTo>
                <a:lnTo>
                  <a:pt x="9778" y="252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6273221" y="3249434"/>
            <a:ext cx="77743" cy="93817"/>
          </a:xfrm>
          <a:custGeom>
            <a:avLst/>
            <a:gdLst/>
            <a:ahLst/>
            <a:cxnLst/>
            <a:rect l="l" t="t" r="r" b="b"/>
            <a:pathLst>
              <a:path w="77743" h="93817">
                <a:moveTo>
                  <a:pt x="5205" y="1889"/>
                </a:moveTo>
                <a:lnTo>
                  <a:pt x="975" y="8050"/>
                </a:lnTo>
                <a:lnTo>
                  <a:pt x="0" y="17193"/>
                </a:lnTo>
                <a:lnTo>
                  <a:pt x="2099" y="28570"/>
                </a:lnTo>
                <a:lnTo>
                  <a:pt x="7093" y="41432"/>
                </a:lnTo>
                <a:lnTo>
                  <a:pt x="14803" y="55032"/>
                </a:lnTo>
                <a:lnTo>
                  <a:pt x="19353" y="61516"/>
                </a:lnTo>
                <a:lnTo>
                  <a:pt x="29776" y="73765"/>
                </a:lnTo>
                <a:lnTo>
                  <a:pt x="40576" y="83474"/>
                </a:lnTo>
                <a:lnTo>
                  <a:pt x="51117" y="90279"/>
                </a:lnTo>
                <a:lnTo>
                  <a:pt x="60765" y="93817"/>
                </a:lnTo>
                <a:lnTo>
                  <a:pt x="68884" y="93725"/>
                </a:lnTo>
                <a:lnTo>
                  <a:pt x="72553" y="91932"/>
                </a:lnTo>
                <a:lnTo>
                  <a:pt x="76773" y="85769"/>
                </a:lnTo>
                <a:lnTo>
                  <a:pt x="77743" y="76623"/>
                </a:lnTo>
                <a:lnTo>
                  <a:pt x="75640" y="65241"/>
                </a:lnTo>
                <a:lnTo>
                  <a:pt x="70643" y="52374"/>
                </a:lnTo>
                <a:lnTo>
                  <a:pt x="62928" y="38770"/>
                </a:lnTo>
                <a:lnTo>
                  <a:pt x="58392" y="32306"/>
                </a:lnTo>
                <a:lnTo>
                  <a:pt x="47970" y="20056"/>
                </a:lnTo>
                <a:lnTo>
                  <a:pt x="37172" y="10346"/>
                </a:lnTo>
                <a:lnTo>
                  <a:pt x="26633" y="3539"/>
                </a:lnTo>
                <a:lnTo>
                  <a:pt x="16988" y="0"/>
                </a:lnTo>
                <a:lnTo>
                  <a:pt x="8874" y="92"/>
                </a:lnTo>
                <a:lnTo>
                  <a:pt x="5205" y="18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6273221" y="3249434"/>
            <a:ext cx="77743" cy="93817"/>
          </a:xfrm>
          <a:custGeom>
            <a:avLst/>
            <a:gdLst/>
            <a:ahLst/>
            <a:cxnLst/>
            <a:rect l="l" t="t" r="r" b="b"/>
            <a:pathLst>
              <a:path w="77743" h="93817">
                <a:moveTo>
                  <a:pt x="5205" y="1889"/>
                </a:moveTo>
                <a:lnTo>
                  <a:pt x="975" y="8050"/>
                </a:lnTo>
                <a:lnTo>
                  <a:pt x="0" y="17193"/>
                </a:lnTo>
                <a:lnTo>
                  <a:pt x="2099" y="28570"/>
                </a:lnTo>
                <a:lnTo>
                  <a:pt x="7093" y="41432"/>
                </a:lnTo>
                <a:lnTo>
                  <a:pt x="14803" y="55032"/>
                </a:lnTo>
                <a:lnTo>
                  <a:pt x="19353" y="61516"/>
                </a:lnTo>
                <a:lnTo>
                  <a:pt x="29776" y="73765"/>
                </a:lnTo>
                <a:lnTo>
                  <a:pt x="40576" y="83474"/>
                </a:lnTo>
                <a:lnTo>
                  <a:pt x="51117" y="90279"/>
                </a:lnTo>
                <a:lnTo>
                  <a:pt x="60765" y="93817"/>
                </a:lnTo>
                <a:lnTo>
                  <a:pt x="68884" y="93725"/>
                </a:lnTo>
                <a:lnTo>
                  <a:pt x="72553" y="91932"/>
                </a:lnTo>
                <a:lnTo>
                  <a:pt x="76773" y="85769"/>
                </a:lnTo>
                <a:lnTo>
                  <a:pt x="77743" y="76623"/>
                </a:lnTo>
                <a:lnTo>
                  <a:pt x="75640" y="65241"/>
                </a:lnTo>
                <a:lnTo>
                  <a:pt x="70643" y="52374"/>
                </a:lnTo>
                <a:lnTo>
                  <a:pt x="62928" y="38770"/>
                </a:lnTo>
                <a:lnTo>
                  <a:pt x="58392" y="32306"/>
                </a:lnTo>
                <a:lnTo>
                  <a:pt x="47970" y="20056"/>
                </a:lnTo>
                <a:lnTo>
                  <a:pt x="37172" y="10346"/>
                </a:lnTo>
                <a:lnTo>
                  <a:pt x="26633" y="3539"/>
                </a:lnTo>
                <a:lnTo>
                  <a:pt x="16988" y="0"/>
                </a:lnTo>
                <a:lnTo>
                  <a:pt x="8874" y="92"/>
                </a:lnTo>
                <a:lnTo>
                  <a:pt x="5205" y="18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5614292" y="2814659"/>
            <a:ext cx="216179" cy="52984"/>
          </a:xfrm>
          <a:custGeom>
            <a:avLst/>
            <a:gdLst/>
            <a:ahLst/>
            <a:cxnLst/>
            <a:rect l="l" t="t" r="r" b="b"/>
            <a:pathLst>
              <a:path w="216179" h="52984">
                <a:moveTo>
                  <a:pt x="0" y="52984"/>
                </a:moveTo>
                <a:lnTo>
                  <a:pt x="21301" y="47109"/>
                </a:lnTo>
                <a:lnTo>
                  <a:pt x="36419" y="42938"/>
                </a:lnTo>
                <a:lnTo>
                  <a:pt x="47282" y="39942"/>
                </a:lnTo>
                <a:lnTo>
                  <a:pt x="55817" y="37587"/>
                </a:lnTo>
                <a:lnTo>
                  <a:pt x="63950" y="35343"/>
                </a:lnTo>
                <a:lnTo>
                  <a:pt x="73607" y="32678"/>
                </a:lnTo>
                <a:lnTo>
                  <a:pt x="75590" y="32130"/>
                </a:lnTo>
                <a:lnTo>
                  <a:pt x="82943" y="30111"/>
                </a:lnTo>
                <a:lnTo>
                  <a:pt x="86029" y="25666"/>
                </a:lnTo>
                <a:lnTo>
                  <a:pt x="115925" y="18338"/>
                </a:lnTo>
                <a:lnTo>
                  <a:pt x="127609" y="19278"/>
                </a:lnTo>
                <a:lnTo>
                  <a:pt x="2161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5543260" y="2814660"/>
            <a:ext cx="287210" cy="72961"/>
          </a:xfrm>
          <a:custGeom>
            <a:avLst/>
            <a:gdLst/>
            <a:ahLst/>
            <a:cxnLst/>
            <a:rect l="l" t="t" r="r" b="b"/>
            <a:pathLst>
              <a:path w="287210" h="72961">
                <a:moveTo>
                  <a:pt x="0" y="72961"/>
                </a:moveTo>
                <a:lnTo>
                  <a:pt x="27978" y="65496"/>
                </a:lnTo>
                <a:lnTo>
                  <a:pt x="51236" y="59293"/>
                </a:lnTo>
                <a:lnTo>
                  <a:pt x="70323" y="54207"/>
                </a:lnTo>
                <a:lnTo>
                  <a:pt x="85788" y="50094"/>
                </a:lnTo>
                <a:lnTo>
                  <a:pt x="98179" y="46809"/>
                </a:lnTo>
                <a:lnTo>
                  <a:pt x="108047" y="44207"/>
                </a:lnTo>
                <a:lnTo>
                  <a:pt x="115941" y="42145"/>
                </a:lnTo>
                <a:lnTo>
                  <a:pt x="122409" y="40477"/>
                </a:lnTo>
                <a:lnTo>
                  <a:pt x="128000" y="39060"/>
                </a:lnTo>
                <a:lnTo>
                  <a:pt x="133265" y="37748"/>
                </a:lnTo>
                <a:lnTo>
                  <a:pt x="138751" y="36398"/>
                </a:lnTo>
                <a:lnTo>
                  <a:pt x="142278" y="35534"/>
                </a:lnTo>
                <a:lnTo>
                  <a:pt x="149720" y="33693"/>
                </a:lnTo>
                <a:lnTo>
                  <a:pt x="163118" y="36766"/>
                </a:lnTo>
                <a:lnTo>
                  <a:pt x="188175" y="30619"/>
                </a:lnTo>
                <a:lnTo>
                  <a:pt x="200774" y="21183"/>
                </a:lnTo>
                <a:lnTo>
                  <a:pt x="2872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5425938" y="2827004"/>
            <a:ext cx="111290" cy="60617"/>
          </a:xfrm>
          <a:custGeom>
            <a:avLst/>
            <a:gdLst/>
            <a:ahLst/>
            <a:cxnLst/>
            <a:rect l="l" t="t" r="r" b="b"/>
            <a:pathLst>
              <a:path w="111290" h="60617">
                <a:moveTo>
                  <a:pt x="111290" y="606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6843516" y="2491853"/>
            <a:ext cx="29705" cy="72186"/>
          </a:xfrm>
          <a:custGeom>
            <a:avLst/>
            <a:gdLst/>
            <a:ahLst/>
            <a:cxnLst/>
            <a:rect l="l" t="t" r="r" b="b"/>
            <a:pathLst>
              <a:path w="29705" h="72186">
                <a:moveTo>
                  <a:pt x="0" y="50152"/>
                </a:moveTo>
                <a:lnTo>
                  <a:pt x="17373" y="72186"/>
                </a:lnTo>
                <a:lnTo>
                  <a:pt x="29705" y="50152"/>
                </a:lnTo>
                <a:lnTo>
                  <a:pt x="14859" y="0"/>
                </a:lnTo>
                <a:lnTo>
                  <a:pt x="0" y="501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6843516" y="2491853"/>
            <a:ext cx="29705" cy="72186"/>
          </a:xfrm>
          <a:custGeom>
            <a:avLst/>
            <a:gdLst/>
            <a:ahLst/>
            <a:cxnLst/>
            <a:rect l="l" t="t" r="r" b="b"/>
            <a:pathLst>
              <a:path w="29705" h="72186">
                <a:moveTo>
                  <a:pt x="0" y="50152"/>
                </a:moveTo>
                <a:lnTo>
                  <a:pt x="14859" y="0"/>
                </a:lnTo>
                <a:lnTo>
                  <a:pt x="29705" y="50152"/>
                </a:lnTo>
                <a:lnTo>
                  <a:pt x="17373" y="72186"/>
                </a:lnTo>
                <a:lnTo>
                  <a:pt x="0" y="501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6262237" y="2410726"/>
            <a:ext cx="215125" cy="57137"/>
          </a:xfrm>
          <a:custGeom>
            <a:avLst/>
            <a:gdLst/>
            <a:ahLst/>
            <a:cxnLst/>
            <a:rect l="l" t="t" r="r" b="b"/>
            <a:pathLst>
              <a:path w="215125" h="57137">
                <a:moveTo>
                  <a:pt x="0" y="0"/>
                </a:moveTo>
                <a:lnTo>
                  <a:pt x="3755" y="882"/>
                </a:lnTo>
                <a:lnTo>
                  <a:pt x="13666" y="3213"/>
                </a:lnTo>
                <a:lnTo>
                  <a:pt x="27700" y="6512"/>
                </a:lnTo>
                <a:lnTo>
                  <a:pt x="43823" y="10303"/>
                </a:lnTo>
                <a:lnTo>
                  <a:pt x="60004" y="14107"/>
                </a:lnTo>
                <a:lnTo>
                  <a:pt x="74209" y="17447"/>
                </a:lnTo>
                <a:lnTo>
                  <a:pt x="76326" y="17945"/>
                </a:lnTo>
                <a:lnTo>
                  <a:pt x="83743" y="19684"/>
                </a:lnTo>
                <a:lnTo>
                  <a:pt x="88582" y="17259"/>
                </a:lnTo>
                <a:lnTo>
                  <a:pt x="118325" y="25158"/>
                </a:lnTo>
                <a:lnTo>
                  <a:pt x="128142" y="31597"/>
                </a:lnTo>
                <a:lnTo>
                  <a:pt x="215125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6262237" y="2410726"/>
            <a:ext cx="215125" cy="57137"/>
          </a:xfrm>
          <a:custGeom>
            <a:avLst/>
            <a:gdLst/>
            <a:ahLst/>
            <a:cxnLst/>
            <a:rect l="l" t="t" r="r" b="b"/>
            <a:pathLst>
              <a:path w="215125" h="57137">
                <a:moveTo>
                  <a:pt x="0" y="0"/>
                </a:moveTo>
                <a:lnTo>
                  <a:pt x="3832" y="1018"/>
                </a:lnTo>
                <a:lnTo>
                  <a:pt x="13898" y="3693"/>
                </a:lnTo>
                <a:lnTo>
                  <a:pt x="28054" y="7455"/>
                </a:lnTo>
                <a:lnTo>
                  <a:pt x="44156" y="11734"/>
                </a:lnTo>
                <a:lnTo>
                  <a:pt x="60059" y="15958"/>
                </a:lnTo>
                <a:lnTo>
                  <a:pt x="70891" y="18834"/>
                </a:lnTo>
                <a:lnTo>
                  <a:pt x="78308" y="20802"/>
                </a:lnTo>
                <a:lnTo>
                  <a:pt x="88582" y="29908"/>
                </a:lnTo>
                <a:lnTo>
                  <a:pt x="113512" y="36537"/>
                </a:lnTo>
                <a:lnTo>
                  <a:pt x="129108" y="34289"/>
                </a:lnTo>
                <a:lnTo>
                  <a:pt x="215125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5533143" y="2637610"/>
            <a:ext cx="216179" cy="52984"/>
          </a:xfrm>
          <a:custGeom>
            <a:avLst/>
            <a:gdLst/>
            <a:ahLst/>
            <a:cxnLst/>
            <a:rect l="l" t="t" r="r" b="b"/>
            <a:pathLst>
              <a:path w="216179" h="52984">
                <a:moveTo>
                  <a:pt x="0" y="52984"/>
                </a:moveTo>
                <a:lnTo>
                  <a:pt x="21295" y="47109"/>
                </a:lnTo>
                <a:lnTo>
                  <a:pt x="36411" y="42938"/>
                </a:lnTo>
                <a:lnTo>
                  <a:pt x="47273" y="39942"/>
                </a:lnTo>
                <a:lnTo>
                  <a:pt x="55808" y="37587"/>
                </a:lnTo>
                <a:lnTo>
                  <a:pt x="63944" y="35343"/>
                </a:lnTo>
                <a:lnTo>
                  <a:pt x="73606" y="32678"/>
                </a:lnTo>
                <a:lnTo>
                  <a:pt x="75590" y="32130"/>
                </a:lnTo>
                <a:lnTo>
                  <a:pt x="82931" y="30098"/>
                </a:lnTo>
                <a:lnTo>
                  <a:pt x="86004" y="25666"/>
                </a:lnTo>
                <a:lnTo>
                  <a:pt x="115900" y="18338"/>
                </a:lnTo>
                <a:lnTo>
                  <a:pt x="127609" y="19278"/>
                </a:lnTo>
                <a:lnTo>
                  <a:pt x="2161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5533142" y="2631198"/>
            <a:ext cx="245770" cy="59397"/>
          </a:xfrm>
          <a:custGeom>
            <a:avLst/>
            <a:gdLst/>
            <a:ahLst/>
            <a:cxnLst/>
            <a:rect l="l" t="t" r="r" b="b"/>
            <a:pathLst>
              <a:path w="245770" h="59397">
                <a:moveTo>
                  <a:pt x="0" y="59397"/>
                </a:moveTo>
                <a:lnTo>
                  <a:pt x="20476" y="54381"/>
                </a:lnTo>
                <a:lnTo>
                  <a:pt x="34750" y="50884"/>
                </a:lnTo>
                <a:lnTo>
                  <a:pt x="45041" y="48361"/>
                </a:lnTo>
                <a:lnTo>
                  <a:pt x="53567" y="46270"/>
                </a:lnTo>
                <a:lnTo>
                  <a:pt x="62548" y="44067"/>
                </a:lnTo>
                <a:lnTo>
                  <a:pt x="71234" y="41935"/>
                </a:lnTo>
                <a:lnTo>
                  <a:pt x="78689" y="40106"/>
                </a:lnTo>
                <a:lnTo>
                  <a:pt x="92075" y="43179"/>
                </a:lnTo>
                <a:lnTo>
                  <a:pt x="117132" y="37033"/>
                </a:lnTo>
                <a:lnTo>
                  <a:pt x="129743" y="27597"/>
                </a:lnTo>
                <a:lnTo>
                  <a:pt x="2457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6756495" y="2676372"/>
            <a:ext cx="215112" cy="57137"/>
          </a:xfrm>
          <a:custGeom>
            <a:avLst/>
            <a:gdLst/>
            <a:ahLst/>
            <a:cxnLst/>
            <a:rect l="l" t="t" r="r" b="b"/>
            <a:pathLst>
              <a:path w="215112" h="57137">
                <a:moveTo>
                  <a:pt x="0" y="0"/>
                </a:moveTo>
                <a:lnTo>
                  <a:pt x="21507" y="5051"/>
                </a:lnTo>
                <a:lnTo>
                  <a:pt x="36772" y="8637"/>
                </a:lnTo>
                <a:lnTo>
                  <a:pt x="47740" y="11214"/>
                </a:lnTo>
                <a:lnTo>
                  <a:pt x="56359" y="13241"/>
                </a:lnTo>
                <a:lnTo>
                  <a:pt x="64573" y="15175"/>
                </a:lnTo>
                <a:lnTo>
                  <a:pt x="74329" y="17474"/>
                </a:lnTo>
                <a:lnTo>
                  <a:pt x="76326" y="17945"/>
                </a:lnTo>
                <a:lnTo>
                  <a:pt x="83743" y="19685"/>
                </a:lnTo>
                <a:lnTo>
                  <a:pt x="88582" y="17259"/>
                </a:lnTo>
                <a:lnTo>
                  <a:pt x="118325" y="25158"/>
                </a:lnTo>
                <a:lnTo>
                  <a:pt x="128142" y="31597"/>
                </a:lnTo>
                <a:lnTo>
                  <a:pt x="215112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6756495" y="2676372"/>
            <a:ext cx="215112" cy="57137"/>
          </a:xfrm>
          <a:custGeom>
            <a:avLst/>
            <a:gdLst/>
            <a:ahLst/>
            <a:cxnLst/>
            <a:rect l="l" t="t" r="r" b="b"/>
            <a:pathLst>
              <a:path w="215112" h="57137">
                <a:moveTo>
                  <a:pt x="0" y="0"/>
                </a:moveTo>
                <a:lnTo>
                  <a:pt x="20372" y="5416"/>
                </a:lnTo>
                <a:lnTo>
                  <a:pt x="34573" y="9192"/>
                </a:lnTo>
                <a:lnTo>
                  <a:pt x="44812" y="11913"/>
                </a:lnTo>
                <a:lnTo>
                  <a:pt x="53297" y="14167"/>
                </a:lnTo>
                <a:lnTo>
                  <a:pt x="62237" y="16540"/>
                </a:lnTo>
                <a:lnTo>
                  <a:pt x="70878" y="18834"/>
                </a:lnTo>
                <a:lnTo>
                  <a:pt x="78295" y="20789"/>
                </a:lnTo>
                <a:lnTo>
                  <a:pt x="88582" y="29908"/>
                </a:lnTo>
                <a:lnTo>
                  <a:pt x="113512" y="36525"/>
                </a:lnTo>
                <a:lnTo>
                  <a:pt x="129108" y="34290"/>
                </a:lnTo>
                <a:lnTo>
                  <a:pt x="215112" y="57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6343067" y="2243724"/>
            <a:ext cx="43434" cy="199478"/>
          </a:xfrm>
          <a:custGeom>
            <a:avLst/>
            <a:gdLst/>
            <a:ahLst/>
            <a:cxnLst/>
            <a:rect l="l" t="t" r="r" b="b"/>
            <a:pathLst>
              <a:path w="43434" h="199478">
                <a:moveTo>
                  <a:pt x="6883" y="16306"/>
                </a:moveTo>
                <a:lnTo>
                  <a:pt x="7772" y="192011"/>
                </a:lnTo>
                <a:lnTo>
                  <a:pt x="37477" y="199478"/>
                </a:lnTo>
                <a:lnTo>
                  <a:pt x="36588" y="16243"/>
                </a:lnTo>
                <a:lnTo>
                  <a:pt x="40792" y="14516"/>
                </a:lnTo>
                <a:lnTo>
                  <a:pt x="43433" y="12090"/>
                </a:lnTo>
                <a:lnTo>
                  <a:pt x="43421" y="4190"/>
                </a:lnTo>
                <a:lnTo>
                  <a:pt x="33680" y="0"/>
                </a:lnTo>
                <a:lnTo>
                  <a:pt x="9702" y="63"/>
                </a:lnTo>
                <a:lnTo>
                  <a:pt x="0" y="4279"/>
                </a:lnTo>
                <a:lnTo>
                  <a:pt x="12" y="12191"/>
                </a:lnTo>
                <a:lnTo>
                  <a:pt x="2679" y="14592"/>
                </a:lnTo>
                <a:lnTo>
                  <a:pt x="6883" y="163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6343067" y="2243724"/>
            <a:ext cx="43434" cy="199478"/>
          </a:xfrm>
          <a:custGeom>
            <a:avLst/>
            <a:gdLst/>
            <a:ahLst/>
            <a:cxnLst/>
            <a:rect l="l" t="t" r="r" b="b"/>
            <a:pathLst>
              <a:path w="43434" h="199478">
                <a:moveTo>
                  <a:pt x="6883" y="16306"/>
                </a:moveTo>
                <a:lnTo>
                  <a:pt x="7772" y="192011"/>
                </a:lnTo>
                <a:lnTo>
                  <a:pt x="37477" y="199478"/>
                </a:lnTo>
                <a:lnTo>
                  <a:pt x="36588" y="16243"/>
                </a:lnTo>
                <a:lnTo>
                  <a:pt x="40792" y="14516"/>
                </a:lnTo>
                <a:lnTo>
                  <a:pt x="43433" y="12090"/>
                </a:lnTo>
                <a:lnTo>
                  <a:pt x="43433" y="9385"/>
                </a:lnTo>
                <a:lnTo>
                  <a:pt x="43421" y="4190"/>
                </a:lnTo>
                <a:lnTo>
                  <a:pt x="33680" y="0"/>
                </a:lnTo>
                <a:lnTo>
                  <a:pt x="21704" y="25"/>
                </a:lnTo>
                <a:lnTo>
                  <a:pt x="9702" y="63"/>
                </a:lnTo>
                <a:lnTo>
                  <a:pt x="0" y="4279"/>
                </a:lnTo>
                <a:lnTo>
                  <a:pt x="12" y="9486"/>
                </a:lnTo>
                <a:lnTo>
                  <a:pt x="12" y="12191"/>
                </a:lnTo>
                <a:lnTo>
                  <a:pt x="2679" y="14592"/>
                </a:lnTo>
                <a:lnTo>
                  <a:pt x="6883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6364461" y="2277061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0" y="3276"/>
                </a:lnTo>
                <a:lnTo>
                  <a:pt x="8394" y="3251"/>
                </a:lnTo>
                <a:lnTo>
                  <a:pt x="15239" y="2514"/>
                </a:lnTo>
                <a:lnTo>
                  <a:pt x="1523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6364461" y="2277061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15239" y="2514"/>
                </a:lnTo>
                <a:lnTo>
                  <a:pt x="8394" y="3251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6364489" y="2289275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0" y="3276"/>
                </a:lnTo>
                <a:lnTo>
                  <a:pt x="8394" y="3263"/>
                </a:lnTo>
                <a:lnTo>
                  <a:pt x="15239" y="3136"/>
                </a:lnTo>
                <a:lnTo>
                  <a:pt x="1523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6364489" y="2289275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15239" y="3136"/>
                </a:lnTo>
                <a:lnTo>
                  <a:pt x="8394" y="3263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6364511" y="2301495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0" y="3276"/>
                </a:lnTo>
                <a:lnTo>
                  <a:pt x="8407" y="3263"/>
                </a:lnTo>
                <a:lnTo>
                  <a:pt x="15239" y="1968"/>
                </a:lnTo>
                <a:lnTo>
                  <a:pt x="1523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6364511" y="2301495"/>
            <a:ext cx="15240" cy="3276"/>
          </a:xfrm>
          <a:custGeom>
            <a:avLst/>
            <a:gdLst/>
            <a:ahLst/>
            <a:cxnLst/>
            <a:rect l="l" t="t" r="r" b="b"/>
            <a:pathLst>
              <a:path w="15239" h="3276">
                <a:moveTo>
                  <a:pt x="15239" y="0"/>
                </a:moveTo>
                <a:lnTo>
                  <a:pt x="15239" y="1968"/>
                </a:lnTo>
                <a:lnTo>
                  <a:pt x="8407" y="3263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6308460" y="2223393"/>
            <a:ext cx="112483" cy="48755"/>
          </a:xfrm>
          <a:custGeom>
            <a:avLst/>
            <a:gdLst/>
            <a:ahLst/>
            <a:cxnLst/>
            <a:rect l="l" t="t" r="r" b="b"/>
            <a:pathLst>
              <a:path w="112483" h="48755">
                <a:moveTo>
                  <a:pt x="96126" y="7112"/>
                </a:moveTo>
                <a:lnTo>
                  <a:pt x="85472" y="3489"/>
                </a:lnTo>
                <a:lnTo>
                  <a:pt x="72954" y="1059"/>
                </a:lnTo>
                <a:lnTo>
                  <a:pt x="59028" y="23"/>
                </a:lnTo>
                <a:lnTo>
                  <a:pt x="56222" y="0"/>
                </a:lnTo>
                <a:lnTo>
                  <a:pt x="42070" y="813"/>
                </a:lnTo>
                <a:lnTo>
                  <a:pt x="29252" y="3048"/>
                </a:lnTo>
                <a:lnTo>
                  <a:pt x="18220" y="6503"/>
                </a:lnTo>
                <a:lnTo>
                  <a:pt x="16344" y="7289"/>
                </a:lnTo>
                <a:lnTo>
                  <a:pt x="0" y="7327"/>
                </a:lnTo>
                <a:lnTo>
                  <a:pt x="50" y="24498"/>
                </a:lnTo>
                <a:lnTo>
                  <a:pt x="3136" y="32456"/>
                </a:lnTo>
                <a:lnTo>
                  <a:pt x="11661" y="39298"/>
                </a:lnTo>
                <a:lnTo>
                  <a:pt x="24600" y="44583"/>
                </a:lnTo>
                <a:lnTo>
                  <a:pt x="40929" y="47866"/>
                </a:lnTo>
                <a:lnTo>
                  <a:pt x="56337" y="48755"/>
                </a:lnTo>
                <a:lnTo>
                  <a:pt x="74689" y="47382"/>
                </a:lnTo>
                <a:lnTo>
                  <a:pt x="90497" y="43655"/>
                </a:lnTo>
                <a:lnTo>
                  <a:pt x="102734" y="38019"/>
                </a:lnTo>
                <a:lnTo>
                  <a:pt x="110372" y="30921"/>
                </a:lnTo>
                <a:lnTo>
                  <a:pt x="112483" y="24244"/>
                </a:lnTo>
                <a:lnTo>
                  <a:pt x="112458" y="7073"/>
                </a:lnTo>
                <a:lnTo>
                  <a:pt x="96126" y="71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6308460" y="2223393"/>
            <a:ext cx="112483" cy="48755"/>
          </a:xfrm>
          <a:custGeom>
            <a:avLst/>
            <a:gdLst/>
            <a:ahLst/>
            <a:cxnLst/>
            <a:rect l="l" t="t" r="r" b="b"/>
            <a:pathLst>
              <a:path w="112483" h="48755">
                <a:moveTo>
                  <a:pt x="96126" y="7112"/>
                </a:moveTo>
                <a:lnTo>
                  <a:pt x="85472" y="3489"/>
                </a:lnTo>
                <a:lnTo>
                  <a:pt x="72954" y="1059"/>
                </a:lnTo>
                <a:lnTo>
                  <a:pt x="59028" y="23"/>
                </a:lnTo>
                <a:lnTo>
                  <a:pt x="56222" y="0"/>
                </a:lnTo>
                <a:lnTo>
                  <a:pt x="42070" y="813"/>
                </a:lnTo>
                <a:lnTo>
                  <a:pt x="29252" y="3048"/>
                </a:lnTo>
                <a:lnTo>
                  <a:pt x="18220" y="6503"/>
                </a:lnTo>
                <a:lnTo>
                  <a:pt x="16344" y="7289"/>
                </a:lnTo>
                <a:lnTo>
                  <a:pt x="0" y="7327"/>
                </a:lnTo>
                <a:lnTo>
                  <a:pt x="50" y="24498"/>
                </a:lnTo>
                <a:lnTo>
                  <a:pt x="3136" y="32456"/>
                </a:lnTo>
                <a:lnTo>
                  <a:pt x="11661" y="39298"/>
                </a:lnTo>
                <a:lnTo>
                  <a:pt x="24600" y="44583"/>
                </a:lnTo>
                <a:lnTo>
                  <a:pt x="40929" y="47866"/>
                </a:lnTo>
                <a:lnTo>
                  <a:pt x="56337" y="48755"/>
                </a:lnTo>
                <a:lnTo>
                  <a:pt x="74689" y="47382"/>
                </a:lnTo>
                <a:lnTo>
                  <a:pt x="90497" y="43655"/>
                </a:lnTo>
                <a:lnTo>
                  <a:pt x="102734" y="38019"/>
                </a:lnTo>
                <a:lnTo>
                  <a:pt x="110372" y="30921"/>
                </a:lnTo>
                <a:lnTo>
                  <a:pt x="112483" y="24244"/>
                </a:lnTo>
                <a:lnTo>
                  <a:pt x="112458" y="7073"/>
                </a:lnTo>
                <a:lnTo>
                  <a:pt x="96126" y="7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6308552" y="2206288"/>
            <a:ext cx="112445" cy="48742"/>
          </a:xfrm>
          <a:custGeom>
            <a:avLst/>
            <a:gdLst/>
            <a:ahLst/>
            <a:cxnLst/>
            <a:rect l="l" t="t" r="r" b="b"/>
            <a:pathLst>
              <a:path w="112445" h="48742">
                <a:moveTo>
                  <a:pt x="112445" y="24244"/>
                </a:moveTo>
                <a:lnTo>
                  <a:pt x="109357" y="16285"/>
                </a:lnTo>
                <a:lnTo>
                  <a:pt x="100826" y="9445"/>
                </a:lnTo>
                <a:lnTo>
                  <a:pt x="87881" y="4164"/>
                </a:lnTo>
                <a:lnTo>
                  <a:pt x="71550" y="885"/>
                </a:lnTo>
                <a:lnTo>
                  <a:pt x="56172" y="0"/>
                </a:lnTo>
                <a:lnTo>
                  <a:pt x="37812" y="1363"/>
                </a:lnTo>
                <a:lnTo>
                  <a:pt x="21998" y="5089"/>
                </a:lnTo>
                <a:lnTo>
                  <a:pt x="9757" y="10727"/>
                </a:lnTo>
                <a:lnTo>
                  <a:pt x="2114" y="17826"/>
                </a:lnTo>
                <a:lnTo>
                  <a:pt x="0" y="24498"/>
                </a:lnTo>
                <a:lnTo>
                  <a:pt x="3087" y="32446"/>
                </a:lnTo>
                <a:lnTo>
                  <a:pt x="11619" y="39284"/>
                </a:lnTo>
                <a:lnTo>
                  <a:pt x="24566" y="44567"/>
                </a:lnTo>
                <a:lnTo>
                  <a:pt x="40902" y="47852"/>
                </a:lnTo>
                <a:lnTo>
                  <a:pt x="56273" y="48742"/>
                </a:lnTo>
                <a:lnTo>
                  <a:pt x="74633" y="47374"/>
                </a:lnTo>
                <a:lnTo>
                  <a:pt x="90447" y="43648"/>
                </a:lnTo>
                <a:lnTo>
                  <a:pt x="102688" y="38011"/>
                </a:lnTo>
                <a:lnTo>
                  <a:pt x="110330" y="30914"/>
                </a:lnTo>
                <a:lnTo>
                  <a:pt x="112445" y="242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6308552" y="2206288"/>
            <a:ext cx="112445" cy="48742"/>
          </a:xfrm>
          <a:custGeom>
            <a:avLst/>
            <a:gdLst/>
            <a:ahLst/>
            <a:cxnLst/>
            <a:rect l="l" t="t" r="r" b="b"/>
            <a:pathLst>
              <a:path w="112445" h="48742">
                <a:moveTo>
                  <a:pt x="112445" y="24244"/>
                </a:moveTo>
                <a:lnTo>
                  <a:pt x="109357" y="16285"/>
                </a:lnTo>
                <a:lnTo>
                  <a:pt x="100826" y="9445"/>
                </a:lnTo>
                <a:lnTo>
                  <a:pt x="87881" y="4164"/>
                </a:lnTo>
                <a:lnTo>
                  <a:pt x="71550" y="885"/>
                </a:lnTo>
                <a:lnTo>
                  <a:pt x="56172" y="0"/>
                </a:lnTo>
                <a:lnTo>
                  <a:pt x="37812" y="1363"/>
                </a:lnTo>
                <a:lnTo>
                  <a:pt x="21998" y="5089"/>
                </a:lnTo>
                <a:lnTo>
                  <a:pt x="9757" y="10727"/>
                </a:lnTo>
                <a:lnTo>
                  <a:pt x="2114" y="17826"/>
                </a:lnTo>
                <a:lnTo>
                  <a:pt x="0" y="24498"/>
                </a:lnTo>
                <a:lnTo>
                  <a:pt x="3087" y="32446"/>
                </a:lnTo>
                <a:lnTo>
                  <a:pt x="11619" y="39284"/>
                </a:lnTo>
                <a:lnTo>
                  <a:pt x="24566" y="44567"/>
                </a:lnTo>
                <a:lnTo>
                  <a:pt x="40902" y="47852"/>
                </a:lnTo>
                <a:lnTo>
                  <a:pt x="56273" y="48742"/>
                </a:lnTo>
                <a:lnTo>
                  <a:pt x="74633" y="47374"/>
                </a:lnTo>
                <a:lnTo>
                  <a:pt x="90447" y="43648"/>
                </a:lnTo>
                <a:lnTo>
                  <a:pt x="102688" y="38011"/>
                </a:lnTo>
                <a:lnTo>
                  <a:pt x="110330" y="30914"/>
                </a:lnTo>
                <a:lnTo>
                  <a:pt x="112445" y="242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6843520" y="2542005"/>
            <a:ext cx="29705" cy="166217"/>
          </a:xfrm>
          <a:custGeom>
            <a:avLst/>
            <a:gdLst/>
            <a:ahLst/>
            <a:cxnLst/>
            <a:rect l="l" t="t" r="r" b="b"/>
            <a:pathLst>
              <a:path w="29705" h="166217">
                <a:moveTo>
                  <a:pt x="29705" y="166217"/>
                </a:moveTo>
                <a:lnTo>
                  <a:pt x="29705" y="0"/>
                </a:lnTo>
                <a:lnTo>
                  <a:pt x="22758" y="10007"/>
                </a:lnTo>
                <a:lnTo>
                  <a:pt x="11480" y="10007"/>
                </a:lnTo>
                <a:lnTo>
                  <a:pt x="0" y="0"/>
                </a:lnTo>
                <a:lnTo>
                  <a:pt x="0" y="158318"/>
                </a:lnTo>
                <a:lnTo>
                  <a:pt x="29705" y="1662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6843520" y="2542005"/>
            <a:ext cx="29705" cy="166217"/>
          </a:xfrm>
          <a:custGeom>
            <a:avLst/>
            <a:gdLst/>
            <a:ahLst/>
            <a:cxnLst/>
            <a:rect l="l" t="t" r="r" b="b"/>
            <a:pathLst>
              <a:path w="29705" h="166217">
                <a:moveTo>
                  <a:pt x="29705" y="166217"/>
                </a:moveTo>
                <a:lnTo>
                  <a:pt x="29705" y="0"/>
                </a:lnTo>
                <a:lnTo>
                  <a:pt x="22758" y="10007"/>
                </a:lnTo>
                <a:lnTo>
                  <a:pt x="17119" y="10007"/>
                </a:lnTo>
                <a:lnTo>
                  <a:pt x="11480" y="10007"/>
                </a:lnTo>
                <a:lnTo>
                  <a:pt x="0" y="0"/>
                </a:lnTo>
                <a:lnTo>
                  <a:pt x="0" y="158318"/>
                </a:lnTo>
                <a:lnTo>
                  <a:pt x="29705" y="1662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5512666" y="2475635"/>
            <a:ext cx="110329" cy="70848"/>
          </a:xfrm>
          <a:custGeom>
            <a:avLst/>
            <a:gdLst/>
            <a:ahLst/>
            <a:cxnLst/>
            <a:rect l="l" t="t" r="r" b="b"/>
            <a:pathLst>
              <a:path w="110329" h="70848">
                <a:moveTo>
                  <a:pt x="1279" y="43998"/>
                </a:moveTo>
                <a:lnTo>
                  <a:pt x="0" y="52016"/>
                </a:lnTo>
                <a:lnTo>
                  <a:pt x="906" y="55240"/>
                </a:lnTo>
                <a:lnTo>
                  <a:pt x="8043" y="70848"/>
                </a:lnTo>
                <a:lnTo>
                  <a:pt x="22902" y="64066"/>
                </a:lnTo>
                <a:lnTo>
                  <a:pt x="34106" y="62971"/>
                </a:lnTo>
                <a:lnTo>
                  <a:pt x="46514" y="60008"/>
                </a:lnTo>
                <a:lnTo>
                  <a:pt x="59631" y="55197"/>
                </a:lnTo>
                <a:lnTo>
                  <a:pt x="62170" y="54072"/>
                </a:lnTo>
                <a:lnTo>
                  <a:pt x="74717" y="47483"/>
                </a:lnTo>
                <a:lnTo>
                  <a:pt x="85465" y="40152"/>
                </a:lnTo>
                <a:lnTo>
                  <a:pt x="94086" y="32439"/>
                </a:lnTo>
                <a:lnTo>
                  <a:pt x="95483" y="30932"/>
                </a:lnTo>
                <a:lnTo>
                  <a:pt x="110329" y="24163"/>
                </a:lnTo>
                <a:lnTo>
                  <a:pt x="103204" y="8555"/>
                </a:lnTo>
                <a:lnTo>
                  <a:pt x="97744" y="2923"/>
                </a:lnTo>
                <a:lnTo>
                  <a:pt x="88378" y="77"/>
                </a:lnTo>
                <a:lnTo>
                  <a:pt x="75988" y="0"/>
                </a:lnTo>
                <a:lnTo>
                  <a:pt x="61455" y="2673"/>
                </a:lnTo>
                <a:lnTo>
                  <a:pt x="45661" y="8080"/>
                </a:lnTo>
                <a:lnTo>
                  <a:pt x="41939" y="9710"/>
                </a:lnTo>
                <a:lnTo>
                  <a:pt x="27482" y="17459"/>
                </a:lnTo>
                <a:lnTo>
                  <a:pt x="15540" y="26142"/>
                </a:lnTo>
                <a:lnTo>
                  <a:pt x="6632" y="35181"/>
                </a:lnTo>
                <a:lnTo>
                  <a:pt x="1279" y="439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5512666" y="2475635"/>
            <a:ext cx="110329" cy="70848"/>
          </a:xfrm>
          <a:custGeom>
            <a:avLst/>
            <a:gdLst/>
            <a:ahLst/>
            <a:cxnLst/>
            <a:rect l="l" t="t" r="r" b="b"/>
            <a:pathLst>
              <a:path w="110329" h="70848">
                <a:moveTo>
                  <a:pt x="22902" y="64066"/>
                </a:moveTo>
                <a:lnTo>
                  <a:pt x="34106" y="62971"/>
                </a:lnTo>
                <a:lnTo>
                  <a:pt x="46514" y="60008"/>
                </a:lnTo>
                <a:lnTo>
                  <a:pt x="59631" y="55197"/>
                </a:lnTo>
                <a:lnTo>
                  <a:pt x="62170" y="54072"/>
                </a:lnTo>
                <a:lnTo>
                  <a:pt x="74717" y="47483"/>
                </a:lnTo>
                <a:lnTo>
                  <a:pt x="85465" y="40152"/>
                </a:lnTo>
                <a:lnTo>
                  <a:pt x="94086" y="32439"/>
                </a:lnTo>
                <a:lnTo>
                  <a:pt x="95483" y="30932"/>
                </a:lnTo>
                <a:lnTo>
                  <a:pt x="110329" y="24163"/>
                </a:lnTo>
                <a:lnTo>
                  <a:pt x="103204" y="8555"/>
                </a:lnTo>
                <a:lnTo>
                  <a:pt x="97744" y="2923"/>
                </a:lnTo>
                <a:lnTo>
                  <a:pt x="88378" y="77"/>
                </a:lnTo>
                <a:lnTo>
                  <a:pt x="75988" y="0"/>
                </a:lnTo>
                <a:lnTo>
                  <a:pt x="61455" y="2673"/>
                </a:lnTo>
                <a:lnTo>
                  <a:pt x="45661" y="8080"/>
                </a:lnTo>
                <a:lnTo>
                  <a:pt x="41939" y="9710"/>
                </a:lnTo>
                <a:lnTo>
                  <a:pt x="27482" y="17459"/>
                </a:lnTo>
                <a:lnTo>
                  <a:pt x="15540" y="26142"/>
                </a:lnTo>
                <a:lnTo>
                  <a:pt x="6632" y="35181"/>
                </a:lnTo>
                <a:lnTo>
                  <a:pt x="1279" y="43998"/>
                </a:lnTo>
                <a:lnTo>
                  <a:pt x="0" y="52016"/>
                </a:lnTo>
                <a:lnTo>
                  <a:pt x="906" y="55240"/>
                </a:lnTo>
                <a:lnTo>
                  <a:pt x="8043" y="70848"/>
                </a:lnTo>
                <a:lnTo>
                  <a:pt x="22902" y="640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5519799" y="2491251"/>
            <a:ext cx="104100" cy="63780"/>
          </a:xfrm>
          <a:custGeom>
            <a:avLst/>
            <a:gdLst/>
            <a:ahLst/>
            <a:cxnLst/>
            <a:rect l="l" t="t" r="r" b="b"/>
            <a:pathLst>
              <a:path w="104100" h="63780">
                <a:moveTo>
                  <a:pt x="103191" y="8542"/>
                </a:moveTo>
                <a:lnTo>
                  <a:pt x="97735" y="2916"/>
                </a:lnTo>
                <a:lnTo>
                  <a:pt x="88369" y="74"/>
                </a:lnTo>
                <a:lnTo>
                  <a:pt x="75976" y="0"/>
                </a:lnTo>
                <a:lnTo>
                  <a:pt x="61439" y="2677"/>
                </a:lnTo>
                <a:lnTo>
                  <a:pt x="45641" y="8089"/>
                </a:lnTo>
                <a:lnTo>
                  <a:pt x="41939" y="9710"/>
                </a:lnTo>
                <a:lnTo>
                  <a:pt x="27480" y="17460"/>
                </a:lnTo>
                <a:lnTo>
                  <a:pt x="15537" y="26144"/>
                </a:lnTo>
                <a:lnTo>
                  <a:pt x="6629" y="35182"/>
                </a:lnTo>
                <a:lnTo>
                  <a:pt x="1276" y="43997"/>
                </a:lnTo>
                <a:lnTo>
                  <a:pt x="0" y="52010"/>
                </a:lnTo>
                <a:lnTo>
                  <a:pt x="905" y="55227"/>
                </a:lnTo>
                <a:lnTo>
                  <a:pt x="6358" y="60858"/>
                </a:lnTo>
                <a:lnTo>
                  <a:pt x="15720" y="63704"/>
                </a:lnTo>
                <a:lnTo>
                  <a:pt x="28109" y="63780"/>
                </a:lnTo>
                <a:lnTo>
                  <a:pt x="42643" y="61105"/>
                </a:lnTo>
                <a:lnTo>
                  <a:pt x="58440" y="55693"/>
                </a:lnTo>
                <a:lnTo>
                  <a:pt x="62170" y="54059"/>
                </a:lnTo>
                <a:lnTo>
                  <a:pt x="76627" y="46310"/>
                </a:lnTo>
                <a:lnTo>
                  <a:pt x="88569" y="37628"/>
                </a:lnTo>
                <a:lnTo>
                  <a:pt x="97475" y="28591"/>
                </a:lnTo>
                <a:lnTo>
                  <a:pt x="102825" y="19777"/>
                </a:lnTo>
                <a:lnTo>
                  <a:pt x="104100" y="11764"/>
                </a:lnTo>
                <a:lnTo>
                  <a:pt x="103191" y="85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5519799" y="2491251"/>
            <a:ext cx="104100" cy="63780"/>
          </a:xfrm>
          <a:custGeom>
            <a:avLst/>
            <a:gdLst/>
            <a:ahLst/>
            <a:cxnLst/>
            <a:rect l="l" t="t" r="r" b="b"/>
            <a:pathLst>
              <a:path w="104100" h="63780">
                <a:moveTo>
                  <a:pt x="103191" y="8542"/>
                </a:moveTo>
                <a:lnTo>
                  <a:pt x="97735" y="2916"/>
                </a:lnTo>
                <a:lnTo>
                  <a:pt x="88369" y="74"/>
                </a:lnTo>
                <a:lnTo>
                  <a:pt x="75976" y="0"/>
                </a:lnTo>
                <a:lnTo>
                  <a:pt x="61439" y="2677"/>
                </a:lnTo>
                <a:lnTo>
                  <a:pt x="45641" y="8089"/>
                </a:lnTo>
                <a:lnTo>
                  <a:pt x="41939" y="9710"/>
                </a:lnTo>
                <a:lnTo>
                  <a:pt x="27480" y="17460"/>
                </a:lnTo>
                <a:lnTo>
                  <a:pt x="15537" y="26144"/>
                </a:lnTo>
                <a:lnTo>
                  <a:pt x="6629" y="35182"/>
                </a:lnTo>
                <a:lnTo>
                  <a:pt x="1276" y="43997"/>
                </a:lnTo>
                <a:lnTo>
                  <a:pt x="0" y="52010"/>
                </a:lnTo>
                <a:lnTo>
                  <a:pt x="905" y="55227"/>
                </a:lnTo>
                <a:lnTo>
                  <a:pt x="6358" y="60858"/>
                </a:lnTo>
                <a:lnTo>
                  <a:pt x="15720" y="63704"/>
                </a:lnTo>
                <a:lnTo>
                  <a:pt x="28109" y="63780"/>
                </a:lnTo>
                <a:lnTo>
                  <a:pt x="42643" y="61105"/>
                </a:lnTo>
                <a:lnTo>
                  <a:pt x="58440" y="55693"/>
                </a:lnTo>
                <a:lnTo>
                  <a:pt x="62170" y="54059"/>
                </a:lnTo>
                <a:lnTo>
                  <a:pt x="76627" y="46310"/>
                </a:lnTo>
                <a:lnTo>
                  <a:pt x="88569" y="37628"/>
                </a:lnTo>
                <a:lnTo>
                  <a:pt x="97475" y="28591"/>
                </a:lnTo>
                <a:lnTo>
                  <a:pt x="102825" y="19777"/>
                </a:lnTo>
                <a:lnTo>
                  <a:pt x="104100" y="11764"/>
                </a:lnTo>
                <a:lnTo>
                  <a:pt x="103191" y="85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5738092" y="2896348"/>
            <a:ext cx="34340" cy="64604"/>
          </a:xfrm>
          <a:custGeom>
            <a:avLst/>
            <a:gdLst/>
            <a:ahLst/>
            <a:cxnLst/>
            <a:rect l="l" t="t" r="r" b="b"/>
            <a:pathLst>
              <a:path w="34340" h="64604">
                <a:moveTo>
                  <a:pt x="27025" y="12814"/>
                </a:moveTo>
                <a:lnTo>
                  <a:pt x="2070" y="0"/>
                </a:lnTo>
                <a:lnTo>
                  <a:pt x="0" y="25158"/>
                </a:lnTo>
                <a:lnTo>
                  <a:pt x="34340" y="64604"/>
                </a:lnTo>
                <a:lnTo>
                  <a:pt x="27025" y="128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5738092" y="2896348"/>
            <a:ext cx="34340" cy="64604"/>
          </a:xfrm>
          <a:custGeom>
            <a:avLst/>
            <a:gdLst/>
            <a:ahLst/>
            <a:cxnLst/>
            <a:rect l="l" t="t" r="r" b="b"/>
            <a:pathLst>
              <a:path w="34340" h="64604">
                <a:moveTo>
                  <a:pt x="27025" y="12814"/>
                </a:moveTo>
                <a:lnTo>
                  <a:pt x="34340" y="64604"/>
                </a:lnTo>
                <a:lnTo>
                  <a:pt x="0" y="25158"/>
                </a:lnTo>
                <a:lnTo>
                  <a:pt x="2070" y="0"/>
                </a:lnTo>
                <a:lnTo>
                  <a:pt x="27025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5581882" y="2541947"/>
            <a:ext cx="16141" cy="4089"/>
          </a:xfrm>
          <a:custGeom>
            <a:avLst/>
            <a:gdLst/>
            <a:ahLst/>
            <a:cxnLst/>
            <a:rect l="l" t="t" r="r" b="b"/>
            <a:pathLst>
              <a:path w="16141" h="4089">
                <a:moveTo>
                  <a:pt x="16141" y="2755"/>
                </a:moveTo>
                <a:lnTo>
                  <a:pt x="14884" y="0"/>
                </a:lnTo>
                <a:lnTo>
                  <a:pt x="7670" y="596"/>
                </a:lnTo>
                <a:lnTo>
                  <a:pt x="0" y="4089"/>
                </a:lnTo>
                <a:lnTo>
                  <a:pt x="16141" y="2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5581882" y="2541947"/>
            <a:ext cx="16141" cy="4089"/>
          </a:xfrm>
          <a:custGeom>
            <a:avLst/>
            <a:gdLst/>
            <a:ahLst/>
            <a:cxnLst/>
            <a:rect l="l" t="t" r="r" b="b"/>
            <a:pathLst>
              <a:path w="16141" h="4089">
                <a:moveTo>
                  <a:pt x="16141" y="2755"/>
                </a:moveTo>
                <a:lnTo>
                  <a:pt x="14884" y="0"/>
                </a:lnTo>
                <a:lnTo>
                  <a:pt x="7670" y="596"/>
                </a:lnTo>
                <a:lnTo>
                  <a:pt x="0" y="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5586963" y="2553062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9" h="4089">
                <a:moveTo>
                  <a:pt x="16129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  <a:lnTo>
                  <a:pt x="16129" y="2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5586963" y="2553062"/>
            <a:ext cx="16129" cy="4089"/>
          </a:xfrm>
          <a:custGeom>
            <a:avLst/>
            <a:gdLst/>
            <a:ahLst/>
            <a:cxnLst/>
            <a:rect l="l" t="t" r="r" b="b"/>
            <a:pathLst>
              <a:path w="16129" h="4089">
                <a:moveTo>
                  <a:pt x="16129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5592034" y="2564170"/>
            <a:ext cx="16141" cy="4089"/>
          </a:xfrm>
          <a:custGeom>
            <a:avLst/>
            <a:gdLst/>
            <a:ahLst/>
            <a:cxnLst/>
            <a:rect l="l" t="t" r="r" b="b"/>
            <a:pathLst>
              <a:path w="16141" h="4089">
                <a:moveTo>
                  <a:pt x="16141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  <a:lnTo>
                  <a:pt x="16141" y="2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5592034" y="2564170"/>
            <a:ext cx="16141" cy="4089"/>
          </a:xfrm>
          <a:custGeom>
            <a:avLst/>
            <a:gdLst/>
            <a:ahLst/>
            <a:cxnLst/>
            <a:rect l="l" t="t" r="r" b="b"/>
            <a:pathLst>
              <a:path w="16141" h="4089">
                <a:moveTo>
                  <a:pt x="16141" y="2755"/>
                </a:moveTo>
                <a:lnTo>
                  <a:pt x="14871" y="0"/>
                </a:lnTo>
                <a:lnTo>
                  <a:pt x="7658" y="596"/>
                </a:lnTo>
                <a:lnTo>
                  <a:pt x="0" y="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5554566" y="2516660"/>
            <a:ext cx="210555" cy="404840"/>
          </a:xfrm>
          <a:custGeom>
            <a:avLst/>
            <a:gdLst/>
            <a:ahLst/>
            <a:cxnLst/>
            <a:rect l="l" t="t" r="r" b="b"/>
            <a:pathLst>
              <a:path w="210555" h="404840">
                <a:moveTo>
                  <a:pt x="177497" y="320385"/>
                </a:moveTo>
                <a:lnTo>
                  <a:pt x="148312" y="328005"/>
                </a:lnTo>
                <a:lnTo>
                  <a:pt x="183529" y="404840"/>
                </a:lnTo>
                <a:lnTo>
                  <a:pt x="185701" y="392851"/>
                </a:lnTo>
                <a:lnTo>
                  <a:pt x="190819" y="390514"/>
                </a:lnTo>
                <a:lnTo>
                  <a:pt x="195950" y="388177"/>
                </a:lnTo>
                <a:lnTo>
                  <a:pt x="210555" y="392508"/>
                </a:lnTo>
                <a:lnTo>
                  <a:pt x="177497" y="320385"/>
                </a:lnTo>
                <a:close/>
              </a:path>
              <a:path w="210555" h="404840">
                <a:moveTo>
                  <a:pt x="3722" y="12275"/>
                </a:moveTo>
                <a:lnTo>
                  <a:pt x="0" y="20716"/>
                </a:lnTo>
                <a:lnTo>
                  <a:pt x="1373" y="23903"/>
                </a:lnTo>
                <a:lnTo>
                  <a:pt x="4802" y="25008"/>
                </a:lnTo>
                <a:lnTo>
                  <a:pt x="9323" y="24817"/>
                </a:lnTo>
                <a:lnTo>
                  <a:pt x="67019" y="150662"/>
                </a:lnTo>
                <a:lnTo>
                  <a:pt x="96598" y="143918"/>
                </a:lnTo>
                <a:lnTo>
                  <a:pt x="36361" y="12473"/>
                </a:lnTo>
                <a:lnTo>
                  <a:pt x="39448" y="9171"/>
                </a:lnTo>
                <a:lnTo>
                  <a:pt x="40870" y="5882"/>
                </a:lnTo>
                <a:lnTo>
                  <a:pt x="39752" y="3405"/>
                </a:lnTo>
                <a:lnTo>
                  <a:pt x="31331" y="0"/>
                </a:lnTo>
                <a:lnTo>
                  <a:pt x="16417" y="3728"/>
                </a:lnTo>
                <a:lnTo>
                  <a:pt x="16092" y="3875"/>
                </a:lnTo>
                <a:lnTo>
                  <a:pt x="3722" y="1227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5702878" y="2837046"/>
            <a:ext cx="62242" cy="84455"/>
          </a:xfrm>
          <a:custGeom>
            <a:avLst/>
            <a:gdLst/>
            <a:ahLst/>
            <a:cxnLst/>
            <a:rect l="l" t="t" r="r" b="b"/>
            <a:pathLst>
              <a:path w="62242" h="84455">
                <a:moveTo>
                  <a:pt x="29184" y="0"/>
                </a:moveTo>
                <a:lnTo>
                  <a:pt x="0" y="7620"/>
                </a:lnTo>
                <a:lnTo>
                  <a:pt x="35217" y="84455"/>
                </a:lnTo>
                <a:lnTo>
                  <a:pt x="37388" y="72466"/>
                </a:lnTo>
                <a:lnTo>
                  <a:pt x="42506" y="70129"/>
                </a:lnTo>
                <a:lnTo>
                  <a:pt x="47637" y="67792"/>
                </a:lnTo>
                <a:lnTo>
                  <a:pt x="62242" y="72123"/>
                </a:lnTo>
                <a:lnTo>
                  <a:pt x="2918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5554565" y="2516660"/>
            <a:ext cx="96598" cy="150662"/>
          </a:xfrm>
          <a:custGeom>
            <a:avLst/>
            <a:gdLst/>
            <a:ahLst/>
            <a:cxnLst/>
            <a:rect l="l" t="t" r="r" b="b"/>
            <a:pathLst>
              <a:path w="96598" h="150662">
                <a:moveTo>
                  <a:pt x="39752" y="3405"/>
                </a:moveTo>
                <a:lnTo>
                  <a:pt x="31331" y="0"/>
                </a:lnTo>
                <a:lnTo>
                  <a:pt x="16417" y="3728"/>
                </a:lnTo>
                <a:lnTo>
                  <a:pt x="3722" y="12275"/>
                </a:lnTo>
                <a:lnTo>
                  <a:pt x="0" y="20716"/>
                </a:lnTo>
                <a:lnTo>
                  <a:pt x="255" y="21452"/>
                </a:lnTo>
                <a:lnTo>
                  <a:pt x="1373" y="23903"/>
                </a:lnTo>
                <a:lnTo>
                  <a:pt x="4802" y="25008"/>
                </a:lnTo>
                <a:lnTo>
                  <a:pt x="9323" y="24817"/>
                </a:lnTo>
                <a:lnTo>
                  <a:pt x="67019" y="150662"/>
                </a:lnTo>
                <a:lnTo>
                  <a:pt x="96598" y="143918"/>
                </a:lnTo>
                <a:lnTo>
                  <a:pt x="36361" y="12473"/>
                </a:lnTo>
                <a:lnTo>
                  <a:pt x="39448" y="9171"/>
                </a:lnTo>
                <a:lnTo>
                  <a:pt x="40870" y="5882"/>
                </a:lnTo>
                <a:lnTo>
                  <a:pt x="39752" y="34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6136241" y="1949045"/>
            <a:ext cx="1014149" cy="234851"/>
          </a:xfrm>
          <a:custGeom>
            <a:avLst/>
            <a:gdLst/>
            <a:ahLst/>
            <a:cxnLst/>
            <a:rect l="l" t="t" r="r" b="b"/>
            <a:pathLst>
              <a:path w="1014149" h="234851">
                <a:moveTo>
                  <a:pt x="815623" y="234547"/>
                </a:moveTo>
                <a:lnTo>
                  <a:pt x="853748" y="232067"/>
                </a:lnTo>
                <a:lnTo>
                  <a:pt x="891340" y="226641"/>
                </a:lnTo>
                <a:lnTo>
                  <a:pt x="928482" y="217506"/>
                </a:lnTo>
                <a:lnTo>
                  <a:pt x="940625" y="213554"/>
                </a:lnTo>
                <a:lnTo>
                  <a:pt x="940625" y="48400"/>
                </a:lnTo>
                <a:lnTo>
                  <a:pt x="10670" y="0"/>
                </a:lnTo>
                <a:lnTo>
                  <a:pt x="5594" y="11404"/>
                </a:lnTo>
                <a:lnTo>
                  <a:pt x="2255" y="22648"/>
                </a:lnTo>
                <a:lnTo>
                  <a:pt x="456" y="33920"/>
                </a:lnTo>
                <a:lnTo>
                  <a:pt x="0" y="45411"/>
                </a:lnTo>
                <a:lnTo>
                  <a:pt x="689" y="57308"/>
                </a:lnTo>
                <a:lnTo>
                  <a:pt x="7685" y="97447"/>
                </a:lnTo>
                <a:lnTo>
                  <a:pt x="28893" y="130994"/>
                </a:lnTo>
                <a:lnTo>
                  <a:pt x="58434" y="149250"/>
                </a:lnTo>
                <a:lnTo>
                  <a:pt x="95263" y="157511"/>
                </a:lnTo>
                <a:lnTo>
                  <a:pt x="133558" y="165122"/>
                </a:lnTo>
                <a:lnTo>
                  <a:pt x="170032" y="171405"/>
                </a:lnTo>
                <a:lnTo>
                  <a:pt x="205645" y="175811"/>
                </a:lnTo>
                <a:lnTo>
                  <a:pt x="240357" y="178178"/>
                </a:lnTo>
                <a:lnTo>
                  <a:pt x="276121" y="178450"/>
                </a:lnTo>
                <a:lnTo>
                  <a:pt x="309318" y="164756"/>
                </a:lnTo>
                <a:lnTo>
                  <a:pt x="319852" y="159022"/>
                </a:lnTo>
                <a:lnTo>
                  <a:pt x="330893" y="153998"/>
                </a:lnTo>
                <a:lnTo>
                  <a:pt x="342902" y="150460"/>
                </a:lnTo>
                <a:lnTo>
                  <a:pt x="356344" y="149184"/>
                </a:lnTo>
                <a:lnTo>
                  <a:pt x="360809" y="149364"/>
                </a:lnTo>
                <a:lnTo>
                  <a:pt x="374348" y="152087"/>
                </a:lnTo>
                <a:lnTo>
                  <a:pt x="385042" y="157462"/>
                </a:lnTo>
                <a:lnTo>
                  <a:pt x="394331" y="164658"/>
                </a:lnTo>
                <a:lnTo>
                  <a:pt x="403653" y="172839"/>
                </a:lnTo>
                <a:lnTo>
                  <a:pt x="414448" y="181172"/>
                </a:lnTo>
                <a:lnTo>
                  <a:pt x="420676" y="185039"/>
                </a:lnTo>
                <a:lnTo>
                  <a:pt x="430812" y="189624"/>
                </a:lnTo>
                <a:lnTo>
                  <a:pt x="442816" y="193306"/>
                </a:lnTo>
                <a:lnTo>
                  <a:pt x="456092" y="196268"/>
                </a:lnTo>
                <a:lnTo>
                  <a:pt x="470043" y="198693"/>
                </a:lnTo>
                <a:lnTo>
                  <a:pt x="484073" y="200763"/>
                </a:lnTo>
                <a:lnTo>
                  <a:pt x="497584" y="202661"/>
                </a:lnTo>
                <a:lnTo>
                  <a:pt x="509979" y="204570"/>
                </a:lnTo>
                <a:lnTo>
                  <a:pt x="520662" y="206674"/>
                </a:lnTo>
                <a:lnTo>
                  <a:pt x="522797" y="207200"/>
                </a:lnTo>
                <a:lnTo>
                  <a:pt x="533758" y="209783"/>
                </a:lnTo>
                <a:lnTo>
                  <a:pt x="546281" y="212319"/>
                </a:lnTo>
                <a:lnTo>
                  <a:pt x="559756" y="214736"/>
                </a:lnTo>
                <a:lnTo>
                  <a:pt x="573575" y="216962"/>
                </a:lnTo>
                <a:lnTo>
                  <a:pt x="587128" y="218922"/>
                </a:lnTo>
                <a:lnTo>
                  <a:pt x="599805" y="220545"/>
                </a:lnTo>
                <a:lnTo>
                  <a:pt x="610997" y="221757"/>
                </a:lnTo>
                <a:lnTo>
                  <a:pt x="612878" y="221932"/>
                </a:lnTo>
                <a:lnTo>
                  <a:pt x="625443" y="223282"/>
                </a:lnTo>
                <a:lnTo>
                  <a:pt x="637978" y="224952"/>
                </a:lnTo>
                <a:lnTo>
                  <a:pt x="650514" y="226770"/>
                </a:lnTo>
                <a:lnTo>
                  <a:pt x="663079" y="228565"/>
                </a:lnTo>
                <a:lnTo>
                  <a:pt x="675702" y="230166"/>
                </a:lnTo>
                <a:lnTo>
                  <a:pt x="688412" y="231402"/>
                </a:lnTo>
                <a:lnTo>
                  <a:pt x="697232" y="231952"/>
                </a:lnTo>
                <a:lnTo>
                  <a:pt x="710729" y="232569"/>
                </a:lnTo>
                <a:lnTo>
                  <a:pt x="724133" y="233170"/>
                </a:lnTo>
                <a:lnTo>
                  <a:pt x="737448" y="233726"/>
                </a:lnTo>
                <a:lnTo>
                  <a:pt x="750676" y="234209"/>
                </a:lnTo>
                <a:lnTo>
                  <a:pt x="763820" y="234592"/>
                </a:lnTo>
                <a:lnTo>
                  <a:pt x="776884" y="234845"/>
                </a:lnTo>
                <a:lnTo>
                  <a:pt x="802783" y="234851"/>
                </a:lnTo>
                <a:lnTo>
                  <a:pt x="815623" y="2345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6136241" y="1949045"/>
            <a:ext cx="1014149" cy="234941"/>
          </a:xfrm>
          <a:custGeom>
            <a:avLst/>
            <a:gdLst/>
            <a:ahLst/>
            <a:cxnLst/>
            <a:rect l="l" t="t" r="r" b="b"/>
            <a:pathLst>
              <a:path w="1014149" h="234941">
                <a:moveTo>
                  <a:pt x="802783" y="234851"/>
                </a:moveTo>
                <a:lnTo>
                  <a:pt x="815623" y="234547"/>
                </a:lnTo>
                <a:lnTo>
                  <a:pt x="828396" y="234000"/>
                </a:lnTo>
                <a:lnTo>
                  <a:pt x="841103" y="233183"/>
                </a:lnTo>
                <a:lnTo>
                  <a:pt x="853748" y="232067"/>
                </a:lnTo>
                <a:lnTo>
                  <a:pt x="866333" y="230623"/>
                </a:lnTo>
                <a:lnTo>
                  <a:pt x="878863" y="228824"/>
                </a:lnTo>
                <a:lnTo>
                  <a:pt x="891340" y="226641"/>
                </a:lnTo>
                <a:lnTo>
                  <a:pt x="903767" y="224046"/>
                </a:lnTo>
                <a:lnTo>
                  <a:pt x="916146" y="221010"/>
                </a:lnTo>
                <a:lnTo>
                  <a:pt x="928482" y="217506"/>
                </a:lnTo>
                <a:lnTo>
                  <a:pt x="940625" y="213554"/>
                </a:lnTo>
              </a:path>
              <a:path w="1014149" h="234941">
                <a:moveTo>
                  <a:pt x="10670" y="0"/>
                </a:moveTo>
                <a:lnTo>
                  <a:pt x="5594" y="11404"/>
                </a:lnTo>
                <a:lnTo>
                  <a:pt x="2255" y="22648"/>
                </a:lnTo>
                <a:lnTo>
                  <a:pt x="456" y="33920"/>
                </a:lnTo>
                <a:lnTo>
                  <a:pt x="0" y="45411"/>
                </a:lnTo>
                <a:lnTo>
                  <a:pt x="689" y="57308"/>
                </a:lnTo>
                <a:lnTo>
                  <a:pt x="2326" y="69802"/>
                </a:lnTo>
                <a:lnTo>
                  <a:pt x="4716" y="83080"/>
                </a:lnTo>
                <a:lnTo>
                  <a:pt x="7685" y="97447"/>
                </a:lnTo>
                <a:lnTo>
                  <a:pt x="11945" y="108906"/>
                </a:lnTo>
                <a:lnTo>
                  <a:pt x="19326" y="120360"/>
                </a:lnTo>
                <a:lnTo>
                  <a:pt x="28893" y="130994"/>
                </a:lnTo>
                <a:lnTo>
                  <a:pt x="39711" y="139991"/>
                </a:lnTo>
                <a:lnTo>
                  <a:pt x="50846" y="146537"/>
                </a:lnTo>
                <a:lnTo>
                  <a:pt x="58434" y="149250"/>
                </a:lnTo>
                <a:lnTo>
                  <a:pt x="69933" y="151967"/>
                </a:lnTo>
                <a:lnTo>
                  <a:pt x="82332" y="154743"/>
                </a:lnTo>
                <a:lnTo>
                  <a:pt x="95263" y="157511"/>
                </a:lnTo>
                <a:lnTo>
                  <a:pt x="108357" y="160207"/>
                </a:lnTo>
                <a:lnTo>
                  <a:pt x="121245" y="162766"/>
                </a:lnTo>
                <a:lnTo>
                  <a:pt x="133558" y="165122"/>
                </a:lnTo>
              </a:path>
              <a:path w="1014149" h="234941">
                <a:moveTo>
                  <a:pt x="140845" y="166471"/>
                </a:moveTo>
                <a:lnTo>
                  <a:pt x="156230" y="169181"/>
                </a:lnTo>
                <a:lnTo>
                  <a:pt x="170032" y="171405"/>
                </a:lnTo>
                <a:lnTo>
                  <a:pt x="182621" y="173209"/>
                </a:lnTo>
                <a:lnTo>
                  <a:pt x="194368" y="174655"/>
                </a:lnTo>
                <a:lnTo>
                  <a:pt x="205645" y="175811"/>
                </a:lnTo>
                <a:lnTo>
                  <a:pt x="216821" y="176740"/>
                </a:lnTo>
                <a:lnTo>
                  <a:pt x="228268" y="177507"/>
                </a:lnTo>
                <a:lnTo>
                  <a:pt x="240357" y="178178"/>
                </a:lnTo>
              </a:path>
              <a:path w="1014149" h="234941">
                <a:moveTo>
                  <a:pt x="262981" y="179260"/>
                </a:moveTo>
                <a:lnTo>
                  <a:pt x="276121" y="178450"/>
                </a:lnTo>
                <a:lnTo>
                  <a:pt x="287916" y="175246"/>
                </a:lnTo>
                <a:lnTo>
                  <a:pt x="298827" y="170422"/>
                </a:lnTo>
                <a:lnTo>
                  <a:pt x="309318" y="164756"/>
                </a:lnTo>
                <a:lnTo>
                  <a:pt x="319852" y="159022"/>
                </a:lnTo>
                <a:lnTo>
                  <a:pt x="330893" y="153998"/>
                </a:lnTo>
                <a:lnTo>
                  <a:pt x="342902" y="150460"/>
                </a:lnTo>
                <a:lnTo>
                  <a:pt x="356344" y="149184"/>
                </a:lnTo>
                <a:lnTo>
                  <a:pt x="360809" y="149364"/>
                </a:lnTo>
                <a:lnTo>
                  <a:pt x="374348" y="152087"/>
                </a:lnTo>
                <a:lnTo>
                  <a:pt x="385042" y="157462"/>
                </a:lnTo>
                <a:lnTo>
                  <a:pt x="394331" y="164658"/>
                </a:lnTo>
                <a:lnTo>
                  <a:pt x="403653" y="172839"/>
                </a:lnTo>
                <a:lnTo>
                  <a:pt x="414448" y="181172"/>
                </a:lnTo>
                <a:lnTo>
                  <a:pt x="420676" y="185039"/>
                </a:lnTo>
                <a:lnTo>
                  <a:pt x="430812" y="189624"/>
                </a:lnTo>
                <a:lnTo>
                  <a:pt x="442816" y="193306"/>
                </a:lnTo>
                <a:lnTo>
                  <a:pt x="456092" y="196268"/>
                </a:lnTo>
                <a:lnTo>
                  <a:pt x="470043" y="198693"/>
                </a:lnTo>
                <a:lnTo>
                  <a:pt x="484073" y="200763"/>
                </a:lnTo>
                <a:lnTo>
                  <a:pt x="497584" y="202661"/>
                </a:lnTo>
                <a:lnTo>
                  <a:pt x="509979" y="204570"/>
                </a:lnTo>
              </a:path>
              <a:path w="1014149" h="234941">
                <a:moveTo>
                  <a:pt x="520662" y="206674"/>
                </a:moveTo>
                <a:lnTo>
                  <a:pt x="533758" y="209783"/>
                </a:lnTo>
                <a:lnTo>
                  <a:pt x="546281" y="212319"/>
                </a:lnTo>
                <a:lnTo>
                  <a:pt x="559756" y="214736"/>
                </a:lnTo>
                <a:lnTo>
                  <a:pt x="573575" y="216962"/>
                </a:lnTo>
                <a:lnTo>
                  <a:pt x="587128" y="218922"/>
                </a:lnTo>
                <a:lnTo>
                  <a:pt x="599805" y="220545"/>
                </a:lnTo>
                <a:lnTo>
                  <a:pt x="610997" y="221757"/>
                </a:lnTo>
                <a:lnTo>
                  <a:pt x="612878" y="221932"/>
                </a:lnTo>
                <a:lnTo>
                  <a:pt x="625443" y="223282"/>
                </a:lnTo>
              </a:path>
              <a:path w="1014149" h="234941">
                <a:moveTo>
                  <a:pt x="637978" y="224952"/>
                </a:moveTo>
                <a:lnTo>
                  <a:pt x="650514" y="226770"/>
                </a:lnTo>
              </a:path>
              <a:path w="1014149" h="234941">
                <a:moveTo>
                  <a:pt x="663079" y="228565"/>
                </a:moveTo>
                <a:lnTo>
                  <a:pt x="675702" y="230166"/>
                </a:lnTo>
                <a:lnTo>
                  <a:pt x="688412" y="231402"/>
                </a:lnTo>
                <a:lnTo>
                  <a:pt x="697232" y="231952"/>
                </a:lnTo>
              </a:path>
              <a:path w="1014149" h="234941">
                <a:moveTo>
                  <a:pt x="710729" y="232569"/>
                </a:moveTo>
                <a:lnTo>
                  <a:pt x="724133" y="233170"/>
                </a:lnTo>
                <a:lnTo>
                  <a:pt x="737448" y="233726"/>
                </a:lnTo>
                <a:lnTo>
                  <a:pt x="750676" y="234209"/>
                </a:lnTo>
                <a:lnTo>
                  <a:pt x="763820" y="234592"/>
                </a:lnTo>
                <a:lnTo>
                  <a:pt x="776884" y="234845"/>
                </a:lnTo>
                <a:lnTo>
                  <a:pt x="789871" y="234941"/>
                </a:lnTo>
                <a:lnTo>
                  <a:pt x="802783" y="2348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6145935" y="1853712"/>
            <a:ext cx="995690" cy="255340"/>
          </a:xfrm>
          <a:custGeom>
            <a:avLst/>
            <a:gdLst/>
            <a:ahLst/>
            <a:cxnLst/>
            <a:rect l="l" t="t" r="r" b="b"/>
            <a:pathLst>
              <a:path w="995690" h="255340">
                <a:moveTo>
                  <a:pt x="816663" y="255295"/>
                </a:moveTo>
                <a:lnTo>
                  <a:pt x="829337" y="254722"/>
                </a:lnTo>
                <a:lnTo>
                  <a:pt x="842185" y="253319"/>
                </a:lnTo>
                <a:lnTo>
                  <a:pt x="855125" y="251195"/>
                </a:lnTo>
                <a:lnTo>
                  <a:pt x="868075" y="248460"/>
                </a:lnTo>
                <a:lnTo>
                  <a:pt x="880954" y="245224"/>
                </a:lnTo>
                <a:lnTo>
                  <a:pt x="893682" y="241596"/>
                </a:lnTo>
                <a:lnTo>
                  <a:pt x="906177" y="237687"/>
                </a:lnTo>
                <a:lnTo>
                  <a:pt x="918358" y="233606"/>
                </a:lnTo>
                <a:lnTo>
                  <a:pt x="930143" y="229462"/>
                </a:lnTo>
                <a:lnTo>
                  <a:pt x="930930" y="229178"/>
                </a:lnTo>
                <a:lnTo>
                  <a:pt x="930930" y="143809"/>
                </a:lnTo>
                <a:lnTo>
                  <a:pt x="823419" y="229082"/>
                </a:lnTo>
                <a:lnTo>
                  <a:pt x="16372" y="0"/>
                </a:lnTo>
                <a:lnTo>
                  <a:pt x="9510" y="16147"/>
                </a:lnTo>
                <a:lnTo>
                  <a:pt x="4779" y="32286"/>
                </a:lnTo>
                <a:lnTo>
                  <a:pt x="1841" y="48015"/>
                </a:lnTo>
                <a:lnTo>
                  <a:pt x="360" y="62934"/>
                </a:lnTo>
                <a:lnTo>
                  <a:pt x="0" y="76641"/>
                </a:lnTo>
                <a:lnTo>
                  <a:pt x="421" y="88735"/>
                </a:lnTo>
                <a:lnTo>
                  <a:pt x="1289" y="98816"/>
                </a:lnTo>
                <a:lnTo>
                  <a:pt x="2265" y="106483"/>
                </a:lnTo>
                <a:lnTo>
                  <a:pt x="3013" y="111335"/>
                </a:lnTo>
                <a:lnTo>
                  <a:pt x="3139" y="112153"/>
                </a:lnTo>
                <a:lnTo>
                  <a:pt x="7848" y="123512"/>
                </a:lnTo>
                <a:lnTo>
                  <a:pt x="16687" y="135485"/>
                </a:lnTo>
                <a:lnTo>
                  <a:pt x="25953" y="143858"/>
                </a:lnTo>
                <a:lnTo>
                  <a:pt x="38826" y="149415"/>
                </a:lnTo>
                <a:lnTo>
                  <a:pt x="50646" y="153436"/>
                </a:lnTo>
                <a:lnTo>
                  <a:pt x="62940" y="156903"/>
                </a:lnTo>
                <a:lnTo>
                  <a:pt x="75577" y="159892"/>
                </a:lnTo>
                <a:lnTo>
                  <a:pt x="88426" y="162475"/>
                </a:lnTo>
                <a:lnTo>
                  <a:pt x="101354" y="164729"/>
                </a:lnTo>
                <a:lnTo>
                  <a:pt x="114231" y="166726"/>
                </a:lnTo>
                <a:lnTo>
                  <a:pt x="126925" y="168542"/>
                </a:lnTo>
                <a:lnTo>
                  <a:pt x="139305" y="170251"/>
                </a:lnTo>
                <a:lnTo>
                  <a:pt x="145010" y="171043"/>
                </a:lnTo>
                <a:lnTo>
                  <a:pt x="157612" y="172653"/>
                </a:lnTo>
                <a:lnTo>
                  <a:pt x="170225" y="173989"/>
                </a:lnTo>
                <a:lnTo>
                  <a:pt x="182851" y="175103"/>
                </a:lnTo>
                <a:lnTo>
                  <a:pt x="195489" y="176044"/>
                </a:lnTo>
                <a:lnTo>
                  <a:pt x="208141" y="176864"/>
                </a:lnTo>
                <a:lnTo>
                  <a:pt x="220806" y="177614"/>
                </a:lnTo>
                <a:lnTo>
                  <a:pt x="233485" y="178345"/>
                </a:lnTo>
                <a:lnTo>
                  <a:pt x="246178" y="179107"/>
                </a:lnTo>
                <a:lnTo>
                  <a:pt x="258885" y="179953"/>
                </a:lnTo>
                <a:lnTo>
                  <a:pt x="271608" y="180932"/>
                </a:lnTo>
                <a:lnTo>
                  <a:pt x="274347" y="181165"/>
                </a:lnTo>
                <a:lnTo>
                  <a:pt x="286356" y="182025"/>
                </a:lnTo>
                <a:lnTo>
                  <a:pt x="298936" y="182689"/>
                </a:lnTo>
                <a:lnTo>
                  <a:pt x="311894" y="183303"/>
                </a:lnTo>
                <a:lnTo>
                  <a:pt x="325041" y="184017"/>
                </a:lnTo>
                <a:lnTo>
                  <a:pt x="338186" y="184978"/>
                </a:lnTo>
                <a:lnTo>
                  <a:pt x="351137" y="186332"/>
                </a:lnTo>
                <a:lnTo>
                  <a:pt x="363704" y="188229"/>
                </a:lnTo>
                <a:lnTo>
                  <a:pt x="375695" y="190816"/>
                </a:lnTo>
                <a:lnTo>
                  <a:pt x="381510" y="192443"/>
                </a:lnTo>
                <a:lnTo>
                  <a:pt x="395286" y="196515"/>
                </a:lnTo>
                <a:lnTo>
                  <a:pt x="409217" y="200386"/>
                </a:lnTo>
                <a:lnTo>
                  <a:pt x="423288" y="204069"/>
                </a:lnTo>
                <a:lnTo>
                  <a:pt x="437488" y="207573"/>
                </a:lnTo>
                <a:lnTo>
                  <a:pt x="451802" y="210909"/>
                </a:lnTo>
                <a:lnTo>
                  <a:pt x="466218" y="214089"/>
                </a:lnTo>
                <a:lnTo>
                  <a:pt x="480724" y="217123"/>
                </a:lnTo>
                <a:lnTo>
                  <a:pt x="495305" y="220022"/>
                </a:lnTo>
                <a:lnTo>
                  <a:pt x="509949" y="222796"/>
                </a:lnTo>
                <a:lnTo>
                  <a:pt x="524643" y="225458"/>
                </a:lnTo>
                <a:lnTo>
                  <a:pt x="539374" y="228017"/>
                </a:lnTo>
                <a:lnTo>
                  <a:pt x="554129" y="230484"/>
                </a:lnTo>
                <a:lnTo>
                  <a:pt x="568895" y="232871"/>
                </a:lnTo>
                <a:lnTo>
                  <a:pt x="583658" y="235188"/>
                </a:lnTo>
                <a:lnTo>
                  <a:pt x="598406" y="237446"/>
                </a:lnTo>
                <a:lnTo>
                  <a:pt x="613126" y="239657"/>
                </a:lnTo>
                <a:lnTo>
                  <a:pt x="627805" y="241829"/>
                </a:lnTo>
                <a:lnTo>
                  <a:pt x="642430" y="243976"/>
                </a:lnTo>
                <a:lnTo>
                  <a:pt x="656987" y="246107"/>
                </a:lnTo>
                <a:lnTo>
                  <a:pt x="671463" y="248234"/>
                </a:lnTo>
                <a:lnTo>
                  <a:pt x="684233" y="249973"/>
                </a:lnTo>
                <a:lnTo>
                  <a:pt x="696933" y="251420"/>
                </a:lnTo>
                <a:lnTo>
                  <a:pt x="709579" y="252599"/>
                </a:lnTo>
                <a:lnTo>
                  <a:pt x="722188" y="253535"/>
                </a:lnTo>
                <a:lnTo>
                  <a:pt x="734778" y="254253"/>
                </a:lnTo>
                <a:lnTo>
                  <a:pt x="747366" y="254776"/>
                </a:lnTo>
                <a:lnTo>
                  <a:pt x="759968" y="255131"/>
                </a:lnTo>
                <a:lnTo>
                  <a:pt x="772600" y="255340"/>
                </a:lnTo>
                <a:lnTo>
                  <a:pt x="816663" y="255295"/>
                </a:lnTo>
                <a:close/>
              </a:path>
            </a:pathLst>
          </a:custGeom>
          <a:solidFill>
            <a:srgbClr val="002E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6145935" y="1853712"/>
            <a:ext cx="995690" cy="255430"/>
          </a:xfrm>
          <a:custGeom>
            <a:avLst/>
            <a:gdLst/>
            <a:ahLst/>
            <a:cxnLst/>
            <a:rect l="l" t="t" r="r" b="b"/>
            <a:pathLst>
              <a:path w="995690" h="255430">
                <a:moveTo>
                  <a:pt x="16372" y="0"/>
                </a:moveTo>
                <a:lnTo>
                  <a:pt x="9510" y="16147"/>
                </a:lnTo>
                <a:lnTo>
                  <a:pt x="4779" y="32286"/>
                </a:lnTo>
                <a:lnTo>
                  <a:pt x="1841" y="48015"/>
                </a:lnTo>
                <a:lnTo>
                  <a:pt x="360" y="62934"/>
                </a:lnTo>
                <a:lnTo>
                  <a:pt x="0" y="76641"/>
                </a:lnTo>
                <a:lnTo>
                  <a:pt x="421" y="88735"/>
                </a:lnTo>
                <a:lnTo>
                  <a:pt x="1289" y="98816"/>
                </a:lnTo>
                <a:lnTo>
                  <a:pt x="2265" y="106483"/>
                </a:lnTo>
                <a:lnTo>
                  <a:pt x="3013" y="111335"/>
                </a:lnTo>
                <a:lnTo>
                  <a:pt x="3139" y="112153"/>
                </a:lnTo>
                <a:lnTo>
                  <a:pt x="7848" y="123512"/>
                </a:lnTo>
                <a:lnTo>
                  <a:pt x="16687" y="135485"/>
                </a:lnTo>
                <a:lnTo>
                  <a:pt x="25953" y="143858"/>
                </a:lnTo>
                <a:lnTo>
                  <a:pt x="38826" y="149415"/>
                </a:lnTo>
                <a:lnTo>
                  <a:pt x="50646" y="153436"/>
                </a:lnTo>
                <a:lnTo>
                  <a:pt x="62940" y="156903"/>
                </a:lnTo>
                <a:lnTo>
                  <a:pt x="75577" y="159892"/>
                </a:lnTo>
                <a:lnTo>
                  <a:pt x="88426" y="162475"/>
                </a:lnTo>
                <a:lnTo>
                  <a:pt x="101354" y="164729"/>
                </a:lnTo>
                <a:lnTo>
                  <a:pt x="114231" y="166726"/>
                </a:lnTo>
                <a:lnTo>
                  <a:pt x="126925" y="168542"/>
                </a:lnTo>
                <a:lnTo>
                  <a:pt x="139305" y="170251"/>
                </a:lnTo>
              </a:path>
              <a:path w="995690" h="255430">
                <a:moveTo>
                  <a:pt x="634757" y="242850"/>
                </a:moveTo>
                <a:lnTo>
                  <a:pt x="642430" y="243976"/>
                </a:lnTo>
              </a:path>
              <a:path w="995690" h="255430">
                <a:moveTo>
                  <a:pt x="568895" y="232871"/>
                </a:moveTo>
                <a:lnTo>
                  <a:pt x="554129" y="230484"/>
                </a:lnTo>
              </a:path>
              <a:path w="995690" h="255430">
                <a:moveTo>
                  <a:pt x="509949" y="222796"/>
                </a:moveTo>
                <a:lnTo>
                  <a:pt x="495305" y="220022"/>
                </a:lnTo>
                <a:lnTo>
                  <a:pt x="480724" y="217123"/>
                </a:lnTo>
                <a:lnTo>
                  <a:pt x="466218" y="214089"/>
                </a:lnTo>
                <a:lnTo>
                  <a:pt x="451802" y="210909"/>
                </a:lnTo>
                <a:lnTo>
                  <a:pt x="437488" y="207573"/>
                </a:lnTo>
                <a:lnTo>
                  <a:pt x="423288" y="204069"/>
                </a:lnTo>
                <a:lnTo>
                  <a:pt x="409217" y="200386"/>
                </a:lnTo>
                <a:lnTo>
                  <a:pt x="395286" y="196515"/>
                </a:lnTo>
                <a:lnTo>
                  <a:pt x="381510" y="192443"/>
                </a:lnTo>
                <a:lnTo>
                  <a:pt x="375695" y="190816"/>
                </a:lnTo>
                <a:lnTo>
                  <a:pt x="363704" y="188229"/>
                </a:lnTo>
                <a:lnTo>
                  <a:pt x="351137" y="186332"/>
                </a:lnTo>
                <a:lnTo>
                  <a:pt x="338186" y="184978"/>
                </a:lnTo>
                <a:lnTo>
                  <a:pt x="325041" y="184017"/>
                </a:lnTo>
              </a:path>
              <a:path w="995690" h="255430">
                <a:moveTo>
                  <a:pt x="311894" y="183303"/>
                </a:moveTo>
                <a:lnTo>
                  <a:pt x="298936" y="182689"/>
                </a:lnTo>
                <a:lnTo>
                  <a:pt x="286356" y="182025"/>
                </a:lnTo>
                <a:lnTo>
                  <a:pt x="274347" y="181165"/>
                </a:lnTo>
                <a:lnTo>
                  <a:pt x="271608" y="180932"/>
                </a:lnTo>
              </a:path>
              <a:path w="995690" h="255430">
                <a:moveTo>
                  <a:pt x="233485" y="178345"/>
                </a:moveTo>
                <a:lnTo>
                  <a:pt x="220806" y="177614"/>
                </a:lnTo>
                <a:lnTo>
                  <a:pt x="208141" y="176864"/>
                </a:lnTo>
              </a:path>
              <a:path w="995690" h="255430">
                <a:moveTo>
                  <a:pt x="195489" y="176044"/>
                </a:moveTo>
                <a:lnTo>
                  <a:pt x="182851" y="175103"/>
                </a:lnTo>
                <a:lnTo>
                  <a:pt x="170225" y="173989"/>
                </a:lnTo>
                <a:lnTo>
                  <a:pt x="157612" y="172653"/>
                </a:lnTo>
                <a:lnTo>
                  <a:pt x="145010" y="171043"/>
                </a:lnTo>
              </a:path>
              <a:path w="995690" h="255430">
                <a:moveTo>
                  <a:pt x="634757" y="242850"/>
                </a:moveTo>
                <a:lnTo>
                  <a:pt x="627805" y="241829"/>
                </a:lnTo>
              </a:path>
              <a:path w="995690" h="255430">
                <a:moveTo>
                  <a:pt x="798027" y="255424"/>
                </a:moveTo>
                <a:lnTo>
                  <a:pt x="810854" y="255346"/>
                </a:lnTo>
                <a:lnTo>
                  <a:pt x="816663" y="255295"/>
                </a:lnTo>
                <a:lnTo>
                  <a:pt x="829337" y="254722"/>
                </a:lnTo>
                <a:lnTo>
                  <a:pt x="842185" y="253319"/>
                </a:lnTo>
                <a:lnTo>
                  <a:pt x="855125" y="251195"/>
                </a:lnTo>
                <a:lnTo>
                  <a:pt x="868075" y="248460"/>
                </a:lnTo>
                <a:lnTo>
                  <a:pt x="880954" y="245224"/>
                </a:lnTo>
                <a:lnTo>
                  <a:pt x="893682" y="241596"/>
                </a:lnTo>
                <a:lnTo>
                  <a:pt x="906177" y="237687"/>
                </a:lnTo>
                <a:lnTo>
                  <a:pt x="918358" y="233606"/>
                </a:lnTo>
                <a:lnTo>
                  <a:pt x="930143" y="229462"/>
                </a:lnTo>
                <a:lnTo>
                  <a:pt x="930930" y="229178"/>
                </a:lnTo>
              </a:path>
              <a:path w="995690" h="255430">
                <a:moveTo>
                  <a:pt x="930930" y="143809"/>
                </a:moveTo>
                <a:lnTo>
                  <a:pt x="823419" y="229082"/>
                </a:lnTo>
              </a:path>
              <a:path w="995690" h="255430">
                <a:moveTo>
                  <a:pt x="656987" y="246107"/>
                </a:moveTo>
                <a:lnTo>
                  <a:pt x="671463" y="248234"/>
                </a:lnTo>
                <a:lnTo>
                  <a:pt x="684233" y="249973"/>
                </a:lnTo>
                <a:lnTo>
                  <a:pt x="696933" y="251420"/>
                </a:lnTo>
                <a:lnTo>
                  <a:pt x="709579" y="252599"/>
                </a:lnTo>
                <a:lnTo>
                  <a:pt x="722188" y="253535"/>
                </a:lnTo>
                <a:lnTo>
                  <a:pt x="734778" y="254253"/>
                </a:lnTo>
                <a:lnTo>
                  <a:pt x="747366" y="254776"/>
                </a:lnTo>
                <a:lnTo>
                  <a:pt x="759968" y="255131"/>
                </a:lnTo>
              </a:path>
              <a:path w="995690" h="255430">
                <a:moveTo>
                  <a:pt x="785281" y="255430"/>
                </a:moveTo>
                <a:lnTo>
                  <a:pt x="798027" y="2554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6161494" y="1617024"/>
            <a:ext cx="955309" cy="478667"/>
          </a:xfrm>
          <a:custGeom>
            <a:avLst/>
            <a:gdLst/>
            <a:ahLst/>
            <a:cxnLst/>
            <a:rect l="l" t="t" r="r" b="b"/>
            <a:pathLst>
              <a:path w="955309" h="478667">
                <a:moveTo>
                  <a:pt x="785365" y="478595"/>
                </a:moveTo>
                <a:lnTo>
                  <a:pt x="798415" y="478086"/>
                </a:lnTo>
                <a:lnTo>
                  <a:pt x="811066" y="477063"/>
                </a:lnTo>
                <a:lnTo>
                  <a:pt x="823110" y="475447"/>
                </a:lnTo>
                <a:lnTo>
                  <a:pt x="841854" y="471518"/>
                </a:lnTo>
                <a:lnTo>
                  <a:pt x="853274" y="468557"/>
                </a:lnTo>
                <a:lnTo>
                  <a:pt x="865880" y="464920"/>
                </a:lnTo>
                <a:lnTo>
                  <a:pt x="879124" y="460739"/>
                </a:lnTo>
                <a:lnTo>
                  <a:pt x="891033" y="456304"/>
                </a:lnTo>
                <a:lnTo>
                  <a:pt x="902654" y="451100"/>
                </a:lnTo>
                <a:lnTo>
                  <a:pt x="913310" y="445300"/>
                </a:lnTo>
                <a:lnTo>
                  <a:pt x="915372" y="443883"/>
                </a:lnTo>
                <a:lnTo>
                  <a:pt x="915372" y="294375"/>
                </a:lnTo>
                <a:lnTo>
                  <a:pt x="899947" y="286596"/>
                </a:lnTo>
                <a:lnTo>
                  <a:pt x="887919" y="282235"/>
                </a:lnTo>
                <a:lnTo>
                  <a:pt x="875442" y="278734"/>
                </a:lnTo>
                <a:lnTo>
                  <a:pt x="862639" y="275942"/>
                </a:lnTo>
                <a:lnTo>
                  <a:pt x="849634" y="273711"/>
                </a:lnTo>
                <a:lnTo>
                  <a:pt x="836549" y="271890"/>
                </a:lnTo>
                <a:lnTo>
                  <a:pt x="823508" y="270330"/>
                </a:lnTo>
                <a:lnTo>
                  <a:pt x="810633" y="268880"/>
                </a:lnTo>
                <a:lnTo>
                  <a:pt x="802033" y="267881"/>
                </a:lnTo>
                <a:lnTo>
                  <a:pt x="789275" y="266261"/>
                </a:lnTo>
                <a:lnTo>
                  <a:pt x="776721" y="264552"/>
                </a:lnTo>
                <a:lnTo>
                  <a:pt x="764257" y="262809"/>
                </a:lnTo>
                <a:lnTo>
                  <a:pt x="751769" y="261091"/>
                </a:lnTo>
                <a:lnTo>
                  <a:pt x="739143" y="259455"/>
                </a:lnTo>
                <a:lnTo>
                  <a:pt x="735434" y="259003"/>
                </a:lnTo>
                <a:lnTo>
                  <a:pt x="726541" y="257337"/>
                </a:lnTo>
                <a:lnTo>
                  <a:pt x="715139" y="254319"/>
                </a:lnTo>
                <a:lnTo>
                  <a:pt x="701980" y="250247"/>
                </a:lnTo>
                <a:lnTo>
                  <a:pt x="687820" y="245422"/>
                </a:lnTo>
                <a:lnTo>
                  <a:pt x="673411" y="240143"/>
                </a:lnTo>
                <a:lnTo>
                  <a:pt x="659508" y="234708"/>
                </a:lnTo>
                <a:lnTo>
                  <a:pt x="646863" y="229419"/>
                </a:lnTo>
                <a:lnTo>
                  <a:pt x="636229" y="224574"/>
                </a:lnTo>
                <a:lnTo>
                  <a:pt x="628957" y="220814"/>
                </a:lnTo>
                <a:lnTo>
                  <a:pt x="618518" y="213526"/>
                </a:lnTo>
                <a:lnTo>
                  <a:pt x="609275" y="204674"/>
                </a:lnTo>
                <a:lnTo>
                  <a:pt x="600977" y="194782"/>
                </a:lnTo>
                <a:lnTo>
                  <a:pt x="593371" y="184377"/>
                </a:lnTo>
                <a:lnTo>
                  <a:pt x="587936" y="176504"/>
                </a:lnTo>
                <a:lnTo>
                  <a:pt x="579547" y="164942"/>
                </a:lnTo>
                <a:lnTo>
                  <a:pt x="571477" y="154879"/>
                </a:lnTo>
                <a:lnTo>
                  <a:pt x="563660" y="145773"/>
                </a:lnTo>
                <a:lnTo>
                  <a:pt x="556031" y="137086"/>
                </a:lnTo>
                <a:lnTo>
                  <a:pt x="548527" y="128277"/>
                </a:lnTo>
                <a:lnTo>
                  <a:pt x="541081" y="118806"/>
                </a:lnTo>
                <a:lnTo>
                  <a:pt x="533629" y="108134"/>
                </a:lnTo>
                <a:lnTo>
                  <a:pt x="526494" y="96405"/>
                </a:lnTo>
                <a:lnTo>
                  <a:pt x="520799" y="86654"/>
                </a:lnTo>
                <a:lnTo>
                  <a:pt x="514401" y="75886"/>
                </a:lnTo>
                <a:lnTo>
                  <a:pt x="507744" y="64351"/>
                </a:lnTo>
                <a:lnTo>
                  <a:pt x="501276" y="52304"/>
                </a:lnTo>
                <a:lnTo>
                  <a:pt x="495442" y="39995"/>
                </a:lnTo>
                <a:lnTo>
                  <a:pt x="490689" y="27677"/>
                </a:lnTo>
                <a:lnTo>
                  <a:pt x="487461" y="15601"/>
                </a:lnTo>
                <a:lnTo>
                  <a:pt x="486205" y="4020"/>
                </a:lnTo>
                <a:lnTo>
                  <a:pt x="486324" y="0"/>
                </a:lnTo>
                <a:lnTo>
                  <a:pt x="41341" y="4749"/>
                </a:lnTo>
                <a:lnTo>
                  <a:pt x="41987" y="14897"/>
                </a:lnTo>
                <a:lnTo>
                  <a:pt x="43474" y="28144"/>
                </a:lnTo>
                <a:lnTo>
                  <a:pt x="45121" y="42477"/>
                </a:lnTo>
                <a:lnTo>
                  <a:pt x="46250" y="55888"/>
                </a:lnTo>
                <a:lnTo>
                  <a:pt x="46408" y="61341"/>
                </a:lnTo>
                <a:lnTo>
                  <a:pt x="46350" y="86867"/>
                </a:lnTo>
                <a:lnTo>
                  <a:pt x="45849" y="99869"/>
                </a:lnTo>
                <a:lnTo>
                  <a:pt x="45265" y="106705"/>
                </a:lnTo>
                <a:lnTo>
                  <a:pt x="43217" y="118792"/>
                </a:lnTo>
                <a:lnTo>
                  <a:pt x="39900" y="131104"/>
                </a:lnTo>
                <a:lnTo>
                  <a:pt x="35609" y="143516"/>
                </a:lnTo>
                <a:lnTo>
                  <a:pt x="30637" y="155906"/>
                </a:lnTo>
                <a:lnTo>
                  <a:pt x="25278" y="168150"/>
                </a:lnTo>
                <a:lnTo>
                  <a:pt x="19826" y="180124"/>
                </a:lnTo>
                <a:lnTo>
                  <a:pt x="14574" y="191706"/>
                </a:lnTo>
                <a:lnTo>
                  <a:pt x="9817" y="202772"/>
                </a:lnTo>
                <a:lnTo>
                  <a:pt x="7343" y="209054"/>
                </a:lnTo>
                <a:lnTo>
                  <a:pt x="2892" y="222783"/>
                </a:lnTo>
                <a:lnTo>
                  <a:pt x="665" y="234170"/>
                </a:lnTo>
                <a:lnTo>
                  <a:pt x="0" y="244711"/>
                </a:lnTo>
                <a:lnTo>
                  <a:pt x="232" y="255903"/>
                </a:lnTo>
                <a:lnTo>
                  <a:pt x="699" y="269244"/>
                </a:lnTo>
                <a:lnTo>
                  <a:pt x="815" y="277736"/>
                </a:lnTo>
                <a:lnTo>
                  <a:pt x="1035" y="292089"/>
                </a:lnTo>
                <a:lnTo>
                  <a:pt x="2013" y="304977"/>
                </a:lnTo>
                <a:lnTo>
                  <a:pt x="4347" y="316809"/>
                </a:lnTo>
                <a:lnTo>
                  <a:pt x="8636" y="327995"/>
                </a:lnTo>
                <a:lnTo>
                  <a:pt x="15476" y="338946"/>
                </a:lnTo>
                <a:lnTo>
                  <a:pt x="23955" y="348589"/>
                </a:lnTo>
                <a:lnTo>
                  <a:pt x="32217" y="355405"/>
                </a:lnTo>
                <a:lnTo>
                  <a:pt x="43184" y="362359"/>
                </a:lnTo>
                <a:lnTo>
                  <a:pt x="55848" y="368933"/>
                </a:lnTo>
                <a:lnTo>
                  <a:pt x="69205" y="374613"/>
                </a:lnTo>
                <a:lnTo>
                  <a:pt x="82246" y="378879"/>
                </a:lnTo>
                <a:lnTo>
                  <a:pt x="93966" y="381217"/>
                </a:lnTo>
                <a:lnTo>
                  <a:pt x="109589" y="382260"/>
                </a:lnTo>
                <a:lnTo>
                  <a:pt x="122256" y="383712"/>
                </a:lnTo>
                <a:lnTo>
                  <a:pt x="135272" y="385648"/>
                </a:lnTo>
                <a:lnTo>
                  <a:pt x="148386" y="387880"/>
                </a:lnTo>
                <a:lnTo>
                  <a:pt x="161343" y="390220"/>
                </a:lnTo>
                <a:lnTo>
                  <a:pt x="173890" y="392478"/>
                </a:lnTo>
                <a:lnTo>
                  <a:pt x="185775" y="394467"/>
                </a:lnTo>
                <a:lnTo>
                  <a:pt x="201172" y="396577"/>
                </a:lnTo>
                <a:lnTo>
                  <a:pt x="213734" y="397890"/>
                </a:lnTo>
                <a:lnTo>
                  <a:pt x="226302" y="398869"/>
                </a:lnTo>
                <a:lnTo>
                  <a:pt x="238917" y="399551"/>
                </a:lnTo>
                <a:lnTo>
                  <a:pt x="251623" y="399970"/>
                </a:lnTo>
                <a:lnTo>
                  <a:pt x="264462" y="400165"/>
                </a:lnTo>
                <a:lnTo>
                  <a:pt x="271249" y="400189"/>
                </a:lnTo>
                <a:lnTo>
                  <a:pt x="281294" y="400777"/>
                </a:lnTo>
                <a:lnTo>
                  <a:pt x="295392" y="402212"/>
                </a:lnTo>
                <a:lnTo>
                  <a:pt x="311017" y="403997"/>
                </a:lnTo>
                <a:lnTo>
                  <a:pt x="325647" y="405639"/>
                </a:lnTo>
                <a:lnTo>
                  <a:pt x="336758" y="406643"/>
                </a:lnTo>
                <a:lnTo>
                  <a:pt x="339766" y="406755"/>
                </a:lnTo>
                <a:lnTo>
                  <a:pt x="352617" y="408896"/>
                </a:lnTo>
                <a:lnTo>
                  <a:pt x="365444" y="411660"/>
                </a:lnTo>
                <a:lnTo>
                  <a:pt x="378188" y="414873"/>
                </a:lnTo>
                <a:lnTo>
                  <a:pt x="390789" y="418363"/>
                </a:lnTo>
                <a:lnTo>
                  <a:pt x="403186" y="421956"/>
                </a:lnTo>
                <a:lnTo>
                  <a:pt x="415319" y="425479"/>
                </a:lnTo>
                <a:lnTo>
                  <a:pt x="427130" y="428757"/>
                </a:lnTo>
                <a:lnTo>
                  <a:pt x="438557" y="431618"/>
                </a:lnTo>
                <a:lnTo>
                  <a:pt x="453688" y="434931"/>
                </a:lnTo>
                <a:lnTo>
                  <a:pt x="466310" y="437582"/>
                </a:lnTo>
                <a:lnTo>
                  <a:pt x="478862" y="440133"/>
                </a:lnTo>
                <a:lnTo>
                  <a:pt x="491356" y="442599"/>
                </a:lnTo>
                <a:lnTo>
                  <a:pt x="503804" y="444992"/>
                </a:lnTo>
                <a:lnTo>
                  <a:pt x="516219" y="447325"/>
                </a:lnTo>
                <a:lnTo>
                  <a:pt x="528611" y="449612"/>
                </a:lnTo>
                <a:lnTo>
                  <a:pt x="540994" y="451865"/>
                </a:lnTo>
                <a:lnTo>
                  <a:pt x="553379" y="454098"/>
                </a:lnTo>
                <a:lnTo>
                  <a:pt x="565778" y="456324"/>
                </a:lnTo>
                <a:lnTo>
                  <a:pt x="578203" y="458556"/>
                </a:lnTo>
                <a:lnTo>
                  <a:pt x="588419" y="460400"/>
                </a:lnTo>
                <a:lnTo>
                  <a:pt x="600668" y="462508"/>
                </a:lnTo>
                <a:lnTo>
                  <a:pt x="613111" y="464455"/>
                </a:lnTo>
                <a:lnTo>
                  <a:pt x="625708" y="466252"/>
                </a:lnTo>
                <a:lnTo>
                  <a:pt x="638416" y="467910"/>
                </a:lnTo>
                <a:lnTo>
                  <a:pt x="651194" y="469441"/>
                </a:lnTo>
                <a:lnTo>
                  <a:pt x="664000" y="470856"/>
                </a:lnTo>
                <a:lnTo>
                  <a:pt x="676793" y="472166"/>
                </a:lnTo>
                <a:lnTo>
                  <a:pt x="689530" y="473382"/>
                </a:lnTo>
                <a:lnTo>
                  <a:pt x="702171" y="474516"/>
                </a:lnTo>
                <a:lnTo>
                  <a:pt x="714673" y="475580"/>
                </a:lnTo>
                <a:lnTo>
                  <a:pt x="721439" y="476135"/>
                </a:lnTo>
                <a:lnTo>
                  <a:pt x="733351" y="477036"/>
                </a:lnTo>
                <a:lnTo>
                  <a:pt x="745908" y="477810"/>
                </a:lnTo>
                <a:lnTo>
                  <a:pt x="758902" y="478380"/>
                </a:lnTo>
                <a:lnTo>
                  <a:pt x="772124" y="478667"/>
                </a:lnTo>
                <a:lnTo>
                  <a:pt x="785365" y="478595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6161494" y="1617024"/>
            <a:ext cx="955309" cy="478667"/>
          </a:xfrm>
          <a:custGeom>
            <a:avLst/>
            <a:gdLst/>
            <a:ahLst/>
            <a:cxnLst/>
            <a:rect l="l" t="t" r="r" b="b"/>
            <a:pathLst>
              <a:path w="955309" h="478667">
                <a:moveTo>
                  <a:pt x="41341" y="4749"/>
                </a:moveTo>
                <a:lnTo>
                  <a:pt x="41987" y="14897"/>
                </a:lnTo>
                <a:lnTo>
                  <a:pt x="43474" y="28144"/>
                </a:lnTo>
                <a:lnTo>
                  <a:pt x="45121" y="42477"/>
                </a:lnTo>
                <a:lnTo>
                  <a:pt x="46250" y="55888"/>
                </a:lnTo>
                <a:lnTo>
                  <a:pt x="46408" y="61341"/>
                </a:lnTo>
                <a:lnTo>
                  <a:pt x="46441" y="73585"/>
                </a:lnTo>
                <a:lnTo>
                  <a:pt x="46350" y="86867"/>
                </a:lnTo>
                <a:lnTo>
                  <a:pt x="45849" y="99869"/>
                </a:lnTo>
                <a:lnTo>
                  <a:pt x="45265" y="106705"/>
                </a:lnTo>
                <a:lnTo>
                  <a:pt x="43217" y="118792"/>
                </a:lnTo>
                <a:lnTo>
                  <a:pt x="39900" y="131104"/>
                </a:lnTo>
                <a:lnTo>
                  <a:pt x="35609" y="143516"/>
                </a:lnTo>
                <a:lnTo>
                  <a:pt x="30637" y="155906"/>
                </a:lnTo>
                <a:lnTo>
                  <a:pt x="25278" y="168150"/>
                </a:lnTo>
                <a:lnTo>
                  <a:pt x="19826" y="180124"/>
                </a:lnTo>
                <a:lnTo>
                  <a:pt x="14574" y="191706"/>
                </a:lnTo>
                <a:lnTo>
                  <a:pt x="9817" y="202772"/>
                </a:lnTo>
                <a:lnTo>
                  <a:pt x="7343" y="209054"/>
                </a:lnTo>
                <a:lnTo>
                  <a:pt x="2892" y="222783"/>
                </a:lnTo>
                <a:lnTo>
                  <a:pt x="665" y="234170"/>
                </a:lnTo>
                <a:lnTo>
                  <a:pt x="0" y="244711"/>
                </a:lnTo>
                <a:lnTo>
                  <a:pt x="232" y="255903"/>
                </a:lnTo>
                <a:lnTo>
                  <a:pt x="699" y="269244"/>
                </a:lnTo>
                <a:lnTo>
                  <a:pt x="815" y="277736"/>
                </a:lnTo>
                <a:lnTo>
                  <a:pt x="1035" y="292089"/>
                </a:lnTo>
                <a:lnTo>
                  <a:pt x="2013" y="304977"/>
                </a:lnTo>
                <a:lnTo>
                  <a:pt x="4347" y="316809"/>
                </a:lnTo>
                <a:lnTo>
                  <a:pt x="8636" y="327995"/>
                </a:lnTo>
                <a:lnTo>
                  <a:pt x="15476" y="338946"/>
                </a:lnTo>
                <a:lnTo>
                  <a:pt x="23955" y="348589"/>
                </a:lnTo>
                <a:lnTo>
                  <a:pt x="32217" y="355405"/>
                </a:lnTo>
                <a:lnTo>
                  <a:pt x="43184" y="362359"/>
                </a:lnTo>
                <a:lnTo>
                  <a:pt x="55848" y="368933"/>
                </a:lnTo>
                <a:lnTo>
                  <a:pt x="69205" y="374613"/>
                </a:lnTo>
                <a:lnTo>
                  <a:pt x="82246" y="378879"/>
                </a:lnTo>
                <a:lnTo>
                  <a:pt x="93966" y="381217"/>
                </a:lnTo>
                <a:lnTo>
                  <a:pt x="109589" y="382260"/>
                </a:lnTo>
                <a:lnTo>
                  <a:pt x="122256" y="383712"/>
                </a:lnTo>
                <a:lnTo>
                  <a:pt x="135272" y="385648"/>
                </a:lnTo>
              </a:path>
              <a:path w="955309" h="478667">
                <a:moveTo>
                  <a:pt x="148386" y="387880"/>
                </a:moveTo>
                <a:lnTo>
                  <a:pt x="161343" y="390220"/>
                </a:lnTo>
                <a:lnTo>
                  <a:pt x="173890" y="392478"/>
                </a:lnTo>
              </a:path>
              <a:path w="955309" h="478667">
                <a:moveTo>
                  <a:pt x="185775" y="394467"/>
                </a:moveTo>
                <a:lnTo>
                  <a:pt x="201172" y="396577"/>
                </a:lnTo>
                <a:lnTo>
                  <a:pt x="213734" y="397890"/>
                </a:lnTo>
                <a:lnTo>
                  <a:pt x="226302" y="398869"/>
                </a:lnTo>
                <a:lnTo>
                  <a:pt x="238917" y="399551"/>
                </a:lnTo>
                <a:lnTo>
                  <a:pt x="251623" y="399970"/>
                </a:lnTo>
                <a:lnTo>
                  <a:pt x="264462" y="400165"/>
                </a:lnTo>
                <a:lnTo>
                  <a:pt x="271249" y="400189"/>
                </a:lnTo>
                <a:lnTo>
                  <a:pt x="281294" y="400777"/>
                </a:lnTo>
                <a:lnTo>
                  <a:pt x="295392" y="402212"/>
                </a:lnTo>
                <a:lnTo>
                  <a:pt x="311017" y="403997"/>
                </a:lnTo>
                <a:lnTo>
                  <a:pt x="325647" y="405639"/>
                </a:lnTo>
                <a:lnTo>
                  <a:pt x="336758" y="406643"/>
                </a:lnTo>
                <a:lnTo>
                  <a:pt x="339766" y="406755"/>
                </a:lnTo>
                <a:lnTo>
                  <a:pt x="352617" y="408896"/>
                </a:lnTo>
                <a:lnTo>
                  <a:pt x="365444" y="411660"/>
                </a:lnTo>
                <a:lnTo>
                  <a:pt x="378188" y="414873"/>
                </a:lnTo>
                <a:lnTo>
                  <a:pt x="390789" y="418363"/>
                </a:lnTo>
                <a:lnTo>
                  <a:pt x="403186" y="421956"/>
                </a:lnTo>
                <a:lnTo>
                  <a:pt x="415319" y="425479"/>
                </a:lnTo>
              </a:path>
              <a:path w="955309" h="478667">
                <a:moveTo>
                  <a:pt x="415319" y="425479"/>
                </a:moveTo>
                <a:lnTo>
                  <a:pt x="427130" y="428757"/>
                </a:lnTo>
                <a:lnTo>
                  <a:pt x="438557" y="431618"/>
                </a:lnTo>
                <a:lnTo>
                  <a:pt x="440985" y="432168"/>
                </a:lnTo>
              </a:path>
              <a:path w="955309" h="478667">
                <a:moveTo>
                  <a:pt x="503804" y="444992"/>
                </a:moveTo>
                <a:lnTo>
                  <a:pt x="516219" y="447325"/>
                </a:lnTo>
                <a:lnTo>
                  <a:pt x="528611" y="449612"/>
                </a:lnTo>
                <a:lnTo>
                  <a:pt x="540994" y="451865"/>
                </a:lnTo>
                <a:lnTo>
                  <a:pt x="553379" y="454098"/>
                </a:lnTo>
                <a:lnTo>
                  <a:pt x="565778" y="456324"/>
                </a:lnTo>
              </a:path>
              <a:path w="955309" h="478667">
                <a:moveTo>
                  <a:pt x="785365" y="478595"/>
                </a:moveTo>
                <a:lnTo>
                  <a:pt x="798415" y="478086"/>
                </a:lnTo>
                <a:lnTo>
                  <a:pt x="811066" y="477063"/>
                </a:lnTo>
                <a:lnTo>
                  <a:pt x="823110" y="475447"/>
                </a:lnTo>
                <a:lnTo>
                  <a:pt x="829135" y="474332"/>
                </a:lnTo>
                <a:lnTo>
                  <a:pt x="841854" y="471518"/>
                </a:lnTo>
                <a:lnTo>
                  <a:pt x="853274" y="468557"/>
                </a:lnTo>
                <a:lnTo>
                  <a:pt x="865880" y="464920"/>
                </a:lnTo>
                <a:lnTo>
                  <a:pt x="879124" y="460739"/>
                </a:lnTo>
                <a:lnTo>
                  <a:pt x="891033" y="456304"/>
                </a:lnTo>
                <a:lnTo>
                  <a:pt x="902654" y="451100"/>
                </a:lnTo>
                <a:lnTo>
                  <a:pt x="913310" y="445300"/>
                </a:lnTo>
                <a:lnTo>
                  <a:pt x="915372" y="443883"/>
                </a:lnTo>
              </a:path>
              <a:path w="955309" h="478667">
                <a:moveTo>
                  <a:pt x="915372" y="294375"/>
                </a:moveTo>
                <a:lnTo>
                  <a:pt x="911403" y="291967"/>
                </a:lnTo>
                <a:lnTo>
                  <a:pt x="899947" y="286596"/>
                </a:lnTo>
                <a:lnTo>
                  <a:pt x="887919" y="282235"/>
                </a:lnTo>
                <a:lnTo>
                  <a:pt x="875442" y="278734"/>
                </a:lnTo>
                <a:lnTo>
                  <a:pt x="862639" y="275942"/>
                </a:lnTo>
                <a:lnTo>
                  <a:pt x="849634" y="273711"/>
                </a:lnTo>
                <a:lnTo>
                  <a:pt x="836549" y="271890"/>
                </a:lnTo>
              </a:path>
              <a:path w="955309" h="478667">
                <a:moveTo>
                  <a:pt x="810633" y="268880"/>
                </a:moveTo>
                <a:lnTo>
                  <a:pt x="802033" y="267881"/>
                </a:lnTo>
              </a:path>
              <a:path w="955309" h="478667">
                <a:moveTo>
                  <a:pt x="764257" y="262809"/>
                </a:moveTo>
                <a:lnTo>
                  <a:pt x="751769" y="261091"/>
                </a:lnTo>
              </a:path>
              <a:path w="955309" h="478667">
                <a:moveTo>
                  <a:pt x="735434" y="259003"/>
                </a:moveTo>
                <a:lnTo>
                  <a:pt x="726541" y="257337"/>
                </a:lnTo>
                <a:lnTo>
                  <a:pt x="715139" y="254319"/>
                </a:lnTo>
                <a:lnTo>
                  <a:pt x="701980" y="250247"/>
                </a:lnTo>
                <a:lnTo>
                  <a:pt x="687820" y="245422"/>
                </a:lnTo>
                <a:lnTo>
                  <a:pt x="673411" y="240143"/>
                </a:lnTo>
                <a:lnTo>
                  <a:pt x="659508" y="234708"/>
                </a:lnTo>
                <a:lnTo>
                  <a:pt x="646863" y="229419"/>
                </a:lnTo>
                <a:lnTo>
                  <a:pt x="636229" y="224574"/>
                </a:lnTo>
                <a:lnTo>
                  <a:pt x="628957" y="220814"/>
                </a:lnTo>
                <a:lnTo>
                  <a:pt x="618518" y="213526"/>
                </a:lnTo>
                <a:lnTo>
                  <a:pt x="609275" y="204674"/>
                </a:lnTo>
                <a:lnTo>
                  <a:pt x="600977" y="194782"/>
                </a:lnTo>
                <a:lnTo>
                  <a:pt x="593371" y="184377"/>
                </a:lnTo>
                <a:lnTo>
                  <a:pt x="587936" y="176504"/>
                </a:lnTo>
                <a:lnTo>
                  <a:pt x="579547" y="164942"/>
                </a:lnTo>
                <a:lnTo>
                  <a:pt x="571477" y="154879"/>
                </a:lnTo>
                <a:lnTo>
                  <a:pt x="563660" y="145773"/>
                </a:lnTo>
                <a:lnTo>
                  <a:pt x="556031" y="137086"/>
                </a:lnTo>
                <a:lnTo>
                  <a:pt x="548527" y="128277"/>
                </a:lnTo>
                <a:lnTo>
                  <a:pt x="541081" y="118806"/>
                </a:lnTo>
                <a:lnTo>
                  <a:pt x="533629" y="108134"/>
                </a:lnTo>
                <a:lnTo>
                  <a:pt x="526494" y="96405"/>
                </a:lnTo>
                <a:lnTo>
                  <a:pt x="520799" y="86654"/>
                </a:lnTo>
                <a:lnTo>
                  <a:pt x="514401" y="75886"/>
                </a:lnTo>
                <a:lnTo>
                  <a:pt x="507744" y="64351"/>
                </a:lnTo>
                <a:lnTo>
                  <a:pt x="501276" y="52304"/>
                </a:lnTo>
                <a:lnTo>
                  <a:pt x="495442" y="39995"/>
                </a:lnTo>
                <a:lnTo>
                  <a:pt x="491516" y="29822"/>
                </a:lnTo>
              </a:path>
              <a:path w="955309" h="478667">
                <a:moveTo>
                  <a:pt x="565778" y="456324"/>
                </a:moveTo>
                <a:lnTo>
                  <a:pt x="578203" y="458556"/>
                </a:lnTo>
                <a:lnTo>
                  <a:pt x="588419" y="460400"/>
                </a:lnTo>
              </a:path>
              <a:path w="955309" h="478667">
                <a:moveTo>
                  <a:pt x="600668" y="462508"/>
                </a:moveTo>
                <a:lnTo>
                  <a:pt x="613111" y="464455"/>
                </a:lnTo>
                <a:lnTo>
                  <a:pt x="625708" y="466252"/>
                </a:lnTo>
                <a:lnTo>
                  <a:pt x="638416" y="467910"/>
                </a:lnTo>
              </a:path>
              <a:path w="955309" h="478667">
                <a:moveTo>
                  <a:pt x="689530" y="473382"/>
                </a:moveTo>
                <a:lnTo>
                  <a:pt x="702171" y="474516"/>
                </a:lnTo>
                <a:lnTo>
                  <a:pt x="714673" y="475580"/>
                </a:lnTo>
                <a:lnTo>
                  <a:pt x="721439" y="476135"/>
                </a:lnTo>
                <a:lnTo>
                  <a:pt x="733351" y="477036"/>
                </a:lnTo>
                <a:lnTo>
                  <a:pt x="745908" y="477810"/>
                </a:lnTo>
                <a:lnTo>
                  <a:pt x="758902" y="478380"/>
                </a:lnTo>
                <a:lnTo>
                  <a:pt x="772124" y="478667"/>
                </a:lnTo>
                <a:lnTo>
                  <a:pt x="785365" y="478595"/>
                </a:lnTo>
              </a:path>
              <a:path w="955309" h="478667">
                <a:moveTo>
                  <a:pt x="486324" y="0"/>
                </a:moveTo>
                <a:lnTo>
                  <a:pt x="486205" y="4020"/>
                </a:lnTo>
                <a:lnTo>
                  <a:pt x="487461" y="15601"/>
                </a:lnTo>
                <a:lnTo>
                  <a:pt x="490689" y="27677"/>
                </a:lnTo>
                <a:lnTo>
                  <a:pt x="491516" y="298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6600648" y="1668615"/>
            <a:ext cx="299135" cy="229411"/>
          </a:xfrm>
          <a:custGeom>
            <a:avLst/>
            <a:gdLst/>
            <a:ahLst/>
            <a:cxnLst/>
            <a:rect l="l" t="t" r="r" b="b"/>
            <a:pathLst>
              <a:path w="299135" h="229411">
                <a:moveTo>
                  <a:pt x="7620" y="1219"/>
                </a:moveTo>
                <a:lnTo>
                  <a:pt x="0" y="0"/>
                </a:lnTo>
                <a:lnTo>
                  <a:pt x="88" y="4965"/>
                </a:lnTo>
                <a:lnTo>
                  <a:pt x="4737" y="8128"/>
                </a:lnTo>
                <a:lnTo>
                  <a:pt x="7226" y="12446"/>
                </a:lnTo>
                <a:lnTo>
                  <a:pt x="10744" y="18529"/>
                </a:lnTo>
                <a:lnTo>
                  <a:pt x="14312" y="24650"/>
                </a:lnTo>
                <a:lnTo>
                  <a:pt x="18389" y="30556"/>
                </a:lnTo>
                <a:lnTo>
                  <a:pt x="22812" y="36040"/>
                </a:lnTo>
                <a:lnTo>
                  <a:pt x="31324" y="46075"/>
                </a:lnTo>
                <a:lnTo>
                  <a:pt x="42025" y="58595"/>
                </a:lnTo>
                <a:lnTo>
                  <a:pt x="53011" y="71537"/>
                </a:lnTo>
                <a:lnTo>
                  <a:pt x="62380" y="82835"/>
                </a:lnTo>
                <a:lnTo>
                  <a:pt x="68232" y="90424"/>
                </a:lnTo>
                <a:lnTo>
                  <a:pt x="68872" y="91414"/>
                </a:lnTo>
                <a:lnTo>
                  <a:pt x="74906" y="100266"/>
                </a:lnTo>
                <a:lnTo>
                  <a:pt x="84056" y="112650"/>
                </a:lnTo>
                <a:lnTo>
                  <a:pt x="92024" y="122745"/>
                </a:lnTo>
                <a:lnTo>
                  <a:pt x="93052" y="123926"/>
                </a:lnTo>
                <a:lnTo>
                  <a:pt x="101370" y="133519"/>
                </a:lnTo>
                <a:lnTo>
                  <a:pt x="109630" y="143321"/>
                </a:lnTo>
                <a:lnTo>
                  <a:pt x="118036" y="152966"/>
                </a:lnTo>
                <a:lnTo>
                  <a:pt x="126794" y="162088"/>
                </a:lnTo>
                <a:lnTo>
                  <a:pt x="131546" y="166497"/>
                </a:lnTo>
                <a:lnTo>
                  <a:pt x="141010" y="174816"/>
                </a:lnTo>
                <a:lnTo>
                  <a:pt x="150706" y="183054"/>
                </a:lnTo>
                <a:lnTo>
                  <a:pt x="160709" y="190989"/>
                </a:lnTo>
                <a:lnTo>
                  <a:pt x="164414" y="193738"/>
                </a:lnTo>
                <a:lnTo>
                  <a:pt x="170751" y="198335"/>
                </a:lnTo>
                <a:lnTo>
                  <a:pt x="179324" y="201282"/>
                </a:lnTo>
                <a:lnTo>
                  <a:pt x="185877" y="205486"/>
                </a:lnTo>
                <a:lnTo>
                  <a:pt x="194203" y="209339"/>
                </a:lnTo>
                <a:lnTo>
                  <a:pt x="207861" y="214345"/>
                </a:lnTo>
                <a:lnTo>
                  <a:pt x="223798" y="219625"/>
                </a:lnTo>
                <a:lnTo>
                  <a:pt x="238960" y="224302"/>
                </a:lnTo>
                <a:lnTo>
                  <a:pt x="250295" y="227501"/>
                </a:lnTo>
                <a:lnTo>
                  <a:pt x="254254" y="228384"/>
                </a:lnTo>
                <a:lnTo>
                  <a:pt x="266771" y="229411"/>
                </a:lnTo>
                <a:lnTo>
                  <a:pt x="279670" y="228590"/>
                </a:lnTo>
                <a:lnTo>
                  <a:pt x="291414" y="224294"/>
                </a:lnTo>
                <a:lnTo>
                  <a:pt x="294220" y="222300"/>
                </a:lnTo>
                <a:lnTo>
                  <a:pt x="297256" y="219837"/>
                </a:lnTo>
                <a:lnTo>
                  <a:pt x="299135" y="216509"/>
                </a:lnTo>
                <a:lnTo>
                  <a:pt x="298056" y="212547"/>
                </a:lnTo>
                <a:lnTo>
                  <a:pt x="295859" y="204406"/>
                </a:lnTo>
                <a:lnTo>
                  <a:pt x="286854" y="205232"/>
                </a:lnTo>
                <a:lnTo>
                  <a:pt x="280187" y="204076"/>
                </a:lnTo>
                <a:lnTo>
                  <a:pt x="271716" y="202603"/>
                </a:lnTo>
                <a:lnTo>
                  <a:pt x="265633" y="199313"/>
                </a:lnTo>
                <a:lnTo>
                  <a:pt x="257975" y="196164"/>
                </a:lnTo>
                <a:lnTo>
                  <a:pt x="246193" y="192163"/>
                </a:lnTo>
                <a:lnTo>
                  <a:pt x="231828" y="187912"/>
                </a:lnTo>
                <a:lnTo>
                  <a:pt x="220164" y="184346"/>
                </a:lnTo>
                <a:lnTo>
                  <a:pt x="217957" y="183540"/>
                </a:lnTo>
                <a:lnTo>
                  <a:pt x="208284" y="178947"/>
                </a:lnTo>
                <a:lnTo>
                  <a:pt x="194820" y="171710"/>
                </a:lnTo>
                <a:lnTo>
                  <a:pt x="182575" y="164256"/>
                </a:lnTo>
                <a:lnTo>
                  <a:pt x="177558" y="160362"/>
                </a:lnTo>
                <a:lnTo>
                  <a:pt x="172553" y="154311"/>
                </a:lnTo>
                <a:lnTo>
                  <a:pt x="161638" y="141686"/>
                </a:lnTo>
                <a:lnTo>
                  <a:pt x="151678" y="130717"/>
                </a:lnTo>
                <a:lnTo>
                  <a:pt x="149733" y="128828"/>
                </a:lnTo>
                <a:lnTo>
                  <a:pt x="143308" y="121191"/>
                </a:lnTo>
                <a:lnTo>
                  <a:pt x="134180" y="108475"/>
                </a:lnTo>
                <a:lnTo>
                  <a:pt x="124985" y="95151"/>
                </a:lnTo>
                <a:lnTo>
                  <a:pt x="118357" y="85688"/>
                </a:lnTo>
                <a:lnTo>
                  <a:pt x="117106" y="84086"/>
                </a:lnTo>
                <a:lnTo>
                  <a:pt x="109762" y="75322"/>
                </a:lnTo>
                <a:lnTo>
                  <a:pt x="99735" y="63038"/>
                </a:lnTo>
                <a:lnTo>
                  <a:pt x="95199" y="57264"/>
                </a:lnTo>
                <a:lnTo>
                  <a:pt x="87857" y="46911"/>
                </a:lnTo>
                <a:lnTo>
                  <a:pt x="81157" y="35994"/>
                </a:lnTo>
                <a:lnTo>
                  <a:pt x="79248" y="32219"/>
                </a:lnTo>
                <a:lnTo>
                  <a:pt x="75971" y="25311"/>
                </a:lnTo>
                <a:lnTo>
                  <a:pt x="70002" y="17526"/>
                </a:lnTo>
                <a:lnTo>
                  <a:pt x="65836" y="10960"/>
                </a:lnTo>
                <a:lnTo>
                  <a:pt x="64452" y="8801"/>
                </a:lnTo>
                <a:lnTo>
                  <a:pt x="59651" y="7048"/>
                </a:lnTo>
                <a:lnTo>
                  <a:pt x="59931" y="4114"/>
                </a:lnTo>
                <a:lnTo>
                  <a:pt x="46839" y="3573"/>
                </a:lnTo>
                <a:lnTo>
                  <a:pt x="35080" y="2755"/>
                </a:lnTo>
                <a:lnTo>
                  <a:pt x="23368" y="1879"/>
                </a:lnTo>
                <a:lnTo>
                  <a:pt x="15506" y="1320"/>
                </a:lnTo>
                <a:lnTo>
                  <a:pt x="7620" y="1219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6600648" y="1668615"/>
            <a:ext cx="299135" cy="229411"/>
          </a:xfrm>
          <a:custGeom>
            <a:avLst/>
            <a:gdLst/>
            <a:ahLst/>
            <a:cxnLst/>
            <a:rect l="l" t="t" r="r" b="b"/>
            <a:pathLst>
              <a:path w="299135" h="229411">
                <a:moveTo>
                  <a:pt x="294220" y="222300"/>
                </a:moveTo>
                <a:lnTo>
                  <a:pt x="297256" y="219837"/>
                </a:lnTo>
                <a:lnTo>
                  <a:pt x="299135" y="216509"/>
                </a:lnTo>
                <a:lnTo>
                  <a:pt x="298056" y="212547"/>
                </a:lnTo>
                <a:lnTo>
                  <a:pt x="295859" y="204406"/>
                </a:lnTo>
                <a:lnTo>
                  <a:pt x="286854" y="205232"/>
                </a:lnTo>
                <a:lnTo>
                  <a:pt x="280187" y="204076"/>
                </a:lnTo>
                <a:lnTo>
                  <a:pt x="271716" y="202603"/>
                </a:lnTo>
                <a:lnTo>
                  <a:pt x="265633" y="199313"/>
                </a:lnTo>
                <a:lnTo>
                  <a:pt x="257975" y="196164"/>
                </a:lnTo>
                <a:lnTo>
                  <a:pt x="246193" y="192163"/>
                </a:lnTo>
                <a:lnTo>
                  <a:pt x="231828" y="187912"/>
                </a:lnTo>
                <a:lnTo>
                  <a:pt x="220164" y="184346"/>
                </a:lnTo>
                <a:lnTo>
                  <a:pt x="217957" y="183540"/>
                </a:lnTo>
                <a:lnTo>
                  <a:pt x="208284" y="178947"/>
                </a:lnTo>
                <a:lnTo>
                  <a:pt x="194820" y="171710"/>
                </a:lnTo>
                <a:lnTo>
                  <a:pt x="182575" y="164256"/>
                </a:lnTo>
                <a:lnTo>
                  <a:pt x="177558" y="160362"/>
                </a:lnTo>
                <a:lnTo>
                  <a:pt x="172553" y="154311"/>
                </a:lnTo>
                <a:lnTo>
                  <a:pt x="161638" y="141686"/>
                </a:lnTo>
                <a:lnTo>
                  <a:pt x="151678" y="130717"/>
                </a:lnTo>
                <a:lnTo>
                  <a:pt x="149733" y="128828"/>
                </a:lnTo>
                <a:lnTo>
                  <a:pt x="143308" y="121191"/>
                </a:lnTo>
                <a:lnTo>
                  <a:pt x="134180" y="108475"/>
                </a:lnTo>
                <a:lnTo>
                  <a:pt x="124985" y="95151"/>
                </a:lnTo>
                <a:lnTo>
                  <a:pt x="118357" y="85688"/>
                </a:lnTo>
                <a:lnTo>
                  <a:pt x="117106" y="84086"/>
                </a:lnTo>
                <a:lnTo>
                  <a:pt x="109762" y="75322"/>
                </a:lnTo>
                <a:lnTo>
                  <a:pt x="99735" y="63038"/>
                </a:lnTo>
                <a:lnTo>
                  <a:pt x="95199" y="57264"/>
                </a:lnTo>
                <a:lnTo>
                  <a:pt x="87857" y="46911"/>
                </a:lnTo>
                <a:lnTo>
                  <a:pt x="81157" y="35994"/>
                </a:lnTo>
                <a:lnTo>
                  <a:pt x="79248" y="32219"/>
                </a:lnTo>
                <a:lnTo>
                  <a:pt x="75971" y="25311"/>
                </a:lnTo>
                <a:lnTo>
                  <a:pt x="70002" y="17526"/>
                </a:lnTo>
                <a:lnTo>
                  <a:pt x="65836" y="10960"/>
                </a:lnTo>
                <a:lnTo>
                  <a:pt x="64452" y="8801"/>
                </a:lnTo>
                <a:lnTo>
                  <a:pt x="59651" y="7048"/>
                </a:lnTo>
                <a:lnTo>
                  <a:pt x="59931" y="4114"/>
                </a:lnTo>
                <a:lnTo>
                  <a:pt x="46839" y="3573"/>
                </a:lnTo>
                <a:lnTo>
                  <a:pt x="35080" y="2755"/>
                </a:lnTo>
                <a:lnTo>
                  <a:pt x="23368" y="1879"/>
                </a:lnTo>
                <a:lnTo>
                  <a:pt x="15506" y="1320"/>
                </a:lnTo>
                <a:lnTo>
                  <a:pt x="7620" y="1219"/>
                </a:lnTo>
                <a:lnTo>
                  <a:pt x="0" y="0"/>
                </a:lnTo>
                <a:lnTo>
                  <a:pt x="88" y="4965"/>
                </a:lnTo>
                <a:lnTo>
                  <a:pt x="4737" y="8128"/>
                </a:lnTo>
                <a:lnTo>
                  <a:pt x="7226" y="12446"/>
                </a:lnTo>
                <a:lnTo>
                  <a:pt x="10744" y="18529"/>
                </a:lnTo>
                <a:lnTo>
                  <a:pt x="14312" y="24650"/>
                </a:lnTo>
                <a:lnTo>
                  <a:pt x="18389" y="30556"/>
                </a:lnTo>
                <a:lnTo>
                  <a:pt x="22812" y="36040"/>
                </a:lnTo>
                <a:lnTo>
                  <a:pt x="31324" y="46075"/>
                </a:lnTo>
                <a:lnTo>
                  <a:pt x="42025" y="58595"/>
                </a:lnTo>
                <a:lnTo>
                  <a:pt x="53011" y="71537"/>
                </a:lnTo>
                <a:lnTo>
                  <a:pt x="62380" y="82835"/>
                </a:lnTo>
                <a:lnTo>
                  <a:pt x="68232" y="90424"/>
                </a:lnTo>
                <a:lnTo>
                  <a:pt x="68872" y="91414"/>
                </a:lnTo>
                <a:lnTo>
                  <a:pt x="74906" y="100266"/>
                </a:lnTo>
                <a:lnTo>
                  <a:pt x="84056" y="112650"/>
                </a:lnTo>
                <a:lnTo>
                  <a:pt x="92024" y="122745"/>
                </a:lnTo>
                <a:lnTo>
                  <a:pt x="93052" y="123926"/>
                </a:lnTo>
                <a:lnTo>
                  <a:pt x="101370" y="133519"/>
                </a:lnTo>
                <a:lnTo>
                  <a:pt x="109630" y="143321"/>
                </a:lnTo>
                <a:lnTo>
                  <a:pt x="118036" y="152966"/>
                </a:lnTo>
                <a:lnTo>
                  <a:pt x="126794" y="162088"/>
                </a:lnTo>
                <a:lnTo>
                  <a:pt x="131546" y="166497"/>
                </a:lnTo>
                <a:lnTo>
                  <a:pt x="141010" y="174816"/>
                </a:lnTo>
                <a:lnTo>
                  <a:pt x="150706" y="183054"/>
                </a:lnTo>
                <a:lnTo>
                  <a:pt x="160709" y="190989"/>
                </a:lnTo>
                <a:lnTo>
                  <a:pt x="164414" y="193738"/>
                </a:lnTo>
                <a:lnTo>
                  <a:pt x="170751" y="198335"/>
                </a:lnTo>
                <a:lnTo>
                  <a:pt x="179324" y="201282"/>
                </a:lnTo>
                <a:lnTo>
                  <a:pt x="185877" y="205486"/>
                </a:lnTo>
                <a:lnTo>
                  <a:pt x="194203" y="209339"/>
                </a:lnTo>
                <a:lnTo>
                  <a:pt x="207861" y="214345"/>
                </a:lnTo>
                <a:lnTo>
                  <a:pt x="223798" y="219625"/>
                </a:lnTo>
                <a:lnTo>
                  <a:pt x="238960" y="224302"/>
                </a:lnTo>
                <a:lnTo>
                  <a:pt x="250295" y="227501"/>
                </a:lnTo>
                <a:lnTo>
                  <a:pt x="254254" y="228384"/>
                </a:lnTo>
                <a:lnTo>
                  <a:pt x="266771" y="229411"/>
                </a:lnTo>
                <a:lnTo>
                  <a:pt x="279670" y="228590"/>
                </a:lnTo>
                <a:lnTo>
                  <a:pt x="291414" y="224294"/>
                </a:lnTo>
                <a:lnTo>
                  <a:pt x="294220" y="2223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5524585" y="1786301"/>
            <a:ext cx="93183" cy="250205"/>
          </a:xfrm>
          <a:custGeom>
            <a:avLst/>
            <a:gdLst/>
            <a:ahLst/>
            <a:cxnLst/>
            <a:rect l="l" t="t" r="r" b="b"/>
            <a:pathLst>
              <a:path w="93183" h="250205">
                <a:moveTo>
                  <a:pt x="53505" y="0"/>
                </a:moveTo>
                <a:lnTo>
                  <a:pt x="0" y="237159"/>
                </a:lnTo>
                <a:lnTo>
                  <a:pt x="8164" y="241944"/>
                </a:lnTo>
                <a:lnTo>
                  <a:pt x="20203" y="246140"/>
                </a:lnTo>
                <a:lnTo>
                  <a:pt x="33976" y="248971"/>
                </a:lnTo>
                <a:lnTo>
                  <a:pt x="47998" y="250205"/>
                </a:lnTo>
                <a:lnTo>
                  <a:pt x="60785" y="249613"/>
                </a:lnTo>
                <a:lnTo>
                  <a:pt x="70853" y="246964"/>
                </a:lnTo>
                <a:lnTo>
                  <a:pt x="85070" y="233394"/>
                </a:lnTo>
                <a:lnTo>
                  <a:pt x="89738" y="221259"/>
                </a:lnTo>
                <a:lnTo>
                  <a:pt x="92162" y="205574"/>
                </a:lnTo>
                <a:lnTo>
                  <a:pt x="92988" y="192863"/>
                </a:lnTo>
                <a:lnTo>
                  <a:pt x="93183" y="179890"/>
                </a:lnTo>
                <a:lnTo>
                  <a:pt x="93003" y="166889"/>
                </a:lnTo>
                <a:lnTo>
                  <a:pt x="92705" y="154092"/>
                </a:lnTo>
                <a:lnTo>
                  <a:pt x="92544" y="141732"/>
                </a:lnTo>
                <a:lnTo>
                  <a:pt x="92477" y="137281"/>
                </a:lnTo>
                <a:lnTo>
                  <a:pt x="91611" y="124584"/>
                </a:lnTo>
                <a:lnTo>
                  <a:pt x="89927" y="111953"/>
                </a:lnTo>
                <a:lnTo>
                  <a:pt x="87654" y="99390"/>
                </a:lnTo>
                <a:lnTo>
                  <a:pt x="85023" y="86899"/>
                </a:lnTo>
                <a:lnTo>
                  <a:pt x="82262" y="74481"/>
                </a:lnTo>
                <a:lnTo>
                  <a:pt x="79603" y="62141"/>
                </a:lnTo>
                <a:lnTo>
                  <a:pt x="78163" y="54362"/>
                </a:lnTo>
                <a:lnTo>
                  <a:pt x="75683" y="41499"/>
                </a:lnTo>
                <a:lnTo>
                  <a:pt x="71945" y="28930"/>
                </a:lnTo>
                <a:lnTo>
                  <a:pt x="67468" y="20987"/>
                </a:lnTo>
                <a:lnTo>
                  <a:pt x="59307" y="10308"/>
                </a:lnTo>
                <a:lnTo>
                  <a:pt x="535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5524585" y="1786301"/>
            <a:ext cx="93183" cy="250205"/>
          </a:xfrm>
          <a:custGeom>
            <a:avLst/>
            <a:gdLst/>
            <a:ahLst/>
            <a:cxnLst/>
            <a:rect l="l" t="t" r="r" b="b"/>
            <a:pathLst>
              <a:path w="93183" h="250205">
                <a:moveTo>
                  <a:pt x="53505" y="0"/>
                </a:moveTo>
                <a:lnTo>
                  <a:pt x="59307" y="10308"/>
                </a:lnTo>
                <a:lnTo>
                  <a:pt x="67468" y="20987"/>
                </a:lnTo>
                <a:lnTo>
                  <a:pt x="71945" y="28930"/>
                </a:lnTo>
                <a:lnTo>
                  <a:pt x="75683" y="41499"/>
                </a:lnTo>
                <a:lnTo>
                  <a:pt x="78163" y="54362"/>
                </a:lnTo>
                <a:lnTo>
                  <a:pt x="79603" y="62141"/>
                </a:lnTo>
                <a:lnTo>
                  <a:pt x="82262" y="74481"/>
                </a:lnTo>
                <a:lnTo>
                  <a:pt x="85023" y="86899"/>
                </a:lnTo>
                <a:lnTo>
                  <a:pt x="87654" y="99390"/>
                </a:lnTo>
                <a:lnTo>
                  <a:pt x="89927" y="111953"/>
                </a:lnTo>
                <a:lnTo>
                  <a:pt x="91611" y="124584"/>
                </a:lnTo>
                <a:lnTo>
                  <a:pt x="92477" y="137281"/>
                </a:lnTo>
                <a:lnTo>
                  <a:pt x="92544" y="141732"/>
                </a:lnTo>
                <a:lnTo>
                  <a:pt x="92705" y="154092"/>
                </a:lnTo>
                <a:lnTo>
                  <a:pt x="93003" y="166889"/>
                </a:lnTo>
                <a:lnTo>
                  <a:pt x="93183" y="179890"/>
                </a:lnTo>
                <a:lnTo>
                  <a:pt x="92988" y="192863"/>
                </a:lnTo>
                <a:lnTo>
                  <a:pt x="92162" y="205574"/>
                </a:lnTo>
                <a:lnTo>
                  <a:pt x="90448" y="217793"/>
                </a:lnTo>
                <a:lnTo>
                  <a:pt x="89738" y="221259"/>
                </a:lnTo>
                <a:lnTo>
                  <a:pt x="85070" y="233394"/>
                </a:lnTo>
                <a:lnTo>
                  <a:pt x="76621" y="243422"/>
                </a:lnTo>
                <a:lnTo>
                  <a:pt x="70853" y="246964"/>
                </a:lnTo>
                <a:lnTo>
                  <a:pt x="60785" y="249613"/>
                </a:lnTo>
                <a:lnTo>
                  <a:pt x="47998" y="250205"/>
                </a:lnTo>
                <a:lnTo>
                  <a:pt x="33976" y="248971"/>
                </a:lnTo>
                <a:lnTo>
                  <a:pt x="20203" y="246140"/>
                </a:lnTo>
                <a:lnTo>
                  <a:pt x="8164" y="241944"/>
                </a:lnTo>
                <a:lnTo>
                  <a:pt x="0" y="2371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5168054" y="2020063"/>
            <a:ext cx="446154" cy="227960"/>
          </a:xfrm>
          <a:custGeom>
            <a:avLst/>
            <a:gdLst/>
            <a:ahLst/>
            <a:cxnLst/>
            <a:rect l="l" t="t" r="r" b="b"/>
            <a:pathLst>
              <a:path w="446154" h="227960">
                <a:moveTo>
                  <a:pt x="417271" y="0"/>
                </a:moveTo>
                <a:lnTo>
                  <a:pt x="25019" y="48475"/>
                </a:lnTo>
                <a:lnTo>
                  <a:pt x="19565" y="53308"/>
                </a:lnTo>
                <a:lnTo>
                  <a:pt x="8844" y="64763"/>
                </a:lnTo>
                <a:lnTo>
                  <a:pt x="1295" y="78295"/>
                </a:lnTo>
                <a:lnTo>
                  <a:pt x="65" y="90355"/>
                </a:lnTo>
                <a:lnTo>
                  <a:pt x="0" y="102384"/>
                </a:lnTo>
                <a:lnTo>
                  <a:pt x="602" y="116377"/>
                </a:lnTo>
                <a:lnTo>
                  <a:pt x="1915" y="131333"/>
                </a:lnTo>
                <a:lnTo>
                  <a:pt x="3981" y="146252"/>
                </a:lnTo>
                <a:lnTo>
                  <a:pt x="6842" y="160136"/>
                </a:lnTo>
                <a:lnTo>
                  <a:pt x="10541" y="171983"/>
                </a:lnTo>
                <a:lnTo>
                  <a:pt x="16117" y="181985"/>
                </a:lnTo>
                <a:lnTo>
                  <a:pt x="24609" y="191189"/>
                </a:lnTo>
                <a:lnTo>
                  <a:pt x="35247" y="199133"/>
                </a:lnTo>
                <a:lnTo>
                  <a:pt x="47460" y="205865"/>
                </a:lnTo>
                <a:lnTo>
                  <a:pt x="60677" y="211434"/>
                </a:lnTo>
                <a:lnTo>
                  <a:pt x="74325" y="215890"/>
                </a:lnTo>
                <a:lnTo>
                  <a:pt x="87832" y="219280"/>
                </a:lnTo>
                <a:lnTo>
                  <a:pt x="100628" y="221655"/>
                </a:lnTo>
                <a:lnTo>
                  <a:pt x="112141" y="223062"/>
                </a:lnTo>
                <a:lnTo>
                  <a:pt x="130268" y="224450"/>
                </a:lnTo>
                <a:lnTo>
                  <a:pt x="142904" y="225189"/>
                </a:lnTo>
                <a:lnTo>
                  <a:pt x="155307" y="225763"/>
                </a:lnTo>
                <a:lnTo>
                  <a:pt x="167612" y="226220"/>
                </a:lnTo>
                <a:lnTo>
                  <a:pt x="179951" y="226610"/>
                </a:lnTo>
                <a:lnTo>
                  <a:pt x="192459" y="226981"/>
                </a:lnTo>
                <a:lnTo>
                  <a:pt x="205269" y="227383"/>
                </a:lnTo>
                <a:lnTo>
                  <a:pt x="218516" y="227863"/>
                </a:lnTo>
                <a:lnTo>
                  <a:pt x="233926" y="227960"/>
                </a:lnTo>
                <a:lnTo>
                  <a:pt x="247243" y="227519"/>
                </a:lnTo>
                <a:lnTo>
                  <a:pt x="261486" y="226661"/>
                </a:lnTo>
                <a:lnTo>
                  <a:pt x="275856" y="225394"/>
                </a:lnTo>
                <a:lnTo>
                  <a:pt x="289550" y="223729"/>
                </a:lnTo>
                <a:lnTo>
                  <a:pt x="301768" y="221674"/>
                </a:lnTo>
                <a:lnTo>
                  <a:pt x="311708" y="219240"/>
                </a:lnTo>
                <a:lnTo>
                  <a:pt x="324107" y="215730"/>
                </a:lnTo>
                <a:lnTo>
                  <a:pt x="336104" y="212746"/>
                </a:lnTo>
                <a:lnTo>
                  <a:pt x="347674" y="209926"/>
                </a:lnTo>
                <a:lnTo>
                  <a:pt x="359502" y="206692"/>
                </a:lnTo>
                <a:lnTo>
                  <a:pt x="372275" y="202463"/>
                </a:lnTo>
                <a:lnTo>
                  <a:pt x="378731" y="199823"/>
                </a:lnTo>
                <a:lnTo>
                  <a:pt x="389878" y="193990"/>
                </a:lnTo>
                <a:lnTo>
                  <a:pt x="400969" y="186610"/>
                </a:lnTo>
                <a:lnTo>
                  <a:pt x="411617" y="177880"/>
                </a:lnTo>
                <a:lnTo>
                  <a:pt x="421438" y="167998"/>
                </a:lnTo>
                <a:lnTo>
                  <a:pt x="430044" y="157161"/>
                </a:lnTo>
                <a:lnTo>
                  <a:pt x="437052" y="145566"/>
                </a:lnTo>
                <a:lnTo>
                  <a:pt x="442075" y="133410"/>
                </a:lnTo>
                <a:lnTo>
                  <a:pt x="444728" y="120891"/>
                </a:lnTo>
                <a:lnTo>
                  <a:pt x="445660" y="109661"/>
                </a:lnTo>
                <a:lnTo>
                  <a:pt x="446154" y="96395"/>
                </a:lnTo>
                <a:lnTo>
                  <a:pt x="446000" y="82408"/>
                </a:lnTo>
                <a:lnTo>
                  <a:pt x="445084" y="68126"/>
                </a:lnTo>
                <a:lnTo>
                  <a:pt x="443295" y="53972"/>
                </a:lnTo>
                <a:lnTo>
                  <a:pt x="440518" y="40371"/>
                </a:lnTo>
                <a:lnTo>
                  <a:pt x="436640" y="27749"/>
                </a:lnTo>
                <a:lnTo>
                  <a:pt x="431548" y="16530"/>
                </a:lnTo>
                <a:lnTo>
                  <a:pt x="425130" y="7138"/>
                </a:lnTo>
                <a:lnTo>
                  <a:pt x="4172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5168054" y="2020064"/>
            <a:ext cx="446154" cy="227973"/>
          </a:xfrm>
          <a:custGeom>
            <a:avLst/>
            <a:gdLst/>
            <a:ahLst/>
            <a:cxnLst/>
            <a:rect l="l" t="t" r="r" b="b"/>
            <a:pathLst>
              <a:path w="446154" h="227973">
                <a:moveTo>
                  <a:pt x="417271" y="0"/>
                </a:moveTo>
                <a:lnTo>
                  <a:pt x="425130" y="7138"/>
                </a:lnTo>
                <a:lnTo>
                  <a:pt x="431548" y="16530"/>
                </a:lnTo>
                <a:lnTo>
                  <a:pt x="436640" y="27749"/>
                </a:lnTo>
                <a:lnTo>
                  <a:pt x="440518" y="40371"/>
                </a:lnTo>
                <a:lnTo>
                  <a:pt x="443295" y="53972"/>
                </a:lnTo>
                <a:lnTo>
                  <a:pt x="445084" y="68126"/>
                </a:lnTo>
                <a:lnTo>
                  <a:pt x="446000" y="82408"/>
                </a:lnTo>
                <a:lnTo>
                  <a:pt x="446154" y="96395"/>
                </a:lnTo>
                <a:lnTo>
                  <a:pt x="445660" y="109661"/>
                </a:lnTo>
                <a:lnTo>
                  <a:pt x="444728" y="120891"/>
                </a:lnTo>
                <a:lnTo>
                  <a:pt x="442075" y="133410"/>
                </a:lnTo>
                <a:lnTo>
                  <a:pt x="437052" y="145566"/>
                </a:lnTo>
                <a:lnTo>
                  <a:pt x="430044" y="157161"/>
                </a:lnTo>
                <a:lnTo>
                  <a:pt x="421438" y="167998"/>
                </a:lnTo>
                <a:lnTo>
                  <a:pt x="411617" y="177880"/>
                </a:lnTo>
                <a:lnTo>
                  <a:pt x="400969" y="186610"/>
                </a:lnTo>
                <a:lnTo>
                  <a:pt x="389878" y="193990"/>
                </a:lnTo>
                <a:lnTo>
                  <a:pt x="378731" y="199823"/>
                </a:lnTo>
                <a:lnTo>
                  <a:pt x="359502" y="206692"/>
                </a:lnTo>
                <a:lnTo>
                  <a:pt x="347674" y="209926"/>
                </a:lnTo>
                <a:lnTo>
                  <a:pt x="336104" y="212746"/>
                </a:lnTo>
                <a:lnTo>
                  <a:pt x="324107" y="215730"/>
                </a:lnTo>
                <a:lnTo>
                  <a:pt x="311708" y="219240"/>
                </a:lnTo>
                <a:lnTo>
                  <a:pt x="301768" y="221674"/>
                </a:lnTo>
                <a:lnTo>
                  <a:pt x="289550" y="223729"/>
                </a:lnTo>
                <a:lnTo>
                  <a:pt x="275856" y="225394"/>
                </a:lnTo>
                <a:lnTo>
                  <a:pt x="261486" y="226661"/>
                </a:lnTo>
                <a:lnTo>
                  <a:pt x="247243" y="227519"/>
                </a:lnTo>
                <a:lnTo>
                  <a:pt x="233926" y="227960"/>
                </a:lnTo>
                <a:lnTo>
                  <a:pt x="222338" y="227973"/>
                </a:lnTo>
                <a:lnTo>
                  <a:pt x="218516" y="227863"/>
                </a:lnTo>
                <a:lnTo>
                  <a:pt x="205269" y="227383"/>
                </a:lnTo>
                <a:lnTo>
                  <a:pt x="192459" y="226981"/>
                </a:lnTo>
                <a:lnTo>
                  <a:pt x="179951" y="226610"/>
                </a:lnTo>
                <a:lnTo>
                  <a:pt x="167612" y="226220"/>
                </a:lnTo>
                <a:lnTo>
                  <a:pt x="155307" y="225763"/>
                </a:lnTo>
                <a:lnTo>
                  <a:pt x="142904" y="225189"/>
                </a:lnTo>
                <a:lnTo>
                  <a:pt x="130268" y="224450"/>
                </a:lnTo>
                <a:lnTo>
                  <a:pt x="117266" y="223496"/>
                </a:lnTo>
                <a:lnTo>
                  <a:pt x="100628" y="221655"/>
                </a:lnTo>
                <a:lnTo>
                  <a:pt x="87832" y="219280"/>
                </a:lnTo>
                <a:lnTo>
                  <a:pt x="74325" y="215890"/>
                </a:lnTo>
                <a:lnTo>
                  <a:pt x="60677" y="211434"/>
                </a:lnTo>
                <a:lnTo>
                  <a:pt x="47460" y="205865"/>
                </a:lnTo>
                <a:lnTo>
                  <a:pt x="35247" y="199133"/>
                </a:lnTo>
                <a:lnTo>
                  <a:pt x="24609" y="191189"/>
                </a:lnTo>
                <a:lnTo>
                  <a:pt x="16117" y="181985"/>
                </a:lnTo>
                <a:lnTo>
                  <a:pt x="10541" y="171983"/>
                </a:lnTo>
                <a:lnTo>
                  <a:pt x="6842" y="160136"/>
                </a:lnTo>
                <a:lnTo>
                  <a:pt x="3981" y="146252"/>
                </a:lnTo>
                <a:lnTo>
                  <a:pt x="1915" y="131333"/>
                </a:lnTo>
                <a:lnTo>
                  <a:pt x="602" y="116377"/>
                </a:lnTo>
                <a:lnTo>
                  <a:pt x="0" y="102384"/>
                </a:lnTo>
                <a:lnTo>
                  <a:pt x="65" y="90355"/>
                </a:lnTo>
                <a:lnTo>
                  <a:pt x="756" y="81289"/>
                </a:lnTo>
                <a:lnTo>
                  <a:pt x="1295" y="78295"/>
                </a:lnTo>
                <a:lnTo>
                  <a:pt x="8844" y="64763"/>
                </a:lnTo>
                <a:lnTo>
                  <a:pt x="19565" y="53308"/>
                </a:lnTo>
                <a:lnTo>
                  <a:pt x="25019" y="484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5127298" y="1594065"/>
            <a:ext cx="556168" cy="71268"/>
          </a:xfrm>
          <a:custGeom>
            <a:avLst/>
            <a:gdLst/>
            <a:ahLst/>
            <a:cxnLst/>
            <a:rect l="l" t="t" r="r" b="b"/>
            <a:pathLst>
              <a:path w="556168" h="71268">
                <a:moveTo>
                  <a:pt x="441" y="0"/>
                </a:moveTo>
                <a:lnTo>
                  <a:pt x="0" y="13218"/>
                </a:lnTo>
                <a:lnTo>
                  <a:pt x="678" y="26290"/>
                </a:lnTo>
                <a:lnTo>
                  <a:pt x="5482" y="37027"/>
                </a:lnTo>
                <a:lnTo>
                  <a:pt x="11134" y="41224"/>
                </a:lnTo>
                <a:lnTo>
                  <a:pt x="18952" y="42901"/>
                </a:lnTo>
                <a:lnTo>
                  <a:pt x="32535" y="44242"/>
                </a:lnTo>
                <a:lnTo>
                  <a:pt x="48985" y="45432"/>
                </a:lnTo>
                <a:lnTo>
                  <a:pt x="65407" y="46660"/>
                </a:lnTo>
                <a:lnTo>
                  <a:pt x="78902" y="48111"/>
                </a:lnTo>
                <a:lnTo>
                  <a:pt x="86458" y="49911"/>
                </a:lnTo>
                <a:lnTo>
                  <a:pt x="98481" y="55185"/>
                </a:lnTo>
                <a:lnTo>
                  <a:pt x="110590" y="58731"/>
                </a:lnTo>
                <a:lnTo>
                  <a:pt x="122913" y="60925"/>
                </a:lnTo>
                <a:lnTo>
                  <a:pt x="135572" y="62142"/>
                </a:lnTo>
                <a:lnTo>
                  <a:pt x="147316" y="62712"/>
                </a:lnTo>
                <a:lnTo>
                  <a:pt x="160002" y="63105"/>
                </a:lnTo>
                <a:lnTo>
                  <a:pt x="172695" y="63415"/>
                </a:lnTo>
                <a:lnTo>
                  <a:pt x="185392" y="63665"/>
                </a:lnTo>
                <a:lnTo>
                  <a:pt x="198092" y="63881"/>
                </a:lnTo>
                <a:lnTo>
                  <a:pt x="210794" y="64084"/>
                </a:lnTo>
                <a:lnTo>
                  <a:pt x="223496" y="64299"/>
                </a:lnTo>
                <a:lnTo>
                  <a:pt x="236195" y="64549"/>
                </a:lnTo>
                <a:lnTo>
                  <a:pt x="248891" y="64858"/>
                </a:lnTo>
                <a:lnTo>
                  <a:pt x="261581" y="65249"/>
                </a:lnTo>
                <a:lnTo>
                  <a:pt x="274264" y="65747"/>
                </a:lnTo>
                <a:lnTo>
                  <a:pt x="288115" y="66413"/>
                </a:lnTo>
                <a:lnTo>
                  <a:pt x="300800" y="67082"/>
                </a:lnTo>
                <a:lnTo>
                  <a:pt x="313480" y="67760"/>
                </a:lnTo>
                <a:lnTo>
                  <a:pt x="326159" y="68401"/>
                </a:lnTo>
                <a:lnTo>
                  <a:pt x="338841" y="68960"/>
                </a:lnTo>
                <a:lnTo>
                  <a:pt x="351530" y="69391"/>
                </a:lnTo>
                <a:lnTo>
                  <a:pt x="364230" y="69647"/>
                </a:lnTo>
                <a:lnTo>
                  <a:pt x="373529" y="69697"/>
                </a:lnTo>
                <a:lnTo>
                  <a:pt x="386205" y="69835"/>
                </a:lnTo>
                <a:lnTo>
                  <a:pt x="398885" y="70198"/>
                </a:lnTo>
                <a:lnTo>
                  <a:pt x="411566" y="70649"/>
                </a:lnTo>
                <a:lnTo>
                  <a:pt x="424247" y="71052"/>
                </a:lnTo>
                <a:lnTo>
                  <a:pt x="436927" y="71268"/>
                </a:lnTo>
                <a:lnTo>
                  <a:pt x="449601" y="71161"/>
                </a:lnTo>
                <a:lnTo>
                  <a:pt x="462270" y="70593"/>
                </a:lnTo>
                <a:lnTo>
                  <a:pt x="465185" y="70383"/>
                </a:lnTo>
                <a:lnTo>
                  <a:pt x="473974" y="69937"/>
                </a:lnTo>
                <a:lnTo>
                  <a:pt x="487940" y="69371"/>
                </a:lnTo>
                <a:lnTo>
                  <a:pt x="504194" y="68604"/>
                </a:lnTo>
                <a:lnTo>
                  <a:pt x="519849" y="67556"/>
                </a:lnTo>
                <a:lnTo>
                  <a:pt x="532018" y="66147"/>
                </a:lnTo>
                <a:lnTo>
                  <a:pt x="536660" y="65011"/>
                </a:lnTo>
                <a:lnTo>
                  <a:pt x="541372" y="63119"/>
                </a:lnTo>
                <a:lnTo>
                  <a:pt x="548484" y="61823"/>
                </a:lnTo>
                <a:lnTo>
                  <a:pt x="552167" y="58064"/>
                </a:lnTo>
                <a:lnTo>
                  <a:pt x="554694" y="55473"/>
                </a:lnTo>
                <a:lnTo>
                  <a:pt x="556168" y="50457"/>
                </a:lnTo>
                <a:lnTo>
                  <a:pt x="555126" y="46761"/>
                </a:lnTo>
                <a:lnTo>
                  <a:pt x="554212" y="43484"/>
                </a:lnTo>
                <a:lnTo>
                  <a:pt x="551088" y="39890"/>
                </a:lnTo>
                <a:lnTo>
                  <a:pt x="549233" y="36855"/>
                </a:lnTo>
                <a:lnTo>
                  <a:pt x="546414" y="32283"/>
                </a:lnTo>
                <a:lnTo>
                  <a:pt x="543074" y="27990"/>
                </a:lnTo>
                <a:lnTo>
                  <a:pt x="540813" y="23101"/>
                </a:lnTo>
                <a:lnTo>
                  <a:pt x="533246" y="18366"/>
                </a:lnTo>
                <a:lnTo>
                  <a:pt x="518623" y="13636"/>
                </a:lnTo>
                <a:lnTo>
                  <a:pt x="502545" y="8938"/>
                </a:lnTo>
                <a:lnTo>
                  <a:pt x="490611" y="4299"/>
                </a:lnTo>
                <a:lnTo>
                  <a:pt x="488019" y="2133"/>
                </a:lnTo>
                <a:lnTo>
                  <a:pt x="441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5127298" y="1594065"/>
            <a:ext cx="556168" cy="71268"/>
          </a:xfrm>
          <a:custGeom>
            <a:avLst/>
            <a:gdLst/>
            <a:ahLst/>
            <a:cxnLst/>
            <a:rect l="l" t="t" r="r" b="b"/>
            <a:pathLst>
              <a:path w="556168" h="71268">
                <a:moveTo>
                  <a:pt x="441" y="0"/>
                </a:moveTo>
                <a:lnTo>
                  <a:pt x="0" y="13218"/>
                </a:lnTo>
                <a:lnTo>
                  <a:pt x="678" y="26290"/>
                </a:lnTo>
                <a:lnTo>
                  <a:pt x="5482" y="37027"/>
                </a:lnTo>
                <a:lnTo>
                  <a:pt x="11134" y="41224"/>
                </a:lnTo>
                <a:lnTo>
                  <a:pt x="18952" y="42901"/>
                </a:lnTo>
                <a:lnTo>
                  <a:pt x="32535" y="44242"/>
                </a:lnTo>
                <a:lnTo>
                  <a:pt x="48985" y="45432"/>
                </a:lnTo>
                <a:lnTo>
                  <a:pt x="65407" y="46660"/>
                </a:lnTo>
                <a:lnTo>
                  <a:pt x="78902" y="48111"/>
                </a:lnTo>
                <a:lnTo>
                  <a:pt x="86458" y="49911"/>
                </a:lnTo>
                <a:lnTo>
                  <a:pt x="98481" y="55185"/>
                </a:lnTo>
                <a:lnTo>
                  <a:pt x="110590" y="58731"/>
                </a:lnTo>
                <a:lnTo>
                  <a:pt x="122913" y="60925"/>
                </a:lnTo>
                <a:lnTo>
                  <a:pt x="135572" y="62142"/>
                </a:lnTo>
                <a:lnTo>
                  <a:pt x="147316" y="62712"/>
                </a:lnTo>
                <a:lnTo>
                  <a:pt x="160002" y="63105"/>
                </a:lnTo>
                <a:lnTo>
                  <a:pt x="172695" y="63415"/>
                </a:lnTo>
                <a:lnTo>
                  <a:pt x="185392" y="63665"/>
                </a:lnTo>
                <a:lnTo>
                  <a:pt x="198092" y="63881"/>
                </a:lnTo>
                <a:lnTo>
                  <a:pt x="210794" y="64084"/>
                </a:lnTo>
                <a:lnTo>
                  <a:pt x="223496" y="64299"/>
                </a:lnTo>
                <a:lnTo>
                  <a:pt x="236195" y="64549"/>
                </a:lnTo>
                <a:lnTo>
                  <a:pt x="248891" y="64858"/>
                </a:lnTo>
                <a:lnTo>
                  <a:pt x="261581" y="65249"/>
                </a:lnTo>
                <a:lnTo>
                  <a:pt x="274264" y="65747"/>
                </a:lnTo>
                <a:lnTo>
                  <a:pt x="288115" y="66413"/>
                </a:lnTo>
                <a:lnTo>
                  <a:pt x="300800" y="67082"/>
                </a:lnTo>
                <a:lnTo>
                  <a:pt x="313480" y="67760"/>
                </a:lnTo>
                <a:lnTo>
                  <a:pt x="326159" y="68401"/>
                </a:lnTo>
                <a:lnTo>
                  <a:pt x="338841" y="68960"/>
                </a:lnTo>
                <a:lnTo>
                  <a:pt x="351530" y="69391"/>
                </a:lnTo>
                <a:lnTo>
                  <a:pt x="364230" y="69647"/>
                </a:lnTo>
                <a:lnTo>
                  <a:pt x="373529" y="69697"/>
                </a:lnTo>
                <a:lnTo>
                  <a:pt x="386205" y="69835"/>
                </a:lnTo>
                <a:lnTo>
                  <a:pt x="398885" y="70198"/>
                </a:lnTo>
                <a:lnTo>
                  <a:pt x="411566" y="70649"/>
                </a:lnTo>
                <a:lnTo>
                  <a:pt x="424247" y="71052"/>
                </a:lnTo>
                <a:lnTo>
                  <a:pt x="436927" y="71268"/>
                </a:lnTo>
                <a:lnTo>
                  <a:pt x="449601" y="71161"/>
                </a:lnTo>
                <a:lnTo>
                  <a:pt x="462270" y="70593"/>
                </a:lnTo>
                <a:lnTo>
                  <a:pt x="465185" y="70383"/>
                </a:lnTo>
                <a:lnTo>
                  <a:pt x="473974" y="69937"/>
                </a:lnTo>
                <a:lnTo>
                  <a:pt x="487940" y="69371"/>
                </a:lnTo>
                <a:lnTo>
                  <a:pt x="504194" y="68604"/>
                </a:lnTo>
                <a:lnTo>
                  <a:pt x="519849" y="67556"/>
                </a:lnTo>
                <a:lnTo>
                  <a:pt x="532018" y="66147"/>
                </a:lnTo>
                <a:lnTo>
                  <a:pt x="536660" y="65011"/>
                </a:lnTo>
                <a:lnTo>
                  <a:pt x="541372" y="63119"/>
                </a:lnTo>
                <a:lnTo>
                  <a:pt x="548484" y="61823"/>
                </a:lnTo>
                <a:lnTo>
                  <a:pt x="552167" y="58064"/>
                </a:lnTo>
                <a:lnTo>
                  <a:pt x="554694" y="55473"/>
                </a:lnTo>
                <a:lnTo>
                  <a:pt x="556168" y="50457"/>
                </a:lnTo>
                <a:lnTo>
                  <a:pt x="555126" y="46761"/>
                </a:lnTo>
                <a:lnTo>
                  <a:pt x="554212" y="43484"/>
                </a:lnTo>
                <a:lnTo>
                  <a:pt x="551088" y="39890"/>
                </a:lnTo>
                <a:lnTo>
                  <a:pt x="549233" y="36855"/>
                </a:lnTo>
                <a:lnTo>
                  <a:pt x="546414" y="32283"/>
                </a:lnTo>
                <a:lnTo>
                  <a:pt x="543074" y="27990"/>
                </a:lnTo>
                <a:lnTo>
                  <a:pt x="540813" y="23101"/>
                </a:lnTo>
                <a:lnTo>
                  <a:pt x="533246" y="18366"/>
                </a:lnTo>
                <a:lnTo>
                  <a:pt x="518623" y="13636"/>
                </a:lnTo>
                <a:lnTo>
                  <a:pt x="502545" y="8938"/>
                </a:lnTo>
                <a:lnTo>
                  <a:pt x="490611" y="4299"/>
                </a:lnTo>
                <a:lnTo>
                  <a:pt x="488019" y="21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5178553" y="1570540"/>
            <a:ext cx="422021" cy="574032"/>
          </a:xfrm>
          <a:custGeom>
            <a:avLst/>
            <a:gdLst/>
            <a:ahLst/>
            <a:cxnLst/>
            <a:rect l="l" t="t" r="r" b="b"/>
            <a:pathLst>
              <a:path w="422021" h="574032">
                <a:moveTo>
                  <a:pt x="199035" y="5131"/>
                </a:moveTo>
                <a:lnTo>
                  <a:pt x="179753" y="3951"/>
                </a:lnTo>
                <a:lnTo>
                  <a:pt x="162179" y="2911"/>
                </a:lnTo>
                <a:lnTo>
                  <a:pt x="146408" y="2016"/>
                </a:lnTo>
                <a:lnTo>
                  <a:pt x="132531" y="1272"/>
                </a:lnTo>
                <a:lnTo>
                  <a:pt x="120642" y="684"/>
                </a:lnTo>
                <a:lnTo>
                  <a:pt x="110833" y="258"/>
                </a:lnTo>
                <a:lnTo>
                  <a:pt x="103197" y="0"/>
                </a:lnTo>
                <a:lnTo>
                  <a:pt x="94816" y="6"/>
                </a:lnTo>
                <a:lnTo>
                  <a:pt x="94161" y="178"/>
                </a:lnTo>
                <a:lnTo>
                  <a:pt x="97146" y="30265"/>
                </a:lnTo>
                <a:lnTo>
                  <a:pt x="96128" y="44659"/>
                </a:lnTo>
                <a:lnTo>
                  <a:pt x="95148" y="58122"/>
                </a:lnTo>
                <a:lnTo>
                  <a:pt x="94231" y="70844"/>
                </a:lnTo>
                <a:lnTo>
                  <a:pt x="93401" y="83014"/>
                </a:lnTo>
                <a:lnTo>
                  <a:pt x="92681" y="94824"/>
                </a:lnTo>
                <a:lnTo>
                  <a:pt x="92097" y="106462"/>
                </a:lnTo>
                <a:lnTo>
                  <a:pt x="91672" y="118120"/>
                </a:lnTo>
                <a:lnTo>
                  <a:pt x="91430" y="129988"/>
                </a:lnTo>
                <a:lnTo>
                  <a:pt x="91396" y="142256"/>
                </a:lnTo>
                <a:lnTo>
                  <a:pt x="91593" y="155113"/>
                </a:lnTo>
                <a:lnTo>
                  <a:pt x="92045" y="168752"/>
                </a:lnTo>
                <a:lnTo>
                  <a:pt x="92383" y="176086"/>
                </a:lnTo>
                <a:lnTo>
                  <a:pt x="92571" y="189576"/>
                </a:lnTo>
                <a:lnTo>
                  <a:pt x="91818" y="202426"/>
                </a:lnTo>
                <a:lnTo>
                  <a:pt x="90240" y="214775"/>
                </a:lnTo>
                <a:lnTo>
                  <a:pt x="87951" y="226760"/>
                </a:lnTo>
                <a:lnTo>
                  <a:pt x="85067" y="238520"/>
                </a:lnTo>
                <a:lnTo>
                  <a:pt x="81701" y="250191"/>
                </a:lnTo>
                <a:lnTo>
                  <a:pt x="77968" y="261913"/>
                </a:lnTo>
                <a:lnTo>
                  <a:pt x="73982" y="273823"/>
                </a:lnTo>
                <a:lnTo>
                  <a:pt x="69859" y="286059"/>
                </a:lnTo>
                <a:lnTo>
                  <a:pt x="65712" y="298759"/>
                </a:lnTo>
                <a:lnTo>
                  <a:pt x="64253" y="303416"/>
                </a:lnTo>
                <a:lnTo>
                  <a:pt x="60206" y="314989"/>
                </a:lnTo>
                <a:lnTo>
                  <a:pt x="55385" y="326406"/>
                </a:lnTo>
                <a:lnTo>
                  <a:pt x="49951" y="337713"/>
                </a:lnTo>
                <a:lnTo>
                  <a:pt x="44068" y="348953"/>
                </a:lnTo>
                <a:lnTo>
                  <a:pt x="37897" y="360171"/>
                </a:lnTo>
                <a:lnTo>
                  <a:pt x="31603" y="371413"/>
                </a:lnTo>
                <a:lnTo>
                  <a:pt x="25346" y="382723"/>
                </a:lnTo>
                <a:lnTo>
                  <a:pt x="19291" y="394146"/>
                </a:lnTo>
                <a:lnTo>
                  <a:pt x="13600" y="405726"/>
                </a:lnTo>
                <a:lnTo>
                  <a:pt x="9008" y="416116"/>
                </a:lnTo>
                <a:lnTo>
                  <a:pt x="4350" y="429126"/>
                </a:lnTo>
                <a:lnTo>
                  <a:pt x="1390" y="441510"/>
                </a:lnTo>
                <a:lnTo>
                  <a:pt x="0" y="453405"/>
                </a:lnTo>
                <a:lnTo>
                  <a:pt x="54" y="464946"/>
                </a:lnTo>
                <a:lnTo>
                  <a:pt x="1426" y="476271"/>
                </a:lnTo>
                <a:lnTo>
                  <a:pt x="3989" y="487517"/>
                </a:lnTo>
                <a:lnTo>
                  <a:pt x="7618" y="498820"/>
                </a:lnTo>
                <a:lnTo>
                  <a:pt x="12185" y="510317"/>
                </a:lnTo>
                <a:lnTo>
                  <a:pt x="17565" y="522145"/>
                </a:lnTo>
                <a:lnTo>
                  <a:pt x="26016" y="536481"/>
                </a:lnTo>
                <a:lnTo>
                  <a:pt x="35030" y="546133"/>
                </a:lnTo>
                <a:lnTo>
                  <a:pt x="45319" y="553368"/>
                </a:lnTo>
                <a:lnTo>
                  <a:pt x="56706" y="558597"/>
                </a:lnTo>
                <a:lnTo>
                  <a:pt x="69014" y="562229"/>
                </a:lnTo>
                <a:lnTo>
                  <a:pt x="82065" y="564674"/>
                </a:lnTo>
                <a:lnTo>
                  <a:pt x="95680" y="566342"/>
                </a:lnTo>
                <a:lnTo>
                  <a:pt x="109682" y="567642"/>
                </a:lnTo>
                <a:lnTo>
                  <a:pt x="118837" y="568478"/>
                </a:lnTo>
                <a:lnTo>
                  <a:pt x="130544" y="569612"/>
                </a:lnTo>
                <a:lnTo>
                  <a:pt x="142661" y="570764"/>
                </a:lnTo>
                <a:lnTo>
                  <a:pt x="155109" y="571855"/>
                </a:lnTo>
                <a:lnTo>
                  <a:pt x="167810" y="572805"/>
                </a:lnTo>
                <a:lnTo>
                  <a:pt x="180685" y="573538"/>
                </a:lnTo>
                <a:lnTo>
                  <a:pt x="193656" y="573973"/>
                </a:lnTo>
                <a:lnTo>
                  <a:pt x="206644" y="574032"/>
                </a:lnTo>
                <a:lnTo>
                  <a:pt x="219572" y="573638"/>
                </a:lnTo>
                <a:lnTo>
                  <a:pt x="232361" y="572710"/>
                </a:lnTo>
                <a:lnTo>
                  <a:pt x="244931" y="571171"/>
                </a:lnTo>
                <a:lnTo>
                  <a:pt x="257206" y="568941"/>
                </a:lnTo>
                <a:lnTo>
                  <a:pt x="262462" y="567729"/>
                </a:lnTo>
                <a:lnTo>
                  <a:pt x="274181" y="564992"/>
                </a:lnTo>
                <a:lnTo>
                  <a:pt x="286695" y="562244"/>
                </a:lnTo>
                <a:lnTo>
                  <a:pt x="299761" y="559355"/>
                </a:lnTo>
                <a:lnTo>
                  <a:pt x="313131" y="556198"/>
                </a:lnTo>
                <a:lnTo>
                  <a:pt x="326562" y="552642"/>
                </a:lnTo>
                <a:lnTo>
                  <a:pt x="339808" y="548558"/>
                </a:lnTo>
                <a:lnTo>
                  <a:pt x="352623" y="543819"/>
                </a:lnTo>
                <a:lnTo>
                  <a:pt x="364763" y="538294"/>
                </a:lnTo>
                <a:lnTo>
                  <a:pt x="375983" y="531854"/>
                </a:lnTo>
                <a:lnTo>
                  <a:pt x="386036" y="524372"/>
                </a:lnTo>
                <a:lnTo>
                  <a:pt x="394678" y="515717"/>
                </a:lnTo>
                <a:lnTo>
                  <a:pt x="401603" y="505867"/>
                </a:lnTo>
                <a:lnTo>
                  <a:pt x="407005" y="494918"/>
                </a:lnTo>
                <a:lnTo>
                  <a:pt x="411183" y="483317"/>
                </a:lnTo>
                <a:lnTo>
                  <a:pt x="414294" y="471177"/>
                </a:lnTo>
                <a:lnTo>
                  <a:pt x="416493" y="458612"/>
                </a:lnTo>
                <a:lnTo>
                  <a:pt x="417937" y="445735"/>
                </a:lnTo>
                <a:lnTo>
                  <a:pt x="418782" y="432660"/>
                </a:lnTo>
                <a:lnTo>
                  <a:pt x="419185" y="419501"/>
                </a:lnTo>
                <a:lnTo>
                  <a:pt x="419281" y="387820"/>
                </a:lnTo>
                <a:lnTo>
                  <a:pt x="419447" y="375153"/>
                </a:lnTo>
                <a:lnTo>
                  <a:pt x="419871" y="362446"/>
                </a:lnTo>
                <a:lnTo>
                  <a:pt x="420443" y="349717"/>
                </a:lnTo>
                <a:lnTo>
                  <a:pt x="421054" y="336982"/>
                </a:lnTo>
                <a:lnTo>
                  <a:pt x="421594" y="324259"/>
                </a:lnTo>
                <a:lnTo>
                  <a:pt x="421953" y="311564"/>
                </a:lnTo>
                <a:lnTo>
                  <a:pt x="422021" y="298914"/>
                </a:lnTo>
                <a:lnTo>
                  <a:pt x="421689" y="286327"/>
                </a:lnTo>
                <a:lnTo>
                  <a:pt x="420845" y="273818"/>
                </a:lnTo>
                <a:lnTo>
                  <a:pt x="419382" y="261405"/>
                </a:lnTo>
                <a:lnTo>
                  <a:pt x="417153" y="248317"/>
                </a:lnTo>
                <a:lnTo>
                  <a:pt x="414519" y="235749"/>
                </a:lnTo>
                <a:lnTo>
                  <a:pt x="411593" y="223376"/>
                </a:lnTo>
                <a:lnTo>
                  <a:pt x="408525" y="211128"/>
                </a:lnTo>
                <a:lnTo>
                  <a:pt x="405467" y="198935"/>
                </a:lnTo>
                <a:lnTo>
                  <a:pt x="402567" y="186726"/>
                </a:lnTo>
                <a:lnTo>
                  <a:pt x="399978" y="174432"/>
                </a:lnTo>
                <a:lnTo>
                  <a:pt x="397848" y="161981"/>
                </a:lnTo>
                <a:lnTo>
                  <a:pt x="396328" y="149304"/>
                </a:lnTo>
                <a:lnTo>
                  <a:pt x="395685" y="139726"/>
                </a:lnTo>
                <a:lnTo>
                  <a:pt x="395261" y="126713"/>
                </a:lnTo>
                <a:lnTo>
                  <a:pt x="395038" y="113914"/>
                </a:lnTo>
                <a:lnTo>
                  <a:pt x="394901" y="101280"/>
                </a:lnTo>
                <a:lnTo>
                  <a:pt x="394735" y="88762"/>
                </a:lnTo>
                <a:lnTo>
                  <a:pt x="394426" y="76311"/>
                </a:lnTo>
                <a:lnTo>
                  <a:pt x="393861" y="63877"/>
                </a:lnTo>
                <a:lnTo>
                  <a:pt x="392925" y="51411"/>
                </a:lnTo>
                <a:lnTo>
                  <a:pt x="391503" y="38864"/>
                </a:lnTo>
                <a:lnTo>
                  <a:pt x="389481" y="26186"/>
                </a:lnTo>
                <a:lnTo>
                  <a:pt x="371686" y="18798"/>
                </a:lnTo>
                <a:lnTo>
                  <a:pt x="357558" y="17235"/>
                </a:lnTo>
                <a:lnTo>
                  <a:pt x="345443" y="15925"/>
                </a:lnTo>
                <a:lnTo>
                  <a:pt x="334771" y="14817"/>
                </a:lnTo>
                <a:lnTo>
                  <a:pt x="324971" y="13863"/>
                </a:lnTo>
                <a:lnTo>
                  <a:pt x="315475" y="13011"/>
                </a:lnTo>
                <a:lnTo>
                  <a:pt x="305712" y="12213"/>
                </a:lnTo>
                <a:lnTo>
                  <a:pt x="295112" y="11418"/>
                </a:lnTo>
                <a:lnTo>
                  <a:pt x="283107" y="10576"/>
                </a:lnTo>
                <a:lnTo>
                  <a:pt x="269126" y="9638"/>
                </a:lnTo>
                <a:lnTo>
                  <a:pt x="252599" y="8555"/>
                </a:lnTo>
                <a:lnTo>
                  <a:pt x="242358" y="7887"/>
                </a:lnTo>
                <a:lnTo>
                  <a:pt x="219935" y="6445"/>
                </a:lnTo>
                <a:lnTo>
                  <a:pt x="199035" y="5131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5178553" y="1570454"/>
            <a:ext cx="422021" cy="574118"/>
          </a:xfrm>
          <a:custGeom>
            <a:avLst/>
            <a:gdLst/>
            <a:ahLst/>
            <a:cxnLst/>
            <a:rect l="l" t="t" r="r" b="b"/>
            <a:pathLst>
              <a:path w="422021" h="574118">
                <a:moveTo>
                  <a:pt x="97146" y="30351"/>
                </a:moveTo>
                <a:lnTo>
                  <a:pt x="96128" y="44745"/>
                </a:lnTo>
                <a:lnTo>
                  <a:pt x="95148" y="58208"/>
                </a:lnTo>
                <a:lnTo>
                  <a:pt x="94231" y="70930"/>
                </a:lnTo>
                <a:lnTo>
                  <a:pt x="93401" y="83100"/>
                </a:lnTo>
                <a:lnTo>
                  <a:pt x="92681" y="94910"/>
                </a:lnTo>
                <a:lnTo>
                  <a:pt x="92097" y="106548"/>
                </a:lnTo>
                <a:lnTo>
                  <a:pt x="91672" y="118206"/>
                </a:lnTo>
                <a:lnTo>
                  <a:pt x="91430" y="130074"/>
                </a:lnTo>
                <a:lnTo>
                  <a:pt x="91396" y="142342"/>
                </a:lnTo>
                <a:lnTo>
                  <a:pt x="91593" y="155199"/>
                </a:lnTo>
                <a:lnTo>
                  <a:pt x="92045" y="168838"/>
                </a:lnTo>
                <a:lnTo>
                  <a:pt x="92383" y="176172"/>
                </a:lnTo>
                <a:lnTo>
                  <a:pt x="92571" y="189662"/>
                </a:lnTo>
                <a:lnTo>
                  <a:pt x="91818" y="202512"/>
                </a:lnTo>
                <a:lnTo>
                  <a:pt x="90240" y="214861"/>
                </a:lnTo>
                <a:lnTo>
                  <a:pt x="87951" y="226846"/>
                </a:lnTo>
                <a:lnTo>
                  <a:pt x="85067" y="238606"/>
                </a:lnTo>
                <a:lnTo>
                  <a:pt x="81701" y="250277"/>
                </a:lnTo>
                <a:lnTo>
                  <a:pt x="77968" y="261999"/>
                </a:lnTo>
                <a:lnTo>
                  <a:pt x="73982" y="273909"/>
                </a:lnTo>
                <a:lnTo>
                  <a:pt x="69859" y="286145"/>
                </a:lnTo>
                <a:lnTo>
                  <a:pt x="65712" y="298845"/>
                </a:lnTo>
                <a:lnTo>
                  <a:pt x="64253" y="303502"/>
                </a:lnTo>
                <a:lnTo>
                  <a:pt x="60206" y="315075"/>
                </a:lnTo>
                <a:lnTo>
                  <a:pt x="55385" y="326492"/>
                </a:lnTo>
                <a:lnTo>
                  <a:pt x="49951" y="337799"/>
                </a:lnTo>
                <a:lnTo>
                  <a:pt x="44068" y="349039"/>
                </a:lnTo>
                <a:lnTo>
                  <a:pt x="37897" y="360257"/>
                </a:lnTo>
                <a:lnTo>
                  <a:pt x="31603" y="371499"/>
                </a:lnTo>
                <a:lnTo>
                  <a:pt x="25346" y="382809"/>
                </a:lnTo>
                <a:lnTo>
                  <a:pt x="19291" y="394232"/>
                </a:lnTo>
                <a:lnTo>
                  <a:pt x="13600" y="405812"/>
                </a:lnTo>
                <a:lnTo>
                  <a:pt x="9008" y="416202"/>
                </a:lnTo>
                <a:lnTo>
                  <a:pt x="4350" y="429212"/>
                </a:lnTo>
                <a:lnTo>
                  <a:pt x="1390" y="441596"/>
                </a:lnTo>
                <a:lnTo>
                  <a:pt x="0" y="453491"/>
                </a:lnTo>
                <a:lnTo>
                  <a:pt x="54" y="465032"/>
                </a:lnTo>
                <a:lnTo>
                  <a:pt x="1426" y="476357"/>
                </a:lnTo>
                <a:lnTo>
                  <a:pt x="3989" y="487603"/>
                </a:lnTo>
                <a:lnTo>
                  <a:pt x="7618" y="498906"/>
                </a:lnTo>
                <a:lnTo>
                  <a:pt x="12185" y="510403"/>
                </a:lnTo>
                <a:lnTo>
                  <a:pt x="17565" y="522231"/>
                </a:lnTo>
                <a:lnTo>
                  <a:pt x="26016" y="536567"/>
                </a:lnTo>
                <a:lnTo>
                  <a:pt x="35030" y="546219"/>
                </a:lnTo>
                <a:lnTo>
                  <a:pt x="45319" y="553454"/>
                </a:lnTo>
                <a:lnTo>
                  <a:pt x="56706" y="558683"/>
                </a:lnTo>
                <a:lnTo>
                  <a:pt x="69014" y="562315"/>
                </a:lnTo>
                <a:lnTo>
                  <a:pt x="82065" y="564760"/>
                </a:lnTo>
                <a:lnTo>
                  <a:pt x="95680" y="566428"/>
                </a:lnTo>
                <a:lnTo>
                  <a:pt x="109682" y="567728"/>
                </a:lnTo>
                <a:lnTo>
                  <a:pt x="118837" y="568564"/>
                </a:lnTo>
                <a:lnTo>
                  <a:pt x="130544" y="569698"/>
                </a:lnTo>
                <a:lnTo>
                  <a:pt x="142661" y="570850"/>
                </a:lnTo>
                <a:lnTo>
                  <a:pt x="155109" y="571941"/>
                </a:lnTo>
                <a:lnTo>
                  <a:pt x="167810" y="572891"/>
                </a:lnTo>
                <a:lnTo>
                  <a:pt x="180685" y="573624"/>
                </a:lnTo>
                <a:lnTo>
                  <a:pt x="193656" y="574059"/>
                </a:lnTo>
                <a:lnTo>
                  <a:pt x="206644" y="574118"/>
                </a:lnTo>
                <a:lnTo>
                  <a:pt x="219572" y="573724"/>
                </a:lnTo>
                <a:lnTo>
                  <a:pt x="232361" y="572796"/>
                </a:lnTo>
                <a:lnTo>
                  <a:pt x="244931" y="571257"/>
                </a:lnTo>
                <a:lnTo>
                  <a:pt x="257206" y="569027"/>
                </a:lnTo>
                <a:lnTo>
                  <a:pt x="262462" y="567815"/>
                </a:lnTo>
                <a:lnTo>
                  <a:pt x="274181" y="565078"/>
                </a:lnTo>
                <a:lnTo>
                  <a:pt x="286695" y="562330"/>
                </a:lnTo>
                <a:lnTo>
                  <a:pt x="299761" y="559441"/>
                </a:lnTo>
                <a:lnTo>
                  <a:pt x="313131" y="556284"/>
                </a:lnTo>
                <a:lnTo>
                  <a:pt x="326562" y="552728"/>
                </a:lnTo>
                <a:lnTo>
                  <a:pt x="339808" y="548644"/>
                </a:lnTo>
                <a:lnTo>
                  <a:pt x="352623" y="543905"/>
                </a:lnTo>
                <a:lnTo>
                  <a:pt x="364763" y="538380"/>
                </a:lnTo>
                <a:lnTo>
                  <a:pt x="375983" y="531940"/>
                </a:lnTo>
                <a:lnTo>
                  <a:pt x="386036" y="524458"/>
                </a:lnTo>
                <a:lnTo>
                  <a:pt x="394678" y="515803"/>
                </a:lnTo>
                <a:lnTo>
                  <a:pt x="401603" y="505953"/>
                </a:lnTo>
                <a:lnTo>
                  <a:pt x="407005" y="495004"/>
                </a:lnTo>
                <a:lnTo>
                  <a:pt x="411183" y="483403"/>
                </a:lnTo>
                <a:lnTo>
                  <a:pt x="414294" y="471263"/>
                </a:lnTo>
                <a:lnTo>
                  <a:pt x="416493" y="458698"/>
                </a:lnTo>
                <a:lnTo>
                  <a:pt x="417937" y="445821"/>
                </a:lnTo>
                <a:lnTo>
                  <a:pt x="418782" y="432746"/>
                </a:lnTo>
                <a:lnTo>
                  <a:pt x="419185" y="419587"/>
                </a:lnTo>
                <a:lnTo>
                  <a:pt x="419301" y="406456"/>
                </a:lnTo>
                <a:lnTo>
                  <a:pt x="419288" y="393467"/>
                </a:lnTo>
                <a:lnTo>
                  <a:pt x="419281" y="387906"/>
                </a:lnTo>
                <a:lnTo>
                  <a:pt x="419447" y="375239"/>
                </a:lnTo>
                <a:lnTo>
                  <a:pt x="419871" y="362532"/>
                </a:lnTo>
                <a:lnTo>
                  <a:pt x="420443" y="349803"/>
                </a:lnTo>
                <a:lnTo>
                  <a:pt x="421054" y="337068"/>
                </a:lnTo>
                <a:lnTo>
                  <a:pt x="421594" y="324345"/>
                </a:lnTo>
                <a:lnTo>
                  <a:pt x="421953" y="311650"/>
                </a:lnTo>
                <a:lnTo>
                  <a:pt x="422021" y="299000"/>
                </a:lnTo>
                <a:lnTo>
                  <a:pt x="421689" y="286413"/>
                </a:lnTo>
                <a:lnTo>
                  <a:pt x="420845" y="273904"/>
                </a:lnTo>
                <a:lnTo>
                  <a:pt x="419382" y="261491"/>
                </a:lnTo>
                <a:lnTo>
                  <a:pt x="417153" y="248403"/>
                </a:lnTo>
                <a:lnTo>
                  <a:pt x="414519" y="235835"/>
                </a:lnTo>
                <a:lnTo>
                  <a:pt x="411593" y="223462"/>
                </a:lnTo>
                <a:lnTo>
                  <a:pt x="408525" y="211214"/>
                </a:lnTo>
                <a:lnTo>
                  <a:pt x="405467" y="199021"/>
                </a:lnTo>
                <a:lnTo>
                  <a:pt x="402567" y="186812"/>
                </a:lnTo>
                <a:lnTo>
                  <a:pt x="399978" y="174518"/>
                </a:lnTo>
                <a:lnTo>
                  <a:pt x="397848" y="162067"/>
                </a:lnTo>
                <a:lnTo>
                  <a:pt x="396328" y="149390"/>
                </a:lnTo>
                <a:lnTo>
                  <a:pt x="395685" y="139812"/>
                </a:lnTo>
                <a:lnTo>
                  <a:pt x="395261" y="126799"/>
                </a:lnTo>
                <a:lnTo>
                  <a:pt x="395038" y="114000"/>
                </a:lnTo>
                <a:lnTo>
                  <a:pt x="394901" y="101366"/>
                </a:lnTo>
                <a:lnTo>
                  <a:pt x="394735" y="88848"/>
                </a:lnTo>
                <a:lnTo>
                  <a:pt x="394426" y="76397"/>
                </a:lnTo>
                <a:lnTo>
                  <a:pt x="393861" y="63963"/>
                </a:lnTo>
                <a:lnTo>
                  <a:pt x="392925" y="51497"/>
                </a:lnTo>
                <a:lnTo>
                  <a:pt x="391503" y="38950"/>
                </a:lnTo>
                <a:lnTo>
                  <a:pt x="389481" y="26272"/>
                </a:lnTo>
                <a:lnTo>
                  <a:pt x="371686" y="18884"/>
                </a:lnTo>
                <a:lnTo>
                  <a:pt x="357558" y="17321"/>
                </a:lnTo>
                <a:lnTo>
                  <a:pt x="345443" y="16011"/>
                </a:lnTo>
                <a:lnTo>
                  <a:pt x="334771" y="14903"/>
                </a:lnTo>
                <a:lnTo>
                  <a:pt x="315475" y="13097"/>
                </a:lnTo>
                <a:lnTo>
                  <a:pt x="295112" y="11504"/>
                </a:lnTo>
                <a:lnTo>
                  <a:pt x="283107" y="10662"/>
                </a:lnTo>
                <a:lnTo>
                  <a:pt x="269126" y="9724"/>
                </a:lnTo>
                <a:lnTo>
                  <a:pt x="252599" y="8641"/>
                </a:lnTo>
                <a:lnTo>
                  <a:pt x="242358" y="7973"/>
                </a:lnTo>
                <a:lnTo>
                  <a:pt x="219935" y="6531"/>
                </a:lnTo>
                <a:lnTo>
                  <a:pt x="199035" y="5217"/>
                </a:lnTo>
                <a:lnTo>
                  <a:pt x="179753" y="4037"/>
                </a:lnTo>
                <a:lnTo>
                  <a:pt x="162179" y="2997"/>
                </a:lnTo>
                <a:lnTo>
                  <a:pt x="146408" y="2102"/>
                </a:lnTo>
                <a:lnTo>
                  <a:pt x="132531" y="1358"/>
                </a:lnTo>
                <a:lnTo>
                  <a:pt x="120642" y="770"/>
                </a:lnTo>
                <a:lnTo>
                  <a:pt x="103197" y="86"/>
                </a:lnTo>
                <a:lnTo>
                  <a:pt x="97827" y="0"/>
                </a:lnTo>
                <a:lnTo>
                  <a:pt x="94816" y="92"/>
                </a:lnTo>
                <a:lnTo>
                  <a:pt x="94161" y="264"/>
                </a:lnTo>
                <a:lnTo>
                  <a:pt x="97146" y="303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6395571" y="1928846"/>
            <a:ext cx="27038" cy="87388"/>
          </a:xfrm>
          <a:custGeom>
            <a:avLst/>
            <a:gdLst/>
            <a:ahLst/>
            <a:cxnLst/>
            <a:rect l="l" t="t" r="r" b="b"/>
            <a:pathLst>
              <a:path w="27038" h="87388">
                <a:moveTo>
                  <a:pt x="0" y="0"/>
                </a:moveTo>
                <a:lnTo>
                  <a:pt x="3606" y="12176"/>
                </a:lnTo>
                <a:lnTo>
                  <a:pt x="7057" y="24286"/>
                </a:lnTo>
                <a:lnTo>
                  <a:pt x="10469" y="36361"/>
                </a:lnTo>
                <a:lnTo>
                  <a:pt x="13960" y="48429"/>
                </a:lnTo>
                <a:lnTo>
                  <a:pt x="17647" y="60521"/>
                </a:lnTo>
                <a:lnTo>
                  <a:pt x="21646" y="72666"/>
                </a:lnTo>
                <a:lnTo>
                  <a:pt x="26076" y="84895"/>
                </a:lnTo>
                <a:lnTo>
                  <a:pt x="27038" y="873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6936778" y="1936216"/>
            <a:ext cx="207073" cy="172935"/>
          </a:xfrm>
          <a:custGeom>
            <a:avLst/>
            <a:gdLst/>
            <a:ahLst/>
            <a:cxnLst/>
            <a:rect l="l" t="t" r="r" b="b"/>
            <a:pathLst>
              <a:path w="207073" h="172935">
                <a:moveTo>
                  <a:pt x="14697" y="172681"/>
                </a:moveTo>
                <a:lnTo>
                  <a:pt x="42428" y="171353"/>
                </a:lnTo>
                <a:lnTo>
                  <a:pt x="67439" y="169047"/>
                </a:lnTo>
                <a:lnTo>
                  <a:pt x="89863" y="165854"/>
                </a:lnTo>
                <a:lnTo>
                  <a:pt x="109834" y="161867"/>
                </a:lnTo>
                <a:lnTo>
                  <a:pt x="127486" y="157178"/>
                </a:lnTo>
                <a:lnTo>
                  <a:pt x="140088" y="152861"/>
                </a:lnTo>
                <a:lnTo>
                  <a:pt x="140088" y="58888"/>
                </a:lnTo>
                <a:lnTo>
                  <a:pt x="135852" y="62079"/>
                </a:lnTo>
                <a:lnTo>
                  <a:pt x="124919" y="69101"/>
                </a:lnTo>
                <a:lnTo>
                  <a:pt x="113766" y="75666"/>
                </a:lnTo>
                <a:lnTo>
                  <a:pt x="107199" y="78916"/>
                </a:lnTo>
                <a:lnTo>
                  <a:pt x="95786" y="83317"/>
                </a:lnTo>
                <a:lnTo>
                  <a:pt x="82542" y="87688"/>
                </a:lnTo>
                <a:lnTo>
                  <a:pt x="68575" y="92032"/>
                </a:lnTo>
                <a:lnTo>
                  <a:pt x="54992" y="96353"/>
                </a:lnTo>
                <a:lnTo>
                  <a:pt x="42902" y="100655"/>
                </a:lnTo>
                <a:lnTo>
                  <a:pt x="33413" y="104940"/>
                </a:lnTo>
                <a:lnTo>
                  <a:pt x="23264" y="112855"/>
                </a:lnTo>
                <a:lnTo>
                  <a:pt x="14275" y="123726"/>
                </a:lnTo>
                <a:lnTo>
                  <a:pt x="6872" y="136175"/>
                </a:lnTo>
                <a:lnTo>
                  <a:pt x="1850" y="148622"/>
                </a:lnTo>
                <a:lnTo>
                  <a:pt x="0" y="159486"/>
                </a:lnTo>
                <a:lnTo>
                  <a:pt x="1143" y="172935"/>
                </a:lnTo>
                <a:lnTo>
                  <a:pt x="14697" y="172681"/>
                </a:lnTo>
                <a:close/>
              </a:path>
            </a:pathLst>
          </a:custGeom>
          <a:solidFill>
            <a:srgbClr val="002E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6936778" y="1936216"/>
            <a:ext cx="207073" cy="172935"/>
          </a:xfrm>
          <a:custGeom>
            <a:avLst/>
            <a:gdLst/>
            <a:ahLst/>
            <a:cxnLst/>
            <a:rect l="l" t="t" r="r" b="b"/>
            <a:pathLst>
              <a:path w="207073" h="172935">
                <a:moveTo>
                  <a:pt x="14697" y="172681"/>
                </a:moveTo>
                <a:lnTo>
                  <a:pt x="42428" y="171353"/>
                </a:lnTo>
                <a:lnTo>
                  <a:pt x="67439" y="169047"/>
                </a:lnTo>
                <a:lnTo>
                  <a:pt x="89863" y="165854"/>
                </a:lnTo>
                <a:lnTo>
                  <a:pt x="109834" y="161867"/>
                </a:lnTo>
                <a:lnTo>
                  <a:pt x="127486" y="157178"/>
                </a:lnTo>
                <a:lnTo>
                  <a:pt x="140088" y="152861"/>
                </a:lnTo>
              </a:path>
              <a:path w="207073" h="172935">
                <a:moveTo>
                  <a:pt x="140088" y="58888"/>
                </a:moveTo>
                <a:lnTo>
                  <a:pt x="135852" y="62079"/>
                </a:lnTo>
                <a:lnTo>
                  <a:pt x="124919" y="69101"/>
                </a:lnTo>
                <a:lnTo>
                  <a:pt x="113766" y="75666"/>
                </a:lnTo>
                <a:lnTo>
                  <a:pt x="107199" y="78916"/>
                </a:lnTo>
                <a:lnTo>
                  <a:pt x="95786" y="83317"/>
                </a:lnTo>
                <a:lnTo>
                  <a:pt x="82542" y="87688"/>
                </a:lnTo>
                <a:lnTo>
                  <a:pt x="68575" y="92032"/>
                </a:lnTo>
                <a:lnTo>
                  <a:pt x="54992" y="96353"/>
                </a:lnTo>
                <a:lnTo>
                  <a:pt x="42902" y="100655"/>
                </a:lnTo>
                <a:lnTo>
                  <a:pt x="33413" y="104940"/>
                </a:lnTo>
                <a:lnTo>
                  <a:pt x="23264" y="112855"/>
                </a:lnTo>
                <a:lnTo>
                  <a:pt x="14275" y="123726"/>
                </a:lnTo>
                <a:lnTo>
                  <a:pt x="6872" y="136175"/>
                </a:lnTo>
                <a:lnTo>
                  <a:pt x="1850" y="148622"/>
                </a:lnTo>
                <a:lnTo>
                  <a:pt x="0" y="159486"/>
                </a:lnTo>
              </a:path>
              <a:path w="207073" h="172935">
                <a:moveTo>
                  <a:pt x="1143" y="172935"/>
                </a:moveTo>
                <a:lnTo>
                  <a:pt x="14697" y="1726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6205950" y="1653459"/>
            <a:ext cx="514425" cy="321310"/>
          </a:xfrm>
          <a:custGeom>
            <a:avLst/>
            <a:gdLst/>
            <a:ahLst/>
            <a:cxnLst/>
            <a:rect l="l" t="t" r="r" b="b"/>
            <a:pathLst>
              <a:path w="514425" h="321310">
                <a:moveTo>
                  <a:pt x="283044" y="16103"/>
                </a:moveTo>
                <a:lnTo>
                  <a:pt x="0" y="0"/>
                </a:lnTo>
                <a:lnTo>
                  <a:pt x="1993" y="40855"/>
                </a:lnTo>
                <a:lnTo>
                  <a:pt x="4854" y="41858"/>
                </a:lnTo>
                <a:lnTo>
                  <a:pt x="18923" y="47508"/>
                </a:lnTo>
                <a:lnTo>
                  <a:pt x="32271" y="54043"/>
                </a:lnTo>
                <a:lnTo>
                  <a:pt x="44920" y="61378"/>
                </a:lnTo>
                <a:lnTo>
                  <a:pt x="56889" y="69430"/>
                </a:lnTo>
                <a:lnTo>
                  <a:pt x="68197" y="78114"/>
                </a:lnTo>
                <a:lnTo>
                  <a:pt x="78866" y="87346"/>
                </a:lnTo>
                <a:lnTo>
                  <a:pt x="88915" y="97043"/>
                </a:lnTo>
                <a:lnTo>
                  <a:pt x="98363" y="107120"/>
                </a:lnTo>
                <a:lnTo>
                  <a:pt x="107231" y="117494"/>
                </a:lnTo>
                <a:lnTo>
                  <a:pt x="115539" y="128080"/>
                </a:lnTo>
                <a:lnTo>
                  <a:pt x="123307" y="138794"/>
                </a:lnTo>
                <a:lnTo>
                  <a:pt x="130554" y="149553"/>
                </a:lnTo>
                <a:lnTo>
                  <a:pt x="137301" y="160272"/>
                </a:lnTo>
                <a:lnTo>
                  <a:pt x="143567" y="170868"/>
                </a:lnTo>
                <a:lnTo>
                  <a:pt x="149373" y="181255"/>
                </a:lnTo>
                <a:lnTo>
                  <a:pt x="154738" y="191351"/>
                </a:lnTo>
                <a:lnTo>
                  <a:pt x="159682" y="201072"/>
                </a:lnTo>
                <a:lnTo>
                  <a:pt x="164226" y="210332"/>
                </a:lnTo>
                <a:lnTo>
                  <a:pt x="168389" y="219049"/>
                </a:lnTo>
                <a:lnTo>
                  <a:pt x="172498" y="228089"/>
                </a:lnTo>
                <a:lnTo>
                  <a:pt x="177496" y="240130"/>
                </a:lnTo>
                <a:lnTo>
                  <a:pt x="181951" y="252009"/>
                </a:lnTo>
                <a:lnTo>
                  <a:pt x="185961" y="263752"/>
                </a:lnTo>
                <a:lnTo>
                  <a:pt x="189623" y="275386"/>
                </a:lnTo>
                <a:lnTo>
                  <a:pt x="191566" y="277228"/>
                </a:lnTo>
                <a:lnTo>
                  <a:pt x="196046" y="280057"/>
                </a:lnTo>
                <a:lnTo>
                  <a:pt x="208336" y="283212"/>
                </a:lnTo>
                <a:lnTo>
                  <a:pt x="224165" y="285747"/>
                </a:lnTo>
                <a:lnTo>
                  <a:pt x="239549" y="287812"/>
                </a:lnTo>
                <a:lnTo>
                  <a:pt x="250507" y="289559"/>
                </a:lnTo>
                <a:lnTo>
                  <a:pt x="265655" y="292873"/>
                </a:lnTo>
                <a:lnTo>
                  <a:pt x="278032" y="295510"/>
                </a:lnTo>
                <a:lnTo>
                  <a:pt x="290405" y="298061"/>
                </a:lnTo>
                <a:lnTo>
                  <a:pt x="302815" y="300521"/>
                </a:lnTo>
                <a:lnTo>
                  <a:pt x="315308" y="302879"/>
                </a:lnTo>
                <a:lnTo>
                  <a:pt x="327926" y="305130"/>
                </a:lnTo>
                <a:lnTo>
                  <a:pt x="336351" y="306602"/>
                </a:lnTo>
                <a:lnTo>
                  <a:pt x="349183" y="308924"/>
                </a:lnTo>
                <a:lnTo>
                  <a:pt x="362009" y="311354"/>
                </a:lnTo>
                <a:lnTo>
                  <a:pt x="374632" y="313873"/>
                </a:lnTo>
                <a:lnTo>
                  <a:pt x="386857" y="316461"/>
                </a:lnTo>
                <a:lnTo>
                  <a:pt x="398487" y="319100"/>
                </a:lnTo>
                <a:lnTo>
                  <a:pt x="400299" y="319511"/>
                </a:lnTo>
                <a:lnTo>
                  <a:pt x="413130" y="321310"/>
                </a:lnTo>
                <a:lnTo>
                  <a:pt x="424937" y="320545"/>
                </a:lnTo>
                <a:lnTo>
                  <a:pt x="437197" y="317055"/>
                </a:lnTo>
                <a:lnTo>
                  <a:pt x="439911" y="316040"/>
                </a:lnTo>
                <a:lnTo>
                  <a:pt x="452347" y="311587"/>
                </a:lnTo>
                <a:lnTo>
                  <a:pt x="464332" y="307289"/>
                </a:lnTo>
                <a:lnTo>
                  <a:pt x="475884" y="302688"/>
                </a:lnTo>
                <a:lnTo>
                  <a:pt x="487023" y="297324"/>
                </a:lnTo>
                <a:lnTo>
                  <a:pt x="497764" y="290739"/>
                </a:lnTo>
                <a:lnTo>
                  <a:pt x="508126" y="282473"/>
                </a:lnTo>
                <a:lnTo>
                  <a:pt x="512863" y="276568"/>
                </a:lnTo>
                <a:lnTo>
                  <a:pt x="514425" y="269714"/>
                </a:lnTo>
                <a:lnTo>
                  <a:pt x="512426" y="262829"/>
                </a:lnTo>
                <a:lnTo>
                  <a:pt x="507489" y="255954"/>
                </a:lnTo>
                <a:lnTo>
                  <a:pt x="500236" y="249129"/>
                </a:lnTo>
                <a:lnTo>
                  <a:pt x="491289" y="242394"/>
                </a:lnTo>
                <a:lnTo>
                  <a:pt x="481269" y="235791"/>
                </a:lnTo>
                <a:lnTo>
                  <a:pt x="470798" y="229360"/>
                </a:lnTo>
                <a:lnTo>
                  <a:pt x="460498" y="223142"/>
                </a:lnTo>
                <a:lnTo>
                  <a:pt x="450990" y="217178"/>
                </a:lnTo>
                <a:lnTo>
                  <a:pt x="442898" y="211507"/>
                </a:lnTo>
                <a:lnTo>
                  <a:pt x="436841" y="206171"/>
                </a:lnTo>
                <a:lnTo>
                  <a:pt x="424504" y="192964"/>
                </a:lnTo>
                <a:lnTo>
                  <a:pt x="415803" y="183579"/>
                </a:lnTo>
                <a:lnTo>
                  <a:pt x="407075" y="174087"/>
                </a:lnTo>
                <a:lnTo>
                  <a:pt x="398364" y="164516"/>
                </a:lnTo>
                <a:lnTo>
                  <a:pt x="389713" y="154897"/>
                </a:lnTo>
                <a:lnTo>
                  <a:pt x="381165" y="145257"/>
                </a:lnTo>
                <a:lnTo>
                  <a:pt x="372765" y="135625"/>
                </a:lnTo>
                <a:lnTo>
                  <a:pt x="364555" y="126032"/>
                </a:lnTo>
                <a:lnTo>
                  <a:pt x="356579" y="116505"/>
                </a:lnTo>
                <a:lnTo>
                  <a:pt x="348881" y="107073"/>
                </a:lnTo>
                <a:lnTo>
                  <a:pt x="343424" y="100266"/>
                </a:lnTo>
                <a:lnTo>
                  <a:pt x="335510" y="90276"/>
                </a:lnTo>
                <a:lnTo>
                  <a:pt x="327679" y="80210"/>
                </a:lnTo>
                <a:lnTo>
                  <a:pt x="319975" y="70075"/>
                </a:lnTo>
                <a:lnTo>
                  <a:pt x="312440" y="59879"/>
                </a:lnTo>
                <a:lnTo>
                  <a:pt x="305117" y="49631"/>
                </a:lnTo>
                <a:lnTo>
                  <a:pt x="304133" y="48258"/>
                </a:lnTo>
                <a:lnTo>
                  <a:pt x="296394" y="38211"/>
                </a:lnTo>
                <a:lnTo>
                  <a:pt x="288260" y="26887"/>
                </a:lnTo>
                <a:lnTo>
                  <a:pt x="283044" y="16103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6205950" y="1653459"/>
            <a:ext cx="514425" cy="321310"/>
          </a:xfrm>
          <a:custGeom>
            <a:avLst/>
            <a:gdLst/>
            <a:ahLst/>
            <a:cxnLst/>
            <a:rect l="l" t="t" r="r" b="b"/>
            <a:pathLst>
              <a:path w="514425" h="321310">
                <a:moveTo>
                  <a:pt x="283044" y="16103"/>
                </a:moveTo>
                <a:lnTo>
                  <a:pt x="288260" y="26887"/>
                </a:lnTo>
                <a:lnTo>
                  <a:pt x="296394" y="38211"/>
                </a:lnTo>
                <a:lnTo>
                  <a:pt x="304133" y="48258"/>
                </a:lnTo>
                <a:lnTo>
                  <a:pt x="305117" y="49631"/>
                </a:lnTo>
                <a:lnTo>
                  <a:pt x="312440" y="59879"/>
                </a:lnTo>
                <a:lnTo>
                  <a:pt x="319975" y="70075"/>
                </a:lnTo>
                <a:lnTo>
                  <a:pt x="327679" y="80210"/>
                </a:lnTo>
                <a:lnTo>
                  <a:pt x="335510" y="90276"/>
                </a:lnTo>
                <a:lnTo>
                  <a:pt x="343424" y="100266"/>
                </a:lnTo>
                <a:lnTo>
                  <a:pt x="348881" y="107073"/>
                </a:lnTo>
                <a:lnTo>
                  <a:pt x="356579" y="116505"/>
                </a:lnTo>
                <a:lnTo>
                  <a:pt x="364555" y="126032"/>
                </a:lnTo>
                <a:lnTo>
                  <a:pt x="372765" y="135625"/>
                </a:lnTo>
                <a:lnTo>
                  <a:pt x="381165" y="145257"/>
                </a:lnTo>
                <a:lnTo>
                  <a:pt x="389713" y="154897"/>
                </a:lnTo>
                <a:lnTo>
                  <a:pt x="398364" y="164516"/>
                </a:lnTo>
                <a:lnTo>
                  <a:pt x="407075" y="174087"/>
                </a:lnTo>
                <a:lnTo>
                  <a:pt x="415803" y="183579"/>
                </a:lnTo>
                <a:lnTo>
                  <a:pt x="424504" y="192964"/>
                </a:lnTo>
                <a:lnTo>
                  <a:pt x="433134" y="202212"/>
                </a:lnTo>
                <a:lnTo>
                  <a:pt x="442898" y="211507"/>
                </a:lnTo>
                <a:lnTo>
                  <a:pt x="450990" y="217178"/>
                </a:lnTo>
                <a:lnTo>
                  <a:pt x="460498" y="223142"/>
                </a:lnTo>
                <a:lnTo>
                  <a:pt x="470798" y="229360"/>
                </a:lnTo>
                <a:lnTo>
                  <a:pt x="481269" y="235791"/>
                </a:lnTo>
                <a:lnTo>
                  <a:pt x="491289" y="242394"/>
                </a:lnTo>
                <a:lnTo>
                  <a:pt x="500236" y="249129"/>
                </a:lnTo>
                <a:lnTo>
                  <a:pt x="507489" y="255954"/>
                </a:lnTo>
                <a:lnTo>
                  <a:pt x="512426" y="262829"/>
                </a:lnTo>
                <a:lnTo>
                  <a:pt x="514425" y="269714"/>
                </a:lnTo>
                <a:lnTo>
                  <a:pt x="512863" y="276568"/>
                </a:lnTo>
                <a:lnTo>
                  <a:pt x="508126" y="282473"/>
                </a:lnTo>
                <a:lnTo>
                  <a:pt x="497764" y="290739"/>
                </a:lnTo>
                <a:lnTo>
                  <a:pt x="487023" y="297324"/>
                </a:lnTo>
                <a:lnTo>
                  <a:pt x="475884" y="302688"/>
                </a:lnTo>
                <a:lnTo>
                  <a:pt x="464332" y="307289"/>
                </a:lnTo>
                <a:lnTo>
                  <a:pt x="452347" y="311587"/>
                </a:lnTo>
                <a:lnTo>
                  <a:pt x="439911" y="316040"/>
                </a:lnTo>
                <a:lnTo>
                  <a:pt x="437197" y="317055"/>
                </a:lnTo>
                <a:lnTo>
                  <a:pt x="424937" y="320545"/>
                </a:lnTo>
                <a:lnTo>
                  <a:pt x="413130" y="321310"/>
                </a:lnTo>
                <a:lnTo>
                  <a:pt x="400299" y="319511"/>
                </a:lnTo>
                <a:lnTo>
                  <a:pt x="398487" y="319100"/>
                </a:lnTo>
                <a:lnTo>
                  <a:pt x="386857" y="316461"/>
                </a:lnTo>
                <a:lnTo>
                  <a:pt x="374632" y="313873"/>
                </a:lnTo>
                <a:lnTo>
                  <a:pt x="362009" y="311354"/>
                </a:lnTo>
                <a:lnTo>
                  <a:pt x="349183" y="308924"/>
                </a:lnTo>
                <a:lnTo>
                  <a:pt x="336351" y="306602"/>
                </a:lnTo>
                <a:lnTo>
                  <a:pt x="327926" y="305130"/>
                </a:lnTo>
                <a:lnTo>
                  <a:pt x="315308" y="302879"/>
                </a:lnTo>
                <a:lnTo>
                  <a:pt x="302815" y="300521"/>
                </a:lnTo>
                <a:lnTo>
                  <a:pt x="290405" y="298061"/>
                </a:lnTo>
                <a:lnTo>
                  <a:pt x="278032" y="295510"/>
                </a:lnTo>
                <a:lnTo>
                  <a:pt x="265655" y="292873"/>
                </a:lnTo>
                <a:lnTo>
                  <a:pt x="253228" y="290160"/>
                </a:lnTo>
                <a:lnTo>
                  <a:pt x="250507" y="289559"/>
                </a:lnTo>
                <a:lnTo>
                  <a:pt x="239549" y="287812"/>
                </a:lnTo>
                <a:lnTo>
                  <a:pt x="224165" y="285747"/>
                </a:lnTo>
                <a:lnTo>
                  <a:pt x="208336" y="283212"/>
                </a:lnTo>
                <a:lnTo>
                  <a:pt x="196046" y="280057"/>
                </a:lnTo>
                <a:lnTo>
                  <a:pt x="191566" y="277228"/>
                </a:lnTo>
                <a:lnTo>
                  <a:pt x="189623" y="275386"/>
                </a:lnTo>
                <a:lnTo>
                  <a:pt x="185961" y="263752"/>
                </a:lnTo>
                <a:lnTo>
                  <a:pt x="181951" y="252009"/>
                </a:lnTo>
                <a:lnTo>
                  <a:pt x="177496" y="240130"/>
                </a:lnTo>
                <a:lnTo>
                  <a:pt x="172498" y="228089"/>
                </a:lnTo>
                <a:lnTo>
                  <a:pt x="168389" y="219049"/>
                </a:lnTo>
                <a:lnTo>
                  <a:pt x="164226" y="210332"/>
                </a:lnTo>
                <a:lnTo>
                  <a:pt x="159682" y="201072"/>
                </a:lnTo>
                <a:lnTo>
                  <a:pt x="154738" y="191351"/>
                </a:lnTo>
                <a:lnTo>
                  <a:pt x="149373" y="181255"/>
                </a:lnTo>
                <a:lnTo>
                  <a:pt x="143567" y="170868"/>
                </a:lnTo>
                <a:lnTo>
                  <a:pt x="137301" y="160272"/>
                </a:lnTo>
                <a:lnTo>
                  <a:pt x="130554" y="149553"/>
                </a:lnTo>
                <a:lnTo>
                  <a:pt x="123307" y="138794"/>
                </a:lnTo>
                <a:lnTo>
                  <a:pt x="115539" y="128080"/>
                </a:lnTo>
                <a:lnTo>
                  <a:pt x="107231" y="117494"/>
                </a:lnTo>
                <a:lnTo>
                  <a:pt x="98363" y="107120"/>
                </a:lnTo>
                <a:lnTo>
                  <a:pt x="88915" y="97043"/>
                </a:lnTo>
                <a:lnTo>
                  <a:pt x="78866" y="87346"/>
                </a:lnTo>
                <a:lnTo>
                  <a:pt x="68197" y="78114"/>
                </a:lnTo>
                <a:lnTo>
                  <a:pt x="56889" y="69430"/>
                </a:lnTo>
                <a:lnTo>
                  <a:pt x="44920" y="61378"/>
                </a:lnTo>
                <a:lnTo>
                  <a:pt x="32271" y="54043"/>
                </a:lnTo>
                <a:lnTo>
                  <a:pt x="18923" y="47508"/>
                </a:lnTo>
                <a:lnTo>
                  <a:pt x="4854" y="41858"/>
                </a:lnTo>
                <a:lnTo>
                  <a:pt x="1993" y="4085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6601414" y="1672243"/>
            <a:ext cx="268308" cy="377418"/>
          </a:xfrm>
          <a:custGeom>
            <a:avLst/>
            <a:gdLst/>
            <a:ahLst/>
            <a:cxnLst/>
            <a:rect l="l" t="t" r="r" b="b"/>
            <a:pathLst>
              <a:path w="268308" h="377418">
                <a:moveTo>
                  <a:pt x="0" y="0"/>
                </a:moveTo>
                <a:lnTo>
                  <a:pt x="6113" y="11336"/>
                </a:lnTo>
                <a:lnTo>
                  <a:pt x="13226" y="21672"/>
                </a:lnTo>
                <a:lnTo>
                  <a:pt x="21096" y="31371"/>
                </a:lnTo>
                <a:lnTo>
                  <a:pt x="29478" y="40795"/>
                </a:lnTo>
                <a:lnTo>
                  <a:pt x="38128" y="50307"/>
                </a:lnTo>
                <a:lnTo>
                  <a:pt x="45427" y="58635"/>
                </a:lnTo>
                <a:lnTo>
                  <a:pt x="53696" y="68776"/>
                </a:lnTo>
                <a:lnTo>
                  <a:pt x="61236" y="78687"/>
                </a:lnTo>
                <a:lnTo>
                  <a:pt x="68387" y="88517"/>
                </a:lnTo>
                <a:lnTo>
                  <a:pt x="75486" y="98414"/>
                </a:lnTo>
                <a:lnTo>
                  <a:pt x="82872" y="108529"/>
                </a:lnTo>
                <a:lnTo>
                  <a:pt x="90882" y="119008"/>
                </a:lnTo>
                <a:lnTo>
                  <a:pt x="95427" y="124675"/>
                </a:lnTo>
                <a:lnTo>
                  <a:pt x="104002" y="134923"/>
                </a:lnTo>
                <a:lnTo>
                  <a:pt x="112440" y="144466"/>
                </a:lnTo>
                <a:lnTo>
                  <a:pt x="120926" y="153468"/>
                </a:lnTo>
                <a:lnTo>
                  <a:pt x="129645" y="162093"/>
                </a:lnTo>
                <a:lnTo>
                  <a:pt x="138782" y="170505"/>
                </a:lnTo>
                <a:lnTo>
                  <a:pt x="148521" y="178866"/>
                </a:lnTo>
                <a:lnTo>
                  <a:pt x="154597" y="183819"/>
                </a:lnTo>
                <a:lnTo>
                  <a:pt x="163357" y="189919"/>
                </a:lnTo>
                <a:lnTo>
                  <a:pt x="173929" y="195860"/>
                </a:lnTo>
                <a:lnTo>
                  <a:pt x="185800" y="201578"/>
                </a:lnTo>
                <a:lnTo>
                  <a:pt x="198456" y="207011"/>
                </a:lnTo>
                <a:lnTo>
                  <a:pt x="211386" y="212099"/>
                </a:lnTo>
                <a:lnTo>
                  <a:pt x="224075" y="216777"/>
                </a:lnTo>
                <a:lnTo>
                  <a:pt x="236013" y="220984"/>
                </a:lnTo>
                <a:lnTo>
                  <a:pt x="242036" y="223062"/>
                </a:lnTo>
                <a:lnTo>
                  <a:pt x="255425" y="226087"/>
                </a:lnTo>
                <a:lnTo>
                  <a:pt x="264103" y="230952"/>
                </a:lnTo>
                <a:lnTo>
                  <a:pt x="268308" y="237157"/>
                </a:lnTo>
                <a:lnTo>
                  <a:pt x="268277" y="244202"/>
                </a:lnTo>
                <a:lnTo>
                  <a:pt x="264247" y="251586"/>
                </a:lnTo>
                <a:lnTo>
                  <a:pt x="256456" y="258810"/>
                </a:lnTo>
                <a:lnTo>
                  <a:pt x="245142" y="265374"/>
                </a:lnTo>
                <a:lnTo>
                  <a:pt x="237236" y="268617"/>
                </a:lnTo>
                <a:lnTo>
                  <a:pt x="224922" y="273126"/>
                </a:lnTo>
                <a:lnTo>
                  <a:pt x="213154" y="277633"/>
                </a:lnTo>
                <a:lnTo>
                  <a:pt x="201701" y="282270"/>
                </a:lnTo>
                <a:lnTo>
                  <a:pt x="190332" y="287165"/>
                </a:lnTo>
                <a:lnTo>
                  <a:pt x="178816" y="292449"/>
                </a:lnTo>
                <a:lnTo>
                  <a:pt x="168427" y="297497"/>
                </a:lnTo>
                <a:lnTo>
                  <a:pt x="157053" y="302680"/>
                </a:lnTo>
                <a:lnTo>
                  <a:pt x="145325" y="307281"/>
                </a:lnTo>
                <a:lnTo>
                  <a:pt x="133371" y="311551"/>
                </a:lnTo>
                <a:lnTo>
                  <a:pt x="121318" y="315740"/>
                </a:lnTo>
                <a:lnTo>
                  <a:pt x="109295" y="320098"/>
                </a:lnTo>
                <a:lnTo>
                  <a:pt x="97430" y="324877"/>
                </a:lnTo>
                <a:lnTo>
                  <a:pt x="85851" y="330326"/>
                </a:lnTo>
                <a:lnTo>
                  <a:pt x="76784" y="335394"/>
                </a:lnTo>
                <a:lnTo>
                  <a:pt x="66059" y="342105"/>
                </a:lnTo>
                <a:lnTo>
                  <a:pt x="55446" y="349101"/>
                </a:lnTo>
                <a:lnTo>
                  <a:pt x="44940" y="356312"/>
                </a:lnTo>
                <a:lnTo>
                  <a:pt x="34532" y="363667"/>
                </a:lnTo>
                <a:lnTo>
                  <a:pt x="24216" y="371095"/>
                </a:lnTo>
                <a:lnTo>
                  <a:pt x="15506" y="3774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6573557" y="1687713"/>
            <a:ext cx="38986" cy="42371"/>
          </a:xfrm>
          <a:custGeom>
            <a:avLst/>
            <a:gdLst/>
            <a:ahLst/>
            <a:cxnLst/>
            <a:rect l="l" t="t" r="r" b="b"/>
            <a:pathLst>
              <a:path w="38986" h="42371">
                <a:moveTo>
                  <a:pt x="35730" y="39867"/>
                </a:moveTo>
                <a:lnTo>
                  <a:pt x="38986" y="34525"/>
                </a:lnTo>
                <a:lnTo>
                  <a:pt x="38284" y="23255"/>
                </a:lnTo>
                <a:lnTo>
                  <a:pt x="31184" y="11025"/>
                </a:lnTo>
                <a:lnTo>
                  <a:pt x="23714" y="4397"/>
                </a:lnTo>
                <a:lnTo>
                  <a:pt x="12454" y="0"/>
                </a:lnTo>
                <a:lnTo>
                  <a:pt x="3256" y="2504"/>
                </a:lnTo>
                <a:lnTo>
                  <a:pt x="0" y="7844"/>
                </a:lnTo>
                <a:lnTo>
                  <a:pt x="697" y="19110"/>
                </a:lnTo>
                <a:lnTo>
                  <a:pt x="7803" y="31345"/>
                </a:lnTo>
                <a:lnTo>
                  <a:pt x="15266" y="37974"/>
                </a:lnTo>
                <a:lnTo>
                  <a:pt x="26524" y="42371"/>
                </a:lnTo>
                <a:lnTo>
                  <a:pt x="35730" y="39867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6573557" y="1687713"/>
            <a:ext cx="38986" cy="42371"/>
          </a:xfrm>
          <a:custGeom>
            <a:avLst/>
            <a:gdLst/>
            <a:ahLst/>
            <a:cxnLst/>
            <a:rect l="l" t="t" r="r" b="b"/>
            <a:pathLst>
              <a:path w="38986" h="42371">
                <a:moveTo>
                  <a:pt x="35730" y="39867"/>
                </a:moveTo>
                <a:lnTo>
                  <a:pt x="26524" y="42371"/>
                </a:lnTo>
                <a:lnTo>
                  <a:pt x="15266" y="37974"/>
                </a:lnTo>
                <a:lnTo>
                  <a:pt x="7803" y="31345"/>
                </a:lnTo>
                <a:lnTo>
                  <a:pt x="697" y="19110"/>
                </a:lnTo>
                <a:lnTo>
                  <a:pt x="0" y="7844"/>
                </a:lnTo>
                <a:lnTo>
                  <a:pt x="3256" y="2504"/>
                </a:lnTo>
                <a:lnTo>
                  <a:pt x="12454" y="0"/>
                </a:lnTo>
                <a:lnTo>
                  <a:pt x="23714" y="4397"/>
                </a:lnTo>
                <a:lnTo>
                  <a:pt x="31184" y="11025"/>
                </a:lnTo>
                <a:lnTo>
                  <a:pt x="38284" y="23255"/>
                </a:lnTo>
                <a:lnTo>
                  <a:pt x="38986" y="34525"/>
                </a:lnTo>
                <a:lnTo>
                  <a:pt x="35730" y="398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6619785" y="1746200"/>
            <a:ext cx="38985" cy="42372"/>
          </a:xfrm>
          <a:custGeom>
            <a:avLst/>
            <a:gdLst/>
            <a:ahLst/>
            <a:cxnLst/>
            <a:rect l="l" t="t" r="r" b="b"/>
            <a:pathLst>
              <a:path w="38985" h="42372">
                <a:moveTo>
                  <a:pt x="35729" y="39867"/>
                </a:moveTo>
                <a:lnTo>
                  <a:pt x="38985" y="34533"/>
                </a:lnTo>
                <a:lnTo>
                  <a:pt x="38283" y="23264"/>
                </a:lnTo>
                <a:lnTo>
                  <a:pt x="31183" y="11025"/>
                </a:lnTo>
                <a:lnTo>
                  <a:pt x="23713" y="4397"/>
                </a:lnTo>
                <a:lnTo>
                  <a:pt x="12453" y="0"/>
                </a:lnTo>
                <a:lnTo>
                  <a:pt x="3256" y="2504"/>
                </a:lnTo>
                <a:lnTo>
                  <a:pt x="0" y="7840"/>
                </a:lnTo>
                <a:lnTo>
                  <a:pt x="693" y="19108"/>
                </a:lnTo>
                <a:lnTo>
                  <a:pt x="7789" y="31345"/>
                </a:lnTo>
                <a:lnTo>
                  <a:pt x="15266" y="37979"/>
                </a:lnTo>
                <a:lnTo>
                  <a:pt x="26526" y="42372"/>
                </a:lnTo>
                <a:lnTo>
                  <a:pt x="35729" y="39867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6619785" y="1746200"/>
            <a:ext cx="38985" cy="42372"/>
          </a:xfrm>
          <a:custGeom>
            <a:avLst/>
            <a:gdLst/>
            <a:ahLst/>
            <a:cxnLst/>
            <a:rect l="l" t="t" r="r" b="b"/>
            <a:pathLst>
              <a:path w="38985" h="42372">
                <a:moveTo>
                  <a:pt x="35729" y="39867"/>
                </a:moveTo>
                <a:lnTo>
                  <a:pt x="26526" y="42372"/>
                </a:lnTo>
                <a:lnTo>
                  <a:pt x="15266" y="37979"/>
                </a:lnTo>
                <a:lnTo>
                  <a:pt x="7789" y="31345"/>
                </a:lnTo>
                <a:lnTo>
                  <a:pt x="693" y="19108"/>
                </a:lnTo>
                <a:lnTo>
                  <a:pt x="0" y="7840"/>
                </a:lnTo>
                <a:lnTo>
                  <a:pt x="3256" y="2504"/>
                </a:lnTo>
                <a:lnTo>
                  <a:pt x="12453" y="0"/>
                </a:lnTo>
                <a:lnTo>
                  <a:pt x="23713" y="4397"/>
                </a:lnTo>
                <a:lnTo>
                  <a:pt x="31183" y="11025"/>
                </a:lnTo>
                <a:lnTo>
                  <a:pt x="38283" y="23264"/>
                </a:lnTo>
                <a:lnTo>
                  <a:pt x="38985" y="34533"/>
                </a:lnTo>
                <a:lnTo>
                  <a:pt x="35729" y="398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6667053" y="1806220"/>
            <a:ext cx="39271" cy="41966"/>
          </a:xfrm>
          <a:custGeom>
            <a:avLst/>
            <a:gdLst/>
            <a:ahLst/>
            <a:cxnLst/>
            <a:rect l="l" t="t" r="r" b="b"/>
            <a:pathLst>
              <a:path w="39271" h="41966">
                <a:moveTo>
                  <a:pt x="36073" y="39370"/>
                </a:moveTo>
                <a:lnTo>
                  <a:pt x="39158" y="34897"/>
                </a:lnTo>
                <a:lnTo>
                  <a:pt x="39271" y="23893"/>
                </a:lnTo>
                <a:lnTo>
                  <a:pt x="32225" y="11570"/>
                </a:lnTo>
                <a:lnTo>
                  <a:pt x="23608" y="4267"/>
                </a:lnTo>
                <a:lnTo>
                  <a:pt x="12260" y="0"/>
                </a:lnTo>
                <a:lnTo>
                  <a:pt x="3205" y="2337"/>
                </a:lnTo>
                <a:lnTo>
                  <a:pt x="0" y="7741"/>
                </a:lnTo>
                <a:lnTo>
                  <a:pt x="830" y="18993"/>
                </a:lnTo>
                <a:lnTo>
                  <a:pt x="8044" y="31140"/>
                </a:lnTo>
                <a:lnTo>
                  <a:pt x="15572" y="37682"/>
                </a:lnTo>
                <a:lnTo>
                  <a:pt x="26884" y="41966"/>
                </a:lnTo>
                <a:lnTo>
                  <a:pt x="36073" y="39370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6667053" y="1806220"/>
            <a:ext cx="39271" cy="41966"/>
          </a:xfrm>
          <a:custGeom>
            <a:avLst/>
            <a:gdLst/>
            <a:ahLst/>
            <a:cxnLst/>
            <a:rect l="l" t="t" r="r" b="b"/>
            <a:pathLst>
              <a:path w="39271" h="41966">
                <a:moveTo>
                  <a:pt x="36073" y="39370"/>
                </a:moveTo>
                <a:lnTo>
                  <a:pt x="26884" y="41966"/>
                </a:lnTo>
                <a:lnTo>
                  <a:pt x="15572" y="37682"/>
                </a:lnTo>
                <a:lnTo>
                  <a:pt x="8044" y="31140"/>
                </a:lnTo>
                <a:lnTo>
                  <a:pt x="830" y="18993"/>
                </a:lnTo>
                <a:lnTo>
                  <a:pt x="0" y="7741"/>
                </a:lnTo>
                <a:lnTo>
                  <a:pt x="3205" y="2337"/>
                </a:lnTo>
                <a:lnTo>
                  <a:pt x="12260" y="0"/>
                </a:lnTo>
                <a:lnTo>
                  <a:pt x="23608" y="4267"/>
                </a:lnTo>
                <a:lnTo>
                  <a:pt x="32225" y="11570"/>
                </a:lnTo>
                <a:lnTo>
                  <a:pt x="39271" y="23893"/>
                </a:lnTo>
                <a:lnTo>
                  <a:pt x="39158" y="34897"/>
                </a:lnTo>
                <a:lnTo>
                  <a:pt x="36073" y="393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6723289" y="1860912"/>
            <a:ext cx="43035" cy="39368"/>
          </a:xfrm>
          <a:custGeom>
            <a:avLst/>
            <a:gdLst/>
            <a:ahLst/>
            <a:cxnLst/>
            <a:rect l="l" t="t" r="r" b="b"/>
            <a:pathLst>
              <a:path w="43035" h="39368">
                <a:moveTo>
                  <a:pt x="40713" y="35306"/>
                </a:moveTo>
                <a:lnTo>
                  <a:pt x="43035" y="29177"/>
                </a:lnTo>
                <a:lnTo>
                  <a:pt x="40295" y="18333"/>
                </a:lnTo>
                <a:lnTo>
                  <a:pt x="31290" y="7671"/>
                </a:lnTo>
                <a:lnTo>
                  <a:pt x="23303" y="2646"/>
                </a:lnTo>
                <a:lnTo>
                  <a:pt x="11173" y="0"/>
                </a:lnTo>
                <a:lnTo>
                  <a:pt x="2321" y="4051"/>
                </a:lnTo>
                <a:lnTo>
                  <a:pt x="0" y="10184"/>
                </a:lnTo>
                <a:lnTo>
                  <a:pt x="2735" y="21031"/>
                </a:lnTo>
                <a:lnTo>
                  <a:pt x="11732" y="31687"/>
                </a:lnTo>
                <a:lnTo>
                  <a:pt x="19753" y="36728"/>
                </a:lnTo>
                <a:lnTo>
                  <a:pt x="31872" y="39368"/>
                </a:lnTo>
                <a:lnTo>
                  <a:pt x="40713" y="35306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6723289" y="1860912"/>
            <a:ext cx="43035" cy="39368"/>
          </a:xfrm>
          <a:custGeom>
            <a:avLst/>
            <a:gdLst/>
            <a:ahLst/>
            <a:cxnLst/>
            <a:rect l="l" t="t" r="r" b="b"/>
            <a:pathLst>
              <a:path w="43035" h="39368">
                <a:moveTo>
                  <a:pt x="40713" y="35306"/>
                </a:moveTo>
                <a:lnTo>
                  <a:pt x="31872" y="39368"/>
                </a:lnTo>
                <a:lnTo>
                  <a:pt x="19753" y="36728"/>
                </a:lnTo>
                <a:lnTo>
                  <a:pt x="11732" y="31687"/>
                </a:lnTo>
                <a:lnTo>
                  <a:pt x="2735" y="21031"/>
                </a:lnTo>
                <a:lnTo>
                  <a:pt x="0" y="10184"/>
                </a:lnTo>
                <a:lnTo>
                  <a:pt x="2321" y="4051"/>
                </a:lnTo>
                <a:lnTo>
                  <a:pt x="11173" y="0"/>
                </a:lnTo>
                <a:lnTo>
                  <a:pt x="23303" y="2646"/>
                </a:lnTo>
                <a:lnTo>
                  <a:pt x="31290" y="7671"/>
                </a:lnTo>
                <a:lnTo>
                  <a:pt x="40295" y="18333"/>
                </a:lnTo>
                <a:lnTo>
                  <a:pt x="43035" y="29177"/>
                </a:lnTo>
                <a:lnTo>
                  <a:pt x="40713" y="35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6780744" y="1852156"/>
            <a:ext cx="37858" cy="5283"/>
          </a:xfrm>
          <a:custGeom>
            <a:avLst/>
            <a:gdLst/>
            <a:ahLst/>
            <a:cxnLst/>
            <a:rect l="l" t="t" r="r" b="b"/>
            <a:pathLst>
              <a:path w="37858" h="5283">
                <a:moveTo>
                  <a:pt x="37858" y="0"/>
                </a:moveTo>
                <a:lnTo>
                  <a:pt x="24959" y="589"/>
                </a:lnTo>
                <a:lnTo>
                  <a:pt x="12391" y="2353"/>
                </a:lnTo>
                <a:lnTo>
                  <a:pt x="0" y="5283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6721931" y="1803311"/>
            <a:ext cx="32092" cy="7226"/>
          </a:xfrm>
          <a:custGeom>
            <a:avLst/>
            <a:gdLst/>
            <a:ahLst/>
            <a:cxnLst/>
            <a:rect l="l" t="t" r="r" b="b"/>
            <a:pathLst>
              <a:path w="32092" h="7226">
                <a:moveTo>
                  <a:pt x="32092" y="0"/>
                </a:moveTo>
                <a:lnTo>
                  <a:pt x="26276" y="1384"/>
                </a:lnTo>
                <a:lnTo>
                  <a:pt x="20129" y="2146"/>
                </a:lnTo>
                <a:lnTo>
                  <a:pt x="14198" y="3314"/>
                </a:lnTo>
                <a:lnTo>
                  <a:pt x="10071" y="4114"/>
                </a:lnTo>
                <a:lnTo>
                  <a:pt x="4381" y="7226"/>
                </a:lnTo>
                <a:lnTo>
                  <a:pt x="0" y="668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6668387" y="1746110"/>
            <a:ext cx="40830" cy="9664"/>
          </a:xfrm>
          <a:custGeom>
            <a:avLst/>
            <a:gdLst/>
            <a:ahLst/>
            <a:cxnLst/>
            <a:rect l="l" t="t" r="r" b="b"/>
            <a:pathLst>
              <a:path w="40830" h="9664">
                <a:moveTo>
                  <a:pt x="40830" y="0"/>
                </a:moveTo>
                <a:lnTo>
                  <a:pt x="34074" y="444"/>
                </a:lnTo>
                <a:lnTo>
                  <a:pt x="26225" y="2159"/>
                </a:lnTo>
                <a:lnTo>
                  <a:pt x="19634" y="3924"/>
                </a:lnTo>
                <a:lnTo>
                  <a:pt x="13576" y="5562"/>
                </a:lnTo>
                <a:lnTo>
                  <a:pt x="6235" y="7454"/>
                </a:lnTo>
                <a:lnTo>
                  <a:pt x="0" y="8369"/>
                </a:lnTo>
                <a:lnTo>
                  <a:pt x="3873" y="9664"/>
                </a:lnTo>
                <a:lnTo>
                  <a:pt x="5067" y="8572"/>
                </a:lnTo>
                <a:lnTo>
                  <a:pt x="6705" y="7696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6631609" y="1688237"/>
            <a:ext cx="43141" cy="4013"/>
          </a:xfrm>
          <a:custGeom>
            <a:avLst/>
            <a:gdLst/>
            <a:ahLst/>
            <a:cxnLst/>
            <a:rect l="l" t="t" r="r" b="b"/>
            <a:pathLst>
              <a:path w="43141" h="4013">
                <a:moveTo>
                  <a:pt x="43141" y="0"/>
                </a:moveTo>
                <a:lnTo>
                  <a:pt x="30359" y="499"/>
                </a:lnTo>
                <a:lnTo>
                  <a:pt x="17721" y="1740"/>
                </a:lnTo>
                <a:lnTo>
                  <a:pt x="5162" y="3340"/>
                </a:lnTo>
                <a:lnTo>
                  <a:pt x="0" y="4013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6738279" y="1847125"/>
            <a:ext cx="38264" cy="39509"/>
          </a:xfrm>
          <a:custGeom>
            <a:avLst/>
            <a:gdLst/>
            <a:ahLst/>
            <a:cxnLst/>
            <a:rect l="l" t="t" r="r" b="b"/>
            <a:pathLst>
              <a:path w="38264" h="39509">
                <a:moveTo>
                  <a:pt x="23660" y="39509"/>
                </a:moveTo>
                <a:lnTo>
                  <a:pt x="32964" y="26855"/>
                </a:lnTo>
                <a:lnTo>
                  <a:pt x="38019" y="14985"/>
                </a:lnTo>
                <a:lnTo>
                  <a:pt x="38264" y="5589"/>
                </a:lnTo>
                <a:lnTo>
                  <a:pt x="36029" y="1980"/>
                </a:lnTo>
                <a:lnTo>
                  <a:pt x="28616" y="0"/>
                </a:lnTo>
                <a:lnTo>
                  <a:pt x="18340" y="3413"/>
                </a:lnTo>
                <a:lnTo>
                  <a:pt x="6798" y="11497"/>
                </a:lnTo>
                <a:lnTo>
                  <a:pt x="0" y="18211"/>
                </a:lnTo>
                <a:lnTo>
                  <a:pt x="23660" y="395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6758943" y="1812006"/>
            <a:ext cx="10299" cy="43967"/>
          </a:xfrm>
          <a:custGeom>
            <a:avLst/>
            <a:gdLst/>
            <a:ahLst/>
            <a:cxnLst/>
            <a:rect l="l" t="t" r="r" b="b"/>
            <a:pathLst>
              <a:path w="10299" h="43967">
                <a:moveTo>
                  <a:pt x="10299" y="43967"/>
                </a:moveTo>
                <a:lnTo>
                  <a:pt x="0" y="39357"/>
                </a:lnTo>
                <a:lnTo>
                  <a:pt x="2260" y="31102"/>
                </a:lnTo>
                <a:lnTo>
                  <a:pt x="1549" y="26733"/>
                </a:lnTo>
                <a:lnTo>
                  <a:pt x="927" y="22961"/>
                </a:lnTo>
                <a:lnTo>
                  <a:pt x="2971" y="16497"/>
                </a:lnTo>
                <a:lnTo>
                  <a:pt x="3530" y="12699"/>
                </a:lnTo>
                <a:lnTo>
                  <a:pt x="4483" y="6261"/>
                </a:lnTo>
                <a:lnTo>
                  <a:pt x="3441" y="5968"/>
                </a:lnTo>
                <a:lnTo>
                  <a:pt x="5118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6681569" y="1796084"/>
            <a:ext cx="39266" cy="38920"/>
          </a:xfrm>
          <a:custGeom>
            <a:avLst/>
            <a:gdLst/>
            <a:ahLst/>
            <a:cxnLst/>
            <a:rect l="l" t="t" r="r" b="b"/>
            <a:pathLst>
              <a:path w="39266" h="38920">
                <a:moveTo>
                  <a:pt x="21691" y="38920"/>
                </a:moveTo>
                <a:lnTo>
                  <a:pt x="32022" y="27205"/>
                </a:lnTo>
                <a:lnTo>
                  <a:pt x="38113" y="15876"/>
                </a:lnTo>
                <a:lnTo>
                  <a:pt x="39266" y="6547"/>
                </a:lnTo>
                <a:lnTo>
                  <a:pt x="37338" y="2624"/>
                </a:lnTo>
                <a:lnTo>
                  <a:pt x="30076" y="0"/>
                </a:lnTo>
                <a:lnTo>
                  <a:pt x="19466" y="2539"/>
                </a:lnTo>
                <a:lnTo>
                  <a:pt x="7185" y="9657"/>
                </a:lnTo>
                <a:lnTo>
                  <a:pt x="0" y="15616"/>
                </a:lnTo>
                <a:lnTo>
                  <a:pt x="21691" y="389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6705475" y="1754469"/>
            <a:ext cx="14105" cy="53848"/>
          </a:xfrm>
          <a:custGeom>
            <a:avLst/>
            <a:gdLst/>
            <a:ahLst/>
            <a:cxnLst/>
            <a:rect l="l" t="t" r="r" b="b"/>
            <a:pathLst>
              <a:path w="14105" h="53848">
                <a:moveTo>
                  <a:pt x="5406" y="53848"/>
                </a:moveTo>
                <a:lnTo>
                  <a:pt x="0" y="42866"/>
                </a:lnTo>
                <a:lnTo>
                  <a:pt x="2466" y="32920"/>
                </a:lnTo>
                <a:lnTo>
                  <a:pt x="6648" y="24285"/>
                </a:lnTo>
                <a:lnTo>
                  <a:pt x="6752" y="24003"/>
                </a:lnTo>
                <a:lnTo>
                  <a:pt x="9546" y="16256"/>
                </a:lnTo>
                <a:lnTo>
                  <a:pt x="12937" y="7772"/>
                </a:lnTo>
                <a:lnTo>
                  <a:pt x="14105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6635394" y="1736965"/>
            <a:ext cx="39667" cy="38438"/>
          </a:xfrm>
          <a:custGeom>
            <a:avLst/>
            <a:gdLst/>
            <a:ahLst/>
            <a:cxnLst/>
            <a:rect l="l" t="t" r="r" b="b"/>
            <a:pathLst>
              <a:path w="39667" h="38438">
                <a:moveTo>
                  <a:pt x="20472" y="38438"/>
                </a:moveTo>
                <a:lnTo>
                  <a:pt x="31381" y="27276"/>
                </a:lnTo>
                <a:lnTo>
                  <a:pt x="38036" y="16282"/>
                </a:lnTo>
                <a:lnTo>
                  <a:pt x="39667" y="7030"/>
                </a:lnTo>
                <a:lnTo>
                  <a:pt x="37934" y="2993"/>
                </a:lnTo>
                <a:lnTo>
                  <a:pt x="30770" y="0"/>
                </a:lnTo>
                <a:lnTo>
                  <a:pt x="19967" y="2041"/>
                </a:lnTo>
                <a:lnTo>
                  <a:pt x="7260" y="8614"/>
                </a:lnTo>
                <a:lnTo>
                  <a:pt x="0" y="14054"/>
                </a:lnTo>
                <a:lnTo>
                  <a:pt x="20472" y="38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6662002" y="1702622"/>
            <a:ext cx="20789" cy="44818"/>
          </a:xfrm>
          <a:custGeom>
            <a:avLst/>
            <a:gdLst/>
            <a:ahLst/>
            <a:cxnLst/>
            <a:rect l="l" t="t" r="r" b="b"/>
            <a:pathLst>
              <a:path w="20789" h="44818">
                <a:moveTo>
                  <a:pt x="6070" y="44818"/>
                </a:moveTo>
                <a:lnTo>
                  <a:pt x="0" y="38976"/>
                </a:lnTo>
                <a:lnTo>
                  <a:pt x="711" y="33858"/>
                </a:lnTo>
                <a:lnTo>
                  <a:pt x="4152" y="27089"/>
                </a:lnTo>
                <a:lnTo>
                  <a:pt x="10695" y="16222"/>
                </a:lnTo>
                <a:lnTo>
                  <a:pt x="17677" y="5606"/>
                </a:lnTo>
                <a:lnTo>
                  <a:pt x="20789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6590186" y="1681545"/>
            <a:ext cx="40071" cy="37624"/>
          </a:xfrm>
          <a:custGeom>
            <a:avLst/>
            <a:gdLst/>
            <a:ahLst/>
            <a:cxnLst/>
            <a:rect l="l" t="t" r="r" b="b"/>
            <a:pathLst>
              <a:path w="40071" h="37624">
                <a:moveTo>
                  <a:pt x="18694" y="37624"/>
                </a:moveTo>
                <a:lnTo>
                  <a:pt x="30373" y="27252"/>
                </a:lnTo>
                <a:lnTo>
                  <a:pt x="37794" y="16749"/>
                </a:lnTo>
                <a:lnTo>
                  <a:pt x="40071" y="7629"/>
                </a:lnTo>
                <a:lnTo>
                  <a:pt x="38633" y="3499"/>
                </a:lnTo>
                <a:lnTo>
                  <a:pt x="31604" y="0"/>
                </a:lnTo>
                <a:lnTo>
                  <a:pt x="20533" y="1351"/>
                </a:lnTo>
                <a:lnTo>
                  <a:pt x="7237" y="7164"/>
                </a:lnTo>
                <a:lnTo>
                  <a:pt x="0" y="11856"/>
                </a:lnTo>
                <a:lnTo>
                  <a:pt x="18694" y="376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6618850" y="1670171"/>
            <a:ext cx="10083" cy="20408"/>
          </a:xfrm>
          <a:custGeom>
            <a:avLst/>
            <a:gdLst/>
            <a:ahLst/>
            <a:cxnLst/>
            <a:rect l="l" t="t" r="r" b="b"/>
            <a:pathLst>
              <a:path w="10083" h="20408">
                <a:moveTo>
                  <a:pt x="3390" y="20408"/>
                </a:moveTo>
                <a:lnTo>
                  <a:pt x="2387" y="18580"/>
                </a:lnTo>
                <a:lnTo>
                  <a:pt x="1257" y="18478"/>
                </a:lnTo>
                <a:lnTo>
                  <a:pt x="711" y="16421"/>
                </a:lnTo>
                <a:lnTo>
                  <a:pt x="0" y="13690"/>
                </a:lnTo>
                <a:lnTo>
                  <a:pt x="1181" y="8369"/>
                </a:lnTo>
                <a:lnTo>
                  <a:pt x="2641" y="5969"/>
                </a:lnTo>
                <a:lnTo>
                  <a:pt x="4317" y="3187"/>
                </a:lnTo>
                <a:lnTo>
                  <a:pt x="7772" y="2133"/>
                </a:lnTo>
                <a:lnTo>
                  <a:pt x="10083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5174439" y="1987103"/>
            <a:ext cx="430692" cy="178251"/>
          </a:xfrm>
          <a:custGeom>
            <a:avLst/>
            <a:gdLst/>
            <a:ahLst/>
            <a:cxnLst/>
            <a:rect l="l" t="t" r="r" b="b"/>
            <a:pathLst>
              <a:path w="430692" h="178251">
                <a:moveTo>
                  <a:pt x="693" y="53263"/>
                </a:moveTo>
                <a:lnTo>
                  <a:pt x="0" y="64548"/>
                </a:lnTo>
                <a:lnTo>
                  <a:pt x="817" y="77406"/>
                </a:lnTo>
                <a:lnTo>
                  <a:pt x="3139" y="90871"/>
                </a:lnTo>
                <a:lnTo>
                  <a:pt x="6956" y="103977"/>
                </a:lnTo>
                <a:lnTo>
                  <a:pt x="12261" y="115756"/>
                </a:lnTo>
                <a:lnTo>
                  <a:pt x="18143" y="124244"/>
                </a:lnTo>
                <a:lnTo>
                  <a:pt x="27048" y="133573"/>
                </a:lnTo>
                <a:lnTo>
                  <a:pt x="36733" y="142007"/>
                </a:lnTo>
                <a:lnTo>
                  <a:pt x="47175" y="149426"/>
                </a:lnTo>
                <a:lnTo>
                  <a:pt x="58353" y="155711"/>
                </a:lnTo>
                <a:lnTo>
                  <a:pt x="70245" y="160742"/>
                </a:lnTo>
                <a:lnTo>
                  <a:pt x="78252" y="163258"/>
                </a:lnTo>
                <a:lnTo>
                  <a:pt x="90567" y="166202"/>
                </a:lnTo>
                <a:lnTo>
                  <a:pt x="102851" y="168426"/>
                </a:lnTo>
                <a:lnTo>
                  <a:pt x="115161" y="170122"/>
                </a:lnTo>
                <a:lnTo>
                  <a:pt x="127551" y="171479"/>
                </a:lnTo>
                <a:lnTo>
                  <a:pt x="140078" y="172688"/>
                </a:lnTo>
                <a:lnTo>
                  <a:pt x="152798" y="173940"/>
                </a:lnTo>
                <a:lnTo>
                  <a:pt x="165765" y="175425"/>
                </a:lnTo>
                <a:lnTo>
                  <a:pt x="174950" y="176695"/>
                </a:lnTo>
                <a:lnTo>
                  <a:pt x="186705" y="177886"/>
                </a:lnTo>
                <a:lnTo>
                  <a:pt x="199470" y="178251"/>
                </a:lnTo>
                <a:lnTo>
                  <a:pt x="212737" y="177973"/>
                </a:lnTo>
                <a:lnTo>
                  <a:pt x="226002" y="177232"/>
                </a:lnTo>
                <a:lnTo>
                  <a:pt x="238759" y="176213"/>
                </a:lnTo>
                <a:lnTo>
                  <a:pt x="248876" y="175259"/>
                </a:lnTo>
                <a:lnTo>
                  <a:pt x="261907" y="173805"/>
                </a:lnTo>
                <a:lnTo>
                  <a:pt x="273426" y="172208"/>
                </a:lnTo>
                <a:lnTo>
                  <a:pt x="282747" y="170840"/>
                </a:lnTo>
                <a:lnTo>
                  <a:pt x="295000" y="168098"/>
                </a:lnTo>
                <a:lnTo>
                  <a:pt x="307436" y="164037"/>
                </a:lnTo>
                <a:lnTo>
                  <a:pt x="319374" y="159686"/>
                </a:lnTo>
                <a:lnTo>
                  <a:pt x="322346" y="158622"/>
                </a:lnTo>
                <a:lnTo>
                  <a:pt x="333544" y="154698"/>
                </a:lnTo>
                <a:lnTo>
                  <a:pt x="345642" y="150326"/>
                </a:lnTo>
                <a:lnTo>
                  <a:pt x="358090" y="145423"/>
                </a:lnTo>
                <a:lnTo>
                  <a:pt x="370336" y="139907"/>
                </a:lnTo>
                <a:lnTo>
                  <a:pt x="381828" y="133696"/>
                </a:lnTo>
                <a:lnTo>
                  <a:pt x="392015" y="126707"/>
                </a:lnTo>
                <a:lnTo>
                  <a:pt x="406729" y="113008"/>
                </a:lnTo>
                <a:lnTo>
                  <a:pt x="415866" y="102341"/>
                </a:lnTo>
                <a:lnTo>
                  <a:pt x="422602" y="92017"/>
                </a:lnTo>
                <a:lnTo>
                  <a:pt x="427167" y="81815"/>
                </a:lnTo>
                <a:lnTo>
                  <a:pt x="429787" y="71510"/>
                </a:lnTo>
                <a:lnTo>
                  <a:pt x="430692" y="60880"/>
                </a:lnTo>
                <a:lnTo>
                  <a:pt x="430108" y="49702"/>
                </a:lnTo>
                <a:lnTo>
                  <a:pt x="428265" y="37751"/>
                </a:lnTo>
                <a:lnTo>
                  <a:pt x="425390" y="24805"/>
                </a:lnTo>
                <a:lnTo>
                  <a:pt x="422930" y="15201"/>
                </a:lnTo>
                <a:lnTo>
                  <a:pt x="421888" y="11214"/>
                </a:lnTo>
                <a:lnTo>
                  <a:pt x="422892" y="4292"/>
                </a:lnTo>
                <a:lnTo>
                  <a:pt x="423336" y="0"/>
                </a:lnTo>
                <a:lnTo>
                  <a:pt x="422866" y="4343"/>
                </a:lnTo>
                <a:lnTo>
                  <a:pt x="421142" y="15937"/>
                </a:lnTo>
                <a:lnTo>
                  <a:pt x="419237" y="31360"/>
                </a:lnTo>
                <a:lnTo>
                  <a:pt x="418764" y="35813"/>
                </a:lnTo>
                <a:lnTo>
                  <a:pt x="415061" y="46027"/>
                </a:lnTo>
                <a:lnTo>
                  <a:pt x="406286" y="49338"/>
                </a:lnTo>
                <a:lnTo>
                  <a:pt x="398368" y="46050"/>
                </a:lnTo>
                <a:lnTo>
                  <a:pt x="387180" y="39197"/>
                </a:lnTo>
                <a:lnTo>
                  <a:pt x="376004" y="35095"/>
                </a:lnTo>
                <a:lnTo>
                  <a:pt x="366186" y="33959"/>
                </a:lnTo>
                <a:lnTo>
                  <a:pt x="353826" y="35236"/>
                </a:lnTo>
                <a:lnTo>
                  <a:pt x="341225" y="38722"/>
                </a:lnTo>
                <a:lnTo>
                  <a:pt x="329025" y="42625"/>
                </a:lnTo>
                <a:lnTo>
                  <a:pt x="324340" y="43916"/>
                </a:lnTo>
                <a:lnTo>
                  <a:pt x="310750" y="47593"/>
                </a:lnTo>
                <a:lnTo>
                  <a:pt x="298608" y="51326"/>
                </a:lnTo>
                <a:lnTo>
                  <a:pt x="287299" y="55013"/>
                </a:lnTo>
                <a:lnTo>
                  <a:pt x="276207" y="58546"/>
                </a:lnTo>
                <a:lnTo>
                  <a:pt x="264719" y="61822"/>
                </a:lnTo>
                <a:lnTo>
                  <a:pt x="252218" y="64735"/>
                </a:lnTo>
                <a:lnTo>
                  <a:pt x="240888" y="66763"/>
                </a:lnTo>
                <a:lnTo>
                  <a:pt x="229104" y="68214"/>
                </a:lnTo>
                <a:lnTo>
                  <a:pt x="214505" y="69568"/>
                </a:lnTo>
                <a:lnTo>
                  <a:pt x="210510" y="69735"/>
                </a:lnTo>
                <a:lnTo>
                  <a:pt x="204591" y="69735"/>
                </a:lnTo>
                <a:lnTo>
                  <a:pt x="193847" y="70370"/>
                </a:lnTo>
                <a:lnTo>
                  <a:pt x="187891" y="70370"/>
                </a:lnTo>
                <a:lnTo>
                  <a:pt x="174835" y="69965"/>
                </a:lnTo>
                <a:lnTo>
                  <a:pt x="162901" y="69198"/>
                </a:lnTo>
                <a:lnTo>
                  <a:pt x="150769" y="68719"/>
                </a:lnTo>
                <a:lnTo>
                  <a:pt x="137759" y="68127"/>
                </a:lnTo>
                <a:lnTo>
                  <a:pt x="125029" y="66798"/>
                </a:lnTo>
                <a:lnTo>
                  <a:pt x="112507" y="64888"/>
                </a:lnTo>
                <a:lnTo>
                  <a:pt x="100119" y="62550"/>
                </a:lnTo>
                <a:lnTo>
                  <a:pt x="87795" y="59939"/>
                </a:lnTo>
                <a:lnTo>
                  <a:pt x="75461" y="57209"/>
                </a:lnTo>
                <a:lnTo>
                  <a:pt x="63045" y="54515"/>
                </a:lnTo>
                <a:lnTo>
                  <a:pt x="57081" y="53289"/>
                </a:lnTo>
                <a:lnTo>
                  <a:pt x="45130" y="49388"/>
                </a:lnTo>
                <a:lnTo>
                  <a:pt x="33519" y="43617"/>
                </a:lnTo>
                <a:lnTo>
                  <a:pt x="22190" y="37584"/>
                </a:lnTo>
                <a:lnTo>
                  <a:pt x="17178" y="35217"/>
                </a:lnTo>
                <a:lnTo>
                  <a:pt x="6385" y="35889"/>
                </a:lnTo>
                <a:lnTo>
                  <a:pt x="1773" y="45627"/>
                </a:lnTo>
                <a:lnTo>
                  <a:pt x="693" y="53263"/>
                </a:lnTo>
                <a:close/>
              </a:path>
            </a:pathLst>
          </a:custGeom>
          <a:solidFill>
            <a:srgbClr val="002E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5174439" y="1987103"/>
            <a:ext cx="430692" cy="178251"/>
          </a:xfrm>
          <a:custGeom>
            <a:avLst/>
            <a:gdLst/>
            <a:ahLst/>
            <a:cxnLst/>
            <a:rect l="l" t="t" r="r" b="b"/>
            <a:pathLst>
              <a:path w="430692" h="178251">
                <a:moveTo>
                  <a:pt x="422866" y="4343"/>
                </a:moveTo>
                <a:lnTo>
                  <a:pt x="421142" y="15937"/>
                </a:lnTo>
                <a:lnTo>
                  <a:pt x="419237" y="31360"/>
                </a:lnTo>
                <a:lnTo>
                  <a:pt x="418764" y="35813"/>
                </a:lnTo>
                <a:lnTo>
                  <a:pt x="415061" y="46027"/>
                </a:lnTo>
                <a:lnTo>
                  <a:pt x="406286" y="49338"/>
                </a:lnTo>
                <a:lnTo>
                  <a:pt x="398368" y="46050"/>
                </a:lnTo>
                <a:lnTo>
                  <a:pt x="387180" y="39197"/>
                </a:lnTo>
                <a:lnTo>
                  <a:pt x="376004" y="35095"/>
                </a:lnTo>
                <a:lnTo>
                  <a:pt x="366186" y="33959"/>
                </a:lnTo>
                <a:lnTo>
                  <a:pt x="353826" y="35236"/>
                </a:lnTo>
                <a:lnTo>
                  <a:pt x="341225" y="38722"/>
                </a:lnTo>
                <a:lnTo>
                  <a:pt x="329025" y="42625"/>
                </a:lnTo>
                <a:lnTo>
                  <a:pt x="324340" y="43916"/>
                </a:lnTo>
                <a:lnTo>
                  <a:pt x="310750" y="47593"/>
                </a:lnTo>
                <a:lnTo>
                  <a:pt x="298608" y="51326"/>
                </a:lnTo>
                <a:lnTo>
                  <a:pt x="287299" y="55013"/>
                </a:lnTo>
                <a:lnTo>
                  <a:pt x="276207" y="58546"/>
                </a:lnTo>
                <a:lnTo>
                  <a:pt x="264719" y="61822"/>
                </a:lnTo>
                <a:lnTo>
                  <a:pt x="252218" y="64735"/>
                </a:lnTo>
                <a:lnTo>
                  <a:pt x="240888" y="66763"/>
                </a:lnTo>
                <a:lnTo>
                  <a:pt x="229104" y="68214"/>
                </a:lnTo>
                <a:lnTo>
                  <a:pt x="214505" y="69568"/>
                </a:lnTo>
                <a:lnTo>
                  <a:pt x="210510" y="69735"/>
                </a:lnTo>
                <a:lnTo>
                  <a:pt x="204591" y="69735"/>
                </a:lnTo>
                <a:lnTo>
                  <a:pt x="193847" y="70370"/>
                </a:lnTo>
                <a:lnTo>
                  <a:pt x="187891" y="70370"/>
                </a:lnTo>
                <a:lnTo>
                  <a:pt x="174835" y="69965"/>
                </a:lnTo>
                <a:lnTo>
                  <a:pt x="162901" y="69198"/>
                </a:lnTo>
                <a:lnTo>
                  <a:pt x="150769" y="68719"/>
                </a:lnTo>
                <a:lnTo>
                  <a:pt x="137759" y="68127"/>
                </a:lnTo>
                <a:lnTo>
                  <a:pt x="125029" y="66798"/>
                </a:lnTo>
                <a:lnTo>
                  <a:pt x="112507" y="64888"/>
                </a:lnTo>
                <a:lnTo>
                  <a:pt x="100119" y="62550"/>
                </a:lnTo>
                <a:lnTo>
                  <a:pt x="87795" y="59939"/>
                </a:lnTo>
                <a:lnTo>
                  <a:pt x="75461" y="57209"/>
                </a:lnTo>
                <a:lnTo>
                  <a:pt x="63045" y="54515"/>
                </a:lnTo>
                <a:lnTo>
                  <a:pt x="57081" y="53289"/>
                </a:lnTo>
                <a:lnTo>
                  <a:pt x="45130" y="49388"/>
                </a:lnTo>
                <a:lnTo>
                  <a:pt x="33519" y="43617"/>
                </a:lnTo>
                <a:lnTo>
                  <a:pt x="22190" y="37584"/>
                </a:lnTo>
                <a:lnTo>
                  <a:pt x="17178" y="35217"/>
                </a:lnTo>
                <a:lnTo>
                  <a:pt x="6385" y="35889"/>
                </a:lnTo>
                <a:lnTo>
                  <a:pt x="1773" y="45627"/>
                </a:lnTo>
                <a:lnTo>
                  <a:pt x="693" y="53263"/>
                </a:lnTo>
                <a:lnTo>
                  <a:pt x="0" y="64548"/>
                </a:lnTo>
                <a:lnTo>
                  <a:pt x="817" y="77406"/>
                </a:lnTo>
                <a:lnTo>
                  <a:pt x="3139" y="90871"/>
                </a:lnTo>
                <a:lnTo>
                  <a:pt x="6956" y="103977"/>
                </a:lnTo>
                <a:lnTo>
                  <a:pt x="12261" y="115756"/>
                </a:lnTo>
                <a:lnTo>
                  <a:pt x="18143" y="124244"/>
                </a:lnTo>
                <a:lnTo>
                  <a:pt x="27048" y="133573"/>
                </a:lnTo>
                <a:lnTo>
                  <a:pt x="36733" y="142007"/>
                </a:lnTo>
                <a:lnTo>
                  <a:pt x="47175" y="149426"/>
                </a:lnTo>
                <a:lnTo>
                  <a:pt x="58353" y="155711"/>
                </a:lnTo>
                <a:lnTo>
                  <a:pt x="70245" y="160742"/>
                </a:lnTo>
                <a:lnTo>
                  <a:pt x="78252" y="163258"/>
                </a:lnTo>
                <a:lnTo>
                  <a:pt x="90567" y="166202"/>
                </a:lnTo>
                <a:lnTo>
                  <a:pt x="102851" y="168426"/>
                </a:lnTo>
                <a:lnTo>
                  <a:pt x="115161" y="170122"/>
                </a:lnTo>
                <a:lnTo>
                  <a:pt x="127551" y="171479"/>
                </a:lnTo>
                <a:lnTo>
                  <a:pt x="140078" y="172688"/>
                </a:lnTo>
                <a:lnTo>
                  <a:pt x="152798" y="173940"/>
                </a:lnTo>
                <a:lnTo>
                  <a:pt x="165765" y="175425"/>
                </a:lnTo>
                <a:lnTo>
                  <a:pt x="174950" y="176695"/>
                </a:lnTo>
                <a:lnTo>
                  <a:pt x="186705" y="177886"/>
                </a:lnTo>
                <a:lnTo>
                  <a:pt x="199470" y="178251"/>
                </a:lnTo>
                <a:lnTo>
                  <a:pt x="212737" y="177973"/>
                </a:lnTo>
                <a:lnTo>
                  <a:pt x="226002" y="177232"/>
                </a:lnTo>
                <a:lnTo>
                  <a:pt x="238759" y="176213"/>
                </a:lnTo>
                <a:lnTo>
                  <a:pt x="248876" y="175259"/>
                </a:lnTo>
                <a:lnTo>
                  <a:pt x="261907" y="173805"/>
                </a:lnTo>
                <a:lnTo>
                  <a:pt x="273426" y="172208"/>
                </a:lnTo>
                <a:lnTo>
                  <a:pt x="282747" y="170840"/>
                </a:lnTo>
                <a:lnTo>
                  <a:pt x="295000" y="168098"/>
                </a:lnTo>
                <a:lnTo>
                  <a:pt x="307436" y="164037"/>
                </a:lnTo>
                <a:lnTo>
                  <a:pt x="319374" y="159686"/>
                </a:lnTo>
                <a:lnTo>
                  <a:pt x="322346" y="158622"/>
                </a:lnTo>
                <a:lnTo>
                  <a:pt x="333544" y="154698"/>
                </a:lnTo>
                <a:lnTo>
                  <a:pt x="345642" y="150326"/>
                </a:lnTo>
                <a:lnTo>
                  <a:pt x="358090" y="145423"/>
                </a:lnTo>
                <a:lnTo>
                  <a:pt x="370336" y="139907"/>
                </a:lnTo>
                <a:lnTo>
                  <a:pt x="381828" y="133696"/>
                </a:lnTo>
                <a:lnTo>
                  <a:pt x="392015" y="126707"/>
                </a:lnTo>
                <a:lnTo>
                  <a:pt x="406729" y="113008"/>
                </a:lnTo>
                <a:lnTo>
                  <a:pt x="415866" y="102341"/>
                </a:lnTo>
                <a:lnTo>
                  <a:pt x="422602" y="92017"/>
                </a:lnTo>
                <a:lnTo>
                  <a:pt x="427167" y="81815"/>
                </a:lnTo>
                <a:lnTo>
                  <a:pt x="429787" y="71510"/>
                </a:lnTo>
                <a:lnTo>
                  <a:pt x="430692" y="60880"/>
                </a:lnTo>
                <a:lnTo>
                  <a:pt x="430108" y="49702"/>
                </a:lnTo>
                <a:lnTo>
                  <a:pt x="428265" y="37751"/>
                </a:lnTo>
                <a:lnTo>
                  <a:pt x="425390" y="24805"/>
                </a:lnTo>
                <a:lnTo>
                  <a:pt x="422930" y="15201"/>
                </a:lnTo>
                <a:lnTo>
                  <a:pt x="421888" y="11214"/>
                </a:lnTo>
                <a:lnTo>
                  <a:pt x="422892" y="4292"/>
                </a:lnTo>
                <a:lnTo>
                  <a:pt x="4233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5356103" y="1578133"/>
            <a:ext cx="75088" cy="362267"/>
          </a:xfrm>
          <a:custGeom>
            <a:avLst/>
            <a:gdLst/>
            <a:ahLst/>
            <a:cxnLst/>
            <a:rect l="l" t="t" r="r" b="b"/>
            <a:pathLst>
              <a:path w="75088" h="362267">
                <a:moveTo>
                  <a:pt x="393" y="361784"/>
                </a:moveTo>
                <a:lnTo>
                  <a:pt x="11188" y="362267"/>
                </a:lnTo>
                <a:lnTo>
                  <a:pt x="21652" y="360006"/>
                </a:lnTo>
                <a:lnTo>
                  <a:pt x="31538" y="351474"/>
                </a:lnTo>
                <a:lnTo>
                  <a:pt x="38201" y="340512"/>
                </a:lnTo>
                <a:lnTo>
                  <a:pt x="42744" y="330035"/>
                </a:lnTo>
                <a:lnTo>
                  <a:pt x="46957" y="318456"/>
                </a:lnTo>
                <a:lnTo>
                  <a:pt x="51041" y="305653"/>
                </a:lnTo>
                <a:lnTo>
                  <a:pt x="54885" y="292152"/>
                </a:lnTo>
                <a:lnTo>
                  <a:pt x="58379" y="278480"/>
                </a:lnTo>
                <a:lnTo>
                  <a:pt x="61411" y="265164"/>
                </a:lnTo>
                <a:lnTo>
                  <a:pt x="63870" y="252731"/>
                </a:lnTo>
                <a:lnTo>
                  <a:pt x="65646" y="241706"/>
                </a:lnTo>
                <a:lnTo>
                  <a:pt x="68319" y="221542"/>
                </a:lnTo>
                <a:lnTo>
                  <a:pt x="69850" y="208936"/>
                </a:lnTo>
                <a:lnTo>
                  <a:pt x="71208" y="196575"/>
                </a:lnTo>
                <a:lnTo>
                  <a:pt x="72383" y="184341"/>
                </a:lnTo>
                <a:lnTo>
                  <a:pt x="73365" y="172114"/>
                </a:lnTo>
                <a:lnTo>
                  <a:pt x="74143" y="159778"/>
                </a:lnTo>
                <a:lnTo>
                  <a:pt x="74708" y="147214"/>
                </a:lnTo>
                <a:lnTo>
                  <a:pt x="75050" y="134304"/>
                </a:lnTo>
                <a:lnTo>
                  <a:pt x="75088" y="106179"/>
                </a:lnTo>
                <a:lnTo>
                  <a:pt x="74958" y="93440"/>
                </a:lnTo>
                <a:lnTo>
                  <a:pt x="74784" y="80742"/>
                </a:lnTo>
                <a:lnTo>
                  <a:pt x="74585" y="68072"/>
                </a:lnTo>
                <a:lnTo>
                  <a:pt x="74380" y="55417"/>
                </a:lnTo>
                <a:lnTo>
                  <a:pt x="74187" y="42766"/>
                </a:lnTo>
                <a:lnTo>
                  <a:pt x="74027" y="30104"/>
                </a:lnTo>
                <a:lnTo>
                  <a:pt x="73875" y="4699"/>
                </a:lnTo>
                <a:lnTo>
                  <a:pt x="37477" y="0"/>
                </a:lnTo>
                <a:lnTo>
                  <a:pt x="36921" y="11254"/>
                </a:lnTo>
                <a:lnTo>
                  <a:pt x="36797" y="23736"/>
                </a:lnTo>
                <a:lnTo>
                  <a:pt x="37080" y="36288"/>
                </a:lnTo>
                <a:lnTo>
                  <a:pt x="37661" y="48895"/>
                </a:lnTo>
                <a:lnTo>
                  <a:pt x="38431" y="61543"/>
                </a:lnTo>
                <a:lnTo>
                  <a:pt x="39281" y="74217"/>
                </a:lnTo>
                <a:lnTo>
                  <a:pt x="40102" y="86901"/>
                </a:lnTo>
                <a:lnTo>
                  <a:pt x="40784" y="99580"/>
                </a:lnTo>
                <a:lnTo>
                  <a:pt x="41220" y="112240"/>
                </a:lnTo>
                <a:lnTo>
                  <a:pt x="41299" y="124864"/>
                </a:lnTo>
                <a:lnTo>
                  <a:pt x="40913" y="137439"/>
                </a:lnTo>
                <a:lnTo>
                  <a:pt x="39954" y="149948"/>
                </a:lnTo>
                <a:lnTo>
                  <a:pt x="39488" y="154678"/>
                </a:lnTo>
                <a:lnTo>
                  <a:pt x="38374" y="167990"/>
                </a:lnTo>
                <a:lnTo>
                  <a:pt x="37539" y="180337"/>
                </a:lnTo>
                <a:lnTo>
                  <a:pt x="36796" y="192144"/>
                </a:lnTo>
                <a:lnTo>
                  <a:pt x="35960" y="203832"/>
                </a:lnTo>
                <a:lnTo>
                  <a:pt x="34844" y="215825"/>
                </a:lnTo>
                <a:lnTo>
                  <a:pt x="33261" y="228545"/>
                </a:lnTo>
                <a:lnTo>
                  <a:pt x="31026" y="242417"/>
                </a:lnTo>
                <a:lnTo>
                  <a:pt x="30446" y="245693"/>
                </a:lnTo>
                <a:lnTo>
                  <a:pt x="28146" y="258510"/>
                </a:lnTo>
                <a:lnTo>
                  <a:pt x="25281" y="271598"/>
                </a:lnTo>
                <a:lnTo>
                  <a:pt x="21590" y="282994"/>
                </a:lnTo>
                <a:lnTo>
                  <a:pt x="20984" y="284519"/>
                </a:lnTo>
                <a:lnTo>
                  <a:pt x="17509" y="294511"/>
                </a:lnTo>
                <a:lnTo>
                  <a:pt x="12808" y="309029"/>
                </a:lnTo>
                <a:lnTo>
                  <a:pt x="7926" y="324802"/>
                </a:lnTo>
                <a:lnTo>
                  <a:pt x="3906" y="338554"/>
                </a:lnTo>
                <a:lnTo>
                  <a:pt x="1790" y="347014"/>
                </a:lnTo>
                <a:lnTo>
                  <a:pt x="0" y="357403"/>
                </a:lnTo>
                <a:lnTo>
                  <a:pt x="393" y="361784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5356103" y="1578133"/>
            <a:ext cx="75158" cy="362267"/>
          </a:xfrm>
          <a:custGeom>
            <a:avLst/>
            <a:gdLst/>
            <a:ahLst/>
            <a:cxnLst/>
            <a:rect l="l" t="t" r="r" b="b"/>
            <a:pathLst>
              <a:path w="75158" h="362267">
                <a:moveTo>
                  <a:pt x="73875" y="4699"/>
                </a:moveTo>
                <a:lnTo>
                  <a:pt x="73916" y="17419"/>
                </a:lnTo>
                <a:lnTo>
                  <a:pt x="74027" y="30104"/>
                </a:lnTo>
                <a:lnTo>
                  <a:pt x="74187" y="42766"/>
                </a:lnTo>
                <a:lnTo>
                  <a:pt x="74380" y="55417"/>
                </a:lnTo>
                <a:lnTo>
                  <a:pt x="74585" y="68072"/>
                </a:lnTo>
                <a:lnTo>
                  <a:pt x="74784" y="80742"/>
                </a:lnTo>
                <a:lnTo>
                  <a:pt x="74958" y="93440"/>
                </a:lnTo>
                <a:lnTo>
                  <a:pt x="75088" y="106179"/>
                </a:lnTo>
                <a:lnTo>
                  <a:pt x="75155" y="118972"/>
                </a:lnTo>
                <a:lnTo>
                  <a:pt x="75158" y="120929"/>
                </a:lnTo>
                <a:lnTo>
                  <a:pt x="75050" y="134304"/>
                </a:lnTo>
                <a:lnTo>
                  <a:pt x="74708" y="147214"/>
                </a:lnTo>
                <a:lnTo>
                  <a:pt x="74143" y="159778"/>
                </a:lnTo>
                <a:lnTo>
                  <a:pt x="73365" y="172114"/>
                </a:lnTo>
                <a:lnTo>
                  <a:pt x="72383" y="184341"/>
                </a:lnTo>
                <a:lnTo>
                  <a:pt x="71208" y="196575"/>
                </a:lnTo>
                <a:lnTo>
                  <a:pt x="69850" y="208936"/>
                </a:lnTo>
                <a:lnTo>
                  <a:pt x="68319" y="221542"/>
                </a:lnTo>
                <a:lnTo>
                  <a:pt x="66625" y="234511"/>
                </a:lnTo>
                <a:lnTo>
                  <a:pt x="63870" y="252731"/>
                </a:lnTo>
                <a:lnTo>
                  <a:pt x="61411" y="265164"/>
                </a:lnTo>
                <a:lnTo>
                  <a:pt x="58379" y="278480"/>
                </a:lnTo>
                <a:lnTo>
                  <a:pt x="54885" y="292152"/>
                </a:lnTo>
                <a:lnTo>
                  <a:pt x="51041" y="305653"/>
                </a:lnTo>
                <a:lnTo>
                  <a:pt x="46957" y="318456"/>
                </a:lnTo>
                <a:lnTo>
                  <a:pt x="42744" y="330035"/>
                </a:lnTo>
                <a:lnTo>
                  <a:pt x="38514" y="339864"/>
                </a:lnTo>
                <a:lnTo>
                  <a:pt x="31538" y="351474"/>
                </a:lnTo>
                <a:lnTo>
                  <a:pt x="21652" y="360006"/>
                </a:lnTo>
                <a:lnTo>
                  <a:pt x="11188" y="362267"/>
                </a:lnTo>
                <a:lnTo>
                  <a:pt x="393" y="361784"/>
                </a:lnTo>
                <a:lnTo>
                  <a:pt x="0" y="357403"/>
                </a:lnTo>
                <a:lnTo>
                  <a:pt x="1790" y="347014"/>
                </a:lnTo>
                <a:lnTo>
                  <a:pt x="7926" y="324802"/>
                </a:lnTo>
                <a:lnTo>
                  <a:pt x="12808" y="309029"/>
                </a:lnTo>
                <a:lnTo>
                  <a:pt x="17509" y="294511"/>
                </a:lnTo>
                <a:lnTo>
                  <a:pt x="20984" y="284519"/>
                </a:lnTo>
                <a:lnTo>
                  <a:pt x="21590" y="282994"/>
                </a:lnTo>
                <a:lnTo>
                  <a:pt x="25281" y="271598"/>
                </a:lnTo>
                <a:lnTo>
                  <a:pt x="28146" y="258510"/>
                </a:lnTo>
                <a:lnTo>
                  <a:pt x="30446" y="245693"/>
                </a:lnTo>
                <a:lnTo>
                  <a:pt x="31026" y="242417"/>
                </a:lnTo>
                <a:lnTo>
                  <a:pt x="33261" y="228545"/>
                </a:lnTo>
                <a:lnTo>
                  <a:pt x="34844" y="215825"/>
                </a:lnTo>
                <a:lnTo>
                  <a:pt x="35960" y="203832"/>
                </a:lnTo>
                <a:lnTo>
                  <a:pt x="36796" y="192144"/>
                </a:lnTo>
                <a:lnTo>
                  <a:pt x="37539" y="180337"/>
                </a:lnTo>
                <a:lnTo>
                  <a:pt x="38374" y="167990"/>
                </a:lnTo>
                <a:lnTo>
                  <a:pt x="39488" y="154678"/>
                </a:lnTo>
                <a:lnTo>
                  <a:pt x="39954" y="149948"/>
                </a:lnTo>
                <a:lnTo>
                  <a:pt x="40913" y="137439"/>
                </a:lnTo>
                <a:lnTo>
                  <a:pt x="41299" y="124864"/>
                </a:lnTo>
                <a:lnTo>
                  <a:pt x="41220" y="112240"/>
                </a:lnTo>
                <a:lnTo>
                  <a:pt x="40784" y="99580"/>
                </a:lnTo>
                <a:lnTo>
                  <a:pt x="40102" y="86901"/>
                </a:lnTo>
                <a:lnTo>
                  <a:pt x="39281" y="74217"/>
                </a:lnTo>
                <a:lnTo>
                  <a:pt x="38431" y="61543"/>
                </a:lnTo>
                <a:lnTo>
                  <a:pt x="37661" y="48895"/>
                </a:lnTo>
                <a:lnTo>
                  <a:pt x="37080" y="36288"/>
                </a:lnTo>
                <a:lnTo>
                  <a:pt x="36797" y="23736"/>
                </a:lnTo>
                <a:lnTo>
                  <a:pt x="36921" y="11254"/>
                </a:lnTo>
                <a:lnTo>
                  <a:pt x="374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5255084" y="1574613"/>
            <a:ext cx="90772" cy="299923"/>
          </a:xfrm>
          <a:custGeom>
            <a:avLst/>
            <a:gdLst/>
            <a:ahLst/>
            <a:cxnLst/>
            <a:rect l="l" t="t" r="r" b="b"/>
            <a:pathLst>
              <a:path w="90772" h="299923">
                <a:moveTo>
                  <a:pt x="19850" y="37020"/>
                </a:moveTo>
                <a:lnTo>
                  <a:pt x="14909" y="125539"/>
                </a:lnTo>
                <a:lnTo>
                  <a:pt x="14681" y="203784"/>
                </a:lnTo>
                <a:lnTo>
                  <a:pt x="0" y="262178"/>
                </a:lnTo>
                <a:lnTo>
                  <a:pt x="10807" y="263652"/>
                </a:lnTo>
                <a:lnTo>
                  <a:pt x="15392" y="275043"/>
                </a:lnTo>
                <a:lnTo>
                  <a:pt x="18948" y="278599"/>
                </a:lnTo>
                <a:lnTo>
                  <a:pt x="25615" y="285267"/>
                </a:lnTo>
                <a:lnTo>
                  <a:pt x="27355" y="291439"/>
                </a:lnTo>
                <a:lnTo>
                  <a:pt x="34709" y="296062"/>
                </a:lnTo>
                <a:lnTo>
                  <a:pt x="40160" y="298507"/>
                </a:lnTo>
                <a:lnTo>
                  <a:pt x="52666" y="299923"/>
                </a:lnTo>
                <a:lnTo>
                  <a:pt x="64769" y="296049"/>
                </a:lnTo>
                <a:lnTo>
                  <a:pt x="71728" y="287210"/>
                </a:lnTo>
                <a:lnTo>
                  <a:pt x="77939" y="272173"/>
                </a:lnTo>
                <a:lnTo>
                  <a:pt x="79723" y="264166"/>
                </a:lnTo>
                <a:lnTo>
                  <a:pt x="82261" y="250864"/>
                </a:lnTo>
                <a:lnTo>
                  <a:pt x="84171" y="238259"/>
                </a:lnTo>
                <a:lnTo>
                  <a:pt x="85590" y="226093"/>
                </a:lnTo>
                <a:lnTo>
                  <a:pt x="86655" y="214108"/>
                </a:lnTo>
                <a:lnTo>
                  <a:pt x="87502" y="202048"/>
                </a:lnTo>
                <a:lnTo>
                  <a:pt x="88268" y="189654"/>
                </a:lnTo>
                <a:lnTo>
                  <a:pt x="89090" y="176669"/>
                </a:lnTo>
                <a:lnTo>
                  <a:pt x="89872" y="163335"/>
                </a:lnTo>
                <a:lnTo>
                  <a:pt x="90437" y="149639"/>
                </a:lnTo>
                <a:lnTo>
                  <a:pt x="90757" y="136348"/>
                </a:lnTo>
                <a:lnTo>
                  <a:pt x="90772" y="110746"/>
                </a:lnTo>
                <a:lnTo>
                  <a:pt x="90525" y="98316"/>
                </a:lnTo>
                <a:lnTo>
                  <a:pt x="90146" y="86055"/>
                </a:lnTo>
                <a:lnTo>
                  <a:pt x="89662" y="73904"/>
                </a:lnTo>
                <a:lnTo>
                  <a:pt x="89102" y="61804"/>
                </a:lnTo>
                <a:lnTo>
                  <a:pt x="88495" y="49696"/>
                </a:lnTo>
                <a:lnTo>
                  <a:pt x="87869" y="37520"/>
                </a:lnTo>
                <a:lnTo>
                  <a:pt x="87251" y="25218"/>
                </a:lnTo>
                <a:lnTo>
                  <a:pt x="86671" y="12731"/>
                </a:lnTo>
                <a:lnTo>
                  <a:pt x="86156" y="0"/>
                </a:lnTo>
                <a:lnTo>
                  <a:pt x="19850" y="37020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5255085" y="1574613"/>
            <a:ext cx="90859" cy="299923"/>
          </a:xfrm>
          <a:custGeom>
            <a:avLst/>
            <a:gdLst/>
            <a:ahLst/>
            <a:cxnLst/>
            <a:rect l="l" t="t" r="r" b="b"/>
            <a:pathLst>
              <a:path w="90859" h="299923">
                <a:moveTo>
                  <a:pt x="86156" y="0"/>
                </a:moveTo>
                <a:lnTo>
                  <a:pt x="86671" y="12731"/>
                </a:lnTo>
                <a:lnTo>
                  <a:pt x="87251" y="25218"/>
                </a:lnTo>
                <a:lnTo>
                  <a:pt x="87869" y="37520"/>
                </a:lnTo>
                <a:lnTo>
                  <a:pt x="88495" y="49696"/>
                </a:lnTo>
                <a:lnTo>
                  <a:pt x="89102" y="61804"/>
                </a:lnTo>
                <a:lnTo>
                  <a:pt x="89662" y="73904"/>
                </a:lnTo>
                <a:lnTo>
                  <a:pt x="90146" y="86055"/>
                </a:lnTo>
                <a:lnTo>
                  <a:pt x="90525" y="98316"/>
                </a:lnTo>
                <a:lnTo>
                  <a:pt x="90772" y="110746"/>
                </a:lnTo>
                <a:lnTo>
                  <a:pt x="90859" y="123403"/>
                </a:lnTo>
                <a:lnTo>
                  <a:pt x="90757" y="136348"/>
                </a:lnTo>
                <a:lnTo>
                  <a:pt x="90437" y="149639"/>
                </a:lnTo>
                <a:lnTo>
                  <a:pt x="89872" y="163335"/>
                </a:lnTo>
                <a:lnTo>
                  <a:pt x="89090" y="176669"/>
                </a:lnTo>
                <a:lnTo>
                  <a:pt x="88268" y="189654"/>
                </a:lnTo>
                <a:lnTo>
                  <a:pt x="87502" y="202048"/>
                </a:lnTo>
                <a:lnTo>
                  <a:pt x="86655" y="214108"/>
                </a:lnTo>
                <a:lnTo>
                  <a:pt x="85590" y="226093"/>
                </a:lnTo>
                <a:lnTo>
                  <a:pt x="84171" y="238259"/>
                </a:lnTo>
                <a:lnTo>
                  <a:pt x="82261" y="250864"/>
                </a:lnTo>
                <a:lnTo>
                  <a:pt x="79723" y="264166"/>
                </a:lnTo>
                <a:lnTo>
                  <a:pt x="77939" y="272173"/>
                </a:lnTo>
                <a:lnTo>
                  <a:pt x="71728" y="287210"/>
                </a:lnTo>
                <a:lnTo>
                  <a:pt x="65343" y="295597"/>
                </a:lnTo>
                <a:lnTo>
                  <a:pt x="52666" y="299923"/>
                </a:lnTo>
                <a:lnTo>
                  <a:pt x="40160" y="298507"/>
                </a:lnTo>
                <a:lnTo>
                  <a:pt x="34709" y="296062"/>
                </a:lnTo>
                <a:lnTo>
                  <a:pt x="27355" y="291439"/>
                </a:lnTo>
                <a:lnTo>
                  <a:pt x="25615" y="285267"/>
                </a:lnTo>
                <a:lnTo>
                  <a:pt x="18948" y="278599"/>
                </a:lnTo>
                <a:lnTo>
                  <a:pt x="15392" y="275043"/>
                </a:lnTo>
                <a:lnTo>
                  <a:pt x="10807" y="263652"/>
                </a:lnTo>
                <a:lnTo>
                  <a:pt x="0" y="262178"/>
                </a:lnTo>
                <a:lnTo>
                  <a:pt x="14681" y="203784"/>
                </a:lnTo>
                <a:lnTo>
                  <a:pt x="14909" y="125539"/>
                </a:lnTo>
                <a:lnTo>
                  <a:pt x="19850" y="370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5460799" y="1582176"/>
            <a:ext cx="130809" cy="304888"/>
          </a:xfrm>
          <a:custGeom>
            <a:avLst/>
            <a:gdLst/>
            <a:ahLst/>
            <a:cxnLst/>
            <a:rect l="l" t="t" r="r" b="b"/>
            <a:pathLst>
              <a:path w="130810" h="304888">
                <a:moveTo>
                  <a:pt x="13830" y="304888"/>
                </a:moveTo>
                <a:lnTo>
                  <a:pt x="23364" y="301210"/>
                </a:lnTo>
                <a:lnTo>
                  <a:pt x="35875" y="292697"/>
                </a:lnTo>
                <a:lnTo>
                  <a:pt x="47702" y="283135"/>
                </a:lnTo>
                <a:lnTo>
                  <a:pt x="54825" y="276669"/>
                </a:lnTo>
                <a:lnTo>
                  <a:pt x="63487" y="268687"/>
                </a:lnTo>
                <a:lnTo>
                  <a:pt x="72626" y="261437"/>
                </a:lnTo>
                <a:lnTo>
                  <a:pt x="82618" y="254313"/>
                </a:lnTo>
                <a:lnTo>
                  <a:pt x="93838" y="246713"/>
                </a:lnTo>
                <a:lnTo>
                  <a:pt x="102298" y="241007"/>
                </a:lnTo>
                <a:lnTo>
                  <a:pt x="113819" y="231837"/>
                </a:lnTo>
                <a:lnTo>
                  <a:pt x="121910" y="224174"/>
                </a:lnTo>
                <a:lnTo>
                  <a:pt x="130809" y="217817"/>
                </a:lnTo>
                <a:lnTo>
                  <a:pt x="114896" y="145046"/>
                </a:lnTo>
                <a:lnTo>
                  <a:pt x="112699" y="93510"/>
                </a:lnTo>
                <a:lnTo>
                  <a:pt x="112699" y="50025"/>
                </a:lnTo>
                <a:lnTo>
                  <a:pt x="13119" y="0"/>
                </a:lnTo>
                <a:lnTo>
                  <a:pt x="13289" y="25721"/>
                </a:lnTo>
                <a:lnTo>
                  <a:pt x="13473" y="38300"/>
                </a:lnTo>
                <a:lnTo>
                  <a:pt x="13699" y="50748"/>
                </a:lnTo>
                <a:lnTo>
                  <a:pt x="13949" y="63108"/>
                </a:lnTo>
                <a:lnTo>
                  <a:pt x="14203" y="75420"/>
                </a:lnTo>
                <a:lnTo>
                  <a:pt x="14443" y="87728"/>
                </a:lnTo>
                <a:lnTo>
                  <a:pt x="14651" y="100074"/>
                </a:lnTo>
                <a:lnTo>
                  <a:pt x="14808" y="112500"/>
                </a:lnTo>
                <a:lnTo>
                  <a:pt x="14788" y="150679"/>
                </a:lnTo>
                <a:lnTo>
                  <a:pt x="14555" y="163847"/>
                </a:lnTo>
                <a:lnTo>
                  <a:pt x="14179" y="177306"/>
                </a:lnTo>
                <a:lnTo>
                  <a:pt x="13982" y="182841"/>
                </a:lnTo>
                <a:lnTo>
                  <a:pt x="13128" y="194836"/>
                </a:lnTo>
                <a:lnTo>
                  <a:pt x="11579" y="207642"/>
                </a:lnTo>
                <a:lnTo>
                  <a:pt x="9578" y="220780"/>
                </a:lnTo>
                <a:lnTo>
                  <a:pt x="7366" y="233771"/>
                </a:lnTo>
                <a:lnTo>
                  <a:pt x="5186" y="246134"/>
                </a:lnTo>
                <a:lnTo>
                  <a:pt x="4292" y="251294"/>
                </a:lnTo>
                <a:lnTo>
                  <a:pt x="2703" y="263794"/>
                </a:lnTo>
                <a:lnTo>
                  <a:pt x="1756" y="276793"/>
                </a:lnTo>
                <a:lnTo>
                  <a:pt x="990" y="289451"/>
                </a:lnTo>
                <a:lnTo>
                  <a:pt x="723" y="293103"/>
                </a:lnTo>
                <a:lnTo>
                  <a:pt x="0" y="302234"/>
                </a:lnTo>
                <a:lnTo>
                  <a:pt x="8191" y="304888"/>
                </a:lnTo>
                <a:lnTo>
                  <a:pt x="13830" y="304888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5460799" y="1582176"/>
            <a:ext cx="130809" cy="304888"/>
          </a:xfrm>
          <a:custGeom>
            <a:avLst/>
            <a:gdLst/>
            <a:ahLst/>
            <a:cxnLst/>
            <a:rect l="l" t="t" r="r" b="b"/>
            <a:pathLst>
              <a:path w="130810" h="304888">
                <a:moveTo>
                  <a:pt x="13119" y="0"/>
                </a:moveTo>
                <a:lnTo>
                  <a:pt x="13164" y="12968"/>
                </a:lnTo>
                <a:lnTo>
                  <a:pt x="13289" y="25721"/>
                </a:lnTo>
                <a:lnTo>
                  <a:pt x="13473" y="38300"/>
                </a:lnTo>
                <a:lnTo>
                  <a:pt x="13699" y="50748"/>
                </a:lnTo>
                <a:lnTo>
                  <a:pt x="13949" y="63108"/>
                </a:lnTo>
                <a:lnTo>
                  <a:pt x="14203" y="75420"/>
                </a:lnTo>
                <a:lnTo>
                  <a:pt x="14443" y="87728"/>
                </a:lnTo>
                <a:lnTo>
                  <a:pt x="14651" y="100074"/>
                </a:lnTo>
                <a:lnTo>
                  <a:pt x="14808" y="112500"/>
                </a:lnTo>
                <a:lnTo>
                  <a:pt x="14895" y="125048"/>
                </a:lnTo>
                <a:lnTo>
                  <a:pt x="14895" y="137760"/>
                </a:lnTo>
                <a:lnTo>
                  <a:pt x="14788" y="150679"/>
                </a:lnTo>
                <a:lnTo>
                  <a:pt x="14555" y="163847"/>
                </a:lnTo>
                <a:lnTo>
                  <a:pt x="14179" y="177306"/>
                </a:lnTo>
                <a:lnTo>
                  <a:pt x="13982" y="182841"/>
                </a:lnTo>
                <a:lnTo>
                  <a:pt x="13128" y="194836"/>
                </a:lnTo>
                <a:lnTo>
                  <a:pt x="11579" y="207642"/>
                </a:lnTo>
                <a:lnTo>
                  <a:pt x="9578" y="220780"/>
                </a:lnTo>
                <a:lnTo>
                  <a:pt x="7366" y="233771"/>
                </a:lnTo>
                <a:lnTo>
                  <a:pt x="5186" y="246134"/>
                </a:lnTo>
                <a:lnTo>
                  <a:pt x="4292" y="251294"/>
                </a:lnTo>
                <a:lnTo>
                  <a:pt x="2703" y="263794"/>
                </a:lnTo>
                <a:lnTo>
                  <a:pt x="1756" y="276793"/>
                </a:lnTo>
                <a:lnTo>
                  <a:pt x="990" y="289451"/>
                </a:lnTo>
                <a:lnTo>
                  <a:pt x="723" y="293103"/>
                </a:lnTo>
                <a:lnTo>
                  <a:pt x="0" y="302234"/>
                </a:lnTo>
                <a:lnTo>
                  <a:pt x="8191" y="304888"/>
                </a:lnTo>
                <a:lnTo>
                  <a:pt x="13830" y="304888"/>
                </a:lnTo>
                <a:lnTo>
                  <a:pt x="23364" y="301210"/>
                </a:lnTo>
                <a:lnTo>
                  <a:pt x="35875" y="292697"/>
                </a:lnTo>
                <a:lnTo>
                  <a:pt x="47702" y="283135"/>
                </a:lnTo>
                <a:lnTo>
                  <a:pt x="54825" y="276669"/>
                </a:lnTo>
                <a:lnTo>
                  <a:pt x="63487" y="268687"/>
                </a:lnTo>
                <a:lnTo>
                  <a:pt x="72626" y="261437"/>
                </a:lnTo>
                <a:lnTo>
                  <a:pt x="82618" y="254313"/>
                </a:lnTo>
                <a:lnTo>
                  <a:pt x="93838" y="246713"/>
                </a:lnTo>
                <a:lnTo>
                  <a:pt x="102298" y="241007"/>
                </a:lnTo>
                <a:lnTo>
                  <a:pt x="113819" y="231837"/>
                </a:lnTo>
                <a:lnTo>
                  <a:pt x="121910" y="224174"/>
                </a:lnTo>
                <a:lnTo>
                  <a:pt x="130809" y="217817"/>
                </a:lnTo>
                <a:lnTo>
                  <a:pt x="114896" y="145046"/>
                </a:lnTo>
                <a:lnTo>
                  <a:pt x="112699" y="93510"/>
                </a:lnTo>
                <a:lnTo>
                  <a:pt x="112699" y="500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5349893" y="1628348"/>
            <a:ext cx="22796" cy="38366"/>
          </a:xfrm>
          <a:custGeom>
            <a:avLst/>
            <a:gdLst/>
            <a:ahLst/>
            <a:cxnLst/>
            <a:rect l="l" t="t" r="r" b="b"/>
            <a:pathLst>
              <a:path w="22796" h="38366">
                <a:moveTo>
                  <a:pt x="22796" y="19189"/>
                </a:moveTo>
                <a:lnTo>
                  <a:pt x="22796" y="8597"/>
                </a:lnTo>
                <a:lnTo>
                  <a:pt x="17703" y="0"/>
                </a:lnTo>
                <a:lnTo>
                  <a:pt x="5092" y="0"/>
                </a:lnTo>
                <a:lnTo>
                  <a:pt x="0" y="8597"/>
                </a:lnTo>
                <a:lnTo>
                  <a:pt x="0" y="29781"/>
                </a:lnTo>
                <a:lnTo>
                  <a:pt x="5092" y="38366"/>
                </a:lnTo>
                <a:lnTo>
                  <a:pt x="17703" y="38366"/>
                </a:lnTo>
                <a:lnTo>
                  <a:pt x="22796" y="29781"/>
                </a:lnTo>
                <a:lnTo>
                  <a:pt x="22796" y="191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5349893" y="1628348"/>
            <a:ext cx="22796" cy="38366"/>
          </a:xfrm>
          <a:custGeom>
            <a:avLst/>
            <a:gdLst/>
            <a:ahLst/>
            <a:cxnLst/>
            <a:rect l="l" t="t" r="r" b="b"/>
            <a:pathLst>
              <a:path w="22796" h="38366">
                <a:moveTo>
                  <a:pt x="22796" y="19189"/>
                </a:moveTo>
                <a:lnTo>
                  <a:pt x="22796" y="29781"/>
                </a:lnTo>
                <a:lnTo>
                  <a:pt x="17703" y="38366"/>
                </a:lnTo>
                <a:lnTo>
                  <a:pt x="11404" y="38366"/>
                </a:lnTo>
                <a:lnTo>
                  <a:pt x="5092" y="38366"/>
                </a:lnTo>
                <a:lnTo>
                  <a:pt x="0" y="29781"/>
                </a:lnTo>
                <a:lnTo>
                  <a:pt x="0" y="19189"/>
                </a:lnTo>
                <a:lnTo>
                  <a:pt x="0" y="8597"/>
                </a:lnTo>
                <a:lnTo>
                  <a:pt x="5092" y="0"/>
                </a:lnTo>
                <a:lnTo>
                  <a:pt x="11404" y="0"/>
                </a:lnTo>
                <a:lnTo>
                  <a:pt x="17703" y="0"/>
                </a:lnTo>
                <a:lnTo>
                  <a:pt x="22796" y="8597"/>
                </a:lnTo>
                <a:lnTo>
                  <a:pt x="22796" y="191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5349689" y="1693153"/>
            <a:ext cx="23202" cy="38582"/>
          </a:xfrm>
          <a:custGeom>
            <a:avLst/>
            <a:gdLst/>
            <a:ahLst/>
            <a:cxnLst/>
            <a:rect l="l" t="t" r="r" b="b"/>
            <a:pathLst>
              <a:path w="23202" h="38582">
                <a:moveTo>
                  <a:pt x="22999" y="19507"/>
                </a:moveTo>
                <a:lnTo>
                  <a:pt x="23202" y="8915"/>
                </a:lnTo>
                <a:lnTo>
                  <a:pt x="18262" y="241"/>
                </a:lnTo>
                <a:lnTo>
                  <a:pt x="11976" y="114"/>
                </a:lnTo>
                <a:lnTo>
                  <a:pt x="5664" y="0"/>
                </a:lnTo>
                <a:lnTo>
                  <a:pt x="406" y="8496"/>
                </a:lnTo>
                <a:lnTo>
                  <a:pt x="203" y="19088"/>
                </a:lnTo>
                <a:lnTo>
                  <a:pt x="0" y="29667"/>
                </a:lnTo>
                <a:lnTo>
                  <a:pt x="4940" y="38354"/>
                </a:lnTo>
                <a:lnTo>
                  <a:pt x="17538" y="38582"/>
                </a:lnTo>
                <a:lnTo>
                  <a:pt x="22796" y="30099"/>
                </a:lnTo>
                <a:lnTo>
                  <a:pt x="22999" y="195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5349689" y="1693153"/>
            <a:ext cx="23202" cy="38582"/>
          </a:xfrm>
          <a:custGeom>
            <a:avLst/>
            <a:gdLst/>
            <a:ahLst/>
            <a:cxnLst/>
            <a:rect l="l" t="t" r="r" b="b"/>
            <a:pathLst>
              <a:path w="23202" h="38582">
                <a:moveTo>
                  <a:pt x="22999" y="19507"/>
                </a:moveTo>
                <a:lnTo>
                  <a:pt x="22796" y="30099"/>
                </a:lnTo>
                <a:lnTo>
                  <a:pt x="17538" y="38582"/>
                </a:lnTo>
                <a:lnTo>
                  <a:pt x="11252" y="38468"/>
                </a:lnTo>
                <a:lnTo>
                  <a:pt x="4940" y="38354"/>
                </a:lnTo>
                <a:lnTo>
                  <a:pt x="0" y="29667"/>
                </a:lnTo>
                <a:lnTo>
                  <a:pt x="203" y="19088"/>
                </a:lnTo>
                <a:lnTo>
                  <a:pt x="406" y="8496"/>
                </a:lnTo>
                <a:lnTo>
                  <a:pt x="5664" y="0"/>
                </a:lnTo>
                <a:lnTo>
                  <a:pt x="11976" y="114"/>
                </a:lnTo>
                <a:lnTo>
                  <a:pt x="18262" y="241"/>
                </a:lnTo>
                <a:lnTo>
                  <a:pt x="23202" y="8915"/>
                </a:lnTo>
                <a:lnTo>
                  <a:pt x="22999" y="195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5345209" y="1762499"/>
            <a:ext cx="24930" cy="39484"/>
          </a:xfrm>
          <a:custGeom>
            <a:avLst/>
            <a:gdLst/>
            <a:ahLst/>
            <a:cxnLst/>
            <a:rect l="l" t="t" r="r" b="b"/>
            <a:pathLst>
              <a:path w="24930" h="39484">
                <a:moveTo>
                  <a:pt x="23799" y="20954"/>
                </a:moveTo>
                <a:lnTo>
                  <a:pt x="24930" y="10426"/>
                </a:lnTo>
                <a:lnTo>
                  <a:pt x="20789" y="1333"/>
                </a:lnTo>
                <a:lnTo>
                  <a:pt x="14528" y="673"/>
                </a:lnTo>
                <a:lnTo>
                  <a:pt x="8254" y="0"/>
                </a:lnTo>
                <a:lnTo>
                  <a:pt x="2273" y="7988"/>
                </a:lnTo>
                <a:lnTo>
                  <a:pt x="1130" y="18516"/>
                </a:lnTo>
                <a:lnTo>
                  <a:pt x="0" y="29044"/>
                </a:lnTo>
                <a:lnTo>
                  <a:pt x="4152" y="38125"/>
                </a:lnTo>
                <a:lnTo>
                  <a:pt x="10413" y="38798"/>
                </a:lnTo>
                <a:lnTo>
                  <a:pt x="16675" y="39484"/>
                </a:lnTo>
                <a:lnTo>
                  <a:pt x="22669" y="31483"/>
                </a:lnTo>
                <a:lnTo>
                  <a:pt x="23799" y="209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5345209" y="1762499"/>
            <a:ext cx="24930" cy="39484"/>
          </a:xfrm>
          <a:custGeom>
            <a:avLst/>
            <a:gdLst/>
            <a:ahLst/>
            <a:cxnLst/>
            <a:rect l="l" t="t" r="r" b="b"/>
            <a:pathLst>
              <a:path w="24930" h="39484">
                <a:moveTo>
                  <a:pt x="23799" y="20954"/>
                </a:moveTo>
                <a:lnTo>
                  <a:pt x="22669" y="31483"/>
                </a:lnTo>
                <a:lnTo>
                  <a:pt x="16675" y="39484"/>
                </a:lnTo>
                <a:lnTo>
                  <a:pt x="10413" y="38798"/>
                </a:lnTo>
                <a:lnTo>
                  <a:pt x="4152" y="38125"/>
                </a:lnTo>
                <a:lnTo>
                  <a:pt x="0" y="29044"/>
                </a:lnTo>
                <a:lnTo>
                  <a:pt x="1130" y="18516"/>
                </a:lnTo>
                <a:lnTo>
                  <a:pt x="2273" y="7988"/>
                </a:lnTo>
                <a:lnTo>
                  <a:pt x="8254" y="0"/>
                </a:lnTo>
                <a:lnTo>
                  <a:pt x="14528" y="673"/>
                </a:lnTo>
                <a:lnTo>
                  <a:pt x="20789" y="1333"/>
                </a:lnTo>
                <a:lnTo>
                  <a:pt x="24930" y="10426"/>
                </a:lnTo>
                <a:lnTo>
                  <a:pt x="23799" y="209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5336918" y="1827818"/>
            <a:ext cx="25666" cy="39789"/>
          </a:xfrm>
          <a:custGeom>
            <a:avLst/>
            <a:gdLst/>
            <a:ahLst/>
            <a:cxnLst/>
            <a:rect l="l" t="t" r="r" b="b"/>
            <a:pathLst>
              <a:path w="25666" h="39789">
                <a:moveTo>
                  <a:pt x="24104" y="21577"/>
                </a:moveTo>
                <a:lnTo>
                  <a:pt x="25666" y="11099"/>
                </a:lnTo>
                <a:lnTo>
                  <a:pt x="21894" y="1854"/>
                </a:lnTo>
                <a:lnTo>
                  <a:pt x="15659" y="927"/>
                </a:lnTo>
                <a:lnTo>
                  <a:pt x="9423" y="0"/>
                </a:lnTo>
                <a:lnTo>
                  <a:pt x="3124" y="7734"/>
                </a:lnTo>
                <a:lnTo>
                  <a:pt x="1562" y="18211"/>
                </a:lnTo>
                <a:lnTo>
                  <a:pt x="0" y="28689"/>
                </a:lnTo>
                <a:lnTo>
                  <a:pt x="3771" y="37934"/>
                </a:lnTo>
                <a:lnTo>
                  <a:pt x="10007" y="38874"/>
                </a:lnTo>
                <a:lnTo>
                  <a:pt x="16230" y="39789"/>
                </a:lnTo>
                <a:lnTo>
                  <a:pt x="22542" y="32054"/>
                </a:lnTo>
                <a:lnTo>
                  <a:pt x="24104" y="215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5336918" y="1827818"/>
            <a:ext cx="25666" cy="39789"/>
          </a:xfrm>
          <a:custGeom>
            <a:avLst/>
            <a:gdLst/>
            <a:ahLst/>
            <a:cxnLst/>
            <a:rect l="l" t="t" r="r" b="b"/>
            <a:pathLst>
              <a:path w="25666" h="39789">
                <a:moveTo>
                  <a:pt x="24104" y="21577"/>
                </a:moveTo>
                <a:lnTo>
                  <a:pt x="22542" y="32054"/>
                </a:lnTo>
                <a:lnTo>
                  <a:pt x="16230" y="39789"/>
                </a:lnTo>
                <a:lnTo>
                  <a:pt x="10007" y="38874"/>
                </a:lnTo>
                <a:lnTo>
                  <a:pt x="3771" y="37934"/>
                </a:lnTo>
                <a:lnTo>
                  <a:pt x="0" y="28689"/>
                </a:lnTo>
                <a:lnTo>
                  <a:pt x="1562" y="18211"/>
                </a:lnTo>
                <a:lnTo>
                  <a:pt x="3124" y="7734"/>
                </a:lnTo>
                <a:lnTo>
                  <a:pt x="9423" y="0"/>
                </a:lnTo>
                <a:lnTo>
                  <a:pt x="15659" y="927"/>
                </a:lnTo>
                <a:lnTo>
                  <a:pt x="21894" y="1854"/>
                </a:lnTo>
                <a:lnTo>
                  <a:pt x="25666" y="11099"/>
                </a:lnTo>
                <a:lnTo>
                  <a:pt x="24104" y="21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5433671" y="1837410"/>
            <a:ext cx="25666" cy="39801"/>
          </a:xfrm>
          <a:custGeom>
            <a:avLst/>
            <a:gdLst/>
            <a:ahLst/>
            <a:cxnLst/>
            <a:rect l="l" t="t" r="r" b="b"/>
            <a:pathLst>
              <a:path w="25666" h="39801">
                <a:moveTo>
                  <a:pt x="1562" y="18211"/>
                </a:moveTo>
                <a:lnTo>
                  <a:pt x="0" y="28689"/>
                </a:lnTo>
                <a:lnTo>
                  <a:pt x="3771" y="37934"/>
                </a:lnTo>
                <a:lnTo>
                  <a:pt x="10007" y="38862"/>
                </a:lnTo>
                <a:lnTo>
                  <a:pt x="16243" y="39801"/>
                </a:lnTo>
                <a:lnTo>
                  <a:pt x="22542" y="32054"/>
                </a:lnTo>
                <a:lnTo>
                  <a:pt x="24104" y="21577"/>
                </a:lnTo>
                <a:lnTo>
                  <a:pt x="25666" y="11099"/>
                </a:lnTo>
                <a:lnTo>
                  <a:pt x="21894" y="1854"/>
                </a:lnTo>
                <a:lnTo>
                  <a:pt x="15659" y="927"/>
                </a:lnTo>
                <a:lnTo>
                  <a:pt x="9436" y="0"/>
                </a:lnTo>
                <a:lnTo>
                  <a:pt x="3124" y="7747"/>
                </a:lnTo>
                <a:lnTo>
                  <a:pt x="1562" y="182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5433671" y="1837410"/>
            <a:ext cx="25666" cy="39801"/>
          </a:xfrm>
          <a:custGeom>
            <a:avLst/>
            <a:gdLst/>
            <a:ahLst/>
            <a:cxnLst/>
            <a:rect l="l" t="t" r="r" b="b"/>
            <a:pathLst>
              <a:path w="25666" h="39801">
                <a:moveTo>
                  <a:pt x="1562" y="18211"/>
                </a:moveTo>
                <a:lnTo>
                  <a:pt x="3124" y="7747"/>
                </a:lnTo>
                <a:lnTo>
                  <a:pt x="9436" y="0"/>
                </a:lnTo>
                <a:lnTo>
                  <a:pt x="15659" y="927"/>
                </a:lnTo>
                <a:lnTo>
                  <a:pt x="21894" y="1854"/>
                </a:lnTo>
                <a:lnTo>
                  <a:pt x="25666" y="11099"/>
                </a:lnTo>
                <a:lnTo>
                  <a:pt x="24104" y="21577"/>
                </a:lnTo>
                <a:lnTo>
                  <a:pt x="22542" y="32054"/>
                </a:lnTo>
                <a:lnTo>
                  <a:pt x="16243" y="39801"/>
                </a:lnTo>
                <a:lnTo>
                  <a:pt x="10007" y="38862"/>
                </a:lnTo>
                <a:lnTo>
                  <a:pt x="3771" y="37934"/>
                </a:lnTo>
                <a:lnTo>
                  <a:pt x="0" y="28689"/>
                </a:lnTo>
                <a:lnTo>
                  <a:pt x="1562" y="182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5446034" y="1768999"/>
            <a:ext cx="24726" cy="39395"/>
          </a:xfrm>
          <a:custGeom>
            <a:avLst/>
            <a:gdLst/>
            <a:ahLst/>
            <a:cxnLst/>
            <a:rect l="l" t="t" r="r" b="b"/>
            <a:pathLst>
              <a:path w="24726" h="39395">
                <a:moveTo>
                  <a:pt x="1016" y="18605"/>
                </a:moveTo>
                <a:lnTo>
                  <a:pt x="0" y="29146"/>
                </a:lnTo>
                <a:lnTo>
                  <a:pt x="4267" y="38188"/>
                </a:lnTo>
                <a:lnTo>
                  <a:pt x="10515" y="38785"/>
                </a:lnTo>
                <a:lnTo>
                  <a:pt x="16802" y="39395"/>
                </a:lnTo>
                <a:lnTo>
                  <a:pt x="22694" y="31330"/>
                </a:lnTo>
                <a:lnTo>
                  <a:pt x="23710" y="20777"/>
                </a:lnTo>
                <a:lnTo>
                  <a:pt x="24726" y="10248"/>
                </a:lnTo>
                <a:lnTo>
                  <a:pt x="20472" y="1206"/>
                </a:lnTo>
                <a:lnTo>
                  <a:pt x="14185" y="596"/>
                </a:lnTo>
                <a:lnTo>
                  <a:pt x="7924" y="0"/>
                </a:lnTo>
                <a:lnTo>
                  <a:pt x="2032" y="8064"/>
                </a:lnTo>
                <a:lnTo>
                  <a:pt x="1016" y="186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5446034" y="1768999"/>
            <a:ext cx="24726" cy="39395"/>
          </a:xfrm>
          <a:custGeom>
            <a:avLst/>
            <a:gdLst/>
            <a:ahLst/>
            <a:cxnLst/>
            <a:rect l="l" t="t" r="r" b="b"/>
            <a:pathLst>
              <a:path w="24726" h="39395">
                <a:moveTo>
                  <a:pt x="1016" y="18605"/>
                </a:moveTo>
                <a:lnTo>
                  <a:pt x="2032" y="8064"/>
                </a:lnTo>
                <a:lnTo>
                  <a:pt x="7924" y="0"/>
                </a:lnTo>
                <a:lnTo>
                  <a:pt x="14185" y="596"/>
                </a:lnTo>
                <a:lnTo>
                  <a:pt x="20472" y="1206"/>
                </a:lnTo>
                <a:lnTo>
                  <a:pt x="24726" y="10248"/>
                </a:lnTo>
                <a:lnTo>
                  <a:pt x="23710" y="20777"/>
                </a:lnTo>
                <a:lnTo>
                  <a:pt x="22694" y="31330"/>
                </a:lnTo>
                <a:lnTo>
                  <a:pt x="16802" y="39395"/>
                </a:lnTo>
                <a:lnTo>
                  <a:pt x="10515" y="38785"/>
                </a:lnTo>
                <a:lnTo>
                  <a:pt x="4267" y="38188"/>
                </a:lnTo>
                <a:lnTo>
                  <a:pt x="0" y="29146"/>
                </a:lnTo>
                <a:lnTo>
                  <a:pt x="1016" y="186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5447215" y="1698572"/>
            <a:ext cx="22936" cy="38442"/>
          </a:xfrm>
          <a:custGeom>
            <a:avLst/>
            <a:gdLst/>
            <a:ahLst/>
            <a:cxnLst/>
            <a:rect l="l" t="t" r="r" b="b"/>
            <a:pathLst>
              <a:path w="22936" h="38442">
                <a:moveTo>
                  <a:pt x="76" y="19138"/>
                </a:moveTo>
                <a:lnTo>
                  <a:pt x="0" y="29730"/>
                </a:lnTo>
                <a:lnTo>
                  <a:pt x="5041" y="38354"/>
                </a:lnTo>
                <a:lnTo>
                  <a:pt x="17640" y="38442"/>
                </a:lnTo>
                <a:lnTo>
                  <a:pt x="22796" y="29883"/>
                </a:lnTo>
                <a:lnTo>
                  <a:pt x="22936" y="8712"/>
                </a:lnTo>
                <a:lnTo>
                  <a:pt x="17907" y="88"/>
                </a:lnTo>
                <a:lnTo>
                  <a:pt x="5308" y="0"/>
                </a:lnTo>
                <a:lnTo>
                  <a:pt x="139" y="8547"/>
                </a:lnTo>
                <a:lnTo>
                  <a:pt x="76" y="191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5447215" y="1698572"/>
            <a:ext cx="22936" cy="38442"/>
          </a:xfrm>
          <a:custGeom>
            <a:avLst/>
            <a:gdLst/>
            <a:ahLst/>
            <a:cxnLst/>
            <a:rect l="l" t="t" r="r" b="b"/>
            <a:pathLst>
              <a:path w="22936" h="38442">
                <a:moveTo>
                  <a:pt x="76" y="19138"/>
                </a:moveTo>
                <a:lnTo>
                  <a:pt x="139" y="8547"/>
                </a:lnTo>
                <a:lnTo>
                  <a:pt x="5308" y="0"/>
                </a:lnTo>
                <a:lnTo>
                  <a:pt x="11595" y="50"/>
                </a:lnTo>
                <a:lnTo>
                  <a:pt x="17907" y="88"/>
                </a:lnTo>
                <a:lnTo>
                  <a:pt x="22936" y="8712"/>
                </a:lnTo>
                <a:lnTo>
                  <a:pt x="22872" y="19291"/>
                </a:lnTo>
                <a:lnTo>
                  <a:pt x="22796" y="29883"/>
                </a:lnTo>
                <a:lnTo>
                  <a:pt x="17640" y="38442"/>
                </a:lnTo>
                <a:lnTo>
                  <a:pt x="11341" y="38392"/>
                </a:lnTo>
                <a:lnTo>
                  <a:pt x="5041" y="38354"/>
                </a:lnTo>
                <a:lnTo>
                  <a:pt x="0" y="29730"/>
                </a:lnTo>
                <a:lnTo>
                  <a:pt x="76" y="191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5447544" y="1626223"/>
            <a:ext cx="22936" cy="38442"/>
          </a:xfrm>
          <a:custGeom>
            <a:avLst/>
            <a:gdLst/>
            <a:ahLst/>
            <a:cxnLst/>
            <a:rect l="l" t="t" r="r" b="b"/>
            <a:pathLst>
              <a:path w="22936" h="38442">
                <a:moveTo>
                  <a:pt x="76" y="19138"/>
                </a:moveTo>
                <a:lnTo>
                  <a:pt x="0" y="29730"/>
                </a:lnTo>
                <a:lnTo>
                  <a:pt x="5041" y="38354"/>
                </a:lnTo>
                <a:lnTo>
                  <a:pt x="17640" y="38442"/>
                </a:lnTo>
                <a:lnTo>
                  <a:pt x="22796" y="29883"/>
                </a:lnTo>
                <a:lnTo>
                  <a:pt x="22936" y="8712"/>
                </a:lnTo>
                <a:lnTo>
                  <a:pt x="17907" y="88"/>
                </a:lnTo>
                <a:lnTo>
                  <a:pt x="5308" y="0"/>
                </a:lnTo>
                <a:lnTo>
                  <a:pt x="139" y="8547"/>
                </a:lnTo>
                <a:lnTo>
                  <a:pt x="76" y="191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5447544" y="1626223"/>
            <a:ext cx="22936" cy="38442"/>
          </a:xfrm>
          <a:custGeom>
            <a:avLst/>
            <a:gdLst/>
            <a:ahLst/>
            <a:cxnLst/>
            <a:rect l="l" t="t" r="r" b="b"/>
            <a:pathLst>
              <a:path w="22936" h="38442">
                <a:moveTo>
                  <a:pt x="76" y="19138"/>
                </a:moveTo>
                <a:lnTo>
                  <a:pt x="139" y="8547"/>
                </a:lnTo>
                <a:lnTo>
                  <a:pt x="5308" y="0"/>
                </a:lnTo>
                <a:lnTo>
                  <a:pt x="11595" y="38"/>
                </a:lnTo>
                <a:lnTo>
                  <a:pt x="17907" y="88"/>
                </a:lnTo>
                <a:lnTo>
                  <a:pt x="22936" y="8712"/>
                </a:lnTo>
                <a:lnTo>
                  <a:pt x="22872" y="19291"/>
                </a:lnTo>
                <a:lnTo>
                  <a:pt x="22796" y="29883"/>
                </a:lnTo>
                <a:lnTo>
                  <a:pt x="17640" y="38442"/>
                </a:lnTo>
                <a:lnTo>
                  <a:pt x="11341" y="38392"/>
                </a:lnTo>
                <a:lnTo>
                  <a:pt x="5041" y="38354"/>
                </a:lnTo>
                <a:lnTo>
                  <a:pt x="0" y="29730"/>
                </a:lnTo>
                <a:lnTo>
                  <a:pt x="76" y="191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5224594" y="1911900"/>
            <a:ext cx="133718" cy="27061"/>
          </a:xfrm>
          <a:custGeom>
            <a:avLst/>
            <a:gdLst/>
            <a:ahLst/>
            <a:cxnLst/>
            <a:rect l="l" t="t" r="r" b="b"/>
            <a:pathLst>
              <a:path w="133718" h="27061">
                <a:moveTo>
                  <a:pt x="133718" y="11239"/>
                </a:moveTo>
                <a:lnTo>
                  <a:pt x="123751" y="16830"/>
                </a:lnTo>
                <a:lnTo>
                  <a:pt x="110246" y="21340"/>
                </a:lnTo>
                <a:lnTo>
                  <a:pt x="109321" y="21653"/>
                </a:lnTo>
                <a:lnTo>
                  <a:pt x="97357" y="24912"/>
                </a:lnTo>
                <a:lnTo>
                  <a:pt x="84390" y="26853"/>
                </a:lnTo>
                <a:lnTo>
                  <a:pt x="71748" y="27061"/>
                </a:lnTo>
                <a:lnTo>
                  <a:pt x="67805" y="26669"/>
                </a:lnTo>
                <a:lnTo>
                  <a:pt x="55608" y="23106"/>
                </a:lnTo>
                <a:lnTo>
                  <a:pt x="44346" y="17031"/>
                </a:lnTo>
                <a:lnTo>
                  <a:pt x="33422" y="10166"/>
                </a:lnTo>
                <a:lnTo>
                  <a:pt x="22732" y="4444"/>
                </a:lnTo>
                <a:lnTo>
                  <a:pt x="17906" y="2349"/>
                </a:lnTo>
                <a:lnTo>
                  <a:pt x="5003" y="0"/>
                </a:lnTo>
                <a:lnTo>
                  <a:pt x="0" y="38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5394304" y="1918643"/>
            <a:ext cx="204368" cy="35356"/>
          </a:xfrm>
          <a:custGeom>
            <a:avLst/>
            <a:gdLst/>
            <a:ahLst/>
            <a:cxnLst/>
            <a:rect l="l" t="t" r="r" b="b"/>
            <a:pathLst>
              <a:path w="204368" h="35356">
                <a:moveTo>
                  <a:pt x="0" y="0"/>
                </a:moveTo>
                <a:lnTo>
                  <a:pt x="1219" y="5740"/>
                </a:lnTo>
                <a:lnTo>
                  <a:pt x="12433" y="14008"/>
                </a:lnTo>
                <a:lnTo>
                  <a:pt x="16598" y="18173"/>
                </a:lnTo>
                <a:lnTo>
                  <a:pt x="26381" y="25461"/>
                </a:lnTo>
                <a:lnTo>
                  <a:pt x="38711" y="31130"/>
                </a:lnTo>
                <a:lnTo>
                  <a:pt x="51754" y="34581"/>
                </a:lnTo>
                <a:lnTo>
                  <a:pt x="60667" y="35356"/>
                </a:lnTo>
                <a:lnTo>
                  <a:pt x="73496" y="34168"/>
                </a:lnTo>
                <a:lnTo>
                  <a:pt x="85594" y="31315"/>
                </a:lnTo>
                <a:lnTo>
                  <a:pt x="97688" y="27614"/>
                </a:lnTo>
                <a:lnTo>
                  <a:pt x="105740" y="25184"/>
                </a:lnTo>
                <a:lnTo>
                  <a:pt x="118051" y="20184"/>
                </a:lnTo>
                <a:lnTo>
                  <a:pt x="128754" y="13909"/>
                </a:lnTo>
                <a:lnTo>
                  <a:pt x="139348" y="7769"/>
                </a:lnTo>
                <a:lnTo>
                  <a:pt x="151332" y="3177"/>
                </a:lnTo>
                <a:lnTo>
                  <a:pt x="154304" y="2514"/>
                </a:lnTo>
                <a:lnTo>
                  <a:pt x="167553" y="1267"/>
                </a:lnTo>
                <a:lnTo>
                  <a:pt x="182287" y="1879"/>
                </a:lnTo>
                <a:lnTo>
                  <a:pt x="195477" y="4251"/>
                </a:lnTo>
                <a:lnTo>
                  <a:pt x="204093" y="8285"/>
                </a:lnTo>
                <a:lnTo>
                  <a:pt x="204368" y="85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5375001" y="1853747"/>
            <a:ext cx="44589" cy="1866"/>
          </a:xfrm>
          <a:custGeom>
            <a:avLst/>
            <a:gdLst/>
            <a:ahLst/>
            <a:cxnLst/>
            <a:rect l="l" t="t" r="r" b="b"/>
            <a:pathLst>
              <a:path w="44589" h="1866">
                <a:moveTo>
                  <a:pt x="0" y="0"/>
                </a:moveTo>
                <a:lnTo>
                  <a:pt x="12337" y="1582"/>
                </a:lnTo>
                <a:lnTo>
                  <a:pt x="25349" y="1631"/>
                </a:lnTo>
                <a:lnTo>
                  <a:pt x="33337" y="1524"/>
                </a:lnTo>
                <a:lnTo>
                  <a:pt x="36525" y="1524"/>
                </a:lnTo>
                <a:lnTo>
                  <a:pt x="41567" y="1866"/>
                </a:lnTo>
                <a:lnTo>
                  <a:pt x="44589" y="762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5352986" y="1838385"/>
            <a:ext cx="23647" cy="21818"/>
          </a:xfrm>
          <a:custGeom>
            <a:avLst/>
            <a:gdLst/>
            <a:ahLst/>
            <a:cxnLst/>
            <a:rect l="l" t="t" r="r" b="b"/>
            <a:pathLst>
              <a:path w="23647" h="21818">
                <a:moveTo>
                  <a:pt x="2997" y="0"/>
                </a:moveTo>
                <a:lnTo>
                  <a:pt x="14782" y="1752"/>
                </a:lnTo>
                <a:lnTo>
                  <a:pt x="23647" y="7670"/>
                </a:lnTo>
                <a:lnTo>
                  <a:pt x="22821" y="13208"/>
                </a:lnTo>
                <a:lnTo>
                  <a:pt x="21996" y="18745"/>
                </a:lnTo>
                <a:lnTo>
                  <a:pt x="11785" y="21818"/>
                </a:lnTo>
                <a:lnTo>
                  <a:pt x="0" y="20053"/>
                </a:lnTo>
                <a:lnTo>
                  <a:pt x="299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5419623" y="1844812"/>
            <a:ext cx="23647" cy="21818"/>
          </a:xfrm>
          <a:custGeom>
            <a:avLst/>
            <a:gdLst/>
            <a:ahLst/>
            <a:cxnLst/>
            <a:rect l="l" t="t" r="r" b="b"/>
            <a:pathLst>
              <a:path w="23647" h="21818">
                <a:moveTo>
                  <a:pt x="20650" y="21818"/>
                </a:moveTo>
                <a:lnTo>
                  <a:pt x="8877" y="20066"/>
                </a:lnTo>
                <a:lnTo>
                  <a:pt x="0" y="14147"/>
                </a:lnTo>
                <a:lnTo>
                  <a:pt x="825" y="8610"/>
                </a:lnTo>
                <a:lnTo>
                  <a:pt x="1651" y="3073"/>
                </a:lnTo>
                <a:lnTo>
                  <a:pt x="11861" y="0"/>
                </a:lnTo>
                <a:lnTo>
                  <a:pt x="23647" y="1752"/>
                </a:lnTo>
                <a:lnTo>
                  <a:pt x="20650" y="218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5366000" y="1791917"/>
            <a:ext cx="69024" cy="56870"/>
          </a:xfrm>
          <a:custGeom>
            <a:avLst/>
            <a:gdLst/>
            <a:ahLst/>
            <a:cxnLst/>
            <a:rect l="l" t="t" r="r" b="b"/>
            <a:pathLst>
              <a:path w="69024" h="56870">
                <a:moveTo>
                  <a:pt x="622" y="56870"/>
                </a:moveTo>
                <a:lnTo>
                  <a:pt x="0" y="49707"/>
                </a:lnTo>
                <a:lnTo>
                  <a:pt x="7772" y="45402"/>
                </a:lnTo>
                <a:lnTo>
                  <a:pt x="12839" y="41300"/>
                </a:lnTo>
                <a:lnTo>
                  <a:pt x="22933" y="33559"/>
                </a:lnTo>
                <a:lnTo>
                  <a:pt x="33426" y="26476"/>
                </a:lnTo>
                <a:lnTo>
                  <a:pt x="36690" y="24485"/>
                </a:lnTo>
                <a:lnTo>
                  <a:pt x="44996" y="19545"/>
                </a:lnTo>
                <a:lnTo>
                  <a:pt x="46431" y="18224"/>
                </a:lnTo>
                <a:lnTo>
                  <a:pt x="54063" y="12395"/>
                </a:lnTo>
                <a:lnTo>
                  <a:pt x="58140" y="9258"/>
                </a:lnTo>
                <a:lnTo>
                  <a:pt x="66675" y="4800"/>
                </a:lnTo>
                <a:lnTo>
                  <a:pt x="69024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5379195" y="1792007"/>
            <a:ext cx="49542" cy="59829"/>
          </a:xfrm>
          <a:custGeom>
            <a:avLst/>
            <a:gdLst/>
            <a:ahLst/>
            <a:cxnLst/>
            <a:rect l="l" t="t" r="r" b="b"/>
            <a:pathLst>
              <a:path w="49542" h="59829">
                <a:moveTo>
                  <a:pt x="49542" y="59829"/>
                </a:moveTo>
                <a:lnTo>
                  <a:pt x="42337" y="49873"/>
                </a:lnTo>
                <a:lnTo>
                  <a:pt x="33272" y="39780"/>
                </a:lnTo>
                <a:lnTo>
                  <a:pt x="27165" y="33642"/>
                </a:lnTo>
                <a:lnTo>
                  <a:pt x="22377" y="28994"/>
                </a:lnTo>
                <a:lnTo>
                  <a:pt x="16916" y="24041"/>
                </a:lnTo>
                <a:lnTo>
                  <a:pt x="13017" y="18973"/>
                </a:lnTo>
                <a:lnTo>
                  <a:pt x="10782" y="16065"/>
                </a:lnTo>
                <a:lnTo>
                  <a:pt x="9423" y="12306"/>
                </a:lnTo>
                <a:lnTo>
                  <a:pt x="6756" y="9321"/>
                </a:lnTo>
                <a:lnTo>
                  <a:pt x="4229" y="6451"/>
                </a:lnTo>
                <a:lnTo>
                  <a:pt x="1904" y="3517"/>
                </a:lnTo>
                <a:lnTo>
                  <a:pt x="0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5361348" y="1772663"/>
            <a:ext cx="23126" cy="21450"/>
          </a:xfrm>
          <a:custGeom>
            <a:avLst/>
            <a:gdLst/>
            <a:ahLst/>
            <a:cxnLst/>
            <a:rect l="l" t="t" r="r" b="b"/>
            <a:pathLst>
              <a:path w="23126" h="21450">
                <a:moveTo>
                  <a:pt x="2171" y="0"/>
                </a:moveTo>
                <a:lnTo>
                  <a:pt x="14020" y="1270"/>
                </a:lnTo>
                <a:lnTo>
                  <a:pt x="23126" y="6819"/>
                </a:lnTo>
                <a:lnTo>
                  <a:pt x="22529" y="12395"/>
                </a:lnTo>
                <a:lnTo>
                  <a:pt x="21920" y="17957"/>
                </a:lnTo>
                <a:lnTo>
                  <a:pt x="11849" y="21450"/>
                </a:lnTo>
                <a:lnTo>
                  <a:pt x="0" y="20167"/>
                </a:lnTo>
                <a:lnTo>
                  <a:pt x="217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5431630" y="1776994"/>
            <a:ext cx="22974" cy="21336"/>
          </a:xfrm>
          <a:custGeom>
            <a:avLst/>
            <a:gdLst/>
            <a:ahLst/>
            <a:cxnLst/>
            <a:rect l="l" t="t" r="r" b="b"/>
            <a:pathLst>
              <a:path w="22974" h="21336">
                <a:moveTo>
                  <a:pt x="21031" y="21335"/>
                </a:moveTo>
                <a:lnTo>
                  <a:pt x="9169" y="20205"/>
                </a:lnTo>
                <a:lnTo>
                  <a:pt x="0" y="14757"/>
                </a:lnTo>
                <a:lnTo>
                  <a:pt x="546" y="9182"/>
                </a:lnTo>
                <a:lnTo>
                  <a:pt x="1066" y="3606"/>
                </a:lnTo>
                <a:lnTo>
                  <a:pt x="11112" y="0"/>
                </a:lnTo>
                <a:lnTo>
                  <a:pt x="22974" y="1142"/>
                </a:lnTo>
                <a:lnTo>
                  <a:pt x="21031" y="213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5384534" y="1722635"/>
            <a:ext cx="56400" cy="62318"/>
          </a:xfrm>
          <a:custGeom>
            <a:avLst/>
            <a:gdLst/>
            <a:ahLst/>
            <a:cxnLst/>
            <a:rect l="l" t="t" r="r" b="b"/>
            <a:pathLst>
              <a:path w="56400" h="62318">
                <a:moveTo>
                  <a:pt x="56400" y="62318"/>
                </a:moveTo>
                <a:lnTo>
                  <a:pt x="56248" y="57124"/>
                </a:lnTo>
                <a:lnTo>
                  <a:pt x="47155" y="52590"/>
                </a:lnTo>
                <a:lnTo>
                  <a:pt x="43903" y="48564"/>
                </a:lnTo>
                <a:lnTo>
                  <a:pt x="39890" y="43586"/>
                </a:lnTo>
                <a:lnTo>
                  <a:pt x="35547" y="39217"/>
                </a:lnTo>
                <a:lnTo>
                  <a:pt x="30797" y="34620"/>
                </a:lnTo>
                <a:lnTo>
                  <a:pt x="26924" y="30860"/>
                </a:lnTo>
                <a:lnTo>
                  <a:pt x="23761" y="26555"/>
                </a:lnTo>
                <a:lnTo>
                  <a:pt x="19862" y="22885"/>
                </a:lnTo>
                <a:lnTo>
                  <a:pt x="15798" y="19075"/>
                </a:lnTo>
                <a:lnTo>
                  <a:pt x="11303" y="15379"/>
                </a:lnTo>
                <a:lnTo>
                  <a:pt x="8636" y="10363"/>
                </a:lnTo>
                <a:lnTo>
                  <a:pt x="5956" y="5346"/>
                </a:lnTo>
                <a:lnTo>
                  <a:pt x="4381" y="3340"/>
                </a:lnTo>
                <a:lnTo>
                  <a:pt x="0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5371733" y="1722635"/>
            <a:ext cx="61582" cy="60236"/>
          </a:xfrm>
          <a:custGeom>
            <a:avLst/>
            <a:gdLst/>
            <a:ahLst/>
            <a:cxnLst/>
            <a:rect l="l" t="t" r="r" b="b"/>
            <a:pathLst>
              <a:path w="61582" h="60236">
                <a:moveTo>
                  <a:pt x="889" y="60236"/>
                </a:moveTo>
                <a:lnTo>
                  <a:pt x="0" y="54203"/>
                </a:lnTo>
                <a:lnTo>
                  <a:pt x="11087" y="47955"/>
                </a:lnTo>
                <a:lnTo>
                  <a:pt x="14478" y="43929"/>
                </a:lnTo>
                <a:lnTo>
                  <a:pt x="23140" y="34565"/>
                </a:lnTo>
                <a:lnTo>
                  <a:pt x="32244" y="25826"/>
                </a:lnTo>
                <a:lnTo>
                  <a:pt x="41487" y="17110"/>
                </a:lnTo>
                <a:lnTo>
                  <a:pt x="43764" y="14884"/>
                </a:lnTo>
                <a:lnTo>
                  <a:pt x="47256" y="11417"/>
                </a:lnTo>
                <a:lnTo>
                  <a:pt x="50990" y="8305"/>
                </a:lnTo>
                <a:lnTo>
                  <a:pt x="54698" y="5232"/>
                </a:lnTo>
                <a:lnTo>
                  <a:pt x="56972" y="3352"/>
                </a:lnTo>
                <a:lnTo>
                  <a:pt x="59042" y="825"/>
                </a:lnTo>
                <a:lnTo>
                  <a:pt x="61582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5365889" y="1702400"/>
            <a:ext cx="21856" cy="20497"/>
          </a:xfrm>
          <a:custGeom>
            <a:avLst/>
            <a:gdLst/>
            <a:ahLst/>
            <a:cxnLst/>
            <a:rect l="l" t="t" r="r" b="b"/>
            <a:pathLst>
              <a:path w="21856" h="20497">
                <a:moveTo>
                  <a:pt x="381" y="0"/>
                </a:moveTo>
                <a:lnTo>
                  <a:pt x="12293" y="215"/>
                </a:lnTo>
                <a:lnTo>
                  <a:pt x="21856" y="4940"/>
                </a:lnTo>
                <a:lnTo>
                  <a:pt x="21742" y="10541"/>
                </a:lnTo>
                <a:lnTo>
                  <a:pt x="21640" y="16141"/>
                </a:lnTo>
                <a:lnTo>
                  <a:pt x="11912" y="20497"/>
                </a:lnTo>
                <a:lnTo>
                  <a:pt x="0" y="20281"/>
                </a:lnTo>
                <a:lnTo>
                  <a:pt x="3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5432298" y="1707542"/>
            <a:ext cx="21666" cy="20358"/>
          </a:xfrm>
          <a:custGeom>
            <a:avLst/>
            <a:gdLst/>
            <a:ahLst/>
            <a:cxnLst/>
            <a:rect l="l" t="t" r="r" b="b"/>
            <a:pathLst>
              <a:path w="21666" h="20358">
                <a:moveTo>
                  <a:pt x="21539" y="20358"/>
                </a:moveTo>
                <a:lnTo>
                  <a:pt x="9626" y="20281"/>
                </a:lnTo>
                <a:lnTo>
                  <a:pt x="0" y="15671"/>
                </a:lnTo>
                <a:lnTo>
                  <a:pt x="38" y="10071"/>
                </a:lnTo>
                <a:lnTo>
                  <a:pt x="76" y="4457"/>
                </a:lnTo>
                <a:lnTo>
                  <a:pt x="9753" y="0"/>
                </a:lnTo>
                <a:lnTo>
                  <a:pt x="21666" y="76"/>
                </a:lnTo>
                <a:lnTo>
                  <a:pt x="21539" y="203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5376762" y="1652521"/>
            <a:ext cx="54267" cy="60020"/>
          </a:xfrm>
          <a:custGeom>
            <a:avLst/>
            <a:gdLst/>
            <a:ahLst/>
            <a:cxnLst/>
            <a:rect l="l" t="t" r="r" b="b"/>
            <a:pathLst>
              <a:path w="54267" h="60020">
                <a:moveTo>
                  <a:pt x="0" y="60020"/>
                </a:moveTo>
                <a:lnTo>
                  <a:pt x="2092" y="53574"/>
                </a:lnTo>
                <a:lnTo>
                  <a:pt x="8402" y="43140"/>
                </a:lnTo>
                <a:lnTo>
                  <a:pt x="20307" y="29692"/>
                </a:lnTo>
                <a:lnTo>
                  <a:pt x="29300" y="20661"/>
                </a:lnTo>
                <a:lnTo>
                  <a:pt x="39028" y="12298"/>
                </a:lnTo>
                <a:lnTo>
                  <a:pt x="43599" y="9334"/>
                </a:lnTo>
                <a:lnTo>
                  <a:pt x="48552" y="6502"/>
                </a:lnTo>
                <a:lnTo>
                  <a:pt x="50317" y="3682"/>
                </a:lnTo>
                <a:lnTo>
                  <a:pt x="54267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5386057" y="1655938"/>
            <a:ext cx="55638" cy="60591"/>
          </a:xfrm>
          <a:custGeom>
            <a:avLst/>
            <a:gdLst/>
            <a:ahLst/>
            <a:cxnLst/>
            <a:rect l="l" t="t" r="r" b="b"/>
            <a:pathLst>
              <a:path w="55638" h="60591">
                <a:moveTo>
                  <a:pt x="55638" y="60591"/>
                </a:moveTo>
                <a:lnTo>
                  <a:pt x="51959" y="49723"/>
                </a:lnTo>
                <a:lnTo>
                  <a:pt x="42469" y="40990"/>
                </a:lnTo>
                <a:lnTo>
                  <a:pt x="40767" y="39242"/>
                </a:lnTo>
                <a:lnTo>
                  <a:pt x="30974" y="31082"/>
                </a:lnTo>
                <a:lnTo>
                  <a:pt x="21031" y="23252"/>
                </a:lnTo>
                <a:lnTo>
                  <a:pt x="20840" y="23063"/>
                </a:lnTo>
                <a:lnTo>
                  <a:pt x="16624" y="18846"/>
                </a:lnTo>
                <a:lnTo>
                  <a:pt x="11442" y="16370"/>
                </a:lnTo>
                <a:lnTo>
                  <a:pt x="7899" y="11429"/>
                </a:lnTo>
                <a:lnTo>
                  <a:pt x="5270" y="7759"/>
                </a:lnTo>
                <a:lnTo>
                  <a:pt x="1930" y="3911"/>
                </a:lnTo>
                <a:lnTo>
                  <a:pt x="0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5366079" y="1637390"/>
            <a:ext cx="21564" cy="20281"/>
          </a:xfrm>
          <a:custGeom>
            <a:avLst/>
            <a:gdLst/>
            <a:ahLst/>
            <a:cxnLst/>
            <a:rect l="l" t="t" r="r" b="b"/>
            <a:pathLst>
              <a:path w="21564" h="20281">
                <a:moveTo>
                  <a:pt x="0" y="0"/>
                </a:moveTo>
                <a:lnTo>
                  <a:pt x="11912" y="0"/>
                </a:lnTo>
                <a:lnTo>
                  <a:pt x="21564" y="4546"/>
                </a:lnTo>
                <a:lnTo>
                  <a:pt x="21564" y="10147"/>
                </a:lnTo>
                <a:lnTo>
                  <a:pt x="21564" y="15748"/>
                </a:lnTo>
                <a:lnTo>
                  <a:pt x="11912" y="20281"/>
                </a:lnTo>
                <a:lnTo>
                  <a:pt x="0" y="2028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5432639" y="1635192"/>
            <a:ext cx="21666" cy="20358"/>
          </a:xfrm>
          <a:custGeom>
            <a:avLst/>
            <a:gdLst/>
            <a:ahLst/>
            <a:cxnLst/>
            <a:rect l="l" t="t" r="r" b="b"/>
            <a:pathLst>
              <a:path w="21666" h="20358">
                <a:moveTo>
                  <a:pt x="21526" y="20358"/>
                </a:moveTo>
                <a:lnTo>
                  <a:pt x="9613" y="20281"/>
                </a:lnTo>
                <a:lnTo>
                  <a:pt x="0" y="15671"/>
                </a:lnTo>
                <a:lnTo>
                  <a:pt x="25" y="10071"/>
                </a:lnTo>
                <a:lnTo>
                  <a:pt x="63" y="4470"/>
                </a:lnTo>
                <a:lnTo>
                  <a:pt x="9753" y="0"/>
                </a:lnTo>
                <a:lnTo>
                  <a:pt x="21666" y="76"/>
                </a:lnTo>
                <a:lnTo>
                  <a:pt x="21526" y="203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5398249" y="1606778"/>
            <a:ext cx="41922" cy="37350"/>
          </a:xfrm>
          <a:custGeom>
            <a:avLst/>
            <a:gdLst/>
            <a:ahLst/>
            <a:cxnLst/>
            <a:rect l="l" t="t" r="r" b="b"/>
            <a:pathLst>
              <a:path w="41922" h="37350">
                <a:moveTo>
                  <a:pt x="41922" y="37350"/>
                </a:moveTo>
                <a:lnTo>
                  <a:pt x="41770" y="31927"/>
                </a:lnTo>
                <a:lnTo>
                  <a:pt x="30670" y="26225"/>
                </a:lnTo>
                <a:lnTo>
                  <a:pt x="27101" y="23253"/>
                </a:lnTo>
                <a:lnTo>
                  <a:pt x="23660" y="20396"/>
                </a:lnTo>
                <a:lnTo>
                  <a:pt x="21932" y="19316"/>
                </a:lnTo>
                <a:lnTo>
                  <a:pt x="18757" y="16294"/>
                </a:lnTo>
                <a:lnTo>
                  <a:pt x="16586" y="14236"/>
                </a:lnTo>
                <a:lnTo>
                  <a:pt x="13385" y="13004"/>
                </a:lnTo>
                <a:lnTo>
                  <a:pt x="10782" y="11048"/>
                </a:lnTo>
                <a:lnTo>
                  <a:pt x="6730" y="8000"/>
                </a:lnTo>
                <a:lnTo>
                  <a:pt x="3581" y="3454"/>
                </a:lnTo>
                <a:lnTo>
                  <a:pt x="0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5378235" y="1610207"/>
            <a:ext cx="49745" cy="35636"/>
          </a:xfrm>
          <a:custGeom>
            <a:avLst/>
            <a:gdLst/>
            <a:ahLst/>
            <a:cxnLst/>
            <a:rect l="l" t="t" r="r" b="b"/>
            <a:pathLst>
              <a:path w="49745" h="35636">
                <a:moveTo>
                  <a:pt x="0" y="35636"/>
                </a:moveTo>
                <a:lnTo>
                  <a:pt x="825" y="30962"/>
                </a:lnTo>
                <a:lnTo>
                  <a:pt x="8166" y="27431"/>
                </a:lnTo>
                <a:lnTo>
                  <a:pt x="11518" y="24587"/>
                </a:lnTo>
                <a:lnTo>
                  <a:pt x="17018" y="19900"/>
                </a:lnTo>
                <a:lnTo>
                  <a:pt x="22796" y="15900"/>
                </a:lnTo>
                <a:lnTo>
                  <a:pt x="28625" y="11671"/>
                </a:lnTo>
                <a:lnTo>
                  <a:pt x="35115" y="6984"/>
                </a:lnTo>
                <a:lnTo>
                  <a:pt x="43573" y="4698"/>
                </a:lnTo>
                <a:lnTo>
                  <a:pt x="49745" y="0"/>
                </a:lnTo>
              </a:path>
            </a:pathLst>
          </a:custGeom>
          <a:ln w="14084">
            <a:solidFill>
              <a:srgbClr val="1F1C3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5937883" y="272758"/>
            <a:ext cx="834972" cy="1403451"/>
          </a:xfrm>
          <a:custGeom>
            <a:avLst/>
            <a:gdLst/>
            <a:ahLst/>
            <a:cxnLst/>
            <a:rect l="l" t="t" r="r" b="b"/>
            <a:pathLst>
              <a:path w="834972" h="1403451">
                <a:moveTo>
                  <a:pt x="710285" y="0"/>
                </a:moveTo>
                <a:lnTo>
                  <a:pt x="0" y="0"/>
                </a:lnTo>
                <a:lnTo>
                  <a:pt x="1113" y="18820"/>
                </a:lnTo>
                <a:lnTo>
                  <a:pt x="4255" y="55416"/>
                </a:lnTo>
                <a:lnTo>
                  <a:pt x="8373" y="90887"/>
                </a:lnTo>
                <a:lnTo>
                  <a:pt x="13173" y="125550"/>
                </a:lnTo>
                <a:lnTo>
                  <a:pt x="18363" y="159724"/>
                </a:lnTo>
                <a:lnTo>
                  <a:pt x="21012" y="176726"/>
                </a:lnTo>
                <a:lnTo>
                  <a:pt x="23648" y="193726"/>
                </a:lnTo>
                <a:lnTo>
                  <a:pt x="26235" y="210762"/>
                </a:lnTo>
                <a:lnTo>
                  <a:pt x="28737" y="227875"/>
                </a:lnTo>
                <a:lnTo>
                  <a:pt x="31116" y="245104"/>
                </a:lnTo>
                <a:lnTo>
                  <a:pt x="33336" y="262489"/>
                </a:lnTo>
                <a:lnTo>
                  <a:pt x="35360" y="280070"/>
                </a:lnTo>
                <a:lnTo>
                  <a:pt x="37152" y="297887"/>
                </a:lnTo>
                <a:lnTo>
                  <a:pt x="38675" y="315979"/>
                </a:lnTo>
                <a:lnTo>
                  <a:pt x="39892" y="334386"/>
                </a:lnTo>
                <a:lnTo>
                  <a:pt x="40766" y="353148"/>
                </a:lnTo>
                <a:lnTo>
                  <a:pt x="41278" y="366781"/>
                </a:lnTo>
                <a:lnTo>
                  <a:pt x="41828" y="380275"/>
                </a:lnTo>
                <a:lnTo>
                  <a:pt x="42443" y="393635"/>
                </a:lnTo>
                <a:lnTo>
                  <a:pt x="43150" y="406862"/>
                </a:lnTo>
                <a:lnTo>
                  <a:pt x="43977" y="419959"/>
                </a:lnTo>
                <a:lnTo>
                  <a:pt x="44949" y="432927"/>
                </a:lnTo>
                <a:lnTo>
                  <a:pt x="46095" y="445770"/>
                </a:lnTo>
                <a:lnTo>
                  <a:pt x="47441" y="458489"/>
                </a:lnTo>
                <a:lnTo>
                  <a:pt x="49014" y="471087"/>
                </a:lnTo>
                <a:lnTo>
                  <a:pt x="50840" y="483565"/>
                </a:lnTo>
                <a:lnTo>
                  <a:pt x="52948" y="495927"/>
                </a:lnTo>
                <a:lnTo>
                  <a:pt x="55364" y="508174"/>
                </a:lnTo>
                <a:lnTo>
                  <a:pt x="58115" y="520309"/>
                </a:lnTo>
                <a:lnTo>
                  <a:pt x="61228" y="532334"/>
                </a:lnTo>
                <a:lnTo>
                  <a:pt x="64730" y="544251"/>
                </a:lnTo>
                <a:lnTo>
                  <a:pt x="68647" y="556063"/>
                </a:lnTo>
                <a:lnTo>
                  <a:pt x="73007" y="567772"/>
                </a:lnTo>
                <a:lnTo>
                  <a:pt x="77838" y="579380"/>
                </a:lnTo>
                <a:lnTo>
                  <a:pt x="83165" y="590889"/>
                </a:lnTo>
                <a:lnTo>
                  <a:pt x="85737" y="596049"/>
                </a:lnTo>
                <a:lnTo>
                  <a:pt x="92219" y="609676"/>
                </a:lnTo>
                <a:lnTo>
                  <a:pt x="98082" y="623816"/>
                </a:lnTo>
                <a:lnTo>
                  <a:pt x="103373" y="638418"/>
                </a:lnTo>
                <a:lnTo>
                  <a:pt x="108142" y="653432"/>
                </a:lnTo>
                <a:lnTo>
                  <a:pt x="112437" y="668808"/>
                </a:lnTo>
                <a:lnTo>
                  <a:pt x="116308" y="684496"/>
                </a:lnTo>
                <a:lnTo>
                  <a:pt x="119802" y="700445"/>
                </a:lnTo>
                <a:lnTo>
                  <a:pt x="122970" y="716606"/>
                </a:lnTo>
                <a:lnTo>
                  <a:pt x="125858" y="732927"/>
                </a:lnTo>
                <a:lnTo>
                  <a:pt x="128517" y="749358"/>
                </a:lnTo>
                <a:lnTo>
                  <a:pt x="130995" y="765850"/>
                </a:lnTo>
                <a:lnTo>
                  <a:pt x="133341" y="782352"/>
                </a:lnTo>
                <a:lnTo>
                  <a:pt x="135603" y="798814"/>
                </a:lnTo>
                <a:lnTo>
                  <a:pt x="137831" y="815185"/>
                </a:lnTo>
                <a:lnTo>
                  <a:pt x="140073" y="831416"/>
                </a:lnTo>
                <a:lnTo>
                  <a:pt x="142377" y="847455"/>
                </a:lnTo>
                <a:lnTo>
                  <a:pt x="144793" y="863253"/>
                </a:lnTo>
                <a:lnTo>
                  <a:pt x="147370" y="878760"/>
                </a:lnTo>
                <a:lnTo>
                  <a:pt x="150156" y="893924"/>
                </a:lnTo>
                <a:lnTo>
                  <a:pt x="153200" y="908697"/>
                </a:lnTo>
                <a:lnTo>
                  <a:pt x="158261" y="931769"/>
                </a:lnTo>
                <a:lnTo>
                  <a:pt x="163333" y="954903"/>
                </a:lnTo>
                <a:lnTo>
                  <a:pt x="168388" y="978097"/>
                </a:lnTo>
                <a:lnTo>
                  <a:pt x="173401" y="1001347"/>
                </a:lnTo>
                <a:lnTo>
                  <a:pt x="178347" y="1024649"/>
                </a:lnTo>
                <a:lnTo>
                  <a:pt x="183198" y="1048001"/>
                </a:lnTo>
                <a:lnTo>
                  <a:pt x="187930" y="1071399"/>
                </a:lnTo>
                <a:lnTo>
                  <a:pt x="192516" y="1094839"/>
                </a:lnTo>
                <a:lnTo>
                  <a:pt x="196930" y="1118319"/>
                </a:lnTo>
                <a:lnTo>
                  <a:pt x="201147" y="1141834"/>
                </a:lnTo>
                <a:lnTo>
                  <a:pt x="205140" y="1165382"/>
                </a:lnTo>
                <a:lnTo>
                  <a:pt x="208885" y="1188960"/>
                </a:lnTo>
                <a:lnTo>
                  <a:pt x="212354" y="1212563"/>
                </a:lnTo>
                <a:lnTo>
                  <a:pt x="215522" y="1236189"/>
                </a:lnTo>
                <a:lnTo>
                  <a:pt x="218363" y="1259834"/>
                </a:lnTo>
                <a:lnTo>
                  <a:pt x="220851" y="1283495"/>
                </a:lnTo>
                <a:lnTo>
                  <a:pt x="222961" y="1307168"/>
                </a:lnTo>
                <a:lnTo>
                  <a:pt x="224666" y="1330850"/>
                </a:lnTo>
                <a:lnTo>
                  <a:pt x="225940" y="1354538"/>
                </a:lnTo>
                <a:lnTo>
                  <a:pt x="226758" y="1378229"/>
                </a:lnTo>
                <a:lnTo>
                  <a:pt x="242119" y="1379088"/>
                </a:lnTo>
                <a:lnTo>
                  <a:pt x="257506" y="1380024"/>
                </a:lnTo>
                <a:lnTo>
                  <a:pt x="272916" y="1381024"/>
                </a:lnTo>
                <a:lnTo>
                  <a:pt x="288346" y="1382077"/>
                </a:lnTo>
                <a:lnTo>
                  <a:pt x="303792" y="1383170"/>
                </a:lnTo>
                <a:lnTo>
                  <a:pt x="319251" y="1384292"/>
                </a:lnTo>
                <a:lnTo>
                  <a:pt x="334718" y="1385430"/>
                </a:lnTo>
                <a:lnTo>
                  <a:pt x="350192" y="1386573"/>
                </a:lnTo>
                <a:lnTo>
                  <a:pt x="365669" y="1387708"/>
                </a:lnTo>
                <a:lnTo>
                  <a:pt x="381144" y="1388824"/>
                </a:lnTo>
                <a:lnTo>
                  <a:pt x="396615" y="1389908"/>
                </a:lnTo>
                <a:lnTo>
                  <a:pt x="412079" y="1390949"/>
                </a:lnTo>
                <a:lnTo>
                  <a:pt x="427531" y="1391935"/>
                </a:lnTo>
                <a:lnTo>
                  <a:pt x="442969" y="1392853"/>
                </a:lnTo>
                <a:lnTo>
                  <a:pt x="458389" y="1393692"/>
                </a:lnTo>
                <a:lnTo>
                  <a:pt x="473787" y="1394439"/>
                </a:lnTo>
                <a:lnTo>
                  <a:pt x="489161" y="1395083"/>
                </a:lnTo>
                <a:lnTo>
                  <a:pt x="504507" y="1395612"/>
                </a:lnTo>
                <a:lnTo>
                  <a:pt x="519822" y="1396013"/>
                </a:lnTo>
                <a:lnTo>
                  <a:pt x="535101" y="1396276"/>
                </a:lnTo>
                <a:lnTo>
                  <a:pt x="547837" y="1396463"/>
                </a:lnTo>
                <a:lnTo>
                  <a:pt x="561421" y="1396720"/>
                </a:lnTo>
                <a:lnTo>
                  <a:pt x="575750" y="1397038"/>
                </a:lnTo>
                <a:lnTo>
                  <a:pt x="590722" y="1397407"/>
                </a:lnTo>
                <a:lnTo>
                  <a:pt x="606235" y="1397820"/>
                </a:lnTo>
                <a:lnTo>
                  <a:pt x="622186" y="1398268"/>
                </a:lnTo>
                <a:lnTo>
                  <a:pt x="638474" y="1398742"/>
                </a:lnTo>
                <a:lnTo>
                  <a:pt x="654995" y="1399235"/>
                </a:lnTo>
                <a:lnTo>
                  <a:pt x="671647" y="1399737"/>
                </a:lnTo>
                <a:lnTo>
                  <a:pt x="688328" y="1400240"/>
                </a:lnTo>
                <a:lnTo>
                  <a:pt x="704936" y="1400735"/>
                </a:lnTo>
                <a:lnTo>
                  <a:pt x="721368" y="1401214"/>
                </a:lnTo>
                <a:lnTo>
                  <a:pt x="737522" y="1401669"/>
                </a:lnTo>
                <a:lnTo>
                  <a:pt x="753295" y="1402091"/>
                </a:lnTo>
                <a:lnTo>
                  <a:pt x="768586" y="1402471"/>
                </a:lnTo>
                <a:lnTo>
                  <a:pt x="783291" y="1402801"/>
                </a:lnTo>
                <a:lnTo>
                  <a:pt x="797309" y="1403073"/>
                </a:lnTo>
                <a:lnTo>
                  <a:pt x="810536" y="1403277"/>
                </a:lnTo>
                <a:lnTo>
                  <a:pt x="822871" y="1403406"/>
                </a:lnTo>
                <a:lnTo>
                  <a:pt x="834212" y="1403451"/>
                </a:lnTo>
                <a:lnTo>
                  <a:pt x="834869" y="1391337"/>
                </a:lnTo>
                <a:lnTo>
                  <a:pt x="834972" y="1379257"/>
                </a:lnTo>
                <a:lnTo>
                  <a:pt x="834598" y="1367181"/>
                </a:lnTo>
                <a:lnTo>
                  <a:pt x="833824" y="1355080"/>
                </a:lnTo>
                <a:lnTo>
                  <a:pt x="832726" y="1342924"/>
                </a:lnTo>
                <a:lnTo>
                  <a:pt x="831381" y="1330683"/>
                </a:lnTo>
                <a:lnTo>
                  <a:pt x="829865" y="1318326"/>
                </a:lnTo>
                <a:lnTo>
                  <a:pt x="828255" y="1305823"/>
                </a:lnTo>
                <a:lnTo>
                  <a:pt x="826627" y="1293146"/>
                </a:lnTo>
                <a:lnTo>
                  <a:pt x="825058" y="1280263"/>
                </a:lnTo>
                <a:lnTo>
                  <a:pt x="823625" y="1267144"/>
                </a:lnTo>
                <a:lnTo>
                  <a:pt x="822405" y="1253761"/>
                </a:lnTo>
                <a:lnTo>
                  <a:pt x="821473" y="1240081"/>
                </a:lnTo>
                <a:lnTo>
                  <a:pt x="821258" y="1235849"/>
                </a:lnTo>
                <a:lnTo>
                  <a:pt x="820620" y="1223324"/>
                </a:lnTo>
                <a:lnTo>
                  <a:pt x="819890" y="1210764"/>
                </a:lnTo>
                <a:lnTo>
                  <a:pt x="819073" y="1198171"/>
                </a:lnTo>
                <a:lnTo>
                  <a:pt x="818179" y="1185551"/>
                </a:lnTo>
                <a:lnTo>
                  <a:pt x="817215" y="1172907"/>
                </a:lnTo>
                <a:lnTo>
                  <a:pt x="816189" y="1160243"/>
                </a:lnTo>
                <a:lnTo>
                  <a:pt x="815108" y="1147563"/>
                </a:lnTo>
                <a:lnTo>
                  <a:pt x="813981" y="1134871"/>
                </a:lnTo>
                <a:lnTo>
                  <a:pt x="812814" y="1122170"/>
                </a:lnTo>
                <a:lnTo>
                  <a:pt x="811616" y="1109465"/>
                </a:lnTo>
                <a:lnTo>
                  <a:pt x="810395" y="1096760"/>
                </a:lnTo>
                <a:lnTo>
                  <a:pt x="809158" y="1084058"/>
                </a:lnTo>
                <a:lnTo>
                  <a:pt x="807913" y="1071364"/>
                </a:lnTo>
                <a:lnTo>
                  <a:pt x="806668" y="1058682"/>
                </a:lnTo>
                <a:lnTo>
                  <a:pt x="805431" y="1046014"/>
                </a:lnTo>
                <a:lnTo>
                  <a:pt x="804367" y="1035011"/>
                </a:lnTo>
                <a:lnTo>
                  <a:pt x="802014" y="1008205"/>
                </a:lnTo>
                <a:lnTo>
                  <a:pt x="800068" y="981383"/>
                </a:lnTo>
                <a:lnTo>
                  <a:pt x="798482" y="954548"/>
                </a:lnTo>
                <a:lnTo>
                  <a:pt x="797208" y="927700"/>
                </a:lnTo>
                <a:lnTo>
                  <a:pt x="796201" y="900843"/>
                </a:lnTo>
                <a:lnTo>
                  <a:pt x="795413" y="873979"/>
                </a:lnTo>
                <a:lnTo>
                  <a:pt x="794798" y="847108"/>
                </a:lnTo>
                <a:lnTo>
                  <a:pt x="794307" y="820234"/>
                </a:lnTo>
                <a:lnTo>
                  <a:pt x="793896" y="793358"/>
                </a:lnTo>
                <a:lnTo>
                  <a:pt x="793516" y="766483"/>
                </a:lnTo>
                <a:lnTo>
                  <a:pt x="793121" y="739609"/>
                </a:lnTo>
                <a:lnTo>
                  <a:pt x="792664" y="712740"/>
                </a:lnTo>
                <a:lnTo>
                  <a:pt x="792098" y="685878"/>
                </a:lnTo>
                <a:lnTo>
                  <a:pt x="791377" y="659023"/>
                </a:lnTo>
                <a:lnTo>
                  <a:pt x="790452" y="632179"/>
                </a:lnTo>
                <a:lnTo>
                  <a:pt x="789279" y="605347"/>
                </a:lnTo>
                <a:lnTo>
                  <a:pt x="787809" y="578529"/>
                </a:lnTo>
                <a:lnTo>
                  <a:pt x="785995" y="551728"/>
                </a:lnTo>
                <a:lnTo>
                  <a:pt x="783792" y="524945"/>
                </a:lnTo>
                <a:lnTo>
                  <a:pt x="781151" y="498182"/>
                </a:lnTo>
                <a:lnTo>
                  <a:pt x="778263" y="473327"/>
                </a:lnTo>
                <a:lnTo>
                  <a:pt x="774975" y="448460"/>
                </a:lnTo>
                <a:lnTo>
                  <a:pt x="771340" y="423582"/>
                </a:lnTo>
                <a:lnTo>
                  <a:pt x="767416" y="398693"/>
                </a:lnTo>
                <a:lnTo>
                  <a:pt x="763256" y="373796"/>
                </a:lnTo>
                <a:lnTo>
                  <a:pt x="758917" y="348891"/>
                </a:lnTo>
                <a:lnTo>
                  <a:pt x="754453" y="323980"/>
                </a:lnTo>
                <a:lnTo>
                  <a:pt x="749921" y="299062"/>
                </a:lnTo>
                <a:lnTo>
                  <a:pt x="745374" y="274140"/>
                </a:lnTo>
                <a:lnTo>
                  <a:pt x="740870" y="249215"/>
                </a:lnTo>
                <a:lnTo>
                  <a:pt x="736462" y="224287"/>
                </a:lnTo>
                <a:lnTo>
                  <a:pt x="732207" y="199357"/>
                </a:lnTo>
                <a:lnTo>
                  <a:pt x="728159" y="174428"/>
                </a:lnTo>
                <a:lnTo>
                  <a:pt x="724374" y="149499"/>
                </a:lnTo>
                <a:lnTo>
                  <a:pt x="720908" y="124571"/>
                </a:lnTo>
                <a:lnTo>
                  <a:pt x="717815" y="99647"/>
                </a:lnTo>
                <a:lnTo>
                  <a:pt x="715151" y="74727"/>
                </a:lnTo>
                <a:lnTo>
                  <a:pt x="712971" y="49811"/>
                </a:lnTo>
                <a:lnTo>
                  <a:pt x="711331" y="24902"/>
                </a:lnTo>
                <a:lnTo>
                  <a:pt x="71028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5937883" y="272758"/>
            <a:ext cx="834972" cy="1403451"/>
          </a:xfrm>
          <a:custGeom>
            <a:avLst/>
            <a:gdLst/>
            <a:ahLst/>
            <a:cxnLst/>
            <a:rect l="l" t="t" r="r" b="b"/>
            <a:pathLst>
              <a:path w="834972" h="1403451">
                <a:moveTo>
                  <a:pt x="821258" y="1235849"/>
                </a:moveTo>
                <a:lnTo>
                  <a:pt x="820620" y="1223324"/>
                </a:lnTo>
                <a:lnTo>
                  <a:pt x="819890" y="1210764"/>
                </a:lnTo>
                <a:lnTo>
                  <a:pt x="819073" y="1198171"/>
                </a:lnTo>
                <a:lnTo>
                  <a:pt x="818179" y="1185551"/>
                </a:lnTo>
                <a:lnTo>
                  <a:pt x="817215" y="1172907"/>
                </a:lnTo>
                <a:lnTo>
                  <a:pt x="816189" y="1160243"/>
                </a:lnTo>
                <a:lnTo>
                  <a:pt x="815108" y="1147563"/>
                </a:lnTo>
                <a:lnTo>
                  <a:pt x="813981" y="1134871"/>
                </a:lnTo>
                <a:lnTo>
                  <a:pt x="812814" y="1122170"/>
                </a:lnTo>
                <a:lnTo>
                  <a:pt x="811616" y="1109465"/>
                </a:lnTo>
                <a:lnTo>
                  <a:pt x="810395" y="1096760"/>
                </a:lnTo>
                <a:lnTo>
                  <a:pt x="809158" y="1084058"/>
                </a:lnTo>
                <a:lnTo>
                  <a:pt x="807913" y="1071364"/>
                </a:lnTo>
                <a:lnTo>
                  <a:pt x="806668" y="1058682"/>
                </a:lnTo>
                <a:lnTo>
                  <a:pt x="805431" y="1046014"/>
                </a:lnTo>
                <a:lnTo>
                  <a:pt x="804367" y="1035011"/>
                </a:lnTo>
                <a:lnTo>
                  <a:pt x="802014" y="1008205"/>
                </a:lnTo>
                <a:lnTo>
                  <a:pt x="800068" y="981383"/>
                </a:lnTo>
                <a:lnTo>
                  <a:pt x="798482" y="954548"/>
                </a:lnTo>
                <a:lnTo>
                  <a:pt x="797208" y="927700"/>
                </a:lnTo>
                <a:lnTo>
                  <a:pt x="796201" y="900843"/>
                </a:lnTo>
                <a:lnTo>
                  <a:pt x="795413" y="873979"/>
                </a:lnTo>
                <a:lnTo>
                  <a:pt x="794798" y="847108"/>
                </a:lnTo>
                <a:lnTo>
                  <a:pt x="794307" y="820234"/>
                </a:lnTo>
                <a:lnTo>
                  <a:pt x="793896" y="793358"/>
                </a:lnTo>
                <a:lnTo>
                  <a:pt x="793516" y="766483"/>
                </a:lnTo>
                <a:lnTo>
                  <a:pt x="793121" y="739609"/>
                </a:lnTo>
                <a:lnTo>
                  <a:pt x="792664" y="712740"/>
                </a:lnTo>
                <a:lnTo>
                  <a:pt x="792098" y="685878"/>
                </a:lnTo>
                <a:lnTo>
                  <a:pt x="791377" y="659023"/>
                </a:lnTo>
                <a:lnTo>
                  <a:pt x="790452" y="632179"/>
                </a:lnTo>
                <a:lnTo>
                  <a:pt x="789279" y="605347"/>
                </a:lnTo>
                <a:lnTo>
                  <a:pt x="787809" y="578529"/>
                </a:lnTo>
                <a:lnTo>
                  <a:pt x="785995" y="551728"/>
                </a:lnTo>
                <a:lnTo>
                  <a:pt x="783792" y="524945"/>
                </a:lnTo>
                <a:lnTo>
                  <a:pt x="781151" y="498182"/>
                </a:lnTo>
                <a:lnTo>
                  <a:pt x="778263" y="473327"/>
                </a:lnTo>
                <a:lnTo>
                  <a:pt x="774975" y="448460"/>
                </a:lnTo>
                <a:lnTo>
                  <a:pt x="771340" y="423582"/>
                </a:lnTo>
                <a:lnTo>
                  <a:pt x="767416" y="398693"/>
                </a:lnTo>
                <a:lnTo>
                  <a:pt x="763256" y="373796"/>
                </a:lnTo>
                <a:lnTo>
                  <a:pt x="758917" y="348891"/>
                </a:lnTo>
                <a:lnTo>
                  <a:pt x="754453" y="323980"/>
                </a:lnTo>
                <a:lnTo>
                  <a:pt x="749921" y="299062"/>
                </a:lnTo>
                <a:lnTo>
                  <a:pt x="745374" y="274140"/>
                </a:lnTo>
                <a:lnTo>
                  <a:pt x="740870" y="249215"/>
                </a:lnTo>
                <a:lnTo>
                  <a:pt x="736462" y="224287"/>
                </a:lnTo>
                <a:lnTo>
                  <a:pt x="732207" y="199357"/>
                </a:lnTo>
                <a:lnTo>
                  <a:pt x="728159" y="174428"/>
                </a:lnTo>
                <a:lnTo>
                  <a:pt x="724374" y="149499"/>
                </a:lnTo>
                <a:lnTo>
                  <a:pt x="720908" y="124571"/>
                </a:lnTo>
                <a:lnTo>
                  <a:pt x="717815" y="99647"/>
                </a:lnTo>
                <a:lnTo>
                  <a:pt x="715151" y="74727"/>
                </a:lnTo>
                <a:lnTo>
                  <a:pt x="712971" y="49811"/>
                </a:lnTo>
                <a:lnTo>
                  <a:pt x="711331" y="24902"/>
                </a:lnTo>
                <a:lnTo>
                  <a:pt x="710285" y="0"/>
                </a:lnTo>
                <a:lnTo>
                  <a:pt x="0" y="0"/>
                </a:lnTo>
                <a:lnTo>
                  <a:pt x="1113" y="18820"/>
                </a:lnTo>
                <a:lnTo>
                  <a:pt x="2544" y="37279"/>
                </a:lnTo>
                <a:lnTo>
                  <a:pt x="4255" y="55416"/>
                </a:lnTo>
                <a:lnTo>
                  <a:pt x="6211" y="73273"/>
                </a:lnTo>
                <a:lnTo>
                  <a:pt x="8373" y="90887"/>
                </a:lnTo>
                <a:lnTo>
                  <a:pt x="10706" y="108300"/>
                </a:lnTo>
                <a:lnTo>
                  <a:pt x="13173" y="125550"/>
                </a:lnTo>
                <a:lnTo>
                  <a:pt x="15738" y="142678"/>
                </a:lnTo>
                <a:lnTo>
                  <a:pt x="18363" y="159724"/>
                </a:lnTo>
                <a:lnTo>
                  <a:pt x="21012" y="176726"/>
                </a:lnTo>
                <a:lnTo>
                  <a:pt x="23648" y="193726"/>
                </a:lnTo>
                <a:lnTo>
                  <a:pt x="26235" y="210762"/>
                </a:lnTo>
                <a:lnTo>
                  <a:pt x="28737" y="227875"/>
                </a:lnTo>
                <a:lnTo>
                  <a:pt x="31116" y="245104"/>
                </a:lnTo>
                <a:lnTo>
                  <a:pt x="33336" y="262489"/>
                </a:lnTo>
                <a:lnTo>
                  <a:pt x="35360" y="280070"/>
                </a:lnTo>
                <a:lnTo>
                  <a:pt x="37152" y="297887"/>
                </a:lnTo>
                <a:lnTo>
                  <a:pt x="38675" y="315979"/>
                </a:lnTo>
                <a:lnTo>
                  <a:pt x="39892" y="334386"/>
                </a:lnTo>
                <a:lnTo>
                  <a:pt x="40766" y="353148"/>
                </a:lnTo>
                <a:lnTo>
                  <a:pt x="41278" y="366781"/>
                </a:lnTo>
                <a:lnTo>
                  <a:pt x="41828" y="380275"/>
                </a:lnTo>
                <a:lnTo>
                  <a:pt x="42443" y="393635"/>
                </a:lnTo>
                <a:lnTo>
                  <a:pt x="43150" y="406862"/>
                </a:lnTo>
                <a:lnTo>
                  <a:pt x="43977" y="419959"/>
                </a:lnTo>
                <a:lnTo>
                  <a:pt x="44949" y="432927"/>
                </a:lnTo>
                <a:lnTo>
                  <a:pt x="46095" y="445770"/>
                </a:lnTo>
                <a:lnTo>
                  <a:pt x="47441" y="458489"/>
                </a:lnTo>
                <a:lnTo>
                  <a:pt x="49014" y="471087"/>
                </a:lnTo>
                <a:lnTo>
                  <a:pt x="50840" y="483565"/>
                </a:lnTo>
                <a:lnTo>
                  <a:pt x="52948" y="495927"/>
                </a:lnTo>
                <a:lnTo>
                  <a:pt x="55364" y="508174"/>
                </a:lnTo>
                <a:lnTo>
                  <a:pt x="58115" y="520309"/>
                </a:lnTo>
                <a:lnTo>
                  <a:pt x="61228" y="532334"/>
                </a:lnTo>
                <a:lnTo>
                  <a:pt x="64730" y="544251"/>
                </a:lnTo>
                <a:lnTo>
                  <a:pt x="68647" y="556063"/>
                </a:lnTo>
                <a:lnTo>
                  <a:pt x="73007" y="567772"/>
                </a:lnTo>
                <a:lnTo>
                  <a:pt x="77838" y="579380"/>
                </a:lnTo>
                <a:lnTo>
                  <a:pt x="83165" y="590889"/>
                </a:lnTo>
                <a:lnTo>
                  <a:pt x="85737" y="596049"/>
                </a:lnTo>
                <a:lnTo>
                  <a:pt x="92219" y="609676"/>
                </a:lnTo>
                <a:lnTo>
                  <a:pt x="98082" y="623816"/>
                </a:lnTo>
                <a:lnTo>
                  <a:pt x="103373" y="638418"/>
                </a:lnTo>
                <a:lnTo>
                  <a:pt x="108142" y="653432"/>
                </a:lnTo>
                <a:lnTo>
                  <a:pt x="112437" y="668808"/>
                </a:lnTo>
                <a:lnTo>
                  <a:pt x="116308" y="684496"/>
                </a:lnTo>
                <a:lnTo>
                  <a:pt x="119802" y="700445"/>
                </a:lnTo>
                <a:lnTo>
                  <a:pt x="122970" y="716606"/>
                </a:lnTo>
                <a:lnTo>
                  <a:pt x="125858" y="732927"/>
                </a:lnTo>
                <a:lnTo>
                  <a:pt x="128517" y="749358"/>
                </a:lnTo>
                <a:lnTo>
                  <a:pt x="130995" y="765850"/>
                </a:lnTo>
                <a:lnTo>
                  <a:pt x="133341" y="782352"/>
                </a:lnTo>
                <a:lnTo>
                  <a:pt x="135603" y="798814"/>
                </a:lnTo>
                <a:lnTo>
                  <a:pt x="137831" y="815185"/>
                </a:lnTo>
                <a:lnTo>
                  <a:pt x="140073" y="831416"/>
                </a:lnTo>
                <a:lnTo>
                  <a:pt x="142377" y="847455"/>
                </a:lnTo>
                <a:lnTo>
                  <a:pt x="144793" y="863253"/>
                </a:lnTo>
                <a:lnTo>
                  <a:pt x="147370" y="878760"/>
                </a:lnTo>
                <a:lnTo>
                  <a:pt x="150156" y="893924"/>
                </a:lnTo>
                <a:lnTo>
                  <a:pt x="153200" y="908697"/>
                </a:lnTo>
                <a:lnTo>
                  <a:pt x="158261" y="931769"/>
                </a:lnTo>
                <a:lnTo>
                  <a:pt x="163333" y="954903"/>
                </a:lnTo>
                <a:lnTo>
                  <a:pt x="168388" y="978097"/>
                </a:lnTo>
                <a:lnTo>
                  <a:pt x="173401" y="1001347"/>
                </a:lnTo>
                <a:lnTo>
                  <a:pt x="178347" y="1024649"/>
                </a:lnTo>
                <a:lnTo>
                  <a:pt x="183198" y="1048001"/>
                </a:lnTo>
                <a:lnTo>
                  <a:pt x="187930" y="1071399"/>
                </a:lnTo>
                <a:lnTo>
                  <a:pt x="192516" y="1094839"/>
                </a:lnTo>
                <a:lnTo>
                  <a:pt x="196930" y="1118319"/>
                </a:lnTo>
                <a:lnTo>
                  <a:pt x="201147" y="1141834"/>
                </a:lnTo>
                <a:lnTo>
                  <a:pt x="205140" y="1165382"/>
                </a:lnTo>
                <a:lnTo>
                  <a:pt x="208885" y="1188960"/>
                </a:lnTo>
                <a:lnTo>
                  <a:pt x="212354" y="1212563"/>
                </a:lnTo>
                <a:lnTo>
                  <a:pt x="215522" y="1236189"/>
                </a:lnTo>
                <a:lnTo>
                  <a:pt x="218363" y="1259834"/>
                </a:lnTo>
                <a:lnTo>
                  <a:pt x="220851" y="1283495"/>
                </a:lnTo>
                <a:lnTo>
                  <a:pt x="222961" y="1307168"/>
                </a:lnTo>
                <a:lnTo>
                  <a:pt x="224666" y="1330850"/>
                </a:lnTo>
                <a:lnTo>
                  <a:pt x="225940" y="1354538"/>
                </a:lnTo>
                <a:lnTo>
                  <a:pt x="226758" y="1378229"/>
                </a:lnTo>
                <a:lnTo>
                  <a:pt x="242119" y="1379088"/>
                </a:lnTo>
                <a:lnTo>
                  <a:pt x="257506" y="1380024"/>
                </a:lnTo>
                <a:lnTo>
                  <a:pt x="272916" y="1381024"/>
                </a:lnTo>
                <a:lnTo>
                  <a:pt x="288346" y="1382077"/>
                </a:lnTo>
                <a:lnTo>
                  <a:pt x="303792" y="1383170"/>
                </a:lnTo>
                <a:lnTo>
                  <a:pt x="319251" y="1384292"/>
                </a:lnTo>
                <a:lnTo>
                  <a:pt x="334718" y="1385430"/>
                </a:lnTo>
                <a:lnTo>
                  <a:pt x="350192" y="1386573"/>
                </a:lnTo>
                <a:lnTo>
                  <a:pt x="365669" y="1387708"/>
                </a:lnTo>
                <a:lnTo>
                  <a:pt x="381144" y="1388824"/>
                </a:lnTo>
                <a:lnTo>
                  <a:pt x="396615" y="1389908"/>
                </a:lnTo>
                <a:lnTo>
                  <a:pt x="412079" y="1390949"/>
                </a:lnTo>
                <a:lnTo>
                  <a:pt x="427531" y="1391935"/>
                </a:lnTo>
                <a:lnTo>
                  <a:pt x="442969" y="1392853"/>
                </a:lnTo>
                <a:lnTo>
                  <a:pt x="458389" y="1393692"/>
                </a:lnTo>
                <a:lnTo>
                  <a:pt x="473787" y="1394439"/>
                </a:lnTo>
                <a:lnTo>
                  <a:pt x="489161" y="1395083"/>
                </a:lnTo>
                <a:lnTo>
                  <a:pt x="504507" y="1395612"/>
                </a:lnTo>
                <a:lnTo>
                  <a:pt x="519822" y="1396013"/>
                </a:lnTo>
                <a:lnTo>
                  <a:pt x="535101" y="1396276"/>
                </a:lnTo>
                <a:lnTo>
                  <a:pt x="547837" y="1396463"/>
                </a:lnTo>
                <a:lnTo>
                  <a:pt x="561421" y="1396720"/>
                </a:lnTo>
                <a:lnTo>
                  <a:pt x="575750" y="1397038"/>
                </a:lnTo>
                <a:lnTo>
                  <a:pt x="590722" y="1397407"/>
                </a:lnTo>
                <a:lnTo>
                  <a:pt x="606235" y="1397820"/>
                </a:lnTo>
                <a:lnTo>
                  <a:pt x="622186" y="1398268"/>
                </a:lnTo>
                <a:lnTo>
                  <a:pt x="638474" y="1398742"/>
                </a:lnTo>
                <a:lnTo>
                  <a:pt x="654995" y="1399235"/>
                </a:lnTo>
                <a:lnTo>
                  <a:pt x="671647" y="1399737"/>
                </a:lnTo>
                <a:lnTo>
                  <a:pt x="688328" y="1400240"/>
                </a:lnTo>
                <a:lnTo>
                  <a:pt x="704936" y="1400735"/>
                </a:lnTo>
                <a:lnTo>
                  <a:pt x="721368" y="1401214"/>
                </a:lnTo>
                <a:lnTo>
                  <a:pt x="737522" y="1401669"/>
                </a:lnTo>
                <a:lnTo>
                  <a:pt x="753295" y="1402091"/>
                </a:lnTo>
                <a:lnTo>
                  <a:pt x="768586" y="1402471"/>
                </a:lnTo>
                <a:lnTo>
                  <a:pt x="783291" y="1402801"/>
                </a:lnTo>
                <a:lnTo>
                  <a:pt x="797309" y="1403073"/>
                </a:lnTo>
                <a:lnTo>
                  <a:pt x="810536" y="1403277"/>
                </a:lnTo>
                <a:lnTo>
                  <a:pt x="822871" y="1403406"/>
                </a:lnTo>
                <a:lnTo>
                  <a:pt x="834212" y="1403451"/>
                </a:lnTo>
                <a:lnTo>
                  <a:pt x="834869" y="1391337"/>
                </a:lnTo>
                <a:lnTo>
                  <a:pt x="834972" y="1379257"/>
                </a:lnTo>
                <a:lnTo>
                  <a:pt x="834598" y="1367181"/>
                </a:lnTo>
                <a:lnTo>
                  <a:pt x="833824" y="1355080"/>
                </a:lnTo>
                <a:lnTo>
                  <a:pt x="832726" y="1342924"/>
                </a:lnTo>
                <a:lnTo>
                  <a:pt x="831381" y="1330683"/>
                </a:lnTo>
                <a:lnTo>
                  <a:pt x="829865" y="1318326"/>
                </a:lnTo>
                <a:lnTo>
                  <a:pt x="828255" y="1305823"/>
                </a:lnTo>
                <a:lnTo>
                  <a:pt x="826627" y="1293146"/>
                </a:lnTo>
                <a:lnTo>
                  <a:pt x="825058" y="1280263"/>
                </a:lnTo>
                <a:lnTo>
                  <a:pt x="823625" y="1267144"/>
                </a:lnTo>
                <a:lnTo>
                  <a:pt x="822405" y="1253761"/>
                </a:lnTo>
                <a:lnTo>
                  <a:pt x="821473" y="1240081"/>
                </a:lnTo>
                <a:lnTo>
                  <a:pt x="821258" y="12358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5043631" y="272768"/>
            <a:ext cx="661482" cy="1372742"/>
          </a:xfrm>
          <a:custGeom>
            <a:avLst/>
            <a:gdLst/>
            <a:ahLst/>
            <a:cxnLst/>
            <a:rect l="l" t="t" r="r" b="b"/>
            <a:pathLst>
              <a:path w="661482" h="1372742">
                <a:moveTo>
                  <a:pt x="641003" y="1356924"/>
                </a:moveTo>
                <a:lnTo>
                  <a:pt x="641400" y="1340902"/>
                </a:lnTo>
                <a:lnTo>
                  <a:pt x="641258" y="1324691"/>
                </a:lnTo>
                <a:lnTo>
                  <a:pt x="640635" y="1308309"/>
                </a:lnTo>
                <a:lnTo>
                  <a:pt x="639589" y="1291770"/>
                </a:lnTo>
                <a:lnTo>
                  <a:pt x="638182" y="1275091"/>
                </a:lnTo>
                <a:lnTo>
                  <a:pt x="636471" y="1258289"/>
                </a:lnTo>
                <a:lnTo>
                  <a:pt x="634516" y="1241379"/>
                </a:lnTo>
                <a:lnTo>
                  <a:pt x="632376" y="1224377"/>
                </a:lnTo>
                <a:lnTo>
                  <a:pt x="630111" y="1207300"/>
                </a:lnTo>
                <a:lnTo>
                  <a:pt x="627779" y="1190163"/>
                </a:lnTo>
                <a:lnTo>
                  <a:pt x="625440" y="1172983"/>
                </a:lnTo>
                <a:lnTo>
                  <a:pt x="623154" y="1155775"/>
                </a:lnTo>
                <a:lnTo>
                  <a:pt x="620978" y="1138557"/>
                </a:lnTo>
                <a:lnTo>
                  <a:pt x="618973" y="1121343"/>
                </a:lnTo>
                <a:lnTo>
                  <a:pt x="617198" y="1104151"/>
                </a:lnTo>
                <a:lnTo>
                  <a:pt x="615711" y="1086995"/>
                </a:lnTo>
                <a:lnTo>
                  <a:pt x="614573" y="1069893"/>
                </a:lnTo>
                <a:lnTo>
                  <a:pt x="613842" y="1052860"/>
                </a:lnTo>
                <a:lnTo>
                  <a:pt x="613577" y="1035913"/>
                </a:lnTo>
                <a:lnTo>
                  <a:pt x="613448" y="1019736"/>
                </a:lnTo>
                <a:lnTo>
                  <a:pt x="613104" y="1003598"/>
                </a:lnTo>
                <a:lnTo>
                  <a:pt x="612575" y="987493"/>
                </a:lnTo>
                <a:lnTo>
                  <a:pt x="611889" y="971415"/>
                </a:lnTo>
                <a:lnTo>
                  <a:pt x="611072" y="955361"/>
                </a:lnTo>
                <a:lnTo>
                  <a:pt x="610154" y="939324"/>
                </a:lnTo>
                <a:lnTo>
                  <a:pt x="609163" y="923299"/>
                </a:lnTo>
                <a:lnTo>
                  <a:pt x="608125" y="907281"/>
                </a:lnTo>
                <a:lnTo>
                  <a:pt x="607070" y="891264"/>
                </a:lnTo>
                <a:lnTo>
                  <a:pt x="606025" y="875244"/>
                </a:lnTo>
                <a:lnTo>
                  <a:pt x="605019" y="859214"/>
                </a:lnTo>
                <a:lnTo>
                  <a:pt x="604079" y="843169"/>
                </a:lnTo>
                <a:lnTo>
                  <a:pt x="603234" y="827105"/>
                </a:lnTo>
                <a:lnTo>
                  <a:pt x="602511" y="811016"/>
                </a:lnTo>
                <a:lnTo>
                  <a:pt x="601938" y="794895"/>
                </a:lnTo>
                <a:lnTo>
                  <a:pt x="601544" y="778740"/>
                </a:lnTo>
                <a:lnTo>
                  <a:pt x="601356" y="762542"/>
                </a:lnTo>
                <a:lnTo>
                  <a:pt x="601403" y="746299"/>
                </a:lnTo>
                <a:lnTo>
                  <a:pt x="601713" y="730003"/>
                </a:lnTo>
                <a:lnTo>
                  <a:pt x="602312" y="713651"/>
                </a:lnTo>
                <a:lnTo>
                  <a:pt x="603128" y="700487"/>
                </a:lnTo>
                <a:lnTo>
                  <a:pt x="604329" y="687339"/>
                </a:lnTo>
                <a:lnTo>
                  <a:pt x="605860" y="674202"/>
                </a:lnTo>
                <a:lnTo>
                  <a:pt x="607669" y="661074"/>
                </a:lnTo>
                <a:lnTo>
                  <a:pt x="609702" y="647952"/>
                </a:lnTo>
                <a:lnTo>
                  <a:pt x="611905" y="634834"/>
                </a:lnTo>
                <a:lnTo>
                  <a:pt x="614226" y="621718"/>
                </a:lnTo>
                <a:lnTo>
                  <a:pt x="616610" y="608600"/>
                </a:lnTo>
                <a:lnTo>
                  <a:pt x="619005" y="595478"/>
                </a:lnTo>
                <a:lnTo>
                  <a:pt x="621356" y="582350"/>
                </a:lnTo>
                <a:lnTo>
                  <a:pt x="623610" y="569212"/>
                </a:lnTo>
                <a:lnTo>
                  <a:pt x="625715" y="556063"/>
                </a:lnTo>
                <a:lnTo>
                  <a:pt x="627615" y="542899"/>
                </a:lnTo>
                <a:lnTo>
                  <a:pt x="629258" y="529718"/>
                </a:lnTo>
                <a:lnTo>
                  <a:pt x="630591" y="516517"/>
                </a:lnTo>
                <a:lnTo>
                  <a:pt x="631559" y="503294"/>
                </a:lnTo>
                <a:lnTo>
                  <a:pt x="632110" y="490046"/>
                </a:lnTo>
                <a:lnTo>
                  <a:pt x="632190" y="476770"/>
                </a:lnTo>
                <a:lnTo>
                  <a:pt x="631745" y="463464"/>
                </a:lnTo>
                <a:lnTo>
                  <a:pt x="630722" y="450126"/>
                </a:lnTo>
                <a:lnTo>
                  <a:pt x="629222" y="432995"/>
                </a:lnTo>
                <a:lnTo>
                  <a:pt x="628126" y="415963"/>
                </a:lnTo>
                <a:lnTo>
                  <a:pt x="627401" y="399016"/>
                </a:lnTo>
                <a:lnTo>
                  <a:pt x="627016" y="382141"/>
                </a:lnTo>
                <a:lnTo>
                  <a:pt x="626940" y="365323"/>
                </a:lnTo>
                <a:lnTo>
                  <a:pt x="627140" y="348548"/>
                </a:lnTo>
                <a:lnTo>
                  <a:pt x="627585" y="331802"/>
                </a:lnTo>
                <a:lnTo>
                  <a:pt x="628243" y="315072"/>
                </a:lnTo>
                <a:lnTo>
                  <a:pt x="629082" y="298344"/>
                </a:lnTo>
                <a:lnTo>
                  <a:pt x="630070" y="281603"/>
                </a:lnTo>
                <a:lnTo>
                  <a:pt x="631175" y="264836"/>
                </a:lnTo>
                <a:lnTo>
                  <a:pt x="632366" y="248029"/>
                </a:lnTo>
                <a:lnTo>
                  <a:pt x="633611" y="231167"/>
                </a:lnTo>
                <a:lnTo>
                  <a:pt x="634878" y="214238"/>
                </a:lnTo>
                <a:lnTo>
                  <a:pt x="636135" y="197226"/>
                </a:lnTo>
                <a:lnTo>
                  <a:pt x="637351" y="180119"/>
                </a:lnTo>
                <a:lnTo>
                  <a:pt x="638493" y="162901"/>
                </a:lnTo>
                <a:lnTo>
                  <a:pt x="639530" y="145560"/>
                </a:lnTo>
                <a:lnTo>
                  <a:pt x="640430" y="128082"/>
                </a:lnTo>
                <a:lnTo>
                  <a:pt x="641162" y="110451"/>
                </a:lnTo>
                <a:lnTo>
                  <a:pt x="641992" y="101052"/>
                </a:lnTo>
                <a:lnTo>
                  <a:pt x="643754" y="89271"/>
                </a:lnTo>
                <a:lnTo>
                  <a:pt x="646201" y="75806"/>
                </a:lnTo>
                <a:lnTo>
                  <a:pt x="649092" y="61356"/>
                </a:lnTo>
                <a:lnTo>
                  <a:pt x="652181" y="46620"/>
                </a:lnTo>
                <a:lnTo>
                  <a:pt x="655225" y="32298"/>
                </a:lnTo>
                <a:lnTo>
                  <a:pt x="657980" y="19088"/>
                </a:lnTo>
                <a:lnTo>
                  <a:pt x="660202" y="7688"/>
                </a:lnTo>
                <a:lnTo>
                  <a:pt x="661482" y="0"/>
                </a:lnTo>
                <a:lnTo>
                  <a:pt x="17236" y="0"/>
                </a:lnTo>
                <a:lnTo>
                  <a:pt x="17236" y="545109"/>
                </a:lnTo>
                <a:lnTo>
                  <a:pt x="18614" y="560624"/>
                </a:lnTo>
                <a:lnTo>
                  <a:pt x="21721" y="596193"/>
                </a:lnTo>
                <a:lnTo>
                  <a:pt x="24806" y="631747"/>
                </a:lnTo>
                <a:lnTo>
                  <a:pt x="27902" y="667282"/>
                </a:lnTo>
                <a:lnTo>
                  <a:pt x="31042" y="702795"/>
                </a:lnTo>
                <a:lnTo>
                  <a:pt x="34259" y="738281"/>
                </a:lnTo>
                <a:lnTo>
                  <a:pt x="37585" y="773736"/>
                </a:lnTo>
                <a:lnTo>
                  <a:pt x="41052" y="809156"/>
                </a:lnTo>
                <a:lnTo>
                  <a:pt x="44693" y="844537"/>
                </a:lnTo>
                <a:lnTo>
                  <a:pt x="48541" y="879875"/>
                </a:lnTo>
                <a:lnTo>
                  <a:pt x="52628" y="915166"/>
                </a:lnTo>
                <a:lnTo>
                  <a:pt x="56987" y="950405"/>
                </a:lnTo>
                <a:lnTo>
                  <a:pt x="61650" y="985589"/>
                </a:lnTo>
                <a:lnTo>
                  <a:pt x="66651" y="1020714"/>
                </a:lnTo>
                <a:lnTo>
                  <a:pt x="72021" y="1055774"/>
                </a:lnTo>
                <a:lnTo>
                  <a:pt x="77793" y="1090768"/>
                </a:lnTo>
                <a:lnTo>
                  <a:pt x="84000" y="1125689"/>
                </a:lnTo>
                <a:lnTo>
                  <a:pt x="85556" y="1136536"/>
                </a:lnTo>
                <a:lnTo>
                  <a:pt x="86381" y="1147853"/>
                </a:lnTo>
                <a:lnTo>
                  <a:pt x="86574" y="1159579"/>
                </a:lnTo>
                <a:lnTo>
                  <a:pt x="86235" y="1171655"/>
                </a:lnTo>
                <a:lnTo>
                  <a:pt x="85464" y="1184023"/>
                </a:lnTo>
                <a:lnTo>
                  <a:pt x="84361" y="1196621"/>
                </a:lnTo>
                <a:lnTo>
                  <a:pt x="83024" y="1209393"/>
                </a:lnTo>
                <a:lnTo>
                  <a:pt x="81554" y="1222276"/>
                </a:lnTo>
                <a:lnTo>
                  <a:pt x="80050" y="1235214"/>
                </a:lnTo>
                <a:lnTo>
                  <a:pt x="78612" y="1248144"/>
                </a:lnTo>
                <a:lnTo>
                  <a:pt x="77340" y="1261010"/>
                </a:lnTo>
                <a:lnTo>
                  <a:pt x="76334" y="1273750"/>
                </a:lnTo>
                <a:lnTo>
                  <a:pt x="75692" y="1286307"/>
                </a:lnTo>
                <a:lnTo>
                  <a:pt x="75515" y="1298619"/>
                </a:lnTo>
                <a:lnTo>
                  <a:pt x="75902" y="1310628"/>
                </a:lnTo>
                <a:lnTo>
                  <a:pt x="76953" y="1322274"/>
                </a:lnTo>
                <a:lnTo>
                  <a:pt x="78768" y="1333499"/>
                </a:lnTo>
                <a:lnTo>
                  <a:pt x="81446" y="1344242"/>
                </a:lnTo>
                <a:lnTo>
                  <a:pt x="85088" y="1354444"/>
                </a:lnTo>
                <a:lnTo>
                  <a:pt x="85753" y="1355991"/>
                </a:lnTo>
                <a:lnTo>
                  <a:pt x="87772" y="1352905"/>
                </a:lnTo>
                <a:lnTo>
                  <a:pt x="93779" y="1344663"/>
                </a:lnTo>
                <a:lnTo>
                  <a:pt x="96611" y="1340662"/>
                </a:lnTo>
                <a:lnTo>
                  <a:pt x="120053" y="1339425"/>
                </a:lnTo>
                <a:lnTo>
                  <a:pt x="144778" y="1338639"/>
                </a:lnTo>
                <a:lnTo>
                  <a:pt x="170637" y="1338278"/>
                </a:lnTo>
                <a:lnTo>
                  <a:pt x="197482" y="1338317"/>
                </a:lnTo>
                <a:lnTo>
                  <a:pt x="225165" y="1338731"/>
                </a:lnTo>
                <a:lnTo>
                  <a:pt x="253536" y="1339495"/>
                </a:lnTo>
                <a:lnTo>
                  <a:pt x="282449" y="1340582"/>
                </a:lnTo>
                <a:lnTo>
                  <a:pt x="311754" y="1341969"/>
                </a:lnTo>
                <a:lnTo>
                  <a:pt x="341302" y="1343630"/>
                </a:lnTo>
                <a:lnTo>
                  <a:pt x="370947" y="1345539"/>
                </a:lnTo>
                <a:lnTo>
                  <a:pt x="400539" y="1347672"/>
                </a:lnTo>
                <a:lnTo>
                  <a:pt x="429929" y="1350002"/>
                </a:lnTo>
                <a:lnTo>
                  <a:pt x="458970" y="1352505"/>
                </a:lnTo>
                <a:lnTo>
                  <a:pt x="487513" y="1355156"/>
                </a:lnTo>
                <a:lnTo>
                  <a:pt x="515410" y="1357929"/>
                </a:lnTo>
                <a:lnTo>
                  <a:pt x="542512" y="1360799"/>
                </a:lnTo>
                <a:lnTo>
                  <a:pt x="568671" y="1363740"/>
                </a:lnTo>
                <a:lnTo>
                  <a:pt x="593739" y="1366728"/>
                </a:lnTo>
                <a:lnTo>
                  <a:pt x="617566" y="1369737"/>
                </a:lnTo>
                <a:lnTo>
                  <a:pt x="640006" y="1372742"/>
                </a:lnTo>
                <a:lnTo>
                  <a:pt x="641003" y="13569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5043631" y="272768"/>
            <a:ext cx="661482" cy="1372742"/>
          </a:xfrm>
          <a:custGeom>
            <a:avLst/>
            <a:gdLst/>
            <a:ahLst/>
            <a:cxnLst/>
            <a:rect l="l" t="t" r="r" b="b"/>
            <a:pathLst>
              <a:path w="661482" h="1372742">
                <a:moveTo>
                  <a:pt x="641003" y="1356924"/>
                </a:moveTo>
                <a:lnTo>
                  <a:pt x="641400" y="1340902"/>
                </a:lnTo>
                <a:lnTo>
                  <a:pt x="641258" y="1324691"/>
                </a:lnTo>
                <a:lnTo>
                  <a:pt x="640635" y="1308309"/>
                </a:lnTo>
                <a:lnTo>
                  <a:pt x="639589" y="1291770"/>
                </a:lnTo>
                <a:lnTo>
                  <a:pt x="638182" y="1275091"/>
                </a:lnTo>
                <a:lnTo>
                  <a:pt x="636471" y="1258289"/>
                </a:lnTo>
                <a:lnTo>
                  <a:pt x="634516" y="1241379"/>
                </a:lnTo>
                <a:lnTo>
                  <a:pt x="632376" y="1224377"/>
                </a:lnTo>
                <a:lnTo>
                  <a:pt x="630111" y="1207300"/>
                </a:lnTo>
                <a:lnTo>
                  <a:pt x="627779" y="1190163"/>
                </a:lnTo>
                <a:lnTo>
                  <a:pt x="625440" y="1172983"/>
                </a:lnTo>
                <a:lnTo>
                  <a:pt x="623154" y="1155775"/>
                </a:lnTo>
                <a:lnTo>
                  <a:pt x="620978" y="1138557"/>
                </a:lnTo>
                <a:lnTo>
                  <a:pt x="618973" y="1121343"/>
                </a:lnTo>
                <a:lnTo>
                  <a:pt x="617198" y="1104151"/>
                </a:lnTo>
                <a:lnTo>
                  <a:pt x="615711" y="1086995"/>
                </a:lnTo>
                <a:lnTo>
                  <a:pt x="614573" y="1069893"/>
                </a:lnTo>
                <a:lnTo>
                  <a:pt x="613842" y="1052860"/>
                </a:lnTo>
                <a:lnTo>
                  <a:pt x="613577" y="1035913"/>
                </a:lnTo>
                <a:lnTo>
                  <a:pt x="613448" y="1019736"/>
                </a:lnTo>
                <a:lnTo>
                  <a:pt x="613104" y="1003598"/>
                </a:lnTo>
                <a:lnTo>
                  <a:pt x="612575" y="987493"/>
                </a:lnTo>
                <a:lnTo>
                  <a:pt x="611889" y="971415"/>
                </a:lnTo>
                <a:lnTo>
                  <a:pt x="611072" y="955361"/>
                </a:lnTo>
                <a:lnTo>
                  <a:pt x="610154" y="939324"/>
                </a:lnTo>
                <a:lnTo>
                  <a:pt x="609163" y="923299"/>
                </a:lnTo>
                <a:lnTo>
                  <a:pt x="608125" y="907281"/>
                </a:lnTo>
                <a:lnTo>
                  <a:pt x="607070" y="891264"/>
                </a:lnTo>
                <a:lnTo>
                  <a:pt x="606025" y="875244"/>
                </a:lnTo>
                <a:lnTo>
                  <a:pt x="605019" y="859214"/>
                </a:lnTo>
                <a:lnTo>
                  <a:pt x="604079" y="843169"/>
                </a:lnTo>
                <a:lnTo>
                  <a:pt x="603234" y="827105"/>
                </a:lnTo>
                <a:lnTo>
                  <a:pt x="602511" y="811016"/>
                </a:lnTo>
                <a:lnTo>
                  <a:pt x="601938" y="794895"/>
                </a:lnTo>
                <a:lnTo>
                  <a:pt x="601544" y="778740"/>
                </a:lnTo>
                <a:lnTo>
                  <a:pt x="601356" y="762542"/>
                </a:lnTo>
                <a:lnTo>
                  <a:pt x="601403" y="746299"/>
                </a:lnTo>
                <a:lnTo>
                  <a:pt x="601713" y="730003"/>
                </a:lnTo>
                <a:lnTo>
                  <a:pt x="602312" y="713651"/>
                </a:lnTo>
                <a:lnTo>
                  <a:pt x="603128" y="700487"/>
                </a:lnTo>
                <a:lnTo>
                  <a:pt x="604329" y="687339"/>
                </a:lnTo>
                <a:lnTo>
                  <a:pt x="605860" y="674202"/>
                </a:lnTo>
                <a:lnTo>
                  <a:pt x="607669" y="661074"/>
                </a:lnTo>
                <a:lnTo>
                  <a:pt x="609702" y="647952"/>
                </a:lnTo>
                <a:lnTo>
                  <a:pt x="611905" y="634834"/>
                </a:lnTo>
                <a:lnTo>
                  <a:pt x="614226" y="621718"/>
                </a:lnTo>
                <a:lnTo>
                  <a:pt x="616610" y="608600"/>
                </a:lnTo>
                <a:lnTo>
                  <a:pt x="619005" y="595478"/>
                </a:lnTo>
                <a:lnTo>
                  <a:pt x="621356" y="582350"/>
                </a:lnTo>
                <a:lnTo>
                  <a:pt x="623610" y="569212"/>
                </a:lnTo>
                <a:lnTo>
                  <a:pt x="625715" y="556063"/>
                </a:lnTo>
                <a:lnTo>
                  <a:pt x="627615" y="542899"/>
                </a:lnTo>
                <a:lnTo>
                  <a:pt x="629258" y="529718"/>
                </a:lnTo>
                <a:lnTo>
                  <a:pt x="630591" y="516517"/>
                </a:lnTo>
                <a:lnTo>
                  <a:pt x="631559" y="503294"/>
                </a:lnTo>
                <a:lnTo>
                  <a:pt x="632110" y="490046"/>
                </a:lnTo>
                <a:lnTo>
                  <a:pt x="632190" y="476770"/>
                </a:lnTo>
                <a:lnTo>
                  <a:pt x="631745" y="463464"/>
                </a:lnTo>
                <a:lnTo>
                  <a:pt x="630722" y="450126"/>
                </a:lnTo>
                <a:lnTo>
                  <a:pt x="629222" y="432995"/>
                </a:lnTo>
                <a:lnTo>
                  <a:pt x="628126" y="415963"/>
                </a:lnTo>
                <a:lnTo>
                  <a:pt x="627401" y="399016"/>
                </a:lnTo>
                <a:lnTo>
                  <a:pt x="627016" y="382141"/>
                </a:lnTo>
                <a:lnTo>
                  <a:pt x="626940" y="365323"/>
                </a:lnTo>
                <a:lnTo>
                  <a:pt x="627140" y="348548"/>
                </a:lnTo>
                <a:lnTo>
                  <a:pt x="627585" y="331802"/>
                </a:lnTo>
                <a:lnTo>
                  <a:pt x="628243" y="315072"/>
                </a:lnTo>
                <a:lnTo>
                  <a:pt x="629082" y="298344"/>
                </a:lnTo>
                <a:lnTo>
                  <a:pt x="630070" y="281603"/>
                </a:lnTo>
                <a:lnTo>
                  <a:pt x="631175" y="264836"/>
                </a:lnTo>
                <a:lnTo>
                  <a:pt x="632366" y="248029"/>
                </a:lnTo>
                <a:lnTo>
                  <a:pt x="633611" y="231167"/>
                </a:lnTo>
                <a:lnTo>
                  <a:pt x="634878" y="214238"/>
                </a:lnTo>
                <a:lnTo>
                  <a:pt x="636135" y="197226"/>
                </a:lnTo>
                <a:lnTo>
                  <a:pt x="637351" y="180119"/>
                </a:lnTo>
                <a:lnTo>
                  <a:pt x="638493" y="162901"/>
                </a:lnTo>
                <a:lnTo>
                  <a:pt x="639530" y="145560"/>
                </a:lnTo>
                <a:lnTo>
                  <a:pt x="640430" y="128082"/>
                </a:lnTo>
                <a:lnTo>
                  <a:pt x="641162" y="110451"/>
                </a:lnTo>
                <a:lnTo>
                  <a:pt x="641992" y="101052"/>
                </a:lnTo>
                <a:lnTo>
                  <a:pt x="643754" y="89271"/>
                </a:lnTo>
                <a:lnTo>
                  <a:pt x="646201" y="75806"/>
                </a:lnTo>
                <a:lnTo>
                  <a:pt x="649092" y="61356"/>
                </a:lnTo>
                <a:lnTo>
                  <a:pt x="652181" y="46620"/>
                </a:lnTo>
                <a:lnTo>
                  <a:pt x="655225" y="32298"/>
                </a:lnTo>
                <a:lnTo>
                  <a:pt x="657980" y="19088"/>
                </a:lnTo>
                <a:lnTo>
                  <a:pt x="660202" y="7688"/>
                </a:lnTo>
                <a:lnTo>
                  <a:pt x="661482" y="0"/>
                </a:lnTo>
                <a:lnTo>
                  <a:pt x="17236" y="0"/>
                </a:lnTo>
              </a:path>
              <a:path w="661482" h="1372742">
                <a:moveTo>
                  <a:pt x="17236" y="545109"/>
                </a:moveTo>
                <a:lnTo>
                  <a:pt x="18614" y="560624"/>
                </a:lnTo>
                <a:lnTo>
                  <a:pt x="21721" y="596193"/>
                </a:lnTo>
                <a:lnTo>
                  <a:pt x="24806" y="631747"/>
                </a:lnTo>
                <a:lnTo>
                  <a:pt x="27902" y="667282"/>
                </a:lnTo>
                <a:lnTo>
                  <a:pt x="31042" y="702795"/>
                </a:lnTo>
                <a:lnTo>
                  <a:pt x="34259" y="738281"/>
                </a:lnTo>
                <a:lnTo>
                  <a:pt x="37585" y="773736"/>
                </a:lnTo>
                <a:lnTo>
                  <a:pt x="41052" y="809156"/>
                </a:lnTo>
                <a:lnTo>
                  <a:pt x="44693" y="844537"/>
                </a:lnTo>
                <a:lnTo>
                  <a:pt x="48541" y="879875"/>
                </a:lnTo>
                <a:lnTo>
                  <a:pt x="52628" y="915166"/>
                </a:lnTo>
                <a:lnTo>
                  <a:pt x="56987" y="950405"/>
                </a:lnTo>
                <a:lnTo>
                  <a:pt x="61650" y="985589"/>
                </a:lnTo>
                <a:lnTo>
                  <a:pt x="66651" y="1020714"/>
                </a:lnTo>
                <a:lnTo>
                  <a:pt x="72021" y="1055774"/>
                </a:lnTo>
                <a:lnTo>
                  <a:pt x="77793" y="1090768"/>
                </a:lnTo>
                <a:lnTo>
                  <a:pt x="84000" y="1125689"/>
                </a:lnTo>
                <a:lnTo>
                  <a:pt x="85556" y="1136536"/>
                </a:lnTo>
                <a:lnTo>
                  <a:pt x="86381" y="1147853"/>
                </a:lnTo>
                <a:lnTo>
                  <a:pt x="86574" y="1159579"/>
                </a:lnTo>
                <a:lnTo>
                  <a:pt x="86235" y="1171655"/>
                </a:lnTo>
                <a:lnTo>
                  <a:pt x="85464" y="1184023"/>
                </a:lnTo>
                <a:lnTo>
                  <a:pt x="84361" y="1196621"/>
                </a:lnTo>
                <a:lnTo>
                  <a:pt x="83024" y="1209393"/>
                </a:lnTo>
                <a:lnTo>
                  <a:pt x="81554" y="1222276"/>
                </a:lnTo>
                <a:lnTo>
                  <a:pt x="80050" y="1235214"/>
                </a:lnTo>
                <a:lnTo>
                  <a:pt x="78612" y="1248144"/>
                </a:lnTo>
                <a:lnTo>
                  <a:pt x="77340" y="1261010"/>
                </a:lnTo>
                <a:lnTo>
                  <a:pt x="76334" y="1273750"/>
                </a:lnTo>
                <a:lnTo>
                  <a:pt x="75692" y="1286307"/>
                </a:lnTo>
                <a:lnTo>
                  <a:pt x="75515" y="1298619"/>
                </a:lnTo>
                <a:lnTo>
                  <a:pt x="75902" y="1310628"/>
                </a:lnTo>
                <a:lnTo>
                  <a:pt x="76953" y="1322274"/>
                </a:lnTo>
                <a:lnTo>
                  <a:pt x="78768" y="1333499"/>
                </a:lnTo>
                <a:lnTo>
                  <a:pt x="81446" y="1344242"/>
                </a:lnTo>
                <a:lnTo>
                  <a:pt x="85088" y="1354444"/>
                </a:lnTo>
                <a:lnTo>
                  <a:pt x="85753" y="1355991"/>
                </a:lnTo>
                <a:lnTo>
                  <a:pt x="87772" y="1352905"/>
                </a:lnTo>
                <a:lnTo>
                  <a:pt x="93779" y="1344663"/>
                </a:lnTo>
                <a:lnTo>
                  <a:pt x="96611" y="1340662"/>
                </a:lnTo>
                <a:lnTo>
                  <a:pt x="120053" y="1339425"/>
                </a:lnTo>
                <a:lnTo>
                  <a:pt x="144778" y="1338639"/>
                </a:lnTo>
                <a:lnTo>
                  <a:pt x="170637" y="1338278"/>
                </a:lnTo>
                <a:lnTo>
                  <a:pt x="197482" y="1338317"/>
                </a:lnTo>
                <a:lnTo>
                  <a:pt x="225165" y="1338731"/>
                </a:lnTo>
                <a:lnTo>
                  <a:pt x="253536" y="1339495"/>
                </a:lnTo>
                <a:lnTo>
                  <a:pt x="282449" y="1340582"/>
                </a:lnTo>
                <a:lnTo>
                  <a:pt x="311754" y="1341969"/>
                </a:lnTo>
                <a:lnTo>
                  <a:pt x="341302" y="1343630"/>
                </a:lnTo>
                <a:lnTo>
                  <a:pt x="370947" y="1345539"/>
                </a:lnTo>
              </a:path>
              <a:path w="661482" h="1372742">
                <a:moveTo>
                  <a:pt x="400539" y="1347672"/>
                </a:moveTo>
                <a:lnTo>
                  <a:pt x="429929" y="1350002"/>
                </a:lnTo>
                <a:lnTo>
                  <a:pt x="458970" y="1352505"/>
                </a:lnTo>
              </a:path>
              <a:path w="661482" h="1372742">
                <a:moveTo>
                  <a:pt x="487513" y="1355156"/>
                </a:moveTo>
                <a:lnTo>
                  <a:pt x="515410" y="1357929"/>
                </a:lnTo>
                <a:lnTo>
                  <a:pt x="542512" y="1360799"/>
                </a:lnTo>
              </a:path>
              <a:path w="661482" h="1372742">
                <a:moveTo>
                  <a:pt x="640006" y="1372742"/>
                </a:moveTo>
                <a:lnTo>
                  <a:pt x="641003" y="13569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5119136" y="1540599"/>
            <a:ext cx="562889" cy="43722"/>
          </a:xfrm>
          <a:custGeom>
            <a:avLst/>
            <a:gdLst/>
            <a:ahLst/>
            <a:cxnLst/>
            <a:rect l="l" t="t" r="r" b="b"/>
            <a:pathLst>
              <a:path w="562889" h="43722">
                <a:moveTo>
                  <a:pt x="0" y="9191"/>
                </a:moveTo>
                <a:lnTo>
                  <a:pt x="10641" y="2538"/>
                </a:lnTo>
                <a:lnTo>
                  <a:pt x="24259" y="1108"/>
                </a:lnTo>
                <a:lnTo>
                  <a:pt x="37983" y="488"/>
                </a:lnTo>
                <a:lnTo>
                  <a:pt x="50649" y="150"/>
                </a:lnTo>
                <a:lnTo>
                  <a:pt x="63341" y="0"/>
                </a:lnTo>
                <a:lnTo>
                  <a:pt x="76050" y="0"/>
                </a:lnTo>
                <a:lnTo>
                  <a:pt x="88771" y="111"/>
                </a:lnTo>
                <a:lnTo>
                  <a:pt x="101496" y="297"/>
                </a:lnTo>
                <a:lnTo>
                  <a:pt x="114217" y="520"/>
                </a:lnTo>
                <a:lnTo>
                  <a:pt x="126927" y="743"/>
                </a:lnTo>
                <a:lnTo>
                  <a:pt x="139620" y="927"/>
                </a:lnTo>
                <a:lnTo>
                  <a:pt x="152288" y="1036"/>
                </a:lnTo>
                <a:lnTo>
                  <a:pt x="158318" y="1050"/>
                </a:lnTo>
                <a:lnTo>
                  <a:pt x="171021" y="1054"/>
                </a:lnTo>
                <a:lnTo>
                  <a:pt x="183722" y="1061"/>
                </a:lnTo>
                <a:lnTo>
                  <a:pt x="196423" y="1070"/>
                </a:lnTo>
                <a:lnTo>
                  <a:pt x="209122" y="1077"/>
                </a:lnTo>
                <a:lnTo>
                  <a:pt x="221821" y="1078"/>
                </a:lnTo>
                <a:lnTo>
                  <a:pt x="234519" y="1070"/>
                </a:lnTo>
                <a:lnTo>
                  <a:pt x="246684" y="1050"/>
                </a:lnTo>
                <a:lnTo>
                  <a:pt x="259423" y="1745"/>
                </a:lnTo>
                <a:lnTo>
                  <a:pt x="271942" y="3347"/>
                </a:lnTo>
                <a:lnTo>
                  <a:pt x="284474" y="5069"/>
                </a:lnTo>
                <a:lnTo>
                  <a:pt x="295833" y="6067"/>
                </a:lnTo>
                <a:lnTo>
                  <a:pt x="308566" y="6407"/>
                </a:lnTo>
                <a:lnTo>
                  <a:pt x="321211" y="6508"/>
                </a:lnTo>
                <a:lnTo>
                  <a:pt x="333828" y="6791"/>
                </a:lnTo>
                <a:lnTo>
                  <a:pt x="346479" y="7676"/>
                </a:lnTo>
                <a:lnTo>
                  <a:pt x="348881" y="7946"/>
                </a:lnTo>
                <a:lnTo>
                  <a:pt x="361485" y="9420"/>
                </a:lnTo>
                <a:lnTo>
                  <a:pt x="374106" y="10819"/>
                </a:lnTo>
                <a:lnTo>
                  <a:pt x="386739" y="12166"/>
                </a:lnTo>
                <a:lnTo>
                  <a:pt x="399378" y="13485"/>
                </a:lnTo>
                <a:lnTo>
                  <a:pt x="412018" y="14799"/>
                </a:lnTo>
                <a:lnTo>
                  <a:pt x="424651" y="16131"/>
                </a:lnTo>
                <a:lnTo>
                  <a:pt x="437273" y="17503"/>
                </a:lnTo>
                <a:lnTo>
                  <a:pt x="444880" y="18360"/>
                </a:lnTo>
                <a:lnTo>
                  <a:pt x="457856" y="20181"/>
                </a:lnTo>
                <a:lnTo>
                  <a:pt x="470500" y="22577"/>
                </a:lnTo>
                <a:lnTo>
                  <a:pt x="482869" y="25464"/>
                </a:lnTo>
                <a:lnTo>
                  <a:pt x="495021" y="28755"/>
                </a:lnTo>
                <a:lnTo>
                  <a:pt x="507011" y="32369"/>
                </a:lnTo>
                <a:lnTo>
                  <a:pt x="516166" y="35315"/>
                </a:lnTo>
                <a:lnTo>
                  <a:pt x="527325" y="36797"/>
                </a:lnTo>
                <a:lnTo>
                  <a:pt x="540890" y="37008"/>
                </a:lnTo>
                <a:lnTo>
                  <a:pt x="553736" y="38424"/>
                </a:lnTo>
                <a:lnTo>
                  <a:pt x="562737" y="43522"/>
                </a:lnTo>
                <a:lnTo>
                  <a:pt x="562889" y="43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5540229" y="498676"/>
            <a:ext cx="101854" cy="579539"/>
          </a:xfrm>
          <a:custGeom>
            <a:avLst/>
            <a:gdLst/>
            <a:ahLst/>
            <a:cxnLst/>
            <a:rect l="l" t="t" r="r" b="b"/>
            <a:pathLst>
              <a:path w="101853" h="579539">
                <a:moveTo>
                  <a:pt x="101854" y="579539"/>
                </a:moveTo>
                <a:lnTo>
                  <a:pt x="98824" y="567646"/>
                </a:lnTo>
                <a:lnTo>
                  <a:pt x="95304" y="555759"/>
                </a:lnTo>
                <a:lnTo>
                  <a:pt x="91358" y="543879"/>
                </a:lnTo>
                <a:lnTo>
                  <a:pt x="87050" y="532005"/>
                </a:lnTo>
                <a:lnTo>
                  <a:pt x="82445" y="520134"/>
                </a:lnTo>
                <a:lnTo>
                  <a:pt x="77609" y="508267"/>
                </a:lnTo>
                <a:lnTo>
                  <a:pt x="72605" y="496402"/>
                </a:lnTo>
                <a:lnTo>
                  <a:pt x="67498" y="484538"/>
                </a:lnTo>
                <a:lnTo>
                  <a:pt x="62353" y="472676"/>
                </a:lnTo>
                <a:lnTo>
                  <a:pt x="57235" y="460812"/>
                </a:lnTo>
                <a:lnTo>
                  <a:pt x="52209" y="448947"/>
                </a:lnTo>
                <a:lnTo>
                  <a:pt x="47339" y="437080"/>
                </a:lnTo>
                <a:lnTo>
                  <a:pt x="42689" y="425210"/>
                </a:lnTo>
                <a:lnTo>
                  <a:pt x="38325" y="413335"/>
                </a:lnTo>
                <a:lnTo>
                  <a:pt x="34975" y="403504"/>
                </a:lnTo>
                <a:lnTo>
                  <a:pt x="31472" y="391521"/>
                </a:lnTo>
                <a:lnTo>
                  <a:pt x="28710" y="379385"/>
                </a:lnTo>
                <a:lnTo>
                  <a:pt x="26610" y="367111"/>
                </a:lnTo>
                <a:lnTo>
                  <a:pt x="25094" y="354720"/>
                </a:lnTo>
                <a:lnTo>
                  <a:pt x="24085" y="342229"/>
                </a:lnTo>
                <a:lnTo>
                  <a:pt x="23503" y="329655"/>
                </a:lnTo>
                <a:lnTo>
                  <a:pt x="23271" y="317017"/>
                </a:lnTo>
                <a:lnTo>
                  <a:pt x="23310" y="304334"/>
                </a:lnTo>
                <a:lnTo>
                  <a:pt x="23542" y="291622"/>
                </a:lnTo>
                <a:lnTo>
                  <a:pt x="23889" y="278901"/>
                </a:lnTo>
                <a:lnTo>
                  <a:pt x="24272" y="266187"/>
                </a:lnTo>
                <a:lnTo>
                  <a:pt x="24613" y="253500"/>
                </a:lnTo>
                <a:lnTo>
                  <a:pt x="24834" y="240858"/>
                </a:lnTo>
                <a:lnTo>
                  <a:pt x="24856" y="228278"/>
                </a:lnTo>
                <a:lnTo>
                  <a:pt x="24650" y="217284"/>
                </a:lnTo>
                <a:lnTo>
                  <a:pt x="24088" y="204543"/>
                </a:lnTo>
                <a:lnTo>
                  <a:pt x="23195" y="191779"/>
                </a:lnTo>
                <a:lnTo>
                  <a:pt x="22017" y="179000"/>
                </a:lnTo>
                <a:lnTo>
                  <a:pt x="20596" y="166213"/>
                </a:lnTo>
                <a:lnTo>
                  <a:pt x="18977" y="153425"/>
                </a:lnTo>
                <a:lnTo>
                  <a:pt x="17204" y="140645"/>
                </a:lnTo>
                <a:lnTo>
                  <a:pt x="15320" y="127880"/>
                </a:lnTo>
                <a:lnTo>
                  <a:pt x="13370" y="115136"/>
                </a:lnTo>
                <a:lnTo>
                  <a:pt x="11397" y="102422"/>
                </a:lnTo>
                <a:lnTo>
                  <a:pt x="9446" y="89744"/>
                </a:lnTo>
                <a:lnTo>
                  <a:pt x="7560" y="77111"/>
                </a:lnTo>
                <a:lnTo>
                  <a:pt x="5783" y="64530"/>
                </a:lnTo>
                <a:lnTo>
                  <a:pt x="4160" y="52008"/>
                </a:lnTo>
                <a:lnTo>
                  <a:pt x="2734" y="39552"/>
                </a:lnTo>
                <a:lnTo>
                  <a:pt x="1548" y="27170"/>
                </a:lnTo>
                <a:lnTo>
                  <a:pt x="648" y="14870"/>
                </a:lnTo>
                <a:lnTo>
                  <a:pt x="76" y="26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6032340" y="378687"/>
            <a:ext cx="22607" cy="521995"/>
          </a:xfrm>
          <a:custGeom>
            <a:avLst/>
            <a:gdLst/>
            <a:ahLst/>
            <a:cxnLst/>
            <a:rect l="l" t="t" r="r" b="b"/>
            <a:pathLst>
              <a:path w="22607" h="521995">
                <a:moveTo>
                  <a:pt x="5157" y="521995"/>
                </a:moveTo>
                <a:lnTo>
                  <a:pt x="5020" y="483508"/>
                </a:lnTo>
                <a:lnTo>
                  <a:pt x="4646" y="448273"/>
                </a:lnTo>
                <a:lnTo>
                  <a:pt x="4093" y="415964"/>
                </a:lnTo>
                <a:lnTo>
                  <a:pt x="3418" y="386258"/>
                </a:lnTo>
                <a:lnTo>
                  <a:pt x="2678" y="358828"/>
                </a:lnTo>
                <a:lnTo>
                  <a:pt x="1930" y="333352"/>
                </a:lnTo>
                <a:lnTo>
                  <a:pt x="1230" y="309504"/>
                </a:lnTo>
                <a:lnTo>
                  <a:pt x="638" y="286960"/>
                </a:lnTo>
                <a:lnTo>
                  <a:pt x="208" y="265396"/>
                </a:lnTo>
                <a:lnTo>
                  <a:pt x="0" y="244486"/>
                </a:lnTo>
                <a:lnTo>
                  <a:pt x="68" y="223906"/>
                </a:lnTo>
                <a:lnTo>
                  <a:pt x="472" y="203332"/>
                </a:lnTo>
                <a:lnTo>
                  <a:pt x="1267" y="182439"/>
                </a:lnTo>
                <a:lnTo>
                  <a:pt x="2512" y="160903"/>
                </a:lnTo>
                <a:lnTo>
                  <a:pt x="4263" y="138399"/>
                </a:lnTo>
                <a:lnTo>
                  <a:pt x="6576" y="114602"/>
                </a:lnTo>
                <a:lnTo>
                  <a:pt x="9511" y="89188"/>
                </a:lnTo>
                <a:lnTo>
                  <a:pt x="13123" y="61833"/>
                </a:lnTo>
                <a:lnTo>
                  <a:pt x="17469" y="32212"/>
                </a:lnTo>
                <a:lnTo>
                  <a:pt x="22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6602712" y="346821"/>
            <a:ext cx="128041" cy="651332"/>
          </a:xfrm>
          <a:custGeom>
            <a:avLst/>
            <a:gdLst/>
            <a:ahLst/>
            <a:cxnLst/>
            <a:rect l="l" t="t" r="r" b="b"/>
            <a:pathLst>
              <a:path w="128041" h="651332">
                <a:moveTo>
                  <a:pt x="128041" y="651332"/>
                </a:moveTo>
                <a:lnTo>
                  <a:pt x="127571" y="638866"/>
                </a:lnTo>
                <a:lnTo>
                  <a:pt x="126690" y="626350"/>
                </a:lnTo>
                <a:lnTo>
                  <a:pt x="125418" y="613794"/>
                </a:lnTo>
                <a:lnTo>
                  <a:pt x="123776" y="601211"/>
                </a:lnTo>
                <a:lnTo>
                  <a:pt x="121784" y="588612"/>
                </a:lnTo>
                <a:lnTo>
                  <a:pt x="119462" y="576009"/>
                </a:lnTo>
                <a:lnTo>
                  <a:pt x="116831" y="563414"/>
                </a:lnTo>
                <a:lnTo>
                  <a:pt x="113910" y="550837"/>
                </a:lnTo>
                <a:lnTo>
                  <a:pt x="110720" y="538292"/>
                </a:lnTo>
                <a:lnTo>
                  <a:pt x="107281" y="525789"/>
                </a:lnTo>
                <a:lnTo>
                  <a:pt x="103613" y="513340"/>
                </a:lnTo>
                <a:lnTo>
                  <a:pt x="99737" y="500956"/>
                </a:lnTo>
                <a:lnTo>
                  <a:pt x="95673" y="488650"/>
                </a:lnTo>
                <a:lnTo>
                  <a:pt x="91441" y="476434"/>
                </a:lnTo>
                <a:lnTo>
                  <a:pt x="87062" y="464318"/>
                </a:lnTo>
                <a:lnTo>
                  <a:pt x="82555" y="452314"/>
                </a:lnTo>
                <a:lnTo>
                  <a:pt x="77941" y="440435"/>
                </a:lnTo>
                <a:lnTo>
                  <a:pt x="73239" y="428691"/>
                </a:lnTo>
                <a:lnTo>
                  <a:pt x="68472" y="417095"/>
                </a:lnTo>
                <a:lnTo>
                  <a:pt x="63957" y="406361"/>
                </a:lnTo>
                <a:lnTo>
                  <a:pt x="57849" y="392097"/>
                </a:lnTo>
                <a:lnTo>
                  <a:pt x="52034" y="378645"/>
                </a:lnTo>
                <a:lnTo>
                  <a:pt x="46522" y="365902"/>
                </a:lnTo>
                <a:lnTo>
                  <a:pt x="41321" y="353765"/>
                </a:lnTo>
                <a:lnTo>
                  <a:pt x="36440" y="342130"/>
                </a:lnTo>
                <a:lnTo>
                  <a:pt x="31887" y="330894"/>
                </a:lnTo>
                <a:lnTo>
                  <a:pt x="27672" y="319955"/>
                </a:lnTo>
                <a:lnTo>
                  <a:pt x="23803" y="309208"/>
                </a:lnTo>
                <a:lnTo>
                  <a:pt x="20289" y="298552"/>
                </a:lnTo>
                <a:lnTo>
                  <a:pt x="17139" y="287882"/>
                </a:lnTo>
                <a:lnTo>
                  <a:pt x="14361" y="277095"/>
                </a:lnTo>
                <a:lnTo>
                  <a:pt x="11964" y="266089"/>
                </a:lnTo>
                <a:lnTo>
                  <a:pt x="9957" y="254759"/>
                </a:lnTo>
                <a:lnTo>
                  <a:pt x="8349" y="243004"/>
                </a:lnTo>
                <a:lnTo>
                  <a:pt x="7149" y="230719"/>
                </a:lnTo>
                <a:lnTo>
                  <a:pt x="6364" y="217801"/>
                </a:lnTo>
                <a:lnTo>
                  <a:pt x="6005" y="204148"/>
                </a:lnTo>
                <a:lnTo>
                  <a:pt x="6079" y="189656"/>
                </a:lnTo>
                <a:lnTo>
                  <a:pt x="6553" y="175171"/>
                </a:lnTo>
                <a:lnTo>
                  <a:pt x="7254" y="157403"/>
                </a:lnTo>
                <a:lnTo>
                  <a:pt x="7653" y="142007"/>
                </a:lnTo>
                <a:lnTo>
                  <a:pt x="7782" y="128600"/>
                </a:lnTo>
                <a:lnTo>
                  <a:pt x="7671" y="116797"/>
                </a:lnTo>
                <a:lnTo>
                  <a:pt x="7350" y="106215"/>
                </a:lnTo>
                <a:lnTo>
                  <a:pt x="6850" y="96470"/>
                </a:lnTo>
                <a:lnTo>
                  <a:pt x="6203" y="87177"/>
                </a:lnTo>
                <a:lnTo>
                  <a:pt x="5438" y="77954"/>
                </a:lnTo>
                <a:lnTo>
                  <a:pt x="4587" y="68416"/>
                </a:lnTo>
                <a:lnTo>
                  <a:pt x="3680" y="58179"/>
                </a:lnTo>
                <a:lnTo>
                  <a:pt x="2748" y="46860"/>
                </a:lnTo>
                <a:lnTo>
                  <a:pt x="1821" y="34074"/>
                </a:lnTo>
                <a:lnTo>
                  <a:pt x="931" y="19438"/>
                </a:lnTo>
                <a:lnTo>
                  <a:pt x="108" y="25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6162923" y="1579102"/>
            <a:ext cx="598131" cy="11048"/>
          </a:xfrm>
          <a:custGeom>
            <a:avLst/>
            <a:gdLst/>
            <a:ahLst/>
            <a:cxnLst/>
            <a:rect l="l" t="t" r="r" b="b"/>
            <a:pathLst>
              <a:path w="598131" h="11049">
                <a:moveTo>
                  <a:pt x="598131" y="11048"/>
                </a:moveTo>
                <a:lnTo>
                  <a:pt x="575086" y="11032"/>
                </a:lnTo>
                <a:lnTo>
                  <a:pt x="552055" y="10982"/>
                </a:lnTo>
                <a:lnTo>
                  <a:pt x="529037" y="10898"/>
                </a:lnTo>
                <a:lnTo>
                  <a:pt x="506029" y="10779"/>
                </a:lnTo>
                <a:lnTo>
                  <a:pt x="483032" y="10624"/>
                </a:lnTo>
                <a:lnTo>
                  <a:pt x="460043" y="10432"/>
                </a:lnTo>
                <a:lnTo>
                  <a:pt x="437061" y="10204"/>
                </a:lnTo>
                <a:lnTo>
                  <a:pt x="414085" y="9937"/>
                </a:lnTo>
                <a:lnTo>
                  <a:pt x="391114" y="9632"/>
                </a:lnTo>
                <a:lnTo>
                  <a:pt x="368146" y="9288"/>
                </a:lnTo>
                <a:lnTo>
                  <a:pt x="345179" y="8903"/>
                </a:lnTo>
                <a:lnTo>
                  <a:pt x="322213" y="8478"/>
                </a:lnTo>
                <a:lnTo>
                  <a:pt x="299246" y="8011"/>
                </a:lnTo>
                <a:lnTo>
                  <a:pt x="276277" y="7502"/>
                </a:lnTo>
                <a:lnTo>
                  <a:pt x="253304" y="6950"/>
                </a:lnTo>
                <a:lnTo>
                  <a:pt x="230327" y="6354"/>
                </a:lnTo>
                <a:lnTo>
                  <a:pt x="207343" y="5713"/>
                </a:lnTo>
                <a:lnTo>
                  <a:pt x="184352" y="5028"/>
                </a:lnTo>
                <a:lnTo>
                  <a:pt x="161351" y="4296"/>
                </a:lnTo>
                <a:lnTo>
                  <a:pt x="138341" y="3517"/>
                </a:lnTo>
                <a:lnTo>
                  <a:pt x="112870" y="2609"/>
                </a:lnTo>
                <a:lnTo>
                  <a:pt x="100180" y="2159"/>
                </a:lnTo>
                <a:lnTo>
                  <a:pt x="87508" y="1726"/>
                </a:lnTo>
                <a:lnTo>
                  <a:pt x="74848" y="1320"/>
                </a:lnTo>
                <a:lnTo>
                  <a:pt x="62191" y="950"/>
                </a:lnTo>
                <a:lnTo>
                  <a:pt x="49530" y="627"/>
                </a:lnTo>
                <a:lnTo>
                  <a:pt x="36856" y="360"/>
                </a:lnTo>
                <a:lnTo>
                  <a:pt x="24161" y="160"/>
                </a:lnTo>
                <a:lnTo>
                  <a:pt x="11437" y="3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5073580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678688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6865746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6902326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60867" y="3873779"/>
            <a:ext cx="2015998" cy="1226794"/>
          </a:xfrm>
          <a:custGeom>
            <a:avLst/>
            <a:gdLst/>
            <a:ahLst/>
            <a:cxnLst/>
            <a:rect l="l" t="t" r="r" b="b"/>
            <a:pathLst>
              <a:path w="2015998" h="1226794">
                <a:moveTo>
                  <a:pt x="0" y="1226794"/>
                </a:moveTo>
                <a:lnTo>
                  <a:pt x="2015998" y="1226794"/>
                </a:lnTo>
                <a:lnTo>
                  <a:pt x="2015998" y="0"/>
                </a:lnTo>
                <a:lnTo>
                  <a:pt x="0" y="0"/>
                </a:lnTo>
                <a:lnTo>
                  <a:pt x="0" y="1226794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963065" y="3873767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3800" y="0"/>
                </a:moveTo>
                <a:lnTo>
                  <a:pt x="97802" y="0"/>
                </a:lnTo>
              </a:path>
              <a:path w="2210650" h="3160953">
                <a:moveTo>
                  <a:pt x="97802" y="3160953"/>
                </a:moveTo>
                <a:lnTo>
                  <a:pt x="2113800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60867" y="5100574"/>
            <a:ext cx="2015998" cy="1934159"/>
          </a:xfrm>
          <a:custGeom>
            <a:avLst/>
            <a:gdLst/>
            <a:ahLst/>
            <a:cxnLst/>
            <a:rect l="l" t="t" r="r" b="b"/>
            <a:pathLst>
              <a:path w="2015998" h="1934159">
                <a:moveTo>
                  <a:pt x="0" y="1934159"/>
                </a:moveTo>
                <a:lnTo>
                  <a:pt x="2015998" y="1934159"/>
                </a:lnTo>
                <a:lnTo>
                  <a:pt x="2015998" y="0"/>
                </a:lnTo>
                <a:lnTo>
                  <a:pt x="0" y="0"/>
                </a:lnTo>
                <a:lnTo>
                  <a:pt x="0" y="19341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963065" y="5100574"/>
            <a:ext cx="2210650" cy="1934159"/>
          </a:xfrm>
          <a:custGeom>
            <a:avLst/>
            <a:gdLst/>
            <a:ahLst/>
            <a:cxnLst/>
            <a:rect l="l" t="t" r="r" b="b"/>
            <a:pathLst>
              <a:path w="2210650" h="1934159">
                <a:moveTo>
                  <a:pt x="2113800" y="0"/>
                </a:moveTo>
                <a:lnTo>
                  <a:pt x="97802" y="0"/>
                </a:lnTo>
              </a:path>
              <a:path w="2210650" h="1934159">
                <a:moveTo>
                  <a:pt x="97802" y="1934159"/>
                </a:moveTo>
                <a:lnTo>
                  <a:pt x="2113800" y="19341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963067" y="4858948"/>
            <a:ext cx="1399451" cy="2175789"/>
          </a:xfrm>
          <a:custGeom>
            <a:avLst/>
            <a:gdLst/>
            <a:ahLst/>
            <a:cxnLst/>
            <a:rect l="l" t="t" r="r" b="b"/>
            <a:pathLst>
              <a:path w="1399451" h="2175789">
                <a:moveTo>
                  <a:pt x="222307" y="2166352"/>
                </a:moveTo>
                <a:lnTo>
                  <a:pt x="229747" y="2156665"/>
                </a:lnTo>
                <a:lnTo>
                  <a:pt x="237422" y="2146781"/>
                </a:lnTo>
                <a:lnTo>
                  <a:pt x="245310" y="2136748"/>
                </a:lnTo>
                <a:lnTo>
                  <a:pt x="253388" y="2126619"/>
                </a:lnTo>
                <a:lnTo>
                  <a:pt x="261634" y="2116443"/>
                </a:lnTo>
                <a:lnTo>
                  <a:pt x="270025" y="2106271"/>
                </a:lnTo>
                <a:lnTo>
                  <a:pt x="278540" y="2096155"/>
                </a:lnTo>
                <a:lnTo>
                  <a:pt x="287156" y="2086144"/>
                </a:lnTo>
                <a:lnTo>
                  <a:pt x="295851" y="2076290"/>
                </a:lnTo>
                <a:lnTo>
                  <a:pt x="304602" y="2066643"/>
                </a:lnTo>
                <a:lnTo>
                  <a:pt x="313387" y="2057254"/>
                </a:lnTo>
                <a:lnTo>
                  <a:pt x="322184" y="2048174"/>
                </a:lnTo>
                <a:lnTo>
                  <a:pt x="330970" y="2039452"/>
                </a:lnTo>
                <a:lnTo>
                  <a:pt x="339723" y="2031141"/>
                </a:lnTo>
                <a:lnTo>
                  <a:pt x="343484" y="2027694"/>
                </a:lnTo>
                <a:lnTo>
                  <a:pt x="354734" y="2017375"/>
                </a:lnTo>
                <a:lnTo>
                  <a:pt x="365624" y="2007122"/>
                </a:lnTo>
                <a:lnTo>
                  <a:pt x="376158" y="1996904"/>
                </a:lnTo>
                <a:lnTo>
                  <a:pt x="386342" y="1986692"/>
                </a:lnTo>
                <a:lnTo>
                  <a:pt x="396181" y="1976456"/>
                </a:lnTo>
                <a:lnTo>
                  <a:pt x="405678" y="1966166"/>
                </a:lnTo>
                <a:lnTo>
                  <a:pt x="414838" y="1955794"/>
                </a:lnTo>
                <a:lnTo>
                  <a:pt x="423668" y="1945309"/>
                </a:lnTo>
                <a:lnTo>
                  <a:pt x="432171" y="1934681"/>
                </a:lnTo>
                <a:lnTo>
                  <a:pt x="440351" y="1923881"/>
                </a:lnTo>
                <a:lnTo>
                  <a:pt x="448215" y="1912880"/>
                </a:lnTo>
                <a:lnTo>
                  <a:pt x="455767" y="1901647"/>
                </a:lnTo>
                <a:lnTo>
                  <a:pt x="463010" y="1890153"/>
                </a:lnTo>
                <a:lnTo>
                  <a:pt x="469952" y="1878368"/>
                </a:lnTo>
                <a:lnTo>
                  <a:pt x="476595" y="1866263"/>
                </a:lnTo>
                <a:lnTo>
                  <a:pt x="482945" y="1853808"/>
                </a:lnTo>
                <a:lnTo>
                  <a:pt x="489007" y="1840973"/>
                </a:lnTo>
                <a:lnTo>
                  <a:pt x="494785" y="1827729"/>
                </a:lnTo>
                <a:lnTo>
                  <a:pt x="500285" y="1814046"/>
                </a:lnTo>
                <a:lnTo>
                  <a:pt x="505510" y="1799894"/>
                </a:lnTo>
                <a:lnTo>
                  <a:pt x="508908" y="1788030"/>
                </a:lnTo>
                <a:lnTo>
                  <a:pt x="510979" y="1775996"/>
                </a:lnTo>
                <a:lnTo>
                  <a:pt x="512025" y="1763840"/>
                </a:lnTo>
                <a:lnTo>
                  <a:pt x="512351" y="1751609"/>
                </a:lnTo>
                <a:lnTo>
                  <a:pt x="512260" y="1739353"/>
                </a:lnTo>
                <a:lnTo>
                  <a:pt x="512054" y="1727119"/>
                </a:lnTo>
                <a:lnTo>
                  <a:pt x="512037" y="1714955"/>
                </a:lnTo>
                <a:lnTo>
                  <a:pt x="512512" y="1702909"/>
                </a:lnTo>
                <a:lnTo>
                  <a:pt x="513784" y="1691028"/>
                </a:lnTo>
                <a:lnTo>
                  <a:pt x="516154" y="1679362"/>
                </a:lnTo>
                <a:lnTo>
                  <a:pt x="517702" y="1674063"/>
                </a:lnTo>
                <a:lnTo>
                  <a:pt x="521860" y="1663305"/>
                </a:lnTo>
                <a:lnTo>
                  <a:pt x="527220" y="1652549"/>
                </a:lnTo>
                <a:lnTo>
                  <a:pt x="533569" y="1641799"/>
                </a:lnTo>
                <a:lnTo>
                  <a:pt x="540697" y="1631063"/>
                </a:lnTo>
                <a:lnTo>
                  <a:pt x="548390" y="1620346"/>
                </a:lnTo>
                <a:lnTo>
                  <a:pt x="556437" y="1609655"/>
                </a:lnTo>
                <a:lnTo>
                  <a:pt x="564626" y="1598995"/>
                </a:lnTo>
                <a:lnTo>
                  <a:pt x="572745" y="1588372"/>
                </a:lnTo>
                <a:lnTo>
                  <a:pt x="580582" y="1577793"/>
                </a:lnTo>
                <a:lnTo>
                  <a:pt x="587925" y="1567263"/>
                </a:lnTo>
                <a:lnTo>
                  <a:pt x="594562" y="1556789"/>
                </a:lnTo>
                <a:lnTo>
                  <a:pt x="598576" y="1549679"/>
                </a:lnTo>
                <a:lnTo>
                  <a:pt x="604105" y="1538297"/>
                </a:lnTo>
                <a:lnTo>
                  <a:pt x="608860" y="1526575"/>
                </a:lnTo>
                <a:lnTo>
                  <a:pt x="612972" y="1514575"/>
                </a:lnTo>
                <a:lnTo>
                  <a:pt x="616573" y="1502357"/>
                </a:lnTo>
                <a:lnTo>
                  <a:pt x="619793" y="1489983"/>
                </a:lnTo>
                <a:lnTo>
                  <a:pt x="622764" y="1477514"/>
                </a:lnTo>
                <a:lnTo>
                  <a:pt x="625615" y="1465011"/>
                </a:lnTo>
                <a:lnTo>
                  <a:pt x="628478" y="1452536"/>
                </a:lnTo>
                <a:lnTo>
                  <a:pt x="631485" y="1440151"/>
                </a:lnTo>
                <a:lnTo>
                  <a:pt x="634765" y="1427915"/>
                </a:lnTo>
                <a:lnTo>
                  <a:pt x="638450" y="1415891"/>
                </a:lnTo>
                <a:lnTo>
                  <a:pt x="642671" y="1404140"/>
                </a:lnTo>
                <a:lnTo>
                  <a:pt x="647558" y="1392724"/>
                </a:lnTo>
                <a:lnTo>
                  <a:pt x="653243" y="1381702"/>
                </a:lnTo>
                <a:lnTo>
                  <a:pt x="660472" y="1369414"/>
                </a:lnTo>
                <a:lnTo>
                  <a:pt x="667308" y="1358307"/>
                </a:lnTo>
                <a:lnTo>
                  <a:pt x="673986" y="1347684"/>
                </a:lnTo>
                <a:lnTo>
                  <a:pt x="680455" y="1337353"/>
                </a:lnTo>
                <a:lnTo>
                  <a:pt x="686663" y="1327120"/>
                </a:lnTo>
                <a:lnTo>
                  <a:pt x="692560" y="1316791"/>
                </a:lnTo>
                <a:lnTo>
                  <a:pt x="698093" y="1306171"/>
                </a:lnTo>
                <a:lnTo>
                  <a:pt x="703211" y="1295069"/>
                </a:lnTo>
                <a:lnTo>
                  <a:pt x="707864" y="1283289"/>
                </a:lnTo>
                <a:lnTo>
                  <a:pt x="711999" y="1270638"/>
                </a:lnTo>
                <a:lnTo>
                  <a:pt x="715565" y="1256922"/>
                </a:lnTo>
                <a:lnTo>
                  <a:pt x="716965" y="1250378"/>
                </a:lnTo>
                <a:lnTo>
                  <a:pt x="718870" y="1236932"/>
                </a:lnTo>
                <a:lnTo>
                  <a:pt x="719397" y="1223996"/>
                </a:lnTo>
                <a:lnTo>
                  <a:pt x="719005" y="1211460"/>
                </a:lnTo>
                <a:lnTo>
                  <a:pt x="718154" y="1199214"/>
                </a:lnTo>
                <a:lnTo>
                  <a:pt x="717302" y="1187147"/>
                </a:lnTo>
                <a:lnTo>
                  <a:pt x="716910" y="1175151"/>
                </a:lnTo>
                <a:lnTo>
                  <a:pt x="717219" y="1165758"/>
                </a:lnTo>
                <a:lnTo>
                  <a:pt x="719740" y="1152941"/>
                </a:lnTo>
                <a:lnTo>
                  <a:pt x="724819" y="1141824"/>
                </a:lnTo>
                <a:lnTo>
                  <a:pt x="731675" y="1131738"/>
                </a:lnTo>
                <a:lnTo>
                  <a:pt x="739527" y="1122017"/>
                </a:lnTo>
                <a:lnTo>
                  <a:pt x="747593" y="1111991"/>
                </a:lnTo>
                <a:lnTo>
                  <a:pt x="755092" y="1100993"/>
                </a:lnTo>
                <a:lnTo>
                  <a:pt x="760793" y="1089507"/>
                </a:lnTo>
                <a:lnTo>
                  <a:pt x="763848" y="1078445"/>
                </a:lnTo>
                <a:lnTo>
                  <a:pt x="764948" y="1066739"/>
                </a:lnTo>
                <a:lnTo>
                  <a:pt x="764789" y="1054610"/>
                </a:lnTo>
                <a:lnTo>
                  <a:pt x="764065" y="1042277"/>
                </a:lnTo>
                <a:lnTo>
                  <a:pt x="763470" y="1029956"/>
                </a:lnTo>
                <a:lnTo>
                  <a:pt x="763699" y="1017869"/>
                </a:lnTo>
                <a:lnTo>
                  <a:pt x="765447" y="1006233"/>
                </a:lnTo>
                <a:lnTo>
                  <a:pt x="766927" y="1001166"/>
                </a:lnTo>
                <a:lnTo>
                  <a:pt x="771863" y="991788"/>
                </a:lnTo>
                <a:lnTo>
                  <a:pt x="779604" y="982483"/>
                </a:lnTo>
                <a:lnTo>
                  <a:pt x="789302" y="973339"/>
                </a:lnTo>
                <a:lnTo>
                  <a:pt x="800113" y="964443"/>
                </a:lnTo>
                <a:lnTo>
                  <a:pt x="811190" y="955881"/>
                </a:lnTo>
                <a:lnTo>
                  <a:pt x="821686" y="947742"/>
                </a:lnTo>
                <a:lnTo>
                  <a:pt x="827214" y="943216"/>
                </a:lnTo>
                <a:lnTo>
                  <a:pt x="824128" y="952790"/>
                </a:lnTo>
                <a:lnTo>
                  <a:pt x="823313" y="962959"/>
                </a:lnTo>
                <a:lnTo>
                  <a:pt x="824483" y="973607"/>
                </a:lnTo>
                <a:lnTo>
                  <a:pt x="827356" y="984615"/>
                </a:lnTo>
                <a:lnTo>
                  <a:pt x="831647" y="995867"/>
                </a:lnTo>
                <a:lnTo>
                  <a:pt x="837073" y="1007247"/>
                </a:lnTo>
                <a:lnTo>
                  <a:pt x="843348" y="1018636"/>
                </a:lnTo>
                <a:lnTo>
                  <a:pt x="850189" y="1029919"/>
                </a:lnTo>
                <a:lnTo>
                  <a:pt x="857312" y="1040978"/>
                </a:lnTo>
                <a:lnTo>
                  <a:pt x="864434" y="1051697"/>
                </a:lnTo>
                <a:lnTo>
                  <a:pt x="871269" y="1061958"/>
                </a:lnTo>
                <a:lnTo>
                  <a:pt x="877533" y="1071645"/>
                </a:lnTo>
                <a:lnTo>
                  <a:pt x="882944" y="1080640"/>
                </a:lnTo>
                <a:lnTo>
                  <a:pt x="885532" y="1085405"/>
                </a:lnTo>
                <a:lnTo>
                  <a:pt x="891271" y="1097765"/>
                </a:lnTo>
                <a:lnTo>
                  <a:pt x="895870" y="1110073"/>
                </a:lnTo>
                <a:lnTo>
                  <a:pt x="899589" y="1122308"/>
                </a:lnTo>
                <a:lnTo>
                  <a:pt x="902685" y="1134451"/>
                </a:lnTo>
                <a:lnTo>
                  <a:pt x="905417" y="1146482"/>
                </a:lnTo>
                <a:lnTo>
                  <a:pt x="908043" y="1158383"/>
                </a:lnTo>
                <a:lnTo>
                  <a:pt x="910823" y="1170133"/>
                </a:lnTo>
                <a:lnTo>
                  <a:pt x="914014" y="1181713"/>
                </a:lnTo>
                <a:lnTo>
                  <a:pt x="917875" y="1193103"/>
                </a:lnTo>
                <a:lnTo>
                  <a:pt x="922665" y="1204284"/>
                </a:lnTo>
                <a:lnTo>
                  <a:pt x="927392" y="1213154"/>
                </a:lnTo>
                <a:lnTo>
                  <a:pt x="935408" y="1222683"/>
                </a:lnTo>
                <a:lnTo>
                  <a:pt x="944724" y="1231518"/>
                </a:lnTo>
                <a:lnTo>
                  <a:pt x="951191" y="1240180"/>
                </a:lnTo>
                <a:lnTo>
                  <a:pt x="956199" y="1251633"/>
                </a:lnTo>
                <a:lnTo>
                  <a:pt x="959948" y="1263781"/>
                </a:lnTo>
                <a:lnTo>
                  <a:pt x="963040" y="1276282"/>
                </a:lnTo>
                <a:lnTo>
                  <a:pt x="966076" y="1288793"/>
                </a:lnTo>
                <a:lnTo>
                  <a:pt x="969656" y="1300970"/>
                </a:lnTo>
                <a:lnTo>
                  <a:pt x="975026" y="1315209"/>
                </a:lnTo>
                <a:lnTo>
                  <a:pt x="979946" y="1326803"/>
                </a:lnTo>
                <a:lnTo>
                  <a:pt x="985316" y="1338087"/>
                </a:lnTo>
                <a:lnTo>
                  <a:pt x="991249" y="1349157"/>
                </a:lnTo>
                <a:lnTo>
                  <a:pt x="997855" y="1360108"/>
                </a:lnTo>
                <a:lnTo>
                  <a:pt x="1004798" y="1370406"/>
                </a:lnTo>
                <a:lnTo>
                  <a:pt x="1011400" y="1379489"/>
                </a:lnTo>
                <a:lnTo>
                  <a:pt x="1018660" y="1389085"/>
                </a:lnTo>
                <a:lnTo>
                  <a:pt x="1026492" y="1399079"/>
                </a:lnTo>
                <a:lnTo>
                  <a:pt x="1034812" y="1409354"/>
                </a:lnTo>
                <a:lnTo>
                  <a:pt x="1043535" y="1419792"/>
                </a:lnTo>
                <a:lnTo>
                  <a:pt x="1052576" y="1430279"/>
                </a:lnTo>
                <a:lnTo>
                  <a:pt x="1061850" y="1440698"/>
                </a:lnTo>
                <a:lnTo>
                  <a:pt x="1071273" y="1450932"/>
                </a:lnTo>
                <a:lnTo>
                  <a:pt x="1080758" y="1460864"/>
                </a:lnTo>
                <a:lnTo>
                  <a:pt x="1090222" y="1470379"/>
                </a:lnTo>
                <a:lnTo>
                  <a:pt x="1099579" y="1479361"/>
                </a:lnTo>
                <a:lnTo>
                  <a:pt x="1108745" y="1487692"/>
                </a:lnTo>
                <a:lnTo>
                  <a:pt x="1117634" y="1495256"/>
                </a:lnTo>
                <a:lnTo>
                  <a:pt x="1126162" y="1501937"/>
                </a:lnTo>
                <a:lnTo>
                  <a:pt x="1129690" y="1504505"/>
                </a:lnTo>
                <a:lnTo>
                  <a:pt x="1136089" y="1493729"/>
                </a:lnTo>
                <a:lnTo>
                  <a:pt x="1142390" y="1482841"/>
                </a:lnTo>
                <a:lnTo>
                  <a:pt x="1148629" y="1471869"/>
                </a:lnTo>
                <a:lnTo>
                  <a:pt x="1154843" y="1460842"/>
                </a:lnTo>
                <a:lnTo>
                  <a:pt x="1161066" y="1449787"/>
                </a:lnTo>
                <a:lnTo>
                  <a:pt x="1167336" y="1438732"/>
                </a:lnTo>
                <a:lnTo>
                  <a:pt x="1173689" y="1427705"/>
                </a:lnTo>
                <a:lnTo>
                  <a:pt x="1180160" y="1416733"/>
                </a:lnTo>
                <a:lnTo>
                  <a:pt x="1186786" y="1405845"/>
                </a:lnTo>
                <a:lnTo>
                  <a:pt x="1193602" y="1395067"/>
                </a:lnTo>
                <a:lnTo>
                  <a:pt x="1200646" y="1384429"/>
                </a:lnTo>
                <a:lnTo>
                  <a:pt x="1207953" y="1373957"/>
                </a:lnTo>
                <a:lnTo>
                  <a:pt x="1215559" y="1363680"/>
                </a:lnTo>
                <a:lnTo>
                  <a:pt x="1223500" y="1353626"/>
                </a:lnTo>
                <a:lnTo>
                  <a:pt x="1231813" y="1343821"/>
                </a:lnTo>
                <a:lnTo>
                  <a:pt x="1240533" y="1334294"/>
                </a:lnTo>
                <a:lnTo>
                  <a:pt x="1249697" y="1325074"/>
                </a:lnTo>
                <a:lnTo>
                  <a:pt x="1255179" y="1319923"/>
                </a:lnTo>
                <a:lnTo>
                  <a:pt x="1264243" y="1312217"/>
                </a:lnTo>
                <a:lnTo>
                  <a:pt x="1274142" y="1304769"/>
                </a:lnTo>
                <a:lnTo>
                  <a:pt x="1284699" y="1297498"/>
                </a:lnTo>
                <a:lnTo>
                  <a:pt x="1295738" y="1290320"/>
                </a:lnTo>
                <a:lnTo>
                  <a:pt x="1307083" y="1283154"/>
                </a:lnTo>
                <a:lnTo>
                  <a:pt x="1318558" y="1275917"/>
                </a:lnTo>
                <a:lnTo>
                  <a:pt x="1329988" y="1268529"/>
                </a:lnTo>
                <a:lnTo>
                  <a:pt x="1341197" y="1260905"/>
                </a:lnTo>
                <a:lnTo>
                  <a:pt x="1352009" y="1252965"/>
                </a:lnTo>
                <a:lnTo>
                  <a:pt x="1362247" y="1244626"/>
                </a:lnTo>
                <a:lnTo>
                  <a:pt x="1371737" y="1235806"/>
                </a:lnTo>
                <a:lnTo>
                  <a:pt x="1380301" y="1226423"/>
                </a:lnTo>
                <a:lnTo>
                  <a:pt x="1387766" y="1216395"/>
                </a:lnTo>
                <a:lnTo>
                  <a:pt x="1393953" y="1205639"/>
                </a:lnTo>
                <a:lnTo>
                  <a:pt x="1398689" y="1194074"/>
                </a:lnTo>
                <a:lnTo>
                  <a:pt x="1399451" y="1191640"/>
                </a:lnTo>
                <a:lnTo>
                  <a:pt x="1394659" y="1184048"/>
                </a:lnTo>
                <a:lnTo>
                  <a:pt x="1390061" y="1173829"/>
                </a:lnTo>
                <a:lnTo>
                  <a:pt x="1385646" y="1161624"/>
                </a:lnTo>
                <a:lnTo>
                  <a:pt x="1381404" y="1148075"/>
                </a:lnTo>
                <a:lnTo>
                  <a:pt x="1377327" y="1133820"/>
                </a:lnTo>
                <a:lnTo>
                  <a:pt x="1373404" y="1119501"/>
                </a:lnTo>
                <a:lnTo>
                  <a:pt x="1369625" y="1105757"/>
                </a:lnTo>
                <a:lnTo>
                  <a:pt x="1365981" y="1093229"/>
                </a:lnTo>
                <a:lnTo>
                  <a:pt x="1362463" y="1082557"/>
                </a:lnTo>
                <a:lnTo>
                  <a:pt x="1361427" y="1079804"/>
                </a:lnTo>
                <a:lnTo>
                  <a:pt x="1356879" y="1067679"/>
                </a:lnTo>
                <a:lnTo>
                  <a:pt x="1352805" y="1055662"/>
                </a:lnTo>
                <a:lnTo>
                  <a:pt x="1349228" y="1043667"/>
                </a:lnTo>
                <a:lnTo>
                  <a:pt x="1346171" y="1031608"/>
                </a:lnTo>
                <a:lnTo>
                  <a:pt x="1343660" y="1019397"/>
                </a:lnTo>
                <a:lnTo>
                  <a:pt x="1341716" y="1006949"/>
                </a:lnTo>
                <a:lnTo>
                  <a:pt x="1340365" y="994178"/>
                </a:lnTo>
                <a:lnTo>
                  <a:pt x="1339630" y="980998"/>
                </a:lnTo>
                <a:lnTo>
                  <a:pt x="1339494" y="972108"/>
                </a:lnTo>
                <a:lnTo>
                  <a:pt x="1324704" y="970522"/>
                </a:lnTo>
                <a:lnTo>
                  <a:pt x="1315146" y="966244"/>
                </a:lnTo>
                <a:lnTo>
                  <a:pt x="1309811" y="959741"/>
                </a:lnTo>
                <a:lnTo>
                  <a:pt x="1307691" y="951475"/>
                </a:lnTo>
                <a:lnTo>
                  <a:pt x="1307777" y="941913"/>
                </a:lnTo>
                <a:lnTo>
                  <a:pt x="1309060" y="931519"/>
                </a:lnTo>
                <a:lnTo>
                  <a:pt x="1310530" y="920757"/>
                </a:lnTo>
                <a:lnTo>
                  <a:pt x="1311180" y="910092"/>
                </a:lnTo>
                <a:lnTo>
                  <a:pt x="1310335" y="901458"/>
                </a:lnTo>
                <a:lnTo>
                  <a:pt x="1305990" y="888141"/>
                </a:lnTo>
                <a:lnTo>
                  <a:pt x="1299728" y="878669"/>
                </a:lnTo>
                <a:lnTo>
                  <a:pt x="1292080" y="871910"/>
                </a:lnTo>
                <a:lnTo>
                  <a:pt x="1283580" y="866731"/>
                </a:lnTo>
                <a:lnTo>
                  <a:pt x="1274759" y="862000"/>
                </a:lnTo>
                <a:lnTo>
                  <a:pt x="1266150" y="856582"/>
                </a:lnTo>
                <a:lnTo>
                  <a:pt x="1258287" y="849347"/>
                </a:lnTo>
                <a:lnTo>
                  <a:pt x="1252512" y="840778"/>
                </a:lnTo>
                <a:lnTo>
                  <a:pt x="1249728" y="832839"/>
                </a:lnTo>
                <a:lnTo>
                  <a:pt x="1248088" y="822460"/>
                </a:lnTo>
                <a:lnTo>
                  <a:pt x="1247380" y="810163"/>
                </a:lnTo>
                <a:lnTo>
                  <a:pt x="1247396" y="796467"/>
                </a:lnTo>
                <a:lnTo>
                  <a:pt x="1247924" y="781896"/>
                </a:lnTo>
                <a:lnTo>
                  <a:pt x="1248755" y="766969"/>
                </a:lnTo>
                <a:lnTo>
                  <a:pt x="1249678" y="752209"/>
                </a:lnTo>
                <a:lnTo>
                  <a:pt x="1250484" y="738137"/>
                </a:lnTo>
                <a:lnTo>
                  <a:pt x="1250962" y="725274"/>
                </a:lnTo>
                <a:lnTo>
                  <a:pt x="1250902" y="714141"/>
                </a:lnTo>
                <a:lnTo>
                  <a:pt x="1250276" y="706462"/>
                </a:lnTo>
                <a:lnTo>
                  <a:pt x="1248609" y="693843"/>
                </a:lnTo>
                <a:lnTo>
                  <a:pt x="1247083" y="681221"/>
                </a:lnTo>
                <a:lnTo>
                  <a:pt x="1245677" y="668597"/>
                </a:lnTo>
                <a:lnTo>
                  <a:pt x="1244365" y="655970"/>
                </a:lnTo>
                <a:lnTo>
                  <a:pt x="1243124" y="643341"/>
                </a:lnTo>
                <a:lnTo>
                  <a:pt x="1241930" y="630709"/>
                </a:lnTo>
                <a:lnTo>
                  <a:pt x="1240758" y="618075"/>
                </a:lnTo>
                <a:lnTo>
                  <a:pt x="1239586" y="605438"/>
                </a:lnTo>
                <a:lnTo>
                  <a:pt x="1238389" y="592798"/>
                </a:lnTo>
                <a:lnTo>
                  <a:pt x="1237143" y="580156"/>
                </a:lnTo>
                <a:lnTo>
                  <a:pt x="1235837" y="567626"/>
                </a:lnTo>
                <a:lnTo>
                  <a:pt x="1233721" y="550412"/>
                </a:lnTo>
                <a:lnTo>
                  <a:pt x="1231121" y="533201"/>
                </a:lnTo>
                <a:lnTo>
                  <a:pt x="1228097" y="515990"/>
                </a:lnTo>
                <a:lnTo>
                  <a:pt x="1224712" y="498779"/>
                </a:lnTo>
                <a:lnTo>
                  <a:pt x="1221024" y="481567"/>
                </a:lnTo>
                <a:lnTo>
                  <a:pt x="1217095" y="464352"/>
                </a:lnTo>
                <a:lnTo>
                  <a:pt x="1212986" y="447133"/>
                </a:lnTo>
                <a:lnTo>
                  <a:pt x="1208757" y="429909"/>
                </a:lnTo>
                <a:lnTo>
                  <a:pt x="1204469" y="412678"/>
                </a:lnTo>
                <a:lnTo>
                  <a:pt x="1200183" y="395439"/>
                </a:lnTo>
                <a:lnTo>
                  <a:pt x="1195959" y="378192"/>
                </a:lnTo>
                <a:lnTo>
                  <a:pt x="1191859" y="360933"/>
                </a:lnTo>
                <a:lnTo>
                  <a:pt x="1187943" y="343663"/>
                </a:lnTo>
                <a:lnTo>
                  <a:pt x="1184272" y="326380"/>
                </a:lnTo>
                <a:lnTo>
                  <a:pt x="1180906" y="309083"/>
                </a:lnTo>
                <a:lnTo>
                  <a:pt x="1177907" y="291770"/>
                </a:lnTo>
                <a:lnTo>
                  <a:pt x="1175335" y="274441"/>
                </a:lnTo>
                <a:lnTo>
                  <a:pt x="1173250" y="257093"/>
                </a:lnTo>
                <a:lnTo>
                  <a:pt x="1171714" y="239726"/>
                </a:lnTo>
                <a:lnTo>
                  <a:pt x="1170787" y="222338"/>
                </a:lnTo>
                <a:lnTo>
                  <a:pt x="1170429" y="209657"/>
                </a:lnTo>
                <a:lnTo>
                  <a:pt x="1170220" y="196942"/>
                </a:lnTo>
                <a:lnTo>
                  <a:pt x="1170333" y="145880"/>
                </a:lnTo>
                <a:lnTo>
                  <a:pt x="1170467" y="133099"/>
                </a:lnTo>
                <a:lnTo>
                  <a:pt x="1170678" y="107570"/>
                </a:lnTo>
                <a:lnTo>
                  <a:pt x="1170635" y="82130"/>
                </a:lnTo>
                <a:lnTo>
                  <a:pt x="1170452" y="69461"/>
                </a:lnTo>
                <a:lnTo>
                  <a:pt x="1170127" y="56835"/>
                </a:lnTo>
                <a:lnTo>
                  <a:pt x="1169632" y="44261"/>
                </a:lnTo>
                <a:lnTo>
                  <a:pt x="1168942" y="31743"/>
                </a:lnTo>
                <a:lnTo>
                  <a:pt x="1168030" y="19291"/>
                </a:lnTo>
                <a:lnTo>
                  <a:pt x="1166870" y="6910"/>
                </a:lnTo>
                <a:lnTo>
                  <a:pt x="1166101" y="0"/>
                </a:lnTo>
                <a:lnTo>
                  <a:pt x="1152885" y="569"/>
                </a:lnTo>
                <a:lnTo>
                  <a:pt x="1140649" y="3188"/>
                </a:lnTo>
                <a:lnTo>
                  <a:pt x="1129081" y="7325"/>
                </a:lnTo>
                <a:lnTo>
                  <a:pt x="1117870" y="12449"/>
                </a:lnTo>
                <a:lnTo>
                  <a:pt x="1106706" y="18028"/>
                </a:lnTo>
                <a:lnTo>
                  <a:pt x="1095277" y="23531"/>
                </a:lnTo>
                <a:lnTo>
                  <a:pt x="1083273" y="28426"/>
                </a:lnTo>
                <a:lnTo>
                  <a:pt x="1077429" y="30340"/>
                </a:lnTo>
                <a:lnTo>
                  <a:pt x="1065546" y="34659"/>
                </a:lnTo>
                <a:lnTo>
                  <a:pt x="1053868" y="40151"/>
                </a:lnTo>
                <a:lnTo>
                  <a:pt x="1042322" y="46362"/>
                </a:lnTo>
                <a:lnTo>
                  <a:pt x="1030836" y="52836"/>
                </a:lnTo>
                <a:lnTo>
                  <a:pt x="1019337" y="59116"/>
                </a:lnTo>
                <a:lnTo>
                  <a:pt x="1007755" y="64746"/>
                </a:lnTo>
                <a:lnTo>
                  <a:pt x="996015" y="69272"/>
                </a:lnTo>
                <a:lnTo>
                  <a:pt x="984046" y="72236"/>
                </a:lnTo>
                <a:lnTo>
                  <a:pt x="974763" y="73164"/>
                </a:lnTo>
                <a:lnTo>
                  <a:pt x="962741" y="73797"/>
                </a:lnTo>
                <a:lnTo>
                  <a:pt x="950495" y="74935"/>
                </a:lnTo>
                <a:lnTo>
                  <a:pt x="938061" y="76519"/>
                </a:lnTo>
                <a:lnTo>
                  <a:pt x="925476" y="78490"/>
                </a:lnTo>
                <a:lnTo>
                  <a:pt x="912778" y="80789"/>
                </a:lnTo>
                <a:lnTo>
                  <a:pt x="900004" y="83357"/>
                </a:lnTo>
                <a:lnTo>
                  <a:pt x="887192" y="86134"/>
                </a:lnTo>
                <a:lnTo>
                  <a:pt x="874379" y="89062"/>
                </a:lnTo>
                <a:lnTo>
                  <a:pt x="861602" y="92081"/>
                </a:lnTo>
                <a:lnTo>
                  <a:pt x="848898" y="95132"/>
                </a:lnTo>
                <a:lnTo>
                  <a:pt x="836306" y="98157"/>
                </a:lnTo>
                <a:lnTo>
                  <a:pt x="823862" y="101095"/>
                </a:lnTo>
                <a:lnTo>
                  <a:pt x="811603" y="103889"/>
                </a:lnTo>
                <a:lnTo>
                  <a:pt x="799568" y="106478"/>
                </a:lnTo>
                <a:lnTo>
                  <a:pt x="790092" y="108369"/>
                </a:lnTo>
                <a:lnTo>
                  <a:pt x="777570" y="110462"/>
                </a:lnTo>
                <a:lnTo>
                  <a:pt x="765059" y="111983"/>
                </a:lnTo>
                <a:lnTo>
                  <a:pt x="752559" y="112980"/>
                </a:lnTo>
                <a:lnTo>
                  <a:pt x="740066" y="113506"/>
                </a:lnTo>
                <a:lnTo>
                  <a:pt x="727578" y="113611"/>
                </a:lnTo>
                <a:lnTo>
                  <a:pt x="715093" y="113346"/>
                </a:lnTo>
                <a:lnTo>
                  <a:pt x="702609" y="112763"/>
                </a:lnTo>
                <a:lnTo>
                  <a:pt x="690124" y="111912"/>
                </a:lnTo>
                <a:lnTo>
                  <a:pt x="677636" y="110844"/>
                </a:lnTo>
                <a:lnTo>
                  <a:pt x="665141" y="109611"/>
                </a:lnTo>
                <a:lnTo>
                  <a:pt x="652639" y="108263"/>
                </a:lnTo>
                <a:lnTo>
                  <a:pt x="640126" y="106851"/>
                </a:lnTo>
                <a:lnTo>
                  <a:pt x="627602" y="105426"/>
                </a:lnTo>
                <a:lnTo>
                  <a:pt x="615062" y="104039"/>
                </a:lnTo>
                <a:lnTo>
                  <a:pt x="602506" y="102742"/>
                </a:lnTo>
                <a:lnTo>
                  <a:pt x="589931" y="101585"/>
                </a:lnTo>
                <a:lnTo>
                  <a:pt x="577335" y="100619"/>
                </a:lnTo>
                <a:lnTo>
                  <a:pt x="564716" y="99895"/>
                </a:lnTo>
                <a:lnTo>
                  <a:pt x="552071" y="99464"/>
                </a:lnTo>
                <a:lnTo>
                  <a:pt x="526863" y="99324"/>
                </a:lnTo>
                <a:lnTo>
                  <a:pt x="511363" y="99166"/>
                </a:lnTo>
                <a:lnTo>
                  <a:pt x="496238" y="98836"/>
                </a:lnTo>
                <a:lnTo>
                  <a:pt x="481479" y="98281"/>
                </a:lnTo>
                <a:lnTo>
                  <a:pt x="467080" y="97445"/>
                </a:lnTo>
                <a:lnTo>
                  <a:pt x="453031" y="96275"/>
                </a:lnTo>
                <a:lnTo>
                  <a:pt x="439325" y="94716"/>
                </a:lnTo>
                <a:lnTo>
                  <a:pt x="425952" y="92714"/>
                </a:lnTo>
                <a:lnTo>
                  <a:pt x="412906" y="90214"/>
                </a:lnTo>
                <a:lnTo>
                  <a:pt x="400177" y="87163"/>
                </a:lnTo>
                <a:lnTo>
                  <a:pt x="387757" y="83506"/>
                </a:lnTo>
                <a:lnTo>
                  <a:pt x="375638" y="79188"/>
                </a:lnTo>
                <a:lnTo>
                  <a:pt x="363813" y="74156"/>
                </a:lnTo>
                <a:lnTo>
                  <a:pt x="352272" y="68355"/>
                </a:lnTo>
                <a:lnTo>
                  <a:pt x="341007" y="61731"/>
                </a:lnTo>
                <a:lnTo>
                  <a:pt x="330011" y="54230"/>
                </a:lnTo>
                <a:lnTo>
                  <a:pt x="319275" y="45796"/>
                </a:lnTo>
                <a:lnTo>
                  <a:pt x="308790" y="36377"/>
                </a:lnTo>
                <a:lnTo>
                  <a:pt x="298549" y="25917"/>
                </a:lnTo>
                <a:lnTo>
                  <a:pt x="288544" y="14363"/>
                </a:lnTo>
                <a:lnTo>
                  <a:pt x="283552" y="9385"/>
                </a:lnTo>
                <a:lnTo>
                  <a:pt x="284724" y="24521"/>
                </a:lnTo>
                <a:lnTo>
                  <a:pt x="284510" y="39899"/>
                </a:lnTo>
                <a:lnTo>
                  <a:pt x="283044" y="55494"/>
                </a:lnTo>
                <a:lnTo>
                  <a:pt x="280464" y="71278"/>
                </a:lnTo>
                <a:lnTo>
                  <a:pt x="276906" y="87226"/>
                </a:lnTo>
                <a:lnTo>
                  <a:pt x="272506" y="103312"/>
                </a:lnTo>
                <a:lnTo>
                  <a:pt x="267400" y="119508"/>
                </a:lnTo>
                <a:lnTo>
                  <a:pt x="261723" y="135789"/>
                </a:lnTo>
                <a:lnTo>
                  <a:pt x="255613" y="152128"/>
                </a:lnTo>
                <a:lnTo>
                  <a:pt x="249205" y="168498"/>
                </a:lnTo>
                <a:lnTo>
                  <a:pt x="242636" y="184874"/>
                </a:lnTo>
                <a:lnTo>
                  <a:pt x="236041" y="201230"/>
                </a:lnTo>
                <a:lnTo>
                  <a:pt x="229557" y="217537"/>
                </a:lnTo>
                <a:lnTo>
                  <a:pt x="223320" y="233772"/>
                </a:lnTo>
                <a:lnTo>
                  <a:pt x="217466" y="249906"/>
                </a:lnTo>
                <a:lnTo>
                  <a:pt x="212130" y="265914"/>
                </a:lnTo>
                <a:lnTo>
                  <a:pt x="207451" y="281769"/>
                </a:lnTo>
                <a:lnTo>
                  <a:pt x="203562" y="297445"/>
                </a:lnTo>
                <a:lnTo>
                  <a:pt x="200601" y="312916"/>
                </a:lnTo>
                <a:lnTo>
                  <a:pt x="198704" y="328155"/>
                </a:lnTo>
                <a:lnTo>
                  <a:pt x="197741" y="340662"/>
                </a:lnTo>
                <a:lnTo>
                  <a:pt x="196992" y="353309"/>
                </a:lnTo>
                <a:lnTo>
                  <a:pt x="196417" y="366059"/>
                </a:lnTo>
                <a:lnTo>
                  <a:pt x="195976" y="378876"/>
                </a:lnTo>
                <a:lnTo>
                  <a:pt x="195629" y="391726"/>
                </a:lnTo>
                <a:lnTo>
                  <a:pt x="195338" y="404572"/>
                </a:lnTo>
                <a:lnTo>
                  <a:pt x="195063" y="417379"/>
                </a:lnTo>
                <a:lnTo>
                  <a:pt x="194764" y="430110"/>
                </a:lnTo>
                <a:lnTo>
                  <a:pt x="194402" y="442732"/>
                </a:lnTo>
                <a:lnTo>
                  <a:pt x="193937" y="455207"/>
                </a:lnTo>
                <a:lnTo>
                  <a:pt x="193573" y="462978"/>
                </a:lnTo>
                <a:lnTo>
                  <a:pt x="193353" y="477207"/>
                </a:lnTo>
                <a:lnTo>
                  <a:pt x="194077" y="490781"/>
                </a:lnTo>
                <a:lnTo>
                  <a:pt x="195603" y="503796"/>
                </a:lnTo>
                <a:lnTo>
                  <a:pt x="197791" y="516346"/>
                </a:lnTo>
                <a:lnTo>
                  <a:pt x="200499" y="528526"/>
                </a:lnTo>
                <a:lnTo>
                  <a:pt x="203585" y="540430"/>
                </a:lnTo>
                <a:lnTo>
                  <a:pt x="206909" y="552152"/>
                </a:lnTo>
                <a:lnTo>
                  <a:pt x="210328" y="563787"/>
                </a:lnTo>
                <a:lnTo>
                  <a:pt x="213701" y="575429"/>
                </a:lnTo>
                <a:lnTo>
                  <a:pt x="216887" y="587174"/>
                </a:lnTo>
                <a:lnTo>
                  <a:pt x="219745" y="599115"/>
                </a:lnTo>
                <a:lnTo>
                  <a:pt x="222132" y="611347"/>
                </a:lnTo>
                <a:lnTo>
                  <a:pt x="223735" y="622452"/>
                </a:lnTo>
                <a:lnTo>
                  <a:pt x="224840" y="634873"/>
                </a:lnTo>
                <a:lnTo>
                  <a:pt x="225253" y="647302"/>
                </a:lnTo>
                <a:lnTo>
                  <a:pt x="225031" y="659736"/>
                </a:lnTo>
                <a:lnTo>
                  <a:pt x="224234" y="672172"/>
                </a:lnTo>
                <a:lnTo>
                  <a:pt x="222921" y="684605"/>
                </a:lnTo>
                <a:lnTo>
                  <a:pt x="221150" y="697031"/>
                </a:lnTo>
                <a:lnTo>
                  <a:pt x="218981" y="709449"/>
                </a:lnTo>
                <a:lnTo>
                  <a:pt x="216472" y="721852"/>
                </a:lnTo>
                <a:lnTo>
                  <a:pt x="213682" y="734239"/>
                </a:lnTo>
                <a:lnTo>
                  <a:pt x="210670" y="746605"/>
                </a:lnTo>
                <a:lnTo>
                  <a:pt x="207495" y="758947"/>
                </a:lnTo>
                <a:lnTo>
                  <a:pt x="204215" y="771260"/>
                </a:lnTo>
                <a:lnTo>
                  <a:pt x="200890" y="783542"/>
                </a:lnTo>
                <a:lnTo>
                  <a:pt x="197579" y="795788"/>
                </a:lnTo>
                <a:lnTo>
                  <a:pt x="194339" y="807996"/>
                </a:lnTo>
                <a:lnTo>
                  <a:pt x="191231" y="820161"/>
                </a:lnTo>
                <a:lnTo>
                  <a:pt x="188313" y="832279"/>
                </a:lnTo>
                <a:lnTo>
                  <a:pt x="185644" y="844347"/>
                </a:lnTo>
                <a:lnTo>
                  <a:pt x="183603" y="854621"/>
                </a:lnTo>
                <a:lnTo>
                  <a:pt x="181591" y="867168"/>
                </a:lnTo>
                <a:lnTo>
                  <a:pt x="180164" y="879720"/>
                </a:lnTo>
                <a:lnTo>
                  <a:pt x="179215" y="892274"/>
                </a:lnTo>
                <a:lnTo>
                  <a:pt x="178637" y="904829"/>
                </a:lnTo>
                <a:lnTo>
                  <a:pt x="178323" y="917383"/>
                </a:lnTo>
                <a:lnTo>
                  <a:pt x="178165" y="929933"/>
                </a:lnTo>
                <a:lnTo>
                  <a:pt x="178058" y="942479"/>
                </a:lnTo>
                <a:lnTo>
                  <a:pt x="177893" y="955018"/>
                </a:lnTo>
                <a:lnTo>
                  <a:pt x="177564" y="967548"/>
                </a:lnTo>
                <a:lnTo>
                  <a:pt x="176963" y="980068"/>
                </a:lnTo>
                <a:lnTo>
                  <a:pt x="175984" y="992576"/>
                </a:lnTo>
                <a:lnTo>
                  <a:pt x="174520" y="1005069"/>
                </a:lnTo>
                <a:lnTo>
                  <a:pt x="171823" y="1020620"/>
                </a:lnTo>
                <a:lnTo>
                  <a:pt x="168862" y="1033203"/>
                </a:lnTo>
                <a:lnTo>
                  <a:pt x="165355" y="1045482"/>
                </a:lnTo>
                <a:lnTo>
                  <a:pt x="161393" y="1057511"/>
                </a:lnTo>
                <a:lnTo>
                  <a:pt x="157071" y="1069344"/>
                </a:lnTo>
                <a:lnTo>
                  <a:pt x="152482" y="1081036"/>
                </a:lnTo>
                <a:lnTo>
                  <a:pt x="147720" y="1092639"/>
                </a:lnTo>
                <a:lnTo>
                  <a:pt x="142877" y="1104208"/>
                </a:lnTo>
                <a:lnTo>
                  <a:pt x="138048" y="1115796"/>
                </a:lnTo>
                <a:lnTo>
                  <a:pt x="133326" y="1127457"/>
                </a:lnTo>
                <a:lnTo>
                  <a:pt x="128804" y="1139245"/>
                </a:lnTo>
                <a:lnTo>
                  <a:pt x="124575" y="1151214"/>
                </a:lnTo>
                <a:lnTo>
                  <a:pt x="120735" y="1163417"/>
                </a:lnTo>
                <a:lnTo>
                  <a:pt x="117374" y="1175908"/>
                </a:lnTo>
                <a:lnTo>
                  <a:pt x="111314" y="1207156"/>
                </a:lnTo>
                <a:lnTo>
                  <a:pt x="108304" y="1228898"/>
                </a:lnTo>
                <a:lnTo>
                  <a:pt x="106085" y="1250765"/>
                </a:lnTo>
                <a:lnTo>
                  <a:pt x="104560" y="1272740"/>
                </a:lnTo>
                <a:lnTo>
                  <a:pt x="103630" y="1294804"/>
                </a:lnTo>
                <a:lnTo>
                  <a:pt x="103197" y="1316940"/>
                </a:lnTo>
                <a:lnTo>
                  <a:pt x="103162" y="1339130"/>
                </a:lnTo>
                <a:lnTo>
                  <a:pt x="103427" y="1361355"/>
                </a:lnTo>
                <a:lnTo>
                  <a:pt x="103895" y="1383599"/>
                </a:lnTo>
                <a:lnTo>
                  <a:pt x="104467" y="1405842"/>
                </a:lnTo>
                <a:lnTo>
                  <a:pt x="105043" y="1428067"/>
                </a:lnTo>
                <a:lnTo>
                  <a:pt x="105528" y="1450256"/>
                </a:lnTo>
                <a:lnTo>
                  <a:pt x="105821" y="1472391"/>
                </a:lnTo>
                <a:lnTo>
                  <a:pt x="105825" y="1494454"/>
                </a:lnTo>
                <a:lnTo>
                  <a:pt x="105441" y="1516427"/>
                </a:lnTo>
                <a:lnTo>
                  <a:pt x="104572" y="1538292"/>
                </a:lnTo>
                <a:lnTo>
                  <a:pt x="103119" y="1560032"/>
                </a:lnTo>
                <a:lnTo>
                  <a:pt x="100983" y="1581628"/>
                </a:lnTo>
                <a:lnTo>
                  <a:pt x="98067" y="1603062"/>
                </a:lnTo>
                <a:lnTo>
                  <a:pt x="97801" y="1604550"/>
                </a:lnTo>
                <a:lnTo>
                  <a:pt x="97801" y="2175789"/>
                </a:lnTo>
                <a:lnTo>
                  <a:pt x="215125" y="2175789"/>
                </a:lnTo>
                <a:lnTo>
                  <a:pt x="222307" y="21663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63067" y="4858948"/>
            <a:ext cx="1399451" cy="2175789"/>
          </a:xfrm>
          <a:custGeom>
            <a:avLst/>
            <a:gdLst/>
            <a:ahLst/>
            <a:cxnLst/>
            <a:rect l="l" t="t" r="r" b="b"/>
            <a:pathLst>
              <a:path w="1399451" h="2175789">
                <a:moveTo>
                  <a:pt x="1356879" y="1067679"/>
                </a:moveTo>
                <a:lnTo>
                  <a:pt x="1352805" y="1055662"/>
                </a:lnTo>
                <a:lnTo>
                  <a:pt x="1349228" y="1043667"/>
                </a:lnTo>
                <a:lnTo>
                  <a:pt x="1346171" y="1031608"/>
                </a:lnTo>
                <a:lnTo>
                  <a:pt x="1343660" y="1019397"/>
                </a:lnTo>
                <a:lnTo>
                  <a:pt x="1341716" y="1006949"/>
                </a:lnTo>
                <a:lnTo>
                  <a:pt x="1340365" y="994178"/>
                </a:lnTo>
                <a:lnTo>
                  <a:pt x="1339630" y="980998"/>
                </a:lnTo>
                <a:lnTo>
                  <a:pt x="1339494" y="972108"/>
                </a:lnTo>
                <a:lnTo>
                  <a:pt x="1324704" y="970522"/>
                </a:lnTo>
                <a:lnTo>
                  <a:pt x="1315146" y="966244"/>
                </a:lnTo>
                <a:lnTo>
                  <a:pt x="1309811" y="959741"/>
                </a:lnTo>
                <a:lnTo>
                  <a:pt x="1307691" y="951475"/>
                </a:lnTo>
                <a:lnTo>
                  <a:pt x="1307777" y="941913"/>
                </a:lnTo>
                <a:lnTo>
                  <a:pt x="1309060" y="931519"/>
                </a:lnTo>
                <a:lnTo>
                  <a:pt x="1310530" y="920757"/>
                </a:lnTo>
                <a:lnTo>
                  <a:pt x="1311180" y="910092"/>
                </a:lnTo>
                <a:lnTo>
                  <a:pt x="1310335" y="901458"/>
                </a:lnTo>
                <a:lnTo>
                  <a:pt x="1305990" y="888141"/>
                </a:lnTo>
                <a:lnTo>
                  <a:pt x="1299728" y="878669"/>
                </a:lnTo>
                <a:lnTo>
                  <a:pt x="1292080" y="871910"/>
                </a:lnTo>
                <a:lnTo>
                  <a:pt x="1283580" y="866731"/>
                </a:lnTo>
                <a:lnTo>
                  <a:pt x="1274759" y="862000"/>
                </a:lnTo>
                <a:lnTo>
                  <a:pt x="1266150" y="856582"/>
                </a:lnTo>
                <a:lnTo>
                  <a:pt x="1258287" y="849347"/>
                </a:lnTo>
                <a:lnTo>
                  <a:pt x="1252512" y="840778"/>
                </a:lnTo>
                <a:lnTo>
                  <a:pt x="1249728" y="832839"/>
                </a:lnTo>
                <a:lnTo>
                  <a:pt x="1248088" y="822460"/>
                </a:lnTo>
                <a:lnTo>
                  <a:pt x="1247380" y="810163"/>
                </a:lnTo>
                <a:lnTo>
                  <a:pt x="1247396" y="796467"/>
                </a:lnTo>
                <a:lnTo>
                  <a:pt x="1247924" y="781896"/>
                </a:lnTo>
                <a:lnTo>
                  <a:pt x="1248755" y="766969"/>
                </a:lnTo>
                <a:lnTo>
                  <a:pt x="1249678" y="752209"/>
                </a:lnTo>
                <a:lnTo>
                  <a:pt x="1250484" y="738137"/>
                </a:lnTo>
                <a:lnTo>
                  <a:pt x="1250962" y="725274"/>
                </a:lnTo>
                <a:lnTo>
                  <a:pt x="1250902" y="714141"/>
                </a:lnTo>
                <a:lnTo>
                  <a:pt x="1250276" y="706462"/>
                </a:lnTo>
                <a:lnTo>
                  <a:pt x="1248609" y="693843"/>
                </a:lnTo>
                <a:lnTo>
                  <a:pt x="1247083" y="681221"/>
                </a:lnTo>
                <a:lnTo>
                  <a:pt x="1245677" y="668597"/>
                </a:lnTo>
                <a:lnTo>
                  <a:pt x="1244365" y="655970"/>
                </a:lnTo>
                <a:lnTo>
                  <a:pt x="1243124" y="643341"/>
                </a:lnTo>
                <a:lnTo>
                  <a:pt x="1241930" y="630709"/>
                </a:lnTo>
                <a:lnTo>
                  <a:pt x="1240758" y="618075"/>
                </a:lnTo>
                <a:lnTo>
                  <a:pt x="1239586" y="605438"/>
                </a:lnTo>
                <a:lnTo>
                  <a:pt x="1238389" y="592798"/>
                </a:lnTo>
                <a:lnTo>
                  <a:pt x="1237143" y="580156"/>
                </a:lnTo>
                <a:lnTo>
                  <a:pt x="1235837" y="567626"/>
                </a:lnTo>
                <a:lnTo>
                  <a:pt x="1233721" y="550412"/>
                </a:lnTo>
                <a:lnTo>
                  <a:pt x="1231121" y="533201"/>
                </a:lnTo>
                <a:lnTo>
                  <a:pt x="1228097" y="515990"/>
                </a:lnTo>
                <a:lnTo>
                  <a:pt x="1224712" y="498779"/>
                </a:lnTo>
                <a:lnTo>
                  <a:pt x="1221024" y="481567"/>
                </a:lnTo>
                <a:lnTo>
                  <a:pt x="1217095" y="464352"/>
                </a:lnTo>
                <a:lnTo>
                  <a:pt x="1212986" y="447133"/>
                </a:lnTo>
                <a:lnTo>
                  <a:pt x="1208757" y="429909"/>
                </a:lnTo>
                <a:lnTo>
                  <a:pt x="1204469" y="412678"/>
                </a:lnTo>
                <a:lnTo>
                  <a:pt x="1200183" y="395439"/>
                </a:lnTo>
                <a:lnTo>
                  <a:pt x="1195959" y="378192"/>
                </a:lnTo>
                <a:lnTo>
                  <a:pt x="1191859" y="360933"/>
                </a:lnTo>
                <a:lnTo>
                  <a:pt x="1187943" y="343663"/>
                </a:lnTo>
                <a:lnTo>
                  <a:pt x="1184272" y="326380"/>
                </a:lnTo>
                <a:lnTo>
                  <a:pt x="1180906" y="309083"/>
                </a:lnTo>
                <a:lnTo>
                  <a:pt x="1177907" y="291770"/>
                </a:lnTo>
                <a:lnTo>
                  <a:pt x="1175335" y="274441"/>
                </a:lnTo>
                <a:lnTo>
                  <a:pt x="1173250" y="257093"/>
                </a:lnTo>
                <a:lnTo>
                  <a:pt x="1171714" y="239726"/>
                </a:lnTo>
                <a:lnTo>
                  <a:pt x="1170787" y="222338"/>
                </a:lnTo>
                <a:lnTo>
                  <a:pt x="1170429" y="209657"/>
                </a:lnTo>
                <a:lnTo>
                  <a:pt x="1170220" y="196942"/>
                </a:lnTo>
                <a:lnTo>
                  <a:pt x="1170132" y="184199"/>
                </a:lnTo>
                <a:lnTo>
                  <a:pt x="1170139" y="171437"/>
                </a:lnTo>
                <a:lnTo>
                  <a:pt x="1170215" y="158661"/>
                </a:lnTo>
                <a:lnTo>
                  <a:pt x="1170333" y="145880"/>
                </a:lnTo>
                <a:lnTo>
                  <a:pt x="1170467" y="133099"/>
                </a:lnTo>
                <a:lnTo>
                  <a:pt x="1170591" y="120327"/>
                </a:lnTo>
                <a:lnTo>
                  <a:pt x="1170678" y="107570"/>
                </a:lnTo>
                <a:lnTo>
                  <a:pt x="1170701" y="94835"/>
                </a:lnTo>
                <a:lnTo>
                  <a:pt x="1170635" y="82130"/>
                </a:lnTo>
                <a:lnTo>
                  <a:pt x="1170452" y="69461"/>
                </a:lnTo>
                <a:lnTo>
                  <a:pt x="1170127" y="56835"/>
                </a:lnTo>
                <a:lnTo>
                  <a:pt x="1169632" y="44261"/>
                </a:lnTo>
                <a:lnTo>
                  <a:pt x="1168942" y="31743"/>
                </a:lnTo>
                <a:lnTo>
                  <a:pt x="1168030" y="19291"/>
                </a:lnTo>
                <a:lnTo>
                  <a:pt x="1166870" y="6910"/>
                </a:lnTo>
                <a:lnTo>
                  <a:pt x="1166101" y="0"/>
                </a:lnTo>
                <a:lnTo>
                  <a:pt x="1152885" y="569"/>
                </a:lnTo>
                <a:lnTo>
                  <a:pt x="1140649" y="3188"/>
                </a:lnTo>
                <a:lnTo>
                  <a:pt x="1129081" y="7325"/>
                </a:lnTo>
                <a:lnTo>
                  <a:pt x="1117870" y="12449"/>
                </a:lnTo>
                <a:lnTo>
                  <a:pt x="1106706" y="18028"/>
                </a:lnTo>
                <a:lnTo>
                  <a:pt x="1095277" y="23531"/>
                </a:lnTo>
                <a:lnTo>
                  <a:pt x="1083273" y="28426"/>
                </a:lnTo>
                <a:lnTo>
                  <a:pt x="1077429" y="30340"/>
                </a:lnTo>
                <a:lnTo>
                  <a:pt x="1065546" y="34659"/>
                </a:lnTo>
                <a:lnTo>
                  <a:pt x="1053868" y="40151"/>
                </a:lnTo>
                <a:lnTo>
                  <a:pt x="1042322" y="46362"/>
                </a:lnTo>
                <a:lnTo>
                  <a:pt x="1030836" y="52836"/>
                </a:lnTo>
                <a:lnTo>
                  <a:pt x="1019337" y="59116"/>
                </a:lnTo>
                <a:lnTo>
                  <a:pt x="1007755" y="64746"/>
                </a:lnTo>
                <a:lnTo>
                  <a:pt x="996015" y="69272"/>
                </a:lnTo>
                <a:lnTo>
                  <a:pt x="984046" y="72236"/>
                </a:lnTo>
                <a:lnTo>
                  <a:pt x="974763" y="73164"/>
                </a:lnTo>
                <a:lnTo>
                  <a:pt x="962741" y="73797"/>
                </a:lnTo>
                <a:lnTo>
                  <a:pt x="950495" y="74935"/>
                </a:lnTo>
                <a:lnTo>
                  <a:pt x="938061" y="76519"/>
                </a:lnTo>
                <a:lnTo>
                  <a:pt x="925476" y="78490"/>
                </a:lnTo>
                <a:lnTo>
                  <a:pt x="912778" y="80789"/>
                </a:lnTo>
                <a:lnTo>
                  <a:pt x="900004" y="83357"/>
                </a:lnTo>
                <a:lnTo>
                  <a:pt x="887192" y="86134"/>
                </a:lnTo>
                <a:lnTo>
                  <a:pt x="874379" y="89062"/>
                </a:lnTo>
                <a:lnTo>
                  <a:pt x="861602" y="92081"/>
                </a:lnTo>
                <a:lnTo>
                  <a:pt x="848898" y="95132"/>
                </a:lnTo>
              </a:path>
              <a:path w="1399451" h="2175789">
                <a:moveTo>
                  <a:pt x="1361427" y="1079804"/>
                </a:moveTo>
                <a:lnTo>
                  <a:pt x="1356879" y="1067679"/>
                </a:lnTo>
              </a:path>
              <a:path w="1399451" h="2175789">
                <a:moveTo>
                  <a:pt x="98067" y="1603062"/>
                </a:moveTo>
                <a:lnTo>
                  <a:pt x="98791" y="1597737"/>
                </a:lnTo>
              </a:path>
              <a:path w="1399451" h="2175789">
                <a:moveTo>
                  <a:pt x="97801" y="1604550"/>
                </a:moveTo>
                <a:lnTo>
                  <a:pt x="98067" y="1603062"/>
                </a:lnTo>
              </a:path>
              <a:path w="1399451" h="2175789">
                <a:moveTo>
                  <a:pt x="848898" y="95132"/>
                </a:moveTo>
                <a:lnTo>
                  <a:pt x="836306" y="98157"/>
                </a:lnTo>
              </a:path>
              <a:path w="1399451" h="2175789">
                <a:moveTo>
                  <a:pt x="823862" y="101095"/>
                </a:moveTo>
                <a:lnTo>
                  <a:pt x="811603" y="103889"/>
                </a:lnTo>
                <a:lnTo>
                  <a:pt x="799568" y="106478"/>
                </a:lnTo>
                <a:lnTo>
                  <a:pt x="790092" y="108369"/>
                </a:lnTo>
                <a:lnTo>
                  <a:pt x="777570" y="110462"/>
                </a:lnTo>
                <a:lnTo>
                  <a:pt x="765059" y="111983"/>
                </a:lnTo>
                <a:lnTo>
                  <a:pt x="752559" y="112980"/>
                </a:lnTo>
                <a:lnTo>
                  <a:pt x="740066" y="113506"/>
                </a:lnTo>
                <a:lnTo>
                  <a:pt x="727578" y="113611"/>
                </a:lnTo>
                <a:lnTo>
                  <a:pt x="715093" y="113346"/>
                </a:lnTo>
                <a:lnTo>
                  <a:pt x="702609" y="112763"/>
                </a:lnTo>
                <a:lnTo>
                  <a:pt x="690124" y="111912"/>
                </a:lnTo>
              </a:path>
              <a:path w="1399451" h="2175789">
                <a:moveTo>
                  <a:pt x="640126" y="106851"/>
                </a:moveTo>
                <a:lnTo>
                  <a:pt x="627602" y="105426"/>
                </a:lnTo>
              </a:path>
              <a:path w="1399451" h="2175789">
                <a:moveTo>
                  <a:pt x="615062" y="104039"/>
                </a:moveTo>
                <a:lnTo>
                  <a:pt x="602506" y="102742"/>
                </a:lnTo>
                <a:lnTo>
                  <a:pt x="589931" y="101585"/>
                </a:lnTo>
                <a:lnTo>
                  <a:pt x="577335" y="100619"/>
                </a:lnTo>
                <a:lnTo>
                  <a:pt x="564716" y="99895"/>
                </a:lnTo>
                <a:lnTo>
                  <a:pt x="552071" y="99464"/>
                </a:lnTo>
                <a:lnTo>
                  <a:pt x="542747" y="99364"/>
                </a:lnTo>
                <a:lnTo>
                  <a:pt x="526863" y="99324"/>
                </a:lnTo>
                <a:lnTo>
                  <a:pt x="511363" y="99166"/>
                </a:lnTo>
                <a:lnTo>
                  <a:pt x="496238" y="98836"/>
                </a:lnTo>
              </a:path>
              <a:path w="1399451" h="2175789">
                <a:moveTo>
                  <a:pt x="481479" y="98281"/>
                </a:moveTo>
                <a:lnTo>
                  <a:pt x="467080" y="97445"/>
                </a:lnTo>
                <a:lnTo>
                  <a:pt x="453031" y="96275"/>
                </a:lnTo>
                <a:lnTo>
                  <a:pt x="439325" y="94716"/>
                </a:lnTo>
                <a:lnTo>
                  <a:pt x="425952" y="92714"/>
                </a:lnTo>
                <a:lnTo>
                  <a:pt x="412906" y="90214"/>
                </a:lnTo>
                <a:lnTo>
                  <a:pt x="400177" y="87163"/>
                </a:lnTo>
                <a:lnTo>
                  <a:pt x="387757" y="83506"/>
                </a:lnTo>
                <a:lnTo>
                  <a:pt x="375638" y="79188"/>
                </a:lnTo>
                <a:lnTo>
                  <a:pt x="363813" y="74156"/>
                </a:lnTo>
                <a:lnTo>
                  <a:pt x="352272" y="68355"/>
                </a:lnTo>
                <a:lnTo>
                  <a:pt x="341007" y="61731"/>
                </a:lnTo>
                <a:lnTo>
                  <a:pt x="330011" y="54230"/>
                </a:lnTo>
                <a:lnTo>
                  <a:pt x="319275" y="45796"/>
                </a:lnTo>
                <a:lnTo>
                  <a:pt x="308790" y="36377"/>
                </a:lnTo>
                <a:lnTo>
                  <a:pt x="298549" y="25917"/>
                </a:lnTo>
                <a:lnTo>
                  <a:pt x="288544" y="14363"/>
                </a:lnTo>
                <a:lnTo>
                  <a:pt x="283552" y="9385"/>
                </a:lnTo>
                <a:lnTo>
                  <a:pt x="284724" y="24521"/>
                </a:lnTo>
                <a:lnTo>
                  <a:pt x="284510" y="39899"/>
                </a:lnTo>
                <a:lnTo>
                  <a:pt x="283044" y="55494"/>
                </a:lnTo>
                <a:lnTo>
                  <a:pt x="280464" y="71278"/>
                </a:lnTo>
                <a:lnTo>
                  <a:pt x="276906" y="87226"/>
                </a:lnTo>
                <a:lnTo>
                  <a:pt x="272506" y="103312"/>
                </a:lnTo>
                <a:lnTo>
                  <a:pt x="267400" y="119508"/>
                </a:lnTo>
                <a:lnTo>
                  <a:pt x="261723" y="135789"/>
                </a:lnTo>
                <a:lnTo>
                  <a:pt x="255613" y="152128"/>
                </a:lnTo>
                <a:lnTo>
                  <a:pt x="249205" y="168498"/>
                </a:lnTo>
                <a:lnTo>
                  <a:pt x="242636" y="184874"/>
                </a:lnTo>
                <a:lnTo>
                  <a:pt x="236041" y="201230"/>
                </a:lnTo>
                <a:lnTo>
                  <a:pt x="229557" y="217537"/>
                </a:lnTo>
                <a:lnTo>
                  <a:pt x="223320" y="233772"/>
                </a:lnTo>
                <a:lnTo>
                  <a:pt x="217466" y="249906"/>
                </a:lnTo>
                <a:lnTo>
                  <a:pt x="212130" y="265914"/>
                </a:lnTo>
                <a:lnTo>
                  <a:pt x="207451" y="281769"/>
                </a:lnTo>
                <a:lnTo>
                  <a:pt x="203562" y="297445"/>
                </a:lnTo>
                <a:lnTo>
                  <a:pt x="200601" y="312916"/>
                </a:lnTo>
                <a:lnTo>
                  <a:pt x="198704" y="328155"/>
                </a:lnTo>
                <a:lnTo>
                  <a:pt x="197741" y="340662"/>
                </a:lnTo>
                <a:lnTo>
                  <a:pt x="196992" y="353309"/>
                </a:lnTo>
                <a:lnTo>
                  <a:pt x="196417" y="366059"/>
                </a:lnTo>
                <a:lnTo>
                  <a:pt x="195976" y="378876"/>
                </a:lnTo>
                <a:lnTo>
                  <a:pt x="195629" y="391726"/>
                </a:lnTo>
                <a:lnTo>
                  <a:pt x="195338" y="404572"/>
                </a:lnTo>
                <a:lnTo>
                  <a:pt x="195063" y="417379"/>
                </a:lnTo>
                <a:lnTo>
                  <a:pt x="194764" y="430110"/>
                </a:lnTo>
                <a:lnTo>
                  <a:pt x="194402" y="442732"/>
                </a:lnTo>
                <a:lnTo>
                  <a:pt x="193937" y="455207"/>
                </a:lnTo>
                <a:lnTo>
                  <a:pt x="193573" y="462978"/>
                </a:lnTo>
                <a:lnTo>
                  <a:pt x="193353" y="477207"/>
                </a:lnTo>
                <a:lnTo>
                  <a:pt x="194077" y="490781"/>
                </a:lnTo>
                <a:lnTo>
                  <a:pt x="195603" y="503796"/>
                </a:lnTo>
                <a:lnTo>
                  <a:pt x="197791" y="516346"/>
                </a:lnTo>
                <a:lnTo>
                  <a:pt x="200499" y="528526"/>
                </a:lnTo>
                <a:lnTo>
                  <a:pt x="203585" y="540430"/>
                </a:lnTo>
                <a:lnTo>
                  <a:pt x="206909" y="552152"/>
                </a:lnTo>
                <a:lnTo>
                  <a:pt x="210328" y="563787"/>
                </a:lnTo>
                <a:lnTo>
                  <a:pt x="213701" y="575429"/>
                </a:lnTo>
                <a:lnTo>
                  <a:pt x="216887" y="587174"/>
                </a:lnTo>
                <a:lnTo>
                  <a:pt x="219745" y="599115"/>
                </a:lnTo>
                <a:lnTo>
                  <a:pt x="222132" y="611347"/>
                </a:lnTo>
                <a:lnTo>
                  <a:pt x="223735" y="622452"/>
                </a:lnTo>
                <a:lnTo>
                  <a:pt x="224840" y="634873"/>
                </a:lnTo>
                <a:lnTo>
                  <a:pt x="225253" y="647302"/>
                </a:lnTo>
                <a:lnTo>
                  <a:pt x="225031" y="659736"/>
                </a:lnTo>
                <a:lnTo>
                  <a:pt x="224234" y="672172"/>
                </a:lnTo>
                <a:lnTo>
                  <a:pt x="222921" y="684605"/>
                </a:lnTo>
                <a:lnTo>
                  <a:pt x="221150" y="697031"/>
                </a:lnTo>
                <a:lnTo>
                  <a:pt x="218981" y="709449"/>
                </a:lnTo>
                <a:lnTo>
                  <a:pt x="216472" y="721852"/>
                </a:lnTo>
                <a:lnTo>
                  <a:pt x="213682" y="734239"/>
                </a:lnTo>
                <a:lnTo>
                  <a:pt x="210670" y="746605"/>
                </a:lnTo>
                <a:lnTo>
                  <a:pt x="207495" y="758947"/>
                </a:lnTo>
                <a:lnTo>
                  <a:pt x="204215" y="771260"/>
                </a:lnTo>
                <a:lnTo>
                  <a:pt x="200890" y="783542"/>
                </a:lnTo>
                <a:lnTo>
                  <a:pt x="197579" y="795788"/>
                </a:lnTo>
                <a:lnTo>
                  <a:pt x="194339" y="807996"/>
                </a:lnTo>
                <a:lnTo>
                  <a:pt x="191231" y="820161"/>
                </a:lnTo>
                <a:lnTo>
                  <a:pt x="188313" y="832279"/>
                </a:lnTo>
                <a:lnTo>
                  <a:pt x="185644" y="844347"/>
                </a:lnTo>
                <a:lnTo>
                  <a:pt x="183603" y="854621"/>
                </a:lnTo>
                <a:lnTo>
                  <a:pt x="181591" y="867168"/>
                </a:lnTo>
                <a:lnTo>
                  <a:pt x="180164" y="879720"/>
                </a:lnTo>
                <a:lnTo>
                  <a:pt x="179215" y="892274"/>
                </a:lnTo>
                <a:lnTo>
                  <a:pt x="178637" y="904829"/>
                </a:lnTo>
                <a:lnTo>
                  <a:pt x="178323" y="917383"/>
                </a:lnTo>
                <a:lnTo>
                  <a:pt x="178165" y="929933"/>
                </a:lnTo>
                <a:lnTo>
                  <a:pt x="178058" y="942479"/>
                </a:lnTo>
                <a:lnTo>
                  <a:pt x="177893" y="955018"/>
                </a:lnTo>
                <a:lnTo>
                  <a:pt x="177564" y="967548"/>
                </a:lnTo>
                <a:lnTo>
                  <a:pt x="176963" y="980068"/>
                </a:lnTo>
                <a:lnTo>
                  <a:pt x="175984" y="992576"/>
                </a:lnTo>
                <a:lnTo>
                  <a:pt x="174520" y="1005069"/>
                </a:lnTo>
                <a:lnTo>
                  <a:pt x="171823" y="1020620"/>
                </a:lnTo>
                <a:lnTo>
                  <a:pt x="168862" y="1033203"/>
                </a:lnTo>
                <a:lnTo>
                  <a:pt x="165355" y="1045482"/>
                </a:lnTo>
                <a:lnTo>
                  <a:pt x="161393" y="1057511"/>
                </a:lnTo>
                <a:lnTo>
                  <a:pt x="157071" y="1069344"/>
                </a:lnTo>
                <a:lnTo>
                  <a:pt x="152482" y="1081036"/>
                </a:lnTo>
                <a:lnTo>
                  <a:pt x="147720" y="1092639"/>
                </a:lnTo>
                <a:lnTo>
                  <a:pt x="142877" y="1104208"/>
                </a:lnTo>
                <a:lnTo>
                  <a:pt x="138048" y="1115796"/>
                </a:lnTo>
                <a:lnTo>
                  <a:pt x="133326" y="1127457"/>
                </a:lnTo>
                <a:lnTo>
                  <a:pt x="128804" y="1139245"/>
                </a:lnTo>
                <a:lnTo>
                  <a:pt x="124575" y="1151214"/>
                </a:lnTo>
                <a:lnTo>
                  <a:pt x="120735" y="1163417"/>
                </a:lnTo>
                <a:lnTo>
                  <a:pt x="117374" y="1175908"/>
                </a:lnTo>
                <a:lnTo>
                  <a:pt x="111314" y="1207156"/>
                </a:lnTo>
                <a:lnTo>
                  <a:pt x="108304" y="1228898"/>
                </a:lnTo>
                <a:lnTo>
                  <a:pt x="106085" y="1250765"/>
                </a:lnTo>
                <a:lnTo>
                  <a:pt x="104560" y="1272740"/>
                </a:lnTo>
                <a:lnTo>
                  <a:pt x="103630" y="1294804"/>
                </a:lnTo>
                <a:lnTo>
                  <a:pt x="103197" y="1316940"/>
                </a:lnTo>
                <a:lnTo>
                  <a:pt x="103162" y="1339130"/>
                </a:lnTo>
                <a:lnTo>
                  <a:pt x="103427" y="1361355"/>
                </a:lnTo>
                <a:lnTo>
                  <a:pt x="103895" y="1383599"/>
                </a:lnTo>
                <a:lnTo>
                  <a:pt x="104467" y="1405842"/>
                </a:lnTo>
                <a:lnTo>
                  <a:pt x="105043" y="1428067"/>
                </a:lnTo>
                <a:lnTo>
                  <a:pt x="105528" y="1450256"/>
                </a:lnTo>
                <a:lnTo>
                  <a:pt x="105821" y="1472391"/>
                </a:lnTo>
                <a:lnTo>
                  <a:pt x="105825" y="1494454"/>
                </a:lnTo>
                <a:lnTo>
                  <a:pt x="105441" y="1516427"/>
                </a:lnTo>
                <a:lnTo>
                  <a:pt x="104572" y="1538292"/>
                </a:lnTo>
                <a:lnTo>
                  <a:pt x="103119" y="1560032"/>
                </a:lnTo>
                <a:lnTo>
                  <a:pt x="100983" y="1581628"/>
                </a:lnTo>
                <a:lnTo>
                  <a:pt x="98791" y="1597737"/>
                </a:lnTo>
              </a:path>
              <a:path w="1399451" h="2175789">
                <a:moveTo>
                  <a:pt x="222307" y="2166352"/>
                </a:moveTo>
                <a:lnTo>
                  <a:pt x="229747" y="2156665"/>
                </a:lnTo>
                <a:lnTo>
                  <a:pt x="237422" y="2146781"/>
                </a:lnTo>
                <a:lnTo>
                  <a:pt x="245310" y="2136748"/>
                </a:lnTo>
                <a:lnTo>
                  <a:pt x="253388" y="2126619"/>
                </a:lnTo>
                <a:lnTo>
                  <a:pt x="261634" y="2116443"/>
                </a:lnTo>
                <a:lnTo>
                  <a:pt x="270025" y="2106271"/>
                </a:lnTo>
                <a:lnTo>
                  <a:pt x="278540" y="2096155"/>
                </a:lnTo>
                <a:lnTo>
                  <a:pt x="287156" y="2086144"/>
                </a:lnTo>
                <a:lnTo>
                  <a:pt x="295851" y="2076290"/>
                </a:lnTo>
                <a:lnTo>
                  <a:pt x="304602" y="2066643"/>
                </a:lnTo>
                <a:lnTo>
                  <a:pt x="313387" y="2057254"/>
                </a:lnTo>
                <a:lnTo>
                  <a:pt x="322184" y="2048174"/>
                </a:lnTo>
                <a:lnTo>
                  <a:pt x="330970" y="2039452"/>
                </a:lnTo>
                <a:lnTo>
                  <a:pt x="339723" y="2031141"/>
                </a:lnTo>
                <a:lnTo>
                  <a:pt x="343484" y="2027694"/>
                </a:lnTo>
                <a:lnTo>
                  <a:pt x="354734" y="2017375"/>
                </a:lnTo>
                <a:lnTo>
                  <a:pt x="365624" y="2007122"/>
                </a:lnTo>
                <a:lnTo>
                  <a:pt x="376158" y="1996904"/>
                </a:lnTo>
                <a:lnTo>
                  <a:pt x="386342" y="1986692"/>
                </a:lnTo>
                <a:lnTo>
                  <a:pt x="396181" y="1976456"/>
                </a:lnTo>
                <a:lnTo>
                  <a:pt x="405678" y="1966166"/>
                </a:lnTo>
                <a:lnTo>
                  <a:pt x="414838" y="1955794"/>
                </a:lnTo>
                <a:lnTo>
                  <a:pt x="423668" y="1945309"/>
                </a:lnTo>
                <a:lnTo>
                  <a:pt x="432171" y="1934681"/>
                </a:lnTo>
                <a:lnTo>
                  <a:pt x="440351" y="1923881"/>
                </a:lnTo>
                <a:lnTo>
                  <a:pt x="448215" y="1912880"/>
                </a:lnTo>
                <a:lnTo>
                  <a:pt x="455767" y="1901647"/>
                </a:lnTo>
                <a:lnTo>
                  <a:pt x="463010" y="1890153"/>
                </a:lnTo>
                <a:lnTo>
                  <a:pt x="469952" y="1878368"/>
                </a:lnTo>
                <a:lnTo>
                  <a:pt x="476595" y="1866263"/>
                </a:lnTo>
                <a:lnTo>
                  <a:pt x="482945" y="1853808"/>
                </a:lnTo>
                <a:lnTo>
                  <a:pt x="489007" y="1840973"/>
                </a:lnTo>
                <a:lnTo>
                  <a:pt x="494785" y="1827729"/>
                </a:lnTo>
                <a:lnTo>
                  <a:pt x="500285" y="1814046"/>
                </a:lnTo>
                <a:lnTo>
                  <a:pt x="505510" y="1799894"/>
                </a:lnTo>
                <a:lnTo>
                  <a:pt x="508908" y="1788030"/>
                </a:lnTo>
                <a:lnTo>
                  <a:pt x="510979" y="1775996"/>
                </a:lnTo>
                <a:lnTo>
                  <a:pt x="512025" y="1763840"/>
                </a:lnTo>
                <a:lnTo>
                  <a:pt x="512351" y="1751609"/>
                </a:lnTo>
                <a:lnTo>
                  <a:pt x="512260" y="1739353"/>
                </a:lnTo>
                <a:lnTo>
                  <a:pt x="512054" y="1727119"/>
                </a:lnTo>
                <a:lnTo>
                  <a:pt x="512037" y="1714955"/>
                </a:lnTo>
                <a:lnTo>
                  <a:pt x="512512" y="1702909"/>
                </a:lnTo>
                <a:lnTo>
                  <a:pt x="513784" y="1691028"/>
                </a:lnTo>
                <a:lnTo>
                  <a:pt x="516154" y="1679362"/>
                </a:lnTo>
                <a:lnTo>
                  <a:pt x="517702" y="1674063"/>
                </a:lnTo>
                <a:lnTo>
                  <a:pt x="521860" y="1663305"/>
                </a:lnTo>
                <a:lnTo>
                  <a:pt x="527220" y="1652549"/>
                </a:lnTo>
                <a:lnTo>
                  <a:pt x="533569" y="1641799"/>
                </a:lnTo>
                <a:lnTo>
                  <a:pt x="540697" y="1631063"/>
                </a:lnTo>
                <a:lnTo>
                  <a:pt x="548390" y="1620346"/>
                </a:lnTo>
                <a:lnTo>
                  <a:pt x="556437" y="1609655"/>
                </a:lnTo>
                <a:lnTo>
                  <a:pt x="564626" y="1598995"/>
                </a:lnTo>
              </a:path>
              <a:path w="1399451" h="2175789">
                <a:moveTo>
                  <a:pt x="572745" y="1588372"/>
                </a:moveTo>
                <a:lnTo>
                  <a:pt x="580582" y="1577793"/>
                </a:lnTo>
                <a:lnTo>
                  <a:pt x="587925" y="1567263"/>
                </a:lnTo>
                <a:lnTo>
                  <a:pt x="594562" y="1556789"/>
                </a:lnTo>
                <a:lnTo>
                  <a:pt x="598576" y="1549679"/>
                </a:lnTo>
                <a:lnTo>
                  <a:pt x="604105" y="1538297"/>
                </a:lnTo>
                <a:lnTo>
                  <a:pt x="608860" y="1526575"/>
                </a:lnTo>
                <a:lnTo>
                  <a:pt x="612972" y="1514575"/>
                </a:lnTo>
                <a:lnTo>
                  <a:pt x="616573" y="1502357"/>
                </a:lnTo>
                <a:lnTo>
                  <a:pt x="619793" y="1489983"/>
                </a:lnTo>
                <a:lnTo>
                  <a:pt x="622764" y="1477514"/>
                </a:lnTo>
                <a:lnTo>
                  <a:pt x="625615" y="1465011"/>
                </a:lnTo>
                <a:lnTo>
                  <a:pt x="626857" y="1459600"/>
                </a:lnTo>
              </a:path>
              <a:path w="1399451" h="2175789">
                <a:moveTo>
                  <a:pt x="97801" y="2175789"/>
                </a:moveTo>
                <a:lnTo>
                  <a:pt x="215125" y="2175789"/>
                </a:lnTo>
                <a:lnTo>
                  <a:pt x="222307" y="2166352"/>
                </a:lnTo>
              </a:path>
              <a:path w="1399451" h="2175789">
                <a:moveTo>
                  <a:pt x="1142390" y="1482841"/>
                </a:moveTo>
                <a:lnTo>
                  <a:pt x="1148629" y="1471869"/>
                </a:lnTo>
                <a:lnTo>
                  <a:pt x="1154843" y="1460842"/>
                </a:lnTo>
                <a:lnTo>
                  <a:pt x="1161066" y="1449787"/>
                </a:lnTo>
              </a:path>
              <a:path w="1399451" h="2175789">
                <a:moveTo>
                  <a:pt x="1167336" y="1438732"/>
                </a:moveTo>
                <a:lnTo>
                  <a:pt x="1173689" y="1427705"/>
                </a:lnTo>
                <a:lnTo>
                  <a:pt x="1180160" y="1416733"/>
                </a:lnTo>
                <a:lnTo>
                  <a:pt x="1186786" y="1405845"/>
                </a:lnTo>
                <a:lnTo>
                  <a:pt x="1193602" y="1395067"/>
                </a:lnTo>
                <a:lnTo>
                  <a:pt x="1200646" y="1384429"/>
                </a:lnTo>
                <a:lnTo>
                  <a:pt x="1207953" y="1373957"/>
                </a:lnTo>
                <a:lnTo>
                  <a:pt x="1215559" y="1363680"/>
                </a:lnTo>
                <a:lnTo>
                  <a:pt x="1223500" y="1353626"/>
                </a:lnTo>
                <a:lnTo>
                  <a:pt x="1231813" y="1343821"/>
                </a:lnTo>
                <a:lnTo>
                  <a:pt x="1240533" y="1334294"/>
                </a:lnTo>
                <a:lnTo>
                  <a:pt x="1249697" y="1325074"/>
                </a:lnTo>
                <a:lnTo>
                  <a:pt x="1255179" y="1319923"/>
                </a:lnTo>
                <a:lnTo>
                  <a:pt x="1264243" y="1312217"/>
                </a:lnTo>
                <a:lnTo>
                  <a:pt x="1274142" y="1304769"/>
                </a:lnTo>
                <a:lnTo>
                  <a:pt x="1284699" y="1297498"/>
                </a:lnTo>
                <a:lnTo>
                  <a:pt x="1295738" y="1290320"/>
                </a:lnTo>
                <a:lnTo>
                  <a:pt x="1307083" y="1283154"/>
                </a:lnTo>
                <a:lnTo>
                  <a:pt x="1318558" y="1275917"/>
                </a:lnTo>
                <a:lnTo>
                  <a:pt x="1329988" y="1268529"/>
                </a:lnTo>
                <a:lnTo>
                  <a:pt x="1341197" y="1260905"/>
                </a:lnTo>
                <a:lnTo>
                  <a:pt x="1352009" y="1252965"/>
                </a:lnTo>
                <a:lnTo>
                  <a:pt x="1362247" y="1244626"/>
                </a:lnTo>
                <a:lnTo>
                  <a:pt x="1371737" y="1235806"/>
                </a:lnTo>
                <a:lnTo>
                  <a:pt x="1380301" y="1226423"/>
                </a:lnTo>
                <a:lnTo>
                  <a:pt x="1387766" y="1216395"/>
                </a:lnTo>
                <a:lnTo>
                  <a:pt x="1393953" y="1205639"/>
                </a:lnTo>
                <a:lnTo>
                  <a:pt x="1398689" y="1194074"/>
                </a:lnTo>
                <a:lnTo>
                  <a:pt x="1399451" y="1191640"/>
                </a:lnTo>
                <a:lnTo>
                  <a:pt x="1394659" y="1184048"/>
                </a:lnTo>
                <a:lnTo>
                  <a:pt x="1390061" y="1173829"/>
                </a:lnTo>
                <a:lnTo>
                  <a:pt x="1385646" y="1161624"/>
                </a:lnTo>
                <a:lnTo>
                  <a:pt x="1381404" y="1148075"/>
                </a:lnTo>
                <a:lnTo>
                  <a:pt x="1377327" y="1133820"/>
                </a:lnTo>
                <a:lnTo>
                  <a:pt x="1373404" y="1119501"/>
                </a:lnTo>
                <a:lnTo>
                  <a:pt x="1369625" y="1105757"/>
                </a:lnTo>
                <a:lnTo>
                  <a:pt x="1365981" y="1093229"/>
                </a:lnTo>
                <a:lnTo>
                  <a:pt x="1362463" y="1082557"/>
                </a:lnTo>
                <a:lnTo>
                  <a:pt x="1361427" y="1079804"/>
                </a:lnTo>
              </a:path>
              <a:path w="1399451" h="2175789">
                <a:moveTo>
                  <a:pt x="965088" y="1284724"/>
                </a:moveTo>
                <a:lnTo>
                  <a:pt x="963040" y="1276282"/>
                </a:lnTo>
                <a:lnTo>
                  <a:pt x="959948" y="1263781"/>
                </a:lnTo>
                <a:lnTo>
                  <a:pt x="956199" y="1251633"/>
                </a:lnTo>
                <a:lnTo>
                  <a:pt x="951191" y="1240180"/>
                </a:lnTo>
                <a:lnTo>
                  <a:pt x="944724" y="1231518"/>
                </a:lnTo>
                <a:lnTo>
                  <a:pt x="935408" y="1222683"/>
                </a:lnTo>
                <a:lnTo>
                  <a:pt x="927392" y="1213154"/>
                </a:lnTo>
                <a:lnTo>
                  <a:pt x="922665" y="1204284"/>
                </a:lnTo>
                <a:lnTo>
                  <a:pt x="917875" y="1193103"/>
                </a:lnTo>
                <a:lnTo>
                  <a:pt x="914014" y="1181713"/>
                </a:lnTo>
                <a:lnTo>
                  <a:pt x="910823" y="1170133"/>
                </a:lnTo>
                <a:lnTo>
                  <a:pt x="908043" y="1158383"/>
                </a:lnTo>
                <a:lnTo>
                  <a:pt x="905417" y="1146482"/>
                </a:lnTo>
                <a:lnTo>
                  <a:pt x="902685" y="1134451"/>
                </a:lnTo>
                <a:lnTo>
                  <a:pt x="899589" y="1122308"/>
                </a:lnTo>
                <a:lnTo>
                  <a:pt x="895870" y="1110073"/>
                </a:lnTo>
                <a:lnTo>
                  <a:pt x="891271" y="1097765"/>
                </a:lnTo>
                <a:lnTo>
                  <a:pt x="885532" y="1085405"/>
                </a:lnTo>
                <a:lnTo>
                  <a:pt x="882944" y="1080640"/>
                </a:lnTo>
                <a:lnTo>
                  <a:pt x="877533" y="1071645"/>
                </a:lnTo>
                <a:lnTo>
                  <a:pt x="871269" y="1061958"/>
                </a:lnTo>
                <a:lnTo>
                  <a:pt x="864434" y="1051697"/>
                </a:lnTo>
                <a:lnTo>
                  <a:pt x="857312" y="1040978"/>
                </a:lnTo>
                <a:lnTo>
                  <a:pt x="850189" y="1029919"/>
                </a:lnTo>
                <a:lnTo>
                  <a:pt x="843348" y="1018636"/>
                </a:lnTo>
                <a:lnTo>
                  <a:pt x="837073" y="1007247"/>
                </a:lnTo>
                <a:lnTo>
                  <a:pt x="831647" y="995867"/>
                </a:lnTo>
                <a:lnTo>
                  <a:pt x="827356" y="984615"/>
                </a:lnTo>
                <a:lnTo>
                  <a:pt x="824483" y="973607"/>
                </a:lnTo>
                <a:lnTo>
                  <a:pt x="823313" y="962959"/>
                </a:lnTo>
                <a:lnTo>
                  <a:pt x="824128" y="952790"/>
                </a:lnTo>
                <a:lnTo>
                  <a:pt x="827214" y="943216"/>
                </a:lnTo>
                <a:lnTo>
                  <a:pt x="821686" y="947742"/>
                </a:lnTo>
                <a:lnTo>
                  <a:pt x="811190" y="955881"/>
                </a:lnTo>
                <a:lnTo>
                  <a:pt x="800113" y="964443"/>
                </a:lnTo>
                <a:lnTo>
                  <a:pt x="789302" y="973339"/>
                </a:lnTo>
                <a:lnTo>
                  <a:pt x="779604" y="982483"/>
                </a:lnTo>
                <a:lnTo>
                  <a:pt x="771863" y="991788"/>
                </a:lnTo>
                <a:lnTo>
                  <a:pt x="766927" y="1001166"/>
                </a:lnTo>
                <a:lnTo>
                  <a:pt x="765447" y="1006233"/>
                </a:lnTo>
                <a:lnTo>
                  <a:pt x="763699" y="1017869"/>
                </a:lnTo>
                <a:lnTo>
                  <a:pt x="763470" y="1029956"/>
                </a:lnTo>
                <a:lnTo>
                  <a:pt x="764065" y="1042277"/>
                </a:lnTo>
                <a:lnTo>
                  <a:pt x="764789" y="1054610"/>
                </a:lnTo>
                <a:lnTo>
                  <a:pt x="764948" y="1066739"/>
                </a:lnTo>
                <a:lnTo>
                  <a:pt x="763848" y="1078445"/>
                </a:lnTo>
                <a:lnTo>
                  <a:pt x="760793" y="1089507"/>
                </a:lnTo>
                <a:lnTo>
                  <a:pt x="755092" y="1100993"/>
                </a:lnTo>
                <a:lnTo>
                  <a:pt x="747593" y="1111991"/>
                </a:lnTo>
                <a:lnTo>
                  <a:pt x="739527" y="1122017"/>
                </a:lnTo>
                <a:lnTo>
                  <a:pt x="731675" y="1131738"/>
                </a:lnTo>
                <a:lnTo>
                  <a:pt x="724819" y="1141824"/>
                </a:lnTo>
                <a:lnTo>
                  <a:pt x="719740" y="1152941"/>
                </a:lnTo>
                <a:lnTo>
                  <a:pt x="717219" y="1165758"/>
                </a:lnTo>
                <a:lnTo>
                  <a:pt x="716910" y="1175151"/>
                </a:lnTo>
                <a:lnTo>
                  <a:pt x="717302" y="1187147"/>
                </a:lnTo>
                <a:lnTo>
                  <a:pt x="718154" y="1199214"/>
                </a:lnTo>
                <a:lnTo>
                  <a:pt x="719005" y="1211460"/>
                </a:lnTo>
                <a:lnTo>
                  <a:pt x="719397" y="1223996"/>
                </a:lnTo>
                <a:lnTo>
                  <a:pt x="718870" y="1236932"/>
                </a:lnTo>
                <a:lnTo>
                  <a:pt x="716965" y="1250378"/>
                </a:lnTo>
                <a:lnTo>
                  <a:pt x="715565" y="1256922"/>
                </a:lnTo>
                <a:lnTo>
                  <a:pt x="711999" y="1270638"/>
                </a:lnTo>
                <a:lnTo>
                  <a:pt x="707864" y="1283289"/>
                </a:lnTo>
                <a:lnTo>
                  <a:pt x="703211" y="1295069"/>
                </a:lnTo>
                <a:lnTo>
                  <a:pt x="698093" y="1306171"/>
                </a:lnTo>
                <a:lnTo>
                  <a:pt x="692560" y="1316791"/>
                </a:lnTo>
              </a:path>
              <a:path w="1399451" h="2175789">
                <a:moveTo>
                  <a:pt x="686663" y="1327120"/>
                </a:moveTo>
                <a:lnTo>
                  <a:pt x="680455" y="1337353"/>
                </a:lnTo>
                <a:lnTo>
                  <a:pt x="673986" y="1347684"/>
                </a:lnTo>
                <a:lnTo>
                  <a:pt x="667308" y="1358307"/>
                </a:lnTo>
                <a:lnTo>
                  <a:pt x="660472" y="1369414"/>
                </a:lnTo>
                <a:lnTo>
                  <a:pt x="653529" y="1381201"/>
                </a:lnTo>
                <a:lnTo>
                  <a:pt x="647558" y="1392724"/>
                </a:lnTo>
                <a:lnTo>
                  <a:pt x="642671" y="1404140"/>
                </a:lnTo>
                <a:lnTo>
                  <a:pt x="638450" y="1415891"/>
                </a:lnTo>
                <a:lnTo>
                  <a:pt x="634765" y="1427915"/>
                </a:lnTo>
                <a:lnTo>
                  <a:pt x="631485" y="1440151"/>
                </a:lnTo>
                <a:lnTo>
                  <a:pt x="628478" y="1452536"/>
                </a:lnTo>
                <a:lnTo>
                  <a:pt x="626857" y="1459600"/>
                </a:lnTo>
              </a:path>
              <a:path w="1399451" h="2175789">
                <a:moveTo>
                  <a:pt x="965088" y="1284724"/>
                </a:moveTo>
                <a:lnTo>
                  <a:pt x="969656" y="1300970"/>
                </a:lnTo>
                <a:lnTo>
                  <a:pt x="975026" y="1315209"/>
                </a:lnTo>
                <a:lnTo>
                  <a:pt x="979946" y="1326803"/>
                </a:lnTo>
                <a:lnTo>
                  <a:pt x="985316" y="1338087"/>
                </a:lnTo>
                <a:lnTo>
                  <a:pt x="991249" y="1349157"/>
                </a:lnTo>
                <a:lnTo>
                  <a:pt x="997855" y="1360108"/>
                </a:lnTo>
                <a:lnTo>
                  <a:pt x="1004798" y="1370406"/>
                </a:lnTo>
                <a:lnTo>
                  <a:pt x="1011400" y="1379489"/>
                </a:lnTo>
                <a:lnTo>
                  <a:pt x="1018660" y="1389085"/>
                </a:lnTo>
                <a:lnTo>
                  <a:pt x="1026492" y="1399079"/>
                </a:lnTo>
                <a:lnTo>
                  <a:pt x="1034812" y="1409354"/>
                </a:lnTo>
                <a:lnTo>
                  <a:pt x="1043535" y="1419792"/>
                </a:lnTo>
                <a:lnTo>
                  <a:pt x="1052576" y="1430279"/>
                </a:lnTo>
                <a:lnTo>
                  <a:pt x="1061850" y="1440698"/>
                </a:lnTo>
                <a:lnTo>
                  <a:pt x="1071273" y="1450932"/>
                </a:lnTo>
                <a:lnTo>
                  <a:pt x="1080758" y="1460864"/>
                </a:lnTo>
                <a:lnTo>
                  <a:pt x="1090222" y="1470379"/>
                </a:lnTo>
                <a:lnTo>
                  <a:pt x="1099579" y="1479361"/>
                </a:lnTo>
                <a:lnTo>
                  <a:pt x="1108745" y="1487692"/>
                </a:lnTo>
                <a:lnTo>
                  <a:pt x="1117634" y="1495256"/>
                </a:lnTo>
                <a:lnTo>
                  <a:pt x="1126162" y="1501937"/>
                </a:lnTo>
                <a:lnTo>
                  <a:pt x="1129690" y="1504505"/>
                </a:lnTo>
                <a:lnTo>
                  <a:pt x="1136089" y="14937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12221" y="3873775"/>
            <a:ext cx="1157164" cy="1265153"/>
          </a:xfrm>
          <a:custGeom>
            <a:avLst/>
            <a:gdLst/>
            <a:ahLst/>
            <a:cxnLst/>
            <a:rect l="l" t="t" r="r" b="b"/>
            <a:pathLst>
              <a:path w="1157164" h="1265153">
                <a:moveTo>
                  <a:pt x="812752" y="1264784"/>
                </a:moveTo>
                <a:lnTo>
                  <a:pt x="827810" y="1263716"/>
                </a:lnTo>
                <a:lnTo>
                  <a:pt x="842874" y="1261894"/>
                </a:lnTo>
                <a:lnTo>
                  <a:pt x="857948" y="1259268"/>
                </a:lnTo>
                <a:lnTo>
                  <a:pt x="873034" y="1255786"/>
                </a:lnTo>
                <a:lnTo>
                  <a:pt x="888136" y="1251394"/>
                </a:lnTo>
                <a:lnTo>
                  <a:pt x="888020" y="1225957"/>
                </a:lnTo>
                <a:lnTo>
                  <a:pt x="888313" y="1213291"/>
                </a:lnTo>
                <a:lnTo>
                  <a:pt x="888377" y="1211795"/>
                </a:lnTo>
                <a:lnTo>
                  <a:pt x="902356" y="1208798"/>
                </a:lnTo>
                <a:lnTo>
                  <a:pt x="917017" y="1204927"/>
                </a:lnTo>
                <a:lnTo>
                  <a:pt x="932216" y="1200192"/>
                </a:lnTo>
                <a:lnTo>
                  <a:pt x="947809" y="1194603"/>
                </a:lnTo>
                <a:lnTo>
                  <a:pt x="963648" y="1188171"/>
                </a:lnTo>
                <a:lnTo>
                  <a:pt x="979591" y="1180907"/>
                </a:lnTo>
                <a:lnTo>
                  <a:pt x="995490" y="1172820"/>
                </a:lnTo>
                <a:lnTo>
                  <a:pt x="1011202" y="1163922"/>
                </a:lnTo>
                <a:lnTo>
                  <a:pt x="1026580" y="1154222"/>
                </a:lnTo>
                <a:lnTo>
                  <a:pt x="1041480" y="1143731"/>
                </a:lnTo>
                <a:lnTo>
                  <a:pt x="1055757" y="1132460"/>
                </a:lnTo>
                <a:lnTo>
                  <a:pt x="1069266" y="1120418"/>
                </a:lnTo>
                <a:lnTo>
                  <a:pt x="1081860" y="1107617"/>
                </a:lnTo>
                <a:lnTo>
                  <a:pt x="1093396" y="1094067"/>
                </a:lnTo>
                <a:lnTo>
                  <a:pt x="1103727" y="1079777"/>
                </a:lnTo>
                <a:lnTo>
                  <a:pt x="1112710" y="1064759"/>
                </a:lnTo>
                <a:lnTo>
                  <a:pt x="1120197" y="1049023"/>
                </a:lnTo>
                <a:lnTo>
                  <a:pt x="1126046" y="1032579"/>
                </a:lnTo>
                <a:lnTo>
                  <a:pt x="1130109" y="1015438"/>
                </a:lnTo>
                <a:lnTo>
                  <a:pt x="1132243" y="997610"/>
                </a:lnTo>
                <a:lnTo>
                  <a:pt x="1132605" y="990240"/>
                </a:lnTo>
                <a:lnTo>
                  <a:pt x="1132018" y="988781"/>
                </a:lnTo>
                <a:lnTo>
                  <a:pt x="1131279" y="991774"/>
                </a:lnTo>
                <a:lnTo>
                  <a:pt x="1130383" y="995304"/>
                </a:lnTo>
                <a:lnTo>
                  <a:pt x="1129434" y="997911"/>
                </a:lnTo>
                <a:lnTo>
                  <a:pt x="1128539" y="998136"/>
                </a:lnTo>
                <a:lnTo>
                  <a:pt x="1127802" y="994520"/>
                </a:lnTo>
                <a:lnTo>
                  <a:pt x="1127429" y="988733"/>
                </a:lnTo>
                <a:lnTo>
                  <a:pt x="1127155" y="978844"/>
                </a:lnTo>
                <a:lnTo>
                  <a:pt x="1127149" y="956074"/>
                </a:lnTo>
                <a:lnTo>
                  <a:pt x="1127389" y="943424"/>
                </a:lnTo>
                <a:lnTo>
                  <a:pt x="1127774" y="930085"/>
                </a:lnTo>
                <a:lnTo>
                  <a:pt x="1128290" y="916173"/>
                </a:lnTo>
                <a:lnTo>
                  <a:pt x="1128923" y="901803"/>
                </a:lnTo>
                <a:lnTo>
                  <a:pt x="1129660" y="887090"/>
                </a:lnTo>
                <a:lnTo>
                  <a:pt x="1130487" y="872151"/>
                </a:lnTo>
                <a:lnTo>
                  <a:pt x="1131390" y="857100"/>
                </a:lnTo>
                <a:lnTo>
                  <a:pt x="1132356" y="842054"/>
                </a:lnTo>
                <a:lnTo>
                  <a:pt x="1133371" y="827128"/>
                </a:lnTo>
                <a:lnTo>
                  <a:pt x="1134422" y="812437"/>
                </a:lnTo>
                <a:lnTo>
                  <a:pt x="1135494" y="798098"/>
                </a:lnTo>
                <a:lnTo>
                  <a:pt x="1136575" y="784225"/>
                </a:lnTo>
                <a:lnTo>
                  <a:pt x="1137651" y="770934"/>
                </a:lnTo>
                <a:lnTo>
                  <a:pt x="1138707" y="758342"/>
                </a:lnTo>
                <a:lnTo>
                  <a:pt x="1139732" y="746562"/>
                </a:lnTo>
                <a:lnTo>
                  <a:pt x="1140710" y="735712"/>
                </a:lnTo>
                <a:lnTo>
                  <a:pt x="1141628" y="725906"/>
                </a:lnTo>
                <a:lnTo>
                  <a:pt x="1143340" y="706265"/>
                </a:lnTo>
                <a:lnTo>
                  <a:pt x="1144749" y="686584"/>
                </a:lnTo>
                <a:lnTo>
                  <a:pt x="1145881" y="666867"/>
                </a:lnTo>
                <a:lnTo>
                  <a:pt x="1146765" y="647117"/>
                </a:lnTo>
                <a:lnTo>
                  <a:pt x="1147426" y="627340"/>
                </a:lnTo>
                <a:lnTo>
                  <a:pt x="1147893" y="607539"/>
                </a:lnTo>
                <a:lnTo>
                  <a:pt x="1148191" y="587718"/>
                </a:lnTo>
                <a:lnTo>
                  <a:pt x="1148349" y="567881"/>
                </a:lnTo>
                <a:lnTo>
                  <a:pt x="1148249" y="508317"/>
                </a:lnTo>
                <a:lnTo>
                  <a:pt x="1148115" y="488457"/>
                </a:lnTo>
                <a:lnTo>
                  <a:pt x="1147975" y="468603"/>
                </a:lnTo>
                <a:lnTo>
                  <a:pt x="1147788" y="428923"/>
                </a:lnTo>
                <a:lnTo>
                  <a:pt x="1147904" y="389309"/>
                </a:lnTo>
                <a:lnTo>
                  <a:pt x="1148143" y="369538"/>
                </a:lnTo>
                <a:lnTo>
                  <a:pt x="1148540" y="349795"/>
                </a:lnTo>
                <a:lnTo>
                  <a:pt x="1149121" y="330085"/>
                </a:lnTo>
                <a:lnTo>
                  <a:pt x="1149510" y="317403"/>
                </a:lnTo>
                <a:lnTo>
                  <a:pt x="1149808" y="304718"/>
                </a:lnTo>
                <a:lnTo>
                  <a:pt x="1150028" y="292031"/>
                </a:lnTo>
                <a:lnTo>
                  <a:pt x="1150182" y="279342"/>
                </a:lnTo>
                <a:lnTo>
                  <a:pt x="1150344" y="253959"/>
                </a:lnTo>
                <a:lnTo>
                  <a:pt x="1150546" y="177805"/>
                </a:lnTo>
                <a:lnTo>
                  <a:pt x="1150669" y="165116"/>
                </a:lnTo>
                <a:lnTo>
                  <a:pt x="1150850" y="152428"/>
                </a:lnTo>
                <a:lnTo>
                  <a:pt x="1151103" y="139743"/>
                </a:lnTo>
                <a:lnTo>
                  <a:pt x="1151438" y="127061"/>
                </a:lnTo>
                <a:lnTo>
                  <a:pt x="1151870" y="114382"/>
                </a:lnTo>
                <a:lnTo>
                  <a:pt x="1152410" y="101706"/>
                </a:lnTo>
                <a:lnTo>
                  <a:pt x="1153071" y="89034"/>
                </a:lnTo>
                <a:lnTo>
                  <a:pt x="1154046" y="73419"/>
                </a:lnTo>
                <a:lnTo>
                  <a:pt x="1154891" y="60705"/>
                </a:lnTo>
                <a:lnTo>
                  <a:pt x="1155699" y="48043"/>
                </a:lnTo>
                <a:lnTo>
                  <a:pt x="1156396" y="35409"/>
                </a:lnTo>
                <a:lnTo>
                  <a:pt x="1156909" y="22778"/>
                </a:lnTo>
                <a:lnTo>
                  <a:pt x="1157164" y="10128"/>
                </a:lnTo>
                <a:lnTo>
                  <a:pt x="1157135" y="0"/>
                </a:lnTo>
                <a:lnTo>
                  <a:pt x="48646" y="0"/>
                </a:lnTo>
                <a:lnTo>
                  <a:pt x="48646" y="213103"/>
                </a:lnTo>
                <a:lnTo>
                  <a:pt x="61747" y="255181"/>
                </a:lnTo>
                <a:lnTo>
                  <a:pt x="70949" y="279000"/>
                </a:lnTo>
                <a:lnTo>
                  <a:pt x="75571" y="290793"/>
                </a:lnTo>
                <a:lnTo>
                  <a:pt x="80063" y="302594"/>
                </a:lnTo>
                <a:lnTo>
                  <a:pt x="84319" y="314470"/>
                </a:lnTo>
                <a:lnTo>
                  <a:pt x="88230" y="326485"/>
                </a:lnTo>
                <a:lnTo>
                  <a:pt x="91689" y="338705"/>
                </a:lnTo>
                <a:lnTo>
                  <a:pt x="94590" y="351195"/>
                </a:lnTo>
                <a:lnTo>
                  <a:pt x="96405" y="361226"/>
                </a:lnTo>
                <a:lnTo>
                  <a:pt x="98109" y="373633"/>
                </a:lnTo>
                <a:lnTo>
                  <a:pt x="99378" y="386151"/>
                </a:lnTo>
                <a:lnTo>
                  <a:pt x="100265" y="398761"/>
                </a:lnTo>
                <a:lnTo>
                  <a:pt x="100821" y="411442"/>
                </a:lnTo>
                <a:lnTo>
                  <a:pt x="101100" y="424177"/>
                </a:lnTo>
                <a:lnTo>
                  <a:pt x="101032" y="449734"/>
                </a:lnTo>
                <a:lnTo>
                  <a:pt x="100790" y="462518"/>
                </a:lnTo>
                <a:lnTo>
                  <a:pt x="100478" y="475281"/>
                </a:lnTo>
                <a:lnTo>
                  <a:pt x="100149" y="488003"/>
                </a:lnTo>
                <a:lnTo>
                  <a:pt x="99855" y="500667"/>
                </a:lnTo>
                <a:lnTo>
                  <a:pt x="99649" y="513253"/>
                </a:lnTo>
                <a:lnTo>
                  <a:pt x="99730" y="551050"/>
                </a:lnTo>
                <a:lnTo>
                  <a:pt x="99948" y="563998"/>
                </a:lnTo>
                <a:lnTo>
                  <a:pt x="100290" y="576752"/>
                </a:lnTo>
                <a:lnTo>
                  <a:pt x="100777" y="589345"/>
                </a:lnTo>
                <a:lnTo>
                  <a:pt x="101431" y="601811"/>
                </a:lnTo>
                <a:lnTo>
                  <a:pt x="102271" y="614180"/>
                </a:lnTo>
                <a:lnTo>
                  <a:pt x="103320" y="626486"/>
                </a:lnTo>
                <a:lnTo>
                  <a:pt x="104599" y="638760"/>
                </a:lnTo>
                <a:lnTo>
                  <a:pt x="106127" y="651036"/>
                </a:lnTo>
                <a:lnTo>
                  <a:pt x="107928" y="663346"/>
                </a:lnTo>
                <a:lnTo>
                  <a:pt x="110021" y="675721"/>
                </a:lnTo>
                <a:lnTo>
                  <a:pt x="112428" y="688195"/>
                </a:lnTo>
                <a:lnTo>
                  <a:pt x="115170" y="700799"/>
                </a:lnTo>
                <a:lnTo>
                  <a:pt x="118268" y="713567"/>
                </a:lnTo>
                <a:lnTo>
                  <a:pt x="121221" y="724662"/>
                </a:lnTo>
                <a:lnTo>
                  <a:pt x="124596" y="736474"/>
                </a:lnTo>
                <a:lnTo>
                  <a:pt x="128171" y="748510"/>
                </a:lnTo>
                <a:lnTo>
                  <a:pt x="131837" y="760731"/>
                </a:lnTo>
                <a:lnTo>
                  <a:pt x="135486" y="773102"/>
                </a:lnTo>
                <a:lnTo>
                  <a:pt x="139008" y="785587"/>
                </a:lnTo>
                <a:lnTo>
                  <a:pt x="142294" y="798148"/>
                </a:lnTo>
                <a:lnTo>
                  <a:pt x="145235" y="810750"/>
                </a:lnTo>
                <a:lnTo>
                  <a:pt x="147722" y="823356"/>
                </a:lnTo>
                <a:lnTo>
                  <a:pt x="149646" y="835930"/>
                </a:lnTo>
                <a:lnTo>
                  <a:pt x="150898" y="848435"/>
                </a:lnTo>
                <a:lnTo>
                  <a:pt x="151368" y="860834"/>
                </a:lnTo>
                <a:lnTo>
                  <a:pt x="151320" y="865492"/>
                </a:lnTo>
                <a:lnTo>
                  <a:pt x="150995" y="878451"/>
                </a:lnTo>
                <a:lnTo>
                  <a:pt x="150767" y="890952"/>
                </a:lnTo>
                <a:lnTo>
                  <a:pt x="150776" y="903406"/>
                </a:lnTo>
                <a:lnTo>
                  <a:pt x="151160" y="916224"/>
                </a:lnTo>
                <a:lnTo>
                  <a:pt x="151206" y="917168"/>
                </a:lnTo>
                <a:lnTo>
                  <a:pt x="151556" y="925570"/>
                </a:lnTo>
                <a:lnTo>
                  <a:pt x="151861" y="935591"/>
                </a:lnTo>
                <a:lnTo>
                  <a:pt x="152136" y="947014"/>
                </a:lnTo>
                <a:lnTo>
                  <a:pt x="152400" y="959623"/>
                </a:lnTo>
                <a:lnTo>
                  <a:pt x="152667" y="973199"/>
                </a:lnTo>
                <a:lnTo>
                  <a:pt x="152956" y="987527"/>
                </a:lnTo>
                <a:lnTo>
                  <a:pt x="153283" y="1002389"/>
                </a:lnTo>
                <a:lnTo>
                  <a:pt x="153664" y="1017568"/>
                </a:lnTo>
                <a:lnTo>
                  <a:pt x="154116" y="1032847"/>
                </a:lnTo>
                <a:lnTo>
                  <a:pt x="154657" y="1048009"/>
                </a:lnTo>
                <a:lnTo>
                  <a:pt x="155302" y="1062836"/>
                </a:lnTo>
                <a:lnTo>
                  <a:pt x="156069" y="1077113"/>
                </a:lnTo>
                <a:lnTo>
                  <a:pt x="156974" y="1090621"/>
                </a:lnTo>
                <a:lnTo>
                  <a:pt x="158034" y="1103144"/>
                </a:lnTo>
                <a:lnTo>
                  <a:pt x="159266" y="1114464"/>
                </a:lnTo>
                <a:lnTo>
                  <a:pt x="160686" y="1124365"/>
                </a:lnTo>
                <a:lnTo>
                  <a:pt x="162293" y="1132547"/>
                </a:lnTo>
                <a:lnTo>
                  <a:pt x="174329" y="1131190"/>
                </a:lnTo>
                <a:lnTo>
                  <a:pt x="186330" y="1132787"/>
                </a:lnTo>
                <a:lnTo>
                  <a:pt x="198183" y="1136452"/>
                </a:lnTo>
                <a:lnTo>
                  <a:pt x="209779" y="1141299"/>
                </a:lnTo>
                <a:lnTo>
                  <a:pt x="221008" y="1146444"/>
                </a:lnTo>
                <a:lnTo>
                  <a:pt x="228828" y="1149845"/>
                </a:lnTo>
                <a:lnTo>
                  <a:pt x="240758" y="1154239"/>
                </a:lnTo>
                <a:lnTo>
                  <a:pt x="252903" y="1157889"/>
                </a:lnTo>
                <a:lnTo>
                  <a:pt x="265217" y="1160954"/>
                </a:lnTo>
                <a:lnTo>
                  <a:pt x="277656" y="1163592"/>
                </a:lnTo>
                <a:lnTo>
                  <a:pt x="290174" y="1165962"/>
                </a:lnTo>
                <a:lnTo>
                  <a:pt x="302728" y="1168225"/>
                </a:lnTo>
                <a:lnTo>
                  <a:pt x="315271" y="1170538"/>
                </a:lnTo>
                <a:lnTo>
                  <a:pt x="320459" y="1171549"/>
                </a:lnTo>
                <a:lnTo>
                  <a:pt x="333057" y="1173822"/>
                </a:lnTo>
                <a:lnTo>
                  <a:pt x="345655" y="1175676"/>
                </a:lnTo>
                <a:lnTo>
                  <a:pt x="358253" y="1177209"/>
                </a:lnTo>
                <a:lnTo>
                  <a:pt x="370855" y="1178523"/>
                </a:lnTo>
                <a:lnTo>
                  <a:pt x="383462" y="1179715"/>
                </a:lnTo>
                <a:lnTo>
                  <a:pt x="396078" y="1180885"/>
                </a:lnTo>
                <a:lnTo>
                  <a:pt x="408703" y="1182133"/>
                </a:lnTo>
                <a:lnTo>
                  <a:pt x="421341" y="1183557"/>
                </a:lnTo>
                <a:lnTo>
                  <a:pt x="435453" y="1185559"/>
                </a:lnTo>
                <a:lnTo>
                  <a:pt x="447853" y="1187802"/>
                </a:lnTo>
                <a:lnTo>
                  <a:pt x="460236" y="1190434"/>
                </a:lnTo>
                <a:lnTo>
                  <a:pt x="472601" y="1193397"/>
                </a:lnTo>
                <a:lnTo>
                  <a:pt x="484946" y="1196633"/>
                </a:lnTo>
                <a:lnTo>
                  <a:pt x="497271" y="1200082"/>
                </a:lnTo>
                <a:lnTo>
                  <a:pt x="509574" y="1203685"/>
                </a:lnTo>
                <a:lnTo>
                  <a:pt x="521855" y="1207384"/>
                </a:lnTo>
                <a:lnTo>
                  <a:pt x="534112" y="1211118"/>
                </a:lnTo>
                <a:lnTo>
                  <a:pt x="546344" y="1214831"/>
                </a:lnTo>
                <a:lnTo>
                  <a:pt x="558551" y="1218462"/>
                </a:lnTo>
                <a:lnTo>
                  <a:pt x="570730" y="1221952"/>
                </a:lnTo>
                <a:lnTo>
                  <a:pt x="582882" y="1225243"/>
                </a:lnTo>
                <a:lnTo>
                  <a:pt x="585736" y="1225981"/>
                </a:lnTo>
                <a:lnTo>
                  <a:pt x="601039" y="1229942"/>
                </a:lnTo>
                <a:lnTo>
                  <a:pt x="616305" y="1233932"/>
                </a:lnTo>
                <a:lnTo>
                  <a:pt x="631537" y="1237900"/>
                </a:lnTo>
                <a:lnTo>
                  <a:pt x="646739" y="1241793"/>
                </a:lnTo>
                <a:lnTo>
                  <a:pt x="661913" y="1245559"/>
                </a:lnTo>
                <a:lnTo>
                  <a:pt x="677062" y="1249147"/>
                </a:lnTo>
                <a:lnTo>
                  <a:pt x="692188" y="1252504"/>
                </a:lnTo>
                <a:lnTo>
                  <a:pt x="707296" y="1255577"/>
                </a:lnTo>
                <a:lnTo>
                  <a:pt x="722387" y="1258316"/>
                </a:lnTo>
                <a:lnTo>
                  <a:pt x="737465" y="1260667"/>
                </a:lnTo>
                <a:lnTo>
                  <a:pt x="752532" y="1262578"/>
                </a:lnTo>
                <a:lnTo>
                  <a:pt x="767591" y="1263997"/>
                </a:lnTo>
                <a:lnTo>
                  <a:pt x="782646" y="1264873"/>
                </a:lnTo>
                <a:lnTo>
                  <a:pt x="797698" y="1265153"/>
                </a:lnTo>
                <a:lnTo>
                  <a:pt x="812752" y="12647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12221" y="3873775"/>
            <a:ext cx="1157164" cy="1265153"/>
          </a:xfrm>
          <a:custGeom>
            <a:avLst/>
            <a:gdLst/>
            <a:ahLst/>
            <a:cxnLst/>
            <a:rect l="l" t="t" r="r" b="b"/>
            <a:pathLst>
              <a:path w="1157164" h="1265153">
                <a:moveTo>
                  <a:pt x="48646" y="213103"/>
                </a:moveTo>
                <a:lnTo>
                  <a:pt x="51123" y="222385"/>
                </a:lnTo>
                <a:lnTo>
                  <a:pt x="54736" y="234597"/>
                </a:lnTo>
                <a:lnTo>
                  <a:pt x="58713" y="246713"/>
                </a:lnTo>
                <a:lnTo>
                  <a:pt x="61747" y="255181"/>
                </a:lnTo>
                <a:lnTo>
                  <a:pt x="66306" y="267151"/>
                </a:lnTo>
                <a:lnTo>
                  <a:pt x="70949" y="279000"/>
                </a:lnTo>
              </a:path>
              <a:path w="1157164" h="1265153">
                <a:moveTo>
                  <a:pt x="98510" y="377590"/>
                </a:moveTo>
                <a:lnTo>
                  <a:pt x="99378" y="386151"/>
                </a:lnTo>
                <a:lnTo>
                  <a:pt x="100265" y="398761"/>
                </a:lnTo>
                <a:lnTo>
                  <a:pt x="100821" y="411442"/>
                </a:lnTo>
                <a:lnTo>
                  <a:pt x="101100" y="424177"/>
                </a:lnTo>
                <a:lnTo>
                  <a:pt x="101153" y="436948"/>
                </a:lnTo>
                <a:lnTo>
                  <a:pt x="101032" y="449734"/>
                </a:lnTo>
                <a:lnTo>
                  <a:pt x="100790" y="462518"/>
                </a:lnTo>
                <a:lnTo>
                  <a:pt x="100478" y="475281"/>
                </a:lnTo>
                <a:lnTo>
                  <a:pt x="100149" y="488003"/>
                </a:lnTo>
                <a:lnTo>
                  <a:pt x="99855" y="500667"/>
                </a:lnTo>
                <a:lnTo>
                  <a:pt x="99649" y="513253"/>
                </a:lnTo>
                <a:lnTo>
                  <a:pt x="99580" y="524446"/>
                </a:lnTo>
                <a:lnTo>
                  <a:pt x="99614" y="537877"/>
                </a:lnTo>
                <a:lnTo>
                  <a:pt x="99730" y="551050"/>
                </a:lnTo>
                <a:lnTo>
                  <a:pt x="99948" y="563998"/>
                </a:lnTo>
                <a:lnTo>
                  <a:pt x="100290" y="576752"/>
                </a:lnTo>
                <a:lnTo>
                  <a:pt x="100777" y="589345"/>
                </a:lnTo>
                <a:lnTo>
                  <a:pt x="101431" y="601811"/>
                </a:lnTo>
                <a:lnTo>
                  <a:pt x="102271" y="614180"/>
                </a:lnTo>
                <a:lnTo>
                  <a:pt x="103320" y="626486"/>
                </a:lnTo>
                <a:lnTo>
                  <a:pt x="104599" y="638760"/>
                </a:lnTo>
                <a:lnTo>
                  <a:pt x="106127" y="651036"/>
                </a:lnTo>
                <a:lnTo>
                  <a:pt x="107928" y="663346"/>
                </a:lnTo>
                <a:lnTo>
                  <a:pt x="110021" y="675721"/>
                </a:lnTo>
                <a:lnTo>
                  <a:pt x="112428" y="688195"/>
                </a:lnTo>
                <a:lnTo>
                  <a:pt x="115170" y="700799"/>
                </a:lnTo>
                <a:lnTo>
                  <a:pt x="118268" y="713567"/>
                </a:lnTo>
                <a:lnTo>
                  <a:pt x="121221" y="724662"/>
                </a:lnTo>
                <a:lnTo>
                  <a:pt x="124596" y="736474"/>
                </a:lnTo>
                <a:lnTo>
                  <a:pt x="128171" y="748510"/>
                </a:lnTo>
                <a:lnTo>
                  <a:pt x="131837" y="760731"/>
                </a:lnTo>
                <a:lnTo>
                  <a:pt x="135486" y="773102"/>
                </a:lnTo>
                <a:lnTo>
                  <a:pt x="139008" y="785587"/>
                </a:lnTo>
                <a:lnTo>
                  <a:pt x="142294" y="798148"/>
                </a:lnTo>
                <a:lnTo>
                  <a:pt x="145235" y="810750"/>
                </a:lnTo>
                <a:lnTo>
                  <a:pt x="147722" y="823356"/>
                </a:lnTo>
                <a:lnTo>
                  <a:pt x="149646" y="835930"/>
                </a:lnTo>
                <a:lnTo>
                  <a:pt x="150898" y="848435"/>
                </a:lnTo>
                <a:lnTo>
                  <a:pt x="151368" y="860834"/>
                </a:lnTo>
                <a:lnTo>
                  <a:pt x="151320" y="865492"/>
                </a:lnTo>
                <a:lnTo>
                  <a:pt x="150995" y="878451"/>
                </a:lnTo>
                <a:lnTo>
                  <a:pt x="150767" y="890952"/>
                </a:lnTo>
                <a:lnTo>
                  <a:pt x="150776" y="903406"/>
                </a:lnTo>
                <a:lnTo>
                  <a:pt x="151160" y="916224"/>
                </a:lnTo>
                <a:lnTo>
                  <a:pt x="151206" y="917168"/>
                </a:lnTo>
                <a:lnTo>
                  <a:pt x="151556" y="925570"/>
                </a:lnTo>
                <a:lnTo>
                  <a:pt x="151861" y="935591"/>
                </a:lnTo>
                <a:lnTo>
                  <a:pt x="152136" y="947014"/>
                </a:lnTo>
                <a:lnTo>
                  <a:pt x="152400" y="959623"/>
                </a:lnTo>
                <a:lnTo>
                  <a:pt x="152667" y="973199"/>
                </a:lnTo>
                <a:lnTo>
                  <a:pt x="152956" y="987527"/>
                </a:lnTo>
                <a:lnTo>
                  <a:pt x="153283" y="1002389"/>
                </a:lnTo>
                <a:lnTo>
                  <a:pt x="153664" y="1017568"/>
                </a:lnTo>
                <a:lnTo>
                  <a:pt x="154116" y="1032847"/>
                </a:lnTo>
                <a:lnTo>
                  <a:pt x="154657" y="1048009"/>
                </a:lnTo>
                <a:lnTo>
                  <a:pt x="155302" y="1062836"/>
                </a:lnTo>
                <a:lnTo>
                  <a:pt x="156069" y="1077113"/>
                </a:lnTo>
                <a:lnTo>
                  <a:pt x="156974" y="1090621"/>
                </a:lnTo>
                <a:lnTo>
                  <a:pt x="158034" y="1103144"/>
                </a:lnTo>
                <a:lnTo>
                  <a:pt x="159266" y="1114464"/>
                </a:lnTo>
                <a:lnTo>
                  <a:pt x="160686" y="1124365"/>
                </a:lnTo>
                <a:lnTo>
                  <a:pt x="162293" y="1132547"/>
                </a:lnTo>
                <a:lnTo>
                  <a:pt x="174329" y="1131190"/>
                </a:lnTo>
                <a:lnTo>
                  <a:pt x="186330" y="1132787"/>
                </a:lnTo>
                <a:lnTo>
                  <a:pt x="198183" y="1136452"/>
                </a:lnTo>
                <a:lnTo>
                  <a:pt x="209779" y="1141299"/>
                </a:lnTo>
                <a:lnTo>
                  <a:pt x="221008" y="1146444"/>
                </a:lnTo>
                <a:lnTo>
                  <a:pt x="228828" y="1149845"/>
                </a:lnTo>
                <a:lnTo>
                  <a:pt x="240758" y="1154239"/>
                </a:lnTo>
                <a:lnTo>
                  <a:pt x="252903" y="1157889"/>
                </a:lnTo>
                <a:lnTo>
                  <a:pt x="265217" y="1160954"/>
                </a:lnTo>
                <a:lnTo>
                  <a:pt x="277656" y="1163592"/>
                </a:lnTo>
                <a:lnTo>
                  <a:pt x="290174" y="1165962"/>
                </a:lnTo>
                <a:lnTo>
                  <a:pt x="302728" y="1168225"/>
                </a:lnTo>
                <a:lnTo>
                  <a:pt x="315271" y="1170538"/>
                </a:lnTo>
                <a:lnTo>
                  <a:pt x="320459" y="1171549"/>
                </a:lnTo>
              </a:path>
              <a:path w="1157164" h="1265153">
                <a:moveTo>
                  <a:pt x="98109" y="373633"/>
                </a:moveTo>
                <a:lnTo>
                  <a:pt x="96405" y="361226"/>
                </a:lnTo>
                <a:lnTo>
                  <a:pt x="94590" y="351195"/>
                </a:lnTo>
                <a:lnTo>
                  <a:pt x="91689" y="338705"/>
                </a:lnTo>
                <a:lnTo>
                  <a:pt x="88230" y="326485"/>
                </a:lnTo>
                <a:lnTo>
                  <a:pt x="84319" y="314470"/>
                </a:lnTo>
                <a:lnTo>
                  <a:pt x="80063" y="302594"/>
                </a:lnTo>
                <a:lnTo>
                  <a:pt x="75571" y="290793"/>
                </a:lnTo>
                <a:lnTo>
                  <a:pt x="70949" y="279000"/>
                </a:lnTo>
              </a:path>
              <a:path w="1157164" h="1265153">
                <a:moveTo>
                  <a:pt x="98510" y="377590"/>
                </a:moveTo>
                <a:lnTo>
                  <a:pt x="98109" y="373633"/>
                </a:lnTo>
              </a:path>
              <a:path w="1157164" h="1265153">
                <a:moveTo>
                  <a:pt x="570730" y="1221952"/>
                </a:moveTo>
                <a:lnTo>
                  <a:pt x="558551" y="1218462"/>
                </a:lnTo>
                <a:lnTo>
                  <a:pt x="546344" y="1214831"/>
                </a:lnTo>
                <a:lnTo>
                  <a:pt x="534112" y="1211118"/>
                </a:lnTo>
                <a:lnTo>
                  <a:pt x="521855" y="1207384"/>
                </a:lnTo>
                <a:lnTo>
                  <a:pt x="509574" y="1203685"/>
                </a:lnTo>
                <a:lnTo>
                  <a:pt x="497271" y="1200082"/>
                </a:lnTo>
                <a:lnTo>
                  <a:pt x="484946" y="1196633"/>
                </a:lnTo>
                <a:lnTo>
                  <a:pt x="472601" y="1193397"/>
                </a:lnTo>
                <a:lnTo>
                  <a:pt x="460236" y="1190434"/>
                </a:lnTo>
                <a:lnTo>
                  <a:pt x="447853" y="1187802"/>
                </a:lnTo>
                <a:lnTo>
                  <a:pt x="435453" y="1185559"/>
                </a:lnTo>
                <a:lnTo>
                  <a:pt x="423037" y="1183767"/>
                </a:lnTo>
                <a:lnTo>
                  <a:pt x="408703" y="1182133"/>
                </a:lnTo>
                <a:lnTo>
                  <a:pt x="396078" y="1180885"/>
                </a:lnTo>
                <a:lnTo>
                  <a:pt x="383462" y="1179715"/>
                </a:lnTo>
                <a:lnTo>
                  <a:pt x="370855" y="1178523"/>
                </a:lnTo>
                <a:lnTo>
                  <a:pt x="358253" y="1177209"/>
                </a:lnTo>
                <a:lnTo>
                  <a:pt x="345655" y="1175676"/>
                </a:lnTo>
                <a:lnTo>
                  <a:pt x="333057" y="1173822"/>
                </a:lnTo>
                <a:lnTo>
                  <a:pt x="320459" y="1171549"/>
                </a:lnTo>
              </a:path>
              <a:path w="1157164" h="1265153">
                <a:moveTo>
                  <a:pt x="585736" y="1225981"/>
                </a:moveTo>
                <a:lnTo>
                  <a:pt x="582882" y="1225243"/>
                </a:lnTo>
              </a:path>
              <a:path w="1157164" h="1265153">
                <a:moveTo>
                  <a:pt x="812752" y="1264784"/>
                </a:moveTo>
                <a:lnTo>
                  <a:pt x="827810" y="1263716"/>
                </a:lnTo>
                <a:lnTo>
                  <a:pt x="842874" y="1261894"/>
                </a:lnTo>
                <a:lnTo>
                  <a:pt x="857948" y="1259268"/>
                </a:lnTo>
                <a:lnTo>
                  <a:pt x="873034" y="1255786"/>
                </a:lnTo>
                <a:lnTo>
                  <a:pt x="888136" y="1251394"/>
                </a:lnTo>
                <a:lnTo>
                  <a:pt x="888030" y="1238695"/>
                </a:lnTo>
                <a:lnTo>
                  <a:pt x="888020" y="1225957"/>
                </a:lnTo>
                <a:lnTo>
                  <a:pt x="888313" y="1213291"/>
                </a:lnTo>
                <a:lnTo>
                  <a:pt x="888377" y="1211795"/>
                </a:lnTo>
                <a:lnTo>
                  <a:pt x="902356" y="1208798"/>
                </a:lnTo>
                <a:lnTo>
                  <a:pt x="917017" y="1204927"/>
                </a:lnTo>
                <a:lnTo>
                  <a:pt x="932216" y="1200192"/>
                </a:lnTo>
                <a:lnTo>
                  <a:pt x="947809" y="1194603"/>
                </a:lnTo>
                <a:lnTo>
                  <a:pt x="963648" y="1188171"/>
                </a:lnTo>
                <a:lnTo>
                  <a:pt x="979591" y="1180907"/>
                </a:lnTo>
                <a:lnTo>
                  <a:pt x="995490" y="1172820"/>
                </a:lnTo>
                <a:lnTo>
                  <a:pt x="1011202" y="1163922"/>
                </a:lnTo>
                <a:lnTo>
                  <a:pt x="1026580" y="1154222"/>
                </a:lnTo>
                <a:lnTo>
                  <a:pt x="1041480" y="1143731"/>
                </a:lnTo>
                <a:lnTo>
                  <a:pt x="1055757" y="1132460"/>
                </a:lnTo>
                <a:lnTo>
                  <a:pt x="1069266" y="1120418"/>
                </a:lnTo>
                <a:lnTo>
                  <a:pt x="1081860" y="1107617"/>
                </a:lnTo>
                <a:lnTo>
                  <a:pt x="1093396" y="1094067"/>
                </a:lnTo>
                <a:lnTo>
                  <a:pt x="1103727" y="1079777"/>
                </a:lnTo>
                <a:lnTo>
                  <a:pt x="1112710" y="1064759"/>
                </a:lnTo>
                <a:lnTo>
                  <a:pt x="1120197" y="1049023"/>
                </a:lnTo>
                <a:lnTo>
                  <a:pt x="1126046" y="1032579"/>
                </a:lnTo>
                <a:lnTo>
                  <a:pt x="1130109" y="1015438"/>
                </a:lnTo>
                <a:lnTo>
                  <a:pt x="1132243" y="997610"/>
                </a:lnTo>
                <a:lnTo>
                  <a:pt x="1132605" y="990240"/>
                </a:lnTo>
                <a:lnTo>
                  <a:pt x="1132495" y="987783"/>
                </a:lnTo>
                <a:lnTo>
                  <a:pt x="1132018" y="988781"/>
                </a:lnTo>
                <a:lnTo>
                  <a:pt x="1131279" y="991774"/>
                </a:lnTo>
                <a:lnTo>
                  <a:pt x="1130383" y="995304"/>
                </a:lnTo>
                <a:lnTo>
                  <a:pt x="1129434" y="997911"/>
                </a:lnTo>
                <a:lnTo>
                  <a:pt x="1128539" y="998136"/>
                </a:lnTo>
                <a:lnTo>
                  <a:pt x="1127802" y="994520"/>
                </a:lnTo>
                <a:lnTo>
                  <a:pt x="1127429" y="988733"/>
                </a:lnTo>
                <a:lnTo>
                  <a:pt x="1127155" y="978844"/>
                </a:lnTo>
                <a:lnTo>
                  <a:pt x="1127066" y="967919"/>
                </a:lnTo>
                <a:lnTo>
                  <a:pt x="1127149" y="956074"/>
                </a:lnTo>
                <a:lnTo>
                  <a:pt x="1127389" y="943424"/>
                </a:lnTo>
                <a:lnTo>
                  <a:pt x="1127774" y="930085"/>
                </a:lnTo>
                <a:lnTo>
                  <a:pt x="1128290" y="916173"/>
                </a:lnTo>
                <a:lnTo>
                  <a:pt x="1128923" y="901803"/>
                </a:lnTo>
                <a:lnTo>
                  <a:pt x="1129660" y="887090"/>
                </a:lnTo>
                <a:lnTo>
                  <a:pt x="1130487" y="872151"/>
                </a:lnTo>
                <a:lnTo>
                  <a:pt x="1131390" y="857100"/>
                </a:lnTo>
                <a:lnTo>
                  <a:pt x="1132356" y="842054"/>
                </a:lnTo>
                <a:lnTo>
                  <a:pt x="1133371" y="827128"/>
                </a:lnTo>
                <a:lnTo>
                  <a:pt x="1134422" y="812437"/>
                </a:lnTo>
                <a:lnTo>
                  <a:pt x="1135494" y="798098"/>
                </a:lnTo>
                <a:lnTo>
                  <a:pt x="1136575" y="784225"/>
                </a:lnTo>
                <a:lnTo>
                  <a:pt x="1137651" y="770934"/>
                </a:lnTo>
                <a:lnTo>
                  <a:pt x="1138707" y="758342"/>
                </a:lnTo>
                <a:lnTo>
                  <a:pt x="1139732" y="746562"/>
                </a:lnTo>
                <a:lnTo>
                  <a:pt x="1140710" y="735712"/>
                </a:lnTo>
                <a:lnTo>
                  <a:pt x="1141628" y="725906"/>
                </a:lnTo>
                <a:lnTo>
                  <a:pt x="1143340" y="706265"/>
                </a:lnTo>
                <a:lnTo>
                  <a:pt x="1144749" y="686584"/>
                </a:lnTo>
                <a:lnTo>
                  <a:pt x="1145881" y="666867"/>
                </a:lnTo>
                <a:lnTo>
                  <a:pt x="1146765" y="647117"/>
                </a:lnTo>
                <a:lnTo>
                  <a:pt x="1147426" y="627340"/>
                </a:lnTo>
                <a:lnTo>
                  <a:pt x="1147893" y="607539"/>
                </a:lnTo>
                <a:lnTo>
                  <a:pt x="1148191" y="587718"/>
                </a:lnTo>
                <a:lnTo>
                  <a:pt x="1148349" y="567881"/>
                </a:lnTo>
                <a:lnTo>
                  <a:pt x="1148393" y="548033"/>
                </a:lnTo>
                <a:lnTo>
                  <a:pt x="1148351" y="528177"/>
                </a:lnTo>
                <a:lnTo>
                  <a:pt x="1148249" y="508317"/>
                </a:lnTo>
                <a:lnTo>
                  <a:pt x="1148115" y="488457"/>
                </a:lnTo>
                <a:lnTo>
                  <a:pt x="1147975" y="468603"/>
                </a:lnTo>
                <a:lnTo>
                  <a:pt x="1147857" y="448756"/>
                </a:lnTo>
                <a:lnTo>
                  <a:pt x="1147788" y="428923"/>
                </a:lnTo>
                <a:lnTo>
                  <a:pt x="1147794" y="409106"/>
                </a:lnTo>
                <a:lnTo>
                  <a:pt x="1147904" y="389309"/>
                </a:lnTo>
                <a:lnTo>
                  <a:pt x="1148143" y="369538"/>
                </a:lnTo>
                <a:lnTo>
                  <a:pt x="1148540" y="349795"/>
                </a:lnTo>
                <a:lnTo>
                  <a:pt x="1149121" y="330085"/>
                </a:lnTo>
                <a:lnTo>
                  <a:pt x="1149510" y="317403"/>
                </a:lnTo>
                <a:lnTo>
                  <a:pt x="1149808" y="304718"/>
                </a:lnTo>
                <a:lnTo>
                  <a:pt x="1150028" y="292031"/>
                </a:lnTo>
                <a:lnTo>
                  <a:pt x="1150182" y="279342"/>
                </a:lnTo>
                <a:lnTo>
                  <a:pt x="1150284" y="266651"/>
                </a:lnTo>
                <a:lnTo>
                  <a:pt x="1150344" y="253959"/>
                </a:lnTo>
                <a:lnTo>
                  <a:pt x="1150376" y="241266"/>
                </a:lnTo>
                <a:lnTo>
                  <a:pt x="1150392" y="228573"/>
                </a:lnTo>
                <a:lnTo>
                  <a:pt x="1150405" y="215880"/>
                </a:lnTo>
                <a:lnTo>
                  <a:pt x="1150427" y="203188"/>
                </a:lnTo>
                <a:lnTo>
                  <a:pt x="1150469" y="190496"/>
                </a:lnTo>
                <a:lnTo>
                  <a:pt x="1150546" y="177805"/>
                </a:lnTo>
                <a:lnTo>
                  <a:pt x="1150669" y="165116"/>
                </a:lnTo>
                <a:lnTo>
                  <a:pt x="1150850" y="152428"/>
                </a:lnTo>
                <a:lnTo>
                  <a:pt x="1151103" y="139743"/>
                </a:lnTo>
                <a:lnTo>
                  <a:pt x="1151438" y="127061"/>
                </a:lnTo>
                <a:lnTo>
                  <a:pt x="1151870" y="114382"/>
                </a:lnTo>
                <a:lnTo>
                  <a:pt x="1152410" y="101706"/>
                </a:lnTo>
                <a:lnTo>
                  <a:pt x="1153071" y="89034"/>
                </a:lnTo>
                <a:lnTo>
                  <a:pt x="1154046" y="73419"/>
                </a:lnTo>
                <a:lnTo>
                  <a:pt x="1154891" y="60705"/>
                </a:lnTo>
                <a:lnTo>
                  <a:pt x="1155699" y="48043"/>
                </a:lnTo>
                <a:lnTo>
                  <a:pt x="1156396" y="35409"/>
                </a:lnTo>
                <a:lnTo>
                  <a:pt x="1156909" y="22778"/>
                </a:lnTo>
                <a:lnTo>
                  <a:pt x="1157164" y="10128"/>
                </a:lnTo>
                <a:lnTo>
                  <a:pt x="1157135" y="0"/>
                </a:lnTo>
                <a:lnTo>
                  <a:pt x="48646" y="0"/>
                </a:lnTo>
              </a:path>
              <a:path w="1157164" h="1265153">
                <a:moveTo>
                  <a:pt x="585736" y="1225981"/>
                </a:moveTo>
                <a:lnTo>
                  <a:pt x="601039" y="1229942"/>
                </a:lnTo>
                <a:lnTo>
                  <a:pt x="616305" y="1233932"/>
                </a:lnTo>
                <a:lnTo>
                  <a:pt x="631537" y="1237900"/>
                </a:lnTo>
                <a:lnTo>
                  <a:pt x="646739" y="1241793"/>
                </a:lnTo>
              </a:path>
              <a:path w="1157164" h="1265153">
                <a:moveTo>
                  <a:pt x="661913" y="1245559"/>
                </a:moveTo>
                <a:lnTo>
                  <a:pt x="677062" y="1249147"/>
                </a:lnTo>
                <a:lnTo>
                  <a:pt x="692188" y="1252504"/>
                </a:lnTo>
                <a:lnTo>
                  <a:pt x="707296" y="1255577"/>
                </a:lnTo>
                <a:lnTo>
                  <a:pt x="722387" y="1258316"/>
                </a:lnTo>
                <a:lnTo>
                  <a:pt x="737465" y="1260667"/>
                </a:lnTo>
                <a:lnTo>
                  <a:pt x="752532" y="1262578"/>
                </a:lnTo>
                <a:lnTo>
                  <a:pt x="767591" y="1263997"/>
                </a:lnTo>
                <a:lnTo>
                  <a:pt x="782646" y="1264873"/>
                </a:lnTo>
                <a:lnTo>
                  <a:pt x="797698" y="1265153"/>
                </a:lnTo>
                <a:lnTo>
                  <a:pt x="812752" y="12647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990153" y="4758212"/>
            <a:ext cx="283730" cy="244794"/>
          </a:xfrm>
          <a:custGeom>
            <a:avLst/>
            <a:gdLst/>
            <a:ahLst/>
            <a:cxnLst/>
            <a:rect l="l" t="t" r="r" b="b"/>
            <a:pathLst>
              <a:path w="283730" h="244794">
                <a:moveTo>
                  <a:pt x="100924" y="6986"/>
                </a:moveTo>
                <a:lnTo>
                  <a:pt x="1686" y="124956"/>
                </a:lnTo>
                <a:lnTo>
                  <a:pt x="963" y="138724"/>
                </a:lnTo>
                <a:lnTo>
                  <a:pt x="178" y="151762"/>
                </a:lnTo>
                <a:lnTo>
                  <a:pt x="0" y="164133"/>
                </a:lnTo>
                <a:lnTo>
                  <a:pt x="1095" y="175898"/>
                </a:lnTo>
                <a:lnTo>
                  <a:pt x="4133" y="187119"/>
                </a:lnTo>
                <a:lnTo>
                  <a:pt x="9781" y="197858"/>
                </a:lnTo>
                <a:lnTo>
                  <a:pt x="22766" y="211743"/>
                </a:lnTo>
                <a:lnTo>
                  <a:pt x="32511" y="218620"/>
                </a:lnTo>
                <a:lnTo>
                  <a:pt x="43454" y="224484"/>
                </a:lnTo>
                <a:lnTo>
                  <a:pt x="55405" y="229413"/>
                </a:lnTo>
                <a:lnTo>
                  <a:pt x="68171" y="233487"/>
                </a:lnTo>
                <a:lnTo>
                  <a:pt x="81562" y="236786"/>
                </a:lnTo>
                <a:lnTo>
                  <a:pt x="95385" y="239389"/>
                </a:lnTo>
                <a:lnTo>
                  <a:pt x="109449" y="241377"/>
                </a:lnTo>
                <a:lnTo>
                  <a:pt x="123563" y="242829"/>
                </a:lnTo>
                <a:lnTo>
                  <a:pt x="137535" y="243824"/>
                </a:lnTo>
                <a:lnTo>
                  <a:pt x="151174" y="244442"/>
                </a:lnTo>
                <a:lnTo>
                  <a:pt x="164287" y="244762"/>
                </a:lnTo>
                <a:lnTo>
                  <a:pt x="192694" y="244794"/>
                </a:lnTo>
                <a:lnTo>
                  <a:pt x="208284" y="243638"/>
                </a:lnTo>
                <a:lnTo>
                  <a:pt x="222546" y="240516"/>
                </a:lnTo>
                <a:lnTo>
                  <a:pt x="235405" y="235504"/>
                </a:lnTo>
                <a:lnTo>
                  <a:pt x="246784" y="228680"/>
                </a:lnTo>
                <a:lnTo>
                  <a:pt x="256607" y="220118"/>
                </a:lnTo>
                <a:lnTo>
                  <a:pt x="264799" y="209897"/>
                </a:lnTo>
                <a:lnTo>
                  <a:pt x="271284" y="198092"/>
                </a:lnTo>
                <a:lnTo>
                  <a:pt x="275985" y="184780"/>
                </a:lnTo>
                <a:lnTo>
                  <a:pt x="278393" y="173216"/>
                </a:lnTo>
                <a:lnTo>
                  <a:pt x="280306" y="160461"/>
                </a:lnTo>
                <a:lnTo>
                  <a:pt x="282018" y="147681"/>
                </a:lnTo>
                <a:lnTo>
                  <a:pt x="283253" y="134976"/>
                </a:lnTo>
                <a:lnTo>
                  <a:pt x="283730" y="122447"/>
                </a:lnTo>
                <a:lnTo>
                  <a:pt x="283172" y="110194"/>
                </a:lnTo>
                <a:lnTo>
                  <a:pt x="281298" y="98317"/>
                </a:lnTo>
                <a:lnTo>
                  <a:pt x="277831" y="86916"/>
                </a:lnTo>
                <a:lnTo>
                  <a:pt x="272491" y="76092"/>
                </a:lnTo>
                <a:lnTo>
                  <a:pt x="265000" y="65945"/>
                </a:lnTo>
                <a:lnTo>
                  <a:pt x="253916" y="55486"/>
                </a:lnTo>
                <a:lnTo>
                  <a:pt x="245949" y="49242"/>
                </a:lnTo>
                <a:lnTo>
                  <a:pt x="236747" y="42693"/>
                </a:lnTo>
                <a:lnTo>
                  <a:pt x="226505" y="36019"/>
                </a:lnTo>
                <a:lnTo>
                  <a:pt x="215422" y="29402"/>
                </a:lnTo>
                <a:lnTo>
                  <a:pt x="203695" y="23026"/>
                </a:lnTo>
                <a:lnTo>
                  <a:pt x="191521" y="17071"/>
                </a:lnTo>
                <a:lnTo>
                  <a:pt x="179097" y="11720"/>
                </a:lnTo>
                <a:lnTo>
                  <a:pt x="166622" y="7156"/>
                </a:lnTo>
                <a:lnTo>
                  <a:pt x="154291" y="3559"/>
                </a:lnTo>
                <a:lnTo>
                  <a:pt x="142303" y="1113"/>
                </a:lnTo>
                <a:lnTo>
                  <a:pt x="130855" y="0"/>
                </a:lnTo>
                <a:lnTo>
                  <a:pt x="120145" y="400"/>
                </a:lnTo>
                <a:lnTo>
                  <a:pt x="110369" y="2498"/>
                </a:lnTo>
                <a:lnTo>
                  <a:pt x="101725" y="6474"/>
                </a:lnTo>
                <a:lnTo>
                  <a:pt x="100924" y="69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990153" y="4758213"/>
            <a:ext cx="283730" cy="244865"/>
          </a:xfrm>
          <a:custGeom>
            <a:avLst/>
            <a:gdLst/>
            <a:ahLst/>
            <a:cxnLst/>
            <a:rect l="l" t="t" r="r" b="b"/>
            <a:pathLst>
              <a:path w="283730" h="244865">
                <a:moveTo>
                  <a:pt x="1686" y="124956"/>
                </a:moveTo>
                <a:lnTo>
                  <a:pt x="963" y="138724"/>
                </a:lnTo>
                <a:lnTo>
                  <a:pt x="178" y="151762"/>
                </a:lnTo>
                <a:lnTo>
                  <a:pt x="0" y="164133"/>
                </a:lnTo>
                <a:lnTo>
                  <a:pt x="1095" y="175898"/>
                </a:lnTo>
                <a:lnTo>
                  <a:pt x="4133" y="187119"/>
                </a:lnTo>
                <a:lnTo>
                  <a:pt x="9781" y="197858"/>
                </a:lnTo>
                <a:lnTo>
                  <a:pt x="22766" y="211743"/>
                </a:lnTo>
                <a:lnTo>
                  <a:pt x="32511" y="218620"/>
                </a:lnTo>
                <a:lnTo>
                  <a:pt x="43454" y="224484"/>
                </a:lnTo>
                <a:lnTo>
                  <a:pt x="55405" y="229413"/>
                </a:lnTo>
                <a:lnTo>
                  <a:pt x="68171" y="233487"/>
                </a:lnTo>
                <a:lnTo>
                  <a:pt x="81562" y="236786"/>
                </a:lnTo>
                <a:lnTo>
                  <a:pt x="95385" y="239389"/>
                </a:lnTo>
                <a:lnTo>
                  <a:pt x="109449" y="241377"/>
                </a:lnTo>
                <a:lnTo>
                  <a:pt x="123563" y="242829"/>
                </a:lnTo>
                <a:lnTo>
                  <a:pt x="137535" y="243824"/>
                </a:lnTo>
                <a:lnTo>
                  <a:pt x="151174" y="244442"/>
                </a:lnTo>
                <a:lnTo>
                  <a:pt x="164287" y="244762"/>
                </a:lnTo>
                <a:lnTo>
                  <a:pt x="176684" y="244865"/>
                </a:lnTo>
                <a:lnTo>
                  <a:pt x="188174" y="244830"/>
                </a:lnTo>
                <a:lnTo>
                  <a:pt x="208284" y="243638"/>
                </a:lnTo>
                <a:lnTo>
                  <a:pt x="222546" y="240516"/>
                </a:lnTo>
                <a:lnTo>
                  <a:pt x="235405" y="235504"/>
                </a:lnTo>
                <a:lnTo>
                  <a:pt x="246784" y="228680"/>
                </a:lnTo>
                <a:lnTo>
                  <a:pt x="256607" y="220118"/>
                </a:lnTo>
                <a:lnTo>
                  <a:pt x="264799" y="209897"/>
                </a:lnTo>
                <a:lnTo>
                  <a:pt x="271284" y="198092"/>
                </a:lnTo>
                <a:lnTo>
                  <a:pt x="275985" y="184780"/>
                </a:lnTo>
                <a:lnTo>
                  <a:pt x="278393" y="173216"/>
                </a:lnTo>
                <a:lnTo>
                  <a:pt x="280306" y="160461"/>
                </a:lnTo>
                <a:lnTo>
                  <a:pt x="282018" y="147681"/>
                </a:lnTo>
                <a:lnTo>
                  <a:pt x="283253" y="134976"/>
                </a:lnTo>
                <a:lnTo>
                  <a:pt x="283730" y="122447"/>
                </a:lnTo>
                <a:lnTo>
                  <a:pt x="283172" y="110194"/>
                </a:lnTo>
                <a:lnTo>
                  <a:pt x="281298" y="98317"/>
                </a:lnTo>
                <a:lnTo>
                  <a:pt x="277831" y="86916"/>
                </a:lnTo>
                <a:lnTo>
                  <a:pt x="272491" y="76092"/>
                </a:lnTo>
                <a:lnTo>
                  <a:pt x="265000" y="65945"/>
                </a:lnTo>
                <a:lnTo>
                  <a:pt x="253916" y="55486"/>
                </a:lnTo>
                <a:lnTo>
                  <a:pt x="245949" y="49242"/>
                </a:lnTo>
                <a:lnTo>
                  <a:pt x="236747" y="42693"/>
                </a:lnTo>
                <a:lnTo>
                  <a:pt x="226505" y="36019"/>
                </a:lnTo>
                <a:lnTo>
                  <a:pt x="215422" y="29402"/>
                </a:lnTo>
                <a:lnTo>
                  <a:pt x="203695" y="23026"/>
                </a:lnTo>
                <a:lnTo>
                  <a:pt x="191521" y="17071"/>
                </a:lnTo>
                <a:lnTo>
                  <a:pt x="179097" y="11720"/>
                </a:lnTo>
                <a:lnTo>
                  <a:pt x="166622" y="7156"/>
                </a:lnTo>
                <a:lnTo>
                  <a:pt x="154291" y="3559"/>
                </a:lnTo>
                <a:lnTo>
                  <a:pt x="142303" y="1113"/>
                </a:lnTo>
                <a:lnTo>
                  <a:pt x="130855" y="0"/>
                </a:lnTo>
                <a:lnTo>
                  <a:pt x="120145" y="400"/>
                </a:lnTo>
                <a:lnTo>
                  <a:pt x="110369" y="2498"/>
                </a:lnTo>
                <a:lnTo>
                  <a:pt x="101725" y="6474"/>
                </a:lnTo>
                <a:lnTo>
                  <a:pt x="100924" y="69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91790" y="5501342"/>
            <a:ext cx="119634" cy="403745"/>
          </a:xfrm>
          <a:custGeom>
            <a:avLst/>
            <a:gdLst/>
            <a:ahLst/>
            <a:cxnLst/>
            <a:rect l="l" t="t" r="r" b="b"/>
            <a:pathLst>
              <a:path w="119633" h="403745">
                <a:moveTo>
                  <a:pt x="0" y="0"/>
                </a:moveTo>
                <a:lnTo>
                  <a:pt x="9601" y="17675"/>
                </a:lnTo>
                <a:lnTo>
                  <a:pt x="18794" y="35885"/>
                </a:lnTo>
                <a:lnTo>
                  <a:pt x="27584" y="54585"/>
                </a:lnTo>
                <a:lnTo>
                  <a:pt x="35974" y="73730"/>
                </a:lnTo>
                <a:lnTo>
                  <a:pt x="43970" y="93274"/>
                </a:lnTo>
                <a:lnTo>
                  <a:pt x="51576" y="113173"/>
                </a:lnTo>
                <a:lnTo>
                  <a:pt x="58797" y="133382"/>
                </a:lnTo>
                <a:lnTo>
                  <a:pt x="65636" y="153855"/>
                </a:lnTo>
                <a:lnTo>
                  <a:pt x="72099" y="174548"/>
                </a:lnTo>
                <a:lnTo>
                  <a:pt x="78190" y="195414"/>
                </a:lnTo>
                <a:lnTo>
                  <a:pt x="83914" y="216410"/>
                </a:lnTo>
                <a:lnTo>
                  <a:pt x="89274" y="237490"/>
                </a:lnTo>
                <a:lnTo>
                  <a:pt x="94276" y="258609"/>
                </a:lnTo>
                <a:lnTo>
                  <a:pt x="98924" y="279722"/>
                </a:lnTo>
                <a:lnTo>
                  <a:pt x="103223" y="300784"/>
                </a:lnTo>
                <a:lnTo>
                  <a:pt x="107177" y="321749"/>
                </a:lnTo>
                <a:lnTo>
                  <a:pt x="110790" y="342573"/>
                </a:lnTo>
                <a:lnTo>
                  <a:pt x="114068" y="363210"/>
                </a:lnTo>
                <a:lnTo>
                  <a:pt x="117014" y="383616"/>
                </a:lnTo>
                <a:lnTo>
                  <a:pt x="119634" y="4037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2199" y="6004770"/>
            <a:ext cx="209346" cy="483501"/>
          </a:xfrm>
          <a:custGeom>
            <a:avLst/>
            <a:gdLst/>
            <a:ahLst/>
            <a:cxnLst/>
            <a:rect l="l" t="t" r="r" b="b"/>
            <a:pathLst>
              <a:path w="209346" h="483501">
                <a:moveTo>
                  <a:pt x="0" y="483501"/>
                </a:moveTo>
                <a:lnTo>
                  <a:pt x="9191" y="466189"/>
                </a:lnTo>
                <a:lnTo>
                  <a:pt x="18476" y="449011"/>
                </a:lnTo>
                <a:lnTo>
                  <a:pt x="27827" y="431945"/>
                </a:lnTo>
                <a:lnTo>
                  <a:pt x="37217" y="414972"/>
                </a:lnTo>
                <a:lnTo>
                  <a:pt x="46619" y="398071"/>
                </a:lnTo>
                <a:lnTo>
                  <a:pt x="56006" y="381222"/>
                </a:lnTo>
                <a:lnTo>
                  <a:pt x="65352" y="364404"/>
                </a:lnTo>
                <a:lnTo>
                  <a:pt x="74629" y="347599"/>
                </a:lnTo>
                <a:lnTo>
                  <a:pt x="83810" y="330784"/>
                </a:lnTo>
                <a:lnTo>
                  <a:pt x="92870" y="313940"/>
                </a:lnTo>
                <a:lnTo>
                  <a:pt x="101780" y="297047"/>
                </a:lnTo>
                <a:lnTo>
                  <a:pt x="110514" y="280085"/>
                </a:lnTo>
                <a:lnTo>
                  <a:pt x="119045" y="263032"/>
                </a:lnTo>
                <a:lnTo>
                  <a:pt x="127346" y="245870"/>
                </a:lnTo>
                <a:lnTo>
                  <a:pt x="135390" y="228576"/>
                </a:lnTo>
                <a:lnTo>
                  <a:pt x="143150" y="211133"/>
                </a:lnTo>
                <a:lnTo>
                  <a:pt x="150599" y="193518"/>
                </a:lnTo>
                <a:lnTo>
                  <a:pt x="157711" y="175712"/>
                </a:lnTo>
                <a:lnTo>
                  <a:pt x="164459" y="157695"/>
                </a:lnTo>
                <a:lnTo>
                  <a:pt x="170814" y="139446"/>
                </a:lnTo>
                <a:lnTo>
                  <a:pt x="174848" y="126709"/>
                </a:lnTo>
                <a:lnTo>
                  <a:pt x="178446" y="114083"/>
                </a:lnTo>
                <a:lnTo>
                  <a:pt x="181707" y="101562"/>
                </a:lnTo>
                <a:lnTo>
                  <a:pt x="184731" y="89143"/>
                </a:lnTo>
                <a:lnTo>
                  <a:pt x="187616" y="76819"/>
                </a:lnTo>
                <a:lnTo>
                  <a:pt x="190462" y="64586"/>
                </a:lnTo>
                <a:lnTo>
                  <a:pt x="193369" y="52439"/>
                </a:lnTo>
                <a:lnTo>
                  <a:pt x="196435" y="40374"/>
                </a:lnTo>
                <a:lnTo>
                  <a:pt x="199759" y="28386"/>
                </a:lnTo>
                <a:lnTo>
                  <a:pt x="203441" y="16470"/>
                </a:lnTo>
                <a:lnTo>
                  <a:pt x="207580" y="4621"/>
                </a:lnTo>
                <a:lnTo>
                  <a:pt x="2093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72169" y="6029700"/>
            <a:ext cx="179438" cy="299059"/>
          </a:xfrm>
          <a:custGeom>
            <a:avLst/>
            <a:gdLst/>
            <a:ahLst/>
            <a:cxnLst/>
            <a:rect l="l" t="t" r="r" b="b"/>
            <a:pathLst>
              <a:path w="179438" h="299059">
                <a:moveTo>
                  <a:pt x="0" y="299059"/>
                </a:moveTo>
                <a:lnTo>
                  <a:pt x="10033" y="289165"/>
                </a:lnTo>
                <a:lnTo>
                  <a:pt x="18892" y="279003"/>
                </a:lnTo>
                <a:lnTo>
                  <a:pt x="26704" y="268598"/>
                </a:lnTo>
                <a:lnTo>
                  <a:pt x="33601" y="257972"/>
                </a:lnTo>
                <a:lnTo>
                  <a:pt x="39712" y="247147"/>
                </a:lnTo>
                <a:lnTo>
                  <a:pt x="45167" y="236147"/>
                </a:lnTo>
                <a:lnTo>
                  <a:pt x="50096" y="224994"/>
                </a:lnTo>
                <a:lnTo>
                  <a:pt x="54628" y="213712"/>
                </a:lnTo>
                <a:lnTo>
                  <a:pt x="58894" y="202323"/>
                </a:lnTo>
                <a:lnTo>
                  <a:pt x="63024" y="190850"/>
                </a:lnTo>
                <a:lnTo>
                  <a:pt x="67147" y="179315"/>
                </a:lnTo>
                <a:lnTo>
                  <a:pt x="71392" y="167742"/>
                </a:lnTo>
                <a:lnTo>
                  <a:pt x="75891" y="156154"/>
                </a:lnTo>
                <a:lnTo>
                  <a:pt x="80773" y="144573"/>
                </a:lnTo>
                <a:lnTo>
                  <a:pt x="86168" y="133022"/>
                </a:lnTo>
                <a:lnTo>
                  <a:pt x="92205" y="121524"/>
                </a:lnTo>
                <a:lnTo>
                  <a:pt x="99014" y="110102"/>
                </a:lnTo>
                <a:lnTo>
                  <a:pt x="106499" y="98808"/>
                </a:lnTo>
                <a:lnTo>
                  <a:pt x="113791" y="88485"/>
                </a:lnTo>
                <a:lnTo>
                  <a:pt x="121267" y="78387"/>
                </a:lnTo>
                <a:lnTo>
                  <a:pt x="128878" y="68436"/>
                </a:lnTo>
                <a:lnTo>
                  <a:pt x="136574" y="58555"/>
                </a:lnTo>
                <a:lnTo>
                  <a:pt x="144305" y="48663"/>
                </a:lnTo>
                <a:lnTo>
                  <a:pt x="152021" y="38684"/>
                </a:lnTo>
                <a:lnTo>
                  <a:pt x="159673" y="28539"/>
                </a:lnTo>
                <a:lnTo>
                  <a:pt x="167212" y="18150"/>
                </a:lnTo>
                <a:lnTo>
                  <a:pt x="174586" y="7438"/>
                </a:lnTo>
                <a:lnTo>
                  <a:pt x="1794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25750" y="5292008"/>
            <a:ext cx="409595" cy="762609"/>
          </a:xfrm>
          <a:custGeom>
            <a:avLst/>
            <a:gdLst/>
            <a:ahLst/>
            <a:cxnLst/>
            <a:rect l="l" t="t" r="r" b="b"/>
            <a:pathLst>
              <a:path w="409595" h="762609">
                <a:moveTo>
                  <a:pt x="403732" y="0"/>
                </a:moveTo>
                <a:lnTo>
                  <a:pt x="403889" y="14209"/>
                </a:lnTo>
                <a:lnTo>
                  <a:pt x="404310" y="29096"/>
                </a:lnTo>
                <a:lnTo>
                  <a:pt x="404931" y="44585"/>
                </a:lnTo>
                <a:lnTo>
                  <a:pt x="405690" y="60596"/>
                </a:lnTo>
                <a:lnTo>
                  <a:pt x="406523" y="77051"/>
                </a:lnTo>
                <a:lnTo>
                  <a:pt x="407367" y="93872"/>
                </a:lnTo>
                <a:lnTo>
                  <a:pt x="408160" y="110982"/>
                </a:lnTo>
                <a:lnTo>
                  <a:pt x="408837" y="128301"/>
                </a:lnTo>
                <a:lnTo>
                  <a:pt x="409337" y="145753"/>
                </a:lnTo>
                <a:lnTo>
                  <a:pt x="409595" y="163258"/>
                </a:lnTo>
                <a:lnTo>
                  <a:pt x="409549" y="180739"/>
                </a:lnTo>
                <a:lnTo>
                  <a:pt x="409136" y="198117"/>
                </a:lnTo>
                <a:lnTo>
                  <a:pt x="408292" y="215315"/>
                </a:lnTo>
                <a:lnTo>
                  <a:pt x="406954" y="232254"/>
                </a:lnTo>
                <a:lnTo>
                  <a:pt x="405059" y="248856"/>
                </a:lnTo>
                <a:lnTo>
                  <a:pt x="402545" y="265043"/>
                </a:lnTo>
                <a:lnTo>
                  <a:pt x="399347" y="280736"/>
                </a:lnTo>
                <a:lnTo>
                  <a:pt x="395404" y="295859"/>
                </a:lnTo>
                <a:lnTo>
                  <a:pt x="390651" y="310332"/>
                </a:lnTo>
                <a:lnTo>
                  <a:pt x="385025" y="324078"/>
                </a:lnTo>
                <a:lnTo>
                  <a:pt x="379749" y="335148"/>
                </a:lnTo>
                <a:lnTo>
                  <a:pt x="374061" y="346169"/>
                </a:lnTo>
                <a:lnTo>
                  <a:pt x="368013" y="357144"/>
                </a:lnTo>
                <a:lnTo>
                  <a:pt x="361657" y="368077"/>
                </a:lnTo>
                <a:lnTo>
                  <a:pt x="355047" y="378971"/>
                </a:lnTo>
                <a:lnTo>
                  <a:pt x="348235" y="389831"/>
                </a:lnTo>
                <a:lnTo>
                  <a:pt x="341273" y="400659"/>
                </a:lnTo>
                <a:lnTo>
                  <a:pt x="334214" y="411459"/>
                </a:lnTo>
                <a:lnTo>
                  <a:pt x="327110" y="422234"/>
                </a:lnTo>
                <a:lnTo>
                  <a:pt x="320014" y="432989"/>
                </a:lnTo>
                <a:lnTo>
                  <a:pt x="312979" y="443726"/>
                </a:lnTo>
                <a:lnTo>
                  <a:pt x="306056" y="454450"/>
                </a:lnTo>
                <a:lnTo>
                  <a:pt x="300304" y="463549"/>
                </a:lnTo>
                <a:lnTo>
                  <a:pt x="291445" y="476898"/>
                </a:lnTo>
                <a:lnTo>
                  <a:pt x="283014" y="487986"/>
                </a:lnTo>
                <a:lnTo>
                  <a:pt x="274868" y="497151"/>
                </a:lnTo>
                <a:lnTo>
                  <a:pt x="266862" y="504733"/>
                </a:lnTo>
                <a:lnTo>
                  <a:pt x="258851" y="511070"/>
                </a:lnTo>
                <a:lnTo>
                  <a:pt x="250691" y="516502"/>
                </a:lnTo>
                <a:lnTo>
                  <a:pt x="242238" y="521369"/>
                </a:lnTo>
                <a:lnTo>
                  <a:pt x="233348" y="526008"/>
                </a:lnTo>
                <a:lnTo>
                  <a:pt x="223877" y="530759"/>
                </a:lnTo>
                <a:lnTo>
                  <a:pt x="213680" y="535961"/>
                </a:lnTo>
                <a:lnTo>
                  <a:pt x="202612" y="541953"/>
                </a:lnTo>
                <a:lnTo>
                  <a:pt x="190531" y="549075"/>
                </a:lnTo>
                <a:lnTo>
                  <a:pt x="180339" y="555612"/>
                </a:lnTo>
                <a:lnTo>
                  <a:pt x="169233" y="563252"/>
                </a:lnTo>
                <a:lnTo>
                  <a:pt x="158294" y="571268"/>
                </a:lnTo>
                <a:lnTo>
                  <a:pt x="147532" y="579647"/>
                </a:lnTo>
                <a:lnTo>
                  <a:pt x="136955" y="588371"/>
                </a:lnTo>
                <a:lnTo>
                  <a:pt x="126572" y="597426"/>
                </a:lnTo>
                <a:lnTo>
                  <a:pt x="116393" y="606797"/>
                </a:lnTo>
                <a:lnTo>
                  <a:pt x="106424" y="616468"/>
                </a:lnTo>
                <a:lnTo>
                  <a:pt x="96675" y="626425"/>
                </a:lnTo>
                <a:lnTo>
                  <a:pt x="87155" y="636651"/>
                </a:lnTo>
                <a:lnTo>
                  <a:pt x="77873" y="647133"/>
                </a:lnTo>
                <a:lnTo>
                  <a:pt x="68836" y="657854"/>
                </a:lnTo>
                <a:lnTo>
                  <a:pt x="60054" y="668799"/>
                </a:lnTo>
                <a:lnTo>
                  <a:pt x="51535" y="679953"/>
                </a:lnTo>
                <a:lnTo>
                  <a:pt x="43288" y="691302"/>
                </a:lnTo>
                <a:lnTo>
                  <a:pt x="35321" y="702828"/>
                </a:lnTo>
                <a:lnTo>
                  <a:pt x="27644" y="714519"/>
                </a:lnTo>
                <a:lnTo>
                  <a:pt x="20265" y="726357"/>
                </a:lnTo>
                <a:lnTo>
                  <a:pt x="13192" y="738328"/>
                </a:lnTo>
                <a:lnTo>
                  <a:pt x="6434" y="750418"/>
                </a:lnTo>
                <a:lnTo>
                  <a:pt x="0" y="7626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296731" y="6009761"/>
            <a:ext cx="383527" cy="431761"/>
          </a:xfrm>
          <a:custGeom>
            <a:avLst/>
            <a:gdLst/>
            <a:ahLst/>
            <a:cxnLst/>
            <a:rect l="l" t="t" r="r" b="b"/>
            <a:pathLst>
              <a:path w="383527" h="431761">
                <a:moveTo>
                  <a:pt x="378561" y="0"/>
                </a:moveTo>
                <a:lnTo>
                  <a:pt x="367059" y="14754"/>
                </a:lnTo>
                <a:lnTo>
                  <a:pt x="355507" y="29485"/>
                </a:lnTo>
                <a:lnTo>
                  <a:pt x="343911" y="44198"/>
                </a:lnTo>
                <a:lnTo>
                  <a:pt x="332280" y="58899"/>
                </a:lnTo>
                <a:lnTo>
                  <a:pt x="320622" y="73594"/>
                </a:lnTo>
                <a:lnTo>
                  <a:pt x="308944" y="88287"/>
                </a:lnTo>
                <a:lnTo>
                  <a:pt x="297254" y="102984"/>
                </a:lnTo>
                <a:lnTo>
                  <a:pt x="285561" y="117691"/>
                </a:lnTo>
                <a:lnTo>
                  <a:pt x="273872" y="132413"/>
                </a:lnTo>
                <a:lnTo>
                  <a:pt x="262194" y="147156"/>
                </a:lnTo>
                <a:lnTo>
                  <a:pt x="250536" y="161925"/>
                </a:lnTo>
                <a:lnTo>
                  <a:pt x="238906" y="176725"/>
                </a:lnTo>
                <a:lnTo>
                  <a:pt x="227310" y="191562"/>
                </a:lnTo>
                <a:lnTo>
                  <a:pt x="215758" y="206441"/>
                </a:lnTo>
                <a:lnTo>
                  <a:pt x="204257" y="221368"/>
                </a:lnTo>
                <a:lnTo>
                  <a:pt x="192815" y="236349"/>
                </a:lnTo>
                <a:lnTo>
                  <a:pt x="181439" y="251388"/>
                </a:lnTo>
                <a:lnTo>
                  <a:pt x="170138" y="266491"/>
                </a:lnTo>
                <a:lnTo>
                  <a:pt x="158918" y="281665"/>
                </a:lnTo>
                <a:lnTo>
                  <a:pt x="147789" y="296913"/>
                </a:lnTo>
                <a:lnTo>
                  <a:pt x="139852" y="307046"/>
                </a:lnTo>
                <a:lnTo>
                  <a:pt x="131290" y="316556"/>
                </a:lnTo>
                <a:lnTo>
                  <a:pt x="122197" y="325533"/>
                </a:lnTo>
                <a:lnTo>
                  <a:pt x="112666" y="334064"/>
                </a:lnTo>
                <a:lnTo>
                  <a:pt x="102792" y="342241"/>
                </a:lnTo>
                <a:lnTo>
                  <a:pt x="92668" y="350153"/>
                </a:lnTo>
                <a:lnTo>
                  <a:pt x="82386" y="357888"/>
                </a:lnTo>
                <a:lnTo>
                  <a:pt x="72041" y="365537"/>
                </a:lnTo>
                <a:lnTo>
                  <a:pt x="61726" y="373188"/>
                </a:lnTo>
                <a:lnTo>
                  <a:pt x="51535" y="380932"/>
                </a:lnTo>
                <a:lnTo>
                  <a:pt x="41561" y="388857"/>
                </a:lnTo>
                <a:lnTo>
                  <a:pt x="31898" y="397053"/>
                </a:lnTo>
                <a:lnTo>
                  <a:pt x="22638" y="405609"/>
                </a:lnTo>
                <a:lnTo>
                  <a:pt x="13877" y="414616"/>
                </a:lnTo>
                <a:lnTo>
                  <a:pt x="5706" y="424162"/>
                </a:lnTo>
                <a:lnTo>
                  <a:pt x="0" y="431761"/>
                </a:lnTo>
                <a:lnTo>
                  <a:pt x="11324" y="427946"/>
                </a:lnTo>
                <a:lnTo>
                  <a:pt x="22689" y="422939"/>
                </a:lnTo>
                <a:lnTo>
                  <a:pt x="34071" y="416840"/>
                </a:lnTo>
                <a:lnTo>
                  <a:pt x="45442" y="409752"/>
                </a:lnTo>
                <a:lnTo>
                  <a:pt x="56778" y="401774"/>
                </a:lnTo>
                <a:lnTo>
                  <a:pt x="68053" y="393009"/>
                </a:lnTo>
                <a:lnTo>
                  <a:pt x="79241" y="383557"/>
                </a:lnTo>
                <a:lnTo>
                  <a:pt x="90316" y="373520"/>
                </a:lnTo>
                <a:lnTo>
                  <a:pt x="101253" y="362999"/>
                </a:lnTo>
                <a:lnTo>
                  <a:pt x="112026" y="352094"/>
                </a:lnTo>
                <a:lnTo>
                  <a:pt x="122609" y="340908"/>
                </a:lnTo>
                <a:lnTo>
                  <a:pt x="132977" y="329541"/>
                </a:lnTo>
                <a:lnTo>
                  <a:pt x="143104" y="318094"/>
                </a:lnTo>
                <a:lnTo>
                  <a:pt x="152963" y="306668"/>
                </a:lnTo>
                <a:lnTo>
                  <a:pt x="162531" y="295366"/>
                </a:lnTo>
                <a:lnTo>
                  <a:pt x="171779" y="284287"/>
                </a:lnTo>
                <a:lnTo>
                  <a:pt x="180685" y="273533"/>
                </a:lnTo>
                <a:lnTo>
                  <a:pt x="189220" y="263205"/>
                </a:lnTo>
                <a:lnTo>
                  <a:pt x="197360" y="253405"/>
                </a:lnTo>
                <a:lnTo>
                  <a:pt x="205079" y="244233"/>
                </a:lnTo>
                <a:lnTo>
                  <a:pt x="214148" y="234323"/>
                </a:lnTo>
                <a:lnTo>
                  <a:pt x="223533" y="225390"/>
                </a:lnTo>
                <a:lnTo>
                  <a:pt x="233185" y="217236"/>
                </a:lnTo>
                <a:lnTo>
                  <a:pt x="243055" y="209663"/>
                </a:lnTo>
                <a:lnTo>
                  <a:pt x="253095" y="202471"/>
                </a:lnTo>
                <a:lnTo>
                  <a:pt x="263255" y="195463"/>
                </a:lnTo>
                <a:lnTo>
                  <a:pt x="273487" y="188438"/>
                </a:lnTo>
                <a:lnTo>
                  <a:pt x="283741" y="181200"/>
                </a:lnTo>
                <a:lnTo>
                  <a:pt x="293968" y="173548"/>
                </a:lnTo>
                <a:lnTo>
                  <a:pt x="304121" y="165284"/>
                </a:lnTo>
                <a:lnTo>
                  <a:pt x="309143" y="160870"/>
                </a:lnTo>
                <a:lnTo>
                  <a:pt x="318347" y="152019"/>
                </a:lnTo>
                <a:lnTo>
                  <a:pt x="327133" y="142667"/>
                </a:lnTo>
                <a:lnTo>
                  <a:pt x="335616" y="132981"/>
                </a:lnTo>
                <a:lnTo>
                  <a:pt x="343911" y="123125"/>
                </a:lnTo>
                <a:lnTo>
                  <a:pt x="352133" y="113264"/>
                </a:lnTo>
                <a:lnTo>
                  <a:pt x="360399" y="103565"/>
                </a:lnTo>
                <a:lnTo>
                  <a:pt x="368823" y="94191"/>
                </a:lnTo>
                <a:lnTo>
                  <a:pt x="377520" y="85309"/>
                </a:lnTo>
                <a:lnTo>
                  <a:pt x="383527" y="797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839757" y="5934996"/>
            <a:ext cx="199390" cy="79743"/>
          </a:xfrm>
          <a:custGeom>
            <a:avLst/>
            <a:gdLst/>
            <a:ahLst/>
            <a:cxnLst/>
            <a:rect l="l" t="t" r="r" b="b"/>
            <a:pathLst>
              <a:path w="199389" h="79743">
                <a:moveTo>
                  <a:pt x="0" y="0"/>
                </a:moveTo>
                <a:lnTo>
                  <a:pt x="11989" y="3671"/>
                </a:lnTo>
                <a:lnTo>
                  <a:pt x="24098" y="7405"/>
                </a:lnTo>
                <a:lnTo>
                  <a:pt x="36299" y="11214"/>
                </a:lnTo>
                <a:lnTo>
                  <a:pt x="48561" y="15113"/>
                </a:lnTo>
                <a:lnTo>
                  <a:pt x="60856" y="19116"/>
                </a:lnTo>
                <a:lnTo>
                  <a:pt x="73154" y="23236"/>
                </a:lnTo>
                <a:lnTo>
                  <a:pt x="85426" y="27489"/>
                </a:lnTo>
                <a:lnTo>
                  <a:pt x="97644" y="31886"/>
                </a:lnTo>
                <a:lnTo>
                  <a:pt x="109778" y="36444"/>
                </a:lnTo>
                <a:lnTo>
                  <a:pt x="121798" y="41175"/>
                </a:lnTo>
                <a:lnTo>
                  <a:pt x="133676" y="46094"/>
                </a:lnTo>
                <a:lnTo>
                  <a:pt x="145383" y="51214"/>
                </a:lnTo>
                <a:lnTo>
                  <a:pt x="156889" y="56550"/>
                </a:lnTo>
                <a:lnTo>
                  <a:pt x="168165" y="62116"/>
                </a:lnTo>
                <a:lnTo>
                  <a:pt x="179182" y="67925"/>
                </a:lnTo>
                <a:lnTo>
                  <a:pt x="189911" y="73992"/>
                </a:lnTo>
                <a:lnTo>
                  <a:pt x="199390" y="797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904566" y="6089503"/>
            <a:ext cx="149529" cy="74764"/>
          </a:xfrm>
          <a:custGeom>
            <a:avLst/>
            <a:gdLst/>
            <a:ahLst/>
            <a:cxnLst/>
            <a:rect l="l" t="t" r="r" b="b"/>
            <a:pathLst>
              <a:path w="149529" h="74764">
                <a:moveTo>
                  <a:pt x="0" y="0"/>
                </a:moveTo>
                <a:lnTo>
                  <a:pt x="8576" y="6718"/>
                </a:lnTo>
                <a:lnTo>
                  <a:pt x="18160" y="13322"/>
                </a:lnTo>
                <a:lnTo>
                  <a:pt x="28604" y="19797"/>
                </a:lnTo>
                <a:lnTo>
                  <a:pt x="39760" y="26128"/>
                </a:lnTo>
                <a:lnTo>
                  <a:pt x="51480" y="32299"/>
                </a:lnTo>
                <a:lnTo>
                  <a:pt x="63617" y="38295"/>
                </a:lnTo>
                <a:lnTo>
                  <a:pt x="76022" y="44100"/>
                </a:lnTo>
                <a:lnTo>
                  <a:pt x="88548" y="49700"/>
                </a:lnTo>
                <a:lnTo>
                  <a:pt x="101046" y="55079"/>
                </a:lnTo>
                <a:lnTo>
                  <a:pt x="113370" y="60222"/>
                </a:lnTo>
                <a:lnTo>
                  <a:pt x="125370" y="65114"/>
                </a:lnTo>
                <a:lnTo>
                  <a:pt x="136900" y="69739"/>
                </a:lnTo>
                <a:lnTo>
                  <a:pt x="147812" y="74081"/>
                </a:lnTo>
                <a:lnTo>
                  <a:pt x="149529" y="747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263442" y="5835300"/>
            <a:ext cx="34886" cy="194398"/>
          </a:xfrm>
          <a:custGeom>
            <a:avLst/>
            <a:gdLst/>
            <a:ahLst/>
            <a:cxnLst/>
            <a:rect l="l" t="t" r="r" b="b"/>
            <a:pathLst>
              <a:path w="34886" h="194398">
                <a:moveTo>
                  <a:pt x="34886" y="0"/>
                </a:moveTo>
                <a:lnTo>
                  <a:pt x="28975" y="6751"/>
                </a:lnTo>
                <a:lnTo>
                  <a:pt x="23981" y="15345"/>
                </a:lnTo>
                <a:lnTo>
                  <a:pt x="19813" y="25544"/>
                </a:lnTo>
                <a:lnTo>
                  <a:pt x="16381" y="37110"/>
                </a:lnTo>
                <a:lnTo>
                  <a:pt x="13595" y="49805"/>
                </a:lnTo>
                <a:lnTo>
                  <a:pt x="11364" y="63390"/>
                </a:lnTo>
                <a:lnTo>
                  <a:pt x="9598" y="77628"/>
                </a:lnTo>
                <a:lnTo>
                  <a:pt x="8206" y="92280"/>
                </a:lnTo>
                <a:lnTo>
                  <a:pt x="7098" y="107108"/>
                </a:lnTo>
                <a:lnTo>
                  <a:pt x="6184" y="121874"/>
                </a:lnTo>
                <a:lnTo>
                  <a:pt x="5373" y="136339"/>
                </a:lnTo>
                <a:lnTo>
                  <a:pt x="4575" y="150267"/>
                </a:lnTo>
                <a:lnTo>
                  <a:pt x="3699" y="163418"/>
                </a:lnTo>
                <a:lnTo>
                  <a:pt x="2654" y="175554"/>
                </a:lnTo>
                <a:lnTo>
                  <a:pt x="1352" y="186438"/>
                </a:lnTo>
                <a:lnTo>
                  <a:pt x="0" y="1943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203623" y="5740609"/>
            <a:ext cx="50313" cy="194386"/>
          </a:xfrm>
          <a:custGeom>
            <a:avLst/>
            <a:gdLst/>
            <a:ahLst/>
            <a:cxnLst/>
            <a:rect l="l" t="t" r="r" b="b"/>
            <a:pathLst>
              <a:path w="50313" h="194386">
                <a:moveTo>
                  <a:pt x="49850" y="0"/>
                </a:moveTo>
                <a:lnTo>
                  <a:pt x="50313" y="12797"/>
                </a:lnTo>
                <a:lnTo>
                  <a:pt x="49495" y="25362"/>
                </a:lnTo>
                <a:lnTo>
                  <a:pt x="47567" y="37724"/>
                </a:lnTo>
                <a:lnTo>
                  <a:pt x="44702" y="49912"/>
                </a:lnTo>
                <a:lnTo>
                  <a:pt x="41072" y="61956"/>
                </a:lnTo>
                <a:lnTo>
                  <a:pt x="36850" y="73883"/>
                </a:lnTo>
                <a:lnTo>
                  <a:pt x="32209" y="85723"/>
                </a:lnTo>
                <a:lnTo>
                  <a:pt x="27320" y="97506"/>
                </a:lnTo>
                <a:lnTo>
                  <a:pt x="22356" y="109260"/>
                </a:lnTo>
                <a:lnTo>
                  <a:pt x="17490" y="121014"/>
                </a:lnTo>
                <a:lnTo>
                  <a:pt x="12894" y="132798"/>
                </a:lnTo>
                <a:lnTo>
                  <a:pt x="8740" y="144640"/>
                </a:lnTo>
                <a:lnTo>
                  <a:pt x="5201" y="156569"/>
                </a:lnTo>
                <a:lnTo>
                  <a:pt x="2450" y="168615"/>
                </a:lnTo>
                <a:lnTo>
                  <a:pt x="659" y="180806"/>
                </a:lnTo>
                <a:lnTo>
                  <a:pt x="0" y="193172"/>
                </a:lnTo>
                <a:lnTo>
                  <a:pt x="2" y="1943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173729" y="5670824"/>
            <a:ext cx="34886" cy="174447"/>
          </a:xfrm>
          <a:custGeom>
            <a:avLst/>
            <a:gdLst/>
            <a:ahLst/>
            <a:cxnLst/>
            <a:rect l="l" t="t" r="r" b="b"/>
            <a:pathLst>
              <a:path w="34886" h="174447">
                <a:moveTo>
                  <a:pt x="34886" y="0"/>
                </a:moveTo>
                <a:lnTo>
                  <a:pt x="31378" y="12398"/>
                </a:lnTo>
                <a:lnTo>
                  <a:pt x="28048" y="24774"/>
                </a:lnTo>
                <a:lnTo>
                  <a:pt x="24889" y="37133"/>
                </a:lnTo>
                <a:lnTo>
                  <a:pt x="21897" y="49485"/>
                </a:lnTo>
                <a:lnTo>
                  <a:pt x="19067" y="61837"/>
                </a:lnTo>
                <a:lnTo>
                  <a:pt x="16394" y="74197"/>
                </a:lnTo>
                <a:lnTo>
                  <a:pt x="13871" y="86574"/>
                </a:lnTo>
                <a:lnTo>
                  <a:pt x="11495" y="98975"/>
                </a:lnTo>
                <a:lnTo>
                  <a:pt x="9260" y="111408"/>
                </a:lnTo>
                <a:lnTo>
                  <a:pt x="7160" y="123882"/>
                </a:lnTo>
                <a:lnTo>
                  <a:pt x="5190" y="136405"/>
                </a:lnTo>
                <a:lnTo>
                  <a:pt x="3346" y="148984"/>
                </a:lnTo>
                <a:lnTo>
                  <a:pt x="1621" y="161628"/>
                </a:lnTo>
                <a:lnTo>
                  <a:pt x="0" y="1744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46312" y="5114651"/>
            <a:ext cx="353225" cy="290080"/>
          </a:xfrm>
          <a:custGeom>
            <a:avLst/>
            <a:gdLst/>
            <a:ahLst/>
            <a:cxnLst/>
            <a:rect l="l" t="t" r="r" b="b"/>
            <a:pathLst>
              <a:path w="353225" h="290080">
                <a:moveTo>
                  <a:pt x="352602" y="10401"/>
                </a:moveTo>
                <a:lnTo>
                  <a:pt x="352978" y="25810"/>
                </a:lnTo>
                <a:lnTo>
                  <a:pt x="353225" y="40511"/>
                </a:lnTo>
                <a:lnTo>
                  <a:pt x="353172" y="54531"/>
                </a:lnTo>
                <a:lnTo>
                  <a:pt x="352649" y="67894"/>
                </a:lnTo>
                <a:lnTo>
                  <a:pt x="351482" y="80624"/>
                </a:lnTo>
                <a:lnTo>
                  <a:pt x="349503" y="92747"/>
                </a:lnTo>
                <a:lnTo>
                  <a:pt x="346538" y="104286"/>
                </a:lnTo>
                <a:lnTo>
                  <a:pt x="342416" y="115267"/>
                </a:lnTo>
                <a:lnTo>
                  <a:pt x="336967" y="125715"/>
                </a:lnTo>
                <a:lnTo>
                  <a:pt x="330019" y="135654"/>
                </a:lnTo>
                <a:lnTo>
                  <a:pt x="321401" y="145109"/>
                </a:lnTo>
                <a:lnTo>
                  <a:pt x="310941" y="154104"/>
                </a:lnTo>
                <a:lnTo>
                  <a:pt x="298469" y="162665"/>
                </a:lnTo>
                <a:lnTo>
                  <a:pt x="281724" y="172246"/>
                </a:lnTo>
                <a:lnTo>
                  <a:pt x="269477" y="178873"/>
                </a:lnTo>
                <a:lnTo>
                  <a:pt x="257048" y="185366"/>
                </a:lnTo>
                <a:lnTo>
                  <a:pt x="244464" y="191740"/>
                </a:lnTo>
                <a:lnTo>
                  <a:pt x="231749" y="198010"/>
                </a:lnTo>
                <a:lnTo>
                  <a:pt x="218931" y="204191"/>
                </a:lnTo>
                <a:lnTo>
                  <a:pt x="206034" y="210300"/>
                </a:lnTo>
                <a:lnTo>
                  <a:pt x="193083" y="216350"/>
                </a:lnTo>
                <a:lnTo>
                  <a:pt x="180107" y="222359"/>
                </a:lnTo>
                <a:lnTo>
                  <a:pt x="167128" y="228341"/>
                </a:lnTo>
                <a:lnTo>
                  <a:pt x="154175" y="234311"/>
                </a:lnTo>
                <a:lnTo>
                  <a:pt x="141271" y="240286"/>
                </a:lnTo>
                <a:lnTo>
                  <a:pt x="128444" y="246280"/>
                </a:lnTo>
                <a:lnTo>
                  <a:pt x="115719" y="252309"/>
                </a:lnTo>
                <a:lnTo>
                  <a:pt x="103122" y="258388"/>
                </a:lnTo>
                <a:lnTo>
                  <a:pt x="90677" y="264533"/>
                </a:lnTo>
                <a:lnTo>
                  <a:pt x="78413" y="270760"/>
                </a:lnTo>
                <a:lnTo>
                  <a:pt x="66353" y="277083"/>
                </a:lnTo>
                <a:lnTo>
                  <a:pt x="54523" y="283518"/>
                </a:lnTo>
                <a:lnTo>
                  <a:pt x="42951" y="290080"/>
                </a:lnTo>
                <a:lnTo>
                  <a:pt x="0" y="257098"/>
                </a:lnTo>
                <a:lnTo>
                  <a:pt x="11570" y="250536"/>
                </a:lnTo>
                <a:lnTo>
                  <a:pt x="23398" y="244101"/>
                </a:lnTo>
                <a:lnTo>
                  <a:pt x="35456" y="237779"/>
                </a:lnTo>
                <a:lnTo>
                  <a:pt x="47720" y="231553"/>
                </a:lnTo>
                <a:lnTo>
                  <a:pt x="60163" y="225408"/>
                </a:lnTo>
                <a:lnTo>
                  <a:pt x="72760" y="219329"/>
                </a:lnTo>
                <a:lnTo>
                  <a:pt x="85484" y="213301"/>
                </a:lnTo>
                <a:lnTo>
                  <a:pt x="98311" y="207308"/>
                </a:lnTo>
                <a:lnTo>
                  <a:pt x="111214" y="201334"/>
                </a:lnTo>
                <a:lnTo>
                  <a:pt x="124167" y="195364"/>
                </a:lnTo>
                <a:lnTo>
                  <a:pt x="137146" y="189382"/>
                </a:lnTo>
                <a:lnTo>
                  <a:pt x="150123" y="183374"/>
                </a:lnTo>
                <a:lnTo>
                  <a:pt x="163073" y="177323"/>
                </a:lnTo>
                <a:lnTo>
                  <a:pt x="175971" y="171215"/>
                </a:lnTo>
                <a:lnTo>
                  <a:pt x="188791" y="165033"/>
                </a:lnTo>
                <a:lnTo>
                  <a:pt x="201506" y="158763"/>
                </a:lnTo>
                <a:lnTo>
                  <a:pt x="214092" y="152388"/>
                </a:lnTo>
                <a:lnTo>
                  <a:pt x="226522" y="145894"/>
                </a:lnTo>
                <a:lnTo>
                  <a:pt x="238770" y="139265"/>
                </a:lnTo>
                <a:lnTo>
                  <a:pt x="250812" y="132486"/>
                </a:lnTo>
                <a:lnTo>
                  <a:pt x="265607" y="123365"/>
                </a:lnTo>
                <a:lnTo>
                  <a:pt x="277743" y="114504"/>
                </a:lnTo>
                <a:lnTo>
                  <a:pt x="287475" y="105701"/>
                </a:lnTo>
                <a:lnTo>
                  <a:pt x="295057" y="96752"/>
                </a:lnTo>
                <a:lnTo>
                  <a:pt x="300745" y="87454"/>
                </a:lnTo>
                <a:lnTo>
                  <a:pt x="304794" y="77604"/>
                </a:lnTo>
                <a:lnTo>
                  <a:pt x="307459" y="66999"/>
                </a:lnTo>
                <a:lnTo>
                  <a:pt x="308994" y="55437"/>
                </a:lnTo>
                <a:lnTo>
                  <a:pt x="309655" y="42714"/>
                </a:lnTo>
                <a:lnTo>
                  <a:pt x="309696" y="28627"/>
                </a:lnTo>
                <a:lnTo>
                  <a:pt x="309372" y="12973"/>
                </a:lnTo>
                <a:lnTo>
                  <a:pt x="3090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3211" y="5122996"/>
            <a:ext cx="58293" cy="121069"/>
          </a:xfrm>
          <a:custGeom>
            <a:avLst/>
            <a:gdLst/>
            <a:ahLst/>
            <a:cxnLst/>
            <a:rect l="l" t="t" r="r" b="b"/>
            <a:pathLst>
              <a:path w="58293" h="121069">
                <a:moveTo>
                  <a:pt x="0" y="0"/>
                </a:moveTo>
                <a:lnTo>
                  <a:pt x="385" y="15798"/>
                </a:lnTo>
                <a:lnTo>
                  <a:pt x="1615" y="30131"/>
                </a:lnTo>
                <a:lnTo>
                  <a:pt x="3768" y="43193"/>
                </a:lnTo>
                <a:lnTo>
                  <a:pt x="6922" y="55178"/>
                </a:lnTo>
                <a:lnTo>
                  <a:pt x="11157" y="66280"/>
                </a:lnTo>
                <a:lnTo>
                  <a:pt x="16550" y="76693"/>
                </a:lnTo>
                <a:lnTo>
                  <a:pt x="23180" y="86613"/>
                </a:lnTo>
                <a:lnTo>
                  <a:pt x="31126" y="96233"/>
                </a:lnTo>
                <a:lnTo>
                  <a:pt x="40465" y="105747"/>
                </a:lnTo>
                <a:lnTo>
                  <a:pt x="51277" y="115351"/>
                </a:lnTo>
                <a:lnTo>
                  <a:pt x="58293" y="1210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04071" y="3885508"/>
            <a:ext cx="93865" cy="1200531"/>
          </a:xfrm>
          <a:custGeom>
            <a:avLst/>
            <a:gdLst/>
            <a:ahLst/>
            <a:cxnLst/>
            <a:rect l="l" t="t" r="r" b="b"/>
            <a:pathLst>
              <a:path w="93865" h="1200531">
                <a:moveTo>
                  <a:pt x="93865" y="1200530"/>
                </a:moveTo>
                <a:lnTo>
                  <a:pt x="93797" y="1191409"/>
                </a:lnTo>
                <a:lnTo>
                  <a:pt x="93591" y="1181108"/>
                </a:lnTo>
                <a:lnTo>
                  <a:pt x="93259" y="1169764"/>
                </a:lnTo>
                <a:lnTo>
                  <a:pt x="92815" y="1157516"/>
                </a:lnTo>
                <a:lnTo>
                  <a:pt x="92270" y="1144502"/>
                </a:lnTo>
                <a:lnTo>
                  <a:pt x="91640" y="1130860"/>
                </a:lnTo>
                <a:lnTo>
                  <a:pt x="90936" y="1116729"/>
                </a:lnTo>
                <a:lnTo>
                  <a:pt x="90172" y="1102247"/>
                </a:lnTo>
                <a:lnTo>
                  <a:pt x="89361" y="1087551"/>
                </a:lnTo>
                <a:lnTo>
                  <a:pt x="88516" y="1072780"/>
                </a:lnTo>
                <a:lnTo>
                  <a:pt x="87649" y="1058073"/>
                </a:lnTo>
                <a:lnTo>
                  <a:pt x="86775" y="1043567"/>
                </a:lnTo>
                <a:lnTo>
                  <a:pt x="85906" y="1029401"/>
                </a:lnTo>
                <a:lnTo>
                  <a:pt x="85055" y="1015713"/>
                </a:lnTo>
                <a:lnTo>
                  <a:pt x="84235" y="1002641"/>
                </a:lnTo>
                <a:lnTo>
                  <a:pt x="83459" y="990323"/>
                </a:lnTo>
                <a:lnTo>
                  <a:pt x="82741" y="978897"/>
                </a:lnTo>
                <a:lnTo>
                  <a:pt x="82094" y="968502"/>
                </a:lnTo>
                <a:lnTo>
                  <a:pt x="81529" y="959276"/>
                </a:lnTo>
                <a:lnTo>
                  <a:pt x="80756" y="945997"/>
                </a:lnTo>
                <a:lnTo>
                  <a:pt x="80071" y="933295"/>
                </a:lnTo>
                <a:lnTo>
                  <a:pt x="79439" y="920603"/>
                </a:lnTo>
                <a:lnTo>
                  <a:pt x="78858" y="907920"/>
                </a:lnTo>
                <a:lnTo>
                  <a:pt x="78327" y="895243"/>
                </a:lnTo>
                <a:lnTo>
                  <a:pt x="77843" y="882570"/>
                </a:lnTo>
                <a:lnTo>
                  <a:pt x="77405" y="869901"/>
                </a:lnTo>
                <a:lnTo>
                  <a:pt x="77012" y="857233"/>
                </a:lnTo>
                <a:lnTo>
                  <a:pt x="76661" y="844566"/>
                </a:lnTo>
                <a:lnTo>
                  <a:pt x="76350" y="831897"/>
                </a:lnTo>
                <a:lnTo>
                  <a:pt x="76079" y="819224"/>
                </a:lnTo>
                <a:lnTo>
                  <a:pt x="75845" y="806547"/>
                </a:lnTo>
                <a:lnTo>
                  <a:pt x="75646" y="793862"/>
                </a:lnTo>
                <a:lnTo>
                  <a:pt x="75480" y="781170"/>
                </a:lnTo>
                <a:lnTo>
                  <a:pt x="75347" y="768468"/>
                </a:lnTo>
                <a:lnTo>
                  <a:pt x="75244" y="755754"/>
                </a:lnTo>
                <a:lnTo>
                  <a:pt x="75169" y="743028"/>
                </a:lnTo>
                <a:lnTo>
                  <a:pt x="75121" y="730286"/>
                </a:lnTo>
                <a:lnTo>
                  <a:pt x="75097" y="717529"/>
                </a:lnTo>
                <a:lnTo>
                  <a:pt x="75095" y="711060"/>
                </a:lnTo>
                <a:lnTo>
                  <a:pt x="75029" y="693843"/>
                </a:lnTo>
                <a:lnTo>
                  <a:pt x="74839" y="676658"/>
                </a:lnTo>
                <a:lnTo>
                  <a:pt x="74533" y="659502"/>
                </a:lnTo>
                <a:lnTo>
                  <a:pt x="74122" y="642371"/>
                </a:lnTo>
                <a:lnTo>
                  <a:pt x="73616" y="625262"/>
                </a:lnTo>
                <a:lnTo>
                  <a:pt x="73023" y="608172"/>
                </a:lnTo>
                <a:lnTo>
                  <a:pt x="72354" y="591096"/>
                </a:lnTo>
                <a:lnTo>
                  <a:pt x="71619" y="574032"/>
                </a:lnTo>
                <a:lnTo>
                  <a:pt x="70827" y="556976"/>
                </a:lnTo>
                <a:lnTo>
                  <a:pt x="69988" y="539924"/>
                </a:lnTo>
                <a:lnTo>
                  <a:pt x="69111" y="522873"/>
                </a:lnTo>
                <a:lnTo>
                  <a:pt x="68206" y="505820"/>
                </a:lnTo>
                <a:lnTo>
                  <a:pt x="67284" y="488761"/>
                </a:lnTo>
                <a:lnTo>
                  <a:pt x="66353" y="471692"/>
                </a:lnTo>
                <a:lnTo>
                  <a:pt x="65424" y="454610"/>
                </a:lnTo>
                <a:lnTo>
                  <a:pt x="64505" y="437512"/>
                </a:lnTo>
                <a:lnTo>
                  <a:pt x="63608" y="420393"/>
                </a:lnTo>
                <a:lnTo>
                  <a:pt x="62741" y="403252"/>
                </a:lnTo>
                <a:lnTo>
                  <a:pt x="61914" y="386083"/>
                </a:lnTo>
                <a:lnTo>
                  <a:pt x="61137" y="368884"/>
                </a:lnTo>
                <a:lnTo>
                  <a:pt x="60664" y="356729"/>
                </a:lnTo>
                <a:lnTo>
                  <a:pt x="60266" y="344347"/>
                </a:lnTo>
                <a:lnTo>
                  <a:pt x="59908" y="331772"/>
                </a:lnTo>
                <a:lnTo>
                  <a:pt x="59555" y="319037"/>
                </a:lnTo>
                <a:lnTo>
                  <a:pt x="59170" y="306176"/>
                </a:lnTo>
                <a:lnTo>
                  <a:pt x="58719" y="293222"/>
                </a:lnTo>
                <a:lnTo>
                  <a:pt x="58166" y="280208"/>
                </a:lnTo>
                <a:lnTo>
                  <a:pt x="57475" y="267169"/>
                </a:lnTo>
                <a:lnTo>
                  <a:pt x="56611" y="254138"/>
                </a:lnTo>
                <a:lnTo>
                  <a:pt x="55538" y="241148"/>
                </a:lnTo>
                <a:lnTo>
                  <a:pt x="54220" y="228233"/>
                </a:lnTo>
                <a:lnTo>
                  <a:pt x="52622" y="215425"/>
                </a:lnTo>
                <a:lnTo>
                  <a:pt x="50709" y="202760"/>
                </a:lnTo>
                <a:lnTo>
                  <a:pt x="48444" y="190270"/>
                </a:lnTo>
                <a:lnTo>
                  <a:pt x="45792" y="177988"/>
                </a:lnTo>
                <a:lnTo>
                  <a:pt x="42718" y="165949"/>
                </a:lnTo>
                <a:lnTo>
                  <a:pt x="39186" y="154186"/>
                </a:lnTo>
                <a:lnTo>
                  <a:pt x="36461" y="146240"/>
                </a:lnTo>
                <a:lnTo>
                  <a:pt x="33151" y="133970"/>
                </a:lnTo>
                <a:lnTo>
                  <a:pt x="31437" y="121417"/>
                </a:lnTo>
                <a:lnTo>
                  <a:pt x="30549" y="108814"/>
                </a:lnTo>
                <a:lnTo>
                  <a:pt x="29718" y="96397"/>
                </a:lnTo>
                <a:lnTo>
                  <a:pt x="28172" y="84401"/>
                </a:lnTo>
                <a:lnTo>
                  <a:pt x="26682" y="77863"/>
                </a:lnTo>
                <a:lnTo>
                  <a:pt x="23448" y="66351"/>
                </a:lnTo>
                <a:lnTo>
                  <a:pt x="19870" y="54162"/>
                </a:lnTo>
                <a:lnTo>
                  <a:pt x="15962" y="41627"/>
                </a:lnTo>
                <a:lnTo>
                  <a:pt x="11739" y="29077"/>
                </a:lnTo>
                <a:lnTo>
                  <a:pt x="7217" y="16840"/>
                </a:lnTo>
                <a:lnTo>
                  <a:pt x="2409" y="5248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759481" y="3927748"/>
            <a:ext cx="107281" cy="1121918"/>
          </a:xfrm>
          <a:custGeom>
            <a:avLst/>
            <a:gdLst/>
            <a:ahLst/>
            <a:cxnLst/>
            <a:rect l="l" t="t" r="r" b="b"/>
            <a:pathLst>
              <a:path w="107281" h="1121918">
                <a:moveTo>
                  <a:pt x="103111" y="1121918"/>
                </a:moveTo>
                <a:lnTo>
                  <a:pt x="105930" y="1112436"/>
                </a:lnTo>
                <a:lnTo>
                  <a:pt x="107221" y="1100641"/>
                </a:lnTo>
                <a:lnTo>
                  <a:pt x="107281" y="1087256"/>
                </a:lnTo>
                <a:lnTo>
                  <a:pt x="106409" y="1073001"/>
                </a:lnTo>
                <a:lnTo>
                  <a:pt x="104903" y="1058600"/>
                </a:lnTo>
                <a:lnTo>
                  <a:pt x="103061" y="1044773"/>
                </a:lnTo>
                <a:lnTo>
                  <a:pt x="101180" y="1032243"/>
                </a:lnTo>
                <a:lnTo>
                  <a:pt x="99559" y="1021732"/>
                </a:lnTo>
                <a:lnTo>
                  <a:pt x="99085" y="1018501"/>
                </a:lnTo>
                <a:lnTo>
                  <a:pt x="97478" y="1006116"/>
                </a:lnTo>
                <a:lnTo>
                  <a:pt x="96128" y="993565"/>
                </a:lnTo>
                <a:lnTo>
                  <a:pt x="94994" y="980887"/>
                </a:lnTo>
                <a:lnTo>
                  <a:pt x="94035" y="968121"/>
                </a:lnTo>
                <a:lnTo>
                  <a:pt x="93211" y="955306"/>
                </a:lnTo>
                <a:lnTo>
                  <a:pt x="92480" y="942481"/>
                </a:lnTo>
                <a:lnTo>
                  <a:pt x="91802" y="929685"/>
                </a:lnTo>
                <a:lnTo>
                  <a:pt x="91136" y="916957"/>
                </a:lnTo>
                <a:lnTo>
                  <a:pt x="90442" y="904336"/>
                </a:lnTo>
                <a:lnTo>
                  <a:pt x="89712" y="892378"/>
                </a:lnTo>
                <a:lnTo>
                  <a:pt x="88626" y="876282"/>
                </a:lnTo>
                <a:lnTo>
                  <a:pt x="87471" y="860173"/>
                </a:lnTo>
                <a:lnTo>
                  <a:pt x="86254" y="844051"/>
                </a:lnTo>
                <a:lnTo>
                  <a:pt x="84984" y="827918"/>
                </a:lnTo>
                <a:lnTo>
                  <a:pt x="83667" y="811775"/>
                </a:lnTo>
                <a:lnTo>
                  <a:pt x="82311" y="795623"/>
                </a:lnTo>
                <a:lnTo>
                  <a:pt x="80924" y="779463"/>
                </a:lnTo>
                <a:lnTo>
                  <a:pt x="79513" y="763298"/>
                </a:lnTo>
                <a:lnTo>
                  <a:pt x="78085" y="747129"/>
                </a:lnTo>
                <a:lnTo>
                  <a:pt x="76649" y="730956"/>
                </a:lnTo>
                <a:lnTo>
                  <a:pt x="75210" y="714781"/>
                </a:lnTo>
                <a:lnTo>
                  <a:pt x="73778" y="698606"/>
                </a:lnTo>
                <a:lnTo>
                  <a:pt x="72359" y="682432"/>
                </a:lnTo>
                <a:lnTo>
                  <a:pt x="70960" y="666260"/>
                </a:lnTo>
                <a:lnTo>
                  <a:pt x="69590" y="650092"/>
                </a:lnTo>
                <a:lnTo>
                  <a:pt x="68256" y="633929"/>
                </a:lnTo>
                <a:lnTo>
                  <a:pt x="66964" y="617772"/>
                </a:lnTo>
                <a:lnTo>
                  <a:pt x="65723" y="601623"/>
                </a:lnTo>
                <a:lnTo>
                  <a:pt x="64541" y="585483"/>
                </a:lnTo>
                <a:lnTo>
                  <a:pt x="63423" y="569353"/>
                </a:lnTo>
                <a:lnTo>
                  <a:pt x="62361" y="552206"/>
                </a:lnTo>
                <a:lnTo>
                  <a:pt x="61464" y="534998"/>
                </a:lnTo>
                <a:lnTo>
                  <a:pt x="60714" y="517735"/>
                </a:lnTo>
                <a:lnTo>
                  <a:pt x="60094" y="500424"/>
                </a:lnTo>
                <a:lnTo>
                  <a:pt x="59585" y="483072"/>
                </a:lnTo>
                <a:lnTo>
                  <a:pt x="59171" y="465684"/>
                </a:lnTo>
                <a:lnTo>
                  <a:pt x="58832" y="448269"/>
                </a:lnTo>
                <a:lnTo>
                  <a:pt x="58551" y="430831"/>
                </a:lnTo>
                <a:lnTo>
                  <a:pt x="58311" y="413379"/>
                </a:lnTo>
                <a:lnTo>
                  <a:pt x="58094" y="395917"/>
                </a:lnTo>
                <a:lnTo>
                  <a:pt x="57882" y="378454"/>
                </a:lnTo>
                <a:lnTo>
                  <a:pt x="57656" y="360994"/>
                </a:lnTo>
                <a:lnTo>
                  <a:pt x="57400" y="343546"/>
                </a:lnTo>
                <a:lnTo>
                  <a:pt x="57095" y="326115"/>
                </a:lnTo>
                <a:lnTo>
                  <a:pt x="56724" y="308708"/>
                </a:lnTo>
                <a:lnTo>
                  <a:pt x="56269" y="291332"/>
                </a:lnTo>
                <a:lnTo>
                  <a:pt x="55712" y="273992"/>
                </a:lnTo>
                <a:lnTo>
                  <a:pt x="55035" y="256697"/>
                </a:lnTo>
                <a:lnTo>
                  <a:pt x="54220" y="239451"/>
                </a:lnTo>
                <a:lnTo>
                  <a:pt x="53251" y="222262"/>
                </a:lnTo>
                <a:lnTo>
                  <a:pt x="52194" y="209118"/>
                </a:lnTo>
                <a:lnTo>
                  <a:pt x="50688" y="196315"/>
                </a:lnTo>
                <a:lnTo>
                  <a:pt x="48783" y="183786"/>
                </a:lnTo>
                <a:lnTo>
                  <a:pt x="46529" y="171461"/>
                </a:lnTo>
                <a:lnTo>
                  <a:pt x="43977" y="159272"/>
                </a:lnTo>
                <a:lnTo>
                  <a:pt x="41175" y="147148"/>
                </a:lnTo>
                <a:lnTo>
                  <a:pt x="38174" y="135022"/>
                </a:lnTo>
                <a:lnTo>
                  <a:pt x="35024" y="122824"/>
                </a:lnTo>
                <a:lnTo>
                  <a:pt x="31775" y="110485"/>
                </a:lnTo>
                <a:lnTo>
                  <a:pt x="28477" y="97936"/>
                </a:lnTo>
                <a:lnTo>
                  <a:pt x="26796" y="91452"/>
                </a:lnTo>
                <a:lnTo>
                  <a:pt x="23712" y="79378"/>
                </a:lnTo>
                <a:lnTo>
                  <a:pt x="20496" y="66766"/>
                </a:lnTo>
                <a:lnTo>
                  <a:pt x="17137" y="53891"/>
                </a:lnTo>
                <a:lnTo>
                  <a:pt x="13627" y="41026"/>
                </a:lnTo>
                <a:lnTo>
                  <a:pt x="9956" y="28445"/>
                </a:lnTo>
                <a:lnTo>
                  <a:pt x="6116" y="16423"/>
                </a:lnTo>
                <a:lnTo>
                  <a:pt x="2096" y="523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68969" y="4942514"/>
            <a:ext cx="693623" cy="109196"/>
          </a:xfrm>
          <a:custGeom>
            <a:avLst/>
            <a:gdLst/>
            <a:ahLst/>
            <a:cxnLst/>
            <a:rect l="l" t="t" r="r" b="b"/>
            <a:pathLst>
              <a:path w="693623" h="109196">
                <a:moveTo>
                  <a:pt x="0" y="877"/>
                </a:moveTo>
                <a:lnTo>
                  <a:pt x="12971" y="733"/>
                </a:lnTo>
                <a:lnTo>
                  <a:pt x="25661" y="329"/>
                </a:lnTo>
                <a:lnTo>
                  <a:pt x="38165" y="0"/>
                </a:lnTo>
                <a:lnTo>
                  <a:pt x="50579" y="76"/>
                </a:lnTo>
                <a:lnTo>
                  <a:pt x="63000" y="890"/>
                </a:lnTo>
                <a:lnTo>
                  <a:pt x="75524" y="2775"/>
                </a:lnTo>
                <a:lnTo>
                  <a:pt x="80365" y="3849"/>
                </a:lnTo>
                <a:lnTo>
                  <a:pt x="92667" y="7037"/>
                </a:lnTo>
                <a:lnTo>
                  <a:pt x="104877" y="10550"/>
                </a:lnTo>
                <a:lnTo>
                  <a:pt x="117013" y="14326"/>
                </a:lnTo>
                <a:lnTo>
                  <a:pt x="129089" y="18306"/>
                </a:lnTo>
                <a:lnTo>
                  <a:pt x="141125" y="22429"/>
                </a:lnTo>
                <a:lnTo>
                  <a:pt x="153135" y="26634"/>
                </a:lnTo>
                <a:lnTo>
                  <a:pt x="165138" y="30861"/>
                </a:lnTo>
                <a:lnTo>
                  <a:pt x="177149" y="35048"/>
                </a:lnTo>
                <a:lnTo>
                  <a:pt x="189185" y="39136"/>
                </a:lnTo>
                <a:lnTo>
                  <a:pt x="201264" y="43063"/>
                </a:lnTo>
                <a:lnTo>
                  <a:pt x="213401" y="46770"/>
                </a:lnTo>
                <a:lnTo>
                  <a:pt x="225614" y="50194"/>
                </a:lnTo>
                <a:lnTo>
                  <a:pt x="237919" y="53277"/>
                </a:lnTo>
                <a:lnTo>
                  <a:pt x="244602" y="54776"/>
                </a:lnTo>
                <a:lnTo>
                  <a:pt x="257305" y="57287"/>
                </a:lnTo>
                <a:lnTo>
                  <a:pt x="269801" y="59364"/>
                </a:lnTo>
                <a:lnTo>
                  <a:pt x="282224" y="61077"/>
                </a:lnTo>
                <a:lnTo>
                  <a:pt x="294708" y="62500"/>
                </a:lnTo>
                <a:lnTo>
                  <a:pt x="307387" y="63704"/>
                </a:lnTo>
                <a:lnTo>
                  <a:pt x="312331" y="64123"/>
                </a:lnTo>
                <a:lnTo>
                  <a:pt x="324993" y="65459"/>
                </a:lnTo>
                <a:lnTo>
                  <a:pt x="337554" y="67268"/>
                </a:lnTo>
                <a:lnTo>
                  <a:pt x="350050" y="69397"/>
                </a:lnTo>
                <a:lnTo>
                  <a:pt x="362516" y="71697"/>
                </a:lnTo>
                <a:lnTo>
                  <a:pt x="374988" y="74016"/>
                </a:lnTo>
                <a:lnTo>
                  <a:pt x="387503" y="76203"/>
                </a:lnTo>
                <a:lnTo>
                  <a:pt x="400097" y="78107"/>
                </a:lnTo>
                <a:lnTo>
                  <a:pt x="405257" y="78766"/>
                </a:lnTo>
                <a:lnTo>
                  <a:pt x="417920" y="80546"/>
                </a:lnTo>
                <a:lnTo>
                  <a:pt x="430469" y="82757"/>
                </a:lnTo>
                <a:lnTo>
                  <a:pt x="442934" y="85275"/>
                </a:lnTo>
                <a:lnTo>
                  <a:pt x="455343" y="87977"/>
                </a:lnTo>
                <a:lnTo>
                  <a:pt x="467726" y="90741"/>
                </a:lnTo>
                <a:lnTo>
                  <a:pt x="480112" y="93443"/>
                </a:lnTo>
                <a:lnTo>
                  <a:pt x="492530" y="95959"/>
                </a:lnTo>
                <a:lnTo>
                  <a:pt x="505008" y="98168"/>
                </a:lnTo>
                <a:lnTo>
                  <a:pt x="517613" y="99950"/>
                </a:lnTo>
                <a:lnTo>
                  <a:pt x="530153" y="101245"/>
                </a:lnTo>
                <a:lnTo>
                  <a:pt x="542794" y="102200"/>
                </a:lnTo>
                <a:lnTo>
                  <a:pt x="555499" y="102939"/>
                </a:lnTo>
                <a:lnTo>
                  <a:pt x="568233" y="103585"/>
                </a:lnTo>
                <a:lnTo>
                  <a:pt x="580962" y="104260"/>
                </a:lnTo>
                <a:lnTo>
                  <a:pt x="593649" y="105088"/>
                </a:lnTo>
                <a:lnTo>
                  <a:pt x="602551" y="105830"/>
                </a:lnTo>
                <a:lnTo>
                  <a:pt x="614997" y="106953"/>
                </a:lnTo>
                <a:lnTo>
                  <a:pt x="627645" y="107956"/>
                </a:lnTo>
                <a:lnTo>
                  <a:pt x="640412" y="108735"/>
                </a:lnTo>
                <a:lnTo>
                  <a:pt x="653218" y="109184"/>
                </a:lnTo>
                <a:lnTo>
                  <a:pt x="665980" y="109196"/>
                </a:lnTo>
                <a:lnTo>
                  <a:pt x="678618" y="108667"/>
                </a:lnTo>
                <a:lnTo>
                  <a:pt x="691050" y="107490"/>
                </a:lnTo>
                <a:lnTo>
                  <a:pt x="693623" y="1071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267066" y="4894172"/>
            <a:ext cx="5563" cy="37998"/>
          </a:xfrm>
          <a:custGeom>
            <a:avLst/>
            <a:gdLst/>
            <a:ahLst/>
            <a:cxnLst/>
            <a:rect l="l" t="t" r="r" b="b"/>
            <a:pathLst>
              <a:path w="5563" h="37998">
                <a:moveTo>
                  <a:pt x="5563" y="447"/>
                </a:moveTo>
                <a:lnTo>
                  <a:pt x="5549" y="0"/>
                </a:lnTo>
                <a:lnTo>
                  <a:pt x="3988" y="12678"/>
                </a:lnTo>
                <a:lnTo>
                  <a:pt x="2214" y="25267"/>
                </a:lnTo>
                <a:lnTo>
                  <a:pt x="57" y="37705"/>
                </a:lnTo>
                <a:lnTo>
                  <a:pt x="0" y="37998"/>
                </a:lnTo>
                <a:lnTo>
                  <a:pt x="3023" y="26129"/>
                </a:lnTo>
                <a:lnTo>
                  <a:pt x="5031" y="13465"/>
                </a:lnTo>
                <a:lnTo>
                  <a:pt x="5563" y="4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267066" y="4894172"/>
            <a:ext cx="5563" cy="37998"/>
          </a:xfrm>
          <a:custGeom>
            <a:avLst/>
            <a:gdLst/>
            <a:ahLst/>
            <a:cxnLst/>
            <a:rect l="l" t="t" r="r" b="b"/>
            <a:pathLst>
              <a:path w="5563" h="37998">
                <a:moveTo>
                  <a:pt x="5549" y="0"/>
                </a:moveTo>
                <a:lnTo>
                  <a:pt x="3988" y="12678"/>
                </a:lnTo>
                <a:lnTo>
                  <a:pt x="2214" y="25267"/>
                </a:lnTo>
                <a:lnTo>
                  <a:pt x="57" y="37705"/>
                </a:lnTo>
                <a:lnTo>
                  <a:pt x="0" y="37998"/>
                </a:lnTo>
                <a:lnTo>
                  <a:pt x="3023" y="26129"/>
                </a:lnTo>
                <a:lnTo>
                  <a:pt x="5031" y="13465"/>
                </a:lnTo>
                <a:lnTo>
                  <a:pt x="5563" y="447"/>
                </a:lnTo>
                <a:lnTo>
                  <a:pt x="554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324325" y="4263432"/>
            <a:ext cx="278803" cy="248975"/>
          </a:xfrm>
          <a:custGeom>
            <a:avLst/>
            <a:gdLst/>
            <a:ahLst/>
            <a:cxnLst/>
            <a:rect l="l" t="t" r="r" b="b"/>
            <a:pathLst>
              <a:path w="278803" h="248975">
                <a:moveTo>
                  <a:pt x="207289" y="0"/>
                </a:moveTo>
                <a:lnTo>
                  <a:pt x="673" y="62484"/>
                </a:lnTo>
                <a:lnTo>
                  <a:pt x="0" y="69456"/>
                </a:lnTo>
                <a:lnTo>
                  <a:pt x="5308" y="78295"/>
                </a:lnTo>
                <a:lnTo>
                  <a:pt x="7696" y="84658"/>
                </a:lnTo>
                <a:lnTo>
                  <a:pt x="9696" y="90017"/>
                </a:lnTo>
                <a:lnTo>
                  <a:pt x="14043" y="101938"/>
                </a:lnTo>
                <a:lnTo>
                  <a:pt x="18154" y="113916"/>
                </a:lnTo>
                <a:lnTo>
                  <a:pt x="21932" y="126072"/>
                </a:lnTo>
                <a:lnTo>
                  <a:pt x="25488" y="138043"/>
                </a:lnTo>
                <a:lnTo>
                  <a:pt x="29262" y="150248"/>
                </a:lnTo>
                <a:lnTo>
                  <a:pt x="33239" y="162476"/>
                </a:lnTo>
                <a:lnTo>
                  <a:pt x="37428" y="174608"/>
                </a:lnTo>
                <a:lnTo>
                  <a:pt x="41839" y="186525"/>
                </a:lnTo>
                <a:lnTo>
                  <a:pt x="46482" y="198107"/>
                </a:lnTo>
                <a:lnTo>
                  <a:pt x="48316" y="202377"/>
                </a:lnTo>
                <a:lnTo>
                  <a:pt x="53985" y="213719"/>
                </a:lnTo>
                <a:lnTo>
                  <a:pt x="61264" y="224129"/>
                </a:lnTo>
                <a:lnTo>
                  <a:pt x="72571" y="235860"/>
                </a:lnTo>
                <a:lnTo>
                  <a:pt x="82744" y="242664"/>
                </a:lnTo>
                <a:lnTo>
                  <a:pt x="95478" y="246938"/>
                </a:lnTo>
                <a:lnTo>
                  <a:pt x="102314" y="248061"/>
                </a:lnTo>
                <a:lnTo>
                  <a:pt x="114805" y="248975"/>
                </a:lnTo>
                <a:lnTo>
                  <a:pt x="127612" y="248841"/>
                </a:lnTo>
                <a:lnTo>
                  <a:pt x="140486" y="248028"/>
                </a:lnTo>
                <a:lnTo>
                  <a:pt x="153179" y="246902"/>
                </a:lnTo>
                <a:lnTo>
                  <a:pt x="165442" y="245833"/>
                </a:lnTo>
                <a:lnTo>
                  <a:pt x="175323" y="244405"/>
                </a:lnTo>
                <a:lnTo>
                  <a:pt x="187943" y="240439"/>
                </a:lnTo>
                <a:lnTo>
                  <a:pt x="199385" y="234446"/>
                </a:lnTo>
                <a:lnTo>
                  <a:pt x="209751" y="226734"/>
                </a:lnTo>
                <a:lnTo>
                  <a:pt x="219143" y="217611"/>
                </a:lnTo>
                <a:lnTo>
                  <a:pt x="227663" y="207383"/>
                </a:lnTo>
                <a:lnTo>
                  <a:pt x="235413" y="196359"/>
                </a:lnTo>
                <a:lnTo>
                  <a:pt x="242494" y="184846"/>
                </a:lnTo>
                <a:lnTo>
                  <a:pt x="249008" y="173151"/>
                </a:lnTo>
                <a:lnTo>
                  <a:pt x="254065" y="164089"/>
                </a:lnTo>
                <a:lnTo>
                  <a:pt x="260479" y="152997"/>
                </a:lnTo>
                <a:lnTo>
                  <a:pt x="266707" y="141713"/>
                </a:lnTo>
                <a:lnTo>
                  <a:pt x="272208" y="130180"/>
                </a:lnTo>
                <a:lnTo>
                  <a:pt x="276440" y="118338"/>
                </a:lnTo>
                <a:lnTo>
                  <a:pt x="278644" y="104714"/>
                </a:lnTo>
                <a:lnTo>
                  <a:pt x="278803" y="91634"/>
                </a:lnTo>
                <a:lnTo>
                  <a:pt x="277964" y="79184"/>
                </a:lnTo>
                <a:lnTo>
                  <a:pt x="277049" y="70013"/>
                </a:lnTo>
                <a:lnTo>
                  <a:pt x="274922" y="57635"/>
                </a:lnTo>
                <a:lnTo>
                  <a:pt x="270395" y="45808"/>
                </a:lnTo>
                <a:lnTo>
                  <a:pt x="262327" y="34015"/>
                </a:lnTo>
                <a:lnTo>
                  <a:pt x="253154" y="24594"/>
                </a:lnTo>
                <a:lnTo>
                  <a:pt x="242555" y="16264"/>
                </a:lnTo>
                <a:lnTo>
                  <a:pt x="231038" y="9243"/>
                </a:lnTo>
                <a:lnTo>
                  <a:pt x="219113" y="3749"/>
                </a:lnTo>
                <a:lnTo>
                  <a:pt x="207289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324325" y="4263432"/>
            <a:ext cx="278803" cy="248975"/>
          </a:xfrm>
          <a:custGeom>
            <a:avLst/>
            <a:gdLst/>
            <a:ahLst/>
            <a:cxnLst/>
            <a:rect l="l" t="t" r="r" b="b"/>
            <a:pathLst>
              <a:path w="278803" h="248975">
                <a:moveTo>
                  <a:pt x="207289" y="0"/>
                </a:moveTo>
                <a:lnTo>
                  <a:pt x="219113" y="3749"/>
                </a:lnTo>
                <a:lnTo>
                  <a:pt x="231038" y="9243"/>
                </a:lnTo>
                <a:lnTo>
                  <a:pt x="242555" y="16264"/>
                </a:lnTo>
                <a:lnTo>
                  <a:pt x="253154" y="24594"/>
                </a:lnTo>
                <a:lnTo>
                  <a:pt x="262327" y="34015"/>
                </a:lnTo>
                <a:lnTo>
                  <a:pt x="269565" y="44308"/>
                </a:lnTo>
                <a:lnTo>
                  <a:pt x="274922" y="57635"/>
                </a:lnTo>
                <a:lnTo>
                  <a:pt x="277049" y="70013"/>
                </a:lnTo>
                <a:lnTo>
                  <a:pt x="277964" y="79184"/>
                </a:lnTo>
                <a:lnTo>
                  <a:pt x="278803" y="91634"/>
                </a:lnTo>
                <a:lnTo>
                  <a:pt x="278644" y="104714"/>
                </a:lnTo>
                <a:lnTo>
                  <a:pt x="276779" y="117083"/>
                </a:lnTo>
                <a:lnTo>
                  <a:pt x="272208" y="130180"/>
                </a:lnTo>
                <a:lnTo>
                  <a:pt x="266707" y="141713"/>
                </a:lnTo>
                <a:lnTo>
                  <a:pt x="260479" y="152997"/>
                </a:lnTo>
                <a:lnTo>
                  <a:pt x="254065" y="164089"/>
                </a:lnTo>
                <a:lnTo>
                  <a:pt x="249008" y="173151"/>
                </a:lnTo>
                <a:lnTo>
                  <a:pt x="242494" y="184846"/>
                </a:lnTo>
                <a:lnTo>
                  <a:pt x="235413" y="196359"/>
                </a:lnTo>
                <a:lnTo>
                  <a:pt x="227663" y="207383"/>
                </a:lnTo>
                <a:lnTo>
                  <a:pt x="219143" y="217611"/>
                </a:lnTo>
                <a:lnTo>
                  <a:pt x="209751" y="226734"/>
                </a:lnTo>
                <a:lnTo>
                  <a:pt x="199385" y="234446"/>
                </a:lnTo>
                <a:lnTo>
                  <a:pt x="187943" y="240439"/>
                </a:lnTo>
                <a:lnTo>
                  <a:pt x="175323" y="244405"/>
                </a:lnTo>
                <a:lnTo>
                  <a:pt x="165442" y="245833"/>
                </a:lnTo>
                <a:lnTo>
                  <a:pt x="153179" y="246902"/>
                </a:lnTo>
                <a:lnTo>
                  <a:pt x="140486" y="248028"/>
                </a:lnTo>
                <a:lnTo>
                  <a:pt x="127612" y="248841"/>
                </a:lnTo>
                <a:lnTo>
                  <a:pt x="114805" y="248975"/>
                </a:lnTo>
                <a:lnTo>
                  <a:pt x="102314" y="248061"/>
                </a:lnTo>
                <a:lnTo>
                  <a:pt x="95478" y="246938"/>
                </a:lnTo>
                <a:lnTo>
                  <a:pt x="82744" y="242664"/>
                </a:lnTo>
                <a:lnTo>
                  <a:pt x="72571" y="235860"/>
                </a:lnTo>
                <a:lnTo>
                  <a:pt x="63446" y="226657"/>
                </a:lnTo>
                <a:lnTo>
                  <a:pt x="53985" y="213719"/>
                </a:lnTo>
                <a:lnTo>
                  <a:pt x="48316" y="202377"/>
                </a:lnTo>
                <a:lnTo>
                  <a:pt x="46482" y="198107"/>
                </a:lnTo>
                <a:lnTo>
                  <a:pt x="41839" y="186525"/>
                </a:lnTo>
                <a:lnTo>
                  <a:pt x="37428" y="174608"/>
                </a:lnTo>
                <a:lnTo>
                  <a:pt x="33239" y="162476"/>
                </a:lnTo>
                <a:lnTo>
                  <a:pt x="29262" y="150248"/>
                </a:lnTo>
                <a:lnTo>
                  <a:pt x="25488" y="138043"/>
                </a:lnTo>
                <a:lnTo>
                  <a:pt x="21932" y="126072"/>
                </a:lnTo>
                <a:lnTo>
                  <a:pt x="18154" y="113916"/>
                </a:lnTo>
                <a:lnTo>
                  <a:pt x="14043" y="101938"/>
                </a:lnTo>
                <a:lnTo>
                  <a:pt x="9696" y="90017"/>
                </a:lnTo>
                <a:lnTo>
                  <a:pt x="7696" y="84658"/>
                </a:lnTo>
                <a:lnTo>
                  <a:pt x="5308" y="78295"/>
                </a:lnTo>
                <a:lnTo>
                  <a:pt x="0" y="69456"/>
                </a:lnTo>
                <a:lnTo>
                  <a:pt x="673" y="624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063444" y="5904957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2128" y="42138"/>
                </a:moveTo>
                <a:lnTo>
                  <a:pt x="13422" y="41780"/>
                </a:lnTo>
                <a:lnTo>
                  <a:pt x="13422" y="30837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063444" y="5904957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2128" y="42138"/>
                </a:moveTo>
                <a:lnTo>
                  <a:pt x="13422" y="41780"/>
                </a:lnTo>
              </a:path>
              <a:path w="62915" h="42697">
                <a:moveTo>
                  <a:pt x="13422" y="30837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022035" y="5912174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28" y="42138"/>
                </a:moveTo>
                <a:lnTo>
                  <a:pt x="27459" y="37901"/>
                </a:lnTo>
                <a:lnTo>
                  <a:pt x="38308" y="29850"/>
                </a:lnTo>
                <a:lnTo>
                  <a:pt x="42189" y="20027"/>
                </a:lnTo>
                <a:lnTo>
                  <a:pt x="46949" y="9719"/>
                </a:lnTo>
                <a:lnTo>
                  <a:pt x="54829" y="5475"/>
                </a:lnTo>
                <a:lnTo>
                  <a:pt x="54829" y="219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697"/>
                </a:lnTo>
                <a:lnTo>
                  <a:pt x="12128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022035" y="5912174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28" y="42138"/>
                </a:moveTo>
                <a:lnTo>
                  <a:pt x="27459" y="37901"/>
                </a:lnTo>
                <a:lnTo>
                  <a:pt x="38308" y="29850"/>
                </a:lnTo>
                <a:lnTo>
                  <a:pt x="42189" y="20027"/>
                </a:lnTo>
                <a:lnTo>
                  <a:pt x="46949" y="9719"/>
                </a:lnTo>
                <a:lnTo>
                  <a:pt x="54829" y="5475"/>
                </a:lnTo>
              </a:path>
              <a:path w="62928" h="42697">
                <a:moveTo>
                  <a:pt x="54829" y="219"/>
                </a:move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697"/>
                </a:lnTo>
                <a:lnTo>
                  <a:pt x="12128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045979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51" y="35868"/>
                </a:lnTo>
                <a:lnTo>
                  <a:pt x="30887" y="33942"/>
                </a:lnTo>
                <a:lnTo>
                  <a:pt x="30887" y="3685"/>
                </a:lnTo>
                <a:lnTo>
                  <a:pt x="24591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045979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51" y="35868"/>
                </a:lnTo>
                <a:lnTo>
                  <a:pt x="30887" y="33942"/>
                </a:lnTo>
              </a:path>
              <a:path w="66103" h="38963">
                <a:moveTo>
                  <a:pt x="30887" y="3685"/>
                </a:moveTo>
                <a:lnTo>
                  <a:pt x="24591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070074" y="5917304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6791" y="30210"/>
                </a:move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6791" y="35199"/>
                </a:lnTo>
                <a:lnTo>
                  <a:pt x="6791" y="302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070074" y="5917304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6791" y="30210"/>
                </a:move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6791" y="3519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0"/>
                </a:lnTo>
                <a:lnTo>
                  <a:pt x="48206" y="180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0"/>
                </a:lnTo>
              </a:path>
              <a:path w="68757" h="35433">
                <a:moveTo>
                  <a:pt x="48206" y="180"/>
                </a:move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33089"/>
                </a:moveTo>
                <a:lnTo>
                  <a:pt x="24109" y="8962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8962"/>
                </a:move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3683" y="34683"/>
                </a:move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5" y="9477"/>
                </a:lnTo>
                <a:lnTo>
                  <a:pt x="66018" y="4833"/>
                </a:lnTo>
                <a:lnTo>
                  <a:pt x="68757" y="4736"/>
                </a:lnTo>
                <a:lnTo>
                  <a:pt x="64960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29" y="0"/>
                </a:lnTo>
                <a:lnTo>
                  <a:pt x="27415" y="4561"/>
                </a:lnTo>
                <a:lnTo>
                  <a:pt x="20565" y="12557"/>
                </a:lnTo>
                <a:lnTo>
                  <a:pt x="19862" y="15912"/>
                </a:ln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19862" y="15912"/>
                </a:move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5" y="9477"/>
                </a:lnTo>
                <a:lnTo>
                  <a:pt x="66018" y="4833"/>
                </a:lnTo>
                <a:lnTo>
                  <a:pt x="68757" y="4736"/>
                </a:lnTo>
                <a:lnTo>
                  <a:pt x="64960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29" y="0"/>
                </a:lnTo>
                <a:lnTo>
                  <a:pt x="27415" y="4561"/>
                </a:lnTo>
                <a:lnTo>
                  <a:pt x="20565" y="12557"/>
                </a:lnTo>
                <a:lnTo>
                  <a:pt x="19862" y="15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  <a:lnTo>
                  <a:pt x="65518" y="3962"/>
                </a:ln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</a:path>
              <a:path w="70865" h="33108">
                <a:moveTo>
                  <a:pt x="65518" y="3962"/>
                </a:move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  <a:lnTo>
                  <a:pt x="41567" y="624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</a:path>
              <a:path w="72453" h="31769">
                <a:moveTo>
                  <a:pt x="41567" y="624"/>
                </a:move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  <a:lnTo>
                  <a:pt x="17890" y="16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897816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897816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2" y="9479"/>
                </a:lnTo>
                <a:lnTo>
                  <a:pt x="65994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2" y="9479"/>
                </a:lnTo>
                <a:lnTo>
                  <a:pt x="65994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3479" y="28166"/>
                </a:move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  <a:lnTo>
                  <a:pt x="59292" y="3074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</a:path>
              <a:path w="73545" h="30218">
                <a:moveTo>
                  <a:pt x="59292" y="3074"/>
                </a:move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040854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0" y="27679"/>
                </a:moveTo>
                <a:lnTo>
                  <a:pt x="36010" y="268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0" y="276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040854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0" y="268"/>
                </a:move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0" y="2767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  <a:lnTo>
                  <a:pt x="13268" y="15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  <a:lnTo>
                  <a:pt x="54678" y="243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</a:path>
              <a:path w="74574" h="27655">
                <a:moveTo>
                  <a:pt x="54678" y="2436"/>
                </a:move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  <a:lnTo>
                  <a:pt x="32523" y="2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  <a:lnTo>
                  <a:pt x="11002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3378" y="24747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23571" y="10764"/>
                </a:move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  <a:lnTo>
                  <a:pt x="73920" y="15808"/>
                </a:ln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</a:path>
              <a:path w="74612" h="27203">
                <a:moveTo>
                  <a:pt x="73920" y="15808"/>
                </a:move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  <a:lnTo>
                  <a:pt x="52404" y="2375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</a:path>
              <a:path w="74422" h="27100">
                <a:moveTo>
                  <a:pt x="52404" y="2375"/>
                </a:move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  <a:lnTo>
                  <a:pt x="31562" y="20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  <a:lnTo>
                  <a:pt x="11413" y="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3683" y="34677"/>
                </a:move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3492" y="28164"/>
                </a:move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22529" y="12543"/>
                </a:move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3162" y="21791"/>
                </a:move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24434" y="9053"/>
                </a:move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1" y="12938"/>
                </a:move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4" y="12576"/>
                </a:lnTo>
                <a:lnTo>
                  <a:pt x="3731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4" y="12576"/>
                </a:lnTo>
                <a:lnTo>
                  <a:pt x="3731" y="12938"/>
                </a:ln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  <a:lnTo>
                  <a:pt x="72951" y="18810"/>
                </a:ln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</a:path>
              <a:path w="73977" h="26897">
                <a:moveTo>
                  <a:pt x="72951" y="18810"/>
                </a:move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  <a:lnTo>
                  <a:pt x="52829" y="3405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</a:path>
              <a:path w="73393" h="26581">
                <a:moveTo>
                  <a:pt x="52829" y="3405"/>
                </a:move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25959"/>
                </a:moveTo>
                <a:lnTo>
                  <a:pt x="33407" y="1005"/>
                </a:ln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1005"/>
                </a:move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  <a:lnTo>
                  <a:pt x="14737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3492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22529" y="12543"/>
                </a:move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89" y="21564"/>
                </a:move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3862" y="9104"/>
                </a:move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lnTo>
                  <a:pt x="17035" y="10159"/>
                </a:lnTo>
                <a:lnTo>
                  <a:pt x="3862" y="9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26631" y="5050"/>
                </a:moveTo>
                <a:lnTo>
                  <a:pt x="17035" y="10159"/>
                </a:lnTo>
                <a:lnTo>
                  <a:pt x="3862" y="9104"/>
                </a:ln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  <a:lnTo>
                  <a:pt x="56146" y="7018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</a:path>
              <a:path w="71805" h="25745">
                <a:moveTo>
                  <a:pt x="56146" y="7018"/>
                </a:move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24648"/>
                </a:moveTo>
                <a:lnTo>
                  <a:pt x="38196" y="111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111"/>
                </a:move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  <a:lnTo>
                  <a:pt x="21007" y="44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  <a:lnTo>
                  <a:pt x="4531" y="27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063444" y="5904957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2128" y="42138"/>
                </a:moveTo>
                <a:lnTo>
                  <a:pt x="13422" y="41780"/>
                </a:lnTo>
                <a:lnTo>
                  <a:pt x="13422" y="30837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063444" y="5904957"/>
            <a:ext cx="62915" cy="42697"/>
          </a:xfrm>
          <a:custGeom>
            <a:avLst/>
            <a:gdLst/>
            <a:ahLst/>
            <a:cxnLst/>
            <a:rect l="l" t="t" r="r" b="b"/>
            <a:pathLst>
              <a:path w="62915" h="42697">
                <a:moveTo>
                  <a:pt x="12128" y="42138"/>
                </a:moveTo>
                <a:lnTo>
                  <a:pt x="13422" y="41780"/>
                </a:lnTo>
              </a:path>
              <a:path w="62915" h="42697">
                <a:moveTo>
                  <a:pt x="13422" y="30837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022035" y="59121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2128" y="42138"/>
                </a:moveTo>
                <a:lnTo>
                  <a:pt x="27459" y="37901"/>
                </a:lnTo>
                <a:lnTo>
                  <a:pt x="38308" y="29850"/>
                </a:lnTo>
                <a:lnTo>
                  <a:pt x="42189" y="20027"/>
                </a:lnTo>
                <a:lnTo>
                  <a:pt x="46949" y="9719"/>
                </a:lnTo>
                <a:lnTo>
                  <a:pt x="54829" y="5475"/>
                </a:lnTo>
                <a:lnTo>
                  <a:pt x="54829" y="219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28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022035" y="59121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2128" y="42138"/>
                </a:moveTo>
                <a:lnTo>
                  <a:pt x="27459" y="37901"/>
                </a:lnTo>
                <a:lnTo>
                  <a:pt x="38308" y="29850"/>
                </a:lnTo>
                <a:lnTo>
                  <a:pt x="42189" y="20027"/>
                </a:lnTo>
                <a:lnTo>
                  <a:pt x="46949" y="9719"/>
                </a:lnTo>
                <a:lnTo>
                  <a:pt x="54829" y="5475"/>
                </a:lnTo>
              </a:path>
              <a:path w="62928" h="42710">
                <a:moveTo>
                  <a:pt x="54829" y="219"/>
                </a:move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28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045979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51" y="35868"/>
                </a:lnTo>
                <a:lnTo>
                  <a:pt x="30887" y="33942"/>
                </a:lnTo>
                <a:lnTo>
                  <a:pt x="30887" y="3685"/>
                </a:lnTo>
                <a:lnTo>
                  <a:pt x="24591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045979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51" y="35868"/>
                </a:lnTo>
                <a:lnTo>
                  <a:pt x="30887" y="33942"/>
                </a:lnTo>
              </a:path>
              <a:path w="66103" h="38963">
                <a:moveTo>
                  <a:pt x="30887" y="3685"/>
                </a:moveTo>
                <a:lnTo>
                  <a:pt x="24591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070074" y="5917304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6791" y="30210"/>
                </a:move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6791" y="35199"/>
                </a:lnTo>
                <a:lnTo>
                  <a:pt x="6791" y="302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070074" y="5917304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6791" y="30210"/>
                </a:move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6791" y="3519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4"/>
                </a:lnTo>
                <a:lnTo>
                  <a:pt x="48206" y="180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4"/>
                </a:lnTo>
              </a:path>
              <a:path w="68757" h="35433">
                <a:moveTo>
                  <a:pt x="48206" y="180"/>
                </a:move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33089"/>
                </a:moveTo>
                <a:lnTo>
                  <a:pt x="24109" y="8962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8962"/>
                </a:move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3683" y="34683"/>
                </a:move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0" y="9476"/>
                </a:lnTo>
                <a:lnTo>
                  <a:pt x="66002" y="4832"/>
                </a:lnTo>
                <a:lnTo>
                  <a:pt x="68757" y="4736"/>
                </a:lnTo>
                <a:lnTo>
                  <a:pt x="64947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35" y="0"/>
                </a:lnTo>
                <a:lnTo>
                  <a:pt x="27419" y="4561"/>
                </a:lnTo>
                <a:lnTo>
                  <a:pt x="20565" y="12557"/>
                </a:lnTo>
                <a:lnTo>
                  <a:pt x="19862" y="15912"/>
                </a:ln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19862" y="15912"/>
                </a:move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0" y="9476"/>
                </a:lnTo>
                <a:lnTo>
                  <a:pt x="66002" y="4832"/>
                </a:lnTo>
                <a:lnTo>
                  <a:pt x="68757" y="4736"/>
                </a:lnTo>
                <a:lnTo>
                  <a:pt x="64947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35" y="0"/>
                </a:lnTo>
                <a:lnTo>
                  <a:pt x="27419" y="4561"/>
                </a:lnTo>
                <a:lnTo>
                  <a:pt x="20565" y="12557"/>
                </a:lnTo>
                <a:lnTo>
                  <a:pt x="19862" y="15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  <a:lnTo>
                  <a:pt x="65518" y="3962"/>
                </a:ln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</a:path>
              <a:path w="70865" h="33108">
                <a:moveTo>
                  <a:pt x="65518" y="3962"/>
                </a:move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  <a:lnTo>
                  <a:pt x="41567" y="624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</a:path>
              <a:path w="72453" h="31769">
                <a:moveTo>
                  <a:pt x="41567" y="624"/>
                </a:move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  <a:lnTo>
                  <a:pt x="17890" y="16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897816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897816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3479" y="28166"/>
                </a:move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  <a:lnTo>
                  <a:pt x="59292" y="3074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</a:path>
              <a:path w="73545" h="30218">
                <a:moveTo>
                  <a:pt x="59292" y="3074"/>
                </a:move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040854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0" y="27684"/>
                </a:moveTo>
                <a:lnTo>
                  <a:pt x="36010" y="272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0" y="276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040854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0" y="272"/>
                </a:move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0" y="2768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  <a:lnTo>
                  <a:pt x="13268" y="15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  <a:lnTo>
                  <a:pt x="54678" y="243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</a:path>
              <a:path w="74574" h="27655">
                <a:moveTo>
                  <a:pt x="54678" y="2436"/>
                </a:move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  <a:lnTo>
                  <a:pt x="32523" y="2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  <a:lnTo>
                  <a:pt x="11002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3378" y="24747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23571" y="10764"/>
                </a:move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39"/>
                </a:lnTo>
                <a:lnTo>
                  <a:pt x="69556" y="15083"/>
                </a:lnTo>
                <a:lnTo>
                  <a:pt x="73920" y="16397"/>
                </a:lnTo>
                <a:lnTo>
                  <a:pt x="73920" y="15808"/>
                </a:ln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39"/>
                </a:lnTo>
                <a:lnTo>
                  <a:pt x="69556" y="15083"/>
                </a:lnTo>
                <a:lnTo>
                  <a:pt x="73920" y="16397"/>
                </a:lnTo>
              </a:path>
              <a:path w="74612" h="27203">
                <a:moveTo>
                  <a:pt x="73920" y="15808"/>
                </a:move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  <a:lnTo>
                  <a:pt x="52404" y="2375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</a:path>
              <a:path w="74422" h="27100">
                <a:moveTo>
                  <a:pt x="52404" y="2375"/>
                </a:move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  <a:lnTo>
                  <a:pt x="31562" y="20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065453" y="60550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  <a:lnTo>
                  <a:pt x="11413" y="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065453" y="60550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19" y="9483"/>
                </a:lnTo>
                <a:lnTo>
                  <a:pt x="66007" y="4829"/>
                </a:lnTo>
                <a:lnTo>
                  <a:pt x="68770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19" y="9483"/>
                </a:lnTo>
                <a:lnTo>
                  <a:pt x="66007" y="4829"/>
                </a:lnTo>
                <a:lnTo>
                  <a:pt x="68770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3492" y="28164"/>
                </a:move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22529" y="12543"/>
                </a:move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16637" y="5991804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86"/>
                </a:moveTo>
                <a:lnTo>
                  <a:pt x="6769" y="23856"/>
                </a:lnTo>
                <a:lnTo>
                  <a:pt x="10794" y="25406"/>
                </a:lnTo>
                <a:lnTo>
                  <a:pt x="25200" y="28689"/>
                </a:lnTo>
                <a:lnTo>
                  <a:pt x="37823" y="27511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6" y="12620"/>
                </a:lnTo>
                <a:lnTo>
                  <a:pt x="69398" y="11605"/>
                </a:lnTo>
                <a:lnTo>
                  <a:pt x="74231" y="12515"/>
                </a:lnTo>
                <a:lnTo>
                  <a:pt x="71107" y="9658"/>
                </a:lnTo>
                <a:lnTo>
                  <a:pt x="67348" y="6978"/>
                </a:lnTo>
                <a:lnTo>
                  <a:pt x="63106" y="4730"/>
                </a:lnTo>
                <a:lnTo>
                  <a:pt x="48654" y="0"/>
                </a:lnTo>
                <a:lnTo>
                  <a:pt x="35910" y="272"/>
                </a:lnTo>
                <a:lnTo>
                  <a:pt x="26870" y="5169"/>
                </a:lnTo>
                <a:lnTo>
                  <a:pt x="24434" y="9048"/>
                </a:lnTo>
                <a:lnTo>
                  <a:pt x="16144" y="17101"/>
                </a:lnTo>
                <a:lnTo>
                  <a:pt x="2430" y="19626"/>
                </a:lnTo>
                <a:lnTo>
                  <a:pt x="0" y="19487"/>
                </a:lnTo>
                <a:lnTo>
                  <a:pt x="3162" y="21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16637" y="5991804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8"/>
                </a:moveTo>
                <a:lnTo>
                  <a:pt x="16144" y="17101"/>
                </a:lnTo>
                <a:lnTo>
                  <a:pt x="2430" y="19626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4" y="25406"/>
                </a:lnTo>
                <a:lnTo>
                  <a:pt x="25200" y="28689"/>
                </a:lnTo>
                <a:lnTo>
                  <a:pt x="37823" y="27511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6" y="12620"/>
                </a:lnTo>
                <a:lnTo>
                  <a:pt x="69398" y="11605"/>
                </a:lnTo>
                <a:lnTo>
                  <a:pt x="74231" y="12515"/>
                </a:lnTo>
                <a:lnTo>
                  <a:pt x="71107" y="9658"/>
                </a:lnTo>
                <a:lnTo>
                  <a:pt x="67348" y="6978"/>
                </a:lnTo>
                <a:lnTo>
                  <a:pt x="63106" y="4730"/>
                </a:lnTo>
                <a:lnTo>
                  <a:pt x="48654" y="0"/>
                </a:lnTo>
                <a:lnTo>
                  <a:pt x="35910" y="272"/>
                </a:lnTo>
                <a:lnTo>
                  <a:pt x="26870" y="5169"/>
                </a:lnTo>
                <a:lnTo>
                  <a:pt x="24434" y="90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1" y="12938"/>
                </a:move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4" y="12576"/>
                </a:lnTo>
                <a:lnTo>
                  <a:pt x="3731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4" y="12576"/>
                </a:lnTo>
                <a:lnTo>
                  <a:pt x="3731" y="12938"/>
                </a:ln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03915" y="6045800"/>
            <a:ext cx="73977" cy="26896"/>
          </a:xfrm>
          <a:custGeom>
            <a:avLst/>
            <a:gdLst/>
            <a:ahLst/>
            <a:cxnLst/>
            <a:rect l="l" t="t" r="r" b="b"/>
            <a:pathLst>
              <a:path w="73977" h="26896">
                <a:moveTo>
                  <a:pt x="44210" y="23836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  <a:lnTo>
                  <a:pt x="72951" y="18810"/>
                </a:ln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11"/>
                </a:lnTo>
                <a:lnTo>
                  <a:pt x="21992" y="24934"/>
                </a:lnTo>
                <a:lnTo>
                  <a:pt x="34324" y="26896"/>
                </a:lnTo>
                <a:lnTo>
                  <a:pt x="44210" y="238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03915" y="6045800"/>
            <a:ext cx="73977" cy="26896"/>
          </a:xfrm>
          <a:custGeom>
            <a:avLst/>
            <a:gdLst/>
            <a:ahLst/>
            <a:cxnLst/>
            <a:rect l="l" t="t" r="r" b="b"/>
            <a:pathLst>
              <a:path w="73977" h="26896">
                <a:moveTo>
                  <a:pt x="44210" y="23836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</a:path>
              <a:path w="73977" h="26896">
                <a:moveTo>
                  <a:pt x="72951" y="18810"/>
                </a:move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11"/>
                </a:lnTo>
                <a:lnTo>
                  <a:pt x="21992" y="24934"/>
                </a:lnTo>
                <a:lnTo>
                  <a:pt x="34324" y="26896"/>
                </a:lnTo>
                <a:lnTo>
                  <a:pt x="44210" y="238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4"/>
                </a:lnTo>
                <a:lnTo>
                  <a:pt x="52829" y="3405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4"/>
                </a:lnTo>
              </a:path>
              <a:path w="73393" h="26581">
                <a:moveTo>
                  <a:pt x="52829" y="3405"/>
                </a:move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25959"/>
                </a:moveTo>
                <a:lnTo>
                  <a:pt x="33407" y="1005"/>
                </a:ln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1005"/>
                </a:move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  <a:lnTo>
                  <a:pt x="14737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3492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61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22529" y="12543"/>
                </a:move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61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89" y="21564"/>
                </a:move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3862" y="9104"/>
                </a:move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46" y="17353"/>
                </a:lnTo>
                <a:lnTo>
                  <a:pt x="68452" y="19536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lnTo>
                  <a:pt x="17035" y="10159"/>
                </a:lnTo>
                <a:lnTo>
                  <a:pt x="3862" y="9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26631" y="5050"/>
                </a:moveTo>
                <a:lnTo>
                  <a:pt x="17035" y="10159"/>
                </a:lnTo>
                <a:lnTo>
                  <a:pt x="3862" y="9104"/>
                </a:ln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46" y="17353"/>
                </a:lnTo>
                <a:lnTo>
                  <a:pt x="68452" y="19536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  <a:lnTo>
                  <a:pt x="56146" y="7018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</a:path>
              <a:path w="71805" h="25745">
                <a:moveTo>
                  <a:pt x="56146" y="7018"/>
                </a:move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24648"/>
                </a:moveTo>
                <a:lnTo>
                  <a:pt x="38196" y="111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111"/>
                </a:move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  <a:lnTo>
                  <a:pt x="21007" y="44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  <a:lnTo>
                  <a:pt x="4531" y="27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3365" y="24754"/>
                </a:move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23558" y="10771"/>
                </a:move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3740" y="12930"/>
                </a:move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921084" y="6060252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921084" y="6060252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941238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941238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  <a:lnTo>
                  <a:pt x="62403" y="14682"/>
                </a:ln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</a:path>
              <a:path w="69850" h="26957">
                <a:moveTo>
                  <a:pt x="62403" y="14682"/>
                </a:move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  <a:lnTo>
                  <a:pt x="45933" y="3619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</a:path>
              <a:path w="68795" h="29184">
                <a:moveTo>
                  <a:pt x="45933" y="3619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  <a:lnTo>
                  <a:pt x="30171" y="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  <a:lnTo>
                  <a:pt x="15128" y="7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  <a:lnTo>
                  <a:pt x="787" y="6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022035" y="5912174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28" y="42138"/>
                </a:moveTo>
                <a:lnTo>
                  <a:pt x="27459" y="37901"/>
                </a:lnTo>
                <a:lnTo>
                  <a:pt x="38308" y="29850"/>
                </a:lnTo>
                <a:lnTo>
                  <a:pt x="42189" y="20027"/>
                </a:lnTo>
                <a:lnTo>
                  <a:pt x="46949" y="9719"/>
                </a:lnTo>
                <a:lnTo>
                  <a:pt x="54829" y="5475"/>
                </a:lnTo>
                <a:lnTo>
                  <a:pt x="54829" y="219"/>
                </a:ln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697"/>
                </a:lnTo>
                <a:lnTo>
                  <a:pt x="12128" y="42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022035" y="5912174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2128" y="42138"/>
                </a:moveTo>
                <a:lnTo>
                  <a:pt x="27459" y="37901"/>
                </a:lnTo>
                <a:lnTo>
                  <a:pt x="38308" y="29850"/>
                </a:lnTo>
                <a:lnTo>
                  <a:pt x="42189" y="20027"/>
                </a:lnTo>
                <a:lnTo>
                  <a:pt x="46949" y="9719"/>
                </a:lnTo>
                <a:lnTo>
                  <a:pt x="54829" y="5475"/>
                </a:lnTo>
              </a:path>
              <a:path w="62928" h="42697">
                <a:moveTo>
                  <a:pt x="54829" y="219"/>
                </a:moveTo>
                <a:lnTo>
                  <a:pt x="54165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697"/>
                </a:lnTo>
                <a:lnTo>
                  <a:pt x="12128" y="421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045979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51" y="35868"/>
                </a:lnTo>
                <a:lnTo>
                  <a:pt x="30887" y="33942"/>
                </a:lnTo>
                <a:lnTo>
                  <a:pt x="30887" y="3685"/>
                </a:lnTo>
                <a:lnTo>
                  <a:pt x="24591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045979" y="59137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2077" y="38709"/>
                </a:moveTo>
                <a:lnTo>
                  <a:pt x="27751" y="35868"/>
                </a:lnTo>
                <a:lnTo>
                  <a:pt x="30887" y="33942"/>
                </a:lnTo>
              </a:path>
              <a:path w="66103" h="38963">
                <a:moveTo>
                  <a:pt x="30887" y="3685"/>
                </a:moveTo>
                <a:lnTo>
                  <a:pt x="24591" y="6699"/>
                </a:lnTo>
                <a:lnTo>
                  <a:pt x="18571" y="15407"/>
                </a:lnTo>
                <a:lnTo>
                  <a:pt x="18249" y="18414"/>
                </a:lnTo>
                <a:lnTo>
                  <a:pt x="13481" y="29264"/>
                </a:lnTo>
                <a:lnTo>
                  <a:pt x="1375" y="37215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070074" y="5917304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6791" y="30210"/>
                </a:move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6791" y="35199"/>
                </a:lnTo>
                <a:lnTo>
                  <a:pt x="6791" y="302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070074" y="5917304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6791" y="30210"/>
                </a:moveTo>
                <a:lnTo>
                  <a:pt x="1396" y="33122"/>
                </a:lnTo>
                <a:lnTo>
                  <a:pt x="0" y="33547"/>
                </a:lnTo>
                <a:lnTo>
                  <a:pt x="3670" y="34677"/>
                </a:lnTo>
                <a:lnTo>
                  <a:pt x="6791" y="3519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0"/>
                </a:lnTo>
                <a:lnTo>
                  <a:pt x="48206" y="180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0"/>
                </a:lnTo>
              </a:path>
              <a:path w="68757" h="35433">
                <a:moveTo>
                  <a:pt x="48206" y="180"/>
                </a:move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33089"/>
                </a:moveTo>
                <a:lnTo>
                  <a:pt x="24109" y="8962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8962"/>
                </a:move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3683" y="34683"/>
                </a:move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5" y="9477"/>
                </a:lnTo>
                <a:lnTo>
                  <a:pt x="66018" y="4833"/>
                </a:lnTo>
                <a:lnTo>
                  <a:pt x="68757" y="4736"/>
                </a:lnTo>
                <a:lnTo>
                  <a:pt x="64960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29" y="0"/>
                </a:lnTo>
                <a:lnTo>
                  <a:pt x="27415" y="4561"/>
                </a:lnTo>
                <a:lnTo>
                  <a:pt x="20565" y="12557"/>
                </a:lnTo>
                <a:lnTo>
                  <a:pt x="19862" y="15912"/>
                </a:ln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19862" y="15912"/>
                </a:move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5" y="9477"/>
                </a:lnTo>
                <a:lnTo>
                  <a:pt x="66018" y="4833"/>
                </a:lnTo>
                <a:lnTo>
                  <a:pt x="68757" y="4736"/>
                </a:lnTo>
                <a:lnTo>
                  <a:pt x="64960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29" y="0"/>
                </a:lnTo>
                <a:lnTo>
                  <a:pt x="27415" y="4561"/>
                </a:lnTo>
                <a:lnTo>
                  <a:pt x="20565" y="12557"/>
                </a:lnTo>
                <a:lnTo>
                  <a:pt x="19862" y="15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  <a:lnTo>
                  <a:pt x="65518" y="3962"/>
                </a:ln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</a:path>
              <a:path w="70865" h="33108">
                <a:moveTo>
                  <a:pt x="65518" y="3962"/>
                </a:move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  <a:lnTo>
                  <a:pt x="41567" y="624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</a:path>
              <a:path w="72453" h="31769">
                <a:moveTo>
                  <a:pt x="41567" y="624"/>
                </a:move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  <a:lnTo>
                  <a:pt x="17890" y="16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897816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897816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2" y="9479"/>
                </a:lnTo>
                <a:lnTo>
                  <a:pt x="65994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2" y="9479"/>
                </a:lnTo>
                <a:lnTo>
                  <a:pt x="65994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3479" y="28166"/>
                </a:move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  <a:lnTo>
                  <a:pt x="59292" y="3074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</a:path>
              <a:path w="73545" h="30218">
                <a:moveTo>
                  <a:pt x="59292" y="3074"/>
                </a:move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040854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0" y="27679"/>
                </a:moveTo>
                <a:lnTo>
                  <a:pt x="36010" y="268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0" y="276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040854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0" y="268"/>
                </a:move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0" y="2767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  <a:lnTo>
                  <a:pt x="13268" y="15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  <a:lnTo>
                  <a:pt x="54678" y="243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</a:path>
              <a:path w="74574" h="27655">
                <a:moveTo>
                  <a:pt x="54678" y="2436"/>
                </a:move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  <a:lnTo>
                  <a:pt x="32523" y="2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  <a:lnTo>
                  <a:pt x="11002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3378" y="24747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23571" y="10764"/>
                </a:move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  <a:lnTo>
                  <a:pt x="73920" y="15808"/>
                </a:ln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</a:path>
              <a:path w="74612" h="27203">
                <a:moveTo>
                  <a:pt x="73920" y="15808"/>
                </a:move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  <a:lnTo>
                  <a:pt x="52404" y="2375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</a:path>
              <a:path w="74422" h="27100">
                <a:moveTo>
                  <a:pt x="52404" y="2375"/>
                </a:move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  <a:lnTo>
                  <a:pt x="31562" y="20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  <a:lnTo>
                  <a:pt x="11413" y="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3683" y="34677"/>
                </a:move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3492" y="28164"/>
                </a:move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22529" y="12543"/>
                </a:move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3162" y="21791"/>
                </a:move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24434" y="9053"/>
                </a:move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1" y="12938"/>
                </a:move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4" y="12576"/>
                </a:lnTo>
                <a:lnTo>
                  <a:pt x="3731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4" y="12576"/>
                </a:lnTo>
                <a:lnTo>
                  <a:pt x="3731" y="12938"/>
                </a:ln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  <a:lnTo>
                  <a:pt x="72951" y="18810"/>
                </a:ln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</a:path>
              <a:path w="73977" h="26897">
                <a:moveTo>
                  <a:pt x="72951" y="18810"/>
                </a:move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  <a:lnTo>
                  <a:pt x="52829" y="3405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</a:path>
              <a:path w="73393" h="26581">
                <a:moveTo>
                  <a:pt x="52829" y="3405"/>
                </a:move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25959"/>
                </a:moveTo>
                <a:lnTo>
                  <a:pt x="33407" y="1005"/>
                </a:ln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1005"/>
                </a:move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  <a:lnTo>
                  <a:pt x="14737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3492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22529" y="12543"/>
                </a:move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89" y="21564"/>
                </a:move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3862" y="9104"/>
                </a:move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lnTo>
                  <a:pt x="17035" y="10159"/>
                </a:lnTo>
                <a:lnTo>
                  <a:pt x="3862" y="9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26631" y="5050"/>
                </a:moveTo>
                <a:lnTo>
                  <a:pt x="17035" y="10159"/>
                </a:lnTo>
                <a:lnTo>
                  <a:pt x="3862" y="9104"/>
                </a:ln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  <a:lnTo>
                  <a:pt x="56146" y="7018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</a:path>
              <a:path w="71805" h="25745">
                <a:moveTo>
                  <a:pt x="56146" y="7018"/>
                </a:move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24648"/>
                </a:moveTo>
                <a:lnTo>
                  <a:pt x="38196" y="111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111"/>
                </a:move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  <a:lnTo>
                  <a:pt x="21007" y="44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  <a:lnTo>
                  <a:pt x="4531" y="27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3365" y="24754"/>
                </a:move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23558" y="10771"/>
                </a:move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3740" y="12930"/>
                </a:move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921084" y="6060253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921084" y="6060253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941239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941239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  <a:lnTo>
                  <a:pt x="62403" y="14682"/>
                </a:ln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</a:path>
              <a:path w="69850" h="26957">
                <a:moveTo>
                  <a:pt x="62403" y="14682"/>
                </a:move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  <a:lnTo>
                  <a:pt x="45933" y="3619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</a:path>
              <a:path w="68795" h="29184">
                <a:moveTo>
                  <a:pt x="45933" y="3619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  <a:lnTo>
                  <a:pt x="30171" y="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  <a:lnTo>
                  <a:pt x="15128" y="7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  <a:lnTo>
                  <a:pt x="787" y="6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3" y="34672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4" y="9482"/>
                </a:lnTo>
                <a:lnTo>
                  <a:pt x="65988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32" y="0"/>
                </a:lnTo>
                <a:lnTo>
                  <a:pt x="27416" y="4558"/>
                </a:lnTo>
                <a:lnTo>
                  <a:pt x="20563" y="12551"/>
                </a:lnTo>
                <a:lnTo>
                  <a:pt x="19862" y="15902"/>
                </a:ln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4" y="9482"/>
                </a:lnTo>
                <a:lnTo>
                  <a:pt x="65988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32" y="0"/>
                </a:lnTo>
                <a:lnTo>
                  <a:pt x="27416" y="4558"/>
                </a:lnTo>
                <a:lnTo>
                  <a:pt x="20563" y="12551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792440" y="6013482"/>
            <a:ext cx="74206" cy="28686"/>
          </a:xfrm>
          <a:custGeom>
            <a:avLst/>
            <a:gdLst/>
            <a:ahLst/>
            <a:cxnLst/>
            <a:rect l="l" t="t" r="r" b="b"/>
            <a:pathLst>
              <a:path w="74206" h="28686">
                <a:moveTo>
                  <a:pt x="3136" y="21783"/>
                </a:moveTo>
                <a:lnTo>
                  <a:pt x="6756" y="23853"/>
                </a:lnTo>
                <a:lnTo>
                  <a:pt x="10782" y="25403"/>
                </a:lnTo>
                <a:lnTo>
                  <a:pt x="25186" y="28686"/>
                </a:lnTo>
                <a:lnTo>
                  <a:pt x="37810" y="27506"/>
                </a:lnTo>
                <a:lnTo>
                  <a:pt x="46607" y="21626"/>
                </a:lnTo>
                <a:lnTo>
                  <a:pt x="47879" y="19574"/>
                </a:lnTo>
                <a:lnTo>
                  <a:pt x="56056" y="12618"/>
                </a:lnTo>
                <a:lnTo>
                  <a:pt x="69373" y="11602"/>
                </a:lnTo>
                <a:lnTo>
                  <a:pt x="74206" y="12512"/>
                </a:lnTo>
                <a:lnTo>
                  <a:pt x="71081" y="9655"/>
                </a:lnTo>
                <a:lnTo>
                  <a:pt x="67322" y="6975"/>
                </a:lnTo>
                <a:lnTo>
                  <a:pt x="63093" y="4727"/>
                </a:lnTo>
                <a:lnTo>
                  <a:pt x="48637" y="0"/>
                </a:lnTo>
                <a:lnTo>
                  <a:pt x="35892" y="273"/>
                </a:lnTo>
                <a:lnTo>
                  <a:pt x="26850" y="5165"/>
                </a:lnTo>
                <a:lnTo>
                  <a:pt x="24409" y="9045"/>
                </a:lnTo>
                <a:lnTo>
                  <a:pt x="16112" y="17107"/>
                </a:lnTo>
                <a:lnTo>
                  <a:pt x="2400" y="19623"/>
                </a:lnTo>
                <a:lnTo>
                  <a:pt x="0" y="19485"/>
                </a:lnTo>
                <a:lnTo>
                  <a:pt x="3136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792440" y="6013482"/>
            <a:ext cx="74206" cy="28686"/>
          </a:xfrm>
          <a:custGeom>
            <a:avLst/>
            <a:gdLst/>
            <a:ahLst/>
            <a:cxnLst/>
            <a:rect l="l" t="t" r="r" b="b"/>
            <a:pathLst>
              <a:path w="74206" h="28686">
                <a:moveTo>
                  <a:pt x="24409" y="9045"/>
                </a:moveTo>
                <a:lnTo>
                  <a:pt x="16112" y="17107"/>
                </a:lnTo>
                <a:lnTo>
                  <a:pt x="2400" y="19623"/>
                </a:lnTo>
                <a:lnTo>
                  <a:pt x="0" y="19485"/>
                </a:lnTo>
                <a:lnTo>
                  <a:pt x="3136" y="21783"/>
                </a:lnTo>
                <a:lnTo>
                  <a:pt x="6756" y="23853"/>
                </a:lnTo>
                <a:lnTo>
                  <a:pt x="10782" y="25403"/>
                </a:lnTo>
                <a:lnTo>
                  <a:pt x="25186" y="28686"/>
                </a:lnTo>
                <a:lnTo>
                  <a:pt x="37810" y="27506"/>
                </a:lnTo>
                <a:lnTo>
                  <a:pt x="46607" y="21626"/>
                </a:lnTo>
                <a:lnTo>
                  <a:pt x="47879" y="19574"/>
                </a:lnTo>
                <a:lnTo>
                  <a:pt x="56056" y="12618"/>
                </a:lnTo>
                <a:lnTo>
                  <a:pt x="69373" y="11602"/>
                </a:lnTo>
                <a:lnTo>
                  <a:pt x="74206" y="12512"/>
                </a:lnTo>
                <a:lnTo>
                  <a:pt x="71081" y="9655"/>
                </a:lnTo>
                <a:lnTo>
                  <a:pt x="67322" y="6975"/>
                </a:lnTo>
                <a:lnTo>
                  <a:pt x="63093" y="4727"/>
                </a:lnTo>
                <a:lnTo>
                  <a:pt x="48637" y="0"/>
                </a:lnTo>
                <a:lnTo>
                  <a:pt x="35892" y="273"/>
                </a:lnTo>
                <a:lnTo>
                  <a:pt x="26850" y="5165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6477" y="21551"/>
                </a:move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25146" y="7937"/>
                </a:move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29" y="14966"/>
                </a:move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3834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3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5029" y="12197"/>
                </a:move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26758" y="4373"/>
                </a:move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6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lnTo>
                  <a:pt x="16859" y="7891"/>
                </a:lnTo>
                <a:lnTo>
                  <a:pt x="3966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59" y="7891"/>
                </a:lnTo>
                <a:lnTo>
                  <a:pt x="3966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1778" y="3966"/>
                </a:move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70" y="19575"/>
                </a:lnTo>
                <a:lnTo>
                  <a:pt x="64837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26771" y="2556"/>
                </a:move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70" y="19575"/>
                </a:lnTo>
                <a:lnTo>
                  <a:pt x="64837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64"/>
                </a:lnTo>
                <a:lnTo>
                  <a:pt x="6680" y="10693"/>
                </a:lnTo>
                <a:lnTo>
                  <a:pt x="16983" y="20341"/>
                </a:lnTo>
                <a:lnTo>
                  <a:pt x="27978" y="25618"/>
                </a:lnTo>
                <a:lnTo>
                  <a:pt x="38125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lnTo>
                  <a:pt x="3848" y="7264"/>
                </a:lnTo>
                <a:lnTo>
                  <a:pt x="6680" y="10693"/>
                </a:lnTo>
                <a:lnTo>
                  <a:pt x="16983" y="20341"/>
                </a:lnTo>
                <a:lnTo>
                  <a:pt x="27978" y="25618"/>
                </a:lnTo>
                <a:lnTo>
                  <a:pt x="38125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4291" y="2870"/>
                </a:move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6" y="23127"/>
                </a:lnTo>
                <a:lnTo>
                  <a:pt x="62903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lnTo>
                  <a:pt x="16273" y="6866"/>
                </a:lnTo>
                <a:lnTo>
                  <a:pt x="4291" y="2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26479" y="4267"/>
                </a:moveTo>
                <a:lnTo>
                  <a:pt x="16273" y="6866"/>
                </a:lnTo>
                <a:lnTo>
                  <a:pt x="4291" y="2870"/>
                </a:ln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6" y="23127"/>
                </a:lnTo>
                <a:lnTo>
                  <a:pt x="62903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  <a:lnTo>
                  <a:pt x="56537" y="16460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</a:path>
              <a:path w="66522" h="34036">
                <a:moveTo>
                  <a:pt x="56537" y="16460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  <a:lnTo>
                  <a:pt x="42197" y="6551"/>
                </a:ln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</a:path>
              <a:path w="65341" h="36258">
                <a:moveTo>
                  <a:pt x="42197" y="6551"/>
                </a:move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607"/>
                </a:lnTo>
                <a:lnTo>
                  <a:pt x="14070" y="22707"/>
                </a:lnTo>
                <a:lnTo>
                  <a:pt x="24367" y="29449"/>
                </a:lnTo>
                <a:lnTo>
                  <a:pt x="28643" y="30042"/>
                </a:lnTo>
                <a:lnTo>
                  <a:pt x="28643" y="61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607"/>
                </a:lnTo>
                <a:lnTo>
                  <a:pt x="14070" y="22707"/>
                </a:lnTo>
                <a:lnTo>
                  <a:pt x="24367" y="29449"/>
                </a:lnTo>
                <a:lnTo>
                  <a:pt x="28643" y="300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  <a:lnTo>
                  <a:pt x="15768" y="90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073283" y="6302321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582" y="3267"/>
                </a:move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3582" y="10077"/>
                </a:lnTo>
                <a:lnTo>
                  <a:pt x="3582" y="32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073283" y="6302321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582" y="3267"/>
                </a:move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3582" y="1007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980626" y="5919397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004563" y="5921014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5" y="29265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48" y="38963"/>
                </a:lnTo>
                <a:lnTo>
                  <a:pt x="12090" y="38722"/>
                </a:lnTo>
                <a:lnTo>
                  <a:pt x="27763" y="35873"/>
                </a:lnTo>
                <a:lnTo>
                  <a:pt x="39271" y="28803"/>
                </a:lnTo>
                <a:lnTo>
                  <a:pt x="43954" y="19430"/>
                </a:lnTo>
                <a:lnTo>
                  <a:pt x="49677" y="9418"/>
                </a:lnTo>
                <a:lnTo>
                  <a:pt x="63348" y="3611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7"/>
                </a:lnTo>
                <a:lnTo>
                  <a:pt x="52743" y="0"/>
                </a:lnTo>
                <a:lnTo>
                  <a:pt x="36655" y="933"/>
                </a:lnTo>
                <a:lnTo>
                  <a:pt x="24594" y="6713"/>
                </a:lnTo>
                <a:lnTo>
                  <a:pt x="18581" y="15419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4"/>
                </a:lnTo>
                <a:lnTo>
                  <a:pt x="48206" y="180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028660" y="5924529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27461" y="34114"/>
                </a:moveTo>
                <a:lnTo>
                  <a:pt x="39412" y="28410"/>
                </a:lnTo>
                <a:lnTo>
                  <a:pt x="45344" y="19219"/>
                </a:lnTo>
                <a:lnTo>
                  <a:pt x="45377" y="19050"/>
                </a:lnTo>
                <a:lnTo>
                  <a:pt x="48206" y="14914"/>
                </a:lnTo>
              </a:path>
              <a:path w="68757" h="35433">
                <a:moveTo>
                  <a:pt x="48206" y="180"/>
                </a:move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5" y="26236"/>
                </a:lnTo>
                <a:lnTo>
                  <a:pt x="1399" y="33117"/>
                </a:lnTo>
                <a:lnTo>
                  <a:pt x="0" y="33540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61" y="341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33089"/>
                </a:moveTo>
                <a:lnTo>
                  <a:pt x="24109" y="8962"/>
                </a:ln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052756" y="5929315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4109" y="8962"/>
                </a:moveTo>
                <a:lnTo>
                  <a:pt x="22512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62"/>
                </a:lnTo>
                <a:lnTo>
                  <a:pt x="11772" y="33113"/>
                </a:lnTo>
                <a:lnTo>
                  <a:pt x="24109" y="33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076708" y="5936203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157" y="26571"/>
                </a:moveTo>
                <a:lnTo>
                  <a:pt x="0" y="26591"/>
                </a:lnTo>
                <a:lnTo>
                  <a:pt x="157" y="2666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3683" y="34683"/>
                </a:move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0" y="9476"/>
                </a:lnTo>
                <a:lnTo>
                  <a:pt x="66002" y="4832"/>
                </a:lnTo>
                <a:lnTo>
                  <a:pt x="68757" y="4736"/>
                </a:lnTo>
                <a:lnTo>
                  <a:pt x="64947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35" y="0"/>
                </a:lnTo>
                <a:lnTo>
                  <a:pt x="27419" y="4561"/>
                </a:lnTo>
                <a:lnTo>
                  <a:pt x="20565" y="12557"/>
                </a:lnTo>
                <a:lnTo>
                  <a:pt x="19862" y="15912"/>
                </a:ln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19862" y="15912"/>
                </a:move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0" y="9476"/>
                </a:lnTo>
                <a:lnTo>
                  <a:pt x="66002" y="4832"/>
                </a:lnTo>
                <a:lnTo>
                  <a:pt x="68757" y="4736"/>
                </a:lnTo>
                <a:lnTo>
                  <a:pt x="64947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35" y="0"/>
                </a:lnTo>
                <a:lnTo>
                  <a:pt x="27419" y="4561"/>
                </a:lnTo>
                <a:lnTo>
                  <a:pt x="20565" y="12557"/>
                </a:lnTo>
                <a:lnTo>
                  <a:pt x="19862" y="15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  <a:lnTo>
                  <a:pt x="65518" y="3962"/>
                </a:ln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</a:path>
              <a:path w="70865" h="33108">
                <a:moveTo>
                  <a:pt x="65518" y="3962"/>
                </a:move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  <a:lnTo>
                  <a:pt x="41567" y="624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</a:path>
              <a:path w="72453" h="31769">
                <a:moveTo>
                  <a:pt x="41567" y="624"/>
                </a:move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  <a:lnTo>
                  <a:pt x="17890" y="16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897816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897816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3479" y="28166"/>
                </a:move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  <a:lnTo>
                  <a:pt x="59292" y="3074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</a:path>
              <a:path w="73545" h="30218">
                <a:moveTo>
                  <a:pt x="59292" y="3074"/>
                </a:move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040854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0" y="27684"/>
                </a:moveTo>
                <a:lnTo>
                  <a:pt x="36010" y="272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0" y="276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040854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0" y="272"/>
                </a:move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0" y="2768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  <a:lnTo>
                  <a:pt x="13268" y="15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  <a:lnTo>
                  <a:pt x="54678" y="243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</a:path>
              <a:path w="74574" h="27655">
                <a:moveTo>
                  <a:pt x="54678" y="2436"/>
                </a:move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  <a:lnTo>
                  <a:pt x="32523" y="2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  <a:lnTo>
                  <a:pt x="11002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3378" y="24747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23571" y="10764"/>
                </a:move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39"/>
                </a:lnTo>
                <a:lnTo>
                  <a:pt x="69556" y="15083"/>
                </a:lnTo>
                <a:lnTo>
                  <a:pt x="73920" y="16397"/>
                </a:lnTo>
                <a:lnTo>
                  <a:pt x="73920" y="15808"/>
                </a:ln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39"/>
                </a:lnTo>
                <a:lnTo>
                  <a:pt x="69556" y="15083"/>
                </a:lnTo>
                <a:lnTo>
                  <a:pt x="73920" y="16397"/>
                </a:lnTo>
              </a:path>
              <a:path w="74612" h="27203">
                <a:moveTo>
                  <a:pt x="73920" y="15808"/>
                </a:move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  <a:lnTo>
                  <a:pt x="52404" y="2375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</a:path>
              <a:path w="74422" h="27100">
                <a:moveTo>
                  <a:pt x="52404" y="2375"/>
                </a:move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  <a:lnTo>
                  <a:pt x="31562" y="20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065453" y="60550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  <a:lnTo>
                  <a:pt x="11413" y="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065453" y="60550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19" y="9483"/>
                </a:lnTo>
                <a:lnTo>
                  <a:pt x="66007" y="4829"/>
                </a:lnTo>
                <a:lnTo>
                  <a:pt x="68770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19" y="9483"/>
                </a:lnTo>
                <a:lnTo>
                  <a:pt x="66007" y="4829"/>
                </a:lnTo>
                <a:lnTo>
                  <a:pt x="68770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3492" y="28164"/>
                </a:move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22529" y="12543"/>
                </a:move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916637" y="5991804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86"/>
                </a:moveTo>
                <a:lnTo>
                  <a:pt x="6769" y="23856"/>
                </a:lnTo>
                <a:lnTo>
                  <a:pt x="10794" y="25406"/>
                </a:lnTo>
                <a:lnTo>
                  <a:pt x="25200" y="28689"/>
                </a:lnTo>
                <a:lnTo>
                  <a:pt x="37823" y="27511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6" y="12620"/>
                </a:lnTo>
                <a:lnTo>
                  <a:pt x="69398" y="11605"/>
                </a:lnTo>
                <a:lnTo>
                  <a:pt x="74231" y="12515"/>
                </a:lnTo>
                <a:lnTo>
                  <a:pt x="71107" y="9658"/>
                </a:lnTo>
                <a:lnTo>
                  <a:pt x="67348" y="6978"/>
                </a:lnTo>
                <a:lnTo>
                  <a:pt x="63106" y="4730"/>
                </a:lnTo>
                <a:lnTo>
                  <a:pt x="48654" y="0"/>
                </a:lnTo>
                <a:lnTo>
                  <a:pt x="35910" y="272"/>
                </a:lnTo>
                <a:lnTo>
                  <a:pt x="26870" y="5169"/>
                </a:lnTo>
                <a:lnTo>
                  <a:pt x="24434" y="9048"/>
                </a:lnTo>
                <a:lnTo>
                  <a:pt x="16144" y="17101"/>
                </a:lnTo>
                <a:lnTo>
                  <a:pt x="2430" y="19626"/>
                </a:lnTo>
                <a:lnTo>
                  <a:pt x="0" y="19487"/>
                </a:lnTo>
                <a:lnTo>
                  <a:pt x="3162" y="21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916637" y="5991804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8"/>
                </a:moveTo>
                <a:lnTo>
                  <a:pt x="16144" y="17101"/>
                </a:lnTo>
                <a:lnTo>
                  <a:pt x="2430" y="19626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4" y="25406"/>
                </a:lnTo>
                <a:lnTo>
                  <a:pt x="25200" y="28689"/>
                </a:lnTo>
                <a:lnTo>
                  <a:pt x="37823" y="27511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6" y="12620"/>
                </a:lnTo>
                <a:lnTo>
                  <a:pt x="69398" y="11605"/>
                </a:lnTo>
                <a:lnTo>
                  <a:pt x="74231" y="12515"/>
                </a:lnTo>
                <a:lnTo>
                  <a:pt x="71107" y="9658"/>
                </a:lnTo>
                <a:lnTo>
                  <a:pt x="67348" y="6978"/>
                </a:lnTo>
                <a:lnTo>
                  <a:pt x="63106" y="4730"/>
                </a:lnTo>
                <a:lnTo>
                  <a:pt x="48654" y="0"/>
                </a:lnTo>
                <a:lnTo>
                  <a:pt x="35910" y="272"/>
                </a:lnTo>
                <a:lnTo>
                  <a:pt x="26870" y="5169"/>
                </a:lnTo>
                <a:lnTo>
                  <a:pt x="24434" y="90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1" y="12938"/>
                </a:move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4" y="12576"/>
                </a:lnTo>
                <a:lnTo>
                  <a:pt x="3731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4" y="12576"/>
                </a:lnTo>
                <a:lnTo>
                  <a:pt x="3731" y="12938"/>
                </a:ln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003915" y="6045800"/>
            <a:ext cx="73977" cy="26896"/>
          </a:xfrm>
          <a:custGeom>
            <a:avLst/>
            <a:gdLst/>
            <a:ahLst/>
            <a:cxnLst/>
            <a:rect l="l" t="t" r="r" b="b"/>
            <a:pathLst>
              <a:path w="73977" h="26896">
                <a:moveTo>
                  <a:pt x="44210" y="23836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  <a:lnTo>
                  <a:pt x="72951" y="18810"/>
                </a:ln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11"/>
                </a:lnTo>
                <a:lnTo>
                  <a:pt x="21992" y="24934"/>
                </a:lnTo>
                <a:lnTo>
                  <a:pt x="34324" y="26896"/>
                </a:lnTo>
                <a:lnTo>
                  <a:pt x="44210" y="238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003915" y="6045800"/>
            <a:ext cx="73977" cy="26896"/>
          </a:xfrm>
          <a:custGeom>
            <a:avLst/>
            <a:gdLst/>
            <a:ahLst/>
            <a:cxnLst/>
            <a:rect l="l" t="t" r="r" b="b"/>
            <a:pathLst>
              <a:path w="73977" h="26896">
                <a:moveTo>
                  <a:pt x="44210" y="23836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</a:path>
              <a:path w="73977" h="26896">
                <a:moveTo>
                  <a:pt x="72951" y="18810"/>
                </a:move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11"/>
                </a:lnTo>
                <a:lnTo>
                  <a:pt x="21992" y="24934"/>
                </a:lnTo>
                <a:lnTo>
                  <a:pt x="34324" y="26896"/>
                </a:lnTo>
                <a:lnTo>
                  <a:pt x="44210" y="238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4"/>
                </a:lnTo>
                <a:lnTo>
                  <a:pt x="52829" y="3405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4"/>
                </a:lnTo>
              </a:path>
              <a:path w="73393" h="26581">
                <a:moveTo>
                  <a:pt x="52829" y="3405"/>
                </a:move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25959"/>
                </a:moveTo>
                <a:lnTo>
                  <a:pt x="33407" y="1005"/>
                </a:ln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1005"/>
                </a:move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  <a:lnTo>
                  <a:pt x="14737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3492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61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22529" y="12543"/>
                </a:move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61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89" y="21564"/>
                </a:move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3862" y="9104"/>
                </a:move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46" y="17353"/>
                </a:lnTo>
                <a:lnTo>
                  <a:pt x="68452" y="19536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lnTo>
                  <a:pt x="17035" y="10159"/>
                </a:lnTo>
                <a:lnTo>
                  <a:pt x="3862" y="9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26631" y="5050"/>
                </a:moveTo>
                <a:lnTo>
                  <a:pt x="17035" y="10159"/>
                </a:lnTo>
                <a:lnTo>
                  <a:pt x="3862" y="9104"/>
                </a:ln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46" y="17353"/>
                </a:lnTo>
                <a:lnTo>
                  <a:pt x="68452" y="19536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  <a:lnTo>
                  <a:pt x="56146" y="7018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</a:path>
              <a:path w="71805" h="25745">
                <a:moveTo>
                  <a:pt x="56146" y="7018"/>
                </a:move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24648"/>
                </a:moveTo>
                <a:lnTo>
                  <a:pt x="38196" y="111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111"/>
                </a:move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  <a:lnTo>
                  <a:pt x="21007" y="44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  <a:lnTo>
                  <a:pt x="4531" y="27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3365" y="24754"/>
                </a:move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23558" y="10771"/>
                </a:move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3740" y="12930"/>
                </a:move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921084" y="6060252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921084" y="6060252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941238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941238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  <a:lnTo>
                  <a:pt x="62403" y="14682"/>
                </a:ln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</a:path>
              <a:path w="69850" h="26957">
                <a:moveTo>
                  <a:pt x="62403" y="14682"/>
                </a:move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  <a:lnTo>
                  <a:pt x="45933" y="3619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</a:path>
              <a:path w="68795" h="29184">
                <a:moveTo>
                  <a:pt x="45933" y="3619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  <a:lnTo>
                  <a:pt x="30171" y="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  <a:lnTo>
                  <a:pt x="15128" y="7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  <a:lnTo>
                  <a:pt x="787" y="6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3" y="34672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9" y="9482"/>
                </a:lnTo>
                <a:lnTo>
                  <a:pt x="66005" y="4837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27" y="0"/>
                </a:lnTo>
                <a:lnTo>
                  <a:pt x="27412" y="4558"/>
                </a:lnTo>
                <a:lnTo>
                  <a:pt x="20563" y="12551"/>
                </a:lnTo>
                <a:lnTo>
                  <a:pt x="19862" y="15902"/>
                </a:ln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9" y="9482"/>
                </a:lnTo>
                <a:lnTo>
                  <a:pt x="66005" y="4837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27" y="0"/>
                </a:lnTo>
                <a:lnTo>
                  <a:pt x="27412" y="4558"/>
                </a:lnTo>
                <a:lnTo>
                  <a:pt x="20563" y="12551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792440" y="6013478"/>
            <a:ext cx="74206" cy="28691"/>
          </a:xfrm>
          <a:custGeom>
            <a:avLst/>
            <a:gdLst/>
            <a:ahLst/>
            <a:cxnLst/>
            <a:rect l="l" t="t" r="r" b="b"/>
            <a:pathLst>
              <a:path w="74206" h="28691">
                <a:moveTo>
                  <a:pt x="3136" y="21788"/>
                </a:moveTo>
                <a:lnTo>
                  <a:pt x="6756" y="23858"/>
                </a:lnTo>
                <a:lnTo>
                  <a:pt x="10782" y="25408"/>
                </a:lnTo>
                <a:lnTo>
                  <a:pt x="25186" y="28691"/>
                </a:lnTo>
                <a:lnTo>
                  <a:pt x="37810" y="27511"/>
                </a:lnTo>
                <a:lnTo>
                  <a:pt x="46607" y="21630"/>
                </a:lnTo>
                <a:lnTo>
                  <a:pt x="47879" y="19578"/>
                </a:lnTo>
                <a:lnTo>
                  <a:pt x="56056" y="12623"/>
                </a:lnTo>
                <a:lnTo>
                  <a:pt x="69373" y="11607"/>
                </a:lnTo>
                <a:lnTo>
                  <a:pt x="74206" y="12517"/>
                </a:lnTo>
                <a:lnTo>
                  <a:pt x="71081" y="9660"/>
                </a:lnTo>
                <a:lnTo>
                  <a:pt x="67322" y="6980"/>
                </a:lnTo>
                <a:lnTo>
                  <a:pt x="63093" y="4719"/>
                </a:lnTo>
                <a:lnTo>
                  <a:pt x="48635" y="0"/>
                </a:lnTo>
                <a:lnTo>
                  <a:pt x="35888" y="278"/>
                </a:lnTo>
                <a:lnTo>
                  <a:pt x="26847" y="5173"/>
                </a:lnTo>
                <a:lnTo>
                  <a:pt x="24409" y="9050"/>
                </a:lnTo>
                <a:lnTo>
                  <a:pt x="16112" y="17112"/>
                </a:lnTo>
                <a:lnTo>
                  <a:pt x="2400" y="19628"/>
                </a:lnTo>
                <a:lnTo>
                  <a:pt x="0" y="19490"/>
                </a:lnTo>
                <a:lnTo>
                  <a:pt x="3136" y="217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792440" y="6013478"/>
            <a:ext cx="74206" cy="28691"/>
          </a:xfrm>
          <a:custGeom>
            <a:avLst/>
            <a:gdLst/>
            <a:ahLst/>
            <a:cxnLst/>
            <a:rect l="l" t="t" r="r" b="b"/>
            <a:pathLst>
              <a:path w="74206" h="28691">
                <a:moveTo>
                  <a:pt x="24409" y="9050"/>
                </a:moveTo>
                <a:lnTo>
                  <a:pt x="16112" y="17112"/>
                </a:lnTo>
                <a:lnTo>
                  <a:pt x="2400" y="19628"/>
                </a:lnTo>
                <a:lnTo>
                  <a:pt x="0" y="19490"/>
                </a:lnTo>
                <a:lnTo>
                  <a:pt x="3136" y="21788"/>
                </a:lnTo>
                <a:lnTo>
                  <a:pt x="6756" y="23858"/>
                </a:lnTo>
                <a:lnTo>
                  <a:pt x="10782" y="25408"/>
                </a:lnTo>
                <a:lnTo>
                  <a:pt x="25186" y="28691"/>
                </a:lnTo>
                <a:lnTo>
                  <a:pt x="37810" y="27511"/>
                </a:lnTo>
                <a:lnTo>
                  <a:pt x="46607" y="21630"/>
                </a:lnTo>
                <a:lnTo>
                  <a:pt x="47879" y="19578"/>
                </a:lnTo>
                <a:lnTo>
                  <a:pt x="56056" y="12623"/>
                </a:lnTo>
                <a:lnTo>
                  <a:pt x="69373" y="11607"/>
                </a:lnTo>
                <a:lnTo>
                  <a:pt x="74206" y="12517"/>
                </a:lnTo>
                <a:lnTo>
                  <a:pt x="71081" y="9660"/>
                </a:lnTo>
                <a:lnTo>
                  <a:pt x="67322" y="6980"/>
                </a:lnTo>
                <a:lnTo>
                  <a:pt x="63093" y="4719"/>
                </a:lnTo>
                <a:lnTo>
                  <a:pt x="48635" y="0"/>
                </a:lnTo>
                <a:lnTo>
                  <a:pt x="35888" y="278"/>
                </a:lnTo>
                <a:lnTo>
                  <a:pt x="26847" y="5173"/>
                </a:lnTo>
                <a:lnTo>
                  <a:pt x="24409" y="9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6477" y="21551"/>
                </a:move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25146" y="7937"/>
                </a:move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29" y="14966"/>
                </a:move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3834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5" y="24937"/>
                </a:lnTo>
                <a:lnTo>
                  <a:pt x="34347" y="26892"/>
                </a:lnTo>
                <a:lnTo>
                  <a:pt x="44233" y="23825"/>
                </a:lnTo>
                <a:lnTo>
                  <a:pt x="46761" y="21496"/>
                </a:lnTo>
                <a:lnTo>
                  <a:pt x="56086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5" y="24937"/>
                </a:lnTo>
                <a:lnTo>
                  <a:pt x="34347" y="26892"/>
                </a:lnTo>
                <a:lnTo>
                  <a:pt x="44233" y="23825"/>
                </a:lnTo>
                <a:lnTo>
                  <a:pt x="46761" y="21496"/>
                </a:lnTo>
                <a:lnTo>
                  <a:pt x="56086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3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5029" y="12197"/>
                </a:move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26758" y="4373"/>
                </a:move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6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lnTo>
                  <a:pt x="16859" y="7891"/>
                </a:lnTo>
                <a:lnTo>
                  <a:pt x="3966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59" y="7891"/>
                </a:lnTo>
                <a:lnTo>
                  <a:pt x="3966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1778" y="3966"/>
                </a:move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66" y="19575"/>
                </a:lnTo>
                <a:lnTo>
                  <a:pt x="64833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26771" y="2556"/>
                </a:move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66" y="19575"/>
                </a:lnTo>
                <a:lnTo>
                  <a:pt x="64833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64"/>
                </a:lnTo>
                <a:lnTo>
                  <a:pt x="6680" y="10693"/>
                </a:lnTo>
                <a:lnTo>
                  <a:pt x="16979" y="20341"/>
                </a:lnTo>
                <a:lnTo>
                  <a:pt x="27971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lnTo>
                  <a:pt x="3848" y="7264"/>
                </a:lnTo>
                <a:lnTo>
                  <a:pt x="6680" y="10693"/>
                </a:lnTo>
                <a:lnTo>
                  <a:pt x="16979" y="20341"/>
                </a:lnTo>
                <a:lnTo>
                  <a:pt x="27971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4291" y="2870"/>
                </a:move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lnTo>
                  <a:pt x="16273" y="6866"/>
                </a:lnTo>
                <a:lnTo>
                  <a:pt x="4291" y="2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26479" y="4267"/>
                </a:moveTo>
                <a:lnTo>
                  <a:pt x="16273" y="6866"/>
                </a:lnTo>
                <a:lnTo>
                  <a:pt x="4291" y="2870"/>
                </a:ln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  <a:lnTo>
                  <a:pt x="56537" y="16460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</a:path>
              <a:path w="66522" h="34036">
                <a:moveTo>
                  <a:pt x="56537" y="16460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  <a:lnTo>
                  <a:pt x="42197" y="6557"/>
                </a:lnTo>
                <a:lnTo>
                  <a:pt x="41069" y="5813"/>
                </a:lnTo>
                <a:lnTo>
                  <a:pt x="31057" y="4344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</a:path>
              <a:path w="65341" h="36258">
                <a:moveTo>
                  <a:pt x="42197" y="6557"/>
                </a:moveTo>
                <a:lnTo>
                  <a:pt x="41069" y="5813"/>
                </a:lnTo>
                <a:lnTo>
                  <a:pt x="31057" y="4344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80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3" y="30042"/>
                </a:lnTo>
                <a:lnTo>
                  <a:pt x="28643" y="61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80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3" y="300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  <a:lnTo>
                  <a:pt x="15768" y="90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7073283" y="6302321"/>
            <a:ext cx="61760" cy="42164"/>
          </a:xfrm>
          <a:custGeom>
            <a:avLst/>
            <a:gdLst/>
            <a:ahLst/>
            <a:cxnLst/>
            <a:rect l="l" t="t" r="r" b="b"/>
            <a:pathLst>
              <a:path w="61760" h="42163">
                <a:moveTo>
                  <a:pt x="3582" y="3267"/>
                </a:moveTo>
                <a:lnTo>
                  <a:pt x="0" y="0"/>
                </a:lnTo>
                <a:lnTo>
                  <a:pt x="888" y="3898"/>
                </a:lnTo>
                <a:lnTo>
                  <a:pt x="2438" y="7873"/>
                </a:lnTo>
                <a:lnTo>
                  <a:pt x="3582" y="10077"/>
                </a:lnTo>
                <a:lnTo>
                  <a:pt x="3582" y="32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7073283" y="6302321"/>
            <a:ext cx="61760" cy="42164"/>
          </a:xfrm>
          <a:custGeom>
            <a:avLst/>
            <a:gdLst/>
            <a:ahLst/>
            <a:cxnLst/>
            <a:rect l="l" t="t" r="r" b="b"/>
            <a:pathLst>
              <a:path w="61760" h="42163">
                <a:moveTo>
                  <a:pt x="3582" y="3267"/>
                </a:moveTo>
                <a:lnTo>
                  <a:pt x="0" y="0"/>
                </a:lnTo>
                <a:lnTo>
                  <a:pt x="888" y="3898"/>
                </a:lnTo>
                <a:lnTo>
                  <a:pt x="2438" y="7873"/>
                </a:lnTo>
                <a:lnTo>
                  <a:pt x="3582" y="1007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3" y="34683"/>
                </a:move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97" y="14261"/>
                </a:move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90" y="24747"/>
                </a:move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19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71" y="10764"/>
                </a:move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19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42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42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0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71" y="11354"/>
                </a:lnTo>
                <a:lnTo>
                  <a:pt x="3830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71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49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9" y="17359"/>
                </a:lnTo>
                <a:lnTo>
                  <a:pt x="68470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27" y="10160"/>
                </a:lnTo>
                <a:lnTo>
                  <a:pt x="3849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27" y="10160"/>
                </a:lnTo>
                <a:lnTo>
                  <a:pt x="3849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9" y="17359"/>
                </a:lnTo>
                <a:lnTo>
                  <a:pt x="68470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3981" y="5662"/>
                </a:move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lnTo>
                  <a:pt x="16875" y="7891"/>
                </a:lnTo>
                <a:lnTo>
                  <a:pt x="3981" y="5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26809" y="3716"/>
                </a:moveTo>
                <a:lnTo>
                  <a:pt x="16875" y="7891"/>
                </a:lnTo>
                <a:lnTo>
                  <a:pt x="3981" y="5662"/>
                </a:ln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4432" y="8935"/>
                </a:move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26797" y="3080"/>
                </a:move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77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lnTo>
                  <a:pt x="3848" y="7277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41" y="23139"/>
                </a:lnTo>
                <a:lnTo>
                  <a:pt x="62896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41" y="23139"/>
                </a:lnTo>
                <a:lnTo>
                  <a:pt x="62896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5384" y="11455"/>
                </a:move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62" y="12605"/>
                </a:lnTo>
                <a:lnTo>
                  <a:pt x="41084" y="5809"/>
                </a:lnTo>
                <a:lnTo>
                  <a:pt x="31077" y="4332"/>
                </a:lnTo>
                <a:lnTo>
                  <a:pt x="25996" y="6235"/>
                </a:ln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25996" y="6235"/>
                </a:move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62" y="12605"/>
                </a:lnTo>
                <a:lnTo>
                  <a:pt x="41084" y="5809"/>
                </a:lnTo>
                <a:lnTo>
                  <a:pt x="31077" y="4332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5067" y="11595"/>
                </a:move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25819" y="7073"/>
                </a:move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  <a:lnTo>
                  <a:pt x="57176" y="255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  <a:lnTo>
                  <a:pt x="44978" y="13371"/>
                </a:ln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88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</a:path>
              <a:path w="61747" h="42163">
                <a:moveTo>
                  <a:pt x="44978" y="13371"/>
                </a:move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88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33442"/>
                </a:moveTo>
                <a:lnTo>
                  <a:pt x="33449" y="9113"/>
                </a:ln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9113"/>
                </a:move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  <a:lnTo>
                  <a:pt x="22567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5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6" y="24835"/>
                </a:lnTo>
                <a:lnTo>
                  <a:pt x="12307" y="26236"/>
                </a:lnTo>
                <a:lnTo>
                  <a:pt x="12307" y="97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5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6" y="24835"/>
                </a:lnTo>
                <a:lnTo>
                  <a:pt x="12307" y="26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7074108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7" y="3325"/>
                </a:moveTo>
                <a:lnTo>
                  <a:pt x="0" y="0"/>
                </a:lnTo>
                <a:lnTo>
                  <a:pt x="495" y="3949"/>
                </a:lnTo>
                <a:lnTo>
                  <a:pt x="1333" y="8191"/>
                </a:lnTo>
                <a:lnTo>
                  <a:pt x="2757" y="11968"/>
                </a:lnTo>
                <a:lnTo>
                  <a:pt x="2757" y="33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7074108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7" y="3325"/>
                </a:moveTo>
                <a:lnTo>
                  <a:pt x="0" y="0"/>
                </a:lnTo>
                <a:lnTo>
                  <a:pt x="495" y="3949"/>
                </a:lnTo>
                <a:lnTo>
                  <a:pt x="1333" y="8191"/>
                </a:lnTo>
                <a:lnTo>
                  <a:pt x="2757" y="119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6939230" y="5926633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703"/>
                </a:lnTo>
                <a:lnTo>
                  <a:pt x="59939" y="2729"/>
                </a:lnTo>
                <a:lnTo>
                  <a:pt x="62928" y="1968"/>
                </a:lnTo>
                <a:lnTo>
                  <a:pt x="58800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6963161" y="5928236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4"/>
                </a:moveTo>
                <a:lnTo>
                  <a:pt x="13490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0"/>
                </a:lnTo>
                <a:lnTo>
                  <a:pt x="49667" y="9428"/>
                </a:lnTo>
                <a:lnTo>
                  <a:pt x="63345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7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3683" y="34683"/>
                </a:move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5" y="9477"/>
                </a:lnTo>
                <a:lnTo>
                  <a:pt x="66018" y="4833"/>
                </a:lnTo>
                <a:lnTo>
                  <a:pt x="68757" y="4736"/>
                </a:lnTo>
                <a:lnTo>
                  <a:pt x="64960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29" y="0"/>
                </a:lnTo>
                <a:lnTo>
                  <a:pt x="27415" y="4561"/>
                </a:lnTo>
                <a:lnTo>
                  <a:pt x="20565" y="12557"/>
                </a:lnTo>
                <a:lnTo>
                  <a:pt x="19862" y="15912"/>
                </a:ln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987256" y="5931752"/>
            <a:ext cx="68757" cy="35432"/>
          </a:xfrm>
          <a:custGeom>
            <a:avLst/>
            <a:gdLst/>
            <a:ahLst/>
            <a:cxnLst/>
            <a:rect l="l" t="t" r="r" b="b"/>
            <a:pathLst>
              <a:path w="68757" h="35432">
                <a:moveTo>
                  <a:pt x="19862" y="15912"/>
                </a:moveTo>
                <a:lnTo>
                  <a:pt x="14173" y="26234"/>
                </a:lnTo>
                <a:lnTo>
                  <a:pt x="1408" y="33124"/>
                </a:lnTo>
                <a:lnTo>
                  <a:pt x="0" y="33552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2"/>
                </a:lnTo>
                <a:lnTo>
                  <a:pt x="27454" y="34118"/>
                </a:lnTo>
                <a:lnTo>
                  <a:pt x="39405" y="28419"/>
                </a:lnTo>
                <a:lnTo>
                  <a:pt x="45355" y="19228"/>
                </a:lnTo>
                <a:lnTo>
                  <a:pt x="45389" y="19049"/>
                </a:lnTo>
                <a:lnTo>
                  <a:pt x="51925" y="9477"/>
                </a:lnTo>
                <a:lnTo>
                  <a:pt x="66018" y="4833"/>
                </a:lnTo>
                <a:lnTo>
                  <a:pt x="68757" y="4736"/>
                </a:lnTo>
                <a:lnTo>
                  <a:pt x="64960" y="2704"/>
                </a:lnTo>
                <a:lnTo>
                  <a:pt x="60579" y="1053"/>
                </a:lnTo>
                <a:lnTo>
                  <a:pt x="55740" y="342"/>
                </a:lnTo>
                <a:lnTo>
                  <a:pt x="39829" y="0"/>
                </a:lnTo>
                <a:lnTo>
                  <a:pt x="27415" y="4561"/>
                </a:lnTo>
                <a:lnTo>
                  <a:pt x="20565" y="12557"/>
                </a:lnTo>
                <a:lnTo>
                  <a:pt x="19862" y="15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  <a:lnTo>
                  <a:pt x="65518" y="3962"/>
                </a:ln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7011347" y="5936542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7005" y="33078"/>
                </a:move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5" y="10591"/>
                </a:lnTo>
                <a:lnTo>
                  <a:pt x="65518" y="7356"/>
                </a:lnTo>
              </a:path>
              <a:path w="70865" h="33108">
                <a:moveTo>
                  <a:pt x="65518" y="3962"/>
                </a:moveTo>
                <a:lnTo>
                  <a:pt x="63030" y="2653"/>
                </a:lnTo>
                <a:lnTo>
                  <a:pt x="58293" y="1549"/>
                </a:lnTo>
                <a:lnTo>
                  <a:pt x="42739" y="0"/>
                </a:lnTo>
                <a:lnTo>
                  <a:pt x="30141" y="3318"/>
                </a:lnTo>
                <a:lnTo>
                  <a:pt x="22519" y="10454"/>
                </a:lnTo>
                <a:lnTo>
                  <a:pt x="21297" y="14261"/>
                </a:lnTo>
                <a:lnTo>
                  <a:pt x="14752" y="24083"/>
                </a:lnTo>
                <a:lnTo>
                  <a:pt x="1432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85" y="33108"/>
                </a:lnTo>
                <a:lnTo>
                  <a:pt x="27005" y="33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  <a:lnTo>
                  <a:pt x="41567" y="624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7035299" y="5943423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8941" y="28572"/>
                </a:moveTo>
                <a:lnTo>
                  <a:pt x="41567" y="26029"/>
                </a:lnTo>
              </a:path>
              <a:path w="72453" h="31769">
                <a:moveTo>
                  <a:pt x="41567" y="624"/>
                </a:move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  <a:lnTo>
                  <a:pt x="17890" y="16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7058976" y="5952303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17890" y="16976"/>
                </a:moveTo>
                <a:lnTo>
                  <a:pt x="15545" y="19540"/>
                </a:lnTo>
                <a:lnTo>
                  <a:pt x="1460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17890" y="2902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6897816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6897816" y="5933850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2" y="9479"/>
                </a:lnTo>
                <a:lnTo>
                  <a:pt x="65994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2" y="9479"/>
                </a:lnTo>
                <a:lnTo>
                  <a:pt x="65994" y="4827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3479" y="28166"/>
                </a:move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  <a:lnTo>
                  <a:pt x="59292" y="3074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</a:path>
              <a:path w="73545" h="30218">
                <a:moveTo>
                  <a:pt x="59292" y="3074"/>
                </a:move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7040854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0" y="27679"/>
                </a:moveTo>
                <a:lnTo>
                  <a:pt x="36010" y="268"/>
                </a:ln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0" y="276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7040854" y="5970127"/>
            <a:ext cx="74218" cy="28688"/>
          </a:xfrm>
          <a:custGeom>
            <a:avLst/>
            <a:gdLst/>
            <a:ahLst/>
            <a:cxnLst/>
            <a:rect l="l" t="t" r="r" b="b"/>
            <a:pathLst>
              <a:path w="74218" h="28688">
                <a:moveTo>
                  <a:pt x="36010" y="268"/>
                </a:moveTo>
                <a:lnTo>
                  <a:pt x="26863" y="5163"/>
                </a:lnTo>
                <a:lnTo>
                  <a:pt x="24422" y="9048"/>
                </a:lnTo>
                <a:lnTo>
                  <a:pt x="16132" y="17102"/>
                </a:lnTo>
                <a:lnTo>
                  <a:pt x="2417" y="19625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5" y="25405"/>
                </a:lnTo>
                <a:lnTo>
                  <a:pt x="25195" y="28688"/>
                </a:lnTo>
                <a:lnTo>
                  <a:pt x="36010" y="2767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  <a:lnTo>
                  <a:pt x="13268" y="15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  <a:lnTo>
                  <a:pt x="54678" y="243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</a:path>
              <a:path w="74574" h="27655">
                <a:moveTo>
                  <a:pt x="54678" y="2436"/>
                </a:move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  <a:lnTo>
                  <a:pt x="32523" y="2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  <a:lnTo>
                  <a:pt x="11002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3378" y="24747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23571" y="10764"/>
                </a:move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  <a:lnTo>
                  <a:pt x="73920" y="15808"/>
                </a:ln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</a:path>
              <a:path w="74612" h="27203">
                <a:moveTo>
                  <a:pt x="73920" y="15808"/>
                </a:move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  <a:lnTo>
                  <a:pt x="52404" y="2375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</a:path>
              <a:path w="74422" h="27100">
                <a:moveTo>
                  <a:pt x="52404" y="2375"/>
                </a:move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  <a:lnTo>
                  <a:pt x="31562" y="20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  <a:lnTo>
                  <a:pt x="11413" y="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3683" y="34677"/>
                </a:move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3492" y="28164"/>
                </a:move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22529" y="12543"/>
                </a:move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3162" y="21791"/>
                </a:move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24434" y="9053"/>
                </a:move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1" y="12938"/>
                </a:move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4" y="12576"/>
                </a:lnTo>
                <a:lnTo>
                  <a:pt x="3731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4" y="12576"/>
                </a:lnTo>
                <a:lnTo>
                  <a:pt x="3731" y="12938"/>
                </a:ln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  <a:lnTo>
                  <a:pt x="72951" y="18810"/>
                </a:ln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</a:path>
              <a:path w="73977" h="26897">
                <a:moveTo>
                  <a:pt x="72951" y="18810"/>
                </a:move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  <a:lnTo>
                  <a:pt x="52829" y="3405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</a:path>
              <a:path w="73393" h="26581">
                <a:moveTo>
                  <a:pt x="52829" y="3405"/>
                </a:move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25959"/>
                </a:moveTo>
                <a:lnTo>
                  <a:pt x="33407" y="1005"/>
                </a:ln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1005"/>
                </a:move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  <a:lnTo>
                  <a:pt x="14737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3492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22529" y="12543"/>
                </a:move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89" y="21564"/>
                </a:move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3862" y="9104"/>
                </a:move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lnTo>
                  <a:pt x="17035" y="10159"/>
                </a:lnTo>
                <a:lnTo>
                  <a:pt x="3862" y="9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26631" y="5050"/>
                </a:moveTo>
                <a:lnTo>
                  <a:pt x="17035" y="10159"/>
                </a:lnTo>
                <a:lnTo>
                  <a:pt x="3862" y="9104"/>
                </a:ln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  <a:lnTo>
                  <a:pt x="56146" y="7018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</a:path>
              <a:path w="71805" h="25745">
                <a:moveTo>
                  <a:pt x="56146" y="7018"/>
                </a:move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24648"/>
                </a:moveTo>
                <a:lnTo>
                  <a:pt x="38196" y="111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111"/>
                </a:move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  <a:lnTo>
                  <a:pt x="21007" y="44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  <a:lnTo>
                  <a:pt x="4531" y="27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3365" y="24754"/>
                </a:move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23558" y="10771"/>
                </a:move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3740" y="12930"/>
                </a:move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921084" y="6060253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921084" y="6060253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941239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6941239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  <a:lnTo>
                  <a:pt x="62403" y="14682"/>
                </a:ln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</a:path>
              <a:path w="69850" h="26957">
                <a:moveTo>
                  <a:pt x="62403" y="14682"/>
                </a:move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  <a:lnTo>
                  <a:pt x="45933" y="3619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</a:path>
              <a:path w="68795" h="29184">
                <a:moveTo>
                  <a:pt x="45933" y="3619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  <a:lnTo>
                  <a:pt x="30171" y="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  <a:lnTo>
                  <a:pt x="15128" y="7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  <a:lnTo>
                  <a:pt x="787" y="6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3" y="34672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4" y="9482"/>
                </a:lnTo>
                <a:lnTo>
                  <a:pt x="65988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32" y="0"/>
                </a:lnTo>
                <a:lnTo>
                  <a:pt x="27416" y="4558"/>
                </a:lnTo>
                <a:lnTo>
                  <a:pt x="20563" y="12551"/>
                </a:lnTo>
                <a:lnTo>
                  <a:pt x="19862" y="15902"/>
                </a:ln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4" y="9482"/>
                </a:lnTo>
                <a:lnTo>
                  <a:pt x="65988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32" y="0"/>
                </a:lnTo>
                <a:lnTo>
                  <a:pt x="27416" y="4558"/>
                </a:lnTo>
                <a:lnTo>
                  <a:pt x="20563" y="12551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6792440" y="6013482"/>
            <a:ext cx="74206" cy="28686"/>
          </a:xfrm>
          <a:custGeom>
            <a:avLst/>
            <a:gdLst/>
            <a:ahLst/>
            <a:cxnLst/>
            <a:rect l="l" t="t" r="r" b="b"/>
            <a:pathLst>
              <a:path w="74206" h="28686">
                <a:moveTo>
                  <a:pt x="3136" y="21783"/>
                </a:moveTo>
                <a:lnTo>
                  <a:pt x="6756" y="23853"/>
                </a:lnTo>
                <a:lnTo>
                  <a:pt x="10782" y="25403"/>
                </a:lnTo>
                <a:lnTo>
                  <a:pt x="25186" y="28686"/>
                </a:lnTo>
                <a:lnTo>
                  <a:pt x="37810" y="27506"/>
                </a:lnTo>
                <a:lnTo>
                  <a:pt x="46607" y="21626"/>
                </a:lnTo>
                <a:lnTo>
                  <a:pt x="47879" y="19574"/>
                </a:lnTo>
                <a:lnTo>
                  <a:pt x="56056" y="12618"/>
                </a:lnTo>
                <a:lnTo>
                  <a:pt x="69373" y="11602"/>
                </a:lnTo>
                <a:lnTo>
                  <a:pt x="74206" y="12512"/>
                </a:lnTo>
                <a:lnTo>
                  <a:pt x="71081" y="9655"/>
                </a:lnTo>
                <a:lnTo>
                  <a:pt x="67322" y="6975"/>
                </a:lnTo>
                <a:lnTo>
                  <a:pt x="63093" y="4727"/>
                </a:lnTo>
                <a:lnTo>
                  <a:pt x="48637" y="0"/>
                </a:lnTo>
                <a:lnTo>
                  <a:pt x="35892" y="273"/>
                </a:lnTo>
                <a:lnTo>
                  <a:pt x="26850" y="5165"/>
                </a:lnTo>
                <a:lnTo>
                  <a:pt x="24409" y="9045"/>
                </a:lnTo>
                <a:lnTo>
                  <a:pt x="16112" y="17107"/>
                </a:lnTo>
                <a:lnTo>
                  <a:pt x="2400" y="19623"/>
                </a:lnTo>
                <a:lnTo>
                  <a:pt x="0" y="19485"/>
                </a:lnTo>
                <a:lnTo>
                  <a:pt x="3136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6792440" y="6013482"/>
            <a:ext cx="74206" cy="28686"/>
          </a:xfrm>
          <a:custGeom>
            <a:avLst/>
            <a:gdLst/>
            <a:ahLst/>
            <a:cxnLst/>
            <a:rect l="l" t="t" r="r" b="b"/>
            <a:pathLst>
              <a:path w="74206" h="28686">
                <a:moveTo>
                  <a:pt x="24409" y="9045"/>
                </a:moveTo>
                <a:lnTo>
                  <a:pt x="16112" y="17107"/>
                </a:lnTo>
                <a:lnTo>
                  <a:pt x="2400" y="19623"/>
                </a:lnTo>
                <a:lnTo>
                  <a:pt x="0" y="19485"/>
                </a:lnTo>
                <a:lnTo>
                  <a:pt x="3136" y="21783"/>
                </a:lnTo>
                <a:lnTo>
                  <a:pt x="6756" y="23853"/>
                </a:lnTo>
                <a:lnTo>
                  <a:pt x="10782" y="25403"/>
                </a:lnTo>
                <a:lnTo>
                  <a:pt x="25186" y="28686"/>
                </a:lnTo>
                <a:lnTo>
                  <a:pt x="37810" y="27506"/>
                </a:lnTo>
                <a:lnTo>
                  <a:pt x="46607" y="21626"/>
                </a:lnTo>
                <a:lnTo>
                  <a:pt x="47879" y="19574"/>
                </a:lnTo>
                <a:lnTo>
                  <a:pt x="56056" y="12618"/>
                </a:lnTo>
                <a:lnTo>
                  <a:pt x="69373" y="11602"/>
                </a:lnTo>
                <a:lnTo>
                  <a:pt x="74206" y="12512"/>
                </a:lnTo>
                <a:lnTo>
                  <a:pt x="71081" y="9655"/>
                </a:lnTo>
                <a:lnTo>
                  <a:pt x="67322" y="6975"/>
                </a:lnTo>
                <a:lnTo>
                  <a:pt x="63093" y="4727"/>
                </a:lnTo>
                <a:lnTo>
                  <a:pt x="48637" y="0"/>
                </a:lnTo>
                <a:lnTo>
                  <a:pt x="35892" y="273"/>
                </a:lnTo>
                <a:lnTo>
                  <a:pt x="26850" y="5165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6477" y="21551"/>
                </a:move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25146" y="7937"/>
                </a:move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29" y="14966"/>
                </a:move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3834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3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5029" y="12197"/>
                </a:move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26758" y="4373"/>
                </a:move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6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lnTo>
                  <a:pt x="16859" y="7891"/>
                </a:lnTo>
                <a:lnTo>
                  <a:pt x="3966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59" y="7891"/>
                </a:lnTo>
                <a:lnTo>
                  <a:pt x="3966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1778" y="3966"/>
                </a:move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70" y="19575"/>
                </a:lnTo>
                <a:lnTo>
                  <a:pt x="64837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26771" y="2556"/>
                </a:move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70" y="19575"/>
                </a:lnTo>
                <a:lnTo>
                  <a:pt x="64837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64"/>
                </a:lnTo>
                <a:lnTo>
                  <a:pt x="6680" y="10693"/>
                </a:lnTo>
                <a:lnTo>
                  <a:pt x="16983" y="20341"/>
                </a:lnTo>
                <a:lnTo>
                  <a:pt x="27978" y="25618"/>
                </a:lnTo>
                <a:lnTo>
                  <a:pt x="38125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lnTo>
                  <a:pt x="3848" y="7264"/>
                </a:lnTo>
                <a:lnTo>
                  <a:pt x="6680" y="10693"/>
                </a:lnTo>
                <a:lnTo>
                  <a:pt x="16983" y="20341"/>
                </a:lnTo>
                <a:lnTo>
                  <a:pt x="27978" y="25618"/>
                </a:lnTo>
                <a:lnTo>
                  <a:pt x="38125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4291" y="2870"/>
                </a:move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6" y="23127"/>
                </a:lnTo>
                <a:lnTo>
                  <a:pt x="62903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lnTo>
                  <a:pt x="16273" y="6866"/>
                </a:lnTo>
                <a:lnTo>
                  <a:pt x="4291" y="2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26479" y="4267"/>
                </a:moveTo>
                <a:lnTo>
                  <a:pt x="16273" y="6866"/>
                </a:lnTo>
                <a:lnTo>
                  <a:pt x="4291" y="2870"/>
                </a:ln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6" y="23127"/>
                </a:lnTo>
                <a:lnTo>
                  <a:pt x="62903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  <a:lnTo>
                  <a:pt x="56537" y="16460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</a:path>
              <a:path w="66522" h="34036">
                <a:moveTo>
                  <a:pt x="56537" y="16460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  <a:lnTo>
                  <a:pt x="42197" y="6551"/>
                </a:ln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</a:path>
              <a:path w="65341" h="36258">
                <a:moveTo>
                  <a:pt x="42197" y="6551"/>
                </a:move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607"/>
                </a:lnTo>
                <a:lnTo>
                  <a:pt x="14070" y="22707"/>
                </a:lnTo>
                <a:lnTo>
                  <a:pt x="24367" y="29449"/>
                </a:lnTo>
                <a:lnTo>
                  <a:pt x="28643" y="30042"/>
                </a:lnTo>
                <a:lnTo>
                  <a:pt x="28643" y="61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607"/>
                </a:lnTo>
                <a:lnTo>
                  <a:pt x="14070" y="22707"/>
                </a:lnTo>
                <a:lnTo>
                  <a:pt x="24367" y="29449"/>
                </a:lnTo>
                <a:lnTo>
                  <a:pt x="28643" y="300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  <a:lnTo>
                  <a:pt x="15768" y="90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7073283" y="6302321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582" y="3267"/>
                </a:move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3582" y="10077"/>
                </a:lnTo>
                <a:lnTo>
                  <a:pt x="3582" y="32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7073283" y="6302321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582" y="3267"/>
                </a:move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3582" y="1007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3" y="34683"/>
                </a:move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60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60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97" y="14261"/>
                </a:move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90" y="24747"/>
                </a:move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32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71" y="10764"/>
                </a:move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32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36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36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0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71" y="11354"/>
                </a:lnTo>
                <a:lnTo>
                  <a:pt x="3830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71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49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5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27" y="10160"/>
                </a:lnTo>
                <a:lnTo>
                  <a:pt x="3849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27" y="10160"/>
                </a:lnTo>
                <a:lnTo>
                  <a:pt x="3849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5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3981" y="5662"/>
                </a:move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lnTo>
                  <a:pt x="16875" y="7891"/>
                </a:lnTo>
                <a:lnTo>
                  <a:pt x="3981" y="5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26809" y="3716"/>
                </a:moveTo>
                <a:lnTo>
                  <a:pt x="16875" y="7891"/>
                </a:lnTo>
                <a:lnTo>
                  <a:pt x="3981" y="5662"/>
                </a:ln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4432" y="8935"/>
                </a:move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26797" y="3080"/>
                </a:move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77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lnTo>
                  <a:pt x="3848" y="7277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5384" y="11455"/>
                </a:move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9" y="12604"/>
                </a:ln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25996" y="6235"/>
                </a:move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9" y="12604"/>
                </a:ln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5067" y="11595"/>
                </a:move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25819" y="7073"/>
                </a:move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  <a:lnTo>
                  <a:pt x="57176" y="255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  <a:lnTo>
                  <a:pt x="44978" y="13371"/>
                </a:ln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76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</a:path>
              <a:path w="61747" h="42163">
                <a:moveTo>
                  <a:pt x="44978" y="13371"/>
                </a:move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76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33442"/>
                </a:moveTo>
                <a:lnTo>
                  <a:pt x="33449" y="9113"/>
                </a:ln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9113"/>
                </a:move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  <a:lnTo>
                  <a:pt x="22567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2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7" y="24837"/>
                </a:lnTo>
                <a:lnTo>
                  <a:pt x="12307" y="26237"/>
                </a:lnTo>
                <a:lnTo>
                  <a:pt x="12307" y="97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2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7" y="24837"/>
                </a:lnTo>
                <a:lnTo>
                  <a:pt x="12307" y="262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7074113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2" y="3324"/>
                </a:moveTo>
                <a:lnTo>
                  <a:pt x="0" y="0"/>
                </a:lnTo>
                <a:lnTo>
                  <a:pt x="482" y="3949"/>
                </a:lnTo>
                <a:lnTo>
                  <a:pt x="1320" y="8191"/>
                </a:lnTo>
                <a:lnTo>
                  <a:pt x="2752" y="11989"/>
                </a:lnTo>
                <a:lnTo>
                  <a:pt x="2752" y="33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7074113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2" y="3324"/>
                </a:moveTo>
                <a:lnTo>
                  <a:pt x="0" y="0"/>
                </a:lnTo>
                <a:lnTo>
                  <a:pt x="482" y="3949"/>
                </a:lnTo>
                <a:lnTo>
                  <a:pt x="1320" y="8191"/>
                </a:lnTo>
                <a:lnTo>
                  <a:pt x="2752" y="119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6566577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6566577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6590534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10" y="38963"/>
                </a:lnTo>
                <a:lnTo>
                  <a:pt x="12077" y="38709"/>
                </a:lnTo>
                <a:lnTo>
                  <a:pt x="27748" y="35868"/>
                </a:lnTo>
                <a:lnTo>
                  <a:pt x="39261" y="28799"/>
                </a:lnTo>
                <a:lnTo>
                  <a:pt x="43942" y="19418"/>
                </a:lnTo>
                <a:lnTo>
                  <a:pt x="49655" y="9415"/>
                </a:lnTo>
                <a:lnTo>
                  <a:pt x="63333" y="3601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7" y="924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6590534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10" y="38963"/>
                </a:lnTo>
                <a:lnTo>
                  <a:pt x="12077" y="38709"/>
                </a:lnTo>
                <a:lnTo>
                  <a:pt x="27748" y="35868"/>
                </a:lnTo>
                <a:lnTo>
                  <a:pt x="39261" y="28799"/>
                </a:lnTo>
                <a:lnTo>
                  <a:pt x="43942" y="19418"/>
                </a:lnTo>
                <a:lnTo>
                  <a:pt x="49655" y="9415"/>
                </a:lnTo>
                <a:lnTo>
                  <a:pt x="63333" y="3601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7" y="924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6614622" y="5996786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82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8" y="34119"/>
                </a:lnTo>
                <a:lnTo>
                  <a:pt x="39398" y="28422"/>
                </a:lnTo>
                <a:lnTo>
                  <a:pt x="45341" y="19239"/>
                </a:lnTo>
                <a:lnTo>
                  <a:pt x="45377" y="19056"/>
                </a:lnTo>
                <a:lnTo>
                  <a:pt x="51915" y="9480"/>
                </a:lnTo>
                <a:lnTo>
                  <a:pt x="6599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58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6614622" y="5996786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58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82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8" y="34119"/>
                </a:lnTo>
                <a:lnTo>
                  <a:pt x="39398" y="28422"/>
                </a:lnTo>
                <a:lnTo>
                  <a:pt x="45341" y="19239"/>
                </a:lnTo>
                <a:lnTo>
                  <a:pt x="45377" y="19056"/>
                </a:lnTo>
                <a:lnTo>
                  <a:pt x="51915" y="9480"/>
                </a:lnTo>
                <a:lnTo>
                  <a:pt x="6599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6638713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5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6638713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5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6662664" y="6008457"/>
            <a:ext cx="72440" cy="31765"/>
          </a:xfrm>
          <a:custGeom>
            <a:avLst/>
            <a:gdLst/>
            <a:ahLst/>
            <a:cxnLst/>
            <a:rect l="l" t="t" r="r" b="b"/>
            <a:pathLst>
              <a:path w="72440" h="31765">
                <a:moveTo>
                  <a:pt x="3479" y="28172"/>
                </a:moveTo>
                <a:lnTo>
                  <a:pt x="7353" y="29518"/>
                </a:lnTo>
                <a:lnTo>
                  <a:pt x="11506" y="30636"/>
                </a:lnTo>
                <a:lnTo>
                  <a:pt x="26493" y="31765"/>
                </a:lnTo>
                <a:lnTo>
                  <a:pt x="38939" y="28569"/>
                </a:lnTo>
                <a:lnTo>
                  <a:pt x="46638" y="21118"/>
                </a:lnTo>
                <a:lnTo>
                  <a:pt x="47244" y="19650"/>
                </a:lnTo>
                <a:lnTo>
                  <a:pt x="54623" y="11448"/>
                </a:lnTo>
                <a:lnTo>
                  <a:pt x="68128" y="8728"/>
                </a:lnTo>
                <a:lnTo>
                  <a:pt x="72440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75" y="2670"/>
                </a:lnTo>
                <a:lnTo>
                  <a:pt x="45178" y="0"/>
                </a:lnTo>
                <a:lnTo>
                  <a:pt x="32482" y="2184"/>
                </a:lnTo>
                <a:lnTo>
                  <a:pt x="24251" y="8504"/>
                </a:lnTo>
                <a:lnTo>
                  <a:pt x="22517" y="12551"/>
                </a:lnTo>
                <a:lnTo>
                  <a:pt x="15196" y="21862"/>
                </a:lnTo>
                <a:lnTo>
                  <a:pt x="1435" y="26408"/>
                </a:lnTo>
                <a:lnTo>
                  <a:pt x="0" y="26597"/>
                </a:lnTo>
                <a:lnTo>
                  <a:pt x="3479" y="28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6662664" y="6008457"/>
            <a:ext cx="72440" cy="31765"/>
          </a:xfrm>
          <a:custGeom>
            <a:avLst/>
            <a:gdLst/>
            <a:ahLst/>
            <a:cxnLst/>
            <a:rect l="l" t="t" r="r" b="b"/>
            <a:pathLst>
              <a:path w="72440" h="31765">
                <a:moveTo>
                  <a:pt x="22517" y="12551"/>
                </a:moveTo>
                <a:lnTo>
                  <a:pt x="15196" y="21862"/>
                </a:lnTo>
                <a:lnTo>
                  <a:pt x="1435" y="26408"/>
                </a:lnTo>
                <a:lnTo>
                  <a:pt x="0" y="26597"/>
                </a:lnTo>
                <a:lnTo>
                  <a:pt x="3479" y="28172"/>
                </a:lnTo>
                <a:lnTo>
                  <a:pt x="7353" y="29518"/>
                </a:lnTo>
                <a:lnTo>
                  <a:pt x="11506" y="30636"/>
                </a:lnTo>
                <a:lnTo>
                  <a:pt x="26493" y="31765"/>
                </a:lnTo>
                <a:lnTo>
                  <a:pt x="38939" y="28569"/>
                </a:lnTo>
                <a:lnTo>
                  <a:pt x="46638" y="21118"/>
                </a:lnTo>
                <a:lnTo>
                  <a:pt x="47244" y="19650"/>
                </a:lnTo>
                <a:lnTo>
                  <a:pt x="54623" y="11448"/>
                </a:lnTo>
                <a:lnTo>
                  <a:pt x="68128" y="8728"/>
                </a:lnTo>
                <a:lnTo>
                  <a:pt x="72440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75" y="2670"/>
                </a:lnTo>
                <a:lnTo>
                  <a:pt x="45178" y="0"/>
                </a:lnTo>
                <a:lnTo>
                  <a:pt x="32482" y="2184"/>
                </a:lnTo>
                <a:lnTo>
                  <a:pt x="24251" y="8504"/>
                </a:lnTo>
                <a:lnTo>
                  <a:pt x="22517" y="12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6686335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2" y="30215"/>
                </a:lnTo>
                <a:lnTo>
                  <a:pt x="38493" y="28099"/>
                </a:lnTo>
                <a:lnTo>
                  <a:pt x="46795" y="21427"/>
                </a:lnTo>
                <a:lnTo>
                  <a:pt x="47713" y="19634"/>
                </a:lnTo>
                <a:lnTo>
                  <a:pt x="55512" y="12076"/>
                </a:lnTo>
                <a:lnTo>
                  <a:pt x="68909" y="10239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6686335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2" y="30215"/>
                </a:lnTo>
                <a:lnTo>
                  <a:pt x="38493" y="28099"/>
                </a:lnTo>
                <a:lnTo>
                  <a:pt x="46795" y="21427"/>
                </a:lnTo>
                <a:lnTo>
                  <a:pt x="47713" y="19634"/>
                </a:lnTo>
                <a:lnTo>
                  <a:pt x="55512" y="12076"/>
                </a:lnTo>
                <a:lnTo>
                  <a:pt x="68909" y="10239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6709610" y="6027928"/>
            <a:ext cx="74231" cy="28688"/>
          </a:xfrm>
          <a:custGeom>
            <a:avLst/>
            <a:gdLst/>
            <a:ahLst/>
            <a:cxnLst/>
            <a:rect l="l" t="t" r="r" b="b"/>
            <a:pathLst>
              <a:path w="74231" h="28688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1" y="28688"/>
                </a:lnTo>
                <a:lnTo>
                  <a:pt x="37817" y="27516"/>
                </a:lnTo>
                <a:lnTo>
                  <a:pt x="46630" y="21642"/>
                </a:lnTo>
                <a:lnTo>
                  <a:pt x="47917" y="19574"/>
                </a:lnTo>
                <a:lnTo>
                  <a:pt x="56084" y="12626"/>
                </a:lnTo>
                <a:lnTo>
                  <a:pt x="69415" y="11617"/>
                </a:lnTo>
                <a:lnTo>
                  <a:pt x="74231" y="12525"/>
                </a:lnTo>
                <a:lnTo>
                  <a:pt x="71107" y="9655"/>
                </a:lnTo>
                <a:lnTo>
                  <a:pt x="67348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5"/>
                </a:lnTo>
                <a:lnTo>
                  <a:pt x="2445" y="19626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6709610" y="6027928"/>
            <a:ext cx="74231" cy="28688"/>
          </a:xfrm>
          <a:custGeom>
            <a:avLst/>
            <a:gdLst/>
            <a:ahLst/>
            <a:cxnLst/>
            <a:rect l="l" t="t" r="r" b="b"/>
            <a:pathLst>
              <a:path w="74231" h="28688">
                <a:moveTo>
                  <a:pt x="24434" y="9045"/>
                </a:moveTo>
                <a:lnTo>
                  <a:pt x="16148" y="17105"/>
                </a:lnTo>
                <a:lnTo>
                  <a:pt x="2445" y="19626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1" y="28688"/>
                </a:lnTo>
                <a:lnTo>
                  <a:pt x="37817" y="27516"/>
                </a:lnTo>
                <a:lnTo>
                  <a:pt x="46630" y="21642"/>
                </a:lnTo>
                <a:lnTo>
                  <a:pt x="47917" y="19574"/>
                </a:lnTo>
                <a:lnTo>
                  <a:pt x="56084" y="12626"/>
                </a:lnTo>
                <a:lnTo>
                  <a:pt x="69415" y="11617"/>
                </a:lnTo>
                <a:lnTo>
                  <a:pt x="74231" y="12525"/>
                </a:lnTo>
                <a:lnTo>
                  <a:pt x="71107" y="9655"/>
                </a:lnTo>
                <a:lnTo>
                  <a:pt x="67348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6732352" y="6039564"/>
            <a:ext cx="74587" cy="27660"/>
          </a:xfrm>
          <a:custGeom>
            <a:avLst/>
            <a:gdLst/>
            <a:ahLst/>
            <a:cxnLst/>
            <a:rect l="l" t="t" r="r" b="b"/>
            <a:pathLst>
              <a:path w="74587" h="27660">
                <a:moveTo>
                  <a:pt x="6489" y="21555"/>
                </a:moveTo>
                <a:lnTo>
                  <a:pt x="10439" y="23371"/>
                </a:lnTo>
                <a:lnTo>
                  <a:pt x="24493" y="27660"/>
                </a:lnTo>
                <a:lnTo>
                  <a:pt x="37146" y="27314"/>
                </a:lnTo>
                <a:lnTo>
                  <a:pt x="46334" y="22129"/>
                </a:lnTo>
                <a:lnTo>
                  <a:pt x="47891" y="19981"/>
                </a:lnTo>
                <a:lnTo>
                  <a:pt x="56361" y="13646"/>
                </a:lnTo>
                <a:lnTo>
                  <a:pt x="69595" y="13311"/>
                </a:lnTo>
                <a:lnTo>
                  <a:pt x="74587" y="14532"/>
                </a:lnTo>
                <a:lnTo>
                  <a:pt x="71628" y="11497"/>
                </a:lnTo>
                <a:lnTo>
                  <a:pt x="68046" y="8627"/>
                </a:lnTo>
                <a:lnTo>
                  <a:pt x="63957" y="6150"/>
                </a:lnTo>
                <a:lnTo>
                  <a:pt x="49865" y="509"/>
                </a:lnTo>
                <a:lnTo>
                  <a:pt x="37125" y="0"/>
                </a:lnTo>
                <a:lnTo>
                  <a:pt x="27803" y="4305"/>
                </a:lnTo>
                <a:lnTo>
                  <a:pt x="25171" y="7941"/>
                </a:lnTo>
                <a:lnTo>
                  <a:pt x="16592" y="15334"/>
                </a:lnTo>
                <a:lnTo>
                  <a:pt x="3096" y="17115"/>
                </a:lnTo>
                <a:lnTo>
                  <a:pt x="0" y="16755"/>
                </a:lnTo>
                <a:lnTo>
                  <a:pt x="2997" y="19295"/>
                </a:lnTo>
                <a:lnTo>
                  <a:pt x="6489" y="215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6732352" y="6039564"/>
            <a:ext cx="74587" cy="27660"/>
          </a:xfrm>
          <a:custGeom>
            <a:avLst/>
            <a:gdLst/>
            <a:ahLst/>
            <a:cxnLst/>
            <a:rect l="l" t="t" r="r" b="b"/>
            <a:pathLst>
              <a:path w="74587" h="27660">
                <a:moveTo>
                  <a:pt x="25171" y="7941"/>
                </a:moveTo>
                <a:lnTo>
                  <a:pt x="16592" y="15334"/>
                </a:lnTo>
                <a:lnTo>
                  <a:pt x="3096" y="17115"/>
                </a:lnTo>
                <a:lnTo>
                  <a:pt x="0" y="16755"/>
                </a:lnTo>
                <a:lnTo>
                  <a:pt x="2997" y="19295"/>
                </a:lnTo>
                <a:lnTo>
                  <a:pt x="6489" y="21555"/>
                </a:lnTo>
                <a:lnTo>
                  <a:pt x="10439" y="23371"/>
                </a:lnTo>
                <a:lnTo>
                  <a:pt x="24493" y="27660"/>
                </a:lnTo>
                <a:lnTo>
                  <a:pt x="37146" y="27314"/>
                </a:lnTo>
                <a:lnTo>
                  <a:pt x="46334" y="22129"/>
                </a:lnTo>
                <a:lnTo>
                  <a:pt x="47891" y="19981"/>
                </a:lnTo>
                <a:lnTo>
                  <a:pt x="56361" y="13646"/>
                </a:lnTo>
                <a:lnTo>
                  <a:pt x="69595" y="13311"/>
                </a:lnTo>
                <a:lnTo>
                  <a:pt x="74587" y="14532"/>
                </a:lnTo>
                <a:lnTo>
                  <a:pt x="71628" y="11497"/>
                </a:lnTo>
                <a:lnTo>
                  <a:pt x="68046" y="8627"/>
                </a:lnTo>
                <a:lnTo>
                  <a:pt x="63957" y="6150"/>
                </a:lnTo>
                <a:lnTo>
                  <a:pt x="49865" y="509"/>
                </a:lnTo>
                <a:lnTo>
                  <a:pt x="37125" y="0"/>
                </a:lnTo>
                <a:lnTo>
                  <a:pt x="27803" y="4305"/>
                </a:lnTo>
                <a:lnTo>
                  <a:pt x="25171" y="794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6754519" y="6052427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517" y="14964"/>
                </a:moveTo>
                <a:lnTo>
                  <a:pt x="0" y="14357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1" y="26800"/>
                </a:lnTo>
                <a:lnTo>
                  <a:pt x="36468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4" y="14748"/>
                </a:lnTo>
                <a:lnTo>
                  <a:pt x="69548" y="15079"/>
                </a:lnTo>
                <a:lnTo>
                  <a:pt x="74625" y="16605"/>
                </a:lnTo>
                <a:lnTo>
                  <a:pt x="71843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8" y="1200"/>
                </a:lnTo>
                <a:lnTo>
                  <a:pt x="38040" y="0"/>
                </a:lnTo>
                <a:lnTo>
                  <a:pt x="28476" y="3780"/>
                </a:lnTo>
                <a:lnTo>
                  <a:pt x="25730" y="7118"/>
                </a:lnTo>
                <a:lnTo>
                  <a:pt x="16887" y="13893"/>
                </a:lnTo>
                <a:lnTo>
                  <a:pt x="3517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6754519" y="6052427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25730" y="7118"/>
                </a:moveTo>
                <a:lnTo>
                  <a:pt x="16887" y="13893"/>
                </a:lnTo>
                <a:lnTo>
                  <a:pt x="3517" y="14964"/>
                </a:lnTo>
                <a:lnTo>
                  <a:pt x="0" y="14357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1" y="26800"/>
                </a:lnTo>
                <a:lnTo>
                  <a:pt x="36468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4" y="14748"/>
                </a:lnTo>
                <a:lnTo>
                  <a:pt x="69548" y="15079"/>
                </a:lnTo>
                <a:lnTo>
                  <a:pt x="74625" y="16605"/>
                </a:lnTo>
                <a:lnTo>
                  <a:pt x="71843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8" y="1200"/>
                </a:lnTo>
                <a:lnTo>
                  <a:pt x="38040" y="0"/>
                </a:lnTo>
                <a:lnTo>
                  <a:pt x="28476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6776034" y="6066582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43" y="12930"/>
                </a:moveTo>
                <a:lnTo>
                  <a:pt x="0" y="12072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09" y="25890"/>
                </a:lnTo>
                <a:lnTo>
                  <a:pt x="35435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8" y="15731"/>
                </a:lnTo>
                <a:lnTo>
                  <a:pt x="69389" y="16717"/>
                </a:lnTo>
                <a:lnTo>
                  <a:pt x="74421" y="18511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50" y="12574"/>
                </a:lnTo>
                <a:lnTo>
                  <a:pt x="3743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6776034" y="6066582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50" y="12574"/>
                </a:lnTo>
                <a:lnTo>
                  <a:pt x="3743" y="12930"/>
                </a:lnTo>
                <a:lnTo>
                  <a:pt x="0" y="12072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09" y="25890"/>
                </a:lnTo>
                <a:lnTo>
                  <a:pt x="35435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8" y="15731"/>
                </a:lnTo>
                <a:lnTo>
                  <a:pt x="69389" y="16717"/>
                </a:lnTo>
                <a:lnTo>
                  <a:pt x="74421" y="18511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6796871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3851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3" y="2596"/>
                </a:lnTo>
                <a:lnTo>
                  <a:pt x="39780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9" y="11350"/>
                </a:lnTo>
                <a:lnTo>
                  <a:pt x="3851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6796871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26441" y="5739"/>
                </a:moveTo>
                <a:lnTo>
                  <a:pt x="17089" y="11350"/>
                </a:lnTo>
                <a:lnTo>
                  <a:pt x="3851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3" y="2596"/>
                </a:lnTo>
                <a:lnTo>
                  <a:pt x="39780" y="0"/>
                </a:lnTo>
                <a:lnTo>
                  <a:pt x="29852" y="2534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6817019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3849" y="9103"/>
                </a:moveTo>
                <a:lnTo>
                  <a:pt x="0" y="7798"/>
                </a:lnTo>
                <a:lnTo>
                  <a:pt x="2374" y="10947"/>
                </a:lnTo>
                <a:lnTo>
                  <a:pt x="5333" y="13945"/>
                </a:lnTo>
                <a:lnTo>
                  <a:pt x="8813" y="16612"/>
                </a:lnTo>
                <a:lnTo>
                  <a:pt x="21123" y="23952"/>
                </a:lnTo>
                <a:lnTo>
                  <a:pt x="33259" y="26581"/>
                </a:lnTo>
                <a:lnTo>
                  <a:pt x="43268" y="24164"/>
                </a:lnTo>
                <a:lnTo>
                  <a:pt x="46151" y="21806"/>
                </a:lnTo>
                <a:lnTo>
                  <a:pt x="55643" y="17364"/>
                </a:lnTo>
                <a:lnTo>
                  <a:pt x="68451" y="19541"/>
                </a:lnTo>
                <a:lnTo>
                  <a:pt x="73393" y="21857"/>
                </a:lnTo>
                <a:lnTo>
                  <a:pt x="71132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27" y="10160"/>
                </a:lnTo>
                <a:lnTo>
                  <a:pt x="3849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6817019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26631" y="5055"/>
                </a:moveTo>
                <a:lnTo>
                  <a:pt x="17027" y="10160"/>
                </a:lnTo>
                <a:lnTo>
                  <a:pt x="3849" y="9103"/>
                </a:lnTo>
                <a:lnTo>
                  <a:pt x="0" y="7798"/>
                </a:lnTo>
                <a:lnTo>
                  <a:pt x="2374" y="10947"/>
                </a:lnTo>
                <a:lnTo>
                  <a:pt x="5333" y="13945"/>
                </a:lnTo>
                <a:lnTo>
                  <a:pt x="8813" y="16612"/>
                </a:lnTo>
                <a:lnTo>
                  <a:pt x="21123" y="23952"/>
                </a:lnTo>
                <a:lnTo>
                  <a:pt x="33259" y="26581"/>
                </a:lnTo>
                <a:lnTo>
                  <a:pt x="43268" y="24164"/>
                </a:lnTo>
                <a:lnTo>
                  <a:pt x="46151" y="21806"/>
                </a:lnTo>
                <a:lnTo>
                  <a:pt x="55643" y="17364"/>
                </a:lnTo>
                <a:lnTo>
                  <a:pt x="68451" y="19541"/>
                </a:lnTo>
                <a:lnTo>
                  <a:pt x="73393" y="21857"/>
                </a:lnTo>
                <a:lnTo>
                  <a:pt x="71132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6836439" y="6115794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5016" y="12200"/>
                </a:moveTo>
                <a:lnTo>
                  <a:pt x="8382" y="15032"/>
                </a:lnTo>
                <a:lnTo>
                  <a:pt x="20244" y="22943"/>
                </a:lnTo>
                <a:lnTo>
                  <a:pt x="32174" y="26182"/>
                </a:lnTo>
                <a:lnTo>
                  <a:pt x="42272" y="24351"/>
                </a:lnTo>
                <a:lnTo>
                  <a:pt x="45466" y="22017"/>
                </a:lnTo>
                <a:lnTo>
                  <a:pt x="55048" y="18011"/>
                </a:lnTo>
                <a:lnTo>
                  <a:pt x="67608" y="20656"/>
                </a:lnTo>
                <a:lnTo>
                  <a:pt x="72644" y="23275"/>
                </a:lnTo>
                <a:lnTo>
                  <a:pt x="70561" y="19642"/>
                </a:lnTo>
                <a:lnTo>
                  <a:pt x="67830" y="16010"/>
                </a:lnTo>
                <a:lnTo>
                  <a:pt x="64528" y="12645"/>
                </a:lnTo>
                <a:lnTo>
                  <a:pt x="52798" y="3808"/>
                </a:lnTo>
                <a:lnTo>
                  <a:pt x="40900" y="0"/>
                </a:lnTo>
                <a:lnTo>
                  <a:pt x="30817" y="1351"/>
                </a:lnTo>
                <a:lnTo>
                  <a:pt x="26733" y="4377"/>
                </a:lnTo>
                <a:lnTo>
                  <a:pt x="16900" y="9008"/>
                </a:lnTo>
                <a:lnTo>
                  <a:pt x="3787" y="7288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6836439" y="6115794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26733" y="4377"/>
                </a:moveTo>
                <a:lnTo>
                  <a:pt x="16900" y="9008"/>
                </a:lnTo>
                <a:lnTo>
                  <a:pt x="3787" y="7288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2" y="15032"/>
                </a:lnTo>
                <a:lnTo>
                  <a:pt x="20244" y="22943"/>
                </a:lnTo>
                <a:lnTo>
                  <a:pt x="32174" y="26182"/>
                </a:lnTo>
                <a:lnTo>
                  <a:pt x="42272" y="24351"/>
                </a:lnTo>
                <a:lnTo>
                  <a:pt x="45466" y="22017"/>
                </a:lnTo>
                <a:lnTo>
                  <a:pt x="55048" y="18011"/>
                </a:lnTo>
                <a:lnTo>
                  <a:pt x="67608" y="20656"/>
                </a:lnTo>
                <a:lnTo>
                  <a:pt x="72644" y="23275"/>
                </a:lnTo>
                <a:lnTo>
                  <a:pt x="70561" y="19642"/>
                </a:lnTo>
                <a:lnTo>
                  <a:pt x="67830" y="16010"/>
                </a:lnTo>
                <a:lnTo>
                  <a:pt x="64528" y="12645"/>
                </a:lnTo>
                <a:lnTo>
                  <a:pt x="52798" y="3808"/>
                </a:lnTo>
                <a:lnTo>
                  <a:pt x="40900" y="0"/>
                </a:lnTo>
                <a:lnTo>
                  <a:pt x="30817" y="1351"/>
                </a:lnTo>
                <a:lnTo>
                  <a:pt x="26733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855110" y="6134088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37" y="10527"/>
                </a:lnTo>
                <a:lnTo>
                  <a:pt x="7962" y="13524"/>
                </a:lnTo>
                <a:lnTo>
                  <a:pt x="19399" y="21943"/>
                </a:lnTo>
                <a:lnTo>
                  <a:pt x="31117" y="25744"/>
                </a:lnTo>
                <a:lnTo>
                  <a:pt x="41267" y="24443"/>
                </a:lnTo>
                <a:lnTo>
                  <a:pt x="44729" y="22160"/>
                </a:lnTo>
                <a:lnTo>
                  <a:pt x="54402" y="18571"/>
                </a:lnTo>
                <a:lnTo>
                  <a:pt x="66724" y="21665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3" y="4343"/>
                </a:lnTo>
                <a:lnTo>
                  <a:pt x="41242" y="0"/>
                </a:lnTo>
                <a:lnTo>
                  <a:pt x="31137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6855110" y="6134088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37" y="10527"/>
                </a:lnTo>
                <a:lnTo>
                  <a:pt x="7962" y="13524"/>
                </a:lnTo>
                <a:lnTo>
                  <a:pt x="19399" y="21943"/>
                </a:lnTo>
                <a:lnTo>
                  <a:pt x="31117" y="25744"/>
                </a:lnTo>
                <a:lnTo>
                  <a:pt x="41267" y="24443"/>
                </a:lnTo>
                <a:lnTo>
                  <a:pt x="44729" y="22160"/>
                </a:lnTo>
                <a:lnTo>
                  <a:pt x="54402" y="18571"/>
                </a:lnTo>
                <a:lnTo>
                  <a:pt x="66724" y="21665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3" y="4343"/>
                </a:lnTo>
                <a:lnTo>
                  <a:pt x="41242" y="0"/>
                </a:lnTo>
                <a:lnTo>
                  <a:pt x="31137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6873047" y="6153163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4432" y="8936"/>
                </a:moveTo>
                <a:lnTo>
                  <a:pt x="7531" y="12086"/>
                </a:lnTo>
                <a:lnTo>
                  <a:pt x="18551" y="20940"/>
                </a:lnTo>
                <a:lnTo>
                  <a:pt x="30016" y="25273"/>
                </a:lnTo>
                <a:lnTo>
                  <a:pt x="40198" y="24485"/>
                </a:lnTo>
                <a:lnTo>
                  <a:pt x="43967" y="22246"/>
                </a:lnTo>
                <a:lnTo>
                  <a:pt x="53714" y="19064"/>
                </a:lnTo>
                <a:lnTo>
                  <a:pt x="65827" y="22612"/>
                </a:lnTo>
                <a:lnTo>
                  <a:pt x="70866" y="25776"/>
                </a:lnTo>
                <a:lnTo>
                  <a:pt x="69100" y="21966"/>
                </a:lnTo>
                <a:lnTo>
                  <a:pt x="66713" y="18143"/>
                </a:lnTo>
                <a:lnTo>
                  <a:pt x="63715" y="14499"/>
                </a:lnTo>
                <a:lnTo>
                  <a:pt x="52845" y="4836"/>
                </a:lnTo>
                <a:lnTo>
                  <a:pt x="41438" y="0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6873047" y="6153163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26797" y="3081"/>
                </a:move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31" y="12086"/>
                </a:lnTo>
                <a:lnTo>
                  <a:pt x="18551" y="20940"/>
                </a:lnTo>
                <a:lnTo>
                  <a:pt x="30016" y="25273"/>
                </a:lnTo>
                <a:lnTo>
                  <a:pt x="40198" y="24485"/>
                </a:lnTo>
                <a:lnTo>
                  <a:pt x="43967" y="22246"/>
                </a:lnTo>
                <a:lnTo>
                  <a:pt x="53714" y="19064"/>
                </a:lnTo>
                <a:lnTo>
                  <a:pt x="65827" y="22612"/>
                </a:lnTo>
                <a:lnTo>
                  <a:pt x="70866" y="25776"/>
                </a:lnTo>
                <a:lnTo>
                  <a:pt x="69100" y="21966"/>
                </a:lnTo>
                <a:lnTo>
                  <a:pt x="66713" y="18143"/>
                </a:lnTo>
                <a:lnTo>
                  <a:pt x="63715" y="14499"/>
                </a:lnTo>
                <a:lnTo>
                  <a:pt x="52845" y="4836"/>
                </a:lnTo>
                <a:lnTo>
                  <a:pt x="41438" y="0"/>
                </a:lnTo>
                <a:lnTo>
                  <a:pt x="31340" y="348"/>
                </a:lnTo>
                <a:lnTo>
                  <a:pt x="26797" y="30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6890243" y="6172849"/>
            <a:ext cx="69862" cy="26951"/>
          </a:xfrm>
          <a:custGeom>
            <a:avLst/>
            <a:gdLst/>
            <a:ahLst/>
            <a:cxnLst/>
            <a:rect l="l" t="t" r="r" b="b"/>
            <a:pathLst>
              <a:path w="69862" h="26951">
                <a:moveTo>
                  <a:pt x="1778" y="3976"/>
                </a:moveTo>
                <a:lnTo>
                  <a:pt x="4140" y="7507"/>
                </a:lnTo>
                <a:lnTo>
                  <a:pt x="7112" y="10783"/>
                </a:lnTo>
                <a:lnTo>
                  <a:pt x="17748" y="20058"/>
                </a:lnTo>
                <a:lnTo>
                  <a:pt x="28965" y="24887"/>
                </a:lnTo>
                <a:lnTo>
                  <a:pt x="39140" y="24567"/>
                </a:lnTo>
                <a:lnTo>
                  <a:pt x="43129" y="22417"/>
                </a:lnTo>
                <a:lnTo>
                  <a:pt x="52968" y="19581"/>
                </a:lnTo>
                <a:lnTo>
                  <a:pt x="64838" y="23529"/>
                </a:lnTo>
                <a:lnTo>
                  <a:pt x="69862" y="26951"/>
                </a:lnTo>
                <a:lnTo>
                  <a:pt x="68262" y="23090"/>
                </a:lnTo>
                <a:lnTo>
                  <a:pt x="66027" y="19165"/>
                </a:lnTo>
                <a:lnTo>
                  <a:pt x="63195" y="15419"/>
                </a:lnTo>
                <a:lnTo>
                  <a:pt x="52706" y="5396"/>
                </a:lnTo>
                <a:lnTo>
                  <a:pt x="41546" y="98"/>
                </a:lnTo>
                <a:lnTo>
                  <a:pt x="31478" y="0"/>
                </a:lnTo>
                <a:lnTo>
                  <a:pt x="26771" y="2567"/>
                </a:lnTo>
                <a:lnTo>
                  <a:pt x="16691" y="5929"/>
                </a:lnTo>
                <a:lnTo>
                  <a:pt x="4261" y="2806"/>
                </a:lnTo>
                <a:lnTo>
                  <a:pt x="0" y="420"/>
                </a:lnTo>
                <a:lnTo>
                  <a:pt x="1778" y="3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6890243" y="6172849"/>
            <a:ext cx="69862" cy="26951"/>
          </a:xfrm>
          <a:custGeom>
            <a:avLst/>
            <a:gdLst/>
            <a:ahLst/>
            <a:cxnLst/>
            <a:rect l="l" t="t" r="r" b="b"/>
            <a:pathLst>
              <a:path w="69862" h="26951">
                <a:moveTo>
                  <a:pt x="26771" y="2567"/>
                </a:moveTo>
                <a:lnTo>
                  <a:pt x="16691" y="5929"/>
                </a:lnTo>
                <a:lnTo>
                  <a:pt x="4261" y="2806"/>
                </a:lnTo>
                <a:lnTo>
                  <a:pt x="0" y="420"/>
                </a:lnTo>
                <a:lnTo>
                  <a:pt x="1778" y="3976"/>
                </a:lnTo>
                <a:lnTo>
                  <a:pt x="4140" y="7507"/>
                </a:lnTo>
                <a:lnTo>
                  <a:pt x="7112" y="10783"/>
                </a:lnTo>
                <a:lnTo>
                  <a:pt x="17748" y="20058"/>
                </a:lnTo>
                <a:lnTo>
                  <a:pt x="28965" y="24887"/>
                </a:lnTo>
                <a:lnTo>
                  <a:pt x="39140" y="24567"/>
                </a:lnTo>
                <a:lnTo>
                  <a:pt x="43129" y="22417"/>
                </a:lnTo>
                <a:lnTo>
                  <a:pt x="52968" y="19581"/>
                </a:lnTo>
                <a:lnTo>
                  <a:pt x="64838" y="23529"/>
                </a:lnTo>
                <a:lnTo>
                  <a:pt x="69862" y="26951"/>
                </a:lnTo>
                <a:lnTo>
                  <a:pt x="68262" y="23090"/>
                </a:lnTo>
                <a:lnTo>
                  <a:pt x="66027" y="19165"/>
                </a:lnTo>
                <a:lnTo>
                  <a:pt x="63195" y="15419"/>
                </a:lnTo>
                <a:lnTo>
                  <a:pt x="52706" y="5396"/>
                </a:lnTo>
                <a:lnTo>
                  <a:pt x="41546" y="98"/>
                </a:lnTo>
                <a:lnTo>
                  <a:pt x="31478" y="0"/>
                </a:lnTo>
                <a:lnTo>
                  <a:pt x="26771" y="25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6906719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25" y="3632"/>
                </a:moveTo>
                <a:lnTo>
                  <a:pt x="3860" y="7264"/>
                </a:lnTo>
                <a:lnTo>
                  <a:pt x="6667" y="10680"/>
                </a:lnTo>
                <a:lnTo>
                  <a:pt x="16968" y="20333"/>
                </a:lnTo>
                <a:lnTo>
                  <a:pt x="27965" y="25614"/>
                </a:lnTo>
                <a:lnTo>
                  <a:pt x="38113" y="25726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0" y="6205"/>
                </a:lnTo>
                <a:lnTo>
                  <a:pt x="4327" y="2646"/>
                </a:lnTo>
                <a:lnTo>
                  <a:pt x="0" y="0"/>
                </a:lnTo>
                <a:lnTo>
                  <a:pt x="1625" y="36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6906719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05"/>
                </a:lnTo>
                <a:lnTo>
                  <a:pt x="4327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67" y="10680"/>
                </a:lnTo>
                <a:lnTo>
                  <a:pt x="16968" y="20333"/>
                </a:lnTo>
                <a:lnTo>
                  <a:pt x="27965" y="25614"/>
                </a:lnTo>
                <a:lnTo>
                  <a:pt x="38113" y="25726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6922482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2" y="20963"/>
                </a:lnTo>
                <a:lnTo>
                  <a:pt x="26980" y="26666"/>
                </a:lnTo>
                <a:lnTo>
                  <a:pt x="37089" y="27170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6922482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2" y="20963"/>
                </a:lnTo>
                <a:lnTo>
                  <a:pt x="26980" y="26666"/>
                </a:lnTo>
                <a:lnTo>
                  <a:pt x="37089" y="27170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6937516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6"/>
                </a:lnTo>
                <a:lnTo>
                  <a:pt x="65328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5"/>
                </a:lnTo>
                <a:lnTo>
                  <a:pt x="41341" y="4404"/>
                </a:lnTo>
                <a:lnTo>
                  <a:pt x="31346" y="3197"/>
                </a:lnTo>
                <a:lnTo>
                  <a:pt x="26250" y="5283"/>
                </a:ln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6937516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6"/>
                </a:lnTo>
                <a:lnTo>
                  <a:pt x="65328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5"/>
                </a:lnTo>
                <a:lnTo>
                  <a:pt x="41341" y="4404"/>
                </a:lnTo>
                <a:lnTo>
                  <a:pt x="31346" y="3197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6951865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5397" y="11455"/>
                </a:move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7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9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1" y="12604"/>
                </a:lnTo>
                <a:lnTo>
                  <a:pt x="41067" y="5811"/>
                </a:lnTo>
                <a:lnTo>
                  <a:pt x="31062" y="4338"/>
                </a:lnTo>
                <a:lnTo>
                  <a:pt x="25996" y="6235"/>
                </a:ln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97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6951865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25996" y="6235"/>
                </a:move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7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9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1" y="12604"/>
                </a:lnTo>
                <a:lnTo>
                  <a:pt x="41067" y="5811"/>
                </a:lnTo>
                <a:lnTo>
                  <a:pt x="31062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6965423" y="6273201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5067" y="11607"/>
                </a:moveTo>
                <a:lnTo>
                  <a:pt x="14070" y="22709"/>
                </a:lnTo>
                <a:lnTo>
                  <a:pt x="24364" y="29451"/>
                </a:lnTo>
                <a:lnTo>
                  <a:pt x="34429" y="30845"/>
                </a:lnTo>
                <a:lnTo>
                  <a:pt x="38480" y="29464"/>
                </a:lnTo>
                <a:lnTo>
                  <a:pt x="48643" y="28314"/>
                </a:lnTo>
                <a:lnTo>
                  <a:pt x="59767" y="34057"/>
                </a:lnTo>
                <a:lnTo>
                  <a:pt x="64236" y="38290"/>
                </a:lnTo>
                <a:lnTo>
                  <a:pt x="63360" y="34201"/>
                </a:lnTo>
                <a:lnTo>
                  <a:pt x="61683" y="30048"/>
                </a:lnTo>
                <a:lnTo>
                  <a:pt x="59486" y="25908"/>
                </a:lnTo>
                <a:lnTo>
                  <a:pt x="50908" y="14203"/>
                </a:lnTo>
                <a:lnTo>
                  <a:pt x="40761" y="7106"/>
                </a:lnTo>
                <a:lnTo>
                  <a:pt x="30754" y="5382"/>
                </a:lnTo>
                <a:lnTo>
                  <a:pt x="25806" y="7073"/>
                </a:lnTo>
                <a:lnTo>
                  <a:pt x="15489" y="8589"/>
                </a:lnTo>
                <a:lnTo>
                  <a:pt x="4105" y="3371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67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6965423" y="6273201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25806" y="7073"/>
                </a:moveTo>
                <a:lnTo>
                  <a:pt x="15489" y="8589"/>
                </a:lnTo>
                <a:lnTo>
                  <a:pt x="4105" y="3371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67" y="11607"/>
                </a:lnTo>
                <a:lnTo>
                  <a:pt x="14070" y="22709"/>
                </a:lnTo>
                <a:lnTo>
                  <a:pt x="24364" y="29451"/>
                </a:lnTo>
                <a:lnTo>
                  <a:pt x="34429" y="30845"/>
                </a:lnTo>
                <a:lnTo>
                  <a:pt x="38480" y="29464"/>
                </a:lnTo>
                <a:lnTo>
                  <a:pt x="48643" y="28314"/>
                </a:lnTo>
                <a:lnTo>
                  <a:pt x="59767" y="34057"/>
                </a:lnTo>
                <a:lnTo>
                  <a:pt x="64236" y="38290"/>
                </a:lnTo>
                <a:lnTo>
                  <a:pt x="63360" y="34201"/>
                </a:lnTo>
                <a:lnTo>
                  <a:pt x="61683" y="30048"/>
                </a:lnTo>
                <a:lnTo>
                  <a:pt x="59486" y="25908"/>
                </a:lnTo>
                <a:lnTo>
                  <a:pt x="50908" y="14203"/>
                </a:lnTo>
                <a:lnTo>
                  <a:pt x="40761" y="7106"/>
                </a:lnTo>
                <a:lnTo>
                  <a:pt x="30754" y="5382"/>
                </a:lnTo>
                <a:lnTo>
                  <a:pt x="25806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6978293" y="629479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4775" y="11722"/>
                </a:moveTo>
                <a:lnTo>
                  <a:pt x="13415" y="23188"/>
                </a:lnTo>
                <a:lnTo>
                  <a:pt x="23587" y="30229"/>
                </a:lnTo>
                <a:lnTo>
                  <a:pt x="33672" y="31855"/>
                </a:lnTo>
                <a:lnTo>
                  <a:pt x="37604" y="30632"/>
                </a:lnTo>
                <a:lnTo>
                  <a:pt x="47803" y="29820"/>
                </a:lnTo>
                <a:lnTo>
                  <a:pt x="58738" y="35952"/>
                </a:lnTo>
                <a:lnTo>
                  <a:pt x="63030" y="40258"/>
                </a:lnTo>
                <a:lnTo>
                  <a:pt x="62191" y="36194"/>
                </a:lnTo>
                <a:lnTo>
                  <a:pt x="60744" y="31940"/>
                </a:lnTo>
                <a:lnTo>
                  <a:pt x="58673" y="27749"/>
                </a:lnTo>
                <a:lnTo>
                  <a:pt x="50441" y="15719"/>
                </a:lnTo>
                <a:lnTo>
                  <a:pt x="40422" y="8332"/>
                </a:lnTo>
                <a:lnTo>
                  <a:pt x="30419" y="6373"/>
                </a:lnTo>
                <a:lnTo>
                  <a:pt x="25615" y="7873"/>
                </a:ln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6978293" y="629479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25615" y="7873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5" y="23188"/>
                </a:lnTo>
                <a:lnTo>
                  <a:pt x="23587" y="30229"/>
                </a:lnTo>
                <a:lnTo>
                  <a:pt x="33672" y="31855"/>
                </a:lnTo>
                <a:lnTo>
                  <a:pt x="37604" y="30632"/>
                </a:lnTo>
                <a:lnTo>
                  <a:pt x="47803" y="29820"/>
                </a:lnTo>
                <a:lnTo>
                  <a:pt x="58738" y="35952"/>
                </a:lnTo>
                <a:lnTo>
                  <a:pt x="63030" y="40258"/>
                </a:lnTo>
                <a:lnTo>
                  <a:pt x="62191" y="36194"/>
                </a:lnTo>
                <a:lnTo>
                  <a:pt x="60744" y="31940"/>
                </a:lnTo>
                <a:lnTo>
                  <a:pt x="58673" y="27749"/>
                </a:lnTo>
                <a:lnTo>
                  <a:pt x="50441" y="15719"/>
                </a:lnTo>
                <a:lnTo>
                  <a:pt x="40422" y="8332"/>
                </a:lnTo>
                <a:lnTo>
                  <a:pt x="30419" y="6373"/>
                </a:lnTo>
                <a:lnTo>
                  <a:pt x="25615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6990472" y="6316774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946" y="3594"/>
                </a:move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31" y="23653"/>
                </a:lnTo>
                <a:lnTo>
                  <a:pt x="22767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9" y="31264"/>
                </a:lnTo>
                <a:lnTo>
                  <a:pt x="57719" y="37813"/>
                </a:lnTo>
                <a:lnTo>
                  <a:pt x="61760" y="42176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5" y="17213"/>
                </a:lnTo>
                <a:lnTo>
                  <a:pt x="40069" y="9529"/>
                </a:lnTo>
                <a:lnTo>
                  <a:pt x="30117" y="7317"/>
                </a:lnTo>
                <a:lnTo>
                  <a:pt x="25425" y="8648"/>
                </a:lnTo>
                <a:lnTo>
                  <a:pt x="15057" y="9496"/>
                </a:lnTo>
                <a:lnTo>
                  <a:pt x="3946" y="35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6990472" y="6316774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25425" y="8648"/>
                </a:moveTo>
                <a:lnTo>
                  <a:pt x="15057" y="9496"/>
                </a:lnTo>
                <a:lnTo>
                  <a:pt x="3946" y="3594"/>
                </a:ln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31" y="23653"/>
                </a:lnTo>
                <a:lnTo>
                  <a:pt x="22767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9" y="31264"/>
                </a:lnTo>
                <a:lnTo>
                  <a:pt x="57719" y="37813"/>
                </a:lnTo>
                <a:lnTo>
                  <a:pt x="61760" y="42176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5" y="17213"/>
                </a:lnTo>
                <a:lnTo>
                  <a:pt x="40069" y="9529"/>
                </a:lnTo>
                <a:lnTo>
                  <a:pt x="30117" y="7317"/>
                </a:lnTo>
                <a:lnTo>
                  <a:pt x="25425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7002002" y="6339131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749" y="3702"/>
                </a:move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5801" y="32842"/>
                </a:lnTo>
                <a:lnTo>
                  <a:pt x="46136" y="32649"/>
                </a:lnTo>
                <a:lnTo>
                  <a:pt x="56653" y="39558"/>
                </a:lnTo>
                <a:lnTo>
                  <a:pt x="60477" y="43980"/>
                </a:lnTo>
                <a:lnTo>
                  <a:pt x="59918" y="39865"/>
                </a:lnTo>
                <a:lnTo>
                  <a:pt x="58775" y="35521"/>
                </a:lnTo>
                <a:lnTo>
                  <a:pt x="56997" y="31203"/>
                </a:lnTo>
                <a:lnTo>
                  <a:pt x="49298" y="18692"/>
                </a:lnTo>
                <a:lnTo>
                  <a:pt x="39707" y="10698"/>
                </a:lnTo>
                <a:lnTo>
                  <a:pt x="29852" y="8210"/>
                </a:lnTo>
                <a:lnTo>
                  <a:pt x="25209" y="9397"/>
                </a:lnTo>
                <a:lnTo>
                  <a:pt x="14769" y="9944"/>
                </a:lnTo>
                <a:lnTo>
                  <a:pt x="3749" y="37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7002002" y="6339131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25209" y="9397"/>
                </a:moveTo>
                <a:lnTo>
                  <a:pt x="14769" y="9944"/>
                </a:lnTo>
                <a:lnTo>
                  <a:pt x="3749" y="3702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5801" y="32842"/>
                </a:lnTo>
                <a:lnTo>
                  <a:pt x="46136" y="32649"/>
                </a:lnTo>
                <a:lnTo>
                  <a:pt x="56653" y="39558"/>
                </a:lnTo>
                <a:lnTo>
                  <a:pt x="60477" y="43980"/>
                </a:lnTo>
                <a:lnTo>
                  <a:pt x="59918" y="39865"/>
                </a:lnTo>
                <a:lnTo>
                  <a:pt x="58775" y="35521"/>
                </a:lnTo>
                <a:lnTo>
                  <a:pt x="56997" y="31203"/>
                </a:lnTo>
                <a:lnTo>
                  <a:pt x="49298" y="18692"/>
                </a:lnTo>
                <a:lnTo>
                  <a:pt x="39707" y="10698"/>
                </a:lnTo>
                <a:lnTo>
                  <a:pt x="29852" y="8210"/>
                </a:lnTo>
                <a:lnTo>
                  <a:pt x="25209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7012895" y="6361831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3570" y="3794"/>
                </a:move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70" y="12141"/>
                </a:lnTo>
                <a:lnTo>
                  <a:pt x="11394" y="24430"/>
                </a:lnTo>
                <a:lnTo>
                  <a:pt x="20931" y="32402"/>
                </a:lnTo>
                <a:lnTo>
                  <a:pt x="30907" y="34807"/>
                </a:lnTo>
                <a:lnTo>
                  <a:pt x="34734" y="33921"/>
                </a:lnTo>
                <a:lnTo>
                  <a:pt x="45158" y="34015"/>
                </a:lnTo>
                <a:lnTo>
                  <a:pt x="55587" y="41249"/>
                </a:lnTo>
                <a:lnTo>
                  <a:pt x="59156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3" y="20109"/>
                </a:lnTo>
                <a:lnTo>
                  <a:pt x="39355" y="11822"/>
                </a:lnTo>
                <a:lnTo>
                  <a:pt x="29580" y="9071"/>
                </a:lnTo>
                <a:lnTo>
                  <a:pt x="24904" y="10147"/>
                </a:lnTo>
                <a:lnTo>
                  <a:pt x="14381" y="10401"/>
                </a:lnTo>
                <a:lnTo>
                  <a:pt x="3570" y="3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7012895" y="6361831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4904" y="10147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70" y="12141"/>
                </a:lnTo>
                <a:lnTo>
                  <a:pt x="11394" y="24430"/>
                </a:lnTo>
                <a:lnTo>
                  <a:pt x="20931" y="32402"/>
                </a:lnTo>
                <a:lnTo>
                  <a:pt x="30907" y="34807"/>
                </a:lnTo>
                <a:lnTo>
                  <a:pt x="34734" y="33921"/>
                </a:lnTo>
                <a:lnTo>
                  <a:pt x="45158" y="34015"/>
                </a:lnTo>
                <a:lnTo>
                  <a:pt x="55587" y="41249"/>
                </a:lnTo>
                <a:lnTo>
                  <a:pt x="59156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3" y="20109"/>
                </a:lnTo>
                <a:lnTo>
                  <a:pt x="39355" y="11822"/>
                </a:lnTo>
                <a:lnTo>
                  <a:pt x="29580" y="9071"/>
                </a:lnTo>
                <a:lnTo>
                  <a:pt x="24904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7023137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28" y="32056"/>
                </a:moveTo>
                <a:lnTo>
                  <a:pt x="48020" y="21425"/>
                </a:lnTo>
                <a:lnTo>
                  <a:pt x="38842" y="12889"/>
                </a:lnTo>
                <a:lnTo>
                  <a:pt x="29027" y="9968"/>
                </a:lnTo>
                <a:lnTo>
                  <a:pt x="24498" y="10909"/>
                </a:lnTo>
                <a:lnTo>
                  <a:pt x="13945" y="10841"/>
                </a:lnTo>
                <a:lnTo>
                  <a:pt x="3348" y="3819"/>
                </a:lnTo>
                <a:lnTo>
                  <a:pt x="0" y="0"/>
                </a:lnTo>
                <a:lnTo>
                  <a:pt x="495" y="3987"/>
                </a:lnTo>
                <a:lnTo>
                  <a:pt x="1574" y="8140"/>
                </a:lnTo>
                <a:lnTo>
                  <a:pt x="3263" y="12280"/>
                </a:lnTo>
                <a:lnTo>
                  <a:pt x="10734" y="24835"/>
                </a:lnTo>
                <a:lnTo>
                  <a:pt x="20096" y="33083"/>
                </a:lnTo>
                <a:lnTo>
                  <a:pt x="30030" y="35700"/>
                </a:lnTo>
                <a:lnTo>
                  <a:pt x="33693" y="34937"/>
                </a:lnTo>
                <a:lnTo>
                  <a:pt x="44118" y="35337"/>
                </a:lnTo>
                <a:lnTo>
                  <a:pt x="53728" y="42381"/>
                </a:lnTo>
                <a:lnTo>
                  <a:pt x="53728" y="320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7023137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28" y="32056"/>
                </a:moveTo>
                <a:lnTo>
                  <a:pt x="48020" y="21425"/>
                </a:lnTo>
                <a:lnTo>
                  <a:pt x="38842" y="12889"/>
                </a:lnTo>
                <a:lnTo>
                  <a:pt x="29027" y="9968"/>
                </a:lnTo>
                <a:lnTo>
                  <a:pt x="24498" y="10909"/>
                </a:lnTo>
                <a:lnTo>
                  <a:pt x="13945" y="10841"/>
                </a:lnTo>
                <a:lnTo>
                  <a:pt x="3348" y="3819"/>
                </a:lnTo>
                <a:lnTo>
                  <a:pt x="0" y="0"/>
                </a:lnTo>
                <a:lnTo>
                  <a:pt x="495" y="3987"/>
                </a:lnTo>
                <a:lnTo>
                  <a:pt x="1574" y="8140"/>
                </a:lnTo>
                <a:lnTo>
                  <a:pt x="3263" y="12280"/>
                </a:lnTo>
                <a:lnTo>
                  <a:pt x="10734" y="24835"/>
                </a:lnTo>
                <a:lnTo>
                  <a:pt x="20096" y="33083"/>
                </a:lnTo>
                <a:lnTo>
                  <a:pt x="30030" y="35700"/>
                </a:lnTo>
                <a:lnTo>
                  <a:pt x="33693" y="34937"/>
                </a:lnTo>
                <a:lnTo>
                  <a:pt x="44118" y="35337"/>
                </a:lnTo>
                <a:lnTo>
                  <a:pt x="53728" y="4238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7032711" y="6408159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44154" y="19612"/>
                </a:moveTo>
                <a:lnTo>
                  <a:pt x="38235" y="13898"/>
                </a:lnTo>
                <a:lnTo>
                  <a:pt x="28397" y="10820"/>
                </a:lnTo>
                <a:lnTo>
                  <a:pt x="24117" y="11620"/>
                </a:lnTo>
                <a:lnTo>
                  <a:pt x="13550" y="11230"/>
                </a:lnTo>
                <a:lnTo>
                  <a:pt x="3158" y="3819"/>
                </a:ln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2" y="25247"/>
                </a:lnTo>
                <a:lnTo>
                  <a:pt x="19326" y="33739"/>
                </a:lnTo>
                <a:lnTo>
                  <a:pt x="29277" y="36517"/>
                </a:lnTo>
                <a:lnTo>
                  <a:pt x="32689" y="35877"/>
                </a:lnTo>
                <a:lnTo>
                  <a:pt x="43094" y="36593"/>
                </a:lnTo>
                <a:lnTo>
                  <a:pt x="44154" y="37419"/>
                </a:lnTo>
                <a:lnTo>
                  <a:pt x="44154" y="196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7032711" y="6408159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44154" y="19612"/>
                </a:moveTo>
                <a:lnTo>
                  <a:pt x="38235" y="13898"/>
                </a:lnTo>
                <a:lnTo>
                  <a:pt x="28397" y="10820"/>
                </a:lnTo>
                <a:lnTo>
                  <a:pt x="24117" y="11620"/>
                </a:lnTo>
                <a:lnTo>
                  <a:pt x="13550" y="11230"/>
                </a:lnTo>
                <a:lnTo>
                  <a:pt x="3158" y="3819"/>
                </a:ln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2" y="25247"/>
                </a:lnTo>
                <a:lnTo>
                  <a:pt x="19326" y="33739"/>
                </a:lnTo>
                <a:lnTo>
                  <a:pt x="29277" y="36517"/>
                </a:lnTo>
                <a:lnTo>
                  <a:pt x="32689" y="35877"/>
                </a:lnTo>
                <a:lnTo>
                  <a:pt x="43094" y="36593"/>
                </a:lnTo>
                <a:lnTo>
                  <a:pt x="44154" y="3741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7041521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26" y="36715"/>
                </a:moveTo>
                <a:lnTo>
                  <a:pt x="35345" y="37069"/>
                </a:lnTo>
                <a:lnTo>
                  <a:pt x="35345" y="14037"/>
                </a:lnTo>
                <a:lnTo>
                  <a:pt x="27906" y="11583"/>
                </a:lnTo>
                <a:lnTo>
                  <a:pt x="23875" y="12255"/>
                </a:lnTo>
                <a:lnTo>
                  <a:pt x="13337" y="11549"/>
                </a:lnTo>
                <a:lnTo>
                  <a:pt x="3126" y="3833"/>
                </a:lnTo>
                <a:lnTo>
                  <a:pt x="0" y="0"/>
                </a:lnTo>
                <a:lnTo>
                  <a:pt x="342" y="3987"/>
                </a:lnTo>
                <a:lnTo>
                  <a:pt x="1333" y="8140"/>
                </a:lnTo>
                <a:lnTo>
                  <a:pt x="2679" y="12407"/>
                </a:lnTo>
                <a:lnTo>
                  <a:pt x="9435" y="25592"/>
                </a:lnTo>
                <a:lnTo>
                  <a:pt x="18633" y="34324"/>
                </a:lnTo>
                <a:lnTo>
                  <a:pt x="28626" y="37254"/>
                </a:lnTo>
                <a:lnTo>
                  <a:pt x="31826" y="367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7041521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26" y="36715"/>
                </a:moveTo>
                <a:lnTo>
                  <a:pt x="35345" y="37069"/>
                </a:lnTo>
              </a:path>
              <a:path w="55181" h="50469">
                <a:moveTo>
                  <a:pt x="35345" y="14037"/>
                </a:moveTo>
                <a:lnTo>
                  <a:pt x="27906" y="11583"/>
                </a:lnTo>
                <a:lnTo>
                  <a:pt x="23875" y="12255"/>
                </a:lnTo>
                <a:lnTo>
                  <a:pt x="13337" y="11549"/>
                </a:lnTo>
                <a:lnTo>
                  <a:pt x="3126" y="3833"/>
                </a:lnTo>
                <a:lnTo>
                  <a:pt x="0" y="0"/>
                </a:lnTo>
                <a:lnTo>
                  <a:pt x="342" y="3987"/>
                </a:lnTo>
                <a:lnTo>
                  <a:pt x="1333" y="8140"/>
                </a:lnTo>
                <a:lnTo>
                  <a:pt x="2679" y="12407"/>
                </a:lnTo>
                <a:lnTo>
                  <a:pt x="9435" y="25592"/>
                </a:lnTo>
                <a:lnTo>
                  <a:pt x="18633" y="34324"/>
                </a:lnTo>
                <a:lnTo>
                  <a:pt x="28626" y="37254"/>
                </a:lnTo>
                <a:lnTo>
                  <a:pt x="31826" y="367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7049722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3" y="12364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9" y="25906"/>
                </a:lnTo>
                <a:lnTo>
                  <a:pt x="17788" y="34900"/>
                </a:lnTo>
                <a:lnTo>
                  <a:pt x="27143" y="37812"/>
                </a:lnTo>
                <a:lnTo>
                  <a:pt x="27143" y="123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7049722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3" y="12364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9" y="25906"/>
                </a:lnTo>
                <a:lnTo>
                  <a:pt x="17788" y="34900"/>
                </a:lnTo>
                <a:lnTo>
                  <a:pt x="27143" y="378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7057326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40" y="13048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23" y="8267"/>
                </a:lnTo>
                <a:lnTo>
                  <a:pt x="1993" y="12560"/>
                </a:lnTo>
                <a:lnTo>
                  <a:pt x="8214" y="26203"/>
                </a:lnTo>
                <a:lnTo>
                  <a:pt x="16954" y="35464"/>
                </a:lnTo>
                <a:lnTo>
                  <a:pt x="19540" y="36326"/>
                </a:lnTo>
                <a:lnTo>
                  <a:pt x="19540" y="130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7057326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40" y="13048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23" y="8267"/>
                </a:lnTo>
                <a:lnTo>
                  <a:pt x="1993" y="12560"/>
                </a:lnTo>
                <a:lnTo>
                  <a:pt x="8214" y="26203"/>
                </a:lnTo>
                <a:lnTo>
                  <a:pt x="16954" y="35464"/>
                </a:lnTo>
                <a:lnTo>
                  <a:pt x="19540" y="3632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7064287" y="6503931"/>
            <a:ext cx="51396" cy="54686"/>
          </a:xfrm>
          <a:custGeom>
            <a:avLst/>
            <a:gdLst/>
            <a:ahLst/>
            <a:cxnLst/>
            <a:rect l="l" t="t" r="r" b="b"/>
            <a:pathLst>
              <a:path w="51396" h="54686">
                <a:moveTo>
                  <a:pt x="12578" y="12584"/>
                </a:moveTo>
                <a:lnTo>
                  <a:pt x="12130" y="12516"/>
                </a:lnTo>
                <a:lnTo>
                  <a:pt x="2423" y="3677"/>
                </a:lnTo>
                <a:lnTo>
                  <a:pt x="50" y="0"/>
                </a:lnTo>
                <a:lnTo>
                  <a:pt x="0" y="4025"/>
                </a:lnTo>
                <a:lnTo>
                  <a:pt x="495" y="8293"/>
                </a:lnTo>
                <a:lnTo>
                  <a:pt x="1612" y="12623"/>
                </a:lnTo>
                <a:lnTo>
                  <a:pt x="7585" y="26521"/>
                </a:lnTo>
                <a:lnTo>
                  <a:pt x="12578" y="32045"/>
                </a:lnTo>
                <a:lnTo>
                  <a:pt x="12578" y="125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7064287" y="6503931"/>
            <a:ext cx="51396" cy="54686"/>
          </a:xfrm>
          <a:custGeom>
            <a:avLst/>
            <a:gdLst/>
            <a:ahLst/>
            <a:cxnLst/>
            <a:rect l="l" t="t" r="r" b="b"/>
            <a:pathLst>
              <a:path w="51396" h="54686">
                <a:moveTo>
                  <a:pt x="12578" y="12584"/>
                </a:moveTo>
                <a:lnTo>
                  <a:pt x="12130" y="12516"/>
                </a:lnTo>
                <a:lnTo>
                  <a:pt x="2423" y="3677"/>
                </a:lnTo>
                <a:lnTo>
                  <a:pt x="50" y="0"/>
                </a:lnTo>
                <a:lnTo>
                  <a:pt x="0" y="4025"/>
                </a:lnTo>
                <a:lnTo>
                  <a:pt x="495" y="8293"/>
                </a:lnTo>
                <a:lnTo>
                  <a:pt x="1612" y="12623"/>
                </a:lnTo>
                <a:lnTo>
                  <a:pt x="7585" y="26521"/>
                </a:lnTo>
                <a:lnTo>
                  <a:pt x="12578" y="3204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7070657" y="6528377"/>
            <a:ext cx="49860" cy="55981"/>
          </a:xfrm>
          <a:custGeom>
            <a:avLst/>
            <a:gdLst/>
            <a:ahLst/>
            <a:cxnLst/>
            <a:rect l="l" t="t" r="r" b="b"/>
            <a:pathLst>
              <a:path w="49860" h="55981">
                <a:moveTo>
                  <a:pt x="6207" y="7458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07" y="25169"/>
                </a:lnTo>
                <a:lnTo>
                  <a:pt x="6207" y="74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7070657" y="6528377"/>
            <a:ext cx="49860" cy="55981"/>
          </a:xfrm>
          <a:custGeom>
            <a:avLst/>
            <a:gdLst/>
            <a:ahLst/>
            <a:cxnLst/>
            <a:rect l="l" t="t" r="r" b="b"/>
            <a:pathLst>
              <a:path w="49860" h="55981">
                <a:moveTo>
                  <a:pt x="6207" y="7458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07" y="251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7076056" y="6552998"/>
            <a:ext cx="48780" cy="57226"/>
          </a:xfrm>
          <a:custGeom>
            <a:avLst/>
            <a:gdLst/>
            <a:ahLst/>
            <a:cxnLst/>
            <a:rect l="l" t="t" r="r" b="b"/>
            <a:pathLst>
              <a:path w="48780" h="57226">
                <a:moveTo>
                  <a:pt x="808" y="1013"/>
                </a:moveTo>
                <a:lnTo>
                  <a:pt x="203" y="0"/>
                </a:lnTo>
                <a:lnTo>
                  <a:pt x="0" y="4000"/>
                </a:lnTo>
                <a:lnTo>
                  <a:pt x="406" y="8267"/>
                </a:lnTo>
                <a:lnTo>
                  <a:pt x="808" y="10286"/>
                </a:lnTo>
                <a:lnTo>
                  <a:pt x="808" y="10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7076056" y="6552998"/>
            <a:ext cx="48780" cy="57226"/>
          </a:xfrm>
          <a:custGeom>
            <a:avLst/>
            <a:gdLst/>
            <a:ahLst/>
            <a:cxnLst/>
            <a:rect l="l" t="t" r="r" b="b"/>
            <a:pathLst>
              <a:path w="48780" h="57226">
                <a:moveTo>
                  <a:pt x="808" y="1013"/>
                </a:moveTo>
                <a:lnTo>
                  <a:pt x="203" y="0"/>
                </a:lnTo>
                <a:lnTo>
                  <a:pt x="0" y="4000"/>
                </a:lnTo>
                <a:lnTo>
                  <a:pt x="406" y="8267"/>
                </a:lnTo>
                <a:lnTo>
                  <a:pt x="808" y="1028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7070545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0" y="1967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0" y="42916"/>
                </a:lnTo>
                <a:lnTo>
                  <a:pt x="6320" y="1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7070545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0" y="1967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0" y="429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6897816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6897816" y="5933851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6921765" y="59354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3"/>
                </a:lnTo>
                <a:lnTo>
                  <a:pt x="39261" y="28802"/>
                </a:lnTo>
                <a:lnTo>
                  <a:pt x="43942" y="19418"/>
                </a:lnTo>
                <a:lnTo>
                  <a:pt x="49663" y="9414"/>
                </a:lnTo>
                <a:lnTo>
                  <a:pt x="63342" y="3609"/>
                </a:lnTo>
                <a:lnTo>
                  <a:pt x="66103" y="3225"/>
                </a:lnTo>
                <a:lnTo>
                  <a:pt x="62153" y="1346"/>
                </a:lnTo>
                <a:lnTo>
                  <a:pt x="57581" y="507"/>
                </a:lnTo>
                <a:lnTo>
                  <a:pt x="52730" y="0"/>
                </a:lnTo>
                <a:lnTo>
                  <a:pt x="36643" y="931"/>
                </a:lnTo>
                <a:lnTo>
                  <a:pt x="24581" y="6708"/>
                </a:lnTo>
                <a:lnTo>
                  <a:pt x="18569" y="15416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95" y="34676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6945848" y="5938981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3" y="26228"/>
                </a:lnTo>
                <a:lnTo>
                  <a:pt x="1408" y="33118"/>
                </a:lnTo>
                <a:lnTo>
                  <a:pt x="0" y="33546"/>
                </a:lnTo>
                <a:lnTo>
                  <a:pt x="3695" y="34676"/>
                </a:lnTo>
                <a:lnTo>
                  <a:pt x="7708" y="35350"/>
                </a:lnTo>
                <a:lnTo>
                  <a:pt x="11976" y="35426"/>
                </a:lnTo>
                <a:lnTo>
                  <a:pt x="27455" y="34118"/>
                </a:lnTo>
                <a:lnTo>
                  <a:pt x="39408" y="28422"/>
                </a:lnTo>
                <a:lnTo>
                  <a:pt x="45354" y="19239"/>
                </a:lnTo>
                <a:lnTo>
                  <a:pt x="45389" y="19055"/>
                </a:lnTo>
                <a:lnTo>
                  <a:pt x="51928" y="9480"/>
                </a:lnTo>
                <a:lnTo>
                  <a:pt x="66010" y="4828"/>
                </a:lnTo>
                <a:lnTo>
                  <a:pt x="68757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2" y="0"/>
                </a:lnTo>
                <a:lnTo>
                  <a:pt x="27418" y="4563"/>
                </a:lnTo>
                <a:lnTo>
                  <a:pt x="20565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3581" y="31629"/>
                </a:move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6969939" y="5943766"/>
            <a:ext cx="70878" cy="33102"/>
          </a:xfrm>
          <a:custGeom>
            <a:avLst/>
            <a:gdLst/>
            <a:ahLst/>
            <a:cxnLst/>
            <a:rect l="l" t="t" r="r" b="b"/>
            <a:pathLst>
              <a:path w="70878" h="33102">
                <a:moveTo>
                  <a:pt x="21297" y="14268"/>
                </a:moveTo>
                <a:lnTo>
                  <a:pt x="14757" y="24090"/>
                </a:lnTo>
                <a:lnTo>
                  <a:pt x="1434" y="29807"/>
                </a:lnTo>
                <a:lnTo>
                  <a:pt x="0" y="30130"/>
                </a:lnTo>
                <a:lnTo>
                  <a:pt x="3581" y="31629"/>
                </a:lnTo>
                <a:lnTo>
                  <a:pt x="7581" y="32264"/>
                </a:lnTo>
                <a:lnTo>
                  <a:pt x="11785" y="33102"/>
                </a:lnTo>
                <a:lnTo>
                  <a:pt x="27013" y="33075"/>
                </a:lnTo>
                <a:lnTo>
                  <a:pt x="39260" y="28688"/>
                </a:lnTo>
                <a:lnTo>
                  <a:pt x="46190" y="20391"/>
                </a:lnTo>
                <a:lnTo>
                  <a:pt x="46482" y="19437"/>
                </a:lnTo>
                <a:lnTo>
                  <a:pt x="53428" y="10597"/>
                </a:lnTo>
                <a:lnTo>
                  <a:pt x="67139" y="6922"/>
                </a:lnTo>
                <a:lnTo>
                  <a:pt x="70878" y="7016"/>
                </a:lnTo>
                <a:lnTo>
                  <a:pt x="67183" y="4845"/>
                </a:lnTo>
                <a:lnTo>
                  <a:pt x="63030" y="2660"/>
                </a:lnTo>
                <a:lnTo>
                  <a:pt x="58305" y="1543"/>
                </a:lnTo>
                <a:lnTo>
                  <a:pt x="42745" y="0"/>
                </a:lnTo>
                <a:lnTo>
                  <a:pt x="30144" y="3317"/>
                </a:lnTo>
                <a:lnTo>
                  <a:pt x="22520" y="10454"/>
                </a:lnTo>
                <a:lnTo>
                  <a:pt x="21297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3479" y="28166"/>
                </a:move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6993901" y="5950656"/>
            <a:ext cx="72440" cy="31760"/>
          </a:xfrm>
          <a:custGeom>
            <a:avLst/>
            <a:gdLst/>
            <a:ahLst/>
            <a:cxnLst/>
            <a:rect l="l" t="t" r="r" b="b"/>
            <a:pathLst>
              <a:path w="72440" h="31760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493" y="30630"/>
                </a:lnTo>
                <a:lnTo>
                  <a:pt x="26485" y="31760"/>
                </a:lnTo>
                <a:lnTo>
                  <a:pt x="38932" y="28566"/>
                </a:lnTo>
                <a:lnTo>
                  <a:pt x="46634" y="21121"/>
                </a:lnTo>
                <a:lnTo>
                  <a:pt x="47244" y="19645"/>
                </a:lnTo>
                <a:lnTo>
                  <a:pt x="54623" y="11442"/>
                </a:lnTo>
                <a:lnTo>
                  <a:pt x="68128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84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  <a:lnTo>
                  <a:pt x="59292" y="3074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7017574" y="5959528"/>
            <a:ext cx="73545" cy="30218"/>
          </a:xfrm>
          <a:custGeom>
            <a:avLst/>
            <a:gdLst/>
            <a:ahLst/>
            <a:cxnLst/>
            <a:rect l="l" t="t" r="r" b="b"/>
            <a:pathLst>
              <a:path w="73545" h="30218">
                <a:moveTo>
                  <a:pt x="38499" y="28104"/>
                </a:moveTo>
                <a:lnTo>
                  <a:pt x="46791" y="21428"/>
                </a:lnTo>
                <a:lnTo>
                  <a:pt x="47701" y="19646"/>
                </a:lnTo>
                <a:lnTo>
                  <a:pt x="55503" y="12081"/>
                </a:lnTo>
                <a:lnTo>
                  <a:pt x="59292" y="11559"/>
                </a:lnTo>
              </a:path>
              <a:path w="73545" h="30218">
                <a:moveTo>
                  <a:pt x="59292" y="3074"/>
                </a:move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8" y="30218"/>
                </a:lnTo>
                <a:lnTo>
                  <a:pt x="38499" y="2810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7040854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0" y="27684"/>
                </a:moveTo>
                <a:lnTo>
                  <a:pt x="36010" y="272"/>
                </a:ln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0" y="276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7040854" y="5970123"/>
            <a:ext cx="74218" cy="28693"/>
          </a:xfrm>
          <a:custGeom>
            <a:avLst/>
            <a:gdLst/>
            <a:ahLst/>
            <a:cxnLst/>
            <a:rect l="l" t="t" r="r" b="b"/>
            <a:pathLst>
              <a:path w="74218" h="28693">
                <a:moveTo>
                  <a:pt x="36010" y="272"/>
                </a:moveTo>
                <a:lnTo>
                  <a:pt x="26860" y="5171"/>
                </a:lnTo>
                <a:lnTo>
                  <a:pt x="24422" y="9052"/>
                </a:lnTo>
                <a:lnTo>
                  <a:pt x="16132" y="17107"/>
                </a:lnTo>
                <a:lnTo>
                  <a:pt x="2417" y="19630"/>
                </a:lnTo>
                <a:lnTo>
                  <a:pt x="0" y="19492"/>
                </a:lnTo>
                <a:lnTo>
                  <a:pt x="3149" y="21791"/>
                </a:lnTo>
                <a:lnTo>
                  <a:pt x="6769" y="23861"/>
                </a:lnTo>
                <a:lnTo>
                  <a:pt x="10795" y="25410"/>
                </a:lnTo>
                <a:lnTo>
                  <a:pt x="25195" y="28693"/>
                </a:lnTo>
                <a:lnTo>
                  <a:pt x="36010" y="2768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  <a:lnTo>
                  <a:pt x="13268" y="15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7063596" y="5981764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13268" y="15772"/>
                </a:move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51"/>
                </a:lnTo>
                <a:lnTo>
                  <a:pt x="10426" y="23367"/>
                </a:lnTo>
                <a:lnTo>
                  <a:pt x="13268" y="2423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  <a:lnTo>
                  <a:pt x="54678" y="243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</a:path>
              <a:path w="74574" h="27655">
                <a:moveTo>
                  <a:pt x="54678" y="2436"/>
                </a:move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  <a:lnTo>
                  <a:pt x="32523" y="2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  <a:lnTo>
                  <a:pt x="11002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2" y="0"/>
                </a:lnTo>
                <a:lnTo>
                  <a:pt x="27415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3378" y="24747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23571" y="10764"/>
                </a:move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39"/>
                </a:lnTo>
                <a:lnTo>
                  <a:pt x="69556" y="15083"/>
                </a:lnTo>
                <a:lnTo>
                  <a:pt x="73920" y="16397"/>
                </a:lnTo>
                <a:lnTo>
                  <a:pt x="73920" y="15808"/>
                </a:ln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39"/>
                </a:lnTo>
                <a:lnTo>
                  <a:pt x="69556" y="15083"/>
                </a:lnTo>
                <a:lnTo>
                  <a:pt x="73920" y="16397"/>
                </a:lnTo>
              </a:path>
              <a:path w="74612" h="27203">
                <a:moveTo>
                  <a:pt x="73920" y="15808"/>
                </a:move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  <a:lnTo>
                  <a:pt x="52404" y="2375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</a:path>
              <a:path w="74422" h="27100">
                <a:moveTo>
                  <a:pt x="52404" y="2375"/>
                </a:move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18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  <a:lnTo>
                  <a:pt x="31562" y="20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7065453" y="60550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  <a:lnTo>
                  <a:pt x="11413" y="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7065453" y="60550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19" y="9483"/>
                </a:lnTo>
                <a:lnTo>
                  <a:pt x="66007" y="4829"/>
                </a:lnTo>
                <a:lnTo>
                  <a:pt x="68770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19" y="9483"/>
                </a:lnTo>
                <a:lnTo>
                  <a:pt x="66007" y="4829"/>
                </a:lnTo>
                <a:lnTo>
                  <a:pt x="68770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3492" y="28164"/>
                </a:move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22529" y="12543"/>
                </a:move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6916637" y="5991804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3162" y="21786"/>
                </a:moveTo>
                <a:lnTo>
                  <a:pt x="6769" y="23856"/>
                </a:lnTo>
                <a:lnTo>
                  <a:pt x="10794" y="25406"/>
                </a:lnTo>
                <a:lnTo>
                  <a:pt x="25200" y="28689"/>
                </a:lnTo>
                <a:lnTo>
                  <a:pt x="37823" y="27511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6" y="12620"/>
                </a:lnTo>
                <a:lnTo>
                  <a:pt x="69398" y="11605"/>
                </a:lnTo>
                <a:lnTo>
                  <a:pt x="74231" y="12515"/>
                </a:lnTo>
                <a:lnTo>
                  <a:pt x="71107" y="9658"/>
                </a:lnTo>
                <a:lnTo>
                  <a:pt x="67348" y="6978"/>
                </a:lnTo>
                <a:lnTo>
                  <a:pt x="63106" y="4730"/>
                </a:lnTo>
                <a:lnTo>
                  <a:pt x="48654" y="0"/>
                </a:lnTo>
                <a:lnTo>
                  <a:pt x="35910" y="272"/>
                </a:lnTo>
                <a:lnTo>
                  <a:pt x="26870" y="5169"/>
                </a:lnTo>
                <a:lnTo>
                  <a:pt x="24434" y="9048"/>
                </a:lnTo>
                <a:lnTo>
                  <a:pt x="16144" y="17101"/>
                </a:lnTo>
                <a:lnTo>
                  <a:pt x="2430" y="19626"/>
                </a:lnTo>
                <a:lnTo>
                  <a:pt x="0" y="19487"/>
                </a:lnTo>
                <a:lnTo>
                  <a:pt x="3162" y="21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6916637" y="5991804"/>
            <a:ext cx="74231" cy="28689"/>
          </a:xfrm>
          <a:custGeom>
            <a:avLst/>
            <a:gdLst/>
            <a:ahLst/>
            <a:cxnLst/>
            <a:rect l="l" t="t" r="r" b="b"/>
            <a:pathLst>
              <a:path w="74231" h="28689">
                <a:moveTo>
                  <a:pt x="24434" y="9048"/>
                </a:moveTo>
                <a:lnTo>
                  <a:pt x="16144" y="17101"/>
                </a:lnTo>
                <a:lnTo>
                  <a:pt x="2430" y="19626"/>
                </a:lnTo>
                <a:lnTo>
                  <a:pt x="0" y="19487"/>
                </a:lnTo>
                <a:lnTo>
                  <a:pt x="3162" y="21786"/>
                </a:lnTo>
                <a:lnTo>
                  <a:pt x="6769" y="23856"/>
                </a:lnTo>
                <a:lnTo>
                  <a:pt x="10794" y="25406"/>
                </a:lnTo>
                <a:lnTo>
                  <a:pt x="25200" y="28689"/>
                </a:lnTo>
                <a:lnTo>
                  <a:pt x="37823" y="27511"/>
                </a:lnTo>
                <a:lnTo>
                  <a:pt x="46625" y="21635"/>
                </a:lnTo>
                <a:lnTo>
                  <a:pt x="47904" y="19576"/>
                </a:lnTo>
                <a:lnTo>
                  <a:pt x="56076" y="12620"/>
                </a:lnTo>
                <a:lnTo>
                  <a:pt x="69398" y="11605"/>
                </a:lnTo>
                <a:lnTo>
                  <a:pt x="74231" y="12515"/>
                </a:lnTo>
                <a:lnTo>
                  <a:pt x="71107" y="9658"/>
                </a:lnTo>
                <a:lnTo>
                  <a:pt x="67348" y="6978"/>
                </a:lnTo>
                <a:lnTo>
                  <a:pt x="63106" y="4730"/>
                </a:lnTo>
                <a:lnTo>
                  <a:pt x="48654" y="0"/>
                </a:lnTo>
                <a:lnTo>
                  <a:pt x="35910" y="272"/>
                </a:lnTo>
                <a:lnTo>
                  <a:pt x="26870" y="5169"/>
                </a:lnTo>
                <a:lnTo>
                  <a:pt x="24434" y="90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1" y="12938"/>
                </a:move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4" y="12576"/>
                </a:lnTo>
                <a:lnTo>
                  <a:pt x="3731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4" y="12576"/>
                </a:lnTo>
                <a:lnTo>
                  <a:pt x="3731" y="12938"/>
                </a:ln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7003915" y="6045800"/>
            <a:ext cx="73977" cy="26896"/>
          </a:xfrm>
          <a:custGeom>
            <a:avLst/>
            <a:gdLst/>
            <a:ahLst/>
            <a:cxnLst/>
            <a:rect l="l" t="t" r="r" b="b"/>
            <a:pathLst>
              <a:path w="73977" h="26896">
                <a:moveTo>
                  <a:pt x="44210" y="23836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  <a:lnTo>
                  <a:pt x="72951" y="18810"/>
                </a:ln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11"/>
                </a:lnTo>
                <a:lnTo>
                  <a:pt x="21992" y="24934"/>
                </a:lnTo>
                <a:lnTo>
                  <a:pt x="34324" y="26896"/>
                </a:lnTo>
                <a:lnTo>
                  <a:pt x="44210" y="238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7003915" y="6045800"/>
            <a:ext cx="73977" cy="26896"/>
          </a:xfrm>
          <a:custGeom>
            <a:avLst/>
            <a:gdLst/>
            <a:ahLst/>
            <a:cxnLst/>
            <a:rect l="l" t="t" r="r" b="b"/>
            <a:pathLst>
              <a:path w="73977" h="26896">
                <a:moveTo>
                  <a:pt x="44210" y="23836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</a:path>
              <a:path w="73977" h="26896">
                <a:moveTo>
                  <a:pt x="72951" y="18810"/>
                </a:move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11"/>
                </a:lnTo>
                <a:lnTo>
                  <a:pt x="21992" y="24934"/>
                </a:lnTo>
                <a:lnTo>
                  <a:pt x="34324" y="26896"/>
                </a:lnTo>
                <a:lnTo>
                  <a:pt x="44210" y="238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4"/>
                </a:lnTo>
                <a:lnTo>
                  <a:pt x="52829" y="3405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4"/>
                </a:lnTo>
              </a:path>
              <a:path w="73393" h="26581">
                <a:moveTo>
                  <a:pt x="52829" y="3405"/>
                </a:move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25959"/>
                </a:moveTo>
                <a:lnTo>
                  <a:pt x="33407" y="1005"/>
                </a:ln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1005"/>
                </a:move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  <a:lnTo>
                  <a:pt x="14737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708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708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47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3492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61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22529" y="12543"/>
                </a:move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61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89" y="21564"/>
                </a:move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36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3862" y="9104"/>
                </a:move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46" y="17353"/>
                </a:lnTo>
                <a:lnTo>
                  <a:pt x="68452" y="19536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lnTo>
                  <a:pt x="17035" y="10159"/>
                </a:lnTo>
                <a:lnTo>
                  <a:pt x="3862" y="9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26631" y="5050"/>
                </a:moveTo>
                <a:lnTo>
                  <a:pt x="17035" y="10159"/>
                </a:lnTo>
                <a:lnTo>
                  <a:pt x="3862" y="9104"/>
                </a:ln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46" y="17353"/>
                </a:lnTo>
                <a:lnTo>
                  <a:pt x="68452" y="19536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  <a:lnTo>
                  <a:pt x="56146" y="7018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</a:path>
              <a:path w="71805" h="25745">
                <a:moveTo>
                  <a:pt x="56146" y="7018"/>
                </a:move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24648"/>
                </a:moveTo>
                <a:lnTo>
                  <a:pt x="38196" y="111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111"/>
                </a:move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  <a:lnTo>
                  <a:pt x="21007" y="44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  <a:lnTo>
                  <a:pt x="4531" y="27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3365" y="24754"/>
                </a:move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23558" y="10771"/>
                </a:move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62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7"/>
                </a:lnTo>
                <a:lnTo>
                  <a:pt x="69564" y="15082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3740" y="12930"/>
                </a:move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6921084" y="6060252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921084" y="6060252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0" y="24934"/>
                </a:lnTo>
                <a:lnTo>
                  <a:pt x="34340" y="26896"/>
                </a:lnTo>
                <a:lnTo>
                  <a:pt x="44232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941238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941238" y="6076692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  <a:lnTo>
                  <a:pt x="62403" y="14682"/>
                </a:ln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</a:path>
              <a:path w="69850" h="26957">
                <a:moveTo>
                  <a:pt x="62403" y="14682"/>
                </a:move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  <a:lnTo>
                  <a:pt x="45933" y="3619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</a:path>
              <a:path w="68795" h="29184">
                <a:moveTo>
                  <a:pt x="45933" y="3619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  <a:lnTo>
                  <a:pt x="30171" y="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  <a:lnTo>
                  <a:pt x="15128" y="7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  <a:lnTo>
                  <a:pt x="787" y="6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3" y="34672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9" y="9482"/>
                </a:lnTo>
                <a:lnTo>
                  <a:pt x="66005" y="4837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27" y="0"/>
                </a:lnTo>
                <a:lnTo>
                  <a:pt x="27412" y="4558"/>
                </a:lnTo>
                <a:lnTo>
                  <a:pt x="20563" y="12551"/>
                </a:lnTo>
                <a:lnTo>
                  <a:pt x="19862" y="15902"/>
                </a:ln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9" y="9482"/>
                </a:lnTo>
                <a:lnTo>
                  <a:pt x="66005" y="4837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27" y="0"/>
                </a:lnTo>
                <a:lnTo>
                  <a:pt x="27412" y="4558"/>
                </a:lnTo>
                <a:lnTo>
                  <a:pt x="20563" y="12551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6792440" y="6013478"/>
            <a:ext cx="74206" cy="28691"/>
          </a:xfrm>
          <a:custGeom>
            <a:avLst/>
            <a:gdLst/>
            <a:ahLst/>
            <a:cxnLst/>
            <a:rect l="l" t="t" r="r" b="b"/>
            <a:pathLst>
              <a:path w="74206" h="28691">
                <a:moveTo>
                  <a:pt x="3136" y="21788"/>
                </a:moveTo>
                <a:lnTo>
                  <a:pt x="6756" y="23858"/>
                </a:lnTo>
                <a:lnTo>
                  <a:pt x="10782" y="25408"/>
                </a:lnTo>
                <a:lnTo>
                  <a:pt x="25186" y="28691"/>
                </a:lnTo>
                <a:lnTo>
                  <a:pt x="37810" y="27511"/>
                </a:lnTo>
                <a:lnTo>
                  <a:pt x="46607" y="21630"/>
                </a:lnTo>
                <a:lnTo>
                  <a:pt x="47879" y="19578"/>
                </a:lnTo>
                <a:lnTo>
                  <a:pt x="56056" y="12623"/>
                </a:lnTo>
                <a:lnTo>
                  <a:pt x="69373" y="11607"/>
                </a:lnTo>
                <a:lnTo>
                  <a:pt x="74206" y="12517"/>
                </a:lnTo>
                <a:lnTo>
                  <a:pt x="71081" y="9660"/>
                </a:lnTo>
                <a:lnTo>
                  <a:pt x="67322" y="6980"/>
                </a:lnTo>
                <a:lnTo>
                  <a:pt x="63093" y="4719"/>
                </a:lnTo>
                <a:lnTo>
                  <a:pt x="48635" y="0"/>
                </a:lnTo>
                <a:lnTo>
                  <a:pt x="35888" y="278"/>
                </a:lnTo>
                <a:lnTo>
                  <a:pt x="26847" y="5173"/>
                </a:lnTo>
                <a:lnTo>
                  <a:pt x="24409" y="9050"/>
                </a:lnTo>
                <a:lnTo>
                  <a:pt x="16112" y="17112"/>
                </a:lnTo>
                <a:lnTo>
                  <a:pt x="2400" y="19628"/>
                </a:lnTo>
                <a:lnTo>
                  <a:pt x="0" y="19490"/>
                </a:lnTo>
                <a:lnTo>
                  <a:pt x="3136" y="217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6792440" y="6013478"/>
            <a:ext cx="74206" cy="28691"/>
          </a:xfrm>
          <a:custGeom>
            <a:avLst/>
            <a:gdLst/>
            <a:ahLst/>
            <a:cxnLst/>
            <a:rect l="l" t="t" r="r" b="b"/>
            <a:pathLst>
              <a:path w="74206" h="28691">
                <a:moveTo>
                  <a:pt x="24409" y="9050"/>
                </a:moveTo>
                <a:lnTo>
                  <a:pt x="16112" y="17112"/>
                </a:lnTo>
                <a:lnTo>
                  <a:pt x="2400" y="19628"/>
                </a:lnTo>
                <a:lnTo>
                  <a:pt x="0" y="19490"/>
                </a:lnTo>
                <a:lnTo>
                  <a:pt x="3136" y="21788"/>
                </a:lnTo>
                <a:lnTo>
                  <a:pt x="6756" y="23858"/>
                </a:lnTo>
                <a:lnTo>
                  <a:pt x="10782" y="25408"/>
                </a:lnTo>
                <a:lnTo>
                  <a:pt x="25186" y="28691"/>
                </a:lnTo>
                <a:lnTo>
                  <a:pt x="37810" y="27511"/>
                </a:lnTo>
                <a:lnTo>
                  <a:pt x="46607" y="21630"/>
                </a:lnTo>
                <a:lnTo>
                  <a:pt x="47879" y="19578"/>
                </a:lnTo>
                <a:lnTo>
                  <a:pt x="56056" y="12623"/>
                </a:lnTo>
                <a:lnTo>
                  <a:pt x="69373" y="11607"/>
                </a:lnTo>
                <a:lnTo>
                  <a:pt x="74206" y="12517"/>
                </a:lnTo>
                <a:lnTo>
                  <a:pt x="71081" y="9660"/>
                </a:lnTo>
                <a:lnTo>
                  <a:pt x="67322" y="6980"/>
                </a:lnTo>
                <a:lnTo>
                  <a:pt x="63093" y="4719"/>
                </a:lnTo>
                <a:lnTo>
                  <a:pt x="48635" y="0"/>
                </a:lnTo>
                <a:lnTo>
                  <a:pt x="35888" y="278"/>
                </a:lnTo>
                <a:lnTo>
                  <a:pt x="26847" y="5173"/>
                </a:lnTo>
                <a:lnTo>
                  <a:pt x="24409" y="9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6477" y="21551"/>
                </a:move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25146" y="7937"/>
                </a:move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29" y="14966"/>
                </a:move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3834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5" y="24937"/>
                </a:lnTo>
                <a:lnTo>
                  <a:pt x="34347" y="26892"/>
                </a:lnTo>
                <a:lnTo>
                  <a:pt x="44233" y="23825"/>
                </a:lnTo>
                <a:lnTo>
                  <a:pt x="46761" y="21496"/>
                </a:lnTo>
                <a:lnTo>
                  <a:pt x="56086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5" y="24937"/>
                </a:lnTo>
                <a:lnTo>
                  <a:pt x="34347" y="26892"/>
                </a:lnTo>
                <a:lnTo>
                  <a:pt x="44233" y="23825"/>
                </a:lnTo>
                <a:lnTo>
                  <a:pt x="46761" y="21496"/>
                </a:lnTo>
                <a:lnTo>
                  <a:pt x="56086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3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46" y="17358"/>
                </a:lnTo>
                <a:lnTo>
                  <a:pt x="68452" y="19541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5029" y="12197"/>
                </a:move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26758" y="4373"/>
                </a:move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6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lnTo>
                  <a:pt x="16859" y="7891"/>
                </a:lnTo>
                <a:lnTo>
                  <a:pt x="3966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59" y="7891"/>
                </a:lnTo>
                <a:lnTo>
                  <a:pt x="3966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1778" y="3966"/>
                </a:move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66" y="19575"/>
                </a:lnTo>
                <a:lnTo>
                  <a:pt x="64833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26771" y="2556"/>
                </a:move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66" y="19575"/>
                </a:lnTo>
                <a:lnTo>
                  <a:pt x="64833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64"/>
                </a:lnTo>
                <a:lnTo>
                  <a:pt x="6680" y="10693"/>
                </a:lnTo>
                <a:lnTo>
                  <a:pt x="16979" y="20341"/>
                </a:lnTo>
                <a:lnTo>
                  <a:pt x="27971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lnTo>
                  <a:pt x="3848" y="7264"/>
                </a:lnTo>
                <a:lnTo>
                  <a:pt x="6680" y="10693"/>
                </a:lnTo>
                <a:lnTo>
                  <a:pt x="16979" y="20341"/>
                </a:lnTo>
                <a:lnTo>
                  <a:pt x="27971" y="25621"/>
                </a:lnTo>
                <a:lnTo>
                  <a:pt x="38115" y="25729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4291" y="2870"/>
                </a:move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lnTo>
                  <a:pt x="16273" y="6866"/>
                </a:lnTo>
                <a:lnTo>
                  <a:pt x="4291" y="2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26479" y="4267"/>
                </a:moveTo>
                <a:lnTo>
                  <a:pt x="16273" y="6866"/>
                </a:lnTo>
                <a:lnTo>
                  <a:pt x="4291" y="2870"/>
                </a:ln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  <a:lnTo>
                  <a:pt x="56537" y="16460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</a:path>
              <a:path w="66522" h="34036">
                <a:moveTo>
                  <a:pt x="56537" y="16460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  <a:lnTo>
                  <a:pt x="42197" y="6557"/>
                </a:lnTo>
                <a:lnTo>
                  <a:pt x="41069" y="5813"/>
                </a:lnTo>
                <a:lnTo>
                  <a:pt x="31057" y="4344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</a:path>
              <a:path w="65341" h="36258">
                <a:moveTo>
                  <a:pt x="42197" y="6557"/>
                </a:moveTo>
                <a:lnTo>
                  <a:pt x="41069" y="5813"/>
                </a:lnTo>
                <a:lnTo>
                  <a:pt x="31057" y="4344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80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3" y="30042"/>
                </a:lnTo>
                <a:lnTo>
                  <a:pt x="28643" y="61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80" y="11595"/>
                </a:lnTo>
                <a:lnTo>
                  <a:pt x="14075" y="22703"/>
                </a:lnTo>
                <a:lnTo>
                  <a:pt x="24369" y="29448"/>
                </a:lnTo>
                <a:lnTo>
                  <a:pt x="28643" y="300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  <a:lnTo>
                  <a:pt x="15768" y="90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7073283" y="6302321"/>
            <a:ext cx="61760" cy="42164"/>
          </a:xfrm>
          <a:custGeom>
            <a:avLst/>
            <a:gdLst/>
            <a:ahLst/>
            <a:cxnLst/>
            <a:rect l="l" t="t" r="r" b="b"/>
            <a:pathLst>
              <a:path w="61760" h="42163">
                <a:moveTo>
                  <a:pt x="3582" y="3267"/>
                </a:moveTo>
                <a:lnTo>
                  <a:pt x="0" y="0"/>
                </a:lnTo>
                <a:lnTo>
                  <a:pt x="888" y="3898"/>
                </a:lnTo>
                <a:lnTo>
                  <a:pt x="2438" y="7873"/>
                </a:lnTo>
                <a:lnTo>
                  <a:pt x="3582" y="10077"/>
                </a:lnTo>
                <a:lnTo>
                  <a:pt x="3582" y="32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7073283" y="6302321"/>
            <a:ext cx="61760" cy="42164"/>
          </a:xfrm>
          <a:custGeom>
            <a:avLst/>
            <a:gdLst/>
            <a:ahLst/>
            <a:cxnLst/>
            <a:rect l="l" t="t" r="r" b="b"/>
            <a:pathLst>
              <a:path w="61760" h="42163">
                <a:moveTo>
                  <a:pt x="3582" y="3267"/>
                </a:moveTo>
                <a:lnTo>
                  <a:pt x="0" y="0"/>
                </a:lnTo>
                <a:lnTo>
                  <a:pt x="888" y="3898"/>
                </a:lnTo>
                <a:lnTo>
                  <a:pt x="2438" y="7873"/>
                </a:lnTo>
                <a:lnTo>
                  <a:pt x="3582" y="1007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3" y="34683"/>
                </a:move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47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43" y="0"/>
                </a:lnTo>
                <a:lnTo>
                  <a:pt x="27425" y="4559"/>
                </a:lnTo>
                <a:lnTo>
                  <a:pt x="20568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97" y="14261"/>
                </a:move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90" y="24747"/>
                </a:move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19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71" y="10764"/>
                </a:move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19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42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42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0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71" y="11354"/>
                </a:lnTo>
                <a:lnTo>
                  <a:pt x="3830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71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49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9" y="17359"/>
                </a:lnTo>
                <a:lnTo>
                  <a:pt x="68470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27" y="10160"/>
                </a:lnTo>
                <a:lnTo>
                  <a:pt x="3849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27" y="10160"/>
                </a:lnTo>
                <a:lnTo>
                  <a:pt x="3849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9" y="17359"/>
                </a:lnTo>
                <a:lnTo>
                  <a:pt x="68470" y="19541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3981" y="5662"/>
                </a:move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lnTo>
                  <a:pt x="16875" y="7891"/>
                </a:lnTo>
                <a:lnTo>
                  <a:pt x="3981" y="5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26809" y="3716"/>
                </a:moveTo>
                <a:lnTo>
                  <a:pt x="16875" y="7891"/>
                </a:lnTo>
                <a:lnTo>
                  <a:pt x="3981" y="5662"/>
                </a:ln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4432" y="8935"/>
                </a:move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26797" y="3080"/>
                </a:move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77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lnTo>
                  <a:pt x="3848" y="7277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41" y="23139"/>
                </a:lnTo>
                <a:lnTo>
                  <a:pt x="62896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41" y="23139"/>
                </a:lnTo>
                <a:lnTo>
                  <a:pt x="62896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5384" y="11455"/>
                </a:move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62" y="12605"/>
                </a:lnTo>
                <a:lnTo>
                  <a:pt x="41084" y="5809"/>
                </a:lnTo>
                <a:lnTo>
                  <a:pt x="31077" y="4332"/>
                </a:lnTo>
                <a:lnTo>
                  <a:pt x="25996" y="6235"/>
                </a:ln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25996" y="6235"/>
                </a:move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62" y="12605"/>
                </a:lnTo>
                <a:lnTo>
                  <a:pt x="41084" y="5809"/>
                </a:lnTo>
                <a:lnTo>
                  <a:pt x="31077" y="4332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5067" y="11595"/>
                </a:move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25819" y="7073"/>
                </a:move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  <a:lnTo>
                  <a:pt x="57176" y="255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  <a:lnTo>
                  <a:pt x="44978" y="13371"/>
                </a:ln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88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</a:path>
              <a:path w="61747" h="42163">
                <a:moveTo>
                  <a:pt x="44978" y="13371"/>
                </a:move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88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33442"/>
                </a:moveTo>
                <a:lnTo>
                  <a:pt x="33449" y="9113"/>
                </a:ln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9113"/>
                </a:move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  <a:lnTo>
                  <a:pt x="22567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5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6" y="24835"/>
                </a:lnTo>
                <a:lnTo>
                  <a:pt x="12307" y="26236"/>
                </a:lnTo>
                <a:lnTo>
                  <a:pt x="12307" y="97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5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6" y="24835"/>
                </a:lnTo>
                <a:lnTo>
                  <a:pt x="12307" y="2623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7074108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7" y="3325"/>
                </a:moveTo>
                <a:lnTo>
                  <a:pt x="0" y="0"/>
                </a:lnTo>
                <a:lnTo>
                  <a:pt x="495" y="3949"/>
                </a:lnTo>
                <a:lnTo>
                  <a:pt x="1333" y="8191"/>
                </a:lnTo>
                <a:lnTo>
                  <a:pt x="2757" y="11968"/>
                </a:lnTo>
                <a:lnTo>
                  <a:pt x="2757" y="33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7074108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7" y="3325"/>
                </a:moveTo>
                <a:lnTo>
                  <a:pt x="0" y="0"/>
                </a:lnTo>
                <a:lnTo>
                  <a:pt x="495" y="3949"/>
                </a:lnTo>
                <a:lnTo>
                  <a:pt x="1333" y="8191"/>
                </a:lnTo>
                <a:lnTo>
                  <a:pt x="2757" y="1196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6566577" y="599165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46"/>
                </a:move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6566577" y="599165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697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6590534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10" y="38963"/>
                </a:lnTo>
                <a:lnTo>
                  <a:pt x="12077" y="38709"/>
                </a:lnTo>
                <a:lnTo>
                  <a:pt x="27748" y="35868"/>
                </a:lnTo>
                <a:lnTo>
                  <a:pt x="39261" y="28799"/>
                </a:lnTo>
                <a:lnTo>
                  <a:pt x="43942" y="19418"/>
                </a:lnTo>
                <a:lnTo>
                  <a:pt x="49655" y="9415"/>
                </a:lnTo>
                <a:lnTo>
                  <a:pt x="63333" y="3601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7" y="924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6590534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10" y="38963"/>
                </a:lnTo>
                <a:lnTo>
                  <a:pt x="12077" y="38709"/>
                </a:lnTo>
                <a:lnTo>
                  <a:pt x="27748" y="35868"/>
                </a:lnTo>
                <a:lnTo>
                  <a:pt x="39261" y="28799"/>
                </a:lnTo>
                <a:lnTo>
                  <a:pt x="43942" y="19418"/>
                </a:lnTo>
                <a:lnTo>
                  <a:pt x="49655" y="9415"/>
                </a:lnTo>
                <a:lnTo>
                  <a:pt x="63333" y="3601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7" y="924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6614622" y="5996786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82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8" y="34119"/>
                </a:lnTo>
                <a:lnTo>
                  <a:pt x="39398" y="28422"/>
                </a:lnTo>
                <a:lnTo>
                  <a:pt x="45341" y="19239"/>
                </a:lnTo>
                <a:lnTo>
                  <a:pt x="45377" y="19056"/>
                </a:lnTo>
                <a:lnTo>
                  <a:pt x="51915" y="9480"/>
                </a:lnTo>
                <a:lnTo>
                  <a:pt x="65997" y="4828"/>
                </a:lnTo>
                <a:lnTo>
                  <a:pt x="68745" y="4730"/>
                </a:lnTo>
                <a:lnTo>
                  <a:pt x="64947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58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6614622" y="5996786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58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82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8" y="34119"/>
                </a:lnTo>
                <a:lnTo>
                  <a:pt x="39398" y="28422"/>
                </a:lnTo>
                <a:lnTo>
                  <a:pt x="45341" y="19239"/>
                </a:lnTo>
                <a:lnTo>
                  <a:pt x="45377" y="19056"/>
                </a:lnTo>
                <a:lnTo>
                  <a:pt x="51915" y="9480"/>
                </a:lnTo>
                <a:lnTo>
                  <a:pt x="65997" y="4828"/>
                </a:lnTo>
                <a:lnTo>
                  <a:pt x="68745" y="4730"/>
                </a:lnTo>
                <a:lnTo>
                  <a:pt x="64947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6638713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5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6638713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5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6662664" y="6008457"/>
            <a:ext cx="72440" cy="31765"/>
          </a:xfrm>
          <a:custGeom>
            <a:avLst/>
            <a:gdLst/>
            <a:ahLst/>
            <a:cxnLst/>
            <a:rect l="l" t="t" r="r" b="b"/>
            <a:pathLst>
              <a:path w="72440" h="31765">
                <a:moveTo>
                  <a:pt x="3479" y="28172"/>
                </a:moveTo>
                <a:lnTo>
                  <a:pt x="7353" y="29518"/>
                </a:lnTo>
                <a:lnTo>
                  <a:pt x="11506" y="30636"/>
                </a:lnTo>
                <a:lnTo>
                  <a:pt x="26493" y="31765"/>
                </a:lnTo>
                <a:lnTo>
                  <a:pt x="38939" y="28569"/>
                </a:lnTo>
                <a:lnTo>
                  <a:pt x="46638" y="21118"/>
                </a:lnTo>
                <a:lnTo>
                  <a:pt x="47244" y="19650"/>
                </a:lnTo>
                <a:lnTo>
                  <a:pt x="54623" y="11448"/>
                </a:lnTo>
                <a:lnTo>
                  <a:pt x="68128" y="8728"/>
                </a:lnTo>
                <a:lnTo>
                  <a:pt x="72440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75" y="2670"/>
                </a:lnTo>
                <a:lnTo>
                  <a:pt x="45178" y="0"/>
                </a:lnTo>
                <a:lnTo>
                  <a:pt x="32482" y="2184"/>
                </a:lnTo>
                <a:lnTo>
                  <a:pt x="24251" y="8504"/>
                </a:lnTo>
                <a:lnTo>
                  <a:pt x="22517" y="12551"/>
                </a:lnTo>
                <a:lnTo>
                  <a:pt x="15196" y="21862"/>
                </a:lnTo>
                <a:lnTo>
                  <a:pt x="1435" y="26408"/>
                </a:lnTo>
                <a:lnTo>
                  <a:pt x="0" y="26597"/>
                </a:lnTo>
                <a:lnTo>
                  <a:pt x="3479" y="28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6662664" y="6008457"/>
            <a:ext cx="72440" cy="31765"/>
          </a:xfrm>
          <a:custGeom>
            <a:avLst/>
            <a:gdLst/>
            <a:ahLst/>
            <a:cxnLst/>
            <a:rect l="l" t="t" r="r" b="b"/>
            <a:pathLst>
              <a:path w="72440" h="31765">
                <a:moveTo>
                  <a:pt x="22517" y="12551"/>
                </a:moveTo>
                <a:lnTo>
                  <a:pt x="15196" y="21862"/>
                </a:lnTo>
                <a:lnTo>
                  <a:pt x="1435" y="26408"/>
                </a:lnTo>
                <a:lnTo>
                  <a:pt x="0" y="26597"/>
                </a:lnTo>
                <a:lnTo>
                  <a:pt x="3479" y="28172"/>
                </a:lnTo>
                <a:lnTo>
                  <a:pt x="7353" y="29518"/>
                </a:lnTo>
                <a:lnTo>
                  <a:pt x="11506" y="30636"/>
                </a:lnTo>
                <a:lnTo>
                  <a:pt x="26493" y="31765"/>
                </a:lnTo>
                <a:lnTo>
                  <a:pt x="38939" y="28569"/>
                </a:lnTo>
                <a:lnTo>
                  <a:pt x="46638" y="21118"/>
                </a:lnTo>
                <a:lnTo>
                  <a:pt x="47244" y="19650"/>
                </a:lnTo>
                <a:lnTo>
                  <a:pt x="54623" y="11448"/>
                </a:lnTo>
                <a:lnTo>
                  <a:pt x="68128" y="8728"/>
                </a:lnTo>
                <a:lnTo>
                  <a:pt x="72440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75" y="2670"/>
                </a:lnTo>
                <a:lnTo>
                  <a:pt x="45178" y="0"/>
                </a:lnTo>
                <a:lnTo>
                  <a:pt x="32482" y="2184"/>
                </a:lnTo>
                <a:lnTo>
                  <a:pt x="24251" y="8504"/>
                </a:lnTo>
                <a:lnTo>
                  <a:pt x="22517" y="12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686335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2" y="30215"/>
                </a:lnTo>
                <a:lnTo>
                  <a:pt x="38493" y="28099"/>
                </a:lnTo>
                <a:lnTo>
                  <a:pt x="46795" y="21427"/>
                </a:lnTo>
                <a:lnTo>
                  <a:pt x="47713" y="19634"/>
                </a:lnTo>
                <a:lnTo>
                  <a:pt x="55512" y="12076"/>
                </a:lnTo>
                <a:lnTo>
                  <a:pt x="68909" y="10239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6686335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2" y="30215"/>
                </a:lnTo>
                <a:lnTo>
                  <a:pt x="38493" y="28099"/>
                </a:lnTo>
                <a:lnTo>
                  <a:pt x="46795" y="21427"/>
                </a:lnTo>
                <a:lnTo>
                  <a:pt x="47713" y="19634"/>
                </a:lnTo>
                <a:lnTo>
                  <a:pt x="55512" y="12076"/>
                </a:lnTo>
                <a:lnTo>
                  <a:pt x="68909" y="10239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6709610" y="6027928"/>
            <a:ext cx="74231" cy="28688"/>
          </a:xfrm>
          <a:custGeom>
            <a:avLst/>
            <a:gdLst/>
            <a:ahLst/>
            <a:cxnLst/>
            <a:rect l="l" t="t" r="r" b="b"/>
            <a:pathLst>
              <a:path w="74231" h="28688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1" y="28688"/>
                </a:lnTo>
                <a:lnTo>
                  <a:pt x="37817" y="27516"/>
                </a:lnTo>
                <a:lnTo>
                  <a:pt x="46630" y="21642"/>
                </a:lnTo>
                <a:lnTo>
                  <a:pt x="47917" y="19574"/>
                </a:lnTo>
                <a:lnTo>
                  <a:pt x="56084" y="12626"/>
                </a:lnTo>
                <a:lnTo>
                  <a:pt x="69415" y="11617"/>
                </a:lnTo>
                <a:lnTo>
                  <a:pt x="74231" y="12525"/>
                </a:lnTo>
                <a:lnTo>
                  <a:pt x="71107" y="9655"/>
                </a:lnTo>
                <a:lnTo>
                  <a:pt x="67348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5"/>
                </a:lnTo>
                <a:lnTo>
                  <a:pt x="2445" y="19626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6709610" y="6027928"/>
            <a:ext cx="74231" cy="28688"/>
          </a:xfrm>
          <a:custGeom>
            <a:avLst/>
            <a:gdLst/>
            <a:ahLst/>
            <a:cxnLst/>
            <a:rect l="l" t="t" r="r" b="b"/>
            <a:pathLst>
              <a:path w="74231" h="28688">
                <a:moveTo>
                  <a:pt x="24434" y="9045"/>
                </a:moveTo>
                <a:lnTo>
                  <a:pt x="16148" y="17105"/>
                </a:lnTo>
                <a:lnTo>
                  <a:pt x="2445" y="19626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1" y="28688"/>
                </a:lnTo>
                <a:lnTo>
                  <a:pt x="37817" y="27516"/>
                </a:lnTo>
                <a:lnTo>
                  <a:pt x="46630" y="21642"/>
                </a:lnTo>
                <a:lnTo>
                  <a:pt x="47917" y="19574"/>
                </a:lnTo>
                <a:lnTo>
                  <a:pt x="56084" y="12626"/>
                </a:lnTo>
                <a:lnTo>
                  <a:pt x="69415" y="11617"/>
                </a:lnTo>
                <a:lnTo>
                  <a:pt x="74231" y="12525"/>
                </a:lnTo>
                <a:lnTo>
                  <a:pt x="71107" y="9655"/>
                </a:lnTo>
                <a:lnTo>
                  <a:pt x="67348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6732352" y="6039564"/>
            <a:ext cx="74587" cy="27660"/>
          </a:xfrm>
          <a:custGeom>
            <a:avLst/>
            <a:gdLst/>
            <a:ahLst/>
            <a:cxnLst/>
            <a:rect l="l" t="t" r="r" b="b"/>
            <a:pathLst>
              <a:path w="74587" h="27660">
                <a:moveTo>
                  <a:pt x="6489" y="21555"/>
                </a:moveTo>
                <a:lnTo>
                  <a:pt x="10439" y="23371"/>
                </a:lnTo>
                <a:lnTo>
                  <a:pt x="24493" y="27660"/>
                </a:lnTo>
                <a:lnTo>
                  <a:pt x="37146" y="27314"/>
                </a:lnTo>
                <a:lnTo>
                  <a:pt x="46334" y="22129"/>
                </a:lnTo>
                <a:lnTo>
                  <a:pt x="47891" y="19981"/>
                </a:lnTo>
                <a:lnTo>
                  <a:pt x="56361" y="13646"/>
                </a:lnTo>
                <a:lnTo>
                  <a:pt x="69595" y="13311"/>
                </a:lnTo>
                <a:lnTo>
                  <a:pt x="74587" y="14532"/>
                </a:lnTo>
                <a:lnTo>
                  <a:pt x="71628" y="11497"/>
                </a:lnTo>
                <a:lnTo>
                  <a:pt x="68046" y="8627"/>
                </a:lnTo>
                <a:lnTo>
                  <a:pt x="63957" y="6150"/>
                </a:lnTo>
                <a:lnTo>
                  <a:pt x="49865" y="509"/>
                </a:lnTo>
                <a:lnTo>
                  <a:pt x="37125" y="0"/>
                </a:lnTo>
                <a:lnTo>
                  <a:pt x="27803" y="4305"/>
                </a:lnTo>
                <a:lnTo>
                  <a:pt x="25171" y="7941"/>
                </a:lnTo>
                <a:lnTo>
                  <a:pt x="16592" y="15334"/>
                </a:lnTo>
                <a:lnTo>
                  <a:pt x="3096" y="17115"/>
                </a:lnTo>
                <a:lnTo>
                  <a:pt x="0" y="16755"/>
                </a:lnTo>
                <a:lnTo>
                  <a:pt x="2997" y="19295"/>
                </a:lnTo>
                <a:lnTo>
                  <a:pt x="6489" y="215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6732352" y="6039564"/>
            <a:ext cx="74587" cy="27660"/>
          </a:xfrm>
          <a:custGeom>
            <a:avLst/>
            <a:gdLst/>
            <a:ahLst/>
            <a:cxnLst/>
            <a:rect l="l" t="t" r="r" b="b"/>
            <a:pathLst>
              <a:path w="74587" h="27660">
                <a:moveTo>
                  <a:pt x="25171" y="7941"/>
                </a:moveTo>
                <a:lnTo>
                  <a:pt x="16592" y="15334"/>
                </a:lnTo>
                <a:lnTo>
                  <a:pt x="3096" y="17115"/>
                </a:lnTo>
                <a:lnTo>
                  <a:pt x="0" y="16755"/>
                </a:lnTo>
                <a:lnTo>
                  <a:pt x="2997" y="19295"/>
                </a:lnTo>
                <a:lnTo>
                  <a:pt x="6489" y="21555"/>
                </a:lnTo>
                <a:lnTo>
                  <a:pt x="10439" y="23371"/>
                </a:lnTo>
                <a:lnTo>
                  <a:pt x="24493" y="27660"/>
                </a:lnTo>
                <a:lnTo>
                  <a:pt x="37146" y="27314"/>
                </a:lnTo>
                <a:lnTo>
                  <a:pt x="46334" y="22129"/>
                </a:lnTo>
                <a:lnTo>
                  <a:pt x="47891" y="19981"/>
                </a:lnTo>
                <a:lnTo>
                  <a:pt x="56361" y="13646"/>
                </a:lnTo>
                <a:lnTo>
                  <a:pt x="69595" y="13311"/>
                </a:lnTo>
                <a:lnTo>
                  <a:pt x="74587" y="14532"/>
                </a:lnTo>
                <a:lnTo>
                  <a:pt x="71628" y="11497"/>
                </a:lnTo>
                <a:lnTo>
                  <a:pt x="68046" y="8627"/>
                </a:lnTo>
                <a:lnTo>
                  <a:pt x="63957" y="6150"/>
                </a:lnTo>
                <a:lnTo>
                  <a:pt x="49865" y="509"/>
                </a:lnTo>
                <a:lnTo>
                  <a:pt x="37125" y="0"/>
                </a:lnTo>
                <a:lnTo>
                  <a:pt x="27803" y="4305"/>
                </a:lnTo>
                <a:lnTo>
                  <a:pt x="25171" y="794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6754518" y="6052427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3517" y="14964"/>
                </a:moveTo>
                <a:lnTo>
                  <a:pt x="0" y="14357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1" y="26800"/>
                </a:lnTo>
                <a:lnTo>
                  <a:pt x="36468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7" y="14742"/>
                </a:lnTo>
                <a:lnTo>
                  <a:pt x="69552" y="15081"/>
                </a:lnTo>
                <a:lnTo>
                  <a:pt x="74612" y="16605"/>
                </a:lnTo>
                <a:lnTo>
                  <a:pt x="71843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8" y="1200"/>
                </a:lnTo>
                <a:lnTo>
                  <a:pt x="38040" y="0"/>
                </a:lnTo>
                <a:lnTo>
                  <a:pt x="28476" y="3780"/>
                </a:lnTo>
                <a:lnTo>
                  <a:pt x="25730" y="7118"/>
                </a:lnTo>
                <a:lnTo>
                  <a:pt x="16887" y="13893"/>
                </a:lnTo>
                <a:lnTo>
                  <a:pt x="3517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6754518" y="6052427"/>
            <a:ext cx="74612" cy="27205"/>
          </a:xfrm>
          <a:custGeom>
            <a:avLst/>
            <a:gdLst/>
            <a:ahLst/>
            <a:cxnLst/>
            <a:rect l="l" t="t" r="r" b="b"/>
            <a:pathLst>
              <a:path w="74612" h="27205">
                <a:moveTo>
                  <a:pt x="25730" y="7118"/>
                </a:moveTo>
                <a:lnTo>
                  <a:pt x="16887" y="13893"/>
                </a:lnTo>
                <a:lnTo>
                  <a:pt x="3517" y="14964"/>
                </a:lnTo>
                <a:lnTo>
                  <a:pt x="0" y="14357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1" y="26800"/>
                </a:lnTo>
                <a:lnTo>
                  <a:pt x="36468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7" y="14742"/>
                </a:lnTo>
                <a:lnTo>
                  <a:pt x="69552" y="15081"/>
                </a:lnTo>
                <a:lnTo>
                  <a:pt x="74612" y="16605"/>
                </a:lnTo>
                <a:lnTo>
                  <a:pt x="71843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8" y="1200"/>
                </a:lnTo>
                <a:lnTo>
                  <a:pt x="38040" y="0"/>
                </a:lnTo>
                <a:lnTo>
                  <a:pt x="28476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6776034" y="6066582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43" y="12930"/>
                </a:moveTo>
                <a:lnTo>
                  <a:pt x="0" y="12072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09" y="25890"/>
                </a:lnTo>
                <a:lnTo>
                  <a:pt x="35435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8" y="15731"/>
                </a:lnTo>
                <a:lnTo>
                  <a:pt x="69389" y="16717"/>
                </a:lnTo>
                <a:lnTo>
                  <a:pt x="74421" y="18511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50" y="12574"/>
                </a:lnTo>
                <a:lnTo>
                  <a:pt x="3743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6776034" y="6066582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50" y="12574"/>
                </a:lnTo>
                <a:lnTo>
                  <a:pt x="3743" y="12930"/>
                </a:lnTo>
                <a:lnTo>
                  <a:pt x="0" y="12072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09" y="25890"/>
                </a:lnTo>
                <a:lnTo>
                  <a:pt x="35435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8" y="15731"/>
                </a:lnTo>
                <a:lnTo>
                  <a:pt x="69389" y="16717"/>
                </a:lnTo>
                <a:lnTo>
                  <a:pt x="74421" y="18511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6796871" y="6081930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3851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3" y="2596"/>
                </a:lnTo>
                <a:lnTo>
                  <a:pt x="39780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9" y="11350"/>
                </a:lnTo>
                <a:lnTo>
                  <a:pt x="3851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6796871" y="6081930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26441" y="5739"/>
                </a:moveTo>
                <a:lnTo>
                  <a:pt x="17089" y="11350"/>
                </a:lnTo>
                <a:lnTo>
                  <a:pt x="3851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9" y="24939"/>
                </a:lnTo>
                <a:lnTo>
                  <a:pt x="34353" y="26897"/>
                </a:lnTo>
                <a:lnTo>
                  <a:pt x="44239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3" y="2596"/>
                </a:lnTo>
                <a:lnTo>
                  <a:pt x="39780" y="0"/>
                </a:lnTo>
                <a:lnTo>
                  <a:pt x="29852" y="2534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817019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3849" y="9103"/>
                </a:moveTo>
                <a:lnTo>
                  <a:pt x="0" y="7798"/>
                </a:lnTo>
                <a:lnTo>
                  <a:pt x="2374" y="10947"/>
                </a:lnTo>
                <a:lnTo>
                  <a:pt x="5333" y="13945"/>
                </a:lnTo>
                <a:lnTo>
                  <a:pt x="8813" y="16612"/>
                </a:lnTo>
                <a:lnTo>
                  <a:pt x="21123" y="23952"/>
                </a:lnTo>
                <a:lnTo>
                  <a:pt x="33259" y="26581"/>
                </a:lnTo>
                <a:lnTo>
                  <a:pt x="43268" y="24164"/>
                </a:lnTo>
                <a:lnTo>
                  <a:pt x="46151" y="21806"/>
                </a:lnTo>
                <a:lnTo>
                  <a:pt x="55639" y="17359"/>
                </a:lnTo>
                <a:lnTo>
                  <a:pt x="68441" y="19537"/>
                </a:lnTo>
                <a:lnTo>
                  <a:pt x="73393" y="21857"/>
                </a:lnTo>
                <a:lnTo>
                  <a:pt x="71132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27" y="10160"/>
                </a:lnTo>
                <a:lnTo>
                  <a:pt x="3849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6817019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26631" y="5055"/>
                </a:moveTo>
                <a:lnTo>
                  <a:pt x="17027" y="10160"/>
                </a:lnTo>
                <a:lnTo>
                  <a:pt x="3849" y="9103"/>
                </a:lnTo>
                <a:lnTo>
                  <a:pt x="0" y="7798"/>
                </a:lnTo>
                <a:lnTo>
                  <a:pt x="2374" y="10947"/>
                </a:lnTo>
                <a:lnTo>
                  <a:pt x="5333" y="13945"/>
                </a:lnTo>
                <a:lnTo>
                  <a:pt x="8813" y="16612"/>
                </a:lnTo>
                <a:lnTo>
                  <a:pt x="21123" y="23952"/>
                </a:lnTo>
                <a:lnTo>
                  <a:pt x="33259" y="26581"/>
                </a:lnTo>
                <a:lnTo>
                  <a:pt x="43268" y="24164"/>
                </a:lnTo>
                <a:lnTo>
                  <a:pt x="46151" y="21806"/>
                </a:lnTo>
                <a:lnTo>
                  <a:pt x="55639" y="17359"/>
                </a:lnTo>
                <a:lnTo>
                  <a:pt x="68441" y="19537"/>
                </a:lnTo>
                <a:lnTo>
                  <a:pt x="73393" y="21857"/>
                </a:lnTo>
                <a:lnTo>
                  <a:pt x="71132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6836439" y="6115794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5016" y="12200"/>
                </a:moveTo>
                <a:lnTo>
                  <a:pt x="8382" y="15032"/>
                </a:lnTo>
                <a:lnTo>
                  <a:pt x="20244" y="22943"/>
                </a:lnTo>
                <a:lnTo>
                  <a:pt x="32174" y="26182"/>
                </a:lnTo>
                <a:lnTo>
                  <a:pt x="42272" y="24351"/>
                </a:lnTo>
                <a:lnTo>
                  <a:pt x="45466" y="22017"/>
                </a:lnTo>
                <a:lnTo>
                  <a:pt x="55048" y="18011"/>
                </a:lnTo>
                <a:lnTo>
                  <a:pt x="67608" y="20656"/>
                </a:lnTo>
                <a:lnTo>
                  <a:pt x="72644" y="23275"/>
                </a:lnTo>
                <a:lnTo>
                  <a:pt x="70561" y="19642"/>
                </a:lnTo>
                <a:lnTo>
                  <a:pt x="67830" y="16010"/>
                </a:lnTo>
                <a:lnTo>
                  <a:pt x="64528" y="12645"/>
                </a:lnTo>
                <a:lnTo>
                  <a:pt x="52798" y="3808"/>
                </a:lnTo>
                <a:lnTo>
                  <a:pt x="40900" y="0"/>
                </a:lnTo>
                <a:lnTo>
                  <a:pt x="30817" y="1351"/>
                </a:lnTo>
                <a:lnTo>
                  <a:pt x="26733" y="4377"/>
                </a:lnTo>
                <a:lnTo>
                  <a:pt x="16900" y="9008"/>
                </a:lnTo>
                <a:lnTo>
                  <a:pt x="3787" y="7288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6836439" y="6115794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26733" y="4377"/>
                </a:moveTo>
                <a:lnTo>
                  <a:pt x="16900" y="9008"/>
                </a:lnTo>
                <a:lnTo>
                  <a:pt x="3787" y="7288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2" y="15032"/>
                </a:lnTo>
                <a:lnTo>
                  <a:pt x="20244" y="22943"/>
                </a:lnTo>
                <a:lnTo>
                  <a:pt x="32174" y="26182"/>
                </a:lnTo>
                <a:lnTo>
                  <a:pt x="42272" y="24351"/>
                </a:lnTo>
                <a:lnTo>
                  <a:pt x="45466" y="22017"/>
                </a:lnTo>
                <a:lnTo>
                  <a:pt x="55048" y="18011"/>
                </a:lnTo>
                <a:lnTo>
                  <a:pt x="67608" y="20656"/>
                </a:lnTo>
                <a:lnTo>
                  <a:pt x="72644" y="23275"/>
                </a:lnTo>
                <a:lnTo>
                  <a:pt x="70561" y="19642"/>
                </a:lnTo>
                <a:lnTo>
                  <a:pt x="67830" y="16010"/>
                </a:lnTo>
                <a:lnTo>
                  <a:pt x="64528" y="12645"/>
                </a:lnTo>
                <a:lnTo>
                  <a:pt x="52798" y="3808"/>
                </a:lnTo>
                <a:lnTo>
                  <a:pt x="40900" y="0"/>
                </a:lnTo>
                <a:lnTo>
                  <a:pt x="30817" y="1351"/>
                </a:lnTo>
                <a:lnTo>
                  <a:pt x="26733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6855110" y="6134088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37" y="10527"/>
                </a:lnTo>
                <a:lnTo>
                  <a:pt x="7962" y="13524"/>
                </a:lnTo>
                <a:lnTo>
                  <a:pt x="19399" y="21943"/>
                </a:lnTo>
                <a:lnTo>
                  <a:pt x="31117" y="25744"/>
                </a:lnTo>
                <a:lnTo>
                  <a:pt x="41267" y="24443"/>
                </a:lnTo>
                <a:lnTo>
                  <a:pt x="44729" y="22160"/>
                </a:lnTo>
                <a:lnTo>
                  <a:pt x="54402" y="18571"/>
                </a:lnTo>
                <a:lnTo>
                  <a:pt x="66724" y="21665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3" y="4343"/>
                </a:lnTo>
                <a:lnTo>
                  <a:pt x="41242" y="0"/>
                </a:lnTo>
                <a:lnTo>
                  <a:pt x="31137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6855110" y="6134088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37" y="10527"/>
                </a:lnTo>
                <a:lnTo>
                  <a:pt x="7962" y="13524"/>
                </a:lnTo>
                <a:lnTo>
                  <a:pt x="19399" y="21943"/>
                </a:lnTo>
                <a:lnTo>
                  <a:pt x="31117" y="25744"/>
                </a:lnTo>
                <a:lnTo>
                  <a:pt x="41267" y="24443"/>
                </a:lnTo>
                <a:lnTo>
                  <a:pt x="44729" y="22160"/>
                </a:lnTo>
                <a:lnTo>
                  <a:pt x="54402" y="18571"/>
                </a:lnTo>
                <a:lnTo>
                  <a:pt x="66724" y="21665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3" y="4343"/>
                </a:lnTo>
                <a:lnTo>
                  <a:pt x="41242" y="0"/>
                </a:lnTo>
                <a:lnTo>
                  <a:pt x="31137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6873047" y="6153163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4432" y="8936"/>
                </a:moveTo>
                <a:lnTo>
                  <a:pt x="7531" y="12086"/>
                </a:lnTo>
                <a:lnTo>
                  <a:pt x="18551" y="20940"/>
                </a:lnTo>
                <a:lnTo>
                  <a:pt x="30016" y="25273"/>
                </a:lnTo>
                <a:lnTo>
                  <a:pt x="40198" y="24485"/>
                </a:lnTo>
                <a:lnTo>
                  <a:pt x="43967" y="22246"/>
                </a:lnTo>
                <a:lnTo>
                  <a:pt x="53714" y="19064"/>
                </a:lnTo>
                <a:lnTo>
                  <a:pt x="65827" y="22612"/>
                </a:lnTo>
                <a:lnTo>
                  <a:pt x="70866" y="25776"/>
                </a:lnTo>
                <a:lnTo>
                  <a:pt x="69100" y="21966"/>
                </a:lnTo>
                <a:lnTo>
                  <a:pt x="66713" y="18143"/>
                </a:lnTo>
                <a:lnTo>
                  <a:pt x="63715" y="14499"/>
                </a:lnTo>
                <a:lnTo>
                  <a:pt x="52845" y="4836"/>
                </a:lnTo>
                <a:lnTo>
                  <a:pt x="41438" y="0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6873047" y="6153163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26797" y="3081"/>
                </a:move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31" y="12086"/>
                </a:lnTo>
                <a:lnTo>
                  <a:pt x="18551" y="20940"/>
                </a:lnTo>
                <a:lnTo>
                  <a:pt x="30016" y="25273"/>
                </a:lnTo>
                <a:lnTo>
                  <a:pt x="40198" y="24485"/>
                </a:lnTo>
                <a:lnTo>
                  <a:pt x="43967" y="22246"/>
                </a:lnTo>
                <a:lnTo>
                  <a:pt x="53714" y="19064"/>
                </a:lnTo>
                <a:lnTo>
                  <a:pt x="65827" y="22612"/>
                </a:lnTo>
                <a:lnTo>
                  <a:pt x="70866" y="25776"/>
                </a:lnTo>
                <a:lnTo>
                  <a:pt x="69100" y="21966"/>
                </a:lnTo>
                <a:lnTo>
                  <a:pt x="66713" y="18143"/>
                </a:lnTo>
                <a:lnTo>
                  <a:pt x="63715" y="14499"/>
                </a:lnTo>
                <a:lnTo>
                  <a:pt x="52845" y="4836"/>
                </a:lnTo>
                <a:lnTo>
                  <a:pt x="41438" y="0"/>
                </a:lnTo>
                <a:lnTo>
                  <a:pt x="31340" y="348"/>
                </a:lnTo>
                <a:lnTo>
                  <a:pt x="26797" y="30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6890243" y="6172849"/>
            <a:ext cx="69862" cy="26951"/>
          </a:xfrm>
          <a:custGeom>
            <a:avLst/>
            <a:gdLst/>
            <a:ahLst/>
            <a:cxnLst/>
            <a:rect l="l" t="t" r="r" b="b"/>
            <a:pathLst>
              <a:path w="69862" h="26951">
                <a:moveTo>
                  <a:pt x="1778" y="3976"/>
                </a:moveTo>
                <a:lnTo>
                  <a:pt x="4140" y="7507"/>
                </a:lnTo>
                <a:lnTo>
                  <a:pt x="7112" y="10783"/>
                </a:lnTo>
                <a:lnTo>
                  <a:pt x="17748" y="20058"/>
                </a:lnTo>
                <a:lnTo>
                  <a:pt x="28965" y="24887"/>
                </a:lnTo>
                <a:lnTo>
                  <a:pt x="39140" y="24567"/>
                </a:lnTo>
                <a:lnTo>
                  <a:pt x="43129" y="22417"/>
                </a:lnTo>
                <a:lnTo>
                  <a:pt x="52968" y="19581"/>
                </a:lnTo>
                <a:lnTo>
                  <a:pt x="64838" y="23529"/>
                </a:lnTo>
                <a:lnTo>
                  <a:pt x="69862" y="26951"/>
                </a:lnTo>
                <a:lnTo>
                  <a:pt x="68262" y="23090"/>
                </a:lnTo>
                <a:lnTo>
                  <a:pt x="66027" y="19165"/>
                </a:lnTo>
                <a:lnTo>
                  <a:pt x="63195" y="15419"/>
                </a:lnTo>
                <a:lnTo>
                  <a:pt x="52706" y="5396"/>
                </a:lnTo>
                <a:lnTo>
                  <a:pt x="41546" y="98"/>
                </a:lnTo>
                <a:lnTo>
                  <a:pt x="31478" y="0"/>
                </a:lnTo>
                <a:lnTo>
                  <a:pt x="26771" y="2567"/>
                </a:lnTo>
                <a:lnTo>
                  <a:pt x="16691" y="5929"/>
                </a:lnTo>
                <a:lnTo>
                  <a:pt x="4261" y="2806"/>
                </a:lnTo>
                <a:lnTo>
                  <a:pt x="0" y="420"/>
                </a:lnTo>
                <a:lnTo>
                  <a:pt x="1778" y="3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6890243" y="6172849"/>
            <a:ext cx="69862" cy="26951"/>
          </a:xfrm>
          <a:custGeom>
            <a:avLst/>
            <a:gdLst/>
            <a:ahLst/>
            <a:cxnLst/>
            <a:rect l="l" t="t" r="r" b="b"/>
            <a:pathLst>
              <a:path w="69862" h="26951">
                <a:moveTo>
                  <a:pt x="26771" y="2567"/>
                </a:moveTo>
                <a:lnTo>
                  <a:pt x="16691" y="5929"/>
                </a:lnTo>
                <a:lnTo>
                  <a:pt x="4261" y="2806"/>
                </a:lnTo>
                <a:lnTo>
                  <a:pt x="0" y="420"/>
                </a:lnTo>
                <a:lnTo>
                  <a:pt x="1778" y="3976"/>
                </a:lnTo>
                <a:lnTo>
                  <a:pt x="4140" y="7507"/>
                </a:lnTo>
                <a:lnTo>
                  <a:pt x="7112" y="10783"/>
                </a:lnTo>
                <a:lnTo>
                  <a:pt x="17748" y="20058"/>
                </a:lnTo>
                <a:lnTo>
                  <a:pt x="28965" y="24887"/>
                </a:lnTo>
                <a:lnTo>
                  <a:pt x="39140" y="24567"/>
                </a:lnTo>
                <a:lnTo>
                  <a:pt x="43129" y="22417"/>
                </a:lnTo>
                <a:lnTo>
                  <a:pt x="52968" y="19581"/>
                </a:lnTo>
                <a:lnTo>
                  <a:pt x="64838" y="23529"/>
                </a:lnTo>
                <a:lnTo>
                  <a:pt x="69862" y="26951"/>
                </a:lnTo>
                <a:lnTo>
                  <a:pt x="68262" y="23090"/>
                </a:lnTo>
                <a:lnTo>
                  <a:pt x="66027" y="19165"/>
                </a:lnTo>
                <a:lnTo>
                  <a:pt x="63195" y="15419"/>
                </a:lnTo>
                <a:lnTo>
                  <a:pt x="52706" y="5396"/>
                </a:lnTo>
                <a:lnTo>
                  <a:pt x="41546" y="98"/>
                </a:lnTo>
                <a:lnTo>
                  <a:pt x="31478" y="0"/>
                </a:lnTo>
                <a:lnTo>
                  <a:pt x="26771" y="25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6906719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25" y="3632"/>
                </a:moveTo>
                <a:lnTo>
                  <a:pt x="3860" y="7264"/>
                </a:lnTo>
                <a:lnTo>
                  <a:pt x="6667" y="10680"/>
                </a:lnTo>
                <a:lnTo>
                  <a:pt x="16968" y="20333"/>
                </a:lnTo>
                <a:lnTo>
                  <a:pt x="27965" y="25614"/>
                </a:lnTo>
                <a:lnTo>
                  <a:pt x="38113" y="25726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0" y="6205"/>
                </a:lnTo>
                <a:lnTo>
                  <a:pt x="4327" y="2646"/>
                </a:lnTo>
                <a:lnTo>
                  <a:pt x="0" y="0"/>
                </a:lnTo>
                <a:lnTo>
                  <a:pt x="1625" y="36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6906719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05"/>
                </a:lnTo>
                <a:lnTo>
                  <a:pt x="4327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67" y="10680"/>
                </a:lnTo>
                <a:lnTo>
                  <a:pt x="16968" y="20333"/>
                </a:lnTo>
                <a:lnTo>
                  <a:pt x="27965" y="25614"/>
                </a:lnTo>
                <a:lnTo>
                  <a:pt x="38113" y="25726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6922482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2" y="20963"/>
                </a:lnTo>
                <a:lnTo>
                  <a:pt x="26980" y="26666"/>
                </a:lnTo>
                <a:lnTo>
                  <a:pt x="37089" y="27170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6922482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2" y="20963"/>
                </a:lnTo>
                <a:lnTo>
                  <a:pt x="26980" y="26666"/>
                </a:lnTo>
                <a:lnTo>
                  <a:pt x="37089" y="27170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6937516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0" y="21579"/>
                </a:lnTo>
                <a:lnTo>
                  <a:pt x="26033" y="27675"/>
                </a:lnTo>
                <a:lnTo>
                  <a:pt x="36098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6"/>
                </a:lnTo>
                <a:lnTo>
                  <a:pt x="65328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5"/>
                </a:lnTo>
                <a:lnTo>
                  <a:pt x="41341" y="4404"/>
                </a:lnTo>
                <a:lnTo>
                  <a:pt x="31346" y="3197"/>
                </a:lnTo>
                <a:lnTo>
                  <a:pt x="26250" y="5283"/>
                </a:ln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6937516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0" y="21579"/>
                </a:lnTo>
                <a:lnTo>
                  <a:pt x="26033" y="27675"/>
                </a:lnTo>
                <a:lnTo>
                  <a:pt x="36098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6"/>
                </a:lnTo>
                <a:lnTo>
                  <a:pt x="65328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5"/>
                </a:lnTo>
                <a:lnTo>
                  <a:pt x="41341" y="4404"/>
                </a:lnTo>
                <a:lnTo>
                  <a:pt x="31346" y="3197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6951865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5397" y="11455"/>
                </a:move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7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9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1" y="12604"/>
                </a:lnTo>
                <a:lnTo>
                  <a:pt x="41067" y="5811"/>
                </a:lnTo>
                <a:lnTo>
                  <a:pt x="31062" y="4338"/>
                </a:lnTo>
                <a:lnTo>
                  <a:pt x="25996" y="6235"/>
                </a:ln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97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6951865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25996" y="6235"/>
                </a:move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7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9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1" y="12604"/>
                </a:lnTo>
                <a:lnTo>
                  <a:pt x="41067" y="5811"/>
                </a:lnTo>
                <a:lnTo>
                  <a:pt x="31062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965423" y="6273201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5067" y="11595"/>
                </a:moveTo>
                <a:lnTo>
                  <a:pt x="14068" y="22703"/>
                </a:lnTo>
                <a:lnTo>
                  <a:pt x="24360" y="29448"/>
                </a:lnTo>
                <a:lnTo>
                  <a:pt x="34424" y="30846"/>
                </a:lnTo>
                <a:lnTo>
                  <a:pt x="38480" y="29464"/>
                </a:lnTo>
                <a:lnTo>
                  <a:pt x="48643" y="28314"/>
                </a:lnTo>
                <a:lnTo>
                  <a:pt x="59767" y="34057"/>
                </a:lnTo>
                <a:lnTo>
                  <a:pt x="64236" y="38290"/>
                </a:lnTo>
                <a:lnTo>
                  <a:pt x="63360" y="34201"/>
                </a:lnTo>
                <a:lnTo>
                  <a:pt x="61683" y="30048"/>
                </a:lnTo>
                <a:lnTo>
                  <a:pt x="59486" y="25908"/>
                </a:lnTo>
                <a:lnTo>
                  <a:pt x="50908" y="14203"/>
                </a:lnTo>
                <a:lnTo>
                  <a:pt x="40761" y="7106"/>
                </a:lnTo>
                <a:lnTo>
                  <a:pt x="30754" y="5382"/>
                </a:lnTo>
                <a:lnTo>
                  <a:pt x="25806" y="7073"/>
                </a:lnTo>
                <a:lnTo>
                  <a:pt x="15489" y="8589"/>
                </a:lnTo>
                <a:lnTo>
                  <a:pt x="4105" y="3371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67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6965423" y="6273201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25806" y="7073"/>
                </a:moveTo>
                <a:lnTo>
                  <a:pt x="15489" y="8589"/>
                </a:lnTo>
                <a:lnTo>
                  <a:pt x="4105" y="3371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67" y="11595"/>
                </a:lnTo>
                <a:lnTo>
                  <a:pt x="14068" y="22703"/>
                </a:lnTo>
                <a:lnTo>
                  <a:pt x="24360" y="29448"/>
                </a:lnTo>
                <a:lnTo>
                  <a:pt x="34424" y="30846"/>
                </a:lnTo>
                <a:lnTo>
                  <a:pt x="38480" y="29464"/>
                </a:lnTo>
                <a:lnTo>
                  <a:pt x="48643" y="28314"/>
                </a:lnTo>
                <a:lnTo>
                  <a:pt x="59767" y="34057"/>
                </a:lnTo>
                <a:lnTo>
                  <a:pt x="64236" y="38290"/>
                </a:lnTo>
                <a:lnTo>
                  <a:pt x="63360" y="34201"/>
                </a:lnTo>
                <a:lnTo>
                  <a:pt x="61683" y="30048"/>
                </a:lnTo>
                <a:lnTo>
                  <a:pt x="59486" y="25908"/>
                </a:lnTo>
                <a:lnTo>
                  <a:pt x="50908" y="14203"/>
                </a:lnTo>
                <a:lnTo>
                  <a:pt x="40761" y="7106"/>
                </a:lnTo>
                <a:lnTo>
                  <a:pt x="30754" y="5382"/>
                </a:lnTo>
                <a:lnTo>
                  <a:pt x="25806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6978280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4787" y="11722"/>
                </a:moveTo>
                <a:lnTo>
                  <a:pt x="13428" y="23188"/>
                </a:lnTo>
                <a:lnTo>
                  <a:pt x="23600" y="30229"/>
                </a:lnTo>
                <a:lnTo>
                  <a:pt x="33684" y="31855"/>
                </a:lnTo>
                <a:lnTo>
                  <a:pt x="37617" y="30632"/>
                </a:lnTo>
                <a:lnTo>
                  <a:pt x="47816" y="29820"/>
                </a:lnTo>
                <a:lnTo>
                  <a:pt x="58751" y="35952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36"/>
                </a:lnTo>
                <a:lnTo>
                  <a:pt x="50449" y="15711"/>
                </a:lnTo>
                <a:lnTo>
                  <a:pt x="40423" y="8330"/>
                </a:lnTo>
                <a:lnTo>
                  <a:pt x="30416" y="6379"/>
                </a:lnTo>
                <a:lnTo>
                  <a:pt x="25628" y="7873"/>
                </a:lnTo>
                <a:lnTo>
                  <a:pt x="15313" y="9058"/>
                </a:lnTo>
                <a:lnTo>
                  <a:pt x="4115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87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978280" y="6294790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25628" y="7873"/>
                </a:moveTo>
                <a:lnTo>
                  <a:pt x="15313" y="9058"/>
                </a:lnTo>
                <a:lnTo>
                  <a:pt x="4115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87" y="11722"/>
                </a:lnTo>
                <a:lnTo>
                  <a:pt x="13428" y="23188"/>
                </a:lnTo>
                <a:lnTo>
                  <a:pt x="23600" y="30229"/>
                </a:lnTo>
                <a:lnTo>
                  <a:pt x="33684" y="31855"/>
                </a:lnTo>
                <a:lnTo>
                  <a:pt x="37617" y="30632"/>
                </a:lnTo>
                <a:lnTo>
                  <a:pt x="47816" y="29820"/>
                </a:lnTo>
                <a:lnTo>
                  <a:pt x="58751" y="35952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36"/>
                </a:lnTo>
                <a:lnTo>
                  <a:pt x="50449" y="15711"/>
                </a:lnTo>
                <a:lnTo>
                  <a:pt x="40423" y="8330"/>
                </a:lnTo>
                <a:lnTo>
                  <a:pt x="30416" y="6379"/>
                </a:lnTo>
                <a:lnTo>
                  <a:pt x="25628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6990472" y="6316774"/>
            <a:ext cx="61760" cy="42164"/>
          </a:xfrm>
          <a:custGeom>
            <a:avLst/>
            <a:gdLst/>
            <a:ahLst/>
            <a:cxnLst/>
            <a:rect l="l" t="t" r="r" b="b"/>
            <a:pathLst>
              <a:path w="61760" h="42163">
                <a:moveTo>
                  <a:pt x="3946" y="3594"/>
                </a:move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31" y="23653"/>
                </a:lnTo>
                <a:lnTo>
                  <a:pt x="22767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91" y="31264"/>
                </a:lnTo>
                <a:lnTo>
                  <a:pt x="57724" y="37810"/>
                </a:lnTo>
                <a:lnTo>
                  <a:pt x="61760" y="42163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5" y="17213"/>
                </a:lnTo>
                <a:lnTo>
                  <a:pt x="40069" y="9529"/>
                </a:lnTo>
                <a:lnTo>
                  <a:pt x="30117" y="7317"/>
                </a:lnTo>
                <a:lnTo>
                  <a:pt x="25425" y="8648"/>
                </a:lnTo>
                <a:lnTo>
                  <a:pt x="15057" y="9496"/>
                </a:lnTo>
                <a:lnTo>
                  <a:pt x="3946" y="35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6990472" y="6316774"/>
            <a:ext cx="61760" cy="42164"/>
          </a:xfrm>
          <a:custGeom>
            <a:avLst/>
            <a:gdLst/>
            <a:ahLst/>
            <a:cxnLst/>
            <a:rect l="l" t="t" r="r" b="b"/>
            <a:pathLst>
              <a:path w="61760" h="42163">
                <a:moveTo>
                  <a:pt x="25425" y="8648"/>
                </a:moveTo>
                <a:lnTo>
                  <a:pt x="15057" y="9496"/>
                </a:lnTo>
                <a:lnTo>
                  <a:pt x="3946" y="3594"/>
                </a:ln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31" y="23653"/>
                </a:lnTo>
                <a:lnTo>
                  <a:pt x="22767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91" y="31264"/>
                </a:lnTo>
                <a:lnTo>
                  <a:pt x="57724" y="37810"/>
                </a:lnTo>
                <a:lnTo>
                  <a:pt x="61760" y="42163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5" y="17213"/>
                </a:lnTo>
                <a:lnTo>
                  <a:pt x="40069" y="9529"/>
                </a:lnTo>
                <a:lnTo>
                  <a:pt x="30117" y="7317"/>
                </a:lnTo>
                <a:lnTo>
                  <a:pt x="25425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7002002" y="6339131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749" y="3702"/>
                </a:move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6" y="24039"/>
                </a:lnTo>
                <a:lnTo>
                  <a:pt x="21815" y="31700"/>
                </a:lnTo>
                <a:lnTo>
                  <a:pt x="31879" y="33846"/>
                </a:lnTo>
                <a:lnTo>
                  <a:pt x="35801" y="32842"/>
                </a:lnTo>
                <a:lnTo>
                  <a:pt x="46136" y="32649"/>
                </a:lnTo>
                <a:lnTo>
                  <a:pt x="56653" y="39558"/>
                </a:lnTo>
                <a:lnTo>
                  <a:pt x="60477" y="43980"/>
                </a:lnTo>
                <a:lnTo>
                  <a:pt x="59918" y="39865"/>
                </a:lnTo>
                <a:lnTo>
                  <a:pt x="58788" y="35521"/>
                </a:lnTo>
                <a:lnTo>
                  <a:pt x="56997" y="31203"/>
                </a:lnTo>
                <a:lnTo>
                  <a:pt x="49298" y="18692"/>
                </a:lnTo>
                <a:lnTo>
                  <a:pt x="39707" y="10698"/>
                </a:lnTo>
                <a:lnTo>
                  <a:pt x="29852" y="8210"/>
                </a:lnTo>
                <a:lnTo>
                  <a:pt x="25209" y="9397"/>
                </a:lnTo>
                <a:lnTo>
                  <a:pt x="14769" y="9944"/>
                </a:lnTo>
                <a:lnTo>
                  <a:pt x="3749" y="37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7002002" y="6339131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25209" y="9397"/>
                </a:moveTo>
                <a:lnTo>
                  <a:pt x="14769" y="9944"/>
                </a:lnTo>
                <a:lnTo>
                  <a:pt x="3749" y="3702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6" y="24039"/>
                </a:lnTo>
                <a:lnTo>
                  <a:pt x="21815" y="31700"/>
                </a:lnTo>
                <a:lnTo>
                  <a:pt x="31879" y="33846"/>
                </a:lnTo>
                <a:lnTo>
                  <a:pt x="35801" y="32842"/>
                </a:lnTo>
                <a:lnTo>
                  <a:pt x="46136" y="32649"/>
                </a:lnTo>
                <a:lnTo>
                  <a:pt x="56653" y="39558"/>
                </a:lnTo>
                <a:lnTo>
                  <a:pt x="60477" y="43980"/>
                </a:lnTo>
                <a:lnTo>
                  <a:pt x="59918" y="39865"/>
                </a:lnTo>
                <a:lnTo>
                  <a:pt x="58788" y="35521"/>
                </a:lnTo>
                <a:lnTo>
                  <a:pt x="56997" y="31203"/>
                </a:lnTo>
                <a:lnTo>
                  <a:pt x="49298" y="18692"/>
                </a:lnTo>
                <a:lnTo>
                  <a:pt x="39707" y="10698"/>
                </a:lnTo>
                <a:lnTo>
                  <a:pt x="29852" y="8210"/>
                </a:lnTo>
                <a:lnTo>
                  <a:pt x="25209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7012895" y="6361831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3570" y="3794"/>
                </a:move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70" y="12141"/>
                </a:lnTo>
                <a:lnTo>
                  <a:pt x="11394" y="24430"/>
                </a:lnTo>
                <a:lnTo>
                  <a:pt x="20931" y="32402"/>
                </a:lnTo>
                <a:lnTo>
                  <a:pt x="30907" y="34807"/>
                </a:lnTo>
                <a:lnTo>
                  <a:pt x="34734" y="33921"/>
                </a:lnTo>
                <a:lnTo>
                  <a:pt x="45158" y="34015"/>
                </a:lnTo>
                <a:lnTo>
                  <a:pt x="55587" y="41249"/>
                </a:lnTo>
                <a:lnTo>
                  <a:pt x="59156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3" y="20109"/>
                </a:lnTo>
                <a:lnTo>
                  <a:pt x="39355" y="11822"/>
                </a:lnTo>
                <a:lnTo>
                  <a:pt x="29580" y="9071"/>
                </a:lnTo>
                <a:lnTo>
                  <a:pt x="24904" y="10147"/>
                </a:lnTo>
                <a:lnTo>
                  <a:pt x="14381" y="10401"/>
                </a:lnTo>
                <a:lnTo>
                  <a:pt x="3570" y="3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7012895" y="6361831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4904" y="10147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70" y="12141"/>
                </a:lnTo>
                <a:lnTo>
                  <a:pt x="11394" y="24430"/>
                </a:lnTo>
                <a:lnTo>
                  <a:pt x="20931" y="32402"/>
                </a:lnTo>
                <a:lnTo>
                  <a:pt x="30907" y="34807"/>
                </a:lnTo>
                <a:lnTo>
                  <a:pt x="34734" y="33921"/>
                </a:lnTo>
                <a:lnTo>
                  <a:pt x="45158" y="34015"/>
                </a:lnTo>
                <a:lnTo>
                  <a:pt x="55587" y="41249"/>
                </a:lnTo>
                <a:lnTo>
                  <a:pt x="59156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3" y="20109"/>
                </a:lnTo>
                <a:lnTo>
                  <a:pt x="39355" y="11822"/>
                </a:lnTo>
                <a:lnTo>
                  <a:pt x="29580" y="9071"/>
                </a:lnTo>
                <a:lnTo>
                  <a:pt x="24904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7023137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28" y="32056"/>
                </a:moveTo>
                <a:lnTo>
                  <a:pt x="48020" y="21425"/>
                </a:lnTo>
                <a:lnTo>
                  <a:pt x="38842" y="12889"/>
                </a:lnTo>
                <a:lnTo>
                  <a:pt x="29027" y="9968"/>
                </a:lnTo>
                <a:lnTo>
                  <a:pt x="24498" y="10909"/>
                </a:lnTo>
                <a:lnTo>
                  <a:pt x="13951" y="10841"/>
                </a:lnTo>
                <a:lnTo>
                  <a:pt x="3349" y="3819"/>
                </a:lnTo>
                <a:lnTo>
                  <a:pt x="0" y="0"/>
                </a:lnTo>
                <a:lnTo>
                  <a:pt x="495" y="3987"/>
                </a:lnTo>
                <a:lnTo>
                  <a:pt x="1574" y="8140"/>
                </a:lnTo>
                <a:lnTo>
                  <a:pt x="3263" y="12280"/>
                </a:lnTo>
                <a:lnTo>
                  <a:pt x="10734" y="24835"/>
                </a:lnTo>
                <a:lnTo>
                  <a:pt x="20096" y="33083"/>
                </a:lnTo>
                <a:lnTo>
                  <a:pt x="30030" y="35700"/>
                </a:lnTo>
                <a:lnTo>
                  <a:pt x="33693" y="34937"/>
                </a:lnTo>
                <a:lnTo>
                  <a:pt x="44118" y="35337"/>
                </a:lnTo>
                <a:lnTo>
                  <a:pt x="53728" y="42381"/>
                </a:lnTo>
                <a:lnTo>
                  <a:pt x="53728" y="320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7023137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28" y="32056"/>
                </a:moveTo>
                <a:lnTo>
                  <a:pt x="48020" y="21425"/>
                </a:lnTo>
                <a:lnTo>
                  <a:pt x="38842" y="12889"/>
                </a:lnTo>
                <a:lnTo>
                  <a:pt x="29027" y="9968"/>
                </a:lnTo>
                <a:lnTo>
                  <a:pt x="24498" y="10909"/>
                </a:lnTo>
                <a:lnTo>
                  <a:pt x="13951" y="10841"/>
                </a:lnTo>
                <a:lnTo>
                  <a:pt x="3349" y="3819"/>
                </a:lnTo>
                <a:lnTo>
                  <a:pt x="0" y="0"/>
                </a:lnTo>
                <a:lnTo>
                  <a:pt x="495" y="3987"/>
                </a:lnTo>
                <a:lnTo>
                  <a:pt x="1574" y="8140"/>
                </a:lnTo>
                <a:lnTo>
                  <a:pt x="3263" y="12280"/>
                </a:lnTo>
                <a:lnTo>
                  <a:pt x="10734" y="24835"/>
                </a:lnTo>
                <a:lnTo>
                  <a:pt x="20096" y="33083"/>
                </a:lnTo>
                <a:lnTo>
                  <a:pt x="30030" y="35700"/>
                </a:lnTo>
                <a:lnTo>
                  <a:pt x="33693" y="34937"/>
                </a:lnTo>
                <a:lnTo>
                  <a:pt x="44118" y="35337"/>
                </a:lnTo>
                <a:lnTo>
                  <a:pt x="53728" y="4238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7032711" y="6408159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44154" y="19612"/>
                </a:moveTo>
                <a:lnTo>
                  <a:pt x="38235" y="13898"/>
                </a:lnTo>
                <a:lnTo>
                  <a:pt x="28397" y="10820"/>
                </a:lnTo>
                <a:lnTo>
                  <a:pt x="24117" y="11620"/>
                </a:lnTo>
                <a:lnTo>
                  <a:pt x="13550" y="11230"/>
                </a:lnTo>
                <a:lnTo>
                  <a:pt x="3158" y="3819"/>
                </a:ln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2" y="25247"/>
                </a:lnTo>
                <a:lnTo>
                  <a:pt x="19326" y="33739"/>
                </a:lnTo>
                <a:lnTo>
                  <a:pt x="29277" y="36517"/>
                </a:lnTo>
                <a:lnTo>
                  <a:pt x="32689" y="35877"/>
                </a:lnTo>
                <a:lnTo>
                  <a:pt x="43094" y="36593"/>
                </a:lnTo>
                <a:lnTo>
                  <a:pt x="44154" y="37419"/>
                </a:lnTo>
                <a:lnTo>
                  <a:pt x="44154" y="196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7032711" y="6408159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44154" y="19612"/>
                </a:moveTo>
                <a:lnTo>
                  <a:pt x="38235" y="13898"/>
                </a:lnTo>
                <a:lnTo>
                  <a:pt x="28397" y="10820"/>
                </a:lnTo>
                <a:lnTo>
                  <a:pt x="24117" y="11620"/>
                </a:lnTo>
                <a:lnTo>
                  <a:pt x="13550" y="11230"/>
                </a:lnTo>
                <a:lnTo>
                  <a:pt x="3158" y="3819"/>
                </a:ln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2" y="25247"/>
                </a:lnTo>
                <a:lnTo>
                  <a:pt x="19326" y="33739"/>
                </a:lnTo>
                <a:lnTo>
                  <a:pt x="29277" y="36517"/>
                </a:lnTo>
                <a:lnTo>
                  <a:pt x="32689" y="35877"/>
                </a:lnTo>
                <a:lnTo>
                  <a:pt x="43094" y="36593"/>
                </a:lnTo>
                <a:lnTo>
                  <a:pt x="44154" y="3741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7041521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26" y="36715"/>
                </a:moveTo>
                <a:lnTo>
                  <a:pt x="35345" y="37069"/>
                </a:lnTo>
                <a:lnTo>
                  <a:pt x="35345" y="14037"/>
                </a:lnTo>
                <a:lnTo>
                  <a:pt x="27906" y="11583"/>
                </a:lnTo>
                <a:lnTo>
                  <a:pt x="23875" y="12255"/>
                </a:lnTo>
                <a:lnTo>
                  <a:pt x="13337" y="11549"/>
                </a:lnTo>
                <a:lnTo>
                  <a:pt x="3126" y="3833"/>
                </a:lnTo>
                <a:lnTo>
                  <a:pt x="0" y="0"/>
                </a:lnTo>
                <a:lnTo>
                  <a:pt x="342" y="3987"/>
                </a:lnTo>
                <a:lnTo>
                  <a:pt x="1333" y="8140"/>
                </a:lnTo>
                <a:lnTo>
                  <a:pt x="2679" y="12407"/>
                </a:lnTo>
                <a:lnTo>
                  <a:pt x="9435" y="25592"/>
                </a:lnTo>
                <a:lnTo>
                  <a:pt x="18633" y="34324"/>
                </a:lnTo>
                <a:lnTo>
                  <a:pt x="28626" y="37254"/>
                </a:lnTo>
                <a:lnTo>
                  <a:pt x="31826" y="367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7041521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26" y="36715"/>
                </a:moveTo>
                <a:lnTo>
                  <a:pt x="35345" y="37069"/>
                </a:lnTo>
              </a:path>
              <a:path w="55181" h="50469">
                <a:moveTo>
                  <a:pt x="35345" y="14037"/>
                </a:moveTo>
                <a:lnTo>
                  <a:pt x="27906" y="11583"/>
                </a:lnTo>
                <a:lnTo>
                  <a:pt x="23875" y="12255"/>
                </a:lnTo>
                <a:lnTo>
                  <a:pt x="13337" y="11549"/>
                </a:lnTo>
                <a:lnTo>
                  <a:pt x="3126" y="3833"/>
                </a:lnTo>
                <a:lnTo>
                  <a:pt x="0" y="0"/>
                </a:lnTo>
                <a:lnTo>
                  <a:pt x="342" y="3987"/>
                </a:lnTo>
                <a:lnTo>
                  <a:pt x="1333" y="8140"/>
                </a:lnTo>
                <a:lnTo>
                  <a:pt x="2679" y="12407"/>
                </a:lnTo>
                <a:lnTo>
                  <a:pt x="9435" y="25592"/>
                </a:lnTo>
                <a:lnTo>
                  <a:pt x="18633" y="34324"/>
                </a:lnTo>
                <a:lnTo>
                  <a:pt x="28626" y="37254"/>
                </a:lnTo>
                <a:lnTo>
                  <a:pt x="31826" y="367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7049722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3" y="12364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9" y="25906"/>
                </a:lnTo>
                <a:lnTo>
                  <a:pt x="17788" y="34900"/>
                </a:lnTo>
                <a:lnTo>
                  <a:pt x="27143" y="37812"/>
                </a:lnTo>
                <a:lnTo>
                  <a:pt x="27143" y="123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7049722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3" y="12364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9" y="25906"/>
                </a:lnTo>
                <a:lnTo>
                  <a:pt x="17788" y="34900"/>
                </a:lnTo>
                <a:lnTo>
                  <a:pt x="27143" y="378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7057326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40" y="13048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23" y="8267"/>
                </a:lnTo>
                <a:lnTo>
                  <a:pt x="1993" y="12560"/>
                </a:lnTo>
                <a:lnTo>
                  <a:pt x="8208" y="26203"/>
                </a:lnTo>
                <a:lnTo>
                  <a:pt x="16950" y="35464"/>
                </a:lnTo>
                <a:lnTo>
                  <a:pt x="19540" y="36326"/>
                </a:lnTo>
                <a:lnTo>
                  <a:pt x="19540" y="130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7057326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40" y="13048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23" y="8267"/>
                </a:lnTo>
                <a:lnTo>
                  <a:pt x="1993" y="12560"/>
                </a:lnTo>
                <a:lnTo>
                  <a:pt x="8208" y="26203"/>
                </a:lnTo>
                <a:lnTo>
                  <a:pt x="16950" y="35464"/>
                </a:lnTo>
                <a:lnTo>
                  <a:pt x="19540" y="3632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7070657" y="6528377"/>
            <a:ext cx="49860" cy="55981"/>
          </a:xfrm>
          <a:custGeom>
            <a:avLst/>
            <a:gdLst/>
            <a:ahLst/>
            <a:cxnLst/>
            <a:rect l="l" t="t" r="r" b="b"/>
            <a:pathLst>
              <a:path w="49860" h="55981">
                <a:moveTo>
                  <a:pt x="6207" y="7458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07" y="25169"/>
                </a:lnTo>
                <a:lnTo>
                  <a:pt x="6207" y="74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7070657" y="6528377"/>
            <a:ext cx="49860" cy="55981"/>
          </a:xfrm>
          <a:custGeom>
            <a:avLst/>
            <a:gdLst/>
            <a:ahLst/>
            <a:cxnLst/>
            <a:rect l="l" t="t" r="r" b="b"/>
            <a:pathLst>
              <a:path w="49860" h="55981">
                <a:moveTo>
                  <a:pt x="6207" y="7458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07" y="251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7076056" y="6552998"/>
            <a:ext cx="48780" cy="57226"/>
          </a:xfrm>
          <a:custGeom>
            <a:avLst/>
            <a:gdLst/>
            <a:ahLst/>
            <a:cxnLst/>
            <a:rect l="l" t="t" r="r" b="b"/>
            <a:pathLst>
              <a:path w="48780" h="57226">
                <a:moveTo>
                  <a:pt x="808" y="1013"/>
                </a:moveTo>
                <a:lnTo>
                  <a:pt x="203" y="0"/>
                </a:lnTo>
                <a:lnTo>
                  <a:pt x="0" y="4000"/>
                </a:lnTo>
                <a:lnTo>
                  <a:pt x="406" y="8267"/>
                </a:lnTo>
                <a:lnTo>
                  <a:pt x="808" y="10286"/>
                </a:lnTo>
                <a:lnTo>
                  <a:pt x="808" y="10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7076056" y="6552998"/>
            <a:ext cx="48780" cy="57226"/>
          </a:xfrm>
          <a:custGeom>
            <a:avLst/>
            <a:gdLst/>
            <a:ahLst/>
            <a:cxnLst/>
            <a:rect l="l" t="t" r="r" b="b"/>
            <a:pathLst>
              <a:path w="48780" h="57226">
                <a:moveTo>
                  <a:pt x="808" y="1013"/>
                </a:moveTo>
                <a:lnTo>
                  <a:pt x="203" y="0"/>
                </a:lnTo>
                <a:lnTo>
                  <a:pt x="0" y="4000"/>
                </a:lnTo>
                <a:lnTo>
                  <a:pt x="406" y="8267"/>
                </a:lnTo>
                <a:lnTo>
                  <a:pt x="808" y="1028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7070545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0" y="1967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0" y="42916"/>
                </a:lnTo>
                <a:lnTo>
                  <a:pt x="6320" y="1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7070545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0" y="1967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0" y="429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6525173" y="5998878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6525173" y="5998878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6549124" y="60004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3"/>
                </a:lnTo>
                <a:lnTo>
                  <a:pt x="39264" y="28803"/>
                </a:lnTo>
                <a:lnTo>
                  <a:pt x="43942" y="19431"/>
                </a:lnTo>
                <a:lnTo>
                  <a:pt x="49664" y="9418"/>
                </a:lnTo>
                <a:lnTo>
                  <a:pt x="63335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6549124" y="60004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3"/>
                </a:lnTo>
                <a:lnTo>
                  <a:pt x="39264" y="28803"/>
                </a:lnTo>
                <a:lnTo>
                  <a:pt x="43942" y="19431"/>
                </a:lnTo>
                <a:lnTo>
                  <a:pt x="49664" y="9418"/>
                </a:lnTo>
                <a:lnTo>
                  <a:pt x="63335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6573220" y="6004010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0" y="26239"/>
                </a:lnTo>
                <a:lnTo>
                  <a:pt x="1386" y="33120"/>
                </a:lnTo>
                <a:lnTo>
                  <a:pt x="0" y="33540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573220" y="6004010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60" y="26239"/>
                </a:lnTo>
                <a:lnTo>
                  <a:pt x="1386" y="33120"/>
                </a:lnTo>
                <a:lnTo>
                  <a:pt x="0" y="33540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1" y="9480"/>
                </a:lnTo>
                <a:lnTo>
                  <a:pt x="65976" y="4834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6597303" y="6008797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81" y="31640"/>
                </a:moveTo>
                <a:lnTo>
                  <a:pt x="7569" y="32262"/>
                </a:lnTo>
                <a:lnTo>
                  <a:pt x="11785" y="33113"/>
                </a:lnTo>
                <a:lnTo>
                  <a:pt x="27012" y="33083"/>
                </a:lnTo>
                <a:lnTo>
                  <a:pt x="39254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3" y="0"/>
                </a:lnTo>
                <a:lnTo>
                  <a:pt x="30143" y="3318"/>
                </a:lnTo>
                <a:lnTo>
                  <a:pt x="22514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81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597303" y="6008797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81" y="31640"/>
                </a:lnTo>
                <a:lnTo>
                  <a:pt x="7569" y="32262"/>
                </a:lnTo>
                <a:lnTo>
                  <a:pt x="11785" y="33113"/>
                </a:lnTo>
                <a:lnTo>
                  <a:pt x="27012" y="33083"/>
                </a:lnTo>
                <a:lnTo>
                  <a:pt x="39254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3" y="0"/>
                </a:lnTo>
                <a:lnTo>
                  <a:pt x="30143" y="3318"/>
                </a:lnTo>
                <a:lnTo>
                  <a:pt x="22514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6621260" y="6015685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6621260" y="6015685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4" y="0"/>
                </a:lnTo>
                <a:lnTo>
                  <a:pt x="32475" y="2185"/>
                </a:lnTo>
                <a:lnTo>
                  <a:pt x="24246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6644931" y="6024558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7" y="12092"/>
                </a:lnTo>
                <a:lnTo>
                  <a:pt x="68893" y="10249"/>
                </a:lnTo>
                <a:lnTo>
                  <a:pt x="73558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644931" y="6024558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7" y="12092"/>
                </a:lnTo>
                <a:lnTo>
                  <a:pt x="68893" y="10249"/>
                </a:lnTo>
                <a:lnTo>
                  <a:pt x="73558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3" y="0"/>
                </a:lnTo>
                <a:lnTo>
                  <a:pt x="34395" y="1177"/>
                </a:lnTo>
                <a:lnTo>
                  <a:pt x="25711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6668213" y="6035158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6"/>
                </a:lnTo>
                <a:lnTo>
                  <a:pt x="37820" y="27508"/>
                </a:lnTo>
                <a:lnTo>
                  <a:pt x="46625" y="21632"/>
                </a:lnTo>
                <a:lnTo>
                  <a:pt x="47904" y="19574"/>
                </a:lnTo>
                <a:lnTo>
                  <a:pt x="56074" y="12616"/>
                </a:lnTo>
                <a:lnTo>
                  <a:pt x="69401" y="11604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6668213" y="6035158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6"/>
                </a:lnTo>
                <a:lnTo>
                  <a:pt x="37820" y="27508"/>
                </a:lnTo>
                <a:lnTo>
                  <a:pt x="46625" y="21632"/>
                </a:lnTo>
                <a:lnTo>
                  <a:pt x="47904" y="19574"/>
                </a:lnTo>
                <a:lnTo>
                  <a:pt x="56074" y="12616"/>
                </a:lnTo>
                <a:lnTo>
                  <a:pt x="69401" y="11604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6690955" y="6046792"/>
            <a:ext cx="74574" cy="27654"/>
          </a:xfrm>
          <a:custGeom>
            <a:avLst/>
            <a:gdLst/>
            <a:ahLst/>
            <a:cxnLst/>
            <a:rect l="l" t="t" r="r" b="b"/>
            <a:pathLst>
              <a:path w="74574" h="27654">
                <a:moveTo>
                  <a:pt x="6489" y="21550"/>
                </a:moveTo>
                <a:lnTo>
                  <a:pt x="10426" y="23366"/>
                </a:lnTo>
                <a:lnTo>
                  <a:pt x="24485" y="27654"/>
                </a:lnTo>
                <a:lnTo>
                  <a:pt x="37139" y="27310"/>
                </a:lnTo>
                <a:lnTo>
                  <a:pt x="46329" y="22130"/>
                </a:lnTo>
                <a:lnTo>
                  <a:pt x="47891" y="19976"/>
                </a:lnTo>
                <a:lnTo>
                  <a:pt x="56355" y="13640"/>
                </a:lnTo>
                <a:lnTo>
                  <a:pt x="69594" y="13308"/>
                </a:lnTo>
                <a:lnTo>
                  <a:pt x="74574" y="14527"/>
                </a:lnTo>
                <a:lnTo>
                  <a:pt x="71627" y="11505"/>
                </a:lnTo>
                <a:lnTo>
                  <a:pt x="68033" y="8634"/>
                </a:lnTo>
                <a:lnTo>
                  <a:pt x="63944" y="6145"/>
                </a:lnTo>
                <a:lnTo>
                  <a:pt x="49856" y="509"/>
                </a:lnTo>
                <a:lnTo>
                  <a:pt x="37115" y="0"/>
                </a:lnTo>
                <a:lnTo>
                  <a:pt x="27789" y="4306"/>
                </a:lnTo>
                <a:lnTo>
                  <a:pt x="25158" y="7936"/>
                </a:lnTo>
                <a:lnTo>
                  <a:pt x="16578" y="15338"/>
                </a:lnTo>
                <a:lnTo>
                  <a:pt x="3075" y="17118"/>
                </a:lnTo>
                <a:lnTo>
                  <a:pt x="0" y="16762"/>
                </a:lnTo>
                <a:lnTo>
                  <a:pt x="2984" y="19290"/>
                </a:lnTo>
                <a:lnTo>
                  <a:pt x="6489" y="215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690955" y="6046792"/>
            <a:ext cx="74574" cy="27654"/>
          </a:xfrm>
          <a:custGeom>
            <a:avLst/>
            <a:gdLst/>
            <a:ahLst/>
            <a:cxnLst/>
            <a:rect l="l" t="t" r="r" b="b"/>
            <a:pathLst>
              <a:path w="74574" h="27654">
                <a:moveTo>
                  <a:pt x="25158" y="7936"/>
                </a:moveTo>
                <a:lnTo>
                  <a:pt x="16578" y="15338"/>
                </a:lnTo>
                <a:lnTo>
                  <a:pt x="3075" y="17118"/>
                </a:lnTo>
                <a:lnTo>
                  <a:pt x="0" y="16762"/>
                </a:lnTo>
                <a:lnTo>
                  <a:pt x="2984" y="19290"/>
                </a:lnTo>
                <a:lnTo>
                  <a:pt x="6489" y="21550"/>
                </a:lnTo>
                <a:lnTo>
                  <a:pt x="10426" y="23366"/>
                </a:lnTo>
                <a:lnTo>
                  <a:pt x="24485" y="27654"/>
                </a:lnTo>
                <a:lnTo>
                  <a:pt x="37139" y="27310"/>
                </a:lnTo>
                <a:lnTo>
                  <a:pt x="46329" y="22130"/>
                </a:lnTo>
                <a:lnTo>
                  <a:pt x="47891" y="19976"/>
                </a:lnTo>
                <a:lnTo>
                  <a:pt x="56355" y="13640"/>
                </a:lnTo>
                <a:lnTo>
                  <a:pt x="69594" y="13308"/>
                </a:lnTo>
                <a:lnTo>
                  <a:pt x="74574" y="14527"/>
                </a:lnTo>
                <a:lnTo>
                  <a:pt x="71627" y="11505"/>
                </a:lnTo>
                <a:lnTo>
                  <a:pt x="68033" y="8634"/>
                </a:lnTo>
                <a:lnTo>
                  <a:pt x="63944" y="6145"/>
                </a:lnTo>
                <a:lnTo>
                  <a:pt x="49856" y="509"/>
                </a:lnTo>
                <a:lnTo>
                  <a:pt x="37115" y="0"/>
                </a:lnTo>
                <a:lnTo>
                  <a:pt x="27789" y="4306"/>
                </a:lnTo>
                <a:lnTo>
                  <a:pt x="25158" y="793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713104" y="6059656"/>
            <a:ext cx="74637" cy="27203"/>
          </a:xfrm>
          <a:custGeom>
            <a:avLst/>
            <a:gdLst/>
            <a:ahLst/>
            <a:cxnLst/>
            <a:rect l="l" t="t" r="r" b="b"/>
            <a:pathLst>
              <a:path w="74637" h="27203">
                <a:moveTo>
                  <a:pt x="3529" y="14966"/>
                </a:move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58" y="21584"/>
                </a:lnTo>
                <a:lnTo>
                  <a:pt x="23802" y="26800"/>
                </a:lnTo>
                <a:lnTo>
                  <a:pt x="36478" y="27203"/>
                </a:lnTo>
                <a:lnTo>
                  <a:pt x="45953" y="22638"/>
                </a:lnTo>
                <a:lnTo>
                  <a:pt x="47663" y="20568"/>
                </a:lnTo>
                <a:lnTo>
                  <a:pt x="56423" y="14743"/>
                </a:lnTo>
                <a:lnTo>
                  <a:pt x="69559" y="15075"/>
                </a:lnTo>
                <a:lnTo>
                  <a:pt x="74637" y="16606"/>
                </a:lnTo>
                <a:lnTo>
                  <a:pt x="71856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713104" y="6059656"/>
            <a:ext cx="74637" cy="27203"/>
          </a:xfrm>
          <a:custGeom>
            <a:avLst/>
            <a:gdLst/>
            <a:ahLst/>
            <a:cxnLst/>
            <a:rect l="l" t="t" r="r" b="b"/>
            <a:pathLst>
              <a:path w="74637" h="27203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58" y="21584"/>
                </a:lnTo>
                <a:lnTo>
                  <a:pt x="23802" y="26800"/>
                </a:lnTo>
                <a:lnTo>
                  <a:pt x="36478" y="27203"/>
                </a:lnTo>
                <a:lnTo>
                  <a:pt x="45953" y="22638"/>
                </a:lnTo>
                <a:lnTo>
                  <a:pt x="47663" y="20568"/>
                </a:lnTo>
                <a:lnTo>
                  <a:pt x="56423" y="14743"/>
                </a:lnTo>
                <a:lnTo>
                  <a:pt x="69559" y="15075"/>
                </a:lnTo>
                <a:lnTo>
                  <a:pt x="74637" y="16606"/>
                </a:lnTo>
                <a:lnTo>
                  <a:pt x="71856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6734638" y="6073807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23" y="12936"/>
                </a:moveTo>
                <a:lnTo>
                  <a:pt x="0" y="12085"/>
                </a:lnTo>
                <a:lnTo>
                  <a:pt x="2679" y="14956"/>
                </a:lnTo>
                <a:lnTo>
                  <a:pt x="5918" y="17610"/>
                </a:lnTo>
                <a:lnTo>
                  <a:pt x="9639" y="19870"/>
                </a:lnTo>
                <a:lnTo>
                  <a:pt x="22898" y="25890"/>
                </a:lnTo>
                <a:lnTo>
                  <a:pt x="35428" y="27101"/>
                </a:lnTo>
                <a:lnTo>
                  <a:pt x="45143" y="23320"/>
                </a:lnTo>
                <a:lnTo>
                  <a:pt x="47269" y="21090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10"/>
                </a:lnTo>
                <a:lnTo>
                  <a:pt x="68580" y="11984"/>
                </a:lnTo>
                <a:lnTo>
                  <a:pt x="64795" y="9101"/>
                </a:lnTo>
                <a:lnTo>
                  <a:pt x="51518" y="1901"/>
                </a:lnTo>
                <a:lnTo>
                  <a:pt x="38907" y="0"/>
                </a:lnTo>
                <a:lnTo>
                  <a:pt x="29128" y="3203"/>
                </a:lnTo>
                <a:lnTo>
                  <a:pt x="26123" y="6421"/>
                </a:lnTo>
                <a:lnTo>
                  <a:pt x="17032" y="12577"/>
                </a:lnTo>
                <a:lnTo>
                  <a:pt x="3723" y="129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6734638" y="6073807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23" y="6421"/>
                </a:moveTo>
                <a:lnTo>
                  <a:pt x="17032" y="12577"/>
                </a:lnTo>
                <a:lnTo>
                  <a:pt x="3723" y="12936"/>
                </a:lnTo>
                <a:lnTo>
                  <a:pt x="0" y="12085"/>
                </a:lnTo>
                <a:lnTo>
                  <a:pt x="2679" y="14956"/>
                </a:lnTo>
                <a:lnTo>
                  <a:pt x="5918" y="17610"/>
                </a:lnTo>
                <a:lnTo>
                  <a:pt x="9639" y="19870"/>
                </a:lnTo>
                <a:lnTo>
                  <a:pt x="22898" y="25890"/>
                </a:lnTo>
                <a:lnTo>
                  <a:pt x="35428" y="27101"/>
                </a:lnTo>
                <a:lnTo>
                  <a:pt x="45143" y="23320"/>
                </a:lnTo>
                <a:lnTo>
                  <a:pt x="47269" y="21090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10"/>
                </a:lnTo>
                <a:lnTo>
                  <a:pt x="68580" y="11984"/>
                </a:lnTo>
                <a:lnTo>
                  <a:pt x="64795" y="9101"/>
                </a:lnTo>
                <a:lnTo>
                  <a:pt x="51518" y="1901"/>
                </a:lnTo>
                <a:lnTo>
                  <a:pt x="38907" y="0"/>
                </a:lnTo>
                <a:lnTo>
                  <a:pt x="29128" y="3203"/>
                </a:lnTo>
                <a:lnTo>
                  <a:pt x="26123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6755474" y="6089155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3834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07"/>
                </a:lnTo>
                <a:lnTo>
                  <a:pt x="22005" y="24930"/>
                </a:lnTo>
                <a:lnTo>
                  <a:pt x="34337" y="26892"/>
                </a:lnTo>
                <a:lnTo>
                  <a:pt x="44223" y="23832"/>
                </a:lnTo>
                <a:lnTo>
                  <a:pt x="46761" y="21496"/>
                </a:lnTo>
                <a:lnTo>
                  <a:pt x="56082" y="16598"/>
                </a:lnTo>
                <a:lnTo>
                  <a:pt x="69083" y="18235"/>
                </a:lnTo>
                <a:lnTo>
                  <a:pt x="73990" y="20264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6755474" y="6089155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07"/>
                </a:lnTo>
                <a:lnTo>
                  <a:pt x="22005" y="24930"/>
                </a:lnTo>
                <a:lnTo>
                  <a:pt x="34337" y="26892"/>
                </a:lnTo>
                <a:lnTo>
                  <a:pt x="44223" y="23832"/>
                </a:lnTo>
                <a:lnTo>
                  <a:pt x="46761" y="21496"/>
                </a:lnTo>
                <a:lnTo>
                  <a:pt x="56082" y="16598"/>
                </a:lnTo>
                <a:lnTo>
                  <a:pt x="69083" y="18235"/>
                </a:lnTo>
                <a:lnTo>
                  <a:pt x="73990" y="20264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6775622" y="6105592"/>
            <a:ext cx="73380" cy="26581"/>
          </a:xfrm>
          <a:custGeom>
            <a:avLst/>
            <a:gdLst/>
            <a:ahLst/>
            <a:cxnLst/>
            <a:rect l="l" t="t" r="r" b="b"/>
            <a:pathLst>
              <a:path w="73380" h="26581">
                <a:moveTo>
                  <a:pt x="3847" y="9106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32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9" y="10164"/>
                </a:lnTo>
                <a:lnTo>
                  <a:pt x="3847" y="9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6775622" y="6105592"/>
            <a:ext cx="73380" cy="26581"/>
          </a:xfrm>
          <a:custGeom>
            <a:avLst/>
            <a:gdLst/>
            <a:ahLst/>
            <a:cxnLst/>
            <a:rect l="l" t="t" r="r" b="b"/>
            <a:pathLst>
              <a:path w="73380" h="26581">
                <a:moveTo>
                  <a:pt x="26619" y="5055"/>
                </a:moveTo>
                <a:lnTo>
                  <a:pt x="17019" y="10164"/>
                </a:lnTo>
                <a:lnTo>
                  <a:pt x="3847" y="9106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612"/>
                </a:lnTo>
                <a:lnTo>
                  <a:pt x="21115" y="23952"/>
                </a:lnTo>
                <a:lnTo>
                  <a:pt x="33250" y="26581"/>
                </a:lnTo>
                <a:lnTo>
                  <a:pt x="43264" y="24164"/>
                </a:lnTo>
                <a:lnTo>
                  <a:pt x="46151" y="21806"/>
                </a:lnTo>
                <a:lnTo>
                  <a:pt x="55637" y="17363"/>
                </a:lnTo>
                <a:lnTo>
                  <a:pt x="68449" y="19545"/>
                </a:lnTo>
                <a:lnTo>
                  <a:pt x="73380" y="21857"/>
                </a:lnTo>
                <a:lnTo>
                  <a:pt x="71132" y="18313"/>
                </a:lnTo>
                <a:lnTo>
                  <a:pt x="68237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6795024" y="6123022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94" y="15028"/>
                </a:lnTo>
                <a:lnTo>
                  <a:pt x="20257" y="22944"/>
                </a:lnTo>
                <a:lnTo>
                  <a:pt x="32187" y="26182"/>
                </a:lnTo>
                <a:lnTo>
                  <a:pt x="42285" y="24347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11" y="3810"/>
                </a:lnTo>
                <a:lnTo>
                  <a:pt x="40913" y="0"/>
                </a:lnTo>
                <a:lnTo>
                  <a:pt x="30830" y="1347"/>
                </a:lnTo>
                <a:lnTo>
                  <a:pt x="26746" y="4373"/>
                </a:ln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6795024" y="6123022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94" y="15028"/>
                </a:lnTo>
                <a:lnTo>
                  <a:pt x="20257" y="22944"/>
                </a:lnTo>
                <a:lnTo>
                  <a:pt x="32187" y="26182"/>
                </a:lnTo>
                <a:lnTo>
                  <a:pt x="42285" y="24347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11" y="3810"/>
                </a:lnTo>
                <a:lnTo>
                  <a:pt x="40913" y="0"/>
                </a:lnTo>
                <a:lnTo>
                  <a:pt x="30830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6813707" y="6141313"/>
            <a:ext cx="71793" cy="25742"/>
          </a:xfrm>
          <a:custGeom>
            <a:avLst/>
            <a:gdLst/>
            <a:ahLst/>
            <a:cxnLst/>
            <a:rect l="l" t="t" r="r" b="b"/>
            <a:pathLst>
              <a:path w="71793" h="25742">
                <a:moveTo>
                  <a:pt x="3966" y="5659"/>
                </a:moveTo>
                <a:lnTo>
                  <a:pt x="0" y="3869"/>
                </a:lnTo>
                <a:lnTo>
                  <a:pt x="2070" y="7247"/>
                </a:lnTo>
                <a:lnTo>
                  <a:pt x="4724" y="10536"/>
                </a:lnTo>
                <a:lnTo>
                  <a:pt x="7962" y="13534"/>
                </a:lnTo>
                <a:lnTo>
                  <a:pt x="19398" y="21946"/>
                </a:lnTo>
                <a:lnTo>
                  <a:pt x="31115" y="25742"/>
                </a:lnTo>
                <a:lnTo>
                  <a:pt x="41267" y="24438"/>
                </a:lnTo>
                <a:lnTo>
                  <a:pt x="44729" y="22157"/>
                </a:lnTo>
                <a:lnTo>
                  <a:pt x="54404" y="18573"/>
                </a:lnTo>
                <a:lnTo>
                  <a:pt x="66735" y="21672"/>
                </a:lnTo>
                <a:lnTo>
                  <a:pt x="71793" y="24570"/>
                </a:lnTo>
                <a:lnTo>
                  <a:pt x="69888" y="20862"/>
                </a:lnTo>
                <a:lnTo>
                  <a:pt x="67322" y="17115"/>
                </a:lnTo>
                <a:lnTo>
                  <a:pt x="64160" y="13610"/>
                </a:lnTo>
                <a:lnTo>
                  <a:pt x="52883" y="4344"/>
                </a:lnTo>
                <a:lnTo>
                  <a:pt x="41230" y="0"/>
                </a:lnTo>
                <a:lnTo>
                  <a:pt x="31127" y="829"/>
                </a:lnTo>
                <a:lnTo>
                  <a:pt x="26797" y="3717"/>
                </a:lnTo>
                <a:lnTo>
                  <a:pt x="16859" y="7892"/>
                </a:lnTo>
                <a:lnTo>
                  <a:pt x="3966" y="56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6813707" y="6141313"/>
            <a:ext cx="71793" cy="25742"/>
          </a:xfrm>
          <a:custGeom>
            <a:avLst/>
            <a:gdLst/>
            <a:ahLst/>
            <a:cxnLst/>
            <a:rect l="l" t="t" r="r" b="b"/>
            <a:pathLst>
              <a:path w="71793" h="25742">
                <a:moveTo>
                  <a:pt x="26797" y="3717"/>
                </a:moveTo>
                <a:lnTo>
                  <a:pt x="16859" y="7892"/>
                </a:lnTo>
                <a:lnTo>
                  <a:pt x="3966" y="5659"/>
                </a:lnTo>
                <a:lnTo>
                  <a:pt x="0" y="3869"/>
                </a:lnTo>
                <a:lnTo>
                  <a:pt x="2070" y="7247"/>
                </a:lnTo>
                <a:lnTo>
                  <a:pt x="4724" y="10536"/>
                </a:lnTo>
                <a:lnTo>
                  <a:pt x="7962" y="13534"/>
                </a:lnTo>
                <a:lnTo>
                  <a:pt x="19398" y="21946"/>
                </a:lnTo>
                <a:lnTo>
                  <a:pt x="31115" y="25742"/>
                </a:lnTo>
                <a:lnTo>
                  <a:pt x="41267" y="24438"/>
                </a:lnTo>
                <a:lnTo>
                  <a:pt x="44729" y="22157"/>
                </a:lnTo>
                <a:lnTo>
                  <a:pt x="54404" y="18573"/>
                </a:lnTo>
                <a:lnTo>
                  <a:pt x="66735" y="21672"/>
                </a:lnTo>
                <a:lnTo>
                  <a:pt x="71793" y="24570"/>
                </a:lnTo>
                <a:lnTo>
                  <a:pt x="69888" y="20862"/>
                </a:lnTo>
                <a:lnTo>
                  <a:pt x="67322" y="17115"/>
                </a:lnTo>
                <a:lnTo>
                  <a:pt x="64160" y="13610"/>
                </a:lnTo>
                <a:lnTo>
                  <a:pt x="52883" y="4344"/>
                </a:lnTo>
                <a:lnTo>
                  <a:pt x="41230" y="0"/>
                </a:lnTo>
                <a:lnTo>
                  <a:pt x="31127" y="829"/>
                </a:lnTo>
                <a:lnTo>
                  <a:pt x="26797" y="37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6831645" y="6160387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4432" y="8936"/>
                </a:moveTo>
                <a:lnTo>
                  <a:pt x="7518" y="12098"/>
                </a:lnTo>
                <a:lnTo>
                  <a:pt x="18548" y="20951"/>
                </a:lnTo>
                <a:lnTo>
                  <a:pt x="30016" y="25278"/>
                </a:lnTo>
                <a:lnTo>
                  <a:pt x="40194" y="24484"/>
                </a:lnTo>
                <a:lnTo>
                  <a:pt x="43954" y="22246"/>
                </a:lnTo>
                <a:lnTo>
                  <a:pt x="53707" y="19063"/>
                </a:lnTo>
                <a:lnTo>
                  <a:pt x="65817" y="22607"/>
                </a:lnTo>
                <a:lnTo>
                  <a:pt x="70866" y="25776"/>
                </a:lnTo>
                <a:lnTo>
                  <a:pt x="69113" y="21979"/>
                </a:lnTo>
                <a:lnTo>
                  <a:pt x="66700" y="18143"/>
                </a:lnTo>
                <a:lnTo>
                  <a:pt x="63715" y="14499"/>
                </a:lnTo>
                <a:lnTo>
                  <a:pt x="52839" y="4836"/>
                </a:lnTo>
                <a:lnTo>
                  <a:pt x="41434" y="0"/>
                </a:lnTo>
                <a:lnTo>
                  <a:pt x="31339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17" y="5520"/>
                </a:lnTo>
                <a:lnTo>
                  <a:pt x="4432" y="89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6831645" y="6160387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26797" y="3081"/>
                </a:move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17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8" y="20951"/>
                </a:lnTo>
                <a:lnTo>
                  <a:pt x="30016" y="25278"/>
                </a:lnTo>
                <a:lnTo>
                  <a:pt x="40194" y="24484"/>
                </a:lnTo>
                <a:lnTo>
                  <a:pt x="43954" y="22246"/>
                </a:lnTo>
                <a:lnTo>
                  <a:pt x="53707" y="19063"/>
                </a:lnTo>
                <a:lnTo>
                  <a:pt x="65817" y="22607"/>
                </a:lnTo>
                <a:lnTo>
                  <a:pt x="70866" y="25776"/>
                </a:lnTo>
                <a:lnTo>
                  <a:pt x="69113" y="21979"/>
                </a:lnTo>
                <a:lnTo>
                  <a:pt x="66700" y="18143"/>
                </a:lnTo>
                <a:lnTo>
                  <a:pt x="63715" y="14499"/>
                </a:lnTo>
                <a:lnTo>
                  <a:pt x="52839" y="4836"/>
                </a:lnTo>
                <a:lnTo>
                  <a:pt x="41434" y="0"/>
                </a:lnTo>
                <a:lnTo>
                  <a:pt x="31339" y="348"/>
                </a:lnTo>
                <a:lnTo>
                  <a:pt x="26797" y="30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6848833" y="6180078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1790" y="3969"/>
                </a:move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75" y="19579"/>
                </a:lnTo>
                <a:lnTo>
                  <a:pt x="64838" y="23531"/>
                </a:lnTo>
                <a:lnTo>
                  <a:pt x="69862" y="26956"/>
                </a:lnTo>
                <a:lnTo>
                  <a:pt x="68275" y="23083"/>
                </a:lnTo>
                <a:lnTo>
                  <a:pt x="66027" y="19158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6848833" y="6180078"/>
            <a:ext cx="69862" cy="26956"/>
          </a:xfrm>
          <a:custGeom>
            <a:avLst/>
            <a:gdLst/>
            <a:ahLst/>
            <a:cxnLst/>
            <a:rect l="l" t="t" r="r" b="b"/>
            <a:pathLst>
              <a:path w="69862" h="26956">
                <a:moveTo>
                  <a:pt x="26771" y="2560"/>
                </a:moveTo>
                <a:lnTo>
                  <a:pt x="16695" y="5922"/>
                </a:lnTo>
                <a:lnTo>
                  <a:pt x="4265" y="2799"/>
                </a:lnTo>
                <a:lnTo>
                  <a:pt x="0" y="413"/>
                </a:lnTo>
                <a:lnTo>
                  <a:pt x="1790" y="3969"/>
                </a:lnTo>
                <a:lnTo>
                  <a:pt x="4152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8975" y="24881"/>
                </a:lnTo>
                <a:lnTo>
                  <a:pt x="39148" y="24559"/>
                </a:lnTo>
                <a:lnTo>
                  <a:pt x="43129" y="22410"/>
                </a:lnTo>
                <a:lnTo>
                  <a:pt x="52975" y="19579"/>
                </a:lnTo>
                <a:lnTo>
                  <a:pt x="64838" y="23531"/>
                </a:lnTo>
                <a:lnTo>
                  <a:pt x="69862" y="26956"/>
                </a:lnTo>
                <a:lnTo>
                  <a:pt x="68275" y="23083"/>
                </a:lnTo>
                <a:lnTo>
                  <a:pt x="66027" y="19158"/>
                </a:lnTo>
                <a:lnTo>
                  <a:pt x="63195" y="15412"/>
                </a:lnTo>
                <a:lnTo>
                  <a:pt x="52702" y="5388"/>
                </a:lnTo>
                <a:lnTo>
                  <a:pt x="41538" y="94"/>
                </a:lnTo>
                <a:lnTo>
                  <a:pt x="31469" y="0"/>
                </a:lnTo>
                <a:lnTo>
                  <a:pt x="26771" y="256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6865322" y="6199264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0" y="21207"/>
                </a:lnTo>
                <a:lnTo>
                  <a:pt x="63864" y="25533"/>
                </a:lnTo>
                <a:lnTo>
                  <a:pt x="68783" y="29184"/>
                </a:lnTo>
                <a:lnTo>
                  <a:pt x="67322" y="25273"/>
                </a:lnTo>
                <a:lnTo>
                  <a:pt x="65265" y="21259"/>
                </a:lnTo>
                <a:lnTo>
                  <a:pt x="62572" y="17399"/>
                </a:lnTo>
                <a:lnTo>
                  <a:pt x="52458" y="7052"/>
                </a:lnTo>
                <a:lnTo>
                  <a:pt x="41562" y="1327"/>
                </a:lnTo>
                <a:lnTo>
                  <a:pt x="31533" y="811"/>
                </a:lnTo>
                <a:lnTo>
                  <a:pt x="26644" y="3225"/>
                </a:lnTo>
                <a:lnTo>
                  <a:pt x="16504" y="6214"/>
                </a:lnTo>
                <a:lnTo>
                  <a:pt x="4323" y="2651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6865322" y="6199264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44" y="3225"/>
                </a:moveTo>
                <a:lnTo>
                  <a:pt x="16504" y="6214"/>
                </a:lnTo>
                <a:lnTo>
                  <a:pt x="4323" y="2651"/>
                </a:lnTo>
                <a:lnTo>
                  <a:pt x="0" y="0"/>
                </a:lnTo>
                <a:lnTo>
                  <a:pt x="1625" y="3644"/>
                </a:lnTo>
                <a:lnTo>
                  <a:pt x="3848" y="7264"/>
                </a:lnTo>
                <a:lnTo>
                  <a:pt x="6667" y="10693"/>
                </a:lnTo>
                <a:lnTo>
                  <a:pt x="16970" y="20339"/>
                </a:lnTo>
                <a:lnTo>
                  <a:pt x="27969" y="25616"/>
                </a:lnTo>
                <a:lnTo>
                  <a:pt x="38118" y="25724"/>
                </a:lnTo>
                <a:lnTo>
                  <a:pt x="42227" y="23710"/>
                </a:lnTo>
                <a:lnTo>
                  <a:pt x="52170" y="21207"/>
                </a:lnTo>
                <a:lnTo>
                  <a:pt x="63864" y="25533"/>
                </a:lnTo>
                <a:lnTo>
                  <a:pt x="68783" y="29184"/>
                </a:lnTo>
                <a:lnTo>
                  <a:pt x="67322" y="25273"/>
                </a:lnTo>
                <a:lnTo>
                  <a:pt x="65265" y="21259"/>
                </a:lnTo>
                <a:lnTo>
                  <a:pt x="62572" y="17399"/>
                </a:lnTo>
                <a:lnTo>
                  <a:pt x="52458" y="7052"/>
                </a:lnTo>
                <a:lnTo>
                  <a:pt x="41562" y="1327"/>
                </a:lnTo>
                <a:lnTo>
                  <a:pt x="31533" y="811"/>
                </a:lnTo>
                <a:lnTo>
                  <a:pt x="26644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6881065" y="6218704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4291" y="2870"/>
                </a:move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72"/>
                </a:lnTo>
                <a:lnTo>
                  <a:pt x="16228" y="20974"/>
                </a:lnTo>
                <a:lnTo>
                  <a:pt x="27002" y="26672"/>
                </a:lnTo>
                <a:lnTo>
                  <a:pt x="37111" y="27170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7"/>
                </a:lnTo>
                <a:lnTo>
                  <a:pt x="41534" y="2896"/>
                </a:lnTo>
                <a:lnTo>
                  <a:pt x="31544" y="1996"/>
                </a:lnTo>
                <a:lnTo>
                  <a:pt x="26479" y="4267"/>
                </a:lnTo>
                <a:lnTo>
                  <a:pt x="16273" y="6866"/>
                </a:lnTo>
                <a:lnTo>
                  <a:pt x="4291" y="2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6881065" y="6218704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26479" y="4267"/>
                </a:moveTo>
                <a:lnTo>
                  <a:pt x="16273" y="6866"/>
                </a:lnTo>
                <a:lnTo>
                  <a:pt x="4291" y="2870"/>
                </a:ln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72"/>
                </a:lnTo>
                <a:lnTo>
                  <a:pt x="16228" y="20974"/>
                </a:lnTo>
                <a:lnTo>
                  <a:pt x="27002" y="26672"/>
                </a:lnTo>
                <a:lnTo>
                  <a:pt x="37111" y="27170"/>
                </a:lnTo>
                <a:lnTo>
                  <a:pt x="41300" y="25298"/>
                </a:lnTo>
                <a:lnTo>
                  <a:pt x="51342" y="23127"/>
                </a:lnTo>
                <a:lnTo>
                  <a:pt x="62898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25" y="19659"/>
                </a:lnTo>
                <a:lnTo>
                  <a:pt x="52172" y="9017"/>
                </a:lnTo>
                <a:lnTo>
                  <a:pt x="41534" y="2896"/>
                </a:lnTo>
                <a:lnTo>
                  <a:pt x="31544" y="1996"/>
                </a:lnTo>
                <a:lnTo>
                  <a:pt x="26479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6896122" y="6238722"/>
            <a:ext cx="66509" cy="34036"/>
          </a:xfrm>
          <a:custGeom>
            <a:avLst/>
            <a:gdLst/>
            <a:ahLst/>
            <a:cxnLst/>
            <a:rect l="l" t="t" r="r" b="b"/>
            <a:pathLst>
              <a:path w="66509" h="34036">
                <a:moveTo>
                  <a:pt x="5803" y="11226"/>
                </a:moveTo>
                <a:lnTo>
                  <a:pt x="15475" y="21573"/>
                </a:lnTo>
                <a:lnTo>
                  <a:pt x="26029" y="27671"/>
                </a:lnTo>
                <a:lnTo>
                  <a:pt x="36090" y="28537"/>
                </a:lnTo>
                <a:lnTo>
                  <a:pt x="40335" y="26809"/>
                </a:lnTo>
                <a:lnTo>
                  <a:pt x="50448" y="24985"/>
                </a:lnTo>
                <a:lnTo>
                  <a:pt x="61904" y="30038"/>
                </a:lnTo>
                <a:lnTo>
                  <a:pt x="66509" y="34036"/>
                </a:lnTo>
                <a:lnTo>
                  <a:pt x="65316" y="30035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0"/>
                </a:lnTo>
                <a:lnTo>
                  <a:pt x="41337" y="4400"/>
                </a:lnTo>
                <a:lnTo>
                  <a:pt x="31345" y="3196"/>
                </a:lnTo>
                <a:lnTo>
                  <a:pt x="26250" y="5283"/>
                </a:ln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03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6896122" y="6238722"/>
            <a:ext cx="66509" cy="34036"/>
          </a:xfrm>
          <a:custGeom>
            <a:avLst/>
            <a:gdLst/>
            <a:ahLst/>
            <a:cxnLst/>
            <a:rect l="l" t="t" r="r" b="b"/>
            <a:pathLst>
              <a:path w="66509" h="34036">
                <a:moveTo>
                  <a:pt x="26250" y="5283"/>
                </a:moveTo>
                <a:lnTo>
                  <a:pt x="15992" y="7504"/>
                </a:lnTo>
                <a:lnTo>
                  <a:pt x="4217" y="3067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03" y="11226"/>
                </a:lnTo>
                <a:lnTo>
                  <a:pt x="15475" y="21573"/>
                </a:lnTo>
                <a:lnTo>
                  <a:pt x="26029" y="27671"/>
                </a:lnTo>
                <a:lnTo>
                  <a:pt x="36090" y="28537"/>
                </a:lnTo>
                <a:lnTo>
                  <a:pt x="40335" y="26809"/>
                </a:lnTo>
                <a:lnTo>
                  <a:pt x="50448" y="24985"/>
                </a:lnTo>
                <a:lnTo>
                  <a:pt x="61904" y="30038"/>
                </a:lnTo>
                <a:lnTo>
                  <a:pt x="66509" y="34036"/>
                </a:lnTo>
                <a:lnTo>
                  <a:pt x="65316" y="30035"/>
                </a:lnTo>
                <a:lnTo>
                  <a:pt x="63703" y="25806"/>
                </a:lnTo>
                <a:lnTo>
                  <a:pt x="61137" y="21882"/>
                </a:lnTo>
                <a:lnTo>
                  <a:pt x="51789" y="10870"/>
                </a:lnTo>
                <a:lnTo>
                  <a:pt x="41337" y="4400"/>
                </a:lnTo>
                <a:lnTo>
                  <a:pt x="31345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6910449" y="6259305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5397" y="11442"/>
                </a:moveTo>
                <a:lnTo>
                  <a:pt x="14729" y="22178"/>
                </a:lnTo>
                <a:lnTo>
                  <a:pt x="25148" y="28605"/>
                </a:lnTo>
                <a:lnTo>
                  <a:pt x="35214" y="29744"/>
                </a:lnTo>
                <a:lnTo>
                  <a:pt x="39382" y="28193"/>
                </a:lnTo>
                <a:lnTo>
                  <a:pt x="49534" y="26716"/>
                </a:lnTo>
                <a:lnTo>
                  <a:pt x="60856" y="32122"/>
                </a:lnTo>
                <a:lnTo>
                  <a:pt x="65354" y="36245"/>
                </a:lnTo>
                <a:lnTo>
                  <a:pt x="64401" y="32156"/>
                </a:lnTo>
                <a:lnTo>
                  <a:pt x="62712" y="27978"/>
                </a:lnTo>
                <a:lnTo>
                  <a:pt x="60299" y="23964"/>
                </a:lnTo>
                <a:lnTo>
                  <a:pt x="51364" y="12591"/>
                </a:lnTo>
                <a:lnTo>
                  <a:pt x="41079" y="5798"/>
                </a:lnTo>
                <a:lnTo>
                  <a:pt x="31074" y="4326"/>
                </a:lnTo>
                <a:lnTo>
                  <a:pt x="26009" y="6222"/>
                </a:lnTo>
                <a:lnTo>
                  <a:pt x="15707" y="8089"/>
                </a:lnTo>
                <a:lnTo>
                  <a:pt x="4125" y="3237"/>
                </a:lnTo>
                <a:lnTo>
                  <a:pt x="0" y="0"/>
                </a:lnTo>
                <a:lnTo>
                  <a:pt x="1219" y="3809"/>
                </a:lnTo>
                <a:lnTo>
                  <a:pt x="2997" y="7696"/>
                </a:lnTo>
                <a:lnTo>
                  <a:pt x="5397" y="11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6910449" y="6259305"/>
            <a:ext cx="65354" cy="36245"/>
          </a:xfrm>
          <a:custGeom>
            <a:avLst/>
            <a:gdLst/>
            <a:ahLst/>
            <a:cxnLst/>
            <a:rect l="l" t="t" r="r" b="b"/>
            <a:pathLst>
              <a:path w="65354" h="36245">
                <a:moveTo>
                  <a:pt x="26009" y="6222"/>
                </a:moveTo>
                <a:lnTo>
                  <a:pt x="15707" y="8089"/>
                </a:lnTo>
                <a:lnTo>
                  <a:pt x="4125" y="3237"/>
                </a:lnTo>
                <a:lnTo>
                  <a:pt x="0" y="0"/>
                </a:lnTo>
                <a:lnTo>
                  <a:pt x="1219" y="3809"/>
                </a:lnTo>
                <a:lnTo>
                  <a:pt x="2997" y="7696"/>
                </a:lnTo>
                <a:lnTo>
                  <a:pt x="5397" y="11442"/>
                </a:lnTo>
                <a:lnTo>
                  <a:pt x="14729" y="22178"/>
                </a:lnTo>
                <a:lnTo>
                  <a:pt x="25148" y="28605"/>
                </a:lnTo>
                <a:lnTo>
                  <a:pt x="35214" y="29744"/>
                </a:lnTo>
                <a:lnTo>
                  <a:pt x="39382" y="28193"/>
                </a:lnTo>
                <a:lnTo>
                  <a:pt x="49534" y="26716"/>
                </a:lnTo>
                <a:lnTo>
                  <a:pt x="60856" y="32122"/>
                </a:lnTo>
                <a:lnTo>
                  <a:pt x="65354" y="36245"/>
                </a:lnTo>
                <a:lnTo>
                  <a:pt x="64401" y="32156"/>
                </a:lnTo>
                <a:lnTo>
                  <a:pt x="62712" y="27978"/>
                </a:lnTo>
                <a:lnTo>
                  <a:pt x="60299" y="23964"/>
                </a:lnTo>
                <a:lnTo>
                  <a:pt x="51364" y="12591"/>
                </a:lnTo>
                <a:lnTo>
                  <a:pt x="41079" y="5798"/>
                </a:lnTo>
                <a:lnTo>
                  <a:pt x="31074" y="4326"/>
                </a:lnTo>
                <a:lnTo>
                  <a:pt x="26009" y="622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6924009" y="6280425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5080" y="11607"/>
                </a:moveTo>
                <a:lnTo>
                  <a:pt x="14077" y="22709"/>
                </a:lnTo>
                <a:lnTo>
                  <a:pt x="24373" y="29451"/>
                </a:lnTo>
                <a:lnTo>
                  <a:pt x="34441" y="30845"/>
                </a:lnTo>
                <a:lnTo>
                  <a:pt x="38493" y="29464"/>
                </a:lnTo>
                <a:lnTo>
                  <a:pt x="48661" y="28324"/>
                </a:lnTo>
                <a:lnTo>
                  <a:pt x="59789" y="34070"/>
                </a:lnTo>
                <a:lnTo>
                  <a:pt x="64249" y="38290"/>
                </a:lnTo>
                <a:lnTo>
                  <a:pt x="63373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81" y="7772"/>
                </a:lnTo>
                <a:lnTo>
                  <a:pt x="5080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6924009" y="6280425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5819" y="7073"/>
                </a:moveTo>
                <a:lnTo>
                  <a:pt x="15510" y="8589"/>
                </a:lnTo>
                <a:lnTo>
                  <a:pt x="4119" y="3376"/>
                </a:lnTo>
                <a:lnTo>
                  <a:pt x="0" y="0"/>
                </a:lnTo>
                <a:lnTo>
                  <a:pt x="1244" y="3759"/>
                </a:lnTo>
                <a:lnTo>
                  <a:pt x="2781" y="7772"/>
                </a:lnTo>
                <a:lnTo>
                  <a:pt x="5080" y="11607"/>
                </a:lnTo>
                <a:lnTo>
                  <a:pt x="14077" y="22709"/>
                </a:lnTo>
                <a:lnTo>
                  <a:pt x="24373" y="29451"/>
                </a:lnTo>
                <a:lnTo>
                  <a:pt x="34441" y="30845"/>
                </a:lnTo>
                <a:lnTo>
                  <a:pt x="38493" y="29464"/>
                </a:lnTo>
                <a:lnTo>
                  <a:pt x="48661" y="28324"/>
                </a:lnTo>
                <a:lnTo>
                  <a:pt x="59789" y="34070"/>
                </a:lnTo>
                <a:lnTo>
                  <a:pt x="64249" y="38290"/>
                </a:lnTo>
                <a:lnTo>
                  <a:pt x="63373" y="34201"/>
                </a:lnTo>
                <a:lnTo>
                  <a:pt x="61696" y="30048"/>
                </a:lnTo>
                <a:lnTo>
                  <a:pt x="59499" y="25908"/>
                </a:lnTo>
                <a:lnTo>
                  <a:pt x="50921" y="14203"/>
                </a:lnTo>
                <a:lnTo>
                  <a:pt x="40773" y="7106"/>
                </a:lnTo>
                <a:lnTo>
                  <a:pt x="30767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6936878" y="6302012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4775" y="11722"/>
                </a:moveTo>
                <a:lnTo>
                  <a:pt x="13412" y="23187"/>
                </a:lnTo>
                <a:lnTo>
                  <a:pt x="23579" y="30231"/>
                </a:lnTo>
                <a:lnTo>
                  <a:pt x="33661" y="31861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19"/>
                </a:lnTo>
                <a:lnTo>
                  <a:pt x="40435" y="8332"/>
                </a:lnTo>
                <a:lnTo>
                  <a:pt x="30432" y="6373"/>
                </a:lnTo>
                <a:lnTo>
                  <a:pt x="25628" y="7873"/>
                </a:ln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6936878" y="6302012"/>
            <a:ext cx="63042" cy="40259"/>
          </a:xfrm>
          <a:custGeom>
            <a:avLst/>
            <a:gdLst/>
            <a:ahLst/>
            <a:cxnLst/>
            <a:rect l="l" t="t" r="r" b="b"/>
            <a:pathLst>
              <a:path w="63042" h="40259">
                <a:moveTo>
                  <a:pt x="25628" y="7873"/>
                </a:moveTo>
                <a:lnTo>
                  <a:pt x="15308" y="9058"/>
                </a:lnTo>
                <a:lnTo>
                  <a:pt x="4114" y="3504"/>
                </a:lnTo>
                <a:lnTo>
                  <a:pt x="0" y="0"/>
                </a:lnTo>
                <a:lnTo>
                  <a:pt x="1054" y="3835"/>
                </a:lnTo>
                <a:lnTo>
                  <a:pt x="2717" y="7759"/>
                </a:lnTo>
                <a:lnTo>
                  <a:pt x="4775" y="11722"/>
                </a:lnTo>
                <a:lnTo>
                  <a:pt x="13412" y="23187"/>
                </a:lnTo>
                <a:lnTo>
                  <a:pt x="23579" y="30231"/>
                </a:lnTo>
                <a:lnTo>
                  <a:pt x="33661" y="31861"/>
                </a:lnTo>
                <a:lnTo>
                  <a:pt x="37604" y="30632"/>
                </a:lnTo>
                <a:lnTo>
                  <a:pt x="47810" y="29819"/>
                </a:lnTo>
                <a:lnTo>
                  <a:pt x="58744" y="35946"/>
                </a:lnTo>
                <a:lnTo>
                  <a:pt x="63042" y="40258"/>
                </a:lnTo>
                <a:lnTo>
                  <a:pt x="62204" y="36194"/>
                </a:lnTo>
                <a:lnTo>
                  <a:pt x="60756" y="31940"/>
                </a:lnTo>
                <a:lnTo>
                  <a:pt x="58686" y="27749"/>
                </a:lnTo>
                <a:lnTo>
                  <a:pt x="50454" y="15719"/>
                </a:lnTo>
                <a:lnTo>
                  <a:pt x="40435" y="8332"/>
                </a:lnTo>
                <a:lnTo>
                  <a:pt x="30432" y="6373"/>
                </a:lnTo>
                <a:lnTo>
                  <a:pt x="25628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6949078" y="6323998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3938" y="3588"/>
                </a:moveTo>
                <a:lnTo>
                  <a:pt x="0" y="0"/>
                </a:lnTo>
                <a:lnTo>
                  <a:pt x="888" y="3898"/>
                </a:lnTo>
                <a:lnTo>
                  <a:pt x="2425" y="7873"/>
                </a:lnTo>
                <a:lnTo>
                  <a:pt x="4483" y="11836"/>
                </a:lnTo>
                <a:lnTo>
                  <a:pt x="12720" y="23655"/>
                </a:lnTo>
                <a:lnTo>
                  <a:pt x="22758" y="30995"/>
                </a:lnTo>
                <a:lnTo>
                  <a:pt x="32873" y="32855"/>
                </a:lnTo>
                <a:lnTo>
                  <a:pt x="36728" y="31762"/>
                </a:lnTo>
                <a:lnTo>
                  <a:pt x="46973" y="31266"/>
                </a:lnTo>
                <a:lnTo>
                  <a:pt x="57702" y="37808"/>
                </a:lnTo>
                <a:lnTo>
                  <a:pt x="61747" y="42176"/>
                </a:lnTo>
                <a:lnTo>
                  <a:pt x="61061" y="38074"/>
                </a:lnTo>
                <a:lnTo>
                  <a:pt x="59766" y="33769"/>
                </a:lnTo>
                <a:lnTo>
                  <a:pt x="57835" y="29502"/>
                </a:lnTo>
                <a:lnTo>
                  <a:pt x="49894" y="17213"/>
                </a:ln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lnTo>
                  <a:pt x="15051" y="9495"/>
                </a:lnTo>
                <a:lnTo>
                  <a:pt x="3938" y="35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6949078" y="6323998"/>
            <a:ext cx="61747" cy="42176"/>
          </a:xfrm>
          <a:custGeom>
            <a:avLst/>
            <a:gdLst/>
            <a:ahLst/>
            <a:cxnLst/>
            <a:rect l="l" t="t" r="r" b="b"/>
            <a:pathLst>
              <a:path w="61747" h="42176">
                <a:moveTo>
                  <a:pt x="25412" y="8648"/>
                </a:moveTo>
                <a:lnTo>
                  <a:pt x="15051" y="9495"/>
                </a:lnTo>
                <a:lnTo>
                  <a:pt x="3938" y="3588"/>
                </a:lnTo>
                <a:lnTo>
                  <a:pt x="0" y="0"/>
                </a:lnTo>
                <a:lnTo>
                  <a:pt x="888" y="3898"/>
                </a:lnTo>
                <a:lnTo>
                  <a:pt x="2425" y="7873"/>
                </a:lnTo>
                <a:lnTo>
                  <a:pt x="4483" y="11836"/>
                </a:lnTo>
                <a:lnTo>
                  <a:pt x="12720" y="23655"/>
                </a:lnTo>
                <a:lnTo>
                  <a:pt x="22758" y="30995"/>
                </a:lnTo>
                <a:lnTo>
                  <a:pt x="32873" y="32855"/>
                </a:lnTo>
                <a:lnTo>
                  <a:pt x="36728" y="31762"/>
                </a:lnTo>
                <a:lnTo>
                  <a:pt x="46973" y="31266"/>
                </a:lnTo>
                <a:lnTo>
                  <a:pt x="57702" y="37808"/>
                </a:lnTo>
                <a:lnTo>
                  <a:pt x="61747" y="42176"/>
                </a:lnTo>
                <a:lnTo>
                  <a:pt x="61061" y="38074"/>
                </a:lnTo>
                <a:lnTo>
                  <a:pt x="59766" y="33769"/>
                </a:lnTo>
                <a:lnTo>
                  <a:pt x="57835" y="29502"/>
                </a:lnTo>
                <a:lnTo>
                  <a:pt x="49894" y="17213"/>
                </a:lnTo>
                <a:lnTo>
                  <a:pt x="40062" y="9529"/>
                </a:lnTo>
                <a:lnTo>
                  <a:pt x="30109" y="7317"/>
                </a:lnTo>
                <a:lnTo>
                  <a:pt x="25412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6960612" y="634636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3741" y="3691"/>
                </a:moveTo>
                <a:lnTo>
                  <a:pt x="0" y="0"/>
                </a:lnTo>
                <a:lnTo>
                  <a:pt x="761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33" y="24039"/>
                </a:lnTo>
                <a:lnTo>
                  <a:pt x="21802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2" y="32639"/>
                </a:lnTo>
                <a:lnTo>
                  <a:pt x="56625" y="39550"/>
                </a:lnTo>
                <a:lnTo>
                  <a:pt x="60451" y="43980"/>
                </a:lnTo>
                <a:lnTo>
                  <a:pt x="59905" y="39865"/>
                </a:lnTo>
                <a:lnTo>
                  <a:pt x="58762" y="35521"/>
                </a:lnTo>
                <a:lnTo>
                  <a:pt x="56984" y="31191"/>
                </a:lnTo>
                <a:lnTo>
                  <a:pt x="49285" y="18682"/>
                </a:lnTo>
                <a:lnTo>
                  <a:pt x="39693" y="10690"/>
                </a:lnTo>
                <a:lnTo>
                  <a:pt x="29841" y="8205"/>
                </a:lnTo>
                <a:lnTo>
                  <a:pt x="25196" y="9397"/>
                </a:lnTo>
                <a:lnTo>
                  <a:pt x="14757" y="9939"/>
                </a:lnTo>
                <a:lnTo>
                  <a:pt x="3741" y="36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6960612" y="6346361"/>
            <a:ext cx="60452" cy="43980"/>
          </a:xfrm>
          <a:custGeom>
            <a:avLst/>
            <a:gdLst/>
            <a:ahLst/>
            <a:cxnLst/>
            <a:rect l="l" t="t" r="r" b="b"/>
            <a:pathLst>
              <a:path w="60451" h="43980">
                <a:moveTo>
                  <a:pt x="25196" y="9397"/>
                </a:moveTo>
                <a:lnTo>
                  <a:pt x="14757" y="9939"/>
                </a:lnTo>
                <a:lnTo>
                  <a:pt x="3741" y="3691"/>
                </a:lnTo>
                <a:lnTo>
                  <a:pt x="0" y="0"/>
                </a:lnTo>
                <a:lnTo>
                  <a:pt x="761" y="3924"/>
                </a:lnTo>
                <a:lnTo>
                  <a:pt x="2108" y="7988"/>
                </a:lnTo>
                <a:lnTo>
                  <a:pt x="4089" y="11988"/>
                </a:lnTo>
                <a:lnTo>
                  <a:pt x="12033" y="24039"/>
                </a:lnTo>
                <a:lnTo>
                  <a:pt x="21802" y="31700"/>
                </a:lnTo>
                <a:lnTo>
                  <a:pt x="31866" y="33846"/>
                </a:lnTo>
                <a:lnTo>
                  <a:pt x="35788" y="32842"/>
                </a:lnTo>
                <a:lnTo>
                  <a:pt x="46112" y="32639"/>
                </a:lnTo>
                <a:lnTo>
                  <a:pt x="56625" y="39550"/>
                </a:lnTo>
                <a:lnTo>
                  <a:pt x="60451" y="43980"/>
                </a:lnTo>
                <a:lnTo>
                  <a:pt x="59905" y="39865"/>
                </a:lnTo>
                <a:lnTo>
                  <a:pt x="58762" y="35521"/>
                </a:lnTo>
                <a:lnTo>
                  <a:pt x="56984" y="31191"/>
                </a:lnTo>
                <a:lnTo>
                  <a:pt x="49285" y="18682"/>
                </a:lnTo>
                <a:lnTo>
                  <a:pt x="39693" y="10690"/>
                </a:lnTo>
                <a:lnTo>
                  <a:pt x="29841" y="8205"/>
                </a:lnTo>
                <a:lnTo>
                  <a:pt x="25196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6971492" y="6369062"/>
            <a:ext cx="59156" cy="45707"/>
          </a:xfrm>
          <a:custGeom>
            <a:avLst/>
            <a:gdLst/>
            <a:ahLst/>
            <a:cxnLst/>
            <a:rect l="l" t="t" r="r" b="b"/>
            <a:pathLst>
              <a:path w="59156" h="45707">
                <a:moveTo>
                  <a:pt x="3569" y="3794"/>
                </a:moveTo>
                <a:lnTo>
                  <a:pt x="0" y="0"/>
                </a:lnTo>
                <a:lnTo>
                  <a:pt x="622" y="3962"/>
                </a:lnTo>
                <a:lnTo>
                  <a:pt x="1828" y="8064"/>
                </a:lnTo>
                <a:lnTo>
                  <a:pt x="3683" y="12141"/>
                </a:lnTo>
                <a:lnTo>
                  <a:pt x="11395" y="24432"/>
                </a:lnTo>
                <a:lnTo>
                  <a:pt x="20932" y="32404"/>
                </a:lnTo>
                <a:lnTo>
                  <a:pt x="30912" y="34806"/>
                </a:lnTo>
                <a:lnTo>
                  <a:pt x="34734" y="33921"/>
                </a:lnTo>
                <a:lnTo>
                  <a:pt x="45151" y="34008"/>
                </a:lnTo>
                <a:lnTo>
                  <a:pt x="55578" y="41235"/>
                </a:lnTo>
                <a:lnTo>
                  <a:pt x="59156" y="45707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1" y="20112"/>
                </a:lnTo>
                <a:lnTo>
                  <a:pt x="39359" y="11821"/>
                </a:lnTo>
                <a:lnTo>
                  <a:pt x="29591" y="9067"/>
                </a:lnTo>
                <a:lnTo>
                  <a:pt x="24904" y="10147"/>
                </a:lnTo>
                <a:lnTo>
                  <a:pt x="14376" y="10401"/>
                </a:lnTo>
                <a:lnTo>
                  <a:pt x="3569" y="3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6971492" y="6369062"/>
            <a:ext cx="59156" cy="45707"/>
          </a:xfrm>
          <a:custGeom>
            <a:avLst/>
            <a:gdLst/>
            <a:ahLst/>
            <a:cxnLst/>
            <a:rect l="l" t="t" r="r" b="b"/>
            <a:pathLst>
              <a:path w="59156" h="45707">
                <a:moveTo>
                  <a:pt x="24904" y="10147"/>
                </a:moveTo>
                <a:lnTo>
                  <a:pt x="14376" y="10401"/>
                </a:lnTo>
                <a:lnTo>
                  <a:pt x="3569" y="3794"/>
                </a:lnTo>
                <a:lnTo>
                  <a:pt x="0" y="0"/>
                </a:lnTo>
                <a:lnTo>
                  <a:pt x="622" y="3962"/>
                </a:lnTo>
                <a:lnTo>
                  <a:pt x="1828" y="8064"/>
                </a:lnTo>
                <a:lnTo>
                  <a:pt x="3683" y="12141"/>
                </a:lnTo>
                <a:lnTo>
                  <a:pt x="11395" y="24432"/>
                </a:lnTo>
                <a:lnTo>
                  <a:pt x="20932" y="32404"/>
                </a:lnTo>
                <a:lnTo>
                  <a:pt x="30912" y="34806"/>
                </a:lnTo>
                <a:lnTo>
                  <a:pt x="34734" y="33921"/>
                </a:lnTo>
                <a:lnTo>
                  <a:pt x="45151" y="34008"/>
                </a:lnTo>
                <a:lnTo>
                  <a:pt x="55578" y="41235"/>
                </a:lnTo>
                <a:lnTo>
                  <a:pt x="59156" y="45707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1" y="20112"/>
                </a:lnTo>
                <a:lnTo>
                  <a:pt x="39359" y="11821"/>
                </a:lnTo>
                <a:lnTo>
                  <a:pt x="29591" y="9067"/>
                </a:lnTo>
                <a:lnTo>
                  <a:pt x="24904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6981733" y="6392074"/>
            <a:ext cx="57848" cy="47371"/>
          </a:xfrm>
          <a:custGeom>
            <a:avLst/>
            <a:gdLst/>
            <a:ahLst/>
            <a:cxnLst/>
            <a:rect l="l" t="t" r="r" b="b"/>
            <a:pathLst>
              <a:path w="57848" h="47371">
                <a:moveTo>
                  <a:pt x="3335" y="3809"/>
                </a:move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32" y="24835"/>
                </a:lnTo>
                <a:lnTo>
                  <a:pt x="20091" y="33083"/>
                </a:lnTo>
                <a:lnTo>
                  <a:pt x="30026" y="35700"/>
                </a:lnTo>
                <a:lnTo>
                  <a:pt x="33693" y="34937"/>
                </a:lnTo>
                <a:lnTo>
                  <a:pt x="44115" y="35337"/>
                </a:lnTo>
                <a:lnTo>
                  <a:pt x="54435" y="42894"/>
                </a:lnTo>
                <a:lnTo>
                  <a:pt x="57848" y="47370"/>
                </a:lnTo>
                <a:lnTo>
                  <a:pt x="57632" y="43205"/>
                </a:lnTo>
                <a:lnTo>
                  <a:pt x="56667" y="38823"/>
                </a:lnTo>
                <a:lnTo>
                  <a:pt x="55029" y="34455"/>
                </a:ln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lnTo>
                  <a:pt x="13936" y="10833"/>
                </a:lnTo>
                <a:lnTo>
                  <a:pt x="3335" y="3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6981733" y="6392074"/>
            <a:ext cx="57848" cy="47371"/>
          </a:xfrm>
          <a:custGeom>
            <a:avLst/>
            <a:gdLst/>
            <a:ahLst/>
            <a:cxnLst/>
            <a:rect l="l" t="t" r="r" b="b"/>
            <a:pathLst>
              <a:path w="57848" h="47371">
                <a:moveTo>
                  <a:pt x="24498" y="10909"/>
                </a:moveTo>
                <a:lnTo>
                  <a:pt x="13936" y="10833"/>
                </a:lnTo>
                <a:lnTo>
                  <a:pt x="3335" y="3809"/>
                </a:lnTo>
                <a:lnTo>
                  <a:pt x="0" y="0"/>
                </a:lnTo>
                <a:lnTo>
                  <a:pt x="495" y="3987"/>
                </a:lnTo>
                <a:lnTo>
                  <a:pt x="1562" y="8140"/>
                </a:lnTo>
                <a:lnTo>
                  <a:pt x="3263" y="12280"/>
                </a:lnTo>
                <a:lnTo>
                  <a:pt x="10732" y="24835"/>
                </a:lnTo>
                <a:lnTo>
                  <a:pt x="20091" y="33083"/>
                </a:lnTo>
                <a:lnTo>
                  <a:pt x="30026" y="35700"/>
                </a:lnTo>
                <a:lnTo>
                  <a:pt x="33693" y="34937"/>
                </a:lnTo>
                <a:lnTo>
                  <a:pt x="44115" y="35337"/>
                </a:lnTo>
                <a:lnTo>
                  <a:pt x="54435" y="42894"/>
                </a:lnTo>
                <a:lnTo>
                  <a:pt x="57848" y="47370"/>
                </a:lnTo>
                <a:lnTo>
                  <a:pt x="57632" y="43205"/>
                </a:lnTo>
                <a:lnTo>
                  <a:pt x="56667" y="38823"/>
                </a:lnTo>
                <a:lnTo>
                  <a:pt x="55029" y="34455"/>
                </a:lnTo>
                <a:lnTo>
                  <a:pt x="48024" y="21427"/>
                </a:lnTo>
                <a:lnTo>
                  <a:pt x="38842" y="12891"/>
                </a:lnTo>
                <a:lnTo>
                  <a:pt x="29029" y="9968"/>
                </a:lnTo>
                <a:lnTo>
                  <a:pt x="24498" y="109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6991309" y="6415378"/>
            <a:ext cx="56540" cy="48971"/>
          </a:xfrm>
          <a:custGeom>
            <a:avLst/>
            <a:gdLst/>
            <a:ahLst/>
            <a:cxnLst/>
            <a:rect l="l" t="t" r="r" b="b"/>
            <a:pathLst>
              <a:path w="56540" h="48971">
                <a:moveTo>
                  <a:pt x="3153" y="3814"/>
                </a:move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0" y="25253"/>
                </a:lnTo>
                <a:lnTo>
                  <a:pt x="19322" y="33748"/>
                </a:lnTo>
                <a:lnTo>
                  <a:pt x="29271" y="36530"/>
                </a:lnTo>
                <a:lnTo>
                  <a:pt x="32689" y="35890"/>
                </a:lnTo>
                <a:lnTo>
                  <a:pt x="43089" y="36598"/>
                </a:lnTo>
                <a:lnTo>
                  <a:pt x="53208" y="44486"/>
                </a:lnTo>
                <a:lnTo>
                  <a:pt x="56540" y="48971"/>
                </a:lnTo>
                <a:lnTo>
                  <a:pt x="56286" y="44830"/>
                </a:lnTo>
                <a:lnTo>
                  <a:pt x="55448" y="40436"/>
                </a:lnTo>
                <a:lnTo>
                  <a:pt x="53975" y="36004"/>
                </a:lnTo>
                <a:lnTo>
                  <a:pt x="47329" y="22681"/>
                </a:lnTo>
                <a:lnTo>
                  <a:pt x="38240" y="13910"/>
                </a:lnTo>
                <a:lnTo>
                  <a:pt x="28403" y="10832"/>
                </a:lnTo>
                <a:lnTo>
                  <a:pt x="24117" y="11633"/>
                </a:lnTo>
                <a:lnTo>
                  <a:pt x="13547" y="11231"/>
                </a:lnTo>
                <a:lnTo>
                  <a:pt x="3153" y="38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6991309" y="6415378"/>
            <a:ext cx="56540" cy="48971"/>
          </a:xfrm>
          <a:custGeom>
            <a:avLst/>
            <a:gdLst/>
            <a:ahLst/>
            <a:cxnLst/>
            <a:rect l="l" t="t" r="r" b="b"/>
            <a:pathLst>
              <a:path w="56540" h="48971">
                <a:moveTo>
                  <a:pt x="24117" y="11633"/>
                </a:moveTo>
                <a:lnTo>
                  <a:pt x="13547" y="11231"/>
                </a:lnTo>
                <a:lnTo>
                  <a:pt x="3153" y="3814"/>
                </a:ln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0" y="25253"/>
                </a:lnTo>
                <a:lnTo>
                  <a:pt x="19322" y="33748"/>
                </a:lnTo>
                <a:lnTo>
                  <a:pt x="29271" y="36530"/>
                </a:lnTo>
                <a:lnTo>
                  <a:pt x="32689" y="35890"/>
                </a:lnTo>
                <a:lnTo>
                  <a:pt x="43089" y="36598"/>
                </a:lnTo>
                <a:lnTo>
                  <a:pt x="53208" y="44486"/>
                </a:lnTo>
                <a:lnTo>
                  <a:pt x="56540" y="48971"/>
                </a:lnTo>
                <a:lnTo>
                  <a:pt x="56286" y="44830"/>
                </a:lnTo>
                <a:lnTo>
                  <a:pt x="55448" y="40436"/>
                </a:lnTo>
                <a:lnTo>
                  <a:pt x="53975" y="36004"/>
                </a:lnTo>
                <a:lnTo>
                  <a:pt x="47329" y="22681"/>
                </a:lnTo>
                <a:lnTo>
                  <a:pt x="38240" y="13910"/>
                </a:lnTo>
                <a:lnTo>
                  <a:pt x="28403" y="10832"/>
                </a:lnTo>
                <a:lnTo>
                  <a:pt x="24117" y="1163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7008320" y="6462856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889" y="3807"/>
                </a:moveTo>
                <a:lnTo>
                  <a:pt x="0" y="0"/>
                </a:lnTo>
                <a:lnTo>
                  <a:pt x="215" y="4000"/>
                </a:lnTo>
                <a:lnTo>
                  <a:pt x="1003" y="8229"/>
                </a:lnTo>
                <a:lnTo>
                  <a:pt x="2400" y="12458"/>
                </a:lnTo>
                <a:lnTo>
                  <a:pt x="8796" y="25892"/>
                </a:lnTo>
                <a:lnTo>
                  <a:pt x="17776" y="34890"/>
                </a:lnTo>
                <a:lnTo>
                  <a:pt x="27783" y="38016"/>
                </a:lnTo>
                <a:lnTo>
                  <a:pt x="30899" y="37553"/>
                </a:lnTo>
                <a:lnTo>
                  <a:pt x="41402" y="38896"/>
                </a:lnTo>
                <a:lnTo>
                  <a:pt x="51045" y="47602"/>
                </a:lnTo>
                <a:lnTo>
                  <a:pt x="53809" y="51930"/>
                </a:lnTo>
                <a:lnTo>
                  <a:pt x="53835" y="47777"/>
                </a:lnTo>
                <a:lnTo>
                  <a:pt x="53289" y="43332"/>
                </a:lnTo>
                <a:lnTo>
                  <a:pt x="52120" y="38811"/>
                </a:lnTo>
                <a:lnTo>
                  <a:pt x="45981" y="25032"/>
                </a:lnTo>
                <a:lnTo>
                  <a:pt x="37241" y="15758"/>
                </a:lnTo>
                <a:lnTo>
                  <a:pt x="27512" y="12307"/>
                </a:lnTo>
                <a:lnTo>
                  <a:pt x="23622" y="12877"/>
                </a:lnTo>
                <a:lnTo>
                  <a:pt x="13048" y="11859"/>
                </a:lnTo>
                <a:lnTo>
                  <a:pt x="2889" y="38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7008320" y="6462856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3622" y="12877"/>
                </a:moveTo>
                <a:lnTo>
                  <a:pt x="13048" y="11859"/>
                </a:lnTo>
                <a:lnTo>
                  <a:pt x="2889" y="3807"/>
                </a:lnTo>
                <a:lnTo>
                  <a:pt x="0" y="0"/>
                </a:lnTo>
                <a:lnTo>
                  <a:pt x="215" y="4000"/>
                </a:lnTo>
                <a:lnTo>
                  <a:pt x="1003" y="8229"/>
                </a:lnTo>
                <a:lnTo>
                  <a:pt x="2400" y="12458"/>
                </a:lnTo>
                <a:lnTo>
                  <a:pt x="8796" y="25892"/>
                </a:lnTo>
                <a:lnTo>
                  <a:pt x="17776" y="34890"/>
                </a:lnTo>
                <a:lnTo>
                  <a:pt x="27783" y="38016"/>
                </a:lnTo>
                <a:lnTo>
                  <a:pt x="30899" y="37553"/>
                </a:lnTo>
                <a:lnTo>
                  <a:pt x="41402" y="38896"/>
                </a:lnTo>
                <a:lnTo>
                  <a:pt x="51045" y="47602"/>
                </a:lnTo>
                <a:lnTo>
                  <a:pt x="53809" y="51930"/>
                </a:lnTo>
                <a:lnTo>
                  <a:pt x="53835" y="47777"/>
                </a:lnTo>
                <a:lnTo>
                  <a:pt x="53289" y="43332"/>
                </a:lnTo>
                <a:lnTo>
                  <a:pt x="52120" y="38811"/>
                </a:lnTo>
                <a:lnTo>
                  <a:pt x="45981" y="25032"/>
                </a:lnTo>
                <a:lnTo>
                  <a:pt x="37241" y="15758"/>
                </a:lnTo>
                <a:lnTo>
                  <a:pt x="27512" y="12307"/>
                </a:lnTo>
                <a:lnTo>
                  <a:pt x="23622" y="128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7015924" y="648691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711" y="8255"/>
                </a:moveTo>
                <a:lnTo>
                  <a:pt x="1993" y="12560"/>
                </a:lnTo>
                <a:lnTo>
                  <a:pt x="8208" y="26203"/>
                </a:lnTo>
                <a:lnTo>
                  <a:pt x="16950" y="35464"/>
                </a:lnTo>
                <a:lnTo>
                  <a:pt x="26882" y="38771"/>
                </a:lnTo>
                <a:lnTo>
                  <a:pt x="29794" y="38392"/>
                </a:lnTo>
                <a:lnTo>
                  <a:pt x="40369" y="40022"/>
                </a:lnTo>
                <a:lnTo>
                  <a:pt x="49922" y="49051"/>
                </a:lnTo>
                <a:lnTo>
                  <a:pt x="52425" y="53327"/>
                </a:lnTo>
                <a:lnTo>
                  <a:pt x="52539" y="49187"/>
                </a:lnTo>
                <a:lnTo>
                  <a:pt x="52285" y="44678"/>
                </a:lnTo>
                <a:lnTo>
                  <a:pt x="51079" y="40170"/>
                </a:lnTo>
                <a:lnTo>
                  <a:pt x="45212" y="26182"/>
                </a:lnTo>
                <a:lnTo>
                  <a:pt x="36738" y="16653"/>
                </a:lnTo>
                <a:lnTo>
                  <a:pt x="27070" y="13015"/>
                </a:lnTo>
                <a:lnTo>
                  <a:pt x="23291" y="13500"/>
                </a:lnTo>
                <a:lnTo>
                  <a:pt x="12616" y="12206"/>
                </a:lnTo>
                <a:lnTo>
                  <a:pt x="2661" y="3811"/>
                </a:lnTo>
                <a:lnTo>
                  <a:pt x="0" y="0"/>
                </a:lnTo>
                <a:lnTo>
                  <a:pt x="76" y="4013"/>
                </a:lnTo>
                <a:lnTo>
                  <a:pt x="711" y="82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7015924" y="648691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23291" y="13500"/>
                </a:moveTo>
                <a:lnTo>
                  <a:pt x="12616" y="12206"/>
                </a:lnTo>
                <a:lnTo>
                  <a:pt x="2661" y="3811"/>
                </a:lnTo>
                <a:lnTo>
                  <a:pt x="0" y="0"/>
                </a:lnTo>
                <a:lnTo>
                  <a:pt x="76" y="4013"/>
                </a:lnTo>
                <a:lnTo>
                  <a:pt x="711" y="8255"/>
                </a:lnTo>
                <a:lnTo>
                  <a:pt x="1993" y="12560"/>
                </a:lnTo>
                <a:lnTo>
                  <a:pt x="8208" y="26203"/>
                </a:lnTo>
                <a:lnTo>
                  <a:pt x="16950" y="35464"/>
                </a:lnTo>
                <a:lnTo>
                  <a:pt x="26882" y="38771"/>
                </a:lnTo>
                <a:lnTo>
                  <a:pt x="29794" y="38392"/>
                </a:lnTo>
                <a:lnTo>
                  <a:pt x="40369" y="40022"/>
                </a:lnTo>
                <a:lnTo>
                  <a:pt x="49922" y="49051"/>
                </a:lnTo>
                <a:lnTo>
                  <a:pt x="52425" y="53327"/>
                </a:lnTo>
                <a:lnTo>
                  <a:pt x="52539" y="49187"/>
                </a:lnTo>
                <a:lnTo>
                  <a:pt x="52285" y="44678"/>
                </a:lnTo>
                <a:lnTo>
                  <a:pt x="51079" y="40170"/>
                </a:lnTo>
                <a:lnTo>
                  <a:pt x="45212" y="26182"/>
                </a:lnTo>
                <a:lnTo>
                  <a:pt x="36738" y="16653"/>
                </a:lnTo>
                <a:lnTo>
                  <a:pt x="27070" y="13015"/>
                </a:lnTo>
                <a:lnTo>
                  <a:pt x="23291" y="135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7022885" y="6511163"/>
            <a:ext cx="51396" cy="54673"/>
          </a:xfrm>
          <a:custGeom>
            <a:avLst/>
            <a:gdLst/>
            <a:ahLst/>
            <a:cxnLst/>
            <a:rect l="l" t="t" r="r" b="b"/>
            <a:pathLst>
              <a:path w="51396" h="54673">
                <a:moveTo>
                  <a:pt x="495" y="8293"/>
                </a:moveTo>
                <a:lnTo>
                  <a:pt x="1612" y="12623"/>
                </a:lnTo>
                <a:lnTo>
                  <a:pt x="7584" y="26521"/>
                </a:lnTo>
                <a:lnTo>
                  <a:pt x="16176" y="36021"/>
                </a:lnTo>
                <a:lnTo>
                  <a:pt x="26083" y="39480"/>
                </a:lnTo>
                <a:lnTo>
                  <a:pt x="28752" y="39179"/>
                </a:lnTo>
                <a:lnTo>
                  <a:pt x="39288" y="41125"/>
                </a:lnTo>
                <a:lnTo>
                  <a:pt x="48685" y="50473"/>
                </a:lnTo>
                <a:lnTo>
                  <a:pt x="51092" y="54673"/>
                </a:lnTo>
                <a:lnTo>
                  <a:pt x="51396" y="50520"/>
                </a:lnTo>
                <a:lnTo>
                  <a:pt x="50914" y="46088"/>
                </a:lnTo>
                <a:lnTo>
                  <a:pt x="49923" y="41529"/>
                </a:lnTo>
                <a:lnTo>
                  <a:pt x="44508" y="27262"/>
                </a:lnTo>
                <a:lnTo>
                  <a:pt x="36139" y="17515"/>
                </a:lnTo>
                <a:lnTo>
                  <a:pt x="26391" y="13752"/>
                </a:lnTo>
                <a:lnTo>
                  <a:pt x="22834" y="14147"/>
                </a:lnTo>
                <a:lnTo>
                  <a:pt x="12135" y="12512"/>
                </a:lnTo>
                <a:lnTo>
                  <a:pt x="2423" y="3674"/>
                </a:lnTo>
                <a:lnTo>
                  <a:pt x="50" y="0"/>
                </a:lnTo>
                <a:lnTo>
                  <a:pt x="0" y="4013"/>
                </a:lnTo>
                <a:lnTo>
                  <a:pt x="495" y="82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7022885" y="6511163"/>
            <a:ext cx="51396" cy="54673"/>
          </a:xfrm>
          <a:custGeom>
            <a:avLst/>
            <a:gdLst/>
            <a:ahLst/>
            <a:cxnLst/>
            <a:rect l="l" t="t" r="r" b="b"/>
            <a:pathLst>
              <a:path w="51396" h="54673">
                <a:moveTo>
                  <a:pt x="22834" y="14147"/>
                </a:moveTo>
                <a:lnTo>
                  <a:pt x="12135" y="12512"/>
                </a:lnTo>
                <a:lnTo>
                  <a:pt x="2423" y="3674"/>
                </a:lnTo>
                <a:lnTo>
                  <a:pt x="50" y="0"/>
                </a:lnTo>
                <a:lnTo>
                  <a:pt x="0" y="4013"/>
                </a:lnTo>
                <a:lnTo>
                  <a:pt x="495" y="8293"/>
                </a:lnTo>
                <a:lnTo>
                  <a:pt x="1612" y="12623"/>
                </a:lnTo>
                <a:lnTo>
                  <a:pt x="7584" y="26521"/>
                </a:lnTo>
                <a:lnTo>
                  <a:pt x="16176" y="36021"/>
                </a:lnTo>
                <a:lnTo>
                  <a:pt x="26083" y="39480"/>
                </a:lnTo>
                <a:lnTo>
                  <a:pt x="28752" y="39179"/>
                </a:lnTo>
                <a:lnTo>
                  <a:pt x="39288" y="41125"/>
                </a:lnTo>
                <a:lnTo>
                  <a:pt x="48685" y="50473"/>
                </a:lnTo>
                <a:lnTo>
                  <a:pt x="51092" y="54673"/>
                </a:lnTo>
                <a:lnTo>
                  <a:pt x="51396" y="50520"/>
                </a:lnTo>
                <a:lnTo>
                  <a:pt x="50914" y="46088"/>
                </a:lnTo>
                <a:lnTo>
                  <a:pt x="49923" y="41529"/>
                </a:lnTo>
                <a:lnTo>
                  <a:pt x="44508" y="27262"/>
                </a:lnTo>
                <a:lnTo>
                  <a:pt x="36139" y="17515"/>
                </a:lnTo>
                <a:lnTo>
                  <a:pt x="26391" y="13752"/>
                </a:lnTo>
                <a:lnTo>
                  <a:pt x="22834" y="14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7029243" y="6535599"/>
            <a:ext cx="49872" cy="55994"/>
          </a:xfrm>
          <a:custGeom>
            <a:avLst/>
            <a:gdLst/>
            <a:ahLst/>
            <a:cxnLst/>
            <a:rect l="l" t="t" r="r" b="b"/>
            <a:pathLst>
              <a:path w="49872" h="55994">
                <a:moveTo>
                  <a:pt x="47622" y="39499"/>
                </a:moveTo>
                <a:lnTo>
                  <a:pt x="43697" y="28275"/>
                </a:lnTo>
                <a:lnTo>
                  <a:pt x="35373" y="18317"/>
                </a:lnTo>
                <a:lnTo>
                  <a:pt x="25606" y="14438"/>
                </a:lnTo>
                <a:lnTo>
                  <a:pt x="22390" y="14744"/>
                </a:lnTo>
                <a:lnTo>
                  <a:pt x="11710" y="12794"/>
                </a:lnTo>
                <a:lnTo>
                  <a:pt x="2219" y="3587"/>
                </a:lnTo>
                <a:lnTo>
                  <a:pt x="0" y="0"/>
                </a:lnTo>
                <a:lnTo>
                  <a:pt x="12" y="3975"/>
                </a:lnTo>
                <a:lnTo>
                  <a:pt x="253" y="8305"/>
                </a:lnTo>
                <a:lnTo>
                  <a:pt x="1257" y="12661"/>
                </a:lnTo>
                <a:lnTo>
                  <a:pt x="6886" y="26847"/>
                </a:lnTo>
                <a:lnTo>
                  <a:pt x="15439" y="36567"/>
                </a:lnTo>
                <a:lnTo>
                  <a:pt x="25379" y="40141"/>
                </a:lnTo>
                <a:lnTo>
                  <a:pt x="27711" y="39916"/>
                </a:lnTo>
                <a:lnTo>
                  <a:pt x="38244" y="42179"/>
                </a:lnTo>
                <a:lnTo>
                  <a:pt x="47383" y="51932"/>
                </a:lnTo>
                <a:lnTo>
                  <a:pt x="47622" y="52375"/>
                </a:lnTo>
                <a:lnTo>
                  <a:pt x="47622" y="394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7029243" y="6535599"/>
            <a:ext cx="49872" cy="55994"/>
          </a:xfrm>
          <a:custGeom>
            <a:avLst/>
            <a:gdLst/>
            <a:ahLst/>
            <a:cxnLst/>
            <a:rect l="l" t="t" r="r" b="b"/>
            <a:pathLst>
              <a:path w="49872" h="55994">
                <a:moveTo>
                  <a:pt x="47622" y="39499"/>
                </a:moveTo>
                <a:lnTo>
                  <a:pt x="43697" y="28275"/>
                </a:lnTo>
                <a:lnTo>
                  <a:pt x="35373" y="18317"/>
                </a:lnTo>
                <a:lnTo>
                  <a:pt x="25606" y="14438"/>
                </a:lnTo>
                <a:lnTo>
                  <a:pt x="22390" y="14744"/>
                </a:lnTo>
                <a:lnTo>
                  <a:pt x="11710" y="12794"/>
                </a:lnTo>
                <a:lnTo>
                  <a:pt x="2219" y="3587"/>
                </a:lnTo>
                <a:lnTo>
                  <a:pt x="0" y="0"/>
                </a:lnTo>
                <a:lnTo>
                  <a:pt x="12" y="3975"/>
                </a:lnTo>
                <a:lnTo>
                  <a:pt x="253" y="8305"/>
                </a:lnTo>
                <a:lnTo>
                  <a:pt x="1257" y="12661"/>
                </a:lnTo>
                <a:lnTo>
                  <a:pt x="6886" y="26847"/>
                </a:lnTo>
                <a:lnTo>
                  <a:pt x="15439" y="36567"/>
                </a:lnTo>
                <a:lnTo>
                  <a:pt x="25379" y="40141"/>
                </a:lnTo>
                <a:lnTo>
                  <a:pt x="27711" y="39916"/>
                </a:lnTo>
                <a:lnTo>
                  <a:pt x="38244" y="42179"/>
                </a:lnTo>
                <a:lnTo>
                  <a:pt x="47383" y="51932"/>
                </a:lnTo>
                <a:lnTo>
                  <a:pt x="47622" y="5237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7034643" y="656022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42223" y="28133"/>
                </a:moveTo>
                <a:lnTo>
                  <a:pt x="34990" y="19074"/>
                </a:lnTo>
                <a:lnTo>
                  <a:pt x="25277" y="15055"/>
                </a:lnTo>
                <a:lnTo>
                  <a:pt x="22313" y="15290"/>
                </a:lnTo>
                <a:lnTo>
                  <a:pt x="11661" y="13024"/>
                </a:lnTo>
                <a:lnTo>
                  <a:pt x="2307" y="3496"/>
                </a:lnTo>
                <a:lnTo>
                  <a:pt x="215" y="0"/>
                </a:lnTo>
                <a:lnTo>
                  <a:pt x="0" y="4000"/>
                </a:lnTo>
                <a:lnTo>
                  <a:pt x="419" y="8254"/>
                </a:lnTo>
                <a:lnTo>
                  <a:pt x="1295" y="12649"/>
                </a:lnTo>
                <a:lnTo>
                  <a:pt x="6477" y="27100"/>
                </a:lnTo>
                <a:lnTo>
                  <a:pt x="14892" y="37047"/>
                </a:lnTo>
                <a:lnTo>
                  <a:pt x="24933" y="40749"/>
                </a:lnTo>
                <a:lnTo>
                  <a:pt x="27063" y="40576"/>
                </a:lnTo>
                <a:lnTo>
                  <a:pt x="37611" y="43182"/>
                </a:lnTo>
                <a:lnTo>
                  <a:pt x="42223" y="48500"/>
                </a:lnTo>
                <a:lnTo>
                  <a:pt x="42223" y="281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7034643" y="6560228"/>
            <a:ext cx="48793" cy="57226"/>
          </a:xfrm>
          <a:custGeom>
            <a:avLst/>
            <a:gdLst/>
            <a:ahLst/>
            <a:cxnLst/>
            <a:rect l="l" t="t" r="r" b="b"/>
            <a:pathLst>
              <a:path w="48793" h="57226">
                <a:moveTo>
                  <a:pt x="42223" y="28133"/>
                </a:moveTo>
                <a:lnTo>
                  <a:pt x="34990" y="19074"/>
                </a:lnTo>
                <a:lnTo>
                  <a:pt x="25277" y="15055"/>
                </a:lnTo>
                <a:lnTo>
                  <a:pt x="22313" y="15290"/>
                </a:lnTo>
                <a:lnTo>
                  <a:pt x="11661" y="13024"/>
                </a:lnTo>
                <a:lnTo>
                  <a:pt x="2307" y="3496"/>
                </a:lnTo>
                <a:lnTo>
                  <a:pt x="215" y="0"/>
                </a:lnTo>
                <a:lnTo>
                  <a:pt x="0" y="4000"/>
                </a:lnTo>
                <a:lnTo>
                  <a:pt x="419" y="8254"/>
                </a:lnTo>
                <a:lnTo>
                  <a:pt x="1295" y="12649"/>
                </a:lnTo>
                <a:lnTo>
                  <a:pt x="6477" y="27100"/>
                </a:lnTo>
                <a:lnTo>
                  <a:pt x="14892" y="37047"/>
                </a:lnTo>
                <a:lnTo>
                  <a:pt x="24933" y="40749"/>
                </a:lnTo>
                <a:lnTo>
                  <a:pt x="27063" y="40576"/>
                </a:lnTo>
                <a:lnTo>
                  <a:pt x="37611" y="43182"/>
                </a:lnTo>
                <a:lnTo>
                  <a:pt x="42223" y="4850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7039559" y="6584963"/>
            <a:ext cx="47701" cy="58445"/>
          </a:xfrm>
          <a:custGeom>
            <a:avLst/>
            <a:gdLst/>
            <a:ahLst/>
            <a:cxnLst/>
            <a:rect l="l" t="t" r="r" b="b"/>
            <a:pathLst>
              <a:path w="47701" h="58445">
                <a:moveTo>
                  <a:pt x="37307" y="23514"/>
                </a:moveTo>
                <a:lnTo>
                  <a:pt x="34514" y="19821"/>
                </a:lnTo>
                <a:lnTo>
                  <a:pt x="24867" y="15661"/>
                </a:lnTo>
                <a:lnTo>
                  <a:pt x="22148" y="15836"/>
                </a:lnTo>
                <a:lnTo>
                  <a:pt x="11399" y="13299"/>
                </a:lnTo>
                <a:lnTo>
                  <a:pt x="2210" y="3457"/>
                </a:lnTo>
                <a:lnTo>
                  <a:pt x="330" y="0"/>
                </a:lnTo>
                <a:lnTo>
                  <a:pt x="0" y="4013"/>
                </a:lnTo>
                <a:lnTo>
                  <a:pt x="203" y="8305"/>
                </a:lnTo>
                <a:lnTo>
                  <a:pt x="1041" y="12699"/>
                </a:lnTo>
                <a:lnTo>
                  <a:pt x="6016" y="27380"/>
                </a:lnTo>
                <a:lnTo>
                  <a:pt x="14194" y="37570"/>
                </a:lnTo>
                <a:lnTo>
                  <a:pt x="24200" y="41399"/>
                </a:lnTo>
                <a:lnTo>
                  <a:pt x="26047" y="41274"/>
                </a:lnTo>
                <a:lnTo>
                  <a:pt x="36693" y="44174"/>
                </a:lnTo>
                <a:lnTo>
                  <a:pt x="37307" y="44918"/>
                </a:lnTo>
                <a:lnTo>
                  <a:pt x="37307" y="235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7039559" y="6584963"/>
            <a:ext cx="47701" cy="58445"/>
          </a:xfrm>
          <a:custGeom>
            <a:avLst/>
            <a:gdLst/>
            <a:ahLst/>
            <a:cxnLst/>
            <a:rect l="l" t="t" r="r" b="b"/>
            <a:pathLst>
              <a:path w="47701" h="58445">
                <a:moveTo>
                  <a:pt x="37307" y="23514"/>
                </a:moveTo>
                <a:lnTo>
                  <a:pt x="34514" y="19821"/>
                </a:lnTo>
                <a:lnTo>
                  <a:pt x="24867" y="15661"/>
                </a:lnTo>
                <a:lnTo>
                  <a:pt x="22148" y="15836"/>
                </a:lnTo>
                <a:lnTo>
                  <a:pt x="11399" y="13299"/>
                </a:lnTo>
                <a:lnTo>
                  <a:pt x="2210" y="3457"/>
                </a:lnTo>
                <a:lnTo>
                  <a:pt x="330" y="0"/>
                </a:lnTo>
                <a:lnTo>
                  <a:pt x="0" y="4013"/>
                </a:lnTo>
                <a:lnTo>
                  <a:pt x="203" y="8305"/>
                </a:lnTo>
                <a:lnTo>
                  <a:pt x="1041" y="12699"/>
                </a:lnTo>
                <a:lnTo>
                  <a:pt x="6016" y="27380"/>
                </a:lnTo>
                <a:lnTo>
                  <a:pt x="14194" y="37570"/>
                </a:lnTo>
                <a:lnTo>
                  <a:pt x="24200" y="41399"/>
                </a:lnTo>
                <a:lnTo>
                  <a:pt x="26047" y="41274"/>
                </a:lnTo>
                <a:lnTo>
                  <a:pt x="36693" y="44174"/>
                </a:lnTo>
                <a:lnTo>
                  <a:pt x="37307" y="4491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7043897" y="6609827"/>
            <a:ext cx="46443" cy="59601"/>
          </a:xfrm>
          <a:custGeom>
            <a:avLst/>
            <a:gdLst/>
            <a:ahLst/>
            <a:cxnLst/>
            <a:rect l="l" t="t" r="r" b="b"/>
            <a:pathLst>
              <a:path w="46443" h="59601">
                <a:moveTo>
                  <a:pt x="32969" y="20119"/>
                </a:moveTo>
                <a:lnTo>
                  <a:pt x="24202" y="16281"/>
                </a:lnTo>
                <a:lnTo>
                  <a:pt x="21704" y="16408"/>
                </a:lnTo>
                <a:lnTo>
                  <a:pt x="10944" y="13504"/>
                </a:lnTo>
                <a:lnTo>
                  <a:pt x="2045" y="3191"/>
                </a:lnTo>
                <a:lnTo>
                  <a:pt x="457" y="0"/>
                </a:lnTo>
                <a:lnTo>
                  <a:pt x="0" y="4000"/>
                </a:lnTo>
                <a:lnTo>
                  <a:pt x="63" y="8293"/>
                </a:lnTo>
                <a:lnTo>
                  <a:pt x="749" y="12725"/>
                </a:lnTo>
                <a:lnTo>
                  <a:pt x="5512" y="27639"/>
                </a:lnTo>
                <a:lnTo>
                  <a:pt x="13503" y="38060"/>
                </a:lnTo>
                <a:lnTo>
                  <a:pt x="23491" y="42005"/>
                </a:lnTo>
                <a:lnTo>
                  <a:pt x="25031" y="41922"/>
                </a:lnTo>
                <a:lnTo>
                  <a:pt x="32969" y="44328"/>
                </a:lnTo>
                <a:lnTo>
                  <a:pt x="32969" y="201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7043897" y="6609827"/>
            <a:ext cx="46443" cy="59601"/>
          </a:xfrm>
          <a:custGeom>
            <a:avLst/>
            <a:gdLst/>
            <a:ahLst/>
            <a:cxnLst/>
            <a:rect l="l" t="t" r="r" b="b"/>
            <a:pathLst>
              <a:path w="46443" h="59601">
                <a:moveTo>
                  <a:pt x="32969" y="20119"/>
                </a:moveTo>
                <a:lnTo>
                  <a:pt x="24202" y="16281"/>
                </a:lnTo>
                <a:lnTo>
                  <a:pt x="21704" y="16408"/>
                </a:lnTo>
                <a:lnTo>
                  <a:pt x="10944" y="13504"/>
                </a:lnTo>
                <a:lnTo>
                  <a:pt x="2045" y="3191"/>
                </a:lnTo>
                <a:lnTo>
                  <a:pt x="457" y="0"/>
                </a:lnTo>
                <a:lnTo>
                  <a:pt x="0" y="4000"/>
                </a:lnTo>
                <a:lnTo>
                  <a:pt x="63" y="8293"/>
                </a:lnTo>
                <a:lnTo>
                  <a:pt x="749" y="12725"/>
                </a:lnTo>
                <a:lnTo>
                  <a:pt x="5512" y="27639"/>
                </a:lnTo>
                <a:lnTo>
                  <a:pt x="13503" y="38060"/>
                </a:lnTo>
                <a:lnTo>
                  <a:pt x="23491" y="42005"/>
                </a:lnTo>
                <a:lnTo>
                  <a:pt x="25031" y="41922"/>
                </a:lnTo>
                <a:lnTo>
                  <a:pt x="32969" y="4432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7047543" y="6634793"/>
            <a:ext cx="45186" cy="60756"/>
          </a:xfrm>
          <a:custGeom>
            <a:avLst/>
            <a:gdLst/>
            <a:ahLst/>
            <a:cxnLst/>
            <a:rect l="l" t="t" r="r" b="b"/>
            <a:pathLst>
              <a:path w="45186" h="60756">
                <a:moveTo>
                  <a:pt x="29321" y="19463"/>
                </a:moveTo>
                <a:lnTo>
                  <a:pt x="23516" y="16874"/>
                </a:lnTo>
                <a:lnTo>
                  <a:pt x="21386" y="16954"/>
                </a:lnTo>
                <a:lnTo>
                  <a:pt x="10635" y="13697"/>
                </a:lnTo>
                <a:lnTo>
                  <a:pt x="2007" y="2951"/>
                </a:lnTo>
                <a:lnTo>
                  <a:pt x="635" y="0"/>
                </a:lnTo>
                <a:lnTo>
                  <a:pt x="190" y="3975"/>
                </a:lnTo>
                <a:lnTo>
                  <a:pt x="0" y="8293"/>
                </a:lnTo>
                <a:lnTo>
                  <a:pt x="571" y="12738"/>
                </a:lnTo>
                <a:lnTo>
                  <a:pt x="4999" y="27924"/>
                </a:lnTo>
                <a:lnTo>
                  <a:pt x="12957" y="38551"/>
                </a:lnTo>
                <a:lnTo>
                  <a:pt x="22965" y="42567"/>
                </a:lnTo>
                <a:lnTo>
                  <a:pt x="24104" y="42519"/>
                </a:lnTo>
                <a:lnTo>
                  <a:pt x="29321" y="44289"/>
                </a:lnTo>
                <a:lnTo>
                  <a:pt x="29321" y="194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7047543" y="6634793"/>
            <a:ext cx="45186" cy="60756"/>
          </a:xfrm>
          <a:custGeom>
            <a:avLst/>
            <a:gdLst/>
            <a:ahLst/>
            <a:cxnLst/>
            <a:rect l="l" t="t" r="r" b="b"/>
            <a:pathLst>
              <a:path w="45186" h="60756">
                <a:moveTo>
                  <a:pt x="29321" y="19463"/>
                </a:moveTo>
                <a:lnTo>
                  <a:pt x="23516" y="16874"/>
                </a:lnTo>
                <a:lnTo>
                  <a:pt x="21386" y="16954"/>
                </a:lnTo>
                <a:lnTo>
                  <a:pt x="10635" y="13697"/>
                </a:lnTo>
                <a:lnTo>
                  <a:pt x="2007" y="2951"/>
                </a:lnTo>
                <a:lnTo>
                  <a:pt x="635" y="0"/>
                </a:lnTo>
                <a:lnTo>
                  <a:pt x="190" y="3975"/>
                </a:lnTo>
                <a:lnTo>
                  <a:pt x="0" y="8293"/>
                </a:lnTo>
                <a:lnTo>
                  <a:pt x="571" y="12738"/>
                </a:lnTo>
                <a:lnTo>
                  <a:pt x="4999" y="27924"/>
                </a:lnTo>
                <a:lnTo>
                  <a:pt x="12957" y="38551"/>
                </a:lnTo>
                <a:lnTo>
                  <a:pt x="22965" y="42567"/>
                </a:lnTo>
                <a:lnTo>
                  <a:pt x="24104" y="42519"/>
                </a:lnTo>
                <a:lnTo>
                  <a:pt x="29321" y="442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7050610" y="6659868"/>
            <a:ext cx="43878" cy="61861"/>
          </a:xfrm>
          <a:custGeom>
            <a:avLst/>
            <a:gdLst/>
            <a:ahLst/>
            <a:cxnLst/>
            <a:rect l="l" t="t" r="r" b="b"/>
            <a:pathLst>
              <a:path w="43878" h="61861">
                <a:moveTo>
                  <a:pt x="26254" y="18968"/>
                </a:moveTo>
                <a:lnTo>
                  <a:pt x="22843" y="17406"/>
                </a:lnTo>
                <a:lnTo>
                  <a:pt x="21043" y="17449"/>
                </a:lnTo>
                <a:lnTo>
                  <a:pt x="10363" y="13875"/>
                </a:lnTo>
                <a:lnTo>
                  <a:pt x="1911" y="2800"/>
                </a:lnTo>
                <a:lnTo>
                  <a:pt x="634" y="0"/>
                </a:lnTo>
                <a:lnTo>
                  <a:pt x="0" y="3949"/>
                </a:lnTo>
                <a:lnTo>
                  <a:pt x="63" y="8242"/>
                </a:lnTo>
                <a:lnTo>
                  <a:pt x="406" y="12699"/>
                </a:lnTo>
                <a:lnTo>
                  <a:pt x="4356" y="28155"/>
                </a:lnTo>
                <a:lnTo>
                  <a:pt x="12241" y="39010"/>
                </a:lnTo>
                <a:lnTo>
                  <a:pt x="22356" y="43115"/>
                </a:lnTo>
                <a:lnTo>
                  <a:pt x="23152" y="43091"/>
                </a:lnTo>
                <a:lnTo>
                  <a:pt x="26254" y="44256"/>
                </a:lnTo>
                <a:lnTo>
                  <a:pt x="26254" y="189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7050610" y="6659868"/>
            <a:ext cx="43878" cy="61861"/>
          </a:xfrm>
          <a:custGeom>
            <a:avLst/>
            <a:gdLst/>
            <a:ahLst/>
            <a:cxnLst/>
            <a:rect l="l" t="t" r="r" b="b"/>
            <a:pathLst>
              <a:path w="43878" h="61861">
                <a:moveTo>
                  <a:pt x="26254" y="18968"/>
                </a:moveTo>
                <a:lnTo>
                  <a:pt x="22843" y="17406"/>
                </a:lnTo>
                <a:lnTo>
                  <a:pt x="21043" y="17449"/>
                </a:lnTo>
                <a:lnTo>
                  <a:pt x="10363" y="13875"/>
                </a:lnTo>
                <a:lnTo>
                  <a:pt x="1911" y="2800"/>
                </a:lnTo>
                <a:lnTo>
                  <a:pt x="634" y="0"/>
                </a:lnTo>
                <a:lnTo>
                  <a:pt x="0" y="3949"/>
                </a:lnTo>
                <a:lnTo>
                  <a:pt x="63" y="8242"/>
                </a:lnTo>
                <a:lnTo>
                  <a:pt x="406" y="12699"/>
                </a:lnTo>
                <a:lnTo>
                  <a:pt x="4356" y="28155"/>
                </a:lnTo>
                <a:lnTo>
                  <a:pt x="12241" y="39010"/>
                </a:lnTo>
                <a:lnTo>
                  <a:pt x="22356" y="43115"/>
                </a:lnTo>
                <a:lnTo>
                  <a:pt x="23152" y="43091"/>
                </a:lnTo>
                <a:lnTo>
                  <a:pt x="26254" y="442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7052774" y="6684981"/>
            <a:ext cx="42849" cy="62966"/>
          </a:xfrm>
          <a:custGeom>
            <a:avLst/>
            <a:gdLst/>
            <a:ahLst/>
            <a:cxnLst/>
            <a:rect l="l" t="t" r="r" b="b"/>
            <a:pathLst>
              <a:path w="42849" h="62966">
                <a:moveTo>
                  <a:pt x="24091" y="18729"/>
                </a:moveTo>
                <a:lnTo>
                  <a:pt x="22460" y="17964"/>
                </a:lnTo>
                <a:lnTo>
                  <a:pt x="20993" y="17983"/>
                </a:lnTo>
                <a:lnTo>
                  <a:pt x="10269" y="14059"/>
                </a:lnTo>
                <a:lnTo>
                  <a:pt x="2003" y="2597"/>
                </a:lnTo>
                <a:lnTo>
                  <a:pt x="952" y="0"/>
                </a:lnTo>
                <a:lnTo>
                  <a:pt x="228" y="3949"/>
                </a:lnTo>
                <a:lnTo>
                  <a:pt x="0" y="8242"/>
                </a:lnTo>
                <a:lnTo>
                  <a:pt x="381" y="12699"/>
                </a:lnTo>
                <a:lnTo>
                  <a:pt x="4039" y="28406"/>
                </a:lnTo>
                <a:lnTo>
                  <a:pt x="11686" y="39495"/>
                </a:lnTo>
                <a:lnTo>
                  <a:pt x="21903" y="43682"/>
                </a:lnTo>
                <a:lnTo>
                  <a:pt x="22326" y="43675"/>
                </a:lnTo>
                <a:lnTo>
                  <a:pt x="24091" y="44394"/>
                </a:lnTo>
                <a:lnTo>
                  <a:pt x="24091" y="187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7052774" y="6684981"/>
            <a:ext cx="42849" cy="62966"/>
          </a:xfrm>
          <a:custGeom>
            <a:avLst/>
            <a:gdLst/>
            <a:ahLst/>
            <a:cxnLst/>
            <a:rect l="l" t="t" r="r" b="b"/>
            <a:pathLst>
              <a:path w="42849" h="62966">
                <a:moveTo>
                  <a:pt x="20993" y="17983"/>
                </a:moveTo>
                <a:lnTo>
                  <a:pt x="10269" y="14059"/>
                </a:lnTo>
                <a:lnTo>
                  <a:pt x="2003" y="2597"/>
                </a:lnTo>
                <a:lnTo>
                  <a:pt x="952" y="0"/>
                </a:lnTo>
                <a:lnTo>
                  <a:pt x="228" y="3949"/>
                </a:lnTo>
                <a:lnTo>
                  <a:pt x="0" y="8242"/>
                </a:lnTo>
                <a:lnTo>
                  <a:pt x="381" y="12699"/>
                </a:lnTo>
                <a:lnTo>
                  <a:pt x="4039" y="28406"/>
                </a:lnTo>
                <a:lnTo>
                  <a:pt x="11686" y="39495"/>
                </a:lnTo>
                <a:lnTo>
                  <a:pt x="21903" y="43682"/>
                </a:lnTo>
                <a:lnTo>
                  <a:pt x="22326" y="43675"/>
                </a:lnTo>
              </a:path>
              <a:path w="42849" h="62966">
                <a:moveTo>
                  <a:pt x="24091" y="18729"/>
                </a:moveTo>
                <a:lnTo>
                  <a:pt x="22460" y="17964"/>
                </a:lnTo>
                <a:lnTo>
                  <a:pt x="20993" y="17983"/>
                </a:lnTo>
              </a:path>
              <a:path w="42849" h="62966">
                <a:moveTo>
                  <a:pt x="22326" y="43675"/>
                </a:moveTo>
                <a:lnTo>
                  <a:pt x="24091" y="4439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7054371" y="6710156"/>
            <a:ext cx="41770" cy="64008"/>
          </a:xfrm>
          <a:custGeom>
            <a:avLst/>
            <a:gdLst/>
            <a:ahLst/>
            <a:cxnLst/>
            <a:rect l="l" t="t" r="r" b="b"/>
            <a:pathLst>
              <a:path w="41770" h="64007">
                <a:moveTo>
                  <a:pt x="22494" y="18811"/>
                </a:moveTo>
                <a:lnTo>
                  <a:pt x="21838" y="18502"/>
                </a:lnTo>
                <a:lnTo>
                  <a:pt x="20726" y="18503"/>
                </a:lnTo>
                <a:lnTo>
                  <a:pt x="9952" y="14199"/>
                </a:lnTo>
                <a:lnTo>
                  <a:pt x="2045" y="2280"/>
                </a:lnTo>
                <a:lnTo>
                  <a:pt x="1219" y="0"/>
                </a:lnTo>
                <a:lnTo>
                  <a:pt x="368" y="3924"/>
                </a:lnTo>
                <a:lnTo>
                  <a:pt x="0" y="8216"/>
                </a:lnTo>
                <a:lnTo>
                  <a:pt x="228" y="12674"/>
                </a:lnTo>
                <a:lnTo>
                  <a:pt x="3675" y="28653"/>
                </a:lnTo>
                <a:lnTo>
                  <a:pt x="11089" y="39978"/>
                </a:lnTo>
                <a:lnTo>
                  <a:pt x="21336" y="44234"/>
                </a:lnTo>
                <a:lnTo>
                  <a:pt x="22494" y="44745"/>
                </a:lnTo>
                <a:lnTo>
                  <a:pt x="22494" y="188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7054371" y="6710156"/>
            <a:ext cx="41770" cy="64008"/>
          </a:xfrm>
          <a:custGeom>
            <a:avLst/>
            <a:gdLst/>
            <a:ahLst/>
            <a:cxnLst/>
            <a:rect l="l" t="t" r="r" b="b"/>
            <a:pathLst>
              <a:path w="41770" h="64007">
                <a:moveTo>
                  <a:pt x="22494" y="18811"/>
                </a:moveTo>
                <a:lnTo>
                  <a:pt x="21838" y="18502"/>
                </a:lnTo>
                <a:lnTo>
                  <a:pt x="20726" y="18503"/>
                </a:lnTo>
                <a:lnTo>
                  <a:pt x="9952" y="14199"/>
                </a:lnTo>
                <a:lnTo>
                  <a:pt x="2045" y="2280"/>
                </a:lnTo>
                <a:lnTo>
                  <a:pt x="1219" y="0"/>
                </a:lnTo>
                <a:lnTo>
                  <a:pt x="368" y="3924"/>
                </a:lnTo>
                <a:lnTo>
                  <a:pt x="0" y="8216"/>
                </a:lnTo>
                <a:lnTo>
                  <a:pt x="228" y="12674"/>
                </a:lnTo>
                <a:lnTo>
                  <a:pt x="3675" y="28653"/>
                </a:lnTo>
                <a:lnTo>
                  <a:pt x="11089" y="39978"/>
                </a:lnTo>
                <a:lnTo>
                  <a:pt x="21336" y="44234"/>
                </a:lnTo>
                <a:lnTo>
                  <a:pt x="22494" y="4474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7055351" y="6735372"/>
            <a:ext cx="40386" cy="65036"/>
          </a:xfrm>
          <a:custGeom>
            <a:avLst/>
            <a:gdLst/>
            <a:ahLst/>
            <a:cxnLst/>
            <a:rect l="l" t="t" r="r" b="b"/>
            <a:pathLst>
              <a:path w="40386" h="65036">
                <a:moveTo>
                  <a:pt x="21513" y="19055"/>
                </a:moveTo>
                <a:lnTo>
                  <a:pt x="20358" y="19011"/>
                </a:lnTo>
                <a:lnTo>
                  <a:pt x="9593" y="14272"/>
                </a:lnTo>
                <a:lnTo>
                  <a:pt x="2087" y="1816"/>
                </a:lnTo>
                <a:lnTo>
                  <a:pt x="1511" y="0"/>
                </a:lnTo>
                <a:lnTo>
                  <a:pt x="508" y="3886"/>
                </a:lnTo>
                <a:lnTo>
                  <a:pt x="0" y="8166"/>
                </a:lnTo>
                <a:lnTo>
                  <a:pt x="76" y="12623"/>
                </a:lnTo>
                <a:lnTo>
                  <a:pt x="3090" y="28728"/>
                </a:lnTo>
                <a:lnTo>
                  <a:pt x="10291" y="40256"/>
                </a:lnTo>
                <a:lnTo>
                  <a:pt x="20332" y="44742"/>
                </a:lnTo>
                <a:lnTo>
                  <a:pt x="21513" y="45307"/>
                </a:lnTo>
                <a:lnTo>
                  <a:pt x="21513" y="190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7055351" y="6735372"/>
            <a:ext cx="40386" cy="65036"/>
          </a:xfrm>
          <a:custGeom>
            <a:avLst/>
            <a:gdLst/>
            <a:ahLst/>
            <a:cxnLst/>
            <a:rect l="l" t="t" r="r" b="b"/>
            <a:pathLst>
              <a:path w="40386" h="65036">
                <a:moveTo>
                  <a:pt x="21513" y="19055"/>
                </a:moveTo>
                <a:lnTo>
                  <a:pt x="20358" y="19011"/>
                </a:lnTo>
                <a:lnTo>
                  <a:pt x="9593" y="14272"/>
                </a:lnTo>
                <a:lnTo>
                  <a:pt x="2087" y="1816"/>
                </a:lnTo>
                <a:lnTo>
                  <a:pt x="1511" y="0"/>
                </a:lnTo>
                <a:lnTo>
                  <a:pt x="508" y="3886"/>
                </a:lnTo>
                <a:lnTo>
                  <a:pt x="0" y="8166"/>
                </a:lnTo>
                <a:lnTo>
                  <a:pt x="76" y="12623"/>
                </a:lnTo>
                <a:lnTo>
                  <a:pt x="3090" y="28728"/>
                </a:lnTo>
                <a:lnTo>
                  <a:pt x="10291" y="40256"/>
                </a:lnTo>
                <a:lnTo>
                  <a:pt x="20332" y="44742"/>
                </a:lnTo>
                <a:lnTo>
                  <a:pt x="21513" y="4530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7055616" y="6760588"/>
            <a:ext cx="39154" cy="66040"/>
          </a:xfrm>
          <a:custGeom>
            <a:avLst/>
            <a:gdLst/>
            <a:ahLst/>
            <a:cxnLst/>
            <a:rect l="l" t="t" r="r" b="b"/>
            <a:pathLst>
              <a:path w="39154" h="66040">
                <a:moveTo>
                  <a:pt x="21249" y="19596"/>
                </a:moveTo>
                <a:lnTo>
                  <a:pt x="20065" y="19519"/>
                </a:lnTo>
                <a:lnTo>
                  <a:pt x="9453" y="14464"/>
                </a:lnTo>
                <a:lnTo>
                  <a:pt x="2232" y="1751"/>
                </a:lnTo>
                <a:lnTo>
                  <a:pt x="1689" y="0"/>
                </a:lnTo>
                <a:lnTo>
                  <a:pt x="749" y="3873"/>
                </a:lnTo>
                <a:lnTo>
                  <a:pt x="101" y="8127"/>
                </a:lnTo>
                <a:lnTo>
                  <a:pt x="0" y="12598"/>
                </a:lnTo>
                <a:lnTo>
                  <a:pt x="2503" y="28711"/>
                </a:lnTo>
                <a:lnTo>
                  <a:pt x="9414" y="40415"/>
                </a:lnTo>
                <a:lnTo>
                  <a:pt x="19342" y="45224"/>
                </a:lnTo>
                <a:lnTo>
                  <a:pt x="21249" y="46210"/>
                </a:lnTo>
                <a:lnTo>
                  <a:pt x="21249" y="195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7055616" y="6760588"/>
            <a:ext cx="39154" cy="66040"/>
          </a:xfrm>
          <a:custGeom>
            <a:avLst/>
            <a:gdLst/>
            <a:ahLst/>
            <a:cxnLst/>
            <a:rect l="l" t="t" r="r" b="b"/>
            <a:pathLst>
              <a:path w="39154" h="66040">
                <a:moveTo>
                  <a:pt x="21249" y="19596"/>
                </a:moveTo>
                <a:lnTo>
                  <a:pt x="20065" y="19519"/>
                </a:lnTo>
                <a:lnTo>
                  <a:pt x="9453" y="14464"/>
                </a:lnTo>
                <a:lnTo>
                  <a:pt x="2232" y="1751"/>
                </a:lnTo>
                <a:lnTo>
                  <a:pt x="1689" y="0"/>
                </a:lnTo>
                <a:lnTo>
                  <a:pt x="749" y="3873"/>
                </a:lnTo>
                <a:lnTo>
                  <a:pt x="101" y="8127"/>
                </a:lnTo>
                <a:lnTo>
                  <a:pt x="0" y="12598"/>
                </a:lnTo>
                <a:lnTo>
                  <a:pt x="2503" y="28711"/>
                </a:lnTo>
                <a:lnTo>
                  <a:pt x="9414" y="40415"/>
                </a:lnTo>
                <a:lnTo>
                  <a:pt x="19342" y="45224"/>
                </a:lnTo>
                <a:lnTo>
                  <a:pt x="21249" y="462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7055163" y="6785804"/>
            <a:ext cx="37934" cy="67005"/>
          </a:xfrm>
          <a:custGeom>
            <a:avLst/>
            <a:gdLst/>
            <a:ahLst/>
            <a:cxnLst/>
            <a:rect l="l" t="t" r="r" b="b"/>
            <a:pathLst>
              <a:path w="37934" h="67005">
                <a:moveTo>
                  <a:pt x="21701" y="20337"/>
                </a:moveTo>
                <a:lnTo>
                  <a:pt x="21470" y="20193"/>
                </a:lnTo>
                <a:lnTo>
                  <a:pt x="19799" y="20015"/>
                </a:lnTo>
                <a:lnTo>
                  <a:pt x="9377" y="14695"/>
                </a:lnTo>
                <a:lnTo>
                  <a:pt x="2417" y="1821"/>
                </a:lnTo>
                <a:lnTo>
                  <a:pt x="1892" y="0"/>
                </a:lnTo>
                <a:lnTo>
                  <a:pt x="762" y="3848"/>
                </a:lnTo>
                <a:lnTo>
                  <a:pt x="152" y="8077"/>
                </a:lnTo>
                <a:lnTo>
                  <a:pt x="0" y="12547"/>
                </a:lnTo>
                <a:lnTo>
                  <a:pt x="1831" y="28421"/>
                </a:lnTo>
                <a:lnTo>
                  <a:pt x="8223" y="40247"/>
                </a:lnTo>
                <a:lnTo>
                  <a:pt x="17760" y="45639"/>
                </a:lnTo>
                <a:lnTo>
                  <a:pt x="18415" y="45707"/>
                </a:lnTo>
                <a:lnTo>
                  <a:pt x="21701" y="47537"/>
                </a:lnTo>
                <a:lnTo>
                  <a:pt x="21701" y="203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7055163" y="6785804"/>
            <a:ext cx="37934" cy="67005"/>
          </a:xfrm>
          <a:custGeom>
            <a:avLst/>
            <a:gdLst/>
            <a:ahLst/>
            <a:cxnLst/>
            <a:rect l="l" t="t" r="r" b="b"/>
            <a:pathLst>
              <a:path w="37934" h="67005">
                <a:moveTo>
                  <a:pt x="21701" y="20337"/>
                </a:moveTo>
                <a:lnTo>
                  <a:pt x="21470" y="20193"/>
                </a:lnTo>
                <a:lnTo>
                  <a:pt x="19799" y="20015"/>
                </a:lnTo>
                <a:lnTo>
                  <a:pt x="9377" y="14695"/>
                </a:lnTo>
                <a:lnTo>
                  <a:pt x="2417" y="1821"/>
                </a:lnTo>
                <a:lnTo>
                  <a:pt x="1892" y="0"/>
                </a:lnTo>
                <a:lnTo>
                  <a:pt x="762" y="3848"/>
                </a:lnTo>
                <a:lnTo>
                  <a:pt x="152" y="8077"/>
                </a:lnTo>
                <a:lnTo>
                  <a:pt x="0" y="12547"/>
                </a:lnTo>
                <a:lnTo>
                  <a:pt x="1831" y="28421"/>
                </a:lnTo>
                <a:lnTo>
                  <a:pt x="8223" y="40247"/>
                </a:lnTo>
                <a:lnTo>
                  <a:pt x="17760" y="45639"/>
                </a:lnTo>
                <a:lnTo>
                  <a:pt x="18415" y="45707"/>
                </a:lnTo>
                <a:lnTo>
                  <a:pt x="21701" y="475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7053865" y="6810990"/>
            <a:ext cx="36830" cy="67932"/>
          </a:xfrm>
          <a:custGeom>
            <a:avLst/>
            <a:gdLst/>
            <a:ahLst/>
            <a:cxnLst/>
            <a:rect l="l" t="t" r="r" b="b"/>
            <a:pathLst>
              <a:path w="36829" h="67932">
                <a:moveTo>
                  <a:pt x="22999" y="21782"/>
                </a:moveTo>
                <a:lnTo>
                  <a:pt x="21518" y="20775"/>
                </a:lnTo>
                <a:lnTo>
                  <a:pt x="19710" y="20523"/>
                </a:lnTo>
                <a:lnTo>
                  <a:pt x="9388" y="14921"/>
                </a:lnTo>
                <a:lnTo>
                  <a:pt x="2752" y="1909"/>
                </a:lnTo>
                <a:lnTo>
                  <a:pt x="2286" y="0"/>
                </a:lnTo>
                <a:lnTo>
                  <a:pt x="1041" y="3809"/>
                </a:lnTo>
                <a:lnTo>
                  <a:pt x="228" y="8013"/>
                </a:lnTo>
                <a:lnTo>
                  <a:pt x="0" y="12471"/>
                </a:lnTo>
                <a:lnTo>
                  <a:pt x="1424" y="28308"/>
                </a:lnTo>
                <a:lnTo>
                  <a:pt x="7323" y="40280"/>
                </a:lnTo>
                <a:lnTo>
                  <a:pt x="16640" y="46031"/>
                </a:lnTo>
                <a:lnTo>
                  <a:pt x="17500" y="46151"/>
                </a:lnTo>
                <a:lnTo>
                  <a:pt x="22999" y="49412"/>
                </a:lnTo>
                <a:lnTo>
                  <a:pt x="22999" y="217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7053865" y="6810990"/>
            <a:ext cx="36830" cy="67932"/>
          </a:xfrm>
          <a:custGeom>
            <a:avLst/>
            <a:gdLst/>
            <a:ahLst/>
            <a:cxnLst/>
            <a:rect l="l" t="t" r="r" b="b"/>
            <a:pathLst>
              <a:path w="36829" h="67932">
                <a:moveTo>
                  <a:pt x="22999" y="21782"/>
                </a:moveTo>
                <a:lnTo>
                  <a:pt x="21518" y="20775"/>
                </a:lnTo>
                <a:lnTo>
                  <a:pt x="19710" y="20523"/>
                </a:lnTo>
                <a:lnTo>
                  <a:pt x="9388" y="14921"/>
                </a:lnTo>
                <a:lnTo>
                  <a:pt x="2752" y="1909"/>
                </a:lnTo>
                <a:lnTo>
                  <a:pt x="2286" y="0"/>
                </a:lnTo>
                <a:lnTo>
                  <a:pt x="1041" y="3809"/>
                </a:lnTo>
                <a:lnTo>
                  <a:pt x="228" y="8013"/>
                </a:lnTo>
                <a:lnTo>
                  <a:pt x="0" y="12471"/>
                </a:lnTo>
                <a:lnTo>
                  <a:pt x="1424" y="28308"/>
                </a:lnTo>
                <a:lnTo>
                  <a:pt x="7323" y="40280"/>
                </a:lnTo>
                <a:lnTo>
                  <a:pt x="16640" y="46031"/>
                </a:lnTo>
                <a:lnTo>
                  <a:pt x="17500" y="46151"/>
                </a:lnTo>
                <a:lnTo>
                  <a:pt x="22999" y="494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7051859" y="6836140"/>
            <a:ext cx="35648" cy="68834"/>
          </a:xfrm>
          <a:custGeom>
            <a:avLst/>
            <a:gdLst/>
            <a:ahLst/>
            <a:cxnLst/>
            <a:rect l="l" t="t" r="r" b="b"/>
            <a:pathLst>
              <a:path w="35648" h="68833">
                <a:moveTo>
                  <a:pt x="25006" y="23922"/>
                </a:moveTo>
                <a:lnTo>
                  <a:pt x="21565" y="21371"/>
                </a:lnTo>
                <a:lnTo>
                  <a:pt x="19507" y="21005"/>
                </a:lnTo>
                <a:lnTo>
                  <a:pt x="9295" y="15085"/>
                </a:lnTo>
                <a:lnTo>
                  <a:pt x="3118" y="1873"/>
                </a:lnTo>
                <a:lnTo>
                  <a:pt x="2730" y="0"/>
                </a:lnTo>
                <a:lnTo>
                  <a:pt x="1346" y="3759"/>
                </a:lnTo>
                <a:lnTo>
                  <a:pt x="381" y="7937"/>
                </a:lnTo>
                <a:lnTo>
                  <a:pt x="0" y="12395"/>
                </a:lnTo>
                <a:lnTo>
                  <a:pt x="1038" y="28199"/>
                </a:lnTo>
                <a:lnTo>
                  <a:pt x="6455" y="40304"/>
                </a:lnTo>
                <a:lnTo>
                  <a:pt x="15490" y="46382"/>
                </a:lnTo>
                <a:lnTo>
                  <a:pt x="16484" y="46558"/>
                </a:lnTo>
                <a:lnTo>
                  <a:pt x="25006" y="51931"/>
                </a:lnTo>
                <a:lnTo>
                  <a:pt x="25006" y="239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7051859" y="6836140"/>
            <a:ext cx="35648" cy="68834"/>
          </a:xfrm>
          <a:custGeom>
            <a:avLst/>
            <a:gdLst/>
            <a:ahLst/>
            <a:cxnLst/>
            <a:rect l="l" t="t" r="r" b="b"/>
            <a:pathLst>
              <a:path w="35648" h="68833">
                <a:moveTo>
                  <a:pt x="25006" y="23922"/>
                </a:moveTo>
                <a:lnTo>
                  <a:pt x="21565" y="21371"/>
                </a:lnTo>
                <a:lnTo>
                  <a:pt x="19507" y="21005"/>
                </a:lnTo>
                <a:lnTo>
                  <a:pt x="9295" y="15085"/>
                </a:lnTo>
                <a:lnTo>
                  <a:pt x="3118" y="1873"/>
                </a:lnTo>
                <a:lnTo>
                  <a:pt x="2730" y="0"/>
                </a:lnTo>
                <a:lnTo>
                  <a:pt x="1346" y="3759"/>
                </a:lnTo>
                <a:lnTo>
                  <a:pt x="381" y="7937"/>
                </a:lnTo>
                <a:lnTo>
                  <a:pt x="0" y="12395"/>
                </a:lnTo>
                <a:lnTo>
                  <a:pt x="1038" y="28199"/>
                </a:lnTo>
                <a:lnTo>
                  <a:pt x="6455" y="40304"/>
                </a:lnTo>
                <a:lnTo>
                  <a:pt x="15490" y="46382"/>
                </a:lnTo>
                <a:lnTo>
                  <a:pt x="16484" y="46558"/>
                </a:lnTo>
                <a:lnTo>
                  <a:pt x="25006" y="5193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7049145" y="6861220"/>
            <a:ext cx="34403" cy="69697"/>
          </a:xfrm>
          <a:custGeom>
            <a:avLst/>
            <a:gdLst/>
            <a:ahLst/>
            <a:cxnLst/>
            <a:rect l="l" t="t" r="r" b="b"/>
            <a:pathLst>
              <a:path w="34403" h="69697">
                <a:moveTo>
                  <a:pt x="27721" y="27042"/>
                </a:moveTo>
                <a:lnTo>
                  <a:pt x="21751" y="22065"/>
                </a:lnTo>
                <a:lnTo>
                  <a:pt x="19202" y="21475"/>
                </a:lnTo>
                <a:lnTo>
                  <a:pt x="9176" y="15233"/>
                </a:lnTo>
                <a:lnTo>
                  <a:pt x="3465" y="1788"/>
                </a:lnTo>
                <a:lnTo>
                  <a:pt x="3162" y="0"/>
                </a:lnTo>
                <a:lnTo>
                  <a:pt x="1651" y="3721"/>
                </a:lnTo>
                <a:lnTo>
                  <a:pt x="546" y="7861"/>
                </a:lnTo>
                <a:lnTo>
                  <a:pt x="0" y="12293"/>
                </a:lnTo>
                <a:lnTo>
                  <a:pt x="586" y="28010"/>
                </a:lnTo>
                <a:lnTo>
                  <a:pt x="5528" y="40224"/>
                </a:lnTo>
                <a:lnTo>
                  <a:pt x="14209" y="46656"/>
                </a:lnTo>
                <a:lnTo>
                  <a:pt x="15443" y="46926"/>
                </a:lnTo>
                <a:lnTo>
                  <a:pt x="25124" y="53454"/>
                </a:lnTo>
                <a:lnTo>
                  <a:pt x="27721" y="60710"/>
                </a:lnTo>
                <a:lnTo>
                  <a:pt x="27721" y="270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7049145" y="6861220"/>
            <a:ext cx="34403" cy="69697"/>
          </a:xfrm>
          <a:custGeom>
            <a:avLst/>
            <a:gdLst/>
            <a:ahLst/>
            <a:cxnLst/>
            <a:rect l="l" t="t" r="r" b="b"/>
            <a:pathLst>
              <a:path w="34403" h="69697">
                <a:moveTo>
                  <a:pt x="27721" y="27042"/>
                </a:moveTo>
                <a:lnTo>
                  <a:pt x="21751" y="22065"/>
                </a:lnTo>
                <a:lnTo>
                  <a:pt x="19202" y="21475"/>
                </a:lnTo>
                <a:lnTo>
                  <a:pt x="9176" y="15233"/>
                </a:lnTo>
                <a:lnTo>
                  <a:pt x="3465" y="1788"/>
                </a:lnTo>
                <a:lnTo>
                  <a:pt x="3162" y="0"/>
                </a:lnTo>
                <a:lnTo>
                  <a:pt x="1651" y="3721"/>
                </a:lnTo>
                <a:lnTo>
                  <a:pt x="546" y="7861"/>
                </a:lnTo>
                <a:lnTo>
                  <a:pt x="0" y="12293"/>
                </a:lnTo>
                <a:lnTo>
                  <a:pt x="586" y="28010"/>
                </a:lnTo>
                <a:lnTo>
                  <a:pt x="5528" y="40224"/>
                </a:lnTo>
                <a:lnTo>
                  <a:pt x="14209" y="46656"/>
                </a:lnTo>
                <a:lnTo>
                  <a:pt x="15443" y="46926"/>
                </a:lnTo>
                <a:lnTo>
                  <a:pt x="25124" y="53454"/>
                </a:lnTo>
                <a:lnTo>
                  <a:pt x="27721" y="60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7045715" y="6886206"/>
            <a:ext cx="33514" cy="70510"/>
          </a:xfrm>
          <a:custGeom>
            <a:avLst/>
            <a:gdLst/>
            <a:ahLst/>
            <a:cxnLst/>
            <a:rect l="l" t="t" r="r" b="b"/>
            <a:pathLst>
              <a:path w="33514" h="70510">
                <a:moveTo>
                  <a:pt x="30518" y="66814"/>
                </a:moveTo>
                <a:lnTo>
                  <a:pt x="31150" y="64784"/>
                </a:lnTo>
                <a:lnTo>
                  <a:pt x="31150" y="35032"/>
                </a:lnTo>
                <a:lnTo>
                  <a:pt x="29514" y="29949"/>
                </a:lnTo>
                <a:lnTo>
                  <a:pt x="21780" y="22766"/>
                </a:lnTo>
                <a:lnTo>
                  <a:pt x="18872" y="21945"/>
                </a:lnTo>
                <a:lnTo>
                  <a:pt x="9065" y="15380"/>
                </a:lnTo>
                <a:lnTo>
                  <a:pt x="3793" y="1754"/>
                </a:lnTo>
                <a:lnTo>
                  <a:pt x="3543" y="0"/>
                </a:lnTo>
                <a:lnTo>
                  <a:pt x="2006" y="3682"/>
                </a:lnTo>
                <a:lnTo>
                  <a:pt x="673" y="7772"/>
                </a:lnTo>
                <a:lnTo>
                  <a:pt x="0" y="12179"/>
                </a:lnTo>
                <a:lnTo>
                  <a:pt x="37" y="27716"/>
                </a:lnTo>
                <a:lnTo>
                  <a:pt x="4510" y="40015"/>
                </a:lnTo>
                <a:lnTo>
                  <a:pt x="12749" y="46833"/>
                </a:lnTo>
                <a:lnTo>
                  <a:pt x="14325" y="47256"/>
                </a:lnTo>
                <a:lnTo>
                  <a:pt x="23767" y="54071"/>
                </a:lnTo>
                <a:lnTo>
                  <a:pt x="28335" y="68078"/>
                </a:lnTo>
                <a:lnTo>
                  <a:pt x="28498" y="70510"/>
                </a:lnTo>
                <a:lnTo>
                  <a:pt x="30518" y="668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7045715" y="6886206"/>
            <a:ext cx="33514" cy="70510"/>
          </a:xfrm>
          <a:custGeom>
            <a:avLst/>
            <a:gdLst/>
            <a:ahLst/>
            <a:cxnLst/>
            <a:rect l="l" t="t" r="r" b="b"/>
            <a:pathLst>
              <a:path w="33514" h="70510">
                <a:moveTo>
                  <a:pt x="30518" y="66814"/>
                </a:moveTo>
                <a:lnTo>
                  <a:pt x="31150" y="64784"/>
                </a:lnTo>
              </a:path>
              <a:path w="33514" h="70510">
                <a:moveTo>
                  <a:pt x="31150" y="35032"/>
                </a:moveTo>
                <a:lnTo>
                  <a:pt x="29514" y="29949"/>
                </a:lnTo>
                <a:lnTo>
                  <a:pt x="21780" y="22766"/>
                </a:lnTo>
                <a:lnTo>
                  <a:pt x="18872" y="21945"/>
                </a:lnTo>
                <a:lnTo>
                  <a:pt x="9065" y="15380"/>
                </a:lnTo>
                <a:lnTo>
                  <a:pt x="3793" y="1754"/>
                </a:lnTo>
                <a:lnTo>
                  <a:pt x="3543" y="0"/>
                </a:lnTo>
                <a:lnTo>
                  <a:pt x="2006" y="3682"/>
                </a:lnTo>
                <a:lnTo>
                  <a:pt x="673" y="7772"/>
                </a:lnTo>
                <a:lnTo>
                  <a:pt x="0" y="12179"/>
                </a:lnTo>
                <a:lnTo>
                  <a:pt x="37" y="27716"/>
                </a:lnTo>
                <a:lnTo>
                  <a:pt x="4510" y="40015"/>
                </a:lnTo>
                <a:lnTo>
                  <a:pt x="12749" y="46833"/>
                </a:lnTo>
                <a:lnTo>
                  <a:pt x="14325" y="47256"/>
                </a:lnTo>
                <a:lnTo>
                  <a:pt x="23767" y="54071"/>
                </a:lnTo>
                <a:lnTo>
                  <a:pt x="28335" y="68078"/>
                </a:lnTo>
                <a:lnTo>
                  <a:pt x="28498" y="70510"/>
                </a:lnTo>
                <a:lnTo>
                  <a:pt x="30518" y="6681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7041028" y="6911065"/>
            <a:ext cx="33038" cy="71297"/>
          </a:xfrm>
          <a:custGeom>
            <a:avLst/>
            <a:gdLst/>
            <a:ahLst/>
            <a:cxnLst/>
            <a:rect l="l" t="t" r="r" b="b"/>
            <a:pathLst>
              <a:path w="33038" h="71297">
                <a:moveTo>
                  <a:pt x="4002" y="39778"/>
                </a:moveTo>
                <a:lnTo>
                  <a:pt x="11813" y="46970"/>
                </a:lnTo>
                <a:lnTo>
                  <a:pt x="13696" y="47574"/>
                </a:lnTo>
                <a:lnTo>
                  <a:pt x="22855" y="54676"/>
                </a:lnTo>
                <a:lnTo>
                  <a:pt x="26989" y="68828"/>
                </a:lnTo>
                <a:lnTo>
                  <a:pt x="27107" y="71297"/>
                </a:lnTo>
                <a:lnTo>
                  <a:pt x="29076" y="67627"/>
                </a:lnTo>
                <a:lnTo>
                  <a:pt x="30663" y="63423"/>
                </a:lnTo>
                <a:lnTo>
                  <a:pt x="31755" y="58851"/>
                </a:lnTo>
                <a:lnTo>
                  <a:pt x="33038" y="43475"/>
                </a:lnTo>
                <a:lnTo>
                  <a:pt x="29512" y="30987"/>
                </a:lnTo>
                <a:lnTo>
                  <a:pt x="22192" y="23462"/>
                </a:lnTo>
                <a:lnTo>
                  <a:pt x="19017" y="22402"/>
                </a:lnTo>
                <a:lnTo>
                  <a:pt x="9467" y="15550"/>
                </a:lnTo>
                <a:lnTo>
                  <a:pt x="4569" y="1783"/>
                </a:lnTo>
                <a:lnTo>
                  <a:pt x="4336" y="0"/>
                </a:lnTo>
                <a:lnTo>
                  <a:pt x="2748" y="3632"/>
                </a:lnTo>
                <a:lnTo>
                  <a:pt x="1415" y="7696"/>
                </a:lnTo>
                <a:lnTo>
                  <a:pt x="501" y="12052"/>
                </a:lnTo>
                <a:lnTo>
                  <a:pt x="0" y="27402"/>
                </a:lnTo>
                <a:lnTo>
                  <a:pt x="4002" y="397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7041028" y="6911065"/>
            <a:ext cx="33038" cy="71297"/>
          </a:xfrm>
          <a:custGeom>
            <a:avLst/>
            <a:gdLst/>
            <a:ahLst/>
            <a:cxnLst/>
            <a:rect l="l" t="t" r="r" b="b"/>
            <a:pathLst>
              <a:path w="33038" h="71297">
                <a:moveTo>
                  <a:pt x="19017" y="22402"/>
                </a:moveTo>
                <a:lnTo>
                  <a:pt x="9467" y="15550"/>
                </a:lnTo>
                <a:lnTo>
                  <a:pt x="4569" y="1783"/>
                </a:lnTo>
                <a:lnTo>
                  <a:pt x="4336" y="0"/>
                </a:lnTo>
                <a:lnTo>
                  <a:pt x="2748" y="3632"/>
                </a:lnTo>
                <a:lnTo>
                  <a:pt x="1415" y="7696"/>
                </a:lnTo>
                <a:lnTo>
                  <a:pt x="501" y="12052"/>
                </a:lnTo>
                <a:lnTo>
                  <a:pt x="0" y="27402"/>
                </a:lnTo>
                <a:lnTo>
                  <a:pt x="4002" y="39778"/>
                </a:lnTo>
                <a:lnTo>
                  <a:pt x="11813" y="46970"/>
                </a:lnTo>
                <a:lnTo>
                  <a:pt x="13696" y="47574"/>
                </a:lnTo>
                <a:lnTo>
                  <a:pt x="22855" y="54676"/>
                </a:lnTo>
                <a:lnTo>
                  <a:pt x="26989" y="68828"/>
                </a:lnTo>
                <a:lnTo>
                  <a:pt x="27107" y="71297"/>
                </a:lnTo>
                <a:lnTo>
                  <a:pt x="29076" y="67627"/>
                </a:lnTo>
                <a:lnTo>
                  <a:pt x="30663" y="63423"/>
                </a:lnTo>
                <a:lnTo>
                  <a:pt x="31755" y="58851"/>
                </a:lnTo>
                <a:lnTo>
                  <a:pt x="33038" y="43475"/>
                </a:lnTo>
                <a:lnTo>
                  <a:pt x="29512" y="30987"/>
                </a:lnTo>
                <a:lnTo>
                  <a:pt x="22192" y="23462"/>
                </a:lnTo>
                <a:lnTo>
                  <a:pt x="19017" y="224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7035484" y="6935750"/>
            <a:ext cx="32566" cy="72034"/>
          </a:xfrm>
          <a:custGeom>
            <a:avLst/>
            <a:gdLst/>
            <a:ahLst/>
            <a:cxnLst/>
            <a:rect l="l" t="t" r="r" b="b"/>
            <a:pathLst>
              <a:path w="32566" h="72034">
                <a:moveTo>
                  <a:pt x="19240" y="22885"/>
                </a:moveTo>
                <a:lnTo>
                  <a:pt x="9944" y="15749"/>
                </a:lnTo>
                <a:lnTo>
                  <a:pt x="5437" y="1845"/>
                </a:lnTo>
                <a:lnTo>
                  <a:pt x="5244" y="0"/>
                </a:lnTo>
                <a:lnTo>
                  <a:pt x="3416" y="3556"/>
                </a:lnTo>
                <a:lnTo>
                  <a:pt x="2184" y="7632"/>
                </a:lnTo>
                <a:lnTo>
                  <a:pt x="1104" y="11950"/>
                </a:lnTo>
                <a:lnTo>
                  <a:pt x="0" y="27074"/>
                </a:lnTo>
                <a:lnTo>
                  <a:pt x="3501" y="39500"/>
                </a:lnTo>
                <a:lnTo>
                  <a:pt x="10900" y="47048"/>
                </a:lnTo>
                <a:lnTo>
                  <a:pt x="13080" y="47866"/>
                </a:lnTo>
                <a:lnTo>
                  <a:pt x="21938" y="55210"/>
                </a:lnTo>
                <a:lnTo>
                  <a:pt x="25569" y="69369"/>
                </a:lnTo>
                <a:lnTo>
                  <a:pt x="25602" y="72034"/>
                </a:lnTo>
                <a:lnTo>
                  <a:pt x="27698" y="68427"/>
                </a:lnTo>
                <a:lnTo>
                  <a:pt x="29463" y="64274"/>
                </a:lnTo>
                <a:lnTo>
                  <a:pt x="30721" y="59753"/>
                </a:lnTo>
                <a:lnTo>
                  <a:pt x="32566" y="44572"/>
                </a:lnTo>
                <a:lnTo>
                  <a:pt x="29529" y="32029"/>
                </a:lnTo>
                <a:lnTo>
                  <a:pt x="22628" y="24191"/>
                </a:lnTo>
                <a:lnTo>
                  <a:pt x="19240" y="228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7035484" y="6935750"/>
            <a:ext cx="32566" cy="72034"/>
          </a:xfrm>
          <a:custGeom>
            <a:avLst/>
            <a:gdLst/>
            <a:ahLst/>
            <a:cxnLst/>
            <a:rect l="l" t="t" r="r" b="b"/>
            <a:pathLst>
              <a:path w="32566" h="72034">
                <a:moveTo>
                  <a:pt x="19240" y="22885"/>
                </a:moveTo>
                <a:lnTo>
                  <a:pt x="9944" y="15749"/>
                </a:lnTo>
                <a:lnTo>
                  <a:pt x="5437" y="1845"/>
                </a:lnTo>
                <a:lnTo>
                  <a:pt x="5244" y="0"/>
                </a:lnTo>
                <a:lnTo>
                  <a:pt x="3416" y="3556"/>
                </a:lnTo>
                <a:lnTo>
                  <a:pt x="2184" y="7632"/>
                </a:lnTo>
                <a:lnTo>
                  <a:pt x="1104" y="11950"/>
                </a:lnTo>
                <a:lnTo>
                  <a:pt x="0" y="27074"/>
                </a:lnTo>
                <a:lnTo>
                  <a:pt x="3501" y="39500"/>
                </a:lnTo>
                <a:lnTo>
                  <a:pt x="10900" y="47048"/>
                </a:lnTo>
                <a:lnTo>
                  <a:pt x="13080" y="47866"/>
                </a:lnTo>
                <a:lnTo>
                  <a:pt x="21938" y="55210"/>
                </a:lnTo>
                <a:lnTo>
                  <a:pt x="25569" y="69369"/>
                </a:lnTo>
                <a:lnTo>
                  <a:pt x="25602" y="72034"/>
                </a:lnTo>
                <a:lnTo>
                  <a:pt x="27698" y="68427"/>
                </a:lnTo>
                <a:lnTo>
                  <a:pt x="29463" y="64274"/>
                </a:lnTo>
                <a:lnTo>
                  <a:pt x="30721" y="59753"/>
                </a:lnTo>
                <a:lnTo>
                  <a:pt x="32566" y="44572"/>
                </a:lnTo>
                <a:lnTo>
                  <a:pt x="29529" y="32029"/>
                </a:lnTo>
                <a:lnTo>
                  <a:pt x="22628" y="24191"/>
                </a:lnTo>
                <a:lnTo>
                  <a:pt x="19240" y="2288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7029145" y="6960270"/>
            <a:ext cx="31932" cy="72682"/>
          </a:xfrm>
          <a:custGeom>
            <a:avLst/>
            <a:gdLst/>
            <a:ahLst/>
            <a:cxnLst/>
            <a:rect l="l" t="t" r="r" b="b"/>
            <a:pathLst>
              <a:path w="31932" h="72682">
                <a:moveTo>
                  <a:pt x="3000" y="39193"/>
                </a:moveTo>
                <a:lnTo>
                  <a:pt x="9999" y="47073"/>
                </a:lnTo>
                <a:lnTo>
                  <a:pt x="12407" y="48107"/>
                </a:lnTo>
                <a:lnTo>
                  <a:pt x="20900" y="55592"/>
                </a:lnTo>
                <a:lnTo>
                  <a:pt x="24047" y="69571"/>
                </a:lnTo>
                <a:lnTo>
                  <a:pt x="23977" y="72682"/>
                </a:lnTo>
                <a:lnTo>
                  <a:pt x="26212" y="69164"/>
                </a:lnTo>
                <a:lnTo>
                  <a:pt x="28143" y="65087"/>
                </a:lnTo>
                <a:lnTo>
                  <a:pt x="29578" y="60604"/>
                </a:lnTo>
                <a:lnTo>
                  <a:pt x="31932" y="45544"/>
                </a:lnTo>
                <a:lnTo>
                  <a:pt x="29410" y="32940"/>
                </a:lnTo>
                <a:lnTo>
                  <a:pt x="22891" y="24844"/>
                </a:lnTo>
                <a:lnTo>
                  <a:pt x="19418" y="23342"/>
                </a:lnTo>
                <a:lnTo>
                  <a:pt x="10379" y="15905"/>
                </a:lnTo>
                <a:lnTo>
                  <a:pt x="6284" y="1869"/>
                </a:lnTo>
                <a:lnTo>
                  <a:pt x="6159" y="0"/>
                </a:lnTo>
                <a:lnTo>
                  <a:pt x="4241" y="3505"/>
                </a:lnTo>
                <a:lnTo>
                  <a:pt x="2692" y="7480"/>
                </a:lnTo>
                <a:lnTo>
                  <a:pt x="1689" y="11823"/>
                </a:lnTo>
                <a:lnTo>
                  <a:pt x="0" y="26719"/>
                </a:lnTo>
                <a:lnTo>
                  <a:pt x="3000" y="391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7029145" y="6960270"/>
            <a:ext cx="31932" cy="72682"/>
          </a:xfrm>
          <a:custGeom>
            <a:avLst/>
            <a:gdLst/>
            <a:ahLst/>
            <a:cxnLst/>
            <a:rect l="l" t="t" r="r" b="b"/>
            <a:pathLst>
              <a:path w="31932" h="72682">
                <a:moveTo>
                  <a:pt x="19418" y="23342"/>
                </a:moveTo>
                <a:lnTo>
                  <a:pt x="10379" y="15905"/>
                </a:lnTo>
                <a:lnTo>
                  <a:pt x="6284" y="1869"/>
                </a:lnTo>
                <a:lnTo>
                  <a:pt x="6159" y="0"/>
                </a:lnTo>
                <a:lnTo>
                  <a:pt x="4241" y="3505"/>
                </a:lnTo>
                <a:lnTo>
                  <a:pt x="2692" y="7480"/>
                </a:lnTo>
                <a:lnTo>
                  <a:pt x="1689" y="11823"/>
                </a:lnTo>
                <a:lnTo>
                  <a:pt x="0" y="26719"/>
                </a:lnTo>
                <a:lnTo>
                  <a:pt x="3000" y="39193"/>
                </a:lnTo>
                <a:lnTo>
                  <a:pt x="9999" y="47073"/>
                </a:lnTo>
                <a:lnTo>
                  <a:pt x="12407" y="48107"/>
                </a:lnTo>
                <a:lnTo>
                  <a:pt x="20900" y="55592"/>
                </a:lnTo>
                <a:lnTo>
                  <a:pt x="24047" y="69571"/>
                </a:lnTo>
                <a:lnTo>
                  <a:pt x="23977" y="72682"/>
                </a:lnTo>
                <a:lnTo>
                  <a:pt x="26212" y="69164"/>
                </a:lnTo>
                <a:lnTo>
                  <a:pt x="28143" y="65087"/>
                </a:lnTo>
                <a:lnTo>
                  <a:pt x="29578" y="60604"/>
                </a:lnTo>
                <a:lnTo>
                  <a:pt x="31932" y="45544"/>
                </a:lnTo>
                <a:lnTo>
                  <a:pt x="29410" y="32940"/>
                </a:lnTo>
                <a:lnTo>
                  <a:pt x="22891" y="24844"/>
                </a:lnTo>
                <a:lnTo>
                  <a:pt x="19418" y="233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6856412" y="5941073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12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20" y="2402"/>
                </a:lnTo>
                <a:lnTo>
                  <a:pt x="21666" y="9190"/>
                </a:lnTo>
                <a:lnTo>
                  <a:pt x="16530" y="18416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6880363" y="5942690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3" y="35875"/>
                </a:lnTo>
                <a:lnTo>
                  <a:pt x="39264" y="28809"/>
                </a:lnTo>
                <a:lnTo>
                  <a:pt x="43942" y="19431"/>
                </a:lnTo>
                <a:lnTo>
                  <a:pt x="49660" y="9418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3"/>
                </a:lnTo>
                <a:lnTo>
                  <a:pt x="24585" y="6713"/>
                </a:lnTo>
                <a:lnTo>
                  <a:pt x="18569" y="1541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3670" y="34683"/>
                </a:move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6904459" y="5946205"/>
            <a:ext cx="68745" cy="35433"/>
          </a:xfrm>
          <a:custGeom>
            <a:avLst/>
            <a:gdLst/>
            <a:ahLst/>
            <a:cxnLst/>
            <a:rect l="l" t="t" r="r" b="b"/>
            <a:pathLst>
              <a:path w="68745" h="35433">
                <a:moveTo>
                  <a:pt x="19850" y="15913"/>
                </a:moveTo>
                <a:lnTo>
                  <a:pt x="14158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70" y="34683"/>
                </a:lnTo>
                <a:lnTo>
                  <a:pt x="7696" y="35344"/>
                </a:lnTo>
                <a:lnTo>
                  <a:pt x="11963" y="35433"/>
                </a:lnTo>
                <a:lnTo>
                  <a:pt x="27448" y="34114"/>
                </a:lnTo>
                <a:lnTo>
                  <a:pt x="39400" y="28410"/>
                </a:lnTo>
                <a:lnTo>
                  <a:pt x="45332" y="19219"/>
                </a:lnTo>
                <a:lnTo>
                  <a:pt x="45364" y="19050"/>
                </a:lnTo>
                <a:lnTo>
                  <a:pt x="51906" y="9481"/>
                </a:lnTo>
                <a:lnTo>
                  <a:pt x="65992" y="4835"/>
                </a:lnTo>
                <a:lnTo>
                  <a:pt x="68745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40"/>
                </a:move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6928542" y="5950991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1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40"/>
                </a:lnTo>
                <a:lnTo>
                  <a:pt x="7569" y="32275"/>
                </a:lnTo>
                <a:lnTo>
                  <a:pt x="11772" y="33113"/>
                </a:lnTo>
                <a:lnTo>
                  <a:pt x="26998" y="33083"/>
                </a:lnTo>
                <a:lnTo>
                  <a:pt x="39244" y="28691"/>
                </a:lnTo>
                <a:lnTo>
                  <a:pt x="46176" y="20393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3"/>
                </a:lnTo>
                <a:lnTo>
                  <a:pt x="63030" y="2658"/>
                </a:lnTo>
                <a:lnTo>
                  <a:pt x="58305" y="1541"/>
                </a:lnTo>
                <a:lnTo>
                  <a:pt x="42741" y="0"/>
                </a:lnTo>
                <a:lnTo>
                  <a:pt x="30138" y="3318"/>
                </a:lnTo>
                <a:lnTo>
                  <a:pt x="22511" y="10449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3479" y="28166"/>
                </a:move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6952499" y="5957880"/>
            <a:ext cx="72440" cy="31763"/>
          </a:xfrm>
          <a:custGeom>
            <a:avLst/>
            <a:gdLst/>
            <a:ahLst/>
            <a:cxnLst/>
            <a:rect l="l" t="t" r="r" b="b"/>
            <a:pathLst>
              <a:path w="72440" h="31763">
                <a:moveTo>
                  <a:pt x="22517" y="12545"/>
                </a:moveTo>
                <a:lnTo>
                  <a:pt x="15191" y="21856"/>
                </a:lnTo>
                <a:lnTo>
                  <a:pt x="1433" y="26402"/>
                </a:lnTo>
                <a:lnTo>
                  <a:pt x="0" y="26591"/>
                </a:lnTo>
                <a:lnTo>
                  <a:pt x="3479" y="28166"/>
                </a:lnTo>
                <a:lnTo>
                  <a:pt x="7353" y="29512"/>
                </a:lnTo>
                <a:lnTo>
                  <a:pt x="11506" y="30643"/>
                </a:lnTo>
                <a:lnTo>
                  <a:pt x="26495" y="31763"/>
                </a:lnTo>
                <a:lnTo>
                  <a:pt x="38942" y="28562"/>
                </a:lnTo>
                <a:lnTo>
                  <a:pt x="46640" y="21109"/>
                </a:lnTo>
                <a:lnTo>
                  <a:pt x="47244" y="19645"/>
                </a:lnTo>
                <a:lnTo>
                  <a:pt x="54618" y="11442"/>
                </a:lnTo>
                <a:lnTo>
                  <a:pt x="68127" y="8722"/>
                </a:lnTo>
                <a:lnTo>
                  <a:pt x="72440" y="9078"/>
                </a:lnTo>
                <a:lnTo>
                  <a:pt x="68948" y="6602"/>
                </a:lnTo>
                <a:lnTo>
                  <a:pt x="64871" y="4392"/>
                </a:lnTo>
                <a:lnTo>
                  <a:pt x="60375" y="2665"/>
                </a:lnTo>
                <a:lnTo>
                  <a:pt x="45172" y="0"/>
                </a:lnTo>
                <a:lnTo>
                  <a:pt x="32470" y="2185"/>
                </a:lnTo>
                <a:lnTo>
                  <a:pt x="24242" y="8506"/>
                </a:lnTo>
                <a:lnTo>
                  <a:pt x="22517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6976170" y="5966753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83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6999452" y="5977353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27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83"/>
                </a:lnTo>
                <a:lnTo>
                  <a:pt x="6769" y="23853"/>
                </a:lnTo>
                <a:lnTo>
                  <a:pt x="10795" y="25403"/>
                </a:lnTo>
                <a:lnTo>
                  <a:pt x="25193" y="28686"/>
                </a:lnTo>
                <a:lnTo>
                  <a:pt x="37820" y="27506"/>
                </a:lnTo>
                <a:lnTo>
                  <a:pt x="46620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48" y="0"/>
                </a:lnTo>
                <a:lnTo>
                  <a:pt x="35899" y="273"/>
                </a:lnTo>
                <a:lnTo>
                  <a:pt x="26859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  <a:lnTo>
                  <a:pt x="54678" y="2436"/>
                </a:ln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7022187" y="5988987"/>
            <a:ext cx="74574" cy="27655"/>
          </a:xfrm>
          <a:custGeom>
            <a:avLst/>
            <a:gdLst/>
            <a:ahLst/>
            <a:cxnLst/>
            <a:rect l="l" t="t" r="r" b="b"/>
            <a:pathLst>
              <a:path w="74574" h="27655">
                <a:moveTo>
                  <a:pt x="37139" y="27311"/>
                </a:moveTo>
                <a:lnTo>
                  <a:pt x="46329" y="22131"/>
                </a:lnTo>
                <a:lnTo>
                  <a:pt x="47891" y="19977"/>
                </a:lnTo>
                <a:lnTo>
                  <a:pt x="54678" y="14896"/>
                </a:lnTo>
              </a:path>
              <a:path w="74574" h="27655">
                <a:moveTo>
                  <a:pt x="54678" y="2436"/>
                </a:moveTo>
                <a:lnTo>
                  <a:pt x="49864" y="511"/>
                </a:lnTo>
                <a:lnTo>
                  <a:pt x="37122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97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5" y="27655"/>
                </a:lnTo>
                <a:lnTo>
                  <a:pt x="37139" y="2731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  <a:lnTo>
                  <a:pt x="32523" y="2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7044343" y="6001851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2523" y="2184"/>
                </a:moveTo>
                <a:lnTo>
                  <a:pt x="28482" y="3783"/>
                </a:lnTo>
                <a:lnTo>
                  <a:pt x="25742" y="7119"/>
                </a:lnTo>
                <a:lnTo>
                  <a:pt x="16899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44" y="17075"/>
                </a:lnTo>
                <a:lnTo>
                  <a:pt x="6222" y="19539"/>
                </a:lnTo>
                <a:lnTo>
                  <a:pt x="10045" y="21584"/>
                </a:lnTo>
                <a:lnTo>
                  <a:pt x="23800" y="26799"/>
                </a:lnTo>
                <a:lnTo>
                  <a:pt x="32523" y="27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  <a:lnTo>
                  <a:pt x="11002" y="1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7065863" y="6016001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11002" y="12740"/>
                </a:moveTo>
                <a:lnTo>
                  <a:pt x="3738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11002" y="204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6815017" y="5948310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71" y="32247"/>
                </a:lnTo>
                <a:lnTo>
                  <a:pt x="2256" y="40991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28" y="42138"/>
                </a:lnTo>
                <a:lnTo>
                  <a:pt x="27448" y="37896"/>
                </a:lnTo>
                <a:lnTo>
                  <a:pt x="38297" y="29847"/>
                </a:lnTo>
                <a:lnTo>
                  <a:pt x="42189" y="20015"/>
                </a:lnTo>
                <a:lnTo>
                  <a:pt x="46952" y="9709"/>
                </a:lnTo>
                <a:lnTo>
                  <a:pt x="59919" y="2735"/>
                </a:lnTo>
                <a:lnTo>
                  <a:pt x="62928" y="1968"/>
                </a:lnTo>
                <a:lnTo>
                  <a:pt x="58800" y="762"/>
                </a:lnTo>
                <a:lnTo>
                  <a:pt x="54165" y="114"/>
                </a:lnTo>
                <a:lnTo>
                  <a:pt x="49288" y="0"/>
                </a:lnTo>
                <a:lnTo>
                  <a:pt x="33224" y="2394"/>
                </a:lnTo>
                <a:lnTo>
                  <a:pt x="21665" y="9180"/>
                </a:lnTo>
                <a:lnTo>
                  <a:pt x="16521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95"/>
                </a:move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838947" y="5949912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95" y="29270"/>
                </a:lnTo>
                <a:lnTo>
                  <a:pt x="1386" y="37212"/>
                </a:lnTo>
                <a:lnTo>
                  <a:pt x="0" y="37731"/>
                </a:lnTo>
                <a:lnTo>
                  <a:pt x="3771" y="38595"/>
                </a:lnTo>
                <a:lnTo>
                  <a:pt x="7835" y="38963"/>
                </a:lnTo>
                <a:lnTo>
                  <a:pt x="12090" y="38722"/>
                </a:lnTo>
                <a:lnTo>
                  <a:pt x="27758" y="35875"/>
                </a:lnTo>
                <a:lnTo>
                  <a:pt x="39269" y="28809"/>
                </a:lnTo>
                <a:lnTo>
                  <a:pt x="43954" y="19431"/>
                </a:lnTo>
                <a:lnTo>
                  <a:pt x="49672" y="9428"/>
                </a:lnTo>
                <a:lnTo>
                  <a:pt x="63348" y="3613"/>
                </a:lnTo>
                <a:lnTo>
                  <a:pt x="66116" y="3225"/>
                </a:lnTo>
                <a:lnTo>
                  <a:pt x="62166" y="1358"/>
                </a:lnTo>
                <a:lnTo>
                  <a:pt x="57581" y="508"/>
                </a:lnTo>
                <a:lnTo>
                  <a:pt x="52743" y="0"/>
                </a:lnTo>
                <a:lnTo>
                  <a:pt x="36660" y="931"/>
                </a:lnTo>
                <a:lnTo>
                  <a:pt x="24598" y="6706"/>
                </a:lnTo>
                <a:lnTo>
                  <a:pt x="18582" y="15405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7"/>
                </a:move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863044" y="5953433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08" y="35350"/>
                </a:lnTo>
                <a:lnTo>
                  <a:pt x="11976" y="35426"/>
                </a:lnTo>
                <a:lnTo>
                  <a:pt x="27461" y="34111"/>
                </a:lnTo>
                <a:lnTo>
                  <a:pt x="39412" y="28409"/>
                </a:lnTo>
                <a:lnTo>
                  <a:pt x="45344" y="19213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9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6887140" y="5958219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46" y="24086"/>
                </a:lnTo>
                <a:lnTo>
                  <a:pt x="1420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7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7" y="0"/>
                </a:lnTo>
                <a:lnTo>
                  <a:pt x="30140" y="3315"/>
                </a:lnTo>
                <a:lnTo>
                  <a:pt x="22513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911085" y="5965100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2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27" y="11451"/>
                </a:lnTo>
                <a:lnTo>
                  <a:pt x="68135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3378" y="24747"/>
                </a:move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6934761" y="5973979"/>
            <a:ext cx="73558" cy="30222"/>
          </a:xfrm>
          <a:custGeom>
            <a:avLst/>
            <a:gdLst/>
            <a:ahLst/>
            <a:cxnLst/>
            <a:rect l="l" t="t" r="r" b="b"/>
            <a:pathLst>
              <a:path w="73558" h="30222">
                <a:moveTo>
                  <a:pt x="23571" y="10764"/>
                </a:moveTo>
                <a:lnTo>
                  <a:pt x="15544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78" y="24747"/>
                </a:lnTo>
                <a:lnTo>
                  <a:pt x="7048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08" y="12085"/>
                </a:lnTo>
                <a:lnTo>
                  <a:pt x="68906" y="10245"/>
                </a:lnTo>
                <a:lnTo>
                  <a:pt x="73558" y="10878"/>
                </a:lnTo>
                <a:lnTo>
                  <a:pt x="70243" y="8186"/>
                </a:lnTo>
                <a:lnTo>
                  <a:pt x="66319" y="5747"/>
                </a:lnTo>
                <a:lnTo>
                  <a:pt x="61950" y="3741"/>
                </a:lnTo>
                <a:lnTo>
                  <a:pt x="47127" y="0"/>
                </a:lnTo>
                <a:lnTo>
                  <a:pt x="34384" y="1177"/>
                </a:lnTo>
                <a:lnTo>
                  <a:pt x="25702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6958050" y="5984576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28" y="17105"/>
                </a:lnTo>
                <a:lnTo>
                  <a:pt x="2415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0" y="28689"/>
                </a:lnTo>
                <a:lnTo>
                  <a:pt x="37814" y="27512"/>
                </a:lnTo>
                <a:lnTo>
                  <a:pt x="46617" y="21628"/>
                </a:lnTo>
                <a:lnTo>
                  <a:pt x="47891" y="19574"/>
                </a:lnTo>
                <a:lnTo>
                  <a:pt x="56067" y="12620"/>
                </a:lnTo>
                <a:lnTo>
                  <a:pt x="69397" y="11608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6980785" y="5996213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78" y="15334"/>
                </a:lnTo>
                <a:lnTo>
                  <a:pt x="3075" y="17114"/>
                </a:lnTo>
                <a:lnTo>
                  <a:pt x="0" y="16758"/>
                </a:lnTo>
                <a:lnTo>
                  <a:pt x="2984" y="19298"/>
                </a:lnTo>
                <a:lnTo>
                  <a:pt x="6489" y="21559"/>
                </a:lnTo>
                <a:lnTo>
                  <a:pt x="10426" y="23362"/>
                </a:lnTo>
                <a:lnTo>
                  <a:pt x="24485" y="27650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33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  <a:lnTo>
                  <a:pt x="73920" y="15808"/>
                </a:ln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7002945" y="6009073"/>
            <a:ext cx="74612" cy="27203"/>
          </a:xfrm>
          <a:custGeom>
            <a:avLst/>
            <a:gdLst/>
            <a:ahLst/>
            <a:cxnLst/>
            <a:rect l="l" t="t" r="r" b="b"/>
            <a:pathLst>
              <a:path w="74612" h="27203">
                <a:moveTo>
                  <a:pt x="45940" y="22638"/>
                </a:moveTo>
                <a:lnTo>
                  <a:pt x="47650" y="20568"/>
                </a:lnTo>
                <a:lnTo>
                  <a:pt x="56414" y="14745"/>
                </a:lnTo>
                <a:lnTo>
                  <a:pt x="69556" y="15084"/>
                </a:lnTo>
                <a:lnTo>
                  <a:pt x="73920" y="16397"/>
                </a:lnTo>
              </a:path>
              <a:path w="74612" h="27203">
                <a:moveTo>
                  <a:pt x="73920" y="15808"/>
                </a:moveTo>
                <a:lnTo>
                  <a:pt x="71856" y="13431"/>
                </a:lnTo>
                <a:lnTo>
                  <a:pt x="68453" y="10370"/>
                </a:lnTo>
                <a:lnTo>
                  <a:pt x="64503" y="7665"/>
                </a:lnTo>
                <a:lnTo>
                  <a:pt x="50764" y="1195"/>
                </a:lnTo>
                <a:lnTo>
                  <a:pt x="38031" y="0"/>
                </a:lnTo>
                <a:lnTo>
                  <a:pt x="28469" y="3783"/>
                </a:lnTo>
                <a:lnTo>
                  <a:pt x="25730" y="7119"/>
                </a:lnTo>
                <a:lnTo>
                  <a:pt x="16883" y="13893"/>
                </a:lnTo>
                <a:lnTo>
                  <a:pt x="3513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5" y="26800"/>
                </a:lnTo>
                <a:lnTo>
                  <a:pt x="36469" y="27203"/>
                </a:lnTo>
                <a:lnTo>
                  <a:pt x="45940" y="2263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  <a:lnTo>
                  <a:pt x="52404" y="2375"/>
                </a:ln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7024461" y="602322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45152" y="23312"/>
                </a:moveTo>
                <a:lnTo>
                  <a:pt x="47269" y="21090"/>
                </a:lnTo>
                <a:lnTo>
                  <a:pt x="52404" y="18054"/>
                </a:lnTo>
              </a:path>
              <a:path w="74422" h="27100">
                <a:moveTo>
                  <a:pt x="52404" y="2375"/>
                </a:moveTo>
                <a:lnTo>
                  <a:pt x="51530" y="1901"/>
                </a:lnTo>
                <a:lnTo>
                  <a:pt x="38919" y="0"/>
                </a:lnTo>
                <a:lnTo>
                  <a:pt x="29140" y="3203"/>
                </a:lnTo>
                <a:lnTo>
                  <a:pt x="26136" y="6421"/>
                </a:lnTo>
                <a:lnTo>
                  <a:pt x="17048" y="12579"/>
                </a:lnTo>
                <a:lnTo>
                  <a:pt x="3745" y="12943"/>
                </a:lnTo>
                <a:lnTo>
                  <a:pt x="0" y="12085"/>
                </a:lnTo>
                <a:lnTo>
                  <a:pt x="2692" y="14956"/>
                </a:lnTo>
                <a:lnTo>
                  <a:pt x="5930" y="17610"/>
                </a:lnTo>
                <a:lnTo>
                  <a:pt x="9651" y="19883"/>
                </a:lnTo>
                <a:lnTo>
                  <a:pt x="22914" y="25896"/>
                </a:lnTo>
                <a:lnTo>
                  <a:pt x="35442" y="27100"/>
                </a:lnTo>
                <a:lnTo>
                  <a:pt x="45152" y="233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  <a:lnTo>
                  <a:pt x="31562" y="20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7045303" y="6038574"/>
            <a:ext cx="73990" cy="26896"/>
          </a:xfrm>
          <a:custGeom>
            <a:avLst/>
            <a:gdLst/>
            <a:ahLst/>
            <a:cxnLst/>
            <a:rect l="l" t="t" r="r" b="b"/>
            <a:pathLst>
              <a:path w="73990" h="26896">
                <a:moveTo>
                  <a:pt x="31562" y="2092"/>
                </a:moveTo>
                <a:lnTo>
                  <a:pt x="29854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19"/>
                </a:lnTo>
                <a:lnTo>
                  <a:pt x="22011" y="24941"/>
                </a:lnTo>
                <a:lnTo>
                  <a:pt x="31562" y="2645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  <a:lnTo>
                  <a:pt x="11413" y="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7065452" y="6055016"/>
            <a:ext cx="73380" cy="26580"/>
          </a:xfrm>
          <a:custGeom>
            <a:avLst/>
            <a:gdLst/>
            <a:ahLst/>
            <a:cxnLst/>
            <a:rect l="l" t="t" r="r" b="b"/>
            <a:pathLst>
              <a:path w="73380" h="26580">
                <a:moveTo>
                  <a:pt x="11413" y="9710"/>
                </a:moveTo>
                <a:lnTo>
                  <a:pt x="3838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11413" y="1815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6773607" y="5955526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497" y="21234"/>
                </a:moveTo>
                <a:lnTo>
                  <a:pt x="12981" y="32254"/>
                </a:lnTo>
                <a:lnTo>
                  <a:pt x="2273" y="40995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57" y="37901"/>
                </a:lnTo>
                <a:lnTo>
                  <a:pt x="38310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0" y="774"/>
                </a:lnTo>
                <a:lnTo>
                  <a:pt x="54178" y="127"/>
                </a:lnTo>
                <a:lnTo>
                  <a:pt x="49301" y="0"/>
                </a:lnTo>
                <a:lnTo>
                  <a:pt x="33224" y="2404"/>
                </a:lnTo>
                <a:lnTo>
                  <a:pt x="21664" y="9199"/>
                </a:lnTo>
                <a:lnTo>
                  <a:pt x="16522" y="18431"/>
                </a:lnTo>
                <a:lnTo>
                  <a:pt x="16497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3771" y="38582"/>
                </a:move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6797545" y="5957143"/>
            <a:ext cx="66116" cy="38963"/>
          </a:xfrm>
          <a:custGeom>
            <a:avLst/>
            <a:gdLst/>
            <a:ahLst/>
            <a:cxnLst/>
            <a:rect l="l" t="t" r="r" b="b"/>
            <a:pathLst>
              <a:path w="66116" h="38963">
                <a:moveTo>
                  <a:pt x="18262" y="18415"/>
                </a:moveTo>
                <a:lnTo>
                  <a:pt x="13486" y="29265"/>
                </a:lnTo>
                <a:lnTo>
                  <a:pt x="1385" y="37212"/>
                </a:lnTo>
                <a:lnTo>
                  <a:pt x="0" y="37731"/>
                </a:lnTo>
                <a:lnTo>
                  <a:pt x="3771" y="38582"/>
                </a:lnTo>
                <a:lnTo>
                  <a:pt x="7823" y="38963"/>
                </a:lnTo>
                <a:lnTo>
                  <a:pt x="12090" y="38722"/>
                </a:lnTo>
                <a:lnTo>
                  <a:pt x="27755" y="35873"/>
                </a:lnTo>
                <a:lnTo>
                  <a:pt x="39265" y="28802"/>
                </a:lnTo>
                <a:lnTo>
                  <a:pt x="43954" y="19418"/>
                </a:lnTo>
                <a:lnTo>
                  <a:pt x="49670" y="9414"/>
                </a:lnTo>
                <a:lnTo>
                  <a:pt x="63354" y="3609"/>
                </a:lnTo>
                <a:lnTo>
                  <a:pt x="66116" y="3225"/>
                </a:lnTo>
                <a:lnTo>
                  <a:pt x="62166" y="1346"/>
                </a:lnTo>
                <a:lnTo>
                  <a:pt x="57581" y="508"/>
                </a:lnTo>
                <a:lnTo>
                  <a:pt x="52730" y="0"/>
                </a:lnTo>
                <a:lnTo>
                  <a:pt x="36652" y="932"/>
                </a:lnTo>
                <a:lnTo>
                  <a:pt x="24592" y="6710"/>
                </a:lnTo>
                <a:lnTo>
                  <a:pt x="18580" y="15412"/>
                </a:lnTo>
                <a:lnTo>
                  <a:pt x="18262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3683" y="34677"/>
                </a:move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6821633" y="5960655"/>
            <a:ext cx="68770" cy="35426"/>
          </a:xfrm>
          <a:custGeom>
            <a:avLst/>
            <a:gdLst/>
            <a:ahLst/>
            <a:cxnLst/>
            <a:rect l="l" t="t" r="r" b="b"/>
            <a:pathLst>
              <a:path w="68770" h="35426">
                <a:moveTo>
                  <a:pt x="19862" y="15906"/>
                </a:moveTo>
                <a:lnTo>
                  <a:pt x="14178" y="26229"/>
                </a:lnTo>
                <a:lnTo>
                  <a:pt x="1409" y="33119"/>
                </a:lnTo>
                <a:lnTo>
                  <a:pt x="0" y="33547"/>
                </a:lnTo>
                <a:lnTo>
                  <a:pt x="3683" y="34677"/>
                </a:lnTo>
                <a:lnTo>
                  <a:pt x="7721" y="35350"/>
                </a:lnTo>
                <a:lnTo>
                  <a:pt x="11976" y="35426"/>
                </a:lnTo>
                <a:lnTo>
                  <a:pt x="27460" y="34119"/>
                </a:lnTo>
                <a:lnTo>
                  <a:pt x="39411" y="28422"/>
                </a:lnTo>
                <a:lnTo>
                  <a:pt x="45354" y="19239"/>
                </a:lnTo>
                <a:lnTo>
                  <a:pt x="45389" y="19056"/>
                </a:lnTo>
                <a:lnTo>
                  <a:pt x="51925" y="9484"/>
                </a:lnTo>
                <a:lnTo>
                  <a:pt x="66023" y="4831"/>
                </a:lnTo>
                <a:lnTo>
                  <a:pt x="68770" y="4730"/>
                </a:lnTo>
                <a:lnTo>
                  <a:pt x="64960" y="2698"/>
                </a:lnTo>
                <a:lnTo>
                  <a:pt x="60579" y="1047"/>
                </a:lnTo>
                <a:lnTo>
                  <a:pt x="55753" y="336"/>
                </a:lnTo>
                <a:lnTo>
                  <a:pt x="39838" y="0"/>
                </a:lnTo>
                <a:lnTo>
                  <a:pt x="27418" y="4560"/>
                </a:lnTo>
                <a:lnTo>
                  <a:pt x="20564" y="12553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6845739" y="5965442"/>
            <a:ext cx="70853" cy="33102"/>
          </a:xfrm>
          <a:custGeom>
            <a:avLst/>
            <a:gdLst/>
            <a:ahLst/>
            <a:cxnLst/>
            <a:rect l="l" t="t" r="r" b="b"/>
            <a:pathLst>
              <a:path w="70853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9" y="10595"/>
                </a:lnTo>
                <a:lnTo>
                  <a:pt x="67130" y="6922"/>
                </a:lnTo>
                <a:lnTo>
                  <a:pt x="70853" y="7016"/>
                </a:lnTo>
                <a:lnTo>
                  <a:pt x="67182" y="4845"/>
                </a:lnTo>
                <a:lnTo>
                  <a:pt x="63017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3492" y="28164"/>
                </a:move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6869677" y="5972335"/>
            <a:ext cx="72453" cy="31757"/>
          </a:xfrm>
          <a:custGeom>
            <a:avLst/>
            <a:gdLst/>
            <a:ahLst/>
            <a:cxnLst/>
            <a:rect l="l" t="t" r="r" b="b"/>
            <a:pathLst>
              <a:path w="72453" h="31757">
                <a:moveTo>
                  <a:pt x="22529" y="12543"/>
                </a:moveTo>
                <a:lnTo>
                  <a:pt x="15212" y="21851"/>
                </a:lnTo>
                <a:lnTo>
                  <a:pt x="1449" y="26398"/>
                </a:lnTo>
                <a:lnTo>
                  <a:pt x="0" y="26589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28"/>
                </a:lnTo>
                <a:lnTo>
                  <a:pt x="26496" y="31757"/>
                </a:lnTo>
                <a:lnTo>
                  <a:pt x="38944" y="28561"/>
                </a:lnTo>
                <a:lnTo>
                  <a:pt x="46640" y="21111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88" y="2662"/>
                </a:lnTo>
                <a:lnTo>
                  <a:pt x="45187" y="0"/>
                </a:lnTo>
                <a:lnTo>
                  <a:pt x="32488" y="2188"/>
                </a:lnTo>
                <a:lnTo>
                  <a:pt x="24259" y="8508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6893351" y="5981205"/>
            <a:ext cx="73558" cy="30223"/>
          </a:xfrm>
          <a:custGeom>
            <a:avLst/>
            <a:gdLst/>
            <a:ahLst/>
            <a:cxnLst/>
            <a:rect l="l" t="t" r="r" b="b"/>
            <a:pathLst>
              <a:path w="73558" h="30223">
                <a:moveTo>
                  <a:pt x="23571" y="10769"/>
                </a:moveTo>
                <a:lnTo>
                  <a:pt x="15549" y="19545"/>
                </a:lnTo>
                <a:lnTo>
                  <a:pt x="1461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6" y="30223"/>
                </a:lnTo>
                <a:lnTo>
                  <a:pt x="38493" y="28112"/>
                </a:lnTo>
                <a:lnTo>
                  <a:pt x="46793" y="21444"/>
                </a:lnTo>
                <a:lnTo>
                  <a:pt x="47713" y="19646"/>
                </a:lnTo>
                <a:lnTo>
                  <a:pt x="55515" y="12083"/>
                </a:lnTo>
                <a:lnTo>
                  <a:pt x="68916" y="10242"/>
                </a:lnTo>
                <a:lnTo>
                  <a:pt x="73558" y="10871"/>
                </a:lnTo>
                <a:lnTo>
                  <a:pt x="70256" y="8191"/>
                </a:lnTo>
                <a:lnTo>
                  <a:pt x="66332" y="5740"/>
                </a:lnTo>
                <a:lnTo>
                  <a:pt x="61950" y="3746"/>
                </a:lnTo>
                <a:lnTo>
                  <a:pt x="47141" y="0"/>
                </a:lnTo>
                <a:lnTo>
                  <a:pt x="34405" y="1177"/>
                </a:lnTo>
                <a:lnTo>
                  <a:pt x="25715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3162" y="21791"/>
                </a:move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6916637" y="5991798"/>
            <a:ext cx="74231" cy="28694"/>
          </a:xfrm>
          <a:custGeom>
            <a:avLst/>
            <a:gdLst/>
            <a:ahLst/>
            <a:cxnLst/>
            <a:rect l="l" t="t" r="r" b="b"/>
            <a:pathLst>
              <a:path w="74231" h="28694">
                <a:moveTo>
                  <a:pt x="24434" y="9053"/>
                </a:moveTo>
                <a:lnTo>
                  <a:pt x="16144" y="17106"/>
                </a:lnTo>
                <a:lnTo>
                  <a:pt x="2430" y="19631"/>
                </a:lnTo>
                <a:lnTo>
                  <a:pt x="0" y="19492"/>
                </a:lnTo>
                <a:lnTo>
                  <a:pt x="3162" y="21791"/>
                </a:lnTo>
                <a:lnTo>
                  <a:pt x="6769" y="23861"/>
                </a:lnTo>
                <a:lnTo>
                  <a:pt x="10794" y="25411"/>
                </a:lnTo>
                <a:lnTo>
                  <a:pt x="25200" y="28694"/>
                </a:lnTo>
                <a:lnTo>
                  <a:pt x="37823" y="27516"/>
                </a:lnTo>
                <a:lnTo>
                  <a:pt x="46625" y="21640"/>
                </a:lnTo>
                <a:lnTo>
                  <a:pt x="47904" y="19581"/>
                </a:lnTo>
                <a:lnTo>
                  <a:pt x="56076" y="12625"/>
                </a:lnTo>
                <a:lnTo>
                  <a:pt x="69398" y="11610"/>
                </a:lnTo>
                <a:lnTo>
                  <a:pt x="74231" y="12520"/>
                </a:lnTo>
                <a:lnTo>
                  <a:pt x="71107" y="9663"/>
                </a:lnTo>
                <a:lnTo>
                  <a:pt x="67348" y="6983"/>
                </a:lnTo>
                <a:lnTo>
                  <a:pt x="63106" y="4722"/>
                </a:lnTo>
                <a:lnTo>
                  <a:pt x="48653" y="0"/>
                </a:lnTo>
                <a:lnTo>
                  <a:pt x="35907" y="276"/>
                </a:lnTo>
                <a:lnTo>
                  <a:pt x="26868" y="5177"/>
                </a:lnTo>
                <a:lnTo>
                  <a:pt x="24434" y="90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76" y="21551"/>
                </a:move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6939383" y="6003438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4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76" y="21551"/>
                </a:lnTo>
                <a:lnTo>
                  <a:pt x="10426" y="23367"/>
                </a:lnTo>
                <a:lnTo>
                  <a:pt x="24486" y="27656"/>
                </a:lnTo>
                <a:lnTo>
                  <a:pt x="37137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8" y="13642"/>
                </a:lnTo>
                <a:lnTo>
                  <a:pt x="69582" y="13307"/>
                </a:lnTo>
                <a:lnTo>
                  <a:pt x="74574" y="14528"/>
                </a:lnTo>
                <a:lnTo>
                  <a:pt x="71627" y="11506"/>
                </a:lnTo>
                <a:lnTo>
                  <a:pt x="68046" y="8623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6961538" y="6016302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2" y="26795"/>
                </a:lnTo>
                <a:lnTo>
                  <a:pt x="36468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35"/>
                </a:lnTo>
                <a:lnTo>
                  <a:pt x="69564" y="15070"/>
                </a:lnTo>
                <a:lnTo>
                  <a:pt x="74625" y="16593"/>
                </a:lnTo>
                <a:lnTo>
                  <a:pt x="71856" y="13418"/>
                </a:lnTo>
                <a:lnTo>
                  <a:pt x="68453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1" y="12938"/>
                </a:move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4" y="12576"/>
                </a:lnTo>
                <a:lnTo>
                  <a:pt x="3731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6983068" y="6030453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4" y="12576"/>
                </a:lnTo>
                <a:lnTo>
                  <a:pt x="3731" y="12938"/>
                </a:lnTo>
                <a:lnTo>
                  <a:pt x="0" y="12085"/>
                </a:lnTo>
                <a:lnTo>
                  <a:pt x="2679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896" y="25890"/>
                </a:lnTo>
                <a:lnTo>
                  <a:pt x="35422" y="27100"/>
                </a:lnTo>
                <a:lnTo>
                  <a:pt x="45140" y="23320"/>
                </a:lnTo>
                <a:lnTo>
                  <a:pt x="47269" y="21089"/>
                </a:lnTo>
                <a:lnTo>
                  <a:pt x="56313" y="15733"/>
                </a:lnTo>
                <a:lnTo>
                  <a:pt x="69371" y="16723"/>
                </a:lnTo>
                <a:lnTo>
                  <a:pt x="74409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  <a:lnTo>
                  <a:pt x="72951" y="18810"/>
                </a:ln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7003915" y="6045801"/>
            <a:ext cx="73977" cy="26897"/>
          </a:xfrm>
          <a:custGeom>
            <a:avLst/>
            <a:gdLst/>
            <a:ahLst/>
            <a:cxnLst/>
            <a:rect l="l" t="t" r="r" b="b"/>
            <a:pathLst>
              <a:path w="73977" h="26897">
                <a:moveTo>
                  <a:pt x="44214" y="23834"/>
                </a:moveTo>
                <a:lnTo>
                  <a:pt x="46748" y="21500"/>
                </a:lnTo>
                <a:lnTo>
                  <a:pt x="56073" y="16602"/>
                </a:lnTo>
                <a:lnTo>
                  <a:pt x="69074" y="18239"/>
                </a:lnTo>
                <a:lnTo>
                  <a:pt x="72951" y="19843"/>
                </a:lnTo>
              </a:path>
              <a:path w="73977" h="26897">
                <a:moveTo>
                  <a:pt x="72951" y="18810"/>
                </a:moveTo>
                <a:lnTo>
                  <a:pt x="71564" y="16839"/>
                </a:lnTo>
                <a:lnTo>
                  <a:pt x="68491" y="13473"/>
                </a:lnTo>
                <a:lnTo>
                  <a:pt x="64871" y="10413"/>
                </a:lnTo>
                <a:lnTo>
                  <a:pt x="52148" y="2598"/>
                </a:lnTo>
                <a:lnTo>
                  <a:pt x="39767" y="0"/>
                </a:lnTo>
                <a:lnTo>
                  <a:pt x="29837" y="2530"/>
                </a:lnTo>
                <a:lnTo>
                  <a:pt x="26415" y="5739"/>
                </a:lnTo>
                <a:lnTo>
                  <a:pt x="17059" y="11353"/>
                </a:lnTo>
                <a:lnTo>
                  <a:pt x="3818" y="10988"/>
                </a:lnTo>
                <a:lnTo>
                  <a:pt x="0" y="9905"/>
                </a:lnTo>
                <a:lnTo>
                  <a:pt x="2527" y="12915"/>
                </a:lnTo>
                <a:lnTo>
                  <a:pt x="5613" y="15747"/>
                </a:lnTo>
                <a:lnTo>
                  <a:pt x="9220" y="18223"/>
                </a:lnTo>
                <a:lnTo>
                  <a:pt x="21994" y="24939"/>
                </a:lnTo>
                <a:lnTo>
                  <a:pt x="34327" y="26897"/>
                </a:lnTo>
                <a:lnTo>
                  <a:pt x="44214" y="2383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  <a:lnTo>
                  <a:pt x="52829" y="3405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7024037" y="6062241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43278" y="24164"/>
                </a:moveTo>
                <a:lnTo>
                  <a:pt x="46164" y="21806"/>
                </a:lnTo>
                <a:lnTo>
                  <a:pt x="52829" y="18680"/>
                </a:lnTo>
              </a:path>
              <a:path w="73393" h="26581">
                <a:moveTo>
                  <a:pt x="52829" y="3405"/>
                </a:move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32" y="10160"/>
                </a:lnTo>
                <a:lnTo>
                  <a:pt x="3850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5"/>
                </a:lnTo>
                <a:lnTo>
                  <a:pt x="8826" y="16612"/>
                </a:lnTo>
                <a:lnTo>
                  <a:pt x="21133" y="23952"/>
                </a:lnTo>
                <a:lnTo>
                  <a:pt x="33267" y="26581"/>
                </a:lnTo>
                <a:lnTo>
                  <a:pt x="43278" y="2416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25959"/>
                </a:moveTo>
                <a:lnTo>
                  <a:pt x="33407" y="1005"/>
                </a:ln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7043458" y="6079665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33407" y="1005"/>
                </a:moveTo>
                <a:lnTo>
                  <a:pt x="30826" y="1351"/>
                </a:lnTo>
                <a:lnTo>
                  <a:pt x="26746" y="4377"/>
                </a:lnTo>
                <a:lnTo>
                  <a:pt x="16908" y="9007"/>
                </a:lnTo>
                <a:lnTo>
                  <a:pt x="3798" y="7292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0"/>
                </a:lnTo>
                <a:lnTo>
                  <a:pt x="8381" y="15032"/>
                </a:lnTo>
                <a:lnTo>
                  <a:pt x="20247" y="22941"/>
                </a:lnTo>
                <a:lnTo>
                  <a:pt x="32175" y="26182"/>
                </a:lnTo>
                <a:lnTo>
                  <a:pt x="33407" y="2595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  <a:lnTo>
                  <a:pt x="14737" y="75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7062129" y="6097957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14737" y="7523"/>
                </a:moveTo>
                <a:lnTo>
                  <a:pt x="3978" y="5663"/>
                </a:lnTo>
                <a:lnTo>
                  <a:pt x="0" y="3873"/>
                </a:lnTo>
                <a:lnTo>
                  <a:pt x="2070" y="7251"/>
                </a:lnTo>
                <a:lnTo>
                  <a:pt x="4737" y="10541"/>
                </a:lnTo>
                <a:lnTo>
                  <a:pt x="7962" y="13525"/>
                </a:lnTo>
                <a:lnTo>
                  <a:pt x="14737" y="185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6732199" y="5962749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9"/>
                </a:lnTo>
                <a:lnTo>
                  <a:pt x="38309" y="29860"/>
                </a:lnTo>
                <a:lnTo>
                  <a:pt x="42202" y="20027"/>
                </a:lnTo>
                <a:lnTo>
                  <a:pt x="46963" y="9714"/>
                </a:lnTo>
                <a:lnTo>
                  <a:pt x="59931" y="2742"/>
                </a:lnTo>
                <a:lnTo>
                  <a:pt x="62928" y="1981"/>
                </a:lnTo>
                <a:lnTo>
                  <a:pt x="58801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3" y="2403"/>
                </a:lnTo>
                <a:lnTo>
                  <a:pt x="21667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6756149" y="5964366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4"/>
                </a:moveTo>
                <a:lnTo>
                  <a:pt x="13476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23" y="38963"/>
                </a:lnTo>
                <a:lnTo>
                  <a:pt x="12077" y="38722"/>
                </a:lnTo>
                <a:lnTo>
                  <a:pt x="27751" y="35875"/>
                </a:lnTo>
                <a:lnTo>
                  <a:pt x="39258" y="28809"/>
                </a:lnTo>
                <a:lnTo>
                  <a:pt x="43942" y="19430"/>
                </a:lnTo>
                <a:lnTo>
                  <a:pt x="49655" y="9423"/>
                </a:lnTo>
                <a:lnTo>
                  <a:pt x="63333" y="3611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7"/>
                </a:lnTo>
                <a:lnTo>
                  <a:pt x="52730" y="0"/>
                </a:lnTo>
                <a:lnTo>
                  <a:pt x="36643" y="933"/>
                </a:lnTo>
                <a:lnTo>
                  <a:pt x="24581" y="6713"/>
                </a:lnTo>
                <a:lnTo>
                  <a:pt x="18569" y="15419"/>
                </a:lnTo>
                <a:lnTo>
                  <a:pt x="18249" y="184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2" y="34683"/>
                </a:move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6780237" y="5967881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50" y="15913"/>
                </a:moveTo>
                <a:lnTo>
                  <a:pt x="14163" y="26238"/>
                </a:lnTo>
                <a:lnTo>
                  <a:pt x="1396" y="33129"/>
                </a:lnTo>
                <a:lnTo>
                  <a:pt x="0" y="33553"/>
                </a:lnTo>
                <a:lnTo>
                  <a:pt x="3682" y="34683"/>
                </a:lnTo>
                <a:lnTo>
                  <a:pt x="7696" y="35356"/>
                </a:lnTo>
                <a:lnTo>
                  <a:pt x="11963" y="35433"/>
                </a:lnTo>
                <a:lnTo>
                  <a:pt x="27450" y="34115"/>
                </a:lnTo>
                <a:lnTo>
                  <a:pt x="39401" y="28414"/>
                </a:lnTo>
                <a:lnTo>
                  <a:pt x="45342" y="19228"/>
                </a:lnTo>
                <a:lnTo>
                  <a:pt x="45377" y="19050"/>
                </a:lnTo>
                <a:lnTo>
                  <a:pt x="51919" y="9481"/>
                </a:lnTo>
                <a:lnTo>
                  <a:pt x="66005" y="4835"/>
                </a:lnTo>
                <a:lnTo>
                  <a:pt x="68757" y="4737"/>
                </a:lnTo>
                <a:lnTo>
                  <a:pt x="64935" y="2705"/>
                </a:lnTo>
                <a:lnTo>
                  <a:pt x="60566" y="1041"/>
                </a:lnTo>
                <a:lnTo>
                  <a:pt x="55740" y="343"/>
                </a:lnTo>
                <a:lnTo>
                  <a:pt x="39832" y="0"/>
                </a:lnTo>
                <a:lnTo>
                  <a:pt x="27418" y="4559"/>
                </a:lnTo>
                <a:lnTo>
                  <a:pt x="20558" y="12550"/>
                </a:lnTo>
                <a:lnTo>
                  <a:pt x="19850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6804328" y="5972668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2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69" y="32274"/>
                </a:lnTo>
                <a:lnTo>
                  <a:pt x="11785" y="33113"/>
                </a:lnTo>
                <a:lnTo>
                  <a:pt x="27006" y="33082"/>
                </a:lnTo>
                <a:lnTo>
                  <a:pt x="39251" y="28688"/>
                </a:lnTo>
                <a:lnTo>
                  <a:pt x="46179" y="20385"/>
                </a:lnTo>
                <a:lnTo>
                  <a:pt x="46469" y="19435"/>
                </a:lnTo>
                <a:lnTo>
                  <a:pt x="53417" y="10598"/>
                </a:lnTo>
                <a:lnTo>
                  <a:pt x="67122" y="6929"/>
                </a:lnTo>
                <a:lnTo>
                  <a:pt x="70865" y="7027"/>
                </a:lnTo>
                <a:lnTo>
                  <a:pt x="67182" y="4842"/>
                </a:lnTo>
                <a:lnTo>
                  <a:pt x="63030" y="2658"/>
                </a:lnTo>
                <a:lnTo>
                  <a:pt x="58292" y="1540"/>
                </a:lnTo>
                <a:lnTo>
                  <a:pt x="42735" y="0"/>
                </a:lnTo>
                <a:lnTo>
                  <a:pt x="30137" y="3320"/>
                </a:lnTo>
                <a:lnTo>
                  <a:pt x="22511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3492" y="28164"/>
                </a:move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6828274" y="5979558"/>
            <a:ext cx="72453" cy="31761"/>
          </a:xfrm>
          <a:custGeom>
            <a:avLst/>
            <a:gdLst/>
            <a:ahLst/>
            <a:cxnLst/>
            <a:rect l="l" t="t" r="r" b="b"/>
            <a:pathLst>
              <a:path w="72453" h="31761">
                <a:moveTo>
                  <a:pt x="22529" y="12543"/>
                </a:moveTo>
                <a:lnTo>
                  <a:pt x="15210" y="21851"/>
                </a:lnTo>
                <a:lnTo>
                  <a:pt x="1456" y="26408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1"/>
                </a:lnTo>
                <a:lnTo>
                  <a:pt x="26504" y="31761"/>
                </a:lnTo>
                <a:lnTo>
                  <a:pt x="38951" y="28560"/>
                </a:lnTo>
                <a:lnTo>
                  <a:pt x="46642" y="21107"/>
                </a:lnTo>
                <a:lnTo>
                  <a:pt x="47244" y="19642"/>
                </a:lnTo>
                <a:lnTo>
                  <a:pt x="54629" y="11442"/>
                </a:lnTo>
                <a:lnTo>
                  <a:pt x="68128" y="8719"/>
                </a:lnTo>
                <a:lnTo>
                  <a:pt x="72453" y="9076"/>
                </a:lnTo>
                <a:lnTo>
                  <a:pt x="68973" y="6599"/>
                </a:lnTo>
                <a:lnTo>
                  <a:pt x="64884" y="4390"/>
                </a:lnTo>
                <a:lnTo>
                  <a:pt x="60375" y="2662"/>
                </a:lnTo>
                <a:lnTo>
                  <a:pt x="45178" y="0"/>
                </a:lnTo>
                <a:lnTo>
                  <a:pt x="32482" y="2190"/>
                </a:lnTo>
                <a:lnTo>
                  <a:pt x="24255" y="8514"/>
                </a:lnTo>
                <a:lnTo>
                  <a:pt x="22529" y="125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6851963" y="5988428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58" y="10769"/>
                </a:moveTo>
                <a:lnTo>
                  <a:pt x="15529" y="19548"/>
                </a:lnTo>
                <a:lnTo>
                  <a:pt x="1445" y="22959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63" y="28016"/>
                </a:lnTo>
                <a:lnTo>
                  <a:pt x="25913" y="30223"/>
                </a:lnTo>
                <a:lnTo>
                  <a:pt x="38481" y="28112"/>
                </a:lnTo>
                <a:lnTo>
                  <a:pt x="46780" y="21444"/>
                </a:lnTo>
                <a:lnTo>
                  <a:pt x="47701" y="19646"/>
                </a:lnTo>
                <a:lnTo>
                  <a:pt x="55496" y="12091"/>
                </a:lnTo>
                <a:lnTo>
                  <a:pt x="68893" y="10250"/>
                </a:lnTo>
                <a:lnTo>
                  <a:pt x="73545" y="10883"/>
                </a:lnTo>
                <a:lnTo>
                  <a:pt x="70231" y="8191"/>
                </a:lnTo>
                <a:lnTo>
                  <a:pt x="66306" y="5740"/>
                </a:lnTo>
                <a:lnTo>
                  <a:pt x="61937" y="3746"/>
                </a:lnTo>
                <a:lnTo>
                  <a:pt x="47128" y="0"/>
                </a:lnTo>
                <a:lnTo>
                  <a:pt x="34392" y="1177"/>
                </a:lnTo>
                <a:lnTo>
                  <a:pt x="25703" y="6735"/>
                </a:lnTo>
                <a:lnTo>
                  <a:pt x="23558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6875227" y="5999029"/>
            <a:ext cx="74231" cy="28686"/>
          </a:xfrm>
          <a:custGeom>
            <a:avLst/>
            <a:gdLst/>
            <a:ahLst/>
            <a:cxnLst/>
            <a:rect l="l" t="t" r="r" b="b"/>
            <a:pathLst>
              <a:path w="74231" h="28686">
                <a:moveTo>
                  <a:pt x="24434" y="9045"/>
                </a:moveTo>
                <a:lnTo>
                  <a:pt x="16148" y="17103"/>
                </a:lnTo>
                <a:lnTo>
                  <a:pt x="2433" y="19624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9" y="28686"/>
                </a:lnTo>
                <a:lnTo>
                  <a:pt x="37826" y="27510"/>
                </a:lnTo>
                <a:lnTo>
                  <a:pt x="46632" y="21639"/>
                </a:lnTo>
                <a:lnTo>
                  <a:pt x="47917" y="19574"/>
                </a:lnTo>
                <a:lnTo>
                  <a:pt x="56086" y="12616"/>
                </a:lnTo>
                <a:lnTo>
                  <a:pt x="69413" y="11604"/>
                </a:lnTo>
                <a:lnTo>
                  <a:pt x="74231" y="12512"/>
                </a:lnTo>
                <a:lnTo>
                  <a:pt x="71107" y="9655"/>
                </a:lnTo>
                <a:lnTo>
                  <a:pt x="67360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6489" y="21564"/>
                </a:move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6897981" y="6010662"/>
            <a:ext cx="74574" cy="27656"/>
          </a:xfrm>
          <a:custGeom>
            <a:avLst/>
            <a:gdLst/>
            <a:ahLst/>
            <a:cxnLst/>
            <a:rect l="l" t="t" r="r" b="b"/>
            <a:pathLst>
              <a:path w="74574" h="27656">
                <a:moveTo>
                  <a:pt x="25158" y="7937"/>
                </a:moveTo>
                <a:lnTo>
                  <a:pt x="16582" y="15339"/>
                </a:lnTo>
                <a:lnTo>
                  <a:pt x="3078" y="17119"/>
                </a:lnTo>
                <a:lnTo>
                  <a:pt x="0" y="16763"/>
                </a:lnTo>
                <a:lnTo>
                  <a:pt x="2984" y="19291"/>
                </a:lnTo>
                <a:lnTo>
                  <a:pt x="6489" y="21564"/>
                </a:lnTo>
                <a:lnTo>
                  <a:pt x="10426" y="23367"/>
                </a:lnTo>
                <a:lnTo>
                  <a:pt x="24481" y="27656"/>
                </a:lnTo>
                <a:lnTo>
                  <a:pt x="37133" y="27310"/>
                </a:lnTo>
                <a:lnTo>
                  <a:pt x="46322" y="22125"/>
                </a:lnTo>
                <a:lnTo>
                  <a:pt x="47878" y="19977"/>
                </a:lnTo>
                <a:lnTo>
                  <a:pt x="56346" y="13643"/>
                </a:lnTo>
                <a:lnTo>
                  <a:pt x="69577" y="13314"/>
                </a:lnTo>
                <a:lnTo>
                  <a:pt x="74574" y="14541"/>
                </a:lnTo>
                <a:lnTo>
                  <a:pt x="71627" y="11506"/>
                </a:lnTo>
                <a:lnTo>
                  <a:pt x="68046" y="8635"/>
                </a:lnTo>
                <a:lnTo>
                  <a:pt x="63957" y="6146"/>
                </a:lnTo>
                <a:lnTo>
                  <a:pt x="49859" y="511"/>
                </a:lnTo>
                <a:lnTo>
                  <a:pt x="37118" y="0"/>
                </a:lnTo>
                <a:lnTo>
                  <a:pt x="27794" y="4302"/>
                </a:lnTo>
                <a:lnTo>
                  <a:pt x="25158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3517" y="14965"/>
                </a:move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92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6920136" y="6023525"/>
            <a:ext cx="74625" cy="27210"/>
          </a:xfrm>
          <a:custGeom>
            <a:avLst/>
            <a:gdLst/>
            <a:ahLst/>
            <a:cxnLst/>
            <a:rect l="l" t="t" r="r" b="b"/>
            <a:pathLst>
              <a:path w="74625" h="27210">
                <a:moveTo>
                  <a:pt x="25730" y="7119"/>
                </a:moveTo>
                <a:lnTo>
                  <a:pt x="16892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4"/>
                </a:lnTo>
                <a:lnTo>
                  <a:pt x="23792" y="26802"/>
                </a:lnTo>
                <a:lnTo>
                  <a:pt x="36465" y="27210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2" y="14742"/>
                </a:lnTo>
                <a:lnTo>
                  <a:pt x="69558" y="15077"/>
                </a:lnTo>
                <a:lnTo>
                  <a:pt x="74625" y="16606"/>
                </a:lnTo>
                <a:lnTo>
                  <a:pt x="71843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6941658" y="6037678"/>
            <a:ext cx="74409" cy="27101"/>
          </a:xfrm>
          <a:custGeom>
            <a:avLst/>
            <a:gdLst/>
            <a:ahLst/>
            <a:cxnLst/>
            <a:rect l="l" t="t" r="r" b="b"/>
            <a:pathLst>
              <a:path w="74409" h="27101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18" y="17610"/>
                </a:lnTo>
                <a:lnTo>
                  <a:pt x="9639" y="19870"/>
                </a:lnTo>
                <a:lnTo>
                  <a:pt x="22895" y="25889"/>
                </a:lnTo>
                <a:lnTo>
                  <a:pt x="35425" y="27101"/>
                </a:lnTo>
                <a:lnTo>
                  <a:pt x="45146" y="23325"/>
                </a:lnTo>
                <a:lnTo>
                  <a:pt x="47282" y="21089"/>
                </a:lnTo>
                <a:lnTo>
                  <a:pt x="56324" y="15735"/>
                </a:lnTo>
                <a:lnTo>
                  <a:pt x="69392" y="1673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45" y="10990"/>
                </a:move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lnTo>
                  <a:pt x="17082" y="11353"/>
                </a:lnTo>
                <a:lnTo>
                  <a:pt x="3845" y="10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6962493" y="6053027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41" y="5735"/>
                </a:moveTo>
                <a:lnTo>
                  <a:pt x="17082" y="11353"/>
                </a:lnTo>
                <a:lnTo>
                  <a:pt x="3845" y="10990"/>
                </a:lnTo>
                <a:lnTo>
                  <a:pt x="0" y="9901"/>
                </a:lnTo>
                <a:lnTo>
                  <a:pt x="2539" y="12911"/>
                </a:lnTo>
                <a:lnTo>
                  <a:pt x="5638" y="15743"/>
                </a:lnTo>
                <a:lnTo>
                  <a:pt x="9232" y="18219"/>
                </a:lnTo>
                <a:lnTo>
                  <a:pt x="22004" y="24934"/>
                </a:lnTo>
                <a:lnTo>
                  <a:pt x="34337" y="26893"/>
                </a:lnTo>
                <a:lnTo>
                  <a:pt x="44229" y="23834"/>
                </a:lnTo>
                <a:lnTo>
                  <a:pt x="46774" y="21496"/>
                </a:lnTo>
                <a:lnTo>
                  <a:pt x="56096" y="16598"/>
                </a:lnTo>
                <a:lnTo>
                  <a:pt x="69093" y="18245"/>
                </a:lnTo>
                <a:lnTo>
                  <a:pt x="73990" y="20277"/>
                </a:lnTo>
                <a:lnTo>
                  <a:pt x="71577" y="16835"/>
                </a:lnTo>
                <a:lnTo>
                  <a:pt x="68516" y="13469"/>
                </a:lnTo>
                <a:lnTo>
                  <a:pt x="64884" y="10409"/>
                </a:lnTo>
                <a:lnTo>
                  <a:pt x="52158" y="2598"/>
                </a:lnTo>
                <a:lnTo>
                  <a:pt x="39776" y="0"/>
                </a:lnTo>
                <a:lnTo>
                  <a:pt x="29852" y="2530"/>
                </a:lnTo>
                <a:lnTo>
                  <a:pt x="26441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3862" y="9104"/>
                </a:move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lnTo>
                  <a:pt x="17035" y="10159"/>
                </a:lnTo>
                <a:lnTo>
                  <a:pt x="3862" y="91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6982636" y="6069467"/>
            <a:ext cx="73393" cy="26576"/>
          </a:xfrm>
          <a:custGeom>
            <a:avLst/>
            <a:gdLst/>
            <a:ahLst/>
            <a:cxnLst/>
            <a:rect l="l" t="t" r="r" b="b"/>
            <a:pathLst>
              <a:path w="73393" h="26576">
                <a:moveTo>
                  <a:pt x="26631" y="5050"/>
                </a:moveTo>
                <a:lnTo>
                  <a:pt x="17035" y="10159"/>
                </a:lnTo>
                <a:lnTo>
                  <a:pt x="3862" y="9104"/>
                </a:lnTo>
                <a:lnTo>
                  <a:pt x="0" y="7793"/>
                </a:lnTo>
                <a:lnTo>
                  <a:pt x="2374" y="10943"/>
                </a:lnTo>
                <a:lnTo>
                  <a:pt x="5333" y="13940"/>
                </a:lnTo>
                <a:lnTo>
                  <a:pt x="8813" y="16607"/>
                </a:lnTo>
                <a:lnTo>
                  <a:pt x="21120" y="23946"/>
                </a:lnTo>
                <a:lnTo>
                  <a:pt x="33256" y="26576"/>
                </a:lnTo>
                <a:lnTo>
                  <a:pt x="43271" y="24163"/>
                </a:lnTo>
                <a:lnTo>
                  <a:pt x="46164" y="21801"/>
                </a:lnTo>
                <a:lnTo>
                  <a:pt x="55650" y="17358"/>
                </a:lnTo>
                <a:lnTo>
                  <a:pt x="68461" y="19541"/>
                </a:lnTo>
                <a:lnTo>
                  <a:pt x="73393" y="21852"/>
                </a:lnTo>
                <a:lnTo>
                  <a:pt x="71145" y="18309"/>
                </a:lnTo>
                <a:lnTo>
                  <a:pt x="68249" y="14803"/>
                </a:lnTo>
                <a:lnTo>
                  <a:pt x="64782" y="11578"/>
                </a:lnTo>
                <a:lnTo>
                  <a:pt x="52570" y="3228"/>
                </a:lnTo>
                <a:lnTo>
                  <a:pt x="40424" y="0"/>
                </a:lnTo>
                <a:lnTo>
                  <a:pt x="30400" y="1916"/>
                </a:lnTo>
                <a:lnTo>
                  <a:pt x="26631" y="5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7002050" y="6086893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08" y="9003"/>
                </a:lnTo>
                <a:lnTo>
                  <a:pt x="3798" y="7288"/>
                </a:lnTo>
                <a:lnTo>
                  <a:pt x="0" y="5783"/>
                </a:lnTo>
                <a:lnTo>
                  <a:pt x="2222" y="9046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  <a:lnTo>
                  <a:pt x="56146" y="7018"/>
                </a:ln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7020720" y="6105185"/>
            <a:ext cx="71805" cy="25745"/>
          </a:xfrm>
          <a:custGeom>
            <a:avLst/>
            <a:gdLst/>
            <a:ahLst/>
            <a:cxnLst/>
            <a:rect l="l" t="t" r="r" b="b"/>
            <a:pathLst>
              <a:path w="71805" h="25745">
                <a:moveTo>
                  <a:pt x="41273" y="24442"/>
                </a:moveTo>
                <a:lnTo>
                  <a:pt x="44742" y="22157"/>
                </a:lnTo>
                <a:lnTo>
                  <a:pt x="54416" y="18573"/>
                </a:lnTo>
                <a:lnTo>
                  <a:pt x="56146" y="19008"/>
                </a:lnTo>
              </a:path>
              <a:path w="71805" h="25745">
                <a:moveTo>
                  <a:pt x="56146" y="7018"/>
                </a:moveTo>
                <a:lnTo>
                  <a:pt x="52890" y="4344"/>
                </a:lnTo>
                <a:lnTo>
                  <a:pt x="41239" y="0"/>
                </a:lnTo>
                <a:lnTo>
                  <a:pt x="31139" y="829"/>
                </a:lnTo>
                <a:lnTo>
                  <a:pt x="26809" y="3717"/>
                </a:lnTo>
                <a:lnTo>
                  <a:pt x="16880" y="7892"/>
                </a:lnTo>
                <a:lnTo>
                  <a:pt x="3982" y="5663"/>
                </a:lnTo>
                <a:lnTo>
                  <a:pt x="0" y="3869"/>
                </a:lnTo>
                <a:lnTo>
                  <a:pt x="2082" y="7247"/>
                </a:lnTo>
                <a:lnTo>
                  <a:pt x="4737" y="10536"/>
                </a:lnTo>
                <a:lnTo>
                  <a:pt x="7962" y="13534"/>
                </a:lnTo>
                <a:lnTo>
                  <a:pt x="19398" y="21950"/>
                </a:lnTo>
                <a:lnTo>
                  <a:pt x="31117" y="25745"/>
                </a:lnTo>
                <a:lnTo>
                  <a:pt x="41273" y="24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24648"/>
                </a:moveTo>
                <a:lnTo>
                  <a:pt x="38196" y="111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7038669" y="6124258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38196" y="111"/>
                </a:move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18" y="12098"/>
                </a:lnTo>
                <a:lnTo>
                  <a:pt x="18542" y="20950"/>
                </a:lnTo>
                <a:lnTo>
                  <a:pt x="30006" y="25281"/>
                </a:lnTo>
                <a:lnTo>
                  <a:pt x="38196" y="2464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  <a:lnTo>
                  <a:pt x="21007" y="44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7055858" y="6143949"/>
            <a:ext cx="69850" cy="26956"/>
          </a:xfrm>
          <a:custGeom>
            <a:avLst/>
            <a:gdLst/>
            <a:ahLst/>
            <a:cxnLst/>
            <a:rect l="l" t="t" r="r" b="b"/>
            <a:pathLst>
              <a:path w="69850" h="26956">
                <a:moveTo>
                  <a:pt x="21007" y="4482"/>
                </a:moveTo>
                <a:lnTo>
                  <a:pt x="16691" y="5922"/>
                </a:lnTo>
                <a:lnTo>
                  <a:pt x="4261" y="2799"/>
                </a:lnTo>
                <a:lnTo>
                  <a:pt x="0" y="413"/>
                </a:lnTo>
                <a:lnTo>
                  <a:pt x="1778" y="3969"/>
                </a:lnTo>
                <a:lnTo>
                  <a:pt x="4140" y="7500"/>
                </a:lnTo>
                <a:lnTo>
                  <a:pt x="7112" y="10789"/>
                </a:lnTo>
                <a:lnTo>
                  <a:pt x="17752" y="20057"/>
                </a:lnTo>
                <a:lnTo>
                  <a:pt x="21007" y="2145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  <a:lnTo>
                  <a:pt x="4531" y="27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7072335" y="616313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531" y="2713"/>
                </a:moveTo>
                <a:lnTo>
                  <a:pt x="4337" y="2656"/>
                </a:lnTo>
                <a:lnTo>
                  <a:pt x="0" y="0"/>
                </a:lnTo>
                <a:lnTo>
                  <a:pt x="1638" y="3644"/>
                </a:lnTo>
                <a:lnTo>
                  <a:pt x="3860" y="7277"/>
                </a:lnTo>
                <a:lnTo>
                  <a:pt x="4531" y="80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35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6690797" y="5969986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510" y="21221"/>
                </a:moveTo>
                <a:lnTo>
                  <a:pt x="12975" y="32250"/>
                </a:lnTo>
                <a:lnTo>
                  <a:pt x="2251" y="40995"/>
                </a:lnTo>
                <a:lnTo>
                  <a:pt x="0" y="42062"/>
                </a:lnTo>
                <a:lnTo>
                  <a:pt x="3835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66" y="37894"/>
                </a:lnTo>
                <a:lnTo>
                  <a:pt x="38313" y="29842"/>
                </a:lnTo>
                <a:lnTo>
                  <a:pt x="42189" y="20027"/>
                </a:lnTo>
                <a:lnTo>
                  <a:pt x="46961" y="9707"/>
                </a:lnTo>
                <a:lnTo>
                  <a:pt x="59932" y="2732"/>
                </a:lnTo>
                <a:lnTo>
                  <a:pt x="62928" y="1968"/>
                </a:lnTo>
                <a:lnTo>
                  <a:pt x="58801" y="761"/>
                </a:lnTo>
                <a:lnTo>
                  <a:pt x="54165" y="114"/>
                </a:lnTo>
                <a:lnTo>
                  <a:pt x="49288" y="0"/>
                </a:lnTo>
                <a:lnTo>
                  <a:pt x="33222" y="2393"/>
                </a:lnTo>
                <a:lnTo>
                  <a:pt x="21668" y="9176"/>
                </a:lnTo>
                <a:lnTo>
                  <a:pt x="16531" y="18399"/>
                </a:lnTo>
                <a:lnTo>
                  <a:pt x="16510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71" y="38582"/>
                </a:move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6714740" y="5971595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6" y="29264"/>
                </a:lnTo>
                <a:lnTo>
                  <a:pt x="1377" y="37215"/>
                </a:lnTo>
                <a:lnTo>
                  <a:pt x="0" y="37731"/>
                </a:lnTo>
                <a:lnTo>
                  <a:pt x="3771" y="38582"/>
                </a:lnTo>
                <a:lnTo>
                  <a:pt x="7835" y="38963"/>
                </a:lnTo>
                <a:lnTo>
                  <a:pt x="12077" y="38709"/>
                </a:lnTo>
                <a:lnTo>
                  <a:pt x="27747" y="35870"/>
                </a:lnTo>
                <a:lnTo>
                  <a:pt x="39257" y="28804"/>
                </a:lnTo>
                <a:lnTo>
                  <a:pt x="43954" y="19418"/>
                </a:lnTo>
                <a:lnTo>
                  <a:pt x="49670" y="9412"/>
                </a:lnTo>
                <a:lnTo>
                  <a:pt x="63348" y="3599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43" y="0"/>
                </a:lnTo>
                <a:lnTo>
                  <a:pt x="36661" y="923"/>
                </a:lnTo>
                <a:lnTo>
                  <a:pt x="24597" y="6695"/>
                </a:lnTo>
                <a:lnTo>
                  <a:pt x="18573" y="15399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3683" y="34676"/>
                </a:move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6738830" y="5975110"/>
            <a:ext cx="68757" cy="35426"/>
          </a:xfrm>
          <a:custGeom>
            <a:avLst/>
            <a:gdLst/>
            <a:ahLst/>
            <a:cxnLst/>
            <a:rect l="l" t="t" r="r" b="b"/>
            <a:pathLst>
              <a:path w="68757" h="35426">
                <a:moveTo>
                  <a:pt x="19862" y="15906"/>
                </a:moveTo>
                <a:lnTo>
                  <a:pt x="14169" y="26228"/>
                </a:lnTo>
                <a:lnTo>
                  <a:pt x="1407" y="33118"/>
                </a:lnTo>
                <a:lnTo>
                  <a:pt x="0" y="33546"/>
                </a:lnTo>
                <a:lnTo>
                  <a:pt x="3683" y="34676"/>
                </a:lnTo>
                <a:lnTo>
                  <a:pt x="7708" y="35350"/>
                </a:lnTo>
                <a:lnTo>
                  <a:pt x="11963" y="35426"/>
                </a:lnTo>
                <a:lnTo>
                  <a:pt x="27440" y="34118"/>
                </a:lnTo>
                <a:lnTo>
                  <a:pt x="39392" y="28421"/>
                </a:lnTo>
                <a:lnTo>
                  <a:pt x="45340" y="19232"/>
                </a:lnTo>
                <a:lnTo>
                  <a:pt x="45377" y="19043"/>
                </a:lnTo>
                <a:lnTo>
                  <a:pt x="51919" y="9479"/>
                </a:lnTo>
                <a:lnTo>
                  <a:pt x="66005" y="4828"/>
                </a:lnTo>
                <a:lnTo>
                  <a:pt x="68757" y="4730"/>
                </a:lnTo>
                <a:lnTo>
                  <a:pt x="64947" y="2698"/>
                </a:lnTo>
                <a:lnTo>
                  <a:pt x="60579" y="1047"/>
                </a:lnTo>
                <a:lnTo>
                  <a:pt x="55740" y="336"/>
                </a:lnTo>
                <a:lnTo>
                  <a:pt x="39830" y="0"/>
                </a:lnTo>
                <a:lnTo>
                  <a:pt x="27413" y="4563"/>
                </a:lnTo>
                <a:lnTo>
                  <a:pt x="20562" y="12559"/>
                </a:lnTo>
                <a:lnTo>
                  <a:pt x="19862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6762926" y="5979894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85" y="14261"/>
                </a:moveTo>
                <a:lnTo>
                  <a:pt x="14737" y="24086"/>
                </a:lnTo>
                <a:lnTo>
                  <a:pt x="1419" y="29804"/>
                </a:lnTo>
                <a:lnTo>
                  <a:pt x="0" y="30124"/>
                </a:lnTo>
                <a:lnTo>
                  <a:pt x="3568" y="31635"/>
                </a:lnTo>
                <a:lnTo>
                  <a:pt x="7569" y="32270"/>
                </a:lnTo>
                <a:lnTo>
                  <a:pt x="11772" y="33108"/>
                </a:lnTo>
                <a:lnTo>
                  <a:pt x="26998" y="33079"/>
                </a:lnTo>
                <a:lnTo>
                  <a:pt x="39244" y="28687"/>
                </a:lnTo>
                <a:lnTo>
                  <a:pt x="46176" y="20389"/>
                </a:lnTo>
                <a:lnTo>
                  <a:pt x="46469" y="19430"/>
                </a:lnTo>
                <a:lnTo>
                  <a:pt x="53412" y="10593"/>
                </a:lnTo>
                <a:lnTo>
                  <a:pt x="67122" y="6925"/>
                </a:lnTo>
                <a:lnTo>
                  <a:pt x="70865" y="7022"/>
                </a:lnTo>
                <a:lnTo>
                  <a:pt x="67182" y="4838"/>
                </a:lnTo>
                <a:lnTo>
                  <a:pt x="63017" y="2654"/>
                </a:lnTo>
                <a:lnTo>
                  <a:pt x="58292" y="1549"/>
                </a:lnTo>
                <a:lnTo>
                  <a:pt x="42735" y="0"/>
                </a:lnTo>
                <a:lnTo>
                  <a:pt x="30135" y="3315"/>
                </a:lnTo>
                <a:lnTo>
                  <a:pt x="22509" y="10447"/>
                </a:lnTo>
                <a:lnTo>
                  <a:pt x="21285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76"/>
                </a:move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6786872" y="5986776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76"/>
                </a:lnTo>
                <a:lnTo>
                  <a:pt x="7353" y="29535"/>
                </a:lnTo>
                <a:lnTo>
                  <a:pt x="11506" y="30640"/>
                </a:lnTo>
                <a:lnTo>
                  <a:pt x="26501" y="31769"/>
                </a:lnTo>
                <a:lnTo>
                  <a:pt x="38948" y="28573"/>
                </a:lnTo>
                <a:lnTo>
                  <a:pt x="46640" y="21123"/>
                </a:lnTo>
                <a:lnTo>
                  <a:pt x="47244" y="19655"/>
                </a:lnTo>
                <a:lnTo>
                  <a:pt x="54624" y="11455"/>
                </a:lnTo>
                <a:lnTo>
                  <a:pt x="68128" y="8732"/>
                </a:lnTo>
                <a:lnTo>
                  <a:pt x="72453" y="9088"/>
                </a:lnTo>
                <a:lnTo>
                  <a:pt x="68961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6" y="0"/>
                </a:lnTo>
                <a:lnTo>
                  <a:pt x="32486" y="2189"/>
                </a:lnTo>
                <a:lnTo>
                  <a:pt x="24257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3365" y="24754"/>
                </a:move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6810561" y="5995656"/>
            <a:ext cx="73545" cy="30217"/>
          </a:xfrm>
          <a:custGeom>
            <a:avLst/>
            <a:gdLst/>
            <a:ahLst/>
            <a:cxnLst/>
            <a:rect l="l" t="t" r="r" b="b"/>
            <a:pathLst>
              <a:path w="73545" h="30217">
                <a:moveTo>
                  <a:pt x="23558" y="10771"/>
                </a:moveTo>
                <a:lnTo>
                  <a:pt x="15529" y="19545"/>
                </a:lnTo>
                <a:lnTo>
                  <a:pt x="1445" y="22961"/>
                </a:lnTo>
                <a:lnTo>
                  <a:pt x="0" y="23001"/>
                </a:lnTo>
                <a:lnTo>
                  <a:pt x="3365" y="24754"/>
                </a:lnTo>
                <a:lnTo>
                  <a:pt x="7048" y="26811"/>
                </a:lnTo>
                <a:lnTo>
                  <a:pt x="11163" y="28018"/>
                </a:lnTo>
                <a:lnTo>
                  <a:pt x="25919" y="30217"/>
                </a:lnTo>
                <a:lnTo>
                  <a:pt x="38487" y="28098"/>
                </a:lnTo>
                <a:lnTo>
                  <a:pt x="46777" y="21422"/>
                </a:lnTo>
                <a:lnTo>
                  <a:pt x="47688" y="19636"/>
                </a:lnTo>
                <a:lnTo>
                  <a:pt x="55484" y="12082"/>
                </a:lnTo>
                <a:lnTo>
                  <a:pt x="68881" y="10239"/>
                </a:lnTo>
                <a:lnTo>
                  <a:pt x="73545" y="10873"/>
                </a:lnTo>
                <a:lnTo>
                  <a:pt x="70231" y="8193"/>
                </a:lnTo>
                <a:lnTo>
                  <a:pt x="66306" y="5742"/>
                </a:lnTo>
                <a:lnTo>
                  <a:pt x="61937" y="3748"/>
                </a:lnTo>
                <a:lnTo>
                  <a:pt x="47126" y="0"/>
                </a:lnTo>
                <a:lnTo>
                  <a:pt x="34387" y="1173"/>
                </a:lnTo>
                <a:lnTo>
                  <a:pt x="25699" y="6733"/>
                </a:lnTo>
                <a:lnTo>
                  <a:pt x="23558" y="10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6833829" y="6006253"/>
            <a:ext cx="74218" cy="28689"/>
          </a:xfrm>
          <a:custGeom>
            <a:avLst/>
            <a:gdLst/>
            <a:ahLst/>
            <a:cxnLst/>
            <a:rect l="l" t="t" r="r" b="b"/>
            <a:pathLst>
              <a:path w="74218" h="28689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5" y="28689"/>
                </a:lnTo>
                <a:lnTo>
                  <a:pt x="37820" y="27514"/>
                </a:lnTo>
                <a:lnTo>
                  <a:pt x="46625" y="21635"/>
                </a:lnTo>
                <a:lnTo>
                  <a:pt x="47904" y="19574"/>
                </a:lnTo>
                <a:lnTo>
                  <a:pt x="56081" y="12620"/>
                </a:lnTo>
                <a:lnTo>
                  <a:pt x="69407" y="11617"/>
                </a:lnTo>
                <a:lnTo>
                  <a:pt x="74218" y="12525"/>
                </a:lnTo>
                <a:lnTo>
                  <a:pt x="71094" y="9655"/>
                </a:lnTo>
                <a:lnTo>
                  <a:pt x="67348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6489" y="21558"/>
                </a:move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6856571" y="6017891"/>
            <a:ext cx="74574" cy="27649"/>
          </a:xfrm>
          <a:custGeom>
            <a:avLst/>
            <a:gdLst/>
            <a:ahLst/>
            <a:cxnLst/>
            <a:rect l="l" t="t" r="r" b="b"/>
            <a:pathLst>
              <a:path w="74574" h="27649">
                <a:moveTo>
                  <a:pt x="25158" y="7931"/>
                </a:moveTo>
                <a:lnTo>
                  <a:pt x="16582" y="15333"/>
                </a:lnTo>
                <a:lnTo>
                  <a:pt x="3078" y="17113"/>
                </a:lnTo>
                <a:lnTo>
                  <a:pt x="0" y="16758"/>
                </a:lnTo>
                <a:lnTo>
                  <a:pt x="2997" y="19298"/>
                </a:lnTo>
                <a:lnTo>
                  <a:pt x="6489" y="21558"/>
                </a:lnTo>
                <a:lnTo>
                  <a:pt x="10426" y="23362"/>
                </a:lnTo>
                <a:lnTo>
                  <a:pt x="24485" y="27649"/>
                </a:lnTo>
                <a:lnTo>
                  <a:pt x="37139" y="27306"/>
                </a:lnTo>
                <a:lnTo>
                  <a:pt x="46329" y="22126"/>
                </a:lnTo>
                <a:lnTo>
                  <a:pt x="47891" y="19971"/>
                </a:lnTo>
                <a:lnTo>
                  <a:pt x="56353" y="13636"/>
                </a:lnTo>
                <a:lnTo>
                  <a:pt x="69588" y="13310"/>
                </a:lnTo>
                <a:lnTo>
                  <a:pt x="74574" y="14535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53"/>
                </a:lnTo>
                <a:lnTo>
                  <a:pt x="49866" y="512"/>
                </a:lnTo>
                <a:lnTo>
                  <a:pt x="37125" y="0"/>
                </a:lnTo>
                <a:lnTo>
                  <a:pt x="27797" y="4297"/>
                </a:lnTo>
                <a:lnTo>
                  <a:pt x="25158" y="79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3529" y="14966"/>
                </a:move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lnTo>
                  <a:pt x="16894" y="13891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6878727" y="6030749"/>
            <a:ext cx="74625" cy="27206"/>
          </a:xfrm>
          <a:custGeom>
            <a:avLst/>
            <a:gdLst/>
            <a:ahLst/>
            <a:cxnLst/>
            <a:rect l="l" t="t" r="r" b="b"/>
            <a:pathLst>
              <a:path w="74625" h="27206">
                <a:moveTo>
                  <a:pt x="25742" y="7118"/>
                </a:moveTo>
                <a:lnTo>
                  <a:pt x="16894" y="13891"/>
                </a:lnTo>
                <a:lnTo>
                  <a:pt x="3529" y="14966"/>
                </a:lnTo>
                <a:lnTo>
                  <a:pt x="0" y="14357"/>
                </a:lnTo>
                <a:lnTo>
                  <a:pt x="2844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3" y="26800"/>
                </a:lnTo>
                <a:lnTo>
                  <a:pt x="36468" y="27206"/>
                </a:lnTo>
                <a:lnTo>
                  <a:pt x="45947" y="22651"/>
                </a:lnTo>
                <a:lnTo>
                  <a:pt x="47663" y="20580"/>
                </a:lnTo>
                <a:lnTo>
                  <a:pt x="56425" y="14742"/>
                </a:lnTo>
                <a:lnTo>
                  <a:pt x="69564" y="15081"/>
                </a:lnTo>
                <a:lnTo>
                  <a:pt x="74625" y="16605"/>
                </a:lnTo>
                <a:lnTo>
                  <a:pt x="71856" y="13430"/>
                </a:lnTo>
                <a:lnTo>
                  <a:pt x="68452" y="10369"/>
                </a:lnTo>
                <a:lnTo>
                  <a:pt x="64515" y="7677"/>
                </a:lnTo>
                <a:lnTo>
                  <a:pt x="50778" y="1200"/>
                </a:lnTo>
                <a:lnTo>
                  <a:pt x="38047" y="0"/>
                </a:lnTo>
                <a:lnTo>
                  <a:pt x="28485" y="3780"/>
                </a:lnTo>
                <a:lnTo>
                  <a:pt x="25742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3740" y="12930"/>
                </a:move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46" y="12574"/>
                </a:lnTo>
                <a:lnTo>
                  <a:pt x="3740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6900249" y="6044908"/>
            <a:ext cx="74409" cy="27097"/>
          </a:xfrm>
          <a:custGeom>
            <a:avLst/>
            <a:gdLst/>
            <a:ahLst/>
            <a:cxnLst/>
            <a:rect l="l" t="t" r="r" b="b"/>
            <a:pathLst>
              <a:path w="74409" h="27097">
                <a:moveTo>
                  <a:pt x="26136" y="6421"/>
                </a:moveTo>
                <a:lnTo>
                  <a:pt x="17046" y="12574"/>
                </a:lnTo>
                <a:lnTo>
                  <a:pt x="3740" y="12930"/>
                </a:lnTo>
                <a:lnTo>
                  <a:pt x="0" y="12072"/>
                </a:lnTo>
                <a:lnTo>
                  <a:pt x="2692" y="14943"/>
                </a:lnTo>
                <a:lnTo>
                  <a:pt x="5930" y="17610"/>
                </a:lnTo>
                <a:lnTo>
                  <a:pt x="9651" y="19870"/>
                </a:lnTo>
                <a:lnTo>
                  <a:pt x="22903" y="25884"/>
                </a:lnTo>
                <a:lnTo>
                  <a:pt x="35432" y="27097"/>
                </a:lnTo>
                <a:lnTo>
                  <a:pt x="45152" y="23319"/>
                </a:lnTo>
                <a:lnTo>
                  <a:pt x="47282" y="21089"/>
                </a:lnTo>
                <a:lnTo>
                  <a:pt x="56326" y="15725"/>
                </a:lnTo>
                <a:lnTo>
                  <a:pt x="69391" y="16719"/>
                </a:lnTo>
                <a:lnTo>
                  <a:pt x="74409" y="18511"/>
                </a:lnTo>
                <a:lnTo>
                  <a:pt x="71831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6921084" y="6060253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3854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lnTo>
                  <a:pt x="17094" y="11350"/>
                </a:lnTo>
                <a:lnTo>
                  <a:pt x="3854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6921084" y="6060253"/>
            <a:ext cx="74002" cy="26897"/>
          </a:xfrm>
          <a:custGeom>
            <a:avLst/>
            <a:gdLst/>
            <a:ahLst/>
            <a:cxnLst/>
            <a:rect l="l" t="t" r="r" b="b"/>
            <a:pathLst>
              <a:path w="74002" h="26897">
                <a:moveTo>
                  <a:pt x="26441" y="5739"/>
                </a:moveTo>
                <a:lnTo>
                  <a:pt x="17094" y="11350"/>
                </a:lnTo>
                <a:lnTo>
                  <a:pt x="3854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23"/>
                </a:lnTo>
                <a:lnTo>
                  <a:pt x="22011" y="24939"/>
                </a:lnTo>
                <a:lnTo>
                  <a:pt x="34344" y="26897"/>
                </a:lnTo>
                <a:lnTo>
                  <a:pt x="44236" y="23834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96" y="10413"/>
                </a:lnTo>
                <a:lnTo>
                  <a:pt x="52171" y="2598"/>
                </a:lnTo>
                <a:lnTo>
                  <a:pt x="39787" y="0"/>
                </a:lnTo>
                <a:lnTo>
                  <a:pt x="29858" y="2530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6941239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37" y="9100"/>
                </a:move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lnTo>
                  <a:pt x="17015" y="10161"/>
                </a:lnTo>
                <a:lnTo>
                  <a:pt x="3837" y="9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6941239" y="6076692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19" y="5055"/>
                </a:moveTo>
                <a:lnTo>
                  <a:pt x="17015" y="10161"/>
                </a:lnTo>
                <a:lnTo>
                  <a:pt x="3837" y="9100"/>
                </a:lnTo>
                <a:lnTo>
                  <a:pt x="0" y="7798"/>
                </a:lnTo>
                <a:lnTo>
                  <a:pt x="2374" y="10947"/>
                </a:lnTo>
                <a:lnTo>
                  <a:pt x="5321" y="13945"/>
                </a:lnTo>
                <a:lnTo>
                  <a:pt x="8813" y="16599"/>
                </a:lnTo>
                <a:lnTo>
                  <a:pt x="21113" y="23947"/>
                </a:lnTo>
                <a:lnTo>
                  <a:pt x="33247" y="26580"/>
                </a:lnTo>
                <a:lnTo>
                  <a:pt x="43261" y="24166"/>
                </a:lnTo>
                <a:lnTo>
                  <a:pt x="46151" y="21806"/>
                </a:lnTo>
                <a:lnTo>
                  <a:pt x="55630" y="17359"/>
                </a:lnTo>
                <a:lnTo>
                  <a:pt x="68436" y="19537"/>
                </a:lnTo>
                <a:lnTo>
                  <a:pt x="73393" y="21857"/>
                </a:lnTo>
                <a:lnTo>
                  <a:pt x="71145" y="18313"/>
                </a:lnTo>
                <a:lnTo>
                  <a:pt x="68249" y="14808"/>
                </a:lnTo>
                <a:lnTo>
                  <a:pt x="64770" y="11582"/>
                </a:lnTo>
                <a:lnTo>
                  <a:pt x="52561" y="3232"/>
                </a:lnTo>
                <a:lnTo>
                  <a:pt x="40418" y="0"/>
                </a:lnTo>
                <a:lnTo>
                  <a:pt x="30394" y="1913"/>
                </a:lnTo>
                <a:lnTo>
                  <a:pt x="26619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5029" y="12201"/>
                </a:move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6960646" y="6094119"/>
            <a:ext cx="72656" cy="26183"/>
          </a:xfrm>
          <a:custGeom>
            <a:avLst/>
            <a:gdLst/>
            <a:ahLst/>
            <a:cxnLst/>
            <a:rect l="l" t="t" r="r" b="b"/>
            <a:pathLst>
              <a:path w="72656" h="26183">
                <a:moveTo>
                  <a:pt x="26746" y="4378"/>
                </a:moveTo>
                <a:lnTo>
                  <a:pt x="16913" y="9008"/>
                </a:lnTo>
                <a:lnTo>
                  <a:pt x="3799" y="7293"/>
                </a:lnTo>
                <a:lnTo>
                  <a:pt x="0" y="5787"/>
                </a:lnTo>
                <a:lnTo>
                  <a:pt x="2222" y="9051"/>
                </a:lnTo>
                <a:lnTo>
                  <a:pt x="5029" y="12201"/>
                </a:lnTo>
                <a:lnTo>
                  <a:pt x="8381" y="15033"/>
                </a:lnTo>
                <a:lnTo>
                  <a:pt x="20249" y="22942"/>
                </a:lnTo>
                <a:lnTo>
                  <a:pt x="32180" y="26183"/>
                </a:lnTo>
                <a:lnTo>
                  <a:pt x="42278" y="24355"/>
                </a:lnTo>
                <a:lnTo>
                  <a:pt x="45478" y="22018"/>
                </a:lnTo>
                <a:lnTo>
                  <a:pt x="55052" y="18012"/>
                </a:lnTo>
                <a:lnTo>
                  <a:pt x="67616" y="20656"/>
                </a:lnTo>
                <a:lnTo>
                  <a:pt x="72656" y="23275"/>
                </a:lnTo>
                <a:lnTo>
                  <a:pt x="70561" y="19643"/>
                </a:lnTo>
                <a:lnTo>
                  <a:pt x="67843" y="16011"/>
                </a:lnTo>
                <a:lnTo>
                  <a:pt x="64528" y="12645"/>
                </a:lnTo>
                <a:lnTo>
                  <a:pt x="52801" y="3807"/>
                </a:lnTo>
                <a:lnTo>
                  <a:pt x="40901" y="0"/>
                </a:lnTo>
                <a:lnTo>
                  <a:pt x="30820" y="1354"/>
                </a:lnTo>
                <a:lnTo>
                  <a:pt x="26746" y="43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6979324" y="6112411"/>
            <a:ext cx="71805" cy="25738"/>
          </a:xfrm>
          <a:custGeom>
            <a:avLst/>
            <a:gdLst/>
            <a:ahLst/>
            <a:cxnLst/>
            <a:rect l="l" t="t" r="r" b="b"/>
            <a:pathLst>
              <a:path w="71805" h="25738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27"/>
                </a:lnTo>
                <a:lnTo>
                  <a:pt x="7962" y="13524"/>
                </a:lnTo>
                <a:lnTo>
                  <a:pt x="19405" y="21942"/>
                </a:lnTo>
                <a:lnTo>
                  <a:pt x="31124" y="25738"/>
                </a:lnTo>
                <a:lnTo>
                  <a:pt x="41278" y="24439"/>
                </a:lnTo>
                <a:lnTo>
                  <a:pt x="44742" y="22160"/>
                </a:lnTo>
                <a:lnTo>
                  <a:pt x="54407" y="18571"/>
                </a:lnTo>
                <a:lnTo>
                  <a:pt x="66737" y="21670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1" y="4343"/>
                </a:lnTo>
                <a:lnTo>
                  <a:pt x="41237" y="0"/>
                </a:lnTo>
                <a:lnTo>
                  <a:pt x="31133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6997255" y="6131487"/>
            <a:ext cx="70878" cy="25764"/>
          </a:xfrm>
          <a:custGeom>
            <a:avLst/>
            <a:gdLst/>
            <a:ahLst/>
            <a:cxnLst/>
            <a:rect l="l" t="t" r="r" b="b"/>
            <a:pathLst>
              <a:path w="70878" h="25764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30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2" y="19064"/>
                </a:lnTo>
                <a:lnTo>
                  <a:pt x="65835" y="22603"/>
                </a:lnTo>
                <a:lnTo>
                  <a:pt x="70878" y="25764"/>
                </a:lnTo>
                <a:lnTo>
                  <a:pt x="69126" y="21967"/>
                </a:lnTo>
                <a:lnTo>
                  <a:pt x="66713" y="18132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  <a:lnTo>
                  <a:pt x="62403" y="14682"/>
                </a:ln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7014461" y="6151172"/>
            <a:ext cx="69850" cy="26957"/>
          </a:xfrm>
          <a:custGeom>
            <a:avLst/>
            <a:gdLst/>
            <a:ahLst/>
            <a:cxnLst/>
            <a:rect l="l" t="t" r="r" b="b"/>
            <a:pathLst>
              <a:path w="69850" h="26957">
                <a:moveTo>
                  <a:pt x="39143" y="24569"/>
                </a:moveTo>
                <a:lnTo>
                  <a:pt x="43129" y="22424"/>
                </a:lnTo>
                <a:lnTo>
                  <a:pt x="52971" y="19588"/>
                </a:lnTo>
                <a:lnTo>
                  <a:pt x="62403" y="22730"/>
                </a:lnTo>
              </a:path>
              <a:path w="69850" h="26957">
                <a:moveTo>
                  <a:pt x="62403" y="14682"/>
                </a:moveTo>
                <a:lnTo>
                  <a:pt x="52692" y="5395"/>
                </a:lnTo>
                <a:lnTo>
                  <a:pt x="41529" y="98"/>
                </a:lnTo>
                <a:lnTo>
                  <a:pt x="31461" y="0"/>
                </a:lnTo>
                <a:lnTo>
                  <a:pt x="26758" y="2561"/>
                </a:lnTo>
                <a:lnTo>
                  <a:pt x="16679" y="5923"/>
                </a:lnTo>
                <a:lnTo>
                  <a:pt x="4251" y="2795"/>
                </a:lnTo>
                <a:lnTo>
                  <a:pt x="0" y="414"/>
                </a:lnTo>
                <a:lnTo>
                  <a:pt x="1778" y="3983"/>
                </a:lnTo>
                <a:lnTo>
                  <a:pt x="4140" y="7501"/>
                </a:lnTo>
                <a:lnTo>
                  <a:pt x="7099" y="10790"/>
                </a:lnTo>
                <a:lnTo>
                  <a:pt x="17745" y="20058"/>
                </a:lnTo>
                <a:lnTo>
                  <a:pt x="28967" y="24885"/>
                </a:lnTo>
                <a:lnTo>
                  <a:pt x="39143" y="245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  <a:lnTo>
                  <a:pt x="45933" y="3619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7030933" y="6170366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42227" y="23710"/>
                </a:moveTo>
                <a:lnTo>
                  <a:pt x="45933" y="22778"/>
                </a:lnTo>
              </a:path>
              <a:path w="68795" h="29184">
                <a:moveTo>
                  <a:pt x="45933" y="3619"/>
                </a:move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1" y="6205"/>
                </a:lnTo>
                <a:lnTo>
                  <a:pt x="4324" y="2646"/>
                </a:lnTo>
                <a:lnTo>
                  <a:pt x="0" y="0"/>
                </a:lnTo>
                <a:lnTo>
                  <a:pt x="1625" y="3632"/>
                </a:lnTo>
                <a:lnTo>
                  <a:pt x="3848" y="7264"/>
                </a:lnTo>
                <a:lnTo>
                  <a:pt x="6680" y="10680"/>
                </a:lnTo>
                <a:lnTo>
                  <a:pt x="16977" y="20335"/>
                </a:lnTo>
                <a:lnTo>
                  <a:pt x="27976" y="25616"/>
                </a:lnTo>
                <a:lnTo>
                  <a:pt x="38123" y="25724"/>
                </a:lnTo>
                <a:lnTo>
                  <a:pt x="42227" y="237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  <a:lnTo>
                  <a:pt x="30171" y="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7046695" y="6189793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30171" y="2620"/>
                </a:moveTo>
                <a:lnTo>
                  <a:pt x="26466" y="4279"/>
                </a:lnTo>
                <a:lnTo>
                  <a:pt x="16260" y="6873"/>
                </a:lnTo>
                <a:lnTo>
                  <a:pt x="4282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4" y="20976"/>
                </a:lnTo>
                <a:lnTo>
                  <a:pt x="26986" y="26678"/>
                </a:lnTo>
                <a:lnTo>
                  <a:pt x="30171" y="268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  <a:lnTo>
                  <a:pt x="15128" y="7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7061737" y="620981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15128" y="7182"/>
                </a:moveTo>
                <a:lnTo>
                  <a:pt x="4217" y="3071"/>
                </a:lnTo>
                <a:lnTo>
                  <a:pt x="0" y="0"/>
                </a:lnTo>
                <a:lnTo>
                  <a:pt x="1333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128" y="2120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  <a:lnTo>
                  <a:pt x="787" y="6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7076079" y="6230393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787" y="619"/>
                </a:moveTo>
                <a:lnTo>
                  <a:pt x="0" y="0"/>
                </a:lnTo>
                <a:lnTo>
                  <a:pt x="787" y="249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3835" y="42646"/>
                </a:move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6649388" y="5977202"/>
            <a:ext cx="62941" cy="42710"/>
          </a:xfrm>
          <a:custGeom>
            <a:avLst/>
            <a:gdLst/>
            <a:ahLst/>
            <a:cxnLst/>
            <a:rect l="l" t="t" r="r" b="b"/>
            <a:pathLst>
              <a:path w="62941" h="42710">
                <a:moveTo>
                  <a:pt x="16510" y="21234"/>
                </a:moveTo>
                <a:lnTo>
                  <a:pt x="12975" y="32263"/>
                </a:lnTo>
                <a:lnTo>
                  <a:pt x="2251" y="41007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51"/>
                </a:lnTo>
                <a:lnTo>
                  <a:pt x="27460" y="37906"/>
                </a:lnTo>
                <a:lnTo>
                  <a:pt x="38309" y="29854"/>
                </a:lnTo>
                <a:lnTo>
                  <a:pt x="42202" y="20027"/>
                </a:lnTo>
                <a:lnTo>
                  <a:pt x="46958" y="9719"/>
                </a:lnTo>
                <a:lnTo>
                  <a:pt x="59920" y="2738"/>
                </a:lnTo>
                <a:lnTo>
                  <a:pt x="62941" y="1968"/>
                </a:lnTo>
                <a:lnTo>
                  <a:pt x="58813" y="774"/>
                </a:lnTo>
                <a:lnTo>
                  <a:pt x="54178" y="126"/>
                </a:lnTo>
                <a:lnTo>
                  <a:pt x="49301" y="0"/>
                </a:lnTo>
                <a:lnTo>
                  <a:pt x="33228" y="2403"/>
                </a:lnTo>
                <a:lnTo>
                  <a:pt x="21671" y="9195"/>
                </a:lnTo>
                <a:lnTo>
                  <a:pt x="16532" y="18424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6673338" y="5978819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35" y="38963"/>
                </a:lnTo>
                <a:lnTo>
                  <a:pt x="12077" y="38722"/>
                </a:lnTo>
                <a:lnTo>
                  <a:pt x="27744" y="35874"/>
                </a:lnTo>
                <a:lnTo>
                  <a:pt x="39254" y="28808"/>
                </a:lnTo>
                <a:lnTo>
                  <a:pt x="43954" y="19418"/>
                </a:lnTo>
                <a:lnTo>
                  <a:pt x="49673" y="9411"/>
                </a:lnTo>
                <a:lnTo>
                  <a:pt x="63357" y="3607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3683" y="34672"/>
                </a:move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4" y="9482"/>
                </a:lnTo>
                <a:lnTo>
                  <a:pt x="65988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32" y="0"/>
                </a:lnTo>
                <a:lnTo>
                  <a:pt x="27416" y="4558"/>
                </a:lnTo>
                <a:lnTo>
                  <a:pt x="20563" y="12551"/>
                </a:lnTo>
                <a:lnTo>
                  <a:pt x="19862" y="15902"/>
                </a:ln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6697428" y="5982338"/>
            <a:ext cx="68757" cy="35422"/>
          </a:xfrm>
          <a:custGeom>
            <a:avLst/>
            <a:gdLst/>
            <a:ahLst/>
            <a:cxnLst/>
            <a:rect l="l" t="t" r="r" b="b"/>
            <a:pathLst>
              <a:path w="68757" h="35422">
                <a:moveTo>
                  <a:pt x="19862" y="15902"/>
                </a:moveTo>
                <a:lnTo>
                  <a:pt x="14173" y="26229"/>
                </a:lnTo>
                <a:lnTo>
                  <a:pt x="1408" y="33114"/>
                </a:lnTo>
                <a:lnTo>
                  <a:pt x="0" y="33542"/>
                </a:lnTo>
                <a:lnTo>
                  <a:pt x="3683" y="34672"/>
                </a:lnTo>
                <a:lnTo>
                  <a:pt x="7708" y="35346"/>
                </a:lnTo>
                <a:lnTo>
                  <a:pt x="11976" y="35422"/>
                </a:lnTo>
                <a:lnTo>
                  <a:pt x="27450" y="34113"/>
                </a:lnTo>
                <a:lnTo>
                  <a:pt x="39401" y="28413"/>
                </a:lnTo>
                <a:lnTo>
                  <a:pt x="45343" y="19226"/>
                </a:lnTo>
                <a:lnTo>
                  <a:pt x="45377" y="19051"/>
                </a:lnTo>
                <a:lnTo>
                  <a:pt x="51914" y="9482"/>
                </a:lnTo>
                <a:lnTo>
                  <a:pt x="65988" y="4835"/>
                </a:lnTo>
                <a:lnTo>
                  <a:pt x="68757" y="4739"/>
                </a:lnTo>
                <a:lnTo>
                  <a:pt x="64947" y="2694"/>
                </a:lnTo>
                <a:lnTo>
                  <a:pt x="60579" y="1043"/>
                </a:lnTo>
                <a:lnTo>
                  <a:pt x="55740" y="344"/>
                </a:lnTo>
                <a:lnTo>
                  <a:pt x="39832" y="0"/>
                </a:lnTo>
                <a:lnTo>
                  <a:pt x="27416" y="4558"/>
                </a:lnTo>
                <a:lnTo>
                  <a:pt x="20563" y="12551"/>
                </a:lnTo>
                <a:lnTo>
                  <a:pt x="19862" y="159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3568" y="31639"/>
                </a:move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6721524" y="5987120"/>
            <a:ext cx="70866" cy="33113"/>
          </a:xfrm>
          <a:custGeom>
            <a:avLst/>
            <a:gdLst/>
            <a:ahLst/>
            <a:cxnLst/>
            <a:rect l="l" t="t" r="r" b="b"/>
            <a:pathLst>
              <a:path w="70865" h="33113">
                <a:moveTo>
                  <a:pt x="21285" y="14266"/>
                </a:moveTo>
                <a:lnTo>
                  <a:pt x="14746" y="24090"/>
                </a:lnTo>
                <a:lnTo>
                  <a:pt x="1420" y="29808"/>
                </a:lnTo>
                <a:lnTo>
                  <a:pt x="0" y="30128"/>
                </a:lnTo>
                <a:lnTo>
                  <a:pt x="3568" y="31639"/>
                </a:lnTo>
                <a:lnTo>
                  <a:pt x="7556" y="32262"/>
                </a:lnTo>
                <a:lnTo>
                  <a:pt x="11772" y="33113"/>
                </a:lnTo>
                <a:lnTo>
                  <a:pt x="27003" y="33077"/>
                </a:lnTo>
                <a:lnTo>
                  <a:pt x="39250" y="28684"/>
                </a:lnTo>
                <a:lnTo>
                  <a:pt x="46179" y="20384"/>
                </a:lnTo>
                <a:lnTo>
                  <a:pt x="46469" y="19435"/>
                </a:lnTo>
                <a:lnTo>
                  <a:pt x="53416" y="10595"/>
                </a:lnTo>
                <a:lnTo>
                  <a:pt x="67126" y="6920"/>
                </a:lnTo>
                <a:lnTo>
                  <a:pt x="70865" y="7014"/>
                </a:lnTo>
                <a:lnTo>
                  <a:pt x="67182" y="4842"/>
                </a:lnTo>
                <a:lnTo>
                  <a:pt x="63017" y="2658"/>
                </a:lnTo>
                <a:lnTo>
                  <a:pt x="58292" y="1540"/>
                </a:lnTo>
                <a:lnTo>
                  <a:pt x="42732" y="0"/>
                </a:lnTo>
                <a:lnTo>
                  <a:pt x="30132" y="3320"/>
                </a:lnTo>
                <a:lnTo>
                  <a:pt x="22507" y="10456"/>
                </a:lnTo>
                <a:lnTo>
                  <a:pt x="21285" y="142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3492" y="28166"/>
                </a:move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6745470" y="5994009"/>
            <a:ext cx="72453" cy="31759"/>
          </a:xfrm>
          <a:custGeom>
            <a:avLst/>
            <a:gdLst/>
            <a:ahLst/>
            <a:cxnLst/>
            <a:rect l="l" t="t" r="r" b="b"/>
            <a:pathLst>
              <a:path w="72453" h="31759">
                <a:moveTo>
                  <a:pt x="22529" y="12545"/>
                </a:moveTo>
                <a:lnTo>
                  <a:pt x="15202" y="21854"/>
                </a:lnTo>
                <a:lnTo>
                  <a:pt x="1448" y="26401"/>
                </a:lnTo>
                <a:lnTo>
                  <a:pt x="0" y="26591"/>
                </a:lnTo>
                <a:lnTo>
                  <a:pt x="3492" y="28166"/>
                </a:lnTo>
                <a:lnTo>
                  <a:pt x="7353" y="29525"/>
                </a:lnTo>
                <a:lnTo>
                  <a:pt x="11506" y="30630"/>
                </a:lnTo>
                <a:lnTo>
                  <a:pt x="26493" y="31759"/>
                </a:lnTo>
                <a:lnTo>
                  <a:pt x="38939" y="28563"/>
                </a:lnTo>
                <a:lnTo>
                  <a:pt x="46638" y="21113"/>
                </a:lnTo>
                <a:lnTo>
                  <a:pt x="47244" y="19645"/>
                </a:lnTo>
                <a:lnTo>
                  <a:pt x="54624" y="11445"/>
                </a:lnTo>
                <a:lnTo>
                  <a:pt x="68128" y="8722"/>
                </a:lnTo>
                <a:lnTo>
                  <a:pt x="72453" y="9078"/>
                </a:lnTo>
                <a:lnTo>
                  <a:pt x="68961" y="6602"/>
                </a:lnTo>
                <a:lnTo>
                  <a:pt x="64871" y="4392"/>
                </a:lnTo>
                <a:lnTo>
                  <a:pt x="60388" y="2665"/>
                </a:lnTo>
                <a:lnTo>
                  <a:pt x="45184" y="0"/>
                </a:lnTo>
                <a:lnTo>
                  <a:pt x="32483" y="2185"/>
                </a:lnTo>
                <a:lnTo>
                  <a:pt x="24255" y="8506"/>
                </a:lnTo>
                <a:lnTo>
                  <a:pt x="22529" y="12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3378" y="24752"/>
                </a:move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6769146" y="6002882"/>
            <a:ext cx="73545" cy="30223"/>
          </a:xfrm>
          <a:custGeom>
            <a:avLst/>
            <a:gdLst/>
            <a:ahLst/>
            <a:cxnLst/>
            <a:rect l="l" t="t" r="r" b="b"/>
            <a:pathLst>
              <a:path w="73545" h="30223">
                <a:moveTo>
                  <a:pt x="23571" y="10769"/>
                </a:moveTo>
                <a:lnTo>
                  <a:pt x="15540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78" y="24752"/>
                </a:lnTo>
                <a:lnTo>
                  <a:pt x="7048" y="26809"/>
                </a:lnTo>
                <a:lnTo>
                  <a:pt x="11175" y="28016"/>
                </a:lnTo>
                <a:lnTo>
                  <a:pt x="25924" y="30223"/>
                </a:lnTo>
                <a:lnTo>
                  <a:pt x="38493" y="28109"/>
                </a:lnTo>
                <a:lnTo>
                  <a:pt x="46787" y="21436"/>
                </a:lnTo>
                <a:lnTo>
                  <a:pt x="47701" y="19646"/>
                </a:lnTo>
                <a:lnTo>
                  <a:pt x="55500" y="12085"/>
                </a:lnTo>
                <a:lnTo>
                  <a:pt x="68897" y="10250"/>
                </a:lnTo>
                <a:lnTo>
                  <a:pt x="73545" y="10883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1" y="0"/>
                </a:lnTo>
                <a:lnTo>
                  <a:pt x="34390" y="1177"/>
                </a:lnTo>
                <a:lnTo>
                  <a:pt x="25707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6792440" y="6013482"/>
            <a:ext cx="74206" cy="28686"/>
          </a:xfrm>
          <a:custGeom>
            <a:avLst/>
            <a:gdLst/>
            <a:ahLst/>
            <a:cxnLst/>
            <a:rect l="l" t="t" r="r" b="b"/>
            <a:pathLst>
              <a:path w="74206" h="28686">
                <a:moveTo>
                  <a:pt x="3136" y="21783"/>
                </a:moveTo>
                <a:lnTo>
                  <a:pt x="6756" y="23853"/>
                </a:lnTo>
                <a:lnTo>
                  <a:pt x="10782" y="25403"/>
                </a:lnTo>
                <a:lnTo>
                  <a:pt x="25186" y="28686"/>
                </a:lnTo>
                <a:lnTo>
                  <a:pt x="37810" y="27506"/>
                </a:lnTo>
                <a:lnTo>
                  <a:pt x="46607" y="21626"/>
                </a:lnTo>
                <a:lnTo>
                  <a:pt x="47879" y="19574"/>
                </a:lnTo>
                <a:lnTo>
                  <a:pt x="56056" y="12618"/>
                </a:lnTo>
                <a:lnTo>
                  <a:pt x="69373" y="11602"/>
                </a:lnTo>
                <a:lnTo>
                  <a:pt x="74206" y="12512"/>
                </a:lnTo>
                <a:lnTo>
                  <a:pt x="71081" y="9655"/>
                </a:lnTo>
                <a:lnTo>
                  <a:pt x="67322" y="6975"/>
                </a:lnTo>
                <a:lnTo>
                  <a:pt x="63093" y="4727"/>
                </a:lnTo>
                <a:lnTo>
                  <a:pt x="48637" y="0"/>
                </a:lnTo>
                <a:lnTo>
                  <a:pt x="35892" y="273"/>
                </a:lnTo>
                <a:lnTo>
                  <a:pt x="26850" y="5165"/>
                </a:lnTo>
                <a:lnTo>
                  <a:pt x="24409" y="9045"/>
                </a:lnTo>
                <a:lnTo>
                  <a:pt x="16112" y="17107"/>
                </a:lnTo>
                <a:lnTo>
                  <a:pt x="2400" y="19623"/>
                </a:lnTo>
                <a:lnTo>
                  <a:pt x="0" y="19485"/>
                </a:lnTo>
                <a:lnTo>
                  <a:pt x="3136" y="21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6792440" y="6013482"/>
            <a:ext cx="74206" cy="28686"/>
          </a:xfrm>
          <a:custGeom>
            <a:avLst/>
            <a:gdLst/>
            <a:ahLst/>
            <a:cxnLst/>
            <a:rect l="l" t="t" r="r" b="b"/>
            <a:pathLst>
              <a:path w="74206" h="28686">
                <a:moveTo>
                  <a:pt x="24409" y="9045"/>
                </a:moveTo>
                <a:lnTo>
                  <a:pt x="16112" y="17107"/>
                </a:lnTo>
                <a:lnTo>
                  <a:pt x="2400" y="19623"/>
                </a:lnTo>
                <a:lnTo>
                  <a:pt x="0" y="19485"/>
                </a:lnTo>
                <a:lnTo>
                  <a:pt x="3136" y="21783"/>
                </a:lnTo>
                <a:lnTo>
                  <a:pt x="6756" y="23853"/>
                </a:lnTo>
                <a:lnTo>
                  <a:pt x="10782" y="25403"/>
                </a:lnTo>
                <a:lnTo>
                  <a:pt x="25186" y="28686"/>
                </a:lnTo>
                <a:lnTo>
                  <a:pt x="37810" y="27506"/>
                </a:lnTo>
                <a:lnTo>
                  <a:pt x="46607" y="21626"/>
                </a:lnTo>
                <a:lnTo>
                  <a:pt x="47879" y="19574"/>
                </a:lnTo>
                <a:lnTo>
                  <a:pt x="56056" y="12618"/>
                </a:lnTo>
                <a:lnTo>
                  <a:pt x="69373" y="11602"/>
                </a:lnTo>
                <a:lnTo>
                  <a:pt x="74206" y="12512"/>
                </a:lnTo>
                <a:lnTo>
                  <a:pt x="71081" y="9655"/>
                </a:lnTo>
                <a:lnTo>
                  <a:pt x="67322" y="6975"/>
                </a:lnTo>
                <a:lnTo>
                  <a:pt x="63093" y="4727"/>
                </a:lnTo>
                <a:lnTo>
                  <a:pt x="48637" y="0"/>
                </a:lnTo>
                <a:lnTo>
                  <a:pt x="35892" y="273"/>
                </a:lnTo>
                <a:lnTo>
                  <a:pt x="26850" y="5165"/>
                </a:lnTo>
                <a:lnTo>
                  <a:pt x="24409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6477" y="21551"/>
                </a:move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6815175" y="6025115"/>
            <a:ext cx="74561" cy="27655"/>
          </a:xfrm>
          <a:custGeom>
            <a:avLst/>
            <a:gdLst/>
            <a:ahLst/>
            <a:cxnLst/>
            <a:rect l="l" t="t" r="r" b="b"/>
            <a:pathLst>
              <a:path w="74561" h="27655">
                <a:moveTo>
                  <a:pt x="25146" y="7937"/>
                </a:moveTo>
                <a:lnTo>
                  <a:pt x="16571" y="15341"/>
                </a:lnTo>
                <a:lnTo>
                  <a:pt x="3063" y="17118"/>
                </a:lnTo>
                <a:lnTo>
                  <a:pt x="0" y="16763"/>
                </a:lnTo>
                <a:lnTo>
                  <a:pt x="2984" y="19291"/>
                </a:lnTo>
                <a:lnTo>
                  <a:pt x="6477" y="21551"/>
                </a:lnTo>
                <a:lnTo>
                  <a:pt x="10414" y="23367"/>
                </a:lnTo>
                <a:lnTo>
                  <a:pt x="24473" y="27655"/>
                </a:lnTo>
                <a:lnTo>
                  <a:pt x="37126" y="27311"/>
                </a:lnTo>
                <a:lnTo>
                  <a:pt x="46316" y="22131"/>
                </a:lnTo>
                <a:lnTo>
                  <a:pt x="47879" y="19977"/>
                </a:lnTo>
                <a:lnTo>
                  <a:pt x="56342" y="13641"/>
                </a:lnTo>
                <a:lnTo>
                  <a:pt x="69581" y="13309"/>
                </a:lnTo>
                <a:lnTo>
                  <a:pt x="74561" y="14528"/>
                </a:lnTo>
                <a:lnTo>
                  <a:pt x="71628" y="11506"/>
                </a:lnTo>
                <a:lnTo>
                  <a:pt x="68033" y="8623"/>
                </a:lnTo>
                <a:lnTo>
                  <a:pt x="63944" y="6146"/>
                </a:lnTo>
                <a:lnTo>
                  <a:pt x="49854" y="511"/>
                </a:lnTo>
                <a:lnTo>
                  <a:pt x="37115" y="0"/>
                </a:lnTo>
                <a:lnTo>
                  <a:pt x="27785" y="4302"/>
                </a:lnTo>
                <a:lnTo>
                  <a:pt x="25146" y="79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3529" y="14966"/>
                </a:move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lnTo>
                  <a:pt x="16894" y="13892"/>
                </a:lnTo>
                <a:lnTo>
                  <a:pt x="3529" y="14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6837318" y="6037979"/>
            <a:ext cx="74625" cy="27204"/>
          </a:xfrm>
          <a:custGeom>
            <a:avLst/>
            <a:gdLst/>
            <a:ahLst/>
            <a:cxnLst/>
            <a:rect l="l" t="t" r="r" b="b"/>
            <a:pathLst>
              <a:path w="74625" h="27204">
                <a:moveTo>
                  <a:pt x="25742" y="7119"/>
                </a:moveTo>
                <a:lnTo>
                  <a:pt x="16894" y="13892"/>
                </a:lnTo>
                <a:lnTo>
                  <a:pt x="3529" y="14966"/>
                </a:lnTo>
                <a:lnTo>
                  <a:pt x="0" y="14358"/>
                </a:lnTo>
                <a:lnTo>
                  <a:pt x="2857" y="17075"/>
                </a:lnTo>
                <a:lnTo>
                  <a:pt x="6210" y="19527"/>
                </a:lnTo>
                <a:lnTo>
                  <a:pt x="10045" y="21571"/>
                </a:lnTo>
                <a:lnTo>
                  <a:pt x="23798" y="26795"/>
                </a:lnTo>
                <a:lnTo>
                  <a:pt x="36471" y="27204"/>
                </a:lnTo>
                <a:lnTo>
                  <a:pt x="45944" y="22647"/>
                </a:lnTo>
                <a:lnTo>
                  <a:pt x="47663" y="20568"/>
                </a:lnTo>
                <a:lnTo>
                  <a:pt x="56425" y="14740"/>
                </a:lnTo>
                <a:lnTo>
                  <a:pt x="69564" y="15071"/>
                </a:lnTo>
                <a:lnTo>
                  <a:pt x="74625" y="16593"/>
                </a:lnTo>
                <a:lnTo>
                  <a:pt x="71869" y="13418"/>
                </a:lnTo>
                <a:lnTo>
                  <a:pt x="68452" y="10370"/>
                </a:lnTo>
                <a:lnTo>
                  <a:pt x="64515" y="7665"/>
                </a:lnTo>
                <a:lnTo>
                  <a:pt x="50777" y="1195"/>
                </a:lnTo>
                <a:lnTo>
                  <a:pt x="38044" y="0"/>
                </a:lnTo>
                <a:lnTo>
                  <a:pt x="28482" y="3783"/>
                </a:lnTo>
                <a:lnTo>
                  <a:pt x="25742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6858847" y="6052130"/>
            <a:ext cx="74409" cy="27100"/>
          </a:xfrm>
          <a:custGeom>
            <a:avLst/>
            <a:gdLst/>
            <a:ahLst/>
            <a:cxnLst/>
            <a:rect l="l" t="t" r="r" b="b"/>
            <a:pathLst>
              <a:path w="74409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30" y="17610"/>
                </a:lnTo>
                <a:lnTo>
                  <a:pt x="9651" y="19870"/>
                </a:lnTo>
                <a:lnTo>
                  <a:pt x="22912" y="25891"/>
                </a:lnTo>
                <a:lnTo>
                  <a:pt x="35439" y="27100"/>
                </a:lnTo>
                <a:lnTo>
                  <a:pt x="45149" y="23315"/>
                </a:lnTo>
                <a:lnTo>
                  <a:pt x="47269" y="21089"/>
                </a:lnTo>
                <a:lnTo>
                  <a:pt x="56317" y="15733"/>
                </a:lnTo>
                <a:lnTo>
                  <a:pt x="69375" y="16723"/>
                </a:lnTo>
                <a:lnTo>
                  <a:pt x="74409" y="18524"/>
                </a:lnTo>
                <a:lnTo>
                  <a:pt x="71818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20" y="1900"/>
                </a:lnTo>
                <a:lnTo>
                  <a:pt x="38907" y="0"/>
                </a:lnTo>
                <a:lnTo>
                  <a:pt x="29131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3834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80" y="11354"/>
                </a:lnTo>
                <a:lnTo>
                  <a:pt x="3834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6879688" y="6067480"/>
            <a:ext cx="73990" cy="26892"/>
          </a:xfrm>
          <a:custGeom>
            <a:avLst/>
            <a:gdLst/>
            <a:ahLst/>
            <a:cxnLst/>
            <a:rect l="l" t="t" r="r" b="b"/>
            <a:pathLst>
              <a:path w="73990" h="26892">
                <a:moveTo>
                  <a:pt x="26428" y="5735"/>
                </a:moveTo>
                <a:lnTo>
                  <a:pt x="17080" y="11354"/>
                </a:lnTo>
                <a:lnTo>
                  <a:pt x="3834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45" y="18207"/>
                </a:lnTo>
                <a:lnTo>
                  <a:pt x="22013" y="24932"/>
                </a:lnTo>
                <a:lnTo>
                  <a:pt x="34344" y="26892"/>
                </a:lnTo>
                <a:lnTo>
                  <a:pt x="44229" y="23828"/>
                </a:lnTo>
                <a:lnTo>
                  <a:pt x="46761" y="21496"/>
                </a:lnTo>
                <a:lnTo>
                  <a:pt x="56091" y="16598"/>
                </a:lnTo>
                <a:lnTo>
                  <a:pt x="69087" y="18235"/>
                </a:lnTo>
                <a:lnTo>
                  <a:pt x="73990" y="20264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3853" y="9103"/>
                </a:move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lnTo>
                  <a:pt x="17031" y="10160"/>
                </a:lnTo>
                <a:lnTo>
                  <a:pt x="3853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6899823" y="6083916"/>
            <a:ext cx="73393" cy="26580"/>
          </a:xfrm>
          <a:custGeom>
            <a:avLst/>
            <a:gdLst/>
            <a:ahLst/>
            <a:cxnLst/>
            <a:rect l="l" t="t" r="r" b="b"/>
            <a:pathLst>
              <a:path w="73393" h="26580">
                <a:moveTo>
                  <a:pt x="26631" y="5054"/>
                </a:moveTo>
                <a:lnTo>
                  <a:pt x="17031" y="10160"/>
                </a:lnTo>
                <a:lnTo>
                  <a:pt x="3853" y="9103"/>
                </a:lnTo>
                <a:lnTo>
                  <a:pt x="0" y="7798"/>
                </a:lnTo>
                <a:lnTo>
                  <a:pt x="2387" y="10947"/>
                </a:lnTo>
                <a:lnTo>
                  <a:pt x="5333" y="13944"/>
                </a:lnTo>
                <a:lnTo>
                  <a:pt x="8826" y="16611"/>
                </a:lnTo>
                <a:lnTo>
                  <a:pt x="21125" y="23952"/>
                </a:lnTo>
                <a:lnTo>
                  <a:pt x="33257" y="26580"/>
                </a:lnTo>
                <a:lnTo>
                  <a:pt x="43274" y="24164"/>
                </a:lnTo>
                <a:lnTo>
                  <a:pt x="46164" y="21806"/>
                </a:lnTo>
                <a:lnTo>
                  <a:pt x="55650" y="17363"/>
                </a:lnTo>
                <a:lnTo>
                  <a:pt x="68461" y="19545"/>
                </a:lnTo>
                <a:lnTo>
                  <a:pt x="73393" y="21856"/>
                </a:lnTo>
                <a:lnTo>
                  <a:pt x="71158" y="18313"/>
                </a:lnTo>
                <a:lnTo>
                  <a:pt x="68249" y="14808"/>
                </a:lnTo>
                <a:lnTo>
                  <a:pt x="64795" y="11582"/>
                </a:lnTo>
                <a:lnTo>
                  <a:pt x="52582" y="3234"/>
                </a:lnTo>
                <a:lnTo>
                  <a:pt x="40437" y="0"/>
                </a:lnTo>
                <a:lnTo>
                  <a:pt x="30413" y="1909"/>
                </a:lnTo>
                <a:lnTo>
                  <a:pt x="26631" y="50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5029" y="12197"/>
                </a:move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6919233" y="6101345"/>
            <a:ext cx="72669" cy="26182"/>
          </a:xfrm>
          <a:custGeom>
            <a:avLst/>
            <a:gdLst/>
            <a:ahLst/>
            <a:cxnLst/>
            <a:rect l="l" t="t" r="r" b="b"/>
            <a:pathLst>
              <a:path w="72669" h="26182">
                <a:moveTo>
                  <a:pt x="26758" y="4373"/>
                </a:moveTo>
                <a:lnTo>
                  <a:pt x="16929" y="9003"/>
                </a:lnTo>
                <a:lnTo>
                  <a:pt x="3814" y="7293"/>
                </a:lnTo>
                <a:lnTo>
                  <a:pt x="0" y="5783"/>
                </a:lnTo>
                <a:lnTo>
                  <a:pt x="2235" y="9047"/>
                </a:lnTo>
                <a:lnTo>
                  <a:pt x="5029" y="12197"/>
                </a:lnTo>
                <a:lnTo>
                  <a:pt x="8394" y="15029"/>
                </a:lnTo>
                <a:lnTo>
                  <a:pt x="20254" y="22943"/>
                </a:lnTo>
                <a:lnTo>
                  <a:pt x="32184" y="26182"/>
                </a:lnTo>
                <a:lnTo>
                  <a:pt x="42287" y="24351"/>
                </a:lnTo>
                <a:lnTo>
                  <a:pt x="45491" y="22014"/>
                </a:lnTo>
                <a:lnTo>
                  <a:pt x="55064" y="18008"/>
                </a:lnTo>
                <a:lnTo>
                  <a:pt x="67629" y="20652"/>
                </a:lnTo>
                <a:lnTo>
                  <a:pt x="72669" y="23271"/>
                </a:lnTo>
                <a:lnTo>
                  <a:pt x="70586" y="19639"/>
                </a:lnTo>
                <a:lnTo>
                  <a:pt x="67856" y="16007"/>
                </a:lnTo>
                <a:lnTo>
                  <a:pt x="64541" y="12641"/>
                </a:lnTo>
                <a:lnTo>
                  <a:pt x="52814" y="3809"/>
                </a:lnTo>
                <a:lnTo>
                  <a:pt x="40914" y="0"/>
                </a:lnTo>
                <a:lnTo>
                  <a:pt x="30833" y="1351"/>
                </a:lnTo>
                <a:lnTo>
                  <a:pt x="26758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6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lnTo>
                  <a:pt x="16859" y="7891"/>
                </a:lnTo>
                <a:lnTo>
                  <a:pt x="3966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6937922" y="6119634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59" y="7891"/>
                </a:lnTo>
                <a:lnTo>
                  <a:pt x="3966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24" y="10540"/>
                </a:lnTo>
                <a:lnTo>
                  <a:pt x="7962" y="13537"/>
                </a:lnTo>
                <a:lnTo>
                  <a:pt x="19401" y="21947"/>
                </a:lnTo>
                <a:lnTo>
                  <a:pt x="31116" y="25744"/>
                </a:lnTo>
                <a:lnTo>
                  <a:pt x="41270" y="24445"/>
                </a:lnTo>
                <a:lnTo>
                  <a:pt x="44742" y="22160"/>
                </a:lnTo>
                <a:lnTo>
                  <a:pt x="54403" y="18571"/>
                </a:lnTo>
                <a:lnTo>
                  <a:pt x="66733" y="21670"/>
                </a:lnTo>
                <a:lnTo>
                  <a:pt x="71805" y="24573"/>
                </a:lnTo>
                <a:lnTo>
                  <a:pt x="69888" y="20865"/>
                </a:lnTo>
                <a:lnTo>
                  <a:pt x="67322" y="17118"/>
                </a:lnTo>
                <a:lnTo>
                  <a:pt x="64173" y="13613"/>
                </a:lnTo>
                <a:lnTo>
                  <a:pt x="52885" y="4343"/>
                </a:lnTo>
                <a:lnTo>
                  <a:pt x="41233" y="0"/>
                </a:lnTo>
                <a:lnTo>
                  <a:pt x="31132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4432" y="8937"/>
                </a:move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6955852" y="6138710"/>
            <a:ext cx="70866" cy="25777"/>
          </a:xfrm>
          <a:custGeom>
            <a:avLst/>
            <a:gdLst/>
            <a:ahLst/>
            <a:cxnLst/>
            <a:rect l="l" t="t" r="r" b="b"/>
            <a:pathLst>
              <a:path w="70865" h="25777">
                <a:moveTo>
                  <a:pt x="26809" y="3082"/>
                </a:moveTo>
                <a:lnTo>
                  <a:pt x="16804" y="6830"/>
                </a:lnTo>
                <a:lnTo>
                  <a:pt x="4137" y="4142"/>
                </a:lnTo>
                <a:lnTo>
                  <a:pt x="0" y="2054"/>
                </a:lnTo>
                <a:lnTo>
                  <a:pt x="1917" y="5521"/>
                </a:lnTo>
                <a:lnTo>
                  <a:pt x="4432" y="8937"/>
                </a:lnTo>
                <a:lnTo>
                  <a:pt x="7531" y="12087"/>
                </a:lnTo>
                <a:lnTo>
                  <a:pt x="18559" y="20941"/>
                </a:lnTo>
                <a:lnTo>
                  <a:pt x="30025" y="25274"/>
                </a:lnTo>
                <a:lnTo>
                  <a:pt x="40202" y="24486"/>
                </a:lnTo>
                <a:lnTo>
                  <a:pt x="43967" y="22247"/>
                </a:lnTo>
                <a:lnTo>
                  <a:pt x="53723" y="19065"/>
                </a:lnTo>
                <a:lnTo>
                  <a:pt x="65832" y="22613"/>
                </a:lnTo>
                <a:lnTo>
                  <a:pt x="70865" y="25777"/>
                </a:lnTo>
                <a:lnTo>
                  <a:pt x="69113" y="21980"/>
                </a:lnTo>
                <a:lnTo>
                  <a:pt x="66713" y="18144"/>
                </a:lnTo>
                <a:lnTo>
                  <a:pt x="63715" y="14500"/>
                </a:lnTo>
                <a:lnTo>
                  <a:pt x="52842" y="4836"/>
                </a:lnTo>
                <a:lnTo>
                  <a:pt x="41435" y="0"/>
                </a:lnTo>
                <a:lnTo>
                  <a:pt x="31342" y="351"/>
                </a:lnTo>
                <a:lnTo>
                  <a:pt x="26809" y="30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1778" y="3966"/>
                </a:move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70" y="19575"/>
                </a:lnTo>
                <a:lnTo>
                  <a:pt x="64837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6973054" y="6158406"/>
            <a:ext cx="69862" cy="26953"/>
          </a:xfrm>
          <a:custGeom>
            <a:avLst/>
            <a:gdLst/>
            <a:ahLst/>
            <a:cxnLst/>
            <a:rect l="l" t="t" r="r" b="b"/>
            <a:pathLst>
              <a:path w="69862" h="26953">
                <a:moveTo>
                  <a:pt x="26771" y="2556"/>
                </a:moveTo>
                <a:lnTo>
                  <a:pt x="16686" y="5918"/>
                </a:lnTo>
                <a:lnTo>
                  <a:pt x="4261" y="2795"/>
                </a:lnTo>
                <a:lnTo>
                  <a:pt x="0" y="410"/>
                </a:lnTo>
                <a:lnTo>
                  <a:pt x="1778" y="3966"/>
                </a:lnTo>
                <a:lnTo>
                  <a:pt x="4152" y="7496"/>
                </a:lnTo>
                <a:lnTo>
                  <a:pt x="7112" y="10786"/>
                </a:lnTo>
                <a:lnTo>
                  <a:pt x="17752" y="20053"/>
                </a:lnTo>
                <a:lnTo>
                  <a:pt x="28975" y="24878"/>
                </a:lnTo>
                <a:lnTo>
                  <a:pt x="39148" y="24555"/>
                </a:lnTo>
                <a:lnTo>
                  <a:pt x="43129" y="22406"/>
                </a:lnTo>
                <a:lnTo>
                  <a:pt x="52970" y="19575"/>
                </a:lnTo>
                <a:lnTo>
                  <a:pt x="64837" y="23527"/>
                </a:lnTo>
                <a:lnTo>
                  <a:pt x="69862" y="26953"/>
                </a:lnTo>
                <a:lnTo>
                  <a:pt x="68262" y="23079"/>
                </a:lnTo>
                <a:lnTo>
                  <a:pt x="66027" y="19155"/>
                </a:lnTo>
                <a:lnTo>
                  <a:pt x="63169" y="15408"/>
                </a:lnTo>
                <a:lnTo>
                  <a:pt x="52688" y="5381"/>
                </a:lnTo>
                <a:lnTo>
                  <a:pt x="41526" y="88"/>
                </a:lnTo>
                <a:lnTo>
                  <a:pt x="31457" y="0"/>
                </a:lnTo>
                <a:lnTo>
                  <a:pt x="26771" y="25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64"/>
                </a:lnTo>
                <a:lnTo>
                  <a:pt x="6680" y="10693"/>
                </a:lnTo>
                <a:lnTo>
                  <a:pt x="16983" y="20341"/>
                </a:lnTo>
                <a:lnTo>
                  <a:pt x="27978" y="25618"/>
                </a:lnTo>
                <a:lnTo>
                  <a:pt x="38125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6989531" y="6177588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12" y="6210"/>
                </a:lnTo>
                <a:lnTo>
                  <a:pt x="4329" y="2652"/>
                </a:lnTo>
                <a:lnTo>
                  <a:pt x="0" y="0"/>
                </a:lnTo>
                <a:lnTo>
                  <a:pt x="1625" y="3644"/>
                </a:lnTo>
                <a:lnTo>
                  <a:pt x="3848" y="7264"/>
                </a:lnTo>
                <a:lnTo>
                  <a:pt x="6680" y="10693"/>
                </a:lnTo>
                <a:lnTo>
                  <a:pt x="16983" y="20341"/>
                </a:lnTo>
                <a:lnTo>
                  <a:pt x="27978" y="25618"/>
                </a:lnTo>
                <a:lnTo>
                  <a:pt x="38125" y="25722"/>
                </a:lnTo>
                <a:lnTo>
                  <a:pt x="42227" y="23710"/>
                </a:lnTo>
                <a:lnTo>
                  <a:pt x="52179" y="21207"/>
                </a:lnTo>
                <a:lnTo>
                  <a:pt x="63870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4291" y="2870"/>
                </a:move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6" y="23127"/>
                </a:lnTo>
                <a:lnTo>
                  <a:pt x="62903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lnTo>
                  <a:pt x="16273" y="6866"/>
                </a:lnTo>
                <a:lnTo>
                  <a:pt x="4291" y="28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7005279" y="6197028"/>
            <a:ext cx="67678" cy="31673"/>
          </a:xfrm>
          <a:custGeom>
            <a:avLst/>
            <a:gdLst/>
            <a:ahLst/>
            <a:cxnLst/>
            <a:rect l="l" t="t" r="r" b="b"/>
            <a:pathLst>
              <a:path w="67678" h="31673">
                <a:moveTo>
                  <a:pt x="26479" y="4267"/>
                </a:moveTo>
                <a:lnTo>
                  <a:pt x="16273" y="6866"/>
                </a:lnTo>
                <a:lnTo>
                  <a:pt x="4291" y="2870"/>
                </a:lnTo>
                <a:lnTo>
                  <a:pt x="0" y="0"/>
                </a:lnTo>
                <a:lnTo>
                  <a:pt x="1485" y="3708"/>
                </a:lnTo>
                <a:lnTo>
                  <a:pt x="3568" y="7429"/>
                </a:lnTo>
                <a:lnTo>
                  <a:pt x="6248" y="10960"/>
                </a:lnTo>
                <a:lnTo>
                  <a:pt x="16226" y="20968"/>
                </a:lnTo>
                <a:lnTo>
                  <a:pt x="26998" y="26670"/>
                </a:lnTo>
                <a:lnTo>
                  <a:pt x="37106" y="27171"/>
                </a:lnTo>
                <a:lnTo>
                  <a:pt x="41300" y="25298"/>
                </a:lnTo>
                <a:lnTo>
                  <a:pt x="51346" y="23127"/>
                </a:lnTo>
                <a:lnTo>
                  <a:pt x="62903" y="27817"/>
                </a:lnTo>
                <a:lnTo>
                  <a:pt x="67678" y="31673"/>
                </a:lnTo>
                <a:lnTo>
                  <a:pt x="66382" y="27698"/>
                </a:lnTo>
                <a:lnTo>
                  <a:pt x="64465" y="23609"/>
                </a:lnTo>
                <a:lnTo>
                  <a:pt x="61937" y="19659"/>
                </a:lnTo>
                <a:lnTo>
                  <a:pt x="52179" y="9019"/>
                </a:lnTo>
                <a:lnTo>
                  <a:pt x="41540" y="2898"/>
                </a:lnTo>
                <a:lnTo>
                  <a:pt x="31550" y="1994"/>
                </a:lnTo>
                <a:lnTo>
                  <a:pt x="26479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  <a:lnTo>
                  <a:pt x="56537" y="16460"/>
                </a:ln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7020327" y="6217046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40335" y="26809"/>
                </a:moveTo>
                <a:lnTo>
                  <a:pt x="50449" y="24984"/>
                </a:lnTo>
                <a:lnTo>
                  <a:pt x="56537" y="27667"/>
                </a:lnTo>
              </a:path>
              <a:path w="66522" h="34036">
                <a:moveTo>
                  <a:pt x="56537" y="16460"/>
                </a:moveTo>
                <a:lnTo>
                  <a:pt x="51795" y="10870"/>
                </a:lnTo>
                <a:lnTo>
                  <a:pt x="41341" y="4400"/>
                </a:lnTo>
                <a:lnTo>
                  <a:pt x="31346" y="3196"/>
                </a:lnTo>
                <a:lnTo>
                  <a:pt x="26250" y="5283"/>
                </a:lnTo>
                <a:lnTo>
                  <a:pt x="15997" y="7504"/>
                </a:lnTo>
                <a:lnTo>
                  <a:pt x="4217" y="3067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5"/>
                </a:lnTo>
                <a:lnTo>
                  <a:pt x="26035" y="27672"/>
                </a:lnTo>
                <a:lnTo>
                  <a:pt x="36096" y="28535"/>
                </a:lnTo>
                <a:lnTo>
                  <a:pt x="40335" y="2680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  <a:lnTo>
                  <a:pt x="42197" y="6551"/>
                </a:ln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7034669" y="6237615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39370" y="28206"/>
                </a:moveTo>
                <a:lnTo>
                  <a:pt x="42197" y="27795"/>
                </a:lnTo>
              </a:path>
              <a:path w="65341" h="36258">
                <a:moveTo>
                  <a:pt x="42197" y="6551"/>
                </a:move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9" y="8100"/>
                </a:lnTo>
                <a:lnTo>
                  <a:pt x="4118" y="3240"/>
                </a:lnTo>
                <a:lnTo>
                  <a:pt x="0" y="0"/>
                </a:lnTo>
                <a:lnTo>
                  <a:pt x="1219" y="3822"/>
                </a:lnTo>
                <a:lnTo>
                  <a:pt x="2997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607"/>
                </a:lnTo>
                <a:lnTo>
                  <a:pt x="14070" y="22707"/>
                </a:lnTo>
                <a:lnTo>
                  <a:pt x="24367" y="29449"/>
                </a:lnTo>
                <a:lnTo>
                  <a:pt x="28643" y="30042"/>
                </a:lnTo>
                <a:lnTo>
                  <a:pt x="28643" y="61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7048223" y="6258749"/>
            <a:ext cx="64249" cy="38290"/>
          </a:xfrm>
          <a:custGeom>
            <a:avLst/>
            <a:gdLst/>
            <a:ahLst/>
            <a:cxnLst/>
            <a:rect l="l" t="t" r="r" b="b"/>
            <a:pathLst>
              <a:path w="64249" h="38290">
                <a:moveTo>
                  <a:pt x="28643" y="6108"/>
                </a:moveTo>
                <a:lnTo>
                  <a:pt x="25819" y="7073"/>
                </a:lnTo>
                <a:lnTo>
                  <a:pt x="15501" y="8589"/>
                </a:lnTo>
                <a:lnTo>
                  <a:pt x="4114" y="3376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607"/>
                </a:lnTo>
                <a:lnTo>
                  <a:pt x="14070" y="22707"/>
                </a:lnTo>
                <a:lnTo>
                  <a:pt x="24367" y="29449"/>
                </a:lnTo>
                <a:lnTo>
                  <a:pt x="28643" y="300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  <a:lnTo>
                  <a:pt x="15768" y="90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7061097" y="6280337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15768" y="9003"/>
                </a:moveTo>
                <a:lnTo>
                  <a:pt x="15301" y="9057"/>
                </a:lnTo>
                <a:lnTo>
                  <a:pt x="4106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62" y="11722"/>
                </a:lnTo>
                <a:lnTo>
                  <a:pt x="13409" y="23187"/>
                </a:lnTo>
                <a:lnTo>
                  <a:pt x="15768" y="2482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7073283" y="6302321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582" y="3267"/>
                </a:move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3582" y="10077"/>
                </a:lnTo>
                <a:lnTo>
                  <a:pt x="3582" y="32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7073283" y="6302321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582" y="3267"/>
                </a:moveTo>
                <a:lnTo>
                  <a:pt x="0" y="0"/>
                </a:lnTo>
                <a:lnTo>
                  <a:pt x="901" y="3898"/>
                </a:lnTo>
                <a:lnTo>
                  <a:pt x="2438" y="7873"/>
                </a:lnTo>
                <a:lnTo>
                  <a:pt x="3582" y="1007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3822" y="42633"/>
                </a:move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6607991" y="5984439"/>
            <a:ext cx="62928" cy="42697"/>
          </a:xfrm>
          <a:custGeom>
            <a:avLst/>
            <a:gdLst/>
            <a:ahLst/>
            <a:cxnLst/>
            <a:rect l="l" t="t" r="r" b="b"/>
            <a:pathLst>
              <a:path w="62928" h="42697">
                <a:moveTo>
                  <a:pt x="16497" y="21221"/>
                </a:moveTo>
                <a:lnTo>
                  <a:pt x="12981" y="32241"/>
                </a:lnTo>
                <a:lnTo>
                  <a:pt x="2273" y="40982"/>
                </a:lnTo>
                <a:lnTo>
                  <a:pt x="0" y="42062"/>
                </a:lnTo>
                <a:lnTo>
                  <a:pt x="3822" y="42633"/>
                </a:lnTo>
                <a:lnTo>
                  <a:pt x="7912" y="42697"/>
                </a:lnTo>
                <a:lnTo>
                  <a:pt x="12141" y="42138"/>
                </a:lnTo>
                <a:lnTo>
                  <a:pt x="27458" y="37895"/>
                </a:lnTo>
                <a:lnTo>
                  <a:pt x="38307" y="29842"/>
                </a:lnTo>
                <a:lnTo>
                  <a:pt x="42189" y="20015"/>
                </a:lnTo>
                <a:lnTo>
                  <a:pt x="46959" y="9698"/>
                </a:lnTo>
                <a:lnTo>
                  <a:pt x="59939" y="2726"/>
                </a:lnTo>
                <a:lnTo>
                  <a:pt x="62928" y="1968"/>
                </a:lnTo>
                <a:lnTo>
                  <a:pt x="58800" y="762"/>
                </a:lnTo>
                <a:lnTo>
                  <a:pt x="54178" y="114"/>
                </a:lnTo>
                <a:lnTo>
                  <a:pt x="49288" y="0"/>
                </a:lnTo>
                <a:lnTo>
                  <a:pt x="33218" y="2394"/>
                </a:lnTo>
                <a:lnTo>
                  <a:pt x="21661" y="9180"/>
                </a:lnTo>
                <a:lnTo>
                  <a:pt x="16520" y="18406"/>
                </a:lnTo>
                <a:lnTo>
                  <a:pt x="16497" y="212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95"/>
                </a:move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6631936" y="598604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81" y="29273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95"/>
                </a:lnTo>
                <a:lnTo>
                  <a:pt x="7823" y="38963"/>
                </a:lnTo>
                <a:lnTo>
                  <a:pt x="12077" y="38722"/>
                </a:lnTo>
                <a:lnTo>
                  <a:pt x="27745" y="35875"/>
                </a:lnTo>
                <a:lnTo>
                  <a:pt x="39256" y="28809"/>
                </a:lnTo>
                <a:lnTo>
                  <a:pt x="43942" y="19431"/>
                </a:lnTo>
                <a:lnTo>
                  <a:pt x="49655" y="9428"/>
                </a:lnTo>
                <a:lnTo>
                  <a:pt x="63333" y="3613"/>
                </a:lnTo>
                <a:lnTo>
                  <a:pt x="66103" y="3225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8" y="931"/>
                </a:lnTo>
                <a:lnTo>
                  <a:pt x="24585" y="6706"/>
                </a:lnTo>
                <a:lnTo>
                  <a:pt x="18569" y="15405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3683" y="34683"/>
                </a:move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60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6656019" y="5989557"/>
            <a:ext cx="68757" cy="35433"/>
          </a:xfrm>
          <a:custGeom>
            <a:avLst/>
            <a:gdLst/>
            <a:ahLst/>
            <a:cxnLst/>
            <a:rect l="l" t="t" r="r" b="b"/>
            <a:pathLst>
              <a:path w="68757" h="35433">
                <a:moveTo>
                  <a:pt x="19862" y="15913"/>
                </a:moveTo>
                <a:lnTo>
                  <a:pt x="14173" y="26235"/>
                </a:lnTo>
                <a:lnTo>
                  <a:pt x="1408" y="33125"/>
                </a:lnTo>
                <a:lnTo>
                  <a:pt x="0" y="33553"/>
                </a:lnTo>
                <a:lnTo>
                  <a:pt x="3683" y="34683"/>
                </a:lnTo>
                <a:lnTo>
                  <a:pt x="7708" y="35356"/>
                </a:lnTo>
                <a:lnTo>
                  <a:pt x="11976" y="35433"/>
                </a:lnTo>
                <a:lnTo>
                  <a:pt x="27457" y="34118"/>
                </a:lnTo>
                <a:lnTo>
                  <a:pt x="39411" y="28420"/>
                </a:lnTo>
                <a:lnTo>
                  <a:pt x="45355" y="19228"/>
                </a:lnTo>
                <a:lnTo>
                  <a:pt x="45389" y="19050"/>
                </a:lnTo>
                <a:lnTo>
                  <a:pt x="51925" y="9478"/>
                </a:lnTo>
                <a:lnTo>
                  <a:pt x="66018" y="4834"/>
                </a:lnTo>
                <a:lnTo>
                  <a:pt x="68757" y="4737"/>
                </a:lnTo>
                <a:lnTo>
                  <a:pt x="64960" y="2705"/>
                </a:lnTo>
                <a:lnTo>
                  <a:pt x="60579" y="1054"/>
                </a:lnTo>
                <a:lnTo>
                  <a:pt x="55753" y="343"/>
                </a:lnTo>
                <a:lnTo>
                  <a:pt x="39837" y="0"/>
                </a:lnTo>
                <a:lnTo>
                  <a:pt x="27421" y="4559"/>
                </a:lnTo>
                <a:lnTo>
                  <a:pt x="20567" y="12550"/>
                </a:lnTo>
                <a:lnTo>
                  <a:pt x="19862" y="159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3568" y="31635"/>
                </a:move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6680110" y="5994348"/>
            <a:ext cx="70866" cy="33108"/>
          </a:xfrm>
          <a:custGeom>
            <a:avLst/>
            <a:gdLst/>
            <a:ahLst/>
            <a:cxnLst/>
            <a:rect l="l" t="t" r="r" b="b"/>
            <a:pathLst>
              <a:path w="70865" h="33108">
                <a:moveTo>
                  <a:pt x="21297" y="14261"/>
                </a:moveTo>
                <a:lnTo>
                  <a:pt x="14757" y="24083"/>
                </a:lnTo>
                <a:lnTo>
                  <a:pt x="1434" y="29801"/>
                </a:lnTo>
                <a:lnTo>
                  <a:pt x="0" y="30124"/>
                </a:lnTo>
                <a:lnTo>
                  <a:pt x="3568" y="31635"/>
                </a:lnTo>
                <a:lnTo>
                  <a:pt x="7581" y="32270"/>
                </a:lnTo>
                <a:lnTo>
                  <a:pt x="11785" y="33108"/>
                </a:lnTo>
                <a:lnTo>
                  <a:pt x="27005" y="33079"/>
                </a:lnTo>
                <a:lnTo>
                  <a:pt x="39254" y="28687"/>
                </a:lnTo>
                <a:lnTo>
                  <a:pt x="46189" y="20389"/>
                </a:lnTo>
                <a:lnTo>
                  <a:pt x="46482" y="19430"/>
                </a:lnTo>
                <a:lnTo>
                  <a:pt x="53429" y="10591"/>
                </a:lnTo>
                <a:lnTo>
                  <a:pt x="67135" y="6925"/>
                </a:lnTo>
                <a:lnTo>
                  <a:pt x="70866" y="7022"/>
                </a:lnTo>
                <a:lnTo>
                  <a:pt x="67183" y="4838"/>
                </a:lnTo>
                <a:lnTo>
                  <a:pt x="63030" y="2654"/>
                </a:lnTo>
                <a:lnTo>
                  <a:pt x="58305" y="1549"/>
                </a:lnTo>
                <a:lnTo>
                  <a:pt x="42747" y="0"/>
                </a:lnTo>
                <a:lnTo>
                  <a:pt x="30148" y="3315"/>
                </a:lnTo>
                <a:lnTo>
                  <a:pt x="22522" y="10447"/>
                </a:lnTo>
                <a:lnTo>
                  <a:pt x="21297" y="142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3492" y="28164"/>
                </a:move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6704060" y="6001229"/>
            <a:ext cx="72453" cy="31769"/>
          </a:xfrm>
          <a:custGeom>
            <a:avLst/>
            <a:gdLst/>
            <a:ahLst/>
            <a:cxnLst/>
            <a:rect l="l" t="t" r="r" b="b"/>
            <a:pathLst>
              <a:path w="72453" h="31769">
                <a:moveTo>
                  <a:pt x="22529" y="12555"/>
                </a:moveTo>
                <a:lnTo>
                  <a:pt x="15207" y="21859"/>
                </a:lnTo>
                <a:lnTo>
                  <a:pt x="1448" y="26409"/>
                </a:lnTo>
                <a:lnTo>
                  <a:pt x="0" y="26602"/>
                </a:lnTo>
                <a:lnTo>
                  <a:pt x="3492" y="28164"/>
                </a:lnTo>
                <a:lnTo>
                  <a:pt x="7353" y="29523"/>
                </a:lnTo>
                <a:lnTo>
                  <a:pt x="11506" y="30640"/>
                </a:lnTo>
                <a:lnTo>
                  <a:pt x="26494" y="31769"/>
                </a:lnTo>
                <a:lnTo>
                  <a:pt x="38941" y="28572"/>
                </a:lnTo>
                <a:lnTo>
                  <a:pt x="46638" y="21116"/>
                </a:lnTo>
                <a:lnTo>
                  <a:pt x="47244" y="19642"/>
                </a:lnTo>
                <a:lnTo>
                  <a:pt x="54634" y="11449"/>
                </a:lnTo>
                <a:lnTo>
                  <a:pt x="68142" y="8723"/>
                </a:lnTo>
                <a:lnTo>
                  <a:pt x="72453" y="9076"/>
                </a:lnTo>
                <a:lnTo>
                  <a:pt x="68973" y="6612"/>
                </a:lnTo>
                <a:lnTo>
                  <a:pt x="64884" y="4402"/>
                </a:lnTo>
                <a:lnTo>
                  <a:pt x="60388" y="2662"/>
                </a:lnTo>
                <a:lnTo>
                  <a:pt x="45189" y="0"/>
                </a:lnTo>
                <a:lnTo>
                  <a:pt x="32491" y="2189"/>
                </a:lnTo>
                <a:lnTo>
                  <a:pt x="24261" y="8512"/>
                </a:lnTo>
                <a:lnTo>
                  <a:pt x="22529" y="1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3390" y="24747"/>
                </a:move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32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6727737" y="6010108"/>
            <a:ext cx="73545" cy="30222"/>
          </a:xfrm>
          <a:custGeom>
            <a:avLst/>
            <a:gdLst/>
            <a:ahLst/>
            <a:cxnLst/>
            <a:rect l="l" t="t" r="r" b="b"/>
            <a:pathLst>
              <a:path w="73545" h="30222">
                <a:moveTo>
                  <a:pt x="23571" y="10764"/>
                </a:moveTo>
                <a:lnTo>
                  <a:pt x="15549" y="19540"/>
                </a:lnTo>
                <a:lnTo>
                  <a:pt x="1461" y="22953"/>
                </a:lnTo>
                <a:lnTo>
                  <a:pt x="0" y="22994"/>
                </a:lnTo>
                <a:lnTo>
                  <a:pt x="3390" y="24747"/>
                </a:lnTo>
                <a:lnTo>
                  <a:pt x="7061" y="26804"/>
                </a:lnTo>
                <a:lnTo>
                  <a:pt x="11175" y="28023"/>
                </a:lnTo>
                <a:lnTo>
                  <a:pt x="25922" y="30222"/>
                </a:lnTo>
                <a:lnTo>
                  <a:pt x="38493" y="28106"/>
                </a:lnTo>
                <a:lnTo>
                  <a:pt x="46795" y="21435"/>
                </a:lnTo>
                <a:lnTo>
                  <a:pt x="47713" y="19641"/>
                </a:lnTo>
                <a:lnTo>
                  <a:pt x="55512" y="12084"/>
                </a:lnTo>
                <a:lnTo>
                  <a:pt x="68909" y="10246"/>
                </a:lnTo>
                <a:lnTo>
                  <a:pt x="73545" y="10878"/>
                </a:lnTo>
                <a:lnTo>
                  <a:pt x="70256" y="8186"/>
                </a:lnTo>
                <a:lnTo>
                  <a:pt x="66332" y="5735"/>
                </a:lnTo>
                <a:lnTo>
                  <a:pt x="61950" y="3741"/>
                </a:lnTo>
                <a:lnTo>
                  <a:pt x="47134" y="0"/>
                </a:lnTo>
                <a:lnTo>
                  <a:pt x="34393" y="1177"/>
                </a:lnTo>
                <a:lnTo>
                  <a:pt x="25706" y="6737"/>
                </a:lnTo>
                <a:lnTo>
                  <a:pt x="23571" y="107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3149" y="21796"/>
                </a:move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6751025" y="6020705"/>
            <a:ext cx="74218" cy="28686"/>
          </a:xfrm>
          <a:custGeom>
            <a:avLst/>
            <a:gdLst/>
            <a:ahLst/>
            <a:cxnLst/>
            <a:rect l="l" t="t" r="r" b="b"/>
            <a:pathLst>
              <a:path w="74218" h="28686">
                <a:moveTo>
                  <a:pt x="24422" y="9045"/>
                </a:moveTo>
                <a:lnTo>
                  <a:pt x="16132" y="17105"/>
                </a:lnTo>
                <a:lnTo>
                  <a:pt x="2417" y="19623"/>
                </a:lnTo>
                <a:lnTo>
                  <a:pt x="0" y="19485"/>
                </a:lnTo>
                <a:lnTo>
                  <a:pt x="3149" y="21796"/>
                </a:lnTo>
                <a:lnTo>
                  <a:pt x="6769" y="23853"/>
                </a:lnTo>
                <a:lnTo>
                  <a:pt x="10795" y="25403"/>
                </a:lnTo>
                <a:lnTo>
                  <a:pt x="25196" y="28686"/>
                </a:lnTo>
                <a:lnTo>
                  <a:pt x="37818" y="27506"/>
                </a:lnTo>
                <a:lnTo>
                  <a:pt x="46618" y="21626"/>
                </a:lnTo>
                <a:lnTo>
                  <a:pt x="47891" y="19574"/>
                </a:lnTo>
                <a:lnTo>
                  <a:pt x="56063" y="12618"/>
                </a:lnTo>
                <a:lnTo>
                  <a:pt x="69385" y="11602"/>
                </a:lnTo>
                <a:lnTo>
                  <a:pt x="74218" y="12512"/>
                </a:lnTo>
                <a:lnTo>
                  <a:pt x="71094" y="9655"/>
                </a:lnTo>
                <a:lnTo>
                  <a:pt x="67335" y="6975"/>
                </a:lnTo>
                <a:lnTo>
                  <a:pt x="63106" y="4727"/>
                </a:lnTo>
                <a:lnTo>
                  <a:pt x="48650" y="0"/>
                </a:lnTo>
                <a:lnTo>
                  <a:pt x="35904" y="273"/>
                </a:lnTo>
                <a:lnTo>
                  <a:pt x="26863" y="5165"/>
                </a:lnTo>
                <a:lnTo>
                  <a:pt x="24422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6489" y="21559"/>
                </a:move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6773759" y="6032344"/>
            <a:ext cx="74574" cy="27650"/>
          </a:xfrm>
          <a:custGeom>
            <a:avLst/>
            <a:gdLst/>
            <a:ahLst/>
            <a:cxnLst/>
            <a:rect l="l" t="t" r="r" b="b"/>
            <a:pathLst>
              <a:path w="74574" h="27650">
                <a:moveTo>
                  <a:pt x="25158" y="7932"/>
                </a:moveTo>
                <a:lnTo>
                  <a:pt x="16582" y="15334"/>
                </a:lnTo>
                <a:lnTo>
                  <a:pt x="3078" y="17114"/>
                </a:lnTo>
                <a:lnTo>
                  <a:pt x="0" y="16758"/>
                </a:lnTo>
                <a:lnTo>
                  <a:pt x="2997" y="19285"/>
                </a:lnTo>
                <a:lnTo>
                  <a:pt x="6489" y="21559"/>
                </a:lnTo>
                <a:lnTo>
                  <a:pt x="10439" y="23362"/>
                </a:lnTo>
                <a:lnTo>
                  <a:pt x="24491" y="27650"/>
                </a:lnTo>
                <a:lnTo>
                  <a:pt x="37141" y="27305"/>
                </a:lnTo>
                <a:lnTo>
                  <a:pt x="46332" y="22120"/>
                </a:lnTo>
                <a:lnTo>
                  <a:pt x="47891" y="19971"/>
                </a:lnTo>
                <a:lnTo>
                  <a:pt x="56353" y="13637"/>
                </a:lnTo>
                <a:lnTo>
                  <a:pt x="69588" y="13311"/>
                </a:lnTo>
                <a:lnTo>
                  <a:pt x="74574" y="14536"/>
                </a:lnTo>
                <a:lnTo>
                  <a:pt x="71627" y="11500"/>
                </a:lnTo>
                <a:lnTo>
                  <a:pt x="68046" y="8630"/>
                </a:lnTo>
                <a:lnTo>
                  <a:pt x="63957" y="6141"/>
                </a:lnTo>
                <a:lnTo>
                  <a:pt x="49864" y="508"/>
                </a:lnTo>
                <a:lnTo>
                  <a:pt x="37122" y="0"/>
                </a:lnTo>
                <a:lnTo>
                  <a:pt x="27794" y="4300"/>
                </a:lnTo>
                <a:lnTo>
                  <a:pt x="25158" y="79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3517" y="14965"/>
                </a:move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36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lnTo>
                  <a:pt x="16887" y="13893"/>
                </a:lnTo>
                <a:lnTo>
                  <a:pt x="3517" y="149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6795921" y="6045202"/>
            <a:ext cx="74625" cy="27211"/>
          </a:xfrm>
          <a:custGeom>
            <a:avLst/>
            <a:gdLst/>
            <a:ahLst/>
            <a:cxnLst/>
            <a:rect l="l" t="t" r="r" b="b"/>
            <a:pathLst>
              <a:path w="74625" h="27211">
                <a:moveTo>
                  <a:pt x="25730" y="7119"/>
                </a:moveTo>
                <a:lnTo>
                  <a:pt x="16887" y="13893"/>
                </a:lnTo>
                <a:lnTo>
                  <a:pt x="3517" y="14965"/>
                </a:lnTo>
                <a:lnTo>
                  <a:pt x="0" y="14358"/>
                </a:lnTo>
                <a:lnTo>
                  <a:pt x="2844" y="17075"/>
                </a:lnTo>
                <a:lnTo>
                  <a:pt x="6197" y="19539"/>
                </a:lnTo>
                <a:lnTo>
                  <a:pt x="10033" y="21584"/>
                </a:lnTo>
                <a:lnTo>
                  <a:pt x="23784" y="26801"/>
                </a:lnTo>
                <a:lnTo>
                  <a:pt x="36458" y="27211"/>
                </a:lnTo>
                <a:lnTo>
                  <a:pt x="45938" y="22653"/>
                </a:lnTo>
                <a:lnTo>
                  <a:pt x="47663" y="20568"/>
                </a:lnTo>
                <a:lnTo>
                  <a:pt x="56418" y="14736"/>
                </a:lnTo>
                <a:lnTo>
                  <a:pt x="69554" y="15077"/>
                </a:lnTo>
                <a:lnTo>
                  <a:pt x="74625" y="16606"/>
                </a:lnTo>
                <a:lnTo>
                  <a:pt x="71856" y="13431"/>
                </a:lnTo>
                <a:lnTo>
                  <a:pt x="68440" y="10370"/>
                </a:lnTo>
                <a:lnTo>
                  <a:pt x="64503" y="7665"/>
                </a:lnTo>
                <a:lnTo>
                  <a:pt x="50766" y="1195"/>
                </a:lnTo>
                <a:lnTo>
                  <a:pt x="38037" y="0"/>
                </a:lnTo>
                <a:lnTo>
                  <a:pt x="28473" y="3783"/>
                </a:lnTo>
                <a:lnTo>
                  <a:pt x="25730" y="711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34" y="12938"/>
                </a:move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lnTo>
                  <a:pt x="17039" y="12576"/>
                </a:lnTo>
                <a:lnTo>
                  <a:pt x="3734" y="129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6817444" y="6059353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39" y="12576"/>
                </a:lnTo>
                <a:lnTo>
                  <a:pt x="3734" y="12938"/>
                </a:lnTo>
                <a:lnTo>
                  <a:pt x="0" y="12085"/>
                </a:lnTo>
                <a:lnTo>
                  <a:pt x="2692" y="14955"/>
                </a:lnTo>
                <a:lnTo>
                  <a:pt x="5905" y="17610"/>
                </a:lnTo>
                <a:lnTo>
                  <a:pt x="9639" y="19870"/>
                </a:lnTo>
                <a:lnTo>
                  <a:pt x="22904" y="25890"/>
                </a:lnTo>
                <a:lnTo>
                  <a:pt x="35432" y="27100"/>
                </a:lnTo>
                <a:lnTo>
                  <a:pt x="45143" y="23320"/>
                </a:lnTo>
                <a:lnTo>
                  <a:pt x="47269" y="21089"/>
                </a:lnTo>
                <a:lnTo>
                  <a:pt x="56313" y="15737"/>
                </a:lnTo>
                <a:lnTo>
                  <a:pt x="69378" y="16727"/>
                </a:lnTo>
                <a:lnTo>
                  <a:pt x="74421" y="18524"/>
                </a:lnTo>
                <a:lnTo>
                  <a:pt x="71805" y="15209"/>
                </a:lnTo>
                <a:lnTo>
                  <a:pt x="68579" y="11983"/>
                </a:lnTo>
                <a:lnTo>
                  <a:pt x="64795" y="9101"/>
                </a:lnTo>
                <a:lnTo>
                  <a:pt x="51515" y="1900"/>
                </a:lnTo>
                <a:lnTo>
                  <a:pt x="38903" y="0"/>
                </a:lnTo>
                <a:lnTo>
                  <a:pt x="29130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3830" y="10988"/>
                </a:move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lnTo>
                  <a:pt x="17071" y="11354"/>
                </a:lnTo>
                <a:lnTo>
                  <a:pt x="3830" y="109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6838286" y="6074704"/>
            <a:ext cx="73990" cy="26893"/>
          </a:xfrm>
          <a:custGeom>
            <a:avLst/>
            <a:gdLst/>
            <a:ahLst/>
            <a:cxnLst/>
            <a:rect l="l" t="t" r="r" b="b"/>
            <a:pathLst>
              <a:path w="73990" h="26893">
                <a:moveTo>
                  <a:pt x="26428" y="5735"/>
                </a:moveTo>
                <a:lnTo>
                  <a:pt x="17071" y="11354"/>
                </a:lnTo>
                <a:lnTo>
                  <a:pt x="3830" y="10988"/>
                </a:lnTo>
                <a:lnTo>
                  <a:pt x="0" y="9901"/>
                </a:lnTo>
                <a:lnTo>
                  <a:pt x="2540" y="12911"/>
                </a:lnTo>
                <a:lnTo>
                  <a:pt x="5626" y="15743"/>
                </a:lnTo>
                <a:lnTo>
                  <a:pt x="9232" y="18219"/>
                </a:lnTo>
                <a:lnTo>
                  <a:pt x="22007" y="24935"/>
                </a:lnTo>
                <a:lnTo>
                  <a:pt x="34340" y="26893"/>
                </a:lnTo>
                <a:lnTo>
                  <a:pt x="44227" y="23830"/>
                </a:lnTo>
                <a:lnTo>
                  <a:pt x="46761" y="21496"/>
                </a:lnTo>
                <a:lnTo>
                  <a:pt x="56084" y="16604"/>
                </a:lnTo>
                <a:lnTo>
                  <a:pt x="69082" y="18242"/>
                </a:lnTo>
                <a:lnTo>
                  <a:pt x="73990" y="20277"/>
                </a:lnTo>
                <a:lnTo>
                  <a:pt x="71564" y="16835"/>
                </a:lnTo>
                <a:lnTo>
                  <a:pt x="68503" y="13469"/>
                </a:lnTo>
                <a:lnTo>
                  <a:pt x="64884" y="10409"/>
                </a:lnTo>
                <a:lnTo>
                  <a:pt x="52160" y="2599"/>
                </a:lnTo>
                <a:lnTo>
                  <a:pt x="39779" y="0"/>
                </a:lnTo>
                <a:lnTo>
                  <a:pt x="29850" y="2527"/>
                </a:lnTo>
                <a:lnTo>
                  <a:pt x="26428" y="57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3849" y="9103"/>
                </a:move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5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lnTo>
                  <a:pt x="17027" y="10160"/>
                </a:lnTo>
                <a:lnTo>
                  <a:pt x="3849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6858422" y="6091147"/>
            <a:ext cx="73393" cy="26577"/>
          </a:xfrm>
          <a:custGeom>
            <a:avLst/>
            <a:gdLst/>
            <a:ahLst/>
            <a:cxnLst/>
            <a:rect l="l" t="t" r="r" b="b"/>
            <a:pathLst>
              <a:path w="73393" h="26577">
                <a:moveTo>
                  <a:pt x="26631" y="5055"/>
                </a:moveTo>
                <a:lnTo>
                  <a:pt x="17027" y="10160"/>
                </a:lnTo>
                <a:lnTo>
                  <a:pt x="3849" y="9103"/>
                </a:lnTo>
                <a:lnTo>
                  <a:pt x="0" y="7798"/>
                </a:lnTo>
                <a:lnTo>
                  <a:pt x="2374" y="10935"/>
                </a:lnTo>
                <a:lnTo>
                  <a:pt x="5333" y="13945"/>
                </a:lnTo>
                <a:lnTo>
                  <a:pt x="8813" y="16599"/>
                </a:lnTo>
                <a:lnTo>
                  <a:pt x="21116" y="23944"/>
                </a:lnTo>
                <a:lnTo>
                  <a:pt x="33249" y="26577"/>
                </a:lnTo>
                <a:lnTo>
                  <a:pt x="43263" y="24163"/>
                </a:lnTo>
                <a:lnTo>
                  <a:pt x="46164" y="21793"/>
                </a:lnTo>
                <a:lnTo>
                  <a:pt x="55645" y="17354"/>
                </a:lnTo>
                <a:lnTo>
                  <a:pt x="68461" y="19537"/>
                </a:lnTo>
                <a:lnTo>
                  <a:pt x="73393" y="21844"/>
                </a:lnTo>
                <a:lnTo>
                  <a:pt x="71145" y="18301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6" y="3232"/>
                </a:lnTo>
                <a:lnTo>
                  <a:pt x="40436" y="0"/>
                </a:lnTo>
                <a:lnTo>
                  <a:pt x="30411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5029" y="12196"/>
                </a:move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6877835" y="6108569"/>
            <a:ext cx="72656" cy="26182"/>
          </a:xfrm>
          <a:custGeom>
            <a:avLst/>
            <a:gdLst/>
            <a:ahLst/>
            <a:cxnLst/>
            <a:rect l="l" t="t" r="r" b="b"/>
            <a:pathLst>
              <a:path w="72656" h="26182">
                <a:moveTo>
                  <a:pt x="26746" y="4373"/>
                </a:moveTo>
                <a:lnTo>
                  <a:pt x="16917" y="9003"/>
                </a:lnTo>
                <a:lnTo>
                  <a:pt x="3802" y="7288"/>
                </a:lnTo>
                <a:lnTo>
                  <a:pt x="0" y="5783"/>
                </a:lnTo>
                <a:lnTo>
                  <a:pt x="2222" y="9059"/>
                </a:lnTo>
                <a:lnTo>
                  <a:pt x="5029" y="12196"/>
                </a:lnTo>
                <a:lnTo>
                  <a:pt x="8381" y="15028"/>
                </a:lnTo>
                <a:lnTo>
                  <a:pt x="20247" y="22943"/>
                </a:lnTo>
                <a:lnTo>
                  <a:pt x="32175" y="26182"/>
                </a:lnTo>
                <a:lnTo>
                  <a:pt x="42275" y="24351"/>
                </a:lnTo>
                <a:lnTo>
                  <a:pt x="45478" y="22013"/>
                </a:lnTo>
                <a:lnTo>
                  <a:pt x="55057" y="18007"/>
                </a:lnTo>
                <a:lnTo>
                  <a:pt x="67617" y="20651"/>
                </a:lnTo>
                <a:lnTo>
                  <a:pt x="72656" y="23270"/>
                </a:lnTo>
                <a:lnTo>
                  <a:pt x="70573" y="19638"/>
                </a:lnTo>
                <a:lnTo>
                  <a:pt x="67843" y="16019"/>
                </a:lnTo>
                <a:lnTo>
                  <a:pt x="64541" y="12641"/>
                </a:lnTo>
                <a:lnTo>
                  <a:pt x="52809" y="3810"/>
                </a:lnTo>
                <a:lnTo>
                  <a:pt x="40907" y="0"/>
                </a:lnTo>
                <a:lnTo>
                  <a:pt x="30826" y="1347"/>
                </a:lnTo>
                <a:lnTo>
                  <a:pt x="26746" y="43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3981" y="5662"/>
                </a:move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lnTo>
                  <a:pt x="16875" y="7891"/>
                </a:lnTo>
                <a:lnTo>
                  <a:pt x="3981" y="56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6896505" y="6126863"/>
            <a:ext cx="71818" cy="25745"/>
          </a:xfrm>
          <a:custGeom>
            <a:avLst/>
            <a:gdLst/>
            <a:ahLst/>
            <a:cxnLst/>
            <a:rect l="l" t="t" r="r" b="b"/>
            <a:pathLst>
              <a:path w="71818" h="25745">
                <a:moveTo>
                  <a:pt x="26809" y="3716"/>
                </a:moveTo>
                <a:lnTo>
                  <a:pt x="16875" y="7891"/>
                </a:lnTo>
                <a:lnTo>
                  <a:pt x="3981" y="5662"/>
                </a:lnTo>
                <a:lnTo>
                  <a:pt x="0" y="3868"/>
                </a:lnTo>
                <a:lnTo>
                  <a:pt x="2082" y="7246"/>
                </a:lnTo>
                <a:lnTo>
                  <a:pt x="4749" y="10536"/>
                </a:lnTo>
                <a:lnTo>
                  <a:pt x="7975" y="13533"/>
                </a:lnTo>
                <a:lnTo>
                  <a:pt x="19411" y="21950"/>
                </a:lnTo>
                <a:lnTo>
                  <a:pt x="31127" y="25745"/>
                </a:lnTo>
                <a:lnTo>
                  <a:pt x="41280" y="24438"/>
                </a:lnTo>
                <a:lnTo>
                  <a:pt x="44742" y="22156"/>
                </a:lnTo>
                <a:lnTo>
                  <a:pt x="54419" y="18573"/>
                </a:lnTo>
                <a:lnTo>
                  <a:pt x="66746" y="21666"/>
                </a:lnTo>
                <a:lnTo>
                  <a:pt x="71818" y="24569"/>
                </a:lnTo>
                <a:lnTo>
                  <a:pt x="69888" y="20861"/>
                </a:lnTo>
                <a:lnTo>
                  <a:pt x="67335" y="17114"/>
                </a:lnTo>
                <a:lnTo>
                  <a:pt x="64185" y="13609"/>
                </a:lnTo>
                <a:lnTo>
                  <a:pt x="52898" y="4345"/>
                </a:lnTo>
                <a:lnTo>
                  <a:pt x="41245" y="0"/>
                </a:lnTo>
                <a:lnTo>
                  <a:pt x="31145" y="826"/>
                </a:lnTo>
                <a:lnTo>
                  <a:pt x="26809" y="37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4432" y="8935"/>
                </a:move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6914456" y="6145934"/>
            <a:ext cx="70866" cy="25775"/>
          </a:xfrm>
          <a:custGeom>
            <a:avLst/>
            <a:gdLst/>
            <a:ahLst/>
            <a:cxnLst/>
            <a:rect l="l" t="t" r="r" b="b"/>
            <a:pathLst>
              <a:path w="70865" h="25775">
                <a:moveTo>
                  <a:pt x="26797" y="3080"/>
                </a:moveTo>
                <a:lnTo>
                  <a:pt x="16788" y="6828"/>
                </a:lnTo>
                <a:lnTo>
                  <a:pt x="4122" y="4136"/>
                </a:lnTo>
                <a:lnTo>
                  <a:pt x="0" y="2052"/>
                </a:lnTo>
                <a:lnTo>
                  <a:pt x="1917" y="5519"/>
                </a:lnTo>
                <a:lnTo>
                  <a:pt x="4432" y="8935"/>
                </a:lnTo>
                <a:lnTo>
                  <a:pt x="7531" y="12097"/>
                </a:lnTo>
                <a:lnTo>
                  <a:pt x="18549" y="20951"/>
                </a:lnTo>
                <a:lnTo>
                  <a:pt x="30012" y="25282"/>
                </a:lnTo>
                <a:lnTo>
                  <a:pt x="40193" y="24490"/>
                </a:lnTo>
                <a:lnTo>
                  <a:pt x="43967" y="22245"/>
                </a:lnTo>
                <a:lnTo>
                  <a:pt x="53718" y="19068"/>
                </a:lnTo>
                <a:lnTo>
                  <a:pt x="65836" y="22617"/>
                </a:lnTo>
                <a:lnTo>
                  <a:pt x="70866" y="25775"/>
                </a:lnTo>
                <a:lnTo>
                  <a:pt x="69100" y="21978"/>
                </a:lnTo>
                <a:lnTo>
                  <a:pt x="66700" y="18143"/>
                </a:lnTo>
                <a:lnTo>
                  <a:pt x="63703" y="14510"/>
                </a:lnTo>
                <a:lnTo>
                  <a:pt x="52839" y="4840"/>
                </a:lnTo>
                <a:lnTo>
                  <a:pt x="41435" y="0"/>
                </a:lnTo>
                <a:lnTo>
                  <a:pt x="31338" y="348"/>
                </a:lnTo>
                <a:lnTo>
                  <a:pt x="26797" y="30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1778" y="3967"/>
                </a:move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6931651" y="6165627"/>
            <a:ext cx="69862" cy="26954"/>
          </a:xfrm>
          <a:custGeom>
            <a:avLst/>
            <a:gdLst/>
            <a:ahLst/>
            <a:cxnLst/>
            <a:rect l="l" t="t" r="r" b="b"/>
            <a:pathLst>
              <a:path w="69862" h="26954">
                <a:moveTo>
                  <a:pt x="26771" y="2558"/>
                </a:moveTo>
                <a:lnTo>
                  <a:pt x="16686" y="5920"/>
                </a:lnTo>
                <a:lnTo>
                  <a:pt x="4261" y="2797"/>
                </a:lnTo>
                <a:lnTo>
                  <a:pt x="0" y="411"/>
                </a:lnTo>
                <a:lnTo>
                  <a:pt x="1778" y="3967"/>
                </a:lnTo>
                <a:lnTo>
                  <a:pt x="4140" y="7498"/>
                </a:lnTo>
                <a:lnTo>
                  <a:pt x="7112" y="10787"/>
                </a:lnTo>
                <a:lnTo>
                  <a:pt x="17750" y="20055"/>
                </a:lnTo>
                <a:lnTo>
                  <a:pt x="28969" y="24880"/>
                </a:lnTo>
                <a:lnTo>
                  <a:pt x="39144" y="24557"/>
                </a:lnTo>
                <a:lnTo>
                  <a:pt x="43129" y="22408"/>
                </a:lnTo>
                <a:lnTo>
                  <a:pt x="52966" y="19577"/>
                </a:lnTo>
                <a:lnTo>
                  <a:pt x="64833" y="23529"/>
                </a:lnTo>
                <a:lnTo>
                  <a:pt x="69862" y="26954"/>
                </a:lnTo>
                <a:lnTo>
                  <a:pt x="68249" y="23081"/>
                </a:lnTo>
                <a:lnTo>
                  <a:pt x="66027" y="19169"/>
                </a:lnTo>
                <a:lnTo>
                  <a:pt x="63182" y="15410"/>
                </a:lnTo>
                <a:lnTo>
                  <a:pt x="52690" y="5385"/>
                </a:lnTo>
                <a:lnTo>
                  <a:pt x="41528" y="91"/>
                </a:lnTo>
                <a:lnTo>
                  <a:pt x="31462" y="0"/>
                </a:lnTo>
                <a:lnTo>
                  <a:pt x="26771" y="25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1625" y="3644"/>
                </a:moveTo>
                <a:lnTo>
                  <a:pt x="3848" y="7277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6948128" y="6184812"/>
            <a:ext cx="68783" cy="29184"/>
          </a:xfrm>
          <a:custGeom>
            <a:avLst/>
            <a:gdLst/>
            <a:ahLst/>
            <a:cxnLst/>
            <a:rect l="l" t="t" r="r" b="b"/>
            <a:pathLst>
              <a:path w="68783" h="29184">
                <a:moveTo>
                  <a:pt x="26657" y="3225"/>
                </a:moveTo>
                <a:lnTo>
                  <a:pt x="16506" y="6214"/>
                </a:lnTo>
                <a:lnTo>
                  <a:pt x="4328" y="2656"/>
                </a:lnTo>
                <a:lnTo>
                  <a:pt x="0" y="0"/>
                </a:lnTo>
                <a:lnTo>
                  <a:pt x="1625" y="3644"/>
                </a:lnTo>
                <a:lnTo>
                  <a:pt x="3848" y="7277"/>
                </a:lnTo>
                <a:lnTo>
                  <a:pt x="6667" y="10693"/>
                </a:lnTo>
                <a:lnTo>
                  <a:pt x="16966" y="20339"/>
                </a:lnTo>
                <a:lnTo>
                  <a:pt x="27961" y="25620"/>
                </a:lnTo>
                <a:lnTo>
                  <a:pt x="38108" y="25731"/>
                </a:lnTo>
                <a:lnTo>
                  <a:pt x="42227" y="23710"/>
                </a:lnTo>
                <a:lnTo>
                  <a:pt x="52175" y="21207"/>
                </a:lnTo>
                <a:lnTo>
                  <a:pt x="63865" y="25533"/>
                </a:lnTo>
                <a:lnTo>
                  <a:pt x="68783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72" y="17398"/>
                </a:lnTo>
                <a:lnTo>
                  <a:pt x="52461" y="7051"/>
                </a:lnTo>
                <a:lnTo>
                  <a:pt x="41564" y="1325"/>
                </a:lnTo>
                <a:lnTo>
                  <a:pt x="31535" y="813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6" y="2868"/>
                </a:move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lnTo>
                  <a:pt x="16264" y="6873"/>
                </a:lnTo>
                <a:lnTo>
                  <a:pt x="4286" y="28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6963884" y="6204245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79"/>
                </a:moveTo>
                <a:lnTo>
                  <a:pt x="16264" y="6873"/>
                </a:lnTo>
                <a:lnTo>
                  <a:pt x="4286" y="2868"/>
                </a:lnTo>
                <a:lnTo>
                  <a:pt x="0" y="0"/>
                </a:lnTo>
                <a:lnTo>
                  <a:pt x="1485" y="3721"/>
                </a:lnTo>
                <a:lnTo>
                  <a:pt x="3556" y="7429"/>
                </a:lnTo>
                <a:lnTo>
                  <a:pt x="6235" y="10972"/>
                </a:lnTo>
                <a:lnTo>
                  <a:pt x="16219" y="20976"/>
                </a:lnTo>
                <a:lnTo>
                  <a:pt x="26990" y="26678"/>
                </a:lnTo>
                <a:lnTo>
                  <a:pt x="37094" y="27183"/>
                </a:lnTo>
                <a:lnTo>
                  <a:pt x="41287" y="25311"/>
                </a:lnTo>
                <a:lnTo>
                  <a:pt x="51337" y="23139"/>
                </a:lnTo>
                <a:lnTo>
                  <a:pt x="62891" y="27826"/>
                </a:lnTo>
                <a:lnTo>
                  <a:pt x="67665" y="31673"/>
                </a:lnTo>
                <a:lnTo>
                  <a:pt x="66370" y="27711"/>
                </a:lnTo>
                <a:lnTo>
                  <a:pt x="64452" y="23621"/>
                </a:lnTo>
                <a:lnTo>
                  <a:pt x="61925" y="19672"/>
                </a:lnTo>
                <a:lnTo>
                  <a:pt x="52172" y="9032"/>
                </a:lnTo>
                <a:lnTo>
                  <a:pt x="41531" y="2910"/>
                </a:lnTo>
                <a:lnTo>
                  <a:pt x="31538" y="2007"/>
                </a:lnTo>
                <a:lnTo>
                  <a:pt x="26466" y="42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6978918" y="6224270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5"/>
                </a:lnTo>
                <a:lnTo>
                  <a:pt x="65341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7" y="10870"/>
                </a:lnTo>
                <a:lnTo>
                  <a:pt x="41346" y="4400"/>
                </a:lnTo>
                <a:lnTo>
                  <a:pt x="31350" y="3196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5384" y="11455"/>
                </a:move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9" y="12604"/>
                </a:ln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6993267" y="6244846"/>
            <a:ext cx="65341" cy="36245"/>
          </a:xfrm>
          <a:custGeom>
            <a:avLst/>
            <a:gdLst/>
            <a:ahLst/>
            <a:cxnLst/>
            <a:rect l="l" t="t" r="r" b="b"/>
            <a:pathLst>
              <a:path w="65341" h="36245">
                <a:moveTo>
                  <a:pt x="25996" y="6235"/>
                </a:moveTo>
                <a:lnTo>
                  <a:pt x="15694" y="8096"/>
                </a:lnTo>
                <a:lnTo>
                  <a:pt x="4117" y="3236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84" y="11455"/>
                </a:lnTo>
                <a:lnTo>
                  <a:pt x="14719" y="22191"/>
                </a:lnTo>
                <a:lnTo>
                  <a:pt x="25141" y="28618"/>
                </a:lnTo>
                <a:lnTo>
                  <a:pt x="35205" y="29757"/>
                </a:lnTo>
                <a:lnTo>
                  <a:pt x="39370" y="28206"/>
                </a:lnTo>
                <a:lnTo>
                  <a:pt x="49526" y="26728"/>
                </a:lnTo>
                <a:lnTo>
                  <a:pt x="60845" y="32132"/>
                </a:lnTo>
                <a:lnTo>
                  <a:pt x="65341" y="36245"/>
                </a:lnTo>
                <a:lnTo>
                  <a:pt x="64389" y="32169"/>
                </a:lnTo>
                <a:lnTo>
                  <a:pt x="62712" y="27990"/>
                </a:lnTo>
                <a:lnTo>
                  <a:pt x="60286" y="23977"/>
                </a:lnTo>
                <a:lnTo>
                  <a:pt x="51359" y="12604"/>
                </a:lnTo>
                <a:lnTo>
                  <a:pt x="41076" y="5811"/>
                </a:lnTo>
                <a:lnTo>
                  <a:pt x="31067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5067" y="11595"/>
                </a:move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7006821" y="6265980"/>
            <a:ext cx="64249" cy="38277"/>
          </a:xfrm>
          <a:custGeom>
            <a:avLst/>
            <a:gdLst/>
            <a:ahLst/>
            <a:cxnLst/>
            <a:rect l="l" t="t" r="r" b="b"/>
            <a:pathLst>
              <a:path w="64249" h="38277">
                <a:moveTo>
                  <a:pt x="25819" y="7073"/>
                </a:moveTo>
                <a:lnTo>
                  <a:pt x="15496" y="8583"/>
                </a:lnTo>
                <a:lnTo>
                  <a:pt x="4104" y="3369"/>
                </a:lnTo>
                <a:lnTo>
                  <a:pt x="0" y="0"/>
                </a:lnTo>
                <a:lnTo>
                  <a:pt x="1244" y="3759"/>
                </a:lnTo>
                <a:lnTo>
                  <a:pt x="2794" y="7772"/>
                </a:lnTo>
                <a:lnTo>
                  <a:pt x="5067" y="11595"/>
                </a:lnTo>
                <a:lnTo>
                  <a:pt x="14072" y="22697"/>
                </a:lnTo>
                <a:lnTo>
                  <a:pt x="24369" y="29438"/>
                </a:lnTo>
                <a:lnTo>
                  <a:pt x="34433" y="30832"/>
                </a:lnTo>
                <a:lnTo>
                  <a:pt x="38481" y="29451"/>
                </a:lnTo>
                <a:lnTo>
                  <a:pt x="48655" y="28311"/>
                </a:lnTo>
                <a:lnTo>
                  <a:pt x="59782" y="34051"/>
                </a:lnTo>
                <a:lnTo>
                  <a:pt x="64249" y="38277"/>
                </a:lnTo>
                <a:lnTo>
                  <a:pt x="63373" y="34188"/>
                </a:lnTo>
                <a:lnTo>
                  <a:pt x="61696" y="30035"/>
                </a:lnTo>
                <a:lnTo>
                  <a:pt x="59499" y="25907"/>
                </a:lnTo>
                <a:lnTo>
                  <a:pt x="50915" y="14203"/>
                </a:lnTo>
                <a:lnTo>
                  <a:pt x="40769" y="7106"/>
                </a:lnTo>
                <a:lnTo>
                  <a:pt x="30766" y="5382"/>
                </a:lnTo>
                <a:lnTo>
                  <a:pt x="25819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  <a:lnTo>
                  <a:pt x="57176" y="255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7019689" y="628756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57176" y="25543"/>
                </a:moveTo>
                <a:lnTo>
                  <a:pt x="50452" y="15720"/>
                </a:lnTo>
                <a:lnTo>
                  <a:pt x="40429" y="8335"/>
                </a:lnTo>
                <a:lnTo>
                  <a:pt x="30419" y="6378"/>
                </a:lnTo>
                <a:lnTo>
                  <a:pt x="25615" y="7873"/>
                </a:lnTo>
                <a:lnTo>
                  <a:pt x="15307" y="9057"/>
                </a:lnTo>
                <a:lnTo>
                  <a:pt x="4107" y="3498"/>
                </a:lnTo>
                <a:lnTo>
                  <a:pt x="0" y="0"/>
                </a:lnTo>
                <a:lnTo>
                  <a:pt x="1041" y="3835"/>
                </a:lnTo>
                <a:lnTo>
                  <a:pt x="2717" y="7772"/>
                </a:lnTo>
                <a:lnTo>
                  <a:pt x="4775" y="11722"/>
                </a:lnTo>
                <a:lnTo>
                  <a:pt x="13420" y="23187"/>
                </a:lnTo>
                <a:lnTo>
                  <a:pt x="23590" y="30233"/>
                </a:lnTo>
                <a:lnTo>
                  <a:pt x="33673" y="31869"/>
                </a:lnTo>
                <a:lnTo>
                  <a:pt x="37617" y="30645"/>
                </a:lnTo>
                <a:lnTo>
                  <a:pt x="47816" y="29827"/>
                </a:lnTo>
                <a:lnTo>
                  <a:pt x="57176" y="3507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  <a:lnTo>
                  <a:pt x="44978" y="13371"/>
                </a:ln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76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7031888" y="6309551"/>
            <a:ext cx="61747" cy="42164"/>
          </a:xfrm>
          <a:custGeom>
            <a:avLst/>
            <a:gdLst/>
            <a:ahLst/>
            <a:cxnLst/>
            <a:rect l="l" t="t" r="r" b="b"/>
            <a:pathLst>
              <a:path w="61747" h="42163">
                <a:moveTo>
                  <a:pt x="36728" y="31749"/>
                </a:moveTo>
                <a:lnTo>
                  <a:pt x="44978" y="31359"/>
                </a:lnTo>
              </a:path>
              <a:path w="61747" h="42163">
                <a:moveTo>
                  <a:pt x="44978" y="13371"/>
                </a:moveTo>
                <a:lnTo>
                  <a:pt x="40061" y="9531"/>
                </a:lnTo>
                <a:lnTo>
                  <a:pt x="30110" y="7316"/>
                </a:lnTo>
                <a:lnTo>
                  <a:pt x="25412" y="8648"/>
                </a:lnTo>
                <a:lnTo>
                  <a:pt x="15047" y="9495"/>
                </a:lnTo>
                <a:lnTo>
                  <a:pt x="3934" y="3588"/>
                </a:lnTo>
                <a:lnTo>
                  <a:pt x="0" y="0"/>
                </a:lnTo>
                <a:lnTo>
                  <a:pt x="876" y="3886"/>
                </a:lnTo>
                <a:lnTo>
                  <a:pt x="2425" y="7861"/>
                </a:lnTo>
                <a:lnTo>
                  <a:pt x="4483" y="11836"/>
                </a:lnTo>
                <a:lnTo>
                  <a:pt x="12728" y="23654"/>
                </a:lnTo>
                <a:lnTo>
                  <a:pt x="22766" y="30989"/>
                </a:lnTo>
                <a:lnTo>
                  <a:pt x="32879" y="32842"/>
                </a:lnTo>
                <a:lnTo>
                  <a:pt x="36728" y="3174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33442"/>
                </a:moveTo>
                <a:lnTo>
                  <a:pt x="33449" y="9113"/>
                </a:ln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7043416" y="6331907"/>
            <a:ext cx="60464" cy="43980"/>
          </a:xfrm>
          <a:custGeom>
            <a:avLst/>
            <a:gdLst/>
            <a:ahLst/>
            <a:cxnLst/>
            <a:rect l="l" t="t" r="r" b="b"/>
            <a:pathLst>
              <a:path w="60464" h="43980">
                <a:moveTo>
                  <a:pt x="33449" y="9113"/>
                </a:moveTo>
                <a:lnTo>
                  <a:pt x="29856" y="8204"/>
                </a:lnTo>
                <a:lnTo>
                  <a:pt x="25196" y="9398"/>
                </a:lnTo>
                <a:lnTo>
                  <a:pt x="14753" y="9939"/>
                </a:lnTo>
                <a:lnTo>
                  <a:pt x="3737" y="3691"/>
                </a:lnTo>
                <a:lnTo>
                  <a:pt x="0" y="0"/>
                </a:lnTo>
                <a:lnTo>
                  <a:pt x="761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2" y="24041"/>
                </a:lnTo>
                <a:lnTo>
                  <a:pt x="21813" y="31703"/>
                </a:lnTo>
                <a:lnTo>
                  <a:pt x="31876" y="33845"/>
                </a:lnTo>
                <a:lnTo>
                  <a:pt x="33449" y="3344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  <a:lnTo>
                  <a:pt x="22567" y="102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7054297" y="6354608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2567" y="10203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54" y="8064"/>
                </a:lnTo>
                <a:lnTo>
                  <a:pt x="3683" y="12141"/>
                </a:lnTo>
                <a:lnTo>
                  <a:pt x="11399" y="24430"/>
                </a:lnTo>
                <a:lnTo>
                  <a:pt x="20935" y="32402"/>
                </a:lnTo>
                <a:lnTo>
                  <a:pt x="22567" y="3279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2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7" y="24837"/>
                </a:lnTo>
                <a:lnTo>
                  <a:pt x="12307" y="26237"/>
                </a:lnTo>
                <a:lnTo>
                  <a:pt x="12307" y="97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7064559" y="6377622"/>
            <a:ext cx="57835" cy="47383"/>
          </a:xfrm>
          <a:custGeom>
            <a:avLst/>
            <a:gdLst/>
            <a:ahLst/>
            <a:cxnLst/>
            <a:rect l="l" t="t" r="r" b="b"/>
            <a:pathLst>
              <a:path w="57835" h="47383">
                <a:moveTo>
                  <a:pt x="12307" y="9762"/>
                </a:moveTo>
                <a:lnTo>
                  <a:pt x="3333" y="3812"/>
                </a:lnTo>
                <a:lnTo>
                  <a:pt x="0" y="0"/>
                </a:lnTo>
                <a:lnTo>
                  <a:pt x="482" y="3987"/>
                </a:lnTo>
                <a:lnTo>
                  <a:pt x="1562" y="8140"/>
                </a:lnTo>
                <a:lnTo>
                  <a:pt x="3251" y="12280"/>
                </a:lnTo>
                <a:lnTo>
                  <a:pt x="10717" y="24837"/>
                </a:lnTo>
                <a:lnTo>
                  <a:pt x="12307" y="262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7074113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2" y="3324"/>
                </a:moveTo>
                <a:lnTo>
                  <a:pt x="0" y="0"/>
                </a:lnTo>
                <a:lnTo>
                  <a:pt x="482" y="3949"/>
                </a:lnTo>
                <a:lnTo>
                  <a:pt x="1320" y="8191"/>
                </a:lnTo>
                <a:lnTo>
                  <a:pt x="2752" y="11989"/>
                </a:lnTo>
                <a:lnTo>
                  <a:pt x="2752" y="33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7074113" y="6400937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2752" y="3324"/>
                </a:moveTo>
                <a:lnTo>
                  <a:pt x="0" y="0"/>
                </a:lnTo>
                <a:lnTo>
                  <a:pt x="482" y="3949"/>
                </a:lnTo>
                <a:lnTo>
                  <a:pt x="1320" y="8191"/>
                </a:lnTo>
                <a:lnTo>
                  <a:pt x="2752" y="1198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6566577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3835" y="42646"/>
                </a:move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6566577" y="5991655"/>
            <a:ext cx="62928" cy="42710"/>
          </a:xfrm>
          <a:custGeom>
            <a:avLst/>
            <a:gdLst/>
            <a:ahLst/>
            <a:cxnLst/>
            <a:rect l="l" t="t" r="r" b="b"/>
            <a:pathLst>
              <a:path w="62928" h="42710">
                <a:moveTo>
                  <a:pt x="16510" y="21234"/>
                </a:moveTo>
                <a:lnTo>
                  <a:pt x="12985" y="32257"/>
                </a:lnTo>
                <a:lnTo>
                  <a:pt x="2267" y="40999"/>
                </a:lnTo>
                <a:lnTo>
                  <a:pt x="0" y="42075"/>
                </a:lnTo>
                <a:lnTo>
                  <a:pt x="3835" y="42646"/>
                </a:lnTo>
                <a:lnTo>
                  <a:pt x="7924" y="42710"/>
                </a:lnTo>
                <a:lnTo>
                  <a:pt x="12141" y="42138"/>
                </a:lnTo>
                <a:lnTo>
                  <a:pt x="27466" y="37901"/>
                </a:lnTo>
                <a:lnTo>
                  <a:pt x="38318" y="29850"/>
                </a:lnTo>
                <a:lnTo>
                  <a:pt x="42202" y="20027"/>
                </a:lnTo>
                <a:lnTo>
                  <a:pt x="46960" y="9715"/>
                </a:lnTo>
                <a:lnTo>
                  <a:pt x="59921" y="2735"/>
                </a:lnTo>
                <a:lnTo>
                  <a:pt x="62928" y="1968"/>
                </a:lnTo>
                <a:lnTo>
                  <a:pt x="58801" y="774"/>
                </a:lnTo>
                <a:lnTo>
                  <a:pt x="54178" y="126"/>
                </a:lnTo>
                <a:lnTo>
                  <a:pt x="49288" y="0"/>
                </a:lnTo>
                <a:lnTo>
                  <a:pt x="33215" y="2404"/>
                </a:lnTo>
                <a:lnTo>
                  <a:pt x="21662" y="9199"/>
                </a:lnTo>
                <a:lnTo>
                  <a:pt x="16531" y="18431"/>
                </a:lnTo>
                <a:lnTo>
                  <a:pt x="16510" y="212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6590534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3759" y="38582"/>
                </a:moveTo>
                <a:lnTo>
                  <a:pt x="7810" y="38963"/>
                </a:lnTo>
                <a:lnTo>
                  <a:pt x="12077" y="38709"/>
                </a:lnTo>
                <a:lnTo>
                  <a:pt x="27748" y="35868"/>
                </a:lnTo>
                <a:lnTo>
                  <a:pt x="39261" y="28799"/>
                </a:lnTo>
                <a:lnTo>
                  <a:pt x="43942" y="19418"/>
                </a:lnTo>
                <a:lnTo>
                  <a:pt x="49655" y="9415"/>
                </a:lnTo>
                <a:lnTo>
                  <a:pt x="63333" y="3601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7" y="924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5"/>
                </a:ln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6590534" y="5993271"/>
            <a:ext cx="66103" cy="38963"/>
          </a:xfrm>
          <a:custGeom>
            <a:avLst/>
            <a:gdLst/>
            <a:ahLst/>
            <a:cxnLst/>
            <a:rect l="l" t="t" r="r" b="b"/>
            <a:pathLst>
              <a:path w="66103" h="38963">
                <a:moveTo>
                  <a:pt x="18249" y="18415"/>
                </a:moveTo>
                <a:lnTo>
                  <a:pt x="13476" y="29268"/>
                </a:lnTo>
                <a:lnTo>
                  <a:pt x="1375" y="37216"/>
                </a:lnTo>
                <a:lnTo>
                  <a:pt x="0" y="37731"/>
                </a:lnTo>
                <a:lnTo>
                  <a:pt x="3759" y="38582"/>
                </a:lnTo>
                <a:lnTo>
                  <a:pt x="7810" y="38963"/>
                </a:lnTo>
                <a:lnTo>
                  <a:pt x="12077" y="38709"/>
                </a:lnTo>
                <a:lnTo>
                  <a:pt x="27748" y="35868"/>
                </a:lnTo>
                <a:lnTo>
                  <a:pt x="39261" y="28799"/>
                </a:lnTo>
                <a:lnTo>
                  <a:pt x="43942" y="19418"/>
                </a:lnTo>
                <a:lnTo>
                  <a:pt x="49655" y="9415"/>
                </a:lnTo>
                <a:lnTo>
                  <a:pt x="63333" y="3601"/>
                </a:lnTo>
                <a:lnTo>
                  <a:pt x="66103" y="3213"/>
                </a:lnTo>
                <a:lnTo>
                  <a:pt x="62153" y="1346"/>
                </a:lnTo>
                <a:lnTo>
                  <a:pt x="57569" y="508"/>
                </a:lnTo>
                <a:lnTo>
                  <a:pt x="52730" y="0"/>
                </a:lnTo>
                <a:lnTo>
                  <a:pt x="36647" y="924"/>
                </a:lnTo>
                <a:lnTo>
                  <a:pt x="24587" y="6699"/>
                </a:lnTo>
                <a:lnTo>
                  <a:pt x="18571" y="15407"/>
                </a:lnTo>
                <a:lnTo>
                  <a:pt x="18249" y="184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6614622" y="5996786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3682" y="34677"/>
                </a:moveTo>
                <a:lnTo>
                  <a:pt x="7696" y="35350"/>
                </a:lnTo>
                <a:lnTo>
                  <a:pt x="11963" y="35426"/>
                </a:lnTo>
                <a:lnTo>
                  <a:pt x="27448" y="34119"/>
                </a:lnTo>
                <a:lnTo>
                  <a:pt x="39398" y="28422"/>
                </a:lnTo>
                <a:lnTo>
                  <a:pt x="45341" y="19239"/>
                </a:lnTo>
                <a:lnTo>
                  <a:pt x="45377" y="19056"/>
                </a:lnTo>
                <a:lnTo>
                  <a:pt x="51915" y="9480"/>
                </a:lnTo>
                <a:lnTo>
                  <a:pt x="6599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lnTo>
                  <a:pt x="14158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82" y="346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6614622" y="5996786"/>
            <a:ext cx="68745" cy="35426"/>
          </a:xfrm>
          <a:custGeom>
            <a:avLst/>
            <a:gdLst/>
            <a:ahLst/>
            <a:cxnLst/>
            <a:rect l="l" t="t" r="r" b="b"/>
            <a:pathLst>
              <a:path w="68745" h="35426">
                <a:moveTo>
                  <a:pt x="19850" y="15906"/>
                </a:moveTo>
                <a:lnTo>
                  <a:pt x="14158" y="26232"/>
                </a:lnTo>
                <a:lnTo>
                  <a:pt x="1396" y="33122"/>
                </a:lnTo>
                <a:lnTo>
                  <a:pt x="0" y="33547"/>
                </a:lnTo>
                <a:lnTo>
                  <a:pt x="3682" y="34677"/>
                </a:lnTo>
                <a:lnTo>
                  <a:pt x="7696" y="35350"/>
                </a:lnTo>
                <a:lnTo>
                  <a:pt x="11963" y="35426"/>
                </a:lnTo>
                <a:lnTo>
                  <a:pt x="27448" y="34119"/>
                </a:lnTo>
                <a:lnTo>
                  <a:pt x="39398" y="28422"/>
                </a:lnTo>
                <a:lnTo>
                  <a:pt x="45341" y="19239"/>
                </a:lnTo>
                <a:lnTo>
                  <a:pt x="45377" y="19056"/>
                </a:lnTo>
                <a:lnTo>
                  <a:pt x="51915" y="9480"/>
                </a:lnTo>
                <a:lnTo>
                  <a:pt x="65997" y="4828"/>
                </a:lnTo>
                <a:lnTo>
                  <a:pt x="68745" y="4730"/>
                </a:lnTo>
                <a:lnTo>
                  <a:pt x="64935" y="2698"/>
                </a:lnTo>
                <a:lnTo>
                  <a:pt x="60566" y="1047"/>
                </a:lnTo>
                <a:lnTo>
                  <a:pt x="55740" y="336"/>
                </a:lnTo>
                <a:lnTo>
                  <a:pt x="39828" y="0"/>
                </a:lnTo>
                <a:lnTo>
                  <a:pt x="27411" y="4560"/>
                </a:lnTo>
                <a:lnTo>
                  <a:pt x="20555" y="12553"/>
                </a:lnTo>
                <a:lnTo>
                  <a:pt x="19850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6638713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5" h="33102">
                <a:moveTo>
                  <a:pt x="3568" y="31629"/>
                </a:move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6638713" y="6001571"/>
            <a:ext cx="70866" cy="33102"/>
          </a:xfrm>
          <a:custGeom>
            <a:avLst/>
            <a:gdLst/>
            <a:ahLst/>
            <a:cxnLst/>
            <a:rect l="l" t="t" r="r" b="b"/>
            <a:pathLst>
              <a:path w="70865" h="33102">
                <a:moveTo>
                  <a:pt x="21285" y="14268"/>
                </a:moveTo>
                <a:lnTo>
                  <a:pt x="14742" y="24093"/>
                </a:lnTo>
                <a:lnTo>
                  <a:pt x="1420" y="29810"/>
                </a:lnTo>
                <a:lnTo>
                  <a:pt x="0" y="30130"/>
                </a:lnTo>
                <a:lnTo>
                  <a:pt x="3568" y="31629"/>
                </a:lnTo>
                <a:lnTo>
                  <a:pt x="7569" y="32264"/>
                </a:lnTo>
                <a:lnTo>
                  <a:pt x="11772" y="33102"/>
                </a:lnTo>
                <a:lnTo>
                  <a:pt x="27000" y="33075"/>
                </a:lnTo>
                <a:lnTo>
                  <a:pt x="39247" y="28688"/>
                </a:lnTo>
                <a:lnTo>
                  <a:pt x="46178" y="20391"/>
                </a:lnTo>
                <a:lnTo>
                  <a:pt x="46469" y="19437"/>
                </a:lnTo>
                <a:lnTo>
                  <a:pt x="53415" y="10596"/>
                </a:lnTo>
                <a:lnTo>
                  <a:pt x="67115" y="6919"/>
                </a:lnTo>
                <a:lnTo>
                  <a:pt x="70865" y="7016"/>
                </a:lnTo>
                <a:lnTo>
                  <a:pt x="67182" y="4845"/>
                </a:lnTo>
                <a:lnTo>
                  <a:pt x="63030" y="2660"/>
                </a:lnTo>
                <a:lnTo>
                  <a:pt x="58292" y="1543"/>
                </a:lnTo>
                <a:lnTo>
                  <a:pt x="42735" y="0"/>
                </a:lnTo>
                <a:lnTo>
                  <a:pt x="30137" y="3317"/>
                </a:lnTo>
                <a:lnTo>
                  <a:pt x="22511" y="10454"/>
                </a:lnTo>
                <a:lnTo>
                  <a:pt x="21285" y="142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6662664" y="6008457"/>
            <a:ext cx="72440" cy="31765"/>
          </a:xfrm>
          <a:custGeom>
            <a:avLst/>
            <a:gdLst/>
            <a:ahLst/>
            <a:cxnLst/>
            <a:rect l="l" t="t" r="r" b="b"/>
            <a:pathLst>
              <a:path w="72440" h="31765">
                <a:moveTo>
                  <a:pt x="3479" y="28172"/>
                </a:moveTo>
                <a:lnTo>
                  <a:pt x="7353" y="29518"/>
                </a:lnTo>
                <a:lnTo>
                  <a:pt x="11506" y="30636"/>
                </a:lnTo>
                <a:lnTo>
                  <a:pt x="26493" y="31765"/>
                </a:lnTo>
                <a:lnTo>
                  <a:pt x="38939" y="28569"/>
                </a:lnTo>
                <a:lnTo>
                  <a:pt x="46638" y="21118"/>
                </a:lnTo>
                <a:lnTo>
                  <a:pt x="47244" y="19650"/>
                </a:lnTo>
                <a:lnTo>
                  <a:pt x="54623" y="11448"/>
                </a:lnTo>
                <a:lnTo>
                  <a:pt x="68128" y="8728"/>
                </a:lnTo>
                <a:lnTo>
                  <a:pt x="72440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75" y="2670"/>
                </a:lnTo>
                <a:lnTo>
                  <a:pt x="45178" y="0"/>
                </a:lnTo>
                <a:lnTo>
                  <a:pt x="32482" y="2184"/>
                </a:lnTo>
                <a:lnTo>
                  <a:pt x="24251" y="8504"/>
                </a:lnTo>
                <a:lnTo>
                  <a:pt x="22517" y="12551"/>
                </a:lnTo>
                <a:lnTo>
                  <a:pt x="15196" y="21862"/>
                </a:lnTo>
                <a:lnTo>
                  <a:pt x="1435" y="26408"/>
                </a:lnTo>
                <a:lnTo>
                  <a:pt x="0" y="26597"/>
                </a:lnTo>
                <a:lnTo>
                  <a:pt x="3479" y="28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6662664" y="6008457"/>
            <a:ext cx="72440" cy="31765"/>
          </a:xfrm>
          <a:custGeom>
            <a:avLst/>
            <a:gdLst/>
            <a:ahLst/>
            <a:cxnLst/>
            <a:rect l="l" t="t" r="r" b="b"/>
            <a:pathLst>
              <a:path w="72440" h="31765">
                <a:moveTo>
                  <a:pt x="22517" y="12551"/>
                </a:moveTo>
                <a:lnTo>
                  <a:pt x="15196" y="21862"/>
                </a:lnTo>
                <a:lnTo>
                  <a:pt x="1435" y="26408"/>
                </a:lnTo>
                <a:lnTo>
                  <a:pt x="0" y="26597"/>
                </a:lnTo>
                <a:lnTo>
                  <a:pt x="3479" y="28172"/>
                </a:lnTo>
                <a:lnTo>
                  <a:pt x="7353" y="29518"/>
                </a:lnTo>
                <a:lnTo>
                  <a:pt x="11506" y="30636"/>
                </a:lnTo>
                <a:lnTo>
                  <a:pt x="26493" y="31765"/>
                </a:lnTo>
                <a:lnTo>
                  <a:pt x="38939" y="28569"/>
                </a:lnTo>
                <a:lnTo>
                  <a:pt x="46638" y="21118"/>
                </a:lnTo>
                <a:lnTo>
                  <a:pt x="47244" y="19650"/>
                </a:lnTo>
                <a:lnTo>
                  <a:pt x="54623" y="11448"/>
                </a:lnTo>
                <a:lnTo>
                  <a:pt x="68128" y="8728"/>
                </a:lnTo>
                <a:lnTo>
                  <a:pt x="72440" y="9084"/>
                </a:lnTo>
                <a:lnTo>
                  <a:pt x="68961" y="6607"/>
                </a:lnTo>
                <a:lnTo>
                  <a:pt x="64884" y="4397"/>
                </a:lnTo>
                <a:lnTo>
                  <a:pt x="60375" y="2670"/>
                </a:lnTo>
                <a:lnTo>
                  <a:pt x="45178" y="0"/>
                </a:lnTo>
                <a:lnTo>
                  <a:pt x="32482" y="2184"/>
                </a:lnTo>
                <a:lnTo>
                  <a:pt x="24251" y="8504"/>
                </a:lnTo>
                <a:lnTo>
                  <a:pt x="22517" y="12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6686335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3390" y="24752"/>
                </a:moveTo>
                <a:lnTo>
                  <a:pt x="7061" y="26809"/>
                </a:lnTo>
                <a:lnTo>
                  <a:pt x="11175" y="28016"/>
                </a:lnTo>
                <a:lnTo>
                  <a:pt x="25922" y="30215"/>
                </a:lnTo>
                <a:lnTo>
                  <a:pt x="38493" y="28099"/>
                </a:lnTo>
                <a:lnTo>
                  <a:pt x="46795" y="21427"/>
                </a:lnTo>
                <a:lnTo>
                  <a:pt x="47713" y="19634"/>
                </a:lnTo>
                <a:lnTo>
                  <a:pt x="55512" y="12076"/>
                </a:lnTo>
                <a:lnTo>
                  <a:pt x="68909" y="10239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90" y="247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6686335" y="6017334"/>
            <a:ext cx="73545" cy="30215"/>
          </a:xfrm>
          <a:custGeom>
            <a:avLst/>
            <a:gdLst/>
            <a:ahLst/>
            <a:cxnLst/>
            <a:rect l="l" t="t" r="r" b="b"/>
            <a:pathLst>
              <a:path w="73545" h="30215">
                <a:moveTo>
                  <a:pt x="23571" y="10769"/>
                </a:moveTo>
                <a:lnTo>
                  <a:pt x="15545" y="19545"/>
                </a:lnTo>
                <a:lnTo>
                  <a:pt x="1460" y="22958"/>
                </a:lnTo>
                <a:lnTo>
                  <a:pt x="0" y="22999"/>
                </a:lnTo>
                <a:lnTo>
                  <a:pt x="3390" y="24752"/>
                </a:lnTo>
                <a:lnTo>
                  <a:pt x="7061" y="26809"/>
                </a:lnTo>
                <a:lnTo>
                  <a:pt x="11175" y="28016"/>
                </a:lnTo>
                <a:lnTo>
                  <a:pt x="25922" y="30215"/>
                </a:lnTo>
                <a:lnTo>
                  <a:pt x="38493" y="28099"/>
                </a:lnTo>
                <a:lnTo>
                  <a:pt x="46795" y="21427"/>
                </a:lnTo>
                <a:lnTo>
                  <a:pt x="47713" y="19634"/>
                </a:lnTo>
                <a:lnTo>
                  <a:pt x="55512" y="12076"/>
                </a:lnTo>
                <a:lnTo>
                  <a:pt x="68909" y="10239"/>
                </a:lnTo>
                <a:lnTo>
                  <a:pt x="73545" y="10871"/>
                </a:lnTo>
                <a:lnTo>
                  <a:pt x="70243" y="8191"/>
                </a:lnTo>
                <a:lnTo>
                  <a:pt x="66319" y="5740"/>
                </a:lnTo>
                <a:lnTo>
                  <a:pt x="61950" y="3746"/>
                </a:lnTo>
                <a:lnTo>
                  <a:pt x="47138" y="0"/>
                </a:lnTo>
                <a:lnTo>
                  <a:pt x="34399" y="1177"/>
                </a:lnTo>
                <a:lnTo>
                  <a:pt x="25712" y="6735"/>
                </a:lnTo>
                <a:lnTo>
                  <a:pt x="23571" y="107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6709610" y="6027928"/>
            <a:ext cx="74231" cy="28688"/>
          </a:xfrm>
          <a:custGeom>
            <a:avLst/>
            <a:gdLst/>
            <a:ahLst/>
            <a:cxnLst/>
            <a:rect l="l" t="t" r="r" b="b"/>
            <a:pathLst>
              <a:path w="74231" h="28688">
                <a:moveTo>
                  <a:pt x="3162" y="21796"/>
                </a:moveTo>
                <a:lnTo>
                  <a:pt x="6769" y="23853"/>
                </a:lnTo>
                <a:lnTo>
                  <a:pt x="10794" y="25403"/>
                </a:lnTo>
                <a:lnTo>
                  <a:pt x="25191" y="28688"/>
                </a:lnTo>
                <a:lnTo>
                  <a:pt x="37817" y="27516"/>
                </a:lnTo>
                <a:lnTo>
                  <a:pt x="46630" y="21642"/>
                </a:lnTo>
                <a:lnTo>
                  <a:pt x="47917" y="19574"/>
                </a:lnTo>
                <a:lnTo>
                  <a:pt x="56084" y="12626"/>
                </a:lnTo>
                <a:lnTo>
                  <a:pt x="69415" y="11617"/>
                </a:lnTo>
                <a:lnTo>
                  <a:pt x="74231" y="12525"/>
                </a:lnTo>
                <a:lnTo>
                  <a:pt x="71107" y="9655"/>
                </a:lnTo>
                <a:lnTo>
                  <a:pt x="67348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lnTo>
                  <a:pt x="16148" y="17105"/>
                </a:lnTo>
                <a:lnTo>
                  <a:pt x="2445" y="19626"/>
                </a:lnTo>
                <a:lnTo>
                  <a:pt x="0" y="19485"/>
                </a:lnTo>
                <a:lnTo>
                  <a:pt x="3162" y="21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6709610" y="6027928"/>
            <a:ext cx="74231" cy="28688"/>
          </a:xfrm>
          <a:custGeom>
            <a:avLst/>
            <a:gdLst/>
            <a:ahLst/>
            <a:cxnLst/>
            <a:rect l="l" t="t" r="r" b="b"/>
            <a:pathLst>
              <a:path w="74231" h="28688">
                <a:moveTo>
                  <a:pt x="24434" y="9045"/>
                </a:moveTo>
                <a:lnTo>
                  <a:pt x="16148" y="17105"/>
                </a:lnTo>
                <a:lnTo>
                  <a:pt x="2445" y="19626"/>
                </a:lnTo>
                <a:lnTo>
                  <a:pt x="0" y="19485"/>
                </a:lnTo>
                <a:lnTo>
                  <a:pt x="3162" y="21796"/>
                </a:lnTo>
                <a:lnTo>
                  <a:pt x="6769" y="23853"/>
                </a:lnTo>
                <a:lnTo>
                  <a:pt x="10794" y="25403"/>
                </a:lnTo>
                <a:lnTo>
                  <a:pt x="25191" y="28688"/>
                </a:lnTo>
                <a:lnTo>
                  <a:pt x="37817" y="27516"/>
                </a:lnTo>
                <a:lnTo>
                  <a:pt x="46630" y="21642"/>
                </a:lnTo>
                <a:lnTo>
                  <a:pt x="47917" y="19574"/>
                </a:lnTo>
                <a:lnTo>
                  <a:pt x="56084" y="12626"/>
                </a:lnTo>
                <a:lnTo>
                  <a:pt x="69415" y="11617"/>
                </a:lnTo>
                <a:lnTo>
                  <a:pt x="74231" y="12525"/>
                </a:lnTo>
                <a:lnTo>
                  <a:pt x="71107" y="9655"/>
                </a:lnTo>
                <a:lnTo>
                  <a:pt x="67348" y="6975"/>
                </a:lnTo>
                <a:lnTo>
                  <a:pt x="63118" y="4727"/>
                </a:lnTo>
                <a:lnTo>
                  <a:pt x="48663" y="0"/>
                </a:lnTo>
                <a:lnTo>
                  <a:pt x="35917" y="273"/>
                </a:lnTo>
                <a:lnTo>
                  <a:pt x="26875" y="5165"/>
                </a:lnTo>
                <a:lnTo>
                  <a:pt x="24434" y="9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732352" y="6039564"/>
            <a:ext cx="74587" cy="27660"/>
          </a:xfrm>
          <a:custGeom>
            <a:avLst/>
            <a:gdLst/>
            <a:ahLst/>
            <a:cxnLst/>
            <a:rect l="l" t="t" r="r" b="b"/>
            <a:pathLst>
              <a:path w="74587" h="27660">
                <a:moveTo>
                  <a:pt x="6489" y="21555"/>
                </a:moveTo>
                <a:lnTo>
                  <a:pt x="10439" y="23371"/>
                </a:lnTo>
                <a:lnTo>
                  <a:pt x="24493" y="27660"/>
                </a:lnTo>
                <a:lnTo>
                  <a:pt x="37146" y="27314"/>
                </a:lnTo>
                <a:lnTo>
                  <a:pt x="46334" y="22129"/>
                </a:lnTo>
                <a:lnTo>
                  <a:pt x="47891" y="19981"/>
                </a:lnTo>
                <a:lnTo>
                  <a:pt x="56361" y="13646"/>
                </a:lnTo>
                <a:lnTo>
                  <a:pt x="69595" y="13311"/>
                </a:lnTo>
                <a:lnTo>
                  <a:pt x="74587" y="14532"/>
                </a:lnTo>
                <a:lnTo>
                  <a:pt x="71628" y="11497"/>
                </a:lnTo>
                <a:lnTo>
                  <a:pt x="68046" y="8627"/>
                </a:lnTo>
                <a:lnTo>
                  <a:pt x="63957" y="6150"/>
                </a:lnTo>
                <a:lnTo>
                  <a:pt x="49865" y="509"/>
                </a:lnTo>
                <a:lnTo>
                  <a:pt x="37125" y="0"/>
                </a:lnTo>
                <a:lnTo>
                  <a:pt x="27803" y="4305"/>
                </a:lnTo>
                <a:lnTo>
                  <a:pt x="25171" y="7941"/>
                </a:lnTo>
                <a:lnTo>
                  <a:pt x="16592" y="15334"/>
                </a:lnTo>
                <a:lnTo>
                  <a:pt x="3096" y="17115"/>
                </a:lnTo>
                <a:lnTo>
                  <a:pt x="0" y="16755"/>
                </a:lnTo>
                <a:lnTo>
                  <a:pt x="2997" y="19295"/>
                </a:lnTo>
                <a:lnTo>
                  <a:pt x="6489" y="215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732352" y="6039564"/>
            <a:ext cx="74587" cy="27660"/>
          </a:xfrm>
          <a:custGeom>
            <a:avLst/>
            <a:gdLst/>
            <a:ahLst/>
            <a:cxnLst/>
            <a:rect l="l" t="t" r="r" b="b"/>
            <a:pathLst>
              <a:path w="74587" h="27660">
                <a:moveTo>
                  <a:pt x="25171" y="7941"/>
                </a:moveTo>
                <a:lnTo>
                  <a:pt x="16592" y="15334"/>
                </a:lnTo>
                <a:lnTo>
                  <a:pt x="3096" y="17115"/>
                </a:lnTo>
                <a:lnTo>
                  <a:pt x="0" y="16755"/>
                </a:lnTo>
                <a:lnTo>
                  <a:pt x="2997" y="19295"/>
                </a:lnTo>
                <a:lnTo>
                  <a:pt x="6489" y="21555"/>
                </a:lnTo>
                <a:lnTo>
                  <a:pt x="10439" y="23371"/>
                </a:lnTo>
                <a:lnTo>
                  <a:pt x="24493" y="27660"/>
                </a:lnTo>
                <a:lnTo>
                  <a:pt x="37146" y="27314"/>
                </a:lnTo>
                <a:lnTo>
                  <a:pt x="46334" y="22129"/>
                </a:lnTo>
                <a:lnTo>
                  <a:pt x="47891" y="19981"/>
                </a:lnTo>
                <a:lnTo>
                  <a:pt x="56361" y="13646"/>
                </a:lnTo>
                <a:lnTo>
                  <a:pt x="69595" y="13311"/>
                </a:lnTo>
                <a:lnTo>
                  <a:pt x="74587" y="14532"/>
                </a:lnTo>
                <a:lnTo>
                  <a:pt x="71628" y="11497"/>
                </a:lnTo>
                <a:lnTo>
                  <a:pt x="68046" y="8627"/>
                </a:lnTo>
                <a:lnTo>
                  <a:pt x="63957" y="6150"/>
                </a:lnTo>
                <a:lnTo>
                  <a:pt x="49865" y="509"/>
                </a:lnTo>
                <a:lnTo>
                  <a:pt x="37125" y="0"/>
                </a:lnTo>
                <a:lnTo>
                  <a:pt x="27803" y="4305"/>
                </a:lnTo>
                <a:lnTo>
                  <a:pt x="25171" y="794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754519" y="6052427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3517" y="14964"/>
                </a:moveTo>
                <a:lnTo>
                  <a:pt x="0" y="14357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1" y="26800"/>
                </a:lnTo>
                <a:lnTo>
                  <a:pt x="36468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4" y="14748"/>
                </a:lnTo>
                <a:lnTo>
                  <a:pt x="69548" y="15079"/>
                </a:lnTo>
                <a:lnTo>
                  <a:pt x="74625" y="16605"/>
                </a:lnTo>
                <a:lnTo>
                  <a:pt x="71843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8" y="1200"/>
                </a:lnTo>
                <a:lnTo>
                  <a:pt x="38040" y="0"/>
                </a:lnTo>
                <a:lnTo>
                  <a:pt x="28476" y="3780"/>
                </a:lnTo>
                <a:lnTo>
                  <a:pt x="25730" y="7118"/>
                </a:lnTo>
                <a:lnTo>
                  <a:pt x="16887" y="13893"/>
                </a:lnTo>
                <a:lnTo>
                  <a:pt x="3517" y="14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6754519" y="6052427"/>
            <a:ext cx="74625" cy="27205"/>
          </a:xfrm>
          <a:custGeom>
            <a:avLst/>
            <a:gdLst/>
            <a:ahLst/>
            <a:cxnLst/>
            <a:rect l="l" t="t" r="r" b="b"/>
            <a:pathLst>
              <a:path w="74625" h="27205">
                <a:moveTo>
                  <a:pt x="25730" y="7118"/>
                </a:moveTo>
                <a:lnTo>
                  <a:pt x="16887" y="13893"/>
                </a:lnTo>
                <a:lnTo>
                  <a:pt x="3517" y="14964"/>
                </a:lnTo>
                <a:lnTo>
                  <a:pt x="0" y="14357"/>
                </a:lnTo>
                <a:lnTo>
                  <a:pt x="2832" y="17075"/>
                </a:lnTo>
                <a:lnTo>
                  <a:pt x="6210" y="19539"/>
                </a:lnTo>
                <a:lnTo>
                  <a:pt x="10045" y="21583"/>
                </a:lnTo>
                <a:lnTo>
                  <a:pt x="23791" y="26800"/>
                </a:lnTo>
                <a:lnTo>
                  <a:pt x="36468" y="27205"/>
                </a:lnTo>
                <a:lnTo>
                  <a:pt x="45943" y="22645"/>
                </a:lnTo>
                <a:lnTo>
                  <a:pt x="47650" y="20580"/>
                </a:lnTo>
                <a:lnTo>
                  <a:pt x="56414" y="14748"/>
                </a:lnTo>
                <a:lnTo>
                  <a:pt x="69548" y="15079"/>
                </a:lnTo>
                <a:lnTo>
                  <a:pt x="74625" y="16605"/>
                </a:lnTo>
                <a:lnTo>
                  <a:pt x="71843" y="13430"/>
                </a:lnTo>
                <a:lnTo>
                  <a:pt x="68440" y="10369"/>
                </a:lnTo>
                <a:lnTo>
                  <a:pt x="64503" y="7677"/>
                </a:lnTo>
                <a:lnTo>
                  <a:pt x="50768" y="1200"/>
                </a:lnTo>
                <a:lnTo>
                  <a:pt x="38040" y="0"/>
                </a:lnTo>
                <a:lnTo>
                  <a:pt x="28476" y="3780"/>
                </a:lnTo>
                <a:lnTo>
                  <a:pt x="25730" y="711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6776034" y="6066582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3743" y="12930"/>
                </a:moveTo>
                <a:lnTo>
                  <a:pt x="0" y="12072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09" y="25890"/>
                </a:lnTo>
                <a:lnTo>
                  <a:pt x="35435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8" y="15731"/>
                </a:lnTo>
                <a:lnTo>
                  <a:pt x="69389" y="16717"/>
                </a:lnTo>
                <a:lnTo>
                  <a:pt x="74421" y="18511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lnTo>
                  <a:pt x="17050" y="12574"/>
                </a:lnTo>
                <a:lnTo>
                  <a:pt x="3743" y="12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6776034" y="6066582"/>
            <a:ext cx="74422" cy="27100"/>
          </a:xfrm>
          <a:custGeom>
            <a:avLst/>
            <a:gdLst/>
            <a:ahLst/>
            <a:cxnLst/>
            <a:rect l="l" t="t" r="r" b="b"/>
            <a:pathLst>
              <a:path w="74422" h="27100">
                <a:moveTo>
                  <a:pt x="26136" y="6421"/>
                </a:moveTo>
                <a:lnTo>
                  <a:pt x="17050" y="12574"/>
                </a:lnTo>
                <a:lnTo>
                  <a:pt x="3743" y="12930"/>
                </a:lnTo>
                <a:lnTo>
                  <a:pt x="0" y="12072"/>
                </a:lnTo>
                <a:lnTo>
                  <a:pt x="2692" y="14955"/>
                </a:lnTo>
                <a:lnTo>
                  <a:pt x="5918" y="17610"/>
                </a:lnTo>
                <a:lnTo>
                  <a:pt x="9651" y="19870"/>
                </a:lnTo>
                <a:lnTo>
                  <a:pt x="22909" y="25890"/>
                </a:lnTo>
                <a:lnTo>
                  <a:pt x="35435" y="27100"/>
                </a:lnTo>
                <a:lnTo>
                  <a:pt x="45152" y="23320"/>
                </a:lnTo>
                <a:lnTo>
                  <a:pt x="47282" y="21089"/>
                </a:lnTo>
                <a:lnTo>
                  <a:pt x="56328" y="15731"/>
                </a:lnTo>
                <a:lnTo>
                  <a:pt x="69389" y="16717"/>
                </a:lnTo>
                <a:lnTo>
                  <a:pt x="74421" y="18511"/>
                </a:lnTo>
                <a:lnTo>
                  <a:pt x="71831" y="15209"/>
                </a:lnTo>
                <a:lnTo>
                  <a:pt x="68592" y="11983"/>
                </a:lnTo>
                <a:lnTo>
                  <a:pt x="64795" y="9101"/>
                </a:lnTo>
                <a:lnTo>
                  <a:pt x="51512" y="1900"/>
                </a:lnTo>
                <a:lnTo>
                  <a:pt x="38898" y="0"/>
                </a:lnTo>
                <a:lnTo>
                  <a:pt x="29126" y="3207"/>
                </a:lnTo>
                <a:lnTo>
                  <a:pt x="26136" y="6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6796871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3851" y="10986"/>
                </a:move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3" y="2596"/>
                </a:lnTo>
                <a:lnTo>
                  <a:pt x="39780" y="0"/>
                </a:lnTo>
                <a:lnTo>
                  <a:pt x="29852" y="2534"/>
                </a:lnTo>
                <a:lnTo>
                  <a:pt x="26441" y="5739"/>
                </a:lnTo>
                <a:lnTo>
                  <a:pt x="17089" y="11350"/>
                </a:lnTo>
                <a:lnTo>
                  <a:pt x="3851" y="109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6796871" y="6081929"/>
            <a:ext cx="74002" cy="26896"/>
          </a:xfrm>
          <a:custGeom>
            <a:avLst/>
            <a:gdLst/>
            <a:ahLst/>
            <a:cxnLst/>
            <a:rect l="l" t="t" r="r" b="b"/>
            <a:pathLst>
              <a:path w="74002" h="26896">
                <a:moveTo>
                  <a:pt x="26441" y="5739"/>
                </a:moveTo>
                <a:lnTo>
                  <a:pt x="17089" y="11350"/>
                </a:lnTo>
                <a:lnTo>
                  <a:pt x="3851" y="10986"/>
                </a:lnTo>
                <a:lnTo>
                  <a:pt x="0" y="9892"/>
                </a:lnTo>
                <a:lnTo>
                  <a:pt x="2552" y="12915"/>
                </a:lnTo>
                <a:lnTo>
                  <a:pt x="5638" y="15747"/>
                </a:lnTo>
                <a:lnTo>
                  <a:pt x="9245" y="18211"/>
                </a:lnTo>
                <a:lnTo>
                  <a:pt x="22018" y="24934"/>
                </a:lnTo>
                <a:lnTo>
                  <a:pt x="34350" y="26896"/>
                </a:lnTo>
                <a:lnTo>
                  <a:pt x="44236" y="23836"/>
                </a:lnTo>
                <a:lnTo>
                  <a:pt x="46774" y="21500"/>
                </a:lnTo>
                <a:lnTo>
                  <a:pt x="56095" y="16602"/>
                </a:lnTo>
                <a:lnTo>
                  <a:pt x="69095" y="18239"/>
                </a:lnTo>
                <a:lnTo>
                  <a:pt x="74002" y="20268"/>
                </a:lnTo>
                <a:lnTo>
                  <a:pt x="71577" y="16839"/>
                </a:lnTo>
                <a:lnTo>
                  <a:pt x="68516" y="13473"/>
                </a:lnTo>
                <a:lnTo>
                  <a:pt x="64884" y="10413"/>
                </a:lnTo>
                <a:lnTo>
                  <a:pt x="52163" y="2596"/>
                </a:lnTo>
                <a:lnTo>
                  <a:pt x="39780" y="0"/>
                </a:lnTo>
                <a:lnTo>
                  <a:pt x="29852" y="2534"/>
                </a:lnTo>
                <a:lnTo>
                  <a:pt x="26441" y="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6817019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3849" y="9103"/>
                </a:moveTo>
                <a:lnTo>
                  <a:pt x="0" y="7798"/>
                </a:lnTo>
                <a:lnTo>
                  <a:pt x="2374" y="10947"/>
                </a:lnTo>
                <a:lnTo>
                  <a:pt x="5333" y="13945"/>
                </a:lnTo>
                <a:lnTo>
                  <a:pt x="8813" y="16612"/>
                </a:lnTo>
                <a:lnTo>
                  <a:pt x="21123" y="23952"/>
                </a:lnTo>
                <a:lnTo>
                  <a:pt x="33259" y="26581"/>
                </a:lnTo>
                <a:lnTo>
                  <a:pt x="43268" y="24164"/>
                </a:lnTo>
                <a:lnTo>
                  <a:pt x="46151" y="21806"/>
                </a:lnTo>
                <a:lnTo>
                  <a:pt x="55643" y="17364"/>
                </a:lnTo>
                <a:lnTo>
                  <a:pt x="68451" y="19541"/>
                </a:lnTo>
                <a:lnTo>
                  <a:pt x="73393" y="21857"/>
                </a:lnTo>
                <a:lnTo>
                  <a:pt x="71132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lnTo>
                  <a:pt x="17027" y="10160"/>
                </a:lnTo>
                <a:lnTo>
                  <a:pt x="3849" y="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6817019" y="6098370"/>
            <a:ext cx="73393" cy="26581"/>
          </a:xfrm>
          <a:custGeom>
            <a:avLst/>
            <a:gdLst/>
            <a:ahLst/>
            <a:cxnLst/>
            <a:rect l="l" t="t" r="r" b="b"/>
            <a:pathLst>
              <a:path w="73393" h="26581">
                <a:moveTo>
                  <a:pt x="26631" y="5055"/>
                </a:moveTo>
                <a:lnTo>
                  <a:pt x="17027" y="10160"/>
                </a:lnTo>
                <a:lnTo>
                  <a:pt x="3849" y="9103"/>
                </a:lnTo>
                <a:lnTo>
                  <a:pt x="0" y="7798"/>
                </a:lnTo>
                <a:lnTo>
                  <a:pt x="2374" y="10947"/>
                </a:lnTo>
                <a:lnTo>
                  <a:pt x="5333" y="13945"/>
                </a:lnTo>
                <a:lnTo>
                  <a:pt x="8813" y="16612"/>
                </a:lnTo>
                <a:lnTo>
                  <a:pt x="21123" y="23952"/>
                </a:lnTo>
                <a:lnTo>
                  <a:pt x="33259" y="26581"/>
                </a:lnTo>
                <a:lnTo>
                  <a:pt x="43268" y="24164"/>
                </a:lnTo>
                <a:lnTo>
                  <a:pt x="46151" y="21806"/>
                </a:lnTo>
                <a:lnTo>
                  <a:pt x="55643" y="17364"/>
                </a:lnTo>
                <a:lnTo>
                  <a:pt x="68451" y="19541"/>
                </a:lnTo>
                <a:lnTo>
                  <a:pt x="73393" y="21857"/>
                </a:lnTo>
                <a:lnTo>
                  <a:pt x="71132" y="18313"/>
                </a:lnTo>
                <a:lnTo>
                  <a:pt x="68249" y="14808"/>
                </a:lnTo>
                <a:lnTo>
                  <a:pt x="64782" y="11582"/>
                </a:lnTo>
                <a:lnTo>
                  <a:pt x="52574" y="3232"/>
                </a:lnTo>
                <a:lnTo>
                  <a:pt x="40431" y="0"/>
                </a:lnTo>
                <a:lnTo>
                  <a:pt x="30407" y="1913"/>
                </a:lnTo>
                <a:lnTo>
                  <a:pt x="26631" y="50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6836439" y="6115794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5016" y="12200"/>
                </a:moveTo>
                <a:lnTo>
                  <a:pt x="8382" y="15032"/>
                </a:lnTo>
                <a:lnTo>
                  <a:pt x="20244" y="22943"/>
                </a:lnTo>
                <a:lnTo>
                  <a:pt x="32174" y="26182"/>
                </a:lnTo>
                <a:lnTo>
                  <a:pt x="42272" y="24351"/>
                </a:lnTo>
                <a:lnTo>
                  <a:pt x="45466" y="22017"/>
                </a:lnTo>
                <a:lnTo>
                  <a:pt x="55048" y="18011"/>
                </a:lnTo>
                <a:lnTo>
                  <a:pt x="67608" y="20656"/>
                </a:lnTo>
                <a:lnTo>
                  <a:pt x="72644" y="23275"/>
                </a:lnTo>
                <a:lnTo>
                  <a:pt x="70561" y="19642"/>
                </a:lnTo>
                <a:lnTo>
                  <a:pt x="67830" y="16010"/>
                </a:lnTo>
                <a:lnTo>
                  <a:pt x="64528" y="12645"/>
                </a:lnTo>
                <a:lnTo>
                  <a:pt x="52798" y="3808"/>
                </a:lnTo>
                <a:lnTo>
                  <a:pt x="40900" y="0"/>
                </a:lnTo>
                <a:lnTo>
                  <a:pt x="30817" y="1351"/>
                </a:lnTo>
                <a:lnTo>
                  <a:pt x="26733" y="4377"/>
                </a:lnTo>
                <a:lnTo>
                  <a:pt x="16900" y="9008"/>
                </a:lnTo>
                <a:lnTo>
                  <a:pt x="3787" y="7288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836439" y="6115794"/>
            <a:ext cx="72644" cy="26182"/>
          </a:xfrm>
          <a:custGeom>
            <a:avLst/>
            <a:gdLst/>
            <a:ahLst/>
            <a:cxnLst/>
            <a:rect l="l" t="t" r="r" b="b"/>
            <a:pathLst>
              <a:path w="72644" h="26182">
                <a:moveTo>
                  <a:pt x="26733" y="4377"/>
                </a:moveTo>
                <a:lnTo>
                  <a:pt x="16900" y="9008"/>
                </a:lnTo>
                <a:lnTo>
                  <a:pt x="3787" y="7288"/>
                </a:lnTo>
                <a:lnTo>
                  <a:pt x="0" y="5787"/>
                </a:lnTo>
                <a:lnTo>
                  <a:pt x="2222" y="9051"/>
                </a:lnTo>
                <a:lnTo>
                  <a:pt x="5016" y="12200"/>
                </a:lnTo>
                <a:lnTo>
                  <a:pt x="8382" y="15032"/>
                </a:lnTo>
                <a:lnTo>
                  <a:pt x="20244" y="22943"/>
                </a:lnTo>
                <a:lnTo>
                  <a:pt x="32174" y="26182"/>
                </a:lnTo>
                <a:lnTo>
                  <a:pt x="42272" y="24351"/>
                </a:lnTo>
                <a:lnTo>
                  <a:pt x="45466" y="22017"/>
                </a:lnTo>
                <a:lnTo>
                  <a:pt x="55048" y="18011"/>
                </a:lnTo>
                <a:lnTo>
                  <a:pt x="67608" y="20656"/>
                </a:lnTo>
                <a:lnTo>
                  <a:pt x="72644" y="23275"/>
                </a:lnTo>
                <a:lnTo>
                  <a:pt x="70561" y="19642"/>
                </a:lnTo>
                <a:lnTo>
                  <a:pt x="67830" y="16010"/>
                </a:lnTo>
                <a:lnTo>
                  <a:pt x="64528" y="12645"/>
                </a:lnTo>
                <a:lnTo>
                  <a:pt x="52798" y="3808"/>
                </a:lnTo>
                <a:lnTo>
                  <a:pt x="40900" y="0"/>
                </a:lnTo>
                <a:lnTo>
                  <a:pt x="30817" y="1351"/>
                </a:lnTo>
                <a:lnTo>
                  <a:pt x="26733" y="43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855110" y="6134088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3967" y="5658"/>
                </a:moveTo>
                <a:lnTo>
                  <a:pt x="0" y="3872"/>
                </a:lnTo>
                <a:lnTo>
                  <a:pt x="2070" y="7250"/>
                </a:lnTo>
                <a:lnTo>
                  <a:pt x="4737" y="10527"/>
                </a:lnTo>
                <a:lnTo>
                  <a:pt x="7962" y="13524"/>
                </a:lnTo>
                <a:lnTo>
                  <a:pt x="19399" y="21943"/>
                </a:lnTo>
                <a:lnTo>
                  <a:pt x="31117" y="25744"/>
                </a:lnTo>
                <a:lnTo>
                  <a:pt x="41267" y="24443"/>
                </a:lnTo>
                <a:lnTo>
                  <a:pt x="44729" y="22160"/>
                </a:lnTo>
                <a:lnTo>
                  <a:pt x="54402" y="18571"/>
                </a:lnTo>
                <a:lnTo>
                  <a:pt x="66724" y="21665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3" y="4343"/>
                </a:lnTo>
                <a:lnTo>
                  <a:pt x="41242" y="0"/>
                </a:lnTo>
                <a:lnTo>
                  <a:pt x="31137" y="829"/>
                </a:lnTo>
                <a:lnTo>
                  <a:pt x="26797" y="3720"/>
                </a:lnTo>
                <a:lnTo>
                  <a:pt x="16864" y="7891"/>
                </a:lnTo>
                <a:lnTo>
                  <a:pt x="3967" y="5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855110" y="6134088"/>
            <a:ext cx="71805" cy="25744"/>
          </a:xfrm>
          <a:custGeom>
            <a:avLst/>
            <a:gdLst/>
            <a:ahLst/>
            <a:cxnLst/>
            <a:rect l="l" t="t" r="r" b="b"/>
            <a:pathLst>
              <a:path w="71805" h="25744">
                <a:moveTo>
                  <a:pt x="26797" y="3720"/>
                </a:moveTo>
                <a:lnTo>
                  <a:pt x="16864" y="7891"/>
                </a:lnTo>
                <a:lnTo>
                  <a:pt x="3967" y="5658"/>
                </a:lnTo>
                <a:lnTo>
                  <a:pt x="0" y="3872"/>
                </a:lnTo>
                <a:lnTo>
                  <a:pt x="2070" y="7250"/>
                </a:lnTo>
                <a:lnTo>
                  <a:pt x="4737" y="10527"/>
                </a:lnTo>
                <a:lnTo>
                  <a:pt x="7962" y="13524"/>
                </a:lnTo>
                <a:lnTo>
                  <a:pt x="19399" y="21943"/>
                </a:lnTo>
                <a:lnTo>
                  <a:pt x="31117" y="25744"/>
                </a:lnTo>
                <a:lnTo>
                  <a:pt x="41267" y="24443"/>
                </a:lnTo>
                <a:lnTo>
                  <a:pt x="44729" y="22160"/>
                </a:lnTo>
                <a:lnTo>
                  <a:pt x="54402" y="18571"/>
                </a:lnTo>
                <a:lnTo>
                  <a:pt x="66724" y="21665"/>
                </a:lnTo>
                <a:lnTo>
                  <a:pt x="71805" y="24573"/>
                </a:lnTo>
                <a:lnTo>
                  <a:pt x="69888" y="20852"/>
                </a:lnTo>
                <a:lnTo>
                  <a:pt x="67322" y="17118"/>
                </a:lnTo>
                <a:lnTo>
                  <a:pt x="64173" y="13613"/>
                </a:lnTo>
                <a:lnTo>
                  <a:pt x="52893" y="4343"/>
                </a:lnTo>
                <a:lnTo>
                  <a:pt x="41242" y="0"/>
                </a:lnTo>
                <a:lnTo>
                  <a:pt x="31137" y="829"/>
                </a:lnTo>
                <a:lnTo>
                  <a:pt x="26797" y="3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873047" y="6153163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4432" y="8936"/>
                </a:moveTo>
                <a:lnTo>
                  <a:pt x="7531" y="12086"/>
                </a:lnTo>
                <a:lnTo>
                  <a:pt x="18551" y="20940"/>
                </a:lnTo>
                <a:lnTo>
                  <a:pt x="30016" y="25273"/>
                </a:lnTo>
                <a:lnTo>
                  <a:pt x="40198" y="24485"/>
                </a:lnTo>
                <a:lnTo>
                  <a:pt x="43967" y="22246"/>
                </a:lnTo>
                <a:lnTo>
                  <a:pt x="53714" y="19064"/>
                </a:lnTo>
                <a:lnTo>
                  <a:pt x="65827" y="22612"/>
                </a:lnTo>
                <a:lnTo>
                  <a:pt x="70866" y="25776"/>
                </a:lnTo>
                <a:lnTo>
                  <a:pt x="69100" y="21966"/>
                </a:lnTo>
                <a:lnTo>
                  <a:pt x="66713" y="18143"/>
                </a:lnTo>
                <a:lnTo>
                  <a:pt x="63715" y="14499"/>
                </a:lnTo>
                <a:lnTo>
                  <a:pt x="52845" y="4836"/>
                </a:lnTo>
                <a:lnTo>
                  <a:pt x="41438" y="0"/>
                </a:lnTo>
                <a:lnTo>
                  <a:pt x="31340" y="348"/>
                </a:lnTo>
                <a:lnTo>
                  <a:pt x="26797" y="3081"/>
                </a:ln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873047" y="6153163"/>
            <a:ext cx="70866" cy="25776"/>
          </a:xfrm>
          <a:custGeom>
            <a:avLst/>
            <a:gdLst/>
            <a:ahLst/>
            <a:cxnLst/>
            <a:rect l="l" t="t" r="r" b="b"/>
            <a:pathLst>
              <a:path w="70865" h="25776">
                <a:moveTo>
                  <a:pt x="26797" y="3081"/>
                </a:moveTo>
                <a:lnTo>
                  <a:pt x="16788" y="6829"/>
                </a:lnTo>
                <a:lnTo>
                  <a:pt x="4122" y="4137"/>
                </a:lnTo>
                <a:lnTo>
                  <a:pt x="0" y="2053"/>
                </a:lnTo>
                <a:lnTo>
                  <a:pt x="1930" y="5520"/>
                </a:lnTo>
                <a:lnTo>
                  <a:pt x="4432" y="8936"/>
                </a:lnTo>
                <a:lnTo>
                  <a:pt x="7531" y="12086"/>
                </a:lnTo>
                <a:lnTo>
                  <a:pt x="18551" y="20940"/>
                </a:lnTo>
                <a:lnTo>
                  <a:pt x="30016" y="25273"/>
                </a:lnTo>
                <a:lnTo>
                  <a:pt x="40198" y="24485"/>
                </a:lnTo>
                <a:lnTo>
                  <a:pt x="43967" y="22246"/>
                </a:lnTo>
                <a:lnTo>
                  <a:pt x="53714" y="19064"/>
                </a:lnTo>
                <a:lnTo>
                  <a:pt x="65827" y="22612"/>
                </a:lnTo>
                <a:lnTo>
                  <a:pt x="70866" y="25776"/>
                </a:lnTo>
                <a:lnTo>
                  <a:pt x="69100" y="21966"/>
                </a:lnTo>
                <a:lnTo>
                  <a:pt x="66713" y="18143"/>
                </a:lnTo>
                <a:lnTo>
                  <a:pt x="63715" y="14499"/>
                </a:lnTo>
                <a:lnTo>
                  <a:pt x="52845" y="4836"/>
                </a:lnTo>
                <a:lnTo>
                  <a:pt x="41438" y="0"/>
                </a:lnTo>
                <a:lnTo>
                  <a:pt x="31340" y="348"/>
                </a:lnTo>
                <a:lnTo>
                  <a:pt x="26797" y="30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890243" y="6172849"/>
            <a:ext cx="69862" cy="26951"/>
          </a:xfrm>
          <a:custGeom>
            <a:avLst/>
            <a:gdLst/>
            <a:ahLst/>
            <a:cxnLst/>
            <a:rect l="l" t="t" r="r" b="b"/>
            <a:pathLst>
              <a:path w="69862" h="26951">
                <a:moveTo>
                  <a:pt x="1778" y="3976"/>
                </a:moveTo>
                <a:lnTo>
                  <a:pt x="4140" y="7507"/>
                </a:lnTo>
                <a:lnTo>
                  <a:pt x="7112" y="10783"/>
                </a:lnTo>
                <a:lnTo>
                  <a:pt x="17748" y="20058"/>
                </a:lnTo>
                <a:lnTo>
                  <a:pt x="28965" y="24887"/>
                </a:lnTo>
                <a:lnTo>
                  <a:pt x="39140" y="24567"/>
                </a:lnTo>
                <a:lnTo>
                  <a:pt x="43129" y="22417"/>
                </a:lnTo>
                <a:lnTo>
                  <a:pt x="52968" y="19581"/>
                </a:lnTo>
                <a:lnTo>
                  <a:pt x="64838" y="23529"/>
                </a:lnTo>
                <a:lnTo>
                  <a:pt x="69862" y="26951"/>
                </a:lnTo>
                <a:lnTo>
                  <a:pt x="68262" y="23090"/>
                </a:lnTo>
                <a:lnTo>
                  <a:pt x="66027" y="19165"/>
                </a:lnTo>
                <a:lnTo>
                  <a:pt x="63195" y="15419"/>
                </a:lnTo>
                <a:lnTo>
                  <a:pt x="52706" y="5396"/>
                </a:lnTo>
                <a:lnTo>
                  <a:pt x="41546" y="98"/>
                </a:lnTo>
                <a:lnTo>
                  <a:pt x="31478" y="0"/>
                </a:lnTo>
                <a:lnTo>
                  <a:pt x="26771" y="2567"/>
                </a:lnTo>
                <a:lnTo>
                  <a:pt x="16691" y="5929"/>
                </a:lnTo>
                <a:lnTo>
                  <a:pt x="4261" y="2806"/>
                </a:lnTo>
                <a:lnTo>
                  <a:pt x="0" y="420"/>
                </a:lnTo>
                <a:lnTo>
                  <a:pt x="1778" y="39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890243" y="6172849"/>
            <a:ext cx="69862" cy="26951"/>
          </a:xfrm>
          <a:custGeom>
            <a:avLst/>
            <a:gdLst/>
            <a:ahLst/>
            <a:cxnLst/>
            <a:rect l="l" t="t" r="r" b="b"/>
            <a:pathLst>
              <a:path w="69862" h="26951">
                <a:moveTo>
                  <a:pt x="26771" y="2567"/>
                </a:moveTo>
                <a:lnTo>
                  <a:pt x="16691" y="5929"/>
                </a:lnTo>
                <a:lnTo>
                  <a:pt x="4261" y="2806"/>
                </a:lnTo>
                <a:lnTo>
                  <a:pt x="0" y="420"/>
                </a:lnTo>
                <a:lnTo>
                  <a:pt x="1778" y="3976"/>
                </a:lnTo>
                <a:lnTo>
                  <a:pt x="4140" y="7507"/>
                </a:lnTo>
                <a:lnTo>
                  <a:pt x="7112" y="10783"/>
                </a:lnTo>
                <a:lnTo>
                  <a:pt x="17748" y="20058"/>
                </a:lnTo>
                <a:lnTo>
                  <a:pt x="28965" y="24887"/>
                </a:lnTo>
                <a:lnTo>
                  <a:pt x="39140" y="24567"/>
                </a:lnTo>
                <a:lnTo>
                  <a:pt x="43129" y="22417"/>
                </a:lnTo>
                <a:lnTo>
                  <a:pt x="52968" y="19581"/>
                </a:lnTo>
                <a:lnTo>
                  <a:pt x="64838" y="23529"/>
                </a:lnTo>
                <a:lnTo>
                  <a:pt x="69862" y="26951"/>
                </a:lnTo>
                <a:lnTo>
                  <a:pt x="68262" y="23090"/>
                </a:lnTo>
                <a:lnTo>
                  <a:pt x="66027" y="19165"/>
                </a:lnTo>
                <a:lnTo>
                  <a:pt x="63195" y="15419"/>
                </a:lnTo>
                <a:lnTo>
                  <a:pt x="52706" y="5396"/>
                </a:lnTo>
                <a:lnTo>
                  <a:pt x="41546" y="98"/>
                </a:lnTo>
                <a:lnTo>
                  <a:pt x="31478" y="0"/>
                </a:lnTo>
                <a:lnTo>
                  <a:pt x="26771" y="25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906719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1625" y="3632"/>
                </a:moveTo>
                <a:lnTo>
                  <a:pt x="3860" y="7264"/>
                </a:lnTo>
                <a:lnTo>
                  <a:pt x="6667" y="10680"/>
                </a:lnTo>
                <a:lnTo>
                  <a:pt x="16968" y="20333"/>
                </a:lnTo>
                <a:lnTo>
                  <a:pt x="27965" y="25614"/>
                </a:lnTo>
                <a:lnTo>
                  <a:pt x="38113" y="25726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lnTo>
                  <a:pt x="16510" y="6205"/>
                </a:lnTo>
                <a:lnTo>
                  <a:pt x="4327" y="2646"/>
                </a:lnTo>
                <a:lnTo>
                  <a:pt x="0" y="0"/>
                </a:lnTo>
                <a:lnTo>
                  <a:pt x="1625" y="36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906719" y="6192042"/>
            <a:ext cx="68795" cy="29184"/>
          </a:xfrm>
          <a:custGeom>
            <a:avLst/>
            <a:gdLst/>
            <a:ahLst/>
            <a:cxnLst/>
            <a:rect l="l" t="t" r="r" b="b"/>
            <a:pathLst>
              <a:path w="68795" h="29184">
                <a:moveTo>
                  <a:pt x="26657" y="3225"/>
                </a:moveTo>
                <a:lnTo>
                  <a:pt x="16510" y="6205"/>
                </a:lnTo>
                <a:lnTo>
                  <a:pt x="4327" y="2646"/>
                </a:lnTo>
                <a:lnTo>
                  <a:pt x="0" y="0"/>
                </a:lnTo>
                <a:lnTo>
                  <a:pt x="1625" y="3632"/>
                </a:lnTo>
                <a:lnTo>
                  <a:pt x="3860" y="7264"/>
                </a:lnTo>
                <a:lnTo>
                  <a:pt x="6667" y="10680"/>
                </a:lnTo>
                <a:lnTo>
                  <a:pt x="16968" y="20333"/>
                </a:lnTo>
                <a:lnTo>
                  <a:pt x="27965" y="25614"/>
                </a:lnTo>
                <a:lnTo>
                  <a:pt x="38113" y="25726"/>
                </a:lnTo>
                <a:lnTo>
                  <a:pt x="42227" y="23710"/>
                </a:lnTo>
                <a:lnTo>
                  <a:pt x="52176" y="21207"/>
                </a:lnTo>
                <a:lnTo>
                  <a:pt x="63869" y="25527"/>
                </a:lnTo>
                <a:lnTo>
                  <a:pt x="68795" y="29184"/>
                </a:lnTo>
                <a:lnTo>
                  <a:pt x="67335" y="25272"/>
                </a:lnTo>
                <a:lnTo>
                  <a:pt x="65265" y="21259"/>
                </a:lnTo>
                <a:lnTo>
                  <a:pt x="62585" y="17398"/>
                </a:lnTo>
                <a:lnTo>
                  <a:pt x="52468" y="7052"/>
                </a:lnTo>
                <a:lnTo>
                  <a:pt x="41570" y="1327"/>
                </a:lnTo>
                <a:lnTo>
                  <a:pt x="31541" y="811"/>
                </a:lnTo>
                <a:lnTo>
                  <a:pt x="26657" y="32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922482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4281" y="2865"/>
                </a:move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2" y="20963"/>
                </a:lnTo>
                <a:lnTo>
                  <a:pt x="26980" y="26666"/>
                </a:lnTo>
                <a:lnTo>
                  <a:pt x="37089" y="27170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lnTo>
                  <a:pt x="16261" y="6865"/>
                </a:lnTo>
                <a:lnTo>
                  <a:pt x="4281" y="2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922482" y="6211480"/>
            <a:ext cx="67665" cy="31673"/>
          </a:xfrm>
          <a:custGeom>
            <a:avLst/>
            <a:gdLst/>
            <a:ahLst/>
            <a:cxnLst/>
            <a:rect l="l" t="t" r="r" b="b"/>
            <a:pathLst>
              <a:path w="67665" h="31673">
                <a:moveTo>
                  <a:pt x="26466" y="4267"/>
                </a:moveTo>
                <a:lnTo>
                  <a:pt x="16261" y="6865"/>
                </a:lnTo>
                <a:lnTo>
                  <a:pt x="4281" y="2865"/>
                </a:lnTo>
                <a:lnTo>
                  <a:pt x="0" y="0"/>
                </a:lnTo>
                <a:lnTo>
                  <a:pt x="1485" y="3708"/>
                </a:lnTo>
                <a:lnTo>
                  <a:pt x="3556" y="7416"/>
                </a:lnTo>
                <a:lnTo>
                  <a:pt x="6235" y="10960"/>
                </a:lnTo>
                <a:lnTo>
                  <a:pt x="16212" y="20963"/>
                </a:lnTo>
                <a:lnTo>
                  <a:pt x="26980" y="26666"/>
                </a:lnTo>
                <a:lnTo>
                  <a:pt x="37089" y="27170"/>
                </a:lnTo>
                <a:lnTo>
                  <a:pt x="41287" y="25298"/>
                </a:lnTo>
                <a:lnTo>
                  <a:pt x="51335" y="23127"/>
                </a:lnTo>
                <a:lnTo>
                  <a:pt x="62887" y="27817"/>
                </a:lnTo>
                <a:lnTo>
                  <a:pt x="67665" y="31673"/>
                </a:lnTo>
                <a:lnTo>
                  <a:pt x="66370" y="27698"/>
                </a:lnTo>
                <a:lnTo>
                  <a:pt x="64452" y="23609"/>
                </a:lnTo>
                <a:lnTo>
                  <a:pt x="61925" y="19659"/>
                </a:lnTo>
                <a:lnTo>
                  <a:pt x="52172" y="9019"/>
                </a:lnTo>
                <a:lnTo>
                  <a:pt x="41531" y="2898"/>
                </a:lnTo>
                <a:lnTo>
                  <a:pt x="31538" y="1994"/>
                </a:lnTo>
                <a:lnTo>
                  <a:pt x="26466" y="42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937516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5816" y="11226"/>
                </a:move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6"/>
                </a:lnTo>
                <a:lnTo>
                  <a:pt x="65328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5"/>
                </a:lnTo>
                <a:lnTo>
                  <a:pt x="41341" y="4404"/>
                </a:lnTo>
                <a:lnTo>
                  <a:pt x="31346" y="3197"/>
                </a:lnTo>
                <a:lnTo>
                  <a:pt x="26250" y="5283"/>
                </a:ln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937516" y="6231492"/>
            <a:ext cx="66522" cy="34036"/>
          </a:xfrm>
          <a:custGeom>
            <a:avLst/>
            <a:gdLst/>
            <a:ahLst/>
            <a:cxnLst/>
            <a:rect l="l" t="t" r="r" b="b"/>
            <a:pathLst>
              <a:path w="66522" h="34036">
                <a:moveTo>
                  <a:pt x="26250" y="5283"/>
                </a:moveTo>
                <a:lnTo>
                  <a:pt x="15997" y="7508"/>
                </a:lnTo>
                <a:lnTo>
                  <a:pt x="4217" y="3071"/>
                </a:lnTo>
                <a:lnTo>
                  <a:pt x="0" y="0"/>
                </a:lnTo>
                <a:lnTo>
                  <a:pt x="1346" y="3771"/>
                </a:lnTo>
                <a:lnTo>
                  <a:pt x="3276" y="7581"/>
                </a:lnTo>
                <a:lnTo>
                  <a:pt x="5816" y="11226"/>
                </a:lnTo>
                <a:lnTo>
                  <a:pt x="15482" y="21579"/>
                </a:lnTo>
                <a:lnTo>
                  <a:pt x="26038" y="27675"/>
                </a:lnTo>
                <a:lnTo>
                  <a:pt x="36102" y="28537"/>
                </a:lnTo>
                <a:lnTo>
                  <a:pt x="40347" y="26809"/>
                </a:lnTo>
                <a:lnTo>
                  <a:pt x="50461" y="24989"/>
                </a:lnTo>
                <a:lnTo>
                  <a:pt x="61916" y="30043"/>
                </a:lnTo>
                <a:lnTo>
                  <a:pt x="66522" y="34036"/>
                </a:lnTo>
                <a:lnTo>
                  <a:pt x="65328" y="30048"/>
                </a:lnTo>
                <a:lnTo>
                  <a:pt x="63715" y="25806"/>
                </a:lnTo>
                <a:lnTo>
                  <a:pt x="61137" y="21882"/>
                </a:lnTo>
                <a:lnTo>
                  <a:pt x="51795" y="10875"/>
                </a:lnTo>
                <a:lnTo>
                  <a:pt x="41341" y="4404"/>
                </a:lnTo>
                <a:lnTo>
                  <a:pt x="31346" y="3197"/>
                </a:lnTo>
                <a:lnTo>
                  <a:pt x="26250" y="52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951865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5397" y="11455"/>
                </a:move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7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9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1" y="12604"/>
                </a:lnTo>
                <a:lnTo>
                  <a:pt x="41067" y="5811"/>
                </a:lnTo>
                <a:lnTo>
                  <a:pt x="31062" y="4338"/>
                </a:lnTo>
                <a:lnTo>
                  <a:pt x="25996" y="6235"/>
                </a:ln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97" y="11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6951865" y="6252069"/>
            <a:ext cx="65341" cy="36258"/>
          </a:xfrm>
          <a:custGeom>
            <a:avLst/>
            <a:gdLst/>
            <a:ahLst/>
            <a:cxnLst/>
            <a:rect l="l" t="t" r="r" b="b"/>
            <a:pathLst>
              <a:path w="65341" h="36258">
                <a:moveTo>
                  <a:pt x="25996" y="6235"/>
                </a:moveTo>
                <a:lnTo>
                  <a:pt x="15694" y="8100"/>
                </a:lnTo>
                <a:lnTo>
                  <a:pt x="4117" y="3240"/>
                </a:lnTo>
                <a:lnTo>
                  <a:pt x="0" y="0"/>
                </a:lnTo>
                <a:lnTo>
                  <a:pt x="1206" y="3822"/>
                </a:lnTo>
                <a:lnTo>
                  <a:pt x="2984" y="7708"/>
                </a:lnTo>
                <a:lnTo>
                  <a:pt x="5397" y="11455"/>
                </a:lnTo>
                <a:lnTo>
                  <a:pt x="14726" y="22193"/>
                </a:lnTo>
                <a:lnTo>
                  <a:pt x="25146" y="28620"/>
                </a:lnTo>
                <a:lnTo>
                  <a:pt x="35212" y="29756"/>
                </a:lnTo>
                <a:lnTo>
                  <a:pt x="39370" y="28206"/>
                </a:lnTo>
                <a:lnTo>
                  <a:pt x="49527" y="26728"/>
                </a:lnTo>
                <a:lnTo>
                  <a:pt x="60844" y="32135"/>
                </a:lnTo>
                <a:lnTo>
                  <a:pt x="65341" y="36258"/>
                </a:lnTo>
                <a:lnTo>
                  <a:pt x="64389" y="32169"/>
                </a:lnTo>
                <a:lnTo>
                  <a:pt x="62699" y="27990"/>
                </a:lnTo>
                <a:lnTo>
                  <a:pt x="60286" y="23977"/>
                </a:lnTo>
                <a:lnTo>
                  <a:pt x="51351" y="12604"/>
                </a:lnTo>
                <a:lnTo>
                  <a:pt x="41067" y="5811"/>
                </a:lnTo>
                <a:lnTo>
                  <a:pt x="31062" y="4338"/>
                </a:lnTo>
                <a:lnTo>
                  <a:pt x="25996" y="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6965423" y="6273201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5067" y="11607"/>
                </a:moveTo>
                <a:lnTo>
                  <a:pt x="14070" y="22709"/>
                </a:lnTo>
                <a:lnTo>
                  <a:pt x="24364" y="29451"/>
                </a:lnTo>
                <a:lnTo>
                  <a:pt x="34429" y="30845"/>
                </a:lnTo>
                <a:lnTo>
                  <a:pt x="38480" y="29464"/>
                </a:lnTo>
                <a:lnTo>
                  <a:pt x="48643" y="28314"/>
                </a:lnTo>
                <a:lnTo>
                  <a:pt x="59767" y="34057"/>
                </a:lnTo>
                <a:lnTo>
                  <a:pt x="64236" y="38290"/>
                </a:lnTo>
                <a:lnTo>
                  <a:pt x="63360" y="34201"/>
                </a:lnTo>
                <a:lnTo>
                  <a:pt x="61683" y="30048"/>
                </a:lnTo>
                <a:lnTo>
                  <a:pt x="59486" y="25908"/>
                </a:lnTo>
                <a:lnTo>
                  <a:pt x="50908" y="14203"/>
                </a:lnTo>
                <a:lnTo>
                  <a:pt x="40761" y="7106"/>
                </a:lnTo>
                <a:lnTo>
                  <a:pt x="30754" y="5382"/>
                </a:lnTo>
                <a:lnTo>
                  <a:pt x="25806" y="7073"/>
                </a:lnTo>
                <a:lnTo>
                  <a:pt x="15489" y="8589"/>
                </a:lnTo>
                <a:lnTo>
                  <a:pt x="4105" y="3371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67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6965423" y="6273201"/>
            <a:ext cx="64236" cy="38290"/>
          </a:xfrm>
          <a:custGeom>
            <a:avLst/>
            <a:gdLst/>
            <a:ahLst/>
            <a:cxnLst/>
            <a:rect l="l" t="t" r="r" b="b"/>
            <a:pathLst>
              <a:path w="64236" h="38290">
                <a:moveTo>
                  <a:pt x="25806" y="7073"/>
                </a:moveTo>
                <a:lnTo>
                  <a:pt x="15489" y="8589"/>
                </a:lnTo>
                <a:lnTo>
                  <a:pt x="4105" y="3371"/>
                </a:lnTo>
                <a:lnTo>
                  <a:pt x="0" y="0"/>
                </a:lnTo>
                <a:lnTo>
                  <a:pt x="1231" y="3759"/>
                </a:lnTo>
                <a:lnTo>
                  <a:pt x="2781" y="7772"/>
                </a:lnTo>
                <a:lnTo>
                  <a:pt x="5067" y="11607"/>
                </a:lnTo>
                <a:lnTo>
                  <a:pt x="14070" y="22709"/>
                </a:lnTo>
                <a:lnTo>
                  <a:pt x="24364" y="29451"/>
                </a:lnTo>
                <a:lnTo>
                  <a:pt x="34429" y="30845"/>
                </a:lnTo>
                <a:lnTo>
                  <a:pt x="38480" y="29464"/>
                </a:lnTo>
                <a:lnTo>
                  <a:pt x="48643" y="28314"/>
                </a:lnTo>
                <a:lnTo>
                  <a:pt x="59767" y="34057"/>
                </a:lnTo>
                <a:lnTo>
                  <a:pt x="64236" y="38290"/>
                </a:lnTo>
                <a:lnTo>
                  <a:pt x="63360" y="34201"/>
                </a:lnTo>
                <a:lnTo>
                  <a:pt x="61683" y="30048"/>
                </a:lnTo>
                <a:lnTo>
                  <a:pt x="59486" y="25908"/>
                </a:lnTo>
                <a:lnTo>
                  <a:pt x="50908" y="14203"/>
                </a:lnTo>
                <a:lnTo>
                  <a:pt x="40761" y="7106"/>
                </a:lnTo>
                <a:lnTo>
                  <a:pt x="30754" y="5382"/>
                </a:lnTo>
                <a:lnTo>
                  <a:pt x="25806" y="70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6978293" y="629479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4775" y="11722"/>
                </a:moveTo>
                <a:lnTo>
                  <a:pt x="13415" y="23188"/>
                </a:lnTo>
                <a:lnTo>
                  <a:pt x="23587" y="30229"/>
                </a:lnTo>
                <a:lnTo>
                  <a:pt x="33672" y="31855"/>
                </a:lnTo>
                <a:lnTo>
                  <a:pt x="37604" y="30632"/>
                </a:lnTo>
                <a:lnTo>
                  <a:pt x="47803" y="29820"/>
                </a:lnTo>
                <a:lnTo>
                  <a:pt x="58738" y="35952"/>
                </a:lnTo>
                <a:lnTo>
                  <a:pt x="63030" y="40258"/>
                </a:lnTo>
                <a:lnTo>
                  <a:pt x="62191" y="36194"/>
                </a:lnTo>
                <a:lnTo>
                  <a:pt x="60744" y="31940"/>
                </a:lnTo>
                <a:lnTo>
                  <a:pt x="58673" y="27749"/>
                </a:lnTo>
                <a:lnTo>
                  <a:pt x="50441" y="15719"/>
                </a:lnTo>
                <a:lnTo>
                  <a:pt x="40422" y="8332"/>
                </a:lnTo>
                <a:lnTo>
                  <a:pt x="30419" y="6373"/>
                </a:lnTo>
                <a:lnTo>
                  <a:pt x="25615" y="7873"/>
                </a:ln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6978293" y="6294790"/>
            <a:ext cx="63030" cy="40259"/>
          </a:xfrm>
          <a:custGeom>
            <a:avLst/>
            <a:gdLst/>
            <a:ahLst/>
            <a:cxnLst/>
            <a:rect l="l" t="t" r="r" b="b"/>
            <a:pathLst>
              <a:path w="63030" h="40259">
                <a:moveTo>
                  <a:pt x="25615" y="7873"/>
                </a:moveTo>
                <a:lnTo>
                  <a:pt x="15297" y="9057"/>
                </a:lnTo>
                <a:lnTo>
                  <a:pt x="4102" y="3498"/>
                </a:lnTo>
                <a:lnTo>
                  <a:pt x="0" y="0"/>
                </a:lnTo>
                <a:lnTo>
                  <a:pt x="1041" y="3835"/>
                </a:lnTo>
                <a:lnTo>
                  <a:pt x="2705" y="7759"/>
                </a:lnTo>
                <a:lnTo>
                  <a:pt x="4775" y="11722"/>
                </a:lnTo>
                <a:lnTo>
                  <a:pt x="13415" y="23188"/>
                </a:lnTo>
                <a:lnTo>
                  <a:pt x="23587" y="30229"/>
                </a:lnTo>
                <a:lnTo>
                  <a:pt x="33672" y="31855"/>
                </a:lnTo>
                <a:lnTo>
                  <a:pt x="37604" y="30632"/>
                </a:lnTo>
                <a:lnTo>
                  <a:pt x="47803" y="29820"/>
                </a:lnTo>
                <a:lnTo>
                  <a:pt x="58738" y="35952"/>
                </a:lnTo>
                <a:lnTo>
                  <a:pt x="63030" y="40258"/>
                </a:lnTo>
                <a:lnTo>
                  <a:pt x="62191" y="36194"/>
                </a:lnTo>
                <a:lnTo>
                  <a:pt x="60744" y="31940"/>
                </a:lnTo>
                <a:lnTo>
                  <a:pt x="58673" y="27749"/>
                </a:lnTo>
                <a:lnTo>
                  <a:pt x="50441" y="15719"/>
                </a:lnTo>
                <a:lnTo>
                  <a:pt x="40422" y="8332"/>
                </a:lnTo>
                <a:lnTo>
                  <a:pt x="30419" y="6373"/>
                </a:lnTo>
                <a:lnTo>
                  <a:pt x="25615" y="787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6990472" y="6316774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3946" y="3594"/>
                </a:move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31" y="23653"/>
                </a:lnTo>
                <a:lnTo>
                  <a:pt x="22767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9" y="31264"/>
                </a:lnTo>
                <a:lnTo>
                  <a:pt x="57719" y="37813"/>
                </a:lnTo>
                <a:lnTo>
                  <a:pt x="61760" y="42176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5" y="17213"/>
                </a:lnTo>
                <a:lnTo>
                  <a:pt x="40069" y="9529"/>
                </a:lnTo>
                <a:lnTo>
                  <a:pt x="30117" y="7317"/>
                </a:lnTo>
                <a:lnTo>
                  <a:pt x="25425" y="8648"/>
                </a:lnTo>
                <a:lnTo>
                  <a:pt x="15057" y="9496"/>
                </a:lnTo>
                <a:lnTo>
                  <a:pt x="3946" y="35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6990472" y="6316774"/>
            <a:ext cx="61760" cy="42176"/>
          </a:xfrm>
          <a:custGeom>
            <a:avLst/>
            <a:gdLst/>
            <a:ahLst/>
            <a:cxnLst/>
            <a:rect l="l" t="t" r="r" b="b"/>
            <a:pathLst>
              <a:path w="61760" h="42176">
                <a:moveTo>
                  <a:pt x="25425" y="8648"/>
                </a:moveTo>
                <a:lnTo>
                  <a:pt x="15057" y="9496"/>
                </a:lnTo>
                <a:lnTo>
                  <a:pt x="3946" y="3594"/>
                </a:lnTo>
                <a:lnTo>
                  <a:pt x="0" y="0"/>
                </a:lnTo>
                <a:lnTo>
                  <a:pt x="889" y="3886"/>
                </a:lnTo>
                <a:lnTo>
                  <a:pt x="2438" y="7873"/>
                </a:lnTo>
                <a:lnTo>
                  <a:pt x="4495" y="11836"/>
                </a:lnTo>
                <a:lnTo>
                  <a:pt x="12731" y="23653"/>
                </a:lnTo>
                <a:lnTo>
                  <a:pt x="22767" y="30991"/>
                </a:lnTo>
                <a:lnTo>
                  <a:pt x="32880" y="32847"/>
                </a:lnTo>
                <a:lnTo>
                  <a:pt x="36741" y="31749"/>
                </a:lnTo>
                <a:lnTo>
                  <a:pt x="46989" y="31264"/>
                </a:lnTo>
                <a:lnTo>
                  <a:pt x="57719" y="37813"/>
                </a:lnTo>
                <a:lnTo>
                  <a:pt x="61760" y="42176"/>
                </a:lnTo>
                <a:lnTo>
                  <a:pt x="61074" y="38074"/>
                </a:lnTo>
                <a:lnTo>
                  <a:pt x="59778" y="33769"/>
                </a:lnTo>
                <a:lnTo>
                  <a:pt x="57848" y="29502"/>
                </a:lnTo>
                <a:lnTo>
                  <a:pt x="49905" y="17213"/>
                </a:lnTo>
                <a:lnTo>
                  <a:pt x="40069" y="9529"/>
                </a:lnTo>
                <a:lnTo>
                  <a:pt x="30117" y="7317"/>
                </a:lnTo>
                <a:lnTo>
                  <a:pt x="25425" y="86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7002002" y="6339131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3749" y="3702"/>
                </a:move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5801" y="32842"/>
                </a:lnTo>
                <a:lnTo>
                  <a:pt x="46136" y="32649"/>
                </a:lnTo>
                <a:lnTo>
                  <a:pt x="56653" y="39558"/>
                </a:lnTo>
                <a:lnTo>
                  <a:pt x="60477" y="43980"/>
                </a:lnTo>
                <a:lnTo>
                  <a:pt x="59918" y="39865"/>
                </a:lnTo>
                <a:lnTo>
                  <a:pt x="58775" y="35521"/>
                </a:lnTo>
                <a:lnTo>
                  <a:pt x="56997" y="31203"/>
                </a:lnTo>
                <a:lnTo>
                  <a:pt x="49298" y="18692"/>
                </a:lnTo>
                <a:lnTo>
                  <a:pt x="39707" y="10698"/>
                </a:lnTo>
                <a:lnTo>
                  <a:pt x="29852" y="8210"/>
                </a:lnTo>
                <a:lnTo>
                  <a:pt x="25209" y="9397"/>
                </a:lnTo>
                <a:lnTo>
                  <a:pt x="14769" y="9944"/>
                </a:lnTo>
                <a:lnTo>
                  <a:pt x="3749" y="37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7002002" y="6339131"/>
            <a:ext cx="60477" cy="43980"/>
          </a:xfrm>
          <a:custGeom>
            <a:avLst/>
            <a:gdLst/>
            <a:ahLst/>
            <a:cxnLst/>
            <a:rect l="l" t="t" r="r" b="b"/>
            <a:pathLst>
              <a:path w="60477" h="43980">
                <a:moveTo>
                  <a:pt x="25209" y="9397"/>
                </a:moveTo>
                <a:lnTo>
                  <a:pt x="14769" y="9944"/>
                </a:lnTo>
                <a:lnTo>
                  <a:pt x="3749" y="3702"/>
                </a:lnTo>
                <a:lnTo>
                  <a:pt x="0" y="0"/>
                </a:lnTo>
                <a:lnTo>
                  <a:pt x="774" y="3924"/>
                </a:lnTo>
                <a:lnTo>
                  <a:pt x="2120" y="7988"/>
                </a:lnTo>
                <a:lnTo>
                  <a:pt x="4102" y="11988"/>
                </a:lnTo>
                <a:lnTo>
                  <a:pt x="12048" y="24039"/>
                </a:lnTo>
                <a:lnTo>
                  <a:pt x="21820" y="31700"/>
                </a:lnTo>
                <a:lnTo>
                  <a:pt x="31882" y="33846"/>
                </a:lnTo>
                <a:lnTo>
                  <a:pt x="35801" y="32842"/>
                </a:lnTo>
                <a:lnTo>
                  <a:pt x="46136" y="32649"/>
                </a:lnTo>
                <a:lnTo>
                  <a:pt x="56653" y="39558"/>
                </a:lnTo>
                <a:lnTo>
                  <a:pt x="60477" y="43980"/>
                </a:lnTo>
                <a:lnTo>
                  <a:pt x="59918" y="39865"/>
                </a:lnTo>
                <a:lnTo>
                  <a:pt x="58775" y="35521"/>
                </a:lnTo>
                <a:lnTo>
                  <a:pt x="56997" y="31203"/>
                </a:lnTo>
                <a:lnTo>
                  <a:pt x="49298" y="18692"/>
                </a:lnTo>
                <a:lnTo>
                  <a:pt x="39707" y="10698"/>
                </a:lnTo>
                <a:lnTo>
                  <a:pt x="29852" y="8210"/>
                </a:lnTo>
                <a:lnTo>
                  <a:pt x="25209" y="93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7012895" y="6361831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3570" y="3794"/>
                </a:move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70" y="12141"/>
                </a:lnTo>
                <a:lnTo>
                  <a:pt x="11394" y="24430"/>
                </a:lnTo>
                <a:lnTo>
                  <a:pt x="20931" y="32402"/>
                </a:lnTo>
                <a:lnTo>
                  <a:pt x="30907" y="34807"/>
                </a:lnTo>
                <a:lnTo>
                  <a:pt x="34734" y="33921"/>
                </a:lnTo>
                <a:lnTo>
                  <a:pt x="45158" y="34015"/>
                </a:lnTo>
                <a:lnTo>
                  <a:pt x="55587" y="41249"/>
                </a:lnTo>
                <a:lnTo>
                  <a:pt x="59156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3" y="20109"/>
                </a:lnTo>
                <a:lnTo>
                  <a:pt x="39355" y="11822"/>
                </a:lnTo>
                <a:lnTo>
                  <a:pt x="29580" y="9071"/>
                </a:lnTo>
                <a:lnTo>
                  <a:pt x="24904" y="10147"/>
                </a:lnTo>
                <a:lnTo>
                  <a:pt x="14381" y="10401"/>
                </a:lnTo>
                <a:lnTo>
                  <a:pt x="3570" y="3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7012895" y="6361831"/>
            <a:ext cx="59156" cy="45720"/>
          </a:xfrm>
          <a:custGeom>
            <a:avLst/>
            <a:gdLst/>
            <a:ahLst/>
            <a:cxnLst/>
            <a:rect l="l" t="t" r="r" b="b"/>
            <a:pathLst>
              <a:path w="59156" h="45720">
                <a:moveTo>
                  <a:pt x="24904" y="10147"/>
                </a:moveTo>
                <a:lnTo>
                  <a:pt x="14381" y="10401"/>
                </a:lnTo>
                <a:lnTo>
                  <a:pt x="3570" y="3794"/>
                </a:lnTo>
                <a:lnTo>
                  <a:pt x="0" y="0"/>
                </a:lnTo>
                <a:lnTo>
                  <a:pt x="635" y="3962"/>
                </a:lnTo>
                <a:lnTo>
                  <a:pt x="1841" y="8064"/>
                </a:lnTo>
                <a:lnTo>
                  <a:pt x="3670" y="12141"/>
                </a:lnTo>
                <a:lnTo>
                  <a:pt x="11394" y="24430"/>
                </a:lnTo>
                <a:lnTo>
                  <a:pt x="20931" y="32402"/>
                </a:lnTo>
                <a:lnTo>
                  <a:pt x="30907" y="34807"/>
                </a:lnTo>
                <a:lnTo>
                  <a:pt x="34734" y="33921"/>
                </a:lnTo>
                <a:lnTo>
                  <a:pt x="45158" y="34015"/>
                </a:lnTo>
                <a:lnTo>
                  <a:pt x="55587" y="41249"/>
                </a:lnTo>
                <a:lnTo>
                  <a:pt x="59156" y="45720"/>
                </a:lnTo>
                <a:lnTo>
                  <a:pt x="58737" y="41579"/>
                </a:lnTo>
                <a:lnTo>
                  <a:pt x="57797" y="37185"/>
                </a:lnTo>
                <a:lnTo>
                  <a:pt x="56095" y="32829"/>
                </a:lnTo>
                <a:lnTo>
                  <a:pt x="48673" y="20109"/>
                </a:lnTo>
                <a:lnTo>
                  <a:pt x="39355" y="11822"/>
                </a:lnTo>
                <a:lnTo>
                  <a:pt x="29580" y="9071"/>
                </a:lnTo>
                <a:lnTo>
                  <a:pt x="24904" y="10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7023137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28" y="32056"/>
                </a:moveTo>
                <a:lnTo>
                  <a:pt x="48020" y="21425"/>
                </a:lnTo>
                <a:lnTo>
                  <a:pt x="38842" y="12889"/>
                </a:lnTo>
                <a:lnTo>
                  <a:pt x="29027" y="9968"/>
                </a:lnTo>
                <a:lnTo>
                  <a:pt x="24498" y="10909"/>
                </a:lnTo>
                <a:lnTo>
                  <a:pt x="13945" y="10841"/>
                </a:lnTo>
                <a:lnTo>
                  <a:pt x="3348" y="3819"/>
                </a:lnTo>
                <a:lnTo>
                  <a:pt x="0" y="0"/>
                </a:lnTo>
                <a:lnTo>
                  <a:pt x="495" y="3987"/>
                </a:lnTo>
                <a:lnTo>
                  <a:pt x="1574" y="8140"/>
                </a:lnTo>
                <a:lnTo>
                  <a:pt x="3263" y="12280"/>
                </a:lnTo>
                <a:lnTo>
                  <a:pt x="10734" y="24835"/>
                </a:lnTo>
                <a:lnTo>
                  <a:pt x="20096" y="33083"/>
                </a:lnTo>
                <a:lnTo>
                  <a:pt x="30030" y="35700"/>
                </a:lnTo>
                <a:lnTo>
                  <a:pt x="33693" y="34937"/>
                </a:lnTo>
                <a:lnTo>
                  <a:pt x="44118" y="35337"/>
                </a:lnTo>
                <a:lnTo>
                  <a:pt x="53728" y="42381"/>
                </a:lnTo>
                <a:lnTo>
                  <a:pt x="53728" y="320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7023137" y="6384844"/>
            <a:ext cx="57848" cy="47383"/>
          </a:xfrm>
          <a:custGeom>
            <a:avLst/>
            <a:gdLst/>
            <a:ahLst/>
            <a:cxnLst/>
            <a:rect l="l" t="t" r="r" b="b"/>
            <a:pathLst>
              <a:path w="57848" h="47383">
                <a:moveTo>
                  <a:pt x="53728" y="32056"/>
                </a:moveTo>
                <a:lnTo>
                  <a:pt x="48020" y="21425"/>
                </a:lnTo>
                <a:lnTo>
                  <a:pt x="38842" y="12889"/>
                </a:lnTo>
                <a:lnTo>
                  <a:pt x="29027" y="9968"/>
                </a:lnTo>
                <a:lnTo>
                  <a:pt x="24498" y="10909"/>
                </a:lnTo>
                <a:lnTo>
                  <a:pt x="13945" y="10841"/>
                </a:lnTo>
                <a:lnTo>
                  <a:pt x="3348" y="3819"/>
                </a:lnTo>
                <a:lnTo>
                  <a:pt x="0" y="0"/>
                </a:lnTo>
                <a:lnTo>
                  <a:pt x="495" y="3987"/>
                </a:lnTo>
                <a:lnTo>
                  <a:pt x="1574" y="8140"/>
                </a:lnTo>
                <a:lnTo>
                  <a:pt x="3263" y="12280"/>
                </a:lnTo>
                <a:lnTo>
                  <a:pt x="10734" y="24835"/>
                </a:lnTo>
                <a:lnTo>
                  <a:pt x="20096" y="33083"/>
                </a:lnTo>
                <a:lnTo>
                  <a:pt x="30030" y="35700"/>
                </a:lnTo>
                <a:lnTo>
                  <a:pt x="33693" y="34937"/>
                </a:lnTo>
                <a:lnTo>
                  <a:pt x="44118" y="35337"/>
                </a:lnTo>
                <a:lnTo>
                  <a:pt x="53728" y="4238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7032711" y="6408159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44154" y="19612"/>
                </a:moveTo>
                <a:lnTo>
                  <a:pt x="38235" y="13898"/>
                </a:lnTo>
                <a:lnTo>
                  <a:pt x="28397" y="10820"/>
                </a:lnTo>
                <a:lnTo>
                  <a:pt x="24117" y="11620"/>
                </a:lnTo>
                <a:lnTo>
                  <a:pt x="13550" y="11230"/>
                </a:lnTo>
                <a:lnTo>
                  <a:pt x="3158" y="3819"/>
                </a:ln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2" y="25247"/>
                </a:lnTo>
                <a:lnTo>
                  <a:pt x="19326" y="33739"/>
                </a:lnTo>
                <a:lnTo>
                  <a:pt x="29277" y="36517"/>
                </a:lnTo>
                <a:lnTo>
                  <a:pt x="32689" y="35877"/>
                </a:lnTo>
                <a:lnTo>
                  <a:pt x="43094" y="36593"/>
                </a:lnTo>
                <a:lnTo>
                  <a:pt x="44154" y="37419"/>
                </a:lnTo>
                <a:lnTo>
                  <a:pt x="44154" y="196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7032711" y="6408159"/>
            <a:ext cx="56540" cy="48958"/>
          </a:xfrm>
          <a:custGeom>
            <a:avLst/>
            <a:gdLst/>
            <a:ahLst/>
            <a:cxnLst/>
            <a:rect l="l" t="t" r="r" b="b"/>
            <a:pathLst>
              <a:path w="56540" h="48958">
                <a:moveTo>
                  <a:pt x="44154" y="19612"/>
                </a:moveTo>
                <a:lnTo>
                  <a:pt x="38235" y="13898"/>
                </a:lnTo>
                <a:lnTo>
                  <a:pt x="28397" y="10820"/>
                </a:lnTo>
                <a:lnTo>
                  <a:pt x="24117" y="11620"/>
                </a:lnTo>
                <a:lnTo>
                  <a:pt x="13550" y="11230"/>
                </a:lnTo>
                <a:lnTo>
                  <a:pt x="3158" y="3819"/>
                </a:lnTo>
                <a:lnTo>
                  <a:pt x="0" y="0"/>
                </a:lnTo>
                <a:lnTo>
                  <a:pt x="482" y="3962"/>
                </a:lnTo>
                <a:lnTo>
                  <a:pt x="1308" y="8191"/>
                </a:lnTo>
                <a:lnTo>
                  <a:pt x="2895" y="12382"/>
                </a:lnTo>
                <a:lnTo>
                  <a:pt x="10042" y="25247"/>
                </a:lnTo>
                <a:lnTo>
                  <a:pt x="19326" y="33739"/>
                </a:lnTo>
                <a:lnTo>
                  <a:pt x="29277" y="36517"/>
                </a:lnTo>
                <a:lnTo>
                  <a:pt x="32689" y="35877"/>
                </a:lnTo>
                <a:lnTo>
                  <a:pt x="43094" y="36593"/>
                </a:lnTo>
                <a:lnTo>
                  <a:pt x="44154" y="3741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7041521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26" y="36715"/>
                </a:moveTo>
                <a:lnTo>
                  <a:pt x="35345" y="37069"/>
                </a:lnTo>
                <a:lnTo>
                  <a:pt x="35345" y="14037"/>
                </a:lnTo>
                <a:lnTo>
                  <a:pt x="27906" y="11583"/>
                </a:lnTo>
                <a:lnTo>
                  <a:pt x="23875" y="12255"/>
                </a:lnTo>
                <a:lnTo>
                  <a:pt x="13337" y="11549"/>
                </a:lnTo>
                <a:lnTo>
                  <a:pt x="3126" y="3833"/>
                </a:lnTo>
                <a:lnTo>
                  <a:pt x="0" y="0"/>
                </a:lnTo>
                <a:lnTo>
                  <a:pt x="342" y="3987"/>
                </a:lnTo>
                <a:lnTo>
                  <a:pt x="1333" y="8140"/>
                </a:lnTo>
                <a:lnTo>
                  <a:pt x="2679" y="12407"/>
                </a:lnTo>
                <a:lnTo>
                  <a:pt x="9435" y="25592"/>
                </a:lnTo>
                <a:lnTo>
                  <a:pt x="18633" y="34324"/>
                </a:lnTo>
                <a:lnTo>
                  <a:pt x="28626" y="37254"/>
                </a:lnTo>
                <a:lnTo>
                  <a:pt x="31826" y="367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7041521" y="6431786"/>
            <a:ext cx="55181" cy="50469"/>
          </a:xfrm>
          <a:custGeom>
            <a:avLst/>
            <a:gdLst/>
            <a:ahLst/>
            <a:cxnLst/>
            <a:rect l="l" t="t" r="r" b="b"/>
            <a:pathLst>
              <a:path w="55181" h="50469">
                <a:moveTo>
                  <a:pt x="31826" y="36715"/>
                </a:moveTo>
                <a:lnTo>
                  <a:pt x="35345" y="37069"/>
                </a:lnTo>
              </a:path>
              <a:path w="55181" h="50469">
                <a:moveTo>
                  <a:pt x="35345" y="14037"/>
                </a:moveTo>
                <a:lnTo>
                  <a:pt x="27906" y="11583"/>
                </a:lnTo>
                <a:lnTo>
                  <a:pt x="23875" y="12255"/>
                </a:lnTo>
                <a:lnTo>
                  <a:pt x="13337" y="11549"/>
                </a:lnTo>
                <a:lnTo>
                  <a:pt x="3126" y="3833"/>
                </a:lnTo>
                <a:lnTo>
                  <a:pt x="0" y="0"/>
                </a:lnTo>
                <a:lnTo>
                  <a:pt x="342" y="3987"/>
                </a:lnTo>
                <a:lnTo>
                  <a:pt x="1333" y="8140"/>
                </a:lnTo>
                <a:lnTo>
                  <a:pt x="2679" y="12407"/>
                </a:lnTo>
                <a:lnTo>
                  <a:pt x="9435" y="25592"/>
                </a:lnTo>
                <a:lnTo>
                  <a:pt x="18633" y="34324"/>
                </a:lnTo>
                <a:lnTo>
                  <a:pt x="28626" y="37254"/>
                </a:lnTo>
                <a:lnTo>
                  <a:pt x="31826" y="36715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7049722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3" y="12364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9" y="25906"/>
                </a:lnTo>
                <a:lnTo>
                  <a:pt x="17788" y="34900"/>
                </a:lnTo>
                <a:lnTo>
                  <a:pt x="27143" y="37812"/>
                </a:lnTo>
                <a:lnTo>
                  <a:pt x="27143" y="123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7049722" y="6455627"/>
            <a:ext cx="53835" cy="51930"/>
          </a:xfrm>
          <a:custGeom>
            <a:avLst/>
            <a:gdLst/>
            <a:ahLst/>
            <a:cxnLst/>
            <a:rect l="l" t="t" r="r" b="b"/>
            <a:pathLst>
              <a:path w="53835" h="51930">
                <a:moveTo>
                  <a:pt x="27143" y="12364"/>
                </a:moveTo>
                <a:lnTo>
                  <a:pt x="23622" y="12877"/>
                </a:lnTo>
                <a:lnTo>
                  <a:pt x="13048" y="11863"/>
                </a:lnTo>
                <a:lnTo>
                  <a:pt x="2889" y="3811"/>
                </a:lnTo>
                <a:lnTo>
                  <a:pt x="0" y="0"/>
                </a:lnTo>
                <a:lnTo>
                  <a:pt x="215" y="4013"/>
                </a:lnTo>
                <a:lnTo>
                  <a:pt x="1003" y="8229"/>
                </a:lnTo>
                <a:lnTo>
                  <a:pt x="2413" y="12471"/>
                </a:lnTo>
                <a:lnTo>
                  <a:pt x="8809" y="25906"/>
                </a:lnTo>
                <a:lnTo>
                  <a:pt x="17788" y="34900"/>
                </a:lnTo>
                <a:lnTo>
                  <a:pt x="27143" y="3781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7057326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40" y="13048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23" y="8267"/>
                </a:lnTo>
                <a:lnTo>
                  <a:pt x="1993" y="12560"/>
                </a:lnTo>
                <a:lnTo>
                  <a:pt x="8214" y="26203"/>
                </a:lnTo>
                <a:lnTo>
                  <a:pt x="16954" y="35464"/>
                </a:lnTo>
                <a:lnTo>
                  <a:pt x="19540" y="36326"/>
                </a:lnTo>
                <a:lnTo>
                  <a:pt x="19540" y="130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7057326" y="6479687"/>
            <a:ext cx="52539" cy="53327"/>
          </a:xfrm>
          <a:custGeom>
            <a:avLst/>
            <a:gdLst/>
            <a:ahLst/>
            <a:cxnLst/>
            <a:rect l="l" t="t" r="r" b="b"/>
            <a:pathLst>
              <a:path w="52539" h="53327">
                <a:moveTo>
                  <a:pt x="19540" y="13048"/>
                </a:moveTo>
                <a:lnTo>
                  <a:pt x="12622" y="12215"/>
                </a:lnTo>
                <a:lnTo>
                  <a:pt x="2670" y="3823"/>
                </a:lnTo>
                <a:lnTo>
                  <a:pt x="0" y="0"/>
                </a:lnTo>
                <a:lnTo>
                  <a:pt x="76" y="4013"/>
                </a:lnTo>
                <a:lnTo>
                  <a:pt x="723" y="8267"/>
                </a:lnTo>
                <a:lnTo>
                  <a:pt x="1993" y="12560"/>
                </a:lnTo>
                <a:lnTo>
                  <a:pt x="8214" y="26203"/>
                </a:lnTo>
                <a:lnTo>
                  <a:pt x="16954" y="35464"/>
                </a:lnTo>
                <a:lnTo>
                  <a:pt x="19540" y="3632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7070657" y="6528377"/>
            <a:ext cx="49860" cy="55981"/>
          </a:xfrm>
          <a:custGeom>
            <a:avLst/>
            <a:gdLst/>
            <a:ahLst/>
            <a:cxnLst/>
            <a:rect l="l" t="t" r="r" b="b"/>
            <a:pathLst>
              <a:path w="49860" h="55981">
                <a:moveTo>
                  <a:pt x="6207" y="7458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07" y="25169"/>
                </a:lnTo>
                <a:lnTo>
                  <a:pt x="6207" y="74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7070657" y="6528377"/>
            <a:ext cx="49860" cy="55981"/>
          </a:xfrm>
          <a:custGeom>
            <a:avLst/>
            <a:gdLst/>
            <a:ahLst/>
            <a:cxnLst/>
            <a:rect l="l" t="t" r="r" b="b"/>
            <a:pathLst>
              <a:path w="49860" h="55981">
                <a:moveTo>
                  <a:pt x="6207" y="7458"/>
                </a:moveTo>
                <a:lnTo>
                  <a:pt x="2209" y="3576"/>
                </a:lnTo>
                <a:lnTo>
                  <a:pt x="0" y="0"/>
                </a:lnTo>
                <a:lnTo>
                  <a:pt x="0" y="3975"/>
                </a:lnTo>
                <a:lnTo>
                  <a:pt x="241" y="8305"/>
                </a:lnTo>
                <a:lnTo>
                  <a:pt x="1244" y="12661"/>
                </a:lnTo>
                <a:lnTo>
                  <a:pt x="6207" y="2516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7076056" y="6552998"/>
            <a:ext cx="48780" cy="57226"/>
          </a:xfrm>
          <a:custGeom>
            <a:avLst/>
            <a:gdLst/>
            <a:ahLst/>
            <a:cxnLst/>
            <a:rect l="l" t="t" r="r" b="b"/>
            <a:pathLst>
              <a:path w="48780" h="57226">
                <a:moveTo>
                  <a:pt x="808" y="1013"/>
                </a:moveTo>
                <a:lnTo>
                  <a:pt x="203" y="0"/>
                </a:lnTo>
                <a:lnTo>
                  <a:pt x="0" y="4000"/>
                </a:lnTo>
                <a:lnTo>
                  <a:pt x="406" y="8267"/>
                </a:lnTo>
                <a:lnTo>
                  <a:pt x="808" y="10286"/>
                </a:lnTo>
                <a:lnTo>
                  <a:pt x="808" y="10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7076056" y="6552998"/>
            <a:ext cx="48780" cy="57226"/>
          </a:xfrm>
          <a:custGeom>
            <a:avLst/>
            <a:gdLst/>
            <a:ahLst/>
            <a:cxnLst/>
            <a:rect l="l" t="t" r="r" b="b"/>
            <a:pathLst>
              <a:path w="48780" h="57226">
                <a:moveTo>
                  <a:pt x="808" y="1013"/>
                </a:moveTo>
                <a:lnTo>
                  <a:pt x="203" y="0"/>
                </a:lnTo>
                <a:lnTo>
                  <a:pt x="0" y="4000"/>
                </a:lnTo>
                <a:lnTo>
                  <a:pt x="406" y="8267"/>
                </a:lnTo>
                <a:lnTo>
                  <a:pt x="808" y="1028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7070545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0" y="1967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0" y="42916"/>
                </a:lnTo>
                <a:lnTo>
                  <a:pt x="6320" y="1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7070545" y="6953048"/>
            <a:ext cx="31940" cy="72682"/>
          </a:xfrm>
          <a:custGeom>
            <a:avLst/>
            <a:gdLst/>
            <a:ahLst/>
            <a:cxnLst/>
            <a:rect l="l" t="t" r="r" b="b"/>
            <a:pathLst>
              <a:path w="31940" h="72682">
                <a:moveTo>
                  <a:pt x="6320" y="1967"/>
                </a:moveTo>
                <a:lnTo>
                  <a:pt x="6169" y="0"/>
                </a:lnTo>
                <a:lnTo>
                  <a:pt x="4251" y="3505"/>
                </a:lnTo>
                <a:lnTo>
                  <a:pt x="2702" y="7480"/>
                </a:lnTo>
                <a:lnTo>
                  <a:pt x="1686" y="11811"/>
                </a:lnTo>
                <a:lnTo>
                  <a:pt x="0" y="26712"/>
                </a:lnTo>
                <a:lnTo>
                  <a:pt x="3004" y="39186"/>
                </a:lnTo>
                <a:lnTo>
                  <a:pt x="6320" y="4291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6980129" y="6968207"/>
            <a:ext cx="30002" cy="57785"/>
          </a:xfrm>
          <a:custGeom>
            <a:avLst/>
            <a:gdLst/>
            <a:ahLst/>
            <a:cxnLst/>
            <a:rect l="l" t="t" r="r" b="b"/>
            <a:pathLst>
              <a:path w="30002" h="57784">
                <a:moveTo>
                  <a:pt x="27652" y="49758"/>
                </a:moveTo>
                <a:lnTo>
                  <a:pt x="30002" y="36830"/>
                </a:lnTo>
                <a:lnTo>
                  <a:pt x="26015" y="25773"/>
                </a:lnTo>
                <a:lnTo>
                  <a:pt x="18596" y="20015"/>
                </a:lnTo>
                <a:lnTo>
                  <a:pt x="10913" y="16827"/>
                </a:lnTo>
                <a:lnTo>
                  <a:pt x="6455" y="8737"/>
                </a:lnTo>
                <a:lnTo>
                  <a:pt x="6544" y="0"/>
                </a:lnTo>
                <a:lnTo>
                  <a:pt x="4550" y="2209"/>
                </a:lnTo>
                <a:lnTo>
                  <a:pt x="2874" y="4851"/>
                </a:lnTo>
                <a:lnTo>
                  <a:pt x="1693" y="7861"/>
                </a:lnTo>
                <a:lnTo>
                  <a:pt x="0" y="20868"/>
                </a:lnTo>
                <a:lnTo>
                  <a:pt x="4440" y="31910"/>
                </a:lnTo>
                <a:lnTo>
                  <a:pt x="11205" y="37096"/>
                </a:lnTo>
                <a:lnTo>
                  <a:pt x="18825" y="40411"/>
                </a:lnTo>
                <a:lnTo>
                  <a:pt x="22953" y="48679"/>
                </a:lnTo>
                <a:lnTo>
                  <a:pt x="22305" y="57784"/>
                </a:lnTo>
                <a:lnTo>
                  <a:pt x="24451" y="55549"/>
                </a:lnTo>
                <a:lnTo>
                  <a:pt x="26293" y="52857"/>
                </a:lnTo>
                <a:lnTo>
                  <a:pt x="27652" y="497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6980129" y="6968207"/>
            <a:ext cx="30002" cy="57785"/>
          </a:xfrm>
          <a:custGeom>
            <a:avLst/>
            <a:gdLst/>
            <a:ahLst/>
            <a:cxnLst/>
            <a:rect l="l" t="t" r="r" b="b"/>
            <a:pathLst>
              <a:path w="30002" h="57784">
                <a:moveTo>
                  <a:pt x="11205" y="37096"/>
                </a:moveTo>
                <a:lnTo>
                  <a:pt x="18825" y="40411"/>
                </a:lnTo>
                <a:lnTo>
                  <a:pt x="22953" y="48679"/>
                </a:lnTo>
                <a:lnTo>
                  <a:pt x="22305" y="57784"/>
                </a:lnTo>
                <a:lnTo>
                  <a:pt x="24451" y="55549"/>
                </a:lnTo>
                <a:lnTo>
                  <a:pt x="26293" y="52857"/>
                </a:lnTo>
                <a:lnTo>
                  <a:pt x="27652" y="49758"/>
                </a:lnTo>
                <a:lnTo>
                  <a:pt x="30002" y="36830"/>
                </a:lnTo>
                <a:lnTo>
                  <a:pt x="26015" y="25773"/>
                </a:lnTo>
                <a:lnTo>
                  <a:pt x="18596" y="20015"/>
                </a:lnTo>
                <a:lnTo>
                  <a:pt x="10913" y="16827"/>
                </a:lnTo>
                <a:lnTo>
                  <a:pt x="6455" y="8737"/>
                </a:lnTo>
                <a:lnTo>
                  <a:pt x="6544" y="0"/>
                </a:lnTo>
                <a:lnTo>
                  <a:pt x="4550" y="2209"/>
                </a:lnTo>
                <a:lnTo>
                  <a:pt x="2874" y="4851"/>
                </a:lnTo>
                <a:lnTo>
                  <a:pt x="1693" y="7861"/>
                </a:lnTo>
                <a:lnTo>
                  <a:pt x="0" y="20868"/>
                </a:lnTo>
                <a:lnTo>
                  <a:pt x="4440" y="31910"/>
                </a:lnTo>
                <a:lnTo>
                  <a:pt x="11205" y="370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6986919" y="6951243"/>
            <a:ext cx="30427" cy="57365"/>
          </a:xfrm>
          <a:custGeom>
            <a:avLst/>
            <a:gdLst/>
            <a:ahLst/>
            <a:cxnLst/>
            <a:rect l="l" t="t" r="r" b="b"/>
            <a:pathLst>
              <a:path w="30427" h="57365">
                <a:moveTo>
                  <a:pt x="28579" y="49314"/>
                </a:moveTo>
                <a:lnTo>
                  <a:pt x="30427" y="36218"/>
                </a:lnTo>
                <a:lnTo>
                  <a:pt x="26056" y="25179"/>
                </a:lnTo>
                <a:lnTo>
                  <a:pt x="18609" y="19646"/>
                </a:lnTo>
                <a:lnTo>
                  <a:pt x="10862" y="16624"/>
                </a:lnTo>
                <a:lnTo>
                  <a:pt x="6341" y="8674"/>
                </a:lnTo>
                <a:lnTo>
                  <a:pt x="6430" y="0"/>
                </a:lnTo>
                <a:lnTo>
                  <a:pt x="4398" y="2235"/>
                </a:lnTo>
                <a:lnTo>
                  <a:pt x="2734" y="4889"/>
                </a:lnTo>
                <a:lnTo>
                  <a:pt x="1553" y="7899"/>
                </a:lnTo>
                <a:lnTo>
                  <a:pt x="0" y="20722"/>
                </a:lnTo>
                <a:lnTo>
                  <a:pt x="4705" y="31680"/>
                </a:lnTo>
                <a:lnTo>
                  <a:pt x="11802" y="36982"/>
                </a:lnTo>
                <a:lnTo>
                  <a:pt x="19549" y="40157"/>
                </a:lnTo>
                <a:lnTo>
                  <a:pt x="23905" y="48361"/>
                </a:lnTo>
                <a:lnTo>
                  <a:pt x="23220" y="57365"/>
                </a:lnTo>
                <a:lnTo>
                  <a:pt x="25366" y="55130"/>
                </a:lnTo>
                <a:lnTo>
                  <a:pt x="27207" y="52412"/>
                </a:lnTo>
                <a:lnTo>
                  <a:pt x="28579" y="493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6986919" y="6951243"/>
            <a:ext cx="30427" cy="57365"/>
          </a:xfrm>
          <a:custGeom>
            <a:avLst/>
            <a:gdLst/>
            <a:ahLst/>
            <a:cxnLst/>
            <a:rect l="l" t="t" r="r" b="b"/>
            <a:pathLst>
              <a:path w="30427" h="57365">
                <a:moveTo>
                  <a:pt x="11802" y="36982"/>
                </a:moveTo>
                <a:lnTo>
                  <a:pt x="19549" y="40157"/>
                </a:lnTo>
                <a:lnTo>
                  <a:pt x="23905" y="48361"/>
                </a:lnTo>
                <a:lnTo>
                  <a:pt x="23220" y="57365"/>
                </a:lnTo>
                <a:lnTo>
                  <a:pt x="25366" y="55130"/>
                </a:lnTo>
                <a:lnTo>
                  <a:pt x="27207" y="52412"/>
                </a:lnTo>
                <a:lnTo>
                  <a:pt x="28579" y="49314"/>
                </a:lnTo>
                <a:lnTo>
                  <a:pt x="30427" y="36218"/>
                </a:lnTo>
                <a:lnTo>
                  <a:pt x="26056" y="25179"/>
                </a:lnTo>
                <a:lnTo>
                  <a:pt x="18609" y="19646"/>
                </a:lnTo>
                <a:lnTo>
                  <a:pt x="10862" y="16624"/>
                </a:lnTo>
                <a:lnTo>
                  <a:pt x="6341" y="8674"/>
                </a:lnTo>
                <a:lnTo>
                  <a:pt x="6430" y="0"/>
                </a:lnTo>
                <a:lnTo>
                  <a:pt x="4398" y="2235"/>
                </a:lnTo>
                <a:lnTo>
                  <a:pt x="2734" y="4889"/>
                </a:lnTo>
                <a:lnTo>
                  <a:pt x="1553" y="7899"/>
                </a:lnTo>
                <a:lnTo>
                  <a:pt x="0" y="20722"/>
                </a:lnTo>
                <a:lnTo>
                  <a:pt x="4705" y="31680"/>
                </a:lnTo>
                <a:lnTo>
                  <a:pt x="11802" y="369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6993642" y="6934038"/>
            <a:ext cx="30627" cy="57061"/>
          </a:xfrm>
          <a:custGeom>
            <a:avLst/>
            <a:gdLst/>
            <a:ahLst/>
            <a:cxnLst/>
            <a:rect l="l" t="t" r="r" b="b"/>
            <a:pathLst>
              <a:path w="30627" h="57061">
                <a:moveTo>
                  <a:pt x="4989" y="32054"/>
                </a:moveTo>
                <a:lnTo>
                  <a:pt x="11886" y="36855"/>
                </a:lnTo>
                <a:lnTo>
                  <a:pt x="19633" y="39839"/>
                </a:lnTo>
                <a:lnTo>
                  <a:pt x="24104" y="47942"/>
                </a:lnTo>
                <a:lnTo>
                  <a:pt x="23850" y="57061"/>
                </a:lnTo>
                <a:lnTo>
                  <a:pt x="25894" y="54749"/>
                </a:lnTo>
                <a:lnTo>
                  <a:pt x="27609" y="51968"/>
                </a:lnTo>
                <a:lnTo>
                  <a:pt x="28853" y="48818"/>
                </a:lnTo>
                <a:lnTo>
                  <a:pt x="30627" y="35692"/>
                </a:lnTo>
                <a:lnTo>
                  <a:pt x="26095" y="24775"/>
                </a:lnTo>
                <a:lnTo>
                  <a:pt x="18566" y="19481"/>
                </a:lnTo>
                <a:lnTo>
                  <a:pt x="10769" y="16624"/>
                </a:lnTo>
                <a:lnTo>
                  <a:pt x="5943" y="8724"/>
                </a:lnTo>
                <a:lnTo>
                  <a:pt x="5663" y="0"/>
                </a:lnTo>
                <a:lnTo>
                  <a:pt x="3758" y="2286"/>
                </a:lnTo>
                <a:lnTo>
                  <a:pt x="2209" y="5003"/>
                </a:lnTo>
                <a:lnTo>
                  <a:pt x="1167" y="8064"/>
                </a:lnTo>
                <a:lnTo>
                  <a:pt x="0" y="21174"/>
                </a:lnTo>
                <a:lnTo>
                  <a:pt x="4989" y="320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6993642" y="6934038"/>
            <a:ext cx="30627" cy="57061"/>
          </a:xfrm>
          <a:custGeom>
            <a:avLst/>
            <a:gdLst/>
            <a:ahLst/>
            <a:cxnLst/>
            <a:rect l="l" t="t" r="r" b="b"/>
            <a:pathLst>
              <a:path w="30627" h="57061">
                <a:moveTo>
                  <a:pt x="11886" y="36855"/>
                </a:moveTo>
                <a:lnTo>
                  <a:pt x="19633" y="39839"/>
                </a:lnTo>
                <a:lnTo>
                  <a:pt x="24104" y="47942"/>
                </a:lnTo>
                <a:lnTo>
                  <a:pt x="23850" y="57061"/>
                </a:lnTo>
                <a:lnTo>
                  <a:pt x="25894" y="54749"/>
                </a:lnTo>
                <a:lnTo>
                  <a:pt x="27609" y="51968"/>
                </a:lnTo>
                <a:lnTo>
                  <a:pt x="28853" y="48818"/>
                </a:lnTo>
                <a:lnTo>
                  <a:pt x="30627" y="35692"/>
                </a:lnTo>
                <a:lnTo>
                  <a:pt x="26095" y="24775"/>
                </a:lnTo>
                <a:lnTo>
                  <a:pt x="18566" y="19481"/>
                </a:lnTo>
                <a:lnTo>
                  <a:pt x="10769" y="16624"/>
                </a:lnTo>
                <a:lnTo>
                  <a:pt x="5943" y="8724"/>
                </a:lnTo>
                <a:lnTo>
                  <a:pt x="5663" y="0"/>
                </a:lnTo>
                <a:lnTo>
                  <a:pt x="3758" y="2286"/>
                </a:lnTo>
                <a:lnTo>
                  <a:pt x="2209" y="5003"/>
                </a:lnTo>
                <a:lnTo>
                  <a:pt x="1167" y="8064"/>
                </a:lnTo>
                <a:lnTo>
                  <a:pt x="0" y="21174"/>
                </a:lnTo>
                <a:lnTo>
                  <a:pt x="4989" y="32054"/>
                </a:lnTo>
                <a:lnTo>
                  <a:pt x="11886" y="368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6999723" y="6916796"/>
            <a:ext cx="31043" cy="56603"/>
          </a:xfrm>
          <a:custGeom>
            <a:avLst/>
            <a:gdLst/>
            <a:ahLst/>
            <a:cxnLst/>
            <a:rect l="l" t="t" r="r" b="b"/>
            <a:pathLst>
              <a:path w="31043" h="56603">
                <a:moveTo>
                  <a:pt x="24717" y="56603"/>
                </a:moveTo>
                <a:lnTo>
                  <a:pt x="26762" y="54267"/>
                </a:lnTo>
                <a:lnTo>
                  <a:pt x="28502" y="51485"/>
                </a:lnTo>
                <a:lnTo>
                  <a:pt x="29734" y="48336"/>
                </a:lnTo>
                <a:lnTo>
                  <a:pt x="31043" y="35109"/>
                </a:lnTo>
                <a:lnTo>
                  <a:pt x="26120" y="24232"/>
                </a:lnTo>
                <a:lnTo>
                  <a:pt x="18520" y="19113"/>
                </a:lnTo>
                <a:lnTo>
                  <a:pt x="10658" y="16421"/>
                </a:lnTo>
                <a:lnTo>
                  <a:pt x="5794" y="8661"/>
                </a:lnTo>
                <a:lnTo>
                  <a:pt x="5490" y="0"/>
                </a:lnTo>
                <a:lnTo>
                  <a:pt x="3585" y="2324"/>
                </a:lnTo>
                <a:lnTo>
                  <a:pt x="2022" y="5041"/>
                </a:lnTo>
                <a:lnTo>
                  <a:pt x="981" y="8102"/>
                </a:lnTo>
                <a:lnTo>
                  <a:pt x="0" y="21064"/>
                </a:lnTo>
                <a:lnTo>
                  <a:pt x="5275" y="31853"/>
                </a:lnTo>
                <a:lnTo>
                  <a:pt x="12487" y="36728"/>
                </a:lnTo>
                <a:lnTo>
                  <a:pt x="20361" y="39573"/>
                </a:lnTo>
                <a:lnTo>
                  <a:pt x="24984" y="47561"/>
                </a:lnTo>
                <a:lnTo>
                  <a:pt x="24717" y="566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6999723" y="6916796"/>
            <a:ext cx="31043" cy="56603"/>
          </a:xfrm>
          <a:custGeom>
            <a:avLst/>
            <a:gdLst/>
            <a:ahLst/>
            <a:cxnLst/>
            <a:rect l="l" t="t" r="r" b="b"/>
            <a:pathLst>
              <a:path w="31043" h="56603">
                <a:moveTo>
                  <a:pt x="12487" y="36728"/>
                </a:moveTo>
                <a:lnTo>
                  <a:pt x="20361" y="39573"/>
                </a:lnTo>
                <a:lnTo>
                  <a:pt x="24984" y="47561"/>
                </a:lnTo>
                <a:lnTo>
                  <a:pt x="24717" y="56603"/>
                </a:lnTo>
                <a:lnTo>
                  <a:pt x="26762" y="54267"/>
                </a:lnTo>
                <a:lnTo>
                  <a:pt x="28502" y="51485"/>
                </a:lnTo>
                <a:lnTo>
                  <a:pt x="29734" y="48336"/>
                </a:lnTo>
                <a:lnTo>
                  <a:pt x="31043" y="35109"/>
                </a:lnTo>
                <a:lnTo>
                  <a:pt x="26120" y="24232"/>
                </a:lnTo>
                <a:lnTo>
                  <a:pt x="18520" y="19113"/>
                </a:lnTo>
                <a:lnTo>
                  <a:pt x="10658" y="16421"/>
                </a:lnTo>
                <a:lnTo>
                  <a:pt x="5794" y="8661"/>
                </a:lnTo>
                <a:lnTo>
                  <a:pt x="5490" y="0"/>
                </a:lnTo>
                <a:lnTo>
                  <a:pt x="3585" y="2324"/>
                </a:lnTo>
                <a:lnTo>
                  <a:pt x="2022" y="5041"/>
                </a:lnTo>
                <a:lnTo>
                  <a:pt x="981" y="8102"/>
                </a:lnTo>
                <a:lnTo>
                  <a:pt x="0" y="21064"/>
                </a:lnTo>
                <a:lnTo>
                  <a:pt x="5275" y="31853"/>
                </a:lnTo>
                <a:lnTo>
                  <a:pt x="12487" y="3672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7005709" y="6899361"/>
            <a:ext cx="31178" cy="56235"/>
          </a:xfrm>
          <a:custGeom>
            <a:avLst/>
            <a:gdLst/>
            <a:ahLst/>
            <a:cxnLst/>
            <a:rect l="l" t="t" r="r" b="b"/>
            <a:pathLst>
              <a:path w="31178" h="56235">
                <a:moveTo>
                  <a:pt x="5562" y="32170"/>
                </a:moveTo>
                <a:lnTo>
                  <a:pt x="12533" y="36550"/>
                </a:lnTo>
                <a:lnTo>
                  <a:pt x="20394" y="39204"/>
                </a:lnTo>
                <a:lnTo>
                  <a:pt x="25220" y="47104"/>
                </a:lnTo>
                <a:lnTo>
                  <a:pt x="25373" y="56235"/>
                </a:lnTo>
                <a:lnTo>
                  <a:pt x="27303" y="53835"/>
                </a:lnTo>
                <a:lnTo>
                  <a:pt x="28903" y="50977"/>
                </a:lnTo>
                <a:lnTo>
                  <a:pt x="29995" y="47790"/>
                </a:lnTo>
                <a:lnTo>
                  <a:pt x="31178" y="34465"/>
                </a:lnTo>
                <a:lnTo>
                  <a:pt x="26075" y="23711"/>
                </a:lnTo>
                <a:lnTo>
                  <a:pt x="18502" y="18923"/>
                </a:lnTo>
                <a:lnTo>
                  <a:pt x="10590" y="16395"/>
                </a:lnTo>
                <a:lnTo>
                  <a:pt x="5421" y="8712"/>
                </a:lnTo>
                <a:lnTo>
                  <a:pt x="4748" y="0"/>
                </a:lnTo>
                <a:lnTo>
                  <a:pt x="2957" y="2374"/>
                </a:lnTo>
                <a:lnTo>
                  <a:pt x="1522" y="5156"/>
                </a:lnTo>
                <a:lnTo>
                  <a:pt x="620" y="8255"/>
                </a:lnTo>
                <a:lnTo>
                  <a:pt x="0" y="21480"/>
                </a:lnTo>
                <a:lnTo>
                  <a:pt x="5562" y="321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7005709" y="6899361"/>
            <a:ext cx="31178" cy="56235"/>
          </a:xfrm>
          <a:custGeom>
            <a:avLst/>
            <a:gdLst/>
            <a:ahLst/>
            <a:cxnLst/>
            <a:rect l="l" t="t" r="r" b="b"/>
            <a:pathLst>
              <a:path w="31178" h="56235">
                <a:moveTo>
                  <a:pt x="12533" y="36550"/>
                </a:moveTo>
                <a:lnTo>
                  <a:pt x="20394" y="39204"/>
                </a:lnTo>
                <a:lnTo>
                  <a:pt x="25220" y="47104"/>
                </a:lnTo>
                <a:lnTo>
                  <a:pt x="25373" y="56235"/>
                </a:lnTo>
                <a:lnTo>
                  <a:pt x="27303" y="53835"/>
                </a:lnTo>
                <a:lnTo>
                  <a:pt x="28903" y="50977"/>
                </a:lnTo>
                <a:lnTo>
                  <a:pt x="29995" y="47790"/>
                </a:lnTo>
                <a:lnTo>
                  <a:pt x="31178" y="34465"/>
                </a:lnTo>
                <a:lnTo>
                  <a:pt x="26075" y="23711"/>
                </a:lnTo>
                <a:lnTo>
                  <a:pt x="18502" y="18923"/>
                </a:lnTo>
                <a:lnTo>
                  <a:pt x="10590" y="16395"/>
                </a:lnTo>
                <a:lnTo>
                  <a:pt x="5421" y="8712"/>
                </a:lnTo>
                <a:lnTo>
                  <a:pt x="4748" y="0"/>
                </a:lnTo>
                <a:lnTo>
                  <a:pt x="2957" y="2374"/>
                </a:lnTo>
                <a:lnTo>
                  <a:pt x="1522" y="5156"/>
                </a:lnTo>
                <a:lnTo>
                  <a:pt x="620" y="8255"/>
                </a:lnTo>
                <a:lnTo>
                  <a:pt x="0" y="21480"/>
                </a:lnTo>
                <a:lnTo>
                  <a:pt x="5562" y="32170"/>
                </a:lnTo>
                <a:lnTo>
                  <a:pt x="12533" y="365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7011070" y="6881885"/>
            <a:ext cx="31583" cy="55727"/>
          </a:xfrm>
          <a:custGeom>
            <a:avLst/>
            <a:gdLst/>
            <a:ahLst/>
            <a:cxnLst/>
            <a:rect l="l" t="t" r="r" b="b"/>
            <a:pathLst>
              <a:path w="31583" h="55727">
                <a:moveTo>
                  <a:pt x="5885" y="31997"/>
                </a:moveTo>
                <a:lnTo>
                  <a:pt x="13142" y="36398"/>
                </a:lnTo>
                <a:lnTo>
                  <a:pt x="21143" y="38900"/>
                </a:lnTo>
                <a:lnTo>
                  <a:pt x="26008" y="46647"/>
                </a:lnTo>
                <a:lnTo>
                  <a:pt x="26173" y="55727"/>
                </a:lnTo>
                <a:lnTo>
                  <a:pt x="28103" y="53301"/>
                </a:lnTo>
                <a:lnTo>
                  <a:pt x="29716" y="50431"/>
                </a:lnTo>
                <a:lnTo>
                  <a:pt x="30808" y="47244"/>
                </a:lnTo>
                <a:lnTo>
                  <a:pt x="31583" y="33902"/>
                </a:lnTo>
                <a:lnTo>
                  <a:pt x="26094" y="23213"/>
                </a:lnTo>
                <a:lnTo>
                  <a:pt x="18375" y="18529"/>
                </a:lnTo>
                <a:lnTo>
                  <a:pt x="10412" y="16192"/>
                </a:lnTo>
                <a:lnTo>
                  <a:pt x="5192" y="8648"/>
                </a:lnTo>
                <a:lnTo>
                  <a:pt x="4506" y="0"/>
                </a:lnTo>
                <a:lnTo>
                  <a:pt x="2703" y="2400"/>
                </a:lnTo>
                <a:lnTo>
                  <a:pt x="1268" y="5181"/>
                </a:lnTo>
                <a:lnTo>
                  <a:pt x="366" y="8293"/>
                </a:lnTo>
                <a:lnTo>
                  <a:pt x="0" y="21402"/>
                </a:lnTo>
                <a:lnTo>
                  <a:pt x="5885" y="319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7011070" y="6881885"/>
            <a:ext cx="31583" cy="55727"/>
          </a:xfrm>
          <a:custGeom>
            <a:avLst/>
            <a:gdLst/>
            <a:ahLst/>
            <a:cxnLst/>
            <a:rect l="l" t="t" r="r" b="b"/>
            <a:pathLst>
              <a:path w="31583" h="55727">
                <a:moveTo>
                  <a:pt x="13142" y="36398"/>
                </a:moveTo>
                <a:lnTo>
                  <a:pt x="21143" y="38900"/>
                </a:lnTo>
                <a:lnTo>
                  <a:pt x="26008" y="46647"/>
                </a:lnTo>
                <a:lnTo>
                  <a:pt x="26173" y="55727"/>
                </a:lnTo>
                <a:lnTo>
                  <a:pt x="28103" y="53301"/>
                </a:lnTo>
                <a:lnTo>
                  <a:pt x="29716" y="50431"/>
                </a:lnTo>
                <a:lnTo>
                  <a:pt x="30808" y="47244"/>
                </a:lnTo>
                <a:lnTo>
                  <a:pt x="31583" y="33902"/>
                </a:lnTo>
                <a:lnTo>
                  <a:pt x="26094" y="23213"/>
                </a:lnTo>
                <a:lnTo>
                  <a:pt x="18375" y="18529"/>
                </a:lnTo>
                <a:lnTo>
                  <a:pt x="10412" y="16192"/>
                </a:lnTo>
                <a:lnTo>
                  <a:pt x="5192" y="8648"/>
                </a:lnTo>
                <a:lnTo>
                  <a:pt x="4506" y="0"/>
                </a:lnTo>
                <a:lnTo>
                  <a:pt x="2703" y="2400"/>
                </a:lnTo>
                <a:lnTo>
                  <a:pt x="1268" y="5181"/>
                </a:lnTo>
                <a:lnTo>
                  <a:pt x="366" y="8293"/>
                </a:lnTo>
                <a:lnTo>
                  <a:pt x="0" y="21402"/>
                </a:lnTo>
                <a:lnTo>
                  <a:pt x="5885" y="31997"/>
                </a:lnTo>
                <a:lnTo>
                  <a:pt x="13142" y="3639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7016271" y="6864246"/>
            <a:ext cx="31676" cy="55295"/>
          </a:xfrm>
          <a:custGeom>
            <a:avLst/>
            <a:gdLst/>
            <a:ahLst/>
            <a:cxnLst/>
            <a:rect l="l" t="t" r="r" b="b"/>
            <a:pathLst>
              <a:path w="31676" h="55295">
                <a:moveTo>
                  <a:pt x="6151" y="32212"/>
                </a:moveTo>
                <a:lnTo>
                  <a:pt x="13179" y="36169"/>
                </a:lnTo>
                <a:lnTo>
                  <a:pt x="21142" y="38480"/>
                </a:lnTo>
                <a:lnTo>
                  <a:pt x="26336" y="46164"/>
                </a:lnTo>
                <a:lnTo>
                  <a:pt x="26869" y="55295"/>
                </a:lnTo>
                <a:lnTo>
                  <a:pt x="28698" y="52806"/>
                </a:lnTo>
                <a:lnTo>
                  <a:pt x="30171" y="49885"/>
                </a:lnTo>
                <a:lnTo>
                  <a:pt x="31124" y="46634"/>
                </a:lnTo>
                <a:lnTo>
                  <a:pt x="31676" y="33134"/>
                </a:lnTo>
                <a:lnTo>
                  <a:pt x="25950" y="22573"/>
                </a:lnTo>
                <a:lnTo>
                  <a:pt x="18411" y="18313"/>
                </a:lnTo>
                <a:lnTo>
                  <a:pt x="10423" y="16141"/>
                </a:lnTo>
                <a:lnTo>
                  <a:pt x="4886" y="8674"/>
                </a:lnTo>
                <a:lnTo>
                  <a:pt x="3819" y="0"/>
                </a:lnTo>
                <a:lnTo>
                  <a:pt x="2130" y="2451"/>
                </a:lnTo>
                <a:lnTo>
                  <a:pt x="834" y="5295"/>
                </a:lnTo>
                <a:lnTo>
                  <a:pt x="72" y="8420"/>
                </a:lnTo>
                <a:lnTo>
                  <a:pt x="0" y="21738"/>
                </a:lnTo>
                <a:lnTo>
                  <a:pt x="6151" y="322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7016271" y="6864246"/>
            <a:ext cx="31676" cy="55295"/>
          </a:xfrm>
          <a:custGeom>
            <a:avLst/>
            <a:gdLst/>
            <a:ahLst/>
            <a:cxnLst/>
            <a:rect l="l" t="t" r="r" b="b"/>
            <a:pathLst>
              <a:path w="31676" h="55295">
                <a:moveTo>
                  <a:pt x="13179" y="36169"/>
                </a:moveTo>
                <a:lnTo>
                  <a:pt x="21142" y="38480"/>
                </a:lnTo>
                <a:lnTo>
                  <a:pt x="26336" y="46164"/>
                </a:lnTo>
                <a:lnTo>
                  <a:pt x="26869" y="55295"/>
                </a:lnTo>
                <a:lnTo>
                  <a:pt x="28698" y="52806"/>
                </a:lnTo>
                <a:lnTo>
                  <a:pt x="30171" y="49885"/>
                </a:lnTo>
                <a:lnTo>
                  <a:pt x="31124" y="46634"/>
                </a:lnTo>
                <a:lnTo>
                  <a:pt x="31676" y="33134"/>
                </a:lnTo>
                <a:lnTo>
                  <a:pt x="25950" y="22573"/>
                </a:lnTo>
                <a:lnTo>
                  <a:pt x="18411" y="18313"/>
                </a:lnTo>
                <a:lnTo>
                  <a:pt x="10423" y="16141"/>
                </a:lnTo>
                <a:lnTo>
                  <a:pt x="4886" y="8674"/>
                </a:lnTo>
                <a:lnTo>
                  <a:pt x="3819" y="0"/>
                </a:lnTo>
                <a:lnTo>
                  <a:pt x="2130" y="2451"/>
                </a:lnTo>
                <a:lnTo>
                  <a:pt x="834" y="5295"/>
                </a:lnTo>
                <a:lnTo>
                  <a:pt x="72" y="8420"/>
                </a:lnTo>
                <a:lnTo>
                  <a:pt x="0" y="21738"/>
                </a:lnTo>
                <a:lnTo>
                  <a:pt x="6151" y="32212"/>
                </a:lnTo>
                <a:lnTo>
                  <a:pt x="13179" y="361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7020648" y="6846562"/>
            <a:ext cx="32319" cy="54724"/>
          </a:xfrm>
          <a:custGeom>
            <a:avLst/>
            <a:gdLst/>
            <a:ahLst/>
            <a:cxnLst/>
            <a:rect l="l" t="t" r="r" b="b"/>
            <a:pathLst>
              <a:path w="32319" h="54724">
                <a:moveTo>
                  <a:pt x="0" y="8458"/>
                </a:moveTo>
                <a:lnTo>
                  <a:pt x="274" y="21713"/>
                </a:lnTo>
                <a:lnTo>
                  <a:pt x="6794" y="32085"/>
                </a:lnTo>
                <a:lnTo>
                  <a:pt x="14033" y="35991"/>
                </a:lnTo>
                <a:lnTo>
                  <a:pt x="22047" y="38138"/>
                </a:lnTo>
                <a:lnTo>
                  <a:pt x="27279" y="45669"/>
                </a:lnTo>
                <a:lnTo>
                  <a:pt x="27851" y="54724"/>
                </a:lnTo>
                <a:lnTo>
                  <a:pt x="29679" y="52209"/>
                </a:lnTo>
                <a:lnTo>
                  <a:pt x="31153" y="49288"/>
                </a:lnTo>
                <a:lnTo>
                  <a:pt x="32092" y="46037"/>
                </a:lnTo>
                <a:lnTo>
                  <a:pt x="32319" y="32599"/>
                </a:lnTo>
                <a:lnTo>
                  <a:pt x="26242" y="22123"/>
                </a:lnTo>
                <a:lnTo>
                  <a:pt x="18453" y="17894"/>
                </a:lnTo>
                <a:lnTo>
                  <a:pt x="10388" y="15900"/>
                </a:lnTo>
                <a:lnTo>
                  <a:pt x="4826" y="8597"/>
                </a:lnTo>
                <a:lnTo>
                  <a:pt x="3746" y="0"/>
                </a:lnTo>
                <a:lnTo>
                  <a:pt x="2057" y="2476"/>
                </a:lnTo>
                <a:lnTo>
                  <a:pt x="762" y="5321"/>
                </a:lnTo>
                <a:lnTo>
                  <a:pt x="0" y="84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7020648" y="6846562"/>
            <a:ext cx="32319" cy="54724"/>
          </a:xfrm>
          <a:custGeom>
            <a:avLst/>
            <a:gdLst/>
            <a:ahLst/>
            <a:cxnLst/>
            <a:rect l="l" t="t" r="r" b="b"/>
            <a:pathLst>
              <a:path w="32319" h="54724">
                <a:moveTo>
                  <a:pt x="14033" y="35991"/>
                </a:moveTo>
                <a:lnTo>
                  <a:pt x="22047" y="38138"/>
                </a:lnTo>
                <a:lnTo>
                  <a:pt x="27279" y="45669"/>
                </a:lnTo>
                <a:lnTo>
                  <a:pt x="27851" y="54724"/>
                </a:lnTo>
                <a:lnTo>
                  <a:pt x="29679" y="52209"/>
                </a:lnTo>
                <a:lnTo>
                  <a:pt x="31153" y="49288"/>
                </a:lnTo>
                <a:lnTo>
                  <a:pt x="32092" y="46037"/>
                </a:lnTo>
                <a:lnTo>
                  <a:pt x="32319" y="32599"/>
                </a:lnTo>
                <a:lnTo>
                  <a:pt x="26242" y="22123"/>
                </a:lnTo>
                <a:lnTo>
                  <a:pt x="18453" y="17894"/>
                </a:lnTo>
                <a:lnTo>
                  <a:pt x="10388" y="15900"/>
                </a:lnTo>
                <a:lnTo>
                  <a:pt x="4826" y="8597"/>
                </a:lnTo>
                <a:lnTo>
                  <a:pt x="3746" y="0"/>
                </a:lnTo>
                <a:lnTo>
                  <a:pt x="2057" y="2476"/>
                </a:lnTo>
                <a:lnTo>
                  <a:pt x="762" y="5321"/>
                </a:lnTo>
                <a:lnTo>
                  <a:pt x="0" y="8458"/>
                </a:lnTo>
                <a:lnTo>
                  <a:pt x="274" y="21713"/>
                </a:lnTo>
                <a:lnTo>
                  <a:pt x="6794" y="32085"/>
                </a:lnTo>
                <a:lnTo>
                  <a:pt x="14033" y="3599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7024822" y="6828750"/>
            <a:ext cx="32677" cy="54229"/>
          </a:xfrm>
          <a:custGeom>
            <a:avLst/>
            <a:gdLst/>
            <a:ahLst/>
            <a:cxnLst/>
            <a:rect l="l" t="t" r="r" b="b"/>
            <a:pathLst>
              <a:path w="32677" h="54228">
                <a:moveTo>
                  <a:pt x="0" y="8597"/>
                </a:moveTo>
                <a:lnTo>
                  <a:pt x="483" y="21986"/>
                </a:lnTo>
                <a:lnTo>
                  <a:pt x="7252" y="32208"/>
                </a:lnTo>
                <a:lnTo>
                  <a:pt x="14274" y="35712"/>
                </a:lnTo>
                <a:lnTo>
                  <a:pt x="22339" y="37680"/>
                </a:lnTo>
                <a:lnTo>
                  <a:pt x="27863" y="45123"/>
                </a:lnTo>
                <a:lnTo>
                  <a:pt x="28829" y="54229"/>
                </a:lnTo>
                <a:lnTo>
                  <a:pt x="30530" y="51663"/>
                </a:lnTo>
                <a:lnTo>
                  <a:pt x="31877" y="48679"/>
                </a:lnTo>
                <a:lnTo>
                  <a:pt x="32677" y="45389"/>
                </a:lnTo>
                <a:lnTo>
                  <a:pt x="32564" y="31725"/>
                </a:lnTo>
                <a:lnTo>
                  <a:pt x="26194" y="21377"/>
                </a:lnTo>
                <a:lnTo>
                  <a:pt x="18694" y="17627"/>
                </a:lnTo>
                <a:lnTo>
                  <a:pt x="10668" y="15836"/>
                </a:lnTo>
                <a:lnTo>
                  <a:pt x="4851" y="8636"/>
                </a:lnTo>
                <a:lnTo>
                  <a:pt x="3340" y="0"/>
                </a:lnTo>
                <a:lnTo>
                  <a:pt x="1778" y="2540"/>
                </a:lnTo>
                <a:lnTo>
                  <a:pt x="622" y="5422"/>
                </a:lnTo>
                <a:lnTo>
                  <a:pt x="0" y="85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7024822" y="6828750"/>
            <a:ext cx="32677" cy="54229"/>
          </a:xfrm>
          <a:custGeom>
            <a:avLst/>
            <a:gdLst/>
            <a:ahLst/>
            <a:cxnLst/>
            <a:rect l="l" t="t" r="r" b="b"/>
            <a:pathLst>
              <a:path w="32677" h="54228">
                <a:moveTo>
                  <a:pt x="14274" y="35712"/>
                </a:moveTo>
                <a:lnTo>
                  <a:pt x="22339" y="37680"/>
                </a:lnTo>
                <a:lnTo>
                  <a:pt x="27863" y="45123"/>
                </a:lnTo>
                <a:lnTo>
                  <a:pt x="28829" y="54229"/>
                </a:lnTo>
                <a:lnTo>
                  <a:pt x="30530" y="51663"/>
                </a:lnTo>
                <a:lnTo>
                  <a:pt x="31877" y="48679"/>
                </a:lnTo>
                <a:lnTo>
                  <a:pt x="32677" y="45389"/>
                </a:lnTo>
                <a:lnTo>
                  <a:pt x="32564" y="31725"/>
                </a:lnTo>
                <a:lnTo>
                  <a:pt x="26194" y="21377"/>
                </a:lnTo>
                <a:lnTo>
                  <a:pt x="18694" y="17627"/>
                </a:lnTo>
                <a:lnTo>
                  <a:pt x="10668" y="15836"/>
                </a:lnTo>
                <a:lnTo>
                  <a:pt x="4851" y="8636"/>
                </a:lnTo>
                <a:lnTo>
                  <a:pt x="3340" y="0"/>
                </a:lnTo>
                <a:lnTo>
                  <a:pt x="1778" y="2540"/>
                </a:lnTo>
                <a:lnTo>
                  <a:pt x="622" y="5422"/>
                </a:lnTo>
                <a:lnTo>
                  <a:pt x="0" y="8597"/>
                </a:lnTo>
                <a:lnTo>
                  <a:pt x="483" y="21986"/>
                </a:lnTo>
                <a:lnTo>
                  <a:pt x="7252" y="32208"/>
                </a:lnTo>
                <a:lnTo>
                  <a:pt x="14274" y="357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7028270" y="6810891"/>
            <a:ext cx="33743" cy="53606"/>
          </a:xfrm>
          <a:custGeom>
            <a:avLst/>
            <a:gdLst/>
            <a:ahLst/>
            <a:cxnLst/>
            <a:rect l="l" t="t" r="r" b="b"/>
            <a:pathLst>
              <a:path w="33743" h="53606">
                <a:moveTo>
                  <a:pt x="1790" y="2539"/>
                </a:moveTo>
                <a:lnTo>
                  <a:pt x="622" y="5448"/>
                </a:lnTo>
                <a:lnTo>
                  <a:pt x="0" y="8623"/>
                </a:lnTo>
                <a:lnTo>
                  <a:pt x="982" y="22046"/>
                </a:lnTo>
                <a:lnTo>
                  <a:pt x="8196" y="32154"/>
                </a:lnTo>
                <a:lnTo>
                  <a:pt x="15239" y="35483"/>
                </a:lnTo>
                <a:lnTo>
                  <a:pt x="23342" y="37261"/>
                </a:lnTo>
                <a:lnTo>
                  <a:pt x="28892" y="44564"/>
                </a:lnTo>
                <a:lnTo>
                  <a:pt x="29883" y="53606"/>
                </a:lnTo>
                <a:lnTo>
                  <a:pt x="31597" y="51015"/>
                </a:lnTo>
                <a:lnTo>
                  <a:pt x="32931" y="48018"/>
                </a:lnTo>
                <a:lnTo>
                  <a:pt x="33743" y="44729"/>
                </a:lnTo>
                <a:lnTo>
                  <a:pt x="33402" y="31209"/>
                </a:lnTo>
                <a:lnTo>
                  <a:pt x="26704" y="20983"/>
                </a:lnTo>
                <a:lnTo>
                  <a:pt x="18884" y="17233"/>
                </a:lnTo>
                <a:lnTo>
                  <a:pt x="10744" y="15608"/>
                </a:lnTo>
                <a:lnTo>
                  <a:pt x="4851" y="8547"/>
                </a:lnTo>
                <a:lnTo>
                  <a:pt x="3352" y="0"/>
                </a:lnTo>
                <a:lnTo>
                  <a:pt x="1790" y="25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7028270" y="6810891"/>
            <a:ext cx="33743" cy="53606"/>
          </a:xfrm>
          <a:custGeom>
            <a:avLst/>
            <a:gdLst/>
            <a:ahLst/>
            <a:cxnLst/>
            <a:rect l="l" t="t" r="r" b="b"/>
            <a:pathLst>
              <a:path w="33743" h="53606">
                <a:moveTo>
                  <a:pt x="15239" y="35483"/>
                </a:moveTo>
                <a:lnTo>
                  <a:pt x="23342" y="37261"/>
                </a:lnTo>
                <a:lnTo>
                  <a:pt x="28892" y="44564"/>
                </a:lnTo>
                <a:lnTo>
                  <a:pt x="29883" y="53606"/>
                </a:lnTo>
                <a:lnTo>
                  <a:pt x="31597" y="51015"/>
                </a:lnTo>
                <a:lnTo>
                  <a:pt x="32931" y="48018"/>
                </a:lnTo>
                <a:lnTo>
                  <a:pt x="33743" y="44729"/>
                </a:lnTo>
                <a:lnTo>
                  <a:pt x="33402" y="31209"/>
                </a:lnTo>
                <a:lnTo>
                  <a:pt x="26704" y="20983"/>
                </a:lnTo>
                <a:lnTo>
                  <a:pt x="18884" y="17233"/>
                </a:lnTo>
                <a:lnTo>
                  <a:pt x="10744" y="15608"/>
                </a:lnTo>
                <a:lnTo>
                  <a:pt x="4851" y="8547"/>
                </a:lnTo>
                <a:lnTo>
                  <a:pt x="3352" y="0"/>
                </a:lnTo>
                <a:lnTo>
                  <a:pt x="1790" y="2539"/>
                </a:lnTo>
                <a:lnTo>
                  <a:pt x="622" y="5448"/>
                </a:lnTo>
                <a:lnTo>
                  <a:pt x="0" y="8623"/>
                </a:lnTo>
                <a:lnTo>
                  <a:pt x="982" y="22046"/>
                </a:lnTo>
                <a:lnTo>
                  <a:pt x="8196" y="32154"/>
                </a:lnTo>
                <a:lnTo>
                  <a:pt x="15239" y="354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7031743" y="6792950"/>
            <a:ext cx="34226" cy="53035"/>
          </a:xfrm>
          <a:custGeom>
            <a:avLst/>
            <a:gdLst/>
            <a:ahLst/>
            <a:cxnLst/>
            <a:rect l="l" t="t" r="r" b="b"/>
            <a:pathLst>
              <a:path w="34226" h="53035">
                <a:moveTo>
                  <a:pt x="1460" y="2603"/>
                </a:moveTo>
                <a:lnTo>
                  <a:pt x="444" y="5537"/>
                </a:lnTo>
                <a:lnTo>
                  <a:pt x="0" y="8724"/>
                </a:lnTo>
                <a:lnTo>
                  <a:pt x="1015" y="22159"/>
                </a:lnTo>
                <a:lnTo>
                  <a:pt x="8390" y="32098"/>
                </a:lnTo>
                <a:lnTo>
                  <a:pt x="15405" y="35178"/>
                </a:lnTo>
                <a:lnTo>
                  <a:pt x="23545" y="36779"/>
                </a:lnTo>
                <a:lnTo>
                  <a:pt x="29413" y="43980"/>
                </a:lnTo>
                <a:lnTo>
                  <a:pt x="30810" y="53035"/>
                </a:lnTo>
                <a:lnTo>
                  <a:pt x="32397" y="50393"/>
                </a:lnTo>
                <a:lnTo>
                  <a:pt x="33578" y="47358"/>
                </a:lnTo>
                <a:lnTo>
                  <a:pt x="34226" y="44030"/>
                </a:lnTo>
                <a:lnTo>
                  <a:pt x="33422" y="30198"/>
                </a:lnTo>
                <a:lnTo>
                  <a:pt x="26371" y="20112"/>
                </a:lnTo>
                <a:lnTo>
                  <a:pt x="18948" y="16903"/>
                </a:lnTo>
                <a:lnTo>
                  <a:pt x="10820" y="15468"/>
                </a:lnTo>
                <a:lnTo>
                  <a:pt x="4914" y="8572"/>
                </a:lnTo>
                <a:lnTo>
                  <a:pt x="2908" y="0"/>
                </a:lnTo>
                <a:lnTo>
                  <a:pt x="1460" y="26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7031743" y="6792950"/>
            <a:ext cx="34226" cy="53035"/>
          </a:xfrm>
          <a:custGeom>
            <a:avLst/>
            <a:gdLst/>
            <a:ahLst/>
            <a:cxnLst/>
            <a:rect l="l" t="t" r="r" b="b"/>
            <a:pathLst>
              <a:path w="34226" h="53035">
                <a:moveTo>
                  <a:pt x="15405" y="35178"/>
                </a:moveTo>
                <a:lnTo>
                  <a:pt x="23545" y="36779"/>
                </a:lnTo>
                <a:lnTo>
                  <a:pt x="29413" y="43980"/>
                </a:lnTo>
                <a:lnTo>
                  <a:pt x="30810" y="53035"/>
                </a:lnTo>
                <a:lnTo>
                  <a:pt x="32397" y="50393"/>
                </a:lnTo>
                <a:lnTo>
                  <a:pt x="33578" y="47358"/>
                </a:lnTo>
                <a:lnTo>
                  <a:pt x="34226" y="44030"/>
                </a:lnTo>
                <a:lnTo>
                  <a:pt x="33422" y="30198"/>
                </a:lnTo>
                <a:lnTo>
                  <a:pt x="26371" y="20112"/>
                </a:lnTo>
                <a:lnTo>
                  <a:pt x="18948" y="16903"/>
                </a:lnTo>
                <a:lnTo>
                  <a:pt x="10820" y="15468"/>
                </a:lnTo>
                <a:lnTo>
                  <a:pt x="4914" y="8572"/>
                </a:lnTo>
                <a:lnTo>
                  <a:pt x="2908" y="0"/>
                </a:lnTo>
                <a:lnTo>
                  <a:pt x="1460" y="2603"/>
                </a:lnTo>
                <a:lnTo>
                  <a:pt x="444" y="5537"/>
                </a:lnTo>
                <a:lnTo>
                  <a:pt x="0" y="8724"/>
                </a:lnTo>
                <a:lnTo>
                  <a:pt x="1015" y="22159"/>
                </a:lnTo>
                <a:lnTo>
                  <a:pt x="8390" y="32098"/>
                </a:lnTo>
                <a:lnTo>
                  <a:pt x="15405" y="3517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7034327" y="6774940"/>
            <a:ext cx="35280" cy="52362"/>
          </a:xfrm>
          <a:custGeom>
            <a:avLst/>
            <a:gdLst/>
            <a:ahLst/>
            <a:cxnLst/>
            <a:rect l="l" t="t" r="r" b="b"/>
            <a:pathLst>
              <a:path w="35280" h="52362">
                <a:moveTo>
                  <a:pt x="1725" y="22401"/>
                </a:moveTo>
                <a:lnTo>
                  <a:pt x="9647" y="32202"/>
                </a:lnTo>
                <a:lnTo>
                  <a:pt x="16370" y="34912"/>
                </a:lnTo>
                <a:lnTo>
                  <a:pt x="24549" y="36322"/>
                </a:lnTo>
                <a:lnTo>
                  <a:pt x="30441" y="43370"/>
                </a:lnTo>
                <a:lnTo>
                  <a:pt x="31851" y="52362"/>
                </a:lnTo>
                <a:lnTo>
                  <a:pt x="33439" y="49707"/>
                </a:lnTo>
                <a:lnTo>
                  <a:pt x="34632" y="46647"/>
                </a:lnTo>
                <a:lnTo>
                  <a:pt x="35280" y="43319"/>
                </a:lnTo>
                <a:lnTo>
                  <a:pt x="34364" y="29708"/>
                </a:lnTo>
                <a:lnTo>
                  <a:pt x="27040" y="19766"/>
                </a:lnTo>
                <a:lnTo>
                  <a:pt x="19253" y="16522"/>
                </a:lnTo>
                <a:lnTo>
                  <a:pt x="11048" y="15265"/>
                </a:lnTo>
                <a:lnTo>
                  <a:pt x="4813" y="8470"/>
                </a:lnTo>
                <a:lnTo>
                  <a:pt x="2920" y="0"/>
                </a:lnTo>
                <a:lnTo>
                  <a:pt x="1485" y="2628"/>
                </a:lnTo>
                <a:lnTo>
                  <a:pt x="444" y="5575"/>
                </a:lnTo>
                <a:lnTo>
                  <a:pt x="0" y="8775"/>
                </a:lnTo>
                <a:lnTo>
                  <a:pt x="1725" y="224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7034327" y="6774940"/>
            <a:ext cx="35280" cy="52362"/>
          </a:xfrm>
          <a:custGeom>
            <a:avLst/>
            <a:gdLst/>
            <a:ahLst/>
            <a:cxnLst/>
            <a:rect l="l" t="t" r="r" b="b"/>
            <a:pathLst>
              <a:path w="35280" h="52362">
                <a:moveTo>
                  <a:pt x="16370" y="34912"/>
                </a:moveTo>
                <a:lnTo>
                  <a:pt x="24549" y="36322"/>
                </a:lnTo>
                <a:lnTo>
                  <a:pt x="30441" y="43370"/>
                </a:lnTo>
                <a:lnTo>
                  <a:pt x="31851" y="52362"/>
                </a:lnTo>
                <a:lnTo>
                  <a:pt x="33439" y="49707"/>
                </a:lnTo>
                <a:lnTo>
                  <a:pt x="34632" y="46647"/>
                </a:lnTo>
                <a:lnTo>
                  <a:pt x="35280" y="43319"/>
                </a:lnTo>
                <a:lnTo>
                  <a:pt x="34364" y="29708"/>
                </a:lnTo>
                <a:lnTo>
                  <a:pt x="27040" y="19766"/>
                </a:lnTo>
                <a:lnTo>
                  <a:pt x="19253" y="16522"/>
                </a:lnTo>
                <a:lnTo>
                  <a:pt x="11048" y="15265"/>
                </a:lnTo>
                <a:lnTo>
                  <a:pt x="4813" y="8470"/>
                </a:lnTo>
                <a:lnTo>
                  <a:pt x="2920" y="0"/>
                </a:lnTo>
                <a:lnTo>
                  <a:pt x="1485" y="2628"/>
                </a:lnTo>
                <a:lnTo>
                  <a:pt x="444" y="5575"/>
                </a:lnTo>
                <a:lnTo>
                  <a:pt x="0" y="8775"/>
                </a:lnTo>
                <a:lnTo>
                  <a:pt x="1725" y="22401"/>
                </a:lnTo>
                <a:lnTo>
                  <a:pt x="9647" y="32202"/>
                </a:lnTo>
                <a:lnTo>
                  <a:pt x="16370" y="349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7036914" y="6756896"/>
            <a:ext cx="35890" cy="51727"/>
          </a:xfrm>
          <a:custGeom>
            <a:avLst/>
            <a:gdLst/>
            <a:ahLst/>
            <a:cxnLst/>
            <a:rect l="l" t="t" r="r" b="b"/>
            <a:pathLst>
              <a:path w="35890" h="51727">
                <a:moveTo>
                  <a:pt x="2616" y="0"/>
                </a:moveTo>
                <a:lnTo>
                  <a:pt x="1257" y="2654"/>
                </a:lnTo>
                <a:lnTo>
                  <a:pt x="533" y="5664"/>
                </a:lnTo>
                <a:lnTo>
                  <a:pt x="0" y="8839"/>
                </a:lnTo>
                <a:lnTo>
                  <a:pt x="1740" y="22404"/>
                </a:lnTo>
                <a:lnTo>
                  <a:pt x="9841" y="32018"/>
                </a:lnTo>
                <a:lnTo>
                  <a:pt x="16662" y="34569"/>
                </a:lnTo>
                <a:lnTo>
                  <a:pt x="24866" y="35788"/>
                </a:lnTo>
                <a:lnTo>
                  <a:pt x="31089" y="42735"/>
                </a:lnTo>
                <a:lnTo>
                  <a:pt x="32880" y="51727"/>
                </a:lnTo>
                <a:lnTo>
                  <a:pt x="34366" y="49021"/>
                </a:lnTo>
                <a:lnTo>
                  <a:pt x="35394" y="45923"/>
                </a:lnTo>
                <a:lnTo>
                  <a:pt x="35890" y="42570"/>
                </a:lnTo>
                <a:lnTo>
                  <a:pt x="34328" y="28571"/>
                </a:lnTo>
                <a:lnTo>
                  <a:pt x="26545" y="18787"/>
                </a:lnTo>
                <a:lnTo>
                  <a:pt x="19316" y="16141"/>
                </a:lnTo>
                <a:lnTo>
                  <a:pt x="10998" y="15062"/>
                </a:lnTo>
                <a:lnTo>
                  <a:pt x="5080" y="8470"/>
                </a:lnTo>
                <a:lnTo>
                  <a:pt x="261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7036914" y="6756896"/>
            <a:ext cx="35890" cy="51727"/>
          </a:xfrm>
          <a:custGeom>
            <a:avLst/>
            <a:gdLst/>
            <a:ahLst/>
            <a:cxnLst/>
            <a:rect l="l" t="t" r="r" b="b"/>
            <a:pathLst>
              <a:path w="35890" h="51727">
                <a:moveTo>
                  <a:pt x="16662" y="34569"/>
                </a:moveTo>
                <a:lnTo>
                  <a:pt x="24866" y="35788"/>
                </a:lnTo>
                <a:lnTo>
                  <a:pt x="31089" y="42735"/>
                </a:lnTo>
                <a:lnTo>
                  <a:pt x="32880" y="51727"/>
                </a:lnTo>
                <a:lnTo>
                  <a:pt x="34366" y="49021"/>
                </a:lnTo>
                <a:lnTo>
                  <a:pt x="35394" y="45923"/>
                </a:lnTo>
                <a:lnTo>
                  <a:pt x="35890" y="42570"/>
                </a:lnTo>
                <a:lnTo>
                  <a:pt x="34328" y="28571"/>
                </a:lnTo>
                <a:lnTo>
                  <a:pt x="26545" y="18787"/>
                </a:lnTo>
                <a:lnTo>
                  <a:pt x="19316" y="16141"/>
                </a:lnTo>
                <a:lnTo>
                  <a:pt x="10998" y="15062"/>
                </a:lnTo>
                <a:lnTo>
                  <a:pt x="5080" y="8470"/>
                </a:lnTo>
                <a:lnTo>
                  <a:pt x="2616" y="0"/>
                </a:lnTo>
                <a:lnTo>
                  <a:pt x="1257" y="2654"/>
                </a:lnTo>
                <a:lnTo>
                  <a:pt x="533" y="5664"/>
                </a:lnTo>
                <a:lnTo>
                  <a:pt x="0" y="8839"/>
                </a:lnTo>
                <a:lnTo>
                  <a:pt x="1740" y="22404"/>
                </a:lnTo>
                <a:lnTo>
                  <a:pt x="9841" y="32018"/>
                </a:lnTo>
                <a:lnTo>
                  <a:pt x="16662" y="345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7038731" y="6738788"/>
            <a:ext cx="36779" cy="50990"/>
          </a:xfrm>
          <a:custGeom>
            <a:avLst/>
            <a:gdLst/>
            <a:ahLst/>
            <a:cxnLst/>
            <a:rect l="l" t="t" r="r" b="b"/>
            <a:pathLst>
              <a:path w="36779" h="50990">
                <a:moveTo>
                  <a:pt x="2536" y="22739"/>
                </a:moveTo>
                <a:lnTo>
                  <a:pt x="11219" y="32171"/>
                </a:lnTo>
                <a:lnTo>
                  <a:pt x="17500" y="34251"/>
                </a:lnTo>
                <a:lnTo>
                  <a:pt x="25742" y="35293"/>
                </a:lnTo>
                <a:lnTo>
                  <a:pt x="31965" y="42062"/>
                </a:lnTo>
                <a:lnTo>
                  <a:pt x="33807" y="50990"/>
                </a:lnTo>
                <a:lnTo>
                  <a:pt x="35267" y="48259"/>
                </a:lnTo>
                <a:lnTo>
                  <a:pt x="36309" y="45148"/>
                </a:lnTo>
                <a:lnTo>
                  <a:pt x="36779" y="41795"/>
                </a:lnTo>
                <a:lnTo>
                  <a:pt x="35172" y="27994"/>
                </a:lnTo>
                <a:lnTo>
                  <a:pt x="27160" y="18382"/>
                </a:lnTo>
                <a:lnTo>
                  <a:pt x="19608" y="15760"/>
                </a:lnTo>
                <a:lnTo>
                  <a:pt x="11366" y="14871"/>
                </a:lnTo>
                <a:lnTo>
                  <a:pt x="4800" y="8381"/>
                </a:lnTo>
                <a:lnTo>
                  <a:pt x="2489" y="0"/>
                </a:lnTo>
                <a:lnTo>
                  <a:pt x="1168" y="2679"/>
                </a:lnTo>
                <a:lnTo>
                  <a:pt x="304" y="5689"/>
                </a:lnTo>
                <a:lnTo>
                  <a:pt x="0" y="8889"/>
                </a:lnTo>
                <a:lnTo>
                  <a:pt x="2536" y="227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7038731" y="6738788"/>
            <a:ext cx="36779" cy="50990"/>
          </a:xfrm>
          <a:custGeom>
            <a:avLst/>
            <a:gdLst/>
            <a:ahLst/>
            <a:cxnLst/>
            <a:rect l="l" t="t" r="r" b="b"/>
            <a:pathLst>
              <a:path w="36779" h="50990">
                <a:moveTo>
                  <a:pt x="17500" y="34251"/>
                </a:moveTo>
                <a:lnTo>
                  <a:pt x="25742" y="35293"/>
                </a:lnTo>
                <a:lnTo>
                  <a:pt x="31965" y="42062"/>
                </a:lnTo>
                <a:lnTo>
                  <a:pt x="33807" y="50990"/>
                </a:lnTo>
                <a:lnTo>
                  <a:pt x="35267" y="48259"/>
                </a:lnTo>
                <a:lnTo>
                  <a:pt x="36309" y="45148"/>
                </a:lnTo>
                <a:lnTo>
                  <a:pt x="36779" y="41795"/>
                </a:lnTo>
                <a:lnTo>
                  <a:pt x="35172" y="27994"/>
                </a:lnTo>
                <a:lnTo>
                  <a:pt x="27160" y="18382"/>
                </a:lnTo>
                <a:lnTo>
                  <a:pt x="19608" y="15760"/>
                </a:lnTo>
                <a:lnTo>
                  <a:pt x="11366" y="14871"/>
                </a:lnTo>
                <a:lnTo>
                  <a:pt x="4800" y="8381"/>
                </a:lnTo>
                <a:lnTo>
                  <a:pt x="2489" y="0"/>
                </a:lnTo>
                <a:lnTo>
                  <a:pt x="1168" y="2679"/>
                </a:lnTo>
                <a:lnTo>
                  <a:pt x="304" y="5689"/>
                </a:lnTo>
                <a:lnTo>
                  <a:pt x="0" y="8889"/>
                </a:lnTo>
                <a:lnTo>
                  <a:pt x="2536" y="22739"/>
                </a:lnTo>
                <a:lnTo>
                  <a:pt x="11219" y="32171"/>
                </a:lnTo>
                <a:lnTo>
                  <a:pt x="17500" y="342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7040424" y="6720675"/>
            <a:ext cx="37503" cy="50253"/>
          </a:xfrm>
          <a:custGeom>
            <a:avLst/>
            <a:gdLst/>
            <a:ahLst/>
            <a:cxnLst/>
            <a:rect l="l" t="t" r="r" b="b"/>
            <a:pathLst>
              <a:path w="37503" h="50253">
                <a:moveTo>
                  <a:pt x="36347" y="47510"/>
                </a:moveTo>
                <a:lnTo>
                  <a:pt x="36442" y="47152"/>
                </a:lnTo>
                <a:lnTo>
                  <a:pt x="36442" y="34615"/>
                </a:lnTo>
                <a:lnTo>
                  <a:pt x="35146" y="26833"/>
                </a:lnTo>
                <a:lnTo>
                  <a:pt x="26588" y="17417"/>
                </a:lnTo>
                <a:lnTo>
                  <a:pt x="19659" y="15341"/>
                </a:lnTo>
                <a:lnTo>
                  <a:pt x="11315" y="14643"/>
                </a:lnTo>
                <a:lnTo>
                  <a:pt x="4991" y="8318"/>
                </a:lnTo>
                <a:lnTo>
                  <a:pt x="2336" y="0"/>
                </a:lnTo>
                <a:lnTo>
                  <a:pt x="1231" y="2717"/>
                </a:lnTo>
                <a:lnTo>
                  <a:pt x="304" y="5715"/>
                </a:lnTo>
                <a:lnTo>
                  <a:pt x="0" y="8940"/>
                </a:lnTo>
                <a:lnTo>
                  <a:pt x="2536" y="22633"/>
                </a:lnTo>
                <a:lnTo>
                  <a:pt x="11417" y="31870"/>
                </a:lnTo>
                <a:lnTo>
                  <a:pt x="17919" y="33870"/>
                </a:lnTo>
                <a:lnTo>
                  <a:pt x="26111" y="34721"/>
                </a:lnTo>
                <a:lnTo>
                  <a:pt x="32867" y="41402"/>
                </a:lnTo>
                <a:lnTo>
                  <a:pt x="34810" y="50253"/>
                </a:lnTo>
                <a:lnTo>
                  <a:pt x="36347" y="475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7040424" y="6720675"/>
            <a:ext cx="37503" cy="50253"/>
          </a:xfrm>
          <a:custGeom>
            <a:avLst/>
            <a:gdLst/>
            <a:ahLst/>
            <a:cxnLst/>
            <a:rect l="l" t="t" r="r" b="b"/>
            <a:pathLst>
              <a:path w="37503" h="50253">
                <a:moveTo>
                  <a:pt x="36347" y="47510"/>
                </a:moveTo>
                <a:lnTo>
                  <a:pt x="36442" y="47152"/>
                </a:lnTo>
              </a:path>
              <a:path w="37503" h="50253">
                <a:moveTo>
                  <a:pt x="36442" y="34615"/>
                </a:moveTo>
                <a:lnTo>
                  <a:pt x="35146" y="26833"/>
                </a:lnTo>
                <a:lnTo>
                  <a:pt x="26588" y="17417"/>
                </a:lnTo>
                <a:lnTo>
                  <a:pt x="19659" y="15341"/>
                </a:lnTo>
                <a:lnTo>
                  <a:pt x="11315" y="14643"/>
                </a:lnTo>
                <a:lnTo>
                  <a:pt x="4991" y="8318"/>
                </a:lnTo>
                <a:lnTo>
                  <a:pt x="2336" y="0"/>
                </a:lnTo>
                <a:lnTo>
                  <a:pt x="1231" y="2717"/>
                </a:lnTo>
                <a:lnTo>
                  <a:pt x="304" y="5715"/>
                </a:lnTo>
                <a:lnTo>
                  <a:pt x="0" y="8940"/>
                </a:lnTo>
                <a:lnTo>
                  <a:pt x="2536" y="22633"/>
                </a:lnTo>
                <a:lnTo>
                  <a:pt x="11417" y="31870"/>
                </a:lnTo>
                <a:lnTo>
                  <a:pt x="17919" y="33870"/>
                </a:lnTo>
                <a:lnTo>
                  <a:pt x="26111" y="34721"/>
                </a:lnTo>
                <a:lnTo>
                  <a:pt x="32867" y="41402"/>
                </a:lnTo>
                <a:lnTo>
                  <a:pt x="34810" y="50253"/>
                </a:lnTo>
                <a:lnTo>
                  <a:pt x="36347" y="47510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7041502" y="6702502"/>
            <a:ext cx="38201" cy="49491"/>
          </a:xfrm>
          <a:custGeom>
            <a:avLst/>
            <a:gdLst/>
            <a:ahLst/>
            <a:cxnLst/>
            <a:rect l="l" t="t" r="r" b="b"/>
            <a:pathLst>
              <a:path w="38201" h="49491">
                <a:moveTo>
                  <a:pt x="35364" y="25653"/>
                </a:moveTo>
                <a:lnTo>
                  <a:pt x="27106" y="16943"/>
                </a:lnTo>
                <a:lnTo>
                  <a:pt x="19926" y="14960"/>
                </a:lnTo>
                <a:lnTo>
                  <a:pt x="11645" y="14439"/>
                </a:lnTo>
                <a:lnTo>
                  <a:pt x="4775" y="8254"/>
                </a:lnTo>
                <a:lnTo>
                  <a:pt x="2032" y="0"/>
                </a:lnTo>
                <a:lnTo>
                  <a:pt x="863" y="2730"/>
                </a:lnTo>
                <a:lnTo>
                  <a:pt x="139" y="5765"/>
                </a:lnTo>
                <a:lnTo>
                  <a:pt x="0" y="8991"/>
                </a:lnTo>
                <a:lnTo>
                  <a:pt x="3325" y="23023"/>
                </a:lnTo>
                <a:lnTo>
                  <a:pt x="12791" y="32011"/>
                </a:lnTo>
                <a:lnTo>
                  <a:pt x="18580" y="33515"/>
                </a:lnTo>
                <a:lnTo>
                  <a:pt x="26847" y="34175"/>
                </a:lnTo>
                <a:lnTo>
                  <a:pt x="33413" y="40665"/>
                </a:lnTo>
                <a:lnTo>
                  <a:pt x="35364" y="48239"/>
                </a:lnTo>
                <a:lnTo>
                  <a:pt x="35364" y="256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7041502" y="6702502"/>
            <a:ext cx="38201" cy="49491"/>
          </a:xfrm>
          <a:custGeom>
            <a:avLst/>
            <a:gdLst/>
            <a:ahLst/>
            <a:cxnLst/>
            <a:rect l="l" t="t" r="r" b="b"/>
            <a:pathLst>
              <a:path w="38201" h="49491">
                <a:moveTo>
                  <a:pt x="35364" y="25653"/>
                </a:moveTo>
                <a:lnTo>
                  <a:pt x="27106" y="16943"/>
                </a:lnTo>
                <a:lnTo>
                  <a:pt x="19926" y="14960"/>
                </a:lnTo>
                <a:lnTo>
                  <a:pt x="11645" y="14439"/>
                </a:lnTo>
                <a:lnTo>
                  <a:pt x="4775" y="8254"/>
                </a:lnTo>
                <a:lnTo>
                  <a:pt x="2032" y="0"/>
                </a:lnTo>
                <a:lnTo>
                  <a:pt x="863" y="2730"/>
                </a:lnTo>
                <a:lnTo>
                  <a:pt x="139" y="5765"/>
                </a:lnTo>
                <a:lnTo>
                  <a:pt x="0" y="8991"/>
                </a:lnTo>
                <a:lnTo>
                  <a:pt x="3325" y="23023"/>
                </a:lnTo>
                <a:lnTo>
                  <a:pt x="12791" y="32011"/>
                </a:lnTo>
                <a:lnTo>
                  <a:pt x="18580" y="33515"/>
                </a:lnTo>
                <a:lnTo>
                  <a:pt x="26847" y="34175"/>
                </a:lnTo>
                <a:lnTo>
                  <a:pt x="33413" y="40665"/>
                </a:lnTo>
                <a:lnTo>
                  <a:pt x="35364" y="48239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7042282" y="6684325"/>
            <a:ext cx="39065" cy="48717"/>
          </a:xfrm>
          <a:custGeom>
            <a:avLst/>
            <a:gdLst/>
            <a:ahLst/>
            <a:cxnLst/>
            <a:rect l="l" t="t" r="r" b="b"/>
            <a:pathLst>
              <a:path w="39065" h="48717">
                <a:moveTo>
                  <a:pt x="34584" y="23817"/>
                </a:moveTo>
                <a:lnTo>
                  <a:pt x="26485" y="16052"/>
                </a:lnTo>
                <a:lnTo>
                  <a:pt x="19951" y="14528"/>
                </a:lnTo>
                <a:lnTo>
                  <a:pt x="11658" y="14223"/>
                </a:lnTo>
                <a:lnTo>
                  <a:pt x="4775" y="8204"/>
                </a:lnTo>
                <a:lnTo>
                  <a:pt x="2031" y="0"/>
                </a:lnTo>
                <a:lnTo>
                  <a:pt x="863" y="2768"/>
                </a:lnTo>
                <a:lnTo>
                  <a:pt x="139" y="5816"/>
                </a:lnTo>
                <a:lnTo>
                  <a:pt x="0" y="9042"/>
                </a:lnTo>
                <a:lnTo>
                  <a:pt x="3372" y="22862"/>
                </a:lnTo>
                <a:lnTo>
                  <a:pt x="13061" y="31658"/>
                </a:lnTo>
                <a:lnTo>
                  <a:pt x="19151" y="33134"/>
                </a:lnTo>
                <a:lnTo>
                  <a:pt x="27355" y="33591"/>
                </a:lnTo>
                <a:lnTo>
                  <a:pt x="34543" y="39954"/>
                </a:lnTo>
                <a:lnTo>
                  <a:pt x="34584" y="40121"/>
                </a:lnTo>
                <a:lnTo>
                  <a:pt x="34584" y="238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7042282" y="6684325"/>
            <a:ext cx="39065" cy="48717"/>
          </a:xfrm>
          <a:custGeom>
            <a:avLst/>
            <a:gdLst/>
            <a:ahLst/>
            <a:cxnLst/>
            <a:rect l="l" t="t" r="r" b="b"/>
            <a:pathLst>
              <a:path w="39065" h="48717">
                <a:moveTo>
                  <a:pt x="34584" y="23817"/>
                </a:moveTo>
                <a:lnTo>
                  <a:pt x="26485" y="16052"/>
                </a:lnTo>
                <a:lnTo>
                  <a:pt x="19951" y="14528"/>
                </a:lnTo>
                <a:lnTo>
                  <a:pt x="11658" y="14223"/>
                </a:lnTo>
                <a:lnTo>
                  <a:pt x="4775" y="8204"/>
                </a:lnTo>
                <a:lnTo>
                  <a:pt x="2031" y="0"/>
                </a:lnTo>
                <a:lnTo>
                  <a:pt x="863" y="2768"/>
                </a:lnTo>
                <a:lnTo>
                  <a:pt x="139" y="5816"/>
                </a:lnTo>
                <a:lnTo>
                  <a:pt x="0" y="9042"/>
                </a:lnTo>
                <a:lnTo>
                  <a:pt x="3372" y="22862"/>
                </a:lnTo>
                <a:lnTo>
                  <a:pt x="13061" y="31658"/>
                </a:lnTo>
                <a:lnTo>
                  <a:pt x="19151" y="33134"/>
                </a:lnTo>
                <a:lnTo>
                  <a:pt x="27355" y="33591"/>
                </a:lnTo>
                <a:lnTo>
                  <a:pt x="34543" y="39954"/>
                </a:lnTo>
                <a:lnTo>
                  <a:pt x="34584" y="4012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7042589" y="6666145"/>
            <a:ext cx="39585" cy="47891"/>
          </a:xfrm>
          <a:custGeom>
            <a:avLst/>
            <a:gdLst/>
            <a:ahLst/>
            <a:cxnLst/>
            <a:rect l="l" t="t" r="r" b="b"/>
            <a:pathLst>
              <a:path w="39585" h="47891">
                <a:moveTo>
                  <a:pt x="34277" y="22310"/>
                </a:moveTo>
                <a:lnTo>
                  <a:pt x="26748" y="15431"/>
                </a:lnTo>
                <a:lnTo>
                  <a:pt x="20243" y="14109"/>
                </a:lnTo>
                <a:lnTo>
                  <a:pt x="11950" y="13982"/>
                </a:lnTo>
                <a:lnTo>
                  <a:pt x="4762" y="8127"/>
                </a:lnTo>
                <a:lnTo>
                  <a:pt x="1600" y="0"/>
                </a:lnTo>
                <a:lnTo>
                  <a:pt x="571" y="2793"/>
                </a:lnTo>
                <a:lnTo>
                  <a:pt x="0" y="5854"/>
                </a:lnTo>
                <a:lnTo>
                  <a:pt x="38" y="9080"/>
                </a:lnTo>
                <a:lnTo>
                  <a:pt x="4058" y="23101"/>
                </a:lnTo>
                <a:lnTo>
                  <a:pt x="14091" y="31612"/>
                </a:lnTo>
                <a:lnTo>
                  <a:pt x="19646" y="32715"/>
                </a:lnTo>
                <a:lnTo>
                  <a:pt x="27927" y="32994"/>
                </a:lnTo>
                <a:lnTo>
                  <a:pt x="34277" y="38688"/>
                </a:lnTo>
                <a:lnTo>
                  <a:pt x="34277" y="223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7042589" y="6666145"/>
            <a:ext cx="39585" cy="47891"/>
          </a:xfrm>
          <a:custGeom>
            <a:avLst/>
            <a:gdLst/>
            <a:ahLst/>
            <a:cxnLst/>
            <a:rect l="l" t="t" r="r" b="b"/>
            <a:pathLst>
              <a:path w="39585" h="47891">
                <a:moveTo>
                  <a:pt x="34277" y="22310"/>
                </a:moveTo>
                <a:lnTo>
                  <a:pt x="26748" y="15431"/>
                </a:lnTo>
                <a:lnTo>
                  <a:pt x="20243" y="14109"/>
                </a:lnTo>
                <a:lnTo>
                  <a:pt x="11950" y="13982"/>
                </a:lnTo>
                <a:lnTo>
                  <a:pt x="4762" y="8127"/>
                </a:lnTo>
                <a:lnTo>
                  <a:pt x="1600" y="0"/>
                </a:lnTo>
                <a:lnTo>
                  <a:pt x="571" y="2793"/>
                </a:lnTo>
                <a:lnTo>
                  <a:pt x="0" y="5854"/>
                </a:lnTo>
                <a:lnTo>
                  <a:pt x="38" y="9080"/>
                </a:lnTo>
                <a:lnTo>
                  <a:pt x="4058" y="23101"/>
                </a:lnTo>
                <a:lnTo>
                  <a:pt x="14091" y="31612"/>
                </a:lnTo>
                <a:lnTo>
                  <a:pt x="19646" y="32715"/>
                </a:lnTo>
                <a:lnTo>
                  <a:pt x="27927" y="32994"/>
                </a:lnTo>
                <a:lnTo>
                  <a:pt x="34277" y="3868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7042438" y="6647958"/>
            <a:ext cx="40538" cy="47053"/>
          </a:xfrm>
          <a:custGeom>
            <a:avLst/>
            <a:gdLst/>
            <a:ahLst/>
            <a:cxnLst/>
            <a:rect l="l" t="t" r="r" b="b"/>
            <a:pathLst>
              <a:path w="40538" h="47053">
                <a:moveTo>
                  <a:pt x="34427" y="21479"/>
                </a:moveTo>
                <a:lnTo>
                  <a:pt x="26515" y="14775"/>
                </a:lnTo>
                <a:lnTo>
                  <a:pt x="20231" y="13677"/>
                </a:lnTo>
                <a:lnTo>
                  <a:pt x="11937" y="13754"/>
                </a:lnTo>
                <a:lnTo>
                  <a:pt x="4749" y="8051"/>
                </a:lnTo>
                <a:lnTo>
                  <a:pt x="1600" y="0"/>
                </a:lnTo>
                <a:lnTo>
                  <a:pt x="558" y="2819"/>
                </a:lnTo>
                <a:lnTo>
                  <a:pt x="0" y="5892"/>
                </a:lnTo>
                <a:lnTo>
                  <a:pt x="25" y="9118"/>
                </a:lnTo>
                <a:lnTo>
                  <a:pt x="4251" y="22990"/>
                </a:lnTo>
                <a:lnTo>
                  <a:pt x="14710" y="31277"/>
                </a:lnTo>
                <a:lnTo>
                  <a:pt x="20396" y="32296"/>
                </a:lnTo>
                <a:lnTo>
                  <a:pt x="28778" y="32384"/>
                </a:lnTo>
                <a:lnTo>
                  <a:pt x="34427" y="37183"/>
                </a:lnTo>
                <a:lnTo>
                  <a:pt x="34427" y="214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7042438" y="6647958"/>
            <a:ext cx="40538" cy="47053"/>
          </a:xfrm>
          <a:custGeom>
            <a:avLst/>
            <a:gdLst/>
            <a:ahLst/>
            <a:cxnLst/>
            <a:rect l="l" t="t" r="r" b="b"/>
            <a:pathLst>
              <a:path w="40538" h="47053">
                <a:moveTo>
                  <a:pt x="34427" y="21479"/>
                </a:moveTo>
                <a:lnTo>
                  <a:pt x="26515" y="14775"/>
                </a:lnTo>
                <a:lnTo>
                  <a:pt x="20231" y="13677"/>
                </a:lnTo>
                <a:lnTo>
                  <a:pt x="11937" y="13754"/>
                </a:lnTo>
                <a:lnTo>
                  <a:pt x="4749" y="8051"/>
                </a:lnTo>
                <a:lnTo>
                  <a:pt x="1600" y="0"/>
                </a:lnTo>
                <a:lnTo>
                  <a:pt x="558" y="2819"/>
                </a:lnTo>
                <a:lnTo>
                  <a:pt x="0" y="5892"/>
                </a:lnTo>
                <a:lnTo>
                  <a:pt x="25" y="9118"/>
                </a:lnTo>
                <a:lnTo>
                  <a:pt x="4251" y="22990"/>
                </a:lnTo>
                <a:lnTo>
                  <a:pt x="14710" y="31277"/>
                </a:lnTo>
                <a:lnTo>
                  <a:pt x="20396" y="32296"/>
                </a:lnTo>
                <a:lnTo>
                  <a:pt x="28778" y="32384"/>
                </a:lnTo>
                <a:lnTo>
                  <a:pt x="34427" y="3718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7041895" y="6629788"/>
            <a:ext cx="41021" cy="46189"/>
          </a:xfrm>
          <a:custGeom>
            <a:avLst/>
            <a:gdLst/>
            <a:ahLst/>
            <a:cxnLst/>
            <a:rect l="l" t="t" r="r" b="b"/>
            <a:pathLst>
              <a:path w="41021" h="46189">
                <a:moveTo>
                  <a:pt x="34970" y="20840"/>
                </a:moveTo>
                <a:lnTo>
                  <a:pt x="26963" y="14207"/>
                </a:lnTo>
                <a:lnTo>
                  <a:pt x="20612" y="13233"/>
                </a:lnTo>
                <a:lnTo>
                  <a:pt x="12382" y="13500"/>
                </a:lnTo>
                <a:lnTo>
                  <a:pt x="4864" y="7975"/>
                </a:lnTo>
                <a:lnTo>
                  <a:pt x="1282" y="0"/>
                </a:lnTo>
                <a:lnTo>
                  <a:pt x="406" y="2844"/>
                </a:lnTo>
                <a:lnTo>
                  <a:pt x="0" y="5930"/>
                </a:lnTo>
                <a:lnTo>
                  <a:pt x="190" y="9143"/>
                </a:lnTo>
                <a:lnTo>
                  <a:pt x="4688" y="22958"/>
                </a:lnTo>
                <a:lnTo>
                  <a:pt x="15168" y="30996"/>
                </a:lnTo>
                <a:lnTo>
                  <a:pt x="20777" y="31851"/>
                </a:lnTo>
                <a:lnTo>
                  <a:pt x="29083" y="31749"/>
                </a:lnTo>
                <a:lnTo>
                  <a:pt x="34970" y="36552"/>
                </a:lnTo>
                <a:lnTo>
                  <a:pt x="34970" y="20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7041895" y="6629788"/>
            <a:ext cx="41021" cy="46189"/>
          </a:xfrm>
          <a:custGeom>
            <a:avLst/>
            <a:gdLst/>
            <a:ahLst/>
            <a:cxnLst/>
            <a:rect l="l" t="t" r="r" b="b"/>
            <a:pathLst>
              <a:path w="41021" h="46189">
                <a:moveTo>
                  <a:pt x="34970" y="20840"/>
                </a:moveTo>
                <a:lnTo>
                  <a:pt x="26963" y="14207"/>
                </a:lnTo>
                <a:lnTo>
                  <a:pt x="20612" y="13233"/>
                </a:lnTo>
                <a:lnTo>
                  <a:pt x="12382" y="13500"/>
                </a:lnTo>
                <a:lnTo>
                  <a:pt x="4864" y="7975"/>
                </a:lnTo>
                <a:lnTo>
                  <a:pt x="1282" y="0"/>
                </a:lnTo>
                <a:lnTo>
                  <a:pt x="406" y="2844"/>
                </a:lnTo>
                <a:lnTo>
                  <a:pt x="0" y="5930"/>
                </a:lnTo>
                <a:lnTo>
                  <a:pt x="190" y="9143"/>
                </a:lnTo>
                <a:lnTo>
                  <a:pt x="4688" y="22958"/>
                </a:lnTo>
                <a:lnTo>
                  <a:pt x="15168" y="30996"/>
                </a:lnTo>
                <a:lnTo>
                  <a:pt x="20777" y="31851"/>
                </a:lnTo>
                <a:lnTo>
                  <a:pt x="29083" y="31749"/>
                </a:lnTo>
                <a:lnTo>
                  <a:pt x="34970" y="3655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7040780" y="6611644"/>
            <a:ext cx="41973" cy="45288"/>
          </a:xfrm>
          <a:custGeom>
            <a:avLst/>
            <a:gdLst/>
            <a:ahLst/>
            <a:cxnLst/>
            <a:rect l="l" t="t" r="r" b="b"/>
            <a:pathLst>
              <a:path w="41973" h="45288">
                <a:moveTo>
                  <a:pt x="36085" y="20642"/>
                </a:moveTo>
                <a:lnTo>
                  <a:pt x="27473" y="13783"/>
                </a:lnTo>
                <a:lnTo>
                  <a:pt x="20637" y="12801"/>
                </a:lnTo>
                <a:lnTo>
                  <a:pt x="12331" y="13258"/>
                </a:lnTo>
                <a:lnTo>
                  <a:pt x="4864" y="7899"/>
                </a:lnTo>
                <a:lnTo>
                  <a:pt x="1295" y="0"/>
                </a:lnTo>
                <a:lnTo>
                  <a:pt x="406" y="2857"/>
                </a:lnTo>
                <a:lnTo>
                  <a:pt x="0" y="5956"/>
                </a:lnTo>
                <a:lnTo>
                  <a:pt x="203" y="9182"/>
                </a:lnTo>
                <a:lnTo>
                  <a:pt x="5009" y="22649"/>
                </a:lnTo>
                <a:lnTo>
                  <a:pt x="15599" y="30497"/>
                </a:lnTo>
                <a:lnTo>
                  <a:pt x="21729" y="31381"/>
                </a:lnTo>
                <a:lnTo>
                  <a:pt x="30035" y="31076"/>
                </a:lnTo>
                <a:lnTo>
                  <a:pt x="36085" y="35882"/>
                </a:lnTo>
                <a:lnTo>
                  <a:pt x="36085" y="206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7040780" y="6611644"/>
            <a:ext cx="41973" cy="45288"/>
          </a:xfrm>
          <a:custGeom>
            <a:avLst/>
            <a:gdLst/>
            <a:ahLst/>
            <a:cxnLst/>
            <a:rect l="l" t="t" r="r" b="b"/>
            <a:pathLst>
              <a:path w="41973" h="45288">
                <a:moveTo>
                  <a:pt x="36085" y="20642"/>
                </a:moveTo>
                <a:lnTo>
                  <a:pt x="27473" y="13783"/>
                </a:lnTo>
                <a:lnTo>
                  <a:pt x="20637" y="12801"/>
                </a:lnTo>
                <a:lnTo>
                  <a:pt x="12331" y="13258"/>
                </a:lnTo>
                <a:lnTo>
                  <a:pt x="4864" y="7899"/>
                </a:lnTo>
                <a:lnTo>
                  <a:pt x="1295" y="0"/>
                </a:lnTo>
                <a:lnTo>
                  <a:pt x="406" y="2857"/>
                </a:lnTo>
                <a:lnTo>
                  <a:pt x="0" y="5956"/>
                </a:lnTo>
                <a:lnTo>
                  <a:pt x="203" y="9182"/>
                </a:lnTo>
                <a:lnTo>
                  <a:pt x="5009" y="22649"/>
                </a:lnTo>
                <a:lnTo>
                  <a:pt x="15599" y="30497"/>
                </a:lnTo>
                <a:lnTo>
                  <a:pt x="21729" y="31381"/>
                </a:lnTo>
                <a:lnTo>
                  <a:pt x="30035" y="31076"/>
                </a:lnTo>
                <a:lnTo>
                  <a:pt x="36085" y="3588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7039569" y="6593561"/>
            <a:ext cx="42481" cy="44335"/>
          </a:xfrm>
          <a:custGeom>
            <a:avLst/>
            <a:gdLst/>
            <a:ahLst/>
            <a:cxnLst/>
            <a:rect l="l" t="t" r="r" b="b"/>
            <a:pathLst>
              <a:path w="42481" h="44335">
                <a:moveTo>
                  <a:pt x="37297" y="20739"/>
                </a:moveTo>
                <a:lnTo>
                  <a:pt x="27722" y="13182"/>
                </a:lnTo>
                <a:lnTo>
                  <a:pt x="20713" y="12306"/>
                </a:lnTo>
                <a:lnTo>
                  <a:pt x="12433" y="12953"/>
                </a:lnTo>
                <a:lnTo>
                  <a:pt x="5105" y="7734"/>
                </a:lnTo>
                <a:lnTo>
                  <a:pt x="927" y="0"/>
                </a:lnTo>
                <a:lnTo>
                  <a:pt x="177" y="2870"/>
                </a:lnTo>
                <a:lnTo>
                  <a:pt x="0" y="5956"/>
                </a:lnTo>
                <a:lnTo>
                  <a:pt x="317" y="9143"/>
                </a:lnTo>
                <a:lnTo>
                  <a:pt x="5104" y="22513"/>
                </a:lnTo>
                <a:lnTo>
                  <a:pt x="15666" y="30133"/>
                </a:lnTo>
                <a:lnTo>
                  <a:pt x="21844" y="30886"/>
                </a:lnTo>
                <a:lnTo>
                  <a:pt x="30124" y="30391"/>
                </a:lnTo>
                <a:lnTo>
                  <a:pt x="37297" y="35676"/>
                </a:lnTo>
                <a:lnTo>
                  <a:pt x="37297" y="207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7039569" y="6593561"/>
            <a:ext cx="42481" cy="44335"/>
          </a:xfrm>
          <a:custGeom>
            <a:avLst/>
            <a:gdLst/>
            <a:ahLst/>
            <a:cxnLst/>
            <a:rect l="l" t="t" r="r" b="b"/>
            <a:pathLst>
              <a:path w="42481" h="44335">
                <a:moveTo>
                  <a:pt x="37297" y="20739"/>
                </a:moveTo>
                <a:lnTo>
                  <a:pt x="27722" y="13182"/>
                </a:lnTo>
                <a:lnTo>
                  <a:pt x="20713" y="12306"/>
                </a:lnTo>
                <a:lnTo>
                  <a:pt x="12433" y="12953"/>
                </a:lnTo>
                <a:lnTo>
                  <a:pt x="5105" y="7734"/>
                </a:lnTo>
                <a:lnTo>
                  <a:pt x="927" y="0"/>
                </a:lnTo>
                <a:lnTo>
                  <a:pt x="177" y="2870"/>
                </a:lnTo>
                <a:lnTo>
                  <a:pt x="0" y="5956"/>
                </a:lnTo>
                <a:lnTo>
                  <a:pt x="317" y="9143"/>
                </a:lnTo>
                <a:lnTo>
                  <a:pt x="5104" y="22513"/>
                </a:lnTo>
                <a:lnTo>
                  <a:pt x="15666" y="30133"/>
                </a:lnTo>
                <a:lnTo>
                  <a:pt x="21844" y="30886"/>
                </a:lnTo>
                <a:lnTo>
                  <a:pt x="30124" y="30391"/>
                </a:lnTo>
                <a:lnTo>
                  <a:pt x="37297" y="35676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7037393" y="6575573"/>
            <a:ext cx="43497" cy="43319"/>
          </a:xfrm>
          <a:custGeom>
            <a:avLst/>
            <a:gdLst/>
            <a:ahLst/>
            <a:cxnLst/>
            <a:rect l="l" t="t" r="r" b="b"/>
            <a:pathLst>
              <a:path w="43497" h="43319">
                <a:moveTo>
                  <a:pt x="39472" y="22547"/>
                </a:moveTo>
                <a:lnTo>
                  <a:pt x="38697" y="20287"/>
                </a:lnTo>
                <a:lnTo>
                  <a:pt x="28441" y="12590"/>
                </a:lnTo>
                <a:lnTo>
                  <a:pt x="21005" y="11772"/>
                </a:lnTo>
                <a:lnTo>
                  <a:pt x="12750" y="12636"/>
                </a:lnTo>
                <a:lnTo>
                  <a:pt x="4978" y="7658"/>
                </a:lnTo>
                <a:lnTo>
                  <a:pt x="952" y="0"/>
                </a:lnTo>
                <a:lnTo>
                  <a:pt x="241" y="2895"/>
                </a:lnTo>
                <a:lnTo>
                  <a:pt x="0" y="5994"/>
                </a:lnTo>
                <a:lnTo>
                  <a:pt x="381" y="9182"/>
                </a:lnTo>
                <a:lnTo>
                  <a:pt x="5797" y="22137"/>
                </a:lnTo>
                <a:lnTo>
                  <a:pt x="16320" y="29545"/>
                </a:lnTo>
                <a:lnTo>
                  <a:pt x="22885" y="30289"/>
                </a:lnTo>
                <a:lnTo>
                  <a:pt x="31153" y="29603"/>
                </a:lnTo>
                <a:lnTo>
                  <a:pt x="38620" y="34963"/>
                </a:lnTo>
                <a:lnTo>
                  <a:pt x="39472" y="36937"/>
                </a:lnTo>
                <a:lnTo>
                  <a:pt x="39472" y="225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7037393" y="6575573"/>
            <a:ext cx="43497" cy="43319"/>
          </a:xfrm>
          <a:custGeom>
            <a:avLst/>
            <a:gdLst/>
            <a:ahLst/>
            <a:cxnLst/>
            <a:rect l="l" t="t" r="r" b="b"/>
            <a:pathLst>
              <a:path w="43497" h="43319">
                <a:moveTo>
                  <a:pt x="39472" y="22547"/>
                </a:moveTo>
                <a:lnTo>
                  <a:pt x="38697" y="20287"/>
                </a:lnTo>
                <a:lnTo>
                  <a:pt x="28441" y="12590"/>
                </a:lnTo>
                <a:lnTo>
                  <a:pt x="21005" y="11772"/>
                </a:lnTo>
                <a:lnTo>
                  <a:pt x="12750" y="12636"/>
                </a:lnTo>
                <a:lnTo>
                  <a:pt x="4978" y="7658"/>
                </a:lnTo>
                <a:lnTo>
                  <a:pt x="952" y="0"/>
                </a:lnTo>
                <a:lnTo>
                  <a:pt x="241" y="2895"/>
                </a:lnTo>
                <a:lnTo>
                  <a:pt x="0" y="5994"/>
                </a:lnTo>
                <a:lnTo>
                  <a:pt x="381" y="9182"/>
                </a:lnTo>
                <a:lnTo>
                  <a:pt x="5797" y="22137"/>
                </a:lnTo>
                <a:lnTo>
                  <a:pt x="16320" y="29545"/>
                </a:lnTo>
                <a:lnTo>
                  <a:pt x="22885" y="30289"/>
                </a:lnTo>
                <a:lnTo>
                  <a:pt x="31153" y="29603"/>
                </a:lnTo>
                <a:lnTo>
                  <a:pt x="38620" y="34963"/>
                </a:lnTo>
                <a:lnTo>
                  <a:pt x="39472" y="3693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7035260" y="6557615"/>
            <a:ext cx="44157" cy="42252"/>
          </a:xfrm>
          <a:custGeom>
            <a:avLst/>
            <a:gdLst/>
            <a:ahLst/>
            <a:cxnLst/>
            <a:rect l="l" t="t" r="r" b="b"/>
            <a:pathLst>
              <a:path w="44157" h="42252">
                <a:moveTo>
                  <a:pt x="41606" y="26978"/>
                </a:moveTo>
                <a:lnTo>
                  <a:pt x="38682" y="19447"/>
                </a:lnTo>
                <a:lnTo>
                  <a:pt x="28663" y="11959"/>
                </a:lnTo>
                <a:lnTo>
                  <a:pt x="20929" y="11239"/>
                </a:lnTo>
                <a:lnTo>
                  <a:pt x="12636" y="12331"/>
                </a:lnTo>
                <a:lnTo>
                  <a:pt x="5156" y="7531"/>
                </a:lnTo>
                <a:lnTo>
                  <a:pt x="774" y="0"/>
                </a:lnTo>
                <a:lnTo>
                  <a:pt x="317" y="2882"/>
                </a:lnTo>
                <a:lnTo>
                  <a:pt x="0" y="6007"/>
                </a:lnTo>
                <a:lnTo>
                  <a:pt x="393" y="9194"/>
                </a:lnTo>
                <a:lnTo>
                  <a:pt x="5727" y="21985"/>
                </a:lnTo>
                <a:lnTo>
                  <a:pt x="16320" y="29128"/>
                </a:lnTo>
                <a:lnTo>
                  <a:pt x="23139" y="29730"/>
                </a:lnTo>
                <a:lnTo>
                  <a:pt x="31356" y="28841"/>
                </a:lnTo>
                <a:lnTo>
                  <a:pt x="39243" y="33985"/>
                </a:lnTo>
                <a:lnTo>
                  <a:pt x="41606" y="38932"/>
                </a:lnTo>
                <a:lnTo>
                  <a:pt x="41606" y="269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7035260" y="6557615"/>
            <a:ext cx="44157" cy="42252"/>
          </a:xfrm>
          <a:custGeom>
            <a:avLst/>
            <a:gdLst/>
            <a:ahLst/>
            <a:cxnLst/>
            <a:rect l="l" t="t" r="r" b="b"/>
            <a:pathLst>
              <a:path w="44157" h="42252">
                <a:moveTo>
                  <a:pt x="41606" y="26978"/>
                </a:moveTo>
                <a:lnTo>
                  <a:pt x="38682" y="19447"/>
                </a:lnTo>
                <a:lnTo>
                  <a:pt x="28663" y="11959"/>
                </a:lnTo>
                <a:lnTo>
                  <a:pt x="20929" y="11239"/>
                </a:lnTo>
                <a:lnTo>
                  <a:pt x="12636" y="12331"/>
                </a:lnTo>
                <a:lnTo>
                  <a:pt x="5156" y="7531"/>
                </a:lnTo>
                <a:lnTo>
                  <a:pt x="774" y="0"/>
                </a:lnTo>
                <a:lnTo>
                  <a:pt x="317" y="2882"/>
                </a:lnTo>
                <a:lnTo>
                  <a:pt x="0" y="6007"/>
                </a:lnTo>
                <a:lnTo>
                  <a:pt x="393" y="9194"/>
                </a:lnTo>
                <a:lnTo>
                  <a:pt x="5727" y="21985"/>
                </a:lnTo>
                <a:lnTo>
                  <a:pt x="16320" y="29128"/>
                </a:lnTo>
                <a:lnTo>
                  <a:pt x="23139" y="29730"/>
                </a:lnTo>
                <a:lnTo>
                  <a:pt x="31356" y="28841"/>
                </a:lnTo>
                <a:lnTo>
                  <a:pt x="39243" y="33985"/>
                </a:lnTo>
                <a:lnTo>
                  <a:pt x="41606" y="38932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7032230" y="6539737"/>
            <a:ext cx="44970" cy="41148"/>
          </a:xfrm>
          <a:custGeom>
            <a:avLst/>
            <a:gdLst/>
            <a:ahLst/>
            <a:cxnLst/>
            <a:rect l="l" t="t" r="r" b="b"/>
            <a:pathLst>
              <a:path w="44970" h="41148">
                <a:moveTo>
                  <a:pt x="44635" y="38641"/>
                </a:moveTo>
                <a:lnTo>
                  <a:pt x="44635" y="32136"/>
                </a:lnTo>
                <a:lnTo>
                  <a:pt x="44551" y="31457"/>
                </a:lnTo>
                <a:lnTo>
                  <a:pt x="39502" y="18484"/>
                </a:lnTo>
                <a:lnTo>
                  <a:pt x="29356" y="11256"/>
                </a:lnTo>
                <a:lnTo>
                  <a:pt x="21323" y="10706"/>
                </a:lnTo>
                <a:lnTo>
                  <a:pt x="13131" y="12001"/>
                </a:lnTo>
                <a:lnTo>
                  <a:pt x="5067" y="7454"/>
                </a:lnTo>
                <a:lnTo>
                  <a:pt x="584" y="0"/>
                </a:lnTo>
                <a:lnTo>
                  <a:pt x="25" y="2933"/>
                </a:lnTo>
                <a:lnTo>
                  <a:pt x="0" y="6045"/>
                </a:lnTo>
                <a:lnTo>
                  <a:pt x="558" y="9207"/>
                </a:lnTo>
                <a:lnTo>
                  <a:pt x="6448" y="21672"/>
                </a:lnTo>
                <a:lnTo>
                  <a:pt x="16836" y="28603"/>
                </a:lnTo>
                <a:lnTo>
                  <a:pt x="23964" y="29121"/>
                </a:lnTo>
                <a:lnTo>
                  <a:pt x="32194" y="28003"/>
                </a:lnTo>
                <a:lnTo>
                  <a:pt x="39954" y="32956"/>
                </a:lnTo>
                <a:lnTo>
                  <a:pt x="44056" y="41148"/>
                </a:lnTo>
                <a:lnTo>
                  <a:pt x="44635" y="386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7032230" y="6539737"/>
            <a:ext cx="44970" cy="41148"/>
          </a:xfrm>
          <a:custGeom>
            <a:avLst/>
            <a:gdLst/>
            <a:ahLst/>
            <a:cxnLst/>
            <a:rect l="l" t="t" r="r" b="b"/>
            <a:pathLst>
              <a:path w="44970" h="41148">
                <a:moveTo>
                  <a:pt x="44635" y="32136"/>
                </a:moveTo>
                <a:lnTo>
                  <a:pt x="44551" y="31457"/>
                </a:lnTo>
                <a:lnTo>
                  <a:pt x="39502" y="18484"/>
                </a:lnTo>
                <a:lnTo>
                  <a:pt x="29356" y="11256"/>
                </a:lnTo>
                <a:lnTo>
                  <a:pt x="21323" y="10706"/>
                </a:lnTo>
                <a:lnTo>
                  <a:pt x="13131" y="12001"/>
                </a:lnTo>
                <a:lnTo>
                  <a:pt x="5067" y="7454"/>
                </a:lnTo>
                <a:lnTo>
                  <a:pt x="584" y="0"/>
                </a:lnTo>
                <a:lnTo>
                  <a:pt x="25" y="2933"/>
                </a:lnTo>
                <a:lnTo>
                  <a:pt x="0" y="6045"/>
                </a:lnTo>
                <a:lnTo>
                  <a:pt x="558" y="9207"/>
                </a:lnTo>
                <a:lnTo>
                  <a:pt x="6448" y="21672"/>
                </a:lnTo>
                <a:lnTo>
                  <a:pt x="16836" y="28603"/>
                </a:lnTo>
                <a:lnTo>
                  <a:pt x="23964" y="29121"/>
                </a:lnTo>
                <a:lnTo>
                  <a:pt x="32194" y="28003"/>
                </a:lnTo>
                <a:lnTo>
                  <a:pt x="39954" y="32956"/>
                </a:lnTo>
                <a:lnTo>
                  <a:pt x="44056" y="41148"/>
                </a:lnTo>
                <a:lnTo>
                  <a:pt x="44635" y="3864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7029018" y="6521880"/>
            <a:ext cx="46024" cy="40030"/>
          </a:xfrm>
          <a:custGeom>
            <a:avLst/>
            <a:gdLst/>
            <a:ahLst/>
            <a:cxnLst/>
            <a:rect l="l" t="t" r="r" b="b"/>
            <a:pathLst>
              <a:path w="46024" h="40030">
                <a:moveTo>
                  <a:pt x="558" y="9245"/>
                </a:moveTo>
                <a:lnTo>
                  <a:pt x="6432" y="21486"/>
                </a:lnTo>
                <a:lnTo>
                  <a:pt x="17048" y="28165"/>
                </a:lnTo>
                <a:lnTo>
                  <a:pt x="24536" y="28562"/>
                </a:lnTo>
                <a:lnTo>
                  <a:pt x="32639" y="27241"/>
                </a:lnTo>
                <a:lnTo>
                  <a:pt x="41097" y="31902"/>
                </a:lnTo>
                <a:lnTo>
                  <a:pt x="44996" y="40030"/>
                </a:lnTo>
                <a:lnTo>
                  <a:pt x="45643" y="36995"/>
                </a:lnTo>
                <a:lnTo>
                  <a:pt x="46024" y="33655"/>
                </a:lnTo>
                <a:lnTo>
                  <a:pt x="45339" y="30327"/>
                </a:lnTo>
                <a:lnTo>
                  <a:pt x="39638" y="17724"/>
                </a:lnTo>
                <a:lnTo>
                  <a:pt x="29521" y="10711"/>
                </a:lnTo>
                <a:lnTo>
                  <a:pt x="21247" y="10248"/>
                </a:lnTo>
                <a:lnTo>
                  <a:pt x="13068" y="11747"/>
                </a:lnTo>
                <a:lnTo>
                  <a:pt x="5041" y="7378"/>
                </a:lnTo>
                <a:lnTo>
                  <a:pt x="571" y="0"/>
                </a:lnTo>
                <a:lnTo>
                  <a:pt x="38" y="2959"/>
                </a:lnTo>
                <a:lnTo>
                  <a:pt x="0" y="6083"/>
                </a:lnTo>
                <a:lnTo>
                  <a:pt x="558" y="92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7029018" y="6521880"/>
            <a:ext cx="46024" cy="40030"/>
          </a:xfrm>
          <a:custGeom>
            <a:avLst/>
            <a:gdLst/>
            <a:ahLst/>
            <a:cxnLst/>
            <a:rect l="l" t="t" r="r" b="b"/>
            <a:pathLst>
              <a:path w="46024" h="40030">
                <a:moveTo>
                  <a:pt x="24536" y="28562"/>
                </a:moveTo>
                <a:lnTo>
                  <a:pt x="32639" y="27241"/>
                </a:lnTo>
                <a:lnTo>
                  <a:pt x="41097" y="31902"/>
                </a:lnTo>
                <a:lnTo>
                  <a:pt x="44996" y="40030"/>
                </a:lnTo>
                <a:lnTo>
                  <a:pt x="45643" y="36995"/>
                </a:lnTo>
                <a:lnTo>
                  <a:pt x="46024" y="33655"/>
                </a:lnTo>
                <a:lnTo>
                  <a:pt x="45339" y="30327"/>
                </a:lnTo>
                <a:lnTo>
                  <a:pt x="39638" y="17724"/>
                </a:lnTo>
                <a:lnTo>
                  <a:pt x="29521" y="10711"/>
                </a:lnTo>
                <a:lnTo>
                  <a:pt x="21247" y="10248"/>
                </a:lnTo>
                <a:lnTo>
                  <a:pt x="13068" y="11747"/>
                </a:lnTo>
                <a:lnTo>
                  <a:pt x="5041" y="7378"/>
                </a:lnTo>
                <a:lnTo>
                  <a:pt x="571" y="0"/>
                </a:lnTo>
                <a:lnTo>
                  <a:pt x="38" y="2959"/>
                </a:lnTo>
                <a:lnTo>
                  <a:pt x="0" y="6083"/>
                </a:lnTo>
                <a:lnTo>
                  <a:pt x="558" y="9245"/>
                </a:lnTo>
                <a:lnTo>
                  <a:pt x="6432" y="21486"/>
                </a:lnTo>
                <a:lnTo>
                  <a:pt x="17048" y="28165"/>
                </a:lnTo>
                <a:lnTo>
                  <a:pt x="24536" y="2856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7025128" y="6504184"/>
            <a:ext cx="46443" cy="38874"/>
          </a:xfrm>
          <a:custGeom>
            <a:avLst/>
            <a:gdLst/>
            <a:ahLst/>
            <a:cxnLst/>
            <a:rect l="l" t="t" r="r" b="b"/>
            <a:pathLst>
              <a:path w="46443" h="38874">
                <a:moveTo>
                  <a:pt x="0" y="2946"/>
                </a:moveTo>
                <a:lnTo>
                  <a:pt x="139" y="6057"/>
                </a:lnTo>
                <a:lnTo>
                  <a:pt x="888" y="9182"/>
                </a:lnTo>
                <a:lnTo>
                  <a:pt x="7067" y="21203"/>
                </a:lnTo>
                <a:lnTo>
                  <a:pt x="17469" y="27692"/>
                </a:lnTo>
                <a:lnTo>
                  <a:pt x="25133" y="27939"/>
                </a:lnTo>
                <a:lnTo>
                  <a:pt x="33286" y="26403"/>
                </a:lnTo>
                <a:lnTo>
                  <a:pt x="41338" y="30937"/>
                </a:lnTo>
                <a:lnTo>
                  <a:pt x="45923" y="38874"/>
                </a:lnTo>
                <a:lnTo>
                  <a:pt x="46443" y="35826"/>
                </a:lnTo>
                <a:lnTo>
                  <a:pt x="46443" y="32550"/>
                </a:lnTo>
                <a:lnTo>
                  <a:pt x="45846" y="29197"/>
                </a:lnTo>
                <a:lnTo>
                  <a:pt x="40175" y="16700"/>
                </a:lnTo>
                <a:lnTo>
                  <a:pt x="30120" y="9901"/>
                </a:lnTo>
                <a:lnTo>
                  <a:pt x="21729" y="9639"/>
                </a:lnTo>
                <a:lnTo>
                  <a:pt x="13614" y="11341"/>
                </a:lnTo>
                <a:lnTo>
                  <a:pt x="5283" y="7213"/>
                </a:lnTo>
                <a:lnTo>
                  <a:pt x="368" y="0"/>
                </a:lnTo>
                <a:lnTo>
                  <a:pt x="0" y="29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7025128" y="6504184"/>
            <a:ext cx="46443" cy="38874"/>
          </a:xfrm>
          <a:custGeom>
            <a:avLst/>
            <a:gdLst/>
            <a:ahLst/>
            <a:cxnLst/>
            <a:rect l="l" t="t" r="r" b="b"/>
            <a:pathLst>
              <a:path w="46443" h="38874">
                <a:moveTo>
                  <a:pt x="25133" y="27939"/>
                </a:moveTo>
                <a:lnTo>
                  <a:pt x="33286" y="26403"/>
                </a:lnTo>
                <a:lnTo>
                  <a:pt x="41338" y="30937"/>
                </a:lnTo>
                <a:lnTo>
                  <a:pt x="45923" y="38874"/>
                </a:lnTo>
                <a:lnTo>
                  <a:pt x="46443" y="35826"/>
                </a:lnTo>
                <a:lnTo>
                  <a:pt x="46443" y="32550"/>
                </a:lnTo>
                <a:lnTo>
                  <a:pt x="45846" y="29197"/>
                </a:lnTo>
                <a:lnTo>
                  <a:pt x="40175" y="16700"/>
                </a:lnTo>
                <a:lnTo>
                  <a:pt x="30120" y="9901"/>
                </a:lnTo>
                <a:lnTo>
                  <a:pt x="21729" y="9639"/>
                </a:lnTo>
                <a:lnTo>
                  <a:pt x="13614" y="11341"/>
                </a:lnTo>
                <a:lnTo>
                  <a:pt x="5283" y="7213"/>
                </a:lnTo>
                <a:lnTo>
                  <a:pt x="368" y="0"/>
                </a:lnTo>
                <a:lnTo>
                  <a:pt x="0" y="2946"/>
                </a:lnTo>
                <a:lnTo>
                  <a:pt x="139" y="6057"/>
                </a:lnTo>
                <a:lnTo>
                  <a:pt x="888" y="9182"/>
                </a:lnTo>
                <a:lnTo>
                  <a:pt x="7067" y="21203"/>
                </a:lnTo>
                <a:lnTo>
                  <a:pt x="17469" y="27692"/>
                </a:lnTo>
                <a:lnTo>
                  <a:pt x="25133" y="279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7020907" y="6486497"/>
            <a:ext cx="47269" cy="37782"/>
          </a:xfrm>
          <a:custGeom>
            <a:avLst/>
            <a:gdLst/>
            <a:ahLst/>
            <a:cxnLst/>
            <a:rect l="l" t="t" r="r" b="b"/>
            <a:pathLst>
              <a:path w="47269" h="37782">
                <a:moveTo>
                  <a:pt x="0" y="2971"/>
                </a:moveTo>
                <a:lnTo>
                  <a:pt x="127" y="6095"/>
                </a:lnTo>
                <a:lnTo>
                  <a:pt x="889" y="9232"/>
                </a:lnTo>
                <a:lnTo>
                  <a:pt x="7258" y="20967"/>
                </a:lnTo>
                <a:lnTo>
                  <a:pt x="17929" y="27194"/>
                </a:lnTo>
                <a:lnTo>
                  <a:pt x="25946" y="27330"/>
                </a:lnTo>
                <a:lnTo>
                  <a:pt x="34163" y="25565"/>
                </a:lnTo>
                <a:lnTo>
                  <a:pt x="42189" y="29908"/>
                </a:lnTo>
                <a:lnTo>
                  <a:pt x="46748" y="37782"/>
                </a:lnTo>
                <a:lnTo>
                  <a:pt x="47269" y="34709"/>
                </a:lnTo>
                <a:lnTo>
                  <a:pt x="47269" y="31407"/>
                </a:lnTo>
                <a:lnTo>
                  <a:pt x="46659" y="28066"/>
                </a:lnTo>
                <a:lnTo>
                  <a:pt x="40584" y="15905"/>
                </a:lnTo>
                <a:lnTo>
                  <a:pt x="30260" y="9373"/>
                </a:lnTo>
                <a:lnTo>
                  <a:pt x="21615" y="9220"/>
                </a:lnTo>
                <a:lnTo>
                  <a:pt x="13538" y="11112"/>
                </a:lnTo>
                <a:lnTo>
                  <a:pt x="5257" y="7150"/>
                </a:lnTo>
                <a:lnTo>
                  <a:pt x="368" y="0"/>
                </a:lnTo>
                <a:lnTo>
                  <a:pt x="0" y="29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7020907" y="6486497"/>
            <a:ext cx="47269" cy="37782"/>
          </a:xfrm>
          <a:custGeom>
            <a:avLst/>
            <a:gdLst/>
            <a:ahLst/>
            <a:cxnLst/>
            <a:rect l="l" t="t" r="r" b="b"/>
            <a:pathLst>
              <a:path w="47269" h="37782">
                <a:moveTo>
                  <a:pt x="25946" y="27330"/>
                </a:moveTo>
                <a:lnTo>
                  <a:pt x="34163" y="25565"/>
                </a:lnTo>
                <a:lnTo>
                  <a:pt x="42189" y="29908"/>
                </a:lnTo>
                <a:lnTo>
                  <a:pt x="46748" y="37782"/>
                </a:lnTo>
                <a:lnTo>
                  <a:pt x="47269" y="34709"/>
                </a:lnTo>
                <a:lnTo>
                  <a:pt x="47269" y="31407"/>
                </a:lnTo>
                <a:lnTo>
                  <a:pt x="46659" y="28066"/>
                </a:lnTo>
                <a:lnTo>
                  <a:pt x="40584" y="15905"/>
                </a:lnTo>
                <a:lnTo>
                  <a:pt x="30260" y="9373"/>
                </a:lnTo>
                <a:lnTo>
                  <a:pt x="21615" y="9220"/>
                </a:lnTo>
                <a:lnTo>
                  <a:pt x="13538" y="11112"/>
                </a:lnTo>
                <a:lnTo>
                  <a:pt x="5257" y="7150"/>
                </a:lnTo>
                <a:lnTo>
                  <a:pt x="368" y="0"/>
                </a:lnTo>
                <a:lnTo>
                  <a:pt x="0" y="2971"/>
                </a:lnTo>
                <a:lnTo>
                  <a:pt x="127" y="6095"/>
                </a:lnTo>
                <a:lnTo>
                  <a:pt x="889" y="9232"/>
                </a:lnTo>
                <a:lnTo>
                  <a:pt x="7258" y="20967"/>
                </a:lnTo>
                <a:lnTo>
                  <a:pt x="17929" y="27194"/>
                </a:lnTo>
                <a:lnTo>
                  <a:pt x="25946" y="2733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7016324" y="6468924"/>
            <a:ext cx="47955" cy="36664"/>
          </a:xfrm>
          <a:custGeom>
            <a:avLst/>
            <a:gdLst/>
            <a:ahLst/>
            <a:cxnLst/>
            <a:rect l="l" t="t" r="r" b="b"/>
            <a:pathLst>
              <a:path w="47955" h="36664">
                <a:moveTo>
                  <a:pt x="215" y="0"/>
                </a:moveTo>
                <a:lnTo>
                  <a:pt x="0" y="2971"/>
                </a:lnTo>
                <a:lnTo>
                  <a:pt x="304" y="6070"/>
                </a:lnTo>
                <a:lnTo>
                  <a:pt x="1219" y="9169"/>
                </a:lnTo>
                <a:lnTo>
                  <a:pt x="7605" y="20822"/>
                </a:lnTo>
                <a:lnTo>
                  <a:pt x="18229" y="26845"/>
                </a:lnTo>
                <a:lnTo>
                  <a:pt x="26200" y="26796"/>
                </a:lnTo>
                <a:lnTo>
                  <a:pt x="38032" y="28120"/>
                </a:lnTo>
                <a:lnTo>
                  <a:pt x="47599" y="36664"/>
                </a:lnTo>
                <a:lnTo>
                  <a:pt x="47955" y="33604"/>
                </a:lnTo>
                <a:lnTo>
                  <a:pt x="47777" y="30327"/>
                </a:lnTo>
                <a:lnTo>
                  <a:pt x="46989" y="27025"/>
                </a:lnTo>
                <a:lnTo>
                  <a:pt x="40749" y="15009"/>
                </a:lnTo>
                <a:lnTo>
                  <a:pt x="30522" y="8660"/>
                </a:lnTo>
                <a:lnTo>
                  <a:pt x="21869" y="8686"/>
                </a:lnTo>
                <a:lnTo>
                  <a:pt x="13881" y="10756"/>
                </a:lnTo>
                <a:lnTo>
                  <a:pt x="5638" y="6959"/>
                </a:lnTo>
                <a:lnTo>
                  <a:pt x="21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7016324" y="6468924"/>
            <a:ext cx="47955" cy="36664"/>
          </a:xfrm>
          <a:custGeom>
            <a:avLst/>
            <a:gdLst/>
            <a:ahLst/>
            <a:cxnLst/>
            <a:rect l="l" t="t" r="r" b="b"/>
            <a:pathLst>
              <a:path w="47955" h="36664">
                <a:moveTo>
                  <a:pt x="26200" y="26796"/>
                </a:moveTo>
                <a:lnTo>
                  <a:pt x="38032" y="28120"/>
                </a:lnTo>
                <a:lnTo>
                  <a:pt x="47599" y="36664"/>
                </a:lnTo>
                <a:lnTo>
                  <a:pt x="47955" y="33604"/>
                </a:lnTo>
                <a:lnTo>
                  <a:pt x="47777" y="30327"/>
                </a:lnTo>
                <a:lnTo>
                  <a:pt x="46989" y="27025"/>
                </a:lnTo>
                <a:lnTo>
                  <a:pt x="40749" y="15009"/>
                </a:lnTo>
                <a:lnTo>
                  <a:pt x="30522" y="8660"/>
                </a:lnTo>
                <a:lnTo>
                  <a:pt x="21869" y="8686"/>
                </a:lnTo>
                <a:lnTo>
                  <a:pt x="13881" y="10756"/>
                </a:lnTo>
                <a:lnTo>
                  <a:pt x="5638" y="6959"/>
                </a:lnTo>
                <a:lnTo>
                  <a:pt x="215" y="0"/>
                </a:lnTo>
                <a:lnTo>
                  <a:pt x="0" y="2971"/>
                </a:lnTo>
                <a:lnTo>
                  <a:pt x="304" y="6070"/>
                </a:lnTo>
                <a:lnTo>
                  <a:pt x="1219" y="9169"/>
                </a:lnTo>
                <a:lnTo>
                  <a:pt x="7605" y="20822"/>
                </a:lnTo>
                <a:lnTo>
                  <a:pt x="18229" y="26845"/>
                </a:lnTo>
                <a:lnTo>
                  <a:pt x="26200" y="267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7011161" y="6451466"/>
            <a:ext cx="48679" cy="35585"/>
          </a:xfrm>
          <a:custGeom>
            <a:avLst/>
            <a:gdLst/>
            <a:ahLst/>
            <a:cxnLst/>
            <a:rect l="l" t="t" r="r" b="b"/>
            <a:pathLst>
              <a:path w="48679" h="35585">
                <a:moveTo>
                  <a:pt x="304" y="6096"/>
                </a:moveTo>
                <a:lnTo>
                  <a:pt x="1219" y="9194"/>
                </a:lnTo>
                <a:lnTo>
                  <a:pt x="8102" y="20510"/>
                </a:lnTo>
                <a:lnTo>
                  <a:pt x="18804" y="26308"/>
                </a:lnTo>
                <a:lnTo>
                  <a:pt x="27025" y="26149"/>
                </a:lnTo>
                <a:lnTo>
                  <a:pt x="35051" y="24028"/>
                </a:lnTo>
                <a:lnTo>
                  <a:pt x="43332" y="27990"/>
                </a:lnTo>
                <a:lnTo>
                  <a:pt x="48336" y="35585"/>
                </a:lnTo>
                <a:lnTo>
                  <a:pt x="48679" y="32512"/>
                </a:lnTo>
                <a:lnTo>
                  <a:pt x="48501" y="29222"/>
                </a:lnTo>
                <a:lnTo>
                  <a:pt x="47701" y="25920"/>
                </a:lnTo>
                <a:lnTo>
                  <a:pt x="41390" y="14087"/>
                </a:lnTo>
                <a:lnTo>
                  <a:pt x="30823" y="8044"/>
                </a:lnTo>
                <a:lnTo>
                  <a:pt x="21970" y="8242"/>
                </a:lnTo>
                <a:lnTo>
                  <a:pt x="13982" y="10502"/>
                </a:lnTo>
                <a:lnTo>
                  <a:pt x="5486" y="6921"/>
                </a:lnTo>
                <a:lnTo>
                  <a:pt x="228" y="0"/>
                </a:lnTo>
                <a:lnTo>
                  <a:pt x="0" y="2984"/>
                </a:lnTo>
                <a:lnTo>
                  <a:pt x="304" y="60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7011161" y="6451466"/>
            <a:ext cx="48679" cy="35585"/>
          </a:xfrm>
          <a:custGeom>
            <a:avLst/>
            <a:gdLst/>
            <a:ahLst/>
            <a:cxnLst/>
            <a:rect l="l" t="t" r="r" b="b"/>
            <a:pathLst>
              <a:path w="48679" h="35585">
                <a:moveTo>
                  <a:pt x="27025" y="26149"/>
                </a:moveTo>
                <a:lnTo>
                  <a:pt x="35051" y="24028"/>
                </a:lnTo>
                <a:lnTo>
                  <a:pt x="43332" y="27990"/>
                </a:lnTo>
                <a:lnTo>
                  <a:pt x="48336" y="35585"/>
                </a:lnTo>
                <a:lnTo>
                  <a:pt x="48679" y="32512"/>
                </a:lnTo>
                <a:lnTo>
                  <a:pt x="48501" y="29222"/>
                </a:lnTo>
                <a:lnTo>
                  <a:pt x="47701" y="25920"/>
                </a:lnTo>
                <a:lnTo>
                  <a:pt x="41390" y="14087"/>
                </a:lnTo>
                <a:lnTo>
                  <a:pt x="30823" y="8044"/>
                </a:lnTo>
                <a:lnTo>
                  <a:pt x="21970" y="8242"/>
                </a:lnTo>
                <a:lnTo>
                  <a:pt x="13982" y="10502"/>
                </a:lnTo>
                <a:lnTo>
                  <a:pt x="5486" y="6921"/>
                </a:lnTo>
                <a:lnTo>
                  <a:pt x="228" y="0"/>
                </a:lnTo>
                <a:lnTo>
                  <a:pt x="0" y="2984"/>
                </a:lnTo>
                <a:lnTo>
                  <a:pt x="304" y="6096"/>
                </a:lnTo>
                <a:lnTo>
                  <a:pt x="1219" y="9194"/>
                </a:lnTo>
                <a:lnTo>
                  <a:pt x="8102" y="20510"/>
                </a:lnTo>
                <a:lnTo>
                  <a:pt x="18804" y="26308"/>
                </a:lnTo>
                <a:lnTo>
                  <a:pt x="27025" y="2614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6995626" y="6404396"/>
            <a:ext cx="51689" cy="35369"/>
          </a:xfrm>
          <a:custGeom>
            <a:avLst/>
            <a:gdLst/>
            <a:ahLst/>
            <a:cxnLst/>
            <a:rect l="l" t="t" r="r" b="b"/>
            <a:pathLst>
              <a:path w="51688" h="35369">
                <a:moveTo>
                  <a:pt x="76" y="0"/>
                </a:moveTo>
                <a:lnTo>
                  <a:pt x="0" y="3009"/>
                </a:lnTo>
                <a:lnTo>
                  <a:pt x="457" y="6108"/>
                </a:lnTo>
                <a:lnTo>
                  <a:pt x="1536" y="9169"/>
                </a:lnTo>
                <a:lnTo>
                  <a:pt x="8629" y="19893"/>
                </a:lnTo>
                <a:lnTo>
                  <a:pt x="19371" y="26221"/>
                </a:lnTo>
                <a:lnTo>
                  <a:pt x="30010" y="26339"/>
                </a:lnTo>
                <a:lnTo>
                  <a:pt x="41573" y="27058"/>
                </a:lnTo>
                <a:lnTo>
                  <a:pt x="51259" y="35030"/>
                </a:lnTo>
                <a:lnTo>
                  <a:pt x="51511" y="35369"/>
                </a:lnTo>
                <a:lnTo>
                  <a:pt x="51688" y="32270"/>
                </a:lnTo>
                <a:lnTo>
                  <a:pt x="49987" y="26390"/>
                </a:lnTo>
                <a:lnTo>
                  <a:pt x="49021" y="23139"/>
                </a:lnTo>
                <a:lnTo>
                  <a:pt x="41945" y="11970"/>
                </a:lnTo>
                <a:lnTo>
                  <a:pt x="31403" y="6434"/>
                </a:lnTo>
                <a:lnTo>
                  <a:pt x="22148" y="7061"/>
                </a:lnTo>
                <a:lnTo>
                  <a:pt x="14312" y="9778"/>
                </a:lnTo>
                <a:lnTo>
                  <a:pt x="5676" y="6654"/>
                </a:lnTo>
                <a:lnTo>
                  <a:pt x="7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6995626" y="6404396"/>
            <a:ext cx="51689" cy="35369"/>
          </a:xfrm>
          <a:custGeom>
            <a:avLst/>
            <a:gdLst/>
            <a:ahLst/>
            <a:cxnLst/>
            <a:rect l="l" t="t" r="r" b="b"/>
            <a:pathLst>
              <a:path w="51688" h="35369">
                <a:moveTo>
                  <a:pt x="30010" y="26339"/>
                </a:moveTo>
                <a:lnTo>
                  <a:pt x="41573" y="27058"/>
                </a:lnTo>
                <a:lnTo>
                  <a:pt x="51259" y="35030"/>
                </a:lnTo>
                <a:lnTo>
                  <a:pt x="51511" y="35369"/>
                </a:lnTo>
                <a:lnTo>
                  <a:pt x="51688" y="32270"/>
                </a:lnTo>
                <a:lnTo>
                  <a:pt x="49987" y="26390"/>
                </a:lnTo>
                <a:lnTo>
                  <a:pt x="49021" y="23139"/>
                </a:lnTo>
                <a:lnTo>
                  <a:pt x="41945" y="11970"/>
                </a:lnTo>
                <a:lnTo>
                  <a:pt x="31403" y="6434"/>
                </a:lnTo>
                <a:lnTo>
                  <a:pt x="22148" y="7061"/>
                </a:lnTo>
                <a:lnTo>
                  <a:pt x="14312" y="9778"/>
                </a:lnTo>
                <a:lnTo>
                  <a:pt x="5676" y="6654"/>
                </a:lnTo>
                <a:lnTo>
                  <a:pt x="76" y="0"/>
                </a:lnTo>
                <a:lnTo>
                  <a:pt x="0" y="3009"/>
                </a:lnTo>
                <a:lnTo>
                  <a:pt x="457" y="6108"/>
                </a:lnTo>
                <a:lnTo>
                  <a:pt x="1536" y="9169"/>
                </a:lnTo>
                <a:lnTo>
                  <a:pt x="8629" y="19893"/>
                </a:lnTo>
                <a:lnTo>
                  <a:pt x="19371" y="26221"/>
                </a:lnTo>
                <a:lnTo>
                  <a:pt x="30010" y="263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6989267" y="6387304"/>
            <a:ext cx="50825" cy="31737"/>
          </a:xfrm>
          <a:custGeom>
            <a:avLst/>
            <a:gdLst/>
            <a:ahLst/>
            <a:cxnLst/>
            <a:rect l="l" t="t" r="r" b="b"/>
            <a:pathLst>
              <a:path w="50825" h="31737">
                <a:moveTo>
                  <a:pt x="10600" y="6792"/>
                </a:moveTo>
                <a:lnTo>
                  <a:pt x="0" y="0"/>
                </a:lnTo>
                <a:lnTo>
                  <a:pt x="50" y="2984"/>
                </a:lnTo>
                <a:lnTo>
                  <a:pt x="647" y="6057"/>
                </a:lnTo>
                <a:lnTo>
                  <a:pt x="1854" y="9067"/>
                </a:lnTo>
                <a:lnTo>
                  <a:pt x="9118" y="19826"/>
                </a:lnTo>
                <a:lnTo>
                  <a:pt x="19882" y="24916"/>
                </a:lnTo>
                <a:lnTo>
                  <a:pt x="28511" y="24155"/>
                </a:lnTo>
                <a:lnTo>
                  <a:pt x="40242" y="24187"/>
                </a:lnTo>
                <a:lnTo>
                  <a:pt x="50492" y="31379"/>
                </a:lnTo>
                <a:lnTo>
                  <a:pt x="50787" y="31737"/>
                </a:lnTo>
                <a:lnTo>
                  <a:pt x="50825" y="28651"/>
                </a:lnTo>
                <a:lnTo>
                  <a:pt x="50330" y="25425"/>
                </a:lnTo>
                <a:lnTo>
                  <a:pt x="49225" y="22237"/>
                </a:lnTo>
                <a:lnTo>
                  <a:pt x="42039" y="11174"/>
                </a:lnTo>
                <a:lnTo>
                  <a:pt x="31557" y="5787"/>
                </a:lnTo>
                <a:lnTo>
                  <a:pt x="22377" y="6578"/>
                </a:lnTo>
                <a:lnTo>
                  <a:pt x="10600" y="67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6989267" y="6387304"/>
            <a:ext cx="50825" cy="31737"/>
          </a:xfrm>
          <a:custGeom>
            <a:avLst/>
            <a:gdLst/>
            <a:ahLst/>
            <a:cxnLst/>
            <a:rect l="l" t="t" r="r" b="b"/>
            <a:pathLst>
              <a:path w="50825" h="31737">
                <a:moveTo>
                  <a:pt x="28511" y="24155"/>
                </a:moveTo>
                <a:lnTo>
                  <a:pt x="40242" y="24187"/>
                </a:lnTo>
                <a:lnTo>
                  <a:pt x="50492" y="31379"/>
                </a:lnTo>
                <a:lnTo>
                  <a:pt x="50787" y="31737"/>
                </a:lnTo>
                <a:lnTo>
                  <a:pt x="50825" y="28651"/>
                </a:lnTo>
                <a:lnTo>
                  <a:pt x="50330" y="25425"/>
                </a:lnTo>
                <a:lnTo>
                  <a:pt x="49225" y="22237"/>
                </a:lnTo>
                <a:lnTo>
                  <a:pt x="42039" y="11174"/>
                </a:lnTo>
                <a:lnTo>
                  <a:pt x="31557" y="5787"/>
                </a:lnTo>
                <a:lnTo>
                  <a:pt x="22377" y="6578"/>
                </a:lnTo>
                <a:lnTo>
                  <a:pt x="10600" y="6792"/>
                </a:lnTo>
                <a:lnTo>
                  <a:pt x="0" y="0"/>
                </a:lnTo>
                <a:lnTo>
                  <a:pt x="50" y="2984"/>
                </a:lnTo>
                <a:lnTo>
                  <a:pt x="647" y="6057"/>
                </a:lnTo>
                <a:lnTo>
                  <a:pt x="1854" y="9067"/>
                </a:lnTo>
                <a:lnTo>
                  <a:pt x="9118" y="19826"/>
                </a:lnTo>
                <a:lnTo>
                  <a:pt x="19882" y="24916"/>
                </a:lnTo>
                <a:lnTo>
                  <a:pt x="28511" y="241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6982454" y="6370341"/>
            <a:ext cx="51371" cy="30772"/>
          </a:xfrm>
          <a:custGeom>
            <a:avLst/>
            <a:gdLst/>
            <a:ahLst/>
            <a:cxnLst/>
            <a:rect l="l" t="t" r="r" b="b"/>
            <a:pathLst>
              <a:path w="51371" h="30772">
                <a:moveTo>
                  <a:pt x="10608" y="6661"/>
                </a:moveTo>
                <a:lnTo>
                  <a:pt x="0" y="0"/>
                </a:lnTo>
                <a:lnTo>
                  <a:pt x="63" y="2997"/>
                </a:lnTo>
                <a:lnTo>
                  <a:pt x="660" y="6083"/>
                </a:lnTo>
                <a:lnTo>
                  <a:pt x="1866" y="9093"/>
                </a:lnTo>
                <a:lnTo>
                  <a:pt x="9544" y="19550"/>
                </a:lnTo>
                <a:lnTo>
                  <a:pt x="20408" y="24434"/>
                </a:lnTo>
                <a:lnTo>
                  <a:pt x="29184" y="23545"/>
                </a:lnTo>
                <a:lnTo>
                  <a:pt x="40896" y="23394"/>
                </a:lnTo>
                <a:lnTo>
                  <a:pt x="51142" y="30526"/>
                </a:lnTo>
                <a:lnTo>
                  <a:pt x="51346" y="30772"/>
                </a:lnTo>
                <a:lnTo>
                  <a:pt x="51371" y="27686"/>
                </a:lnTo>
                <a:lnTo>
                  <a:pt x="50863" y="24447"/>
                </a:lnTo>
                <a:lnTo>
                  <a:pt x="49745" y="21259"/>
                </a:lnTo>
                <a:lnTo>
                  <a:pt x="42502" y="10321"/>
                </a:lnTo>
                <a:lnTo>
                  <a:pt x="31727" y="5225"/>
                </a:lnTo>
                <a:lnTo>
                  <a:pt x="22440" y="6197"/>
                </a:lnTo>
                <a:lnTo>
                  <a:pt x="10608" y="66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6982454" y="6370341"/>
            <a:ext cx="51371" cy="30772"/>
          </a:xfrm>
          <a:custGeom>
            <a:avLst/>
            <a:gdLst/>
            <a:ahLst/>
            <a:cxnLst/>
            <a:rect l="l" t="t" r="r" b="b"/>
            <a:pathLst>
              <a:path w="51371" h="30772">
                <a:moveTo>
                  <a:pt x="29184" y="23545"/>
                </a:moveTo>
                <a:lnTo>
                  <a:pt x="40896" y="23394"/>
                </a:lnTo>
                <a:lnTo>
                  <a:pt x="51142" y="30526"/>
                </a:lnTo>
                <a:lnTo>
                  <a:pt x="51346" y="30772"/>
                </a:lnTo>
                <a:lnTo>
                  <a:pt x="51371" y="27686"/>
                </a:lnTo>
                <a:lnTo>
                  <a:pt x="50863" y="24447"/>
                </a:lnTo>
                <a:lnTo>
                  <a:pt x="49745" y="21259"/>
                </a:lnTo>
                <a:lnTo>
                  <a:pt x="42502" y="10321"/>
                </a:lnTo>
                <a:lnTo>
                  <a:pt x="31727" y="5225"/>
                </a:lnTo>
                <a:lnTo>
                  <a:pt x="22440" y="6197"/>
                </a:lnTo>
                <a:lnTo>
                  <a:pt x="10608" y="6661"/>
                </a:lnTo>
                <a:lnTo>
                  <a:pt x="0" y="0"/>
                </a:lnTo>
                <a:lnTo>
                  <a:pt x="63" y="2997"/>
                </a:lnTo>
                <a:lnTo>
                  <a:pt x="660" y="6083"/>
                </a:lnTo>
                <a:lnTo>
                  <a:pt x="1866" y="9093"/>
                </a:lnTo>
                <a:lnTo>
                  <a:pt x="9544" y="19550"/>
                </a:lnTo>
                <a:lnTo>
                  <a:pt x="20408" y="24434"/>
                </a:lnTo>
                <a:lnTo>
                  <a:pt x="29184" y="23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6975558" y="6353414"/>
            <a:ext cx="51955" cy="29781"/>
          </a:xfrm>
          <a:custGeom>
            <a:avLst/>
            <a:gdLst/>
            <a:ahLst/>
            <a:cxnLst/>
            <a:rect l="l" t="t" r="r" b="b"/>
            <a:pathLst>
              <a:path w="51955" h="29781">
                <a:moveTo>
                  <a:pt x="10639" y="6489"/>
                </a:moveTo>
                <a:lnTo>
                  <a:pt x="0" y="0"/>
                </a:lnTo>
                <a:lnTo>
                  <a:pt x="228" y="2959"/>
                </a:lnTo>
                <a:lnTo>
                  <a:pt x="749" y="6083"/>
                </a:lnTo>
                <a:lnTo>
                  <a:pt x="1968" y="9080"/>
                </a:lnTo>
                <a:lnTo>
                  <a:pt x="9592" y="19469"/>
                </a:lnTo>
                <a:lnTo>
                  <a:pt x="20455" y="24192"/>
                </a:lnTo>
                <a:lnTo>
                  <a:pt x="29337" y="23126"/>
                </a:lnTo>
                <a:lnTo>
                  <a:pt x="41013" y="22677"/>
                </a:lnTo>
                <a:lnTo>
                  <a:pt x="51556" y="29341"/>
                </a:lnTo>
                <a:lnTo>
                  <a:pt x="51955" y="29781"/>
                </a:lnTo>
                <a:lnTo>
                  <a:pt x="51866" y="26720"/>
                </a:lnTo>
                <a:lnTo>
                  <a:pt x="51231" y="23533"/>
                </a:lnTo>
                <a:lnTo>
                  <a:pt x="49974" y="20396"/>
                </a:lnTo>
                <a:lnTo>
                  <a:pt x="42392" y="9735"/>
                </a:lnTo>
                <a:lnTo>
                  <a:pt x="31777" y="4737"/>
                </a:lnTo>
                <a:lnTo>
                  <a:pt x="22415" y="5854"/>
                </a:lnTo>
                <a:lnTo>
                  <a:pt x="10639" y="64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6975558" y="6353414"/>
            <a:ext cx="51955" cy="29781"/>
          </a:xfrm>
          <a:custGeom>
            <a:avLst/>
            <a:gdLst/>
            <a:ahLst/>
            <a:cxnLst/>
            <a:rect l="l" t="t" r="r" b="b"/>
            <a:pathLst>
              <a:path w="51955" h="29781">
                <a:moveTo>
                  <a:pt x="29337" y="23126"/>
                </a:moveTo>
                <a:lnTo>
                  <a:pt x="41013" y="22677"/>
                </a:lnTo>
                <a:lnTo>
                  <a:pt x="51556" y="29341"/>
                </a:lnTo>
                <a:lnTo>
                  <a:pt x="51955" y="29781"/>
                </a:lnTo>
                <a:lnTo>
                  <a:pt x="51866" y="26720"/>
                </a:lnTo>
                <a:lnTo>
                  <a:pt x="51231" y="23533"/>
                </a:lnTo>
                <a:lnTo>
                  <a:pt x="49974" y="20396"/>
                </a:lnTo>
                <a:lnTo>
                  <a:pt x="42392" y="9735"/>
                </a:lnTo>
                <a:lnTo>
                  <a:pt x="31777" y="4737"/>
                </a:lnTo>
                <a:lnTo>
                  <a:pt x="22415" y="5854"/>
                </a:lnTo>
                <a:lnTo>
                  <a:pt x="10639" y="6489"/>
                </a:lnTo>
                <a:lnTo>
                  <a:pt x="0" y="0"/>
                </a:lnTo>
                <a:lnTo>
                  <a:pt x="228" y="2959"/>
                </a:lnTo>
                <a:lnTo>
                  <a:pt x="749" y="6083"/>
                </a:lnTo>
                <a:lnTo>
                  <a:pt x="1968" y="9080"/>
                </a:lnTo>
                <a:lnTo>
                  <a:pt x="9592" y="19469"/>
                </a:lnTo>
                <a:lnTo>
                  <a:pt x="20455" y="24192"/>
                </a:lnTo>
                <a:lnTo>
                  <a:pt x="29337" y="2312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6968035" y="6336710"/>
            <a:ext cx="52425" cy="28905"/>
          </a:xfrm>
          <a:custGeom>
            <a:avLst/>
            <a:gdLst/>
            <a:ahLst/>
            <a:cxnLst/>
            <a:rect l="l" t="t" r="r" b="b"/>
            <a:pathLst>
              <a:path w="52425" h="28905">
                <a:moveTo>
                  <a:pt x="0" y="0"/>
                </a:moveTo>
                <a:lnTo>
                  <a:pt x="190" y="2997"/>
                </a:lnTo>
                <a:lnTo>
                  <a:pt x="927" y="6057"/>
                </a:lnTo>
                <a:lnTo>
                  <a:pt x="2247" y="9016"/>
                </a:lnTo>
                <a:lnTo>
                  <a:pt x="10214" y="19147"/>
                </a:lnTo>
                <a:lnTo>
                  <a:pt x="20976" y="23751"/>
                </a:lnTo>
                <a:lnTo>
                  <a:pt x="29933" y="22555"/>
                </a:lnTo>
                <a:lnTo>
                  <a:pt x="41583" y="21938"/>
                </a:lnTo>
                <a:lnTo>
                  <a:pt x="52112" y="28561"/>
                </a:lnTo>
                <a:lnTo>
                  <a:pt x="52425" y="28905"/>
                </a:lnTo>
                <a:lnTo>
                  <a:pt x="52324" y="25819"/>
                </a:lnTo>
                <a:lnTo>
                  <a:pt x="51689" y="22631"/>
                </a:lnTo>
                <a:lnTo>
                  <a:pt x="50431" y="19494"/>
                </a:lnTo>
                <a:lnTo>
                  <a:pt x="42898" y="8895"/>
                </a:lnTo>
                <a:lnTo>
                  <a:pt x="32218" y="4082"/>
                </a:lnTo>
                <a:lnTo>
                  <a:pt x="22720" y="5384"/>
                </a:lnTo>
                <a:lnTo>
                  <a:pt x="10955" y="6290"/>
                </a:lnTo>
                <a:lnTo>
                  <a:pt x="201" y="20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6968035" y="6336710"/>
            <a:ext cx="52425" cy="28905"/>
          </a:xfrm>
          <a:custGeom>
            <a:avLst/>
            <a:gdLst/>
            <a:ahLst/>
            <a:cxnLst/>
            <a:rect l="l" t="t" r="r" b="b"/>
            <a:pathLst>
              <a:path w="52425" h="28905">
                <a:moveTo>
                  <a:pt x="29933" y="22555"/>
                </a:moveTo>
                <a:lnTo>
                  <a:pt x="41583" y="21938"/>
                </a:lnTo>
                <a:lnTo>
                  <a:pt x="52112" y="28561"/>
                </a:lnTo>
                <a:lnTo>
                  <a:pt x="52425" y="28905"/>
                </a:lnTo>
                <a:lnTo>
                  <a:pt x="52324" y="25819"/>
                </a:lnTo>
                <a:lnTo>
                  <a:pt x="51689" y="22631"/>
                </a:lnTo>
                <a:lnTo>
                  <a:pt x="50431" y="19494"/>
                </a:lnTo>
                <a:lnTo>
                  <a:pt x="42898" y="8895"/>
                </a:lnTo>
                <a:lnTo>
                  <a:pt x="32218" y="4082"/>
                </a:lnTo>
                <a:lnTo>
                  <a:pt x="22720" y="5384"/>
                </a:lnTo>
                <a:lnTo>
                  <a:pt x="10955" y="6290"/>
                </a:lnTo>
                <a:lnTo>
                  <a:pt x="201" y="200"/>
                </a:lnTo>
                <a:lnTo>
                  <a:pt x="0" y="0"/>
                </a:lnTo>
                <a:lnTo>
                  <a:pt x="190" y="2997"/>
                </a:lnTo>
                <a:lnTo>
                  <a:pt x="927" y="6057"/>
                </a:lnTo>
                <a:lnTo>
                  <a:pt x="2247" y="9016"/>
                </a:lnTo>
                <a:lnTo>
                  <a:pt x="10214" y="19147"/>
                </a:lnTo>
                <a:lnTo>
                  <a:pt x="20976" y="23751"/>
                </a:lnTo>
                <a:lnTo>
                  <a:pt x="29933" y="22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6960519" y="6320022"/>
            <a:ext cx="52882" cy="28003"/>
          </a:xfrm>
          <a:custGeom>
            <a:avLst/>
            <a:gdLst/>
            <a:ahLst/>
            <a:cxnLst/>
            <a:rect l="l" t="t" r="r" b="b"/>
            <a:pathLst>
              <a:path w="52882" h="28003">
                <a:moveTo>
                  <a:pt x="10847" y="6154"/>
                </a:moveTo>
                <a:lnTo>
                  <a:pt x="0" y="0"/>
                </a:lnTo>
                <a:lnTo>
                  <a:pt x="203" y="2997"/>
                </a:lnTo>
                <a:lnTo>
                  <a:pt x="927" y="6070"/>
                </a:lnTo>
                <a:lnTo>
                  <a:pt x="2260" y="9029"/>
                </a:lnTo>
                <a:lnTo>
                  <a:pt x="10225" y="19062"/>
                </a:lnTo>
                <a:lnTo>
                  <a:pt x="21173" y="23441"/>
                </a:lnTo>
                <a:lnTo>
                  <a:pt x="30238" y="22072"/>
                </a:lnTo>
                <a:lnTo>
                  <a:pt x="41963" y="21214"/>
                </a:lnTo>
                <a:lnTo>
                  <a:pt x="52557" y="27639"/>
                </a:lnTo>
                <a:lnTo>
                  <a:pt x="52882" y="28003"/>
                </a:lnTo>
                <a:lnTo>
                  <a:pt x="52755" y="24930"/>
                </a:lnTo>
                <a:lnTo>
                  <a:pt x="52209" y="21653"/>
                </a:lnTo>
                <a:lnTo>
                  <a:pt x="50799" y="18605"/>
                </a:lnTo>
                <a:lnTo>
                  <a:pt x="42843" y="8313"/>
                </a:lnTo>
                <a:lnTo>
                  <a:pt x="32097" y="3681"/>
                </a:lnTo>
                <a:lnTo>
                  <a:pt x="22605" y="5092"/>
                </a:lnTo>
                <a:lnTo>
                  <a:pt x="10847" y="61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6960519" y="6320022"/>
            <a:ext cx="52882" cy="28003"/>
          </a:xfrm>
          <a:custGeom>
            <a:avLst/>
            <a:gdLst/>
            <a:ahLst/>
            <a:cxnLst/>
            <a:rect l="l" t="t" r="r" b="b"/>
            <a:pathLst>
              <a:path w="52882" h="28003">
                <a:moveTo>
                  <a:pt x="30238" y="22072"/>
                </a:moveTo>
                <a:lnTo>
                  <a:pt x="41963" y="21214"/>
                </a:lnTo>
                <a:lnTo>
                  <a:pt x="52557" y="27639"/>
                </a:lnTo>
                <a:lnTo>
                  <a:pt x="52882" y="28003"/>
                </a:lnTo>
                <a:lnTo>
                  <a:pt x="52755" y="24930"/>
                </a:lnTo>
                <a:lnTo>
                  <a:pt x="52209" y="21653"/>
                </a:lnTo>
                <a:lnTo>
                  <a:pt x="50799" y="18605"/>
                </a:lnTo>
                <a:lnTo>
                  <a:pt x="42843" y="8313"/>
                </a:lnTo>
                <a:lnTo>
                  <a:pt x="32097" y="3681"/>
                </a:lnTo>
                <a:lnTo>
                  <a:pt x="22605" y="5092"/>
                </a:lnTo>
                <a:lnTo>
                  <a:pt x="10847" y="6154"/>
                </a:lnTo>
                <a:lnTo>
                  <a:pt x="0" y="0"/>
                </a:lnTo>
                <a:lnTo>
                  <a:pt x="203" y="2997"/>
                </a:lnTo>
                <a:lnTo>
                  <a:pt x="927" y="6070"/>
                </a:lnTo>
                <a:lnTo>
                  <a:pt x="2260" y="9029"/>
                </a:lnTo>
                <a:lnTo>
                  <a:pt x="10225" y="19062"/>
                </a:lnTo>
                <a:lnTo>
                  <a:pt x="21173" y="23441"/>
                </a:lnTo>
                <a:lnTo>
                  <a:pt x="30238" y="2207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6952539" y="6303519"/>
            <a:ext cx="53378" cy="27127"/>
          </a:xfrm>
          <a:custGeom>
            <a:avLst/>
            <a:gdLst/>
            <a:ahLst/>
            <a:cxnLst/>
            <a:rect l="l" t="t" r="r" b="b"/>
            <a:pathLst>
              <a:path w="53378" h="27127">
                <a:moveTo>
                  <a:pt x="11247" y="5916"/>
                </a:moveTo>
                <a:lnTo>
                  <a:pt x="256" y="236"/>
                </a:lnTo>
                <a:lnTo>
                  <a:pt x="0" y="0"/>
                </a:lnTo>
                <a:lnTo>
                  <a:pt x="304" y="2984"/>
                </a:lnTo>
                <a:lnTo>
                  <a:pt x="1143" y="6007"/>
                </a:lnTo>
                <a:lnTo>
                  <a:pt x="2603" y="8915"/>
                </a:lnTo>
                <a:lnTo>
                  <a:pt x="10690" y="18837"/>
                </a:lnTo>
                <a:lnTo>
                  <a:pt x="21560" y="23103"/>
                </a:lnTo>
                <a:lnTo>
                  <a:pt x="30581" y="21602"/>
                </a:lnTo>
                <a:lnTo>
                  <a:pt x="42187" y="20568"/>
                </a:lnTo>
                <a:lnTo>
                  <a:pt x="52969" y="26715"/>
                </a:lnTo>
                <a:lnTo>
                  <a:pt x="53378" y="27127"/>
                </a:lnTo>
                <a:lnTo>
                  <a:pt x="53149" y="24053"/>
                </a:lnTo>
                <a:lnTo>
                  <a:pt x="52387" y="20904"/>
                </a:lnTo>
                <a:lnTo>
                  <a:pt x="51003" y="17830"/>
                </a:lnTo>
                <a:lnTo>
                  <a:pt x="43046" y="7572"/>
                </a:lnTo>
                <a:lnTo>
                  <a:pt x="32328" y="3064"/>
                </a:lnTo>
                <a:lnTo>
                  <a:pt x="22948" y="4622"/>
                </a:lnTo>
                <a:lnTo>
                  <a:pt x="11247" y="59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6952539" y="6303519"/>
            <a:ext cx="53378" cy="27127"/>
          </a:xfrm>
          <a:custGeom>
            <a:avLst/>
            <a:gdLst/>
            <a:ahLst/>
            <a:cxnLst/>
            <a:rect l="l" t="t" r="r" b="b"/>
            <a:pathLst>
              <a:path w="53378" h="27127">
                <a:moveTo>
                  <a:pt x="30581" y="21602"/>
                </a:moveTo>
                <a:lnTo>
                  <a:pt x="42187" y="20568"/>
                </a:lnTo>
                <a:lnTo>
                  <a:pt x="52969" y="26715"/>
                </a:lnTo>
                <a:lnTo>
                  <a:pt x="53378" y="27127"/>
                </a:lnTo>
                <a:lnTo>
                  <a:pt x="53149" y="24053"/>
                </a:lnTo>
                <a:lnTo>
                  <a:pt x="52387" y="20904"/>
                </a:lnTo>
                <a:lnTo>
                  <a:pt x="51003" y="17830"/>
                </a:lnTo>
                <a:lnTo>
                  <a:pt x="43046" y="7572"/>
                </a:lnTo>
                <a:lnTo>
                  <a:pt x="32328" y="3064"/>
                </a:lnTo>
                <a:lnTo>
                  <a:pt x="22948" y="4622"/>
                </a:lnTo>
                <a:lnTo>
                  <a:pt x="11247" y="5916"/>
                </a:lnTo>
                <a:lnTo>
                  <a:pt x="256" y="236"/>
                </a:lnTo>
                <a:lnTo>
                  <a:pt x="0" y="0"/>
                </a:lnTo>
                <a:lnTo>
                  <a:pt x="304" y="2984"/>
                </a:lnTo>
                <a:lnTo>
                  <a:pt x="1143" y="6007"/>
                </a:lnTo>
                <a:lnTo>
                  <a:pt x="2603" y="8915"/>
                </a:lnTo>
                <a:lnTo>
                  <a:pt x="10690" y="18837"/>
                </a:lnTo>
                <a:lnTo>
                  <a:pt x="21560" y="23103"/>
                </a:lnTo>
                <a:lnTo>
                  <a:pt x="30581" y="216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6944393" y="6287103"/>
            <a:ext cx="53759" cy="26288"/>
          </a:xfrm>
          <a:custGeom>
            <a:avLst/>
            <a:gdLst/>
            <a:ahLst/>
            <a:cxnLst/>
            <a:rect l="l" t="t" r="r" b="b"/>
            <a:pathLst>
              <a:path w="53759" h="26288">
                <a:moveTo>
                  <a:pt x="11135" y="5800"/>
                </a:moveTo>
                <a:lnTo>
                  <a:pt x="175" y="161"/>
                </a:lnTo>
                <a:lnTo>
                  <a:pt x="0" y="0"/>
                </a:lnTo>
                <a:lnTo>
                  <a:pt x="292" y="2984"/>
                </a:lnTo>
                <a:lnTo>
                  <a:pt x="1142" y="6019"/>
                </a:lnTo>
                <a:lnTo>
                  <a:pt x="2590" y="8940"/>
                </a:lnTo>
                <a:lnTo>
                  <a:pt x="10894" y="18647"/>
                </a:lnTo>
                <a:lnTo>
                  <a:pt x="21949" y="22687"/>
                </a:lnTo>
                <a:lnTo>
                  <a:pt x="31089" y="21043"/>
                </a:lnTo>
                <a:lnTo>
                  <a:pt x="42680" y="19863"/>
                </a:lnTo>
                <a:lnTo>
                  <a:pt x="53450" y="25977"/>
                </a:lnTo>
                <a:lnTo>
                  <a:pt x="53759" y="26288"/>
                </a:lnTo>
                <a:lnTo>
                  <a:pt x="53530" y="23202"/>
                </a:lnTo>
                <a:lnTo>
                  <a:pt x="52755" y="20027"/>
                </a:lnTo>
                <a:lnTo>
                  <a:pt x="51371" y="16967"/>
                </a:lnTo>
                <a:lnTo>
                  <a:pt x="43255" y="6891"/>
                </a:lnTo>
                <a:lnTo>
                  <a:pt x="32323" y="2638"/>
                </a:lnTo>
                <a:lnTo>
                  <a:pt x="22834" y="4356"/>
                </a:lnTo>
                <a:lnTo>
                  <a:pt x="11135" y="58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6944393" y="6287103"/>
            <a:ext cx="53759" cy="26288"/>
          </a:xfrm>
          <a:custGeom>
            <a:avLst/>
            <a:gdLst/>
            <a:ahLst/>
            <a:cxnLst/>
            <a:rect l="l" t="t" r="r" b="b"/>
            <a:pathLst>
              <a:path w="53759" h="26288">
                <a:moveTo>
                  <a:pt x="31089" y="21043"/>
                </a:moveTo>
                <a:lnTo>
                  <a:pt x="42680" y="19863"/>
                </a:lnTo>
                <a:lnTo>
                  <a:pt x="53450" y="25977"/>
                </a:lnTo>
                <a:lnTo>
                  <a:pt x="53759" y="26288"/>
                </a:lnTo>
                <a:lnTo>
                  <a:pt x="53530" y="23202"/>
                </a:lnTo>
                <a:lnTo>
                  <a:pt x="52755" y="20027"/>
                </a:lnTo>
                <a:lnTo>
                  <a:pt x="51371" y="16967"/>
                </a:lnTo>
                <a:lnTo>
                  <a:pt x="43255" y="6891"/>
                </a:lnTo>
                <a:lnTo>
                  <a:pt x="32323" y="2638"/>
                </a:lnTo>
                <a:lnTo>
                  <a:pt x="22834" y="4356"/>
                </a:lnTo>
                <a:lnTo>
                  <a:pt x="11135" y="5800"/>
                </a:lnTo>
                <a:lnTo>
                  <a:pt x="175" y="161"/>
                </a:lnTo>
                <a:lnTo>
                  <a:pt x="0" y="0"/>
                </a:lnTo>
                <a:lnTo>
                  <a:pt x="292" y="2984"/>
                </a:lnTo>
                <a:lnTo>
                  <a:pt x="1142" y="6019"/>
                </a:lnTo>
                <a:lnTo>
                  <a:pt x="2590" y="8940"/>
                </a:lnTo>
                <a:lnTo>
                  <a:pt x="10894" y="18647"/>
                </a:lnTo>
                <a:lnTo>
                  <a:pt x="21949" y="22687"/>
                </a:lnTo>
                <a:lnTo>
                  <a:pt x="31089" y="210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6936065" y="6270750"/>
            <a:ext cx="54203" cy="25463"/>
          </a:xfrm>
          <a:custGeom>
            <a:avLst/>
            <a:gdLst/>
            <a:ahLst/>
            <a:cxnLst/>
            <a:rect l="l" t="t" r="r" b="b"/>
            <a:pathLst>
              <a:path w="54203" h="25463">
                <a:moveTo>
                  <a:pt x="11277" y="5629"/>
                </a:moveTo>
                <a:lnTo>
                  <a:pt x="214" y="182"/>
                </a:lnTo>
                <a:lnTo>
                  <a:pt x="0" y="0"/>
                </a:lnTo>
                <a:lnTo>
                  <a:pt x="419" y="2946"/>
                </a:lnTo>
                <a:lnTo>
                  <a:pt x="1358" y="5956"/>
                </a:lnTo>
                <a:lnTo>
                  <a:pt x="2768" y="8890"/>
                </a:lnTo>
                <a:lnTo>
                  <a:pt x="11061" y="18566"/>
                </a:lnTo>
                <a:lnTo>
                  <a:pt x="22077" y="22493"/>
                </a:lnTo>
                <a:lnTo>
                  <a:pt x="31165" y="20713"/>
                </a:lnTo>
                <a:lnTo>
                  <a:pt x="42723" y="19295"/>
                </a:lnTo>
                <a:lnTo>
                  <a:pt x="53731" y="25022"/>
                </a:lnTo>
                <a:lnTo>
                  <a:pt x="54203" y="25463"/>
                </a:lnTo>
                <a:lnTo>
                  <a:pt x="53860" y="22402"/>
                </a:lnTo>
                <a:lnTo>
                  <a:pt x="52971" y="19291"/>
                </a:lnTo>
                <a:lnTo>
                  <a:pt x="51473" y="16281"/>
                </a:lnTo>
                <a:lnTo>
                  <a:pt x="43189" y="6363"/>
                </a:lnTo>
                <a:lnTo>
                  <a:pt x="32348" y="2197"/>
                </a:lnTo>
                <a:lnTo>
                  <a:pt x="22885" y="4038"/>
                </a:lnTo>
                <a:lnTo>
                  <a:pt x="11277" y="5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6936065" y="6270750"/>
            <a:ext cx="54203" cy="25463"/>
          </a:xfrm>
          <a:custGeom>
            <a:avLst/>
            <a:gdLst/>
            <a:ahLst/>
            <a:cxnLst/>
            <a:rect l="l" t="t" r="r" b="b"/>
            <a:pathLst>
              <a:path w="54203" h="25463">
                <a:moveTo>
                  <a:pt x="31165" y="20713"/>
                </a:moveTo>
                <a:lnTo>
                  <a:pt x="42723" y="19295"/>
                </a:lnTo>
                <a:lnTo>
                  <a:pt x="53731" y="25022"/>
                </a:lnTo>
                <a:lnTo>
                  <a:pt x="54203" y="25463"/>
                </a:lnTo>
                <a:lnTo>
                  <a:pt x="53860" y="22402"/>
                </a:lnTo>
                <a:lnTo>
                  <a:pt x="52971" y="19291"/>
                </a:lnTo>
                <a:lnTo>
                  <a:pt x="51473" y="16281"/>
                </a:lnTo>
                <a:lnTo>
                  <a:pt x="43189" y="6363"/>
                </a:lnTo>
                <a:lnTo>
                  <a:pt x="32348" y="2197"/>
                </a:lnTo>
                <a:lnTo>
                  <a:pt x="22885" y="4038"/>
                </a:lnTo>
                <a:lnTo>
                  <a:pt x="11277" y="5629"/>
                </a:lnTo>
                <a:lnTo>
                  <a:pt x="214" y="182"/>
                </a:lnTo>
                <a:lnTo>
                  <a:pt x="0" y="0"/>
                </a:lnTo>
                <a:lnTo>
                  <a:pt x="419" y="2946"/>
                </a:lnTo>
                <a:lnTo>
                  <a:pt x="1358" y="5956"/>
                </a:lnTo>
                <a:lnTo>
                  <a:pt x="2768" y="8890"/>
                </a:lnTo>
                <a:lnTo>
                  <a:pt x="11061" y="18566"/>
                </a:lnTo>
                <a:lnTo>
                  <a:pt x="22077" y="22493"/>
                </a:lnTo>
                <a:lnTo>
                  <a:pt x="31165" y="207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6927322" y="6254598"/>
            <a:ext cx="54533" cy="24688"/>
          </a:xfrm>
          <a:custGeom>
            <a:avLst/>
            <a:gdLst/>
            <a:ahLst/>
            <a:cxnLst/>
            <a:rect l="l" t="t" r="r" b="b"/>
            <a:pathLst>
              <a:path w="54533" h="24688">
                <a:moveTo>
                  <a:pt x="11409" y="5474"/>
                </a:moveTo>
                <a:lnTo>
                  <a:pt x="251" y="215"/>
                </a:lnTo>
                <a:lnTo>
                  <a:pt x="0" y="0"/>
                </a:lnTo>
                <a:lnTo>
                  <a:pt x="406" y="2971"/>
                </a:lnTo>
                <a:lnTo>
                  <a:pt x="1358" y="5981"/>
                </a:lnTo>
                <a:lnTo>
                  <a:pt x="2908" y="8839"/>
                </a:lnTo>
                <a:lnTo>
                  <a:pt x="11519" y="18279"/>
                </a:lnTo>
                <a:lnTo>
                  <a:pt x="22522" y="22081"/>
                </a:lnTo>
                <a:lnTo>
                  <a:pt x="31623" y="20193"/>
                </a:lnTo>
                <a:lnTo>
                  <a:pt x="43164" y="18637"/>
                </a:lnTo>
                <a:lnTo>
                  <a:pt x="54156" y="24336"/>
                </a:lnTo>
                <a:lnTo>
                  <a:pt x="54533" y="24688"/>
                </a:lnTo>
                <a:lnTo>
                  <a:pt x="54203" y="21628"/>
                </a:lnTo>
                <a:lnTo>
                  <a:pt x="53301" y="18491"/>
                </a:lnTo>
                <a:lnTo>
                  <a:pt x="51803" y="15481"/>
                </a:lnTo>
                <a:lnTo>
                  <a:pt x="43525" y="5630"/>
                </a:lnTo>
                <a:lnTo>
                  <a:pt x="32568" y="1663"/>
                </a:lnTo>
                <a:lnTo>
                  <a:pt x="23050" y="3670"/>
                </a:lnTo>
                <a:lnTo>
                  <a:pt x="11409" y="54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6927322" y="6254598"/>
            <a:ext cx="54533" cy="24688"/>
          </a:xfrm>
          <a:custGeom>
            <a:avLst/>
            <a:gdLst/>
            <a:ahLst/>
            <a:cxnLst/>
            <a:rect l="l" t="t" r="r" b="b"/>
            <a:pathLst>
              <a:path w="54533" h="24688">
                <a:moveTo>
                  <a:pt x="31623" y="20193"/>
                </a:moveTo>
                <a:lnTo>
                  <a:pt x="43164" y="18637"/>
                </a:lnTo>
                <a:lnTo>
                  <a:pt x="54156" y="24336"/>
                </a:lnTo>
                <a:lnTo>
                  <a:pt x="54533" y="24688"/>
                </a:lnTo>
                <a:lnTo>
                  <a:pt x="54203" y="21628"/>
                </a:lnTo>
                <a:lnTo>
                  <a:pt x="53301" y="18491"/>
                </a:lnTo>
                <a:lnTo>
                  <a:pt x="51803" y="15481"/>
                </a:lnTo>
                <a:lnTo>
                  <a:pt x="43525" y="5630"/>
                </a:lnTo>
                <a:lnTo>
                  <a:pt x="32568" y="1663"/>
                </a:lnTo>
                <a:lnTo>
                  <a:pt x="23050" y="3670"/>
                </a:lnTo>
                <a:lnTo>
                  <a:pt x="11409" y="5474"/>
                </a:lnTo>
                <a:lnTo>
                  <a:pt x="251" y="215"/>
                </a:lnTo>
                <a:lnTo>
                  <a:pt x="0" y="0"/>
                </a:lnTo>
                <a:lnTo>
                  <a:pt x="406" y="2971"/>
                </a:lnTo>
                <a:lnTo>
                  <a:pt x="1358" y="5981"/>
                </a:lnTo>
                <a:lnTo>
                  <a:pt x="2908" y="8839"/>
                </a:lnTo>
                <a:lnTo>
                  <a:pt x="11519" y="18279"/>
                </a:lnTo>
                <a:lnTo>
                  <a:pt x="22522" y="22081"/>
                </a:lnTo>
                <a:lnTo>
                  <a:pt x="31623" y="2019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6918581" y="6238432"/>
            <a:ext cx="54864" cy="23939"/>
          </a:xfrm>
          <a:custGeom>
            <a:avLst/>
            <a:gdLst/>
            <a:ahLst/>
            <a:cxnLst/>
            <a:rect l="l" t="t" r="r" b="b"/>
            <a:pathLst>
              <a:path w="54863" h="23939">
                <a:moveTo>
                  <a:pt x="11302" y="5386"/>
                </a:moveTo>
                <a:lnTo>
                  <a:pt x="154" y="132"/>
                </a:lnTo>
                <a:lnTo>
                  <a:pt x="0" y="0"/>
                </a:lnTo>
                <a:lnTo>
                  <a:pt x="419" y="2997"/>
                </a:lnTo>
                <a:lnTo>
                  <a:pt x="1384" y="6007"/>
                </a:lnTo>
                <a:lnTo>
                  <a:pt x="2920" y="8877"/>
                </a:lnTo>
                <a:lnTo>
                  <a:pt x="11512" y="18251"/>
                </a:lnTo>
                <a:lnTo>
                  <a:pt x="22611" y="21880"/>
                </a:lnTo>
                <a:lnTo>
                  <a:pt x="31788" y="19837"/>
                </a:lnTo>
                <a:lnTo>
                  <a:pt x="43374" y="18074"/>
                </a:lnTo>
                <a:lnTo>
                  <a:pt x="54472" y="23573"/>
                </a:lnTo>
                <a:lnTo>
                  <a:pt x="54863" y="23939"/>
                </a:lnTo>
                <a:lnTo>
                  <a:pt x="54546" y="20840"/>
                </a:lnTo>
                <a:lnTo>
                  <a:pt x="53619" y="17729"/>
                </a:lnTo>
                <a:lnTo>
                  <a:pt x="51981" y="14795"/>
                </a:lnTo>
                <a:lnTo>
                  <a:pt x="43395" y="5204"/>
                </a:lnTo>
                <a:lnTo>
                  <a:pt x="32446" y="1355"/>
                </a:lnTo>
                <a:lnTo>
                  <a:pt x="22923" y="3467"/>
                </a:lnTo>
                <a:lnTo>
                  <a:pt x="11302" y="53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6918581" y="6238432"/>
            <a:ext cx="54864" cy="23939"/>
          </a:xfrm>
          <a:custGeom>
            <a:avLst/>
            <a:gdLst/>
            <a:ahLst/>
            <a:cxnLst/>
            <a:rect l="l" t="t" r="r" b="b"/>
            <a:pathLst>
              <a:path w="54863" h="23939">
                <a:moveTo>
                  <a:pt x="31788" y="19837"/>
                </a:moveTo>
                <a:lnTo>
                  <a:pt x="43374" y="18074"/>
                </a:lnTo>
                <a:lnTo>
                  <a:pt x="54472" y="23573"/>
                </a:lnTo>
                <a:lnTo>
                  <a:pt x="54863" y="23939"/>
                </a:lnTo>
                <a:lnTo>
                  <a:pt x="54546" y="20840"/>
                </a:lnTo>
                <a:lnTo>
                  <a:pt x="53619" y="17729"/>
                </a:lnTo>
                <a:lnTo>
                  <a:pt x="51981" y="14795"/>
                </a:lnTo>
                <a:lnTo>
                  <a:pt x="43395" y="5204"/>
                </a:lnTo>
                <a:lnTo>
                  <a:pt x="32446" y="1355"/>
                </a:lnTo>
                <a:lnTo>
                  <a:pt x="22923" y="3467"/>
                </a:lnTo>
                <a:lnTo>
                  <a:pt x="11302" y="5386"/>
                </a:lnTo>
                <a:lnTo>
                  <a:pt x="154" y="132"/>
                </a:lnTo>
                <a:lnTo>
                  <a:pt x="0" y="0"/>
                </a:lnTo>
                <a:lnTo>
                  <a:pt x="419" y="2997"/>
                </a:lnTo>
                <a:lnTo>
                  <a:pt x="1384" y="6007"/>
                </a:lnTo>
                <a:lnTo>
                  <a:pt x="2920" y="8877"/>
                </a:lnTo>
                <a:lnTo>
                  <a:pt x="11512" y="18251"/>
                </a:lnTo>
                <a:lnTo>
                  <a:pt x="22611" y="21880"/>
                </a:lnTo>
                <a:lnTo>
                  <a:pt x="31788" y="198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6909413" y="6222495"/>
            <a:ext cx="55206" cy="23190"/>
          </a:xfrm>
          <a:custGeom>
            <a:avLst/>
            <a:gdLst/>
            <a:ahLst/>
            <a:cxnLst/>
            <a:rect l="l" t="t" r="r" b="b"/>
            <a:pathLst>
              <a:path w="55206" h="23190">
                <a:moveTo>
                  <a:pt x="11632" y="5162"/>
                </a:moveTo>
                <a:lnTo>
                  <a:pt x="292" y="234"/>
                </a:lnTo>
                <a:lnTo>
                  <a:pt x="0" y="0"/>
                </a:lnTo>
                <a:lnTo>
                  <a:pt x="507" y="2971"/>
                </a:lnTo>
                <a:lnTo>
                  <a:pt x="1562" y="5943"/>
                </a:lnTo>
                <a:lnTo>
                  <a:pt x="3213" y="8762"/>
                </a:lnTo>
                <a:lnTo>
                  <a:pt x="11933" y="18015"/>
                </a:lnTo>
                <a:lnTo>
                  <a:pt x="22948" y="21563"/>
                </a:lnTo>
                <a:lnTo>
                  <a:pt x="32092" y="19405"/>
                </a:lnTo>
                <a:lnTo>
                  <a:pt x="43601" y="17508"/>
                </a:lnTo>
                <a:lnTo>
                  <a:pt x="54786" y="22824"/>
                </a:lnTo>
                <a:lnTo>
                  <a:pt x="55206" y="23190"/>
                </a:lnTo>
                <a:lnTo>
                  <a:pt x="54762" y="20154"/>
                </a:lnTo>
                <a:lnTo>
                  <a:pt x="53759" y="17068"/>
                </a:lnTo>
                <a:lnTo>
                  <a:pt x="52171" y="14122"/>
                </a:lnTo>
                <a:lnTo>
                  <a:pt x="43585" y="4556"/>
                </a:lnTo>
                <a:lnTo>
                  <a:pt x="32665" y="811"/>
                </a:lnTo>
                <a:lnTo>
                  <a:pt x="23215" y="3047"/>
                </a:lnTo>
                <a:lnTo>
                  <a:pt x="11632" y="51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6909413" y="6222495"/>
            <a:ext cx="55206" cy="23190"/>
          </a:xfrm>
          <a:custGeom>
            <a:avLst/>
            <a:gdLst/>
            <a:ahLst/>
            <a:cxnLst/>
            <a:rect l="l" t="t" r="r" b="b"/>
            <a:pathLst>
              <a:path w="55206" h="23190">
                <a:moveTo>
                  <a:pt x="32092" y="19405"/>
                </a:moveTo>
                <a:lnTo>
                  <a:pt x="43601" y="17508"/>
                </a:lnTo>
                <a:lnTo>
                  <a:pt x="54786" y="22824"/>
                </a:lnTo>
                <a:lnTo>
                  <a:pt x="55206" y="23190"/>
                </a:lnTo>
                <a:lnTo>
                  <a:pt x="54762" y="20154"/>
                </a:lnTo>
                <a:lnTo>
                  <a:pt x="53759" y="17068"/>
                </a:lnTo>
                <a:lnTo>
                  <a:pt x="52171" y="14122"/>
                </a:lnTo>
                <a:lnTo>
                  <a:pt x="43585" y="4556"/>
                </a:lnTo>
                <a:lnTo>
                  <a:pt x="32665" y="811"/>
                </a:lnTo>
                <a:lnTo>
                  <a:pt x="23215" y="3047"/>
                </a:lnTo>
                <a:lnTo>
                  <a:pt x="11632" y="5162"/>
                </a:lnTo>
                <a:lnTo>
                  <a:pt x="292" y="234"/>
                </a:lnTo>
                <a:lnTo>
                  <a:pt x="0" y="0"/>
                </a:lnTo>
                <a:lnTo>
                  <a:pt x="507" y="2971"/>
                </a:lnTo>
                <a:lnTo>
                  <a:pt x="1562" y="5943"/>
                </a:lnTo>
                <a:lnTo>
                  <a:pt x="3213" y="8762"/>
                </a:lnTo>
                <a:lnTo>
                  <a:pt x="11933" y="18015"/>
                </a:lnTo>
                <a:lnTo>
                  <a:pt x="22948" y="21563"/>
                </a:lnTo>
                <a:lnTo>
                  <a:pt x="32092" y="1940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6900155" y="6206605"/>
            <a:ext cx="55486" cy="22491"/>
          </a:xfrm>
          <a:custGeom>
            <a:avLst/>
            <a:gdLst/>
            <a:ahLst/>
            <a:cxnLst/>
            <a:rect l="l" t="t" r="r" b="b"/>
            <a:pathLst>
              <a:path w="55486" h="22491">
                <a:moveTo>
                  <a:pt x="1562" y="5956"/>
                </a:moveTo>
                <a:lnTo>
                  <a:pt x="3213" y="8775"/>
                </a:lnTo>
                <a:lnTo>
                  <a:pt x="12056" y="17882"/>
                </a:lnTo>
                <a:lnTo>
                  <a:pt x="23236" y="21229"/>
                </a:lnTo>
                <a:lnTo>
                  <a:pt x="32473" y="18935"/>
                </a:lnTo>
                <a:lnTo>
                  <a:pt x="43969" y="16909"/>
                </a:lnTo>
                <a:lnTo>
                  <a:pt x="55136" y="22188"/>
                </a:lnTo>
                <a:lnTo>
                  <a:pt x="55486" y="22491"/>
                </a:lnTo>
                <a:lnTo>
                  <a:pt x="55041" y="19443"/>
                </a:lnTo>
                <a:lnTo>
                  <a:pt x="54025" y="16344"/>
                </a:lnTo>
                <a:lnTo>
                  <a:pt x="52438" y="13398"/>
                </a:lnTo>
                <a:lnTo>
                  <a:pt x="43674" y="4015"/>
                </a:lnTo>
                <a:lnTo>
                  <a:pt x="32578" y="489"/>
                </a:lnTo>
                <a:lnTo>
                  <a:pt x="23101" y="2844"/>
                </a:lnTo>
                <a:lnTo>
                  <a:pt x="11526" y="5076"/>
                </a:lnTo>
                <a:lnTo>
                  <a:pt x="200" y="162"/>
                </a:lnTo>
                <a:lnTo>
                  <a:pt x="0" y="0"/>
                </a:lnTo>
                <a:lnTo>
                  <a:pt x="520" y="2984"/>
                </a:lnTo>
                <a:lnTo>
                  <a:pt x="1562" y="59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6900155" y="6206605"/>
            <a:ext cx="55486" cy="22491"/>
          </a:xfrm>
          <a:custGeom>
            <a:avLst/>
            <a:gdLst/>
            <a:ahLst/>
            <a:cxnLst/>
            <a:rect l="l" t="t" r="r" b="b"/>
            <a:pathLst>
              <a:path w="55486" h="22491">
                <a:moveTo>
                  <a:pt x="32473" y="18935"/>
                </a:moveTo>
                <a:lnTo>
                  <a:pt x="43969" y="16909"/>
                </a:lnTo>
                <a:lnTo>
                  <a:pt x="55136" y="22188"/>
                </a:lnTo>
                <a:lnTo>
                  <a:pt x="55486" y="22491"/>
                </a:lnTo>
                <a:lnTo>
                  <a:pt x="55041" y="19443"/>
                </a:lnTo>
                <a:lnTo>
                  <a:pt x="54025" y="16344"/>
                </a:lnTo>
                <a:lnTo>
                  <a:pt x="52438" y="13398"/>
                </a:lnTo>
                <a:lnTo>
                  <a:pt x="43674" y="4015"/>
                </a:lnTo>
                <a:lnTo>
                  <a:pt x="32578" y="489"/>
                </a:lnTo>
                <a:lnTo>
                  <a:pt x="23101" y="2844"/>
                </a:lnTo>
                <a:lnTo>
                  <a:pt x="11526" y="5076"/>
                </a:lnTo>
                <a:lnTo>
                  <a:pt x="200" y="162"/>
                </a:lnTo>
                <a:lnTo>
                  <a:pt x="0" y="0"/>
                </a:lnTo>
                <a:lnTo>
                  <a:pt x="520" y="2984"/>
                </a:lnTo>
                <a:lnTo>
                  <a:pt x="1562" y="5956"/>
                </a:lnTo>
                <a:lnTo>
                  <a:pt x="3213" y="8775"/>
                </a:lnTo>
                <a:lnTo>
                  <a:pt x="12056" y="17882"/>
                </a:lnTo>
                <a:lnTo>
                  <a:pt x="23236" y="21229"/>
                </a:lnTo>
                <a:lnTo>
                  <a:pt x="32473" y="189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6890760" y="6190810"/>
            <a:ext cx="55765" cy="21780"/>
          </a:xfrm>
          <a:custGeom>
            <a:avLst/>
            <a:gdLst/>
            <a:ahLst/>
            <a:cxnLst/>
            <a:rect l="l" t="t" r="r" b="b"/>
            <a:pathLst>
              <a:path w="55765" h="21780">
                <a:moveTo>
                  <a:pt x="1739" y="5867"/>
                </a:moveTo>
                <a:lnTo>
                  <a:pt x="3365" y="8699"/>
                </a:lnTo>
                <a:lnTo>
                  <a:pt x="12211" y="17789"/>
                </a:lnTo>
                <a:lnTo>
                  <a:pt x="23367" y="21038"/>
                </a:lnTo>
                <a:lnTo>
                  <a:pt x="32499" y="18643"/>
                </a:lnTo>
                <a:lnTo>
                  <a:pt x="43960" y="16443"/>
                </a:lnTo>
                <a:lnTo>
                  <a:pt x="55328" y="21424"/>
                </a:lnTo>
                <a:lnTo>
                  <a:pt x="55765" y="21780"/>
                </a:lnTo>
                <a:lnTo>
                  <a:pt x="55232" y="18770"/>
                </a:lnTo>
                <a:lnTo>
                  <a:pt x="54127" y="15709"/>
                </a:lnTo>
                <a:lnTo>
                  <a:pt x="52451" y="12827"/>
                </a:lnTo>
                <a:lnTo>
                  <a:pt x="43582" y="3550"/>
                </a:lnTo>
                <a:lnTo>
                  <a:pt x="32541" y="100"/>
                </a:lnTo>
                <a:lnTo>
                  <a:pt x="23114" y="2552"/>
                </a:lnTo>
                <a:lnTo>
                  <a:pt x="11629" y="4900"/>
                </a:lnTo>
                <a:lnTo>
                  <a:pt x="204" y="153"/>
                </a:lnTo>
                <a:lnTo>
                  <a:pt x="0" y="0"/>
                </a:lnTo>
                <a:lnTo>
                  <a:pt x="584" y="2933"/>
                </a:lnTo>
                <a:lnTo>
                  <a:pt x="1739" y="58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6890760" y="6190810"/>
            <a:ext cx="55765" cy="21780"/>
          </a:xfrm>
          <a:custGeom>
            <a:avLst/>
            <a:gdLst/>
            <a:ahLst/>
            <a:cxnLst/>
            <a:rect l="l" t="t" r="r" b="b"/>
            <a:pathLst>
              <a:path w="55765" h="21780">
                <a:moveTo>
                  <a:pt x="32499" y="18643"/>
                </a:moveTo>
                <a:lnTo>
                  <a:pt x="43960" y="16443"/>
                </a:lnTo>
                <a:lnTo>
                  <a:pt x="55328" y="21424"/>
                </a:lnTo>
                <a:lnTo>
                  <a:pt x="55765" y="21780"/>
                </a:lnTo>
                <a:lnTo>
                  <a:pt x="55232" y="18770"/>
                </a:lnTo>
                <a:lnTo>
                  <a:pt x="54127" y="15709"/>
                </a:lnTo>
                <a:lnTo>
                  <a:pt x="52451" y="12827"/>
                </a:lnTo>
                <a:lnTo>
                  <a:pt x="43582" y="3550"/>
                </a:lnTo>
                <a:lnTo>
                  <a:pt x="32541" y="100"/>
                </a:lnTo>
                <a:lnTo>
                  <a:pt x="23114" y="2552"/>
                </a:lnTo>
                <a:lnTo>
                  <a:pt x="11629" y="4900"/>
                </a:lnTo>
                <a:lnTo>
                  <a:pt x="204" y="153"/>
                </a:lnTo>
                <a:lnTo>
                  <a:pt x="0" y="0"/>
                </a:lnTo>
                <a:lnTo>
                  <a:pt x="584" y="2933"/>
                </a:lnTo>
                <a:lnTo>
                  <a:pt x="1739" y="5867"/>
                </a:lnTo>
                <a:lnTo>
                  <a:pt x="3365" y="8699"/>
                </a:lnTo>
                <a:lnTo>
                  <a:pt x="12211" y="17789"/>
                </a:lnTo>
                <a:lnTo>
                  <a:pt x="23367" y="21038"/>
                </a:lnTo>
                <a:lnTo>
                  <a:pt x="32499" y="1864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6881021" y="6174842"/>
            <a:ext cx="56019" cy="21470"/>
          </a:xfrm>
          <a:custGeom>
            <a:avLst/>
            <a:gdLst/>
            <a:ahLst/>
            <a:cxnLst/>
            <a:rect l="l" t="t" r="r" b="b"/>
            <a:pathLst>
              <a:path w="56019" h="21470">
                <a:moveTo>
                  <a:pt x="584" y="3284"/>
                </a:moveTo>
                <a:lnTo>
                  <a:pt x="1739" y="6230"/>
                </a:lnTo>
                <a:lnTo>
                  <a:pt x="3467" y="9012"/>
                </a:lnTo>
                <a:lnTo>
                  <a:pt x="12588" y="17883"/>
                </a:lnTo>
                <a:lnTo>
                  <a:pt x="23755" y="21010"/>
                </a:lnTo>
                <a:lnTo>
                  <a:pt x="32854" y="18524"/>
                </a:lnTo>
                <a:lnTo>
                  <a:pt x="44301" y="16217"/>
                </a:lnTo>
                <a:lnTo>
                  <a:pt x="55660" y="21179"/>
                </a:lnTo>
                <a:lnTo>
                  <a:pt x="56019" y="21470"/>
                </a:lnTo>
                <a:lnTo>
                  <a:pt x="55460" y="18448"/>
                </a:lnTo>
                <a:lnTo>
                  <a:pt x="54381" y="15387"/>
                </a:lnTo>
                <a:lnTo>
                  <a:pt x="52692" y="12492"/>
                </a:lnTo>
                <a:lnTo>
                  <a:pt x="43818" y="3268"/>
                </a:lnTo>
                <a:lnTo>
                  <a:pt x="32677" y="0"/>
                </a:lnTo>
                <a:lnTo>
                  <a:pt x="23228" y="2598"/>
                </a:lnTo>
                <a:lnTo>
                  <a:pt x="11700" y="5113"/>
                </a:lnTo>
                <a:lnTo>
                  <a:pt x="215" y="489"/>
                </a:lnTo>
                <a:lnTo>
                  <a:pt x="0" y="325"/>
                </a:lnTo>
                <a:lnTo>
                  <a:pt x="584" y="32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6881021" y="6174842"/>
            <a:ext cx="56019" cy="21470"/>
          </a:xfrm>
          <a:custGeom>
            <a:avLst/>
            <a:gdLst/>
            <a:ahLst/>
            <a:cxnLst/>
            <a:rect l="l" t="t" r="r" b="b"/>
            <a:pathLst>
              <a:path w="56019" h="21470">
                <a:moveTo>
                  <a:pt x="32854" y="18524"/>
                </a:moveTo>
                <a:lnTo>
                  <a:pt x="44301" y="16217"/>
                </a:lnTo>
                <a:lnTo>
                  <a:pt x="55660" y="21179"/>
                </a:lnTo>
                <a:lnTo>
                  <a:pt x="56019" y="21470"/>
                </a:lnTo>
                <a:lnTo>
                  <a:pt x="55460" y="18448"/>
                </a:lnTo>
                <a:lnTo>
                  <a:pt x="54381" y="15387"/>
                </a:lnTo>
                <a:lnTo>
                  <a:pt x="52692" y="12492"/>
                </a:lnTo>
                <a:lnTo>
                  <a:pt x="43818" y="3268"/>
                </a:lnTo>
                <a:lnTo>
                  <a:pt x="32677" y="0"/>
                </a:lnTo>
                <a:lnTo>
                  <a:pt x="23228" y="2598"/>
                </a:lnTo>
                <a:lnTo>
                  <a:pt x="11700" y="5113"/>
                </a:lnTo>
                <a:lnTo>
                  <a:pt x="215" y="489"/>
                </a:lnTo>
                <a:lnTo>
                  <a:pt x="0" y="325"/>
                </a:lnTo>
                <a:lnTo>
                  <a:pt x="584" y="3284"/>
                </a:lnTo>
                <a:lnTo>
                  <a:pt x="1739" y="6230"/>
                </a:lnTo>
                <a:lnTo>
                  <a:pt x="3467" y="9012"/>
                </a:lnTo>
                <a:lnTo>
                  <a:pt x="12588" y="17883"/>
                </a:lnTo>
                <a:lnTo>
                  <a:pt x="23755" y="21010"/>
                </a:lnTo>
                <a:lnTo>
                  <a:pt x="32854" y="1852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6871286" y="6158955"/>
            <a:ext cx="56248" cy="21104"/>
          </a:xfrm>
          <a:custGeom>
            <a:avLst/>
            <a:gdLst/>
            <a:ahLst/>
            <a:cxnLst/>
            <a:rect l="l" t="t" r="r" b="b"/>
            <a:pathLst>
              <a:path w="56248" h="21104">
                <a:moveTo>
                  <a:pt x="609" y="3551"/>
                </a:moveTo>
                <a:lnTo>
                  <a:pt x="1752" y="6510"/>
                </a:lnTo>
                <a:lnTo>
                  <a:pt x="3479" y="9279"/>
                </a:lnTo>
                <a:lnTo>
                  <a:pt x="12578" y="18115"/>
                </a:lnTo>
                <a:lnTo>
                  <a:pt x="23809" y="21104"/>
                </a:lnTo>
                <a:lnTo>
                  <a:pt x="32956" y="18486"/>
                </a:lnTo>
                <a:lnTo>
                  <a:pt x="44436" y="16002"/>
                </a:lnTo>
                <a:lnTo>
                  <a:pt x="55884" y="20794"/>
                </a:lnTo>
                <a:lnTo>
                  <a:pt x="56248" y="21090"/>
                </a:lnTo>
                <a:lnTo>
                  <a:pt x="55727" y="18029"/>
                </a:lnTo>
                <a:lnTo>
                  <a:pt x="54571" y="15006"/>
                </a:lnTo>
                <a:lnTo>
                  <a:pt x="52793" y="12174"/>
                </a:lnTo>
                <a:lnTo>
                  <a:pt x="43674" y="3166"/>
                </a:lnTo>
                <a:lnTo>
                  <a:pt x="32546" y="0"/>
                </a:lnTo>
                <a:lnTo>
                  <a:pt x="23126" y="2687"/>
                </a:lnTo>
                <a:lnTo>
                  <a:pt x="11615" y="5295"/>
                </a:lnTo>
                <a:lnTo>
                  <a:pt x="131" y="691"/>
                </a:lnTo>
                <a:lnTo>
                  <a:pt x="0" y="592"/>
                </a:lnTo>
                <a:lnTo>
                  <a:pt x="609" y="3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6871286" y="6158955"/>
            <a:ext cx="56248" cy="21104"/>
          </a:xfrm>
          <a:custGeom>
            <a:avLst/>
            <a:gdLst/>
            <a:ahLst/>
            <a:cxnLst/>
            <a:rect l="l" t="t" r="r" b="b"/>
            <a:pathLst>
              <a:path w="56248" h="21104">
                <a:moveTo>
                  <a:pt x="32956" y="18486"/>
                </a:moveTo>
                <a:lnTo>
                  <a:pt x="44436" y="16002"/>
                </a:lnTo>
                <a:lnTo>
                  <a:pt x="55884" y="20794"/>
                </a:lnTo>
                <a:lnTo>
                  <a:pt x="56248" y="21090"/>
                </a:lnTo>
                <a:lnTo>
                  <a:pt x="55727" y="18029"/>
                </a:lnTo>
                <a:lnTo>
                  <a:pt x="54571" y="15006"/>
                </a:lnTo>
                <a:lnTo>
                  <a:pt x="52793" y="12174"/>
                </a:lnTo>
                <a:lnTo>
                  <a:pt x="43674" y="3166"/>
                </a:lnTo>
                <a:lnTo>
                  <a:pt x="32546" y="0"/>
                </a:lnTo>
                <a:lnTo>
                  <a:pt x="23126" y="2687"/>
                </a:lnTo>
                <a:lnTo>
                  <a:pt x="11615" y="5295"/>
                </a:lnTo>
                <a:lnTo>
                  <a:pt x="131" y="691"/>
                </a:lnTo>
                <a:lnTo>
                  <a:pt x="0" y="592"/>
                </a:lnTo>
                <a:lnTo>
                  <a:pt x="609" y="3551"/>
                </a:lnTo>
                <a:lnTo>
                  <a:pt x="1752" y="6510"/>
                </a:lnTo>
                <a:lnTo>
                  <a:pt x="3479" y="9279"/>
                </a:lnTo>
                <a:lnTo>
                  <a:pt x="12578" y="18115"/>
                </a:lnTo>
                <a:lnTo>
                  <a:pt x="23809" y="21104"/>
                </a:lnTo>
                <a:lnTo>
                  <a:pt x="32956" y="1848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6861218" y="6143064"/>
            <a:ext cx="56476" cy="21275"/>
          </a:xfrm>
          <a:custGeom>
            <a:avLst/>
            <a:gdLst/>
            <a:ahLst/>
            <a:cxnLst/>
            <a:rect l="l" t="t" r="r" b="b"/>
            <a:pathLst>
              <a:path w="56476" h="21275">
                <a:moveTo>
                  <a:pt x="685" y="3981"/>
                </a:moveTo>
                <a:lnTo>
                  <a:pt x="1904" y="6890"/>
                </a:lnTo>
                <a:lnTo>
                  <a:pt x="3695" y="9620"/>
                </a:lnTo>
                <a:lnTo>
                  <a:pt x="12902" y="18349"/>
                </a:lnTo>
                <a:lnTo>
                  <a:pt x="24076" y="21275"/>
                </a:lnTo>
                <a:lnTo>
                  <a:pt x="33197" y="18574"/>
                </a:lnTo>
                <a:lnTo>
                  <a:pt x="44604" y="15990"/>
                </a:lnTo>
                <a:lnTo>
                  <a:pt x="56117" y="20659"/>
                </a:lnTo>
                <a:lnTo>
                  <a:pt x="56476" y="20936"/>
                </a:lnTo>
                <a:lnTo>
                  <a:pt x="55854" y="17939"/>
                </a:lnTo>
                <a:lnTo>
                  <a:pt x="54673" y="14916"/>
                </a:lnTo>
                <a:lnTo>
                  <a:pt x="52908" y="12071"/>
                </a:lnTo>
                <a:lnTo>
                  <a:pt x="43790" y="3090"/>
                </a:lnTo>
                <a:lnTo>
                  <a:pt x="32685" y="0"/>
                </a:lnTo>
                <a:lnTo>
                  <a:pt x="23342" y="2775"/>
                </a:lnTo>
                <a:lnTo>
                  <a:pt x="11866" y="5550"/>
                </a:lnTo>
                <a:lnTo>
                  <a:pt x="235" y="1204"/>
                </a:lnTo>
                <a:lnTo>
                  <a:pt x="0" y="1035"/>
                </a:lnTo>
                <a:lnTo>
                  <a:pt x="685" y="39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6861218" y="6143064"/>
            <a:ext cx="56476" cy="21275"/>
          </a:xfrm>
          <a:custGeom>
            <a:avLst/>
            <a:gdLst/>
            <a:ahLst/>
            <a:cxnLst/>
            <a:rect l="l" t="t" r="r" b="b"/>
            <a:pathLst>
              <a:path w="56476" h="21275">
                <a:moveTo>
                  <a:pt x="33197" y="18574"/>
                </a:moveTo>
                <a:lnTo>
                  <a:pt x="44604" y="15990"/>
                </a:lnTo>
                <a:lnTo>
                  <a:pt x="56117" y="20659"/>
                </a:lnTo>
                <a:lnTo>
                  <a:pt x="56476" y="20936"/>
                </a:lnTo>
                <a:lnTo>
                  <a:pt x="55854" y="17939"/>
                </a:lnTo>
                <a:lnTo>
                  <a:pt x="54673" y="14916"/>
                </a:lnTo>
                <a:lnTo>
                  <a:pt x="52908" y="12071"/>
                </a:lnTo>
                <a:lnTo>
                  <a:pt x="43790" y="3090"/>
                </a:lnTo>
                <a:lnTo>
                  <a:pt x="32685" y="0"/>
                </a:lnTo>
                <a:lnTo>
                  <a:pt x="23342" y="2775"/>
                </a:lnTo>
                <a:lnTo>
                  <a:pt x="11866" y="5550"/>
                </a:lnTo>
                <a:lnTo>
                  <a:pt x="235" y="1204"/>
                </a:lnTo>
                <a:lnTo>
                  <a:pt x="0" y="1035"/>
                </a:lnTo>
                <a:lnTo>
                  <a:pt x="685" y="3981"/>
                </a:lnTo>
                <a:lnTo>
                  <a:pt x="1904" y="6890"/>
                </a:lnTo>
                <a:lnTo>
                  <a:pt x="3695" y="9620"/>
                </a:lnTo>
                <a:lnTo>
                  <a:pt x="12902" y="18349"/>
                </a:lnTo>
                <a:lnTo>
                  <a:pt x="24076" y="21275"/>
                </a:lnTo>
                <a:lnTo>
                  <a:pt x="33197" y="1857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6851083" y="6127418"/>
            <a:ext cx="56667" cy="21251"/>
          </a:xfrm>
          <a:custGeom>
            <a:avLst/>
            <a:gdLst/>
            <a:ahLst/>
            <a:cxnLst/>
            <a:rect l="l" t="t" r="r" b="b"/>
            <a:pathLst>
              <a:path w="56667" h="21251">
                <a:moveTo>
                  <a:pt x="673" y="4248"/>
                </a:moveTo>
                <a:lnTo>
                  <a:pt x="1892" y="7169"/>
                </a:lnTo>
                <a:lnTo>
                  <a:pt x="3695" y="9900"/>
                </a:lnTo>
                <a:lnTo>
                  <a:pt x="13009" y="18503"/>
                </a:lnTo>
                <a:lnTo>
                  <a:pt x="24309" y="21251"/>
                </a:lnTo>
                <a:lnTo>
                  <a:pt x="33477" y="18421"/>
                </a:lnTo>
                <a:lnTo>
                  <a:pt x="44877" y="15735"/>
                </a:lnTo>
                <a:lnTo>
                  <a:pt x="56374" y="20381"/>
                </a:lnTo>
                <a:lnTo>
                  <a:pt x="56667" y="20606"/>
                </a:lnTo>
                <a:lnTo>
                  <a:pt x="56045" y="17596"/>
                </a:lnTo>
                <a:lnTo>
                  <a:pt x="54864" y="14573"/>
                </a:lnTo>
                <a:lnTo>
                  <a:pt x="53086" y="11728"/>
                </a:lnTo>
                <a:lnTo>
                  <a:pt x="43826" y="2890"/>
                </a:lnTo>
                <a:lnTo>
                  <a:pt x="32582" y="0"/>
                </a:lnTo>
                <a:lnTo>
                  <a:pt x="23228" y="2889"/>
                </a:lnTo>
                <a:lnTo>
                  <a:pt x="11759" y="5750"/>
                </a:lnTo>
                <a:lnTo>
                  <a:pt x="139" y="1402"/>
                </a:lnTo>
                <a:lnTo>
                  <a:pt x="0" y="1302"/>
                </a:lnTo>
                <a:lnTo>
                  <a:pt x="673" y="42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6851083" y="6127418"/>
            <a:ext cx="56667" cy="21251"/>
          </a:xfrm>
          <a:custGeom>
            <a:avLst/>
            <a:gdLst/>
            <a:ahLst/>
            <a:cxnLst/>
            <a:rect l="l" t="t" r="r" b="b"/>
            <a:pathLst>
              <a:path w="56667" h="21251">
                <a:moveTo>
                  <a:pt x="33477" y="18421"/>
                </a:moveTo>
                <a:lnTo>
                  <a:pt x="44877" y="15735"/>
                </a:lnTo>
                <a:lnTo>
                  <a:pt x="56374" y="20381"/>
                </a:lnTo>
                <a:lnTo>
                  <a:pt x="56667" y="20606"/>
                </a:lnTo>
                <a:lnTo>
                  <a:pt x="56045" y="17596"/>
                </a:lnTo>
                <a:lnTo>
                  <a:pt x="54864" y="14573"/>
                </a:lnTo>
                <a:lnTo>
                  <a:pt x="53086" y="11728"/>
                </a:lnTo>
                <a:lnTo>
                  <a:pt x="43826" y="2890"/>
                </a:lnTo>
                <a:lnTo>
                  <a:pt x="32582" y="0"/>
                </a:lnTo>
                <a:lnTo>
                  <a:pt x="23228" y="2889"/>
                </a:lnTo>
                <a:lnTo>
                  <a:pt x="11759" y="5750"/>
                </a:lnTo>
                <a:lnTo>
                  <a:pt x="139" y="1402"/>
                </a:lnTo>
                <a:lnTo>
                  <a:pt x="0" y="1302"/>
                </a:lnTo>
                <a:lnTo>
                  <a:pt x="673" y="4248"/>
                </a:lnTo>
                <a:lnTo>
                  <a:pt x="1892" y="7169"/>
                </a:lnTo>
                <a:lnTo>
                  <a:pt x="3695" y="9900"/>
                </a:lnTo>
                <a:lnTo>
                  <a:pt x="13009" y="18503"/>
                </a:lnTo>
                <a:lnTo>
                  <a:pt x="24309" y="21251"/>
                </a:lnTo>
                <a:lnTo>
                  <a:pt x="33477" y="184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6840832" y="6111799"/>
            <a:ext cx="56870" cy="21405"/>
          </a:xfrm>
          <a:custGeom>
            <a:avLst/>
            <a:gdLst/>
            <a:ahLst/>
            <a:cxnLst/>
            <a:rect l="l" t="t" r="r" b="b"/>
            <a:pathLst>
              <a:path w="56870" h="21405">
                <a:moveTo>
                  <a:pt x="11813" y="5914"/>
                </a:moveTo>
                <a:lnTo>
                  <a:pt x="0" y="1588"/>
                </a:lnTo>
                <a:lnTo>
                  <a:pt x="749" y="4509"/>
                </a:lnTo>
                <a:lnTo>
                  <a:pt x="2032" y="7404"/>
                </a:lnTo>
                <a:lnTo>
                  <a:pt x="3810" y="10160"/>
                </a:lnTo>
                <a:lnTo>
                  <a:pt x="13129" y="18743"/>
                </a:lnTo>
                <a:lnTo>
                  <a:pt x="24418" y="21405"/>
                </a:lnTo>
                <a:lnTo>
                  <a:pt x="33477" y="18504"/>
                </a:lnTo>
                <a:lnTo>
                  <a:pt x="44854" y="15671"/>
                </a:lnTo>
                <a:lnTo>
                  <a:pt x="56512" y="20060"/>
                </a:lnTo>
                <a:lnTo>
                  <a:pt x="56870" y="20320"/>
                </a:lnTo>
                <a:lnTo>
                  <a:pt x="56172" y="17348"/>
                </a:lnTo>
                <a:lnTo>
                  <a:pt x="54902" y="14364"/>
                </a:lnTo>
                <a:lnTo>
                  <a:pt x="53073" y="11582"/>
                </a:lnTo>
                <a:lnTo>
                  <a:pt x="43730" y="2836"/>
                </a:lnTo>
                <a:lnTo>
                  <a:pt x="32535" y="0"/>
                </a:lnTo>
                <a:lnTo>
                  <a:pt x="23215" y="2972"/>
                </a:lnTo>
                <a:lnTo>
                  <a:pt x="11813" y="59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6840832" y="6111799"/>
            <a:ext cx="56870" cy="21405"/>
          </a:xfrm>
          <a:custGeom>
            <a:avLst/>
            <a:gdLst/>
            <a:ahLst/>
            <a:cxnLst/>
            <a:rect l="l" t="t" r="r" b="b"/>
            <a:pathLst>
              <a:path w="56870" h="21405">
                <a:moveTo>
                  <a:pt x="33477" y="18504"/>
                </a:moveTo>
                <a:lnTo>
                  <a:pt x="44854" y="15671"/>
                </a:lnTo>
                <a:lnTo>
                  <a:pt x="56512" y="20060"/>
                </a:lnTo>
                <a:lnTo>
                  <a:pt x="56870" y="20320"/>
                </a:lnTo>
                <a:lnTo>
                  <a:pt x="56172" y="17348"/>
                </a:lnTo>
                <a:lnTo>
                  <a:pt x="54902" y="14364"/>
                </a:lnTo>
                <a:lnTo>
                  <a:pt x="53073" y="11582"/>
                </a:lnTo>
                <a:lnTo>
                  <a:pt x="43730" y="2836"/>
                </a:lnTo>
                <a:lnTo>
                  <a:pt x="32535" y="0"/>
                </a:lnTo>
                <a:lnTo>
                  <a:pt x="23215" y="2972"/>
                </a:lnTo>
                <a:lnTo>
                  <a:pt x="11813" y="5914"/>
                </a:lnTo>
                <a:lnTo>
                  <a:pt x="0" y="1588"/>
                </a:lnTo>
                <a:lnTo>
                  <a:pt x="749" y="4509"/>
                </a:lnTo>
                <a:lnTo>
                  <a:pt x="2032" y="7404"/>
                </a:lnTo>
                <a:lnTo>
                  <a:pt x="3810" y="10160"/>
                </a:lnTo>
                <a:lnTo>
                  <a:pt x="13129" y="18743"/>
                </a:lnTo>
                <a:lnTo>
                  <a:pt x="24418" y="21405"/>
                </a:lnTo>
                <a:lnTo>
                  <a:pt x="33477" y="1850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6830310" y="6096272"/>
            <a:ext cx="57035" cy="21462"/>
          </a:xfrm>
          <a:custGeom>
            <a:avLst/>
            <a:gdLst/>
            <a:ahLst/>
            <a:cxnLst/>
            <a:rect l="l" t="t" r="r" b="b"/>
            <a:pathLst>
              <a:path w="57035" h="21462">
                <a:moveTo>
                  <a:pt x="749" y="4904"/>
                </a:moveTo>
                <a:lnTo>
                  <a:pt x="2031" y="7787"/>
                </a:lnTo>
                <a:lnTo>
                  <a:pt x="3898" y="10479"/>
                </a:lnTo>
                <a:lnTo>
                  <a:pt x="13431" y="18890"/>
                </a:lnTo>
                <a:lnTo>
                  <a:pt x="24718" y="21462"/>
                </a:lnTo>
                <a:lnTo>
                  <a:pt x="33743" y="18493"/>
                </a:lnTo>
                <a:lnTo>
                  <a:pt x="45114" y="15575"/>
                </a:lnTo>
                <a:lnTo>
                  <a:pt x="56765" y="19959"/>
                </a:lnTo>
                <a:lnTo>
                  <a:pt x="57035" y="20157"/>
                </a:lnTo>
                <a:lnTo>
                  <a:pt x="56324" y="17172"/>
                </a:lnTo>
                <a:lnTo>
                  <a:pt x="55079" y="14188"/>
                </a:lnTo>
                <a:lnTo>
                  <a:pt x="53225" y="11394"/>
                </a:lnTo>
                <a:lnTo>
                  <a:pt x="43886" y="2684"/>
                </a:lnTo>
                <a:lnTo>
                  <a:pt x="32624" y="0"/>
                </a:lnTo>
                <a:lnTo>
                  <a:pt x="23317" y="3088"/>
                </a:lnTo>
                <a:lnTo>
                  <a:pt x="11886" y="6172"/>
                </a:lnTo>
                <a:lnTo>
                  <a:pt x="134" y="2063"/>
                </a:lnTo>
                <a:lnTo>
                  <a:pt x="0" y="1970"/>
                </a:lnTo>
                <a:lnTo>
                  <a:pt x="749" y="49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6830310" y="6096272"/>
            <a:ext cx="57035" cy="21462"/>
          </a:xfrm>
          <a:custGeom>
            <a:avLst/>
            <a:gdLst/>
            <a:ahLst/>
            <a:cxnLst/>
            <a:rect l="l" t="t" r="r" b="b"/>
            <a:pathLst>
              <a:path w="57035" h="21462">
                <a:moveTo>
                  <a:pt x="33743" y="18493"/>
                </a:moveTo>
                <a:lnTo>
                  <a:pt x="45114" y="15575"/>
                </a:lnTo>
                <a:lnTo>
                  <a:pt x="56765" y="19959"/>
                </a:lnTo>
                <a:lnTo>
                  <a:pt x="57035" y="20157"/>
                </a:lnTo>
                <a:lnTo>
                  <a:pt x="56324" y="17172"/>
                </a:lnTo>
                <a:lnTo>
                  <a:pt x="55079" y="14188"/>
                </a:lnTo>
                <a:lnTo>
                  <a:pt x="53225" y="11394"/>
                </a:lnTo>
                <a:lnTo>
                  <a:pt x="43886" y="2684"/>
                </a:lnTo>
                <a:lnTo>
                  <a:pt x="32624" y="0"/>
                </a:lnTo>
                <a:lnTo>
                  <a:pt x="23317" y="3088"/>
                </a:lnTo>
                <a:lnTo>
                  <a:pt x="11886" y="6172"/>
                </a:lnTo>
                <a:lnTo>
                  <a:pt x="134" y="2063"/>
                </a:lnTo>
                <a:lnTo>
                  <a:pt x="0" y="1970"/>
                </a:lnTo>
                <a:lnTo>
                  <a:pt x="749" y="4904"/>
                </a:lnTo>
                <a:lnTo>
                  <a:pt x="2031" y="7787"/>
                </a:lnTo>
                <a:lnTo>
                  <a:pt x="3898" y="10479"/>
                </a:lnTo>
                <a:lnTo>
                  <a:pt x="13431" y="18890"/>
                </a:lnTo>
                <a:lnTo>
                  <a:pt x="24718" y="21462"/>
                </a:lnTo>
                <a:lnTo>
                  <a:pt x="33743" y="1849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6819781" y="6080921"/>
            <a:ext cx="57213" cy="21509"/>
          </a:xfrm>
          <a:custGeom>
            <a:avLst/>
            <a:gdLst/>
            <a:ahLst/>
            <a:cxnLst/>
            <a:rect l="l" t="t" r="r" b="b"/>
            <a:pathLst>
              <a:path w="57213" h="21509">
                <a:moveTo>
                  <a:pt x="11814" y="6314"/>
                </a:moveTo>
                <a:lnTo>
                  <a:pt x="0" y="2166"/>
                </a:lnTo>
                <a:lnTo>
                  <a:pt x="762" y="5099"/>
                </a:lnTo>
                <a:lnTo>
                  <a:pt x="2044" y="7995"/>
                </a:lnTo>
                <a:lnTo>
                  <a:pt x="3924" y="10687"/>
                </a:lnTo>
                <a:lnTo>
                  <a:pt x="13443" y="19064"/>
                </a:lnTo>
                <a:lnTo>
                  <a:pt x="24795" y="21509"/>
                </a:lnTo>
                <a:lnTo>
                  <a:pt x="33845" y="18434"/>
                </a:lnTo>
                <a:lnTo>
                  <a:pt x="45241" y="15365"/>
                </a:lnTo>
                <a:lnTo>
                  <a:pt x="56957" y="19631"/>
                </a:lnTo>
                <a:lnTo>
                  <a:pt x="57213" y="19819"/>
                </a:lnTo>
                <a:lnTo>
                  <a:pt x="56515" y="16809"/>
                </a:lnTo>
                <a:lnTo>
                  <a:pt x="55245" y="13824"/>
                </a:lnTo>
                <a:lnTo>
                  <a:pt x="53314" y="11106"/>
                </a:lnTo>
                <a:lnTo>
                  <a:pt x="43771" y="2594"/>
                </a:lnTo>
                <a:lnTo>
                  <a:pt x="32496" y="0"/>
                </a:lnTo>
                <a:lnTo>
                  <a:pt x="23228" y="3144"/>
                </a:lnTo>
                <a:lnTo>
                  <a:pt x="11814" y="63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6819781" y="6080921"/>
            <a:ext cx="57213" cy="21509"/>
          </a:xfrm>
          <a:custGeom>
            <a:avLst/>
            <a:gdLst/>
            <a:ahLst/>
            <a:cxnLst/>
            <a:rect l="l" t="t" r="r" b="b"/>
            <a:pathLst>
              <a:path w="57213" h="21509">
                <a:moveTo>
                  <a:pt x="33845" y="18434"/>
                </a:moveTo>
                <a:lnTo>
                  <a:pt x="45241" y="15365"/>
                </a:lnTo>
                <a:lnTo>
                  <a:pt x="56957" y="19631"/>
                </a:lnTo>
                <a:lnTo>
                  <a:pt x="57213" y="19819"/>
                </a:lnTo>
                <a:lnTo>
                  <a:pt x="56515" y="16809"/>
                </a:lnTo>
                <a:lnTo>
                  <a:pt x="55245" y="13824"/>
                </a:lnTo>
                <a:lnTo>
                  <a:pt x="53314" y="11106"/>
                </a:lnTo>
                <a:lnTo>
                  <a:pt x="43771" y="2594"/>
                </a:lnTo>
                <a:lnTo>
                  <a:pt x="32496" y="0"/>
                </a:lnTo>
                <a:lnTo>
                  <a:pt x="23228" y="3144"/>
                </a:lnTo>
                <a:lnTo>
                  <a:pt x="11814" y="6314"/>
                </a:lnTo>
                <a:lnTo>
                  <a:pt x="0" y="2166"/>
                </a:lnTo>
                <a:lnTo>
                  <a:pt x="762" y="5099"/>
                </a:lnTo>
                <a:lnTo>
                  <a:pt x="2044" y="7995"/>
                </a:lnTo>
                <a:lnTo>
                  <a:pt x="3924" y="10687"/>
                </a:lnTo>
                <a:lnTo>
                  <a:pt x="13443" y="19064"/>
                </a:lnTo>
                <a:lnTo>
                  <a:pt x="24795" y="21509"/>
                </a:lnTo>
                <a:lnTo>
                  <a:pt x="33845" y="184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6809018" y="6065558"/>
            <a:ext cx="57353" cy="21654"/>
          </a:xfrm>
          <a:custGeom>
            <a:avLst/>
            <a:gdLst/>
            <a:ahLst/>
            <a:cxnLst/>
            <a:rect l="l" t="t" r="r" b="b"/>
            <a:pathLst>
              <a:path w="57353" h="21654">
                <a:moveTo>
                  <a:pt x="11980" y="6498"/>
                </a:moveTo>
                <a:lnTo>
                  <a:pt x="0" y="2529"/>
                </a:lnTo>
                <a:lnTo>
                  <a:pt x="800" y="5437"/>
                </a:lnTo>
                <a:lnTo>
                  <a:pt x="2158" y="8307"/>
                </a:lnTo>
                <a:lnTo>
                  <a:pt x="4089" y="10962"/>
                </a:lnTo>
                <a:lnTo>
                  <a:pt x="13677" y="19264"/>
                </a:lnTo>
                <a:lnTo>
                  <a:pt x="24984" y="21654"/>
                </a:lnTo>
                <a:lnTo>
                  <a:pt x="33985" y="18505"/>
                </a:lnTo>
                <a:lnTo>
                  <a:pt x="45320" y="15359"/>
                </a:lnTo>
                <a:lnTo>
                  <a:pt x="57091" y="19505"/>
                </a:lnTo>
                <a:lnTo>
                  <a:pt x="57353" y="19686"/>
                </a:lnTo>
                <a:lnTo>
                  <a:pt x="56591" y="16715"/>
                </a:lnTo>
                <a:lnTo>
                  <a:pt x="55257" y="13768"/>
                </a:lnTo>
                <a:lnTo>
                  <a:pt x="53365" y="11025"/>
                </a:lnTo>
                <a:lnTo>
                  <a:pt x="43814" y="2524"/>
                </a:lnTo>
                <a:lnTo>
                  <a:pt x="32552" y="0"/>
                </a:lnTo>
                <a:lnTo>
                  <a:pt x="23367" y="3215"/>
                </a:lnTo>
                <a:lnTo>
                  <a:pt x="11980" y="64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6809018" y="6065558"/>
            <a:ext cx="57353" cy="21654"/>
          </a:xfrm>
          <a:custGeom>
            <a:avLst/>
            <a:gdLst/>
            <a:ahLst/>
            <a:cxnLst/>
            <a:rect l="l" t="t" r="r" b="b"/>
            <a:pathLst>
              <a:path w="57353" h="21654">
                <a:moveTo>
                  <a:pt x="33985" y="18505"/>
                </a:moveTo>
                <a:lnTo>
                  <a:pt x="45320" y="15359"/>
                </a:lnTo>
                <a:lnTo>
                  <a:pt x="57091" y="19505"/>
                </a:lnTo>
                <a:lnTo>
                  <a:pt x="57353" y="19686"/>
                </a:lnTo>
                <a:lnTo>
                  <a:pt x="56591" y="16715"/>
                </a:lnTo>
                <a:lnTo>
                  <a:pt x="55257" y="13768"/>
                </a:lnTo>
                <a:lnTo>
                  <a:pt x="53365" y="11025"/>
                </a:lnTo>
                <a:lnTo>
                  <a:pt x="43814" y="2524"/>
                </a:lnTo>
                <a:lnTo>
                  <a:pt x="32552" y="0"/>
                </a:lnTo>
                <a:lnTo>
                  <a:pt x="23367" y="3215"/>
                </a:lnTo>
                <a:lnTo>
                  <a:pt x="11980" y="6498"/>
                </a:lnTo>
                <a:lnTo>
                  <a:pt x="0" y="2529"/>
                </a:lnTo>
                <a:lnTo>
                  <a:pt x="800" y="5437"/>
                </a:lnTo>
                <a:lnTo>
                  <a:pt x="2158" y="8307"/>
                </a:lnTo>
                <a:lnTo>
                  <a:pt x="4089" y="10962"/>
                </a:lnTo>
                <a:lnTo>
                  <a:pt x="13677" y="19264"/>
                </a:lnTo>
                <a:lnTo>
                  <a:pt x="24984" y="21654"/>
                </a:lnTo>
                <a:lnTo>
                  <a:pt x="33985" y="1850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6798161" y="6050397"/>
            <a:ext cx="57505" cy="21612"/>
          </a:xfrm>
          <a:custGeom>
            <a:avLst/>
            <a:gdLst/>
            <a:ahLst/>
            <a:cxnLst/>
            <a:rect l="l" t="t" r="r" b="b"/>
            <a:pathLst>
              <a:path w="57505" h="21612">
                <a:moveTo>
                  <a:pt x="11925" y="6680"/>
                </a:moveTo>
                <a:lnTo>
                  <a:pt x="0" y="2742"/>
                </a:lnTo>
                <a:lnTo>
                  <a:pt x="812" y="5663"/>
                </a:lnTo>
                <a:lnTo>
                  <a:pt x="2171" y="8534"/>
                </a:lnTo>
                <a:lnTo>
                  <a:pt x="4089" y="11188"/>
                </a:lnTo>
                <a:lnTo>
                  <a:pt x="13802" y="19375"/>
                </a:lnTo>
                <a:lnTo>
                  <a:pt x="25219" y="21612"/>
                </a:lnTo>
                <a:lnTo>
                  <a:pt x="34226" y="18376"/>
                </a:lnTo>
                <a:lnTo>
                  <a:pt x="45543" y="15148"/>
                </a:lnTo>
                <a:lnTo>
                  <a:pt x="57317" y="19287"/>
                </a:lnTo>
                <a:lnTo>
                  <a:pt x="57505" y="19417"/>
                </a:lnTo>
                <a:lnTo>
                  <a:pt x="56730" y="16458"/>
                </a:lnTo>
                <a:lnTo>
                  <a:pt x="55397" y="13499"/>
                </a:lnTo>
                <a:lnTo>
                  <a:pt x="53492" y="10756"/>
                </a:lnTo>
                <a:lnTo>
                  <a:pt x="43848" y="2352"/>
                </a:lnTo>
                <a:lnTo>
                  <a:pt x="32471" y="0"/>
                </a:lnTo>
                <a:lnTo>
                  <a:pt x="23304" y="3301"/>
                </a:lnTo>
                <a:lnTo>
                  <a:pt x="11925" y="66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6798161" y="6050397"/>
            <a:ext cx="57505" cy="21612"/>
          </a:xfrm>
          <a:custGeom>
            <a:avLst/>
            <a:gdLst/>
            <a:ahLst/>
            <a:cxnLst/>
            <a:rect l="l" t="t" r="r" b="b"/>
            <a:pathLst>
              <a:path w="57505" h="21612">
                <a:moveTo>
                  <a:pt x="34226" y="18376"/>
                </a:moveTo>
                <a:lnTo>
                  <a:pt x="45543" y="15148"/>
                </a:lnTo>
                <a:lnTo>
                  <a:pt x="57317" y="19287"/>
                </a:lnTo>
                <a:lnTo>
                  <a:pt x="57505" y="19417"/>
                </a:lnTo>
                <a:lnTo>
                  <a:pt x="56730" y="16458"/>
                </a:lnTo>
                <a:lnTo>
                  <a:pt x="55397" y="13499"/>
                </a:lnTo>
                <a:lnTo>
                  <a:pt x="53492" y="10756"/>
                </a:lnTo>
                <a:lnTo>
                  <a:pt x="43848" y="2352"/>
                </a:lnTo>
                <a:lnTo>
                  <a:pt x="32471" y="0"/>
                </a:lnTo>
                <a:lnTo>
                  <a:pt x="23304" y="3301"/>
                </a:lnTo>
                <a:lnTo>
                  <a:pt x="11925" y="6680"/>
                </a:lnTo>
                <a:lnTo>
                  <a:pt x="0" y="2742"/>
                </a:lnTo>
                <a:lnTo>
                  <a:pt x="812" y="5663"/>
                </a:lnTo>
                <a:lnTo>
                  <a:pt x="2171" y="8534"/>
                </a:lnTo>
                <a:lnTo>
                  <a:pt x="4089" y="11188"/>
                </a:lnTo>
                <a:lnTo>
                  <a:pt x="13802" y="19375"/>
                </a:lnTo>
                <a:lnTo>
                  <a:pt x="25219" y="21612"/>
                </a:lnTo>
                <a:lnTo>
                  <a:pt x="34226" y="1837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6787259" y="6035276"/>
            <a:ext cx="57632" cy="21726"/>
          </a:xfrm>
          <a:custGeom>
            <a:avLst/>
            <a:gdLst/>
            <a:ahLst/>
            <a:cxnLst/>
            <a:rect l="l" t="t" r="r" b="b"/>
            <a:pathLst>
              <a:path w="57632" h="21726">
                <a:moveTo>
                  <a:pt x="11908" y="6809"/>
                </a:moveTo>
                <a:lnTo>
                  <a:pt x="0" y="2968"/>
                </a:lnTo>
                <a:lnTo>
                  <a:pt x="876" y="5838"/>
                </a:lnTo>
                <a:lnTo>
                  <a:pt x="2222" y="8721"/>
                </a:lnTo>
                <a:lnTo>
                  <a:pt x="4152" y="11376"/>
                </a:lnTo>
                <a:lnTo>
                  <a:pt x="13854" y="19553"/>
                </a:lnTo>
                <a:lnTo>
                  <a:pt x="25249" y="21726"/>
                </a:lnTo>
                <a:lnTo>
                  <a:pt x="34201" y="18424"/>
                </a:lnTo>
                <a:lnTo>
                  <a:pt x="45505" y="15078"/>
                </a:lnTo>
                <a:lnTo>
                  <a:pt x="57402" y="19008"/>
                </a:lnTo>
                <a:lnTo>
                  <a:pt x="57632" y="19161"/>
                </a:lnTo>
                <a:lnTo>
                  <a:pt x="56807" y="16227"/>
                </a:lnTo>
                <a:lnTo>
                  <a:pt x="55410" y="13319"/>
                </a:lnTo>
                <a:lnTo>
                  <a:pt x="53454" y="10614"/>
                </a:lnTo>
                <a:lnTo>
                  <a:pt x="43719" y="2312"/>
                </a:lnTo>
                <a:lnTo>
                  <a:pt x="32391" y="0"/>
                </a:lnTo>
                <a:lnTo>
                  <a:pt x="23253" y="3362"/>
                </a:lnTo>
                <a:lnTo>
                  <a:pt x="11908" y="68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6787259" y="6035276"/>
            <a:ext cx="57632" cy="21726"/>
          </a:xfrm>
          <a:custGeom>
            <a:avLst/>
            <a:gdLst/>
            <a:ahLst/>
            <a:cxnLst/>
            <a:rect l="l" t="t" r="r" b="b"/>
            <a:pathLst>
              <a:path w="57632" h="21726">
                <a:moveTo>
                  <a:pt x="34201" y="18424"/>
                </a:moveTo>
                <a:lnTo>
                  <a:pt x="45505" y="15078"/>
                </a:lnTo>
                <a:lnTo>
                  <a:pt x="57402" y="19008"/>
                </a:lnTo>
                <a:lnTo>
                  <a:pt x="57632" y="19161"/>
                </a:lnTo>
                <a:lnTo>
                  <a:pt x="56807" y="16227"/>
                </a:lnTo>
                <a:lnTo>
                  <a:pt x="55410" y="13319"/>
                </a:lnTo>
                <a:lnTo>
                  <a:pt x="53454" y="10614"/>
                </a:lnTo>
                <a:lnTo>
                  <a:pt x="43719" y="2312"/>
                </a:lnTo>
                <a:lnTo>
                  <a:pt x="32391" y="0"/>
                </a:lnTo>
                <a:lnTo>
                  <a:pt x="23253" y="3362"/>
                </a:lnTo>
                <a:lnTo>
                  <a:pt x="11908" y="6809"/>
                </a:lnTo>
                <a:lnTo>
                  <a:pt x="0" y="2968"/>
                </a:lnTo>
                <a:lnTo>
                  <a:pt x="876" y="5838"/>
                </a:lnTo>
                <a:lnTo>
                  <a:pt x="2222" y="8721"/>
                </a:lnTo>
                <a:lnTo>
                  <a:pt x="4152" y="11376"/>
                </a:lnTo>
                <a:lnTo>
                  <a:pt x="13854" y="19553"/>
                </a:lnTo>
                <a:lnTo>
                  <a:pt x="25249" y="21726"/>
                </a:lnTo>
                <a:lnTo>
                  <a:pt x="34201" y="1842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6776097" y="6020204"/>
            <a:ext cx="57759" cy="21800"/>
          </a:xfrm>
          <a:custGeom>
            <a:avLst/>
            <a:gdLst/>
            <a:ahLst/>
            <a:cxnLst/>
            <a:rect l="l" t="t" r="r" b="b"/>
            <a:pathLst>
              <a:path w="57759" h="21800">
                <a:moveTo>
                  <a:pt x="12015" y="7021"/>
                </a:moveTo>
                <a:lnTo>
                  <a:pt x="0" y="3299"/>
                </a:lnTo>
                <a:lnTo>
                  <a:pt x="876" y="6195"/>
                </a:lnTo>
                <a:lnTo>
                  <a:pt x="2273" y="9040"/>
                </a:lnTo>
                <a:lnTo>
                  <a:pt x="4267" y="11656"/>
                </a:lnTo>
                <a:lnTo>
                  <a:pt x="14125" y="19683"/>
                </a:lnTo>
                <a:lnTo>
                  <a:pt x="25492" y="21800"/>
                </a:lnTo>
                <a:lnTo>
                  <a:pt x="34416" y="18438"/>
                </a:lnTo>
                <a:lnTo>
                  <a:pt x="45718" y="15027"/>
                </a:lnTo>
                <a:lnTo>
                  <a:pt x="57605" y="18958"/>
                </a:lnTo>
                <a:lnTo>
                  <a:pt x="57759" y="19060"/>
                </a:lnTo>
                <a:lnTo>
                  <a:pt x="56921" y="16114"/>
                </a:lnTo>
                <a:lnTo>
                  <a:pt x="55537" y="13205"/>
                </a:lnTo>
                <a:lnTo>
                  <a:pt x="53581" y="10500"/>
                </a:lnTo>
                <a:lnTo>
                  <a:pt x="43866" y="2212"/>
                </a:lnTo>
                <a:lnTo>
                  <a:pt x="32511" y="0"/>
                </a:lnTo>
                <a:lnTo>
                  <a:pt x="23367" y="3464"/>
                </a:lnTo>
                <a:lnTo>
                  <a:pt x="12015" y="70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6776097" y="6020204"/>
            <a:ext cx="57759" cy="21800"/>
          </a:xfrm>
          <a:custGeom>
            <a:avLst/>
            <a:gdLst/>
            <a:ahLst/>
            <a:cxnLst/>
            <a:rect l="l" t="t" r="r" b="b"/>
            <a:pathLst>
              <a:path w="57759" h="21800">
                <a:moveTo>
                  <a:pt x="34416" y="18438"/>
                </a:moveTo>
                <a:lnTo>
                  <a:pt x="45718" y="15027"/>
                </a:lnTo>
                <a:lnTo>
                  <a:pt x="57605" y="18958"/>
                </a:lnTo>
                <a:lnTo>
                  <a:pt x="57759" y="19060"/>
                </a:lnTo>
                <a:lnTo>
                  <a:pt x="56921" y="16114"/>
                </a:lnTo>
                <a:lnTo>
                  <a:pt x="55537" y="13205"/>
                </a:lnTo>
                <a:lnTo>
                  <a:pt x="53581" y="10500"/>
                </a:lnTo>
                <a:lnTo>
                  <a:pt x="43866" y="2212"/>
                </a:lnTo>
                <a:lnTo>
                  <a:pt x="32511" y="0"/>
                </a:lnTo>
                <a:lnTo>
                  <a:pt x="23367" y="3464"/>
                </a:lnTo>
                <a:lnTo>
                  <a:pt x="12015" y="7021"/>
                </a:lnTo>
                <a:lnTo>
                  <a:pt x="0" y="3299"/>
                </a:lnTo>
                <a:lnTo>
                  <a:pt x="876" y="6195"/>
                </a:lnTo>
                <a:lnTo>
                  <a:pt x="2273" y="9040"/>
                </a:lnTo>
                <a:lnTo>
                  <a:pt x="4267" y="11656"/>
                </a:lnTo>
                <a:lnTo>
                  <a:pt x="14125" y="19683"/>
                </a:lnTo>
                <a:lnTo>
                  <a:pt x="25492" y="21800"/>
                </a:lnTo>
                <a:lnTo>
                  <a:pt x="34416" y="1843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6764942" y="6005311"/>
            <a:ext cx="57886" cy="21810"/>
          </a:xfrm>
          <a:custGeom>
            <a:avLst/>
            <a:gdLst/>
            <a:ahLst/>
            <a:cxnLst/>
            <a:rect l="l" t="t" r="r" b="b"/>
            <a:pathLst>
              <a:path w="57886" h="21810">
                <a:moveTo>
                  <a:pt x="7467" y="8184"/>
                </a:moveTo>
                <a:lnTo>
                  <a:pt x="0" y="3446"/>
                </a:lnTo>
                <a:lnTo>
                  <a:pt x="876" y="6355"/>
                </a:lnTo>
                <a:lnTo>
                  <a:pt x="2286" y="9200"/>
                </a:lnTo>
                <a:lnTo>
                  <a:pt x="4279" y="11816"/>
                </a:lnTo>
                <a:lnTo>
                  <a:pt x="14135" y="19817"/>
                </a:lnTo>
                <a:lnTo>
                  <a:pt x="25579" y="21810"/>
                </a:lnTo>
                <a:lnTo>
                  <a:pt x="34518" y="18356"/>
                </a:lnTo>
                <a:lnTo>
                  <a:pt x="45843" y="14819"/>
                </a:lnTo>
                <a:lnTo>
                  <a:pt x="57886" y="18763"/>
                </a:lnTo>
                <a:lnTo>
                  <a:pt x="57023" y="15829"/>
                </a:lnTo>
                <a:lnTo>
                  <a:pt x="55689" y="12870"/>
                </a:lnTo>
                <a:lnTo>
                  <a:pt x="53657" y="10228"/>
                </a:lnTo>
                <a:lnTo>
                  <a:pt x="43769" y="2116"/>
                </a:lnTo>
                <a:lnTo>
                  <a:pt x="32383" y="0"/>
                </a:lnTo>
                <a:lnTo>
                  <a:pt x="23279" y="3510"/>
                </a:lnTo>
                <a:lnTo>
                  <a:pt x="16662" y="8526"/>
                </a:lnTo>
                <a:lnTo>
                  <a:pt x="7467" y="81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6764942" y="6005311"/>
            <a:ext cx="57886" cy="21810"/>
          </a:xfrm>
          <a:custGeom>
            <a:avLst/>
            <a:gdLst/>
            <a:ahLst/>
            <a:cxnLst/>
            <a:rect l="l" t="t" r="r" b="b"/>
            <a:pathLst>
              <a:path w="57886" h="21810">
                <a:moveTo>
                  <a:pt x="34518" y="18356"/>
                </a:moveTo>
                <a:lnTo>
                  <a:pt x="45843" y="14819"/>
                </a:lnTo>
                <a:lnTo>
                  <a:pt x="57886" y="18763"/>
                </a:lnTo>
                <a:lnTo>
                  <a:pt x="57023" y="15829"/>
                </a:lnTo>
                <a:lnTo>
                  <a:pt x="55689" y="12870"/>
                </a:lnTo>
                <a:lnTo>
                  <a:pt x="53657" y="10228"/>
                </a:lnTo>
                <a:lnTo>
                  <a:pt x="43769" y="2116"/>
                </a:lnTo>
                <a:lnTo>
                  <a:pt x="32383" y="0"/>
                </a:lnTo>
                <a:lnTo>
                  <a:pt x="23279" y="3510"/>
                </a:lnTo>
                <a:lnTo>
                  <a:pt x="16662" y="8526"/>
                </a:lnTo>
                <a:lnTo>
                  <a:pt x="7467" y="8184"/>
                </a:lnTo>
                <a:lnTo>
                  <a:pt x="0" y="3446"/>
                </a:lnTo>
                <a:lnTo>
                  <a:pt x="876" y="6355"/>
                </a:lnTo>
                <a:lnTo>
                  <a:pt x="2286" y="9200"/>
                </a:lnTo>
                <a:lnTo>
                  <a:pt x="4279" y="11816"/>
                </a:lnTo>
                <a:lnTo>
                  <a:pt x="14135" y="19817"/>
                </a:lnTo>
                <a:lnTo>
                  <a:pt x="25579" y="21810"/>
                </a:lnTo>
                <a:lnTo>
                  <a:pt x="34518" y="183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6753644" y="5990414"/>
            <a:ext cx="57975" cy="21904"/>
          </a:xfrm>
          <a:custGeom>
            <a:avLst/>
            <a:gdLst/>
            <a:ahLst/>
            <a:cxnLst/>
            <a:rect l="l" t="t" r="r" b="b"/>
            <a:pathLst>
              <a:path w="57975" h="21904">
                <a:moveTo>
                  <a:pt x="2374" y="9414"/>
                </a:moveTo>
                <a:lnTo>
                  <a:pt x="4406" y="12005"/>
                </a:lnTo>
                <a:lnTo>
                  <a:pt x="14294" y="19968"/>
                </a:lnTo>
                <a:lnTo>
                  <a:pt x="25720" y="21904"/>
                </a:lnTo>
                <a:lnTo>
                  <a:pt x="34582" y="18406"/>
                </a:lnTo>
                <a:lnTo>
                  <a:pt x="45856" y="14814"/>
                </a:lnTo>
                <a:lnTo>
                  <a:pt x="57846" y="18552"/>
                </a:lnTo>
                <a:lnTo>
                  <a:pt x="57975" y="18635"/>
                </a:lnTo>
                <a:lnTo>
                  <a:pt x="57086" y="15714"/>
                </a:lnTo>
                <a:lnTo>
                  <a:pt x="55651" y="12818"/>
                </a:lnTo>
                <a:lnTo>
                  <a:pt x="53644" y="10164"/>
                </a:lnTo>
                <a:lnTo>
                  <a:pt x="43749" y="2060"/>
                </a:lnTo>
                <a:lnTo>
                  <a:pt x="32373" y="0"/>
                </a:lnTo>
                <a:lnTo>
                  <a:pt x="23342" y="3560"/>
                </a:lnTo>
                <a:lnTo>
                  <a:pt x="16789" y="8602"/>
                </a:lnTo>
                <a:lnTo>
                  <a:pt x="7581" y="8335"/>
                </a:lnTo>
                <a:lnTo>
                  <a:pt x="0" y="3725"/>
                </a:lnTo>
                <a:lnTo>
                  <a:pt x="914" y="6595"/>
                </a:lnTo>
                <a:lnTo>
                  <a:pt x="2374" y="94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6753644" y="5990414"/>
            <a:ext cx="57975" cy="21904"/>
          </a:xfrm>
          <a:custGeom>
            <a:avLst/>
            <a:gdLst/>
            <a:ahLst/>
            <a:cxnLst/>
            <a:rect l="l" t="t" r="r" b="b"/>
            <a:pathLst>
              <a:path w="57975" h="21904">
                <a:moveTo>
                  <a:pt x="34582" y="18406"/>
                </a:moveTo>
                <a:lnTo>
                  <a:pt x="45856" y="14814"/>
                </a:lnTo>
                <a:lnTo>
                  <a:pt x="57846" y="18552"/>
                </a:lnTo>
                <a:lnTo>
                  <a:pt x="57975" y="18635"/>
                </a:lnTo>
                <a:lnTo>
                  <a:pt x="57086" y="15714"/>
                </a:lnTo>
                <a:lnTo>
                  <a:pt x="55651" y="12818"/>
                </a:lnTo>
                <a:lnTo>
                  <a:pt x="53644" y="10164"/>
                </a:lnTo>
                <a:lnTo>
                  <a:pt x="43749" y="2060"/>
                </a:lnTo>
                <a:lnTo>
                  <a:pt x="32373" y="0"/>
                </a:lnTo>
                <a:lnTo>
                  <a:pt x="23342" y="3560"/>
                </a:lnTo>
                <a:lnTo>
                  <a:pt x="16789" y="8602"/>
                </a:lnTo>
                <a:lnTo>
                  <a:pt x="7581" y="8335"/>
                </a:lnTo>
                <a:lnTo>
                  <a:pt x="0" y="3725"/>
                </a:lnTo>
                <a:lnTo>
                  <a:pt x="914" y="6595"/>
                </a:lnTo>
                <a:lnTo>
                  <a:pt x="2374" y="9414"/>
                </a:lnTo>
                <a:lnTo>
                  <a:pt x="4406" y="12005"/>
                </a:lnTo>
                <a:lnTo>
                  <a:pt x="14294" y="19968"/>
                </a:lnTo>
                <a:lnTo>
                  <a:pt x="25720" y="21904"/>
                </a:lnTo>
                <a:lnTo>
                  <a:pt x="34582" y="184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6742230" y="5975672"/>
            <a:ext cx="58077" cy="21865"/>
          </a:xfrm>
          <a:custGeom>
            <a:avLst/>
            <a:gdLst/>
            <a:ahLst/>
            <a:cxnLst/>
            <a:rect l="l" t="t" r="r" b="b"/>
            <a:pathLst>
              <a:path w="58077" h="21865">
                <a:moveTo>
                  <a:pt x="7556" y="8517"/>
                </a:moveTo>
                <a:lnTo>
                  <a:pt x="0" y="3894"/>
                </a:lnTo>
                <a:lnTo>
                  <a:pt x="914" y="6790"/>
                </a:lnTo>
                <a:lnTo>
                  <a:pt x="2387" y="9609"/>
                </a:lnTo>
                <a:lnTo>
                  <a:pt x="4406" y="12200"/>
                </a:lnTo>
                <a:lnTo>
                  <a:pt x="14437" y="20044"/>
                </a:lnTo>
                <a:lnTo>
                  <a:pt x="25925" y="21865"/>
                </a:lnTo>
                <a:lnTo>
                  <a:pt x="34759" y="18309"/>
                </a:lnTo>
                <a:lnTo>
                  <a:pt x="46022" y="14651"/>
                </a:lnTo>
                <a:lnTo>
                  <a:pt x="58077" y="18423"/>
                </a:lnTo>
                <a:lnTo>
                  <a:pt x="57188" y="15502"/>
                </a:lnTo>
                <a:lnTo>
                  <a:pt x="55740" y="12606"/>
                </a:lnTo>
                <a:lnTo>
                  <a:pt x="53721" y="9952"/>
                </a:lnTo>
                <a:lnTo>
                  <a:pt x="43778" y="1905"/>
                </a:lnTo>
                <a:lnTo>
                  <a:pt x="32300" y="0"/>
                </a:lnTo>
                <a:lnTo>
                  <a:pt x="23317" y="3628"/>
                </a:lnTo>
                <a:lnTo>
                  <a:pt x="16764" y="8733"/>
                </a:lnTo>
                <a:lnTo>
                  <a:pt x="7556" y="85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6742230" y="5975672"/>
            <a:ext cx="58077" cy="21865"/>
          </a:xfrm>
          <a:custGeom>
            <a:avLst/>
            <a:gdLst/>
            <a:ahLst/>
            <a:cxnLst/>
            <a:rect l="l" t="t" r="r" b="b"/>
            <a:pathLst>
              <a:path w="58077" h="21865">
                <a:moveTo>
                  <a:pt x="34759" y="18309"/>
                </a:moveTo>
                <a:lnTo>
                  <a:pt x="46022" y="14651"/>
                </a:lnTo>
                <a:lnTo>
                  <a:pt x="58077" y="18423"/>
                </a:lnTo>
                <a:lnTo>
                  <a:pt x="57188" y="15502"/>
                </a:lnTo>
                <a:lnTo>
                  <a:pt x="55740" y="12606"/>
                </a:lnTo>
                <a:lnTo>
                  <a:pt x="53721" y="9952"/>
                </a:lnTo>
                <a:lnTo>
                  <a:pt x="43778" y="1905"/>
                </a:lnTo>
                <a:lnTo>
                  <a:pt x="32300" y="0"/>
                </a:lnTo>
                <a:lnTo>
                  <a:pt x="23317" y="3628"/>
                </a:lnTo>
                <a:lnTo>
                  <a:pt x="16764" y="8733"/>
                </a:lnTo>
                <a:lnTo>
                  <a:pt x="7556" y="8517"/>
                </a:lnTo>
                <a:lnTo>
                  <a:pt x="0" y="3894"/>
                </a:lnTo>
                <a:lnTo>
                  <a:pt x="914" y="6790"/>
                </a:lnTo>
                <a:lnTo>
                  <a:pt x="2387" y="9609"/>
                </a:lnTo>
                <a:lnTo>
                  <a:pt x="4406" y="12200"/>
                </a:lnTo>
                <a:lnTo>
                  <a:pt x="14437" y="20044"/>
                </a:lnTo>
                <a:lnTo>
                  <a:pt x="25925" y="21865"/>
                </a:lnTo>
                <a:lnTo>
                  <a:pt x="34759" y="183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6730802" y="5960970"/>
            <a:ext cx="58178" cy="21957"/>
          </a:xfrm>
          <a:custGeom>
            <a:avLst/>
            <a:gdLst/>
            <a:ahLst/>
            <a:cxnLst/>
            <a:rect l="l" t="t" r="r" b="b"/>
            <a:pathLst>
              <a:path w="58178" h="21957">
                <a:moveTo>
                  <a:pt x="7556" y="8642"/>
                </a:moveTo>
                <a:lnTo>
                  <a:pt x="0" y="4057"/>
                </a:lnTo>
                <a:lnTo>
                  <a:pt x="939" y="6940"/>
                </a:lnTo>
                <a:lnTo>
                  <a:pt x="2387" y="9760"/>
                </a:lnTo>
                <a:lnTo>
                  <a:pt x="4419" y="12350"/>
                </a:lnTo>
                <a:lnTo>
                  <a:pt x="14435" y="20184"/>
                </a:lnTo>
                <a:lnTo>
                  <a:pt x="25911" y="21957"/>
                </a:lnTo>
                <a:lnTo>
                  <a:pt x="34747" y="18332"/>
                </a:lnTo>
                <a:lnTo>
                  <a:pt x="46003" y="14576"/>
                </a:lnTo>
                <a:lnTo>
                  <a:pt x="58178" y="18192"/>
                </a:lnTo>
                <a:lnTo>
                  <a:pt x="57238" y="15297"/>
                </a:lnTo>
                <a:lnTo>
                  <a:pt x="55752" y="12427"/>
                </a:lnTo>
                <a:lnTo>
                  <a:pt x="53695" y="9810"/>
                </a:lnTo>
                <a:lnTo>
                  <a:pt x="43651" y="1878"/>
                </a:lnTo>
                <a:lnTo>
                  <a:pt x="32222" y="0"/>
                </a:lnTo>
                <a:lnTo>
                  <a:pt x="23253" y="3676"/>
                </a:lnTo>
                <a:lnTo>
                  <a:pt x="16738" y="8820"/>
                </a:lnTo>
                <a:lnTo>
                  <a:pt x="7556" y="86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6730802" y="5960970"/>
            <a:ext cx="58178" cy="21957"/>
          </a:xfrm>
          <a:custGeom>
            <a:avLst/>
            <a:gdLst/>
            <a:ahLst/>
            <a:cxnLst/>
            <a:rect l="l" t="t" r="r" b="b"/>
            <a:pathLst>
              <a:path w="58178" h="21957">
                <a:moveTo>
                  <a:pt x="34747" y="18332"/>
                </a:moveTo>
                <a:lnTo>
                  <a:pt x="46003" y="14576"/>
                </a:lnTo>
                <a:lnTo>
                  <a:pt x="58178" y="18192"/>
                </a:lnTo>
                <a:lnTo>
                  <a:pt x="57238" y="15297"/>
                </a:lnTo>
                <a:lnTo>
                  <a:pt x="55752" y="12427"/>
                </a:lnTo>
                <a:lnTo>
                  <a:pt x="53695" y="9810"/>
                </a:lnTo>
                <a:lnTo>
                  <a:pt x="43651" y="1878"/>
                </a:lnTo>
                <a:lnTo>
                  <a:pt x="32222" y="0"/>
                </a:lnTo>
                <a:lnTo>
                  <a:pt x="23253" y="3676"/>
                </a:lnTo>
                <a:lnTo>
                  <a:pt x="16738" y="8820"/>
                </a:lnTo>
                <a:lnTo>
                  <a:pt x="7556" y="8642"/>
                </a:lnTo>
                <a:lnTo>
                  <a:pt x="0" y="4057"/>
                </a:lnTo>
                <a:lnTo>
                  <a:pt x="939" y="6940"/>
                </a:lnTo>
                <a:lnTo>
                  <a:pt x="2387" y="9760"/>
                </a:lnTo>
                <a:lnTo>
                  <a:pt x="4419" y="12350"/>
                </a:lnTo>
                <a:lnTo>
                  <a:pt x="14435" y="20184"/>
                </a:lnTo>
                <a:lnTo>
                  <a:pt x="25911" y="21957"/>
                </a:lnTo>
                <a:lnTo>
                  <a:pt x="34747" y="1833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6719154" y="5946294"/>
            <a:ext cx="58267" cy="22032"/>
          </a:xfrm>
          <a:custGeom>
            <a:avLst/>
            <a:gdLst/>
            <a:ahLst/>
            <a:cxnLst/>
            <a:rect l="l" t="t" r="r" b="b"/>
            <a:pathLst>
              <a:path w="58267" h="22032">
                <a:moveTo>
                  <a:pt x="7632" y="8844"/>
                </a:moveTo>
                <a:lnTo>
                  <a:pt x="0" y="4336"/>
                </a:lnTo>
                <a:lnTo>
                  <a:pt x="965" y="7206"/>
                </a:lnTo>
                <a:lnTo>
                  <a:pt x="2476" y="10000"/>
                </a:lnTo>
                <a:lnTo>
                  <a:pt x="4546" y="12566"/>
                </a:lnTo>
                <a:lnTo>
                  <a:pt x="14660" y="20291"/>
                </a:lnTo>
                <a:lnTo>
                  <a:pt x="26089" y="22032"/>
                </a:lnTo>
                <a:lnTo>
                  <a:pt x="34899" y="18357"/>
                </a:lnTo>
                <a:lnTo>
                  <a:pt x="46144" y="14547"/>
                </a:lnTo>
                <a:lnTo>
                  <a:pt x="58267" y="18128"/>
                </a:lnTo>
                <a:lnTo>
                  <a:pt x="57327" y="15220"/>
                </a:lnTo>
                <a:lnTo>
                  <a:pt x="55829" y="12362"/>
                </a:lnTo>
                <a:lnTo>
                  <a:pt x="53784" y="9746"/>
                </a:lnTo>
                <a:lnTo>
                  <a:pt x="43755" y="1822"/>
                </a:lnTo>
                <a:lnTo>
                  <a:pt x="32327" y="0"/>
                </a:lnTo>
                <a:lnTo>
                  <a:pt x="23355" y="3752"/>
                </a:lnTo>
                <a:lnTo>
                  <a:pt x="16878" y="8933"/>
                </a:lnTo>
                <a:lnTo>
                  <a:pt x="7632" y="88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6719154" y="5946294"/>
            <a:ext cx="58267" cy="22032"/>
          </a:xfrm>
          <a:custGeom>
            <a:avLst/>
            <a:gdLst/>
            <a:ahLst/>
            <a:cxnLst/>
            <a:rect l="l" t="t" r="r" b="b"/>
            <a:pathLst>
              <a:path w="58267" h="22032">
                <a:moveTo>
                  <a:pt x="34899" y="18357"/>
                </a:moveTo>
                <a:lnTo>
                  <a:pt x="46144" y="14547"/>
                </a:lnTo>
                <a:lnTo>
                  <a:pt x="58267" y="18128"/>
                </a:lnTo>
                <a:lnTo>
                  <a:pt x="57327" y="15220"/>
                </a:lnTo>
                <a:lnTo>
                  <a:pt x="55829" y="12362"/>
                </a:lnTo>
                <a:lnTo>
                  <a:pt x="53784" y="9746"/>
                </a:lnTo>
                <a:lnTo>
                  <a:pt x="43755" y="1822"/>
                </a:lnTo>
                <a:lnTo>
                  <a:pt x="32327" y="0"/>
                </a:lnTo>
                <a:lnTo>
                  <a:pt x="23355" y="3752"/>
                </a:lnTo>
                <a:lnTo>
                  <a:pt x="16878" y="8933"/>
                </a:lnTo>
                <a:lnTo>
                  <a:pt x="7632" y="8844"/>
                </a:lnTo>
                <a:lnTo>
                  <a:pt x="0" y="4336"/>
                </a:lnTo>
                <a:lnTo>
                  <a:pt x="965" y="7206"/>
                </a:lnTo>
                <a:lnTo>
                  <a:pt x="2476" y="10000"/>
                </a:lnTo>
                <a:lnTo>
                  <a:pt x="4546" y="12566"/>
                </a:lnTo>
                <a:lnTo>
                  <a:pt x="14660" y="20291"/>
                </a:lnTo>
                <a:lnTo>
                  <a:pt x="26089" y="22032"/>
                </a:lnTo>
                <a:lnTo>
                  <a:pt x="34899" y="1835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6707513" y="5931786"/>
            <a:ext cx="58343" cy="22006"/>
          </a:xfrm>
          <a:custGeom>
            <a:avLst/>
            <a:gdLst/>
            <a:ahLst/>
            <a:cxnLst/>
            <a:rect l="l" t="t" r="r" b="b"/>
            <a:pathLst>
              <a:path w="58343" h="22006">
                <a:moveTo>
                  <a:pt x="7619" y="8956"/>
                </a:moveTo>
                <a:lnTo>
                  <a:pt x="0" y="4447"/>
                </a:lnTo>
                <a:lnTo>
                  <a:pt x="965" y="7330"/>
                </a:lnTo>
                <a:lnTo>
                  <a:pt x="2476" y="10137"/>
                </a:lnTo>
                <a:lnTo>
                  <a:pt x="4546" y="12689"/>
                </a:lnTo>
                <a:lnTo>
                  <a:pt x="14684" y="20383"/>
                </a:lnTo>
                <a:lnTo>
                  <a:pt x="26199" y="22006"/>
                </a:lnTo>
                <a:lnTo>
                  <a:pt x="35001" y="18265"/>
                </a:lnTo>
                <a:lnTo>
                  <a:pt x="46256" y="14361"/>
                </a:lnTo>
                <a:lnTo>
                  <a:pt x="58343" y="17896"/>
                </a:lnTo>
                <a:lnTo>
                  <a:pt x="57391" y="14988"/>
                </a:lnTo>
                <a:lnTo>
                  <a:pt x="55905" y="12131"/>
                </a:lnTo>
                <a:lnTo>
                  <a:pt x="53847" y="9502"/>
                </a:lnTo>
                <a:lnTo>
                  <a:pt x="43681" y="1716"/>
                </a:lnTo>
                <a:lnTo>
                  <a:pt x="32206" y="0"/>
                </a:lnTo>
                <a:lnTo>
                  <a:pt x="23291" y="3787"/>
                </a:lnTo>
                <a:lnTo>
                  <a:pt x="16827" y="9006"/>
                </a:lnTo>
                <a:lnTo>
                  <a:pt x="7619" y="89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6707513" y="5931786"/>
            <a:ext cx="58343" cy="22006"/>
          </a:xfrm>
          <a:custGeom>
            <a:avLst/>
            <a:gdLst/>
            <a:ahLst/>
            <a:cxnLst/>
            <a:rect l="l" t="t" r="r" b="b"/>
            <a:pathLst>
              <a:path w="58343" h="22006">
                <a:moveTo>
                  <a:pt x="35001" y="18265"/>
                </a:moveTo>
                <a:lnTo>
                  <a:pt x="46256" y="14361"/>
                </a:lnTo>
                <a:lnTo>
                  <a:pt x="58343" y="17896"/>
                </a:lnTo>
                <a:lnTo>
                  <a:pt x="57391" y="14988"/>
                </a:lnTo>
                <a:lnTo>
                  <a:pt x="55905" y="12131"/>
                </a:lnTo>
                <a:lnTo>
                  <a:pt x="53847" y="9502"/>
                </a:lnTo>
                <a:lnTo>
                  <a:pt x="43681" y="1716"/>
                </a:lnTo>
                <a:lnTo>
                  <a:pt x="32206" y="0"/>
                </a:lnTo>
                <a:lnTo>
                  <a:pt x="23291" y="3787"/>
                </a:lnTo>
                <a:lnTo>
                  <a:pt x="16827" y="9006"/>
                </a:lnTo>
                <a:lnTo>
                  <a:pt x="7619" y="8956"/>
                </a:lnTo>
                <a:lnTo>
                  <a:pt x="0" y="4447"/>
                </a:lnTo>
                <a:lnTo>
                  <a:pt x="965" y="7330"/>
                </a:lnTo>
                <a:lnTo>
                  <a:pt x="2476" y="10137"/>
                </a:lnTo>
                <a:lnTo>
                  <a:pt x="4546" y="12689"/>
                </a:lnTo>
                <a:lnTo>
                  <a:pt x="14684" y="20383"/>
                </a:lnTo>
                <a:lnTo>
                  <a:pt x="26199" y="22006"/>
                </a:lnTo>
                <a:lnTo>
                  <a:pt x="35001" y="1826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6695781" y="5917276"/>
            <a:ext cx="58407" cy="22072"/>
          </a:xfrm>
          <a:custGeom>
            <a:avLst/>
            <a:gdLst/>
            <a:ahLst/>
            <a:cxnLst/>
            <a:rect l="l" t="t" r="r" b="b"/>
            <a:pathLst>
              <a:path w="58407" h="22072">
                <a:moveTo>
                  <a:pt x="2539" y="10274"/>
                </a:moveTo>
                <a:lnTo>
                  <a:pt x="4635" y="12814"/>
                </a:lnTo>
                <a:lnTo>
                  <a:pt x="14785" y="20499"/>
                </a:lnTo>
                <a:lnTo>
                  <a:pt x="26289" y="22072"/>
                </a:lnTo>
                <a:lnTo>
                  <a:pt x="35026" y="18300"/>
                </a:lnTo>
                <a:lnTo>
                  <a:pt x="41478" y="13081"/>
                </a:lnTo>
                <a:lnTo>
                  <a:pt x="50711" y="13157"/>
                </a:lnTo>
                <a:lnTo>
                  <a:pt x="58407" y="17754"/>
                </a:lnTo>
                <a:lnTo>
                  <a:pt x="57429" y="14871"/>
                </a:lnTo>
                <a:lnTo>
                  <a:pt x="55892" y="12039"/>
                </a:lnTo>
                <a:lnTo>
                  <a:pt x="53809" y="9448"/>
                </a:lnTo>
                <a:lnTo>
                  <a:pt x="43638" y="1675"/>
                </a:lnTo>
                <a:lnTo>
                  <a:pt x="32172" y="0"/>
                </a:lnTo>
                <a:lnTo>
                  <a:pt x="23317" y="3822"/>
                </a:lnTo>
                <a:lnTo>
                  <a:pt x="16890" y="9080"/>
                </a:lnTo>
                <a:lnTo>
                  <a:pt x="7721" y="9042"/>
                </a:lnTo>
                <a:lnTo>
                  <a:pt x="0" y="4648"/>
                </a:lnTo>
                <a:lnTo>
                  <a:pt x="990" y="7493"/>
                </a:lnTo>
                <a:lnTo>
                  <a:pt x="2539" y="10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6695781" y="5917276"/>
            <a:ext cx="58407" cy="22072"/>
          </a:xfrm>
          <a:custGeom>
            <a:avLst/>
            <a:gdLst/>
            <a:ahLst/>
            <a:cxnLst/>
            <a:rect l="l" t="t" r="r" b="b"/>
            <a:pathLst>
              <a:path w="58407" h="22072">
                <a:moveTo>
                  <a:pt x="35026" y="18300"/>
                </a:moveTo>
                <a:lnTo>
                  <a:pt x="41478" y="13081"/>
                </a:lnTo>
                <a:lnTo>
                  <a:pt x="50711" y="13157"/>
                </a:lnTo>
                <a:lnTo>
                  <a:pt x="58407" y="17754"/>
                </a:lnTo>
                <a:lnTo>
                  <a:pt x="57429" y="14871"/>
                </a:lnTo>
                <a:lnTo>
                  <a:pt x="55892" y="12039"/>
                </a:lnTo>
                <a:lnTo>
                  <a:pt x="53809" y="9448"/>
                </a:lnTo>
                <a:lnTo>
                  <a:pt x="43638" y="1675"/>
                </a:lnTo>
                <a:lnTo>
                  <a:pt x="32172" y="0"/>
                </a:lnTo>
                <a:lnTo>
                  <a:pt x="23317" y="3822"/>
                </a:lnTo>
                <a:lnTo>
                  <a:pt x="16890" y="9080"/>
                </a:lnTo>
                <a:lnTo>
                  <a:pt x="7721" y="9042"/>
                </a:lnTo>
                <a:lnTo>
                  <a:pt x="0" y="4648"/>
                </a:lnTo>
                <a:lnTo>
                  <a:pt x="990" y="7493"/>
                </a:lnTo>
                <a:lnTo>
                  <a:pt x="2539" y="10274"/>
                </a:lnTo>
                <a:lnTo>
                  <a:pt x="4635" y="12814"/>
                </a:lnTo>
                <a:lnTo>
                  <a:pt x="14785" y="20499"/>
                </a:lnTo>
                <a:lnTo>
                  <a:pt x="26289" y="22072"/>
                </a:lnTo>
                <a:lnTo>
                  <a:pt x="35026" y="183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6683927" y="5902863"/>
            <a:ext cx="58483" cy="22054"/>
          </a:xfrm>
          <a:custGeom>
            <a:avLst/>
            <a:gdLst/>
            <a:ahLst/>
            <a:cxnLst/>
            <a:rect l="l" t="t" r="r" b="b"/>
            <a:pathLst>
              <a:path w="58483" h="22054">
                <a:moveTo>
                  <a:pt x="2565" y="10453"/>
                </a:moveTo>
                <a:lnTo>
                  <a:pt x="4673" y="12980"/>
                </a:lnTo>
                <a:lnTo>
                  <a:pt x="14940" y="20559"/>
                </a:lnTo>
                <a:lnTo>
                  <a:pt x="26472" y="22054"/>
                </a:lnTo>
                <a:lnTo>
                  <a:pt x="35166" y="18238"/>
                </a:lnTo>
                <a:lnTo>
                  <a:pt x="41592" y="12980"/>
                </a:lnTo>
                <a:lnTo>
                  <a:pt x="50800" y="13031"/>
                </a:lnTo>
                <a:lnTo>
                  <a:pt x="58483" y="17629"/>
                </a:lnTo>
                <a:lnTo>
                  <a:pt x="57505" y="14720"/>
                </a:lnTo>
                <a:lnTo>
                  <a:pt x="55981" y="11888"/>
                </a:lnTo>
                <a:lnTo>
                  <a:pt x="53873" y="9310"/>
                </a:lnTo>
                <a:lnTo>
                  <a:pt x="43685" y="1559"/>
                </a:lnTo>
                <a:lnTo>
                  <a:pt x="32151" y="0"/>
                </a:lnTo>
                <a:lnTo>
                  <a:pt x="23329" y="3875"/>
                </a:lnTo>
                <a:lnTo>
                  <a:pt x="16929" y="9158"/>
                </a:lnTo>
                <a:lnTo>
                  <a:pt x="7696" y="9209"/>
                </a:lnTo>
                <a:lnTo>
                  <a:pt x="0" y="4802"/>
                </a:lnTo>
                <a:lnTo>
                  <a:pt x="1003" y="7672"/>
                </a:lnTo>
                <a:lnTo>
                  <a:pt x="2565" y="104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6683927" y="5902863"/>
            <a:ext cx="58483" cy="22054"/>
          </a:xfrm>
          <a:custGeom>
            <a:avLst/>
            <a:gdLst/>
            <a:ahLst/>
            <a:cxnLst/>
            <a:rect l="l" t="t" r="r" b="b"/>
            <a:pathLst>
              <a:path w="58483" h="22054">
                <a:moveTo>
                  <a:pt x="35166" y="18238"/>
                </a:moveTo>
                <a:lnTo>
                  <a:pt x="41592" y="12980"/>
                </a:lnTo>
                <a:lnTo>
                  <a:pt x="50800" y="13031"/>
                </a:lnTo>
                <a:lnTo>
                  <a:pt x="58483" y="17629"/>
                </a:lnTo>
                <a:lnTo>
                  <a:pt x="57505" y="14720"/>
                </a:lnTo>
                <a:lnTo>
                  <a:pt x="55981" y="11888"/>
                </a:lnTo>
                <a:lnTo>
                  <a:pt x="53873" y="9310"/>
                </a:lnTo>
                <a:lnTo>
                  <a:pt x="43685" y="1559"/>
                </a:lnTo>
                <a:lnTo>
                  <a:pt x="32151" y="0"/>
                </a:lnTo>
                <a:lnTo>
                  <a:pt x="23329" y="3875"/>
                </a:lnTo>
                <a:lnTo>
                  <a:pt x="16929" y="9158"/>
                </a:lnTo>
                <a:lnTo>
                  <a:pt x="7696" y="9209"/>
                </a:lnTo>
                <a:lnTo>
                  <a:pt x="0" y="4802"/>
                </a:lnTo>
                <a:lnTo>
                  <a:pt x="1003" y="7672"/>
                </a:lnTo>
                <a:lnTo>
                  <a:pt x="2565" y="10453"/>
                </a:lnTo>
                <a:lnTo>
                  <a:pt x="4673" y="12980"/>
                </a:lnTo>
                <a:lnTo>
                  <a:pt x="14940" y="20559"/>
                </a:lnTo>
                <a:lnTo>
                  <a:pt x="26472" y="22054"/>
                </a:lnTo>
                <a:lnTo>
                  <a:pt x="35166" y="1823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6672097" y="5888509"/>
            <a:ext cx="58534" cy="22104"/>
          </a:xfrm>
          <a:custGeom>
            <a:avLst/>
            <a:gdLst/>
            <a:ahLst/>
            <a:cxnLst/>
            <a:rect l="l" t="t" r="r" b="b"/>
            <a:pathLst>
              <a:path w="58534" h="22104">
                <a:moveTo>
                  <a:pt x="2552" y="10560"/>
                </a:moveTo>
                <a:lnTo>
                  <a:pt x="4660" y="13087"/>
                </a:lnTo>
                <a:lnTo>
                  <a:pt x="14914" y="20659"/>
                </a:lnTo>
                <a:lnTo>
                  <a:pt x="26451" y="22104"/>
                </a:lnTo>
                <a:lnTo>
                  <a:pt x="35153" y="18231"/>
                </a:lnTo>
                <a:lnTo>
                  <a:pt x="41541" y="12948"/>
                </a:lnTo>
                <a:lnTo>
                  <a:pt x="50799" y="12910"/>
                </a:lnTo>
                <a:lnTo>
                  <a:pt x="58534" y="17418"/>
                </a:lnTo>
                <a:lnTo>
                  <a:pt x="57556" y="14523"/>
                </a:lnTo>
                <a:lnTo>
                  <a:pt x="55968" y="11741"/>
                </a:lnTo>
                <a:lnTo>
                  <a:pt x="53847" y="9176"/>
                </a:lnTo>
                <a:lnTo>
                  <a:pt x="43570" y="1533"/>
                </a:lnTo>
                <a:lnTo>
                  <a:pt x="32067" y="0"/>
                </a:lnTo>
                <a:lnTo>
                  <a:pt x="23253" y="3918"/>
                </a:lnTo>
                <a:lnTo>
                  <a:pt x="16878" y="9239"/>
                </a:lnTo>
                <a:lnTo>
                  <a:pt x="7670" y="9316"/>
                </a:lnTo>
                <a:lnTo>
                  <a:pt x="0" y="4921"/>
                </a:lnTo>
                <a:lnTo>
                  <a:pt x="990" y="7779"/>
                </a:lnTo>
                <a:lnTo>
                  <a:pt x="2552" y="10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6672097" y="5888509"/>
            <a:ext cx="58534" cy="22104"/>
          </a:xfrm>
          <a:custGeom>
            <a:avLst/>
            <a:gdLst/>
            <a:ahLst/>
            <a:cxnLst/>
            <a:rect l="l" t="t" r="r" b="b"/>
            <a:pathLst>
              <a:path w="58534" h="22104">
                <a:moveTo>
                  <a:pt x="35153" y="18231"/>
                </a:moveTo>
                <a:lnTo>
                  <a:pt x="41541" y="12948"/>
                </a:lnTo>
                <a:lnTo>
                  <a:pt x="50799" y="12910"/>
                </a:lnTo>
                <a:lnTo>
                  <a:pt x="58534" y="17418"/>
                </a:lnTo>
                <a:lnTo>
                  <a:pt x="57556" y="14523"/>
                </a:lnTo>
                <a:lnTo>
                  <a:pt x="55968" y="11741"/>
                </a:lnTo>
                <a:lnTo>
                  <a:pt x="53847" y="9176"/>
                </a:lnTo>
                <a:lnTo>
                  <a:pt x="43570" y="1533"/>
                </a:lnTo>
                <a:lnTo>
                  <a:pt x="32067" y="0"/>
                </a:lnTo>
                <a:lnTo>
                  <a:pt x="23253" y="3918"/>
                </a:lnTo>
                <a:lnTo>
                  <a:pt x="16878" y="9239"/>
                </a:lnTo>
                <a:lnTo>
                  <a:pt x="7670" y="9316"/>
                </a:lnTo>
                <a:lnTo>
                  <a:pt x="0" y="4921"/>
                </a:lnTo>
                <a:lnTo>
                  <a:pt x="990" y="7779"/>
                </a:lnTo>
                <a:lnTo>
                  <a:pt x="2552" y="10560"/>
                </a:lnTo>
                <a:lnTo>
                  <a:pt x="4660" y="13087"/>
                </a:lnTo>
                <a:lnTo>
                  <a:pt x="14914" y="20659"/>
                </a:lnTo>
                <a:lnTo>
                  <a:pt x="26451" y="22104"/>
                </a:lnTo>
                <a:lnTo>
                  <a:pt x="35153" y="1823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6660092" y="5874175"/>
            <a:ext cx="58597" cy="22164"/>
          </a:xfrm>
          <a:custGeom>
            <a:avLst/>
            <a:gdLst/>
            <a:ahLst/>
            <a:cxnLst/>
            <a:rect l="l" t="t" r="r" b="b"/>
            <a:pathLst>
              <a:path w="58597" h="22164">
                <a:moveTo>
                  <a:pt x="2616" y="10735"/>
                </a:moveTo>
                <a:lnTo>
                  <a:pt x="4749" y="13237"/>
                </a:lnTo>
                <a:lnTo>
                  <a:pt x="15073" y="20742"/>
                </a:lnTo>
                <a:lnTo>
                  <a:pt x="26577" y="22164"/>
                </a:lnTo>
                <a:lnTo>
                  <a:pt x="35255" y="18253"/>
                </a:lnTo>
                <a:lnTo>
                  <a:pt x="41630" y="12932"/>
                </a:lnTo>
                <a:lnTo>
                  <a:pt x="50850" y="12881"/>
                </a:lnTo>
                <a:lnTo>
                  <a:pt x="58597" y="17364"/>
                </a:lnTo>
                <a:lnTo>
                  <a:pt x="57581" y="14482"/>
                </a:lnTo>
                <a:lnTo>
                  <a:pt x="56019" y="11675"/>
                </a:lnTo>
                <a:lnTo>
                  <a:pt x="53886" y="9109"/>
                </a:lnTo>
                <a:lnTo>
                  <a:pt x="43611" y="1486"/>
                </a:lnTo>
                <a:lnTo>
                  <a:pt x="32120" y="0"/>
                </a:lnTo>
                <a:lnTo>
                  <a:pt x="23329" y="3966"/>
                </a:lnTo>
                <a:lnTo>
                  <a:pt x="16979" y="9300"/>
                </a:lnTo>
                <a:lnTo>
                  <a:pt x="7747" y="9452"/>
                </a:lnTo>
                <a:lnTo>
                  <a:pt x="0" y="5122"/>
                </a:lnTo>
                <a:lnTo>
                  <a:pt x="1041" y="7966"/>
                </a:lnTo>
                <a:lnTo>
                  <a:pt x="2616" y="107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6660092" y="5874175"/>
            <a:ext cx="58597" cy="22164"/>
          </a:xfrm>
          <a:custGeom>
            <a:avLst/>
            <a:gdLst/>
            <a:ahLst/>
            <a:cxnLst/>
            <a:rect l="l" t="t" r="r" b="b"/>
            <a:pathLst>
              <a:path w="58597" h="22164">
                <a:moveTo>
                  <a:pt x="35255" y="18253"/>
                </a:moveTo>
                <a:lnTo>
                  <a:pt x="41630" y="12932"/>
                </a:lnTo>
                <a:lnTo>
                  <a:pt x="50850" y="12881"/>
                </a:lnTo>
                <a:lnTo>
                  <a:pt x="58597" y="17364"/>
                </a:lnTo>
                <a:lnTo>
                  <a:pt x="57581" y="14482"/>
                </a:lnTo>
                <a:lnTo>
                  <a:pt x="56019" y="11675"/>
                </a:lnTo>
                <a:lnTo>
                  <a:pt x="53886" y="9109"/>
                </a:lnTo>
                <a:lnTo>
                  <a:pt x="43611" y="1486"/>
                </a:lnTo>
                <a:lnTo>
                  <a:pt x="32120" y="0"/>
                </a:lnTo>
                <a:lnTo>
                  <a:pt x="23329" y="3966"/>
                </a:lnTo>
                <a:lnTo>
                  <a:pt x="16979" y="9300"/>
                </a:lnTo>
                <a:lnTo>
                  <a:pt x="7747" y="9452"/>
                </a:lnTo>
                <a:lnTo>
                  <a:pt x="0" y="5122"/>
                </a:lnTo>
                <a:lnTo>
                  <a:pt x="1041" y="7966"/>
                </a:lnTo>
                <a:lnTo>
                  <a:pt x="2616" y="10735"/>
                </a:lnTo>
                <a:lnTo>
                  <a:pt x="4749" y="13237"/>
                </a:lnTo>
                <a:lnTo>
                  <a:pt x="15073" y="20742"/>
                </a:lnTo>
                <a:lnTo>
                  <a:pt x="26577" y="22164"/>
                </a:lnTo>
                <a:lnTo>
                  <a:pt x="35255" y="182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6648077" y="5859958"/>
            <a:ext cx="58661" cy="22134"/>
          </a:xfrm>
          <a:custGeom>
            <a:avLst/>
            <a:gdLst/>
            <a:ahLst/>
            <a:cxnLst/>
            <a:rect l="l" t="t" r="r" b="b"/>
            <a:pathLst>
              <a:path w="58661" h="22134">
                <a:moveTo>
                  <a:pt x="2616" y="10839"/>
                </a:moveTo>
                <a:lnTo>
                  <a:pt x="4749" y="13340"/>
                </a:lnTo>
                <a:lnTo>
                  <a:pt x="15110" y="20804"/>
                </a:lnTo>
                <a:lnTo>
                  <a:pt x="26676" y="22134"/>
                </a:lnTo>
                <a:lnTo>
                  <a:pt x="35344" y="18179"/>
                </a:lnTo>
                <a:lnTo>
                  <a:pt x="41706" y="12807"/>
                </a:lnTo>
                <a:lnTo>
                  <a:pt x="50927" y="12718"/>
                </a:lnTo>
                <a:lnTo>
                  <a:pt x="58661" y="17189"/>
                </a:lnTo>
                <a:lnTo>
                  <a:pt x="57632" y="14318"/>
                </a:lnTo>
                <a:lnTo>
                  <a:pt x="56070" y="11499"/>
                </a:lnTo>
                <a:lnTo>
                  <a:pt x="53949" y="8946"/>
                </a:lnTo>
                <a:lnTo>
                  <a:pt x="43591" y="1400"/>
                </a:lnTo>
                <a:lnTo>
                  <a:pt x="32046" y="0"/>
                </a:lnTo>
                <a:lnTo>
                  <a:pt x="23279" y="4006"/>
                </a:lnTo>
                <a:lnTo>
                  <a:pt x="16954" y="9378"/>
                </a:lnTo>
                <a:lnTo>
                  <a:pt x="7734" y="9543"/>
                </a:lnTo>
                <a:lnTo>
                  <a:pt x="0" y="5212"/>
                </a:lnTo>
                <a:lnTo>
                  <a:pt x="1041" y="8070"/>
                </a:lnTo>
                <a:lnTo>
                  <a:pt x="2616" y="108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6648077" y="5859958"/>
            <a:ext cx="58661" cy="22134"/>
          </a:xfrm>
          <a:custGeom>
            <a:avLst/>
            <a:gdLst/>
            <a:ahLst/>
            <a:cxnLst/>
            <a:rect l="l" t="t" r="r" b="b"/>
            <a:pathLst>
              <a:path w="58661" h="22134">
                <a:moveTo>
                  <a:pt x="35344" y="18179"/>
                </a:moveTo>
                <a:lnTo>
                  <a:pt x="41706" y="12807"/>
                </a:lnTo>
                <a:lnTo>
                  <a:pt x="50927" y="12718"/>
                </a:lnTo>
                <a:lnTo>
                  <a:pt x="58661" y="17189"/>
                </a:lnTo>
                <a:lnTo>
                  <a:pt x="57632" y="14318"/>
                </a:lnTo>
                <a:lnTo>
                  <a:pt x="56070" y="11499"/>
                </a:lnTo>
                <a:lnTo>
                  <a:pt x="53949" y="8946"/>
                </a:lnTo>
                <a:lnTo>
                  <a:pt x="43591" y="1400"/>
                </a:lnTo>
                <a:lnTo>
                  <a:pt x="32046" y="0"/>
                </a:lnTo>
                <a:lnTo>
                  <a:pt x="23279" y="4006"/>
                </a:lnTo>
                <a:lnTo>
                  <a:pt x="16954" y="9378"/>
                </a:lnTo>
                <a:lnTo>
                  <a:pt x="7734" y="9543"/>
                </a:lnTo>
                <a:lnTo>
                  <a:pt x="0" y="5212"/>
                </a:lnTo>
                <a:lnTo>
                  <a:pt x="1041" y="8070"/>
                </a:lnTo>
                <a:lnTo>
                  <a:pt x="2616" y="10839"/>
                </a:lnTo>
                <a:lnTo>
                  <a:pt x="4749" y="13340"/>
                </a:lnTo>
                <a:lnTo>
                  <a:pt x="15110" y="20804"/>
                </a:lnTo>
                <a:lnTo>
                  <a:pt x="26676" y="22134"/>
                </a:lnTo>
                <a:lnTo>
                  <a:pt x="35344" y="1817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6636017" y="5845757"/>
            <a:ext cx="58699" cy="22190"/>
          </a:xfrm>
          <a:custGeom>
            <a:avLst/>
            <a:gdLst/>
            <a:ahLst/>
            <a:cxnLst/>
            <a:rect l="l" t="t" r="r" b="b"/>
            <a:pathLst>
              <a:path w="58699" h="22190">
                <a:moveTo>
                  <a:pt x="2679" y="10912"/>
                </a:moveTo>
                <a:lnTo>
                  <a:pt x="4800" y="13439"/>
                </a:lnTo>
                <a:lnTo>
                  <a:pt x="15156" y="20892"/>
                </a:lnTo>
                <a:lnTo>
                  <a:pt x="26714" y="22190"/>
                </a:lnTo>
                <a:lnTo>
                  <a:pt x="35344" y="18202"/>
                </a:lnTo>
                <a:lnTo>
                  <a:pt x="41668" y="12830"/>
                </a:lnTo>
                <a:lnTo>
                  <a:pt x="50888" y="12677"/>
                </a:lnTo>
                <a:lnTo>
                  <a:pt x="58699" y="17072"/>
                </a:lnTo>
                <a:lnTo>
                  <a:pt x="57645" y="14214"/>
                </a:lnTo>
                <a:lnTo>
                  <a:pt x="56057" y="11420"/>
                </a:lnTo>
                <a:lnTo>
                  <a:pt x="53898" y="8893"/>
                </a:lnTo>
                <a:lnTo>
                  <a:pt x="43529" y="1372"/>
                </a:lnTo>
                <a:lnTo>
                  <a:pt x="32001" y="0"/>
                </a:lnTo>
                <a:lnTo>
                  <a:pt x="23266" y="4029"/>
                </a:lnTo>
                <a:lnTo>
                  <a:pt x="16967" y="9439"/>
                </a:lnTo>
                <a:lnTo>
                  <a:pt x="7810" y="9591"/>
                </a:lnTo>
                <a:lnTo>
                  <a:pt x="0" y="5337"/>
                </a:lnTo>
                <a:lnTo>
                  <a:pt x="1054" y="8182"/>
                </a:lnTo>
                <a:lnTo>
                  <a:pt x="2679" y="109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6636017" y="5845757"/>
            <a:ext cx="58699" cy="22190"/>
          </a:xfrm>
          <a:custGeom>
            <a:avLst/>
            <a:gdLst/>
            <a:ahLst/>
            <a:cxnLst/>
            <a:rect l="l" t="t" r="r" b="b"/>
            <a:pathLst>
              <a:path w="58699" h="22190">
                <a:moveTo>
                  <a:pt x="35344" y="18202"/>
                </a:moveTo>
                <a:lnTo>
                  <a:pt x="41668" y="12830"/>
                </a:lnTo>
                <a:lnTo>
                  <a:pt x="50888" y="12677"/>
                </a:lnTo>
                <a:lnTo>
                  <a:pt x="58699" y="17072"/>
                </a:lnTo>
                <a:lnTo>
                  <a:pt x="57645" y="14214"/>
                </a:lnTo>
                <a:lnTo>
                  <a:pt x="56057" y="11420"/>
                </a:lnTo>
                <a:lnTo>
                  <a:pt x="53898" y="8893"/>
                </a:lnTo>
                <a:lnTo>
                  <a:pt x="43529" y="1372"/>
                </a:lnTo>
                <a:lnTo>
                  <a:pt x="32001" y="0"/>
                </a:lnTo>
                <a:lnTo>
                  <a:pt x="23266" y="4029"/>
                </a:lnTo>
                <a:lnTo>
                  <a:pt x="16967" y="9439"/>
                </a:lnTo>
                <a:lnTo>
                  <a:pt x="7810" y="9591"/>
                </a:lnTo>
                <a:lnTo>
                  <a:pt x="0" y="5337"/>
                </a:lnTo>
                <a:lnTo>
                  <a:pt x="1054" y="8182"/>
                </a:lnTo>
                <a:lnTo>
                  <a:pt x="2679" y="10912"/>
                </a:lnTo>
                <a:lnTo>
                  <a:pt x="4800" y="13439"/>
                </a:lnTo>
                <a:lnTo>
                  <a:pt x="15156" y="20892"/>
                </a:lnTo>
                <a:lnTo>
                  <a:pt x="26714" y="22190"/>
                </a:lnTo>
                <a:lnTo>
                  <a:pt x="35344" y="1820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6623841" y="5831613"/>
            <a:ext cx="58762" cy="22182"/>
          </a:xfrm>
          <a:custGeom>
            <a:avLst/>
            <a:gdLst/>
            <a:ahLst/>
            <a:cxnLst/>
            <a:rect l="l" t="t" r="r" b="b"/>
            <a:pathLst>
              <a:path w="58762" h="22182">
                <a:moveTo>
                  <a:pt x="2679" y="11075"/>
                </a:moveTo>
                <a:lnTo>
                  <a:pt x="4838" y="13551"/>
                </a:lnTo>
                <a:lnTo>
                  <a:pt x="15289" y="20934"/>
                </a:lnTo>
                <a:lnTo>
                  <a:pt x="26855" y="22182"/>
                </a:lnTo>
                <a:lnTo>
                  <a:pt x="35445" y="18174"/>
                </a:lnTo>
                <a:lnTo>
                  <a:pt x="41757" y="12764"/>
                </a:lnTo>
                <a:lnTo>
                  <a:pt x="50965" y="12586"/>
                </a:lnTo>
                <a:lnTo>
                  <a:pt x="58762" y="16980"/>
                </a:lnTo>
                <a:lnTo>
                  <a:pt x="57708" y="14110"/>
                </a:lnTo>
                <a:lnTo>
                  <a:pt x="56108" y="11329"/>
                </a:lnTo>
                <a:lnTo>
                  <a:pt x="53949" y="8801"/>
                </a:lnTo>
                <a:lnTo>
                  <a:pt x="43567" y="1291"/>
                </a:lnTo>
                <a:lnTo>
                  <a:pt x="31999" y="0"/>
                </a:lnTo>
                <a:lnTo>
                  <a:pt x="23304" y="4064"/>
                </a:lnTo>
                <a:lnTo>
                  <a:pt x="17017" y="9487"/>
                </a:lnTo>
                <a:lnTo>
                  <a:pt x="7797" y="9728"/>
                </a:lnTo>
                <a:lnTo>
                  <a:pt x="0" y="5474"/>
                </a:lnTo>
                <a:lnTo>
                  <a:pt x="1079" y="8319"/>
                </a:lnTo>
                <a:lnTo>
                  <a:pt x="2679" y="110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6623841" y="5831613"/>
            <a:ext cx="58762" cy="22182"/>
          </a:xfrm>
          <a:custGeom>
            <a:avLst/>
            <a:gdLst/>
            <a:ahLst/>
            <a:cxnLst/>
            <a:rect l="l" t="t" r="r" b="b"/>
            <a:pathLst>
              <a:path w="58762" h="22182">
                <a:moveTo>
                  <a:pt x="35445" y="18174"/>
                </a:moveTo>
                <a:lnTo>
                  <a:pt x="41757" y="12764"/>
                </a:lnTo>
                <a:lnTo>
                  <a:pt x="50965" y="12586"/>
                </a:lnTo>
                <a:lnTo>
                  <a:pt x="58762" y="16980"/>
                </a:lnTo>
                <a:lnTo>
                  <a:pt x="57708" y="14110"/>
                </a:lnTo>
                <a:lnTo>
                  <a:pt x="56108" y="11329"/>
                </a:lnTo>
                <a:lnTo>
                  <a:pt x="53949" y="8801"/>
                </a:lnTo>
                <a:lnTo>
                  <a:pt x="43567" y="1291"/>
                </a:lnTo>
                <a:lnTo>
                  <a:pt x="31999" y="0"/>
                </a:lnTo>
                <a:lnTo>
                  <a:pt x="23304" y="4064"/>
                </a:lnTo>
                <a:lnTo>
                  <a:pt x="17017" y="9487"/>
                </a:lnTo>
                <a:lnTo>
                  <a:pt x="7797" y="9728"/>
                </a:lnTo>
                <a:lnTo>
                  <a:pt x="0" y="5474"/>
                </a:lnTo>
                <a:lnTo>
                  <a:pt x="1079" y="8319"/>
                </a:lnTo>
                <a:lnTo>
                  <a:pt x="2679" y="11075"/>
                </a:lnTo>
                <a:lnTo>
                  <a:pt x="4838" y="13551"/>
                </a:lnTo>
                <a:lnTo>
                  <a:pt x="15289" y="20934"/>
                </a:lnTo>
                <a:lnTo>
                  <a:pt x="26855" y="22182"/>
                </a:lnTo>
                <a:lnTo>
                  <a:pt x="35445" y="1817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6611691" y="5817532"/>
            <a:ext cx="58788" cy="22204"/>
          </a:xfrm>
          <a:custGeom>
            <a:avLst/>
            <a:gdLst/>
            <a:ahLst/>
            <a:cxnLst/>
            <a:rect l="l" t="t" r="r" b="b"/>
            <a:pathLst>
              <a:path w="58788" h="22204">
                <a:moveTo>
                  <a:pt x="2679" y="11149"/>
                </a:moveTo>
                <a:lnTo>
                  <a:pt x="4838" y="13638"/>
                </a:lnTo>
                <a:lnTo>
                  <a:pt x="15274" y="21005"/>
                </a:lnTo>
                <a:lnTo>
                  <a:pt x="26855" y="22204"/>
                </a:lnTo>
                <a:lnTo>
                  <a:pt x="35458" y="18147"/>
                </a:lnTo>
                <a:lnTo>
                  <a:pt x="41719" y="12724"/>
                </a:lnTo>
                <a:lnTo>
                  <a:pt x="50990" y="12470"/>
                </a:lnTo>
                <a:lnTo>
                  <a:pt x="58788" y="16826"/>
                </a:lnTo>
                <a:lnTo>
                  <a:pt x="57746" y="13943"/>
                </a:lnTo>
                <a:lnTo>
                  <a:pt x="56108" y="11187"/>
                </a:lnTo>
                <a:lnTo>
                  <a:pt x="53936" y="8672"/>
                </a:lnTo>
                <a:lnTo>
                  <a:pt x="43482" y="1258"/>
                </a:lnTo>
                <a:lnTo>
                  <a:pt x="31919" y="0"/>
                </a:lnTo>
                <a:lnTo>
                  <a:pt x="23240" y="4088"/>
                </a:lnTo>
                <a:lnTo>
                  <a:pt x="16992" y="9536"/>
                </a:lnTo>
                <a:lnTo>
                  <a:pt x="7772" y="9803"/>
                </a:lnTo>
                <a:lnTo>
                  <a:pt x="0" y="5548"/>
                </a:lnTo>
                <a:lnTo>
                  <a:pt x="1066" y="8393"/>
                </a:lnTo>
                <a:lnTo>
                  <a:pt x="2679" y="111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6611691" y="5817532"/>
            <a:ext cx="58788" cy="22204"/>
          </a:xfrm>
          <a:custGeom>
            <a:avLst/>
            <a:gdLst/>
            <a:ahLst/>
            <a:cxnLst/>
            <a:rect l="l" t="t" r="r" b="b"/>
            <a:pathLst>
              <a:path w="58788" h="22204">
                <a:moveTo>
                  <a:pt x="35458" y="18147"/>
                </a:moveTo>
                <a:lnTo>
                  <a:pt x="41719" y="12724"/>
                </a:lnTo>
                <a:lnTo>
                  <a:pt x="50990" y="12470"/>
                </a:lnTo>
                <a:lnTo>
                  <a:pt x="58788" y="16826"/>
                </a:lnTo>
                <a:lnTo>
                  <a:pt x="57746" y="13943"/>
                </a:lnTo>
                <a:lnTo>
                  <a:pt x="56108" y="11187"/>
                </a:lnTo>
                <a:lnTo>
                  <a:pt x="53936" y="8672"/>
                </a:lnTo>
                <a:lnTo>
                  <a:pt x="43482" y="1258"/>
                </a:lnTo>
                <a:lnTo>
                  <a:pt x="31919" y="0"/>
                </a:lnTo>
                <a:lnTo>
                  <a:pt x="23240" y="4088"/>
                </a:lnTo>
                <a:lnTo>
                  <a:pt x="16992" y="9536"/>
                </a:lnTo>
                <a:lnTo>
                  <a:pt x="7772" y="9803"/>
                </a:lnTo>
                <a:lnTo>
                  <a:pt x="0" y="5548"/>
                </a:lnTo>
                <a:lnTo>
                  <a:pt x="1066" y="8393"/>
                </a:lnTo>
                <a:lnTo>
                  <a:pt x="2679" y="11149"/>
                </a:lnTo>
                <a:lnTo>
                  <a:pt x="4838" y="13638"/>
                </a:lnTo>
                <a:lnTo>
                  <a:pt x="15274" y="21005"/>
                </a:lnTo>
                <a:lnTo>
                  <a:pt x="26855" y="22204"/>
                </a:lnTo>
                <a:lnTo>
                  <a:pt x="35458" y="181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6599426" y="5803451"/>
            <a:ext cx="58826" cy="22248"/>
          </a:xfrm>
          <a:custGeom>
            <a:avLst/>
            <a:gdLst/>
            <a:ahLst/>
            <a:cxnLst/>
            <a:rect l="l" t="t" r="r" b="b"/>
            <a:pathLst>
              <a:path w="58826" h="22248">
                <a:moveTo>
                  <a:pt x="2717" y="11260"/>
                </a:moveTo>
                <a:lnTo>
                  <a:pt x="4902" y="13736"/>
                </a:lnTo>
                <a:lnTo>
                  <a:pt x="15380" y="21070"/>
                </a:lnTo>
                <a:lnTo>
                  <a:pt x="26937" y="22248"/>
                </a:lnTo>
                <a:lnTo>
                  <a:pt x="35509" y="18169"/>
                </a:lnTo>
                <a:lnTo>
                  <a:pt x="41782" y="12708"/>
                </a:lnTo>
                <a:lnTo>
                  <a:pt x="51003" y="12466"/>
                </a:lnTo>
                <a:lnTo>
                  <a:pt x="58826" y="16772"/>
                </a:lnTo>
                <a:lnTo>
                  <a:pt x="57759" y="13927"/>
                </a:lnTo>
                <a:lnTo>
                  <a:pt x="56133" y="11158"/>
                </a:lnTo>
                <a:lnTo>
                  <a:pt x="53962" y="8644"/>
                </a:lnTo>
                <a:lnTo>
                  <a:pt x="43505" y="1234"/>
                </a:lnTo>
                <a:lnTo>
                  <a:pt x="31959" y="0"/>
                </a:lnTo>
                <a:lnTo>
                  <a:pt x="23304" y="4122"/>
                </a:lnTo>
                <a:lnTo>
                  <a:pt x="17056" y="9583"/>
                </a:lnTo>
                <a:lnTo>
                  <a:pt x="7835" y="9901"/>
                </a:lnTo>
                <a:lnTo>
                  <a:pt x="0" y="5697"/>
                </a:lnTo>
                <a:lnTo>
                  <a:pt x="1092" y="8529"/>
                </a:lnTo>
                <a:lnTo>
                  <a:pt x="2717" y="112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6599426" y="5803451"/>
            <a:ext cx="58826" cy="22248"/>
          </a:xfrm>
          <a:custGeom>
            <a:avLst/>
            <a:gdLst/>
            <a:ahLst/>
            <a:cxnLst/>
            <a:rect l="l" t="t" r="r" b="b"/>
            <a:pathLst>
              <a:path w="58826" h="22248">
                <a:moveTo>
                  <a:pt x="35509" y="18169"/>
                </a:moveTo>
                <a:lnTo>
                  <a:pt x="41782" y="12708"/>
                </a:lnTo>
                <a:lnTo>
                  <a:pt x="51003" y="12466"/>
                </a:lnTo>
                <a:lnTo>
                  <a:pt x="58826" y="16772"/>
                </a:lnTo>
                <a:lnTo>
                  <a:pt x="57759" y="13927"/>
                </a:lnTo>
                <a:lnTo>
                  <a:pt x="56133" y="11158"/>
                </a:lnTo>
                <a:lnTo>
                  <a:pt x="53962" y="8644"/>
                </a:lnTo>
                <a:lnTo>
                  <a:pt x="43505" y="1234"/>
                </a:lnTo>
                <a:lnTo>
                  <a:pt x="31959" y="0"/>
                </a:lnTo>
                <a:lnTo>
                  <a:pt x="23304" y="4122"/>
                </a:lnTo>
                <a:lnTo>
                  <a:pt x="17056" y="9583"/>
                </a:lnTo>
                <a:lnTo>
                  <a:pt x="7835" y="9901"/>
                </a:lnTo>
                <a:lnTo>
                  <a:pt x="0" y="5697"/>
                </a:lnTo>
                <a:lnTo>
                  <a:pt x="1092" y="8529"/>
                </a:lnTo>
                <a:lnTo>
                  <a:pt x="2717" y="11260"/>
                </a:lnTo>
                <a:lnTo>
                  <a:pt x="4902" y="13736"/>
                </a:lnTo>
                <a:lnTo>
                  <a:pt x="15380" y="21070"/>
                </a:lnTo>
                <a:lnTo>
                  <a:pt x="26937" y="22248"/>
                </a:lnTo>
                <a:lnTo>
                  <a:pt x="35509" y="1816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6587144" y="5789466"/>
            <a:ext cx="58877" cy="22221"/>
          </a:xfrm>
          <a:custGeom>
            <a:avLst/>
            <a:gdLst/>
            <a:ahLst/>
            <a:cxnLst/>
            <a:rect l="l" t="t" r="r" b="b"/>
            <a:pathLst>
              <a:path w="58877" h="22221">
                <a:moveTo>
                  <a:pt x="2730" y="11333"/>
                </a:moveTo>
                <a:lnTo>
                  <a:pt x="4914" y="13810"/>
                </a:lnTo>
                <a:lnTo>
                  <a:pt x="15415" y="21103"/>
                </a:lnTo>
                <a:lnTo>
                  <a:pt x="27016" y="22221"/>
                </a:lnTo>
                <a:lnTo>
                  <a:pt x="35585" y="18103"/>
                </a:lnTo>
                <a:lnTo>
                  <a:pt x="41846" y="12616"/>
                </a:lnTo>
                <a:lnTo>
                  <a:pt x="51041" y="12349"/>
                </a:lnTo>
                <a:lnTo>
                  <a:pt x="58877" y="16655"/>
                </a:lnTo>
                <a:lnTo>
                  <a:pt x="57785" y="13797"/>
                </a:lnTo>
                <a:lnTo>
                  <a:pt x="56172" y="11029"/>
                </a:lnTo>
                <a:lnTo>
                  <a:pt x="54000" y="8527"/>
                </a:lnTo>
                <a:lnTo>
                  <a:pt x="43496" y="1165"/>
                </a:lnTo>
                <a:lnTo>
                  <a:pt x="31907" y="0"/>
                </a:lnTo>
                <a:lnTo>
                  <a:pt x="23279" y="4145"/>
                </a:lnTo>
                <a:lnTo>
                  <a:pt x="17043" y="9619"/>
                </a:lnTo>
                <a:lnTo>
                  <a:pt x="7835" y="9949"/>
                </a:lnTo>
                <a:lnTo>
                  <a:pt x="0" y="5758"/>
                </a:lnTo>
                <a:lnTo>
                  <a:pt x="1104" y="8590"/>
                </a:lnTo>
                <a:lnTo>
                  <a:pt x="2730" y="113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6587144" y="5789466"/>
            <a:ext cx="58877" cy="22221"/>
          </a:xfrm>
          <a:custGeom>
            <a:avLst/>
            <a:gdLst/>
            <a:ahLst/>
            <a:cxnLst/>
            <a:rect l="l" t="t" r="r" b="b"/>
            <a:pathLst>
              <a:path w="58877" h="22221">
                <a:moveTo>
                  <a:pt x="35585" y="18103"/>
                </a:moveTo>
                <a:lnTo>
                  <a:pt x="41846" y="12616"/>
                </a:lnTo>
                <a:lnTo>
                  <a:pt x="51041" y="12349"/>
                </a:lnTo>
                <a:lnTo>
                  <a:pt x="58877" y="16655"/>
                </a:lnTo>
                <a:lnTo>
                  <a:pt x="57785" y="13797"/>
                </a:lnTo>
                <a:lnTo>
                  <a:pt x="56172" y="11029"/>
                </a:lnTo>
                <a:lnTo>
                  <a:pt x="54000" y="8527"/>
                </a:lnTo>
                <a:lnTo>
                  <a:pt x="43496" y="1165"/>
                </a:lnTo>
                <a:lnTo>
                  <a:pt x="31907" y="0"/>
                </a:lnTo>
                <a:lnTo>
                  <a:pt x="23279" y="4145"/>
                </a:lnTo>
                <a:lnTo>
                  <a:pt x="17043" y="9619"/>
                </a:lnTo>
                <a:lnTo>
                  <a:pt x="7835" y="9949"/>
                </a:lnTo>
                <a:lnTo>
                  <a:pt x="0" y="5758"/>
                </a:lnTo>
                <a:lnTo>
                  <a:pt x="1104" y="8590"/>
                </a:lnTo>
                <a:lnTo>
                  <a:pt x="2730" y="11333"/>
                </a:lnTo>
                <a:lnTo>
                  <a:pt x="4914" y="13810"/>
                </a:lnTo>
                <a:lnTo>
                  <a:pt x="15415" y="21103"/>
                </a:lnTo>
                <a:lnTo>
                  <a:pt x="27016" y="22221"/>
                </a:lnTo>
                <a:lnTo>
                  <a:pt x="35585" y="1810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6574837" y="5775490"/>
            <a:ext cx="58902" cy="22250"/>
          </a:xfrm>
          <a:custGeom>
            <a:avLst/>
            <a:gdLst/>
            <a:ahLst/>
            <a:cxnLst/>
            <a:rect l="l" t="t" r="r" b="b"/>
            <a:pathLst>
              <a:path w="58902" h="22250">
                <a:moveTo>
                  <a:pt x="2768" y="11386"/>
                </a:moveTo>
                <a:lnTo>
                  <a:pt x="4927" y="13862"/>
                </a:lnTo>
                <a:lnTo>
                  <a:pt x="15444" y="21156"/>
                </a:lnTo>
                <a:lnTo>
                  <a:pt x="27040" y="22250"/>
                </a:lnTo>
                <a:lnTo>
                  <a:pt x="35585" y="18117"/>
                </a:lnTo>
                <a:lnTo>
                  <a:pt x="41821" y="12631"/>
                </a:lnTo>
                <a:lnTo>
                  <a:pt x="51028" y="12313"/>
                </a:lnTo>
                <a:lnTo>
                  <a:pt x="58902" y="16555"/>
                </a:lnTo>
                <a:lnTo>
                  <a:pt x="57797" y="13723"/>
                </a:lnTo>
                <a:lnTo>
                  <a:pt x="56159" y="10967"/>
                </a:lnTo>
                <a:lnTo>
                  <a:pt x="53962" y="8478"/>
                </a:lnTo>
                <a:lnTo>
                  <a:pt x="43442" y="1142"/>
                </a:lnTo>
                <a:lnTo>
                  <a:pt x="31861" y="0"/>
                </a:lnTo>
                <a:lnTo>
                  <a:pt x="23266" y="4160"/>
                </a:lnTo>
                <a:lnTo>
                  <a:pt x="17030" y="9671"/>
                </a:lnTo>
                <a:lnTo>
                  <a:pt x="7874" y="9989"/>
                </a:lnTo>
                <a:lnTo>
                  <a:pt x="0" y="5836"/>
                </a:lnTo>
                <a:lnTo>
                  <a:pt x="1104" y="8655"/>
                </a:lnTo>
                <a:lnTo>
                  <a:pt x="2768" y="113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6574837" y="5775490"/>
            <a:ext cx="58902" cy="22250"/>
          </a:xfrm>
          <a:custGeom>
            <a:avLst/>
            <a:gdLst/>
            <a:ahLst/>
            <a:cxnLst/>
            <a:rect l="l" t="t" r="r" b="b"/>
            <a:pathLst>
              <a:path w="58902" h="22250">
                <a:moveTo>
                  <a:pt x="35585" y="18117"/>
                </a:moveTo>
                <a:lnTo>
                  <a:pt x="41821" y="12631"/>
                </a:lnTo>
                <a:lnTo>
                  <a:pt x="51028" y="12313"/>
                </a:lnTo>
                <a:lnTo>
                  <a:pt x="58902" y="16555"/>
                </a:lnTo>
                <a:lnTo>
                  <a:pt x="57797" y="13723"/>
                </a:lnTo>
                <a:lnTo>
                  <a:pt x="56159" y="10967"/>
                </a:lnTo>
                <a:lnTo>
                  <a:pt x="53962" y="8478"/>
                </a:lnTo>
                <a:lnTo>
                  <a:pt x="43442" y="1142"/>
                </a:lnTo>
                <a:lnTo>
                  <a:pt x="31861" y="0"/>
                </a:lnTo>
                <a:lnTo>
                  <a:pt x="23266" y="4160"/>
                </a:lnTo>
                <a:lnTo>
                  <a:pt x="17030" y="9671"/>
                </a:lnTo>
                <a:lnTo>
                  <a:pt x="7874" y="9989"/>
                </a:lnTo>
                <a:lnTo>
                  <a:pt x="0" y="5836"/>
                </a:lnTo>
                <a:lnTo>
                  <a:pt x="1104" y="8655"/>
                </a:lnTo>
                <a:lnTo>
                  <a:pt x="2768" y="11386"/>
                </a:lnTo>
                <a:lnTo>
                  <a:pt x="4927" y="13862"/>
                </a:lnTo>
                <a:lnTo>
                  <a:pt x="15444" y="21156"/>
                </a:lnTo>
                <a:lnTo>
                  <a:pt x="27040" y="22250"/>
                </a:lnTo>
                <a:lnTo>
                  <a:pt x="35585" y="181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6562467" y="5761538"/>
            <a:ext cx="58927" cy="22259"/>
          </a:xfrm>
          <a:custGeom>
            <a:avLst/>
            <a:gdLst/>
            <a:ahLst/>
            <a:cxnLst/>
            <a:rect l="l" t="t" r="r" b="b"/>
            <a:pathLst>
              <a:path w="58927" h="22259">
                <a:moveTo>
                  <a:pt x="2755" y="11494"/>
                </a:moveTo>
                <a:lnTo>
                  <a:pt x="4965" y="13957"/>
                </a:lnTo>
                <a:lnTo>
                  <a:pt x="15528" y="21196"/>
                </a:lnTo>
                <a:lnTo>
                  <a:pt x="27126" y="22259"/>
                </a:lnTo>
                <a:lnTo>
                  <a:pt x="35636" y="18110"/>
                </a:lnTo>
                <a:lnTo>
                  <a:pt x="41846" y="12598"/>
                </a:lnTo>
                <a:lnTo>
                  <a:pt x="51066" y="12268"/>
                </a:lnTo>
                <a:lnTo>
                  <a:pt x="58927" y="16510"/>
                </a:lnTo>
                <a:lnTo>
                  <a:pt x="57823" y="13665"/>
                </a:lnTo>
                <a:lnTo>
                  <a:pt x="56184" y="10909"/>
                </a:lnTo>
                <a:lnTo>
                  <a:pt x="53987" y="8420"/>
                </a:lnTo>
                <a:lnTo>
                  <a:pt x="43463" y="1096"/>
                </a:lnTo>
                <a:lnTo>
                  <a:pt x="31868" y="0"/>
                </a:lnTo>
                <a:lnTo>
                  <a:pt x="23279" y="4191"/>
                </a:lnTo>
                <a:lnTo>
                  <a:pt x="17068" y="9703"/>
                </a:lnTo>
                <a:lnTo>
                  <a:pt x="7861" y="10084"/>
                </a:lnTo>
                <a:lnTo>
                  <a:pt x="0" y="5931"/>
                </a:lnTo>
                <a:lnTo>
                  <a:pt x="1117" y="8763"/>
                </a:lnTo>
                <a:lnTo>
                  <a:pt x="2755" y="114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6562467" y="5761538"/>
            <a:ext cx="58927" cy="22259"/>
          </a:xfrm>
          <a:custGeom>
            <a:avLst/>
            <a:gdLst/>
            <a:ahLst/>
            <a:cxnLst/>
            <a:rect l="l" t="t" r="r" b="b"/>
            <a:pathLst>
              <a:path w="58927" h="22259">
                <a:moveTo>
                  <a:pt x="35636" y="18110"/>
                </a:moveTo>
                <a:lnTo>
                  <a:pt x="41846" y="12598"/>
                </a:lnTo>
                <a:lnTo>
                  <a:pt x="51066" y="12268"/>
                </a:lnTo>
                <a:lnTo>
                  <a:pt x="58927" y="16510"/>
                </a:lnTo>
                <a:lnTo>
                  <a:pt x="57823" y="13665"/>
                </a:lnTo>
                <a:lnTo>
                  <a:pt x="56184" y="10909"/>
                </a:lnTo>
                <a:lnTo>
                  <a:pt x="53987" y="8420"/>
                </a:lnTo>
                <a:lnTo>
                  <a:pt x="43463" y="1096"/>
                </a:lnTo>
                <a:lnTo>
                  <a:pt x="31868" y="0"/>
                </a:lnTo>
                <a:lnTo>
                  <a:pt x="23279" y="4191"/>
                </a:lnTo>
                <a:lnTo>
                  <a:pt x="17068" y="9703"/>
                </a:lnTo>
                <a:lnTo>
                  <a:pt x="7861" y="10084"/>
                </a:lnTo>
                <a:lnTo>
                  <a:pt x="0" y="5931"/>
                </a:lnTo>
                <a:lnTo>
                  <a:pt x="1117" y="8763"/>
                </a:lnTo>
                <a:lnTo>
                  <a:pt x="2755" y="11494"/>
                </a:lnTo>
                <a:lnTo>
                  <a:pt x="4965" y="13957"/>
                </a:lnTo>
                <a:lnTo>
                  <a:pt x="15528" y="21196"/>
                </a:lnTo>
                <a:lnTo>
                  <a:pt x="27126" y="22259"/>
                </a:lnTo>
                <a:lnTo>
                  <a:pt x="35636" y="1811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6550093" y="5747641"/>
            <a:ext cx="58953" cy="22264"/>
          </a:xfrm>
          <a:custGeom>
            <a:avLst/>
            <a:gdLst/>
            <a:ahLst/>
            <a:cxnLst/>
            <a:rect l="l" t="t" r="r" b="b"/>
            <a:pathLst>
              <a:path w="58953" h="22264">
                <a:moveTo>
                  <a:pt x="7848" y="10125"/>
                </a:moveTo>
                <a:lnTo>
                  <a:pt x="0" y="5972"/>
                </a:lnTo>
                <a:lnTo>
                  <a:pt x="1104" y="8804"/>
                </a:lnTo>
                <a:lnTo>
                  <a:pt x="2755" y="11535"/>
                </a:lnTo>
                <a:lnTo>
                  <a:pt x="4965" y="13998"/>
                </a:lnTo>
                <a:lnTo>
                  <a:pt x="15522" y="21230"/>
                </a:lnTo>
                <a:lnTo>
                  <a:pt x="27134" y="22264"/>
                </a:lnTo>
                <a:lnTo>
                  <a:pt x="35648" y="18088"/>
                </a:lnTo>
                <a:lnTo>
                  <a:pt x="46661" y="13593"/>
                </a:lnTo>
                <a:lnTo>
                  <a:pt x="58953" y="16411"/>
                </a:lnTo>
                <a:lnTo>
                  <a:pt x="57848" y="13554"/>
                </a:lnTo>
                <a:lnTo>
                  <a:pt x="56197" y="10811"/>
                </a:lnTo>
                <a:lnTo>
                  <a:pt x="53987" y="8334"/>
                </a:lnTo>
                <a:lnTo>
                  <a:pt x="43411" y="1068"/>
                </a:lnTo>
                <a:lnTo>
                  <a:pt x="31809" y="0"/>
                </a:lnTo>
                <a:lnTo>
                  <a:pt x="23241" y="4194"/>
                </a:lnTo>
                <a:lnTo>
                  <a:pt x="17068" y="9744"/>
                </a:lnTo>
                <a:lnTo>
                  <a:pt x="7848" y="101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6550093" y="5747641"/>
            <a:ext cx="58953" cy="22264"/>
          </a:xfrm>
          <a:custGeom>
            <a:avLst/>
            <a:gdLst/>
            <a:ahLst/>
            <a:cxnLst/>
            <a:rect l="l" t="t" r="r" b="b"/>
            <a:pathLst>
              <a:path w="58953" h="22264">
                <a:moveTo>
                  <a:pt x="35648" y="18088"/>
                </a:moveTo>
                <a:lnTo>
                  <a:pt x="46661" y="13593"/>
                </a:lnTo>
                <a:lnTo>
                  <a:pt x="58953" y="16411"/>
                </a:lnTo>
                <a:lnTo>
                  <a:pt x="57848" y="13554"/>
                </a:lnTo>
                <a:lnTo>
                  <a:pt x="56197" y="10811"/>
                </a:lnTo>
                <a:lnTo>
                  <a:pt x="53987" y="8334"/>
                </a:lnTo>
                <a:lnTo>
                  <a:pt x="43411" y="1068"/>
                </a:lnTo>
                <a:lnTo>
                  <a:pt x="31809" y="0"/>
                </a:lnTo>
                <a:lnTo>
                  <a:pt x="23241" y="4194"/>
                </a:lnTo>
                <a:lnTo>
                  <a:pt x="17068" y="9744"/>
                </a:lnTo>
                <a:lnTo>
                  <a:pt x="7848" y="10125"/>
                </a:lnTo>
                <a:lnTo>
                  <a:pt x="0" y="5972"/>
                </a:lnTo>
                <a:lnTo>
                  <a:pt x="1104" y="8804"/>
                </a:lnTo>
                <a:lnTo>
                  <a:pt x="2755" y="11535"/>
                </a:lnTo>
                <a:lnTo>
                  <a:pt x="4965" y="13998"/>
                </a:lnTo>
                <a:lnTo>
                  <a:pt x="15522" y="21230"/>
                </a:lnTo>
                <a:lnTo>
                  <a:pt x="27134" y="22264"/>
                </a:lnTo>
                <a:lnTo>
                  <a:pt x="35648" y="1808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6537661" y="5733743"/>
            <a:ext cx="58966" cy="22290"/>
          </a:xfrm>
          <a:custGeom>
            <a:avLst/>
            <a:gdLst/>
            <a:ahLst/>
            <a:cxnLst/>
            <a:rect l="l" t="t" r="r" b="b"/>
            <a:pathLst>
              <a:path w="58966" h="22290">
                <a:moveTo>
                  <a:pt x="2781" y="11607"/>
                </a:moveTo>
                <a:lnTo>
                  <a:pt x="4991" y="14058"/>
                </a:lnTo>
                <a:lnTo>
                  <a:pt x="15576" y="21270"/>
                </a:lnTo>
                <a:lnTo>
                  <a:pt x="27171" y="22290"/>
                </a:lnTo>
                <a:lnTo>
                  <a:pt x="35674" y="18097"/>
                </a:lnTo>
                <a:lnTo>
                  <a:pt x="41859" y="12559"/>
                </a:lnTo>
                <a:lnTo>
                  <a:pt x="51079" y="12191"/>
                </a:lnTo>
                <a:lnTo>
                  <a:pt x="58966" y="16369"/>
                </a:lnTo>
                <a:lnTo>
                  <a:pt x="57861" y="13537"/>
                </a:lnTo>
                <a:lnTo>
                  <a:pt x="56184" y="10794"/>
                </a:lnTo>
                <a:lnTo>
                  <a:pt x="53987" y="8330"/>
                </a:lnTo>
                <a:lnTo>
                  <a:pt x="43408" y="1061"/>
                </a:lnTo>
                <a:lnTo>
                  <a:pt x="31822" y="0"/>
                </a:lnTo>
                <a:lnTo>
                  <a:pt x="23279" y="4215"/>
                </a:lnTo>
                <a:lnTo>
                  <a:pt x="17106" y="9765"/>
                </a:lnTo>
                <a:lnTo>
                  <a:pt x="7874" y="10172"/>
                </a:lnTo>
                <a:lnTo>
                  <a:pt x="0" y="6057"/>
                </a:lnTo>
                <a:lnTo>
                  <a:pt x="1117" y="8876"/>
                </a:lnTo>
                <a:lnTo>
                  <a:pt x="2781" y="116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6537661" y="5733743"/>
            <a:ext cx="58966" cy="22290"/>
          </a:xfrm>
          <a:custGeom>
            <a:avLst/>
            <a:gdLst/>
            <a:ahLst/>
            <a:cxnLst/>
            <a:rect l="l" t="t" r="r" b="b"/>
            <a:pathLst>
              <a:path w="58966" h="22290">
                <a:moveTo>
                  <a:pt x="35674" y="18097"/>
                </a:moveTo>
                <a:lnTo>
                  <a:pt x="41859" y="12559"/>
                </a:lnTo>
                <a:lnTo>
                  <a:pt x="51079" y="12191"/>
                </a:lnTo>
                <a:lnTo>
                  <a:pt x="58966" y="16369"/>
                </a:lnTo>
                <a:lnTo>
                  <a:pt x="57861" y="13537"/>
                </a:lnTo>
                <a:lnTo>
                  <a:pt x="56184" y="10794"/>
                </a:lnTo>
                <a:lnTo>
                  <a:pt x="53987" y="8330"/>
                </a:lnTo>
                <a:lnTo>
                  <a:pt x="43408" y="1061"/>
                </a:lnTo>
                <a:lnTo>
                  <a:pt x="31822" y="0"/>
                </a:lnTo>
                <a:lnTo>
                  <a:pt x="23279" y="4215"/>
                </a:lnTo>
                <a:lnTo>
                  <a:pt x="17106" y="9765"/>
                </a:lnTo>
                <a:lnTo>
                  <a:pt x="7874" y="10172"/>
                </a:lnTo>
                <a:lnTo>
                  <a:pt x="0" y="6057"/>
                </a:lnTo>
                <a:lnTo>
                  <a:pt x="1117" y="8876"/>
                </a:lnTo>
                <a:lnTo>
                  <a:pt x="2781" y="11607"/>
                </a:lnTo>
                <a:lnTo>
                  <a:pt x="4991" y="14058"/>
                </a:lnTo>
                <a:lnTo>
                  <a:pt x="15576" y="21270"/>
                </a:lnTo>
                <a:lnTo>
                  <a:pt x="27171" y="22290"/>
                </a:lnTo>
                <a:lnTo>
                  <a:pt x="35674" y="1809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6525214" y="5719903"/>
            <a:ext cx="58991" cy="22278"/>
          </a:xfrm>
          <a:custGeom>
            <a:avLst/>
            <a:gdLst/>
            <a:ahLst/>
            <a:cxnLst/>
            <a:rect l="l" t="t" r="r" b="b"/>
            <a:pathLst>
              <a:path w="58991" h="22278">
                <a:moveTo>
                  <a:pt x="2793" y="11634"/>
                </a:moveTo>
                <a:lnTo>
                  <a:pt x="4991" y="14085"/>
                </a:lnTo>
                <a:lnTo>
                  <a:pt x="15595" y="21285"/>
                </a:lnTo>
                <a:lnTo>
                  <a:pt x="27211" y="22278"/>
                </a:lnTo>
                <a:lnTo>
                  <a:pt x="35725" y="18060"/>
                </a:lnTo>
                <a:lnTo>
                  <a:pt x="41909" y="12510"/>
                </a:lnTo>
                <a:lnTo>
                  <a:pt x="51104" y="12116"/>
                </a:lnTo>
                <a:lnTo>
                  <a:pt x="58991" y="16295"/>
                </a:lnTo>
                <a:lnTo>
                  <a:pt x="57873" y="13450"/>
                </a:lnTo>
                <a:lnTo>
                  <a:pt x="56210" y="10719"/>
                </a:lnTo>
                <a:lnTo>
                  <a:pt x="54000" y="8243"/>
                </a:lnTo>
                <a:lnTo>
                  <a:pt x="43398" y="1012"/>
                </a:lnTo>
                <a:lnTo>
                  <a:pt x="31789" y="0"/>
                </a:lnTo>
                <a:lnTo>
                  <a:pt x="23253" y="4230"/>
                </a:lnTo>
                <a:lnTo>
                  <a:pt x="17094" y="9792"/>
                </a:lnTo>
                <a:lnTo>
                  <a:pt x="7886" y="10211"/>
                </a:lnTo>
                <a:lnTo>
                  <a:pt x="0" y="6084"/>
                </a:lnTo>
                <a:lnTo>
                  <a:pt x="1130" y="8903"/>
                </a:lnTo>
                <a:lnTo>
                  <a:pt x="2793" y="116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6525214" y="5719903"/>
            <a:ext cx="58991" cy="22278"/>
          </a:xfrm>
          <a:custGeom>
            <a:avLst/>
            <a:gdLst/>
            <a:ahLst/>
            <a:cxnLst/>
            <a:rect l="l" t="t" r="r" b="b"/>
            <a:pathLst>
              <a:path w="58991" h="22278">
                <a:moveTo>
                  <a:pt x="35725" y="18060"/>
                </a:moveTo>
                <a:lnTo>
                  <a:pt x="41909" y="12510"/>
                </a:lnTo>
                <a:lnTo>
                  <a:pt x="51104" y="12116"/>
                </a:lnTo>
                <a:lnTo>
                  <a:pt x="58991" y="16295"/>
                </a:lnTo>
                <a:lnTo>
                  <a:pt x="57873" y="13450"/>
                </a:lnTo>
                <a:lnTo>
                  <a:pt x="56210" y="10719"/>
                </a:lnTo>
                <a:lnTo>
                  <a:pt x="54000" y="8243"/>
                </a:lnTo>
                <a:lnTo>
                  <a:pt x="43398" y="1012"/>
                </a:lnTo>
                <a:lnTo>
                  <a:pt x="31789" y="0"/>
                </a:lnTo>
                <a:lnTo>
                  <a:pt x="23253" y="4230"/>
                </a:lnTo>
                <a:lnTo>
                  <a:pt x="17094" y="9792"/>
                </a:lnTo>
                <a:lnTo>
                  <a:pt x="7886" y="10211"/>
                </a:lnTo>
                <a:lnTo>
                  <a:pt x="0" y="6084"/>
                </a:lnTo>
                <a:lnTo>
                  <a:pt x="1130" y="8903"/>
                </a:lnTo>
                <a:lnTo>
                  <a:pt x="2793" y="11634"/>
                </a:lnTo>
                <a:lnTo>
                  <a:pt x="4991" y="14085"/>
                </a:lnTo>
                <a:lnTo>
                  <a:pt x="15595" y="21285"/>
                </a:lnTo>
                <a:lnTo>
                  <a:pt x="27211" y="22278"/>
                </a:lnTo>
                <a:lnTo>
                  <a:pt x="35725" y="1806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6512745" y="5706069"/>
            <a:ext cx="59016" cy="22290"/>
          </a:xfrm>
          <a:custGeom>
            <a:avLst/>
            <a:gdLst/>
            <a:ahLst/>
            <a:cxnLst/>
            <a:rect l="l" t="t" r="r" b="b"/>
            <a:pathLst>
              <a:path w="59016" h="22290">
                <a:moveTo>
                  <a:pt x="7912" y="10231"/>
                </a:moveTo>
                <a:lnTo>
                  <a:pt x="0" y="6117"/>
                </a:lnTo>
                <a:lnTo>
                  <a:pt x="1142" y="8949"/>
                </a:lnTo>
                <a:lnTo>
                  <a:pt x="2819" y="11667"/>
                </a:lnTo>
                <a:lnTo>
                  <a:pt x="5029" y="14118"/>
                </a:lnTo>
                <a:lnTo>
                  <a:pt x="15630" y="21312"/>
                </a:lnTo>
                <a:lnTo>
                  <a:pt x="27242" y="22290"/>
                </a:lnTo>
                <a:lnTo>
                  <a:pt x="35725" y="18067"/>
                </a:lnTo>
                <a:lnTo>
                  <a:pt x="46717" y="13514"/>
                </a:lnTo>
                <a:lnTo>
                  <a:pt x="59016" y="16239"/>
                </a:lnTo>
                <a:lnTo>
                  <a:pt x="57886" y="13419"/>
                </a:lnTo>
                <a:lnTo>
                  <a:pt x="56222" y="10676"/>
                </a:lnTo>
                <a:lnTo>
                  <a:pt x="54000" y="8225"/>
                </a:lnTo>
                <a:lnTo>
                  <a:pt x="43389" y="1002"/>
                </a:lnTo>
                <a:lnTo>
                  <a:pt x="31785" y="0"/>
                </a:lnTo>
                <a:lnTo>
                  <a:pt x="23266" y="4237"/>
                </a:lnTo>
                <a:lnTo>
                  <a:pt x="17106" y="9800"/>
                </a:lnTo>
                <a:lnTo>
                  <a:pt x="7912" y="102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6512745" y="5706069"/>
            <a:ext cx="59016" cy="22290"/>
          </a:xfrm>
          <a:custGeom>
            <a:avLst/>
            <a:gdLst/>
            <a:ahLst/>
            <a:cxnLst/>
            <a:rect l="l" t="t" r="r" b="b"/>
            <a:pathLst>
              <a:path w="59016" h="22290">
                <a:moveTo>
                  <a:pt x="35725" y="18067"/>
                </a:moveTo>
                <a:lnTo>
                  <a:pt x="46717" y="13514"/>
                </a:lnTo>
                <a:lnTo>
                  <a:pt x="59016" y="16239"/>
                </a:lnTo>
                <a:lnTo>
                  <a:pt x="57886" y="13419"/>
                </a:lnTo>
                <a:lnTo>
                  <a:pt x="56222" y="10676"/>
                </a:lnTo>
                <a:lnTo>
                  <a:pt x="54000" y="8225"/>
                </a:lnTo>
                <a:lnTo>
                  <a:pt x="43389" y="1002"/>
                </a:lnTo>
                <a:lnTo>
                  <a:pt x="31785" y="0"/>
                </a:lnTo>
                <a:lnTo>
                  <a:pt x="23266" y="4237"/>
                </a:lnTo>
                <a:lnTo>
                  <a:pt x="17106" y="9800"/>
                </a:lnTo>
                <a:lnTo>
                  <a:pt x="7912" y="10231"/>
                </a:lnTo>
                <a:lnTo>
                  <a:pt x="0" y="6117"/>
                </a:lnTo>
                <a:lnTo>
                  <a:pt x="1142" y="8949"/>
                </a:lnTo>
                <a:lnTo>
                  <a:pt x="2819" y="11667"/>
                </a:lnTo>
                <a:lnTo>
                  <a:pt x="5029" y="14118"/>
                </a:lnTo>
                <a:lnTo>
                  <a:pt x="15630" y="21312"/>
                </a:lnTo>
                <a:lnTo>
                  <a:pt x="27242" y="22290"/>
                </a:lnTo>
                <a:lnTo>
                  <a:pt x="35725" y="1806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6500260" y="5692254"/>
            <a:ext cx="59016" cy="22289"/>
          </a:xfrm>
          <a:custGeom>
            <a:avLst/>
            <a:gdLst/>
            <a:ahLst/>
            <a:cxnLst/>
            <a:rect l="l" t="t" r="r" b="b"/>
            <a:pathLst>
              <a:path w="59016" h="22289">
                <a:moveTo>
                  <a:pt x="2806" y="11699"/>
                </a:moveTo>
                <a:lnTo>
                  <a:pt x="5016" y="14138"/>
                </a:lnTo>
                <a:lnTo>
                  <a:pt x="15645" y="21321"/>
                </a:lnTo>
                <a:lnTo>
                  <a:pt x="27258" y="22289"/>
                </a:lnTo>
                <a:lnTo>
                  <a:pt x="35750" y="18049"/>
                </a:lnTo>
                <a:lnTo>
                  <a:pt x="41909" y="12487"/>
                </a:lnTo>
                <a:lnTo>
                  <a:pt x="51117" y="12068"/>
                </a:lnTo>
                <a:lnTo>
                  <a:pt x="59016" y="16208"/>
                </a:lnTo>
                <a:lnTo>
                  <a:pt x="57886" y="13376"/>
                </a:lnTo>
                <a:lnTo>
                  <a:pt x="56222" y="10633"/>
                </a:lnTo>
                <a:lnTo>
                  <a:pt x="54000" y="8181"/>
                </a:lnTo>
                <a:lnTo>
                  <a:pt x="43383" y="970"/>
                </a:lnTo>
                <a:lnTo>
                  <a:pt x="31765" y="0"/>
                </a:lnTo>
                <a:lnTo>
                  <a:pt x="23266" y="4244"/>
                </a:lnTo>
                <a:lnTo>
                  <a:pt x="17106" y="9807"/>
                </a:lnTo>
                <a:lnTo>
                  <a:pt x="7899" y="10264"/>
                </a:lnTo>
                <a:lnTo>
                  <a:pt x="0" y="6149"/>
                </a:lnTo>
                <a:lnTo>
                  <a:pt x="1130" y="8969"/>
                </a:lnTo>
                <a:lnTo>
                  <a:pt x="2806" y="116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6500260" y="5692254"/>
            <a:ext cx="59016" cy="22289"/>
          </a:xfrm>
          <a:custGeom>
            <a:avLst/>
            <a:gdLst/>
            <a:ahLst/>
            <a:cxnLst/>
            <a:rect l="l" t="t" r="r" b="b"/>
            <a:pathLst>
              <a:path w="59016" h="22289">
                <a:moveTo>
                  <a:pt x="35750" y="18049"/>
                </a:moveTo>
                <a:lnTo>
                  <a:pt x="41909" y="12487"/>
                </a:lnTo>
                <a:lnTo>
                  <a:pt x="51117" y="12068"/>
                </a:lnTo>
                <a:lnTo>
                  <a:pt x="59016" y="16208"/>
                </a:lnTo>
                <a:lnTo>
                  <a:pt x="57886" y="13376"/>
                </a:lnTo>
                <a:lnTo>
                  <a:pt x="56222" y="10633"/>
                </a:lnTo>
                <a:lnTo>
                  <a:pt x="54000" y="8181"/>
                </a:lnTo>
                <a:lnTo>
                  <a:pt x="43383" y="970"/>
                </a:lnTo>
                <a:lnTo>
                  <a:pt x="31765" y="0"/>
                </a:lnTo>
                <a:lnTo>
                  <a:pt x="23266" y="4244"/>
                </a:lnTo>
                <a:lnTo>
                  <a:pt x="17106" y="9807"/>
                </a:lnTo>
                <a:lnTo>
                  <a:pt x="7899" y="10264"/>
                </a:lnTo>
                <a:lnTo>
                  <a:pt x="0" y="6149"/>
                </a:lnTo>
                <a:lnTo>
                  <a:pt x="1130" y="8969"/>
                </a:lnTo>
                <a:lnTo>
                  <a:pt x="2806" y="11699"/>
                </a:lnTo>
                <a:lnTo>
                  <a:pt x="5016" y="14138"/>
                </a:lnTo>
                <a:lnTo>
                  <a:pt x="15645" y="21321"/>
                </a:lnTo>
                <a:lnTo>
                  <a:pt x="27258" y="22289"/>
                </a:lnTo>
                <a:lnTo>
                  <a:pt x="35750" y="1804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6487772" y="5678454"/>
            <a:ext cx="59029" cy="22294"/>
          </a:xfrm>
          <a:custGeom>
            <a:avLst/>
            <a:gdLst/>
            <a:ahLst/>
            <a:cxnLst/>
            <a:rect l="l" t="t" r="r" b="b"/>
            <a:pathLst>
              <a:path w="59029" h="22294">
                <a:moveTo>
                  <a:pt x="2806" y="11719"/>
                </a:moveTo>
                <a:lnTo>
                  <a:pt x="5016" y="14158"/>
                </a:lnTo>
                <a:lnTo>
                  <a:pt x="15645" y="21337"/>
                </a:lnTo>
                <a:lnTo>
                  <a:pt x="27258" y="22294"/>
                </a:lnTo>
                <a:lnTo>
                  <a:pt x="35750" y="18044"/>
                </a:lnTo>
                <a:lnTo>
                  <a:pt x="41909" y="12481"/>
                </a:lnTo>
                <a:lnTo>
                  <a:pt x="51130" y="12024"/>
                </a:lnTo>
                <a:lnTo>
                  <a:pt x="59029" y="16164"/>
                </a:lnTo>
                <a:lnTo>
                  <a:pt x="57899" y="13319"/>
                </a:lnTo>
                <a:lnTo>
                  <a:pt x="56222" y="10602"/>
                </a:lnTo>
                <a:lnTo>
                  <a:pt x="54000" y="8150"/>
                </a:lnTo>
                <a:lnTo>
                  <a:pt x="43369" y="964"/>
                </a:lnTo>
                <a:lnTo>
                  <a:pt x="31753" y="0"/>
                </a:lnTo>
                <a:lnTo>
                  <a:pt x="23253" y="4252"/>
                </a:lnTo>
                <a:lnTo>
                  <a:pt x="17106" y="9827"/>
                </a:lnTo>
                <a:lnTo>
                  <a:pt x="7899" y="10271"/>
                </a:lnTo>
                <a:lnTo>
                  <a:pt x="0" y="6169"/>
                </a:lnTo>
                <a:lnTo>
                  <a:pt x="1130" y="8989"/>
                </a:lnTo>
                <a:lnTo>
                  <a:pt x="2806" y="117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6487772" y="5678454"/>
            <a:ext cx="59029" cy="22294"/>
          </a:xfrm>
          <a:custGeom>
            <a:avLst/>
            <a:gdLst/>
            <a:ahLst/>
            <a:cxnLst/>
            <a:rect l="l" t="t" r="r" b="b"/>
            <a:pathLst>
              <a:path w="59029" h="22294">
                <a:moveTo>
                  <a:pt x="35750" y="18044"/>
                </a:moveTo>
                <a:lnTo>
                  <a:pt x="41909" y="12481"/>
                </a:lnTo>
                <a:lnTo>
                  <a:pt x="51130" y="12024"/>
                </a:lnTo>
                <a:lnTo>
                  <a:pt x="59029" y="16164"/>
                </a:lnTo>
                <a:lnTo>
                  <a:pt x="57899" y="13319"/>
                </a:lnTo>
                <a:lnTo>
                  <a:pt x="56222" y="10602"/>
                </a:lnTo>
                <a:lnTo>
                  <a:pt x="54000" y="8150"/>
                </a:lnTo>
                <a:lnTo>
                  <a:pt x="43369" y="964"/>
                </a:lnTo>
                <a:lnTo>
                  <a:pt x="31753" y="0"/>
                </a:lnTo>
                <a:lnTo>
                  <a:pt x="23253" y="4252"/>
                </a:lnTo>
                <a:lnTo>
                  <a:pt x="17106" y="9827"/>
                </a:lnTo>
                <a:lnTo>
                  <a:pt x="7899" y="10271"/>
                </a:lnTo>
                <a:lnTo>
                  <a:pt x="0" y="6169"/>
                </a:lnTo>
                <a:lnTo>
                  <a:pt x="1130" y="8989"/>
                </a:lnTo>
                <a:lnTo>
                  <a:pt x="2806" y="11719"/>
                </a:lnTo>
                <a:lnTo>
                  <a:pt x="5016" y="14158"/>
                </a:lnTo>
                <a:lnTo>
                  <a:pt x="15645" y="21337"/>
                </a:lnTo>
                <a:lnTo>
                  <a:pt x="27258" y="22294"/>
                </a:lnTo>
                <a:lnTo>
                  <a:pt x="35750" y="1804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6475261" y="5664655"/>
            <a:ext cx="59042" cy="22296"/>
          </a:xfrm>
          <a:custGeom>
            <a:avLst/>
            <a:gdLst/>
            <a:ahLst/>
            <a:cxnLst/>
            <a:rect l="l" t="t" r="r" b="b"/>
            <a:pathLst>
              <a:path w="59042" h="22296">
                <a:moveTo>
                  <a:pt x="2806" y="11720"/>
                </a:moveTo>
                <a:lnTo>
                  <a:pt x="5029" y="14171"/>
                </a:lnTo>
                <a:lnTo>
                  <a:pt x="15669" y="21347"/>
                </a:lnTo>
                <a:lnTo>
                  <a:pt x="27283" y="22296"/>
                </a:lnTo>
                <a:lnTo>
                  <a:pt x="35763" y="18044"/>
                </a:lnTo>
                <a:lnTo>
                  <a:pt x="41922" y="12469"/>
                </a:lnTo>
                <a:lnTo>
                  <a:pt x="51130" y="12024"/>
                </a:lnTo>
                <a:lnTo>
                  <a:pt x="59042" y="16152"/>
                </a:lnTo>
                <a:lnTo>
                  <a:pt x="57899" y="13320"/>
                </a:lnTo>
                <a:lnTo>
                  <a:pt x="56222" y="10602"/>
                </a:lnTo>
                <a:lnTo>
                  <a:pt x="54000" y="8138"/>
                </a:lnTo>
                <a:lnTo>
                  <a:pt x="43364" y="954"/>
                </a:lnTo>
                <a:lnTo>
                  <a:pt x="31746" y="0"/>
                </a:lnTo>
                <a:lnTo>
                  <a:pt x="23266" y="4252"/>
                </a:lnTo>
                <a:lnTo>
                  <a:pt x="17119" y="9827"/>
                </a:lnTo>
                <a:lnTo>
                  <a:pt x="7912" y="10285"/>
                </a:lnTo>
                <a:lnTo>
                  <a:pt x="0" y="6170"/>
                </a:lnTo>
                <a:lnTo>
                  <a:pt x="1142" y="9002"/>
                </a:lnTo>
                <a:lnTo>
                  <a:pt x="2806" y="117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6475261" y="5664655"/>
            <a:ext cx="59042" cy="22296"/>
          </a:xfrm>
          <a:custGeom>
            <a:avLst/>
            <a:gdLst/>
            <a:ahLst/>
            <a:cxnLst/>
            <a:rect l="l" t="t" r="r" b="b"/>
            <a:pathLst>
              <a:path w="59042" h="22296">
                <a:moveTo>
                  <a:pt x="35763" y="18044"/>
                </a:moveTo>
                <a:lnTo>
                  <a:pt x="41922" y="12469"/>
                </a:lnTo>
                <a:lnTo>
                  <a:pt x="51130" y="12024"/>
                </a:lnTo>
                <a:lnTo>
                  <a:pt x="59042" y="16152"/>
                </a:lnTo>
                <a:lnTo>
                  <a:pt x="57899" y="13320"/>
                </a:lnTo>
                <a:lnTo>
                  <a:pt x="56222" y="10602"/>
                </a:lnTo>
                <a:lnTo>
                  <a:pt x="54000" y="8138"/>
                </a:lnTo>
                <a:lnTo>
                  <a:pt x="43364" y="954"/>
                </a:lnTo>
                <a:lnTo>
                  <a:pt x="31746" y="0"/>
                </a:lnTo>
                <a:lnTo>
                  <a:pt x="23266" y="4252"/>
                </a:lnTo>
                <a:lnTo>
                  <a:pt x="17119" y="9827"/>
                </a:lnTo>
                <a:lnTo>
                  <a:pt x="7912" y="10285"/>
                </a:lnTo>
                <a:lnTo>
                  <a:pt x="0" y="6170"/>
                </a:lnTo>
                <a:lnTo>
                  <a:pt x="1142" y="9002"/>
                </a:lnTo>
                <a:lnTo>
                  <a:pt x="2806" y="11720"/>
                </a:lnTo>
                <a:lnTo>
                  <a:pt x="5029" y="14171"/>
                </a:lnTo>
                <a:lnTo>
                  <a:pt x="15669" y="21347"/>
                </a:lnTo>
                <a:lnTo>
                  <a:pt x="27283" y="22296"/>
                </a:lnTo>
                <a:lnTo>
                  <a:pt x="35763" y="1804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6462745" y="5650868"/>
            <a:ext cx="59042" cy="22301"/>
          </a:xfrm>
          <a:custGeom>
            <a:avLst/>
            <a:gdLst/>
            <a:ahLst/>
            <a:cxnLst/>
            <a:rect l="l" t="t" r="r" b="b"/>
            <a:pathLst>
              <a:path w="59042" h="22301">
                <a:moveTo>
                  <a:pt x="2819" y="11729"/>
                </a:moveTo>
                <a:lnTo>
                  <a:pt x="5041" y="14168"/>
                </a:lnTo>
                <a:lnTo>
                  <a:pt x="15675" y="21346"/>
                </a:lnTo>
                <a:lnTo>
                  <a:pt x="27291" y="22301"/>
                </a:lnTo>
                <a:lnTo>
                  <a:pt x="35775" y="18041"/>
                </a:lnTo>
                <a:lnTo>
                  <a:pt x="41922" y="12466"/>
                </a:lnTo>
                <a:lnTo>
                  <a:pt x="51142" y="12009"/>
                </a:lnTo>
                <a:lnTo>
                  <a:pt x="59042" y="16136"/>
                </a:lnTo>
                <a:lnTo>
                  <a:pt x="57912" y="13304"/>
                </a:lnTo>
                <a:lnTo>
                  <a:pt x="56235" y="10574"/>
                </a:lnTo>
                <a:lnTo>
                  <a:pt x="54013" y="8123"/>
                </a:lnTo>
                <a:lnTo>
                  <a:pt x="43372" y="952"/>
                </a:lnTo>
                <a:lnTo>
                  <a:pt x="31758" y="0"/>
                </a:lnTo>
                <a:lnTo>
                  <a:pt x="23279" y="4249"/>
                </a:lnTo>
                <a:lnTo>
                  <a:pt x="17119" y="9837"/>
                </a:lnTo>
                <a:lnTo>
                  <a:pt x="7899" y="10282"/>
                </a:lnTo>
                <a:lnTo>
                  <a:pt x="0" y="6167"/>
                </a:lnTo>
                <a:lnTo>
                  <a:pt x="1143" y="8999"/>
                </a:lnTo>
                <a:lnTo>
                  <a:pt x="2819" y="117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6462745" y="5650868"/>
            <a:ext cx="59042" cy="22301"/>
          </a:xfrm>
          <a:custGeom>
            <a:avLst/>
            <a:gdLst/>
            <a:ahLst/>
            <a:cxnLst/>
            <a:rect l="l" t="t" r="r" b="b"/>
            <a:pathLst>
              <a:path w="59042" h="22301">
                <a:moveTo>
                  <a:pt x="35775" y="18041"/>
                </a:moveTo>
                <a:lnTo>
                  <a:pt x="41922" y="12466"/>
                </a:lnTo>
                <a:lnTo>
                  <a:pt x="51142" y="12009"/>
                </a:lnTo>
                <a:lnTo>
                  <a:pt x="59042" y="16136"/>
                </a:lnTo>
                <a:lnTo>
                  <a:pt x="57912" y="13304"/>
                </a:lnTo>
                <a:lnTo>
                  <a:pt x="56235" y="10574"/>
                </a:lnTo>
                <a:lnTo>
                  <a:pt x="54013" y="8123"/>
                </a:lnTo>
                <a:lnTo>
                  <a:pt x="43372" y="952"/>
                </a:lnTo>
                <a:lnTo>
                  <a:pt x="31758" y="0"/>
                </a:lnTo>
                <a:lnTo>
                  <a:pt x="23279" y="4249"/>
                </a:lnTo>
                <a:lnTo>
                  <a:pt x="17119" y="9837"/>
                </a:lnTo>
                <a:lnTo>
                  <a:pt x="7899" y="10282"/>
                </a:lnTo>
                <a:lnTo>
                  <a:pt x="0" y="6167"/>
                </a:lnTo>
                <a:lnTo>
                  <a:pt x="1143" y="8999"/>
                </a:lnTo>
                <a:lnTo>
                  <a:pt x="2819" y="11729"/>
                </a:lnTo>
                <a:lnTo>
                  <a:pt x="5041" y="14168"/>
                </a:lnTo>
                <a:lnTo>
                  <a:pt x="15675" y="21346"/>
                </a:lnTo>
                <a:lnTo>
                  <a:pt x="27291" y="22301"/>
                </a:lnTo>
                <a:lnTo>
                  <a:pt x="35775" y="1804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6450242" y="5637088"/>
            <a:ext cx="59042" cy="22288"/>
          </a:xfrm>
          <a:custGeom>
            <a:avLst/>
            <a:gdLst/>
            <a:ahLst/>
            <a:cxnLst/>
            <a:rect l="l" t="t" r="r" b="b"/>
            <a:pathLst>
              <a:path w="59042" h="22288">
                <a:moveTo>
                  <a:pt x="2806" y="11705"/>
                </a:moveTo>
                <a:lnTo>
                  <a:pt x="5041" y="14156"/>
                </a:lnTo>
                <a:lnTo>
                  <a:pt x="15666" y="21333"/>
                </a:lnTo>
                <a:lnTo>
                  <a:pt x="27283" y="22288"/>
                </a:lnTo>
                <a:lnTo>
                  <a:pt x="35775" y="18029"/>
                </a:lnTo>
                <a:lnTo>
                  <a:pt x="41922" y="12454"/>
                </a:lnTo>
                <a:lnTo>
                  <a:pt x="51142" y="11997"/>
                </a:lnTo>
                <a:lnTo>
                  <a:pt x="59042" y="16111"/>
                </a:lnTo>
                <a:lnTo>
                  <a:pt x="57912" y="13279"/>
                </a:lnTo>
                <a:lnTo>
                  <a:pt x="56222" y="10562"/>
                </a:lnTo>
                <a:lnTo>
                  <a:pt x="54000" y="8110"/>
                </a:lnTo>
                <a:lnTo>
                  <a:pt x="43366" y="941"/>
                </a:lnTo>
                <a:lnTo>
                  <a:pt x="31744" y="0"/>
                </a:lnTo>
                <a:lnTo>
                  <a:pt x="23279" y="4250"/>
                </a:lnTo>
                <a:lnTo>
                  <a:pt x="17119" y="9825"/>
                </a:lnTo>
                <a:lnTo>
                  <a:pt x="7912" y="10269"/>
                </a:lnTo>
                <a:lnTo>
                  <a:pt x="0" y="6142"/>
                </a:lnTo>
                <a:lnTo>
                  <a:pt x="1130" y="8974"/>
                </a:lnTo>
                <a:lnTo>
                  <a:pt x="2806" y="117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6450242" y="5637088"/>
            <a:ext cx="59042" cy="22288"/>
          </a:xfrm>
          <a:custGeom>
            <a:avLst/>
            <a:gdLst/>
            <a:ahLst/>
            <a:cxnLst/>
            <a:rect l="l" t="t" r="r" b="b"/>
            <a:pathLst>
              <a:path w="59042" h="22288">
                <a:moveTo>
                  <a:pt x="35775" y="18029"/>
                </a:moveTo>
                <a:lnTo>
                  <a:pt x="41922" y="12454"/>
                </a:lnTo>
                <a:lnTo>
                  <a:pt x="51142" y="11997"/>
                </a:lnTo>
                <a:lnTo>
                  <a:pt x="59042" y="16111"/>
                </a:lnTo>
                <a:lnTo>
                  <a:pt x="57912" y="13279"/>
                </a:lnTo>
                <a:lnTo>
                  <a:pt x="56222" y="10562"/>
                </a:lnTo>
                <a:lnTo>
                  <a:pt x="54000" y="8110"/>
                </a:lnTo>
                <a:lnTo>
                  <a:pt x="43366" y="941"/>
                </a:lnTo>
                <a:lnTo>
                  <a:pt x="31744" y="0"/>
                </a:lnTo>
                <a:lnTo>
                  <a:pt x="23279" y="4250"/>
                </a:lnTo>
                <a:lnTo>
                  <a:pt x="17119" y="9825"/>
                </a:lnTo>
                <a:lnTo>
                  <a:pt x="7912" y="10269"/>
                </a:lnTo>
                <a:lnTo>
                  <a:pt x="0" y="6142"/>
                </a:lnTo>
                <a:lnTo>
                  <a:pt x="1130" y="8974"/>
                </a:lnTo>
                <a:lnTo>
                  <a:pt x="2806" y="11705"/>
                </a:lnTo>
                <a:lnTo>
                  <a:pt x="5041" y="14156"/>
                </a:lnTo>
                <a:lnTo>
                  <a:pt x="15666" y="21333"/>
                </a:lnTo>
                <a:lnTo>
                  <a:pt x="27283" y="22288"/>
                </a:lnTo>
                <a:lnTo>
                  <a:pt x="35775" y="1802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6437739" y="5623288"/>
            <a:ext cx="59042" cy="22304"/>
          </a:xfrm>
          <a:custGeom>
            <a:avLst/>
            <a:gdLst/>
            <a:ahLst/>
            <a:cxnLst/>
            <a:rect l="l" t="t" r="r" b="b"/>
            <a:pathLst>
              <a:path w="59042" h="22304">
                <a:moveTo>
                  <a:pt x="2819" y="11682"/>
                </a:moveTo>
                <a:lnTo>
                  <a:pt x="5029" y="14146"/>
                </a:lnTo>
                <a:lnTo>
                  <a:pt x="15660" y="21334"/>
                </a:lnTo>
                <a:lnTo>
                  <a:pt x="27270" y="22304"/>
                </a:lnTo>
                <a:lnTo>
                  <a:pt x="35775" y="18045"/>
                </a:lnTo>
                <a:lnTo>
                  <a:pt x="41922" y="12470"/>
                </a:lnTo>
                <a:lnTo>
                  <a:pt x="51130" y="12012"/>
                </a:lnTo>
                <a:lnTo>
                  <a:pt x="59042" y="16127"/>
                </a:lnTo>
                <a:lnTo>
                  <a:pt x="57899" y="13295"/>
                </a:lnTo>
                <a:lnTo>
                  <a:pt x="56222" y="10577"/>
                </a:lnTo>
                <a:lnTo>
                  <a:pt x="54013" y="8126"/>
                </a:lnTo>
                <a:lnTo>
                  <a:pt x="43373" y="954"/>
                </a:lnTo>
                <a:lnTo>
                  <a:pt x="31760" y="0"/>
                </a:lnTo>
                <a:lnTo>
                  <a:pt x="23279" y="4240"/>
                </a:lnTo>
                <a:lnTo>
                  <a:pt x="17132" y="9815"/>
                </a:lnTo>
                <a:lnTo>
                  <a:pt x="7912" y="10260"/>
                </a:lnTo>
                <a:lnTo>
                  <a:pt x="0" y="6132"/>
                </a:lnTo>
                <a:lnTo>
                  <a:pt x="1143" y="8952"/>
                </a:lnTo>
                <a:lnTo>
                  <a:pt x="2819" y="116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6437739" y="5623288"/>
            <a:ext cx="59042" cy="22304"/>
          </a:xfrm>
          <a:custGeom>
            <a:avLst/>
            <a:gdLst/>
            <a:ahLst/>
            <a:cxnLst/>
            <a:rect l="l" t="t" r="r" b="b"/>
            <a:pathLst>
              <a:path w="59042" h="22304">
                <a:moveTo>
                  <a:pt x="35775" y="18045"/>
                </a:moveTo>
                <a:lnTo>
                  <a:pt x="41922" y="12470"/>
                </a:lnTo>
                <a:lnTo>
                  <a:pt x="51130" y="12012"/>
                </a:lnTo>
                <a:lnTo>
                  <a:pt x="59042" y="16127"/>
                </a:lnTo>
                <a:lnTo>
                  <a:pt x="57899" y="13295"/>
                </a:lnTo>
                <a:lnTo>
                  <a:pt x="56222" y="10577"/>
                </a:lnTo>
                <a:lnTo>
                  <a:pt x="54013" y="8126"/>
                </a:lnTo>
                <a:lnTo>
                  <a:pt x="43373" y="954"/>
                </a:lnTo>
                <a:lnTo>
                  <a:pt x="31760" y="0"/>
                </a:lnTo>
                <a:lnTo>
                  <a:pt x="23279" y="4240"/>
                </a:lnTo>
                <a:lnTo>
                  <a:pt x="17132" y="9815"/>
                </a:lnTo>
                <a:lnTo>
                  <a:pt x="7912" y="10260"/>
                </a:lnTo>
                <a:lnTo>
                  <a:pt x="0" y="6132"/>
                </a:lnTo>
                <a:lnTo>
                  <a:pt x="1143" y="8952"/>
                </a:lnTo>
                <a:lnTo>
                  <a:pt x="2819" y="11682"/>
                </a:lnTo>
                <a:lnTo>
                  <a:pt x="5029" y="14146"/>
                </a:lnTo>
                <a:lnTo>
                  <a:pt x="15660" y="21334"/>
                </a:lnTo>
                <a:lnTo>
                  <a:pt x="27270" y="22304"/>
                </a:lnTo>
                <a:lnTo>
                  <a:pt x="35775" y="18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6425251" y="5609494"/>
            <a:ext cx="59029" cy="22285"/>
          </a:xfrm>
          <a:custGeom>
            <a:avLst/>
            <a:gdLst/>
            <a:ahLst/>
            <a:cxnLst/>
            <a:rect l="l" t="t" r="r" b="b"/>
            <a:pathLst>
              <a:path w="59029" h="22285">
                <a:moveTo>
                  <a:pt x="12291" y="8805"/>
                </a:moveTo>
                <a:lnTo>
                  <a:pt x="0" y="6084"/>
                </a:lnTo>
                <a:lnTo>
                  <a:pt x="1130" y="8916"/>
                </a:lnTo>
                <a:lnTo>
                  <a:pt x="2793" y="11660"/>
                </a:lnTo>
                <a:lnTo>
                  <a:pt x="5016" y="14123"/>
                </a:lnTo>
                <a:lnTo>
                  <a:pt x="15644" y="21313"/>
                </a:lnTo>
                <a:lnTo>
                  <a:pt x="27259" y="22285"/>
                </a:lnTo>
                <a:lnTo>
                  <a:pt x="35763" y="18035"/>
                </a:lnTo>
                <a:lnTo>
                  <a:pt x="41922" y="12472"/>
                </a:lnTo>
                <a:lnTo>
                  <a:pt x="51130" y="12028"/>
                </a:lnTo>
                <a:lnTo>
                  <a:pt x="59029" y="16130"/>
                </a:lnTo>
                <a:lnTo>
                  <a:pt x="57886" y="13311"/>
                </a:lnTo>
                <a:lnTo>
                  <a:pt x="56222" y="10593"/>
                </a:lnTo>
                <a:lnTo>
                  <a:pt x="54000" y="8142"/>
                </a:lnTo>
                <a:lnTo>
                  <a:pt x="43383" y="959"/>
                </a:lnTo>
                <a:lnTo>
                  <a:pt x="31760" y="0"/>
                </a:lnTo>
                <a:lnTo>
                  <a:pt x="23279" y="4230"/>
                </a:lnTo>
                <a:lnTo>
                  <a:pt x="12291" y="88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6425251" y="5609494"/>
            <a:ext cx="59029" cy="22285"/>
          </a:xfrm>
          <a:custGeom>
            <a:avLst/>
            <a:gdLst/>
            <a:ahLst/>
            <a:cxnLst/>
            <a:rect l="l" t="t" r="r" b="b"/>
            <a:pathLst>
              <a:path w="59029" h="22285">
                <a:moveTo>
                  <a:pt x="35763" y="18035"/>
                </a:moveTo>
                <a:lnTo>
                  <a:pt x="41922" y="12472"/>
                </a:lnTo>
                <a:lnTo>
                  <a:pt x="51130" y="12028"/>
                </a:lnTo>
                <a:lnTo>
                  <a:pt x="59029" y="16130"/>
                </a:lnTo>
                <a:lnTo>
                  <a:pt x="57886" y="13311"/>
                </a:lnTo>
                <a:lnTo>
                  <a:pt x="56222" y="10593"/>
                </a:lnTo>
                <a:lnTo>
                  <a:pt x="54000" y="8142"/>
                </a:lnTo>
                <a:lnTo>
                  <a:pt x="43383" y="959"/>
                </a:lnTo>
                <a:lnTo>
                  <a:pt x="31760" y="0"/>
                </a:lnTo>
                <a:lnTo>
                  <a:pt x="23279" y="4230"/>
                </a:lnTo>
                <a:lnTo>
                  <a:pt x="12291" y="8805"/>
                </a:lnTo>
                <a:lnTo>
                  <a:pt x="0" y="6084"/>
                </a:lnTo>
                <a:lnTo>
                  <a:pt x="1130" y="8916"/>
                </a:lnTo>
                <a:lnTo>
                  <a:pt x="2793" y="11660"/>
                </a:lnTo>
                <a:lnTo>
                  <a:pt x="5016" y="14123"/>
                </a:lnTo>
                <a:lnTo>
                  <a:pt x="15644" y="21313"/>
                </a:lnTo>
                <a:lnTo>
                  <a:pt x="27259" y="22285"/>
                </a:lnTo>
                <a:lnTo>
                  <a:pt x="35763" y="180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6412781" y="5595684"/>
            <a:ext cx="59016" cy="22294"/>
          </a:xfrm>
          <a:custGeom>
            <a:avLst/>
            <a:gdLst/>
            <a:ahLst/>
            <a:cxnLst/>
            <a:rect l="l" t="t" r="r" b="b"/>
            <a:pathLst>
              <a:path w="59016" h="22294">
                <a:moveTo>
                  <a:pt x="2793" y="11593"/>
                </a:moveTo>
                <a:lnTo>
                  <a:pt x="5016" y="14057"/>
                </a:lnTo>
                <a:lnTo>
                  <a:pt x="15611" y="21293"/>
                </a:lnTo>
                <a:lnTo>
                  <a:pt x="27218" y="22294"/>
                </a:lnTo>
                <a:lnTo>
                  <a:pt x="35750" y="18045"/>
                </a:lnTo>
                <a:lnTo>
                  <a:pt x="41909" y="12482"/>
                </a:lnTo>
                <a:lnTo>
                  <a:pt x="51130" y="12038"/>
                </a:lnTo>
                <a:lnTo>
                  <a:pt x="59016" y="16153"/>
                </a:lnTo>
                <a:lnTo>
                  <a:pt x="57886" y="13333"/>
                </a:lnTo>
                <a:lnTo>
                  <a:pt x="56210" y="10615"/>
                </a:lnTo>
                <a:lnTo>
                  <a:pt x="54000" y="8152"/>
                </a:lnTo>
                <a:lnTo>
                  <a:pt x="43373" y="976"/>
                </a:lnTo>
                <a:lnTo>
                  <a:pt x="31764" y="0"/>
                </a:lnTo>
                <a:lnTo>
                  <a:pt x="23279" y="4215"/>
                </a:lnTo>
                <a:lnTo>
                  <a:pt x="17119" y="9777"/>
                </a:lnTo>
                <a:lnTo>
                  <a:pt x="7912" y="10184"/>
                </a:lnTo>
                <a:lnTo>
                  <a:pt x="0" y="6018"/>
                </a:lnTo>
                <a:lnTo>
                  <a:pt x="1130" y="8863"/>
                </a:lnTo>
                <a:lnTo>
                  <a:pt x="2793" y="115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6412781" y="5595684"/>
            <a:ext cx="59016" cy="22294"/>
          </a:xfrm>
          <a:custGeom>
            <a:avLst/>
            <a:gdLst/>
            <a:ahLst/>
            <a:cxnLst/>
            <a:rect l="l" t="t" r="r" b="b"/>
            <a:pathLst>
              <a:path w="59016" h="22294">
                <a:moveTo>
                  <a:pt x="35750" y="18045"/>
                </a:moveTo>
                <a:lnTo>
                  <a:pt x="41909" y="12482"/>
                </a:lnTo>
                <a:lnTo>
                  <a:pt x="51130" y="12038"/>
                </a:lnTo>
                <a:lnTo>
                  <a:pt x="59016" y="16153"/>
                </a:lnTo>
                <a:lnTo>
                  <a:pt x="57886" y="13333"/>
                </a:lnTo>
                <a:lnTo>
                  <a:pt x="56210" y="10615"/>
                </a:lnTo>
                <a:lnTo>
                  <a:pt x="54000" y="8152"/>
                </a:lnTo>
                <a:lnTo>
                  <a:pt x="43373" y="976"/>
                </a:lnTo>
                <a:lnTo>
                  <a:pt x="31764" y="0"/>
                </a:lnTo>
                <a:lnTo>
                  <a:pt x="23279" y="4215"/>
                </a:lnTo>
                <a:lnTo>
                  <a:pt x="17119" y="9777"/>
                </a:lnTo>
                <a:lnTo>
                  <a:pt x="7912" y="10184"/>
                </a:lnTo>
                <a:lnTo>
                  <a:pt x="0" y="6018"/>
                </a:lnTo>
                <a:lnTo>
                  <a:pt x="1130" y="8863"/>
                </a:lnTo>
                <a:lnTo>
                  <a:pt x="2793" y="11593"/>
                </a:lnTo>
                <a:lnTo>
                  <a:pt x="5016" y="14057"/>
                </a:lnTo>
                <a:lnTo>
                  <a:pt x="15611" y="21293"/>
                </a:lnTo>
                <a:lnTo>
                  <a:pt x="27218" y="22294"/>
                </a:lnTo>
                <a:lnTo>
                  <a:pt x="35750" y="180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6400326" y="5581852"/>
            <a:ext cx="58991" cy="22277"/>
          </a:xfrm>
          <a:custGeom>
            <a:avLst/>
            <a:gdLst/>
            <a:ahLst/>
            <a:cxnLst/>
            <a:rect l="l" t="t" r="r" b="b"/>
            <a:pathLst>
              <a:path w="58991" h="22277">
                <a:moveTo>
                  <a:pt x="12298" y="8731"/>
                </a:moveTo>
                <a:lnTo>
                  <a:pt x="0" y="5966"/>
                </a:lnTo>
                <a:lnTo>
                  <a:pt x="1104" y="8824"/>
                </a:lnTo>
                <a:lnTo>
                  <a:pt x="2794" y="11542"/>
                </a:lnTo>
                <a:lnTo>
                  <a:pt x="5003" y="14006"/>
                </a:lnTo>
                <a:lnTo>
                  <a:pt x="15600" y="21245"/>
                </a:lnTo>
                <a:lnTo>
                  <a:pt x="27200" y="22277"/>
                </a:lnTo>
                <a:lnTo>
                  <a:pt x="35737" y="18044"/>
                </a:lnTo>
                <a:lnTo>
                  <a:pt x="41910" y="12494"/>
                </a:lnTo>
                <a:lnTo>
                  <a:pt x="51104" y="12088"/>
                </a:lnTo>
                <a:lnTo>
                  <a:pt x="58991" y="16203"/>
                </a:lnTo>
                <a:lnTo>
                  <a:pt x="57861" y="13371"/>
                </a:lnTo>
                <a:lnTo>
                  <a:pt x="56210" y="10653"/>
                </a:lnTo>
                <a:lnTo>
                  <a:pt x="53987" y="8202"/>
                </a:lnTo>
                <a:lnTo>
                  <a:pt x="43400" y="992"/>
                </a:lnTo>
                <a:lnTo>
                  <a:pt x="31787" y="0"/>
                </a:lnTo>
                <a:lnTo>
                  <a:pt x="23304" y="4201"/>
                </a:lnTo>
                <a:lnTo>
                  <a:pt x="12298" y="87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6400326" y="5581852"/>
            <a:ext cx="58991" cy="22277"/>
          </a:xfrm>
          <a:custGeom>
            <a:avLst/>
            <a:gdLst/>
            <a:ahLst/>
            <a:cxnLst/>
            <a:rect l="l" t="t" r="r" b="b"/>
            <a:pathLst>
              <a:path w="58991" h="22277">
                <a:moveTo>
                  <a:pt x="35737" y="18044"/>
                </a:moveTo>
                <a:lnTo>
                  <a:pt x="41910" y="12494"/>
                </a:lnTo>
                <a:lnTo>
                  <a:pt x="51104" y="12088"/>
                </a:lnTo>
                <a:lnTo>
                  <a:pt x="58991" y="16203"/>
                </a:lnTo>
                <a:lnTo>
                  <a:pt x="57861" y="13371"/>
                </a:lnTo>
                <a:lnTo>
                  <a:pt x="56210" y="10653"/>
                </a:lnTo>
                <a:lnTo>
                  <a:pt x="53987" y="8202"/>
                </a:lnTo>
                <a:lnTo>
                  <a:pt x="43400" y="992"/>
                </a:lnTo>
                <a:lnTo>
                  <a:pt x="31787" y="0"/>
                </a:lnTo>
                <a:lnTo>
                  <a:pt x="23304" y="4201"/>
                </a:lnTo>
                <a:lnTo>
                  <a:pt x="12298" y="8731"/>
                </a:lnTo>
                <a:lnTo>
                  <a:pt x="0" y="5966"/>
                </a:lnTo>
                <a:lnTo>
                  <a:pt x="1104" y="8824"/>
                </a:lnTo>
                <a:lnTo>
                  <a:pt x="2794" y="11542"/>
                </a:lnTo>
                <a:lnTo>
                  <a:pt x="5003" y="14006"/>
                </a:lnTo>
                <a:lnTo>
                  <a:pt x="15600" y="21245"/>
                </a:lnTo>
                <a:lnTo>
                  <a:pt x="27200" y="22277"/>
                </a:lnTo>
                <a:lnTo>
                  <a:pt x="35737" y="1804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6387923" y="5568005"/>
            <a:ext cx="58966" cy="22262"/>
          </a:xfrm>
          <a:custGeom>
            <a:avLst/>
            <a:gdLst/>
            <a:ahLst/>
            <a:cxnLst/>
            <a:rect l="l" t="t" r="r" b="b"/>
            <a:pathLst>
              <a:path w="58966" h="22262">
                <a:moveTo>
                  <a:pt x="2755" y="11446"/>
                </a:moveTo>
                <a:lnTo>
                  <a:pt x="4978" y="13935"/>
                </a:lnTo>
                <a:lnTo>
                  <a:pt x="15543" y="21222"/>
                </a:lnTo>
                <a:lnTo>
                  <a:pt x="27154" y="22262"/>
                </a:lnTo>
                <a:lnTo>
                  <a:pt x="35699" y="18050"/>
                </a:lnTo>
                <a:lnTo>
                  <a:pt x="41884" y="12513"/>
                </a:lnTo>
                <a:lnTo>
                  <a:pt x="51092" y="12106"/>
                </a:lnTo>
                <a:lnTo>
                  <a:pt x="58966" y="16234"/>
                </a:lnTo>
                <a:lnTo>
                  <a:pt x="57835" y="13414"/>
                </a:lnTo>
                <a:lnTo>
                  <a:pt x="56197" y="10684"/>
                </a:lnTo>
                <a:lnTo>
                  <a:pt x="53987" y="8220"/>
                </a:lnTo>
                <a:lnTo>
                  <a:pt x="43390" y="1013"/>
                </a:lnTo>
                <a:lnTo>
                  <a:pt x="31778" y="0"/>
                </a:lnTo>
                <a:lnTo>
                  <a:pt x="23279" y="4181"/>
                </a:lnTo>
                <a:lnTo>
                  <a:pt x="17081" y="9706"/>
                </a:lnTo>
                <a:lnTo>
                  <a:pt x="7873" y="10062"/>
                </a:lnTo>
                <a:lnTo>
                  <a:pt x="0" y="5845"/>
                </a:lnTo>
                <a:lnTo>
                  <a:pt x="1117" y="8703"/>
                </a:lnTo>
                <a:lnTo>
                  <a:pt x="2755" y="114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6387923" y="5568005"/>
            <a:ext cx="58966" cy="22262"/>
          </a:xfrm>
          <a:custGeom>
            <a:avLst/>
            <a:gdLst/>
            <a:ahLst/>
            <a:cxnLst/>
            <a:rect l="l" t="t" r="r" b="b"/>
            <a:pathLst>
              <a:path w="58966" h="22262">
                <a:moveTo>
                  <a:pt x="35699" y="18050"/>
                </a:moveTo>
                <a:lnTo>
                  <a:pt x="41884" y="12513"/>
                </a:lnTo>
                <a:lnTo>
                  <a:pt x="51092" y="12106"/>
                </a:lnTo>
                <a:lnTo>
                  <a:pt x="58966" y="16234"/>
                </a:lnTo>
                <a:lnTo>
                  <a:pt x="57835" y="13414"/>
                </a:lnTo>
                <a:lnTo>
                  <a:pt x="56197" y="10684"/>
                </a:lnTo>
                <a:lnTo>
                  <a:pt x="53987" y="8220"/>
                </a:lnTo>
                <a:lnTo>
                  <a:pt x="43390" y="1013"/>
                </a:lnTo>
                <a:lnTo>
                  <a:pt x="31778" y="0"/>
                </a:lnTo>
                <a:lnTo>
                  <a:pt x="23279" y="4181"/>
                </a:lnTo>
                <a:lnTo>
                  <a:pt x="17081" y="9706"/>
                </a:lnTo>
                <a:lnTo>
                  <a:pt x="7873" y="10062"/>
                </a:lnTo>
                <a:lnTo>
                  <a:pt x="0" y="5845"/>
                </a:lnTo>
                <a:lnTo>
                  <a:pt x="1117" y="8703"/>
                </a:lnTo>
                <a:lnTo>
                  <a:pt x="2755" y="11446"/>
                </a:lnTo>
                <a:lnTo>
                  <a:pt x="4978" y="13935"/>
                </a:lnTo>
                <a:lnTo>
                  <a:pt x="15543" y="21222"/>
                </a:lnTo>
                <a:lnTo>
                  <a:pt x="27154" y="22262"/>
                </a:lnTo>
                <a:lnTo>
                  <a:pt x="35699" y="1805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6375519" y="5554111"/>
            <a:ext cx="58953" cy="22270"/>
          </a:xfrm>
          <a:custGeom>
            <a:avLst/>
            <a:gdLst/>
            <a:ahLst/>
            <a:cxnLst/>
            <a:rect l="l" t="t" r="r" b="b"/>
            <a:pathLst>
              <a:path w="58953" h="22270">
                <a:moveTo>
                  <a:pt x="12305" y="8621"/>
                </a:moveTo>
                <a:lnTo>
                  <a:pt x="0" y="5782"/>
                </a:lnTo>
                <a:lnTo>
                  <a:pt x="1117" y="8627"/>
                </a:lnTo>
                <a:lnTo>
                  <a:pt x="2755" y="11383"/>
                </a:lnTo>
                <a:lnTo>
                  <a:pt x="4965" y="13859"/>
                </a:lnTo>
                <a:lnTo>
                  <a:pt x="15516" y="21163"/>
                </a:lnTo>
                <a:lnTo>
                  <a:pt x="27096" y="22270"/>
                </a:lnTo>
                <a:lnTo>
                  <a:pt x="35687" y="18076"/>
                </a:lnTo>
                <a:lnTo>
                  <a:pt x="41884" y="12551"/>
                </a:lnTo>
                <a:lnTo>
                  <a:pt x="51066" y="12170"/>
                </a:lnTo>
                <a:lnTo>
                  <a:pt x="58953" y="16310"/>
                </a:lnTo>
                <a:lnTo>
                  <a:pt x="57848" y="13491"/>
                </a:lnTo>
                <a:lnTo>
                  <a:pt x="56172" y="10760"/>
                </a:lnTo>
                <a:lnTo>
                  <a:pt x="53987" y="8297"/>
                </a:lnTo>
                <a:lnTo>
                  <a:pt x="43439" y="1043"/>
                </a:lnTo>
                <a:lnTo>
                  <a:pt x="31833" y="0"/>
                </a:lnTo>
                <a:lnTo>
                  <a:pt x="23329" y="4156"/>
                </a:lnTo>
                <a:lnTo>
                  <a:pt x="12305" y="86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6375519" y="5554111"/>
            <a:ext cx="58953" cy="22270"/>
          </a:xfrm>
          <a:custGeom>
            <a:avLst/>
            <a:gdLst/>
            <a:ahLst/>
            <a:cxnLst/>
            <a:rect l="l" t="t" r="r" b="b"/>
            <a:pathLst>
              <a:path w="58953" h="22270">
                <a:moveTo>
                  <a:pt x="35687" y="18076"/>
                </a:moveTo>
                <a:lnTo>
                  <a:pt x="41884" y="12551"/>
                </a:lnTo>
                <a:lnTo>
                  <a:pt x="51066" y="12170"/>
                </a:lnTo>
                <a:lnTo>
                  <a:pt x="58953" y="16310"/>
                </a:lnTo>
                <a:lnTo>
                  <a:pt x="57848" y="13491"/>
                </a:lnTo>
                <a:lnTo>
                  <a:pt x="56172" y="10760"/>
                </a:lnTo>
                <a:lnTo>
                  <a:pt x="53987" y="8297"/>
                </a:lnTo>
                <a:lnTo>
                  <a:pt x="43439" y="1043"/>
                </a:lnTo>
                <a:lnTo>
                  <a:pt x="31833" y="0"/>
                </a:lnTo>
                <a:lnTo>
                  <a:pt x="23329" y="4156"/>
                </a:lnTo>
                <a:lnTo>
                  <a:pt x="12305" y="8621"/>
                </a:lnTo>
                <a:lnTo>
                  <a:pt x="0" y="5782"/>
                </a:lnTo>
                <a:lnTo>
                  <a:pt x="1117" y="8627"/>
                </a:lnTo>
                <a:lnTo>
                  <a:pt x="2755" y="11383"/>
                </a:lnTo>
                <a:lnTo>
                  <a:pt x="4965" y="13859"/>
                </a:lnTo>
                <a:lnTo>
                  <a:pt x="15516" y="21163"/>
                </a:lnTo>
                <a:lnTo>
                  <a:pt x="27096" y="22270"/>
                </a:lnTo>
                <a:lnTo>
                  <a:pt x="35687" y="1807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6363220" y="5540209"/>
            <a:ext cx="58889" cy="22220"/>
          </a:xfrm>
          <a:custGeom>
            <a:avLst/>
            <a:gdLst/>
            <a:ahLst/>
            <a:cxnLst/>
            <a:rect l="l" t="t" r="r" b="b"/>
            <a:pathLst>
              <a:path w="58889" h="22220">
                <a:moveTo>
                  <a:pt x="2717" y="11238"/>
                </a:moveTo>
                <a:lnTo>
                  <a:pt x="4902" y="13740"/>
                </a:lnTo>
                <a:lnTo>
                  <a:pt x="15426" y="21104"/>
                </a:lnTo>
                <a:lnTo>
                  <a:pt x="27032" y="22220"/>
                </a:lnTo>
                <a:lnTo>
                  <a:pt x="35623" y="18058"/>
                </a:lnTo>
                <a:lnTo>
                  <a:pt x="41833" y="12559"/>
                </a:lnTo>
                <a:lnTo>
                  <a:pt x="51054" y="12190"/>
                </a:lnTo>
                <a:lnTo>
                  <a:pt x="58889" y="16356"/>
                </a:lnTo>
                <a:lnTo>
                  <a:pt x="57785" y="13536"/>
                </a:lnTo>
                <a:lnTo>
                  <a:pt x="56146" y="10793"/>
                </a:lnTo>
                <a:lnTo>
                  <a:pt x="53962" y="8329"/>
                </a:lnTo>
                <a:lnTo>
                  <a:pt x="43414" y="1074"/>
                </a:lnTo>
                <a:lnTo>
                  <a:pt x="31802" y="0"/>
                </a:lnTo>
                <a:lnTo>
                  <a:pt x="23279" y="4126"/>
                </a:lnTo>
                <a:lnTo>
                  <a:pt x="17056" y="9612"/>
                </a:lnTo>
                <a:lnTo>
                  <a:pt x="7848" y="9904"/>
                </a:lnTo>
                <a:lnTo>
                  <a:pt x="0" y="5612"/>
                </a:lnTo>
                <a:lnTo>
                  <a:pt x="1079" y="8469"/>
                </a:lnTo>
                <a:lnTo>
                  <a:pt x="2717" y="112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6363220" y="5540209"/>
            <a:ext cx="58889" cy="22220"/>
          </a:xfrm>
          <a:custGeom>
            <a:avLst/>
            <a:gdLst/>
            <a:ahLst/>
            <a:cxnLst/>
            <a:rect l="l" t="t" r="r" b="b"/>
            <a:pathLst>
              <a:path w="58889" h="22220">
                <a:moveTo>
                  <a:pt x="35623" y="18058"/>
                </a:moveTo>
                <a:lnTo>
                  <a:pt x="41833" y="12559"/>
                </a:lnTo>
                <a:lnTo>
                  <a:pt x="51054" y="12190"/>
                </a:lnTo>
                <a:lnTo>
                  <a:pt x="58889" y="16356"/>
                </a:lnTo>
                <a:lnTo>
                  <a:pt x="57785" y="13536"/>
                </a:lnTo>
                <a:lnTo>
                  <a:pt x="56146" y="10793"/>
                </a:lnTo>
                <a:lnTo>
                  <a:pt x="53962" y="8329"/>
                </a:lnTo>
                <a:lnTo>
                  <a:pt x="43414" y="1074"/>
                </a:lnTo>
                <a:lnTo>
                  <a:pt x="31802" y="0"/>
                </a:lnTo>
                <a:lnTo>
                  <a:pt x="23279" y="4126"/>
                </a:lnTo>
                <a:lnTo>
                  <a:pt x="17056" y="9612"/>
                </a:lnTo>
                <a:lnTo>
                  <a:pt x="7848" y="9904"/>
                </a:lnTo>
                <a:lnTo>
                  <a:pt x="0" y="5612"/>
                </a:lnTo>
                <a:lnTo>
                  <a:pt x="1079" y="8469"/>
                </a:lnTo>
                <a:lnTo>
                  <a:pt x="2717" y="11238"/>
                </a:lnTo>
                <a:lnTo>
                  <a:pt x="4902" y="13740"/>
                </a:lnTo>
                <a:lnTo>
                  <a:pt x="15426" y="21104"/>
                </a:lnTo>
                <a:lnTo>
                  <a:pt x="27032" y="22220"/>
                </a:lnTo>
                <a:lnTo>
                  <a:pt x="35623" y="1805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6350910" y="5526226"/>
            <a:ext cx="58877" cy="22240"/>
          </a:xfrm>
          <a:custGeom>
            <a:avLst/>
            <a:gdLst/>
            <a:ahLst/>
            <a:cxnLst/>
            <a:rect l="l" t="t" r="r" b="b"/>
            <a:pathLst>
              <a:path w="58877" h="22240">
                <a:moveTo>
                  <a:pt x="2717" y="11137"/>
                </a:moveTo>
                <a:lnTo>
                  <a:pt x="4902" y="13626"/>
                </a:lnTo>
                <a:lnTo>
                  <a:pt x="15394" y="21025"/>
                </a:lnTo>
                <a:lnTo>
                  <a:pt x="26953" y="22240"/>
                </a:lnTo>
                <a:lnTo>
                  <a:pt x="35585" y="18109"/>
                </a:lnTo>
                <a:lnTo>
                  <a:pt x="41808" y="12635"/>
                </a:lnTo>
                <a:lnTo>
                  <a:pt x="51028" y="12305"/>
                </a:lnTo>
                <a:lnTo>
                  <a:pt x="58877" y="16471"/>
                </a:lnTo>
                <a:lnTo>
                  <a:pt x="57772" y="13651"/>
                </a:lnTo>
                <a:lnTo>
                  <a:pt x="56134" y="10908"/>
                </a:lnTo>
                <a:lnTo>
                  <a:pt x="53949" y="8444"/>
                </a:lnTo>
                <a:lnTo>
                  <a:pt x="43469" y="1133"/>
                </a:lnTo>
                <a:lnTo>
                  <a:pt x="31884" y="0"/>
                </a:lnTo>
                <a:lnTo>
                  <a:pt x="23342" y="4088"/>
                </a:lnTo>
                <a:lnTo>
                  <a:pt x="17081" y="9549"/>
                </a:lnTo>
                <a:lnTo>
                  <a:pt x="7861" y="9803"/>
                </a:lnTo>
                <a:lnTo>
                  <a:pt x="0" y="5511"/>
                </a:lnTo>
                <a:lnTo>
                  <a:pt x="1079" y="8355"/>
                </a:lnTo>
                <a:lnTo>
                  <a:pt x="2717" y="111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6350910" y="5526226"/>
            <a:ext cx="58877" cy="22240"/>
          </a:xfrm>
          <a:custGeom>
            <a:avLst/>
            <a:gdLst/>
            <a:ahLst/>
            <a:cxnLst/>
            <a:rect l="l" t="t" r="r" b="b"/>
            <a:pathLst>
              <a:path w="58877" h="22240">
                <a:moveTo>
                  <a:pt x="35585" y="18109"/>
                </a:moveTo>
                <a:lnTo>
                  <a:pt x="41808" y="12635"/>
                </a:lnTo>
                <a:lnTo>
                  <a:pt x="51028" y="12305"/>
                </a:lnTo>
                <a:lnTo>
                  <a:pt x="58877" y="16471"/>
                </a:lnTo>
                <a:lnTo>
                  <a:pt x="57772" y="13651"/>
                </a:lnTo>
                <a:lnTo>
                  <a:pt x="56134" y="10908"/>
                </a:lnTo>
                <a:lnTo>
                  <a:pt x="53949" y="8444"/>
                </a:lnTo>
                <a:lnTo>
                  <a:pt x="43469" y="1133"/>
                </a:lnTo>
                <a:lnTo>
                  <a:pt x="31884" y="0"/>
                </a:lnTo>
                <a:lnTo>
                  <a:pt x="23342" y="4088"/>
                </a:lnTo>
                <a:lnTo>
                  <a:pt x="17081" y="9549"/>
                </a:lnTo>
                <a:lnTo>
                  <a:pt x="7861" y="9803"/>
                </a:lnTo>
                <a:lnTo>
                  <a:pt x="0" y="5511"/>
                </a:lnTo>
                <a:lnTo>
                  <a:pt x="1079" y="8355"/>
                </a:lnTo>
                <a:lnTo>
                  <a:pt x="2717" y="11137"/>
                </a:lnTo>
                <a:lnTo>
                  <a:pt x="4902" y="13626"/>
                </a:lnTo>
                <a:lnTo>
                  <a:pt x="15394" y="21025"/>
                </a:lnTo>
                <a:lnTo>
                  <a:pt x="26953" y="22240"/>
                </a:lnTo>
                <a:lnTo>
                  <a:pt x="35585" y="181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6338705" y="5512236"/>
            <a:ext cx="58813" cy="22181"/>
          </a:xfrm>
          <a:custGeom>
            <a:avLst/>
            <a:gdLst/>
            <a:ahLst/>
            <a:cxnLst/>
            <a:rect l="l" t="t" r="r" b="b"/>
            <a:pathLst>
              <a:path w="58813" h="22181">
                <a:moveTo>
                  <a:pt x="2679" y="10960"/>
                </a:moveTo>
                <a:lnTo>
                  <a:pt x="4851" y="13487"/>
                </a:lnTo>
                <a:lnTo>
                  <a:pt x="15300" y="20942"/>
                </a:lnTo>
                <a:lnTo>
                  <a:pt x="26882" y="22181"/>
                </a:lnTo>
                <a:lnTo>
                  <a:pt x="35547" y="18085"/>
                </a:lnTo>
                <a:lnTo>
                  <a:pt x="41808" y="12624"/>
                </a:lnTo>
                <a:lnTo>
                  <a:pt x="51015" y="12332"/>
                </a:lnTo>
                <a:lnTo>
                  <a:pt x="58813" y="16561"/>
                </a:lnTo>
                <a:lnTo>
                  <a:pt x="57734" y="13729"/>
                </a:lnTo>
                <a:lnTo>
                  <a:pt x="56121" y="10973"/>
                </a:lnTo>
                <a:lnTo>
                  <a:pt x="53962" y="8496"/>
                </a:lnTo>
                <a:lnTo>
                  <a:pt x="43495" y="1165"/>
                </a:lnTo>
                <a:lnTo>
                  <a:pt x="31897" y="0"/>
                </a:lnTo>
                <a:lnTo>
                  <a:pt x="23317" y="4064"/>
                </a:lnTo>
                <a:lnTo>
                  <a:pt x="17030" y="9487"/>
                </a:lnTo>
                <a:lnTo>
                  <a:pt x="7823" y="9677"/>
                </a:lnTo>
                <a:lnTo>
                  <a:pt x="0" y="5283"/>
                </a:lnTo>
                <a:lnTo>
                  <a:pt x="1079" y="8166"/>
                </a:lnTo>
                <a:lnTo>
                  <a:pt x="2679" y="109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6338705" y="5512236"/>
            <a:ext cx="58813" cy="22181"/>
          </a:xfrm>
          <a:custGeom>
            <a:avLst/>
            <a:gdLst/>
            <a:ahLst/>
            <a:cxnLst/>
            <a:rect l="l" t="t" r="r" b="b"/>
            <a:pathLst>
              <a:path w="58813" h="22181">
                <a:moveTo>
                  <a:pt x="35547" y="18085"/>
                </a:moveTo>
                <a:lnTo>
                  <a:pt x="41808" y="12624"/>
                </a:lnTo>
                <a:lnTo>
                  <a:pt x="51015" y="12332"/>
                </a:lnTo>
                <a:lnTo>
                  <a:pt x="58813" y="16561"/>
                </a:lnTo>
                <a:lnTo>
                  <a:pt x="57734" y="13729"/>
                </a:lnTo>
                <a:lnTo>
                  <a:pt x="56121" y="10973"/>
                </a:lnTo>
                <a:lnTo>
                  <a:pt x="53962" y="8496"/>
                </a:lnTo>
                <a:lnTo>
                  <a:pt x="43495" y="1165"/>
                </a:lnTo>
                <a:lnTo>
                  <a:pt x="31897" y="0"/>
                </a:lnTo>
                <a:lnTo>
                  <a:pt x="23317" y="4064"/>
                </a:lnTo>
                <a:lnTo>
                  <a:pt x="17030" y="9487"/>
                </a:lnTo>
                <a:lnTo>
                  <a:pt x="7823" y="9677"/>
                </a:lnTo>
                <a:lnTo>
                  <a:pt x="0" y="5283"/>
                </a:lnTo>
                <a:lnTo>
                  <a:pt x="1079" y="8166"/>
                </a:lnTo>
                <a:lnTo>
                  <a:pt x="2679" y="10960"/>
                </a:lnTo>
                <a:lnTo>
                  <a:pt x="4851" y="13487"/>
                </a:lnTo>
                <a:lnTo>
                  <a:pt x="15300" y="20942"/>
                </a:lnTo>
                <a:lnTo>
                  <a:pt x="26882" y="22181"/>
                </a:lnTo>
                <a:lnTo>
                  <a:pt x="35547" y="1808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6326558" y="5498130"/>
            <a:ext cx="58762" cy="22217"/>
          </a:xfrm>
          <a:custGeom>
            <a:avLst/>
            <a:gdLst/>
            <a:ahLst/>
            <a:cxnLst/>
            <a:rect l="l" t="t" r="r" b="b"/>
            <a:pathLst>
              <a:path w="58762" h="22217">
                <a:moveTo>
                  <a:pt x="2654" y="10812"/>
                </a:moveTo>
                <a:lnTo>
                  <a:pt x="4825" y="13340"/>
                </a:lnTo>
                <a:lnTo>
                  <a:pt x="15222" y="20861"/>
                </a:lnTo>
                <a:lnTo>
                  <a:pt x="26749" y="22217"/>
                </a:lnTo>
                <a:lnTo>
                  <a:pt x="35458" y="18166"/>
                </a:lnTo>
                <a:lnTo>
                  <a:pt x="41719" y="12743"/>
                </a:lnTo>
                <a:lnTo>
                  <a:pt x="50965" y="12476"/>
                </a:lnTo>
                <a:lnTo>
                  <a:pt x="58762" y="16705"/>
                </a:lnTo>
                <a:lnTo>
                  <a:pt x="57696" y="13873"/>
                </a:lnTo>
                <a:lnTo>
                  <a:pt x="56083" y="11130"/>
                </a:lnTo>
                <a:lnTo>
                  <a:pt x="53911" y="8653"/>
                </a:lnTo>
                <a:lnTo>
                  <a:pt x="43510" y="1257"/>
                </a:lnTo>
                <a:lnTo>
                  <a:pt x="31962" y="0"/>
                </a:lnTo>
                <a:lnTo>
                  <a:pt x="23367" y="4005"/>
                </a:lnTo>
                <a:lnTo>
                  <a:pt x="17056" y="9390"/>
                </a:lnTo>
                <a:lnTo>
                  <a:pt x="7823" y="9542"/>
                </a:lnTo>
                <a:lnTo>
                  <a:pt x="0" y="5148"/>
                </a:lnTo>
                <a:lnTo>
                  <a:pt x="1054" y="8018"/>
                </a:lnTo>
                <a:lnTo>
                  <a:pt x="2654" y="108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6326558" y="5498130"/>
            <a:ext cx="58762" cy="22217"/>
          </a:xfrm>
          <a:custGeom>
            <a:avLst/>
            <a:gdLst/>
            <a:ahLst/>
            <a:cxnLst/>
            <a:rect l="l" t="t" r="r" b="b"/>
            <a:pathLst>
              <a:path w="58762" h="22217">
                <a:moveTo>
                  <a:pt x="35458" y="18166"/>
                </a:moveTo>
                <a:lnTo>
                  <a:pt x="41719" y="12743"/>
                </a:lnTo>
                <a:lnTo>
                  <a:pt x="50965" y="12476"/>
                </a:lnTo>
                <a:lnTo>
                  <a:pt x="58762" y="16705"/>
                </a:lnTo>
                <a:lnTo>
                  <a:pt x="57696" y="13873"/>
                </a:lnTo>
                <a:lnTo>
                  <a:pt x="56083" y="11130"/>
                </a:lnTo>
                <a:lnTo>
                  <a:pt x="53911" y="8653"/>
                </a:lnTo>
                <a:lnTo>
                  <a:pt x="43510" y="1257"/>
                </a:lnTo>
                <a:lnTo>
                  <a:pt x="31962" y="0"/>
                </a:lnTo>
                <a:lnTo>
                  <a:pt x="23367" y="4005"/>
                </a:lnTo>
                <a:lnTo>
                  <a:pt x="17056" y="9390"/>
                </a:lnTo>
                <a:lnTo>
                  <a:pt x="7823" y="9542"/>
                </a:lnTo>
                <a:lnTo>
                  <a:pt x="0" y="5148"/>
                </a:lnTo>
                <a:lnTo>
                  <a:pt x="1054" y="8018"/>
                </a:lnTo>
                <a:lnTo>
                  <a:pt x="2654" y="10812"/>
                </a:lnTo>
                <a:lnTo>
                  <a:pt x="4825" y="13340"/>
                </a:lnTo>
                <a:lnTo>
                  <a:pt x="15222" y="20861"/>
                </a:lnTo>
                <a:lnTo>
                  <a:pt x="26749" y="22217"/>
                </a:lnTo>
                <a:lnTo>
                  <a:pt x="35458" y="1816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6314522" y="5484014"/>
            <a:ext cx="58661" cy="22124"/>
          </a:xfrm>
          <a:custGeom>
            <a:avLst/>
            <a:gdLst/>
            <a:ahLst/>
            <a:cxnLst/>
            <a:rect l="l" t="t" r="r" b="b"/>
            <a:pathLst>
              <a:path w="58661" h="22124">
                <a:moveTo>
                  <a:pt x="2603" y="10573"/>
                </a:moveTo>
                <a:lnTo>
                  <a:pt x="4737" y="13151"/>
                </a:lnTo>
                <a:lnTo>
                  <a:pt x="15090" y="20730"/>
                </a:lnTo>
                <a:lnTo>
                  <a:pt x="26646" y="22124"/>
                </a:lnTo>
                <a:lnTo>
                  <a:pt x="35407" y="18117"/>
                </a:lnTo>
                <a:lnTo>
                  <a:pt x="41719" y="12732"/>
                </a:lnTo>
                <a:lnTo>
                  <a:pt x="50927" y="12541"/>
                </a:lnTo>
                <a:lnTo>
                  <a:pt x="58661" y="16834"/>
                </a:lnTo>
                <a:lnTo>
                  <a:pt x="57607" y="13989"/>
                </a:lnTo>
                <a:lnTo>
                  <a:pt x="56045" y="11221"/>
                </a:lnTo>
                <a:lnTo>
                  <a:pt x="53898" y="8731"/>
                </a:lnTo>
                <a:lnTo>
                  <a:pt x="43541" y="1297"/>
                </a:lnTo>
                <a:lnTo>
                  <a:pt x="31964" y="0"/>
                </a:lnTo>
                <a:lnTo>
                  <a:pt x="23317" y="3956"/>
                </a:lnTo>
                <a:lnTo>
                  <a:pt x="16967" y="9316"/>
                </a:lnTo>
                <a:lnTo>
                  <a:pt x="7772" y="9379"/>
                </a:lnTo>
                <a:lnTo>
                  <a:pt x="0" y="4858"/>
                </a:lnTo>
                <a:lnTo>
                  <a:pt x="1028" y="7754"/>
                </a:lnTo>
                <a:lnTo>
                  <a:pt x="2603" y="105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6314522" y="5484014"/>
            <a:ext cx="58661" cy="22124"/>
          </a:xfrm>
          <a:custGeom>
            <a:avLst/>
            <a:gdLst/>
            <a:ahLst/>
            <a:cxnLst/>
            <a:rect l="l" t="t" r="r" b="b"/>
            <a:pathLst>
              <a:path w="58661" h="22124">
                <a:moveTo>
                  <a:pt x="35407" y="18117"/>
                </a:moveTo>
                <a:lnTo>
                  <a:pt x="41719" y="12732"/>
                </a:lnTo>
                <a:lnTo>
                  <a:pt x="50927" y="12541"/>
                </a:lnTo>
                <a:lnTo>
                  <a:pt x="58661" y="16834"/>
                </a:lnTo>
                <a:lnTo>
                  <a:pt x="57607" y="13989"/>
                </a:lnTo>
                <a:lnTo>
                  <a:pt x="56045" y="11221"/>
                </a:lnTo>
                <a:lnTo>
                  <a:pt x="53898" y="8731"/>
                </a:lnTo>
                <a:lnTo>
                  <a:pt x="43541" y="1297"/>
                </a:lnTo>
                <a:lnTo>
                  <a:pt x="31964" y="0"/>
                </a:lnTo>
                <a:lnTo>
                  <a:pt x="23317" y="3956"/>
                </a:lnTo>
                <a:lnTo>
                  <a:pt x="16967" y="9316"/>
                </a:lnTo>
                <a:lnTo>
                  <a:pt x="7772" y="9379"/>
                </a:lnTo>
                <a:lnTo>
                  <a:pt x="0" y="4858"/>
                </a:lnTo>
                <a:lnTo>
                  <a:pt x="1028" y="7754"/>
                </a:lnTo>
                <a:lnTo>
                  <a:pt x="2603" y="10573"/>
                </a:lnTo>
                <a:lnTo>
                  <a:pt x="4737" y="13151"/>
                </a:lnTo>
                <a:lnTo>
                  <a:pt x="15090" y="20730"/>
                </a:lnTo>
                <a:lnTo>
                  <a:pt x="26646" y="22124"/>
                </a:lnTo>
                <a:lnTo>
                  <a:pt x="35407" y="181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6302548" y="5469766"/>
            <a:ext cx="58623" cy="22163"/>
          </a:xfrm>
          <a:custGeom>
            <a:avLst/>
            <a:gdLst/>
            <a:ahLst/>
            <a:cxnLst/>
            <a:rect l="l" t="t" r="r" b="b"/>
            <a:pathLst>
              <a:path w="58623" h="22163">
                <a:moveTo>
                  <a:pt x="2590" y="10360"/>
                </a:moveTo>
                <a:lnTo>
                  <a:pt x="4724" y="12938"/>
                </a:lnTo>
                <a:lnTo>
                  <a:pt x="14993" y="20619"/>
                </a:lnTo>
                <a:lnTo>
                  <a:pt x="26473" y="22163"/>
                </a:lnTo>
                <a:lnTo>
                  <a:pt x="35293" y="18209"/>
                </a:lnTo>
                <a:lnTo>
                  <a:pt x="41655" y="12862"/>
                </a:lnTo>
                <a:lnTo>
                  <a:pt x="50876" y="12697"/>
                </a:lnTo>
                <a:lnTo>
                  <a:pt x="58623" y="17015"/>
                </a:lnTo>
                <a:lnTo>
                  <a:pt x="57581" y="14170"/>
                </a:lnTo>
                <a:lnTo>
                  <a:pt x="56006" y="11414"/>
                </a:lnTo>
                <a:lnTo>
                  <a:pt x="53873" y="8925"/>
                </a:lnTo>
                <a:lnTo>
                  <a:pt x="43582" y="1419"/>
                </a:lnTo>
                <a:lnTo>
                  <a:pt x="32065" y="0"/>
                </a:lnTo>
                <a:lnTo>
                  <a:pt x="23406" y="3870"/>
                </a:lnTo>
                <a:lnTo>
                  <a:pt x="17030" y="9179"/>
                </a:lnTo>
                <a:lnTo>
                  <a:pt x="7785" y="9192"/>
                </a:lnTo>
                <a:lnTo>
                  <a:pt x="0" y="4658"/>
                </a:lnTo>
                <a:lnTo>
                  <a:pt x="1015" y="7541"/>
                </a:lnTo>
                <a:lnTo>
                  <a:pt x="2590" y="103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6302548" y="5469766"/>
            <a:ext cx="58623" cy="22163"/>
          </a:xfrm>
          <a:custGeom>
            <a:avLst/>
            <a:gdLst/>
            <a:ahLst/>
            <a:cxnLst/>
            <a:rect l="l" t="t" r="r" b="b"/>
            <a:pathLst>
              <a:path w="58623" h="22163">
                <a:moveTo>
                  <a:pt x="35293" y="18209"/>
                </a:moveTo>
                <a:lnTo>
                  <a:pt x="41655" y="12862"/>
                </a:lnTo>
                <a:lnTo>
                  <a:pt x="50876" y="12697"/>
                </a:lnTo>
                <a:lnTo>
                  <a:pt x="58623" y="17015"/>
                </a:lnTo>
                <a:lnTo>
                  <a:pt x="57581" y="14170"/>
                </a:lnTo>
                <a:lnTo>
                  <a:pt x="56006" y="11414"/>
                </a:lnTo>
                <a:lnTo>
                  <a:pt x="53873" y="8925"/>
                </a:lnTo>
                <a:lnTo>
                  <a:pt x="43582" y="1419"/>
                </a:lnTo>
                <a:lnTo>
                  <a:pt x="32065" y="0"/>
                </a:lnTo>
                <a:lnTo>
                  <a:pt x="23406" y="3870"/>
                </a:lnTo>
                <a:lnTo>
                  <a:pt x="17030" y="9179"/>
                </a:lnTo>
                <a:lnTo>
                  <a:pt x="7785" y="9192"/>
                </a:lnTo>
                <a:lnTo>
                  <a:pt x="0" y="4658"/>
                </a:lnTo>
                <a:lnTo>
                  <a:pt x="1015" y="7541"/>
                </a:lnTo>
                <a:lnTo>
                  <a:pt x="2590" y="10360"/>
                </a:lnTo>
                <a:lnTo>
                  <a:pt x="4724" y="12938"/>
                </a:lnTo>
                <a:lnTo>
                  <a:pt x="14993" y="20619"/>
                </a:lnTo>
                <a:lnTo>
                  <a:pt x="26473" y="22163"/>
                </a:lnTo>
                <a:lnTo>
                  <a:pt x="35293" y="182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6290767" y="5455488"/>
            <a:ext cx="58445" cy="22046"/>
          </a:xfrm>
          <a:custGeom>
            <a:avLst/>
            <a:gdLst/>
            <a:ahLst/>
            <a:cxnLst/>
            <a:rect l="l" t="t" r="r" b="b"/>
            <a:pathLst>
              <a:path w="58445" h="22046">
                <a:moveTo>
                  <a:pt x="2501" y="10061"/>
                </a:moveTo>
                <a:lnTo>
                  <a:pt x="4584" y="12678"/>
                </a:lnTo>
                <a:lnTo>
                  <a:pt x="14795" y="20450"/>
                </a:lnTo>
                <a:lnTo>
                  <a:pt x="26313" y="22046"/>
                </a:lnTo>
                <a:lnTo>
                  <a:pt x="35191" y="18151"/>
                </a:lnTo>
                <a:lnTo>
                  <a:pt x="41592" y="12868"/>
                </a:lnTo>
                <a:lnTo>
                  <a:pt x="50787" y="12805"/>
                </a:lnTo>
                <a:lnTo>
                  <a:pt x="58445" y="17186"/>
                </a:lnTo>
                <a:lnTo>
                  <a:pt x="57442" y="14329"/>
                </a:lnTo>
                <a:lnTo>
                  <a:pt x="55918" y="11547"/>
                </a:lnTo>
                <a:lnTo>
                  <a:pt x="53822" y="9033"/>
                </a:lnTo>
                <a:lnTo>
                  <a:pt x="43591" y="1471"/>
                </a:lnTo>
                <a:lnTo>
                  <a:pt x="32035" y="0"/>
                </a:lnTo>
                <a:lnTo>
                  <a:pt x="23317" y="3813"/>
                </a:lnTo>
                <a:lnTo>
                  <a:pt x="16878" y="9058"/>
                </a:lnTo>
                <a:lnTo>
                  <a:pt x="7683" y="8957"/>
                </a:lnTo>
                <a:lnTo>
                  <a:pt x="0" y="4283"/>
                </a:lnTo>
                <a:lnTo>
                  <a:pt x="965" y="7191"/>
                </a:lnTo>
                <a:lnTo>
                  <a:pt x="2501" y="100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6290767" y="5455488"/>
            <a:ext cx="58445" cy="22046"/>
          </a:xfrm>
          <a:custGeom>
            <a:avLst/>
            <a:gdLst/>
            <a:ahLst/>
            <a:cxnLst/>
            <a:rect l="l" t="t" r="r" b="b"/>
            <a:pathLst>
              <a:path w="58445" h="22046">
                <a:moveTo>
                  <a:pt x="35191" y="18151"/>
                </a:moveTo>
                <a:lnTo>
                  <a:pt x="41592" y="12868"/>
                </a:lnTo>
                <a:lnTo>
                  <a:pt x="50787" y="12805"/>
                </a:lnTo>
                <a:lnTo>
                  <a:pt x="58445" y="17186"/>
                </a:lnTo>
                <a:lnTo>
                  <a:pt x="57442" y="14329"/>
                </a:lnTo>
                <a:lnTo>
                  <a:pt x="55918" y="11547"/>
                </a:lnTo>
                <a:lnTo>
                  <a:pt x="53822" y="9033"/>
                </a:lnTo>
                <a:lnTo>
                  <a:pt x="43591" y="1471"/>
                </a:lnTo>
                <a:lnTo>
                  <a:pt x="32035" y="0"/>
                </a:lnTo>
                <a:lnTo>
                  <a:pt x="23317" y="3813"/>
                </a:lnTo>
                <a:lnTo>
                  <a:pt x="16878" y="9058"/>
                </a:lnTo>
                <a:lnTo>
                  <a:pt x="7683" y="8957"/>
                </a:lnTo>
                <a:lnTo>
                  <a:pt x="0" y="4283"/>
                </a:lnTo>
                <a:lnTo>
                  <a:pt x="965" y="7191"/>
                </a:lnTo>
                <a:lnTo>
                  <a:pt x="2501" y="10061"/>
                </a:lnTo>
                <a:lnTo>
                  <a:pt x="4584" y="12678"/>
                </a:lnTo>
                <a:lnTo>
                  <a:pt x="14795" y="20450"/>
                </a:lnTo>
                <a:lnTo>
                  <a:pt x="26313" y="22046"/>
                </a:lnTo>
                <a:lnTo>
                  <a:pt x="35191" y="181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6279017" y="5441043"/>
            <a:ext cx="58420" cy="22060"/>
          </a:xfrm>
          <a:custGeom>
            <a:avLst/>
            <a:gdLst/>
            <a:ahLst/>
            <a:cxnLst/>
            <a:rect l="l" t="t" r="r" b="b"/>
            <a:pathLst>
              <a:path w="58420" h="22060">
                <a:moveTo>
                  <a:pt x="12244" y="7566"/>
                </a:moveTo>
                <a:lnTo>
                  <a:pt x="0" y="4013"/>
                </a:lnTo>
                <a:lnTo>
                  <a:pt x="965" y="6922"/>
                </a:lnTo>
                <a:lnTo>
                  <a:pt x="2489" y="9779"/>
                </a:lnTo>
                <a:lnTo>
                  <a:pt x="4584" y="12395"/>
                </a:lnTo>
                <a:lnTo>
                  <a:pt x="14708" y="20276"/>
                </a:lnTo>
                <a:lnTo>
                  <a:pt x="26141" y="22060"/>
                </a:lnTo>
                <a:lnTo>
                  <a:pt x="35064" y="18263"/>
                </a:lnTo>
                <a:lnTo>
                  <a:pt x="41503" y="13043"/>
                </a:lnTo>
                <a:lnTo>
                  <a:pt x="50749" y="13005"/>
                </a:lnTo>
                <a:lnTo>
                  <a:pt x="58420" y="17412"/>
                </a:lnTo>
                <a:lnTo>
                  <a:pt x="57429" y="14567"/>
                </a:lnTo>
                <a:lnTo>
                  <a:pt x="55892" y="11799"/>
                </a:lnTo>
                <a:lnTo>
                  <a:pt x="53797" y="9271"/>
                </a:lnTo>
                <a:lnTo>
                  <a:pt x="43656" y="1614"/>
                </a:lnTo>
                <a:lnTo>
                  <a:pt x="32179" y="0"/>
                </a:lnTo>
                <a:lnTo>
                  <a:pt x="23456" y="3709"/>
                </a:lnTo>
                <a:lnTo>
                  <a:pt x="12244" y="75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6279017" y="5441043"/>
            <a:ext cx="58420" cy="22060"/>
          </a:xfrm>
          <a:custGeom>
            <a:avLst/>
            <a:gdLst/>
            <a:ahLst/>
            <a:cxnLst/>
            <a:rect l="l" t="t" r="r" b="b"/>
            <a:pathLst>
              <a:path w="58420" h="22060">
                <a:moveTo>
                  <a:pt x="35064" y="18263"/>
                </a:moveTo>
                <a:lnTo>
                  <a:pt x="41503" y="13043"/>
                </a:lnTo>
                <a:lnTo>
                  <a:pt x="50749" y="13005"/>
                </a:lnTo>
                <a:lnTo>
                  <a:pt x="58420" y="17412"/>
                </a:lnTo>
                <a:lnTo>
                  <a:pt x="57429" y="14567"/>
                </a:lnTo>
                <a:lnTo>
                  <a:pt x="55892" y="11799"/>
                </a:lnTo>
                <a:lnTo>
                  <a:pt x="53797" y="9271"/>
                </a:lnTo>
                <a:lnTo>
                  <a:pt x="43656" y="1614"/>
                </a:lnTo>
                <a:lnTo>
                  <a:pt x="32179" y="0"/>
                </a:lnTo>
                <a:lnTo>
                  <a:pt x="23456" y="3709"/>
                </a:lnTo>
                <a:lnTo>
                  <a:pt x="12244" y="7566"/>
                </a:lnTo>
                <a:lnTo>
                  <a:pt x="0" y="4013"/>
                </a:lnTo>
                <a:lnTo>
                  <a:pt x="965" y="6922"/>
                </a:lnTo>
                <a:lnTo>
                  <a:pt x="2489" y="9779"/>
                </a:lnTo>
                <a:lnTo>
                  <a:pt x="4584" y="12395"/>
                </a:lnTo>
                <a:lnTo>
                  <a:pt x="14708" y="20276"/>
                </a:lnTo>
                <a:lnTo>
                  <a:pt x="26141" y="22060"/>
                </a:lnTo>
                <a:lnTo>
                  <a:pt x="35064" y="1826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7009249" y="6419067"/>
            <a:ext cx="47040" cy="47447"/>
          </a:xfrm>
          <a:custGeom>
            <a:avLst/>
            <a:gdLst/>
            <a:ahLst/>
            <a:cxnLst/>
            <a:rect l="l" t="t" r="r" b="b"/>
            <a:pathLst>
              <a:path w="47040" h="47447">
                <a:moveTo>
                  <a:pt x="3429" y="9270"/>
                </a:moveTo>
                <a:lnTo>
                  <a:pt x="1184" y="5428"/>
                </a:lnTo>
                <a:lnTo>
                  <a:pt x="2070" y="9486"/>
                </a:lnTo>
                <a:lnTo>
                  <a:pt x="3935" y="10875"/>
                </a:lnTo>
                <a:lnTo>
                  <a:pt x="3429" y="9270"/>
                </a:lnTo>
                <a:close/>
              </a:path>
              <a:path w="47040" h="47447">
                <a:moveTo>
                  <a:pt x="1184" y="5428"/>
                </a:moveTo>
                <a:lnTo>
                  <a:pt x="0" y="0"/>
                </a:lnTo>
                <a:lnTo>
                  <a:pt x="342" y="3987"/>
                </a:lnTo>
                <a:lnTo>
                  <a:pt x="1184" y="5428"/>
                </a:lnTo>
                <a:close/>
              </a:path>
              <a:path w="47040" h="47447">
                <a:moveTo>
                  <a:pt x="3935" y="10875"/>
                </a:moveTo>
                <a:lnTo>
                  <a:pt x="4775" y="13538"/>
                </a:lnTo>
                <a:lnTo>
                  <a:pt x="11536" y="30851"/>
                </a:lnTo>
                <a:lnTo>
                  <a:pt x="18064" y="38108"/>
                </a:lnTo>
                <a:lnTo>
                  <a:pt x="26441" y="37845"/>
                </a:lnTo>
                <a:lnTo>
                  <a:pt x="34378" y="37845"/>
                </a:lnTo>
                <a:lnTo>
                  <a:pt x="39344" y="36982"/>
                </a:lnTo>
                <a:lnTo>
                  <a:pt x="45656" y="47447"/>
                </a:lnTo>
                <a:lnTo>
                  <a:pt x="45529" y="43294"/>
                </a:lnTo>
                <a:lnTo>
                  <a:pt x="47040" y="37503"/>
                </a:lnTo>
                <a:lnTo>
                  <a:pt x="45720" y="33019"/>
                </a:lnTo>
                <a:lnTo>
                  <a:pt x="38831" y="19430"/>
                </a:lnTo>
                <a:lnTo>
                  <a:pt x="29145" y="12438"/>
                </a:lnTo>
                <a:lnTo>
                  <a:pt x="18708" y="11886"/>
                </a:lnTo>
                <a:lnTo>
                  <a:pt x="17399" y="12280"/>
                </a:lnTo>
                <a:lnTo>
                  <a:pt x="9423" y="14960"/>
                </a:lnTo>
                <a:lnTo>
                  <a:pt x="3935" y="108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7009249" y="6419067"/>
            <a:ext cx="47040" cy="47447"/>
          </a:xfrm>
          <a:custGeom>
            <a:avLst/>
            <a:gdLst/>
            <a:ahLst/>
            <a:cxnLst/>
            <a:rect l="l" t="t" r="r" b="b"/>
            <a:pathLst>
              <a:path w="47040" h="47447">
                <a:moveTo>
                  <a:pt x="17399" y="12280"/>
                </a:moveTo>
                <a:lnTo>
                  <a:pt x="9423" y="14960"/>
                </a:lnTo>
                <a:lnTo>
                  <a:pt x="2070" y="9486"/>
                </a:lnTo>
                <a:lnTo>
                  <a:pt x="0" y="0"/>
                </a:lnTo>
                <a:lnTo>
                  <a:pt x="342" y="3987"/>
                </a:lnTo>
                <a:lnTo>
                  <a:pt x="3429" y="9270"/>
                </a:lnTo>
                <a:lnTo>
                  <a:pt x="4775" y="13538"/>
                </a:lnTo>
                <a:lnTo>
                  <a:pt x="11536" y="30851"/>
                </a:lnTo>
                <a:lnTo>
                  <a:pt x="18064" y="38108"/>
                </a:lnTo>
                <a:lnTo>
                  <a:pt x="26441" y="37845"/>
                </a:lnTo>
                <a:lnTo>
                  <a:pt x="34378" y="37845"/>
                </a:lnTo>
                <a:lnTo>
                  <a:pt x="39344" y="36982"/>
                </a:lnTo>
                <a:lnTo>
                  <a:pt x="45656" y="47447"/>
                </a:lnTo>
                <a:lnTo>
                  <a:pt x="45529" y="43294"/>
                </a:lnTo>
                <a:lnTo>
                  <a:pt x="47040" y="37503"/>
                </a:lnTo>
                <a:lnTo>
                  <a:pt x="45720" y="33019"/>
                </a:lnTo>
                <a:lnTo>
                  <a:pt x="38831" y="19430"/>
                </a:lnTo>
                <a:lnTo>
                  <a:pt x="29145" y="12438"/>
                </a:lnTo>
                <a:lnTo>
                  <a:pt x="18708" y="11886"/>
                </a:lnTo>
                <a:lnTo>
                  <a:pt x="17399" y="122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6273291" y="5428021"/>
            <a:ext cx="52235" cy="19009"/>
          </a:xfrm>
          <a:custGeom>
            <a:avLst/>
            <a:gdLst/>
            <a:ahLst/>
            <a:cxnLst/>
            <a:rect l="l" t="t" r="r" b="b"/>
            <a:pathLst>
              <a:path w="52235" h="19009">
                <a:moveTo>
                  <a:pt x="1549" y="10319"/>
                </a:moveTo>
                <a:lnTo>
                  <a:pt x="3149" y="12440"/>
                </a:lnTo>
                <a:lnTo>
                  <a:pt x="12853" y="19009"/>
                </a:lnTo>
                <a:lnTo>
                  <a:pt x="24762" y="18564"/>
                </a:lnTo>
                <a:lnTo>
                  <a:pt x="30568" y="15488"/>
                </a:lnTo>
                <a:lnTo>
                  <a:pt x="37223" y="10535"/>
                </a:lnTo>
                <a:lnTo>
                  <a:pt x="45745" y="10027"/>
                </a:lnTo>
                <a:lnTo>
                  <a:pt x="52235" y="13583"/>
                </a:lnTo>
                <a:lnTo>
                  <a:pt x="50685" y="8732"/>
                </a:lnTo>
                <a:lnTo>
                  <a:pt x="49098" y="6586"/>
                </a:lnTo>
                <a:lnTo>
                  <a:pt x="39393" y="0"/>
                </a:lnTo>
                <a:lnTo>
                  <a:pt x="27500" y="424"/>
                </a:lnTo>
                <a:lnTo>
                  <a:pt x="21653" y="3525"/>
                </a:lnTo>
                <a:lnTo>
                  <a:pt x="14998" y="8478"/>
                </a:lnTo>
                <a:lnTo>
                  <a:pt x="6489" y="8986"/>
                </a:lnTo>
                <a:lnTo>
                  <a:pt x="0" y="5481"/>
                </a:lnTo>
                <a:lnTo>
                  <a:pt x="1549" y="103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6273291" y="5428021"/>
            <a:ext cx="52235" cy="19009"/>
          </a:xfrm>
          <a:custGeom>
            <a:avLst/>
            <a:gdLst/>
            <a:ahLst/>
            <a:cxnLst/>
            <a:rect l="l" t="t" r="r" b="b"/>
            <a:pathLst>
              <a:path w="52235" h="19009">
                <a:moveTo>
                  <a:pt x="30568" y="15488"/>
                </a:moveTo>
                <a:lnTo>
                  <a:pt x="37223" y="10535"/>
                </a:lnTo>
                <a:lnTo>
                  <a:pt x="45745" y="10027"/>
                </a:lnTo>
                <a:lnTo>
                  <a:pt x="52235" y="13583"/>
                </a:lnTo>
                <a:lnTo>
                  <a:pt x="51714" y="11107"/>
                </a:lnTo>
                <a:lnTo>
                  <a:pt x="50685" y="8732"/>
                </a:lnTo>
                <a:lnTo>
                  <a:pt x="49098" y="6586"/>
                </a:lnTo>
                <a:lnTo>
                  <a:pt x="39393" y="0"/>
                </a:lnTo>
                <a:lnTo>
                  <a:pt x="27500" y="424"/>
                </a:lnTo>
                <a:lnTo>
                  <a:pt x="21653" y="3525"/>
                </a:lnTo>
                <a:lnTo>
                  <a:pt x="14998" y="8478"/>
                </a:lnTo>
                <a:lnTo>
                  <a:pt x="6489" y="8986"/>
                </a:lnTo>
                <a:lnTo>
                  <a:pt x="0" y="5481"/>
                </a:lnTo>
                <a:lnTo>
                  <a:pt x="520" y="7944"/>
                </a:lnTo>
                <a:lnTo>
                  <a:pt x="1549" y="10319"/>
                </a:lnTo>
                <a:lnTo>
                  <a:pt x="3149" y="12440"/>
                </a:lnTo>
                <a:lnTo>
                  <a:pt x="12853" y="19009"/>
                </a:lnTo>
                <a:lnTo>
                  <a:pt x="24762" y="18564"/>
                </a:lnTo>
                <a:lnTo>
                  <a:pt x="30568" y="1548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6264366" y="5416049"/>
            <a:ext cx="52235" cy="19027"/>
          </a:xfrm>
          <a:custGeom>
            <a:avLst/>
            <a:gdLst/>
            <a:ahLst/>
            <a:cxnLst/>
            <a:rect l="l" t="t" r="r" b="b"/>
            <a:pathLst>
              <a:path w="52235" h="19027">
                <a:moveTo>
                  <a:pt x="1549" y="10349"/>
                </a:moveTo>
                <a:lnTo>
                  <a:pt x="3149" y="12470"/>
                </a:lnTo>
                <a:lnTo>
                  <a:pt x="12854" y="19027"/>
                </a:lnTo>
                <a:lnTo>
                  <a:pt x="24765" y="18578"/>
                </a:lnTo>
                <a:lnTo>
                  <a:pt x="30581" y="15492"/>
                </a:lnTo>
                <a:lnTo>
                  <a:pt x="37223" y="10527"/>
                </a:lnTo>
                <a:lnTo>
                  <a:pt x="45745" y="10031"/>
                </a:lnTo>
                <a:lnTo>
                  <a:pt x="52235" y="13562"/>
                </a:lnTo>
                <a:lnTo>
                  <a:pt x="50685" y="8711"/>
                </a:lnTo>
                <a:lnTo>
                  <a:pt x="49085" y="6590"/>
                </a:lnTo>
                <a:lnTo>
                  <a:pt x="39388" y="0"/>
                </a:lnTo>
                <a:lnTo>
                  <a:pt x="27493" y="431"/>
                </a:lnTo>
                <a:lnTo>
                  <a:pt x="21640" y="3542"/>
                </a:lnTo>
                <a:lnTo>
                  <a:pt x="14998" y="8507"/>
                </a:lnTo>
                <a:lnTo>
                  <a:pt x="6489" y="9015"/>
                </a:lnTo>
                <a:lnTo>
                  <a:pt x="0" y="5523"/>
                </a:lnTo>
                <a:lnTo>
                  <a:pt x="1549" y="103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6264366" y="5416049"/>
            <a:ext cx="52235" cy="19027"/>
          </a:xfrm>
          <a:custGeom>
            <a:avLst/>
            <a:gdLst/>
            <a:ahLst/>
            <a:cxnLst/>
            <a:rect l="l" t="t" r="r" b="b"/>
            <a:pathLst>
              <a:path w="52235" h="19027">
                <a:moveTo>
                  <a:pt x="30581" y="15492"/>
                </a:moveTo>
                <a:lnTo>
                  <a:pt x="37223" y="10527"/>
                </a:lnTo>
                <a:lnTo>
                  <a:pt x="45745" y="10031"/>
                </a:lnTo>
                <a:lnTo>
                  <a:pt x="52235" y="13562"/>
                </a:lnTo>
                <a:lnTo>
                  <a:pt x="51714" y="11085"/>
                </a:lnTo>
                <a:lnTo>
                  <a:pt x="50685" y="8711"/>
                </a:lnTo>
                <a:lnTo>
                  <a:pt x="49085" y="6590"/>
                </a:lnTo>
                <a:lnTo>
                  <a:pt x="39388" y="0"/>
                </a:lnTo>
                <a:lnTo>
                  <a:pt x="27493" y="431"/>
                </a:lnTo>
                <a:lnTo>
                  <a:pt x="21640" y="3542"/>
                </a:lnTo>
                <a:lnTo>
                  <a:pt x="14998" y="8507"/>
                </a:lnTo>
                <a:lnTo>
                  <a:pt x="6489" y="9015"/>
                </a:lnTo>
                <a:lnTo>
                  <a:pt x="0" y="5523"/>
                </a:lnTo>
                <a:lnTo>
                  <a:pt x="520" y="7987"/>
                </a:lnTo>
                <a:lnTo>
                  <a:pt x="1549" y="10349"/>
                </a:lnTo>
                <a:lnTo>
                  <a:pt x="3149" y="12470"/>
                </a:lnTo>
                <a:lnTo>
                  <a:pt x="12854" y="19027"/>
                </a:lnTo>
                <a:lnTo>
                  <a:pt x="24765" y="18578"/>
                </a:lnTo>
                <a:lnTo>
                  <a:pt x="30581" y="1549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6255425" y="5404088"/>
            <a:ext cx="52247" cy="19050"/>
          </a:xfrm>
          <a:custGeom>
            <a:avLst/>
            <a:gdLst/>
            <a:ahLst/>
            <a:cxnLst/>
            <a:rect l="l" t="t" r="r" b="b"/>
            <a:pathLst>
              <a:path w="52247" h="19050">
                <a:moveTo>
                  <a:pt x="1562" y="10368"/>
                </a:moveTo>
                <a:lnTo>
                  <a:pt x="3149" y="12489"/>
                </a:lnTo>
                <a:lnTo>
                  <a:pt x="12857" y="19050"/>
                </a:lnTo>
                <a:lnTo>
                  <a:pt x="24762" y="18594"/>
                </a:lnTo>
                <a:lnTo>
                  <a:pt x="30581" y="15499"/>
                </a:lnTo>
                <a:lnTo>
                  <a:pt x="37236" y="10533"/>
                </a:lnTo>
                <a:lnTo>
                  <a:pt x="45745" y="10025"/>
                </a:lnTo>
                <a:lnTo>
                  <a:pt x="52247" y="13543"/>
                </a:lnTo>
                <a:lnTo>
                  <a:pt x="50685" y="8705"/>
                </a:lnTo>
                <a:lnTo>
                  <a:pt x="49085" y="6571"/>
                </a:lnTo>
                <a:lnTo>
                  <a:pt x="39384" y="0"/>
                </a:lnTo>
                <a:lnTo>
                  <a:pt x="27484" y="441"/>
                </a:lnTo>
                <a:lnTo>
                  <a:pt x="21640" y="3548"/>
                </a:lnTo>
                <a:lnTo>
                  <a:pt x="14998" y="8527"/>
                </a:lnTo>
                <a:lnTo>
                  <a:pt x="6489" y="9048"/>
                </a:lnTo>
                <a:lnTo>
                  <a:pt x="0" y="5542"/>
                </a:lnTo>
                <a:lnTo>
                  <a:pt x="1562" y="103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6255425" y="5404088"/>
            <a:ext cx="52247" cy="19050"/>
          </a:xfrm>
          <a:custGeom>
            <a:avLst/>
            <a:gdLst/>
            <a:ahLst/>
            <a:cxnLst/>
            <a:rect l="l" t="t" r="r" b="b"/>
            <a:pathLst>
              <a:path w="52247" h="19050">
                <a:moveTo>
                  <a:pt x="30581" y="15499"/>
                </a:moveTo>
                <a:lnTo>
                  <a:pt x="37236" y="10533"/>
                </a:lnTo>
                <a:lnTo>
                  <a:pt x="45745" y="10025"/>
                </a:lnTo>
                <a:lnTo>
                  <a:pt x="52247" y="13543"/>
                </a:lnTo>
                <a:lnTo>
                  <a:pt x="51714" y="11080"/>
                </a:lnTo>
                <a:lnTo>
                  <a:pt x="50685" y="8705"/>
                </a:lnTo>
                <a:lnTo>
                  <a:pt x="49085" y="6571"/>
                </a:lnTo>
                <a:lnTo>
                  <a:pt x="39384" y="0"/>
                </a:lnTo>
                <a:lnTo>
                  <a:pt x="27484" y="441"/>
                </a:lnTo>
                <a:lnTo>
                  <a:pt x="21640" y="3548"/>
                </a:lnTo>
                <a:lnTo>
                  <a:pt x="14998" y="8527"/>
                </a:lnTo>
                <a:lnTo>
                  <a:pt x="6489" y="9048"/>
                </a:lnTo>
                <a:lnTo>
                  <a:pt x="0" y="5542"/>
                </a:lnTo>
                <a:lnTo>
                  <a:pt x="520" y="8006"/>
                </a:lnTo>
                <a:lnTo>
                  <a:pt x="1562" y="10368"/>
                </a:lnTo>
                <a:lnTo>
                  <a:pt x="3149" y="12489"/>
                </a:lnTo>
                <a:lnTo>
                  <a:pt x="12857" y="19050"/>
                </a:lnTo>
                <a:lnTo>
                  <a:pt x="24762" y="18594"/>
                </a:lnTo>
                <a:lnTo>
                  <a:pt x="30581" y="154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6246471" y="5392132"/>
            <a:ext cx="52260" cy="19072"/>
          </a:xfrm>
          <a:custGeom>
            <a:avLst/>
            <a:gdLst/>
            <a:ahLst/>
            <a:cxnLst/>
            <a:rect l="l" t="t" r="r" b="b"/>
            <a:pathLst>
              <a:path w="52260" h="19072">
                <a:moveTo>
                  <a:pt x="1574" y="10403"/>
                </a:moveTo>
                <a:lnTo>
                  <a:pt x="3162" y="12524"/>
                </a:lnTo>
                <a:lnTo>
                  <a:pt x="12889" y="19072"/>
                </a:lnTo>
                <a:lnTo>
                  <a:pt x="24791" y="18601"/>
                </a:lnTo>
                <a:lnTo>
                  <a:pt x="30594" y="15508"/>
                </a:lnTo>
                <a:lnTo>
                  <a:pt x="37249" y="10530"/>
                </a:lnTo>
                <a:lnTo>
                  <a:pt x="45770" y="10022"/>
                </a:lnTo>
                <a:lnTo>
                  <a:pt x="52260" y="13527"/>
                </a:lnTo>
                <a:lnTo>
                  <a:pt x="50685" y="8688"/>
                </a:lnTo>
                <a:lnTo>
                  <a:pt x="49098" y="6567"/>
                </a:lnTo>
                <a:lnTo>
                  <a:pt x="39385" y="0"/>
                </a:lnTo>
                <a:lnTo>
                  <a:pt x="27485" y="450"/>
                </a:lnTo>
                <a:lnTo>
                  <a:pt x="21653" y="3557"/>
                </a:lnTo>
                <a:lnTo>
                  <a:pt x="15011" y="8549"/>
                </a:lnTo>
                <a:lnTo>
                  <a:pt x="6502" y="9069"/>
                </a:lnTo>
                <a:lnTo>
                  <a:pt x="0" y="5564"/>
                </a:lnTo>
                <a:lnTo>
                  <a:pt x="1574" y="104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6246471" y="5392132"/>
            <a:ext cx="52260" cy="19072"/>
          </a:xfrm>
          <a:custGeom>
            <a:avLst/>
            <a:gdLst/>
            <a:ahLst/>
            <a:cxnLst/>
            <a:rect l="l" t="t" r="r" b="b"/>
            <a:pathLst>
              <a:path w="52260" h="19072">
                <a:moveTo>
                  <a:pt x="30594" y="15508"/>
                </a:moveTo>
                <a:lnTo>
                  <a:pt x="37249" y="10530"/>
                </a:lnTo>
                <a:lnTo>
                  <a:pt x="45770" y="10022"/>
                </a:lnTo>
                <a:lnTo>
                  <a:pt x="52260" y="13527"/>
                </a:lnTo>
                <a:lnTo>
                  <a:pt x="51727" y="11063"/>
                </a:lnTo>
                <a:lnTo>
                  <a:pt x="50685" y="8688"/>
                </a:lnTo>
                <a:lnTo>
                  <a:pt x="49098" y="6567"/>
                </a:lnTo>
                <a:lnTo>
                  <a:pt x="39385" y="0"/>
                </a:lnTo>
                <a:lnTo>
                  <a:pt x="27485" y="450"/>
                </a:lnTo>
                <a:lnTo>
                  <a:pt x="21653" y="3557"/>
                </a:lnTo>
                <a:lnTo>
                  <a:pt x="15011" y="8549"/>
                </a:lnTo>
                <a:lnTo>
                  <a:pt x="6502" y="9069"/>
                </a:lnTo>
                <a:lnTo>
                  <a:pt x="0" y="5564"/>
                </a:lnTo>
                <a:lnTo>
                  <a:pt x="533" y="8028"/>
                </a:lnTo>
                <a:lnTo>
                  <a:pt x="1574" y="10403"/>
                </a:lnTo>
                <a:lnTo>
                  <a:pt x="3162" y="12524"/>
                </a:lnTo>
                <a:lnTo>
                  <a:pt x="12889" y="19072"/>
                </a:lnTo>
                <a:lnTo>
                  <a:pt x="24791" y="18601"/>
                </a:lnTo>
                <a:lnTo>
                  <a:pt x="30594" y="1550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6237517" y="5380188"/>
            <a:ext cx="52260" cy="19083"/>
          </a:xfrm>
          <a:custGeom>
            <a:avLst/>
            <a:gdLst/>
            <a:ahLst/>
            <a:cxnLst/>
            <a:rect l="l" t="t" r="r" b="b"/>
            <a:pathLst>
              <a:path w="52260" h="19083">
                <a:moveTo>
                  <a:pt x="1574" y="10426"/>
                </a:moveTo>
                <a:lnTo>
                  <a:pt x="3162" y="12547"/>
                </a:lnTo>
                <a:lnTo>
                  <a:pt x="12889" y="19083"/>
                </a:lnTo>
                <a:lnTo>
                  <a:pt x="24795" y="18608"/>
                </a:lnTo>
                <a:lnTo>
                  <a:pt x="30607" y="15506"/>
                </a:lnTo>
                <a:lnTo>
                  <a:pt x="37249" y="10527"/>
                </a:lnTo>
                <a:lnTo>
                  <a:pt x="45758" y="10007"/>
                </a:lnTo>
                <a:lnTo>
                  <a:pt x="52260" y="13524"/>
                </a:lnTo>
                <a:lnTo>
                  <a:pt x="50685" y="8673"/>
                </a:lnTo>
                <a:lnTo>
                  <a:pt x="49110" y="6552"/>
                </a:lnTo>
                <a:lnTo>
                  <a:pt x="39381" y="0"/>
                </a:lnTo>
                <a:lnTo>
                  <a:pt x="27479" y="457"/>
                </a:lnTo>
                <a:lnTo>
                  <a:pt x="21640" y="3568"/>
                </a:lnTo>
                <a:lnTo>
                  <a:pt x="15011" y="8546"/>
                </a:lnTo>
                <a:lnTo>
                  <a:pt x="6489" y="9079"/>
                </a:lnTo>
                <a:lnTo>
                  <a:pt x="0" y="5587"/>
                </a:lnTo>
                <a:lnTo>
                  <a:pt x="1574" y="104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6237517" y="5380188"/>
            <a:ext cx="52260" cy="19083"/>
          </a:xfrm>
          <a:custGeom>
            <a:avLst/>
            <a:gdLst/>
            <a:ahLst/>
            <a:cxnLst/>
            <a:rect l="l" t="t" r="r" b="b"/>
            <a:pathLst>
              <a:path w="52260" h="19083">
                <a:moveTo>
                  <a:pt x="30607" y="15506"/>
                </a:moveTo>
                <a:lnTo>
                  <a:pt x="37249" y="10527"/>
                </a:lnTo>
                <a:lnTo>
                  <a:pt x="45758" y="10007"/>
                </a:lnTo>
                <a:lnTo>
                  <a:pt x="52260" y="13524"/>
                </a:lnTo>
                <a:lnTo>
                  <a:pt x="51739" y="11061"/>
                </a:lnTo>
                <a:lnTo>
                  <a:pt x="50685" y="8673"/>
                </a:lnTo>
                <a:lnTo>
                  <a:pt x="49110" y="6552"/>
                </a:lnTo>
                <a:lnTo>
                  <a:pt x="39381" y="0"/>
                </a:lnTo>
                <a:lnTo>
                  <a:pt x="27479" y="457"/>
                </a:lnTo>
                <a:lnTo>
                  <a:pt x="21640" y="3568"/>
                </a:lnTo>
                <a:lnTo>
                  <a:pt x="15011" y="8546"/>
                </a:lnTo>
                <a:lnTo>
                  <a:pt x="6489" y="9079"/>
                </a:lnTo>
                <a:lnTo>
                  <a:pt x="0" y="5587"/>
                </a:lnTo>
                <a:lnTo>
                  <a:pt x="533" y="8051"/>
                </a:lnTo>
                <a:lnTo>
                  <a:pt x="1574" y="10426"/>
                </a:lnTo>
                <a:lnTo>
                  <a:pt x="3162" y="12547"/>
                </a:lnTo>
                <a:lnTo>
                  <a:pt x="12889" y="19083"/>
                </a:lnTo>
                <a:lnTo>
                  <a:pt x="24795" y="18608"/>
                </a:lnTo>
                <a:lnTo>
                  <a:pt x="30607" y="155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6228556" y="5368237"/>
            <a:ext cx="52273" cy="19109"/>
          </a:xfrm>
          <a:custGeom>
            <a:avLst/>
            <a:gdLst/>
            <a:ahLst/>
            <a:cxnLst/>
            <a:rect l="l" t="t" r="r" b="b"/>
            <a:pathLst>
              <a:path w="52273" h="19109">
                <a:moveTo>
                  <a:pt x="1574" y="10457"/>
                </a:moveTo>
                <a:lnTo>
                  <a:pt x="3162" y="12565"/>
                </a:lnTo>
                <a:lnTo>
                  <a:pt x="12894" y="19109"/>
                </a:lnTo>
                <a:lnTo>
                  <a:pt x="24791" y="18636"/>
                </a:lnTo>
                <a:lnTo>
                  <a:pt x="30607" y="15525"/>
                </a:lnTo>
                <a:lnTo>
                  <a:pt x="37249" y="10546"/>
                </a:lnTo>
                <a:lnTo>
                  <a:pt x="45758" y="10013"/>
                </a:lnTo>
                <a:lnTo>
                  <a:pt x="52273" y="13518"/>
                </a:lnTo>
                <a:lnTo>
                  <a:pt x="50698" y="8679"/>
                </a:lnTo>
                <a:lnTo>
                  <a:pt x="49098" y="6558"/>
                </a:lnTo>
                <a:lnTo>
                  <a:pt x="39374" y="0"/>
                </a:lnTo>
                <a:lnTo>
                  <a:pt x="27474" y="472"/>
                </a:lnTo>
                <a:lnTo>
                  <a:pt x="21653" y="3587"/>
                </a:lnTo>
                <a:lnTo>
                  <a:pt x="15024" y="8578"/>
                </a:lnTo>
                <a:lnTo>
                  <a:pt x="6502" y="9111"/>
                </a:lnTo>
                <a:lnTo>
                  <a:pt x="0" y="5619"/>
                </a:lnTo>
                <a:lnTo>
                  <a:pt x="1574" y="1045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6228556" y="5368237"/>
            <a:ext cx="52273" cy="19109"/>
          </a:xfrm>
          <a:custGeom>
            <a:avLst/>
            <a:gdLst/>
            <a:ahLst/>
            <a:cxnLst/>
            <a:rect l="l" t="t" r="r" b="b"/>
            <a:pathLst>
              <a:path w="52273" h="19109">
                <a:moveTo>
                  <a:pt x="30607" y="15525"/>
                </a:moveTo>
                <a:lnTo>
                  <a:pt x="37249" y="10546"/>
                </a:lnTo>
                <a:lnTo>
                  <a:pt x="45758" y="10013"/>
                </a:lnTo>
                <a:lnTo>
                  <a:pt x="52273" y="13518"/>
                </a:lnTo>
                <a:lnTo>
                  <a:pt x="51739" y="11067"/>
                </a:lnTo>
                <a:lnTo>
                  <a:pt x="50698" y="8679"/>
                </a:lnTo>
                <a:lnTo>
                  <a:pt x="49098" y="6558"/>
                </a:lnTo>
                <a:lnTo>
                  <a:pt x="39374" y="0"/>
                </a:lnTo>
                <a:lnTo>
                  <a:pt x="27474" y="472"/>
                </a:lnTo>
                <a:lnTo>
                  <a:pt x="21653" y="3587"/>
                </a:lnTo>
                <a:lnTo>
                  <a:pt x="15024" y="8578"/>
                </a:lnTo>
                <a:lnTo>
                  <a:pt x="6502" y="9111"/>
                </a:lnTo>
                <a:lnTo>
                  <a:pt x="0" y="5619"/>
                </a:lnTo>
                <a:lnTo>
                  <a:pt x="533" y="8082"/>
                </a:lnTo>
                <a:lnTo>
                  <a:pt x="1574" y="10457"/>
                </a:lnTo>
                <a:lnTo>
                  <a:pt x="3162" y="12565"/>
                </a:lnTo>
                <a:lnTo>
                  <a:pt x="12894" y="19109"/>
                </a:lnTo>
                <a:lnTo>
                  <a:pt x="24791" y="18636"/>
                </a:lnTo>
                <a:lnTo>
                  <a:pt x="30607" y="155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6219588" y="5356303"/>
            <a:ext cx="52273" cy="19123"/>
          </a:xfrm>
          <a:custGeom>
            <a:avLst/>
            <a:gdLst/>
            <a:ahLst/>
            <a:cxnLst/>
            <a:rect l="l" t="t" r="r" b="b"/>
            <a:pathLst>
              <a:path w="52273" h="19123">
                <a:moveTo>
                  <a:pt x="1574" y="10471"/>
                </a:moveTo>
                <a:lnTo>
                  <a:pt x="3175" y="12592"/>
                </a:lnTo>
                <a:lnTo>
                  <a:pt x="12902" y="19123"/>
                </a:lnTo>
                <a:lnTo>
                  <a:pt x="24807" y="18635"/>
                </a:lnTo>
                <a:lnTo>
                  <a:pt x="30619" y="15525"/>
                </a:lnTo>
                <a:lnTo>
                  <a:pt x="37249" y="10534"/>
                </a:lnTo>
                <a:lnTo>
                  <a:pt x="45758" y="10001"/>
                </a:lnTo>
                <a:lnTo>
                  <a:pt x="52273" y="13506"/>
                </a:lnTo>
                <a:lnTo>
                  <a:pt x="50711" y="8667"/>
                </a:lnTo>
                <a:lnTo>
                  <a:pt x="49110" y="6547"/>
                </a:lnTo>
                <a:lnTo>
                  <a:pt x="39375" y="0"/>
                </a:lnTo>
                <a:lnTo>
                  <a:pt x="27481" y="477"/>
                </a:lnTo>
                <a:lnTo>
                  <a:pt x="21653" y="3600"/>
                </a:lnTo>
                <a:lnTo>
                  <a:pt x="15024" y="8591"/>
                </a:lnTo>
                <a:lnTo>
                  <a:pt x="6502" y="9125"/>
                </a:lnTo>
                <a:lnTo>
                  <a:pt x="0" y="5645"/>
                </a:lnTo>
                <a:lnTo>
                  <a:pt x="1574" y="104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6219588" y="5356303"/>
            <a:ext cx="52273" cy="19123"/>
          </a:xfrm>
          <a:custGeom>
            <a:avLst/>
            <a:gdLst/>
            <a:ahLst/>
            <a:cxnLst/>
            <a:rect l="l" t="t" r="r" b="b"/>
            <a:pathLst>
              <a:path w="52273" h="19123">
                <a:moveTo>
                  <a:pt x="30619" y="15525"/>
                </a:moveTo>
                <a:lnTo>
                  <a:pt x="37249" y="10534"/>
                </a:lnTo>
                <a:lnTo>
                  <a:pt x="45758" y="10001"/>
                </a:lnTo>
                <a:lnTo>
                  <a:pt x="52273" y="13506"/>
                </a:lnTo>
                <a:lnTo>
                  <a:pt x="51739" y="11042"/>
                </a:lnTo>
                <a:lnTo>
                  <a:pt x="50711" y="8667"/>
                </a:lnTo>
                <a:lnTo>
                  <a:pt x="49110" y="6547"/>
                </a:lnTo>
                <a:lnTo>
                  <a:pt x="39375" y="0"/>
                </a:lnTo>
                <a:lnTo>
                  <a:pt x="27481" y="477"/>
                </a:lnTo>
                <a:lnTo>
                  <a:pt x="21653" y="3600"/>
                </a:lnTo>
                <a:lnTo>
                  <a:pt x="15024" y="8591"/>
                </a:lnTo>
                <a:lnTo>
                  <a:pt x="6502" y="9125"/>
                </a:lnTo>
                <a:lnTo>
                  <a:pt x="0" y="5645"/>
                </a:lnTo>
                <a:lnTo>
                  <a:pt x="546" y="8109"/>
                </a:lnTo>
                <a:lnTo>
                  <a:pt x="1574" y="10471"/>
                </a:lnTo>
                <a:lnTo>
                  <a:pt x="3175" y="12592"/>
                </a:lnTo>
                <a:lnTo>
                  <a:pt x="12902" y="19123"/>
                </a:lnTo>
                <a:lnTo>
                  <a:pt x="24807" y="18635"/>
                </a:lnTo>
                <a:lnTo>
                  <a:pt x="30619" y="1552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6210620" y="5344375"/>
            <a:ext cx="52273" cy="19134"/>
          </a:xfrm>
          <a:custGeom>
            <a:avLst/>
            <a:gdLst/>
            <a:ahLst/>
            <a:cxnLst/>
            <a:rect l="l" t="t" r="r" b="b"/>
            <a:pathLst>
              <a:path w="52273" h="19134">
                <a:moveTo>
                  <a:pt x="1574" y="10498"/>
                </a:moveTo>
                <a:lnTo>
                  <a:pt x="3175" y="12606"/>
                </a:lnTo>
                <a:lnTo>
                  <a:pt x="12908" y="19134"/>
                </a:lnTo>
                <a:lnTo>
                  <a:pt x="24817" y="18637"/>
                </a:lnTo>
                <a:lnTo>
                  <a:pt x="30619" y="15527"/>
                </a:lnTo>
                <a:lnTo>
                  <a:pt x="37261" y="10536"/>
                </a:lnTo>
                <a:lnTo>
                  <a:pt x="45770" y="10003"/>
                </a:lnTo>
                <a:lnTo>
                  <a:pt x="52273" y="13495"/>
                </a:lnTo>
                <a:lnTo>
                  <a:pt x="50685" y="8669"/>
                </a:lnTo>
                <a:lnTo>
                  <a:pt x="49098" y="6536"/>
                </a:lnTo>
                <a:lnTo>
                  <a:pt x="39358" y="0"/>
                </a:lnTo>
                <a:lnTo>
                  <a:pt x="27464" y="485"/>
                </a:lnTo>
                <a:lnTo>
                  <a:pt x="21640" y="3615"/>
                </a:lnTo>
                <a:lnTo>
                  <a:pt x="15011" y="8606"/>
                </a:lnTo>
                <a:lnTo>
                  <a:pt x="6502" y="9139"/>
                </a:lnTo>
                <a:lnTo>
                  <a:pt x="0" y="5660"/>
                </a:lnTo>
                <a:lnTo>
                  <a:pt x="1574" y="104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6210620" y="5344375"/>
            <a:ext cx="52273" cy="19134"/>
          </a:xfrm>
          <a:custGeom>
            <a:avLst/>
            <a:gdLst/>
            <a:ahLst/>
            <a:cxnLst/>
            <a:rect l="l" t="t" r="r" b="b"/>
            <a:pathLst>
              <a:path w="52273" h="19134">
                <a:moveTo>
                  <a:pt x="30619" y="15527"/>
                </a:moveTo>
                <a:lnTo>
                  <a:pt x="37261" y="10536"/>
                </a:lnTo>
                <a:lnTo>
                  <a:pt x="45770" y="10003"/>
                </a:lnTo>
                <a:lnTo>
                  <a:pt x="52273" y="13495"/>
                </a:lnTo>
                <a:lnTo>
                  <a:pt x="51739" y="11032"/>
                </a:lnTo>
                <a:lnTo>
                  <a:pt x="50685" y="8669"/>
                </a:lnTo>
                <a:lnTo>
                  <a:pt x="49098" y="6536"/>
                </a:lnTo>
                <a:lnTo>
                  <a:pt x="39358" y="0"/>
                </a:lnTo>
                <a:lnTo>
                  <a:pt x="27464" y="485"/>
                </a:lnTo>
                <a:lnTo>
                  <a:pt x="21640" y="3615"/>
                </a:lnTo>
                <a:lnTo>
                  <a:pt x="15011" y="8606"/>
                </a:lnTo>
                <a:lnTo>
                  <a:pt x="6502" y="9139"/>
                </a:lnTo>
                <a:lnTo>
                  <a:pt x="0" y="5660"/>
                </a:lnTo>
                <a:lnTo>
                  <a:pt x="533" y="8123"/>
                </a:lnTo>
                <a:lnTo>
                  <a:pt x="1574" y="10498"/>
                </a:lnTo>
                <a:lnTo>
                  <a:pt x="3175" y="12606"/>
                </a:lnTo>
                <a:lnTo>
                  <a:pt x="12908" y="19134"/>
                </a:lnTo>
                <a:lnTo>
                  <a:pt x="24817" y="18637"/>
                </a:lnTo>
                <a:lnTo>
                  <a:pt x="30619" y="1552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6201637" y="5332450"/>
            <a:ext cx="52273" cy="19154"/>
          </a:xfrm>
          <a:custGeom>
            <a:avLst/>
            <a:gdLst/>
            <a:ahLst/>
            <a:cxnLst/>
            <a:rect l="l" t="t" r="r" b="b"/>
            <a:pathLst>
              <a:path w="52273" h="19154">
                <a:moveTo>
                  <a:pt x="1574" y="10516"/>
                </a:moveTo>
                <a:lnTo>
                  <a:pt x="3175" y="12637"/>
                </a:lnTo>
                <a:lnTo>
                  <a:pt x="12923" y="19154"/>
                </a:lnTo>
                <a:lnTo>
                  <a:pt x="24824" y="18649"/>
                </a:lnTo>
                <a:lnTo>
                  <a:pt x="30619" y="15533"/>
                </a:lnTo>
                <a:lnTo>
                  <a:pt x="37249" y="10529"/>
                </a:lnTo>
                <a:lnTo>
                  <a:pt x="45770" y="9996"/>
                </a:lnTo>
                <a:lnTo>
                  <a:pt x="52273" y="13488"/>
                </a:lnTo>
                <a:lnTo>
                  <a:pt x="50698" y="8650"/>
                </a:lnTo>
                <a:lnTo>
                  <a:pt x="49098" y="6541"/>
                </a:lnTo>
                <a:lnTo>
                  <a:pt x="39364" y="0"/>
                </a:lnTo>
                <a:lnTo>
                  <a:pt x="27465" y="489"/>
                </a:lnTo>
                <a:lnTo>
                  <a:pt x="21640" y="3620"/>
                </a:lnTo>
                <a:lnTo>
                  <a:pt x="15011" y="8611"/>
                </a:lnTo>
                <a:lnTo>
                  <a:pt x="6502" y="9158"/>
                </a:lnTo>
                <a:lnTo>
                  <a:pt x="0" y="5678"/>
                </a:lnTo>
                <a:lnTo>
                  <a:pt x="1574" y="105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6201637" y="5332450"/>
            <a:ext cx="52273" cy="19154"/>
          </a:xfrm>
          <a:custGeom>
            <a:avLst/>
            <a:gdLst/>
            <a:ahLst/>
            <a:cxnLst/>
            <a:rect l="l" t="t" r="r" b="b"/>
            <a:pathLst>
              <a:path w="52273" h="19154">
                <a:moveTo>
                  <a:pt x="30619" y="15533"/>
                </a:moveTo>
                <a:lnTo>
                  <a:pt x="37249" y="10529"/>
                </a:lnTo>
                <a:lnTo>
                  <a:pt x="45770" y="9996"/>
                </a:lnTo>
                <a:lnTo>
                  <a:pt x="52273" y="13488"/>
                </a:lnTo>
                <a:lnTo>
                  <a:pt x="51739" y="11024"/>
                </a:lnTo>
                <a:lnTo>
                  <a:pt x="50698" y="8650"/>
                </a:lnTo>
                <a:lnTo>
                  <a:pt x="49098" y="6541"/>
                </a:lnTo>
                <a:lnTo>
                  <a:pt x="39364" y="0"/>
                </a:lnTo>
                <a:lnTo>
                  <a:pt x="27465" y="489"/>
                </a:lnTo>
                <a:lnTo>
                  <a:pt x="21640" y="3620"/>
                </a:lnTo>
                <a:lnTo>
                  <a:pt x="15011" y="8611"/>
                </a:lnTo>
                <a:lnTo>
                  <a:pt x="6502" y="9158"/>
                </a:lnTo>
                <a:lnTo>
                  <a:pt x="0" y="5678"/>
                </a:lnTo>
                <a:lnTo>
                  <a:pt x="533" y="8154"/>
                </a:lnTo>
                <a:lnTo>
                  <a:pt x="1574" y="10516"/>
                </a:lnTo>
                <a:lnTo>
                  <a:pt x="3175" y="12637"/>
                </a:lnTo>
                <a:lnTo>
                  <a:pt x="12923" y="19154"/>
                </a:lnTo>
                <a:lnTo>
                  <a:pt x="24824" y="18649"/>
                </a:lnTo>
                <a:lnTo>
                  <a:pt x="30619" y="1553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6192648" y="5320529"/>
            <a:ext cx="52273" cy="19164"/>
          </a:xfrm>
          <a:custGeom>
            <a:avLst/>
            <a:gdLst/>
            <a:ahLst/>
            <a:cxnLst/>
            <a:rect l="l" t="t" r="r" b="b"/>
            <a:pathLst>
              <a:path w="52273" h="19164">
                <a:moveTo>
                  <a:pt x="1587" y="10531"/>
                </a:moveTo>
                <a:lnTo>
                  <a:pt x="3174" y="12652"/>
                </a:lnTo>
                <a:lnTo>
                  <a:pt x="12916" y="19164"/>
                </a:lnTo>
                <a:lnTo>
                  <a:pt x="24826" y="18653"/>
                </a:lnTo>
                <a:lnTo>
                  <a:pt x="30632" y="15535"/>
                </a:lnTo>
                <a:lnTo>
                  <a:pt x="37261" y="10531"/>
                </a:lnTo>
                <a:lnTo>
                  <a:pt x="45770" y="9985"/>
                </a:lnTo>
                <a:lnTo>
                  <a:pt x="52273" y="13477"/>
                </a:lnTo>
                <a:lnTo>
                  <a:pt x="50685" y="8639"/>
                </a:lnTo>
                <a:lnTo>
                  <a:pt x="49098" y="6531"/>
                </a:lnTo>
                <a:lnTo>
                  <a:pt x="39358" y="0"/>
                </a:lnTo>
                <a:lnTo>
                  <a:pt x="27464" y="497"/>
                </a:lnTo>
                <a:lnTo>
                  <a:pt x="21640" y="3635"/>
                </a:lnTo>
                <a:lnTo>
                  <a:pt x="15011" y="8626"/>
                </a:lnTo>
                <a:lnTo>
                  <a:pt x="6502" y="9185"/>
                </a:lnTo>
                <a:lnTo>
                  <a:pt x="0" y="5705"/>
                </a:lnTo>
                <a:lnTo>
                  <a:pt x="1587" y="105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6192648" y="5320529"/>
            <a:ext cx="52273" cy="19164"/>
          </a:xfrm>
          <a:custGeom>
            <a:avLst/>
            <a:gdLst/>
            <a:ahLst/>
            <a:cxnLst/>
            <a:rect l="l" t="t" r="r" b="b"/>
            <a:pathLst>
              <a:path w="52273" h="19164">
                <a:moveTo>
                  <a:pt x="30632" y="15535"/>
                </a:moveTo>
                <a:lnTo>
                  <a:pt x="37261" y="10531"/>
                </a:lnTo>
                <a:lnTo>
                  <a:pt x="45770" y="9985"/>
                </a:lnTo>
                <a:lnTo>
                  <a:pt x="52273" y="13477"/>
                </a:lnTo>
                <a:lnTo>
                  <a:pt x="51739" y="11014"/>
                </a:lnTo>
                <a:lnTo>
                  <a:pt x="50685" y="8639"/>
                </a:lnTo>
                <a:lnTo>
                  <a:pt x="49098" y="6531"/>
                </a:lnTo>
                <a:lnTo>
                  <a:pt x="39358" y="0"/>
                </a:lnTo>
                <a:lnTo>
                  <a:pt x="27464" y="497"/>
                </a:lnTo>
                <a:lnTo>
                  <a:pt x="21640" y="3635"/>
                </a:lnTo>
                <a:lnTo>
                  <a:pt x="15011" y="8626"/>
                </a:lnTo>
                <a:lnTo>
                  <a:pt x="6502" y="9185"/>
                </a:lnTo>
                <a:lnTo>
                  <a:pt x="0" y="5705"/>
                </a:lnTo>
                <a:lnTo>
                  <a:pt x="533" y="8169"/>
                </a:lnTo>
                <a:lnTo>
                  <a:pt x="1587" y="10531"/>
                </a:lnTo>
                <a:lnTo>
                  <a:pt x="3174" y="12652"/>
                </a:lnTo>
                <a:lnTo>
                  <a:pt x="12916" y="19164"/>
                </a:lnTo>
                <a:lnTo>
                  <a:pt x="24826" y="18653"/>
                </a:lnTo>
                <a:lnTo>
                  <a:pt x="30632" y="155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6183651" y="5308612"/>
            <a:ext cx="52285" cy="19183"/>
          </a:xfrm>
          <a:custGeom>
            <a:avLst/>
            <a:gdLst/>
            <a:ahLst/>
            <a:cxnLst/>
            <a:rect l="l" t="t" r="r" b="b"/>
            <a:pathLst>
              <a:path w="52285" h="19183">
                <a:moveTo>
                  <a:pt x="1587" y="10569"/>
                </a:moveTo>
                <a:lnTo>
                  <a:pt x="3187" y="12677"/>
                </a:lnTo>
                <a:lnTo>
                  <a:pt x="12935" y="19183"/>
                </a:lnTo>
                <a:lnTo>
                  <a:pt x="24837" y="18670"/>
                </a:lnTo>
                <a:lnTo>
                  <a:pt x="30632" y="15548"/>
                </a:lnTo>
                <a:lnTo>
                  <a:pt x="37261" y="10544"/>
                </a:lnTo>
                <a:lnTo>
                  <a:pt x="45770" y="9985"/>
                </a:lnTo>
                <a:lnTo>
                  <a:pt x="52285" y="13477"/>
                </a:lnTo>
                <a:lnTo>
                  <a:pt x="50698" y="8651"/>
                </a:lnTo>
                <a:lnTo>
                  <a:pt x="49110" y="6518"/>
                </a:lnTo>
                <a:lnTo>
                  <a:pt x="39358" y="0"/>
                </a:lnTo>
                <a:lnTo>
                  <a:pt x="27457" y="504"/>
                </a:lnTo>
                <a:lnTo>
                  <a:pt x="21640" y="3635"/>
                </a:lnTo>
                <a:lnTo>
                  <a:pt x="15024" y="8651"/>
                </a:lnTo>
                <a:lnTo>
                  <a:pt x="6502" y="9210"/>
                </a:lnTo>
                <a:lnTo>
                  <a:pt x="0" y="5730"/>
                </a:lnTo>
                <a:lnTo>
                  <a:pt x="1587" y="105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6183651" y="5308612"/>
            <a:ext cx="52285" cy="19183"/>
          </a:xfrm>
          <a:custGeom>
            <a:avLst/>
            <a:gdLst/>
            <a:ahLst/>
            <a:cxnLst/>
            <a:rect l="l" t="t" r="r" b="b"/>
            <a:pathLst>
              <a:path w="52285" h="19183">
                <a:moveTo>
                  <a:pt x="30632" y="15548"/>
                </a:moveTo>
                <a:lnTo>
                  <a:pt x="37261" y="10544"/>
                </a:lnTo>
                <a:lnTo>
                  <a:pt x="45770" y="9985"/>
                </a:lnTo>
                <a:lnTo>
                  <a:pt x="52285" y="13477"/>
                </a:lnTo>
                <a:lnTo>
                  <a:pt x="51739" y="11014"/>
                </a:lnTo>
                <a:lnTo>
                  <a:pt x="50698" y="8651"/>
                </a:lnTo>
                <a:lnTo>
                  <a:pt x="49110" y="6518"/>
                </a:lnTo>
                <a:lnTo>
                  <a:pt x="39358" y="0"/>
                </a:lnTo>
                <a:lnTo>
                  <a:pt x="27457" y="504"/>
                </a:lnTo>
                <a:lnTo>
                  <a:pt x="21640" y="3635"/>
                </a:lnTo>
                <a:lnTo>
                  <a:pt x="15024" y="8651"/>
                </a:lnTo>
                <a:lnTo>
                  <a:pt x="6502" y="9210"/>
                </a:lnTo>
                <a:lnTo>
                  <a:pt x="0" y="5730"/>
                </a:lnTo>
                <a:lnTo>
                  <a:pt x="533" y="8194"/>
                </a:lnTo>
                <a:lnTo>
                  <a:pt x="1587" y="10569"/>
                </a:lnTo>
                <a:lnTo>
                  <a:pt x="3187" y="12677"/>
                </a:lnTo>
                <a:lnTo>
                  <a:pt x="12935" y="19183"/>
                </a:lnTo>
                <a:lnTo>
                  <a:pt x="24837" y="18670"/>
                </a:lnTo>
                <a:lnTo>
                  <a:pt x="30632" y="1554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6174648" y="5296703"/>
            <a:ext cx="52285" cy="19194"/>
          </a:xfrm>
          <a:custGeom>
            <a:avLst/>
            <a:gdLst/>
            <a:ahLst/>
            <a:cxnLst/>
            <a:rect l="l" t="t" r="r" b="b"/>
            <a:pathLst>
              <a:path w="52285" h="19194">
                <a:moveTo>
                  <a:pt x="1587" y="10579"/>
                </a:moveTo>
                <a:lnTo>
                  <a:pt x="3187" y="12687"/>
                </a:lnTo>
                <a:lnTo>
                  <a:pt x="12938" y="19194"/>
                </a:lnTo>
                <a:lnTo>
                  <a:pt x="24845" y="18671"/>
                </a:lnTo>
                <a:lnTo>
                  <a:pt x="30645" y="15545"/>
                </a:lnTo>
                <a:lnTo>
                  <a:pt x="37261" y="10541"/>
                </a:lnTo>
                <a:lnTo>
                  <a:pt x="45783" y="9982"/>
                </a:lnTo>
                <a:lnTo>
                  <a:pt x="52285" y="13462"/>
                </a:lnTo>
                <a:lnTo>
                  <a:pt x="50698" y="8636"/>
                </a:lnTo>
                <a:lnTo>
                  <a:pt x="49098" y="6515"/>
                </a:lnTo>
                <a:lnTo>
                  <a:pt x="39340" y="0"/>
                </a:lnTo>
                <a:lnTo>
                  <a:pt x="27438" y="517"/>
                </a:lnTo>
                <a:lnTo>
                  <a:pt x="21640" y="3645"/>
                </a:lnTo>
                <a:lnTo>
                  <a:pt x="15011" y="8661"/>
                </a:lnTo>
                <a:lnTo>
                  <a:pt x="6502" y="9220"/>
                </a:lnTo>
                <a:lnTo>
                  <a:pt x="0" y="5753"/>
                </a:lnTo>
                <a:lnTo>
                  <a:pt x="1587" y="105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6174648" y="5296703"/>
            <a:ext cx="52285" cy="19194"/>
          </a:xfrm>
          <a:custGeom>
            <a:avLst/>
            <a:gdLst/>
            <a:ahLst/>
            <a:cxnLst/>
            <a:rect l="l" t="t" r="r" b="b"/>
            <a:pathLst>
              <a:path w="52285" h="19194">
                <a:moveTo>
                  <a:pt x="30645" y="15545"/>
                </a:moveTo>
                <a:lnTo>
                  <a:pt x="37261" y="10541"/>
                </a:lnTo>
                <a:lnTo>
                  <a:pt x="45783" y="9982"/>
                </a:lnTo>
                <a:lnTo>
                  <a:pt x="52285" y="13462"/>
                </a:lnTo>
                <a:lnTo>
                  <a:pt x="51752" y="10998"/>
                </a:lnTo>
                <a:lnTo>
                  <a:pt x="50698" y="8636"/>
                </a:lnTo>
                <a:lnTo>
                  <a:pt x="49098" y="6515"/>
                </a:lnTo>
                <a:lnTo>
                  <a:pt x="39340" y="0"/>
                </a:lnTo>
                <a:lnTo>
                  <a:pt x="27438" y="517"/>
                </a:lnTo>
                <a:lnTo>
                  <a:pt x="21640" y="3645"/>
                </a:lnTo>
                <a:lnTo>
                  <a:pt x="15011" y="8661"/>
                </a:lnTo>
                <a:lnTo>
                  <a:pt x="6502" y="9220"/>
                </a:lnTo>
                <a:lnTo>
                  <a:pt x="0" y="5753"/>
                </a:lnTo>
                <a:lnTo>
                  <a:pt x="546" y="8217"/>
                </a:lnTo>
                <a:lnTo>
                  <a:pt x="1587" y="10579"/>
                </a:lnTo>
                <a:lnTo>
                  <a:pt x="3187" y="12687"/>
                </a:lnTo>
                <a:lnTo>
                  <a:pt x="12938" y="19194"/>
                </a:lnTo>
                <a:lnTo>
                  <a:pt x="24845" y="18671"/>
                </a:lnTo>
                <a:lnTo>
                  <a:pt x="30645" y="1554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6165630" y="5284794"/>
            <a:ext cx="52298" cy="19220"/>
          </a:xfrm>
          <a:custGeom>
            <a:avLst/>
            <a:gdLst/>
            <a:ahLst/>
            <a:cxnLst/>
            <a:rect l="l" t="t" r="r" b="b"/>
            <a:pathLst>
              <a:path w="52298" h="19220">
                <a:moveTo>
                  <a:pt x="1600" y="10616"/>
                </a:moveTo>
                <a:lnTo>
                  <a:pt x="3200" y="12724"/>
                </a:lnTo>
                <a:lnTo>
                  <a:pt x="12956" y="19220"/>
                </a:lnTo>
                <a:lnTo>
                  <a:pt x="24859" y="18688"/>
                </a:lnTo>
                <a:lnTo>
                  <a:pt x="30657" y="15556"/>
                </a:lnTo>
                <a:lnTo>
                  <a:pt x="37274" y="10540"/>
                </a:lnTo>
                <a:lnTo>
                  <a:pt x="45783" y="9993"/>
                </a:lnTo>
                <a:lnTo>
                  <a:pt x="52298" y="13461"/>
                </a:lnTo>
                <a:lnTo>
                  <a:pt x="50698" y="8635"/>
                </a:lnTo>
                <a:lnTo>
                  <a:pt x="49098" y="6514"/>
                </a:lnTo>
                <a:lnTo>
                  <a:pt x="39342" y="0"/>
                </a:lnTo>
                <a:lnTo>
                  <a:pt x="27443" y="521"/>
                </a:lnTo>
                <a:lnTo>
                  <a:pt x="21640" y="3656"/>
                </a:lnTo>
                <a:lnTo>
                  <a:pt x="15024" y="8673"/>
                </a:lnTo>
                <a:lnTo>
                  <a:pt x="6515" y="9244"/>
                </a:lnTo>
                <a:lnTo>
                  <a:pt x="0" y="5790"/>
                </a:lnTo>
                <a:lnTo>
                  <a:pt x="1600" y="106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6165630" y="5284794"/>
            <a:ext cx="52298" cy="19220"/>
          </a:xfrm>
          <a:custGeom>
            <a:avLst/>
            <a:gdLst/>
            <a:ahLst/>
            <a:cxnLst/>
            <a:rect l="l" t="t" r="r" b="b"/>
            <a:pathLst>
              <a:path w="52298" h="19220">
                <a:moveTo>
                  <a:pt x="30657" y="15556"/>
                </a:moveTo>
                <a:lnTo>
                  <a:pt x="37274" y="10540"/>
                </a:lnTo>
                <a:lnTo>
                  <a:pt x="45783" y="9993"/>
                </a:lnTo>
                <a:lnTo>
                  <a:pt x="52298" y="13461"/>
                </a:lnTo>
                <a:lnTo>
                  <a:pt x="51752" y="10997"/>
                </a:lnTo>
                <a:lnTo>
                  <a:pt x="50698" y="8635"/>
                </a:lnTo>
                <a:lnTo>
                  <a:pt x="49098" y="6514"/>
                </a:lnTo>
                <a:lnTo>
                  <a:pt x="39342" y="0"/>
                </a:lnTo>
                <a:lnTo>
                  <a:pt x="27443" y="521"/>
                </a:lnTo>
                <a:lnTo>
                  <a:pt x="21640" y="3656"/>
                </a:lnTo>
                <a:lnTo>
                  <a:pt x="15024" y="8673"/>
                </a:lnTo>
                <a:lnTo>
                  <a:pt x="6515" y="9244"/>
                </a:lnTo>
                <a:lnTo>
                  <a:pt x="0" y="5790"/>
                </a:lnTo>
                <a:lnTo>
                  <a:pt x="546" y="8254"/>
                </a:lnTo>
                <a:lnTo>
                  <a:pt x="1600" y="10616"/>
                </a:lnTo>
                <a:lnTo>
                  <a:pt x="3200" y="12724"/>
                </a:lnTo>
                <a:lnTo>
                  <a:pt x="12956" y="19220"/>
                </a:lnTo>
                <a:lnTo>
                  <a:pt x="24859" y="18688"/>
                </a:lnTo>
                <a:lnTo>
                  <a:pt x="30657" y="155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6156620" y="5272903"/>
            <a:ext cx="52285" cy="19229"/>
          </a:xfrm>
          <a:custGeom>
            <a:avLst/>
            <a:gdLst/>
            <a:ahLst/>
            <a:cxnLst/>
            <a:rect l="l" t="t" r="r" b="b"/>
            <a:pathLst>
              <a:path w="52285" h="19229">
                <a:moveTo>
                  <a:pt x="1600" y="10636"/>
                </a:moveTo>
                <a:lnTo>
                  <a:pt x="3200" y="12732"/>
                </a:lnTo>
                <a:lnTo>
                  <a:pt x="12962" y="19229"/>
                </a:lnTo>
                <a:lnTo>
                  <a:pt x="24869" y="18685"/>
                </a:lnTo>
                <a:lnTo>
                  <a:pt x="30657" y="15551"/>
                </a:lnTo>
                <a:lnTo>
                  <a:pt x="37274" y="10535"/>
                </a:lnTo>
                <a:lnTo>
                  <a:pt x="45783" y="9976"/>
                </a:lnTo>
                <a:lnTo>
                  <a:pt x="52285" y="13443"/>
                </a:lnTo>
                <a:lnTo>
                  <a:pt x="50698" y="8617"/>
                </a:lnTo>
                <a:lnTo>
                  <a:pt x="49098" y="6509"/>
                </a:lnTo>
                <a:lnTo>
                  <a:pt x="39334" y="0"/>
                </a:lnTo>
                <a:lnTo>
                  <a:pt x="27434" y="526"/>
                </a:lnTo>
                <a:lnTo>
                  <a:pt x="21628" y="3664"/>
                </a:lnTo>
                <a:lnTo>
                  <a:pt x="15011" y="8693"/>
                </a:lnTo>
                <a:lnTo>
                  <a:pt x="6502" y="9265"/>
                </a:lnTo>
                <a:lnTo>
                  <a:pt x="0" y="5798"/>
                </a:lnTo>
                <a:lnTo>
                  <a:pt x="1600" y="106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6156620" y="5272903"/>
            <a:ext cx="52285" cy="19229"/>
          </a:xfrm>
          <a:custGeom>
            <a:avLst/>
            <a:gdLst/>
            <a:ahLst/>
            <a:cxnLst/>
            <a:rect l="l" t="t" r="r" b="b"/>
            <a:pathLst>
              <a:path w="52285" h="19229">
                <a:moveTo>
                  <a:pt x="30657" y="15551"/>
                </a:moveTo>
                <a:lnTo>
                  <a:pt x="37274" y="10535"/>
                </a:lnTo>
                <a:lnTo>
                  <a:pt x="45783" y="9976"/>
                </a:lnTo>
                <a:lnTo>
                  <a:pt x="52285" y="13443"/>
                </a:lnTo>
                <a:lnTo>
                  <a:pt x="51752" y="10992"/>
                </a:lnTo>
                <a:lnTo>
                  <a:pt x="50698" y="8617"/>
                </a:lnTo>
                <a:lnTo>
                  <a:pt x="49098" y="6509"/>
                </a:lnTo>
                <a:lnTo>
                  <a:pt x="39334" y="0"/>
                </a:lnTo>
                <a:lnTo>
                  <a:pt x="27434" y="526"/>
                </a:lnTo>
                <a:lnTo>
                  <a:pt x="21628" y="3664"/>
                </a:lnTo>
                <a:lnTo>
                  <a:pt x="15011" y="8693"/>
                </a:lnTo>
                <a:lnTo>
                  <a:pt x="6502" y="9265"/>
                </a:lnTo>
                <a:lnTo>
                  <a:pt x="0" y="5798"/>
                </a:lnTo>
                <a:lnTo>
                  <a:pt x="533" y="8261"/>
                </a:lnTo>
                <a:lnTo>
                  <a:pt x="1600" y="10636"/>
                </a:lnTo>
                <a:lnTo>
                  <a:pt x="3200" y="12732"/>
                </a:lnTo>
                <a:lnTo>
                  <a:pt x="12962" y="19229"/>
                </a:lnTo>
                <a:lnTo>
                  <a:pt x="24869" y="18685"/>
                </a:lnTo>
                <a:lnTo>
                  <a:pt x="30657" y="155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6147588" y="5261006"/>
            <a:ext cx="52311" cy="19246"/>
          </a:xfrm>
          <a:custGeom>
            <a:avLst/>
            <a:gdLst/>
            <a:ahLst/>
            <a:cxnLst/>
            <a:rect l="l" t="t" r="r" b="b"/>
            <a:pathLst>
              <a:path w="52311" h="19246">
                <a:moveTo>
                  <a:pt x="1600" y="10649"/>
                </a:moveTo>
                <a:lnTo>
                  <a:pt x="3213" y="12757"/>
                </a:lnTo>
                <a:lnTo>
                  <a:pt x="12980" y="19246"/>
                </a:lnTo>
                <a:lnTo>
                  <a:pt x="24888" y="18692"/>
                </a:lnTo>
                <a:lnTo>
                  <a:pt x="30657" y="15564"/>
                </a:lnTo>
                <a:lnTo>
                  <a:pt x="37274" y="10547"/>
                </a:lnTo>
                <a:lnTo>
                  <a:pt x="45783" y="9976"/>
                </a:lnTo>
                <a:lnTo>
                  <a:pt x="52311" y="13443"/>
                </a:lnTo>
                <a:lnTo>
                  <a:pt x="50711" y="8617"/>
                </a:lnTo>
                <a:lnTo>
                  <a:pt x="49098" y="6508"/>
                </a:lnTo>
                <a:lnTo>
                  <a:pt x="39333" y="0"/>
                </a:lnTo>
                <a:lnTo>
                  <a:pt x="27437" y="533"/>
                </a:lnTo>
                <a:lnTo>
                  <a:pt x="21640" y="3676"/>
                </a:lnTo>
                <a:lnTo>
                  <a:pt x="15036" y="8706"/>
                </a:lnTo>
                <a:lnTo>
                  <a:pt x="6527" y="9277"/>
                </a:lnTo>
                <a:lnTo>
                  <a:pt x="0" y="5823"/>
                </a:lnTo>
                <a:lnTo>
                  <a:pt x="1600" y="106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6147588" y="5261006"/>
            <a:ext cx="52311" cy="19246"/>
          </a:xfrm>
          <a:custGeom>
            <a:avLst/>
            <a:gdLst/>
            <a:ahLst/>
            <a:cxnLst/>
            <a:rect l="l" t="t" r="r" b="b"/>
            <a:pathLst>
              <a:path w="52311" h="19246">
                <a:moveTo>
                  <a:pt x="30657" y="15564"/>
                </a:moveTo>
                <a:lnTo>
                  <a:pt x="37274" y="10547"/>
                </a:lnTo>
                <a:lnTo>
                  <a:pt x="45783" y="9976"/>
                </a:lnTo>
                <a:lnTo>
                  <a:pt x="52311" y="13443"/>
                </a:lnTo>
                <a:lnTo>
                  <a:pt x="51765" y="10979"/>
                </a:lnTo>
                <a:lnTo>
                  <a:pt x="50711" y="8617"/>
                </a:lnTo>
                <a:lnTo>
                  <a:pt x="49098" y="6508"/>
                </a:lnTo>
                <a:lnTo>
                  <a:pt x="39333" y="0"/>
                </a:lnTo>
                <a:lnTo>
                  <a:pt x="27437" y="533"/>
                </a:lnTo>
                <a:lnTo>
                  <a:pt x="21640" y="3676"/>
                </a:lnTo>
                <a:lnTo>
                  <a:pt x="15036" y="8706"/>
                </a:lnTo>
                <a:lnTo>
                  <a:pt x="6527" y="9277"/>
                </a:lnTo>
                <a:lnTo>
                  <a:pt x="0" y="5823"/>
                </a:lnTo>
                <a:lnTo>
                  <a:pt x="546" y="8286"/>
                </a:lnTo>
                <a:lnTo>
                  <a:pt x="1600" y="10649"/>
                </a:lnTo>
                <a:lnTo>
                  <a:pt x="3213" y="12757"/>
                </a:lnTo>
                <a:lnTo>
                  <a:pt x="12980" y="19246"/>
                </a:lnTo>
                <a:lnTo>
                  <a:pt x="24888" y="18692"/>
                </a:lnTo>
                <a:lnTo>
                  <a:pt x="30657" y="155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6138557" y="5249111"/>
            <a:ext cx="52311" cy="19269"/>
          </a:xfrm>
          <a:custGeom>
            <a:avLst/>
            <a:gdLst/>
            <a:ahLst/>
            <a:cxnLst/>
            <a:rect l="l" t="t" r="r" b="b"/>
            <a:pathLst>
              <a:path w="52311" h="19269">
                <a:moveTo>
                  <a:pt x="1600" y="10687"/>
                </a:moveTo>
                <a:lnTo>
                  <a:pt x="3213" y="12782"/>
                </a:lnTo>
                <a:lnTo>
                  <a:pt x="12984" y="19269"/>
                </a:lnTo>
                <a:lnTo>
                  <a:pt x="24888" y="18716"/>
                </a:lnTo>
                <a:lnTo>
                  <a:pt x="30670" y="15576"/>
                </a:lnTo>
                <a:lnTo>
                  <a:pt x="37287" y="10547"/>
                </a:lnTo>
                <a:lnTo>
                  <a:pt x="45796" y="9976"/>
                </a:lnTo>
                <a:lnTo>
                  <a:pt x="52311" y="13443"/>
                </a:lnTo>
                <a:lnTo>
                  <a:pt x="50711" y="8617"/>
                </a:lnTo>
                <a:lnTo>
                  <a:pt x="49110" y="6496"/>
                </a:lnTo>
                <a:lnTo>
                  <a:pt x="39335" y="0"/>
                </a:lnTo>
                <a:lnTo>
                  <a:pt x="27427" y="557"/>
                </a:lnTo>
                <a:lnTo>
                  <a:pt x="21640" y="3702"/>
                </a:lnTo>
                <a:lnTo>
                  <a:pt x="15024" y="8731"/>
                </a:lnTo>
                <a:lnTo>
                  <a:pt x="6515" y="9315"/>
                </a:lnTo>
                <a:lnTo>
                  <a:pt x="0" y="5861"/>
                </a:lnTo>
                <a:lnTo>
                  <a:pt x="1600" y="106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6138557" y="5249111"/>
            <a:ext cx="52311" cy="19269"/>
          </a:xfrm>
          <a:custGeom>
            <a:avLst/>
            <a:gdLst/>
            <a:ahLst/>
            <a:cxnLst/>
            <a:rect l="l" t="t" r="r" b="b"/>
            <a:pathLst>
              <a:path w="52311" h="19269">
                <a:moveTo>
                  <a:pt x="30670" y="15576"/>
                </a:moveTo>
                <a:lnTo>
                  <a:pt x="37287" y="10547"/>
                </a:lnTo>
                <a:lnTo>
                  <a:pt x="45796" y="9976"/>
                </a:lnTo>
                <a:lnTo>
                  <a:pt x="52311" y="13443"/>
                </a:lnTo>
                <a:lnTo>
                  <a:pt x="51765" y="10992"/>
                </a:lnTo>
                <a:lnTo>
                  <a:pt x="50711" y="8617"/>
                </a:lnTo>
                <a:lnTo>
                  <a:pt x="49110" y="6496"/>
                </a:lnTo>
                <a:lnTo>
                  <a:pt x="39335" y="0"/>
                </a:lnTo>
                <a:lnTo>
                  <a:pt x="27427" y="557"/>
                </a:lnTo>
                <a:lnTo>
                  <a:pt x="21640" y="3702"/>
                </a:lnTo>
                <a:lnTo>
                  <a:pt x="15024" y="8731"/>
                </a:lnTo>
                <a:lnTo>
                  <a:pt x="6515" y="9315"/>
                </a:lnTo>
                <a:lnTo>
                  <a:pt x="0" y="5861"/>
                </a:lnTo>
                <a:lnTo>
                  <a:pt x="546" y="8312"/>
                </a:lnTo>
                <a:lnTo>
                  <a:pt x="1600" y="10687"/>
                </a:lnTo>
                <a:lnTo>
                  <a:pt x="3213" y="12782"/>
                </a:lnTo>
                <a:lnTo>
                  <a:pt x="12984" y="19269"/>
                </a:lnTo>
                <a:lnTo>
                  <a:pt x="24888" y="18716"/>
                </a:lnTo>
                <a:lnTo>
                  <a:pt x="30670" y="1557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6129512" y="5237228"/>
            <a:ext cx="52323" cy="19287"/>
          </a:xfrm>
          <a:custGeom>
            <a:avLst/>
            <a:gdLst/>
            <a:ahLst/>
            <a:cxnLst/>
            <a:rect l="l" t="t" r="r" b="b"/>
            <a:pathLst>
              <a:path w="52324" h="19287">
                <a:moveTo>
                  <a:pt x="1612" y="10705"/>
                </a:moveTo>
                <a:lnTo>
                  <a:pt x="3225" y="12814"/>
                </a:lnTo>
                <a:lnTo>
                  <a:pt x="13001" y="19287"/>
                </a:lnTo>
                <a:lnTo>
                  <a:pt x="24910" y="18720"/>
                </a:lnTo>
                <a:lnTo>
                  <a:pt x="30683" y="15582"/>
                </a:lnTo>
                <a:lnTo>
                  <a:pt x="37274" y="10553"/>
                </a:lnTo>
                <a:lnTo>
                  <a:pt x="45796" y="9969"/>
                </a:lnTo>
                <a:lnTo>
                  <a:pt x="52323" y="13436"/>
                </a:lnTo>
                <a:lnTo>
                  <a:pt x="50723" y="8610"/>
                </a:lnTo>
                <a:lnTo>
                  <a:pt x="49110" y="6489"/>
                </a:lnTo>
                <a:lnTo>
                  <a:pt x="39335" y="0"/>
                </a:lnTo>
                <a:lnTo>
                  <a:pt x="27435" y="556"/>
                </a:lnTo>
                <a:lnTo>
                  <a:pt x="21640" y="3708"/>
                </a:lnTo>
                <a:lnTo>
                  <a:pt x="15036" y="8750"/>
                </a:lnTo>
                <a:lnTo>
                  <a:pt x="6540" y="9321"/>
                </a:lnTo>
                <a:lnTo>
                  <a:pt x="0" y="5879"/>
                </a:lnTo>
                <a:lnTo>
                  <a:pt x="1612" y="107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6129512" y="5237228"/>
            <a:ext cx="52323" cy="19287"/>
          </a:xfrm>
          <a:custGeom>
            <a:avLst/>
            <a:gdLst/>
            <a:ahLst/>
            <a:cxnLst/>
            <a:rect l="l" t="t" r="r" b="b"/>
            <a:pathLst>
              <a:path w="52324" h="19287">
                <a:moveTo>
                  <a:pt x="30683" y="15582"/>
                </a:moveTo>
                <a:lnTo>
                  <a:pt x="37274" y="10553"/>
                </a:lnTo>
                <a:lnTo>
                  <a:pt x="45796" y="9969"/>
                </a:lnTo>
                <a:lnTo>
                  <a:pt x="52323" y="13436"/>
                </a:lnTo>
                <a:lnTo>
                  <a:pt x="51777" y="10972"/>
                </a:lnTo>
                <a:lnTo>
                  <a:pt x="50723" y="8610"/>
                </a:lnTo>
                <a:lnTo>
                  <a:pt x="49110" y="6489"/>
                </a:lnTo>
                <a:lnTo>
                  <a:pt x="39335" y="0"/>
                </a:lnTo>
                <a:lnTo>
                  <a:pt x="27435" y="556"/>
                </a:lnTo>
                <a:lnTo>
                  <a:pt x="21640" y="3708"/>
                </a:lnTo>
                <a:lnTo>
                  <a:pt x="15036" y="8750"/>
                </a:lnTo>
                <a:lnTo>
                  <a:pt x="6540" y="9321"/>
                </a:lnTo>
                <a:lnTo>
                  <a:pt x="0" y="5879"/>
                </a:lnTo>
                <a:lnTo>
                  <a:pt x="558" y="8343"/>
                </a:lnTo>
                <a:lnTo>
                  <a:pt x="1612" y="10705"/>
                </a:lnTo>
                <a:lnTo>
                  <a:pt x="3225" y="12814"/>
                </a:lnTo>
                <a:lnTo>
                  <a:pt x="13001" y="19287"/>
                </a:lnTo>
                <a:lnTo>
                  <a:pt x="24910" y="18720"/>
                </a:lnTo>
                <a:lnTo>
                  <a:pt x="30683" y="1558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6120472" y="5225353"/>
            <a:ext cx="52311" cy="19297"/>
          </a:xfrm>
          <a:custGeom>
            <a:avLst/>
            <a:gdLst/>
            <a:ahLst/>
            <a:cxnLst/>
            <a:rect l="l" t="t" r="r" b="b"/>
            <a:pathLst>
              <a:path w="52311" h="19297">
                <a:moveTo>
                  <a:pt x="1612" y="10736"/>
                </a:moveTo>
                <a:lnTo>
                  <a:pt x="3213" y="12832"/>
                </a:lnTo>
                <a:lnTo>
                  <a:pt x="12992" y="19297"/>
                </a:lnTo>
                <a:lnTo>
                  <a:pt x="24897" y="18735"/>
                </a:lnTo>
                <a:lnTo>
                  <a:pt x="30683" y="15588"/>
                </a:lnTo>
                <a:lnTo>
                  <a:pt x="37274" y="10559"/>
                </a:lnTo>
                <a:lnTo>
                  <a:pt x="45796" y="9962"/>
                </a:lnTo>
                <a:lnTo>
                  <a:pt x="52311" y="13429"/>
                </a:lnTo>
                <a:lnTo>
                  <a:pt x="50711" y="8603"/>
                </a:lnTo>
                <a:lnTo>
                  <a:pt x="49098" y="6495"/>
                </a:lnTo>
                <a:lnTo>
                  <a:pt x="39319" y="0"/>
                </a:lnTo>
                <a:lnTo>
                  <a:pt x="27418" y="560"/>
                </a:lnTo>
                <a:lnTo>
                  <a:pt x="21628" y="3713"/>
                </a:lnTo>
                <a:lnTo>
                  <a:pt x="15024" y="8755"/>
                </a:lnTo>
                <a:lnTo>
                  <a:pt x="6515" y="9352"/>
                </a:lnTo>
                <a:lnTo>
                  <a:pt x="0" y="5910"/>
                </a:lnTo>
                <a:lnTo>
                  <a:pt x="1612" y="107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6120472" y="5225353"/>
            <a:ext cx="52311" cy="19297"/>
          </a:xfrm>
          <a:custGeom>
            <a:avLst/>
            <a:gdLst/>
            <a:ahLst/>
            <a:cxnLst/>
            <a:rect l="l" t="t" r="r" b="b"/>
            <a:pathLst>
              <a:path w="52311" h="19297">
                <a:moveTo>
                  <a:pt x="30683" y="15588"/>
                </a:moveTo>
                <a:lnTo>
                  <a:pt x="37274" y="10559"/>
                </a:lnTo>
                <a:lnTo>
                  <a:pt x="45796" y="9962"/>
                </a:lnTo>
                <a:lnTo>
                  <a:pt x="52311" y="13429"/>
                </a:lnTo>
                <a:lnTo>
                  <a:pt x="51765" y="10965"/>
                </a:lnTo>
                <a:lnTo>
                  <a:pt x="50711" y="8603"/>
                </a:lnTo>
                <a:lnTo>
                  <a:pt x="49098" y="6495"/>
                </a:lnTo>
                <a:lnTo>
                  <a:pt x="39319" y="0"/>
                </a:lnTo>
                <a:lnTo>
                  <a:pt x="27418" y="560"/>
                </a:lnTo>
                <a:lnTo>
                  <a:pt x="21628" y="3713"/>
                </a:lnTo>
                <a:lnTo>
                  <a:pt x="15024" y="8755"/>
                </a:lnTo>
                <a:lnTo>
                  <a:pt x="6515" y="9352"/>
                </a:lnTo>
                <a:lnTo>
                  <a:pt x="0" y="5910"/>
                </a:lnTo>
                <a:lnTo>
                  <a:pt x="546" y="8361"/>
                </a:lnTo>
                <a:lnTo>
                  <a:pt x="1612" y="10736"/>
                </a:lnTo>
                <a:lnTo>
                  <a:pt x="3213" y="12832"/>
                </a:lnTo>
                <a:lnTo>
                  <a:pt x="12992" y="19297"/>
                </a:lnTo>
                <a:lnTo>
                  <a:pt x="24897" y="18735"/>
                </a:lnTo>
                <a:lnTo>
                  <a:pt x="30683" y="1558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6111419" y="5213486"/>
            <a:ext cx="52323" cy="19319"/>
          </a:xfrm>
          <a:custGeom>
            <a:avLst/>
            <a:gdLst/>
            <a:ahLst/>
            <a:cxnLst/>
            <a:rect l="l" t="t" r="r" b="b"/>
            <a:pathLst>
              <a:path w="52324" h="19319">
                <a:moveTo>
                  <a:pt x="1612" y="10746"/>
                </a:moveTo>
                <a:lnTo>
                  <a:pt x="3225" y="12854"/>
                </a:lnTo>
                <a:lnTo>
                  <a:pt x="13013" y="19319"/>
                </a:lnTo>
                <a:lnTo>
                  <a:pt x="24921" y="18730"/>
                </a:lnTo>
                <a:lnTo>
                  <a:pt x="30683" y="15585"/>
                </a:lnTo>
                <a:lnTo>
                  <a:pt x="37274" y="10556"/>
                </a:lnTo>
                <a:lnTo>
                  <a:pt x="45808" y="9959"/>
                </a:lnTo>
                <a:lnTo>
                  <a:pt x="52323" y="13413"/>
                </a:lnTo>
                <a:lnTo>
                  <a:pt x="50711" y="8587"/>
                </a:lnTo>
                <a:lnTo>
                  <a:pt x="49110" y="6479"/>
                </a:lnTo>
                <a:lnTo>
                  <a:pt x="39314" y="0"/>
                </a:lnTo>
                <a:lnTo>
                  <a:pt x="27415" y="574"/>
                </a:lnTo>
                <a:lnTo>
                  <a:pt x="21628" y="3736"/>
                </a:lnTo>
                <a:lnTo>
                  <a:pt x="15036" y="8765"/>
                </a:lnTo>
                <a:lnTo>
                  <a:pt x="6527" y="9375"/>
                </a:lnTo>
                <a:lnTo>
                  <a:pt x="0" y="5920"/>
                </a:lnTo>
                <a:lnTo>
                  <a:pt x="1612" y="10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6111419" y="5213486"/>
            <a:ext cx="52323" cy="19319"/>
          </a:xfrm>
          <a:custGeom>
            <a:avLst/>
            <a:gdLst/>
            <a:ahLst/>
            <a:cxnLst/>
            <a:rect l="l" t="t" r="r" b="b"/>
            <a:pathLst>
              <a:path w="52324" h="19319">
                <a:moveTo>
                  <a:pt x="30683" y="15585"/>
                </a:moveTo>
                <a:lnTo>
                  <a:pt x="37274" y="10556"/>
                </a:lnTo>
                <a:lnTo>
                  <a:pt x="45808" y="9959"/>
                </a:lnTo>
                <a:lnTo>
                  <a:pt x="52323" y="13413"/>
                </a:lnTo>
                <a:lnTo>
                  <a:pt x="51777" y="10949"/>
                </a:lnTo>
                <a:lnTo>
                  <a:pt x="50711" y="8587"/>
                </a:lnTo>
                <a:lnTo>
                  <a:pt x="49110" y="6479"/>
                </a:lnTo>
                <a:lnTo>
                  <a:pt x="39314" y="0"/>
                </a:lnTo>
                <a:lnTo>
                  <a:pt x="27415" y="574"/>
                </a:lnTo>
                <a:lnTo>
                  <a:pt x="21628" y="3736"/>
                </a:lnTo>
                <a:lnTo>
                  <a:pt x="15036" y="8765"/>
                </a:lnTo>
                <a:lnTo>
                  <a:pt x="6527" y="9375"/>
                </a:lnTo>
                <a:lnTo>
                  <a:pt x="0" y="5920"/>
                </a:lnTo>
                <a:lnTo>
                  <a:pt x="558" y="8384"/>
                </a:lnTo>
                <a:lnTo>
                  <a:pt x="1612" y="10746"/>
                </a:lnTo>
                <a:lnTo>
                  <a:pt x="3225" y="12854"/>
                </a:lnTo>
                <a:lnTo>
                  <a:pt x="13013" y="19319"/>
                </a:lnTo>
                <a:lnTo>
                  <a:pt x="24921" y="18730"/>
                </a:lnTo>
                <a:lnTo>
                  <a:pt x="30683" y="1558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6102358" y="5201616"/>
            <a:ext cx="52323" cy="19338"/>
          </a:xfrm>
          <a:custGeom>
            <a:avLst/>
            <a:gdLst/>
            <a:ahLst/>
            <a:cxnLst/>
            <a:rect l="l" t="t" r="r" b="b"/>
            <a:pathLst>
              <a:path w="52324" h="19338">
                <a:moveTo>
                  <a:pt x="1612" y="10773"/>
                </a:moveTo>
                <a:lnTo>
                  <a:pt x="3225" y="12881"/>
                </a:lnTo>
                <a:lnTo>
                  <a:pt x="13016" y="19338"/>
                </a:lnTo>
                <a:lnTo>
                  <a:pt x="24918" y="18751"/>
                </a:lnTo>
                <a:lnTo>
                  <a:pt x="30683" y="15599"/>
                </a:lnTo>
                <a:lnTo>
                  <a:pt x="37274" y="10557"/>
                </a:lnTo>
                <a:lnTo>
                  <a:pt x="45796" y="9960"/>
                </a:lnTo>
                <a:lnTo>
                  <a:pt x="52323" y="13414"/>
                </a:lnTo>
                <a:lnTo>
                  <a:pt x="50711" y="8576"/>
                </a:lnTo>
                <a:lnTo>
                  <a:pt x="49098" y="6480"/>
                </a:lnTo>
                <a:lnTo>
                  <a:pt x="39308" y="0"/>
                </a:lnTo>
                <a:lnTo>
                  <a:pt x="27407" y="578"/>
                </a:lnTo>
                <a:lnTo>
                  <a:pt x="21628" y="3737"/>
                </a:lnTo>
                <a:lnTo>
                  <a:pt x="15036" y="8779"/>
                </a:lnTo>
                <a:lnTo>
                  <a:pt x="6527" y="9388"/>
                </a:lnTo>
                <a:lnTo>
                  <a:pt x="0" y="5959"/>
                </a:lnTo>
                <a:lnTo>
                  <a:pt x="1612" y="107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6102358" y="5201616"/>
            <a:ext cx="52323" cy="19338"/>
          </a:xfrm>
          <a:custGeom>
            <a:avLst/>
            <a:gdLst/>
            <a:ahLst/>
            <a:cxnLst/>
            <a:rect l="l" t="t" r="r" b="b"/>
            <a:pathLst>
              <a:path w="52324" h="19338">
                <a:moveTo>
                  <a:pt x="30683" y="15599"/>
                </a:moveTo>
                <a:lnTo>
                  <a:pt x="37274" y="10557"/>
                </a:lnTo>
                <a:lnTo>
                  <a:pt x="45796" y="9960"/>
                </a:lnTo>
                <a:lnTo>
                  <a:pt x="52323" y="13414"/>
                </a:lnTo>
                <a:lnTo>
                  <a:pt x="51777" y="10950"/>
                </a:lnTo>
                <a:lnTo>
                  <a:pt x="50711" y="8576"/>
                </a:lnTo>
                <a:lnTo>
                  <a:pt x="49098" y="6480"/>
                </a:lnTo>
                <a:lnTo>
                  <a:pt x="39308" y="0"/>
                </a:lnTo>
                <a:lnTo>
                  <a:pt x="27407" y="578"/>
                </a:lnTo>
                <a:lnTo>
                  <a:pt x="21628" y="3737"/>
                </a:lnTo>
                <a:lnTo>
                  <a:pt x="15036" y="8779"/>
                </a:lnTo>
                <a:lnTo>
                  <a:pt x="6527" y="9388"/>
                </a:lnTo>
                <a:lnTo>
                  <a:pt x="0" y="5959"/>
                </a:lnTo>
                <a:lnTo>
                  <a:pt x="546" y="8423"/>
                </a:lnTo>
                <a:lnTo>
                  <a:pt x="1612" y="10773"/>
                </a:lnTo>
                <a:lnTo>
                  <a:pt x="3225" y="12881"/>
                </a:lnTo>
                <a:lnTo>
                  <a:pt x="13016" y="19338"/>
                </a:lnTo>
                <a:lnTo>
                  <a:pt x="24918" y="18751"/>
                </a:lnTo>
                <a:lnTo>
                  <a:pt x="30683" y="155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6093292" y="5189758"/>
            <a:ext cx="52323" cy="19351"/>
          </a:xfrm>
          <a:custGeom>
            <a:avLst/>
            <a:gdLst/>
            <a:ahLst/>
            <a:cxnLst/>
            <a:rect l="l" t="t" r="r" b="b"/>
            <a:pathLst>
              <a:path w="52324" h="19351">
                <a:moveTo>
                  <a:pt x="1612" y="10795"/>
                </a:moveTo>
                <a:lnTo>
                  <a:pt x="3213" y="12903"/>
                </a:lnTo>
                <a:lnTo>
                  <a:pt x="13014" y="19351"/>
                </a:lnTo>
                <a:lnTo>
                  <a:pt x="24922" y="18753"/>
                </a:lnTo>
                <a:lnTo>
                  <a:pt x="30695" y="15596"/>
                </a:lnTo>
                <a:lnTo>
                  <a:pt x="37287" y="10554"/>
                </a:lnTo>
                <a:lnTo>
                  <a:pt x="45796" y="9944"/>
                </a:lnTo>
                <a:lnTo>
                  <a:pt x="52323" y="13399"/>
                </a:lnTo>
                <a:lnTo>
                  <a:pt x="50698" y="8573"/>
                </a:lnTo>
                <a:lnTo>
                  <a:pt x="49098" y="6464"/>
                </a:lnTo>
                <a:lnTo>
                  <a:pt x="39305" y="0"/>
                </a:lnTo>
                <a:lnTo>
                  <a:pt x="27399" y="591"/>
                </a:lnTo>
                <a:lnTo>
                  <a:pt x="21615" y="3759"/>
                </a:lnTo>
                <a:lnTo>
                  <a:pt x="15024" y="8801"/>
                </a:lnTo>
                <a:lnTo>
                  <a:pt x="6515" y="9411"/>
                </a:lnTo>
                <a:lnTo>
                  <a:pt x="0" y="5982"/>
                </a:lnTo>
                <a:lnTo>
                  <a:pt x="1612" y="107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6093292" y="5189758"/>
            <a:ext cx="52323" cy="19351"/>
          </a:xfrm>
          <a:custGeom>
            <a:avLst/>
            <a:gdLst/>
            <a:ahLst/>
            <a:cxnLst/>
            <a:rect l="l" t="t" r="r" b="b"/>
            <a:pathLst>
              <a:path w="52324" h="19351">
                <a:moveTo>
                  <a:pt x="30695" y="15596"/>
                </a:moveTo>
                <a:lnTo>
                  <a:pt x="37287" y="10554"/>
                </a:lnTo>
                <a:lnTo>
                  <a:pt x="45796" y="9944"/>
                </a:lnTo>
                <a:lnTo>
                  <a:pt x="52323" y="13399"/>
                </a:lnTo>
                <a:lnTo>
                  <a:pt x="51765" y="10935"/>
                </a:lnTo>
                <a:lnTo>
                  <a:pt x="50698" y="8573"/>
                </a:lnTo>
                <a:lnTo>
                  <a:pt x="49098" y="6464"/>
                </a:lnTo>
                <a:lnTo>
                  <a:pt x="39305" y="0"/>
                </a:lnTo>
                <a:lnTo>
                  <a:pt x="27399" y="591"/>
                </a:lnTo>
                <a:lnTo>
                  <a:pt x="21615" y="3759"/>
                </a:lnTo>
                <a:lnTo>
                  <a:pt x="15024" y="8801"/>
                </a:lnTo>
                <a:lnTo>
                  <a:pt x="6515" y="9411"/>
                </a:lnTo>
                <a:lnTo>
                  <a:pt x="0" y="5982"/>
                </a:lnTo>
                <a:lnTo>
                  <a:pt x="546" y="8446"/>
                </a:lnTo>
                <a:lnTo>
                  <a:pt x="1612" y="10795"/>
                </a:lnTo>
                <a:lnTo>
                  <a:pt x="3213" y="12903"/>
                </a:lnTo>
                <a:lnTo>
                  <a:pt x="13014" y="19351"/>
                </a:lnTo>
                <a:lnTo>
                  <a:pt x="24922" y="18753"/>
                </a:lnTo>
                <a:lnTo>
                  <a:pt x="30695" y="155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6084209" y="5177912"/>
            <a:ext cx="52336" cy="19361"/>
          </a:xfrm>
          <a:custGeom>
            <a:avLst/>
            <a:gdLst/>
            <a:ahLst/>
            <a:cxnLst/>
            <a:rect l="l" t="t" r="r" b="b"/>
            <a:pathLst>
              <a:path w="52336" h="19361">
                <a:moveTo>
                  <a:pt x="1625" y="10813"/>
                </a:moveTo>
                <a:lnTo>
                  <a:pt x="3238" y="12921"/>
                </a:lnTo>
                <a:lnTo>
                  <a:pt x="13030" y="19361"/>
                </a:lnTo>
                <a:lnTo>
                  <a:pt x="24943" y="18750"/>
                </a:lnTo>
                <a:lnTo>
                  <a:pt x="30695" y="15601"/>
                </a:lnTo>
                <a:lnTo>
                  <a:pt x="37287" y="10559"/>
                </a:lnTo>
                <a:lnTo>
                  <a:pt x="45808" y="9936"/>
                </a:lnTo>
                <a:lnTo>
                  <a:pt x="52336" y="13378"/>
                </a:lnTo>
                <a:lnTo>
                  <a:pt x="50711" y="8565"/>
                </a:lnTo>
                <a:lnTo>
                  <a:pt x="49110" y="6457"/>
                </a:lnTo>
                <a:lnTo>
                  <a:pt x="39308" y="0"/>
                </a:lnTo>
                <a:lnTo>
                  <a:pt x="27410" y="586"/>
                </a:lnTo>
                <a:lnTo>
                  <a:pt x="21615" y="3764"/>
                </a:lnTo>
                <a:lnTo>
                  <a:pt x="15036" y="8819"/>
                </a:lnTo>
                <a:lnTo>
                  <a:pt x="6540" y="9416"/>
                </a:lnTo>
                <a:lnTo>
                  <a:pt x="0" y="5999"/>
                </a:lnTo>
                <a:lnTo>
                  <a:pt x="1625" y="108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6084209" y="5177912"/>
            <a:ext cx="52336" cy="19361"/>
          </a:xfrm>
          <a:custGeom>
            <a:avLst/>
            <a:gdLst/>
            <a:ahLst/>
            <a:cxnLst/>
            <a:rect l="l" t="t" r="r" b="b"/>
            <a:pathLst>
              <a:path w="52336" h="19361">
                <a:moveTo>
                  <a:pt x="30695" y="15601"/>
                </a:moveTo>
                <a:lnTo>
                  <a:pt x="37287" y="10559"/>
                </a:lnTo>
                <a:lnTo>
                  <a:pt x="45808" y="9936"/>
                </a:lnTo>
                <a:lnTo>
                  <a:pt x="52336" y="13378"/>
                </a:lnTo>
                <a:lnTo>
                  <a:pt x="51777" y="10914"/>
                </a:lnTo>
                <a:lnTo>
                  <a:pt x="50711" y="8565"/>
                </a:lnTo>
                <a:lnTo>
                  <a:pt x="49110" y="6457"/>
                </a:lnTo>
                <a:lnTo>
                  <a:pt x="39308" y="0"/>
                </a:lnTo>
                <a:lnTo>
                  <a:pt x="27410" y="586"/>
                </a:lnTo>
                <a:lnTo>
                  <a:pt x="21615" y="3764"/>
                </a:lnTo>
                <a:lnTo>
                  <a:pt x="15036" y="8819"/>
                </a:lnTo>
                <a:lnTo>
                  <a:pt x="6540" y="9416"/>
                </a:lnTo>
                <a:lnTo>
                  <a:pt x="0" y="5999"/>
                </a:lnTo>
                <a:lnTo>
                  <a:pt x="546" y="8463"/>
                </a:lnTo>
                <a:lnTo>
                  <a:pt x="1625" y="10813"/>
                </a:lnTo>
                <a:lnTo>
                  <a:pt x="3238" y="12921"/>
                </a:lnTo>
                <a:lnTo>
                  <a:pt x="13030" y="19361"/>
                </a:lnTo>
                <a:lnTo>
                  <a:pt x="24943" y="18750"/>
                </a:lnTo>
                <a:lnTo>
                  <a:pt x="30695" y="1560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6075116" y="5166055"/>
            <a:ext cx="52336" cy="19386"/>
          </a:xfrm>
          <a:custGeom>
            <a:avLst/>
            <a:gdLst/>
            <a:ahLst/>
            <a:cxnLst/>
            <a:rect l="l" t="t" r="r" b="b"/>
            <a:pathLst>
              <a:path w="52336" h="19386">
                <a:moveTo>
                  <a:pt x="1625" y="10852"/>
                </a:moveTo>
                <a:lnTo>
                  <a:pt x="3238" y="12948"/>
                </a:lnTo>
                <a:lnTo>
                  <a:pt x="13043" y="19386"/>
                </a:lnTo>
                <a:lnTo>
                  <a:pt x="24949" y="18775"/>
                </a:lnTo>
                <a:lnTo>
                  <a:pt x="30708" y="15615"/>
                </a:lnTo>
                <a:lnTo>
                  <a:pt x="37299" y="10560"/>
                </a:lnTo>
                <a:lnTo>
                  <a:pt x="45808" y="9938"/>
                </a:lnTo>
                <a:lnTo>
                  <a:pt x="52336" y="13380"/>
                </a:lnTo>
                <a:lnTo>
                  <a:pt x="50711" y="8566"/>
                </a:lnTo>
                <a:lnTo>
                  <a:pt x="49110" y="6458"/>
                </a:lnTo>
                <a:lnTo>
                  <a:pt x="39311" y="0"/>
                </a:lnTo>
                <a:lnTo>
                  <a:pt x="27407" y="600"/>
                </a:lnTo>
                <a:lnTo>
                  <a:pt x="21615" y="3779"/>
                </a:lnTo>
                <a:lnTo>
                  <a:pt x="15049" y="8833"/>
                </a:lnTo>
                <a:lnTo>
                  <a:pt x="6527" y="9468"/>
                </a:lnTo>
                <a:lnTo>
                  <a:pt x="0" y="6039"/>
                </a:lnTo>
                <a:lnTo>
                  <a:pt x="1625" y="108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6075116" y="5166055"/>
            <a:ext cx="52336" cy="19386"/>
          </a:xfrm>
          <a:custGeom>
            <a:avLst/>
            <a:gdLst/>
            <a:ahLst/>
            <a:cxnLst/>
            <a:rect l="l" t="t" r="r" b="b"/>
            <a:pathLst>
              <a:path w="52336" h="19386">
                <a:moveTo>
                  <a:pt x="30708" y="15615"/>
                </a:moveTo>
                <a:lnTo>
                  <a:pt x="37299" y="10560"/>
                </a:lnTo>
                <a:lnTo>
                  <a:pt x="45808" y="9938"/>
                </a:lnTo>
                <a:lnTo>
                  <a:pt x="52336" y="13380"/>
                </a:lnTo>
                <a:lnTo>
                  <a:pt x="51790" y="10929"/>
                </a:lnTo>
                <a:lnTo>
                  <a:pt x="50711" y="8566"/>
                </a:lnTo>
                <a:lnTo>
                  <a:pt x="49110" y="6458"/>
                </a:lnTo>
                <a:lnTo>
                  <a:pt x="39311" y="0"/>
                </a:lnTo>
                <a:lnTo>
                  <a:pt x="27407" y="600"/>
                </a:lnTo>
                <a:lnTo>
                  <a:pt x="21615" y="3779"/>
                </a:lnTo>
                <a:lnTo>
                  <a:pt x="15049" y="8833"/>
                </a:lnTo>
                <a:lnTo>
                  <a:pt x="6527" y="9468"/>
                </a:lnTo>
                <a:lnTo>
                  <a:pt x="0" y="6039"/>
                </a:lnTo>
                <a:lnTo>
                  <a:pt x="558" y="8503"/>
                </a:lnTo>
                <a:lnTo>
                  <a:pt x="1625" y="10852"/>
                </a:lnTo>
                <a:lnTo>
                  <a:pt x="3238" y="12948"/>
                </a:lnTo>
                <a:lnTo>
                  <a:pt x="13043" y="19386"/>
                </a:lnTo>
                <a:lnTo>
                  <a:pt x="24949" y="18775"/>
                </a:lnTo>
                <a:lnTo>
                  <a:pt x="30708" y="156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6066015" y="5154215"/>
            <a:ext cx="52349" cy="19410"/>
          </a:xfrm>
          <a:custGeom>
            <a:avLst/>
            <a:gdLst/>
            <a:ahLst/>
            <a:cxnLst/>
            <a:rect l="l" t="t" r="r" b="b"/>
            <a:pathLst>
              <a:path w="52349" h="19410">
                <a:moveTo>
                  <a:pt x="1638" y="10885"/>
                </a:moveTo>
                <a:lnTo>
                  <a:pt x="3251" y="12980"/>
                </a:lnTo>
                <a:lnTo>
                  <a:pt x="13064" y="19410"/>
                </a:lnTo>
                <a:lnTo>
                  <a:pt x="24976" y="18781"/>
                </a:lnTo>
                <a:lnTo>
                  <a:pt x="30721" y="15622"/>
                </a:lnTo>
                <a:lnTo>
                  <a:pt x="37312" y="10554"/>
                </a:lnTo>
                <a:lnTo>
                  <a:pt x="45821" y="9932"/>
                </a:lnTo>
                <a:lnTo>
                  <a:pt x="52349" y="13374"/>
                </a:lnTo>
                <a:lnTo>
                  <a:pt x="50723" y="8548"/>
                </a:lnTo>
                <a:lnTo>
                  <a:pt x="49110" y="6440"/>
                </a:lnTo>
                <a:lnTo>
                  <a:pt x="39292" y="0"/>
                </a:lnTo>
                <a:lnTo>
                  <a:pt x="27390" y="610"/>
                </a:lnTo>
                <a:lnTo>
                  <a:pt x="21615" y="3785"/>
                </a:lnTo>
                <a:lnTo>
                  <a:pt x="15049" y="8853"/>
                </a:lnTo>
                <a:lnTo>
                  <a:pt x="6540" y="9488"/>
                </a:lnTo>
                <a:lnTo>
                  <a:pt x="0" y="6071"/>
                </a:lnTo>
                <a:lnTo>
                  <a:pt x="1638" y="108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6066015" y="5154215"/>
            <a:ext cx="52349" cy="19410"/>
          </a:xfrm>
          <a:custGeom>
            <a:avLst/>
            <a:gdLst/>
            <a:ahLst/>
            <a:cxnLst/>
            <a:rect l="l" t="t" r="r" b="b"/>
            <a:pathLst>
              <a:path w="52349" h="19410">
                <a:moveTo>
                  <a:pt x="30721" y="15622"/>
                </a:moveTo>
                <a:lnTo>
                  <a:pt x="37312" y="10554"/>
                </a:lnTo>
                <a:lnTo>
                  <a:pt x="45821" y="9932"/>
                </a:lnTo>
                <a:lnTo>
                  <a:pt x="52349" y="13374"/>
                </a:lnTo>
                <a:lnTo>
                  <a:pt x="51803" y="10910"/>
                </a:lnTo>
                <a:lnTo>
                  <a:pt x="50723" y="8548"/>
                </a:lnTo>
                <a:lnTo>
                  <a:pt x="49110" y="6440"/>
                </a:lnTo>
                <a:lnTo>
                  <a:pt x="39292" y="0"/>
                </a:lnTo>
                <a:lnTo>
                  <a:pt x="27390" y="610"/>
                </a:lnTo>
                <a:lnTo>
                  <a:pt x="21615" y="3785"/>
                </a:lnTo>
                <a:lnTo>
                  <a:pt x="15049" y="8853"/>
                </a:lnTo>
                <a:lnTo>
                  <a:pt x="6540" y="9488"/>
                </a:lnTo>
                <a:lnTo>
                  <a:pt x="0" y="6071"/>
                </a:lnTo>
                <a:lnTo>
                  <a:pt x="571" y="8522"/>
                </a:lnTo>
                <a:lnTo>
                  <a:pt x="1638" y="10885"/>
                </a:lnTo>
                <a:lnTo>
                  <a:pt x="3251" y="12980"/>
                </a:lnTo>
                <a:lnTo>
                  <a:pt x="13064" y="19410"/>
                </a:lnTo>
                <a:lnTo>
                  <a:pt x="24976" y="18781"/>
                </a:lnTo>
                <a:lnTo>
                  <a:pt x="30721" y="1562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6056913" y="5142377"/>
            <a:ext cx="52349" cy="19431"/>
          </a:xfrm>
          <a:custGeom>
            <a:avLst/>
            <a:gdLst/>
            <a:ahLst/>
            <a:cxnLst/>
            <a:rect l="l" t="t" r="r" b="b"/>
            <a:pathLst>
              <a:path w="52349" h="19431">
                <a:moveTo>
                  <a:pt x="1638" y="10915"/>
                </a:moveTo>
                <a:lnTo>
                  <a:pt x="3263" y="13011"/>
                </a:lnTo>
                <a:lnTo>
                  <a:pt x="13076" y="19431"/>
                </a:lnTo>
                <a:lnTo>
                  <a:pt x="24986" y="18790"/>
                </a:lnTo>
                <a:lnTo>
                  <a:pt x="30721" y="15627"/>
                </a:lnTo>
                <a:lnTo>
                  <a:pt x="37312" y="10559"/>
                </a:lnTo>
                <a:lnTo>
                  <a:pt x="45808" y="9937"/>
                </a:lnTo>
                <a:lnTo>
                  <a:pt x="52349" y="13366"/>
                </a:lnTo>
                <a:lnTo>
                  <a:pt x="50723" y="8553"/>
                </a:lnTo>
                <a:lnTo>
                  <a:pt x="49110" y="6445"/>
                </a:lnTo>
                <a:lnTo>
                  <a:pt x="39291" y="0"/>
                </a:lnTo>
                <a:lnTo>
                  <a:pt x="27393" y="621"/>
                </a:lnTo>
                <a:lnTo>
                  <a:pt x="21628" y="3803"/>
                </a:lnTo>
                <a:lnTo>
                  <a:pt x="15062" y="8870"/>
                </a:lnTo>
                <a:lnTo>
                  <a:pt x="6540" y="9505"/>
                </a:lnTo>
                <a:lnTo>
                  <a:pt x="0" y="6114"/>
                </a:lnTo>
                <a:lnTo>
                  <a:pt x="1638" y="109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6056913" y="5142377"/>
            <a:ext cx="52349" cy="19431"/>
          </a:xfrm>
          <a:custGeom>
            <a:avLst/>
            <a:gdLst/>
            <a:ahLst/>
            <a:cxnLst/>
            <a:rect l="l" t="t" r="r" b="b"/>
            <a:pathLst>
              <a:path w="52349" h="19431">
                <a:moveTo>
                  <a:pt x="30721" y="15627"/>
                </a:moveTo>
                <a:lnTo>
                  <a:pt x="37312" y="10559"/>
                </a:lnTo>
                <a:lnTo>
                  <a:pt x="45808" y="9937"/>
                </a:lnTo>
                <a:lnTo>
                  <a:pt x="52349" y="13366"/>
                </a:lnTo>
                <a:lnTo>
                  <a:pt x="51803" y="10915"/>
                </a:lnTo>
                <a:lnTo>
                  <a:pt x="50723" y="8553"/>
                </a:lnTo>
                <a:lnTo>
                  <a:pt x="49110" y="6445"/>
                </a:lnTo>
                <a:lnTo>
                  <a:pt x="39291" y="0"/>
                </a:lnTo>
                <a:lnTo>
                  <a:pt x="27393" y="621"/>
                </a:lnTo>
                <a:lnTo>
                  <a:pt x="21628" y="3803"/>
                </a:lnTo>
                <a:lnTo>
                  <a:pt x="15062" y="8870"/>
                </a:lnTo>
                <a:lnTo>
                  <a:pt x="6540" y="9505"/>
                </a:lnTo>
                <a:lnTo>
                  <a:pt x="0" y="6114"/>
                </a:lnTo>
                <a:lnTo>
                  <a:pt x="571" y="8566"/>
                </a:lnTo>
                <a:lnTo>
                  <a:pt x="1638" y="10915"/>
                </a:lnTo>
                <a:lnTo>
                  <a:pt x="3263" y="13011"/>
                </a:lnTo>
                <a:lnTo>
                  <a:pt x="13076" y="19431"/>
                </a:lnTo>
                <a:lnTo>
                  <a:pt x="24986" y="18790"/>
                </a:lnTo>
                <a:lnTo>
                  <a:pt x="30721" y="1562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6047803" y="5130547"/>
            <a:ext cx="52362" cy="19454"/>
          </a:xfrm>
          <a:custGeom>
            <a:avLst/>
            <a:gdLst/>
            <a:ahLst/>
            <a:cxnLst/>
            <a:rect l="l" t="t" r="r" b="b"/>
            <a:pathLst>
              <a:path w="52362" h="19454">
                <a:moveTo>
                  <a:pt x="1625" y="10948"/>
                </a:moveTo>
                <a:lnTo>
                  <a:pt x="3251" y="13043"/>
                </a:lnTo>
                <a:lnTo>
                  <a:pt x="13075" y="19454"/>
                </a:lnTo>
                <a:lnTo>
                  <a:pt x="24990" y="18803"/>
                </a:lnTo>
                <a:lnTo>
                  <a:pt x="30734" y="15634"/>
                </a:lnTo>
                <a:lnTo>
                  <a:pt x="37312" y="10567"/>
                </a:lnTo>
                <a:lnTo>
                  <a:pt x="45808" y="9932"/>
                </a:lnTo>
                <a:lnTo>
                  <a:pt x="52362" y="13361"/>
                </a:lnTo>
                <a:lnTo>
                  <a:pt x="50723" y="8535"/>
                </a:lnTo>
                <a:lnTo>
                  <a:pt x="49110" y="6427"/>
                </a:lnTo>
                <a:lnTo>
                  <a:pt x="39284" y="0"/>
                </a:lnTo>
                <a:lnTo>
                  <a:pt x="27376" y="641"/>
                </a:lnTo>
                <a:lnTo>
                  <a:pt x="21615" y="3823"/>
                </a:lnTo>
                <a:lnTo>
                  <a:pt x="15036" y="8903"/>
                </a:lnTo>
                <a:lnTo>
                  <a:pt x="6540" y="9551"/>
                </a:lnTo>
                <a:lnTo>
                  <a:pt x="0" y="6135"/>
                </a:lnTo>
                <a:lnTo>
                  <a:pt x="1625" y="109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6047803" y="5130547"/>
            <a:ext cx="52362" cy="19454"/>
          </a:xfrm>
          <a:custGeom>
            <a:avLst/>
            <a:gdLst/>
            <a:ahLst/>
            <a:cxnLst/>
            <a:rect l="l" t="t" r="r" b="b"/>
            <a:pathLst>
              <a:path w="52362" h="19454">
                <a:moveTo>
                  <a:pt x="30734" y="15634"/>
                </a:moveTo>
                <a:lnTo>
                  <a:pt x="37312" y="10567"/>
                </a:lnTo>
                <a:lnTo>
                  <a:pt x="45808" y="9932"/>
                </a:lnTo>
                <a:lnTo>
                  <a:pt x="52362" y="13361"/>
                </a:lnTo>
                <a:lnTo>
                  <a:pt x="51790" y="10897"/>
                </a:lnTo>
                <a:lnTo>
                  <a:pt x="50723" y="8535"/>
                </a:lnTo>
                <a:lnTo>
                  <a:pt x="49110" y="6427"/>
                </a:lnTo>
                <a:lnTo>
                  <a:pt x="39284" y="0"/>
                </a:lnTo>
                <a:lnTo>
                  <a:pt x="27376" y="641"/>
                </a:lnTo>
                <a:lnTo>
                  <a:pt x="21615" y="3823"/>
                </a:lnTo>
                <a:lnTo>
                  <a:pt x="15036" y="8903"/>
                </a:lnTo>
                <a:lnTo>
                  <a:pt x="6540" y="9551"/>
                </a:lnTo>
                <a:lnTo>
                  <a:pt x="0" y="6135"/>
                </a:lnTo>
                <a:lnTo>
                  <a:pt x="558" y="8598"/>
                </a:lnTo>
                <a:lnTo>
                  <a:pt x="1625" y="10948"/>
                </a:lnTo>
                <a:lnTo>
                  <a:pt x="3251" y="13043"/>
                </a:lnTo>
                <a:lnTo>
                  <a:pt x="13075" y="19454"/>
                </a:lnTo>
                <a:lnTo>
                  <a:pt x="24990" y="18803"/>
                </a:lnTo>
                <a:lnTo>
                  <a:pt x="30734" y="156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6038680" y="5118732"/>
            <a:ext cx="52362" cy="19473"/>
          </a:xfrm>
          <a:custGeom>
            <a:avLst/>
            <a:gdLst/>
            <a:ahLst/>
            <a:cxnLst/>
            <a:rect l="l" t="t" r="r" b="b"/>
            <a:pathLst>
              <a:path w="52362" h="19473">
                <a:moveTo>
                  <a:pt x="1651" y="10964"/>
                </a:moveTo>
                <a:lnTo>
                  <a:pt x="3263" y="13072"/>
                </a:lnTo>
                <a:lnTo>
                  <a:pt x="13090" y="19473"/>
                </a:lnTo>
                <a:lnTo>
                  <a:pt x="25005" y="18809"/>
                </a:lnTo>
                <a:lnTo>
                  <a:pt x="30734" y="15638"/>
                </a:lnTo>
                <a:lnTo>
                  <a:pt x="37312" y="10558"/>
                </a:lnTo>
                <a:lnTo>
                  <a:pt x="45821" y="9923"/>
                </a:lnTo>
                <a:lnTo>
                  <a:pt x="52362" y="13339"/>
                </a:lnTo>
                <a:lnTo>
                  <a:pt x="50723" y="8526"/>
                </a:lnTo>
                <a:lnTo>
                  <a:pt x="49110" y="6417"/>
                </a:lnTo>
                <a:lnTo>
                  <a:pt x="39267" y="0"/>
                </a:lnTo>
                <a:lnTo>
                  <a:pt x="27363" y="646"/>
                </a:lnTo>
                <a:lnTo>
                  <a:pt x="21615" y="3827"/>
                </a:lnTo>
                <a:lnTo>
                  <a:pt x="15049" y="8907"/>
                </a:lnTo>
                <a:lnTo>
                  <a:pt x="6553" y="9554"/>
                </a:lnTo>
                <a:lnTo>
                  <a:pt x="0" y="6163"/>
                </a:lnTo>
                <a:lnTo>
                  <a:pt x="1651" y="10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6038680" y="5118732"/>
            <a:ext cx="52362" cy="19473"/>
          </a:xfrm>
          <a:custGeom>
            <a:avLst/>
            <a:gdLst/>
            <a:ahLst/>
            <a:cxnLst/>
            <a:rect l="l" t="t" r="r" b="b"/>
            <a:pathLst>
              <a:path w="52362" h="19473">
                <a:moveTo>
                  <a:pt x="30734" y="15638"/>
                </a:moveTo>
                <a:lnTo>
                  <a:pt x="37312" y="10558"/>
                </a:lnTo>
                <a:lnTo>
                  <a:pt x="45821" y="9923"/>
                </a:lnTo>
                <a:lnTo>
                  <a:pt x="52362" y="13339"/>
                </a:lnTo>
                <a:lnTo>
                  <a:pt x="51803" y="10888"/>
                </a:lnTo>
                <a:lnTo>
                  <a:pt x="50723" y="8526"/>
                </a:lnTo>
                <a:lnTo>
                  <a:pt x="49110" y="6417"/>
                </a:lnTo>
                <a:lnTo>
                  <a:pt x="39267" y="0"/>
                </a:lnTo>
                <a:lnTo>
                  <a:pt x="27363" y="646"/>
                </a:lnTo>
                <a:lnTo>
                  <a:pt x="21615" y="3827"/>
                </a:lnTo>
                <a:lnTo>
                  <a:pt x="15049" y="8907"/>
                </a:lnTo>
                <a:lnTo>
                  <a:pt x="6553" y="9554"/>
                </a:lnTo>
                <a:lnTo>
                  <a:pt x="0" y="6163"/>
                </a:lnTo>
                <a:lnTo>
                  <a:pt x="571" y="8614"/>
                </a:lnTo>
                <a:lnTo>
                  <a:pt x="1651" y="10964"/>
                </a:lnTo>
                <a:lnTo>
                  <a:pt x="3263" y="13072"/>
                </a:lnTo>
                <a:lnTo>
                  <a:pt x="13090" y="19473"/>
                </a:lnTo>
                <a:lnTo>
                  <a:pt x="25005" y="18809"/>
                </a:lnTo>
                <a:lnTo>
                  <a:pt x="30734" y="1563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6029542" y="5106914"/>
            <a:ext cx="52374" cy="19489"/>
          </a:xfrm>
          <a:custGeom>
            <a:avLst/>
            <a:gdLst/>
            <a:ahLst/>
            <a:cxnLst/>
            <a:rect l="l" t="t" r="r" b="b"/>
            <a:pathLst>
              <a:path w="52374" h="19489">
                <a:moveTo>
                  <a:pt x="1650" y="11013"/>
                </a:moveTo>
                <a:lnTo>
                  <a:pt x="3263" y="13096"/>
                </a:lnTo>
                <a:lnTo>
                  <a:pt x="13105" y="19489"/>
                </a:lnTo>
                <a:lnTo>
                  <a:pt x="25007" y="18830"/>
                </a:lnTo>
                <a:lnTo>
                  <a:pt x="30746" y="15649"/>
                </a:lnTo>
                <a:lnTo>
                  <a:pt x="37312" y="10569"/>
                </a:lnTo>
                <a:lnTo>
                  <a:pt x="45821" y="9921"/>
                </a:lnTo>
                <a:lnTo>
                  <a:pt x="52374" y="13337"/>
                </a:lnTo>
                <a:lnTo>
                  <a:pt x="50723" y="8524"/>
                </a:lnTo>
                <a:lnTo>
                  <a:pt x="49110" y="6416"/>
                </a:lnTo>
                <a:lnTo>
                  <a:pt x="39278" y="0"/>
                </a:lnTo>
                <a:lnTo>
                  <a:pt x="27374" y="649"/>
                </a:lnTo>
                <a:lnTo>
                  <a:pt x="21615" y="3838"/>
                </a:lnTo>
                <a:lnTo>
                  <a:pt x="15049" y="8931"/>
                </a:lnTo>
                <a:lnTo>
                  <a:pt x="6540" y="9591"/>
                </a:lnTo>
                <a:lnTo>
                  <a:pt x="0" y="6200"/>
                </a:lnTo>
                <a:lnTo>
                  <a:pt x="1650" y="110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6029542" y="5106914"/>
            <a:ext cx="52374" cy="19489"/>
          </a:xfrm>
          <a:custGeom>
            <a:avLst/>
            <a:gdLst/>
            <a:ahLst/>
            <a:cxnLst/>
            <a:rect l="l" t="t" r="r" b="b"/>
            <a:pathLst>
              <a:path w="52374" h="19489">
                <a:moveTo>
                  <a:pt x="30746" y="15649"/>
                </a:moveTo>
                <a:lnTo>
                  <a:pt x="37312" y="10569"/>
                </a:lnTo>
                <a:lnTo>
                  <a:pt x="45821" y="9921"/>
                </a:lnTo>
                <a:lnTo>
                  <a:pt x="52374" y="13337"/>
                </a:lnTo>
                <a:lnTo>
                  <a:pt x="51815" y="10886"/>
                </a:lnTo>
                <a:lnTo>
                  <a:pt x="50723" y="8524"/>
                </a:lnTo>
                <a:lnTo>
                  <a:pt x="49110" y="6416"/>
                </a:lnTo>
                <a:lnTo>
                  <a:pt x="39278" y="0"/>
                </a:lnTo>
                <a:lnTo>
                  <a:pt x="27374" y="649"/>
                </a:lnTo>
                <a:lnTo>
                  <a:pt x="21615" y="3838"/>
                </a:lnTo>
                <a:lnTo>
                  <a:pt x="15049" y="8931"/>
                </a:lnTo>
                <a:lnTo>
                  <a:pt x="6540" y="9591"/>
                </a:lnTo>
                <a:lnTo>
                  <a:pt x="0" y="6200"/>
                </a:lnTo>
                <a:lnTo>
                  <a:pt x="571" y="8664"/>
                </a:lnTo>
                <a:lnTo>
                  <a:pt x="1650" y="11013"/>
                </a:lnTo>
                <a:lnTo>
                  <a:pt x="3263" y="13096"/>
                </a:lnTo>
                <a:lnTo>
                  <a:pt x="13105" y="19489"/>
                </a:lnTo>
                <a:lnTo>
                  <a:pt x="25007" y="18830"/>
                </a:lnTo>
                <a:lnTo>
                  <a:pt x="30746" y="1564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6020400" y="5095109"/>
            <a:ext cx="52387" cy="19516"/>
          </a:xfrm>
          <a:custGeom>
            <a:avLst/>
            <a:gdLst/>
            <a:ahLst/>
            <a:cxnLst/>
            <a:rect l="l" t="t" r="r" b="b"/>
            <a:pathLst>
              <a:path w="52387" h="19516">
                <a:moveTo>
                  <a:pt x="1651" y="11037"/>
                </a:moveTo>
                <a:lnTo>
                  <a:pt x="3263" y="13132"/>
                </a:lnTo>
                <a:lnTo>
                  <a:pt x="13112" y="19516"/>
                </a:lnTo>
                <a:lnTo>
                  <a:pt x="25020" y="18839"/>
                </a:lnTo>
                <a:lnTo>
                  <a:pt x="30759" y="15647"/>
                </a:lnTo>
                <a:lnTo>
                  <a:pt x="37325" y="10567"/>
                </a:lnTo>
                <a:lnTo>
                  <a:pt x="45834" y="9907"/>
                </a:lnTo>
                <a:lnTo>
                  <a:pt x="52387" y="13323"/>
                </a:lnTo>
                <a:lnTo>
                  <a:pt x="50736" y="8497"/>
                </a:lnTo>
                <a:lnTo>
                  <a:pt x="49110" y="6401"/>
                </a:lnTo>
                <a:lnTo>
                  <a:pt x="39267" y="0"/>
                </a:lnTo>
                <a:lnTo>
                  <a:pt x="27363" y="666"/>
                </a:lnTo>
                <a:lnTo>
                  <a:pt x="21615" y="3861"/>
                </a:lnTo>
                <a:lnTo>
                  <a:pt x="15049" y="8954"/>
                </a:lnTo>
                <a:lnTo>
                  <a:pt x="6553" y="9614"/>
                </a:lnTo>
                <a:lnTo>
                  <a:pt x="0" y="6236"/>
                </a:lnTo>
                <a:lnTo>
                  <a:pt x="1651" y="110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6020400" y="5095109"/>
            <a:ext cx="52387" cy="19516"/>
          </a:xfrm>
          <a:custGeom>
            <a:avLst/>
            <a:gdLst/>
            <a:ahLst/>
            <a:cxnLst/>
            <a:rect l="l" t="t" r="r" b="b"/>
            <a:pathLst>
              <a:path w="52387" h="19516">
                <a:moveTo>
                  <a:pt x="30759" y="15647"/>
                </a:moveTo>
                <a:lnTo>
                  <a:pt x="37325" y="10567"/>
                </a:lnTo>
                <a:lnTo>
                  <a:pt x="45834" y="9907"/>
                </a:lnTo>
                <a:lnTo>
                  <a:pt x="52387" y="13323"/>
                </a:lnTo>
                <a:lnTo>
                  <a:pt x="51816" y="10872"/>
                </a:lnTo>
                <a:lnTo>
                  <a:pt x="50736" y="8497"/>
                </a:lnTo>
                <a:lnTo>
                  <a:pt x="49110" y="6401"/>
                </a:lnTo>
                <a:lnTo>
                  <a:pt x="39267" y="0"/>
                </a:lnTo>
                <a:lnTo>
                  <a:pt x="27363" y="666"/>
                </a:lnTo>
                <a:lnTo>
                  <a:pt x="21615" y="3861"/>
                </a:lnTo>
                <a:lnTo>
                  <a:pt x="15049" y="8954"/>
                </a:lnTo>
                <a:lnTo>
                  <a:pt x="6553" y="9614"/>
                </a:lnTo>
                <a:lnTo>
                  <a:pt x="0" y="6236"/>
                </a:lnTo>
                <a:lnTo>
                  <a:pt x="571" y="8687"/>
                </a:lnTo>
                <a:lnTo>
                  <a:pt x="1651" y="11037"/>
                </a:lnTo>
                <a:lnTo>
                  <a:pt x="3263" y="13132"/>
                </a:lnTo>
                <a:lnTo>
                  <a:pt x="13112" y="19516"/>
                </a:lnTo>
                <a:lnTo>
                  <a:pt x="25020" y="18839"/>
                </a:lnTo>
                <a:lnTo>
                  <a:pt x="30759" y="156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6011254" y="5083308"/>
            <a:ext cx="52374" cy="19542"/>
          </a:xfrm>
          <a:custGeom>
            <a:avLst/>
            <a:gdLst/>
            <a:ahLst/>
            <a:cxnLst/>
            <a:rect l="l" t="t" r="r" b="b"/>
            <a:pathLst>
              <a:path w="52374" h="19542">
                <a:moveTo>
                  <a:pt x="1651" y="11066"/>
                </a:moveTo>
                <a:lnTo>
                  <a:pt x="3276" y="13162"/>
                </a:lnTo>
                <a:lnTo>
                  <a:pt x="13121" y="19542"/>
                </a:lnTo>
                <a:lnTo>
                  <a:pt x="25033" y="18852"/>
                </a:lnTo>
                <a:lnTo>
                  <a:pt x="30759" y="15664"/>
                </a:lnTo>
                <a:lnTo>
                  <a:pt x="37312" y="10571"/>
                </a:lnTo>
                <a:lnTo>
                  <a:pt x="45821" y="9911"/>
                </a:lnTo>
                <a:lnTo>
                  <a:pt x="52374" y="13314"/>
                </a:lnTo>
                <a:lnTo>
                  <a:pt x="50723" y="8501"/>
                </a:lnTo>
                <a:lnTo>
                  <a:pt x="49098" y="6406"/>
                </a:lnTo>
                <a:lnTo>
                  <a:pt x="39257" y="0"/>
                </a:lnTo>
                <a:lnTo>
                  <a:pt x="27355" y="674"/>
                </a:lnTo>
                <a:lnTo>
                  <a:pt x="21602" y="3878"/>
                </a:lnTo>
                <a:lnTo>
                  <a:pt x="15049" y="8971"/>
                </a:lnTo>
                <a:lnTo>
                  <a:pt x="6553" y="9631"/>
                </a:lnTo>
                <a:lnTo>
                  <a:pt x="0" y="6279"/>
                </a:lnTo>
                <a:lnTo>
                  <a:pt x="1651" y="110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6011254" y="5083308"/>
            <a:ext cx="52374" cy="19542"/>
          </a:xfrm>
          <a:custGeom>
            <a:avLst/>
            <a:gdLst/>
            <a:ahLst/>
            <a:cxnLst/>
            <a:rect l="l" t="t" r="r" b="b"/>
            <a:pathLst>
              <a:path w="52374" h="19542">
                <a:moveTo>
                  <a:pt x="30759" y="15664"/>
                </a:moveTo>
                <a:lnTo>
                  <a:pt x="37312" y="10571"/>
                </a:lnTo>
                <a:lnTo>
                  <a:pt x="45821" y="9911"/>
                </a:lnTo>
                <a:lnTo>
                  <a:pt x="52374" y="13314"/>
                </a:lnTo>
                <a:lnTo>
                  <a:pt x="51803" y="10863"/>
                </a:lnTo>
                <a:lnTo>
                  <a:pt x="50723" y="8501"/>
                </a:lnTo>
                <a:lnTo>
                  <a:pt x="49098" y="6406"/>
                </a:lnTo>
                <a:lnTo>
                  <a:pt x="39257" y="0"/>
                </a:lnTo>
                <a:lnTo>
                  <a:pt x="27355" y="674"/>
                </a:lnTo>
                <a:lnTo>
                  <a:pt x="21602" y="3878"/>
                </a:lnTo>
                <a:lnTo>
                  <a:pt x="15049" y="8971"/>
                </a:lnTo>
                <a:lnTo>
                  <a:pt x="6553" y="9631"/>
                </a:lnTo>
                <a:lnTo>
                  <a:pt x="0" y="6279"/>
                </a:lnTo>
                <a:lnTo>
                  <a:pt x="571" y="8717"/>
                </a:lnTo>
                <a:lnTo>
                  <a:pt x="1651" y="11066"/>
                </a:lnTo>
                <a:lnTo>
                  <a:pt x="3276" y="13162"/>
                </a:lnTo>
                <a:lnTo>
                  <a:pt x="13121" y="19542"/>
                </a:lnTo>
                <a:lnTo>
                  <a:pt x="25033" y="18852"/>
                </a:lnTo>
                <a:lnTo>
                  <a:pt x="30759" y="1566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6002078" y="5071514"/>
            <a:ext cx="52387" cy="19562"/>
          </a:xfrm>
          <a:custGeom>
            <a:avLst/>
            <a:gdLst/>
            <a:ahLst/>
            <a:cxnLst/>
            <a:rect l="l" t="t" r="r" b="b"/>
            <a:pathLst>
              <a:path w="52387" h="19562">
                <a:moveTo>
                  <a:pt x="1663" y="11113"/>
                </a:moveTo>
                <a:lnTo>
                  <a:pt x="3289" y="13196"/>
                </a:lnTo>
                <a:lnTo>
                  <a:pt x="13153" y="19562"/>
                </a:lnTo>
                <a:lnTo>
                  <a:pt x="25066" y="18862"/>
                </a:lnTo>
                <a:lnTo>
                  <a:pt x="30784" y="15672"/>
                </a:lnTo>
                <a:lnTo>
                  <a:pt x="37337" y="10579"/>
                </a:lnTo>
                <a:lnTo>
                  <a:pt x="45834" y="9906"/>
                </a:lnTo>
                <a:lnTo>
                  <a:pt x="52387" y="13310"/>
                </a:lnTo>
                <a:lnTo>
                  <a:pt x="50749" y="8497"/>
                </a:lnTo>
                <a:lnTo>
                  <a:pt x="49110" y="6388"/>
                </a:lnTo>
                <a:lnTo>
                  <a:pt x="39255" y="0"/>
                </a:lnTo>
                <a:lnTo>
                  <a:pt x="27344" y="697"/>
                </a:lnTo>
                <a:lnTo>
                  <a:pt x="21615" y="3899"/>
                </a:lnTo>
                <a:lnTo>
                  <a:pt x="15062" y="9005"/>
                </a:lnTo>
                <a:lnTo>
                  <a:pt x="6565" y="9678"/>
                </a:lnTo>
                <a:lnTo>
                  <a:pt x="0" y="6312"/>
                </a:lnTo>
                <a:lnTo>
                  <a:pt x="1663" y="111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6002078" y="5071514"/>
            <a:ext cx="52387" cy="19562"/>
          </a:xfrm>
          <a:custGeom>
            <a:avLst/>
            <a:gdLst/>
            <a:ahLst/>
            <a:cxnLst/>
            <a:rect l="l" t="t" r="r" b="b"/>
            <a:pathLst>
              <a:path w="52387" h="19562">
                <a:moveTo>
                  <a:pt x="30784" y="15672"/>
                </a:moveTo>
                <a:lnTo>
                  <a:pt x="37337" y="10579"/>
                </a:lnTo>
                <a:lnTo>
                  <a:pt x="45834" y="9906"/>
                </a:lnTo>
                <a:lnTo>
                  <a:pt x="52387" y="13310"/>
                </a:lnTo>
                <a:lnTo>
                  <a:pt x="51828" y="10846"/>
                </a:lnTo>
                <a:lnTo>
                  <a:pt x="50749" y="8497"/>
                </a:lnTo>
                <a:lnTo>
                  <a:pt x="49110" y="6388"/>
                </a:lnTo>
                <a:lnTo>
                  <a:pt x="39255" y="0"/>
                </a:lnTo>
                <a:lnTo>
                  <a:pt x="27344" y="697"/>
                </a:lnTo>
                <a:lnTo>
                  <a:pt x="21615" y="3899"/>
                </a:lnTo>
                <a:lnTo>
                  <a:pt x="15062" y="9005"/>
                </a:lnTo>
                <a:lnTo>
                  <a:pt x="6565" y="9678"/>
                </a:lnTo>
                <a:lnTo>
                  <a:pt x="0" y="6312"/>
                </a:lnTo>
                <a:lnTo>
                  <a:pt x="584" y="8763"/>
                </a:lnTo>
                <a:lnTo>
                  <a:pt x="1663" y="11113"/>
                </a:lnTo>
                <a:lnTo>
                  <a:pt x="3289" y="13196"/>
                </a:lnTo>
                <a:lnTo>
                  <a:pt x="13153" y="19562"/>
                </a:lnTo>
                <a:lnTo>
                  <a:pt x="25066" y="18862"/>
                </a:lnTo>
                <a:lnTo>
                  <a:pt x="30784" y="1567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5992904" y="5059733"/>
            <a:ext cx="52412" cy="19593"/>
          </a:xfrm>
          <a:custGeom>
            <a:avLst/>
            <a:gdLst/>
            <a:ahLst/>
            <a:cxnLst/>
            <a:rect l="l" t="t" r="r" b="b"/>
            <a:pathLst>
              <a:path w="52412" h="19593">
                <a:moveTo>
                  <a:pt x="1663" y="11137"/>
                </a:moveTo>
                <a:lnTo>
                  <a:pt x="3289" y="13232"/>
                </a:lnTo>
                <a:lnTo>
                  <a:pt x="13153" y="19593"/>
                </a:lnTo>
                <a:lnTo>
                  <a:pt x="25066" y="18880"/>
                </a:lnTo>
                <a:lnTo>
                  <a:pt x="30784" y="15683"/>
                </a:lnTo>
                <a:lnTo>
                  <a:pt x="37337" y="10578"/>
                </a:lnTo>
                <a:lnTo>
                  <a:pt x="45846" y="9892"/>
                </a:lnTo>
                <a:lnTo>
                  <a:pt x="52412" y="13296"/>
                </a:lnTo>
                <a:lnTo>
                  <a:pt x="50749" y="8483"/>
                </a:lnTo>
                <a:lnTo>
                  <a:pt x="49110" y="6387"/>
                </a:lnTo>
                <a:lnTo>
                  <a:pt x="39252" y="0"/>
                </a:lnTo>
                <a:lnTo>
                  <a:pt x="27347" y="701"/>
                </a:lnTo>
                <a:lnTo>
                  <a:pt x="21615" y="3911"/>
                </a:lnTo>
                <a:lnTo>
                  <a:pt x="15062" y="9029"/>
                </a:lnTo>
                <a:lnTo>
                  <a:pt x="6565" y="9714"/>
                </a:lnTo>
                <a:lnTo>
                  <a:pt x="0" y="6336"/>
                </a:lnTo>
                <a:lnTo>
                  <a:pt x="1663" y="111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5992904" y="5059733"/>
            <a:ext cx="52412" cy="19593"/>
          </a:xfrm>
          <a:custGeom>
            <a:avLst/>
            <a:gdLst/>
            <a:ahLst/>
            <a:cxnLst/>
            <a:rect l="l" t="t" r="r" b="b"/>
            <a:pathLst>
              <a:path w="52412" h="19593">
                <a:moveTo>
                  <a:pt x="30784" y="15683"/>
                </a:moveTo>
                <a:lnTo>
                  <a:pt x="37337" y="10578"/>
                </a:lnTo>
                <a:lnTo>
                  <a:pt x="45846" y="9892"/>
                </a:lnTo>
                <a:lnTo>
                  <a:pt x="52412" y="13296"/>
                </a:lnTo>
                <a:lnTo>
                  <a:pt x="51828" y="10832"/>
                </a:lnTo>
                <a:lnTo>
                  <a:pt x="50749" y="8483"/>
                </a:lnTo>
                <a:lnTo>
                  <a:pt x="49110" y="6387"/>
                </a:lnTo>
                <a:lnTo>
                  <a:pt x="39252" y="0"/>
                </a:lnTo>
                <a:lnTo>
                  <a:pt x="27347" y="701"/>
                </a:lnTo>
                <a:lnTo>
                  <a:pt x="21615" y="3911"/>
                </a:lnTo>
                <a:lnTo>
                  <a:pt x="15062" y="9029"/>
                </a:lnTo>
                <a:lnTo>
                  <a:pt x="6565" y="9714"/>
                </a:lnTo>
                <a:lnTo>
                  <a:pt x="0" y="6336"/>
                </a:lnTo>
                <a:lnTo>
                  <a:pt x="584" y="8787"/>
                </a:lnTo>
                <a:lnTo>
                  <a:pt x="1663" y="11137"/>
                </a:lnTo>
                <a:lnTo>
                  <a:pt x="3289" y="13232"/>
                </a:lnTo>
                <a:lnTo>
                  <a:pt x="13153" y="19593"/>
                </a:lnTo>
                <a:lnTo>
                  <a:pt x="25066" y="18880"/>
                </a:lnTo>
                <a:lnTo>
                  <a:pt x="30784" y="1568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5983718" y="5047960"/>
            <a:ext cx="52412" cy="19610"/>
          </a:xfrm>
          <a:custGeom>
            <a:avLst/>
            <a:gdLst/>
            <a:ahLst/>
            <a:cxnLst/>
            <a:rect l="l" t="t" r="r" b="b"/>
            <a:pathLst>
              <a:path w="52412" h="19610">
                <a:moveTo>
                  <a:pt x="1676" y="11177"/>
                </a:moveTo>
                <a:lnTo>
                  <a:pt x="3302" y="13260"/>
                </a:lnTo>
                <a:lnTo>
                  <a:pt x="13171" y="19610"/>
                </a:lnTo>
                <a:lnTo>
                  <a:pt x="25080" y="18889"/>
                </a:lnTo>
                <a:lnTo>
                  <a:pt x="30797" y="15685"/>
                </a:lnTo>
                <a:lnTo>
                  <a:pt x="37338" y="10580"/>
                </a:lnTo>
                <a:lnTo>
                  <a:pt x="45834" y="9894"/>
                </a:lnTo>
                <a:lnTo>
                  <a:pt x="52412" y="13272"/>
                </a:lnTo>
                <a:lnTo>
                  <a:pt x="50749" y="8472"/>
                </a:lnTo>
                <a:lnTo>
                  <a:pt x="49110" y="6376"/>
                </a:lnTo>
                <a:lnTo>
                  <a:pt x="39246" y="0"/>
                </a:lnTo>
                <a:lnTo>
                  <a:pt x="27346" y="709"/>
                </a:lnTo>
                <a:lnTo>
                  <a:pt x="21615" y="3925"/>
                </a:lnTo>
                <a:lnTo>
                  <a:pt x="15074" y="9043"/>
                </a:lnTo>
                <a:lnTo>
                  <a:pt x="6565" y="9742"/>
                </a:lnTo>
                <a:lnTo>
                  <a:pt x="0" y="6389"/>
                </a:lnTo>
                <a:lnTo>
                  <a:pt x="1676" y="111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5983718" y="5047960"/>
            <a:ext cx="52412" cy="19610"/>
          </a:xfrm>
          <a:custGeom>
            <a:avLst/>
            <a:gdLst/>
            <a:ahLst/>
            <a:cxnLst/>
            <a:rect l="l" t="t" r="r" b="b"/>
            <a:pathLst>
              <a:path w="52412" h="19610">
                <a:moveTo>
                  <a:pt x="30797" y="15685"/>
                </a:moveTo>
                <a:lnTo>
                  <a:pt x="37338" y="10580"/>
                </a:lnTo>
                <a:lnTo>
                  <a:pt x="45834" y="9894"/>
                </a:lnTo>
                <a:lnTo>
                  <a:pt x="52412" y="13272"/>
                </a:lnTo>
                <a:lnTo>
                  <a:pt x="51828" y="10834"/>
                </a:lnTo>
                <a:lnTo>
                  <a:pt x="50749" y="8472"/>
                </a:lnTo>
                <a:lnTo>
                  <a:pt x="49110" y="6376"/>
                </a:lnTo>
                <a:lnTo>
                  <a:pt x="39246" y="0"/>
                </a:lnTo>
                <a:lnTo>
                  <a:pt x="27346" y="709"/>
                </a:lnTo>
                <a:lnTo>
                  <a:pt x="21615" y="3925"/>
                </a:lnTo>
                <a:lnTo>
                  <a:pt x="15074" y="9043"/>
                </a:lnTo>
                <a:lnTo>
                  <a:pt x="6565" y="9742"/>
                </a:lnTo>
                <a:lnTo>
                  <a:pt x="0" y="6389"/>
                </a:lnTo>
                <a:lnTo>
                  <a:pt x="584" y="8840"/>
                </a:lnTo>
                <a:lnTo>
                  <a:pt x="1676" y="11177"/>
                </a:lnTo>
                <a:lnTo>
                  <a:pt x="3302" y="13260"/>
                </a:lnTo>
                <a:lnTo>
                  <a:pt x="13171" y="19610"/>
                </a:lnTo>
                <a:lnTo>
                  <a:pt x="25080" y="18889"/>
                </a:lnTo>
                <a:lnTo>
                  <a:pt x="30797" y="1568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5974531" y="5036195"/>
            <a:ext cx="52400" cy="19641"/>
          </a:xfrm>
          <a:custGeom>
            <a:avLst/>
            <a:gdLst/>
            <a:ahLst/>
            <a:cxnLst/>
            <a:rect l="l" t="t" r="r" b="b"/>
            <a:pathLst>
              <a:path w="52400" h="19641">
                <a:moveTo>
                  <a:pt x="1663" y="11229"/>
                </a:moveTo>
                <a:lnTo>
                  <a:pt x="3302" y="13312"/>
                </a:lnTo>
                <a:lnTo>
                  <a:pt x="13184" y="19641"/>
                </a:lnTo>
                <a:lnTo>
                  <a:pt x="25104" y="18888"/>
                </a:lnTo>
                <a:lnTo>
                  <a:pt x="30797" y="15687"/>
                </a:lnTo>
                <a:lnTo>
                  <a:pt x="37350" y="10569"/>
                </a:lnTo>
                <a:lnTo>
                  <a:pt x="45847" y="9883"/>
                </a:lnTo>
                <a:lnTo>
                  <a:pt x="52400" y="13261"/>
                </a:lnTo>
                <a:lnTo>
                  <a:pt x="50736" y="8461"/>
                </a:lnTo>
                <a:lnTo>
                  <a:pt x="49098" y="6365"/>
                </a:lnTo>
                <a:lnTo>
                  <a:pt x="39225" y="0"/>
                </a:lnTo>
                <a:lnTo>
                  <a:pt x="27321" y="723"/>
                </a:lnTo>
                <a:lnTo>
                  <a:pt x="21577" y="3952"/>
                </a:lnTo>
                <a:lnTo>
                  <a:pt x="15062" y="9070"/>
                </a:lnTo>
                <a:lnTo>
                  <a:pt x="6553" y="9782"/>
                </a:lnTo>
                <a:lnTo>
                  <a:pt x="0" y="6429"/>
                </a:lnTo>
                <a:lnTo>
                  <a:pt x="1663" y="112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5974531" y="5036195"/>
            <a:ext cx="52400" cy="19641"/>
          </a:xfrm>
          <a:custGeom>
            <a:avLst/>
            <a:gdLst/>
            <a:ahLst/>
            <a:cxnLst/>
            <a:rect l="l" t="t" r="r" b="b"/>
            <a:pathLst>
              <a:path w="52400" h="19641">
                <a:moveTo>
                  <a:pt x="30797" y="15687"/>
                </a:moveTo>
                <a:lnTo>
                  <a:pt x="37350" y="10569"/>
                </a:lnTo>
                <a:lnTo>
                  <a:pt x="45847" y="9883"/>
                </a:lnTo>
                <a:lnTo>
                  <a:pt x="52400" y="13261"/>
                </a:lnTo>
                <a:lnTo>
                  <a:pt x="51816" y="10810"/>
                </a:lnTo>
                <a:lnTo>
                  <a:pt x="50736" y="8461"/>
                </a:lnTo>
                <a:lnTo>
                  <a:pt x="49098" y="6365"/>
                </a:lnTo>
                <a:lnTo>
                  <a:pt x="39225" y="0"/>
                </a:lnTo>
                <a:lnTo>
                  <a:pt x="27321" y="723"/>
                </a:lnTo>
                <a:lnTo>
                  <a:pt x="21577" y="3952"/>
                </a:lnTo>
                <a:lnTo>
                  <a:pt x="15062" y="9070"/>
                </a:lnTo>
                <a:lnTo>
                  <a:pt x="6553" y="9782"/>
                </a:lnTo>
                <a:lnTo>
                  <a:pt x="0" y="6429"/>
                </a:lnTo>
                <a:lnTo>
                  <a:pt x="571" y="8880"/>
                </a:lnTo>
                <a:lnTo>
                  <a:pt x="1663" y="11229"/>
                </a:lnTo>
                <a:lnTo>
                  <a:pt x="3302" y="13312"/>
                </a:lnTo>
                <a:lnTo>
                  <a:pt x="13184" y="19641"/>
                </a:lnTo>
                <a:lnTo>
                  <a:pt x="25104" y="18888"/>
                </a:lnTo>
                <a:lnTo>
                  <a:pt x="30797" y="1568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5965315" y="5024442"/>
            <a:ext cx="52412" cy="19671"/>
          </a:xfrm>
          <a:custGeom>
            <a:avLst/>
            <a:gdLst/>
            <a:ahLst/>
            <a:cxnLst/>
            <a:rect l="l" t="t" r="r" b="b"/>
            <a:pathLst>
              <a:path w="52412" h="19671">
                <a:moveTo>
                  <a:pt x="1676" y="11259"/>
                </a:moveTo>
                <a:lnTo>
                  <a:pt x="3314" y="13342"/>
                </a:lnTo>
                <a:lnTo>
                  <a:pt x="13198" y="19671"/>
                </a:lnTo>
                <a:lnTo>
                  <a:pt x="25113" y="18910"/>
                </a:lnTo>
                <a:lnTo>
                  <a:pt x="30797" y="15704"/>
                </a:lnTo>
                <a:lnTo>
                  <a:pt x="37325" y="10573"/>
                </a:lnTo>
                <a:lnTo>
                  <a:pt x="45847" y="9875"/>
                </a:lnTo>
                <a:lnTo>
                  <a:pt x="52412" y="13253"/>
                </a:lnTo>
                <a:lnTo>
                  <a:pt x="50736" y="8440"/>
                </a:lnTo>
                <a:lnTo>
                  <a:pt x="49098" y="6357"/>
                </a:lnTo>
                <a:lnTo>
                  <a:pt x="39219" y="0"/>
                </a:lnTo>
                <a:lnTo>
                  <a:pt x="27315" y="732"/>
                </a:lnTo>
                <a:lnTo>
                  <a:pt x="21590" y="3957"/>
                </a:lnTo>
                <a:lnTo>
                  <a:pt x="15062" y="9087"/>
                </a:lnTo>
                <a:lnTo>
                  <a:pt x="6578" y="9799"/>
                </a:lnTo>
                <a:lnTo>
                  <a:pt x="0" y="6459"/>
                </a:lnTo>
                <a:lnTo>
                  <a:pt x="1676" y="112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5965315" y="5024442"/>
            <a:ext cx="52412" cy="19671"/>
          </a:xfrm>
          <a:custGeom>
            <a:avLst/>
            <a:gdLst/>
            <a:ahLst/>
            <a:cxnLst/>
            <a:rect l="l" t="t" r="r" b="b"/>
            <a:pathLst>
              <a:path w="52412" h="19671">
                <a:moveTo>
                  <a:pt x="30797" y="15704"/>
                </a:moveTo>
                <a:lnTo>
                  <a:pt x="37325" y="10573"/>
                </a:lnTo>
                <a:lnTo>
                  <a:pt x="45847" y="9875"/>
                </a:lnTo>
                <a:lnTo>
                  <a:pt x="52412" y="13253"/>
                </a:lnTo>
                <a:lnTo>
                  <a:pt x="51841" y="10789"/>
                </a:lnTo>
                <a:lnTo>
                  <a:pt x="50736" y="8440"/>
                </a:lnTo>
                <a:lnTo>
                  <a:pt x="49098" y="6357"/>
                </a:lnTo>
                <a:lnTo>
                  <a:pt x="39219" y="0"/>
                </a:lnTo>
                <a:lnTo>
                  <a:pt x="27315" y="732"/>
                </a:lnTo>
                <a:lnTo>
                  <a:pt x="21590" y="3957"/>
                </a:lnTo>
                <a:lnTo>
                  <a:pt x="15062" y="9087"/>
                </a:lnTo>
                <a:lnTo>
                  <a:pt x="6578" y="9799"/>
                </a:lnTo>
                <a:lnTo>
                  <a:pt x="0" y="6459"/>
                </a:lnTo>
                <a:lnTo>
                  <a:pt x="584" y="8910"/>
                </a:lnTo>
                <a:lnTo>
                  <a:pt x="1676" y="11259"/>
                </a:lnTo>
                <a:lnTo>
                  <a:pt x="3314" y="13342"/>
                </a:lnTo>
                <a:lnTo>
                  <a:pt x="13198" y="19671"/>
                </a:lnTo>
                <a:lnTo>
                  <a:pt x="25113" y="18910"/>
                </a:lnTo>
                <a:lnTo>
                  <a:pt x="30797" y="1570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5956089" y="5012683"/>
            <a:ext cx="52412" cy="19703"/>
          </a:xfrm>
          <a:custGeom>
            <a:avLst/>
            <a:gdLst/>
            <a:ahLst/>
            <a:cxnLst/>
            <a:rect l="l" t="t" r="r" b="b"/>
            <a:pathLst>
              <a:path w="52412" h="19703">
                <a:moveTo>
                  <a:pt x="1676" y="11314"/>
                </a:moveTo>
                <a:lnTo>
                  <a:pt x="3314" y="13396"/>
                </a:lnTo>
                <a:lnTo>
                  <a:pt x="13212" y="19703"/>
                </a:lnTo>
                <a:lnTo>
                  <a:pt x="25127" y="18937"/>
                </a:lnTo>
                <a:lnTo>
                  <a:pt x="30822" y="15720"/>
                </a:lnTo>
                <a:lnTo>
                  <a:pt x="37338" y="10590"/>
                </a:lnTo>
                <a:lnTo>
                  <a:pt x="45834" y="9878"/>
                </a:lnTo>
                <a:lnTo>
                  <a:pt x="52412" y="13244"/>
                </a:lnTo>
                <a:lnTo>
                  <a:pt x="50749" y="8443"/>
                </a:lnTo>
                <a:lnTo>
                  <a:pt x="49098" y="6348"/>
                </a:lnTo>
                <a:lnTo>
                  <a:pt x="39213" y="0"/>
                </a:lnTo>
                <a:lnTo>
                  <a:pt x="27305" y="753"/>
                </a:lnTo>
                <a:lnTo>
                  <a:pt x="21590" y="3986"/>
                </a:lnTo>
                <a:lnTo>
                  <a:pt x="15062" y="9129"/>
                </a:lnTo>
                <a:lnTo>
                  <a:pt x="6565" y="9853"/>
                </a:lnTo>
                <a:lnTo>
                  <a:pt x="0" y="6526"/>
                </a:lnTo>
                <a:lnTo>
                  <a:pt x="1676" y="113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5956089" y="5012683"/>
            <a:ext cx="52412" cy="19703"/>
          </a:xfrm>
          <a:custGeom>
            <a:avLst/>
            <a:gdLst/>
            <a:ahLst/>
            <a:cxnLst/>
            <a:rect l="l" t="t" r="r" b="b"/>
            <a:pathLst>
              <a:path w="52412" h="19703">
                <a:moveTo>
                  <a:pt x="30822" y="15720"/>
                </a:moveTo>
                <a:lnTo>
                  <a:pt x="37338" y="10590"/>
                </a:lnTo>
                <a:lnTo>
                  <a:pt x="45834" y="9878"/>
                </a:lnTo>
                <a:lnTo>
                  <a:pt x="52412" y="13244"/>
                </a:lnTo>
                <a:lnTo>
                  <a:pt x="51841" y="10793"/>
                </a:lnTo>
                <a:lnTo>
                  <a:pt x="50749" y="8443"/>
                </a:lnTo>
                <a:lnTo>
                  <a:pt x="49098" y="6348"/>
                </a:lnTo>
                <a:lnTo>
                  <a:pt x="39213" y="0"/>
                </a:lnTo>
                <a:lnTo>
                  <a:pt x="27305" y="753"/>
                </a:lnTo>
                <a:lnTo>
                  <a:pt x="21590" y="3986"/>
                </a:lnTo>
                <a:lnTo>
                  <a:pt x="15062" y="9129"/>
                </a:lnTo>
                <a:lnTo>
                  <a:pt x="6565" y="9853"/>
                </a:lnTo>
                <a:lnTo>
                  <a:pt x="0" y="6526"/>
                </a:lnTo>
                <a:lnTo>
                  <a:pt x="584" y="8977"/>
                </a:lnTo>
                <a:lnTo>
                  <a:pt x="1676" y="11314"/>
                </a:lnTo>
                <a:lnTo>
                  <a:pt x="3314" y="13396"/>
                </a:lnTo>
                <a:lnTo>
                  <a:pt x="13212" y="19703"/>
                </a:lnTo>
                <a:lnTo>
                  <a:pt x="25127" y="18937"/>
                </a:lnTo>
                <a:lnTo>
                  <a:pt x="30822" y="157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5946847" y="5000958"/>
            <a:ext cx="52438" cy="19734"/>
          </a:xfrm>
          <a:custGeom>
            <a:avLst/>
            <a:gdLst/>
            <a:ahLst/>
            <a:cxnLst/>
            <a:rect l="l" t="t" r="r" b="b"/>
            <a:pathLst>
              <a:path w="52438" h="19734">
                <a:moveTo>
                  <a:pt x="1689" y="11348"/>
                </a:moveTo>
                <a:lnTo>
                  <a:pt x="3327" y="13431"/>
                </a:lnTo>
                <a:lnTo>
                  <a:pt x="13231" y="19734"/>
                </a:lnTo>
                <a:lnTo>
                  <a:pt x="25149" y="18941"/>
                </a:lnTo>
                <a:lnTo>
                  <a:pt x="30835" y="15717"/>
                </a:lnTo>
                <a:lnTo>
                  <a:pt x="37350" y="10586"/>
                </a:lnTo>
                <a:lnTo>
                  <a:pt x="45872" y="9849"/>
                </a:lnTo>
                <a:lnTo>
                  <a:pt x="52438" y="13215"/>
                </a:lnTo>
                <a:lnTo>
                  <a:pt x="50761" y="8414"/>
                </a:lnTo>
                <a:lnTo>
                  <a:pt x="49123" y="6331"/>
                </a:lnTo>
                <a:lnTo>
                  <a:pt x="39215" y="0"/>
                </a:lnTo>
                <a:lnTo>
                  <a:pt x="27310" y="763"/>
                </a:lnTo>
                <a:lnTo>
                  <a:pt x="21589" y="4007"/>
                </a:lnTo>
                <a:lnTo>
                  <a:pt x="15074" y="9151"/>
                </a:lnTo>
                <a:lnTo>
                  <a:pt x="6578" y="9887"/>
                </a:lnTo>
                <a:lnTo>
                  <a:pt x="0" y="6560"/>
                </a:lnTo>
                <a:lnTo>
                  <a:pt x="1689" y="113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5946847" y="5000958"/>
            <a:ext cx="52438" cy="19734"/>
          </a:xfrm>
          <a:custGeom>
            <a:avLst/>
            <a:gdLst/>
            <a:ahLst/>
            <a:cxnLst/>
            <a:rect l="l" t="t" r="r" b="b"/>
            <a:pathLst>
              <a:path w="52438" h="19734">
                <a:moveTo>
                  <a:pt x="30835" y="15717"/>
                </a:moveTo>
                <a:lnTo>
                  <a:pt x="37350" y="10586"/>
                </a:lnTo>
                <a:lnTo>
                  <a:pt x="45872" y="9849"/>
                </a:lnTo>
                <a:lnTo>
                  <a:pt x="52438" y="13215"/>
                </a:lnTo>
                <a:lnTo>
                  <a:pt x="51854" y="10764"/>
                </a:lnTo>
                <a:lnTo>
                  <a:pt x="50761" y="8414"/>
                </a:lnTo>
                <a:lnTo>
                  <a:pt x="49123" y="6331"/>
                </a:lnTo>
                <a:lnTo>
                  <a:pt x="39215" y="0"/>
                </a:lnTo>
                <a:lnTo>
                  <a:pt x="27310" y="763"/>
                </a:lnTo>
                <a:lnTo>
                  <a:pt x="21589" y="4007"/>
                </a:lnTo>
                <a:lnTo>
                  <a:pt x="15074" y="9151"/>
                </a:lnTo>
                <a:lnTo>
                  <a:pt x="6578" y="9887"/>
                </a:lnTo>
                <a:lnTo>
                  <a:pt x="0" y="6560"/>
                </a:lnTo>
                <a:lnTo>
                  <a:pt x="596" y="9011"/>
                </a:lnTo>
                <a:lnTo>
                  <a:pt x="1689" y="11348"/>
                </a:lnTo>
                <a:lnTo>
                  <a:pt x="3327" y="13431"/>
                </a:lnTo>
                <a:lnTo>
                  <a:pt x="13231" y="19734"/>
                </a:lnTo>
                <a:lnTo>
                  <a:pt x="25149" y="18941"/>
                </a:lnTo>
                <a:lnTo>
                  <a:pt x="30835" y="1571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5937591" y="4989222"/>
            <a:ext cx="52451" cy="19771"/>
          </a:xfrm>
          <a:custGeom>
            <a:avLst/>
            <a:gdLst/>
            <a:ahLst/>
            <a:cxnLst/>
            <a:rect l="l" t="t" r="r" b="b"/>
            <a:pathLst>
              <a:path w="52450" h="19771">
                <a:moveTo>
                  <a:pt x="1714" y="11408"/>
                </a:moveTo>
                <a:lnTo>
                  <a:pt x="3352" y="13478"/>
                </a:lnTo>
                <a:lnTo>
                  <a:pt x="13255" y="19771"/>
                </a:lnTo>
                <a:lnTo>
                  <a:pt x="25171" y="18967"/>
                </a:lnTo>
                <a:lnTo>
                  <a:pt x="30848" y="15739"/>
                </a:lnTo>
                <a:lnTo>
                  <a:pt x="37363" y="10595"/>
                </a:lnTo>
                <a:lnTo>
                  <a:pt x="45859" y="9859"/>
                </a:lnTo>
                <a:lnTo>
                  <a:pt x="52450" y="13211"/>
                </a:lnTo>
                <a:lnTo>
                  <a:pt x="50761" y="8423"/>
                </a:lnTo>
                <a:lnTo>
                  <a:pt x="49098" y="6328"/>
                </a:lnTo>
                <a:lnTo>
                  <a:pt x="39191" y="0"/>
                </a:lnTo>
                <a:lnTo>
                  <a:pt x="27291" y="783"/>
                </a:lnTo>
                <a:lnTo>
                  <a:pt x="21589" y="4029"/>
                </a:lnTo>
                <a:lnTo>
                  <a:pt x="15087" y="9173"/>
                </a:lnTo>
                <a:lnTo>
                  <a:pt x="6591" y="9922"/>
                </a:lnTo>
                <a:lnTo>
                  <a:pt x="0" y="6620"/>
                </a:lnTo>
                <a:lnTo>
                  <a:pt x="1714" y="114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5937591" y="4989222"/>
            <a:ext cx="52451" cy="19771"/>
          </a:xfrm>
          <a:custGeom>
            <a:avLst/>
            <a:gdLst/>
            <a:ahLst/>
            <a:cxnLst/>
            <a:rect l="l" t="t" r="r" b="b"/>
            <a:pathLst>
              <a:path w="52450" h="19771">
                <a:moveTo>
                  <a:pt x="30848" y="15739"/>
                </a:moveTo>
                <a:lnTo>
                  <a:pt x="37363" y="10595"/>
                </a:lnTo>
                <a:lnTo>
                  <a:pt x="45859" y="9859"/>
                </a:lnTo>
                <a:lnTo>
                  <a:pt x="52450" y="13211"/>
                </a:lnTo>
                <a:lnTo>
                  <a:pt x="51854" y="10760"/>
                </a:lnTo>
                <a:lnTo>
                  <a:pt x="50761" y="8423"/>
                </a:lnTo>
                <a:lnTo>
                  <a:pt x="49098" y="6328"/>
                </a:lnTo>
                <a:lnTo>
                  <a:pt x="39191" y="0"/>
                </a:lnTo>
                <a:lnTo>
                  <a:pt x="27291" y="783"/>
                </a:lnTo>
                <a:lnTo>
                  <a:pt x="21589" y="4029"/>
                </a:lnTo>
                <a:lnTo>
                  <a:pt x="15087" y="9173"/>
                </a:lnTo>
                <a:lnTo>
                  <a:pt x="6591" y="9922"/>
                </a:lnTo>
                <a:lnTo>
                  <a:pt x="0" y="6620"/>
                </a:lnTo>
                <a:lnTo>
                  <a:pt x="609" y="9058"/>
                </a:lnTo>
                <a:lnTo>
                  <a:pt x="1714" y="11408"/>
                </a:lnTo>
                <a:lnTo>
                  <a:pt x="3352" y="13478"/>
                </a:lnTo>
                <a:lnTo>
                  <a:pt x="13255" y="19771"/>
                </a:lnTo>
                <a:lnTo>
                  <a:pt x="25171" y="18967"/>
                </a:lnTo>
                <a:lnTo>
                  <a:pt x="30848" y="1573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5928321" y="4977500"/>
            <a:ext cx="52463" cy="19810"/>
          </a:xfrm>
          <a:custGeom>
            <a:avLst/>
            <a:gdLst/>
            <a:ahLst/>
            <a:cxnLst/>
            <a:rect l="l" t="t" r="r" b="b"/>
            <a:pathLst>
              <a:path w="52463" h="19810">
                <a:moveTo>
                  <a:pt x="1714" y="11459"/>
                </a:moveTo>
                <a:lnTo>
                  <a:pt x="3352" y="13529"/>
                </a:lnTo>
                <a:lnTo>
                  <a:pt x="13281" y="19810"/>
                </a:lnTo>
                <a:lnTo>
                  <a:pt x="25201" y="18981"/>
                </a:lnTo>
                <a:lnTo>
                  <a:pt x="30861" y="15752"/>
                </a:lnTo>
                <a:lnTo>
                  <a:pt x="37376" y="10595"/>
                </a:lnTo>
                <a:lnTo>
                  <a:pt x="45872" y="9859"/>
                </a:lnTo>
                <a:lnTo>
                  <a:pt x="52463" y="13199"/>
                </a:lnTo>
                <a:lnTo>
                  <a:pt x="50761" y="8398"/>
                </a:lnTo>
                <a:lnTo>
                  <a:pt x="49110" y="6315"/>
                </a:lnTo>
                <a:lnTo>
                  <a:pt x="39194" y="0"/>
                </a:lnTo>
                <a:lnTo>
                  <a:pt x="27278" y="807"/>
                </a:lnTo>
                <a:lnTo>
                  <a:pt x="21590" y="4055"/>
                </a:lnTo>
                <a:lnTo>
                  <a:pt x="15087" y="9224"/>
                </a:lnTo>
                <a:lnTo>
                  <a:pt x="6591" y="9986"/>
                </a:lnTo>
                <a:lnTo>
                  <a:pt x="0" y="6684"/>
                </a:lnTo>
                <a:lnTo>
                  <a:pt x="1714" y="114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5928321" y="4977500"/>
            <a:ext cx="52463" cy="19810"/>
          </a:xfrm>
          <a:custGeom>
            <a:avLst/>
            <a:gdLst/>
            <a:ahLst/>
            <a:cxnLst/>
            <a:rect l="l" t="t" r="r" b="b"/>
            <a:pathLst>
              <a:path w="52463" h="19810">
                <a:moveTo>
                  <a:pt x="30861" y="15752"/>
                </a:moveTo>
                <a:lnTo>
                  <a:pt x="37376" y="10595"/>
                </a:lnTo>
                <a:lnTo>
                  <a:pt x="45872" y="9859"/>
                </a:lnTo>
                <a:lnTo>
                  <a:pt x="52463" y="13199"/>
                </a:lnTo>
                <a:lnTo>
                  <a:pt x="51866" y="10748"/>
                </a:lnTo>
                <a:lnTo>
                  <a:pt x="50761" y="8398"/>
                </a:lnTo>
                <a:lnTo>
                  <a:pt x="49110" y="6315"/>
                </a:lnTo>
                <a:lnTo>
                  <a:pt x="39194" y="0"/>
                </a:lnTo>
                <a:lnTo>
                  <a:pt x="27278" y="807"/>
                </a:lnTo>
                <a:lnTo>
                  <a:pt x="21590" y="4055"/>
                </a:lnTo>
                <a:lnTo>
                  <a:pt x="15087" y="9224"/>
                </a:lnTo>
                <a:lnTo>
                  <a:pt x="6591" y="9986"/>
                </a:lnTo>
                <a:lnTo>
                  <a:pt x="0" y="6684"/>
                </a:lnTo>
                <a:lnTo>
                  <a:pt x="596" y="9122"/>
                </a:lnTo>
                <a:lnTo>
                  <a:pt x="1714" y="11459"/>
                </a:lnTo>
                <a:lnTo>
                  <a:pt x="3352" y="13529"/>
                </a:lnTo>
                <a:lnTo>
                  <a:pt x="13281" y="19810"/>
                </a:lnTo>
                <a:lnTo>
                  <a:pt x="25201" y="18981"/>
                </a:lnTo>
                <a:lnTo>
                  <a:pt x="30861" y="157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5919062" y="4965809"/>
            <a:ext cx="52451" cy="19833"/>
          </a:xfrm>
          <a:custGeom>
            <a:avLst/>
            <a:gdLst/>
            <a:ahLst/>
            <a:cxnLst/>
            <a:rect l="l" t="t" r="r" b="b"/>
            <a:pathLst>
              <a:path w="52450" h="19833">
                <a:moveTo>
                  <a:pt x="1689" y="11497"/>
                </a:moveTo>
                <a:lnTo>
                  <a:pt x="3340" y="13567"/>
                </a:lnTo>
                <a:lnTo>
                  <a:pt x="13271" y="19833"/>
                </a:lnTo>
                <a:lnTo>
                  <a:pt x="25193" y="18987"/>
                </a:lnTo>
                <a:lnTo>
                  <a:pt x="30848" y="15751"/>
                </a:lnTo>
                <a:lnTo>
                  <a:pt x="37350" y="10595"/>
                </a:lnTo>
                <a:lnTo>
                  <a:pt x="45846" y="9833"/>
                </a:lnTo>
                <a:lnTo>
                  <a:pt x="52450" y="13173"/>
                </a:lnTo>
                <a:lnTo>
                  <a:pt x="50749" y="8372"/>
                </a:lnTo>
                <a:lnTo>
                  <a:pt x="49085" y="6302"/>
                </a:lnTo>
                <a:lnTo>
                  <a:pt x="39158" y="0"/>
                </a:lnTo>
                <a:lnTo>
                  <a:pt x="27255" y="815"/>
                </a:lnTo>
                <a:lnTo>
                  <a:pt x="21551" y="4080"/>
                </a:lnTo>
                <a:lnTo>
                  <a:pt x="15074" y="9249"/>
                </a:lnTo>
                <a:lnTo>
                  <a:pt x="6578" y="10023"/>
                </a:lnTo>
                <a:lnTo>
                  <a:pt x="0" y="6709"/>
                </a:lnTo>
                <a:lnTo>
                  <a:pt x="1689" y="114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5919062" y="4965809"/>
            <a:ext cx="52451" cy="19833"/>
          </a:xfrm>
          <a:custGeom>
            <a:avLst/>
            <a:gdLst/>
            <a:ahLst/>
            <a:cxnLst/>
            <a:rect l="l" t="t" r="r" b="b"/>
            <a:pathLst>
              <a:path w="52450" h="19833">
                <a:moveTo>
                  <a:pt x="30848" y="15751"/>
                </a:moveTo>
                <a:lnTo>
                  <a:pt x="37350" y="10595"/>
                </a:lnTo>
                <a:lnTo>
                  <a:pt x="45846" y="9833"/>
                </a:lnTo>
                <a:lnTo>
                  <a:pt x="52450" y="13173"/>
                </a:lnTo>
                <a:lnTo>
                  <a:pt x="51854" y="10722"/>
                </a:lnTo>
                <a:lnTo>
                  <a:pt x="50749" y="8372"/>
                </a:lnTo>
                <a:lnTo>
                  <a:pt x="49085" y="6302"/>
                </a:lnTo>
                <a:lnTo>
                  <a:pt x="39158" y="0"/>
                </a:lnTo>
                <a:lnTo>
                  <a:pt x="27255" y="815"/>
                </a:lnTo>
                <a:lnTo>
                  <a:pt x="21551" y="4080"/>
                </a:lnTo>
                <a:lnTo>
                  <a:pt x="15074" y="9249"/>
                </a:lnTo>
                <a:lnTo>
                  <a:pt x="6578" y="10023"/>
                </a:lnTo>
                <a:lnTo>
                  <a:pt x="0" y="6709"/>
                </a:lnTo>
                <a:lnTo>
                  <a:pt x="584" y="9160"/>
                </a:lnTo>
                <a:lnTo>
                  <a:pt x="1689" y="11497"/>
                </a:lnTo>
                <a:lnTo>
                  <a:pt x="3340" y="13567"/>
                </a:lnTo>
                <a:lnTo>
                  <a:pt x="13271" y="19833"/>
                </a:lnTo>
                <a:lnTo>
                  <a:pt x="25193" y="18987"/>
                </a:lnTo>
                <a:lnTo>
                  <a:pt x="30848" y="1575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5909744" y="4954111"/>
            <a:ext cx="52463" cy="19872"/>
          </a:xfrm>
          <a:custGeom>
            <a:avLst/>
            <a:gdLst/>
            <a:ahLst/>
            <a:cxnLst/>
            <a:rect l="l" t="t" r="r" b="b"/>
            <a:pathLst>
              <a:path w="52463" h="19872">
                <a:moveTo>
                  <a:pt x="1714" y="11572"/>
                </a:moveTo>
                <a:lnTo>
                  <a:pt x="3365" y="13629"/>
                </a:lnTo>
                <a:lnTo>
                  <a:pt x="13316" y="19872"/>
                </a:lnTo>
                <a:lnTo>
                  <a:pt x="25219" y="19023"/>
                </a:lnTo>
                <a:lnTo>
                  <a:pt x="30873" y="15776"/>
                </a:lnTo>
                <a:lnTo>
                  <a:pt x="37363" y="10607"/>
                </a:lnTo>
                <a:lnTo>
                  <a:pt x="45859" y="9832"/>
                </a:lnTo>
                <a:lnTo>
                  <a:pt x="52463" y="13159"/>
                </a:lnTo>
                <a:lnTo>
                  <a:pt x="50761" y="8372"/>
                </a:lnTo>
                <a:lnTo>
                  <a:pt x="49098" y="6289"/>
                </a:lnTo>
                <a:lnTo>
                  <a:pt x="39162" y="0"/>
                </a:lnTo>
                <a:lnTo>
                  <a:pt x="27257" y="836"/>
                </a:lnTo>
                <a:lnTo>
                  <a:pt x="21577" y="4104"/>
                </a:lnTo>
                <a:lnTo>
                  <a:pt x="15087" y="9273"/>
                </a:lnTo>
                <a:lnTo>
                  <a:pt x="6591" y="10073"/>
                </a:lnTo>
                <a:lnTo>
                  <a:pt x="0" y="6797"/>
                </a:lnTo>
                <a:lnTo>
                  <a:pt x="1714" y="115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5909744" y="4954111"/>
            <a:ext cx="52463" cy="19872"/>
          </a:xfrm>
          <a:custGeom>
            <a:avLst/>
            <a:gdLst/>
            <a:ahLst/>
            <a:cxnLst/>
            <a:rect l="l" t="t" r="r" b="b"/>
            <a:pathLst>
              <a:path w="52463" h="19872">
                <a:moveTo>
                  <a:pt x="30873" y="15776"/>
                </a:moveTo>
                <a:lnTo>
                  <a:pt x="37363" y="10607"/>
                </a:lnTo>
                <a:lnTo>
                  <a:pt x="45859" y="9832"/>
                </a:lnTo>
                <a:lnTo>
                  <a:pt x="52463" y="13159"/>
                </a:lnTo>
                <a:lnTo>
                  <a:pt x="51866" y="10708"/>
                </a:lnTo>
                <a:lnTo>
                  <a:pt x="50761" y="8372"/>
                </a:lnTo>
                <a:lnTo>
                  <a:pt x="49098" y="6289"/>
                </a:lnTo>
                <a:lnTo>
                  <a:pt x="39162" y="0"/>
                </a:lnTo>
                <a:lnTo>
                  <a:pt x="27257" y="836"/>
                </a:lnTo>
                <a:lnTo>
                  <a:pt x="21577" y="4104"/>
                </a:lnTo>
                <a:lnTo>
                  <a:pt x="15087" y="9273"/>
                </a:lnTo>
                <a:lnTo>
                  <a:pt x="6591" y="10073"/>
                </a:lnTo>
                <a:lnTo>
                  <a:pt x="0" y="6797"/>
                </a:lnTo>
                <a:lnTo>
                  <a:pt x="609" y="9235"/>
                </a:lnTo>
                <a:lnTo>
                  <a:pt x="1714" y="11572"/>
                </a:lnTo>
                <a:lnTo>
                  <a:pt x="3365" y="13629"/>
                </a:lnTo>
                <a:lnTo>
                  <a:pt x="13316" y="19872"/>
                </a:lnTo>
                <a:lnTo>
                  <a:pt x="25219" y="19023"/>
                </a:lnTo>
                <a:lnTo>
                  <a:pt x="30873" y="1577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5900426" y="4942434"/>
            <a:ext cx="52489" cy="19916"/>
          </a:xfrm>
          <a:custGeom>
            <a:avLst/>
            <a:gdLst/>
            <a:ahLst/>
            <a:cxnLst/>
            <a:rect l="l" t="t" r="r" b="b"/>
            <a:pathLst>
              <a:path w="52489" h="19916">
                <a:moveTo>
                  <a:pt x="1727" y="11627"/>
                </a:moveTo>
                <a:lnTo>
                  <a:pt x="3378" y="13684"/>
                </a:lnTo>
                <a:lnTo>
                  <a:pt x="13331" y="19916"/>
                </a:lnTo>
                <a:lnTo>
                  <a:pt x="25256" y="19030"/>
                </a:lnTo>
                <a:lnTo>
                  <a:pt x="30899" y="15780"/>
                </a:lnTo>
                <a:lnTo>
                  <a:pt x="37388" y="10585"/>
                </a:lnTo>
                <a:lnTo>
                  <a:pt x="45885" y="9811"/>
                </a:lnTo>
                <a:lnTo>
                  <a:pt x="52489" y="13138"/>
                </a:lnTo>
                <a:lnTo>
                  <a:pt x="50761" y="8337"/>
                </a:lnTo>
                <a:lnTo>
                  <a:pt x="49123" y="6267"/>
                </a:lnTo>
                <a:lnTo>
                  <a:pt x="39155" y="0"/>
                </a:lnTo>
                <a:lnTo>
                  <a:pt x="27253" y="851"/>
                </a:lnTo>
                <a:lnTo>
                  <a:pt x="21564" y="4134"/>
                </a:lnTo>
                <a:lnTo>
                  <a:pt x="15087" y="9328"/>
                </a:lnTo>
                <a:lnTo>
                  <a:pt x="6591" y="10128"/>
                </a:lnTo>
                <a:lnTo>
                  <a:pt x="0" y="6852"/>
                </a:lnTo>
                <a:lnTo>
                  <a:pt x="1727" y="116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5900426" y="4942434"/>
            <a:ext cx="52489" cy="19916"/>
          </a:xfrm>
          <a:custGeom>
            <a:avLst/>
            <a:gdLst/>
            <a:ahLst/>
            <a:cxnLst/>
            <a:rect l="l" t="t" r="r" b="b"/>
            <a:pathLst>
              <a:path w="52489" h="19916">
                <a:moveTo>
                  <a:pt x="30899" y="15780"/>
                </a:moveTo>
                <a:lnTo>
                  <a:pt x="37388" y="10585"/>
                </a:lnTo>
                <a:lnTo>
                  <a:pt x="45885" y="9811"/>
                </a:lnTo>
                <a:lnTo>
                  <a:pt x="52489" y="13138"/>
                </a:lnTo>
                <a:lnTo>
                  <a:pt x="51879" y="10687"/>
                </a:lnTo>
                <a:lnTo>
                  <a:pt x="50761" y="8337"/>
                </a:lnTo>
                <a:lnTo>
                  <a:pt x="49123" y="6267"/>
                </a:lnTo>
                <a:lnTo>
                  <a:pt x="39155" y="0"/>
                </a:lnTo>
                <a:lnTo>
                  <a:pt x="27253" y="851"/>
                </a:lnTo>
                <a:lnTo>
                  <a:pt x="21564" y="4134"/>
                </a:lnTo>
                <a:lnTo>
                  <a:pt x="15087" y="9328"/>
                </a:lnTo>
                <a:lnTo>
                  <a:pt x="6591" y="10128"/>
                </a:lnTo>
                <a:lnTo>
                  <a:pt x="0" y="6852"/>
                </a:lnTo>
                <a:lnTo>
                  <a:pt x="609" y="9290"/>
                </a:lnTo>
                <a:lnTo>
                  <a:pt x="1727" y="11627"/>
                </a:lnTo>
                <a:lnTo>
                  <a:pt x="3378" y="13684"/>
                </a:lnTo>
                <a:lnTo>
                  <a:pt x="13331" y="19916"/>
                </a:lnTo>
                <a:lnTo>
                  <a:pt x="25256" y="19030"/>
                </a:lnTo>
                <a:lnTo>
                  <a:pt x="30899" y="157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5891090" y="4930770"/>
            <a:ext cx="52489" cy="19960"/>
          </a:xfrm>
          <a:custGeom>
            <a:avLst/>
            <a:gdLst/>
            <a:ahLst/>
            <a:cxnLst/>
            <a:rect l="l" t="t" r="r" b="b"/>
            <a:pathLst>
              <a:path w="52489" h="19960">
                <a:moveTo>
                  <a:pt x="1739" y="11671"/>
                </a:moveTo>
                <a:lnTo>
                  <a:pt x="3403" y="13741"/>
                </a:lnTo>
                <a:lnTo>
                  <a:pt x="13365" y="19960"/>
                </a:lnTo>
                <a:lnTo>
                  <a:pt x="25289" y="19048"/>
                </a:lnTo>
                <a:lnTo>
                  <a:pt x="30899" y="15799"/>
                </a:lnTo>
                <a:lnTo>
                  <a:pt x="37376" y="10604"/>
                </a:lnTo>
                <a:lnTo>
                  <a:pt x="45872" y="9804"/>
                </a:lnTo>
                <a:lnTo>
                  <a:pt x="52489" y="13119"/>
                </a:lnTo>
                <a:lnTo>
                  <a:pt x="50761" y="8331"/>
                </a:lnTo>
                <a:lnTo>
                  <a:pt x="49110" y="6248"/>
                </a:lnTo>
                <a:lnTo>
                  <a:pt x="39137" y="0"/>
                </a:lnTo>
                <a:lnTo>
                  <a:pt x="27234" y="868"/>
                </a:lnTo>
                <a:lnTo>
                  <a:pt x="21564" y="4153"/>
                </a:lnTo>
                <a:lnTo>
                  <a:pt x="15100" y="9360"/>
                </a:lnTo>
                <a:lnTo>
                  <a:pt x="6616" y="10147"/>
                </a:lnTo>
                <a:lnTo>
                  <a:pt x="0" y="6909"/>
                </a:lnTo>
                <a:lnTo>
                  <a:pt x="1739" y="116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5891090" y="4930770"/>
            <a:ext cx="52489" cy="19960"/>
          </a:xfrm>
          <a:custGeom>
            <a:avLst/>
            <a:gdLst/>
            <a:ahLst/>
            <a:cxnLst/>
            <a:rect l="l" t="t" r="r" b="b"/>
            <a:pathLst>
              <a:path w="52489" h="19960">
                <a:moveTo>
                  <a:pt x="30899" y="15799"/>
                </a:moveTo>
                <a:lnTo>
                  <a:pt x="37376" y="10604"/>
                </a:lnTo>
                <a:lnTo>
                  <a:pt x="45872" y="9804"/>
                </a:lnTo>
                <a:lnTo>
                  <a:pt x="52489" y="13119"/>
                </a:lnTo>
                <a:lnTo>
                  <a:pt x="51879" y="10668"/>
                </a:lnTo>
                <a:lnTo>
                  <a:pt x="50761" y="8331"/>
                </a:lnTo>
                <a:lnTo>
                  <a:pt x="49110" y="6248"/>
                </a:lnTo>
                <a:lnTo>
                  <a:pt x="39137" y="0"/>
                </a:lnTo>
                <a:lnTo>
                  <a:pt x="27234" y="868"/>
                </a:lnTo>
                <a:lnTo>
                  <a:pt x="21564" y="4153"/>
                </a:lnTo>
                <a:lnTo>
                  <a:pt x="15100" y="9360"/>
                </a:lnTo>
                <a:lnTo>
                  <a:pt x="6616" y="10147"/>
                </a:lnTo>
                <a:lnTo>
                  <a:pt x="0" y="6909"/>
                </a:lnTo>
                <a:lnTo>
                  <a:pt x="622" y="9347"/>
                </a:lnTo>
                <a:lnTo>
                  <a:pt x="1739" y="11671"/>
                </a:lnTo>
                <a:lnTo>
                  <a:pt x="3403" y="13741"/>
                </a:lnTo>
                <a:lnTo>
                  <a:pt x="13365" y="19960"/>
                </a:lnTo>
                <a:lnTo>
                  <a:pt x="25289" y="19048"/>
                </a:lnTo>
                <a:lnTo>
                  <a:pt x="30899" y="157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5881730" y="4919109"/>
            <a:ext cx="52489" cy="20008"/>
          </a:xfrm>
          <a:custGeom>
            <a:avLst/>
            <a:gdLst/>
            <a:ahLst/>
            <a:cxnLst/>
            <a:rect l="l" t="t" r="r" b="b"/>
            <a:pathLst>
              <a:path w="52489" h="20008">
                <a:moveTo>
                  <a:pt x="1739" y="11771"/>
                </a:moveTo>
                <a:lnTo>
                  <a:pt x="3403" y="13828"/>
                </a:lnTo>
                <a:lnTo>
                  <a:pt x="13397" y="20008"/>
                </a:lnTo>
                <a:lnTo>
                  <a:pt x="25320" y="19067"/>
                </a:lnTo>
                <a:lnTo>
                  <a:pt x="30924" y="15809"/>
                </a:lnTo>
                <a:lnTo>
                  <a:pt x="37401" y="10615"/>
                </a:lnTo>
                <a:lnTo>
                  <a:pt x="45885" y="9802"/>
                </a:lnTo>
                <a:lnTo>
                  <a:pt x="52489" y="13117"/>
                </a:lnTo>
                <a:lnTo>
                  <a:pt x="50761" y="8316"/>
                </a:lnTo>
                <a:lnTo>
                  <a:pt x="49110" y="6246"/>
                </a:lnTo>
                <a:lnTo>
                  <a:pt x="39136" y="0"/>
                </a:lnTo>
                <a:lnTo>
                  <a:pt x="27217" y="908"/>
                </a:lnTo>
                <a:lnTo>
                  <a:pt x="21564" y="4201"/>
                </a:lnTo>
                <a:lnTo>
                  <a:pt x="15100" y="9408"/>
                </a:lnTo>
                <a:lnTo>
                  <a:pt x="6604" y="10247"/>
                </a:lnTo>
                <a:lnTo>
                  <a:pt x="0" y="6995"/>
                </a:lnTo>
                <a:lnTo>
                  <a:pt x="1739" y="117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5881730" y="4919109"/>
            <a:ext cx="52489" cy="20008"/>
          </a:xfrm>
          <a:custGeom>
            <a:avLst/>
            <a:gdLst/>
            <a:ahLst/>
            <a:cxnLst/>
            <a:rect l="l" t="t" r="r" b="b"/>
            <a:pathLst>
              <a:path w="52489" h="20008">
                <a:moveTo>
                  <a:pt x="30924" y="15809"/>
                </a:moveTo>
                <a:lnTo>
                  <a:pt x="37401" y="10615"/>
                </a:lnTo>
                <a:lnTo>
                  <a:pt x="45885" y="9802"/>
                </a:lnTo>
                <a:lnTo>
                  <a:pt x="52489" y="13117"/>
                </a:lnTo>
                <a:lnTo>
                  <a:pt x="51892" y="10666"/>
                </a:lnTo>
                <a:lnTo>
                  <a:pt x="50761" y="8316"/>
                </a:lnTo>
                <a:lnTo>
                  <a:pt x="49110" y="6246"/>
                </a:lnTo>
                <a:lnTo>
                  <a:pt x="39136" y="0"/>
                </a:lnTo>
                <a:lnTo>
                  <a:pt x="27217" y="908"/>
                </a:lnTo>
                <a:lnTo>
                  <a:pt x="21564" y="4201"/>
                </a:lnTo>
                <a:lnTo>
                  <a:pt x="15100" y="9408"/>
                </a:lnTo>
                <a:lnTo>
                  <a:pt x="6604" y="10247"/>
                </a:lnTo>
                <a:lnTo>
                  <a:pt x="0" y="6995"/>
                </a:lnTo>
                <a:lnTo>
                  <a:pt x="622" y="9434"/>
                </a:lnTo>
                <a:lnTo>
                  <a:pt x="1739" y="11771"/>
                </a:lnTo>
                <a:lnTo>
                  <a:pt x="3403" y="13828"/>
                </a:lnTo>
                <a:lnTo>
                  <a:pt x="13397" y="20008"/>
                </a:lnTo>
                <a:lnTo>
                  <a:pt x="25320" y="19067"/>
                </a:lnTo>
                <a:lnTo>
                  <a:pt x="30924" y="1580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5872365" y="4907480"/>
            <a:ext cx="52514" cy="20059"/>
          </a:xfrm>
          <a:custGeom>
            <a:avLst/>
            <a:gdLst/>
            <a:ahLst/>
            <a:cxnLst/>
            <a:rect l="l" t="t" r="r" b="b"/>
            <a:pathLst>
              <a:path w="52514" h="20059">
                <a:moveTo>
                  <a:pt x="1739" y="11829"/>
                </a:moveTo>
                <a:lnTo>
                  <a:pt x="3403" y="13874"/>
                </a:lnTo>
                <a:lnTo>
                  <a:pt x="13395" y="20059"/>
                </a:lnTo>
                <a:lnTo>
                  <a:pt x="25323" y="19097"/>
                </a:lnTo>
                <a:lnTo>
                  <a:pt x="30924" y="15830"/>
                </a:lnTo>
                <a:lnTo>
                  <a:pt x="37376" y="10610"/>
                </a:lnTo>
                <a:lnTo>
                  <a:pt x="45885" y="9784"/>
                </a:lnTo>
                <a:lnTo>
                  <a:pt x="52514" y="13074"/>
                </a:lnTo>
                <a:lnTo>
                  <a:pt x="50761" y="8286"/>
                </a:lnTo>
                <a:lnTo>
                  <a:pt x="49098" y="6216"/>
                </a:lnTo>
                <a:lnTo>
                  <a:pt x="39097" y="0"/>
                </a:lnTo>
                <a:lnTo>
                  <a:pt x="27187" y="922"/>
                </a:lnTo>
                <a:lnTo>
                  <a:pt x="21539" y="4222"/>
                </a:lnTo>
                <a:lnTo>
                  <a:pt x="15087" y="9454"/>
                </a:lnTo>
                <a:lnTo>
                  <a:pt x="6604" y="10292"/>
                </a:lnTo>
                <a:lnTo>
                  <a:pt x="0" y="7054"/>
                </a:lnTo>
                <a:lnTo>
                  <a:pt x="1739" y="118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5872365" y="4907480"/>
            <a:ext cx="52514" cy="20059"/>
          </a:xfrm>
          <a:custGeom>
            <a:avLst/>
            <a:gdLst/>
            <a:ahLst/>
            <a:cxnLst/>
            <a:rect l="l" t="t" r="r" b="b"/>
            <a:pathLst>
              <a:path w="52514" h="20059">
                <a:moveTo>
                  <a:pt x="30924" y="15830"/>
                </a:moveTo>
                <a:lnTo>
                  <a:pt x="37376" y="10610"/>
                </a:lnTo>
                <a:lnTo>
                  <a:pt x="45885" y="9784"/>
                </a:lnTo>
                <a:lnTo>
                  <a:pt x="52514" y="13074"/>
                </a:lnTo>
                <a:lnTo>
                  <a:pt x="51892" y="10623"/>
                </a:lnTo>
                <a:lnTo>
                  <a:pt x="50761" y="8286"/>
                </a:lnTo>
                <a:lnTo>
                  <a:pt x="49098" y="6216"/>
                </a:lnTo>
                <a:lnTo>
                  <a:pt x="39097" y="0"/>
                </a:lnTo>
                <a:lnTo>
                  <a:pt x="27187" y="922"/>
                </a:lnTo>
                <a:lnTo>
                  <a:pt x="21539" y="4222"/>
                </a:lnTo>
                <a:lnTo>
                  <a:pt x="15087" y="9454"/>
                </a:lnTo>
                <a:lnTo>
                  <a:pt x="6604" y="10292"/>
                </a:lnTo>
                <a:lnTo>
                  <a:pt x="0" y="7054"/>
                </a:lnTo>
                <a:lnTo>
                  <a:pt x="622" y="9492"/>
                </a:lnTo>
                <a:lnTo>
                  <a:pt x="1739" y="11829"/>
                </a:lnTo>
                <a:lnTo>
                  <a:pt x="3403" y="13874"/>
                </a:lnTo>
                <a:lnTo>
                  <a:pt x="13395" y="20059"/>
                </a:lnTo>
                <a:lnTo>
                  <a:pt x="25323" y="19097"/>
                </a:lnTo>
                <a:lnTo>
                  <a:pt x="30924" y="1583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5862956" y="4895855"/>
            <a:ext cx="52514" cy="20107"/>
          </a:xfrm>
          <a:custGeom>
            <a:avLst/>
            <a:gdLst/>
            <a:ahLst/>
            <a:cxnLst/>
            <a:rect l="l" t="t" r="r" b="b"/>
            <a:pathLst>
              <a:path w="52514" h="20107">
                <a:moveTo>
                  <a:pt x="1752" y="11916"/>
                </a:moveTo>
                <a:lnTo>
                  <a:pt x="3429" y="13961"/>
                </a:lnTo>
                <a:lnTo>
                  <a:pt x="13440" y="20107"/>
                </a:lnTo>
                <a:lnTo>
                  <a:pt x="25349" y="19138"/>
                </a:lnTo>
                <a:lnTo>
                  <a:pt x="30949" y="15853"/>
                </a:lnTo>
                <a:lnTo>
                  <a:pt x="37401" y="10621"/>
                </a:lnTo>
                <a:lnTo>
                  <a:pt x="45885" y="9783"/>
                </a:lnTo>
                <a:lnTo>
                  <a:pt x="52514" y="13059"/>
                </a:lnTo>
                <a:lnTo>
                  <a:pt x="50761" y="8284"/>
                </a:lnTo>
                <a:lnTo>
                  <a:pt x="49098" y="6214"/>
                </a:lnTo>
                <a:lnTo>
                  <a:pt x="39102" y="0"/>
                </a:lnTo>
                <a:lnTo>
                  <a:pt x="27200" y="949"/>
                </a:lnTo>
                <a:lnTo>
                  <a:pt x="21551" y="4271"/>
                </a:lnTo>
                <a:lnTo>
                  <a:pt x="15113" y="9503"/>
                </a:lnTo>
                <a:lnTo>
                  <a:pt x="6616" y="10367"/>
                </a:lnTo>
                <a:lnTo>
                  <a:pt x="0" y="7154"/>
                </a:lnTo>
                <a:lnTo>
                  <a:pt x="1752" y="119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5862956" y="4895855"/>
            <a:ext cx="52514" cy="20107"/>
          </a:xfrm>
          <a:custGeom>
            <a:avLst/>
            <a:gdLst/>
            <a:ahLst/>
            <a:cxnLst/>
            <a:rect l="l" t="t" r="r" b="b"/>
            <a:pathLst>
              <a:path w="52514" h="20107">
                <a:moveTo>
                  <a:pt x="30949" y="15853"/>
                </a:moveTo>
                <a:lnTo>
                  <a:pt x="37401" y="10621"/>
                </a:lnTo>
                <a:lnTo>
                  <a:pt x="45885" y="9783"/>
                </a:lnTo>
                <a:lnTo>
                  <a:pt x="52514" y="13059"/>
                </a:lnTo>
                <a:lnTo>
                  <a:pt x="51892" y="10621"/>
                </a:lnTo>
                <a:lnTo>
                  <a:pt x="50761" y="8284"/>
                </a:lnTo>
                <a:lnTo>
                  <a:pt x="49098" y="6214"/>
                </a:lnTo>
                <a:lnTo>
                  <a:pt x="39102" y="0"/>
                </a:lnTo>
                <a:lnTo>
                  <a:pt x="27200" y="949"/>
                </a:lnTo>
                <a:lnTo>
                  <a:pt x="21551" y="4271"/>
                </a:lnTo>
                <a:lnTo>
                  <a:pt x="15113" y="9503"/>
                </a:lnTo>
                <a:lnTo>
                  <a:pt x="6616" y="10367"/>
                </a:lnTo>
                <a:lnTo>
                  <a:pt x="0" y="7154"/>
                </a:lnTo>
                <a:lnTo>
                  <a:pt x="622" y="9592"/>
                </a:lnTo>
                <a:lnTo>
                  <a:pt x="1752" y="11916"/>
                </a:lnTo>
                <a:lnTo>
                  <a:pt x="3429" y="13961"/>
                </a:lnTo>
                <a:lnTo>
                  <a:pt x="13440" y="20107"/>
                </a:lnTo>
                <a:lnTo>
                  <a:pt x="25349" y="19138"/>
                </a:lnTo>
                <a:lnTo>
                  <a:pt x="30949" y="158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5853534" y="4884260"/>
            <a:ext cx="52527" cy="20163"/>
          </a:xfrm>
          <a:custGeom>
            <a:avLst/>
            <a:gdLst/>
            <a:ahLst/>
            <a:cxnLst/>
            <a:rect l="l" t="t" r="r" b="b"/>
            <a:pathLst>
              <a:path w="52527" h="20163">
                <a:moveTo>
                  <a:pt x="1765" y="12000"/>
                </a:moveTo>
                <a:lnTo>
                  <a:pt x="3441" y="14032"/>
                </a:lnTo>
                <a:lnTo>
                  <a:pt x="13467" y="20163"/>
                </a:lnTo>
                <a:lnTo>
                  <a:pt x="25397" y="19148"/>
                </a:lnTo>
                <a:lnTo>
                  <a:pt x="30975" y="15861"/>
                </a:lnTo>
                <a:lnTo>
                  <a:pt x="37414" y="10603"/>
                </a:lnTo>
                <a:lnTo>
                  <a:pt x="45910" y="9752"/>
                </a:lnTo>
                <a:lnTo>
                  <a:pt x="52527" y="13029"/>
                </a:lnTo>
                <a:lnTo>
                  <a:pt x="50774" y="8241"/>
                </a:lnTo>
                <a:lnTo>
                  <a:pt x="49110" y="6183"/>
                </a:lnTo>
                <a:lnTo>
                  <a:pt x="39077" y="0"/>
                </a:lnTo>
                <a:lnTo>
                  <a:pt x="27173" y="969"/>
                </a:lnTo>
                <a:lnTo>
                  <a:pt x="21526" y="4304"/>
                </a:lnTo>
                <a:lnTo>
                  <a:pt x="15100" y="9562"/>
                </a:lnTo>
                <a:lnTo>
                  <a:pt x="6629" y="10438"/>
                </a:lnTo>
                <a:lnTo>
                  <a:pt x="0" y="7238"/>
                </a:lnTo>
                <a:lnTo>
                  <a:pt x="1765" y="120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5853534" y="4884260"/>
            <a:ext cx="52527" cy="20163"/>
          </a:xfrm>
          <a:custGeom>
            <a:avLst/>
            <a:gdLst/>
            <a:ahLst/>
            <a:cxnLst/>
            <a:rect l="l" t="t" r="r" b="b"/>
            <a:pathLst>
              <a:path w="52527" h="20163">
                <a:moveTo>
                  <a:pt x="30975" y="15861"/>
                </a:moveTo>
                <a:lnTo>
                  <a:pt x="37414" y="10603"/>
                </a:lnTo>
                <a:lnTo>
                  <a:pt x="45910" y="9752"/>
                </a:lnTo>
                <a:lnTo>
                  <a:pt x="52527" y="13029"/>
                </a:lnTo>
                <a:lnTo>
                  <a:pt x="51917" y="10590"/>
                </a:lnTo>
                <a:lnTo>
                  <a:pt x="50774" y="8241"/>
                </a:lnTo>
                <a:lnTo>
                  <a:pt x="49110" y="6183"/>
                </a:lnTo>
                <a:lnTo>
                  <a:pt x="39077" y="0"/>
                </a:lnTo>
                <a:lnTo>
                  <a:pt x="27173" y="969"/>
                </a:lnTo>
                <a:lnTo>
                  <a:pt x="21526" y="4304"/>
                </a:lnTo>
                <a:lnTo>
                  <a:pt x="15100" y="9562"/>
                </a:lnTo>
                <a:lnTo>
                  <a:pt x="6629" y="10438"/>
                </a:lnTo>
                <a:lnTo>
                  <a:pt x="0" y="7238"/>
                </a:lnTo>
                <a:lnTo>
                  <a:pt x="622" y="9676"/>
                </a:lnTo>
                <a:lnTo>
                  <a:pt x="1765" y="12000"/>
                </a:lnTo>
                <a:lnTo>
                  <a:pt x="3441" y="14032"/>
                </a:lnTo>
                <a:lnTo>
                  <a:pt x="13467" y="20163"/>
                </a:lnTo>
                <a:lnTo>
                  <a:pt x="25397" y="19148"/>
                </a:lnTo>
                <a:lnTo>
                  <a:pt x="30975" y="158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5844086" y="4872674"/>
            <a:ext cx="52539" cy="20234"/>
          </a:xfrm>
          <a:custGeom>
            <a:avLst/>
            <a:gdLst/>
            <a:ahLst/>
            <a:cxnLst/>
            <a:rect l="l" t="t" r="r" b="b"/>
            <a:pathLst>
              <a:path w="52539" h="20234">
                <a:moveTo>
                  <a:pt x="1778" y="12076"/>
                </a:moveTo>
                <a:lnTo>
                  <a:pt x="3467" y="14121"/>
                </a:lnTo>
                <a:lnTo>
                  <a:pt x="13497" y="20234"/>
                </a:lnTo>
                <a:lnTo>
                  <a:pt x="25425" y="19180"/>
                </a:lnTo>
                <a:lnTo>
                  <a:pt x="30975" y="15886"/>
                </a:lnTo>
                <a:lnTo>
                  <a:pt x="37401" y="10628"/>
                </a:lnTo>
                <a:lnTo>
                  <a:pt x="45897" y="9752"/>
                </a:lnTo>
                <a:lnTo>
                  <a:pt x="52539" y="13003"/>
                </a:lnTo>
                <a:lnTo>
                  <a:pt x="50761" y="8228"/>
                </a:lnTo>
                <a:lnTo>
                  <a:pt x="49085" y="6171"/>
                </a:lnTo>
                <a:lnTo>
                  <a:pt x="39046" y="0"/>
                </a:lnTo>
                <a:lnTo>
                  <a:pt x="27145" y="995"/>
                </a:lnTo>
                <a:lnTo>
                  <a:pt x="21526" y="4329"/>
                </a:lnTo>
                <a:lnTo>
                  <a:pt x="15125" y="9600"/>
                </a:lnTo>
                <a:lnTo>
                  <a:pt x="6642" y="10501"/>
                </a:lnTo>
                <a:lnTo>
                  <a:pt x="0" y="7339"/>
                </a:lnTo>
                <a:lnTo>
                  <a:pt x="1778" y="120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5844086" y="4872674"/>
            <a:ext cx="52539" cy="20234"/>
          </a:xfrm>
          <a:custGeom>
            <a:avLst/>
            <a:gdLst/>
            <a:ahLst/>
            <a:cxnLst/>
            <a:rect l="l" t="t" r="r" b="b"/>
            <a:pathLst>
              <a:path w="52539" h="20234">
                <a:moveTo>
                  <a:pt x="30975" y="15886"/>
                </a:moveTo>
                <a:lnTo>
                  <a:pt x="37401" y="10628"/>
                </a:lnTo>
                <a:lnTo>
                  <a:pt x="45897" y="9752"/>
                </a:lnTo>
                <a:lnTo>
                  <a:pt x="52539" y="13003"/>
                </a:lnTo>
                <a:lnTo>
                  <a:pt x="51917" y="10565"/>
                </a:lnTo>
                <a:lnTo>
                  <a:pt x="50761" y="8228"/>
                </a:lnTo>
                <a:lnTo>
                  <a:pt x="49085" y="6171"/>
                </a:lnTo>
                <a:lnTo>
                  <a:pt x="39046" y="0"/>
                </a:lnTo>
                <a:lnTo>
                  <a:pt x="27145" y="995"/>
                </a:lnTo>
                <a:lnTo>
                  <a:pt x="21526" y="4329"/>
                </a:lnTo>
                <a:lnTo>
                  <a:pt x="15125" y="9600"/>
                </a:lnTo>
                <a:lnTo>
                  <a:pt x="6642" y="10501"/>
                </a:lnTo>
                <a:lnTo>
                  <a:pt x="0" y="7339"/>
                </a:lnTo>
                <a:lnTo>
                  <a:pt x="635" y="9765"/>
                </a:lnTo>
                <a:lnTo>
                  <a:pt x="1778" y="12076"/>
                </a:lnTo>
                <a:lnTo>
                  <a:pt x="3467" y="14121"/>
                </a:lnTo>
                <a:lnTo>
                  <a:pt x="13497" y="20234"/>
                </a:lnTo>
                <a:lnTo>
                  <a:pt x="25425" y="19180"/>
                </a:lnTo>
                <a:lnTo>
                  <a:pt x="30975" y="1588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5834599" y="4861102"/>
            <a:ext cx="52552" cy="20304"/>
          </a:xfrm>
          <a:custGeom>
            <a:avLst/>
            <a:gdLst/>
            <a:ahLst/>
            <a:cxnLst/>
            <a:rect l="l" t="t" r="r" b="b"/>
            <a:pathLst>
              <a:path w="52552" h="20304">
                <a:moveTo>
                  <a:pt x="1790" y="12197"/>
                </a:moveTo>
                <a:lnTo>
                  <a:pt x="3467" y="14242"/>
                </a:lnTo>
                <a:lnTo>
                  <a:pt x="13545" y="20304"/>
                </a:lnTo>
                <a:lnTo>
                  <a:pt x="25490" y="19201"/>
                </a:lnTo>
                <a:lnTo>
                  <a:pt x="31013" y="15906"/>
                </a:lnTo>
                <a:lnTo>
                  <a:pt x="37426" y="10635"/>
                </a:lnTo>
                <a:lnTo>
                  <a:pt x="45897" y="9746"/>
                </a:lnTo>
                <a:lnTo>
                  <a:pt x="52552" y="12997"/>
                </a:lnTo>
                <a:lnTo>
                  <a:pt x="50774" y="8222"/>
                </a:lnTo>
                <a:lnTo>
                  <a:pt x="49098" y="6152"/>
                </a:lnTo>
                <a:lnTo>
                  <a:pt x="39042" y="0"/>
                </a:lnTo>
                <a:lnTo>
                  <a:pt x="27119" y="1044"/>
                </a:lnTo>
                <a:lnTo>
                  <a:pt x="21513" y="4399"/>
                </a:lnTo>
                <a:lnTo>
                  <a:pt x="15113" y="9695"/>
                </a:lnTo>
                <a:lnTo>
                  <a:pt x="6629" y="10622"/>
                </a:lnTo>
                <a:lnTo>
                  <a:pt x="0" y="7460"/>
                </a:lnTo>
                <a:lnTo>
                  <a:pt x="1790" y="12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5834599" y="4861102"/>
            <a:ext cx="52552" cy="20304"/>
          </a:xfrm>
          <a:custGeom>
            <a:avLst/>
            <a:gdLst/>
            <a:ahLst/>
            <a:cxnLst/>
            <a:rect l="l" t="t" r="r" b="b"/>
            <a:pathLst>
              <a:path w="52552" h="20304">
                <a:moveTo>
                  <a:pt x="31013" y="15906"/>
                </a:moveTo>
                <a:lnTo>
                  <a:pt x="37426" y="10635"/>
                </a:lnTo>
                <a:lnTo>
                  <a:pt x="45897" y="9746"/>
                </a:lnTo>
                <a:lnTo>
                  <a:pt x="52552" y="12997"/>
                </a:lnTo>
                <a:lnTo>
                  <a:pt x="51917" y="10546"/>
                </a:lnTo>
                <a:lnTo>
                  <a:pt x="50774" y="8222"/>
                </a:lnTo>
                <a:lnTo>
                  <a:pt x="49098" y="6152"/>
                </a:lnTo>
                <a:lnTo>
                  <a:pt x="39042" y="0"/>
                </a:lnTo>
                <a:lnTo>
                  <a:pt x="27119" y="1044"/>
                </a:lnTo>
                <a:lnTo>
                  <a:pt x="21513" y="4399"/>
                </a:lnTo>
                <a:lnTo>
                  <a:pt x="15113" y="9695"/>
                </a:lnTo>
                <a:lnTo>
                  <a:pt x="6629" y="10622"/>
                </a:lnTo>
                <a:lnTo>
                  <a:pt x="0" y="7460"/>
                </a:lnTo>
                <a:lnTo>
                  <a:pt x="647" y="9886"/>
                </a:lnTo>
                <a:lnTo>
                  <a:pt x="1790" y="12197"/>
                </a:lnTo>
                <a:lnTo>
                  <a:pt x="3467" y="14242"/>
                </a:lnTo>
                <a:lnTo>
                  <a:pt x="13545" y="20304"/>
                </a:lnTo>
                <a:lnTo>
                  <a:pt x="25490" y="19201"/>
                </a:lnTo>
                <a:lnTo>
                  <a:pt x="31013" y="159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5825090" y="4849577"/>
            <a:ext cx="52578" cy="20366"/>
          </a:xfrm>
          <a:custGeom>
            <a:avLst/>
            <a:gdLst/>
            <a:ahLst/>
            <a:cxnLst/>
            <a:rect l="l" t="t" r="r" b="b"/>
            <a:pathLst>
              <a:path w="52577" h="20366">
                <a:moveTo>
                  <a:pt x="1828" y="12269"/>
                </a:moveTo>
                <a:lnTo>
                  <a:pt x="3505" y="14301"/>
                </a:lnTo>
                <a:lnTo>
                  <a:pt x="13575" y="20366"/>
                </a:lnTo>
                <a:lnTo>
                  <a:pt x="25508" y="19240"/>
                </a:lnTo>
                <a:lnTo>
                  <a:pt x="31026" y="15926"/>
                </a:lnTo>
                <a:lnTo>
                  <a:pt x="37414" y="10643"/>
                </a:lnTo>
                <a:lnTo>
                  <a:pt x="45910" y="9716"/>
                </a:lnTo>
                <a:lnTo>
                  <a:pt x="52577" y="12929"/>
                </a:lnTo>
                <a:lnTo>
                  <a:pt x="50774" y="8167"/>
                </a:lnTo>
                <a:lnTo>
                  <a:pt x="49085" y="6122"/>
                </a:lnTo>
                <a:lnTo>
                  <a:pt x="39000" y="0"/>
                </a:lnTo>
                <a:lnTo>
                  <a:pt x="27099" y="1069"/>
                </a:lnTo>
                <a:lnTo>
                  <a:pt x="21513" y="4433"/>
                </a:lnTo>
                <a:lnTo>
                  <a:pt x="15112" y="9742"/>
                </a:lnTo>
                <a:lnTo>
                  <a:pt x="6680" y="10656"/>
                </a:lnTo>
                <a:lnTo>
                  <a:pt x="0" y="7544"/>
                </a:lnTo>
                <a:lnTo>
                  <a:pt x="1828" y="122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5825090" y="4849577"/>
            <a:ext cx="52578" cy="20366"/>
          </a:xfrm>
          <a:custGeom>
            <a:avLst/>
            <a:gdLst/>
            <a:ahLst/>
            <a:cxnLst/>
            <a:rect l="l" t="t" r="r" b="b"/>
            <a:pathLst>
              <a:path w="52577" h="20366">
                <a:moveTo>
                  <a:pt x="31026" y="15926"/>
                </a:moveTo>
                <a:lnTo>
                  <a:pt x="37414" y="10643"/>
                </a:lnTo>
                <a:lnTo>
                  <a:pt x="45910" y="9716"/>
                </a:lnTo>
                <a:lnTo>
                  <a:pt x="52577" y="12929"/>
                </a:lnTo>
                <a:lnTo>
                  <a:pt x="51930" y="10504"/>
                </a:lnTo>
                <a:lnTo>
                  <a:pt x="50774" y="8167"/>
                </a:lnTo>
                <a:lnTo>
                  <a:pt x="49085" y="6122"/>
                </a:lnTo>
                <a:lnTo>
                  <a:pt x="39000" y="0"/>
                </a:lnTo>
                <a:lnTo>
                  <a:pt x="27099" y="1069"/>
                </a:lnTo>
                <a:lnTo>
                  <a:pt x="21513" y="4433"/>
                </a:lnTo>
                <a:lnTo>
                  <a:pt x="15112" y="9742"/>
                </a:lnTo>
                <a:lnTo>
                  <a:pt x="6680" y="10656"/>
                </a:lnTo>
                <a:lnTo>
                  <a:pt x="0" y="7544"/>
                </a:lnTo>
                <a:lnTo>
                  <a:pt x="660" y="9970"/>
                </a:lnTo>
                <a:lnTo>
                  <a:pt x="1828" y="12269"/>
                </a:lnTo>
                <a:lnTo>
                  <a:pt x="3505" y="14301"/>
                </a:lnTo>
                <a:lnTo>
                  <a:pt x="13575" y="20366"/>
                </a:lnTo>
                <a:lnTo>
                  <a:pt x="25508" y="19240"/>
                </a:lnTo>
                <a:lnTo>
                  <a:pt x="31026" y="1592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5815546" y="4838051"/>
            <a:ext cx="52590" cy="20446"/>
          </a:xfrm>
          <a:custGeom>
            <a:avLst/>
            <a:gdLst/>
            <a:ahLst/>
            <a:cxnLst/>
            <a:rect l="l" t="t" r="r" b="b"/>
            <a:pathLst>
              <a:path w="52590" h="20446">
                <a:moveTo>
                  <a:pt x="1816" y="12426"/>
                </a:moveTo>
                <a:lnTo>
                  <a:pt x="3505" y="14445"/>
                </a:lnTo>
                <a:lnTo>
                  <a:pt x="13622" y="20446"/>
                </a:lnTo>
                <a:lnTo>
                  <a:pt x="25554" y="19282"/>
                </a:lnTo>
                <a:lnTo>
                  <a:pt x="31051" y="15957"/>
                </a:lnTo>
                <a:lnTo>
                  <a:pt x="37426" y="10648"/>
                </a:lnTo>
                <a:lnTo>
                  <a:pt x="45910" y="9708"/>
                </a:lnTo>
                <a:lnTo>
                  <a:pt x="52590" y="12921"/>
                </a:lnTo>
                <a:lnTo>
                  <a:pt x="50774" y="8159"/>
                </a:lnTo>
                <a:lnTo>
                  <a:pt x="49085" y="6101"/>
                </a:lnTo>
                <a:lnTo>
                  <a:pt x="38992" y="0"/>
                </a:lnTo>
                <a:lnTo>
                  <a:pt x="27077" y="1112"/>
                </a:lnTo>
                <a:lnTo>
                  <a:pt x="21501" y="4501"/>
                </a:lnTo>
                <a:lnTo>
                  <a:pt x="15125" y="9823"/>
                </a:lnTo>
                <a:lnTo>
                  <a:pt x="6642" y="10813"/>
                </a:lnTo>
                <a:lnTo>
                  <a:pt x="0" y="7702"/>
                </a:lnTo>
                <a:lnTo>
                  <a:pt x="1816" y="124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5815546" y="4838051"/>
            <a:ext cx="52590" cy="20446"/>
          </a:xfrm>
          <a:custGeom>
            <a:avLst/>
            <a:gdLst/>
            <a:ahLst/>
            <a:cxnLst/>
            <a:rect l="l" t="t" r="r" b="b"/>
            <a:pathLst>
              <a:path w="52590" h="20446">
                <a:moveTo>
                  <a:pt x="31051" y="15957"/>
                </a:moveTo>
                <a:lnTo>
                  <a:pt x="37426" y="10648"/>
                </a:lnTo>
                <a:lnTo>
                  <a:pt x="45910" y="9708"/>
                </a:lnTo>
                <a:lnTo>
                  <a:pt x="52590" y="12921"/>
                </a:lnTo>
                <a:lnTo>
                  <a:pt x="51930" y="10483"/>
                </a:lnTo>
                <a:lnTo>
                  <a:pt x="50774" y="8159"/>
                </a:lnTo>
                <a:lnTo>
                  <a:pt x="49085" y="6101"/>
                </a:lnTo>
                <a:lnTo>
                  <a:pt x="38992" y="0"/>
                </a:lnTo>
                <a:lnTo>
                  <a:pt x="27077" y="1112"/>
                </a:lnTo>
                <a:lnTo>
                  <a:pt x="21501" y="4501"/>
                </a:lnTo>
                <a:lnTo>
                  <a:pt x="15125" y="9823"/>
                </a:lnTo>
                <a:lnTo>
                  <a:pt x="6642" y="10813"/>
                </a:lnTo>
                <a:lnTo>
                  <a:pt x="0" y="7702"/>
                </a:lnTo>
                <a:lnTo>
                  <a:pt x="647" y="10127"/>
                </a:lnTo>
                <a:lnTo>
                  <a:pt x="1816" y="12426"/>
                </a:lnTo>
                <a:lnTo>
                  <a:pt x="3505" y="14445"/>
                </a:lnTo>
                <a:lnTo>
                  <a:pt x="13622" y="20446"/>
                </a:lnTo>
                <a:lnTo>
                  <a:pt x="25554" y="19282"/>
                </a:lnTo>
                <a:lnTo>
                  <a:pt x="31051" y="1595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5805981" y="4826576"/>
            <a:ext cx="52603" cy="20535"/>
          </a:xfrm>
          <a:custGeom>
            <a:avLst/>
            <a:gdLst/>
            <a:ahLst/>
            <a:cxnLst/>
            <a:rect l="l" t="t" r="r" b="b"/>
            <a:pathLst>
              <a:path w="52603" h="20535">
                <a:moveTo>
                  <a:pt x="1828" y="12530"/>
                </a:moveTo>
                <a:lnTo>
                  <a:pt x="3517" y="14549"/>
                </a:lnTo>
                <a:lnTo>
                  <a:pt x="13641" y="20535"/>
                </a:lnTo>
                <a:lnTo>
                  <a:pt x="25576" y="19320"/>
                </a:lnTo>
                <a:lnTo>
                  <a:pt x="31064" y="15972"/>
                </a:lnTo>
                <a:lnTo>
                  <a:pt x="37414" y="10650"/>
                </a:lnTo>
                <a:lnTo>
                  <a:pt x="45935" y="9660"/>
                </a:lnTo>
                <a:lnTo>
                  <a:pt x="52603" y="12860"/>
                </a:lnTo>
                <a:lnTo>
                  <a:pt x="50774" y="8098"/>
                </a:lnTo>
                <a:lnTo>
                  <a:pt x="49060" y="6066"/>
                </a:lnTo>
                <a:lnTo>
                  <a:pt x="38925" y="0"/>
                </a:lnTo>
                <a:lnTo>
                  <a:pt x="27027" y="1139"/>
                </a:lnTo>
                <a:lnTo>
                  <a:pt x="21463" y="4542"/>
                </a:lnTo>
                <a:lnTo>
                  <a:pt x="15113" y="9901"/>
                </a:lnTo>
                <a:lnTo>
                  <a:pt x="6667" y="10892"/>
                </a:lnTo>
                <a:lnTo>
                  <a:pt x="0" y="7818"/>
                </a:lnTo>
                <a:lnTo>
                  <a:pt x="1828" y="125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5805981" y="4826576"/>
            <a:ext cx="52603" cy="20535"/>
          </a:xfrm>
          <a:custGeom>
            <a:avLst/>
            <a:gdLst/>
            <a:ahLst/>
            <a:cxnLst/>
            <a:rect l="l" t="t" r="r" b="b"/>
            <a:pathLst>
              <a:path w="52603" h="20535">
                <a:moveTo>
                  <a:pt x="31064" y="15972"/>
                </a:moveTo>
                <a:lnTo>
                  <a:pt x="37414" y="10650"/>
                </a:lnTo>
                <a:lnTo>
                  <a:pt x="45935" y="9660"/>
                </a:lnTo>
                <a:lnTo>
                  <a:pt x="52603" y="12860"/>
                </a:lnTo>
                <a:lnTo>
                  <a:pt x="51955" y="10422"/>
                </a:lnTo>
                <a:lnTo>
                  <a:pt x="50774" y="8098"/>
                </a:lnTo>
                <a:lnTo>
                  <a:pt x="49060" y="6066"/>
                </a:lnTo>
                <a:lnTo>
                  <a:pt x="38925" y="0"/>
                </a:lnTo>
                <a:lnTo>
                  <a:pt x="27027" y="1139"/>
                </a:lnTo>
                <a:lnTo>
                  <a:pt x="21463" y="4542"/>
                </a:lnTo>
                <a:lnTo>
                  <a:pt x="15113" y="9901"/>
                </a:lnTo>
                <a:lnTo>
                  <a:pt x="6667" y="10892"/>
                </a:lnTo>
                <a:lnTo>
                  <a:pt x="0" y="7818"/>
                </a:lnTo>
                <a:lnTo>
                  <a:pt x="673" y="10219"/>
                </a:lnTo>
                <a:lnTo>
                  <a:pt x="1828" y="12530"/>
                </a:lnTo>
                <a:lnTo>
                  <a:pt x="3517" y="14549"/>
                </a:lnTo>
                <a:lnTo>
                  <a:pt x="13641" y="20535"/>
                </a:lnTo>
                <a:lnTo>
                  <a:pt x="25576" y="19320"/>
                </a:lnTo>
                <a:lnTo>
                  <a:pt x="31064" y="1597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5796339" y="4815101"/>
            <a:ext cx="52628" cy="20628"/>
          </a:xfrm>
          <a:custGeom>
            <a:avLst/>
            <a:gdLst/>
            <a:ahLst/>
            <a:cxnLst/>
            <a:rect l="l" t="t" r="r" b="b"/>
            <a:pathLst>
              <a:path w="52628" h="20628">
                <a:moveTo>
                  <a:pt x="1854" y="12718"/>
                </a:moveTo>
                <a:lnTo>
                  <a:pt x="3556" y="14712"/>
                </a:lnTo>
                <a:lnTo>
                  <a:pt x="13731" y="20628"/>
                </a:lnTo>
                <a:lnTo>
                  <a:pt x="25654" y="19372"/>
                </a:lnTo>
                <a:lnTo>
                  <a:pt x="31102" y="16020"/>
                </a:lnTo>
                <a:lnTo>
                  <a:pt x="37452" y="10673"/>
                </a:lnTo>
                <a:lnTo>
                  <a:pt x="45923" y="9682"/>
                </a:lnTo>
                <a:lnTo>
                  <a:pt x="52628" y="12845"/>
                </a:lnTo>
                <a:lnTo>
                  <a:pt x="50774" y="8082"/>
                </a:lnTo>
                <a:lnTo>
                  <a:pt x="49060" y="6050"/>
                </a:lnTo>
                <a:lnTo>
                  <a:pt x="38932" y="0"/>
                </a:lnTo>
                <a:lnTo>
                  <a:pt x="27024" y="1193"/>
                </a:lnTo>
                <a:lnTo>
                  <a:pt x="21463" y="4628"/>
                </a:lnTo>
                <a:lnTo>
                  <a:pt x="15138" y="10000"/>
                </a:lnTo>
                <a:lnTo>
                  <a:pt x="6680" y="11054"/>
                </a:lnTo>
                <a:lnTo>
                  <a:pt x="0" y="8006"/>
                </a:lnTo>
                <a:lnTo>
                  <a:pt x="1854" y="127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5796339" y="4815101"/>
            <a:ext cx="52628" cy="20628"/>
          </a:xfrm>
          <a:custGeom>
            <a:avLst/>
            <a:gdLst/>
            <a:ahLst/>
            <a:cxnLst/>
            <a:rect l="l" t="t" r="r" b="b"/>
            <a:pathLst>
              <a:path w="52628" h="20628">
                <a:moveTo>
                  <a:pt x="31102" y="16020"/>
                </a:moveTo>
                <a:lnTo>
                  <a:pt x="37452" y="10673"/>
                </a:lnTo>
                <a:lnTo>
                  <a:pt x="45923" y="9682"/>
                </a:lnTo>
                <a:lnTo>
                  <a:pt x="52628" y="12845"/>
                </a:lnTo>
                <a:lnTo>
                  <a:pt x="51943" y="10406"/>
                </a:lnTo>
                <a:lnTo>
                  <a:pt x="50774" y="8082"/>
                </a:lnTo>
                <a:lnTo>
                  <a:pt x="49060" y="6050"/>
                </a:lnTo>
                <a:lnTo>
                  <a:pt x="38932" y="0"/>
                </a:lnTo>
                <a:lnTo>
                  <a:pt x="27024" y="1193"/>
                </a:lnTo>
                <a:lnTo>
                  <a:pt x="21463" y="4628"/>
                </a:lnTo>
                <a:lnTo>
                  <a:pt x="15138" y="10000"/>
                </a:lnTo>
                <a:lnTo>
                  <a:pt x="6680" y="11054"/>
                </a:lnTo>
                <a:lnTo>
                  <a:pt x="0" y="8006"/>
                </a:lnTo>
                <a:lnTo>
                  <a:pt x="673" y="10419"/>
                </a:lnTo>
                <a:lnTo>
                  <a:pt x="1854" y="12718"/>
                </a:lnTo>
                <a:lnTo>
                  <a:pt x="3556" y="14712"/>
                </a:lnTo>
                <a:lnTo>
                  <a:pt x="13731" y="20628"/>
                </a:lnTo>
                <a:lnTo>
                  <a:pt x="25654" y="19372"/>
                </a:lnTo>
                <a:lnTo>
                  <a:pt x="31102" y="160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5786690" y="4803690"/>
            <a:ext cx="52641" cy="20749"/>
          </a:xfrm>
          <a:custGeom>
            <a:avLst/>
            <a:gdLst/>
            <a:ahLst/>
            <a:cxnLst/>
            <a:rect l="l" t="t" r="r" b="b"/>
            <a:pathLst>
              <a:path w="52641" h="20749">
                <a:moveTo>
                  <a:pt x="1866" y="12854"/>
                </a:moveTo>
                <a:lnTo>
                  <a:pt x="3581" y="14861"/>
                </a:lnTo>
                <a:lnTo>
                  <a:pt x="13769" y="20749"/>
                </a:lnTo>
                <a:lnTo>
                  <a:pt x="25716" y="19402"/>
                </a:lnTo>
                <a:lnTo>
                  <a:pt x="31114" y="16042"/>
                </a:lnTo>
                <a:lnTo>
                  <a:pt x="37439" y="10657"/>
                </a:lnTo>
                <a:lnTo>
                  <a:pt x="45961" y="9603"/>
                </a:lnTo>
                <a:lnTo>
                  <a:pt x="52641" y="12778"/>
                </a:lnTo>
                <a:lnTo>
                  <a:pt x="50787" y="8003"/>
                </a:lnTo>
                <a:lnTo>
                  <a:pt x="49060" y="5983"/>
                </a:lnTo>
                <a:lnTo>
                  <a:pt x="38848" y="0"/>
                </a:lnTo>
                <a:lnTo>
                  <a:pt x="26947" y="1247"/>
                </a:lnTo>
                <a:lnTo>
                  <a:pt x="21424" y="4688"/>
                </a:lnTo>
                <a:lnTo>
                  <a:pt x="15125" y="10098"/>
                </a:lnTo>
                <a:lnTo>
                  <a:pt x="6680" y="11165"/>
                </a:lnTo>
                <a:lnTo>
                  <a:pt x="0" y="8155"/>
                </a:lnTo>
                <a:lnTo>
                  <a:pt x="1866" y="128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5786690" y="4803690"/>
            <a:ext cx="52641" cy="20749"/>
          </a:xfrm>
          <a:custGeom>
            <a:avLst/>
            <a:gdLst/>
            <a:ahLst/>
            <a:cxnLst/>
            <a:rect l="l" t="t" r="r" b="b"/>
            <a:pathLst>
              <a:path w="52641" h="20749">
                <a:moveTo>
                  <a:pt x="31114" y="16042"/>
                </a:moveTo>
                <a:lnTo>
                  <a:pt x="37439" y="10657"/>
                </a:lnTo>
                <a:lnTo>
                  <a:pt x="45961" y="9603"/>
                </a:lnTo>
                <a:lnTo>
                  <a:pt x="52641" y="12778"/>
                </a:lnTo>
                <a:lnTo>
                  <a:pt x="51955" y="10352"/>
                </a:lnTo>
                <a:lnTo>
                  <a:pt x="50787" y="8003"/>
                </a:lnTo>
                <a:lnTo>
                  <a:pt x="49060" y="5983"/>
                </a:lnTo>
                <a:lnTo>
                  <a:pt x="38848" y="0"/>
                </a:lnTo>
                <a:lnTo>
                  <a:pt x="26947" y="1247"/>
                </a:lnTo>
                <a:lnTo>
                  <a:pt x="21424" y="4688"/>
                </a:lnTo>
                <a:lnTo>
                  <a:pt x="15125" y="10098"/>
                </a:lnTo>
                <a:lnTo>
                  <a:pt x="6680" y="11165"/>
                </a:lnTo>
                <a:lnTo>
                  <a:pt x="0" y="8155"/>
                </a:lnTo>
                <a:lnTo>
                  <a:pt x="698" y="10555"/>
                </a:lnTo>
                <a:lnTo>
                  <a:pt x="1866" y="12854"/>
                </a:lnTo>
                <a:lnTo>
                  <a:pt x="3581" y="14861"/>
                </a:lnTo>
                <a:lnTo>
                  <a:pt x="13769" y="20749"/>
                </a:lnTo>
                <a:lnTo>
                  <a:pt x="25716" y="19402"/>
                </a:lnTo>
                <a:lnTo>
                  <a:pt x="31114" y="160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5776957" y="4792287"/>
            <a:ext cx="52654" cy="20866"/>
          </a:xfrm>
          <a:custGeom>
            <a:avLst/>
            <a:gdLst/>
            <a:ahLst/>
            <a:cxnLst/>
            <a:rect l="l" t="t" r="r" b="b"/>
            <a:pathLst>
              <a:path w="52654" h="20866">
                <a:moveTo>
                  <a:pt x="1892" y="13072"/>
                </a:moveTo>
                <a:lnTo>
                  <a:pt x="3632" y="15066"/>
                </a:lnTo>
                <a:lnTo>
                  <a:pt x="13870" y="20866"/>
                </a:lnTo>
                <a:lnTo>
                  <a:pt x="25790" y="19475"/>
                </a:lnTo>
                <a:lnTo>
                  <a:pt x="31153" y="16095"/>
                </a:lnTo>
                <a:lnTo>
                  <a:pt x="37452" y="10685"/>
                </a:lnTo>
                <a:lnTo>
                  <a:pt x="45923" y="9630"/>
                </a:lnTo>
                <a:lnTo>
                  <a:pt x="52654" y="12742"/>
                </a:lnTo>
                <a:lnTo>
                  <a:pt x="50761" y="8005"/>
                </a:lnTo>
                <a:lnTo>
                  <a:pt x="49021" y="5973"/>
                </a:lnTo>
                <a:lnTo>
                  <a:pt x="38829" y="0"/>
                </a:lnTo>
                <a:lnTo>
                  <a:pt x="26927" y="1308"/>
                </a:lnTo>
                <a:lnTo>
                  <a:pt x="21424" y="4779"/>
                </a:lnTo>
                <a:lnTo>
                  <a:pt x="15151" y="10215"/>
                </a:lnTo>
                <a:lnTo>
                  <a:pt x="6692" y="11358"/>
                </a:lnTo>
                <a:lnTo>
                  <a:pt x="0" y="8399"/>
                </a:lnTo>
                <a:lnTo>
                  <a:pt x="1892" y="130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5776957" y="4792287"/>
            <a:ext cx="52654" cy="20866"/>
          </a:xfrm>
          <a:custGeom>
            <a:avLst/>
            <a:gdLst/>
            <a:ahLst/>
            <a:cxnLst/>
            <a:rect l="l" t="t" r="r" b="b"/>
            <a:pathLst>
              <a:path w="52654" h="20866">
                <a:moveTo>
                  <a:pt x="31153" y="16095"/>
                </a:moveTo>
                <a:lnTo>
                  <a:pt x="37452" y="10685"/>
                </a:lnTo>
                <a:lnTo>
                  <a:pt x="45923" y="9630"/>
                </a:lnTo>
                <a:lnTo>
                  <a:pt x="52654" y="12742"/>
                </a:lnTo>
                <a:lnTo>
                  <a:pt x="51968" y="10316"/>
                </a:lnTo>
                <a:lnTo>
                  <a:pt x="50761" y="8005"/>
                </a:lnTo>
                <a:lnTo>
                  <a:pt x="49021" y="5973"/>
                </a:lnTo>
                <a:lnTo>
                  <a:pt x="38829" y="0"/>
                </a:lnTo>
                <a:lnTo>
                  <a:pt x="26927" y="1308"/>
                </a:lnTo>
                <a:lnTo>
                  <a:pt x="21424" y="4779"/>
                </a:lnTo>
                <a:lnTo>
                  <a:pt x="15151" y="10215"/>
                </a:lnTo>
                <a:lnTo>
                  <a:pt x="6692" y="11358"/>
                </a:lnTo>
                <a:lnTo>
                  <a:pt x="0" y="8399"/>
                </a:lnTo>
                <a:lnTo>
                  <a:pt x="698" y="10799"/>
                </a:lnTo>
                <a:lnTo>
                  <a:pt x="1892" y="13072"/>
                </a:lnTo>
                <a:lnTo>
                  <a:pt x="3632" y="15066"/>
                </a:lnTo>
                <a:lnTo>
                  <a:pt x="13870" y="20866"/>
                </a:lnTo>
                <a:lnTo>
                  <a:pt x="25790" y="19475"/>
                </a:lnTo>
                <a:lnTo>
                  <a:pt x="31153" y="1609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5767190" y="4780948"/>
            <a:ext cx="52679" cy="21022"/>
          </a:xfrm>
          <a:custGeom>
            <a:avLst/>
            <a:gdLst/>
            <a:ahLst/>
            <a:cxnLst/>
            <a:rect l="l" t="t" r="r" b="b"/>
            <a:pathLst>
              <a:path w="52679" h="21022">
                <a:moveTo>
                  <a:pt x="1930" y="13263"/>
                </a:moveTo>
                <a:lnTo>
                  <a:pt x="3657" y="15244"/>
                </a:lnTo>
                <a:lnTo>
                  <a:pt x="13915" y="21022"/>
                </a:lnTo>
                <a:lnTo>
                  <a:pt x="25868" y="19518"/>
                </a:lnTo>
                <a:lnTo>
                  <a:pt x="31191" y="16121"/>
                </a:lnTo>
                <a:lnTo>
                  <a:pt x="37452" y="10685"/>
                </a:lnTo>
                <a:lnTo>
                  <a:pt x="45974" y="9555"/>
                </a:lnTo>
                <a:lnTo>
                  <a:pt x="52679" y="12666"/>
                </a:lnTo>
                <a:lnTo>
                  <a:pt x="50787" y="7916"/>
                </a:lnTo>
                <a:lnTo>
                  <a:pt x="49034" y="5897"/>
                </a:lnTo>
                <a:lnTo>
                  <a:pt x="38749" y="0"/>
                </a:lnTo>
                <a:lnTo>
                  <a:pt x="26857" y="1376"/>
                </a:lnTo>
                <a:lnTo>
                  <a:pt x="21386" y="4881"/>
                </a:lnTo>
                <a:lnTo>
                  <a:pt x="15125" y="10368"/>
                </a:lnTo>
                <a:lnTo>
                  <a:pt x="6731" y="11511"/>
                </a:lnTo>
                <a:lnTo>
                  <a:pt x="0" y="8615"/>
                </a:lnTo>
                <a:lnTo>
                  <a:pt x="1930" y="132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5767190" y="4780948"/>
            <a:ext cx="52679" cy="21022"/>
          </a:xfrm>
          <a:custGeom>
            <a:avLst/>
            <a:gdLst/>
            <a:ahLst/>
            <a:cxnLst/>
            <a:rect l="l" t="t" r="r" b="b"/>
            <a:pathLst>
              <a:path w="52679" h="21022">
                <a:moveTo>
                  <a:pt x="31191" y="16121"/>
                </a:moveTo>
                <a:lnTo>
                  <a:pt x="37452" y="10685"/>
                </a:lnTo>
                <a:lnTo>
                  <a:pt x="45974" y="9555"/>
                </a:lnTo>
                <a:lnTo>
                  <a:pt x="52679" y="12666"/>
                </a:lnTo>
                <a:lnTo>
                  <a:pt x="51968" y="10241"/>
                </a:lnTo>
                <a:lnTo>
                  <a:pt x="50787" y="7916"/>
                </a:lnTo>
                <a:lnTo>
                  <a:pt x="49034" y="5897"/>
                </a:lnTo>
                <a:lnTo>
                  <a:pt x="38749" y="0"/>
                </a:lnTo>
                <a:lnTo>
                  <a:pt x="26857" y="1376"/>
                </a:lnTo>
                <a:lnTo>
                  <a:pt x="21386" y="4881"/>
                </a:lnTo>
                <a:lnTo>
                  <a:pt x="15125" y="10368"/>
                </a:lnTo>
                <a:lnTo>
                  <a:pt x="6731" y="11511"/>
                </a:lnTo>
                <a:lnTo>
                  <a:pt x="0" y="8615"/>
                </a:lnTo>
                <a:lnTo>
                  <a:pt x="723" y="10977"/>
                </a:lnTo>
                <a:lnTo>
                  <a:pt x="1930" y="13263"/>
                </a:lnTo>
                <a:lnTo>
                  <a:pt x="3657" y="15244"/>
                </a:lnTo>
                <a:lnTo>
                  <a:pt x="13915" y="21022"/>
                </a:lnTo>
                <a:lnTo>
                  <a:pt x="25868" y="19518"/>
                </a:lnTo>
                <a:lnTo>
                  <a:pt x="31191" y="161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5757331" y="4769634"/>
            <a:ext cx="52704" cy="21178"/>
          </a:xfrm>
          <a:custGeom>
            <a:avLst/>
            <a:gdLst/>
            <a:ahLst/>
            <a:cxnLst/>
            <a:rect l="l" t="t" r="r" b="b"/>
            <a:pathLst>
              <a:path w="52704" h="21178">
                <a:moveTo>
                  <a:pt x="1955" y="13575"/>
                </a:moveTo>
                <a:lnTo>
                  <a:pt x="3708" y="15518"/>
                </a:lnTo>
                <a:lnTo>
                  <a:pt x="14034" y="21178"/>
                </a:lnTo>
                <a:lnTo>
                  <a:pt x="25970" y="19607"/>
                </a:lnTo>
                <a:lnTo>
                  <a:pt x="31241" y="16191"/>
                </a:lnTo>
                <a:lnTo>
                  <a:pt x="37477" y="10717"/>
                </a:lnTo>
                <a:lnTo>
                  <a:pt x="45923" y="9562"/>
                </a:lnTo>
                <a:lnTo>
                  <a:pt x="52704" y="12622"/>
                </a:lnTo>
                <a:lnTo>
                  <a:pt x="50761" y="7885"/>
                </a:lnTo>
                <a:lnTo>
                  <a:pt x="48996" y="5879"/>
                </a:lnTo>
                <a:lnTo>
                  <a:pt x="38713" y="0"/>
                </a:lnTo>
                <a:lnTo>
                  <a:pt x="26810" y="1461"/>
                </a:lnTo>
                <a:lnTo>
                  <a:pt x="21361" y="5002"/>
                </a:lnTo>
                <a:lnTo>
                  <a:pt x="15151" y="10527"/>
                </a:lnTo>
                <a:lnTo>
                  <a:pt x="6718" y="11797"/>
                </a:lnTo>
                <a:lnTo>
                  <a:pt x="0" y="8927"/>
                </a:lnTo>
                <a:lnTo>
                  <a:pt x="1955" y="135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5757331" y="4769634"/>
            <a:ext cx="52704" cy="21178"/>
          </a:xfrm>
          <a:custGeom>
            <a:avLst/>
            <a:gdLst/>
            <a:ahLst/>
            <a:cxnLst/>
            <a:rect l="l" t="t" r="r" b="b"/>
            <a:pathLst>
              <a:path w="52704" h="21178">
                <a:moveTo>
                  <a:pt x="31241" y="16191"/>
                </a:moveTo>
                <a:lnTo>
                  <a:pt x="37477" y="10717"/>
                </a:lnTo>
                <a:lnTo>
                  <a:pt x="45923" y="9562"/>
                </a:lnTo>
                <a:lnTo>
                  <a:pt x="52704" y="12622"/>
                </a:lnTo>
                <a:lnTo>
                  <a:pt x="51993" y="10197"/>
                </a:lnTo>
                <a:lnTo>
                  <a:pt x="50761" y="7885"/>
                </a:lnTo>
                <a:lnTo>
                  <a:pt x="48996" y="5879"/>
                </a:lnTo>
                <a:lnTo>
                  <a:pt x="38713" y="0"/>
                </a:lnTo>
                <a:lnTo>
                  <a:pt x="26810" y="1461"/>
                </a:lnTo>
                <a:lnTo>
                  <a:pt x="21361" y="5002"/>
                </a:lnTo>
                <a:lnTo>
                  <a:pt x="15151" y="10527"/>
                </a:lnTo>
                <a:lnTo>
                  <a:pt x="6718" y="11797"/>
                </a:lnTo>
                <a:lnTo>
                  <a:pt x="0" y="8927"/>
                </a:lnTo>
                <a:lnTo>
                  <a:pt x="736" y="11327"/>
                </a:lnTo>
                <a:lnTo>
                  <a:pt x="1955" y="13575"/>
                </a:lnTo>
                <a:lnTo>
                  <a:pt x="3708" y="15518"/>
                </a:lnTo>
                <a:lnTo>
                  <a:pt x="14034" y="21178"/>
                </a:lnTo>
                <a:lnTo>
                  <a:pt x="25970" y="19607"/>
                </a:lnTo>
                <a:lnTo>
                  <a:pt x="31241" y="1619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5747423" y="4758405"/>
            <a:ext cx="52730" cy="21381"/>
          </a:xfrm>
          <a:custGeom>
            <a:avLst/>
            <a:gdLst/>
            <a:ahLst/>
            <a:cxnLst/>
            <a:rect l="l" t="t" r="r" b="b"/>
            <a:pathLst>
              <a:path w="52730" h="21381">
                <a:moveTo>
                  <a:pt x="2019" y="13822"/>
                </a:moveTo>
                <a:lnTo>
                  <a:pt x="3759" y="15766"/>
                </a:lnTo>
                <a:lnTo>
                  <a:pt x="14120" y="21381"/>
                </a:lnTo>
                <a:lnTo>
                  <a:pt x="26082" y="19659"/>
                </a:lnTo>
                <a:lnTo>
                  <a:pt x="31267" y="16235"/>
                </a:lnTo>
                <a:lnTo>
                  <a:pt x="37452" y="10724"/>
                </a:lnTo>
                <a:lnTo>
                  <a:pt x="45986" y="9466"/>
                </a:lnTo>
                <a:lnTo>
                  <a:pt x="52730" y="12527"/>
                </a:lnTo>
                <a:lnTo>
                  <a:pt x="50787" y="7777"/>
                </a:lnTo>
                <a:lnTo>
                  <a:pt x="48983" y="5783"/>
                </a:lnTo>
                <a:lnTo>
                  <a:pt x="38592" y="0"/>
                </a:lnTo>
                <a:lnTo>
                  <a:pt x="26707" y="1546"/>
                </a:lnTo>
                <a:lnTo>
                  <a:pt x="21310" y="5123"/>
                </a:lnTo>
                <a:lnTo>
                  <a:pt x="15151" y="10698"/>
                </a:lnTo>
                <a:lnTo>
                  <a:pt x="6769" y="11968"/>
                </a:lnTo>
                <a:lnTo>
                  <a:pt x="0" y="9263"/>
                </a:lnTo>
                <a:lnTo>
                  <a:pt x="2019" y="138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5747423" y="4758405"/>
            <a:ext cx="52730" cy="21381"/>
          </a:xfrm>
          <a:custGeom>
            <a:avLst/>
            <a:gdLst/>
            <a:ahLst/>
            <a:cxnLst/>
            <a:rect l="l" t="t" r="r" b="b"/>
            <a:pathLst>
              <a:path w="52730" h="21381">
                <a:moveTo>
                  <a:pt x="31267" y="16235"/>
                </a:moveTo>
                <a:lnTo>
                  <a:pt x="37452" y="10724"/>
                </a:lnTo>
                <a:lnTo>
                  <a:pt x="45986" y="9466"/>
                </a:lnTo>
                <a:lnTo>
                  <a:pt x="52730" y="12527"/>
                </a:lnTo>
                <a:lnTo>
                  <a:pt x="52006" y="10101"/>
                </a:lnTo>
                <a:lnTo>
                  <a:pt x="50787" y="7777"/>
                </a:lnTo>
                <a:lnTo>
                  <a:pt x="48983" y="5783"/>
                </a:lnTo>
                <a:lnTo>
                  <a:pt x="38592" y="0"/>
                </a:lnTo>
                <a:lnTo>
                  <a:pt x="26707" y="1546"/>
                </a:lnTo>
                <a:lnTo>
                  <a:pt x="21310" y="5123"/>
                </a:lnTo>
                <a:lnTo>
                  <a:pt x="15151" y="10698"/>
                </a:lnTo>
                <a:lnTo>
                  <a:pt x="6769" y="11968"/>
                </a:lnTo>
                <a:lnTo>
                  <a:pt x="0" y="9263"/>
                </a:lnTo>
                <a:lnTo>
                  <a:pt x="749" y="11638"/>
                </a:lnTo>
                <a:lnTo>
                  <a:pt x="2019" y="13822"/>
                </a:lnTo>
                <a:lnTo>
                  <a:pt x="3759" y="15766"/>
                </a:lnTo>
                <a:lnTo>
                  <a:pt x="14120" y="21381"/>
                </a:lnTo>
                <a:lnTo>
                  <a:pt x="26082" y="19659"/>
                </a:lnTo>
                <a:lnTo>
                  <a:pt x="31267" y="1623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5737424" y="4747209"/>
            <a:ext cx="52717" cy="21618"/>
          </a:xfrm>
          <a:custGeom>
            <a:avLst/>
            <a:gdLst/>
            <a:ahLst/>
            <a:cxnLst/>
            <a:rect l="l" t="t" r="r" b="b"/>
            <a:pathLst>
              <a:path w="52717" h="21618">
                <a:moveTo>
                  <a:pt x="2019" y="14289"/>
                </a:moveTo>
                <a:lnTo>
                  <a:pt x="3797" y="16194"/>
                </a:lnTo>
                <a:lnTo>
                  <a:pt x="14271" y="21618"/>
                </a:lnTo>
                <a:lnTo>
                  <a:pt x="26255" y="19729"/>
                </a:lnTo>
                <a:lnTo>
                  <a:pt x="31305" y="16321"/>
                </a:lnTo>
                <a:lnTo>
                  <a:pt x="37452" y="10746"/>
                </a:lnTo>
                <a:lnTo>
                  <a:pt x="45897" y="9476"/>
                </a:lnTo>
                <a:lnTo>
                  <a:pt x="52717" y="12460"/>
                </a:lnTo>
                <a:lnTo>
                  <a:pt x="50698" y="7736"/>
                </a:lnTo>
                <a:lnTo>
                  <a:pt x="48907" y="5742"/>
                </a:lnTo>
                <a:lnTo>
                  <a:pt x="38493" y="0"/>
                </a:lnTo>
                <a:lnTo>
                  <a:pt x="26566" y="1690"/>
                </a:lnTo>
                <a:lnTo>
                  <a:pt x="21221" y="5323"/>
                </a:lnTo>
                <a:lnTo>
                  <a:pt x="15125" y="10962"/>
                </a:lnTo>
                <a:lnTo>
                  <a:pt x="6730" y="12397"/>
                </a:lnTo>
                <a:lnTo>
                  <a:pt x="0" y="9679"/>
                </a:lnTo>
                <a:lnTo>
                  <a:pt x="2019" y="142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5737424" y="4747209"/>
            <a:ext cx="52717" cy="21618"/>
          </a:xfrm>
          <a:custGeom>
            <a:avLst/>
            <a:gdLst/>
            <a:ahLst/>
            <a:cxnLst/>
            <a:rect l="l" t="t" r="r" b="b"/>
            <a:pathLst>
              <a:path w="52717" h="21618">
                <a:moveTo>
                  <a:pt x="31305" y="16321"/>
                </a:moveTo>
                <a:lnTo>
                  <a:pt x="37452" y="10746"/>
                </a:lnTo>
                <a:lnTo>
                  <a:pt x="45897" y="9476"/>
                </a:lnTo>
                <a:lnTo>
                  <a:pt x="52717" y="12460"/>
                </a:lnTo>
                <a:lnTo>
                  <a:pt x="51955" y="10034"/>
                </a:lnTo>
                <a:lnTo>
                  <a:pt x="50698" y="7736"/>
                </a:lnTo>
                <a:lnTo>
                  <a:pt x="48907" y="5742"/>
                </a:lnTo>
                <a:lnTo>
                  <a:pt x="38493" y="0"/>
                </a:lnTo>
                <a:lnTo>
                  <a:pt x="26566" y="1690"/>
                </a:lnTo>
                <a:lnTo>
                  <a:pt x="21221" y="5323"/>
                </a:lnTo>
                <a:lnTo>
                  <a:pt x="15125" y="10962"/>
                </a:lnTo>
                <a:lnTo>
                  <a:pt x="6730" y="12397"/>
                </a:lnTo>
                <a:lnTo>
                  <a:pt x="0" y="9679"/>
                </a:lnTo>
                <a:lnTo>
                  <a:pt x="774" y="12066"/>
                </a:lnTo>
                <a:lnTo>
                  <a:pt x="2019" y="14289"/>
                </a:lnTo>
                <a:lnTo>
                  <a:pt x="3797" y="16194"/>
                </a:lnTo>
                <a:lnTo>
                  <a:pt x="14271" y="21618"/>
                </a:lnTo>
                <a:lnTo>
                  <a:pt x="26255" y="19729"/>
                </a:lnTo>
                <a:lnTo>
                  <a:pt x="31305" y="1632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5727304" y="4736123"/>
            <a:ext cx="52768" cy="21905"/>
          </a:xfrm>
          <a:custGeom>
            <a:avLst/>
            <a:gdLst/>
            <a:ahLst/>
            <a:cxnLst/>
            <a:rect l="l" t="t" r="r" b="b"/>
            <a:pathLst>
              <a:path w="52768" h="21905">
                <a:moveTo>
                  <a:pt x="2095" y="14786"/>
                </a:moveTo>
                <a:lnTo>
                  <a:pt x="3886" y="16640"/>
                </a:lnTo>
                <a:lnTo>
                  <a:pt x="14403" y="21905"/>
                </a:lnTo>
                <a:lnTo>
                  <a:pt x="26356" y="19877"/>
                </a:lnTo>
                <a:lnTo>
                  <a:pt x="31343" y="16411"/>
                </a:lnTo>
                <a:lnTo>
                  <a:pt x="37414" y="10760"/>
                </a:lnTo>
                <a:lnTo>
                  <a:pt x="45897" y="9375"/>
                </a:lnTo>
                <a:lnTo>
                  <a:pt x="52768" y="12309"/>
                </a:lnTo>
                <a:lnTo>
                  <a:pt x="50685" y="7623"/>
                </a:lnTo>
                <a:lnTo>
                  <a:pt x="48856" y="5629"/>
                </a:lnTo>
                <a:lnTo>
                  <a:pt x="38330" y="0"/>
                </a:lnTo>
                <a:lnTo>
                  <a:pt x="26482" y="1786"/>
                </a:lnTo>
                <a:lnTo>
                  <a:pt x="21170" y="5489"/>
                </a:lnTo>
                <a:lnTo>
                  <a:pt x="15151" y="11192"/>
                </a:lnTo>
                <a:lnTo>
                  <a:pt x="6756" y="12792"/>
                </a:lnTo>
                <a:lnTo>
                  <a:pt x="0" y="10277"/>
                </a:lnTo>
                <a:lnTo>
                  <a:pt x="2095" y="147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5727304" y="4736123"/>
            <a:ext cx="52768" cy="21905"/>
          </a:xfrm>
          <a:custGeom>
            <a:avLst/>
            <a:gdLst/>
            <a:ahLst/>
            <a:cxnLst/>
            <a:rect l="l" t="t" r="r" b="b"/>
            <a:pathLst>
              <a:path w="52768" h="21905">
                <a:moveTo>
                  <a:pt x="31343" y="16411"/>
                </a:moveTo>
                <a:lnTo>
                  <a:pt x="37414" y="10760"/>
                </a:lnTo>
                <a:lnTo>
                  <a:pt x="45897" y="9375"/>
                </a:lnTo>
                <a:lnTo>
                  <a:pt x="52768" y="12309"/>
                </a:lnTo>
                <a:lnTo>
                  <a:pt x="52031" y="9883"/>
                </a:lnTo>
                <a:lnTo>
                  <a:pt x="50685" y="7623"/>
                </a:lnTo>
                <a:lnTo>
                  <a:pt x="48856" y="5629"/>
                </a:lnTo>
                <a:lnTo>
                  <a:pt x="38330" y="0"/>
                </a:lnTo>
                <a:lnTo>
                  <a:pt x="26482" y="1786"/>
                </a:lnTo>
                <a:lnTo>
                  <a:pt x="21170" y="5489"/>
                </a:lnTo>
                <a:lnTo>
                  <a:pt x="15151" y="11192"/>
                </a:lnTo>
                <a:lnTo>
                  <a:pt x="6756" y="12792"/>
                </a:lnTo>
                <a:lnTo>
                  <a:pt x="0" y="10277"/>
                </a:lnTo>
                <a:lnTo>
                  <a:pt x="800" y="12614"/>
                </a:lnTo>
                <a:lnTo>
                  <a:pt x="2095" y="14786"/>
                </a:lnTo>
                <a:lnTo>
                  <a:pt x="3886" y="16640"/>
                </a:lnTo>
                <a:lnTo>
                  <a:pt x="14403" y="21905"/>
                </a:lnTo>
                <a:lnTo>
                  <a:pt x="26356" y="19877"/>
                </a:lnTo>
                <a:lnTo>
                  <a:pt x="31343" y="1641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5717094" y="4725127"/>
            <a:ext cx="52705" cy="22294"/>
          </a:xfrm>
          <a:custGeom>
            <a:avLst/>
            <a:gdLst/>
            <a:ahLst/>
            <a:cxnLst/>
            <a:rect l="l" t="t" r="r" b="b"/>
            <a:pathLst>
              <a:path w="52704" h="22294">
                <a:moveTo>
                  <a:pt x="6769" y="13103"/>
                </a:moveTo>
                <a:lnTo>
                  <a:pt x="0" y="11261"/>
                </a:lnTo>
                <a:lnTo>
                  <a:pt x="2171" y="15401"/>
                </a:lnTo>
                <a:lnTo>
                  <a:pt x="3975" y="17205"/>
                </a:lnTo>
                <a:lnTo>
                  <a:pt x="14471" y="22294"/>
                </a:lnTo>
                <a:lnTo>
                  <a:pt x="26383" y="20032"/>
                </a:lnTo>
                <a:lnTo>
                  <a:pt x="31381" y="16481"/>
                </a:lnTo>
                <a:lnTo>
                  <a:pt x="37426" y="10740"/>
                </a:lnTo>
                <a:lnTo>
                  <a:pt x="45808" y="9305"/>
                </a:lnTo>
                <a:lnTo>
                  <a:pt x="52705" y="12188"/>
                </a:lnTo>
                <a:lnTo>
                  <a:pt x="50584" y="7489"/>
                </a:lnTo>
                <a:lnTo>
                  <a:pt x="48755" y="5508"/>
                </a:lnTo>
                <a:lnTo>
                  <a:pt x="38139" y="0"/>
                </a:lnTo>
                <a:lnTo>
                  <a:pt x="26324" y="1922"/>
                </a:lnTo>
                <a:lnTo>
                  <a:pt x="20993" y="5775"/>
                </a:lnTo>
                <a:lnTo>
                  <a:pt x="15074" y="11642"/>
                </a:lnTo>
                <a:lnTo>
                  <a:pt x="6769" y="13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5717094" y="4725127"/>
            <a:ext cx="52705" cy="22294"/>
          </a:xfrm>
          <a:custGeom>
            <a:avLst/>
            <a:gdLst/>
            <a:ahLst/>
            <a:cxnLst/>
            <a:rect l="l" t="t" r="r" b="b"/>
            <a:pathLst>
              <a:path w="52704" h="22294">
                <a:moveTo>
                  <a:pt x="31381" y="16481"/>
                </a:moveTo>
                <a:lnTo>
                  <a:pt x="37426" y="10740"/>
                </a:lnTo>
                <a:lnTo>
                  <a:pt x="45808" y="9305"/>
                </a:lnTo>
                <a:lnTo>
                  <a:pt x="52705" y="12188"/>
                </a:lnTo>
                <a:lnTo>
                  <a:pt x="51904" y="9775"/>
                </a:lnTo>
                <a:lnTo>
                  <a:pt x="50584" y="7489"/>
                </a:lnTo>
                <a:lnTo>
                  <a:pt x="48755" y="5508"/>
                </a:lnTo>
                <a:lnTo>
                  <a:pt x="38139" y="0"/>
                </a:lnTo>
                <a:lnTo>
                  <a:pt x="26324" y="1922"/>
                </a:lnTo>
                <a:lnTo>
                  <a:pt x="20993" y="5775"/>
                </a:lnTo>
                <a:lnTo>
                  <a:pt x="15074" y="11642"/>
                </a:lnTo>
                <a:lnTo>
                  <a:pt x="6769" y="13103"/>
                </a:lnTo>
                <a:lnTo>
                  <a:pt x="0" y="11261"/>
                </a:lnTo>
                <a:lnTo>
                  <a:pt x="850" y="13509"/>
                </a:lnTo>
                <a:lnTo>
                  <a:pt x="2171" y="15401"/>
                </a:lnTo>
                <a:lnTo>
                  <a:pt x="3975" y="17205"/>
                </a:lnTo>
                <a:lnTo>
                  <a:pt x="14471" y="22294"/>
                </a:lnTo>
                <a:lnTo>
                  <a:pt x="26383" y="20032"/>
                </a:lnTo>
                <a:lnTo>
                  <a:pt x="31381" y="164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5706842" y="4714273"/>
            <a:ext cx="52539" cy="22867"/>
          </a:xfrm>
          <a:custGeom>
            <a:avLst/>
            <a:gdLst/>
            <a:ahLst/>
            <a:cxnLst/>
            <a:rect l="l" t="t" r="r" b="b"/>
            <a:pathLst>
              <a:path w="52539" h="22867">
                <a:moveTo>
                  <a:pt x="6591" y="14539"/>
                </a:moveTo>
                <a:lnTo>
                  <a:pt x="0" y="12672"/>
                </a:lnTo>
                <a:lnTo>
                  <a:pt x="2222" y="16952"/>
                </a:lnTo>
                <a:lnTo>
                  <a:pt x="4038" y="18628"/>
                </a:lnTo>
                <a:lnTo>
                  <a:pt x="14707" y="22867"/>
                </a:lnTo>
                <a:lnTo>
                  <a:pt x="26684" y="20034"/>
                </a:lnTo>
                <a:lnTo>
                  <a:pt x="31241" y="16634"/>
                </a:lnTo>
                <a:lnTo>
                  <a:pt x="37147" y="10792"/>
                </a:lnTo>
                <a:lnTo>
                  <a:pt x="45516" y="9192"/>
                </a:lnTo>
                <a:lnTo>
                  <a:pt x="52539" y="11986"/>
                </a:lnTo>
                <a:lnTo>
                  <a:pt x="50304" y="7313"/>
                </a:lnTo>
                <a:lnTo>
                  <a:pt x="48399" y="5357"/>
                </a:lnTo>
                <a:lnTo>
                  <a:pt x="37826" y="0"/>
                </a:lnTo>
                <a:lnTo>
                  <a:pt x="25988" y="2050"/>
                </a:lnTo>
                <a:lnTo>
                  <a:pt x="20446" y="6335"/>
                </a:lnTo>
                <a:lnTo>
                  <a:pt x="14757" y="12380"/>
                </a:lnTo>
                <a:lnTo>
                  <a:pt x="6591" y="145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5706842" y="4714273"/>
            <a:ext cx="52539" cy="22867"/>
          </a:xfrm>
          <a:custGeom>
            <a:avLst/>
            <a:gdLst/>
            <a:ahLst/>
            <a:cxnLst/>
            <a:rect l="l" t="t" r="r" b="b"/>
            <a:pathLst>
              <a:path w="52539" h="22867">
                <a:moveTo>
                  <a:pt x="31241" y="16634"/>
                </a:moveTo>
                <a:lnTo>
                  <a:pt x="37147" y="10792"/>
                </a:lnTo>
                <a:lnTo>
                  <a:pt x="45516" y="9192"/>
                </a:lnTo>
                <a:lnTo>
                  <a:pt x="52539" y="11986"/>
                </a:lnTo>
                <a:lnTo>
                  <a:pt x="51676" y="9573"/>
                </a:lnTo>
                <a:lnTo>
                  <a:pt x="50304" y="7313"/>
                </a:lnTo>
                <a:lnTo>
                  <a:pt x="48399" y="5357"/>
                </a:lnTo>
                <a:lnTo>
                  <a:pt x="37826" y="0"/>
                </a:lnTo>
                <a:lnTo>
                  <a:pt x="25988" y="2050"/>
                </a:lnTo>
                <a:lnTo>
                  <a:pt x="20446" y="6335"/>
                </a:lnTo>
                <a:lnTo>
                  <a:pt x="14757" y="12380"/>
                </a:lnTo>
                <a:lnTo>
                  <a:pt x="6591" y="14539"/>
                </a:lnTo>
                <a:lnTo>
                  <a:pt x="0" y="12672"/>
                </a:lnTo>
                <a:lnTo>
                  <a:pt x="901" y="14920"/>
                </a:lnTo>
                <a:lnTo>
                  <a:pt x="2222" y="16952"/>
                </a:lnTo>
                <a:lnTo>
                  <a:pt x="4038" y="18628"/>
                </a:lnTo>
                <a:lnTo>
                  <a:pt x="14707" y="22867"/>
                </a:lnTo>
                <a:lnTo>
                  <a:pt x="26684" y="20034"/>
                </a:lnTo>
                <a:lnTo>
                  <a:pt x="31241" y="1663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5695694" y="4703588"/>
            <a:ext cx="53047" cy="24003"/>
          </a:xfrm>
          <a:custGeom>
            <a:avLst/>
            <a:gdLst/>
            <a:ahLst/>
            <a:cxnLst/>
            <a:rect l="l" t="t" r="r" b="b"/>
            <a:pathLst>
              <a:path w="53047" h="24003">
                <a:moveTo>
                  <a:pt x="2552" y="18518"/>
                </a:moveTo>
                <a:lnTo>
                  <a:pt x="4521" y="20118"/>
                </a:lnTo>
                <a:lnTo>
                  <a:pt x="15452" y="24003"/>
                </a:lnTo>
                <a:lnTo>
                  <a:pt x="26986" y="20766"/>
                </a:lnTo>
                <a:lnTo>
                  <a:pt x="31597" y="17020"/>
                </a:lnTo>
                <a:lnTo>
                  <a:pt x="37185" y="10924"/>
                </a:lnTo>
                <a:lnTo>
                  <a:pt x="45758" y="8980"/>
                </a:lnTo>
                <a:lnTo>
                  <a:pt x="53047" y="11711"/>
                </a:lnTo>
                <a:lnTo>
                  <a:pt x="50482" y="7050"/>
                </a:lnTo>
                <a:lnTo>
                  <a:pt x="48437" y="5107"/>
                </a:lnTo>
                <a:lnTo>
                  <a:pt x="37534" y="0"/>
                </a:lnTo>
                <a:lnTo>
                  <a:pt x="26143" y="2321"/>
                </a:lnTo>
                <a:lnTo>
                  <a:pt x="20472" y="7088"/>
                </a:lnTo>
                <a:lnTo>
                  <a:pt x="15100" y="13413"/>
                </a:lnTo>
                <a:lnTo>
                  <a:pt x="6934" y="15965"/>
                </a:lnTo>
                <a:lnTo>
                  <a:pt x="0" y="14340"/>
                </a:lnTo>
                <a:lnTo>
                  <a:pt x="2552" y="185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5695694" y="4703588"/>
            <a:ext cx="53047" cy="24003"/>
          </a:xfrm>
          <a:custGeom>
            <a:avLst/>
            <a:gdLst/>
            <a:ahLst/>
            <a:cxnLst/>
            <a:rect l="l" t="t" r="r" b="b"/>
            <a:pathLst>
              <a:path w="53047" h="24003">
                <a:moveTo>
                  <a:pt x="31597" y="17020"/>
                </a:moveTo>
                <a:lnTo>
                  <a:pt x="37185" y="10924"/>
                </a:lnTo>
                <a:lnTo>
                  <a:pt x="45758" y="8980"/>
                </a:lnTo>
                <a:lnTo>
                  <a:pt x="53047" y="11711"/>
                </a:lnTo>
                <a:lnTo>
                  <a:pt x="52184" y="9285"/>
                </a:lnTo>
                <a:lnTo>
                  <a:pt x="50482" y="7050"/>
                </a:lnTo>
                <a:lnTo>
                  <a:pt x="48437" y="5107"/>
                </a:lnTo>
                <a:lnTo>
                  <a:pt x="37534" y="0"/>
                </a:lnTo>
                <a:lnTo>
                  <a:pt x="26143" y="2321"/>
                </a:lnTo>
                <a:lnTo>
                  <a:pt x="20472" y="7088"/>
                </a:lnTo>
                <a:lnTo>
                  <a:pt x="15100" y="13413"/>
                </a:lnTo>
                <a:lnTo>
                  <a:pt x="6934" y="15965"/>
                </a:lnTo>
                <a:lnTo>
                  <a:pt x="0" y="14340"/>
                </a:lnTo>
                <a:lnTo>
                  <a:pt x="1054" y="16537"/>
                </a:lnTo>
                <a:lnTo>
                  <a:pt x="2552" y="18518"/>
                </a:lnTo>
                <a:lnTo>
                  <a:pt x="4521" y="20118"/>
                </a:lnTo>
                <a:lnTo>
                  <a:pt x="15452" y="24003"/>
                </a:lnTo>
                <a:lnTo>
                  <a:pt x="26986" y="20766"/>
                </a:lnTo>
                <a:lnTo>
                  <a:pt x="31597" y="1702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5684366" y="4693563"/>
            <a:ext cx="52768" cy="24850"/>
          </a:xfrm>
          <a:custGeom>
            <a:avLst/>
            <a:gdLst/>
            <a:ahLst/>
            <a:cxnLst/>
            <a:rect l="l" t="t" r="r" b="b"/>
            <a:pathLst>
              <a:path w="52768" h="24850">
                <a:moveTo>
                  <a:pt x="20205" y="7701"/>
                </a:moveTo>
                <a:lnTo>
                  <a:pt x="14973" y="14241"/>
                </a:lnTo>
                <a:lnTo>
                  <a:pt x="7188" y="16794"/>
                </a:lnTo>
                <a:lnTo>
                  <a:pt x="0" y="15448"/>
                </a:lnTo>
                <a:lnTo>
                  <a:pt x="2819" y="19499"/>
                </a:lnTo>
                <a:lnTo>
                  <a:pt x="4749" y="21137"/>
                </a:lnTo>
                <a:lnTo>
                  <a:pt x="15517" y="24850"/>
                </a:lnTo>
                <a:lnTo>
                  <a:pt x="26978" y="21348"/>
                </a:lnTo>
                <a:lnTo>
                  <a:pt x="31800" y="17112"/>
                </a:lnTo>
                <a:lnTo>
                  <a:pt x="37160" y="10723"/>
                </a:lnTo>
                <a:lnTo>
                  <a:pt x="45453" y="8260"/>
                </a:lnTo>
                <a:lnTo>
                  <a:pt x="52768" y="10939"/>
                </a:lnTo>
                <a:lnTo>
                  <a:pt x="50088" y="6240"/>
                </a:lnTo>
                <a:lnTo>
                  <a:pt x="47980" y="4310"/>
                </a:lnTo>
                <a:lnTo>
                  <a:pt x="36878" y="0"/>
                </a:lnTo>
                <a:lnTo>
                  <a:pt x="25529" y="2923"/>
                </a:lnTo>
                <a:lnTo>
                  <a:pt x="20205" y="77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5684366" y="4693563"/>
            <a:ext cx="52768" cy="24850"/>
          </a:xfrm>
          <a:custGeom>
            <a:avLst/>
            <a:gdLst/>
            <a:ahLst/>
            <a:cxnLst/>
            <a:rect l="l" t="t" r="r" b="b"/>
            <a:pathLst>
              <a:path w="52768" h="24850">
                <a:moveTo>
                  <a:pt x="31800" y="17112"/>
                </a:moveTo>
                <a:lnTo>
                  <a:pt x="37160" y="10723"/>
                </a:lnTo>
                <a:lnTo>
                  <a:pt x="45453" y="8260"/>
                </a:lnTo>
                <a:lnTo>
                  <a:pt x="52768" y="10939"/>
                </a:lnTo>
                <a:lnTo>
                  <a:pt x="51701" y="8501"/>
                </a:lnTo>
                <a:lnTo>
                  <a:pt x="50088" y="6240"/>
                </a:lnTo>
                <a:lnTo>
                  <a:pt x="47980" y="4310"/>
                </a:lnTo>
                <a:lnTo>
                  <a:pt x="36878" y="0"/>
                </a:lnTo>
                <a:lnTo>
                  <a:pt x="25529" y="2923"/>
                </a:lnTo>
                <a:lnTo>
                  <a:pt x="20205" y="7701"/>
                </a:lnTo>
                <a:lnTo>
                  <a:pt x="14973" y="14241"/>
                </a:lnTo>
                <a:lnTo>
                  <a:pt x="7188" y="16794"/>
                </a:lnTo>
                <a:lnTo>
                  <a:pt x="0" y="15448"/>
                </a:lnTo>
                <a:lnTo>
                  <a:pt x="1130" y="17632"/>
                </a:lnTo>
                <a:lnTo>
                  <a:pt x="2819" y="19499"/>
                </a:lnTo>
                <a:lnTo>
                  <a:pt x="4749" y="21137"/>
                </a:lnTo>
                <a:lnTo>
                  <a:pt x="15517" y="24850"/>
                </a:lnTo>
                <a:lnTo>
                  <a:pt x="26978" y="21348"/>
                </a:lnTo>
                <a:lnTo>
                  <a:pt x="31800" y="171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5672672" y="4683918"/>
            <a:ext cx="52603" cy="25463"/>
          </a:xfrm>
          <a:custGeom>
            <a:avLst/>
            <a:gdLst/>
            <a:ahLst/>
            <a:cxnLst/>
            <a:rect l="l" t="t" r="r" b="b"/>
            <a:pathLst>
              <a:path w="52603" h="25463">
                <a:moveTo>
                  <a:pt x="20078" y="8259"/>
                </a:moveTo>
                <a:lnTo>
                  <a:pt x="15074" y="14875"/>
                </a:lnTo>
                <a:lnTo>
                  <a:pt x="7061" y="17822"/>
                </a:lnTo>
                <a:lnTo>
                  <a:pt x="0" y="16438"/>
                </a:lnTo>
                <a:lnTo>
                  <a:pt x="2794" y="20552"/>
                </a:lnTo>
                <a:lnTo>
                  <a:pt x="4864" y="22089"/>
                </a:lnTo>
                <a:lnTo>
                  <a:pt x="15952" y="25463"/>
                </a:lnTo>
                <a:lnTo>
                  <a:pt x="27248" y="21710"/>
                </a:lnTo>
                <a:lnTo>
                  <a:pt x="31902" y="17352"/>
                </a:lnTo>
                <a:lnTo>
                  <a:pt x="37045" y="10837"/>
                </a:lnTo>
                <a:lnTo>
                  <a:pt x="45199" y="8271"/>
                </a:lnTo>
                <a:lnTo>
                  <a:pt x="52603" y="10303"/>
                </a:lnTo>
                <a:lnTo>
                  <a:pt x="49758" y="5871"/>
                </a:lnTo>
                <a:lnTo>
                  <a:pt x="47625" y="4144"/>
                </a:lnTo>
                <a:lnTo>
                  <a:pt x="36663" y="0"/>
                </a:lnTo>
                <a:lnTo>
                  <a:pt x="25485" y="3201"/>
                </a:lnTo>
                <a:lnTo>
                  <a:pt x="20078" y="82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5672672" y="4683918"/>
            <a:ext cx="52603" cy="25463"/>
          </a:xfrm>
          <a:custGeom>
            <a:avLst/>
            <a:gdLst/>
            <a:ahLst/>
            <a:cxnLst/>
            <a:rect l="l" t="t" r="r" b="b"/>
            <a:pathLst>
              <a:path w="52603" h="25463">
                <a:moveTo>
                  <a:pt x="31902" y="17352"/>
                </a:moveTo>
                <a:lnTo>
                  <a:pt x="37045" y="10837"/>
                </a:lnTo>
                <a:lnTo>
                  <a:pt x="45199" y="8271"/>
                </a:lnTo>
                <a:lnTo>
                  <a:pt x="52603" y="10303"/>
                </a:lnTo>
                <a:lnTo>
                  <a:pt x="51435" y="7992"/>
                </a:lnTo>
                <a:lnTo>
                  <a:pt x="49758" y="5871"/>
                </a:lnTo>
                <a:lnTo>
                  <a:pt x="47625" y="4144"/>
                </a:lnTo>
                <a:lnTo>
                  <a:pt x="36663" y="0"/>
                </a:lnTo>
                <a:lnTo>
                  <a:pt x="25485" y="3201"/>
                </a:lnTo>
                <a:lnTo>
                  <a:pt x="20078" y="8259"/>
                </a:lnTo>
                <a:lnTo>
                  <a:pt x="15074" y="14875"/>
                </a:lnTo>
                <a:lnTo>
                  <a:pt x="7061" y="17822"/>
                </a:lnTo>
                <a:lnTo>
                  <a:pt x="0" y="16438"/>
                </a:lnTo>
                <a:lnTo>
                  <a:pt x="1168" y="18622"/>
                </a:lnTo>
                <a:lnTo>
                  <a:pt x="2794" y="20552"/>
                </a:lnTo>
                <a:lnTo>
                  <a:pt x="4864" y="22089"/>
                </a:lnTo>
                <a:lnTo>
                  <a:pt x="15952" y="25463"/>
                </a:lnTo>
                <a:lnTo>
                  <a:pt x="27248" y="21710"/>
                </a:lnTo>
                <a:lnTo>
                  <a:pt x="31902" y="1735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5660805" y="4674793"/>
            <a:ext cx="52438" cy="25891"/>
          </a:xfrm>
          <a:custGeom>
            <a:avLst/>
            <a:gdLst/>
            <a:ahLst/>
            <a:cxnLst/>
            <a:rect l="l" t="t" r="r" b="b"/>
            <a:pathLst>
              <a:path w="52438" h="25891">
                <a:moveTo>
                  <a:pt x="19951" y="8503"/>
                </a:moveTo>
                <a:lnTo>
                  <a:pt x="15074" y="15221"/>
                </a:lnTo>
                <a:lnTo>
                  <a:pt x="7238" y="18206"/>
                </a:lnTo>
                <a:lnTo>
                  <a:pt x="0" y="17050"/>
                </a:lnTo>
                <a:lnTo>
                  <a:pt x="2959" y="21063"/>
                </a:lnTo>
                <a:lnTo>
                  <a:pt x="5067" y="22575"/>
                </a:lnTo>
                <a:lnTo>
                  <a:pt x="16021" y="25891"/>
                </a:lnTo>
                <a:lnTo>
                  <a:pt x="27233" y="21968"/>
                </a:lnTo>
                <a:lnTo>
                  <a:pt x="31940" y="17380"/>
                </a:lnTo>
                <a:lnTo>
                  <a:pt x="36906" y="10802"/>
                </a:lnTo>
                <a:lnTo>
                  <a:pt x="45084" y="7766"/>
                </a:lnTo>
                <a:lnTo>
                  <a:pt x="52438" y="9659"/>
                </a:lnTo>
                <a:lnTo>
                  <a:pt x="49517" y="5303"/>
                </a:lnTo>
                <a:lnTo>
                  <a:pt x="47332" y="3677"/>
                </a:lnTo>
                <a:lnTo>
                  <a:pt x="36134" y="0"/>
                </a:lnTo>
                <a:lnTo>
                  <a:pt x="24972" y="3544"/>
                </a:lnTo>
                <a:lnTo>
                  <a:pt x="19951" y="85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5660805" y="4674793"/>
            <a:ext cx="52438" cy="25891"/>
          </a:xfrm>
          <a:custGeom>
            <a:avLst/>
            <a:gdLst/>
            <a:ahLst/>
            <a:cxnLst/>
            <a:rect l="l" t="t" r="r" b="b"/>
            <a:pathLst>
              <a:path w="52438" h="25891">
                <a:moveTo>
                  <a:pt x="31940" y="17380"/>
                </a:moveTo>
                <a:lnTo>
                  <a:pt x="36906" y="10802"/>
                </a:lnTo>
                <a:lnTo>
                  <a:pt x="45084" y="7766"/>
                </a:lnTo>
                <a:lnTo>
                  <a:pt x="52438" y="9659"/>
                </a:lnTo>
                <a:lnTo>
                  <a:pt x="51257" y="7284"/>
                </a:lnTo>
                <a:lnTo>
                  <a:pt x="49517" y="5303"/>
                </a:lnTo>
                <a:lnTo>
                  <a:pt x="47332" y="3677"/>
                </a:lnTo>
                <a:lnTo>
                  <a:pt x="36134" y="0"/>
                </a:lnTo>
                <a:lnTo>
                  <a:pt x="24972" y="3544"/>
                </a:lnTo>
                <a:lnTo>
                  <a:pt x="19951" y="8503"/>
                </a:lnTo>
                <a:lnTo>
                  <a:pt x="15074" y="15221"/>
                </a:lnTo>
                <a:lnTo>
                  <a:pt x="7238" y="18206"/>
                </a:lnTo>
                <a:lnTo>
                  <a:pt x="0" y="17050"/>
                </a:lnTo>
                <a:lnTo>
                  <a:pt x="1244" y="19196"/>
                </a:lnTo>
                <a:lnTo>
                  <a:pt x="2959" y="21063"/>
                </a:lnTo>
                <a:lnTo>
                  <a:pt x="5067" y="22575"/>
                </a:lnTo>
                <a:lnTo>
                  <a:pt x="16021" y="25891"/>
                </a:lnTo>
                <a:lnTo>
                  <a:pt x="27233" y="21968"/>
                </a:lnTo>
                <a:lnTo>
                  <a:pt x="31940" y="1738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5627679" y="4650980"/>
            <a:ext cx="52031" cy="26709"/>
          </a:xfrm>
          <a:custGeom>
            <a:avLst/>
            <a:gdLst/>
            <a:ahLst/>
            <a:cxnLst/>
            <a:rect l="l" t="t" r="r" b="b"/>
            <a:pathLst>
              <a:path w="52031" h="26709">
                <a:moveTo>
                  <a:pt x="19697" y="9214"/>
                </a:moveTo>
                <a:lnTo>
                  <a:pt x="15087" y="16122"/>
                </a:lnTo>
                <a:lnTo>
                  <a:pt x="7238" y="19488"/>
                </a:lnTo>
                <a:lnTo>
                  <a:pt x="0" y="18459"/>
                </a:lnTo>
                <a:lnTo>
                  <a:pt x="3073" y="22434"/>
                </a:lnTo>
                <a:lnTo>
                  <a:pt x="5257" y="23869"/>
                </a:lnTo>
                <a:lnTo>
                  <a:pt x="16530" y="26709"/>
                </a:lnTo>
                <a:lnTo>
                  <a:pt x="27543" y="22394"/>
                </a:lnTo>
                <a:lnTo>
                  <a:pt x="32042" y="17596"/>
                </a:lnTo>
                <a:lnTo>
                  <a:pt x="36728" y="10738"/>
                </a:lnTo>
                <a:lnTo>
                  <a:pt x="44653" y="7563"/>
                </a:lnTo>
                <a:lnTo>
                  <a:pt x="52031" y="8896"/>
                </a:lnTo>
                <a:lnTo>
                  <a:pt x="48945" y="4769"/>
                </a:lnTo>
                <a:lnTo>
                  <a:pt x="46723" y="3232"/>
                </a:lnTo>
                <a:lnTo>
                  <a:pt x="35527" y="0"/>
                </a:lnTo>
                <a:lnTo>
                  <a:pt x="24545" y="4032"/>
                </a:lnTo>
                <a:lnTo>
                  <a:pt x="19697" y="92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5627679" y="4650980"/>
            <a:ext cx="52031" cy="26709"/>
          </a:xfrm>
          <a:custGeom>
            <a:avLst/>
            <a:gdLst/>
            <a:ahLst/>
            <a:cxnLst/>
            <a:rect l="l" t="t" r="r" b="b"/>
            <a:pathLst>
              <a:path w="52031" h="26709">
                <a:moveTo>
                  <a:pt x="32042" y="17596"/>
                </a:moveTo>
                <a:lnTo>
                  <a:pt x="36728" y="10738"/>
                </a:lnTo>
                <a:lnTo>
                  <a:pt x="44653" y="7563"/>
                </a:lnTo>
                <a:lnTo>
                  <a:pt x="52031" y="8896"/>
                </a:lnTo>
                <a:lnTo>
                  <a:pt x="50723" y="6712"/>
                </a:lnTo>
                <a:lnTo>
                  <a:pt x="48945" y="4769"/>
                </a:lnTo>
                <a:lnTo>
                  <a:pt x="46723" y="3232"/>
                </a:lnTo>
                <a:lnTo>
                  <a:pt x="35527" y="0"/>
                </a:lnTo>
                <a:lnTo>
                  <a:pt x="24545" y="4032"/>
                </a:lnTo>
                <a:lnTo>
                  <a:pt x="19697" y="9214"/>
                </a:lnTo>
                <a:lnTo>
                  <a:pt x="15087" y="16122"/>
                </a:lnTo>
                <a:lnTo>
                  <a:pt x="7238" y="19488"/>
                </a:lnTo>
                <a:lnTo>
                  <a:pt x="0" y="18459"/>
                </a:lnTo>
                <a:lnTo>
                  <a:pt x="1320" y="20580"/>
                </a:lnTo>
                <a:lnTo>
                  <a:pt x="3073" y="22434"/>
                </a:lnTo>
                <a:lnTo>
                  <a:pt x="5257" y="23869"/>
                </a:lnTo>
                <a:lnTo>
                  <a:pt x="16530" y="26709"/>
                </a:lnTo>
                <a:lnTo>
                  <a:pt x="27543" y="22394"/>
                </a:lnTo>
                <a:lnTo>
                  <a:pt x="32042" y="175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5615345" y="4642642"/>
            <a:ext cx="51879" cy="26926"/>
          </a:xfrm>
          <a:custGeom>
            <a:avLst/>
            <a:gdLst/>
            <a:ahLst/>
            <a:cxnLst/>
            <a:rect l="l" t="t" r="r" b="b"/>
            <a:pathLst>
              <a:path w="51879" h="26926">
                <a:moveTo>
                  <a:pt x="19545" y="9376"/>
                </a:moveTo>
                <a:lnTo>
                  <a:pt x="15011" y="16323"/>
                </a:lnTo>
                <a:lnTo>
                  <a:pt x="7213" y="19739"/>
                </a:lnTo>
                <a:lnTo>
                  <a:pt x="0" y="18723"/>
                </a:lnTo>
                <a:lnTo>
                  <a:pt x="3086" y="22711"/>
                </a:lnTo>
                <a:lnTo>
                  <a:pt x="5283" y="24146"/>
                </a:lnTo>
                <a:lnTo>
                  <a:pt x="16473" y="26926"/>
                </a:lnTo>
                <a:lnTo>
                  <a:pt x="27453" y="22520"/>
                </a:lnTo>
                <a:lnTo>
                  <a:pt x="32029" y="17555"/>
                </a:lnTo>
                <a:lnTo>
                  <a:pt x="36639" y="10646"/>
                </a:lnTo>
                <a:lnTo>
                  <a:pt x="44551" y="7243"/>
                </a:lnTo>
                <a:lnTo>
                  <a:pt x="51879" y="8614"/>
                </a:lnTo>
                <a:lnTo>
                  <a:pt x="48793" y="4449"/>
                </a:lnTo>
                <a:lnTo>
                  <a:pt x="46545" y="2950"/>
                </a:lnTo>
                <a:lnTo>
                  <a:pt x="35230" y="0"/>
                </a:lnTo>
                <a:lnTo>
                  <a:pt x="24262" y="4221"/>
                </a:lnTo>
                <a:lnTo>
                  <a:pt x="19545" y="93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5615345" y="4642642"/>
            <a:ext cx="51879" cy="26926"/>
          </a:xfrm>
          <a:custGeom>
            <a:avLst/>
            <a:gdLst/>
            <a:ahLst/>
            <a:cxnLst/>
            <a:rect l="l" t="t" r="r" b="b"/>
            <a:pathLst>
              <a:path w="51879" h="26926">
                <a:moveTo>
                  <a:pt x="32029" y="17555"/>
                </a:moveTo>
                <a:lnTo>
                  <a:pt x="36639" y="10646"/>
                </a:lnTo>
                <a:lnTo>
                  <a:pt x="44551" y="7243"/>
                </a:lnTo>
                <a:lnTo>
                  <a:pt x="51879" y="8614"/>
                </a:lnTo>
                <a:lnTo>
                  <a:pt x="50571" y="6430"/>
                </a:lnTo>
                <a:lnTo>
                  <a:pt x="48793" y="4449"/>
                </a:lnTo>
                <a:lnTo>
                  <a:pt x="46545" y="2950"/>
                </a:lnTo>
                <a:lnTo>
                  <a:pt x="35230" y="0"/>
                </a:lnTo>
                <a:lnTo>
                  <a:pt x="24262" y="4221"/>
                </a:lnTo>
                <a:lnTo>
                  <a:pt x="19545" y="9376"/>
                </a:lnTo>
                <a:lnTo>
                  <a:pt x="15011" y="16323"/>
                </a:lnTo>
                <a:lnTo>
                  <a:pt x="7213" y="19739"/>
                </a:lnTo>
                <a:lnTo>
                  <a:pt x="0" y="18723"/>
                </a:lnTo>
                <a:lnTo>
                  <a:pt x="1320" y="20844"/>
                </a:lnTo>
                <a:lnTo>
                  <a:pt x="3086" y="22711"/>
                </a:lnTo>
                <a:lnTo>
                  <a:pt x="5283" y="24146"/>
                </a:lnTo>
                <a:lnTo>
                  <a:pt x="16473" y="26926"/>
                </a:lnTo>
                <a:lnTo>
                  <a:pt x="27453" y="22520"/>
                </a:lnTo>
                <a:lnTo>
                  <a:pt x="32029" y="1755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5602860" y="4634383"/>
            <a:ext cx="51803" cy="27090"/>
          </a:xfrm>
          <a:custGeom>
            <a:avLst/>
            <a:gdLst/>
            <a:ahLst/>
            <a:cxnLst/>
            <a:rect l="l" t="t" r="r" b="b"/>
            <a:pathLst>
              <a:path w="51803" h="27090">
                <a:moveTo>
                  <a:pt x="19545" y="9480"/>
                </a:moveTo>
                <a:lnTo>
                  <a:pt x="15062" y="16465"/>
                </a:lnTo>
                <a:lnTo>
                  <a:pt x="7277" y="19995"/>
                </a:lnTo>
                <a:lnTo>
                  <a:pt x="0" y="19094"/>
                </a:lnTo>
                <a:lnTo>
                  <a:pt x="3149" y="23018"/>
                </a:lnTo>
                <a:lnTo>
                  <a:pt x="5384" y="24402"/>
                </a:lnTo>
                <a:lnTo>
                  <a:pt x="16659" y="27090"/>
                </a:lnTo>
                <a:lnTo>
                  <a:pt x="27579" y="22583"/>
                </a:lnTo>
                <a:lnTo>
                  <a:pt x="32029" y="17633"/>
                </a:lnTo>
                <a:lnTo>
                  <a:pt x="36563" y="10686"/>
                </a:lnTo>
                <a:lnTo>
                  <a:pt x="44411" y="7295"/>
                </a:lnTo>
                <a:lnTo>
                  <a:pt x="51803" y="8438"/>
                </a:lnTo>
                <a:lnTo>
                  <a:pt x="48640" y="4400"/>
                </a:lnTo>
                <a:lnTo>
                  <a:pt x="46380" y="2927"/>
                </a:lnTo>
                <a:lnTo>
                  <a:pt x="35073" y="0"/>
                </a:lnTo>
                <a:lnTo>
                  <a:pt x="24167" y="4310"/>
                </a:lnTo>
                <a:lnTo>
                  <a:pt x="19545" y="94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5602860" y="4634383"/>
            <a:ext cx="51803" cy="27090"/>
          </a:xfrm>
          <a:custGeom>
            <a:avLst/>
            <a:gdLst/>
            <a:ahLst/>
            <a:cxnLst/>
            <a:rect l="l" t="t" r="r" b="b"/>
            <a:pathLst>
              <a:path w="51803" h="27090">
                <a:moveTo>
                  <a:pt x="32029" y="17633"/>
                </a:moveTo>
                <a:lnTo>
                  <a:pt x="36563" y="10686"/>
                </a:lnTo>
                <a:lnTo>
                  <a:pt x="44411" y="7295"/>
                </a:lnTo>
                <a:lnTo>
                  <a:pt x="51803" y="8438"/>
                </a:lnTo>
                <a:lnTo>
                  <a:pt x="50444" y="6292"/>
                </a:lnTo>
                <a:lnTo>
                  <a:pt x="48640" y="4400"/>
                </a:lnTo>
                <a:lnTo>
                  <a:pt x="46380" y="2927"/>
                </a:lnTo>
                <a:lnTo>
                  <a:pt x="35073" y="0"/>
                </a:lnTo>
                <a:lnTo>
                  <a:pt x="24167" y="4310"/>
                </a:lnTo>
                <a:lnTo>
                  <a:pt x="19545" y="9480"/>
                </a:lnTo>
                <a:lnTo>
                  <a:pt x="15062" y="16465"/>
                </a:lnTo>
                <a:lnTo>
                  <a:pt x="7277" y="19995"/>
                </a:lnTo>
                <a:lnTo>
                  <a:pt x="0" y="19094"/>
                </a:lnTo>
                <a:lnTo>
                  <a:pt x="1358" y="21189"/>
                </a:lnTo>
                <a:lnTo>
                  <a:pt x="3149" y="23018"/>
                </a:lnTo>
                <a:lnTo>
                  <a:pt x="5384" y="24402"/>
                </a:lnTo>
                <a:lnTo>
                  <a:pt x="16659" y="27090"/>
                </a:lnTo>
                <a:lnTo>
                  <a:pt x="27579" y="22583"/>
                </a:lnTo>
                <a:lnTo>
                  <a:pt x="32029" y="1763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5590325" y="4626255"/>
            <a:ext cx="51701" cy="27271"/>
          </a:xfrm>
          <a:custGeom>
            <a:avLst/>
            <a:gdLst/>
            <a:ahLst/>
            <a:cxnLst/>
            <a:rect l="l" t="t" r="r" b="b"/>
            <a:pathLst>
              <a:path w="51701" h="27271">
                <a:moveTo>
                  <a:pt x="19431" y="9678"/>
                </a:moveTo>
                <a:lnTo>
                  <a:pt x="14998" y="16714"/>
                </a:lnTo>
                <a:lnTo>
                  <a:pt x="7251" y="20270"/>
                </a:lnTo>
                <a:lnTo>
                  <a:pt x="0" y="19369"/>
                </a:lnTo>
                <a:lnTo>
                  <a:pt x="3175" y="23293"/>
                </a:lnTo>
                <a:lnTo>
                  <a:pt x="5397" y="24690"/>
                </a:lnTo>
                <a:lnTo>
                  <a:pt x="16657" y="27271"/>
                </a:lnTo>
                <a:lnTo>
                  <a:pt x="27564" y="22685"/>
                </a:lnTo>
                <a:lnTo>
                  <a:pt x="32080" y="17603"/>
                </a:lnTo>
                <a:lnTo>
                  <a:pt x="36550" y="10580"/>
                </a:lnTo>
                <a:lnTo>
                  <a:pt x="44335" y="7177"/>
                </a:lnTo>
                <a:lnTo>
                  <a:pt x="51701" y="8294"/>
                </a:lnTo>
                <a:lnTo>
                  <a:pt x="48514" y="4243"/>
                </a:lnTo>
                <a:lnTo>
                  <a:pt x="46266" y="2782"/>
                </a:lnTo>
                <a:lnTo>
                  <a:pt x="34966" y="0"/>
                </a:lnTo>
                <a:lnTo>
                  <a:pt x="24086" y="4422"/>
                </a:lnTo>
                <a:lnTo>
                  <a:pt x="19431" y="96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5590325" y="4626255"/>
            <a:ext cx="51701" cy="27271"/>
          </a:xfrm>
          <a:custGeom>
            <a:avLst/>
            <a:gdLst/>
            <a:ahLst/>
            <a:cxnLst/>
            <a:rect l="l" t="t" r="r" b="b"/>
            <a:pathLst>
              <a:path w="51701" h="27271">
                <a:moveTo>
                  <a:pt x="32080" y="17603"/>
                </a:moveTo>
                <a:lnTo>
                  <a:pt x="36550" y="10580"/>
                </a:lnTo>
                <a:lnTo>
                  <a:pt x="44335" y="7177"/>
                </a:lnTo>
                <a:lnTo>
                  <a:pt x="51701" y="8294"/>
                </a:lnTo>
                <a:lnTo>
                  <a:pt x="50342" y="6148"/>
                </a:lnTo>
                <a:lnTo>
                  <a:pt x="48514" y="4243"/>
                </a:lnTo>
                <a:lnTo>
                  <a:pt x="46266" y="2782"/>
                </a:lnTo>
                <a:lnTo>
                  <a:pt x="34966" y="0"/>
                </a:lnTo>
                <a:lnTo>
                  <a:pt x="24086" y="4422"/>
                </a:lnTo>
                <a:lnTo>
                  <a:pt x="19431" y="9678"/>
                </a:lnTo>
                <a:lnTo>
                  <a:pt x="14998" y="16714"/>
                </a:lnTo>
                <a:lnTo>
                  <a:pt x="7251" y="20270"/>
                </a:lnTo>
                <a:lnTo>
                  <a:pt x="0" y="19369"/>
                </a:lnTo>
                <a:lnTo>
                  <a:pt x="1371" y="21477"/>
                </a:lnTo>
                <a:lnTo>
                  <a:pt x="3175" y="23293"/>
                </a:lnTo>
                <a:lnTo>
                  <a:pt x="5397" y="24690"/>
                </a:lnTo>
                <a:lnTo>
                  <a:pt x="16657" y="27271"/>
                </a:lnTo>
                <a:lnTo>
                  <a:pt x="27564" y="22685"/>
                </a:lnTo>
                <a:lnTo>
                  <a:pt x="32080" y="1760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5577750" y="4618284"/>
            <a:ext cx="51600" cy="27383"/>
          </a:xfrm>
          <a:custGeom>
            <a:avLst/>
            <a:gdLst/>
            <a:ahLst/>
            <a:cxnLst/>
            <a:rect l="l" t="t" r="r" b="b"/>
            <a:pathLst>
              <a:path w="51600" h="27383">
                <a:moveTo>
                  <a:pt x="19354" y="9729"/>
                </a:moveTo>
                <a:lnTo>
                  <a:pt x="14973" y="16803"/>
                </a:lnTo>
                <a:lnTo>
                  <a:pt x="7327" y="20321"/>
                </a:lnTo>
                <a:lnTo>
                  <a:pt x="0" y="19559"/>
                </a:lnTo>
                <a:lnTo>
                  <a:pt x="3238" y="23407"/>
                </a:lnTo>
                <a:lnTo>
                  <a:pt x="5448" y="24816"/>
                </a:lnTo>
                <a:lnTo>
                  <a:pt x="16714" y="27383"/>
                </a:lnTo>
                <a:lnTo>
                  <a:pt x="27571" y="22733"/>
                </a:lnTo>
                <a:lnTo>
                  <a:pt x="32004" y="17654"/>
                </a:lnTo>
                <a:lnTo>
                  <a:pt x="36423" y="10618"/>
                </a:lnTo>
                <a:lnTo>
                  <a:pt x="44208" y="7100"/>
                </a:lnTo>
                <a:lnTo>
                  <a:pt x="51600" y="8078"/>
                </a:lnTo>
                <a:lnTo>
                  <a:pt x="48361" y="4103"/>
                </a:lnTo>
                <a:lnTo>
                  <a:pt x="46101" y="2693"/>
                </a:lnTo>
                <a:lnTo>
                  <a:pt x="34740" y="0"/>
                </a:lnTo>
                <a:lnTo>
                  <a:pt x="23891" y="4510"/>
                </a:lnTo>
                <a:lnTo>
                  <a:pt x="19354" y="97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5577750" y="4618284"/>
            <a:ext cx="51600" cy="27383"/>
          </a:xfrm>
          <a:custGeom>
            <a:avLst/>
            <a:gdLst/>
            <a:ahLst/>
            <a:cxnLst/>
            <a:rect l="l" t="t" r="r" b="b"/>
            <a:pathLst>
              <a:path w="51600" h="27383">
                <a:moveTo>
                  <a:pt x="32004" y="17654"/>
                </a:moveTo>
                <a:lnTo>
                  <a:pt x="36423" y="10618"/>
                </a:lnTo>
                <a:lnTo>
                  <a:pt x="44208" y="7100"/>
                </a:lnTo>
                <a:lnTo>
                  <a:pt x="51600" y="8078"/>
                </a:lnTo>
                <a:lnTo>
                  <a:pt x="50203" y="5957"/>
                </a:lnTo>
                <a:lnTo>
                  <a:pt x="48361" y="4103"/>
                </a:lnTo>
                <a:lnTo>
                  <a:pt x="46101" y="2693"/>
                </a:lnTo>
                <a:lnTo>
                  <a:pt x="34740" y="0"/>
                </a:lnTo>
                <a:lnTo>
                  <a:pt x="23891" y="4510"/>
                </a:lnTo>
                <a:lnTo>
                  <a:pt x="19354" y="9729"/>
                </a:lnTo>
                <a:lnTo>
                  <a:pt x="14973" y="16803"/>
                </a:lnTo>
                <a:lnTo>
                  <a:pt x="7327" y="20321"/>
                </a:lnTo>
                <a:lnTo>
                  <a:pt x="0" y="19559"/>
                </a:lnTo>
                <a:lnTo>
                  <a:pt x="1384" y="21641"/>
                </a:lnTo>
                <a:lnTo>
                  <a:pt x="3238" y="23407"/>
                </a:lnTo>
                <a:lnTo>
                  <a:pt x="5448" y="24816"/>
                </a:lnTo>
                <a:lnTo>
                  <a:pt x="16714" y="27383"/>
                </a:lnTo>
                <a:lnTo>
                  <a:pt x="27571" y="22733"/>
                </a:lnTo>
                <a:lnTo>
                  <a:pt x="32004" y="1765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5565062" y="4610318"/>
            <a:ext cx="51523" cy="27515"/>
          </a:xfrm>
          <a:custGeom>
            <a:avLst/>
            <a:gdLst/>
            <a:ahLst/>
            <a:cxnLst/>
            <a:rect l="l" t="t" r="r" b="b"/>
            <a:pathLst>
              <a:path w="51523" h="27515">
                <a:moveTo>
                  <a:pt x="19329" y="9902"/>
                </a:moveTo>
                <a:lnTo>
                  <a:pt x="14985" y="16976"/>
                </a:lnTo>
                <a:lnTo>
                  <a:pt x="7289" y="20647"/>
                </a:lnTo>
                <a:lnTo>
                  <a:pt x="0" y="19859"/>
                </a:lnTo>
                <a:lnTo>
                  <a:pt x="3238" y="23745"/>
                </a:lnTo>
                <a:lnTo>
                  <a:pt x="5486" y="25104"/>
                </a:lnTo>
                <a:lnTo>
                  <a:pt x="16861" y="27515"/>
                </a:lnTo>
                <a:lnTo>
                  <a:pt x="27696" y="22766"/>
                </a:lnTo>
                <a:lnTo>
                  <a:pt x="32042" y="17700"/>
                </a:lnTo>
                <a:lnTo>
                  <a:pt x="36410" y="10626"/>
                </a:lnTo>
                <a:lnTo>
                  <a:pt x="44157" y="7083"/>
                </a:lnTo>
                <a:lnTo>
                  <a:pt x="51523" y="8048"/>
                </a:lnTo>
                <a:lnTo>
                  <a:pt x="48285" y="4073"/>
                </a:lnTo>
                <a:lnTo>
                  <a:pt x="46012" y="2651"/>
                </a:lnTo>
                <a:lnTo>
                  <a:pt x="34712" y="0"/>
                </a:lnTo>
                <a:lnTo>
                  <a:pt x="23903" y="4584"/>
                </a:lnTo>
                <a:lnTo>
                  <a:pt x="19329" y="99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5565062" y="4610318"/>
            <a:ext cx="51523" cy="27515"/>
          </a:xfrm>
          <a:custGeom>
            <a:avLst/>
            <a:gdLst/>
            <a:ahLst/>
            <a:cxnLst/>
            <a:rect l="l" t="t" r="r" b="b"/>
            <a:pathLst>
              <a:path w="51523" h="27515">
                <a:moveTo>
                  <a:pt x="32042" y="17700"/>
                </a:moveTo>
                <a:lnTo>
                  <a:pt x="36410" y="10626"/>
                </a:lnTo>
                <a:lnTo>
                  <a:pt x="44157" y="7083"/>
                </a:lnTo>
                <a:lnTo>
                  <a:pt x="51523" y="8048"/>
                </a:lnTo>
                <a:lnTo>
                  <a:pt x="50139" y="5927"/>
                </a:lnTo>
                <a:lnTo>
                  <a:pt x="48285" y="4073"/>
                </a:lnTo>
                <a:lnTo>
                  <a:pt x="46012" y="2651"/>
                </a:lnTo>
                <a:lnTo>
                  <a:pt x="34712" y="0"/>
                </a:lnTo>
                <a:lnTo>
                  <a:pt x="23903" y="4584"/>
                </a:lnTo>
                <a:lnTo>
                  <a:pt x="19329" y="9902"/>
                </a:lnTo>
                <a:lnTo>
                  <a:pt x="14985" y="16976"/>
                </a:lnTo>
                <a:lnTo>
                  <a:pt x="7289" y="20647"/>
                </a:lnTo>
                <a:lnTo>
                  <a:pt x="0" y="19859"/>
                </a:lnTo>
                <a:lnTo>
                  <a:pt x="1396" y="21942"/>
                </a:lnTo>
                <a:lnTo>
                  <a:pt x="3238" y="23745"/>
                </a:lnTo>
                <a:lnTo>
                  <a:pt x="5486" y="25104"/>
                </a:lnTo>
                <a:lnTo>
                  <a:pt x="16861" y="27515"/>
                </a:lnTo>
                <a:lnTo>
                  <a:pt x="27696" y="22766"/>
                </a:lnTo>
                <a:lnTo>
                  <a:pt x="32042" y="177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5552382" y="4602542"/>
            <a:ext cx="51447" cy="27622"/>
          </a:xfrm>
          <a:custGeom>
            <a:avLst/>
            <a:gdLst/>
            <a:ahLst/>
            <a:cxnLst/>
            <a:rect l="l" t="t" r="r" b="b"/>
            <a:pathLst>
              <a:path w="51447" h="27622">
                <a:moveTo>
                  <a:pt x="19227" y="9954"/>
                </a:moveTo>
                <a:lnTo>
                  <a:pt x="14935" y="17066"/>
                </a:lnTo>
                <a:lnTo>
                  <a:pt x="7264" y="20749"/>
                </a:lnTo>
                <a:lnTo>
                  <a:pt x="0" y="19974"/>
                </a:lnTo>
                <a:lnTo>
                  <a:pt x="3238" y="23860"/>
                </a:lnTo>
                <a:lnTo>
                  <a:pt x="5499" y="25219"/>
                </a:lnTo>
                <a:lnTo>
                  <a:pt x="16817" y="27622"/>
                </a:lnTo>
                <a:lnTo>
                  <a:pt x="27619" y="22830"/>
                </a:lnTo>
                <a:lnTo>
                  <a:pt x="32004" y="17675"/>
                </a:lnTo>
                <a:lnTo>
                  <a:pt x="36309" y="10601"/>
                </a:lnTo>
                <a:lnTo>
                  <a:pt x="44081" y="6893"/>
                </a:lnTo>
                <a:lnTo>
                  <a:pt x="51447" y="7820"/>
                </a:lnTo>
                <a:lnTo>
                  <a:pt x="48183" y="3883"/>
                </a:lnTo>
                <a:lnTo>
                  <a:pt x="45885" y="2499"/>
                </a:lnTo>
                <a:lnTo>
                  <a:pt x="34490" y="0"/>
                </a:lnTo>
                <a:lnTo>
                  <a:pt x="23692" y="4684"/>
                </a:lnTo>
                <a:lnTo>
                  <a:pt x="19227" y="99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5552382" y="4602542"/>
            <a:ext cx="51447" cy="27622"/>
          </a:xfrm>
          <a:custGeom>
            <a:avLst/>
            <a:gdLst/>
            <a:ahLst/>
            <a:cxnLst/>
            <a:rect l="l" t="t" r="r" b="b"/>
            <a:pathLst>
              <a:path w="51447" h="27622">
                <a:moveTo>
                  <a:pt x="32004" y="17675"/>
                </a:moveTo>
                <a:lnTo>
                  <a:pt x="36309" y="10601"/>
                </a:lnTo>
                <a:lnTo>
                  <a:pt x="44081" y="6893"/>
                </a:lnTo>
                <a:lnTo>
                  <a:pt x="51447" y="7820"/>
                </a:lnTo>
                <a:lnTo>
                  <a:pt x="50050" y="5699"/>
                </a:lnTo>
                <a:lnTo>
                  <a:pt x="48183" y="3883"/>
                </a:lnTo>
                <a:lnTo>
                  <a:pt x="45885" y="2499"/>
                </a:lnTo>
                <a:lnTo>
                  <a:pt x="34490" y="0"/>
                </a:lnTo>
                <a:lnTo>
                  <a:pt x="23692" y="4684"/>
                </a:lnTo>
                <a:lnTo>
                  <a:pt x="19227" y="9954"/>
                </a:lnTo>
                <a:lnTo>
                  <a:pt x="14935" y="17066"/>
                </a:lnTo>
                <a:lnTo>
                  <a:pt x="7264" y="20749"/>
                </a:lnTo>
                <a:lnTo>
                  <a:pt x="0" y="19974"/>
                </a:lnTo>
                <a:lnTo>
                  <a:pt x="1397" y="22057"/>
                </a:lnTo>
                <a:lnTo>
                  <a:pt x="3238" y="23860"/>
                </a:lnTo>
                <a:lnTo>
                  <a:pt x="5499" y="25219"/>
                </a:lnTo>
                <a:lnTo>
                  <a:pt x="16817" y="27622"/>
                </a:lnTo>
                <a:lnTo>
                  <a:pt x="27619" y="22830"/>
                </a:lnTo>
                <a:lnTo>
                  <a:pt x="32004" y="1767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5539606" y="4594787"/>
            <a:ext cx="51384" cy="27703"/>
          </a:xfrm>
          <a:custGeom>
            <a:avLst/>
            <a:gdLst/>
            <a:ahLst/>
            <a:cxnLst/>
            <a:rect l="l" t="t" r="r" b="b"/>
            <a:pathLst>
              <a:path w="51384" h="27703">
                <a:moveTo>
                  <a:pt x="19227" y="9993"/>
                </a:moveTo>
                <a:lnTo>
                  <a:pt x="14998" y="17117"/>
                </a:lnTo>
                <a:lnTo>
                  <a:pt x="7315" y="20889"/>
                </a:lnTo>
                <a:lnTo>
                  <a:pt x="0" y="20191"/>
                </a:lnTo>
                <a:lnTo>
                  <a:pt x="3276" y="24026"/>
                </a:lnTo>
                <a:lnTo>
                  <a:pt x="5562" y="25347"/>
                </a:lnTo>
                <a:lnTo>
                  <a:pt x="16918" y="27703"/>
                </a:lnTo>
                <a:lnTo>
                  <a:pt x="27690" y="22855"/>
                </a:lnTo>
                <a:lnTo>
                  <a:pt x="32004" y="17714"/>
                </a:lnTo>
                <a:lnTo>
                  <a:pt x="36283" y="10602"/>
                </a:lnTo>
                <a:lnTo>
                  <a:pt x="43992" y="6932"/>
                </a:lnTo>
                <a:lnTo>
                  <a:pt x="51384" y="7770"/>
                </a:lnTo>
                <a:lnTo>
                  <a:pt x="48082" y="3859"/>
                </a:lnTo>
                <a:lnTo>
                  <a:pt x="45796" y="2487"/>
                </a:lnTo>
                <a:lnTo>
                  <a:pt x="34397" y="0"/>
                </a:lnTo>
                <a:lnTo>
                  <a:pt x="23631" y="4729"/>
                </a:lnTo>
                <a:lnTo>
                  <a:pt x="19227" y="99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5539606" y="4594787"/>
            <a:ext cx="51384" cy="27703"/>
          </a:xfrm>
          <a:custGeom>
            <a:avLst/>
            <a:gdLst/>
            <a:ahLst/>
            <a:cxnLst/>
            <a:rect l="l" t="t" r="r" b="b"/>
            <a:pathLst>
              <a:path w="51384" h="27703">
                <a:moveTo>
                  <a:pt x="32004" y="17714"/>
                </a:moveTo>
                <a:lnTo>
                  <a:pt x="36283" y="10602"/>
                </a:lnTo>
                <a:lnTo>
                  <a:pt x="43992" y="6932"/>
                </a:lnTo>
                <a:lnTo>
                  <a:pt x="51384" y="7770"/>
                </a:lnTo>
                <a:lnTo>
                  <a:pt x="49949" y="5687"/>
                </a:lnTo>
                <a:lnTo>
                  <a:pt x="48082" y="3859"/>
                </a:lnTo>
                <a:lnTo>
                  <a:pt x="45796" y="2487"/>
                </a:lnTo>
                <a:lnTo>
                  <a:pt x="34397" y="0"/>
                </a:lnTo>
                <a:lnTo>
                  <a:pt x="23631" y="4729"/>
                </a:lnTo>
                <a:lnTo>
                  <a:pt x="19227" y="9993"/>
                </a:lnTo>
                <a:lnTo>
                  <a:pt x="14998" y="17117"/>
                </a:lnTo>
                <a:lnTo>
                  <a:pt x="7315" y="20889"/>
                </a:lnTo>
                <a:lnTo>
                  <a:pt x="0" y="20191"/>
                </a:lnTo>
                <a:lnTo>
                  <a:pt x="1422" y="22248"/>
                </a:lnTo>
                <a:lnTo>
                  <a:pt x="3276" y="24026"/>
                </a:lnTo>
                <a:lnTo>
                  <a:pt x="5562" y="25347"/>
                </a:lnTo>
                <a:lnTo>
                  <a:pt x="16918" y="27703"/>
                </a:lnTo>
                <a:lnTo>
                  <a:pt x="27690" y="22855"/>
                </a:lnTo>
                <a:lnTo>
                  <a:pt x="32004" y="1771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5526796" y="4587093"/>
            <a:ext cx="51320" cy="27816"/>
          </a:xfrm>
          <a:custGeom>
            <a:avLst/>
            <a:gdLst/>
            <a:ahLst/>
            <a:cxnLst/>
            <a:rect l="l" t="t" r="r" b="b"/>
            <a:pathLst>
              <a:path w="51320" h="27816">
                <a:moveTo>
                  <a:pt x="19176" y="10148"/>
                </a:moveTo>
                <a:lnTo>
                  <a:pt x="14960" y="17298"/>
                </a:lnTo>
                <a:lnTo>
                  <a:pt x="7302" y="21070"/>
                </a:lnTo>
                <a:lnTo>
                  <a:pt x="0" y="20384"/>
                </a:lnTo>
                <a:lnTo>
                  <a:pt x="3301" y="24220"/>
                </a:lnTo>
                <a:lnTo>
                  <a:pt x="5575" y="25553"/>
                </a:lnTo>
                <a:lnTo>
                  <a:pt x="16942" y="27816"/>
                </a:lnTo>
                <a:lnTo>
                  <a:pt x="27709" y="22905"/>
                </a:lnTo>
                <a:lnTo>
                  <a:pt x="32042" y="17692"/>
                </a:lnTo>
                <a:lnTo>
                  <a:pt x="36283" y="10555"/>
                </a:lnTo>
                <a:lnTo>
                  <a:pt x="43954" y="6859"/>
                </a:lnTo>
                <a:lnTo>
                  <a:pt x="51320" y="7697"/>
                </a:lnTo>
                <a:lnTo>
                  <a:pt x="48031" y="3785"/>
                </a:lnTo>
                <a:lnTo>
                  <a:pt x="45732" y="2401"/>
                </a:lnTo>
                <a:lnTo>
                  <a:pt x="34359" y="0"/>
                </a:lnTo>
                <a:lnTo>
                  <a:pt x="23615" y="4805"/>
                </a:lnTo>
                <a:lnTo>
                  <a:pt x="19176" y="101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5526796" y="4587093"/>
            <a:ext cx="51320" cy="27816"/>
          </a:xfrm>
          <a:custGeom>
            <a:avLst/>
            <a:gdLst/>
            <a:ahLst/>
            <a:cxnLst/>
            <a:rect l="l" t="t" r="r" b="b"/>
            <a:pathLst>
              <a:path w="51320" h="27816">
                <a:moveTo>
                  <a:pt x="32042" y="17692"/>
                </a:moveTo>
                <a:lnTo>
                  <a:pt x="36283" y="10555"/>
                </a:lnTo>
                <a:lnTo>
                  <a:pt x="43954" y="6859"/>
                </a:lnTo>
                <a:lnTo>
                  <a:pt x="51320" y="7697"/>
                </a:lnTo>
                <a:lnTo>
                  <a:pt x="49898" y="5602"/>
                </a:lnTo>
                <a:lnTo>
                  <a:pt x="48031" y="3785"/>
                </a:lnTo>
                <a:lnTo>
                  <a:pt x="45732" y="2401"/>
                </a:lnTo>
                <a:lnTo>
                  <a:pt x="34359" y="0"/>
                </a:lnTo>
                <a:lnTo>
                  <a:pt x="23615" y="4805"/>
                </a:lnTo>
                <a:lnTo>
                  <a:pt x="19176" y="10148"/>
                </a:lnTo>
                <a:lnTo>
                  <a:pt x="14960" y="17298"/>
                </a:lnTo>
                <a:lnTo>
                  <a:pt x="7302" y="21070"/>
                </a:lnTo>
                <a:lnTo>
                  <a:pt x="0" y="20384"/>
                </a:lnTo>
                <a:lnTo>
                  <a:pt x="1435" y="22442"/>
                </a:lnTo>
                <a:lnTo>
                  <a:pt x="3301" y="24220"/>
                </a:lnTo>
                <a:lnTo>
                  <a:pt x="5575" y="25553"/>
                </a:lnTo>
                <a:lnTo>
                  <a:pt x="16942" y="27816"/>
                </a:lnTo>
                <a:lnTo>
                  <a:pt x="27709" y="22905"/>
                </a:lnTo>
                <a:lnTo>
                  <a:pt x="32042" y="1769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5514001" y="4579521"/>
            <a:ext cx="51244" cy="27880"/>
          </a:xfrm>
          <a:custGeom>
            <a:avLst/>
            <a:gdLst/>
            <a:ahLst/>
            <a:cxnLst/>
            <a:rect l="l" t="t" r="r" b="b"/>
            <a:pathLst>
              <a:path w="51244" h="27880">
                <a:moveTo>
                  <a:pt x="19088" y="10173"/>
                </a:moveTo>
                <a:lnTo>
                  <a:pt x="14897" y="17348"/>
                </a:lnTo>
                <a:lnTo>
                  <a:pt x="7289" y="21133"/>
                </a:lnTo>
                <a:lnTo>
                  <a:pt x="0" y="20447"/>
                </a:lnTo>
                <a:lnTo>
                  <a:pt x="3301" y="24295"/>
                </a:lnTo>
                <a:lnTo>
                  <a:pt x="5562" y="25629"/>
                </a:lnTo>
                <a:lnTo>
                  <a:pt x="16934" y="27880"/>
                </a:lnTo>
                <a:lnTo>
                  <a:pt x="27666" y="22934"/>
                </a:lnTo>
                <a:lnTo>
                  <a:pt x="31965" y="17716"/>
                </a:lnTo>
                <a:lnTo>
                  <a:pt x="36169" y="10554"/>
                </a:lnTo>
                <a:lnTo>
                  <a:pt x="43840" y="6794"/>
                </a:lnTo>
                <a:lnTo>
                  <a:pt x="51244" y="7531"/>
                </a:lnTo>
                <a:lnTo>
                  <a:pt x="47904" y="3683"/>
                </a:lnTo>
                <a:lnTo>
                  <a:pt x="45605" y="2337"/>
                </a:lnTo>
                <a:lnTo>
                  <a:pt x="34181" y="0"/>
                </a:lnTo>
                <a:lnTo>
                  <a:pt x="23451" y="4858"/>
                </a:lnTo>
                <a:lnTo>
                  <a:pt x="19088" y="101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5514001" y="4579521"/>
            <a:ext cx="51244" cy="27880"/>
          </a:xfrm>
          <a:custGeom>
            <a:avLst/>
            <a:gdLst/>
            <a:ahLst/>
            <a:cxnLst/>
            <a:rect l="l" t="t" r="r" b="b"/>
            <a:pathLst>
              <a:path w="51244" h="27880">
                <a:moveTo>
                  <a:pt x="31965" y="17716"/>
                </a:moveTo>
                <a:lnTo>
                  <a:pt x="36169" y="10554"/>
                </a:lnTo>
                <a:lnTo>
                  <a:pt x="43840" y="6794"/>
                </a:lnTo>
                <a:lnTo>
                  <a:pt x="51244" y="7531"/>
                </a:lnTo>
                <a:lnTo>
                  <a:pt x="49796" y="5461"/>
                </a:lnTo>
                <a:lnTo>
                  <a:pt x="47904" y="3683"/>
                </a:lnTo>
                <a:lnTo>
                  <a:pt x="45605" y="2337"/>
                </a:lnTo>
                <a:lnTo>
                  <a:pt x="34181" y="0"/>
                </a:lnTo>
                <a:lnTo>
                  <a:pt x="23451" y="4858"/>
                </a:lnTo>
                <a:lnTo>
                  <a:pt x="19088" y="10173"/>
                </a:lnTo>
                <a:lnTo>
                  <a:pt x="14897" y="17348"/>
                </a:lnTo>
                <a:lnTo>
                  <a:pt x="7289" y="21133"/>
                </a:lnTo>
                <a:lnTo>
                  <a:pt x="0" y="20447"/>
                </a:lnTo>
                <a:lnTo>
                  <a:pt x="1422" y="22517"/>
                </a:lnTo>
                <a:lnTo>
                  <a:pt x="3301" y="24295"/>
                </a:lnTo>
                <a:lnTo>
                  <a:pt x="5562" y="25629"/>
                </a:lnTo>
                <a:lnTo>
                  <a:pt x="16934" y="27880"/>
                </a:lnTo>
                <a:lnTo>
                  <a:pt x="27666" y="22934"/>
                </a:lnTo>
                <a:lnTo>
                  <a:pt x="31965" y="1771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5501100" y="4571945"/>
            <a:ext cx="51193" cy="27943"/>
          </a:xfrm>
          <a:custGeom>
            <a:avLst/>
            <a:gdLst/>
            <a:ahLst/>
            <a:cxnLst/>
            <a:rect l="l" t="t" r="r" b="b"/>
            <a:pathLst>
              <a:path w="51193" h="27943">
                <a:moveTo>
                  <a:pt x="19100" y="10242"/>
                </a:moveTo>
                <a:lnTo>
                  <a:pt x="14947" y="17430"/>
                </a:lnTo>
                <a:lnTo>
                  <a:pt x="7315" y="21278"/>
                </a:lnTo>
                <a:lnTo>
                  <a:pt x="0" y="20656"/>
                </a:lnTo>
                <a:lnTo>
                  <a:pt x="3327" y="24466"/>
                </a:lnTo>
                <a:lnTo>
                  <a:pt x="5626" y="25774"/>
                </a:lnTo>
                <a:lnTo>
                  <a:pt x="17070" y="27943"/>
                </a:lnTo>
                <a:lnTo>
                  <a:pt x="27779" y="22932"/>
                </a:lnTo>
                <a:lnTo>
                  <a:pt x="31991" y="17747"/>
                </a:lnTo>
                <a:lnTo>
                  <a:pt x="36169" y="10572"/>
                </a:lnTo>
                <a:lnTo>
                  <a:pt x="43815" y="6787"/>
                </a:lnTo>
                <a:lnTo>
                  <a:pt x="51193" y="7537"/>
                </a:lnTo>
                <a:lnTo>
                  <a:pt x="47853" y="3663"/>
                </a:lnTo>
                <a:lnTo>
                  <a:pt x="45554" y="2317"/>
                </a:lnTo>
                <a:lnTo>
                  <a:pt x="34145" y="0"/>
                </a:lnTo>
                <a:lnTo>
                  <a:pt x="23445" y="4902"/>
                </a:lnTo>
                <a:lnTo>
                  <a:pt x="19100" y="102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5501100" y="4571945"/>
            <a:ext cx="51193" cy="27943"/>
          </a:xfrm>
          <a:custGeom>
            <a:avLst/>
            <a:gdLst/>
            <a:ahLst/>
            <a:cxnLst/>
            <a:rect l="l" t="t" r="r" b="b"/>
            <a:pathLst>
              <a:path w="51193" h="27943">
                <a:moveTo>
                  <a:pt x="31991" y="17747"/>
                </a:moveTo>
                <a:lnTo>
                  <a:pt x="36169" y="10572"/>
                </a:lnTo>
                <a:lnTo>
                  <a:pt x="43815" y="6787"/>
                </a:lnTo>
                <a:lnTo>
                  <a:pt x="51193" y="7537"/>
                </a:lnTo>
                <a:lnTo>
                  <a:pt x="49745" y="5467"/>
                </a:lnTo>
                <a:lnTo>
                  <a:pt x="47853" y="3663"/>
                </a:lnTo>
                <a:lnTo>
                  <a:pt x="45554" y="2317"/>
                </a:lnTo>
                <a:lnTo>
                  <a:pt x="34145" y="0"/>
                </a:lnTo>
                <a:lnTo>
                  <a:pt x="23445" y="4902"/>
                </a:lnTo>
                <a:lnTo>
                  <a:pt x="19100" y="10242"/>
                </a:lnTo>
                <a:lnTo>
                  <a:pt x="14947" y="17430"/>
                </a:lnTo>
                <a:lnTo>
                  <a:pt x="7315" y="21278"/>
                </a:lnTo>
                <a:lnTo>
                  <a:pt x="0" y="20656"/>
                </a:lnTo>
                <a:lnTo>
                  <a:pt x="1447" y="22700"/>
                </a:lnTo>
                <a:lnTo>
                  <a:pt x="3327" y="24466"/>
                </a:lnTo>
                <a:lnTo>
                  <a:pt x="5626" y="25774"/>
                </a:lnTo>
                <a:lnTo>
                  <a:pt x="17070" y="27943"/>
                </a:lnTo>
                <a:lnTo>
                  <a:pt x="27779" y="22932"/>
                </a:lnTo>
                <a:lnTo>
                  <a:pt x="31991" y="1774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5488197" y="4564465"/>
            <a:ext cx="51155" cy="28034"/>
          </a:xfrm>
          <a:custGeom>
            <a:avLst/>
            <a:gdLst/>
            <a:ahLst/>
            <a:cxnLst/>
            <a:rect l="l" t="t" r="r" b="b"/>
            <a:pathLst>
              <a:path w="51155" h="28034">
                <a:moveTo>
                  <a:pt x="19037" y="10323"/>
                </a:moveTo>
                <a:lnTo>
                  <a:pt x="14909" y="17524"/>
                </a:lnTo>
                <a:lnTo>
                  <a:pt x="7315" y="21385"/>
                </a:lnTo>
                <a:lnTo>
                  <a:pt x="0" y="20775"/>
                </a:lnTo>
                <a:lnTo>
                  <a:pt x="3340" y="24573"/>
                </a:lnTo>
                <a:lnTo>
                  <a:pt x="5626" y="25893"/>
                </a:lnTo>
                <a:lnTo>
                  <a:pt x="17027" y="28034"/>
                </a:lnTo>
                <a:lnTo>
                  <a:pt x="27726" y="22993"/>
                </a:lnTo>
                <a:lnTo>
                  <a:pt x="32004" y="17715"/>
                </a:lnTo>
                <a:lnTo>
                  <a:pt x="36144" y="10514"/>
                </a:lnTo>
                <a:lnTo>
                  <a:pt x="43789" y="6678"/>
                </a:lnTo>
                <a:lnTo>
                  <a:pt x="51155" y="7428"/>
                </a:lnTo>
                <a:lnTo>
                  <a:pt x="47802" y="3554"/>
                </a:lnTo>
                <a:lnTo>
                  <a:pt x="45504" y="2208"/>
                </a:lnTo>
                <a:lnTo>
                  <a:pt x="34060" y="0"/>
                </a:lnTo>
                <a:lnTo>
                  <a:pt x="23361" y="4970"/>
                </a:lnTo>
                <a:lnTo>
                  <a:pt x="19037" y="103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5488197" y="4564465"/>
            <a:ext cx="51155" cy="28034"/>
          </a:xfrm>
          <a:custGeom>
            <a:avLst/>
            <a:gdLst/>
            <a:ahLst/>
            <a:cxnLst/>
            <a:rect l="l" t="t" r="r" b="b"/>
            <a:pathLst>
              <a:path w="51155" h="28034">
                <a:moveTo>
                  <a:pt x="32004" y="17715"/>
                </a:moveTo>
                <a:lnTo>
                  <a:pt x="36144" y="10514"/>
                </a:lnTo>
                <a:lnTo>
                  <a:pt x="43789" y="6678"/>
                </a:lnTo>
                <a:lnTo>
                  <a:pt x="51155" y="7428"/>
                </a:lnTo>
                <a:lnTo>
                  <a:pt x="49695" y="5357"/>
                </a:lnTo>
                <a:lnTo>
                  <a:pt x="47802" y="3554"/>
                </a:lnTo>
                <a:lnTo>
                  <a:pt x="45504" y="2208"/>
                </a:lnTo>
                <a:lnTo>
                  <a:pt x="34060" y="0"/>
                </a:lnTo>
                <a:lnTo>
                  <a:pt x="23361" y="4970"/>
                </a:lnTo>
                <a:lnTo>
                  <a:pt x="19037" y="10323"/>
                </a:lnTo>
                <a:lnTo>
                  <a:pt x="14909" y="17524"/>
                </a:lnTo>
                <a:lnTo>
                  <a:pt x="7315" y="21385"/>
                </a:lnTo>
                <a:lnTo>
                  <a:pt x="0" y="20775"/>
                </a:lnTo>
                <a:lnTo>
                  <a:pt x="1447" y="22820"/>
                </a:lnTo>
                <a:lnTo>
                  <a:pt x="3340" y="24573"/>
                </a:lnTo>
                <a:lnTo>
                  <a:pt x="5626" y="25893"/>
                </a:lnTo>
                <a:lnTo>
                  <a:pt x="17027" y="28034"/>
                </a:lnTo>
                <a:lnTo>
                  <a:pt x="27726" y="22993"/>
                </a:lnTo>
                <a:lnTo>
                  <a:pt x="32004" y="1771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5475281" y="4557047"/>
            <a:ext cx="51092" cy="28079"/>
          </a:xfrm>
          <a:custGeom>
            <a:avLst/>
            <a:gdLst/>
            <a:ahLst/>
            <a:cxnLst/>
            <a:rect l="l" t="t" r="r" b="b"/>
            <a:pathLst>
              <a:path w="51092" h="28079">
                <a:moveTo>
                  <a:pt x="18999" y="10338"/>
                </a:moveTo>
                <a:lnTo>
                  <a:pt x="14884" y="17564"/>
                </a:lnTo>
                <a:lnTo>
                  <a:pt x="7327" y="21425"/>
                </a:lnTo>
                <a:lnTo>
                  <a:pt x="0" y="20841"/>
                </a:lnTo>
                <a:lnTo>
                  <a:pt x="3352" y="24638"/>
                </a:lnTo>
                <a:lnTo>
                  <a:pt x="5651" y="25946"/>
                </a:lnTo>
                <a:lnTo>
                  <a:pt x="17058" y="28079"/>
                </a:lnTo>
                <a:lnTo>
                  <a:pt x="27732" y="23004"/>
                </a:lnTo>
                <a:lnTo>
                  <a:pt x="31953" y="17742"/>
                </a:lnTo>
                <a:lnTo>
                  <a:pt x="36080" y="10528"/>
                </a:lnTo>
                <a:lnTo>
                  <a:pt x="43700" y="6680"/>
                </a:lnTo>
                <a:lnTo>
                  <a:pt x="51092" y="7341"/>
                </a:lnTo>
                <a:lnTo>
                  <a:pt x="47713" y="3518"/>
                </a:lnTo>
                <a:lnTo>
                  <a:pt x="45402" y="2184"/>
                </a:lnTo>
                <a:lnTo>
                  <a:pt x="33937" y="0"/>
                </a:lnTo>
                <a:lnTo>
                  <a:pt x="23264" y="5009"/>
                </a:lnTo>
                <a:lnTo>
                  <a:pt x="18999" y="103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5475281" y="4557047"/>
            <a:ext cx="51092" cy="28079"/>
          </a:xfrm>
          <a:custGeom>
            <a:avLst/>
            <a:gdLst/>
            <a:ahLst/>
            <a:cxnLst/>
            <a:rect l="l" t="t" r="r" b="b"/>
            <a:pathLst>
              <a:path w="51092" h="28079">
                <a:moveTo>
                  <a:pt x="31953" y="17742"/>
                </a:moveTo>
                <a:lnTo>
                  <a:pt x="36080" y="10528"/>
                </a:lnTo>
                <a:lnTo>
                  <a:pt x="43700" y="6680"/>
                </a:lnTo>
                <a:lnTo>
                  <a:pt x="51092" y="7341"/>
                </a:lnTo>
                <a:lnTo>
                  <a:pt x="49618" y="5283"/>
                </a:lnTo>
                <a:lnTo>
                  <a:pt x="47713" y="3518"/>
                </a:lnTo>
                <a:lnTo>
                  <a:pt x="45402" y="2184"/>
                </a:lnTo>
                <a:lnTo>
                  <a:pt x="33937" y="0"/>
                </a:lnTo>
                <a:lnTo>
                  <a:pt x="23264" y="5009"/>
                </a:lnTo>
                <a:lnTo>
                  <a:pt x="18999" y="10338"/>
                </a:lnTo>
                <a:lnTo>
                  <a:pt x="14884" y="17564"/>
                </a:lnTo>
                <a:lnTo>
                  <a:pt x="7327" y="21425"/>
                </a:lnTo>
                <a:lnTo>
                  <a:pt x="0" y="20841"/>
                </a:lnTo>
                <a:lnTo>
                  <a:pt x="1485" y="22873"/>
                </a:lnTo>
                <a:lnTo>
                  <a:pt x="3352" y="24638"/>
                </a:lnTo>
                <a:lnTo>
                  <a:pt x="5651" y="25946"/>
                </a:lnTo>
                <a:lnTo>
                  <a:pt x="17058" y="28079"/>
                </a:lnTo>
                <a:lnTo>
                  <a:pt x="27732" y="23004"/>
                </a:lnTo>
                <a:lnTo>
                  <a:pt x="31953" y="1774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5462304" y="4549617"/>
            <a:ext cx="51053" cy="28137"/>
          </a:xfrm>
          <a:custGeom>
            <a:avLst/>
            <a:gdLst/>
            <a:ahLst/>
            <a:cxnLst/>
            <a:rect l="l" t="t" r="r" b="b"/>
            <a:pathLst>
              <a:path w="51054" h="28137">
                <a:moveTo>
                  <a:pt x="18986" y="10418"/>
                </a:moveTo>
                <a:lnTo>
                  <a:pt x="14909" y="17657"/>
                </a:lnTo>
                <a:lnTo>
                  <a:pt x="7327" y="21581"/>
                </a:lnTo>
                <a:lnTo>
                  <a:pt x="0" y="21035"/>
                </a:lnTo>
                <a:lnTo>
                  <a:pt x="3378" y="24794"/>
                </a:lnTo>
                <a:lnTo>
                  <a:pt x="5676" y="26090"/>
                </a:lnTo>
                <a:lnTo>
                  <a:pt x="17147" y="28137"/>
                </a:lnTo>
                <a:lnTo>
                  <a:pt x="27812" y="23010"/>
                </a:lnTo>
                <a:lnTo>
                  <a:pt x="31978" y="17771"/>
                </a:lnTo>
                <a:lnTo>
                  <a:pt x="36068" y="10545"/>
                </a:lnTo>
                <a:lnTo>
                  <a:pt x="43662" y="6684"/>
                </a:lnTo>
                <a:lnTo>
                  <a:pt x="51054" y="7332"/>
                </a:lnTo>
                <a:lnTo>
                  <a:pt x="47663" y="3509"/>
                </a:lnTo>
                <a:lnTo>
                  <a:pt x="45351" y="2188"/>
                </a:lnTo>
                <a:lnTo>
                  <a:pt x="33927" y="0"/>
                </a:lnTo>
                <a:lnTo>
                  <a:pt x="23276" y="5032"/>
                </a:lnTo>
                <a:lnTo>
                  <a:pt x="18986" y="104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5462304" y="4549617"/>
            <a:ext cx="51053" cy="28137"/>
          </a:xfrm>
          <a:custGeom>
            <a:avLst/>
            <a:gdLst/>
            <a:ahLst/>
            <a:cxnLst/>
            <a:rect l="l" t="t" r="r" b="b"/>
            <a:pathLst>
              <a:path w="51054" h="28137">
                <a:moveTo>
                  <a:pt x="31978" y="17771"/>
                </a:moveTo>
                <a:lnTo>
                  <a:pt x="36068" y="10545"/>
                </a:lnTo>
                <a:lnTo>
                  <a:pt x="43662" y="6684"/>
                </a:lnTo>
                <a:lnTo>
                  <a:pt x="51054" y="7332"/>
                </a:lnTo>
                <a:lnTo>
                  <a:pt x="49580" y="5275"/>
                </a:lnTo>
                <a:lnTo>
                  <a:pt x="47663" y="3509"/>
                </a:lnTo>
                <a:lnTo>
                  <a:pt x="45351" y="2188"/>
                </a:lnTo>
                <a:lnTo>
                  <a:pt x="33927" y="0"/>
                </a:lnTo>
                <a:lnTo>
                  <a:pt x="23276" y="5032"/>
                </a:lnTo>
                <a:lnTo>
                  <a:pt x="18986" y="10418"/>
                </a:lnTo>
                <a:lnTo>
                  <a:pt x="14909" y="17657"/>
                </a:lnTo>
                <a:lnTo>
                  <a:pt x="7327" y="21581"/>
                </a:lnTo>
                <a:lnTo>
                  <a:pt x="0" y="21035"/>
                </a:lnTo>
                <a:lnTo>
                  <a:pt x="1473" y="23067"/>
                </a:lnTo>
                <a:lnTo>
                  <a:pt x="3378" y="24794"/>
                </a:lnTo>
                <a:lnTo>
                  <a:pt x="5676" y="26090"/>
                </a:lnTo>
                <a:lnTo>
                  <a:pt x="17147" y="28137"/>
                </a:lnTo>
                <a:lnTo>
                  <a:pt x="27812" y="23010"/>
                </a:lnTo>
                <a:lnTo>
                  <a:pt x="31978" y="1777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5449322" y="4542298"/>
            <a:ext cx="51015" cy="28196"/>
          </a:xfrm>
          <a:custGeom>
            <a:avLst/>
            <a:gdLst/>
            <a:ahLst/>
            <a:cxnLst/>
            <a:rect l="l" t="t" r="r" b="b"/>
            <a:pathLst>
              <a:path w="51015" h="28196">
                <a:moveTo>
                  <a:pt x="18935" y="10460"/>
                </a:moveTo>
                <a:lnTo>
                  <a:pt x="14884" y="17712"/>
                </a:lnTo>
                <a:lnTo>
                  <a:pt x="7327" y="21649"/>
                </a:lnTo>
                <a:lnTo>
                  <a:pt x="0" y="21103"/>
                </a:lnTo>
                <a:lnTo>
                  <a:pt x="3378" y="24875"/>
                </a:lnTo>
                <a:lnTo>
                  <a:pt x="5689" y="26170"/>
                </a:lnTo>
                <a:lnTo>
                  <a:pt x="17124" y="28196"/>
                </a:lnTo>
                <a:lnTo>
                  <a:pt x="27773" y="23035"/>
                </a:lnTo>
                <a:lnTo>
                  <a:pt x="31965" y="17737"/>
                </a:lnTo>
                <a:lnTo>
                  <a:pt x="36042" y="10511"/>
                </a:lnTo>
                <a:lnTo>
                  <a:pt x="43649" y="6548"/>
                </a:lnTo>
                <a:lnTo>
                  <a:pt x="51015" y="7222"/>
                </a:lnTo>
                <a:lnTo>
                  <a:pt x="47624" y="3373"/>
                </a:lnTo>
                <a:lnTo>
                  <a:pt x="45300" y="2078"/>
                </a:lnTo>
                <a:lnTo>
                  <a:pt x="33819" y="0"/>
                </a:lnTo>
                <a:lnTo>
                  <a:pt x="23167" y="5100"/>
                </a:lnTo>
                <a:lnTo>
                  <a:pt x="18935" y="104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5449322" y="4542298"/>
            <a:ext cx="51015" cy="28196"/>
          </a:xfrm>
          <a:custGeom>
            <a:avLst/>
            <a:gdLst/>
            <a:ahLst/>
            <a:cxnLst/>
            <a:rect l="l" t="t" r="r" b="b"/>
            <a:pathLst>
              <a:path w="51015" h="28196">
                <a:moveTo>
                  <a:pt x="31965" y="17737"/>
                </a:moveTo>
                <a:lnTo>
                  <a:pt x="36042" y="10511"/>
                </a:lnTo>
                <a:lnTo>
                  <a:pt x="43649" y="6548"/>
                </a:lnTo>
                <a:lnTo>
                  <a:pt x="51015" y="7222"/>
                </a:lnTo>
                <a:lnTo>
                  <a:pt x="49529" y="5164"/>
                </a:lnTo>
                <a:lnTo>
                  <a:pt x="47624" y="3373"/>
                </a:lnTo>
                <a:lnTo>
                  <a:pt x="45300" y="2078"/>
                </a:lnTo>
                <a:lnTo>
                  <a:pt x="33819" y="0"/>
                </a:lnTo>
                <a:lnTo>
                  <a:pt x="23167" y="5100"/>
                </a:lnTo>
                <a:lnTo>
                  <a:pt x="18935" y="10460"/>
                </a:lnTo>
                <a:lnTo>
                  <a:pt x="14884" y="17712"/>
                </a:lnTo>
                <a:lnTo>
                  <a:pt x="7327" y="21649"/>
                </a:lnTo>
                <a:lnTo>
                  <a:pt x="0" y="21103"/>
                </a:lnTo>
                <a:lnTo>
                  <a:pt x="1473" y="23135"/>
                </a:lnTo>
                <a:lnTo>
                  <a:pt x="3378" y="24875"/>
                </a:lnTo>
                <a:lnTo>
                  <a:pt x="5689" y="26170"/>
                </a:lnTo>
                <a:lnTo>
                  <a:pt x="17124" y="28196"/>
                </a:lnTo>
                <a:lnTo>
                  <a:pt x="27773" y="23035"/>
                </a:lnTo>
                <a:lnTo>
                  <a:pt x="31965" y="1773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5436332" y="4535006"/>
            <a:ext cx="50939" cy="28237"/>
          </a:xfrm>
          <a:custGeom>
            <a:avLst/>
            <a:gdLst/>
            <a:ahLst/>
            <a:cxnLst/>
            <a:rect l="l" t="t" r="r" b="b"/>
            <a:pathLst>
              <a:path w="50939" h="28237">
                <a:moveTo>
                  <a:pt x="18897" y="10491"/>
                </a:moveTo>
                <a:lnTo>
                  <a:pt x="14859" y="17756"/>
                </a:lnTo>
                <a:lnTo>
                  <a:pt x="7340" y="21680"/>
                </a:lnTo>
                <a:lnTo>
                  <a:pt x="0" y="21172"/>
                </a:lnTo>
                <a:lnTo>
                  <a:pt x="3390" y="24931"/>
                </a:lnTo>
                <a:lnTo>
                  <a:pt x="5702" y="26214"/>
                </a:lnTo>
                <a:lnTo>
                  <a:pt x="17140" y="28237"/>
                </a:lnTo>
                <a:lnTo>
                  <a:pt x="27770" y="23052"/>
                </a:lnTo>
                <a:lnTo>
                  <a:pt x="31927" y="17756"/>
                </a:lnTo>
                <a:lnTo>
                  <a:pt x="35979" y="10504"/>
                </a:lnTo>
                <a:lnTo>
                  <a:pt x="43548" y="6580"/>
                </a:lnTo>
                <a:lnTo>
                  <a:pt x="50939" y="7164"/>
                </a:lnTo>
                <a:lnTo>
                  <a:pt x="47536" y="3367"/>
                </a:lnTo>
                <a:lnTo>
                  <a:pt x="45212" y="2071"/>
                </a:lnTo>
                <a:lnTo>
                  <a:pt x="33728" y="0"/>
                </a:lnTo>
                <a:lnTo>
                  <a:pt x="23100" y="5127"/>
                </a:lnTo>
                <a:lnTo>
                  <a:pt x="18897" y="104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5436332" y="4535006"/>
            <a:ext cx="50939" cy="28237"/>
          </a:xfrm>
          <a:custGeom>
            <a:avLst/>
            <a:gdLst/>
            <a:ahLst/>
            <a:cxnLst/>
            <a:rect l="l" t="t" r="r" b="b"/>
            <a:pathLst>
              <a:path w="50939" h="28237">
                <a:moveTo>
                  <a:pt x="31927" y="17756"/>
                </a:moveTo>
                <a:lnTo>
                  <a:pt x="35979" y="10504"/>
                </a:lnTo>
                <a:lnTo>
                  <a:pt x="43548" y="6580"/>
                </a:lnTo>
                <a:lnTo>
                  <a:pt x="50939" y="7164"/>
                </a:lnTo>
                <a:lnTo>
                  <a:pt x="49453" y="5119"/>
                </a:lnTo>
                <a:lnTo>
                  <a:pt x="47536" y="3367"/>
                </a:lnTo>
                <a:lnTo>
                  <a:pt x="45212" y="2071"/>
                </a:lnTo>
                <a:lnTo>
                  <a:pt x="33728" y="0"/>
                </a:lnTo>
                <a:lnTo>
                  <a:pt x="23100" y="5127"/>
                </a:lnTo>
                <a:lnTo>
                  <a:pt x="18897" y="10491"/>
                </a:lnTo>
                <a:lnTo>
                  <a:pt x="14859" y="17756"/>
                </a:lnTo>
                <a:lnTo>
                  <a:pt x="7340" y="21680"/>
                </a:lnTo>
                <a:lnTo>
                  <a:pt x="0" y="21172"/>
                </a:lnTo>
                <a:lnTo>
                  <a:pt x="1498" y="23179"/>
                </a:lnTo>
                <a:lnTo>
                  <a:pt x="3390" y="24931"/>
                </a:lnTo>
                <a:lnTo>
                  <a:pt x="5702" y="26214"/>
                </a:lnTo>
                <a:lnTo>
                  <a:pt x="17140" y="28237"/>
                </a:lnTo>
                <a:lnTo>
                  <a:pt x="27770" y="23052"/>
                </a:lnTo>
                <a:lnTo>
                  <a:pt x="31927" y="1775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5423278" y="4527706"/>
            <a:ext cx="50914" cy="28291"/>
          </a:xfrm>
          <a:custGeom>
            <a:avLst/>
            <a:gdLst/>
            <a:ahLst/>
            <a:cxnLst/>
            <a:rect l="l" t="t" r="r" b="b"/>
            <a:pathLst>
              <a:path w="50914" h="28291">
                <a:moveTo>
                  <a:pt x="18897" y="10560"/>
                </a:moveTo>
                <a:lnTo>
                  <a:pt x="14884" y="17824"/>
                </a:lnTo>
                <a:lnTo>
                  <a:pt x="7340" y="21812"/>
                </a:lnTo>
                <a:lnTo>
                  <a:pt x="0" y="21329"/>
                </a:lnTo>
                <a:lnTo>
                  <a:pt x="3403" y="25076"/>
                </a:lnTo>
                <a:lnTo>
                  <a:pt x="5727" y="26346"/>
                </a:lnTo>
                <a:lnTo>
                  <a:pt x="17217" y="28291"/>
                </a:lnTo>
                <a:lnTo>
                  <a:pt x="27841" y="23058"/>
                </a:lnTo>
                <a:lnTo>
                  <a:pt x="31953" y="17786"/>
                </a:lnTo>
                <a:lnTo>
                  <a:pt x="35979" y="10522"/>
                </a:lnTo>
                <a:lnTo>
                  <a:pt x="43535" y="6585"/>
                </a:lnTo>
                <a:lnTo>
                  <a:pt x="50914" y="7156"/>
                </a:lnTo>
                <a:lnTo>
                  <a:pt x="47497" y="3372"/>
                </a:lnTo>
                <a:lnTo>
                  <a:pt x="45186" y="2076"/>
                </a:lnTo>
                <a:lnTo>
                  <a:pt x="33731" y="0"/>
                </a:lnTo>
                <a:lnTo>
                  <a:pt x="23123" y="5142"/>
                </a:lnTo>
                <a:lnTo>
                  <a:pt x="18897" y="10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5423278" y="4527706"/>
            <a:ext cx="50914" cy="28291"/>
          </a:xfrm>
          <a:custGeom>
            <a:avLst/>
            <a:gdLst/>
            <a:ahLst/>
            <a:cxnLst/>
            <a:rect l="l" t="t" r="r" b="b"/>
            <a:pathLst>
              <a:path w="50914" h="28291">
                <a:moveTo>
                  <a:pt x="31953" y="17786"/>
                </a:moveTo>
                <a:lnTo>
                  <a:pt x="35979" y="10522"/>
                </a:lnTo>
                <a:lnTo>
                  <a:pt x="43535" y="6585"/>
                </a:lnTo>
                <a:lnTo>
                  <a:pt x="50914" y="7156"/>
                </a:lnTo>
                <a:lnTo>
                  <a:pt x="49428" y="5124"/>
                </a:lnTo>
                <a:lnTo>
                  <a:pt x="47497" y="3372"/>
                </a:lnTo>
                <a:lnTo>
                  <a:pt x="45186" y="2076"/>
                </a:lnTo>
                <a:lnTo>
                  <a:pt x="33731" y="0"/>
                </a:lnTo>
                <a:lnTo>
                  <a:pt x="23123" y="5142"/>
                </a:lnTo>
                <a:lnTo>
                  <a:pt x="18897" y="10560"/>
                </a:lnTo>
                <a:lnTo>
                  <a:pt x="14884" y="17824"/>
                </a:lnTo>
                <a:lnTo>
                  <a:pt x="7340" y="21812"/>
                </a:lnTo>
                <a:lnTo>
                  <a:pt x="0" y="21329"/>
                </a:lnTo>
                <a:lnTo>
                  <a:pt x="1485" y="23349"/>
                </a:lnTo>
                <a:lnTo>
                  <a:pt x="3403" y="25076"/>
                </a:lnTo>
                <a:lnTo>
                  <a:pt x="5727" y="26346"/>
                </a:lnTo>
                <a:lnTo>
                  <a:pt x="17217" y="28291"/>
                </a:lnTo>
                <a:lnTo>
                  <a:pt x="27841" y="23058"/>
                </a:lnTo>
                <a:lnTo>
                  <a:pt x="31953" y="1778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5410223" y="4520510"/>
            <a:ext cx="50888" cy="28341"/>
          </a:xfrm>
          <a:custGeom>
            <a:avLst/>
            <a:gdLst/>
            <a:ahLst/>
            <a:cxnLst/>
            <a:rect l="l" t="t" r="r" b="b"/>
            <a:pathLst>
              <a:path w="50888" h="28341">
                <a:moveTo>
                  <a:pt x="18859" y="10590"/>
                </a:moveTo>
                <a:lnTo>
                  <a:pt x="14871" y="17868"/>
                </a:lnTo>
                <a:lnTo>
                  <a:pt x="7340" y="21868"/>
                </a:lnTo>
                <a:lnTo>
                  <a:pt x="0" y="21385"/>
                </a:lnTo>
                <a:lnTo>
                  <a:pt x="3416" y="25132"/>
                </a:lnTo>
                <a:lnTo>
                  <a:pt x="5740" y="26402"/>
                </a:lnTo>
                <a:lnTo>
                  <a:pt x="17195" y="28341"/>
                </a:lnTo>
                <a:lnTo>
                  <a:pt x="27806" y="23089"/>
                </a:lnTo>
                <a:lnTo>
                  <a:pt x="31953" y="17753"/>
                </a:lnTo>
                <a:lnTo>
                  <a:pt x="35940" y="10489"/>
                </a:lnTo>
                <a:lnTo>
                  <a:pt x="43535" y="6463"/>
                </a:lnTo>
                <a:lnTo>
                  <a:pt x="50888" y="7060"/>
                </a:lnTo>
                <a:lnTo>
                  <a:pt x="47485" y="3250"/>
                </a:lnTo>
                <a:lnTo>
                  <a:pt x="45148" y="1980"/>
                </a:lnTo>
                <a:lnTo>
                  <a:pt x="33648" y="0"/>
                </a:lnTo>
                <a:lnTo>
                  <a:pt x="23037" y="5201"/>
                </a:lnTo>
                <a:lnTo>
                  <a:pt x="18859" y="105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5410223" y="4520510"/>
            <a:ext cx="50888" cy="28341"/>
          </a:xfrm>
          <a:custGeom>
            <a:avLst/>
            <a:gdLst/>
            <a:ahLst/>
            <a:cxnLst/>
            <a:rect l="l" t="t" r="r" b="b"/>
            <a:pathLst>
              <a:path w="50888" h="28341">
                <a:moveTo>
                  <a:pt x="31953" y="17753"/>
                </a:moveTo>
                <a:lnTo>
                  <a:pt x="35940" y="10489"/>
                </a:lnTo>
                <a:lnTo>
                  <a:pt x="43535" y="6463"/>
                </a:lnTo>
                <a:lnTo>
                  <a:pt x="50888" y="7060"/>
                </a:lnTo>
                <a:lnTo>
                  <a:pt x="49390" y="5015"/>
                </a:lnTo>
                <a:lnTo>
                  <a:pt x="47485" y="3250"/>
                </a:lnTo>
                <a:lnTo>
                  <a:pt x="45148" y="1980"/>
                </a:lnTo>
                <a:lnTo>
                  <a:pt x="33648" y="0"/>
                </a:lnTo>
                <a:lnTo>
                  <a:pt x="23037" y="5201"/>
                </a:lnTo>
                <a:lnTo>
                  <a:pt x="18859" y="10590"/>
                </a:lnTo>
                <a:lnTo>
                  <a:pt x="14871" y="17868"/>
                </a:lnTo>
                <a:lnTo>
                  <a:pt x="7340" y="21868"/>
                </a:lnTo>
                <a:lnTo>
                  <a:pt x="0" y="21385"/>
                </a:lnTo>
                <a:lnTo>
                  <a:pt x="1498" y="23405"/>
                </a:lnTo>
                <a:lnTo>
                  <a:pt x="3416" y="25132"/>
                </a:lnTo>
                <a:lnTo>
                  <a:pt x="5740" y="26402"/>
                </a:lnTo>
                <a:lnTo>
                  <a:pt x="17195" y="28341"/>
                </a:lnTo>
                <a:lnTo>
                  <a:pt x="27806" y="23089"/>
                </a:lnTo>
                <a:lnTo>
                  <a:pt x="31953" y="1775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5397172" y="4513327"/>
            <a:ext cx="50825" cy="28372"/>
          </a:xfrm>
          <a:custGeom>
            <a:avLst/>
            <a:gdLst/>
            <a:ahLst/>
            <a:cxnLst/>
            <a:rect l="l" t="t" r="r" b="b"/>
            <a:pathLst>
              <a:path w="50825" h="28372">
                <a:moveTo>
                  <a:pt x="18821" y="10609"/>
                </a:moveTo>
                <a:lnTo>
                  <a:pt x="14846" y="17899"/>
                </a:lnTo>
                <a:lnTo>
                  <a:pt x="7340" y="21900"/>
                </a:lnTo>
                <a:lnTo>
                  <a:pt x="0" y="21442"/>
                </a:lnTo>
                <a:lnTo>
                  <a:pt x="3429" y="25176"/>
                </a:lnTo>
                <a:lnTo>
                  <a:pt x="5740" y="26446"/>
                </a:lnTo>
                <a:lnTo>
                  <a:pt x="17211" y="28372"/>
                </a:lnTo>
                <a:lnTo>
                  <a:pt x="27803" y="23098"/>
                </a:lnTo>
                <a:lnTo>
                  <a:pt x="31915" y="17772"/>
                </a:lnTo>
                <a:lnTo>
                  <a:pt x="35890" y="10495"/>
                </a:lnTo>
                <a:lnTo>
                  <a:pt x="43446" y="6494"/>
                </a:lnTo>
                <a:lnTo>
                  <a:pt x="50825" y="7015"/>
                </a:lnTo>
                <a:lnTo>
                  <a:pt x="47396" y="3256"/>
                </a:lnTo>
                <a:lnTo>
                  <a:pt x="45059" y="1973"/>
                </a:lnTo>
                <a:lnTo>
                  <a:pt x="33560" y="0"/>
                </a:lnTo>
                <a:lnTo>
                  <a:pt x="22968" y="5226"/>
                </a:lnTo>
                <a:lnTo>
                  <a:pt x="18821" y="106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5397172" y="4513327"/>
            <a:ext cx="50825" cy="28372"/>
          </a:xfrm>
          <a:custGeom>
            <a:avLst/>
            <a:gdLst/>
            <a:ahLst/>
            <a:cxnLst/>
            <a:rect l="l" t="t" r="r" b="b"/>
            <a:pathLst>
              <a:path w="50825" h="28372">
                <a:moveTo>
                  <a:pt x="31915" y="17772"/>
                </a:moveTo>
                <a:lnTo>
                  <a:pt x="35890" y="10495"/>
                </a:lnTo>
                <a:lnTo>
                  <a:pt x="43446" y="6494"/>
                </a:lnTo>
                <a:lnTo>
                  <a:pt x="50825" y="7015"/>
                </a:lnTo>
                <a:lnTo>
                  <a:pt x="49326" y="4983"/>
                </a:lnTo>
                <a:lnTo>
                  <a:pt x="47396" y="3256"/>
                </a:lnTo>
                <a:lnTo>
                  <a:pt x="45059" y="1973"/>
                </a:lnTo>
                <a:lnTo>
                  <a:pt x="33560" y="0"/>
                </a:lnTo>
                <a:lnTo>
                  <a:pt x="22968" y="5226"/>
                </a:lnTo>
                <a:lnTo>
                  <a:pt x="18821" y="10609"/>
                </a:lnTo>
                <a:lnTo>
                  <a:pt x="14846" y="17899"/>
                </a:lnTo>
                <a:lnTo>
                  <a:pt x="7340" y="21900"/>
                </a:lnTo>
                <a:lnTo>
                  <a:pt x="0" y="21442"/>
                </a:lnTo>
                <a:lnTo>
                  <a:pt x="1511" y="23436"/>
                </a:lnTo>
                <a:lnTo>
                  <a:pt x="3429" y="25176"/>
                </a:lnTo>
                <a:lnTo>
                  <a:pt x="5740" y="26446"/>
                </a:lnTo>
                <a:lnTo>
                  <a:pt x="17211" y="28372"/>
                </a:lnTo>
                <a:lnTo>
                  <a:pt x="27803" y="23098"/>
                </a:lnTo>
                <a:lnTo>
                  <a:pt x="31915" y="1777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5384068" y="4506146"/>
            <a:ext cx="50800" cy="28411"/>
          </a:xfrm>
          <a:custGeom>
            <a:avLst/>
            <a:gdLst/>
            <a:ahLst/>
            <a:cxnLst/>
            <a:rect l="l" t="t" r="r" b="b"/>
            <a:pathLst>
              <a:path w="50800" h="28411">
                <a:moveTo>
                  <a:pt x="18821" y="10665"/>
                </a:moveTo>
                <a:lnTo>
                  <a:pt x="14859" y="17955"/>
                </a:lnTo>
                <a:lnTo>
                  <a:pt x="7353" y="22006"/>
                </a:lnTo>
                <a:lnTo>
                  <a:pt x="0" y="21561"/>
                </a:lnTo>
                <a:lnTo>
                  <a:pt x="3441" y="25282"/>
                </a:lnTo>
                <a:lnTo>
                  <a:pt x="5765" y="26540"/>
                </a:lnTo>
                <a:lnTo>
                  <a:pt x="17272" y="28411"/>
                </a:lnTo>
                <a:lnTo>
                  <a:pt x="27856" y="23097"/>
                </a:lnTo>
                <a:lnTo>
                  <a:pt x="31927" y="17789"/>
                </a:lnTo>
                <a:lnTo>
                  <a:pt x="35890" y="10500"/>
                </a:lnTo>
                <a:lnTo>
                  <a:pt x="43421" y="6499"/>
                </a:lnTo>
                <a:lnTo>
                  <a:pt x="50800" y="7007"/>
                </a:lnTo>
                <a:lnTo>
                  <a:pt x="47358" y="3248"/>
                </a:lnTo>
                <a:lnTo>
                  <a:pt x="45021" y="1965"/>
                </a:lnTo>
                <a:lnTo>
                  <a:pt x="33544" y="0"/>
                </a:lnTo>
                <a:lnTo>
                  <a:pt x="22972" y="5252"/>
                </a:lnTo>
                <a:lnTo>
                  <a:pt x="18821" y="106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5384068" y="4506146"/>
            <a:ext cx="50800" cy="28411"/>
          </a:xfrm>
          <a:custGeom>
            <a:avLst/>
            <a:gdLst/>
            <a:ahLst/>
            <a:cxnLst/>
            <a:rect l="l" t="t" r="r" b="b"/>
            <a:pathLst>
              <a:path w="50800" h="28411">
                <a:moveTo>
                  <a:pt x="31927" y="17789"/>
                </a:moveTo>
                <a:lnTo>
                  <a:pt x="35890" y="10500"/>
                </a:lnTo>
                <a:lnTo>
                  <a:pt x="43421" y="6499"/>
                </a:lnTo>
                <a:lnTo>
                  <a:pt x="50800" y="7007"/>
                </a:lnTo>
                <a:lnTo>
                  <a:pt x="49301" y="4975"/>
                </a:lnTo>
                <a:lnTo>
                  <a:pt x="47358" y="3248"/>
                </a:lnTo>
                <a:lnTo>
                  <a:pt x="45021" y="1965"/>
                </a:lnTo>
                <a:lnTo>
                  <a:pt x="33544" y="0"/>
                </a:lnTo>
                <a:lnTo>
                  <a:pt x="22972" y="5252"/>
                </a:lnTo>
                <a:lnTo>
                  <a:pt x="18821" y="10665"/>
                </a:lnTo>
                <a:lnTo>
                  <a:pt x="14859" y="17955"/>
                </a:lnTo>
                <a:lnTo>
                  <a:pt x="7353" y="22006"/>
                </a:lnTo>
                <a:lnTo>
                  <a:pt x="0" y="21561"/>
                </a:lnTo>
                <a:lnTo>
                  <a:pt x="1511" y="23581"/>
                </a:lnTo>
                <a:lnTo>
                  <a:pt x="3441" y="25282"/>
                </a:lnTo>
                <a:lnTo>
                  <a:pt x="5765" y="26540"/>
                </a:lnTo>
                <a:lnTo>
                  <a:pt x="17272" y="28411"/>
                </a:lnTo>
                <a:lnTo>
                  <a:pt x="27856" y="23097"/>
                </a:lnTo>
                <a:lnTo>
                  <a:pt x="31927" y="1778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5370957" y="4499045"/>
            <a:ext cx="50774" cy="28447"/>
          </a:xfrm>
          <a:custGeom>
            <a:avLst/>
            <a:gdLst/>
            <a:ahLst/>
            <a:cxnLst/>
            <a:rect l="l" t="t" r="r" b="b"/>
            <a:pathLst>
              <a:path w="50774" h="28447">
                <a:moveTo>
                  <a:pt x="18783" y="10687"/>
                </a:moveTo>
                <a:lnTo>
                  <a:pt x="14846" y="18002"/>
                </a:lnTo>
                <a:lnTo>
                  <a:pt x="7340" y="22054"/>
                </a:lnTo>
                <a:lnTo>
                  <a:pt x="0" y="21609"/>
                </a:lnTo>
                <a:lnTo>
                  <a:pt x="3441" y="25343"/>
                </a:lnTo>
                <a:lnTo>
                  <a:pt x="5778" y="26588"/>
                </a:lnTo>
                <a:lnTo>
                  <a:pt x="17263" y="28447"/>
                </a:lnTo>
                <a:lnTo>
                  <a:pt x="27836" y="23113"/>
                </a:lnTo>
                <a:lnTo>
                  <a:pt x="31927" y="17761"/>
                </a:lnTo>
                <a:lnTo>
                  <a:pt x="35877" y="10471"/>
                </a:lnTo>
                <a:lnTo>
                  <a:pt x="43421" y="6395"/>
                </a:lnTo>
                <a:lnTo>
                  <a:pt x="50774" y="6915"/>
                </a:lnTo>
                <a:lnTo>
                  <a:pt x="47345" y="3143"/>
                </a:lnTo>
                <a:lnTo>
                  <a:pt x="44996" y="1886"/>
                </a:lnTo>
                <a:lnTo>
                  <a:pt x="33478" y="0"/>
                </a:lnTo>
                <a:lnTo>
                  <a:pt x="22902" y="5295"/>
                </a:lnTo>
                <a:lnTo>
                  <a:pt x="18783" y="106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5370957" y="4499045"/>
            <a:ext cx="50774" cy="28447"/>
          </a:xfrm>
          <a:custGeom>
            <a:avLst/>
            <a:gdLst/>
            <a:ahLst/>
            <a:cxnLst/>
            <a:rect l="l" t="t" r="r" b="b"/>
            <a:pathLst>
              <a:path w="50774" h="28447">
                <a:moveTo>
                  <a:pt x="31927" y="17761"/>
                </a:moveTo>
                <a:lnTo>
                  <a:pt x="35877" y="10471"/>
                </a:lnTo>
                <a:lnTo>
                  <a:pt x="43421" y="6395"/>
                </a:lnTo>
                <a:lnTo>
                  <a:pt x="50774" y="6915"/>
                </a:lnTo>
                <a:lnTo>
                  <a:pt x="49276" y="4896"/>
                </a:lnTo>
                <a:lnTo>
                  <a:pt x="47345" y="3143"/>
                </a:lnTo>
                <a:lnTo>
                  <a:pt x="44996" y="1886"/>
                </a:lnTo>
                <a:lnTo>
                  <a:pt x="33478" y="0"/>
                </a:lnTo>
                <a:lnTo>
                  <a:pt x="22902" y="5295"/>
                </a:lnTo>
                <a:lnTo>
                  <a:pt x="18783" y="10687"/>
                </a:lnTo>
                <a:lnTo>
                  <a:pt x="14846" y="18002"/>
                </a:lnTo>
                <a:lnTo>
                  <a:pt x="7340" y="22054"/>
                </a:lnTo>
                <a:lnTo>
                  <a:pt x="0" y="21609"/>
                </a:lnTo>
                <a:lnTo>
                  <a:pt x="1511" y="23629"/>
                </a:lnTo>
                <a:lnTo>
                  <a:pt x="3441" y="25343"/>
                </a:lnTo>
                <a:lnTo>
                  <a:pt x="5778" y="26588"/>
                </a:lnTo>
                <a:lnTo>
                  <a:pt x="17263" y="28447"/>
                </a:lnTo>
                <a:lnTo>
                  <a:pt x="27836" y="23113"/>
                </a:lnTo>
                <a:lnTo>
                  <a:pt x="31927" y="1776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5357851" y="4491956"/>
            <a:ext cx="50723" cy="28482"/>
          </a:xfrm>
          <a:custGeom>
            <a:avLst/>
            <a:gdLst/>
            <a:ahLst/>
            <a:cxnLst/>
            <a:rect l="l" t="t" r="r" b="b"/>
            <a:pathLst>
              <a:path w="50723" h="28482">
                <a:moveTo>
                  <a:pt x="18757" y="10716"/>
                </a:moveTo>
                <a:lnTo>
                  <a:pt x="14820" y="18031"/>
                </a:lnTo>
                <a:lnTo>
                  <a:pt x="7340" y="22082"/>
                </a:lnTo>
                <a:lnTo>
                  <a:pt x="0" y="21651"/>
                </a:lnTo>
                <a:lnTo>
                  <a:pt x="3454" y="25372"/>
                </a:lnTo>
                <a:lnTo>
                  <a:pt x="5778" y="26629"/>
                </a:lnTo>
                <a:lnTo>
                  <a:pt x="17263" y="28482"/>
                </a:lnTo>
                <a:lnTo>
                  <a:pt x="27821" y="23128"/>
                </a:lnTo>
                <a:lnTo>
                  <a:pt x="31889" y="17777"/>
                </a:lnTo>
                <a:lnTo>
                  <a:pt x="35826" y="10475"/>
                </a:lnTo>
                <a:lnTo>
                  <a:pt x="43345" y="6423"/>
                </a:lnTo>
                <a:lnTo>
                  <a:pt x="50723" y="6881"/>
                </a:lnTo>
                <a:lnTo>
                  <a:pt x="47269" y="3147"/>
                </a:lnTo>
                <a:lnTo>
                  <a:pt x="44919" y="1889"/>
                </a:lnTo>
                <a:lnTo>
                  <a:pt x="33408" y="0"/>
                </a:lnTo>
                <a:lnTo>
                  <a:pt x="22854" y="5316"/>
                </a:lnTo>
                <a:lnTo>
                  <a:pt x="18757" y="107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5357851" y="4491956"/>
            <a:ext cx="50723" cy="28482"/>
          </a:xfrm>
          <a:custGeom>
            <a:avLst/>
            <a:gdLst/>
            <a:ahLst/>
            <a:cxnLst/>
            <a:rect l="l" t="t" r="r" b="b"/>
            <a:pathLst>
              <a:path w="50723" h="28482">
                <a:moveTo>
                  <a:pt x="31889" y="17777"/>
                </a:moveTo>
                <a:lnTo>
                  <a:pt x="35826" y="10475"/>
                </a:lnTo>
                <a:lnTo>
                  <a:pt x="43345" y="6423"/>
                </a:lnTo>
                <a:lnTo>
                  <a:pt x="50723" y="6881"/>
                </a:lnTo>
                <a:lnTo>
                  <a:pt x="49212" y="4861"/>
                </a:lnTo>
                <a:lnTo>
                  <a:pt x="47269" y="3147"/>
                </a:lnTo>
                <a:lnTo>
                  <a:pt x="44919" y="1889"/>
                </a:lnTo>
                <a:lnTo>
                  <a:pt x="33408" y="0"/>
                </a:lnTo>
                <a:lnTo>
                  <a:pt x="22854" y="5316"/>
                </a:lnTo>
                <a:lnTo>
                  <a:pt x="18757" y="10716"/>
                </a:lnTo>
                <a:lnTo>
                  <a:pt x="14820" y="18031"/>
                </a:lnTo>
                <a:lnTo>
                  <a:pt x="7340" y="22082"/>
                </a:lnTo>
                <a:lnTo>
                  <a:pt x="0" y="21651"/>
                </a:lnTo>
                <a:lnTo>
                  <a:pt x="1511" y="23657"/>
                </a:lnTo>
                <a:lnTo>
                  <a:pt x="3454" y="25372"/>
                </a:lnTo>
                <a:lnTo>
                  <a:pt x="5778" y="26629"/>
                </a:lnTo>
                <a:lnTo>
                  <a:pt x="17263" y="28482"/>
                </a:lnTo>
                <a:lnTo>
                  <a:pt x="27821" y="23128"/>
                </a:lnTo>
                <a:lnTo>
                  <a:pt x="31889" y="1777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5344701" y="4484873"/>
            <a:ext cx="50711" cy="28511"/>
          </a:xfrm>
          <a:custGeom>
            <a:avLst/>
            <a:gdLst/>
            <a:ahLst/>
            <a:cxnLst/>
            <a:rect l="l" t="t" r="r" b="b"/>
            <a:pathLst>
              <a:path w="50711" h="28511">
                <a:moveTo>
                  <a:pt x="18745" y="10745"/>
                </a:moveTo>
                <a:lnTo>
                  <a:pt x="14846" y="18073"/>
                </a:lnTo>
                <a:lnTo>
                  <a:pt x="7353" y="22163"/>
                </a:lnTo>
                <a:lnTo>
                  <a:pt x="0" y="21769"/>
                </a:lnTo>
                <a:lnTo>
                  <a:pt x="3467" y="25465"/>
                </a:lnTo>
                <a:lnTo>
                  <a:pt x="5803" y="26709"/>
                </a:lnTo>
                <a:lnTo>
                  <a:pt x="17332" y="28511"/>
                </a:lnTo>
                <a:lnTo>
                  <a:pt x="27880" y="23121"/>
                </a:lnTo>
                <a:lnTo>
                  <a:pt x="31902" y="17794"/>
                </a:lnTo>
                <a:lnTo>
                  <a:pt x="35826" y="10479"/>
                </a:lnTo>
                <a:lnTo>
                  <a:pt x="43319" y="6415"/>
                </a:lnTo>
                <a:lnTo>
                  <a:pt x="50711" y="6872"/>
                </a:lnTo>
                <a:lnTo>
                  <a:pt x="47244" y="3138"/>
                </a:lnTo>
                <a:lnTo>
                  <a:pt x="44894" y="1881"/>
                </a:lnTo>
                <a:lnTo>
                  <a:pt x="33388" y="0"/>
                </a:lnTo>
                <a:lnTo>
                  <a:pt x="22842" y="5329"/>
                </a:lnTo>
                <a:lnTo>
                  <a:pt x="18745" y="107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5344701" y="4484873"/>
            <a:ext cx="50711" cy="28511"/>
          </a:xfrm>
          <a:custGeom>
            <a:avLst/>
            <a:gdLst/>
            <a:ahLst/>
            <a:cxnLst/>
            <a:rect l="l" t="t" r="r" b="b"/>
            <a:pathLst>
              <a:path w="50711" h="28511">
                <a:moveTo>
                  <a:pt x="31902" y="17794"/>
                </a:moveTo>
                <a:lnTo>
                  <a:pt x="35826" y="10479"/>
                </a:lnTo>
                <a:lnTo>
                  <a:pt x="43319" y="6415"/>
                </a:lnTo>
                <a:lnTo>
                  <a:pt x="50711" y="6872"/>
                </a:lnTo>
                <a:lnTo>
                  <a:pt x="49187" y="4865"/>
                </a:lnTo>
                <a:lnTo>
                  <a:pt x="47244" y="3138"/>
                </a:lnTo>
                <a:lnTo>
                  <a:pt x="44894" y="1881"/>
                </a:lnTo>
                <a:lnTo>
                  <a:pt x="33388" y="0"/>
                </a:lnTo>
                <a:lnTo>
                  <a:pt x="22842" y="5329"/>
                </a:lnTo>
                <a:lnTo>
                  <a:pt x="18745" y="10745"/>
                </a:lnTo>
                <a:lnTo>
                  <a:pt x="14846" y="18073"/>
                </a:lnTo>
                <a:lnTo>
                  <a:pt x="7353" y="22163"/>
                </a:lnTo>
                <a:lnTo>
                  <a:pt x="0" y="21769"/>
                </a:lnTo>
                <a:lnTo>
                  <a:pt x="1524" y="23775"/>
                </a:lnTo>
                <a:lnTo>
                  <a:pt x="3467" y="25465"/>
                </a:lnTo>
                <a:lnTo>
                  <a:pt x="5803" y="26709"/>
                </a:lnTo>
                <a:lnTo>
                  <a:pt x="17332" y="28511"/>
                </a:lnTo>
                <a:lnTo>
                  <a:pt x="27880" y="23121"/>
                </a:lnTo>
                <a:lnTo>
                  <a:pt x="31902" y="1779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5331536" y="4477853"/>
            <a:ext cx="50685" cy="28551"/>
          </a:xfrm>
          <a:custGeom>
            <a:avLst/>
            <a:gdLst/>
            <a:ahLst/>
            <a:cxnLst/>
            <a:rect l="l" t="t" r="r" b="b"/>
            <a:pathLst>
              <a:path w="50685" h="28551">
                <a:moveTo>
                  <a:pt x="18732" y="10783"/>
                </a:moveTo>
                <a:lnTo>
                  <a:pt x="14833" y="18111"/>
                </a:lnTo>
                <a:lnTo>
                  <a:pt x="7353" y="22213"/>
                </a:lnTo>
                <a:lnTo>
                  <a:pt x="0" y="21820"/>
                </a:lnTo>
                <a:lnTo>
                  <a:pt x="3479" y="25528"/>
                </a:lnTo>
                <a:lnTo>
                  <a:pt x="5816" y="26760"/>
                </a:lnTo>
                <a:lnTo>
                  <a:pt x="17319" y="28551"/>
                </a:lnTo>
                <a:lnTo>
                  <a:pt x="27860" y="23147"/>
                </a:lnTo>
                <a:lnTo>
                  <a:pt x="31915" y="17768"/>
                </a:lnTo>
                <a:lnTo>
                  <a:pt x="35814" y="10440"/>
                </a:lnTo>
                <a:lnTo>
                  <a:pt x="43319" y="6338"/>
                </a:lnTo>
                <a:lnTo>
                  <a:pt x="50685" y="6808"/>
                </a:lnTo>
                <a:lnTo>
                  <a:pt x="47218" y="3074"/>
                </a:lnTo>
                <a:lnTo>
                  <a:pt x="44881" y="1817"/>
                </a:lnTo>
                <a:lnTo>
                  <a:pt x="33348" y="0"/>
                </a:lnTo>
                <a:lnTo>
                  <a:pt x="22803" y="5370"/>
                </a:lnTo>
                <a:lnTo>
                  <a:pt x="18732" y="107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5331536" y="4477853"/>
            <a:ext cx="50685" cy="28551"/>
          </a:xfrm>
          <a:custGeom>
            <a:avLst/>
            <a:gdLst/>
            <a:ahLst/>
            <a:cxnLst/>
            <a:rect l="l" t="t" r="r" b="b"/>
            <a:pathLst>
              <a:path w="50685" h="28551">
                <a:moveTo>
                  <a:pt x="31915" y="17768"/>
                </a:moveTo>
                <a:lnTo>
                  <a:pt x="35814" y="10440"/>
                </a:lnTo>
                <a:lnTo>
                  <a:pt x="43319" y="6338"/>
                </a:lnTo>
                <a:lnTo>
                  <a:pt x="50685" y="6808"/>
                </a:lnTo>
                <a:lnTo>
                  <a:pt x="49174" y="4789"/>
                </a:lnTo>
                <a:lnTo>
                  <a:pt x="47218" y="3074"/>
                </a:lnTo>
                <a:lnTo>
                  <a:pt x="44881" y="1817"/>
                </a:lnTo>
                <a:lnTo>
                  <a:pt x="33348" y="0"/>
                </a:lnTo>
                <a:lnTo>
                  <a:pt x="22803" y="5370"/>
                </a:lnTo>
                <a:lnTo>
                  <a:pt x="18732" y="10783"/>
                </a:lnTo>
                <a:lnTo>
                  <a:pt x="14833" y="18111"/>
                </a:lnTo>
                <a:lnTo>
                  <a:pt x="7353" y="22213"/>
                </a:lnTo>
                <a:lnTo>
                  <a:pt x="0" y="21820"/>
                </a:lnTo>
                <a:lnTo>
                  <a:pt x="1524" y="23826"/>
                </a:lnTo>
                <a:lnTo>
                  <a:pt x="3479" y="25528"/>
                </a:lnTo>
                <a:lnTo>
                  <a:pt x="5816" y="26760"/>
                </a:lnTo>
                <a:lnTo>
                  <a:pt x="17319" y="28551"/>
                </a:lnTo>
                <a:lnTo>
                  <a:pt x="27860" y="23147"/>
                </a:lnTo>
                <a:lnTo>
                  <a:pt x="31915" y="1776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5318387" y="4470851"/>
            <a:ext cx="50647" cy="28577"/>
          </a:xfrm>
          <a:custGeom>
            <a:avLst/>
            <a:gdLst/>
            <a:ahLst/>
            <a:cxnLst/>
            <a:rect l="l" t="t" r="r" b="b"/>
            <a:pathLst>
              <a:path w="50647" h="28577">
                <a:moveTo>
                  <a:pt x="18694" y="10796"/>
                </a:moveTo>
                <a:lnTo>
                  <a:pt x="14808" y="18137"/>
                </a:lnTo>
                <a:lnTo>
                  <a:pt x="7340" y="22239"/>
                </a:lnTo>
                <a:lnTo>
                  <a:pt x="0" y="21858"/>
                </a:lnTo>
                <a:lnTo>
                  <a:pt x="3467" y="25554"/>
                </a:lnTo>
                <a:lnTo>
                  <a:pt x="5803" y="26798"/>
                </a:lnTo>
                <a:lnTo>
                  <a:pt x="17312" y="28577"/>
                </a:lnTo>
                <a:lnTo>
                  <a:pt x="27846" y="23155"/>
                </a:lnTo>
                <a:lnTo>
                  <a:pt x="31876" y="17781"/>
                </a:lnTo>
                <a:lnTo>
                  <a:pt x="35763" y="10453"/>
                </a:lnTo>
                <a:lnTo>
                  <a:pt x="43256" y="6351"/>
                </a:lnTo>
                <a:lnTo>
                  <a:pt x="50647" y="6770"/>
                </a:lnTo>
                <a:lnTo>
                  <a:pt x="47155" y="3049"/>
                </a:lnTo>
                <a:lnTo>
                  <a:pt x="44805" y="1805"/>
                </a:lnTo>
                <a:lnTo>
                  <a:pt x="33265" y="0"/>
                </a:lnTo>
                <a:lnTo>
                  <a:pt x="22737" y="5393"/>
                </a:lnTo>
                <a:lnTo>
                  <a:pt x="18694" y="107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5318387" y="4470851"/>
            <a:ext cx="50647" cy="28577"/>
          </a:xfrm>
          <a:custGeom>
            <a:avLst/>
            <a:gdLst/>
            <a:ahLst/>
            <a:cxnLst/>
            <a:rect l="l" t="t" r="r" b="b"/>
            <a:pathLst>
              <a:path w="50647" h="28577">
                <a:moveTo>
                  <a:pt x="31876" y="17781"/>
                </a:moveTo>
                <a:lnTo>
                  <a:pt x="35763" y="10453"/>
                </a:lnTo>
                <a:lnTo>
                  <a:pt x="43256" y="6351"/>
                </a:lnTo>
                <a:lnTo>
                  <a:pt x="50647" y="6770"/>
                </a:lnTo>
                <a:lnTo>
                  <a:pt x="49110" y="4764"/>
                </a:lnTo>
                <a:lnTo>
                  <a:pt x="47155" y="3049"/>
                </a:lnTo>
                <a:lnTo>
                  <a:pt x="44805" y="1805"/>
                </a:lnTo>
                <a:lnTo>
                  <a:pt x="33265" y="0"/>
                </a:lnTo>
                <a:lnTo>
                  <a:pt x="22737" y="5393"/>
                </a:lnTo>
                <a:lnTo>
                  <a:pt x="18694" y="10796"/>
                </a:lnTo>
                <a:lnTo>
                  <a:pt x="14808" y="18137"/>
                </a:lnTo>
                <a:lnTo>
                  <a:pt x="7340" y="22239"/>
                </a:lnTo>
                <a:lnTo>
                  <a:pt x="0" y="21858"/>
                </a:lnTo>
                <a:lnTo>
                  <a:pt x="1523" y="23852"/>
                </a:lnTo>
                <a:lnTo>
                  <a:pt x="3467" y="25554"/>
                </a:lnTo>
                <a:lnTo>
                  <a:pt x="5803" y="26798"/>
                </a:lnTo>
                <a:lnTo>
                  <a:pt x="17312" y="28577"/>
                </a:lnTo>
                <a:lnTo>
                  <a:pt x="27846" y="23155"/>
                </a:lnTo>
                <a:lnTo>
                  <a:pt x="31876" y="1778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5305189" y="4463847"/>
            <a:ext cx="50622" cy="28602"/>
          </a:xfrm>
          <a:custGeom>
            <a:avLst/>
            <a:gdLst/>
            <a:ahLst/>
            <a:cxnLst/>
            <a:rect l="l" t="t" r="r" b="b"/>
            <a:pathLst>
              <a:path w="50622" h="28602">
                <a:moveTo>
                  <a:pt x="18694" y="10827"/>
                </a:moveTo>
                <a:lnTo>
                  <a:pt x="14833" y="18167"/>
                </a:lnTo>
                <a:lnTo>
                  <a:pt x="7353" y="22308"/>
                </a:lnTo>
                <a:lnTo>
                  <a:pt x="0" y="21952"/>
                </a:lnTo>
                <a:lnTo>
                  <a:pt x="3492" y="25635"/>
                </a:lnTo>
                <a:lnTo>
                  <a:pt x="5829" y="26854"/>
                </a:lnTo>
                <a:lnTo>
                  <a:pt x="17373" y="28602"/>
                </a:lnTo>
                <a:lnTo>
                  <a:pt x="27892" y="23156"/>
                </a:lnTo>
                <a:lnTo>
                  <a:pt x="31889" y="17799"/>
                </a:lnTo>
                <a:lnTo>
                  <a:pt x="35763" y="10458"/>
                </a:lnTo>
                <a:lnTo>
                  <a:pt x="43243" y="6356"/>
                </a:lnTo>
                <a:lnTo>
                  <a:pt x="50622" y="6763"/>
                </a:lnTo>
                <a:lnTo>
                  <a:pt x="47142" y="3054"/>
                </a:lnTo>
                <a:lnTo>
                  <a:pt x="44792" y="1810"/>
                </a:lnTo>
                <a:lnTo>
                  <a:pt x="33263" y="0"/>
                </a:lnTo>
                <a:lnTo>
                  <a:pt x="22746" y="5399"/>
                </a:lnTo>
                <a:lnTo>
                  <a:pt x="18694" y="10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5305189" y="4463847"/>
            <a:ext cx="50622" cy="28602"/>
          </a:xfrm>
          <a:custGeom>
            <a:avLst/>
            <a:gdLst/>
            <a:ahLst/>
            <a:cxnLst/>
            <a:rect l="l" t="t" r="r" b="b"/>
            <a:pathLst>
              <a:path w="50622" h="28602">
                <a:moveTo>
                  <a:pt x="31889" y="17799"/>
                </a:moveTo>
                <a:lnTo>
                  <a:pt x="35763" y="10458"/>
                </a:lnTo>
                <a:lnTo>
                  <a:pt x="43243" y="6356"/>
                </a:lnTo>
                <a:lnTo>
                  <a:pt x="50622" y="6763"/>
                </a:lnTo>
                <a:lnTo>
                  <a:pt x="49085" y="4756"/>
                </a:lnTo>
                <a:lnTo>
                  <a:pt x="47142" y="3054"/>
                </a:lnTo>
                <a:lnTo>
                  <a:pt x="44792" y="1810"/>
                </a:lnTo>
                <a:lnTo>
                  <a:pt x="33263" y="0"/>
                </a:lnTo>
                <a:lnTo>
                  <a:pt x="22746" y="5399"/>
                </a:lnTo>
                <a:lnTo>
                  <a:pt x="18694" y="10827"/>
                </a:lnTo>
                <a:lnTo>
                  <a:pt x="14833" y="18167"/>
                </a:lnTo>
                <a:lnTo>
                  <a:pt x="7353" y="22308"/>
                </a:lnTo>
                <a:lnTo>
                  <a:pt x="0" y="21952"/>
                </a:lnTo>
                <a:lnTo>
                  <a:pt x="1536" y="23946"/>
                </a:lnTo>
                <a:lnTo>
                  <a:pt x="3492" y="25635"/>
                </a:lnTo>
                <a:lnTo>
                  <a:pt x="5829" y="26854"/>
                </a:lnTo>
                <a:lnTo>
                  <a:pt x="17373" y="28602"/>
                </a:lnTo>
                <a:lnTo>
                  <a:pt x="27892" y="23156"/>
                </a:lnTo>
                <a:lnTo>
                  <a:pt x="31889" y="177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5291995" y="4456898"/>
            <a:ext cx="50596" cy="28634"/>
          </a:xfrm>
          <a:custGeom>
            <a:avLst/>
            <a:gdLst/>
            <a:ahLst/>
            <a:cxnLst/>
            <a:rect l="l" t="t" r="r" b="b"/>
            <a:pathLst>
              <a:path w="50596" h="28634">
                <a:moveTo>
                  <a:pt x="18656" y="10865"/>
                </a:moveTo>
                <a:lnTo>
                  <a:pt x="14808" y="18219"/>
                </a:lnTo>
                <a:lnTo>
                  <a:pt x="7353" y="22359"/>
                </a:lnTo>
                <a:lnTo>
                  <a:pt x="0" y="22003"/>
                </a:lnTo>
                <a:lnTo>
                  <a:pt x="3492" y="25686"/>
                </a:lnTo>
                <a:lnTo>
                  <a:pt x="5841" y="26918"/>
                </a:lnTo>
                <a:lnTo>
                  <a:pt x="17362" y="28634"/>
                </a:lnTo>
                <a:lnTo>
                  <a:pt x="27878" y="23159"/>
                </a:lnTo>
                <a:lnTo>
                  <a:pt x="31889" y="17774"/>
                </a:lnTo>
                <a:lnTo>
                  <a:pt x="35750" y="10421"/>
                </a:lnTo>
                <a:lnTo>
                  <a:pt x="43230" y="6293"/>
                </a:lnTo>
                <a:lnTo>
                  <a:pt x="50596" y="6712"/>
                </a:lnTo>
                <a:lnTo>
                  <a:pt x="47104" y="3004"/>
                </a:lnTo>
                <a:lnTo>
                  <a:pt x="44754" y="1759"/>
                </a:lnTo>
                <a:lnTo>
                  <a:pt x="33215" y="0"/>
                </a:lnTo>
                <a:lnTo>
                  <a:pt x="22701" y="5433"/>
                </a:lnTo>
                <a:lnTo>
                  <a:pt x="18656" y="108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5291995" y="4456898"/>
            <a:ext cx="50596" cy="28634"/>
          </a:xfrm>
          <a:custGeom>
            <a:avLst/>
            <a:gdLst/>
            <a:ahLst/>
            <a:cxnLst/>
            <a:rect l="l" t="t" r="r" b="b"/>
            <a:pathLst>
              <a:path w="50596" h="28634">
                <a:moveTo>
                  <a:pt x="31889" y="17774"/>
                </a:moveTo>
                <a:lnTo>
                  <a:pt x="35750" y="10421"/>
                </a:lnTo>
                <a:lnTo>
                  <a:pt x="43230" y="6293"/>
                </a:lnTo>
                <a:lnTo>
                  <a:pt x="50596" y="6712"/>
                </a:lnTo>
                <a:lnTo>
                  <a:pt x="49072" y="4706"/>
                </a:lnTo>
                <a:lnTo>
                  <a:pt x="47104" y="3004"/>
                </a:lnTo>
                <a:lnTo>
                  <a:pt x="44754" y="1759"/>
                </a:lnTo>
                <a:lnTo>
                  <a:pt x="33215" y="0"/>
                </a:lnTo>
                <a:lnTo>
                  <a:pt x="22701" y="5433"/>
                </a:lnTo>
                <a:lnTo>
                  <a:pt x="18656" y="10865"/>
                </a:lnTo>
                <a:lnTo>
                  <a:pt x="14808" y="18219"/>
                </a:lnTo>
                <a:lnTo>
                  <a:pt x="7353" y="22359"/>
                </a:lnTo>
                <a:lnTo>
                  <a:pt x="0" y="22003"/>
                </a:lnTo>
                <a:lnTo>
                  <a:pt x="1536" y="23997"/>
                </a:lnTo>
                <a:lnTo>
                  <a:pt x="3492" y="25686"/>
                </a:lnTo>
                <a:lnTo>
                  <a:pt x="5841" y="26918"/>
                </a:lnTo>
                <a:lnTo>
                  <a:pt x="17362" y="28634"/>
                </a:lnTo>
                <a:lnTo>
                  <a:pt x="27878" y="23159"/>
                </a:lnTo>
                <a:lnTo>
                  <a:pt x="31889" y="1777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5278794" y="4449972"/>
            <a:ext cx="50571" cy="28659"/>
          </a:xfrm>
          <a:custGeom>
            <a:avLst/>
            <a:gdLst/>
            <a:ahLst/>
            <a:cxnLst/>
            <a:rect l="l" t="t" r="r" b="b"/>
            <a:pathLst>
              <a:path w="50571" h="28659">
                <a:moveTo>
                  <a:pt x="18643" y="10879"/>
                </a:moveTo>
                <a:lnTo>
                  <a:pt x="14795" y="18232"/>
                </a:lnTo>
                <a:lnTo>
                  <a:pt x="7353" y="22385"/>
                </a:lnTo>
                <a:lnTo>
                  <a:pt x="0" y="22029"/>
                </a:lnTo>
                <a:lnTo>
                  <a:pt x="3492" y="25712"/>
                </a:lnTo>
                <a:lnTo>
                  <a:pt x="5841" y="26944"/>
                </a:lnTo>
                <a:lnTo>
                  <a:pt x="17365" y="28659"/>
                </a:lnTo>
                <a:lnTo>
                  <a:pt x="27872" y="23171"/>
                </a:lnTo>
                <a:lnTo>
                  <a:pt x="31864" y="17788"/>
                </a:lnTo>
                <a:lnTo>
                  <a:pt x="35712" y="10434"/>
                </a:lnTo>
                <a:lnTo>
                  <a:pt x="43179" y="6294"/>
                </a:lnTo>
                <a:lnTo>
                  <a:pt x="50571" y="6662"/>
                </a:lnTo>
                <a:lnTo>
                  <a:pt x="47066" y="2979"/>
                </a:lnTo>
                <a:lnTo>
                  <a:pt x="44716" y="1747"/>
                </a:lnTo>
                <a:lnTo>
                  <a:pt x="33166" y="0"/>
                </a:lnTo>
                <a:lnTo>
                  <a:pt x="22663" y="5451"/>
                </a:lnTo>
                <a:lnTo>
                  <a:pt x="18643" y="108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5278794" y="4449972"/>
            <a:ext cx="50571" cy="28659"/>
          </a:xfrm>
          <a:custGeom>
            <a:avLst/>
            <a:gdLst/>
            <a:ahLst/>
            <a:cxnLst/>
            <a:rect l="l" t="t" r="r" b="b"/>
            <a:pathLst>
              <a:path w="50571" h="28659">
                <a:moveTo>
                  <a:pt x="31864" y="17788"/>
                </a:moveTo>
                <a:lnTo>
                  <a:pt x="35712" y="10434"/>
                </a:lnTo>
                <a:lnTo>
                  <a:pt x="43179" y="6294"/>
                </a:lnTo>
                <a:lnTo>
                  <a:pt x="50571" y="6662"/>
                </a:lnTo>
                <a:lnTo>
                  <a:pt x="49034" y="4668"/>
                </a:lnTo>
                <a:lnTo>
                  <a:pt x="47066" y="2979"/>
                </a:lnTo>
                <a:lnTo>
                  <a:pt x="44716" y="1747"/>
                </a:lnTo>
                <a:lnTo>
                  <a:pt x="33166" y="0"/>
                </a:lnTo>
                <a:lnTo>
                  <a:pt x="22663" y="5451"/>
                </a:lnTo>
                <a:lnTo>
                  <a:pt x="18643" y="10879"/>
                </a:lnTo>
                <a:lnTo>
                  <a:pt x="14795" y="18232"/>
                </a:lnTo>
                <a:lnTo>
                  <a:pt x="7353" y="22385"/>
                </a:lnTo>
                <a:lnTo>
                  <a:pt x="0" y="22029"/>
                </a:lnTo>
                <a:lnTo>
                  <a:pt x="1536" y="24036"/>
                </a:lnTo>
                <a:lnTo>
                  <a:pt x="3492" y="25712"/>
                </a:lnTo>
                <a:lnTo>
                  <a:pt x="5841" y="26944"/>
                </a:lnTo>
                <a:lnTo>
                  <a:pt x="17365" y="28659"/>
                </a:lnTo>
                <a:lnTo>
                  <a:pt x="27872" y="23171"/>
                </a:lnTo>
                <a:lnTo>
                  <a:pt x="31864" y="1778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5265573" y="4443047"/>
            <a:ext cx="50533" cy="28680"/>
          </a:xfrm>
          <a:custGeom>
            <a:avLst/>
            <a:gdLst/>
            <a:ahLst/>
            <a:cxnLst/>
            <a:rect l="l" t="t" r="r" b="b"/>
            <a:pathLst>
              <a:path w="50533" h="28680">
                <a:moveTo>
                  <a:pt x="18630" y="10890"/>
                </a:moveTo>
                <a:lnTo>
                  <a:pt x="14808" y="18256"/>
                </a:lnTo>
                <a:lnTo>
                  <a:pt x="7365" y="22434"/>
                </a:lnTo>
                <a:lnTo>
                  <a:pt x="0" y="22104"/>
                </a:lnTo>
                <a:lnTo>
                  <a:pt x="3505" y="25774"/>
                </a:lnTo>
                <a:lnTo>
                  <a:pt x="5854" y="26993"/>
                </a:lnTo>
                <a:lnTo>
                  <a:pt x="17396" y="28680"/>
                </a:lnTo>
                <a:lnTo>
                  <a:pt x="27895" y="23170"/>
                </a:lnTo>
                <a:lnTo>
                  <a:pt x="31864" y="17799"/>
                </a:lnTo>
                <a:lnTo>
                  <a:pt x="35699" y="10445"/>
                </a:lnTo>
                <a:lnTo>
                  <a:pt x="43154" y="6292"/>
                </a:lnTo>
                <a:lnTo>
                  <a:pt x="50533" y="6661"/>
                </a:lnTo>
                <a:lnTo>
                  <a:pt x="47028" y="2978"/>
                </a:lnTo>
                <a:lnTo>
                  <a:pt x="44678" y="1746"/>
                </a:lnTo>
                <a:lnTo>
                  <a:pt x="33128" y="0"/>
                </a:lnTo>
                <a:lnTo>
                  <a:pt x="22635" y="5462"/>
                </a:lnTo>
                <a:lnTo>
                  <a:pt x="18630" y="108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5265573" y="4443047"/>
            <a:ext cx="50533" cy="28680"/>
          </a:xfrm>
          <a:custGeom>
            <a:avLst/>
            <a:gdLst/>
            <a:ahLst/>
            <a:cxnLst/>
            <a:rect l="l" t="t" r="r" b="b"/>
            <a:pathLst>
              <a:path w="50533" h="28680">
                <a:moveTo>
                  <a:pt x="31864" y="17799"/>
                </a:moveTo>
                <a:lnTo>
                  <a:pt x="35699" y="10445"/>
                </a:lnTo>
                <a:lnTo>
                  <a:pt x="43154" y="6292"/>
                </a:lnTo>
                <a:lnTo>
                  <a:pt x="50533" y="6661"/>
                </a:lnTo>
                <a:lnTo>
                  <a:pt x="48996" y="4667"/>
                </a:lnTo>
                <a:lnTo>
                  <a:pt x="47028" y="2978"/>
                </a:lnTo>
                <a:lnTo>
                  <a:pt x="44678" y="1746"/>
                </a:lnTo>
                <a:lnTo>
                  <a:pt x="33128" y="0"/>
                </a:lnTo>
                <a:lnTo>
                  <a:pt x="22635" y="5462"/>
                </a:lnTo>
                <a:lnTo>
                  <a:pt x="18630" y="10890"/>
                </a:lnTo>
                <a:lnTo>
                  <a:pt x="14808" y="18256"/>
                </a:lnTo>
                <a:lnTo>
                  <a:pt x="7365" y="22434"/>
                </a:lnTo>
                <a:lnTo>
                  <a:pt x="0" y="22104"/>
                </a:lnTo>
                <a:lnTo>
                  <a:pt x="1549" y="24098"/>
                </a:lnTo>
                <a:lnTo>
                  <a:pt x="3505" y="25774"/>
                </a:lnTo>
                <a:lnTo>
                  <a:pt x="5854" y="26993"/>
                </a:lnTo>
                <a:lnTo>
                  <a:pt x="17396" y="28680"/>
                </a:lnTo>
                <a:lnTo>
                  <a:pt x="27895" y="23170"/>
                </a:lnTo>
                <a:lnTo>
                  <a:pt x="31864" y="177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5252332" y="4436147"/>
            <a:ext cx="50520" cy="28724"/>
          </a:xfrm>
          <a:custGeom>
            <a:avLst/>
            <a:gdLst/>
            <a:ahLst/>
            <a:cxnLst/>
            <a:rect l="l" t="t" r="r" b="b"/>
            <a:pathLst>
              <a:path w="50520" h="28724">
                <a:moveTo>
                  <a:pt x="18618" y="10945"/>
                </a:moveTo>
                <a:lnTo>
                  <a:pt x="14795" y="18311"/>
                </a:lnTo>
                <a:lnTo>
                  <a:pt x="7365" y="22502"/>
                </a:lnTo>
                <a:lnTo>
                  <a:pt x="0" y="22172"/>
                </a:lnTo>
                <a:lnTo>
                  <a:pt x="3505" y="25842"/>
                </a:lnTo>
                <a:lnTo>
                  <a:pt x="5867" y="27061"/>
                </a:lnTo>
                <a:lnTo>
                  <a:pt x="17400" y="28724"/>
                </a:lnTo>
                <a:lnTo>
                  <a:pt x="27892" y="23194"/>
                </a:lnTo>
                <a:lnTo>
                  <a:pt x="31876" y="17790"/>
                </a:lnTo>
                <a:lnTo>
                  <a:pt x="35699" y="10424"/>
                </a:lnTo>
                <a:lnTo>
                  <a:pt x="43141" y="6271"/>
                </a:lnTo>
                <a:lnTo>
                  <a:pt x="50520" y="6640"/>
                </a:lnTo>
                <a:lnTo>
                  <a:pt x="47015" y="2944"/>
                </a:lnTo>
                <a:lnTo>
                  <a:pt x="44665" y="1712"/>
                </a:lnTo>
                <a:lnTo>
                  <a:pt x="33125" y="0"/>
                </a:lnTo>
                <a:lnTo>
                  <a:pt x="22638" y="5489"/>
                </a:lnTo>
                <a:lnTo>
                  <a:pt x="18618" y="109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5252332" y="4436147"/>
            <a:ext cx="50520" cy="28724"/>
          </a:xfrm>
          <a:custGeom>
            <a:avLst/>
            <a:gdLst/>
            <a:ahLst/>
            <a:cxnLst/>
            <a:rect l="l" t="t" r="r" b="b"/>
            <a:pathLst>
              <a:path w="50520" h="28724">
                <a:moveTo>
                  <a:pt x="31876" y="17790"/>
                </a:moveTo>
                <a:lnTo>
                  <a:pt x="35699" y="10424"/>
                </a:lnTo>
                <a:lnTo>
                  <a:pt x="43141" y="6271"/>
                </a:lnTo>
                <a:lnTo>
                  <a:pt x="50520" y="6640"/>
                </a:lnTo>
                <a:lnTo>
                  <a:pt x="48983" y="4646"/>
                </a:lnTo>
                <a:lnTo>
                  <a:pt x="47015" y="2944"/>
                </a:lnTo>
                <a:lnTo>
                  <a:pt x="44665" y="1712"/>
                </a:lnTo>
                <a:lnTo>
                  <a:pt x="33125" y="0"/>
                </a:lnTo>
                <a:lnTo>
                  <a:pt x="22638" y="5489"/>
                </a:lnTo>
                <a:lnTo>
                  <a:pt x="18618" y="10945"/>
                </a:lnTo>
                <a:lnTo>
                  <a:pt x="14795" y="18311"/>
                </a:lnTo>
                <a:lnTo>
                  <a:pt x="7365" y="22502"/>
                </a:lnTo>
                <a:lnTo>
                  <a:pt x="0" y="22172"/>
                </a:lnTo>
                <a:lnTo>
                  <a:pt x="1549" y="24166"/>
                </a:lnTo>
                <a:lnTo>
                  <a:pt x="3505" y="25842"/>
                </a:lnTo>
                <a:lnTo>
                  <a:pt x="5867" y="27061"/>
                </a:lnTo>
                <a:lnTo>
                  <a:pt x="17400" y="28724"/>
                </a:lnTo>
                <a:lnTo>
                  <a:pt x="27892" y="23194"/>
                </a:lnTo>
                <a:lnTo>
                  <a:pt x="31876" y="1779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5239096" y="4429299"/>
            <a:ext cx="50507" cy="28736"/>
          </a:xfrm>
          <a:custGeom>
            <a:avLst/>
            <a:gdLst/>
            <a:ahLst/>
            <a:cxnLst/>
            <a:rect l="l" t="t" r="r" b="b"/>
            <a:pathLst>
              <a:path w="50507" h="28736">
                <a:moveTo>
                  <a:pt x="18592" y="10945"/>
                </a:moveTo>
                <a:lnTo>
                  <a:pt x="14782" y="18324"/>
                </a:lnTo>
                <a:lnTo>
                  <a:pt x="7353" y="22502"/>
                </a:lnTo>
                <a:lnTo>
                  <a:pt x="0" y="22198"/>
                </a:lnTo>
                <a:lnTo>
                  <a:pt x="3517" y="25855"/>
                </a:lnTo>
                <a:lnTo>
                  <a:pt x="5867" y="27074"/>
                </a:lnTo>
                <a:lnTo>
                  <a:pt x="17409" y="28736"/>
                </a:lnTo>
                <a:lnTo>
                  <a:pt x="27888" y="23194"/>
                </a:lnTo>
                <a:lnTo>
                  <a:pt x="31851" y="17791"/>
                </a:lnTo>
                <a:lnTo>
                  <a:pt x="35661" y="10412"/>
                </a:lnTo>
                <a:lnTo>
                  <a:pt x="43116" y="6246"/>
                </a:lnTo>
                <a:lnTo>
                  <a:pt x="50507" y="6577"/>
                </a:lnTo>
                <a:lnTo>
                  <a:pt x="46990" y="2906"/>
                </a:lnTo>
                <a:lnTo>
                  <a:pt x="44615" y="1687"/>
                </a:lnTo>
                <a:lnTo>
                  <a:pt x="33052" y="0"/>
                </a:lnTo>
                <a:lnTo>
                  <a:pt x="22571" y="5512"/>
                </a:lnTo>
                <a:lnTo>
                  <a:pt x="18592" y="109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5239096" y="4429299"/>
            <a:ext cx="50507" cy="28736"/>
          </a:xfrm>
          <a:custGeom>
            <a:avLst/>
            <a:gdLst/>
            <a:ahLst/>
            <a:cxnLst/>
            <a:rect l="l" t="t" r="r" b="b"/>
            <a:pathLst>
              <a:path w="50507" h="28736">
                <a:moveTo>
                  <a:pt x="31851" y="17791"/>
                </a:moveTo>
                <a:lnTo>
                  <a:pt x="35661" y="10412"/>
                </a:lnTo>
                <a:lnTo>
                  <a:pt x="43116" y="6246"/>
                </a:lnTo>
                <a:lnTo>
                  <a:pt x="50507" y="6577"/>
                </a:lnTo>
                <a:lnTo>
                  <a:pt x="48945" y="4583"/>
                </a:lnTo>
                <a:lnTo>
                  <a:pt x="46990" y="2906"/>
                </a:lnTo>
                <a:lnTo>
                  <a:pt x="44615" y="1687"/>
                </a:lnTo>
                <a:lnTo>
                  <a:pt x="33052" y="0"/>
                </a:lnTo>
                <a:lnTo>
                  <a:pt x="22571" y="5512"/>
                </a:lnTo>
                <a:lnTo>
                  <a:pt x="18592" y="10945"/>
                </a:lnTo>
                <a:lnTo>
                  <a:pt x="14782" y="18324"/>
                </a:lnTo>
                <a:lnTo>
                  <a:pt x="7353" y="22502"/>
                </a:lnTo>
                <a:lnTo>
                  <a:pt x="0" y="22198"/>
                </a:lnTo>
                <a:lnTo>
                  <a:pt x="1549" y="24179"/>
                </a:lnTo>
                <a:lnTo>
                  <a:pt x="3517" y="25855"/>
                </a:lnTo>
                <a:lnTo>
                  <a:pt x="5867" y="27074"/>
                </a:lnTo>
                <a:lnTo>
                  <a:pt x="17409" y="28736"/>
                </a:lnTo>
                <a:lnTo>
                  <a:pt x="27888" y="23194"/>
                </a:lnTo>
                <a:lnTo>
                  <a:pt x="31851" y="1779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5225848" y="4422448"/>
            <a:ext cx="50469" cy="28755"/>
          </a:xfrm>
          <a:custGeom>
            <a:avLst/>
            <a:gdLst/>
            <a:ahLst/>
            <a:cxnLst/>
            <a:rect l="l" t="t" r="r" b="b"/>
            <a:pathLst>
              <a:path w="50469" h="28755">
                <a:moveTo>
                  <a:pt x="18580" y="10954"/>
                </a:moveTo>
                <a:lnTo>
                  <a:pt x="14782" y="18332"/>
                </a:lnTo>
                <a:lnTo>
                  <a:pt x="7366" y="22536"/>
                </a:lnTo>
                <a:lnTo>
                  <a:pt x="0" y="22244"/>
                </a:lnTo>
                <a:lnTo>
                  <a:pt x="3530" y="25901"/>
                </a:lnTo>
                <a:lnTo>
                  <a:pt x="5880" y="27095"/>
                </a:lnTo>
                <a:lnTo>
                  <a:pt x="17421" y="28755"/>
                </a:lnTo>
                <a:lnTo>
                  <a:pt x="27891" y="23201"/>
                </a:lnTo>
                <a:lnTo>
                  <a:pt x="31838" y="17799"/>
                </a:lnTo>
                <a:lnTo>
                  <a:pt x="35648" y="10420"/>
                </a:lnTo>
                <a:lnTo>
                  <a:pt x="43091" y="6242"/>
                </a:lnTo>
                <a:lnTo>
                  <a:pt x="50469" y="6572"/>
                </a:lnTo>
                <a:lnTo>
                  <a:pt x="46939" y="2902"/>
                </a:lnTo>
                <a:lnTo>
                  <a:pt x="44589" y="1683"/>
                </a:lnTo>
                <a:lnTo>
                  <a:pt x="33025" y="0"/>
                </a:lnTo>
                <a:lnTo>
                  <a:pt x="22554" y="5521"/>
                </a:lnTo>
                <a:lnTo>
                  <a:pt x="18580" y="109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5225848" y="4422448"/>
            <a:ext cx="50469" cy="28755"/>
          </a:xfrm>
          <a:custGeom>
            <a:avLst/>
            <a:gdLst/>
            <a:ahLst/>
            <a:cxnLst/>
            <a:rect l="l" t="t" r="r" b="b"/>
            <a:pathLst>
              <a:path w="50469" h="28755">
                <a:moveTo>
                  <a:pt x="31838" y="17799"/>
                </a:moveTo>
                <a:lnTo>
                  <a:pt x="35648" y="10420"/>
                </a:lnTo>
                <a:lnTo>
                  <a:pt x="43091" y="6242"/>
                </a:lnTo>
                <a:lnTo>
                  <a:pt x="50469" y="6572"/>
                </a:lnTo>
                <a:lnTo>
                  <a:pt x="48920" y="4578"/>
                </a:lnTo>
                <a:lnTo>
                  <a:pt x="46939" y="2902"/>
                </a:lnTo>
                <a:lnTo>
                  <a:pt x="44589" y="1683"/>
                </a:lnTo>
                <a:lnTo>
                  <a:pt x="33025" y="0"/>
                </a:lnTo>
                <a:lnTo>
                  <a:pt x="22554" y="5521"/>
                </a:lnTo>
                <a:lnTo>
                  <a:pt x="18580" y="10954"/>
                </a:lnTo>
                <a:lnTo>
                  <a:pt x="14782" y="18332"/>
                </a:lnTo>
                <a:lnTo>
                  <a:pt x="7366" y="22536"/>
                </a:lnTo>
                <a:lnTo>
                  <a:pt x="0" y="22244"/>
                </a:lnTo>
                <a:lnTo>
                  <a:pt x="1549" y="24225"/>
                </a:lnTo>
                <a:lnTo>
                  <a:pt x="3530" y="25901"/>
                </a:lnTo>
                <a:lnTo>
                  <a:pt x="5880" y="27095"/>
                </a:lnTo>
                <a:lnTo>
                  <a:pt x="17421" y="28755"/>
                </a:lnTo>
                <a:lnTo>
                  <a:pt x="27891" y="23201"/>
                </a:lnTo>
                <a:lnTo>
                  <a:pt x="31838" y="17799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5212580" y="4415600"/>
            <a:ext cx="50457" cy="28788"/>
          </a:xfrm>
          <a:custGeom>
            <a:avLst/>
            <a:gdLst/>
            <a:ahLst/>
            <a:cxnLst/>
            <a:rect l="l" t="t" r="r" b="b"/>
            <a:pathLst>
              <a:path w="50457" h="28788">
                <a:moveTo>
                  <a:pt x="18567" y="11003"/>
                </a:moveTo>
                <a:lnTo>
                  <a:pt x="14782" y="18395"/>
                </a:lnTo>
                <a:lnTo>
                  <a:pt x="7366" y="22599"/>
                </a:lnTo>
                <a:lnTo>
                  <a:pt x="0" y="22319"/>
                </a:lnTo>
                <a:lnTo>
                  <a:pt x="3530" y="25964"/>
                </a:lnTo>
                <a:lnTo>
                  <a:pt x="5880" y="27171"/>
                </a:lnTo>
                <a:lnTo>
                  <a:pt x="17431" y="28788"/>
                </a:lnTo>
                <a:lnTo>
                  <a:pt x="27903" y="23211"/>
                </a:lnTo>
                <a:lnTo>
                  <a:pt x="31851" y="17798"/>
                </a:lnTo>
                <a:lnTo>
                  <a:pt x="35648" y="10419"/>
                </a:lnTo>
                <a:lnTo>
                  <a:pt x="43065" y="6228"/>
                </a:lnTo>
                <a:lnTo>
                  <a:pt x="50457" y="6558"/>
                </a:lnTo>
                <a:lnTo>
                  <a:pt x="46926" y="2888"/>
                </a:lnTo>
                <a:lnTo>
                  <a:pt x="44564" y="1669"/>
                </a:lnTo>
                <a:lnTo>
                  <a:pt x="33017" y="0"/>
                </a:lnTo>
                <a:lnTo>
                  <a:pt x="22554" y="5539"/>
                </a:lnTo>
                <a:lnTo>
                  <a:pt x="18567" y="110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5212580" y="4415600"/>
            <a:ext cx="50457" cy="28788"/>
          </a:xfrm>
          <a:custGeom>
            <a:avLst/>
            <a:gdLst/>
            <a:ahLst/>
            <a:cxnLst/>
            <a:rect l="l" t="t" r="r" b="b"/>
            <a:pathLst>
              <a:path w="50457" h="28788">
                <a:moveTo>
                  <a:pt x="31851" y="17798"/>
                </a:moveTo>
                <a:lnTo>
                  <a:pt x="35648" y="10419"/>
                </a:lnTo>
                <a:lnTo>
                  <a:pt x="43065" y="6228"/>
                </a:lnTo>
                <a:lnTo>
                  <a:pt x="50457" y="6558"/>
                </a:lnTo>
                <a:lnTo>
                  <a:pt x="48907" y="4565"/>
                </a:lnTo>
                <a:lnTo>
                  <a:pt x="46926" y="2888"/>
                </a:lnTo>
                <a:lnTo>
                  <a:pt x="44564" y="1669"/>
                </a:lnTo>
                <a:lnTo>
                  <a:pt x="33017" y="0"/>
                </a:lnTo>
                <a:lnTo>
                  <a:pt x="22554" y="5539"/>
                </a:lnTo>
                <a:lnTo>
                  <a:pt x="18567" y="11003"/>
                </a:lnTo>
                <a:lnTo>
                  <a:pt x="14782" y="18395"/>
                </a:lnTo>
                <a:lnTo>
                  <a:pt x="7366" y="22599"/>
                </a:lnTo>
                <a:lnTo>
                  <a:pt x="0" y="22319"/>
                </a:lnTo>
                <a:lnTo>
                  <a:pt x="1549" y="24300"/>
                </a:lnTo>
                <a:lnTo>
                  <a:pt x="3530" y="25964"/>
                </a:lnTo>
                <a:lnTo>
                  <a:pt x="5880" y="27171"/>
                </a:lnTo>
                <a:lnTo>
                  <a:pt x="17431" y="28788"/>
                </a:lnTo>
                <a:lnTo>
                  <a:pt x="27903" y="23211"/>
                </a:lnTo>
                <a:lnTo>
                  <a:pt x="31851" y="1779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5199310" y="4408811"/>
            <a:ext cx="50431" cy="28804"/>
          </a:xfrm>
          <a:custGeom>
            <a:avLst/>
            <a:gdLst/>
            <a:ahLst/>
            <a:cxnLst/>
            <a:rect l="l" t="t" r="r" b="b"/>
            <a:pathLst>
              <a:path w="50431" h="28804">
                <a:moveTo>
                  <a:pt x="18542" y="11013"/>
                </a:moveTo>
                <a:lnTo>
                  <a:pt x="14770" y="18404"/>
                </a:lnTo>
                <a:lnTo>
                  <a:pt x="7353" y="22620"/>
                </a:lnTo>
                <a:lnTo>
                  <a:pt x="0" y="22341"/>
                </a:lnTo>
                <a:lnTo>
                  <a:pt x="3530" y="25986"/>
                </a:lnTo>
                <a:lnTo>
                  <a:pt x="5892" y="27192"/>
                </a:lnTo>
                <a:lnTo>
                  <a:pt x="17437" y="28804"/>
                </a:lnTo>
                <a:lnTo>
                  <a:pt x="27896" y="23212"/>
                </a:lnTo>
                <a:lnTo>
                  <a:pt x="31838" y="17794"/>
                </a:lnTo>
                <a:lnTo>
                  <a:pt x="35623" y="10403"/>
                </a:lnTo>
                <a:lnTo>
                  <a:pt x="43040" y="6199"/>
                </a:lnTo>
                <a:lnTo>
                  <a:pt x="50431" y="6491"/>
                </a:lnTo>
                <a:lnTo>
                  <a:pt x="46901" y="2834"/>
                </a:lnTo>
                <a:lnTo>
                  <a:pt x="44526" y="1627"/>
                </a:lnTo>
                <a:lnTo>
                  <a:pt x="32953" y="0"/>
                </a:lnTo>
                <a:lnTo>
                  <a:pt x="22494" y="5569"/>
                </a:lnTo>
                <a:lnTo>
                  <a:pt x="18542" y="110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5199310" y="4408811"/>
            <a:ext cx="50431" cy="28804"/>
          </a:xfrm>
          <a:custGeom>
            <a:avLst/>
            <a:gdLst/>
            <a:ahLst/>
            <a:cxnLst/>
            <a:rect l="l" t="t" r="r" b="b"/>
            <a:pathLst>
              <a:path w="50431" h="28804">
                <a:moveTo>
                  <a:pt x="31838" y="17794"/>
                </a:moveTo>
                <a:lnTo>
                  <a:pt x="35623" y="10403"/>
                </a:lnTo>
                <a:lnTo>
                  <a:pt x="43040" y="6199"/>
                </a:lnTo>
                <a:lnTo>
                  <a:pt x="50431" y="6491"/>
                </a:lnTo>
                <a:lnTo>
                  <a:pt x="48869" y="4510"/>
                </a:lnTo>
                <a:lnTo>
                  <a:pt x="46901" y="2834"/>
                </a:lnTo>
                <a:lnTo>
                  <a:pt x="44526" y="1627"/>
                </a:lnTo>
                <a:lnTo>
                  <a:pt x="32953" y="0"/>
                </a:lnTo>
                <a:lnTo>
                  <a:pt x="22494" y="5569"/>
                </a:lnTo>
                <a:lnTo>
                  <a:pt x="18542" y="11013"/>
                </a:lnTo>
                <a:lnTo>
                  <a:pt x="14770" y="18404"/>
                </a:lnTo>
                <a:lnTo>
                  <a:pt x="7353" y="22620"/>
                </a:lnTo>
                <a:lnTo>
                  <a:pt x="0" y="22341"/>
                </a:lnTo>
                <a:lnTo>
                  <a:pt x="1562" y="24310"/>
                </a:lnTo>
                <a:lnTo>
                  <a:pt x="3530" y="25986"/>
                </a:lnTo>
                <a:lnTo>
                  <a:pt x="5892" y="27192"/>
                </a:lnTo>
                <a:lnTo>
                  <a:pt x="17437" y="28804"/>
                </a:lnTo>
                <a:lnTo>
                  <a:pt x="27896" y="23212"/>
                </a:lnTo>
                <a:lnTo>
                  <a:pt x="31838" y="17794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5186026" y="4402015"/>
            <a:ext cx="50406" cy="28823"/>
          </a:xfrm>
          <a:custGeom>
            <a:avLst/>
            <a:gdLst/>
            <a:ahLst/>
            <a:cxnLst/>
            <a:rect l="l" t="t" r="r" b="b"/>
            <a:pathLst>
              <a:path w="50406" h="28823">
                <a:moveTo>
                  <a:pt x="18542" y="11011"/>
                </a:moveTo>
                <a:lnTo>
                  <a:pt x="14770" y="18415"/>
                </a:lnTo>
                <a:lnTo>
                  <a:pt x="7366" y="22632"/>
                </a:lnTo>
                <a:lnTo>
                  <a:pt x="0" y="22390"/>
                </a:lnTo>
                <a:lnTo>
                  <a:pt x="3543" y="26023"/>
                </a:lnTo>
                <a:lnTo>
                  <a:pt x="5905" y="27216"/>
                </a:lnTo>
                <a:lnTo>
                  <a:pt x="17456" y="28823"/>
                </a:lnTo>
                <a:lnTo>
                  <a:pt x="27908" y="23218"/>
                </a:lnTo>
                <a:lnTo>
                  <a:pt x="31826" y="17806"/>
                </a:lnTo>
                <a:lnTo>
                  <a:pt x="35598" y="10414"/>
                </a:lnTo>
                <a:lnTo>
                  <a:pt x="43014" y="6198"/>
                </a:lnTo>
                <a:lnTo>
                  <a:pt x="50406" y="6490"/>
                </a:lnTo>
                <a:lnTo>
                  <a:pt x="46863" y="2832"/>
                </a:lnTo>
                <a:lnTo>
                  <a:pt x="44500" y="1626"/>
                </a:lnTo>
                <a:lnTo>
                  <a:pt x="32921" y="0"/>
                </a:lnTo>
                <a:lnTo>
                  <a:pt x="22470" y="5579"/>
                </a:lnTo>
                <a:lnTo>
                  <a:pt x="18542" y="110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5186026" y="4402015"/>
            <a:ext cx="50406" cy="28823"/>
          </a:xfrm>
          <a:custGeom>
            <a:avLst/>
            <a:gdLst/>
            <a:ahLst/>
            <a:cxnLst/>
            <a:rect l="l" t="t" r="r" b="b"/>
            <a:pathLst>
              <a:path w="50406" h="28823">
                <a:moveTo>
                  <a:pt x="31826" y="17806"/>
                </a:moveTo>
                <a:lnTo>
                  <a:pt x="35598" y="10414"/>
                </a:lnTo>
                <a:lnTo>
                  <a:pt x="43014" y="6198"/>
                </a:lnTo>
                <a:lnTo>
                  <a:pt x="50406" y="6490"/>
                </a:lnTo>
                <a:lnTo>
                  <a:pt x="48844" y="4509"/>
                </a:lnTo>
                <a:lnTo>
                  <a:pt x="46863" y="2832"/>
                </a:lnTo>
                <a:lnTo>
                  <a:pt x="44500" y="1626"/>
                </a:lnTo>
                <a:lnTo>
                  <a:pt x="32921" y="0"/>
                </a:lnTo>
                <a:lnTo>
                  <a:pt x="22470" y="5579"/>
                </a:lnTo>
                <a:lnTo>
                  <a:pt x="18542" y="11011"/>
                </a:lnTo>
                <a:lnTo>
                  <a:pt x="14770" y="18415"/>
                </a:lnTo>
                <a:lnTo>
                  <a:pt x="7366" y="22632"/>
                </a:lnTo>
                <a:lnTo>
                  <a:pt x="0" y="22390"/>
                </a:lnTo>
                <a:lnTo>
                  <a:pt x="1562" y="24359"/>
                </a:lnTo>
                <a:lnTo>
                  <a:pt x="3543" y="26023"/>
                </a:lnTo>
                <a:lnTo>
                  <a:pt x="5905" y="27216"/>
                </a:lnTo>
                <a:lnTo>
                  <a:pt x="17456" y="28823"/>
                </a:lnTo>
                <a:lnTo>
                  <a:pt x="27908" y="23218"/>
                </a:lnTo>
                <a:lnTo>
                  <a:pt x="31826" y="178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5172735" y="4395226"/>
            <a:ext cx="50380" cy="28847"/>
          </a:xfrm>
          <a:custGeom>
            <a:avLst/>
            <a:gdLst/>
            <a:ahLst/>
            <a:cxnLst/>
            <a:rect l="l" t="t" r="r" b="b"/>
            <a:pathLst>
              <a:path w="50380" h="28847">
                <a:moveTo>
                  <a:pt x="18516" y="11062"/>
                </a:moveTo>
                <a:lnTo>
                  <a:pt x="14757" y="18466"/>
                </a:lnTo>
                <a:lnTo>
                  <a:pt x="7353" y="22708"/>
                </a:lnTo>
                <a:lnTo>
                  <a:pt x="0" y="22454"/>
                </a:lnTo>
                <a:lnTo>
                  <a:pt x="3530" y="26086"/>
                </a:lnTo>
                <a:lnTo>
                  <a:pt x="5905" y="27280"/>
                </a:lnTo>
                <a:lnTo>
                  <a:pt x="17474" y="28847"/>
                </a:lnTo>
                <a:lnTo>
                  <a:pt x="27920" y="23216"/>
                </a:lnTo>
                <a:lnTo>
                  <a:pt x="31826" y="17806"/>
                </a:lnTo>
                <a:lnTo>
                  <a:pt x="35585" y="10414"/>
                </a:lnTo>
                <a:lnTo>
                  <a:pt x="43002" y="6185"/>
                </a:lnTo>
                <a:lnTo>
                  <a:pt x="50380" y="6490"/>
                </a:lnTo>
                <a:lnTo>
                  <a:pt x="46837" y="2832"/>
                </a:lnTo>
                <a:lnTo>
                  <a:pt x="44475" y="1613"/>
                </a:lnTo>
                <a:lnTo>
                  <a:pt x="32917" y="0"/>
                </a:lnTo>
                <a:lnTo>
                  <a:pt x="22470" y="5593"/>
                </a:lnTo>
                <a:lnTo>
                  <a:pt x="18516" y="110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5172735" y="4395226"/>
            <a:ext cx="50380" cy="28847"/>
          </a:xfrm>
          <a:custGeom>
            <a:avLst/>
            <a:gdLst/>
            <a:ahLst/>
            <a:cxnLst/>
            <a:rect l="l" t="t" r="r" b="b"/>
            <a:pathLst>
              <a:path w="50380" h="28847">
                <a:moveTo>
                  <a:pt x="31826" y="17806"/>
                </a:moveTo>
                <a:lnTo>
                  <a:pt x="35585" y="10414"/>
                </a:lnTo>
                <a:lnTo>
                  <a:pt x="43002" y="6185"/>
                </a:lnTo>
                <a:lnTo>
                  <a:pt x="50380" y="6490"/>
                </a:lnTo>
                <a:lnTo>
                  <a:pt x="48818" y="4509"/>
                </a:lnTo>
                <a:lnTo>
                  <a:pt x="46837" y="2832"/>
                </a:lnTo>
                <a:lnTo>
                  <a:pt x="44475" y="1613"/>
                </a:lnTo>
                <a:lnTo>
                  <a:pt x="32917" y="0"/>
                </a:lnTo>
                <a:lnTo>
                  <a:pt x="22470" y="5593"/>
                </a:lnTo>
                <a:lnTo>
                  <a:pt x="18516" y="11062"/>
                </a:lnTo>
                <a:lnTo>
                  <a:pt x="14757" y="18466"/>
                </a:lnTo>
                <a:lnTo>
                  <a:pt x="7353" y="22708"/>
                </a:lnTo>
                <a:lnTo>
                  <a:pt x="0" y="22454"/>
                </a:lnTo>
                <a:lnTo>
                  <a:pt x="1562" y="24422"/>
                </a:lnTo>
                <a:lnTo>
                  <a:pt x="3530" y="26086"/>
                </a:lnTo>
                <a:lnTo>
                  <a:pt x="5905" y="27280"/>
                </a:lnTo>
                <a:lnTo>
                  <a:pt x="17474" y="28847"/>
                </a:lnTo>
                <a:lnTo>
                  <a:pt x="27920" y="23216"/>
                </a:lnTo>
                <a:lnTo>
                  <a:pt x="31826" y="1780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5159438" y="4388491"/>
            <a:ext cx="50368" cy="28858"/>
          </a:xfrm>
          <a:custGeom>
            <a:avLst/>
            <a:gdLst/>
            <a:ahLst/>
            <a:cxnLst/>
            <a:rect l="l" t="t" r="r" b="b"/>
            <a:pathLst>
              <a:path w="50368" h="28858">
                <a:moveTo>
                  <a:pt x="18491" y="11065"/>
                </a:moveTo>
                <a:lnTo>
                  <a:pt x="14757" y="18469"/>
                </a:lnTo>
                <a:lnTo>
                  <a:pt x="7353" y="22724"/>
                </a:lnTo>
                <a:lnTo>
                  <a:pt x="0" y="22470"/>
                </a:lnTo>
                <a:lnTo>
                  <a:pt x="3530" y="26102"/>
                </a:lnTo>
                <a:lnTo>
                  <a:pt x="5905" y="27296"/>
                </a:lnTo>
                <a:lnTo>
                  <a:pt x="17462" y="28858"/>
                </a:lnTo>
                <a:lnTo>
                  <a:pt x="27905" y="23217"/>
                </a:lnTo>
                <a:lnTo>
                  <a:pt x="31813" y="17796"/>
                </a:lnTo>
                <a:lnTo>
                  <a:pt x="35572" y="10392"/>
                </a:lnTo>
                <a:lnTo>
                  <a:pt x="42976" y="6150"/>
                </a:lnTo>
                <a:lnTo>
                  <a:pt x="50368" y="6417"/>
                </a:lnTo>
                <a:lnTo>
                  <a:pt x="46812" y="2785"/>
                </a:lnTo>
                <a:lnTo>
                  <a:pt x="44437" y="1578"/>
                </a:lnTo>
                <a:lnTo>
                  <a:pt x="32855" y="0"/>
                </a:lnTo>
                <a:lnTo>
                  <a:pt x="22414" y="5618"/>
                </a:lnTo>
                <a:lnTo>
                  <a:pt x="18491" y="110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5159438" y="4388491"/>
            <a:ext cx="50368" cy="28858"/>
          </a:xfrm>
          <a:custGeom>
            <a:avLst/>
            <a:gdLst/>
            <a:ahLst/>
            <a:cxnLst/>
            <a:rect l="l" t="t" r="r" b="b"/>
            <a:pathLst>
              <a:path w="50368" h="28858">
                <a:moveTo>
                  <a:pt x="31813" y="17796"/>
                </a:moveTo>
                <a:lnTo>
                  <a:pt x="35572" y="10392"/>
                </a:lnTo>
                <a:lnTo>
                  <a:pt x="42976" y="6150"/>
                </a:lnTo>
                <a:lnTo>
                  <a:pt x="50368" y="6417"/>
                </a:lnTo>
                <a:lnTo>
                  <a:pt x="48806" y="4448"/>
                </a:lnTo>
                <a:lnTo>
                  <a:pt x="46812" y="2785"/>
                </a:lnTo>
                <a:lnTo>
                  <a:pt x="44437" y="1578"/>
                </a:lnTo>
                <a:lnTo>
                  <a:pt x="32855" y="0"/>
                </a:lnTo>
                <a:lnTo>
                  <a:pt x="22414" y="5618"/>
                </a:lnTo>
                <a:lnTo>
                  <a:pt x="18491" y="11065"/>
                </a:lnTo>
                <a:lnTo>
                  <a:pt x="14757" y="18469"/>
                </a:lnTo>
                <a:lnTo>
                  <a:pt x="7353" y="22724"/>
                </a:lnTo>
                <a:lnTo>
                  <a:pt x="0" y="22470"/>
                </a:lnTo>
                <a:lnTo>
                  <a:pt x="1562" y="24438"/>
                </a:lnTo>
                <a:lnTo>
                  <a:pt x="3530" y="26102"/>
                </a:lnTo>
                <a:lnTo>
                  <a:pt x="5905" y="27296"/>
                </a:lnTo>
                <a:lnTo>
                  <a:pt x="17462" y="28858"/>
                </a:lnTo>
                <a:lnTo>
                  <a:pt x="27905" y="23217"/>
                </a:lnTo>
                <a:lnTo>
                  <a:pt x="31813" y="17796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5146122" y="4381744"/>
            <a:ext cx="50342" cy="28882"/>
          </a:xfrm>
          <a:custGeom>
            <a:avLst/>
            <a:gdLst/>
            <a:ahLst/>
            <a:cxnLst/>
            <a:rect l="l" t="t" r="r" b="b"/>
            <a:pathLst>
              <a:path w="50342" h="28882">
                <a:moveTo>
                  <a:pt x="18491" y="11077"/>
                </a:moveTo>
                <a:lnTo>
                  <a:pt x="14757" y="18494"/>
                </a:lnTo>
                <a:lnTo>
                  <a:pt x="7378" y="22735"/>
                </a:lnTo>
                <a:lnTo>
                  <a:pt x="0" y="22507"/>
                </a:lnTo>
                <a:lnTo>
                  <a:pt x="3555" y="26126"/>
                </a:lnTo>
                <a:lnTo>
                  <a:pt x="5918" y="27320"/>
                </a:lnTo>
                <a:lnTo>
                  <a:pt x="17480" y="28882"/>
                </a:lnTo>
                <a:lnTo>
                  <a:pt x="27914" y="23234"/>
                </a:lnTo>
                <a:lnTo>
                  <a:pt x="31813" y="17808"/>
                </a:lnTo>
                <a:lnTo>
                  <a:pt x="35547" y="10404"/>
                </a:lnTo>
                <a:lnTo>
                  <a:pt x="42964" y="6149"/>
                </a:lnTo>
                <a:lnTo>
                  <a:pt x="50342" y="6429"/>
                </a:lnTo>
                <a:lnTo>
                  <a:pt x="46786" y="2784"/>
                </a:lnTo>
                <a:lnTo>
                  <a:pt x="44424" y="1577"/>
                </a:lnTo>
                <a:lnTo>
                  <a:pt x="32842" y="0"/>
                </a:lnTo>
                <a:lnTo>
                  <a:pt x="22406" y="5625"/>
                </a:lnTo>
                <a:lnTo>
                  <a:pt x="18491" y="110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5146122" y="4381744"/>
            <a:ext cx="50342" cy="28882"/>
          </a:xfrm>
          <a:custGeom>
            <a:avLst/>
            <a:gdLst/>
            <a:ahLst/>
            <a:cxnLst/>
            <a:rect l="l" t="t" r="r" b="b"/>
            <a:pathLst>
              <a:path w="50342" h="28882">
                <a:moveTo>
                  <a:pt x="31813" y="17808"/>
                </a:moveTo>
                <a:lnTo>
                  <a:pt x="35547" y="10404"/>
                </a:lnTo>
                <a:lnTo>
                  <a:pt x="42964" y="6149"/>
                </a:lnTo>
                <a:lnTo>
                  <a:pt x="50342" y="6429"/>
                </a:lnTo>
                <a:lnTo>
                  <a:pt x="48780" y="4447"/>
                </a:lnTo>
                <a:lnTo>
                  <a:pt x="46786" y="2784"/>
                </a:lnTo>
                <a:lnTo>
                  <a:pt x="44424" y="1577"/>
                </a:lnTo>
                <a:lnTo>
                  <a:pt x="32842" y="0"/>
                </a:lnTo>
                <a:lnTo>
                  <a:pt x="22406" y="5625"/>
                </a:lnTo>
                <a:lnTo>
                  <a:pt x="18491" y="11077"/>
                </a:lnTo>
                <a:lnTo>
                  <a:pt x="14757" y="18494"/>
                </a:lnTo>
                <a:lnTo>
                  <a:pt x="7378" y="22735"/>
                </a:lnTo>
                <a:lnTo>
                  <a:pt x="0" y="22507"/>
                </a:lnTo>
                <a:lnTo>
                  <a:pt x="1574" y="24475"/>
                </a:lnTo>
                <a:lnTo>
                  <a:pt x="3555" y="26126"/>
                </a:lnTo>
                <a:lnTo>
                  <a:pt x="5918" y="27320"/>
                </a:lnTo>
                <a:lnTo>
                  <a:pt x="17480" y="28882"/>
                </a:lnTo>
                <a:lnTo>
                  <a:pt x="27914" y="23234"/>
                </a:lnTo>
                <a:lnTo>
                  <a:pt x="31813" y="17808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5132805" y="4375011"/>
            <a:ext cx="50330" cy="28901"/>
          </a:xfrm>
          <a:custGeom>
            <a:avLst/>
            <a:gdLst/>
            <a:ahLst/>
            <a:cxnLst/>
            <a:rect l="l" t="t" r="r" b="b"/>
            <a:pathLst>
              <a:path w="50330" h="28901">
                <a:moveTo>
                  <a:pt x="18478" y="11106"/>
                </a:moveTo>
                <a:lnTo>
                  <a:pt x="14757" y="18522"/>
                </a:lnTo>
                <a:lnTo>
                  <a:pt x="7353" y="22790"/>
                </a:lnTo>
                <a:lnTo>
                  <a:pt x="0" y="22574"/>
                </a:lnTo>
                <a:lnTo>
                  <a:pt x="3555" y="26193"/>
                </a:lnTo>
                <a:lnTo>
                  <a:pt x="5918" y="27374"/>
                </a:lnTo>
                <a:lnTo>
                  <a:pt x="17500" y="28901"/>
                </a:lnTo>
                <a:lnTo>
                  <a:pt x="27930" y="23231"/>
                </a:lnTo>
                <a:lnTo>
                  <a:pt x="31813" y="17811"/>
                </a:lnTo>
                <a:lnTo>
                  <a:pt x="35547" y="10394"/>
                </a:lnTo>
                <a:lnTo>
                  <a:pt x="42938" y="6153"/>
                </a:lnTo>
                <a:lnTo>
                  <a:pt x="50330" y="6419"/>
                </a:lnTo>
                <a:lnTo>
                  <a:pt x="46761" y="2774"/>
                </a:lnTo>
                <a:lnTo>
                  <a:pt x="44399" y="1568"/>
                </a:lnTo>
                <a:lnTo>
                  <a:pt x="32823" y="0"/>
                </a:lnTo>
                <a:lnTo>
                  <a:pt x="22397" y="5638"/>
                </a:lnTo>
                <a:lnTo>
                  <a:pt x="18478" y="111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5132805" y="4375011"/>
            <a:ext cx="50330" cy="28901"/>
          </a:xfrm>
          <a:custGeom>
            <a:avLst/>
            <a:gdLst/>
            <a:ahLst/>
            <a:cxnLst/>
            <a:rect l="l" t="t" r="r" b="b"/>
            <a:pathLst>
              <a:path w="50330" h="28901">
                <a:moveTo>
                  <a:pt x="31813" y="17811"/>
                </a:moveTo>
                <a:lnTo>
                  <a:pt x="35547" y="10394"/>
                </a:lnTo>
                <a:lnTo>
                  <a:pt x="42938" y="6153"/>
                </a:lnTo>
                <a:lnTo>
                  <a:pt x="50330" y="6419"/>
                </a:lnTo>
                <a:lnTo>
                  <a:pt x="48755" y="4438"/>
                </a:lnTo>
                <a:lnTo>
                  <a:pt x="46761" y="2774"/>
                </a:lnTo>
                <a:lnTo>
                  <a:pt x="44399" y="1568"/>
                </a:lnTo>
                <a:lnTo>
                  <a:pt x="32823" y="0"/>
                </a:lnTo>
                <a:lnTo>
                  <a:pt x="22397" y="5638"/>
                </a:lnTo>
                <a:lnTo>
                  <a:pt x="18478" y="11106"/>
                </a:lnTo>
                <a:lnTo>
                  <a:pt x="14757" y="18522"/>
                </a:lnTo>
                <a:lnTo>
                  <a:pt x="7353" y="22790"/>
                </a:lnTo>
                <a:lnTo>
                  <a:pt x="0" y="22574"/>
                </a:lnTo>
                <a:lnTo>
                  <a:pt x="1574" y="24529"/>
                </a:lnTo>
                <a:lnTo>
                  <a:pt x="3555" y="26193"/>
                </a:lnTo>
                <a:lnTo>
                  <a:pt x="5918" y="27374"/>
                </a:lnTo>
                <a:lnTo>
                  <a:pt x="17500" y="28901"/>
                </a:lnTo>
                <a:lnTo>
                  <a:pt x="27930" y="23231"/>
                </a:lnTo>
                <a:lnTo>
                  <a:pt x="31813" y="17811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5119487" y="4368319"/>
            <a:ext cx="50304" cy="28916"/>
          </a:xfrm>
          <a:custGeom>
            <a:avLst/>
            <a:gdLst/>
            <a:ahLst/>
            <a:cxnLst/>
            <a:rect l="l" t="t" r="r" b="b"/>
            <a:pathLst>
              <a:path w="50304" h="28916">
                <a:moveTo>
                  <a:pt x="18453" y="11120"/>
                </a:moveTo>
                <a:lnTo>
                  <a:pt x="14731" y="18536"/>
                </a:lnTo>
                <a:lnTo>
                  <a:pt x="7353" y="22816"/>
                </a:lnTo>
                <a:lnTo>
                  <a:pt x="0" y="22588"/>
                </a:lnTo>
                <a:lnTo>
                  <a:pt x="3555" y="26207"/>
                </a:lnTo>
                <a:lnTo>
                  <a:pt x="5918" y="27388"/>
                </a:lnTo>
                <a:lnTo>
                  <a:pt x="17487" y="28916"/>
                </a:lnTo>
                <a:lnTo>
                  <a:pt x="27911" y="23239"/>
                </a:lnTo>
                <a:lnTo>
                  <a:pt x="31800" y="17800"/>
                </a:lnTo>
                <a:lnTo>
                  <a:pt x="35521" y="10383"/>
                </a:lnTo>
                <a:lnTo>
                  <a:pt x="42925" y="6103"/>
                </a:lnTo>
                <a:lnTo>
                  <a:pt x="50304" y="6370"/>
                </a:lnTo>
                <a:lnTo>
                  <a:pt x="46735" y="2738"/>
                </a:lnTo>
                <a:lnTo>
                  <a:pt x="44373" y="1544"/>
                </a:lnTo>
                <a:lnTo>
                  <a:pt x="32779" y="0"/>
                </a:lnTo>
                <a:lnTo>
                  <a:pt x="22357" y="5654"/>
                </a:lnTo>
                <a:lnTo>
                  <a:pt x="18453" y="111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5119487" y="4368319"/>
            <a:ext cx="50304" cy="28916"/>
          </a:xfrm>
          <a:custGeom>
            <a:avLst/>
            <a:gdLst/>
            <a:ahLst/>
            <a:cxnLst/>
            <a:rect l="l" t="t" r="r" b="b"/>
            <a:pathLst>
              <a:path w="50304" h="28916">
                <a:moveTo>
                  <a:pt x="31800" y="17800"/>
                </a:moveTo>
                <a:lnTo>
                  <a:pt x="35521" y="10383"/>
                </a:lnTo>
                <a:lnTo>
                  <a:pt x="42925" y="6103"/>
                </a:lnTo>
                <a:lnTo>
                  <a:pt x="50304" y="6370"/>
                </a:lnTo>
                <a:lnTo>
                  <a:pt x="48729" y="4389"/>
                </a:lnTo>
                <a:lnTo>
                  <a:pt x="46735" y="2738"/>
                </a:lnTo>
                <a:lnTo>
                  <a:pt x="44373" y="1544"/>
                </a:lnTo>
                <a:lnTo>
                  <a:pt x="32779" y="0"/>
                </a:lnTo>
                <a:lnTo>
                  <a:pt x="22357" y="5654"/>
                </a:lnTo>
                <a:lnTo>
                  <a:pt x="18453" y="11120"/>
                </a:lnTo>
                <a:lnTo>
                  <a:pt x="14731" y="18536"/>
                </a:lnTo>
                <a:lnTo>
                  <a:pt x="7353" y="22816"/>
                </a:lnTo>
                <a:lnTo>
                  <a:pt x="0" y="22588"/>
                </a:lnTo>
                <a:lnTo>
                  <a:pt x="1562" y="24556"/>
                </a:lnTo>
                <a:lnTo>
                  <a:pt x="3555" y="26207"/>
                </a:lnTo>
                <a:lnTo>
                  <a:pt x="5918" y="27388"/>
                </a:lnTo>
                <a:lnTo>
                  <a:pt x="17487" y="28916"/>
                </a:lnTo>
                <a:lnTo>
                  <a:pt x="27911" y="23239"/>
                </a:lnTo>
                <a:lnTo>
                  <a:pt x="31800" y="17800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5106143" y="4361629"/>
            <a:ext cx="50292" cy="28931"/>
          </a:xfrm>
          <a:custGeom>
            <a:avLst/>
            <a:gdLst/>
            <a:ahLst/>
            <a:cxnLst/>
            <a:rect l="l" t="t" r="r" b="b"/>
            <a:pathLst>
              <a:path w="50292" h="28931">
                <a:moveTo>
                  <a:pt x="18453" y="11127"/>
                </a:moveTo>
                <a:lnTo>
                  <a:pt x="14744" y="18557"/>
                </a:lnTo>
                <a:lnTo>
                  <a:pt x="7378" y="22811"/>
                </a:lnTo>
                <a:lnTo>
                  <a:pt x="0" y="22621"/>
                </a:lnTo>
                <a:lnTo>
                  <a:pt x="3581" y="26227"/>
                </a:lnTo>
                <a:lnTo>
                  <a:pt x="5943" y="27408"/>
                </a:lnTo>
                <a:lnTo>
                  <a:pt x="17512" y="28931"/>
                </a:lnTo>
                <a:lnTo>
                  <a:pt x="27926" y="23241"/>
                </a:lnTo>
                <a:lnTo>
                  <a:pt x="31800" y="17807"/>
                </a:lnTo>
                <a:lnTo>
                  <a:pt x="35521" y="10390"/>
                </a:lnTo>
                <a:lnTo>
                  <a:pt x="42900" y="6111"/>
                </a:lnTo>
                <a:lnTo>
                  <a:pt x="50291" y="6352"/>
                </a:lnTo>
                <a:lnTo>
                  <a:pt x="46723" y="2732"/>
                </a:lnTo>
                <a:lnTo>
                  <a:pt x="44348" y="1539"/>
                </a:lnTo>
                <a:lnTo>
                  <a:pt x="32760" y="0"/>
                </a:lnTo>
                <a:lnTo>
                  <a:pt x="22343" y="5667"/>
                </a:lnTo>
                <a:lnTo>
                  <a:pt x="18453" y="111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5106143" y="4361629"/>
            <a:ext cx="50292" cy="28931"/>
          </a:xfrm>
          <a:custGeom>
            <a:avLst/>
            <a:gdLst/>
            <a:ahLst/>
            <a:cxnLst/>
            <a:rect l="l" t="t" r="r" b="b"/>
            <a:pathLst>
              <a:path w="50292" h="28931">
                <a:moveTo>
                  <a:pt x="31800" y="17807"/>
                </a:moveTo>
                <a:lnTo>
                  <a:pt x="35521" y="10390"/>
                </a:lnTo>
                <a:lnTo>
                  <a:pt x="42900" y="6111"/>
                </a:lnTo>
                <a:lnTo>
                  <a:pt x="50291" y="6352"/>
                </a:lnTo>
                <a:lnTo>
                  <a:pt x="48717" y="4383"/>
                </a:lnTo>
                <a:lnTo>
                  <a:pt x="46723" y="2732"/>
                </a:lnTo>
                <a:lnTo>
                  <a:pt x="44348" y="1539"/>
                </a:lnTo>
                <a:lnTo>
                  <a:pt x="32760" y="0"/>
                </a:lnTo>
                <a:lnTo>
                  <a:pt x="22343" y="5667"/>
                </a:lnTo>
                <a:lnTo>
                  <a:pt x="18453" y="11127"/>
                </a:lnTo>
                <a:lnTo>
                  <a:pt x="14744" y="18557"/>
                </a:lnTo>
                <a:lnTo>
                  <a:pt x="7378" y="22811"/>
                </a:lnTo>
                <a:lnTo>
                  <a:pt x="0" y="22621"/>
                </a:lnTo>
                <a:lnTo>
                  <a:pt x="1587" y="24589"/>
                </a:lnTo>
                <a:lnTo>
                  <a:pt x="3581" y="26227"/>
                </a:lnTo>
                <a:lnTo>
                  <a:pt x="5943" y="27408"/>
                </a:lnTo>
                <a:lnTo>
                  <a:pt x="17512" y="28931"/>
                </a:lnTo>
                <a:lnTo>
                  <a:pt x="27926" y="23241"/>
                </a:lnTo>
                <a:lnTo>
                  <a:pt x="31800" y="17807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5092798" y="4354940"/>
            <a:ext cx="50266" cy="28946"/>
          </a:xfrm>
          <a:custGeom>
            <a:avLst/>
            <a:gdLst/>
            <a:ahLst/>
            <a:cxnLst/>
            <a:rect l="l" t="t" r="r" b="b"/>
            <a:pathLst>
              <a:path w="50266" h="28946">
                <a:moveTo>
                  <a:pt x="18453" y="11159"/>
                </a:moveTo>
                <a:lnTo>
                  <a:pt x="14744" y="18588"/>
                </a:lnTo>
                <a:lnTo>
                  <a:pt x="7365" y="22881"/>
                </a:lnTo>
                <a:lnTo>
                  <a:pt x="0" y="22678"/>
                </a:lnTo>
                <a:lnTo>
                  <a:pt x="3568" y="26284"/>
                </a:lnTo>
                <a:lnTo>
                  <a:pt x="5943" y="27465"/>
                </a:lnTo>
                <a:lnTo>
                  <a:pt x="17543" y="28946"/>
                </a:lnTo>
                <a:lnTo>
                  <a:pt x="27951" y="23231"/>
                </a:lnTo>
                <a:lnTo>
                  <a:pt x="31800" y="17813"/>
                </a:lnTo>
                <a:lnTo>
                  <a:pt x="35509" y="10384"/>
                </a:lnTo>
                <a:lnTo>
                  <a:pt x="42887" y="6117"/>
                </a:lnTo>
                <a:lnTo>
                  <a:pt x="50266" y="6345"/>
                </a:lnTo>
                <a:lnTo>
                  <a:pt x="46710" y="2726"/>
                </a:lnTo>
                <a:lnTo>
                  <a:pt x="44322" y="1532"/>
                </a:lnTo>
                <a:lnTo>
                  <a:pt x="32742" y="0"/>
                </a:lnTo>
                <a:lnTo>
                  <a:pt x="22339" y="5684"/>
                </a:lnTo>
                <a:lnTo>
                  <a:pt x="18453" y="111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5092798" y="4354940"/>
            <a:ext cx="50266" cy="28946"/>
          </a:xfrm>
          <a:custGeom>
            <a:avLst/>
            <a:gdLst/>
            <a:ahLst/>
            <a:cxnLst/>
            <a:rect l="l" t="t" r="r" b="b"/>
            <a:pathLst>
              <a:path w="50266" h="28946">
                <a:moveTo>
                  <a:pt x="31800" y="17813"/>
                </a:moveTo>
                <a:lnTo>
                  <a:pt x="35509" y="10384"/>
                </a:lnTo>
                <a:lnTo>
                  <a:pt x="42887" y="6117"/>
                </a:lnTo>
                <a:lnTo>
                  <a:pt x="50266" y="6345"/>
                </a:lnTo>
                <a:lnTo>
                  <a:pt x="48704" y="4390"/>
                </a:lnTo>
                <a:lnTo>
                  <a:pt x="46710" y="2726"/>
                </a:lnTo>
                <a:lnTo>
                  <a:pt x="44322" y="1532"/>
                </a:lnTo>
                <a:lnTo>
                  <a:pt x="32742" y="0"/>
                </a:lnTo>
                <a:lnTo>
                  <a:pt x="22339" y="5684"/>
                </a:lnTo>
                <a:lnTo>
                  <a:pt x="18453" y="11159"/>
                </a:lnTo>
                <a:lnTo>
                  <a:pt x="14744" y="18588"/>
                </a:lnTo>
                <a:lnTo>
                  <a:pt x="7365" y="22881"/>
                </a:lnTo>
                <a:lnTo>
                  <a:pt x="0" y="22678"/>
                </a:lnTo>
                <a:lnTo>
                  <a:pt x="1574" y="24646"/>
                </a:lnTo>
                <a:lnTo>
                  <a:pt x="3568" y="26284"/>
                </a:lnTo>
                <a:lnTo>
                  <a:pt x="5943" y="27465"/>
                </a:lnTo>
                <a:lnTo>
                  <a:pt x="17543" y="28946"/>
                </a:lnTo>
                <a:lnTo>
                  <a:pt x="27951" y="23231"/>
                </a:lnTo>
                <a:lnTo>
                  <a:pt x="31800" y="17813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5079460" y="4348295"/>
            <a:ext cx="50253" cy="28965"/>
          </a:xfrm>
          <a:custGeom>
            <a:avLst/>
            <a:gdLst/>
            <a:ahLst/>
            <a:cxnLst/>
            <a:rect l="l" t="t" r="r" b="b"/>
            <a:pathLst>
              <a:path w="50253" h="28965">
                <a:moveTo>
                  <a:pt x="18427" y="11162"/>
                </a:moveTo>
                <a:lnTo>
                  <a:pt x="14719" y="18605"/>
                </a:lnTo>
                <a:lnTo>
                  <a:pt x="7353" y="22897"/>
                </a:lnTo>
                <a:lnTo>
                  <a:pt x="0" y="22694"/>
                </a:lnTo>
                <a:lnTo>
                  <a:pt x="3568" y="26301"/>
                </a:lnTo>
                <a:lnTo>
                  <a:pt x="5943" y="27482"/>
                </a:lnTo>
                <a:lnTo>
                  <a:pt x="17529" y="28965"/>
                </a:lnTo>
                <a:lnTo>
                  <a:pt x="27933" y="23242"/>
                </a:lnTo>
                <a:lnTo>
                  <a:pt x="31788" y="17805"/>
                </a:lnTo>
                <a:lnTo>
                  <a:pt x="35483" y="10375"/>
                </a:lnTo>
                <a:lnTo>
                  <a:pt x="42875" y="6070"/>
                </a:lnTo>
                <a:lnTo>
                  <a:pt x="50253" y="6298"/>
                </a:lnTo>
                <a:lnTo>
                  <a:pt x="46685" y="2679"/>
                </a:lnTo>
                <a:lnTo>
                  <a:pt x="44297" y="1498"/>
                </a:lnTo>
                <a:lnTo>
                  <a:pt x="32694" y="0"/>
                </a:lnTo>
                <a:lnTo>
                  <a:pt x="22287" y="5705"/>
                </a:lnTo>
                <a:lnTo>
                  <a:pt x="18427" y="111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5079460" y="4348295"/>
            <a:ext cx="50253" cy="28965"/>
          </a:xfrm>
          <a:custGeom>
            <a:avLst/>
            <a:gdLst/>
            <a:ahLst/>
            <a:cxnLst/>
            <a:rect l="l" t="t" r="r" b="b"/>
            <a:pathLst>
              <a:path w="50253" h="28965">
                <a:moveTo>
                  <a:pt x="31788" y="17805"/>
                </a:moveTo>
                <a:lnTo>
                  <a:pt x="35483" y="10375"/>
                </a:lnTo>
                <a:lnTo>
                  <a:pt x="42875" y="6070"/>
                </a:lnTo>
                <a:lnTo>
                  <a:pt x="50253" y="6298"/>
                </a:lnTo>
                <a:lnTo>
                  <a:pt x="48679" y="4330"/>
                </a:lnTo>
                <a:lnTo>
                  <a:pt x="46685" y="2679"/>
                </a:lnTo>
                <a:lnTo>
                  <a:pt x="44297" y="1498"/>
                </a:lnTo>
                <a:lnTo>
                  <a:pt x="32694" y="0"/>
                </a:lnTo>
                <a:lnTo>
                  <a:pt x="22287" y="5705"/>
                </a:lnTo>
                <a:lnTo>
                  <a:pt x="18427" y="11162"/>
                </a:lnTo>
                <a:lnTo>
                  <a:pt x="14719" y="18605"/>
                </a:lnTo>
                <a:lnTo>
                  <a:pt x="7353" y="22897"/>
                </a:lnTo>
                <a:lnTo>
                  <a:pt x="0" y="22694"/>
                </a:lnTo>
                <a:lnTo>
                  <a:pt x="1574" y="24650"/>
                </a:lnTo>
                <a:lnTo>
                  <a:pt x="3568" y="26301"/>
                </a:lnTo>
                <a:lnTo>
                  <a:pt x="5943" y="27482"/>
                </a:lnTo>
                <a:lnTo>
                  <a:pt x="17529" y="28965"/>
                </a:lnTo>
                <a:lnTo>
                  <a:pt x="27933" y="23242"/>
                </a:lnTo>
                <a:lnTo>
                  <a:pt x="31788" y="17805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5066095" y="4341649"/>
            <a:ext cx="50228" cy="28984"/>
          </a:xfrm>
          <a:custGeom>
            <a:avLst/>
            <a:gdLst/>
            <a:ahLst/>
            <a:cxnLst/>
            <a:rect l="l" t="t" r="r" b="b"/>
            <a:pathLst>
              <a:path w="50228" h="28984">
                <a:moveTo>
                  <a:pt x="18427" y="11170"/>
                </a:moveTo>
                <a:lnTo>
                  <a:pt x="14731" y="18612"/>
                </a:lnTo>
                <a:lnTo>
                  <a:pt x="7378" y="22905"/>
                </a:lnTo>
                <a:lnTo>
                  <a:pt x="0" y="22727"/>
                </a:lnTo>
                <a:lnTo>
                  <a:pt x="3581" y="26321"/>
                </a:lnTo>
                <a:lnTo>
                  <a:pt x="5956" y="27502"/>
                </a:lnTo>
                <a:lnTo>
                  <a:pt x="17539" y="28984"/>
                </a:lnTo>
                <a:lnTo>
                  <a:pt x="27936" y="23254"/>
                </a:lnTo>
                <a:lnTo>
                  <a:pt x="31788" y="17812"/>
                </a:lnTo>
                <a:lnTo>
                  <a:pt x="35471" y="10382"/>
                </a:lnTo>
                <a:lnTo>
                  <a:pt x="42849" y="6077"/>
                </a:lnTo>
                <a:lnTo>
                  <a:pt x="50228" y="6293"/>
                </a:lnTo>
                <a:lnTo>
                  <a:pt x="46647" y="2686"/>
                </a:lnTo>
                <a:lnTo>
                  <a:pt x="44272" y="1492"/>
                </a:lnTo>
                <a:lnTo>
                  <a:pt x="32669" y="0"/>
                </a:lnTo>
                <a:lnTo>
                  <a:pt x="22273" y="5718"/>
                </a:lnTo>
                <a:lnTo>
                  <a:pt x="18427" y="111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5066095" y="4341649"/>
            <a:ext cx="50228" cy="28984"/>
          </a:xfrm>
          <a:custGeom>
            <a:avLst/>
            <a:gdLst/>
            <a:ahLst/>
            <a:cxnLst/>
            <a:rect l="l" t="t" r="r" b="b"/>
            <a:pathLst>
              <a:path w="50228" h="28984">
                <a:moveTo>
                  <a:pt x="31788" y="17812"/>
                </a:moveTo>
                <a:lnTo>
                  <a:pt x="35471" y="10382"/>
                </a:lnTo>
                <a:lnTo>
                  <a:pt x="42849" y="6077"/>
                </a:lnTo>
                <a:lnTo>
                  <a:pt x="50228" y="6293"/>
                </a:lnTo>
                <a:lnTo>
                  <a:pt x="48653" y="4325"/>
                </a:lnTo>
                <a:lnTo>
                  <a:pt x="46647" y="2686"/>
                </a:lnTo>
                <a:lnTo>
                  <a:pt x="44272" y="1492"/>
                </a:lnTo>
                <a:lnTo>
                  <a:pt x="32669" y="0"/>
                </a:lnTo>
                <a:lnTo>
                  <a:pt x="22273" y="5718"/>
                </a:lnTo>
                <a:lnTo>
                  <a:pt x="18427" y="11170"/>
                </a:lnTo>
                <a:lnTo>
                  <a:pt x="14731" y="18612"/>
                </a:lnTo>
                <a:lnTo>
                  <a:pt x="7378" y="22905"/>
                </a:lnTo>
                <a:lnTo>
                  <a:pt x="0" y="22727"/>
                </a:lnTo>
                <a:lnTo>
                  <a:pt x="1587" y="24683"/>
                </a:lnTo>
                <a:lnTo>
                  <a:pt x="3581" y="26321"/>
                </a:lnTo>
                <a:lnTo>
                  <a:pt x="5956" y="27502"/>
                </a:lnTo>
                <a:lnTo>
                  <a:pt x="17539" y="28984"/>
                </a:lnTo>
                <a:lnTo>
                  <a:pt x="27936" y="23254"/>
                </a:lnTo>
                <a:lnTo>
                  <a:pt x="31788" y="17812"/>
                </a:lnTo>
                <a:close/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5052731" y="4335009"/>
            <a:ext cx="50215" cy="28998"/>
          </a:xfrm>
          <a:custGeom>
            <a:avLst/>
            <a:gdLst/>
            <a:ahLst/>
            <a:cxnLst/>
            <a:rect l="l" t="t" r="r" b="b"/>
            <a:pathLst>
              <a:path w="50215" h="28998">
                <a:moveTo>
                  <a:pt x="27952" y="23247"/>
                </a:moveTo>
                <a:lnTo>
                  <a:pt x="31788" y="17811"/>
                </a:lnTo>
                <a:lnTo>
                  <a:pt x="35471" y="10369"/>
                </a:lnTo>
                <a:lnTo>
                  <a:pt x="42824" y="6076"/>
                </a:lnTo>
                <a:lnTo>
                  <a:pt x="50215" y="6292"/>
                </a:lnTo>
                <a:lnTo>
                  <a:pt x="46634" y="2672"/>
                </a:lnTo>
                <a:lnTo>
                  <a:pt x="44259" y="1491"/>
                </a:lnTo>
                <a:lnTo>
                  <a:pt x="32667" y="0"/>
                </a:lnTo>
                <a:lnTo>
                  <a:pt x="22276" y="5721"/>
                </a:lnTo>
                <a:lnTo>
                  <a:pt x="18414" y="11194"/>
                </a:lnTo>
                <a:lnTo>
                  <a:pt x="14731" y="18649"/>
                </a:lnTo>
                <a:lnTo>
                  <a:pt x="8136" y="22504"/>
                </a:lnTo>
                <a:lnTo>
                  <a:pt x="8136" y="27824"/>
                </a:lnTo>
                <a:lnTo>
                  <a:pt x="17559" y="28998"/>
                </a:lnTo>
                <a:lnTo>
                  <a:pt x="27952" y="232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5052731" y="4335009"/>
            <a:ext cx="50215" cy="28998"/>
          </a:xfrm>
          <a:custGeom>
            <a:avLst/>
            <a:gdLst/>
            <a:ahLst/>
            <a:cxnLst/>
            <a:rect l="l" t="t" r="r" b="b"/>
            <a:pathLst>
              <a:path w="50215" h="28998">
                <a:moveTo>
                  <a:pt x="27952" y="23247"/>
                </a:moveTo>
                <a:lnTo>
                  <a:pt x="31788" y="17811"/>
                </a:lnTo>
                <a:lnTo>
                  <a:pt x="35471" y="10369"/>
                </a:lnTo>
                <a:lnTo>
                  <a:pt x="42824" y="6076"/>
                </a:lnTo>
                <a:lnTo>
                  <a:pt x="50215" y="6292"/>
                </a:lnTo>
                <a:lnTo>
                  <a:pt x="48628" y="4323"/>
                </a:lnTo>
                <a:lnTo>
                  <a:pt x="46634" y="2672"/>
                </a:lnTo>
                <a:lnTo>
                  <a:pt x="44259" y="1491"/>
                </a:lnTo>
                <a:lnTo>
                  <a:pt x="32667" y="0"/>
                </a:lnTo>
                <a:lnTo>
                  <a:pt x="22276" y="5721"/>
                </a:lnTo>
                <a:lnTo>
                  <a:pt x="18414" y="11194"/>
                </a:lnTo>
                <a:lnTo>
                  <a:pt x="14731" y="18649"/>
                </a:lnTo>
                <a:lnTo>
                  <a:pt x="8136" y="22504"/>
                </a:lnTo>
              </a:path>
              <a:path w="50215" h="28998">
                <a:moveTo>
                  <a:pt x="8136" y="27824"/>
                </a:moveTo>
                <a:lnTo>
                  <a:pt x="17559" y="28998"/>
                </a:lnTo>
                <a:lnTo>
                  <a:pt x="27952" y="2324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5039365" y="4328401"/>
            <a:ext cx="50203" cy="29014"/>
          </a:xfrm>
          <a:custGeom>
            <a:avLst/>
            <a:gdLst/>
            <a:ahLst/>
            <a:cxnLst/>
            <a:rect l="l" t="t" r="r" b="b"/>
            <a:pathLst>
              <a:path w="50203" h="29014">
                <a:moveTo>
                  <a:pt x="27937" y="23258"/>
                </a:moveTo>
                <a:lnTo>
                  <a:pt x="31775" y="17808"/>
                </a:lnTo>
                <a:lnTo>
                  <a:pt x="35445" y="10366"/>
                </a:lnTo>
                <a:lnTo>
                  <a:pt x="42811" y="6048"/>
                </a:lnTo>
                <a:lnTo>
                  <a:pt x="50203" y="6251"/>
                </a:lnTo>
                <a:lnTo>
                  <a:pt x="46609" y="2644"/>
                </a:lnTo>
                <a:lnTo>
                  <a:pt x="44234" y="1463"/>
                </a:lnTo>
                <a:lnTo>
                  <a:pt x="32627" y="0"/>
                </a:lnTo>
                <a:lnTo>
                  <a:pt x="22236" y="5741"/>
                </a:lnTo>
                <a:lnTo>
                  <a:pt x="21503" y="6784"/>
                </a:lnTo>
                <a:lnTo>
                  <a:pt x="21503" y="26823"/>
                </a:lnTo>
                <a:lnTo>
                  <a:pt x="27937" y="232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5039365" y="4328401"/>
            <a:ext cx="50203" cy="29014"/>
          </a:xfrm>
          <a:custGeom>
            <a:avLst/>
            <a:gdLst/>
            <a:ahLst/>
            <a:cxnLst/>
            <a:rect l="l" t="t" r="r" b="b"/>
            <a:pathLst>
              <a:path w="50203" h="29014">
                <a:moveTo>
                  <a:pt x="27937" y="23258"/>
                </a:moveTo>
                <a:lnTo>
                  <a:pt x="31775" y="17808"/>
                </a:lnTo>
                <a:lnTo>
                  <a:pt x="35445" y="10366"/>
                </a:lnTo>
                <a:lnTo>
                  <a:pt x="42811" y="6048"/>
                </a:lnTo>
                <a:lnTo>
                  <a:pt x="50203" y="6251"/>
                </a:lnTo>
                <a:lnTo>
                  <a:pt x="48615" y="4283"/>
                </a:lnTo>
                <a:lnTo>
                  <a:pt x="46609" y="2644"/>
                </a:lnTo>
                <a:lnTo>
                  <a:pt x="44234" y="1463"/>
                </a:lnTo>
                <a:lnTo>
                  <a:pt x="32627" y="0"/>
                </a:lnTo>
                <a:lnTo>
                  <a:pt x="22236" y="5741"/>
                </a:lnTo>
                <a:lnTo>
                  <a:pt x="21503" y="6784"/>
                </a:lnTo>
              </a:path>
              <a:path w="50203" h="29014">
                <a:moveTo>
                  <a:pt x="21503" y="26823"/>
                </a:moveTo>
                <a:lnTo>
                  <a:pt x="27937" y="23258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5025978" y="4321799"/>
            <a:ext cx="50190" cy="29029"/>
          </a:xfrm>
          <a:custGeom>
            <a:avLst/>
            <a:gdLst/>
            <a:ahLst/>
            <a:cxnLst/>
            <a:rect l="l" t="t" r="r" b="b"/>
            <a:pathLst>
              <a:path w="50190" h="29029">
                <a:moveTo>
                  <a:pt x="35445" y="10361"/>
                </a:moveTo>
                <a:lnTo>
                  <a:pt x="42799" y="6043"/>
                </a:lnTo>
                <a:lnTo>
                  <a:pt x="50190" y="6246"/>
                </a:lnTo>
                <a:lnTo>
                  <a:pt x="46596" y="2639"/>
                </a:lnTo>
                <a:lnTo>
                  <a:pt x="44208" y="1458"/>
                </a:lnTo>
                <a:lnTo>
                  <a:pt x="34889" y="286"/>
                </a:lnTo>
                <a:lnTo>
                  <a:pt x="34889" y="11491"/>
                </a:lnTo>
                <a:lnTo>
                  <a:pt x="35445" y="103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5025978" y="4321799"/>
            <a:ext cx="50190" cy="29029"/>
          </a:xfrm>
          <a:custGeom>
            <a:avLst/>
            <a:gdLst/>
            <a:ahLst/>
            <a:cxnLst/>
            <a:rect l="l" t="t" r="r" b="b"/>
            <a:pathLst>
              <a:path w="50190" h="29029">
                <a:moveTo>
                  <a:pt x="35445" y="10361"/>
                </a:moveTo>
                <a:lnTo>
                  <a:pt x="42799" y="6043"/>
                </a:lnTo>
                <a:lnTo>
                  <a:pt x="50190" y="6246"/>
                </a:lnTo>
                <a:lnTo>
                  <a:pt x="48602" y="4277"/>
                </a:lnTo>
                <a:lnTo>
                  <a:pt x="46596" y="2639"/>
                </a:lnTo>
                <a:lnTo>
                  <a:pt x="44208" y="1458"/>
                </a:lnTo>
                <a:lnTo>
                  <a:pt x="34889" y="286"/>
                </a:lnTo>
              </a:path>
              <a:path w="50190" h="29029">
                <a:moveTo>
                  <a:pt x="34889" y="11491"/>
                </a:moveTo>
                <a:lnTo>
                  <a:pt x="35445" y="10361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5012593" y="4315206"/>
            <a:ext cx="50177" cy="29039"/>
          </a:xfrm>
          <a:custGeom>
            <a:avLst/>
            <a:gdLst/>
            <a:ahLst/>
            <a:cxnLst/>
            <a:rect l="l" t="t" r="r" b="b"/>
            <a:pathLst>
              <a:path w="50177" h="29039">
                <a:moveTo>
                  <a:pt x="48275" y="4319"/>
                </a:moveTo>
                <a:lnTo>
                  <a:pt x="48275" y="6179"/>
                </a:lnTo>
                <a:lnTo>
                  <a:pt x="50177" y="6229"/>
                </a:lnTo>
                <a:lnTo>
                  <a:pt x="48275" y="43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5012593" y="4315206"/>
            <a:ext cx="50177" cy="29039"/>
          </a:xfrm>
          <a:custGeom>
            <a:avLst/>
            <a:gdLst/>
            <a:ahLst/>
            <a:cxnLst/>
            <a:rect l="l" t="t" r="r" b="b"/>
            <a:pathLst>
              <a:path w="50177" h="29039">
                <a:moveTo>
                  <a:pt x="48577" y="4273"/>
                </a:moveTo>
                <a:lnTo>
                  <a:pt x="48275" y="4022"/>
                </a:lnTo>
              </a:path>
              <a:path w="50177" h="29039">
                <a:moveTo>
                  <a:pt x="48275" y="6179"/>
                </a:moveTo>
                <a:lnTo>
                  <a:pt x="50177" y="6229"/>
                </a:lnTo>
                <a:lnTo>
                  <a:pt x="48577" y="4273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7063393" y="6977355"/>
            <a:ext cx="30992" cy="57378"/>
          </a:xfrm>
          <a:custGeom>
            <a:avLst/>
            <a:gdLst/>
            <a:ahLst/>
            <a:cxnLst/>
            <a:rect l="l" t="t" r="r" b="b"/>
            <a:pathLst>
              <a:path w="30992" h="57378">
                <a:moveTo>
                  <a:pt x="13472" y="18420"/>
                </a:moveTo>
                <a:lnTo>
                  <a:pt x="10760" y="16032"/>
                </a:lnTo>
                <a:lnTo>
                  <a:pt x="7141" y="1880"/>
                </a:lnTo>
                <a:lnTo>
                  <a:pt x="7096" y="0"/>
                </a:lnTo>
                <a:lnTo>
                  <a:pt x="5039" y="3416"/>
                </a:lnTo>
                <a:lnTo>
                  <a:pt x="3350" y="7340"/>
                </a:lnTo>
                <a:lnTo>
                  <a:pt x="2156" y="11620"/>
                </a:lnTo>
                <a:lnTo>
                  <a:pt x="0" y="26393"/>
                </a:lnTo>
                <a:lnTo>
                  <a:pt x="2497" y="38922"/>
                </a:lnTo>
                <a:lnTo>
                  <a:pt x="9170" y="47080"/>
                </a:lnTo>
                <a:lnTo>
                  <a:pt x="11668" y="48272"/>
                </a:lnTo>
                <a:lnTo>
                  <a:pt x="13472" y="48887"/>
                </a:lnTo>
                <a:lnTo>
                  <a:pt x="13472" y="184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7063393" y="6977355"/>
            <a:ext cx="30992" cy="57378"/>
          </a:xfrm>
          <a:custGeom>
            <a:avLst/>
            <a:gdLst/>
            <a:ahLst/>
            <a:cxnLst/>
            <a:rect l="l" t="t" r="r" b="b"/>
            <a:pathLst>
              <a:path w="30992" h="57378">
                <a:moveTo>
                  <a:pt x="13472" y="18420"/>
                </a:moveTo>
                <a:lnTo>
                  <a:pt x="10760" y="16032"/>
                </a:lnTo>
                <a:lnTo>
                  <a:pt x="7141" y="1880"/>
                </a:lnTo>
                <a:lnTo>
                  <a:pt x="7096" y="0"/>
                </a:lnTo>
                <a:lnTo>
                  <a:pt x="5039" y="3416"/>
                </a:lnTo>
                <a:lnTo>
                  <a:pt x="3350" y="7340"/>
                </a:lnTo>
                <a:lnTo>
                  <a:pt x="2156" y="11620"/>
                </a:lnTo>
                <a:lnTo>
                  <a:pt x="0" y="26393"/>
                </a:lnTo>
                <a:lnTo>
                  <a:pt x="2497" y="38922"/>
                </a:lnTo>
                <a:lnTo>
                  <a:pt x="9170" y="47080"/>
                </a:lnTo>
                <a:lnTo>
                  <a:pt x="11668" y="48272"/>
                </a:lnTo>
                <a:lnTo>
                  <a:pt x="13472" y="48887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7054839" y="7001405"/>
            <a:ext cx="28981" cy="33324"/>
          </a:xfrm>
          <a:custGeom>
            <a:avLst/>
            <a:gdLst/>
            <a:ahLst/>
            <a:cxnLst/>
            <a:rect l="l" t="t" r="r" b="b"/>
            <a:pathLst>
              <a:path w="28981" h="33324">
                <a:moveTo>
                  <a:pt x="22026" y="24827"/>
                </a:moveTo>
                <a:lnTo>
                  <a:pt x="20218" y="24218"/>
                </a:lnTo>
                <a:lnTo>
                  <a:pt x="11748" y="16325"/>
                </a:lnTo>
                <a:lnTo>
                  <a:pt x="8562" y="2414"/>
                </a:lnTo>
                <a:lnTo>
                  <a:pt x="8597" y="0"/>
                </a:lnTo>
                <a:lnTo>
                  <a:pt x="6413" y="3340"/>
                </a:lnTo>
                <a:lnTo>
                  <a:pt x="4559" y="7175"/>
                </a:lnTo>
                <a:lnTo>
                  <a:pt x="3213" y="11404"/>
                </a:lnTo>
                <a:lnTo>
                  <a:pt x="584" y="19151"/>
                </a:lnTo>
                <a:lnTo>
                  <a:pt x="0" y="26860"/>
                </a:lnTo>
                <a:lnTo>
                  <a:pt x="1142" y="33324"/>
                </a:lnTo>
                <a:lnTo>
                  <a:pt x="22026" y="33324"/>
                </a:lnTo>
                <a:lnTo>
                  <a:pt x="22026" y="24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7054839" y="7001405"/>
            <a:ext cx="28981" cy="33324"/>
          </a:xfrm>
          <a:custGeom>
            <a:avLst/>
            <a:gdLst/>
            <a:ahLst/>
            <a:cxnLst/>
            <a:rect l="l" t="t" r="r" b="b"/>
            <a:pathLst>
              <a:path w="28981" h="33324">
                <a:moveTo>
                  <a:pt x="22026" y="24827"/>
                </a:moveTo>
                <a:lnTo>
                  <a:pt x="20218" y="24218"/>
                </a:lnTo>
                <a:lnTo>
                  <a:pt x="11748" y="16325"/>
                </a:lnTo>
                <a:lnTo>
                  <a:pt x="8562" y="2414"/>
                </a:lnTo>
                <a:lnTo>
                  <a:pt x="8597" y="0"/>
                </a:lnTo>
                <a:lnTo>
                  <a:pt x="6413" y="3340"/>
                </a:lnTo>
                <a:lnTo>
                  <a:pt x="4559" y="7175"/>
                </a:lnTo>
                <a:lnTo>
                  <a:pt x="3213" y="11404"/>
                </a:lnTo>
                <a:lnTo>
                  <a:pt x="584" y="19151"/>
                </a:lnTo>
                <a:lnTo>
                  <a:pt x="0" y="26860"/>
                </a:lnTo>
                <a:lnTo>
                  <a:pt x="1142" y="33324"/>
                </a:lnTo>
                <a:lnTo>
                  <a:pt x="22026" y="33324"/>
                </a:lnTo>
              </a:path>
            </a:pathLst>
          </a:custGeom>
          <a:ln w="35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5960619" y="5896423"/>
            <a:ext cx="1121495" cy="1138300"/>
          </a:xfrm>
          <a:custGeom>
            <a:avLst/>
            <a:gdLst/>
            <a:ahLst/>
            <a:cxnLst/>
            <a:rect l="l" t="t" r="r" b="b"/>
            <a:pathLst>
              <a:path w="1121495" h="1138300">
                <a:moveTo>
                  <a:pt x="1107478" y="1119566"/>
                </a:moveTo>
                <a:lnTo>
                  <a:pt x="1110366" y="1100626"/>
                </a:lnTo>
                <a:lnTo>
                  <a:pt x="1112930" y="1081488"/>
                </a:lnTo>
                <a:lnTo>
                  <a:pt x="1115165" y="1062160"/>
                </a:lnTo>
                <a:lnTo>
                  <a:pt x="1116247" y="1051068"/>
                </a:lnTo>
                <a:lnTo>
                  <a:pt x="1116247" y="829446"/>
                </a:lnTo>
                <a:lnTo>
                  <a:pt x="1110142" y="775626"/>
                </a:lnTo>
                <a:lnTo>
                  <a:pt x="1103595" y="732929"/>
                </a:lnTo>
                <a:lnTo>
                  <a:pt x="1090311" y="665927"/>
                </a:lnTo>
                <a:lnTo>
                  <a:pt x="1073778" y="601022"/>
                </a:lnTo>
                <a:lnTo>
                  <a:pt x="1054169" y="538401"/>
                </a:lnTo>
                <a:lnTo>
                  <a:pt x="1031662" y="478252"/>
                </a:lnTo>
                <a:lnTo>
                  <a:pt x="1006432" y="420762"/>
                </a:lnTo>
                <a:lnTo>
                  <a:pt x="978654" y="366117"/>
                </a:lnTo>
                <a:lnTo>
                  <a:pt x="948504" y="314507"/>
                </a:lnTo>
                <a:lnTo>
                  <a:pt x="916159" y="266117"/>
                </a:lnTo>
                <a:lnTo>
                  <a:pt x="881793" y="221136"/>
                </a:lnTo>
                <a:lnTo>
                  <a:pt x="845583" y="179750"/>
                </a:lnTo>
                <a:lnTo>
                  <a:pt x="807704" y="142147"/>
                </a:lnTo>
                <a:lnTo>
                  <a:pt x="768333" y="108515"/>
                </a:lnTo>
                <a:lnTo>
                  <a:pt x="727644" y="79041"/>
                </a:lnTo>
                <a:lnTo>
                  <a:pt x="685814" y="53911"/>
                </a:lnTo>
                <a:lnTo>
                  <a:pt x="643018" y="33314"/>
                </a:lnTo>
                <a:lnTo>
                  <a:pt x="599432" y="17437"/>
                </a:lnTo>
                <a:lnTo>
                  <a:pt x="555231" y="6468"/>
                </a:lnTo>
                <a:lnTo>
                  <a:pt x="510593" y="593"/>
                </a:lnTo>
                <a:lnTo>
                  <a:pt x="465691" y="0"/>
                </a:lnTo>
                <a:lnTo>
                  <a:pt x="420703" y="4876"/>
                </a:lnTo>
                <a:lnTo>
                  <a:pt x="376643" y="15193"/>
                </a:lnTo>
                <a:lnTo>
                  <a:pt x="334479" y="30641"/>
                </a:lnTo>
                <a:lnTo>
                  <a:pt x="294315" y="50986"/>
                </a:lnTo>
                <a:lnTo>
                  <a:pt x="256253" y="75991"/>
                </a:lnTo>
                <a:lnTo>
                  <a:pt x="220399" y="105423"/>
                </a:lnTo>
                <a:lnTo>
                  <a:pt x="186855" y="139046"/>
                </a:lnTo>
                <a:lnTo>
                  <a:pt x="155725" y="176624"/>
                </a:lnTo>
                <a:lnTo>
                  <a:pt x="127112" y="217923"/>
                </a:lnTo>
                <a:lnTo>
                  <a:pt x="101121" y="262708"/>
                </a:lnTo>
                <a:lnTo>
                  <a:pt x="77855" y="310744"/>
                </a:lnTo>
                <a:lnTo>
                  <a:pt x="57418" y="361796"/>
                </a:lnTo>
                <a:lnTo>
                  <a:pt x="39913" y="415628"/>
                </a:lnTo>
                <a:lnTo>
                  <a:pt x="25444" y="472006"/>
                </a:lnTo>
                <a:lnTo>
                  <a:pt x="14114" y="530694"/>
                </a:lnTo>
                <a:lnTo>
                  <a:pt x="6028" y="591458"/>
                </a:lnTo>
                <a:lnTo>
                  <a:pt x="1289" y="654062"/>
                </a:lnTo>
                <a:lnTo>
                  <a:pt x="0" y="718272"/>
                </a:lnTo>
                <a:lnTo>
                  <a:pt x="2265" y="783852"/>
                </a:lnTo>
                <a:lnTo>
                  <a:pt x="8187" y="850568"/>
                </a:lnTo>
                <a:lnTo>
                  <a:pt x="17872" y="918184"/>
                </a:lnTo>
                <a:lnTo>
                  <a:pt x="25068" y="956760"/>
                </a:lnTo>
                <a:lnTo>
                  <a:pt x="33352" y="994677"/>
                </a:lnTo>
                <a:lnTo>
                  <a:pt x="42691" y="1031899"/>
                </a:lnTo>
                <a:lnTo>
                  <a:pt x="56728" y="1080388"/>
                </a:lnTo>
                <a:lnTo>
                  <a:pt x="72502" y="1127498"/>
                </a:lnTo>
                <a:lnTo>
                  <a:pt x="76431" y="1138300"/>
                </a:lnTo>
                <a:lnTo>
                  <a:pt x="1104268" y="1138300"/>
                </a:lnTo>
                <a:lnTo>
                  <a:pt x="1107478" y="11195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5960619" y="5896423"/>
            <a:ext cx="1121495" cy="1138300"/>
          </a:xfrm>
          <a:custGeom>
            <a:avLst/>
            <a:gdLst/>
            <a:ahLst/>
            <a:cxnLst/>
            <a:rect l="l" t="t" r="r" b="b"/>
            <a:pathLst>
              <a:path w="1121495" h="1138300">
                <a:moveTo>
                  <a:pt x="1107478" y="1119566"/>
                </a:moveTo>
                <a:lnTo>
                  <a:pt x="1110366" y="1100626"/>
                </a:lnTo>
                <a:lnTo>
                  <a:pt x="1112930" y="1081488"/>
                </a:lnTo>
                <a:lnTo>
                  <a:pt x="1115165" y="1062160"/>
                </a:lnTo>
                <a:lnTo>
                  <a:pt x="1116247" y="1051068"/>
                </a:lnTo>
              </a:path>
              <a:path w="1121495" h="1138300">
                <a:moveTo>
                  <a:pt x="1116247" y="829446"/>
                </a:moveTo>
                <a:lnTo>
                  <a:pt x="1110142" y="775626"/>
                </a:lnTo>
                <a:lnTo>
                  <a:pt x="1103595" y="732929"/>
                </a:lnTo>
                <a:lnTo>
                  <a:pt x="1090311" y="665927"/>
                </a:lnTo>
                <a:lnTo>
                  <a:pt x="1073778" y="601022"/>
                </a:lnTo>
                <a:lnTo>
                  <a:pt x="1054169" y="538401"/>
                </a:lnTo>
                <a:lnTo>
                  <a:pt x="1031662" y="478252"/>
                </a:lnTo>
                <a:lnTo>
                  <a:pt x="1006432" y="420762"/>
                </a:lnTo>
                <a:lnTo>
                  <a:pt x="978654" y="366117"/>
                </a:lnTo>
                <a:lnTo>
                  <a:pt x="948504" y="314507"/>
                </a:lnTo>
                <a:lnTo>
                  <a:pt x="916159" y="266117"/>
                </a:lnTo>
                <a:lnTo>
                  <a:pt x="881793" y="221136"/>
                </a:lnTo>
                <a:lnTo>
                  <a:pt x="845583" y="179750"/>
                </a:lnTo>
                <a:lnTo>
                  <a:pt x="807704" y="142147"/>
                </a:lnTo>
                <a:lnTo>
                  <a:pt x="768333" y="108515"/>
                </a:lnTo>
                <a:lnTo>
                  <a:pt x="727644" y="79041"/>
                </a:lnTo>
                <a:lnTo>
                  <a:pt x="685814" y="53911"/>
                </a:lnTo>
                <a:lnTo>
                  <a:pt x="643018" y="33314"/>
                </a:lnTo>
                <a:lnTo>
                  <a:pt x="599432" y="17437"/>
                </a:lnTo>
                <a:lnTo>
                  <a:pt x="555231" y="6468"/>
                </a:lnTo>
                <a:lnTo>
                  <a:pt x="510593" y="593"/>
                </a:lnTo>
                <a:lnTo>
                  <a:pt x="465691" y="0"/>
                </a:lnTo>
                <a:lnTo>
                  <a:pt x="420703" y="4876"/>
                </a:lnTo>
                <a:lnTo>
                  <a:pt x="376643" y="15193"/>
                </a:lnTo>
                <a:lnTo>
                  <a:pt x="334479" y="30641"/>
                </a:lnTo>
                <a:lnTo>
                  <a:pt x="294315" y="50986"/>
                </a:lnTo>
                <a:lnTo>
                  <a:pt x="256253" y="75991"/>
                </a:lnTo>
                <a:lnTo>
                  <a:pt x="220399" y="105423"/>
                </a:lnTo>
                <a:lnTo>
                  <a:pt x="186855" y="139046"/>
                </a:lnTo>
                <a:lnTo>
                  <a:pt x="155725" y="176624"/>
                </a:lnTo>
                <a:lnTo>
                  <a:pt x="127112" y="217923"/>
                </a:lnTo>
                <a:lnTo>
                  <a:pt x="101121" y="262708"/>
                </a:lnTo>
                <a:lnTo>
                  <a:pt x="77855" y="310744"/>
                </a:lnTo>
                <a:lnTo>
                  <a:pt x="57418" y="361796"/>
                </a:lnTo>
                <a:lnTo>
                  <a:pt x="39913" y="415628"/>
                </a:lnTo>
                <a:lnTo>
                  <a:pt x="25444" y="472006"/>
                </a:lnTo>
                <a:lnTo>
                  <a:pt x="14114" y="530694"/>
                </a:lnTo>
                <a:lnTo>
                  <a:pt x="6028" y="591458"/>
                </a:lnTo>
                <a:lnTo>
                  <a:pt x="1289" y="654062"/>
                </a:lnTo>
                <a:lnTo>
                  <a:pt x="0" y="718272"/>
                </a:lnTo>
                <a:lnTo>
                  <a:pt x="2265" y="783852"/>
                </a:lnTo>
                <a:lnTo>
                  <a:pt x="8187" y="850568"/>
                </a:lnTo>
                <a:lnTo>
                  <a:pt x="17872" y="918184"/>
                </a:lnTo>
                <a:lnTo>
                  <a:pt x="25068" y="956760"/>
                </a:lnTo>
                <a:lnTo>
                  <a:pt x="33352" y="994677"/>
                </a:lnTo>
                <a:lnTo>
                  <a:pt x="42691" y="1031899"/>
                </a:lnTo>
                <a:lnTo>
                  <a:pt x="56728" y="1080388"/>
                </a:lnTo>
                <a:lnTo>
                  <a:pt x="72502" y="1127498"/>
                </a:lnTo>
                <a:lnTo>
                  <a:pt x="76431" y="1138300"/>
                </a:lnTo>
                <a:lnTo>
                  <a:pt x="1104268" y="1138300"/>
                </a:lnTo>
                <a:lnTo>
                  <a:pt x="1107478" y="11195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5940757" y="5898417"/>
            <a:ext cx="1121506" cy="1136306"/>
          </a:xfrm>
          <a:custGeom>
            <a:avLst/>
            <a:gdLst/>
            <a:ahLst/>
            <a:cxnLst/>
            <a:rect l="l" t="t" r="r" b="b"/>
            <a:pathLst>
              <a:path w="1121506" h="1136306">
                <a:moveTo>
                  <a:pt x="75707" y="1136306"/>
                </a:moveTo>
                <a:lnTo>
                  <a:pt x="1104648" y="1136306"/>
                </a:lnTo>
                <a:lnTo>
                  <a:pt x="1107806" y="1117651"/>
                </a:lnTo>
                <a:lnTo>
                  <a:pt x="1113164" y="1079741"/>
                </a:lnTo>
                <a:lnTo>
                  <a:pt x="1117221" y="1041078"/>
                </a:lnTo>
                <a:lnTo>
                  <a:pt x="1119952" y="1001719"/>
                </a:lnTo>
                <a:lnTo>
                  <a:pt x="1121331" y="961723"/>
                </a:lnTo>
                <a:lnTo>
                  <a:pt x="1121506" y="941504"/>
                </a:lnTo>
                <a:lnTo>
                  <a:pt x="1121333" y="921147"/>
                </a:lnTo>
                <a:lnTo>
                  <a:pt x="1119932" y="880049"/>
                </a:lnTo>
                <a:lnTo>
                  <a:pt x="1117101" y="838487"/>
                </a:lnTo>
                <a:lnTo>
                  <a:pt x="1112817" y="796518"/>
                </a:lnTo>
                <a:lnTo>
                  <a:pt x="1107052" y="754200"/>
                </a:lnTo>
                <a:lnTo>
                  <a:pt x="1090320" y="665927"/>
                </a:lnTo>
                <a:lnTo>
                  <a:pt x="1073783" y="601022"/>
                </a:lnTo>
                <a:lnTo>
                  <a:pt x="1054172" y="538401"/>
                </a:lnTo>
                <a:lnTo>
                  <a:pt x="1031663" y="478252"/>
                </a:lnTo>
                <a:lnTo>
                  <a:pt x="1006431" y="420762"/>
                </a:lnTo>
                <a:lnTo>
                  <a:pt x="978652" y="366117"/>
                </a:lnTo>
                <a:lnTo>
                  <a:pt x="948502" y="314507"/>
                </a:lnTo>
                <a:lnTo>
                  <a:pt x="916156" y="266117"/>
                </a:lnTo>
                <a:lnTo>
                  <a:pt x="881791" y="221136"/>
                </a:lnTo>
                <a:lnTo>
                  <a:pt x="845581" y="179750"/>
                </a:lnTo>
                <a:lnTo>
                  <a:pt x="807703" y="142147"/>
                </a:lnTo>
                <a:lnTo>
                  <a:pt x="768332" y="108515"/>
                </a:lnTo>
                <a:lnTo>
                  <a:pt x="727644" y="79041"/>
                </a:lnTo>
                <a:lnTo>
                  <a:pt x="685815" y="53911"/>
                </a:lnTo>
                <a:lnTo>
                  <a:pt x="643021" y="33314"/>
                </a:lnTo>
                <a:lnTo>
                  <a:pt x="599436" y="17437"/>
                </a:lnTo>
                <a:lnTo>
                  <a:pt x="555238" y="6468"/>
                </a:lnTo>
                <a:lnTo>
                  <a:pt x="510601" y="593"/>
                </a:lnTo>
                <a:lnTo>
                  <a:pt x="465701" y="0"/>
                </a:lnTo>
                <a:lnTo>
                  <a:pt x="420715" y="4876"/>
                </a:lnTo>
                <a:lnTo>
                  <a:pt x="376655" y="15193"/>
                </a:lnTo>
                <a:lnTo>
                  <a:pt x="334491" y="30641"/>
                </a:lnTo>
                <a:lnTo>
                  <a:pt x="294326" y="50986"/>
                </a:lnTo>
                <a:lnTo>
                  <a:pt x="256264" y="75991"/>
                </a:lnTo>
                <a:lnTo>
                  <a:pt x="220409" y="105423"/>
                </a:lnTo>
                <a:lnTo>
                  <a:pt x="186864" y="139046"/>
                </a:lnTo>
                <a:lnTo>
                  <a:pt x="155733" y="176624"/>
                </a:lnTo>
                <a:lnTo>
                  <a:pt x="127120" y="217923"/>
                </a:lnTo>
                <a:lnTo>
                  <a:pt x="101128" y="262708"/>
                </a:lnTo>
                <a:lnTo>
                  <a:pt x="77861" y="310744"/>
                </a:lnTo>
                <a:lnTo>
                  <a:pt x="57423" y="361796"/>
                </a:lnTo>
                <a:lnTo>
                  <a:pt x="39917" y="415628"/>
                </a:lnTo>
                <a:lnTo>
                  <a:pt x="25447" y="472006"/>
                </a:lnTo>
                <a:lnTo>
                  <a:pt x="14116" y="530694"/>
                </a:lnTo>
                <a:lnTo>
                  <a:pt x="6029" y="591458"/>
                </a:lnTo>
                <a:lnTo>
                  <a:pt x="1289" y="654062"/>
                </a:lnTo>
                <a:lnTo>
                  <a:pt x="0" y="718272"/>
                </a:lnTo>
                <a:lnTo>
                  <a:pt x="2264" y="783852"/>
                </a:lnTo>
                <a:lnTo>
                  <a:pt x="8187" y="850568"/>
                </a:lnTo>
                <a:lnTo>
                  <a:pt x="17871" y="918184"/>
                </a:lnTo>
                <a:lnTo>
                  <a:pt x="25065" y="956750"/>
                </a:lnTo>
                <a:lnTo>
                  <a:pt x="33349" y="994654"/>
                </a:lnTo>
                <a:lnTo>
                  <a:pt x="42687" y="1031863"/>
                </a:lnTo>
                <a:lnTo>
                  <a:pt x="53046" y="1068341"/>
                </a:lnTo>
                <a:lnTo>
                  <a:pt x="68386" y="1115784"/>
                </a:lnTo>
                <a:lnTo>
                  <a:pt x="75707" y="11363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5940757" y="5898417"/>
            <a:ext cx="1121506" cy="1136306"/>
          </a:xfrm>
          <a:custGeom>
            <a:avLst/>
            <a:gdLst/>
            <a:ahLst/>
            <a:cxnLst/>
            <a:rect l="l" t="t" r="r" b="b"/>
            <a:pathLst>
              <a:path w="1121506" h="1136306">
                <a:moveTo>
                  <a:pt x="75707" y="1136306"/>
                </a:moveTo>
                <a:lnTo>
                  <a:pt x="1104648" y="1136306"/>
                </a:lnTo>
                <a:lnTo>
                  <a:pt x="1107806" y="1117651"/>
                </a:lnTo>
                <a:lnTo>
                  <a:pt x="1113164" y="1079741"/>
                </a:lnTo>
                <a:lnTo>
                  <a:pt x="1117221" y="1041078"/>
                </a:lnTo>
                <a:lnTo>
                  <a:pt x="1119952" y="1001719"/>
                </a:lnTo>
                <a:lnTo>
                  <a:pt x="1121331" y="961723"/>
                </a:lnTo>
                <a:lnTo>
                  <a:pt x="1121506" y="941504"/>
                </a:lnTo>
                <a:lnTo>
                  <a:pt x="1121333" y="921147"/>
                </a:lnTo>
                <a:lnTo>
                  <a:pt x="1119932" y="880049"/>
                </a:lnTo>
                <a:lnTo>
                  <a:pt x="1117101" y="838487"/>
                </a:lnTo>
                <a:lnTo>
                  <a:pt x="1112817" y="796518"/>
                </a:lnTo>
                <a:lnTo>
                  <a:pt x="1107052" y="754200"/>
                </a:lnTo>
                <a:lnTo>
                  <a:pt x="1090320" y="665927"/>
                </a:lnTo>
                <a:lnTo>
                  <a:pt x="1073783" y="601022"/>
                </a:lnTo>
                <a:lnTo>
                  <a:pt x="1054172" y="538401"/>
                </a:lnTo>
                <a:lnTo>
                  <a:pt x="1031663" y="478252"/>
                </a:lnTo>
                <a:lnTo>
                  <a:pt x="1006431" y="420762"/>
                </a:lnTo>
                <a:lnTo>
                  <a:pt x="978652" y="366117"/>
                </a:lnTo>
                <a:lnTo>
                  <a:pt x="948502" y="314507"/>
                </a:lnTo>
                <a:lnTo>
                  <a:pt x="916156" y="266117"/>
                </a:lnTo>
                <a:lnTo>
                  <a:pt x="881791" y="221136"/>
                </a:lnTo>
                <a:lnTo>
                  <a:pt x="845581" y="179750"/>
                </a:lnTo>
                <a:lnTo>
                  <a:pt x="807703" y="142147"/>
                </a:lnTo>
                <a:lnTo>
                  <a:pt x="768332" y="108515"/>
                </a:lnTo>
                <a:lnTo>
                  <a:pt x="727644" y="79041"/>
                </a:lnTo>
                <a:lnTo>
                  <a:pt x="685815" y="53911"/>
                </a:lnTo>
                <a:lnTo>
                  <a:pt x="643021" y="33314"/>
                </a:lnTo>
                <a:lnTo>
                  <a:pt x="599436" y="17437"/>
                </a:lnTo>
                <a:lnTo>
                  <a:pt x="555238" y="6468"/>
                </a:lnTo>
                <a:lnTo>
                  <a:pt x="510601" y="593"/>
                </a:lnTo>
                <a:lnTo>
                  <a:pt x="465701" y="0"/>
                </a:lnTo>
                <a:lnTo>
                  <a:pt x="420715" y="4876"/>
                </a:lnTo>
                <a:lnTo>
                  <a:pt x="376655" y="15193"/>
                </a:lnTo>
                <a:lnTo>
                  <a:pt x="334491" y="30641"/>
                </a:lnTo>
                <a:lnTo>
                  <a:pt x="294326" y="50986"/>
                </a:lnTo>
                <a:lnTo>
                  <a:pt x="256264" y="75991"/>
                </a:lnTo>
                <a:lnTo>
                  <a:pt x="220409" y="105423"/>
                </a:lnTo>
                <a:lnTo>
                  <a:pt x="186864" y="139046"/>
                </a:lnTo>
                <a:lnTo>
                  <a:pt x="155733" y="176624"/>
                </a:lnTo>
                <a:lnTo>
                  <a:pt x="127120" y="217923"/>
                </a:lnTo>
                <a:lnTo>
                  <a:pt x="101128" y="262708"/>
                </a:lnTo>
                <a:lnTo>
                  <a:pt x="77861" y="310744"/>
                </a:lnTo>
                <a:lnTo>
                  <a:pt x="57423" y="361796"/>
                </a:lnTo>
                <a:lnTo>
                  <a:pt x="39917" y="415628"/>
                </a:lnTo>
                <a:lnTo>
                  <a:pt x="25447" y="472006"/>
                </a:lnTo>
                <a:lnTo>
                  <a:pt x="14116" y="530694"/>
                </a:lnTo>
                <a:lnTo>
                  <a:pt x="6029" y="591458"/>
                </a:lnTo>
                <a:lnTo>
                  <a:pt x="1289" y="654062"/>
                </a:lnTo>
                <a:lnTo>
                  <a:pt x="0" y="718272"/>
                </a:lnTo>
                <a:lnTo>
                  <a:pt x="2264" y="783852"/>
                </a:lnTo>
                <a:lnTo>
                  <a:pt x="8187" y="850568"/>
                </a:lnTo>
                <a:lnTo>
                  <a:pt x="17871" y="918184"/>
                </a:lnTo>
                <a:lnTo>
                  <a:pt x="25065" y="956750"/>
                </a:lnTo>
                <a:lnTo>
                  <a:pt x="33349" y="994654"/>
                </a:lnTo>
                <a:lnTo>
                  <a:pt x="42687" y="1031863"/>
                </a:lnTo>
                <a:lnTo>
                  <a:pt x="53046" y="1068341"/>
                </a:lnTo>
                <a:lnTo>
                  <a:pt x="68386" y="1115784"/>
                </a:lnTo>
                <a:lnTo>
                  <a:pt x="75707" y="11363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5960583" y="5927609"/>
            <a:ext cx="1081817" cy="1107115"/>
          </a:xfrm>
          <a:custGeom>
            <a:avLst/>
            <a:gdLst/>
            <a:ahLst/>
            <a:cxnLst/>
            <a:rect l="l" t="t" r="r" b="b"/>
            <a:pathLst>
              <a:path w="1081817" h="1107115">
                <a:moveTo>
                  <a:pt x="77150" y="1107115"/>
                </a:moveTo>
                <a:lnTo>
                  <a:pt x="1063521" y="1107115"/>
                </a:lnTo>
                <a:lnTo>
                  <a:pt x="1066852" y="1088688"/>
                </a:lnTo>
                <a:lnTo>
                  <a:pt x="1072537" y="1051207"/>
                </a:lnTo>
                <a:lnTo>
                  <a:pt x="1076897" y="1012940"/>
                </a:lnTo>
                <a:lnTo>
                  <a:pt x="1079904" y="973947"/>
                </a:lnTo>
                <a:lnTo>
                  <a:pt x="1081530" y="934291"/>
                </a:lnTo>
                <a:lnTo>
                  <a:pt x="1081817" y="914232"/>
                </a:lnTo>
                <a:lnTo>
                  <a:pt x="1081749" y="894030"/>
                </a:lnTo>
                <a:lnTo>
                  <a:pt x="1080533" y="853226"/>
                </a:lnTo>
                <a:lnTo>
                  <a:pt x="1077854" y="811940"/>
                </a:lnTo>
                <a:lnTo>
                  <a:pt x="1073684" y="770233"/>
                </a:lnTo>
                <a:lnTo>
                  <a:pt x="1067997" y="728165"/>
                </a:lnTo>
                <a:lnTo>
                  <a:pt x="1051761" y="642382"/>
                </a:lnTo>
                <a:lnTo>
                  <a:pt x="1035812" y="579772"/>
                </a:lnTo>
                <a:lnTo>
                  <a:pt x="1016897" y="519365"/>
                </a:lnTo>
                <a:lnTo>
                  <a:pt x="995185" y="461342"/>
                </a:lnTo>
                <a:lnTo>
                  <a:pt x="970847" y="405885"/>
                </a:lnTo>
                <a:lnTo>
                  <a:pt x="944052" y="353172"/>
                </a:lnTo>
                <a:lnTo>
                  <a:pt x="914969" y="303386"/>
                </a:lnTo>
                <a:lnTo>
                  <a:pt x="883768" y="256707"/>
                </a:lnTo>
                <a:lnTo>
                  <a:pt x="850618" y="213316"/>
                </a:lnTo>
                <a:lnTo>
                  <a:pt x="815689" y="173393"/>
                </a:lnTo>
                <a:lnTo>
                  <a:pt x="779150" y="137120"/>
                </a:lnTo>
                <a:lnTo>
                  <a:pt x="741171" y="104677"/>
                </a:lnTo>
                <a:lnTo>
                  <a:pt x="701922" y="76244"/>
                </a:lnTo>
                <a:lnTo>
                  <a:pt x="661572" y="52004"/>
                </a:lnTo>
                <a:lnTo>
                  <a:pt x="620290" y="32135"/>
                </a:lnTo>
                <a:lnTo>
                  <a:pt x="578246" y="16820"/>
                </a:lnTo>
                <a:lnTo>
                  <a:pt x="535609" y="6238"/>
                </a:lnTo>
                <a:lnTo>
                  <a:pt x="492549" y="571"/>
                </a:lnTo>
                <a:lnTo>
                  <a:pt x="449236" y="0"/>
                </a:lnTo>
                <a:lnTo>
                  <a:pt x="405839" y="4704"/>
                </a:lnTo>
                <a:lnTo>
                  <a:pt x="363338" y="14657"/>
                </a:lnTo>
                <a:lnTo>
                  <a:pt x="322664" y="29560"/>
                </a:lnTo>
                <a:lnTo>
                  <a:pt x="283919" y="49185"/>
                </a:lnTo>
                <a:lnTo>
                  <a:pt x="247203" y="73307"/>
                </a:lnTo>
                <a:lnTo>
                  <a:pt x="212615" y="101698"/>
                </a:lnTo>
                <a:lnTo>
                  <a:pt x="180256" y="134132"/>
                </a:lnTo>
                <a:lnTo>
                  <a:pt x="150226" y="170381"/>
                </a:lnTo>
                <a:lnTo>
                  <a:pt x="122624" y="210220"/>
                </a:lnTo>
                <a:lnTo>
                  <a:pt x="97550" y="253421"/>
                </a:lnTo>
                <a:lnTo>
                  <a:pt x="75106" y="299758"/>
                </a:lnTo>
                <a:lnTo>
                  <a:pt x="55390" y="349004"/>
                </a:lnTo>
                <a:lnTo>
                  <a:pt x="38503" y="400933"/>
                </a:lnTo>
                <a:lnTo>
                  <a:pt x="24544" y="455317"/>
                </a:lnTo>
                <a:lnTo>
                  <a:pt x="13615" y="511929"/>
                </a:lnTo>
                <a:lnTo>
                  <a:pt x="5814" y="570544"/>
                </a:lnTo>
                <a:lnTo>
                  <a:pt x="1242" y="630935"/>
                </a:lnTo>
                <a:lnTo>
                  <a:pt x="0" y="692874"/>
                </a:lnTo>
                <a:lnTo>
                  <a:pt x="2186" y="756135"/>
                </a:lnTo>
                <a:lnTo>
                  <a:pt x="7901" y="820491"/>
                </a:lnTo>
                <a:lnTo>
                  <a:pt x="17245" y="885716"/>
                </a:lnTo>
                <a:lnTo>
                  <a:pt x="24476" y="924350"/>
                </a:lnTo>
                <a:lnTo>
                  <a:pt x="32841" y="962294"/>
                </a:lnTo>
                <a:lnTo>
                  <a:pt x="42302" y="999510"/>
                </a:lnTo>
                <a:lnTo>
                  <a:pt x="52822" y="1035962"/>
                </a:lnTo>
                <a:lnTo>
                  <a:pt x="64364" y="1071614"/>
                </a:lnTo>
                <a:lnTo>
                  <a:pt x="76891" y="1106429"/>
                </a:lnTo>
                <a:lnTo>
                  <a:pt x="77150" y="11071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5960583" y="5927609"/>
            <a:ext cx="1081817" cy="1107115"/>
          </a:xfrm>
          <a:custGeom>
            <a:avLst/>
            <a:gdLst/>
            <a:ahLst/>
            <a:cxnLst/>
            <a:rect l="l" t="t" r="r" b="b"/>
            <a:pathLst>
              <a:path w="1081817" h="1107115">
                <a:moveTo>
                  <a:pt x="77150" y="1107115"/>
                </a:moveTo>
                <a:lnTo>
                  <a:pt x="1063521" y="1107115"/>
                </a:lnTo>
                <a:lnTo>
                  <a:pt x="1066852" y="1088688"/>
                </a:lnTo>
                <a:lnTo>
                  <a:pt x="1072537" y="1051207"/>
                </a:lnTo>
                <a:lnTo>
                  <a:pt x="1076897" y="1012940"/>
                </a:lnTo>
                <a:lnTo>
                  <a:pt x="1079904" y="973947"/>
                </a:lnTo>
                <a:lnTo>
                  <a:pt x="1081530" y="934291"/>
                </a:lnTo>
                <a:lnTo>
                  <a:pt x="1081817" y="914232"/>
                </a:lnTo>
                <a:lnTo>
                  <a:pt x="1081749" y="894030"/>
                </a:lnTo>
                <a:lnTo>
                  <a:pt x="1080533" y="853226"/>
                </a:lnTo>
                <a:lnTo>
                  <a:pt x="1077854" y="811940"/>
                </a:lnTo>
                <a:lnTo>
                  <a:pt x="1073684" y="770233"/>
                </a:lnTo>
                <a:lnTo>
                  <a:pt x="1067997" y="728165"/>
                </a:lnTo>
                <a:lnTo>
                  <a:pt x="1051761" y="642382"/>
                </a:lnTo>
                <a:lnTo>
                  <a:pt x="1035812" y="579772"/>
                </a:lnTo>
                <a:lnTo>
                  <a:pt x="1016897" y="519365"/>
                </a:lnTo>
                <a:lnTo>
                  <a:pt x="995185" y="461342"/>
                </a:lnTo>
                <a:lnTo>
                  <a:pt x="970847" y="405885"/>
                </a:lnTo>
                <a:lnTo>
                  <a:pt x="944052" y="353172"/>
                </a:lnTo>
                <a:lnTo>
                  <a:pt x="914969" y="303386"/>
                </a:lnTo>
                <a:lnTo>
                  <a:pt x="883768" y="256707"/>
                </a:lnTo>
                <a:lnTo>
                  <a:pt x="850618" y="213316"/>
                </a:lnTo>
                <a:lnTo>
                  <a:pt x="815689" y="173393"/>
                </a:lnTo>
                <a:lnTo>
                  <a:pt x="779150" y="137120"/>
                </a:lnTo>
                <a:lnTo>
                  <a:pt x="741171" y="104677"/>
                </a:lnTo>
                <a:lnTo>
                  <a:pt x="701922" y="76244"/>
                </a:lnTo>
                <a:lnTo>
                  <a:pt x="661572" y="52004"/>
                </a:lnTo>
                <a:lnTo>
                  <a:pt x="620290" y="32135"/>
                </a:lnTo>
                <a:lnTo>
                  <a:pt x="578246" y="16820"/>
                </a:lnTo>
                <a:lnTo>
                  <a:pt x="535609" y="6238"/>
                </a:lnTo>
                <a:lnTo>
                  <a:pt x="492549" y="571"/>
                </a:lnTo>
                <a:lnTo>
                  <a:pt x="449236" y="0"/>
                </a:lnTo>
                <a:lnTo>
                  <a:pt x="405839" y="4704"/>
                </a:lnTo>
                <a:lnTo>
                  <a:pt x="363338" y="14657"/>
                </a:lnTo>
                <a:lnTo>
                  <a:pt x="322664" y="29560"/>
                </a:lnTo>
                <a:lnTo>
                  <a:pt x="283919" y="49185"/>
                </a:lnTo>
                <a:lnTo>
                  <a:pt x="247203" y="73307"/>
                </a:lnTo>
                <a:lnTo>
                  <a:pt x="212615" y="101698"/>
                </a:lnTo>
                <a:lnTo>
                  <a:pt x="180256" y="134132"/>
                </a:lnTo>
                <a:lnTo>
                  <a:pt x="150226" y="170381"/>
                </a:lnTo>
                <a:lnTo>
                  <a:pt x="122624" y="210220"/>
                </a:lnTo>
                <a:lnTo>
                  <a:pt x="97550" y="253421"/>
                </a:lnTo>
                <a:lnTo>
                  <a:pt x="75106" y="299758"/>
                </a:lnTo>
                <a:lnTo>
                  <a:pt x="55390" y="349004"/>
                </a:lnTo>
                <a:lnTo>
                  <a:pt x="38503" y="400933"/>
                </a:lnTo>
                <a:lnTo>
                  <a:pt x="24544" y="455317"/>
                </a:lnTo>
                <a:lnTo>
                  <a:pt x="13615" y="511929"/>
                </a:lnTo>
                <a:lnTo>
                  <a:pt x="5814" y="570544"/>
                </a:lnTo>
                <a:lnTo>
                  <a:pt x="1242" y="630935"/>
                </a:lnTo>
                <a:lnTo>
                  <a:pt x="0" y="692874"/>
                </a:lnTo>
                <a:lnTo>
                  <a:pt x="2186" y="756135"/>
                </a:lnTo>
                <a:lnTo>
                  <a:pt x="7901" y="820491"/>
                </a:lnTo>
                <a:lnTo>
                  <a:pt x="17245" y="885716"/>
                </a:lnTo>
                <a:lnTo>
                  <a:pt x="24476" y="924350"/>
                </a:lnTo>
                <a:lnTo>
                  <a:pt x="32841" y="962294"/>
                </a:lnTo>
                <a:lnTo>
                  <a:pt x="42302" y="999510"/>
                </a:lnTo>
                <a:lnTo>
                  <a:pt x="52822" y="1035962"/>
                </a:lnTo>
                <a:lnTo>
                  <a:pt x="64364" y="1071614"/>
                </a:lnTo>
                <a:lnTo>
                  <a:pt x="76891" y="1106429"/>
                </a:lnTo>
                <a:lnTo>
                  <a:pt x="77150" y="11071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6111377" y="6059430"/>
            <a:ext cx="890052" cy="975295"/>
          </a:xfrm>
          <a:custGeom>
            <a:avLst/>
            <a:gdLst/>
            <a:ahLst/>
            <a:cxnLst/>
            <a:rect l="l" t="t" r="r" b="b"/>
            <a:pathLst>
              <a:path w="890052" h="975295">
                <a:moveTo>
                  <a:pt x="90776" y="975295"/>
                </a:moveTo>
                <a:lnTo>
                  <a:pt x="859824" y="975295"/>
                </a:lnTo>
                <a:lnTo>
                  <a:pt x="864529" y="957800"/>
                </a:lnTo>
                <a:lnTo>
                  <a:pt x="872793" y="921928"/>
                </a:lnTo>
                <a:lnTo>
                  <a:pt x="879493" y="884953"/>
                </a:lnTo>
                <a:lnTo>
                  <a:pt x="884590" y="846967"/>
                </a:lnTo>
                <a:lnTo>
                  <a:pt x="888043" y="808059"/>
                </a:lnTo>
                <a:lnTo>
                  <a:pt x="889812" y="768322"/>
                </a:lnTo>
                <a:lnTo>
                  <a:pt x="890052" y="748170"/>
                </a:lnTo>
                <a:lnTo>
                  <a:pt x="889857" y="727846"/>
                </a:lnTo>
                <a:lnTo>
                  <a:pt x="888137" y="686721"/>
                </a:lnTo>
                <a:lnTo>
                  <a:pt x="884612" y="645039"/>
                </a:lnTo>
                <a:lnTo>
                  <a:pt x="879241" y="602891"/>
                </a:lnTo>
                <a:lnTo>
                  <a:pt x="865308" y="528496"/>
                </a:lnTo>
                <a:lnTo>
                  <a:pt x="852186" y="476985"/>
                </a:lnTo>
                <a:lnTo>
                  <a:pt x="836623" y="427287"/>
                </a:lnTo>
                <a:lnTo>
                  <a:pt x="818760" y="379550"/>
                </a:lnTo>
                <a:lnTo>
                  <a:pt x="798735" y="333924"/>
                </a:lnTo>
                <a:lnTo>
                  <a:pt x="776689" y="290556"/>
                </a:lnTo>
                <a:lnTo>
                  <a:pt x="752761" y="249596"/>
                </a:lnTo>
                <a:lnTo>
                  <a:pt x="727090" y="211192"/>
                </a:lnTo>
                <a:lnTo>
                  <a:pt x="699816" y="175493"/>
                </a:lnTo>
                <a:lnTo>
                  <a:pt x="671078" y="142648"/>
                </a:lnTo>
                <a:lnTo>
                  <a:pt x="641016" y="112805"/>
                </a:lnTo>
                <a:lnTo>
                  <a:pt x="609769" y="86114"/>
                </a:lnTo>
                <a:lnTo>
                  <a:pt x="577477" y="62722"/>
                </a:lnTo>
                <a:lnTo>
                  <a:pt x="544279" y="42779"/>
                </a:lnTo>
                <a:lnTo>
                  <a:pt x="510315" y="26434"/>
                </a:lnTo>
                <a:lnTo>
                  <a:pt x="475723" y="13834"/>
                </a:lnTo>
                <a:lnTo>
                  <a:pt x="440645" y="5129"/>
                </a:lnTo>
                <a:lnTo>
                  <a:pt x="405218" y="468"/>
                </a:lnTo>
                <a:lnTo>
                  <a:pt x="369583" y="0"/>
                </a:lnTo>
                <a:lnTo>
                  <a:pt x="333879" y="3872"/>
                </a:lnTo>
                <a:lnTo>
                  <a:pt x="298912" y="12058"/>
                </a:lnTo>
                <a:lnTo>
                  <a:pt x="265449" y="24318"/>
                </a:lnTo>
                <a:lnTo>
                  <a:pt x="233574" y="40463"/>
                </a:lnTo>
                <a:lnTo>
                  <a:pt x="203368" y="60307"/>
                </a:lnTo>
                <a:lnTo>
                  <a:pt x="174913" y="83665"/>
                </a:lnTo>
                <a:lnTo>
                  <a:pt x="148291" y="110348"/>
                </a:lnTo>
                <a:lnTo>
                  <a:pt x="123586" y="140171"/>
                </a:lnTo>
                <a:lnTo>
                  <a:pt x="100879" y="172947"/>
                </a:lnTo>
                <a:lnTo>
                  <a:pt x="80252" y="208490"/>
                </a:lnTo>
                <a:lnTo>
                  <a:pt x="61788" y="246613"/>
                </a:lnTo>
                <a:lnTo>
                  <a:pt x="45568" y="287129"/>
                </a:lnTo>
                <a:lnTo>
                  <a:pt x="31676" y="329852"/>
                </a:lnTo>
                <a:lnTo>
                  <a:pt x="20193" y="374596"/>
                </a:lnTo>
                <a:lnTo>
                  <a:pt x="11202" y="421173"/>
                </a:lnTo>
                <a:lnTo>
                  <a:pt x="4784" y="469398"/>
                </a:lnTo>
                <a:lnTo>
                  <a:pt x="1023" y="519083"/>
                </a:lnTo>
                <a:lnTo>
                  <a:pt x="0" y="570042"/>
                </a:lnTo>
                <a:lnTo>
                  <a:pt x="1797" y="622089"/>
                </a:lnTo>
                <a:lnTo>
                  <a:pt x="6497" y="675037"/>
                </a:lnTo>
                <a:lnTo>
                  <a:pt x="14182" y="728699"/>
                </a:lnTo>
                <a:lnTo>
                  <a:pt x="21804" y="768528"/>
                </a:lnTo>
                <a:lnTo>
                  <a:pt x="30880" y="807451"/>
                </a:lnTo>
                <a:lnTo>
                  <a:pt x="41353" y="845405"/>
                </a:lnTo>
                <a:lnTo>
                  <a:pt x="53165" y="882330"/>
                </a:lnTo>
                <a:lnTo>
                  <a:pt x="66260" y="918163"/>
                </a:lnTo>
                <a:lnTo>
                  <a:pt x="80578" y="952845"/>
                </a:lnTo>
                <a:lnTo>
                  <a:pt x="90776" y="9752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6111377" y="6059430"/>
            <a:ext cx="890052" cy="975295"/>
          </a:xfrm>
          <a:custGeom>
            <a:avLst/>
            <a:gdLst/>
            <a:ahLst/>
            <a:cxnLst/>
            <a:rect l="l" t="t" r="r" b="b"/>
            <a:pathLst>
              <a:path w="890052" h="975295">
                <a:moveTo>
                  <a:pt x="90776" y="975295"/>
                </a:moveTo>
                <a:lnTo>
                  <a:pt x="859824" y="975295"/>
                </a:lnTo>
                <a:lnTo>
                  <a:pt x="864529" y="957800"/>
                </a:lnTo>
                <a:lnTo>
                  <a:pt x="872793" y="921928"/>
                </a:lnTo>
                <a:lnTo>
                  <a:pt x="879493" y="884953"/>
                </a:lnTo>
                <a:lnTo>
                  <a:pt x="884590" y="846967"/>
                </a:lnTo>
                <a:lnTo>
                  <a:pt x="888043" y="808059"/>
                </a:lnTo>
                <a:lnTo>
                  <a:pt x="889812" y="768322"/>
                </a:lnTo>
                <a:lnTo>
                  <a:pt x="890052" y="748170"/>
                </a:lnTo>
                <a:lnTo>
                  <a:pt x="889857" y="727846"/>
                </a:lnTo>
                <a:lnTo>
                  <a:pt x="888137" y="686721"/>
                </a:lnTo>
                <a:lnTo>
                  <a:pt x="884612" y="645039"/>
                </a:lnTo>
                <a:lnTo>
                  <a:pt x="879241" y="602891"/>
                </a:lnTo>
                <a:lnTo>
                  <a:pt x="865308" y="528496"/>
                </a:lnTo>
                <a:lnTo>
                  <a:pt x="852186" y="476985"/>
                </a:lnTo>
                <a:lnTo>
                  <a:pt x="836623" y="427287"/>
                </a:lnTo>
                <a:lnTo>
                  <a:pt x="818760" y="379550"/>
                </a:lnTo>
                <a:lnTo>
                  <a:pt x="798735" y="333924"/>
                </a:lnTo>
                <a:lnTo>
                  <a:pt x="776689" y="290556"/>
                </a:lnTo>
                <a:lnTo>
                  <a:pt x="752761" y="249596"/>
                </a:lnTo>
                <a:lnTo>
                  <a:pt x="727090" y="211192"/>
                </a:lnTo>
                <a:lnTo>
                  <a:pt x="699816" y="175493"/>
                </a:lnTo>
                <a:lnTo>
                  <a:pt x="671078" y="142648"/>
                </a:lnTo>
                <a:lnTo>
                  <a:pt x="641016" y="112805"/>
                </a:lnTo>
                <a:lnTo>
                  <a:pt x="609769" y="86114"/>
                </a:lnTo>
                <a:lnTo>
                  <a:pt x="577477" y="62722"/>
                </a:lnTo>
                <a:lnTo>
                  <a:pt x="544279" y="42779"/>
                </a:lnTo>
                <a:lnTo>
                  <a:pt x="510315" y="26434"/>
                </a:lnTo>
                <a:lnTo>
                  <a:pt x="475723" y="13834"/>
                </a:lnTo>
                <a:lnTo>
                  <a:pt x="440645" y="5129"/>
                </a:lnTo>
                <a:lnTo>
                  <a:pt x="405218" y="468"/>
                </a:lnTo>
                <a:lnTo>
                  <a:pt x="369583" y="0"/>
                </a:lnTo>
                <a:lnTo>
                  <a:pt x="333879" y="3872"/>
                </a:lnTo>
                <a:lnTo>
                  <a:pt x="298912" y="12058"/>
                </a:lnTo>
                <a:lnTo>
                  <a:pt x="265449" y="24318"/>
                </a:lnTo>
                <a:lnTo>
                  <a:pt x="233574" y="40463"/>
                </a:lnTo>
                <a:lnTo>
                  <a:pt x="203368" y="60307"/>
                </a:lnTo>
                <a:lnTo>
                  <a:pt x="174913" y="83665"/>
                </a:lnTo>
                <a:lnTo>
                  <a:pt x="148291" y="110348"/>
                </a:lnTo>
                <a:lnTo>
                  <a:pt x="123586" y="140171"/>
                </a:lnTo>
                <a:lnTo>
                  <a:pt x="100879" y="172947"/>
                </a:lnTo>
                <a:lnTo>
                  <a:pt x="80252" y="208490"/>
                </a:lnTo>
                <a:lnTo>
                  <a:pt x="61788" y="246613"/>
                </a:lnTo>
                <a:lnTo>
                  <a:pt x="45568" y="287129"/>
                </a:lnTo>
                <a:lnTo>
                  <a:pt x="31676" y="329852"/>
                </a:lnTo>
                <a:lnTo>
                  <a:pt x="20193" y="374596"/>
                </a:lnTo>
                <a:lnTo>
                  <a:pt x="11202" y="421173"/>
                </a:lnTo>
                <a:lnTo>
                  <a:pt x="4784" y="469398"/>
                </a:lnTo>
                <a:lnTo>
                  <a:pt x="1023" y="519083"/>
                </a:lnTo>
                <a:lnTo>
                  <a:pt x="0" y="570042"/>
                </a:lnTo>
                <a:lnTo>
                  <a:pt x="1797" y="622089"/>
                </a:lnTo>
                <a:lnTo>
                  <a:pt x="6497" y="675037"/>
                </a:lnTo>
                <a:lnTo>
                  <a:pt x="14182" y="728699"/>
                </a:lnTo>
                <a:lnTo>
                  <a:pt x="21804" y="768528"/>
                </a:lnTo>
                <a:lnTo>
                  <a:pt x="30880" y="807451"/>
                </a:lnTo>
                <a:lnTo>
                  <a:pt x="41353" y="845405"/>
                </a:lnTo>
                <a:lnTo>
                  <a:pt x="53165" y="882330"/>
                </a:lnTo>
                <a:lnTo>
                  <a:pt x="66260" y="918163"/>
                </a:lnTo>
                <a:lnTo>
                  <a:pt x="80578" y="952845"/>
                </a:lnTo>
                <a:lnTo>
                  <a:pt x="90776" y="9752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6075534" y="6615569"/>
            <a:ext cx="548116" cy="278668"/>
          </a:xfrm>
          <a:custGeom>
            <a:avLst/>
            <a:gdLst/>
            <a:ahLst/>
            <a:cxnLst/>
            <a:rect l="l" t="t" r="r" b="b"/>
            <a:pathLst>
              <a:path w="548116" h="278668">
                <a:moveTo>
                  <a:pt x="546138" y="87901"/>
                </a:moveTo>
                <a:lnTo>
                  <a:pt x="537691" y="57776"/>
                </a:lnTo>
                <a:lnTo>
                  <a:pt x="524166" y="32565"/>
                </a:lnTo>
                <a:lnTo>
                  <a:pt x="506843" y="13633"/>
                </a:lnTo>
                <a:lnTo>
                  <a:pt x="487005" y="2348"/>
                </a:lnTo>
                <a:lnTo>
                  <a:pt x="476544" y="0"/>
                </a:lnTo>
                <a:lnTo>
                  <a:pt x="465934" y="75"/>
                </a:lnTo>
                <a:lnTo>
                  <a:pt x="464019" y="360"/>
                </a:lnTo>
                <a:lnTo>
                  <a:pt x="0" y="81310"/>
                </a:lnTo>
                <a:lnTo>
                  <a:pt x="33680" y="278668"/>
                </a:lnTo>
                <a:lnTo>
                  <a:pt x="497700" y="197731"/>
                </a:lnTo>
                <a:lnTo>
                  <a:pt x="517239" y="189345"/>
                </a:lnTo>
                <a:lnTo>
                  <a:pt x="532655" y="172643"/>
                </a:lnTo>
                <a:lnTo>
                  <a:pt x="543180" y="149363"/>
                </a:lnTo>
                <a:lnTo>
                  <a:pt x="548045" y="121242"/>
                </a:lnTo>
                <a:lnTo>
                  <a:pt x="548116" y="105910"/>
                </a:lnTo>
                <a:lnTo>
                  <a:pt x="546484" y="90019"/>
                </a:lnTo>
                <a:lnTo>
                  <a:pt x="546138" y="87901"/>
                </a:lnTo>
                <a:close/>
              </a:path>
            </a:pathLst>
          </a:custGeom>
          <a:solidFill>
            <a:srgbClr val="AFB0B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6075534" y="6615569"/>
            <a:ext cx="548116" cy="278668"/>
          </a:xfrm>
          <a:custGeom>
            <a:avLst/>
            <a:gdLst/>
            <a:ahLst/>
            <a:cxnLst/>
            <a:rect l="l" t="t" r="r" b="b"/>
            <a:pathLst>
              <a:path w="548116" h="278668">
                <a:moveTo>
                  <a:pt x="546138" y="87901"/>
                </a:moveTo>
                <a:lnTo>
                  <a:pt x="537691" y="57776"/>
                </a:lnTo>
                <a:lnTo>
                  <a:pt x="524166" y="32565"/>
                </a:lnTo>
                <a:lnTo>
                  <a:pt x="506843" y="13633"/>
                </a:lnTo>
                <a:lnTo>
                  <a:pt x="487005" y="2348"/>
                </a:lnTo>
                <a:lnTo>
                  <a:pt x="476544" y="0"/>
                </a:lnTo>
                <a:lnTo>
                  <a:pt x="465934" y="75"/>
                </a:lnTo>
                <a:lnTo>
                  <a:pt x="464019" y="360"/>
                </a:lnTo>
                <a:lnTo>
                  <a:pt x="0" y="81310"/>
                </a:lnTo>
                <a:lnTo>
                  <a:pt x="33680" y="278668"/>
                </a:lnTo>
                <a:lnTo>
                  <a:pt x="497700" y="197731"/>
                </a:lnTo>
                <a:lnTo>
                  <a:pt x="517239" y="189345"/>
                </a:lnTo>
                <a:lnTo>
                  <a:pt x="532655" y="172643"/>
                </a:lnTo>
                <a:lnTo>
                  <a:pt x="543180" y="149363"/>
                </a:lnTo>
                <a:lnTo>
                  <a:pt x="548045" y="121242"/>
                </a:lnTo>
                <a:lnTo>
                  <a:pt x="548116" y="105910"/>
                </a:lnTo>
                <a:lnTo>
                  <a:pt x="546484" y="90019"/>
                </a:lnTo>
                <a:lnTo>
                  <a:pt x="546138" y="879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6025085" y="6696345"/>
            <a:ext cx="134578" cy="198428"/>
          </a:xfrm>
          <a:custGeom>
            <a:avLst/>
            <a:gdLst/>
            <a:ahLst/>
            <a:cxnLst/>
            <a:rect l="l" t="t" r="r" b="b"/>
            <a:pathLst>
              <a:path w="134578" h="198428">
                <a:moveTo>
                  <a:pt x="132567" y="88071"/>
                </a:moveTo>
                <a:lnTo>
                  <a:pt x="132048" y="85192"/>
                </a:lnTo>
                <a:lnTo>
                  <a:pt x="128271" y="69778"/>
                </a:lnTo>
                <a:lnTo>
                  <a:pt x="123092" y="55453"/>
                </a:lnTo>
                <a:lnTo>
                  <a:pt x="116672" y="42388"/>
                </a:lnTo>
                <a:lnTo>
                  <a:pt x="109172" y="30752"/>
                </a:lnTo>
                <a:lnTo>
                  <a:pt x="100751" y="20716"/>
                </a:lnTo>
                <a:lnTo>
                  <a:pt x="91570" y="12453"/>
                </a:lnTo>
                <a:lnTo>
                  <a:pt x="81789" y="6132"/>
                </a:lnTo>
                <a:lnTo>
                  <a:pt x="71568" y="1924"/>
                </a:lnTo>
                <a:lnTo>
                  <a:pt x="61068" y="0"/>
                </a:lnTo>
                <a:lnTo>
                  <a:pt x="50449" y="530"/>
                </a:lnTo>
                <a:lnTo>
                  <a:pt x="38938" y="4143"/>
                </a:lnTo>
                <a:lnTo>
                  <a:pt x="29763" y="9766"/>
                </a:lnTo>
                <a:lnTo>
                  <a:pt x="21632" y="17440"/>
                </a:lnTo>
                <a:lnTo>
                  <a:pt x="14642" y="26949"/>
                </a:lnTo>
                <a:lnTo>
                  <a:pt x="8887" y="38074"/>
                </a:lnTo>
                <a:lnTo>
                  <a:pt x="4465" y="50599"/>
                </a:lnTo>
                <a:lnTo>
                  <a:pt x="1470" y="64307"/>
                </a:lnTo>
                <a:lnTo>
                  <a:pt x="0" y="78979"/>
                </a:lnTo>
                <a:lnTo>
                  <a:pt x="148" y="94398"/>
                </a:lnTo>
                <a:lnTo>
                  <a:pt x="2011" y="110347"/>
                </a:lnTo>
                <a:lnTo>
                  <a:pt x="6305" y="128630"/>
                </a:lnTo>
                <a:lnTo>
                  <a:pt x="11483" y="142957"/>
                </a:lnTo>
                <a:lnTo>
                  <a:pt x="17903" y="156025"/>
                </a:lnTo>
                <a:lnTo>
                  <a:pt x="25403" y="167663"/>
                </a:lnTo>
                <a:lnTo>
                  <a:pt x="33825" y="177700"/>
                </a:lnTo>
                <a:lnTo>
                  <a:pt x="43006" y="185966"/>
                </a:lnTo>
                <a:lnTo>
                  <a:pt x="52788" y="192290"/>
                </a:lnTo>
                <a:lnTo>
                  <a:pt x="63009" y="196501"/>
                </a:lnTo>
                <a:lnTo>
                  <a:pt x="73510" y="198428"/>
                </a:lnTo>
                <a:lnTo>
                  <a:pt x="84130" y="197901"/>
                </a:lnTo>
                <a:lnTo>
                  <a:pt x="95644" y="194281"/>
                </a:lnTo>
                <a:lnTo>
                  <a:pt x="104817" y="188655"/>
                </a:lnTo>
                <a:lnTo>
                  <a:pt x="112945" y="180978"/>
                </a:lnTo>
                <a:lnTo>
                  <a:pt x="119935" y="171467"/>
                </a:lnTo>
                <a:lnTo>
                  <a:pt x="125689" y="160341"/>
                </a:lnTo>
                <a:lnTo>
                  <a:pt x="130111" y="147815"/>
                </a:lnTo>
                <a:lnTo>
                  <a:pt x="133106" y="134109"/>
                </a:lnTo>
                <a:lnTo>
                  <a:pt x="134578" y="119438"/>
                </a:lnTo>
                <a:lnTo>
                  <a:pt x="134430" y="104019"/>
                </a:lnTo>
                <a:lnTo>
                  <a:pt x="132567" y="880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6025085" y="6696345"/>
            <a:ext cx="134578" cy="198428"/>
          </a:xfrm>
          <a:custGeom>
            <a:avLst/>
            <a:gdLst/>
            <a:ahLst/>
            <a:cxnLst/>
            <a:rect l="l" t="t" r="r" b="b"/>
            <a:pathLst>
              <a:path w="134578" h="198428">
                <a:moveTo>
                  <a:pt x="132567" y="88071"/>
                </a:moveTo>
                <a:lnTo>
                  <a:pt x="134430" y="104019"/>
                </a:lnTo>
                <a:lnTo>
                  <a:pt x="134578" y="119438"/>
                </a:lnTo>
                <a:lnTo>
                  <a:pt x="133106" y="134109"/>
                </a:lnTo>
                <a:lnTo>
                  <a:pt x="130111" y="147815"/>
                </a:lnTo>
                <a:lnTo>
                  <a:pt x="125689" y="160341"/>
                </a:lnTo>
                <a:lnTo>
                  <a:pt x="119935" y="171467"/>
                </a:lnTo>
                <a:lnTo>
                  <a:pt x="112945" y="180978"/>
                </a:lnTo>
                <a:lnTo>
                  <a:pt x="104817" y="188655"/>
                </a:lnTo>
                <a:lnTo>
                  <a:pt x="95644" y="194281"/>
                </a:lnTo>
                <a:lnTo>
                  <a:pt x="85525" y="197640"/>
                </a:lnTo>
                <a:lnTo>
                  <a:pt x="73510" y="198428"/>
                </a:lnTo>
                <a:lnTo>
                  <a:pt x="63009" y="196501"/>
                </a:lnTo>
                <a:lnTo>
                  <a:pt x="52788" y="192290"/>
                </a:lnTo>
                <a:lnTo>
                  <a:pt x="43006" y="185966"/>
                </a:lnTo>
                <a:lnTo>
                  <a:pt x="33825" y="177700"/>
                </a:lnTo>
                <a:lnTo>
                  <a:pt x="25403" y="167663"/>
                </a:lnTo>
                <a:lnTo>
                  <a:pt x="17903" y="156025"/>
                </a:lnTo>
                <a:lnTo>
                  <a:pt x="11483" y="142957"/>
                </a:lnTo>
                <a:lnTo>
                  <a:pt x="6305" y="128630"/>
                </a:lnTo>
                <a:lnTo>
                  <a:pt x="2528" y="113215"/>
                </a:lnTo>
                <a:lnTo>
                  <a:pt x="148" y="94398"/>
                </a:lnTo>
                <a:lnTo>
                  <a:pt x="0" y="78979"/>
                </a:lnTo>
                <a:lnTo>
                  <a:pt x="1470" y="64307"/>
                </a:lnTo>
                <a:lnTo>
                  <a:pt x="4465" y="50599"/>
                </a:lnTo>
                <a:lnTo>
                  <a:pt x="8887" y="38074"/>
                </a:lnTo>
                <a:lnTo>
                  <a:pt x="14642" y="26949"/>
                </a:lnTo>
                <a:lnTo>
                  <a:pt x="21632" y="17440"/>
                </a:lnTo>
                <a:lnTo>
                  <a:pt x="29763" y="9766"/>
                </a:lnTo>
                <a:lnTo>
                  <a:pt x="38938" y="4143"/>
                </a:lnTo>
                <a:lnTo>
                  <a:pt x="49062" y="789"/>
                </a:lnTo>
                <a:lnTo>
                  <a:pt x="61068" y="0"/>
                </a:lnTo>
                <a:lnTo>
                  <a:pt x="71568" y="1924"/>
                </a:lnTo>
                <a:lnTo>
                  <a:pt x="81789" y="6132"/>
                </a:lnTo>
                <a:lnTo>
                  <a:pt x="91570" y="12453"/>
                </a:lnTo>
                <a:lnTo>
                  <a:pt x="100751" y="20716"/>
                </a:lnTo>
                <a:lnTo>
                  <a:pt x="109172" y="30752"/>
                </a:lnTo>
                <a:lnTo>
                  <a:pt x="116672" y="42388"/>
                </a:lnTo>
                <a:lnTo>
                  <a:pt x="123092" y="55453"/>
                </a:lnTo>
                <a:lnTo>
                  <a:pt x="128271" y="69778"/>
                </a:lnTo>
                <a:lnTo>
                  <a:pt x="132048" y="85192"/>
                </a:lnTo>
                <a:lnTo>
                  <a:pt x="132567" y="880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5665712" y="4703034"/>
            <a:ext cx="25323" cy="1798"/>
          </a:xfrm>
          <a:custGeom>
            <a:avLst/>
            <a:gdLst/>
            <a:ahLst/>
            <a:cxnLst/>
            <a:rect l="l" t="t" r="r" b="b"/>
            <a:pathLst>
              <a:path w="25323" h="1798">
                <a:moveTo>
                  <a:pt x="25323" y="1494"/>
                </a:moveTo>
                <a:lnTo>
                  <a:pt x="13530" y="0"/>
                </a:lnTo>
                <a:lnTo>
                  <a:pt x="1771" y="1772"/>
                </a:lnTo>
                <a:lnTo>
                  <a:pt x="0" y="17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5643017" y="4650845"/>
            <a:ext cx="25819" cy="15646"/>
          </a:xfrm>
          <a:custGeom>
            <a:avLst/>
            <a:gdLst/>
            <a:ahLst/>
            <a:cxnLst/>
            <a:rect l="l" t="t" r="r" b="b"/>
            <a:pathLst>
              <a:path w="25819" h="15646">
                <a:moveTo>
                  <a:pt x="25819" y="0"/>
                </a:moveTo>
                <a:lnTo>
                  <a:pt x="14708" y="5955"/>
                </a:lnTo>
                <a:lnTo>
                  <a:pt x="3118" y="12887"/>
                </a:lnTo>
                <a:lnTo>
                  <a:pt x="0" y="156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4963066" y="3873770"/>
            <a:ext cx="637349" cy="592124"/>
          </a:xfrm>
          <a:custGeom>
            <a:avLst/>
            <a:gdLst/>
            <a:ahLst/>
            <a:cxnLst/>
            <a:rect l="l" t="t" r="r" b="b"/>
            <a:pathLst>
              <a:path w="637349" h="592124">
                <a:moveTo>
                  <a:pt x="412623" y="579329"/>
                </a:moveTo>
                <a:lnTo>
                  <a:pt x="415462" y="566687"/>
                </a:lnTo>
                <a:lnTo>
                  <a:pt x="418550" y="554362"/>
                </a:lnTo>
                <a:lnTo>
                  <a:pt x="422560" y="542519"/>
                </a:lnTo>
                <a:lnTo>
                  <a:pt x="428164" y="531321"/>
                </a:lnTo>
                <a:lnTo>
                  <a:pt x="438686" y="516794"/>
                </a:lnTo>
                <a:lnTo>
                  <a:pt x="446870" y="506811"/>
                </a:lnTo>
                <a:lnTo>
                  <a:pt x="455407" y="497372"/>
                </a:lnTo>
                <a:lnTo>
                  <a:pt x="464343" y="488469"/>
                </a:lnTo>
                <a:lnTo>
                  <a:pt x="473727" y="480097"/>
                </a:lnTo>
                <a:lnTo>
                  <a:pt x="483603" y="472246"/>
                </a:lnTo>
                <a:lnTo>
                  <a:pt x="494020" y="464911"/>
                </a:lnTo>
                <a:lnTo>
                  <a:pt x="505022" y="458082"/>
                </a:lnTo>
                <a:lnTo>
                  <a:pt x="513257" y="453516"/>
                </a:lnTo>
                <a:lnTo>
                  <a:pt x="521677" y="449265"/>
                </a:lnTo>
                <a:lnTo>
                  <a:pt x="531485" y="444765"/>
                </a:lnTo>
                <a:lnTo>
                  <a:pt x="542372" y="440312"/>
                </a:lnTo>
                <a:lnTo>
                  <a:pt x="554027" y="436202"/>
                </a:lnTo>
                <a:lnTo>
                  <a:pt x="566142" y="432732"/>
                </a:lnTo>
                <a:lnTo>
                  <a:pt x="578406" y="430198"/>
                </a:lnTo>
                <a:lnTo>
                  <a:pt x="590509" y="428897"/>
                </a:lnTo>
                <a:lnTo>
                  <a:pt x="602142" y="429124"/>
                </a:lnTo>
                <a:lnTo>
                  <a:pt x="612994" y="431176"/>
                </a:lnTo>
                <a:lnTo>
                  <a:pt x="622756" y="435349"/>
                </a:lnTo>
                <a:lnTo>
                  <a:pt x="631117" y="441940"/>
                </a:lnTo>
                <a:lnTo>
                  <a:pt x="637349" y="450468"/>
                </a:lnTo>
                <a:lnTo>
                  <a:pt x="635348" y="438948"/>
                </a:lnTo>
                <a:lnTo>
                  <a:pt x="630461" y="426612"/>
                </a:lnTo>
                <a:lnTo>
                  <a:pt x="624051" y="414397"/>
                </a:lnTo>
                <a:lnTo>
                  <a:pt x="617479" y="403242"/>
                </a:lnTo>
                <a:lnTo>
                  <a:pt x="615353" y="399694"/>
                </a:lnTo>
                <a:lnTo>
                  <a:pt x="609001" y="388604"/>
                </a:lnTo>
                <a:lnTo>
                  <a:pt x="603033" y="377530"/>
                </a:lnTo>
                <a:lnTo>
                  <a:pt x="597214" y="366428"/>
                </a:lnTo>
                <a:lnTo>
                  <a:pt x="591307" y="355256"/>
                </a:lnTo>
                <a:lnTo>
                  <a:pt x="585075" y="343968"/>
                </a:lnTo>
                <a:lnTo>
                  <a:pt x="583806" y="341756"/>
                </a:lnTo>
                <a:lnTo>
                  <a:pt x="577461" y="330757"/>
                </a:lnTo>
                <a:lnTo>
                  <a:pt x="571142" y="319743"/>
                </a:lnTo>
                <a:lnTo>
                  <a:pt x="564844" y="308716"/>
                </a:lnTo>
                <a:lnTo>
                  <a:pt x="558567" y="297676"/>
                </a:lnTo>
                <a:lnTo>
                  <a:pt x="552308" y="286626"/>
                </a:lnTo>
                <a:lnTo>
                  <a:pt x="546065" y="275567"/>
                </a:lnTo>
                <a:lnTo>
                  <a:pt x="539835" y="264499"/>
                </a:lnTo>
                <a:lnTo>
                  <a:pt x="533618" y="253425"/>
                </a:lnTo>
                <a:lnTo>
                  <a:pt x="527409" y="242345"/>
                </a:lnTo>
                <a:lnTo>
                  <a:pt x="521208" y="231261"/>
                </a:lnTo>
                <a:lnTo>
                  <a:pt x="515012" y="220174"/>
                </a:lnTo>
                <a:lnTo>
                  <a:pt x="508819" y="209085"/>
                </a:lnTo>
                <a:lnTo>
                  <a:pt x="502626" y="197995"/>
                </a:lnTo>
                <a:lnTo>
                  <a:pt x="496432" y="186907"/>
                </a:lnTo>
                <a:lnTo>
                  <a:pt x="490235" y="175821"/>
                </a:lnTo>
                <a:lnTo>
                  <a:pt x="484032" y="164738"/>
                </a:lnTo>
                <a:lnTo>
                  <a:pt x="477821" y="153660"/>
                </a:lnTo>
                <a:lnTo>
                  <a:pt x="471600" y="142588"/>
                </a:lnTo>
                <a:lnTo>
                  <a:pt x="465366" y="131524"/>
                </a:lnTo>
                <a:lnTo>
                  <a:pt x="464705" y="130352"/>
                </a:lnTo>
                <a:lnTo>
                  <a:pt x="458465" y="119291"/>
                </a:lnTo>
                <a:lnTo>
                  <a:pt x="452222" y="108231"/>
                </a:lnTo>
                <a:lnTo>
                  <a:pt x="445972" y="97174"/>
                </a:lnTo>
                <a:lnTo>
                  <a:pt x="439710" y="86124"/>
                </a:lnTo>
                <a:lnTo>
                  <a:pt x="433432" y="75084"/>
                </a:lnTo>
                <a:lnTo>
                  <a:pt x="427133" y="64055"/>
                </a:lnTo>
                <a:lnTo>
                  <a:pt x="420810" y="53041"/>
                </a:lnTo>
                <a:lnTo>
                  <a:pt x="414457" y="42045"/>
                </a:lnTo>
                <a:lnTo>
                  <a:pt x="408070" y="31068"/>
                </a:lnTo>
                <a:lnTo>
                  <a:pt x="403999" y="24117"/>
                </a:lnTo>
                <a:lnTo>
                  <a:pt x="398123" y="13165"/>
                </a:lnTo>
                <a:lnTo>
                  <a:pt x="391789" y="1834"/>
                </a:lnTo>
                <a:lnTo>
                  <a:pt x="390601" y="0"/>
                </a:lnTo>
                <a:lnTo>
                  <a:pt x="97802" y="0"/>
                </a:lnTo>
                <a:lnTo>
                  <a:pt x="97802" y="172328"/>
                </a:lnTo>
                <a:lnTo>
                  <a:pt x="101519" y="175839"/>
                </a:lnTo>
                <a:lnTo>
                  <a:pt x="110443" y="184338"/>
                </a:lnTo>
                <a:lnTo>
                  <a:pt x="118445" y="192095"/>
                </a:lnTo>
                <a:lnTo>
                  <a:pt x="125350" y="199007"/>
                </a:lnTo>
                <a:lnTo>
                  <a:pt x="130983" y="204966"/>
                </a:lnTo>
                <a:lnTo>
                  <a:pt x="135171" y="209869"/>
                </a:lnTo>
                <a:lnTo>
                  <a:pt x="143178" y="221554"/>
                </a:lnTo>
                <a:lnTo>
                  <a:pt x="149574" y="232684"/>
                </a:lnTo>
                <a:lnTo>
                  <a:pt x="155388" y="244039"/>
                </a:lnTo>
                <a:lnTo>
                  <a:pt x="160933" y="255459"/>
                </a:lnTo>
                <a:lnTo>
                  <a:pt x="166520" y="266783"/>
                </a:lnTo>
                <a:lnTo>
                  <a:pt x="172462" y="277852"/>
                </a:lnTo>
                <a:lnTo>
                  <a:pt x="178752" y="288035"/>
                </a:lnTo>
                <a:lnTo>
                  <a:pt x="185476" y="299037"/>
                </a:lnTo>
                <a:lnTo>
                  <a:pt x="191504" y="310399"/>
                </a:lnTo>
                <a:lnTo>
                  <a:pt x="197242" y="321818"/>
                </a:lnTo>
                <a:lnTo>
                  <a:pt x="203097" y="332989"/>
                </a:lnTo>
                <a:lnTo>
                  <a:pt x="209410" y="343509"/>
                </a:lnTo>
                <a:lnTo>
                  <a:pt x="216860" y="353978"/>
                </a:lnTo>
                <a:lnTo>
                  <a:pt x="224893" y="363826"/>
                </a:lnTo>
                <a:lnTo>
                  <a:pt x="233417" y="373173"/>
                </a:lnTo>
                <a:lnTo>
                  <a:pt x="242340" y="382140"/>
                </a:lnTo>
                <a:lnTo>
                  <a:pt x="251572" y="390845"/>
                </a:lnTo>
                <a:lnTo>
                  <a:pt x="261020" y="399408"/>
                </a:lnTo>
                <a:lnTo>
                  <a:pt x="270593" y="407948"/>
                </a:lnTo>
                <a:lnTo>
                  <a:pt x="273380" y="410438"/>
                </a:lnTo>
                <a:lnTo>
                  <a:pt x="282844" y="419307"/>
                </a:lnTo>
                <a:lnTo>
                  <a:pt x="291841" y="428493"/>
                </a:lnTo>
                <a:lnTo>
                  <a:pt x="300427" y="437960"/>
                </a:lnTo>
                <a:lnTo>
                  <a:pt x="308656" y="447670"/>
                </a:lnTo>
                <a:lnTo>
                  <a:pt x="316585" y="457586"/>
                </a:lnTo>
                <a:lnTo>
                  <a:pt x="324268" y="467672"/>
                </a:lnTo>
                <a:lnTo>
                  <a:pt x="331761" y="477891"/>
                </a:lnTo>
                <a:lnTo>
                  <a:pt x="339119" y="488204"/>
                </a:lnTo>
                <a:lnTo>
                  <a:pt x="346397" y="498577"/>
                </a:lnTo>
                <a:lnTo>
                  <a:pt x="353651" y="508971"/>
                </a:lnTo>
                <a:lnTo>
                  <a:pt x="360936" y="519349"/>
                </a:lnTo>
                <a:lnTo>
                  <a:pt x="368308" y="529675"/>
                </a:lnTo>
                <a:lnTo>
                  <a:pt x="374002" y="537463"/>
                </a:lnTo>
                <a:lnTo>
                  <a:pt x="382202" y="547317"/>
                </a:lnTo>
                <a:lnTo>
                  <a:pt x="390854" y="557076"/>
                </a:lnTo>
                <a:lnTo>
                  <a:pt x="398169" y="566971"/>
                </a:lnTo>
                <a:lnTo>
                  <a:pt x="398386" y="567334"/>
                </a:lnTo>
                <a:lnTo>
                  <a:pt x="402529" y="578807"/>
                </a:lnTo>
                <a:lnTo>
                  <a:pt x="406997" y="589498"/>
                </a:lnTo>
                <a:lnTo>
                  <a:pt x="409359" y="592124"/>
                </a:lnTo>
                <a:lnTo>
                  <a:pt x="412623" y="5793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4963066" y="3873770"/>
            <a:ext cx="637349" cy="592124"/>
          </a:xfrm>
          <a:custGeom>
            <a:avLst/>
            <a:gdLst/>
            <a:ahLst/>
            <a:cxnLst/>
            <a:rect l="l" t="t" r="r" b="b"/>
            <a:pathLst>
              <a:path w="637349" h="592124">
                <a:moveTo>
                  <a:pt x="605247" y="381638"/>
                </a:moveTo>
                <a:lnTo>
                  <a:pt x="609001" y="388604"/>
                </a:lnTo>
                <a:lnTo>
                  <a:pt x="615353" y="399694"/>
                </a:lnTo>
              </a:path>
              <a:path w="637349" h="592124">
                <a:moveTo>
                  <a:pt x="603033" y="377530"/>
                </a:moveTo>
                <a:lnTo>
                  <a:pt x="597214" y="366428"/>
                </a:lnTo>
                <a:lnTo>
                  <a:pt x="591307" y="355256"/>
                </a:lnTo>
                <a:lnTo>
                  <a:pt x="585075" y="343968"/>
                </a:lnTo>
              </a:path>
              <a:path w="637349" h="592124">
                <a:moveTo>
                  <a:pt x="583806" y="341756"/>
                </a:moveTo>
                <a:lnTo>
                  <a:pt x="577461" y="330757"/>
                </a:lnTo>
              </a:path>
              <a:path w="637349" h="592124">
                <a:moveTo>
                  <a:pt x="558567" y="297676"/>
                </a:moveTo>
                <a:lnTo>
                  <a:pt x="552308" y="286626"/>
                </a:lnTo>
                <a:lnTo>
                  <a:pt x="546065" y="275567"/>
                </a:lnTo>
              </a:path>
              <a:path w="637349" h="592124">
                <a:moveTo>
                  <a:pt x="527409" y="242345"/>
                </a:moveTo>
                <a:lnTo>
                  <a:pt x="521208" y="231261"/>
                </a:lnTo>
                <a:lnTo>
                  <a:pt x="515012" y="220174"/>
                </a:lnTo>
                <a:lnTo>
                  <a:pt x="508819" y="209085"/>
                </a:lnTo>
                <a:lnTo>
                  <a:pt x="502626" y="197995"/>
                </a:lnTo>
              </a:path>
              <a:path w="637349" h="592124">
                <a:moveTo>
                  <a:pt x="490235" y="175821"/>
                </a:moveTo>
                <a:lnTo>
                  <a:pt x="484032" y="164738"/>
                </a:lnTo>
                <a:lnTo>
                  <a:pt x="477821" y="153660"/>
                </a:lnTo>
                <a:lnTo>
                  <a:pt x="471600" y="142588"/>
                </a:lnTo>
              </a:path>
              <a:path w="637349" h="592124">
                <a:moveTo>
                  <a:pt x="465366" y="131524"/>
                </a:moveTo>
                <a:lnTo>
                  <a:pt x="464705" y="130352"/>
                </a:lnTo>
                <a:lnTo>
                  <a:pt x="458465" y="119291"/>
                </a:lnTo>
                <a:lnTo>
                  <a:pt x="452222" y="108231"/>
                </a:lnTo>
              </a:path>
              <a:path w="637349" h="592124">
                <a:moveTo>
                  <a:pt x="605247" y="381638"/>
                </a:moveTo>
                <a:lnTo>
                  <a:pt x="603033" y="377530"/>
                </a:lnTo>
              </a:path>
              <a:path w="637349" h="592124">
                <a:moveTo>
                  <a:pt x="452222" y="108231"/>
                </a:moveTo>
                <a:lnTo>
                  <a:pt x="445972" y="97174"/>
                </a:lnTo>
                <a:lnTo>
                  <a:pt x="439710" y="86124"/>
                </a:lnTo>
                <a:lnTo>
                  <a:pt x="433432" y="75084"/>
                </a:lnTo>
                <a:lnTo>
                  <a:pt x="427133" y="64055"/>
                </a:lnTo>
                <a:lnTo>
                  <a:pt x="420810" y="53041"/>
                </a:lnTo>
                <a:lnTo>
                  <a:pt x="414457" y="42045"/>
                </a:lnTo>
                <a:lnTo>
                  <a:pt x="408070" y="31068"/>
                </a:lnTo>
                <a:lnTo>
                  <a:pt x="403999" y="24117"/>
                </a:lnTo>
                <a:lnTo>
                  <a:pt x="398123" y="13165"/>
                </a:lnTo>
                <a:lnTo>
                  <a:pt x="391789" y="1834"/>
                </a:lnTo>
                <a:lnTo>
                  <a:pt x="390601" y="0"/>
                </a:lnTo>
                <a:lnTo>
                  <a:pt x="97802" y="0"/>
                </a:lnTo>
              </a:path>
              <a:path w="637349" h="592124">
                <a:moveTo>
                  <a:pt x="412623" y="579329"/>
                </a:moveTo>
                <a:lnTo>
                  <a:pt x="415462" y="566687"/>
                </a:lnTo>
                <a:lnTo>
                  <a:pt x="418550" y="554362"/>
                </a:lnTo>
                <a:lnTo>
                  <a:pt x="422560" y="542519"/>
                </a:lnTo>
                <a:lnTo>
                  <a:pt x="428164" y="531321"/>
                </a:lnTo>
                <a:lnTo>
                  <a:pt x="438686" y="516794"/>
                </a:lnTo>
                <a:lnTo>
                  <a:pt x="446870" y="506811"/>
                </a:lnTo>
                <a:lnTo>
                  <a:pt x="455407" y="497372"/>
                </a:lnTo>
                <a:lnTo>
                  <a:pt x="464343" y="488469"/>
                </a:lnTo>
                <a:lnTo>
                  <a:pt x="473727" y="480097"/>
                </a:lnTo>
                <a:lnTo>
                  <a:pt x="483603" y="472246"/>
                </a:lnTo>
                <a:lnTo>
                  <a:pt x="494020" y="464911"/>
                </a:lnTo>
                <a:lnTo>
                  <a:pt x="505022" y="458082"/>
                </a:lnTo>
                <a:lnTo>
                  <a:pt x="513257" y="453516"/>
                </a:lnTo>
                <a:lnTo>
                  <a:pt x="521677" y="449265"/>
                </a:lnTo>
                <a:lnTo>
                  <a:pt x="531485" y="444765"/>
                </a:lnTo>
                <a:lnTo>
                  <a:pt x="542372" y="440312"/>
                </a:lnTo>
                <a:lnTo>
                  <a:pt x="554027" y="436202"/>
                </a:lnTo>
                <a:lnTo>
                  <a:pt x="566142" y="432732"/>
                </a:lnTo>
                <a:lnTo>
                  <a:pt x="578406" y="430198"/>
                </a:lnTo>
                <a:lnTo>
                  <a:pt x="590509" y="428897"/>
                </a:lnTo>
                <a:lnTo>
                  <a:pt x="602142" y="429124"/>
                </a:lnTo>
                <a:lnTo>
                  <a:pt x="612994" y="431176"/>
                </a:lnTo>
                <a:lnTo>
                  <a:pt x="622756" y="435349"/>
                </a:lnTo>
                <a:lnTo>
                  <a:pt x="631117" y="441940"/>
                </a:lnTo>
                <a:lnTo>
                  <a:pt x="637349" y="450468"/>
                </a:lnTo>
                <a:lnTo>
                  <a:pt x="635348" y="438948"/>
                </a:lnTo>
                <a:lnTo>
                  <a:pt x="630461" y="426612"/>
                </a:lnTo>
                <a:lnTo>
                  <a:pt x="624051" y="414397"/>
                </a:lnTo>
                <a:lnTo>
                  <a:pt x="617479" y="403242"/>
                </a:lnTo>
                <a:lnTo>
                  <a:pt x="615353" y="399694"/>
                </a:lnTo>
              </a:path>
              <a:path w="637349" h="592124">
                <a:moveTo>
                  <a:pt x="101519" y="175839"/>
                </a:moveTo>
                <a:lnTo>
                  <a:pt x="110443" y="184338"/>
                </a:lnTo>
                <a:lnTo>
                  <a:pt x="118445" y="192095"/>
                </a:lnTo>
                <a:lnTo>
                  <a:pt x="125350" y="199007"/>
                </a:lnTo>
                <a:lnTo>
                  <a:pt x="130983" y="204966"/>
                </a:lnTo>
                <a:lnTo>
                  <a:pt x="135171" y="209869"/>
                </a:lnTo>
                <a:lnTo>
                  <a:pt x="143178" y="221554"/>
                </a:lnTo>
                <a:lnTo>
                  <a:pt x="149574" y="232684"/>
                </a:lnTo>
                <a:lnTo>
                  <a:pt x="155388" y="244039"/>
                </a:lnTo>
                <a:lnTo>
                  <a:pt x="160933" y="255459"/>
                </a:lnTo>
                <a:lnTo>
                  <a:pt x="166520" y="266783"/>
                </a:lnTo>
                <a:lnTo>
                  <a:pt x="172462" y="277852"/>
                </a:lnTo>
                <a:lnTo>
                  <a:pt x="178752" y="288035"/>
                </a:lnTo>
                <a:lnTo>
                  <a:pt x="185476" y="299037"/>
                </a:lnTo>
                <a:lnTo>
                  <a:pt x="191504" y="310399"/>
                </a:lnTo>
                <a:lnTo>
                  <a:pt x="197242" y="321818"/>
                </a:lnTo>
                <a:lnTo>
                  <a:pt x="203097" y="332989"/>
                </a:lnTo>
                <a:lnTo>
                  <a:pt x="209410" y="343509"/>
                </a:lnTo>
                <a:lnTo>
                  <a:pt x="216860" y="353978"/>
                </a:lnTo>
                <a:lnTo>
                  <a:pt x="224893" y="363826"/>
                </a:lnTo>
                <a:lnTo>
                  <a:pt x="233417" y="373173"/>
                </a:lnTo>
                <a:lnTo>
                  <a:pt x="242340" y="382140"/>
                </a:lnTo>
              </a:path>
              <a:path w="637349" h="592124">
                <a:moveTo>
                  <a:pt x="251572" y="390845"/>
                </a:moveTo>
                <a:lnTo>
                  <a:pt x="261020" y="399408"/>
                </a:lnTo>
                <a:lnTo>
                  <a:pt x="270593" y="407948"/>
                </a:lnTo>
                <a:lnTo>
                  <a:pt x="273380" y="410438"/>
                </a:lnTo>
                <a:lnTo>
                  <a:pt x="282844" y="419307"/>
                </a:lnTo>
                <a:lnTo>
                  <a:pt x="291841" y="428493"/>
                </a:lnTo>
                <a:lnTo>
                  <a:pt x="300427" y="437960"/>
                </a:lnTo>
                <a:lnTo>
                  <a:pt x="308656" y="447670"/>
                </a:lnTo>
                <a:lnTo>
                  <a:pt x="316585" y="457586"/>
                </a:lnTo>
                <a:lnTo>
                  <a:pt x="324268" y="467672"/>
                </a:lnTo>
                <a:lnTo>
                  <a:pt x="331761" y="477891"/>
                </a:lnTo>
                <a:lnTo>
                  <a:pt x="339119" y="488204"/>
                </a:lnTo>
                <a:lnTo>
                  <a:pt x="346397" y="498577"/>
                </a:lnTo>
                <a:lnTo>
                  <a:pt x="353651" y="508971"/>
                </a:lnTo>
                <a:lnTo>
                  <a:pt x="360936" y="519349"/>
                </a:lnTo>
                <a:lnTo>
                  <a:pt x="368308" y="529675"/>
                </a:lnTo>
                <a:lnTo>
                  <a:pt x="374002" y="537463"/>
                </a:lnTo>
                <a:lnTo>
                  <a:pt x="382202" y="547317"/>
                </a:lnTo>
                <a:lnTo>
                  <a:pt x="390854" y="557076"/>
                </a:lnTo>
                <a:lnTo>
                  <a:pt x="398169" y="566971"/>
                </a:lnTo>
                <a:lnTo>
                  <a:pt x="398386" y="567334"/>
                </a:lnTo>
                <a:lnTo>
                  <a:pt x="402529" y="578807"/>
                </a:lnTo>
                <a:lnTo>
                  <a:pt x="406997" y="589498"/>
                </a:lnTo>
                <a:lnTo>
                  <a:pt x="409359" y="592124"/>
                </a:lnTo>
                <a:lnTo>
                  <a:pt x="412623" y="5793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5324152" y="4250935"/>
            <a:ext cx="195795" cy="140804"/>
          </a:xfrm>
          <a:custGeom>
            <a:avLst/>
            <a:gdLst/>
            <a:ahLst/>
            <a:cxnLst/>
            <a:rect l="l" t="t" r="r" b="b"/>
            <a:pathLst>
              <a:path w="195795" h="140804">
                <a:moveTo>
                  <a:pt x="0" y="140804"/>
                </a:moveTo>
                <a:lnTo>
                  <a:pt x="4431" y="129280"/>
                </a:lnTo>
                <a:lnTo>
                  <a:pt x="10352" y="117836"/>
                </a:lnTo>
                <a:lnTo>
                  <a:pt x="17334" y="106678"/>
                </a:lnTo>
                <a:lnTo>
                  <a:pt x="24949" y="96014"/>
                </a:lnTo>
                <a:lnTo>
                  <a:pt x="32770" y="86050"/>
                </a:lnTo>
                <a:lnTo>
                  <a:pt x="44334" y="72117"/>
                </a:lnTo>
                <a:lnTo>
                  <a:pt x="52638" y="62355"/>
                </a:lnTo>
                <a:lnTo>
                  <a:pt x="61273" y="52927"/>
                </a:lnTo>
                <a:lnTo>
                  <a:pt x="70442" y="44096"/>
                </a:lnTo>
                <a:lnTo>
                  <a:pt x="80347" y="36124"/>
                </a:lnTo>
                <a:lnTo>
                  <a:pt x="90271" y="29781"/>
                </a:lnTo>
                <a:lnTo>
                  <a:pt x="101262" y="23762"/>
                </a:lnTo>
                <a:lnTo>
                  <a:pt x="112859" y="17924"/>
                </a:lnTo>
                <a:lnTo>
                  <a:pt x="124859" y="12779"/>
                </a:lnTo>
                <a:lnTo>
                  <a:pt x="137054" y="8840"/>
                </a:lnTo>
                <a:lnTo>
                  <a:pt x="147345" y="6832"/>
                </a:lnTo>
                <a:lnTo>
                  <a:pt x="159549" y="4771"/>
                </a:lnTo>
                <a:lnTo>
                  <a:pt x="172340" y="2261"/>
                </a:lnTo>
                <a:lnTo>
                  <a:pt x="185125" y="352"/>
                </a:lnTo>
                <a:lnTo>
                  <a:pt x="19579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5987508" y="4908006"/>
            <a:ext cx="7259" cy="17302"/>
          </a:xfrm>
          <a:custGeom>
            <a:avLst/>
            <a:gdLst/>
            <a:ahLst/>
            <a:cxnLst/>
            <a:rect l="l" t="t" r="r" b="b"/>
            <a:pathLst>
              <a:path w="7259" h="17302">
                <a:moveTo>
                  <a:pt x="1260" y="17302"/>
                </a:moveTo>
                <a:lnTo>
                  <a:pt x="7259" y="12564"/>
                </a:lnTo>
                <a:lnTo>
                  <a:pt x="2319" y="11917"/>
                </a:lnTo>
                <a:lnTo>
                  <a:pt x="2294" y="0"/>
                </a:lnTo>
                <a:lnTo>
                  <a:pt x="740" y="3691"/>
                </a:lnTo>
                <a:lnTo>
                  <a:pt x="0" y="13569"/>
                </a:lnTo>
                <a:lnTo>
                  <a:pt x="1260" y="173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5987465" y="4925310"/>
            <a:ext cx="3429" cy="6299"/>
          </a:xfrm>
          <a:custGeom>
            <a:avLst/>
            <a:gdLst/>
            <a:ahLst/>
            <a:cxnLst/>
            <a:rect l="l" t="t" r="r" b="b"/>
            <a:pathLst>
              <a:path w="3428" h="6299">
                <a:moveTo>
                  <a:pt x="3429" y="6299"/>
                </a:moveTo>
                <a:lnTo>
                  <a:pt x="1302" y="0"/>
                </a:lnTo>
                <a:lnTo>
                  <a:pt x="0" y="1028"/>
                </a:lnTo>
                <a:lnTo>
                  <a:pt x="3429" y="62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5981890" y="3873774"/>
            <a:ext cx="434656" cy="1034232"/>
          </a:xfrm>
          <a:custGeom>
            <a:avLst/>
            <a:gdLst/>
            <a:ahLst/>
            <a:cxnLst/>
            <a:rect l="l" t="t" r="r" b="b"/>
            <a:pathLst>
              <a:path w="434656" h="1034232">
                <a:moveTo>
                  <a:pt x="362595" y="734921"/>
                </a:moveTo>
                <a:lnTo>
                  <a:pt x="364835" y="722426"/>
                </a:lnTo>
                <a:lnTo>
                  <a:pt x="366275" y="709892"/>
                </a:lnTo>
                <a:lnTo>
                  <a:pt x="367097" y="697275"/>
                </a:lnTo>
                <a:lnTo>
                  <a:pt x="367484" y="684530"/>
                </a:lnTo>
                <a:lnTo>
                  <a:pt x="367600" y="674738"/>
                </a:lnTo>
                <a:lnTo>
                  <a:pt x="367916" y="661995"/>
                </a:lnTo>
                <a:lnTo>
                  <a:pt x="368640" y="649307"/>
                </a:lnTo>
                <a:lnTo>
                  <a:pt x="369692" y="636660"/>
                </a:lnTo>
                <a:lnTo>
                  <a:pt x="370991" y="624042"/>
                </a:lnTo>
                <a:lnTo>
                  <a:pt x="372458" y="611441"/>
                </a:lnTo>
                <a:lnTo>
                  <a:pt x="374013" y="598843"/>
                </a:lnTo>
                <a:lnTo>
                  <a:pt x="375575" y="586237"/>
                </a:lnTo>
                <a:lnTo>
                  <a:pt x="377064" y="573608"/>
                </a:lnTo>
                <a:lnTo>
                  <a:pt x="378306" y="561911"/>
                </a:lnTo>
                <a:lnTo>
                  <a:pt x="380379" y="548004"/>
                </a:lnTo>
                <a:lnTo>
                  <a:pt x="383434" y="535402"/>
                </a:lnTo>
                <a:lnTo>
                  <a:pt x="387092" y="523676"/>
                </a:lnTo>
                <a:lnTo>
                  <a:pt x="390975" y="512397"/>
                </a:lnTo>
                <a:lnTo>
                  <a:pt x="394703" y="501135"/>
                </a:lnTo>
                <a:lnTo>
                  <a:pt x="397899" y="489461"/>
                </a:lnTo>
                <a:lnTo>
                  <a:pt x="400183" y="476946"/>
                </a:lnTo>
                <a:lnTo>
                  <a:pt x="401177" y="463160"/>
                </a:lnTo>
                <a:lnTo>
                  <a:pt x="401191" y="461149"/>
                </a:lnTo>
                <a:lnTo>
                  <a:pt x="401404" y="449580"/>
                </a:lnTo>
                <a:lnTo>
                  <a:pt x="402017" y="437517"/>
                </a:lnTo>
                <a:lnTo>
                  <a:pt x="402970" y="425045"/>
                </a:lnTo>
                <a:lnTo>
                  <a:pt x="404205" y="412244"/>
                </a:lnTo>
                <a:lnTo>
                  <a:pt x="405661" y="399198"/>
                </a:lnTo>
                <a:lnTo>
                  <a:pt x="407279" y="385988"/>
                </a:lnTo>
                <a:lnTo>
                  <a:pt x="408998" y="372698"/>
                </a:lnTo>
                <a:lnTo>
                  <a:pt x="410759" y="359408"/>
                </a:lnTo>
                <a:lnTo>
                  <a:pt x="412501" y="346201"/>
                </a:lnTo>
                <a:lnTo>
                  <a:pt x="414166" y="333161"/>
                </a:lnTo>
                <a:lnTo>
                  <a:pt x="415692" y="320368"/>
                </a:lnTo>
                <a:lnTo>
                  <a:pt x="417021" y="307906"/>
                </a:lnTo>
                <a:lnTo>
                  <a:pt x="418092" y="295856"/>
                </a:lnTo>
                <a:lnTo>
                  <a:pt x="418819" y="284822"/>
                </a:lnTo>
                <a:lnTo>
                  <a:pt x="419387" y="272246"/>
                </a:lnTo>
                <a:lnTo>
                  <a:pt x="419793" y="259631"/>
                </a:lnTo>
                <a:lnTo>
                  <a:pt x="420064" y="246982"/>
                </a:lnTo>
                <a:lnTo>
                  <a:pt x="420226" y="234306"/>
                </a:lnTo>
                <a:lnTo>
                  <a:pt x="420356" y="170707"/>
                </a:lnTo>
                <a:lnTo>
                  <a:pt x="420434" y="157983"/>
                </a:lnTo>
                <a:lnTo>
                  <a:pt x="420593" y="145271"/>
                </a:lnTo>
                <a:lnTo>
                  <a:pt x="420859" y="132577"/>
                </a:lnTo>
                <a:lnTo>
                  <a:pt x="421259" y="119906"/>
                </a:lnTo>
                <a:lnTo>
                  <a:pt x="421821" y="107263"/>
                </a:lnTo>
                <a:lnTo>
                  <a:pt x="422571" y="94655"/>
                </a:lnTo>
                <a:lnTo>
                  <a:pt x="423535" y="82087"/>
                </a:lnTo>
                <a:lnTo>
                  <a:pt x="424742" y="69565"/>
                </a:lnTo>
                <a:lnTo>
                  <a:pt x="425855" y="59944"/>
                </a:lnTo>
                <a:lnTo>
                  <a:pt x="427383" y="48803"/>
                </a:lnTo>
                <a:lnTo>
                  <a:pt x="429234" y="36577"/>
                </a:lnTo>
                <a:lnTo>
                  <a:pt x="431241" y="23623"/>
                </a:lnTo>
                <a:lnTo>
                  <a:pt x="433235" y="10297"/>
                </a:lnTo>
                <a:lnTo>
                  <a:pt x="434656" y="0"/>
                </a:lnTo>
                <a:lnTo>
                  <a:pt x="68578" y="0"/>
                </a:lnTo>
                <a:lnTo>
                  <a:pt x="68831" y="13495"/>
                </a:lnTo>
                <a:lnTo>
                  <a:pt x="69241" y="26582"/>
                </a:lnTo>
                <a:lnTo>
                  <a:pt x="69800" y="39316"/>
                </a:lnTo>
                <a:lnTo>
                  <a:pt x="70496" y="51753"/>
                </a:lnTo>
                <a:lnTo>
                  <a:pt x="71320" y="63946"/>
                </a:lnTo>
                <a:lnTo>
                  <a:pt x="73311" y="87825"/>
                </a:lnTo>
                <a:lnTo>
                  <a:pt x="75689" y="111394"/>
                </a:lnTo>
                <a:lnTo>
                  <a:pt x="78374" y="135095"/>
                </a:lnTo>
                <a:lnTo>
                  <a:pt x="81283" y="159367"/>
                </a:lnTo>
                <a:lnTo>
                  <a:pt x="82796" y="171856"/>
                </a:lnTo>
                <a:lnTo>
                  <a:pt x="84334" y="184653"/>
                </a:lnTo>
                <a:lnTo>
                  <a:pt x="85887" y="197813"/>
                </a:lnTo>
                <a:lnTo>
                  <a:pt x="87446" y="211393"/>
                </a:lnTo>
                <a:lnTo>
                  <a:pt x="88999" y="225446"/>
                </a:lnTo>
                <a:lnTo>
                  <a:pt x="90536" y="240027"/>
                </a:lnTo>
                <a:lnTo>
                  <a:pt x="92048" y="255193"/>
                </a:lnTo>
                <a:lnTo>
                  <a:pt x="92961" y="270537"/>
                </a:lnTo>
                <a:lnTo>
                  <a:pt x="92862" y="286443"/>
                </a:lnTo>
                <a:lnTo>
                  <a:pt x="91857" y="302849"/>
                </a:lnTo>
                <a:lnTo>
                  <a:pt x="90048" y="319693"/>
                </a:lnTo>
                <a:lnTo>
                  <a:pt x="87542" y="336913"/>
                </a:lnTo>
                <a:lnTo>
                  <a:pt x="84441" y="354448"/>
                </a:lnTo>
                <a:lnTo>
                  <a:pt x="80851" y="372234"/>
                </a:lnTo>
                <a:lnTo>
                  <a:pt x="76876" y="390210"/>
                </a:lnTo>
                <a:lnTo>
                  <a:pt x="72620" y="408315"/>
                </a:lnTo>
                <a:lnTo>
                  <a:pt x="68188" y="426485"/>
                </a:lnTo>
                <a:lnTo>
                  <a:pt x="63684" y="444658"/>
                </a:lnTo>
                <a:lnTo>
                  <a:pt x="59213" y="462774"/>
                </a:lnTo>
                <a:lnTo>
                  <a:pt x="54879" y="480769"/>
                </a:lnTo>
                <a:lnTo>
                  <a:pt x="50786" y="498582"/>
                </a:lnTo>
                <a:lnTo>
                  <a:pt x="47039" y="516151"/>
                </a:lnTo>
                <a:lnTo>
                  <a:pt x="43742" y="533413"/>
                </a:lnTo>
                <a:lnTo>
                  <a:pt x="41000" y="550307"/>
                </a:lnTo>
                <a:lnTo>
                  <a:pt x="38917" y="566770"/>
                </a:lnTo>
                <a:lnTo>
                  <a:pt x="37598" y="582741"/>
                </a:lnTo>
                <a:lnTo>
                  <a:pt x="37146" y="598157"/>
                </a:lnTo>
                <a:lnTo>
                  <a:pt x="37002" y="611690"/>
                </a:lnTo>
                <a:lnTo>
                  <a:pt x="36555" y="624938"/>
                </a:lnTo>
                <a:lnTo>
                  <a:pt x="35834" y="637932"/>
                </a:lnTo>
                <a:lnTo>
                  <a:pt x="34869" y="650705"/>
                </a:lnTo>
                <a:lnTo>
                  <a:pt x="33689" y="663287"/>
                </a:lnTo>
                <a:lnTo>
                  <a:pt x="32324" y="675710"/>
                </a:lnTo>
                <a:lnTo>
                  <a:pt x="30803" y="688008"/>
                </a:lnTo>
                <a:lnTo>
                  <a:pt x="29156" y="700210"/>
                </a:lnTo>
                <a:lnTo>
                  <a:pt x="27412" y="712350"/>
                </a:lnTo>
                <a:lnTo>
                  <a:pt x="25601" y="724458"/>
                </a:lnTo>
                <a:lnTo>
                  <a:pt x="23751" y="736567"/>
                </a:lnTo>
                <a:lnTo>
                  <a:pt x="21893" y="748708"/>
                </a:lnTo>
                <a:lnTo>
                  <a:pt x="20056" y="760914"/>
                </a:lnTo>
                <a:lnTo>
                  <a:pt x="18270" y="773216"/>
                </a:lnTo>
                <a:lnTo>
                  <a:pt x="16563" y="785645"/>
                </a:lnTo>
                <a:lnTo>
                  <a:pt x="14966" y="798234"/>
                </a:lnTo>
                <a:lnTo>
                  <a:pt x="13507" y="811015"/>
                </a:lnTo>
                <a:lnTo>
                  <a:pt x="12217" y="824019"/>
                </a:lnTo>
                <a:lnTo>
                  <a:pt x="11124" y="837277"/>
                </a:lnTo>
                <a:lnTo>
                  <a:pt x="10349" y="849198"/>
                </a:lnTo>
                <a:lnTo>
                  <a:pt x="9244" y="861869"/>
                </a:lnTo>
                <a:lnTo>
                  <a:pt x="7530" y="874759"/>
                </a:lnTo>
                <a:lnTo>
                  <a:pt x="5498" y="887735"/>
                </a:lnTo>
                <a:lnTo>
                  <a:pt x="3438" y="900665"/>
                </a:lnTo>
                <a:lnTo>
                  <a:pt x="1641" y="913415"/>
                </a:lnTo>
                <a:lnTo>
                  <a:pt x="398" y="925854"/>
                </a:lnTo>
                <a:lnTo>
                  <a:pt x="0" y="937849"/>
                </a:lnTo>
                <a:lnTo>
                  <a:pt x="545" y="947623"/>
                </a:lnTo>
                <a:lnTo>
                  <a:pt x="1930" y="960315"/>
                </a:lnTo>
                <a:lnTo>
                  <a:pt x="3334" y="972975"/>
                </a:lnTo>
                <a:lnTo>
                  <a:pt x="4681" y="985615"/>
                </a:lnTo>
                <a:lnTo>
                  <a:pt x="5894" y="998244"/>
                </a:lnTo>
                <a:lnTo>
                  <a:pt x="6897" y="1010871"/>
                </a:lnTo>
                <a:lnTo>
                  <a:pt x="7612" y="1023509"/>
                </a:lnTo>
                <a:lnTo>
                  <a:pt x="7911" y="1034232"/>
                </a:lnTo>
                <a:lnTo>
                  <a:pt x="10408" y="1028299"/>
                </a:lnTo>
                <a:lnTo>
                  <a:pt x="16952" y="1019025"/>
                </a:lnTo>
                <a:lnTo>
                  <a:pt x="25175" y="1010201"/>
                </a:lnTo>
                <a:lnTo>
                  <a:pt x="34259" y="1001924"/>
                </a:lnTo>
                <a:lnTo>
                  <a:pt x="43388" y="994293"/>
                </a:lnTo>
                <a:lnTo>
                  <a:pt x="51746" y="987406"/>
                </a:lnTo>
                <a:lnTo>
                  <a:pt x="53427" y="985977"/>
                </a:lnTo>
                <a:lnTo>
                  <a:pt x="63581" y="977953"/>
                </a:lnTo>
                <a:lnTo>
                  <a:pt x="74223" y="970852"/>
                </a:lnTo>
                <a:lnTo>
                  <a:pt x="85307" y="964651"/>
                </a:lnTo>
                <a:lnTo>
                  <a:pt x="96789" y="959330"/>
                </a:lnTo>
                <a:lnTo>
                  <a:pt x="108622" y="954868"/>
                </a:lnTo>
                <a:lnTo>
                  <a:pt x="120760" y="951243"/>
                </a:lnTo>
                <a:lnTo>
                  <a:pt x="133158" y="948435"/>
                </a:lnTo>
                <a:lnTo>
                  <a:pt x="145771" y="946423"/>
                </a:lnTo>
                <a:lnTo>
                  <a:pt x="158553" y="945186"/>
                </a:lnTo>
                <a:lnTo>
                  <a:pt x="171457" y="944702"/>
                </a:lnTo>
                <a:lnTo>
                  <a:pt x="184439" y="944951"/>
                </a:lnTo>
                <a:lnTo>
                  <a:pt x="195032" y="945680"/>
                </a:lnTo>
                <a:lnTo>
                  <a:pt x="207275" y="947099"/>
                </a:lnTo>
                <a:lnTo>
                  <a:pt x="220132" y="949273"/>
                </a:lnTo>
                <a:lnTo>
                  <a:pt x="232969" y="952274"/>
                </a:lnTo>
                <a:lnTo>
                  <a:pt x="245154" y="956174"/>
                </a:lnTo>
                <a:lnTo>
                  <a:pt x="262841" y="965663"/>
                </a:lnTo>
                <a:lnTo>
                  <a:pt x="271146" y="974129"/>
                </a:lnTo>
                <a:lnTo>
                  <a:pt x="279230" y="984913"/>
                </a:lnTo>
                <a:lnTo>
                  <a:pt x="285976" y="996832"/>
                </a:lnTo>
                <a:lnTo>
                  <a:pt x="289530" y="1009106"/>
                </a:lnTo>
                <a:lnTo>
                  <a:pt x="290727" y="1020394"/>
                </a:lnTo>
                <a:lnTo>
                  <a:pt x="292251" y="1007705"/>
                </a:lnTo>
                <a:lnTo>
                  <a:pt x="293925" y="995048"/>
                </a:lnTo>
                <a:lnTo>
                  <a:pt x="295925" y="982484"/>
                </a:lnTo>
                <a:lnTo>
                  <a:pt x="298427" y="970076"/>
                </a:lnTo>
                <a:lnTo>
                  <a:pt x="300646" y="961250"/>
                </a:lnTo>
                <a:lnTo>
                  <a:pt x="303938" y="949070"/>
                </a:lnTo>
                <a:lnTo>
                  <a:pt x="307093" y="936809"/>
                </a:lnTo>
                <a:lnTo>
                  <a:pt x="310122" y="924479"/>
                </a:lnTo>
                <a:lnTo>
                  <a:pt x="313032" y="912096"/>
                </a:lnTo>
                <a:lnTo>
                  <a:pt x="315831" y="899671"/>
                </a:lnTo>
                <a:lnTo>
                  <a:pt x="318530" y="887218"/>
                </a:lnTo>
                <a:lnTo>
                  <a:pt x="321136" y="874752"/>
                </a:lnTo>
                <a:lnTo>
                  <a:pt x="322236" y="869365"/>
                </a:lnTo>
                <a:lnTo>
                  <a:pt x="325032" y="856757"/>
                </a:lnTo>
                <a:lnTo>
                  <a:pt x="328200" y="844372"/>
                </a:lnTo>
                <a:lnTo>
                  <a:pt x="331676" y="832164"/>
                </a:lnTo>
                <a:lnTo>
                  <a:pt x="335396" y="820089"/>
                </a:lnTo>
                <a:lnTo>
                  <a:pt x="339295" y="808102"/>
                </a:lnTo>
                <a:lnTo>
                  <a:pt x="343309" y="796155"/>
                </a:lnTo>
                <a:lnTo>
                  <a:pt x="347374" y="784205"/>
                </a:lnTo>
                <a:lnTo>
                  <a:pt x="351426" y="772206"/>
                </a:lnTo>
                <a:lnTo>
                  <a:pt x="355399" y="760113"/>
                </a:lnTo>
                <a:lnTo>
                  <a:pt x="359231" y="747880"/>
                </a:lnTo>
                <a:lnTo>
                  <a:pt x="359370" y="747420"/>
                </a:lnTo>
                <a:lnTo>
                  <a:pt x="362595" y="7349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5981890" y="3873775"/>
            <a:ext cx="434656" cy="1057833"/>
          </a:xfrm>
          <a:custGeom>
            <a:avLst/>
            <a:gdLst/>
            <a:ahLst/>
            <a:cxnLst/>
            <a:rect l="l" t="t" r="r" b="b"/>
            <a:pathLst>
              <a:path w="434656" h="1057833">
                <a:moveTo>
                  <a:pt x="68578" y="0"/>
                </a:moveTo>
                <a:lnTo>
                  <a:pt x="68831" y="13495"/>
                </a:lnTo>
                <a:lnTo>
                  <a:pt x="69241" y="26582"/>
                </a:lnTo>
                <a:lnTo>
                  <a:pt x="69800" y="39316"/>
                </a:lnTo>
                <a:lnTo>
                  <a:pt x="70496" y="51753"/>
                </a:lnTo>
                <a:lnTo>
                  <a:pt x="71320" y="63946"/>
                </a:lnTo>
                <a:lnTo>
                  <a:pt x="72262" y="75952"/>
                </a:lnTo>
                <a:lnTo>
                  <a:pt x="73311" y="87825"/>
                </a:lnTo>
                <a:lnTo>
                  <a:pt x="74457" y="99621"/>
                </a:lnTo>
                <a:lnTo>
                  <a:pt x="75689" y="111394"/>
                </a:lnTo>
                <a:lnTo>
                  <a:pt x="76999" y="123201"/>
                </a:lnTo>
                <a:lnTo>
                  <a:pt x="78374" y="135095"/>
                </a:lnTo>
                <a:lnTo>
                  <a:pt x="79805" y="147132"/>
                </a:lnTo>
                <a:lnTo>
                  <a:pt x="81283" y="159367"/>
                </a:lnTo>
                <a:lnTo>
                  <a:pt x="82796" y="171856"/>
                </a:lnTo>
                <a:lnTo>
                  <a:pt x="84334" y="184653"/>
                </a:lnTo>
                <a:lnTo>
                  <a:pt x="85887" y="197813"/>
                </a:lnTo>
                <a:lnTo>
                  <a:pt x="87446" y="211393"/>
                </a:lnTo>
                <a:lnTo>
                  <a:pt x="88999" y="225446"/>
                </a:lnTo>
                <a:lnTo>
                  <a:pt x="90536" y="240027"/>
                </a:lnTo>
                <a:lnTo>
                  <a:pt x="92048" y="255193"/>
                </a:lnTo>
                <a:lnTo>
                  <a:pt x="92961" y="270537"/>
                </a:lnTo>
                <a:lnTo>
                  <a:pt x="92862" y="286443"/>
                </a:lnTo>
                <a:lnTo>
                  <a:pt x="91857" y="302849"/>
                </a:lnTo>
                <a:lnTo>
                  <a:pt x="90048" y="319693"/>
                </a:lnTo>
                <a:lnTo>
                  <a:pt x="87542" y="336913"/>
                </a:lnTo>
                <a:lnTo>
                  <a:pt x="84441" y="354448"/>
                </a:lnTo>
                <a:lnTo>
                  <a:pt x="80851" y="372234"/>
                </a:lnTo>
                <a:lnTo>
                  <a:pt x="76876" y="390210"/>
                </a:lnTo>
                <a:lnTo>
                  <a:pt x="72620" y="408315"/>
                </a:lnTo>
                <a:lnTo>
                  <a:pt x="68188" y="426485"/>
                </a:lnTo>
                <a:lnTo>
                  <a:pt x="63684" y="444658"/>
                </a:lnTo>
                <a:lnTo>
                  <a:pt x="59213" y="462774"/>
                </a:lnTo>
                <a:lnTo>
                  <a:pt x="54879" y="480769"/>
                </a:lnTo>
                <a:lnTo>
                  <a:pt x="50786" y="498582"/>
                </a:lnTo>
                <a:lnTo>
                  <a:pt x="47039" y="516151"/>
                </a:lnTo>
                <a:lnTo>
                  <a:pt x="43742" y="533413"/>
                </a:lnTo>
                <a:lnTo>
                  <a:pt x="41000" y="550307"/>
                </a:lnTo>
                <a:lnTo>
                  <a:pt x="38917" y="566770"/>
                </a:lnTo>
                <a:lnTo>
                  <a:pt x="37598" y="582741"/>
                </a:lnTo>
                <a:lnTo>
                  <a:pt x="37146" y="598157"/>
                </a:lnTo>
                <a:lnTo>
                  <a:pt x="37002" y="611690"/>
                </a:lnTo>
                <a:lnTo>
                  <a:pt x="36555" y="624938"/>
                </a:lnTo>
                <a:lnTo>
                  <a:pt x="35834" y="637932"/>
                </a:lnTo>
                <a:lnTo>
                  <a:pt x="34869" y="650705"/>
                </a:lnTo>
                <a:lnTo>
                  <a:pt x="33689" y="663287"/>
                </a:lnTo>
                <a:lnTo>
                  <a:pt x="32324" y="675710"/>
                </a:lnTo>
                <a:lnTo>
                  <a:pt x="30803" y="688008"/>
                </a:lnTo>
                <a:lnTo>
                  <a:pt x="29156" y="700210"/>
                </a:lnTo>
                <a:lnTo>
                  <a:pt x="27412" y="712350"/>
                </a:lnTo>
                <a:lnTo>
                  <a:pt x="25601" y="724458"/>
                </a:lnTo>
                <a:lnTo>
                  <a:pt x="23751" y="736567"/>
                </a:lnTo>
                <a:lnTo>
                  <a:pt x="21893" y="748708"/>
                </a:lnTo>
                <a:lnTo>
                  <a:pt x="20056" y="760914"/>
                </a:lnTo>
                <a:lnTo>
                  <a:pt x="18270" y="773216"/>
                </a:lnTo>
                <a:lnTo>
                  <a:pt x="16563" y="785645"/>
                </a:lnTo>
                <a:lnTo>
                  <a:pt x="14966" y="798234"/>
                </a:lnTo>
                <a:lnTo>
                  <a:pt x="13507" y="811015"/>
                </a:lnTo>
                <a:lnTo>
                  <a:pt x="12217" y="824019"/>
                </a:lnTo>
                <a:lnTo>
                  <a:pt x="11124" y="837277"/>
                </a:lnTo>
                <a:lnTo>
                  <a:pt x="10349" y="849198"/>
                </a:lnTo>
                <a:lnTo>
                  <a:pt x="9244" y="861869"/>
                </a:lnTo>
                <a:lnTo>
                  <a:pt x="7530" y="874759"/>
                </a:lnTo>
                <a:lnTo>
                  <a:pt x="5498" y="887735"/>
                </a:lnTo>
                <a:lnTo>
                  <a:pt x="3438" y="900665"/>
                </a:lnTo>
                <a:lnTo>
                  <a:pt x="1641" y="913415"/>
                </a:lnTo>
                <a:lnTo>
                  <a:pt x="398" y="925854"/>
                </a:lnTo>
                <a:lnTo>
                  <a:pt x="0" y="937849"/>
                </a:lnTo>
                <a:lnTo>
                  <a:pt x="545" y="947623"/>
                </a:lnTo>
                <a:lnTo>
                  <a:pt x="1930" y="960315"/>
                </a:lnTo>
                <a:lnTo>
                  <a:pt x="3334" y="972975"/>
                </a:lnTo>
                <a:lnTo>
                  <a:pt x="4681" y="985615"/>
                </a:lnTo>
                <a:lnTo>
                  <a:pt x="5894" y="998244"/>
                </a:lnTo>
                <a:lnTo>
                  <a:pt x="6897" y="1010871"/>
                </a:lnTo>
                <a:lnTo>
                  <a:pt x="7612" y="1023509"/>
                </a:lnTo>
                <a:lnTo>
                  <a:pt x="7964" y="1036165"/>
                </a:lnTo>
                <a:lnTo>
                  <a:pt x="7936" y="1046149"/>
                </a:lnTo>
                <a:lnTo>
                  <a:pt x="12876" y="1046797"/>
                </a:lnTo>
                <a:lnTo>
                  <a:pt x="5574" y="1052563"/>
                </a:lnTo>
                <a:lnTo>
                  <a:pt x="9003" y="1057833"/>
                </a:lnTo>
                <a:lnTo>
                  <a:pt x="5616" y="1047801"/>
                </a:lnTo>
                <a:lnTo>
                  <a:pt x="6357" y="1037924"/>
                </a:lnTo>
                <a:lnTo>
                  <a:pt x="10408" y="1028299"/>
                </a:lnTo>
                <a:lnTo>
                  <a:pt x="16952" y="1019025"/>
                </a:lnTo>
                <a:lnTo>
                  <a:pt x="25175" y="1010201"/>
                </a:lnTo>
                <a:lnTo>
                  <a:pt x="34259" y="1001924"/>
                </a:lnTo>
                <a:lnTo>
                  <a:pt x="43388" y="994293"/>
                </a:lnTo>
                <a:lnTo>
                  <a:pt x="51746" y="987406"/>
                </a:lnTo>
                <a:lnTo>
                  <a:pt x="53427" y="985977"/>
                </a:lnTo>
                <a:lnTo>
                  <a:pt x="63581" y="977953"/>
                </a:lnTo>
                <a:lnTo>
                  <a:pt x="74223" y="970852"/>
                </a:lnTo>
                <a:lnTo>
                  <a:pt x="85307" y="964651"/>
                </a:lnTo>
                <a:lnTo>
                  <a:pt x="96789" y="959330"/>
                </a:lnTo>
                <a:lnTo>
                  <a:pt x="108622" y="954868"/>
                </a:lnTo>
                <a:lnTo>
                  <a:pt x="120760" y="951243"/>
                </a:lnTo>
                <a:lnTo>
                  <a:pt x="133158" y="948435"/>
                </a:lnTo>
                <a:lnTo>
                  <a:pt x="145771" y="946423"/>
                </a:lnTo>
                <a:lnTo>
                  <a:pt x="158553" y="945186"/>
                </a:lnTo>
                <a:lnTo>
                  <a:pt x="171457" y="944702"/>
                </a:lnTo>
                <a:lnTo>
                  <a:pt x="184439" y="944951"/>
                </a:lnTo>
                <a:lnTo>
                  <a:pt x="195032" y="945680"/>
                </a:lnTo>
                <a:lnTo>
                  <a:pt x="207275" y="947099"/>
                </a:lnTo>
                <a:lnTo>
                  <a:pt x="220132" y="949273"/>
                </a:lnTo>
                <a:lnTo>
                  <a:pt x="232969" y="952274"/>
                </a:lnTo>
                <a:lnTo>
                  <a:pt x="245154" y="956174"/>
                </a:lnTo>
                <a:lnTo>
                  <a:pt x="262841" y="965663"/>
                </a:lnTo>
                <a:lnTo>
                  <a:pt x="271146" y="974129"/>
                </a:lnTo>
                <a:lnTo>
                  <a:pt x="279230" y="984913"/>
                </a:lnTo>
                <a:lnTo>
                  <a:pt x="285976" y="996832"/>
                </a:lnTo>
                <a:lnTo>
                  <a:pt x="289530" y="1009106"/>
                </a:lnTo>
                <a:lnTo>
                  <a:pt x="290727" y="1020394"/>
                </a:lnTo>
                <a:lnTo>
                  <a:pt x="292251" y="1007705"/>
                </a:lnTo>
                <a:lnTo>
                  <a:pt x="293925" y="995048"/>
                </a:lnTo>
                <a:lnTo>
                  <a:pt x="295925" y="982484"/>
                </a:lnTo>
                <a:lnTo>
                  <a:pt x="298427" y="970076"/>
                </a:lnTo>
                <a:lnTo>
                  <a:pt x="300646" y="961250"/>
                </a:lnTo>
                <a:lnTo>
                  <a:pt x="303938" y="949070"/>
                </a:lnTo>
                <a:lnTo>
                  <a:pt x="307093" y="936809"/>
                </a:lnTo>
                <a:lnTo>
                  <a:pt x="310122" y="924479"/>
                </a:lnTo>
                <a:lnTo>
                  <a:pt x="313032" y="912096"/>
                </a:lnTo>
                <a:lnTo>
                  <a:pt x="315831" y="899671"/>
                </a:lnTo>
                <a:lnTo>
                  <a:pt x="318530" y="887218"/>
                </a:lnTo>
                <a:lnTo>
                  <a:pt x="321136" y="874752"/>
                </a:lnTo>
                <a:lnTo>
                  <a:pt x="322236" y="869365"/>
                </a:lnTo>
                <a:lnTo>
                  <a:pt x="325032" y="856757"/>
                </a:lnTo>
                <a:lnTo>
                  <a:pt x="328200" y="844372"/>
                </a:lnTo>
                <a:lnTo>
                  <a:pt x="331676" y="832164"/>
                </a:lnTo>
                <a:lnTo>
                  <a:pt x="335396" y="820089"/>
                </a:lnTo>
                <a:lnTo>
                  <a:pt x="339295" y="808102"/>
                </a:lnTo>
                <a:lnTo>
                  <a:pt x="343309" y="796155"/>
                </a:lnTo>
                <a:lnTo>
                  <a:pt x="347374" y="784205"/>
                </a:lnTo>
                <a:lnTo>
                  <a:pt x="351426" y="772206"/>
                </a:lnTo>
                <a:lnTo>
                  <a:pt x="355399" y="760113"/>
                </a:lnTo>
                <a:lnTo>
                  <a:pt x="359231" y="747880"/>
                </a:lnTo>
                <a:lnTo>
                  <a:pt x="362595" y="734921"/>
                </a:lnTo>
                <a:lnTo>
                  <a:pt x="364835" y="722426"/>
                </a:lnTo>
                <a:lnTo>
                  <a:pt x="366275" y="709892"/>
                </a:lnTo>
                <a:lnTo>
                  <a:pt x="367097" y="697275"/>
                </a:lnTo>
                <a:lnTo>
                  <a:pt x="367484" y="684530"/>
                </a:lnTo>
                <a:lnTo>
                  <a:pt x="367600" y="674738"/>
                </a:lnTo>
                <a:lnTo>
                  <a:pt x="367916" y="661995"/>
                </a:lnTo>
                <a:lnTo>
                  <a:pt x="368640" y="649307"/>
                </a:lnTo>
                <a:lnTo>
                  <a:pt x="369692" y="636660"/>
                </a:lnTo>
                <a:lnTo>
                  <a:pt x="370991" y="624042"/>
                </a:lnTo>
                <a:lnTo>
                  <a:pt x="372458" y="611441"/>
                </a:lnTo>
                <a:lnTo>
                  <a:pt x="374013" y="598843"/>
                </a:lnTo>
                <a:lnTo>
                  <a:pt x="375575" y="586237"/>
                </a:lnTo>
                <a:lnTo>
                  <a:pt x="377064" y="573608"/>
                </a:lnTo>
                <a:lnTo>
                  <a:pt x="378306" y="561911"/>
                </a:lnTo>
                <a:lnTo>
                  <a:pt x="380379" y="548004"/>
                </a:lnTo>
                <a:lnTo>
                  <a:pt x="383434" y="535402"/>
                </a:lnTo>
                <a:lnTo>
                  <a:pt x="387092" y="523676"/>
                </a:lnTo>
                <a:lnTo>
                  <a:pt x="390975" y="512397"/>
                </a:lnTo>
                <a:lnTo>
                  <a:pt x="394703" y="501135"/>
                </a:lnTo>
                <a:lnTo>
                  <a:pt x="397899" y="489461"/>
                </a:lnTo>
                <a:lnTo>
                  <a:pt x="400183" y="476946"/>
                </a:lnTo>
                <a:lnTo>
                  <a:pt x="401177" y="463160"/>
                </a:lnTo>
                <a:lnTo>
                  <a:pt x="401191" y="461149"/>
                </a:lnTo>
                <a:lnTo>
                  <a:pt x="401404" y="449580"/>
                </a:lnTo>
                <a:lnTo>
                  <a:pt x="402017" y="437517"/>
                </a:lnTo>
                <a:lnTo>
                  <a:pt x="402970" y="425045"/>
                </a:lnTo>
                <a:lnTo>
                  <a:pt x="404205" y="412244"/>
                </a:lnTo>
                <a:lnTo>
                  <a:pt x="405661" y="399198"/>
                </a:lnTo>
                <a:lnTo>
                  <a:pt x="407279" y="385988"/>
                </a:lnTo>
                <a:lnTo>
                  <a:pt x="408998" y="372698"/>
                </a:lnTo>
                <a:lnTo>
                  <a:pt x="410759" y="359408"/>
                </a:lnTo>
                <a:lnTo>
                  <a:pt x="412501" y="346201"/>
                </a:lnTo>
                <a:lnTo>
                  <a:pt x="414166" y="333161"/>
                </a:lnTo>
                <a:lnTo>
                  <a:pt x="415692" y="320368"/>
                </a:lnTo>
                <a:lnTo>
                  <a:pt x="417021" y="307906"/>
                </a:lnTo>
                <a:lnTo>
                  <a:pt x="418092" y="295856"/>
                </a:lnTo>
                <a:lnTo>
                  <a:pt x="418819" y="284822"/>
                </a:lnTo>
                <a:lnTo>
                  <a:pt x="419387" y="272246"/>
                </a:lnTo>
                <a:lnTo>
                  <a:pt x="419793" y="259631"/>
                </a:lnTo>
                <a:lnTo>
                  <a:pt x="420064" y="246982"/>
                </a:lnTo>
                <a:lnTo>
                  <a:pt x="420226" y="234306"/>
                </a:lnTo>
                <a:lnTo>
                  <a:pt x="420307" y="221608"/>
                </a:lnTo>
                <a:lnTo>
                  <a:pt x="420333" y="208893"/>
                </a:lnTo>
                <a:lnTo>
                  <a:pt x="420332" y="196168"/>
                </a:lnTo>
                <a:lnTo>
                  <a:pt x="420331" y="183437"/>
                </a:lnTo>
                <a:lnTo>
                  <a:pt x="420356" y="170707"/>
                </a:lnTo>
                <a:lnTo>
                  <a:pt x="420434" y="157983"/>
                </a:lnTo>
                <a:lnTo>
                  <a:pt x="420593" y="145271"/>
                </a:lnTo>
                <a:lnTo>
                  <a:pt x="420859" y="132577"/>
                </a:lnTo>
                <a:lnTo>
                  <a:pt x="421259" y="119906"/>
                </a:lnTo>
                <a:lnTo>
                  <a:pt x="421821" y="107263"/>
                </a:lnTo>
                <a:lnTo>
                  <a:pt x="422571" y="94655"/>
                </a:lnTo>
                <a:lnTo>
                  <a:pt x="423535" y="82087"/>
                </a:lnTo>
                <a:lnTo>
                  <a:pt x="424742" y="69565"/>
                </a:lnTo>
                <a:lnTo>
                  <a:pt x="425855" y="59944"/>
                </a:lnTo>
                <a:lnTo>
                  <a:pt x="427383" y="48803"/>
                </a:lnTo>
                <a:lnTo>
                  <a:pt x="429234" y="36577"/>
                </a:lnTo>
                <a:lnTo>
                  <a:pt x="431241" y="23623"/>
                </a:lnTo>
                <a:lnTo>
                  <a:pt x="433235" y="10297"/>
                </a:lnTo>
                <a:lnTo>
                  <a:pt x="434656" y="0"/>
                </a:lnTo>
                <a:lnTo>
                  <a:pt x="6857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5982473" y="4725663"/>
            <a:ext cx="297726" cy="63883"/>
          </a:xfrm>
          <a:custGeom>
            <a:avLst/>
            <a:gdLst/>
            <a:ahLst/>
            <a:cxnLst/>
            <a:rect l="l" t="t" r="r" b="b"/>
            <a:pathLst>
              <a:path w="297726" h="63883">
                <a:moveTo>
                  <a:pt x="0" y="63883"/>
                </a:moveTo>
                <a:lnTo>
                  <a:pt x="6543" y="54949"/>
                </a:lnTo>
                <a:lnTo>
                  <a:pt x="15438" y="46258"/>
                </a:lnTo>
                <a:lnTo>
                  <a:pt x="26068" y="37965"/>
                </a:lnTo>
                <a:lnTo>
                  <a:pt x="37817" y="30226"/>
                </a:lnTo>
                <a:lnTo>
                  <a:pt x="50068" y="23198"/>
                </a:lnTo>
                <a:lnTo>
                  <a:pt x="62205" y="17036"/>
                </a:lnTo>
                <a:lnTo>
                  <a:pt x="73611" y="11895"/>
                </a:lnTo>
                <a:lnTo>
                  <a:pt x="80517" y="9108"/>
                </a:lnTo>
                <a:lnTo>
                  <a:pt x="92242" y="5380"/>
                </a:lnTo>
                <a:lnTo>
                  <a:pt x="104492" y="2811"/>
                </a:lnTo>
                <a:lnTo>
                  <a:pt x="117125" y="1195"/>
                </a:lnTo>
                <a:lnTo>
                  <a:pt x="130000" y="326"/>
                </a:lnTo>
                <a:lnTo>
                  <a:pt x="142973" y="0"/>
                </a:lnTo>
                <a:lnTo>
                  <a:pt x="155902" y="9"/>
                </a:lnTo>
                <a:lnTo>
                  <a:pt x="168644" y="150"/>
                </a:lnTo>
                <a:lnTo>
                  <a:pt x="180136" y="218"/>
                </a:lnTo>
                <a:lnTo>
                  <a:pt x="192872" y="517"/>
                </a:lnTo>
                <a:lnTo>
                  <a:pt x="206474" y="1557"/>
                </a:lnTo>
                <a:lnTo>
                  <a:pt x="220527" y="3480"/>
                </a:lnTo>
                <a:lnTo>
                  <a:pt x="234614" y="6431"/>
                </a:lnTo>
                <a:lnTo>
                  <a:pt x="248318" y="10554"/>
                </a:lnTo>
                <a:lnTo>
                  <a:pt x="261222" y="15994"/>
                </a:lnTo>
                <a:lnTo>
                  <a:pt x="272910" y="22894"/>
                </a:lnTo>
                <a:lnTo>
                  <a:pt x="282964" y="31398"/>
                </a:lnTo>
                <a:lnTo>
                  <a:pt x="290969" y="41652"/>
                </a:lnTo>
                <a:lnTo>
                  <a:pt x="296508" y="53798"/>
                </a:lnTo>
                <a:lnTo>
                  <a:pt x="297726" y="582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5301823" y="4298764"/>
            <a:ext cx="602695" cy="591906"/>
          </a:xfrm>
          <a:custGeom>
            <a:avLst/>
            <a:gdLst/>
            <a:ahLst/>
            <a:cxnLst/>
            <a:rect l="l" t="t" r="r" b="b"/>
            <a:pathLst>
              <a:path w="602695" h="591906">
                <a:moveTo>
                  <a:pt x="178181" y="470796"/>
                </a:moveTo>
                <a:lnTo>
                  <a:pt x="182782" y="475115"/>
                </a:lnTo>
                <a:lnTo>
                  <a:pt x="192168" y="484547"/>
                </a:lnTo>
                <a:lnTo>
                  <a:pt x="201095" y="493924"/>
                </a:lnTo>
                <a:lnTo>
                  <a:pt x="209914" y="502990"/>
                </a:lnTo>
                <a:lnTo>
                  <a:pt x="218973" y="511488"/>
                </a:lnTo>
                <a:lnTo>
                  <a:pt x="228623" y="519164"/>
                </a:lnTo>
                <a:lnTo>
                  <a:pt x="239211" y="525762"/>
                </a:lnTo>
                <a:lnTo>
                  <a:pt x="251089" y="531027"/>
                </a:lnTo>
                <a:lnTo>
                  <a:pt x="264604" y="534702"/>
                </a:lnTo>
                <a:lnTo>
                  <a:pt x="271119" y="535959"/>
                </a:lnTo>
                <a:lnTo>
                  <a:pt x="277926" y="534588"/>
                </a:lnTo>
                <a:lnTo>
                  <a:pt x="284505" y="535655"/>
                </a:lnTo>
                <a:lnTo>
                  <a:pt x="295478" y="537445"/>
                </a:lnTo>
                <a:lnTo>
                  <a:pt x="294271" y="538677"/>
                </a:lnTo>
                <a:lnTo>
                  <a:pt x="303022" y="545942"/>
                </a:lnTo>
                <a:lnTo>
                  <a:pt x="312401" y="552893"/>
                </a:lnTo>
                <a:lnTo>
                  <a:pt x="323307" y="559335"/>
                </a:lnTo>
                <a:lnTo>
                  <a:pt x="334787" y="564821"/>
                </a:lnTo>
                <a:lnTo>
                  <a:pt x="346735" y="569614"/>
                </a:lnTo>
                <a:lnTo>
                  <a:pt x="354638" y="571675"/>
                </a:lnTo>
                <a:lnTo>
                  <a:pt x="366702" y="571951"/>
                </a:lnTo>
                <a:lnTo>
                  <a:pt x="377876" y="571050"/>
                </a:lnTo>
                <a:lnTo>
                  <a:pt x="388861" y="572218"/>
                </a:lnTo>
                <a:lnTo>
                  <a:pt x="392762" y="573630"/>
                </a:lnTo>
                <a:lnTo>
                  <a:pt x="404027" y="579878"/>
                </a:lnTo>
                <a:lnTo>
                  <a:pt x="415175" y="586731"/>
                </a:lnTo>
                <a:lnTo>
                  <a:pt x="426796" y="591052"/>
                </a:lnTo>
                <a:lnTo>
                  <a:pt x="435635" y="591906"/>
                </a:lnTo>
                <a:lnTo>
                  <a:pt x="448456" y="591511"/>
                </a:lnTo>
                <a:lnTo>
                  <a:pt x="461181" y="590034"/>
                </a:lnTo>
                <a:lnTo>
                  <a:pt x="473252" y="588347"/>
                </a:lnTo>
                <a:lnTo>
                  <a:pt x="484131" y="587583"/>
                </a:lnTo>
                <a:lnTo>
                  <a:pt x="497604" y="587048"/>
                </a:lnTo>
                <a:lnTo>
                  <a:pt x="511293" y="585615"/>
                </a:lnTo>
                <a:lnTo>
                  <a:pt x="523477" y="582067"/>
                </a:lnTo>
                <a:lnTo>
                  <a:pt x="532434" y="575190"/>
                </a:lnTo>
                <a:lnTo>
                  <a:pt x="531266" y="574606"/>
                </a:lnTo>
                <a:lnTo>
                  <a:pt x="528523" y="573640"/>
                </a:lnTo>
                <a:lnTo>
                  <a:pt x="525099" y="568188"/>
                </a:lnTo>
                <a:lnTo>
                  <a:pt x="518533" y="557499"/>
                </a:lnTo>
                <a:lnTo>
                  <a:pt x="511484" y="547171"/>
                </a:lnTo>
                <a:lnTo>
                  <a:pt x="502932" y="537293"/>
                </a:lnTo>
                <a:lnTo>
                  <a:pt x="501134" y="535540"/>
                </a:lnTo>
                <a:lnTo>
                  <a:pt x="491726" y="527146"/>
                </a:lnTo>
                <a:lnTo>
                  <a:pt x="482282" y="518599"/>
                </a:lnTo>
                <a:lnTo>
                  <a:pt x="474696" y="508906"/>
                </a:lnTo>
                <a:lnTo>
                  <a:pt x="468449" y="498169"/>
                </a:lnTo>
                <a:lnTo>
                  <a:pt x="460883" y="487649"/>
                </a:lnTo>
                <a:lnTo>
                  <a:pt x="465471" y="491348"/>
                </a:lnTo>
                <a:lnTo>
                  <a:pt x="475063" y="499669"/>
                </a:lnTo>
                <a:lnTo>
                  <a:pt x="485508" y="507003"/>
                </a:lnTo>
                <a:lnTo>
                  <a:pt x="486674" y="507650"/>
                </a:lnTo>
                <a:lnTo>
                  <a:pt x="497159" y="514219"/>
                </a:lnTo>
                <a:lnTo>
                  <a:pt x="508419" y="520148"/>
                </a:lnTo>
                <a:lnTo>
                  <a:pt x="515670" y="523379"/>
                </a:lnTo>
                <a:lnTo>
                  <a:pt x="526988" y="528764"/>
                </a:lnTo>
                <a:lnTo>
                  <a:pt x="536911" y="532680"/>
                </a:lnTo>
                <a:lnTo>
                  <a:pt x="547924" y="534687"/>
                </a:lnTo>
                <a:lnTo>
                  <a:pt x="562508" y="534347"/>
                </a:lnTo>
                <a:lnTo>
                  <a:pt x="571409" y="533807"/>
                </a:lnTo>
                <a:lnTo>
                  <a:pt x="579732" y="533427"/>
                </a:lnTo>
                <a:lnTo>
                  <a:pt x="586092" y="530489"/>
                </a:lnTo>
                <a:lnTo>
                  <a:pt x="595858" y="521456"/>
                </a:lnTo>
                <a:lnTo>
                  <a:pt x="600718" y="513411"/>
                </a:lnTo>
                <a:lnTo>
                  <a:pt x="602695" y="501371"/>
                </a:lnTo>
                <a:lnTo>
                  <a:pt x="601918" y="488065"/>
                </a:lnTo>
                <a:lnTo>
                  <a:pt x="599668" y="475165"/>
                </a:lnTo>
                <a:lnTo>
                  <a:pt x="594728" y="459733"/>
                </a:lnTo>
                <a:lnTo>
                  <a:pt x="588484" y="449219"/>
                </a:lnTo>
                <a:lnTo>
                  <a:pt x="580448" y="440356"/>
                </a:lnTo>
                <a:lnTo>
                  <a:pt x="570649" y="432194"/>
                </a:lnTo>
                <a:lnTo>
                  <a:pt x="559117" y="423780"/>
                </a:lnTo>
                <a:lnTo>
                  <a:pt x="553687" y="418699"/>
                </a:lnTo>
                <a:lnTo>
                  <a:pt x="546570" y="408541"/>
                </a:lnTo>
                <a:lnTo>
                  <a:pt x="540005" y="396267"/>
                </a:lnTo>
                <a:lnTo>
                  <a:pt x="533831" y="383358"/>
                </a:lnTo>
                <a:lnTo>
                  <a:pt x="527885" y="371296"/>
                </a:lnTo>
                <a:lnTo>
                  <a:pt x="522008" y="361563"/>
                </a:lnTo>
                <a:lnTo>
                  <a:pt x="516867" y="352152"/>
                </a:lnTo>
                <a:lnTo>
                  <a:pt x="513178" y="340237"/>
                </a:lnTo>
                <a:lnTo>
                  <a:pt x="510084" y="328024"/>
                </a:lnTo>
                <a:lnTo>
                  <a:pt x="505561" y="316199"/>
                </a:lnTo>
                <a:lnTo>
                  <a:pt x="502303" y="310617"/>
                </a:lnTo>
                <a:lnTo>
                  <a:pt x="494193" y="300244"/>
                </a:lnTo>
                <a:lnTo>
                  <a:pt x="485932" y="291239"/>
                </a:lnTo>
                <a:lnTo>
                  <a:pt x="478713" y="281660"/>
                </a:lnTo>
                <a:lnTo>
                  <a:pt x="473722" y="269564"/>
                </a:lnTo>
                <a:lnTo>
                  <a:pt x="473255" y="267747"/>
                </a:lnTo>
                <a:lnTo>
                  <a:pt x="469150" y="255266"/>
                </a:lnTo>
                <a:lnTo>
                  <a:pt x="463949" y="243630"/>
                </a:lnTo>
                <a:lnTo>
                  <a:pt x="457958" y="232588"/>
                </a:lnTo>
                <a:lnTo>
                  <a:pt x="451482" y="221887"/>
                </a:lnTo>
                <a:lnTo>
                  <a:pt x="444828" y="211274"/>
                </a:lnTo>
                <a:lnTo>
                  <a:pt x="438300" y="200497"/>
                </a:lnTo>
                <a:lnTo>
                  <a:pt x="432204" y="189303"/>
                </a:lnTo>
                <a:lnTo>
                  <a:pt x="426847" y="177438"/>
                </a:lnTo>
                <a:lnTo>
                  <a:pt x="425003" y="172267"/>
                </a:lnTo>
                <a:lnTo>
                  <a:pt x="421994" y="160199"/>
                </a:lnTo>
                <a:lnTo>
                  <a:pt x="420020" y="147713"/>
                </a:lnTo>
                <a:lnTo>
                  <a:pt x="418420" y="135053"/>
                </a:lnTo>
                <a:lnTo>
                  <a:pt x="416538" y="122468"/>
                </a:lnTo>
                <a:lnTo>
                  <a:pt x="413715" y="110205"/>
                </a:lnTo>
                <a:lnTo>
                  <a:pt x="412814" y="107074"/>
                </a:lnTo>
                <a:lnTo>
                  <a:pt x="409214" y="93772"/>
                </a:lnTo>
                <a:lnTo>
                  <a:pt x="405937" y="81474"/>
                </a:lnTo>
                <a:lnTo>
                  <a:pt x="402457" y="69938"/>
                </a:lnTo>
                <a:lnTo>
                  <a:pt x="398246" y="58924"/>
                </a:lnTo>
                <a:lnTo>
                  <a:pt x="392777" y="48190"/>
                </a:lnTo>
                <a:lnTo>
                  <a:pt x="385523" y="37496"/>
                </a:lnTo>
                <a:lnTo>
                  <a:pt x="375958" y="26601"/>
                </a:lnTo>
                <a:lnTo>
                  <a:pt x="373396" y="24128"/>
                </a:lnTo>
                <a:lnTo>
                  <a:pt x="362735" y="17006"/>
                </a:lnTo>
                <a:lnTo>
                  <a:pt x="351353" y="14348"/>
                </a:lnTo>
                <a:lnTo>
                  <a:pt x="336969" y="13951"/>
                </a:lnTo>
                <a:lnTo>
                  <a:pt x="332001" y="13852"/>
                </a:lnTo>
                <a:lnTo>
                  <a:pt x="319477" y="12721"/>
                </a:lnTo>
                <a:lnTo>
                  <a:pt x="307568" y="10807"/>
                </a:lnTo>
                <a:lnTo>
                  <a:pt x="294627" y="8719"/>
                </a:lnTo>
                <a:lnTo>
                  <a:pt x="284390" y="7300"/>
                </a:lnTo>
                <a:lnTo>
                  <a:pt x="272007" y="5675"/>
                </a:lnTo>
                <a:lnTo>
                  <a:pt x="259514" y="4172"/>
                </a:lnTo>
                <a:lnTo>
                  <a:pt x="246932" y="2835"/>
                </a:lnTo>
                <a:lnTo>
                  <a:pt x="234285" y="1706"/>
                </a:lnTo>
                <a:lnTo>
                  <a:pt x="221595" y="828"/>
                </a:lnTo>
                <a:lnTo>
                  <a:pt x="208886" y="245"/>
                </a:lnTo>
                <a:lnTo>
                  <a:pt x="196181" y="0"/>
                </a:lnTo>
                <a:lnTo>
                  <a:pt x="183502" y="135"/>
                </a:lnTo>
                <a:lnTo>
                  <a:pt x="170872" y="694"/>
                </a:lnTo>
                <a:lnTo>
                  <a:pt x="158315" y="1720"/>
                </a:lnTo>
                <a:lnTo>
                  <a:pt x="145854" y="3256"/>
                </a:lnTo>
                <a:lnTo>
                  <a:pt x="133511" y="5345"/>
                </a:lnTo>
                <a:lnTo>
                  <a:pt x="121309" y="8030"/>
                </a:lnTo>
                <a:lnTo>
                  <a:pt x="109271" y="11354"/>
                </a:lnTo>
                <a:lnTo>
                  <a:pt x="97421" y="15361"/>
                </a:lnTo>
                <a:lnTo>
                  <a:pt x="89494" y="18170"/>
                </a:lnTo>
                <a:lnTo>
                  <a:pt x="77199" y="22408"/>
                </a:lnTo>
                <a:lnTo>
                  <a:pt x="65375" y="27140"/>
                </a:lnTo>
                <a:lnTo>
                  <a:pt x="54368" y="33162"/>
                </a:lnTo>
                <a:lnTo>
                  <a:pt x="44526" y="41269"/>
                </a:lnTo>
                <a:lnTo>
                  <a:pt x="36128" y="51410"/>
                </a:lnTo>
                <a:lnTo>
                  <a:pt x="29353" y="62046"/>
                </a:lnTo>
                <a:lnTo>
                  <a:pt x="23340" y="73607"/>
                </a:lnTo>
                <a:lnTo>
                  <a:pt x="17955" y="85766"/>
                </a:lnTo>
                <a:lnTo>
                  <a:pt x="13063" y="98196"/>
                </a:lnTo>
                <a:lnTo>
                  <a:pt x="8529" y="110570"/>
                </a:lnTo>
                <a:lnTo>
                  <a:pt x="4220" y="122560"/>
                </a:lnTo>
                <a:lnTo>
                  <a:pt x="0" y="133839"/>
                </a:lnTo>
                <a:lnTo>
                  <a:pt x="2628" y="132519"/>
                </a:lnTo>
                <a:lnTo>
                  <a:pt x="1780" y="138190"/>
                </a:lnTo>
                <a:lnTo>
                  <a:pt x="5041" y="149266"/>
                </a:lnTo>
                <a:lnTo>
                  <a:pt x="11874" y="161102"/>
                </a:lnTo>
                <a:lnTo>
                  <a:pt x="19803" y="171888"/>
                </a:lnTo>
                <a:lnTo>
                  <a:pt x="26352" y="179813"/>
                </a:lnTo>
                <a:lnTo>
                  <a:pt x="28388" y="182284"/>
                </a:lnTo>
                <a:lnTo>
                  <a:pt x="35035" y="191405"/>
                </a:lnTo>
                <a:lnTo>
                  <a:pt x="41655" y="201731"/>
                </a:lnTo>
                <a:lnTo>
                  <a:pt x="48357" y="212892"/>
                </a:lnTo>
                <a:lnTo>
                  <a:pt x="55250" y="224514"/>
                </a:lnTo>
                <a:lnTo>
                  <a:pt x="62441" y="236226"/>
                </a:lnTo>
                <a:lnTo>
                  <a:pt x="70040" y="247656"/>
                </a:lnTo>
                <a:lnTo>
                  <a:pt x="78153" y="258432"/>
                </a:lnTo>
                <a:lnTo>
                  <a:pt x="86890" y="268182"/>
                </a:lnTo>
                <a:lnTo>
                  <a:pt x="96358" y="276533"/>
                </a:lnTo>
                <a:lnTo>
                  <a:pt x="106667" y="283115"/>
                </a:lnTo>
                <a:lnTo>
                  <a:pt x="116150" y="285835"/>
                </a:lnTo>
                <a:lnTo>
                  <a:pt x="122406" y="284485"/>
                </a:lnTo>
                <a:lnTo>
                  <a:pt x="127513" y="284267"/>
                </a:lnTo>
                <a:lnTo>
                  <a:pt x="134366" y="290824"/>
                </a:lnTo>
                <a:lnTo>
                  <a:pt x="138087" y="299152"/>
                </a:lnTo>
                <a:lnTo>
                  <a:pt x="136249" y="307102"/>
                </a:lnTo>
                <a:lnTo>
                  <a:pt x="132381" y="315534"/>
                </a:lnTo>
                <a:lnTo>
                  <a:pt x="131749" y="327502"/>
                </a:lnTo>
                <a:lnTo>
                  <a:pt x="134086" y="338400"/>
                </a:lnTo>
                <a:lnTo>
                  <a:pt x="137158" y="350907"/>
                </a:lnTo>
                <a:lnTo>
                  <a:pt x="140733" y="364721"/>
                </a:lnTo>
                <a:lnTo>
                  <a:pt x="144465" y="378925"/>
                </a:lnTo>
                <a:lnTo>
                  <a:pt x="148005" y="392602"/>
                </a:lnTo>
                <a:lnTo>
                  <a:pt x="151007" y="404837"/>
                </a:lnTo>
                <a:lnTo>
                  <a:pt x="153123" y="414713"/>
                </a:lnTo>
                <a:lnTo>
                  <a:pt x="153980" y="418081"/>
                </a:lnTo>
                <a:lnTo>
                  <a:pt x="157860" y="431242"/>
                </a:lnTo>
                <a:lnTo>
                  <a:pt x="156933" y="441103"/>
                </a:lnTo>
                <a:lnTo>
                  <a:pt x="161485" y="451037"/>
                </a:lnTo>
                <a:lnTo>
                  <a:pt x="169197" y="461602"/>
                </a:lnTo>
                <a:lnTo>
                  <a:pt x="178181" y="470796"/>
                </a:lnTo>
                <a:close/>
              </a:path>
            </a:pathLst>
          </a:custGeom>
          <a:solidFill>
            <a:srgbClr val="ADB0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5301823" y="4298764"/>
            <a:ext cx="602695" cy="591906"/>
          </a:xfrm>
          <a:custGeom>
            <a:avLst/>
            <a:gdLst/>
            <a:ahLst/>
            <a:cxnLst/>
            <a:rect l="l" t="t" r="r" b="b"/>
            <a:pathLst>
              <a:path w="602695" h="591906">
                <a:moveTo>
                  <a:pt x="0" y="133839"/>
                </a:moveTo>
                <a:lnTo>
                  <a:pt x="4220" y="122560"/>
                </a:lnTo>
                <a:lnTo>
                  <a:pt x="8529" y="110570"/>
                </a:lnTo>
                <a:lnTo>
                  <a:pt x="13063" y="98196"/>
                </a:lnTo>
                <a:lnTo>
                  <a:pt x="17955" y="85766"/>
                </a:lnTo>
                <a:lnTo>
                  <a:pt x="23340" y="73607"/>
                </a:lnTo>
                <a:lnTo>
                  <a:pt x="29353" y="62046"/>
                </a:lnTo>
                <a:lnTo>
                  <a:pt x="36128" y="51410"/>
                </a:lnTo>
                <a:lnTo>
                  <a:pt x="43800" y="42027"/>
                </a:lnTo>
                <a:lnTo>
                  <a:pt x="54368" y="33162"/>
                </a:lnTo>
                <a:lnTo>
                  <a:pt x="65375" y="27140"/>
                </a:lnTo>
                <a:lnTo>
                  <a:pt x="77199" y="22408"/>
                </a:lnTo>
                <a:lnTo>
                  <a:pt x="89494" y="18170"/>
                </a:lnTo>
                <a:lnTo>
                  <a:pt x="97421" y="15361"/>
                </a:lnTo>
                <a:lnTo>
                  <a:pt x="109271" y="11354"/>
                </a:lnTo>
                <a:lnTo>
                  <a:pt x="121309" y="8030"/>
                </a:lnTo>
                <a:lnTo>
                  <a:pt x="133511" y="5345"/>
                </a:lnTo>
                <a:lnTo>
                  <a:pt x="145854" y="3256"/>
                </a:lnTo>
                <a:lnTo>
                  <a:pt x="158315" y="1720"/>
                </a:lnTo>
                <a:lnTo>
                  <a:pt x="170872" y="694"/>
                </a:lnTo>
                <a:lnTo>
                  <a:pt x="183502" y="135"/>
                </a:lnTo>
                <a:lnTo>
                  <a:pt x="196181" y="0"/>
                </a:lnTo>
                <a:lnTo>
                  <a:pt x="208886" y="245"/>
                </a:lnTo>
                <a:lnTo>
                  <a:pt x="221595" y="828"/>
                </a:lnTo>
                <a:lnTo>
                  <a:pt x="234285" y="1706"/>
                </a:lnTo>
                <a:lnTo>
                  <a:pt x="246932" y="2835"/>
                </a:lnTo>
                <a:lnTo>
                  <a:pt x="259514" y="4172"/>
                </a:lnTo>
                <a:lnTo>
                  <a:pt x="272007" y="5675"/>
                </a:lnTo>
                <a:lnTo>
                  <a:pt x="284390" y="7300"/>
                </a:lnTo>
                <a:lnTo>
                  <a:pt x="294627" y="8719"/>
                </a:lnTo>
                <a:lnTo>
                  <a:pt x="307568" y="10807"/>
                </a:lnTo>
                <a:lnTo>
                  <a:pt x="319477" y="12721"/>
                </a:lnTo>
                <a:lnTo>
                  <a:pt x="332001" y="13852"/>
                </a:lnTo>
                <a:lnTo>
                  <a:pt x="336969" y="13951"/>
                </a:lnTo>
                <a:lnTo>
                  <a:pt x="351353" y="14348"/>
                </a:lnTo>
                <a:lnTo>
                  <a:pt x="362735" y="17006"/>
                </a:lnTo>
                <a:lnTo>
                  <a:pt x="373396" y="24128"/>
                </a:lnTo>
                <a:lnTo>
                  <a:pt x="375958" y="26601"/>
                </a:lnTo>
                <a:lnTo>
                  <a:pt x="385523" y="37496"/>
                </a:lnTo>
                <a:lnTo>
                  <a:pt x="392777" y="48190"/>
                </a:lnTo>
                <a:lnTo>
                  <a:pt x="398246" y="58924"/>
                </a:lnTo>
                <a:lnTo>
                  <a:pt x="402457" y="69938"/>
                </a:lnTo>
                <a:lnTo>
                  <a:pt x="405937" y="81474"/>
                </a:lnTo>
                <a:lnTo>
                  <a:pt x="409214" y="93772"/>
                </a:lnTo>
                <a:lnTo>
                  <a:pt x="412814" y="107074"/>
                </a:lnTo>
                <a:lnTo>
                  <a:pt x="413715" y="110205"/>
                </a:lnTo>
                <a:lnTo>
                  <a:pt x="416538" y="122468"/>
                </a:lnTo>
                <a:lnTo>
                  <a:pt x="418420" y="135053"/>
                </a:lnTo>
                <a:lnTo>
                  <a:pt x="420020" y="147713"/>
                </a:lnTo>
                <a:lnTo>
                  <a:pt x="421994" y="160199"/>
                </a:lnTo>
                <a:lnTo>
                  <a:pt x="425003" y="172267"/>
                </a:lnTo>
                <a:lnTo>
                  <a:pt x="426847" y="177438"/>
                </a:lnTo>
                <a:lnTo>
                  <a:pt x="432204" y="189303"/>
                </a:lnTo>
                <a:lnTo>
                  <a:pt x="438300" y="200497"/>
                </a:lnTo>
                <a:lnTo>
                  <a:pt x="444828" y="211274"/>
                </a:lnTo>
                <a:lnTo>
                  <a:pt x="451482" y="221887"/>
                </a:lnTo>
                <a:lnTo>
                  <a:pt x="457958" y="232588"/>
                </a:lnTo>
                <a:lnTo>
                  <a:pt x="463949" y="243630"/>
                </a:lnTo>
                <a:lnTo>
                  <a:pt x="469150" y="255266"/>
                </a:lnTo>
                <a:lnTo>
                  <a:pt x="473255" y="267747"/>
                </a:lnTo>
                <a:lnTo>
                  <a:pt x="473722" y="269564"/>
                </a:lnTo>
                <a:lnTo>
                  <a:pt x="478713" y="281660"/>
                </a:lnTo>
                <a:lnTo>
                  <a:pt x="485932" y="291239"/>
                </a:lnTo>
                <a:lnTo>
                  <a:pt x="494193" y="300244"/>
                </a:lnTo>
                <a:lnTo>
                  <a:pt x="502303" y="310617"/>
                </a:lnTo>
                <a:lnTo>
                  <a:pt x="505561" y="316199"/>
                </a:lnTo>
                <a:lnTo>
                  <a:pt x="510084" y="328024"/>
                </a:lnTo>
                <a:lnTo>
                  <a:pt x="513178" y="340237"/>
                </a:lnTo>
                <a:lnTo>
                  <a:pt x="516867" y="352152"/>
                </a:lnTo>
                <a:lnTo>
                  <a:pt x="522008" y="361563"/>
                </a:lnTo>
                <a:lnTo>
                  <a:pt x="527885" y="371296"/>
                </a:lnTo>
                <a:lnTo>
                  <a:pt x="533831" y="383358"/>
                </a:lnTo>
                <a:lnTo>
                  <a:pt x="540005" y="396267"/>
                </a:lnTo>
                <a:lnTo>
                  <a:pt x="546570" y="408541"/>
                </a:lnTo>
                <a:lnTo>
                  <a:pt x="553687" y="418699"/>
                </a:lnTo>
                <a:lnTo>
                  <a:pt x="559117" y="423780"/>
                </a:lnTo>
                <a:lnTo>
                  <a:pt x="570649" y="432194"/>
                </a:lnTo>
                <a:lnTo>
                  <a:pt x="580448" y="440356"/>
                </a:lnTo>
                <a:lnTo>
                  <a:pt x="588484" y="449219"/>
                </a:lnTo>
                <a:lnTo>
                  <a:pt x="594728" y="459733"/>
                </a:lnTo>
                <a:lnTo>
                  <a:pt x="599150" y="472850"/>
                </a:lnTo>
                <a:lnTo>
                  <a:pt x="601918" y="488065"/>
                </a:lnTo>
                <a:lnTo>
                  <a:pt x="602695" y="501371"/>
                </a:lnTo>
                <a:lnTo>
                  <a:pt x="600718" y="513411"/>
                </a:lnTo>
                <a:lnTo>
                  <a:pt x="595858" y="521456"/>
                </a:lnTo>
                <a:lnTo>
                  <a:pt x="586092" y="530489"/>
                </a:lnTo>
                <a:lnTo>
                  <a:pt x="579732" y="533427"/>
                </a:lnTo>
                <a:lnTo>
                  <a:pt x="571409" y="533807"/>
                </a:lnTo>
                <a:lnTo>
                  <a:pt x="562508" y="534347"/>
                </a:lnTo>
                <a:lnTo>
                  <a:pt x="547924" y="534687"/>
                </a:lnTo>
                <a:lnTo>
                  <a:pt x="536911" y="532680"/>
                </a:lnTo>
                <a:lnTo>
                  <a:pt x="526988" y="528764"/>
                </a:lnTo>
                <a:lnTo>
                  <a:pt x="515670" y="523379"/>
                </a:lnTo>
                <a:lnTo>
                  <a:pt x="508419" y="520148"/>
                </a:lnTo>
                <a:lnTo>
                  <a:pt x="497159" y="514219"/>
                </a:lnTo>
                <a:lnTo>
                  <a:pt x="486674" y="507650"/>
                </a:lnTo>
                <a:lnTo>
                  <a:pt x="485508" y="507003"/>
                </a:lnTo>
                <a:lnTo>
                  <a:pt x="475063" y="499669"/>
                </a:lnTo>
                <a:lnTo>
                  <a:pt x="465471" y="491348"/>
                </a:lnTo>
                <a:lnTo>
                  <a:pt x="460883" y="487649"/>
                </a:lnTo>
                <a:lnTo>
                  <a:pt x="468449" y="498169"/>
                </a:lnTo>
                <a:lnTo>
                  <a:pt x="474696" y="508906"/>
                </a:lnTo>
                <a:lnTo>
                  <a:pt x="482282" y="518599"/>
                </a:lnTo>
                <a:lnTo>
                  <a:pt x="491726" y="527146"/>
                </a:lnTo>
                <a:lnTo>
                  <a:pt x="501134" y="535540"/>
                </a:lnTo>
                <a:lnTo>
                  <a:pt x="502932" y="537293"/>
                </a:lnTo>
                <a:lnTo>
                  <a:pt x="511484" y="547171"/>
                </a:lnTo>
                <a:lnTo>
                  <a:pt x="518533" y="557499"/>
                </a:lnTo>
                <a:lnTo>
                  <a:pt x="525099" y="568188"/>
                </a:lnTo>
                <a:lnTo>
                  <a:pt x="528523" y="573640"/>
                </a:lnTo>
                <a:lnTo>
                  <a:pt x="530212" y="574263"/>
                </a:lnTo>
                <a:lnTo>
                  <a:pt x="531266" y="574606"/>
                </a:lnTo>
                <a:lnTo>
                  <a:pt x="532434" y="575190"/>
                </a:lnTo>
                <a:lnTo>
                  <a:pt x="523477" y="582067"/>
                </a:lnTo>
                <a:lnTo>
                  <a:pt x="511293" y="585615"/>
                </a:lnTo>
                <a:lnTo>
                  <a:pt x="497604" y="587048"/>
                </a:lnTo>
                <a:lnTo>
                  <a:pt x="484131" y="587583"/>
                </a:lnTo>
                <a:lnTo>
                  <a:pt x="473252" y="588347"/>
                </a:lnTo>
                <a:lnTo>
                  <a:pt x="461181" y="590034"/>
                </a:lnTo>
                <a:lnTo>
                  <a:pt x="448456" y="591511"/>
                </a:lnTo>
                <a:lnTo>
                  <a:pt x="435635" y="591906"/>
                </a:lnTo>
                <a:lnTo>
                  <a:pt x="426796" y="591052"/>
                </a:lnTo>
                <a:lnTo>
                  <a:pt x="415175" y="586731"/>
                </a:lnTo>
                <a:lnTo>
                  <a:pt x="404027" y="579878"/>
                </a:lnTo>
                <a:lnTo>
                  <a:pt x="392762" y="573630"/>
                </a:lnTo>
                <a:lnTo>
                  <a:pt x="388861" y="572218"/>
                </a:lnTo>
                <a:lnTo>
                  <a:pt x="377876" y="571050"/>
                </a:lnTo>
                <a:lnTo>
                  <a:pt x="366702" y="571951"/>
                </a:lnTo>
                <a:lnTo>
                  <a:pt x="354638" y="571675"/>
                </a:lnTo>
                <a:lnTo>
                  <a:pt x="346735" y="569614"/>
                </a:lnTo>
                <a:lnTo>
                  <a:pt x="334787" y="564821"/>
                </a:lnTo>
                <a:lnTo>
                  <a:pt x="323307" y="559335"/>
                </a:lnTo>
                <a:lnTo>
                  <a:pt x="312401" y="552893"/>
                </a:lnTo>
                <a:lnTo>
                  <a:pt x="303022" y="545942"/>
                </a:lnTo>
                <a:lnTo>
                  <a:pt x="294271" y="538677"/>
                </a:lnTo>
                <a:lnTo>
                  <a:pt x="295478" y="537445"/>
                </a:lnTo>
                <a:lnTo>
                  <a:pt x="284505" y="535655"/>
                </a:lnTo>
                <a:lnTo>
                  <a:pt x="277926" y="534588"/>
                </a:lnTo>
                <a:lnTo>
                  <a:pt x="271119" y="535959"/>
                </a:lnTo>
                <a:lnTo>
                  <a:pt x="264604" y="534702"/>
                </a:lnTo>
                <a:lnTo>
                  <a:pt x="251089" y="531027"/>
                </a:lnTo>
                <a:lnTo>
                  <a:pt x="239211" y="525762"/>
                </a:lnTo>
                <a:lnTo>
                  <a:pt x="228623" y="519164"/>
                </a:lnTo>
                <a:lnTo>
                  <a:pt x="218973" y="511488"/>
                </a:lnTo>
                <a:lnTo>
                  <a:pt x="209914" y="502990"/>
                </a:lnTo>
                <a:lnTo>
                  <a:pt x="201095" y="493924"/>
                </a:lnTo>
                <a:lnTo>
                  <a:pt x="192168" y="484547"/>
                </a:lnTo>
                <a:lnTo>
                  <a:pt x="182782" y="475115"/>
                </a:lnTo>
                <a:lnTo>
                  <a:pt x="178181" y="470796"/>
                </a:lnTo>
                <a:lnTo>
                  <a:pt x="169197" y="461602"/>
                </a:lnTo>
                <a:lnTo>
                  <a:pt x="161485" y="451037"/>
                </a:lnTo>
                <a:lnTo>
                  <a:pt x="156933" y="441103"/>
                </a:lnTo>
                <a:lnTo>
                  <a:pt x="157860" y="431242"/>
                </a:lnTo>
                <a:lnTo>
                  <a:pt x="153980" y="418081"/>
                </a:lnTo>
                <a:lnTo>
                  <a:pt x="153123" y="414713"/>
                </a:lnTo>
                <a:lnTo>
                  <a:pt x="151007" y="404837"/>
                </a:lnTo>
                <a:lnTo>
                  <a:pt x="148005" y="392602"/>
                </a:lnTo>
                <a:lnTo>
                  <a:pt x="144465" y="378925"/>
                </a:lnTo>
                <a:lnTo>
                  <a:pt x="140733" y="364721"/>
                </a:lnTo>
                <a:lnTo>
                  <a:pt x="137158" y="350907"/>
                </a:lnTo>
                <a:lnTo>
                  <a:pt x="134086" y="338400"/>
                </a:lnTo>
                <a:lnTo>
                  <a:pt x="131864" y="328117"/>
                </a:lnTo>
                <a:lnTo>
                  <a:pt x="131749" y="327502"/>
                </a:lnTo>
                <a:lnTo>
                  <a:pt x="132381" y="315534"/>
                </a:lnTo>
                <a:lnTo>
                  <a:pt x="136249" y="307102"/>
                </a:lnTo>
                <a:lnTo>
                  <a:pt x="138087" y="299152"/>
                </a:lnTo>
                <a:lnTo>
                  <a:pt x="134366" y="290824"/>
                </a:lnTo>
                <a:lnTo>
                  <a:pt x="127513" y="284267"/>
                </a:lnTo>
                <a:lnTo>
                  <a:pt x="122406" y="284485"/>
                </a:lnTo>
                <a:lnTo>
                  <a:pt x="116150" y="285835"/>
                </a:lnTo>
                <a:lnTo>
                  <a:pt x="106667" y="283115"/>
                </a:lnTo>
                <a:lnTo>
                  <a:pt x="96358" y="276533"/>
                </a:lnTo>
                <a:lnTo>
                  <a:pt x="86890" y="268182"/>
                </a:lnTo>
                <a:lnTo>
                  <a:pt x="78153" y="258432"/>
                </a:lnTo>
                <a:lnTo>
                  <a:pt x="70040" y="247656"/>
                </a:lnTo>
                <a:lnTo>
                  <a:pt x="62441" y="236226"/>
                </a:lnTo>
                <a:lnTo>
                  <a:pt x="55250" y="224514"/>
                </a:lnTo>
                <a:lnTo>
                  <a:pt x="48357" y="212892"/>
                </a:lnTo>
                <a:lnTo>
                  <a:pt x="41655" y="201731"/>
                </a:lnTo>
                <a:lnTo>
                  <a:pt x="35035" y="191405"/>
                </a:lnTo>
                <a:lnTo>
                  <a:pt x="28388" y="182284"/>
                </a:lnTo>
                <a:lnTo>
                  <a:pt x="26352" y="179813"/>
                </a:lnTo>
                <a:lnTo>
                  <a:pt x="19803" y="171888"/>
                </a:lnTo>
                <a:lnTo>
                  <a:pt x="11874" y="161102"/>
                </a:lnTo>
                <a:lnTo>
                  <a:pt x="5041" y="149266"/>
                </a:lnTo>
                <a:lnTo>
                  <a:pt x="1780" y="138190"/>
                </a:lnTo>
                <a:lnTo>
                  <a:pt x="2628" y="132519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5486264" y="4716240"/>
            <a:ext cx="275348" cy="68117"/>
          </a:xfrm>
          <a:custGeom>
            <a:avLst/>
            <a:gdLst/>
            <a:ahLst/>
            <a:cxnLst/>
            <a:rect l="l" t="t" r="r" b="b"/>
            <a:pathLst>
              <a:path w="275348" h="68117">
                <a:moveTo>
                  <a:pt x="275348" y="68117"/>
                </a:moveTo>
                <a:lnTo>
                  <a:pt x="269971" y="56931"/>
                </a:lnTo>
                <a:lnTo>
                  <a:pt x="263471" y="45930"/>
                </a:lnTo>
                <a:lnTo>
                  <a:pt x="256371" y="35101"/>
                </a:lnTo>
                <a:lnTo>
                  <a:pt x="249197" y="24431"/>
                </a:lnTo>
                <a:lnTo>
                  <a:pt x="244055" y="16479"/>
                </a:lnTo>
                <a:lnTo>
                  <a:pt x="236180" y="5520"/>
                </a:lnTo>
                <a:lnTo>
                  <a:pt x="227701" y="425"/>
                </a:lnTo>
                <a:lnTo>
                  <a:pt x="214565" y="0"/>
                </a:lnTo>
                <a:lnTo>
                  <a:pt x="206616" y="934"/>
                </a:lnTo>
                <a:lnTo>
                  <a:pt x="194120" y="2899"/>
                </a:lnTo>
                <a:lnTo>
                  <a:pt x="181659" y="5055"/>
                </a:lnTo>
                <a:lnTo>
                  <a:pt x="169053" y="6972"/>
                </a:lnTo>
                <a:lnTo>
                  <a:pt x="165100" y="7449"/>
                </a:lnTo>
                <a:lnTo>
                  <a:pt x="152774" y="9357"/>
                </a:lnTo>
                <a:lnTo>
                  <a:pt x="140335" y="12258"/>
                </a:lnTo>
                <a:lnTo>
                  <a:pt x="127886" y="16002"/>
                </a:lnTo>
                <a:lnTo>
                  <a:pt x="115529" y="20443"/>
                </a:lnTo>
                <a:lnTo>
                  <a:pt x="103368" y="25430"/>
                </a:lnTo>
                <a:lnTo>
                  <a:pt x="91506" y="30816"/>
                </a:lnTo>
                <a:lnTo>
                  <a:pt x="80048" y="36451"/>
                </a:lnTo>
                <a:lnTo>
                  <a:pt x="69095" y="42188"/>
                </a:lnTo>
                <a:lnTo>
                  <a:pt x="63207" y="45397"/>
                </a:lnTo>
                <a:lnTo>
                  <a:pt x="51158" y="51130"/>
                </a:lnTo>
                <a:lnTo>
                  <a:pt x="39315" y="55006"/>
                </a:lnTo>
                <a:lnTo>
                  <a:pt x="27302" y="57365"/>
                </a:lnTo>
                <a:lnTo>
                  <a:pt x="14743" y="58548"/>
                </a:lnTo>
                <a:lnTo>
                  <a:pt x="1260" y="58895"/>
                </a:lnTo>
                <a:lnTo>
                  <a:pt x="0" y="58897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5814305" y="4642078"/>
            <a:ext cx="22402" cy="122516"/>
          </a:xfrm>
          <a:custGeom>
            <a:avLst/>
            <a:gdLst/>
            <a:ahLst/>
            <a:cxnLst/>
            <a:rect l="l" t="t" r="r" b="b"/>
            <a:pathLst>
              <a:path w="22402" h="122516">
                <a:moveTo>
                  <a:pt x="0" y="0"/>
                </a:moveTo>
                <a:lnTo>
                  <a:pt x="1049" y="12702"/>
                </a:lnTo>
                <a:lnTo>
                  <a:pt x="4502" y="24513"/>
                </a:lnTo>
                <a:lnTo>
                  <a:pt x="5372" y="27724"/>
                </a:lnTo>
                <a:lnTo>
                  <a:pt x="7160" y="40196"/>
                </a:lnTo>
                <a:lnTo>
                  <a:pt x="7434" y="52692"/>
                </a:lnTo>
                <a:lnTo>
                  <a:pt x="7899" y="64579"/>
                </a:lnTo>
                <a:lnTo>
                  <a:pt x="9564" y="76933"/>
                </a:lnTo>
                <a:lnTo>
                  <a:pt x="12202" y="89428"/>
                </a:lnTo>
                <a:lnTo>
                  <a:pt x="15584" y="101887"/>
                </a:lnTo>
                <a:lnTo>
                  <a:pt x="19480" y="114133"/>
                </a:lnTo>
                <a:lnTo>
                  <a:pt x="22402" y="122516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5754708" y="4555122"/>
            <a:ext cx="18861" cy="131749"/>
          </a:xfrm>
          <a:custGeom>
            <a:avLst/>
            <a:gdLst/>
            <a:ahLst/>
            <a:cxnLst/>
            <a:rect l="l" t="t" r="r" b="b"/>
            <a:pathLst>
              <a:path w="18861" h="131749">
                <a:moveTo>
                  <a:pt x="16113" y="0"/>
                </a:moveTo>
                <a:lnTo>
                  <a:pt x="17428" y="12579"/>
                </a:lnTo>
                <a:lnTo>
                  <a:pt x="18861" y="25238"/>
                </a:lnTo>
                <a:lnTo>
                  <a:pt x="18780" y="28917"/>
                </a:lnTo>
                <a:lnTo>
                  <a:pt x="15207" y="41119"/>
                </a:lnTo>
                <a:lnTo>
                  <a:pt x="9008" y="51576"/>
                </a:lnTo>
                <a:lnTo>
                  <a:pt x="5508" y="59220"/>
                </a:lnTo>
                <a:lnTo>
                  <a:pt x="2402" y="70923"/>
                </a:lnTo>
                <a:lnTo>
                  <a:pt x="706" y="83461"/>
                </a:lnTo>
                <a:lnTo>
                  <a:pt x="34" y="96461"/>
                </a:lnTo>
                <a:lnTo>
                  <a:pt x="0" y="109554"/>
                </a:lnTo>
                <a:lnTo>
                  <a:pt x="217" y="122370"/>
                </a:lnTo>
                <a:lnTo>
                  <a:pt x="314" y="131749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5521837" y="4316667"/>
            <a:ext cx="208152" cy="166001"/>
          </a:xfrm>
          <a:custGeom>
            <a:avLst/>
            <a:gdLst/>
            <a:ahLst/>
            <a:cxnLst/>
            <a:rect l="l" t="t" r="r" b="b"/>
            <a:pathLst>
              <a:path w="208152" h="166001">
                <a:moveTo>
                  <a:pt x="208152" y="166001"/>
                </a:moveTo>
                <a:lnTo>
                  <a:pt x="201390" y="152614"/>
                </a:lnTo>
                <a:lnTo>
                  <a:pt x="192414" y="144071"/>
                </a:lnTo>
                <a:lnTo>
                  <a:pt x="181533" y="138830"/>
                </a:lnTo>
                <a:lnTo>
                  <a:pt x="169058" y="135345"/>
                </a:lnTo>
                <a:lnTo>
                  <a:pt x="155297" y="132071"/>
                </a:lnTo>
                <a:lnTo>
                  <a:pt x="152692" y="131381"/>
                </a:lnTo>
                <a:lnTo>
                  <a:pt x="139847" y="127048"/>
                </a:lnTo>
                <a:lnTo>
                  <a:pt x="128432" y="121660"/>
                </a:lnTo>
                <a:lnTo>
                  <a:pt x="117843" y="115361"/>
                </a:lnTo>
                <a:lnTo>
                  <a:pt x="107479" y="108295"/>
                </a:lnTo>
                <a:lnTo>
                  <a:pt x="103911" y="105752"/>
                </a:lnTo>
                <a:lnTo>
                  <a:pt x="94094" y="97531"/>
                </a:lnTo>
                <a:lnTo>
                  <a:pt x="85467" y="88284"/>
                </a:lnTo>
                <a:lnTo>
                  <a:pt x="77549" y="78413"/>
                </a:lnTo>
                <a:lnTo>
                  <a:pt x="69861" y="68315"/>
                </a:lnTo>
                <a:lnTo>
                  <a:pt x="61922" y="58388"/>
                </a:lnTo>
                <a:lnTo>
                  <a:pt x="53252" y="49033"/>
                </a:lnTo>
                <a:lnTo>
                  <a:pt x="43535" y="40766"/>
                </a:lnTo>
                <a:lnTo>
                  <a:pt x="33246" y="32976"/>
                </a:lnTo>
                <a:lnTo>
                  <a:pt x="23384" y="24846"/>
                </a:lnTo>
                <a:lnTo>
                  <a:pt x="14088" y="16219"/>
                </a:lnTo>
                <a:lnTo>
                  <a:pt x="5495" y="6936"/>
                </a:lnTo>
                <a:lnTo>
                  <a:pt x="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5346615" y="4395711"/>
            <a:ext cx="70650" cy="180492"/>
          </a:xfrm>
          <a:custGeom>
            <a:avLst/>
            <a:gdLst/>
            <a:ahLst/>
            <a:cxnLst/>
            <a:rect l="l" t="t" r="r" b="b"/>
            <a:pathLst>
              <a:path w="70650" h="180492">
                <a:moveTo>
                  <a:pt x="0" y="0"/>
                </a:moveTo>
                <a:lnTo>
                  <a:pt x="5060" y="11704"/>
                </a:lnTo>
                <a:lnTo>
                  <a:pt x="11790" y="22845"/>
                </a:lnTo>
                <a:lnTo>
                  <a:pt x="18853" y="33761"/>
                </a:lnTo>
                <a:lnTo>
                  <a:pt x="24917" y="44788"/>
                </a:lnTo>
                <a:lnTo>
                  <a:pt x="27736" y="52336"/>
                </a:lnTo>
                <a:lnTo>
                  <a:pt x="28819" y="64302"/>
                </a:lnTo>
                <a:lnTo>
                  <a:pt x="27773" y="77025"/>
                </a:lnTo>
                <a:lnTo>
                  <a:pt x="27636" y="89313"/>
                </a:lnTo>
                <a:lnTo>
                  <a:pt x="27673" y="89623"/>
                </a:lnTo>
                <a:lnTo>
                  <a:pt x="30843" y="99149"/>
                </a:lnTo>
                <a:lnTo>
                  <a:pt x="36359" y="101086"/>
                </a:lnTo>
                <a:lnTo>
                  <a:pt x="44192" y="103933"/>
                </a:lnTo>
                <a:lnTo>
                  <a:pt x="46062" y="105384"/>
                </a:lnTo>
                <a:lnTo>
                  <a:pt x="51179" y="114719"/>
                </a:lnTo>
                <a:lnTo>
                  <a:pt x="54114" y="128258"/>
                </a:lnTo>
                <a:lnTo>
                  <a:pt x="56917" y="142288"/>
                </a:lnTo>
                <a:lnTo>
                  <a:pt x="61638" y="153098"/>
                </a:lnTo>
                <a:lnTo>
                  <a:pt x="68275" y="156946"/>
                </a:lnTo>
                <a:lnTo>
                  <a:pt x="70650" y="164528"/>
                </a:lnTo>
                <a:lnTo>
                  <a:pt x="69799" y="172643"/>
                </a:lnTo>
                <a:lnTo>
                  <a:pt x="69824" y="180492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5433573" y="4535360"/>
            <a:ext cx="208153" cy="90906"/>
          </a:xfrm>
          <a:custGeom>
            <a:avLst/>
            <a:gdLst/>
            <a:ahLst/>
            <a:cxnLst/>
            <a:rect l="l" t="t" r="r" b="b"/>
            <a:pathLst>
              <a:path w="208153" h="90906">
                <a:moveTo>
                  <a:pt x="0" y="90906"/>
                </a:moveTo>
                <a:lnTo>
                  <a:pt x="8871" y="83046"/>
                </a:lnTo>
                <a:lnTo>
                  <a:pt x="19296" y="75629"/>
                </a:lnTo>
                <a:lnTo>
                  <a:pt x="30742" y="68721"/>
                </a:lnTo>
                <a:lnTo>
                  <a:pt x="42675" y="62387"/>
                </a:lnTo>
                <a:lnTo>
                  <a:pt x="54561" y="56694"/>
                </a:lnTo>
                <a:lnTo>
                  <a:pt x="65867" y="51707"/>
                </a:lnTo>
                <a:lnTo>
                  <a:pt x="69621" y="50126"/>
                </a:lnTo>
                <a:lnTo>
                  <a:pt x="81283" y="45199"/>
                </a:lnTo>
                <a:lnTo>
                  <a:pt x="92955" y="40188"/>
                </a:lnTo>
                <a:lnTo>
                  <a:pt x="104654" y="35177"/>
                </a:lnTo>
                <a:lnTo>
                  <a:pt x="116397" y="30254"/>
                </a:lnTo>
                <a:lnTo>
                  <a:pt x="128201" y="25502"/>
                </a:lnTo>
                <a:lnTo>
                  <a:pt x="140084" y="21008"/>
                </a:lnTo>
                <a:lnTo>
                  <a:pt x="152063" y="16856"/>
                </a:lnTo>
                <a:lnTo>
                  <a:pt x="163642" y="14068"/>
                </a:lnTo>
                <a:lnTo>
                  <a:pt x="178042" y="11322"/>
                </a:lnTo>
                <a:lnTo>
                  <a:pt x="192571" y="7936"/>
                </a:lnTo>
                <a:lnTo>
                  <a:pt x="204098" y="3370"/>
                </a:lnTo>
                <a:lnTo>
                  <a:pt x="208153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5448062" y="4594644"/>
            <a:ext cx="206832" cy="86956"/>
          </a:xfrm>
          <a:custGeom>
            <a:avLst/>
            <a:gdLst/>
            <a:ahLst/>
            <a:cxnLst/>
            <a:rect l="l" t="t" r="r" b="b"/>
            <a:pathLst>
              <a:path w="206832" h="86956">
                <a:moveTo>
                  <a:pt x="0" y="86956"/>
                </a:moveTo>
                <a:lnTo>
                  <a:pt x="4216" y="85953"/>
                </a:lnTo>
                <a:lnTo>
                  <a:pt x="8826" y="84518"/>
                </a:lnTo>
                <a:lnTo>
                  <a:pt x="12827" y="82981"/>
                </a:lnTo>
                <a:lnTo>
                  <a:pt x="11645" y="82575"/>
                </a:lnTo>
                <a:lnTo>
                  <a:pt x="10579" y="81914"/>
                </a:lnTo>
                <a:lnTo>
                  <a:pt x="9486" y="81445"/>
                </a:lnTo>
                <a:lnTo>
                  <a:pt x="20589" y="76399"/>
                </a:lnTo>
                <a:lnTo>
                  <a:pt x="32883" y="71493"/>
                </a:lnTo>
                <a:lnTo>
                  <a:pt x="45374" y="66319"/>
                </a:lnTo>
                <a:lnTo>
                  <a:pt x="57069" y="60468"/>
                </a:lnTo>
                <a:lnTo>
                  <a:pt x="66975" y="53532"/>
                </a:lnTo>
                <a:lnTo>
                  <a:pt x="68897" y="51739"/>
                </a:lnTo>
                <a:lnTo>
                  <a:pt x="73012" y="47637"/>
                </a:lnTo>
                <a:lnTo>
                  <a:pt x="71831" y="43522"/>
                </a:lnTo>
                <a:lnTo>
                  <a:pt x="77698" y="40525"/>
                </a:lnTo>
                <a:lnTo>
                  <a:pt x="89662" y="38835"/>
                </a:lnTo>
                <a:lnTo>
                  <a:pt x="102472" y="39408"/>
                </a:lnTo>
                <a:lnTo>
                  <a:pt x="104203" y="39306"/>
                </a:lnTo>
                <a:lnTo>
                  <a:pt x="116860" y="37239"/>
                </a:lnTo>
                <a:lnTo>
                  <a:pt x="129101" y="33814"/>
                </a:lnTo>
                <a:lnTo>
                  <a:pt x="141046" y="29436"/>
                </a:lnTo>
                <a:lnTo>
                  <a:pt x="152812" y="24511"/>
                </a:lnTo>
                <a:lnTo>
                  <a:pt x="164020" y="19659"/>
                </a:lnTo>
                <a:lnTo>
                  <a:pt x="176064" y="15383"/>
                </a:lnTo>
                <a:lnTo>
                  <a:pt x="188700" y="11160"/>
                </a:lnTo>
                <a:lnTo>
                  <a:pt x="200238" y="5571"/>
                </a:lnTo>
                <a:lnTo>
                  <a:pt x="206832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5691788" y="4526141"/>
            <a:ext cx="44792" cy="144919"/>
          </a:xfrm>
          <a:custGeom>
            <a:avLst/>
            <a:gdLst/>
            <a:ahLst/>
            <a:cxnLst/>
            <a:rect l="l" t="t" r="r" b="b"/>
            <a:pathLst>
              <a:path w="44792" h="144919">
                <a:moveTo>
                  <a:pt x="0" y="0"/>
                </a:moveTo>
                <a:lnTo>
                  <a:pt x="11480" y="7177"/>
                </a:lnTo>
                <a:lnTo>
                  <a:pt x="20797" y="15815"/>
                </a:lnTo>
                <a:lnTo>
                  <a:pt x="28178" y="25717"/>
                </a:lnTo>
                <a:lnTo>
                  <a:pt x="33848" y="36689"/>
                </a:lnTo>
                <a:lnTo>
                  <a:pt x="38032" y="48534"/>
                </a:lnTo>
                <a:lnTo>
                  <a:pt x="40955" y="61057"/>
                </a:lnTo>
                <a:lnTo>
                  <a:pt x="42844" y="74062"/>
                </a:lnTo>
                <a:lnTo>
                  <a:pt x="43923" y="87355"/>
                </a:lnTo>
                <a:lnTo>
                  <a:pt x="44419" y="100739"/>
                </a:lnTo>
                <a:lnTo>
                  <a:pt x="44556" y="114020"/>
                </a:lnTo>
                <a:lnTo>
                  <a:pt x="44560" y="127000"/>
                </a:lnTo>
                <a:lnTo>
                  <a:pt x="44658" y="139486"/>
                </a:lnTo>
                <a:lnTo>
                  <a:pt x="44792" y="144919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5641725" y="4769866"/>
            <a:ext cx="58572" cy="105397"/>
          </a:xfrm>
          <a:custGeom>
            <a:avLst/>
            <a:gdLst/>
            <a:ahLst/>
            <a:cxnLst/>
            <a:rect l="l" t="t" r="r" b="b"/>
            <a:pathLst>
              <a:path w="58572" h="105397">
                <a:moveTo>
                  <a:pt x="58572" y="105397"/>
                </a:moveTo>
                <a:lnTo>
                  <a:pt x="49266" y="97432"/>
                </a:lnTo>
                <a:lnTo>
                  <a:pt x="39311" y="88498"/>
                </a:lnTo>
                <a:lnTo>
                  <a:pt x="29753" y="78732"/>
                </a:lnTo>
                <a:lnTo>
                  <a:pt x="21645" y="68274"/>
                </a:lnTo>
                <a:lnTo>
                  <a:pt x="16034" y="57263"/>
                </a:lnTo>
                <a:lnTo>
                  <a:pt x="14782" y="52997"/>
                </a:lnTo>
                <a:lnTo>
                  <a:pt x="11883" y="39616"/>
                </a:lnTo>
                <a:lnTo>
                  <a:pt x="9262" y="27685"/>
                </a:lnTo>
                <a:lnTo>
                  <a:pt x="6165" y="16224"/>
                </a:lnTo>
                <a:lnTo>
                  <a:pt x="1839" y="4257"/>
                </a:lnTo>
                <a:lnTo>
                  <a:pt x="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5557409" y="4788307"/>
            <a:ext cx="36880" cy="46113"/>
          </a:xfrm>
          <a:custGeom>
            <a:avLst/>
            <a:gdLst/>
            <a:ahLst/>
            <a:cxnLst/>
            <a:rect l="l" t="t" r="r" b="b"/>
            <a:pathLst>
              <a:path w="36880" h="46113">
                <a:moveTo>
                  <a:pt x="36880" y="46113"/>
                </a:moveTo>
                <a:lnTo>
                  <a:pt x="28753" y="36830"/>
                </a:lnTo>
                <a:lnTo>
                  <a:pt x="20030" y="26951"/>
                </a:lnTo>
                <a:lnTo>
                  <a:pt x="11506" y="16756"/>
                </a:lnTo>
                <a:lnTo>
                  <a:pt x="3979" y="6528"/>
                </a:lnTo>
                <a:lnTo>
                  <a:pt x="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6314686" y="4764673"/>
            <a:ext cx="1904" cy="1993"/>
          </a:xfrm>
          <a:custGeom>
            <a:avLst/>
            <a:gdLst/>
            <a:ahLst/>
            <a:cxnLst/>
            <a:rect l="l" t="t" r="r" b="b"/>
            <a:pathLst>
              <a:path w="1904" h="1993">
                <a:moveTo>
                  <a:pt x="1905" y="1993"/>
                </a:moveTo>
                <a:lnTo>
                  <a:pt x="0" y="0"/>
                </a:lnTo>
                <a:lnTo>
                  <a:pt x="388" y="1438"/>
                </a:lnTo>
                <a:lnTo>
                  <a:pt x="1905" y="1993"/>
                </a:lnTo>
                <a:close/>
              </a:path>
            </a:pathLst>
          </a:custGeom>
          <a:solidFill>
            <a:srgbClr val="ADB0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5902946" y="4750461"/>
            <a:ext cx="485037" cy="819590"/>
          </a:xfrm>
          <a:custGeom>
            <a:avLst/>
            <a:gdLst/>
            <a:ahLst/>
            <a:cxnLst/>
            <a:rect l="l" t="t" r="r" b="b"/>
            <a:pathLst>
              <a:path w="485037" h="819590">
                <a:moveTo>
                  <a:pt x="108037" y="368178"/>
                </a:moveTo>
                <a:lnTo>
                  <a:pt x="105976" y="439292"/>
                </a:lnTo>
                <a:lnTo>
                  <a:pt x="110344" y="536613"/>
                </a:lnTo>
                <a:lnTo>
                  <a:pt x="116856" y="541221"/>
                </a:lnTo>
                <a:lnTo>
                  <a:pt x="127408" y="548615"/>
                </a:lnTo>
                <a:lnTo>
                  <a:pt x="136989" y="556717"/>
                </a:lnTo>
                <a:lnTo>
                  <a:pt x="138400" y="558184"/>
                </a:lnTo>
                <a:lnTo>
                  <a:pt x="146355" y="568028"/>
                </a:lnTo>
                <a:lnTo>
                  <a:pt x="153690" y="578457"/>
                </a:lnTo>
                <a:lnTo>
                  <a:pt x="161475" y="588530"/>
                </a:lnTo>
                <a:lnTo>
                  <a:pt x="163291" y="590702"/>
                </a:lnTo>
                <a:lnTo>
                  <a:pt x="172344" y="600929"/>
                </a:lnTo>
                <a:lnTo>
                  <a:pt x="183293" y="606247"/>
                </a:lnTo>
                <a:lnTo>
                  <a:pt x="183979" y="611035"/>
                </a:lnTo>
                <a:lnTo>
                  <a:pt x="185048" y="623673"/>
                </a:lnTo>
                <a:lnTo>
                  <a:pt x="185665" y="636430"/>
                </a:lnTo>
                <a:lnTo>
                  <a:pt x="186544" y="649046"/>
                </a:lnTo>
                <a:lnTo>
                  <a:pt x="186860" y="652113"/>
                </a:lnTo>
                <a:lnTo>
                  <a:pt x="188305" y="664673"/>
                </a:lnTo>
                <a:lnTo>
                  <a:pt x="189756" y="677351"/>
                </a:lnTo>
                <a:lnTo>
                  <a:pt x="190865" y="690069"/>
                </a:lnTo>
                <a:lnTo>
                  <a:pt x="191281" y="702754"/>
                </a:lnTo>
                <a:lnTo>
                  <a:pt x="191408" y="708170"/>
                </a:lnTo>
                <a:lnTo>
                  <a:pt x="194058" y="720328"/>
                </a:lnTo>
                <a:lnTo>
                  <a:pt x="202305" y="730757"/>
                </a:lnTo>
                <a:lnTo>
                  <a:pt x="206953" y="734547"/>
                </a:lnTo>
                <a:lnTo>
                  <a:pt x="217924" y="741431"/>
                </a:lnTo>
                <a:lnTo>
                  <a:pt x="229352" y="745216"/>
                </a:lnTo>
                <a:lnTo>
                  <a:pt x="242640" y="746366"/>
                </a:lnTo>
                <a:lnTo>
                  <a:pt x="257144" y="746340"/>
                </a:lnTo>
                <a:lnTo>
                  <a:pt x="268606" y="743382"/>
                </a:lnTo>
                <a:lnTo>
                  <a:pt x="282078" y="736391"/>
                </a:lnTo>
                <a:lnTo>
                  <a:pt x="294096" y="727607"/>
                </a:lnTo>
                <a:lnTo>
                  <a:pt x="303592" y="719377"/>
                </a:lnTo>
                <a:lnTo>
                  <a:pt x="309499" y="714049"/>
                </a:lnTo>
                <a:lnTo>
                  <a:pt x="310750" y="713968"/>
                </a:lnTo>
                <a:lnTo>
                  <a:pt x="307611" y="718857"/>
                </a:lnTo>
                <a:lnTo>
                  <a:pt x="302016" y="725613"/>
                </a:lnTo>
                <a:lnTo>
                  <a:pt x="294955" y="733861"/>
                </a:lnTo>
                <a:lnTo>
                  <a:pt x="287360" y="743361"/>
                </a:lnTo>
                <a:lnTo>
                  <a:pt x="280168" y="753868"/>
                </a:lnTo>
                <a:lnTo>
                  <a:pt x="274310" y="765141"/>
                </a:lnTo>
                <a:lnTo>
                  <a:pt x="270721" y="776937"/>
                </a:lnTo>
                <a:lnTo>
                  <a:pt x="270335" y="789014"/>
                </a:lnTo>
                <a:lnTo>
                  <a:pt x="274085" y="801128"/>
                </a:lnTo>
                <a:lnTo>
                  <a:pt x="276579" y="804947"/>
                </a:lnTo>
                <a:lnTo>
                  <a:pt x="285824" y="812413"/>
                </a:lnTo>
                <a:lnTo>
                  <a:pt x="298146" y="817267"/>
                </a:lnTo>
                <a:lnTo>
                  <a:pt x="311820" y="819590"/>
                </a:lnTo>
                <a:lnTo>
                  <a:pt x="325126" y="819463"/>
                </a:lnTo>
                <a:lnTo>
                  <a:pt x="336341" y="816965"/>
                </a:lnTo>
                <a:lnTo>
                  <a:pt x="347014" y="812635"/>
                </a:lnTo>
                <a:lnTo>
                  <a:pt x="358578" y="807323"/>
                </a:lnTo>
                <a:lnTo>
                  <a:pt x="370062" y="801328"/>
                </a:lnTo>
                <a:lnTo>
                  <a:pt x="381187" y="794691"/>
                </a:lnTo>
                <a:lnTo>
                  <a:pt x="391675" y="787450"/>
                </a:lnTo>
                <a:lnTo>
                  <a:pt x="400462" y="780498"/>
                </a:lnTo>
                <a:lnTo>
                  <a:pt x="410115" y="771709"/>
                </a:lnTo>
                <a:lnTo>
                  <a:pt x="418408" y="762317"/>
                </a:lnTo>
                <a:lnTo>
                  <a:pt x="421242" y="753074"/>
                </a:lnTo>
                <a:lnTo>
                  <a:pt x="413874" y="745007"/>
                </a:lnTo>
                <a:lnTo>
                  <a:pt x="413374" y="744385"/>
                </a:lnTo>
                <a:lnTo>
                  <a:pt x="405596" y="734171"/>
                </a:lnTo>
                <a:lnTo>
                  <a:pt x="398295" y="723856"/>
                </a:lnTo>
                <a:lnTo>
                  <a:pt x="391167" y="713500"/>
                </a:lnTo>
                <a:lnTo>
                  <a:pt x="383910" y="703165"/>
                </a:lnTo>
                <a:lnTo>
                  <a:pt x="376219" y="692911"/>
                </a:lnTo>
                <a:lnTo>
                  <a:pt x="370182" y="685153"/>
                </a:lnTo>
                <a:lnTo>
                  <a:pt x="362167" y="674682"/>
                </a:lnTo>
                <a:lnTo>
                  <a:pt x="354416" y="664388"/>
                </a:lnTo>
                <a:lnTo>
                  <a:pt x="347339" y="654837"/>
                </a:lnTo>
                <a:lnTo>
                  <a:pt x="345752" y="652665"/>
                </a:lnTo>
                <a:lnTo>
                  <a:pt x="342653" y="649719"/>
                </a:lnTo>
                <a:lnTo>
                  <a:pt x="343034" y="647128"/>
                </a:lnTo>
                <a:lnTo>
                  <a:pt x="343727" y="641182"/>
                </a:lnTo>
                <a:lnTo>
                  <a:pt x="344129" y="628628"/>
                </a:lnTo>
                <a:lnTo>
                  <a:pt x="343567" y="616181"/>
                </a:lnTo>
                <a:lnTo>
                  <a:pt x="342655" y="603746"/>
                </a:lnTo>
                <a:lnTo>
                  <a:pt x="342006" y="591228"/>
                </a:lnTo>
                <a:lnTo>
                  <a:pt x="342234" y="578535"/>
                </a:lnTo>
                <a:lnTo>
                  <a:pt x="344774" y="582320"/>
                </a:lnTo>
                <a:lnTo>
                  <a:pt x="348012" y="586206"/>
                </a:lnTo>
                <a:lnTo>
                  <a:pt x="350412" y="590092"/>
                </a:lnTo>
                <a:lnTo>
                  <a:pt x="356082" y="598996"/>
                </a:lnTo>
                <a:lnTo>
                  <a:pt x="363212" y="609484"/>
                </a:lnTo>
                <a:lnTo>
                  <a:pt x="370645" y="619866"/>
                </a:lnTo>
                <a:lnTo>
                  <a:pt x="378271" y="630169"/>
                </a:lnTo>
                <a:lnTo>
                  <a:pt x="385983" y="640424"/>
                </a:lnTo>
                <a:lnTo>
                  <a:pt x="393673" y="650658"/>
                </a:lnTo>
                <a:lnTo>
                  <a:pt x="401232" y="660901"/>
                </a:lnTo>
                <a:lnTo>
                  <a:pt x="408552" y="671183"/>
                </a:lnTo>
                <a:lnTo>
                  <a:pt x="415525" y="681532"/>
                </a:lnTo>
                <a:lnTo>
                  <a:pt x="422985" y="693715"/>
                </a:lnTo>
                <a:lnTo>
                  <a:pt x="430257" y="703910"/>
                </a:lnTo>
                <a:lnTo>
                  <a:pt x="431504" y="705352"/>
                </a:lnTo>
                <a:lnTo>
                  <a:pt x="440263" y="715444"/>
                </a:lnTo>
                <a:lnTo>
                  <a:pt x="449269" y="724217"/>
                </a:lnTo>
                <a:lnTo>
                  <a:pt x="451366" y="725374"/>
                </a:lnTo>
                <a:lnTo>
                  <a:pt x="458845" y="723183"/>
                </a:lnTo>
                <a:lnTo>
                  <a:pt x="465081" y="713906"/>
                </a:lnTo>
                <a:lnTo>
                  <a:pt x="469675" y="702140"/>
                </a:lnTo>
                <a:lnTo>
                  <a:pt x="472231" y="692480"/>
                </a:lnTo>
                <a:lnTo>
                  <a:pt x="472550" y="690895"/>
                </a:lnTo>
                <a:lnTo>
                  <a:pt x="475578" y="676995"/>
                </a:lnTo>
                <a:lnTo>
                  <a:pt x="478602" y="664015"/>
                </a:lnTo>
                <a:lnTo>
                  <a:pt x="481341" y="651719"/>
                </a:lnTo>
                <a:lnTo>
                  <a:pt x="483514" y="639875"/>
                </a:lnTo>
                <a:lnTo>
                  <a:pt x="484840" y="628246"/>
                </a:lnTo>
                <a:lnTo>
                  <a:pt x="485037" y="616599"/>
                </a:lnTo>
                <a:lnTo>
                  <a:pt x="483826" y="604697"/>
                </a:lnTo>
                <a:lnTo>
                  <a:pt x="482893" y="598200"/>
                </a:lnTo>
                <a:lnTo>
                  <a:pt x="482027" y="586014"/>
                </a:lnTo>
                <a:lnTo>
                  <a:pt x="482099" y="574448"/>
                </a:lnTo>
                <a:lnTo>
                  <a:pt x="482302" y="560971"/>
                </a:lnTo>
                <a:lnTo>
                  <a:pt x="482265" y="555793"/>
                </a:lnTo>
                <a:lnTo>
                  <a:pt x="481817" y="542853"/>
                </a:lnTo>
                <a:lnTo>
                  <a:pt x="480803" y="530253"/>
                </a:lnTo>
                <a:lnTo>
                  <a:pt x="479151" y="517870"/>
                </a:lnTo>
                <a:lnTo>
                  <a:pt x="476791" y="505581"/>
                </a:lnTo>
                <a:lnTo>
                  <a:pt x="473653" y="493264"/>
                </a:lnTo>
                <a:lnTo>
                  <a:pt x="469665" y="480796"/>
                </a:lnTo>
                <a:lnTo>
                  <a:pt x="464702" y="468026"/>
                </a:lnTo>
                <a:lnTo>
                  <a:pt x="459463" y="456395"/>
                </a:lnTo>
                <a:lnTo>
                  <a:pt x="453775" y="444927"/>
                </a:lnTo>
                <a:lnTo>
                  <a:pt x="447804" y="433599"/>
                </a:lnTo>
                <a:lnTo>
                  <a:pt x="441714" y="422383"/>
                </a:lnTo>
                <a:lnTo>
                  <a:pt x="435671" y="411255"/>
                </a:lnTo>
                <a:lnTo>
                  <a:pt x="429838" y="400189"/>
                </a:lnTo>
                <a:lnTo>
                  <a:pt x="422848" y="387001"/>
                </a:lnTo>
                <a:lnTo>
                  <a:pt x="416351" y="375712"/>
                </a:lnTo>
                <a:lnTo>
                  <a:pt x="409357" y="364853"/>
                </a:lnTo>
                <a:lnTo>
                  <a:pt x="401911" y="354964"/>
                </a:lnTo>
                <a:lnTo>
                  <a:pt x="395188" y="346669"/>
                </a:lnTo>
                <a:lnTo>
                  <a:pt x="386122" y="336659"/>
                </a:lnTo>
                <a:lnTo>
                  <a:pt x="375526" y="328864"/>
                </a:lnTo>
                <a:lnTo>
                  <a:pt x="362960" y="325729"/>
                </a:lnTo>
                <a:lnTo>
                  <a:pt x="362592" y="324577"/>
                </a:lnTo>
                <a:lnTo>
                  <a:pt x="360726" y="312219"/>
                </a:lnTo>
                <a:lnTo>
                  <a:pt x="362140" y="299778"/>
                </a:lnTo>
                <a:lnTo>
                  <a:pt x="366424" y="288141"/>
                </a:lnTo>
                <a:lnTo>
                  <a:pt x="373171" y="278193"/>
                </a:lnTo>
                <a:lnTo>
                  <a:pt x="375606" y="275448"/>
                </a:lnTo>
                <a:lnTo>
                  <a:pt x="382930" y="266696"/>
                </a:lnTo>
                <a:lnTo>
                  <a:pt x="390577" y="255917"/>
                </a:lnTo>
                <a:lnTo>
                  <a:pt x="394546" y="246414"/>
                </a:lnTo>
                <a:lnTo>
                  <a:pt x="390837" y="241490"/>
                </a:lnTo>
                <a:lnTo>
                  <a:pt x="390793" y="231800"/>
                </a:lnTo>
                <a:lnTo>
                  <a:pt x="392638" y="219171"/>
                </a:lnTo>
                <a:lnTo>
                  <a:pt x="395108" y="206357"/>
                </a:lnTo>
                <a:lnTo>
                  <a:pt x="396628" y="193954"/>
                </a:lnTo>
                <a:lnTo>
                  <a:pt x="396945" y="186018"/>
                </a:lnTo>
                <a:lnTo>
                  <a:pt x="397380" y="173383"/>
                </a:lnTo>
                <a:lnTo>
                  <a:pt x="397789" y="160653"/>
                </a:lnTo>
                <a:lnTo>
                  <a:pt x="398236" y="147868"/>
                </a:lnTo>
                <a:lnTo>
                  <a:pt x="398785" y="135068"/>
                </a:lnTo>
                <a:lnTo>
                  <a:pt x="399499" y="122293"/>
                </a:lnTo>
                <a:lnTo>
                  <a:pt x="400442" y="109583"/>
                </a:lnTo>
                <a:lnTo>
                  <a:pt x="401678" y="96978"/>
                </a:lnTo>
                <a:lnTo>
                  <a:pt x="403270" y="84518"/>
                </a:lnTo>
                <a:lnTo>
                  <a:pt x="405648" y="69296"/>
                </a:lnTo>
                <a:lnTo>
                  <a:pt x="407847" y="56734"/>
                </a:lnTo>
                <a:lnTo>
                  <a:pt x="410204" y="44284"/>
                </a:lnTo>
                <a:lnTo>
                  <a:pt x="411588" y="37236"/>
                </a:lnTo>
                <a:lnTo>
                  <a:pt x="415563" y="28371"/>
                </a:lnTo>
                <a:lnTo>
                  <a:pt x="413595" y="21069"/>
                </a:lnTo>
                <a:lnTo>
                  <a:pt x="412130" y="15649"/>
                </a:lnTo>
                <a:lnTo>
                  <a:pt x="406712" y="13665"/>
                </a:lnTo>
                <a:lnTo>
                  <a:pt x="393242" y="11047"/>
                </a:lnTo>
                <a:lnTo>
                  <a:pt x="380081" y="10520"/>
                </a:lnTo>
                <a:lnTo>
                  <a:pt x="367545" y="10058"/>
                </a:lnTo>
                <a:lnTo>
                  <a:pt x="356793" y="9040"/>
                </a:lnTo>
                <a:lnTo>
                  <a:pt x="344179" y="7598"/>
                </a:lnTo>
                <a:lnTo>
                  <a:pt x="331573" y="6036"/>
                </a:lnTo>
                <a:lnTo>
                  <a:pt x="318959" y="4508"/>
                </a:lnTo>
                <a:lnTo>
                  <a:pt x="306325" y="3169"/>
                </a:lnTo>
                <a:lnTo>
                  <a:pt x="293656" y="2171"/>
                </a:lnTo>
                <a:lnTo>
                  <a:pt x="283531" y="1672"/>
                </a:lnTo>
                <a:lnTo>
                  <a:pt x="270830" y="1344"/>
                </a:lnTo>
                <a:lnTo>
                  <a:pt x="258144" y="1293"/>
                </a:lnTo>
                <a:lnTo>
                  <a:pt x="245467" y="1458"/>
                </a:lnTo>
                <a:lnTo>
                  <a:pt x="232792" y="1775"/>
                </a:lnTo>
                <a:lnTo>
                  <a:pt x="220110" y="2184"/>
                </a:lnTo>
                <a:lnTo>
                  <a:pt x="213100" y="2425"/>
                </a:lnTo>
                <a:lnTo>
                  <a:pt x="203359" y="0"/>
                </a:lnTo>
                <a:lnTo>
                  <a:pt x="196742" y="2031"/>
                </a:lnTo>
                <a:lnTo>
                  <a:pt x="192390" y="3629"/>
                </a:lnTo>
                <a:lnTo>
                  <a:pt x="181339" y="9527"/>
                </a:lnTo>
                <a:lnTo>
                  <a:pt x="170357" y="17129"/>
                </a:lnTo>
                <a:lnTo>
                  <a:pt x="159764" y="25182"/>
                </a:lnTo>
                <a:lnTo>
                  <a:pt x="149879" y="32435"/>
                </a:lnTo>
                <a:lnTo>
                  <a:pt x="139052" y="38982"/>
                </a:lnTo>
                <a:lnTo>
                  <a:pt x="127507" y="44723"/>
                </a:lnTo>
                <a:lnTo>
                  <a:pt x="115484" y="49928"/>
                </a:lnTo>
                <a:lnTo>
                  <a:pt x="103464" y="54699"/>
                </a:lnTo>
                <a:lnTo>
                  <a:pt x="91929" y="59143"/>
                </a:lnTo>
                <a:lnTo>
                  <a:pt x="85003" y="61648"/>
                </a:lnTo>
                <a:lnTo>
                  <a:pt x="72978" y="65401"/>
                </a:lnTo>
                <a:lnTo>
                  <a:pt x="60555" y="68935"/>
                </a:lnTo>
                <a:lnTo>
                  <a:pt x="48075" y="72558"/>
                </a:lnTo>
                <a:lnTo>
                  <a:pt x="35877" y="76582"/>
                </a:lnTo>
                <a:lnTo>
                  <a:pt x="24302" y="81318"/>
                </a:lnTo>
                <a:lnTo>
                  <a:pt x="18391" y="84687"/>
                </a:lnTo>
                <a:lnTo>
                  <a:pt x="9788" y="92870"/>
                </a:lnTo>
                <a:lnTo>
                  <a:pt x="4094" y="103033"/>
                </a:lnTo>
                <a:lnTo>
                  <a:pt x="950" y="114627"/>
                </a:lnTo>
                <a:lnTo>
                  <a:pt x="0" y="127103"/>
                </a:lnTo>
                <a:lnTo>
                  <a:pt x="883" y="139912"/>
                </a:lnTo>
                <a:lnTo>
                  <a:pt x="3242" y="152504"/>
                </a:lnTo>
                <a:lnTo>
                  <a:pt x="6718" y="164330"/>
                </a:lnTo>
                <a:lnTo>
                  <a:pt x="10954" y="174840"/>
                </a:lnTo>
                <a:lnTo>
                  <a:pt x="14764" y="175793"/>
                </a:lnTo>
                <a:lnTo>
                  <a:pt x="19920" y="179819"/>
                </a:lnTo>
                <a:lnTo>
                  <a:pt x="25737" y="182143"/>
                </a:lnTo>
                <a:lnTo>
                  <a:pt x="31007" y="186270"/>
                </a:lnTo>
                <a:lnTo>
                  <a:pt x="32787" y="187706"/>
                </a:lnTo>
                <a:lnTo>
                  <a:pt x="41791" y="196249"/>
                </a:lnTo>
                <a:lnTo>
                  <a:pt x="50473" y="205975"/>
                </a:lnTo>
                <a:lnTo>
                  <a:pt x="58906" y="215980"/>
                </a:lnTo>
                <a:lnTo>
                  <a:pt x="67164" y="225361"/>
                </a:lnTo>
                <a:lnTo>
                  <a:pt x="70856" y="229298"/>
                </a:lnTo>
                <a:lnTo>
                  <a:pt x="79674" y="238790"/>
                </a:lnTo>
                <a:lnTo>
                  <a:pt x="87974" y="248137"/>
                </a:lnTo>
                <a:lnTo>
                  <a:pt x="95773" y="257708"/>
                </a:lnTo>
                <a:lnTo>
                  <a:pt x="103085" y="267875"/>
                </a:lnTo>
                <a:lnTo>
                  <a:pt x="109925" y="279006"/>
                </a:lnTo>
                <a:lnTo>
                  <a:pt x="111202" y="281086"/>
                </a:lnTo>
                <a:lnTo>
                  <a:pt x="119675" y="290201"/>
                </a:lnTo>
                <a:lnTo>
                  <a:pt x="130258" y="297980"/>
                </a:lnTo>
                <a:lnTo>
                  <a:pt x="133323" y="300131"/>
                </a:lnTo>
                <a:lnTo>
                  <a:pt x="144050" y="308425"/>
                </a:lnTo>
                <a:lnTo>
                  <a:pt x="151975" y="318198"/>
                </a:lnTo>
                <a:lnTo>
                  <a:pt x="154210" y="323380"/>
                </a:lnTo>
                <a:lnTo>
                  <a:pt x="152165" y="334327"/>
                </a:lnTo>
                <a:lnTo>
                  <a:pt x="152202" y="341459"/>
                </a:lnTo>
                <a:lnTo>
                  <a:pt x="154934" y="353707"/>
                </a:lnTo>
                <a:lnTo>
                  <a:pt x="160072" y="365256"/>
                </a:lnTo>
                <a:lnTo>
                  <a:pt x="164891" y="377405"/>
                </a:lnTo>
                <a:lnTo>
                  <a:pt x="166017" y="382201"/>
                </a:lnTo>
                <a:lnTo>
                  <a:pt x="167420" y="394602"/>
                </a:lnTo>
                <a:lnTo>
                  <a:pt x="168351" y="407267"/>
                </a:lnTo>
                <a:lnTo>
                  <a:pt x="170580" y="419231"/>
                </a:lnTo>
                <a:lnTo>
                  <a:pt x="175876" y="429526"/>
                </a:lnTo>
                <a:lnTo>
                  <a:pt x="173594" y="425972"/>
                </a:lnTo>
                <a:lnTo>
                  <a:pt x="166798" y="415348"/>
                </a:lnTo>
                <a:lnTo>
                  <a:pt x="159526" y="404404"/>
                </a:lnTo>
                <a:lnTo>
                  <a:pt x="151852" y="393861"/>
                </a:lnTo>
                <a:lnTo>
                  <a:pt x="143847" y="384441"/>
                </a:lnTo>
                <a:lnTo>
                  <a:pt x="138919" y="379221"/>
                </a:lnTo>
                <a:lnTo>
                  <a:pt x="133357" y="372948"/>
                </a:lnTo>
                <a:lnTo>
                  <a:pt x="128404" y="367283"/>
                </a:lnTo>
                <a:lnTo>
                  <a:pt x="128785" y="366966"/>
                </a:lnTo>
                <a:lnTo>
                  <a:pt x="123806" y="360222"/>
                </a:lnTo>
                <a:lnTo>
                  <a:pt x="123463" y="360591"/>
                </a:lnTo>
                <a:lnTo>
                  <a:pt x="117800" y="362294"/>
                </a:lnTo>
                <a:lnTo>
                  <a:pt x="108037" y="368178"/>
                </a:lnTo>
                <a:close/>
              </a:path>
            </a:pathLst>
          </a:custGeom>
          <a:solidFill>
            <a:srgbClr val="ADB0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5963453" y="5118640"/>
            <a:ext cx="49836" cy="168434"/>
          </a:xfrm>
          <a:custGeom>
            <a:avLst/>
            <a:gdLst/>
            <a:ahLst/>
            <a:cxnLst/>
            <a:rect l="l" t="t" r="r" b="b"/>
            <a:pathLst>
              <a:path w="49836" h="168434">
                <a:moveTo>
                  <a:pt x="4091" y="82074"/>
                </a:moveTo>
                <a:lnTo>
                  <a:pt x="1935" y="86481"/>
                </a:lnTo>
                <a:lnTo>
                  <a:pt x="0" y="97454"/>
                </a:lnTo>
                <a:lnTo>
                  <a:pt x="1697" y="108876"/>
                </a:lnTo>
                <a:lnTo>
                  <a:pt x="6127" y="120173"/>
                </a:lnTo>
                <a:lnTo>
                  <a:pt x="12390" y="130769"/>
                </a:lnTo>
                <a:lnTo>
                  <a:pt x="19585" y="140088"/>
                </a:lnTo>
                <a:lnTo>
                  <a:pt x="26811" y="147555"/>
                </a:lnTo>
                <a:lnTo>
                  <a:pt x="30870" y="151378"/>
                </a:lnTo>
                <a:lnTo>
                  <a:pt x="39816" y="160018"/>
                </a:lnTo>
                <a:lnTo>
                  <a:pt x="49836" y="168434"/>
                </a:lnTo>
                <a:lnTo>
                  <a:pt x="45467" y="71114"/>
                </a:lnTo>
                <a:lnTo>
                  <a:pt x="47528" y="0"/>
                </a:lnTo>
                <a:lnTo>
                  <a:pt x="39707" y="8576"/>
                </a:lnTo>
                <a:lnTo>
                  <a:pt x="34040" y="19034"/>
                </a:lnTo>
                <a:lnTo>
                  <a:pt x="30741" y="30560"/>
                </a:lnTo>
                <a:lnTo>
                  <a:pt x="30022" y="42343"/>
                </a:lnTo>
                <a:lnTo>
                  <a:pt x="32095" y="53571"/>
                </a:lnTo>
                <a:lnTo>
                  <a:pt x="37172" y="63432"/>
                </a:lnTo>
                <a:lnTo>
                  <a:pt x="42246" y="68130"/>
                </a:lnTo>
                <a:lnTo>
                  <a:pt x="42965" y="67926"/>
                </a:lnTo>
                <a:lnTo>
                  <a:pt x="42246" y="68130"/>
                </a:lnTo>
                <a:lnTo>
                  <a:pt x="32784" y="70817"/>
                </a:lnTo>
                <a:lnTo>
                  <a:pt x="21932" y="71829"/>
                </a:lnTo>
                <a:lnTo>
                  <a:pt x="12197" y="74268"/>
                </a:lnTo>
                <a:lnTo>
                  <a:pt x="4091" y="82074"/>
                </a:lnTo>
                <a:close/>
              </a:path>
            </a:pathLst>
          </a:custGeom>
          <a:solidFill>
            <a:srgbClr val="ADB0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5902946" y="4750461"/>
            <a:ext cx="485037" cy="819590"/>
          </a:xfrm>
          <a:custGeom>
            <a:avLst/>
            <a:gdLst/>
            <a:ahLst/>
            <a:cxnLst/>
            <a:rect l="l" t="t" r="r" b="b"/>
            <a:pathLst>
              <a:path w="485037" h="819590">
                <a:moveTo>
                  <a:pt x="10954" y="174840"/>
                </a:moveTo>
                <a:lnTo>
                  <a:pt x="6718" y="164330"/>
                </a:lnTo>
                <a:lnTo>
                  <a:pt x="3242" y="152504"/>
                </a:lnTo>
                <a:lnTo>
                  <a:pt x="883" y="139912"/>
                </a:lnTo>
                <a:lnTo>
                  <a:pt x="0" y="127103"/>
                </a:lnTo>
                <a:lnTo>
                  <a:pt x="950" y="114627"/>
                </a:lnTo>
                <a:lnTo>
                  <a:pt x="4094" y="103033"/>
                </a:lnTo>
                <a:lnTo>
                  <a:pt x="9788" y="92870"/>
                </a:lnTo>
                <a:lnTo>
                  <a:pt x="18391" y="84687"/>
                </a:lnTo>
                <a:lnTo>
                  <a:pt x="24302" y="81318"/>
                </a:lnTo>
                <a:lnTo>
                  <a:pt x="35877" y="76582"/>
                </a:lnTo>
                <a:lnTo>
                  <a:pt x="48075" y="72558"/>
                </a:lnTo>
                <a:lnTo>
                  <a:pt x="60555" y="68935"/>
                </a:lnTo>
                <a:lnTo>
                  <a:pt x="72978" y="65401"/>
                </a:lnTo>
                <a:lnTo>
                  <a:pt x="85003" y="61648"/>
                </a:lnTo>
                <a:lnTo>
                  <a:pt x="91929" y="59143"/>
                </a:lnTo>
                <a:lnTo>
                  <a:pt x="103464" y="54699"/>
                </a:lnTo>
                <a:lnTo>
                  <a:pt x="115484" y="49928"/>
                </a:lnTo>
                <a:lnTo>
                  <a:pt x="127507" y="44723"/>
                </a:lnTo>
                <a:lnTo>
                  <a:pt x="139052" y="38982"/>
                </a:lnTo>
                <a:lnTo>
                  <a:pt x="149638" y="32599"/>
                </a:lnTo>
                <a:lnTo>
                  <a:pt x="159764" y="25182"/>
                </a:lnTo>
                <a:lnTo>
                  <a:pt x="170357" y="17129"/>
                </a:lnTo>
                <a:lnTo>
                  <a:pt x="181339" y="9527"/>
                </a:lnTo>
                <a:lnTo>
                  <a:pt x="192390" y="3629"/>
                </a:lnTo>
                <a:lnTo>
                  <a:pt x="196742" y="2031"/>
                </a:lnTo>
                <a:lnTo>
                  <a:pt x="203359" y="0"/>
                </a:lnTo>
                <a:lnTo>
                  <a:pt x="213100" y="2425"/>
                </a:lnTo>
                <a:lnTo>
                  <a:pt x="220110" y="2184"/>
                </a:lnTo>
                <a:lnTo>
                  <a:pt x="232792" y="1775"/>
                </a:lnTo>
                <a:lnTo>
                  <a:pt x="245467" y="1458"/>
                </a:lnTo>
                <a:lnTo>
                  <a:pt x="258144" y="1293"/>
                </a:lnTo>
                <a:lnTo>
                  <a:pt x="270830" y="1344"/>
                </a:lnTo>
                <a:lnTo>
                  <a:pt x="283531" y="1672"/>
                </a:lnTo>
                <a:lnTo>
                  <a:pt x="293656" y="2171"/>
                </a:lnTo>
                <a:lnTo>
                  <a:pt x="306325" y="3169"/>
                </a:lnTo>
                <a:lnTo>
                  <a:pt x="318959" y="4508"/>
                </a:lnTo>
                <a:lnTo>
                  <a:pt x="331573" y="6036"/>
                </a:lnTo>
                <a:lnTo>
                  <a:pt x="344179" y="7598"/>
                </a:lnTo>
                <a:lnTo>
                  <a:pt x="356793" y="9040"/>
                </a:lnTo>
                <a:lnTo>
                  <a:pt x="367545" y="10058"/>
                </a:lnTo>
                <a:lnTo>
                  <a:pt x="380081" y="10520"/>
                </a:lnTo>
                <a:lnTo>
                  <a:pt x="393242" y="11047"/>
                </a:lnTo>
                <a:lnTo>
                  <a:pt x="405344" y="13199"/>
                </a:lnTo>
                <a:lnTo>
                  <a:pt x="406712" y="13665"/>
                </a:lnTo>
                <a:lnTo>
                  <a:pt x="413646" y="16205"/>
                </a:lnTo>
                <a:lnTo>
                  <a:pt x="411741" y="14211"/>
                </a:lnTo>
                <a:lnTo>
                  <a:pt x="413595" y="21069"/>
                </a:lnTo>
                <a:lnTo>
                  <a:pt x="415563" y="28371"/>
                </a:lnTo>
                <a:lnTo>
                  <a:pt x="411588" y="37236"/>
                </a:lnTo>
                <a:lnTo>
                  <a:pt x="410204" y="44284"/>
                </a:lnTo>
                <a:lnTo>
                  <a:pt x="407847" y="56734"/>
                </a:lnTo>
                <a:lnTo>
                  <a:pt x="405648" y="69296"/>
                </a:lnTo>
                <a:lnTo>
                  <a:pt x="403663" y="81840"/>
                </a:lnTo>
                <a:lnTo>
                  <a:pt x="401678" y="96978"/>
                </a:lnTo>
                <a:lnTo>
                  <a:pt x="400442" y="109583"/>
                </a:lnTo>
                <a:lnTo>
                  <a:pt x="399499" y="122293"/>
                </a:lnTo>
                <a:lnTo>
                  <a:pt x="398785" y="135068"/>
                </a:lnTo>
                <a:lnTo>
                  <a:pt x="398236" y="147868"/>
                </a:lnTo>
                <a:lnTo>
                  <a:pt x="397789" y="160653"/>
                </a:lnTo>
                <a:lnTo>
                  <a:pt x="397380" y="173383"/>
                </a:lnTo>
                <a:lnTo>
                  <a:pt x="396945" y="186018"/>
                </a:lnTo>
                <a:lnTo>
                  <a:pt x="396628" y="193954"/>
                </a:lnTo>
                <a:lnTo>
                  <a:pt x="395108" y="206357"/>
                </a:lnTo>
                <a:lnTo>
                  <a:pt x="392638" y="219171"/>
                </a:lnTo>
                <a:lnTo>
                  <a:pt x="390793" y="231800"/>
                </a:lnTo>
                <a:lnTo>
                  <a:pt x="390837" y="241490"/>
                </a:lnTo>
                <a:lnTo>
                  <a:pt x="394546" y="246414"/>
                </a:lnTo>
                <a:lnTo>
                  <a:pt x="390577" y="255917"/>
                </a:lnTo>
                <a:lnTo>
                  <a:pt x="382930" y="266696"/>
                </a:lnTo>
                <a:lnTo>
                  <a:pt x="375606" y="275448"/>
                </a:lnTo>
                <a:lnTo>
                  <a:pt x="373171" y="278193"/>
                </a:lnTo>
                <a:lnTo>
                  <a:pt x="366424" y="288141"/>
                </a:lnTo>
                <a:lnTo>
                  <a:pt x="362140" y="299778"/>
                </a:lnTo>
                <a:lnTo>
                  <a:pt x="360726" y="312219"/>
                </a:lnTo>
                <a:lnTo>
                  <a:pt x="362592" y="324577"/>
                </a:lnTo>
                <a:lnTo>
                  <a:pt x="362960" y="325729"/>
                </a:lnTo>
                <a:lnTo>
                  <a:pt x="375526" y="328864"/>
                </a:lnTo>
                <a:lnTo>
                  <a:pt x="386122" y="336659"/>
                </a:lnTo>
                <a:lnTo>
                  <a:pt x="395188" y="346669"/>
                </a:lnTo>
                <a:lnTo>
                  <a:pt x="401911" y="354964"/>
                </a:lnTo>
                <a:lnTo>
                  <a:pt x="409357" y="364853"/>
                </a:lnTo>
                <a:lnTo>
                  <a:pt x="416351" y="375712"/>
                </a:lnTo>
                <a:lnTo>
                  <a:pt x="422848" y="387001"/>
                </a:lnTo>
                <a:lnTo>
                  <a:pt x="428799" y="398175"/>
                </a:lnTo>
                <a:lnTo>
                  <a:pt x="429838" y="400189"/>
                </a:lnTo>
                <a:lnTo>
                  <a:pt x="435671" y="411255"/>
                </a:lnTo>
                <a:lnTo>
                  <a:pt x="441714" y="422383"/>
                </a:lnTo>
                <a:lnTo>
                  <a:pt x="447804" y="433599"/>
                </a:lnTo>
                <a:lnTo>
                  <a:pt x="453775" y="444927"/>
                </a:lnTo>
                <a:lnTo>
                  <a:pt x="459463" y="456395"/>
                </a:lnTo>
                <a:lnTo>
                  <a:pt x="464702" y="468026"/>
                </a:lnTo>
                <a:lnTo>
                  <a:pt x="469329" y="479848"/>
                </a:lnTo>
                <a:lnTo>
                  <a:pt x="473653" y="493264"/>
                </a:lnTo>
                <a:lnTo>
                  <a:pt x="476791" y="505581"/>
                </a:lnTo>
                <a:lnTo>
                  <a:pt x="479151" y="517870"/>
                </a:lnTo>
                <a:lnTo>
                  <a:pt x="480803" y="530253"/>
                </a:lnTo>
                <a:lnTo>
                  <a:pt x="481817" y="542853"/>
                </a:lnTo>
                <a:lnTo>
                  <a:pt x="482265" y="555793"/>
                </a:lnTo>
                <a:lnTo>
                  <a:pt x="482302" y="560971"/>
                </a:lnTo>
                <a:lnTo>
                  <a:pt x="482099" y="574448"/>
                </a:lnTo>
                <a:lnTo>
                  <a:pt x="482027" y="586014"/>
                </a:lnTo>
                <a:lnTo>
                  <a:pt x="482893" y="598200"/>
                </a:lnTo>
                <a:lnTo>
                  <a:pt x="483826" y="604697"/>
                </a:lnTo>
                <a:lnTo>
                  <a:pt x="485037" y="616599"/>
                </a:lnTo>
                <a:lnTo>
                  <a:pt x="484840" y="628246"/>
                </a:lnTo>
                <a:lnTo>
                  <a:pt x="483514" y="639875"/>
                </a:lnTo>
                <a:lnTo>
                  <a:pt x="481341" y="651719"/>
                </a:lnTo>
                <a:lnTo>
                  <a:pt x="478602" y="664015"/>
                </a:lnTo>
                <a:lnTo>
                  <a:pt x="475578" y="676995"/>
                </a:lnTo>
                <a:lnTo>
                  <a:pt x="472550" y="690895"/>
                </a:lnTo>
                <a:lnTo>
                  <a:pt x="469675" y="702140"/>
                </a:lnTo>
                <a:lnTo>
                  <a:pt x="465081" y="713906"/>
                </a:lnTo>
                <a:lnTo>
                  <a:pt x="458845" y="723183"/>
                </a:lnTo>
                <a:lnTo>
                  <a:pt x="451366" y="725374"/>
                </a:lnTo>
                <a:lnTo>
                  <a:pt x="449269" y="724217"/>
                </a:lnTo>
                <a:lnTo>
                  <a:pt x="440263" y="715444"/>
                </a:lnTo>
                <a:lnTo>
                  <a:pt x="431504" y="705352"/>
                </a:lnTo>
                <a:lnTo>
                  <a:pt x="430257" y="703910"/>
                </a:lnTo>
                <a:lnTo>
                  <a:pt x="422985" y="693715"/>
                </a:lnTo>
                <a:lnTo>
                  <a:pt x="416280" y="682707"/>
                </a:lnTo>
                <a:lnTo>
                  <a:pt x="415525" y="681532"/>
                </a:lnTo>
                <a:lnTo>
                  <a:pt x="408552" y="671183"/>
                </a:lnTo>
                <a:lnTo>
                  <a:pt x="401232" y="660901"/>
                </a:lnTo>
                <a:lnTo>
                  <a:pt x="393673" y="650658"/>
                </a:lnTo>
                <a:lnTo>
                  <a:pt x="385983" y="640424"/>
                </a:lnTo>
                <a:lnTo>
                  <a:pt x="378271" y="630169"/>
                </a:lnTo>
                <a:lnTo>
                  <a:pt x="370645" y="619866"/>
                </a:lnTo>
                <a:lnTo>
                  <a:pt x="363212" y="609484"/>
                </a:lnTo>
                <a:lnTo>
                  <a:pt x="356082" y="598996"/>
                </a:lnTo>
                <a:lnTo>
                  <a:pt x="350412" y="590092"/>
                </a:lnTo>
                <a:lnTo>
                  <a:pt x="348012" y="586206"/>
                </a:lnTo>
                <a:lnTo>
                  <a:pt x="344774" y="582320"/>
                </a:lnTo>
                <a:lnTo>
                  <a:pt x="342234" y="578535"/>
                </a:lnTo>
                <a:lnTo>
                  <a:pt x="342006" y="591228"/>
                </a:lnTo>
                <a:lnTo>
                  <a:pt x="342655" y="603746"/>
                </a:lnTo>
                <a:lnTo>
                  <a:pt x="343567" y="616181"/>
                </a:lnTo>
                <a:lnTo>
                  <a:pt x="344129" y="628628"/>
                </a:lnTo>
                <a:lnTo>
                  <a:pt x="343727" y="641182"/>
                </a:lnTo>
                <a:lnTo>
                  <a:pt x="343034" y="647128"/>
                </a:lnTo>
                <a:lnTo>
                  <a:pt x="342653" y="649719"/>
                </a:lnTo>
                <a:lnTo>
                  <a:pt x="345752" y="652665"/>
                </a:lnTo>
                <a:lnTo>
                  <a:pt x="347339" y="654837"/>
                </a:lnTo>
                <a:lnTo>
                  <a:pt x="354416" y="664388"/>
                </a:lnTo>
                <a:lnTo>
                  <a:pt x="362167" y="674682"/>
                </a:lnTo>
                <a:lnTo>
                  <a:pt x="370182" y="685153"/>
                </a:lnTo>
                <a:lnTo>
                  <a:pt x="376219" y="692911"/>
                </a:lnTo>
                <a:lnTo>
                  <a:pt x="383910" y="703165"/>
                </a:lnTo>
                <a:lnTo>
                  <a:pt x="391167" y="713500"/>
                </a:lnTo>
                <a:lnTo>
                  <a:pt x="398295" y="723856"/>
                </a:lnTo>
                <a:lnTo>
                  <a:pt x="405596" y="734171"/>
                </a:lnTo>
                <a:lnTo>
                  <a:pt x="413374" y="744385"/>
                </a:lnTo>
                <a:lnTo>
                  <a:pt x="413874" y="745007"/>
                </a:lnTo>
                <a:lnTo>
                  <a:pt x="421242" y="753074"/>
                </a:lnTo>
                <a:lnTo>
                  <a:pt x="419060" y="761440"/>
                </a:lnTo>
                <a:lnTo>
                  <a:pt x="410115" y="771709"/>
                </a:lnTo>
                <a:lnTo>
                  <a:pt x="400462" y="780498"/>
                </a:lnTo>
                <a:lnTo>
                  <a:pt x="391675" y="787450"/>
                </a:lnTo>
                <a:lnTo>
                  <a:pt x="381187" y="794691"/>
                </a:lnTo>
                <a:lnTo>
                  <a:pt x="370062" y="801328"/>
                </a:lnTo>
                <a:lnTo>
                  <a:pt x="358578" y="807323"/>
                </a:lnTo>
                <a:lnTo>
                  <a:pt x="347014" y="812635"/>
                </a:lnTo>
                <a:lnTo>
                  <a:pt x="336341" y="816965"/>
                </a:lnTo>
                <a:lnTo>
                  <a:pt x="325126" y="819463"/>
                </a:lnTo>
                <a:lnTo>
                  <a:pt x="311820" y="819590"/>
                </a:lnTo>
                <a:lnTo>
                  <a:pt x="298146" y="817267"/>
                </a:lnTo>
                <a:lnTo>
                  <a:pt x="285824" y="812413"/>
                </a:lnTo>
                <a:lnTo>
                  <a:pt x="276579" y="804947"/>
                </a:lnTo>
                <a:lnTo>
                  <a:pt x="274085" y="801128"/>
                </a:lnTo>
                <a:lnTo>
                  <a:pt x="270335" y="789014"/>
                </a:lnTo>
                <a:lnTo>
                  <a:pt x="270721" y="776937"/>
                </a:lnTo>
                <a:lnTo>
                  <a:pt x="274310" y="765141"/>
                </a:lnTo>
                <a:lnTo>
                  <a:pt x="280168" y="753868"/>
                </a:lnTo>
                <a:lnTo>
                  <a:pt x="287360" y="743361"/>
                </a:lnTo>
                <a:lnTo>
                  <a:pt x="294955" y="733861"/>
                </a:lnTo>
                <a:lnTo>
                  <a:pt x="302016" y="725613"/>
                </a:lnTo>
                <a:lnTo>
                  <a:pt x="307611" y="718857"/>
                </a:lnTo>
                <a:lnTo>
                  <a:pt x="310750" y="713968"/>
                </a:lnTo>
                <a:lnTo>
                  <a:pt x="309499" y="714049"/>
                </a:lnTo>
                <a:lnTo>
                  <a:pt x="303592" y="719377"/>
                </a:lnTo>
                <a:lnTo>
                  <a:pt x="294096" y="727607"/>
                </a:lnTo>
                <a:lnTo>
                  <a:pt x="282078" y="736391"/>
                </a:lnTo>
                <a:lnTo>
                  <a:pt x="268606" y="743382"/>
                </a:lnTo>
                <a:lnTo>
                  <a:pt x="260877" y="745629"/>
                </a:lnTo>
                <a:lnTo>
                  <a:pt x="257144" y="746340"/>
                </a:lnTo>
                <a:lnTo>
                  <a:pt x="247276" y="746366"/>
                </a:lnTo>
                <a:lnTo>
                  <a:pt x="242640" y="746366"/>
                </a:lnTo>
                <a:lnTo>
                  <a:pt x="229352" y="745216"/>
                </a:lnTo>
                <a:lnTo>
                  <a:pt x="217924" y="741431"/>
                </a:lnTo>
                <a:lnTo>
                  <a:pt x="206953" y="734547"/>
                </a:lnTo>
                <a:lnTo>
                  <a:pt x="202305" y="730757"/>
                </a:lnTo>
                <a:lnTo>
                  <a:pt x="194058" y="720328"/>
                </a:lnTo>
                <a:lnTo>
                  <a:pt x="191408" y="708170"/>
                </a:lnTo>
                <a:lnTo>
                  <a:pt x="191281" y="702754"/>
                </a:lnTo>
                <a:lnTo>
                  <a:pt x="190865" y="690069"/>
                </a:lnTo>
                <a:lnTo>
                  <a:pt x="189756" y="677351"/>
                </a:lnTo>
                <a:lnTo>
                  <a:pt x="188305" y="664673"/>
                </a:lnTo>
                <a:lnTo>
                  <a:pt x="186860" y="652113"/>
                </a:lnTo>
                <a:lnTo>
                  <a:pt x="186544" y="649046"/>
                </a:lnTo>
                <a:lnTo>
                  <a:pt x="185665" y="636430"/>
                </a:lnTo>
                <a:lnTo>
                  <a:pt x="185048" y="623673"/>
                </a:lnTo>
                <a:lnTo>
                  <a:pt x="183979" y="611035"/>
                </a:lnTo>
                <a:lnTo>
                  <a:pt x="183293" y="606247"/>
                </a:lnTo>
                <a:lnTo>
                  <a:pt x="172344" y="600929"/>
                </a:lnTo>
                <a:lnTo>
                  <a:pt x="163291" y="590702"/>
                </a:lnTo>
                <a:lnTo>
                  <a:pt x="161475" y="588530"/>
                </a:lnTo>
                <a:lnTo>
                  <a:pt x="153690" y="578457"/>
                </a:lnTo>
                <a:lnTo>
                  <a:pt x="146355" y="568028"/>
                </a:lnTo>
                <a:lnTo>
                  <a:pt x="138400" y="558184"/>
                </a:lnTo>
                <a:lnTo>
                  <a:pt x="136989" y="556717"/>
                </a:lnTo>
                <a:lnTo>
                  <a:pt x="127408" y="548615"/>
                </a:lnTo>
                <a:lnTo>
                  <a:pt x="116856" y="541221"/>
                </a:lnTo>
                <a:lnTo>
                  <a:pt x="110344" y="536613"/>
                </a:lnTo>
                <a:lnTo>
                  <a:pt x="100324" y="528197"/>
                </a:lnTo>
                <a:lnTo>
                  <a:pt x="91379" y="519557"/>
                </a:lnTo>
                <a:lnTo>
                  <a:pt x="87319" y="515734"/>
                </a:lnTo>
                <a:lnTo>
                  <a:pt x="80093" y="508267"/>
                </a:lnTo>
                <a:lnTo>
                  <a:pt x="72898" y="498948"/>
                </a:lnTo>
                <a:lnTo>
                  <a:pt x="66636" y="488352"/>
                </a:lnTo>
                <a:lnTo>
                  <a:pt x="62205" y="477055"/>
                </a:lnTo>
                <a:lnTo>
                  <a:pt x="60508" y="465632"/>
                </a:lnTo>
                <a:lnTo>
                  <a:pt x="62443" y="454660"/>
                </a:lnTo>
                <a:lnTo>
                  <a:pt x="64599" y="450253"/>
                </a:lnTo>
                <a:lnTo>
                  <a:pt x="72705" y="442446"/>
                </a:lnTo>
                <a:lnTo>
                  <a:pt x="82440" y="440008"/>
                </a:lnTo>
                <a:lnTo>
                  <a:pt x="93293" y="438996"/>
                </a:lnTo>
                <a:lnTo>
                  <a:pt x="103474" y="436105"/>
                </a:lnTo>
                <a:lnTo>
                  <a:pt x="104553" y="437133"/>
                </a:lnTo>
                <a:lnTo>
                  <a:pt x="105214" y="437908"/>
                </a:lnTo>
                <a:lnTo>
                  <a:pt x="105976" y="439292"/>
                </a:lnTo>
                <a:lnTo>
                  <a:pt x="97681" y="431611"/>
                </a:lnTo>
                <a:lnTo>
                  <a:pt x="92603" y="421750"/>
                </a:lnTo>
                <a:lnTo>
                  <a:pt x="90530" y="410522"/>
                </a:lnTo>
                <a:lnTo>
                  <a:pt x="91249" y="398739"/>
                </a:lnTo>
                <a:lnTo>
                  <a:pt x="94549" y="387213"/>
                </a:lnTo>
                <a:lnTo>
                  <a:pt x="100215" y="376755"/>
                </a:lnTo>
                <a:lnTo>
                  <a:pt x="108037" y="368178"/>
                </a:lnTo>
                <a:lnTo>
                  <a:pt x="117800" y="362294"/>
                </a:lnTo>
                <a:lnTo>
                  <a:pt x="123463" y="360591"/>
                </a:lnTo>
                <a:lnTo>
                  <a:pt x="123806" y="360222"/>
                </a:lnTo>
                <a:lnTo>
                  <a:pt x="128785" y="366966"/>
                </a:lnTo>
                <a:lnTo>
                  <a:pt x="128404" y="367283"/>
                </a:lnTo>
                <a:lnTo>
                  <a:pt x="133357" y="372948"/>
                </a:lnTo>
                <a:lnTo>
                  <a:pt x="138919" y="379221"/>
                </a:lnTo>
                <a:lnTo>
                  <a:pt x="143847" y="384441"/>
                </a:lnTo>
                <a:lnTo>
                  <a:pt x="151852" y="393861"/>
                </a:lnTo>
                <a:lnTo>
                  <a:pt x="159526" y="404404"/>
                </a:lnTo>
                <a:lnTo>
                  <a:pt x="166798" y="415348"/>
                </a:lnTo>
                <a:lnTo>
                  <a:pt x="173594" y="425972"/>
                </a:lnTo>
                <a:lnTo>
                  <a:pt x="175876" y="429526"/>
                </a:lnTo>
                <a:lnTo>
                  <a:pt x="170580" y="419231"/>
                </a:lnTo>
                <a:lnTo>
                  <a:pt x="168351" y="407267"/>
                </a:lnTo>
                <a:lnTo>
                  <a:pt x="167420" y="394602"/>
                </a:lnTo>
                <a:lnTo>
                  <a:pt x="166017" y="382201"/>
                </a:lnTo>
                <a:lnTo>
                  <a:pt x="164891" y="377405"/>
                </a:lnTo>
                <a:lnTo>
                  <a:pt x="160072" y="365256"/>
                </a:lnTo>
                <a:lnTo>
                  <a:pt x="154934" y="353707"/>
                </a:lnTo>
                <a:lnTo>
                  <a:pt x="152202" y="341459"/>
                </a:lnTo>
                <a:lnTo>
                  <a:pt x="152165" y="339915"/>
                </a:lnTo>
                <a:lnTo>
                  <a:pt x="152165" y="334327"/>
                </a:lnTo>
                <a:lnTo>
                  <a:pt x="154210" y="323380"/>
                </a:lnTo>
                <a:lnTo>
                  <a:pt x="151975" y="318198"/>
                </a:lnTo>
                <a:lnTo>
                  <a:pt x="144050" y="308425"/>
                </a:lnTo>
                <a:lnTo>
                  <a:pt x="133323" y="300131"/>
                </a:lnTo>
                <a:lnTo>
                  <a:pt x="130258" y="297980"/>
                </a:lnTo>
                <a:lnTo>
                  <a:pt x="119675" y="290201"/>
                </a:lnTo>
                <a:lnTo>
                  <a:pt x="111202" y="281086"/>
                </a:lnTo>
                <a:lnTo>
                  <a:pt x="109925" y="279006"/>
                </a:lnTo>
                <a:lnTo>
                  <a:pt x="103085" y="267875"/>
                </a:lnTo>
                <a:lnTo>
                  <a:pt x="95773" y="257708"/>
                </a:lnTo>
                <a:lnTo>
                  <a:pt x="87974" y="248137"/>
                </a:lnTo>
                <a:lnTo>
                  <a:pt x="79674" y="238790"/>
                </a:lnTo>
                <a:lnTo>
                  <a:pt x="70856" y="229298"/>
                </a:lnTo>
                <a:lnTo>
                  <a:pt x="67164" y="225361"/>
                </a:lnTo>
                <a:lnTo>
                  <a:pt x="58906" y="215980"/>
                </a:lnTo>
                <a:lnTo>
                  <a:pt x="50473" y="205975"/>
                </a:lnTo>
                <a:lnTo>
                  <a:pt x="41791" y="196249"/>
                </a:lnTo>
                <a:lnTo>
                  <a:pt x="32787" y="187706"/>
                </a:lnTo>
                <a:lnTo>
                  <a:pt x="31007" y="186270"/>
                </a:lnTo>
                <a:lnTo>
                  <a:pt x="25737" y="182143"/>
                </a:lnTo>
                <a:lnTo>
                  <a:pt x="19920" y="179819"/>
                </a:lnTo>
                <a:lnTo>
                  <a:pt x="14764" y="175793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6079190" y="5179989"/>
            <a:ext cx="7950" cy="172923"/>
          </a:xfrm>
          <a:custGeom>
            <a:avLst/>
            <a:gdLst/>
            <a:ahLst/>
            <a:cxnLst/>
            <a:rect l="l" t="t" r="r" b="b"/>
            <a:pathLst>
              <a:path w="7950" h="172923">
                <a:moveTo>
                  <a:pt x="6502" y="172923"/>
                </a:moveTo>
                <a:lnTo>
                  <a:pt x="6611" y="160137"/>
                </a:lnTo>
                <a:lnTo>
                  <a:pt x="6884" y="147475"/>
                </a:lnTo>
                <a:lnTo>
                  <a:pt x="7237" y="134871"/>
                </a:lnTo>
                <a:lnTo>
                  <a:pt x="7588" y="122256"/>
                </a:lnTo>
                <a:lnTo>
                  <a:pt x="7853" y="109562"/>
                </a:lnTo>
                <a:lnTo>
                  <a:pt x="7950" y="97523"/>
                </a:lnTo>
                <a:lnTo>
                  <a:pt x="7810" y="84712"/>
                </a:lnTo>
                <a:lnTo>
                  <a:pt x="7304" y="71835"/>
                </a:lnTo>
                <a:lnTo>
                  <a:pt x="6298" y="59036"/>
                </a:lnTo>
                <a:lnTo>
                  <a:pt x="4658" y="46462"/>
                </a:lnTo>
                <a:lnTo>
                  <a:pt x="2253" y="34259"/>
                </a:lnTo>
                <a:lnTo>
                  <a:pt x="2146" y="33807"/>
                </a:lnTo>
                <a:lnTo>
                  <a:pt x="1368" y="21843"/>
                </a:lnTo>
                <a:lnTo>
                  <a:pt x="1645" y="9207"/>
                </a:lnTo>
                <a:lnTo>
                  <a:pt x="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6213697" y="5393501"/>
            <a:ext cx="31445" cy="70929"/>
          </a:xfrm>
          <a:custGeom>
            <a:avLst/>
            <a:gdLst/>
            <a:ahLst/>
            <a:cxnLst/>
            <a:rect l="l" t="t" r="r" b="b"/>
            <a:pathLst>
              <a:path w="31445" h="70929">
                <a:moveTo>
                  <a:pt x="31445" y="0"/>
                </a:moveTo>
                <a:lnTo>
                  <a:pt x="28834" y="11152"/>
                </a:lnTo>
                <a:lnTo>
                  <a:pt x="24225" y="23187"/>
                </a:lnTo>
                <a:lnTo>
                  <a:pt x="18351" y="35591"/>
                </a:lnTo>
                <a:lnTo>
                  <a:pt x="11947" y="47851"/>
                </a:lnTo>
                <a:lnTo>
                  <a:pt x="5747" y="59453"/>
                </a:lnTo>
                <a:lnTo>
                  <a:pt x="486" y="69883"/>
                </a:lnTo>
                <a:lnTo>
                  <a:pt x="0" y="70929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6230639" y="5232604"/>
            <a:ext cx="13055" cy="92760"/>
          </a:xfrm>
          <a:custGeom>
            <a:avLst/>
            <a:gdLst/>
            <a:ahLst/>
            <a:cxnLst/>
            <a:rect l="l" t="t" r="r" b="b"/>
            <a:pathLst>
              <a:path w="13055" h="92760">
                <a:moveTo>
                  <a:pt x="13055" y="92760"/>
                </a:moveTo>
                <a:lnTo>
                  <a:pt x="12367" y="79244"/>
                </a:lnTo>
                <a:lnTo>
                  <a:pt x="10668" y="66292"/>
                </a:lnTo>
                <a:lnTo>
                  <a:pt x="8333" y="53753"/>
                </a:lnTo>
                <a:lnTo>
                  <a:pt x="5735" y="41479"/>
                </a:lnTo>
                <a:lnTo>
                  <a:pt x="3252" y="29318"/>
                </a:lnTo>
                <a:lnTo>
                  <a:pt x="1256" y="17120"/>
                </a:lnTo>
                <a:lnTo>
                  <a:pt x="125" y="4735"/>
                </a:lnTo>
                <a:lnTo>
                  <a:pt x="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6197300" y="5203610"/>
            <a:ext cx="28994" cy="23190"/>
          </a:xfrm>
          <a:custGeom>
            <a:avLst/>
            <a:gdLst/>
            <a:ahLst/>
            <a:cxnLst/>
            <a:rect l="l" t="t" r="r" b="b"/>
            <a:pathLst>
              <a:path w="28994" h="23190">
                <a:moveTo>
                  <a:pt x="28994" y="23190"/>
                </a:moveTo>
                <a:lnTo>
                  <a:pt x="18457" y="16739"/>
                </a:lnTo>
                <a:lnTo>
                  <a:pt x="8389" y="7984"/>
                </a:lnTo>
                <a:lnTo>
                  <a:pt x="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6197301" y="5255808"/>
            <a:ext cx="31889" cy="4343"/>
          </a:xfrm>
          <a:custGeom>
            <a:avLst/>
            <a:gdLst/>
            <a:ahLst/>
            <a:cxnLst/>
            <a:rect l="l" t="t" r="r" b="b"/>
            <a:pathLst>
              <a:path w="31889" h="4343">
                <a:moveTo>
                  <a:pt x="31889" y="4343"/>
                </a:moveTo>
                <a:lnTo>
                  <a:pt x="19262" y="2233"/>
                </a:lnTo>
                <a:lnTo>
                  <a:pt x="6754" y="324"/>
                </a:lnTo>
                <a:lnTo>
                  <a:pt x="0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6234994" y="5177525"/>
            <a:ext cx="17398" cy="63779"/>
          </a:xfrm>
          <a:custGeom>
            <a:avLst/>
            <a:gdLst/>
            <a:ahLst/>
            <a:cxnLst/>
            <a:rect l="l" t="t" r="r" b="b"/>
            <a:pathLst>
              <a:path w="17399" h="63779">
                <a:moveTo>
                  <a:pt x="0" y="63779"/>
                </a:moveTo>
                <a:lnTo>
                  <a:pt x="7240" y="52070"/>
                </a:lnTo>
                <a:lnTo>
                  <a:pt x="12192" y="40308"/>
                </a:lnTo>
                <a:lnTo>
                  <a:pt x="15263" y="28302"/>
                </a:lnTo>
                <a:lnTo>
                  <a:pt x="16859" y="15858"/>
                </a:lnTo>
                <a:lnTo>
                  <a:pt x="17386" y="2782"/>
                </a:lnTo>
                <a:lnTo>
                  <a:pt x="17398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6239338" y="5209414"/>
            <a:ext cx="34785" cy="43484"/>
          </a:xfrm>
          <a:custGeom>
            <a:avLst/>
            <a:gdLst/>
            <a:ahLst/>
            <a:cxnLst/>
            <a:rect l="l" t="t" r="r" b="b"/>
            <a:pathLst>
              <a:path w="34785" h="43484">
                <a:moveTo>
                  <a:pt x="0" y="43484"/>
                </a:moveTo>
                <a:lnTo>
                  <a:pt x="9238" y="36960"/>
                </a:lnTo>
                <a:lnTo>
                  <a:pt x="18806" y="27187"/>
                </a:lnTo>
                <a:lnTo>
                  <a:pt x="27320" y="15731"/>
                </a:lnTo>
                <a:lnTo>
                  <a:pt x="33392" y="4154"/>
                </a:lnTo>
                <a:lnTo>
                  <a:pt x="34785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6248037" y="5312322"/>
            <a:ext cx="49276" cy="2610"/>
          </a:xfrm>
          <a:custGeom>
            <a:avLst/>
            <a:gdLst/>
            <a:ahLst/>
            <a:cxnLst/>
            <a:rect l="l" t="t" r="r" b="b"/>
            <a:pathLst>
              <a:path w="49275" h="2610">
                <a:moveTo>
                  <a:pt x="0" y="0"/>
                </a:moveTo>
                <a:lnTo>
                  <a:pt x="11960" y="1443"/>
                </a:lnTo>
                <a:lnTo>
                  <a:pt x="25570" y="2610"/>
                </a:lnTo>
                <a:lnTo>
                  <a:pt x="38782" y="2441"/>
                </a:lnTo>
                <a:lnTo>
                  <a:pt x="49275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6079191" y="5077512"/>
            <a:ext cx="71729" cy="102476"/>
          </a:xfrm>
          <a:custGeom>
            <a:avLst/>
            <a:gdLst/>
            <a:ahLst/>
            <a:cxnLst/>
            <a:rect l="l" t="t" r="r" b="b"/>
            <a:pathLst>
              <a:path w="71729" h="102476">
                <a:moveTo>
                  <a:pt x="71729" y="0"/>
                </a:moveTo>
                <a:lnTo>
                  <a:pt x="57077" y="5644"/>
                </a:lnTo>
                <a:lnTo>
                  <a:pt x="46781" y="13219"/>
                </a:lnTo>
                <a:lnTo>
                  <a:pt x="39574" y="22676"/>
                </a:lnTo>
                <a:lnTo>
                  <a:pt x="34189" y="33965"/>
                </a:lnTo>
                <a:lnTo>
                  <a:pt x="29358" y="47033"/>
                </a:lnTo>
                <a:lnTo>
                  <a:pt x="28524" y="49364"/>
                </a:lnTo>
                <a:lnTo>
                  <a:pt x="22746" y="60632"/>
                </a:lnTo>
                <a:lnTo>
                  <a:pt x="15005" y="71611"/>
                </a:lnTo>
                <a:lnTo>
                  <a:pt x="7310" y="82570"/>
                </a:lnTo>
                <a:lnTo>
                  <a:pt x="1671" y="93779"/>
                </a:lnTo>
                <a:lnTo>
                  <a:pt x="0" y="102476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6098736" y="5252899"/>
            <a:ext cx="37693" cy="146392"/>
          </a:xfrm>
          <a:custGeom>
            <a:avLst/>
            <a:gdLst/>
            <a:ahLst/>
            <a:cxnLst/>
            <a:rect l="l" t="t" r="r" b="b"/>
            <a:pathLst>
              <a:path w="37693" h="146392">
                <a:moveTo>
                  <a:pt x="0" y="0"/>
                </a:moveTo>
                <a:lnTo>
                  <a:pt x="7854" y="10657"/>
                </a:lnTo>
                <a:lnTo>
                  <a:pt x="14550" y="21811"/>
                </a:lnTo>
                <a:lnTo>
                  <a:pt x="20180" y="33402"/>
                </a:lnTo>
                <a:lnTo>
                  <a:pt x="24832" y="45370"/>
                </a:lnTo>
                <a:lnTo>
                  <a:pt x="28597" y="57657"/>
                </a:lnTo>
                <a:lnTo>
                  <a:pt x="31565" y="70205"/>
                </a:lnTo>
                <a:lnTo>
                  <a:pt x="33827" y="82952"/>
                </a:lnTo>
                <a:lnTo>
                  <a:pt x="35472" y="95842"/>
                </a:lnTo>
                <a:lnTo>
                  <a:pt x="36591" y="108814"/>
                </a:lnTo>
                <a:lnTo>
                  <a:pt x="37274" y="121809"/>
                </a:lnTo>
                <a:lnTo>
                  <a:pt x="37611" y="134769"/>
                </a:lnTo>
                <a:lnTo>
                  <a:pt x="37693" y="146392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6011767" y="5190567"/>
            <a:ext cx="66675" cy="21742"/>
          </a:xfrm>
          <a:custGeom>
            <a:avLst/>
            <a:gdLst/>
            <a:ahLst/>
            <a:cxnLst/>
            <a:rect l="l" t="t" r="r" b="b"/>
            <a:pathLst>
              <a:path w="66675" h="21742">
                <a:moveTo>
                  <a:pt x="0" y="0"/>
                </a:moveTo>
                <a:lnTo>
                  <a:pt x="13532" y="3155"/>
                </a:lnTo>
                <a:lnTo>
                  <a:pt x="25874" y="6103"/>
                </a:lnTo>
                <a:lnTo>
                  <a:pt x="37491" y="9316"/>
                </a:lnTo>
                <a:lnTo>
                  <a:pt x="48846" y="13263"/>
                </a:lnTo>
                <a:lnTo>
                  <a:pt x="60404" y="18416"/>
                </a:lnTo>
                <a:lnTo>
                  <a:pt x="66674" y="21742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6060585" y="4783914"/>
            <a:ext cx="90766" cy="234353"/>
          </a:xfrm>
          <a:custGeom>
            <a:avLst/>
            <a:gdLst/>
            <a:ahLst/>
            <a:cxnLst/>
            <a:rect l="l" t="t" r="r" b="b"/>
            <a:pathLst>
              <a:path w="90766" h="234353">
                <a:moveTo>
                  <a:pt x="0" y="0"/>
                </a:moveTo>
                <a:lnTo>
                  <a:pt x="3632" y="12258"/>
                </a:lnTo>
                <a:lnTo>
                  <a:pt x="7189" y="24458"/>
                </a:lnTo>
                <a:lnTo>
                  <a:pt x="10721" y="36620"/>
                </a:lnTo>
                <a:lnTo>
                  <a:pt x="14281" y="48764"/>
                </a:lnTo>
                <a:lnTo>
                  <a:pt x="17919" y="60912"/>
                </a:lnTo>
                <a:lnTo>
                  <a:pt x="19227" y="65189"/>
                </a:lnTo>
                <a:lnTo>
                  <a:pt x="24783" y="76674"/>
                </a:lnTo>
                <a:lnTo>
                  <a:pt x="32015" y="86884"/>
                </a:lnTo>
                <a:lnTo>
                  <a:pt x="32969" y="88366"/>
                </a:lnTo>
                <a:lnTo>
                  <a:pt x="38731" y="99401"/>
                </a:lnTo>
                <a:lnTo>
                  <a:pt x="43871" y="111054"/>
                </a:lnTo>
                <a:lnTo>
                  <a:pt x="49821" y="122476"/>
                </a:lnTo>
                <a:lnTo>
                  <a:pt x="51612" y="125209"/>
                </a:lnTo>
                <a:lnTo>
                  <a:pt x="57975" y="136438"/>
                </a:lnTo>
                <a:lnTo>
                  <a:pt x="62191" y="148078"/>
                </a:lnTo>
                <a:lnTo>
                  <a:pt x="65072" y="160328"/>
                </a:lnTo>
                <a:lnTo>
                  <a:pt x="67430" y="173385"/>
                </a:lnTo>
                <a:lnTo>
                  <a:pt x="67665" y="174726"/>
                </a:lnTo>
                <a:lnTo>
                  <a:pt x="70817" y="187277"/>
                </a:lnTo>
                <a:lnTo>
                  <a:pt x="75477" y="198877"/>
                </a:lnTo>
                <a:lnTo>
                  <a:pt x="81416" y="210087"/>
                </a:lnTo>
                <a:lnTo>
                  <a:pt x="85102" y="216217"/>
                </a:lnTo>
                <a:lnTo>
                  <a:pt x="89446" y="223202"/>
                </a:lnTo>
                <a:lnTo>
                  <a:pt x="90766" y="226110"/>
                </a:lnTo>
                <a:lnTo>
                  <a:pt x="90500" y="234353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6103447" y="4763898"/>
            <a:ext cx="49542" cy="243890"/>
          </a:xfrm>
          <a:custGeom>
            <a:avLst/>
            <a:gdLst/>
            <a:ahLst/>
            <a:cxnLst/>
            <a:rect l="l" t="t" r="r" b="b"/>
            <a:pathLst>
              <a:path w="49542" h="243890">
                <a:moveTo>
                  <a:pt x="0" y="0"/>
                </a:moveTo>
                <a:lnTo>
                  <a:pt x="2166" y="12718"/>
                </a:lnTo>
                <a:lnTo>
                  <a:pt x="5608" y="25010"/>
                </a:lnTo>
                <a:lnTo>
                  <a:pt x="9803" y="37035"/>
                </a:lnTo>
                <a:lnTo>
                  <a:pt x="14232" y="48955"/>
                </a:lnTo>
                <a:lnTo>
                  <a:pt x="18373" y="60930"/>
                </a:lnTo>
                <a:lnTo>
                  <a:pt x="21705" y="73120"/>
                </a:lnTo>
                <a:lnTo>
                  <a:pt x="23707" y="85687"/>
                </a:lnTo>
                <a:lnTo>
                  <a:pt x="23875" y="87845"/>
                </a:lnTo>
                <a:lnTo>
                  <a:pt x="24702" y="100590"/>
                </a:lnTo>
                <a:lnTo>
                  <a:pt x="25570" y="113182"/>
                </a:lnTo>
                <a:lnTo>
                  <a:pt x="26585" y="125713"/>
                </a:lnTo>
                <a:lnTo>
                  <a:pt x="27854" y="138278"/>
                </a:lnTo>
                <a:lnTo>
                  <a:pt x="29484" y="150970"/>
                </a:lnTo>
                <a:lnTo>
                  <a:pt x="30416" y="157073"/>
                </a:lnTo>
                <a:lnTo>
                  <a:pt x="32597" y="169517"/>
                </a:lnTo>
                <a:lnTo>
                  <a:pt x="35093" y="182067"/>
                </a:lnTo>
                <a:lnTo>
                  <a:pt x="37825" y="194652"/>
                </a:lnTo>
                <a:lnTo>
                  <a:pt x="40715" y="207199"/>
                </a:lnTo>
                <a:lnTo>
                  <a:pt x="43683" y="219636"/>
                </a:lnTo>
                <a:lnTo>
                  <a:pt x="46652" y="231891"/>
                </a:lnTo>
                <a:lnTo>
                  <a:pt x="49542" y="24389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6054870" y="4999216"/>
            <a:ext cx="236258" cy="67640"/>
          </a:xfrm>
          <a:custGeom>
            <a:avLst/>
            <a:gdLst/>
            <a:ahLst/>
            <a:cxnLst/>
            <a:rect l="l" t="t" r="r" b="b"/>
            <a:pathLst>
              <a:path w="236258" h="67640">
                <a:moveTo>
                  <a:pt x="0" y="67640"/>
                </a:moveTo>
                <a:lnTo>
                  <a:pt x="12350" y="67064"/>
                </a:lnTo>
                <a:lnTo>
                  <a:pt x="25386" y="65112"/>
                </a:lnTo>
                <a:lnTo>
                  <a:pt x="37710" y="62989"/>
                </a:lnTo>
                <a:lnTo>
                  <a:pt x="38099" y="62928"/>
                </a:lnTo>
                <a:lnTo>
                  <a:pt x="49824" y="58276"/>
                </a:lnTo>
                <a:lnTo>
                  <a:pt x="59855" y="49745"/>
                </a:lnTo>
                <a:lnTo>
                  <a:pt x="69236" y="40354"/>
                </a:lnTo>
                <a:lnTo>
                  <a:pt x="77980" y="31387"/>
                </a:lnTo>
                <a:lnTo>
                  <a:pt x="87113" y="23204"/>
                </a:lnTo>
                <a:lnTo>
                  <a:pt x="97663" y="16165"/>
                </a:lnTo>
                <a:lnTo>
                  <a:pt x="103682" y="13233"/>
                </a:lnTo>
                <a:lnTo>
                  <a:pt x="115959" y="8426"/>
                </a:lnTo>
                <a:lnTo>
                  <a:pt x="127690" y="5000"/>
                </a:lnTo>
                <a:lnTo>
                  <a:pt x="139801" y="2843"/>
                </a:lnTo>
                <a:lnTo>
                  <a:pt x="152920" y="1854"/>
                </a:lnTo>
                <a:lnTo>
                  <a:pt x="165597" y="1630"/>
                </a:lnTo>
                <a:lnTo>
                  <a:pt x="178305" y="1679"/>
                </a:lnTo>
                <a:lnTo>
                  <a:pt x="191017" y="1828"/>
                </a:lnTo>
                <a:lnTo>
                  <a:pt x="202780" y="1904"/>
                </a:lnTo>
                <a:lnTo>
                  <a:pt x="215252" y="2681"/>
                </a:lnTo>
                <a:lnTo>
                  <a:pt x="228963" y="2613"/>
                </a:lnTo>
                <a:lnTo>
                  <a:pt x="236258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6203492" y="5008741"/>
            <a:ext cx="62870" cy="67640"/>
          </a:xfrm>
          <a:custGeom>
            <a:avLst/>
            <a:gdLst/>
            <a:ahLst/>
            <a:cxnLst/>
            <a:rect l="l" t="t" r="r" b="b"/>
            <a:pathLst>
              <a:path w="62870" h="67640">
                <a:moveTo>
                  <a:pt x="31425" y="0"/>
                </a:moveTo>
                <a:lnTo>
                  <a:pt x="23987" y="6051"/>
                </a:lnTo>
                <a:lnTo>
                  <a:pt x="14477" y="13007"/>
                </a:lnTo>
                <a:lnTo>
                  <a:pt x="5584" y="21072"/>
                </a:lnTo>
                <a:lnTo>
                  <a:pt x="0" y="30449"/>
                </a:lnTo>
                <a:lnTo>
                  <a:pt x="414" y="41342"/>
                </a:lnTo>
                <a:lnTo>
                  <a:pt x="1046" y="42875"/>
                </a:lnTo>
                <a:lnTo>
                  <a:pt x="9258" y="51677"/>
                </a:lnTo>
                <a:lnTo>
                  <a:pt x="21977" y="58340"/>
                </a:lnTo>
                <a:lnTo>
                  <a:pt x="34704" y="62437"/>
                </a:lnTo>
                <a:lnTo>
                  <a:pt x="38092" y="63144"/>
                </a:lnTo>
                <a:lnTo>
                  <a:pt x="50352" y="63362"/>
                </a:lnTo>
                <a:lnTo>
                  <a:pt x="61598" y="66342"/>
                </a:lnTo>
                <a:lnTo>
                  <a:pt x="62870" y="6764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6296844" y="5108766"/>
            <a:ext cx="51447" cy="79070"/>
          </a:xfrm>
          <a:custGeom>
            <a:avLst/>
            <a:gdLst/>
            <a:ahLst/>
            <a:cxnLst/>
            <a:rect l="l" t="t" r="r" b="b"/>
            <a:pathLst>
              <a:path w="51447" h="79070">
                <a:moveTo>
                  <a:pt x="0" y="0"/>
                </a:moveTo>
                <a:lnTo>
                  <a:pt x="2658" y="11108"/>
                </a:lnTo>
                <a:lnTo>
                  <a:pt x="3346" y="23140"/>
                </a:lnTo>
                <a:lnTo>
                  <a:pt x="3149" y="35594"/>
                </a:lnTo>
                <a:lnTo>
                  <a:pt x="3150" y="47970"/>
                </a:lnTo>
                <a:lnTo>
                  <a:pt x="4434" y="59767"/>
                </a:lnTo>
                <a:lnTo>
                  <a:pt x="8084" y="70484"/>
                </a:lnTo>
                <a:lnTo>
                  <a:pt x="15140" y="77341"/>
                </a:lnTo>
                <a:lnTo>
                  <a:pt x="23929" y="78217"/>
                </a:lnTo>
                <a:lnTo>
                  <a:pt x="33699" y="76756"/>
                </a:lnTo>
                <a:lnTo>
                  <a:pt x="43475" y="76182"/>
                </a:lnTo>
                <a:lnTo>
                  <a:pt x="51447" y="7907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6361594" y="5311687"/>
            <a:ext cx="23857" cy="113360"/>
          </a:xfrm>
          <a:custGeom>
            <a:avLst/>
            <a:gdLst/>
            <a:ahLst/>
            <a:cxnLst/>
            <a:rect l="l" t="t" r="r" b="b"/>
            <a:pathLst>
              <a:path w="23857" h="113360">
                <a:moveTo>
                  <a:pt x="16224" y="113360"/>
                </a:moveTo>
                <a:lnTo>
                  <a:pt x="15873" y="100262"/>
                </a:lnTo>
                <a:lnTo>
                  <a:pt x="14172" y="87811"/>
                </a:lnTo>
                <a:lnTo>
                  <a:pt x="11528" y="75662"/>
                </a:lnTo>
                <a:lnTo>
                  <a:pt x="8350" y="63473"/>
                </a:lnTo>
                <a:lnTo>
                  <a:pt x="6750" y="57492"/>
                </a:lnTo>
                <a:lnTo>
                  <a:pt x="2898" y="45486"/>
                </a:lnTo>
                <a:lnTo>
                  <a:pt x="0" y="33620"/>
                </a:lnTo>
                <a:lnTo>
                  <a:pt x="32" y="25463"/>
                </a:lnTo>
                <a:lnTo>
                  <a:pt x="5121" y="13202"/>
                </a:lnTo>
                <a:lnTo>
                  <a:pt x="14899" y="5133"/>
                </a:lnTo>
                <a:lnTo>
                  <a:pt x="23857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5408490" y="4443637"/>
            <a:ext cx="239776" cy="138244"/>
          </a:xfrm>
          <a:custGeom>
            <a:avLst/>
            <a:gdLst/>
            <a:ahLst/>
            <a:cxnLst/>
            <a:rect l="l" t="t" r="r" b="b"/>
            <a:pathLst>
              <a:path w="239775" h="138244">
                <a:moveTo>
                  <a:pt x="239775" y="68"/>
                </a:moveTo>
                <a:lnTo>
                  <a:pt x="227019" y="69"/>
                </a:lnTo>
                <a:lnTo>
                  <a:pt x="214273" y="0"/>
                </a:lnTo>
                <a:lnTo>
                  <a:pt x="201554" y="17"/>
                </a:lnTo>
                <a:lnTo>
                  <a:pt x="188877" y="278"/>
                </a:lnTo>
                <a:lnTo>
                  <a:pt x="176257" y="940"/>
                </a:lnTo>
                <a:lnTo>
                  <a:pt x="163709" y="2159"/>
                </a:lnTo>
                <a:lnTo>
                  <a:pt x="151248" y="4094"/>
                </a:lnTo>
                <a:lnTo>
                  <a:pt x="138889" y="6900"/>
                </a:lnTo>
                <a:lnTo>
                  <a:pt x="126648" y="10736"/>
                </a:lnTo>
                <a:lnTo>
                  <a:pt x="113969" y="15984"/>
                </a:lnTo>
                <a:lnTo>
                  <a:pt x="102772" y="21776"/>
                </a:lnTo>
                <a:lnTo>
                  <a:pt x="92208" y="28218"/>
                </a:lnTo>
                <a:lnTo>
                  <a:pt x="81950" y="35222"/>
                </a:lnTo>
                <a:lnTo>
                  <a:pt x="71675" y="42704"/>
                </a:lnTo>
                <a:lnTo>
                  <a:pt x="60972" y="50639"/>
                </a:lnTo>
                <a:lnTo>
                  <a:pt x="50202" y="58020"/>
                </a:lnTo>
                <a:lnTo>
                  <a:pt x="39006" y="65319"/>
                </a:lnTo>
                <a:lnTo>
                  <a:pt x="28208" y="73056"/>
                </a:lnTo>
                <a:lnTo>
                  <a:pt x="18632" y="81749"/>
                </a:lnTo>
                <a:lnTo>
                  <a:pt x="11100" y="91917"/>
                </a:lnTo>
                <a:lnTo>
                  <a:pt x="6438" y="104079"/>
                </a:lnTo>
                <a:lnTo>
                  <a:pt x="5667" y="117976"/>
                </a:lnTo>
                <a:lnTo>
                  <a:pt x="4632" y="131072"/>
                </a:lnTo>
                <a:lnTo>
                  <a:pt x="0" y="138244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5073580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678688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6865746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6902326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2888164" y="7225338"/>
            <a:ext cx="101612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13564" y="3882937"/>
            <a:ext cx="1990598" cy="12176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2913564" y="5100573"/>
            <a:ext cx="1990598" cy="16476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2913564" y="6748271"/>
            <a:ext cx="1713382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4626947" y="6748271"/>
            <a:ext cx="277215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073574" y="3882937"/>
            <a:ext cx="1990604" cy="12176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073574" y="5100573"/>
            <a:ext cx="1990604" cy="16476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5073574" y="6748271"/>
            <a:ext cx="1713312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6786887" y="6748271"/>
            <a:ext cx="277291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2913564" y="282325"/>
            <a:ext cx="1990598" cy="12178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2913564" y="1500149"/>
            <a:ext cx="1990598" cy="16478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2913564" y="3148037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626947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073574" y="282325"/>
            <a:ext cx="1990604" cy="12178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073574" y="1500149"/>
            <a:ext cx="1990604" cy="16478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073574" y="3148037"/>
            <a:ext cx="171331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786887" y="3148037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5313" name="Immagine 5312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821F079B-B83C-0C3A-F43C-2B08C7F2FBA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8" name="object 1978"/>
          <p:cNvSpPr/>
          <p:nvPr/>
        </p:nvSpPr>
        <p:spPr>
          <a:xfrm>
            <a:off x="3008865" y="272770"/>
            <a:ext cx="2015998" cy="3162452"/>
          </a:xfrm>
          <a:custGeom>
            <a:avLst/>
            <a:gdLst/>
            <a:ahLst/>
            <a:cxnLst/>
            <a:rect l="l" t="t" r="r" b="b"/>
            <a:pathLst>
              <a:path w="2015998" h="3162452">
                <a:moveTo>
                  <a:pt x="0" y="3162452"/>
                </a:moveTo>
                <a:lnTo>
                  <a:pt x="2015998" y="3162452"/>
                </a:lnTo>
                <a:lnTo>
                  <a:pt x="2015998" y="0"/>
                </a:lnTo>
                <a:lnTo>
                  <a:pt x="0" y="0"/>
                </a:lnTo>
                <a:lnTo>
                  <a:pt x="0" y="31624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2911012" y="272783"/>
            <a:ext cx="2211717" cy="3162452"/>
          </a:xfrm>
          <a:custGeom>
            <a:avLst/>
            <a:gdLst/>
            <a:ahLst/>
            <a:cxnLst/>
            <a:rect l="l" t="t" r="r" b="b"/>
            <a:pathLst>
              <a:path w="2211717" h="3162452">
                <a:moveTo>
                  <a:pt x="2113851" y="0"/>
                </a:moveTo>
                <a:lnTo>
                  <a:pt x="97853" y="0"/>
                </a:lnTo>
              </a:path>
              <a:path w="2211717" h="3162452">
                <a:moveTo>
                  <a:pt x="97853" y="3162452"/>
                </a:moveTo>
                <a:lnTo>
                  <a:pt x="2113851" y="31624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3008867" y="272774"/>
            <a:ext cx="2015998" cy="712952"/>
          </a:xfrm>
          <a:custGeom>
            <a:avLst/>
            <a:gdLst/>
            <a:ahLst/>
            <a:cxnLst/>
            <a:rect l="l" t="t" r="r" b="b"/>
            <a:pathLst>
              <a:path w="2015998" h="712952">
                <a:moveTo>
                  <a:pt x="0" y="0"/>
                </a:moveTo>
                <a:lnTo>
                  <a:pt x="0" y="566153"/>
                </a:lnTo>
                <a:lnTo>
                  <a:pt x="880224" y="712952"/>
                </a:lnTo>
                <a:lnTo>
                  <a:pt x="2015998" y="646214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2911011" y="272772"/>
            <a:ext cx="2211717" cy="712965"/>
          </a:xfrm>
          <a:custGeom>
            <a:avLst/>
            <a:gdLst/>
            <a:ahLst/>
            <a:cxnLst/>
            <a:rect l="l" t="t" r="r" b="b"/>
            <a:pathLst>
              <a:path w="2211717" h="712965">
                <a:moveTo>
                  <a:pt x="2113852" y="0"/>
                </a:moveTo>
                <a:lnTo>
                  <a:pt x="97854" y="0"/>
                </a:lnTo>
              </a:path>
              <a:path w="2211717" h="712965">
                <a:moveTo>
                  <a:pt x="97854" y="566166"/>
                </a:moveTo>
                <a:lnTo>
                  <a:pt x="978077" y="712965"/>
                </a:lnTo>
                <a:lnTo>
                  <a:pt x="2113852" y="6462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3889093" y="918993"/>
            <a:ext cx="1135773" cy="2516238"/>
          </a:xfrm>
          <a:custGeom>
            <a:avLst/>
            <a:gdLst/>
            <a:ahLst/>
            <a:cxnLst/>
            <a:rect l="l" t="t" r="r" b="b"/>
            <a:pathLst>
              <a:path w="1135773" h="2516238">
                <a:moveTo>
                  <a:pt x="0" y="66738"/>
                </a:moveTo>
                <a:lnTo>
                  <a:pt x="0" y="2516238"/>
                </a:lnTo>
                <a:lnTo>
                  <a:pt x="1135773" y="2516238"/>
                </a:lnTo>
                <a:lnTo>
                  <a:pt x="1135773" y="0"/>
                </a:lnTo>
                <a:lnTo>
                  <a:pt x="0" y="667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3889100" y="913237"/>
            <a:ext cx="1233627" cy="2521991"/>
          </a:xfrm>
          <a:custGeom>
            <a:avLst/>
            <a:gdLst/>
            <a:ahLst/>
            <a:cxnLst/>
            <a:rect l="l" t="t" r="r" b="b"/>
            <a:pathLst>
              <a:path w="1233627" h="2521991">
                <a:moveTo>
                  <a:pt x="1135763" y="5751"/>
                </a:moveTo>
                <a:lnTo>
                  <a:pt x="0" y="72504"/>
                </a:lnTo>
                <a:lnTo>
                  <a:pt x="0" y="2521991"/>
                </a:lnTo>
                <a:lnTo>
                  <a:pt x="1135763" y="25219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4238580" y="1154302"/>
            <a:ext cx="146828" cy="127880"/>
          </a:xfrm>
          <a:custGeom>
            <a:avLst/>
            <a:gdLst/>
            <a:ahLst/>
            <a:cxnLst/>
            <a:rect l="l" t="t" r="r" b="b"/>
            <a:pathLst>
              <a:path w="146828" h="127880">
                <a:moveTo>
                  <a:pt x="723" y="6849"/>
                </a:moveTo>
                <a:lnTo>
                  <a:pt x="0" y="127880"/>
                </a:lnTo>
                <a:lnTo>
                  <a:pt x="6997" y="125708"/>
                </a:lnTo>
                <a:lnTo>
                  <a:pt x="16179" y="126407"/>
                </a:lnTo>
                <a:lnTo>
                  <a:pt x="23621" y="125556"/>
                </a:lnTo>
                <a:lnTo>
                  <a:pt x="27078" y="125107"/>
                </a:lnTo>
                <a:lnTo>
                  <a:pt x="39529" y="122667"/>
                </a:lnTo>
                <a:lnTo>
                  <a:pt x="51737" y="119003"/>
                </a:lnTo>
                <a:lnTo>
                  <a:pt x="63617" y="114176"/>
                </a:lnTo>
                <a:lnTo>
                  <a:pt x="75082" y="108246"/>
                </a:lnTo>
                <a:lnTo>
                  <a:pt x="82325" y="104096"/>
                </a:lnTo>
                <a:lnTo>
                  <a:pt x="93392" y="97901"/>
                </a:lnTo>
                <a:lnTo>
                  <a:pt x="104539" y="92019"/>
                </a:lnTo>
                <a:lnTo>
                  <a:pt x="115948" y="86555"/>
                </a:lnTo>
                <a:lnTo>
                  <a:pt x="127800" y="81614"/>
                </a:lnTo>
                <a:lnTo>
                  <a:pt x="133438" y="79455"/>
                </a:lnTo>
                <a:lnTo>
                  <a:pt x="142354" y="78477"/>
                </a:lnTo>
                <a:lnTo>
                  <a:pt x="145681" y="73295"/>
                </a:lnTo>
                <a:lnTo>
                  <a:pt x="146828" y="70898"/>
                </a:lnTo>
                <a:lnTo>
                  <a:pt x="145983" y="60141"/>
                </a:lnTo>
                <a:lnTo>
                  <a:pt x="139892" y="49273"/>
                </a:lnTo>
                <a:lnTo>
                  <a:pt x="133108" y="40707"/>
                </a:lnTo>
                <a:lnTo>
                  <a:pt x="123480" y="32116"/>
                </a:lnTo>
                <a:lnTo>
                  <a:pt x="112496" y="25455"/>
                </a:lnTo>
                <a:lnTo>
                  <a:pt x="107644" y="22822"/>
                </a:lnTo>
                <a:lnTo>
                  <a:pt x="96205" y="17077"/>
                </a:lnTo>
                <a:lnTo>
                  <a:pt x="84652" y="12143"/>
                </a:lnTo>
                <a:lnTo>
                  <a:pt x="72715" y="8145"/>
                </a:lnTo>
                <a:lnTo>
                  <a:pt x="60121" y="5211"/>
                </a:lnTo>
                <a:lnTo>
                  <a:pt x="59826" y="5157"/>
                </a:lnTo>
                <a:lnTo>
                  <a:pt x="48731" y="2999"/>
                </a:lnTo>
                <a:lnTo>
                  <a:pt x="35770" y="875"/>
                </a:lnTo>
                <a:lnTo>
                  <a:pt x="22446" y="0"/>
                </a:lnTo>
                <a:lnTo>
                  <a:pt x="10263" y="1586"/>
                </a:lnTo>
                <a:lnTo>
                  <a:pt x="723" y="684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4238580" y="1154302"/>
            <a:ext cx="146828" cy="127880"/>
          </a:xfrm>
          <a:custGeom>
            <a:avLst/>
            <a:gdLst/>
            <a:ahLst/>
            <a:cxnLst/>
            <a:rect l="l" t="t" r="r" b="b"/>
            <a:pathLst>
              <a:path w="146828" h="127880">
                <a:moveTo>
                  <a:pt x="723" y="6849"/>
                </a:moveTo>
                <a:lnTo>
                  <a:pt x="10263" y="1586"/>
                </a:lnTo>
                <a:lnTo>
                  <a:pt x="22446" y="0"/>
                </a:lnTo>
                <a:lnTo>
                  <a:pt x="35770" y="875"/>
                </a:lnTo>
                <a:lnTo>
                  <a:pt x="48731" y="2999"/>
                </a:lnTo>
                <a:lnTo>
                  <a:pt x="59826" y="5157"/>
                </a:lnTo>
                <a:lnTo>
                  <a:pt x="60121" y="5211"/>
                </a:lnTo>
                <a:lnTo>
                  <a:pt x="72715" y="8145"/>
                </a:lnTo>
                <a:lnTo>
                  <a:pt x="84652" y="12143"/>
                </a:lnTo>
                <a:lnTo>
                  <a:pt x="96205" y="17077"/>
                </a:lnTo>
                <a:lnTo>
                  <a:pt x="107644" y="22822"/>
                </a:lnTo>
                <a:lnTo>
                  <a:pt x="112496" y="25455"/>
                </a:lnTo>
                <a:lnTo>
                  <a:pt x="123480" y="32116"/>
                </a:lnTo>
                <a:lnTo>
                  <a:pt x="132949" y="40520"/>
                </a:lnTo>
                <a:lnTo>
                  <a:pt x="139892" y="49273"/>
                </a:lnTo>
                <a:lnTo>
                  <a:pt x="145983" y="60141"/>
                </a:lnTo>
                <a:lnTo>
                  <a:pt x="146828" y="70898"/>
                </a:lnTo>
                <a:lnTo>
                  <a:pt x="145681" y="73295"/>
                </a:lnTo>
                <a:lnTo>
                  <a:pt x="142354" y="78477"/>
                </a:lnTo>
                <a:lnTo>
                  <a:pt x="133438" y="79455"/>
                </a:lnTo>
                <a:lnTo>
                  <a:pt x="127800" y="81614"/>
                </a:lnTo>
                <a:lnTo>
                  <a:pt x="115948" y="86555"/>
                </a:lnTo>
                <a:lnTo>
                  <a:pt x="104539" y="92019"/>
                </a:lnTo>
                <a:lnTo>
                  <a:pt x="93392" y="97901"/>
                </a:lnTo>
                <a:lnTo>
                  <a:pt x="82325" y="104096"/>
                </a:lnTo>
                <a:lnTo>
                  <a:pt x="75082" y="108246"/>
                </a:lnTo>
                <a:lnTo>
                  <a:pt x="63617" y="114176"/>
                </a:lnTo>
                <a:lnTo>
                  <a:pt x="51737" y="119003"/>
                </a:lnTo>
                <a:lnTo>
                  <a:pt x="39529" y="122667"/>
                </a:lnTo>
                <a:lnTo>
                  <a:pt x="27078" y="125107"/>
                </a:lnTo>
                <a:lnTo>
                  <a:pt x="23621" y="125556"/>
                </a:lnTo>
                <a:lnTo>
                  <a:pt x="16179" y="126407"/>
                </a:lnTo>
                <a:lnTo>
                  <a:pt x="6997" y="125708"/>
                </a:lnTo>
                <a:lnTo>
                  <a:pt x="0" y="1278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4213249" y="881392"/>
            <a:ext cx="226937" cy="395173"/>
          </a:xfrm>
          <a:custGeom>
            <a:avLst/>
            <a:gdLst/>
            <a:ahLst/>
            <a:cxnLst/>
            <a:rect l="l" t="t" r="r" b="b"/>
            <a:pathLst>
              <a:path w="226937" h="395173">
                <a:moveTo>
                  <a:pt x="124868" y="392452"/>
                </a:moveTo>
                <a:lnTo>
                  <a:pt x="128614" y="380791"/>
                </a:lnTo>
                <a:lnTo>
                  <a:pt x="134337" y="369294"/>
                </a:lnTo>
                <a:lnTo>
                  <a:pt x="140862" y="357840"/>
                </a:lnTo>
                <a:lnTo>
                  <a:pt x="147016" y="346309"/>
                </a:lnTo>
                <a:lnTo>
                  <a:pt x="151625" y="334581"/>
                </a:lnTo>
                <a:lnTo>
                  <a:pt x="154327" y="326367"/>
                </a:lnTo>
                <a:lnTo>
                  <a:pt x="158821" y="314400"/>
                </a:lnTo>
                <a:lnTo>
                  <a:pt x="162751" y="302526"/>
                </a:lnTo>
                <a:lnTo>
                  <a:pt x="162957" y="301765"/>
                </a:lnTo>
                <a:lnTo>
                  <a:pt x="166797" y="288647"/>
                </a:lnTo>
                <a:lnTo>
                  <a:pt x="171318" y="277717"/>
                </a:lnTo>
                <a:lnTo>
                  <a:pt x="177922" y="267793"/>
                </a:lnTo>
                <a:lnTo>
                  <a:pt x="188011" y="257695"/>
                </a:lnTo>
                <a:lnTo>
                  <a:pt x="194859" y="251400"/>
                </a:lnTo>
                <a:lnTo>
                  <a:pt x="201420" y="242235"/>
                </a:lnTo>
                <a:lnTo>
                  <a:pt x="205550" y="229374"/>
                </a:lnTo>
                <a:lnTo>
                  <a:pt x="207725" y="223114"/>
                </a:lnTo>
                <a:lnTo>
                  <a:pt x="214272" y="213223"/>
                </a:lnTo>
                <a:lnTo>
                  <a:pt x="221780" y="202412"/>
                </a:lnTo>
                <a:lnTo>
                  <a:pt x="224230" y="197254"/>
                </a:lnTo>
                <a:lnTo>
                  <a:pt x="226937" y="185696"/>
                </a:lnTo>
                <a:lnTo>
                  <a:pt x="225985" y="175023"/>
                </a:lnTo>
                <a:lnTo>
                  <a:pt x="222370" y="164925"/>
                </a:lnTo>
                <a:lnTo>
                  <a:pt x="217088" y="155093"/>
                </a:lnTo>
                <a:lnTo>
                  <a:pt x="211137" y="145217"/>
                </a:lnTo>
                <a:lnTo>
                  <a:pt x="205512" y="134988"/>
                </a:lnTo>
                <a:lnTo>
                  <a:pt x="203907" y="131426"/>
                </a:lnTo>
                <a:lnTo>
                  <a:pt x="200175" y="119788"/>
                </a:lnTo>
                <a:lnTo>
                  <a:pt x="197857" y="107923"/>
                </a:lnTo>
                <a:lnTo>
                  <a:pt x="196027" y="96020"/>
                </a:lnTo>
                <a:lnTo>
                  <a:pt x="193753" y="84266"/>
                </a:lnTo>
                <a:lnTo>
                  <a:pt x="190108" y="72851"/>
                </a:lnTo>
                <a:lnTo>
                  <a:pt x="184163" y="61963"/>
                </a:lnTo>
                <a:lnTo>
                  <a:pt x="177590" y="52994"/>
                </a:lnTo>
                <a:lnTo>
                  <a:pt x="169577" y="43086"/>
                </a:lnTo>
                <a:lnTo>
                  <a:pt x="161263" y="33832"/>
                </a:lnTo>
                <a:lnTo>
                  <a:pt x="152561" y="25064"/>
                </a:lnTo>
                <a:lnTo>
                  <a:pt x="143383" y="16615"/>
                </a:lnTo>
                <a:lnTo>
                  <a:pt x="133643" y="8316"/>
                </a:lnTo>
                <a:lnTo>
                  <a:pt x="123254" y="0"/>
                </a:lnTo>
                <a:lnTo>
                  <a:pt x="50394" y="60718"/>
                </a:lnTo>
                <a:lnTo>
                  <a:pt x="42751" y="63626"/>
                </a:lnTo>
                <a:lnTo>
                  <a:pt x="30014" y="69136"/>
                </a:lnTo>
                <a:lnTo>
                  <a:pt x="18943" y="75741"/>
                </a:lnTo>
                <a:lnTo>
                  <a:pt x="10012" y="84289"/>
                </a:lnTo>
                <a:lnTo>
                  <a:pt x="3696" y="95627"/>
                </a:lnTo>
                <a:lnTo>
                  <a:pt x="470" y="110604"/>
                </a:lnTo>
                <a:lnTo>
                  <a:pt x="0" y="119529"/>
                </a:lnTo>
                <a:lnTo>
                  <a:pt x="672" y="132501"/>
                </a:lnTo>
                <a:lnTo>
                  <a:pt x="3008" y="144374"/>
                </a:lnTo>
                <a:lnTo>
                  <a:pt x="6915" y="155620"/>
                </a:lnTo>
                <a:lnTo>
                  <a:pt x="12297" y="166706"/>
                </a:lnTo>
                <a:lnTo>
                  <a:pt x="19063" y="178104"/>
                </a:lnTo>
                <a:lnTo>
                  <a:pt x="21502" y="181922"/>
                </a:lnTo>
                <a:lnTo>
                  <a:pt x="28675" y="193068"/>
                </a:lnTo>
                <a:lnTo>
                  <a:pt x="35401" y="204065"/>
                </a:lnTo>
                <a:lnTo>
                  <a:pt x="41308" y="215195"/>
                </a:lnTo>
                <a:lnTo>
                  <a:pt x="46023" y="226741"/>
                </a:lnTo>
                <a:lnTo>
                  <a:pt x="49176" y="238985"/>
                </a:lnTo>
                <a:lnTo>
                  <a:pt x="50394" y="252209"/>
                </a:lnTo>
                <a:lnTo>
                  <a:pt x="50166" y="264140"/>
                </a:lnTo>
                <a:lnTo>
                  <a:pt x="48858" y="276965"/>
                </a:lnTo>
                <a:lnTo>
                  <a:pt x="46265" y="288530"/>
                </a:lnTo>
                <a:lnTo>
                  <a:pt x="42222" y="299550"/>
                </a:lnTo>
                <a:lnTo>
                  <a:pt x="36566" y="310738"/>
                </a:lnTo>
                <a:lnTo>
                  <a:pt x="29134" y="322808"/>
                </a:lnTo>
                <a:lnTo>
                  <a:pt x="24949" y="329280"/>
                </a:lnTo>
                <a:lnTo>
                  <a:pt x="18325" y="340413"/>
                </a:lnTo>
                <a:lnTo>
                  <a:pt x="12166" y="352977"/>
                </a:lnTo>
                <a:lnTo>
                  <a:pt x="8672" y="364813"/>
                </a:lnTo>
                <a:lnTo>
                  <a:pt x="10046" y="373761"/>
                </a:lnTo>
                <a:lnTo>
                  <a:pt x="15577" y="377913"/>
                </a:lnTo>
                <a:lnTo>
                  <a:pt x="28463" y="381656"/>
                </a:lnTo>
                <a:lnTo>
                  <a:pt x="44136" y="383841"/>
                </a:lnTo>
                <a:lnTo>
                  <a:pt x="58859" y="385145"/>
                </a:lnTo>
                <a:lnTo>
                  <a:pt x="68898" y="386245"/>
                </a:lnTo>
                <a:lnTo>
                  <a:pt x="74605" y="387425"/>
                </a:lnTo>
                <a:lnTo>
                  <a:pt x="86959" y="390341"/>
                </a:lnTo>
                <a:lnTo>
                  <a:pt x="99468" y="393142"/>
                </a:lnTo>
                <a:lnTo>
                  <a:pt x="111997" y="395021"/>
                </a:lnTo>
                <a:lnTo>
                  <a:pt x="124409" y="395173"/>
                </a:lnTo>
                <a:lnTo>
                  <a:pt x="124868" y="3924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4213249" y="881392"/>
            <a:ext cx="226937" cy="395173"/>
          </a:xfrm>
          <a:custGeom>
            <a:avLst/>
            <a:gdLst/>
            <a:ahLst/>
            <a:cxnLst/>
            <a:rect l="l" t="t" r="r" b="b"/>
            <a:pathLst>
              <a:path w="226937" h="395173">
                <a:moveTo>
                  <a:pt x="123254" y="0"/>
                </a:moveTo>
                <a:lnTo>
                  <a:pt x="133643" y="8316"/>
                </a:lnTo>
                <a:lnTo>
                  <a:pt x="143383" y="16615"/>
                </a:lnTo>
                <a:lnTo>
                  <a:pt x="152561" y="25064"/>
                </a:lnTo>
                <a:lnTo>
                  <a:pt x="161263" y="33832"/>
                </a:lnTo>
                <a:lnTo>
                  <a:pt x="169577" y="43086"/>
                </a:lnTo>
                <a:lnTo>
                  <a:pt x="177590" y="52994"/>
                </a:lnTo>
                <a:lnTo>
                  <a:pt x="184163" y="61963"/>
                </a:lnTo>
                <a:lnTo>
                  <a:pt x="190108" y="72851"/>
                </a:lnTo>
                <a:lnTo>
                  <a:pt x="193753" y="84266"/>
                </a:lnTo>
                <a:lnTo>
                  <a:pt x="196027" y="96020"/>
                </a:lnTo>
                <a:lnTo>
                  <a:pt x="197857" y="107923"/>
                </a:lnTo>
                <a:lnTo>
                  <a:pt x="200175" y="119788"/>
                </a:lnTo>
                <a:lnTo>
                  <a:pt x="203907" y="131426"/>
                </a:lnTo>
                <a:lnTo>
                  <a:pt x="205512" y="134988"/>
                </a:lnTo>
                <a:lnTo>
                  <a:pt x="211137" y="145217"/>
                </a:lnTo>
                <a:lnTo>
                  <a:pt x="217088" y="155093"/>
                </a:lnTo>
                <a:lnTo>
                  <a:pt x="222370" y="164925"/>
                </a:lnTo>
                <a:lnTo>
                  <a:pt x="225985" y="175023"/>
                </a:lnTo>
                <a:lnTo>
                  <a:pt x="226937" y="185696"/>
                </a:lnTo>
                <a:lnTo>
                  <a:pt x="224230" y="197254"/>
                </a:lnTo>
                <a:lnTo>
                  <a:pt x="221780" y="202412"/>
                </a:lnTo>
                <a:lnTo>
                  <a:pt x="214272" y="213223"/>
                </a:lnTo>
                <a:lnTo>
                  <a:pt x="207725" y="223114"/>
                </a:lnTo>
                <a:lnTo>
                  <a:pt x="205550" y="229374"/>
                </a:lnTo>
                <a:lnTo>
                  <a:pt x="201420" y="242235"/>
                </a:lnTo>
                <a:lnTo>
                  <a:pt x="194859" y="251400"/>
                </a:lnTo>
                <a:lnTo>
                  <a:pt x="188011" y="257695"/>
                </a:lnTo>
                <a:lnTo>
                  <a:pt x="177922" y="267793"/>
                </a:lnTo>
                <a:lnTo>
                  <a:pt x="171318" y="277717"/>
                </a:lnTo>
                <a:lnTo>
                  <a:pt x="166797" y="288647"/>
                </a:lnTo>
                <a:lnTo>
                  <a:pt x="162957" y="301765"/>
                </a:lnTo>
                <a:lnTo>
                  <a:pt x="162751" y="302526"/>
                </a:lnTo>
                <a:lnTo>
                  <a:pt x="158821" y="314400"/>
                </a:lnTo>
                <a:lnTo>
                  <a:pt x="154327" y="326367"/>
                </a:lnTo>
                <a:lnTo>
                  <a:pt x="151625" y="334581"/>
                </a:lnTo>
                <a:lnTo>
                  <a:pt x="147016" y="346309"/>
                </a:lnTo>
                <a:lnTo>
                  <a:pt x="140862" y="357840"/>
                </a:lnTo>
                <a:lnTo>
                  <a:pt x="134337" y="369294"/>
                </a:lnTo>
                <a:lnTo>
                  <a:pt x="128614" y="380791"/>
                </a:lnTo>
                <a:lnTo>
                  <a:pt x="124868" y="392452"/>
                </a:lnTo>
                <a:lnTo>
                  <a:pt x="124409" y="395173"/>
                </a:lnTo>
                <a:lnTo>
                  <a:pt x="111997" y="395021"/>
                </a:lnTo>
                <a:lnTo>
                  <a:pt x="99468" y="393142"/>
                </a:lnTo>
                <a:lnTo>
                  <a:pt x="86959" y="390341"/>
                </a:lnTo>
                <a:lnTo>
                  <a:pt x="74605" y="387425"/>
                </a:lnTo>
                <a:lnTo>
                  <a:pt x="68898" y="386245"/>
                </a:lnTo>
                <a:lnTo>
                  <a:pt x="58859" y="385145"/>
                </a:lnTo>
                <a:lnTo>
                  <a:pt x="44136" y="383841"/>
                </a:lnTo>
                <a:lnTo>
                  <a:pt x="28463" y="381656"/>
                </a:lnTo>
                <a:lnTo>
                  <a:pt x="15577" y="377913"/>
                </a:lnTo>
                <a:lnTo>
                  <a:pt x="10046" y="373761"/>
                </a:lnTo>
                <a:lnTo>
                  <a:pt x="8672" y="364813"/>
                </a:lnTo>
                <a:lnTo>
                  <a:pt x="12166" y="352977"/>
                </a:lnTo>
                <a:lnTo>
                  <a:pt x="18325" y="340413"/>
                </a:lnTo>
                <a:lnTo>
                  <a:pt x="24949" y="329280"/>
                </a:lnTo>
                <a:lnTo>
                  <a:pt x="29134" y="322808"/>
                </a:lnTo>
                <a:lnTo>
                  <a:pt x="36566" y="310738"/>
                </a:lnTo>
                <a:lnTo>
                  <a:pt x="42222" y="299550"/>
                </a:lnTo>
                <a:lnTo>
                  <a:pt x="46265" y="288530"/>
                </a:lnTo>
                <a:lnTo>
                  <a:pt x="48858" y="276965"/>
                </a:lnTo>
                <a:lnTo>
                  <a:pt x="50166" y="264140"/>
                </a:lnTo>
                <a:lnTo>
                  <a:pt x="50394" y="252209"/>
                </a:lnTo>
                <a:lnTo>
                  <a:pt x="49176" y="238985"/>
                </a:lnTo>
                <a:lnTo>
                  <a:pt x="46023" y="226741"/>
                </a:lnTo>
                <a:lnTo>
                  <a:pt x="41308" y="215195"/>
                </a:lnTo>
                <a:lnTo>
                  <a:pt x="35401" y="204065"/>
                </a:lnTo>
                <a:lnTo>
                  <a:pt x="28675" y="193068"/>
                </a:lnTo>
                <a:lnTo>
                  <a:pt x="21502" y="181922"/>
                </a:lnTo>
                <a:lnTo>
                  <a:pt x="19063" y="178104"/>
                </a:lnTo>
                <a:lnTo>
                  <a:pt x="12297" y="166706"/>
                </a:lnTo>
                <a:lnTo>
                  <a:pt x="6915" y="155620"/>
                </a:lnTo>
                <a:lnTo>
                  <a:pt x="3008" y="144374"/>
                </a:lnTo>
                <a:lnTo>
                  <a:pt x="672" y="132501"/>
                </a:lnTo>
                <a:lnTo>
                  <a:pt x="0" y="119529"/>
                </a:lnTo>
                <a:lnTo>
                  <a:pt x="470" y="110604"/>
                </a:lnTo>
                <a:lnTo>
                  <a:pt x="3696" y="95627"/>
                </a:lnTo>
                <a:lnTo>
                  <a:pt x="10012" y="84289"/>
                </a:lnTo>
                <a:lnTo>
                  <a:pt x="18943" y="75741"/>
                </a:lnTo>
                <a:lnTo>
                  <a:pt x="30014" y="69136"/>
                </a:lnTo>
                <a:lnTo>
                  <a:pt x="42751" y="63626"/>
                </a:lnTo>
                <a:lnTo>
                  <a:pt x="50394" y="607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3972500" y="1182142"/>
            <a:ext cx="165506" cy="274180"/>
          </a:xfrm>
          <a:custGeom>
            <a:avLst/>
            <a:gdLst/>
            <a:ahLst/>
            <a:cxnLst/>
            <a:rect l="l" t="t" r="r" b="b"/>
            <a:pathLst>
              <a:path w="165506" h="274180">
                <a:moveTo>
                  <a:pt x="165506" y="78892"/>
                </a:moveTo>
                <a:lnTo>
                  <a:pt x="152260" y="0"/>
                </a:lnTo>
                <a:lnTo>
                  <a:pt x="0" y="186461"/>
                </a:lnTo>
                <a:lnTo>
                  <a:pt x="17652" y="274180"/>
                </a:lnTo>
                <a:lnTo>
                  <a:pt x="165506" y="788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3972500" y="1182142"/>
            <a:ext cx="165506" cy="274180"/>
          </a:xfrm>
          <a:custGeom>
            <a:avLst/>
            <a:gdLst/>
            <a:ahLst/>
            <a:cxnLst/>
            <a:rect l="l" t="t" r="r" b="b"/>
            <a:pathLst>
              <a:path w="165506" h="274180">
                <a:moveTo>
                  <a:pt x="165506" y="78892"/>
                </a:moveTo>
                <a:lnTo>
                  <a:pt x="17652" y="274180"/>
                </a:lnTo>
                <a:lnTo>
                  <a:pt x="0" y="186461"/>
                </a:lnTo>
                <a:lnTo>
                  <a:pt x="152260" y="0"/>
                </a:lnTo>
                <a:lnTo>
                  <a:pt x="165506" y="788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4484122" y="1527526"/>
            <a:ext cx="85805" cy="96944"/>
          </a:xfrm>
          <a:custGeom>
            <a:avLst/>
            <a:gdLst/>
            <a:ahLst/>
            <a:cxnLst/>
            <a:rect l="l" t="t" r="r" b="b"/>
            <a:pathLst>
              <a:path w="85805" h="96944">
                <a:moveTo>
                  <a:pt x="39573" y="0"/>
                </a:moveTo>
                <a:lnTo>
                  <a:pt x="0" y="60121"/>
                </a:lnTo>
                <a:lnTo>
                  <a:pt x="145" y="60586"/>
                </a:lnTo>
                <a:lnTo>
                  <a:pt x="3505" y="69617"/>
                </a:lnTo>
                <a:lnTo>
                  <a:pt x="10900" y="83909"/>
                </a:lnTo>
                <a:lnTo>
                  <a:pt x="21780" y="95173"/>
                </a:lnTo>
                <a:lnTo>
                  <a:pt x="26967" y="96944"/>
                </a:lnTo>
                <a:lnTo>
                  <a:pt x="36067" y="96384"/>
                </a:lnTo>
                <a:lnTo>
                  <a:pt x="46106" y="92248"/>
                </a:lnTo>
                <a:lnTo>
                  <a:pt x="56375" y="84861"/>
                </a:lnTo>
                <a:lnTo>
                  <a:pt x="66168" y="74551"/>
                </a:lnTo>
                <a:lnTo>
                  <a:pt x="74777" y="61645"/>
                </a:lnTo>
                <a:lnTo>
                  <a:pt x="83268" y="45534"/>
                </a:lnTo>
                <a:lnTo>
                  <a:pt x="85805" y="36185"/>
                </a:lnTo>
                <a:lnTo>
                  <a:pt x="82975" y="28735"/>
                </a:lnTo>
                <a:lnTo>
                  <a:pt x="74777" y="19380"/>
                </a:lnTo>
                <a:lnTo>
                  <a:pt x="39573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4484122" y="1527526"/>
            <a:ext cx="85805" cy="96944"/>
          </a:xfrm>
          <a:custGeom>
            <a:avLst/>
            <a:gdLst/>
            <a:ahLst/>
            <a:cxnLst/>
            <a:rect l="l" t="t" r="r" b="b"/>
            <a:pathLst>
              <a:path w="85805" h="96944">
                <a:moveTo>
                  <a:pt x="39573" y="0"/>
                </a:moveTo>
                <a:lnTo>
                  <a:pt x="74777" y="19380"/>
                </a:lnTo>
                <a:lnTo>
                  <a:pt x="82975" y="28735"/>
                </a:lnTo>
                <a:lnTo>
                  <a:pt x="85805" y="36185"/>
                </a:lnTo>
                <a:lnTo>
                  <a:pt x="83268" y="45534"/>
                </a:lnTo>
                <a:lnTo>
                  <a:pt x="75363" y="60585"/>
                </a:lnTo>
                <a:lnTo>
                  <a:pt x="66168" y="74551"/>
                </a:lnTo>
                <a:lnTo>
                  <a:pt x="56375" y="84861"/>
                </a:lnTo>
                <a:lnTo>
                  <a:pt x="46106" y="92248"/>
                </a:lnTo>
                <a:lnTo>
                  <a:pt x="36067" y="96384"/>
                </a:lnTo>
                <a:lnTo>
                  <a:pt x="26967" y="96944"/>
                </a:lnTo>
                <a:lnTo>
                  <a:pt x="21780" y="95173"/>
                </a:lnTo>
                <a:lnTo>
                  <a:pt x="10900" y="83909"/>
                </a:lnTo>
                <a:lnTo>
                  <a:pt x="3505" y="69617"/>
                </a:lnTo>
                <a:lnTo>
                  <a:pt x="145" y="60586"/>
                </a:lnTo>
                <a:lnTo>
                  <a:pt x="0" y="60121"/>
                </a:lnTo>
                <a:lnTo>
                  <a:pt x="395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075742" y="2713603"/>
            <a:ext cx="857516" cy="721626"/>
          </a:xfrm>
          <a:custGeom>
            <a:avLst/>
            <a:gdLst/>
            <a:ahLst/>
            <a:cxnLst/>
            <a:rect l="l" t="t" r="r" b="b"/>
            <a:pathLst>
              <a:path w="857516" h="721626">
                <a:moveTo>
                  <a:pt x="760973" y="18913"/>
                </a:moveTo>
                <a:lnTo>
                  <a:pt x="754575" y="25002"/>
                </a:lnTo>
                <a:lnTo>
                  <a:pt x="748853" y="29180"/>
                </a:lnTo>
                <a:lnTo>
                  <a:pt x="743657" y="31695"/>
                </a:lnTo>
                <a:lnTo>
                  <a:pt x="738838" y="32796"/>
                </a:lnTo>
                <a:lnTo>
                  <a:pt x="734246" y="32733"/>
                </a:lnTo>
                <a:lnTo>
                  <a:pt x="729734" y="31756"/>
                </a:lnTo>
                <a:lnTo>
                  <a:pt x="725150" y="30113"/>
                </a:lnTo>
                <a:lnTo>
                  <a:pt x="720347" y="28055"/>
                </a:lnTo>
                <a:lnTo>
                  <a:pt x="715175" y="25829"/>
                </a:lnTo>
                <a:lnTo>
                  <a:pt x="709486" y="23687"/>
                </a:lnTo>
                <a:lnTo>
                  <a:pt x="703129" y="21877"/>
                </a:lnTo>
                <a:lnTo>
                  <a:pt x="695956" y="20648"/>
                </a:lnTo>
                <a:lnTo>
                  <a:pt x="687818" y="20250"/>
                </a:lnTo>
                <a:lnTo>
                  <a:pt x="678566" y="20933"/>
                </a:lnTo>
                <a:lnTo>
                  <a:pt x="668050" y="22945"/>
                </a:lnTo>
                <a:lnTo>
                  <a:pt x="656122" y="26536"/>
                </a:lnTo>
                <a:lnTo>
                  <a:pt x="650430" y="28663"/>
                </a:lnTo>
                <a:lnTo>
                  <a:pt x="629321" y="36793"/>
                </a:lnTo>
                <a:lnTo>
                  <a:pt x="607907" y="44622"/>
                </a:lnTo>
                <a:lnTo>
                  <a:pt x="586213" y="52130"/>
                </a:lnTo>
                <a:lnTo>
                  <a:pt x="564264" y="59299"/>
                </a:lnTo>
                <a:lnTo>
                  <a:pt x="542082" y="66110"/>
                </a:lnTo>
                <a:lnTo>
                  <a:pt x="519693" y="72541"/>
                </a:lnTo>
                <a:lnTo>
                  <a:pt x="497119" y="78576"/>
                </a:lnTo>
                <a:lnTo>
                  <a:pt x="474386" y="84193"/>
                </a:lnTo>
                <a:lnTo>
                  <a:pt x="451518" y="89374"/>
                </a:lnTo>
                <a:lnTo>
                  <a:pt x="428537" y="94099"/>
                </a:lnTo>
                <a:lnTo>
                  <a:pt x="405469" y="98348"/>
                </a:lnTo>
                <a:lnTo>
                  <a:pt x="382338" y="102103"/>
                </a:lnTo>
                <a:lnTo>
                  <a:pt x="359167" y="105345"/>
                </a:lnTo>
                <a:lnTo>
                  <a:pt x="335981" y="108052"/>
                </a:lnTo>
                <a:lnTo>
                  <a:pt x="312804" y="110208"/>
                </a:lnTo>
                <a:lnTo>
                  <a:pt x="289659" y="111790"/>
                </a:lnTo>
                <a:lnTo>
                  <a:pt x="266572" y="112782"/>
                </a:lnTo>
                <a:lnTo>
                  <a:pt x="243565" y="113163"/>
                </a:lnTo>
                <a:lnTo>
                  <a:pt x="220663" y="112913"/>
                </a:lnTo>
                <a:lnTo>
                  <a:pt x="197891" y="112014"/>
                </a:lnTo>
                <a:lnTo>
                  <a:pt x="183035" y="110484"/>
                </a:lnTo>
                <a:lnTo>
                  <a:pt x="169988" y="108394"/>
                </a:lnTo>
                <a:lnTo>
                  <a:pt x="158806" y="106938"/>
                </a:lnTo>
                <a:lnTo>
                  <a:pt x="149544" y="107309"/>
                </a:lnTo>
                <a:lnTo>
                  <a:pt x="142260" y="110702"/>
                </a:lnTo>
                <a:lnTo>
                  <a:pt x="137010" y="118309"/>
                </a:lnTo>
                <a:lnTo>
                  <a:pt x="133849" y="131325"/>
                </a:lnTo>
                <a:lnTo>
                  <a:pt x="133057" y="140487"/>
                </a:lnTo>
                <a:lnTo>
                  <a:pt x="133076" y="151495"/>
                </a:lnTo>
                <a:lnTo>
                  <a:pt x="133985" y="163664"/>
                </a:lnTo>
                <a:lnTo>
                  <a:pt x="135518" y="176632"/>
                </a:lnTo>
                <a:lnTo>
                  <a:pt x="137406" y="190035"/>
                </a:lnTo>
                <a:lnTo>
                  <a:pt x="139381" y="203510"/>
                </a:lnTo>
                <a:lnTo>
                  <a:pt x="141176" y="216695"/>
                </a:lnTo>
                <a:lnTo>
                  <a:pt x="142522" y="229226"/>
                </a:lnTo>
                <a:lnTo>
                  <a:pt x="143040" y="237083"/>
                </a:lnTo>
                <a:lnTo>
                  <a:pt x="150545" y="243738"/>
                </a:lnTo>
                <a:lnTo>
                  <a:pt x="149958" y="255617"/>
                </a:lnTo>
                <a:lnTo>
                  <a:pt x="147146" y="271707"/>
                </a:lnTo>
                <a:lnTo>
                  <a:pt x="142358" y="291515"/>
                </a:lnTo>
                <a:lnTo>
                  <a:pt x="135844" y="314552"/>
                </a:lnTo>
                <a:lnTo>
                  <a:pt x="127853" y="340327"/>
                </a:lnTo>
                <a:lnTo>
                  <a:pt x="118633" y="368348"/>
                </a:lnTo>
                <a:lnTo>
                  <a:pt x="108434" y="398124"/>
                </a:lnTo>
                <a:lnTo>
                  <a:pt x="97504" y="429165"/>
                </a:lnTo>
                <a:lnTo>
                  <a:pt x="86092" y="460981"/>
                </a:lnTo>
                <a:lnTo>
                  <a:pt x="74448" y="493079"/>
                </a:lnTo>
                <a:lnTo>
                  <a:pt x="62821" y="524969"/>
                </a:lnTo>
                <a:lnTo>
                  <a:pt x="51459" y="556160"/>
                </a:lnTo>
                <a:lnTo>
                  <a:pt x="40612" y="586162"/>
                </a:lnTo>
                <a:lnTo>
                  <a:pt x="30528" y="614483"/>
                </a:lnTo>
                <a:lnTo>
                  <a:pt x="13646" y="664119"/>
                </a:lnTo>
                <a:lnTo>
                  <a:pt x="2806" y="701143"/>
                </a:lnTo>
                <a:lnTo>
                  <a:pt x="0" y="721626"/>
                </a:lnTo>
                <a:lnTo>
                  <a:pt x="857516" y="721626"/>
                </a:lnTo>
                <a:lnTo>
                  <a:pt x="853716" y="680259"/>
                </a:lnTo>
                <a:lnTo>
                  <a:pt x="850037" y="646511"/>
                </a:lnTo>
                <a:lnTo>
                  <a:pt x="845664" y="609567"/>
                </a:lnTo>
                <a:lnTo>
                  <a:pt x="840788" y="570917"/>
                </a:lnTo>
                <a:lnTo>
                  <a:pt x="835601" y="532054"/>
                </a:lnTo>
                <a:lnTo>
                  <a:pt x="830294" y="494467"/>
                </a:lnTo>
                <a:lnTo>
                  <a:pt x="825059" y="459649"/>
                </a:lnTo>
                <a:lnTo>
                  <a:pt x="820085" y="429090"/>
                </a:lnTo>
                <a:lnTo>
                  <a:pt x="813536" y="394500"/>
                </a:lnTo>
                <a:lnTo>
                  <a:pt x="811746" y="384322"/>
                </a:lnTo>
                <a:lnTo>
                  <a:pt x="810189" y="371413"/>
                </a:lnTo>
                <a:lnTo>
                  <a:pt x="808825" y="356060"/>
                </a:lnTo>
                <a:lnTo>
                  <a:pt x="807614" y="338550"/>
                </a:lnTo>
                <a:lnTo>
                  <a:pt x="806516" y="319172"/>
                </a:lnTo>
                <a:lnTo>
                  <a:pt x="805491" y="298213"/>
                </a:lnTo>
                <a:lnTo>
                  <a:pt x="804499" y="275961"/>
                </a:lnTo>
                <a:lnTo>
                  <a:pt x="803500" y="252704"/>
                </a:lnTo>
                <a:lnTo>
                  <a:pt x="802454" y="228730"/>
                </a:lnTo>
                <a:lnTo>
                  <a:pt x="801320" y="204327"/>
                </a:lnTo>
                <a:lnTo>
                  <a:pt x="800060" y="179782"/>
                </a:lnTo>
                <a:lnTo>
                  <a:pt x="798632" y="155383"/>
                </a:lnTo>
                <a:lnTo>
                  <a:pt x="796997" y="131419"/>
                </a:lnTo>
                <a:lnTo>
                  <a:pt x="795115" y="108176"/>
                </a:lnTo>
                <a:lnTo>
                  <a:pt x="792946" y="85943"/>
                </a:lnTo>
                <a:lnTo>
                  <a:pt x="790449" y="65008"/>
                </a:lnTo>
                <a:lnTo>
                  <a:pt x="787585" y="45658"/>
                </a:lnTo>
                <a:lnTo>
                  <a:pt x="784314" y="28182"/>
                </a:lnTo>
                <a:lnTo>
                  <a:pt x="780595" y="12866"/>
                </a:lnTo>
                <a:lnTo>
                  <a:pt x="776389" y="0"/>
                </a:lnTo>
                <a:lnTo>
                  <a:pt x="768194" y="10662"/>
                </a:lnTo>
                <a:lnTo>
                  <a:pt x="760973" y="189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3075742" y="2713603"/>
            <a:ext cx="857516" cy="721626"/>
          </a:xfrm>
          <a:custGeom>
            <a:avLst/>
            <a:gdLst/>
            <a:ahLst/>
            <a:cxnLst/>
            <a:rect l="l" t="t" r="r" b="b"/>
            <a:pathLst>
              <a:path w="857516" h="721626">
                <a:moveTo>
                  <a:pt x="0" y="721626"/>
                </a:moveTo>
                <a:lnTo>
                  <a:pt x="857516" y="721626"/>
                </a:lnTo>
                <a:lnTo>
                  <a:pt x="856511" y="709320"/>
                </a:lnTo>
                <a:lnTo>
                  <a:pt x="853716" y="680259"/>
                </a:lnTo>
                <a:lnTo>
                  <a:pt x="850037" y="646511"/>
                </a:lnTo>
                <a:lnTo>
                  <a:pt x="845664" y="609567"/>
                </a:lnTo>
                <a:lnTo>
                  <a:pt x="840788" y="570917"/>
                </a:lnTo>
                <a:lnTo>
                  <a:pt x="835601" y="532054"/>
                </a:lnTo>
                <a:lnTo>
                  <a:pt x="830294" y="494467"/>
                </a:lnTo>
                <a:lnTo>
                  <a:pt x="825059" y="459649"/>
                </a:lnTo>
                <a:lnTo>
                  <a:pt x="820085" y="429090"/>
                </a:lnTo>
                <a:lnTo>
                  <a:pt x="813536" y="394500"/>
                </a:lnTo>
                <a:lnTo>
                  <a:pt x="811746" y="384322"/>
                </a:lnTo>
                <a:lnTo>
                  <a:pt x="810189" y="371413"/>
                </a:lnTo>
                <a:lnTo>
                  <a:pt x="808825" y="356060"/>
                </a:lnTo>
                <a:lnTo>
                  <a:pt x="807614" y="338550"/>
                </a:lnTo>
                <a:lnTo>
                  <a:pt x="806516" y="319172"/>
                </a:lnTo>
                <a:lnTo>
                  <a:pt x="805491" y="298213"/>
                </a:lnTo>
                <a:lnTo>
                  <a:pt x="804499" y="275961"/>
                </a:lnTo>
                <a:lnTo>
                  <a:pt x="803500" y="252704"/>
                </a:lnTo>
                <a:lnTo>
                  <a:pt x="802454" y="228730"/>
                </a:lnTo>
                <a:lnTo>
                  <a:pt x="801320" y="204327"/>
                </a:lnTo>
                <a:lnTo>
                  <a:pt x="800060" y="179782"/>
                </a:lnTo>
                <a:lnTo>
                  <a:pt x="798632" y="155383"/>
                </a:lnTo>
                <a:lnTo>
                  <a:pt x="796997" y="131419"/>
                </a:lnTo>
                <a:lnTo>
                  <a:pt x="795115" y="108176"/>
                </a:lnTo>
                <a:lnTo>
                  <a:pt x="792946" y="85943"/>
                </a:lnTo>
                <a:lnTo>
                  <a:pt x="790449" y="65008"/>
                </a:lnTo>
                <a:lnTo>
                  <a:pt x="787585" y="45658"/>
                </a:lnTo>
                <a:lnTo>
                  <a:pt x="784314" y="28182"/>
                </a:lnTo>
                <a:lnTo>
                  <a:pt x="780595" y="12866"/>
                </a:lnTo>
                <a:lnTo>
                  <a:pt x="776389" y="0"/>
                </a:lnTo>
                <a:lnTo>
                  <a:pt x="768194" y="10662"/>
                </a:lnTo>
                <a:lnTo>
                  <a:pt x="760973" y="18913"/>
                </a:lnTo>
                <a:lnTo>
                  <a:pt x="754575" y="25002"/>
                </a:lnTo>
                <a:lnTo>
                  <a:pt x="748853" y="29180"/>
                </a:lnTo>
                <a:lnTo>
                  <a:pt x="743657" y="31695"/>
                </a:lnTo>
                <a:lnTo>
                  <a:pt x="738838" y="32796"/>
                </a:lnTo>
                <a:lnTo>
                  <a:pt x="734246" y="32733"/>
                </a:lnTo>
                <a:lnTo>
                  <a:pt x="729734" y="31756"/>
                </a:lnTo>
                <a:lnTo>
                  <a:pt x="725150" y="30113"/>
                </a:lnTo>
                <a:lnTo>
                  <a:pt x="720347" y="28055"/>
                </a:lnTo>
                <a:lnTo>
                  <a:pt x="715175" y="25829"/>
                </a:lnTo>
                <a:lnTo>
                  <a:pt x="709486" y="23687"/>
                </a:lnTo>
                <a:lnTo>
                  <a:pt x="703129" y="21877"/>
                </a:lnTo>
                <a:lnTo>
                  <a:pt x="695956" y="20648"/>
                </a:lnTo>
                <a:lnTo>
                  <a:pt x="687818" y="20250"/>
                </a:lnTo>
                <a:lnTo>
                  <a:pt x="678566" y="20933"/>
                </a:lnTo>
                <a:lnTo>
                  <a:pt x="668050" y="22945"/>
                </a:lnTo>
                <a:lnTo>
                  <a:pt x="656122" y="26536"/>
                </a:lnTo>
                <a:lnTo>
                  <a:pt x="650430" y="28663"/>
                </a:lnTo>
                <a:lnTo>
                  <a:pt x="629321" y="36793"/>
                </a:lnTo>
                <a:lnTo>
                  <a:pt x="607907" y="44622"/>
                </a:lnTo>
                <a:lnTo>
                  <a:pt x="586213" y="52130"/>
                </a:lnTo>
                <a:lnTo>
                  <a:pt x="564264" y="59299"/>
                </a:lnTo>
                <a:lnTo>
                  <a:pt x="542082" y="66110"/>
                </a:lnTo>
                <a:lnTo>
                  <a:pt x="519693" y="72541"/>
                </a:lnTo>
                <a:lnTo>
                  <a:pt x="497119" y="78576"/>
                </a:lnTo>
                <a:lnTo>
                  <a:pt x="474386" y="84193"/>
                </a:lnTo>
                <a:lnTo>
                  <a:pt x="451518" y="89374"/>
                </a:lnTo>
                <a:lnTo>
                  <a:pt x="428537" y="94099"/>
                </a:lnTo>
                <a:lnTo>
                  <a:pt x="405469" y="98348"/>
                </a:lnTo>
                <a:lnTo>
                  <a:pt x="382338" y="102103"/>
                </a:lnTo>
                <a:lnTo>
                  <a:pt x="359167" y="105345"/>
                </a:lnTo>
                <a:lnTo>
                  <a:pt x="335981" y="108052"/>
                </a:lnTo>
                <a:lnTo>
                  <a:pt x="312804" y="110208"/>
                </a:lnTo>
                <a:lnTo>
                  <a:pt x="289659" y="111790"/>
                </a:lnTo>
                <a:lnTo>
                  <a:pt x="266572" y="112782"/>
                </a:lnTo>
                <a:lnTo>
                  <a:pt x="243565" y="113163"/>
                </a:lnTo>
                <a:lnTo>
                  <a:pt x="220663" y="112913"/>
                </a:lnTo>
                <a:lnTo>
                  <a:pt x="197891" y="112014"/>
                </a:lnTo>
                <a:lnTo>
                  <a:pt x="183035" y="110484"/>
                </a:lnTo>
                <a:lnTo>
                  <a:pt x="169988" y="108394"/>
                </a:lnTo>
                <a:lnTo>
                  <a:pt x="158806" y="106938"/>
                </a:lnTo>
                <a:lnTo>
                  <a:pt x="149544" y="107309"/>
                </a:lnTo>
                <a:lnTo>
                  <a:pt x="142260" y="110702"/>
                </a:lnTo>
                <a:lnTo>
                  <a:pt x="137010" y="118309"/>
                </a:lnTo>
                <a:lnTo>
                  <a:pt x="133849" y="131325"/>
                </a:lnTo>
                <a:lnTo>
                  <a:pt x="133057" y="140487"/>
                </a:lnTo>
                <a:lnTo>
                  <a:pt x="133076" y="151495"/>
                </a:lnTo>
                <a:lnTo>
                  <a:pt x="133985" y="163664"/>
                </a:lnTo>
                <a:lnTo>
                  <a:pt x="135518" y="176632"/>
                </a:lnTo>
                <a:lnTo>
                  <a:pt x="137406" y="190035"/>
                </a:lnTo>
                <a:lnTo>
                  <a:pt x="139381" y="203510"/>
                </a:lnTo>
                <a:lnTo>
                  <a:pt x="141176" y="216695"/>
                </a:lnTo>
                <a:lnTo>
                  <a:pt x="142522" y="229226"/>
                </a:lnTo>
                <a:lnTo>
                  <a:pt x="143040" y="237083"/>
                </a:lnTo>
                <a:lnTo>
                  <a:pt x="150545" y="243738"/>
                </a:lnTo>
                <a:lnTo>
                  <a:pt x="149958" y="255617"/>
                </a:lnTo>
                <a:lnTo>
                  <a:pt x="147146" y="271707"/>
                </a:lnTo>
                <a:lnTo>
                  <a:pt x="142358" y="291515"/>
                </a:lnTo>
                <a:lnTo>
                  <a:pt x="135844" y="314552"/>
                </a:lnTo>
                <a:lnTo>
                  <a:pt x="127853" y="340327"/>
                </a:lnTo>
                <a:lnTo>
                  <a:pt x="118633" y="368348"/>
                </a:lnTo>
                <a:lnTo>
                  <a:pt x="108434" y="398124"/>
                </a:lnTo>
                <a:lnTo>
                  <a:pt x="97504" y="429165"/>
                </a:lnTo>
                <a:lnTo>
                  <a:pt x="86092" y="460981"/>
                </a:lnTo>
                <a:lnTo>
                  <a:pt x="74448" y="493079"/>
                </a:lnTo>
                <a:lnTo>
                  <a:pt x="62821" y="524969"/>
                </a:lnTo>
                <a:lnTo>
                  <a:pt x="51459" y="556160"/>
                </a:lnTo>
                <a:lnTo>
                  <a:pt x="40612" y="586162"/>
                </a:lnTo>
                <a:lnTo>
                  <a:pt x="30528" y="614483"/>
                </a:lnTo>
                <a:lnTo>
                  <a:pt x="21456" y="640632"/>
                </a:lnTo>
                <a:lnTo>
                  <a:pt x="13646" y="664119"/>
                </a:lnTo>
                <a:lnTo>
                  <a:pt x="7346" y="684453"/>
                </a:lnTo>
                <a:lnTo>
                  <a:pt x="2806" y="701143"/>
                </a:lnTo>
                <a:lnTo>
                  <a:pt x="274" y="713697"/>
                </a:lnTo>
                <a:lnTo>
                  <a:pt x="0" y="7216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3300557" y="1308014"/>
            <a:ext cx="449433" cy="242917"/>
          </a:xfrm>
          <a:custGeom>
            <a:avLst/>
            <a:gdLst/>
            <a:ahLst/>
            <a:cxnLst/>
            <a:rect l="l" t="t" r="r" b="b"/>
            <a:pathLst>
              <a:path w="449433" h="242917">
                <a:moveTo>
                  <a:pt x="449280" y="5965"/>
                </a:moveTo>
                <a:lnTo>
                  <a:pt x="447044" y="304"/>
                </a:lnTo>
                <a:lnTo>
                  <a:pt x="446893" y="0"/>
                </a:lnTo>
                <a:lnTo>
                  <a:pt x="445304" y="25622"/>
                </a:lnTo>
                <a:lnTo>
                  <a:pt x="447691" y="12192"/>
                </a:lnTo>
                <a:lnTo>
                  <a:pt x="447820" y="11696"/>
                </a:lnTo>
                <a:lnTo>
                  <a:pt x="449153" y="6680"/>
                </a:lnTo>
                <a:lnTo>
                  <a:pt x="449280" y="5965"/>
                </a:lnTo>
                <a:close/>
              </a:path>
              <a:path w="449433" h="242917">
                <a:moveTo>
                  <a:pt x="373118" y="602145"/>
                </a:moveTo>
                <a:lnTo>
                  <a:pt x="333609" y="481850"/>
                </a:lnTo>
                <a:lnTo>
                  <a:pt x="327948" y="471400"/>
                </a:lnTo>
                <a:lnTo>
                  <a:pt x="320325" y="459862"/>
                </a:lnTo>
                <a:lnTo>
                  <a:pt x="313247" y="448233"/>
                </a:lnTo>
                <a:lnTo>
                  <a:pt x="309339" y="438149"/>
                </a:lnTo>
                <a:lnTo>
                  <a:pt x="308826" y="425426"/>
                </a:lnTo>
                <a:lnTo>
                  <a:pt x="311695" y="414416"/>
                </a:lnTo>
                <a:lnTo>
                  <a:pt x="315800" y="402367"/>
                </a:lnTo>
                <a:lnTo>
                  <a:pt x="316273" y="400723"/>
                </a:lnTo>
                <a:lnTo>
                  <a:pt x="318991" y="387835"/>
                </a:lnTo>
                <a:lnTo>
                  <a:pt x="320165" y="375259"/>
                </a:lnTo>
                <a:lnTo>
                  <a:pt x="320286" y="362876"/>
                </a:lnTo>
                <a:lnTo>
                  <a:pt x="319844" y="350571"/>
                </a:lnTo>
                <a:lnTo>
                  <a:pt x="319327" y="338228"/>
                </a:lnTo>
                <a:lnTo>
                  <a:pt x="319283" y="323634"/>
                </a:lnTo>
                <a:lnTo>
                  <a:pt x="331474" y="322952"/>
                </a:lnTo>
                <a:lnTo>
                  <a:pt x="343896" y="323827"/>
                </a:lnTo>
                <a:lnTo>
                  <a:pt x="356457" y="325328"/>
                </a:lnTo>
                <a:lnTo>
                  <a:pt x="381629" y="326495"/>
                </a:lnTo>
                <a:lnTo>
                  <a:pt x="393266" y="325482"/>
                </a:lnTo>
                <a:lnTo>
                  <a:pt x="406724" y="323933"/>
                </a:lnTo>
                <a:lnTo>
                  <a:pt x="420809" y="321631"/>
                </a:lnTo>
                <a:lnTo>
                  <a:pt x="434111" y="318373"/>
                </a:lnTo>
                <a:lnTo>
                  <a:pt x="445222" y="313958"/>
                </a:lnTo>
                <a:lnTo>
                  <a:pt x="448518" y="311975"/>
                </a:lnTo>
                <a:lnTo>
                  <a:pt x="457647" y="302539"/>
                </a:lnTo>
                <a:lnTo>
                  <a:pt x="462057" y="291071"/>
                </a:lnTo>
                <a:lnTo>
                  <a:pt x="462825" y="278364"/>
                </a:lnTo>
                <a:lnTo>
                  <a:pt x="461029" y="265212"/>
                </a:lnTo>
                <a:lnTo>
                  <a:pt x="460850" y="264363"/>
                </a:lnTo>
                <a:lnTo>
                  <a:pt x="458465" y="250813"/>
                </a:lnTo>
                <a:lnTo>
                  <a:pt x="457819" y="239394"/>
                </a:lnTo>
                <a:lnTo>
                  <a:pt x="458746" y="227886"/>
                </a:lnTo>
                <a:lnTo>
                  <a:pt x="460825" y="215417"/>
                </a:lnTo>
                <a:lnTo>
                  <a:pt x="462222" y="207898"/>
                </a:lnTo>
                <a:lnTo>
                  <a:pt x="464584" y="198767"/>
                </a:lnTo>
                <a:lnTo>
                  <a:pt x="465219" y="191706"/>
                </a:lnTo>
                <a:lnTo>
                  <a:pt x="465727" y="185940"/>
                </a:lnTo>
                <a:lnTo>
                  <a:pt x="463034" y="174891"/>
                </a:lnTo>
                <a:lnTo>
                  <a:pt x="466197" y="170497"/>
                </a:lnTo>
                <a:lnTo>
                  <a:pt x="476245" y="165289"/>
                </a:lnTo>
                <a:lnTo>
                  <a:pt x="488199" y="160724"/>
                </a:lnTo>
                <a:lnTo>
                  <a:pt x="490797" y="158165"/>
                </a:lnTo>
                <a:lnTo>
                  <a:pt x="494636" y="146989"/>
                </a:lnTo>
                <a:lnTo>
                  <a:pt x="493189" y="135175"/>
                </a:lnTo>
                <a:lnTo>
                  <a:pt x="490212" y="124205"/>
                </a:lnTo>
                <a:lnTo>
                  <a:pt x="486331" y="111685"/>
                </a:lnTo>
                <a:lnTo>
                  <a:pt x="481507" y="100043"/>
                </a:lnTo>
                <a:lnTo>
                  <a:pt x="475925" y="88952"/>
                </a:lnTo>
                <a:lnTo>
                  <a:pt x="469771" y="78083"/>
                </a:lnTo>
                <a:lnTo>
                  <a:pt x="463230" y="67108"/>
                </a:lnTo>
                <a:lnTo>
                  <a:pt x="457891" y="58115"/>
                </a:lnTo>
                <a:lnTo>
                  <a:pt x="450613" y="45552"/>
                </a:lnTo>
                <a:lnTo>
                  <a:pt x="446348" y="35731"/>
                </a:lnTo>
                <a:lnTo>
                  <a:pt x="445304" y="25622"/>
                </a:lnTo>
                <a:lnTo>
                  <a:pt x="446893" y="0"/>
                </a:lnTo>
                <a:lnTo>
                  <a:pt x="447035" y="280"/>
                </a:lnTo>
                <a:lnTo>
                  <a:pt x="444728" y="-5559"/>
                </a:lnTo>
                <a:lnTo>
                  <a:pt x="440152" y="-17407"/>
                </a:lnTo>
                <a:lnTo>
                  <a:pt x="435607" y="-29289"/>
                </a:lnTo>
                <a:lnTo>
                  <a:pt x="431044" y="-41174"/>
                </a:lnTo>
                <a:lnTo>
                  <a:pt x="426417" y="-53032"/>
                </a:lnTo>
                <a:lnTo>
                  <a:pt x="421677" y="-64832"/>
                </a:lnTo>
                <a:lnTo>
                  <a:pt x="416778" y="-76543"/>
                </a:lnTo>
                <a:lnTo>
                  <a:pt x="411671" y="-88133"/>
                </a:lnTo>
                <a:lnTo>
                  <a:pt x="410596" y="-90487"/>
                </a:lnTo>
                <a:lnTo>
                  <a:pt x="405737" y="-101393"/>
                </a:lnTo>
                <a:lnTo>
                  <a:pt x="400772" y="-112962"/>
                </a:lnTo>
                <a:lnTo>
                  <a:pt x="395632" y="-124942"/>
                </a:lnTo>
                <a:lnTo>
                  <a:pt x="390251" y="-137078"/>
                </a:lnTo>
                <a:lnTo>
                  <a:pt x="384561" y="-149115"/>
                </a:lnTo>
                <a:lnTo>
                  <a:pt x="378494" y="-160801"/>
                </a:lnTo>
                <a:lnTo>
                  <a:pt x="371983" y="-171882"/>
                </a:lnTo>
                <a:lnTo>
                  <a:pt x="364960" y="-182103"/>
                </a:lnTo>
                <a:lnTo>
                  <a:pt x="359428" y="-188925"/>
                </a:lnTo>
                <a:lnTo>
                  <a:pt x="347152" y="-200767"/>
                </a:lnTo>
                <a:lnTo>
                  <a:pt x="334252" y="-209290"/>
                </a:lnTo>
                <a:lnTo>
                  <a:pt x="320849" y="-214724"/>
                </a:lnTo>
                <a:lnTo>
                  <a:pt x="307061" y="-217295"/>
                </a:lnTo>
                <a:lnTo>
                  <a:pt x="293011" y="-217232"/>
                </a:lnTo>
                <a:lnTo>
                  <a:pt x="278818" y="-214763"/>
                </a:lnTo>
                <a:lnTo>
                  <a:pt x="264604" y="-210116"/>
                </a:lnTo>
                <a:lnTo>
                  <a:pt x="250487" y="-203519"/>
                </a:lnTo>
                <a:lnTo>
                  <a:pt x="236589" y="-195200"/>
                </a:lnTo>
                <a:lnTo>
                  <a:pt x="223030" y="-185386"/>
                </a:lnTo>
                <a:lnTo>
                  <a:pt x="209930" y="-174306"/>
                </a:lnTo>
                <a:lnTo>
                  <a:pt x="197411" y="-162189"/>
                </a:lnTo>
                <a:lnTo>
                  <a:pt x="185592" y="-149261"/>
                </a:lnTo>
                <a:lnTo>
                  <a:pt x="174593" y="-135750"/>
                </a:lnTo>
                <a:lnTo>
                  <a:pt x="164536" y="-121886"/>
                </a:lnTo>
                <a:lnTo>
                  <a:pt x="155540" y="-107895"/>
                </a:lnTo>
                <a:lnTo>
                  <a:pt x="147726" y="-94007"/>
                </a:lnTo>
                <a:lnTo>
                  <a:pt x="141214" y="-80448"/>
                </a:lnTo>
                <a:lnTo>
                  <a:pt x="136126" y="-67447"/>
                </a:lnTo>
                <a:lnTo>
                  <a:pt x="132580" y="-55232"/>
                </a:lnTo>
                <a:lnTo>
                  <a:pt x="131108" y="-42750"/>
                </a:lnTo>
                <a:lnTo>
                  <a:pt x="131403" y="-31648"/>
                </a:lnTo>
                <a:lnTo>
                  <a:pt x="130908" y="-20143"/>
                </a:lnTo>
                <a:lnTo>
                  <a:pt x="128758" y="-11010"/>
                </a:lnTo>
                <a:lnTo>
                  <a:pt x="122004" y="-2472"/>
                </a:lnTo>
                <a:lnTo>
                  <a:pt x="110126" y="4014"/>
                </a:lnTo>
                <a:lnTo>
                  <a:pt x="95900" y="9559"/>
                </a:lnTo>
                <a:lnTo>
                  <a:pt x="82101" y="15269"/>
                </a:lnTo>
                <a:lnTo>
                  <a:pt x="71502" y="22253"/>
                </a:lnTo>
                <a:lnTo>
                  <a:pt x="67175" y="29578"/>
                </a:lnTo>
                <a:lnTo>
                  <a:pt x="63736" y="39243"/>
                </a:lnTo>
                <a:lnTo>
                  <a:pt x="57906" y="50829"/>
                </a:lnTo>
                <a:lnTo>
                  <a:pt x="50666" y="63364"/>
                </a:lnTo>
                <a:lnTo>
                  <a:pt x="42999" y="75876"/>
                </a:lnTo>
                <a:lnTo>
                  <a:pt x="35886" y="87394"/>
                </a:lnTo>
                <a:lnTo>
                  <a:pt x="30310" y="96946"/>
                </a:lnTo>
                <a:lnTo>
                  <a:pt x="29609" y="98259"/>
                </a:lnTo>
                <a:lnTo>
                  <a:pt x="27818" y="107092"/>
                </a:lnTo>
                <a:lnTo>
                  <a:pt x="30585" y="115806"/>
                </a:lnTo>
                <a:lnTo>
                  <a:pt x="36106" y="124468"/>
                </a:lnTo>
                <a:lnTo>
                  <a:pt x="42577" y="133143"/>
                </a:lnTo>
                <a:lnTo>
                  <a:pt x="48194" y="141896"/>
                </a:lnTo>
                <a:lnTo>
                  <a:pt x="51151" y="150793"/>
                </a:lnTo>
                <a:lnTo>
                  <a:pt x="49645" y="159900"/>
                </a:lnTo>
                <a:lnTo>
                  <a:pt x="49243" y="160705"/>
                </a:lnTo>
                <a:lnTo>
                  <a:pt x="44268" y="172822"/>
                </a:lnTo>
                <a:lnTo>
                  <a:pt x="41865" y="184320"/>
                </a:lnTo>
                <a:lnTo>
                  <a:pt x="40379" y="196666"/>
                </a:lnTo>
                <a:lnTo>
                  <a:pt x="39388" y="204114"/>
                </a:lnTo>
                <a:lnTo>
                  <a:pt x="36604" y="216878"/>
                </a:lnTo>
                <a:lnTo>
                  <a:pt x="32170" y="228817"/>
                </a:lnTo>
                <a:lnTo>
                  <a:pt x="25966" y="239908"/>
                </a:lnTo>
                <a:lnTo>
                  <a:pt x="18204" y="249770"/>
                </a:lnTo>
                <a:lnTo>
                  <a:pt x="12972" y="255460"/>
                </a:lnTo>
                <a:lnTo>
                  <a:pt x="4450" y="258952"/>
                </a:lnTo>
                <a:lnTo>
                  <a:pt x="1580" y="266941"/>
                </a:lnTo>
                <a:lnTo>
                  <a:pt x="0" y="278223"/>
                </a:lnTo>
                <a:lnTo>
                  <a:pt x="1264" y="291206"/>
                </a:lnTo>
                <a:lnTo>
                  <a:pt x="3679" y="304401"/>
                </a:lnTo>
                <a:lnTo>
                  <a:pt x="5551" y="316319"/>
                </a:lnTo>
                <a:lnTo>
                  <a:pt x="5720" y="318604"/>
                </a:lnTo>
                <a:lnTo>
                  <a:pt x="4953" y="330189"/>
                </a:lnTo>
                <a:lnTo>
                  <a:pt x="2708" y="342688"/>
                </a:lnTo>
                <a:lnTo>
                  <a:pt x="704" y="355458"/>
                </a:lnTo>
                <a:lnTo>
                  <a:pt x="657" y="367853"/>
                </a:lnTo>
                <a:lnTo>
                  <a:pt x="1402" y="371906"/>
                </a:lnTo>
                <a:lnTo>
                  <a:pt x="5096" y="383412"/>
                </a:lnTo>
                <a:lnTo>
                  <a:pt x="10200" y="394875"/>
                </a:lnTo>
                <a:lnTo>
                  <a:pt x="16287" y="406291"/>
                </a:lnTo>
                <a:lnTo>
                  <a:pt x="22925" y="417657"/>
                </a:lnTo>
                <a:lnTo>
                  <a:pt x="29687" y="428969"/>
                </a:lnTo>
                <a:lnTo>
                  <a:pt x="36143" y="440223"/>
                </a:lnTo>
                <a:lnTo>
                  <a:pt x="41864" y="451414"/>
                </a:lnTo>
                <a:lnTo>
                  <a:pt x="44557" y="457580"/>
                </a:lnTo>
                <a:lnTo>
                  <a:pt x="48480" y="466873"/>
                </a:lnTo>
                <a:lnTo>
                  <a:pt x="53143" y="477085"/>
                </a:lnTo>
                <a:lnTo>
                  <a:pt x="58458" y="487882"/>
                </a:lnTo>
                <a:lnTo>
                  <a:pt x="64338" y="498931"/>
                </a:lnTo>
                <a:lnTo>
                  <a:pt x="70697" y="509897"/>
                </a:lnTo>
                <a:lnTo>
                  <a:pt x="77447" y="520446"/>
                </a:lnTo>
                <a:lnTo>
                  <a:pt x="84501" y="530242"/>
                </a:lnTo>
                <a:lnTo>
                  <a:pt x="91771" y="538952"/>
                </a:lnTo>
                <a:lnTo>
                  <a:pt x="99172" y="546241"/>
                </a:lnTo>
                <a:lnTo>
                  <a:pt x="106616" y="551776"/>
                </a:lnTo>
                <a:lnTo>
                  <a:pt x="114015" y="555220"/>
                </a:lnTo>
                <a:lnTo>
                  <a:pt x="121283" y="556241"/>
                </a:lnTo>
                <a:lnTo>
                  <a:pt x="128333" y="554503"/>
                </a:lnTo>
                <a:lnTo>
                  <a:pt x="135077" y="549672"/>
                </a:lnTo>
                <a:lnTo>
                  <a:pt x="135209" y="549541"/>
                </a:lnTo>
                <a:lnTo>
                  <a:pt x="142544" y="543641"/>
                </a:lnTo>
                <a:lnTo>
                  <a:pt x="150029" y="540294"/>
                </a:lnTo>
                <a:lnTo>
                  <a:pt x="157669" y="539245"/>
                </a:lnTo>
                <a:lnTo>
                  <a:pt x="165472" y="540242"/>
                </a:lnTo>
                <a:lnTo>
                  <a:pt x="173442" y="543029"/>
                </a:lnTo>
                <a:lnTo>
                  <a:pt x="181587" y="547351"/>
                </a:lnTo>
                <a:lnTo>
                  <a:pt x="189913" y="552956"/>
                </a:lnTo>
                <a:lnTo>
                  <a:pt x="198425" y="559587"/>
                </a:lnTo>
                <a:lnTo>
                  <a:pt x="207129" y="566992"/>
                </a:lnTo>
                <a:lnTo>
                  <a:pt x="216033" y="574915"/>
                </a:lnTo>
                <a:lnTo>
                  <a:pt x="225142" y="583103"/>
                </a:lnTo>
                <a:lnTo>
                  <a:pt x="234461" y="591300"/>
                </a:lnTo>
                <a:lnTo>
                  <a:pt x="243998" y="599253"/>
                </a:lnTo>
                <a:lnTo>
                  <a:pt x="253758" y="606707"/>
                </a:lnTo>
                <a:lnTo>
                  <a:pt x="263748" y="613408"/>
                </a:lnTo>
                <a:lnTo>
                  <a:pt x="273974" y="619101"/>
                </a:lnTo>
                <a:lnTo>
                  <a:pt x="284441" y="623533"/>
                </a:lnTo>
                <a:lnTo>
                  <a:pt x="295156" y="626449"/>
                </a:lnTo>
                <a:lnTo>
                  <a:pt x="304183" y="627532"/>
                </a:lnTo>
                <a:lnTo>
                  <a:pt x="314991" y="628271"/>
                </a:lnTo>
                <a:lnTo>
                  <a:pt x="327862" y="629036"/>
                </a:lnTo>
                <a:lnTo>
                  <a:pt x="341374" y="629003"/>
                </a:lnTo>
                <a:lnTo>
                  <a:pt x="354105" y="627351"/>
                </a:lnTo>
                <a:lnTo>
                  <a:pt x="364632" y="623256"/>
                </a:lnTo>
                <a:lnTo>
                  <a:pt x="371535" y="615897"/>
                </a:lnTo>
                <a:lnTo>
                  <a:pt x="373391" y="604450"/>
                </a:lnTo>
                <a:lnTo>
                  <a:pt x="373118" y="602145"/>
                </a:lnTo>
                <a:close/>
              </a:path>
              <a:path w="449433" h="242917">
                <a:moveTo>
                  <a:pt x="449382" y="6222"/>
                </a:moveTo>
                <a:lnTo>
                  <a:pt x="449307" y="5816"/>
                </a:lnTo>
                <a:lnTo>
                  <a:pt x="449382" y="6222"/>
                </a:lnTo>
                <a:close/>
              </a:path>
              <a:path w="449433" h="242917">
                <a:moveTo>
                  <a:pt x="449433" y="5105"/>
                </a:moveTo>
                <a:lnTo>
                  <a:pt x="449022" y="4280"/>
                </a:lnTo>
                <a:lnTo>
                  <a:pt x="449307" y="5816"/>
                </a:lnTo>
                <a:lnTo>
                  <a:pt x="449433" y="5105"/>
                </a:lnTo>
                <a:close/>
              </a:path>
              <a:path w="449433" h="242917">
                <a:moveTo>
                  <a:pt x="449001" y="4165"/>
                </a:moveTo>
                <a:lnTo>
                  <a:pt x="447035" y="280"/>
                </a:lnTo>
                <a:lnTo>
                  <a:pt x="449022" y="42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3300556" y="1090718"/>
            <a:ext cx="494636" cy="846331"/>
          </a:xfrm>
          <a:custGeom>
            <a:avLst/>
            <a:gdLst/>
            <a:ahLst/>
            <a:cxnLst/>
            <a:rect l="l" t="t" r="r" b="b"/>
            <a:pathLst>
              <a:path w="494636" h="846331">
                <a:moveTo>
                  <a:pt x="333609" y="699146"/>
                </a:moveTo>
                <a:lnTo>
                  <a:pt x="327948" y="688696"/>
                </a:lnTo>
                <a:lnTo>
                  <a:pt x="320325" y="677158"/>
                </a:lnTo>
                <a:lnTo>
                  <a:pt x="313247" y="665529"/>
                </a:lnTo>
                <a:lnTo>
                  <a:pt x="309339" y="655445"/>
                </a:lnTo>
                <a:lnTo>
                  <a:pt x="308826" y="642722"/>
                </a:lnTo>
                <a:lnTo>
                  <a:pt x="311695" y="631711"/>
                </a:lnTo>
                <a:lnTo>
                  <a:pt x="315800" y="619662"/>
                </a:lnTo>
                <a:lnTo>
                  <a:pt x="316273" y="618018"/>
                </a:lnTo>
                <a:lnTo>
                  <a:pt x="318991" y="605131"/>
                </a:lnTo>
                <a:lnTo>
                  <a:pt x="320165" y="592554"/>
                </a:lnTo>
                <a:lnTo>
                  <a:pt x="320286" y="580172"/>
                </a:lnTo>
                <a:lnTo>
                  <a:pt x="319844" y="567867"/>
                </a:lnTo>
                <a:lnTo>
                  <a:pt x="319327" y="555524"/>
                </a:lnTo>
                <a:lnTo>
                  <a:pt x="319226" y="543025"/>
                </a:lnTo>
                <a:lnTo>
                  <a:pt x="319283" y="540929"/>
                </a:lnTo>
                <a:lnTo>
                  <a:pt x="331474" y="540248"/>
                </a:lnTo>
                <a:lnTo>
                  <a:pt x="343896" y="541122"/>
                </a:lnTo>
                <a:lnTo>
                  <a:pt x="356457" y="542624"/>
                </a:lnTo>
                <a:lnTo>
                  <a:pt x="381629" y="543791"/>
                </a:lnTo>
                <a:lnTo>
                  <a:pt x="393266" y="542778"/>
                </a:lnTo>
                <a:lnTo>
                  <a:pt x="406724" y="541229"/>
                </a:lnTo>
                <a:lnTo>
                  <a:pt x="420809" y="538926"/>
                </a:lnTo>
                <a:lnTo>
                  <a:pt x="434111" y="535668"/>
                </a:lnTo>
                <a:lnTo>
                  <a:pt x="445222" y="531253"/>
                </a:lnTo>
                <a:lnTo>
                  <a:pt x="448518" y="529271"/>
                </a:lnTo>
                <a:lnTo>
                  <a:pt x="457647" y="519835"/>
                </a:lnTo>
                <a:lnTo>
                  <a:pt x="462057" y="508367"/>
                </a:lnTo>
                <a:lnTo>
                  <a:pt x="462825" y="495659"/>
                </a:lnTo>
                <a:lnTo>
                  <a:pt x="461029" y="482508"/>
                </a:lnTo>
                <a:lnTo>
                  <a:pt x="460850" y="481658"/>
                </a:lnTo>
                <a:lnTo>
                  <a:pt x="458465" y="468109"/>
                </a:lnTo>
                <a:lnTo>
                  <a:pt x="457819" y="456690"/>
                </a:lnTo>
                <a:lnTo>
                  <a:pt x="458746" y="445182"/>
                </a:lnTo>
                <a:lnTo>
                  <a:pt x="460825" y="432713"/>
                </a:lnTo>
                <a:lnTo>
                  <a:pt x="462222" y="425194"/>
                </a:lnTo>
                <a:lnTo>
                  <a:pt x="464584" y="416063"/>
                </a:lnTo>
                <a:lnTo>
                  <a:pt x="465219" y="409002"/>
                </a:lnTo>
                <a:lnTo>
                  <a:pt x="465727" y="403236"/>
                </a:lnTo>
                <a:lnTo>
                  <a:pt x="463034" y="392187"/>
                </a:lnTo>
                <a:lnTo>
                  <a:pt x="466197" y="387793"/>
                </a:lnTo>
                <a:lnTo>
                  <a:pt x="476245" y="382584"/>
                </a:lnTo>
                <a:lnTo>
                  <a:pt x="488199" y="378020"/>
                </a:lnTo>
                <a:lnTo>
                  <a:pt x="490797" y="375461"/>
                </a:lnTo>
                <a:lnTo>
                  <a:pt x="494636" y="364284"/>
                </a:lnTo>
                <a:lnTo>
                  <a:pt x="493189" y="352470"/>
                </a:lnTo>
                <a:lnTo>
                  <a:pt x="490212" y="341501"/>
                </a:lnTo>
                <a:lnTo>
                  <a:pt x="486331" y="328981"/>
                </a:lnTo>
                <a:lnTo>
                  <a:pt x="481507" y="317339"/>
                </a:lnTo>
                <a:lnTo>
                  <a:pt x="475925" y="306247"/>
                </a:lnTo>
                <a:lnTo>
                  <a:pt x="469771" y="295378"/>
                </a:lnTo>
                <a:lnTo>
                  <a:pt x="463230" y="284404"/>
                </a:lnTo>
                <a:lnTo>
                  <a:pt x="457891" y="275410"/>
                </a:lnTo>
                <a:lnTo>
                  <a:pt x="450613" y="262847"/>
                </a:lnTo>
                <a:lnTo>
                  <a:pt x="446348" y="253027"/>
                </a:lnTo>
                <a:lnTo>
                  <a:pt x="445304" y="242917"/>
                </a:lnTo>
                <a:lnTo>
                  <a:pt x="447691" y="229487"/>
                </a:lnTo>
                <a:lnTo>
                  <a:pt x="447820" y="228992"/>
                </a:lnTo>
                <a:lnTo>
                  <a:pt x="449153" y="223975"/>
                </a:lnTo>
                <a:lnTo>
                  <a:pt x="449433" y="222401"/>
                </a:lnTo>
                <a:lnTo>
                  <a:pt x="446893" y="217295"/>
                </a:lnTo>
                <a:lnTo>
                  <a:pt x="447680" y="219264"/>
                </a:lnTo>
                <a:lnTo>
                  <a:pt x="449001" y="221461"/>
                </a:lnTo>
                <a:lnTo>
                  <a:pt x="449382" y="223518"/>
                </a:lnTo>
                <a:lnTo>
                  <a:pt x="444728" y="211736"/>
                </a:lnTo>
                <a:lnTo>
                  <a:pt x="440152" y="199888"/>
                </a:lnTo>
                <a:lnTo>
                  <a:pt x="435607" y="188006"/>
                </a:lnTo>
                <a:lnTo>
                  <a:pt x="431044" y="176121"/>
                </a:lnTo>
                <a:lnTo>
                  <a:pt x="426417" y="164262"/>
                </a:lnTo>
                <a:lnTo>
                  <a:pt x="421677" y="152462"/>
                </a:lnTo>
                <a:lnTo>
                  <a:pt x="416778" y="140752"/>
                </a:lnTo>
                <a:lnTo>
                  <a:pt x="411671" y="129161"/>
                </a:lnTo>
                <a:lnTo>
                  <a:pt x="410596" y="126808"/>
                </a:lnTo>
                <a:lnTo>
                  <a:pt x="405737" y="115902"/>
                </a:lnTo>
                <a:lnTo>
                  <a:pt x="400772" y="104332"/>
                </a:lnTo>
                <a:lnTo>
                  <a:pt x="395632" y="92353"/>
                </a:lnTo>
                <a:lnTo>
                  <a:pt x="390251" y="80217"/>
                </a:lnTo>
                <a:lnTo>
                  <a:pt x="384561" y="68179"/>
                </a:lnTo>
                <a:lnTo>
                  <a:pt x="378494" y="56493"/>
                </a:lnTo>
                <a:lnTo>
                  <a:pt x="371983" y="45413"/>
                </a:lnTo>
                <a:lnTo>
                  <a:pt x="364960" y="35192"/>
                </a:lnTo>
                <a:lnTo>
                  <a:pt x="359428" y="28370"/>
                </a:lnTo>
                <a:lnTo>
                  <a:pt x="347152" y="16528"/>
                </a:lnTo>
                <a:lnTo>
                  <a:pt x="334252" y="8004"/>
                </a:lnTo>
                <a:lnTo>
                  <a:pt x="320849" y="2571"/>
                </a:lnTo>
                <a:lnTo>
                  <a:pt x="307061" y="0"/>
                </a:lnTo>
                <a:lnTo>
                  <a:pt x="293011" y="62"/>
                </a:lnTo>
                <a:lnTo>
                  <a:pt x="278818" y="2531"/>
                </a:lnTo>
                <a:lnTo>
                  <a:pt x="264604" y="7178"/>
                </a:lnTo>
                <a:lnTo>
                  <a:pt x="250487" y="13776"/>
                </a:lnTo>
                <a:lnTo>
                  <a:pt x="236589" y="22095"/>
                </a:lnTo>
                <a:lnTo>
                  <a:pt x="223030" y="31909"/>
                </a:lnTo>
                <a:lnTo>
                  <a:pt x="209930" y="42988"/>
                </a:lnTo>
                <a:lnTo>
                  <a:pt x="197411" y="55106"/>
                </a:lnTo>
                <a:lnTo>
                  <a:pt x="185592" y="68034"/>
                </a:lnTo>
                <a:lnTo>
                  <a:pt x="174593" y="81544"/>
                </a:lnTo>
                <a:lnTo>
                  <a:pt x="164536" y="95409"/>
                </a:lnTo>
                <a:lnTo>
                  <a:pt x="155540" y="109399"/>
                </a:lnTo>
                <a:lnTo>
                  <a:pt x="147726" y="123288"/>
                </a:lnTo>
                <a:lnTo>
                  <a:pt x="141214" y="136847"/>
                </a:lnTo>
                <a:lnTo>
                  <a:pt x="136126" y="149848"/>
                </a:lnTo>
                <a:lnTo>
                  <a:pt x="132580" y="162063"/>
                </a:lnTo>
                <a:lnTo>
                  <a:pt x="131108" y="174545"/>
                </a:lnTo>
                <a:lnTo>
                  <a:pt x="131403" y="185646"/>
                </a:lnTo>
                <a:lnTo>
                  <a:pt x="130908" y="197151"/>
                </a:lnTo>
                <a:lnTo>
                  <a:pt x="128758" y="206284"/>
                </a:lnTo>
                <a:lnTo>
                  <a:pt x="122004" y="214822"/>
                </a:lnTo>
                <a:lnTo>
                  <a:pt x="110126" y="221310"/>
                </a:lnTo>
                <a:lnTo>
                  <a:pt x="95900" y="226854"/>
                </a:lnTo>
                <a:lnTo>
                  <a:pt x="82101" y="232565"/>
                </a:lnTo>
                <a:lnTo>
                  <a:pt x="71502" y="239548"/>
                </a:lnTo>
                <a:lnTo>
                  <a:pt x="67175" y="246873"/>
                </a:lnTo>
                <a:lnTo>
                  <a:pt x="63736" y="256539"/>
                </a:lnTo>
                <a:lnTo>
                  <a:pt x="57906" y="268125"/>
                </a:lnTo>
                <a:lnTo>
                  <a:pt x="50666" y="280659"/>
                </a:lnTo>
                <a:lnTo>
                  <a:pt x="42999" y="293171"/>
                </a:lnTo>
                <a:lnTo>
                  <a:pt x="35886" y="304690"/>
                </a:lnTo>
                <a:lnTo>
                  <a:pt x="30310" y="314242"/>
                </a:lnTo>
                <a:lnTo>
                  <a:pt x="29609" y="315555"/>
                </a:lnTo>
                <a:lnTo>
                  <a:pt x="27818" y="324387"/>
                </a:lnTo>
                <a:lnTo>
                  <a:pt x="30585" y="333102"/>
                </a:lnTo>
                <a:lnTo>
                  <a:pt x="36106" y="341764"/>
                </a:lnTo>
                <a:lnTo>
                  <a:pt x="42577" y="350438"/>
                </a:lnTo>
                <a:lnTo>
                  <a:pt x="48194" y="359192"/>
                </a:lnTo>
                <a:lnTo>
                  <a:pt x="51151" y="368089"/>
                </a:lnTo>
                <a:lnTo>
                  <a:pt x="49645" y="377195"/>
                </a:lnTo>
                <a:lnTo>
                  <a:pt x="49243" y="378001"/>
                </a:lnTo>
                <a:lnTo>
                  <a:pt x="44268" y="390118"/>
                </a:lnTo>
                <a:lnTo>
                  <a:pt x="41865" y="401616"/>
                </a:lnTo>
                <a:lnTo>
                  <a:pt x="40379" y="413962"/>
                </a:lnTo>
                <a:lnTo>
                  <a:pt x="39388" y="421410"/>
                </a:lnTo>
                <a:lnTo>
                  <a:pt x="36604" y="434174"/>
                </a:lnTo>
                <a:lnTo>
                  <a:pt x="32170" y="446113"/>
                </a:lnTo>
                <a:lnTo>
                  <a:pt x="25966" y="457204"/>
                </a:lnTo>
                <a:lnTo>
                  <a:pt x="18204" y="467066"/>
                </a:lnTo>
                <a:lnTo>
                  <a:pt x="12972" y="472756"/>
                </a:lnTo>
                <a:lnTo>
                  <a:pt x="4450" y="476248"/>
                </a:lnTo>
                <a:lnTo>
                  <a:pt x="1580" y="484236"/>
                </a:lnTo>
                <a:lnTo>
                  <a:pt x="0" y="495519"/>
                </a:lnTo>
                <a:lnTo>
                  <a:pt x="1264" y="508502"/>
                </a:lnTo>
                <a:lnTo>
                  <a:pt x="3679" y="521697"/>
                </a:lnTo>
                <a:lnTo>
                  <a:pt x="5551" y="533615"/>
                </a:lnTo>
                <a:lnTo>
                  <a:pt x="5720" y="535900"/>
                </a:lnTo>
                <a:lnTo>
                  <a:pt x="4953" y="547485"/>
                </a:lnTo>
                <a:lnTo>
                  <a:pt x="2708" y="559984"/>
                </a:lnTo>
                <a:lnTo>
                  <a:pt x="704" y="572753"/>
                </a:lnTo>
                <a:lnTo>
                  <a:pt x="657" y="585148"/>
                </a:lnTo>
                <a:lnTo>
                  <a:pt x="1402" y="589202"/>
                </a:lnTo>
                <a:lnTo>
                  <a:pt x="5096" y="600708"/>
                </a:lnTo>
                <a:lnTo>
                  <a:pt x="10200" y="612171"/>
                </a:lnTo>
                <a:lnTo>
                  <a:pt x="16287" y="623587"/>
                </a:lnTo>
                <a:lnTo>
                  <a:pt x="22925" y="634953"/>
                </a:lnTo>
                <a:lnTo>
                  <a:pt x="29687" y="646265"/>
                </a:lnTo>
                <a:lnTo>
                  <a:pt x="36143" y="657519"/>
                </a:lnTo>
                <a:lnTo>
                  <a:pt x="41864" y="668710"/>
                </a:lnTo>
                <a:lnTo>
                  <a:pt x="44557" y="674876"/>
                </a:lnTo>
                <a:lnTo>
                  <a:pt x="48480" y="684168"/>
                </a:lnTo>
                <a:lnTo>
                  <a:pt x="53143" y="694380"/>
                </a:lnTo>
                <a:lnTo>
                  <a:pt x="58458" y="705178"/>
                </a:lnTo>
                <a:lnTo>
                  <a:pt x="64338" y="716227"/>
                </a:lnTo>
                <a:lnTo>
                  <a:pt x="70697" y="727193"/>
                </a:lnTo>
                <a:lnTo>
                  <a:pt x="77447" y="737741"/>
                </a:lnTo>
                <a:lnTo>
                  <a:pt x="84501" y="747538"/>
                </a:lnTo>
                <a:lnTo>
                  <a:pt x="91771" y="756248"/>
                </a:lnTo>
                <a:lnTo>
                  <a:pt x="99172" y="763537"/>
                </a:lnTo>
                <a:lnTo>
                  <a:pt x="106616" y="769071"/>
                </a:lnTo>
                <a:lnTo>
                  <a:pt x="114015" y="772516"/>
                </a:lnTo>
                <a:lnTo>
                  <a:pt x="121283" y="773536"/>
                </a:lnTo>
                <a:lnTo>
                  <a:pt x="128333" y="771799"/>
                </a:lnTo>
                <a:lnTo>
                  <a:pt x="135077" y="766968"/>
                </a:lnTo>
                <a:lnTo>
                  <a:pt x="135209" y="766837"/>
                </a:lnTo>
                <a:lnTo>
                  <a:pt x="142544" y="760936"/>
                </a:lnTo>
                <a:lnTo>
                  <a:pt x="150029" y="757589"/>
                </a:lnTo>
                <a:lnTo>
                  <a:pt x="157669" y="756541"/>
                </a:lnTo>
                <a:lnTo>
                  <a:pt x="165472" y="757538"/>
                </a:lnTo>
                <a:lnTo>
                  <a:pt x="173442" y="760324"/>
                </a:lnTo>
                <a:lnTo>
                  <a:pt x="181587" y="764647"/>
                </a:lnTo>
                <a:lnTo>
                  <a:pt x="189913" y="770252"/>
                </a:lnTo>
                <a:lnTo>
                  <a:pt x="198425" y="776883"/>
                </a:lnTo>
                <a:lnTo>
                  <a:pt x="207129" y="784288"/>
                </a:lnTo>
                <a:lnTo>
                  <a:pt x="216033" y="792211"/>
                </a:lnTo>
                <a:lnTo>
                  <a:pt x="225142" y="800398"/>
                </a:lnTo>
                <a:lnTo>
                  <a:pt x="234461" y="808596"/>
                </a:lnTo>
                <a:lnTo>
                  <a:pt x="243998" y="816548"/>
                </a:lnTo>
                <a:lnTo>
                  <a:pt x="253758" y="824003"/>
                </a:lnTo>
                <a:lnTo>
                  <a:pt x="263748" y="830704"/>
                </a:lnTo>
                <a:lnTo>
                  <a:pt x="273974" y="836397"/>
                </a:lnTo>
                <a:lnTo>
                  <a:pt x="284441" y="840829"/>
                </a:lnTo>
                <a:lnTo>
                  <a:pt x="295156" y="843744"/>
                </a:lnTo>
                <a:lnTo>
                  <a:pt x="304183" y="844828"/>
                </a:lnTo>
                <a:lnTo>
                  <a:pt x="314991" y="845567"/>
                </a:lnTo>
                <a:lnTo>
                  <a:pt x="327862" y="846331"/>
                </a:lnTo>
                <a:lnTo>
                  <a:pt x="341374" y="846299"/>
                </a:lnTo>
                <a:lnTo>
                  <a:pt x="354105" y="844646"/>
                </a:lnTo>
                <a:lnTo>
                  <a:pt x="364632" y="840552"/>
                </a:lnTo>
                <a:lnTo>
                  <a:pt x="371535" y="833193"/>
                </a:lnTo>
                <a:lnTo>
                  <a:pt x="373391" y="821746"/>
                </a:lnTo>
                <a:lnTo>
                  <a:pt x="373118" y="8194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3559058" y="3098485"/>
            <a:ext cx="195396" cy="208114"/>
          </a:xfrm>
          <a:custGeom>
            <a:avLst/>
            <a:gdLst/>
            <a:ahLst/>
            <a:cxnLst/>
            <a:rect l="l" t="t" r="r" b="b"/>
            <a:pathLst>
              <a:path w="195396" h="208114">
                <a:moveTo>
                  <a:pt x="191249" y="0"/>
                </a:moveTo>
                <a:lnTo>
                  <a:pt x="194106" y="11182"/>
                </a:lnTo>
                <a:lnTo>
                  <a:pt x="194705" y="23960"/>
                </a:lnTo>
                <a:lnTo>
                  <a:pt x="194336" y="37187"/>
                </a:lnTo>
                <a:lnTo>
                  <a:pt x="194291" y="49715"/>
                </a:lnTo>
                <a:lnTo>
                  <a:pt x="194475" y="52527"/>
                </a:lnTo>
                <a:lnTo>
                  <a:pt x="195396" y="68299"/>
                </a:lnTo>
                <a:lnTo>
                  <a:pt x="194236" y="79684"/>
                </a:lnTo>
                <a:lnTo>
                  <a:pt x="189942" y="88706"/>
                </a:lnTo>
                <a:lnTo>
                  <a:pt x="181463" y="97391"/>
                </a:lnTo>
                <a:lnTo>
                  <a:pt x="168770" y="107035"/>
                </a:lnTo>
                <a:lnTo>
                  <a:pt x="158284" y="114542"/>
                </a:lnTo>
                <a:lnTo>
                  <a:pt x="147856" y="121979"/>
                </a:lnTo>
                <a:lnTo>
                  <a:pt x="137459" y="129333"/>
                </a:lnTo>
                <a:lnTo>
                  <a:pt x="127069" y="136588"/>
                </a:lnTo>
                <a:lnTo>
                  <a:pt x="116660" y="143730"/>
                </a:lnTo>
                <a:lnTo>
                  <a:pt x="106207" y="150744"/>
                </a:lnTo>
                <a:lnTo>
                  <a:pt x="95685" y="157615"/>
                </a:lnTo>
                <a:lnTo>
                  <a:pt x="85068" y="164328"/>
                </a:lnTo>
                <a:lnTo>
                  <a:pt x="74331" y="170869"/>
                </a:lnTo>
                <a:lnTo>
                  <a:pt x="63449" y="177223"/>
                </a:lnTo>
                <a:lnTo>
                  <a:pt x="52397" y="183375"/>
                </a:lnTo>
                <a:lnTo>
                  <a:pt x="41150" y="189310"/>
                </a:lnTo>
                <a:lnTo>
                  <a:pt x="29681" y="195013"/>
                </a:lnTo>
                <a:lnTo>
                  <a:pt x="17967" y="200471"/>
                </a:lnTo>
                <a:lnTo>
                  <a:pt x="5981" y="205667"/>
                </a:lnTo>
                <a:lnTo>
                  <a:pt x="0" y="2081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3173143" y="3143062"/>
            <a:ext cx="209664" cy="19278"/>
          </a:xfrm>
          <a:custGeom>
            <a:avLst/>
            <a:gdLst/>
            <a:ahLst/>
            <a:cxnLst/>
            <a:rect l="l" t="t" r="r" b="b"/>
            <a:pathLst>
              <a:path w="209664" h="19278">
                <a:moveTo>
                  <a:pt x="0" y="0"/>
                </a:moveTo>
                <a:lnTo>
                  <a:pt x="6729" y="2551"/>
                </a:lnTo>
                <a:lnTo>
                  <a:pt x="15628" y="4977"/>
                </a:lnTo>
                <a:lnTo>
                  <a:pt x="26403" y="7264"/>
                </a:lnTo>
                <a:lnTo>
                  <a:pt x="38766" y="9395"/>
                </a:lnTo>
                <a:lnTo>
                  <a:pt x="52423" y="11359"/>
                </a:lnTo>
                <a:lnTo>
                  <a:pt x="67086" y="13139"/>
                </a:lnTo>
                <a:lnTo>
                  <a:pt x="82462" y="14722"/>
                </a:lnTo>
                <a:lnTo>
                  <a:pt x="98260" y="16094"/>
                </a:lnTo>
                <a:lnTo>
                  <a:pt x="114191" y="17239"/>
                </a:lnTo>
                <a:lnTo>
                  <a:pt x="129961" y="18145"/>
                </a:lnTo>
                <a:lnTo>
                  <a:pt x="145282" y="18796"/>
                </a:lnTo>
                <a:lnTo>
                  <a:pt x="159861" y="19179"/>
                </a:lnTo>
                <a:lnTo>
                  <a:pt x="173408" y="19278"/>
                </a:lnTo>
                <a:lnTo>
                  <a:pt x="185632" y="19080"/>
                </a:lnTo>
                <a:lnTo>
                  <a:pt x="196242" y="18571"/>
                </a:lnTo>
                <a:lnTo>
                  <a:pt x="204947" y="17735"/>
                </a:lnTo>
                <a:lnTo>
                  <a:pt x="209664" y="169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3094666" y="1158382"/>
            <a:ext cx="1289436" cy="1991830"/>
          </a:xfrm>
          <a:custGeom>
            <a:avLst/>
            <a:gdLst/>
            <a:ahLst/>
            <a:cxnLst/>
            <a:rect l="l" t="t" r="r" b="b"/>
            <a:pathLst>
              <a:path w="1289436" h="1991830">
                <a:moveTo>
                  <a:pt x="1171139" y="348187"/>
                </a:moveTo>
                <a:lnTo>
                  <a:pt x="1178445" y="337875"/>
                </a:lnTo>
                <a:lnTo>
                  <a:pt x="1184749" y="327236"/>
                </a:lnTo>
                <a:lnTo>
                  <a:pt x="1190343" y="316240"/>
                </a:lnTo>
                <a:lnTo>
                  <a:pt x="1195521" y="304856"/>
                </a:lnTo>
                <a:lnTo>
                  <a:pt x="1200576" y="293053"/>
                </a:lnTo>
                <a:lnTo>
                  <a:pt x="1205800" y="280801"/>
                </a:lnTo>
                <a:lnTo>
                  <a:pt x="1207152" y="277698"/>
                </a:lnTo>
                <a:lnTo>
                  <a:pt x="1212940" y="266275"/>
                </a:lnTo>
                <a:lnTo>
                  <a:pt x="1219701" y="255395"/>
                </a:lnTo>
                <a:lnTo>
                  <a:pt x="1227004" y="244845"/>
                </a:lnTo>
                <a:lnTo>
                  <a:pt x="1234414" y="234412"/>
                </a:lnTo>
                <a:lnTo>
                  <a:pt x="1241499" y="223883"/>
                </a:lnTo>
                <a:lnTo>
                  <a:pt x="1247825" y="213045"/>
                </a:lnTo>
                <a:lnTo>
                  <a:pt x="1251107" y="206235"/>
                </a:lnTo>
                <a:lnTo>
                  <a:pt x="1255118" y="194810"/>
                </a:lnTo>
                <a:lnTo>
                  <a:pt x="1257778" y="182627"/>
                </a:lnTo>
                <a:lnTo>
                  <a:pt x="1259435" y="169935"/>
                </a:lnTo>
                <a:lnTo>
                  <a:pt x="1260438" y="156980"/>
                </a:lnTo>
                <a:lnTo>
                  <a:pt x="1261136" y="144011"/>
                </a:lnTo>
                <a:lnTo>
                  <a:pt x="1261876" y="131275"/>
                </a:lnTo>
                <a:lnTo>
                  <a:pt x="1262982" y="119240"/>
                </a:lnTo>
                <a:lnTo>
                  <a:pt x="1267476" y="104658"/>
                </a:lnTo>
                <a:lnTo>
                  <a:pt x="1275501" y="89941"/>
                </a:lnTo>
                <a:lnTo>
                  <a:pt x="1283758" y="77832"/>
                </a:lnTo>
                <a:lnTo>
                  <a:pt x="1288951" y="71077"/>
                </a:lnTo>
                <a:lnTo>
                  <a:pt x="1289436" y="70485"/>
                </a:lnTo>
                <a:lnTo>
                  <a:pt x="1281635" y="66539"/>
                </a:lnTo>
                <a:lnTo>
                  <a:pt x="1270430" y="63529"/>
                </a:lnTo>
                <a:lnTo>
                  <a:pt x="1256811" y="61264"/>
                </a:lnTo>
                <a:lnTo>
                  <a:pt x="1241772" y="59550"/>
                </a:lnTo>
                <a:lnTo>
                  <a:pt x="1226303" y="58197"/>
                </a:lnTo>
                <a:lnTo>
                  <a:pt x="1211395" y="57011"/>
                </a:lnTo>
                <a:lnTo>
                  <a:pt x="1198041" y="55801"/>
                </a:lnTo>
                <a:lnTo>
                  <a:pt x="1187233" y="54374"/>
                </a:lnTo>
                <a:lnTo>
                  <a:pt x="1183035" y="53505"/>
                </a:lnTo>
                <a:lnTo>
                  <a:pt x="1165867" y="47631"/>
                </a:lnTo>
                <a:lnTo>
                  <a:pt x="1154586" y="40138"/>
                </a:lnTo>
                <a:lnTo>
                  <a:pt x="1148090" y="30765"/>
                </a:lnTo>
                <a:lnTo>
                  <a:pt x="1145276" y="19253"/>
                </a:lnTo>
                <a:lnTo>
                  <a:pt x="1145041" y="5340"/>
                </a:lnTo>
                <a:lnTo>
                  <a:pt x="1145354" y="0"/>
                </a:lnTo>
                <a:lnTo>
                  <a:pt x="1138619" y="8454"/>
                </a:lnTo>
                <a:lnTo>
                  <a:pt x="1133818" y="20658"/>
                </a:lnTo>
                <a:lnTo>
                  <a:pt x="1129963" y="34287"/>
                </a:lnTo>
                <a:lnTo>
                  <a:pt x="1126067" y="47015"/>
                </a:lnTo>
                <a:lnTo>
                  <a:pt x="1125910" y="47434"/>
                </a:lnTo>
                <a:lnTo>
                  <a:pt x="1118110" y="56695"/>
                </a:lnTo>
                <a:lnTo>
                  <a:pt x="1106780" y="64693"/>
                </a:lnTo>
                <a:lnTo>
                  <a:pt x="1097992" y="73636"/>
                </a:lnTo>
                <a:lnTo>
                  <a:pt x="1097501" y="74637"/>
                </a:lnTo>
                <a:lnTo>
                  <a:pt x="1092424" y="85129"/>
                </a:lnTo>
                <a:lnTo>
                  <a:pt x="1086278" y="96206"/>
                </a:lnTo>
                <a:lnTo>
                  <a:pt x="1079302" y="107548"/>
                </a:lnTo>
                <a:lnTo>
                  <a:pt x="1071739" y="118831"/>
                </a:lnTo>
                <a:lnTo>
                  <a:pt x="1063830" y="129734"/>
                </a:lnTo>
                <a:lnTo>
                  <a:pt x="1055816" y="139934"/>
                </a:lnTo>
                <a:lnTo>
                  <a:pt x="1047938" y="149110"/>
                </a:lnTo>
                <a:lnTo>
                  <a:pt x="1045164" y="152120"/>
                </a:lnTo>
                <a:lnTo>
                  <a:pt x="1036587" y="161077"/>
                </a:lnTo>
                <a:lnTo>
                  <a:pt x="1027788" y="170045"/>
                </a:lnTo>
                <a:lnTo>
                  <a:pt x="1018854" y="179061"/>
                </a:lnTo>
                <a:lnTo>
                  <a:pt x="1009874" y="188164"/>
                </a:lnTo>
                <a:lnTo>
                  <a:pt x="1000935" y="197390"/>
                </a:lnTo>
                <a:lnTo>
                  <a:pt x="992124" y="206777"/>
                </a:lnTo>
                <a:lnTo>
                  <a:pt x="983528" y="216364"/>
                </a:lnTo>
                <a:lnTo>
                  <a:pt x="975236" y="226186"/>
                </a:lnTo>
                <a:lnTo>
                  <a:pt x="967334" y="236283"/>
                </a:lnTo>
                <a:lnTo>
                  <a:pt x="959910" y="246690"/>
                </a:lnTo>
                <a:lnTo>
                  <a:pt x="953051" y="257447"/>
                </a:lnTo>
                <a:lnTo>
                  <a:pt x="946845" y="268591"/>
                </a:lnTo>
                <a:lnTo>
                  <a:pt x="941337" y="280352"/>
                </a:lnTo>
                <a:lnTo>
                  <a:pt x="936348" y="292314"/>
                </a:lnTo>
                <a:lnTo>
                  <a:pt x="931174" y="304880"/>
                </a:lnTo>
                <a:lnTo>
                  <a:pt x="925577" y="317550"/>
                </a:lnTo>
                <a:lnTo>
                  <a:pt x="919313" y="329827"/>
                </a:lnTo>
                <a:lnTo>
                  <a:pt x="912143" y="341209"/>
                </a:lnTo>
                <a:lnTo>
                  <a:pt x="903825" y="351198"/>
                </a:lnTo>
                <a:lnTo>
                  <a:pt x="894120" y="359295"/>
                </a:lnTo>
                <a:lnTo>
                  <a:pt x="882784" y="365000"/>
                </a:lnTo>
                <a:lnTo>
                  <a:pt x="880470" y="365760"/>
                </a:lnTo>
                <a:lnTo>
                  <a:pt x="883391" y="366814"/>
                </a:lnTo>
                <a:lnTo>
                  <a:pt x="886693" y="369112"/>
                </a:lnTo>
                <a:lnTo>
                  <a:pt x="889729" y="369874"/>
                </a:lnTo>
                <a:lnTo>
                  <a:pt x="878349" y="373741"/>
                </a:lnTo>
                <a:lnTo>
                  <a:pt x="867671" y="379797"/>
                </a:lnTo>
                <a:lnTo>
                  <a:pt x="857583" y="387593"/>
                </a:lnTo>
                <a:lnTo>
                  <a:pt x="847974" y="396684"/>
                </a:lnTo>
                <a:lnTo>
                  <a:pt x="838733" y="406624"/>
                </a:lnTo>
                <a:lnTo>
                  <a:pt x="829749" y="416966"/>
                </a:lnTo>
                <a:lnTo>
                  <a:pt x="820910" y="427263"/>
                </a:lnTo>
                <a:lnTo>
                  <a:pt x="812105" y="437069"/>
                </a:lnTo>
                <a:lnTo>
                  <a:pt x="803224" y="445937"/>
                </a:lnTo>
                <a:lnTo>
                  <a:pt x="794529" y="453148"/>
                </a:lnTo>
                <a:lnTo>
                  <a:pt x="783584" y="459915"/>
                </a:lnTo>
                <a:lnTo>
                  <a:pt x="771967" y="465104"/>
                </a:lnTo>
                <a:lnTo>
                  <a:pt x="759880" y="469143"/>
                </a:lnTo>
                <a:lnTo>
                  <a:pt x="747526" y="472463"/>
                </a:lnTo>
                <a:lnTo>
                  <a:pt x="740415" y="474205"/>
                </a:lnTo>
                <a:lnTo>
                  <a:pt x="729120" y="475327"/>
                </a:lnTo>
                <a:lnTo>
                  <a:pt x="717720" y="478443"/>
                </a:lnTo>
                <a:lnTo>
                  <a:pt x="706235" y="483120"/>
                </a:lnTo>
                <a:lnTo>
                  <a:pt x="694685" y="488924"/>
                </a:lnTo>
                <a:lnTo>
                  <a:pt x="683090" y="495421"/>
                </a:lnTo>
                <a:lnTo>
                  <a:pt x="671469" y="502180"/>
                </a:lnTo>
                <a:lnTo>
                  <a:pt x="659844" y="508765"/>
                </a:lnTo>
                <a:lnTo>
                  <a:pt x="648233" y="514744"/>
                </a:lnTo>
                <a:lnTo>
                  <a:pt x="636657" y="519683"/>
                </a:lnTo>
                <a:lnTo>
                  <a:pt x="625137" y="523149"/>
                </a:lnTo>
                <a:lnTo>
                  <a:pt x="613691" y="524709"/>
                </a:lnTo>
                <a:lnTo>
                  <a:pt x="603902" y="524192"/>
                </a:lnTo>
                <a:lnTo>
                  <a:pt x="592288" y="523780"/>
                </a:lnTo>
                <a:lnTo>
                  <a:pt x="580438" y="525633"/>
                </a:lnTo>
                <a:lnTo>
                  <a:pt x="568452" y="529171"/>
                </a:lnTo>
                <a:lnTo>
                  <a:pt x="556432" y="533812"/>
                </a:lnTo>
                <a:lnTo>
                  <a:pt x="544478" y="538974"/>
                </a:lnTo>
                <a:lnTo>
                  <a:pt x="532692" y="544078"/>
                </a:lnTo>
                <a:lnTo>
                  <a:pt x="522762" y="547979"/>
                </a:lnTo>
                <a:lnTo>
                  <a:pt x="521303" y="560207"/>
                </a:lnTo>
                <a:lnTo>
                  <a:pt x="517730" y="571939"/>
                </a:lnTo>
                <a:lnTo>
                  <a:pt x="516439" y="584261"/>
                </a:lnTo>
                <a:lnTo>
                  <a:pt x="516501" y="584809"/>
                </a:lnTo>
                <a:lnTo>
                  <a:pt x="520830" y="596013"/>
                </a:lnTo>
                <a:lnTo>
                  <a:pt x="528571" y="607240"/>
                </a:lnTo>
                <a:lnTo>
                  <a:pt x="535904" y="618467"/>
                </a:lnTo>
                <a:lnTo>
                  <a:pt x="538840" y="626884"/>
                </a:lnTo>
                <a:lnTo>
                  <a:pt x="540687" y="639670"/>
                </a:lnTo>
                <a:lnTo>
                  <a:pt x="542547" y="652412"/>
                </a:lnTo>
                <a:lnTo>
                  <a:pt x="544394" y="665091"/>
                </a:lnTo>
                <a:lnTo>
                  <a:pt x="546203" y="677687"/>
                </a:lnTo>
                <a:lnTo>
                  <a:pt x="547947" y="690180"/>
                </a:lnTo>
                <a:lnTo>
                  <a:pt x="549600" y="702551"/>
                </a:lnTo>
                <a:lnTo>
                  <a:pt x="550626" y="710615"/>
                </a:lnTo>
                <a:lnTo>
                  <a:pt x="540033" y="702358"/>
                </a:lnTo>
                <a:lnTo>
                  <a:pt x="530249" y="694244"/>
                </a:lnTo>
                <a:lnTo>
                  <a:pt x="521020" y="686166"/>
                </a:lnTo>
                <a:lnTo>
                  <a:pt x="512091" y="678019"/>
                </a:lnTo>
                <a:lnTo>
                  <a:pt x="503208" y="669698"/>
                </a:lnTo>
                <a:lnTo>
                  <a:pt x="494115" y="661098"/>
                </a:lnTo>
                <a:lnTo>
                  <a:pt x="484560" y="652114"/>
                </a:lnTo>
                <a:lnTo>
                  <a:pt x="478414" y="646417"/>
                </a:lnTo>
                <a:lnTo>
                  <a:pt x="467023" y="636584"/>
                </a:lnTo>
                <a:lnTo>
                  <a:pt x="456127" y="628433"/>
                </a:lnTo>
                <a:lnTo>
                  <a:pt x="445524" y="621702"/>
                </a:lnTo>
                <a:lnTo>
                  <a:pt x="435015" y="616129"/>
                </a:lnTo>
                <a:lnTo>
                  <a:pt x="424397" y="611454"/>
                </a:lnTo>
                <a:lnTo>
                  <a:pt x="413470" y="607414"/>
                </a:lnTo>
                <a:lnTo>
                  <a:pt x="402033" y="603750"/>
                </a:lnTo>
                <a:lnTo>
                  <a:pt x="389886" y="600198"/>
                </a:lnTo>
                <a:lnTo>
                  <a:pt x="376828" y="596499"/>
                </a:lnTo>
                <a:lnTo>
                  <a:pt x="367314" y="593763"/>
                </a:lnTo>
                <a:lnTo>
                  <a:pt x="355291" y="589837"/>
                </a:lnTo>
                <a:lnTo>
                  <a:pt x="343603" y="585370"/>
                </a:lnTo>
                <a:lnTo>
                  <a:pt x="332061" y="580605"/>
                </a:lnTo>
                <a:lnTo>
                  <a:pt x="320479" y="575787"/>
                </a:lnTo>
                <a:lnTo>
                  <a:pt x="308669" y="571160"/>
                </a:lnTo>
                <a:lnTo>
                  <a:pt x="296442" y="566969"/>
                </a:lnTo>
                <a:lnTo>
                  <a:pt x="285780" y="563981"/>
                </a:lnTo>
                <a:lnTo>
                  <a:pt x="273164" y="560896"/>
                </a:lnTo>
                <a:lnTo>
                  <a:pt x="260444" y="557606"/>
                </a:lnTo>
                <a:lnTo>
                  <a:pt x="247896" y="553781"/>
                </a:lnTo>
                <a:lnTo>
                  <a:pt x="235796" y="549090"/>
                </a:lnTo>
                <a:lnTo>
                  <a:pt x="224418" y="543205"/>
                </a:lnTo>
                <a:lnTo>
                  <a:pt x="214038" y="535794"/>
                </a:lnTo>
                <a:lnTo>
                  <a:pt x="204932" y="526529"/>
                </a:lnTo>
                <a:lnTo>
                  <a:pt x="202824" y="523798"/>
                </a:lnTo>
                <a:lnTo>
                  <a:pt x="198211" y="533912"/>
                </a:lnTo>
                <a:lnTo>
                  <a:pt x="192533" y="544821"/>
                </a:lnTo>
                <a:lnTo>
                  <a:pt x="185935" y="556246"/>
                </a:lnTo>
                <a:lnTo>
                  <a:pt x="178566" y="567910"/>
                </a:lnTo>
                <a:lnTo>
                  <a:pt x="170574" y="579535"/>
                </a:lnTo>
                <a:lnTo>
                  <a:pt x="162105" y="590844"/>
                </a:lnTo>
                <a:lnTo>
                  <a:pt x="153307" y="601558"/>
                </a:lnTo>
                <a:lnTo>
                  <a:pt x="144329" y="611401"/>
                </a:lnTo>
                <a:lnTo>
                  <a:pt x="135317" y="620094"/>
                </a:lnTo>
                <a:lnTo>
                  <a:pt x="126420" y="627360"/>
                </a:lnTo>
                <a:lnTo>
                  <a:pt x="121048" y="631012"/>
                </a:lnTo>
                <a:lnTo>
                  <a:pt x="109985" y="637283"/>
                </a:lnTo>
                <a:lnTo>
                  <a:pt x="98519" y="642975"/>
                </a:lnTo>
                <a:lnTo>
                  <a:pt x="86935" y="648504"/>
                </a:lnTo>
                <a:lnTo>
                  <a:pt x="75517" y="654288"/>
                </a:lnTo>
                <a:lnTo>
                  <a:pt x="64551" y="660743"/>
                </a:lnTo>
                <a:lnTo>
                  <a:pt x="54322" y="668287"/>
                </a:lnTo>
                <a:lnTo>
                  <a:pt x="45115" y="677336"/>
                </a:lnTo>
                <a:lnTo>
                  <a:pt x="42677" y="680300"/>
                </a:lnTo>
                <a:lnTo>
                  <a:pt x="35686" y="691588"/>
                </a:lnTo>
                <a:lnTo>
                  <a:pt x="30002" y="703325"/>
                </a:lnTo>
                <a:lnTo>
                  <a:pt x="23703" y="714171"/>
                </a:lnTo>
                <a:lnTo>
                  <a:pt x="15156" y="722591"/>
                </a:lnTo>
                <a:lnTo>
                  <a:pt x="19715" y="724535"/>
                </a:lnTo>
                <a:lnTo>
                  <a:pt x="16572" y="739352"/>
                </a:lnTo>
                <a:lnTo>
                  <a:pt x="13579" y="753005"/>
                </a:lnTo>
                <a:lnTo>
                  <a:pt x="10777" y="765681"/>
                </a:lnTo>
                <a:lnTo>
                  <a:pt x="8207" y="777562"/>
                </a:lnTo>
                <a:lnTo>
                  <a:pt x="5912" y="788835"/>
                </a:lnTo>
                <a:lnTo>
                  <a:pt x="3932" y="799683"/>
                </a:lnTo>
                <a:lnTo>
                  <a:pt x="2309" y="810291"/>
                </a:lnTo>
                <a:lnTo>
                  <a:pt x="1085" y="820845"/>
                </a:lnTo>
                <a:lnTo>
                  <a:pt x="301" y="831528"/>
                </a:lnTo>
                <a:lnTo>
                  <a:pt x="0" y="842526"/>
                </a:lnTo>
                <a:lnTo>
                  <a:pt x="221" y="854023"/>
                </a:lnTo>
                <a:lnTo>
                  <a:pt x="1007" y="866205"/>
                </a:lnTo>
                <a:lnTo>
                  <a:pt x="2400" y="879254"/>
                </a:lnTo>
                <a:lnTo>
                  <a:pt x="4440" y="893358"/>
                </a:lnTo>
                <a:lnTo>
                  <a:pt x="7170" y="908699"/>
                </a:lnTo>
                <a:lnTo>
                  <a:pt x="11415" y="929206"/>
                </a:lnTo>
                <a:lnTo>
                  <a:pt x="14849" y="944172"/>
                </a:lnTo>
                <a:lnTo>
                  <a:pt x="18362" y="958265"/>
                </a:lnTo>
                <a:lnTo>
                  <a:pt x="21948" y="971581"/>
                </a:lnTo>
                <a:lnTo>
                  <a:pt x="25600" y="984218"/>
                </a:lnTo>
                <a:lnTo>
                  <a:pt x="29310" y="996273"/>
                </a:lnTo>
                <a:lnTo>
                  <a:pt x="33072" y="1007843"/>
                </a:lnTo>
                <a:lnTo>
                  <a:pt x="36878" y="1019024"/>
                </a:lnTo>
                <a:lnTo>
                  <a:pt x="40721" y="1029914"/>
                </a:lnTo>
                <a:lnTo>
                  <a:pt x="44593" y="1040611"/>
                </a:lnTo>
                <a:lnTo>
                  <a:pt x="48489" y="1051210"/>
                </a:lnTo>
                <a:lnTo>
                  <a:pt x="52400" y="1061809"/>
                </a:lnTo>
                <a:lnTo>
                  <a:pt x="56319" y="1072505"/>
                </a:lnTo>
                <a:lnTo>
                  <a:pt x="60240" y="1083395"/>
                </a:lnTo>
                <a:lnTo>
                  <a:pt x="64154" y="1094577"/>
                </a:lnTo>
                <a:lnTo>
                  <a:pt x="68056" y="1106146"/>
                </a:lnTo>
                <a:lnTo>
                  <a:pt x="71937" y="1118201"/>
                </a:lnTo>
                <a:lnTo>
                  <a:pt x="75791" y="1130838"/>
                </a:lnTo>
                <a:lnTo>
                  <a:pt x="78478" y="1140117"/>
                </a:lnTo>
                <a:lnTo>
                  <a:pt x="81844" y="1151259"/>
                </a:lnTo>
                <a:lnTo>
                  <a:pt x="85695" y="1162745"/>
                </a:lnTo>
                <a:lnTo>
                  <a:pt x="89969" y="1174540"/>
                </a:lnTo>
                <a:lnTo>
                  <a:pt x="94599" y="1186605"/>
                </a:lnTo>
                <a:lnTo>
                  <a:pt x="99524" y="1198905"/>
                </a:lnTo>
                <a:lnTo>
                  <a:pt x="104677" y="1211403"/>
                </a:lnTo>
                <a:lnTo>
                  <a:pt x="109995" y="1224061"/>
                </a:lnTo>
                <a:lnTo>
                  <a:pt x="115413" y="1236844"/>
                </a:lnTo>
                <a:lnTo>
                  <a:pt x="120868" y="1249715"/>
                </a:lnTo>
                <a:lnTo>
                  <a:pt x="126295" y="1262637"/>
                </a:lnTo>
                <a:lnTo>
                  <a:pt x="131630" y="1275573"/>
                </a:lnTo>
                <a:lnTo>
                  <a:pt x="136808" y="1288486"/>
                </a:lnTo>
                <a:lnTo>
                  <a:pt x="141766" y="1301341"/>
                </a:lnTo>
                <a:lnTo>
                  <a:pt x="146440" y="1314099"/>
                </a:lnTo>
                <a:lnTo>
                  <a:pt x="150764" y="1326726"/>
                </a:lnTo>
                <a:lnTo>
                  <a:pt x="154675" y="1339183"/>
                </a:lnTo>
                <a:lnTo>
                  <a:pt x="158108" y="1351434"/>
                </a:lnTo>
                <a:lnTo>
                  <a:pt x="161000" y="1363443"/>
                </a:lnTo>
                <a:lnTo>
                  <a:pt x="163286" y="1375172"/>
                </a:lnTo>
                <a:lnTo>
                  <a:pt x="164901" y="1386586"/>
                </a:lnTo>
                <a:lnTo>
                  <a:pt x="165170" y="1396190"/>
                </a:lnTo>
                <a:lnTo>
                  <a:pt x="164205" y="1407326"/>
                </a:lnTo>
                <a:lnTo>
                  <a:pt x="162288" y="1419661"/>
                </a:lnTo>
                <a:lnTo>
                  <a:pt x="159704" y="1432864"/>
                </a:lnTo>
                <a:lnTo>
                  <a:pt x="156737" y="1446605"/>
                </a:lnTo>
                <a:lnTo>
                  <a:pt x="153670" y="1460551"/>
                </a:lnTo>
                <a:lnTo>
                  <a:pt x="150787" y="1474372"/>
                </a:lnTo>
                <a:lnTo>
                  <a:pt x="148371" y="1487737"/>
                </a:lnTo>
                <a:lnTo>
                  <a:pt x="146707" y="1500315"/>
                </a:lnTo>
                <a:lnTo>
                  <a:pt x="146077" y="1511774"/>
                </a:lnTo>
                <a:lnTo>
                  <a:pt x="146767" y="1521783"/>
                </a:lnTo>
                <a:lnTo>
                  <a:pt x="147134" y="1523809"/>
                </a:lnTo>
                <a:lnTo>
                  <a:pt x="148425" y="1534708"/>
                </a:lnTo>
                <a:lnTo>
                  <a:pt x="148108" y="1546268"/>
                </a:lnTo>
                <a:lnTo>
                  <a:pt x="146422" y="1558361"/>
                </a:lnTo>
                <a:lnTo>
                  <a:pt x="143603" y="1570860"/>
                </a:lnTo>
                <a:lnTo>
                  <a:pt x="139889" y="1583636"/>
                </a:lnTo>
                <a:lnTo>
                  <a:pt x="135517" y="1596562"/>
                </a:lnTo>
                <a:lnTo>
                  <a:pt x="130725" y="1609508"/>
                </a:lnTo>
                <a:lnTo>
                  <a:pt x="125750" y="1622349"/>
                </a:lnTo>
                <a:lnTo>
                  <a:pt x="120830" y="1634954"/>
                </a:lnTo>
                <a:lnTo>
                  <a:pt x="116201" y="1647197"/>
                </a:lnTo>
                <a:lnTo>
                  <a:pt x="112101" y="1658950"/>
                </a:lnTo>
                <a:lnTo>
                  <a:pt x="108768" y="1670083"/>
                </a:lnTo>
                <a:lnTo>
                  <a:pt x="106438" y="1680470"/>
                </a:lnTo>
                <a:lnTo>
                  <a:pt x="105350" y="1689983"/>
                </a:lnTo>
                <a:lnTo>
                  <a:pt x="105740" y="1698492"/>
                </a:lnTo>
                <a:lnTo>
                  <a:pt x="105961" y="1699780"/>
                </a:lnTo>
                <a:lnTo>
                  <a:pt x="106123" y="1704871"/>
                </a:lnTo>
                <a:lnTo>
                  <a:pt x="105316" y="1712697"/>
                </a:lnTo>
                <a:lnTo>
                  <a:pt x="103666" y="1722888"/>
                </a:lnTo>
                <a:lnTo>
                  <a:pt x="101304" y="1735076"/>
                </a:lnTo>
                <a:lnTo>
                  <a:pt x="98357" y="1748891"/>
                </a:lnTo>
                <a:lnTo>
                  <a:pt x="94953" y="1763963"/>
                </a:lnTo>
                <a:lnTo>
                  <a:pt x="91222" y="1779924"/>
                </a:lnTo>
                <a:lnTo>
                  <a:pt x="87292" y="1796403"/>
                </a:lnTo>
                <a:lnTo>
                  <a:pt x="83291" y="1813031"/>
                </a:lnTo>
                <a:lnTo>
                  <a:pt x="79348" y="1829439"/>
                </a:lnTo>
                <a:lnTo>
                  <a:pt x="75591" y="1845258"/>
                </a:lnTo>
                <a:lnTo>
                  <a:pt x="72149" y="1860117"/>
                </a:lnTo>
                <a:lnTo>
                  <a:pt x="69151" y="1873648"/>
                </a:lnTo>
                <a:lnTo>
                  <a:pt x="66724" y="1885481"/>
                </a:lnTo>
                <a:lnTo>
                  <a:pt x="64998" y="1895247"/>
                </a:lnTo>
                <a:lnTo>
                  <a:pt x="64100" y="1902577"/>
                </a:lnTo>
                <a:lnTo>
                  <a:pt x="64076" y="1906536"/>
                </a:lnTo>
                <a:lnTo>
                  <a:pt x="74442" y="1906986"/>
                </a:lnTo>
                <a:lnTo>
                  <a:pt x="85342" y="1908885"/>
                </a:lnTo>
                <a:lnTo>
                  <a:pt x="96700" y="1911994"/>
                </a:lnTo>
                <a:lnTo>
                  <a:pt x="108441" y="1916075"/>
                </a:lnTo>
                <a:lnTo>
                  <a:pt x="120489" y="1920890"/>
                </a:lnTo>
                <a:lnTo>
                  <a:pt x="132769" y="1926202"/>
                </a:lnTo>
                <a:lnTo>
                  <a:pt x="145204" y="1931772"/>
                </a:lnTo>
                <a:lnTo>
                  <a:pt x="157721" y="1937362"/>
                </a:lnTo>
                <a:lnTo>
                  <a:pt x="170242" y="1942735"/>
                </a:lnTo>
                <a:lnTo>
                  <a:pt x="182693" y="1947653"/>
                </a:lnTo>
                <a:lnTo>
                  <a:pt x="194998" y="1951877"/>
                </a:lnTo>
                <a:lnTo>
                  <a:pt x="207081" y="1955170"/>
                </a:lnTo>
                <a:lnTo>
                  <a:pt x="218867" y="1957293"/>
                </a:lnTo>
                <a:lnTo>
                  <a:pt x="230281" y="1958010"/>
                </a:lnTo>
                <a:lnTo>
                  <a:pt x="238879" y="1957438"/>
                </a:lnTo>
                <a:lnTo>
                  <a:pt x="248940" y="1956325"/>
                </a:lnTo>
                <a:lnTo>
                  <a:pt x="260293" y="1955424"/>
                </a:lnTo>
                <a:lnTo>
                  <a:pt x="272715" y="1954715"/>
                </a:lnTo>
                <a:lnTo>
                  <a:pt x="285981" y="1954177"/>
                </a:lnTo>
                <a:lnTo>
                  <a:pt x="299870" y="1953789"/>
                </a:lnTo>
                <a:lnTo>
                  <a:pt x="314158" y="1953530"/>
                </a:lnTo>
                <a:lnTo>
                  <a:pt x="328623" y="1953379"/>
                </a:lnTo>
                <a:lnTo>
                  <a:pt x="395785" y="1953512"/>
                </a:lnTo>
                <a:lnTo>
                  <a:pt x="415091" y="1953590"/>
                </a:lnTo>
                <a:lnTo>
                  <a:pt x="433889" y="1954158"/>
                </a:lnTo>
                <a:lnTo>
                  <a:pt x="457784" y="1955812"/>
                </a:lnTo>
                <a:lnTo>
                  <a:pt x="471133" y="1957021"/>
                </a:lnTo>
                <a:lnTo>
                  <a:pt x="485141" y="1958473"/>
                </a:lnTo>
                <a:lnTo>
                  <a:pt x="499606" y="1960157"/>
                </a:lnTo>
                <a:lnTo>
                  <a:pt x="514322" y="1962063"/>
                </a:lnTo>
                <a:lnTo>
                  <a:pt x="529086" y="1964183"/>
                </a:lnTo>
                <a:lnTo>
                  <a:pt x="543691" y="1966506"/>
                </a:lnTo>
                <a:lnTo>
                  <a:pt x="557934" y="1969022"/>
                </a:lnTo>
                <a:lnTo>
                  <a:pt x="571610" y="1971723"/>
                </a:lnTo>
                <a:lnTo>
                  <a:pt x="584515" y="1974597"/>
                </a:lnTo>
                <a:lnTo>
                  <a:pt x="596443" y="1977636"/>
                </a:lnTo>
                <a:lnTo>
                  <a:pt x="616553" y="1984168"/>
                </a:lnTo>
                <a:lnTo>
                  <a:pt x="617822" y="1984679"/>
                </a:lnTo>
                <a:lnTo>
                  <a:pt x="628044" y="1988113"/>
                </a:lnTo>
                <a:lnTo>
                  <a:pt x="638954" y="1990398"/>
                </a:lnTo>
                <a:lnTo>
                  <a:pt x="650443" y="1991611"/>
                </a:lnTo>
                <a:lnTo>
                  <a:pt x="662400" y="1991830"/>
                </a:lnTo>
                <a:lnTo>
                  <a:pt x="674714" y="1991130"/>
                </a:lnTo>
                <a:lnTo>
                  <a:pt x="687276" y="1989589"/>
                </a:lnTo>
                <a:lnTo>
                  <a:pt x="699975" y="1987283"/>
                </a:lnTo>
                <a:lnTo>
                  <a:pt x="712701" y="1984290"/>
                </a:lnTo>
                <a:lnTo>
                  <a:pt x="725344" y="1980686"/>
                </a:lnTo>
                <a:lnTo>
                  <a:pt x="737794" y="1976548"/>
                </a:lnTo>
                <a:lnTo>
                  <a:pt x="749940" y="1971953"/>
                </a:lnTo>
                <a:lnTo>
                  <a:pt x="761672" y="1966977"/>
                </a:lnTo>
                <a:lnTo>
                  <a:pt x="772879" y="1961698"/>
                </a:lnTo>
                <a:lnTo>
                  <a:pt x="783453" y="1956192"/>
                </a:lnTo>
                <a:lnTo>
                  <a:pt x="793282" y="1950537"/>
                </a:lnTo>
                <a:lnTo>
                  <a:pt x="794606" y="1949729"/>
                </a:lnTo>
                <a:lnTo>
                  <a:pt x="807069" y="1942595"/>
                </a:lnTo>
                <a:lnTo>
                  <a:pt x="816415" y="1938071"/>
                </a:lnTo>
                <a:lnTo>
                  <a:pt x="823770" y="1934951"/>
                </a:lnTo>
                <a:lnTo>
                  <a:pt x="830260" y="1932030"/>
                </a:lnTo>
                <a:lnTo>
                  <a:pt x="837009" y="1928104"/>
                </a:lnTo>
                <a:lnTo>
                  <a:pt x="845142" y="1921966"/>
                </a:lnTo>
                <a:lnTo>
                  <a:pt x="855786" y="1912413"/>
                </a:lnTo>
                <a:lnTo>
                  <a:pt x="857509" y="1910765"/>
                </a:lnTo>
                <a:lnTo>
                  <a:pt x="855864" y="1903713"/>
                </a:lnTo>
                <a:lnTo>
                  <a:pt x="854060" y="1892158"/>
                </a:lnTo>
                <a:lnTo>
                  <a:pt x="852120" y="1876599"/>
                </a:lnTo>
                <a:lnTo>
                  <a:pt x="850064" y="1857536"/>
                </a:lnTo>
                <a:lnTo>
                  <a:pt x="847914" y="1835467"/>
                </a:lnTo>
                <a:lnTo>
                  <a:pt x="845692" y="1810891"/>
                </a:lnTo>
                <a:lnTo>
                  <a:pt x="843419" y="1784307"/>
                </a:lnTo>
                <a:lnTo>
                  <a:pt x="841117" y="1756214"/>
                </a:lnTo>
                <a:lnTo>
                  <a:pt x="838808" y="1727111"/>
                </a:lnTo>
                <a:lnTo>
                  <a:pt x="836512" y="1697496"/>
                </a:lnTo>
                <a:lnTo>
                  <a:pt x="834253" y="1667869"/>
                </a:lnTo>
                <a:lnTo>
                  <a:pt x="832050" y="1638728"/>
                </a:lnTo>
                <a:lnTo>
                  <a:pt x="829926" y="1610572"/>
                </a:lnTo>
                <a:lnTo>
                  <a:pt x="827903" y="1583901"/>
                </a:lnTo>
                <a:lnTo>
                  <a:pt x="826001" y="1559212"/>
                </a:lnTo>
                <a:lnTo>
                  <a:pt x="824243" y="1537006"/>
                </a:lnTo>
                <a:lnTo>
                  <a:pt x="822650" y="1517781"/>
                </a:lnTo>
                <a:lnTo>
                  <a:pt x="821244" y="1502035"/>
                </a:lnTo>
                <a:lnTo>
                  <a:pt x="820046" y="1490268"/>
                </a:lnTo>
                <a:lnTo>
                  <a:pt x="819078" y="1482979"/>
                </a:lnTo>
                <a:lnTo>
                  <a:pt x="818002" y="1474010"/>
                </a:lnTo>
                <a:lnTo>
                  <a:pt x="817493" y="1463424"/>
                </a:lnTo>
                <a:lnTo>
                  <a:pt x="817446" y="1451488"/>
                </a:lnTo>
                <a:lnTo>
                  <a:pt x="817755" y="1438470"/>
                </a:lnTo>
                <a:lnTo>
                  <a:pt x="818315" y="1424640"/>
                </a:lnTo>
                <a:lnTo>
                  <a:pt x="819018" y="1410266"/>
                </a:lnTo>
                <a:lnTo>
                  <a:pt x="819759" y="1395616"/>
                </a:lnTo>
                <a:lnTo>
                  <a:pt x="820432" y="1380958"/>
                </a:lnTo>
                <a:lnTo>
                  <a:pt x="820931" y="1366561"/>
                </a:lnTo>
                <a:lnTo>
                  <a:pt x="821151" y="1352693"/>
                </a:lnTo>
                <a:lnTo>
                  <a:pt x="820984" y="1339623"/>
                </a:lnTo>
                <a:lnTo>
                  <a:pt x="820326" y="1327619"/>
                </a:lnTo>
                <a:lnTo>
                  <a:pt x="819070" y="1316950"/>
                </a:lnTo>
                <a:lnTo>
                  <a:pt x="817111" y="1307884"/>
                </a:lnTo>
                <a:lnTo>
                  <a:pt x="816843" y="1306982"/>
                </a:lnTo>
                <a:lnTo>
                  <a:pt x="813536" y="1294511"/>
                </a:lnTo>
                <a:lnTo>
                  <a:pt x="811219" y="1282280"/>
                </a:lnTo>
                <a:lnTo>
                  <a:pt x="809746" y="1270253"/>
                </a:lnTo>
                <a:lnTo>
                  <a:pt x="808973" y="1258396"/>
                </a:lnTo>
                <a:lnTo>
                  <a:pt x="808754" y="1246673"/>
                </a:lnTo>
                <a:lnTo>
                  <a:pt x="808944" y="1235050"/>
                </a:lnTo>
                <a:lnTo>
                  <a:pt x="809397" y="1223491"/>
                </a:lnTo>
                <a:lnTo>
                  <a:pt x="809967" y="1211961"/>
                </a:lnTo>
                <a:lnTo>
                  <a:pt x="810510" y="1200426"/>
                </a:lnTo>
                <a:lnTo>
                  <a:pt x="810881" y="1188851"/>
                </a:lnTo>
                <a:lnTo>
                  <a:pt x="810933" y="1177199"/>
                </a:lnTo>
                <a:lnTo>
                  <a:pt x="810521" y="1165437"/>
                </a:lnTo>
                <a:lnTo>
                  <a:pt x="809500" y="1153529"/>
                </a:lnTo>
                <a:lnTo>
                  <a:pt x="807725" y="1141441"/>
                </a:lnTo>
                <a:lnTo>
                  <a:pt x="805050" y="1129136"/>
                </a:lnTo>
                <a:lnTo>
                  <a:pt x="801464" y="1116977"/>
                </a:lnTo>
                <a:lnTo>
                  <a:pt x="797123" y="1098028"/>
                </a:lnTo>
                <a:lnTo>
                  <a:pt x="793163" y="1080540"/>
                </a:lnTo>
                <a:lnTo>
                  <a:pt x="789608" y="1064390"/>
                </a:lnTo>
                <a:lnTo>
                  <a:pt x="786481" y="1049457"/>
                </a:lnTo>
                <a:lnTo>
                  <a:pt x="783806" y="1035618"/>
                </a:lnTo>
                <a:lnTo>
                  <a:pt x="781607" y="1022750"/>
                </a:lnTo>
                <a:lnTo>
                  <a:pt x="779906" y="1010732"/>
                </a:lnTo>
                <a:lnTo>
                  <a:pt x="778729" y="999442"/>
                </a:lnTo>
                <a:lnTo>
                  <a:pt x="778097" y="988757"/>
                </a:lnTo>
                <a:lnTo>
                  <a:pt x="778036" y="978555"/>
                </a:lnTo>
                <a:lnTo>
                  <a:pt x="778568" y="968715"/>
                </a:lnTo>
                <a:lnTo>
                  <a:pt x="779717" y="959113"/>
                </a:lnTo>
                <a:lnTo>
                  <a:pt x="781507" y="949627"/>
                </a:lnTo>
                <a:lnTo>
                  <a:pt x="783962" y="940136"/>
                </a:lnTo>
                <a:lnTo>
                  <a:pt x="787104" y="930517"/>
                </a:lnTo>
                <a:lnTo>
                  <a:pt x="790959" y="920648"/>
                </a:lnTo>
                <a:lnTo>
                  <a:pt x="794428" y="912799"/>
                </a:lnTo>
                <a:lnTo>
                  <a:pt x="796714" y="906505"/>
                </a:lnTo>
                <a:lnTo>
                  <a:pt x="798666" y="898351"/>
                </a:lnTo>
                <a:lnTo>
                  <a:pt x="800292" y="888473"/>
                </a:lnTo>
                <a:lnTo>
                  <a:pt x="801599" y="877012"/>
                </a:lnTo>
                <a:lnTo>
                  <a:pt x="802595" y="864105"/>
                </a:lnTo>
                <a:lnTo>
                  <a:pt x="803289" y="849890"/>
                </a:lnTo>
                <a:lnTo>
                  <a:pt x="803689" y="834507"/>
                </a:lnTo>
                <a:lnTo>
                  <a:pt x="803802" y="818093"/>
                </a:lnTo>
                <a:lnTo>
                  <a:pt x="803637" y="800786"/>
                </a:lnTo>
                <a:lnTo>
                  <a:pt x="803521" y="794791"/>
                </a:lnTo>
                <a:lnTo>
                  <a:pt x="808449" y="788657"/>
                </a:lnTo>
                <a:lnTo>
                  <a:pt x="813694" y="782701"/>
                </a:lnTo>
                <a:lnTo>
                  <a:pt x="819434" y="776973"/>
                </a:lnTo>
                <a:lnTo>
                  <a:pt x="828968" y="767482"/>
                </a:lnTo>
                <a:lnTo>
                  <a:pt x="838583" y="757940"/>
                </a:lnTo>
                <a:lnTo>
                  <a:pt x="848263" y="748347"/>
                </a:lnTo>
                <a:lnTo>
                  <a:pt x="857991" y="738703"/>
                </a:lnTo>
                <a:lnTo>
                  <a:pt x="867751" y="729007"/>
                </a:lnTo>
                <a:lnTo>
                  <a:pt x="877528" y="719259"/>
                </a:lnTo>
                <a:lnTo>
                  <a:pt x="887304" y="709459"/>
                </a:lnTo>
                <a:lnTo>
                  <a:pt x="897066" y="699606"/>
                </a:lnTo>
                <a:lnTo>
                  <a:pt x="906795" y="689700"/>
                </a:lnTo>
                <a:lnTo>
                  <a:pt x="916476" y="679740"/>
                </a:lnTo>
                <a:lnTo>
                  <a:pt x="926094" y="669727"/>
                </a:lnTo>
                <a:lnTo>
                  <a:pt x="935631" y="659659"/>
                </a:lnTo>
                <a:lnTo>
                  <a:pt x="945073" y="649537"/>
                </a:lnTo>
                <a:lnTo>
                  <a:pt x="954402" y="639360"/>
                </a:lnTo>
                <a:lnTo>
                  <a:pt x="963604" y="629128"/>
                </a:lnTo>
                <a:lnTo>
                  <a:pt x="972661" y="618840"/>
                </a:lnTo>
                <a:lnTo>
                  <a:pt x="981558" y="608496"/>
                </a:lnTo>
                <a:lnTo>
                  <a:pt x="990279" y="598096"/>
                </a:lnTo>
                <a:lnTo>
                  <a:pt x="998807" y="587639"/>
                </a:lnTo>
                <a:lnTo>
                  <a:pt x="1007127" y="577126"/>
                </a:lnTo>
                <a:lnTo>
                  <a:pt x="1015063" y="567065"/>
                </a:lnTo>
                <a:lnTo>
                  <a:pt x="1022996" y="557080"/>
                </a:lnTo>
                <a:lnTo>
                  <a:pt x="1030809" y="547064"/>
                </a:lnTo>
                <a:lnTo>
                  <a:pt x="1038382" y="536912"/>
                </a:lnTo>
                <a:lnTo>
                  <a:pt x="1045596" y="526518"/>
                </a:lnTo>
                <a:lnTo>
                  <a:pt x="1052333" y="515775"/>
                </a:lnTo>
                <a:lnTo>
                  <a:pt x="1058473" y="504577"/>
                </a:lnTo>
                <a:lnTo>
                  <a:pt x="1061712" y="497840"/>
                </a:lnTo>
                <a:lnTo>
                  <a:pt x="1067045" y="485932"/>
                </a:lnTo>
                <a:lnTo>
                  <a:pt x="1072250" y="474301"/>
                </a:lnTo>
                <a:lnTo>
                  <a:pt x="1077585" y="462937"/>
                </a:lnTo>
                <a:lnTo>
                  <a:pt x="1083310" y="451833"/>
                </a:lnTo>
                <a:lnTo>
                  <a:pt x="1089680" y="440980"/>
                </a:lnTo>
                <a:lnTo>
                  <a:pt x="1096955" y="430369"/>
                </a:lnTo>
                <a:lnTo>
                  <a:pt x="1099266" y="427342"/>
                </a:lnTo>
                <a:lnTo>
                  <a:pt x="1107405" y="417311"/>
                </a:lnTo>
                <a:lnTo>
                  <a:pt x="1115766" y="407624"/>
                </a:lnTo>
                <a:lnTo>
                  <a:pt x="1124300" y="398205"/>
                </a:lnTo>
                <a:lnTo>
                  <a:pt x="1132961" y="388978"/>
                </a:lnTo>
                <a:lnTo>
                  <a:pt x="1141701" y="379866"/>
                </a:lnTo>
                <a:lnTo>
                  <a:pt x="1150472" y="370794"/>
                </a:lnTo>
                <a:lnTo>
                  <a:pt x="1159228" y="361685"/>
                </a:lnTo>
                <a:lnTo>
                  <a:pt x="1162537" y="358203"/>
                </a:lnTo>
                <a:lnTo>
                  <a:pt x="1171139" y="3481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3094666" y="1158382"/>
            <a:ext cx="1289436" cy="1991830"/>
          </a:xfrm>
          <a:custGeom>
            <a:avLst/>
            <a:gdLst/>
            <a:ahLst/>
            <a:cxnLst/>
            <a:rect l="l" t="t" r="r" b="b"/>
            <a:pathLst>
              <a:path w="1289436" h="1991830">
                <a:moveTo>
                  <a:pt x="1289436" y="70485"/>
                </a:moveTo>
                <a:lnTo>
                  <a:pt x="1281635" y="66539"/>
                </a:lnTo>
                <a:lnTo>
                  <a:pt x="1270430" y="63529"/>
                </a:lnTo>
                <a:lnTo>
                  <a:pt x="1256811" y="61264"/>
                </a:lnTo>
                <a:lnTo>
                  <a:pt x="1241772" y="59550"/>
                </a:lnTo>
                <a:lnTo>
                  <a:pt x="1226303" y="58197"/>
                </a:lnTo>
                <a:lnTo>
                  <a:pt x="1211395" y="57011"/>
                </a:lnTo>
                <a:lnTo>
                  <a:pt x="1198041" y="55801"/>
                </a:lnTo>
                <a:lnTo>
                  <a:pt x="1187233" y="54374"/>
                </a:lnTo>
                <a:lnTo>
                  <a:pt x="1183035" y="53505"/>
                </a:lnTo>
                <a:lnTo>
                  <a:pt x="1165867" y="47631"/>
                </a:lnTo>
                <a:lnTo>
                  <a:pt x="1154586" y="40138"/>
                </a:lnTo>
                <a:lnTo>
                  <a:pt x="1148090" y="30765"/>
                </a:lnTo>
                <a:lnTo>
                  <a:pt x="1145276" y="19253"/>
                </a:lnTo>
                <a:lnTo>
                  <a:pt x="1145041" y="5340"/>
                </a:lnTo>
                <a:lnTo>
                  <a:pt x="1145354" y="0"/>
                </a:lnTo>
                <a:lnTo>
                  <a:pt x="1138619" y="8454"/>
                </a:lnTo>
                <a:lnTo>
                  <a:pt x="1133818" y="20658"/>
                </a:lnTo>
                <a:lnTo>
                  <a:pt x="1129963" y="34287"/>
                </a:lnTo>
                <a:lnTo>
                  <a:pt x="1126067" y="47015"/>
                </a:lnTo>
                <a:lnTo>
                  <a:pt x="1125910" y="47434"/>
                </a:lnTo>
                <a:lnTo>
                  <a:pt x="1118110" y="56695"/>
                </a:lnTo>
                <a:lnTo>
                  <a:pt x="1106780" y="64693"/>
                </a:lnTo>
                <a:lnTo>
                  <a:pt x="1097992" y="73636"/>
                </a:lnTo>
                <a:lnTo>
                  <a:pt x="1097501" y="74637"/>
                </a:lnTo>
                <a:lnTo>
                  <a:pt x="1092424" y="85129"/>
                </a:lnTo>
                <a:lnTo>
                  <a:pt x="1086278" y="96206"/>
                </a:lnTo>
                <a:lnTo>
                  <a:pt x="1079302" y="107548"/>
                </a:lnTo>
                <a:lnTo>
                  <a:pt x="1071739" y="118831"/>
                </a:lnTo>
                <a:lnTo>
                  <a:pt x="1063830" y="129734"/>
                </a:lnTo>
                <a:lnTo>
                  <a:pt x="1055816" y="139934"/>
                </a:lnTo>
                <a:lnTo>
                  <a:pt x="1047938" y="149110"/>
                </a:lnTo>
                <a:lnTo>
                  <a:pt x="1045164" y="152120"/>
                </a:lnTo>
                <a:lnTo>
                  <a:pt x="1036587" y="161077"/>
                </a:lnTo>
                <a:lnTo>
                  <a:pt x="1027788" y="170045"/>
                </a:lnTo>
                <a:lnTo>
                  <a:pt x="1018854" y="179061"/>
                </a:lnTo>
                <a:lnTo>
                  <a:pt x="1009874" y="188164"/>
                </a:lnTo>
                <a:lnTo>
                  <a:pt x="1000935" y="197390"/>
                </a:lnTo>
                <a:lnTo>
                  <a:pt x="992124" y="206777"/>
                </a:lnTo>
                <a:lnTo>
                  <a:pt x="983528" y="216364"/>
                </a:lnTo>
                <a:lnTo>
                  <a:pt x="975236" y="226186"/>
                </a:lnTo>
                <a:lnTo>
                  <a:pt x="967334" y="236283"/>
                </a:lnTo>
                <a:lnTo>
                  <a:pt x="959910" y="246690"/>
                </a:lnTo>
                <a:lnTo>
                  <a:pt x="953051" y="257447"/>
                </a:lnTo>
                <a:lnTo>
                  <a:pt x="946845" y="268591"/>
                </a:lnTo>
                <a:lnTo>
                  <a:pt x="941337" y="280352"/>
                </a:lnTo>
                <a:lnTo>
                  <a:pt x="936348" y="292314"/>
                </a:lnTo>
                <a:lnTo>
                  <a:pt x="931174" y="304880"/>
                </a:lnTo>
                <a:lnTo>
                  <a:pt x="925577" y="317550"/>
                </a:lnTo>
                <a:lnTo>
                  <a:pt x="919313" y="329827"/>
                </a:lnTo>
                <a:lnTo>
                  <a:pt x="912143" y="341209"/>
                </a:lnTo>
                <a:lnTo>
                  <a:pt x="903825" y="351198"/>
                </a:lnTo>
                <a:lnTo>
                  <a:pt x="894120" y="359295"/>
                </a:lnTo>
                <a:lnTo>
                  <a:pt x="882784" y="365000"/>
                </a:lnTo>
                <a:lnTo>
                  <a:pt x="880470" y="365760"/>
                </a:lnTo>
                <a:lnTo>
                  <a:pt x="883391" y="366814"/>
                </a:lnTo>
                <a:lnTo>
                  <a:pt x="886693" y="369112"/>
                </a:lnTo>
                <a:lnTo>
                  <a:pt x="889729" y="369874"/>
                </a:lnTo>
                <a:lnTo>
                  <a:pt x="878349" y="373741"/>
                </a:lnTo>
                <a:lnTo>
                  <a:pt x="867671" y="379797"/>
                </a:lnTo>
                <a:lnTo>
                  <a:pt x="857583" y="387593"/>
                </a:lnTo>
                <a:lnTo>
                  <a:pt x="847974" y="396684"/>
                </a:lnTo>
                <a:lnTo>
                  <a:pt x="838733" y="406624"/>
                </a:lnTo>
                <a:lnTo>
                  <a:pt x="829749" y="416966"/>
                </a:lnTo>
                <a:lnTo>
                  <a:pt x="820910" y="427263"/>
                </a:lnTo>
                <a:lnTo>
                  <a:pt x="812105" y="437069"/>
                </a:lnTo>
                <a:lnTo>
                  <a:pt x="803224" y="445937"/>
                </a:lnTo>
                <a:lnTo>
                  <a:pt x="794529" y="453148"/>
                </a:lnTo>
                <a:lnTo>
                  <a:pt x="783584" y="459915"/>
                </a:lnTo>
                <a:lnTo>
                  <a:pt x="771967" y="465104"/>
                </a:lnTo>
                <a:lnTo>
                  <a:pt x="759880" y="469143"/>
                </a:lnTo>
                <a:lnTo>
                  <a:pt x="747526" y="472463"/>
                </a:lnTo>
                <a:lnTo>
                  <a:pt x="740415" y="474205"/>
                </a:lnTo>
                <a:lnTo>
                  <a:pt x="729120" y="475327"/>
                </a:lnTo>
                <a:lnTo>
                  <a:pt x="717720" y="478443"/>
                </a:lnTo>
                <a:lnTo>
                  <a:pt x="706235" y="483120"/>
                </a:lnTo>
                <a:lnTo>
                  <a:pt x="694685" y="488924"/>
                </a:lnTo>
                <a:lnTo>
                  <a:pt x="683090" y="495421"/>
                </a:lnTo>
                <a:lnTo>
                  <a:pt x="671469" y="502180"/>
                </a:lnTo>
                <a:lnTo>
                  <a:pt x="659844" y="508765"/>
                </a:lnTo>
                <a:lnTo>
                  <a:pt x="648233" y="514744"/>
                </a:lnTo>
                <a:lnTo>
                  <a:pt x="636657" y="519683"/>
                </a:lnTo>
                <a:lnTo>
                  <a:pt x="625137" y="523149"/>
                </a:lnTo>
                <a:lnTo>
                  <a:pt x="613691" y="524709"/>
                </a:lnTo>
                <a:lnTo>
                  <a:pt x="603902" y="524192"/>
                </a:lnTo>
                <a:lnTo>
                  <a:pt x="592288" y="523780"/>
                </a:lnTo>
                <a:lnTo>
                  <a:pt x="580438" y="525633"/>
                </a:lnTo>
                <a:lnTo>
                  <a:pt x="568452" y="529171"/>
                </a:lnTo>
                <a:lnTo>
                  <a:pt x="556432" y="533812"/>
                </a:lnTo>
                <a:lnTo>
                  <a:pt x="544478" y="538974"/>
                </a:lnTo>
                <a:lnTo>
                  <a:pt x="532692" y="544078"/>
                </a:lnTo>
                <a:lnTo>
                  <a:pt x="522762" y="547979"/>
                </a:lnTo>
                <a:lnTo>
                  <a:pt x="521303" y="560207"/>
                </a:lnTo>
                <a:lnTo>
                  <a:pt x="517730" y="571939"/>
                </a:lnTo>
                <a:lnTo>
                  <a:pt x="516439" y="584261"/>
                </a:lnTo>
                <a:lnTo>
                  <a:pt x="516501" y="584809"/>
                </a:lnTo>
                <a:lnTo>
                  <a:pt x="520830" y="596013"/>
                </a:lnTo>
                <a:lnTo>
                  <a:pt x="528571" y="607240"/>
                </a:lnTo>
                <a:lnTo>
                  <a:pt x="535904" y="618467"/>
                </a:lnTo>
                <a:lnTo>
                  <a:pt x="538840" y="626884"/>
                </a:lnTo>
                <a:lnTo>
                  <a:pt x="540687" y="639670"/>
                </a:lnTo>
                <a:lnTo>
                  <a:pt x="542547" y="652412"/>
                </a:lnTo>
                <a:lnTo>
                  <a:pt x="544394" y="665091"/>
                </a:lnTo>
                <a:lnTo>
                  <a:pt x="546203" y="677687"/>
                </a:lnTo>
                <a:lnTo>
                  <a:pt x="547947" y="690180"/>
                </a:lnTo>
                <a:lnTo>
                  <a:pt x="549600" y="702551"/>
                </a:lnTo>
                <a:lnTo>
                  <a:pt x="550626" y="710615"/>
                </a:lnTo>
                <a:lnTo>
                  <a:pt x="540033" y="702358"/>
                </a:lnTo>
                <a:lnTo>
                  <a:pt x="530249" y="694244"/>
                </a:lnTo>
                <a:lnTo>
                  <a:pt x="521020" y="686166"/>
                </a:lnTo>
                <a:lnTo>
                  <a:pt x="512091" y="678019"/>
                </a:lnTo>
                <a:lnTo>
                  <a:pt x="503208" y="669698"/>
                </a:lnTo>
                <a:lnTo>
                  <a:pt x="494115" y="661098"/>
                </a:lnTo>
                <a:lnTo>
                  <a:pt x="484560" y="652114"/>
                </a:lnTo>
                <a:lnTo>
                  <a:pt x="478414" y="646417"/>
                </a:lnTo>
                <a:lnTo>
                  <a:pt x="467023" y="636584"/>
                </a:lnTo>
                <a:lnTo>
                  <a:pt x="456127" y="628433"/>
                </a:lnTo>
                <a:lnTo>
                  <a:pt x="445524" y="621702"/>
                </a:lnTo>
                <a:lnTo>
                  <a:pt x="435015" y="616129"/>
                </a:lnTo>
                <a:lnTo>
                  <a:pt x="424397" y="611454"/>
                </a:lnTo>
                <a:lnTo>
                  <a:pt x="413470" y="607414"/>
                </a:lnTo>
                <a:lnTo>
                  <a:pt x="402033" y="603750"/>
                </a:lnTo>
                <a:lnTo>
                  <a:pt x="389886" y="600198"/>
                </a:lnTo>
                <a:lnTo>
                  <a:pt x="376828" y="596499"/>
                </a:lnTo>
                <a:lnTo>
                  <a:pt x="367314" y="593763"/>
                </a:lnTo>
                <a:lnTo>
                  <a:pt x="355291" y="589837"/>
                </a:lnTo>
                <a:lnTo>
                  <a:pt x="343603" y="585370"/>
                </a:lnTo>
                <a:lnTo>
                  <a:pt x="332061" y="580605"/>
                </a:lnTo>
                <a:lnTo>
                  <a:pt x="320479" y="575787"/>
                </a:lnTo>
                <a:lnTo>
                  <a:pt x="308669" y="571160"/>
                </a:lnTo>
                <a:lnTo>
                  <a:pt x="296442" y="566969"/>
                </a:lnTo>
                <a:lnTo>
                  <a:pt x="285780" y="563981"/>
                </a:lnTo>
                <a:lnTo>
                  <a:pt x="273164" y="560896"/>
                </a:lnTo>
                <a:lnTo>
                  <a:pt x="260444" y="557606"/>
                </a:lnTo>
                <a:lnTo>
                  <a:pt x="247896" y="553781"/>
                </a:lnTo>
                <a:lnTo>
                  <a:pt x="235796" y="549090"/>
                </a:lnTo>
                <a:lnTo>
                  <a:pt x="224418" y="543205"/>
                </a:lnTo>
                <a:lnTo>
                  <a:pt x="214038" y="535794"/>
                </a:lnTo>
                <a:lnTo>
                  <a:pt x="204932" y="526529"/>
                </a:lnTo>
                <a:lnTo>
                  <a:pt x="202824" y="523798"/>
                </a:lnTo>
                <a:lnTo>
                  <a:pt x="198211" y="533912"/>
                </a:lnTo>
                <a:lnTo>
                  <a:pt x="192533" y="544821"/>
                </a:lnTo>
                <a:lnTo>
                  <a:pt x="185935" y="556246"/>
                </a:lnTo>
                <a:lnTo>
                  <a:pt x="178566" y="567910"/>
                </a:lnTo>
                <a:lnTo>
                  <a:pt x="170574" y="579535"/>
                </a:lnTo>
                <a:lnTo>
                  <a:pt x="162105" y="590844"/>
                </a:lnTo>
                <a:lnTo>
                  <a:pt x="153307" y="601558"/>
                </a:lnTo>
                <a:lnTo>
                  <a:pt x="144329" y="611401"/>
                </a:lnTo>
                <a:lnTo>
                  <a:pt x="135317" y="620094"/>
                </a:lnTo>
                <a:lnTo>
                  <a:pt x="126420" y="627360"/>
                </a:lnTo>
                <a:lnTo>
                  <a:pt x="121048" y="631012"/>
                </a:lnTo>
                <a:lnTo>
                  <a:pt x="109985" y="637283"/>
                </a:lnTo>
                <a:lnTo>
                  <a:pt x="98519" y="642975"/>
                </a:lnTo>
                <a:lnTo>
                  <a:pt x="86935" y="648504"/>
                </a:lnTo>
                <a:lnTo>
                  <a:pt x="75517" y="654288"/>
                </a:lnTo>
                <a:lnTo>
                  <a:pt x="64551" y="660743"/>
                </a:lnTo>
                <a:lnTo>
                  <a:pt x="54322" y="668287"/>
                </a:lnTo>
                <a:lnTo>
                  <a:pt x="45115" y="677336"/>
                </a:lnTo>
                <a:lnTo>
                  <a:pt x="42677" y="680300"/>
                </a:lnTo>
                <a:lnTo>
                  <a:pt x="35686" y="691588"/>
                </a:lnTo>
                <a:lnTo>
                  <a:pt x="30002" y="703325"/>
                </a:lnTo>
                <a:lnTo>
                  <a:pt x="23703" y="714171"/>
                </a:lnTo>
                <a:lnTo>
                  <a:pt x="15156" y="722591"/>
                </a:lnTo>
                <a:lnTo>
                  <a:pt x="19715" y="724535"/>
                </a:lnTo>
                <a:lnTo>
                  <a:pt x="16572" y="739352"/>
                </a:lnTo>
                <a:lnTo>
                  <a:pt x="13579" y="753005"/>
                </a:lnTo>
                <a:lnTo>
                  <a:pt x="10777" y="765681"/>
                </a:lnTo>
                <a:lnTo>
                  <a:pt x="8207" y="777562"/>
                </a:lnTo>
                <a:lnTo>
                  <a:pt x="5912" y="788835"/>
                </a:lnTo>
                <a:lnTo>
                  <a:pt x="3932" y="799683"/>
                </a:lnTo>
                <a:lnTo>
                  <a:pt x="2309" y="810291"/>
                </a:lnTo>
                <a:lnTo>
                  <a:pt x="1085" y="820845"/>
                </a:lnTo>
                <a:lnTo>
                  <a:pt x="301" y="831528"/>
                </a:lnTo>
                <a:lnTo>
                  <a:pt x="0" y="842526"/>
                </a:lnTo>
                <a:lnTo>
                  <a:pt x="221" y="854023"/>
                </a:lnTo>
                <a:lnTo>
                  <a:pt x="1007" y="866205"/>
                </a:lnTo>
                <a:lnTo>
                  <a:pt x="2400" y="879254"/>
                </a:lnTo>
                <a:lnTo>
                  <a:pt x="4440" y="893358"/>
                </a:lnTo>
                <a:lnTo>
                  <a:pt x="7170" y="908699"/>
                </a:lnTo>
                <a:lnTo>
                  <a:pt x="11415" y="929206"/>
                </a:lnTo>
                <a:lnTo>
                  <a:pt x="14849" y="944172"/>
                </a:lnTo>
                <a:lnTo>
                  <a:pt x="18362" y="958265"/>
                </a:lnTo>
                <a:lnTo>
                  <a:pt x="21948" y="971581"/>
                </a:lnTo>
                <a:lnTo>
                  <a:pt x="25600" y="984218"/>
                </a:lnTo>
                <a:lnTo>
                  <a:pt x="29310" y="996273"/>
                </a:lnTo>
                <a:lnTo>
                  <a:pt x="33072" y="1007843"/>
                </a:lnTo>
                <a:lnTo>
                  <a:pt x="36878" y="1019024"/>
                </a:lnTo>
                <a:lnTo>
                  <a:pt x="40721" y="1029914"/>
                </a:lnTo>
                <a:lnTo>
                  <a:pt x="44593" y="1040611"/>
                </a:lnTo>
                <a:lnTo>
                  <a:pt x="48489" y="1051210"/>
                </a:lnTo>
                <a:lnTo>
                  <a:pt x="52400" y="1061809"/>
                </a:lnTo>
                <a:lnTo>
                  <a:pt x="56319" y="1072505"/>
                </a:lnTo>
                <a:lnTo>
                  <a:pt x="60240" y="1083395"/>
                </a:lnTo>
                <a:lnTo>
                  <a:pt x="64154" y="1094577"/>
                </a:lnTo>
                <a:lnTo>
                  <a:pt x="68056" y="1106146"/>
                </a:lnTo>
                <a:lnTo>
                  <a:pt x="71937" y="1118201"/>
                </a:lnTo>
                <a:lnTo>
                  <a:pt x="75791" y="1130838"/>
                </a:lnTo>
                <a:lnTo>
                  <a:pt x="78478" y="1140117"/>
                </a:lnTo>
                <a:lnTo>
                  <a:pt x="81844" y="1151259"/>
                </a:lnTo>
                <a:lnTo>
                  <a:pt x="85695" y="1162745"/>
                </a:lnTo>
                <a:lnTo>
                  <a:pt x="89969" y="1174540"/>
                </a:lnTo>
                <a:lnTo>
                  <a:pt x="94599" y="1186605"/>
                </a:lnTo>
                <a:lnTo>
                  <a:pt x="99524" y="1198905"/>
                </a:lnTo>
                <a:lnTo>
                  <a:pt x="104677" y="1211403"/>
                </a:lnTo>
                <a:lnTo>
                  <a:pt x="109995" y="1224061"/>
                </a:lnTo>
                <a:lnTo>
                  <a:pt x="115413" y="1236844"/>
                </a:lnTo>
                <a:lnTo>
                  <a:pt x="120868" y="1249715"/>
                </a:lnTo>
                <a:lnTo>
                  <a:pt x="126295" y="1262637"/>
                </a:lnTo>
                <a:lnTo>
                  <a:pt x="131630" y="1275573"/>
                </a:lnTo>
                <a:lnTo>
                  <a:pt x="136808" y="1288486"/>
                </a:lnTo>
                <a:lnTo>
                  <a:pt x="141766" y="1301341"/>
                </a:lnTo>
                <a:lnTo>
                  <a:pt x="146440" y="1314099"/>
                </a:lnTo>
                <a:lnTo>
                  <a:pt x="150764" y="1326726"/>
                </a:lnTo>
                <a:lnTo>
                  <a:pt x="154675" y="1339183"/>
                </a:lnTo>
                <a:lnTo>
                  <a:pt x="158108" y="1351434"/>
                </a:lnTo>
                <a:lnTo>
                  <a:pt x="161000" y="1363443"/>
                </a:lnTo>
                <a:lnTo>
                  <a:pt x="163286" y="1375172"/>
                </a:lnTo>
                <a:lnTo>
                  <a:pt x="164901" y="1386586"/>
                </a:lnTo>
                <a:lnTo>
                  <a:pt x="165170" y="1396190"/>
                </a:lnTo>
                <a:lnTo>
                  <a:pt x="164205" y="1407326"/>
                </a:lnTo>
                <a:lnTo>
                  <a:pt x="162288" y="1419661"/>
                </a:lnTo>
                <a:lnTo>
                  <a:pt x="159704" y="1432864"/>
                </a:lnTo>
                <a:lnTo>
                  <a:pt x="156737" y="1446605"/>
                </a:lnTo>
                <a:lnTo>
                  <a:pt x="153670" y="1460551"/>
                </a:lnTo>
                <a:lnTo>
                  <a:pt x="150787" y="1474372"/>
                </a:lnTo>
                <a:lnTo>
                  <a:pt x="148371" y="1487737"/>
                </a:lnTo>
                <a:lnTo>
                  <a:pt x="146707" y="1500315"/>
                </a:lnTo>
                <a:lnTo>
                  <a:pt x="146077" y="1511774"/>
                </a:lnTo>
                <a:lnTo>
                  <a:pt x="146767" y="1521783"/>
                </a:lnTo>
                <a:lnTo>
                  <a:pt x="147134" y="1523809"/>
                </a:lnTo>
                <a:lnTo>
                  <a:pt x="148425" y="1534708"/>
                </a:lnTo>
                <a:lnTo>
                  <a:pt x="148108" y="1546268"/>
                </a:lnTo>
                <a:lnTo>
                  <a:pt x="146422" y="1558361"/>
                </a:lnTo>
                <a:lnTo>
                  <a:pt x="143603" y="1570860"/>
                </a:lnTo>
                <a:lnTo>
                  <a:pt x="139889" y="1583636"/>
                </a:lnTo>
                <a:lnTo>
                  <a:pt x="135517" y="1596562"/>
                </a:lnTo>
                <a:lnTo>
                  <a:pt x="130725" y="1609508"/>
                </a:lnTo>
                <a:lnTo>
                  <a:pt x="125750" y="1622349"/>
                </a:lnTo>
                <a:lnTo>
                  <a:pt x="120830" y="1634954"/>
                </a:lnTo>
                <a:lnTo>
                  <a:pt x="116201" y="1647197"/>
                </a:lnTo>
                <a:lnTo>
                  <a:pt x="112101" y="1658950"/>
                </a:lnTo>
                <a:lnTo>
                  <a:pt x="108768" y="1670083"/>
                </a:lnTo>
                <a:lnTo>
                  <a:pt x="106438" y="1680470"/>
                </a:lnTo>
                <a:lnTo>
                  <a:pt x="105350" y="1689983"/>
                </a:lnTo>
                <a:lnTo>
                  <a:pt x="105740" y="1698492"/>
                </a:lnTo>
                <a:lnTo>
                  <a:pt x="105961" y="1699780"/>
                </a:lnTo>
                <a:lnTo>
                  <a:pt x="106123" y="1704871"/>
                </a:lnTo>
                <a:lnTo>
                  <a:pt x="105316" y="1712697"/>
                </a:lnTo>
                <a:lnTo>
                  <a:pt x="103666" y="1722888"/>
                </a:lnTo>
                <a:lnTo>
                  <a:pt x="101304" y="1735076"/>
                </a:lnTo>
                <a:lnTo>
                  <a:pt x="98357" y="1748891"/>
                </a:lnTo>
                <a:lnTo>
                  <a:pt x="94953" y="1763963"/>
                </a:lnTo>
                <a:lnTo>
                  <a:pt x="91222" y="1779924"/>
                </a:lnTo>
                <a:lnTo>
                  <a:pt x="87292" y="1796403"/>
                </a:lnTo>
                <a:lnTo>
                  <a:pt x="83291" y="1813031"/>
                </a:lnTo>
                <a:lnTo>
                  <a:pt x="79348" y="1829439"/>
                </a:lnTo>
                <a:lnTo>
                  <a:pt x="75591" y="1845258"/>
                </a:lnTo>
                <a:lnTo>
                  <a:pt x="72149" y="1860117"/>
                </a:lnTo>
                <a:lnTo>
                  <a:pt x="69151" y="1873648"/>
                </a:lnTo>
                <a:lnTo>
                  <a:pt x="66724" y="1885481"/>
                </a:lnTo>
                <a:lnTo>
                  <a:pt x="64998" y="1895247"/>
                </a:lnTo>
                <a:lnTo>
                  <a:pt x="64100" y="1902577"/>
                </a:lnTo>
                <a:lnTo>
                  <a:pt x="64076" y="1906536"/>
                </a:lnTo>
                <a:lnTo>
                  <a:pt x="74442" y="1906986"/>
                </a:lnTo>
                <a:lnTo>
                  <a:pt x="85342" y="1908885"/>
                </a:lnTo>
                <a:lnTo>
                  <a:pt x="96700" y="1911994"/>
                </a:lnTo>
                <a:lnTo>
                  <a:pt x="108441" y="1916075"/>
                </a:lnTo>
                <a:lnTo>
                  <a:pt x="120489" y="1920890"/>
                </a:lnTo>
                <a:lnTo>
                  <a:pt x="132769" y="1926202"/>
                </a:lnTo>
                <a:lnTo>
                  <a:pt x="145204" y="1931772"/>
                </a:lnTo>
                <a:lnTo>
                  <a:pt x="157721" y="1937362"/>
                </a:lnTo>
                <a:lnTo>
                  <a:pt x="170242" y="1942735"/>
                </a:lnTo>
                <a:lnTo>
                  <a:pt x="182693" y="1947653"/>
                </a:lnTo>
                <a:lnTo>
                  <a:pt x="194998" y="1951877"/>
                </a:lnTo>
                <a:lnTo>
                  <a:pt x="207081" y="1955170"/>
                </a:lnTo>
                <a:lnTo>
                  <a:pt x="218867" y="1957293"/>
                </a:lnTo>
                <a:lnTo>
                  <a:pt x="230281" y="1958010"/>
                </a:lnTo>
                <a:lnTo>
                  <a:pt x="238879" y="1957438"/>
                </a:lnTo>
                <a:lnTo>
                  <a:pt x="248940" y="1956325"/>
                </a:lnTo>
                <a:lnTo>
                  <a:pt x="260293" y="1955424"/>
                </a:lnTo>
                <a:lnTo>
                  <a:pt x="272715" y="1954715"/>
                </a:lnTo>
                <a:lnTo>
                  <a:pt x="285981" y="1954177"/>
                </a:lnTo>
                <a:lnTo>
                  <a:pt x="299870" y="1953789"/>
                </a:lnTo>
                <a:lnTo>
                  <a:pt x="314158" y="1953530"/>
                </a:lnTo>
                <a:lnTo>
                  <a:pt x="328623" y="1953379"/>
                </a:lnTo>
                <a:lnTo>
                  <a:pt x="343041" y="1953315"/>
                </a:lnTo>
                <a:lnTo>
                  <a:pt x="357189" y="1953317"/>
                </a:lnTo>
                <a:lnTo>
                  <a:pt x="370844" y="1953365"/>
                </a:lnTo>
                <a:lnTo>
                  <a:pt x="383784" y="1953436"/>
                </a:lnTo>
                <a:lnTo>
                  <a:pt x="395785" y="1953512"/>
                </a:lnTo>
                <a:lnTo>
                  <a:pt x="406624" y="1953570"/>
                </a:lnTo>
                <a:lnTo>
                  <a:pt x="415091" y="1953590"/>
                </a:lnTo>
                <a:lnTo>
                  <a:pt x="423751" y="1953733"/>
                </a:lnTo>
                <a:lnTo>
                  <a:pt x="433889" y="1954158"/>
                </a:lnTo>
                <a:lnTo>
                  <a:pt x="445302" y="1954854"/>
                </a:lnTo>
                <a:lnTo>
                  <a:pt x="457784" y="1955812"/>
                </a:lnTo>
                <a:lnTo>
                  <a:pt x="471133" y="1957021"/>
                </a:lnTo>
                <a:lnTo>
                  <a:pt x="485141" y="1958473"/>
                </a:lnTo>
                <a:lnTo>
                  <a:pt x="499606" y="1960157"/>
                </a:lnTo>
                <a:lnTo>
                  <a:pt x="514322" y="1962063"/>
                </a:lnTo>
                <a:lnTo>
                  <a:pt x="529086" y="1964183"/>
                </a:lnTo>
                <a:lnTo>
                  <a:pt x="543691" y="1966506"/>
                </a:lnTo>
                <a:lnTo>
                  <a:pt x="557934" y="1969022"/>
                </a:lnTo>
                <a:lnTo>
                  <a:pt x="571610" y="1971723"/>
                </a:lnTo>
                <a:lnTo>
                  <a:pt x="584515" y="1974597"/>
                </a:lnTo>
                <a:lnTo>
                  <a:pt x="596443" y="1977636"/>
                </a:lnTo>
                <a:lnTo>
                  <a:pt x="607190" y="1980829"/>
                </a:lnTo>
                <a:lnTo>
                  <a:pt x="616553" y="1984168"/>
                </a:lnTo>
                <a:lnTo>
                  <a:pt x="617822" y="1984679"/>
                </a:lnTo>
                <a:lnTo>
                  <a:pt x="628044" y="1988113"/>
                </a:lnTo>
                <a:lnTo>
                  <a:pt x="638954" y="1990398"/>
                </a:lnTo>
                <a:lnTo>
                  <a:pt x="650443" y="1991611"/>
                </a:lnTo>
                <a:lnTo>
                  <a:pt x="662400" y="1991830"/>
                </a:lnTo>
                <a:lnTo>
                  <a:pt x="674714" y="1991130"/>
                </a:lnTo>
                <a:lnTo>
                  <a:pt x="687276" y="1989589"/>
                </a:lnTo>
                <a:lnTo>
                  <a:pt x="699975" y="1987283"/>
                </a:lnTo>
                <a:lnTo>
                  <a:pt x="712701" y="1984290"/>
                </a:lnTo>
                <a:lnTo>
                  <a:pt x="725344" y="1980686"/>
                </a:lnTo>
                <a:lnTo>
                  <a:pt x="737794" y="1976548"/>
                </a:lnTo>
                <a:lnTo>
                  <a:pt x="749940" y="1971953"/>
                </a:lnTo>
                <a:lnTo>
                  <a:pt x="761672" y="1966977"/>
                </a:lnTo>
                <a:lnTo>
                  <a:pt x="772879" y="1961698"/>
                </a:lnTo>
                <a:lnTo>
                  <a:pt x="783453" y="1956192"/>
                </a:lnTo>
                <a:lnTo>
                  <a:pt x="793282" y="1950537"/>
                </a:lnTo>
                <a:lnTo>
                  <a:pt x="794606" y="1949729"/>
                </a:lnTo>
                <a:lnTo>
                  <a:pt x="807069" y="1942595"/>
                </a:lnTo>
                <a:lnTo>
                  <a:pt x="816415" y="1938071"/>
                </a:lnTo>
                <a:lnTo>
                  <a:pt x="823770" y="1934951"/>
                </a:lnTo>
                <a:lnTo>
                  <a:pt x="830260" y="1932030"/>
                </a:lnTo>
                <a:lnTo>
                  <a:pt x="837009" y="1928104"/>
                </a:lnTo>
                <a:lnTo>
                  <a:pt x="845142" y="1921966"/>
                </a:lnTo>
                <a:lnTo>
                  <a:pt x="855786" y="1912413"/>
                </a:lnTo>
                <a:lnTo>
                  <a:pt x="857509" y="1910765"/>
                </a:lnTo>
                <a:lnTo>
                  <a:pt x="855864" y="1903713"/>
                </a:lnTo>
                <a:lnTo>
                  <a:pt x="854060" y="1892158"/>
                </a:lnTo>
                <a:lnTo>
                  <a:pt x="852120" y="1876599"/>
                </a:lnTo>
                <a:lnTo>
                  <a:pt x="850064" y="1857536"/>
                </a:lnTo>
                <a:lnTo>
                  <a:pt x="847914" y="1835467"/>
                </a:lnTo>
                <a:lnTo>
                  <a:pt x="845692" y="1810891"/>
                </a:lnTo>
                <a:lnTo>
                  <a:pt x="843419" y="1784307"/>
                </a:lnTo>
                <a:lnTo>
                  <a:pt x="841117" y="1756214"/>
                </a:lnTo>
                <a:lnTo>
                  <a:pt x="838808" y="1727111"/>
                </a:lnTo>
                <a:lnTo>
                  <a:pt x="836512" y="1697496"/>
                </a:lnTo>
                <a:lnTo>
                  <a:pt x="834253" y="1667869"/>
                </a:lnTo>
                <a:lnTo>
                  <a:pt x="832050" y="1638728"/>
                </a:lnTo>
                <a:lnTo>
                  <a:pt x="829926" y="1610572"/>
                </a:lnTo>
                <a:lnTo>
                  <a:pt x="827903" y="1583901"/>
                </a:lnTo>
                <a:lnTo>
                  <a:pt x="826001" y="1559212"/>
                </a:lnTo>
                <a:lnTo>
                  <a:pt x="824243" y="1537006"/>
                </a:lnTo>
                <a:lnTo>
                  <a:pt x="822650" y="1517781"/>
                </a:lnTo>
                <a:lnTo>
                  <a:pt x="821244" y="1502035"/>
                </a:lnTo>
                <a:lnTo>
                  <a:pt x="820046" y="1490268"/>
                </a:lnTo>
                <a:lnTo>
                  <a:pt x="819078" y="1482979"/>
                </a:lnTo>
                <a:lnTo>
                  <a:pt x="818002" y="1474010"/>
                </a:lnTo>
                <a:lnTo>
                  <a:pt x="817493" y="1463424"/>
                </a:lnTo>
                <a:lnTo>
                  <a:pt x="817446" y="1451488"/>
                </a:lnTo>
                <a:lnTo>
                  <a:pt x="817755" y="1438470"/>
                </a:lnTo>
                <a:lnTo>
                  <a:pt x="818315" y="1424640"/>
                </a:lnTo>
                <a:lnTo>
                  <a:pt x="819018" y="1410266"/>
                </a:lnTo>
                <a:lnTo>
                  <a:pt x="819759" y="1395616"/>
                </a:lnTo>
                <a:lnTo>
                  <a:pt x="820432" y="1380958"/>
                </a:lnTo>
                <a:lnTo>
                  <a:pt x="820931" y="1366561"/>
                </a:lnTo>
                <a:lnTo>
                  <a:pt x="821151" y="1352693"/>
                </a:lnTo>
                <a:lnTo>
                  <a:pt x="820984" y="1339623"/>
                </a:lnTo>
                <a:lnTo>
                  <a:pt x="820326" y="1327619"/>
                </a:lnTo>
                <a:lnTo>
                  <a:pt x="819070" y="1316950"/>
                </a:lnTo>
                <a:lnTo>
                  <a:pt x="817111" y="1307884"/>
                </a:lnTo>
                <a:lnTo>
                  <a:pt x="816843" y="1306982"/>
                </a:lnTo>
                <a:lnTo>
                  <a:pt x="813536" y="1294511"/>
                </a:lnTo>
                <a:lnTo>
                  <a:pt x="811219" y="1282280"/>
                </a:lnTo>
                <a:lnTo>
                  <a:pt x="809746" y="1270253"/>
                </a:lnTo>
                <a:lnTo>
                  <a:pt x="808973" y="1258396"/>
                </a:lnTo>
                <a:lnTo>
                  <a:pt x="808754" y="1246673"/>
                </a:lnTo>
                <a:lnTo>
                  <a:pt x="808944" y="1235050"/>
                </a:lnTo>
                <a:lnTo>
                  <a:pt x="809397" y="1223491"/>
                </a:lnTo>
                <a:lnTo>
                  <a:pt x="809967" y="1211961"/>
                </a:lnTo>
                <a:lnTo>
                  <a:pt x="810510" y="1200426"/>
                </a:lnTo>
                <a:lnTo>
                  <a:pt x="810881" y="1188851"/>
                </a:lnTo>
                <a:lnTo>
                  <a:pt x="810933" y="1177199"/>
                </a:lnTo>
                <a:lnTo>
                  <a:pt x="810521" y="1165437"/>
                </a:lnTo>
                <a:lnTo>
                  <a:pt x="809500" y="1153529"/>
                </a:lnTo>
                <a:lnTo>
                  <a:pt x="807725" y="1141441"/>
                </a:lnTo>
                <a:lnTo>
                  <a:pt x="805050" y="1129136"/>
                </a:lnTo>
                <a:lnTo>
                  <a:pt x="801464" y="1116977"/>
                </a:lnTo>
                <a:lnTo>
                  <a:pt x="797123" y="1098028"/>
                </a:lnTo>
                <a:lnTo>
                  <a:pt x="793163" y="1080540"/>
                </a:lnTo>
                <a:lnTo>
                  <a:pt x="789608" y="1064390"/>
                </a:lnTo>
                <a:lnTo>
                  <a:pt x="786481" y="1049457"/>
                </a:lnTo>
                <a:lnTo>
                  <a:pt x="783806" y="1035618"/>
                </a:lnTo>
                <a:lnTo>
                  <a:pt x="781607" y="1022750"/>
                </a:lnTo>
                <a:lnTo>
                  <a:pt x="779906" y="1010732"/>
                </a:lnTo>
                <a:lnTo>
                  <a:pt x="778729" y="999442"/>
                </a:lnTo>
                <a:lnTo>
                  <a:pt x="778097" y="988757"/>
                </a:lnTo>
                <a:lnTo>
                  <a:pt x="778036" y="978555"/>
                </a:lnTo>
                <a:lnTo>
                  <a:pt x="778568" y="968715"/>
                </a:lnTo>
                <a:lnTo>
                  <a:pt x="779717" y="959113"/>
                </a:lnTo>
                <a:lnTo>
                  <a:pt x="781507" y="949627"/>
                </a:lnTo>
                <a:lnTo>
                  <a:pt x="783962" y="940136"/>
                </a:lnTo>
                <a:lnTo>
                  <a:pt x="787104" y="930517"/>
                </a:lnTo>
                <a:lnTo>
                  <a:pt x="790959" y="920648"/>
                </a:lnTo>
                <a:lnTo>
                  <a:pt x="794428" y="912799"/>
                </a:lnTo>
                <a:lnTo>
                  <a:pt x="796714" y="906505"/>
                </a:lnTo>
                <a:lnTo>
                  <a:pt x="798666" y="898351"/>
                </a:lnTo>
                <a:lnTo>
                  <a:pt x="800292" y="888473"/>
                </a:lnTo>
                <a:lnTo>
                  <a:pt x="801599" y="877012"/>
                </a:lnTo>
                <a:lnTo>
                  <a:pt x="802595" y="864105"/>
                </a:lnTo>
                <a:lnTo>
                  <a:pt x="803289" y="849890"/>
                </a:lnTo>
                <a:lnTo>
                  <a:pt x="803689" y="834507"/>
                </a:lnTo>
                <a:lnTo>
                  <a:pt x="803802" y="818093"/>
                </a:lnTo>
                <a:lnTo>
                  <a:pt x="803637" y="800786"/>
                </a:lnTo>
                <a:lnTo>
                  <a:pt x="803521" y="794791"/>
                </a:lnTo>
                <a:lnTo>
                  <a:pt x="808449" y="788657"/>
                </a:lnTo>
                <a:lnTo>
                  <a:pt x="813694" y="782701"/>
                </a:lnTo>
                <a:lnTo>
                  <a:pt x="819434" y="776973"/>
                </a:lnTo>
                <a:lnTo>
                  <a:pt x="828968" y="767482"/>
                </a:lnTo>
                <a:lnTo>
                  <a:pt x="838583" y="757940"/>
                </a:lnTo>
                <a:lnTo>
                  <a:pt x="848263" y="748347"/>
                </a:lnTo>
                <a:lnTo>
                  <a:pt x="857991" y="738703"/>
                </a:lnTo>
                <a:lnTo>
                  <a:pt x="867751" y="729007"/>
                </a:lnTo>
                <a:lnTo>
                  <a:pt x="877528" y="719259"/>
                </a:lnTo>
                <a:lnTo>
                  <a:pt x="887304" y="709459"/>
                </a:lnTo>
                <a:lnTo>
                  <a:pt x="897066" y="699606"/>
                </a:lnTo>
                <a:lnTo>
                  <a:pt x="906795" y="689700"/>
                </a:lnTo>
                <a:lnTo>
                  <a:pt x="916476" y="679740"/>
                </a:lnTo>
                <a:lnTo>
                  <a:pt x="926094" y="669727"/>
                </a:lnTo>
                <a:lnTo>
                  <a:pt x="935631" y="659659"/>
                </a:lnTo>
                <a:lnTo>
                  <a:pt x="945073" y="649537"/>
                </a:lnTo>
                <a:lnTo>
                  <a:pt x="954402" y="639360"/>
                </a:lnTo>
                <a:lnTo>
                  <a:pt x="963604" y="629128"/>
                </a:lnTo>
                <a:lnTo>
                  <a:pt x="972661" y="618840"/>
                </a:lnTo>
                <a:lnTo>
                  <a:pt x="981558" y="608496"/>
                </a:lnTo>
                <a:lnTo>
                  <a:pt x="990279" y="598096"/>
                </a:lnTo>
                <a:lnTo>
                  <a:pt x="998807" y="587639"/>
                </a:lnTo>
                <a:lnTo>
                  <a:pt x="1007127" y="577126"/>
                </a:lnTo>
                <a:lnTo>
                  <a:pt x="1015063" y="567065"/>
                </a:lnTo>
                <a:lnTo>
                  <a:pt x="1022996" y="557080"/>
                </a:lnTo>
                <a:lnTo>
                  <a:pt x="1030809" y="547064"/>
                </a:lnTo>
                <a:lnTo>
                  <a:pt x="1038382" y="536912"/>
                </a:lnTo>
                <a:lnTo>
                  <a:pt x="1045596" y="526518"/>
                </a:lnTo>
                <a:lnTo>
                  <a:pt x="1052333" y="515775"/>
                </a:lnTo>
                <a:lnTo>
                  <a:pt x="1058473" y="504577"/>
                </a:lnTo>
                <a:lnTo>
                  <a:pt x="1061712" y="497840"/>
                </a:lnTo>
                <a:lnTo>
                  <a:pt x="1067045" y="485932"/>
                </a:lnTo>
                <a:lnTo>
                  <a:pt x="1072250" y="474301"/>
                </a:lnTo>
                <a:lnTo>
                  <a:pt x="1077585" y="462937"/>
                </a:lnTo>
                <a:lnTo>
                  <a:pt x="1083310" y="451833"/>
                </a:lnTo>
                <a:lnTo>
                  <a:pt x="1089680" y="440980"/>
                </a:lnTo>
                <a:lnTo>
                  <a:pt x="1096955" y="430369"/>
                </a:lnTo>
                <a:lnTo>
                  <a:pt x="1099266" y="427342"/>
                </a:lnTo>
                <a:lnTo>
                  <a:pt x="1107405" y="417311"/>
                </a:lnTo>
                <a:lnTo>
                  <a:pt x="1115766" y="407624"/>
                </a:lnTo>
                <a:lnTo>
                  <a:pt x="1124300" y="398205"/>
                </a:lnTo>
                <a:lnTo>
                  <a:pt x="1132961" y="388978"/>
                </a:lnTo>
                <a:lnTo>
                  <a:pt x="1141701" y="379866"/>
                </a:lnTo>
                <a:lnTo>
                  <a:pt x="1150472" y="370794"/>
                </a:lnTo>
                <a:lnTo>
                  <a:pt x="1159228" y="361685"/>
                </a:lnTo>
                <a:lnTo>
                  <a:pt x="1162537" y="358203"/>
                </a:lnTo>
                <a:lnTo>
                  <a:pt x="1171139" y="348187"/>
                </a:lnTo>
                <a:lnTo>
                  <a:pt x="1178445" y="337875"/>
                </a:lnTo>
                <a:lnTo>
                  <a:pt x="1184749" y="327236"/>
                </a:lnTo>
                <a:lnTo>
                  <a:pt x="1190343" y="316240"/>
                </a:lnTo>
                <a:lnTo>
                  <a:pt x="1195521" y="304856"/>
                </a:lnTo>
                <a:lnTo>
                  <a:pt x="1200576" y="293053"/>
                </a:lnTo>
                <a:lnTo>
                  <a:pt x="1205800" y="280801"/>
                </a:lnTo>
                <a:lnTo>
                  <a:pt x="1207152" y="277698"/>
                </a:lnTo>
                <a:lnTo>
                  <a:pt x="1212940" y="266275"/>
                </a:lnTo>
                <a:lnTo>
                  <a:pt x="1219701" y="255395"/>
                </a:lnTo>
                <a:lnTo>
                  <a:pt x="1227004" y="244845"/>
                </a:lnTo>
                <a:lnTo>
                  <a:pt x="1234414" y="234412"/>
                </a:lnTo>
                <a:lnTo>
                  <a:pt x="1241499" y="223883"/>
                </a:lnTo>
                <a:lnTo>
                  <a:pt x="1247825" y="213045"/>
                </a:lnTo>
                <a:lnTo>
                  <a:pt x="1251107" y="206235"/>
                </a:lnTo>
                <a:lnTo>
                  <a:pt x="1255118" y="194810"/>
                </a:lnTo>
                <a:lnTo>
                  <a:pt x="1257778" y="182627"/>
                </a:lnTo>
                <a:lnTo>
                  <a:pt x="1259435" y="169935"/>
                </a:lnTo>
                <a:lnTo>
                  <a:pt x="1260438" y="156980"/>
                </a:lnTo>
                <a:lnTo>
                  <a:pt x="1261136" y="144011"/>
                </a:lnTo>
                <a:lnTo>
                  <a:pt x="1261876" y="131275"/>
                </a:lnTo>
                <a:lnTo>
                  <a:pt x="1262982" y="119240"/>
                </a:lnTo>
                <a:lnTo>
                  <a:pt x="1267476" y="104658"/>
                </a:lnTo>
                <a:lnTo>
                  <a:pt x="1275501" y="89941"/>
                </a:lnTo>
                <a:lnTo>
                  <a:pt x="1283758" y="77832"/>
                </a:lnTo>
                <a:lnTo>
                  <a:pt x="1288951" y="71077"/>
                </a:lnTo>
                <a:lnTo>
                  <a:pt x="1289436" y="704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3645293" y="1868999"/>
            <a:ext cx="288963" cy="1026363"/>
          </a:xfrm>
          <a:custGeom>
            <a:avLst/>
            <a:gdLst/>
            <a:ahLst/>
            <a:cxnLst/>
            <a:rect l="l" t="t" r="r" b="b"/>
            <a:pathLst>
              <a:path w="288963" h="1026363">
                <a:moveTo>
                  <a:pt x="288963" y="1026363"/>
                </a:moveTo>
                <a:lnTo>
                  <a:pt x="283456" y="1011522"/>
                </a:lnTo>
                <a:lnTo>
                  <a:pt x="277894" y="994444"/>
                </a:lnTo>
                <a:lnTo>
                  <a:pt x="272300" y="975377"/>
                </a:lnTo>
                <a:lnTo>
                  <a:pt x="266697" y="954566"/>
                </a:lnTo>
                <a:lnTo>
                  <a:pt x="261109" y="932260"/>
                </a:lnTo>
                <a:lnTo>
                  <a:pt x="255560" y="908705"/>
                </a:lnTo>
                <a:lnTo>
                  <a:pt x="250072" y="884148"/>
                </a:lnTo>
                <a:lnTo>
                  <a:pt x="244670" y="858837"/>
                </a:lnTo>
                <a:lnTo>
                  <a:pt x="239376" y="833019"/>
                </a:lnTo>
                <a:lnTo>
                  <a:pt x="234214" y="806940"/>
                </a:lnTo>
                <a:lnTo>
                  <a:pt x="229208" y="780848"/>
                </a:lnTo>
                <a:lnTo>
                  <a:pt x="224381" y="754990"/>
                </a:lnTo>
                <a:lnTo>
                  <a:pt x="219757" y="729613"/>
                </a:lnTo>
                <a:lnTo>
                  <a:pt x="215358" y="704963"/>
                </a:lnTo>
                <a:lnTo>
                  <a:pt x="211208" y="681289"/>
                </a:lnTo>
                <a:lnTo>
                  <a:pt x="207331" y="658837"/>
                </a:lnTo>
                <a:lnTo>
                  <a:pt x="203751" y="637855"/>
                </a:lnTo>
                <a:lnTo>
                  <a:pt x="200490" y="618588"/>
                </a:lnTo>
                <a:lnTo>
                  <a:pt x="197572" y="601286"/>
                </a:lnTo>
                <a:lnTo>
                  <a:pt x="195021" y="586193"/>
                </a:lnTo>
                <a:lnTo>
                  <a:pt x="192681" y="572410"/>
                </a:lnTo>
                <a:lnTo>
                  <a:pt x="190321" y="558553"/>
                </a:lnTo>
                <a:lnTo>
                  <a:pt x="187930" y="544633"/>
                </a:lnTo>
                <a:lnTo>
                  <a:pt x="185496" y="530664"/>
                </a:lnTo>
                <a:lnTo>
                  <a:pt x="183007" y="516656"/>
                </a:lnTo>
                <a:lnTo>
                  <a:pt x="180452" y="502621"/>
                </a:lnTo>
                <a:lnTo>
                  <a:pt x="177819" y="488572"/>
                </a:lnTo>
                <a:lnTo>
                  <a:pt x="175098" y="474519"/>
                </a:lnTo>
                <a:lnTo>
                  <a:pt x="172275" y="460474"/>
                </a:lnTo>
                <a:lnTo>
                  <a:pt x="169340" y="446451"/>
                </a:lnTo>
                <a:lnTo>
                  <a:pt x="166281" y="432459"/>
                </a:lnTo>
                <a:lnTo>
                  <a:pt x="163086" y="418511"/>
                </a:lnTo>
                <a:lnTo>
                  <a:pt x="159745" y="404618"/>
                </a:lnTo>
                <a:lnTo>
                  <a:pt x="156245" y="390793"/>
                </a:lnTo>
                <a:lnTo>
                  <a:pt x="152574" y="377048"/>
                </a:lnTo>
                <a:lnTo>
                  <a:pt x="148722" y="363393"/>
                </a:lnTo>
                <a:lnTo>
                  <a:pt x="144677" y="349841"/>
                </a:lnTo>
                <a:lnTo>
                  <a:pt x="140427" y="336403"/>
                </a:lnTo>
                <a:lnTo>
                  <a:pt x="135961" y="323091"/>
                </a:lnTo>
                <a:lnTo>
                  <a:pt x="131267" y="309918"/>
                </a:lnTo>
                <a:lnTo>
                  <a:pt x="126824" y="297545"/>
                </a:lnTo>
                <a:lnTo>
                  <a:pt x="122610" y="285283"/>
                </a:lnTo>
                <a:lnTo>
                  <a:pt x="118589" y="273113"/>
                </a:lnTo>
                <a:lnTo>
                  <a:pt x="114726" y="261022"/>
                </a:lnTo>
                <a:lnTo>
                  <a:pt x="110984" y="248991"/>
                </a:lnTo>
                <a:lnTo>
                  <a:pt x="107328" y="237007"/>
                </a:lnTo>
                <a:lnTo>
                  <a:pt x="103722" y="225053"/>
                </a:lnTo>
                <a:lnTo>
                  <a:pt x="100130" y="213112"/>
                </a:lnTo>
                <a:lnTo>
                  <a:pt x="96516" y="201169"/>
                </a:lnTo>
                <a:lnTo>
                  <a:pt x="92845" y="189209"/>
                </a:lnTo>
                <a:lnTo>
                  <a:pt x="89081" y="177215"/>
                </a:lnTo>
                <a:lnTo>
                  <a:pt x="85188" y="165171"/>
                </a:lnTo>
                <a:lnTo>
                  <a:pt x="81130" y="153061"/>
                </a:lnTo>
                <a:lnTo>
                  <a:pt x="76872" y="140870"/>
                </a:lnTo>
                <a:lnTo>
                  <a:pt x="74053" y="133096"/>
                </a:lnTo>
                <a:lnTo>
                  <a:pt x="69285" y="119272"/>
                </a:lnTo>
                <a:lnTo>
                  <a:pt x="65415" y="107106"/>
                </a:lnTo>
                <a:lnTo>
                  <a:pt x="61716" y="96034"/>
                </a:lnTo>
                <a:lnTo>
                  <a:pt x="57459" y="85494"/>
                </a:lnTo>
                <a:lnTo>
                  <a:pt x="51917" y="74926"/>
                </a:lnTo>
                <a:lnTo>
                  <a:pt x="44360" y="63765"/>
                </a:lnTo>
                <a:lnTo>
                  <a:pt x="40627" y="59029"/>
                </a:lnTo>
                <a:lnTo>
                  <a:pt x="35158" y="51289"/>
                </a:lnTo>
                <a:lnTo>
                  <a:pt x="29512" y="41867"/>
                </a:lnTo>
                <a:lnTo>
                  <a:pt x="23221" y="31183"/>
                </a:lnTo>
                <a:lnTo>
                  <a:pt x="15815" y="19656"/>
                </a:lnTo>
                <a:lnTo>
                  <a:pt x="6827" y="770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3241801" y="1758635"/>
            <a:ext cx="358635" cy="152704"/>
          </a:xfrm>
          <a:custGeom>
            <a:avLst/>
            <a:gdLst/>
            <a:ahLst/>
            <a:cxnLst/>
            <a:rect l="l" t="t" r="r" b="b"/>
            <a:pathLst>
              <a:path w="358635" h="152704">
                <a:moveTo>
                  <a:pt x="0" y="8952"/>
                </a:moveTo>
                <a:lnTo>
                  <a:pt x="9729" y="4305"/>
                </a:lnTo>
                <a:lnTo>
                  <a:pt x="21034" y="1470"/>
                </a:lnTo>
                <a:lnTo>
                  <a:pt x="33506" y="138"/>
                </a:lnTo>
                <a:lnTo>
                  <a:pt x="46736" y="0"/>
                </a:lnTo>
                <a:lnTo>
                  <a:pt x="60316" y="745"/>
                </a:lnTo>
                <a:lnTo>
                  <a:pt x="73839" y="2066"/>
                </a:lnTo>
                <a:lnTo>
                  <a:pt x="86896" y="3651"/>
                </a:lnTo>
                <a:lnTo>
                  <a:pt x="99078" y="5192"/>
                </a:lnTo>
                <a:lnTo>
                  <a:pt x="109979" y="6378"/>
                </a:lnTo>
                <a:lnTo>
                  <a:pt x="123571" y="8004"/>
                </a:lnTo>
                <a:lnTo>
                  <a:pt x="136325" y="10389"/>
                </a:lnTo>
                <a:lnTo>
                  <a:pt x="148679" y="13510"/>
                </a:lnTo>
                <a:lnTo>
                  <a:pt x="160688" y="17310"/>
                </a:lnTo>
                <a:lnTo>
                  <a:pt x="172406" y="21730"/>
                </a:lnTo>
                <a:lnTo>
                  <a:pt x="183888" y="26714"/>
                </a:lnTo>
                <a:lnTo>
                  <a:pt x="195189" y="32204"/>
                </a:lnTo>
                <a:lnTo>
                  <a:pt x="206364" y="38141"/>
                </a:lnTo>
                <a:lnTo>
                  <a:pt x="217466" y="44468"/>
                </a:lnTo>
                <a:lnTo>
                  <a:pt x="228552" y="51129"/>
                </a:lnTo>
                <a:lnTo>
                  <a:pt x="239675" y="58064"/>
                </a:lnTo>
                <a:lnTo>
                  <a:pt x="250891" y="65216"/>
                </a:lnTo>
                <a:lnTo>
                  <a:pt x="262541" y="73012"/>
                </a:lnTo>
                <a:lnTo>
                  <a:pt x="272612" y="80356"/>
                </a:lnTo>
                <a:lnTo>
                  <a:pt x="282552" y="88083"/>
                </a:lnTo>
                <a:lnTo>
                  <a:pt x="292388" y="96114"/>
                </a:lnTo>
                <a:lnTo>
                  <a:pt x="302149" y="104372"/>
                </a:lnTo>
                <a:lnTo>
                  <a:pt x="311861" y="112778"/>
                </a:lnTo>
                <a:lnTo>
                  <a:pt x="321551" y="121255"/>
                </a:lnTo>
                <a:lnTo>
                  <a:pt x="331249" y="129724"/>
                </a:lnTo>
                <a:lnTo>
                  <a:pt x="340980" y="138108"/>
                </a:lnTo>
                <a:lnTo>
                  <a:pt x="350773" y="146327"/>
                </a:lnTo>
                <a:lnTo>
                  <a:pt x="358635" y="1527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3702645" y="1525628"/>
            <a:ext cx="49580" cy="2854"/>
          </a:xfrm>
          <a:custGeom>
            <a:avLst/>
            <a:gdLst/>
            <a:ahLst/>
            <a:cxnLst/>
            <a:rect l="l" t="t" r="r" b="b"/>
            <a:pathLst>
              <a:path w="49580" h="2854">
                <a:moveTo>
                  <a:pt x="49580" y="1422"/>
                </a:moveTo>
                <a:lnTo>
                  <a:pt x="38420" y="2415"/>
                </a:lnTo>
                <a:lnTo>
                  <a:pt x="24276" y="2854"/>
                </a:lnTo>
                <a:lnTo>
                  <a:pt x="10274" y="217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3709173" y="1456960"/>
            <a:ext cx="56946" cy="19773"/>
          </a:xfrm>
          <a:custGeom>
            <a:avLst/>
            <a:gdLst/>
            <a:ahLst/>
            <a:cxnLst/>
            <a:rect l="l" t="t" r="r" b="b"/>
            <a:pathLst>
              <a:path w="56946" h="19773">
                <a:moveTo>
                  <a:pt x="56946" y="19773"/>
                </a:moveTo>
                <a:lnTo>
                  <a:pt x="45946" y="18066"/>
                </a:lnTo>
                <a:lnTo>
                  <a:pt x="34085" y="18077"/>
                </a:lnTo>
                <a:lnTo>
                  <a:pt x="22446" y="17961"/>
                </a:lnTo>
                <a:lnTo>
                  <a:pt x="12115" y="15872"/>
                </a:lnTo>
                <a:lnTo>
                  <a:pt x="4175" y="996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3640404" y="1313039"/>
            <a:ext cx="84061" cy="41533"/>
          </a:xfrm>
          <a:custGeom>
            <a:avLst/>
            <a:gdLst/>
            <a:ahLst/>
            <a:cxnLst/>
            <a:rect l="l" t="t" r="r" b="b"/>
            <a:pathLst>
              <a:path w="84061" h="41533">
                <a:moveTo>
                  <a:pt x="84061" y="1413"/>
                </a:moveTo>
                <a:lnTo>
                  <a:pt x="71656" y="698"/>
                </a:lnTo>
                <a:lnTo>
                  <a:pt x="59233" y="0"/>
                </a:lnTo>
                <a:lnTo>
                  <a:pt x="58432" y="105"/>
                </a:lnTo>
                <a:lnTo>
                  <a:pt x="51396" y="1147"/>
                </a:lnTo>
                <a:lnTo>
                  <a:pt x="50774" y="3395"/>
                </a:lnTo>
                <a:lnTo>
                  <a:pt x="43078" y="6836"/>
                </a:lnTo>
                <a:lnTo>
                  <a:pt x="31594" y="13177"/>
                </a:lnTo>
                <a:lnTo>
                  <a:pt x="21770" y="20709"/>
                </a:lnTo>
                <a:lnTo>
                  <a:pt x="12700" y="29149"/>
                </a:lnTo>
                <a:lnTo>
                  <a:pt x="3482" y="38214"/>
                </a:lnTo>
                <a:lnTo>
                  <a:pt x="0" y="415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3680447" y="1345681"/>
            <a:ext cx="35229" cy="18402"/>
          </a:xfrm>
          <a:custGeom>
            <a:avLst/>
            <a:gdLst/>
            <a:ahLst/>
            <a:cxnLst/>
            <a:rect l="l" t="t" r="r" b="b"/>
            <a:pathLst>
              <a:path w="35229" h="18402">
                <a:moveTo>
                  <a:pt x="35229" y="0"/>
                </a:moveTo>
                <a:lnTo>
                  <a:pt x="23316" y="5139"/>
                </a:lnTo>
                <a:lnTo>
                  <a:pt x="12241" y="11120"/>
                </a:lnTo>
                <a:lnTo>
                  <a:pt x="1415" y="17555"/>
                </a:lnTo>
                <a:lnTo>
                  <a:pt x="0" y="184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3689629" y="1355968"/>
            <a:ext cx="14249" cy="23876"/>
          </a:xfrm>
          <a:custGeom>
            <a:avLst/>
            <a:gdLst/>
            <a:ahLst/>
            <a:cxnLst/>
            <a:rect l="l" t="t" r="r" b="b"/>
            <a:pathLst>
              <a:path w="14249" h="23875">
                <a:moveTo>
                  <a:pt x="11010" y="0"/>
                </a:moveTo>
                <a:lnTo>
                  <a:pt x="12141" y="6286"/>
                </a:lnTo>
                <a:lnTo>
                  <a:pt x="13271" y="13182"/>
                </a:lnTo>
                <a:lnTo>
                  <a:pt x="14249" y="19634"/>
                </a:lnTo>
                <a:lnTo>
                  <a:pt x="11709" y="21628"/>
                </a:lnTo>
                <a:lnTo>
                  <a:pt x="7073" y="23469"/>
                </a:lnTo>
                <a:lnTo>
                  <a:pt x="3860" y="23876"/>
                </a:lnTo>
                <a:lnTo>
                  <a:pt x="2425" y="21297"/>
                </a:lnTo>
                <a:lnTo>
                  <a:pt x="622" y="18046"/>
                </a:lnTo>
                <a:lnTo>
                  <a:pt x="0" y="150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3723969" y="1546914"/>
            <a:ext cx="30848" cy="2683"/>
          </a:xfrm>
          <a:custGeom>
            <a:avLst/>
            <a:gdLst/>
            <a:ahLst/>
            <a:cxnLst/>
            <a:rect l="l" t="t" r="r" b="b"/>
            <a:pathLst>
              <a:path w="30848" h="2683">
                <a:moveTo>
                  <a:pt x="30848" y="2539"/>
                </a:moveTo>
                <a:lnTo>
                  <a:pt x="18280" y="2683"/>
                </a:lnTo>
                <a:lnTo>
                  <a:pt x="6147" y="61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3207533" y="1026429"/>
            <a:ext cx="490543" cy="606177"/>
          </a:xfrm>
          <a:custGeom>
            <a:avLst/>
            <a:gdLst/>
            <a:ahLst/>
            <a:cxnLst/>
            <a:rect l="l" t="t" r="r" b="b"/>
            <a:pathLst>
              <a:path w="490543" h="606177">
                <a:moveTo>
                  <a:pt x="180909" y="502729"/>
                </a:moveTo>
                <a:lnTo>
                  <a:pt x="181281" y="490721"/>
                </a:lnTo>
                <a:lnTo>
                  <a:pt x="182241" y="478969"/>
                </a:lnTo>
                <a:lnTo>
                  <a:pt x="184048" y="467570"/>
                </a:lnTo>
                <a:lnTo>
                  <a:pt x="186203" y="459022"/>
                </a:lnTo>
                <a:lnTo>
                  <a:pt x="185984" y="449367"/>
                </a:lnTo>
                <a:lnTo>
                  <a:pt x="181606" y="438158"/>
                </a:lnTo>
                <a:lnTo>
                  <a:pt x="175263" y="426137"/>
                </a:lnTo>
                <a:lnTo>
                  <a:pt x="169151" y="414049"/>
                </a:lnTo>
                <a:lnTo>
                  <a:pt x="165466" y="402635"/>
                </a:lnTo>
                <a:lnTo>
                  <a:pt x="165185" y="397897"/>
                </a:lnTo>
                <a:lnTo>
                  <a:pt x="166757" y="384246"/>
                </a:lnTo>
                <a:lnTo>
                  <a:pt x="170842" y="372571"/>
                </a:lnTo>
                <a:lnTo>
                  <a:pt x="178927" y="362970"/>
                </a:lnTo>
                <a:lnTo>
                  <a:pt x="192494" y="355538"/>
                </a:lnTo>
                <a:lnTo>
                  <a:pt x="206451" y="352465"/>
                </a:lnTo>
                <a:lnTo>
                  <a:pt x="217389" y="353254"/>
                </a:lnTo>
                <a:lnTo>
                  <a:pt x="228439" y="356403"/>
                </a:lnTo>
                <a:lnTo>
                  <a:pt x="239436" y="361564"/>
                </a:lnTo>
                <a:lnTo>
                  <a:pt x="250213" y="368387"/>
                </a:lnTo>
                <a:lnTo>
                  <a:pt x="260604" y="376523"/>
                </a:lnTo>
                <a:lnTo>
                  <a:pt x="270444" y="385621"/>
                </a:lnTo>
                <a:lnTo>
                  <a:pt x="279566" y="395333"/>
                </a:lnTo>
                <a:lnTo>
                  <a:pt x="287804" y="405309"/>
                </a:lnTo>
                <a:lnTo>
                  <a:pt x="294993" y="415200"/>
                </a:lnTo>
                <a:lnTo>
                  <a:pt x="300965" y="424655"/>
                </a:lnTo>
                <a:lnTo>
                  <a:pt x="305556" y="433326"/>
                </a:lnTo>
                <a:lnTo>
                  <a:pt x="305901" y="434067"/>
                </a:lnTo>
                <a:lnTo>
                  <a:pt x="320718" y="430057"/>
                </a:lnTo>
                <a:lnTo>
                  <a:pt x="331515" y="426736"/>
                </a:lnTo>
                <a:lnTo>
                  <a:pt x="340783" y="422259"/>
                </a:lnTo>
                <a:lnTo>
                  <a:pt x="351010" y="414782"/>
                </a:lnTo>
                <a:lnTo>
                  <a:pt x="355532" y="410889"/>
                </a:lnTo>
                <a:lnTo>
                  <a:pt x="345009" y="406806"/>
                </a:lnTo>
                <a:lnTo>
                  <a:pt x="336888" y="399232"/>
                </a:lnTo>
                <a:lnTo>
                  <a:pt x="330803" y="388863"/>
                </a:lnTo>
                <a:lnTo>
                  <a:pt x="326385" y="376394"/>
                </a:lnTo>
                <a:lnTo>
                  <a:pt x="323267" y="362519"/>
                </a:lnTo>
                <a:lnTo>
                  <a:pt x="321082" y="347935"/>
                </a:lnTo>
                <a:lnTo>
                  <a:pt x="319461" y="333337"/>
                </a:lnTo>
                <a:lnTo>
                  <a:pt x="318038" y="319420"/>
                </a:lnTo>
                <a:lnTo>
                  <a:pt x="316445" y="306879"/>
                </a:lnTo>
                <a:lnTo>
                  <a:pt x="314315" y="296410"/>
                </a:lnTo>
                <a:lnTo>
                  <a:pt x="313927" y="295065"/>
                </a:lnTo>
                <a:lnTo>
                  <a:pt x="310048" y="282260"/>
                </a:lnTo>
                <a:lnTo>
                  <a:pt x="307047" y="270516"/>
                </a:lnTo>
                <a:lnTo>
                  <a:pt x="305377" y="258708"/>
                </a:lnTo>
                <a:lnTo>
                  <a:pt x="305558" y="244989"/>
                </a:lnTo>
                <a:lnTo>
                  <a:pt x="310193" y="232414"/>
                </a:lnTo>
                <a:lnTo>
                  <a:pt x="317616" y="223716"/>
                </a:lnTo>
                <a:lnTo>
                  <a:pt x="322490" y="214079"/>
                </a:lnTo>
                <a:lnTo>
                  <a:pt x="322246" y="207105"/>
                </a:lnTo>
                <a:lnTo>
                  <a:pt x="334903" y="199175"/>
                </a:lnTo>
                <a:lnTo>
                  <a:pt x="346133" y="192693"/>
                </a:lnTo>
                <a:lnTo>
                  <a:pt x="356489" y="187309"/>
                </a:lnTo>
                <a:lnTo>
                  <a:pt x="366524" y="182674"/>
                </a:lnTo>
                <a:lnTo>
                  <a:pt x="376790" y="178440"/>
                </a:lnTo>
                <a:lnTo>
                  <a:pt x="387841" y="174256"/>
                </a:lnTo>
                <a:lnTo>
                  <a:pt x="400228" y="169775"/>
                </a:lnTo>
                <a:lnTo>
                  <a:pt x="414505" y="164648"/>
                </a:lnTo>
                <a:lnTo>
                  <a:pt x="414676" y="164586"/>
                </a:lnTo>
                <a:lnTo>
                  <a:pt x="472233" y="163277"/>
                </a:lnTo>
                <a:lnTo>
                  <a:pt x="477530" y="156363"/>
                </a:lnTo>
                <a:lnTo>
                  <a:pt x="483020" y="147491"/>
                </a:lnTo>
                <a:lnTo>
                  <a:pt x="487693" y="137027"/>
                </a:lnTo>
                <a:lnTo>
                  <a:pt x="490538" y="125337"/>
                </a:lnTo>
                <a:lnTo>
                  <a:pt x="490543" y="112789"/>
                </a:lnTo>
                <a:lnTo>
                  <a:pt x="486698" y="99747"/>
                </a:lnTo>
                <a:lnTo>
                  <a:pt x="478189" y="90661"/>
                </a:lnTo>
                <a:lnTo>
                  <a:pt x="468613" y="82302"/>
                </a:lnTo>
                <a:lnTo>
                  <a:pt x="457506" y="72731"/>
                </a:lnTo>
                <a:lnTo>
                  <a:pt x="445815" y="62810"/>
                </a:lnTo>
                <a:lnTo>
                  <a:pt x="434486" y="53402"/>
                </a:lnTo>
                <a:lnTo>
                  <a:pt x="424467" y="45370"/>
                </a:lnTo>
                <a:lnTo>
                  <a:pt x="416703" y="39576"/>
                </a:lnTo>
                <a:lnTo>
                  <a:pt x="405209" y="31999"/>
                </a:lnTo>
                <a:lnTo>
                  <a:pt x="394060" y="25279"/>
                </a:lnTo>
                <a:lnTo>
                  <a:pt x="382707" y="19206"/>
                </a:lnTo>
                <a:lnTo>
                  <a:pt x="371203" y="13984"/>
                </a:lnTo>
                <a:lnTo>
                  <a:pt x="359602" y="9819"/>
                </a:lnTo>
                <a:lnTo>
                  <a:pt x="347959" y="6916"/>
                </a:lnTo>
                <a:lnTo>
                  <a:pt x="336326" y="5480"/>
                </a:lnTo>
                <a:lnTo>
                  <a:pt x="324758" y="5717"/>
                </a:lnTo>
                <a:lnTo>
                  <a:pt x="313457" y="7791"/>
                </a:lnTo>
                <a:lnTo>
                  <a:pt x="302692" y="9163"/>
                </a:lnTo>
                <a:lnTo>
                  <a:pt x="291351" y="8241"/>
                </a:lnTo>
                <a:lnTo>
                  <a:pt x="279692" y="5944"/>
                </a:lnTo>
                <a:lnTo>
                  <a:pt x="267971" y="3192"/>
                </a:lnTo>
                <a:lnTo>
                  <a:pt x="256446" y="904"/>
                </a:lnTo>
                <a:lnTo>
                  <a:pt x="245373" y="0"/>
                </a:lnTo>
                <a:lnTo>
                  <a:pt x="235009" y="1399"/>
                </a:lnTo>
                <a:lnTo>
                  <a:pt x="226132" y="5645"/>
                </a:lnTo>
                <a:lnTo>
                  <a:pt x="217595" y="9812"/>
                </a:lnTo>
                <a:lnTo>
                  <a:pt x="205215" y="13833"/>
                </a:lnTo>
                <a:lnTo>
                  <a:pt x="190710" y="17812"/>
                </a:lnTo>
                <a:lnTo>
                  <a:pt x="175801" y="21856"/>
                </a:lnTo>
                <a:lnTo>
                  <a:pt x="162205" y="26068"/>
                </a:lnTo>
                <a:lnTo>
                  <a:pt x="151641" y="30555"/>
                </a:lnTo>
                <a:lnTo>
                  <a:pt x="147849" y="33090"/>
                </a:lnTo>
                <a:lnTo>
                  <a:pt x="136972" y="42511"/>
                </a:lnTo>
                <a:lnTo>
                  <a:pt x="127037" y="51187"/>
                </a:lnTo>
                <a:lnTo>
                  <a:pt x="117664" y="59194"/>
                </a:lnTo>
                <a:lnTo>
                  <a:pt x="108472" y="66607"/>
                </a:lnTo>
                <a:lnTo>
                  <a:pt x="99080" y="73503"/>
                </a:lnTo>
                <a:lnTo>
                  <a:pt x="89108" y="79957"/>
                </a:lnTo>
                <a:lnTo>
                  <a:pt x="78173" y="86045"/>
                </a:lnTo>
                <a:lnTo>
                  <a:pt x="65896" y="91842"/>
                </a:lnTo>
                <a:lnTo>
                  <a:pt x="59381" y="94558"/>
                </a:lnTo>
                <a:lnTo>
                  <a:pt x="53192" y="100349"/>
                </a:lnTo>
                <a:lnTo>
                  <a:pt x="46218" y="111610"/>
                </a:lnTo>
                <a:lnTo>
                  <a:pt x="38955" y="125950"/>
                </a:lnTo>
                <a:lnTo>
                  <a:pt x="31898" y="140978"/>
                </a:lnTo>
                <a:lnTo>
                  <a:pt x="25544" y="154300"/>
                </a:lnTo>
                <a:lnTo>
                  <a:pt x="20389" y="163526"/>
                </a:lnTo>
                <a:lnTo>
                  <a:pt x="18551" y="165741"/>
                </a:lnTo>
                <a:lnTo>
                  <a:pt x="13280" y="173523"/>
                </a:lnTo>
                <a:lnTo>
                  <a:pt x="10548" y="184249"/>
                </a:lnTo>
                <a:lnTo>
                  <a:pt x="9554" y="196927"/>
                </a:lnTo>
                <a:lnTo>
                  <a:pt x="9573" y="224176"/>
                </a:lnTo>
                <a:lnTo>
                  <a:pt x="8985" y="236763"/>
                </a:lnTo>
                <a:lnTo>
                  <a:pt x="6930" y="247336"/>
                </a:lnTo>
                <a:lnTo>
                  <a:pt x="6016" y="249726"/>
                </a:lnTo>
                <a:lnTo>
                  <a:pt x="2386" y="260474"/>
                </a:lnTo>
                <a:lnTo>
                  <a:pt x="465" y="271918"/>
                </a:lnTo>
                <a:lnTo>
                  <a:pt x="0" y="283911"/>
                </a:lnTo>
                <a:lnTo>
                  <a:pt x="737" y="296301"/>
                </a:lnTo>
                <a:lnTo>
                  <a:pt x="2425" y="308941"/>
                </a:lnTo>
                <a:lnTo>
                  <a:pt x="4809" y="321679"/>
                </a:lnTo>
                <a:lnTo>
                  <a:pt x="7638" y="334367"/>
                </a:lnTo>
                <a:lnTo>
                  <a:pt x="10658" y="346856"/>
                </a:lnTo>
                <a:lnTo>
                  <a:pt x="13616" y="358996"/>
                </a:lnTo>
                <a:lnTo>
                  <a:pt x="16259" y="370637"/>
                </a:lnTo>
                <a:lnTo>
                  <a:pt x="18233" y="381006"/>
                </a:lnTo>
                <a:lnTo>
                  <a:pt x="21050" y="393799"/>
                </a:lnTo>
                <a:lnTo>
                  <a:pt x="24970" y="405819"/>
                </a:lnTo>
                <a:lnTo>
                  <a:pt x="29729" y="417293"/>
                </a:lnTo>
                <a:lnTo>
                  <a:pt x="35068" y="428446"/>
                </a:lnTo>
                <a:lnTo>
                  <a:pt x="40723" y="439504"/>
                </a:lnTo>
                <a:lnTo>
                  <a:pt x="46432" y="450691"/>
                </a:lnTo>
                <a:lnTo>
                  <a:pt x="51935" y="462235"/>
                </a:lnTo>
                <a:lnTo>
                  <a:pt x="56969" y="474361"/>
                </a:lnTo>
                <a:lnTo>
                  <a:pt x="59889" y="482733"/>
                </a:lnTo>
                <a:lnTo>
                  <a:pt x="64500" y="496293"/>
                </a:lnTo>
                <a:lnTo>
                  <a:pt x="68274" y="507619"/>
                </a:lnTo>
                <a:lnTo>
                  <a:pt x="70698" y="518279"/>
                </a:lnTo>
                <a:lnTo>
                  <a:pt x="71258" y="529840"/>
                </a:lnTo>
                <a:lnTo>
                  <a:pt x="69998" y="540912"/>
                </a:lnTo>
                <a:lnTo>
                  <a:pt x="70578" y="551212"/>
                </a:lnTo>
                <a:lnTo>
                  <a:pt x="74757" y="562654"/>
                </a:lnTo>
                <a:lnTo>
                  <a:pt x="81181" y="574563"/>
                </a:lnTo>
                <a:lnTo>
                  <a:pt x="88496" y="586266"/>
                </a:lnTo>
                <a:lnTo>
                  <a:pt x="95346" y="597088"/>
                </a:lnTo>
                <a:lnTo>
                  <a:pt x="98688" y="602913"/>
                </a:lnTo>
                <a:lnTo>
                  <a:pt x="110238" y="597911"/>
                </a:lnTo>
                <a:lnTo>
                  <a:pt x="116883" y="594968"/>
                </a:lnTo>
                <a:lnTo>
                  <a:pt x="122456" y="593957"/>
                </a:lnTo>
                <a:lnTo>
                  <a:pt x="130792" y="594752"/>
                </a:lnTo>
                <a:lnTo>
                  <a:pt x="139988" y="596259"/>
                </a:lnTo>
                <a:lnTo>
                  <a:pt x="148129" y="597643"/>
                </a:lnTo>
                <a:lnTo>
                  <a:pt x="154542" y="601974"/>
                </a:lnTo>
                <a:lnTo>
                  <a:pt x="161286" y="606177"/>
                </a:lnTo>
                <a:lnTo>
                  <a:pt x="168024" y="596267"/>
                </a:lnTo>
                <a:lnTo>
                  <a:pt x="173018" y="585732"/>
                </a:lnTo>
                <a:lnTo>
                  <a:pt x="176526" y="574671"/>
                </a:lnTo>
                <a:lnTo>
                  <a:pt x="178809" y="563182"/>
                </a:lnTo>
                <a:lnTo>
                  <a:pt x="180126" y="551362"/>
                </a:lnTo>
                <a:lnTo>
                  <a:pt x="180735" y="539309"/>
                </a:lnTo>
                <a:lnTo>
                  <a:pt x="180895" y="527121"/>
                </a:lnTo>
                <a:lnTo>
                  <a:pt x="180909" y="50272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3207533" y="1026429"/>
            <a:ext cx="490543" cy="606177"/>
          </a:xfrm>
          <a:custGeom>
            <a:avLst/>
            <a:gdLst/>
            <a:ahLst/>
            <a:cxnLst/>
            <a:rect l="l" t="t" r="r" b="b"/>
            <a:pathLst>
              <a:path w="490543" h="606177">
                <a:moveTo>
                  <a:pt x="472233" y="163277"/>
                </a:moveTo>
                <a:lnTo>
                  <a:pt x="477530" y="156363"/>
                </a:lnTo>
                <a:lnTo>
                  <a:pt x="483020" y="147491"/>
                </a:lnTo>
                <a:lnTo>
                  <a:pt x="487693" y="137027"/>
                </a:lnTo>
                <a:lnTo>
                  <a:pt x="490538" y="125337"/>
                </a:lnTo>
                <a:lnTo>
                  <a:pt x="490543" y="112789"/>
                </a:lnTo>
                <a:lnTo>
                  <a:pt x="486698" y="99747"/>
                </a:lnTo>
                <a:lnTo>
                  <a:pt x="478189" y="90661"/>
                </a:lnTo>
                <a:lnTo>
                  <a:pt x="468613" y="82302"/>
                </a:lnTo>
                <a:lnTo>
                  <a:pt x="457506" y="72731"/>
                </a:lnTo>
                <a:lnTo>
                  <a:pt x="445815" y="62810"/>
                </a:lnTo>
                <a:lnTo>
                  <a:pt x="434486" y="53402"/>
                </a:lnTo>
                <a:lnTo>
                  <a:pt x="424467" y="45370"/>
                </a:lnTo>
                <a:lnTo>
                  <a:pt x="416703" y="39576"/>
                </a:lnTo>
                <a:lnTo>
                  <a:pt x="405209" y="31999"/>
                </a:lnTo>
                <a:lnTo>
                  <a:pt x="394060" y="25279"/>
                </a:lnTo>
                <a:lnTo>
                  <a:pt x="382707" y="19206"/>
                </a:lnTo>
                <a:lnTo>
                  <a:pt x="371203" y="13984"/>
                </a:lnTo>
                <a:lnTo>
                  <a:pt x="359602" y="9819"/>
                </a:lnTo>
                <a:lnTo>
                  <a:pt x="347959" y="6916"/>
                </a:lnTo>
                <a:lnTo>
                  <a:pt x="336326" y="5480"/>
                </a:lnTo>
                <a:lnTo>
                  <a:pt x="324758" y="5717"/>
                </a:lnTo>
                <a:lnTo>
                  <a:pt x="313457" y="7791"/>
                </a:lnTo>
                <a:lnTo>
                  <a:pt x="302692" y="9163"/>
                </a:lnTo>
                <a:lnTo>
                  <a:pt x="291351" y="8241"/>
                </a:lnTo>
                <a:lnTo>
                  <a:pt x="279692" y="5944"/>
                </a:lnTo>
                <a:lnTo>
                  <a:pt x="267971" y="3192"/>
                </a:lnTo>
                <a:lnTo>
                  <a:pt x="256446" y="904"/>
                </a:lnTo>
                <a:lnTo>
                  <a:pt x="245373" y="0"/>
                </a:lnTo>
                <a:lnTo>
                  <a:pt x="235009" y="1399"/>
                </a:lnTo>
                <a:lnTo>
                  <a:pt x="226132" y="5645"/>
                </a:lnTo>
                <a:lnTo>
                  <a:pt x="217595" y="9812"/>
                </a:lnTo>
                <a:lnTo>
                  <a:pt x="205215" y="13833"/>
                </a:lnTo>
                <a:lnTo>
                  <a:pt x="190710" y="17812"/>
                </a:lnTo>
                <a:lnTo>
                  <a:pt x="175801" y="21856"/>
                </a:lnTo>
                <a:lnTo>
                  <a:pt x="162205" y="26068"/>
                </a:lnTo>
                <a:lnTo>
                  <a:pt x="151641" y="30555"/>
                </a:lnTo>
                <a:lnTo>
                  <a:pt x="147849" y="33090"/>
                </a:lnTo>
                <a:lnTo>
                  <a:pt x="136972" y="42511"/>
                </a:lnTo>
                <a:lnTo>
                  <a:pt x="127037" y="51187"/>
                </a:lnTo>
                <a:lnTo>
                  <a:pt x="117664" y="59194"/>
                </a:lnTo>
                <a:lnTo>
                  <a:pt x="108472" y="66607"/>
                </a:lnTo>
                <a:lnTo>
                  <a:pt x="99080" y="73503"/>
                </a:lnTo>
                <a:lnTo>
                  <a:pt x="89108" y="79957"/>
                </a:lnTo>
                <a:lnTo>
                  <a:pt x="78173" y="86045"/>
                </a:lnTo>
                <a:lnTo>
                  <a:pt x="65896" y="91842"/>
                </a:lnTo>
                <a:lnTo>
                  <a:pt x="59381" y="94558"/>
                </a:lnTo>
                <a:lnTo>
                  <a:pt x="53192" y="100349"/>
                </a:lnTo>
                <a:lnTo>
                  <a:pt x="46218" y="111610"/>
                </a:lnTo>
                <a:lnTo>
                  <a:pt x="38955" y="125950"/>
                </a:lnTo>
                <a:lnTo>
                  <a:pt x="31898" y="140978"/>
                </a:lnTo>
                <a:lnTo>
                  <a:pt x="25544" y="154300"/>
                </a:lnTo>
                <a:lnTo>
                  <a:pt x="20389" y="163526"/>
                </a:lnTo>
                <a:lnTo>
                  <a:pt x="18551" y="165741"/>
                </a:lnTo>
                <a:lnTo>
                  <a:pt x="13280" y="173523"/>
                </a:lnTo>
                <a:lnTo>
                  <a:pt x="10548" y="184249"/>
                </a:lnTo>
                <a:lnTo>
                  <a:pt x="9554" y="196927"/>
                </a:lnTo>
                <a:lnTo>
                  <a:pt x="9496" y="210567"/>
                </a:lnTo>
                <a:lnTo>
                  <a:pt x="9573" y="224176"/>
                </a:lnTo>
                <a:lnTo>
                  <a:pt x="8985" y="236763"/>
                </a:lnTo>
                <a:lnTo>
                  <a:pt x="6930" y="247336"/>
                </a:lnTo>
                <a:lnTo>
                  <a:pt x="6016" y="249726"/>
                </a:lnTo>
                <a:lnTo>
                  <a:pt x="2386" y="260474"/>
                </a:lnTo>
                <a:lnTo>
                  <a:pt x="465" y="271918"/>
                </a:lnTo>
                <a:lnTo>
                  <a:pt x="0" y="283911"/>
                </a:lnTo>
                <a:lnTo>
                  <a:pt x="737" y="296301"/>
                </a:lnTo>
                <a:lnTo>
                  <a:pt x="2425" y="308941"/>
                </a:lnTo>
                <a:lnTo>
                  <a:pt x="4809" y="321679"/>
                </a:lnTo>
                <a:lnTo>
                  <a:pt x="7638" y="334367"/>
                </a:lnTo>
                <a:lnTo>
                  <a:pt x="10658" y="346856"/>
                </a:lnTo>
                <a:lnTo>
                  <a:pt x="13616" y="358996"/>
                </a:lnTo>
                <a:lnTo>
                  <a:pt x="16259" y="370637"/>
                </a:lnTo>
                <a:lnTo>
                  <a:pt x="18233" y="381006"/>
                </a:lnTo>
                <a:lnTo>
                  <a:pt x="21050" y="393799"/>
                </a:lnTo>
                <a:lnTo>
                  <a:pt x="24970" y="405819"/>
                </a:lnTo>
                <a:lnTo>
                  <a:pt x="29729" y="417293"/>
                </a:lnTo>
                <a:lnTo>
                  <a:pt x="35068" y="428446"/>
                </a:lnTo>
                <a:lnTo>
                  <a:pt x="40723" y="439504"/>
                </a:lnTo>
                <a:lnTo>
                  <a:pt x="46432" y="450691"/>
                </a:lnTo>
                <a:lnTo>
                  <a:pt x="51935" y="462235"/>
                </a:lnTo>
                <a:lnTo>
                  <a:pt x="56969" y="474361"/>
                </a:lnTo>
                <a:lnTo>
                  <a:pt x="59889" y="482733"/>
                </a:lnTo>
                <a:lnTo>
                  <a:pt x="64500" y="496293"/>
                </a:lnTo>
                <a:lnTo>
                  <a:pt x="68274" y="507619"/>
                </a:lnTo>
                <a:lnTo>
                  <a:pt x="70698" y="518279"/>
                </a:lnTo>
                <a:lnTo>
                  <a:pt x="71258" y="529840"/>
                </a:lnTo>
                <a:lnTo>
                  <a:pt x="69998" y="540912"/>
                </a:lnTo>
                <a:lnTo>
                  <a:pt x="70578" y="551212"/>
                </a:lnTo>
                <a:lnTo>
                  <a:pt x="74757" y="562654"/>
                </a:lnTo>
                <a:lnTo>
                  <a:pt x="81181" y="574563"/>
                </a:lnTo>
                <a:lnTo>
                  <a:pt x="88496" y="586266"/>
                </a:lnTo>
                <a:lnTo>
                  <a:pt x="95346" y="597088"/>
                </a:lnTo>
                <a:lnTo>
                  <a:pt x="98688" y="602913"/>
                </a:lnTo>
                <a:lnTo>
                  <a:pt x="110238" y="597911"/>
                </a:lnTo>
                <a:lnTo>
                  <a:pt x="116883" y="594968"/>
                </a:lnTo>
                <a:lnTo>
                  <a:pt x="122456" y="593957"/>
                </a:lnTo>
                <a:lnTo>
                  <a:pt x="130792" y="594752"/>
                </a:lnTo>
                <a:lnTo>
                  <a:pt x="139988" y="596259"/>
                </a:lnTo>
                <a:lnTo>
                  <a:pt x="148129" y="597643"/>
                </a:lnTo>
                <a:lnTo>
                  <a:pt x="154542" y="601974"/>
                </a:lnTo>
                <a:lnTo>
                  <a:pt x="161286" y="606177"/>
                </a:lnTo>
                <a:lnTo>
                  <a:pt x="168024" y="596267"/>
                </a:lnTo>
                <a:lnTo>
                  <a:pt x="173018" y="585732"/>
                </a:lnTo>
                <a:lnTo>
                  <a:pt x="176526" y="574671"/>
                </a:lnTo>
                <a:lnTo>
                  <a:pt x="178809" y="563182"/>
                </a:lnTo>
                <a:lnTo>
                  <a:pt x="180126" y="551362"/>
                </a:lnTo>
                <a:lnTo>
                  <a:pt x="180735" y="539309"/>
                </a:lnTo>
                <a:lnTo>
                  <a:pt x="180895" y="527121"/>
                </a:lnTo>
                <a:lnTo>
                  <a:pt x="180867" y="514895"/>
                </a:lnTo>
                <a:lnTo>
                  <a:pt x="180909" y="502729"/>
                </a:lnTo>
                <a:lnTo>
                  <a:pt x="181281" y="490721"/>
                </a:lnTo>
                <a:lnTo>
                  <a:pt x="182241" y="478969"/>
                </a:lnTo>
                <a:lnTo>
                  <a:pt x="184048" y="467570"/>
                </a:lnTo>
                <a:lnTo>
                  <a:pt x="186203" y="459022"/>
                </a:lnTo>
                <a:lnTo>
                  <a:pt x="185984" y="449367"/>
                </a:lnTo>
                <a:lnTo>
                  <a:pt x="181606" y="438158"/>
                </a:lnTo>
                <a:lnTo>
                  <a:pt x="175263" y="426137"/>
                </a:lnTo>
                <a:lnTo>
                  <a:pt x="169151" y="414049"/>
                </a:lnTo>
                <a:lnTo>
                  <a:pt x="165466" y="402635"/>
                </a:lnTo>
                <a:lnTo>
                  <a:pt x="165185" y="397897"/>
                </a:lnTo>
                <a:lnTo>
                  <a:pt x="166757" y="384246"/>
                </a:lnTo>
                <a:lnTo>
                  <a:pt x="170842" y="372571"/>
                </a:lnTo>
                <a:lnTo>
                  <a:pt x="178927" y="362970"/>
                </a:lnTo>
                <a:lnTo>
                  <a:pt x="192494" y="355538"/>
                </a:lnTo>
                <a:lnTo>
                  <a:pt x="206451" y="352465"/>
                </a:lnTo>
                <a:lnTo>
                  <a:pt x="217389" y="353254"/>
                </a:lnTo>
                <a:lnTo>
                  <a:pt x="228439" y="356403"/>
                </a:lnTo>
                <a:lnTo>
                  <a:pt x="239436" y="361564"/>
                </a:lnTo>
                <a:lnTo>
                  <a:pt x="250213" y="368387"/>
                </a:lnTo>
                <a:lnTo>
                  <a:pt x="260604" y="376523"/>
                </a:lnTo>
                <a:lnTo>
                  <a:pt x="270444" y="385621"/>
                </a:lnTo>
                <a:lnTo>
                  <a:pt x="279566" y="395333"/>
                </a:lnTo>
                <a:lnTo>
                  <a:pt x="287804" y="405309"/>
                </a:lnTo>
                <a:lnTo>
                  <a:pt x="294993" y="415200"/>
                </a:lnTo>
                <a:lnTo>
                  <a:pt x="300965" y="424655"/>
                </a:lnTo>
                <a:lnTo>
                  <a:pt x="305556" y="433326"/>
                </a:lnTo>
                <a:lnTo>
                  <a:pt x="305901" y="434067"/>
                </a:lnTo>
                <a:lnTo>
                  <a:pt x="320718" y="430057"/>
                </a:lnTo>
                <a:lnTo>
                  <a:pt x="331515" y="426736"/>
                </a:lnTo>
                <a:lnTo>
                  <a:pt x="340783" y="422259"/>
                </a:lnTo>
                <a:lnTo>
                  <a:pt x="351010" y="414782"/>
                </a:lnTo>
                <a:lnTo>
                  <a:pt x="355532" y="410889"/>
                </a:lnTo>
                <a:lnTo>
                  <a:pt x="345009" y="406806"/>
                </a:lnTo>
                <a:lnTo>
                  <a:pt x="336888" y="399232"/>
                </a:lnTo>
                <a:lnTo>
                  <a:pt x="330803" y="388863"/>
                </a:lnTo>
                <a:lnTo>
                  <a:pt x="326385" y="376394"/>
                </a:lnTo>
                <a:lnTo>
                  <a:pt x="323267" y="362519"/>
                </a:lnTo>
                <a:lnTo>
                  <a:pt x="321082" y="347935"/>
                </a:lnTo>
                <a:lnTo>
                  <a:pt x="319461" y="333337"/>
                </a:lnTo>
                <a:lnTo>
                  <a:pt x="318038" y="319420"/>
                </a:lnTo>
                <a:lnTo>
                  <a:pt x="316445" y="306879"/>
                </a:lnTo>
                <a:lnTo>
                  <a:pt x="314315" y="296410"/>
                </a:lnTo>
                <a:lnTo>
                  <a:pt x="313927" y="295065"/>
                </a:lnTo>
                <a:lnTo>
                  <a:pt x="310048" y="282260"/>
                </a:lnTo>
                <a:lnTo>
                  <a:pt x="307047" y="270516"/>
                </a:lnTo>
                <a:lnTo>
                  <a:pt x="305377" y="258708"/>
                </a:lnTo>
                <a:lnTo>
                  <a:pt x="305495" y="245711"/>
                </a:lnTo>
                <a:lnTo>
                  <a:pt x="305558" y="244989"/>
                </a:lnTo>
                <a:lnTo>
                  <a:pt x="310193" y="232414"/>
                </a:lnTo>
                <a:lnTo>
                  <a:pt x="317616" y="223716"/>
                </a:lnTo>
                <a:lnTo>
                  <a:pt x="322490" y="214079"/>
                </a:lnTo>
                <a:lnTo>
                  <a:pt x="322246" y="207105"/>
                </a:lnTo>
                <a:lnTo>
                  <a:pt x="334903" y="199175"/>
                </a:lnTo>
                <a:lnTo>
                  <a:pt x="346133" y="192693"/>
                </a:lnTo>
                <a:lnTo>
                  <a:pt x="356489" y="187309"/>
                </a:lnTo>
                <a:lnTo>
                  <a:pt x="366524" y="182674"/>
                </a:lnTo>
                <a:lnTo>
                  <a:pt x="376790" y="178440"/>
                </a:lnTo>
                <a:lnTo>
                  <a:pt x="387841" y="174256"/>
                </a:lnTo>
                <a:lnTo>
                  <a:pt x="400228" y="169775"/>
                </a:lnTo>
                <a:lnTo>
                  <a:pt x="414505" y="164648"/>
                </a:lnTo>
                <a:lnTo>
                  <a:pt x="414676" y="164586"/>
                </a:lnTo>
                <a:lnTo>
                  <a:pt x="472233" y="1632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3559624" y="1612972"/>
            <a:ext cx="61925" cy="19456"/>
          </a:xfrm>
          <a:custGeom>
            <a:avLst/>
            <a:gdLst/>
            <a:ahLst/>
            <a:cxnLst/>
            <a:rect l="l" t="t" r="r" b="b"/>
            <a:pathLst>
              <a:path w="61925" h="19456">
                <a:moveTo>
                  <a:pt x="61925" y="19456"/>
                </a:moveTo>
                <a:lnTo>
                  <a:pt x="50301" y="16664"/>
                </a:lnTo>
                <a:lnTo>
                  <a:pt x="37491" y="14823"/>
                </a:lnTo>
                <a:lnTo>
                  <a:pt x="24559" y="12709"/>
                </a:lnTo>
                <a:lnTo>
                  <a:pt x="12567" y="9100"/>
                </a:lnTo>
                <a:lnTo>
                  <a:pt x="2577" y="277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3645297" y="1707131"/>
            <a:ext cx="46812" cy="122859"/>
          </a:xfrm>
          <a:custGeom>
            <a:avLst/>
            <a:gdLst/>
            <a:ahLst/>
            <a:cxnLst/>
            <a:rect l="l" t="t" r="r" b="b"/>
            <a:pathLst>
              <a:path w="46812" h="122859">
                <a:moveTo>
                  <a:pt x="0" y="0"/>
                </a:moveTo>
                <a:lnTo>
                  <a:pt x="8566" y="9873"/>
                </a:lnTo>
                <a:lnTo>
                  <a:pt x="16192" y="20683"/>
                </a:lnTo>
                <a:lnTo>
                  <a:pt x="22903" y="32247"/>
                </a:lnTo>
                <a:lnTo>
                  <a:pt x="28729" y="44381"/>
                </a:lnTo>
                <a:lnTo>
                  <a:pt x="33695" y="56901"/>
                </a:lnTo>
                <a:lnTo>
                  <a:pt x="37830" y="69625"/>
                </a:lnTo>
                <a:lnTo>
                  <a:pt x="41160" y="82370"/>
                </a:lnTo>
                <a:lnTo>
                  <a:pt x="43713" y="94952"/>
                </a:lnTo>
                <a:lnTo>
                  <a:pt x="45517" y="107188"/>
                </a:lnTo>
                <a:lnTo>
                  <a:pt x="46598" y="118894"/>
                </a:lnTo>
                <a:lnTo>
                  <a:pt x="46812" y="1228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3597737" y="1910444"/>
            <a:ext cx="332841" cy="1176756"/>
          </a:xfrm>
          <a:custGeom>
            <a:avLst/>
            <a:gdLst/>
            <a:ahLst/>
            <a:cxnLst/>
            <a:rect l="l" t="t" r="r" b="b"/>
            <a:pathLst>
              <a:path w="332841" h="1176756">
                <a:moveTo>
                  <a:pt x="0" y="0"/>
                </a:moveTo>
                <a:lnTo>
                  <a:pt x="9148" y="11292"/>
                </a:lnTo>
                <a:lnTo>
                  <a:pt x="17375" y="21907"/>
                </a:lnTo>
                <a:lnTo>
                  <a:pt x="24877" y="32052"/>
                </a:lnTo>
                <a:lnTo>
                  <a:pt x="31849" y="41936"/>
                </a:lnTo>
                <a:lnTo>
                  <a:pt x="38485" y="51767"/>
                </a:lnTo>
                <a:lnTo>
                  <a:pt x="44980" y="61753"/>
                </a:lnTo>
                <a:lnTo>
                  <a:pt x="51528" y="72104"/>
                </a:lnTo>
                <a:lnTo>
                  <a:pt x="58325" y="83027"/>
                </a:lnTo>
                <a:lnTo>
                  <a:pt x="65661" y="96222"/>
                </a:lnTo>
                <a:lnTo>
                  <a:pt x="70578" y="107818"/>
                </a:lnTo>
                <a:lnTo>
                  <a:pt x="74764" y="119973"/>
                </a:lnTo>
                <a:lnTo>
                  <a:pt x="78439" y="132477"/>
                </a:lnTo>
                <a:lnTo>
                  <a:pt x="81826" y="145120"/>
                </a:lnTo>
                <a:lnTo>
                  <a:pt x="85145" y="157692"/>
                </a:lnTo>
                <a:lnTo>
                  <a:pt x="88618" y="169985"/>
                </a:lnTo>
                <a:lnTo>
                  <a:pt x="92465" y="181789"/>
                </a:lnTo>
                <a:lnTo>
                  <a:pt x="93789" y="185369"/>
                </a:lnTo>
                <a:lnTo>
                  <a:pt x="98182" y="197288"/>
                </a:lnTo>
                <a:lnTo>
                  <a:pt x="102316" y="209306"/>
                </a:lnTo>
                <a:lnTo>
                  <a:pt x="106253" y="221399"/>
                </a:lnTo>
                <a:lnTo>
                  <a:pt x="110053" y="233543"/>
                </a:lnTo>
                <a:lnTo>
                  <a:pt x="113779" y="245714"/>
                </a:lnTo>
                <a:lnTo>
                  <a:pt x="117493" y="257888"/>
                </a:lnTo>
                <a:lnTo>
                  <a:pt x="121255" y="270040"/>
                </a:lnTo>
                <a:lnTo>
                  <a:pt x="125128" y="282148"/>
                </a:lnTo>
                <a:lnTo>
                  <a:pt x="129173" y="294186"/>
                </a:lnTo>
                <a:lnTo>
                  <a:pt x="133453" y="306132"/>
                </a:lnTo>
                <a:lnTo>
                  <a:pt x="138027" y="317960"/>
                </a:lnTo>
                <a:lnTo>
                  <a:pt x="142959" y="329647"/>
                </a:lnTo>
                <a:lnTo>
                  <a:pt x="145326" y="334886"/>
                </a:lnTo>
                <a:lnTo>
                  <a:pt x="150295" y="346620"/>
                </a:lnTo>
                <a:lnTo>
                  <a:pt x="154575" y="358593"/>
                </a:lnTo>
                <a:lnTo>
                  <a:pt x="158290" y="370756"/>
                </a:lnTo>
                <a:lnTo>
                  <a:pt x="161561" y="383056"/>
                </a:lnTo>
                <a:lnTo>
                  <a:pt x="164510" y="395444"/>
                </a:lnTo>
                <a:lnTo>
                  <a:pt x="167260" y="407869"/>
                </a:lnTo>
                <a:lnTo>
                  <a:pt x="168059" y="411568"/>
                </a:lnTo>
                <a:lnTo>
                  <a:pt x="170444" y="424201"/>
                </a:lnTo>
                <a:lnTo>
                  <a:pt x="172355" y="436722"/>
                </a:lnTo>
                <a:lnTo>
                  <a:pt x="174133" y="449180"/>
                </a:lnTo>
                <a:lnTo>
                  <a:pt x="176122" y="461621"/>
                </a:lnTo>
                <a:lnTo>
                  <a:pt x="178664" y="474092"/>
                </a:lnTo>
                <a:lnTo>
                  <a:pt x="180149" y="479983"/>
                </a:lnTo>
                <a:lnTo>
                  <a:pt x="183263" y="492301"/>
                </a:lnTo>
                <a:lnTo>
                  <a:pt x="186014" y="504697"/>
                </a:lnTo>
                <a:lnTo>
                  <a:pt x="188477" y="517158"/>
                </a:lnTo>
                <a:lnTo>
                  <a:pt x="190722" y="529666"/>
                </a:lnTo>
                <a:lnTo>
                  <a:pt x="192824" y="542205"/>
                </a:lnTo>
                <a:lnTo>
                  <a:pt x="194854" y="554759"/>
                </a:lnTo>
                <a:lnTo>
                  <a:pt x="196886" y="567313"/>
                </a:lnTo>
                <a:lnTo>
                  <a:pt x="198992" y="579850"/>
                </a:lnTo>
                <a:lnTo>
                  <a:pt x="201244" y="592355"/>
                </a:lnTo>
                <a:lnTo>
                  <a:pt x="203716" y="604810"/>
                </a:lnTo>
                <a:lnTo>
                  <a:pt x="206480" y="617201"/>
                </a:lnTo>
                <a:lnTo>
                  <a:pt x="209609" y="629511"/>
                </a:lnTo>
                <a:lnTo>
                  <a:pt x="209867" y="630453"/>
                </a:lnTo>
                <a:lnTo>
                  <a:pt x="212705" y="641628"/>
                </a:lnTo>
                <a:lnTo>
                  <a:pt x="215229" y="653266"/>
                </a:lnTo>
                <a:lnTo>
                  <a:pt x="217478" y="665310"/>
                </a:lnTo>
                <a:lnTo>
                  <a:pt x="219493" y="677705"/>
                </a:lnTo>
                <a:lnTo>
                  <a:pt x="221311" y="690394"/>
                </a:lnTo>
                <a:lnTo>
                  <a:pt x="222972" y="703320"/>
                </a:lnTo>
                <a:lnTo>
                  <a:pt x="224515" y="716429"/>
                </a:lnTo>
                <a:lnTo>
                  <a:pt x="225980" y="729663"/>
                </a:lnTo>
                <a:lnTo>
                  <a:pt x="227404" y="742967"/>
                </a:lnTo>
                <a:lnTo>
                  <a:pt x="228828" y="756284"/>
                </a:lnTo>
                <a:lnTo>
                  <a:pt x="230290" y="769559"/>
                </a:lnTo>
                <a:lnTo>
                  <a:pt x="231830" y="782734"/>
                </a:lnTo>
                <a:lnTo>
                  <a:pt x="233487" y="795755"/>
                </a:lnTo>
                <a:lnTo>
                  <a:pt x="235299" y="808564"/>
                </a:lnTo>
                <a:lnTo>
                  <a:pt x="237306" y="821106"/>
                </a:lnTo>
                <a:lnTo>
                  <a:pt x="239548" y="833324"/>
                </a:lnTo>
                <a:lnTo>
                  <a:pt x="242062" y="845163"/>
                </a:lnTo>
                <a:lnTo>
                  <a:pt x="244888" y="856566"/>
                </a:lnTo>
                <a:lnTo>
                  <a:pt x="246621" y="862736"/>
                </a:lnTo>
                <a:lnTo>
                  <a:pt x="247904" y="867333"/>
                </a:lnTo>
                <a:lnTo>
                  <a:pt x="250099" y="875452"/>
                </a:lnTo>
                <a:lnTo>
                  <a:pt x="253107" y="886701"/>
                </a:lnTo>
                <a:lnTo>
                  <a:pt x="256829" y="900688"/>
                </a:lnTo>
                <a:lnTo>
                  <a:pt x="261166" y="917020"/>
                </a:lnTo>
                <a:lnTo>
                  <a:pt x="266020" y="935306"/>
                </a:lnTo>
                <a:lnTo>
                  <a:pt x="271291" y="955152"/>
                </a:lnTo>
                <a:lnTo>
                  <a:pt x="276881" y="976168"/>
                </a:lnTo>
                <a:lnTo>
                  <a:pt x="282690" y="997960"/>
                </a:lnTo>
                <a:lnTo>
                  <a:pt x="288621" y="1020137"/>
                </a:lnTo>
                <a:lnTo>
                  <a:pt x="294574" y="1042305"/>
                </a:lnTo>
                <a:lnTo>
                  <a:pt x="300451" y="1064074"/>
                </a:lnTo>
                <a:lnTo>
                  <a:pt x="306151" y="1085050"/>
                </a:lnTo>
                <a:lnTo>
                  <a:pt x="311578" y="1104842"/>
                </a:lnTo>
                <a:lnTo>
                  <a:pt x="316631" y="1123058"/>
                </a:lnTo>
                <a:lnTo>
                  <a:pt x="321213" y="1139304"/>
                </a:lnTo>
                <a:lnTo>
                  <a:pt x="325223" y="1153189"/>
                </a:lnTo>
                <a:lnTo>
                  <a:pt x="328564" y="1164321"/>
                </a:lnTo>
                <a:lnTo>
                  <a:pt x="331136" y="1172308"/>
                </a:lnTo>
                <a:lnTo>
                  <a:pt x="332841" y="11767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3930596" y="1708756"/>
            <a:ext cx="18969" cy="81749"/>
          </a:xfrm>
          <a:custGeom>
            <a:avLst/>
            <a:gdLst/>
            <a:ahLst/>
            <a:cxnLst/>
            <a:rect l="l" t="t" r="r" b="b"/>
            <a:pathLst>
              <a:path w="18969" h="81749">
                <a:moveTo>
                  <a:pt x="18969" y="0"/>
                </a:moveTo>
                <a:lnTo>
                  <a:pt x="17935" y="9776"/>
                </a:lnTo>
                <a:lnTo>
                  <a:pt x="12120" y="21578"/>
                </a:lnTo>
                <a:lnTo>
                  <a:pt x="5685" y="33448"/>
                </a:lnTo>
                <a:lnTo>
                  <a:pt x="3411" y="39217"/>
                </a:lnTo>
                <a:lnTo>
                  <a:pt x="818" y="51324"/>
                </a:lnTo>
                <a:lnTo>
                  <a:pt x="0" y="63918"/>
                </a:lnTo>
                <a:lnTo>
                  <a:pt x="1353" y="76507"/>
                </a:lnTo>
                <a:lnTo>
                  <a:pt x="2687" y="817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3748397" y="1907740"/>
            <a:ext cx="95961" cy="175437"/>
          </a:xfrm>
          <a:custGeom>
            <a:avLst/>
            <a:gdLst/>
            <a:ahLst/>
            <a:cxnLst/>
            <a:rect l="l" t="t" r="r" b="b"/>
            <a:pathLst>
              <a:path w="95961" h="175437">
                <a:moveTo>
                  <a:pt x="95961" y="175437"/>
                </a:moveTo>
                <a:lnTo>
                  <a:pt x="92099" y="163826"/>
                </a:lnTo>
                <a:lnTo>
                  <a:pt x="87670" y="152070"/>
                </a:lnTo>
                <a:lnTo>
                  <a:pt x="82757" y="140240"/>
                </a:lnTo>
                <a:lnTo>
                  <a:pt x="77447" y="128402"/>
                </a:lnTo>
                <a:lnTo>
                  <a:pt x="71824" y="116624"/>
                </a:lnTo>
                <a:lnTo>
                  <a:pt x="65973" y="104976"/>
                </a:lnTo>
                <a:lnTo>
                  <a:pt x="59980" y="93525"/>
                </a:lnTo>
                <a:lnTo>
                  <a:pt x="53931" y="82339"/>
                </a:lnTo>
                <a:lnTo>
                  <a:pt x="47909" y="71487"/>
                </a:lnTo>
                <a:lnTo>
                  <a:pt x="45694" y="67551"/>
                </a:lnTo>
                <a:lnTo>
                  <a:pt x="38803" y="56945"/>
                </a:lnTo>
                <a:lnTo>
                  <a:pt x="31082" y="46716"/>
                </a:lnTo>
                <a:lnTo>
                  <a:pt x="24041" y="37198"/>
                </a:lnTo>
                <a:lnTo>
                  <a:pt x="17614" y="26346"/>
                </a:lnTo>
                <a:lnTo>
                  <a:pt x="11082" y="14413"/>
                </a:lnTo>
                <a:lnTo>
                  <a:pt x="3900" y="388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3393470" y="1483152"/>
            <a:ext cx="116293" cy="43484"/>
          </a:xfrm>
          <a:custGeom>
            <a:avLst/>
            <a:gdLst/>
            <a:ahLst/>
            <a:cxnLst/>
            <a:rect l="l" t="t" r="r" b="b"/>
            <a:pathLst>
              <a:path w="116293" h="43484">
                <a:moveTo>
                  <a:pt x="0" y="0"/>
                </a:moveTo>
                <a:lnTo>
                  <a:pt x="8305" y="10166"/>
                </a:lnTo>
                <a:lnTo>
                  <a:pt x="17644" y="19300"/>
                </a:lnTo>
                <a:lnTo>
                  <a:pt x="28118" y="26866"/>
                </a:lnTo>
                <a:lnTo>
                  <a:pt x="39834" y="32329"/>
                </a:lnTo>
                <a:lnTo>
                  <a:pt x="52894" y="35152"/>
                </a:lnTo>
                <a:lnTo>
                  <a:pt x="53174" y="35179"/>
                </a:lnTo>
                <a:lnTo>
                  <a:pt x="65726" y="38760"/>
                </a:lnTo>
                <a:lnTo>
                  <a:pt x="76781" y="42935"/>
                </a:lnTo>
                <a:lnTo>
                  <a:pt x="83477" y="43484"/>
                </a:lnTo>
                <a:lnTo>
                  <a:pt x="94918" y="40206"/>
                </a:lnTo>
                <a:lnTo>
                  <a:pt x="107431" y="35672"/>
                </a:lnTo>
                <a:lnTo>
                  <a:pt x="116293" y="359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3400930" y="1410007"/>
            <a:ext cx="62096" cy="84245"/>
          </a:xfrm>
          <a:custGeom>
            <a:avLst/>
            <a:gdLst/>
            <a:ahLst/>
            <a:cxnLst/>
            <a:rect l="l" t="t" r="r" b="b"/>
            <a:pathLst>
              <a:path w="62096" h="84245">
                <a:moveTo>
                  <a:pt x="42563" y="11500"/>
                </a:moveTo>
                <a:lnTo>
                  <a:pt x="34032" y="6040"/>
                </a:lnTo>
                <a:lnTo>
                  <a:pt x="23946" y="727"/>
                </a:lnTo>
                <a:lnTo>
                  <a:pt x="13588" y="0"/>
                </a:lnTo>
                <a:lnTo>
                  <a:pt x="8032" y="3359"/>
                </a:lnTo>
                <a:lnTo>
                  <a:pt x="1425" y="14284"/>
                </a:lnTo>
                <a:lnTo>
                  <a:pt x="0" y="26714"/>
                </a:lnTo>
                <a:lnTo>
                  <a:pt x="1611" y="38785"/>
                </a:lnTo>
                <a:lnTo>
                  <a:pt x="3612" y="46806"/>
                </a:lnTo>
                <a:lnTo>
                  <a:pt x="9041" y="58880"/>
                </a:lnTo>
                <a:lnTo>
                  <a:pt x="17289" y="68426"/>
                </a:lnTo>
                <a:lnTo>
                  <a:pt x="25291" y="74860"/>
                </a:lnTo>
                <a:lnTo>
                  <a:pt x="36729" y="80623"/>
                </a:lnTo>
                <a:lnTo>
                  <a:pt x="48291" y="82764"/>
                </a:lnTo>
                <a:lnTo>
                  <a:pt x="61351" y="84141"/>
                </a:lnTo>
                <a:lnTo>
                  <a:pt x="62096" y="842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3446969" y="1436861"/>
            <a:ext cx="23588" cy="35344"/>
          </a:xfrm>
          <a:custGeom>
            <a:avLst/>
            <a:gdLst/>
            <a:ahLst/>
            <a:cxnLst/>
            <a:rect l="l" t="t" r="r" b="b"/>
            <a:pathLst>
              <a:path w="23588" h="35344">
                <a:moveTo>
                  <a:pt x="11383" y="0"/>
                </a:moveTo>
                <a:lnTo>
                  <a:pt x="4450" y="10647"/>
                </a:lnTo>
                <a:lnTo>
                  <a:pt x="0" y="21881"/>
                </a:lnTo>
                <a:lnTo>
                  <a:pt x="30" y="22097"/>
                </a:lnTo>
                <a:lnTo>
                  <a:pt x="9390" y="29722"/>
                </a:lnTo>
                <a:lnTo>
                  <a:pt x="22545" y="34830"/>
                </a:lnTo>
                <a:lnTo>
                  <a:pt x="23588" y="35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3738490" y="3143055"/>
            <a:ext cx="94132" cy="292176"/>
          </a:xfrm>
          <a:custGeom>
            <a:avLst/>
            <a:gdLst/>
            <a:ahLst/>
            <a:cxnLst/>
            <a:rect l="l" t="t" r="r" b="b"/>
            <a:pathLst>
              <a:path w="94132" h="292176">
                <a:moveTo>
                  <a:pt x="0" y="292176"/>
                </a:moveTo>
                <a:lnTo>
                  <a:pt x="94132" y="163537"/>
                </a:lnTo>
                <a:lnTo>
                  <a:pt x="876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3253973" y="1630873"/>
            <a:ext cx="1011979" cy="642419"/>
          </a:xfrm>
          <a:custGeom>
            <a:avLst/>
            <a:gdLst/>
            <a:ahLst/>
            <a:cxnLst/>
            <a:rect l="l" t="t" r="r" b="b"/>
            <a:pathLst>
              <a:path w="1011979" h="642419">
                <a:moveTo>
                  <a:pt x="4863" y="630424"/>
                </a:moveTo>
                <a:lnTo>
                  <a:pt x="3163" y="633486"/>
                </a:lnTo>
                <a:lnTo>
                  <a:pt x="0" y="642419"/>
                </a:lnTo>
                <a:lnTo>
                  <a:pt x="4863" y="630424"/>
                </a:lnTo>
                <a:close/>
              </a:path>
              <a:path w="1011979" h="642419">
                <a:moveTo>
                  <a:pt x="210045" y="124297"/>
                </a:moveTo>
                <a:lnTo>
                  <a:pt x="4863" y="630424"/>
                </a:lnTo>
                <a:lnTo>
                  <a:pt x="9001" y="622966"/>
                </a:lnTo>
                <a:lnTo>
                  <a:pt x="16895" y="611530"/>
                </a:lnTo>
                <a:lnTo>
                  <a:pt x="26226" y="599847"/>
                </a:lnTo>
                <a:lnTo>
                  <a:pt x="36375" y="588586"/>
                </a:lnTo>
                <a:lnTo>
                  <a:pt x="46724" y="578417"/>
                </a:lnTo>
                <a:lnTo>
                  <a:pt x="56653" y="570009"/>
                </a:lnTo>
                <a:lnTo>
                  <a:pt x="65543" y="564032"/>
                </a:lnTo>
                <a:lnTo>
                  <a:pt x="77107" y="558768"/>
                </a:lnTo>
                <a:lnTo>
                  <a:pt x="88744" y="554812"/>
                </a:lnTo>
                <a:lnTo>
                  <a:pt x="101283" y="551509"/>
                </a:lnTo>
                <a:lnTo>
                  <a:pt x="114447" y="548794"/>
                </a:lnTo>
                <a:lnTo>
                  <a:pt x="127959" y="546603"/>
                </a:lnTo>
                <a:lnTo>
                  <a:pt x="141542" y="544875"/>
                </a:lnTo>
                <a:lnTo>
                  <a:pt x="154919" y="543545"/>
                </a:lnTo>
                <a:lnTo>
                  <a:pt x="167813" y="542550"/>
                </a:lnTo>
                <a:lnTo>
                  <a:pt x="179946" y="541827"/>
                </a:lnTo>
                <a:lnTo>
                  <a:pt x="200419" y="540922"/>
                </a:lnTo>
                <a:lnTo>
                  <a:pt x="213139" y="540446"/>
                </a:lnTo>
                <a:lnTo>
                  <a:pt x="225873" y="540018"/>
                </a:lnTo>
                <a:lnTo>
                  <a:pt x="238617" y="539632"/>
                </a:lnTo>
                <a:lnTo>
                  <a:pt x="251368" y="539279"/>
                </a:lnTo>
                <a:lnTo>
                  <a:pt x="264120" y="538952"/>
                </a:lnTo>
                <a:lnTo>
                  <a:pt x="276871" y="538645"/>
                </a:lnTo>
                <a:lnTo>
                  <a:pt x="289616" y="538349"/>
                </a:lnTo>
                <a:lnTo>
                  <a:pt x="302351" y="538056"/>
                </a:lnTo>
                <a:lnTo>
                  <a:pt x="315072" y="537761"/>
                </a:lnTo>
                <a:lnTo>
                  <a:pt x="327774" y="537454"/>
                </a:lnTo>
                <a:lnTo>
                  <a:pt x="340454" y="537129"/>
                </a:lnTo>
                <a:lnTo>
                  <a:pt x="353108" y="536778"/>
                </a:lnTo>
                <a:lnTo>
                  <a:pt x="365732" y="536393"/>
                </a:lnTo>
                <a:lnTo>
                  <a:pt x="378321" y="535968"/>
                </a:lnTo>
                <a:lnTo>
                  <a:pt x="390871" y="535495"/>
                </a:lnTo>
                <a:lnTo>
                  <a:pt x="393941" y="535371"/>
                </a:lnTo>
                <a:lnTo>
                  <a:pt x="391019" y="535413"/>
                </a:lnTo>
                <a:lnTo>
                  <a:pt x="398169" y="534949"/>
                </a:lnTo>
                <a:lnTo>
                  <a:pt x="408874" y="534271"/>
                </a:lnTo>
                <a:lnTo>
                  <a:pt x="416617" y="533673"/>
                </a:lnTo>
                <a:lnTo>
                  <a:pt x="417385" y="533504"/>
                </a:lnTo>
                <a:lnTo>
                  <a:pt x="431208" y="533740"/>
                </a:lnTo>
                <a:lnTo>
                  <a:pt x="444690" y="533958"/>
                </a:lnTo>
                <a:lnTo>
                  <a:pt x="457865" y="534108"/>
                </a:lnTo>
                <a:lnTo>
                  <a:pt x="470766" y="534139"/>
                </a:lnTo>
                <a:lnTo>
                  <a:pt x="483429" y="534001"/>
                </a:lnTo>
                <a:lnTo>
                  <a:pt x="495887" y="533644"/>
                </a:lnTo>
                <a:lnTo>
                  <a:pt x="508174" y="533017"/>
                </a:lnTo>
                <a:lnTo>
                  <a:pt x="520325" y="532070"/>
                </a:lnTo>
                <a:lnTo>
                  <a:pt x="532373" y="530753"/>
                </a:lnTo>
                <a:lnTo>
                  <a:pt x="544352" y="529014"/>
                </a:lnTo>
                <a:lnTo>
                  <a:pt x="556297" y="526805"/>
                </a:lnTo>
                <a:lnTo>
                  <a:pt x="568242" y="524074"/>
                </a:lnTo>
                <a:lnTo>
                  <a:pt x="580220" y="520771"/>
                </a:lnTo>
                <a:lnTo>
                  <a:pt x="592266" y="516846"/>
                </a:lnTo>
                <a:lnTo>
                  <a:pt x="604414" y="512248"/>
                </a:lnTo>
                <a:lnTo>
                  <a:pt x="616697" y="506927"/>
                </a:lnTo>
                <a:lnTo>
                  <a:pt x="629151" y="500833"/>
                </a:lnTo>
                <a:lnTo>
                  <a:pt x="642145" y="493530"/>
                </a:lnTo>
                <a:lnTo>
                  <a:pt x="652471" y="486801"/>
                </a:lnTo>
                <a:lnTo>
                  <a:pt x="662649" y="479408"/>
                </a:lnTo>
                <a:lnTo>
                  <a:pt x="672667" y="471434"/>
                </a:lnTo>
                <a:lnTo>
                  <a:pt x="682513" y="462968"/>
                </a:lnTo>
                <a:lnTo>
                  <a:pt x="692173" y="454094"/>
                </a:lnTo>
                <a:lnTo>
                  <a:pt x="701636" y="444900"/>
                </a:lnTo>
                <a:lnTo>
                  <a:pt x="710888" y="435471"/>
                </a:lnTo>
                <a:lnTo>
                  <a:pt x="719916" y="425894"/>
                </a:lnTo>
                <a:lnTo>
                  <a:pt x="728709" y="416254"/>
                </a:lnTo>
                <a:lnTo>
                  <a:pt x="737254" y="406638"/>
                </a:lnTo>
                <a:lnTo>
                  <a:pt x="745537" y="397132"/>
                </a:lnTo>
                <a:lnTo>
                  <a:pt x="753547" y="387823"/>
                </a:lnTo>
                <a:lnTo>
                  <a:pt x="755624" y="385397"/>
                </a:lnTo>
                <a:lnTo>
                  <a:pt x="764221" y="375767"/>
                </a:lnTo>
                <a:lnTo>
                  <a:pt x="773129" y="366547"/>
                </a:lnTo>
                <a:lnTo>
                  <a:pt x="782314" y="357690"/>
                </a:lnTo>
                <a:lnTo>
                  <a:pt x="791741" y="349149"/>
                </a:lnTo>
                <a:lnTo>
                  <a:pt x="801374" y="340879"/>
                </a:lnTo>
                <a:lnTo>
                  <a:pt x="811178" y="332832"/>
                </a:lnTo>
                <a:lnTo>
                  <a:pt x="821118" y="324963"/>
                </a:lnTo>
                <a:lnTo>
                  <a:pt x="831159" y="317225"/>
                </a:lnTo>
                <a:lnTo>
                  <a:pt x="841265" y="309571"/>
                </a:lnTo>
                <a:lnTo>
                  <a:pt x="851403" y="301956"/>
                </a:lnTo>
                <a:lnTo>
                  <a:pt x="861536" y="294332"/>
                </a:lnTo>
                <a:lnTo>
                  <a:pt x="871629" y="286654"/>
                </a:lnTo>
                <a:lnTo>
                  <a:pt x="881647" y="278875"/>
                </a:lnTo>
                <a:lnTo>
                  <a:pt x="891555" y="270948"/>
                </a:lnTo>
                <a:lnTo>
                  <a:pt x="901318" y="262827"/>
                </a:lnTo>
                <a:lnTo>
                  <a:pt x="910901" y="254466"/>
                </a:lnTo>
                <a:lnTo>
                  <a:pt x="920269" y="245819"/>
                </a:lnTo>
                <a:lnTo>
                  <a:pt x="928116" y="238128"/>
                </a:lnTo>
                <a:lnTo>
                  <a:pt x="935447" y="230873"/>
                </a:lnTo>
                <a:lnTo>
                  <a:pt x="943724" y="222833"/>
                </a:lnTo>
                <a:lnTo>
                  <a:pt x="952643" y="214114"/>
                </a:lnTo>
                <a:lnTo>
                  <a:pt x="961903" y="204817"/>
                </a:lnTo>
                <a:lnTo>
                  <a:pt x="971201" y="195049"/>
                </a:lnTo>
                <a:lnTo>
                  <a:pt x="980235" y="184912"/>
                </a:lnTo>
                <a:lnTo>
                  <a:pt x="988703" y="174511"/>
                </a:lnTo>
                <a:lnTo>
                  <a:pt x="996304" y="163949"/>
                </a:lnTo>
                <a:lnTo>
                  <a:pt x="1002734" y="153331"/>
                </a:lnTo>
                <a:lnTo>
                  <a:pt x="1007691" y="142761"/>
                </a:lnTo>
                <a:lnTo>
                  <a:pt x="1010873" y="132343"/>
                </a:lnTo>
                <a:lnTo>
                  <a:pt x="1011979" y="122180"/>
                </a:lnTo>
                <a:lnTo>
                  <a:pt x="1010706" y="112378"/>
                </a:lnTo>
                <a:lnTo>
                  <a:pt x="1006378" y="101801"/>
                </a:lnTo>
                <a:lnTo>
                  <a:pt x="1000380" y="92211"/>
                </a:lnTo>
                <a:lnTo>
                  <a:pt x="992595" y="82326"/>
                </a:lnTo>
                <a:lnTo>
                  <a:pt x="983326" y="72316"/>
                </a:lnTo>
                <a:lnTo>
                  <a:pt x="972877" y="62351"/>
                </a:lnTo>
                <a:lnTo>
                  <a:pt x="961550" y="52603"/>
                </a:lnTo>
                <a:lnTo>
                  <a:pt x="949650" y="43240"/>
                </a:lnTo>
                <a:lnTo>
                  <a:pt x="937478" y="34435"/>
                </a:lnTo>
                <a:lnTo>
                  <a:pt x="925340" y="26356"/>
                </a:lnTo>
                <a:lnTo>
                  <a:pt x="913537" y="19176"/>
                </a:lnTo>
                <a:lnTo>
                  <a:pt x="902374" y="13064"/>
                </a:lnTo>
                <a:lnTo>
                  <a:pt x="892154" y="8191"/>
                </a:lnTo>
                <a:lnTo>
                  <a:pt x="883180" y="4727"/>
                </a:lnTo>
                <a:lnTo>
                  <a:pt x="867522" y="799"/>
                </a:lnTo>
                <a:lnTo>
                  <a:pt x="855450" y="0"/>
                </a:lnTo>
                <a:lnTo>
                  <a:pt x="845436" y="1900"/>
                </a:lnTo>
                <a:lnTo>
                  <a:pt x="836858" y="6364"/>
                </a:lnTo>
                <a:lnTo>
                  <a:pt x="829098" y="13256"/>
                </a:lnTo>
                <a:lnTo>
                  <a:pt x="821535" y="22439"/>
                </a:lnTo>
                <a:lnTo>
                  <a:pt x="813551" y="33777"/>
                </a:lnTo>
                <a:lnTo>
                  <a:pt x="809396" y="39931"/>
                </a:lnTo>
                <a:lnTo>
                  <a:pt x="801020" y="50319"/>
                </a:lnTo>
                <a:lnTo>
                  <a:pt x="791701" y="58706"/>
                </a:lnTo>
                <a:lnTo>
                  <a:pt x="781658" y="65811"/>
                </a:lnTo>
                <a:lnTo>
                  <a:pt x="771112" y="72355"/>
                </a:lnTo>
                <a:lnTo>
                  <a:pt x="760281" y="79060"/>
                </a:lnTo>
                <a:lnTo>
                  <a:pt x="749385" y="86645"/>
                </a:lnTo>
                <a:lnTo>
                  <a:pt x="747763" y="87899"/>
                </a:lnTo>
                <a:lnTo>
                  <a:pt x="738400" y="95887"/>
                </a:lnTo>
                <a:lnTo>
                  <a:pt x="729429" y="104651"/>
                </a:lnTo>
                <a:lnTo>
                  <a:pt x="720759" y="114030"/>
                </a:lnTo>
                <a:lnTo>
                  <a:pt x="712301" y="123862"/>
                </a:lnTo>
                <a:lnTo>
                  <a:pt x="703963" y="133985"/>
                </a:lnTo>
                <a:lnTo>
                  <a:pt x="695655" y="144238"/>
                </a:lnTo>
                <a:lnTo>
                  <a:pt x="687286" y="154457"/>
                </a:lnTo>
                <a:lnTo>
                  <a:pt x="678766" y="164482"/>
                </a:lnTo>
                <a:lnTo>
                  <a:pt x="670005" y="174150"/>
                </a:lnTo>
                <a:lnTo>
                  <a:pt x="660911" y="183300"/>
                </a:lnTo>
                <a:lnTo>
                  <a:pt x="651395" y="191769"/>
                </a:lnTo>
                <a:lnTo>
                  <a:pt x="641366" y="199395"/>
                </a:lnTo>
                <a:lnTo>
                  <a:pt x="630732" y="206018"/>
                </a:lnTo>
                <a:lnTo>
                  <a:pt x="619405" y="211473"/>
                </a:lnTo>
                <a:lnTo>
                  <a:pt x="614819" y="213236"/>
                </a:lnTo>
                <a:lnTo>
                  <a:pt x="602622" y="218139"/>
                </a:lnTo>
                <a:lnTo>
                  <a:pt x="590790" y="223800"/>
                </a:lnTo>
                <a:lnTo>
                  <a:pt x="579225" y="229941"/>
                </a:lnTo>
                <a:lnTo>
                  <a:pt x="567831" y="236281"/>
                </a:lnTo>
                <a:lnTo>
                  <a:pt x="556510" y="242541"/>
                </a:lnTo>
                <a:lnTo>
                  <a:pt x="545165" y="248441"/>
                </a:lnTo>
                <a:lnTo>
                  <a:pt x="533699" y="253703"/>
                </a:lnTo>
                <a:lnTo>
                  <a:pt x="522015" y="258045"/>
                </a:lnTo>
                <a:lnTo>
                  <a:pt x="510015" y="261190"/>
                </a:lnTo>
                <a:lnTo>
                  <a:pt x="497604" y="262856"/>
                </a:lnTo>
                <a:lnTo>
                  <a:pt x="492658" y="263045"/>
                </a:lnTo>
                <a:lnTo>
                  <a:pt x="480896" y="262824"/>
                </a:lnTo>
                <a:lnTo>
                  <a:pt x="468739" y="261948"/>
                </a:lnTo>
                <a:lnTo>
                  <a:pt x="456264" y="260459"/>
                </a:lnTo>
                <a:lnTo>
                  <a:pt x="443549" y="258398"/>
                </a:lnTo>
                <a:lnTo>
                  <a:pt x="430674" y="255806"/>
                </a:lnTo>
                <a:lnTo>
                  <a:pt x="417716" y="252725"/>
                </a:lnTo>
                <a:lnTo>
                  <a:pt x="404755" y="249196"/>
                </a:lnTo>
                <a:lnTo>
                  <a:pt x="391867" y="245262"/>
                </a:lnTo>
                <a:lnTo>
                  <a:pt x="379132" y="240962"/>
                </a:lnTo>
                <a:lnTo>
                  <a:pt x="366628" y="236340"/>
                </a:lnTo>
                <a:lnTo>
                  <a:pt x="354434" y="231435"/>
                </a:lnTo>
                <a:lnTo>
                  <a:pt x="342627" y="226290"/>
                </a:lnTo>
                <a:lnTo>
                  <a:pt x="331287" y="220947"/>
                </a:lnTo>
                <a:lnTo>
                  <a:pt x="320491" y="215446"/>
                </a:lnTo>
                <a:lnTo>
                  <a:pt x="311632" y="210581"/>
                </a:lnTo>
                <a:lnTo>
                  <a:pt x="301199" y="203873"/>
                </a:lnTo>
                <a:lnTo>
                  <a:pt x="290957" y="196093"/>
                </a:lnTo>
                <a:lnTo>
                  <a:pt x="280922" y="187762"/>
                </a:lnTo>
                <a:lnTo>
                  <a:pt x="271114" y="179397"/>
                </a:lnTo>
                <a:lnTo>
                  <a:pt x="261550" y="171517"/>
                </a:lnTo>
                <a:lnTo>
                  <a:pt x="261340" y="171351"/>
                </a:lnTo>
                <a:lnTo>
                  <a:pt x="252393" y="162934"/>
                </a:lnTo>
                <a:lnTo>
                  <a:pt x="243554" y="152902"/>
                </a:lnTo>
                <a:lnTo>
                  <a:pt x="234572" y="142582"/>
                </a:lnTo>
                <a:lnTo>
                  <a:pt x="225194" y="133302"/>
                </a:lnTo>
                <a:lnTo>
                  <a:pt x="215170" y="126389"/>
                </a:lnTo>
                <a:lnTo>
                  <a:pt x="210045" y="1242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3253973" y="1630873"/>
            <a:ext cx="1011979" cy="642419"/>
          </a:xfrm>
          <a:custGeom>
            <a:avLst/>
            <a:gdLst/>
            <a:ahLst/>
            <a:cxnLst/>
            <a:rect l="l" t="t" r="r" b="b"/>
            <a:pathLst>
              <a:path w="1011979" h="642419">
                <a:moveTo>
                  <a:pt x="0" y="642419"/>
                </a:moveTo>
                <a:lnTo>
                  <a:pt x="9001" y="622966"/>
                </a:lnTo>
                <a:lnTo>
                  <a:pt x="16895" y="611530"/>
                </a:lnTo>
                <a:lnTo>
                  <a:pt x="26226" y="599847"/>
                </a:lnTo>
                <a:lnTo>
                  <a:pt x="36375" y="588586"/>
                </a:lnTo>
                <a:lnTo>
                  <a:pt x="46724" y="578417"/>
                </a:lnTo>
                <a:lnTo>
                  <a:pt x="56653" y="570009"/>
                </a:lnTo>
                <a:lnTo>
                  <a:pt x="65543" y="564032"/>
                </a:lnTo>
                <a:lnTo>
                  <a:pt x="77107" y="558768"/>
                </a:lnTo>
                <a:lnTo>
                  <a:pt x="88744" y="554812"/>
                </a:lnTo>
                <a:lnTo>
                  <a:pt x="101283" y="551509"/>
                </a:lnTo>
                <a:lnTo>
                  <a:pt x="114447" y="548794"/>
                </a:lnTo>
                <a:lnTo>
                  <a:pt x="127959" y="546603"/>
                </a:lnTo>
                <a:lnTo>
                  <a:pt x="141542" y="544875"/>
                </a:lnTo>
                <a:lnTo>
                  <a:pt x="154919" y="543545"/>
                </a:lnTo>
                <a:lnTo>
                  <a:pt x="167813" y="542550"/>
                </a:lnTo>
                <a:lnTo>
                  <a:pt x="179946" y="541827"/>
                </a:lnTo>
                <a:lnTo>
                  <a:pt x="200419" y="540922"/>
                </a:lnTo>
                <a:lnTo>
                  <a:pt x="213139" y="540446"/>
                </a:lnTo>
                <a:lnTo>
                  <a:pt x="225873" y="540018"/>
                </a:lnTo>
                <a:lnTo>
                  <a:pt x="238617" y="539632"/>
                </a:lnTo>
                <a:lnTo>
                  <a:pt x="251368" y="539279"/>
                </a:lnTo>
                <a:lnTo>
                  <a:pt x="264120" y="538952"/>
                </a:lnTo>
                <a:lnTo>
                  <a:pt x="276871" y="538645"/>
                </a:lnTo>
                <a:lnTo>
                  <a:pt x="289616" y="538349"/>
                </a:lnTo>
                <a:lnTo>
                  <a:pt x="302351" y="538056"/>
                </a:lnTo>
                <a:lnTo>
                  <a:pt x="315072" y="537761"/>
                </a:lnTo>
                <a:lnTo>
                  <a:pt x="327774" y="537454"/>
                </a:lnTo>
                <a:lnTo>
                  <a:pt x="340454" y="537129"/>
                </a:lnTo>
                <a:lnTo>
                  <a:pt x="353108" y="536778"/>
                </a:lnTo>
                <a:lnTo>
                  <a:pt x="365732" y="536393"/>
                </a:lnTo>
                <a:lnTo>
                  <a:pt x="378321" y="535968"/>
                </a:lnTo>
                <a:lnTo>
                  <a:pt x="390871" y="535495"/>
                </a:lnTo>
                <a:lnTo>
                  <a:pt x="393941" y="535371"/>
                </a:lnTo>
                <a:lnTo>
                  <a:pt x="391019" y="535413"/>
                </a:lnTo>
                <a:lnTo>
                  <a:pt x="398169" y="534949"/>
                </a:lnTo>
                <a:lnTo>
                  <a:pt x="408874" y="534271"/>
                </a:lnTo>
                <a:lnTo>
                  <a:pt x="416617" y="533673"/>
                </a:lnTo>
                <a:lnTo>
                  <a:pt x="417385" y="533504"/>
                </a:lnTo>
                <a:lnTo>
                  <a:pt x="431208" y="533740"/>
                </a:lnTo>
                <a:lnTo>
                  <a:pt x="444690" y="533958"/>
                </a:lnTo>
                <a:lnTo>
                  <a:pt x="457865" y="534108"/>
                </a:lnTo>
                <a:lnTo>
                  <a:pt x="470766" y="534139"/>
                </a:lnTo>
                <a:lnTo>
                  <a:pt x="483429" y="534001"/>
                </a:lnTo>
                <a:lnTo>
                  <a:pt x="495887" y="533644"/>
                </a:lnTo>
                <a:lnTo>
                  <a:pt x="508174" y="533017"/>
                </a:lnTo>
                <a:lnTo>
                  <a:pt x="520325" y="532070"/>
                </a:lnTo>
                <a:lnTo>
                  <a:pt x="532373" y="530753"/>
                </a:lnTo>
                <a:lnTo>
                  <a:pt x="544352" y="529014"/>
                </a:lnTo>
                <a:lnTo>
                  <a:pt x="556297" y="526805"/>
                </a:lnTo>
                <a:lnTo>
                  <a:pt x="568242" y="524074"/>
                </a:lnTo>
                <a:lnTo>
                  <a:pt x="580220" y="520771"/>
                </a:lnTo>
                <a:lnTo>
                  <a:pt x="592266" y="516846"/>
                </a:lnTo>
                <a:lnTo>
                  <a:pt x="604414" y="512248"/>
                </a:lnTo>
                <a:lnTo>
                  <a:pt x="616697" y="506927"/>
                </a:lnTo>
                <a:lnTo>
                  <a:pt x="629151" y="500833"/>
                </a:lnTo>
                <a:lnTo>
                  <a:pt x="642145" y="493530"/>
                </a:lnTo>
                <a:lnTo>
                  <a:pt x="652471" y="486801"/>
                </a:lnTo>
                <a:lnTo>
                  <a:pt x="662649" y="479408"/>
                </a:lnTo>
                <a:lnTo>
                  <a:pt x="672667" y="471434"/>
                </a:lnTo>
                <a:lnTo>
                  <a:pt x="682513" y="462968"/>
                </a:lnTo>
                <a:lnTo>
                  <a:pt x="692173" y="454094"/>
                </a:lnTo>
                <a:lnTo>
                  <a:pt x="701636" y="444900"/>
                </a:lnTo>
                <a:lnTo>
                  <a:pt x="710888" y="435471"/>
                </a:lnTo>
                <a:lnTo>
                  <a:pt x="719916" y="425894"/>
                </a:lnTo>
                <a:lnTo>
                  <a:pt x="728709" y="416254"/>
                </a:lnTo>
                <a:lnTo>
                  <a:pt x="737254" y="406638"/>
                </a:lnTo>
                <a:lnTo>
                  <a:pt x="745537" y="397132"/>
                </a:lnTo>
                <a:lnTo>
                  <a:pt x="753547" y="387823"/>
                </a:lnTo>
                <a:lnTo>
                  <a:pt x="755624" y="385397"/>
                </a:lnTo>
                <a:lnTo>
                  <a:pt x="764221" y="375767"/>
                </a:lnTo>
                <a:lnTo>
                  <a:pt x="773129" y="366547"/>
                </a:lnTo>
                <a:lnTo>
                  <a:pt x="782314" y="357690"/>
                </a:lnTo>
                <a:lnTo>
                  <a:pt x="791741" y="349149"/>
                </a:lnTo>
                <a:lnTo>
                  <a:pt x="801374" y="340879"/>
                </a:lnTo>
                <a:lnTo>
                  <a:pt x="811178" y="332832"/>
                </a:lnTo>
                <a:lnTo>
                  <a:pt x="821118" y="324963"/>
                </a:lnTo>
                <a:lnTo>
                  <a:pt x="831159" y="317225"/>
                </a:lnTo>
                <a:lnTo>
                  <a:pt x="841265" y="309571"/>
                </a:lnTo>
                <a:lnTo>
                  <a:pt x="851403" y="301956"/>
                </a:lnTo>
                <a:lnTo>
                  <a:pt x="861536" y="294332"/>
                </a:lnTo>
                <a:lnTo>
                  <a:pt x="871629" y="286654"/>
                </a:lnTo>
                <a:lnTo>
                  <a:pt x="881647" y="278875"/>
                </a:lnTo>
                <a:lnTo>
                  <a:pt x="891555" y="270948"/>
                </a:lnTo>
                <a:lnTo>
                  <a:pt x="901318" y="262827"/>
                </a:lnTo>
                <a:lnTo>
                  <a:pt x="910901" y="254466"/>
                </a:lnTo>
                <a:lnTo>
                  <a:pt x="920269" y="245819"/>
                </a:lnTo>
                <a:lnTo>
                  <a:pt x="928116" y="238128"/>
                </a:lnTo>
                <a:lnTo>
                  <a:pt x="935447" y="230873"/>
                </a:lnTo>
                <a:lnTo>
                  <a:pt x="943724" y="222833"/>
                </a:lnTo>
                <a:lnTo>
                  <a:pt x="952643" y="214114"/>
                </a:lnTo>
                <a:lnTo>
                  <a:pt x="961903" y="204817"/>
                </a:lnTo>
                <a:lnTo>
                  <a:pt x="971201" y="195049"/>
                </a:lnTo>
                <a:lnTo>
                  <a:pt x="980235" y="184912"/>
                </a:lnTo>
                <a:lnTo>
                  <a:pt x="988703" y="174511"/>
                </a:lnTo>
                <a:lnTo>
                  <a:pt x="996304" y="163949"/>
                </a:lnTo>
                <a:lnTo>
                  <a:pt x="1002734" y="153331"/>
                </a:lnTo>
                <a:lnTo>
                  <a:pt x="1007691" y="142761"/>
                </a:lnTo>
                <a:lnTo>
                  <a:pt x="1010873" y="132343"/>
                </a:lnTo>
                <a:lnTo>
                  <a:pt x="1011979" y="122180"/>
                </a:lnTo>
                <a:lnTo>
                  <a:pt x="1010706" y="112378"/>
                </a:lnTo>
                <a:lnTo>
                  <a:pt x="1006378" y="101801"/>
                </a:lnTo>
                <a:lnTo>
                  <a:pt x="1000380" y="92211"/>
                </a:lnTo>
                <a:lnTo>
                  <a:pt x="992595" y="82326"/>
                </a:lnTo>
                <a:lnTo>
                  <a:pt x="983326" y="72316"/>
                </a:lnTo>
                <a:lnTo>
                  <a:pt x="972877" y="62351"/>
                </a:lnTo>
                <a:lnTo>
                  <a:pt x="961550" y="52603"/>
                </a:lnTo>
                <a:lnTo>
                  <a:pt x="949650" y="43240"/>
                </a:lnTo>
                <a:lnTo>
                  <a:pt x="937478" y="34435"/>
                </a:lnTo>
                <a:lnTo>
                  <a:pt x="925340" y="26356"/>
                </a:lnTo>
                <a:lnTo>
                  <a:pt x="913537" y="19176"/>
                </a:lnTo>
                <a:lnTo>
                  <a:pt x="902374" y="13064"/>
                </a:lnTo>
                <a:lnTo>
                  <a:pt x="892154" y="8191"/>
                </a:lnTo>
                <a:lnTo>
                  <a:pt x="883180" y="4727"/>
                </a:lnTo>
                <a:lnTo>
                  <a:pt x="867522" y="799"/>
                </a:lnTo>
                <a:lnTo>
                  <a:pt x="855450" y="0"/>
                </a:lnTo>
                <a:lnTo>
                  <a:pt x="845436" y="1900"/>
                </a:lnTo>
                <a:lnTo>
                  <a:pt x="836858" y="6364"/>
                </a:lnTo>
                <a:lnTo>
                  <a:pt x="829098" y="13256"/>
                </a:lnTo>
                <a:lnTo>
                  <a:pt x="821535" y="22439"/>
                </a:lnTo>
                <a:lnTo>
                  <a:pt x="813551" y="33777"/>
                </a:lnTo>
                <a:lnTo>
                  <a:pt x="809396" y="39931"/>
                </a:lnTo>
                <a:lnTo>
                  <a:pt x="801020" y="50319"/>
                </a:lnTo>
                <a:lnTo>
                  <a:pt x="791701" y="58706"/>
                </a:lnTo>
                <a:lnTo>
                  <a:pt x="781658" y="65811"/>
                </a:lnTo>
                <a:lnTo>
                  <a:pt x="771112" y="72355"/>
                </a:lnTo>
                <a:lnTo>
                  <a:pt x="760281" y="79060"/>
                </a:lnTo>
                <a:lnTo>
                  <a:pt x="749385" y="86645"/>
                </a:lnTo>
                <a:lnTo>
                  <a:pt x="747763" y="87899"/>
                </a:lnTo>
                <a:lnTo>
                  <a:pt x="738400" y="95887"/>
                </a:lnTo>
                <a:lnTo>
                  <a:pt x="729429" y="104651"/>
                </a:lnTo>
                <a:lnTo>
                  <a:pt x="720759" y="114030"/>
                </a:lnTo>
                <a:lnTo>
                  <a:pt x="712301" y="123862"/>
                </a:lnTo>
                <a:lnTo>
                  <a:pt x="703963" y="133985"/>
                </a:lnTo>
                <a:lnTo>
                  <a:pt x="695655" y="144238"/>
                </a:lnTo>
                <a:lnTo>
                  <a:pt x="687286" y="154457"/>
                </a:lnTo>
                <a:lnTo>
                  <a:pt x="678766" y="164482"/>
                </a:lnTo>
                <a:lnTo>
                  <a:pt x="670005" y="174150"/>
                </a:lnTo>
                <a:lnTo>
                  <a:pt x="660911" y="183300"/>
                </a:lnTo>
                <a:lnTo>
                  <a:pt x="651395" y="191769"/>
                </a:lnTo>
                <a:lnTo>
                  <a:pt x="641366" y="199395"/>
                </a:lnTo>
                <a:lnTo>
                  <a:pt x="630732" y="206018"/>
                </a:lnTo>
                <a:lnTo>
                  <a:pt x="619405" y="211473"/>
                </a:lnTo>
                <a:lnTo>
                  <a:pt x="614819" y="213236"/>
                </a:lnTo>
                <a:lnTo>
                  <a:pt x="602622" y="218139"/>
                </a:lnTo>
                <a:lnTo>
                  <a:pt x="590790" y="223800"/>
                </a:lnTo>
                <a:lnTo>
                  <a:pt x="579225" y="229941"/>
                </a:lnTo>
                <a:lnTo>
                  <a:pt x="567831" y="236281"/>
                </a:lnTo>
                <a:lnTo>
                  <a:pt x="556510" y="242541"/>
                </a:lnTo>
                <a:lnTo>
                  <a:pt x="545165" y="248441"/>
                </a:lnTo>
                <a:lnTo>
                  <a:pt x="533699" y="253703"/>
                </a:lnTo>
                <a:lnTo>
                  <a:pt x="522015" y="258045"/>
                </a:lnTo>
                <a:lnTo>
                  <a:pt x="510015" y="261190"/>
                </a:lnTo>
                <a:lnTo>
                  <a:pt x="497604" y="262856"/>
                </a:lnTo>
                <a:lnTo>
                  <a:pt x="492658" y="263045"/>
                </a:lnTo>
                <a:lnTo>
                  <a:pt x="480896" y="262824"/>
                </a:lnTo>
                <a:lnTo>
                  <a:pt x="468739" y="261948"/>
                </a:lnTo>
                <a:lnTo>
                  <a:pt x="456264" y="260459"/>
                </a:lnTo>
                <a:lnTo>
                  <a:pt x="443549" y="258398"/>
                </a:lnTo>
                <a:lnTo>
                  <a:pt x="430674" y="255806"/>
                </a:lnTo>
                <a:lnTo>
                  <a:pt x="417716" y="252725"/>
                </a:lnTo>
                <a:lnTo>
                  <a:pt x="404755" y="249196"/>
                </a:lnTo>
                <a:lnTo>
                  <a:pt x="391867" y="245262"/>
                </a:lnTo>
                <a:lnTo>
                  <a:pt x="379132" y="240962"/>
                </a:lnTo>
                <a:lnTo>
                  <a:pt x="366628" y="236340"/>
                </a:lnTo>
                <a:lnTo>
                  <a:pt x="354434" y="231435"/>
                </a:lnTo>
                <a:lnTo>
                  <a:pt x="342627" y="226290"/>
                </a:lnTo>
                <a:lnTo>
                  <a:pt x="331287" y="220947"/>
                </a:lnTo>
                <a:lnTo>
                  <a:pt x="320491" y="215446"/>
                </a:lnTo>
                <a:lnTo>
                  <a:pt x="311632" y="210581"/>
                </a:lnTo>
                <a:lnTo>
                  <a:pt x="301199" y="203873"/>
                </a:lnTo>
                <a:lnTo>
                  <a:pt x="290957" y="196093"/>
                </a:lnTo>
                <a:lnTo>
                  <a:pt x="280922" y="187762"/>
                </a:lnTo>
                <a:lnTo>
                  <a:pt x="271114" y="179397"/>
                </a:lnTo>
                <a:lnTo>
                  <a:pt x="261550" y="171517"/>
                </a:lnTo>
                <a:lnTo>
                  <a:pt x="261340" y="171351"/>
                </a:lnTo>
                <a:lnTo>
                  <a:pt x="252393" y="162934"/>
                </a:lnTo>
                <a:lnTo>
                  <a:pt x="243554" y="152902"/>
                </a:lnTo>
                <a:lnTo>
                  <a:pt x="234572" y="142582"/>
                </a:lnTo>
                <a:lnTo>
                  <a:pt x="225194" y="133302"/>
                </a:lnTo>
                <a:lnTo>
                  <a:pt x="215170" y="126389"/>
                </a:lnTo>
                <a:lnTo>
                  <a:pt x="210045" y="1242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3334526" y="2071176"/>
            <a:ext cx="214820" cy="95084"/>
          </a:xfrm>
          <a:custGeom>
            <a:avLst/>
            <a:gdLst/>
            <a:ahLst/>
            <a:cxnLst/>
            <a:rect l="l" t="t" r="r" b="b"/>
            <a:pathLst>
              <a:path w="214820" h="95084">
                <a:moveTo>
                  <a:pt x="83641" y="47059"/>
                </a:moveTo>
                <a:lnTo>
                  <a:pt x="95738" y="51161"/>
                </a:lnTo>
                <a:lnTo>
                  <a:pt x="107524" y="56066"/>
                </a:lnTo>
                <a:lnTo>
                  <a:pt x="119092" y="61524"/>
                </a:lnTo>
                <a:lnTo>
                  <a:pt x="130534" y="67284"/>
                </a:lnTo>
                <a:lnTo>
                  <a:pt x="141941" y="73098"/>
                </a:lnTo>
                <a:lnTo>
                  <a:pt x="153405" y="78714"/>
                </a:lnTo>
                <a:lnTo>
                  <a:pt x="165020" y="83883"/>
                </a:lnTo>
                <a:lnTo>
                  <a:pt x="176877" y="88354"/>
                </a:lnTo>
                <a:lnTo>
                  <a:pt x="189067" y="91878"/>
                </a:lnTo>
                <a:lnTo>
                  <a:pt x="201685" y="94205"/>
                </a:lnTo>
                <a:lnTo>
                  <a:pt x="214820" y="95084"/>
                </a:lnTo>
                <a:lnTo>
                  <a:pt x="0" y="0"/>
                </a:lnTo>
                <a:lnTo>
                  <a:pt x="13638" y="13058"/>
                </a:lnTo>
                <a:lnTo>
                  <a:pt x="23970" y="20701"/>
                </a:lnTo>
                <a:lnTo>
                  <a:pt x="35007" y="27464"/>
                </a:lnTo>
                <a:lnTo>
                  <a:pt x="46574" y="33401"/>
                </a:lnTo>
                <a:lnTo>
                  <a:pt x="58496" y="38564"/>
                </a:lnTo>
                <a:lnTo>
                  <a:pt x="70597" y="43008"/>
                </a:lnTo>
                <a:lnTo>
                  <a:pt x="82702" y="46786"/>
                </a:lnTo>
                <a:lnTo>
                  <a:pt x="83641" y="470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3334526" y="2071176"/>
            <a:ext cx="214820" cy="95084"/>
          </a:xfrm>
          <a:custGeom>
            <a:avLst/>
            <a:gdLst/>
            <a:ahLst/>
            <a:cxnLst/>
            <a:rect l="l" t="t" r="r" b="b"/>
            <a:pathLst>
              <a:path w="214820" h="95084">
                <a:moveTo>
                  <a:pt x="214820" y="95084"/>
                </a:moveTo>
                <a:lnTo>
                  <a:pt x="201685" y="94205"/>
                </a:lnTo>
                <a:lnTo>
                  <a:pt x="189067" y="91878"/>
                </a:lnTo>
                <a:lnTo>
                  <a:pt x="176877" y="88354"/>
                </a:lnTo>
                <a:lnTo>
                  <a:pt x="165020" y="83883"/>
                </a:lnTo>
                <a:lnTo>
                  <a:pt x="153405" y="78714"/>
                </a:lnTo>
                <a:lnTo>
                  <a:pt x="141941" y="73098"/>
                </a:lnTo>
                <a:lnTo>
                  <a:pt x="130534" y="67284"/>
                </a:lnTo>
                <a:lnTo>
                  <a:pt x="119092" y="61524"/>
                </a:lnTo>
                <a:lnTo>
                  <a:pt x="107524" y="56066"/>
                </a:lnTo>
                <a:lnTo>
                  <a:pt x="95738" y="51161"/>
                </a:lnTo>
                <a:lnTo>
                  <a:pt x="83641" y="47059"/>
                </a:lnTo>
                <a:lnTo>
                  <a:pt x="82702" y="46786"/>
                </a:lnTo>
                <a:lnTo>
                  <a:pt x="70597" y="43008"/>
                </a:lnTo>
                <a:lnTo>
                  <a:pt x="58496" y="38564"/>
                </a:lnTo>
                <a:lnTo>
                  <a:pt x="46574" y="33401"/>
                </a:lnTo>
                <a:lnTo>
                  <a:pt x="35007" y="27464"/>
                </a:lnTo>
                <a:lnTo>
                  <a:pt x="23970" y="20701"/>
                </a:lnTo>
                <a:lnTo>
                  <a:pt x="13638" y="13058"/>
                </a:lnTo>
                <a:lnTo>
                  <a:pt x="4187" y="448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3776169" y="1884528"/>
            <a:ext cx="12649" cy="102133"/>
          </a:xfrm>
          <a:custGeom>
            <a:avLst/>
            <a:gdLst/>
            <a:ahLst/>
            <a:cxnLst/>
            <a:rect l="l" t="t" r="r" b="b"/>
            <a:pathLst>
              <a:path w="12649" h="102133">
                <a:moveTo>
                  <a:pt x="0" y="51142"/>
                </a:moveTo>
                <a:lnTo>
                  <a:pt x="48" y="63705"/>
                </a:lnTo>
                <a:lnTo>
                  <a:pt x="1330" y="76612"/>
                </a:lnTo>
                <a:lnTo>
                  <a:pt x="3584" y="89329"/>
                </a:lnTo>
                <a:lnTo>
                  <a:pt x="6550" y="101321"/>
                </a:lnTo>
                <a:lnTo>
                  <a:pt x="6781" y="102133"/>
                </a:lnTo>
                <a:lnTo>
                  <a:pt x="12190" y="7979"/>
                </a:lnTo>
                <a:lnTo>
                  <a:pt x="6946" y="15379"/>
                </a:lnTo>
                <a:lnTo>
                  <a:pt x="4737" y="22821"/>
                </a:lnTo>
                <a:lnTo>
                  <a:pt x="1815" y="35211"/>
                </a:lnTo>
                <a:lnTo>
                  <a:pt x="218" y="47847"/>
                </a:lnTo>
                <a:lnTo>
                  <a:pt x="0" y="51142"/>
                </a:lnTo>
                <a:close/>
              </a:path>
              <a:path w="12649" h="102133">
                <a:moveTo>
                  <a:pt x="12649" y="0"/>
                </a:moveTo>
                <a:lnTo>
                  <a:pt x="12190" y="7979"/>
                </a:lnTo>
                <a:lnTo>
                  <a:pt x="12382" y="7708"/>
                </a:lnTo>
                <a:lnTo>
                  <a:pt x="12649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3776169" y="1884528"/>
            <a:ext cx="12649" cy="102133"/>
          </a:xfrm>
          <a:custGeom>
            <a:avLst/>
            <a:gdLst/>
            <a:ahLst/>
            <a:cxnLst/>
            <a:rect l="l" t="t" r="r" b="b"/>
            <a:pathLst>
              <a:path w="12649" h="102133">
                <a:moveTo>
                  <a:pt x="12649" y="0"/>
                </a:moveTo>
                <a:lnTo>
                  <a:pt x="12382" y="7708"/>
                </a:lnTo>
                <a:lnTo>
                  <a:pt x="6946" y="15379"/>
                </a:lnTo>
                <a:lnTo>
                  <a:pt x="4737" y="22821"/>
                </a:lnTo>
                <a:lnTo>
                  <a:pt x="1815" y="35211"/>
                </a:lnTo>
                <a:lnTo>
                  <a:pt x="218" y="47847"/>
                </a:lnTo>
                <a:lnTo>
                  <a:pt x="0" y="51142"/>
                </a:lnTo>
                <a:lnTo>
                  <a:pt x="48" y="63705"/>
                </a:lnTo>
                <a:lnTo>
                  <a:pt x="1330" y="76612"/>
                </a:lnTo>
                <a:lnTo>
                  <a:pt x="3584" y="89329"/>
                </a:lnTo>
                <a:lnTo>
                  <a:pt x="6550" y="101321"/>
                </a:lnTo>
                <a:lnTo>
                  <a:pt x="6781" y="1021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3676124" y="1897445"/>
            <a:ext cx="64566" cy="62217"/>
          </a:xfrm>
          <a:custGeom>
            <a:avLst/>
            <a:gdLst/>
            <a:ahLst/>
            <a:cxnLst/>
            <a:rect l="l" t="t" r="r" b="b"/>
            <a:pathLst>
              <a:path w="64566" h="62217">
                <a:moveTo>
                  <a:pt x="54264" y="7800"/>
                </a:moveTo>
                <a:lnTo>
                  <a:pt x="43773" y="14655"/>
                </a:lnTo>
                <a:lnTo>
                  <a:pt x="33458" y="21650"/>
                </a:lnTo>
                <a:lnTo>
                  <a:pt x="23683" y="29868"/>
                </a:lnTo>
                <a:lnTo>
                  <a:pt x="20205" y="33515"/>
                </a:lnTo>
                <a:lnTo>
                  <a:pt x="11310" y="42609"/>
                </a:lnTo>
                <a:lnTo>
                  <a:pt x="2687" y="53326"/>
                </a:lnTo>
                <a:lnTo>
                  <a:pt x="0" y="62217"/>
                </a:lnTo>
                <a:lnTo>
                  <a:pt x="64566" y="0"/>
                </a:lnTo>
                <a:lnTo>
                  <a:pt x="54264" y="780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3676124" y="1897445"/>
            <a:ext cx="64566" cy="62217"/>
          </a:xfrm>
          <a:custGeom>
            <a:avLst/>
            <a:gdLst/>
            <a:ahLst/>
            <a:cxnLst/>
            <a:rect l="l" t="t" r="r" b="b"/>
            <a:pathLst>
              <a:path w="64566" h="62217">
                <a:moveTo>
                  <a:pt x="64566" y="0"/>
                </a:moveTo>
                <a:lnTo>
                  <a:pt x="54264" y="7800"/>
                </a:lnTo>
                <a:lnTo>
                  <a:pt x="43773" y="14655"/>
                </a:lnTo>
                <a:lnTo>
                  <a:pt x="33458" y="21650"/>
                </a:lnTo>
                <a:lnTo>
                  <a:pt x="23683" y="29868"/>
                </a:lnTo>
                <a:lnTo>
                  <a:pt x="20205" y="33515"/>
                </a:lnTo>
                <a:lnTo>
                  <a:pt x="11310" y="42609"/>
                </a:lnTo>
                <a:lnTo>
                  <a:pt x="2687" y="53326"/>
                </a:lnTo>
                <a:lnTo>
                  <a:pt x="0" y="62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3238266" y="2300090"/>
            <a:ext cx="212471" cy="181026"/>
          </a:xfrm>
          <a:custGeom>
            <a:avLst/>
            <a:gdLst/>
            <a:ahLst/>
            <a:cxnLst/>
            <a:rect l="l" t="t" r="r" b="b"/>
            <a:pathLst>
              <a:path w="212471" h="181026">
                <a:moveTo>
                  <a:pt x="0" y="163169"/>
                </a:moveTo>
                <a:lnTo>
                  <a:pt x="8915" y="173106"/>
                </a:lnTo>
                <a:lnTo>
                  <a:pt x="20172" y="178749"/>
                </a:lnTo>
                <a:lnTo>
                  <a:pt x="32904" y="181026"/>
                </a:lnTo>
                <a:lnTo>
                  <a:pt x="46244" y="180865"/>
                </a:lnTo>
                <a:lnTo>
                  <a:pt x="62930" y="177458"/>
                </a:lnTo>
                <a:lnTo>
                  <a:pt x="74493" y="171509"/>
                </a:lnTo>
                <a:lnTo>
                  <a:pt x="84238" y="163271"/>
                </a:lnTo>
                <a:lnTo>
                  <a:pt x="92528" y="153265"/>
                </a:lnTo>
                <a:lnTo>
                  <a:pt x="99726" y="142016"/>
                </a:lnTo>
                <a:lnTo>
                  <a:pt x="106195" y="130045"/>
                </a:lnTo>
                <a:lnTo>
                  <a:pt x="107581" y="127317"/>
                </a:lnTo>
                <a:lnTo>
                  <a:pt x="113829" y="116386"/>
                </a:lnTo>
                <a:lnTo>
                  <a:pt x="121052" y="106033"/>
                </a:lnTo>
                <a:lnTo>
                  <a:pt x="129037" y="96136"/>
                </a:lnTo>
                <a:lnTo>
                  <a:pt x="137567" y="86573"/>
                </a:lnTo>
                <a:lnTo>
                  <a:pt x="146427" y="77225"/>
                </a:lnTo>
                <a:lnTo>
                  <a:pt x="155403" y="67969"/>
                </a:lnTo>
                <a:lnTo>
                  <a:pt x="164279" y="58685"/>
                </a:lnTo>
                <a:lnTo>
                  <a:pt x="172840" y="49252"/>
                </a:lnTo>
                <a:lnTo>
                  <a:pt x="180871" y="39547"/>
                </a:lnTo>
                <a:lnTo>
                  <a:pt x="182575" y="37325"/>
                </a:lnTo>
                <a:lnTo>
                  <a:pt x="190101" y="27052"/>
                </a:lnTo>
                <a:lnTo>
                  <a:pt x="197680" y="16793"/>
                </a:lnTo>
                <a:lnTo>
                  <a:pt x="205730" y="6966"/>
                </a:lnTo>
                <a:lnTo>
                  <a:pt x="212471" y="0"/>
                </a:lnTo>
                <a:lnTo>
                  <a:pt x="0" y="1631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3238266" y="2300090"/>
            <a:ext cx="212471" cy="181026"/>
          </a:xfrm>
          <a:custGeom>
            <a:avLst/>
            <a:gdLst/>
            <a:ahLst/>
            <a:cxnLst/>
            <a:rect l="l" t="t" r="r" b="b"/>
            <a:pathLst>
              <a:path w="212471" h="181026">
                <a:moveTo>
                  <a:pt x="0" y="163169"/>
                </a:moveTo>
                <a:lnTo>
                  <a:pt x="8915" y="173106"/>
                </a:lnTo>
                <a:lnTo>
                  <a:pt x="20172" y="178749"/>
                </a:lnTo>
                <a:lnTo>
                  <a:pt x="32904" y="181026"/>
                </a:lnTo>
                <a:lnTo>
                  <a:pt x="46244" y="180865"/>
                </a:lnTo>
                <a:lnTo>
                  <a:pt x="62930" y="177458"/>
                </a:lnTo>
                <a:lnTo>
                  <a:pt x="74493" y="171509"/>
                </a:lnTo>
                <a:lnTo>
                  <a:pt x="84238" y="163271"/>
                </a:lnTo>
                <a:lnTo>
                  <a:pt x="92528" y="153265"/>
                </a:lnTo>
                <a:lnTo>
                  <a:pt x="99726" y="142016"/>
                </a:lnTo>
                <a:lnTo>
                  <a:pt x="106195" y="130045"/>
                </a:lnTo>
                <a:lnTo>
                  <a:pt x="107581" y="127317"/>
                </a:lnTo>
                <a:lnTo>
                  <a:pt x="113829" y="116386"/>
                </a:lnTo>
                <a:lnTo>
                  <a:pt x="121052" y="106033"/>
                </a:lnTo>
                <a:lnTo>
                  <a:pt x="129037" y="96136"/>
                </a:lnTo>
                <a:lnTo>
                  <a:pt x="137567" y="86573"/>
                </a:lnTo>
                <a:lnTo>
                  <a:pt x="146427" y="77225"/>
                </a:lnTo>
                <a:lnTo>
                  <a:pt x="155403" y="67969"/>
                </a:lnTo>
                <a:lnTo>
                  <a:pt x="164279" y="58685"/>
                </a:lnTo>
                <a:lnTo>
                  <a:pt x="172840" y="49252"/>
                </a:lnTo>
                <a:lnTo>
                  <a:pt x="180871" y="39547"/>
                </a:lnTo>
                <a:lnTo>
                  <a:pt x="182575" y="37325"/>
                </a:lnTo>
                <a:lnTo>
                  <a:pt x="190101" y="27052"/>
                </a:lnTo>
                <a:lnTo>
                  <a:pt x="197680" y="16793"/>
                </a:lnTo>
                <a:lnTo>
                  <a:pt x="205730" y="6966"/>
                </a:lnTo>
                <a:lnTo>
                  <a:pt x="2124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3243125" y="2498479"/>
            <a:ext cx="246354" cy="222175"/>
          </a:xfrm>
          <a:custGeom>
            <a:avLst/>
            <a:gdLst/>
            <a:ahLst/>
            <a:cxnLst/>
            <a:rect l="l" t="t" r="r" b="b"/>
            <a:pathLst>
              <a:path w="246354" h="222175">
                <a:moveTo>
                  <a:pt x="0" y="195795"/>
                </a:moveTo>
                <a:lnTo>
                  <a:pt x="7380" y="205458"/>
                </a:lnTo>
                <a:lnTo>
                  <a:pt x="15626" y="213806"/>
                </a:lnTo>
                <a:lnTo>
                  <a:pt x="24888" y="219744"/>
                </a:lnTo>
                <a:lnTo>
                  <a:pt x="35315" y="222175"/>
                </a:lnTo>
                <a:lnTo>
                  <a:pt x="47058" y="220003"/>
                </a:lnTo>
                <a:lnTo>
                  <a:pt x="59257" y="212852"/>
                </a:lnTo>
                <a:lnTo>
                  <a:pt x="69631" y="204138"/>
                </a:lnTo>
                <a:lnTo>
                  <a:pt x="79632" y="194550"/>
                </a:lnTo>
                <a:lnTo>
                  <a:pt x="88468" y="185730"/>
                </a:lnTo>
                <a:lnTo>
                  <a:pt x="90855" y="183400"/>
                </a:lnTo>
                <a:lnTo>
                  <a:pt x="99875" y="174455"/>
                </a:lnTo>
                <a:lnTo>
                  <a:pt x="108638" y="165263"/>
                </a:lnTo>
                <a:lnTo>
                  <a:pt x="117216" y="155894"/>
                </a:lnTo>
                <a:lnTo>
                  <a:pt x="125680" y="146417"/>
                </a:lnTo>
                <a:lnTo>
                  <a:pt x="134099" y="136899"/>
                </a:lnTo>
                <a:lnTo>
                  <a:pt x="142547" y="127410"/>
                </a:lnTo>
                <a:lnTo>
                  <a:pt x="150914" y="118211"/>
                </a:lnTo>
                <a:lnTo>
                  <a:pt x="159540" y="108837"/>
                </a:lnTo>
                <a:lnTo>
                  <a:pt x="168129" y="99392"/>
                </a:lnTo>
                <a:lnTo>
                  <a:pt x="176656" y="89871"/>
                </a:lnTo>
                <a:lnTo>
                  <a:pt x="185097" y="80265"/>
                </a:lnTo>
                <a:lnTo>
                  <a:pt x="193427" y="70569"/>
                </a:lnTo>
                <a:lnTo>
                  <a:pt x="201622" y="60776"/>
                </a:lnTo>
                <a:lnTo>
                  <a:pt x="209659" y="50879"/>
                </a:lnTo>
                <a:lnTo>
                  <a:pt x="217512" y="40872"/>
                </a:lnTo>
                <a:lnTo>
                  <a:pt x="225157" y="30748"/>
                </a:lnTo>
                <a:lnTo>
                  <a:pt x="232570" y="20501"/>
                </a:lnTo>
                <a:lnTo>
                  <a:pt x="239727" y="10123"/>
                </a:lnTo>
                <a:lnTo>
                  <a:pt x="246354" y="0"/>
                </a:lnTo>
                <a:lnTo>
                  <a:pt x="0" y="1957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3243125" y="2498479"/>
            <a:ext cx="246354" cy="222175"/>
          </a:xfrm>
          <a:custGeom>
            <a:avLst/>
            <a:gdLst/>
            <a:ahLst/>
            <a:cxnLst/>
            <a:rect l="l" t="t" r="r" b="b"/>
            <a:pathLst>
              <a:path w="246354" h="222175">
                <a:moveTo>
                  <a:pt x="0" y="195795"/>
                </a:moveTo>
                <a:lnTo>
                  <a:pt x="7380" y="205458"/>
                </a:lnTo>
                <a:lnTo>
                  <a:pt x="15626" y="213806"/>
                </a:lnTo>
                <a:lnTo>
                  <a:pt x="24888" y="219744"/>
                </a:lnTo>
                <a:lnTo>
                  <a:pt x="35315" y="222175"/>
                </a:lnTo>
                <a:lnTo>
                  <a:pt x="47058" y="220003"/>
                </a:lnTo>
                <a:lnTo>
                  <a:pt x="59257" y="212852"/>
                </a:lnTo>
                <a:lnTo>
                  <a:pt x="69631" y="204138"/>
                </a:lnTo>
                <a:lnTo>
                  <a:pt x="79632" y="194550"/>
                </a:lnTo>
                <a:lnTo>
                  <a:pt x="88468" y="185730"/>
                </a:lnTo>
                <a:lnTo>
                  <a:pt x="90855" y="183400"/>
                </a:lnTo>
                <a:lnTo>
                  <a:pt x="99875" y="174455"/>
                </a:lnTo>
                <a:lnTo>
                  <a:pt x="108638" y="165263"/>
                </a:lnTo>
                <a:lnTo>
                  <a:pt x="117216" y="155894"/>
                </a:lnTo>
                <a:lnTo>
                  <a:pt x="125680" y="146417"/>
                </a:lnTo>
                <a:lnTo>
                  <a:pt x="134099" y="136899"/>
                </a:lnTo>
                <a:lnTo>
                  <a:pt x="142547" y="127410"/>
                </a:lnTo>
                <a:lnTo>
                  <a:pt x="150914" y="118211"/>
                </a:lnTo>
                <a:lnTo>
                  <a:pt x="159540" y="108837"/>
                </a:lnTo>
                <a:lnTo>
                  <a:pt x="168129" y="99392"/>
                </a:lnTo>
                <a:lnTo>
                  <a:pt x="176656" y="89871"/>
                </a:lnTo>
                <a:lnTo>
                  <a:pt x="185097" y="80265"/>
                </a:lnTo>
                <a:lnTo>
                  <a:pt x="193427" y="70569"/>
                </a:lnTo>
                <a:lnTo>
                  <a:pt x="201622" y="60776"/>
                </a:lnTo>
                <a:lnTo>
                  <a:pt x="209659" y="50879"/>
                </a:lnTo>
                <a:lnTo>
                  <a:pt x="217512" y="40872"/>
                </a:lnTo>
                <a:lnTo>
                  <a:pt x="225157" y="30748"/>
                </a:lnTo>
                <a:lnTo>
                  <a:pt x="232570" y="20501"/>
                </a:lnTo>
                <a:lnTo>
                  <a:pt x="239727" y="10123"/>
                </a:lnTo>
                <a:lnTo>
                  <a:pt x="2463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4008347" y="2019534"/>
            <a:ext cx="4699" cy="0"/>
          </a:xfrm>
          <a:custGeom>
            <a:avLst/>
            <a:gdLst/>
            <a:ahLst/>
            <a:cxnLst/>
            <a:rect l="l" t="t" r="r" b="b"/>
            <a:pathLst>
              <a:path w="4699">
                <a:moveTo>
                  <a:pt x="0" y="0"/>
                </a:moveTo>
                <a:lnTo>
                  <a:pt x="46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4008347" y="2019534"/>
            <a:ext cx="4699" cy="0"/>
          </a:xfrm>
          <a:custGeom>
            <a:avLst/>
            <a:gdLst/>
            <a:ahLst/>
            <a:cxnLst/>
            <a:rect l="l" t="t" r="r" b="b"/>
            <a:pathLst>
              <a:path w="4699">
                <a:moveTo>
                  <a:pt x="0" y="0"/>
                </a:moveTo>
                <a:lnTo>
                  <a:pt x="46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4029848" y="1283105"/>
            <a:ext cx="529056" cy="339591"/>
          </a:xfrm>
          <a:custGeom>
            <a:avLst/>
            <a:gdLst/>
            <a:ahLst/>
            <a:cxnLst/>
            <a:rect l="l" t="t" r="r" b="b"/>
            <a:pathLst>
              <a:path w="529056" h="339591">
                <a:moveTo>
                  <a:pt x="0" y="72015"/>
                </a:moveTo>
                <a:lnTo>
                  <a:pt x="476059" y="339591"/>
                </a:lnTo>
                <a:lnTo>
                  <a:pt x="469596" y="331264"/>
                </a:lnTo>
                <a:lnTo>
                  <a:pt x="466295" y="324416"/>
                </a:lnTo>
                <a:lnTo>
                  <a:pt x="466520" y="317095"/>
                </a:lnTo>
                <a:lnTo>
                  <a:pt x="470635" y="307352"/>
                </a:lnTo>
                <a:lnTo>
                  <a:pt x="479007" y="293234"/>
                </a:lnTo>
                <a:lnTo>
                  <a:pt x="487121" y="280447"/>
                </a:lnTo>
                <a:lnTo>
                  <a:pt x="499837" y="268834"/>
                </a:lnTo>
                <a:lnTo>
                  <a:pt x="514223" y="264218"/>
                </a:lnTo>
                <a:lnTo>
                  <a:pt x="525495" y="263549"/>
                </a:lnTo>
                <a:lnTo>
                  <a:pt x="529056" y="263810"/>
                </a:lnTo>
                <a:lnTo>
                  <a:pt x="49593" y="2279"/>
                </a:lnTo>
                <a:lnTo>
                  <a:pt x="39309" y="0"/>
                </a:lnTo>
                <a:lnTo>
                  <a:pt x="31806" y="2461"/>
                </a:lnTo>
                <a:lnTo>
                  <a:pt x="22440" y="12285"/>
                </a:lnTo>
                <a:lnTo>
                  <a:pt x="14630" y="22002"/>
                </a:lnTo>
                <a:lnTo>
                  <a:pt x="5672" y="37776"/>
                </a:lnTo>
                <a:lnTo>
                  <a:pt x="1348" y="53377"/>
                </a:lnTo>
                <a:lnTo>
                  <a:pt x="5" y="65747"/>
                </a:lnTo>
                <a:lnTo>
                  <a:pt x="0" y="720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4029839" y="1283105"/>
            <a:ext cx="529067" cy="339591"/>
          </a:xfrm>
          <a:custGeom>
            <a:avLst/>
            <a:gdLst/>
            <a:ahLst/>
            <a:cxnLst/>
            <a:rect l="l" t="t" r="r" b="b"/>
            <a:pathLst>
              <a:path w="529067" h="339591">
                <a:moveTo>
                  <a:pt x="10" y="72015"/>
                </a:moveTo>
                <a:lnTo>
                  <a:pt x="476070" y="339591"/>
                </a:lnTo>
                <a:lnTo>
                  <a:pt x="469607" y="331264"/>
                </a:lnTo>
                <a:lnTo>
                  <a:pt x="466306" y="324416"/>
                </a:lnTo>
                <a:lnTo>
                  <a:pt x="466530" y="317095"/>
                </a:lnTo>
                <a:lnTo>
                  <a:pt x="470646" y="307352"/>
                </a:lnTo>
                <a:lnTo>
                  <a:pt x="479018" y="293234"/>
                </a:lnTo>
                <a:lnTo>
                  <a:pt x="487131" y="280447"/>
                </a:lnTo>
                <a:lnTo>
                  <a:pt x="499847" y="268834"/>
                </a:lnTo>
                <a:lnTo>
                  <a:pt x="514234" y="264218"/>
                </a:lnTo>
                <a:lnTo>
                  <a:pt x="525505" y="263549"/>
                </a:lnTo>
                <a:lnTo>
                  <a:pt x="529067" y="263810"/>
                </a:lnTo>
                <a:lnTo>
                  <a:pt x="49604" y="2279"/>
                </a:lnTo>
                <a:lnTo>
                  <a:pt x="39319" y="0"/>
                </a:lnTo>
                <a:lnTo>
                  <a:pt x="31816" y="2461"/>
                </a:lnTo>
                <a:lnTo>
                  <a:pt x="22450" y="12285"/>
                </a:lnTo>
                <a:lnTo>
                  <a:pt x="14641" y="22002"/>
                </a:lnTo>
                <a:lnTo>
                  <a:pt x="5683" y="37776"/>
                </a:lnTo>
                <a:lnTo>
                  <a:pt x="1359" y="53377"/>
                </a:lnTo>
                <a:lnTo>
                  <a:pt x="15" y="65747"/>
                </a:lnTo>
                <a:lnTo>
                  <a:pt x="0" y="71824"/>
                </a:lnTo>
                <a:lnTo>
                  <a:pt x="10" y="720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3881481" y="1327236"/>
            <a:ext cx="108673" cy="129082"/>
          </a:xfrm>
          <a:custGeom>
            <a:avLst/>
            <a:gdLst/>
            <a:ahLst/>
            <a:cxnLst/>
            <a:rect l="l" t="t" r="r" b="b"/>
            <a:pathLst>
              <a:path w="108673" h="129082">
                <a:moveTo>
                  <a:pt x="91020" y="41363"/>
                </a:moveTo>
                <a:lnTo>
                  <a:pt x="0" y="0"/>
                </a:lnTo>
                <a:lnTo>
                  <a:pt x="19316" y="86055"/>
                </a:lnTo>
                <a:lnTo>
                  <a:pt x="108673" y="129082"/>
                </a:lnTo>
                <a:lnTo>
                  <a:pt x="91020" y="413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3881481" y="1327236"/>
            <a:ext cx="108673" cy="129082"/>
          </a:xfrm>
          <a:custGeom>
            <a:avLst/>
            <a:gdLst/>
            <a:ahLst/>
            <a:cxnLst/>
            <a:rect l="l" t="t" r="r" b="b"/>
            <a:pathLst>
              <a:path w="108673" h="129082">
                <a:moveTo>
                  <a:pt x="91020" y="41363"/>
                </a:moveTo>
                <a:lnTo>
                  <a:pt x="0" y="0"/>
                </a:lnTo>
                <a:lnTo>
                  <a:pt x="19316" y="86055"/>
                </a:lnTo>
                <a:lnTo>
                  <a:pt x="108673" y="129082"/>
                </a:lnTo>
                <a:lnTo>
                  <a:pt x="91020" y="413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3881481" y="1148674"/>
            <a:ext cx="243281" cy="219925"/>
          </a:xfrm>
          <a:custGeom>
            <a:avLst/>
            <a:gdLst/>
            <a:ahLst/>
            <a:cxnLst/>
            <a:rect l="l" t="t" r="r" b="b"/>
            <a:pathLst>
              <a:path w="243281" h="219925">
                <a:moveTo>
                  <a:pt x="0" y="178562"/>
                </a:moveTo>
                <a:lnTo>
                  <a:pt x="91020" y="219925"/>
                </a:lnTo>
                <a:lnTo>
                  <a:pt x="243281" y="33464"/>
                </a:lnTo>
                <a:lnTo>
                  <a:pt x="160794" y="0"/>
                </a:lnTo>
                <a:lnTo>
                  <a:pt x="0" y="1785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3881481" y="1148674"/>
            <a:ext cx="243281" cy="219925"/>
          </a:xfrm>
          <a:custGeom>
            <a:avLst/>
            <a:gdLst/>
            <a:ahLst/>
            <a:cxnLst/>
            <a:rect l="l" t="t" r="r" b="b"/>
            <a:pathLst>
              <a:path w="243281" h="219925">
                <a:moveTo>
                  <a:pt x="0" y="178562"/>
                </a:moveTo>
                <a:lnTo>
                  <a:pt x="91020" y="219925"/>
                </a:lnTo>
                <a:lnTo>
                  <a:pt x="243281" y="33464"/>
                </a:lnTo>
                <a:lnTo>
                  <a:pt x="160794" y="0"/>
                </a:lnTo>
                <a:lnTo>
                  <a:pt x="0" y="1785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4150432" y="662849"/>
            <a:ext cx="478713" cy="458139"/>
          </a:xfrm>
          <a:custGeom>
            <a:avLst/>
            <a:gdLst/>
            <a:ahLst/>
            <a:cxnLst/>
            <a:rect l="l" t="t" r="r" b="b"/>
            <a:pathLst>
              <a:path w="478713" h="458139">
                <a:moveTo>
                  <a:pt x="0" y="419735"/>
                </a:moveTo>
                <a:lnTo>
                  <a:pt x="50749" y="458139"/>
                </a:lnTo>
                <a:lnTo>
                  <a:pt x="433451" y="89166"/>
                </a:lnTo>
                <a:lnTo>
                  <a:pt x="478713" y="32931"/>
                </a:lnTo>
                <a:lnTo>
                  <a:pt x="463626" y="0"/>
                </a:lnTo>
                <a:lnTo>
                  <a:pt x="374345" y="65849"/>
                </a:lnTo>
                <a:lnTo>
                  <a:pt x="0" y="4197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4150432" y="662849"/>
            <a:ext cx="478713" cy="458139"/>
          </a:xfrm>
          <a:custGeom>
            <a:avLst/>
            <a:gdLst/>
            <a:ahLst/>
            <a:cxnLst/>
            <a:rect l="l" t="t" r="r" b="b"/>
            <a:pathLst>
              <a:path w="478713" h="458139">
                <a:moveTo>
                  <a:pt x="0" y="419735"/>
                </a:moveTo>
                <a:lnTo>
                  <a:pt x="374345" y="65849"/>
                </a:lnTo>
                <a:lnTo>
                  <a:pt x="463626" y="0"/>
                </a:lnTo>
                <a:lnTo>
                  <a:pt x="478713" y="32931"/>
                </a:lnTo>
                <a:lnTo>
                  <a:pt x="433451" y="89166"/>
                </a:lnTo>
                <a:lnTo>
                  <a:pt x="50749" y="458139"/>
                </a:lnTo>
                <a:lnTo>
                  <a:pt x="0" y="419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4160800" y="727326"/>
            <a:ext cx="387413" cy="363105"/>
          </a:xfrm>
          <a:custGeom>
            <a:avLst/>
            <a:gdLst/>
            <a:ahLst/>
            <a:cxnLst/>
            <a:rect l="l" t="t" r="r" b="b"/>
            <a:pathLst>
              <a:path w="387413" h="363105">
                <a:moveTo>
                  <a:pt x="0" y="363105"/>
                </a:moveTo>
                <a:lnTo>
                  <a:pt x="387413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4160800" y="727326"/>
            <a:ext cx="387413" cy="363105"/>
          </a:xfrm>
          <a:custGeom>
            <a:avLst/>
            <a:gdLst/>
            <a:ahLst/>
            <a:cxnLst/>
            <a:rect l="l" t="t" r="r" b="b"/>
            <a:pathLst>
              <a:path w="387413" h="363105">
                <a:moveTo>
                  <a:pt x="0" y="363105"/>
                </a:moveTo>
                <a:lnTo>
                  <a:pt x="3874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4185417" y="662858"/>
            <a:ext cx="443725" cy="446201"/>
          </a:xfrm>
          <a:custGeom>
            <a:avLst/>
            <a:gdLst/>
            <a:ahLst/>
            <a:cxnLst/>
            <a:rect l="l" t="t" r="r" b="b"/>
            <a:pathLst>
              <a:path w="443725" h="446201">
                <a:moveTo>
                  <a:pt x="0" y="446201"/>
                </a:moveTo>
                <a:lnTo>
                  <a:pt x="390232" y="64465"/>
                </a:lnTo>
                <a:lnTo>
                  <a:pt x="401688" y="85153"/>
                </a:lnTo>
                <a:lnTo>
                  <a:pt x="443725" y="32918"/>
                </a:lnTo>
                <a:lnTo>
                  <a:pt x="428637" y="0"/>
                </a:lnTo>
                <a:lnTo>
                  <a:pt x="394347" y="56235"/>
                </a:lnTo>
                <a:lnTo>
                  <a:pt x="0" y="44620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4185417" y="662858"/>
            <a:ext cx="443725" cy="446201"/>
          </a:xfrm>
          <a:custGeom>
            <a:avLst/>
            <a:gdLst/>
            <a:ahLst/>
            <a:cxnLst/>
            <a:rect l="l" t="t" r="r" b="b"/>
            <a:pathLst>
              <a:path w="443725" h="446201">
                <a:moveTo>
                  <a:pt x="0" y="446201"/>
                </a:moveTo>
                <a:lnTo>
                  <a:pt x="390232" y="64465"/>
                </a:lnTo>
                <a:lnTo>
                  <a:pt x="401688" y="85153"/>
                </a:lnTo>
                <a:lnTo>
                  <a:pt x="443725" y="32918"/>
                </a:lnTo>
                <a:lnTo>
                  <a:pt x="428637" y="0"/>
                </a:lnTo>
                <a:lnTo>
                  <a:pt x="394347" y="562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4151513" y="1078576"/>
            <a:ext cx="50938" cy="44837"/>
          </a:xfrm>
          <a:custGeom>
            <a:avLst/>
            <a:gdLst/>
            <a:ahLst/>
            <a:cxnLst/>
            <a:rect l="l" t="t" r="r" b="b"/>
            <a:pathLst>
              <a:path w="50938" h="44837">
                <a:moveTo>
                  <a:pt x="50468" y="42500"/>
                </a:moveTo>
                <a:lnTo>
                  <a:pt x="50938" y="41810"/>
                </a:lnTo>
                <a:lnTo>
                  <a:pt x="50868" y="33933"/>
                </a:lnTo>
                <a:lnTo>
                  <a:pt x="44683" y="23449"/>
                </a:lnTo>
                <a:lnTo>
                  <a:pt x="33527" y="12401"/>
                </a:lnTo>
                <a:lnTo>
                  <a:pt x="19051" y="3274"/>
                </a:lnTo>
                <a:lnTo>
                  <a:pt x="7658" y="0"/>
                </a:lnTo>
                <a:lnTo>
                  <a:pt x="468" y="2330"/>
                </a:lnTo>
                <a:lnTo>
                  <a:pt x="0" y="3022"/>
                </a:lnTo>
                <a:lnTo>
                  <a:pt x="79" y="10908"/>
                </a:lnTo>
                <a:lnTo>
                  <a:pt x="6267" y="21394"/>
                </a:lnTo>
                <a:lnTo>
                  <a:pt x="17423" y="32442"/>
                </a:lnTo>
                <a:lnTo>
                  <a:pt x="31889" y="41562"/>
                </a:lnTo>
                <a:lnTo>
                  <a:pt x="43275" y="44837"/>
                </a:lnTo>
                <a:lnTo>
                  <a:pt x="50468" y="425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4151513" y="1078576"/>
            <a:ext cx="50938" cy="44837"/>
          </a:xfrm>
          <a:custGeom>
            <a:avLst/>
            <a:gdLst/>
            <a:ahLst/>
            <a:cxnLst/>
            <a:rect l="l" t="t" r="r" b="b"/>
            <a:pathLst>
              <a:path w="50938" h="44837">
                <a:moveTo>
                  <a:pt x="50468" y="42500"/>
                </a:moveTo>
                <a:lnTo>
                  <a:pt x="43275" y="44837"/>
                </a:lnTo>
                <a:lnTo>
                  <a:pt x="31889" y="41562"/>
                </a:lnTo>
                <a:lnTo>
                  <a:pt x="18613" y="33380"/>
                </a:lnTo>
                <a:lnTo>
                  <a:pt x="6267" y="21394"/>
                </a:lnTo>
                <a:lnTo>
                  <a:pt x="79" y="10908"/>
                </a:lnTo>
                <a:lnTo>
                  <a:pt x="0" y="3022"/>
                </a:lnTo>
                <a:lnTo>
                  <a:pt x="468" y="2330"/>
                </a:lnTo>
                <a:lnTo>
                  <a:pt x="7658" y="0"/>
                </a:lnTo>
                <a:lnTo>
                  <a:pt x="19051" y="3274"/>
                </a:lnTo>
                <a:lnTo>
                  <a:pt x="32333" y="11460"/>
                </a:lnTo>
                <a:lnTo>
                  <a:pt x="44683" y="23449"/>
                </a:lnTo>
                <a:lnTo>
                  <a:pt x="50868" y="33933"/>
                </a:lnTo>
                <a:lnTo>
                  <a:pt x="50938" y="41810"/>
                </a:lnTo>
                <a:lnTo>
                  <a:pt x="50468" y="42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4193468" y="737382"/>
            <a:ext cx="127025" cy="16281"/>
          </a:xfrm>
          <a:custGeom>
            <a:avLst/>
            <a:gdLst/>
            <a:ahLst/>
            <a:cxnLst/>
            <a:rect l="l" t="t" r="r" b="b"/>
            <a:pathLst>
              <a:path w="127025" h="16281">
                <a:moveTo>
                  <a:pt x="127025" y="0"/>
                </a:moveTo>
                <a:lnTo>
                  <a:pt x="0" y="16281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4193468" y="737382"/>
            <a:ext cx="127025" cy="16281"/>
          </a:xfrm>
          <a:custGeom>
            <a:avLst/>
            <a:gdLst/>
            <a:ahLst/>
            <a:cxnLst/>
            <a:rect l="l" t="t" r="r" b="b"/>
            <a:pathLst>
              <a:path w="127025" h="16281">
                <a:moveTo>
                  <a:pt x="127025" y="0"/>
                </a:moveTo>
                <a:lnTo>
                  <a:pt x="0" y="162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4251766" y="707100"/>
            <a:ext cx="127025" cy="16281"/>
          </a:xfrm>
          <a:custGeom>
            <a:avLst/>
            <a:gdLst/>
            <a:ahLst/>
            <a:cxnLst/>
            <a:rect l="l" t="t" r="r" b="b"/>
            <a:pathLst>
              <a:path w="127025" h="16281">
                <a:moveTo>
                  <a:pt x="127025" y="0"/>
                </a:moveTo>
                <a:lnTo>
                  <a:pt x="0" y="16281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4251766" y="707100"/>
            <a:ext cx="127025" cy="16281"/>
          </a:xfrm>
          <a:custGeom>
            <a:avLst/>
            <a:gdLst/>
            <a:ahLst/>
            <a:cxnLst/>
            <a:rect l="l" t="t" r="r" b="b"/>
            <a:pathLst>
              <a:path w="127025" h="16281">
                <a:moveTo>
                  <a:pt x="127025" y="0"/>
                </a:moveTo>
                <a:lnTo>
                  <a:pt x="0" y="162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4194230" y="518234"/>
            <a:ext cx="395947" cy="130340"/>
          </a:xfrm>
          <a:custGeom>
            <a:avLst/>
            <a:gdLst/>
            <a:ahLst/>
            <a:cxnLst/>
            <a:rect l="l" t="t" r="r" b="b"/>
            <a:pathLst>
              <a:path w="395947" h="130340">
                <a:moveTo>
                  <a:pt x="395947" y="130340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4194230" y="518234"/>
            <a:ext cx="395947" cy="130340"/>
          </a:xfrm>
          <a:custGeom>
            <a:avLst/>
            <a:gdLst/>
            <a:ahLst/>
            <a:cxnLst/>
            <a:rect l="l" t="t" r="r" b="b"/>
            <a:pathLst>
              <a:path w="395947" h="130340">
                <a:moveTo>
                  <a:pt x="395947" y="13034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4112482" y="467698"/>
            <a:ext cx="153517" cy="50533"/>
          </a:xfrm>
          <a:custGeom>
            <a:avLst/>
            <a:gdLst/>
            <a:ahLst/>
            <a:cxnLst/>
            <a:rect l="l" t="t" r="r" b="b"/>
            <a:pathLst>
              <a:path w="153517" h="50533">
                <a:moveTo>
                  <a:pt x="153517" y="50533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4112482" y="467698"/>
            <a:ext cx="153517" cy="50533"/>
          </a:xfrm>
          <a:custGeom>
            <a:avLst/>
            <a:gdLst/>
            <a:ahLst/>
            <a:cxnLst/>
            <a:rect l="l" t="t" r="r" b="b"/>
            <a:pathLst>
              <a:path w="153517" h="50533">
                <a:moveTo>
                  <a:pt x="153517" y="5053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4679797" y="719189"/>
            <a:ext cx="147485" cy="143383"/>
          </a:xfrm>
          <a:custGeom>
            <a:avLst/>
            <a:gdLst/>
            <a:ahLst/>
            <a:cxnLst/>
            <a:rect l="l" t="t" r="r" b="b"/>
            <a:pathLst>
              <a:path w="147485" h="143382">
                <a:moveTo>
                  <a:pt x="0" y="0"/>
                </a:moveTo>
                <a:lnTo>
                  <a:pt x="147485" y="143383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4679797" y="719189"/>
            <a:ext cx="147485" cy="143383"/>
          </a:xfrm>
          <a:custGeom>
            <a:avLst/>
            <a:gdLst/>
            <a:ahLst/>
            <a:cxnLst/>
            <a:rect l="l" t="t" r="r" b="b"/>
            <a:pathLst>
              <a:path w="147485" h="143382">
                <a:moveTo>
                  <a:pt x="0" y="0"/>
                </a:moveTo>
                <a:lnTo>
                  <a:pt x="147485" y="1433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4807078" y="790880"/>
            <a:ext cx="90919" cy="101041"/>
          </a:xfrm>
          <a:custGeom>
            <a:avLst/>
            <a:gdLst/>
            <a:ahLst/>
            <a:cxnLst/>
            <a:rect l="l" t="t" r="r" b="b"/>
            <a:pathLst>
              <a:path w="90919" h="101041">
                <a:moveTo>
                  <a:pt x="0" y="0"/>
                </a:moveTo>
                <a:lnTo>
                  <a:pt x="90919" y="101041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4807078" y="790880"/>
            <a:ext cx="90919" cy="101041"/>
          </a:xfrm>
          <a:custGeom>
            <a:avLst/>
            <a:gdLst/>
            <a:ahLst/>
            <a:cxnLst/>
            <a:rect l="l" t="t" r="r" b="b"/>
            <a:pathLst>
              <a:path w="90919" h="101041">
                <a:moveTo>
                  <a:pt x="0" y="0"/>
                </a:moveTo>
                <a:lnTo>
                  <a:pt x="90919" y="10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4110986" y="684338"/>
            <a:ext cx="115457" cy="70626"/>
          </a:xfrm>
          <a:custGeom>
            <a:avLst/>
            <a:gdLst/>
            <a:ahLst/>
            <a:cxnLst/>
            <a:rect l="l" t="t" r="r" b="b"/>
            <a:pathLst>
              <a:path w="115457" h="70626">
                <a:moveTo>
                  <a:pt x="3071" y="32572"/>
                </a:moveTo>
                <a:lnTo>
                  <a:pt x="0" y="45457"/>
                </a:lnTo>
                <a:lnTo>
                  <a:pt x="3807" y="53997"/>
                </a:lnTo>
                <a:lnTo>
                  <a:pt x="12194" y="59278"/>
                </a:lnTo>
                <a:lnTo>
                  <a:pt x="22859" y="62384"/>
                </a:lnTo>
                <a:lnTo>
                  <a:pt x="33502" y="64401"/>
                </a:lnTo>
                <a:lnTo>
                  <a:pt x="38974" y="65554"/>
                </a:lnTo>
                <a:lnTo>
                  <a:pt x="48432" y="69121"/>
                </a:lnTo>
                <a:lnTo>
                  <a:pt x="52827" y="70626"/>
                </a:lnTo>
                <a:lnTo>
                  <a:pt x="60990" y="67575"/>
                </a:lnTo>
                <a:lnTo>
                  <a:pt x="61199" y="67472"/>
                </a:lnTo>
                <a:lnTo>
                  <a:pt x="66126" y="58379"/>
                </a:lnTo>
                <a:lnTo>
                  <a:pt x="69200" y="56474"/>
                </a:lnTo>
                <a:lnTo>
                  <a:pt x="74254" y="53349"/>
                </a:lnTo>
                <a:lnTo>
                  <a:pt x="81278" y="54746"/>
                </a:lnTo>
                <a:lnTo>
                  <a:pt x="86027" y="56816"/>
                </a:lnTo>
                <a:lnTo>
                  <a:pt x="89030" y="47686"/>
                </a:lnTo>
                <a:lnTo>
                  <a:pt x="96107" y="41848"/>
                </a:lnTo>
                <a:lnTo>
                  <a:pt x="104625" y="37685"/>
                </a:lnTo>
                <a:lnTo>
                  <a:pt x="111953" y="33580"/>
                </a:lnTo>
                <a:lnTo>
                  <a:pt x="115457" y="27915"/>
                </a:lnTo>
                <a:lnTo>
                  <a:pt x="112506" y="19072"/>
                </a:lnTo>
                <a:lnTo>
                  <a:pt x="110195" y="20647"/>
                </a:lnTo>
                <a:lnTo>
                  <a:pt x="115304" y="12125"/>
                </a:lnTo>
                <a:lnTo>
                  <a:pt x="112470" y="5857"/>
                </a:lnTo>
                <a:lnTo>
                  <a:pt x="104579" y="1822"/>
                </a:lnTo>
                <a:lnTo>
                  <a:pt x="94516" y="0"/>
                </a:lnTo>
                <a:lnTo>
                  <a:pt x="85557" y="301"/>
                </a:lnTo>
                <a:lnTo>
                  <a:pt x="75020" y="4008"/>
                </a:lnTo>
                <a:lnTo>
                  <a:pt x="70358" y="10392"/>
                </a:lnTo>
                <a:lnTo>
                  <a:pt x="64082" y="18678"/>
                </a:lnTo>
                <a:lnTo>
                  <a:pt x="61250" y="21650"/>
                </a:lnTo>
                <a:lnTo>
                  <a:pt x="65301" y="26184"/>
                </a:lnTo>
                <a:lnTo>
                  <a:pt x="59967" y="28965"/>
                </a:lnTo>
                <a:lnTo>
                  <a:pt x="48524" y="29133"/>
                </a:lnTo>
                <a:lnTo>
                  <a:pt x="35786" y="25497"/>
                </a:lnTo>
                <a:lnTo>
                  <a:pt x="31595" y="24635"/>
                </a:lnTo>
                <a:lnTo>
                  <a:pt x="18692" y="23544"/>
                </a:lnTo>
                <a:lnTo>
                  <a:pt x="7573" y="26735"/>
                </a:lnTo>
                <a:lnTo>
                  <a:pt x="3071" y="325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4110986" y="684338"/>
            <a:ext cx="115457" cy="70626"/>
          </a:xfrm>
          <a:custGeom>
            <a:avLst/>
            <a:gdLst/>
            <a:ahLst/>
            <a:cxnLst/>
            <a:rect l="l" t="t" r="r" b="b"/>
            <a:pathLst>
              <a:path w="115457" h="70626">
                <a:moveTo>
                  <a:pt x="110195" y="20647"/>
                </a:moveTo>
                <a:lnTo>
                  <a:pt x="115304" y="12125"/>
                </a:lnTo>
                <a:lnTo>
                  <a:pt x="112470" y="5857"/>
                </a:lnTo>
                <a:lnTo>
                  <a:pt x="104579" y="1822"/>
                </a:lnTo>
                <a:lnTo>
                  <a:pt x="94516" y="0"/>
                </a:lnTo>
                <a:lnTo>
                  <a:pt x="85557" y="301"/>
                </a:lnTo>
                <a:lnTo>
                  <a:pt x="75020" y="4008"/>
                </a:lnTo>
                <a:lnTo>
                  <a:pt x="70358" y="10392"/>
                </a:lnTo>
                <a:lnTo>
                  <a:pt x="64082" y="18678"/>
                </a:lnTo>
                <a:lnTo>
                  <a:pt x="61250" y="21650"/>
                </a:lnTo>
                <a:lnTo>
                  <a:pt x="65301" y="26184"/>
                </a:lnTo>
                <a:lnTo>
                  <a:pt x="59967" y="28965"/>
                </a:lnTo>
                <a:lnTo>
                  <a:pt x="48524" y="29133"/>
                </a:lnTo>
                <a:lnTo>
                  <a:pt x="35786" y="25497"/>
                </a:lnTo>
                <a:lnTo>
                  <a:pt x="31595" y="24635"/>
                </a:lnTo>
                <a:lnTo>
                  <a:pt x="18692" y="23544"/>
                </a:lnTo>
                <a:lnTo>
                  <a:pt x="7573" y="26735"/>
                </a:lnTo>
                <a:lnTo>
                  <a:pt x="3071" y="32572"/>
                </a:lnTo>
                <a:lnTo>
                  <a:pt x="0" y="45457"/>
                </a:lnTo>
                <a:lnTo>
                  <a:pt x="3807" y="53997"/>
                </a:lnTo>
                <a:lnTo>
                  <a:pt x="12194" y="59278"/>
                </a:lnTo>
                <a:lnTo>
                  <a:pt x="22859" y="62384"/>
                </a:lnTo>
                <a:lnTo>
                  <a:pt x="33502" y="64401"/>
                </a:lnTo>
                <a:lnTo>
                  <a:pt x="38974" y="65554"/>
                </a:lnTo>
                <a:lnTo>
                  <a:pt x="48432" y="69121"/>
                </a:lnTo>
                <a:lnTo>
                  <a:pt x="52827" y="70626"/>
                </a:lnTo>
                <a:lnTo>
                  <a:pt x="60990" y="67575"/>
                </a:lnTo>
                <a:lnTo>
                  <a:pt x="61847" y="67167"/>
                </a:lnTo>
                <a:lnTo>
                  <a:pt x="61199" y="67472"/>
                </a:lnTo>
                <a:lnTo>
                  <a:pt x="66126" y="58379"/>
                </a:lnTo>
                <a:lnTo>
                  <a:pt x="69200" y="56474"/>
                </a:lnTo>
                <a:lnTo>
                  <a:pt x="74254" y="53349"/>
                </a:lnTo>
                <a:lnTo>
                  <a:pt x="81278" y="54746"/>
                </a:lnTo>
                <a:lnTo>
                  <a:pt x="86027" y="56816"/>
                </a:lnTo>
                <a:lnTo>
                  <a:pt x="89030" y="47686"/>
                </a:lnTo>
                <a:lnTo>
                  <a:pt x="96107" y="41848"/>
                </a:lnTo>
                <a:lnTo>
                  <a:pt x="104625" y="37685"/>
                </a:lnTo>
                <a:lnTo>
                  <a:pt x="111953" y="33580"/>
                </a:lnTo>
                <a:lnTo>
                  <a:pt x="115457" y="27915"/>
                </a:lnTo>
                <a:lnTo>
                  <a:pt x="112506" y="19072"/>
                </a:lnTo>
                <a:lnTo>
                  <a:pt x="112215" y="186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4827088" y="870657"/>
            <a:ext cx="52310" cy="90716"/>
          </a:xfrm>
          <a:custGeom>
            <a:avLst/>
            <a:gdLst/>
            <a:ahLst/>
            <a:cxnLst/>
            <a:rect l="l" t="t" r="r" b="b"/>
            <a:pathLst>
              <a:path w="52310" h="90716">
                <a:moveTo>
                  <a:pt x="45212" y="90716"/>
                </a:moveTo>
                <a:lnTo>
                  <a:pt x="48387" y="87007"/>
                </a:lnTo>
                <a:lnTo>
                  <a:pt x="50096" y="77223"/>
                </a:lnTo>
                <a:lnTo>
                  <a:pt x="43724" y="69273"/>
                </a:lnTo>
                <a:lnTo>
                  <a:pt x="40957" y="64604"/>
                </a:lnTo>
                <a:lnTo>
                  <a:pt x="39537" y="51935"/>
                </a:lnTo>
                <a:lnTo>
                  <a:pt x="42649" y="45016"/>
                </a:lnTo>
                <a:lnTo>
                  <a:pt x="47781" y="37730"/>
                </a:lnTo>
                <a:lnTo>
                  <a:pt x="50253" y="32219"/>
                </a:lnTo>
                <a:lnTo>
                  <a:pt x="52310" y="20393"/>
                </a:lnTo>
                <a:lnTo>
                  <a:pt x="48120" y="12850"/>
                </a:lnTo>
                <a:lnTo>
                  <a:pt x="39386" y="3045"/>
                </a:lnTo>
                <a:lnTo>
                  <a:pt x="38582" y="0"/>
                </a:lnTo>
                <a:lnTo>
                  <a:pt x="25917" y="284"/>
                </a:lnTo>
                <a:lnTo>
                  <a:pt x="13395" y="2117"/>
                </a:lnTo>
                <a:lnTo>
                  <a:pt x="2489" y="4445"/>
                </a:lnTo>
                <a:lnTo>
                  <a:pt x="0" y="12623"/>
                </a:lnTo>
                <a:lnTo>
                  <a:pt x="1371" y="19837"/>
                </a:lnTo>
                <a:lnTo>
                  <a:pt x="10033" y="20497"/>
                </a:lnTo>
                <a:lnTo>
                  <a:pt x="4988" y="30690"/>
                </a:lnTo>
                <a:lnTo>
                  <a:pt x="5054" y="42327"/>
                </a:lnTo>
                <a:lnTo>
                  <a:pt x="10293" y="52864"/>
                </a:lnTo>
                <a:lnTo>
                  <a:pt x="20768" y="59756"/>
                </a:lnTo>
                <a:lnTo>
                  <a:pt x="26187" y="60896"/>
                </a:lnTo>
                <a:lnTo>
                  <a:pt x="22892" y="72121"/>
                </a:lnTo>
                <a:lnTo>
                  <a:pt x="23380" y="83553"/>
                </a:lnTo>
                <a:lnTo>
                  <a:pt x="26276" y="87426"/>
                </a:lnTo>
                <a:lnTo>
                  <a:pt x="29832" y="90551"/>
                </a:lnTo>
                <a:lnTo>
                  <a:pt x="45212" y="9071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4827088" y="870657"/>
            <a:ext cx="52310" cy="90716"/>
          </a:xfrm>
          <a:custGeom>
            <a:avLst/>
            <a:gdLst/>
            <a:ahLst/>
            <a:cxnLst/>
            <a:rect l="l" t="t" r="r" b="b"/>
            <a:pathLst>
              <a:path w="52310" h="90716">
                <a:moveTo>
                  <a:pt x="38582" y="0"/>
                </a:moveTo>
                <a:lnTo>
                  <a:pt x="25917" y="284"/>
                </a:lnTo>
                <a:lnTo>
                  <a:pt x="13395" y="2117"/>
                </a:lnTo>
                <a:lnTo>
                  <a:pt x="2489" y="4445"/>
                </a:lnTo>
                <a:lnTo>
                  <a:pt x="0" y="12623"/>
                </a:lnTo>
                <a:lnTo>
                  <a:pt x="1371" y="19837"/>
                </a:lnTo>
                <a:lnTo>
                  <a:pt x="10033" y="20497"/>
                </a:lnTo>
                <a:lnTo>
                  <a:pt x="4988" y="30690"/>
                </a:lnTo>
                <a:lnTo>
                  <a:pt x="5054" y="42327"/>
                </a:lnTo>
                <a:lnTo>
                  <a:pt x="10293" y="52864"/>
                </a:lnTo>
                <a:lnTo>
                  <a:pt x="20768" y="59756"/>
                </a:lnTo>
                <a:lnTo>
                  <a:pt x="26187" y="60896"/>
                </a:lnTo>
                <a:lnTo>
                  <a:pt x="22892" y="72121"/>
                </a:lnTo>
                <a:lnTo>
                  <a:pt x="23380" y="83553"/>
                </a:lnTo>
                <a:lnTo>
                  <a:pt x="26276" y="87426"/>
                </a:lnTo>
                <a:lnTo>
                  <a:pt x="29832" y="90551"/>
                </a:lnTo>
                <a:lnTo>
                  <a:pt x="45212" y="90716"/>
                </a:lnTo>
                <a:lnTo>
                  <a:pt x="48387" y="87007"/>
                </a:lnTo>
                <a:lnTo>
                  <a:pt x="50096" y="77223"/>
                </a:lnTo>
                <a:lnTo>
                  <a:pt x="43724" y="69273"/>
                </a:lnTo>
                <a:lnTo>
                  <a:pt x="40957" y="64604"/>
                </a:lnTo>
                <a:lnTo>
                  <a:pt x="39537" y="51935"/>
                </a:lnTo>
                <a:lnTo>
                  <a:pt x="42649" y="45016"/>
                </a:lnTo>
                <a:lnTo>
                  <a:pt x="47781" y="37730"/>
                </a:lnTo>
                <a:lnTo>
                  <a:pt x="50253" y="32219"/>
                </a:lnTo>
                <a:lnTo>
                  <a:pt x="52310" y="20393"/>
                </a:lnTo>
                <a:lnTo>
                  <a:pt x="48120" y="12850"/>
                </a:lnTo>
                <a:lnTo>
                  <a:pt x="39386" y="3045"/>
                </a:lnTo>
                <a:lnTo>
                  <a:pt x="38582" y="20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4081776" y="408294"/>
            <a:ext cx="76966" cy="96041"/>
          </a:xfrm>
          <a:custGeom>
            <a:avLst/>
            <a:gdLst/>
            <a:ahLst/>
            <a:cxnLst/>
            <a:rect l="l" t="t" r="r" b="b"/>
            <a:pathLst>
              <a:path w="76966" h="96041">
                <a:moveTo>
                  <a:pt x="60604" y="86575"/>
                </a:moveTo>
                <a:lnTo>
                  <a:pt x="64642" y="88595"/>
                </a:lnTo>
                <a:lnTo>
                  <a:pt x="74076" y="83409"/>
                </a:lnTo>
                <a:lnTo>
                  <a:pt x="76966" y="75910"/>
                </a:lnTo>
                <a:lnTo>
                  <a:pt x="74024" y="67916"/>
                </a:lnTo>
                <a:lnTo>
                  <a:pt x="67231" y="60884"/>
                </a:lnTo>
                <a:lnTo>
                  <a:pt x="58572" y="56273"/>
                </a:lnTo>
                <a:lnTo>
                  <a:pt x="57439" y="55909"/>
                </a:lnTo>
                <a:lnTo>
                  <a:pt x="45413" y="52412"/>
                </a:lnTo>
                <a:lnTo>
                  <a:pt x="36372" y="46164"/>
                </a:lnTo>
                <a:lnTo>
                  <a:pt x="33368" y="40168"/>
                </a:lnTo>
                <a:lnTo>
                  <a:pt x="31222" y="33987"/>
                </a:lnTo>
                <a:lnTo>
                  <a:pt x="20459" y="31673"/>
                </a:lnTo>
                <a:lnTo>
                  <a:pt x="20969" y="24527"/>
                </a:lnTo>
                <a:lnTo>
                  <a:pt x="21975" y="12348"/>
                </a:lnTo>
                <a:lnTo>
                  <a:pt x="19850" y="0"/>
                </a:lnTo>
                <a:lnTo>
                  <a:pt x="7963" y="2083"/>
                </a:lnTo>
                <a:lnTo>
                  <a:pt x="1315" y="11818"/>
                </a:lnTo>
                <a:lnTo>
                  <a:pt x="0" y="25552"/>
                </a:lnTo>
                <a:lnTo>
                  <a:pt x="116" y="27121"/>
                </a:lnTo>
                <a:lnTo>
                  <a:pt x="4539" y="38764"/>
                </a:lnTo>
                <a:lnTo>
                  <a:pt x="11518" y="45696"/>
                </a:lnTo>
                <a:lnTo>
                  <a:pt x="16446" y="55714"/>
                </a:lnTo>
                <a:lnTo>
                  <a:pt x="14902" y="63019"/>
                </a:lnTo>
                <a:lnTo>
                  <a:pt x="10278" y="71259"/>
                </a:lnTo>
                <a:lnTo>
                  <a:pt x="6224" y="79706"/>
                </a:lnTo>
                <a:lnTo>
                  <a:pt x="6409" y="87743"/>
                </a:lnTo>
                <a:lnTo>
                  <a:pt x="14503" y="94754"/>
                </a:lnTo>
                <a:lnTo>
                  <a:pt x="23527" y="96041"/>
                </a:lnTo>
                <a:lnTo>
                  <a:pt x="37076" y="94036"/>
                </a:lnTo>
                <a:lnTo>
                  <a:pt x="50654" y="90232"/>
                </a:lnTo>
                <a:lnTo>
                  <a:pt x="60604" y="8657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4081776" y="408294"/>
            <a:ext cx="76966" cy="96041"/>
          </a:xfrm>
          <a:custGeom>
            <a:avLst/>
            <a:gdLst/>
            <a:ahLst/>
            <a:cxnLst/>
            <a:rect l="l" t="t" r="r" b="b"/>
            <a:pathLst>
              <a:path w="76966" h="96041">
                <a:moveTo>
                  <a:pt x="60604" y="86575"/>
                </a:moveTo>
                <a:lnTo>
                  <a:pt x="50654" y="90232"/>
                </a:lnTo>
                <a:lnTo>
                  <a:pt x="37076" y="94036"/>
                </a:lnTo>
                <a:lnTo>
                  <a:pt x="23527" y="96041"/>
                </a:lnTo>
                <a:lnTo>
                  <a:pt x="14503" y="94754"/>
                </a:lnTo>
                <a:lnTo>
                  <a:pt x="6409" y="87743"/>
                </a:lnTo>
                <a:lnTo>
                  <a:pt x="6224" y="79706"/>
                </a:lnTo>
                <a:lnTo>
                  <a:pt x="10278" y="71259"/>
                </a:lnTo>
                <a:lnTo>
                  <a:pt x="14902" y="63019"/>
                </a:lnTo>
                <a:lnTo>
                  <a:pt x="16446" y="55714"/>
                </a:lnTo>
                <a:lnTo>
                  <a:pt x="11518" y="45696"/>
                </a:lnTo>
                <a:lnTo>
                  <a:pt x="4539" y="38764"/>
                </a:lnTo>
                <a:lnTo>
                  <a:pt x="116" y="27121"/>
                </a:lnTo>
                <a:lnTo>
                  <a:pt x="0" y="25552"/>
                </a:lnTo>
                <a:lnTo>
                  <a:pt x="1315" y="11818"/>
                </a:lnTo>
                <a:lnTo>
                  <a:pt x="7963" y="2083"/>
                </a:lnTo>
                <a:lnTo>
                  <a:pt x="19850" y="0"/>
                </a:lnTo>
                <a:lnTo>
                  <a:pt x="21975" y="12348"/>
                </a:lnTo>
                <a:lnTo>
                  <a:pt x="20969" y="24527"/>
                </a:lnTo>
                <a:lnTo>
                  <a:pt x="20459" y="31673"/>
                </a:lnTo>
                <a:lnTo>
                  <a:pt x="31222" y="33987"/>
                </a:lnTo>
                <a:lnTo>
                  <a:pt x="33368" y="40168"/>
                </a:lnTo>
                <a:lnTo>
                  <a:pt x="36372" y="46164"/>
                </a:lnTo>
                <a:lnTo>
                  <a:pt x="45413" y="52412"/>
                </a:lnTo>
                <a:lnTo>
                  <a:pt x="57439" y="55909"/>
                </a:lnTo>
                <a:lnTo>
                  <a:pt x="58572" y="56273"/>
                </a:lnTo>
                <a:lnTo>
                  <a:pt x="67231" y="60884"/>
                </a:lnTo>
                <a:lnTo>
                  <a:pt x="74024" y="67916"/>
                </a:lnTo>
                <a:lnTo>
                  <a:pt x="76966" y="75910"/>
                </a:lnTo>
                <a:lnTo>
                  <a:pt x="74076" y="83409"/>
                </a:lnTo>
                <a:lnTo>
                  <a:pt x="64642" y="88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4616764" y="643046"/>
            <a:ext cx="505091" cy="35409"/>
          </a:xfrm>
          <a:custGeom>
            <a:avLst/>
            <a:gdLst/>
            <a:ahLst/>
            <a:cxnLst/>
            <a:rect l="l" t="t" r="r" b="b"/>
            <a:pathLst>
              <a:path w="505091" h="35409">
                <a:moveTo>
                  <a:pt x="71890" y="35353"/>
                </a:moveTo>
                <a:lnTo>
                  <a:pt x="84227" y="34706"/>
                </a:lnTo>
                <a:lnTo>
                  <a:pt x="96611" y="33591"/>
                </a:lnTo>
                <a:lnTo>
                  <a:pt x="109021" y="32129"/>
                </a:lnTo>
                <a:lnTo>
                  <a:pt x="121436" y="30444"/>
                </a:lnTo>
                <a:lnTo>
                  <a:pt x="133837" y="28659"/>
                </a:lnTo>
                <a:lnTo>
                  <a:pt x="146201" y="26896"/>
                </a:lnTo>
                <a:lnTo>
                  <a:pt x="158509" y="25279"/>
                </a:lnTo>
                <a:lnTo>
                  <a:pt x="170740" y="23930"/>
                </a:lnTo>
                <a:lnTo>
                  <a:pt x="182873" y="22972"/>
                </a:lnTo>
                <a:lnTo>
                  <a:pt x="194889" y="22528"/>
                </a:lnTo>
                <a:lnTo>
                  <a:pt x="197992" y="22511"/>
                </a:lnTo>
              </a:path>
              <a:path w="505091" h="35409">
                <a:moveTo>
                  <a:pt x="0" y="22511"/>
                </a:moveTo>
                <a:lnTo>
                  <a:pt x="11624" y="27257"/>
                </a:lnTo>
                <a:lnTo>
                  <a:pt x="23420" y="30796"/>
                </a:lnTo>
                <a:lnTo>
                  <a:pt x="35364" y="33253"/>
                </a:lnTo>
                <a:lnTo>
                  <a:pt x="47438" y="34750"/>
                </a:lnTo>
                <a:lnTo>
                  <a:pt x="59620" y="35409"/>
                </a:lnTo>
                <a:lnTo>
                  <a:pt x="71890" y="35353"/>
                </a:lnTo>
              </a:path>
              <a:path w="505091" h="35409">
                <a:moveTo>
                  <a:pt x="210419" y="22441"/>
                </a:moveTo>
                <a:lnTo>
                  <a:pt x="223083" y="22156"/>
                </a:lnTo>
                <a:lnTo>
                  <a:pt x="235908" y="21634"/>
                </a:lnTo>
                <a:lnTo>
                  <a:pt x="248816" y="20853"/>
                </a:lnTo>
                <a:lnTo>
                  <a:pt x="261731" y="19789"/>
                </a:lnTo>
                <a:lnTo>
                  <a:pt x="274574" y="18422"/>
                </a:lnTo>
                <a:lnTo>
                  <a:pt x="287268" y="16727"/>
                </a:lnTo>
                <a:lnTo>
                  <a:pt x="295091" y="15444"/>
                </a:lnTo>
              </a:path>
              <a:path w="505091" h="35409">
                <a:moveTo>
                  <a:pt x="197992" y="22511"/>
                </a:moveTo>
                <a:lnTo>
                  <a:pt x="210419" y="22441"/>
                </a:lnTo>
              </a:path>
              <a:path w="505091" h="35409">
                <a:moveTo>
                  <a:pt x="408099" y="587"/>
                </a:moveTo>
                <a:lnTo>
                  <a:pt x="402121" y="794"/>
                </a:lnTo>
                <a:lnTo>
                  <a:pt x="389734" y="1437"/>
                </a:lnTo>
                <a:lnTo>
                  <a:pt x="377313" y="2332"/>
                </a:lnTo>
                <a:lnTo>
                  <a:pt x="364832" y="3514"/>
                </a:lnTo>
                <a:lnTo>
                  <a:pt x="352263" y="5021"/>
                </a:lnTo>
                <a:lnTo>
                  <a:pt x="339578" y="6889"/>
                </a:lnTo>
                <a:lnTo>
                  <a:pt x="326751" y="9155"/>
                </a:lnTo>
                <a:lnTo>
                  <a:pt x="313753" y="11856"/>
                </a:lnTo>
                <a:lnTo>
                  <a:pt x="311902" y="12265"/>
                </a:lnTo>
                <a:lnTo>
                  <a:pt x="299737" y="14682"/>
                </a:lnTo>
                <a:lnTo>
                  <a:pt x="295091" y="15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4117609" y="1364072"/>
            <a:ext cx="381230" cy="361541"/>
          </a:xfrm>
          <a:custGeom>
            <a:avLst/>
            <a:gdLst/>
            <a:ahLst/>
            <a:cxnLst/>
            <a:rect l="l" t="t" r="r" b="b"/>
            <a:pathLst>
              <a:path w="381230" h="361541">
                <a:moveTo>
                  <a:pt x="3791" y="263438"/>
                </a:moveTo>
                <a:lnTo>
                  <a:pt x="0" y="267091"/>
                </a:lnTo>
                <a:lnTo>
                  <a:pt x="1658" y="267470"/>
                </a:lnTo>
                <a:lnTo>
                  <a:pt x="14095" y="270603"/>
                </a:lnTo>
                <a:lnTo>
                  <a:pt x="29794" y="275562"/>
                </a:lnTo>
                <a:lnTo>
                  <a:pt x="33659" y="277297"/>
                </a:lnTo>
                <a:lnTo>
                  <a:pt x="43426" y="282620"/>
                </a:lnTo>
                <a:lnTo>
                  <a:pt x="55346" y="289831"/>
                </a:lnTo>
                <a:lnTo>
                  <a:pt x="67969" y="297924"/>
                </a:lnTo>
                <a:lnTo>
                  <a:pt x="79844" y="305893"/>
                </a:lnTo>
                <a:lnTo>
                  <a:pt x="89522" y="312735"/>
                </a:lnTo>
                <a:lnTo>
                  <a:pt x="97039" y="318299"/>
                </a:lnTo>
                <a:lnTo>
                  <a:pt x="104330" y="324206"/>
                </a:lnTo>
                <a:lnTo>
                  <a:pt x="112303" y="331794"/>
                </a:lnTo>
                <a:lnTo>
                  <a:pt x="124968" y="344675"/>
                </a:lnTo>
                <a:lnTo>
                  <a:pt x="138480" y="361541"/>
                </a:lnTo>
                <a:lnTo>
                  <a:pt x="141468" y="358332"/>
                </a:lnTo>
                <a:lnTo>
                  <a:pt x="149595" y="348567"/>
                </a:lnTo>
                <a:lnTo>
                  <a:pt x="157485" y="338385"/>
                </a:lnTo>
                <a:lnTo>
                  <a:pt x="165602" y="328395"/>
                </a:lnTo>
                <a:lnTo>
                  <a:pt x="174407" y="319206"/>
                </a:lnTo>
                <a:lnTo>
                  <a:pt x="184365" y="311427"/>
                </a:lnTo>
                <a:lnTo>
                  <a:pt x="192420" y="305255"/>
                </a:lnTo>
                <a:lnTo>
                  <a:pt x="199235" y="297787"/>
                </a:lnTo>
                <a:lnTo>
                  <a:pt x="205628" y="289294"/>
                </a:lnTo>
                <a:lnTo>
                  <a:pt x="213846" y="279151"/>
                </a:lnTo>
                <a:lnTo>
                  <a:pt x="226136" y="266735"/>
                </a:lnTo>
                <a:lnTo>
                  <a:pt x="231219" y="263576"/>
                </a:lnTo>
                <a:lnTo>
                  <a:pt x="245418" y="253499"/>
                </a:lnTo>
                <a:lnTo>
                  <a:pt x="254241" y="247304"/>
                </a:lnTo>
                <a:lnTo>
                  <a:pt x="261902" y="237921"/>
                </a:lnTo>
                <a:lnTo>
                  <a:pt x="272261" y="224278"/>
                </a:lnTo>
                <a:lnTo>
                  <a:pt x="279703" y="213065"/>
                </a:lnTo>
                <a:lnTo>
                  <a:pt x="283891" y="204742"/>
                </a:lnTo>
                <a:lnTo>
                  <a:pt x="284492" y="199768"/>
                </a:lnTo>
                <a:lnTo>
                  <a:pt x="281938" y="191874"/>
                </a:lnTo>
                <a:lnTo>
                  <a:pt x="282577" y="181979"/>
                </a:lnTo>
                <a:lnTo>
                  <a:pt x="287324" y="170203"/>
                </a:lnTo>
                <a:lnTo>
                  <a:pt x="293635" y="159108"/>
                </a:lnTo>
                <a:lnTo>
                  <a:pt x="302683" y="147233"/>
                </a:lnTo>
                <a:lnTo>
                  <a:pt x="312371" y="136683"/>
                </a:lnTo>
                <a:lnTo>
                  <a:pt x="320319" y="130249"/>
                </a:lnTo>
                <a:lnTo>
                  <a:pt x="327552" y="127339"/>
                </a:lnTo>
                <a:lnTo>
                  <a:pt x="338915" y="126470"/>
                </a:lnTo>
                <a:lnTo>
                  <a:pt x="350098" y="129182"/>
                </a:lnTo>
                <a:lnTo>
                  <a:pt x="360872" y="134418"/>
                </a:lnTo>
                <a:lnTo>
                  <a:pt x="371005" y="141120"/>
                </a:lnTo>
                <a:lnTo>
                  <a:pt x="370459" y="142428"/>
                </a:lnTo>
                <a:lnTo>
                  <a:pt x="373365" y="141933"/>
                </a:lnTo>
                <a:lnTo>
                  <a:pt x="375916" y="129988"/>
                </a:lnTo>
                <a:lnTo>
                  <a:pt x="378470" y="117337"/>
                </a:lnTo>
                <a:lnTo>
                  <a:pt x="380437" y="104496"/>
                </a:lnTo>
                <a:lnTo>
                  <a:pt x="381230" y="91980"/>
                </a:lnTo>
                <a:lnTo>
                  <a:pt x="380258" y="80306"/>
                </a:lnTo>
                <a:lnTo>
                  <a:pt x="376933" y="69988"/>
                </a:lnTo>
                <a:lnTo>
                  <a:pt x="370666" y="61543"/>
                </a:lnTo>
                <a:lnTo>
                  <a:pt x="360869" y="55487"/>
                </a:lnTo>
                <a:lnTo>
                  <a:pt x="346951" y="52334"/>
                </a:lnTo>
                <a:lnTo>
                  <a:pt x="347049" y="48999"/>
                </a:lnTo>
                <a:lnTo>
                  <a:pt x="341835" y="38802"/>
                </a:lnTo>
                <a:lnTo>
                  <a:pt x="330581" y="33595"/>
                </a:lnTo>
                <a:lnTo>
                  <a:pt x="317277" y="32599"/>
                </a:lnTo>
                <a:lnTo>
                  <a:pt x="305917" y="35037"/>
                </a:lnTo>
                <a:lnTo>
                  <a:pt x="308163" y="27983"/>
                </a:lnTo>
                <a:lnTo>
                  <a:pt x="301398" y="20560"/>
                </a:lnTo>
                <a:lnTo>
                  <a:pt x="292074" y="15555"/>
                </a:lnTo>
                <a:lnTo>
                  <a:pt x="282003" y="11681"/>
                </a:lnTo>
                <a:lnTo>
                  <a:pt x="279273" y="12532"/>
                </a:lnTo>
                <a:lnTo>
                  <a:pt x="269278" y="14666"/>
                </a:lnTo>
                <a:lnTo>
                  <a:pt x="264223" y="6692"/>
                </a:lnTo>
                <a:lnTo>
                  <a:pt x="254322" y="1619"/>
                </a:lnTo>
                <a:lnTo>
                  <a:pt x="241604" y="0"/>
                </a:lnTo>
                <a:lnTo>
                  <a:pt x="227700" y="874"/>
                </a:lnTo>
                <a:lnTo>
                  <a:pt x="214240" y="3282"/>
                </a:lnTo>
                <a:lnTo>
                  <a:pt x="202854" y="6264"/>
                </a:lnTo>
                <a:lnTo>
                  <a:pt x="195173" y="8862"/>
                </a:lnTo>
                <a:lnTo>
                  <a:pt x="179972" y="15791"/>
                </a:lnTo>
                <a:lnTo>
                  <a:pt x="168649" y="22757"/>
                </a:lnTo>
                <a:lnTo>
                  <a:pt x="159048" y="30876"/>
                </a:lnTo>
                <a:lnTo>
                  <a:pt x="151161" y="40403"/>
                </a:lnTo>
                <a:lnTo>
                  <a:pt x="144981" y="51590"/>
                </a:lnTo>
                <a:lnTo>
                  <a:pt x="140500" y="64691"/>
                </a:lnTo>
                <a:lnTo>
                  <a:pt x="137997" y="73236"/>
                </a:lnTo>
                <a:lnTo>
                  <a:pt x="133681" y="85077"/>
                </a:lnTo>
                <a:lnTo>
                  <a:pt x="128991" y="96582"/>
                </a:lnTo>
                <a:lnTo>
                  <a:pt x="124320" y="108468"/>
                </a:lnTo>
                <a:lnTo>
                  <a:pt x="123731" y="110082"/>
                </a:lnTo>
                <a:lnTo>
                  <a:pt x="119690" y="121997"/>
                </a:lnTo>
                <a:lnTo>
                  <a:pt x="115883" y="133200"/>
                </a:lnTo>
                <a:lnTo>
                  <a:pt x="110769" y="145743"/>
                </a:lnTo>
                <a:lnTo>
                  <a:pt x="104584" y="157745"/>
                </a:lnTo>
                <a:lnTo>
                  <a:pt x="96577" y="170375"/>
                </a:lnTo>
                <a:lnTo>
                  <a:pt x="87417" y="182719"/>
                </a:lnTo>
                <a:lnTo>
                  <a:pt x="77412" y="194669"/>
                </a:lnTo>
                <a:lnTo>
                  <a:pt x="66868" y="206122"/>
                </a:lnTo>
                <a:lnTo>
                  <a:pt x="56093" y="216970"/>
                </a:lnTo>
                <a:lnTo>
                  <a:pt x="45394" y="227108"/>
                </a:lnTo>
                <a:lnTo>
                  <a:pt x="35079" y="236429"/>
                </a:lnTo>
                <a:lnTo>
                  <a:pt x="25453" y="244829"/>
                </a:lnTo>
                <a:lnTo>
                  <a:pt x="16826" y="252201"/>
                </a:lnTo>
                <a:lnTo>
                  <a:pt x="9503" y="258439"/>
                </a:lnTo>
                <a:lnTo>
                  <a:pt x="3791" y="2634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4117609" y="1364072"/>
            <a:ext cx="381230" cy="361541"/>
          </a:xfrm>
          <a:custGeom>
            <a:avLst/>
            <a:gdLst/>
            <a:ahLst/>
            <a:cxnLst/>
            <a:rect l="l" t="t" r="r" b="b"/>
            <a:pathLst>
              <a:path w="381230" h="361541">
                <a:moveTo>
                  <a:pt x="0" y="267091"/>
                </a:moveTo>
                <a:lnTo>
                  <a:pt x="3791" y="263438"/>
                </a:lnTo>
                <a:lnTo>
                  <a:pt x="9503" y="258439"/>
                </a:lnTo>
                <a:lnTo>
                  <a:pt x="16826" y="252201"/>
                </a:lnTo>
                <a:lnTo>
                  <a:pt x="25453" y="244829"/>
                </a:lnTo>
                <a:lnTo>
                  <a:pt x="35079" y="236429"/>
                </a:lnTo>
                <a:lnTo>
                  <a:pt x="45394" y="227108"/>
                </a:lnTo>
                <a:lnTo>
                  <a:pt x="56093" y="216970"/>
                </a:lnTo>
                <a:lnTo>
                  <a:pt x="66868" y="206122"/>
                </a:lnTo>
                <a:lnTo>
                  <a:pt x="77412" y="194669"/>
                </a:lnTo>
                <a:lnTo>
                  <a:pt x="87417" y="182719"/>
                </a:lnTo>
                <a:lnTo>
                  <a:pt x="96577" y="170375"/>
                </a:lnTo>
                <a:lnTo>
                  <a:pt x="104584" y="157745"/>
                </a:lnTo>
                <a:lnTo>
                  <a:pt x="110769" y="145743"/>
                </a:lnTo>
                <a:lnTo>
                  <a:pt x="115883" y="133200"/>
                </a:lnTo>
                <a:lnTo>
                  <a:pt x="119690" y="121997"/>
                </a:lnTo>
                <a:lnTo>
                  <a:pt x="123731" y="110082"/>
                </a:lnTo>
                <a:lnTo>
                  <a:pt x="124320" y="108468"/>
                </a:lnTo>
                <a:lnTo>
                  <a:pt x="128991" y="96582"/>
                </a:lnTo>
                <a:lnTo>
                  <a:pt x="133681" y="85077"/>
                </a:lnTo>
                <a:lnTo>
                  <a:pt x="137997" y="73236"/>
                </a:lnTo>
                <a:lnTo>
                  <a:pt x="140500" y="64691"/>
                </a:lnTo>
                <a:lnTo>
                  <a:pt x="144981" y="51590"/>
                </a:lnTo>
                <a:lnTo>
                  <a:pt x="151161" y="40403"/>
                </a:lnTo>
                <a:lnTo>
                  <a:pt x="159048" y="30876"/>
                </a:lnTo>
                <a:lnTo>
                  <a:pt x="168649" y="22757"/>
                </a:lnTo>
                <a:lnTo>
                  <a:pt x="179972" y="15791"/>
                </a:lnTo>
                <a:lnTo>
                  <a:pt x="193025" y="9726"/>
                </a:lnTo>
                <a:lnTo>
                  <a:pt x="202854" y="6264"/>
                </a:lnTo>
                <a:lnTo>
                  <a:pt x="214240" y="3282"/>
                </a:lnTo>
                <a:lnTo>
                  <a:pt x="227700" y="874"/>
                </a:lnTo>
                <a:lnTo>
                  <a:pt x="241604" y="0"/>
                </a:lnTo>
                <a:lnTo>
                  <a:pt x="254322" y="1619"/>
                </a:lnTo>
                <a:lnTo>
                  <a:pt x="264223" y="6692"/>
                </a:lnTo>
                <a:lnTo>
                  <a:pt x="269278" y="14666"/>
                </a:lnTo>
                <a:lnTo>
                  <a:pt x="279273" y="12532"/>
                </a:lnTo>
                <a:lnTo>
                  <a:pt x="282003" y="11681"/>
                </a:lnTo>
                <a:lnTo>
                  <a:pt x="292074" y="15555"/>
                </a:lnTo>
                <a:lnTo>
                  <a:pt x="301398" y="20560"/>
                </a:lnTo>
                <a:lnTo>
                  <a:pt x="308163" y="27983"/>
                </a:lnTo>
                <a:lnTo>
                  <a:pt x="305917" y="35037"/>
                </a:lnTo>
                <a:lnTo>
                  <a:pt x="317277" y="32599"/>
                </a:lnTo>
                <a:lnTo>
                  <a:pt x="330581" y="33595"/>
                </a:lnTo>
                <a:lnTo>
                  <a:pt x="341835" y="38802"/>
                </a:lnTo>
                <a:lnTo>
                  <a:pt x="347049" y="48999"/>
                </a:lnTo>
                <a:lnTo>
                  <a:pt x="346951" y="52334"/>
                </a:lnTo>
                <a:lnTo>
                  <a:pt x="360869" y="55487"/>
                </a:lnTo>
                <a:lnTo>
                  <a:pt x="370666" y="61543"/>
                </a:lnTo>
                <a:lnTo>
                  <a:pt x="376933" y="69988"/>
                </a:lnTo>
                <a:lnTo>
                  <a:pt x="380258" y="80306"/>
                </a:lnTo>
                <a:lnTo>
                  <a:pt x="381230" y="91980"/>
                </a:lnTo>
                <a:lnTo>
                  <a:pt x="380437" y="104496"/>
                </a:lnTo>
                <a:lnTo>
                  <a:pt x="378470" y="117337"/>
                </a:lnTo>
                <a:lnTo>
                  <a:pt x="375916" y="129988"/>
                </a:lnTo>
                <a:lnTo>
                  <a:pt x="373365" y="141933"/>
                </a:lnTo>
                <a:lnTo>
                  <a:pt x="373253" y="142479"/>
                </a:lnTo>
                <a:lnTo>
                  <a:pt x="371767" y="142771"/>
                </a:lnTo>
                <a:lnTo>
                  <a:pt x="370459" y="142428"/>
                </a:lnTo>
                <a:lnTo>
                  <a:pt x="369328" y="141450"/>
                </a:lnTo>
                <a:lnTo>
                  <a:pt x="369785" y="140955"/>
                </a:lnTo>
                <a:lnTo>
                  <a:pt x="370344" y="140840"/>
                </a:lnTo>
                <a:lnTo>
                  <a:pt x="371005" y="141120"/>
                </a:lnTo>
                <a:lnTo>
                  <a:pt x="360872" y="134418"/>
                </a:lnTo>
                <a:lnTo>
                  <a:pt x="350098" y="129182"/>
                </a:lnTo>
                <a:lnTo>
                  <a:pt x="338915" y="126470"/>
                </a:lnTo>
                <a:lnTo>
                  <a:pt x="327552" y="127339"/>
                </a:lnTo>
                <a:lnTo>
                  <a:pt x="320319" y="130249"/>
                </a:lnTo>
                <a:lnTo>
                  <a:pt x="312371" y="136683"/>
                </a:lnTo>
                <a:lnTo>
                  <a:pt x="302683" y="147233"/>
                </a:lnTo>
                <a:lnTo>
                  <a:pt x="293635" y="159108"/>
                </a:lnTo>
                <a:lnTo>
                  <a:pt x="287605" y="169517"/>
                </a:lnTo>
                <a:lnTo>
                  <a:pt x="282577" y="181979"/>
                </a:lnTo>
                <a:lnTo>
                  <a:pt x="281938" y="191874"/>
                </a:lnTo>
                <a:lnTo>
                  <a:pt x="284492" y="199768"/>
                </a:lnTo>
                <a:lnTo>
                  <a:pt x="283891" y="204742"/>
                </a:lnTo>
                <a:lnTo>
                  <a:pt x="279703" y="213065"/>
                </a:lnTo>
                <a:lnTo>
                  <a:pt x="272261" y="224278"/>
                </a:lnTo>
                <a:lnTo>
                  <a:pt x="261902" y="237921"/>
                </a:lnTo>
                <a:lnTo>
                  <a:pt x="254241" y="247304"/>
                </a:lnTo>
                <a:lnTo>
                  <a:pt x="245418" y="253499"/>
                </a:lnTo>
                <a:lnTo>
                  <a:pt x="231219" y="263576"/>
                </a:lnTo>
                <a:lnTo>
                  <a:pt x="226136" y="266735"/>
                </a:lnTo>
                <a:lnTo>
                  <a:pt x="213846" y="279151"/>
                </a:lnTo>
                <a:lnTo>
                  <a:pt x="205628" y="289294"/>
                </a:lnTo>
                <a:lnTo>
                  <a:pt x="199235" y="297787"/>
                </a:lnTo>
                <a:lnTo>
                  <a:pt x="192420" y="305255"/>
                </a:lnTo>
                <a:lnTo>
                  <a:pt x="184365" y="311427"/>
                </a:lnTo>
                <a:lnTo>
                  <a:pt x="174407" y="319206"/>
                </a:lnTo>
                <a:lnTo>
                  <a:pt x="165602" y="328395"/>
                </a:lnTo>
                <a:lnTo>
                  <a:pt x="157485" y="338385"/>
                </a:lnTo>
                <a:lnTo>
                  <a:pt x="149595" y="348567"/>
                </a:lnTo>
                <a:lnTo>
                  <a:pt x="141468" y="358332"/>
                </a:lnTo>
                <a:lnTo>
                  <a:pt x="138480" y="361541"/>
                </a:lnTo>
                <a:lnTo>
                  <a:pt x="124968" y="344675"/>
                </a:lnTo>
                <a:lnTo>
                  <a:pt x="112303" y="331794"/>
                </a:lnTo>
                <a:lnTo>
                  <a:pt x="104330" y="324206"/>
                </a:lnTo>
                <a:lnTo>
                  <a:pt x="97039" y="318299"/>
                </a:lnTo>
                <a:lnTo>
                  <a:pt x="89522" y="312735"/>
                </a:lnTo>
                <a:lnTo>
                  <a:pt x="79844" y="305893"/>
                </a:lnTo>
                <a:lnTo>
                  <a:pt x="67969" y="297924"/>
                </a:lnTo>
                <a:lnTo>
                  <a:pt x="55346" y="289831"/>
                </a:lnTo>
                <a:lnTo>
                  <a:pt x="43426" y="282620"/>
                </a:lnTo>
                <a:lnTo>
                  <a:pt x="33659" y="277297"/>
                </a:lnTo>
                <a:lnTo>
                  <a:pt x="29794" y="275562"/>
                </a:lnTo>
                <a:lnTo>
                  <a:pt x="14095" y="270603"/>
                </a:lnTo>
                <a:lnTo>
                  <a:pt x="1658" y="267470"/>
                </a:lnTo>
                <a:lnTo>
                  <a:pt x="0" y="2670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4458593" y="1466586"/>
            <a:ext cx="21310" cy="24231"/>
          </a:xfrm>
          <a:custGeom>
            <a:avLst/>
            <a:gdLst/>
            <a:ahLst/>
            <a:cxnLst/>
            <a:rect l="l" t="t" r="r" b="b"/>
            <a:pathLst>
              <a:path w="21310" h="24231">
                <a:moveTo>
                  <a:pt x="0" y="24231"/>
                </a:moveTo>
                <a:lnTo>
                  <a:pt x="8133" y="18789"/>
                </a:lnTo>
                <a:lnTo>
                  <a:pt x="18779" y="9358"/>
                </a:lnTo>
                <a:lnTo>
                  <a:pt x="21310" y="0"/>
                </a:lnTo>
                <a:lnTo>
                  <a:pt x="0" y="242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4458593" y="1466586"/>
            <a:ext cx="21310" cy="24231"/>
          </a:xfrm>
          <a:custGeom>
            <a:avLst/>
            <a:gdLst/>
            <a:ahLst/>
            <a:cxnLst/>
            <a:rect l="l" t="t" r="r" b="b"/>
            <a:pathLst>
              <a:path w="21310" h="24231">
                <a:moveTo>
                  <a:pt x="0" y="24231"/>
                </a:moveTo>
                <a:lnTo>
                  <a:pt x="8133" y="18789"/>
                </a:lnTo>
                <a:lnTo>
                  <a:pt x="18779" y="9358"/>
                </a:lnTo>
                <a:lnTo>
                  <a:pt x="213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4414343" y="1416410"/>
            <a:ext cx="50215" cy="22796"/>
          </a:xfrm>
          <a:custGeom>
            <a:avLst/>
            <a:gdLst/>
            <a:ahLst/>
            <a:cxnLst/>
            <a:rect l="l" t="t" r="r" b="b"/>
            <a:pathLst>
              <a:path w="50215" h="22796">
                <a:moveTo>
                  <a:pt x="50215" y="0"/>
                </a:moveTo>
                <a:lnTo>
                  <a:pt x="0" y="2279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4414343" y="1416410"/>
            <a:ext cx="50215" cy="22796"/>
          </a:xfrm>
          <a:custGeom>
            <a:avLst/>
            <a:gdLst/>
            <a:ahLst/>
            <a:cxnLst/>
            <a:rect l="l" t="t" r="r" b="b"/>
            <a:pathLst>
              <a:path w="50215" h="22796">
                <a:moveTo>
                  <a:pt x="50215" y="0"/>
                </a:moveTo>
                <a:lnTo>
                  <a:pt x="0" y="227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4378612" y="1399113"/>
            <a:ext cx="44919" cy="12014"/>
          </a:xfrm>
          <a:custGeom>
            <a:avLst/>
            <a:gdLst/>
            <a:ahLst/>
            <a:cxnLst/>
            <a:rect l="l" t="t" r="r" b="b"/>
            <a:pathLst>
              <a:path w="44919" h="12014">
                <a:moveTo>
                  <a:pt x="44919" y="0"/>
                </a:moveTo>
                <a:lnTo>
                  <a:pt x="0" y="12014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4378612" y="1399113"/>
            <a:ext cx="44919" cy="12014"/>
          </a:xfrm>
          <a:custGeom>
            <a:avLst/>
            <a:gdLst/>
            <a:ahLst/>
            <a:cxnLst/>
            <a:rect l="l" t="t" r="r" b="b"/>
            <a:pathLst>
              <a:path w="44919" h="12014">
                <a:moveTo>
                  <a:pt x="44919" y="0"/>
                </a:moveTo>
                <a:lnTo>
                  <a:pt x="0" y="120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4334396" y="1378736"/>
            <a:ext cx="52489" cy="16548"/>
          </a:xfrm>
          <a:custGeom>
            <a:avLst/>
            <a:gdLst/>
            <a:ahLst/>
            <a:cxnLst/>
            <a:rect l="l" t="t" r="r" b="b"/>
            <a:pathLst>
              <a:path w="52489" h="16548">
                <a:moveTo>
                  <a:pt x="52489" y="0"/>
                </a:moveTo>
                <a:lnTo>
                  <a:pt x="0" y="16548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4334396" y="1378736"/>
            <a:ext cx="52489" cy="16548"/>
          </a:xfrm>
          <a:custGeom>
            <a:avLst/>
            <a:gdLst/>
            <a:ahLst/>
            <a:cxnLst/>
            <a:rect l="l" t="t" r="r" b="b"/>
            <a:pathLst>
              <a:path w="52489" h="16548">
                <a:moveTo>
                  <a:pt x="52489" y="0"/>
                </a:moveTo>
                <a:lnTo>
                  <a:pt x="0" y="165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4213368" y="864980"/>
            <a:ext cx="206429" cy="133489"/>
          </a:xfrm>
          <a:custGeom>
            <a:avLst/>
            <a:gdLst/>
            <a:ahLst/>
            <a:cxnLst/>
            <a:rect l="l" t="t" r="r" b="b"/>
            <a:pathLst>
              <a:path w="206429" h="133489">
                <a:moveTo>
                  <a:pt x="184353" y="84874"/>
                </a:moveTo>
                <a:lnTo>
                  <a:pt x="186015" y="73640"/>
                </a:lnTo>
                <a:lnTo>
                  <a:pt x="184726" y="58483"/>
                </a:lnTo>
                <a:lnTo>
                  <a:pt x="184111" y="55295"/>
                </a:lnTo>
                <a:lnTo>
                  <a:pt x="195770" y="59080"/>
                </a:lnTo>
                <a:lnTo>
                  <a:pt x="196684" y="62534"/>
                </a:lnTo>
                <a:lnTo>
                  <a:pt x="202933" y="54851"/>
                </a:lnTo>
                <a:lnTo>
                  <a:pt x="206429" y="44582"/>
                </a:lnTo>
                <a:lnTo>
                  <a:pt x="203480" y="33752"/>
                </a:lnTo>
                <a:lnTo>
                  <a:pt x="197474" y="23374"/>
                </a:lnTo>
                <a:lnTo>
                  <a:pt x="187030" y="13825"/>
                </a:lnTo>
                <a:lnTo>
                  <a:pt x="174820" y="9949"/>
                </a:lnTo>
                <a:lnTo>
                  <a:pt x="166433" y="8153"/>
                </a:lnTo>
                <a:lnTo>
                  <a:pt x="159753" y="6578"/>
                </a:lnTo>
                <a:lnTo>
                  <a:pt x="153606" y="2781"/>
                </a:lnTo>
                <a:lnTo>
                  <a:pt x="146850" y="1498"/>
                </a:lnTo>
                <a:lnTo>
                  <a:pt x="141668" y="520"/>
                </a:lnTo>
                <a:lnTo>
                  <a:pt x="135902" y="711"/>
                </a:lnTo>
                <a:lnTo>
                  <a:pt x="130683" y="431"/>
                </a:lnTo>
                <a:lnTo>
                  <a:pt x="122656" y="0"/>
                </a:lnTo>
                <a:lnTo>
                  <a:pt x="117144" y="2628"/>
                </a:lnTo>
                <a:lnTo>
                  <a:pt x="110629" y="7467"/>
                </a:lnTo>
                <a:lnTo>
                  <a:pt x="105206" y="11506"/>
                </a:lnTo>
                <a:lnTo>
                  <a:pt x="98691" y="16459"/>
                </a:lnTo>
                <a:lnTo>
                  <a:pt x="96431" y="22491"/>
                </a:lnTo>
                <a:lnTo>
                  <a:pt x="85521" y="20980"/>
                </a:lnTo>
                <a:lnTo>
                  <a:pt x="81622" y="22644"/>
                </a:lnTo>
                <a:lnTo>
                  <a:pt x="75412" y="26936"/>
                </a:lnTo>
                <a:lnTo>
                  <a:pt x="67411" y="32473"/>
                </a:lnTo>
                <a:lnTo>
                  <a:pt x="67881" y="34734"/>
                </a:lnTo>
                <a:lnTo>
                  <a:pt x="63919" y="42519"/>
                </a:lnTo>
                <a:lnTo>
                  <a:pt x="55587" y="40157"/>
                </a:lnTo>
                <a:lnTo>
                  <a:pt x="49504" y="42570"/>
                </a:lnTo>
                <a:lnTo>
                  <a:pt x="43611" y="50838"/>
                </a:lnTo>
                <a:lnTo>
                  <a:pt x="37836" y="62400"/>
                </a:lnTo>
                <a:lnTo>
                  <a:pt x="34817" y="74714"/>
                </a:lnTo>
                <a:lnTo>
                  <a:pt x="34810" y="74853"/>
                </a:lnTo>
                <a:lnTo>
                  <a:pt x="21651" y="81626"/>
                </a:lnTo>
                <a:lnTo>
                  <a:pt x="11818" y="92637"/>
                </a:lnTo>
                <a:lnTo>
                  <a:pt x="5543" y="102768"/>
                </a:lnTo>
                <a:lnTo>
                  <a:pt x="4013" y="105549"/>
                </a:lnTo>
                <a:lnTo>
                  <a:pt x="1014" y="117672"/>
                </a:lnTo>
                <a:lnTo>
                  <a:pt x="43" y="130991"/>
                </a:lnTo>
                <a:lnTo>
                  <a:pt x="0" y="132118"/>
                </a:lnTo>
                <a:lnTo>
                  <a:pt x="31254" y="128562"/>
                </a:lnTo>
                <a:lnTo>
                  <a:pt x="42303" y="118953"/>
                </a:lnTo>
                <a:lnTo>
                  <a:pt x="52561" y="112400"/>
                </a:lnTo>
                <a:lnTo>
                  <a:pt x="62762" y="109157"/>
                </a:lnTo>
                <a:lnTo>
                  <a:pt x="73638" y="109482"/>
                </a:lnTo>
                <a:lnTo>
                  <a:pt x="80784" y="111493"/>
                </a:lnTo>
                <a:lnTo>
                  <a:pt x="88176" y="114185"/>
                </a:lnTo>
                <a:lnTo>
                  <a:pt x="96291" y="113690"/>
                </a:lnTo>
                <a:lnTo>
                  <a:pt x="103136" y="118262"/>
                </a:lnTo>
                <a:lnTo>
                  <a:pt x="107645" y="121285"/>
                </a:lnTo>
                <a:lnTo>
                  <a:pt x="110667" y="123710"/>
                </a:lnTo>
                <a:lnTo>
                  <a:pt x="116586" y="123964"/>
                </a:lnTo>
                <a:lnTo>
                  <a:pt x="121742" y="124193"/>
                </a:lnTo>
                <a:lnTo>
                  <a:pt x="120637" y="122885"/>
                </a:lnTo>
                <a:lnTo>
                  <a:pt x="125857" y="126758"/>
                </a:lnTo>
                <a:lnTo>
                  <a:pt x="129705" y="129324"/>
                </a:lnTo>
                <a:lnTo>
                  <a:pt x="132016" y="130340"/>
                </a:lnTo>
                <a:lnTo>
                  <a:pt x="137083" y="132549"/>
                </a:lnTo>
                <a:lnTo>
                  <a:pt x="143573" y="133489"/>
                </a:lnTo>
                <a:lnTo>
                  <a:pt x="147243" y="128409"/>
                </a:lnTo>
                <a:lnTo>
                  <a:pt x="150825" y="123456"/>
                </a:lnTo>
                <a:lnTo>
                  <a:pt x="151434" y="110197"/>
                </a:lnTo>
                <a:lnTo>
                  <a:pt x="145465" y="106565"/>
                </a:lnTo>
                <a:lnTo>
                  <a:pt x="151587" y="109004"/>
                </a:lnTo>
                <a:lnTo>
                  <a:pt x="162306" y="110159"/>
                </a:lnTo>
                <a:lnTo>
                  <a:pt x="162547" y="84251"/>
                </a:lnTo>
                <a:lnTo>
                  <a:pt x="165207" y="84215"/>
                </a:lnTo>
                <a:lnTo>
                  <a:pt x="162547" y="84251"/>
                </a:lnTo>
                <a:lnTo>
                  <a:pt x="162306" y="110159"/>
                </a:lnTo>
                <a:lnTo>
                  <a:pt x="166560" y="104482"/>
                </a:lnTo>
                <a:lnTo>
                  <a:pt x="169161" y="93614"/>
                </a:lnTo>
                <a:lnTo>
                  <a:pt x="165687" y="85356"/>
                </a:lnTo>
                <a:lnTo>
                  <a:pt x="171815" y="87510"/>
                </a:lnTo>
                <a:lnTo>
                  <a:pt x="184111" y="85066"/>
                </a:lnTo>
                <a:lnTo>
                  <a:pt x="184353" y="848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4213368" y="864980"/>
            <a:ext cx="206429" cy="133489"/>
          </a:xfrm>
          <a:custGeom>
            <a:avLst/>
            <a:gdLst/>
            <a:ahLst/>
            <a:cxnLst/>
            <a:rect l="l" t="t" r="r" b="b"/>
            <a:pathLst>
              <a:path w="206429" h="133489">
                <a:moveTo>
                  <a:pt x="31254" y="128562"/>
                </a:moveTo>
                <a:lnTo>
                  <a:pt x="42303" y="118953"/>
                </a:lnTo>
                <a:lnTo>
                  <a:pt x="52561" y="112400"/>
                </a:lnTo>
                <a:lnTo>
                  <a:pt x="62762" y="109157"/>
                </a:lnTo>
                <a:lnTo>
                  <a:pt x="73638" y="109482"/>
                </a:lnTo>
                <a:lnTo>
                  <a:pt x="80784" y="111493"/>
                </a:lnTo>
                <a:lnTo>
                  <a:pt x="88176" y="114185"/>
                </a:lnTo>
                <a:lnTo>
                  <a:pt x="96291" y="113690"/>
                </a:lnTo>
                <a:lnTo>
                  <a:pt x="103136" y="118262"/>
                </a:lnTo>
                <a:lnTo>
                  <a:pt x="107645" y="121285"/>
                </a:lnTo>
                <a:lnTo>
                  <a:pt x="110667" y="123710"/>
                </a:lnTo>
                <a:lnTo>
                  <a:pt x="116586" y="123964"/>
                </a:lnTo>
                <a:lnTo>
                  <a:pt x="121742" y="124193"/>
                </a:lnTo>
                <a:lnTo>
                  <a:pt x="120637" y="122885"/>
                </a:lnTo>
                <a:lnTo>
                  <a:pt x="125857" y="126758"/>
                </a:lnTo>
                <a:lnTo>
                  <a:pt x="127977" y="128320"/>
                </a:lnTo>
                <a:lnTo>
                  <a:pt x="129705" y="129324"/>
                </a:lnTo>
                <a:lnTo>
                  <a:pt x="132016" y="130340"/>
                </a:lnTo>
                <a:lnTo>
                  <a:pt x="137083" y="132549"/>
                </a:lnTo>
                <a:lnTo>
                  <a:pt x="143573" y="133489"/>
                </a:lnTo>
                <a:lnTo>
                  <a:pt x="147243" y="128409"/>
                </a:lnTo>
                <a:lnTo>
                  <a:pt x="150825" y="123456"/>
                </a:lnTo>
                <a:lnTo>
                  <a:pt x="151434" y="110197"/>
                </a:lnTo>
                <a:lnTo>
                  <a:pt x="145465" y="106565"/>
                </a:lnTo>
                <a:lnTo>
                  <a:pt x="151587" y="109004"/>
                </a:lnTo>
                <a:lnTo>
                  <a:pt x="162306" y="110159"/>
                </a:lnTo>
                <a:lnTo>
                  <a:pt x="166560" y="104482"/>
                </a:lnTo>
                <a:lnTo>
                  <a:pt x="169161" y="93614"/>
                </a:lnTo>
                <a:lnTo>
                  <a:pt x="165207" y="84215"/>
                </a:lnTo>
                <a:lnTo>
                  <a:pt x="162547" y="84251"/>
                </a:lnTo>
                <a:lnTo>
                  <a:pt x="171815" y="87510"/>
                </a:lnTo>
                <a:lnTo>
                  <a:pt x="184111" y="85066"/>
                </a:lnTo>
                <a:lnTo>
                  <a:pt x="186015" y="73640"/>
                </a:lnTo>
                <a:lnTo>
                  <a:pt x="184726" y="58483"/>
                </a:lnTo>
                <a:lnTo>
                  <a:pt x="184111" y="55295"/>
                </a:lnTo>
                <a:lnTo>
                  <a:pt x="195770" y="59080"/>
                </a:lnTo>
                <a:lnTo>
                  <a:pt x="196684" y="62534"/>
                </a:lnTo>
                <a:lnTo>
                  <a:pt x="202933" y="54851"/>
                </a:lnTo>
                <a:lnTo>
                  <a:pt x="206429" y="44582"/>
                </a:lnTo>
                <a:lnTo>
                  <a:pt x="203480" y="33752"/>
                </a:lnTo>
                <a:lnTo>
                  <a:pt x="197474" y="23374"/>
                </a:lnTo>
                <a:lnTo>
                  <a:pt x="187030" y="13825"/>
                </a:lnTo>
                <a:lnTo>
                  <a:pt x="174820" y="9949"/>
                </a:lnTo>
                <a:lnTo>
                  <a:pt x="166433" y="8153"/>
                </a:lnTo>
                <a:lnTo>
                  <a:pt x="159753" y="6578"/>
                </a:lnTo>
                <a:lnTo>
                  <a:pt x="153606" y="2781"/>
                </a:lnTo>
                <a:lnTo>
                  <a:pt x="146850" y="1498"/>
                </a:lnTo>
                <a:lnTo>
                  <a:pt x="141668" y="520"/>
                </a:lnTo>
                <a:lnTo>
                  <a:pt x="135902" y="711"/>
                </a:lnTo>
                <a:lnTo>
                  <a:pt x="130683" y="431"/>
                </a:lnTo>
                <a:lnTo>
                  <a:pt x="122656" y="0"/>
                </a:lnTo>
                <a:lnTo>
                  <a:pt x="117144" y="2628"/>
                </a:lnTo>
                <a:lnTo>
                  <a:pt x="110629" y="7467"/>
                </a:lnTo>
                <a:lnTo>
                  <a:pt x="105206" y="11506"/>
                </a:lnTo>
                <a:lnTo>
                  <a:pt x="98691" y="16459"/>
                </a:lnTo>
                <a:lnTo>
                  <a:pt x="96431" y="22491"/>
                </a:lnTo>
                <a:lnTo>
                  <a:pt x="85521" y="20980"/>
                </a:lnTo>
                <a:lnTo>
                  <a:pt x="81622" y="22644"/>
                </a:lnTo>
                <a:lnTo>
                  <a:pt x="75412" y="26936"/>
                </a:lnTo>
                <a:lnTo>
                  <a:pt x="67411" y="32473"/>
                </a:lnTo>
                <a:lnTo>
                  <a:pt x="67881" y="34734"/>
                </a:lnTo>
                <a:lnTo>
                  <a:pt x="63919" y="42519"/>
                </a:lnTo>
                <a:lnTo>
                  <a:pt x="55587" y="40157"/>
                </a:lnTo>
                <a:lnTo>
                  <a:pt x="49504" y="42570"/>
                </a:lnTo>
                <a:lnTo>
                  <a:pt x="43611" y="50838"/>
                </a:lnTo>
                <a:lnTo>
                  <a:pt x="37836" y="62400"/>
                </a:lnTo>
                <a:lnTo>
                  <a:pt x="34817" y="74714"/>
                </a:lnTo>
                <a:lnTo>
                  <a:pt x="34810" y="74853"/>
                </a:lnTo>
                <a:lnTo>
                  <a:pt x="21651" y="81626"/>
                </a:lnTo>
                <a:lnTo>
                  <a:pt x="11818" y="92637"/>
                </a:lnTo>
                <a:lnTo>
                  <a:pt x="5543" y="102768"/>
                </a:lnTo>
                <a:lnTo>
                  <a:pt x="4013" y="105549"/>
                </a:lnTo>
                <a:lnTo>
                  <a:pt x="1014" y="117672"/>
                </a:lnTo>
                <a:lnTo>
                  <a:pt x="43" y="130991"/>
                </a:lnTo>
                <a:lnTo>
                  <a:pt x="0" y="1321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4396686" y="892202"/>
            <a:ext cx="28028" cy="28282"/>
          </a:xfrm>
          <a:custGeom>
            <a:avLst/>
            <a:gdLst/>
            <a:ahLst/>
            <a:cxnLst/>
            <a:rect l="l" t="t" r="r" b="b"/>
            <a:pathLst>
              <a:path w="28028" h="28282">
                <a:moveTo>
                  <a:pt x="14173" y="406"/>
                </a:moveTo>
                <a:lnTo>
                  <a:pt x="5702" y="0"/>
                </a:lnTo>
                <a:lnTo>
                  <a:pt x="0" y="9220"/>
                </a:lnTo>
                <a:lnTo>
                  <a:pt x="4953" y="16129"/>
                </a:lnTo>
                <a:lnTo>
                  <a:pt x="6832" y="18757"/>
                </a:lnTo>
                <a:lnTo>
                  <a:pt x="17805" y="27927"/>
                </a:lnTo>
                <a:lnTo>
                  <a:pt x="21183" y="28067"/>
                </a:lnTo>
                <a:lnTo>
                  <a:pt x="26555" y="28282"/>
                </a:lnTo>
                <a:lnTo>
                  <a:pt x="28028" y="20980"/>
                </a:lnTo>
                <a:lnTo>
                  <a:pt x="27216" y="16548"/>
                </a:lnTo>
                <a:lnTo>
                  <a:pt x="25806" y="8991"/>
                </a:lnTo>
                <a:lnTo>
                  <a:pt x="22009" y="5651"/>
                </a:lnTo>
                <a:lnTo>
                  <a:pt x="16891" y="1485"/>
                </a:lnTo>
                <a:lnTo>
                  <a:pt x="14173" y="4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4396686" y="892202"/>
            <a:ext cx="28028" cy="28282"/>
          </a:xfrm>
          <a:custGeom>
            <a:avLst/>
            <a:gdLst/>
            <a:ahLst/>
            <a:cxnLst/>
            <a:rect l="l" t="t" r="r" b="b"/>
            <a:pathLst>
              <a:path w="28028" h="28282">
                <a:moveTo>
                  <a:pt x="14173" y="406"/>
                </a:moveTo>
                <a:lnTo>
                  <a:pt x="5702" y="0"/>
                </a:lnTo>
                <a:lnTo>
                  <a:pt x="0" y="9220"/>
                </a:lnTo>
                <a:lnTo>
                  <a:pt x="4953" y="16129"/>
                </a:lnTo>
                <a:lnTo>
                  <a:pt x="6832" y="18757"/>
                </a:lnTo>
                <a:lnTo>
                  <a:pt x="17805" y="27927"/>
                </a:lnTo>
                <a:lnTo>
                  <a:pt x="21183" y="28067"/>
                </a:lnTo>
                <a:lnTo>
                  <a:pt x="26555" y="28282"/>
                </a:lnTo>
                <a:lnTo>
                  <a:pt x="28028" y="20980"/>
                </a:lnTo>
                <a:lnTo>
                  <a:pt x="27216" y="16548"/>
                </a:lnTo>
                <a:lnTo>
                  <a:pt x="25806" y="8991"/>
                </a:lnTo>
                <a:lnTo>
                  <a:pt x="22009" y="5651"/>
                </a:lnTo>
                <a:lnTo>
                  <a:pt x="16891" y="1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4380189" y="928806"/>
            <a:ext cx="22859" cy="29540"/>
          </a:xfrm>
          <a:custGeom>
            <a:avLst/>
            <a:gdLst/>
            <a:ahLst/>
            <a:cxnLst/>
            <a:rect l="l" t="t" r="r" b="b"/>
            <a:pathLst>
              <a:path w="22860" h="29540">
                <a:moveTo>
                  <a:pt x="698" y="14097"/>
                </a:moveTo>
                <a:lnTo>
                  <a:pt x="1269" y="23291"/>
                </a:lnTo>
                <a:lnTo>
                  <a:pt x="5232" y="27813"/>
                </a:lnTo>
                <a:lnTo>
                  <a:pt x="14185" y="28689"/>
                </a:lnTo>
                <a:lnTo>
                  <a:pt x="22859" y="29540"/>
                </a:lnTo>
                <a:lnTo>
                  <a:pt x="22059" y="24676"/>
                </a:lnTo>
                <a:lnTo>
                  <a:pt x="22377" y="16814"/>
                </a:lnTo>
                <a:lnTo>
                  <a:pt x="22707" y="8102"/>
                </a:lnTo>
                <a:lnTo>
                  <a:pt x="20980" y="4000"/>
                </a:lnTo>
                <a:lnTo>
                  <a:pt x="12623" y="1625"/>
                </a:lnTo>
                <a:lnTo>
                  <a:pt x="12077" y="0"/>
                </a:lnTo>
                <a:lnTo>
                  <a:pt x="1320" y="1816"/>
                </a:lnTo>
                <a:lnTo>
                  <a:pt x="0" y="2997"/>
                </a:lnTo>
                <a:lnTo>
                  <a:pt x="698" y="140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4380189" y="928806"/>
            <a:ext cx="22859" cy="29540"/>
          </a:xfrm>
          <a:custGeom>
            <a:avLst/>
            <a:gdLst/>
            <a:ahLst/>
            <a:cxnLst/>
            <a:rect l="l" t="t" r="r" b="b"/>
            <a:pathLst>
              <a:path w="22860" h="29540">
                <a:moveTo>
                  <a:pt x="12077" y="0"/>
                </a:moveTo>
                <a:lnTo>
                  <a:pt x="1320" y="1816"/>
                </a:lnTo>
                <a:lnTo>
                  <a:pt x="0" y="2997"/>
                </a:lnTo>
                <a:lnTo>
                  <a:pt x="698" y="14097"/>
                </a:lnTo>
                <a:lnTo>
                  <a:pt x="1269" y="23291"/>
                </a:lnTo>
                <a:lnTo>
                  <a:pt x="5232" y="27813"/>
                </a:lnTo>
                <a:lnTo>
                  <a:pt x="14185" y="28689"/>
                </a:lnTo>
                <a:lnTo>
                  <a:pt x="22859" y="29540"/>
                </a:lnTo>
                <a:lnTo>
                  <a:pt x="22059" y="24676"/>
                </a:lnTo>
                <a:lnTo>
                  <a:pt x="22377" y="16814"/>
                </a:lnTo>
                <a:lnTo>
                  <a:pt x="22707" y="8102"/>
                </a:lnTo>
                <a:lnTo>
                  <a:pt x="20980" y="4000"/>
                </a:lnTo>
                <a:lnTo>
                  <a:pt x="12623" y="1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4361869" y="947346"/>
            <a:ext cx="22859" cy="29540"/>
          </a:xfrm>
          <a:custGeom>
            <a:avLst/>
            <a:gdLst/>
            <a:ahLst/>
            <a:cxnLst/>
            <a:rect l="l" t="t" r="r" b="b"/>
            <a:pathLst>
              <a:path w="22860" h="29540">
                <a:moveTo>
                  <a:pt x="698" y="14097"/>
                </a:moveTo>
                <a:lnTo>
                  <a:pt x="1269" y="23291"/>
                </a:lnTo>
                <a:lnTo>
                  <a:pt x="5245" y="27813"/>
                </a:lnTo>
                <a:lnTo>
                  <a:pt x="14185" y="28689"/>
                </a:lnTo>
                <a:lnTo>
                  <a:pt x="22859" y="29540"/>
                </a:lnTo>
                <a:lnTo>
                  <a:pt x="22059" y="24676"/>
                </a:lnTo>
                <a:lnTo>
                  <a:pt x="22377" y="16814"/>
                </a:lnTo>
                <a:lnTo>
                  <a:pt x="22720" y="8102"/>
                </a:lnTo>
                <a:lnTo>
                  <a:pt x="20993" y="4000"/>
                </a:lnTo>
                <a:lnTo>
                  <a:pt x="12623" y="1625"/>
                </a:lnTo>
                <a:lnTo>
                  <a:pt x="12077" y="0"/>
                </a:lnTo>
                <a:lnTo>
                  <a:pt x="1320" y="1828"/>
                </a:lnTo>
                <a:lnTo>
                  <a:pt x="0" y="2997"/>
                </a:lnTo>
                <a:lnTo>
                  <a:pt x="698" y="140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4361869" y="947346"/>
            <a:ext cx="22859" cy="29540"/>
          </a:xfrm>
          <a:custGeom>
            <a:avLst/>
            <a:gdLst/>
            <a:ahLst/>
            <a:cxnLst/>
            <a:rect l="l" t="t" r="r" b="b"/>
            <a:pathLst>
              <a:path w="22860" h="29540">
                <a:moveTo>
                  <a:pt x="12077" y="0"/>
                </a:moveTo>
                <a:lnTo>
                  <a:pt x="1320" y="1828"/>
                </a:lnTo>
                <a:lnTo>
                  <a:pt x="0" y="2997"/>
                </a:lnTo>
                <a:lnTo>
                  <a:pt x="698" y="14097"/>
                </a:lnTo>
                <a:lnTo>
                  <a:pt x="1269" y="23291"/>
                </a:lnTo>
                <a:lnTo>
                  <a:pt x="5245" y="27813"/>
                </a:lnTo>
                <a:lnTo>
                  <a:pt x="14185" y="28689"/>
                </a:lnTo>
                <a:lnTo>
                  <a:pt x="22859" y="29540"/>
                </a:lnTo>
                <a:lnTo>
                  <a:pt x="22059" y="24676"/>
                </a:lnTo>
                <a:lnTo>
                  <a:pt x="22377" y="16814"/>
                </a:lnTo>
                <a:lnTo>
                  <a:pt x="22720" y="8102"/>
                </a:lnTo>
                <a:lnTo>
                  <a:pt x="20993" y="4000"/>
                </a:lnTo>
                <a:lnTo>
                  <a:pt x="12623" y="1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4262541" y="918933"/>
            <a:ext cx="134937" cy="157238"/>
          </a:xfrm>
          <a:custGeom>
            <a:avLst/>
            <a:gdLst/>
            <a:ahLst/>
            <a:cxnLst/>
            <a:rect l="l" t="t" r="r" b="b"/>
            <a:pathLst>
              <a:path w="134937" h="157238">
                <a:moveTo>
                  <a:pt x="93947" y="116647"/>
                </a:moveTo>
                <a:lnTo>
                  <a:pt x="84884" y="117610"/>
                </a:lnTo>
                <a:lnTo>
                  <a:pt x="79362" y="112217"/>
                </a:lnTo>
                <a:lnTo>
                  <a:pt x="78849" y="110120"/>
                </a:lnTo>
                <a:lnTo>
                  <a:pt x="78470" y="98894"/>
                </a:lnTo>
                <a:lnTo>
                  <a:pt x="81102" y="86906"/>
                </a:lnTo>
                <a:lnTo>
                  <a:pt x="85855" y="74721"/>
                </a:lnTo>
                <a:lnTo>
                  <a:pt x="91840" y="62908"/>
                </a:lnTo>
                <a:lnTo>
                  <a:pt x="98168" y="52032"/>
                </a:lnTo>
                <a:lnTo>
                  <a:pt x="103949" y="42659"/>
                </a:lnTo>
                <a:lnTo>
                  <a:pt x="105643" y="39110"/>
                </a:lnTo>
                <a:lnTo>
                  <a:pt x="107469" y="28877"/>
                </a:lnTo>
                <a:lnTo>
                  <a:pt x="106073" y="17464"/>
                </a:lnTo>
                <a:lnTo>
                  <a:pt x="100863" y="7257"/>
                </a:lnTo>
                <a:lnTo>
                  <a:pt x="91246" y="641"/>
                </a:lnTo>
                <a:lnTo>
                  <a:pt x="76631" y="0"/>
                </a:lnTo>
                <a:lnTo>
                  <a:pt x="75226" y="383"/>
                </a:lnTo>
                <a:lnTo>
                  <a:pt x="66142" y="8401"/>
                </a:lnTo>
                <a:lnTo>
                  <a:pt x="57852" y="20550"/>
                </a:lnTo>
                <a:lnTo>
                  <a:pt x="49745" y="29514"/>
                </a:lnTo>
                <a:lnTo>
                  <a:pt x="39524" y="37909"/>
                </a:lnTo>
                <a:lnTo>
                  <a:pt x="30973" y="48603"/>
                </a:lnTo>
                <a:lnTo>
                  <a:pt x="23989" y="60855"/>
                </a:lnTo>
                <a:lnTo>
                  <a:pt x="19216" y="73465"/>
                </a:lnTo>
                <a:lnTo>
                  <a:pt x="17297" y="85229"/>
                </a:lnTo>
                <a:lnTo>
                  <a:pt x="17271" y="86484"/>
                </a:lnTo>
                <a:lnTo>
                  <a:pt x="17475" y="99058"/>
                </a:lnTo>
                <a:lnTo>
                  <a:pt x="17452" y="110373"/>
                </a:lnTo>
                <a:lnTo>
                  <a:pt x="15600" y="121043"/>
                </a:lnTo>
                <a:lnTo>
                  <a:pt x="10317" y="131680"/>
                </a:lnTo>
                <a:lnTo>
                  <a:pt x="0" y="142900"/>
                </a:lnTo>
                <a:lnTo>
                  <a:pt x="134937" y="157238"/>
                </a:lnTo>
                <a:lnTo>
                  <a:pt x="134295" y="147207"/>
                </a:lnTo>
                <a:lnTo>
                  <a:pt x="130766" y="135171"/>
                </a:lnTo>
                <a:lnTo>
                  <a:pt x="123549" y="125489"/>
                </a:lnTo>
                <a:lnTo>
                  <a:pt x="111963" y="116738"/>
                </a:lnTo>
                <a:lnTo>
                  <a:pt x="104272" y="114907"/>
                </a:lnTo>
                <a:lnTo>
                  <a:pt x="93947" y="116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4262541" y="918933"/>
            <a:ext cx="134937" cy="157238"/>
          </a:xfrm>
          <a:custGeom>
            <a:avLst/>
            <a:gdLst/>
            <a:ahLst/>
            <a:cxnLst/>
            <a:rect l="l" t="t" r="r" b="b"/>
            <a:pathLst>
              <a:path w="134937" h="157238">
                <a:moveTo>
                  <a:pt x="0" y="142900"/>
                </a:moveTo>
                <a:lnTo>
                  <a:pt x="10317" y="131680"/>
                </a:lnTo>
                <a:lnTo>
                  <a:pt x="15600" y="121043"/>
                </a:lnTo>
                <a:lnTo>
                  <a:pt x="17452" y="110373"/>
                </a:lnTo>
                <a:lnTo>
                  <a:pt x="17475" y="99058"/>
                </a:lnTo>
                <a:lnTo>
                  <a:pt x="17271" y="86484"/>
                </a:lnTo>
                <a:lnTo>
                  <a:pt x="17297" y="85229"/>
                </a:lnTo>
                <a:lnTo>
                  <a:pt x="19216" y="73465"/>
                </a:lnTo>
                <a:lnTo>
                  <a:pt x="23989" y="60855"/>
                </a:lnTo>
                <a:lnTo>
                  <a:pt x="30973" y="48603"/>
                </a:lnTo>
                <a:lnTo>
                  <a:pt x="39524" y="37909"/>
                </a:lnTo>
                <a:lnTo>
                  <a:pt x="48998" y="29975"/>
                </a:lnTo>
                <a:lnTo>
                  <a:pt x="49745" y="29514"/>
                </a:lnTo>
                <a:lnTo>
                  <a:pt x="57852" y="20550"/>
                </a:lnTo>
                <a:lnTo>
                  <a:pt x="66142" y="8401"/>
                </a:lnTo>
                <a:lnTo>
                  <a:pt x="75226" y="383"/>
                </a:lnTo>
                <a:lnTo>
                  <a:pt x="76631" y="0"/>
                </a:lnTo>
                <a:lnTo>
                  <a:pt x="91246" y="641"/>
                </a:lnTo>
                <a:lnTo>
                  <a:pt x="100863" y="7257"/>
                </a:lnTo>
                <a:lnTo>
                  <a:pt x="106073" y="17464"/>
                </a:lnTo>
                <a:lnTo>
                  <a:pt x="107469" y="28877"/>
                </a:lnTo>
                <a:lnTo>
                  <a:pt x="105643" y="39110"/>
                </a:lnTo>
                <a:lnTo>
                  <a:pt x="103949" y="42659"/>
                </a:lnTo>
                <a:lnTo>
                  <a:pt x="98168" y="52032"/>
                </a:lnTo>
                <a:lnTo>
                  <a:pt x="91840" y="62908"/>
                </a:lnTo>
                <a:lnTo>
                  <a:pt x="85855" y="74721"/>
                </a:lnTo>
                <a:lnTo>
                  <a:pt x="81102" y="86906"/>
                </a:lnTo>
                <a:lnTo>
                  <a:pt x="78470" y="98894"/>
                </a:lnTo>
                <a:lnTo>
                  <a:pt x="78849" y="110120"/>
                </a:lnTo>
                <a:lnTo>
                  <a:pt x="79362" y="112217"/>
                </a:lnTo>
                <a:lnTo>
                  <a:pt x="84884" y="117610"/>
                </a:lnTo>
                <a:lnTo>
                  <a:pt x="93947" y="116647"/>
                </a:lnTo>
                <a:lnTo>
                  <a:pt x="104272" y="114907"/>
                </a:lnTo>
                <a:lnTo>
                  <a:pt x="111963" y="116738"/>
                </a:lnTo>
                <a:lnTo>
                  <a:pt x="123549" y="125489"/>
                </a:lnTo>
                <a:lnTo>
                  <a:pt x="130766" y="135171"/>
                </a:lnTo>
                <a:lnTo>
                  <a:pt x="134295" y="147207"/>
                </a:lnTo>
                <a:lnTo>
                  <a:pt x="134937" y="1572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4321018" y="916771"/>
            <a:ext cx="38611" cy="43216"/>
          </a:xfrm>
          <a:custGeom>
            <a:avLst/>
            <a:gdLst/>
            <a:ahLst/>
            <a:cxnLst/>
            <a:rect l="l" t="t" r="r" b="b"/>
            <a:pathLst>
              <a:path w="38611" h="43216">
                <a:moveTo>
                  <a:pt x="1490" y="36930"/>
                </a:moveTo>
                <a:lnTo>
                  <a:pt x="4462" y="42073"/>
                </a:lnTo>
                <a:lnTo>
                  <a:pt x="8729" y="43216"/>
                </a:lnTo>
                <a:lnTo>
                  <a:pt x="14444" y="42937"/>
                </a:lnTo>
                <a:lnTo>
                  <a:pt x="21378" y="42581"/>
                </a:lnTo>
                <a:lnTo>
                  <a:pt x="26585" y="41743"/>
                </a:lnTo>
                <a:lnTo>
                  <a:pt x="30192" y="35875"/>
                </a:lnTo>
                <a:lnTo>
                  <a:pt x="35787" y="25004"/>
                </a:lnTo>
                <a:lnTo>
                  <a:pt x="38611" y="12757"/>
                </a:lnTo>
                <a:lnTo>
                  <a:pt x="38078" y="7821"/>
                </a:lnTo>
                <a:lnTo>
                  <a:pt x="29369" y="75"/>
                </a:lnTo>
                <a:lnTo>
                  <a:pt x="16622" y="0"/>
                </a:lnTo>
                <a:lnTo>
                  <a:pt x="13364" y="1789"/>
                </a:lnTo>
                <a:lnTo>
                  <a:pt x="11650" y="3363"/>
                </a:lnTo>
                <a:lnTo>
                  <a:pt x="9478" y="6615"/>
                </a:lnTo>
                <a:lnTo>
                  <a:pt x="4804" y="17032"/>
                </a:lnTo>
                <a:lnTo>
                  <a:pt x="0" y="27039"/>
                </a:lnTo>
                <a:lnTo>
                  <a:pt x="1490" y="36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4321018" y="916771"/>
            <a:ext cx="38611" cy="43216"/>
          </a:xfrm>
          <a:custGeom>
            <a:avLst/>
            <a:gdLst/>
            <a:ahLst/>
            <a:cxnLst/>
            <a:rect l="l" t="t" r="r" b="b"/>
            <a:pathLst>
              <a:path w="38611" h="43216">
                <a:moveTo>
                  <a:pt x="9478" y="6615"/>
                </a:moveTo>
                <a:lnTo>
                  <a:pt x="4804" y="17032"/>
                </a:lnTo>
                <a:lnTo>
                  <a:pt x="0" y="27039"/>
                </a:lnTo>
                <a:lnTo>
                  <a:pt x="1490" y="36930"/>
                </a:lnTo>
                <a:lnTo>
                  <a:pt x="4462" y="42073"/>
                </a:lnTo>
                <a:lnTo>
                  <a:pt x="8729" y="43216"/>
                </a:lnTo>
                <a:lnTo>
                  <a:pt x="14444" y="42937"/>
                </a:lnTo>
                <a:lnTo>
                  <a:pt x="21378" y="42581"/>
                </a:lnTo>
                <a:lnTo>
                  <a:pt x="26585" y="41743"/>
                </a:lnTo>
                <a:lnTo>
                  <a:pt x="30192" y="35875"/>
                </a:lnTo>
                <a:lnTo>
                  <a:pt x="35787" y="25004"/>
                </a:lnTo>
                <a:lnTo>
                  <a:pt x="38611" y="12757"/>
                </a:lnTo>
                <a:lnTo>
                  <a:pt x="38078" y="7821"/>
                </a:lnTo>
                <a:lnTo>
                  <a:pt x="29369" y="75"/>
                </a:lnTo>
                <a:lnTo>
                  <a:pt x="16622" y="0"/>
                </a:lnTo>
                <a:lnTo>
                  <a:pt x="14279" y="1166"/>
                </a:lnTo>
                <a:lnTo>
                  <a:pt x="13364" y="1789"/>
                </a:lnTo>
                <a:lnTo>
                  <a:pt x="12463" y="2601"/>
                </a:lnTo>
                <a:lnTo>
                  <a:pt x="11650" y="33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4309808" y="885958"/>
            <a:ext cx="90093" cy="44145"/>
          </a:xfrm>
          <a:custGeom>
            <a:avLst/>
            <a:gdLst/>
            <a:ahLst/>
            <a:cxnLst/>
            <a:rect l="l" t="t" r="r" b="b"/>
            <a:pathLst>
              <a:path w="90093" h="44145">
                <a:moveTo>
                  <a:pt x="90093" y="44145"/>
                </a:moveTo>
                <a:lnTo>
                  <a:pt x="86275" y="25325"/>
                </a:lnTo>
                <a:lnTo>
                  <a:pt x="81524" y="17163"/>
                </a:lnTo>
                <a:lnTo>
                  <a:pt x="74294" y="12509"/>
                </a:lnTo>
                <a:lnTo>
                  <a:pt x="61806" y="7186"/>
                </a:lnTo>
                <a:lnTo>
                  <a:pt x="47303" y="2960"/>
                </a:lnTo>
                <a:lnTo>
                  <a:pt x="35536" y="425"/>
                </a:lnTo>
                <a:lnTo>
                  <a:pt x="32461" y="0"/>
                </a:lnTo>
                <a:lnTo>
                  <a:pt x="18969" y="294"/>
                </a:lnTo>
                <a:lnTo>
                  <a:pt x="3360" y="1268"/>
                </a:lnTo>
                <a:lnTo>
                  <a:pt x="0" y="1511"/>
                </a:lnTo>
                <a:lnTo>
                  <a:pt x="90093" y="441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4309808" y="885958"/>
            <a:ext cx="90093" cy="44145"/>
          </a:xfrm>
          <a:custGeom>
            <a:avLst/>
            <a:gdLst/>
            <a:ahLst/>
            <a:cxnLst/>
            <a:rect l="l" t="t" r="r" b="b"/>
            <a:pathLst>
              <a:path w="90093" h="44145">
                <a:moveTo>
                  <a:pt x="90093" y="44145"/>
                </a:moveTo>
                <a:lnTo>
                  <a:pt x="86275" y="25325"/>
                </a:lnTo>
                <a:lnTo>
                  <a:pt x="81524" y="17163"/>
                </a:lnTo>
                <a:lnTo>
                  <a:pt x="74294" y="12509"/>
                </a:lnTo>
                <a:lnTo>
                  <a:pt x="61806" y="7186"/>
                </a:lnTo>
                <a:lnTo>
                  <a:pt x="47303" y="2960"/>
                </a:lnTo>
                <a:lnTo>
                  <a:pt x="35536" y="425"/>
                </a:lnTo>
                <a:lnTo>
                  <a:pt x="32461" y="0"/>
                </a:lnTo>
                <a:lnTo>
                  <a:pt x="18969" y="294"/>
                </a:lnTo>
                <a:lnTo>
                  <a:pt x="3360" y="1268"/>
                </a:lnTo>
                <a:lnTo>
                  <a:pt x="0" y="1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4277280" y="907496"/>
            <a:ext cx="82346" cy="10833"/>
          </a:xfrm>
          <a:custGeom>
            <a:avLst/>
            <a:gdLst/>
            <a:ahLst/>
            <a:cxnLst/>
            <a:rect l="l" t="t" r="r" b="b"/>
            <a:pathLst>
              <a:path w="82346" h="10833">
                <a:moveTo>
                  <a:pt x="82346" y="10833"/>
                </a:moveTo>
                <a:lnTo>
                  <a:pt x="60639" y="3920"/>
                </a:lnTo>
                <a:lnTo>
                  <a:pt x="50202" y="1240"/>
                </a:lnTo>
                <a:lnTo>
                  <a:pt x="44180" y="1168"/>
                </a:lnTo>
                <a:lnTo>
                  <a:pt x="42430" y="1384"/>
                </a:lnTo>
                <a:lnTo>
                  <a:pt x="29987" y="1513"/>
                </a:lnTo>
                <a:lnTo>
                  <a:pt x="12909" y="774"/>
                </a:lnTo>
                <a:lnTo>
                  <a:pt x="1075" y="70"/>
                </a:lnTo>
                <a:lnTo>
                  <a:pt x="0" y="0"/>
                </a:lnTo>
                <a:lnTo>
                  <a:pt x="82346" y="108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4277280" y="907496"/>
            <a:ext cx="82346" cy="10833"/>
          </a:xfrm>
          <a:custGeom>
            <a:avLst/>
            <a:gdLst/>
            <a:ahLst/>
            <a:cxnLst/>
            <a:rect l="l" t="t" r="r" b="b"/>
            <a:pathLst>
              <a:path w="82346" h="10833">
                <a:moveTo>
                  <a:pt x="82346" y="10833"/>
                </a:moveTo>
                <a:lnTo>
                  <a:pt x="60639" y="3920"/>
                </a:lnTo>
                <a:lnTo>
                  <a:pt x="50202" y="1240"/>
                </a:lnTo>
                <a:lnTo>
                  <a:pt x="44180" y="1168"/>
                </a:lnTo>
                <a:lnTo>
                  <a:pt x="42430" y="1384"/>
                </a:lnTo>
                <a:lnTo>
                  <a:pt x="29987" y="1513"/>
                </a:lnTo>
                <a:lnTo>
                  <a:pt x="12909" y="774"/>
                </a:lnTo>
                <a:lnTo>
                  <a:pt x="1075" y="7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4242727" y="935309"/>
            <a:ext cx="72555" cy="7886"/>
          </a:xfrm>
          <a:custGeom>
            <a:avLst/>
            <a:gdLst/>
            <a:ahLst/>
            <a:cxnLst/>
            <a:rect l="l" t="t" r="r" b="b"/>
            <a:pathLst>
              <a:path w="72555" h="7886">
                <a:moveTo>
                  <a:pt x="72555" y="7886"/>
                </a:moveTo>
                <a:lnTo>
                  <a:pt x="49746" y="2687"/>
                </a:lnTo>
                <a:lnTo>
                  <a:pt x="39061" y="524"/>
                </a:lnTo>
                <a:lnTo>
                  <a:pt x="33441" y="25"/>
                </a:lnTo>
                <a:lnTo>
                  <a:pt x="31965" y="0"/>
                </a:lnTo>
                <a:lnTo>
                  <a:pt x="16105" y="2519"/>
                </a:lnTo>
                <a:lnTo>
                  <a:pt x="2826" y="6797"/>
                </a:lnTo>
                <a:lnTo>
                  <a:pt x="0" y="7886"/>
                </a:lnTo>
                <a:lnTo>
                  <a:pt x="72555" y="78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4242727" y="935309"/>
            <a:ext cx="72555" cy="7886"/>
          </a:xfrm>
          <a:custGeom>
            <a:avLst/>
            <a:gdLst/>
            <a:ahLst/>
            <a:cxnLst/>
            <a:rect l="l" t="t" r="r" b="b"/>
            <a:pathLst>
              <a:path w="72555" h="7886">
                <a:moveTo>
                  <a:pt x="72555" y="7886"/>
                </a:moveTo>
                <a:lnTo>
                  <a:pt x="49746" y="2687"/>
                </a:lnTo>
                <a:lnTo>
                  <a:pt x="39061" y="524"/>
                </a:lnTo>
                <a:lnTo>
                  <a:pt x="33441" y="25"/>
                </a:lnTo>
                <a:lnTo>
                  <a:pt x="31965" y="0"/>
                </a:lnTo>
                <a:lnTo>
                  <a:pt x="16105" y="2519"/>
                </a:lnTo>
                <a:lnTo>
                  <a:pt x="2826" y="6797"/>
                </a:lnTo>
                <a:lnTo>
                  <a:pt x="0" y="78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3021565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473494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4829849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4829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008865" y="3872979"/>
            <a:ext cx="2015998" cy="3162554"/>
          </a:xfrm>
          <a:custGeom>
            <a:avLst/>
            <a:gdLst/>
            <a:ahLst/>
            <a:cxnLst/>
            <a:rect l="l" t="t" r="r" b="b"/>
            <a:pathLst>
              <a:path w="2015998" h="3162554">
                <a:moveTo>
                  <a:pt x="0" y="3162554"/>
                </a:moveTo>
                <a:lnTo>
                  <a:pt x="2015998" y="3162554"/>
                </a:lnTo>
                <a:lnTo>
                  <a:pt x="2015998" y="0"/>
                </a:lnTo>
                <a:lnTo>
                  <a:pt x="0" y="0"/>
                </a:lnTo>
                <a:lnTo>
                  <a:pt x="0" y="31625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911012" y="3872966"/>
            <a:ext cx="2211717" cy="3162566"/>
          </a:xfrm>
          <a:custGeom>
            <a:avLst/>
            <a:gdLst/>
            <a:ahLst/>
            <a:cxnLst/>
            <a:rect l="l" t="t" r="r" b="b"/>
            <a:pathLst>
              <a:path w="2211717" h="3162566">
                <a:moveTo>
                  <a:pt x="2113851" y="0"/>
                </a:moveTo>
                <a:lnTo>
                  <a:pt x="97853" y="0"/>
                </a:lnTo>
              </a:path>
              <a:path w="2211717" h="3162566">
                <a:moveTo>
                  <a:pt x="97853" y="3162566"/>
                </a:moveTo>
                <a:lnTo>
                  <a:pt x="2113851" y="3162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008867" y="5181354"/>
            <a:ext cx="2015998" cy="1854174"/>
          </a:xfrm>
          <a:custGeom>
            <a:avLst/>
            <a:gdLst/>
            <a:ahLst/>
            <a:cxnLst/>
            <a:rect l="l" t="t" r="r" b="b"/>
            <a:pathLst>
              <a:path w="2015998" h="1854174">
                <a:moveTo>
                  <a:pt x="0" y="260311"/>
                </a:moveTo>
                <a:lnTo>
                  <a:pt x="0" y="1854174"/>
                </a:lnTo>
                <a:lnTo>
                  <a:pt x="2015998" y="1854174"/>
                </a:lnTo>
                <a:lnTo>
                  <a:pt x="2015998" y="0"/>
                </a:lnTo>
                <a:lnTo>
                  <a:pt x="0" y="2603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911011" y="5168723"/>
            <a:ext cx="2211717" cy="1866811"/>
          </a:xfrm>
          <a:custGeom>
            <a:avLst/>
            <a:gdLst/>
            <a:ahLst/>
            <a:cxnLst/>
            <a:rect l="l" t="t" r="r" b="b"/>
            <a:pathLst>
              <a:path w="2211717" h="1866811">
                <a:moveTo>
                  <a:pt x="2113852" y="12636"/>
                </a:moveTo>
                <a:lnTo>
                  <a:pt x="97854" y="272949"/>
                </a:lnTo>
              </a:path>
              <a:path w="2211717" h="1866811">
                <a:moveTo>
                  <a:pt x="97854" y="1866811"/>
                </a:moveTo>
                <a:lnTo>
                  <a:pt x="2113852" y="18668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008868" y="4222330"/>
            <a:ext cx="215303" cy="1257236"/>
          </a:xfrm>
          <a:custGeom>
            <a:avLst/>
            <a:gdLst/>
            <a:ahLst/>
            <a:cxnLst/>
            <a:rect l="l" t="t" r="r" b="b"/>
            <a:pathLst>
              <a:path w="215303" h="1257236">
                <a:moveTo>
                  <a:pt x="0" y="53822"/>
                </a:moveTo>
                <a:lnTo>
                  <a:pt x="0" y="1257236"/>
                </a:lnTo>
                <a:lnTo>
                  <a:pt x="215303" y="1257236"/>
                </a:lnTo>
                <a:lnTo>
                  <a:pt x="215303" y="0"/>
                </a:lnTo>
                <a:lnTo>
                  <a:pt x="0" y="538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911010" y="4222333"/>
            <a:ext cx="313169" cy="1257249"/>
          </a:xfrm>
          <a:custGeom>
            <a:avLst/>
            <a:gdLst/>
            <a:ahLst/>
            <a:cxnLst/>
            <a:rect l="l" t="t" r="r" b="b"/>
            <a:pathLst>
              <a:path w="313169" h="1257249">
                <a:moveTo>
                  <a:pt x="313169" y="0"/>
                </a:moveTo>
                <a:lnTo>
                  <a:pt x="97856" y="53821"/>
                </a:lnTo>
              </a:path>
              <a:path w="313169" h="1257249">
                <a:moveTo>
                  <a:pt x="97856" y="1257249"/>
                </a:moveTo>
                <a:lnTo>
                  <a:pt x="313169" y="1257249"/>
                </a:lnTo>
                <a:lnTo>
                  <a:pt x="3131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224179" y="4258428"/>
            <a:ext cx="521563" cy="1135748"/>
          </a:xfrm>
          <a:custGeom>
            <a:avLst/>
            <a:gdLst/>
            <a:ahLst/>
            <a:cxnLst/>
            <a:rect l="l" t="t" r="r" b="b"/>
            <a:pathLst>
              <a:path w="521563" h="1135748">
                <a:moveTo>
                  <a:pt x="0" y="1071829"/>
                </a:moveTo>
                <a:lnTo>
                  <a:pt x="521563" y="1135748"/>
                </a:lnTo>
                <a:lnTo>
                  <a:pt x="521563" y="0"/>
                </a:lnTo>
                <a:lnTo>
                  <a:pt x="0" y="254850"/>
                </a:lnTo>
                <a:lnTo>
                  <a:pt x="0" y="10718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224179" y="4258428"/>
            <a:ext cx="521563" cy="1135748"/>
          </a:xfrm>
          <a:custGeom>
            <a:avLst/>
            <a:gdLst/>
            <a:ahLst/>
            <a:cxnLst/>
            <a:rect l="l" t="t" r="r" b="b"/>
            <a:pathLst>
              <a:path w="521563" h="1135748">
                <a:moveTo>
                  <a:pt x="0" y="1071829"/>
                </a:moveTo>
                <a:lnTo>
                  <a:pt x="521563" y="1135748"/>
                </a:lnTo>
                <a:lnTo>
                  <a:pt x="521563" y="0"/>
                </a:lnTo>
                <a:lnTo>
                  <a:pt x="0" y="254850"/>
                </a:lnTo>
                <a:lnTo>
                  <a:pt x="0" y="10718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740437" y="4003101"/>
            <a:ext cx="716940" cy="1390015"/>
          </a:xfrm>
          <a:custGeom>
            <a:avLst/>
            <a:gdLst/>
            <a:ahLst/>
            <a:cxnLst/>
            <a:rect l="l" t="t" r="r" b="b"/>
            <a:pathLst>
              <a:path w="716940" h="1390014">
                <a:moveTo>
                  <a:pt x="490435" y="74663"/>
                </a:moveTo>
                <a:lnTo>
                  <a:pt x="490435" y="0"/>
                </a:lnTo>
                <a:lnTo>
                  <a:pt x="226517" y="0"/>
                </a:lnTo>
                <a:lnTo>
                  <a:pt x="226517" y="76174"/>
                </a:lnTo>
                <a:lnTo>
                  <a:pt x="0" y="254266"/>
                </a:lnTo>
                <a:lnTo>
                  <a:pt x="0" y="1390015"/>
                </a:lnTo>
                <a:lnTo>
                  <a:pt x="716940" y="1390015"/>
                </a:lnTo>
                <a:lnTo>
                  <a:pt x="716940" y="250164"/>
                </a:lnTo>
                <a:lnTo>
                  <a:pt x="490435" y="746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740437" y="4003101"/>
            <a:ext cx="716940" cy="1390015"/>
          </a:xfrm>
          <a:custGeom>
            <a:avLst/>
            <a:gdLst/>
            <a:ahLst/>
            <a:cxnLst/>
            <a:rect l="l" t="t" r="r" b="b"/>
            <a:pathLst>
              <a:path w="716940" h="1390014">
                <a:moveTo>
                  <a:pt x="490435" y="74663"/>
                </a:moveTo>
                <a:lnTo>
                  <a:pt x="490435" y="0"/>
                </a:lnTo>
                <a:lnTo>
                  <a:pt x="226517" y="0"/>
                </a:lnTo>
                <a:lnTo>
                  <a:pt x="226517" y="76174"/>
                </a:lnTo>
                <a:lnTo>
                  <a:pt x="0" y="254266"/>
                </a:lnTo>
                <a:lnTo>
                  <a:pt x="0" y="1390015"/>
                </a:lnTo>
                <a:lnTo>
                  <a:pt x="716940" y="1390015"/>
                </a:lnTo>
                <a:lnTo>
                  <a:pt x="716940" y="250164"/>
                </a:lnTo>
                <a:lnTo>
                  <a:pt x="490435" y="746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094055" y="5728060"/>
            <a:ext cx="1718144" cy="1142644"/>
          </a:xfrm>
          <a:custGeom>
            <a:avLst/>
            <a:gdLst/>
            <a:ahLst/>
            <a:cxnLst/>
            <a:rect l="l" t="t" r="r" b="b"/>
            <a:pathLst>
              <a:path w="1718144" h="1142644">
                <a:moveTo>
                  <a:pt x="0" y="1142644"/>
                </a:moveTo>
                <a:lnTo>
                  <a:pt x="18254" y="1116215"/>
                </a:lnTo>
                <a:lnTo>
                  <a:pt x="37739" y="1091077"/>
                </a:lnTo>
                <a:lnTo>
                  <a:pt x="58344" y="1067115"/>
                </a:lnTo>
                <a:lnTo>
                  <a:pt x="79960" y="1044210"/>
                </a:lnTo>
                <a:lnTo>
                  <a:pt x="102475" y="1022248"/>
                </a:lnTo>
                <a:lnTo>
                  <a:pt x="125779" y="1001109"/>
                </a:lnTo>
                <a:lnTo>
                  <a:pt x="149763" y="980679"/>
                </a:lnTo>
                <a:lnTo>
                  <a:pt x="174314" y="960841"/>
                </a:lnTo>
                <a:lnTo>
                  <a:pt x="199324" y="941477"/>
                </a:lnTo>
                <a:lnTo>
                  <a:pt x="224682" y="922470"/>
                </a:lnTo>
                <a:lnTo>
                  <a:pt x="250276" y="903705"/>
                </a:lnTo>
                <a:lnTo>
                  <a:pt x="275998" y="885065"/>
                </a:lnTo>
                <a:lnTo>
                  <a:pt x="301737" y="866432"/>
                </a:lnTo>
                <a:lnTo>
                  <a:pt x="327382" y="847690"/>
                </a:lnTo>
                <a:lnTo>
                  <a:pt x="352822" y="828723"/>
                </a:lnTo>
                <a:lnTo>
                  <a:pt x="377948" y="809413"/>
                </a:lnTo>
                <a:lnTo>
                  <a:pt x="402649" y="789643"/>
                </a:lnTo>
                <a:lnTo>
                  <a:pt x="426815" y="769298"/>
                </a:lnTo>
                <a:lnTo>
                  <a:pt x="450336" y="748261"/>
                </a:lnTo>
                <a:lnTo>
                  <a:pt x="473100" y="726414"/>
                </a:lnTo>
                <a:lnTo>
                  <a:pt x="481506" y="717974"/>
                </a:lnTo>
                <a:lnTo>
                  <a:pt x="490193" y="709198"/>
                </a:lnTo>
                <a:lnTo>
                  <a:pt x="499144" y="700190"/>
                </a:lnTo>
                <a:lnTo>
                  <a:pt x="508341" y="691056"/>
                </a:lnTo>
                <a:lnTo>
                  <a:pt x="517768" y="681902"/>
                </a:lnTo>
                <a:lnTo>
                  <a:pt x="527407" y="672831"/>
                </a:lnTo>
                <a:lnTo>
                  <a:pt x="537240" y="663950"/>
                </a:lnTo>
                <a:lnTo>
                  <a:pt x="547251" y="655364"/>
                </a:lnTo>
                <a:lnTo>
                  <a:pt x="557422" y="647178"/>
                </a:lnTo>
                <a:lnTo>
                  <a:pt x="567737" y="639497"/>
                </a:lnTo>
                <a:lnTo>
                  <a:pt x="578178" y="632427"/>
                </a:lnTo>
                <a:lnTo>
                  <a:pt x="588727" y="626073"/>
                </a:lnTo>
                <a:lnTo>
                  <a:pt x="596493" y="621944"/>
                </a:lnTo>
                <a:lnTo>
                  <a:pt x="607588" y="616819"/>
                </a:lnTo>
                <a:lnTo>
                  <a:pt x="619107" y="612251"/>
                </a:lnTo>
                <a:lnTo>
                  <a:pt x="630984" y="608156"/>
                </a:lnTo>
                <a:lnTo>
                  <a:pt x="643153" y="604448"/>
                </a:lnTo>
                <a:lnTo>
                  <a:pt x="655546" y="601043"/>
                </a:lnTo>
                <a:lnTo>
                  <a:pt x="668099" y="597855"/>
                </a:lnTo>
                <a:lnTo>
                  <a:pt x="680743" y="594801"/>
                </a:lnTo>
                <a:lnTo>
                  <a:pt x="693413" y="591795"/>
                </a:lnTo>
                <a:lnTo>
                  <a:pt x="706043" y="588752"/>
                </a:lnTo>
                <a:lnTo>
                  <a:pt x="718565" y="585587"/>
                </a:lnTo>
                <a:lnTo>
                  <a:pt x="730915" y="582217"/>
                </a:lnTo>
                <a:lnTo>
                  <a:pt x="743024" y="578555"/>
                </a:lnTo>
                <a:lnTo>
                  <a:pt x="754827" y="574518"/>
                </a:lnTo>
                <a:lnTo>
                  <a:pt x="771144" y="568075"/>
                </a:lnTo>
                <a:lnTo>
                  <a:pt x="782504" y="563213"/>
                </a:lnTo>
                <a:lnTo>
                  <a:pt x="794163" y="557914"/>
                </a:lnTo>
                <a:lnTo>
                  <a:pt x="805978" y="552198"/>
                </a:lnTo>
                <a:lnTo>
                  <a:pt x="817810" y="546086"/>
                </a:lnTo>
                <a:lnTo>
                  <a:pt x="829516" y="539599"/>
                </a:lnTo>
                <a:lnTo>
                  <a:pt x="840957" y="532759"/>
                </a:lnTo>
                <a:lnTo>
                  <a:pt x="851992" y="525585"/>
                </a:lnTo>
                <a:lnTo>
                  <a:pt x="862479" y="518099"/>
                </a:lnTo>
                <a:lnTo>
                  <a:pt x="872279" y="510322"/>
                </a:lnTo>
                <a:lnTo>
                  <a:pt x="881249" y="502275"/>
                </a:lnTo>
                <a:lnTo>
                  <a:pt x="890867" y="491941"/>
                </a:lnTo>
                <a:lnTo>
                  <a:pt x="898518" y="482015"/>
                </a:lnTo>
                <a:lnTo>
                  <a:pt x="905733" y="471386"/>
                </a:lnTo>
                <a:lnTo>
                  <a:pt x="912641" y="460306"/>
                </a:lnTo>
                <a:lnTo>
                  <a:pt x="919374" y="449028"/>
                </a:lnTo>
                <a:lnTo>
                  <a:pt x="926061" y="437805"/>
                </a:lnTo>
                <a:lnTo>
                  <a:pt x="932831" y="426888"/>
                </a:lnTo>
                <a:lnTo>
                  <a:pt x="939816" y="416530"/>
                </a:lnTo>
                <a:lnTo>
                  <a:pt x="951761" y="401183"/>
                </a:lnTo>
                <a:lnTo>
                  <a:pt x="959885" y="391593"/>
                </a:lnTo>
                <a:lnTo>
                  <a:pt x="968302" y="382182"/>
                </a:lnTo>
                <a:lnTo>
                  <a:pt x="976992" y="372948"/>
                </a:lnTo>
                <a:lnTo>
                  <a:pt x="985935" y="363885"/>
                </a:lnTo>
                <a:lnTo>
                  <a:pt x="995110" y="354990"/>
                </a:lnTo>
                <a:lnTo>
                  <a:pt x="1004497" y="346257"/>
                </a:lnTo>
                <a:lnTo>
                  <a:pt x="1014075" y="337683"/>
                </a:lnTo>
                <a:lnTo>
                  <a:pt x="1023824" y="329262"/>
                </a:lnTo>
                <a:lnTo>
                  <a:pt x="1033724" y="320992"/>
                </a:lnTo>
                <a:lnTo>
                  <a:pt x="1043753" y="312866"/>
                </a:lnTo>
                <a:lnTo>
                  <a:pt x="1053891" y="304882"/>
                </a:lnTo>
                <a:lnTo>
                  <a:pt x="1064118" y="297034"/>
                </a:lnTo>
                <a:lnTo>
                  <a:pt x="1074414" y="289318"/>
                </a:lnTo>
                <a:lnTo>
                  <a:pt x="1084757" y="281730"/>
                </a:lnTo>
                <a:lnTo>
                  <a:pt x="1095128" y="274265"/>
                </a:lnTo>
                <a:lnTo>
                  <a:pt x="1105506" y="266919"/>
                </a:lnTo>
                <a:lnTo>
                  <a:pt x="1115870" y="259687"/>
                </a:lnTo>
                <a:lnTo>
                  <a:pt x="1126200" y="252566"/>
                </a:lnTo>
                <a:lnTo>
                  <a:pt x="1142370" y="241825"/>
                </a:lnTo>
                <a:lnTo>
                  <a:pt x="1153382" y="235191"/>
                </a:lnTo>
                <a:lnTo>
                  <a:pt x="1164491" y="229011"/>
                </a:lnTo>
                <a:lnTo>
                  <a:pt x="1175697" y="223229"/>
                </a:lnTo>
                <a:lnTo>
                  <a:pt x="1187000" y="217787"/>
                </a:lnTo>
                <a:lnTo>
                  <a:pt x="1198399" y="212629"/>
                </a:lnTo>
                <a:lnTo>
                  <a:pt x="1209895" y="207695"/>
                </a:lnTo>
                <a:lnTo>
                  <a:pt x="1221487" y="202931"/>
                </a:lnTo>
                <a:lnTo>
                  <a:pt x="1233175" y="198278"/>
                </a:lnTo>
                <a:lnTo>
                  <a:pt x="1244959" y="193680"/>
                </a:lnTo>
                <a:lnTo>
                  <a:pt x="1256838" y="189079"/>
                </a:lnTo>
                <a:lnTo>
                  <a:pt x="1268813" y="184418"/>
                </a:lnTo>
                <a:lnTo>
                  <a:pt x="1280884" y="179639"/>
                </a:lnTo>
                <a:lnTo>
                  <a:pt x="1291818" y="175196"/>
                </a:lnTo>
                <a:lnTo>
                  <a:pt x="1303492" y="170384"/>
                </a:lnTo>
                <a:lnTo>
                  <a:pt x="1315204" y="165547"/>
                </a:lnTo>
                <a:lnTo>
                  <a:pt x="1326938" y="160672"/>
                </a:lnTo>
                <a:lnTo>
                  <a:pt x="1338677" y="155743"/>
                </a:lnTo>
                <a:lnTo>
                  <a:pt x="1350405" y="150744"/>
                </a:lnTo>
                <a:lnTo>
                  <a:pt x="1362107" y="145661"/>
                </a:lnTo>
                <a:lnTo>
                  <a:pt x="1373765" y="140478"/>
                </a:lnTo>
                <a:lnTo>
                  <a:pt x="1385365" y="135179"/>
                </a:lnTo>
                <a:lnTo>
                  <a:pt x="1396889" y="129751"/>
                </a:lnTo>
                <a:lnTo>
                  <a:pt x="1408323" y="124177"/>
                </a:lnTo>
                <a:lnTo>
                  <a:pt x="1419649" y="118443"/>
                </a:lnTo>
                <a:lnTo>
                  <a:pt x="1430851" y="112533"/>
                </a:lnTo>
                <a:lnTo>
                  <a:pt x="1441767" y="106514"/>
                </a:lnTo>
                <a:lnTo>
                  <a:pt x="1450511" y="100803"/>
                </a:lnTo>
                <a:lnTo>
                  <a:pt x="1461018" y="93062"/>
                </a:lnTo>
                <a:lnTo>
                  <a:pt x="1472510" y="84493"/>
                </a:lnTo>
                <a:lnTo>
                  <a:pt x="1484213" y="76299"/>
                </a:lnTo>
                <a:lnTo>
                  <a:pt x="1495351" y="69683"/>
                </a:lnTo>
                <a:lnTo>
                  <a:pt x="1502930" y="66459"/>
                </a:lnTo>
                <a:lnTo>
                  <a:pt x="1513802" y="64291"/>
                </a:lnTo>
                <a:lnTo>
                  <a:pt x="1525213" y="64095"/>
                </a:lnTo>
                <a:lnTo>
                  <a:pt x="1537010" y="65228"/>
                </a:lnTo>
                <a:lnTo>
                  <a:pt x="1549038" y="67048"/>
                </a:lnTo>
                <a:lnTo>
                  <a:pt x="1561143" y="68912"/>
                </a:lnTo>
                <a:lnTo>
                  <a:pt x="1573172" y="70178"/>
                </a:lnTo>
                <a:lnTo>
                  <a:pt x="1584970" y="70203"/>
                </a:lnTo>
                <a:lnTo>
                  <a:pt x="1596384" y="68344"/>
                </a:lnTo>
                <a:lnTo>
                  <a:pt x="1601114" y="66814"/>
                </a:lnTo>
                <a:lnTo>
                  <a:pt x="1612254" y="61786"/>
                </a:lnTo>
                <a:lnTo>
                  <a:pt x="1622990" y="55582"/>
                </a:lnTo>
                <a:lnTo>
                  <a:pt x="1633456" y="48519"/>
                </a:lnTo>
                <a:lnTo>
                  <a:pt x="1643783" y="40915"/>
                </a:lnTo>
                <a:lnTo>
                  <a:pt x="1654104" y="33089"/>
                </a:lnTo>
                <a:lnTo>
                  <a:pt x="1664552" y="25357"/>
                </a:lnTo>
                <a:lnTo>
                  <a:pt x="1675259" y="18039"/>
                </a:lnTo>
                <a:lnTo>
                  <a:pt x="1686358" y="11451"/>
                </a:lnTo>
                <a:lnTo>
                  <a:pt x="1697981" y="5912"/>
                </a:lnTo>
                <a:lnTo>
                  <a:pt x="1710261" y="1740"/>
                </a:lnTo>
                <a:lnTo>
                  <a:pt x="17181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449029" y="4004157"/>
            <a:ext cx="523227" cy="330047"/>
          </a:xfrm>
          <a:custGeom>
            <a:avLst/>
            <a:gdLst/>
            <a:ahLst/>
            <a:cxnLst/>
            <a:rect l="l" t="t" r="r" b="b"/>
            <a:pathLst>
              <a:path w="523227" h="330047">
                <a:moveTo>
                  <a:pt x="523227" y="0"/>
                </a:moveTo>
                <a:lnTo>
                  <a:pt x="0" y="255587"/>
                </a:lnTo>
                <a:lnTo>
                  <a:pt x="0" y="330047"/>
                </a:lnTo>
                <a:lnTo>
                  <a:pt x="523227" y="76174"/>
                </a:lnTo>
                <a:lnTo>
                  <a:pt x="52322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449029" y="4004157"/>
            <a:ext cx="523227" cy="330047"/>
          </a:xfrm>
          <a:custGeom>
            <a:avLst/>
            <a:gdLst/>
            <a:ahLst/>
            <a:cxnLst/>
            <a:rect l="l" t="t" r="r" b="b"/>
            <a:pathLst>
              <a:path w="523227" h="330047">
                <a:moveTo>
                  <a:pt x="523227" y="0"/>
                </a:moveTo>
                <a:lnTo>
                  <a:pt x="523227" y="76174"/>
                </a:lnTo>
                <a:lnTo>
                  <a:pt x="0" y="330047"/>
                </a:lnTo>
                <a:lnTo>
                  <a:pt x="0" y="255587"/>
                </a:lnTo>
                <a:lnTo>
                  <a:pt x="5232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224179" y="4080335"/>
            <a:ext cx="748080" cy="432943"/>
          </a:xfrm>
          <a:custGeom>
            <a:avLst/>
            <a:gdLst/>
            <a:ahLst/>
            <a:cxnLst/>
            <a:rect l="l" t="t" r="r" b="b"/>
            <a:pathLst>
              <a:path w="748080" h="432942">
                <a:moveTo>
                  <a:pt x="224853" y="253873"/>
                </a:moveTo>
                <a:lnTo>
                  <a:pt x="0" y="432943"/>
                </a:lnTo>
                <a:lnTo>
                  <a:pt x="521563" y="178092"/>
                </a:lnTo>
                <a:lnTo>
                  <a:pt x="748080" y="0"/>
                </a:lnTo>
                <a:lnTo>
                  <a:pt x="224853" y="25387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224179" y="4080335"/>
            <a:ext cx="748080" cy="432943"/>
          </a:xfrm>
          <a:custGeom>
            <a:avLst/>
            <a:gdLst/>
            <a:ahLst/>
            <a:cxnLst/>
            <a:rect l="l" t="t" r="r" b="b"/>
            <a:pathLst>
              <a:path w="748080" h="432942">
                <a:moveTo>
                  <a:pt x="224853" y="253873"/>
                </a:moveTo>
                <a:lnTo>
                  <a:pt x="748080" y="0"/>
                </a:lnTo>
                <a:lnTo>
                  <a:pt x="521563" y="178092"/>
                </a:lnTo>
                <a:lnTo>
                  <a:pt x="0" y="432943"/>
                </a:lnTo>
                <a:lnTo>
                  <a:pt x="224853" y="2538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650387" y="3873067"/>
            <a:ext cx="168960" cy="1328013"/>
          </a:xfrm>
          <a:custGeom>
            <a:avLst/>
            <a:gdLst/>
            <a:ahLst/>
            <a:cxnLst/>
            <a:rect l="l" t="t" r="r" b="b"/>
            <a:pathLst>
              <a:path w="168960" h="1328013">
                <a:moveTo>
                  <a:pt x="34074" y="1328013"/>
                </a:moveTo>
                <a:lnTo>
                  <a:pt x="45466" y="1283538"/>
                </a:lnTo>
                <a:lnTo>
                  <a:pt x="44767" y="1281391"/>
                </a:lnTo>
                <a:lnTo>
                  <a:pt x="49301" y="1265821"/>
                </a:lnTo>
                <a:lnTo>
                  <a:pt x="54089" y="1267752"/>
                </a:lnTo>
                <a:lnTo>
                  <a:pt x="65582" y="1231137"/>
                </a:lnTo>
                <a:lnTo>
                  <a:pt x="84963" y="1124140"/>
                </a:lnTo>
                <a:lnTo>
                  <a:pt x="80657" y="1123429"/>
                </a:lnTo>
                <a:lnTo>
                  <a:pt x="99326" y="1017879"/>
                </a:lnTo>
                <a:lnTo>
                  <a:pt x="96443" y="1017168"/>
                </a:lnTo>
                <a:lnTo>
                  <a:pt x="110020" y="794219"/>
                </a:lnTo>
                <a:lnTo>
                  <a:pt x="111480" y="792759"/>
                </a:lnTo>
                <a:lnTo>
                  <a:pt x="113309" y="783615"/>
                </a:lnTo>
                <a:lnTo>
                  <a:pt x="121234" y="781786"/>
                </a:lnTo>
                <a:lnTo>
                  <a:pt x="126720" y="779348"/>
                </a:lnTo>
                <a:lnTo>
                  <a:pt x="127317" y="772312"/>
                </a:lnTo>
                <a:lnTo>
                  <a:pt x="125158" y="768007"/>
                </a:lnTo>
                <a:lnTo>
                  <a:pt x="115112" y="760094"/>
                </a:lnTo>
                <a:lnTo>
                  <a:pt x="118186" y="723264"/>
                </a:lnTo>
                <a:lnTo>
                  <a:pt x="126720" y="716559"/>
                </a:lnTo>
                <a:lnTo>
                  <a:pt x="130911" y="713422"/>
                </a:lnTo>
                <a:lnTo>
                  <a:pt x="130911" y="705535"/>
                </a:lnTo>
                <a:lnTo>
                  <a:pt x="125158" y="701941"/>
                </a:lnTo>
                <a:lnTo>
                  <a:pt x="116547" y="699782"/>
                </a:lnTo>
                <a:lnTo>
                  <a:pt x="153543" y="78892"/>
                </a:lnTo>
                <a:lnTo>
                  <a:pt x="157810" y="74015"/>
                </a:lnTo>
                <a:lnTo>
                  <a:pt x="168960" y="15506"/>
                </a:lnTo>
                <a:lnTo>
                  <a:pt x="168960" y="0"/>
                </a:lnTo>
                <a:lnTo>
                  <a:pt x="61988" y="0"/>
                </a:lnTo>
                <a:lnTo>
                  <a:pt x="62433" y="17475"/>
                </a:lnTo>
                <a:lnTo>
                  <a:pt x="81368" y="73659"/>
                </a:lnTo>
                <a:lnTo>
                  <a:pt x="68097" y="285851"/>
                </a:lnTo>
                <a:lnTo>
                  <a:pt x="50368" y="568959"/>
                </a:lnTo>
                <a:lnTo>
                  <a:pt x="46202" y="604278"/>
                </a:lnTo>
                <a:lnTo>
                  <a:pt x="42608" y="693318"/>
                </a:lnTo>
                <a:lnTo>
                  <a:pt x="23228" y="1002791"/>
                </a:lnTo>
                <a:lnTo>
                  <a:pt x="19634" y="1016444"/>
                </a:lnTo>
                <a:lnTo>
                  <a:pt x="5283" y="1249794"/>
                </a:lnTo>
                <a:lnTo>
                  <a:pt x="0" y="1312519"/>
                </a:lnTo>
                <a:lnTo>
                  <a:pt x="34074" y="13280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225668" y="5256427"/>
            <a:ext cx="656844" cy="86156"/>
          </a:xfrm>
          <a:custGeom>
            <a:avLst/>
            <a:gdLst/>
            <a:ahLst/>
            <a:cxnLst/>
            <a:rect l="l" t="t" r="r" b="b"/>
            <a:pathLst>
              <a:path w="656844" h="86156">
                <a:moveTo>
                  <a:pt x="5753" y="54559"/>
                </a:moveTo>
                <a:lnTo>
                  <a:pt x="5740" y="73240"/>
                </a:lnTo>
                <a:lnTo>
                  <a:pt x="5753" y="71069"/>
                </a:lnTo>
                <a:lnTo>
                  <a:pt x="176593" y="86156"/>
                </a:lnTo>
                <a:lnTo>
                  <a:pt x="480250" y="86156"/>
                </a:lnTo>
                <a:lnTo>
                  <a:pt x="650379" y="73240"/>
                </a:lnTo>
                <a:lnTo>
                  <a:pt x="650379" y="54559"/>
                </a:lnTo>
                <a:lnTo>
                  <a:pt x="656844" y="54559"/>
                </a:lnTo>
                <a:lnTo>
                  <a:pt x="656844" y="30861"/>
                </a:lnTo>
                <a:lnTo>
                  <a:pt x="472363" y="7886"/>
                </a:lnTo>
                <a:lnTo>
                  <a:pt x="407746" y="0"/>
                </a:lnTo>
                <a:lnTo>
                  <a:pt x="191185" y="0"/>
                </a:lnTo>
                <a:lnTo>
                  <a:pt x="183769" y="7886"/>
                </a:lnTo>
                <a:lnTo>
                  <a:pt x="3594" y="30861"/>
                </a:lnTo>
                <a:lnTo>
                  <a:pt x="0" y="54559"/>
                </a:lnTo>
                <a:lnTo>
                  <a:pt x="5753" y="545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460413" y="5248160"/>
            <a:ext cx="173012" cy="0"/>
          </a:xfrm>
          <a:custGeom>
            <a:avLst/>
            <a:gdLst/>
            <a:ahLst/>
            <a:cxnLst/>
            <a:rect l="l" t="t" r="r" b="b"/>
            <a:pathLst>
              <a:path w="173012">
                <a:moveTo>
                  <a:pt x="0" y="0"/>
                </a:moveTo>
                <a:lnTo>
                  <a:pt x="173012" y="0"/>
                </a:lnTo>
              </a:path>
            </a:pathLst>
          </a:custGeom>
          <a:ln w="17780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185471" y="5074755"/>
            <a:ext cx="264896" cy="177355"/>
          </a:xfrm>
          <a:custGeom>
            <a:avLst/>
            <a:gdLst/>
            <a:ahLst/>
            <a:cxnLst/>
            <a:rect l="l" t="t" r="r" b="b"/>
            <a:pathLst>
              <a:path w="264896" h="177355">
                <a:moveTo>
                  <a:pt x="264896" y="0"/>
                </a:moveTo>
                <a:lnTo>
                  <a:pt x="0" y="0"/>
                </a:lnTo>
                <a:lnTo>
                  <a:pt x="0" y="177355"/>
                </a:lnTo>
                <a:lnTo>
                  <a:pt x="264896" y="177355"/>
                </a:lnTo>
                <a:lnTo>
                  <a:pt x="26489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446494" y="5209285"/>
            <a:ext cx="239026" cy="0"/>
          </a:xfrm>
          <a:custGeom>
            <a:avLst/>
            <a:gdLst/>
            <a:ahLst/>
            <a:cxnLst/>
            <a:rect l="l" t="t" r="r" b="b"/>
            <a:pathLst>
              <a:path w="239026">
                <a:moveTo>
                  <a:pt x="0" y="0"/>
                </a:moveTo>
                <a:lnTo>
                  <a:pt x="239026" y="0"/>
                </a:lnTo>
              </a:path>
            </a:pathLst>
          </a:custGeom>
          <a:ln w="52069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168949" y="4666195"/>
            <a:ext cx="240487" cy="408558"/>
          </a:xfrm>
          <a:custGeom>
            <a:avLst/>
            <a:gdLst/>
            <a:ahLst/>
            <a:cxnLst/>
            <a:rect l="l" t="t" r="r" b="b"/>
            <a:pathLst>
              <a:path w="240487" h="408559">
                <a:moveTo>
                  <a:pt x="240487" y="408558"/>
                </a:moveTo>
                <a:lnTo>
                  <a:pt x="240487" y="0"/>
                </a:lnTo>
                <a:lnTo>
                  <a:pt x="0" y="0"/>
                </a:lnTo>
                <a:lnTo>
                  <a:pt x="0" y="408558"/>
                </a:lnTo>
                <a:lnTo>
                  <a:pt x="240487" y="4085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695861" y="4156404"/>
            <a:ext cx="22123" cy="325323"/>
          </a:xfrm>
          <a:custGeom>
            <a:avLst/>
            <a:gdLst/>
            <a:ahLst/>
            <a:cxnLst/>
            <a:rect l="l" t="t" r="r" b="b"/>
            <a:pathLst>
              <a:path w="22123" h="325323">
                <a:moveTo>
                  <a:pt x="0" y="0"/>
                </a:moveTo>
                <a:lnTo>
                  <a:pt x="5588" y="325323"/>
                </a:lnTo>
                <a:lnTo>
                  <a:pt x="22123" y="325323"/>
                </a:lnTo>
                <a:lnTo>
                  <a:pt x="16522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283106" y="3908682"/>
            <a:ext cx="421995" cy="1273517"/>
          </a:xfrm>
          <a:custGeom>
            <a:avLst/>
            <a:gdLst/>
            <a:ahLst/>
            <a:cxnLst/>
            <a:rect l="l" t="t" r="r" b="b"/>
            <a:pathLst>
              <a:path w="421995" h="1273517">
                <a:moveTo>
                  <a:pt x="7162" y="0"/>
                </a:moveTo>
                <a:lnTo>
                  <a:pt x="0" y="76822"/>
                </a:lnTo>
                <a:lnTo>
                  <a:pt x="4305" y="468147"/>
                </a:lnTo>
                <a:lnTo>
                  <a:pt x="8610" y="491134"/>
                </a:lnTo>
                <a:lnTo>
                  <a:pt x="8610" y="1019911"/>
                </a:lnTo>
                <a:lnTo>
                  <a:pt x="4229" y="1030719"/>
                </a:lnTo>
                <a:lnTo>
                  <a:pt x="4229" y="1272032"/>
                </a:lnTo>
                <a:lnTo>
                  <a:pt x="15532" y="1273517"/>
                </a:lnTo>
                <a:lnTo>
                  <a:pt x="22910" y="1269098"/>
                </a:lnTo>
                <a:lnTo>
                  <a:pt x="22910" y="1029652"/>
                </a:lnTo>
                <a:lnTo>
                  <a:pt x="17995" y="1019911"/>
                </a:lnTo>
                <a:lnTo>
                  <a:pt x="17995" y="492061"/>
                </a:lnTo>
                <a:lnTo>
                  <a:pt x="21424" y="467969"/>
                </a:lnTo>
                <a:lnTo>
                  <a:pt x="21424" y="91986"/>
                </a:lnTo>
                <a:lnTo>
                  <a:pt x="31254" y="93459"/>
                </a:lnTo>
                <a:lnTo>
                  <a:pt x="59575" y="115608"/>
                </a:lnTo>
                <a:lnTo>
                  <a:pt x="90233" y="132283"/>
                </a:lnTo>
                <a:lnTo>
                  <a:pt x="119722" y="139649"/>
                </a:lnTo>
                <a:lnTo>
                  <a:pt x="249808" y="206781"/>
                </a:lnTo>
                <a:lnTo>
                  <a:pt x="261289" y="215404"/>
                </a:lnTo>
                <a:lnTo>
                  <a:pt x="274548" y="220751"/>
                </a:lnTo>
                <a:lnTo>
                  <a:pt x="414616" y="293497"/>
                </a:lnTo>
                <a:lnTo>
                  <a:pt x="421995" y="284645"/>
                </a:lnTo>
                <a:lnTo>
                  <a:pt x="280669" y="211823"/>
                </a:lnTo>
                <a:lnTo>
                  <a:pt x="269913" y="203200"/>
                </a:lnTo>
                <a:lnTo>
                  <a:pt x="254825" y="198183"/>
                </a:lnTo>
                <a:lnTo>
                  <a:pt x="127063" y="131406"/>
                </a:lnTo>
                <a:lnTo>
                  <a:pt x="101218" y="110578"/>
                </a:lnTo>
                <a:lnTo>
                  <a:pt x="70345" y="94767"/>
                </a:lnTo>
                <a:lnTo>
                  <a:pt x="38760" y="85432"/>
                </a:lnTo>
                <a:lnTo>
                  <a:pt x="25844" y="78981"/>
                </a:lnTo>
                <a:lnTo>
                  <a:pt x="20815" y="67487"/>
                </a:lnTo>
                <a:lnTo>
                  <a:pt x="18656" y="0"/>
                </a:lnTo>
                <a:lnTo>
                  <a:pt x="716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797089" y="3883541"/>
            <a:ext cx="19380" cy="0"/>
          </a:xfrm>
          <a:custGeom>
            <a:avLst/>
            <a:gdLst/>
            <a:ahLst/>
            <a:cxnLst/>
            <a:rect l="l" t="t" r="r" b="b"/>
            <a:pathLst>
              <a:path w="19380">
                <a:moveTo>
                  <a:pt x="19380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798511" y="3875655"/>
            <a:ext cx="15074" cy="0"/>
          </a:xfrm>
          <a:custGeom>
            <a:avLst/>
            <a:gdLst/>
            <a:ahLst/>
            <a:cxnLst/>
            <a:rect l="l" t="t" r="r" b="b"/>
            <a:pathLst>
              <a:path w="15074">
                <a:moveTo>
                  <a:pt x="0" y="0"/>
                </a:moveTo>
                <a:lnTo>
                  <a:pt x="150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727456" y="3877807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722440" y="3874212"/>
            <a:ext cx="10756" cy="10769"/>
          </a:xfrm>
          <a:custGeom>
            <a:avLst/>
            <a:gdLst/>
            <a:ahLst/>
            <a:cxnLst/>
            <a:rect l="l" t="t" r="r" b="b"/>
            <a:pathLst>
              <a:path w="10756" h="10769">
                <a:moveTo>
                  <a:pt x="10756" y="5740"/>
                </a:moveTo>
                <a:lnTo>
                  <a:pt x="8610" y="2146"/>
                </a:lnTo>
                <a:lnTo>
                  <a:pt x="5016" y="0"/>
                </a:lnTo>
                <a:lnTo>
                  <a:pt x="1422" y="2146"/>
                </a:lnTo>
                <a:lnTo>
                  <a:pt x="0" y="5740"/>
                </a:lnTo>
                <a:lnTo>
                  <a:pt x="1422" y="9334"/>
                </a:lnTo>
                <a:lnTo>
                  <a:pt x="5016" y="10769"/>
                </a:lnTo>
                <a:lnTo>
                  <a:pt x="8610" y="9334"/>
                </a:lnTo>
                <a:lnTo>
                  <a:pt x="10756" y="57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743953" y="3883558"/>
            <a:ext cx="53136" cy="6438"/>
          </a:xfrm>
          <a:custGeom>
            <a:avLst/>
            <a:gdLst/>
            <a:ahLst/>
            <a:cxnLst/>
            <a:rect l="l" t="t" r="r" b="b"/>
            <a:pathLst>
              <a:path w="53136" h="6438">
                <a:moveTo>
                  <a:pt x="53136" y="0"/>
                </a:moveTo>
                <a:lnTo>
                  <a:pt x="0" y="64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296737" y="3873069"/>
            <a:ext cx="2171" cy="35623"/>
          </a:xfrm>
          <a:custGeom>
            <a:avLst/>
            <a:gdLst/>
            <a:ahLst/>
            <a:cxnLst/>
            <a:rect l="l" t="t" r="r" b="b"/>
            <a:pathLst>
              <a:path w="2171" h="35623">
                <a:moveTo>
                  <a:pt x="0" y="0"/>
                </a:moveTo>
                <a:lnTo>
                  <a:pt x="2171" y="356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290996" y="3873068"/>
            <a:ext cx="2159" cy="35610"/>
          </a:xfrm>
          <a:custGeom>
            <a:avLst/>
            <a:gdLst/>
            <a:ahLst/>
            <a:cxnLst/>
            <a:rect l="l" t="t" r="r" b="b"/>
            <a:pathLst>
              <a:path w="2159" h="35610">
                <a:moveTo>
                  <a:pt x="0" y="0"/>
                </a:moveTo>
                <a:lnTo>
                  <a:pt x="2159" y="356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302489" y="4374680"/>
            <a:ext cx="2870" cy="2882"/>
          </a:xfrm>
          <a:custGeom>
            <a:avLst/>
            <a:gdLst/>
            <a:ahLst/>
            <a:cxnLst/>
            <a:rect l="l" t="t" r="r" b="b"/>
            <a:pathLst>
              <a:path w="2870" h="2882">
                <a:moveTo>
                  <a:pt x="0" y="2882"/>
                </a:moveTo>
                <a:lnTo>
                  <a:pt x="2159" y="2146"/>
                </a:lnTo>
                <a:lnTo>
                  <a:pt x="28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286690" y="4374680"/>
            <a:ext cx="2870" cy="2882"/>
          </a:xfrm>
          <a:custGeom>
            <a:avLst/>
            <a:gdLst/>
            <a:ahLst/>
            <a:cxnLst/>
            <a:rect l="l" t="t" r="r" b="b"/>
            <a:pathLst>
              <a:path w="2870" h="2882">
                <a:moveTo>
                  <a:pt x="0" y="0"/>
                </a:moveTo>
                <a:lnTo>
                  <a:pt x="723" y="2146"/>
                </a:lnTo>
                <a:lnTo>
                  <a:pt x="2870" y="28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288849" y="4392637"/>
            <a:ext cx="2146" cy="0"/>
          </a:xfrm>
          <a:custGeom>
            <a:avLst/>
            <a:gdLst/>
            <a:ahLst/>
            <a:cxnLst/>
            <a:rect l="l" t="t" r="r" b="b"/>
            <a:pathLst>
              <a:path w="2146">
                <a:moveTo>
                  <a:pt x="0" y="0"/>
                </a:move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301054" y="4392637"/>
            <a:ext cx="2146" cy="0"/>
          </a:xfrm>
          <a:custGeom>
            <a:avLst/>
            <a:gdLst/>
            <a:ahLst/>
            <a:cxnLst/>
            <a:rect l="l" t="t" r="r" b="b"/>
            <a:pathLst>
              <a:path w="2146">
                <a:moveTo>
                  <a:pt x="0" y="0"/>
                </a:move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291707" y="4384726"/>
            <a:ext cx="8623" cy="15087"/>
          </a:xfrm>
          <a:custGeom>
            <a:avLst/>
            <a:gdLst/>
            <a:ahLst/>
            <a:cxnLst/>
            <a:rect l="l" t="t" r="r" b="b"/>
            <a:pathLst>
              <a:path w="8623" h="15087">
                <a:moveTo>
                  <a:pt x="0" y="15087"/>
                </a:moveTo>
                <a:lnTo>
                  <a:pt x="8623" y="15087"/>
                </a:lnTo>
                <a:lnTo>
                  <a:pt x="86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293897" y="3965405"/>
            <a:ext cx="0" cy="282173"/>
          </a:xfrm>
          <a:custGeom>
            <a:avLst/>
            <a:gdLst/>
            <a:ahLst/>
            <a:cxnLst/>
            <a:rect l="l" t="t" r="r" b="b"/>
            <a:pathLst>
              <a:path h="282173">
                <a:moveTo>
                  <a:pt x="0" y="0"/>
                </a:moveTo>
                <a:lnTo>
                  <a:pt x="0" y="282173"/>
                </a:lnTo>
              </a:path>
            </a:pathLst>
          </a:custGeom>
          <a:ln w="71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287415" y="4952695"/>
            <a:ext cx="17233" cy="0"/>
          </a:xfrm>
          <a:custGeom>
            <a:avLst/>
            <a:gdLst/>
            <a:ahLst/>
            <a:cxnLst/>
            <a:rect l="l" t="t" r="r" b="b"/>
            <a:pathLst>
              <a:path w="17233">
                <a:moveTo>
                  <a:pt x="0" y="0"/>
                </a:moveTo>
                <a:lnTo>
                  <a:pt x="172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301765" y="4926126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0"/>
                </a:moveTo>
                <a:lnTo>
                  <a:pt x="0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290271" y="4926126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0"/>
                </a:moveTo>
                <a:lnTo>
                  <a:pt x="0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287414" y="4928998"/>
            <a:ext cx="2146" cy="7175"/>
          </a:xfrm>
          <a:custGeom>
            <a:avLst/>
            <a:gdLst/>
            <a:ahLst/>
            <a:cxnLst/>
            <a:rect l="l" t="t" r="r" b="b"/>
            <a:pathLst>
              <a:path w="2146" h="7175">
                <a:moveTo>
                  <a:pt x="0" y="7175"/>
                </a:move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290272" y="4926126"/>
            <a:ext cx="723" cy="0"/>
          </a:xfrm>
          <a:custGeom>
            <a:avLst/>
            <a:gdLst/>
            <a:ahLst/>
            <a:cxnLst/>
            <a:rect l="l" t="t" r="r" b="b"/>
            <a:pathLst>
              <a:path w="723">
                <a:moveTo>
                  <a:pt x="723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289561" y="4928997"/>
            <a:ext cx="15087" cy="7188"/>
          </a:xfrm>
          <a:custGeom>
            <a:avLst/>
            <a:gdLst/>
            <a:ahLst/>
            <a:cxnLst/>
            <a:rect l="l" t="t" r="r" b="b"/>
            <a:pathLst>
              <a:path w="15087" h="7188">
                <a:moveTo>
                  <a:pt x="0" y="0"/>
                </a:moveTo>
                <a:lnTo>
                  <a:pt x="12928" y="0"/>
                </a:lnTo>
                <a:lnTo>
                  <a:pt x="15087" y="7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301055" y="4926126"/>
            <a:ext cx="711" cy="0"/>
          </a:xfrm>
          <a:custGeom>
            <a:avLst/>
            <a:gdLst/>
            <a:ahLst/>
            <a:cxnLst/>
            <a:rect l="l" t="t" r="r" b="b"/>
            <a:pathLst>
              <a:path w="711">
                <a:moveTo>
                  <a:pt x="711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287415" y="5144414"/>
            <a:ext cx="17233" cy="0"/>
          </a:xfrm>
          <a:custGeom>
            <a:avLst/>
            <a:gdLst/>
            <a:ahLst/>
            <a:cxnLst/>
            <a:rect l="l" t="t" r="r" b="b"/>
            <a:pathLst>
              <a:path w="17233">
                <a:moveTo>
                  <a:pt x="0" y="0"/>
                </a:moveTo>
                <a:lnTo>
                  <a:pt x="172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280950" y="5162360"/>
            <a:ext cx="6464" cy="723"/>
          </a:xfrm>
          <a:custGeom>
            <a:avLst/>
            <a:gdLst/>
            <a:ahLst/>
            <a:cxnLst/>
            <a:rect l="l" t="t" r="r" b="b"/>
            <a:pathLst>
              <a:path w="6464" h="723">
                <a:moveTo>
                  <a:pt x="0" y="0"/>
                </a:moveTo>
                <a:lnTo>
                  <a:pt x="0" y="723"/>
                </a:lnTo>
                <a:lnTo>
                  <a:pt x="6464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280950" y="5162359"/>
            <a:ext cx="6464" cy="0"/>
          </a:xfrm>
          <a:custGeom>
            <a:avLst/>
            <a:gdLst/>
            <a:ahLst/>
            <a:cxnLst/>
            <a:rect l="l" t="t" r="r" b="b"/>
            <a:pathLst>
              <a:path w="6464">
                <a:moveTo>
                  <a:pt x="6464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287415" y="5175999"/>
            <a:ext cx="17233" cy="3594"/>
          </a:xfrm>
          <a:custGeom>
            <a:avLst/>
            <a:gdLst/>
            <a:ahLst/>
            <a:cxnLst/>
            <a:rect l="l" t="t" r="r" b="b"/>
            <a:pathLst>
              <a:path w="17233" h="3594">
                <a:moveTo>
                  <a:pt x="17233" y="0"/>
                </a:moveTo>
                <a:lnTo>
                  <a:pt x="13639" y="3594"/>
                </a:lnTo>
                <a:lnTo>
                  <a:pt x="3581" y="359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277426" y="5166671"/>
            <a:ext cx="7759" cy="0"/>
          </a:xfrm>
          <a:custGeom>
            <a:avLst/>
            <a:gdLst/>
            <a:ahLst/>
            <a:cxnLst/>
            <a:rect l="l" t="t" r="r" b="b"/>
            <a:pathLst>
              <a:path w="7759">
                <a:moveTo>
                  <a:pt x="0" y="0"/>
                </a:moveTo>
                <a:lnTo>
                  <a:pt x="7759" y="0"/>
                </a:lnTo>
              </a:path>
            </a:pathLst>
          </a:custGeom>
          <a:ln w="975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281731" y="5166671"/>
            <a:ext cx="7772" cy="0"/>
          </a:xfrm>
          <a:custGeom>
            <a:avLst/>
            <a:gdLst/>
            <a:ahLst/>
            <a:cxnLst/>
            <a:rect l="l" t="t" r="r" b="b"/>
            <a:pathLst>
              <a:path w="7772">
                <a:moveTo>
                  <a:pt x="0" y="0"/>
                </a:moveTo>
                <a:lnTo>
                  <a:pt x="7772" y="0"/>
                </a:lnTo>
              </a:path>
            </a:pathLst>
          </a:custGeom>
          <a:ln w="975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280950" y="5170259"/>
            <a:ext cx="6464" cy="723"/>
          </a:xfrm>
          <a:custGeom>
            <a:avLst/>
            <a:gdLst/>
            <a:ahLst/>
            <a:cxnLst/>
            <a:rect l="l" t="t" r="r" b="b"/>
            <a:pathLst>
              <a:path w="6464" h="723">
                <a:moveTo>
                  <a:pt x="0" y="723"/>
                </a:moveTo>
                <a:lnTo>
                  <a:pt x="0" y="0"/>
                </a:lnTo>
                <a:lnTo>
                  <a:pt x="64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280950" y="5170982"/>
            <a:ext cx="6464" cy="0"/>
          </a:xfrm>
          <a:custGeom>
            <a:avLst/>
            <a:gdLst/>
            <a:ahLst/>
            <a:cxnLst/>
            <a:rect l="l" t="t" r="r" b="b"/>
            <a:pathLst>
              <a:path w="6464">
                <a:moveTo>
                  <a:pt x="6464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292431" y="5163084"/>
            <a:ext cx="7175" cy="7175"/>
          </a:xfrm>
          <a:custGeom>
            <a:avLst/>
            <a:gdLst/>
            <a:ahLst/>
            <a:cxnLst/>
            <a:rect l="l" t="t" r="r" b="b"/>
            <a:pathLst>
              <a:path w="7175" h="7175">
                <a:moveTo>
                  <a:pt x="7175" y="3581"/>
                </a:moveTo>
                <a:lnTo>
                  <a:pt x="6464" y="711"/>
                </a:lnTo>
                <a:lnTo>
                  <a:pt x="3594" y="0"/>
                </a:lnTo>
                <a:lnTo>
                  <a:pt x="723" y="711"/>
                </a:lnTo>
                <a:lnTo>
                  <a:pt x="0" y="3581"/>
                </a:lnTo>
                <a:lnTo>
                  <a:pt x="723" y="5727"/>
                </a:lnTo>
                <a:lnTo>
                  <a:pt x="3594" y="7175"/>
                </a:lnTo>
                <a:lnTo>
                  <a:pt x="6464" y="5727"/>
                </a:lnTo>
                <a:lnTo>
                  <a:pt x="7175" y="35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304648" y="4936185"/>
            <a:ext cx="0" cy="239814"/>
          </a:xfrm>
          <a:custGeom>
            <a:avLst/>
            <a:gdLst/>
            <a:ahLst/>
            <a:cxnLst/>
            <a:rect l="l" t="t" r="r" b="b"/>
            <a:pathLst>
              <a:path h="239814">
                <a:moveTo>
                  <a:pt x="0" y="23981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300330" y="3991254"/>
            <a:ext cx="0" cy="256336"/>
          </a:xfrm>
          <a:custGeom>
            <a:avLst/>
            <a:gdLst/>
            <a:ahLst/>
            <a:cxnLst/>
            <a:rect l="l" t="t" r="r" b="b"/>
            <a:pathLst>
              <a:path h="256336">
                <a:moveTo>
                  <a:pt x="0" y="25633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299939" y="3983354"/>
            <a:ext cx="0" cy="945642"/>
          </a:xfrm>
          <a:custGeom>
            <a:avLst/>
            <a:gdLst/>
            <a:ahLst/>
            <a:cxnLst/>
            <a:rect l="l" t="t" r="r" b="b"/>
            <a:pathLst>
              <a:path h="945642">
                <a:moveTo>
                  <a:pt x="0" y="0"/>
                </a:moveTo>
                <a:lnTo>
                  <a:pt x="0" y="945642"/>
                </a:lnTo>
              </a:path>
            </a:pathLst>
          </a:custGeom>
          <a:ln w="86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291706" y="4247592"/>
            <a:ext cx="0" cy="5029"/>
          </a:xfrm>
          <a:custGeom>
            <a:avLst/>
            <a:gdLst/>
            <a:ahLst/>
            <a:cxnLst/>
            <a:rect l="l" t="t" r="r" b="b"/>
            <a:pathLst>
              <a:path h="5029">
                <a:moveTo>
                  <a:pt x="0" y="0"/>
                </a:moveTo>
                <a:lnTo>
                  <a:pt x="0" y="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300330" y="4247592"/>
            <a:ext cx="0" cy="5029"/>
          </a:xfrm>
          <a:custGeom>
            <a:avLst/>
            <a:gdLst/>
            <a:ahLst/>
            <a:cxnLst/>
            <a:rect l="l" t="t" r="r" b="b"/>
            <a:pathLst>
              <a:path h="5029">
                <a:moveTo>
                  <a:pt x="0" y="0"/>
                </a:moveTo>
                <a:lnTo>
                  <a:pt x="0" y="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291707" y="4252621"/>
            <a:ext cx="8623" cy="3581"/>
          </a:xfrm>
          <a:custGeom>
            <a:avLst/>
            <a:gdLst/>
            <a:ahLst/>
            <a:cxnLst/>
            <a:rect l="l" t="t" r="r" b="b"/>
            <a:pathLst>
              <a:path w="8623" h="3581">
                <a:moveTo>
                  <a:pt x="0" y="0"/>
                </a:moveTo>
                <a:lnTo>
                  <a:pt x="1447" y="2870"/>
                </a:lnTo>
                <a:lnTo>
                  <a:pt x="4317" y="3581"/>
                </a:lnTo>
                <a:lnTo>
                  <a:pt x="7188" y="2870"/>
                </a:lnTo>
                <a:lnTo>
                  <a:pt x="86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703047" y="4192296"/>
            <a:ext cx="9334" cy="5029"/>
          </a:xfrm>
          <a:custGeom>
            <a:avLst/>
            <a:gdLst/>
            <a:ahLst/>
            <a:cxnLst/>
            <a:rect l="l" t="t" r="r" b="b"/>
            <a:pathLst>
              <a:path w="9334" h="5029">
                <a:moveTo>
                  <a:pt x="9334" y="5029"/>
                </a:moveTo>
                <a:lnTo>
                  <a:pt x="7886" y="2146"/>
                </a:lnTo>
                <a:lnTo>
                  <a:pt x="4305" y="0"/>
                </a:lnTo>
                <a:lnTo>
                  <a:pt x="0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709499" y="4198772"/>
            <a:ext cx="5029" cy="8610"/>
          </a:xfrm>
          <a:custGeom>
            <a:avLst/>
            <a:gdLst/>
            <a:ahLst/>
            <a:cxnLst/>
            <a:rect l="l" t="t" r="r" b="b"/>
            <a:pathLst>
              <a:path w="5029" h="8610">
                <a:moveTo>
                  <a:pt x="0" y="8610"/>
                </a:moveTo>
                <a:lnTo>
                  <a:pt x="50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698730" y="4201643"/>
            <a:ext cx="9347" cy="5029"/>
          </a:xfrm>
          <a:custGeom>
            <a:avLst/>
            <a:gdLst/>
            <a:ahLst/>
            <a:cxnLst/>
            <a:rect l="l" t="t" r="r" b="b"/>
            <a:pathLst>
              <a:path w="9347" h="5029">
                <a:moveTo>
                  <a:pt x="0" y="0"/>
                </a:moveTo>
                <a:lnTo>
                  <a:pt x="2171" y="3581"/>
                </a:lnTo>
                <a:lnTo>
                  <a:pt x="5029" y="5029"/>
                </a:lnTo>
                <a:lnTo>
                  <a:pt x="9347" y="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703048" y="4197325"/>
            <a:ext cx="5029" cy="4317"/>
          </a:xfrm>
          <a:custGeom>
            <a:avLst/>
            <a:gdLst/>
            <a:ahLst/>
            <a:cxnLst/>
            <a:rect l="l" t="t" r="r" b="b"/>
            <a:pathLst>
              <a:path w="5029" h="4317">
                <a:moveTo>
                  <a:pt x="5029" y="2158"/>
                </a:moveTo>
                <a:lnTo>
                  <a:pt x="4305" y="711"/>
                </a:lnTo>
                <a:lnTo>
                  <a:pt x="2870" y="0"/>
                </a:lnTo>
                <a:lnTo>
                  <a:pt x="711" y="711"/>
                </a:lnTo>
                <a:lnTo>
                  <a:pt x="0" y="2158"/>
                </a:lnTo>
                <a:lnTo>
                  <a:pt x="711" y="3594"/>
                </a:lnTo>
                <a:lnTo>
                  <a:pt x="2870" y="4317"/>
                </a:lnTo>
                <a:lnTo>
                  <a:pt x="4305" y="3594"/>
                </a:lnTo>
                <a:lnTo>
                  <a:pt x="5029" y="21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537934" y="4106863"/>
            <a:ext cx="12928" cy="4305"/>
          </a:xfrm>
          <a:custGeom>
            <a:avLst/>
            <a:gdLst/>
            <a:ahLst/>
            <a:cxnLst/>
            <a:rect l="l" t="t" r="r" b="b"/>
            <a:pathLst>
              <a:path w="12928" h="4305">
                <a:moveTo>
                  <a:pt x="0" y="0"/>
                </a:moveTo>
                <a:lnTo>
                  <a:pt x="12928" y="4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532906" y="4115473"/>
            <a:ext cx="11493" cy="8610"/>
          </a:xfrm>
          <a:custGeom>
            <a:avLst/>
            <a:gdLst/>
            <a:ahLst/>
            <a:cxnLst/>
            <a:rect l="l" t="t" r="r" b="b"/>
            <a:pathLst>
              <a:path w="11493" h="8610">
                <a:moveTo>
                  <a:pt x="0" y="0"/>
                </a:moveTo>
                <a:lnTo>
                  <a:pt x="11493" y="86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550863" y="4111168"/>
            <a:ext cx="2158" cy="711"/>
          </a:xfrm>
          <a:custGeom>
            <a:avLst/>
            <a:gdLst/>
            <a:ahLst/>
            <a:cxnLst/>
            <a:rect l="l" t="t" r="r" b="b"/>
            <a:pathLst>
              <a:path w="2159" h="711">
                <a:moveTo>
                  <a:pt x="2158" y="7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546558" y="4124808"/>
            <a:ext cx="12915" cy="4305"/>
          </a:xfrm>
          <a:custGeom>
            <a:avLst/>
            <a:gdLst/>
            <a:ahLst/>
            <a:cxnLst/>
            <a:rect l="l" t="t" r="r" b="b"/>
            <a:pathLst>
              <a:path w="12915" h="4305">
                <a:moveTo>
                  <a:pt x="12915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553022" y="4111880"/>
            <a:ext cx="10756" cy="8623"/>
          </a:xfrm>
          <a:custGeom>
            <a:avLst/>
            <a:gdLst/>
            <a:ahLst/>
            <a:cxnLst/>
            <a:rect l="l" t="t" r="r" b="b"/>
            <a:pathLst>
              <a:path w="10756" h="8623">
                <a:moveTo>
                  <a:pt x="10756" y="86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544398" y="4124084"/>
            <a:ext cx="2158" cy="723"/>
          </a:xfrm>
          <a:custGeom>
            <a:avLst/>
            <a:gdLst/>
            <a:ahLst/>
            <a:cxnLst/>
            <a:rect l="l" t="t" r="r" b="b"/>
            <a:pathLst>
              <a:path w="2159" h="723">
                <a:moveTo>
                  <a:pt x="0" y="0"/>
                </a:moveTo>
                <a:lnTo>
                  <a:pt x="2158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546558" y="4116171"/>
            <a:ext cx="3581" cy="3606"/>
          </a:xfrm>
          <a:custGeom>
            <a:avLst/>
            <a:gdLst/>
            <a:ahLst/>
            <a:cxnLst/>
            <a:rect l="l" t="t" r="r" b="b"/>
            <a:pathLst>
              <a:path w="3581" h="3606">
                <a:moveTo>
                  <a:pt x="3581" y="2184"/>
                </a:moveTo>
                <a:lnTo>
                  <a:pt x="3581" y="736"/>
                </a:lnTo>
                <a:lnTo>
                  <a:pt x="2146" y="0"/>
                </a:lnTo>
                <a:lnTo>
                  <a:pt x="711" y="736"/>
                </a:lnTo>
                <a:lnTo>
                  <a:pt x="0" y="2184"/>
                </a:lnTo>
                <a:lnTo>
                  <a:pt x="711" y="2895"/>
                </a:lnTo>
                <a:lnTo>
                  <a:pt x="2146" y="3606"/>
                </a:lnTo>
                <a:lnTo>
                  <a:pt x="3581" y="2895"/>
                </a:lnTo>
                <a:lnTo>
                  <a:pt x="3581" y="21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559474" y="4129112"/>
            <a:ext cx="150025" cy="78270"/>
          </a:xfrm>
          <a:custGeom>
            <a:avLst/>
            <a:gdLst/>
            <a:ahLst/>
            <a:cxnLst/>
            <a:rect l="l" t="t" r="r" b="b"/>
            <a:pathLst>
              <a:path w="150025" h="78270">
                <a:moveTo>
                  <a:pt x="0" y="0"/>
                </a:moveTo>
                <a:lnTo>
                  <a:pt x="150025" y="782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563780" y="4120502"/>
            <a:ext cx="150749" cy="78270"/>
          </a:xfrm>
          <a:custGeom>
            <a:avLst/>
            <a:gdLst/>
            <a:ahLst/>
            <a:cxnLst/>
            <a:rect l="l" t="t" r="r" b="b"/>
            <a:pathLst>
              <a:path w="150749" h="78270">
                <a:moveTo>
                  <a:pt x="0" y="0"/>
                </a:moveTo>
                <a:lnTo>
                  <a:pt x="150749" y="782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384329" y="4019245"/>
            <a:ext cx="25831" cy="20840"/>
          </a:xfrm>
          <a:custGeom>
            <a:avLst/>
            <a:gdLst/>
            <a:ahLst/>
            <a:cxnLst/>
            <a:rect l="l" t="t" r="r" b="b"/>
            <a:pathLst>
              <a:path w="25831" h="20840">
                <a:moveTo>
                  <a:pt x="25831" y="2084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342685" y="4024275"/>
            <a:ext cx="30873" cy="15811"/>
          </a:xfrm>
          <a:custGeom>
            <a:avLst/>
            <a:gdLst/>
            <a:ahLst/>
            <a:cxnLst/>
            <a:rect l="l" t="t" r="r" b="b"/>
            <a:pathLst>
              <a:path w="30873" h="15811">
                <a:moveTo>
                  <a:pt x="0" y="0"/>
                </a:moveTo>
                <a:lnTo>
                  <a:pt x="30873" y="158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370688" y="4019246"/>
            <a:ext cx="2146" cy="14363"/>
          </a:xfrm>
          <a:custGeom>
            <a:avLst/>
            <a:gdLst/>
            <a:ahLst/>
            <a:cxnLst/>
            <a:rect l="l" t="t" r="r" b="b"/>
            <a:pathLst>
              <a:path w="2146" h="14363">
                <a:moveTo>
                  <a:pt x="2146" y="0"/>
                </a:moveTo>
                <a:lnTo>
                  <a:pt x="0" y="143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374269" y="4024275"/>
            <a:ext cx="8610" cy="7899"/>
          </a:xfrm>
          <a:custGeom>
            <a:avLst/>
            <a:gdLst/>
            <a:ahLst/>
            <a:cxnLst/>
            <a:rect l="l" t="t" r="r" b="b"/>
            <a:pathLst>
              <a:path w="8610" h="7899">
                <a:moveTo>
                  <a:pt x="8610" y="0"/>
                </a:moveTo>
                <a:lnTo>
                  <a:pt x="0" y="78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373558" y="4019969"/>
            <a:ext cx="2146" cy="12204"/>
          </a:xfrm>
          <a:custGeom>
            <a:avLst/>
            <a:gdLst/>
            <a:ahLst/>
            <a:cxnLst/>
            <a:rect l="l" t="t" r="r" b="b"/>
            <a:pathLst>
              <a:path w="2146" h="12204">
                <a:moveTo>
                  <a:pt x="2146" y="0"/>
                </a:moveTo>
                <a:lnTo>
                  <a:pt x="0" y="122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382880" y="4024275"/>
            <a:ext cx="2146" cy="723"/>
          </a:xfrm>
          <a:custGeom>
            <a:avLst/>
            <a:gdLst/>
            <a:ahLst/>
            <a:cxnLst/>
            <a:rect l="l" t="t" r="r" b="b"/>
            <a:pathLst>
              <a:path w="2146" h="723">
                <a:moveTo>
                  <a:pt x="0" y="0"/>
                </a:moveTo>
                <a:lnTo>
                  <a:pt x="2146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357773" y="4019969"/>
            <a:ext cx="2857" cy="6464"/>
          </a:xfrm>
          <a:custGeom>
            <a:avLst/>
            <a:gdLst/>
            <a:ahLst/>
            <a:cxnLst/>
            <a:rect l="l" t="t" r="r" b="b"/>
            <a:pathLst>
              <a:path w="2857" h="6464">
                <a:moveTo>
                  <a:pt x="2857" y="0"/>
                </a:moveTo>
                <a:lnTo>
                  <a:pt x="0" y="6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360630" y="4019969"/>
            <a:ext cx="723" cy="6464"/>
          </a:xfrm>
          <a:custGeom>
            <a:avLst/>
            <a:gdLst/>
            <a:ahLst/>
            <a:cxnLst/>
            <a:rect l="l" t="t" r="r" b="b"/>
            <a:pathLst>
              <a:path w="723" h="6464">
                <a:moveTo>
                  <a:pt x="723" y="0"/>
                </a:moveTo>
                <a:lnTo>
                  <a:pt x="0" y="6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361354" y="4022839"/>
            <a:ext cx="4305" cy="3594"/>
          </a:xfrm>
          <a:custGeom>
            <a:avLst/>
            <a:gdLst/>
            <a:ahLst/>
            <a:cxnLst/>
            <a:rect l="l" t="t" r="r" b="b"/>
            <a:pathLst>
              <a:path w="4305" h="3594">
                <a:moveTo>
                  <a:pt x="4305" y="0"/>
                </a:moveTo>
                <a:lnTo>
                  <a:pt x="0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363500" y="4023563"/>
            <a:ext cx="2882" cy="5740"/>
          </a:xfrm>
          <a:custGeom>
            <a:avLst/>
            <a:gdLst/>
            <a:ahLst/>
            <a:cxnLst/>
            <a:rect l="l" t="t" r="r" b="b"/>
            <a:pathLst>
              <a:path w="2882" h="5740">
                <a:moveTo>
                  <a:pt x="2882" y="0"/>
                </a:moveTo>
                <a:lnTo>
                  <a:pt x="0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354889" y="4013505"/>
            <a:ext cx="6464" cy="11493"/>
          </a:xfrm>
          <a:custGeom>
            <a:avLst/>
            <a:gdLst/>
            <a:ahLst/>
            <a:cxnLst/>
            <a:rect l="l" t="t" r="r" b="b"/>
            <a:pathLst>
              <a:path w="6464" h="11493">
                <a:moveTo>
                  <a:pt x="0" y="11493"/>
                </a:moveTo>
                <a:lnTo>
                  <a:pt x="64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365659" y="4018533"/>
            <a:ext cx="6464" cy="12204"/>
          </a:xfrm>
          <a:custGeom>
            <a:avLst/>
            <a:gdLst/>
            <a:ahLst/>
            <a:cxnLst/>
            <a:rect l="l" t="t" r="r" b="b"/>
            <a:pathLst>
              <a:path w="6464" h="12204">
                <a:moveTo>
                  <a:pt x="6464" y="0"/>
                </a:moveTo>
                <a:lnTo>
                  <a:pt x="0" y="122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410159" y="4040085"/>
            <a:ext cx="127774" cy="66776"/>
          </a:xfrm>
          <a:custGeom>
            <a:avLst/>
            <a:gdLst/>
            <a:ahLst/>
            <a:cxnLst/>
            <a:rect l="l" t="t" r="r" b="b"/>
            <a:pathLst>
              <a:path w="127774" h="66776">
                <a:moveTo>
                  <a:pt x="0" y="0"/>
                </a:moveTo>
                <a:lnTo>
                  <a:pt x="127774" y="667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373558" y="4040086"/>
            <a:ext cx="159346" cy="75387"/>
          </a:xfrm>
          <a:custGeom>
            <a:avLst/>
            <a:gdLst/>
            <a:ahLst/>
            <a:cxnLst/>
            <a:rect l="l" t="t" r="r" b="b"/>
            <a:pathLst>
              <a:path w="159346" h="75387">
                <a:moveTo>
                  <a:pt x="159346" y="75387"/>
                </a:moveTo>
                <a:lnTo>
                  <a:pt x="31572" y="932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374981" y="4025709"/>
            <a:ext cx="10045" cy="10058"/>
          </a:xfrm>
          <a:custGeom>
            <a:avLst/>
            <a:gdLst/>
            <a:ahLst/>
            <a:cxnLst/>
            <a:rect l="l" t="t" r="r" b="b"/>
            <a:pathLst>
              <a:path w="10045" h="10058">
                <a:moveTo>
                  <a:pt x="10045" y="0"/>
                </a:moveTo>
                <a:lnTo>
                  <a:pt x="0" y="100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373546" y="4032174"/>
            <a:ext cx="723" cy="723"/>
          </a:xfrm>
          <a:custGeom>
            <a:avLst/>
            <a:gdLst/>
            <a:ahLst/>
            <a:cxnLst/>
            <a:rect l="l" t="t" r="r" b="b"/>
            <a:pathLst>
              <a:path w="723" h="723">
                <a:moveTo>
                  <a:pt x="0" y="0"/>
                </a:moveTo>
                <a:lnTo>
                  <a:pt x="0" y="723"/>
                </a:ln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385026" y="4024999"/>
            <a:ext cx="0" cy="711"/>
          </a:xfrm>
          <a:custGeom>
            <a:avLst/>
            <a:gdLst/>
            <a:ahLst/>
            <a:cxnLst/>
            <a:rect l="l" t="t" r="r" b="b"/>
            <a:pathLst>
              <a:path h="711">
                <a:moveTo>
                  <a:pt x="0" y="7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371386" y="4033608"/>
            <a:ext cx="3594" cy="2158"/>
          </a:xfrm>
          <a:custGeom>
            <a:avLst/>
            <a:gdLst/>
            <a:ahLst/>
            <a:cxnLst/>
            <a:rect l="l" t="t" r="r" b="b"/>
            <a:pathLst>
              <a:path w="3594" h="2159">
                <a:moveTo>
                  <a:pt x="0" y="0"/>
                </a:moveTo>
                <a:lnTo>
                  <a:pt x="2882" y="2159"/>
                </a:lnTo>
                <a:lnTo>
                  <a:pt x="3594" y="21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370688" y="4033608"/>
            <a:ext cx="698" cy="0"/>
          </a:xfrm>
          <a:custGeom>
            <a:avLst/>
            <a:gdLst/>
            <a:ahLst/>
            <a:cxnLst/>
            <a:rect l="l" t="t" r="r" b="b"/>
            <a:pathLst>
              <a:path w="698">
                <a:moveTo>
                  <a:pt x="0" y="0"/>
                </a:moveTo>
                <a:lnTo>
                  <a:pt x="6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360630" y="4026434"/>
            <a:ext cx="711" cy="711"/>
          </a:xfrm>
          <a:custGeom>
            <a:avLst/>
            <a:gdLst/>
            <a:ahLst/>
            <a:cxnLst/>
            <a:rect l="l" t="t" r="r" b="b"/>
            <a:pathLst>
              <a:path w="711" h="711">
                <a:moveTo>
                  <a:pt x="0" y="0"/>
                </a:moveTo>
                <a:lnTo>
                  <a:pt x="711" y="711"/>
                </a:lnTo>
                <a:lnTo>
                  <a:pt x="7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354890" y="4024999"/>
            <a:ext cx="711" cy="711"/>
          </a:xfrm>
          <a:custGeom>
            <a:avLst/>
            <a:gdLst/>
            <a:ahLst/>
            <a:cxnLst/>
            <a:rect l="l" t="t" r="r" b="b"/>
            <a:pathLst>
              <a:path w="711" h="711">
                <a:moveTo>
                  <a:pt x="0" y="0"/>
                </a:moveTo>
                <a:lnTo>
                  <a:pt x="0" y="711"/>
                </a:lnTo>
                <a:lnTo>
                  <a:pt x="711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357036" y="4026433"/>
            <a:ext cx="723" cy="0"/>
          </a:xfrm>
          <a:custGeom>
            <a:avLst/>
            <a:gdLst/>
            <a:ahLst/>
            <a:cxnLst/>
            <a:rect l="l" t="t" r="r" b="b"/>
            <a:pathLst>
              <a:path w="723">
                <a:moveTo>
                  <a:pt x="0" y="0"/>
                </a:move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355601" y="4025710"/>
            <a:ext cx="1435" cy="723"/>
          </a:xfrm>
          <a:custGeom>
            <a:avLst/>
            <a:gdLst/>
            <a:ahLst/>
            <a:cxnLst/>
            <a:rect l="l" t="t" r="r" b="b"/>
            <a:pathLst>
              <a:path w="1435" h="723">
                <a:moveTo>
                  <a:pt x="0" y="0"/>
                </a:moveTo>
                <a:lnTo>
                  <a:pt x="1435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363501" y="4029304"/>
            <a:ext cx="1435" cy="1435"/>
          </a:xfrm>
          <a:custGeom>
            <a:avLst/>
            <a:gdLst/>
            <a:ahLst/>
            <a:cxnLst/>
            <a:rect l="l" t="t" r="r" b="b"/>
            <a:pathLst>
              <a:path w="1435" h="1435">
                <a:moveTo>
                  <a:pt x="1435" y="1435"/>
                </a:moveTo>
                <a:lnTo>
                  <a:pt x="0" y="72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363500" y="4029304"/>
            <a:ext cx="0" cy="723"/>
          </a:xfrm>
          <a:custGeom>
            <a:avLst/>
            <a:gdLst/>
            <a:ahLst/>
            <a:cxnLst/>
            <a:rect l="l" t="t" r="r" b="b"/>
            <a:pathLst>
              <a:path h="723">
                <a:moveTo>
                  <a:pt x="0" y="7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363502" y="4027874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364933" y="4030737"/>
            <a:ext cx="723" cy="0"/>
          </a:xfrm>
          <a:custGeom>
            <a:avLst/>
            <a:gdLst/>
            <a:ahLst/>
            <a:cxnLst/>
            <a:rect l="l" t="t" r="r" b="b"/>
            <a:pathLst>
              <a:path w="723">
                <a:moveTo>
                  <a:pt x="0" y="0"/>
                </a:move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291704" y="3958945"/>
            <a:ext cx="13652" cy="22961"/>
          </a:xfrm>
          <a:custGeom>
            <a:avLst/>
            <a:gdLst/>
            <a:ahLst/>
            <a:cxnLst/>
            <a:rect l="l" t="t" r="r" b="b"/>
            <a:pathLst>
              <a:path w="13652" h="22961">
                <a:moveTo>
                  <a:pt x="0" y="0"/>
                </a:moveTo>
                <a:lnTo>
                  <a:pt x="13652" y="229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291705" y="3982642"/>
            <a:ext cx="8623" cy="8610"/>
          </a:xfrm>
          <a:custGeom>
            <a:avLst/>
            <a:gdLst/>
            <a:ahLst/>
            <a:cxnLst/>
            <a:rect l="l" t="t" r="r" b="b"/>
            <a:pathLst>
              <a:path w="8623" h="8610">
                <a:moveTo>
                  <a:pt x="8623" y="3581"/>
                </a:moveTo>
                <a:lnTo>
                  <a:pt x="7188" y="711"/>
                </a:lnTo>
                <a:lnTo>
                  <a:pt x="4318" y="0"/>
                </a:lnTo>
                <a:lnTo>
                  <a:pt x="1447" y="711"/>
                </a:lnTo>
                <a:lnTo>
                  <a:pt x="0" y="3581"/>
                </a:lnTo>
                <a:lnTo>
                  <a:pt x="0" y="86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300327" y="3986224"/>
            <a:ext cx="0" cy="5029"/>
          </a:xfrm>
          <a:custGeom>
            <a:avLst/>
            <a:gdLst/>
            <a:ahLst/>
            <a:cxnLst/>
            <a:rect l="l" t="t" r="r" b="b"/>
            <a:pathLst>
              <a:path h="5029">
                <a:moveTo>
                  <a:pt x="0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305356" y="3981906"/>
            <a:ext cx="0" cy="1447"/>
          </a:xfrm>
          <a:custGeom>
            <a:avLst/>
            <a:gdLst/>
            <a:ahLst/>
            <a:cxnLst/>
            <a:rect l="l" t="t" r="r" b="b"/>
            <a:pathLst>
              <a:path h="1447">
                <a:moveTo>
                  <a:pt x="0" y="144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286687" y="3957510"/>
            <a:ext cx="5016" cy="2857"/>
          </a:xfrm>
          <a:custGeom>
            <a:avLst/>
            <a:gdLst/>
            <a:ahLst/>
            <a:cxnLst/>
            <a:rect l="l" t="t" r="r" b="b"/>
            <a:pathLst>
              <a:path w="5016" h="2857">
                <a:moveTo>
                  <a:pt x="5016" y="1422"/>
                </a:moveTo>
                <a:lnTo>
                  <a:pt x="3581" y="0"/>
                </a:lnTo>
                <a:lnTo>
                  <a:pt x="723" y="711"/>
                </a:lnTo>
                <a:lnTo>
                  <a:pt x="0" y="28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303910" y="3979759"/>
            <a:ext cx="5029" cy="7912"/>
          </a:xfrm>
          <a:custGeom>
            <a:avLst/>
            <a:gdLst/>
            <a:ahLst/>
            <a:cxnLst/>
            <a:rect l="l" t="t" r="r" b="b"/>
            <a:pathLst>
              <a:path w="5029" h="7912">
                <a:moveTo>
                  <a:pt x="5029" y="7912"/>
                </a:moveTo>
                <a:lnTo>
                  <a:pt x="3594" y="359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295298" y="3996994"/>
            <a:ext cx="8610" cy="723"/>
          </a:xfrm>
          <a:custGeom>
            <a:avLst/>
            <a:gdLst/>
            <a:ahLst/>
            <a:cxnLst/>
            <a:rect l="l" t="t" r="r" b="b"/>
            <a:pathLst>
              <a:path w="8610" h="723">
                <a:moveTo>
                  <a:pt x="0" y="0"/>
                </a:moveTo>
                <a:lnTo>
                  <a:pt x="4305" y="723"/>
                </a:lnTo>
                <a:lnTo>
                  <a:pt x="86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283106" y="3975455"/>
            <a:ext cx="14350" cy="21539"/>
          </a:xfrm>
          <a:custGeom>
            <a:avLst/>
            <a:gdLst/>
            <a:ahLst/>
            <a:cxnLst/>
            <a:rect l="l" t="t" r="r" b="b"/>
            <a:pathLst>
              <a:path w="14350" h="21539">
                <a:moveTo>
                  <a:pt x="14350" y="1435"/>
                </a:moveTo>
                <a:lnTo>
                  <a:pt x="9334" y="0"/>
                </a:lnTo>
                <a:lnTo>
                  <a:pt x="4305" y="1435"/>
                </a:lnTo>
                <a:lnTo>
                  <a:pt x="1422" y="5016"/>
                </a:lnTo>
                <a:lnTo>
                  <a:pt x="0" y="10045"/>
                </a:lnTo>
                <a:lnTo>
                  <a:pt x="1422" y="15074"/>
                </a:lnTo>
                <a:lnTo>
                  <a:pt x="5016" y="17945"/>
                </a:lnTo>
                <a:lnTo>
                  <a:pt x="12191" y="215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297458" y="3976889"/>
            <a:ext cx="6451" cy="2870"/>
          </a:xfrm>
          <a:custGeom>
            <a:avLst/>
            <a:gdLst/>
            <a:ahLst/>
            <a:cxnLst/>
            <a:rect l="l" t="t" r="r" b="b"/>
            <a:pathLst>
              <a:path w="6451" h="2870">
                <a:moveTo>
                  <a:pt x="0" y="0"/>
                </a:moveTo>
                <a:lnTo>
                  <a:pt x="6451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291705" y="3982642"/>
            <a:ext cx="8623" cy="7886"/>
          </a:xfrm>
          <a:custGeom>
            <a:avLst/>
            <a:gdLst/>
            <a:ahLst/>
            <a:cxnLst/>
            <a:rect l="l" t="t" r="r" b="b"/>
            <a:pathLst>
              <a:path w="8623" h="7886">
                <a:moveTo>
                  <a:pt x="8623" y="4305"/>
                </a:moveTo>
                <a:lnTo>
                  <a:pt x="7188" y="1435"/>
                </a:lnTo>
                <a:lnTo>
                  <a:pt x="4318" y="0"/>
                </a:lnTo>
                <a:lnTo>
                  <a:pt x="1447" y="1435"/>
                </a:lnTo>
                <a:lnTo>
                  <a:pt x="0" y="4305"/>
                </a:lnTo>
                <a:lnTo>
                  <a:pt x="1447" y="7175"/>
                </a:lnTo>
                <a:lnTo>
                  <a:pt x="4318" y="7886"/>
                </a:lnTo>
                <a:lnTo>
                  <a:pt x="7188" y="7175"/>
                </a:lnTo>
                <a:lnTo>
                  <a:pt x="8623" y="4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355599" y="4009922"/>
            <a:ext cx="1447" cy="5740"/>
          </a:xfrm>
          <a:custGeom>
            <a:avLst/>
            <a:gdLst/>
            <a:ahLst/>
            <a:cxnLst/>
            <a:rect l="l" t="t" r="r" b="b"/>
            <a:pathLst>
              <a:path w="1447" h="5740">
                <a:moveTo>
                  <a:pt x="1447" y="5740"/>
                </a:moveTo>
                <a:lnTo>
                  <a:pt x="1447" y="214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349134" y="4019967"/>
            <a:ext cx="5029" cy="2158"/>
          </a:xfrm>
          <a:custGeom>
            <a:avLst/>
            <a:gdLst/>
            <a:ahLst/>
            <a:cxnLst/>
            <a:rect l="l" t="t" r="r" b="b"/>
            <a:pathLst>
              <a:path w="5029" h="2159">
                <a:moveTo>
                  <a:pt x="0" y="2159"/>
                </a:moveTo>
                <a:lnTo>
                  <a:pt x="2882" y="2159"/>
                </a:lnTo>
                <a:lnTo>
                  <a:pt x="50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353452" y="4003457"/>
            <a:ext cx="30873" cy="15798"/>
          </a:xfrm>
          <a:custGeom>
            <a:avLst/>
            <a:gdLst/>
            <a:ahLst/>
            <a:cxnLst/>
            <a:rect l="l" t="t" r="r" b="b"/>
            <a:pathLst>
              <a:path w="30873" h="15798">
                <a:moveTo>
                  <a:pt x="0" y="0"/>
                </a:moveTo>
                <a:lnTo>
                  <a:pt x="30873" y="15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354163" y="4011357"/>
            <a:ext cx="723" cy="2882"/>
          </a:xfrm>
          <a:custGeom>
            <a:avLst/>
            <a:gdLst/>
            <a:ahLst/>
            <a:cxnLst/>
            <a:rect l="l" t="t" r="r" b="b"/>
            <a:pathLst>
              <a:path w="723" h="2882">
                <a:moveTo>
                  <a:pt x="723" y="2882"/>
                </a:moveTo>
                <a:lnTo>
                  <a:pt x="723" y="143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348423" y="4017097"/>
            <a:ext cx="711" cy="2870"/>
          </a:xfrm>
          <a:custGeom>
            <a:avLst/>
            <a:gdLst/>
            <a:ahLst/>
            <a:cxnLst/>
            <a:rect l="l" t="t" r="r" b="b"/>
            <a:pathLst>
              <a:path w="711" h="2870">
                <a:moveTo>
                  <a:pt x="0" y="0"/>
                </a:moveTo>
                <a:lnTo>
                  <a:pt x="0" y="1435"/>
                </a:lnTo>
                <a:lnTo>
                  <a:pt x="711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346277" y="4011358"/>
            <a:ext cx="2857" cy="5029"/>
          </a:xfrm>
          <a:custGeom>
            <a:avLst/>
            <a:gdLst/>
            <a:ahLst/>
            <a:cxnLst/>
            <a:rect l="l" t="t" r="r" b="b"/>
            <a:pathLst>
              <a:path w="2857" h="5029">
                <a:moveTo>
                  <a:pt x="2857" y="0"/>
                </a:moveTo>
                <a:lnTo>
                  <a:pt x="0" y="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354162" y="4015663"/>
            <a:ext cx="2882" cy="4305"/>
          </a:xfrm>
          <a:custGeom>
            <a:avLst/>
            <a:gdLst/>
            <a:ahLst/>
            <a:cxnLst/>
            <a:rect l="l" t="t" r="r" b="b"/>
            <a:pathLst>
              <a:path w="2882" h="4305">
                <a:moveTo>
                  <a:pt x="2882" y="0"/>
                </a:moveTo>
                <a:lnTo>
                  <a:pt x="0" y="4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348422" y="4012069"/>
            <a:ext cx="2882" cy="5029"/>
          </a:xfrm>
          <a:custGeom>
            <a:avLst/>
            <a:gdLst/>
            <a:ahLst/>
            <a:cxnLst/>
            <a:rect l="l" t="t" r="r" b="b"/>
            <a:pathLst>
              <a:path w="2882" h="5029">
                <a:moveTo>
                  <a:pt x="2882" y="0"/>
                </a:moveTo>
                <a:lnTo>
                  <a:pt x="0" y="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352727" y="4014240"/>
            <a:ext cx="2158" cy="5016"/>
          </a:xfrm>
          <a:custGeom>
            <a:avLst/>
            <a:gdLst/>
            <a:ahLst/>
            <a:cxnLst/>
            <a:rect l="l" t="t" r="r" b="b"/>
            <a:pathLst>
              <a:path w="2159" h="5016">
                <a:moveTo>
                  <a:pt x="2158" y="0"/>
                </a:moveTo>
                <a:lnTo>
                  <a:pt x="0" y="50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346276" y="4016386"/>
            <a:ext cx="1422" cy="5740"/>
          </a:xfrm>
          <a:custGeom>
            <a:avLst/>
            <a:gdLst/>
            <a:ahLst/>
            <a:cxnLst/>
            <a:rect l="l" t="t" r="r" b="b"/>
            <a:pathLst>
              <a:path w="1422" h="5740">
                <a:moveTo>
                  <a:pt x="0" y="0"/>
                </a:moveTo>
                <a:lnTo>
                  <a:pt x="0" y="2870"/>
                </a:lnTo>
                <a:lnTo>
                  <a:pt x="1422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353452" y="4009210"/>
            <a:ext cx="711" cy="2146"/>
          </a:xfrm>
          <a:custGeom>
            <a:avLst/>
            <a:gdLst/>
            <a:ahLst/>
            <a:cxnLst/>
            <a:rect l="l" t="t" r="r" b="b"/>
            <a:pathLst>
              <a:path w="711" h="2146">
                <a:moveTo>
                  <a:pt x="711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354163" y="4009923"/>
            <a:ext cx="1435" cy="1435"/>
          </a:xfrm>
          <a:custGeom>
            <a:avLst/>
            <a:gdLst/>
            <a:ahLst/>
            <a:cxnLst/>
            <a:rect l="l" t="t" r="r" b="b"/>
            <a:pathLst>
              <a:path w="1435" h="1435">
                <a:moveTo>
                  <a:pt x="1435" y="0"/>
                </a:moveTo>
                <a:lnTo>
                  <a:pt x="0" y="14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351305" y="4011358"/>
            <a:ext cx="2146" cy="711"/>
          </a:xfrm>
          <a:custGeom>
            <a:avLst/>
            <a:gdLst/>
            <a:ahLst/>
            <a:cxnLst/>
            <a:rect l="l" t="t" r="r" b="b"/>
            <a:pathLst>
              <a:path w="2146" h="711">
                <a:moveTo>
                  <a:pt x="2146" y="0"/>
                </a:moveTo>
                <a:lnTo>
                  <a:pt x="711" y="0"/>
                </a:lnTo>
                <a:lnTo>
                  <a:pt x="0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3347711" y="4019967"/>
            <a:ext cx="1422" cy="2158"/>
          </a:xfrm>
          <a:custGeom>
            <a:avLst/>
            <a:gdLst/>
            <a:ahLst/>
            <a:cxnLst/>
            <a:rect l="l" t="t" r="r" b="b"/>
            <a:pathLst>
              <a:path w="1422" h="2159">
                <a:moveTo>
                  <a:pt x="1422" y="0"/>
                </a:moveTo>
                <a:lnTo>
                  <a:pt x="0" y="21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349133" y="4020692"/>
            <a:ext cx="736" cy="1435"/>
          </a:xfrm>
          <a:custGeom>
            <a:avLst/>
            <a:gdLst/>
            <a:ahLst/>
            <a:cxnLst/>
            <a:rect l="l" t="t" r="r" b="b"/>
            <a:pathLst>
              <a:path w="736" h="1435">
                <a:moveTo>
                  <a:pt x="736" y="0"/>
                </a:moveTo>
                <a:lnTo>
                  <a:pt x="0" y="14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3349134" y="4009210"/>
            <a:ext cx="5029" cy="2146"/>
          </a:xfrm>
          <a:custGeom>
            <a:avLst/>
            <a:gdLst/>
            <a:ahLst/>
            <a:cxnLst/>
            <a:rect l="l" t="t" r="r" b="b"/>
            <a:pathLst>
              <a:path w="5029" h="2146">
                <a:moveTo>
                  <a:pt x="5029" y="0"/>
                </a:moveTo>
                <a:lnTo>
                  <a:pt x="2171" y="0"/>
                </a:ln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3349871" y="4019257"/>
            <a:ext cx="2857" cy="1435"/>
          </a:xfrm>
          <a:custGeom>
            <a:avLst/>
            <a:gdLst/>
            <a:ahLst/>
            <a:cxnLst/>
            <a:rect l="l" t="t" r="r" b="b"/>
            <a:pathLst>
              <a:path w="2857" h="1435">
                <a:moveTo>
                  <a:pt x="0" y="1435"/>
                </a:moveTo>
                <a:lnTo>
                  <a:pt x="1435" y="711"/>
                </a:lnTo>
                <a:lnTo>
                  <a:pt x="28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3316837" y="4003457"/>
            <a:ext cx="25844" cy="20828"/>
          </a:xfrm>
          <a:custGeom>
            <a:avLst/>
            <a:gdLst/>
            <a:ahLst/>
            <a:cxnLst/>
            <a:rect l="l" t="t" r="r" b="b"/>
            <a:pathLst>
              <a:path w="25844" h="20827">
                <a:moveTo>
                  <a:pt x="0" y="0"/>
                </a:moveTo>
                <a:lnTo>
                  <a:pt x="25844" y="208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3308939" y="3987671"/>
            <a:ext cx="44513" cy="15786"/>
          </a:xfrm>
          <a:custGeom>
            <a:avLst/>
            <a:gdLst/>
            <a:ahLst/>
            <a:cxnLst/>
            <a:rect l="l" t="t" r="r" b="b"/>
            <a:pathLst>
              <a:path w="44513" h="15786">
                <a:moveTo>
                  <a:pt x="44513" y="15786"/>
                </a:moveTo>
                <a:lnTo>
                  <a:pt x="12928" y="643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3303909" y="3996993"/>
            <a:ext cx="12928" cy="6464"/>
          </a:xfrm>
          <a:custGeom>
            <a:avLst/>
            <a:gdLst/>
            <a:ahLst/>
            <a:cxnLst/>
            <a:rect l="l" t="t" r="r" b="b"/>
            <a:pathLst>
              <a:path w="12928" h="6464">
                <a:moveTo>
                  <a:pt x="0" y="0"/>
                </a:moveTo>
                <a:lnTo>
                  <a:pt x="12928" y="6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3372831" y="4019257"/>
            <a:ext cx="2870" cy="711"/>
          </a:xfrm>
          <a:custGeom>
            <a:avLst/>
            <a:gdLst/>
            <a:ahLst/>
            <a:cxnLst/>
            <a:rect l="l" t="t" r="r" b="b"/>
            <a:pathLst>
              <a:path w="2870" h="711">
                <a:moveTo>
                  <a:pt x="2870" y="711"/>
                </a:moveTo>
                <a:lnTo>
                  <a:pt x="711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3382881" y="4022134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375705" y="4017815"/>
            <a:ext cx="0" cy="4318"/>
          </a:xfrm>
          <a:custGeom>
            <a:avLst/>
            <a:gdLst/>
            <a:ahLst/>
            <a:cxnLst/>
            <a:rect l="l" t="t" r="r" b="b"/>
            <a:pathLst>
              <a:path h="4317">
                <a:moveTo>
                  <a:pt x="0" y="43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3379292" y="4016388"/>
            <a:ext cx="5029" cy="2870"/>
          </a:xfrm>
          <a:custGeom>
            <a:avLst/>
            <a:gdLst/>
            <a:ahLst/>
            <a:cxnLst/>
            <a:rect l="l" t="t" r="r" b="b"/>
            <a:pathLst>
              <a:path w="5029" h="2870">
                <a:moveTo>
                  <a:pt x="0" y="0"/>
                </a:moveTo>
                <a:lnTo>
                  <a:pt x="5029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369957" y="4017101"/>
            <a:ext cx="1435" cy="723"/>
          </a:xfrm>
          <a:custGeom>
            <a:avLst/>
            <a:gdLst/>
            <a:ahLst/>
            <a:cxnLst/>
            <a:rect l="l" t="t" r="r" b="b"/>
            <a:pathLst>
              <a:path w="1435" h="723">
                <a:moveTo>
                  <a:pt x="0" y="0"/>
                </a:moveTo>
                <a:lnTo>
                  <a:pt x="1435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362070" y="4012795"/>
            <a:ext cx="1435" cy="1447"/>
          </a:xfrm>
          <a:custGeom>
            <a:avLst/>
            <a:gdLst/>
            <a:ahLst/>
            <a:cxnLst/>
            <a:rect l="l" t="t" r="r" b="b"/>
            <a:pathLst>
              <a:path w="1435" h="1447">
                <a:moveTo>
                  <a:pt x="0" y="0"/>
                </a:moveTo>
                <a:lnTo>
                  <a:pt x="1435" y="711"/>
                </a:lnTo>
                <a:lnTo>
                  <a:pt x="1435" y="1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369246" y="4017100"/>
            <a:ext cx="711" cy="0"/>
          </a:xfrm>
          <a:custGeom>
            <a:avLst/>
            <a:gdLst/>
            <a:ahLst/>
            <a:cxnLst/>
            <a:rect l="l" t="t" r="r" b="b"/>
            <a:pathLst>
              <a:path w="711">
                <a:moveTo>
                  <a:pt x="711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360635" y="4019970"/>
            <a:ext cx="711" cy="0"/>
          </a:xfrm>
          <a:custGeom>
            <a:avLst/>
            <a:gdLst/>
            <a:ahLst/>
            <a:cxnLst/>
            <a:rect l="l" t="t" r="r" b="b"/>
            <a:pathLst>
              <a:path w="711">
                <a:moveTo>
                  <a:pt x="711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365664" y="4022854"/>
            <a:ext cx="698" cy="711"/>
          </a:xfrm>
          <a:custGeom>
            <a:avLst/>
            <a:gdLst/>
            <a:ahLst/>
            <a:cxnLst/>
            <a:rect l="l" t="t" r="r" b="b"/>
            <a:pathLst>
              <a:path w="698" h="711">
                <a:moveTo>
                  <a:pt x="698" y="711"/>
                </a:moveTo>
                <a:lnTo>
                  <a:pt x="698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363505" y="4014242"/>
            <a:ext cx="0" cy="7886"/>
          </a:xfrm>
          <a:custGeom>
            <a:avLst/>
            <a:gdLst/>
            <a:ahLst/>
            <a:cxnLst/>
            <a:rect l="l" t="t" r="r" b="b"/>
            <a:pathLst>
              <a:path h="7886">
                <a:moveTo>
                  <a:pt x="0" y="788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363505" y="4017101"/>
            <a:ext cx="5740" cy="5029"/>
          </a:xfrm>
          <a:custGeom>
            <a:avLst/>
            <a:gdLst/>
            <a:ahLst/>
            <a:cxnLst/>
            <a:rect l="l" t="t" r="r" b="b"/>
            <a:pathLst>
              <a:path w="5740" h="5029">
                <a:moveTo>
                  <a:pt x="0" y="5029"/>
                </a:moveTo>
                <a:lnTo>
                  <a:pt x="57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361347" y="4012795"/>
            <a:ext cx="723" cy="711"/>
          </a:xfrm>
          <a:custGeom>
            <a:avLst/>
            <a:gdLst/>
            <a:ahLst/>
            <a:cxnLst/>
            <a:rect l="l" t="t" r="r" b="b"/>
            <a:pathLst>
              <a:path w="723" h="711">
                <a:moveTo>
                  <a:pt x="723" y="0"/>
                </a:moveTo>
                <a:lnTo>
                  <a:pt x="0" y="0"/>
                </a:lnTo>
                <a:lnTo>
                  <a:pt x="0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371392" y="4017825"/>
            <a:ext cx="723" cy="711"/>
          </a:xfrm>
          <a:custGeom>
            <a:avLst/>
            <a:gdLst/>
            <a:ahLst/>
            <a:cxnLst/>
            <a:rect l="l" t="t" r="r" b="b"/>
            <a:pathLst>
              <a:path w="723" h="711">
                <a:moveTo>
                  <a:pt x="723" y="7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288117" y="3951047"/>
            <a:ext cx="15798" cy="0"/>
          </a:xfrm>
          <a:custGeom>
            <a:avLst/>
            <a:gdLst/>
            <a:ahLst/>
            <a:cxnLst/>
            <a:rect l="l" t="t" r="r" b="b"/>
            <a:pathLst>
              <a:path w="15798">
                <a:moveTo>
                  <a:pt x="0" y="0"/>
                </a:moveTo>
                <a:lnTo>
                  <a:pt x="157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285972" y="3991256"/>
            <a:ext cx="20827" cy="10045"/>
          </a:xfrm>
          <a:custGeom>
            <a:avLst/>
            <a:gdLst/>
            <a:ahLst/>
            <a:cxnLst/>
            <a:rect l="l" t="t" r="r" b="b"/>
            <a:pathLst>
              <a:path w="20828" h="10045">
                <a:moveTo>
                  <a:pt x="0" y="0"/>
                </a:moveTo>
                <a:lnTo>
                  <a:pt x="1435" y="5016"/>
                </a:lnTo>
                <a:lnTo>
                  <a:pt x="5029" y="8610"/>
                </a:lnTo>
                <a:lnTo>
                  <a:pt x="10058" y="10045"/>
                </a:lnTo>
                <a:lnTo>
                  <a:pt x="15087" y="8610"/>
                </a:lnTo>
                <a:lnTo>
                  <a:pt x="19380" y="5016"/>
                </a:lnTo>
                <a:lnTo>
                  <a:pt x="208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291711" y="3982645"/>
            <a:ext cx="8610" cy="7874"/>
          </a:xfrm>
          <a:custGeom>
            <a:avLst/>
            <a:gdLst/>
            <a:ahLst/>
            <a:cxnLst/>
            <a:rect l="l" t="t" r="r" b="b"/>
            <a:pathLst>
              <a:path w="8610" h="7874">
                <a:moveTo>
                  <a:pt x="8610" y="4292"/>
                </a:moveTo>
                <a:lnTo>
                  <a:pt x="7175" y="1435"/>
                </a:lnTo>
                <a:lnTo>
                  <a:pt x="4318" y="0"/>
                </a:lnTo>
                <a:lnTo>
                  <a:pt x="1435" y="1435"/>
                </a:lnTo>
                <a:lnTo>
                  <a:pt x="0" y="4292"/>
                </a:lnTo>
                <a:lnTo>
                  <a:pt x="1435" y="7175"/>
                </a:lnTo>
                <a:lnTo>
                  <a:pt x="4318" y="7873"/>
                </a:lnTo>
                <a:lnTo>
                  <a:pt x="7175" y="7175"/>
                </a:lnTo>
                <a:lnTo>
                  <a:pt x="8610" y="4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285971" y="3976169"/>
            <a:ext cx="2146" cy="15087"/>
          </a:xfrm>
          <a:custGeom>
            <a:avLst/>
            <a:gdLst/>
            <a:ahLst/>
            <a:cxnLst/>
            <a:rect l="l" t="t" r="r" b="b"/>
            <a:pathLst>
              <a:path w="2146" h="15087">
                <a:moveTo>
                  <a:pt x="2146" y="0"/>
                </a:moveTo>
                <a:lnTo>
                  <a:pt x="0" y="6476"/>
                </a:lnTo>
                <a:lnTo>
                  <a:pt x="0" y="15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288117" y="3949613"/>
            <a:ext cx="7912" cy="26555"/>
          </a:xfrm>
          <a:custGeom>
            <a:avLst/>
            <a:gdLst/>
            <a:ahLst/>
            <a:cxnLst/>
            <a:rect l="l" t="t" r="r" b="b"/>
            <a:pathLst>
              <a:path w="7912" h="26555">
                <a:moveTo>
                  <a:pt x="7912" y="0"/>
                </a:moveTo>
                <a:lnTo>
                  <a:pt x="0" y="0"/>
                </a:lnTo>
                <a:lnTo>
                  <a:pt x="0" y="265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303916" y="3976169"/>
            <a:ext cx="2882" cy="15087"/>
          </a:xfrm>
          <a:custGeom>
            <a:avLst/>
            <a:gdLst/>
            <a:ahLst/>
            <a:cxnLst/>
            <a:rect l="l" t="t" r="r" b="b"/>
            <a:pathLst>
              <a:path w="2882" h="15087">
                <a:moveTo>
                  <a:pt x="0" y="0"/>
                </a:moveTo>
                <a:lnTo>
                  <a:pt x="2882" y="6476"/>
                </a:lnTo>
                <a:lnTo>
                  <a:pt x="2882" y="15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300323" y="3933813"/>
            <a:ext cx="2171" cy="0"/>
          </a:xfrm>
          <a:custGeom>
            <a:avLst/>
            <a:gdLst/>
            <a:ahLst/>
            <a:cxnLst/>
            <a:rect l="l" t="t" r="r" b="b"/>
            <a:pathLst>
              <a:path w="2171">
                <a:moveTo>
                  <a:pt x="2171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289565" y="3933813"/>
            <a:ext cx="2146" cy="0"/>
          </a:xfrm>
          <a:custGeom>
            <a:avLst/>
            <a:gdLst/>
            <a:ahLst/>
            <a:cxnLst/>
            <a:rect l="l" t="t" r="r" b="b"/>
            <a:pathLst>
              <a:path w="2146">
                <a:moveTo>
                  <a:pt x="0" y="0"/>
                </a:move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290277" y="3908680"/>
            <a:ext cx="11493" cy="22250"/>
          </a:xfrm>
          <a:custGeom>
            <a:avLst/>
            <a:gdLst/>
            <a:ahLst/>
            <a:cxnLst/>
            <a:rect l="l" t="t" r="r" b="b"/>
            <a:pathLst>
              <a:path w="11493" h="22250">
                <a:moveTo>
                  <a:pt x="11493" y="0"/>
                </a:moveTo>
                <a:lnTo>
                  <a:pt x="0" y="0"/>
                </a:lnTo>
                <a:lnTo>
                  <a:pt x="0" y="222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330472" y="5012996"/>
            <a:ext cx="15074" cy="7200"/>
          </a:xfrm>
          <a:custGeom>
            <a:avLst/>
            <a:gdLst/>
            <a:ahLst/>
            <a:cxnLst/>
            <a:rect l="l" t="t" r="r" b="b"/>
            <a:pathLst>
              <a:path w="15074" h="7200">
                <a:moveTo>
                  <a:pt x="15074" y="2882"/>
                </a:moveTo>
                <a:lnTo>
                  <a:pt x="15074" y="1447"/>
                </a:lnTo>
                <a:lnTo>
                  <a:pt x="13639" y="0"/>
                </a:lnTo>
                <a:lnTo>
                  <a:pt x="12217" y="0"/>
                </a:lnTo>
                <a:lnTo>
                  <a:pt x="0" y="72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317557" y="5005834"/>
            <a:ext cx="10045" cy="13639"/>
          </a:xfrm>
          <a:custGeom>
            <a:avLst/>
            <a:gdLst/>
            <a:ahLst/>
            <a:cxnLst/>
            <a:rect l="l" t="t" r="r" b="b"/>
            <a:pathLst>
              <a:path w="10045" h="13639">
                <a:moveTo>
                  <a:pt x="10045" y="13639"/>
                </a:moveTo>
                <a:lnTo>
                  <a:pt x="4305" y="1435"/>
                </a:lnTo>
                <a:lnTo>
                  <a:pt x="2882" y="0"/>
                </a:lnTo>
                <a:lnTo>
                  <a:pt x="711" y="0"/>
                </a:lnTo>
                <a:lnTo>
                  <a:pt x="0" y="14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327602" y="5019473"/>
            <a:ext cx="2882" cy="1422"/>
          </a:xfrm>
          <a:custGeom>
            <a:avLst/>
            <a:gdLst/>
            <a:ahLst/>
            <a:cxnLst/>
            <a:rect l="l" t="t" r="r" b="b"/>
            <a:pathLst>
              <a:path w="2882" h="1422">
                <a:moveTo>
                  <a:pt x="0" y="0"/>
                </a:moveTo>
                <a:lnTo>
                  <a:pt x="1447" y="1422"/>
                </a:lnTo>
                <a:lnTo>
                  <a:pt x="2882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304641" y="5026649"/>
            <a:ext cx="6451" cy="1435"/>
          </a:xfrm>
          <a:custGeom>
            <a:avLst/>
            <a:gdLst/>
            <a:ahLst/>
            <a:cxnLst/>
            <a:rect l="l" t="t" r="r" b="b"/>
            <a:pathLst>
              <a:path w="6451" h="1435">
                <a:moveTo>
                  <a:pt x="0" y="0"/>
                </a:moveTo>
                <a:lnTo>
                  <a:pt x="6451" y="14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302469" y="5026648"/>
            <a:ext cx="6477" cy="10058"/>
          </a:xfrm>
          <a:custGeom>
            <a:avLst/>
            <a:gdLst/>
            <a:ahLst/>
            <a:cxnLst/>
            <a:rect l="l" t="t" r="r" b="b"/>
            <a:pathLst>
              <a:path w="6477" h="10058">
                <a:moveTo>
                  <a:pt x="6477" y="10058"/>
                </a:moveTo>
                <a:lnTo>
                  <a:pt x="0" y="8623"/>
                </a:lnTo>
                <a:lnTo>
                  <a:pt x="21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296029" y="5087685"/>
            <a:ext cx="22250" cy="14363"/>
          </a:xfrm>
          <a:custGeom>
            <a:avLst/>
            <a:gdLst/>
            <a:ahLst/>
            <a:cxnLst/>
            <a:rect l="l" t="t" r="r" b="b"/>
            <a:pathLst>
              <a:path w="22250" h="14363">
                <a:moveTo>
                  <a:pt x="0" y="0"/>
                </a:moveTo>
                <a:lnTo>
                  <a:pt x="0" y="5727"/>
                </a:lnTo>
                <a:lnTo>
                  <a:pt x="2857" y="10769"/>
                </a:lnTo>
                <a:lnTo>
                  <a:pt x="7886" y="14363"/>
                </a:lnTo>
                <a:lnTo>
                  <a:pt x="13639" y="14363"/>
                </a:lnTo>
                <a:lnTo>
                  <a:pt x="19380" y="11480"/>
                </a:lnTo>
                <a:lnTo>
                  <a:pt x="22250" y="71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296029" y="5028084"/>
            <a:ext cx="15062" cy="59601"/>
          </a:xfrm>
          <a:custGeom>
            <a:avLst/>
            <a:gdLst/>
            <a:ahLst/>
            <a:cxnLst/>
            <a:rect l="l" t="t" r="r" b="b"/>
            <a:pathLst>
              <a:path w="15062" h="59601">
                <a:moveTo>
                  <a:pt x="15062" y="0"/>
                </a:moveTo>
                <a:lnTo>
                  <a:pt x="0" y="596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318281" y="5036707"/>
            <a:ext cx="20815" cy="58153"/>
          </a:xfrm>
          <a:custGeom>
            <a:avLst/>
            <a:gdLst/>
            <a:ahLst/>
            <a:cxnLst/>
            <a:rect l="l" t="t" r="r" b="b"/>
            <a:pathLst>
              <a:path w="20815" h="58153">
                <a:moveTo>
                  <a:pt x="20815" y="0"/>
                </a:moveTo>
                <a:lnTo>
                  <a:pt x="0" y="581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297466" y="5079075"/>
            <a:ext cx="20815" cy="20091"/>
          </a:xfrm>
          <a:custGeom>
            <a:avLst/>
            <a:gdLst/>
            <a:ahLst/>
            <a:cxnLst/>
            <a:rect l="l" t="t" r="r" b="b"/>
            <a:pathLst>
              <a:path w="20815" h="20091">
                <a:moveTo>
                  <a:pt x="20815" y="10045"/>
                </a:moveTo>
                <a:lnTo>
                  <a:pt x="19380" y="5016"/>
                </a:lnTo>
                <a:lnTo>
                  <a:pt x="15786" y="1435"/>
                </a:lnTo>
                <a:lnTo>
                  <a:pt x="10756" y="0"/>
                </a:lnTo>
                <a:lnTo>
                  <a:pt x="5003" y="1435"/>
                </a:lnTo>
                <a:lnTo>
                  <a:pt x="1422" y="5016"/>
                </a:lnTo>
                <a:lnTo>
                  <a:pt x="0" y="10045"/>
                </a:lnTo>
                <a:lnTo>
                  <a:pt x="1422" y="15074"/>
                </a:lnTo>
                <a:lnTo>
                  <a:pt x="5003" y="18656"/>
                </a:lnTo>
                <a:lnTo>
                  <a:pt x="10756" y="20091"/>
                </a:lnTo>
                <a:lnTo>
                  <a:pt x="15786" y="18656"/>
                </a:lnTo>
                <a:lnTo>
                  <a:pt x="19380" y="15074"/>
                </a:lnTo>
                <a:lnTo>
                  <a:pt x="20815" y="100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304641" y="5085539"/>
            <a:ext cx="6451" cy="7175"/>
          </a:xfrm>
          <a:custGeom>
            <a:avLst/>
            <a:gdLst/>
            <a:ahLst/>
            <a:cxnLst/>
            <a:rect l="l" t="t" r="r" b="b"/>
            <a:pathLst>
              <a:path w="6451" h="7175">
                <a:moveTo>
                  <a:pt x="6451" y="3581"/>
                </a:moveTo>
                <a:lnTo>
                  <a:pt x="5740" y="1435"/>
                </a:lnTo>
                <a:lnTo>
                  <a:pt x="3581" y="0"/>
                </a:lnTo>
                <a:lnTo>
                  <a:pt x="711" y="1435"/>
                </a:lnTo>
                <a:lnTo>
                  <a:pt x="0" y="3581"/>
                </a:lnTo>
                <a:lnTo>
                  <a:pt x="711" y="5727"/>
                </a:lnTo>
                <a:lnTo>
                  <a:pt x="3581" y="7175"/>
                </a:lnTo>
                <a:lnTo>
                  <a:pt x="5740" y="5727"/>
                </a:lnTo>
                <a:lnTo>
                  <a:pt x="6451" y="35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311094" y="3873066"/>
            <a:ext cx="383324" cy="1163637"/>
          </a:xfrm>
          <a:custGeom>
            <a:avLst/>
            <a:gdLst/>
            <a:ahLst/>
            <a:cxnLst/>
            <a:rect l="l" t="t" r="r" b="b"/>
            <a:pathLst>
              <a:path w="383324" h="1163637">
                <a:moveTo>
                  <a:pt x="352679" y="0"/>
                </a:moveTo>
                <a:lnTo>
                  <a:pt x="0" y="1155014"/>
                </a:lnTo>
                <a:lnTo>
                  <a:pt x="28003" y="1163637"/>
                </a:lnTo>
                <a:lnTo>
                  <a:pt x="383324" y="0"/>
                </a:lnTo>
                <a:lnTo>
                  <a:pt x="35267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311094" y="3873066"/>
            <a:ext cx="383324" cy="1163637"/>
          </a:xfrm>
          <a:custGeom>
            <a:avLst/>
            <a:gdLst/>
            <a:ahLst/>
            <a:cxnLst/>
            <a:rect l="l" t="t" r="r" b="b"/>
            <a:pathLst>
              <a:path w="383324" h="1163637">
                <a:moveTo>
                  <a:pt x="28003" y="1163637"/>
                </a:moveTo>
                <a:lnTo>
                  <a:pt x="383324" y="0"/>
                </a:lnTo>
                <a:lnTo>
                  <a:pt x="352679" y="0"/>
                </a:lnTo>
                <a:lnTo>
                  <a:pt x="0" y="11550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808566" y="3887137"/>
            <a:ext cx="8610" cy="28714"/>
          </a:xfrm>
          <a:custGeom>
            <a:avLst/>
            <a:gdLst/>
            <a:ahLst/>
            <a:cxnLst/>
            <a:rect l="l" t="t" r="r" b="b"/>
            <a:pathLst>
              <a:path w="8610" h="28714">
                <a:moveTo>
                  <a:pt x="0" y="28714"/>
                </a:moveTo>
                <a:lnTo>
                  <a:pt x="86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794216" y="3883543"/>
            <a:ext cx="20091" cy="2870"/>
          </a:xfrm>
          <a:custGeom>
            <a:avLst/>
            <a:gdLst/>
            <a:ahLst/>
            <a:cxnLst/>
            <a:rect l="l" t="t" r="r" b="b"/>
            <a:pathLst>
              <a:path w="20091" h="2870">
                <a:moveTo>
                  <a:pt x="0" y="2870"/>
                </a:moveTo>
                <a:lnTo>
                  <a:pt x="2009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797073" y="3875643"/>
            <a:ext cx="22263" cy="0"/>
          </a:xfrm>
          <a:custGeom>
            <a:avLst/>
            <a:gdLst/>
            <a:ahLst/>
            <a:cxnLst/>
            <a:rect l="l" t="t" r="r" b="b"/>
            <a:pathLst>
              <a:path w="22263">
                <a:moveTo>
                  <a:pt x="22263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799944" y="3888572"/>
            <a:ext cx="5753" cy="6464"/>
          </a:xfrm>
          <a:custGeom>
            <a:avLst/>
            <a:gdLst/>
            <a:ahLst/>
            <a:cxnLst/>
            <a:rect l="l" t="t" r="r" b="b"/>
            <a:pathLst>
              <a:path w="5753" h="6464">
                <a:moveTo>
                  <a:pt x="5753" y="6464"/>
                </a:moveTo>
                <a:lnTo>
                  <a:pt x="5041" y="3594"/>
                </a:lnTo>
                <a:lnTo>
                  <a:pt x="2882" y="72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804986" y="3895037"/>
            <a:ext cx="711" cy="10045"/>
          </a:xfrm>
          <a:custGeom>
            <a:avLst/>
            <a:gdLst/>
            <a:ahLst/>
            <a:cxnLst/>
            <a:rect l="l" t="t" r="r" b="b"/>
            <a:pathLst>
              <a:path w="711" h="10045">
                <a:moveTo>
                  <a:pt x="711" y="0"/>
                </a:moveTo>
                <a:lnTo>
                  <a:pt x="711" y="5740"/>
                </a:lnTo>
                <a:lnTo>
                  <a:pt x="0" y="10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788475" y="3887849"/>
            <a:ext cx="11468" cy="723"/>
          </a:xfrm>
          <a:custGeom>
            <a:avLst/>
            <a:gdLst/>
            <a:ahLst/>
            <a:cxnLst/>
            <a:rect l="l" t="t" r="r" b="b"/>
            <a:pathLst>
              <a:path w="11468" h="723">
                <a:moveTo>
                  <a:pt x="11468" y="7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788475" y="3886413"/>
            <a:ext cx="5740" cy="0"/>
          </a:xfrm>
          <a:custGeom>
            <a:avLst/>
            <a:gdLst/>
            <a:ahLst/>
            <a:cxnLst/>
            <a:rect l="l" t="t" r="r" b="b"/>
            <a:pathLst>
              <a:path w="5740">
                <a:moveTo>
                  <a:pt x="5740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813596" y="3883543"/>
            <a:ext cx="3581" cy="3594"/>
          </a:xfrm>
          <a:custGeom>
            <a:avLst/>
            <a:gdLst/>
            <a:ahLst/>
            <a:cxnLst/>
            <a:rect l="l" t="t" r="r" b="b"/>
            <a:pathLst>
              <a:path w="3581" h="3594">
                <a:moveTo>
                  <a:pt x="3581" y="3594"/>
                </a:moveTo>
                <a:lnTo>
                  <a:pt x="3581" y="1435"/>
                </a:lnTo>
                <a:lnTo>
                  <a:pt x="2146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819348" y="3875643"/>
            <a:ext cx="0" cy="12928"/>
          </a:xfrm>
          <a:custGeom>
            <a:avLst/>
            <a:gdLst/>
            <a:ahLst/>
            <a:cxnLst/>
            <a:rect l="l" t="t" r="r" b="b"/>
            <a:pathLst>
              <a:path h="12928">
                <a:moveTo>
                  <a:pt x="0" y="129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746114" y="3890006"/>
            <a:ext cx="0" cy="4318"/>
          </a:xfrm>
          <a:custGeom>
            <a:avLst/>
            <a:gdLst/>
            <a:ahLst/>
            <a:cxnLst/>
            <a:rect l="l" t="t" r="r" b="b"/>
            <a:pathLst>
              <a:path h="4317">
                <a:moveTo>
                  <a:pt x="0" y="43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779859" y="3903644"/>
            <a:ext cx="2146" cy="11493"/>
          </a:xfrm>
          <a:custGeom>
            <a:avLst/>
            <a:gdLst/>
            <a:ahLst/>
            <a:cxnLst/>
            <a:rect l="l" t="t" r="r" b="b"/>
            <a:pathLst>
              <a:path w="2146" h="11493">
                <a:moveTo>
                  <a:pt x="0" y="0"/>
                </a:moveTo>
                <a:lnTo>
                  <a:pt x="0" y="8636"/>
                </a:lnTo>
                <a:lnTo>
                  <a:pt x="2146" y="114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781295" y="3893598"/>
            <a:ext cx="711" cy="10045"/>
          </a:xfrm>
          <a:custGeom>
            <a:avLst/>
            <a:gdLst/>
            <a:ahLst/>
            <a:cxnLst/>
            <a:rect l="l" t="t" r="r" b="b"/>
            <a:pathLst>
              <a:path w="711" h="10045">
                <a:moveTo>
                  <a:pt x="711" y="0"/>
                </a:moveTo>
                <a:lnTo>
                  <a:pt x="0" y="10045"/>
                </a:lnTo>
                <a:lnTo>
                  <a:pt x="711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779860" y="3893598"/>
            <a:ext cx="711" cy="10045"/>
          </a:xfrm>
          <a:custGeom>
            <a:avLst/>
            <a:gdLst/>
            <a:ahLst/>
            <a:cxnLst/>
            <a:rect l="l" t="t" r="r" b="b"/>
            <a:pathLst>
              <a:path w="711" h="10045">
                <a:moveTo>
                  <a:pt x="0" y="10045"/>
                </a:moveTo>
                <a:lnTo>
                  <a:pt x="7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781295" y="3903644"/>
            <a:ext cx="23685" cy="12217"/>
          </a:xfrm>
          <a:custGeom>
            <a:avLst/>
            <a:gdLst/>
            <a:ahLst/>
            <a:cxnLst/>
            <a:rect l="l" t="t" r="r" b="b"/>
            <a:pathLst>
              <a:path w="23685" h="12217">
                <a:moveTo>
                  <a:pt x="0" y="0"/>
                </a:moveTo>
                <a:lnTo>
                  <a:pt x="1435" y="5753"/>
                </a:lnTo>
                <a:lnTo>
                  <a:pt x="5740" y="10782"/>
                </a:lnTo>
                <a:lnTo>
                  <a:pt x="11480" y="12217"/>
                </a:lnTo>
                <a:lnTo>
                  <a:pt x="17233" y="11493"/>
                </a:lnTo>
                <a:lnTo>
                  <a:pt x="22250" y="7188"/>
                </a:lnTo>
                <a:lnTo>
                  <a:pt x="23685" y="14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782006" y="3887857"/>
            <a:ext cx="6477" cy="5740"/>
          </a:xfrm>
          <a:custGeom>
            <a:avLst/>
            <a:gdLst/>
            <a:ahLst/>
            <a:cxnLst/>
            <a:rect l="l" t="t" r="r" b="b"/>
            <a:pathLst>
              <a:path w="6477" h="5740">
                <a:moveTo>
                  <a:pt x="6477" y="0"/>
                </a:moveTo>
                <a:lnTo>
                  <a:pt x="3594" y="711"/>
                </a:lnTo>
                <a:lnTo>
                  <a:pt x="1447" y="2882"/>
                </a:lnTo>
                <a:lnTo>
                  <a:pt x="0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780570" y="3886409"/>
            <a:ext cx="7912" cy="7188"/>
          </a:xfrm>
          <a:custGeom>
            <a:avLst/>
            <a:gdLst/>
            <a:ahLst/>
            <a:cxnLst/>
            <a:rect l="l" t="t" r="r" b="b"/>
            <a:pathLst>
              <a:path w="7912" h="7188">
                <a:moveTo>
                  <a:pt x="7912" y="0"/>
                </a:moveTo>
                <a:lnTo>
                  <a:pt x="4318" y="736"/>
                </a:lnTo>
                <a:lnTo>
                  <a:pt x="1435" y="3594"/>
                </a:lnTo>
                <a:lnTo>
                  <a:pt x="0" y="7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786298" y="3897191"/>
            <a:ext cx="14376" cy="14350"/>
          </a:xfrm>
          <a:custGeom>
            <a:avLst/>
            <a:gdLst/>
            <a:ahLst/>
            <a:cxnLst/>
            <a:rect l="l" t="t" r="r" b="b"/>
            <a:pathLst>
              <a:path w="14376" h="14350">
                <a:moveTo>
                  <a:pt x="14376" y="7188"/>
                </a:moveTo>
                <a:lnTo>
                  <a:pt x="13652" y="3594"/>
                </a:lnTo>
                <a:lnTo>
                  <a:pt x="10794" y="711"/>
                </a:lnTo>
                <a:lnTo>
                  <a:pt x="7200" y="0"/>
                </a:lnTo>
                <a:lnTo>
                  <a:pt x="3606" y="711"/>
                </a:lnTo>
                <a:lnTo>
                  <a:pt x="736" y="3594"/>
                </a:lnTo>
                <a:lnTo>
                  <a:pt x="0" y="7188"/>
                </a:lnTo>
                <a:lnTo>
                  <a:pt x="736" y="10756"/>
                </a:lnTo>
                <a:lnTo>
                  <a:pt x="3606" y="13639"/>
                </a:lnTo>
                <a:lnTo>
                  <a:pt x="7200" y="14350"/>
                </a:lnTo>
                <a:lnTo>
                  <a:pt x="10794" y="13639"/>
                </a:lnTo>
                <a:lnTo>
                  <a:pt x="13652" y="10756"/>
                </a:lnTo>
                <a:lnTo>
                  <a:pt x="14376" y="71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804979" y="3948170"/>
            <a:ext cx="2870" cy="4305"/>
          </a:xfrm>
          <a:custGeom>
            <a:avLst/>
            <a:gdLst/>
            <a:ahLst/>
            <a:cxnLst/>
            <a:rect l="l" t="t" r="r" b="b"/>
            <a:pathLst>
              <a:path w="2870" h="4305">
                <a:moveTo>
                  <a:pt x="0" y="4305"/>
                </a:moveTo>
                <a:lnTo>
                  <a:pt x="28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804980" y="3938112"/>
            <a:ext cx="2159" cy="1447"/>
          </a:xfrm>
          <a:custGeom>
            <a:avLst/>
            <a:gdLst/>
            <a:ahLst/>
            <a:cxnLst/>
            <a:rect l="l" t="t" r="r" b="b"/>
            <a:pathLst>
              <a:path w="2159" h="1447">
                <a:moveTo>
                  <a:pt x="0" y="711"/>
                </a:moveTo>
                <a:lnTo>
                  <a:pt x="723" y="1447"/>
                </a:lnTo>
                <a:lnTo>
                  <a:pt x="2159" y="711"/>
                </a:lnTo>
                <a:lnTo>
                  <a:pt x="21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789906" y="3933083"/>
            <a:ext cx="1435" cy="12941"/>
          </a:xfrm>
          <a:custGeom>
            <a:avLst/>
            <a:gdLst/>
            <a:ahLst/>
            <a:cxnLst/>
            <a:rect l="l" t="t" r="r" b="b"/>
            <a:pathLst>
              <a:path w="1435" h="12941">
                <a:moveTo>
                  <a:pt x="0" y="12941"/>
                </a:moveTo>
                <a:lnTo>
                  <a:pt x="723" y="10782"/>
                </a:lnTo>
                <a:lnTo>
                  <a:pt x="1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747550" y="3923761"/>
            <a:ext cx="37338" cy="6451"/>
          </a:xfrm>
          <a:custGeom>
            <a:avLst/>
            <a:gdLst/>
            <a:ahLst/>
            <a:cxnLst/>
            <a:rect l="l" t="t" r="r" b="b"/>
            <a:pathLst>
              <a:path w="37337" h="6451">
                <a:moveTo>
                  <a:pt x="37337" y="1422"/>
                </a:moveTo>
                <a:lnTo>
                  <a:pt x="7899" y="0"/>
                </a:lnTo>
                <a:lnTo>
                  <a:pt x="4292" y="711"/>
                </a:lnTo>
                <a:lnTo>
                  <a:pt x="1447" y="2857"/>
                </a:lnTo>
                <a:lnTo>
                  <a:pt x="0" y="6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746839" y="3945287"/>
            <a:ext cx="12204" cy="25133"/>
          </a:xfrm>
          <a:custGeom>
            <a:avLst/>
            <a:gdLst/>
            <a:ahLst/>
            <a:cxnLst/>
            <a:rect l="l" t="t" r="r" b="b"/>
            <a:pathLst>
              <a:path w="12204" h="25133">
                <a:moveTo>
                  <a:pt x="0" y="0"/>
                </a:moveTo>
                <a:lnTo>
                  <a:pt x="7886" y="22987"/>
                </a:lnTo>
                <a:lnTo>
                  <a:pt x="9321" y="25133"/>
                </a:lnTo>
                <a:lnTo>
                  <a:pt x="12204" y="24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746840" y="3930211"/>
            <a:ext cx="711" cy="15074"/>
          </a:xfrm>
          <a:custGeom>
            <a:avLst/>
            <a:gdLst/>
            <a:ahLst/>
            <a:cxnLst/>
            <a:rect l="l" t="t" r="r" b="b"/>
            <a:pathLst>
              <a:path w="711" h="15074">
                <a:moveTo>
                  <a:pt x="0" y="15074"/>
                </a:moveTo>
                <a:lnTo>
                  <a:pt x="0" y="14363"/>
                </a:lnTo>
                <a:lnTo>
                  <a:pt x="7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759044" y="3946024"/>
            <a:ext cx="30860" cy="23685"/>
          </a:xfrm>
          <a:custGeom>
            <a:avLst/>
            <a:gdLst/>
            <a:ahLst/>
            <a:cxnLst/>
            <a:rect l="l" t="t" r="r" b="b"/>
            <a:pathLst>
              <a:path w="30860" h="23685">
                <a:moveTo>
                  <a:pt x="0" y="23685"/>
                </a:moveTo>
                <a:lnTo>
                  <a:pt x="308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784889" y="3925183"/>
            <a:ext cx="6451" cy="7899"/>
          </a:xfrm>
          <a:custGeom>
            <a:avLst/>
            <a:gdLst/>
            <a:ahLst/>
            <a:cxnLst/>
            <a:rect l="l" t="t" r="r" b="b"/>
            <a:pathLst>
              <a:path w="6451" h="7899">
                <a:moveTo>
                  <a:pt x="6451" y="7899"/>
                </a:moveTo>
                <a:lnTo>
                  <a:pt x="5740" y="4317"/>
                </a:lnTo>
                <a:lnTo>
                  <a:pt x="3594" y="143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782005" y="3915137"/>
            <a:ext cx="22974" cy="23685"/>
          </a:xfrm>
          <a:custGeom>
            <a:avLst/>
            <a:gdLst/>
            <a:ahLst/>
            <a:cxnLst/>
            <a:rect l="l" t="t" r="r" b="b"/>
            <a:pathLst>
              <a:path w="22974" h="23685">
                <a:moveTo>
                  <a:pt x="22974" y="2368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807139" y="3915860"/>
            <a:ext cx="1435" cy="22250"/>
          </a:xfrm>
          <a:custGeom>
            <a:avLst/>
            <a:gdLst/>
            <a:ahLst/>
            <a:cxnLst/>
            <a:rect l="l" t="t" r="r" b="b"/>
            <a:pathLst>
              <a:path w="1435" h="22250">
                <a:moveTo>
                  <a:pt x="0" y="22250"/>
                </a:moveTo>
                <a:lnTo>
                  <a:pt x="1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807851" y="3888569"/>
            <a:ext cx="11493" cy="59601"/>
          </a:xfrm>
          <a:custGeom>
            <a:avLst/>
            <a:gdLst/>
            <a:ahLst/>
            <a:cxnLst/>
            <a:rect l="l" t="t" r="r" b="b"/>
            <a:pathLst>
              <a:path w="11493" h="59601">
                <a:moveTo>
                  <a:pt x="0" y="59601"/>
                </a:moveTo>
                <a:lnTo>
                  <a:pt x="114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723141" y="3874928"/>
            <a:ext cx="9334" cy="9334"/>
          </a:xfrm>
          <a:custGeom>
            <a:avLst/>
            <a:gdLst/>
            <a:ahLst/>
            <a:cxnLst/>
            <a:rect l="l" t="t" r="r" b="b"/>
            <a:pathLst>
              <a:path w="9334" h="9334">
                <a:moveTo>
                  <a:pt x="9334" y="5016"/>
                </a:moveTo>
                <a:lnTo>
                  <a:pt x="7912" y="1435"/>
                </a:lnTo>
                <a:lnTo>
                  <a:pt x="4317" y="0"/>
                </a:lnTo>
                <a:lnTo>
                  <a:pt x="1447" y="1435"/>
                </a:lnTo>
                <a:lnTo>
                  <a:pt x="0" y="5016"/>
                </a:lnTo>
                <a:lnTo>
                  <a:pt x="1447" y="7899"/>
                </a:lnTo>
                <a:lnTo>
                  <a:pt x="4317" y="9334"/>
                </a:lnTo>
                <a:lnTo>
                  <a:pt x="7912" y="7899"/>
                </a:lnTo>
                <a:lnTo>
                  <a:pt x="9334" y="50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751868" y="3982650"/>
            <a:ext cx="0" cy="4292"/>
          </a:xfrm>
          <a:custGeom>
            <a:avLst/>
            <a:gdLst/>
            <a:ahLst/>
            <a:cxnLst/>
            <a:rect l="l" t="t" r="r" b="b"/>
            <a:pathLst>
              <a:path h="4292">
                <a:moveTo>
                  <a:pt x="0" y="42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3715254" y="4178650"/>
            <a:ext cx="0" cy="4317"/>
          </a:xfrm>
          <a:custGeom>
            <a:avLst/>
            <a:gdLst/>
            <a:ahLst/>
            <a:cxnLst/>
            <a:rect l="l" t="t" r="r" b="b"/>
            <a:pathLst>
              <a:path h="4317">
                <a:moveTo>
                  <a:pt x="0" y="43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718118" y="4155685"/>
            <a:ext cx="723" cy="0"/>
          </a:xfrm>
          <a:custGeom>
            <a:avLst/>
            <a:gdLst/>
            <a:ahLst/>
            <a:cxnLst/>
            <a:rect l="l" t="t" r="r" b="b"/>
            <a:pathLst>
              <a:path w="723">
                <a:moveTo>
                  <a:pt x="0" y="0"/>
                </a:move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717406" y="4138451"/>
            <a:ext cx="2159" cy="36614"/>
          </a:xfrm>
          <a:custGeom>
            <a:avLst/>
            <a:gdLst/>
            <a:ahLst/>
            <a:cxnLst/>
            <a:rect l="l" t="t" r="r" b="b"/>
            <a:pathLst>
              <a:path w="2159" h="36614">
                <a:moveTo>
                  <a:pt x="2158" y="0"/>
                </a:moveTo>
                <a:lnTo>
                  <a:pt x="711" y="29438"/>
                </a:lnTo>
                <a:lnTo>
                  <a:pt x="0" y="366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713087" y="4241118"/>
            <a:ext cx="0" cy="4318"/>
          </a:xfrm>
          <a:custGeom>
            <a:avLst/>
            <a:gdLst/>
            <a:ahLst/>
            <a:cxnLst/>
            <a:rect l="l" t="t" r="r" b="b"/>
            <a:pathLst>
              <a:path h="4317">
                <a:moveTo>
                  <a:pt x="0" y="43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714532" y="4147067"/>
            <a:ext cx="5029" cy="71805"/>
          </a:xfrm>
          <a:custGeom>
            <a:avLst/>
            <a:gdLst/>
            <a:ahLst/>
            <a:cxnLst/>
            <a:rect l="l" t="t" r="r" b="b"/>
            <a:pathLst>
              <a:path w="5029" h="71805">
                <a:moveTo>
                  <a:pt x="0" y="71805"/>
                </a:moveTo>
                <a:lnTo>
                  <a:pt x="50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713808" y="4144197"/>
            <a:ext cx="5753" cy="83997"/>
          </a:xfrm>
          <a:custGeom>
            <a:avLst/>
            <a:gdLst/>
            <a:ahLst/>
            <a:cxnLst/>
            <a:rect l="l" t="t" r="r" b="b"/>
            <a:pathLst>
              <a:path w="5753" h="83997">
                <a:moveTo>
                  <a:pt x="0" y="83997"/>
                </a:moveTo>
                <a:lnTo>
                  <a:pt x="57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3700895" y="4182972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698025" y="4175787"/>
            <a:ext cx="2870" cy="3581"/>
          </a:xfrm>
          <a:custGeom>
            <a:avLst/>
            <a:gdLst/>
            <a:ahLst/>
            <a:cxnLst/>
            <a:rect l="l" t="t" r="r" b="b"/>
            <a:pathLst>
              <a:path w="2870" h="3581">
                <a:moveTo>
                  <a:pt x="2870" y="0"/>
                </a:moveTo>
                <a:lnTo>
                  <a:pt x="711" y="711"/>
                </a:ln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696590" y="4198760"/>
            <a:ext cx="2146" cy="5740"/>
          </a:xfrm>
          <a:custGeom>
            <a:avLst/>
            <a:gdLst/>
            <a:ahLst/>
            <a:cxnLst/>
            <a:rect l="l" t="t" r="r" b="b"/>
            <a:pathLst>
              <a:path w="2146" h="5740">
                <a:moveTo>
                  <a:pt x="0" y="0"/>
                </a:moveTo>
                <a:lnTo>
                  <a:pt x="711" y="2882"/>
                </a:lnTo>
                <a:lnTo>
                  <a:pt x="2146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696591" y="4179368"/>
            <a:ext cx="1435" cy="19392"/>
          </a:xfrm>
          <a:custGeom>
            <a:avLst/>
            <a:gdLst/>
            <a:ahLst/>
            <a:cxnLst/>
            <a:rect l="l" t="t" r="r" b="b"/>
            <a:pathLst>
              <a:path w="1435" h="19392">
                <a:moveTo>
                  <a:pt x="0" y="19392"/>
                </a:moveTo>
                <a:lnTo>
                  <a:pt x="1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3698736" y="4204502"/>
            <a:ext cx="14350" cy="38773"/>
          </a:xfrm>
          <a:custGeom>
            <a:avLst/>
            <a:gdLst/>
            <a:ahLst/>
            <a:cxnLst/>
            <a:rect l="l" t="t" r="r" b="b"/>
            <a:pathLst>
              <a:path w="14350" h="38773">
                <a:moveTo>
                  <a:pt x="14351" y="38773"/>
                </a:moveTo>
                <a:lnTo>
                  <a:pt x="13639" y="28016"/>
                </a:lnTo>
                <a:lnTo>
                  <a:pt x="11493" y="17957"/>
                </a:lnTo>
                <a:lnTo>
                  <a:pt x="6464" y="791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700896" y="4155682"/>
            <a:ext cx="17221" cy="20104"/>
          </a:xfrm>
          <a:custGeom>
            <a:avLst/>
            <a:gdLst/>
            <a:ahLst/>
            <a:cxnLst/>
            <a:rect l="l" t="t" r="r" b="b"/>
            <a:pathLst>
              <a:path w="17221" h="20104">
                <a:moveTo>
                  <a:pt x="0" y="20104"/>
                </a:moveTo>
                <a:lnTo>
                  <a:pt x="6464" y="17221"/>
                </a:lnTo>
                <a:lnTo>
                  <a:pt x="12192" y="12928"/>
                </a:lnTo>
                <a:lnTo>
                  <a:pt x="15786" y="6464"/>
                </a:lnTo>
                <a:lnTo>
                  <a:pt x="172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3702330" y="4196614"/>
            <a:ext cx="6464" cy="5740"/>
          </a:xfrm>
          <a:custGeom>
            <a:avLst/>
            <a:gdLst/>
            <a:ahLst/>
            <a:cxnLst/>
            <a:rect l="l" t="t" r="r" b="b"/>
            <a:pathLst>
              <a:path w="6464" h="5740">
                <a:moveTo>
                  <a:pt x="6464" y="2870"/>
                </a:moveTo>
                <a:lnTo>
                  <a:pt x="5029" y="711"/>
                </a:lnTo>
                <a:lnTo>
                  <a:pt x="3581" y="0"/>
                </a:lnTo>
                <a:lnTo>
                  <a:pt x="1435" y="711"/>
                </a:lnTo>
                <a:lnTo>
                  <a:pt x="0" y="2870"/>
                </a:lnTo>
                <a:lnTo>
                  <a:pt x="1435" y="5029"/>
                </a:lnTo>
                <a:lnTo>
                  <a:pt x="3581" y="5740"/>
                </a:lnTo>
                <a:lnTo>
                  <a:pt x="5029" y="5029"/>
                </a:lnTo>
                <a:lnTo>
                  <a:pt x="6464" y="28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3710942" y="3884982"/>
            <a:ext cx="94043" cy="106984"/>
          </a:xfrm>
          <a:custGeom>
            <a:avLst/>
            <a:gdLst/>
            <a:ahLst/>
            <a:cxnLst/>
            <a:rect l="l" t="t" r="r" b="b"/>
            <a:pathLst>
              <a:path w="94043" h="106984">
                <a:moveTo>
                  <a:pt x="0" y="0"/>
                </a:moveTo>
                <a:lnTo>
                  <a:pt x="34455" y="101955"/>
                </a:lnTo>
                <a:lnTo>
                  <a:pt x="35890" y="104838"/>
                </a:lnTo>
                <a:lnTo>
                  <a:pt x="38760" y="106984"/>
                </a:lnTo>
                <a:lnTo>
                  <a:pt x="42354" y="106984"/>
                </a:lnTo>
                <a:lnTo>
                  <a:pt x="45948" y="105537"/>
                </a:lnTo>
                <a:lnTo>
                  <a:pt x="94043" y="675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708796" y="4476636"/>
            <a:ext cx="10045" cy="3594"/>
          </a:xfrm>
          <a:custGeom>
            <a:avLst/>
            <a:gdLst/>
            <a:ahLst/>
            <a:cxnLst/>
            <a:rect l="l" t="t" r="r" b="b"/>
            <a:pathLst>
              <a:path w="10045" h="3594">
                <a:moveTo>
                  <a:pt x="10045" y="3594"/>
                </a:moveTo>
                <a:lnTo>
                  <a:pt x="5016" y="7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704477" y="4483102"/>
            <a:ext cx="10782" cy="10769"/>
          </a:xfrm>
          <a:custGeom>
            <a:avLst/>
            <a:gdLst/>
            <a:ahLst/>
            <a:cxnLst/>
            <a:rect l="l" t="t" r="r" b="b"/>
            <a:pathLst>
              <a:path w="10782" h="10769">
                <a:moveTo>
                  <a:pt x="10782" y="5740"/>
                </a:moveTo>
                <a:lnTo>
                  <a:pt x="9334" y="1435"/>
                </a:lnTo>
                <a:lnTo>
                  <a:pt x="5029" y="0"/>
                </a:lnTo>
                <a:lnTo>
                  <a:pt x="1435" y="1435"/>
                </a:lnTo>
                <a:lnTo>
                  <a:pt x="0" y="5740"/>
                </a:lnTo>
                <a:lnTo>
                  <a:pt x="1435" y="9334"/>
                </a:lnTo>
                <a:lnTo>
                  <a:pt x="5029" y="10769"/>
                </a:lnTo>
                <a:lnTo>
                  <a:pt x="9334" y="9334"/>
                </a:lnTo>
                <a:lnTo>
                  <a:pt x="10782" y="57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698736" y="4476637"/>
            <a:ext cx="10058" cy="1447"/>
          </a:xfrm>
          <a:custGeom>
            <a:avLst/>
            <a:gdLst/>
            <a:ahLst/>
            <a:cxnLst/>
            <a:rect l="l" t="t" r="r" b="b"/>
            <a:pathLst>
              <a:path w="10058" h="1447">
                <a:moveTo>
                  <a:pt x="0" y="1447"/>
                </a:moveTo>
                <a:lnTo>
                  <a:pt x="100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696590" y="4477348"/>
            <a:ext cx="2146" cy="0"/>
          </a:xfrm>
          <a:custGeom>
            <a:avLst/>
            <a:gdLst/>
            <a:ahLst/>
            <a:cxnLst/>
            <a:rect l="l" t="t" r="r" b="b"/>
            <a:pathLst>
              <a:path w="2146">
                <a:moveTo>
                  <a:pt x="2146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3720264" y="4485247"/>
            <a:ext cx="2171" cy="40220"/>
          </a:xfrm>
          <a:custGeom>
            <a:avLst/>
            <a:gdLst/>
            <a:ahLst/>
            <a:cxnLst/>
            <a:rect l="l" t="t" r="r" b="b"/>
            <a:pathLst>
              <a:path w="2171" h="40220">
                <a:moveTo>
                  <a:pt x="2171" y="0"/>
                </a:moveTo>
                <a:lnTo>
                  <a:pt x="0" y="402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756891" y="4588650"/>
            <a:ext cx="17233" cy="736"/>
          </a:xfrm>
          <a:custGeom>
            <a:avLst/>
            <a:gdLst/>
            <a:ahLst/>
            <a:cxnLst/>
            <a:rect l="l" t="t" r="r" b="b"/>
            <a:pathLst>
              <a:path w="17233" h="736">
                <a:moveTo>
                  <a:pt x="17233" y="73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3764777" y="4532644"/>
            <a:ext cx="1435" cy="22263"/>
          </a:xfrm>
          <a:custGeom>
            <a:avLst/>
            <a:gdLst/>
            <a:ahLst/>
            <a:cxnLst/>
            <a:rect l="l" t="t" r="r" b="b"/>
            <a:pathLst>
              <a:path w="1435" h="22263">
                <a:moveTo>
                  <a:pt x="0" y="22263"/>
                </a:moveTo>
                <a:lnTo>
                  <a:pt x="1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766935" y="4563517"/>
            <a:ext cx="2158" cy="9334"/>
          </a:xfrm>
          <a:custGeom>
            <a:avLst/>
            <a:gdLst/>
            <a:ahLst/>
            <a:cxnLst/>
            <a:rect l="l" t="t" r="r" b="b"/>
            <a:pathLst>
              <a:path w="2159" h="9334">
                <a:moveTo>
                  <a:pt x="0" y="0"/>
                </a:moveTo>
                <a:lnTo>
                  <a:pt x="2158" y="0"/>
                </a:lnTo>
                <a:lnTo>
                  <a:pt x="1422" y="93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3770517" y="4590087"/>
            <a:ext cx="8610" cy="4305"/>
          </a:xfrm>
          <a:custGeom>
            <a:avLst/>
            <a:gdLst/>
            <a:ahLst/>
            <a:cxnLst/>
            <a:rect l="l" t="t" r="r" b="b"/>
            <a:pathLst>
              <a:path w="8610" h="4305">
                <a:moveTo>
                  <a:pt x="0" y="4305"/>
                </a:moveTo>
                <a:lnTo>
                  <a:pt x="86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774098" y="4575012"/>
            <a:ext cx="7912" cy="14363"/>
          </a:xfrm>
          <a:custGeom>
            <a:avLst/>
            <a:gdLst/>
            <a:ahLst/>
            <a:cxnLst/>
            <a:rect l="l" t="t" r="r" b="b"/>
            <a:pathLst>
              <a:path w="7912" h="14363">
                <a:moveTo>
                  <a:pt x="0" y="14363"/>
                </a:moveTo>
                <a:lnTo>
                  <a:pt x="4318" y="13639"/>
                </a:lnTo>
                <a:lnTo>
                  <a:pt x="7200" y="11480"/>
                </a:lnTo>
                <a:lnTo>
                  <a:pt x="7912" y="7899"/>
                </a:lnTo>
                <a:lnTo>
                  <a:pt x="7200" y="3594"/>
                </a:lnTo>
                <a:lnTo>
                  <a:pt x="5029" y="1435"/>
                </a:lnTo>
                <a:lnTo>
                  <a:pt x="14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775547" y="4573576"/>
            <a:ext cx="7899" cy="16510"/>
          </a:xfrm>
          <a:custGeom>
            <a:avLst/>
            <a:gdLst/>
            <a:ahLst/>
            <a:cxnLst/>
            <a:rect l="l" t="t" r="r" b="b"/>
            <a:pathLst>
              <a:path w="7899" h="16510">
                <a:moveTo>
                  <a:pt x="3581" y="16509"/>
                </a:moveTo>
                <a:lnTo>
                  <a:pt x="6464" y="13627"/>
                </a:lnTo>
                <a:lnTo>
                  <a:pt x="7899" y="9334"/>
                </a:lnTo>
                <a:lnTo>
                  <a:pt x="7175" y="5029"/>
                </a:lnTo>
                <a:lnTo>
                  <a:pt x="4317" y="143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771953" y="4579316"/>
            <a:ext cx="5753" cy="5740"/>
          </a:xfrm>
          <a:custGeom>
            <a:avLst/>
            <a:gdLst/>
            <a:ahLst/>
            <a:cxnLst/>
            <a:rect l="l" t="t" r="r" b="b"/>
            <a:pathLst>
              <a:path w="5753" h="5740">
                <a:moveTo>
                  <a:pt x="5753" y="2870"/>
                </a:moveTo>
                <a:lnTo>
                  <a:pt x="5029" y="723"/>
                </a:lnTo>
                <a:lnTo>
                  <a:pt x="2882" y="0"/>
                </a:lnTo>
                <a:lnTo>
                  <a:pt x="723" y="723"/>
                </a:lnTo>
                <a:lnTo>
                  <a:pt x="0" y="2870"/>
                </a:lnTo>
                <a:lnTo>
                  <a:pt x="723" y="5029"/>
                </a:lnTo>
                <a:lnTo>
                  <a:pt x="2882" y="5740"/>
                </a:lnTo>
                <a:lnTo>
                  <a:pt x="5029" y="5029"/>
                </a:lnTo>
                <a:lnTo>
                  <a:pt x="5753" y="28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690825" y="4565664"/>
            <a:ext cx="2171" cy="723"/>
          </a:xfrm>
          <a:custGeom>
            <a:avLst/>
            <a:gdLst/>
            <a:ahLst/>
            <a:cxnLst/>
            <a:rect l="l" t="t" r="r" b="b"/>
            <a:pathLst>
              <a:path w="2171" h="723">
                <a:moveTo>
                  <a:pt x="2171" y="7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722433" y="4570706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727457" y="4589369"/>
            <a:ext cx="711" cy="3581"/>
          </a:xfrm>
          <a:custGeom>
            <a:avLst/>
            <a:gdLst/>
            <a:ahLst/>
            <a:cxnLst/>
            <a:rect l="l" t="t" r="r" b="b"/>
            <a:pathLst>
              <a:path w="711" h="3581">
                <a:moveTo>
                  <a:pt x="0" y="3581"/>
                </a:moveTo>
                <a:lnTo>
                  <a:pt x="711" y="2159"/>
                </a:lnTo>
                <a:lnTo>
                  <a:pt x="7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719557" y="4570001"/>
            <a:ext cx="2882" cy="5740"/>
          </a:xfrm>
          <a:custGeom>
            <a:avLst/>
            <a:gdLst/>
            <a:ahLst/>
            <a:cxnLst/>
            <a:rect l="l" t="t" r="r" b="b"/>
            <a:pathLst>
              <a:path w="2882" h="5740">
                <a:moveTo>
                  <a:pt x="2882" y="0"/>
                </a:moveTo>
                <a:lnTo>
                  <a:pt x="711" y="698"/>
                </a:lnTo>
                <a:lnTo>
                  <a:pt x="0" y="3568"/>
                </a:lnTo>
                <a:lnTo>
                  <a:pt x="1435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3736067" y="4572858"/>
            <a:ext cx="2158" cy="3594"/>
          </a:xfrm>
          <a:custGeom>
            <a:avLst/>
            <a:gdLst/>
            <a:ahLst/>
            <a:cxnLst/>
            <a:rect l="l" t="t" r="r" b="b"/>
            <a:pathLst>
              <a:path w="2159" h="3594">
                <a:moveTo>
                  <a:pt x="2159" y="0"/>
                </a:moveTo>
                <a:lnTo>
                  <a:pt x="711" y="711"/>
                </a:lnTo>
                <a:lnTo>
                  <a:pt x="0" y="2146"/>
                </a:lnTo>
                <a:lnTo>
                  <a:pt x="1435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3722441" y="4570001"/>
            <a:ext cx="53111" cy="3568"/>
          </a:xfrm>
          <a:custGeom>
            <a:avLst/>
            <a:gdLst/>
            <a:ahLst/>
            <a:cxnLst/>
            <a:rect l="l" t="t" r="r" b="b"/>
            <a:pathLst>
              <a:path w="53111" h="3568">
                <a:moveTo>
                  <a:pt x="53111" y="356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3738227" y="4572858"/>
            <a:ext cx="37325" cy="2146"/>
          </a:xfrm>
          <a:custGeom>
            <a:avLst/>
            <a:gdLst/>
            <a:ahLst/>
            <a:cxnLst/>
            <a:rect l="l" t="t" r="r" b="b"/>
            <a:pathLst>
              <a:path w="37325" h="2146">
                <a:moveTo>
                  <a:pt x="37325" y="214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3720992" y="4575742"/>
            <a:ext cx="29438" cy="17945"/>
          </a:xfrm>
          <a:custGeom>
            <a:avLst/>
            <a:gdLst/>
            <a:ahLst/>
            <a:cxnLst/>
            <a:rect l="l" t="t" r="r" b="b"/>
            <a:pathLst>
              <a:path w="29438" h="17945">
                <a:moveTo>
                  <a:pt x="29438" y="1794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3737502" y="4576452"/>
            <a:ext cx="19392" cy="12204"/>
          </a:xfrm>
          <a:custGeom>
            <a:avLst/>
            <a:gdLst/>
            <a:ahLst/>
            <a:cxnLst/>
            <a:rect l="l" t="t" r="r" b="b"/>
            <a:pathLst>
              <a:path w="19392" h="12204">
                <a:moveTo>
                  <a:pt x="19392" y="1220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761194" y="4612351"/>
            <a:ext cx="0" cy="4292"/>
          </a:xfrm>
          <a:custGeom>
            <a:avLst/>
            <a:gdLst/>
            <a:ahLst/>
            <a:cxnLst/>
            <a:rect l="l" t="t" r="r" b="b"/>
            <a:pathLst>
              <a:path h="4292">
                <a:moveTo>
                  <a:pt x="0" y="42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3764779" y="4628864"/>
            <a:ext cx="2882" cy="6464"/>
          </a:xfrm>
          <a:custGeom>
            <a:avLst/>
            <a:gdLst/>
            <a:ahLst/>
            <a:cxnLst/>
            <a:rect l="l" t="t" r="r" b="b"/>
            <a:pathLst>
              <a:path w="2882" h="6464">
                <a:moveTo>
                  <a:pt x="0" y="0"/>
                </a:moveTo>
                <a:lnTo>
                  <a:pt x="723" y="4305"/>
                </a:lnTo>
                <a:lnTo>
                  <a:pt x="2882" y="6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3753286" y="4640358"/>
            <a:ext cx="17957" cy="711"/>
          </a:xfrm>
          <a:custGeom>
            <a:avLst/>
            <a:gdLst/>
            <a:ahLst/>
            <a:cxnLst/>
            <a:rect l="l" t="t" r="r" b="b"/>
            <a:pathLst>
              <a:path w="17957" h="711">
                <a:moveTo>
                  <a:pt x="17957" y="7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3754023" y="4654709"/>
            <a:ext cx="16497" cy="1435"/>
          </a:xfrm>
          <a:custGeom>
            <a:avLst/>
            <a:gdLst/>
            <a:ahLst/>
            <a:cxnLst/>
            <a:rect l="l" t="t" r="r" b="b"/>
            <a:pathLst>
              <a:path w="16497" h="1435">
                <a:moveTo>
                  <a:pt x="16497" y="143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760474" y="4656867"/>
            <a:ext cx="2870" cy="9334"/>
          </a:xfrm>
          <a:custGeom>
            <a:avLst/>
            <a:gdLst/>
            <a:ahLst/>
            <a:cxnLst/>
            <a:rect l="l" t="t" r="r" b="b"/>
            <a:pathLst>
              <a:path w="2870" h="9334">
                <a:moveTo>
                  <a:pt x="2870" y="0"/>
                </a:moveTo>
                <a:lnTo>
                  <a:pt x="2158" y="9334"/>
                </a:lnTo>
                <a:lnTo>
                  <a:pt x="0" y="93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3751863" y="4600149"/>
            <a:ext cx="2158" cy="27990"/>
          </a:xfrm>
          <a:custGeom>
            <a:avLst/>
            <a:gdLst/>
            <a:ahLst/>
            <a:cxnLst/>
            <a:rect l="l" t="t" r="r" b="b"/>
            <a:pathLst>
              <a:path w="2159" h="27990">
                <a:moveTo>
                  <a:pt x="0" y="27990"/>
                </a:moveTo>
                <a:lnTo>
                  <a:pt x="21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3764780" y="4600848"/>
            <a:ext cx="1435" cy="28016"/>
          </a:xfrm>
          <a:custGeom>
            <a:avLst/>
            <a:gdLst/>
            <a:ahLst/>
            <a:cxnLst/>
            <a:rect l="l" t="t" r="r" b="b"/>
            <a:pathLst>
              <a:path w="1435" h="28016">
                <a:moveTo>
                  <a:pt x="0" y="28016"/>
                </a:moveTo>
                <a:lnTo>
                  <a:pt x="1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3747545" y="4628141"/>
            <a:ext cx="4318" cy="6477"/>
          </a:xfrm>
          <a:custGeom>
            <a:avLst/>
            <a:gdLst/>
            <a:ahLst/>
            <a:cxnLst/>
            <a:rect l="l" t="t" r="r" b="b"/>
            <a:pathLst>
              <a:path w="4318" h="6476">
                <a:moveTo>
                  <a:pt x="0" y="6477"/>
                </a:moveTo>
                <a:lnTo>
                  <a:pt x="3594" y="3594"/>
                </a:lnTo>
                <a:lnTo>
                  <a:pt x="43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3767662" y="4635328"/>
            <a:ext cx="7886" cy="5740"/>
          </a:xfrm>
          <a:custGeom>
            <a:avLst/>
            <a:gdLst/>
            <a:ahLst/>
            <a:cxnLst/>
            <a:rect l="l" t="t" r="r" b="b"/>
            <a:pathLst>
              <a:path w="7886" h="5740">
                <a:moveTo>
                  <a:pt x="0" y="0"/>
                </a:moveTo>
                <a:lnTo>
                  <a:pt x="7886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3770520" y="4641068"/>
            <a:ext cx="7899" cy="15074"/>
          </a:xfrm>
          <a:custGeom>
            <a:avLst/>
            <a:gdLst/>
            <a:ahLst/>
            <a:cxnLst/>
            <a:rect l="l" t="t" r="r" b="b"/>
            <a:pathLst>
              <a:path w="7899" h="15074">
                <a:moveTo>
                  <a:pt x="0" y="15074"/>
                </a:moveTo>
                <a:lnTo>
                  <a:pt x="3581" y="14363"/>
                </a:lnTo>
                <a:lnTo>
                  <a:pt x="6464" y="11493"/>
                </a:lnTo>
                <a:lnTo>
                  <a:pt x="7899" y="7899"/>
                </a:lnTo>
                <a:lnTo>
                  <a:pt x="7188" y="4317"/>
                </a:lnTo>
                <a:lnTo>
                  <a:pt x="4318" y="1435"/>
                </a:ln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3768361" y="4646099"/>
            <a:ext cx="5029" cy="5029"/>
          </a:xfrm>
          <a:custGeom>
            <a:avLst/>
            <a:gdLst/>
            <a:ahLst/>
            <a:cxnLst/>
            <a:rect l="l" t="t" r="r" b="b"/>
            <a:pathLst>
              <a:path w="5029" h="5029">
                <a:moveTo>
                  <a:pt x="5029" y="2146"/>
                </a:moveTo>
                <a:lnTo>
                  <a:pt x="4318" y="723"/>
                </a:lnTo>
                <a:lnTo>
                  <a:pt x="2159" y="0"/>
                </a:lnTo>
                <a:lnTo>
                  <a:pt x="723" y="723"/>
                </a:lnTo>
                <a:lnTo>
                  <a:pt x="0" y="2146"/>
                </a:lnTo>
                <a:lnTo>
                  <a:pt x="723" y="4318"/>
                </a:lnTo>
                <a:lnTo>
                  <a:pt x="2159" y="5029"/>
                </a:lnTo>
                <a:lnTo>
                  <a:pt x="4318" y="4318"/>
                </a:lnTo>
                <a:lnTo>
                  <a:pt x="5029" y="21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3770519" y="4641068"/>
            <a:ext cx="9334" cy="16510"/>
          </a:xfrm>
          <a:custGeom>
            <a:avLst/>
            <a:gdLst/>
            <a:ahLst/>
            <a:cxnLst/>
            <a:rect l="l" t="t" r="r" b="b"/>
            <a:pathLst>
              <a:path w="9334" h="16510">
                <a:moveTo>
                  <a:pt x="0" y="16509"/>
                </a:moveTo>
                <a:lnTo>
                  <a:pt x="4318" y="15074"/>
                </a:lnTo>
                <a:lnTo>
                  <a:pt x="7899" y="12204"/>
                </a:lnTo>
                <a:lnTo>
                  <a:pt x="9334" y="7899"/>
                </a:lnTo>
                <a:lnTo>
                  <a:pt x="7899" y="3594"/>
                </a:lnTo>
                <a:lnTo>
                  <a:pt x="50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3710944" y="4617371"/>
            <a:ext cx="28714" cy="13639"/>
          </a:xfrm>
          <a:custGeom>
            <a:avLst/>
            <a:gdLst/>
            <a:ahLst/>
            <a:cxnLst/>
            <a:rect l="l" t="t" r="r" b="b"/>
            <a:pathLst>
              <a:path w="28714" h="13639">
                <a:moveTo>
                  <a:pt x="0" y="13639"/>
                </a:moveTo>
                <a:lnTo>
                  <a:pt x="28714" y="2882"/>
                </a:lnTo>
                <a:lnTo>
                  <a:pt x="272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700899" y="4603731"/>
            <a:ext cx="4305" cy="7899"/>
          </a:xfrm>
          <a:custGeom>
            <a:avLst/>
            <a:gdLst/>
            <a:ahLst/>
            <a:cxnLst/>
            <a:rect l="l" t="t" r="r" b="b"/>
            <a:pathLst>
              <a:path w="4305" h="7899">
                <a:moveTo>
                  <a:pt x="4305" y="7899"/>
                </a:moveTo>
                <a:lnTo>
                  <a:pt x="711" y="7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696580" y="4600848"/>
            <a:ext cx="2158" cy="2158"/>
          </a:xfrm>
          <a:custGeom>
            <a:avLst/>
            <a:gdLst/>
            <a:ahLst/>
            <a:cxnLst/>
            <a:rect l="l" t="t" r="r" b="b"/>
            <a:pathLst>
              <a:path w="2159" h="2159">
                <a:moveTo>
                  <a:pt x="723" y="2159"/>
                </a:moveTo>
                <a:lnTo>
                  <a:pt x="0" y="736"/>
                </a:lnTo>
                <a:lnTo>
                  <a:pt x="21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700175" y="4602296"/>
            <a:ext cx="723" cy="1435"/>
          </a:xfrm>
          <a:custGeom>
            <a:avLst/>
            <a:gdLst/>
            <a:ahLst/>
            <a:cxnLst/>
            <a:rect l="l" t="t" r="r" b="b"/>
            <a:pathLst>
              <a:path w="723" h="1435">
                <a:moveTo>
                  <a:pt x="0" y="0"/>
                </a:moveTo>
                <a:lnTo>
                  <a:pt x="723" y="0"/>
                </a:lnTo>
                <a:lnTo>
                  <a:pt x="723" y="14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697304" y="4602296"/>
            <a:ext cx="2870" cy="711"/>
          </a:xfrm>
          <a:custGeom>
            <a:avLst/>
            <a:gdLst/>
            <a:ahLst/>
            <a:cxnLst/>
            <a:rect l="l" t="t" r="r" b="b"/>
            <a:pathLst>
              <a:path w="2870" h="711">
                <a:moveTo>
                  <a:pt x="0" y="711"/>
                </a:moveTo>
                <a:lnTo>
                  <a:pt x="28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717405" y="4648977"/>
            <a:ext cx="0" cy="4292"/>
          </a:xfrm>
          <a:custGeom>
            <a:avLst/>
            <a:gdLst/>
            <a:ahLst/>
            <a:cxnLst/>
            <a:rect l="l" t="t" r="r" b="b"/>
            <a:pathLst>
              <a:path h="4292">
                <a:moveTo>
                  <a:pt x="0" y="42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713087" y="4604444"/>
            <a:ext cx="0" cy="736"/>
          </a:xfrm>
          <a:custGeom>
            <a:avLst/>
            <a:gdLst/>
            <a:ahLst/>
            <a:cxnLst/>
            <a:rect l="l" t="t" r="r" b="b"/>
            <a:pathLst>
              <a:path h="736">
                <a:moveTo>
                  <a:pt x="0" y="0"/>
                </a:moveTo>
                <a:lnTo>
                  <a:pt x="0" y="7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718841" y="4617374"/>
            <a:ext cx="17945" cy="1447"/>
          </a:xfrm>
          <a:custGeom>
            <a:avLst/>
            <a:gdLst/>
            <a:ahLst/>
            <a:cxnLst/>
            <a:rect l="l" t="t" r="r" b="b"/>
            <a:pathLst>
              <a:path w="17945" h="1447">
                <a:moveTo>
                  <a:pt x="17945" y="0"/>
                </a:moveTo>
                <a:lnTo>
                  <a:pt x="0" y="1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713088" y="4605182"/>
            <a:ext cx="5029" cy="13639"/>
          </a:xfrm>
          <a:custGeom>
            <a:avLst/>
            <a:gdLst/>
            <a:ahLst/>
            <a:cxnLst/>
            <a:rect l="l" t="t" r="r" b="b"/>
            <a:pathLst>
              <a:path w="5029" h="13639">
                <a:moveTo>
                  <a:pt x="5029" y="1363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705201" y="4611632"/>
            <a:ext cx="2870" cy="7188"/>
          </a:xfrm>
          <a:custGeom>
            <a:avLst/>
            <a:gdLst/>
            <a:ahLst/>
            <a:cxnLst/>
            <a:rect l="l" t="t" r="r" b="b"/>
            <a:pathLst>
              <a:path w="2870" h="7188">
                <a:moveTo>
                  <a:pt x="0" y="0"/>
                </a:moveTo>
                <a:lnTo>
                  <a:pt x="2870" y="7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718118" y="4618821"/>
            <a:ext cx="723" cy="0"/>
          </a:xfrm>
          <a:custGeom>
            <a:avLst/>
            <a:gdLst/>
            <a:ahLst/>
            <a:cxnLst/>
            <a:rect l="l" t="t" r="r" b="b"/>
            <a:pathLst>
              <a:path w="723">
                <a:moveTo>
                  <a:pt x="0" y="0"/>
                </a:move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708071" y="4630301"/>
            <a:ext cx="2870" cy="2146"/>
          </a:xfrm>
          <a:custGeom>
            <a:avLst/>
            <a:gdLst/>
            <a:ahLst/>
            <a:cxnLst/>
            <a:rect l="l" t="t" r="r" b="b"/>
            <a:pathLst>
              <a:path w="2870" h="2146">
                <a:moveTo>
                  <a:pt x="0" y="0"/>
                </a:moveTo>
                <a:lnTo>
                  <a:pt x="723" y="2146"/>
                </a:lnTo>
                <a:lnTo>
                  <a:pt x="2870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708071" y="4618821"/>
            <a:ext cx="2870" cy="8610"/>
          </a:xfrm>
          <a:custGeom>
            <a:avLst/>
            <a:gdLst/>
            <a:ahLst/>
            <a:cxnLst/>
            <a:rect l="l" t="t" r="r" b="b"/>
            <a:pathLst>
              <a:path w="2870" h="8610">
                <a:moveTo>
                  <a:pt x="0" y="0"/>
                </a:moveTo>
                <a:lnTo>
                  <a:pt x="2158" y="7899"/>
                </a:lnTo>
                <a:lnTo>
                  <a:pt x="2870" y="86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714535" y="4648235"/>
            <a:ext cx="2870" cy="5765"/>
          </a:xfrm>
          <a:custGeom>
            <a:avLst/>
            <a:gdLst/>
            <a:ahLst/>
            <a:cxnLst/>
            <a:rect l="l" t="t" r="r" b="b"/>
            <a:pathLst>
              <a:path w="2870" h="5765">
                <a:moveTo>
                  <a:pt x="1435" y="0"/>
                </a:moveTo>
                <a:lnTo>
                  <a:pt x="0" y="2171"/>
                </a:lnTo>
                <a:lnTo>
                  <a:pt x="723" y="4330"/>
                </a:lnTo>
                <a:lnTo>
                  <a:pt x="2870" y="57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3708071" y="4627431"/>
            <a:ext cx="2870" cy="2870"/>
          </a:xfrm>
          <a:custGeom>
            <a:avLst/>
            <a:gdLst/>
            <a:ahLst/>
            <a:cxnLst/>
            <a:rect l="l" t="t" r="r" b="b"/>
            <a:pathLst>
              <a:path w="2870" h="2870">
                <a:moveTo>
                  <a:pt x="2870" y="0"/>
                </a:moveTo>
                <a:lnTo>
                  <a:pt x="2870" y="2146"/>
                </a:lnTo>
                <a:lnTo>
                  <a:pt x="0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3736787" y="4617373"/>
            <a:ext cx="1435" cy="0"/>
          </a:xfrm>
          <a:custGeom>
            <a:avLst/>
            <a:gdLst/>
            <a:ahLst/>
            <a:cxnLst/>
            <a:rect l="l" t="t" r="r" b="b"/>
            <a:pathLst>
              <a:path w="1435">
                <a:moveTo>
                  <a:pt x="1435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3731757" y="4648970"/>
            <a:ext cx="1435" cy="4292"/>
          </a:xfrm>
          <a:custGeom>
            <a:avLst/>
            <a:gdLst/>
            <a:ahLst/>
            <a:cxnLst/>
            <a:rect l="l" t="t" r="r" b="b"/>
            <a:pathLst>
              <a:path w="1435" h="4292">
                <a:moveTo>
                  <a:pt x="711" y="0"/>
                </a:moveTo>
                <a:lnTo>
                  <a:pt x="0" y="2146"/>
                </a:lnTo>
                <a:lnTo>
                  <a:pt x="0" y="3594"/>
                </a:lnTo>
                <a:lnTo>
                  <a:pt x="1435" y="4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717406" y="4654001"/>
            <a:ext cx="53111" cy="3581"/>
          </a:xfrm>
          <a:custGeom>
            <a:avLst/>
            <a:gdLst/>
            <a:ahLst/>
            <a:cxnLst/>
            <a:rect l="l" t="t" r="r" b="b"/>
            <a:pathLst>
              <a:path w="53111" h="3581">
                <a:moveTo>
                  <a:pt x="53111" y="3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715970" y="4634608"/>
            <a:ext cx="31584" cy="13627"/>
          </a:xfrm>
          <a:custGeom>
            <a:avLst/>
            <a:gdLst/>
            <a:ahLst/>
            <a:cxnLst/>
            <a:rect l="l" t="t" r="r" b="b"/>
            <a:pathLst>
              <a:path w="31584" h="13627">
                <a:moveTo>
                  <a:pt x="31584" y="0"/>
                </a:moveTo>
                <a:lnTo>
                  <a:pt x="0" y="13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3732468" y="4640348"/>
            <a:ext cx="20828" cy="8623"/>
          </a:xfrm>
          <a:custGeom>
            <a:avLst/>
            <a:gdLst/>
            <a:ahLst/>
            <a:cxnLst/>
            <a:rect l="l" t="t" r="r" b="b"/>
            <a:pathLst>
              <a:path w="20828" h="8623">
                <a:moveTo>
                  <a:pt x="20828" y="0"/>
                </a:moveTo>
                <a:lnTo>
                  <a:pt x="0" y="86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3733191" y="4653264"/>
            <a:ext cx="20828" cy="1447"/>
          </a:xfrm>
          <a:custGeom>
            <a:avLst/>
            <a:gdLst/>
            <a:ahLst/>
            <a:cxnLst/>
            <a:rect l="l" t="t" r="r" b="b"/>
            <a:pathLst>
              <a:path w="20828" h="1447">
                <a:moveTo>
                  <a:pt x="20828" y="144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3766212" y="4594399"/>
            <a:ext cx="4305" cy="6451"/>
          </a:xfrm>
          <a:custGeom>
            <a:avLst/>
            <a:gdLst/>
            <a:ahLst/>
            <a:cxnLst/>
            <a:rect l="l" t="t" r="r" b="b"/>
            <a:pathLst>
              <a:path w="4305" h="6451">
                <a:moveTo>
                  <a:pt x="4305" y="0"/>
                </a:moveTo>
                <a:lnTo>
                  <a:pt x="1447" y="2870"/>
                </a:lnTo>
                <a:lnTo>
                  <a:pt x="0" y="6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3698737" y="4589369"/>
            <a:ext cx="29425" cy="11480"/>
          </a:xfrm>
          <a:custGeom>
            <a:avLst/>
            <a:gdLst/>
            <a:ahLst/>
            <a:cxnLst/>
            <a:rect l="l" t="t" r="r" b="b"/>
            <a:pathLst>
              <a:path w="29425" h="11480">
                <a:moveTo>
                  <a:pt x="0" y="11480"/>
                </a:moveTo>
                <a:lnTo>
                  <a:pt x="294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3750425" y="4593687"/>
            <a:ext cx="3594" cy="6464"/>
          </a:xfrm>
          <a:custGeom>
            <a:avLst/>
            <a:gdLst/>
            <a:ahLst/>
            <a:cxnLst/>
            <a:rect l="l" t="t" r="r" b="b"/>
            <a:pathLst>
              <a:path w="3594" h="6464">
                <a:moveTo>
                  <a:pt x="3594" y="6464"/>
                </a:moveTo>
                <a:lnTo>
                  <a:pt x="2870" y="287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3713088" y="4592952"/>
            <a:ext cx="14363" cy="11493"/>
          </a:xfrm>
          <a:custGeom>
            <a:avLst/>
            <a:gdLst/>
            <a:ahLst/>
            <a:cxnLst/>
            <a:rect l="l" t="t" r="r" b="b"/>
            <a:pathLst>
              <a:path w="14363" h="11493">
                <a:moveTo>
                  <a:pt x="14363" y="0"/>
                </a:moveTo>
                <a:lnTo>
                  <a:pt x="0" y="114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3690825" y="4477356"/>
            <a:ext cx="5765" cy="88315"/>
          </a:xfrm>
          <a:custGeom>
            <a:avLst/>
            <a:gdLst/>
            <a:ahLst/>
            <a:cxnLst/>
            <a:rect l="l" t="t" r="r" b="b"/>
            <a:pathLst>
              <a:path w="5765" h="88315">
                <a:moveTo>
                  <a:pt x="0" y="88315"/>
                </a:moveTo>
                <a:lnTo>
                  <a:pt x="57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3696590" y="4510389"/>
            <a:ext cx="68186" cy="44513"/>
          </a:xfrm>
          <a:custGeom>
            <a:avLst/>
            <a:gdLst/>
            <a:ahLst/>
            <a:cxnLst/>
            <a:rect l="l" t="t" r="r" b="b"/>
            <a:pathLst>
              <a:path w="68186" h="44513">
                <a:moveTo>
                  <a:pt x="0" y="0"/>
                </a:moveTo>
                <a:lnTo>
                  <a:pt x="68186" y="445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3718841" y="4480226"/>
            <a:ext cx="47371" cy="52425"/>
          </a:xfrm>
          <a:custGeom>
            <a:avLst/>
            <a:gdLst/>
            <a:ahLst/>
            <a:cxnLst/>
            <a:rect l="l" t="t" r="r" b="b"/>
            <a:pathLst>
              <a:path w="47371" h="52425">
                <a:moveTo>
                  <a:pt x="47370" y="5242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3766936" y="3952464"/>
            <a:ext cx="38049" cy="620382"/>
          </a:xfrm>
          <a:custGeom>
            <a:avLst/>
            <a:gdLst/>
            <a:ahLst/>
            <a:cxnLst/>
            <a:rect l="l" t="t" r="r" b="b"/>
            <a:pathLst>
              <a:path w="38049" h="620382">
                <a:moveTo>
                  <a:pt x="0" y="620382"/>
                </a:moveTo>
                <a:lnTo>
                  <a:pt x="380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687245" y="4837100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684389" y="4832056"/>
            <a:ext cx="7175" cy="2159"/>
          </a:xfrm>
          <a:custGeom>
            <a:avLst/>
            <a:gdLst/>
            <a:ahLst/>
            <a:cxnLst/>
            <a:rect l="l" t="t" r="r" b="b"/>
            <a:pathLst>
              <a:path w="7175" h="2159">
                <a:moveTo>
                  <a:pt x="7175" y="2158"/>
                </a:moveTo>
                <a:lnTo>
                  <a:pt x="5029" y="0"/>
                </a:lnTo>
                <a:lnTo>
                  <a:pt x="1422" y="0"/>
                </a:lnTo>
                <a:lnTo>
                  <a:pt x="0" y="21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3686534" y="4837809"/>
            <a:ext cx="2146" cy="2159"/>
          </a:xfrm>
          <a:custGeom>
            <a:avLst/>
            <a:gdLst/>
            <a:ahLst/>
            <a:cxnLst/>
            <a:rect l="l" t="t" r="r" b="b"/>
            <a:pathLst>
              <a:path w="2146" h="2159">
                <a:moveTo>
                  <a:pt x="2146" y="1447"/>
                </a:moveTo>
                <a:lnTo>
                  <a:pt x="2146" y="711"/>
                </a:lnTo>
                <a:lnTo>
                  <a:pt x="711" y="0"/>
                </a:lnTo>
                <a:lnTo>
                  <a:pt x="0" y="711"/>
                </a:lnTo>
                <a:lnTo>
                  <a:pt x="0" y="2159"/>
                </a:lnTo>
                <a:lnTo>
                  <a:pt x="2146" y="2159"/>
                </a:lnTo>
                <a:lnTo>
                  <a:pt x="2146" y="14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3691563" y="4834214"/>
            <a:ext cx="5016" cy="15798"/>
          </a:xfrm>
          <a:custGeom>
            <a:avLst/>
            <a:gdLst/>
            <a:ahLst/>
            <a:cxnLst/>
            <a:rect l="l" t="t" r="r" b="b"/>
            <a:pathLst>
              <a:path w="5016" h="15798">
                <a:moveTo>
                  <a:pt x="5016" y="1579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748282" y="4892381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0"/>
                </a:moveTo>
                <a:lnTo>
                  <a:pt x="0" y="4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748994" y="4890946"/>
            <a:ext cx="723" cy="4305"/>
          </a:xfrm>
          <a:custGeom>
            <a:avLst/>
            <a:gdLst/>
            <a:ahLst/>
            <a:cxnLst/>
            <a:rect l="l" t="t" r="r" b="b"/>
            <a:pathLst>
              <a:path w="723" h="4305">
                <a:moveTo>
                  <a:pt x="0" y="4305"/>
                </a:move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685810" y="4870829"/>
            <a:ext cx="7188" cy="723"/>
          </a:xfrm>
          <a:custGeom>
            <a:avLst/>
            <a:gdLst/>
            <a:ahLst/>
            <a:cxnLst/>
            <a:rect l="l" t="t" r="r" b="b"/>
            <a:pathLst>
              <a:path w="7188" h="723">
                <a:moveTo>
                  <a:pt x="0" y="0"/>
                </a:moveTo>
                <a:lnTo>
                  <a:pt x="7188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3685810" y="4873001"/>
            <a:ext cx="7188" cy="711"/>
          </a:xfrm>
          <a:custGeom>
            <a:avLst/>
            <a:gdLst/>
            <a:ahLst/>
            <a:cxnLst/>
            <a:rect l="l" t="t" r="r" b="b"/>
            <a:pathLst>
              <a:path w="7188" h="711">
                <a:moveTo>
                  <a:pt x="0" y="0"/>
                </a:moveTo>
                <a:lnTo>
                  <a:pt x="7188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671459" y="4887352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684389" y="4870829"/>
            <a:ext cx="1435" cy="2171"/>
          </a:xfrm>
          <a:custGeom>
            <a:avLst/>
            <a:gdLst/>
            <a:ahLst/>
            <a:cxnLst/>
            <a:rect l="l" t="t" r="r" b="b"/>
            <a:pathLst>
              <a:path w="1435" h="2171">
                <a:moveTo>
                  <a:pt x="1435" y="0"/>
                </a:moveTo>
                <a:lnTo>
                  <a:pt x="711" y="723"/>
                </a:lnTo>
                <a:lnTo>
                  <a:pt x="0" y="1447"/>
                </a:lnTo>
                <a:lnTo>
                  <a:pt x="711" y="2171"/>
                </a:lnTo>
                <a:lnTo>
                  <a:pt x="1435" y="2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692999" y="4871552"/>
            <a:ext cx="1435" cy="2158"/>
          </a:xfrm>
          <a:custGeom>
            <a:avLst/>
            <a:gdLst/>
            <a:ahLst/>
            <a:cxnLst/>
            <a:rect l="l" t="t" r="r" b="b"/>
            <a:pathLst>
              <a:path w="1435" h="2159">
                <a:moveTo>
                  <a:pt x="0" y="2159"/>
                </a:moveTo>
                <a:lnTo>
                  <a:pt x="711" y="2159"/>
                </a:lnTo>
                <a:lnTo>
                  <a:pt x="1435" y="1447"/>
                </a:lnTo>
                <a:lnTo>
                  <a:pt x="711" y="72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671459" y="4891657"/>
            <a:ext cx="76822" cy="5029"/>
          </a:xfrm>
          <a:custGeom>
            <a:avLst/>
            <a:gdLst/>
            <a:ahLst/>
            <a:cxnLst/>
            <a:rect l="l" t="t" r="r" b="b"/>
            <a:pathLst>
              <a:path w="76822" h="5029">
                <a:moveTo>
                  <a:pt x="76822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671459" y="4887352"/>
            <a:ext cx="76822" cy="5029"/>
          </a:xfrm>
          <a:custGeom>
            <a:avLst/>
            <a:gdLst/>
            <a:ahLst/>
            <a:cxnLst/>
            <a:rect l="l" t="t" r="r" b="b"/>
            <a:pathLst>
              <a:path w="76822" h="5029">
                <a:moveTo>
                  <a:pt x="0" y="0"/>
                </a:moveTo>
                <a:lnTo>
                  <a:pt x="76822" y="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724583" y="4880175"/>
            <a:ext cx="25120" cy="10756"/>
          </a:xfrm>
          <a:custGeom>
            <a:avLst/>
            <a:gdLst/>
            <a:ahLst/>
            <a:cxnLst/>
            <a:rect l="l" t="t" r="r" b="b"/>
            <a:pathLst>
              <a:path w="25120" h="10756">
                <a:moveTo>
                  <a:pt x="25120" y="1075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670012" y="4834215"/>
            <a:ext cx="14363" cy="55295"/>
          </a:xfrm>
          <a:custGeom>
            <a:avLst/>
            <a:gdLst/>
            <a:ahLst/>
            <a:cxnLst/>
            <a:rect l="l" t="t" r="r" b="b"/>
            <a:pathLst>
              <a:path w="14363" h="55295">
                <a:moveTo>
                  <a:pt x="0" y="55295"/>
                </a:moveTo>
                <a:lnTo>
                  <a:pt x="143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696581" y="4850013"/>
            <a:ext cx="28003" cy="30162"/>
          </a:xfrm>
          <a:custGeom>
            <a:avLst/>
            <a:gdLst/>
            <a:ahLst/>
            <a:cxnLst/>
            <a:rect l="l" t="t" r="r" b="b"/>
            <a:pathLst>
              <a:path w="28003" h="30162">
                <a:moveTo>
                  <a:pt x="0" y="0"/>
                </a:moveTo>
                <a:lnTo>
                  <a:pt x="4318" y="9334"/>
                </a:lnTo>
                <a:lnTo>
                  <a:pt x="10769" y="17957"/>
                </a:lnTo>
                <a:lnTo>
                  <a:pt x="18681" y="25133"/>
                </a:lnTo>
                <a:lnTo>
                  <a:pt x="28003" y="301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731049" y="4996495"/>
            <a:ext cx="4305" cy="711"/>
          </a:xfrm>
          <a:custGeom>
            <a:avLst/>
            <a:gdLst/>
            <a:ahLst/>
            <a:cxnLst/>
            <a:rect l="l" t="t" r="r" b="b"/>
            <a:pathLst>
              <a:path w="4305" h="711">
                <a:moveTo>
                  <a:pt x="4305" y="7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690128" y="5063995"/>
            <a:ext cx="8610" cy="8610"/>
          </a:xfrm>
          <a:custGeom>
            <a:avLst/>
            <a:gdLst/>
            <a:ahLst/>
            <a:cxnLst/>
            <a:rect l="l" t="t" r="r" b="b"/>
            <a:pathLst>
              <a:path w="8610" h="8610">
                <a:moveTo>
                  <a:pt x="8610" y="4292"/>
                </a:moveTo>
                <a:lnTo>
                  <a:pt x="7175" y="1435"/>
                </a:lnTo>
                <a:lnTo>
                  <a:pt x="4305" y="0"/>
                </a:lnTo>
                <a:lnTo>
                  <a:pt x="1435" y="1435"/>
                </a:lnTo>
                <a:lnTo>
                  <a:pt x="0" y="4292"/>
                </a:lnTo>
                <a:lnTo>
                  <a:pt x="1435" y="7899"/>
                </a:lnTo>
                <a:lnTo>
                  <a:pt x="4305" y="8610"/>
                </a:lnTo>
                <a:lnTo>
                  <a:pt x="7175" y="7899"/>
                </a:lnTo>
                <a:lnTo>
                  <a:pt x="8610" y="4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693710" y="5056807"/>
            <a:ext cx="2870" cy="2158"/>
          </a:xfrm>
          <a:custGeom>
            <a:avLst/>
            <a:gdLst/>
            <a:ahLst/>
            <a:cxnLst/>
            <a:rect l="l" t="t" r="r" b="b"/>
            <a:pathLst>
              <a:path w="2870" h="2159">
                <a:moveTo>
                  <a:pt x="2870" y="1422"/>
                </a:moveTo>
                <a:lnTo>
                  <a:pt x="2146" y="0"/>
                </a:lnTo>
                <a:lnTo>
                  <a:pt x="723" y="0"/>
                </a:lnTo>
                <a:lnTo>
                  <a:pt x="0" y="1422"/>
                </a:lnTo>
                <a:lnTo>
                  <a:pt x="723" y="2158"/>
                </a:lnTo>
                <a:lnTo>
                  <a:pt x="2146" y="2158"/>
                </a:lnTo>
                <a:lnTo>
                  <a:pt x="2870" y="14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694434" y="5048183"/>
            <a:ext cx="2870" cy="2882"/>
          </a:xfrm>
          <a:custGeom>
            <a:avLst/>
            <a:gdLst/>
            <a:ahLst/>
            <a:cxnLst/>
            <a:rect l="l" t="t" r="r" b="b"/>
            <a:pathLst>
              <a:path w="2870" h="2882">
                <a:moveTo>
                  <a:pt x="2870" y="1447"/>
                </a:moveTo>
                <a:lnTo>
                  <a:pt x="2146" y="736"/>
                </a:lnTo>
                <a:lnTo>
                  <a:pt x="1422" y="0"/>
                </a:lnTo>
                <a:lnTo>
                  <a:pt x="0" y="736"/>
                </a:lnTo>
                <a:lnTo>
                  <a:pt x="0" y="2882"/>
                </a:lnTo>
                <a:lnTo>
                  <a:pt x="2146" y="2882"/>
                </a:lnTo>
                <a:lnTo>
                  <a:pt x="2870" y="14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674329" y="5066141"/>
            <a:ext cx="2882" cy="2882"/>
          </a:xfrm>
          <a:custGeom>
            <a:avLst/>
            <a:gdLst/>
            <a:ahLst/>
            <a:cxnLst/>
            <a:rect l="l" t="t" r="r" b="b"/>
            <a:pathLst>
              <a:path w="2882" h="2882">
                <a:moveTo>
                  <a:pt x="2882" y="1435"/>
                </a:moveTo>
                <a:lnTo>
                  <a:pt x="2158" y="0"/>
                </a:lnTo>
                <a:lnTo>
                  <a:pt x="0" y="0"/>
                </a:lnTo>
                <a:lnTo>
                  <a:pt x="0" y="2146"/>
                </a:lnTo>
                <a:lnTo>
                  <a:pt x="1447" y="2882"/>
                </a:lnTo>
                <a:lnTo>
                  <a:pt x="2158" y="2146"/>
                </a:lnTo>
                <a:lnTo>
                  <a:pt x="2882" y="1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682941" y="5066866"/>
            <a:ext cx="2159" cy="2159"/>
          </a:xfrm>
          <a:custGeom>
            <a:avLst/>
            <a:gdLst/>
            <a:ahLst/>
            <a:cxnLst/>
            <a:rect l="l" t="t" r="r" b="b"/>
            <a:pathLst>
              <a:path w="2159" h="2159">
                <a:moveTo>
                  <a:pt x="2159" y="711"/>
                </a:moveTo>
                <a:lnTo>
                  <a:pt x="1447" y="0"/>
                </a:lnTo>
                <a:lnTo>
                  <a:pt x="0" y="0"/>
                </a:lnTo>
                <a:lnTo>
                  <a:pt x="0" y="2159"/>
                </a:lnTo>
                <a:lnTo>
                  <a:pt x="1447" y="2159"/>
                </a:lnTo>
                <a:lnTo>
                  <a:pt x="2159" y="7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703768" y="5068289"/>
            <a:ext cx="2146" cy="2171"/>
          </a:xfrm>
          <a:custGeom>
            <a:avLst/>
            <a:gdLst/>
            <a:ahLst/>
            <a:cxnLst/>
            <a:rect l="l" t="t" r="r" b="b"/>
            <a:pathLst>
              <a:path w="2146" h="2171">
                <a:moveTo>
                  <a:pt x="2146" y="736"/>
                </a:moveTo>
                <a:lnTo>
                  <a:pt x="2146" y="0"/>
                </a:lnTo>
                <a:lnTo>
                  <a:pt x="711" y="0"/>
                </a:lnTo>
                <a:lnTo>
                  <a:pt x="0" y="736"/>
                </a:lnTo>
                <a:lnTo>
                  <a:pt x="711" y="1447"/>
                </a:lnTo>
                <a:lnTo>
                  <a:pt x="1435" y="2171"/>
                </a:lnTo>
                <a:lnTo>
                  <a:pt x="2146" y="1447"/>
                </a:lnTo>
                <a:lnTo>
                  <a:pt x="2146" y="7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711655" y="5068288"/>
            <a:ext cx="2882" cy="2882"/>
          </a:xfrm>
          <a:custGeom>
            <a:avLst/>
            <a:gdLst/>
            <a:ahLst/>
            <a:cxnLst/>
            <a:rect l="l" t="t" r="r" b="b"/>
            <a:pathLst>
              <a:path w="2882" h="2882">
                <a:moveTo>
                  <a:pt x="2882" y="1447"/>
                </a:moveTo>
                <a:lnTo>
                  <a:pt x="2882" y="0"/>
                </a:lnTo>
                <a:lnTo>
                  <a:pt x="723" y="0"/>
                </a:lnTo>
                <a:lnTo>
                  <a:pt x="0" y="1447"/>
                </a:lnTo>
                <a:lnTo>
                  <a:pt x="723" y="2171"/>
                </a:lnTo>
                <a:lnTo>
                  <a:pt x="1435" y="2882"/>
                </a:lnTo>
                <a:lnTo>
                  <a:pt x="2882" y="2171"/>
                </a:lnTo>
                <a:lnTo>
                  <a:pt x="2882" y="14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654226" y="5121424"/>
            <a:ext cx="7175" cy="3594"/>
          </a:xfrm>
          <a:custGeom>
            <a:avLst/>
            <a:gdLst/>
            <a:ahLst/>
            <a:cxnLst/>
            <a:rect l="l" t="t" r="r" b="b"/>
            <a:pathLst>
              <a:path w="7175" h="3594">
                <a:moveTo>
                  <a:pt x="7175" y="3594"/>
                </a:moveTo>
                <a:lnTo>
                  <a:pt x="6464" y="1435"/>
                </a:lnTo>
                <a:lnTo>
                  <a:pt x="3594" y="0"/>
                </a:lnTo>
                <a:lnTo>
                  <a:pt x="1447" y="1435"/>
                </a:lnTo>
                <a:lnTo>
                  <a:pt x="0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692275" y="5077635"/>
            <a:ext cx="2882" cy="2882"/>
          </a:xfrm>
          <a:custGeom>
            <a:avLst/>
            <a:gdLst/>
            <a:ahLst/>
            <a:cxnLst/>
            <a:rect l="l" t="t" r="r" b="b"/>
            <a:pathLst>
              <a:path w="2882" h="2882">
                <a:moveTo>
                  <a:pt x="2882" y="1435"/>
                </a:moveTo>
                <a:lnTo>
                  <a:pt x="2159" y="711"/>
                </a:lnTo>
                <a:lnTo>
                  <a:pt x="1435" y="0"/>
                </a:lnTo>
                <a:lnTo>
                  <a:pt x="723" y="711"/>
                </a:lnTo>
                <a:lnTo>
                  <a:pt x="0" y="1435"/>
                </a:lnTo>
                <a:lnTo>
                  <a:pt x="723" y="2146"/>
                </a:lnTo>
                <a:lnTo>
                  <a:pt x="1435" y="2882"/>
                </a:lnTo>
                <a:lnTo>
                  <a:pt x="2159" y="2146"/>
                </a:lnTo>
                <a:lnTo>
                  <a:pt x="2882" y="1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680795" y="5097028"/>
            <a:ext cx="1447" cy="2870"/>
          </a:xfrm>
          <a:custGeom>
            <a:avLst/>
            <a:gdLst/>
            <a:ahLst/>
            <a:cxnLst/>
            <a:rect l="l" t="t" r="r" b="b"/>
            <a:pathLst>
              <a:path w="1447" h="2870">
                <a:moveTo>
                  <a:pt x="0" y="2870"/>
                </a:moveTo>
                <a:lnTo>
                  <a:pt x="723" y="2870"/>
                </a:lnTo>
                <a:lnTo>
                  <a:pt x="1447" y="1422"/>
                </a:lnTo>
                <a:lnTo>
                  <a:pt x="723" y="7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676489" y="5097028"/>
            <a:ext cx="4305" cy="2870"/>
          </a:xfrm>
          <a:custGeom>
            <a:avLst/>
            <a:gdLst/>
            <a:ahLst/>
            <a:cxnLst/>
            <a:rect l="l" t="t" r="r" b="b"/>
            <a:pathLst>
              <a:path w="4305" h="2870">
                <a:moveTo>
                  <a:pt x="1435" y="0"/>
                </a:moveTo>
                <a:lnTo>
                  <a:pt x="0" y="711"/>
                </a:lnTo>
                <a:lnTo>
                  <a:pt x="0" y="2146"/>
                </a:lnTo>
                <a:lnTo>
                  <a:pt x="1435" y="2870"/>
                </a:lnTo>
                <a:lnTo>
                  <a:pt x="4305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691563" y="5085535"/>
            <a:ext cx="2870" cy="3581"/>
          </a:xfrm>
          <a:custGeom>
            <a:avLst/>
            <a:gdLst/>
            <a:ahLst/>
            <a:cxnLst/>
            <a:rect l="l" t="t" r="r" b="b"/>
            <a:pathLst>
              <a:path w="2870" h="3581">
                <a:moveTo>
                  <a:pt x="2870" y="1435"/>
                </a:moveTo>
                <a:lnTo>
                  <a:pt x="2870" y="723"/>
                </a:lnTo>
                <a:lnTo>
                  <a:pt x="1435" y="0"/>
                </a:lnTo>
                <a:lnTo>
                  <a:pt x="711" y="723"/>
                </a:lnTo>
                <a:lnTo>
                  <a:pt x="0" y="1435"/>
                </a:lnTo>
                <a:lnTo>
                  <a:pt x="711" y="2870"/>
                </a:lnTo>
                <a:lnTo>
                  <a:pt x="1435" y="3581"/>
                </a:lnTo>
                <a:lnTo>
                  <a:pt x="2870" y="2870"/>
                </a:lnTo>
                <a:lnTo>
                  <a:pt x="2870" y="1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677924" y="5097028"/>
            <a:ext cx="2870" cy="0"/>
          </a:xfrm>
          <a:custGeom>
            <a:avLst/>
            <a:gdLst/>
            <a:ahLst/>
            <a:cxnLst/>
            <a:rect l="l" t="t" r="r" b="b"/>
            <a:pathLst>
              <a:path w="2870">
                <a:moveTo>
                  <a:pt x="2870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700175" y="5139395"/>
            <a:ext cx="4305" cy="1422"/>
          </a:xfrm>
          <a:custGeom>
            <a:avLst/>
            <a:gdLst/>
            <a:ahLst/>
            <a:cxnLst/>
            <a:rect l="l" t="t" r="r" b="b"/>
            <a:pathLst>
              <a:path w="4305" h="1422">
                <a:moveTo>
                  <a:pt x="0" y="0"/>
                </a:moveTo>
                <a:lnTo>
                  <a:pt x="4305" y="1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657819" y="5093421"/>
            <a:ext cx="55270" cy="3606"/>
          </a:xfrm>
          <a:custGeom>
            <a:avLst/>
            <a:gdLst/>
            <a:ahLst/>
            <a:cxnLst/>
            <a:rect l="l" t="t" r="r" b="b"/>
            <a:pathLst>
              <a:path w="55270" h="3606">
                <a:moveTo>
                  <a:pt x="0" y="0"/>
                </a:moveTo>
                <a:lnTo>
                  <a:pt x="55270" y="36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704480" y="5104203"/>
            <a:ext cx="11493" cy="36614"/>
          </a:xfrm>
          <a:custGeom>
            <a:avLst/>
            <a:gdLst/>
            <a:ahLst/>
            <a:cxnLst/>
            <a:rect l="l" t="t" r="r" b="b"/>
            <a:pathLst>
              <a:path w="11493" h="36614">
                <a:moveTo>
                  <a:pt x="0" y="36614"/>
                </a:moveTo>
                <a:lnTo>
                  <a:pt x="11493" y="0"/>
                </a:lnTo>
                <a:lnTo>
                  <a:pt x="2870" y="26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664284" y="5166663"/>
            <a:ext cx="8610" cy="5029"/>
          </a:xfrm>
          <a:custGeom>
            <a:avLst/>
            <a:gdLst/>
            <a:ahLst/>
            <a:cxnLst/>
            <a:rect l="l" t="t" r="r" b="b"/>
            <a:pathLst>
              <a:path w="8610" h="5029">
                <a:moveTo>
                  <a:pt x="0" y="0"/>
                </a:moveTo>
                <a:lnTo>
                  <a:pt x="1435" y="3594"/>
                </a:lnTo>
                <a:lnTo>
                  <a:pt x="5029" y="5029"/>
                </a:lnTo>
                <a:lnTo>
                  <a:pt x="8610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659256" y="5185332"/>
            <a:ext cx="13639" cy="5029"/>
          </a:xfrm>
          <a:custGeom>
            <a:avLst/>
            <a:gdLst/>
            <a:ahLst/>
            <a:cxnLst/>
            <a:rect l="l" t="t" r="r" b="b"/>
            <a:pathLst>
              <a:path w="13639" h="5029">
                <a:moveTo>
                  <a:pt x="13639" y="5029"/>
                </a:moveTo>
                <a:lnTo>
                  <a:pt x="12204" y="2159"/>
                </a:lnTo>
                <a:lnTo>
                  <a:pt x="9334" y="0"/>
                </a:lnTo>
                <a:lnTo>
                  <a:pt x="5753" y="0"/>
                </a:lnTo>
                <a:lnTo>
                  <a:pt x="2146" y="1447"/>
                </a:lnTo>
                <a:lnTo>
                  <a:pt x="0" y="43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672895" y="5152312"/>
            <a:ext cx="22961" cy="17945"/>
          </a:xfrm>
          <a:custGeom>
            <a:avLst/>
            <a:gdLst/>
            <a:ahLst/>
            <a:cxnLst/>
            <a:rect l="l" t="t" r="r" b="b"/>
            <a:pathLst>
              <a:path w="22961" h="17945">
                <a:moveTo>
                  <a:pt x="22961" y="4292"/>
                </a:moveTo>
                <a:lnTo>
                  <a:pt x="22263" y="1422"/>
                </a:lnTo>
                <a:lnTo>
                  <a:pt x="19380" y="0"/>
                </a:lnTo>
                <a:lnTo>
                  <a:pt x="16522" y="1422"/>
                </a:lnTo>
                <a:lnTo>
                  <a:pt x="0" y="179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695157" y="5103480"/>
            <a:ext cx="16510" cy="50977"/>
          </a:xfrm>
          <a:custGeom>
            <a:avLst/>
            <a:gdLst/>
            <a:ahLst/>
            <a:cxnLst/>
            <a:rect l="l" t="t" r="r" b="b"/>
            <a:pathLst>
              <a:path w="16509" h="50977">
                <a:moveTo>
                  <a:pt x="16509" y="0"/>
                </a:moveTo>
                <a:lnTo>
                  <a:pt x="0" y="50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661401" y="5125019"/>
            <a:ext cx="2882" cy="41643"/>
          </a:xfrm>
          <a:custGeom>
            <a:avLst/>
            <a:gdLst/>
            <a:ahLst/>
            <a:cxnLst/>
            <a:rect l="l" t="t" r="r" b="b"/>
            <a:pathLst>
              <a:path w="2882" h="41643">
                <a:moveTo>
                  <a:pt x="0" y="0"/>
                </a:moveTo>
                <a:lnTo>
                  <a:pt x="2882" y="416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648485" y="5215481"/>
            <a:ext cx="31584" cy="17246"/>
          </a:xfrm>
          <a:custGeom>
            <a:avLst/>
            <a:gdLst/>
            <a:ahLst/>
            <a:cxnLst/>
            <a:rect l="l" t="t" r="r" b="b"/>
            <a:pathLst>
              <a:path w="31584" h="17246">
                <a:moveTo>
                  <a:pt x="0" y="0"/>
                </a:moveTo>
                <a:lnTo>
                  <a:pt x="711" y="5753"/>
                </a:lnTo>
                <a:lnTo>
                  <a:pt x="3594" y="11493"/>
                </a:lnTo>
                <a:lnTo>
                  <a:pt x="7899" y="15087"/>
                </a:lnTo>
                <a:lnTo>
                  <a:pt x="13639" y="17246"/>
                </a:lnTo>
                <a:lnTo>
                  <a:pt x="19380" y="16522"/>
                </a:lnTo>
                <a:lnTo>
                  <a:pt x="25133" y="14376"/>
                </a:lnTo>
                <a:lnTo>
                  <a:pt x="29438" y="10071"/>
                </a:lnTo>
                <a:lnTo>
                  <a:pt x="31584" y="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657820" y="5207595"/>
            <a:ext cx="13639" cy="13639"/>
          </a:xfrm>
          <a:custGeom>
            <a:avLst/>
            <a:gdLst/>
            <a:ahLst/>
            <a:cxnLst/>
            <a:rect l="l" t="t" r="r" b="b"/>
            <a:pathLst>
              <a:path w="13639" h="13639">
                <a:moveTo>
                  <a:pt x="13639" y="7175"/>
                </a:moveTo>
                <a:lnTo>
                  <a:pt x="12928" y="3594"/>
                </a:lnTo>
                <a:lnTo>
                  <a:pt x="10045" y="723"/>
                </a:lnTo>
                <a:lnTo>
                  <a:pt x="7188" y="0"/>
                </a:lnTo>
                <a:lnTo>
                  <a:pt x="3581" y="723"/>
                </a:lnTo>
                <a:lnTo>
                  <a:pt x="723" y="3594"/>
                </a:lnTo>
                <a:lnTo>
                  <a:pt x="0" y="7175"/>
                </a:lnTo>
                <a:lnTo>
                  <a:pt x="723" y="10058"/>
                </a:lnTo>
                <a:lnTo>
                  <a:pt x="3581" y="12915"/>
                </a:lnTo>
                <a:lnTo>
                  <a:pt x="7188" y="13639"/>
                </a:lnTo>
                <a:lnTo>
                  <a:pt x="10045" y="12915"/>
                </a:lnTo>
                <a:lnTo>
                  <a:pt x="12928" y="10058"/>
                </a:lnTo>
                <a:lnTo>
                  <a:pt x="13639" y="71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680070" y="5156603"/>
            <a:ext cx="15786" cy="63906"/>
          </a:xfrm>
          <a:custGeom>
            <a:avLst/>
            <a:gdLst/>
            <a:ahLst/>
            <a:cxnLst/>
            <a:rect l="l" t="t" r="r" b="b"/>
            <a:pathLst>
              <a:path w="15786" h="63906">
                <a:moveTo>
                  <a:pt x="0" y="63906"/>
                </a:moveTo>
                <a:lnTo>
                  <a:pt x="157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648485" y="5125018"/>
            <a:ext cx="5740" cy="90462"/>
          </a:xfrm>
          <a:custGeom>
            <a:avLst/>
            <a:gdLst/>
            <a:ahLst/>
            <a:cxnLst/>
            <a:rect l="l" t="t" r="r" b="b"/>
            <a:pathLst>
              <a:path w="5740" h="90462">
                <a:moveTo>
                  <a:pt x="0" y="90462"/>
                </a:moveTo>
                <a:lnTo>
                  <a:pt x="57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651356" y="5189650"/>
            <a:ext cx="7899" cy="20091"/>
          </a:xfrm>
          <a:custGeom>
            <a:avLst/>
            <a:gdLst/>
            <a:ahLst/>
            <a:cxnLst/>
            <a:rect l="l" t="t" r="r" b="b"/>
            <a:pathLst>
              <a:path w="7899" h="20091">
                <a:moveTo>
                  <a:pt x="0" y="20091"/>
                </a:moveTo>
                <a:lnTo>
                  <a:pt x="78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672895" y="5190360"/>
            <a:ext cx="5029" cy="20828"/>
          </a:xfrm>
          <a:custGeom>
            <a:avLst/>
            <a:gdLst/>
            <a:ahLst/>
            <a:cxnLst/>
            <a:rect l="l" t="t" r="r" b="b"/>
            <a:pathLst>
              <a:path w="5029" h="20827">
                <a:moveTo>
                  <a:pt x="5029" y="2082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650632" y="5209741"/>
            <a:ext cx="28003" cy="18681"/>
          </a:xfrm>
          <a:custGeom>
            <a:avLst/>
            <a:gdLst/>
            <a:ahLst/>
            <a:cxnLst/>
            <a:rect l="l" t="t" r="r" b="b"/>
            <a:pathLst>
              <a:path w="28003" h="18681">
                <a:moveTo>
                  <a:pt x="723" y="0"/>
                </a:moveTo>
                <a:lnTo>
                  <a:pt x="0" y="5029"/>
                </a:lnTo>
                <a:lnTo>
                  <a:pt x="723" y="10071"/>
                </a:lnTo>
                <a:lnTo>
                  <a:pt x="3594" y="14363"/>
                </a:lnTo>
                <a:lnTo>
                  <a:pt x="7912" y="17233"/>
                </a:lnTo>
                <a:lnTo>
                  <a:pt x="12941" y="18681"/>
                </a:lnTo>
                <a:lnTo>
                  <a:pt x="18681" y="17970"/>
                </a:lnTo>
                <a:lnTo>
                  <a:pt x="22986" y="15811"/>
                </a:lnTo>
                <a:lnTo>
                  <a:pt x="26581" y="11493"/>
                </a:lnTo>
                <a:lnTo>
                  <a:pt x="28003" y="6477"/>
                </a:lnTo>
                <a:lnTo>
                  <a:pt x="27292" y="1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711655" y="4895251"/>
            <a:ext cx="37338" cy="208229"/>
          </a:xfrm>
          <a:custGeom>
            <a:avLst/>
            <a:gdLst/>
            <a:ahLst/>
            <a:cxnLst/>
            <a:rect l="l" t="t" r="r" b="b"/>
            <a:pathLst>
              <a:path w="37337" h="208229">
                <a:moveTo>
                  <a:pt x="37338" y="0"/>
                </a:moveTo>
                <a:lnTo>
                  <a:pt x="0" y="2082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715973" y="4997207"/>
            <a:ext cx="19380" cy="106997"/>
          </a:xfrm>
          <a:custGeom>
            <a:avLst/>
            <a:gdLst/>
            <a:ahLst/>
            <a:cxnLst/>
            <a:rect l="l" t="t" r="r" b="b"/>
            <a:pathLst>
              <a:path w="19380" h="106997">
                <a:moveTo>
                  <a:pt x="0" y="106997"/>
                </a:moveTo>
                <a:lnTo>
                  <a:pt x="19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655673" y="4889511"/>
            <a:ext cx="14338" cy="232625"/>
          </a:xfrm>
          <a:custGeom>
            <a:avLst/>
            <a:gdLst/>
            <a:ahLst/>
            <a:cxnLst/>
            <a:rect l="l" t="t" r="r" b="b"/>
            <a:pathLst>
              <a:path w="14338" h="232625">
                <a:moveTo>
                  <a:pt x="14338" y="0"/>
                </a:moveTo>
                <a:lnTo>
                  <a:pt x="0" y="232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673607" y="3946725"/>
            <a:ext cx="58153" cy="929132"/>
          </a:xfrm>
          <a:custGeom>
            <a:avLst/>
            <a:gdLst/>
            <a:ahLst/>
            <a:cxnLst/>
            <a:rect l="l" t="t" r="r" b="b"/>
            <a:pathLst>
              <a:path w="58153" h="929132">
                <a:moveTo>
                  <a:pt x="0" y="929132"/>
                </a:moveTo>
                <a:lnTo>
                  <a:pt x="581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746835" y="4666206"/>
            <a:ext cx="13639" cy="224028"/>
          </a:xfrm>
          <a:custGeom>
            <a:avLst/>
            <a:gdLst/>
            <a:ahLst/>
            <a:cxnLst/>
            <a:rect l="l" t="t" r="r" b="b"/>
            <a:pathLst>
              <a:path w="13639" h="224027">
                <a:moveTo>
                  <a:pt x="0" y="224028"/>
                </a:moveTo>
                <a:lnTo>
                  <a:pt x="136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695856" y="4156402"/>
            <a:ext cx="5740" cy="334594"/>
          </a:xfrm>
          <a:custGeom>
            <a:avLst/>
            <a:gdLst/>
            <a:ahLst/>
            <a:cxnLst/>
            <a:rect l="l" t="t" r="r" b="b"/>
            <a:pathLst>
              <a:path w="5740" h="334594">
                <a:moveTo>
                  <a:pt x="5740" y="33459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712379" y="4156403"/>
            <a:ext cx="5740" cy="329565"/>
          </a:xfrm>
          <a:custGeom>
            <a:avLst/>
            <a:gdLst/>
            <a:ahLst/>
            <a:cxnLst/>
            <a:rect l="l" t="t" r="r" b="b"/>
            <a:pathLst>
              <a:path w="5740" h="329564">
                <a:moveTo>
                  <a:pt x="5740" y="32956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704479" y="4483097"/>
            <a:ext cx="10782" cy="10782"/>
          </a:xfrm>
          <a:custGeom>
            <a:avLst/>
            <a:gdLst/>
            <a:ahLst/>
            <a:cxnLst/>
            <a:rect l="l" t="t" r="r" b="b"/>
            <a:pathLst>
              <a:path w="10782" h="10782">
                <a:moveTo>
                  <a:pt x="10782" y="5740"/>
                </a:moveTo>
                <a:lnTo>
                  <a:pt x="9334" y="1447"/>
                </a:lnTo>
                <a:lnTo>
                  <a:pt x="5029" y="0"/>
                </a:lnTo>
                <a:lnTo>
                  <a:pt x="1435" y="1447"/>
                </a:lnTo>
                <a:lnTo>
                  <a:pt x="0" y="5740"/>
                </a:lnTo>
                <a:lnTo>
                  <a:pt x="1435" y="9334"/>
                </a:lnTo>
                <a:lnTo>
                  <a:pt x="5029" y="10782"/>
                </a:lnTo>
                <a:lnTo>
                  <a:pt x="9334" y="9334"/>
                </a:lnTo>
                <a:lnTo>
                  <a:pt x="10782" y="57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700899" y="4479517"/>
            <a:ext cx="17945" cy="17945"/>
          </a:xfrm>
          <a:custGeom>
            <a:avLst/>
            <a:gdLst/>
            <a:ahLst/>
            <a:cxnLst/>
            <a:rect l="l" t="t" r="r" b="b"/>
            <a:pathLst>
              <a:path w="17945" h="17945">
                <a:moveTo>
                  <a:pt x="17945" y="9321"/>
                </a:moveTo>
                <a:lnTo>
                  <a:pt x="16510" y="4305"/>
                </a:lnTo>
                <a:lnTo>
                  <a:pt x="13639" y="1422"/>
                </a:lnTo>
                <a:lnTo>
                  <a:pt x="8610" y="0"/>
                </a:lnTo>
                <a:lnTo>
                  <a:pt x="4305" y="1422"/>
                </a:lnTo>
                <a:lnTo>
                  <a:pt x="1422" y="4305"/>
                </a:lnTo>
                <a:lnTo>
                  <a:pt x="0" y="9321"/>
                </a:lnTo>
                <a:lnTo>
                  <a:pt x="1422" y="13652"/>
                </a:lnTo>
                <a:lnTo>
                  <a:pt x="4305" y="16510"/>
                </a:lnTo>
                <a:lnTo>
                  <a:pt x="8610" y="17945"/>
                </a:lnTo>
                <a:lnTo>
                  <a:pt x="13639" y="16510"/>
                </a:lnTo>
                <a:lnTo>
                  <a:pt x="16510" y="13652"/>
                </a:lnTo>
                <a:lnTo>
                  <a:pt x="17945" y="93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700899" y="4479516"/>
            <a:ext cx="17221" cy="0"/>
          </a:xfrm>
          <a:custGeom>
            <a:avLst/>
            <a:gdLst/>
            <a:ahLst/>
            <a:cxnLst/>
            <a:rect l="l" t="t" r="r" b="b"/>
            <a:pathLst>
              <a:path w="17221">
                <a:moveTo>
                  <a:pt x="17221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688680" y="4153533"/>
            <a:ext cx="30886" cy="711"/>
          </a:xfrm>
          <a:custGeom>
            <a:avLst/>
            <a:gdLst/>
            <a:ahLst/>
            <a:cxnLst/>
            <a:rect l="l" t="t" r="r" b="b"/>
            <a:pathLst>
              <a:path w="30886" h="711">
                <a:moveTo>
                  <a:pt x="30886" y="0"/>
                </a:moveTo>
                <a:lnTo>
                  <a:pt x="0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688680" y="4155691"/>
            <a:ext cx="30886" cy="698"/>
          </a:xfrm>
          <a:custGeom>
            <a:avLst/>
            <a:gdLst/>
            <a:ahLst/>
            <a:cxnLst/>
            <a:rect l="l" t="t" r="r" b="b"/>
            <a:pathLst>
              <a:path w="30886" h="698">
                <a:moveTo>
                  <a:pt x="30886" y="0"/>
                </a:moveTo>
                <a:lnTo>
                  <a:pt x="0" y="6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682243" y="3873068"/>
            <a:ext cx="37312" cy="283324"/>
          </a:xfrm>
          <a:custGeom>
            <a:avLst/>
            <a:gdLst/>
            <a:ahLst/>
            <a:cxnLst/>
            <a:rect l="l" t="t" r="r" b="b"/>
            <a:pathLst>
              <a:path w="37312" h="283324">
                <a:moveTo>
                  <a:pt x="6438" y="283324"/>
                </a:moveTo>
                <a:lnTo>
                  <a:pt x="37312" y="282613"/>
                </a:lnTo>
                <a:lnTo>
                  <a:pt x="30137" y="0"/>
                </a:lnTo>
                <a:lnTo>
                  <a:pt x="0" y="0"/>
                </a:lnTo>
                <a:lnTo>
                  <a:pt x="6438" y="283324"/>
                </a:lnTo>
                <a:close/>
              </a:path>
            </a:pathLst>
          </a:custGeom>
          <a:solidFill>
            <a:srgbClr val="E5E6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682243" y="3873068"/>
            <a:ext cx="37312" cy="283324"/>
          </a:xfrm>
          <a:custGeom>
            <a:avLst/>
            <a:gdLst/>
            <a:ahLst/>
            <a:cxnLst/>
            <a:rect l="l" t="t" r="r" b="b"/>
            <a:pathLst>
              <a:path w="37312" h="283324">
                <a:moveTo>
                  <a:pt x="6438" y="283324"/>
                </a:moveTo>
                <a:lnTo>
                  <a:pt x="0" y="0"/>
                </a:lnTo>
                <a:lnTo>
                  <a:pt x="30137" y="0"/>
                </a:lnTo>
                <a:lnTo>
                  <a:pt x="37312" y="2826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775550" y="3905085"/>
            <a:ext cx="5740" cy="10045"/>
          </a:xfrm>
          <a:custGeom>
            <a:avLst/>
            <a:gdLst/>
            <a:ahLst/>
            <a:cxnLst/>
            <a:rect l="l" t="t" r="r" b="b"/>
            <a:pathLst>
              <a:path w="5740" h="10045">
                <a:moveTo>
                  <a:pt x="0" y="0"/>
                </a:moveTo>
                <a:lnTo>
                  <a:pt x="711" y="2159"/>
                </a:lnTo>
                <a:lnTo>
                  <a:pt x="5740" y="10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772681" y="3874212"/>
            <a:ext cx="6451" cy="4305"/>
          </a:xfrm>
          <a:custGeom>
            <a:avLst/>
            <a:gdLst/>
            <a:ahLst/>
            <a:cxnLst/>
            <a:rect l="l" t="t" r="r" b="b"/>
            <a:pathLst>
              <a:path w="6451" h="4305">
                <a:moveTo>
                  <a:pt x="6451" y="0"/>
                </a:moveTo>
                <a:lnTo>
                  <a:pt x="0" y="4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786307" y="3897198"/>
            <a:ext cx="14376" cy="14350"/>
          </a:xfrm>
          <a:custGeom>
            <a:avLst/>
            <a:gdLst/>
            <a:ahLst/>
            <a:cxnLst/>
            <a:rect l="l" t="t" r="r" b="b"/>
            <a:pathLst>
              <a:path w="14376" h="14350">
                <a:moveTo>
                  <a:pt x="14376" y="7175"/>
                </a:moveTo>
                <a:lnTo>
                  <a:pt x="12928" y="3581"/>
                </a:lnTo>
                <a:lnTo>
                  <a:pt x="10782" y="711"/>
                </a:lnTo>
                <a:lnTo>
                  <a:pt x="7188" y="0"/>
                </a:lnTo>
                <a:lnTo>
                  <a:pt x="3606" y="711"/>
                </a:lnTo>
                <a:lnTo>
                  <a:pt x="723" y="3581"/>
                </a:lnTo>
                <a:lnTo>
                  <a:pt x="0" y="7175"/>
                </a:lnTo>
                <a:lnTo>
                  <a:pt x="723" y="10756"/>
                </a:lnTo>
                <a:lnTo>
                  <a:pt x="3606" y="13639"/>
                </a:lnTo>
                <a:lnTo>
                  <a:pt x="7188" y="14350"/>
                </a:lnTo>
                <a:lnTo>
                  <a:pt x="10782" y="13639"/>
                </a:lnTo>
                <a:lnTo>
                  <a:pt x="12928" y="10756"/>
                </a:lnTo>
                <a:lnTo>
                  <a:pt x="14376" y="71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802119" y="3888574"/>
            <a:ext cx="5727" cy="9334"/>
          </a:xfrm>
          <a:custGeom>
            <a:avLst/>
            <a:gdLst/>
            <a:ahLst/>
            <a:cxnLst/>
            <a:rect l="l" t="t" r="r" b="b"/>
            <a:pathLst>
              <a:path w="5727" h="9334">
                <a:moveTo>
                  <a:pt x="5727" y="9334"/>
                </a:moveTo>
                <a:lnTo>
                  <a:pt x="1422" y="21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3781290" y="3897910"/>
            <a:ext cx="29438" cy="24409"/>
          </a:xfrm>
          <a:custGeom>
            <a:avLst/>
            <a:gdLst/>
            <a:ahLst/>
            <a:cxnLst/>
            <a:rect l="l" t="t" r="r" b="b"/>
            <a:pathLst>
              <a:path w="29438" h="24409">
                <a:moveTo>
                  <a:pt x="0" y="17221"/>
                </a:moveTo>
                <a:lnTo>
                  <a:pt x="4305" y="21539"/>
                </a:lnTo>
                <a:lnTo>
                  <a:pt x="10045" y="24409"/>
                </a:lnTo>
                <a:lnTo>
                  <a:pt x="15798" y="24409"/>
                </a:lnTo>
                <a:lnTo>
                  <a:pt x="21539" y="22263"/>
                </a:lnTo>
                <a:lnTo>
                  <a:pt x="26555" y="17945"/>
                </a:lnTo>
                <a:lnTo>
                  <a:pt x="28714" y="12204"/>
                </a:lnTo>
                <a:lnTo>
                  <a:pt x="29438" y="5740"/>
                </a:lnTo>
                <a:lnTo>
                  <a:pt x="265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685100" y="5201844"/>
            <a:ext cx="0" cy="38061"/>
          </a:xfrm>
          <a:custGeom>
            <a:avLst/>
            <a:gdLst/>
            <a:ahLst/>
            <a:cxnLst/>
            <a:rect l="l" t="t" r="r" b="b"/>
            <a:pathLst>
              <a:path h="38061">
                <a:moveTo>
                  <a:pt x="0" y="0"/>
                </a:moveTo>
                <a:lnTo>
                  <a:pt x="0" y="380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684389" y="5196827"/>
            <a:ext cx="2146" cy="43078"/>
          </a:xfrm>
          <a:custGeom>
            <a:avLst/>
            <a:gdLst/>
            <a:ahLst/>
            <a:cxnLst/>
            <a:rect l="l" t="t" r="r" b="b"/>
            <a:pathLst>
              <a:path w="2146" h="43078">
                <a:moveTo>
                  <a:pt x="2146" y="43078"/>
                </a:moveTo>
                <a:lnTo>
                  <a:pt x="2146" y="430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682942" y="5197551"/>
            <a:ext cx="2159" cy="4292"/>
          </a:xfrm>
          <a:custGeom>
            <a:avLst/>
            <a:gdLst/>
            <a:ahLst/>
            <a:cxnLst/>
            <a:rect l="l" t="t" r="r" b="b"/>
            <a:pathLst>
              <a:path w="2159" h="4292">
                <a:moveTo>
                  <a:pt x="2158" y="42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661402" y="5181740"/>
            <a:ext cx="0" cy="2159"/>
          </a:xfrm>
          <a:custGeom>
            <a:avLst/>
            <a:gdLst/>
            <a:ahLst/>
            <a:cxnLst/>
            <a:rect l="l" t="t" r="r" b="b"/>
            <a:pathLst>
              <a:path h="2159">
                <a:moveTo>
                  <a:pt x="0" y="0"/>
                </a:moveTo>
                <a:lnTo>
                  <a:pt x="0" y="21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624788" y="5239905"/>
            <a:ext cx="10058" cy="12204"/>
          </a:xfrm>
          <a:custGeom>
            <a:avLst/>
            <a:gdLst/>
            <a:ahLst/>
            <a:cxnLst/>
            <a:rect l="l" t="t" r="r" b="b"/>
            <a:pathLst>
              <a:path w="10058" h="12204">
                <a:moveTo>
                  <a:pt x="10058" y="12204"/>
                </a:moveTo>
                <a:lnTo>
                  <a:pt x="0" y="1220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591057" y="5214772"/>
            <a:ext cx="3594" cy="3594"/>
          </a:xfrm>
          <a:custGeom>
            <a:avLst/>
            <a:gdLst/>
            <a:ahLst/>
            <a:cxnLst/>
            <a:rect l="l" t="t" r="r" b="b"/>
            <a:pathLst>
              <a:path w="3594" h="3594">
                <a:moveTo>
                  <a:pt x="3594" y="2159"/>
                </a:moveTo>
                <a:lnTo>
                  <a:pt x="2882" y="711"/>
                </a:lnTo>
                <a:lnTo>
                  <a:pt x="1435" y="0"/>
                </a:lnTo>
                <a:lnTo>
                  <a:pt x="711" y="711"/>
                </a:lnTo>
                <a:lnTo>
                  <a:pt x="0" y="2159"/>
                </a:lnTo>
                <a:lnTo>
                  <a:pt x="711" y="3594"/>
                </a:lnTo>
                <a:lnTo>
                  <a:pt x="2882" y="3594"/>
                </a:lnTo>
                <a:lnTo>
                  <a:pt x="3594" y="21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569519" y="5193944"/>
            <a:ext cx="10045" cy="10058"/>
          </a:xfrm>
          <a:custGeom>
            <a:avLst/>
            <a:gdLst/>
            <a:ahLst/>
            <a:cxnLst/>
            <a:rect l="l" t="t" r="r" b="b"/>
            <a:pathLst>
              <a:path w="10045" h="10058">
                <a:moveTo>
                  <a:pt x="10045" y="5029"/>
                </a:moveTo>
                <a:lnTo>
                  <a:pt x="8623" y="1435"/>
                </a:lnTo>
                <a:lnTo>
                  <a:pt x="5029" y="0"/>
                </a:lnTo>
                <a:lnTo>
                  <a:pt x="1435" y="1435"/>
                </a:lnTo>
                <a:lnTo>
                  <a:pt x="0" y="5029"/>
                </a:lnTo>
                <a:lnTo>
                  <a:pt x="1435" y="8635"/>
                </a:lnTo>
                <a:lnTo>
                  <a:pt x="5029" y="10058"/>
                </a:lnTo>
                <a:lnTo>
                  <a:pt x="8623" y="8635"/>
                </a:lnTo>
                <a:lnTo>
                  <a:pt x="10045" y="50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532916" y="5183899"/>
            <a:ext cx="0" cy="51701"/>
          </a:xfrm>
          <a:custGeom>
            <a:avLst/>
            <a:gdLst/>
            <a:ahLst/>
            <a:cxnLst/>
            <a:rect l="l" t="t" r="r" b="b"/>
            <a:pathLst>
              <a:path h="51701">
                <a:moveTo>
                  <a:pt x="0" y="517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3563066" y="5183899"/>
            <a:ext cx="0" cy="51701"/>
          </a:xfrm>
          <a:custGeom>
            <a:avLst/>
            <a:gdLst/>
            <a:ahLst/>
            <a:cxnLst/>
            <a:rect l="l" t="t" r="r" b="b"/>
            <a:pathLst>
              <a:path h="51701">
                <a:moveTo>
                  <a:pt x="0" y="517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462559" y="5139385"/>
            <a:ext cx="25133" cy="20104"/>
          </a:xfrm>
          <a:custGeom>
            <a:avLst/>
            <a:gdLst/>
            <a:ahLst/>
            <a:cxnLst/>
            <a:rect l="l" t="t" r="r" b="b"/>
            <a:pathLst>
              <a:path w="25133" h="20104">
                <a:moveTo>
                  <a:pt x="24409" y="20104"/>
                </a:moveTo>
                <a:lnTo>
                  <a:pt x="25133" y="14350"/>
                </a:lnTo>
                <a:lnTo>
                  <a:pt x="23685" y="8610"/>
                </a:lnTo>
                <a:lnTo>
                  <a:pt x="20104" y="3581"/>
                </a:lnTo>
                <a:lnTo>
                  <a:pt x="15798" y="711"/>
                </a:lnTo>
                <a:lnTo>
                  <a:pt x="10045" y="0"/>
                </a:lnTo>
                <a:lnTo>
                  <a:pt x="4305" y="1435"/>
                </a:lnTo>
                <a:lnTo>
                  <a:pt x="0" y="4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3465428" y="5146560"/>
            <a:ext cx="15074" cy="15074"/>
          </a:xfrm>
          <a:custGeom>
            <a:avLst/>
            <a:gdLst/>
            <a:ahLst/>
            <a:cxnLst/>
            <a:rect l="l" t="t" r="r" b="b"/>
            <a:pathLst>
              <a:path w="15074" h="15074">
                <a:moveTo>
                  <a:pt x="15074" y="7175"/>
                </a:moveTo>
                <a:lnTo>
                  <a:pt x="13639" y="3594"/>
                </a:lnTo>
                <a:lnTo>
                  <a:pt x="10782" y="723"/>
                </a:lnTo>
                <a:lnTo>
                  <a:pt x="7188" y="0"/>
                </a:lnTo>
                <a:lnTo>
                  <a:pt x="3606" y="723"/>
                </a:lnTo>
                <a:lnTo>
                  <a:pt x="723" y="3594"/>
                </a:lnTo>
                <a:lnTo>
                  <a:pt x="0" y="7175"/>
                </a:lnTo>
                <a:lnTo>
                  <a:pt x="723" y="10782"/>
                </a:lnTo>
                <a:lnTo>
                  <a:pt x="3606" y="13639"/>
                </a:lnTo>
                <a:lnTo>
                  <a:pt x="7188" y="15074"/>
                </a:lnTo>
                <a:lnTo>
                  <a:pt x="10782" y="13639"/>
                </a:lnTo>
                <a:lnTo>
                  <a:pt x="13639" y="10782"/>
                </a:lnTo>
                <a:lnTo>
                  <a:pt x="15074" y="71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3477633" y="5159489"/>
            <a:ext cx="9334" cy="22250"/>
          </a:xfrm>
          <a:custGeom>
            <a:avLst/>
            <a:gdLst/>
            <a:ahLst/>
            <a:cxnLst/>
            <a:rect l="l" t="t" r="r" b="b"/>
            <a:pathLst>
              <a:path w="9334" h="22250">
                <a:moveTo>
                  <a:pt x="0" y="22250"/>
                </a:moveTo>
                <a:lnTo>
                  <a:pt x="93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3434568" y="5153026"/>
            <a:ext cx="17233" cy="3581"/>
          </a:xfrm>
          <a:custGeom>
            <a:avLst/>
            <a:gdLst/>
            <a:ahLst/>
            <a:cxnLst/>
            <a:rect l="l" t="t" r="r" b="b"/>
            <a:pathLst>
              <a:path w="17233" h="3581">
                <a:moveTo>
                  <a:pt x="0" y="1435"/>
                </a:moveTo>
                <a:lnTo>
                  <a:pt x="5740" y="3581"/>
                </a:lnTo>
                <a:lnTo>
                  <a:pt x="12204" y="3581"/>
                </a:lnTo>
                <a:lnTo>
                  <a:pt x="172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3411593" y="5181740"/>
            <a:ext cx="0" cy="2159"/>
          </a:xfrm>
          <a:custGeom>
            <a:avLst/>
            <a:gdLst/>
            <a:ahLst/>
            <a:cxnLst/>
            <a:rect l="l" t="t" r="r" b="b"/>
            <a:pathLst>
              <a:path h="2159">
                <a:moveTo>
                  <a:pt x="0" y="215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3451801" y="5143690"/>
            <a:ext cx="10756" cy="9334"/>
          </a:xfrm>
          <a:custGeom>
            <a:avLst/>
            <a:gdLst/>
            <a:ahLst/>
            <a:cxnLst/>
            <a:rect l="l" t="t" r="r" b="b"/>
            <a:pathLst>
              <a:path w="10756" h="9334">
                <a:moveTo>
                  <a:pt x="0" y="9334"/>
                </a:moveTo>
                <a:lnTo>
                  <a:pt x="107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3398678" y="5239905"/>
            <a:ext cx="29425" cy="11506"/>
          </a:xfrm>
          <a:custGeom>
            <a:avLst/>
            <a:gdLst/>
            <a:ahLst/>
            <a:cxnLst/>
            <a:rect l="l" t="t" r="r" b="b"/>
            <a:pathLst>
              <a:path w="29425" h="11506">
                <a:moveTo>
                  <a:pt x="29425" y="0"/>
                </a:moveTo>
                <a:lnTo>
                  <a:pt x="5016" y="11506"/>
                </a:lnTo>
                <a:lnTo>
                  <a:pt x="0" y="115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3411593" y="5235601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3447483" y="5183899"/>
            <a:ext cx="0" cy="51701"/>
          </a:xfrm>
          <a:custGeom>
            <a:avLst/>
            <a:gdLst/>
            <a:ahLst/>
            <a:cxnLst/>
            <a:rect l="l" t="t" r="r" b="b"/>
            <a:pathLst>
              <a:path h="51701">
                <a:moveTo>
                  <a:pt x="0" y="517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3411594" y="5181739"/>
            <a:ext cx="249809" cy="0"/>
          </a:xfrm>
          <a:custGeom>
            <a:avLst/>
            <a:gdLst/>
            <a:ahLst/>
            <a:cxnLst/>
            <a:rect l="l" t="t" r="r" b="b"/>
            <a:pathLst>
              <a:path w="249809">
                <a:moveTo>
                  <a:pt x="0" y="0"/>
                </a:moveTo>
                <a:lnTo>
                  <a:pt x="2498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3315403" y="5178870"/>
            <a:ext cx="2146" cy="4317"/>
          </a:xfrm>
          <a:custGeom>
            <a:avLst/>
            <a:gdLst/>
            <a:ahLst/>
            <a:cxnLst/>
            <a:rect l="l" t="t" r="r" b="b"/>
            <a:pathLst>
              <a:path w="2146" h="4317">
                <a:moveTo>
                  <a:pt x="0" y="4318"/>
                </a:moveTo>
                <a:lnTo>
                  <a:pt x="1435" y="3606"/>
                </a:lnTo>
                <a:lnTo>
                  <a:pt x="2146" y="1435"/>
                </a:ln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3312533" y="5180304"/>
            <a:ext cx="2870" cy="2882"/>
          </a:xfrm>
          <a:custGeom>
            <a:avLst/>
            <a:gdLst/>
            <a:ahLst/>
            <a:cxnLst/>
            <a:rect l="l" t="t" r="r" b="b"/>
            <a:pathLst>
              <a:path w="2870" h="2882">
                <a:moveTo>
                  <a:pt x="0" y="0"/>
                </a:moveTo>
                <a:lnTo>
                  <a:pt x="723" y="2171"/>
                </a:lnTo>
                <a:lnTo>
                  <a:pt x="2870" y="28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3312533" y="5178870"/>
            <a:ext cx="0" cy="1435"/>
          </a:xfrm>
          <a:custGeom>
            <a:avLst/>
            <a:gdLst/>
            <a:ahLst/>
            <a:cxnLst/>
            <a:rect l="l" t="t" r="r" b="b"/>
            <a:pathLst>
              <a:path h="1435">
                <a:moveTo>
                  <a:pt x="0" y="0"/>
                </a:moveTo>
                <a:lnTo>
                  <a:pt x="0" y="14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3312533" y="5176723"/>
            <a:ext cx="2870" cy="2146"/>
          </a:xfrm>
          <a:custGeom>
            <a:avLst/>
            <a:gdLst/>
            <a:ahLst/>
            <a:cxnLst/>
            <a:rect l="l" t="t" r="r" b="b"/>
            <a:pathLst>
              <a:path w="2870" h="2146">
                <a:moveTo>
                  <a:pt x="2870" y="0"/>
                </a:moveTo>
                <a:lnTo>
                  <a:pt x="723" y="723"/>
                </a:ln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3315403" y="5176723"/>
            <a:ext cx="2146" cy="2146"/>
          </a:xfrm>
          <a:custGeom>
            <a:avLst/>
            <a:gdLst/>
            <a:ahLst/>
            <a:cxnLst/>
            <a:rect l="l" t="t" r="r" b="b"/>
            <a:pathLst>
              <a:path w="2146" h="2146">
                <a:moveTo>
                  <a:pt x="2146" y="2146"/>
                </a:moveTo>
                <a:lnTo>
                  <a:pt x="1435" y="72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3311823" y="5122863"/>
            <a:ext cx="711" cy="1447"/>
          </a:xfrm>
          <a:custGeom>
            <a:avLst/>
            <a:gdLst/>
            <a:ahLst/>
            <a:cxnLst/>
            <a:rect l="l" t="t" r="r" b="b"/>
            <a:pathLst>
              <a:path w="711" h="1447">
                <a:moveTo>
                  <a:pt x="0" y="0"/>
                </a:moveTo>
                <a:lnTo>
                  <a:pt x="0" y="1447"/>
                </a:lnTo>
                <a:lnTo>
                  <a:pt x="711" y="1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3317551" y="5122863"/>
            <a:ext cx="1447" cy="1447"/>
          </a:xfrm>
          <a:custGeom>
            <a:avLst/>
            <a:gdLst/>
            <a:ahLst/>
            <a:cxnLst/>
            <a:rect l="l" t="t" r="r" b="b"/>
            <a:pathLst>
              <a:path w="1447" h="1447">
                <a:moveTo>
                  <a:pt x="0" y="1447"/>
                </a:moveTo>
                <a:lnTo>
                  <a:pt x="723" y="1447"/>
                </a:lnTo>
                <a:lnTo>
                  <a:pt x="14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312533" y="5124310"/>
            <a:ext cx="5016" cy="0"/>
          </a:xfrm>
          <a:custGeom>
            <a:avLst/>
            <a:gdLst/>
            <a:ahLst/>
            <a:cxnLst/>
            <a:rect l="l" t="t" r="r" b="b"/>
            <a:pathLst>
              <a:path w="5016">
                <a:moveTo>
                  <a:pt x="0" y="0"/>
                </a:moveTo>
                <a:lnTo>
                  <a:pt x="50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317551" y="5117123"/>
            <a:ext cx="1447" cy="1435"/>
          </a:xfrm>
          <a:custGeom>
            <a:avLst/>
            <a:gdLst/>
            <a:ahLst/>
            <a:cxnLst/>
            <a:rect l="l" t="t" r="r" b="b"/>
            <a:pathLst>
              <a:path w="1447" h="1435">
                <a:moveTo>
                  <a:pt x="1447" y="1435"/>
                </a:moveTo>
                <a:lnTo>
                  <a:pt x="711" y="72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318997" y="5118558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311823" y="5117122"/>
            <a:ext cx="5727" cy="5740"/>
          </a:xfrm>
          <a:custGeom>
            <a:avLst/>
            <a:gdLst/>
            <a:ahLst/>
            <a:cxnLst/>
            <a:rect l="l" t="t" r="r" b="b"/>
            <a:pathLst>
              <a:path w="5727" h="5740">
                <a:moveTo>
                  <a:pt x="5727" y="0"/>
                </a:moveTo>
                <a:lnTo>
                  <a:pt x="711" y="0"/>
                </a:lnTo>
                <a:lnTo>
                  <a:pt x="0" y="723"/>
                </a:lnTo>
                <a:lnTo>
                  <a:pt x="0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3284531" y="5087683"/>
            <a:ext cx="11493" cy="76822"/>
          </a:xfrm>
          <a:custGeom>
            <a:avLst/>
            <a:gdLst/>
            <a:ahLst/>
            <a:cxnLst/>
            <a:rect l="l" t="t" r="r" b="b"/>
            <a:pathLst>
              <a:path w="11493" h="76822">
                <a:moveTo>
                  <a:pt x="0" y="76822"/>
                </a:moveTo>
                <a:lnTo>
                  <a:pt x="114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3291706" y="5162359"/>
            <a:ext cx="8623" cy="7886"/>
          </a:xfrm>
          <a:custGeom>
            <a:avLst/>
            <a:gdLst/>
            <a:ahLst/>
            <a:cxnLst/>
            <a:rect l="l" t="t" r="r" b="b"/>
            <a:pathLst>
              <a:path w="8623" h="7886">
                <a:moveTo>
                  <a:pt x="8623" y="4305"/>
                </a:moveTo>
                <a:lnTo>
                  <a:pt x="7188" y="1435"/>
                </a:lnTo>
                <a:lnTo>
                  <a:pt x="4317" y="0"/>
                </a:lnTo>
                <a:lnTo>
                  <a:pt x="1447" y="1435"/>
                </a:lnTo>
                <a:lnTo>
                  <a:pt x="0" y="4305"/>
                </a:lnTo>
                <a:lnTo>
                  <a:pt x="1447" y="7175"/>
                </a:lnTo>
                <a:lnTo>
                  <a:pt x="4317" y="7886"/>
                </a:lnTo>
                <a:lnTo>
                  <a:pt x="7188" y="7175"/>
                </a:lnTo>
                <a:lnTo>
                  <a:pt x="8623" y="4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3285808" y="3908680"/>
            <a:ext cx="0" cy="1275218"/>
          </a:xfrm>
          <a:custGeom>
            <a:avLst/>
            <a:gdLst/>
            <a:ahLst/>
            <a:cxnLst/>
            <a:rect l="l" t="t" r="r" b="b"/>
            <a:pathLst>
              <a:path h="1275218">
                <a:moveTo>
                  <a:pt x="0" y="0"/>
                </a:moveTo>
                <a:lnTo>
                  <a:pt x="0" y="1275218"/>
                </a:lnTo>
              </a:path>
            </a:pathLst>
          </a:custGeom>
          <a:ln w="1078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3276643" y="5174565"/>
            <a:ext cx="7886" cy="7175"/>
          </a:xfrm>
          <a:custGeom>
            <a:avLst/>
            <a:gdLst/>
            <a:ahLst/>
            <a:cxnLst/>
            <a:rect l="l" t="t" r="r" b="b"/>
            <a:pathLst>
              <a:path w="7886" h="7175">
                <a:moveTo>
                  <a:pt x="0" y="7175"/>
                </a:moveTo>
                <a:lnTo>
                  <a:pt x="4305" y="6477"/>
                </a:lnTo>
                <a:lnTo>
                  <a:pt x="6451" y="3594"/>
                </a:lnTo>
                <a:lnTo>
                  <a:pt x="78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308228" y="5166665"/>
            <a:ext cx="0" cy="17233"/>
          </a:xfrm>
          <a:custGeom>
            <a:avLst/>
            <a:gdLst/>
            <a:ahLst/>
            <a:cxnLst/>
            <a:rect l="l" t="t" r="r" b="b"/>
            <a:pathLst>
              <a:path h="17233">
                <a:moveTo>
                  <a:pt x="0" y="0"/>
                </a:moveTo>
                <a:lnTo>
                  <a:pt x="0" y="172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3309663" y="5096306"/>
            <a:ext cx="0" cy="1422"/>
          </a:xfrm>
          <a:custGeom>
            <a:avLst/>
            <a:gdLst/>
            <a:ahLst/>
            <a:cxnLst/>
            <a:rect l="l" t="t" r="r" b="b"/>
            <a:pathLst>
              <a:path h="1422">
                <a:moveTo>
                  <a:pt x="0" y="14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3306083" y="5096307"/>
            <a:ext cx="3581" cy="2857"/>
          </a:xfrm>
          <a:custGeom>
            <a:avLst/>
            <a:gdLst/>
            <a:ahLst/>
            <a:cxnLst/>
            <a:rect l="l" t="t" r="r" b="b"/>
            <a:pathLst>
              <a:path w="3581" h="2857">
                <a:moveTo>
                  <a:pt x="0" y="0"/>
                </a:moveTo>
                <a:lnTo>
                  <a:pt x="0" y="1422"/>
                </a:lnTo>
                <a:lnTo>
                  <a:pt x="711" y="2857"/>
                </a:lnTo>
                <a:lnTo>
                  <a:pt x="2857" y="2857"/>
                </a:lnTo>
                <a:lnTo>
                  <a:pt x="3581" y="1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3296024" y="5077638"/>
            <a:ext cx="17945" cy="10045"/>
          </a:xfrm>
          <a:custGeom>
            <a:avLst/>
            <a:gdLst/>
            <a:ahLst/>
            <a:cxnLst/>
            <a:rect l="l" t="t" r="r" b="b"/>
            <a:pathLst>
              <a:path w="17945" h="10045">
                <a:moveTo>
                  <a:pt x="17945" y="1435"/>
                </a:moveTo>
                <a:lnTo>
                  <a:pt x="12915" y="0"/>
                </a:lnTo>
                <a:lnTo>
                  <a:pt x="7175" y="711"/>
                </a:lnTo>
                <a:lnTo>
                  <a:pt x="2146" y="4305"/>
                </a:lnTo>
                <a:lnTo>
                  <a:pt x="0" y="10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3310375" y="5111381"/>
            <a:ext cx="11493" cy="6464"/>
          </a:xfrm>
          <a:custGeom>
            <a:avLst/>
            <a:gdLst/>
            <a:ahLst/>
            <a:cxnLst/>
            <a:rect l="l" t="t" r="r" b="b"/>
            <a:pathLst>
              <a:path w="11493" h="6464">
                <a:moveTo>
                  <a:pt x="11493" y="723"/>
                </a:moveTo>
                <a:lnTo>
                  <a:pt x="7899" y="0"/>
                </a:lnTo>
                <a:lnTo>
                  <a:pt x="4305" y="723"/>
                </a:lnTo>
                <a:lnTo>
                  <a:pt x="1447" y="2870"/>
                </a:lnTo>
                <a:lnTo>
                  <a:pt x="0" y="6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3300328" y="5081944"/>
            <a:ext cx="15074" cy="14363"/>
          </a:xfrm>
          <a:custGeom>
            <a:avLst/>
            <a:gdLst/>
            <a:ahLst/>
            <a:cxnLst/>
            <a:rect l="l" t="t" r="r" b="b"/>
            <a:pathLst>
              <a:path w="15074" h="14363">
                <a:moveTo>
                  <a:pt x="15074" y="7175"/>
                </a:moveTo>
                <a:lnTo>
                  <a:pt x="13639" y="3594"/>
                </a:lnTo>
                <a:lnTo>
                  <a:pt x="11493" y="723"/>
                </a:lnTo>
                <a:lnTo>
                  <a:pt x="7899" y="0"/>
                </a:lnTo>
                <a:lnTo>
                  <a:pt x="3581" y="723"/>
                </a:lnTo>
                <a:lnTo>
                  <a:pt x="1435" y="3594"/>
                </a:lnTo>
                <a:lnTo>
                  <a:pt x="0" y="7175"/>
                </a:lnTo>
                <a:lnTo>
                  <a:pt x="1435" y="10769"/>
                </a:lnTo>
                <a:lnTo>
                  <a:pt x="3581" y="13639"/>
                </a:lnTo>
                <a:lnTo>
                  <a:pt x="7899" y="14363"/>
                </a:lnTo>
                <a:lnTo>
                  <a:pt x="11493" y="13639"/>
                </a:lnTo>
                <a:lnTo>
                  <a:pt x="13639" y="10769"/>
                </a:lnTo>
                <a:lnTo>
                  <a:pt x="15074" y="71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3303910" y="5085538"/>
            <a:ext cx="7912" cy="7175"/>
          </a:xfrm>
          <a:custGeom>
            <a:avLst/>
            <a:gdLst/>
            <a:ahLst/>
            <a:cxnLst/>
            <a:rect l="l" t="t" r="r" b="b"/>
            <a:pathLst>
              <a:path w="7912" h="7175">
                <a:moveTo>
                  <a:pt x="7912" y="3581"/>
                </a:moveTo>
                <a:lnTo>
                  <a:pt x="6464" y="711"/>
                </a:lnTo>
                <a:lnTo>
                  <a:pt x="4317" y="0"/>
                </a:lnTo>
                <a:lnTo>
                  <a:pt x="1447" y="711"/>
                </a:lnTo>
                <a:lnTo>
                  <a:pt x="0" y="3581"/>
                </a:lnTo>
                <a:lnTo>
                  <a:pt x="1447" y="6451"/>
                </a:lnTo>
                <a:lnTo>
                  <a:pt x="4317" y="7175"/>
                </a:lnTo>
                <a:lnTo>
                  <a:pt x="6464" y="6451"/>
                </a:lnTo>
                <a:lnTo>
                  <a:pt x="7912" y="35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3308228" y="5117845"/>
            <a:ext cx="2146" cy="48818"/>
          </a:xfrm>
          <a:custGeom>
            <a:avLst/>
            <a:gdLst/>
            <a:ahLst/>
            <a:cxnLst/>
            <a:rect l="l" t="t" r="r" b="b"/>
            <a:pathLst>
              <a:path w="2146" h="48818">
                <a:moveTo>
                  <a:pt x="0" y="48818"/>
                </a:move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3304647" y="5085538"/>
            <a:ext cx="6451" cy="7175"/>
          </a:xfrm>
          <a:custGeom>
            <a:avLst/>
            <a:gdLst/>
            <a:ahLst/>
            <a:cxnLst/>
            <a:rect l="l" t="t" r="r" b="b"/>
            <a:pathLst>
              <a:path w="6451" h="7175">
                <a:moveTo>
                  <a:pt x="6451" y="3581"/>
                </a:moveTo>
                <a:lnTo>
                  <a:pt x="5727" y="1435"/>
                </a:lnTo>
                <a:lnTo>
                  <a:pt x="3581" y="0"/>
                </a:lnTo>
                <a:lnTo>
                  <a:pt x="711" y="1435"/>
                </a:lnTo>
                <a:lnTo>
                  <a:pt x="0" y="3581"/>
                </a:lnTo>
                <a:lnTo>
                  <a:pt x="711" y="5727"/>
                </a:lnTo>
                <a:lnTo>
                  <a:pt x="3581" y="7175"/>
                </a:lnTo>
                <a:lnTo>
                  <a:pt x="5727" y="5727"/>
                </a:lnTo>
                <a:lnTo>
                  <a:pt x="6451" y="35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3310375" y="5242775"/>
            <a:ext cx="5029" cy="2146"/>
          </a:xfrm>
          <a:custGeom>
            <a:avLst/>
            <a:gdLst/>
            <a:ahLst/>
            <a:cxnLst/>
            <a:rect l="l" t="t" r="r" b="b"/>
            <a:pathLst>
              <a:path w="5029" h="2146">
                <a:moveTo>
                  <a:pt x="0" y="0"/>
                </a:moveTo>
                <a:lnTo>
                  <a:pt x="5029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3368527" y="5252111"/>
            <a:ext cx="12204" cy="1447"/>
          </a:xfrm>
          <a:custGeom>
            <a:avLst/>
            <a:gdLst/>
            <a:ahLst/>
            <a:cxnLst/>
            <a:rect l="l" t="t" r="r" b="b"/>
            <a:pathLst>
              <a:path w="12204" h="1447">
                <a:moveTo>
                  <a:pt x="12204" y="144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3315404" y="5237759"/>
            <a:ext cx="63169" cy="13652"/>
          </a:xfrm>
          <a:custGeom>
            <a:avLst/>
            <a:gdLst/>
            <a:ahLst/>
            <a:cxnLst/>
            <a:rect l="l" t="t" r="r" b="b"/>
            <a:pathLst>
              <a:path w="63169" h="13652">
                <a:moveTo>
                  <a:pt x="63169" y="13652"/>
                </a:moveTo>
                <a:lnTo>
                  <a:pt x="50253" y="0"/>
                </a:lnTo>
                <a:lnTo>
                  <a:pt x="7175" y="0"/>
                </a:lnTo>
                <a:lnTo>
                  <a:pt x="4305" y="5016"/>
                </a:lnTo>
                <a:lnTo>
                  <a:pt x="0" y="71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3315403" y="5235600"/>
            <a:ext cx="2146" cy="6464"/>
          </a:xfrm>
          <a:custGeom>
            <a:avLst/>
            <a:gdLst/>
            <a:ahLst/>
            <a:cxnLst/>
            <a:rect l="l" t="t" r="r" b="b"/>
            <a:pathLst>
              <a:path w="2146" h="6464">
                <a:moveTo>
                  <a:pt x="0" y="6464"/>
                </a:moveTo>
                <a:lnTo>
                  <a:pt x="1435" y="5753"/>
                </a:lnTo>
                <a:lnTo>
                  <a:pt x="2146" y="3581"/>
                </a:ln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3312533" y="5239181"/>
            <a:ext cx="2870" cy="2882"/>
          </a:xfrm>
          <a:custGeom>
            <a:avLst/>
            <a:gdLst/>
            <a:ahLst/>
            <a:cxnLst/>
            <a:rect l="l" t="t" r="r" b="b"/>
            <a:pathLst>
              <a:path w="2870" h="2882">
                <a:moveTo>
                  <a:pt x="0" y="0"/>
                </a:moveTo>
                <a:lnTo>
                  <a:pt x="723" y="2171"/>
                </a:lnTo>
                <a:lnTo>
                  <a:pt x="2870" y="28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312533" y="5235601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0"/>
                </a:move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3368527" y="5242776"/>
            <a:ext cx="2158" cy="723"/>
          </a:xfrm>
          <a:custGeom>
            <a:avLst/>
            <a:gdLst/>
            <a:ahLst/>
            <a:cxnLst/>
            <a:rect l="l" t="t" r="r" b="b"/>
            <a:pathLst>
              <a:path w="2159" h="723">
                <a:moveTo>
                  <a:pt x="2159" y="0"/>
                </a:moveTo>
                <a:lnTo>
                  <a:pt x="0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3367804" y="5246370"/>
            <a:ext cx="2882" cy="2882"/>
          </a:xfrm>
          <a:custGeom>
            <a:avLst/>
            <a:gdLst/>
            <a:ahLst/>
            <a:cxnLst/>
            <a:rect l="l" t="t" r="r" b="b"/>
            <a:pathLst>
              <a:path w="2882" h="2882">
                <a:moveTo>
                  <a:pt x="2882" y="1435"/>
                </a:moveTo>
                <a:lnTo>
                  <a:pt x="2159" y="0"/>
                </a:lnTo>
                <a:lnTo>
                  <a:pt x="0" y="0"/>
                </a:lnTo>
                <a:lnTo>
                  <a:pt x="0" y="2146"/>
                </a:lnTo>
                <a:lnTo>
                  <a:pt x="1435" y="2882"/>
                </a:lnTo>
                <a:lnTo>
                  <a:pt x="2159" y="2146"/>
                </a:lnTo>
                <a:lnTo>
                  <a:pt x="2882" y="1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3364933" y="5243499"/>
            <a:ext cx="3594" cy="8610"/>
          </a:xfrm>
          <a:custGeom>
            <a:avLst/>
            <a:gdLst/>
            <a:ahLst/>
            <a:cxnLst/>
            <a:rect l="l" t="t" r="r" b="b"/>
            <a:pathLst>
              <a:path w="3594" h="8610">
                <a:moveTo>
                  <a:pt x="3594" y="0"/>
                </a:moveTo>
                <a:lnTo>
                  <a:pt x="723" y="1422"/>
                </a:lnTo>
                <a:lnTo>
                  <a:pt x="0" y="4305"/>
                </a:lnTo>
                <a:lnTo>
                  <a:pt x="723" y="7162"/>
                </a:lnTo>
                <a:lnTo>
                  <a:pt x="3594" y="86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3367804" y="5246370"/>
            <a:ext cx="2882" cy="2882"/>
          </a:xfrm>
          <a:custGeom>
            <a:avLst/>
            <a:gdLst/>
            <a:ahLst/>
            <a:cxnLst/>
            <a:rect l="l" t="t" r="r" b="b"/>
            <a:pathLst>
              <a:path w="2882" h="2882">
                <a:moveTo>
                  <a:pt x="2882" y="1435"/>
                </a:moveTo>
                <a:lnTo>
                  <a:pt x="2159" y="0"/>
                </a:lnTo>
                <a:lnTo>
                  <a:pt x="0" y="0"/>
                </a:lnTo>
                <a:lnTo>
                  <a:pt x="0" y="2146"/>
                </a:lnTo>
                <a:lnTo>
                  <a:pt x="1435" y="2882"/>
                </a:lnTo>
                <a:lnTo>
                  <a:pt x="2159" y="2146"/>
                </a:lnTo>
                <a:lnTo>
                  <a:pt x="2882" y="1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3378573" y="5251411"/>
            <a:ext cx="2158" cy="0"/>
          </a:xfrm>
          <a:custGeom>
            <a:avLst/>
            <a:gdLst/>
            <a:ahLst/>
            <a:cxnLst/>
            <a:rect l="l" t="t" r="r" b="b"/>
            <a:pathLst>
              <a:path w="2159">
                <a:moveTo>
                  <a:pt x="0" y="0"/>
                </a:moveTo>
                <a:lnTo>
                  <a:pt x="21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3268744" y="5237759"/>
            <a:ext cx="38760" cy="0"/>
          </a:xfrm>
          <a:custGeom>
            <a:avLst/>
            <a:gdLst/>
            <a:ahLst/>
            <a:cxnLst/>
            <a:rect l="l" t="t" r="r" b="b"/>
            <a:pathLst>
              <a:path w="38760">
                <a:moveTo>
                  <a:pt x="0" y="0"/>
                </a:moveTo>
                <a:lnTo>
                  <a:pt x="387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3251511" y="5237759"/>
            <a:ext cx="17233" cy="13652"/>
          </a:xfrm>
          <a:custGeom>
            <a:avLst/>
            <a:gdLst/>
            <a:ahLst/>
            <a:cxnLst/>
            <a:rect l="l" t="t" r="r" b="b"/>
            <a:pathLst>
              <a:path w="17233" h="13652">
                <a:moveTo>
                  <a:pt x="0" y="13652"/>
                </a:moveTo>
                <a:lnTo>
                  <a:pt x="4318" y="13652"/>
                </a:lnTo>
                <a:lnTo>
                  <a:pt x="172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3250798" y="5235600"/>
            <a:ext cx="2146" cy="0"/>
          </a:xfrm>
          <a:custGeom>
            <a:avLst/>
            <a:gdLst/>
            <a:ahLst/>
            <a:cxnLst/>
            <a:rect l="l" t="t" r="r" b="b"/>
            <a:pathLst>
              <a:path w="2146">
                <a:moveTo>
                  <a:pt x="2146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3307518" y="5237759"/>
            <a:ext cx="2857" cy="5016"/>
          </a:xfrm>
          <a:custGeom>
            <a:avLst/>
            <a:gdLst/>
            <a:ahLst/>
            <a:cxnLst/>
            <a:rect l="l" t="t" r="r" b="b"/>
            <a:pathLst>
              <a:path w="2857" h="5016">
                <a:moveTo>
                  <a:pt x="0" y="0"/>
                </a:moveTo>
                <a:lnTo>
                  <a:pt x="2857" y="50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3186181" y="5176000"/>
            <a:ext cx="15074" cy="1447"/>
          </a:xfrm>
          <a:custGeom>
            <a:avLst/>
            <a:gdLst/>
            <a:ahLst/>
            <a:cxnLst/>
            <a:rect l="l" t="t" r="r" b="b"/>
            <a:pathLst>
              <a:path w="15074" h="1447">
                <a:moveTo>
                  <a:pt x="15074" y="1447"/>
                </a:moveTo>
                <a:lnTo>
                  <a:pt x="10782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201257" y="5177447"/>
            <a:ext cx="8623" cy="4292"/>
          </a:xfrm>
          <a:custGeom>
            <a:avLst/>
            <a:gdLst/>
            <a:ahLst/>
            <a:cxnLst/>
            <a:rect l="l" t="t" r="r" b="b"/>
            <a:pathLst>
              <a:path w="8623" h="4292">
                <a:moveTo>
                  <a:pt x="8623" y="42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3184035" y="5211191"/>
            <a:ext cx="2146" cy="2870"/>
          </a:xfrm>
          <a:custGeom>
            <a:avLst/>
            <a:gdLst/>
            <a:ahLst/>
            <a:cxnLst/>
            <a:rect l="l" t="t" r="r" b="b"/>
            <a:pathLst>
              <a:path w="2146" h="2870">
                <a:moveTo>
                  <a:pt x="2146" y="2870"/>
                </a:moveTo>
                <a:lnTo>
                  <a:pt x="1435" y="143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3184035" y="5224830"/>
            <a:ext cx="2146" cy="2882"/>
          </a:xfrm>
          <a:custGeom>
            <a:avLst/>
            <a:gdLst/>
            <a:ahLst/>
            <a:cxnLst/>
            <a:rect l="l" t="t" r="r" b="b"/>
            <a:pathLst>
              <a:path w="2146" h="2882">
                <a:moveTo>
                  <a:pt x="0" y="2882"/>
                </a:moveTo>
                <a:lnTo>
                  <a:pt x="1435" y="2146"/>
                </a:lnTo>
                <a:lnTo>
                  <a:pt x="2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3175411" y="5252834"/>
            <a:ext cx="18668" cy="10058"/>
          </a:xfrm>
          <a:custGeom>
            <a:avLst/>
            <a:gdLst/>
            <a:ahLst/>
            <a:cxnLst/>
            <a:rect l="l" t="t" r="r" b="b"/>
            <a:pathLst>
              <a:path w="18668" h="10058">
                <a:moveTo>
                  <a:pt x="0" y="0"/>
                </a:moveTo>
                <a:lnTo>
                  <a:pt x="1447" y="5029"/>
                </a:lnTo>
                <a:lnTo>
                  <a:pt x="5029" y="8610"/>
                </a:lnTo>
                <a:lnTo>
                  <a:pt x="9347" y="10058"/>
                </a:lnTo>
                <a:lnTo>
                  <a:pt x="14376" y="9321"/>
                </a:lnTo>
                <a:lnTo>
                  <a:pt x="18668" y="6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3182600" y="5234152"/>
            <a:ext cx="7175" cy="7912"/>
          </a:xfrm>
          <a:custGeom>
            <a:avLst/>
            <a:gdLst/>
            <a:ahLst/>
            <a:cxnLst/>
            <a:rect l="l" t="t" r="r" b="b"/>
            <a:pathLst>
              <a:path w="7175" h="7912">
                <a:moveTo>
                  <a:pt x="7175" y="3606"/>
                </a:moveTo>
                <a:lnTo>
                  <a:pt x="6464" y="1447"/>
                </a:lnTo>
                <a:lnTo>
                  <a:pt x="3581" y="0"/>
                </a:lnTo>
                <a:lnTo>
                  <a:pt x="723" y="1447"/>
                </a:lnTo>
                <a:lnTo>
                  <a:pt x="0" y="3606"/>
                </a:lnTo>
                <a:lnTo>
                  <a:pt x="723" y="6464"/>
                </a:lnTo>
                <a:lnTo>
                  <a:pt x="3581" y="7912"/>
                </a:lnTo>
                <a:lnTo>
                  <a:pt x="6464" y="6464"/>
                </a:lnTo>
                <a:lnTo>
                  <a:pt x="7175" y="36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3182600" y="5249241"/>
            <a:ext cx="7175" cy="7175"/>
          </a:xfrm>
          <a:custGeom>
            <a:avLst/>
            <a:gdLst/>
            <a:ahLst/>
            <a:cxnLst/>
            <a:rect l="l" t="t" r="r" b="b"/>
            <a:pathLst>
              <a:path w="7175" h="7175">
                <a:moveTo>
                  <a:pt x="7175" y="3594"/>
                </a:moveTo>
                <a:lnTo>
                  <a:pt x="6464" y="723"/>
                </a:lnTo>
                <a:lnTo>
                  <a:pt x="3581" y="0"/>
                </a:lnTo>
                <a:lnTo>
                  <a:pt x="723" y="723"/>
                </a:lnTo>
                <a:lnTo>
                  <a:pt x="0" y="3594"/>
                </a:lnTo>
                <a:lnTo>
                  <a:pt x="723" y="6464"/>
                </a:lnTo>
                <a:lnTo>
                  <a:pt x="3581" y="7175"/>
                </a:lnTo>
                <a:lnTo>
                  <a:pt x="6464" y="6464"/>
                </a:lnTo>
                <a:lnTo>
                  <a:pt x="7175" y="3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3175412" y="5227713"/>
            <a:ext cx="8623" cy="25120"/>
          </a:xfrm>
          <a:custGeom>
            <a:avLst/>
            <a:gdLst/>
            <a:ahLst/>
            <a:cxnLst/>
            <a:rect l="l" t="t" r="r" b="b"/>
            <a:pathLst>
              <a:path w="8623" h="25120">
                <a:moveTo>
                  <a:pt x="8623" y="0"/>
                </a:moveTo>
                <a:lnTo>
                  <a:pt x="4330" y="2146"/>
                </a:lnTo>
                <a:lnTo>
                  <a:pt x="1447" y="5740"/>
                </a:lnTo>
                <a:lnTo>
                  <a:pt x="0" y="10045"/>
                </a:lnTo>
                <a:lnTo>
                  <a:pt x="0" y="251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3197674" y="5237759"/>
            <a:ext cx="32308" cy="13652"/>
          </a:xfrm>
          <a:custGeom>
            <a:avLst/>
            <a:gdLst/>
            <a:ahLst/>
            <a:cxnLst/>
            <a:rect l="l" t="t" r="r" b="b"/>
            <a:pathLst>
              <a:path w="32308" h="13652">
                <a:moveTo>
                  <a:pt x="32308" y="13652"/>
                </a:moveTo>
                <a:lnTo>
                  <a:pt x="28714" y="13652"/>
                </a:lnTo>
                <a:lnTo>
                  <a:pt x="15074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3186181" y="5214062"/>
            <a:ext cx="0" cy="10769"/>
          </a:xfrm>
          <a:custGeom>
            <a:avLst/>
            <a:gdLst/>
            <a:ahLst/>
            <a:cxnLst/>
            <a:rect l="l" t="t" r="r" b="b"/>
            <a:pathLst>
              <a:path h="10769">
                <a:moveTo>
                  <a:pt x="0" y="0"/>
                </a:moveTo>
                <a:lnTo>
                  <a:pt x="0" y="107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182600" y="5197552"/>
            <a:ext cx="7175" cy="7175"/>
          </a:xfrm>
          <a:custGeom>
            <a:avLst/>
            <a:gdLst/>
            <a:ahLst/>
            <a:cxnLst/>
            <a:rect l="l" t="t" r="r" b="b"/>
            <a:pathLst>
              <a:path w="7175" h="7175">
                <a:moveTo>
                  <a:pt x="7175" y="3581"/>
                </a:moveTo>
                <a:lnTo>
                  <a:pt x="6464" y="711"/>
                </a:lnTo>
                <a:lnTo>
                  <a:pt x="3581" y="0"/>
                </a:lnTo>
                <a:lnTo>
                  <a:pt x="723" y="711"/>
                </a:lnTo>
                <a:lnTo>
                  <a:pt x="0" y="3581"/>
                </a:lnTo>
                <a:lnTo>
                  <a:pt x="723" y="6451"/>
                </a:lnTo>
                <a:lnTo>
                  <a:pt x="3581" y="7175"/>
                </a:lnTo>
                <a:lnTo>
                  <a:pt x="6464" y="6451"/>
                </a:lnTo>
                <a:lnTo>
                  <a:pt x="7175" y="35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175412" y="5201132"/>
            <a:ext cx="8623" cy="10058"/>
          </a:xfrm>
          <a:custGeom>
            <a:avLst/>
            <a:gdLst/>
            <a:ahLst/>
            <a:cxnLst/>
            <a:rect l="l" t="t" r="r" b="b"/>
            <a:pathLst>
              <a:path w="8623" h="10058">
                <a:moveTo>
                  <a:pt x="0" y="0"/>
                </a:moveTo>
                <a:lnTo>
                  <a:pt x="1447" y="4305"/>
                </a:lnTo>
                <a:lnTo>
                  <a:pt x="4330" y="7899"/>
                </a:lnTo>
                <a:lnTo>
                  <a:pt x="8623" y="100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175411" y="5186782"/>
            <a:ext cx="0" cy="14351"/>
          </a:xfrm>
          <a:custGeom>
            <a:avLst/>
            <a:gdLst/>
            <a:ahLst/>
            <a:cxnLst/>
            <a:rect l="l" t="t" r="r" b="b"/>
            <a:pathLst>
              <a:path h="14350">
                <a:moveTo>
                  <a:pt x="0" y="0"/>
                </a:moveTo>
                <a:lnTo>
                  <a:pt x="0" y="14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194081" y="5237760"/>
            <a:ext cx="17945" cy="21539"/>
          </a:xfrm>
          <a:custGeom>
            <a:avLst/>
            <a:gdLst/>
            <a:ahLst/>
            <a:cxnLst/>
            <a:rect l="l" t="t" r="r" b="b"/>
            <a:pathLst>
              <a:path w="17945" h="21539">
                <a:moveTo>
                  <a:pt x="17945" y="0"/>
                </a:moveTo>
                <a:lnTo>
                  <a:pt x="0" y="215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229983" y="5251412"/>
            <a:ext cx="0" cy="6451"/>
          </a:xfrm>
          <a:custGeom>
            <a:avLst/>
            <a:gdLst/>
            <a:ahLst/>
            <a:cxnLst/>
            <a:rect l="l" t="t" r="r" b="b"/>
            <a:pathLst>
              <a:path h="6451">
                <a:moveTo>
                  <a:pt x="0" y="0"/>
                </a:moveTo>
                <a:lnTo>
                  <a:pt x="0" y="6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197674" y="5181740"/>
            <a:ext cx="0" cy="56019"/>
          </a:xfrm>
          <a:custGeom>
            <a:avLst/>
            <a:gdLst/>
            <a:ahLst/>
            <a:cxnLst/>
            <a:rect l="l" t="t" r="r" b="b"/>
            <a:pathLst>
              <a:path h="56019">
                <a:moveTo>
                  <a:pt x="0" y="0"/>
                </a:moveTo>
                <a:lnTo>
                  <a:pt x="0" y="560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175412" y="5175999"/>
            <a:ext cx="10769" cy="10782"/>
          </a:xfrm>
          <a:custGeom>
            <a:avLst/>
            <a:gdLst/>
            <a:ahLst/>
            <a:cxnLst/>
            <a:rect l="l" t="t" r="r" b="b"/>
            <a:pathLst>
              <a:path w="10769" h="10782">
                <a:moveTo>
                  <a:pt x="10769" y="0"/>
                </a:moveTo>
                <a:lnTo>
                  <a:pt x="5753" y="1447"/>
                </a:lnTo>
                <a:lnTo>
                  <a:pt x="1447" y="5041"/>
                </a:lnTo>
                <a:lnTo>
                  <a:pt x="0" y="107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182600" y="5182476"/>
            <a:ext cx="7175" cy="7886"/>
          </a:xfrm>
          <a:custGeom>
            <a:avLst/>
            <a:gdLst/>
            <a:ahLst/>
            <a:cxnLst/>
            <a:rect l="l" t="t" r="r" b="b"/>
            <a:pathLst>
              <a:path w="7175" h="7886">
                <a:moveTo>
                  <a:pt x="7175" y="4305"/>
                </a:moveTo>
                <a:lnTo>
                  <a:pt x="6464" y="1422"/>
                </a:lnTo>
                <a:lnTo>
                  <a:pt x="3581" y="0"/>
                </a:lnTo>
                <a:lnTo>
                  <a:pt x="723" y="1422"/>
                </a:lnTo>
                <a:lnTo>
                  <a:pt x="0" y="4305"/>
                </a:lnTo>
                <a:lnTo>
                  <a:pt x="723" y="6451"/>
                </a:lnTo>
                <a:lnTo>
                  <a:pt x="3581" y="7886"/>
                </a:lnTo>
                <a:lnTo>
                  <a:pt x="6464" y="6451"/>
                </a:lnTo>
                <a:lnTo>
                  <a:pt x="7175" y="4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199109" y="5183898"/>
            <a:ext cx="0" cy="51714"/>
          </a:xfrm>
          <a:custGeom>
            <a:avLst/>
            <a:gdLst/>
            <a:ahLst/>
            <a:cxnLst/>
            <a:rect l="l" t="t" r="r" b="b"/>
            <a:pathLst>
              <a:path h="51714">
                <a:moveTo>
                  <a:pt x="0" y="0"/>
                </a:moveTo>
                <a:lnTo>
                  <a:pt x="0" y="517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249364" y="5237036"/>
            <a:ext cx="711" cy="723"/>
          </a:xfrm>
          <a:custGeom>
            <a:avLst/>
            <a:gdLst/>
            <a:ahLst/>
            <a:cxnLst/>
            <a:rect l="l" t="t" r="r" b="b"/>
            <a:pathLst>
              <a:path w="711" h="723">
                <a:moveTo>
                  <a:pt x="711" y="7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249364" y="5255705"/>
            <a:ext cx="711" cy="711"/>
          </a:xfrm>
          <a:custGeom>
            <a:avLst/>
            <a:gdLst/>
            <a:ahLst/>
            <a:cxnLst/>
            <a:rect l="l" t="t" r="r" b="b"/>
            <a:pathLst>
              <a:path w="711" h="711">
                <a:moveTo>
                  <a:pt x="0" y="711"/>
                </a:moveTo>
                <a:lnTo>
                  <a:pt x="711" y="711"/>
                </a:lnTo>
                <a:lnTo>
                  <a:pt x="7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231407" y="5255705"/>
            <a:ext cx="723" cy="711"/>
          </a:xfrm>
          <a:custGeom>
            <a:avLst/>
            <a:gdLst/>
            <a:ahLst/>
            <a:cxnLst/>
            <a:rect l="l" t="t" r="r" b="b"/>
            <a:pathLst>
              <a:path w="723" h="711">
                <a:moveTo>
                  <a:pt x="0" y="0"/>
                </a:moveTo>
                <a:lnTo>
                  <a:pt x="0" y="711"/>
                </a:lnTo>
                <a:lnTo>
                  <a:pt x="723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3231407" y="5237035"/>
            <a:ext cx="723" cy="18668"/>
          </a:xfrm>
          <a:custGeom>
            <a:avLst/>
            <a:gdLst/>
            <a:ahLst/>
            <a:cxnLst/>
            <a:rect l="l" t="t" r="r" b="b"/>
            <a:pathLst>
              <a:path w="723" h="18669">
                <a:moveTo>
                  <a:pt x="0" y="18668"/>
                </a:moveTo>
                <a:lnTo>
                  <a:pt x="0" y="723"/>
                </a:lnTo>
                <a:lnTo>
                  <a:pt x="7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231408" y="5235607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232134" y="5237030"/>
            <a:ext cx="17233" cy="0"/>
          </a:xfrm>
          <a:custGeom>
            <a:avLst/>
            <a:gdLst/>
            <a:ahLst/>
            <a:cxnLst/>
            <a:rect l="l" t="t" r="r" b="b"/>
            <a:pathLst>
              <a:path w="17233">
                <a:moveTo>
                  <a:pt x="0" y="0"/>
                </a:moveTo>
                <a:lnTo>
                  <a:pt x="172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197678" y="5181734"/>
            <a:ext cx="78968" cy="0"/>
          </a:xfrm>
          <a:custGeom>
            <a:avLst/>
            <a:gdLst/>
            <a:ahLst/>
            <a:cxnLst/>
            <a:rect l="l" t="t" r="r" b="b"/>
            <a:pathLst>
              <a:path w="78968">
                <a:moveTo>
                  <a:pt x="0" y="0"/>
                </a:moveTo>
                <a:lnTo>
                  <a:pt x="789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229987" y="5235596"/>
            <a:ext cx="21526" cy="22275"/>
          </a:xfrm>
          <a:custGeom>
            <a:avLst/>
            <a:gdLst/>
            <a:ahLst/>
            <a:cxnLst/>
            <a:rect l="l" t="t" r="r" b="b"/>
            <a:pathLst>
              <a:path w="21526" h="22275">
                <a:moveTo>
                  <a:pt x="0" y="0"/>
                </a:moveTo>
                <a:lnTo>
                  <a:pt x="21526" y="0"/>
                </a:lnTo>
                <a:lnTo>
                  <a:pt x="21526" y="22275"/>
                </a:lnTo>
                <a:lnTo>
                  <a:pt x="0" y="222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3377199" y="5244574"/>
            <a:ext cx="25006" cy="0"/>
          </a:xfrm>
          <a:custGeom>
            <a:avLst/>
            <a:gdLst/>
            <a:ahLst/>
            <a:cxnLst/>
            <a:rect l="l" t="t" r="r" b="b"/>
            <a:pathLst>
              <a:path w="25006">
                <a:moveTo>
                  <a:pt x="0" y="0"/>
                </a:moveTo>
                <a:lnTo>
                  <a:pt x="25006" y="0"/>
                </a:lnTo>
              </a:path>
            </a:pathLst>
          </a:custGeom>
          <a:ln w="262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3313970" y="5079058"/>
            <a:ext cx="163664" cy="102679"/>
          </a:xfrm>
          <a:custGeom>
            <a:avLst/>
            <a:gdLst/>
            <a:ahLst/>
            <a:cxnLst/>
            <a:rect l="l" t="t" r="r" b="b"/>
            <a:pathLst>
              <a:path w="163664" h="102679">
                <a:moveTo>
                  <a:pt x="163664" y="102679"/>
                </a:moveTo>
                <a:lnTo>
                  <a:pt x="0" y="0"/>
                </a:lnTo>
                <a:lnTo>
                  <a:pt x="7899" y="33032"/>
                </a:lnTo>
                <a:lnTo>
                  <a:pt x="119875" y="102679"/>
                </a:lnTo>
                <a:lnTo>
                  <a:pt x="163664" y="1026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199111" y="5183896"/>
            <a:ext cx="462292" cy="0"/>
          </a:xfrm>
          <a:custGeom>
            <a:avLst/>
            <a:gdLst/>
            <a:ahLst/>
            <a:cxnLst/>
            <a:rect l="l" t="t" r="r" b="b"/>
            <a:pathLst>
              <a:path w="462292">
                <a:moveTo>
                  <a:pt x="0" y="0"/>
                </a:moveTo>
                <a:lnTo>
                  <a:pt x="4622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313970" y="5079058"/>
            <a:ext cx="163664" cy="102679"/>
          </a:xfrm>
          <a:custGeom>
            <a:avLst/>
            <a:gdLst/>
            <a:ahLst/>
            <a:cxnLst/>
            <a:rect l="l" t="t" r="r" b="b"/>
            <a:pathLst>
              <a:path w="163664" h="102679">
                <a:moveTo>
                  <a:pt x="0" y="0"/>
                </a:moveTo>
                <a:lnTo>
                  <a:pt x="163664" y="102679"/>
                </a:lnTo>
                <a:lnTo>
                  <a:pt x="119875" y="102679"/>
                </a:lnTo>
                <a:lnTo>
                  <a:pt x="7899" y="330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647052" y="5196825"/>
            <a:ext cx="35178" cy="35179"/>
          </a:xfrm>
          <a:custGeom>
            <a:avLst/>
            <a:gdLst/>
            <a:ahLst/>
            <a:cxnLst/>
            <a:rect l="l" t="t" r="r" b="b"/>
            <a:pathLst>
              <a:path w="35178" h="35178">
                <a:moveTo>
                  <a:pt x="35178" y="17945"/>
                </a:moveTo>
                <a:lnTo>
                  <a:pt x="33743" y="10769"/>
                </a:lnTo>
                <a:lnTo>
                  <a:pt x="30162" y="5016"/>
                </a:lnTo>
                <a:lnTo>
                  <a:pt x="24409" y="1435"/>
                </a:lnTo>
                <a:lnTo>
                  <a:pt x="17945" y="0"/>
                </a:lnTo>
                <a:lnTo>
                  <a:pt x="10769" y="1435"/>
                </a:lnTo>
                <a:lnTo>
                  <a:pt x="5029" y="5016"/>
                </a:lnTo>
                <a:lnTo>
                  <a:pt x="1435" y="10769"/>
                </a:lnTo>
                <a:lnTo>
                  <a:pt x="0" y="17945"/>
                </a:lnTo>
                <a:lnTo>
                  <a:pt x="1435" y="24409"/>
                </a:lnTo>
                <a:lnTo>
                  <a:pt x="5029" y="30149"/>
                </a:lnTo>
                <a:lnTo>
                  <a:pt x="10769" y="33743"/>
                </a:lnTo>
                <a:lnTo>
                  <a:pt x="17945" y="35178"/>
                </a:lnTo>
                <a:lnTo>
                  <a:pt x="24409" y="33743"/>
                </a:lnTo>
                <a:lnTo>
                  <a:pt x="30162" y="30149"/>
                </a:lnTo>
                <a:lnTo>
                  <a:pt x="33743" y="24409"/>
                </a:lnTo>
                <a:lnTo>
                  <a:pt x="35178" y="179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3657823" y="5207595"/>
            <a:ext cx="13639" cy="13639"/>
          </a:xfrm>
          <a:custGeom>
            <a:avLst/>
            <a:gdLst/>
            <a:ahLst/>
            <a:cxnLst/>
            <a:rect l="l" t="t" r="r" b="b"/>
            <a:pathLst>
              <a:path w="13639" h="13639">
                <a:moveTo>
                  <a:pt x="13639" y="7175"/>
                </a:moveTo>
                <a:lnTo>
                  <a:pt x="12915" y="3594"/>
                </a:lnTo>
                <a:lnTo>
                  <a:pt x="10045" y="723"/>
                </a:lnTo>
                <a:lnTo>
                  <a:pt x="7175" y="0"/>
                </a:lnTo>
                <a:lnTo>
                  <a:pt x="3581" y="723"/>
                </a:lnTo>
                <a:lnTo>
                  <a:pt x="723" y="3594"/>
                </a:lnTo>
                <a:lnTo>
                  <a:pt x="0" y="7175"/>
                </a:lnTo>
                <a:lnTo>
                  <a:pt x="723" y="10058"/>
                </a:lnTo>
                <a:lnTo>
                  <a:pt x="3581" y="12915"/>
                </a:lnTo>
                <a:lnTo>
                  <a:pt x="7175" y="13639"/>
                </a:lnTo>
                <a:lnTo>
                  <a:pt x="10045" y="12915"/>
                </a:lnTo>
                <a:lnTo>
                  <a:pt x="12915" y="10058"/>
                </a:lnTo>
                <a:lnTo>
                  <a:pt x="13639" y="71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3199111" y="5235597"/>
            <a:ext cx="485990" cy="0"/>
          </a:xfrm>
          <a:custGeom>
            <a:avLst/>
            <a:gdLst/>
            <a:ahLst/>
            <a:cxnLst/>
            <a:rect l="l" t="t" r="r" b="b"/>
            <a:pathLst>
              <a:path w="485990">
                <a:moveTo>
                  <a:pt x="0" y="0"/>
                </a:moveTo>
                <a:lnTo>
                  <a:pt x="4859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3411583" y="5239915"/>
            <a:ext cx="274955" cy="0"/>
          </a:xfrm>
          <a:custGeom>
            <a:avLst/>
            <a:gdLst/>
            <a:ahLst/>
            <a:cxnLst/>
            <a:rect l="l" t="t" r="r" b="b"/>
            <a:pathLst>
              <a:path w="274955">
                <a:moveTo>
                  <a:pt x="0" y="0"/>
                </a:moveTo>
                <a:lnTo>
                  <a:pt x="2749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3657823" y="5183897"/>
            <a:ext cx="25107" cy="13639"/>
          </a:xfrm>
          <a:custGeom>
            <a:avLst/>
            <a:gdLst/>
            <a:ahLst/>
            <a:cxnLst/>
            <a:rect l="l" t="t" r="r" b="b"/>
            <a:pathLst>
              <a:path w="25107" h="13639">
                <a:moveTo>
                  <a:pt x="25107" y="1363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659969" y="5183896"/>
            <a:ext cx="24409" cy="12928"/>
          </a:xfrm>
          <a:custGeom>
            <a:avLst/>
            <a:gdLst/>
            <a:ahLst/>
            <a:cxnLst/>
            <a:rect l="l" t="t" r="r" b="b"/>
            <a:pathLst>
              <a:path w="24409" h="12928">
                <a:moveTo>
                  <a:pt x="24409" y="129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3185471" y="5193231"/>
            <a:ext cx="264896" cy="58877"/>
          </a:xfrm>
          <a:custGeom>
            <a:avLst/>
            <a:gdLst/>
            <a:ahLst/>
            <a:cxnLst/>
            <a:rect l="l" t="t" r="r" b="b"/>
            <a:pathLst>
              <a:path w="264896" h="58877">
                <a:moveTo>
                  <a:pt x="264896" y="0"/>
                </a:moveTo>
                <a:lnTo>
                  <a:pt x="264896" y="58877"/>
                </a:lnTo>
                <a:lnTo>
                  <a:pt x="0" y="588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3221374" y="5193231"/>
            <a:ext cx="0" cy="58877"/>
          </a:xfrm>
          <a:custGeom>
            <a:avLst/>
            <a:gdLst/>
            <a:ahLst/>
            <a:cxnLst/>
            <a:rect l="l" t="t" r="r" b="b"/>
            <a:pathLst>
              <a:path h="58877">
                <a:moveTo>
                  <a:pt x="0" y="5887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3185471" y="5193231"/>
            <a:ext cx="264896" cy="58877"/>
          </a:xfrm>
          <a:custGeom>
            <a:avLst/>
            <a:gdLst/>
            <a:ahLst/>
            <a:cxnLst/>
            <a:rect l="l" t="t" r="r" b="b"/>
            <a:pathLst>
              <a:path w="264896" h="58877">
                <a:moveTo>
                  <a:pt x="0" y="58877"/>
                </a:moveTo>
                <a:lnTo>
                  <a:pt x="0" y="0"/>
                </a:lnTo>
                <a:lnTo>
                  <a:pt x="2648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3500609" y="5183897"/>
            <a:ext cx="0" cy="51701"/>
          </a:xfrm>
          <a:custGeom>
            <a:avLst/>
            <a:gdLst/>
            <a:ahLst/>
            <a:cxnLst/>
            <a:rect l="l" t="t" r="r" b="b"/>
            <a:pathLst>
              <a:path h="51701">
                <a:moveTo>
                  <a:pt x="0" y="517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3481229" y="5183897"/>
            <a:ext cx="0" cy="51701"/>
          </a:xfrm>
          <a:custGeom>
            <a:avLst/>
            <a:gdLst/>
            <a:ahLst/>
            <a:cxnLst/>
            <a:rect l="l" t="t" r="r" b="b"/>
            <a:pathLst>
              <a:path h="51701">
                <a:moveTo>
                  <a:pt x="0" y="517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3221374" y="5074766"/>
            <a:ext cx="0" cy="59601"/>
          </a:xfrm>
          <a:custGeom>
            <a:avLst/>
            <a:gdLst/>
            <a:ahLst/>
            <a:cxnLst/>
            <a:rect l="l" t="t" r="r" b="b"/>
            <a:pathLst>
              <a:path h="59601">
                <a:moveTo>
                  <a:pt x="0" y="596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185471" y="5074766"/>
            <a:ext cx="264896" cy="59601"/>
          </a:xfrm>
          <a:custGeom>
            <a:avLst/>
            <a:gdLst/>
            <a:ahLst/>
            <a:cxnLst/>
            <a:rect l="l" t="t" r="r" b="b"/>
            <a:pathLst>
              <a:path w="264896" h="59601">
                <a:moveTo>
                  <a:pt x="0" y="0"/>
                </a:moveTo>
                <a:lnTo>
                  <a:pt x="264896" y="0"/>
                </a:lnTo>
                <a:lnTo>
                  <a:pt x="264896" y="59601"/>
                </a:lnTo>
                <a:lnTo>
                  <a:pt x="0" y="5960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3185471" y="5134366"/>
            <a:ext cx="264896" cy="58864"/>
          </a:xfrm>
          <a:custGeom>
            <a:avLst/>
            <a:gdLst/>
            <a:ahLst/>
            <a:cxnLst/>
            <a:rect l="l" t="t" r="r" b="b"/>
            <a:pathLst>
              <a:path w="264896" h="58864">
                <a:moveTo>
                  <a:pt x="264896" y="0"/>
                </a:moveTo>
                <a:lnTo>
                  <a:pt x="264896" y="58864"/>
                </a:lnTo>
                <a:lnTo>
                  <a:pt x="0" y="588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221374" y="5134366"/>
            <a:ext cx="0" cy="58864"/>
          </a:xfrm>
          <a:custGeom>
            <a:avLst/>
            <a:gdLst/>
            <a:ahLst/>
            <a:cxnLst/>
            <a:rect l="l" t="t" r="r" b="b"/>
            <a:pathLst>
              <a:path h="58864">
                <a:moveTo>
                  <a:pt x="0" y="5886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185471" y="5134366"/>
            <a:ext cx="264896" cy="58864"/>
          </a:xfrm>
          <a:custGeom>
            <a:avLst/>
            <a:gdLst/>
            <a:ahLst/>
            <a:cxnLst/>
            <a:rect l="l" t="t" r="r" b="b"/>
            <a:pathLst>
              <a:path w="264896" h="58864">
                <a:moveTo>
                  <a:pt x="0" y="58864"/>
                </a:moveTo>
                <a:lnTo>
                  <a:pt x="0" y="0"/>
                </a:lnTo>
                <a:lnTo>
                  <a:pt x="2648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876046" y="5310985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5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3898296" y="5327496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  <a:lnTo>
                  <a:pt x="0" y="21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3873190" y="5327495"/>
            <a:ext cx="25107" cy="0"/>
          </a:xfrm>
          <a:custGeom>
            <a:avLst/>
            <a:gdLst/>
            <a:ahLst/>
            <a:cxnLst/>
            <a:rect l="l" t="t" r="r" b="b"/>
            <a:pathLst>
              <a:path w="25107">
                <a:moveTo>
                  <a:pt x="0" y="0"/>
                </a:moveTo>
                <a:lnTo>
                  <a:pt x="251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3873190" y="5329666"/>
            <a:ext cx="25107" cy="0"/>
          </a:xfrm>
          <a:custGeom>
            <a:avLst/>
            <a:gdLst/>
            <a:ahLst/>
            <a:cxnLst/>
            <a:rect l="l" t="t" r="r" b="b"/>
            <a:pathLst>
              <a:path w="25107">
                <a:moveTo>
                  <a:pt x="0" y="0"/>
                </a:moveTo>
                <a:lnTo>
                  <a:pt x="251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3876046" y="5329666"/>
            <a:ext cx="18668" cy="1422"/>
          </a:xfrm>
          <a:custGeom>
            <a:avLst/>
            <a:gdLst/>
            <a:ahLst/>
            <a:cxnLst/>
            <a:rect l="l" t="t" r="r" b="b"/>
            <a:pathLst>
              <a:path w="18668" h="1422">
                <a:moveTo>
                  <a:pt x="0" y="1422"/>
                </a:moveTo>
                <a:lnTo>
                  <a:pt x="18668" y="1422"/>
                </a:lnTo>
                <a:lnTo>
                  <a:pt x="186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876046" y="5329666"/>
            <a:ext cx="0" cy="1422"/>
          </a:xfrm>
          <a:custGeom>
            <a:avLst/>
            <a:gdLst/>
            <a:ahLst/>
            <a:cxnLst/>
            <a:rect l="l" t="t" r="r" b="b"/>
            <a:pathLst>
              <a:path h="1422">
                <a:moveTo>
                  <a:pt x="0" y="0"/>
                </a:moveTo>
                <a:lnTo>
                  <a:pt x="0" y="1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872452" y="5290170"/>
            <a:ext cx="4318" cy="4317"/>
          </a:xfrm>
          <a:custGeom>
            <a:avLst/>
            <a:gdLst/>
            <a:ahLst/>
            <a:cxnLst/>
            <a:rect l="l" t="t" r="r" b="b"/>
            <a:pathLst>
              <a:path w="4318" h="4317">
                <a:moveTo>
                  <a:pt x="4318" y="2146"/>
                </a:moveTo>
                <a:lnTo>
                  <a:pt x="3594" y="711"/>
                </a:lnTo>
                <a:lnTo>
                  <a:pt x="2159" y="0"/>
                </a:lnTo>
                <a:lnTo>
                  <a:pt x="736" y="711"/>
                </a:lnTo>
                <a:lnTo>
                  <a:pt x="0" y="2146"/>
                </a:lnTo>
                <a:lnTo>
                  <a:pt x="736" y="3581"/>
                </a:lnTo>
                <a:lnTo>
                  <a:pt x="2159" y="4318"/>
                </a:lnTo>
                <a:lnTo>
                  <a:pt x="3594" y="3581"/>
                </a:lnTo>
                <a:lnTo>
                  <a:pt x="4318" y="21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896150" y="5285140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887130" y="5287287"/>
            <a:ext cx="0" cy="73197"/>
          </a:xfrm>
          <a:custGeom>
            <a:avLst/>
            <a:gdLst/>
            <a:ahLst/>
            <a:cxnLst/>
            <a:rect l="l" t="t" r="r" b="b"/>
            <a:pathLst>
              <a:path h="73197">
                <a:moveTo>
                  <a:pt x="0" y="0"/>
                </a:moveTo>
                <a:lnTo>
                  <a:pt x="0" y="73197"/>
                </a:lnTo>
              </a:path>
            </a:pathLst>
          </a:custGeom>
          <a:ln w="127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878192" y="5287286"/>
            <a:ext cx="15074" cy="0"/>
          </a:xfrm>
          <a:custGeom>
            <a:avLst/>
            <a:gdLst/>
            <a:ahLst/>
            <a:cxnLst/>
            <a:rect l="l" t="t" r="r" b="b"/>
            <a:pathLst>
              <a:path w="15074">
                <a:moveTo>
                  <a:pt x="0" y="0"/>
                </a:moveTo>
                <a:lnTo>
                  <a:pt x="150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873190" y="5285140"/>
            <a:ext cx="22961" cy="0"/>
          </a:xfrm>
          <a:custGeom>
            <a:avLst/>
            <a:gdLst/>
            <a:ahLst/>
            <a:cxnLst/>
            <a:rect l="l" t="t" r="r" b="b"/>
            <a:pathLst>
              <a:path w="22961">
                <a:moveTo>
                  <a:pt x="0" y="0"/>
                </a:moveTo>
                <a:lnTo>
                  <a:pt x="229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3873190" y="5287286"/>
            <a:ext cx="22961" cy="0"/>
          </a:xfrm>
          <a:custGeom>
            <a:avLst/>
            <a:gdLst/>
            <a:ahLst/>
            <a:cxnLst/>
            <a:rect l="l" t="t" r="r" b="b"/>
            <a:pathLst>
              <a:path w="22961">
                <a:moveTo>
                  <a:pt x="0" y="0"/>
                </a:moveTo>
                <a:lnTo>
                  <a:pt x="229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876046" y="5310985"/>
            <a:ext cx="18668" cy="0"/>
          </a:xfrm>
          <a:custGeom>
            <a:avLst/>
            <a:gdLst/>
            <a:ahLst/>
            <a:cxnLst/>
            <a:rect l="l" t="t" r="r" b="b"/>
            <a:pathLst>
              <a:path w="18668">
                <a:moveTo>
                  <a:pt x="0" y="0"/>
                </a:moveTo>
                <a:lnTo>
                  <a:pt x="186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3628396" y="5340423"/>
            <a:ext cx="77520" cy="0"/>
          </a:xfrm>
          <a:custGeom>
            <a:avLst/>
            <a:gdLst/>
            <a:ahLst/>
            <a:cxnLst/>
            <a:rect l="l" t="t" r="r" b="b"/>
            <a:pathLst>
              <a:path w="77520">
                <a:moveTo>
                  <a:pt x="0" y="0"/>
                </a:moveTo>
                <a:lnTo>
                  <a:pt x="775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628396" y="5342582"/>
            <a:ext cx="77520" cy="0"/>
          </a:xfrm>
          <a:custGeom>
            <a:avLst/>
            <a:gdLst/>
            <a:ahLst/>
            <a:cxnLst/>
            <a:rect l="l" t="t" r="r" b="b"/>
            <a:pathLst>
              <a:path w="77520">
                <a:moveTo>
                  <a:pt x="0" y="0"/>
                </a:moveTo>
                <a:lnTo>
                  <a:pt x="775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3628396" y="5267195"/>
            <a:ext cx="77520" cy="0"/>
          </a:xfrm>
          <a:custGeom>
            <a:avLst/>
            <a:gdLst/>
            <a:ahLst/>
            <a:cxnLst/>
            <a:rect l="l" t="t" r="r" b="b"/>
            <a:pathLst>
              <a:path w="77520">
                <a:moveTo>
                  <a:pt x="0" y="0"/>
                </a:moveTo>
                <a:lnTo>
                  <a:pt x="775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3628396" y="5265049"/>
            <a:ext cx="77520" cy="0"/>
          </a:xfrm>
          <a:custGeom>
            <a:avLst/>
            <a:gdLst/>
            <a:ahLst/>
            <a:cxnLst/>
            <a:rect l="l" t="t" r="r" b="b"/>
            <a:pathLst>
              <a:path w="77520">
                <a:moveTo>
                  <a:pt x="0" y="0"/>
                </a:moveTo>
                <a:lnTo>
                  <a:pt x="775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3652083" y="5336842"/>
            <a:ext cx="53835" cy="0"/>
          </a:xfrm>
          <a:custGeom>
            <a:avLst/>
            <a:gdLst/>
            <a:ahLst/>
            <a:cxnLst/>
            <a:rect l="l" t="t" r="r" b="b"/>
            <a:pathLst>
              <a:path w="53835">
                <a:moveTo>
                  <a:pt x="0" y="0"/>
                </a:moveTo>
                <a:lnTo>
                  <a:pt x="538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3652083" y="5270776"/>
            <a:ext cx="53835" cy="0"/>
          </a:xfrm>
          <a:custGeom>
            <a:avLst/>
            <a:gdLst/>
            <a:ahLst/>
            <a:cxnLst/>
            <a:rect l="l" t="t" r="r" b="b"/>
            <a:pathLst>
              <a:path w="53835">
                <a:moveTo>
                  <a:pt x="0" y="0"/>
                </a:moveTo>
                <a:lnTo>
                  <a:pt x="538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645617" y="5258572"/>
            <a:ext cx="49542" cy="0"/>
          </a:xfrm>
          <a:custGeom>
            <a:avLst/>
            <a:gdLst/>
            <a:ahLst/>
            <a:cxnLst/>
            <a:rect l="l" t="t" r="r" b="b"/>
            <a:pathLst>
              <a:path w="49542">
                <a:moveTo>
                  <a:pt x="0" y="0"/>
                </a:moveTo>
                <a:lnTo>
                  <a:pt x="495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3628397" y="5349046"/>
            <a:ext cx="66763" cy="0"/>
          </a:xfrm>
          <a:custGeom>
            <a:avLst/>
            <a:gdLst/>
            <a:ahLst/>
            <a:cxnLst/>
            <a:rect l="l" t="t" r="r" b="b"/>
            <a:pathLst>
              <a:path w="66763">
                <a:moveTo>
                  <a:pt x="0" y="0"/>
                </a:moveTo>
                <a:lnTo>
                  <a:pt x="667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3641705" y="5250325"/>
            <a:ext cx="0" cy="86517"/>
          </a:xfrm>
          <a:custGeom>
            <a:avLst/>
            <a:gdLst/>
            <a:ahLst/>
            <a:cxnLst/>
            <a:rect l="l" t="t" r="r" b="b"/>
            <a:pathLst>
              <a:path h="86517">
                <a:moveTo>
                  <a:pt x="0" y="0"/>
                </a:moveTo>
                <a:lnTo>
                  <a:pt x="0" y="86517"/>
                </a:lnTo>
              </a:path>
            </a:pathLst>
          </a:custGeom>
          <a:ln w="93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3572402" y="5264312"/>
            <a:ext cx="0" cy="78994"/>
          </a:xfrm>
          <a:custGeom>
            <a:avLst/>
            <a:gdLst/>
            <a:ahLst/>
            <a:cxnLst/>
            <a:rect l="l" t="t" r="r" b="b"/>
            <a:pathLst>
              <a:path h="78994">
                <a:moveTo>
                  <a:pt x="0" y="78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3618338" y="5264312"/>
            <a:ext cx="0" cy="78994"/>
          </a:xfrm>
          <a:custGeom>
            <a:avLst/>
            <a:gdLst/>
            <a:ahLst/>
            <a:cxnLst/>
            <a:rect l="l" t="t" r="r" b="b"/>
            <a:pathLst>
              <a:path h="78994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3607568" y="5264312"/>
            <a:ext cx="0" cy="78994"/>
          </a:xfrm>
          <a:custGeom>
            <a:avLst/>
            <a:gdLst/>
            <a:ahLst/>
            <a:cxnLst/>
            <a:rect l="l" t="t" r="r" b="b"/>
            <a:pathLst>
              <a:path h="78994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3631254" y="5336842"/>
            <a:ext cx="20828" cy="0"/>
          </a:xfrm>
          <a:custGeom>
            <a:avLst/>
            <a:gdLst/>
            <a:ahLst/>
            <a:cxnLst/>
            <a:rect l="l" t="t" r="r" b="b"/>
            <a:pathLst>
              <a:path w="20828">
                <a:moveTo>
                  <a:pt x="0" y="0"/>
                </a:moveTo>
                <a:lnTo>
                  <a:pt x="208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3628396" y="5340423"/>
            <a:ext cx="0" cy="2158"/>
          </a:xfrm>
          <a:custGeom>
            <a:avLst/>
            <a:gdLst/>
            <a:ahLst/>
            <a:cxnLst/>
            <a:rect l="l" t="t" r="r" b="b"/>
            <a:pathLst>
              <a:path h="2159">
                <a:moveTo>
                  <a:pt x="0" y="215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3631254" y="5336843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3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3628396" y="5346164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3612597" y="5343307"/>
            <a:ext cx="0" cy="2857"/>
          </a:xfrm>
          <a:custGeom>
            <a:avLst/>
            <a:gdLst/>
            <a:ahLst/>
            <a:cxnLst/>
            <a:rect l="l" t="t" r="r" b="b"/>
            <a:pathLst>
              <a:path h="2857">
                <a:moveTo>
                  <a:pt x="0" y="285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631254" y="5267196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0"/>
                </a:move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628396" y="5265049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3631254" y="5270776"/>
            <a:ext cx="20828" cy="0"/>
          </a:xfrm>
          <a:custGeom>
            <a:avLst/>
            <a:gdLst/>
            <a:ahLst/>
            <a:cxnLst/>
            <a:rect l="l" t="t" r="r" b="b"/>
            <a:pathLst>
              <a:path w="20828">
                <a:moveTo>
                  <a:pt x="0" y="0"/>
                </a:moveTo>
                <a:lnTo>
                  <a:pt x="208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3626948" y="5260718"/>
            <a:ext cx="0" cy="3594"/>
          </a:xfrm>
          <a:custGeom>
            <a:avLst/>
            <a:gdLst/>
            <a:ahLst/>
            <a:cxnLst/>
            <a:rect l="l" t="t" r="r" b="b"/>
            <a:pathLst>
              <a:path h="3594">
                <a:moveTo>
                  <a:pt x="0" y="0"/>
                </a:moveTo>
                <a:lnTo>
                  <a:pt x="0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3643458" y="5256414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3633400" y="5256425"/>
            <a:ext cx="10058" cy="4292"/>
          </a:xfrm>
          <a:custGeom>
            <a:avLst/>
            <a:gdLst/>
            <a:ahLst/>
            <a:cxnLst/>
            <a:rect l="l" t="t" r="r" b="b"/>
            <a:pathLst>
              <a:path w="10058" h="4292">
                <a:moveTo>
                  <a:pt x="0" y="4292"/>
                </a:moveTo>
                <a:lnTo>
                  <a:pt x="0" y="0"/>
                </a:lnTo>
                <a:lnTo>
                  <a:pt x="100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3645617" y="5258572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214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3705917" y="5336843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3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3678650" y="5340424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3680072" y="5340424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3677215" y="5340424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3675767" y="5336843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0"/>
                </a:move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3671463" y="5342595"/>
            <a:ext cx="34455" cy="0"/>
          </a:xfrm>
          <a:custGeom>
            <a:avLst/>
            <a:gdLst/>
            <a:ahLst/>
            <a:cxnLst/>
            <a:rect l="l" t="t" r="r" b="b"/>
            <a:pathLst>
              <a:path w="34455">
                <a:moveTo>
                  <a:pt x="0" y="0"/>
                </a:moveTo>
                <a:lnTo>
                  <a:pt x="344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3698030" y="5343306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28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3695160" y="5346176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28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3684390" y="5342596"/>
            <a:ext cx="0" cy="711"/>
          </a:xfrm>
          <a:custGeom>
            <a:avLst/>
            <a:gdLst/>
            <a:ahLst/>
            <a:cxnLst/>
            <a:rect l="l" t="t" r="r" b="b"/>
            <a:pathLst>
              <a:path h="711">
                <a:moveTo>
                  <a:pt x="0" y="0"/>
                </a:moveTo>
                <a:lnTo>
                  <a:pt x="0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3684390" y="5342583"/>
            <a:ext cx="4292" cy="723"/>
          </a:xfrm>
          <a:custGeom>
            <a:avLst/>
            <a:gdLst/>
            <a:ahLst/>
            <a:cxnLst/>
            <a:rect l="l" t="t" r="r" b="b"/>
            <a:pathLst>
              <a:path w="4292" h="723">
                <a:moveTo>
                  <a:pt x="4292" y="723"/>
                </a:moveTo>
                <a:lnTo>
                  <a:pt x="4292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3705917" y="5267196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3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3675767" y="5267196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0"/>
                </a:move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671463" y="5265049"/>
            <a:ext cx="34455" cy="0"/>
          </a:xfrm>
          <a:custGeom>
            <a:avLst/>
            <a:gdLst/>
            <a:ahLst/>
            <a:cxnLst/>
            <a:rect l="l" t="t" r="r" b="b"/>
            <a:pathLst>
              <a:path w="34455">
                <a:moveTo>
                  <a:pt x="0" y="0"/>
                </a:moveTo>
                <a:lnTo>
                  <a:pt x="344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695160" y="5258572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698030" y="5260718"/>
            <a:ext cx="0" cy="3594"/>
          </a:xfrm>
          <a:custGeom>
            <a:avLst/>
            <a:gdLst/>
            <a:ahLst/>
            <a:cxnLst/>
            <a:rect l="l" t="t" r="r" b="b"/>
            <a:pathLst>
              <a:path h="3594">
                <a:moveTo>
                  <a:pt x="0" y="359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705917" y="5329666"/>
            <a:ext cx="167246" cy="12928"/>
          </a:xfrm>
          <a:custGeom>
            <a:avLst/>
            <a:gdLst/>
            <a:ahLst/>
            <a:cxnLst/>
            <a:rect l="l" t="t" r="r" b="b"/>
            <a:pathLst>
              <a:path w="167246" h="12928">
                <a:moveTo>
                  <a:pt x="0" y="12928"/>
                </a:moveTo>
                <a:lnTo>
                  <a:pt x="1672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705917" y="5327495"/>
            <a:ext cx="167246" cy="12928"/>
          </a:xfrm>
          <a:custGeom>
            <a:avLst/>
            <a:gdLst/>
            <a:ahLst/>
            <a:cxnLst/>
            <a:rect l="l" t="t" r="r" b="b"/>
            <a:pathLst>
              <a:path w="167246" h="12928">
                <a:moveTo>
                  <a:pt x="0" y="12928"/>
                </a:moveTo>
                <a:lnTo>
                  <a:pt x="1672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705917" y="5265050"/>
            <a:ext cx="167246" cy="20091"/>
          </a:xfrm>
          <a:custGeom>
            <a:avLst/>
            <a:gdLst/>
            <a:ahLst/>
            <a:cxnLst/>
            <a:rect l="l" t="t" r="r" b="b"/>
            <a:pathLst>
              <a:path w="167246" h="20091">
                <a:moveTo>
                  <a:pt x="167246" y="2009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705917" y="5267196"/>
            <a:ext cx="167246" cy="20091"/>
          </a:xfrm>
          <a:custGeom>
            <a:avLst/>
            <a:gdLst/>
            <a:ahLst/>
            <a:cxnLst/>
            <a:rect l="l" t="t" r="r" b="b"/>
            <a:pathLst>
              <a:path w="167246" h="20091">
                <a:moveTo>
                  <a:pt x="167246" y="2009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474054" y="5256425"/>
            <a:ext cx="79679" cy="0"/>
          </a:xfrm>
          <a:custGeom>
            <a:avLst/>
            <a:gdLst/>
            <a:ahLst/>
            <a:cxnLst/>
            <a:rect l="l" t="t" r="r" b="b"/>
            <a:pathLst>
              <a:path w="79679">
                <a:moveTo>
                  <a:pt x="7967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409436" y="5346176"/>
            <a:ext cx="144297" cy="0"/>
          </a:xfrm>
          <a:custGeom>
            <a:avLst/>
            <a:gdLst/>
            <a:ahLst/>
            <a:cxnLst/>
            <a:rect l="l" t="t" r="r" b="b"/>
            <a:pathLst>
              <a:path w="144297">
                <a:moveTo>
                  <a:pt x="144297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409436" y="5343306"/>
            <a:ext cx="144297" cy="0"/>
          </a:xfrm>
          <a:custGeom>
            <a:avLst/>
            <a:gdLst/>
            <a:ahLst/>
            <a:cxnLst/>
            <a:rect l="l" t="t" r="r" b="b"/>
            <a:pathLst>
              <a:path w="144297">
                <a:moveTo>
                  <a:pt x="144297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409436" y="5264312"/>
            <a:ext cx="144297" cy="0"/>
          </a:xfrm>
          <a:custGeom>
            <a:avLst/>
            <a:gdLst/>
            <a:ahLst/>
            <a:cxnLst/>
            <a:rect l="l" t="t" r="r" b="b"/>
            <a:pathLst>
              <a:path w="144297">
                <a:moveTo>
                  <a:pt x="144297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409436" y="5260718"/>
            <a:ext cx="144297" cy="0"/>
          </a:xfrm>
          <a:custGeom>
            <a:avLst/>
            <a:gdLst/>
            <a:ahLst/>
            <a:cxnLst/>
            <a:rect l="l" t="t" r="r" b="b"/>
            <a:pathLst>
              <a:path w="144297">
                <a:moveTo>
                  <a:pt x="144297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3402274" y="5340423"/>
            <a:ext cx="76809" cy="0"/>
          </a:xfrm>
          <a:custGeom>
            <a:avLst/>
            <a:gdLst/>
            <a:ahLst/>
            <a:cxnLst/>
            <a:rect l="l" t="t" r="r" b="b"/>
            <a:pathLst>
              <a:path w="76809">
                <a:moveTo>
                  <a:pt x="7680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3402274" y="5342595"/>
            <a:ext cx="76809" cy="0"/>
          </a:xfrm>
          <a:custGeom>
            <a:avLst/>
            <a:gdLst/>
            <a:ahLst/>
            <a:cxnLst/>
            <a:rect l="l" t="t" r="r" b="b"/>
            <a:pathLst>
              <a:path w="76809">
                <a:moveTo>
                  <a:pt x="7680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3402274" y="5267195"/>
            <a:ext cx="76809" cy="0"/>
          </a:xfrm>
          <a:custGeom>
            <a:avLst/>
            <a:gdLst/>
            <a:ahLst/>
            <a:cxnLst/>
            <a:rect l="l" t="t" r="r" b="b"/>
            <a:pathLst>
              <a:path w="76809">
                <a:moveTo>
                  <a:pt x="7680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3402274" y="5265049"/>
            <a:ext cx="76809" cy="0"/>
          </a:xfrm>
          <a:custGeom>
            <a:avLst/>
            <a:gdLst/>
            <a:ahLst/>
            <a:cxnLst/>
            <a:rect l="l" t="t" r="r" b="b"/>
            <a:pathLst>
              <a:path w="76809">
                <a:moveTo>
                  <a:pt x="7680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3402273" y="5342595"/>
            <a:ext cx="34442" cy="0"/>
          </a:xfrm>
          <a:custGeom>
            <a:avLst/>
            <a:gdLst/>
            <a:ahLst/>
            <a:cxnLst/>
            <a:rect l="l" t="t" r="r" b="b"/>
            <a:pathLst>
              <a:path w="34442">
                <a:moveTo>
                  <a:pt x="34442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3402273" y="5265049"/>
            <a:ext cx="34442" cy="0"/>
          </a:xfrm>
          <a:custGeom>
            <a:avLst/>
            <a:gdLst/>
            <a:ahLst/>
            <a:cxnLst/>
            <a:rect l="l" t="t" r="r" b="b"/>
            <a:pathLst>
              <a:path w="34442">
                <a:moveTo>
                  <a:pt x="34442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3402273" y="5336842"/>
            <a:ext cx="53124" cy="0"/>
          </a:xfrm>
          <a:custGeom>
            <a:avLst/>
            <a:gdLst/>
            <a:ahLst/>
            <a:cxnLst/>
            <a:rect l="l" t="t" r="r" b="b"/>
            <a:pathLst>
              <a:path w="53124">
                <a:moveTo>
                  <a:pt x="53124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3402273" y="5270776"/>
            <a:ext cx="53124" cy="0"/>
          </a:xfrm>
          <a:custGeom>
            <a:avLst/>
            <a:gdLst/>
            <a:ahLst/>
            <a:cxnLst/>
            <a:rect l="l" t="t" r="r" b="b"/>
            <a:pathLst>
              <a:path w="53124">
                <a:moveTo>
                  <a:pt x="53124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412319" y="5258572"/>
            <a:ext cx="49529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530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3412319" y="5349046"/>
            <a:ext cx="66763" cy="0"/>
          </a:xfrm>
          <a:custGeom>
            <a:avLst/>
            <a:gdLst/>
            <a:ahLst/>
            <a:cxnLst/>
            <a:rect l="l" t="t" r="r" b="b"/>
            <a:pathLst>
              <a:path w="66763">
                <a:moveTo>
                  <a:pt x="66763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3402273" y="5336843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3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3409435" y="5343306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28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3412318" y="5346176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28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3402273" y="5267196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3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3412318" y="5258572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3409435" y="5260718"/>
            <a:ext cx="0" cy="3594"/>
          </a:xfrm>
          <a:custGeom>
            <a:avLst/>
            <a:gdLst/>
            <a:ahLst/>
            <a:cxnLst/>
            <a:rect l="l" t="t" r="r" b="b"/>
            <a:pathLst>
              <a:path h="3594">
                <a:moveTo>
                  <a:pt x="0" y="359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3455397" y="5270777"/>
            <a:ext cx="0" cy="66065"/>
          </a:xfrm>
          <a:custGeom>
            <a:avLst/>
            <a:gdLst/>
            <a:ahLst/>
            <a:cxnLst/>
            <a:rect l="l" t="t" r="r" b="b"/>
            <a:pathLst>
              <a:path h="66065">
                <a:moveTo>
                  <a:pt x="0" y="6606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3473329" y="5270777"/>
            <a:ext cx="0" cy="66065"/>
          </a:xfrm>
          <a:custGeom>
            <a:avLst/>
            <a:gdLst/>
            <a:ahLst/>
            <a:cxnLst/>
            <a:rect l="l" t="t" r="r" b="b"/>
            <a:pathLst>
              <a:path h="66065">
                <a:moveTo>
                  <a:pt x="0" y="6606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3499898" y="5264312"/>
            <a:ext cx="0" cy="78994"/>
          </a:xfrm>
          <a:custGeom>
            <a:avLst/>
            <a:gdLst/>
            <a:ahLst/>
            <a:cxnLst/>
            <a:rect l="l" t="t" r="r" b="b"/>
            <a:pathLst>
              <a:path h="78994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3489852" y="5264312"/>
            <a:ext cx="0" cy="78994"/>
          </a:xfrm>
          <a:custGeom>
            <a:avLst/>
            <a:gdLst/>
            <a:ahLst/>
            <a:cxnLst/>
            <a:rect l="l" t="t" r="r" b="b"/>
            <a:pathLst>
              <a:path h="78994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3535077" y="5264312"/>
            <a:ext cx="0" cy="78994"/>
          </a:xfrm>
          <a:custGeom>
            <a:avLst/>
            <a:gdLst/>
            <a:ahLst/>
            <a:cxnLst/>
            <a:rect l="l" t="t" r="r" b="b"/>
            <a:pathLst>
              <a:path h="78994">
                <a:moveTo>
                  <a:pt x="0" y="78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3461848" y="5264312"/>
            <a:ext cx="0" cy="78994"/>
          </a:xfrm>
          <a:custGeom>
            <a:avLst/>
            <a:gdLst/>
            <a:ahLst/>
            <a:cxnLst/>
            <a:rect l="l" t="t" r="r" b="b"/>
            <a:pathLst>
              <a:path h="78994">
                <a:moveTo>
                  <a:pt x="0" y="789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3455397" y="5336842"/>
            <a:ext cx="21526" cy="0"/>
          </a:xfrm>
          <a:custGeom>
            <a:avLst/>
            <a:gdLst/>
            <a:ahLst/>
            <a:cxnLst/>
            <a:rect l="l" t="t" r="r" b="b"/>
            <a:pathLst>
              <a:path w="21526">
                <a:moveTo>
                  <a:pt x="21526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3428816" y="5340424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3427393" y="5340424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3430263" y="5340424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3476923" y="5336843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3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3431699" y="5336843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0"/>
                </a:move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3423075" y="5342596"/>
            <a:ext cx="0" cy="711"/>
          </a:xfrm>
          <a:custGeom>
            <a:avLst/>
            <a:gdLst/>
            <a:ahLst/>
            <a:cxnLst/>
            <a:rect l="l" t="t" r="r" b="b"/>
            <a:pathLst>
              <a:path h="711">
                <a:moveTo>
                  <a:pt x="0" y="0"/>
                </a:moveTo>
                <a:lnTo>
                  <a:pt x="0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3419495" y="5342583"/>
            <a:ext cx="3581" cy="723"/>
          </a:xfrm>
          <a:custGeom>
            <a:avLst/>
            <a:gdLst/>
            <a:ahLst/>
            <a:cxnLst/>
            <a:rect l="l" t="t" r="r" b="b"/>
            <a:pathLst>
              <a:path w="3581" h="723">
                <a:moveTo>
                  <a:pt x="0" y="723"/>
                </a:moveTo>
                <a:lnTo>
                  <a:pt x="0" y="0"/>
                </a:lnTo>
                <a:lnTo>
                  <a:pt x="35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3479070" y="5340423"/>
            <a:ext cx="0" cy="2158"/>
          </a:xfrm>
          <a:custGeom>
            <a:avLst/>
            <a:gdLst/>
            <a:ahLst/>
            <a:cxnLst/>
            <a:rect l="l" t="t" r="r" b="b"/>
            <a:pathLst>
              <a:path h="2159">
                <a:moveTo>
                  <a:pt x="0" y="215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3494868" y="5343307"/>
            <a:ext cx="0" cy="2857"/>
          </a:xfrm>
          <a:custGeom>
            <a:avLst/>
            <a:gdLst/>
            <a:ahLst/>
            <a:cxnLst/>
            <a:rect l="l" t="t" r="r" b="b"/>
            <a:pathLst>
              <a:path h="2857">
                <a:moveTo>
                  <a:pt x="0" y="285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3479070" y="5346164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3431699" y="5267196"/>
            <a:ext cx="0" cy="3581"/>
          </a:xfrm>
          <a:custGeom>
            <a:avLst/>
            <a:gdLst/>
            <a:ahLst/>
            <a:cxnLst/>
            <a:rect l="l" t="t" r="r" b="b"/>
            <a:pathLst>
              <a:path h="3581">
                <a:moveTo>
                  <a:pt x="0" y="0"/>
                </a:move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3455397" y="5267196"/>
            <a:ext cx="21526" cy="3581"/>
          </a:xfrm>
          <a:custGeom>
            <a:avLst/>
            <a:gdLst/>
            <a:ahLst/>
            <a:cxnLst/>
            <a:rect l="l" t="t" r="r" b="b"/>
            <a:pathLst>
              <a:path w="21526" h="3581">
                <a:moveTo>
                  <a:pt x="21526" y="0"/>
                </a:moveTo>
                <a:lnTo>
                  <a:pt x="21526" y="3581"/>
                </a:lnTo>
                <a:lnTo>
                  <a:pt x="0" y="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3464007" y="5256425"/>
            <a:ext cx="10032" cy="4292"/>
          </a:xfrm>
          <a:custGeom>
            <a:avLst/>
            <a:gdLst/>
            <a:ahLst/>
            <a:cxnLst/>
            <a:rect l="l" t="t" r="r" b="b"/>
            <a:pathLst>
              <a:path w="10033" h="4292">
                <a:moveTo>
                  <a:pt x="0" y="0"/>
                </a:moveTo>
                <a:lnTo>
                  <a:pt x="10032" y="0"/>
                </a:lnTo>
                <a:lnTo>
                  <a:pt x="10032" y="4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3464007" y="5256425"/>
            <a:ext cx="0" cy="4292"/>
          </a:xfrm>
          <a:custGeom>
            <a:avLst/>
            <a:gdLst/>
            <a:ahLst/>
            <a:cxnLst/>
            <a:rect l="l" t="t" r="r" b="b"/>
            <a:pathLst>
              <a:path h="4292">
                <a:moveTo>
                  <a:pt x="0" y="42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3479070" y="5265049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3480505" y="5260718"/>
            <a:ext cx="0" cy="3594"/>
          </a:xfrm>
          <a:custGeom>
            <a:avLst/>
            <a:gdLst/>
            <a:ahLst/>
            <a:cxnLst/>
            <a:rect l="l" t="t" r="r" b="b"/>
            <a:pathLst>
              <a:path h="3594">
                <a:moveTo>
                  <a:pt x="0" y="0"/>
                </a:moveTo>
                <a:lnTo>
                  <a:pt x="0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3209880" y="5327496"/>
            <a:ext cx="0" cy="2171"/>
          </a:xfrm>
          <a:custGeom>
            <a:avLst/>
            <a:gdLst/>
            <a:ahLst/>
            <a:cxnLst/>
            <a:rect l="l" t="t" r="r" b="b"/>
            <a:pathLst>
              <a:path h="2171">
                <a:moveTo>
                  <a:pt x="0" y="2171"/>
                </a:moveTo>
                <a:lnTo>
                  <a:pt x="0" y="0"/>
                </a:lnTo>
                <a:lnTo>
                  <a:pt x="0" y="21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3212751" y="5329666"/>
            <a:ext cx="18656" cy="1422"/>
          </a:xfrm>
          <a:custGeom>
            <a:avLst/>
            <a:gdLst/>
            <a:ahLst/>
            <a:cxnLst/>
            <a:rect l="l" t="t" r="r" b="b"/>
            <a:pathLst>
              <a:path w="18656" h="1422">
                <a:moveTo>
                  <a:pt x="18656" y="1422"/>
                </a:moveTo>
                <a:lnTo>
                  <a:pt x="0" y="142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3231407" y="5329666"/>
            <a:ext cx="0" cy="1422"/>
          </a:xfrm>
          <a:custGeom>
            <a:avLst/>
            <a:gdLst/>
            <a:ahLst/>
            <a:cxnLst/>
            <a:rect l="l" t="t" r="r" b="b"/>
            <a:pathLst>
              <a:path h="1422">
                <a:moveTo>
                  <a:pt x="0" y="0"/>
                </a:moveTo>
                <a:lnTo>
                  <a:pt x="0" y="1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3230697" y="5290170"/>
            <a:ext cx="4317" cy="4317"/>
          </a:xfrm>
          <a:custGeom>
            <a:avLst/>
            <a:gdLst/>
            <a:ahLst/>
            <a:cxnLst/>
            <a:rect l="l" t="t" r="r" b="b"/>
            <a:pathLst>
              <a:path w="4318" h="4317">
                <a:moveTo>
                  <a:pt x="4318" y="2146"/>
                </a:moveTo>
                <a:lnTo>
                  <a:pt x="4318" y="711"/>
                </a:lnTo>
                <a:lnTo>
                  <a:pt x="2146" y="0"/>
                </a:lnTo>
                <a:lnTo>
                  <a:pt x="723" y="711"/>
                </a:lnTo>
                <a:lnTo>
                  <a:pt x="0" y="2146"/>
                </a:lnTo>
                <a:lnTo>
                  <a:pt x="723" y="3581"/>
                </a:lnTo>
                <a:lnTo>
                  <a:pt x="2146" y="4318"/>
                </a:lnTo>
                <a:lnTo>
                  <a:pt x="4318" y="3581"/>
                </a:lnTo>
                <a:lnTo>
                  <a:pt x="4318" y="21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3212027" y="5285140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3234278" y="5329667"/>
            <a:ext cx="167995" cy="12915"/>
          </a:xfrm>
          <a:custGeom>
            <a:avLst/>
            <a:gdLst/>
            <a:ahLst/>
            <a:cxnLst/>
            <a:rect l="l" t="t" r="r" b="b"/>
            <a:pathLst>
              <a:path w="167995" h="12915">
                <a:moveTo>
                  <a:pt x="167995" y="1291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3234278" y="5327495"/>
            <a:ext cx="167995" cy="12928"/>
          </a:xfrm>
          <a:custGeom>
            <a:avLst/>
            <a:gdLst/>
            <a:ahLst/>
            <a:cxnLst/>
            <a:rect l="l" t="t" r="r" b="b"/>
            <a:pathLst>
              <a:path w="167995" h="12928">
                <a:moveTo>
                  <a:pt x="167995" y="129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3234278" y="5265050"/>
            <a:ext cx="167259" cy="20091"/>
          </a:xfrm>
          <a:custGeom>
            <a:avLst/>
            <a:gdLst/>
            <a:ahLst/>
            <a:cxnLst/>
            <a:rect l="l" t="t" r="r" b="b"/>
            <a:pathLst>
              <a:path w="167259" h="20091">
                <a:moveTo>
                  <a:pt x="0" y="20091"/>
                </a:moveTo>
                <a:lnTo>
                  <a:pt x="1672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3553733" y="5346176"/>
            <a:ext cx="144284" cy="0"/>
          </a:xfrm>
          <a:custGeom>
            <a:avLst/>
            <a:gdLst/>
            <a:ahLst/>
            <a:cxnLst/>
            <a:rect l="l" t="t" r="r" b="b"/>
            <a:pathLst>
              <a:path w="144284">
                <a:moveTo>
                  <a:pt x="0" y="0"/>
                </a:moveTo>
                <a:lnTo>
                  <a:pt x="144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3553733" y="5343306"/>
            <a:ext cx="144284" cy="0"/>
          </a:xfrm>
          <a:custGeom>
            <a:avLst/>
            <a:gdLst/>
            <a:ahLst/>
            <a:cxnLst/>
            <a:rect l="l" t="t" r="r" b="b"/>
            <a:pathLst>
              <a:path w="144284">
                <a:moveTo>
                  <a:pt x="0" y="0"/>
                </a:moveTo>
                <a:lnTo>
                  <a:pt x="144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3553733" y="5264312"/>
            <a:ext cx="144284" cy="0"/>
          </a:xfrm>
          <a:custGeom>
            <a:avLst/>
            <a:gdLst/>
            <a:ahLst/>
            <a:cxnLst/>
            <a:rect l="l" t="t" r="r" b="b"/>
            <a:pathLst>
              <a:path w="144284">
                <a:moveTo>
                  <a:pt x="0" y="0"/>
                </a:moveTo>
                <a:lnTo>
                  <a:pt x="144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3553733" y="5260718"/>
            <a:ext cx="144284" cy="0"/>
          </a:xfrm>
          <a:custGeom>
            <a:avLst/>
            <a:gdLst/>
            <a:ahLst/>
            <a:cxnLst/>
            <a:rect l="l" t="t" r="r" b="b"/>
            <a:pathLst>
              <a:path w="144284">
                <a:moveTo>
                  <a:pt x="0" y="0"/>
                </a:moveTo>
                <a:lnTo>
                  <a:pt x="144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3553733" y="5256425"/>
            <a:ext cx="79692" cy="0"/>
          </a:xfrm>
          <a:custGeom>
            <a:avLst/>
            <a:gdLst/>
            <a:ahLst/>
            <a:cxnLst/>
            <a:rect l="l" t="t" r="r" b="b"/>
            <a:pathLst>
              <a:path w="79692">
                <a:moveTo>
                  <a:pt x="0" y="0"/>
                </a:moveTo>
                <a:lnTo>
                  <a:pt x="796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3234278" y="5267196"/>
            <a:ext cx="167995" cy="20091"/>
          </a:xfrm>
          <a:custGeom>
            <a:avLst/>
            <a:gdLst/>
            <a:ahLst/>
            <a:cxnLst/>
            <a:rect l="l" t="t" r="r" b="b"/>
            <a:pathLst>
              <a:path w="167995" h="20091">
                <a:moveTo>
                  <a:pt x="0" y="20091"/>
                </a:moveTo>
                <a:lnTo>
                  <a:pt x="167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3652806" y="5254254"/>
            <a:ext cx="0" cy="736"/>
          </a:xfrm>
          <a:custGeom>
            <a:avLst/>
            <a:gdLst/>
            <a:ahLst/>
            <a:cxnLst/>
            <a:rect l="l" t="t" r="r" b="b"/>
            <a:pathLst>
              <a:path h="736">
                <a:moveTo>
                  <a:pt x="0" y="0"/>
                </a:moveTo>
                <a:lnTo>
                  <a:pt x="0" y="7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3651358" y="5252107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3631990" y="5242063"/>
            <a:ext cx="698" cy="711"/>
          </a:xfrm>
          <a:custGeom>
            <a:avLst/>
            <a:gdLst/>
            <a:ahLst/>
            <a:cxnLst/>
            <a:rect l="l" t="t" r="r" b="b"/>
            <a:pathLst>
              <a:path w="698" h="711">
                <a:moveTo>
                  <a:pt x="0" y="711"/>
                </a:moveTo>
                <a:lnTo>
                  <a:pt x="6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3643463" y="5239915"/>
            <a:ext cx="0" cy="4292"/>
          </a:xfrm>
          <a:custGeom>
            <a:avLst/>
            <a:gdLst/>
            <a:ahLst/>
            <a:cxnLst/>
            <a:rect l="l" t="t" r="r" b="b"/>
            <a:pathLst>
              <a:path h="4292">
                <a:moveTo>
                  <a:pt x="0" y="42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3636287" y="5242059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3636287" y="5242059"/>
            <a:ext cx="4292" cy="2146"/>
          </a:xfrm>
          <a:custGeom>
            <a:avLst/>
            <a:gdLst/>
            <a:ahLst/>
            <a:cxnLst/>
            <a:rect l="l" t="t" r="r" b="b"/>
            <a:pathLst>
              <a:path w="4292" h="2146">
                <a:moveTo>
                  <a:pt x="4292" y="0"/>
                </a:moveTo>
                <a:lnTo>
                  <a:pt x="4292" y="2146"/>
                </a:ln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3643462" y="5242060"/>
            <a:ext cx="0" cy="723"/>
          </a:xfrm>
          <a:custGeom>
            <a:avLst/>
            <a:gdLst/>
            <a:ahLst/>
            <a:cxnLst/>
            <a:rect l="l" t="t" r="r" b="b"/>
            <a:pathLst>
              <a:path h="723">
                <a:moveTo>
                  <a:pt x="0" y="7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3644186" y="5239913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28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3644186" y="5246364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28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3643462" y="5246364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28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3642028" y="5249235"/>
            <a:ext cx="3581" cy="3594"/>
          </a:xfrm>
          <a:custGeom>
            <a:avLst/>
            <a:gdLst/>
            <a:ahLst/>
            <a:cxnLst/>
            <a:rect l="l" t="t" r="r" b="b"/>
            <a:pathLst>
              <a:path w="3581" h="3594">
                <a:moveTo>
                  <a:pt x="3581" y="1435"/>
                </a:moveTo>
                <a:lnTo>
                  <a:pt x="2870" y="0"/>
                </a:lnTo>
                <a:lnTo>
                  <a:pt x="723" y="0"/>
                </a:lnTo>
                <a:lnTo>
                  <a:pt x="0" y="1435"/>
                </a:lnTo>
                <a:lnTo>
                  <a:pt x="723" y="2870"/>
                </a:lnTo>
                <a:lnTo>
                  <a:pt x="2159" y="3594"/>
                </a:lnTo>
                <a:lnTo>
                  <a:pt x="2870" y="2870"/>
                </a:lnTo>
                <a:lnTo>
                  <a:pt x="3581" y="1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3631982" y="5254265"/>
            <a:ext cx="711" cy="723"/>
          </a:xfrm>
          <a:custGeom>
            <a:avLst/>
            <a:gdLst/>
            <a:ahLst/>
            <a:cxnLst/>
            <a:rect l="l" t="t" r="r" b="b"/>
            <a:pathLst>
              <a:path w="711" h="723">
                <a:moveTo>
                  <a:pt x="0" y="0"/>
                </a:moveTo>
                <a:lnTo>
                  <a:pt x="711" y="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3642027" y="5254989"/>
            <a:ext cx="0" cy="711"/>
          </a:xfrm>
          <a:custGeom>
            <a:avLst/>
            <a:gdLst/>
            <a:ahLst/>
            <a:cxnLst/>
            <a:rect l="l" t="t" r="r" b="b"/>
            <a:pathLst>
              <a:path h="711">
                <a:moveTo>
                  <a:pt x="0" y="711"/>
                </a:moveTo>
                <a:lnTo>
                  <a:pt x="0" y="0"/>
                </a:lnTo>
                <a:lnTo>
                  <a:pt x="0" y="7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3642746" y="5252835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3642746" y="5254993"/>
            <a:ext cx="0" cy="711"/>
          </a:xfrm>
          <a:custGeom>
            <a:avLst/>
            <a:gdLst/>
            <a:ahLst/>
            <a:cxnLst/>
            <a:rect l="l" t="t" r="r" b="b"/>
            <a:pathLst>
              <a:path h="711">
                <a:moveTo>
                  <a:pt x="0" y="7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3642746" y="5253560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3643470" y="5253560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3642746" y="5253560"/>
            <a:ext cx="0" cy="4305"/>
          </a:xfrm>
          <a:custGeom>
            <a:avLst/>
            <a:gdLst/>
            <a:ahLst/>
            <a:cxnLst/>
            <a:rect l="l" t="t" r="r" b="b"/>
            <a:pathLst>
              <a:path h="4305">
                <a:moveTo>
                  <a:pt x="0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3642740" y="5255703"/>
            <a:ext cx="723" cy="0"/>
          </a:xfrm>
          <a:custGeom>
            <a:avLst/>
            <a:gdLst/>
            <a:ahLst/>
            <a:cxnLst/>
            <a:rect l="l" t="t" r="r" b="b"/>
            <a:pathLst>
              <a:path w="723">
                <a:moveTo>
                  <a:pt x="723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3635578" y="5254992"/>
            <a:ext cx="711" cy="0"/>
          </a:xfrm>
          <a:custGeom>
            <a:avLst/>
            <a:gdLst/>
            <a:ahLst/>
            <a:cxnLst/>
            <a:rect l="l" t="t" r="r" b="b"/>
            <a:pathLst>
              <a:path w="711">
                <a:moveTo>
                  <a:pt x="711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3636288" y="5254993"/>
            <a:ext cx="0" cy="1435"/>
          </a:xfrm>
          <a:custGeom>
            <a:avLst/>
            <a:gdLst/>
            <a:ahLst/>
            <a:cxnLst/>
            <a:rect l="l" t="t" r="r" b="b"/>
            <a:pathLst>
              <a:path h="1435">
                <a:moveTo>
                  <a:pt x="0" y="143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3644175" y="5252834"/>
            <a:ext cx="0" cy="2159"/>
          </a:xfrm>
          <a:custGeom>
            <a:avLst/>
            <a:gdLst/>
            <a:ahLst/>
            <a:cxnLst/>
            <a:rect l="l" t="t" r="r" b="b"/>
            <a:pathLst>
              <a:path h="2159">
                <a:moveTo>
                  <a:pt x="0" y="215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3643463" y="5252833"/>
            <a:ext cx="0" cy="3594"/>
          </a:xfrm>
          <a:custGeom>
            <a:avLst/>
            <a:gdLst/>
            <a:ahLst/>
            <a:cxnLst/>
            <a:rect l="l" t="t" r="r" b="b"/>
            <a:pathLst>
              <a:path h="3594">
                <a:moveTo>
                  <a:pt x="0" y="359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3646334" y="5252109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3642029" y="5242774"/>
            <a:ext cx="3581" cy="3594"/>
          </a:xfrm>
          <a:custGeom>
            <a:avLst/>
            <a:gdLst/>
            <a:ahLst/>
            <a:cxnLst/>
            <a:rect l="l" t="t" r="r" b="b"/>
            <a:pathLst>
              <a:path w="3581" h="3594">
                <a:moveTo>
                  <a:pt x="3581" y="2146"/>
                </a:moveTo>
                <a:lnTo>
                  <a:pt x="2870" y="723"/>
                </a:lnTo>
                <a:lnTo>
                  <a:pt x="2158" y="0"/>
                </a:lnTo>
                <a:lnTo>
                  <a:pt x="711" y="723"/>
                </a:lnTo>
                <a:lnTo>
                  <a:pt x="0" y="2146"/>
                </a:lnTo>
                <a:lnTo>
                  <a:pt x="711" y="3594"/>
                </a:lnTo>
                <a:lnTo>
                  <a:pt x="2870" y="3594"/>
                </a:lnTo>
                <a:lnTo>
                  <a:pt x="3581" y="21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3645226" y="5239905"/>
            <a:ext cx="0" cy="96936"/>
          </a:xfrm>
          <a:custGeom>
            <a:avLst/>
            <a:gdLst/>
            <a:ahLst/>
            <a:cxnLst/>
            <a:rect l="l" t="t" r="r" b="b"/>
            <a:pathLst>
              <a:path h="96936">
                <a:moveTo>
                  <a:pt x="0" y="0"/>
                </a:moveTo>
                <a:lnTo>
                  <a:pt x="0" y="96936"/>
                </a:lnTo>
              </a:path>
            </a:pathLst>
          </a:custGeom>
          <a:ln w="100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3646335" y="5252109"/>
            <a:ext cx="5029" cy="0"/>
          </a:xfrm>
          <a:custGeom>
            <a:avLst/>
            <a:gdLst/>
            <a:ahLst/>
            <a:cxnLst/>
            <a:rect l="l" t="t" r="r" b="b"/>
            <a:pathLst>
              <a:path w="5029">
                <a:moveTo>
                  <a:pt x="502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3454678" y="5239917"/>
            <a:ext cx="0" cy="14338"/>
          </a:xfrm>
          <a:custGeom>
            <a:avLst/>
            <a:gdLst/>
            <a:ahLst/>
            <a:cxnLst/>
            <a:rect l="l" t="t" r="r" b="b"/>
            <a:pathLst>
              <a:path h="14338">
                <a:moveTo>
                  <a:pt x="0" y="1433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3456113" y="5252109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3467594" y="5244210"/>
            <a:ext cx="0" cy="12217"/>
          </a:xfrm>
          <a:custGeom>
            <a:avLst/>
            <a:gdLst/>
            <a:ahLst/>
            <a:cxnLst/>
            <a:rect l="l" t="t" r="r" b="b"/>
            <a:pathLst>
              <a:path h="12217">
                <a:moveTo>
                  <a:pt x="0" y="0"/>
                </a:moveTo>
                <a:lnTo>
                  <a:pt x="0" y="12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3461129" y="5252109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3463288" y="5252834"/>
            <a:ext cx="0" cy="2159"/>
          </a:xfrm>
          <a:custGeom>
            <a:avLst/>
            <a:gdLst/>
            <a:ahLst/>
            <a:cxnLst/>
            <a:rect l="l" t="t" r="r" b="b"/>
            <a:pathLst>
              <a:path h="2159">
                <a:moveTo>
                  <a:pt x="0" y="215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3464000" y="5252833"/>
            <a:ext cx="0" cy="3594"/>
          </a:xfrm>
          <a:custGeom>
            <a:avLst/>
            <a:gdLst/>
            <a:ahLst/>
            <a:cxnLst/>
            <a:rect l="l" t="t" r="r" b="b"/>
            <a:pathLst>
              <a:path h="3594">
                <a:moveTo>
                  <a:pt x="0" y="359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3474770" y="5254255"/>
            <a:ext cx="723" cy="736"/>
          </a:xfrm>
          <a:custGeom>
            <a:avLst/>
            <a:gdLst/>
            <a:ahLst/>
            <a:cxnLst/>
            <a:rect l="l" t="t" r="r" b="b"/>
            <a:pathLst>
              <a:path w="723" h="736">
                <a:moveTo>
                  <a:pt x="723" y="0"/>
                </a:moveTo>
                <a:lnTo>
                  <a:pt x="0" y="7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3470464" y="5244210"/>
            <a:ext cx="0" cy="12217"/>
          </a:xfrm>
          <a:custGeom>
            <a:avLst/>
            <a:gdLst/>
            <a:ahLst/>
            <a:cxnLst/>
            <a:rect l="l" t="t" r="r" b="b"/>
            <a:pathLst>
              <a:path h="12217">
                <a:moveTo>
                  <a:pt x="0" y="0"/>
                </a:moveTo>
                <a:lnTo>
                  <a:pt x="0" y="12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3454665" y="5254255"/>
            <a:ext cx="9334" cy="736"/>
          </a:xfrm>
          <a:custGeom>
            <a:avLst/>
            <a:gdLst/>
            <a:ahLst/>
            <a:cxnLst/>
            <a:rect l="l" t="t" r="r" b="b"/>
            <a:pathLst>
              <a:path w="9334" h="736">
                <a:moveTo>
                  <a:pt x="9334" y="736"/>
                </a:moveTo>
                <a:lnTo>
                  <a:pt x="723" y="73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3471899" y="5254993"/>
            <a:ext cx="0" cy="1435"/>
          </a:xfrm>
          <a:custGeom>
            <a:avLst/>
            <a:gdLst/>
            <a:ahLst/>
            <a:cxnLst/>
            <a:rect l="l" t="t" r="r" b="b"/>
            <a:pathLst>
              <a:path h="1435">
                <a:moveTo>
                  <a:pt x="0" y="143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3466871" y="5244209"/>
            <a:ext cx="4305" cy="0"/>
          </a:xfrm>
          <a:custGeom>
            <a:avLst/>
            <a:gdLst/>
            <a:ahLst/>
            <a:cxnLst/>
            <a:rect l="l" t="t" r="r" b="b"/>
            <a:pathLst>
              <a:path w="4305">
                <a:moveTo>
                  <a:pt x="4305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3456113" y="5252109"/>
            <a:ext cx="5016" cy="0"/>
          </a:xfrm>
          <a:custGeom>
            <a:avLst/>
            <a:gdLst/>
            <a:ahLst/>
            <a:cxnLst/>
            <a:rect l="l" t="t" r="r" b="b"/>
            <a:pathLst>
              <a:path w="5016">
                <a:moveTo>
                  <a:pt x="0" y="0"/>
                </a:moveTo>
                <a:lnTo>
                  <a:pt x="50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3466870" y="5242063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3463276" y="5246368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3463276" y="5239918"/>
            <a:ext cx="0" cy="2857"/>
          </a:xfrm>
          <a:custGeom>
            <a:avLst/>
            <a:gdLst/>
            <a:ahLst/>
            <a:cxnLst/>
            <a:rect l="l" t="t" r="r" b="b"/>
            <a:pathLst>
              <a:path h="2857">
                <a:moveTo>
                  <a:pt x="0" y="285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3460406" y="5239917"/>
            <a:ext cx="0" cy="12192"/>
          </a:xfrm>
          <a:custGeom>
            <a:avLst/>
            <a:gdLst/>
            <a:ahLst/>
            <a:cxnLst/>
            <a:rect l="l" t="t" r="r" b="b"/>
            <a:pathLst>
              <a:path h="12191">
                <a:moveTo>
                  <a:pt x="0" y="1219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3456811" y="5239917"/>
            <a:ext cx="0" cy="12192"/>
          </a:xfrm>
          <a:custGeom>
            <a:avLst/>
            <a:gdLst/>
            <a:ahLst/>
            <a:cxnLst/>
            <a:rect l="l" t="t" r="r" b="b"/>
            <a:pathLst>
              <a:path h="12191">
                <a:moveTo>
                  <a:pt x="0" y="1219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3464001" y="5242064"/>
            <a:ext cx="711" cy="711"/>
          </a:xfrm>
          <a:custGeom>
            <a:avLst/>
            <a:gdLst/>
            <a:ahLst/>
            <a:cxnLst/>
            <a:rect l="l" t="t" r="r" b="b"/>
            <a:pathLst>
              <a:path w="711" h="711">
                <a:moveTo>
                  <a:pt x="711" y="0"/>
                </a:moveTo>
                <a:lnTo>
                  <a:pt x="0" y="0"/>
                </a:lnTo>
                <a:lnTo>
                  <a:pt x="0" y="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3464000" y="5246368"/>
            <a:ext cx="0" cy="2882"/>
          </a:xfrm>
          <a:custGeom>
            <a:avLst/>
            <a:gdLst/>
            <a:ahLst/>
            <a:cxnLst/>
            <a:rect l="l" t="t" r="r" b="b"/>
            <a:pathLst>
              <a:path h="2882">
                <a:moveTo>
                  <a:pt x="0" y="28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3461841" y="5242774"/>
            <a:ext cx="3594" cy="3594"/>
          </a:xfrm>
          <a:custGeom>
            <a:avLst/>
            <a:gdLst/>
            <a:ahLst/>
            <a:cxnLst/>
            <a:rect l="l" t="t" r="r" b="b"/>
            <a:pathLst>
              <a:path w="3594" h="3594">
                <a:moveTo>
                  <a:pt x="3594" y="2146"/>
                </a:moveTo>
                <a:lnTo>
                  <a:pt x="2870" y="723"/>
                </a:lnTo>
                <a:lnTo>
                  <a:pt x="2159" y="0"/>
                </a:lnTo>
                <a:lnTo>
                  <a:pt x="723" y="723"/>
                </a:lnTo>
                <a:lnTo>
                  <a:pt x="0" y="2146"/>
                </a:lnTo>
                <a:lnTo>
                  <a:pt x="723" y="3594"/>
                </a:lnTo>
                <a:lnTo>
                  <a:pt x="2870" y="3594"/>
                </a:lnTo>
                <a:lnTo>
                  <a:pt x="3594" y="21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3461841" y="5249238"/>
            <a:ext cx="3594" cy="3594"/>
          </a:xfrm>
          <a:custGeom>
            <a:avLst/>
            <a:gdLst/>
            <a:ahLst/>
            <a:cxnLst/>
            <a:rect l="l" t="t" r="r" b="b"/>
            <a:pathLst>
              <a:path w="3594" h="3594">
                <a:moveTo>
                  <a:pt x="3594" y="1422"/>
                </a:moveTo>
                <a:lnTo>
                  <a:pt x="2870" y="0"/>
                </a:lnTo>
                <a:lnTo>
                  <a:pt x="723" y="0"/>
                </a:lnTo>
                <a:lnTo>
                  <a:pt x="0" y="1422"/>
                </a:lnTo>
                <a:lnTo>
                  <a:pt x="723" y="2870"/>
                </a:lnTo>
                <a:lnTo>
                  <a:pt x="2159" y="3594"/>
                </a:lnTo>
                <a:lnTo>
                  <a:pt x="2870" y="2870"/>
                </a:lnTo>
                <a:lnTo>
                  <a:pt x="3594" y="14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3474770" y="5242064"/>
            <a:ext cx="711" cy="711"/>
          </a:xfrm>
          <a:custGeom>
            <a:avLst/>
            <a:gdLst/>
            <a:ahLst/>
            <a:cxnLst/>
            <a:rect l="l" t="t" r="r" b="b"/>
            <a:pathLst>
              <a:path w="711" h="711">
                <a:moveTo>
                  <a:pt x="711" y="7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3471175" y="5242063"/>
            <a:ext cx="0" cy="2146"/>
          </a:xfrm>
          <a:custGeom>
            <a:avLst/>
            <a:gdLst/>
            <a:ahLst/>
            <a:cxnLst/>
            <a:rect l="l" t="t" r="r" b="b"/>
            <a:pathLst>
              <a:path h="2146">
                <a:moveTo>
                  <a:pt x="0" y="0"/>
                </a:moveTo>
                <a:lnTo>
                  <a:pt x="0" y="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3475480" y="5242775"/>
            <a:ext cx="0" cy="11493"/>
          </a:xfrm>
          <a:custGeom>
            <a:avLst/>
            <a:gdLst/>
            <a:ahLst/>
            <a:cxnLst/>
            <a:rect l="l" t="t" r="r" b="b"/>
            <a:pathLst>
              <a:path h="11493">
                <a:moveTo>
                  <a:pt x="0" y="1149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3471899" y="5254992"/>
            <a:ext cx="81838" cy="0"/>
          </a:xfrm>
          <a:custGeom>
            <a:avLst/>
            <a:gdLst/>
            <a:ahLst/>
            <a:cxnLst/>
            <a:rect l="l" t="t" r="r" b="b"/>
            <a:pathLst>
              <a:path w="81838">
                <a:moveTo>
                  <a:pt x="0" y="0"/>
                </a:moveTo>
                <a:lnTo>
                  <a:pt x="818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3464000" y="5256427"/>
            <a:ext cx="89738" cy="0"/>
          </a:xfrm>
          <a:custGeom>
            <a:avLst/>
            <a:gdLst/>
            <a:ahLst/>
            <a:cxnLst/>
            <a:rect l="l" t="t" r="r" b="b"/>
            <a:pathLst>
              <a:path w="89738">
                <a:moveTo>
                  <a:pt x="0" y="0"/>
                </a:moveTo>
                <a:lnTo>
                  <a:pt x="897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3464711" y="5242063"/>
            <a:ext cx="89026" cy="0"/>
          </a:xfrm>
          <a:custGeom>
            <a:avLst/>
            <a:gdLst/>
            <a:ahLst/>
            <a:cxnLst/>
            <a:rect l="l" t="t" r="r" b="b"/>
            <a:pathLst>
              <a:path w="89027">
                <a:moveTo>
                  <a:pt x="0" y="0"/>
                </a:moveTo>
                <a:lnTo>
                  <a:pt x="890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3454665" y="5239917"/>
            <a:ext cx="198120" cy="0"/>
          </a:xfrm>
          <a:custGeom>
            <a:avLst/>
            <a:gdLst/>
            <a:ahLst/>
            <a:cxnLst/>
            <a:rect l="l" t="t" r="r" b="b"/>
            <a:pathLst>
              <a:path w="198119">
                <a:moveTo>
                  <a:pt x="0" y="0"/>
                </a:moveTo>
                <a:lnTo>
                  <a:pt x="1981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3553738" y="5254992"/>
            <a:ext cx="81826" cy="0"/>
          </a:xfrm>
          <a:custGeom>
            <a:avLst/>
            <a:gdLst/>
            <a:ahLst/>
            <a:cxnLst/>
            <a:rect l="l" t="t" r="r" b="b"/>
            <a:pathLst>
              <a:path w="81826">
                <a:moveTo>
                  <a:pt x="81826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3553739" y="5256427"/>
            <a:ext cx="89725" cy="0"/>
          </a:xfrm>
          <a:custGeom>
            <a:avLst/>
            <a:gdLst/>
            <a:ahLst/>
            <a:cxnLst/>
            <a:rect l="l" t="t" r="r" b="b"/>
            <a:pathLst>
              <a:path w="89725">
                <a:moveTo>
                  <a:pt x="89725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3553739" y="5242063"/>
            <a:ext cx="89725" cy="0"/>
          </a:xfrm>
          <a:custGeom>
            <a:avLst/>
            <a:gdLst/>
            <a:ahLst/>
            <a:cxnLst/>
            <a:rect l="l" t="t" r="r" b="b"/>
            <a:pathLst>
              <a:path w="89725">
                <a:moveTo>
                  <a:pt x="89725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3185477" y="4692763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3168967" y="4666207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3185477" y="4720042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3168967" y="4692763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3185477" y="4747347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3168967" y="4720042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3185477" y="4774627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3168967" y="4747347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3185477" y="4801919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3168967" y="4774627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3185477" y="4829199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3168967" y="4801919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3185477" y="4856466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3168967" y="4829199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3185477" y="4883758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3168967" y="4856466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3185477" y="4911037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3168967" y="4883758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3185477" y="4938330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3168967" y="4911037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3185477" y="4965609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3168967" y="4938330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3185477" y="4992902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3168967" y="4965609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3185477" y="5020194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3168967" y="4992902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3185477" y="5047474"/>
            <a:ext cx="219659" cy="0"/>
          </a:xfrm>
          <a:custGeom>
            <a:avLst/>
            <a:gdLst/>
            <a:ahLst/>
            <a:cxnLst/>
            <a:rect l="l" t="t" r="r" b="b"/>
            <a:pathLst>
              <a:path w="219659">
                <a:moveTo>
                  <a:pt x="21965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3168967" y="5020194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3168967" y="5047474"/>
            <a:ext cx="236169" cy="0"/>
          </a:xfrm>
          <a:custGeom>
            <a:avLst/>
            <a:gdLst/>
            <a:ahLst/>
            <a:cxnLst/>
            <a:rect l="l" t="t" r="r" b="b"/>
            <a:pathLst>
              <a:path w="236169">
                <a:moveTo>
                  <a:pt x="23616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3168966" y="4883759"/>
            <a:ext cx="0" cy="24409"/>
          </a:xfrm>
          <a:custGeom>
            <a:avLst/>
            <a:gdLst/>
            <a:ahLst/>
            <a:cxnLst/>
            <a:rect l="l" t="t" r="r" b="b"/>
            <a:pathLst>
              <a:path h="24409">
                <a:moveTo>
                  <a:pt x="0" y="2440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3168953" y="5047474"/>
            <a:ext cx="16522" cy="24422"/>
          </a:xfrm>
          <a:custGeom>
            <a:avLst/>
            <a:gdLst/>
            <a:ahLst/>
            <a:cxnLst/>
            <a:rect l="l" t="t" r="r" b="b"/>
            <a:pathLst>
              <a:path w="16522" h="24422">
                <a:moveTo>
                  <a:pt x="0" y="0"/>
                </a:moveTo>
                <a:lnTo>
                  <a:pt x="0" y="24422"/>
                </a:lnTo>
                <a:lnTo>
                  <a:pt x="16522" y="24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3168953" y="4908181"/>
            <a:ext cx="16522" cy="2857"/>
          </a:xfrm>
          <a:custGeom>
            <a:avLst/>
            <a:gdLst/>
            <a:ahLst/>
            <a:cxnLst/>
            <a:rect l="l" t="t" r="r" b="b"/>
            <a:pathLst>
              <a:path w="16522" h="2857">
                <a:moveTo>
                  <a:pt x="0" y="0"/>
                </a:moveTo>
                <a:lnTo>
                  <a:pt x="16522" y="0"/>
                </a:lnTo>
                <a:lnTo>
                  <a:pt x="16522" y="28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3168953" y="4911037"/>
            <a:ext cx="16522" cy="27292"/>
          </a:xfrm>
          <a:custGeom>
            <a:avLst/>
            <a:gdLst/>
            <a:ahLst/>
            <a:cxnLst/>
            <a:rect l="l" t="t" r="r" b="b"/>
            <a:pathLst>
              <a:path w="16522" h="27292">
                <a:moveTo>
                  <a:pt x="0" y="0"/>
                </a:moveTo>
                <a:lnTo>
                  <a:pt x="0" y="24422"/>
                </a:lnTo>
                <a:lnTo>
                  <a:pt x="16522" y="24422"/>
                </a:lnTo>
                <a:lnTo>
                  <a:pt x="16522" y="27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3168953" y="4938331"/>
            <a:ext cx="16522" cy="27279"/>
          </a:xfrm>
          <a:custGeom>
            <a:avLst/>
            <a:gdLst/>
            <a:ahLst/>
            <a:cxnLst/>
            <a:rect l="l" t="t" r="r" b="b"/>
            <a:pathLst>
              <a:path w="16522" h="27279">
                <a:moveTo>
                  <a:pt x="0" y="0"/>
                </a:moveTo>
                <a:lnTo>
                  <a:pt x="0" y="24422"/>
                </a:lnTo>
                <a:lnTo>
                  <a:pt x="16522" y="24422"/>
                </a:lnTo>
                <a:lnTo>
                  <a:pt x="16522" y="27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3168953" y="4965609"/>
            <a:ext cx="16522" cy="27292"/>
          </a:xfrm>
          <a:custGeom>
            <a:avLst/>
            <a:gdLst/>
            <a:ahLst/>
            <a:cxnLst/>
            <a:rect l="l" t="t" r="r" b="b"/>
            <a:pathLst>
              <a:path w="16522" h="27292">
                <a:moveTo>
                  <a:pt x="0" y="0"/>
                </a:moveTo>
                <a:lnTo>
                  <a:pt x="0" y="24434"/>
                </a:lnTo>
                <a:lnTo>
                  <a:pt x="16522" y="24434"/>
                </a:lnTo>
                <a:lnTo>
                  <a:pt x="16522" y="27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3168953" y="4992902"/>
            <a:ext cx="16522" cy="27292"/>
          </a:xfrm>
          <a:custGeom>
            <a:avLst/>
            <a:gdLst/>
            <a:ahLst/>
            <a:cxnLst/>
            <a:rect l="l" t="t" r="r" b="b"/>
            <a:pathLst>
              <a:path w="16522" h="27292">
                <a:moveTo>
                  <a:pt x="0" y="0"/>
                </a:moveTo>
                <a:lnTo>
                  <a:pt x="0" y="24409"/>
                </a:lnTo>
                <a:lnTo>
                  <a:pt x="16522" y="24409"/>
                </a:lnTo>
                <a:lnTo>
                  <a:pt x="16522" y="27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3168953" y="5020195"/>
            <a:ext cx="16522" cy="27279"/>
          </a:xfrm>
          <a:custGeom>
            <a:avLst/>
            <a:gdLst/>
            <a:ahLst/>
            <a:cxnLst/>
            <a:rect l="l" t="t" r="r" b="b"/>
            <a:pathLst>
              <a:path w="16522" h="27279">
                <a:moveTo>
                  <a:pt x="0" y="0"/>
                </a:moveTo>
                <a:lnTo>
                  <a:pt x="0" y="24396"/>
                </a:lnTo>
                <a:lnTo>
                  <a:pt x="16522" y="24396"/>
                </a:lnTo>
                <a:lnTo>
                  <a:pt x="16522" y="27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3168953" y="4720042"/>
            <a:ext cx="16522" cy="27304"/>
          </a:xfrm>
          <a:custGeom>
            <a:avLst/>
            <a:gdLst/>
            <a:ahLst/>
            <a:cxnLst/>
            <a:rect l="l" t="t" r="r" b="b"/>
            <a:pathLst>
              <a:path w="16522" h="27304">
                <a:moveTo>
                  <a:pt x="0" y="0"/>
                </a:moveTo>
                <a:lnTo>
                  <a:pt x="0" y="24434"/>
                </a:lnTo>
                <a:lnTo>
                  <a:pt x="16522" y="24434"/>
                </a:lnTo>
                <a:lnTo>
                  <a:pt x="16522" y="27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3168953" y="4747348"/>
            <a:ext cx="16522" cy="27279"/>
          </a:xfrm>
          <a:custGeom>
            <a:avLst/>
            <a:gdLst/>
            <a:ahLst/>
            <a:cxnLst/>
            <a:rect l="l" t="t" r="r" b="b"/>
            <a:pathLst>
              <a:path w="16522" h="27279">
                <a:moveTo>
                  <a:pt x="0" y="0"/>
                </a:moveTo>
                <a:lnTo>
                  <a:pt x="0" y="24396"/>
                </a:lnTo>
                <a:lnTo>
                  <a:pt x="16522" y="24396"/>
                </a:lnTo>
                <a:lnTo>
                  <a:pt x="16522" y="27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3168953" y="4774627"/>
            <a:ext cx="16522" cy="27292"/>
          </a:xfrm>
          <a:custGeom>
            <a:avLst/>
            <a:gdLst/>
            <a:ahLst/>
            <a:cxnLst/>
            <a:rect l="l" t="t" r="r" b="b"/>
            <a:pathLst>
              <a:path w="16522" h="27292">
                <a:moveTo>
                  <a:pt x="0" y="0"/>
                </a:moveTo>
                <a:lnTo>
                  <a:pt x="0" y="24409"/>
                </a:lnTo>
                <a:lnTo>
                  <a:pt x="16522" y="24409"/>
                </a:lnTo>
                <a:lnTo>
                  <a:pt x="16522" y="27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3168953" y="4801920"/>
            <a:ext cx="16522" cy="27279"/>
          </a:xfrm>
          <a:custGeom>
            <a:avLst/>
            <a:gdLst/>
            <a:ahLst/>
            <a:cxnLst/>
            <a:rect l="l" t="t" r="r" b="b"/>
            <a:pathLst>
              <a:path w="16522" h="27279">
                <a:moveTo>
                  <a:pt x="0" y="0"/>
                </a:moveTo>
                <a:lnTo>
                  <a:pt x="0" y="24396"/>
                </a:lnTo>
                <a:lnTo>
                  <a:pt x="16522" y="24396"/>
                </a:lnTo>
                <a:lnTo>
                  <a:pt x="16522" y="27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3168953" y="4829187"/>
            <a:ext cx="16522" cy="27305"/>
          </a:xfrm>
          <a:custGeom>
            <a:avLst/>
            <a:gdLst/>
            <a:ahLst/>
            <a:cxnLst/>
            <a:rect l="l" t="t" r="r" b="b"/>
            <a:pathLst>
              <a:path w="16522" h="27304">
                <a:moveTo>
                  <a:pt x="0" y="0"/>
                </a:moveTo>
                <a:lnTo>
                  <a:pt x="0" y="24422"/>
                </a:lnTo>
                <a:lnTo>
                  <a:pt x="16522" y="24422"/>
                </a:lnTo>
                <a:lnTo>
                  <a:pt x="16522" y="27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3168953" y="4856491"/>
            <a:ext cx="16522" cy="27266"/>
          </a:xfrm>
          <a:custGeom>
            <a:avLst/>
            <a:gdLst/>
            <a:ahLst/>
            <a:cxnLst/>
            <a:rect l="l" t="t" r="r" b="b"/>
            <a:pathLst>
              <a:path w="16522" h="27266">
                <a:moveTo>
                  <a:pt x="0" y="0"/>
                </a:moveTo>
                <a:lnTo>
                  <a:pt x="0" y="24409"/>
                </a:lnTo>
                <a:lnTo>
                  <a:pt x="16522" y="24409"/>
                </a:lnTo>
                <a:lnTo>
                  <a:pt x="16522" y="272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3185476" y="4689892"/>
            <a:ext cx="0" cy="2870"/>
          </a:xfrm>
          <a:custGeom>
            <a:avLst/>
            <a:gdLst/>
            <a:ahLst/>
            <a:cxnLst/>
            <a:rect l="l" t="t" r="r" b="b"/>
            <a:pathLst>
              <a:path h="2870">
                <a:moveTo>
                  <a:pt x="0" y="0"/>
                </a:moveTo>
                <a:lnTo>
                  <a:pt x="0" y="2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3168953" y="4692763"/>
            <a:ext cx="0" cy="24422"/>
          </a:xfrm>
          <a:custGeom>
            <a:avLst/>
            <a:gdLst/>
            <a:ahLst/>
            <a:cxnLst/>
            <a:rect l="l" t="t" r="r" b="b"/>
            <a:pathLst>
              <a:path h="24422">
                <a:moveTo>
                  <a:pt x="0" y="244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3168953" y="4666208"/>
            <a:ext cx="16522" cy="23685"/>
          </a:xfrm>
          <a:custGeom>
            <a:avLst/>
            <a:gdLst/>
            <a:ahLst/>
            <a:cxnLst/>
            <a:rect l="l" t="t" r="r" b="b"/>
            <a:pathLst>
              <a:path w="16522" h="23685">
                <a:moveTo>
                  <a:pt x="16522" y="23685"/>
                </a:moveTo>
                <a:lnTo>
                  <a:pt x="0" y="2368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3168953" y="4717186"/>
            <a:ext cx="16522" cy="2857"/>
          </a:xfrm>
          <a:custGeom>
            <a:avLst/>
            <a:gdLst/>
            <a:ahLst/>
            <a:cxnLst/>
            <a:rect l="l" t="t" r="r" b="b"/>
            <a:pathLst>
              <a:path w="16522" h="2857">
                <a:moveTo>
                  <a:pt x="0" y="0"/>
                </a:moveTo>
                <a:lnTo>
                  <a:pt x="16522" y="0"/>
                </a:lnTo>
                <a:lnTo>
                  <a:pt x="16522" y="28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3409440" y="4888788"/>
            <a:ext cx="0" cy="17957"/>
          </a:xfrm>
          <a:custGeom>
            <a:avLst/>
            <a:gdLst/>
            <a:ahLst/>
            <a:cxnLst/>
            <a:rect l="l" t="t" r="r" b="b"/>
            <a:pathLst>
              <a:path h="17957">
                <a:moveTo>
                  <a:pt x="0" y="0"/>
                </a:moveTo>
                <a:lnTo>
                  <a:pt x="0" y="179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3405136" y="5052491"/>
            <a:ext cx="4305" cy="22263"/>
          </a:xfrm>
          <a:custGeom>
            <a:avLst/>
            <a:gdLst/>
            <a:ahLst/>
            <a:cxnLst/>
            <a:rect l="l" t="t" r="r" b="b"/>
            <a:pathLst>
              <a:path w="4305" h="22263">
                <a:moveTo>
                  <a:pt x="4305" y="0"/>
                </a:moveTo>
                <a:lnTo>
                  <a:pt x="4305" y="17970"/>
                </a:lnTo>
                <a:lnTo>
                  <a:pt x="0" y="222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3405136" y="4906746"/>
            <a:ext cx="4305" cy="4305"/>
          </a:xfrm>
          <a:custGeom>
            <a:avLst/>
            <a:gdLst/>
            <a:ahLst/>
            <a:cxnLst/>
            <a:rect l="l" t="t" r="r" b="b"/>
            <a:pathLst>
              <a:path w="4305" h="4305">
                <a:moveTo>
                  <a:pt x="4305" y="0"/>
                </a:moveTo>
                <a:lnTo>
                  <a:pt x="0" y="4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3405136" y="4916068"/>
            <a:ext cx="4305" cy="22263"/>
          </a:xfrm>
          <a:custGeom>
            <a:avLst/>
            <a:gdLst/>
            <a:ahLst/>
            <a:cxnLst/>
            <a:rect l="l" t="t" r="r" b="b"/>
            <a:pathLst>
              <a:path w="4305" h="22263">
                <a:moveTo>
                  <a:pt x="4305" y="0"/>
                </a:moveTo>
                <a:lnTo>
                  <a:pt x="4305" y="17957"/>
                </a:lnTo>
                <a:lnTo>
                  <a:pt x="0" y="222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3405136" y="4911038"/>
            <a:ext cx="4305" cy="5029"/>
          </a:xfrm>
          <a:custGeom>
            <a:avLst/>
            <a:gdLst/>
            <a:ahLst/>
            <a:cxnLst/>
            <a:rect l="l" t="t" r="r" b="b"/>
            <a:pathLst>
              <a:path w="4305" h="5029">
                <a:moveTo>
                  <a:pt x="4305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3405136" y="4943359"/>
            <a:ext cx="4305" cy="22250"/>
          </a:xfrm>
          <a:custGeom>
            <a:avLst/>
            <a:gdLst/>
            <a:ahLst/>
            <a:cxnLst/>
            <a:rect l="l" t="t" r="r" b="b"/>
            <a:pathLst>
              <a:path w="4305" h="22250">
                <a:moveTo>
                  <a:pt x="4305" y="0"/>
                </a:moveTo>
                <a:lnTo>
                  <a:pt x="4305" y="17957"/>
                </a:lnTo>
                <a:lnTo>
                  <a:pt x="0" y="222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3405136" y="4938331"/>
            <a:ext cx="4305" cy="5029"/>
          </a:xfrm>
          <a:custGeom>
            <a:avLst/>
            <a:gdLst/>
            <a:ahLst/>
            <a:cxnLst/>
            <a:rect l="l" t="t" r="r" b="b"/>
            <a:pathLst>
              <a:path w="4305" h="5029">
                <a:moveTo>
                  <a:pt x="4305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3405136" y="4970651"/>
            <a:ext cx="4305" cy="22250"/>
          </a:xfrm>
          <a:custGeom>
            <a:avLst/>
            <a:gdLst/>
            <a:ahLst/>
            <a:cxnLst/>
            <a:rect l="l" t="t" r="r" b="b"/>
            <a:pathLst>
              <a:path w="4305" h="22250">
                <a:moveTo>
                  <a:pt x="4305" y="0"/>
                </a:moveTo>
                <a:lnTo>
                  <a:pt x="4305" y="17957"/>
                </a:lnTo>
                <a:lnTo>
                  <a:pt x="0" y="222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3405136" y="4965610"/>
            <a:ext cx="4305" cy="5041"/>
          </a:xfrm>
          <a:custGeom>
            <a:avLst/>
            <a:gdLst/>
            <a:ahLst/>
            <a:cxnLst/>
            <a:rect l="l" t="t" r="r" b="b"/>
            <a:pathLst>
              <a:path w="4305" h="5041">
                <a:moveTo>
                  <a:pt x="4305" y="50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3405136" y="4997932"/>
            <a:ext cx="4305" cy="22263"/>
          </a:xfrm>
          <a:custGeom>
            <a:avLst/>
            <a:gdLst/>
            <a:ahLst/>
            <a:cxnLst/>
            <a:rect l="l" t="t" r="r" b="b"/>
            <a:pathLst>
              <a:path w="4305" h="22263">
                <a:moveTo>
                  <a:pt x="4305" y="0"/>
                </a:moveTo>
                <a:lnTo>
                  <a:pt x="4305" y="17957"/>
                </a:lnTo>
                <a:lnTo>
                  <a:pt x="0" y="222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3405136" y="4992903"/>
            <a:ext cx="4305" cy="5029"/>
          </a:xfrm>
          <a:custGeom>
            <a:avLst/>
            <a:gdLst/>
            <a:ahLst/>
            <a:cxnLst/>
            <a:rect l="l" t="t" r="r" b="b"/>
            <a:pathLst>
              <a:path w="4305" h="5029">
                <a:moveTo>
                  <a:pt x="4305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3405136" y="5025237"/>
            <a:ext cx="4305" cy="22237"/>
          </a:xfrm>
          <a:custGeom>
            <a:avLst/>
            <a:gdLst/>
            <a:ahLst/>
            <a:cxnLst/>
            <a:rect l="l" t="t" r="r" b="b"/>
            <a:pathLst>
              <a:path w="4305" h="22237">
                <a:moveTo>
                  <a:pt x="4305" y="0"/>
                </a:moveTo>
                <a:lnTo>
                  <a:pt x="4305" y="17932"/>
                </a:lnTo>
                <a:lnTo>
                  <a:pt x="0" y="222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3405136" y="5020195"/>
            <a:ext cx="4305" cy="5041"/>
          </a:xfrm>
          <a:custGeom>
            <a:avLst/>
            <a:gdLst/>
            <a:ahLst/>
            <a:cxnLst/>
            <a:rect l="l" t="t" r="r" b="b"/>
            <a:pathLst>
              <a:path w="4305" h="5041">
                <a:moveTo>
                  <a:pt x="4305" y="50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3405136" y="5047474"/>
            <a:ext cx="4305" cy="5016"/>
          </a:xfrm>
          <a:custGeom>
            <a:avLst/>
            <a:gdLst/>
            <a:ahLst/>
            <a:cxnLst/>
            <a:rect l="l" t="t" r="r" b="b"/>
            <a:pathLst>
              <a:path w="4305" h="5016">
                <a:moveTo>
                  <a:pt x="4305" y="50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3405136" y="4720042"/>
            <a:ext cx="4305" cy="27304"/>
          </a:xfrm>
          <a:custGeom>
            <a:avLst/>
            <a:gdLst/>
            <a:ahLst/>
            <a:cxnLst/>
            <a:rect l="l" t="t" r="r" b="b"/>
            <a:pathLst>
              <a:path w="4305" h="27304">
                <a:moveTo>
                  <a:pt x="0" y="0"/>
                </a:moveTo>
                <a:lnTo>
                  <a:pt x="4305" y="5029"/>
                </a:lnTo>
                <a:lnTo>
                  <a:pt x="4305" y="22986"/>
                </a:lnTo>
                <a:lnTo>
                  <a:pt x="0" y="27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3405136" y="4752365"/>
            <a:ext cx="4305" cy="22263"/>
          </a:xfrm>
          <a:custGeom>
            <a:avLst/>
            <a:gdLst/>
            <a:ahLst/>
            <a:cxnLst/>
            <a:rect l="l" t="t" r="r" b="b"/>
            <a:pathLst>
              <a:path w="4305" h="22263">
                <a:moveTo>
                  <a:pt x="4305" y="0"/>
                </a:moveTo>
                <a:lnTo>
                  <a:pt x="4305" y="17957"/>
                </a:lnTo>
                <a:lnTo>
                  <a:pt x="0" y="222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3405136" y="4747347"/>
            <a:ext cx="4305" cy="5016"/>
          </a:xfrm>
          <a:custGeom>
            <a:avLst/>
            <a:gdLst/>
            <a:ahLst/>
            <a:cxnLst/>
            <a:rect l="l" t="t" r="r" b="b"/>
            <a:pathLst>
              <a:path w="4305" h="5016">
                <a:moveTo>
                  <a:pt x="4305" y="50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3405136" y="4779644"/>
            <a:ext cx="4305" cy="22275"/>
          </a:xfrm>
          <a:custGeom>
            <a:avLst/>
            <a:gdLst/>
            <a:ahLst/>
            <a:cxnLst/>
            <a:rect l="l" t="t" r="r" b="b"/>
            <a:pathLst>
              <a:path w="4305" h="22275">
                <a:moveTo>
                  <a:pt x="4305" y="0"/>
                </a:moveTo>
                <a:lnTo>
                  <a:pt x="4305" y="17970"/>
                </a:lnTo>
                <a:lnTo>
                  <a:pt x="0" y="222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3405136" y="4774627"/>
            <a:ext cx="4305" cy="5016"/>
          </a:xfrm>
          <a:custGeom>
            <a:avLst/>
            <a:gdLst/>
            <a:ahLst/>
            <a:cxnLst/>
            <a:rect l="l" t="t" r="r" b="b"/>
            <a:pathLst>
              <a:path w="4305" h="5016">
                <a:moveTo>
                  <a:pt x="4305" y="50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3405136" y="4806924"/>
            <a:ext cx="4305" cy="22275"/>
          </a:xfrm>
          <a:custGeom>
            <a:avLst/>
            <a:gdLst/>
            <a:ahLst/>
            <a:cxnLst/>
            <a:rect l="l" t="t" r="r" b="b"/>
            <a:pathLst>
              <a:path w="4305" h="22275">
                <a:moveTo>
                  <a:pt x="4305" y="0"/>
                </a:moveTo>
                <a:lnTo>
                  <a:pt x="4305" y="17957"/>
                </a:lnTo>
                <a:lnTo>
                  <a:pt x="0" y="222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3405136" y="4801920"/>
            <a:ext cx="4305" cy="5003"/>
          </a:xfrm>
          <a:custGeom>
            <a:avLst/>
            <a:gdLst/>
            <a:ahLst/>
            <a:cxnLst/>
            <a:rect l="l" t="t" r="r" b="b"/>
            <a:pathLst>
              <a:path w="4305" h="5003">
                <a:moveTo>
                  <a:pt x="4305" y="500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3405136" y="4834216"/>
            <a:ext cx="4305" cy="22275"/>
          </a:xfrm>
          <a:custGeom>
            <a:avLst/>
            <a:gdLst/>
            <a:ahLst/>
            <a:cxnLst/>
            <a:rect l="l" t="t" r="r" b="b"/>
            <a:pathLst>
              <a:path w="4305" h="22275">
                <a:moveTo>
                  <a:pt x="4305" y="0"/>
                </a:moveTo>
                <a:lnTo>
                  <a:pt x="4305" y="17945"/>
                </a:lnTo>
                <a:lnTo>
                  <a:pt x="0" y="222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405136" y="4829187"/>
            <a:ext cx="4305" cy="5029"/>
          </a:xfrm>
          <a:custGeom>
            <a:avLst/>
            <a:gdLst/>
            <a:ahLst/>
            <a:cxnLst/>
            <a:rect l="l" t="t" r="r" b="b"/>
            <a:pathLst>
              <a:path w="4305" h="5029">
                <a:moveTo>
                  <a:pt x="4305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405136" y="4861507"/>
            <a:ext cx="4305" cy="22250"/>
          </a:xfrm>
          <a:custGeom>
            <a:avLst/>
            <a:gdLst/>
            <a:ahLst/>
            <a:cxnLst/>
            <a:rect l="l" t="t" r="r" b="b"/>
            <a:pathLst>
              <a:path w="4305" h="22250">
                <a:moveTo>
                  <a:pt x="4305" y="0"/>
                </a:moveTo>
                <a:lnTo>
                  <a:pt x="4305" y="17957"/>
                </a:lnTo>
                <a:lnTo>
                  <a:pt x="0" y="222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405136" y="4856491"/>
            <a:ext cx="4305" cy="5016"/>
          </a:xfrm>
          <a:custGeom>
            <a:avLst/>
            <a:gdLst/>
            <a:ahLst/>
            <a:cxnLst/>
            <a:rect l="l" t="t" r="r" b="b"/>
            <a:pathLst>
              <a:path w="4305" h="5016">
                <a:moveTo>
                  <a:pt x="4305" y="50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3405136" y="4883759"/>
            <a:ext cx="4305" cy="5029"/>
          </a:xfrm>
          <a:custGeom>
            <a:avLst/>
            <a:gdLst/>
            <a:ahLst/>
            <a:cxnLst/>
            <a:rect l="l" t="t" r="r" b="b"/>
            <a:pathLst>
              <a:path w="4305" h="5029">
                <a:moveTo>
                  <a:pt x="4305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3405136" y="4670512"/>
            <a:ext cx="4305" cy="22250"/>
          </a:xfrm>
          <a:custGeom>
            <a:avLst/>
            <a:gdLst/>
            <a:ahLst/>
            <a:cxnLst/>
            <a:rect l="l" t="t" r="r" b="b"/>
            <a:pathLst>
              <a:path w="4305" h="22250">
                <a:moveTo>
                  <a:pt x="4305" y="0"/>
                </a:moveTo>
                <a:lnTo>
                  <a:pt x="4305" y="17957"/>
                </a:lnTo>
                <a:lnTo>
                  <a:pt x="0" y="222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3405136" y="4666208"/>
            <a:ext cx="4305" cy="4305"/>
          </a:xfrm>
          <a:custGeom>
            <a:avLst/>
            <a:gdLst/>
            <a:ahLst/>
            <a:cxnLst/>
            <a:rect l="l" t="t" r="r" b="b"/>
            <a:pathLst>
              <a:path w="4305" h="4305">
                <a:moveTo>
                  <a:pt x="4305" y="43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3405136" y="4697792"/>
            <a:ext cx="4305" cy="22250"/>
          </a:xfrm>
          <a:custGeom>
            <a:avLst/>
            <a:gdLst/>
            <a:ahLst/>
            <a:cxnLst/>
            <a:rect l="l" t="t" r="r" b="b"/>
            <a:pathLst>
              <a:path w="4305" h="22250">
                <a:moveTo>
                  <a:pt x="4305" y="0"/>
                </a:moveTo>
                <a:lnTo>
                  <a:pt x="4305" y="17957"/>
                </a:lnTo>
                <a:lnTo>
                  <a:pt x="0" y="222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3405136" y="4692764"/>
            <a:ext cx="4305" cy="5029"/>
          </a:xfrm>
          <a:custGeom>
            <a:avLst/>
            <a:gdLst/>
            <a:ahLst/>
            <a:cxnLst/>
            <a:rect l="l" t="t" r="r" b="b"/>
            <a:pathLst>
              <a:path w="4305" h="5029">
                <a:moveTo>
                  <a:pt x="4305" y="50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3884884" y="5430448"/>
            <a:ext cx="11125" cy="0"/>
          </a:xfrm>
          <a:custGeom>
            <a:avLst/>
            <a:gdLst/>
            <a:ahLst/>
            <a:cxnLst/>
            <a:rect l="l" t="t" r="r" b="b"/>
            <a:pathLst>
              <a:path w="11125">
                <a:moveTo>
                  <a:pt x="0" y="0"/>
                </a:moveTo>
                <a:lnTo>
                  <a:pt x="111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3885603" y="5287289"/>
            <a:ext cx="43370" cy="204165"/>
          </a:xfrm>
          <a:custGeom>
            <a:avLst/>
            <a:gdLst/>
            <a:ahLst/>
            <a:cxnLst/>
            <a:rect l="l" t="t" r="r" b="b"/>
            <a:pathLst>
              <a:path w="43370" h="204165">
                <a:moveTo>
                  <a:pt x="0" y="3467"/>
                </a:moveTo>
                <a:lnTo>
                  <a:pt x="0" y="20967"/>
                </a:lnTo>
                <a:lnTo>
                  <a:pt x="8889" y="20967"/>
                </a:lnTo>
                <a:lnTo>
                  <a:pt x="8889" y="46342"/>
                </a:lnTo>
                <a:lnTo>
                  <a:pt x="12725" y="67208"/>
                </a:lnTo>
                <a:lnTo>
                  <a:pt x="12725" y="140487"/>
                </a:lnTo>
                <a:lnTo>
                  <a:pt x="7645" y="142100"/>
                </a:lnTo>
                <a:lnTo>
                  <a:pt x="5295" y="152527"/>
                </a:lnTo>
                <a:lnTo>
                  <a:pt x="12725" y="152527"/>
                </a:lnTo>
                <a:lnTo>
                  <a:pt x="13220" y="158038"/>
                </a:lnTo>
                <a:lnTo>
                  <a:pt x="13220" y="162547"/>
                </a:lnTo>
                <a:lnTo>
                  <a:pt x="15189" y="163677"/>
                </a:lnTo>
                <a:lnTo>
                  <a:pt x="15189" y="204165"/>
                </a:lnTo>
                <a:lnTo>
                  <a:pt x="37249" y="204165"/>
                </a:lnTo>
                <a:lnTo>
                  <a:pt x="37249" y="165912"/>
                </a:lnTo>
                <a:lnTo>
                  <a:pt x="38366" y="158038"/>
                </a:lnTo>
                <a:lnTo>
                  <a:pt x="40398" y="152527"/>
                </a:lnTo>
                <a:lnTo>
                  <a:pt x="43370" y="151015"/>
                </a:lnTo>
                <a:lnTo>
                  <a:pt x="43370" y="145681"/>
                </a:lnTo>
                <a:lnTo>
                  <a:pt x="38912" y="140487"/>
                </a:lnTo>
                <a:lnTo>
                  <a:pt x="38912" y="88"/>
                </a:lnTo>
                <a:lnTo>
                  <a:pt x="40512" y="88"/>
                </a:lnTo>
                <a:lnTo>
                  <a:pt x="14198" y="0"/>
                </a:lnTo>
                <a:lnTo>
                  <a:pt x="14198" y="3467"/>
                </a:lnTo>
                <a:lnTo>
                  <a:pt x="0" y="3467"/>
                </a:lnTo>
                <a:close/>
              </a:path>
            </a:pathLst>
          </a:custGeom>
          <a:solidFill>
            <a:srgbClr val="E5E6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3885603" y="5287289"/>
            <a:ext cx="43370" cy="204165"/>
          </a:xfrm>
          <a:custGeom>
            <a:avLst/>
            <a:gdLst/>
            <a:ahLst/>
            <a:cxnLst/>
            <a:rect l="l" t="t" r="r" b="b"/>
            <a:pathLst>
              <a:path w="43370" h="204165">
                <a:moveTo>
                  <a:pt x="38912" y="88"/>
                </a:moveTo>
                <a:lnTo>
                  <a:pt x="38912" y="140487"/>
                </a:lnTo>
                <a:lnTo>
                  <a:pt x="43370" y="145681"/>
                </a:lnTo>
                <a:lnTo>
                  <a:pt x="43370" y="151015"/>
                </a:lnTo>
                <a:lnTo>
                  <a:pt x="42875" y="151511"/>
                </a:lnTo>
                <a:lnTo>
                  <a:pt x="40398" y="152527"/>
                </a:lnTo>
                <a:lnTo>
                  <a:pt x="38366" y="158038"/>
                </a:lnTo>
                <a:lnTo>
                  <a:pt x="37249" y="165912"/>
                </a:lnTo>
                <a:lnTo>
                  <a:pt x="37249" y="204165"/>
                </a:lnTo>
                <a:lnTo>
                  <a:pt x="15189" y="204165"/>
                </a:lnTo>
                <a:lnTo>
                  <a:pt x="15189" y="163677"/>
                </a:lnTo>
                <a:lnTo>
                  <a:pt x="13220" y="162547"/>
                </a:lnTo>
                <a:lnTo>
                  <a:pt x="13220" y="158038"/>
                </a:lnTo>
                <a:lnTo>
                  <a:pt x="12725" y="152527"/>
                </a:lnTo>
                <a:lnTo>
                  <a:pt x="5295" y="152527"/>
                </a:lnTo>
                <a:lnTo>
                  <a:pt x="7645" y="142100"/>
                </a:lnTo>
                <a:lnTo>
                  <a:pt x="12725" y="140487"/>
                </a:lnTo>
                <a:lnTo>
                  <a:pt x="12725" y="67208"/>
                </a:lnTo>
                <a:lnTo>
                  <a:pt x="8889" y="46342"/>
                </a:lnTo>
                <a:lnTo>
                  <a:pt x="8889" y="20967"/>
                </a:lnTo>
                <a:lnTo>
                  <a:pt x="0" y="20967"/>
                </a:lnTo>
                <a:lnTo>
                  <a:pt x="0" y="3467"/>
                </a:lnTo>
                <a:lnTo>
                  <a:pt x="14198" y="3467"/>
                </a:lnTo>
                <a:lnTo>
                  <a:pt x="14198" y="0"/>
                </a:lnTo>
                <a:lnTo>
                  <a:pt x="40512" y="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3910647" y="5302502"/>
            <a:ext cx="0" cy="20574"/>
          </a:xfrm>
          <a:custGeom>
            <a:avLst/>
            <a:gdLst/>
            <a:ahLst/>
            <a:cxnLst/>
            <a:rect l="l" t="t" r="r" b="b"/>
            <a:pathLst>
              <a:path h="20574">
                <a:moveTo>
                  <a:pt x="0" y="0"/>
                </a:moveTo>
                <a:lnTo>
                  <a:pt x="0" y="205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3911092" y="5334215"/>
            <a:ext cx="0" cy="8331"/>
          </a:xfrm>
          <a:custGeom>
            <a:avLst/>
            <a:gdLst/>
            <a:ahLst/>
            <a:cxnLst/>
            <a:rect l="l" t="t" r="r" b="b"/>
            <a:pathLst>
              <a:path h="8331">
                <a:moveTo>
                  <a:pt x="0" y="0"/>
                </a:moveTo>
                <a:lnTo>
                  <a:pt x="0" y="83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3911371" y="5348972"/>
            <a:ext cx="0" cy="23952"/>
          </a:xfrm>
          <a:custGeom>
            <a:avLst/>
            <a:gdLst/>
            <a:ahLst/>
            <a:cxnLst/>
            <a:rect l="l" t="t" r="r" b="b"/>
            <a:pathLst>
              <a:path h="23952">
                <a:moveTo>
                  <a:pt x="0" y="0"/>
                </a:moveTo>
                <a:lnTo>
                  <a:pt x="0" y="239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3911498" y="5379516"/>
            <a:ext cx="0" cy="8331"/>
          </a:xfrm>
          <a:custGeom>
            <a:avLst/>
            <a:gdLst/>
            <a:ahLst/>
            <a:cxnLst/>
            <a:rect l="l" t="t" r="r" b="b"/>
            <a:pathLst>
              <a:path h="8331">
                <a:moveTo>
                  <a:pt x="0" y="0"/>
                </a:moveTo>
                <a:lnTo>
                  <a:pt x="0" y="83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3911638" y="5394273"/>
            <a:ext cx="0" cy="26657"/>
          </a:xfrm>
          <a:custGeom>
            <a:avLst/>
            <a:gdLst/>
            <a:ahLst/>
            <a:cxnLst/>
            <a:rect l="l" t="t" r="r" b="b"/>
            <a:pathLst>
              <a:path h="26657">
                <a:moveTo>
                  <a:pt x="0" y="0"/>
                </a:moveTo>
                <a:lnTo>
                  <a:pt x="0" y="26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3897783" y="5429236"/>
            <a:ext cx="28219" cy="0"/>
          </a:xfrm>
          <a:custGeom>
            <a:avLst/>
            <a:gdLst/>
            <a:ahLst/>
            <a:cxnLst/>
            <a:rect l="l" t="t" r="r" b="b"/>
            <a:pathLst>
              <a:path w="28219">
                <a:moveTo>
                  <a:pt x="0" y="0"/>
                </a:moveTo>
                <a:lnTo>
                  <a:pt x="282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3911638" y="5425616"/>
            <a:ext cx="0" cy="7632"/>
          </a:xfrm>
          <a:custGeom>
            <a:avLst/>
            <a:gdLst/>
            <a:ahLst/>
            <a:cxnLst/>
            <a:rect l="l" t="t" r="r" b="b"/>
            <a:pathLst>
              <a:path h="7632">
                <a:moveTo>
                  <a:pt x="0" y="0"/>
                </a:moveTo>
                <a:lnTo>
                  <a:pt x="0" y="76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3911498" y="5438443"/>
            <a:ext cx="0" cy="26238"/>
          </a:xfrm>
          <a:custGeom>
            <a:avLst/>
            <a:gdLst/>
            <a:ahLst/>
            <a:cxnLst/>
            <a:rect l="l" t="t" r="r" b="b"/>
            <a:pathLst>
              <a:path h="26238">
                <a:moveTo>
                  <a:pt x="0" y="0"/>
                </a:moveTo>
                <a:lnTo>
                  <a:pt x="0" y="262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3911498" y="5469482"/>
            <a:ext cx="0" cy="9702"/>
          </a:xfrm>
          <a:custGeom>
            <a:avLst/>
            <a:gdLst/>
            <a:ahLst/>
            <a:cxnLst/>
            <a:rect l="l" t="t" r="r" b="b"/>
            <a:pathLst>
              <a:path h="9702">
                <a:moveTo>
                  <a:pt x="0" y="0"/>
                </a:moveTo>
                <a:lnTo>
                  <a:pt x="0" y="97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3899471" y="5450051"/>
            <a:ext cx="24066" cy="0"/>
          </a:xfrm>
          <a:custGeom>
            <a:avLst/>
            <a:gdLst/>
            <a:ahLst/>
            <a:cxnLst/>
            <a:rect l="l" t="t" r="r" b="b"/>
            <a:pathLst>
              <a:path w="24066">
                <a:moveTo>
                  <a:pt x="0" y="0"/>
                </a:moveTo>
                <a:lnTo>
                  <a:pt x="240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3899852" y="5444882"/>
            <a:ext cx="24676" cy="0"/>
          </a:xfrm>
          <a:custGeom>
            <a:avLst/>
            <a:gdLst/>
            <a:ahLst/>
            <a:cxnLst/>
            <a:rect l="l" t="t" r="r" b="b"/>
            <a:pathLst>
              <a:path w="24676">
                <a:moveTo>
                  <a:pt x="0" y="0"/>
                </a:moveTo>
                <a:lnTo>
                  <a:pt x="246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3871113" y="5491224"/>
            <a:ext cx="79489" cy="0"/>
          </a:xfrm>
          <a:custGeom>
            <a:avLst/>
            <a:gdLst/>
            <a:ahLst/>
            <a:cxnLst/>
            <a:rect l="l" t="t" r="r" b="b"/>
            <a:pathLst>
              <a:path w="79489">
                <a:moveTo>
                  <a:pt x="0" y="0"/>
                </a:moveTo>
                <a:lnTo>
                  <a:pt x="794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3911638" y="5486436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0"/>
                </a:moveTo>
                <a:lnTo>
                  <a:pt x="0" y="6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3897656" y="5440196"/>
            <a:ext cx="28003" cy="0"/>
          </a:xfrm>
          <a:custGeom>
            <a:avLst/>
            <a:gdLst/>
            <a:ahLst/>
            <a:cxnLst/>
            <a:rect l="l" t="t" r="r" b="b"/>
            <a:pathLst>
              <a:path w="28003">
                <a:moveTo>
                  <a:pt x="0" y="0"/>
                </a:moveTo>
                <a:lnTo>
                  <a:pt x="280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895598" y="5307824"/>
            <a:ext cx="14008" cy="0"/>
          </a:xfrm>
          <a:custGeom>
            <a:avLst/>
            <a:gdLst/>
            <a:ahLst/>
            <a:cxnLst/>
            <a:rect l="l" t="t" r="r" b="b"/>
            <a:pathLst>
              <a:path w="14008">
                <a:moveTo>
                  <a:pt x="0" y="0"/>
                </a:moveTo>
                <a:lnTo>
                  <a:pt x="140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3909593" y="5305842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4826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3835791" y="5330992"/>
            <a:ext cx="52781" cy="112623"/>
          </a:xfrm>
          <a:custGeom>
            <a:avLst/>
            <a:gdLst/>
            <a:ahLst/>
            <a:cxnLst/>
            <a:rect l="l" t="t" r="r" b="b"/>
            <a:pathLst>
              <a:path w="52781" h="112623">
                <a:moveTo>
                  <a:pt x="0" y="2273"/>
                </a:moveTo>
                <a:lnTo>
                  <a:pt x="41452" y="112623"/>
                </a:lnTo>
                <a:lnTo>
                  <a:pt x="48425" y="112623"/>
                </a:lnTo>
                <a:lnTo>
                  <a:pt x="48425" y="52959"/>
                </a:lnTo>
                <a:lnTo>
                  <a:pt x="52781" y="50431"/>
                </a:lnTo>
                <a:lnTo>
                  <a:pt x="52781" y="0"/>
                </a:lnTo>
                <a:lnTo>
                  <a:pt x="0" y="227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3835791" y="5330992"/>
            <a:ext cx="52781" cy="112623"/>
          </a:xfrm>
          <a:custGeom>
            <a:avLst/>
            <a:gdLst/>
            <a:ahLst/>
            <a:cxnLst/>
            <a:rect l="l" t="t" r="r" b="b"/>
            <a:pathLst>
              <a:path w="52781" h="112623">
                <a:moveTo>
                  <a:pt x="0" y="2273"/>
                </a:moveTo>
                <a:lnTo>
                  <a:pt x="41452" y="112623"/>
                </a:lnTo>
                <a:lnTo>
                  <a:pt x="48425" y="112623"/>
                </a:lnTo>
                <a:lnTo>
                  <a:pt x="48425" y="52959"/>
                </a:lnTo>
                <a:lnTo>
                  <a:pt x="52781" y="50431"/>
                </a:lnTo>
                <a:lnTo>
                  <a:pt x="52781" y="0"/>
                </a:lnTo>
                <a:lnTo>
                  <a:pt x="0" y="22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3885308" y="5439360"/>
            <a:ext cx="6299" cy="0"/>
          </a:xfrm>
          <a:custGeom>
            <a:avLst/>
            <a:gdLst/>
            <a:ahLst/>
            <a:cxnLst/>
            <a:rect l="l" t="t" r="r" b="b"/>
            <a:pathLst>
              <a:path w="6299">
                <a:moveTo>
                  <a:pt x="0" y="0"/>
                </a:moveTo>
                <a:lnTo>
                  <a:pt x="62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3178963" y="5287288"/>
            <a:ext cx="43307" cy="203936"/>
          </a:xfrm>
          <a:custGeom>
            <a:avLst/>
            <a:gdLst/>
            <a:ahLst/>
            <a:cxnLst/>
            <a:rect l="l" t="t" r="r" b="b"/>
            <a:pathLst>
              <a:path w="43306" h="203936">
                <a:moveTo>
                  <a:pt x="4445" y="88"/>
                </a:moveTo>
                <a:lnTo>
                  <a:pt x="4445" y="140335"/>
                </a:lnTo>
                <a:lnTo>
                  <a:pt x="0" y="145529"/>
                </a:lnTo>
                <a:lnTo>
                  <a:pt x="0" y="150863"/>
                </a:lnTo>
                <a:lnTo>
                  <a:pt x="2959" y="152349"/>
                </a:lnTo>
                <a:lnTo>
                  <a:pt x="4991" y="157861"/>
                </a:lnTo>
                <a:lnTo>
                  <a:pt x="6108" y="165760"/>
                </a:lnTo>
                <a:lnTo>
                  <a:pt x="6108" y="203936"/>
                </a:lnTo>
                <a:lnTo>
                  <a:pt x="28117" y="203936"/>
                </a:lnTo>
                <a:lnTo>
                  <a:pt x="28117" y="163487"/>
                </a:lnTo>
                <a:lnTo>
                  <a:pt x="30099" y="162369"/>
                </a:lnTo>
                <a:lnTo>
                  <a:pt x="30099" y="157861"/>
                </a:lnTo>
                <a:lnTo>
                  <a:pt x="30594" y="152349"/>
                </a:lnTo>
                <a:lnTo>
                  <a:pt x="37998" y="152349"/>
                </a:lnTo>
                <a:lnTo>
                  <a:pt x="35648" y="141973"/>
                </a:lnTo>
                <a:lnTo>
                  <a:pt x="30594" y="140335"/>
                </a:lnTo>
                <a:lnTo>
                  <a:pt x="30594" y="67132"/>
                </a:lnTo>
                <a:lnTo>
                  <a:pt x="34417" y="46278"/>
                </a:lnTo>
                <a:lnTo>
                  <a:pt x="34417" y="20942"/>
                </a:lnTo>
                <a:lnTo>
                  <a:pt x="43307" y="20942"/>
                </a:lnTo>
                <a:lnTo>
                  <a:pt x="43307" y="3467"/>
                </a:lnTo>
                <a:lnTo>
                  <a:pt x="29108" y="3467"/>
                </a:lnTo>
                <a:lnTo>
                  <a:pt x="29108" y="0"/>
                </a:lnTo>
                <a:lnTo>
                  <a:pt x="2844" y="88"/>
                </a:lnTo>
                <a:lnTo>
                  <a:pt x="4445" y="88"/>
                </a:lnTo>
                <a:close/>
              </a:path>
            </a:pathLst>
          </a:custGeom>
          <a:solidFill>
            <a:srgbClr val="E5E6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3178963" y="5287288"/>
            <a:ext cx="43307" cy="203936"/>
          </a:xfrm>
          <a:custGeom>
            <a:avLst/>
            <a:gdLst/>
            <a:ahLst/>
            <a:cxnLst/>
            <a:rect l="l" t="t" r="r" b="b"/>
            <a:pathLst>
              <a:path w="43306" h="203936">
                <a:moveTo>
                  <a:pt x="4445" y="88"/>
                </a:moveTo>
                <a:lnTo>
                  <a:pt x="4445" y="140335"/>
                </a:lnTo>
                <a:lnTo>
                  <a:pt x="0" y="145529"/>
                </a:lnTo>
                <a:lnTo>
                  <a:pt x="0" y="150863"/>
                </a:lnTo>
                <a:lnTo>
                  <a:pt x="495" y="151358"/>
                </a:lnTo>
                <a:lnTo>
                  <a:pt x="2959" y="152349"/>
                </a:lnTo>
                <a:lnTo>
                  <a:pt x="4991" y="157861"/>
                </a:lnTo>
                <a:lnTo>
                  <a:pt x="6108" y="165760"/>
                </a:lnTo>
                <a:lnTo>
                  <a:pt x="6108" y="203936"/>
                </a:lnTo>
                <a:lnTo>
                  <a:pt x="28117" y="203936"/>
                </a:lnTo>
                <a:lnTo>
                  <a:pt x="28117" y="163487"/>
                </a:lnTo>
                <a:lnTo>
                  <a:pt x="30099" y="162369"/>
                </a:lnTo>
                <a:lnTo>
                  <a:pt x="30099" y="157861"/>
                </a:lnTo>
                <a:lnTo>
                  <a:pt x="30594" y="152349"/>
                </a:lnTo>
                <a:lnTo>
                  <a:pt x="37998" y="152349"/>
                </a:lnTo>
                <a:lnTo>
                  <a:pt x="35648" y="141973"/>
                </a:lnTo>
                <a:lnTo>
                  <a:pt x="30594" y="140335"/>
                </a:lnTo>
                <a:lnTo>
                  <a:pt x="30594" y="67132"/>
                </a:lnTo>
                <a:lnTo>
                  <a:pt x="34417" y="46278"/>
                </a:lnTo>
                <a:lnTo>
                  <a:pt x="34417" y="20942"/>
                </a:lnTo>
                <a:lnTo>
                  <a:pt x="43307" y="20942"/>
                </a:lnTo>
                <a:lnTo>
                  <a:pt x="43307" y="3467"/>
                </a:lnTo>
                <a:lnTo>
                  <a:pt x="29108" y="3467"/>
                </a:lnTo>
                <a:lnTo>
                  <a:pt x="29108" y="0"/>
                </a:lnTo>
                <a:lnTo>
                  <a:pt x="2844" y="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3157348" y="5491034"/>
            <a:ext cx="79387" cy="0"/>
          </a:xfrm>
          <a:custGeom>
            <a:avLst/>
            <a:gdLst/>
            <a:ahLst/>
            <a:cxnLst/>
            <a:rect l="l" t="t" r="r" b="b"/>
            <a:pathLst>
              <a:path w="79387">
                <a:moveTo>
                  <a:pt x="79387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3196260" y="5486233"/>
            <a:ext cx="0" cy="6324"/>
          </a:xfrm>
          <a:custGeom>
            <a:avLst/>
            <a:gdLst/>
            <a:ahLst/>
            <a:cxnLst/>
            <a:rect l="l" t="t" r="r" b="b"/>
            <a:pathLst>
              <a:path h="6324">
                <a:moveTo>
                  <a:pt x="0" y="0"/>
                </a:moveTo>
                <a:lnTo>
                  <a:pt x="0" y="63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3219308" y="5330954"/>
            <a:ext cx="51574" cy="112509"/>
          </a:xfrm>
          <a:custGeom>
            <a:avLst/>
            <a:gdLst/>
            <a:ahLst/>
            <a:cxnLst/>
            <a:rect l="l" t="t" r="r" b="b"/>
            <a:pathLst>
              <a:path w="51574" h="112509">
                <a:moveTo>
                  <a:pt x="51574" y="2311"/>
                </a:moveTo>
                <a:lnTo>
                  <a:pt x="0" y="0"/>
                </a:lnTo>
                <a:lnTo>
                  <a:pt x="0" y="50380"/>
                </a:lnTo>
                <a:lnTo>
                  <a:pt x="4356" y="52908"/>
                </a:lnTo>
                <a:lnTo>
                  <a:pt x="4356" y="112509"/>
                </a:lnTo>
                <a:lnTo>
                  <a:pt x="11315" y="112509"/>
                </a:lnTo>
                <a:lnTo>
                  <a:pt x="51574" y="231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3219308" y="5330954"/>
            <a:ext cx="51574" cy="112509"/>
          </a:xfrm>
          <a:custGeom>
            <a:avLst/>
            <a:gdLst/>
            <a:ahLst/>
            <a:cxnLst/>
            <a:rect l="l" t="t" r="r" b="b"/>
            <a:pathLst>
              <a:path w="51574" h="112509">
                <a:moveTo>
                  <a:pt x="51574" y="2311"/>
                </a:moveTo>
                <a:lnTo>
                  <a:pt x="11315" y="112509"/>
                </a:lnTo>
                <a:lnTo>
                  <a:pt x="4356" y="112509"/>
                </a:lnTo>
                <a:lnTo>
                  <a:pt x="4356" y="52908"/>
                </a:lnTo>
                <a:lnTo>
                  <a:pt x="0" y="50380"/>
                </a:lnTo>
                <a:lnTo>
                  <a:pt x="0" y="0"/>
                </a:lnTo>
                <a:lnTo>
                  <a:pt x="51574" y="23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3216273" y="5439208"/>
            <a:ext cx="6299" cy="0"/>
          </a:xfrm>
          <a:custGeom>
            <a:avLst/>
            <a:gdLst/>
            <a:ahLst/>
            <a:cxnLst/>
            <a:rect l="l" t="t" r="r" b="b"/>
            <a:pathLst>
              <a:path w="6299">
                <a:moveTo>
                  <a:pt x="6299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3013190" y="5581128"/>
            <a:ext cx="189687" cy="189674"/>
          </a:xfrm>
          <a:custGeom>
            <a:avLst/>
            <a:gdLst/>
            <a:ahLst/>
            <a:cxnLst/>
            <a:rect l="l" t="t" r="r" b="b"/>
            <a:pathLst>
              <a:path w="189687" h="189674">
                <a:moveTo>
                  <a:pt x="189687" y="94830"/>
                </a:moveTo>
                <a:lnTo>
                  <a:pt x="189333" y="86580"/>
                </a:lnTo>
                <a:lnTo>
                  <a:pt x="187010" y="72370"/>
                </a:lnTo>
                <a:lnTo>
                  <a:pt x="182662" y="58951"/>
                </a:lnTo>
                <a:lnTo>
                  <a:pt x="176454" y="46489"/>
                </a:lnTo>
                <a:lnTo>
                  <a:pt x="168552" y="35151"/>
                </a:lnTo>
                <a:lnTo>
                  <a:pt x="159122" y="25102"/>
                </a:lnTo>
                <a:lnTo>
                  <a:pt x="148329" y="16507"/>
                </a:lnTo>
                <a:lnTo>
                  <a:pt x="136339" y="9534"/>
                </a:lnTo>
                <a:lnTo>
                  <a:pt x="123317" y="4348"/>
                </a:lnTo>
                <a:lnTo>
                  <a:pt x="109430" y="1114"/>
                </a:lnTo>
                <a:lnTo>
                  <a:pt x="94843" y="0"/>
                </a:lnTo>
                <a:lnTo>
                  <a:pt x="86589" y="354"/>
                </a:lnTo>
                <a:lnTo>
                  <a:pt x="72373" y="2677"/>
                </a:lnTo>
                <a:lnTo>
                  <a:pt x="58951" y="7026"/>
                </a:lnTo>
                <a:lnTo>
                  <a:pt x="46488" y="13234"/>
                </a:lnTo>
                <a:lnTo>
                  <a:pt x="35148" y="21137"/>
                </a:lnTo>
                <a:lnTo>
                  <a:pt x="25099" y="30567"/>
                </a:lnTo>
                <a:lnTo>
                  <a:pt x="16505" y="41360"/>
                </a:lnTo>
                <a:lnTo>
                  <a:pt x="9532" y="53348"/>
                </a:lnTo>
                <a:lnTo>
                  <a:pt x="4347" y="66367"/>
                </a:lnTo>
                <a:lnTo>
                  <a:pt x="1114" y="80249"/>
                </a:lnTo>
                <a:lnTo>
                  <a:pt x="0" y="94830"/>
                </a:lnTo>
                <a:lnTo>
                  <a:pt x="354" y="103095"/>
                </a:lnTo>
                <a:lnTo>
                  <a:pt x="2678" y="117308"/>
                </a:lnTo>
                <a:lnTo>
                  <a:pt x="7027" y="130729"/>
                </a:lnTo>
                <a:lnTo>
                  <a:pt x="13235" y="143192"/>
                </a:lnTo>
                <a:lnTo>
                  <a:pt x="21137" y="154530"/>
                </a:lnTo>
                <a:lnTo>
                  <a:pt x="30567" y="164578"/>
                </a:lnTo>
                <a:lnTo>
                  <a:pt x="41360" y="173171"/>
                </a:lnTo>
                <a:lnTo>
                  <a:pt x="53350" y="180142"/>
                </a:lnTo>
                <a:lnTo>
                  <a:pt x="66371" y="185327"/>
                </a:lnTo>
                <a:lnTo>
                  <a:pt x="80257" y="188560"/>
                </a:lnTo>
                <a:lnTo>
                  <a:pt x="94843" y="189674"/>
                </a:lnTo>
                <a:lnTo>
                  <a:pt x="103107" y="189319"/>
                </a:lnTo>
                <a:lnTo>
                  <a:pt x="117321" y="186995"/>
                </a:lnTo>
                <a:lnTo>
                  <a:pt x="130742" y="182647"/>
                </a:lnTo>
                <a:lnTo>
                  <a:pt x="143204" y="176438"/>
                </a:lnTo>
                <a:lnTo>
                  <a:pt x="154542" y="168536"/>
                </a:lnTo>
                <a:lnTo>
                  <a:pt x="164591" y="159106"/>
                </a:lnTo>
                <a:lnTo>
                  <a:pt x="173184" y="148313"/>
                </a:lnTo>
                <a:lnTo>
                  <a:pt x="180155" y="136324"/>
                </a:lnTo>
                <a:lnTo>
                  <a:pt x="185340" y="123303"/>
                </a:lnTo>
                <a:lnTo>
                  <a:pt x="188572" y="109417"/>
                </a:lnTo>
                <a:lnTo>
                  <a:pt x="189687" y="9483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3013190" y="5581128"/>
            <a:ext cx="189687" cy="189674"/>
          </a:xfrm>
          <a:custGeom>
            <a:avLst/>
            <a:gdLst/>
            <a:ahLst/>
            <a:cxnLst/>
            <a:rect l="l" t="t" r="r" b="b"/>
            <a:pathLst>
              <a:path w="189687" h="189674">
                <a:moveTo>
                  <a:pt x="189687" y="94830"/>
                </a:moveTo>
                <a:lnTo>
                  <a:pt x="188572" y="109417"/>
                </a:lnTo>
                <a:lnTo>
                  <a:pt x="185340" y="123303"/>
                </a:lnTo>
                <a:lnTo>
                  <a:pt x="180155" y="136324"/>
                </a:lnTo>
                <a:lnTo>
                  <a:pt x="173184" y="148313"/>
                </a:lnTo>
                <a:lnTo>
                  <a:pt x="164591" y="159106"/>
                </a:lnTo>
                <a:lnTo>
                  <a:pt x="154542" y="168536"/>
                </a:lnTo>
                <a:lnTo>
                  <a:pt x="143204" y="176438"/>
                </a:lnTo>
                <a:lnTo>
                  <a:pt x="130742" y="182647"/>
                </a:lnTo>
                <a:lnTo>
                  <a:pt x="117321" y="186995"/>
                </a:lnTo>
                <a:lnTo>
                  <a:pt x="103107" y="189319"/>
                </a:lnTo>
                <a:lnTo>
                  <a:pt x="94843" y="189674"/>
                </a:lnTo>
                <a:lnTo>
                  <a:pt x="80257" y="188560"/>
                </a:lnTo>
                <a:lnTo>
                  <a:pt x="66371" y="185327"/>
                </a:lnTo>
                <a:lnTo>
                  <a:pt x="53350" y="180142"/>
                </a:lnTo>
                <a:lnTo>
                  <a:pt x="41360" y="173171"/>
                </a:lnTo>
                <a:lnTo>
                  <a:pt x="30567" y="164578"/>
                </a:lnTo>
                <a:lnTo>
                  <a:pt x="21137" y="154530"/>
                </a:lnTo>
                <a:lnTo>
                  <a:pt x="13235" y="143192"/>
                </a:lnTo>
                <a:lnTo>
                  <a:pt x="7027" y="130729"/>
                </a:lnTo>
                <a:lnTo>
                  <a:pt x="2678" y="117308"/>
                </a:lnTo>
                <a:lnTo>
                  <a:pt x="354" y="103095"/>
                </a:lnTo>
                <a:lnTo>
                  <a:pt x="0" y="94830"/>
                </a:lnTo>
                <a:lnTo>
                  <a:pt x="1114" y="80249"/>
                </a:lnTo>
                <a:lnTo>
                  <a:pt x="4347" y="66367"/>
                </a:lnTo>
                <a:lnTo>
                  <a:pt x="9532" y="53348"/>
                </a:lnTo>
                <a:lnTo>
                  <a:pt x="16505" y="41360"/>
                </a:lnTo>
                <a:lnTo>
                  <a:pt x="25099" y="30567"/>
                </a:lnTo>
                <a:lnTo>
                  <a:pt x="35148" y="21137"/>
                </a:lnTo>
                <a:lnTo>
                  <a:pt x="46488" y="13234"/>
                </a:lnTo>
                <a:lnTo>
                  <a:pt x="58951" y="7026"/>
                </a:lnTo>
                <a:lnTo>
                  <a:pt x="72373" y="2677"/>
                </a:lnTo>
                <a:lnTo>
                  <a:pt x="86589" y="354"/>
                </a:lnTo>
                <a:lnTo>
                  <a:pt x="94843" y="0"/>
                </a:lnTo>
                <a:lnTo>
                  <a:pt x="109430" y="1114"/>
                </a:lnTo>
                <a:lnTo>
                  <a:pt x="123317" y="4348"/>
                </a:lnTo>
                <a:lnTo>
                  <a:pt x="136339" y="9534"/>
                </a:lnTo>
                <a:lnTo>
                  <a:pt x="148329" y="16507"/>
                </a:lnTo>
                <a:lnTo>
                  <a:pt x="159122" y="25102"/>
                </a:lnTo>
                <a:lnTo>
                  <a:pt x="168552" y="35151"/>
                </a:lnTo>
                <a:lnTo>
                  <a:pt x="176454" y="46489"/>
                </a:lnTo>
                <a:lnTo>
                  <a:pt x="182662" y="58951"/>
                </a:lnTo>
                <a:lnTo>
                  <a:pt x="187010" y="72370"/>
                </a:lnTo>
                <a:lnTo>
                  <a:pt x="189333" y="86580"/>
                </a:lnTo>
                <a:lnTo>
                  <a:pt x="189687" y="948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2911000" y="5233288"/>
            <a:ext cx="422249" cy="273088"/>
          </a:xfrm>
          <a:custGeom>
            <a:avLst/>
            <a:gdLst/>
            <a:ahLst/>
            <a:cxnLst/>
            <a:rect l="l" t="t" r="r" b="b"/>
            <a:pathLst>
              <a:path w="422249" h="273088">
                <a:moveTo>
                  <a:pt x="422249" y="0"/>
                </a:moveTo>
                <a:lnTo>
                  <a:pt x="97866" y="0"/>
                </a:lnTo>
                <a:lnTo>
                  <a:pt x="97866" y="273088"/>
                </a:lnTo>
                <a:lnTo>
                  <a:pt x="422249" y="273088"/>
                </a:lnTo>
                <a:lnTo>
                  <a:pt x="42224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2911000" y="5233288"/>
            <a:ext cx="422249" cy="273088"/>
          </a:xfrm>
          <a:custGeom>
            <a:avLst/>
            <a:gdLst/>
            <a:ahLst/>
            <a:cxnLst/>
            <a:rect l="l" t="t" r="r" b="b"/>
            <a:pathLst>
              <a:path w="422249" h="273088">
                <a:moveTo>
                  <a:pt x="422249" y="0"/>
                </a:moveTo>
                <a:lnTo>
                  <a:pt x="97866" y="0"/>
                </a:lnTo>
              </a:path>
              <a:path w="422249" h="273088">
                <a:moveTo>
                  <a:pt x="97866" y="273088"/>
                </a:moveTo>
                <a:lnTo>
                  <a:pt x="422249" y="273088"/>
                </a:lnTo>
                <a:lnTo>
                  <a:pt x="4222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3161557" y="5251476"/>
            <a:ext cx="75374" cy="123977"/>
          </a:xfrm>
          <a:custGeom>
            <a:avLst/>
            <a:gdLst/>
            <a:ahLst/>
            <a:cxnLst/>
            <a:rect l="l" t="t" r="r" b="b"/>
            <a:pathLst>
              <a:path w="75374" h="123977">
                <a:moveTo>
                  <a:pt x="75374" y="123977"/>
                </a:moveTo>
                <a:lnTo>
                  <a:pt x="75374" y="0"/>
                </a:lnTo>
                <a:lnTo>
                  <a:pt x="0" y="0"/>
                </a:lnTo>
                <a:lnTo>
                  <a:pt x="0" y="123977"/>
                </a:lnTo>
                <a:lnTo>
                  <a:pt x="75374" y="1239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3161557" y="5251476"/>
            <a:ext cx="75374" cy="123977"/>
          </a:xfrm>
          <a:custGeom>
            <a:avLst/>
            <a:gdLst/>
            <a:ahLst/>
            <a:cxnLst/>
            <a:rect l="l" t="t" r="r" b="b"/>
            <a:pathLst>
              <a:path w="75374" h="123977">
                <a:moveTo>
                  <a:pt x="75374" y="123977"/>
                </a:moveTo>
                <a:lnTo>
                  <a:pt x="0" y="123977"/>
                </a:lnTo>
                <a:lnTo>
                  <a:pt x="0" y="0"/>
                </a:lnTo>
                <a:lnTo>
                  <a:pt x="75374" y="0"/>
                </a:lnTo>
                <a:lnTo>
                  <a:pt x="75374" y="1239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3179413" y="5389334"/>
            <a:ext cx="122986" cy="101155"/>
          </a:xfrm>
          <a:custGeom>
            <a:avLst/>
            <a:gdLst/>
            <a:ahLst/>
            <a:cxnLst/>
            <a:rect l="l" t="t" r="r" b="b"/>
            <a:pathLst>
              <a:path w="122986" h="101155">
                <a:moveTo>
                  <a:pt x="122986" y="101155"/>
                </a:moveTo>
                <a:lnTo>
                  <a:pt x="122986" y="0"/>
                </a:lnTo>
                <a:lnTo>
                  <a:pt x="0" y="0"/>
                </a:lnTo>
                <a:lnTo>
                  <a:pt x="0" y="101155"/>
                </a:lnTo>
                <a:lnTo>
                  <a:pt x="122986" y="10115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3179413" y="5389334"/>
            <a:ext cx="122986" cy="101155"/>
          </a:xfrm>
          <a:custGeom>
            <a:avLst/>
            <a:gdLst/>
            <a:ahLst/>
            <a:cxnLst/>
            <a:rect l="l" t="t" r="r" b="b"/>
            <a:pathLst>
              <a:path w="122986" h="101155">
                <a:moveTo>
                  <a:pt x="122986" y="101155"/>
                </a:moveTo>
                <a:lnTo>
                  <a:pt x="0" y="101155"/>
                </a:lnTo>
                <a:lnTo>
                  <a:pt x="0" y="0"/>
                </a:lnTo>
                <a:lnTo>
                  <a:pt x="122986" y="0"/>
                </a:lnTo>
                <a:lnTo>
                  <a:pt x="122986" y="1011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2911016" y="5506388"/>
            <a:ext cx="422236" cy="169570"/>
          </a:xfrm>
          <a:custGeom>
            <a:avLst/>
            <a:gdLst/>
            <a:ahLst/>
            <a:cxnLst/>
            <a:rect l="l" t="t" r="r" b="b"/>
            <a:pathLst>
              <a:path w="422236" h="169570">
                <a:moveTo>
                  <a:pt x="422236" y="0"/>
                </a:moveTo>
                <a:lnTo>
                  <a:pt x="97848" y="0"/>
                </a:lnTo>
                <a:lnTo>
                  <a:pt x="97848" y="169570"/>
                </a:lnTo>
                <a:lnTo>
                  <a:pt x="406260" y="169570"/>
                </a:lnTo>
                <a:lnTo>
                  <a:pt x="422236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2911016" y="5506388"/>
            <a:ext cx="422236" cy="169570"/>
          </a:xfrm>
          <a:custGeom>
            <a:avLst/>
            <a:gdLst/>
            <a:ahLst/>
            <a:cxnLst/>
            <a:rect l="l" t="t" r="r" b="b"/>
            <a:pathLst>
              <a:path w="422236" h="169570">
                <a:moveTo>
                  <a:pt x="422236" y="0"/>
                </a:moveTo>
                <a:lnTo>
                  <a:pt x="97848" y="0"/>
                </a:lnTo>
              </a:path>
              <a:path w="422236" h="169570">
                <a:moveTo>
                  <a:pt x="97848" y="169570"/>
                </a:moveTo>
                <a:lnTo>
                  <a:pt x="406260" y="169570"/>
                </a:lnTo>
                <a:lnTo>
                  <a:pt x="4222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3333256" y="5233286"/>
            <a:ext cx="90144" cy="287959"/>
          </a:xfrm>
          <a:custGeom>
            <a:avLst/>
            <a:gdLst/>
            <a:ahLst/>
            <a:cxnLst/>
            <a:rect l="l" t="t" r="r" b="b"/>
            <a:pathLst>
              <a:path w="90144" h="287959">
                <a:moveTo>
                  <a:pt x="90144" y="287959"/>
                </a:moveTo>
                <a:lnTo>
                  <a:pt x="90144" y="89598"/>
                </a:lnTo>
                <a:lnTo>
                  <a:pt x="0" y="0"/>
                </a:lnTo>
                <a:lnTo>
                  <a:pt x="0" y="273100"/>
                </a:lnTo>
                <a:lnTo>
                  <a:pt x="90144" y="28795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3333256" y="5233286"/>
            <a:ext cx="90144" cy="287959"/>
          </a:xfrm>
          <a:custGeom>
            <a:avLst/>
            <a:gdLst/>
            <a:ahLst/>
            <a:cxnLst/>
            <a:rect l="l" t="t" r="r" b="b"/>
            <a:pathLst>
              <a:path w="90144" h="287959">
                <a:moveTo>
                  <a:pt x="90144" y="287959"/>
                </a:moveTo>
                <a:lnTo>
                  <a:pt x="0" y="273100"/>
                </a:lnTo>
                <a:lnTo>
                  <a:pt x="0" y="0"/>
                </a:lnTo>
                <a:lnTo>
                  <a:pt x="90144" y="89598"/>
                </a:lnTo>
                <a:lnTo>
                  <a:pt x="90144" y="2879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3317280" y="5521245"/>
            <a:ext cx="106121" cy="154711"/>
          </a:xfrm>
          <a:custGeom>
            <a:avLst/>
            <a:gdLst/>
            <a:ahLst/>
            <a:cxnLst/>
            <a:rect l="l" t="t" r="r" b="b"/>
            <a:pathLst>
              <a:path w="106121" h="154711">
                <a:moveTo>
                  <a:pt x="106121" y="0"/>
                </a:moveTo>
                <a:lnTo>
                  <a:pt x="14566" y="0"/>
                </a:lnTo>
                <a:lnTo>
                  <a:pt x="0" y="154711"/>
                </a:lnTo>
                <a:lnTo>
                  <a:pt x="75374" y="154711"/>
                </a:lnTo>
                <a:lnTo>
                  <a:pt x="10612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3317280" y="5521245"/>
            <a:ext cx="106121" cy="154711"/>
          </a:xfrm>
          <a:custGeom>
            <a:avLst/>
            <a:gdLst/>
            <a:ahLst/>
            <a:cxnLst/>
            <a:rect l="l" t="t" r="r" b="b"/>
            <a:pathLst>
              <a:path w="106121" h="154711">
                <a:moveTo>
                  <a:pt x="106121" y="0"/>
                </a:moveTo>
                <a:lnTo>
                  <a:pt x="14566" y="0"/>
                </a:lnTo>
                <a:lnTo>
                  <a:pt x="0" y="154711"/>
                </a:lnTo>
                <a:lnTo>
                  <a:pt x="75374" y="154711"/>
                </a:lnTo>
                <a:lnTo>
                  <a:pt x="1061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3174563" y="5533161"/>
            <a:ext cx="169595" cy="0"/>
          </a:xfrm>
          <a:custGeom>
            <a:avLst/>
            <a:gdLst/>
            <a:ahLst/>
            <a:cxnLst/>
            <a:rect l="l" t="t" r="r" b="b"/>
            <a:pathLst>
              <a:path w="169595">
                <a:moveTo>
                  <a:pt x="0" y="0"/>
                </a:moveTo>
                <a:lnTo>
                  <a:pt x="169595" y="0"/>
                </a:lnTo>
              </a:path>
            </a:pathLst>
          </a:custGeom>
          <a:ln w="54813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3174563" y="5506390"/>
            <a:ext cx="169595" cy="53543"/>
          </a:xfrm>
          <a:custGeom>
            <a:avLst/>
            <a:gdLst/>
            <a:ahLst/>
            <a:cxnLst/>
            <a:rect l="l" t="t" r="r" b="b"/>
            <a:pathLst>
              <a:path w="169595" h="53543">
                <a:moveTo>
                  <a:pt x="169595" y="53543"/>
                </a:moveTo>
                <a:lnTo>
                  <a:pt x="0" y="53543"/>
                </a:lnTo>
                <a:lnTo>
                  <a:pt x="0" y="0"/>
                </a:lnTo>
                <a:lnTo>
                  <a:pt x="169595" y="0"/>
                </a:lnTo>
                <a:lnTo>
                  <a:pt x="169595" y="535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3344159" y="5506379"/>
            <a:ext cx="87172" cy="61429"/>
          </a:xfrm>
          <a:custGeom>
            <a:avLst/>
            <a:gdLst/>
            <a:ahLst/>
            <a:cxnLst/>
            <a:rect l="l" t="t" r="r" b="b"/>
            <a:pathLst>
              <a:path w="87172" h="61429">
                <a:moveTo>
                  <a:pt x="87172" y="61429"/>
                </a:moveTo>
                <a:lnTo>
                  <a:pt x="87172" y="11899"/>
                </a:lnTo>
                <a:lnTo>
                  <a:pt x="0" y="0"/>
                </a:lnTo>
                <a:lnTo>
                  <a:pt x="0" y="53543"/>
                </a:lnTo>
                <a:lnTo>
                  <a:pt x="87172" y="614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3344159" y="5506379"/>
            <a:ext cx="87172" cy="61429"/>
          </a:xfrm>
          <a:custGeom>
            <a:avLst/>
            <a:gdLst/>
            <a:ahLst/>
            <a:cxnLst/>
            <a:rect l="l" t="t" r="r" b="b"/>
            <a:pathLst>
              <a:path w="87172" h="61429">
                <a:moveTo>
                  <a:pt x="87172" y="61429"/>
                </a:moveTo>
                <a:lnTo>
                  <a:pt x="0" y="53543"/>
                </a:lnTo>
                <a:lnTo>
                  <a:pt x="0" y="0"/>
                </a:lnTo>
                <a:lnTo>
                  <a:pt x="87172" y="11899"/>
                </a:lnTo>
                <a:lnTo>
                  <a:pt x="87172" y="614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2911012" y="5563985"/>
            <a:ext cx="195186" cy="223977"/>
          </a:xfrm>
          <a:custGeom>
            <a:avLst/>
            <a:gdLst/>
            <a:ahLst/>
            <a:cxnLst/>
            <a:rect l="l" t="t" r="r" b="b"/>
            <a:pathLst>
              <a:path w="195186" h="223977">
                <a:moveTo>
                  <a:pt x="111891" y="220266"/>
                </a:moveTo>
                <a:lnTo>
                  <a:pt x="125263" y="215806"/>
                </a:lnTo>
                <a:lnTo>
                  <a:pt x="137827" y="209768"/>
                </a:lnTo>
                <a:lnTo>
                  <a:pt x="149464" y="202271"/>
                </a:lnTo>
                <a:lnTo>
                  <a:pt x="160055" y="193434"/>
                </a:lnTo>
                <a:lnTo>
                  <a:pt x="169480" y="183376"/>
                </a:lnTo>
                <a:lnTo>
                  <a:pt x="177622" y="172216"/>
                </a:lnTo>
                <a:lnTo>
                  <a:pt x="184361" y="160073"/>
                </a:lnTo>
                <a:lnTo>
                  <a:pt x="189579" y="147065"/>
                </a:lnTo>
                <a:lnTo>
                  <a:pt x="193156" y="133313"/>
                </a:lnTo>
                <a:lnTo>
                  <a:pt x="194973" y="118934"/>
                </a:lnTo>
                <a:lnTo>
                  <a:pt x="195186" y="111975"/>
                </a:lnTo>
                <a:lnTo>
                  <a:pt x="194238" y="97344"/>
                </a:lnTo>
                <a:lnTo>
                  <a:pt x="191475" y="83283"/>
                </a:lnTo>
                <a:lnTo>
                  <a:pt x="187015" y="69912"/>
                </a:lnTo>
                <a:lnTo>
                  <a:pt x="180977" y="57348"/>
                </a:lnTo>
                <a:lnTo>
                  <a:pt x="173480" y="45712"/>
                </a:lnTo>
                <a:lnTo>
                  <a:pt x="164642" y="35122"/>
                </a:lnTo>
                <a:lnTo>
                  <a:pt x="154584" y="25697"/>
                </a:lnTo>
                <a:lnTo>
                  <a:pt x="143423" y="17556"/>
                </a:lnTo>
                <a:lnTo>
                  <a:pt x="131279" y="10818"/>
                </a:lnTo>
                <a:lnTo>
                  <a:pt x="118271" y="5602"/>
                </a:lnTo>
                <a:lnTo>
                  <a:pt x="104517" y="2026"/>
                </a:lnTo>
                <a:lnTo>
                  <a:pt x="97852" y="1185"/>
                </a:lnTo>
                <a:lnTo>
                  <a:pt x="97852" y="223025"/>
                </a:lnTo>
                <a:lnTo>
                  <a:pt x="111891" y="22026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2911012" y="5563985"/>
            <a:ext cx="195186" cy="223977"/>
          </a:xfrm>
          <a:custGeom>
            <a:avLst/>
            <a:gdLst/>
            <a:ahLst/>
            <a:cxnLst/>
            <a:rect l="l" t="t" r="r" b="b"/>
            <a:pathLst>
              <a:path w="195186" h="223977">
                <a:moveTo>
                  <a:pt x="111891" y="220266"/>
                </a:moveTo>
                <a:lnTo>
                  <a:pt x="125263" y="215806"/>
                </a:lnTo>
                <a:lnTo>
                  <a:pt x="137827" y="209768"/>
                </a:lnTo>
                <a:lnTo>
                  <a:pt x="149464" y="202271"/>
                </a:lnTo>
                <a:lnTo>
                  <a:pt x="160055" y="193434"/>
                </a:lnTo>
                <a:lnTo>
                  <a:pt x="169480" y="183376"/>
                </a:lnTo>
                <a:lnTo>
                  <a:pt x="177622" y="172216"/>
                </a:lnTo>
                <a:lnTo>
                  <a:pt x="184361" y="160073"/>
                </a:lnTo>
                <a:lnTo>
                  <a:pt x="189579" y="147065"/>
                </a:lnTo>
                <a:lnTo>
                  <a:pt x="193156" y="133313"/>
                </a:lnTo>
                <a:lnTo>
                  <a:pt x="194973" y="118934"/>
                </a:lnTo>
                <a:lnTo>
                  <a:pt x="195186" y="111975"/>
                </a:lnTo>
                <a:lnTo>
                  <a:pt x="194238" y="97344"/>
                </a:lnTo>
                <a:lnTo>
                  <a:pt x="191475" y="83283"/>
                </a:lnTo>
                <a:lnTo>
                  <a:pt x="187015" y="69912"/>
                </a:lnTo>
                <a:lnTo>
                  <a:pt x="180977" y="57348"/>
                </a:lnTo>
                <a:lnTo>
                  <a:pt x="173480" y="45712"/>
                </a:lnTo>
                <a:lnTo>
                  <a:pt x="164642" y="35122"/>
                </a:lnTo>
                <a:lnTo>
                  <a:pt x="154584" y="25697"/>
                </a:lnTo>
                <a:lnTo>
                  <a:pt x="143423" y="17556"/>
                </a:lnTo>
                <a:lnTo>
                  <a:pt x="131279" y="10818"/>
                </a:lnTo>
                <a:lnTo>
                  <a:pt x="118271" y="5602"/>
                </a:lnTo>
                <a:lnTo>
                  <a:pt x="104517" y="2026"/>
                </a:lnTo>
                <a:lnTo>
                  <a:pt x="97852" y="1185"/>
                </a:lnTo>
              </a:path>
              <a:path w="195186" h="223977">
                <a:moveTo>
                  <a:pt x="97852" y="223025"/>
                </a:moveTo>
                <a:lnTo>
                  <a:pt x="111891" y="2202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2911006" y="5563985"/>
            <a:ext cx="178981" cy="223977"/>
          </a:xfrm>
          <a:custGeom>
            <a:avLst/>
            <a:gdLst/>
            <a:ahLst/>
            <a:cxnLst/>
            <a:rect l="l" t="t" r="r" b="b"/>
            <a:pathLst>
              <a:path w="178981" h="223977">
                <a:moveTo>
                  <a:pt x="109058" y="215806"/>
                </a:moveTo>
                <a:lnTo>
                  <a:pt x="121622" y="209768"/>
                </a:lnTo>
                <a:lnTo>
                  <a:pt x="133259" y="202271"/>
                </a:lnTo>
                <a:lnTo>
                  <a:pt x="143849" y="193434"/>
                </a:lnTo>
                <a:lnTo>
                  <a:pt x="153275" y="183376"/>
                </a:lnTo>
                <a:lnTo>
                  <a:pt x="161417" y="172216"/>
                </a:lnTo>
                <a:lnTo>
                  <a:pt x="168156" y="160073"/>
                </a:lnTo>
                <a:lnTo>
                  <a:pt x="173373" y="147065"/>
                </a:lnTo>
                <a:lnTo>
                  <a:pt x="176950" y="133313"/>
                </a:lnTo>
                <a:lnTo>
                  <a:pt x="178768" y="118934"/>
                </a:lnTo>
                <a:lnTo>
                  <a:pt x="178981" y="111975"/>
                </a:lnTo>
                <a:lnTo>
                  <a:pt x="178033" y="97344"/>
                </a:lnTo>
                <a:lnTo>
                  <a:pt x="175270" y="83283"/>
                </a:lnTo>
                <a:lnTo>
                  <a:pt x="170810" y="69912"/>
                </a:lnTo>
                <a:lnTo>
                  <a:pt x="164772" y="57348"/>
                </a:lnTo>
                <a:lnTo>
                  <a:pt x="157274" y="45712"/>
                </a:lnTo>
                <a:lnTo>
                  <a:pt x="148437" y="35122"/>
                </a:lnTo>
                <a:lnTo>
                  <a:pt x="138379" y="25697"/>
                </a:lnTo>
                <a:lnTo>
                  <a:pt x="127218" y="17556"/>
                </a:lnTo>
                <a:lnTo>
                  <a:pt x="115074" y="10818"/>
                </a:lnTo>
                <a:lnTo>
                  <a:pt x="102066" y="5602"/>
                </a:lnTo>
                <a:lnTo>
                  <a:pt x="97859" y="4508"/>
                </a:lnTo>
                <a:lnTo>
                  <a:pt x="97859" y="219541"/>
                </a:lnTo>
                <a:lnTo>
                  <a:pt x="109058" y="21580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2911006" y="5563985"/>
            <a:ext cx="178981" cy="223977"/>
          </a:xfrm>
          <a:custGeom>
            <a:avLst/>
            <a:gdLst/>
            <a:ahLst/>
            <a:cxnLst/>
            <a:rect l="l" t="t" r="r" b="b"/>
            <a:pathLst>
              <a:path w="178981" h="223977">
                <a:moveTo>
                  <a:pt x="109058" y="215806"/>
                </a:moveTo>
                <a:lnTo>
                  <a:pt x="121622" y="209768"/>
                </a:lnTo>
                <a:lnTo>
                  <a:pt x="133259" y="202271"/>
                </a:lnTo>
                <a:lnTo>
                  <a:pt x="143849" y="193434"/>
                </a:lnTo>
                <a:lnTo>
                  <a:pt x="153275" y="183376"/>
                </a:lnTo>
                <a:lnTo>
                  <a:pt x="161417" y="172216"/>
                </a:lnTo>
                <a:lnTo>
                  <a:pt x="168156" y="160073"/>
                </a:lnTo>
                <a:lnTo>
                  <a:pt x="173373" y="147065"/>
                </a:lnTo>
                <a:lnTo>
                  <a:pt x="176950" y="133313"/>
                </a:lnTo>
                <a:lnTo>
                  <a:pt x="178768" y="118934"/>
                </a:lnTo>
                <a:lnTo>
                  <a:pt x="178981" y="111975"/>
                </a:lnTo>
                <a:lnTo>
                  <a:pt x="178033" y="97344"/>
                </a:lnTo>
                <a:lnTo>
                  <a:pt x="175270" y="83283"/>
                </a:lnTo>
                <a:lnTo>
                  <a:pt x="170810" y="69912"/>
                </a:lnTo>
                <a:lnTo>
                  <a:pt x="164772" y="57348"/>
                </a:lnTo>
                <a:lnTo>
                  <a:pt x="157274" y="45712"/>
                </a:lnTo>
                <a:lnTo>
                  <a:pt x="148437" y="35122"/>
                </a:lnTo>
                <a:lnTo>
                  <a:pt x="138379" y="25697"/>
                </a:lnTo>
                <a:lnTo>
                  <a:pt x="127218" y="17556"/>
                </a:lnTo>
                <a:lnTo>
                  <a:pt x="115074" y="10818"/>
                </a:lnTo>
                <a:lnTo>
                  <a:pt x="102066" y="5602"/>
                </a:lnTo>
                <a:lnTo>
                  <a:pt x="97859" y="4508"/>
                </a:lnTo>
              </a:path>
              <a:path w="178981" h="223977">
                <a:moveTo>
                  <a:pt x="97859" y="219541"/>
                </a:moveTo>
                <a:lnTo>
                  <a:pt x="109058" y="2158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2912995" y="5610961"/>
            <a:ext cx="130009" cy="130009"/>
          </a:xfrm>
          <a:custGeom>
            <a:avLst/>
            <a:gdLst/>
            <a:ahLst/>
            <a:cxnLst/>
            <a:rect l="l" t="t" r="r" b="b"/>
            <a:pathLst>
              <a:path w="130009" h="130009">
                <a:moveTo>
                  <a:pt x="107113" y="114524"/>
                </a:moveTo>
                <a:lnTo>
                  <a:pt x="116601" y="104544"/>
                </a:lnTo>
                <a:lnTo>
                  <a:pt x="123815" y="92728"/>
                </a:lnTo>
                <a:lnTo>
                  <a:pt x="128402" y="79429"/>
                </a:lnTo>
                <a:lnTo>
                  <a:pt x="130009" y="64998"/>
                </a:lnTo>
                <a:lnTo>
                  <a:pt x="129915" y="61471"/>
                </a:lnTo>
                <a:lnTo>
                  <a:pt x="127564" y="47281"/>
                </a:lnTo>
                <a:lnTo>
                  <a:pt x="122317" y="34306"/>
                </a:lnTo>
                <a:lnTo>
                  <a:pt x="114527" y="22897"/>
                </a:lnTo>
                <a:lnTo>
                  <a:pt x="104548" y="13409"/>
                </a:lnTo>
                <a:lnTo>
                  <a:pt x="95871" y="8112"/>
                </a:lnTo>
                <a:lnTo>
                  <a:pt x="95871" y="122201"/>
                </a:lnTo>
                <a:lnTo>
                  <a:pt x="107113" y="1145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2912995" y="5610961"/>
            <a:ext cx="130009" cy="130009"/>
          </a:xfrm>
          <a:custGeom>
            <a:avLst/>
            <a:gdLst/>
            <a:ahLst/>
            <a:cxnLst/>
            <a:rect l="l" t="t" r="r" b="b"/>
            <a:pathLst>
              <a:path w="130009" h="130009">
                <a:moveTo>
                  <a:pt x="107113" y="114524"/>
                </a:moveTo>
                <a:lnTo>
                  <a:pt x="116601" y="104544"/>
                </a:lnTo>
                <a:lnTo>
                  <a:pt x="123815" y="92728"/>
                </a:lnTo>
                <a:lnTo>
                  <a:pt x="128402" y="79429"/>
                </a:lnTo>
                <a:lnTo>
                  <a:pt x="130009" y="64998"/>
                </a:lnTo>
                <a:lnTo>
                  <a:pt x="129915" y="61471"/>
                </a:lnTo>
                <a:lnTo>
                  <a:pt x="127564" y="47281"/>
                </a:lnTo>
                <a:lnTo>
                  <a:pt x="122317" y="34306"/>
                </a:lnTo>
                <a:lnTo>
                  <a:pt x="114527" y="22897"/>
                </a:lnTo>
                <a:lnTo>
                  <a:pt x="104548" y="13409"/>
                </a:lnTo>
                <a:lnTo>
                  <a:pt x="95871" y="8112"/>
                </a:lnTo>
              </a:path>
              <a:path w="130009" h="130009">
                <a:moveTo>
                  <a:pt x="95871" y="122201"/>
                </a:moveTo>
                <a:lnTo>
                  <a:pt x="107113" y="1145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2911011" y="5521058"/>
            <a:ext cx="251104" cy="154901"/>
          </a:xfrm>
          <a:custGeom>
            <a:avLst/>
            <a:gdLst/>
            <a:ahLst/>
            <a:cxnLst/>
            <a:rect l="l" t="t" r="r" b="b"/>
            <a:pathLst>
              <a:path w="251104" h="154901">
                <a:moveTo>
                  <a:pt x="175691" y="35217"/>
                </a:moveTo>
                <a:lnTo>
                  <a:pt x="153504" y="0"/>
                </a:lnTo>
                <a:lnTo>
                  <a:pt x="97853" y="0"/>
                </a:lnTo>
                <a:lnTo>
                  <a:pt x="97853" y="35217"/>
                </a:lnTo>
                <a:lnTo>
                  <a:pt x="134073" y="35217"/>
                </a:lnTo>
                <a:lnTo>
                  <a:pt x="209486" y="154901"/>
                </a:lnTo>
                <a:lnTo>
                  <a:pt x="251104" y="154901"/>
                </a:lnTo>
                <a:lnTo>
                  <a:pt x="175691" y="3521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2911011" y="5521058"/>
            <a:ext cx="251104" cy="154901"/>
          </a:xfrm>
          <a:custGeom>
            <a:avLst/>
            <a:gdLst/>
            <a:ahLst/>
            <a:cxnLst/>
            <a:rect l="l" t="t" r="r" b="b"/>
            <a:pathLst>
              <a:path w="251104" h="154901">
                <a:moveTo>
                  <a:pt x="251104" y="154901"/>
                </a:moveTo>
                <a:lnTo>
                  <a:pt x="175691" y="35217"/>
                </a:lnTo>
                <a:lnTo>
                  <a:pt x="251104" y="154903"/>
                </a:lnTo>
              </a:path>
              <a:path w="251104" h="154901">
                <a:moveTo>
                  <a:pt x="175691" y="35217"/>
                </a:moveTo>
                <a:lnTo>
                  <a:pt x="153504" y="0"/>
                </a:lnTo>
                <a:lnTo>
                  <a:pt x="97853" y="0"/>
                </a:lnTo>
              </a:path>
              <a:path w="251104" h="154901">
                <a:moveTo>
                  <a:pt x="97853" y="35217"/>
                </a:moveTo>
                <a:lnTo>
                  <a:pt x="134073" y="35217"/>
                </a:lnTo>
                <a:lnTo>
                  <a:pt x="209486" y="154901"/>
                </a:lnTo>
                <a:lnTo>
                  <a:pt x="251104" y="154901"/>
                </a:lnTo>
                <a:lnTo>
                  <a:pt x="175691" y="35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3043851" y="5852255"/>
            <a:ext cx="515422" cy="172110"/>
          </a:xfrm>
          <a:custGeom>
            <a:avLst/>
            <a:gdLst/>
            <a:ahLst/>
            <a:cxnLst/>
            <a:rect l="l" t="t" r="r" b="b"/>
            <a:pathLst>
              <a:path w="515422" h="172110">
                <a:moveTo>
                  <a:pt x="96793" y="112741"/>
                </a:moveTo>
                <a:lnTo>
                  <a:pt x="85557" y="110274"/>
                </a:lnTo>
                <a:lnTo>
                  <a:pt x="74694" y="107721"/>
                </a:lnTo>
                <a:lnTo>
                  <a:pt x="60544" y="104132"/>
                </a:lnTo>
                <a:lnTo>
                  <a:pt x="46440" y="100190"/>
                </a:lnTo>
                <a:lnTo>
                  <a:pt x="33267" y="96120"/>
                </a:lnTo>
                <a:lnTo>
                  <a:pt x="21091" y="91954"/>
                </a:lnTo>
                <a:lnTo>
                  <a:pt x="9980" y="87721"/>
                </a:lnTo>
                <a:lnTo>
                  <a:pt x="0" y="83450"/>
                </a:lnTo>
                <a:lnTo>
                  <a:pt x="4159" y="123253"/>
                </a:lnTo>
                <a:lnTo>
                  <a:pt x="28303" y="131479"/>
                </a:lnTo>
                <a:lnTo>
                  <a:pt x="55358" y="139165"/>
                </a:lnTo>
                <a:lnTo>
                  <a:pt x="85045" y="146237"/>
                </a:lnTo>
                <a:lnTo>
                  <a:pt x="117087" y="152618"/>
                </a:lnTo>
                <a:lnTo>
                  <a:pt x="133905" y="155525"/>
                </a:lnTo>
                <a:lnTo>
                  <a:pt x="151207" y="158230"/>
                </a:lnTo>
                <a:lnTo>
                  <a:pt x="168959" y="160725"/>
                </a:lnTo>
                <a:lnTo>
                  <a:pt x="187127" y="162999"/>
                </a:lnTo>
                <a:lnTo>
                  <a:pt x="205676" y="165043"/>
                </a:lnTo>
                <a:lnTo>
                  <a:pt x="224570" y="166848"/>
                </a:lnTo>
                <a:lnTo>
                  <a:pt x="243776" y="168403"/>
                </a:lnTo>
                <a:lnTo>
                  <a:pt x="263258" y="169700"/>
                </a:lnTo>
                <a:lnTo>
                  <a:pt x="282983" y="170729"/>
                </a:lnTo>
                <a:lnTo>
                  <a:pt x="302915" y="171479"/>
                </a:lnTo>
                <a:lnTo>
                  <a:pt x="323019" y="171943"/>
                </a:lnTo>
                <a:lnTo>
                  <a:pt x="343261" y="172110"/>
                </a:lnTo>
                <a:lnTo>
                  <a:pt x="398841" y="171864"/>
                </a:lnTo>
                <a:lnTo>
                  <a:pt x="424486" y="171433"/>
                </a:lnTo>
                <a:lnTo>
                  <a:pt x="446154" y="170707"/>
                </a:lnTo>
                <a:lnTo>
                  <a:pt x="464114" y="169621"/>
                </a:lnTo>
                <a:lnTo>
                  <a:pt x="483973" y="167219"/>
                </a:lnTo>
                <a:lnTo>
                  <a:pt x="503116" y="161417"/>
                </a:lnTo>
                <a:lnTo>
                  <a:pt x="507307" y="157772"/>
                </a:lnTo>
                <a:lnTo>
                  <a:pt x="511498" y="154343"/>
                </a:lnTo>
                <a:lnTo>
                  <a:pt x="515422" y="147294"/>
                </a:lnTo>
                <a:lnTo>
                  <a:pt x="515219" y="140538"/>
                </a:lnTo>
                <a:lnTo>
                  <a:pt x="514902" y="131025"/>
                </a:lnTo>
                <a:lnTo>
                  <a:pt x="510685" y="125907"/>
                </a:lnTo>
                <a:lnTo>
                  <a:pt x="507231" y="121640"/>
                </a:lnTo>
                <a:lnTo>
                  <a:pt x="500611" y="114998"/>
                </a:lnTo>
                <a:lnTo>
                  <a:pt x="491035" y="107159"/>
                </a:lnTo>
                <a:lnTo>
                  <a:pt x="479558" y="98717"/>
                </a:lnTo>
                <a:lnTo>
                  <a:pt x="474897" y="95395"/>
                </a:lnTo>
                <a:lnTo>
                  <a:pt x="467061" y="89877"/>
                </a:lnTo>
                <a:lnTo>
                  <a:pt x="458631" y="83971"/>
                </a:lnTo>
                <a:lnTo>
                  <a:pt x="449658" y="77659"/>
                </a:lnTo>
                <a:lnTo>
                  <a:pt x="440195" y="70928"/>
                </a:lnTo>
                <a:lnTo>
                  <a:pt x="430293" y="63759"/>
                </a:lnTo>
                <a:lnTo>
                  <a:pt x="420003" y="56138"/>
                </a:lnTo>
                <a:lnTo>
                  <a:pt x="409377" y="48047"/>
                </a:lnTo>
                <a:lnTo>
                  <a:pt x="398467" y="39472"/>
                </a:lnTo>
                <a:lnTo>
                  <a:pt x="387324" y="30396"/>
                </a:lnTo>
                <a:lnTo>
                  <a:pt x="376000" y="20802"/>
                </a:lnTo>
                <a:lnTo>
                  <a:pt x="364546" y="10676"/>
                </a:lnTo>
                <a:lnTo>
                  <a:pt x="353015" y="0"/>
                </a:lnTo>
                <a:lnTo>
                  <a:pt x="349516" y="44478"/>
                </a:lnTo>
                <a:lnTo>
                  <a:pt x="360099" y="53590"/>
                </a:lnTo>
                <a:lnTo>
                  <a:pt x="370523" y="62246"/>
                </a:lnTo>
                <a:lnTo>
                  <a:pt x="380748" y="70456"/>
                </a:lnTo>
                <a:lnTo>
                  <a:pt x="390733" y="78232"/>
                </a:lnTo>
                <a:lnTo>
                  <a:pt x="400440" y="85584"/>
                </a:lnTo>
                <a:lnTo>
                  <a:pt x="409828" y="92522"/>
                </a:lnTo>
                <a:lnTo>
                  <a:pt x="418857" y="99057"/>
                </a:lnTo>
                <a:lnTo>
                  <a:pt x="427488" y="105199"/>
                </a:lnTo>
                <a:lnTo>
                  <a:pt x="435679" y="110959"/>
                </a:lnTo>
                <a:lnTo>
                  <a:pt x="448965" y="120239"/>
                </a:lnTo>
                <a:lnTo>
                  <a:pt x="459313" y="127541"/>
                </a:lnTo>
                <a:lnTo>
                  <a:pt x="468013" y="133896"/>
                </a:lnTo>
                <a:lnTo>
                  <a:pt x="462059" y="134451"/>
                </a:lnTo>
                <a:lnTo>
                  <a:pt x="453776" y="135034"/>
                </a:lnTo>
                <a:lnTo>
                  <a:pt x="433620" y="135933"/>
                </a:lnTo>
                <a:lnTo>
                  <a:pt x="421714" y="136258"/>
                </a:lnTo>
                <a:lnTo>
                  <a:pt x="408569" y="136510"/>
                </a:lnTo>
                <a:lnTo>
                  <a:pt x="394167" y="136692"/>
                </a:lnTo>
                <a:lnTo>
                  <a:pt x="361529" y="136871"/>
                </a:lnTo>
                <a:lnTo>
                  <a:pt x="328253" y="136795"/>
                </a:lnTo>
                <a:lnTo>
                  <a:pt x="313306" y="136537"/>
                </a:lnTo>
                <a:lnTo>
                  <a:pt x="298440" y="136109"/>
                </a:lnTo>
                <a:lnTo>
                  <a:pt x="283671" y="135518"/>
                </a:lnTo>
                <a:lnTo>
                  <a:pt x="269017" y="134767"/>
                </a:lnTo>
                <a:lnTo>
                  <a:pt x="254494" y="133862"/>
                </a:lnTo>
                <a:lnTo>
                  <a:pt x="240121" y="132808"/>
                </a:lnTo>
                <a:lnTo>
                  <a:pt x="225913" y="131609"/>
                </a:lnTo>
                <a:lnTo>
                  <a:pt x="211890" y="130270"/>
                </a:lnTo>
                <a:lnTo>
                  <a:pt x="198067" y="128797"/>
                </a:lnTo>
                <a:lnTo>
                  <a:pt x="184462" y="127193"/>
                </a:lnTo>
                <a:lnTo>
                  <a:pt x="171093" y="125465"/>
                </a:lnTo>
                <a:lnTo>
                  <a:pt x="157977" y="123616"/>
                </a:lnTo>
                <a:lnTo>
                  <a:pt x="145131" y="121652"/>
                </a:lnTo>
                <a:lnTo>
                  <a:pt x="132572" y="119578"/>
                </a:lnTo>
                <a:lnTo>
                  <a:pt x="120318" y="117398"/>
                </a:lnTo>
                <a:lnTo>
                  <a:pt x="108386" y="115118"/>
                </a:lnTo>
                <a:lnTo>
                  <a:pt x="96793" y="1127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2976497" y="5436101"/>
            <a:ext cx="1720113" cy="643572"/>
          </a:xfrm>
          <a:custGeom>
            <a:avLst/>
            <a:gdLst/>
            <a:ahLst/>
            <a:cxnLst/>
            <a:rect l="l" t="t" r="r" b="b"/>
            <a:pathLst>
              <a:path w="1720113" h="643572">
                <a:moveTo>
                  <a:pt x="1018294" y="643364"/>
                </a:moveTo>
                <a:lnTo>
                  <a:pt x="1051457" y="642751"/>
                </a:lnTo>
                <a:lnTo>
                  <a:pt x="1083897" y="641750"/>
                </a:lnTo>
                <a:lnTo>
                  <a:pt x="1115608" y="640374"/>
                </a:lnTo>
                <a:lnTo>
                  <a:pt x="1146584" y="638638"/>
                </a:lnTo>
                <a:lnTo>
                  <a:pt x="1176818" y="636556"/>
                </a:lnTo>
                <a:lnTo>
                  <a:pt x="1206302" y="634142"/>
                </a:lnTo>
                <a:lnTo>
                  <a:pt x="1235032" y="631411"/>
                </a:lnTo>
                <a:lnTo>
                  <a:pt x="1263000" y="628377"/>
                </a:lnTo>
                <a:lnTo>
                  <a:pt x="1290199" y="625055"/>
                </a:lnTo>
                <a:lnTo>
                  <a:pt x="1316623" y="621459"/>
                </a:lnTo>
                <a:lnTo>
                  <a:pt x="1342266" y="617604"/>
                </a:lnTo>
                <a:lnTo>
                  <a:pt x="1367121" y="613503"/>
                </a:lnTo>
                <a:lnTo>
                  <a:pt x="1391181" y="609172"/>
                </a:lnTo>
                <a:lnTo>
                  <a:pt x="1414440" y="604624"/>
                </a:lnTo>
                <a:lnTo>
                  <a:pt x="1458528" y="594938"/>
                </a:lnTo>
                <a:lnTo>
                  <a:pt x="1499333" y="584558"/>
                </a:lnTo>
                <a:lnTo>
                  <a:pt x="1523452" y="577679"/>
                </a:lnTo>
                <a:lnTo>
                  <a:pt x="1552384" y="568571"/>
                </a:lnTo>
                <a:lnTo>
                  <a:pt x="1579083" y="559183"/>
                </a:lnTo>
                <a:lnTo>
                  <a:pt x="1603537" y="549555"/>
                </a:lnTo>
                <a:lnTo>
                  <a:pt x="1625735" y="539731"/>
                </a:lnTo>
                <a:lnTo>
                  <a:pt x="1654778" y="524716"/>
                </a:lnTo>
                <a:lnTo>
                  <a:pt x="1675842" y="511459"/>
                </a:lnTo>
                <a:lnTo>
                  <a:pt x="1695592" y="495624"/>
                </a:lnTo>
                <a:lnTo>
                  <a:pt x="1713241" y="473890"/>
                </a:lnTo>
                <a:lnTo>
                  <a:pt x="1720113" y="449503"/>
                </a:lnTo>
                <a:lnTo>
                  <a:pt x="1719036" y="440101"/>
                </a:lnTo>
                <a:lnTo>
                  <a:pt x="1706016" y="418007"/>
                </a:lnTo>
                <a:lnTo>
                  <a:pt x="1683456" y="403451"/>
                </a:lnTo>
                <a:lnTo>
                  <a:pt x="1651544" y="393219"/>
                </a:lnTo>
                <a:lnTo>
                  <a:pt x="1625091" y="388864"/>
                </a:lnTo>
                <a:lnTo>
                  <a:pt x="1594217" y="386260"/>
                </a:lnTo>
                <a:lnTo>
                  <a:pt x="1558683" y="385216"/>
                </a:lnTo>
                <a:lnTo>
                  <a:pt x="1459179" y="385008"/>
                </a:lnTo>
                <a:lnTo>
                  <a:pt x="1436662" y="384886"/>
                </a:lnTo>
                <a:lnTo>
                  <a:pt x="1415060" y="384734"/>
                </a:lnTo>
                <a:lnTo>
                  <a:pt x="1394355" y="384551"/>
                </a:lnTo>
                <a:lnTo>
                  <a:pt x="1374533" y="384336"/>
                </a:lnTo>
                <a:lnTo>
                  <a:pt x="1355579" y="384088"/>
                </a:lnTo>
                <a:lnTo>
                  <a:pt x="1337478" y="383805"/>
                </a:lnTo>
                <a:lnTo>
                  <a:pt x="1320214" y="383486"/>
                </a:lnTo>
                <a:lnTo>
                  <a:pt x="1303771" y="383131"/>
                </a:lnTo>
                <a:lnTo>
                  <a:pt x="1288136" y="382738"/>
                </a:lnTo>
                <a:lnTo>
                  <a:pt x="1273292" y="382307"/>
                </a:lnTo>
                <a:lnTo>
                  <a:pt x="1259224" y="381835"/>
                </a:lnTo>
                <a:lnTo>
                  <a:pt x="1245918" y="381323"/>
                </a:lnTo>
                <a:lnTo>
                  <a:pt x="1233357" y="380768"/>
                </a:lnTo>
                <a:lnTo>
                  <a:pt x="1221527" y="380170"/>
                </a:lnTo>
                <a:lnTo>
                  <a:pt x="1210412" y="379528"/>
                </a:lnTo>
                <a:lnTo>
                  <a:pt x="1199997" y="378840"/>
                </a:lnTo>
                <a:lnTo>
                  <a:pt x="1176493" y="376881"/>
                </a:lnTo>
                <a:lnTo>
                  <a:pt x="1162120" y="375262"/>
                </a:lnTo>
                <a:lnTo>
                  <a:pt x="1149996" y="373509"/>
                </a:lnTo>
                <a:lnTo>
                  <a:pt x="1132344" y="369709"/>
                </a:lnTo>
                <a:lnTo>
                  <a:pt x="1127493" y="368084"/>
                </a:lnTo>
                <a:lnTo>
                  <a:pt x="1130642" y="364299"/>
                </a:lnTo>
                <a:lnTo>
                  <a:pt x="1136167" y="358508"/>
                </a:lnTo>
                <a:lnTo>
                  <a:pt x="1143088" y="352412"/>
                </a:lnTo>
                <a:lnTo>
                  <a:pt x="1147344" y="348560"/>
                </a:lnTo>
                <a:lnTo>
                  <a:pt x="1155664" y="341118"/>
                </a:lnTo>
                <a:lnTo>
                  <a:pt x="1164614" y="333026"/>
                </a:lnTo>
                <a:lnTo>
                  <a:pt x="1173969" y="324267"/>
                </a:lnTo>
                <a:lnTo>
                  <a:pt x="1183500" y="314821"/>
                </a:lnTo>
                <a:lnTo>
                  <a:pt x="1192980" y="304668"/>
                </a:lnTo>
                <a:lnTo>
                  <a:pt x="1202182" y="293789"/>
                </a:lnTo>
                <a:lnTo>
                  <a:pt x="1208272" y="285813"/>
                </a:lnTo>
                <a:lnTo>
                  <a:pt x="1215222" y="275596"/>
                </a:lnTo>
                <a:lnTo>
                  <a:pt x="1221560" y="264753"/>
                </a:lnTo>
                <a:lnTo>
                  <a:pt x="1227119" y="253284"/>
                </a:lnTo>
                <a:lnTo>
                  <a:pt x="1231733" y="241189"/>
                </a:lnTo>
                <a:lnTo>
                  <a:pt x="1235235" y="228470"/>
                </a:lnTo>
                <a:lnTo>
                  <a:pt x="1237459" y="215125"/>
                </a:lnTo>
                <a:lnTo>
                  <a:pt x="1238237" y="201155"/>
                </a:lnTo>
                <a:lnTo>
                  <a:pt x="1238237" y="86372"/>
                </a:lnTo>
                <a:lnTo>
                  <a:pt x="1230350" y="78498"/>
                </a:lnTo>
                <a:lnTo>
                  <a:pt x="1210906" y="78498"/>
                </a:lnTo>
                <a:lnTo>
                  <a:pt x="1203020" y="86372"/>
                </a:lnTo>
                <a:lnTo>
                  <a:pt x="1202992" y="104790"/>
                </a:lnTo>
                <a:lnTo>
                  <a:pt x="1202562" y="130222"/>
                </a:lnTo>
                <a:lnTo>
                  <a:pt x="1201629" y="153022"/>
                </a:lnTo>
                <a:lnTo>
                  <a:pt x="1200222" y="173371"/>
                </a:lnTo>
                <a:lnTo>
                  <a:pt x="1198370" y="191449"/>
                </a:lnTo>
                <a:lnTo>
                  <a:pt x="1196100" y="207436"/>
                </a:lnTo>
                <a:lnTo>
                  <a:pt x="1193441" y="221513"/>
                </a:lnTo>
                <a:lnTo>
                  <a:pt x="1190420" y="233859"/>
                </a:lnTo>
                <a:lnTo>
                  <a:pt x="1187067" y="244656"/>
                </a:lnTo>
                <a:lnTo>
                  <a:pt x="1183408" y="254083"/>
                </a:lnTo>
                <a:lnTo>
                  <a:pt x="1179473" y="262321"/>
                </a:lnTo>
                <a:lnTo>
                  <a:pt x="1175289" y="269551"/>
                </a:lnTo>
                <a:lnTo>
                  <a:pt x="1170884" y="275951"/>
                </a:lnTo>
                <a:lnTo>
                  <a:pt x="1166287" y="281704"/>
                </a:lnTo>
                <a:lnTo>
                  <a:pt x="1161526" y="286988"/>
                </a:lnTo>
                <a:lnTo>
                  <a:pt x="1156628" y="291985"/>
                </a:lnTo>
                <a:lnTo>
                  <a:pt x="1151623" y="296875"/>
                </a:lnTo>
                <a:lnTo>
                  <a:pt x="1140275" y="307554"/>
                </a:lnTo>
                <a:lnTo>
                  <a:pt x="1130601" y="316287"/>
                </a:lnTo>
                <a:lnTo>
                  <a:pt x="1121345" y="324594"/>
                </a:lnTo>
                <a:lnTo>
                  <a:pt x="1112761" y="332536"/>
                </a:lnTo>
                <a:lnTo>
                  <a:pt x="1107097" y="337959"/>
                </a:lnTo>
                <a:lnTo>
                  <a:pt x="1102042" y="343128"/>
                </a:lnTo>
                <a:lnTo>
                  <a:pt x="1097826" y="348881"/>
                </a:lnTo>
                <a:lnTo>
                  <a:pt x="1093774" y="354596"/>
                </a:lnTo>
                <a:lnTo>
                  <a:pt x="1089748" y="361238"/>
                </a:lnTo>
                <a:lnTo>
                  <a:pt x="1089558" y="370878"/>
                </a:lnTo>
                <a:lnTo>
                  <a:pt x="1089329" y="379742"/>
                </a:lnTo>
                <a:lnTo>
                  <a:pt x="1100899" y="393293"/>
                </a:lnTo>
                <a:lnTo>
                  <a:pt x="1117240" y="401875"/>
                </a:lnTo>
                <a:lnTo>
                  <a:pt x="1144460" y="408279"/>
                </a:lnTo>
                <a:lnTo>
                  <a:pt x="1163917" y="410930"/>
                </a:lnTo>
                <a:lnTo>
                  <a:pt x="1187416" y="413191"/>
                </a:lnTo>
                <a:lnTo>
                  <a:pt x="1215271" y="415090"/>
                </a:lnTo>
                <a:lnTo>
                  <a:pt x="1247798" y="416652"/>
                </a:lnTo>
                <a:lnTo>
                  <a:pt x="1265912" y="417315"/>
                </a:lnTo>
                <a:lnTo>
                  <a:pt x="1285311" y="417904"/>
                </a:lnTo>
                <a:lnTo>
                  <a:pt x="1306035" y="418422"/>
                </a:lnTo>
                <a:lnTo>
                  <a:pt x="1328125" y="418872"/>
                </a:lnTo>
                <a:lnTo>
                  <a:pt x="1351618" y="419258"/>
                </a:lnTo>
                <a:lnTo>
                  <a:pt x="1376554" y="419583"/>
                </a:lnTo>
                <a:lnTo>
                  <a:pt x="1402973" y="419850"/>
                </a:lnTo>
                <a:lnTo>
                  <a:pt x="1430913" y="420063"/>
                </a:lnTo>
                <a:lnTo>
                  <a:pt x="1460416" y="420224"/>
                </a:lnTo>
                <a:lnTo>
                  <a:pt x="1524261" y="420406"/>
                </a:lnTo>
                <a:lnTo>
                  <a:pt x="1561302" y="420435"/>
                </a:lnTo>
                <a:lnTo>
                  <a:pt x="1578066" y="420701"/>
                </a:lnTo>
                <a:lnTo>
                  <a:pt x="1593636" y="421382"/>
                </a:lnTo>
                <a:lnTo>
                  <a:pt x="1608003" y="422449"/>
                </a:lnTo>
                <a:lnTo>
                  <a:pt x="1621158" y="423873"/>
                </a:lnTo>
                <a:lnTo>
                  <a:pt x="1633091" y="425625"/>
                </a:lnTo>
                <a:lnTo>
                  <a:pt x="1643793" y="427677"/>
                </a:lnTo>
                <a:lnTo>
                  <a:pt x="1653254" y="429998"/>
                </a:lnTo>
                <a:lnTo>
                  <a:pt x="1661464" y="432561"/>
                </a:lnTo>
                <a:lnTo>
                  <a:pt x="1671751" y="436105"/>
                </a:lnTo>
                <a:lnTo>
                  <a:pt x="1678368" y="440220"/>
                </a:lnTo>
                <a:lnTo>
                  <a:pt x="1681543" y="443344"/>
                </a:lnTo>
                <a:lnTo>
                  <a:pt x="1684705" y="446633"/>
                </a:lnTo>
                <a:lnTo>
                  <a:pt x="1684769" y="447776"/>
                </a:lnTo>
                <a:lnTo>
                  <a:pt x="1685010" y="451523"/>
                </a:lnTo>
                <a:lnTo>
                  <a:pt x="1664573" y="476059"/>
                </a:lnTo>
                <a:lnTo>
                  <a:pt x="1642578" y="491040"/>
                </a:lnTo>
                <a:lnTo>
                  <a:pt x="1612769" y="506832"/>
                </a:lnTo>
                <a:lnTo>
                  <a:pt x="1588696" y="517536"/>
                </a:lnTo>
                <a:lnTo>
                  <a:pt x="1561362" y="528192"/>
                </a:lnTo>
                <a:lnTo>
                  <a:pt x="1530852" y="538635"/>
                </a:lnTo>
                <a:lnTo>
                  <a:pt x="1497249" y="548701"/>
                </a:lnTo>
                <a:lnTo>
                  <a:pt x="1460639" y="558228"/>
                </a:lnTo>
                <a:lnTo>
                  <a:pt x="1423927" y="566674"/>
                </a:lnTo>
                <a:lnTo>
                  <a:pt x="1384684" y="574571"/>
                </a:lnTo>
                <a:lnTo>
                  <a:pt x="1342950" y="581839"/>
                </a:lnTo>
                <a:lnTo>
                  <a:pt x="1298765" y="588396"/>
                </a:lnTo>
                <a:lnTo>
                  <a:pt x="1252169" y="594164"/>
                </a:lnTo>
                <a:lnTo>
                  <a:pt x="1203201" y="599062"/>
                </a:lnTo>
                <a:lnTo>
                  <a:pt x="1151902" y="603011"/>
                </a:lnTo>
                <a:lnTo>
                  <a:pt x="1125390" y="604603"/>
                </a:lnTo>
                <a:lnTo>
                  <a:pt x="1098311" y="605929"/>
                </a:lnTo>
                <a:lnTo>
                  <a:pt x="1070669" y="606977"/>
                </a:lnTo>
                <a:lnTo>
                  <a:pt x="1042469" y="607737"/>
                </a:lnTo>
                <a:lnTo>
                  <a:pt x="1013716" y="608200"/>
                </a:lnTo>
                <a:lnTo>
                  <a:pt x="984415" y="608355"/>
                </a:lnTo>
                <a:lnTo>
                  <a:pt x="967474" y="608161"/>
                </a:lnTo>
                <a:lnTo>
                  <a:pt x="952353" y="607544"/>
                </a:lnTo>
                <a:lnTo>
                  <a:pt x="939671" y="606560"/>
                </a:lnTo>
                <a:lnTo>
                  <a:pt x="929402" y="605270"/>
                </a:lnTo>
                <a:lnTo>
                  <a:pt x="921524" y="603732"/>
                </a:lnTo>
                <a:lnTo>
                  <a:pt x="922200" y="601083"/>
                </a:lnTo>
                <a:lnTo>
                  <a:pt x="947232" y="582210"/>
                </a:lnTo>
                <a:lnTo>
                  <a:pt x="969712" y="567340"/>
                </a:lnTo>
                <a:lnTo>
                  <a:pt x="981822" y="559442"/>
                </a:lnTo>
                <a:lnTo>
                  <a:pt x="994126" y="551333"/>
                </a:lnTo>
                <a:lnTo>
                  <a:pt x="1022242" y="531717"/>
                </a:lnTo>
                <a:lnTo>
                  <a:pt x="1041965" y="515778"/>
                </a:lnTo>
                <a:lnTo>
                  <a:pt x="1058876" y="498302"/>
                </a:lnTo>
                <a:lnTo>
                  <a:pt x="1071355" y="476114"/>
                </a:lnTo>
                <a:lnTo>
                  <a:pt x="1073455" y="462781"/>
                </a:lnTo>
                <a:lnTo>
                  <a:pt x="1071354" y="450157"/>
                </a:lnTo>
                <a:lnTo>
                  <a:pt x="1056296" y="429002"/>
                </a:lnTo>
                <a:lnTo>
                  <a:pt x="1031006" y="414287"/>
                </a:lnTo>
                <a:lnTo>
                  <a:pt x="1001076" y="404281"/>
                </a:lnTo>
                <a:lnTo>
                  <a:pt x="976048" y="398572"/>
                </a:lnTo>
                <a:lnTo>
                  <a:pt x="946480" y="393536"/>
                </a:lnTo>
                <a:lnTo>
                  <a:pt x="911961" y="389089"/>
                </a:lnTo>
                <a:lnTo>
                  <a:pt x="880306" y="386009"/>
                </a:lnTo>
                <a:lnTo>
                  <a:pt x="857209" y="384204"/>
                </a:lnTo>
                <a:lnTo>
                  <a:pt x="832461" y="382603"/>
                </a:lnTo>
                <a:lnTo>
                  <a:pt x="806014" y="381212"/>
                </a:lnTo>
                <a:lnTo>
                  <a:pt x="777819" y="380038"/>
                </a:lnTo>
                <a:lnTo>
                  <a:pt x="747828" y="379086"/>
                </a:lnTo>
                <a:lnTo>
                  <a:pt x="715992" y="378361"/>
                </a:lnTo>
                <a:lnTo>
                  <a:pt x="682263" y="377870"/>
                </a:lnTo>
                <a:lnTo>
                  <a:pt x="628015" y="377583"/>
                </a:lnTo>
                <a:lnTo>
                  <a:pt x="571934" y="377803"/>
                </a:lnTo>
                <a:lnTo>
                  <a:pt x="544818" y="378072"/>
                </a:lnTo>
                <a:lnTo>
                  <a:pt x="518483" y="378443"/>
                </a:lnTo>
                <a:lnTo>
                  <a:pt x="492921" y="378916"/>
                </a:lnTo>
                <a:lnTo>
                  <a:pt x="468122" y="379487"/>
                </a:lnTo>
                <a:lnTo>
                  <a:pt x="444080" y="380154"/>
                </a:lnTo>
                <a:lnTo>
                  <a:pt x="420784" y="380916"/>
                </a:lnTo>
                <a:lnTo>
                  <a:pt x="387223" y="382231"/>
                </a:lnTo>
                <a:lnTo>
                  <a:pt x="376537" y="370052"/>
                </a:lnTo>
                <a:lnTo>
                  <a:pt x="366001" y="357315"/>
                </a:lnTo>
                <a:lnTo>
                  <a:pt x="355658" y="344010"/>
                </a:lnTo>
                <a:lnTo>
                  <a:pt x="345551" y="330121"/>
                </a:lnTo>
                <a:lnTo>
                  <a:pt x="335721" y="315635"/>
                </a:lnTo>
                <a:lnTo>
                  <a:pt x="326214" y="300540"/>
                </a:lnTo>
                <a:lnTo>
                  <a:pt x="317070" y="284821"/>
                </a:lnTo>
                <a:lnTo>
                  <a:pt x="308334" y="268465"/>
                </a:lnTo>
                <a:lnTo>
                  <a:pt x="300047" y="251458"/>
                </a:lnTo>
                <a:lnTo>
                  <a:pt x="292253" y="233787"/>
                </a:lnTo>
                <a:lnTo>
                  <a:pt x="284996" y="215439"/>
                </a:lnTo>
                <a:lnTo>
                  <a:pt x="278317" y="196401"/>
                </a:lnTo>
                <a:lnTo>
                  <a:pt x="272259" y="176657"/>
                </a:lnTo>
                <a:lnTo>
                  <a:pt x="266866" y="156196"/>
                </a:lnTo>
                <a:lnTo>
                  <a:pt x="262180" y="135004"/>
                </a:lnTo>
                <a:lnTo>
                  <a:pt x="258245" y="113067"/>
                </a:lnTo>
                <a:lnTo>
                  <a:pt x="255102" y="90372"/>
                </a:lnTo>
                <a:lnTo>
                  <a:pt x="252796" y="66905"/>
                </a:lnTo>
                <a:lnTo>
                  <a:pt x="251368" y="42653"/>
                </a:lnTo>
                <a:lnTo>
                  <a:pt x="250863" y="17602"/>
                </a:lnTo>
                <a:lnTo>
                  <a:pt x="250863" y="7886"/>
                </a:lnTo>
                <a:lnTo>
                  <a:pt x="242976" y="0"/>
                </a:lnTo>
                <a:lnTo>
                  <a:pt x="223520" y="0"/>
                </a:lnTo>
                <a:lnTo>
                  <a:pt x="215646" y="7886"/>
                </a:lnTo>
                <a:lnTo>
                  <a:pt x="215633" y="17602"/>
                </a:lnTo>
                <a:lnTo>
                  <a:pt x="216047" y="41986"/>
                </a:lnTo>
                <a:lnTo>
                  <a:pt x="217307" y="65682"/>
                </a:lnTo>
                <a:lnTo>
                  <a:pt x="219377" y="88699"/>
                </a:lnTo>
                <a:lnTo>
                  <a:pt x="222219" y="111045"/>
                </a:lnTo>
                <a:lnTo>
                  <a:pt x="225796" y="132729"/>
                </a:lnTo>
                <a:lnTo>
                  <a:pt x="230072" y="153761"/>
                </a:lnTo>
                <a:lnTo>
                  <a:pt x="235010" y="174147"/>
                </a:lnTo>
                <a:lnTo>
                  <a:pt x="240573" y="193898"/>
                </a:lnTo>
                <a:lnTo>
                  <a:pt x="246724" y="213021"/>
                </a:lnTo>
                <a:lnTo>
                  <a:pt x="253426" y="231525"/>
                </a:lnTo>
                <a:lnTo>
                  <a:pt x="260644" y="249420"/>
                </a:lnTo>
                <a:lnTo>
                  <a:pt x="268339" y="266713"/>
                </a:lnTo>
                <a:lnTo>
                  <a:pt x="276475" y="283413"/>
                </a:lnTo>
                <a:lnTo>
                  <a:pt x="285015" y="299529"/>
                </a:lnTo>
                <a:lnTo>
                  <a:pt x="293923" y="315069"/>
                </a:lnTo>
                <a:lnTo>
                  <a:pt x="303161" y="330043"/>
                </a:lnTo>
                <a:lnTo>
                  <a:pt x="312693" y="344458"/>
                </a:lnTo>
                <a:lnTo>
                  <a:pt x="322482" y="358324"/>
                </a:lnTo>
                <a:lnTo>
                  <a:pt x="332491" y="371649"/>
                </a:lnTo>
                <a:lnTo>
                  <a:pt x="342684" y="384441"/>
                </a:lnTo>
                <a:lnTo>
                  <a:pt x="339649" y="384611"/>
                </a:lnTo>
                <a:lnTo>
                  <a:pt x="324227" y="385519"/>
                </a:lnTo>
                <a:lnTo>
                  <a:pt x="309225" y="386477"/>
                </a:lnTo>
                <a:lnTo>
                  <a:pt x="294639" y="387484"/>
                </a:lnTo>
                <a:lnTo>
                  <a:pt x="280464" y="388538"/>
                </a:lnTo>
                <a:lnTo>
                  <a:pt x="266698" y="389640"/>
                </a:lnTo>
                <a:lnTo>
                  <a:pt x="253336" y="390788"/>
                </a:lnTo>
                <a:lnTo>
                  <a:pt x="240374" y="391981"/>
                </a:lnTo>
                <a:lnTo>
                  <a:pt x="227809" y="393217"/>
                </a:lnTo>
                <a:lnTo>
                  <a:pt x="215636" y="394497"/>
                </a:lnTo>
                <a:lnTo>
                  <a:pt x="203852" y="395819"/>
                </a:lnTo>
                <a:lnTo>
                  <a:pt x="192452" y="397181"/>
                </a:lnTo>
                <a:lnTo>
                  <a:pt x="181433" y="398584"/>
                </a:lnTo>
                <a:lnTo>
                  <a:pt x="170791" y="400025"/>
                </a:lnTo>
                <a:lnTo>
                  <a:pt x="160522" y="401505"/>
                </a:lnTo>
                <a:lnTo>
                  <a:pt x="137710" y="405166"/>
                </a:lnTo>
                <a:lnTo>
                  <a:pt x="122394" y="407954"/>
                </a:lnTo>
                <a:lnTo>
                  <a:pt x="108107" y="410841"/>
                </a:lnTo>
                <a:lnTo>
                  <a:pt x="94820" y="413833"/>
                </a:lnTo>
                <a:lnTo>
                  <a:pt x="82504" y="416931"/>
                </a:lnTo>
                <a:lnTo>
                  <a:pt x="71130" y="420141"/>
                </a:lnTo>
                <a:lnTo>
                  <a:pt x="60668" y="423466"/>
                </a:lnTo>
                <a:lnTo>
                  <a:pt x="42367" y="430479"/>
                </a:lnTo>
                <a:lnTo>
                  <a:pt x="32368" y="435358"/>
                </a:lnTo>
                <a:lnTo>
                  <a:pt x="32368" y="520896"/>
                </a:lnTo>
                <a:lnTo>
                  <a:pt x="33990" y="521965"/>
                </a:lnTo>
                <a:lnTo>
                  <a:pt x="45207" y="528058"/>
                </a:lnTo>
                <a:lnTo>
                  <a:pt x="57720" y="533832"/>
                </a:lnTo>
                <a:lnTo>
                  <a:pt x="71513" y="539407"/>
                </a:lnTo>
                <a:lnTo>
                  <a:pt x="67354" y="499603"/>
                </a:lnTo>
                <a:lnTo>
                  <a:pt x="58572" y="495325"/>
                </a:lnTo>
                <a:lnTo>
                  <a:pt x="49149" y="490448"/>
                </a:lnTo>
                <a:lnTo>
                  <a:pt x="42316" y="485546"/>
                </a:lnTo>
                <a:lnTo>
                  <a:pt x="38735" y="481837"/>
                </a:lnTo>
                <a:lnTo>
                  <a:pt x="35534" y="477697"/>
                </a:lnTo>
                <a:lnTo>
                  <a:pt x="35318" y="476973"/>
                </a:lnTo>
                <a:lnTo>
                  <a:pt x="39098" y="472797"/>
                </a:lnTo>
                <a:lnTo>
                  <a:pt x="50084" y="465784"/>
                </a:lnTo>
                <a:lnTo>
                  <a:pt x="68910" y="457873"/>
                </a:lnTo>
                <a:lnTo>
                  <a:pt x="84791" y="452806"/>
                </a:lnTo>
                <a:lnTo>
                  <a:pt x="103675" y="447900"/>
                </a:lnTo>
                <a:lnTo>
                  <a:pt x="125644" y="443185"/>
                </a:lnTo>
                <a:lnTo>
                  <a:pt x="137810" y="440908"/>
                </a:lnTo>
                <a:lnTo>
                  <a:pt x="150778" y="438692"/>
                </a:lnTo>
                <a:lnTo>
                  <a:pt x="164556" y="436538"/>
                </a:lnTo>
                <a:lnTo>
                  <a:pt x="179155" y="434452"/>
                </a:lnTo>
                <a:lnTo>
                  <a:pt x="194586" y="432437"/>
                </a:lnTo>
                <a:lnTo>
                  <a:pt x="210857" y="430497"/>
                </a:lnTo>
                <a:lnTo>
                  <a:pt x="227980" y="428636"/>
                </a:lnTo>
                <a:lnTo>
                  <a:pt x="245965" y="426858"/>
                </a:lnTo>
                <a:lnTo>
                  <a:pt x="264820" y="425167"/>
                </a:lnTo>
                <a:lnTo>
                  <a:pt x="284557" y="423566"/>
                </a:lnTo>
                <a:lnTo>
                  <a:pt x="305184" y="422060"/>
                </a:lnTo>
                <a:lnTo>
                  <a:pt x="326714" y="420652"/>
                </a:lnTo>
                <a:lnTo>
                  <a:pt x="349154" y="419346"/>
                </a:lnTo>
                <a:lnTo>
                  <a:pt x="372516" y="418147"/>
                </a:lnTo>
                <a:lnTo>
                  <a:pt x="377253" y="423113"/>
                </a:lnTo>
                <a:lnTo>
                  <a:pt x="381990" y="427939"/>
                </a:lnTo>
                <a:lnTo>
                  <a:pt x="386727" y="432600"/>
                </a:lnTo>
                <a:lnTo>
                  <a:pt x="395388" y="440999"/>
                </a:lnTo>
                <a:lnTo>
                  <a:pt x="406169" y="451054"/>
                </a:lnTo>
                <a:lnTo>
                  <a:pt x="416871" y="460632"/>
                </a:lnTo>
                <a:lnTo>
                  <a:pt x="420370" y="416153"/>
                </a:lnTo>
                <a:lnTo>
                  <a:pt x="424319" y="416013"/>
                </a:lnTo>
                <a:lnTo>
                  <a:pt x="447174" y="415269"/>
                </a:lnTo>
                <a:lnTo>
                  <a:pt x="470761" y="414619"/>
                </a:lnTo>
                <a:lnTo>
                  <a:pt x="495087" y="414064"/>
                </a:lnTo>
                <a:lnTo>
                  <a:pt x="520157" y="413609"/>
                </a:lnTo>
                <a:lnTo>
                  <a:pt x="545979" y="413253"/>
                </a:lnTo>
                <a:lnTo>
                  <a:pt x="586134" y="412914"/>
                </a:lnTo>
                <a:lnTo>
                  <a:pt x="652509" y="412865"/>
                </a:lnTo>
                <a:lnTo>
                  <a:pt x="676118" y="413027"/>
                </a:lnTo>
                <a:lnTo>
                  <a:pt x="698852" y="413298"/>
                </a:lnTo>
                <a:lnTo>
                  <a:pt x="720726" y="413673"/>
                </a:lnTo>
                <a:lnTo>
                  <a:pt x="741750" y="414152"/>
                </a:lnTo>
                <a:lnTo>
                  <a:pt x="781304" y="415409"/>
                </a:lnTo>
                <a:lnTo>
                  <a:pt x="817614" y="417050"/>
                </a:lnTo>
                <a:lnTo>
                  <a:pt x="850782" y="419056"/>
                </a:lnTo>
                <a:lnTo>
                  <a:pt x="880907" y="421408"/>
                </a:lnTo>
                <a:lnTo>
                  <a:pt x="908091" y="424088"/>
                </a:lnTo>
                <a:lnTo>
                  <a:pt x="932433" y="427075"/>
                </a:lnTo>
                <a:lnTo>
                  <a:pt x="954036" y="430351"/>
                </a:lnTo>
                <a:lnTo>
                  <a:pt x="984094" y="436343"/>
                </a:lnTo>
                <a:lnTo>
                  <a:pt x="1010076" y="443889"/>
                </a:lnTo>
                <a:lnTo>
                  <a:pt x="1038428" y="458508"/>
                </a:lnTo>
                <a:lnTo>
                  <a:pt x="1038097" y="461517"/>
                </a:lnTo>
                <a:lnTo>
                  <a:pt x="1038237" y="462927"/>
                </a:lnTo>
                <a:lnTo>
                  <a:pt x="1037735" y="465892"/>
                </a:lnTo>
                <a:lnTo>
                  <a:pt x="1031925" y="475586"/>
                </a:lnTo>
                <a:lnTo>
                  <a:pt x="1019378" y="488721"/>
                </a:lnTo>
                <a:lnTo>
                  <a:pt x="1012677" y="494510"/>
                </a:lnTo>
                <a:lnTo>
                  <a:pt x="1003484" y="501764"/>
                </a:lnTo>
                <a:lnTo>
                  <a:pt x="993443" y="509126"/>
                </a:lnTo>
                <a:lnTo>
                  <a:pt x="982774" y="516547"/>
                </a:lnTo>
                <a:lnTo>
                  <a:pt x="971699" y="523978"/>
                </a:lnTo>
                <a:lnTo>
                  <a:pt x="960437" y="531371"/>
                </a:lnTo>
                <a:lnTo>
                  <a:pt x="949210" y="538676"/>
                </a:lnTo>
                <a:lnTo>
                  <a:pt x="938237" y="545845"/>
                </a:lnTo>
                <a:lnTo>
                  <a:pt x="931103" y="550591"/>
                </a:lnTo>
                <a:lnTo>
                  <a:pt x="920156" y="558104"/>
                </a:lnTo>
                <a:lnTo>
                  <a:pt x="910062" y="565498"/>
                </a:lnTo>
                <a:lnTo>
                  <a:pt x="901014" y="572833"/>
                </a:lnTo>
                <a:lnTo>
                  <a:pt x="895896" y="577291"/>
                </a:lnTo>
                <a:lnTo>
                  <a:pt x="891400" y="581710"/>
                </a:lnTo>
                <a:lnTo>
                  <a:pt x="887641" y="586828"/>
                </a:lnTo>
                <a:lnTo>
                  <a:pt x="884008" y="591946"/>
                </a:lnTo>
                <a:lnTo>
                  <a:pt x="880491" y="598131"/>
                </a:lnTo>
                <a:lnTo>
                  <a:pt x="880364" y="606793"/>
                </a:lnTo>
                <a:lnTo>
                  <a:pt x="880110" y="615759"/>
                </a:lnTo>
                <a:lnTo>
                  <a:pt x="885748" y="624636"/>
                </a:lnTo>
                <a:lnTo>
                  <a:pt x="891997" y="628916"/>
                </a:lnTo>
                <a:lnTo>
                  <a:pt x="901030" y="634023"/>
                </a:lnTo>
                <a:lnTo>
                  <a:pt x="912736" y="637839"/>
                </a:lnTo>
                <a:lnTo>
                  <a:pt x="926680" y="640473"/>
                </a:lnTo>
                <a:lnTo>
                  <a:pt x="932197" y="641180"/>
                </a:lnTo>
                <a:lnTo>
                  <a:pt x="943158" y="642225"/>
                </a:lnTo>
                <a:lnTo>
                  <a:pt x="955454" y="642970"/>
                </a:lnTo>
                <a:lnTo>
                  <a:pt x="969176" y="643418"/>
                </a:lnTo>
                <a:lnTo>
                  <a:pt x="984415" y="643572"/>
                </a:lnTo>
                <a:lnTo>
                  <a:pt x="1018294" y="6433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3011739" y="5854249"/>
            <a:ext cx="500126" cy="134886"/>
          </a:xfrm>
          <a:custGeom>
            <a:avLst/>
            <a:gdLst/>
            <a:ahLst/>
            <a:cxnLst/>
            <a:rect l="l" t="t" r="r" b="b"/>
            <a:pathLst>
              <a:path w="500126" h="134886">
                <a:moveTo>
                  <a:pt x="292" y="59550"/>
                </a:moveTo>
                <a:lnTo>
                  <a:pt x="685" y="60363"/>
                </a:lnTo>
                <a:lnTo>
                  <a:pt x="1663" y="61861"/>
                </a:lnTo>
                <a:lnTo>
                  <a:pt x="3492" y="63690"/>
                </a:lnTo>
                <a:lnTo>
                  <a:pt x="7073" y="67398"/>
                </a:lnTo>
                <a:lnTo>
                  <a:pt x="23329" y="77177"/>
                </a:lnTo>
                <a:lnTo>
                  <a:pt x="42092" y="85727"/>
                </a:lnTo>
                <a:lnTo>
                  <a:pt x="65379" y="94126"/>
                </a:lnTo>
                <a:lnTo>
                  <a:pt x="92656" y="102138"/>
                </a:lnTo>
                <a:lnTo>
                  <a:pt x="117669" y="108280"/>
                </a:lnTo>
                <a:lnTo>
                  <a:pt x="140498" y="113124"/>
                </a:lnTo>
                <a:lnTo>
                  <a:pt x="164685" y="117584"/>
                </a:lnTo>
                <a:lnTo>
                  <a:pt x="190089" y="121622"/>
                </a:lnTo>
                <a:lnTo>
                  <a:pt x="216575" y="125199"/>
                </a:lnTo>
                <a:lnTo>
                  <a:pt x="244002" y="128276"/>
                </a:lnTo>
                <a:lnTo>
                  <a:pt x="272233" y="130814"/>
                </a:lnTo>
                <a:lnTo>
                  <a:pt x="301129" y="132773"/>
                </a:lnTo>
                <a:lnTo>
                  <a:pt x="330552" y="134115"/>
                </a:lnTo>
                <a:lnTo>
                  <a:pt x="360365" y="134801"/>
                </a:lnTo>
                <a:lnTo>
                  <a:pt x="375373" y="134886"/>
                </a:lnTo>
                <a:lnTo>
                  <a:pt x="393641" y="134877"/>
                </a:lnTo>
                <a:lnTo>
                  <a:pt x="410605" y="134817"/>
                </a:lnTo>
                <a:lnTo>
                  <a:pt x="440681" y="134516"/>
                </a:lnTo>
                <a:lnTo>
                  <a:pt x="465732" y="133939"/>
                </a:lnTo>
                <a:lnTo>
                  <a:pt x="485888" y="133040"/>
                </a:lnTo>
                <a:lnTo>
                  <a:pt x="500126" y="131902"/>
                </a:lnTo>
                <a:lnTo>
                  <a:pt x="491426" y="125547"/>
                </a:lnTo>
                <a:lnTo>
                  <a:pt x="481077" y="118245"/>
                </a:lnTo>
                <a:lnTo>
                  <a:pt x="469307" y="110025"/>
                </a:lnTo>
                <a:lnTo>
                  <a:pt x="467791" y="108966"/>
                </a:lnTo>
                <a:lnTo>
                  <a:pt x="459600" y="103205"/>
                </a:lnTo>
                <a:lnTo>
                  <a:pt x="450970" y="97063"/>
                </a:lnTo>
                <a:lnTo>
                  <a:pt x="441941" y="90528"/>
                </a:lnTo>
                <a:lnTo>
                  <a:pt x="432553" y="83590"/>
                </a:lnTo>
                <a:lnTo>
                  <a:pt x="422846" y="76238"/>
                </a:lnTo>
                <a:lnTo>
                  <a:pt x="412860" y="68462"/>
                </a:lnTo>
                <a:lnTo>
                  <a:pt x="402635" y="60252"/>
                </a:lnTo>
                <a:lnTo>
                  <a:pt x="392211" y="51596"/>
                </a:lnTo>
                <a:lnTo>
                  <a:pt x="381628" y="42484"/>
                </a:lnTo>
                <a:lnTo>
                  <a:pt x="370926" y="32907"/>
                </a:lnTo>
                <a:lnTo>
                  <a:pt x="360145" y="22852"/>
                </a:lnTo>
                <a:lnTo>
                  <a:pt x="351485" y="14452"/>
                </a:lnTo>
                <a:lnTo>
                  <a:pt x="346748" y="9791"/>
                </a:lnTo>
                <a:lnTo>
                  <a:pt x="342011" y="4965"/>
                </a:lnTo>
                <a:lnTo>
                  <a:pt x="337273" y="0"/>
                </a:lnTo>
                <a:lnTo>
                  <a:pt x="313912" y="1199"/>
                </a:lnTo>
                <a:lnTo>
                  <a:pt x="291471" y="2504"/>
                </a:lnTo>
                <a:lnTo>
                  <a:pt x="269942" y="3912"/>
                </a:lnTo>
                <a:lnTo>
                  <a:pt x="249314" y="5418"/>
                </a:lnTo>
                <a:lnTo>
                  <a:pt x="229577" y="7019"/>
                </a:lnTo>
                <a:lnTo>
                  <a:pt x="210722" y="8711"/>
                </a:lnTo>
                <a:lnTo>
                  <a:pt x="192738" y="10489"/>
                </a:lnTo>
                <a:lnTo>
                  <a:pt x="175615" y="12350"/>
                </a:lnTo>
                <a:lnTo>
                  <a:pt x="159343" y="14290"/>
                </a:lnTo>
                <a:lnTo>
                  <a:pt x="143913" y="16305"/>
                </a:lnTo>
                <a:lnTo>
                  <a:pt x="129313" y="18391"/>
                </a:lnTo>
                <a:lnTo>
                  <a:pt x="115535" y="20544"/>
                </a:lnTo>
                <a:lnTo>
                  <a:pt x="102568" y="22761"/>
                </a:lnTo>
                <a:lnTo>
                  <a:pt x="90402" y="25037"/>
                </a:lnTo>
                <a:lnTo>
                  <a:pt x="79027" y="27369"/>
                </a:lnTo>
                <a:lnTo>
                  <a:pt x="68433" y="29752"/>
                </a:lnTo>
                <a:lnTo>
                  <a:pt x="49548" y="34659"/>
                </a:lnTo>
                <a:lnTo>
                  <a:pt x="33667" y="39725"/>
                </a:lnTo>
                <a:lnTo>
                  <a:pt x="14842" y="47637"/>
                </a:lnTo>
                <a:lnTo>
                  <a:pt x="3855" y="54650"/>
                </a:lnTo>
                <a:lnTo>
                  <a:pt x="76" y="58826"/>
                </a:lnTo>
                <a:lnTo>
                  <a:pt x="38" y="58978"/>
                </a:lnTo>
                <a:lnTo>
                  <a:pt x="114" y="59207"/>
                </a:lnTo>
                <a:lnTo>
                  <a:pt x="292" y="595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2976497" y="5436101"/>
            <a:ext cx="1720113" cy="643572"/>
          </a:xfrm>
          <a:custGeom>
            <a:avLst/>
            <a:gdLst/>
            <a:ahLst/>
            <a:cxnLst/>
            <a:rect l="l" t="t" r="r" b="b"/>
            <a:pathLst>
              <a:path w="1720113" h="643572">
                <a:moveTo>
                  <a:pt x="944234" y="606914"/>
                </a:moveTo>
                <a:lnTo>
                  <a:pt x="939671" y="606560"/>
                </a:lnTo>
                <a:lnTo>
                  <a:pt x="929402" y="605270"/>
                </a:lnTo>
                <a:lnTo>
                  <a:pt x="921524" y="603732"/>
                </a:lnTo>
                <a:lnTo>
                  <a:pt x="920369" y="603453"/>
                </a:lnTo>
                <a:lnTo>
                  <a:pt x="919848" y="603313"/>
                </a:lnTo>
                <a:lnTo>
                  <a:pt x="920356" y="602805"/>
                </a:lnTo>
                <a:lnTo>
                  <a:pt x="920915" y="602272"/>
                </a:lnTo>
                <a:lnTo>
                  <a:pt x="921512" y="601725"/>
                </a:lnTo>
                <a:lnTo>
                  <a:pt x="922200" y="601083"/>
                </a:lnTo>
                <a:lnTo>
                  <a:pt x="929000" y="595348"/>
                </a:lnTo>
                <a:lnTo>
                  <a:pt x="937440" y="589033"/>
                </a:lnTo>
              </a:path>
              <a:path w="1720113" h="643572">
                <a:moveTo>
                  <a:pt x="958086" y="574954"/>
                </a:moveTo>
                <a:lnTo>
                  <a:pt x="962445" y="572099"/>
                </a:lnTo>
              </a:path>
              <a:path w="1720113" h="643572">
                <a:moveTo>
                  <a:pt x="1003484" y="501764"/>
                </a:moveTo>
                <a:lnTo>
                  <a:pt x="1012677" y="494510"/>
                </a:lnTo>
                <a:lnTo>
                  <a:pt x="1019378" y="488721"/>
                </a:lnTo>
                <a:lnTo>
                  <a:pt x="1031925" y="475586"/>
                </a:lnTo>
                <a:lnTo>
                  <a:pt x="1037735" y="465892"/>
                </a:lnTo>
                <a:lnTo>
                  <a:pt x="1038237" y="462927"/>
                </a:lnTo>
                <a:lnTo>
                  <a:pt x="1038097" y="461517"/>
                </a:lnTo>
                <a:lnTo>
                  <a:pt x="1038428" y="458508"/>
                </a:lnTo>
                <a:lnTo>
                  <a:pt x="1027112" y="451523"/>
                </a:lnTo>
                <a:lnTo>
                  <a:pt x="1025852" y="450880"/>
                </a:lnTo>
              </a:path>
              <a:path w="1720113" h="643572">
                <a:moveTo>
                  <a:pt x="996592" y="506817"/>
                </a:moveTo>
                <a:lnTo>
                  <a:pt x="1003484" y="501764"/>
                </a:lnTo>
              </a:path>
              <a:path w="1720113" h="643572">
                <a:moveTo>
                  <a:pt x="944234" y="606914"/>
                </a:moveTo>
                <a:lnTo>
                  <a:pt x="952353" y="607544"/>
                </a:lnTo>
              </a:path>
              <a:path w="1720113" h="643572">
                <a:moveTo>
                  <a:pt x="967474" y="608161"/>
                </a:moveTo>
                <a:lnTo>
                  <a:pt x="984415" y="608355"/>
                </a:lnTo>
                <a:lnTo>
                  <a:pt x="1013716" y="608200"/>
                </a:lnTo>
              </a:path>
              <a:path w="1720113" h="643572">
                <a:moveTo>
                  <a:pt x="1070669" y="606977"/>
                </a:moveTo>
                <a:lnTo>
                  <a:pt x="1098311" y="605929"/>
                </a:lnTo>
                <a:lnTo>
                  <a:pt x="1125390" y="604603"/>
                </a:lnTo>
                <a:lnTo>
                  <a:pt x="1151902" y="603011"/>
                </a:lnTo>
                <a:lnTo>
                  <a:pt x="1177840" y="601160"/>
                </a:lnTo>
                <a:lnTo>
                  <a:pt x="1203201" y="599062"/>
                </a:lnTo>
              </a:path>
              <a:path w="1720113" h="643572">
                <a:moveTo>
                  <a:pt x="1252169" y="594164"/>
                </a:moveTo>
                <a:lnTo>
                  <a:pt x="1275766" y="591384"/>
                </a:lnTo>
                <a:lnTo>
                  <a:pt x="1298765" y="588396"/>
                </a:lnTo>
                <a:lnTo>
                  <a:pt x="1321162" y="585211"/>
                </a:lnTo>
                <a:lnTo>
                  <a:pt x="1342950" y="581839"/>
                </a:lnTo>
                <a:lnTo>
                  <a:pt x="1364126" y="578289"/>
                </a:lnTo>
                <a:lnTo>
                  <a:pt x="1384684" y="574571"/>
                </a:lnTo>
                <a:lnTo>
                  <a:pt x="1404620" y="570697"/>
                </a:lnTo>
                <a:lnTo>
                  <a:pt x="1423927" y="566674"/>
                </a:lnTo>
                <a:lnTo>
                  <a:pt x="1442602" y="562515"/>
                </a:lnTo>
                <a:lnTo>
                  <a:pt x="1460639" y="558228"/>
                </a:lnTo>
                <a:lnTo>
                  <a:pt x="1479315" y="553542"/>
                </a:lnTo>
                <a:lnTo>
                  <a:pt x="1497249" y="548701"/>
                </a:lnTo>
                <a:lnTo>
                  <a:pt x="1514432" y="543725"/>
                </a:lnTo>
                <a:lnTo>
                  <a:pt x="1530852" y="538635"/>
                </a:lnTo>
                <a:lnTo>
                  <a:pt x="1546499" y="533450"/>
                </a:lnTo>
                <a:lnTo>
                  <a:pt x="1561362" y="528192"/>
                </a:lnTo>
                <a:lnTo>
                  <a:pt x="1575432" y="522880"/>
                </a:lnTo>
                <a:lnTo>
                  <a:pt x="1588696" y="517536"/>
                </a:lnTo>
                <a:lnTo>
                  <a:pt x="1601145" y="512180"/>
                </a:lnTo>
                <a:lnTo>
                  <a:pt x="1623556" y="501512"/>
                </a:lnTo>
                <a:lnTo>
                  <a:pt x="1642578" y="491040"/>
                </a:lnTo>
                <a:lnTo>
                  <a:pt x="1650792" y="485929"/>
                </a:lnTo>
              </a:path>
              <a:path w="1720113" h="643572">
                <a:moveTo>
                  <a:pt x="1658127" y="480929"/>
                </a:moveTo>
                <a:lnTo>
                  <a:pt x="1664573" y="476059"/>
                </a:lnTo>
                <a:lnTo>
                  <a:pt x="1670119" y="471340"/>
                </a:lnTo>
              </a:path>
              <a:path w="1720113" h="643572">
                <a:moveTo>
                  <a:pt x="1674755" y="466793"/>
                </a:moveTo>
                <a:lnTo>
                  <a:pt x="1676996" y="464273"/>
                </a:lnTo>
                <a:lnTo>
                  <a:pt x="1683524" y="456831"/>
                </a:lnTo>
                <a:lnTo>
                  <a:pt x="1685010" y="451523"/>
                </a:lnTo>
                <a:lnTo>
                  <a:pt x="1684883" y="449503"/>
                </a:lnTo>
                <a:lnTo>
                  <a:pt x="1684769" y="447776"/>
                </a:lnTo>
                <a:lnTo>
                  <a:pt x="1684705" y="446633"/>
                </a:lnTo>
                <a:lnTo>
                  <a:pt x="1681543" y="443344"/>
                </a:lnTo>
                <a:lnTo>
                  <a:pt x="1678368" y="440220"/>
                </a:lnTo>
                <a:lnTo>
                  <a:pt x="1671751" y="436105"/>
                </a:lnTo>
                <a:lnTo>
                  <a:pt x="1661464" y="432561"/>
                </a:lnTo>
                <a:lnTo>
                  <a:pt x="1653254" y="429998"/>
                </a:lnTo>
                <a:lnTo>
                  <a:pt x="1643793" y="427677"/>
                </a:lnTo>
                <a:lnTo>
                  <a:pt x="1633091" y="425625"/>
                </a:lnTo>
                <a:lnTo>
                  <a:pt x="1621158" y="423873"/>
                </a:lnTo>
                <a:lnTo>
                  <a:pt x="1608003" y="422449"/>
                </a:lnTo>
                <a:lnTo>
                  <a:pt x="1593636" y="421382"/>
                </a:lnTo>
                <a:lnTo>
                  <a:pt x="1578066" y="420701"/>
                </a:lnTo>
              </a:path>
              <a:path w="1720113" h="643572">
                <a:moveTo>
                  <a:pt x="1561302" y="420435"/>
                </a:moveTo>
                <a:lnTo>
                  <a:pt x="1558683" y="420433"/>
                </a:lnTo>
                <a:lnTo>
                  <a:pt x="1524261" y="420406"/>
                </a:lnTo>
              </a:path>
              <a:path w="1720113" h="643572">
                <a:moveTo>
                  <a:pt x="1460416" y="420224"/>
                </a:moveTo>
                <a:lnTo>
                  <a:pt x="1430913" y="420063"/>
                </a:lnTo>
              </a:path>
              <a:path w="1720113" h="643572">
                <a:moveTo>
                  <a:pt x="1328125" y="418872"/>
                </a:moveTo>
                <a:lnTo>
                  <a:pt x="1306035" y="418422"/>
                </a:lnTo>
              </a:path>
              <a:path w="1720113" h="643572">
                <a:moveTo>
                  <a:pt x="1247798" y="416652"/>
                </a:moveTo>
                <a:lnTo>
                  <a:pt x="1230931" y="415911"/>
                </a:lnTo>
              </a:path>
              <a:path w="1720113" h="643572">
                <a:moveTo>
                  <a:pt x="1215271" y="415090"/>
                </a:moveTo>
                <a:lnTo>
                  <a:pt x="1200780" y="414184"/>
                </a:lnTo>
                <a:lnTo>
                  <a:pt x="1187416" y="413191"/>
                </a:lnTo>
              </a:path>
              <a:path w="1720113" h="643572">
                <a:moveTo>
                  <a:pt x="1153703" y="409655"/>
                </a:moveTo>
                <a:lnTo>
                  <a:pt x="1144460" y="408279"/>
                </a:lnTo>
                <a:lnTo>
                  <a:pt x="1129608" y="405352"/>
                </a:lnTo>
                <a:lnTo>
                  <a:pt x="1117240" y="401875"/>
                </a:lnTo>
                <a:lnTo>
                  <a:pt x="1106767" y="397172"/>
                </a:lnTo>
                <a:lnTo>
                  <a:pt x="1100899" y="393293"/>
                </a:lnTo>
                <a:lnTo>
                  <a:pt x="1094676" y="388683"/>
                </a:lnTo>
                <a:lnTo>
                  <a:pt x="1089329" y="379742"/>
                </a:lnTo>
                <a:lnTo>
                  <a:pt x="1089558" y="370878"/>
                </a:lnTo>
                <a:lnTo>
                  <a:pt x="1089748" y="361238"/>
                </a:lnTo>
                <a:lnTo>
                  <a:pt x="1093774" y="354596"/>
                </a:lnTo>
                <a:lnTo>
                  <a:pt x="1097826" y="348881"/>
                </a:lnTo>
                <a:lnTo>
                  <a:pt x="1102042" y="343128"/>
                </a:lnTo>
                <a:lnTo>
                  <a:pt x="1107097" y="337959"/>
                </a:lnTo>
                <a:lnTo>
                  <a:pt x="1112761" y="332536"/>
                </a:lnTo>
                <a:lnTo>
                  <a:pt x="1121345" y="324594"/>
                </a:lnTo>
                <a:lnTo>
                  <a:pt x="1130601" y="316287"/>
                </a:lnTo>
                <a:lnTo>
                  <a:pt x="1140275" y="307554"/>
                </a:lnTo>
                <a:lnTo>
                  <a:pt x="1150117" y="298333"/>
                </a:lnTo>
                <a:lnTo>
                  <a:pt x="1151623" y="296875"/>
                </a:lnTo>
              </a:path>
              <a:path w="1720113" h="643572">
                <a:moveTo>
                  <a:pt x="1156628" y="291985"/>
                </a:moveTo>
                <a:lnTo>
                  <a:pt x="1161526" y="286988"/>
                </a:lnTo>
                <a:lnTo>
                  <a:pt x="1166287" y="281704"/>
                </a:lnTo>
                <a:lnTo>
                  <a:pt x="1170884" y="275951"/>
                </a:lnTo>
                <a:lnTo>
                  <a:pt x="1175289" y="269551"/>
                </a:lnTo>
                <a:lnTo>
                  <a:pt x="1179473" y="262321"/>
                </a:lnTo>
                <a:lnTo>
                  <a:pt x="1183408" y="254083"/>
                </a:lnTo>
                <a:lnTo>
                  <a:pt x="1187067" y="244656"/>
                </a:lnTo>
                <a:lnTo>
                  <a:pt x="1190420" y="233859"/>
                </a:lnTo>
                <a:lnTo>
                  <a:pt x="1193441" y="221513"/>
                </a:lnTo>
                <a:lnTo>
                  <a:pt x="1196100" y="207436"/>
                </a:lnTo>
                <a:lnTo>
                  <a:pt x="1198370" y="191449"/>
                </a:lnTo>
                <a:lnTo>
                  <a:pt x="1200222" y="173371"/>
                </a:lnTo>
                <a:lnTo>
                  <a:pt x="1201629" y="153022"/>
                </a:lnTo>
                <a:lnTo>
                  <a:pt x="1202562" y="130222"/>
                </a:lnTo>
                <a:lnTo>
                  <a:pt x="1202862" y="112475"/>
                </a:lnTo>
              </a:path>
              <a:path w="1720113" h="643572">
                <a:moveTo>
                  <a:pt x="1042181" y="419663"/>
                </a:moveTo>
                <a:lnTo>
                  <a:pt x="1039158" y="418049"/>
                </a:lnTo>
                <a:lnTo>
                  <a:pt x="1031006" y="414287"/>
                </a:lnTo>
                <a:lnTo>
                  <a:pt x="1021976" y="410745"/>
                </a:lnTo>
                <a:lnTo>
                  <a:pt x="1012017" y="407413"/>
                </a:lnTo>
                <a:lnTo>
                  <a:pt x="1001076" y="404281"/>
                </a:lnTo>
                <a:lnTo>
                  <a:pt x="989104" y="401337"/>
                </a:lnTo>
                <a:lnTo>
                  <a:pt x="976048" y="398572"/>
                </a:lnTo>
              </a:path>
              <a:path w="1720113" h="643572">
                <a:moveTo>
                  <a:pt x="961857" y="395975"/>
                </a:moveTo>
                <a:lnTo>
                  <a:pt x="946480" y="393536"/>
                </a:lnTo>
                <a:lnTo>
                  <a:pt x="929865" y="391244"/>
                </a:lnTo>
              </a:path>
              <a:path w="1720113" h="643572">
                <a:moveTo>
                  <a:pt x="901800" y="388014"/>
                </a:moveTo>
                <a:lnTo>
                  <a:pt x="891250" y="386987"/>
                </a:lnTo>
                <a:lnTo>
                  <a:pt x="880306" y="386009"/>
                </a:lnTo>
              </a:path>
              <a:path w="1720113" h="643572">
                <a:moveTo>
                  <a:pt x="868961" y="385081"/>
                </a:moveTo>
                <a:lnTo>
                  <a:pt x="857209" y="384204"/>
                </a:lnTo>
              </a:path>
              <a:path w="1720113" h="643572">
                <a:moveTo>
                  <a:pt x="845045" y="383377"/>
                </a:moveTo>
                <a:lnTo>
                  <a:pt x="832461" y="382603"/>
                </a:lnTo>
                <a:lnTo>
                  <a:pt x="819453" y="381881"/>
                </a:lnTo>
              </a:path>
              <a:path w="1720113" h="643572">
                <a:moveTo>
                  <a:pt x="806014" y="381212"/>
                </a:moveTo>
                <a:lnTo>
                  <a:pt x="792138" y="380598"/>
                </a:lnTo>
                <a:lnTo>
                  <a:pt x="777819" y="380038"/>
                </a:lnTo>
                <a:lnTo>
                  <a:pt x="763051" y="379534"/>
                </a:lnTo>
                <a:lnTo>
                  <a:pt x="747828" y="379086"/>
                </a:lnTo>
                <a:lnTo>
                  <a:pt x="732144" y="378695"/>
                </a:lnTo>
                <a:lnTo>
                  <a:pt x="715992" y="378361"/>
                </a:lnTo>
                <a:lnTo>
                  <a:pt x="699367" y="378086"/>
                </a:lnTo>
              </a:path>
              <a:path w="1720113" h="643572">
                <a:moveTo>
                  <a:pt x="599840" y="377639"/>
                </a:moveTo>
                <a:lnTo>
                  <a:pt x="585788" y="377708"/>
                </a:lnTo>
                <a:lnTo>
                  <a:pt x="571934" y="377803"/>
                </a:lnTo>
                <a:lnTo>
                  <a:pt x="558278" y="377924"/>
                </a:lnTo>
              </a:path>
              <a:path w="1720113" h="643572">
                <a:moveTo>
                  <a:pt x="518483" y="378443"/>
                </a:moveTo>
                <a:lnTo>
                  <a:pt x="505606" y="378667"/>
                </a:lnTo>
                <a:lnTo>
                  <a:pt x="492921" y="378916"/>
                </a:lnTo>
                <a:lnTo>
                  <a:pt x="480426" y="379189"/>
                </a:lnTo>
                <a:lnTo>
                  <a:pt x="468122" y="379487"/>
                </a:lnTo>
              </a:path>
              <a:path w="1720113" h="643572">
                <a:moveTo>
                  <a:pt x="444080" y="380154"/>
                </a:moveTo>
                <a:lnTo>
                  <a:pt x="432339" y="380524"/>
                </a:lnTo>
                <a:lnTo>
                  <a:pt x="420784" y="380916"/>
                </a:lnTo>
                <a:lnTo>
                  <a:pt x="409414" y="381332"/>
                </a:lnTo>
                <a:lnTo>
                  <a:pt x="398227" y="381770"/>
                </a:lnTo>
                <a:lnTo>
                  <a:pt x="387223" y="382231"/>
                </a:lnTo>
                <a:lnTo>
                  <a:pt x="376537" y="370052"/>
                </a:lnTo>
                <a:lnTo>
                  <a:pt x="366001" y="357315"/>
                </a:lnTo>
                <a:lnTo>
                  <a:pt x="355658" y="344010"/>
                </a:lnTo>
                <a:lnTo>
                  <a:pt x="345551" y="330121"/>
                </a:lnTo>
                <a:lnTo>
                  <a:pt x="335721" y="315635"/>
                </a:lnTo>
                <a:lnTo>
                  <a:pt x="326214" y="300540"/>
                </a:lnTo>
                <a:lnTo>
                  <a:pt x="317070" y="284821"/>
                </a:lnTo>
                <a:lnTo>
                  <a:pt x="308334" y="268465"/>
                </a:lnTo>
                <a:lnTo>
                  <a:pt x="300047" y="251458"/>
                </a:lnTo>
                <a:lnTo>
                  <a:pt x="292253" y="233787"/>
                </a:lnTo>
                <a:lnTo>
                  <a:pt x="284996" y="215439"/>
                </a:lnTo>
                <a:lnTo>
                  <a:pt x="278317" y="196401"/>
                </a:lnTo>
                <a:lnTo>
                  <a:pt x="272259" y="176657"/>
                </a:lnTo>
                <a:lnTo>
                  <a:pt x="266866" y="156196"/>
                </a:lnTo>
                <a:lnTo>
                  <a:pt x="262180" y="135004"/>
                </a:lnTo>
                <a:lnTo>
                  <a:pt x="258245" y="113067"/>
                </a:lnTo>
                <a:lnTo>
                  <a:pt x="255102" y="90372"/>
                </a:lnTo>
                <a:lnTo>
                  <a:pt x="252796" y="66905"/>
                </a:lnTo>
                <a:lnTo>
                  <a:pt x="251368" y="42653"/>
                </a:lnTo>
                <a:lnTo>
                  <a:pt x="250863" y="17602"/>
                </a:lnTo>
                <a:lnTo>
                  <a:pt x="250863" y="7886"/>
                </a:lnTo>
                <a:lnTo>
                  <a:pt x="242976" y="0"/>
                </a:lnTo>
                <a:lnTo>
                  <a:pt x="223520" y="0"/>
                </a:lnTo>
                <a:lnTo>
                  <a:pt x="215646" y="7886"/>
                </a:lnTo>
                <a:lnTo>
                  <a:pt x="215646" y="17602"/>
                </a:lnTo>
              </a:path>
              <a:path w="1720113" h="643572">
                <a:moveTo>
                  <a:pt x="215633" y="17602"/>
                </a:moveTo>
                <a:lnTo>
                  <a:pt x="216047" y="41986"/>
                </a:lnTo>
                <a:lnTo>
                  <a:pt x="217307" y="65682"/>
                </a:lnTo>
                <a:lnTo>
                  <a:pt x="219377" y="88699"/>
                </a:lnTo>
                <a:lnTo>
                  <a:pt x="222219" y="111045"/>
                </a:lnTo>
                <a:lnTo>
                  <a:pt x="225796" y="132729"/>
                </a:lnTo>
                <a:lnTo>
                  <a:pt x="230072" y="153761"/>
                </a:lnTo>
                <a:lnTo>
                  <a:pt x="235010" y="174147"/>
                </a:lnTo>
                <a:lnTo>
                  <a:pt x="240573" y="193898"/>
                </a:lnTo>
                <a:lnTo>
                  <a:pt x="246724" y="213021"/>
                </a:lnTo>
                <a:lnTo>
                  <a:pt x="253426" y="231525"/>
                </a:lnTo>
                <a:lnTo>
                  <a:pt x="260644" y="249420"/>
                </a:lnTo>
                <a:lnTo>
                  <a:pt x="268339" y="266713"/>
                </a:lnTo>
                <a:lnTo>
                  <a:pt x="276475" y="283413"/>
                </a:lnTo>
                <a:lnTo>
                  <a:pt x="285015" y="299529"/>
                </a:lnTo>
                <a:lnTo>
                  <a:pt x="293923" y="315069"/>
                </a:lnTo>
                <a:lnTo>
                  <a:pt x="303161" y="330043"/>
                </a:lnTo>
                <a:lnTo>
                  <a:pt x="312693" y="344458"/>
                </a:lnTo>
                <a:lnTo>
                  <a:pt x="322482" y="358324"/>
                </a:lnTo>
                <a:lnTo>
                  <a:pt x="332491" y="371649"/>
                </a:lnTo>
                <a:lnTo>
                  <a:pt x="342684" y="384441"/>
                </a:lnTo>
                <a:lnTo>
                  <a:pt x="339649" y="384611"/>
                </a:lnTo>
              </a:path>
              <a:path w="1720113" h="643572">
                <a:moveTo>
                  <a:pt x="215636" y="394497"/>
                </a:moveTo>
                <a:lnTo>
                  <a:pt x="203852" y="395819"/>
                </a:lnTo>
              </a:path>
              <a:path w="1720113" h="643572">
                <a:moveTo>
                  <a:pt x="192452" y="397181"/>
                </a:moveTo>
                <a:lnTo>
                  <a:pt x="181433" y="398584"/>
                </a:lnTo>
                <a:lnTo>
                  <a:pt x="170791" y="400025"/>
                </a:lnTo>
                <a:lnTo>
                  <a:pt x="160522" y="401505"/>
                </a:lnTo>
              </a:path>
              <a:path w="1720113" h="643572">
                <a:moveTo>
                  <a:pt x="150622" y="403021"/>
                </a:moveTo>
                <a:lnTo>
                  <a:pt x="137710" y="405166"/>
                </a:lnTo>
                <a:lnTo>
                  <a:pt x="122394" y="407954"/>
                </a:lnTo>
                <a:lnTo>
                  <a:pt x="108107" y="410841"/>
                </a:lnTo>
                <a:lnTo>
                  <a:pt x="94820" y="413833"/>
                </a:lnTo>
                <a:lnTo>
                  <a:pt x="82504" y="416931"/>
                </a:lnTo>
                <a:lnTo>
                  <a:pt x="71130" y="420141"/>
                </a:lnTo>
                <a:lnTo>
                  <a:pt x="60668" y="423466"/>
                </a:lnTo>
                <a:lnTo>
                  <a:pt x="51090" y="426911"/>
                </a:lnTo>
                <a:lnTo>
                  <a:pt x="42367" y="430479"/>
                </a:lnTo>
                <a:lnTo>
                  <a:pt x="33144" y="434894"/>
                </a:lnTo>
                <a:lnTo>
                  <a:pt x="32368" y="435358"/>
                </a:lnTo>
              </a:path>
              <a:path w="1720113" h="643572">
                <a:moveTo>
                  <a:pt x="32368" y="520896"/>
                </a:moveTo>
                <a:lnTo>
                  <a:pt x="45207" y="528058"/>
                </a:lnTo>
                <a:lnTo>
                  <a:pt x="57720" y="533832"/>
                </a:lnTo>
                <a:lnTo>
                  <a:pt x="71513" y="539407"/>
                </a:lnTo>
                <a:lnTo>
                  <a:pt x="83204" y="543582"/>
                </a:lnTo>
                <a:lnTo>
                  <a:pt x="95658" y="547632"/>
                </a:lnTo>
                <a:lnTo>
                  <a:pt x="108839" y="551548"/>
                </a:lnTo>
                <a:lnTo>
                  <a:pt x="122712" y="555319"/>
                </a:lnTo>
                <a:lnTo>
                  <a:pt x="137244" y="558937"/>
                </a:lnTo>
                <a:lnTo>
                  <a:pt x="152400" y="562391"/>
                </a:lnTo>
                <a:lnTo>
                  <a:pt x="168144" y="565672"/>
                </a:lnTo>
                <a:lnTo>
                  <a:pt x="184442" y="568771"/>
                </a:lnTo>
              </a:path>
              <a:path w="1720113" h="643572">
                <a:moveTo>
                  <a:pt x="201259" y="571678"/>
                </a:moveTo>
                <a:lnTo>
                  <a:pt x="218562" y="574384"/>
                </a:lnTo>
                <a:lnTo>
                  <a:pt x="236314" y="576879"/>
                </a:lnTo>
                <a:lnTo>
                  <a:pt x="254482" y="579153"/>
                </a:lnTo>
                <a:lnTo>
                  <a:pt x="273030" y="581197"/>
                </a:lnTo>
                <a:lnTo>
                  <a:pt x="291925" y="583001"/>
                </a:lnTo>
              </a:path>
              <a:path w="1720113" h="643572">
                <a:moveTo>
                  <a:pt x="311131" y="584557"/>
                </a:moveTo>
                <a:lnTo>
                  <a:pt x="330613" y="585854"/>
                </a:lnTo>
              </a:path>
              <a:path w="1720113" h="643572">
                <a:moveTo>
                  <a:pt x="350338" y="586882"/>
                </a:moveTo>
                <a:lnTo>
                  <a:pt x="370269" y="587633"/>
                </a:lnTo>
                <a:lnTo>
                  <a:pt x="390374" y="588097"/>
                </a:lnTo>
              </a:path>
              <a:path w="1720113" h="643572">
                <a:moveTo>
                  <a:pt x="410616" y="588263"/>
                </a:moveTo>
                <a:lnTo>
                  <a:pt x="419682" y="588258"/>
                </a:lnTo>
              </a:path>
              <a:path w="1720113" h="643572">
                <a:moveTo>
                  <a:pt x="513509" y="586861"/>
                </a:moveTo>
                <a:lnTo>
                  <a:pt x="522936" y="586367"/>
                </a:lnTo>
                <a:lnTo>
                  <a:pt x="531469" y="585774"/>
                </a:lnTo>
                <a:lnTo>
                  <a:pt x="538318" y="585139"/>
                </a:lnTo>
                <a:lnTo>
                  <a:pt x="551328" y="583373"/>
                </a:lnTo>
                <a:lnTo>
                  <a:pt x="562229" y="580707"/>
                </a:lnTo>
                <a:lnTo>
                  <a:pt x="566381" y="579272"/>
                </a:lnTo>
                <a:lnTo>
                  <a:pt x="570471" y="577570"/>
                </a:lnTo>
                <a:lnTo>
                  <a:pt x="574662" y="573925"/>
                </a:lnTo>
                <a:lnTo>
                  <a:pt x="578853" y="570496"/>
                </a:lnTo>
                <a:lnTo>
                  <a:pt x="582777" y="563448"/>
                </a:lnTo>
                <a:lnTo>
                  <a:pt x="582574" y="556691"/>
                </a:lnTo>
                <a:lnTo>
                  <a:pt x="582256" y="547179"/>
                </a:lnTo>
                <a:lnTo>
                  <a:pt x="578040" y="542061"/>
                </a:lnTo>
                <a:lnTo>
                  <a:pt x="574586" y="537794"/>
                </a:lnTo>
                <a:lnTo>
                  <a:pt x="567966" y="531152"/>
                </a:lnTo>
                <a:lnTo>
                  <a:pt x="558389" y="523312"/>
                </a:lnTo>
                <a:lnTo>
                  <a:pt x="546912" y="514870"/>
                </a:lnTo>
                <a:lnTo>
                  <a:pt x="542252" y="511549"/>
                </a:lnTo>
              </a:path>
              <a:path w="1720113" h="643572">
                <a:moveTo>
                  <a:pt x="525986" y="500124"/>
                </a:moveTo>
                <a:lnTo>
                  <a:pt x="517013" y="493813"/>
                </a:lnTo>
                <a:lnTo>
                  <a:pt x="507550" y="487081"/>
                </a:lnTo>
                <a:lnTo>
                  <a:pt x="497647" y="479913"/>
                </a:lnTo>
                <a:lnTo>
                  <a:pt x="487357" y="472291"/>
                </a:lnTo>
                <a:lnTo>
                  <a:pt x="476731" y="464201"/>
                </a:lnTo>
                <a:lnTo>
                  <a:pt x="465821" y="455626"/>
                </a:lnTo>
                <a:lnTo>
                  <a:pt x="454678" y="446549"/>
                </a:lnTo>
                <a:lnTo>
                  <a:pt x="443354" y="436956"/>
                </a:lnTo>
                <a:lnTo>
                  <a:pt x="431901" y="426829"/>
                </a:lnTo>
                <a:lnTo>
                  <a:pt x="420370" y="416153"/>
                </a:lnTo>
              </a:path>
              <a:path w="1720113" h="643572">
                <a:moveTo>
                  <a:pt x="470761" y="414619"/>
                </a:moveTo>
                <a:lnTo>
                  <a:pt x="482831" y="414329"/>
                </a:lnTo>
              </a:path>
              <a:path w="1720113" h="643572">
                <a:moveTo>
                  <a:pt x="850782" y="419056"/>
                </a:moveTo>
                <a:lnTo>
                  <a:pt x="866218" y="420190"/>
                </a:lnTo>
                <a:lnTo>
                  <a:pt x="880907" y="421408"/>
                </a:lnTo>
                <a:lnTo>
                  <a:pt x="894860" y="422708"/>
                </a:lnTo>
                <a:lnTo>
                  <a:pt x="908091" y="424088"/>
                </a:lnTo>
                <a:lnTo>
                  <a:pt x="920611" y="425544"/>
                </a:lnTo>
                <a:lnTo>
                  <a:pt x="932433" y="427075"/>
                </a:lnTo>
                <a:lnTo>
                  <a:pt x="943571" y="428678"/>
                </a:lnTo>
                <a:lnTo>
                  <a:pt x="954036" y="430351"/>
                </a:lnTo>
                <a:lnTo>
                  <a:pt x="963841" y="432092"/>
                </a:lnTo>
                <a:lnTo>
                  <a:pt x="984094" y="436343"/>
                </a:lnTo>
                <a:lnTo>
                  <a:pt x="998227" y="440064"/>
                </a:lnTo>
                <a:lnTo>
                  <a:pt x="1010076" y="443889"/>
                </a:lnTo>
                <a:lnTo>
                  <a:pt x="1019688" y="447736"/>
                </a:lnTo>
                <a:lnTo>
                  <a:pt x="1025852" y="450880"/>
                </a:lnTo>
              </a:path>
              <a:path w="1720113" h="643572">
                <a:moveTo>
                  <a:pt x="1042181" y="419663"/>
                </a:moveTo>
                <a:lnTo>
                  <a:pt x="1056296" y="429002"/>
                </a:lnTo>
                <a:lnTo>
                  <a:pt x="1065397" y="438802"/>
                </a:lnTo>
                <a:lnTo>
                  <a:pt x="1071354" y="450157"/>
                </a:lnTo>
                <a:lnTo>
                  <a:pt x="1073455" y="462781"/>
                </a:lnTo>
                <a:lnTo>
                  <a:pt x="1073454" y="462927"/>
                </a:lnTo>
                <a:lnTo>
                  <a:pt x="1071355" y="476114"/>
                </a:lnTo>
                <a:lnTo>
                  <a:pt x="1066221" y="487780"/>
                </a:lnTo>
                <a:lnTo>
                  <a:pt x="1058876" y="498302"/>
                </a:lnTo>
                <a:lnTo>
                  <a:pt x="1050671" y="507504"/>
                </a:lnTo>
                <a:lnTo>
                  <a:pt x="1041965" y="515778"/>
                </a:lnTo>
                <a:lnTo>
                  <a:pt x="1032434" y="523838"/>
                </a:lnTo>
                <a:lnTo>
                  <a:pt x="1022242" y="531717"/>
                </a:lnTo>
                <a:lnTo>
                  <a:pt x="1011554" y="539449"/>
                </a:lnTo>
              </a:path>
              <a:path w="1720113" h="643572">
                <a:moveTo>
                  <a:pt x="994126" y="551333"/>
                </a:moveTo>
                <a:lnTo>
                  <a:pt x="981822" y="559442"/>
                </a:lnTo>
                <a:lnTo>
                  <a:pt x="969712" y="567340"/>
                </a:lnTo>
                <a:lnTo>
                  <a:pt x="962445" y="572099"/>
                </a:lnTo>
              </a:path>
              <a:path w="1720113" h="643572">
                <a:moveTo>
                  <a:pt x="996592" y="506817"/>
                </a:moveTo>
                <a:lnTo>
                  <a:pt x="993443" y="509126"/>
                </a:lnTo>
              </a:path>
              <a:path w="1720113" h="643572">
                <a:moveTo>
                  <a:pt x="982774" y="516547"/>
                </a:moveTo>
                <a:lnTo>
                  <a:pt x="971699" y="523978"/>
                </a:lnTo>
                <a:lnTo>
                  <a:pt x="960437" y="531371"/>
                </a:lnTo>
                <a:lnTo>
                  <a:pt x="949210" y="538676"/>
                </a:lnTo>
                <a:lnTo>
                  <a:pt x="938237" y="545845"/>
                </a:lnTo>
              </a:path>
              <a:path w="1720113" h="643572">
                <a:moveTo>
                  <a:pt x="920156" y="558104"/>
                </a:moveTo>
                <a:lnTo>
                  <a:pt x="910062" y="565498"/>
                </a:lnTo>
                <a:lnTo>
                  <a:pt x="901014" y="572833"/>
                </a:lnTo>
                <a:lnTo>
                  <a:pt x="895896" y="577291"/>
                </a:lnTo>
                <a:lnTo>
                  <a:pt x="891400" y="581710"/>
                </a:lnTo>
                <a:lnTo>
                  <a:pt x="887641" y="586828"/>
                </a:lnTo>
                <a:lnTo>
                  <a:pt x="884008" y="591946"/>
                </a:lnTo>
                <a:lnTo>
                  <a:pt x="880491" y="598131"/>
                </a:lnTo>
                <a:lnTo>
                  <a:pt x="880364" y="606793"/>
                </a:lnTo>
                <a:lnTo>
                  <a:pt x="880110" y="615759"/>
                </a:lnTo>
                <a:lnTo>
                  <a:pt x="885748" y="624636"/>
                </a:lnTo>
                <a:lnTo>
                  <a:pt x="891997" y="628916"/>
                </a:lnTo>
                <a:lnTo>
                  <a:pt x="901030" y="634023"/>
                </a:lnTo>
                <a:lnTo>
                  <a:pt x="912736" y="637839"/>
                </a:lnTo>
                <a:lnTo>
                  <a:pt x="926680" y="640473"/>
                </a:lnTo>
              </a:path>
              <a:path w="1720113" h="643572">
                <a:moveTo>
                  <a:pt x="1220635" y="78498"/>
                </a:moveTo>
                <a:lnTo>
                  <a:pt x="1210906" y="78498"/>
                </a:lnTo>
                <a:lnTo>
                  <a:pt x="1203020" y="86372"/>
                </a:lnTo>
                <a:lnTo>
                  <a:pt x="1203020" y="96100"/>
                </a:lnTo>
                <a:lnTo>
                  <a:pt x="1202992" y="104790"/>
                </a:lnTo>
                <a:lnTo>
                  <a:pt x="1202862" y="112475"/>
                </a:lnTo>
              </a:path>
              <a:path w="1720113" h="643572">
                <a:moveTo>
                  <a:pt x="1238237" y="86372"/>
                </a:moveTo>
                <a:lnTo>
                  <a:pt x="1230350" y="78498"/>
                </a:lnTo>
                <a:lnTo>
                  <a:pt x="1220635" y="78498"/>
                </a:lnTo>
              </a:path>
              <a:path w="1720113" h="643572">
                <a:moveTo>
                  <a:pt x="1238237" y="96100"/>
                </a:moveTo>
                <a:lnTo>
                  <a:pt x="1238237" y="86372"/>
                </a:lnTo>
              </a:path>
              <a:path w="1720113" h="643572">
                <a:moveTo>
                  <a:pt x="1018294" y="643364"/>
                </a:moveTo>
                <a:lnTo>
                  <a:pt x="1051457" y="642751"/>
                </a:lnTo>
                <a:lnTo>
                  <a:pt x="1083897" y="641750"/>
                </a:lnTo>
                <a:lnTo>
                  <a:pt x="1115608" y="640374"/>
                </a:lnTo>
                <a:lnTo>
                  <a:pt x="1146584" y="638638"/>
                </a:lnTo>
                <a:lnTo>
                  <a:pt x="1176818" y="636556"/>
                </a:lnTo>
                <a:lnTo>
                  <a:pt x="1206302" y="634142"/>
                </a:lnTo>
                <a:lnTo>
                  <a:pt x="1235032" y="631411"/>
                </a:lnTo>
                <a:lnTo>
                  <a:pt x="1263000" y="628377"/>
                </a:lnTo>
                <a:lnTo>
                  <a:pt x="1290199" y="625055"/>
                </a:lnTo>
                <a:lnTo>
                  <a:pt x="1316623" y="621459"/>
                </a:lnTo>
                <a:lnTo>
                  <a:pt x="1342266" y="617604"/>
                </a:lnTo>
                <a:lnTo>
                  <a:pt x="1367121" y="613503"/>
                </a:lnTo>
                <a:lnTo>
                  <a:pt x="1391181" y="609172"/>
                </a:lnTo>
                <a:lnTo>
                  <a:pt x="1414440" y="604624"/>
                </a:lnTo>
                <a:lnTo>
                  <a:pt x="1458528" y="594938"/>
                </a:lnTo>
                <a:lnTo>
                  <a:pt x="1499333" y="584558"/>
                </a:lnTo>
                <a:lnTo>
                  <a:pt x="1523452" y="577679"/>
                </a:lnTo>
                <a:lnTo>
                  <a:pt x="1552384" y="568571"/>
                </a:lnTo>
                <a:lnTo>
                  <a:pt x="1579083" y="559183"/>
                </a:lnTo>
                <a:lnTo>
                  <a:pt x="1603537" y="549555"/>
                </a:lnTo>
                <a:lnTo>
                  <a:pt x="1625735" y="539731"/>
                </a:lnTo>
                <a:lnTo>
                  <a:pt x="1654778" y="524716"/>
                </a:lnTo>
                <a:lnTo>
                  <a:pt x="1675842" y="511459"/>
                </a:lnTo>
                <a:lnTo>
                  <a:pt x="1695592" y="495624"/>
                </a:lnTo>
                <a:lnTo>
                  <a:pt x="1713241" y="473890"/>
                </a:lnTo>
                <a:lnTo>
                  <a:pt x="1720113" y="449503"/>
                </a:lnTo>
                <a:lnTo>
                  <a:pt x="1719036" y="440101"/>
                </a:lnTo>
                <a:lnTo>
                  <a:pt x="1706016" y="418007"/>
                </a:lnTo>
                <a:lnTo>
                  <a:pt x="1683456" y="403451"/>
                </a:lnTo>
                <a:lnTo>
                  <a:pt x="1651544" y="393219"/>
                </a:lnTo>
                <a:lnTo>
                  <a:pt x="1625091" y="388864"/>
                </a:lnTo>
                <a:lnTo>
                  <a:pt x="1610222" y="387355"/>
                </a:lnTo>
                <a:lnTo>
                  <a:pt x="1594217" y="386260"/>
                </a:lnTo>
              </a:path>
              <a:path w="1720113" h="643572">
                <a:moveTo>
                  <a:pt x="1558683" y="385216"/>
                </a:moveTo>
                <a:lnTo>
                  <a:pt x="1532361" y="385203"/>
                </a:lnTo>
                <a:lnTo>
                  <a:pt x="1507013" y="385165"/>
                </a:lnTo>
              </a:path>
              <a:path w="1720113" h="643572">
                <a:moveTo>
                  <a:pt x="1436662" y="384886"/>
                </a:moveTo>
                <a:lnTo>
                  <a:pt x="1415060" y="384734"/>
                </a:lnTo>
                <a:lnTo>
                  <a:pt x="1394355" y="384551"/>
                </a:lnTo>
                <a:lnTo>
                  <a:pt x="1374533" y="384336"/>
                </a:lnTo>
              </a:path>
              <a:path w="1720113" h="643572">
                <a:moveTo>
                  <a:pt x="1210412" y="379528"/>
                </a:moveTo>
                <a:lnTo>
                  <a:pt x="1199997" y="378840"/>
                </a:lnTo>
                <a:lnTo>
                  <a:pt x="1193149" y="378340"/>
                </a:lnTo>
                <a:lnTo>
                  <a:pt x="1176493" y="376881"/>
                </a:lnTo>
                <a:lnTo>
                  <a:pt x="1162120" y="375262"/>
                </a:lnTo>
                <a:lnTo>
                  <a:pt x="1149996" y="373509"/>
                </a:lnTo>
                <a:lnTo>
                  <a:pt x="1140082" y="371649"/>
                </a:lnTo>
                <a:lnTo>
                  <a:pt x="1132344" y="369709"/>
                </a:lnTo>
                <a:lnTo>
                  <a:pt x="1128826" y="368617"/>
                </a:lnTo>
                <a:lnTo>
                  <a:pt x="1127493" y="368084"/>
                </a:lnTo>
                <a:lnTo>
                  <a:pt x="1130642" y="364299"/>
                </a:lnTo>
                <a:lnTo>
                  <a:pt x="1136167" y="358508"/>
                </a:lnTo>
                <a:lnTo>
                  <a:pt x="1143088" y="352412"/>
                </a:lnTo>
                <a:lnTo>
                  <a:pt x="1147344" y="348560"/>
                </a:lnTo>
                <a:lnTo>
                  <a:pt x="1155664" y="341118"/>
                </a:lnTo>
                <a:lnTo>
                  <a:pt x="1164614" y="333026"/>
                </a:lnTo>
                <a:lnTo>
                  <a:pt x="1173969" y="324267"/>
                </a:lnTo>
                <a:lnTo>
                  <a:pt x="1183500" y="314821"/>
                </a:lnTo>
                <a:lnTo>
                  <a:pt x="1192980" y="304668"/>
                </a:lnTo>
                <a:lnTo>
                  <a:pt x="1202182" y="293789"/>
                </a:lnTo>
                <a:lnTo>
                  <a:pt x="1208272" y="285813"/>
                </a:lnTo>
                <a:lnTo>
                  <a:pt x="1215222" y="275596"/>
                </a:lnTo>
                <a:lnTo>
                  <a:pt x="1221560" y="264753"/>
                </a:lnTo>
                <a:lnTo>
                  <a:pt x="1227119" y="253284"/>
                </a:lnTo>
                <a:lnTo>
                  <a:pt x="1231733" y="241189"/>
                </a:lnTo>
                <a:lnTo>
                  <a:pt x="1235235" y="228470"/>
                </a:lnTo>
                <a:lnTo>
                  <a:pt x="1237459" y="215125"/>
                </a:lnTo>
                <a:lnTo>
                  <a:pt x="1238237" y="201155"/>
                </a:lnTo>
                <a:lnTo>
                  <a:pt x="1238237" y="96100"/>
                </a:lnTo>
              </a:path>
              <a:path w="1720113" h="643572">
                <a:moveTo>
                  <a:pt x="926680" y="640473"/>
                </a:moveTo>
                <a:lnTo>
                  <a:pt x="932197" y="641180"/>
                </a:lnTo>
                <a:lnTo>
                  <a:pt x="943158" y="642225"/>
                </a:lnTo>
                <a:lnTo>
                  <a:pt x="955454" y="642970"/>
                </a:lnTo>
                <a:lnTo>
                  <a:pt x="969176" y="6434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3319182" y="5820538"/>
            <a:ext cx="29832" cy="33718"/>
          </a:xfrm>
          <a:custGeom>
            <a:avLst/>
            <a:gdLst/>
            <a:ahLst/>
            <a:cxnLst/>
            <a:rect l="l" t="t" r="r" b="b"/>
            <a:pathLst>
              <a:path w="29832" h="33718">
                <a:moveTo>
                  <a:pt x="0" y="0"/>
                </a:moveTo>
                <a:lnTo>
                  <a:pt x="29832" y="3371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3319182" y="5820538"/>
            <a:ext cx="29832" cy="33718"/>
          </a:xfrm>
          <a:custGeom>
            <a:avLst/>
            <a:gdLst/>
            <a:ahLst/>
            <a:cxnLst/>
            <a:rect l="l" t="t" r="r" b="b"/>
            <a:pathLst>
              <a:path w="29832" h="33718">
                <a:moveTo>
                  <a:pt x="0" y="0"/>
                </a:moveTo>
                <a:lnTo>
                  <a:pt x="29832" y="337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3363724" y="5818334"/>
            <a:ext cx="33134" cy="33921"/>
          </a:xfrm>
          <a:custGeom>
            <a:avLst/>
            <a:gdLst/>
            <a:ahLst/>
            <a:cxnLst/>
            <a:rect l="l" t="t" r="r" b="b"/>
            <a:pathLst>
              <a:path w="33134" h="33921">
                <a:moveTo>
                  <a:pt x="0" y="0"/>
                </a:moveTo>
                <a:lnTo>
                  <a:pt x="33134" y="3392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3363724" y="5818334"/>
            <a:ext cx="33134" cy="33921"/>
          </a:xfrm>
          <a:custGeom>
            <a:avLst/>
            <a:gdLst/>
            <a:ahLst/>
            <a:cxnLst/>
            <a:rect l="l" t="t" r="r" b="b"/>
            <a:pathLst>
              <a:path w="33134" h="33921">
                <a:moveTo>
                  <a:pt x="0" y="0"/>
                </a:moveTo>
                <a:lnTo>
                  <a:pt x="33134" y="339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3051075" y="6551625"/>
            <a:ext cx="194174" cy="240829"/>
          </a:xfrm>
          <a:custGeom>
            <a:avLst/>
            <a:gdLst/>
            <a:ahLst/>
            <a:cxnLst/>
            <a:rect l="l" t="t" r="r" b="b"/>
            <a:pathLst>
              <a:path w="194174" h="240829">
                <a:moveTo>
                  <a:pt x="168541" y="33621"/>
                </a:moveTo>
                <a:lnTo>
                  <a:pt x="174669" y="27038"/>
                </a:lnTo>
                <a:lnTo>
                  <a:pt x="183656" y="20550"/>
                </a:lnTo>
                <a:lnTo>
                  <a:pt x="191494" y="13772"/>
                </a:lnTo>
                <a:lnTo>
                  <a:pt x="194174" y="6319"/>
                </a:lnTo>
                <a:lnTo>
                  <a:pt x="190728" y="385"/>
                </a:lnTo>
                <a:lnTo>
                  <a:pt x="180167" y="0"/>
                </a:lnTo>
                <a:lnTo>
                  <a:pt x="167053" y="1003"/>
                </a:lnTo>
                <a:lnTo>
                  <a:pt x="152767" y="3392"/>
                </a:lnTo>
                <a:lnTo>
                  <a:pt x="138690" y="7164"/>
                </a:lnTo>
                <a:lnTo>
                  <a:pt x="126200" y="12315"/>
                </a:lnTo>
                <a:lnTo>
                  <a:pt x="116679" y="18842"/>
                </a:lnTo>
                <a:lnTo>
                  <a:pt x="114350" y="21391"/>
                </a:lnTo>
                <a:lnTo>
                  <a:pt x="110167" y="32515"/>
                </a:lnTo>
                <a:lnTo>
                  <a:pt x="107228" y="44906"/>
                </a:lnTo>
                <a:lnTo>
                  <a:pt x="105612" y="48163"/>
                </a:lnTo>
                <a:lnTo>
                  <a:pt x="96950" y="57664"/>
                </a:lnTo>
                <a:lnTo>
                  <a:pt x="86790" y="63104"/>
                </a:lnTo>
                <a:lnTo>
                  <a:pt x="75826" y="66656"/>
                </a:lnTo>
                <a:lnTo>
                  <a:pt x="64752" y="70496"/>
                </a:lnTo>
                <a:lnTo>
                  <a:pt x="56222" y="75277"/>
                </a:lnTo>
                <a:lnTo>
                  <a:pt x="46707" y="84384"/>
                </a:lnTo>
                <a:lnTo>
                  <a:pt x="40471" y="94974"/>
                </a:lnTo>
                <a:lnTo>
                  <a:pt x="36822" y="106674"/>
                </a:lnTo>
                <a:lnTo>
                  <a:pt x="35069" y="119111"/>
                </a:lnTo>
                <a:lnTo>
                  <a:pt x="34518" y="131912"/>
                </a:lnTo>
                <a:lnTo>
                  <a:pt x="34478" y="144704"/>
                </a:lnTo>
                <a:lnTo>
                  <a:pt x="34256" y="157114"/>
                </a:lnTo>
                <a:lnTo>
                  <a:pt x="34175" y="158729"/>
                </a:lnTo>
                <a:lnTo>
                  <a:pt x="31372" y="168086"/>
                </a:lnTo>
                <a:lnTo>
                  <a:pt x="25206" y="176115"/>
                </a:lnTo>
                <a:lnTo>
                  <a:pt x="17331" y="183583"/>
                </a:lnTo>
                <a:lnTo>
                  <a:pt x="9401" y="191256"/>
                </a:lnTo>
                <a:lnTo>
                  <a:pt x="3073" y="199902"/>
                </a:lnTo>
                <a:lnTo>
                  <a:pt x="0" y="210289"/>
                </a:lnTo>
                <a:lnTo>
                  <a:pt x="1836" y="223181"/>
                </a:lnTo>
                <a:lnTo>
                  <a:pt x="3123" y="226572"/>
                </a:lnTo>
                <a:lnTo>
                  <a:pt x="12371" y="236573"/>
                </a:lnTo>
                <a:lnTo>
                  <a:pt x="20789" y="240829"/>
                </a:lnTo>
                <a:lnTo>
                  <a:pt x="28487" y="240681"/>
                </a:lnTo>
                <a:lnTo>
                  <a:pt x="35573" y="237470"/>
                </a:lnTo>
                <a:lnTo>
                  <a:pt x="42156" y="232538"/>
                </a:lnTo>
                <a:lnTo>
                  <a:pt x="48347" y="227225"/>
                </a:lnTo>
                <a:lnTo>
                  <a:pt x="54254" y="222873"/>
                </a:lnTo>
                <a:lnTo>
                  <a:pt x="59986" y="220823"/>
                </a:lnTo>
                <a:lnTo>
                  <a:pt x="62889" y="221098"/>
                </a:lnTo>
                <a:lnTo>
                  <a:pt x="73445" y="225843"/>
                </a:lnTo>
                <a:lnTo>
                  <a:pt x="83979" y="232108"/>
                </a:lnTo>
                <a:lnTo>
                  <a:pt x="94589" y="236865"/>
                </a:lnTo>
                <a:lnTo>
                  <a:pt x="105371" y="237086"/>
                </a:lnTo>
                <a:lnTo>
                  <a:pt x="108254" y="236008"/>
                </a:lnTo>
                <a:lnTo>
                  <a:pt x="114444" y="231501"/>
                </a:lnTo>
                <a:lnTo>
                  <a:pt x="122320" y="223675"/>
                </a:lnTo>
                <a:lnTo>
                  <a:pt x="131534" y="213701"/>
                </a:lnTo>
                <a:lnTo>
                  <a:pt x="141739" y="202747"/>
                </a:lnTo>
                <a:lnTo>
                  <a:pt x="152586" y="191982"/>
                </a:lnTo>
                <a:lnTo>
                  <a:pt x="157797" y="187329"/>
                </a:lnTo>
                <a:lnTo>
                  <a:pt x="142811" y="177550"/>
                </a:lnTo>
                <a:lnTo>
                  <a:pt x="140223" y="167916"/>
                </a:lnTo>
                <a:lnTo>
                  <a:pt x="135504" y="164158"/>
                </a:lnTo>
                <a:lnTo>
                  <a:pt x="133161" y="161270"/>
                </a:lnTo>
                <a:lnTo>
                  <a:pt x="136969" y="155084"/>
                </a:lnTo>
                <a:lnTo>
                  <a:pt x="146183" y="145493"/>
                </a:lnTo>
                <a:lnTo>
                  <a:pt x="151839" y="140013"/>
                </a:lnTo>
                <a:lnTo>
                  <a:pt x="155342" y="133335"/>
                </a:lnTo>
                <a:lnTo>
                  <a:pt x="157657" y="122877"/>
                </a:lnTo>
                <a:lnTo>
                  <a:pt x="159035" y="110858"/>
                </a:lnTo>
                <a:lnTo>
                  <a:pt x="159515" y="98562"/>
                </a:lnTo>
                <a:lnTo>
                  <a:pt x="159623" y="86116"/>
                </a:lnTo>
                <a:lnTo>
                  <a:pt x="159881" y="73651"/>
                </a:lnTo>
                <a:lnTo>
                  <a:pt x="160813" y="61295"/>
                </a:lnTo>
                <a:lnTo>
                  <a:pt x="162941" y="49176"/>
                </a:lnTo>
                <a:lnTo>
                  <a:pt x="166790" y="37425"/>
                </a:lnTo>
                <a:lnTo>
                  <a:pt x="168541" y="336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3051075" y="6551625"/>
            <a:ext cx="194174" cy="240829"/>
          </a:xfrm>
          <a:custGeom>
            <a:avLst/>
            <a:gdLst/>
            <a:ahLst/>
            <a:cxnLst/>
            <a:rect l="l" t="t" r="r" b="b"/>
            <a:pathLst>
              <a:path w="194174" h="240829">
                <a:moveTo>
                  <a:pt x="142811" y="177550"/>
                </a:moveTo>
                <a:lnTo>
                  <a:pt x="140223" y="167916"/>
                </a:lnTo>
                <a:lnTo>
                  <a:pt x="135504" y="164158"/>
                </a:lnTo>
                <a:lnTo>
                  <a:pt x="133161" y="161270"/>
                </a:lnTo>
                <a:lnTo>
                  <a:pt x="136969" y="155084"/>
                </a:lnTo>
                <a:lnTo>
                  <a:pt x="146183" y="145493"/>
                </a:lnTo>
                <a:lnTo>
                  <a:pt x="151839" y="140013"/>
                </a:lnTo>
                <a:lnTo>
                  <a:pt x="155342" y="133335"/>
                </a:lnTo>
                <a:lnTo>
                  <a:pt x="157657" y="122877"/>
                </a:lnTo>
                <a:lnTo>
                  <a:pt x="159035" y="110858"/>
                </a:lnTo>
                <a:lnTo>
                  <a:pt x="159515" y="98562"/>
                </a:lnTo>
                <a:lnTo>
                  <a:pt x="159623" y="86116"/>
                </a:lnTo>
                <a:lnTo>
                  <a:pt x="159881" y="73651"/>
                </a:lnTo>
                <a:lnTo>
                  <a:pt x="160813" y="61295"/>
                </a:lnTo>
                <a:lnTo>
                  <a:pt x="162941" y="49176"/>
                </a:lnTo>
                <a:lnTo>
                  <a:pt x="166790" y="37425"/>
                </a:lnTo>
                <a:lnTo>
                  <a:pt x="168541" y="33621"/>
                </a:lnTo>
                <a:lnTo>
                  <a:pt x="174669" y="27038"/>
                </a:lnTo>
                <a:lnTo>
                  <a:pt x="183656" y="20550"/>
                </a:lnTo>
                <a:lnTo>
                  <a:pt x="191494" y="13772"/>
                </a:lnTo>
                <a:lnTo>
                  <a:pt x="194174" y="6319"/>
                </a:lnTo>
                <a:lnTo>
                  <a:pt x="190728" y="385"/>
                </a:lnTo>
                <a:lnTo>
                  <a:pt x="180167" y="0"/>
                </a:lnTo>
                <a:lnTo>
                  <a:pt x="167053" y="1003"/>
                </a:lnTo>
                <a:lnTo>
                  <a:pt x="152767" y="3392"/>
                </a:lnTo>
                <a:lnTo>
                  <a:pt x="138690" y="7164"/>
                </a:lnTo>
                <a:lnTo>
                  <a:pt x="126200" y="12315"/>
                </a:lnTo>
                <a:lnTo>
                  <a:pt x="116679" y="18842"/>
                </a:lnTo>
                <a:lnTo>
                  <a:pt x="114350" y="21391"/>
                </a:lnTo>
                <a:lnTo>
                  <a:pt x="110167" y="32515"/>
                </a:lnTo>
                <a:lnTo>
                  <a:pt x="107228" y="44906"/>
                </a:lnTo>
                <a:lnTo>
                  <a:pt x="105612" y="48163"/>
                </a:lnTo>
                <a:lnTo>
                  <a:pt x="96950" y="57664"/>
                </a:lnTo>
                <a:lnTo>
                  <a:pt x="86790" y="63104"/>
                </a:lnTo>
                <a:lnTo>
                  <a:pt x="75826" y="66656"/>
                </a:lnTo>
                <a:lnTo>
                  <a:pt x="64752" y="70496"/>
                </a:lnTo>
                <a:lnTo>
                  <a:pt x="56222" y="75277"/>
                </a:lnTo>
                <a:lnTo>
                  <a:pt x="46707" y="84384"/>
                </a:lnTo>
                <a:lnTo>
                  <a:pt x="40471" y="94974"/>
                </a:lnTo>
                <a:lnTo>
                  <a:pt x="36822" y="106674"/>
                </a:lnTo>
                <a:lnTo>
                  <a:pt x="35069" y="119111"/>
                </a:lnTo>
                <a:lnTo>
                  <a:pt x="34518" y="131912"/>
                </a:lnTo>
                <a:lnTo>
                  <a:pt x="34478" y="144704"/>
                </a:lnTo>
                <a:lnTo>
                  <a:pt x="34256" y="157114"/>
                </a:lnTo>
                <a:lnTo>
                  <a:pt x="34175" y="158729"/>
                </a:lnTo>
                <a:lnTo>
                  <a:pt x="31372" y="168086"/>
                </a:lnTo>
                <a:lnTo>
                  <a:pt x="25206" y="176115"/>
                </a:lnTo>
                <a:lnTo>
                  <a:pt x="17331" y="183583"/>
                </a:lnTo>
                <a:lnTo>
                  <a:pt x="9401" y="191256"/>
                </a:lnTo>
                <a:lnTo>
                  <a:pt x="3073" y="199902"/>
                </a:lnTo>
                <a:lnTo>
                  <a:pt x="0" y="210289"/>
                </a:lnTo>
                <a:lnTo>
                  <a:pt x="1836" y="223181"/>
                </a:lnTo>
                <a:lnTo>
                  <a:pt x="3123" y="226572"/>
                </a:lnTo>
                <a:lnTo>
                  <a:pt x="12371" y="236573"/>
                </a:lnTo>
                <a:lnTo>
                  <a:pt x="20789" y="240829"/>
                </a:lnTo>
                <a:lnTo>
                  <a:pt x="28487" y="240681"/>
                </a:lnTo>
                <a:lnTo>
                  <a:pt x="35573" y="237470"/>
                </a:lnTo>
                <a:lnTo>
                  <a:pt x="42156" y="232538"/>
                </a:lnTo>
                <a:lnTo>
                  <a:pt x="48347" y="227225"/>
                </a:lnTo>
                <a:lnTo>
                  <a:pt x="54254" y="222873"/>
                </a:lnTo>
                <a:lnTo>
                  <a:pt x="59986" y="220823"/>
                </a:lnTo>
                <a:lnTo>
                  <a:pt x="62889" y="221098"/>
                </a:lnTo>
                <a:lnTo>
                  <a:pt x="73445" y="225843"/>
                </a:lnTo>
                <a:lnTo>
                  <a:pt x="83979" y="232108"/>
                </a:lnTo>
                <a:lnTo>
                  <a:pt x="94589" y="236865"/>
                </a:lnTo>
                <a:lnTo>
                  <a:pt x="105371" y="237086"/>
                </a:lnTo>
                <a:lnTo>
                  <a:pt x="108254" y="236008"/>
                </a:lnTo>
                <a:lnTo>
                  <a:pt x="114444" y="231501"/>
                </a:lnTo>
                <a:lnTo>
                  <a:pt x="122320" y="223675"/>
                </a:lnTo>
                <a:lnTo>
                  <a:pt x="131534" y="213701"/>
                </a:lnTo>
                <a:lnTo>
                  <a:pt x="141739" y="202747"/>
                </a:lnTo>
                <a:lnTo>
                  <a:pt x="152586" y="191982"/>
                </a:lnTo>
                <a:lnTo>
                  <a:pt x="157797" y="187329"/>
                </a:lnTo>
                <a:lnTo>
                  <a:pt x="142811" y="1775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3181717" y="6452529"/>
            <a:ext cx="131149" cy="171564"/>
          </a:xfrm>
          <a:custGeom>
            <a:avLst/>
            <a:gdLst/>
            <a:ahLst/>
            <a:cxnLst/>
            <a:rect l="l" t="t" r="r" b="b"/>
            <a:pathLst>
              <a:path w="131149" h="171564">
                <a:moveTo>
                  <a:pt x="131149" y="116340"/>
                </a:moveTo>
                <a:lnTo>
                  <a:pt x="130426" y="102404"/>
                </a:lnTo>
                <a:lnTo>
                  <a:pt x="127902" y="88953"/>
                </a:lnTo>
                <a:lnTo>
                  <a:pt x="123708" y="76675"/>
                </a:lnTo>
                <a:lnTo>
                  <a:pt x="117976" y="66260"/>
                </a:lnTo>
                <a:lnTo>
                  <a:pt x="113302" y="60628"/>
                </a:lnTo>
                <a:lnTo>
                  <a:pt x="103279" y="53309"/>
                </a:lnTo>
                <a:lnTo>
                  <a:pt x="91529" y="45788"/>
                </a:lnTo>
                <a:lnTo>
                  <a:pt x="83736" y="38187"/>
                </a:lnTo>
                <a:lnTo>
                  <a:pt x="80548" y="32942"/>
                </a:lnTo>
                <a:lnTo>
                  <a:pt x="83850" y="22592"/>
                </a:lnTo>
                <a:lnTo>
                  <a:pt x="79697" y="15657"/>
                </a:lnTo>
                <a:lnTo>
                  <a:pt x="71393" y="6043"/>
                </a:lnTo>
                <a:lnTo>
                  <a:pt x="61516" y="1039"/>
                </a:lnTo>
                <a:lnTo>
                  <a:pt x="50801" y="0"/>
                </a:lnTo>
                <a:lnTo>
                  <a:pt x="39982" y="2281"/>
                </a:lnTo>
                <a:lnTo>
                  <a:pt x="29795" y="7241"/>
                </a:lnTo>
                <a:lnTo>
                  <a:pt x="20974" y="14233"/>
                </a:lnTo>
                <a:lnTo>
                  <a:pt x="18915" y="16394"/>
                </a:lnTo>
                <a:lnTo>
                  <a:pt x="10960" y="26618"/>
                </a:lnTo>
                <a:lnTo>
                  <a:pt x="4809" y="37736"/>
                </a:lnTo>
                <a:lnTo>
                  <a:pt x="983" y="49497"/>
                </a:lnTo>
                <a:lnTo>
                  <a:pt x="0" y="61649"/>
                </a:lnTo>
                <a:lnTo>
                  <a:pt x="640" y="67270"/>
                </a:lnTo>
                <a:lnTo>
                  <a:pt x="5302" y="77534"/>
                </a:lnTo>
                <a:lnTo>
                  <a:pt x="8973" y="86718"/>
                </a:lnTo>
                <a:lnTo>
                  <a:pt x="6825" y="94321"/>
                </a:lnTo>
                <a:lnTo>
                  <a:pt x="6825" y="100582"/>
                </a:lnTo>
                <a:lnTo>
                  <a:pt x="22158" y="105720"/>
                </a:lnTo>
                <a:lnTo>
                  <a:pt x="33151" y="111230"/>
                </a:lnTo>
                <a:lnTo>
                  <a:pt x="41461" y="118308"/>
                </a:lnTo>
                <a:lnTo>
                  <a:pt x="48746" y="128149"/>
                </a:lnTo>
                <a:lnTo>
                  <a:pt x="53485" y="136180"/>
                </a:lnTo>
                <a:lnTo>
                  <a:pt x="59650" y="146867"/>
                </a:lnTo>
                <a:lnTo>
                  <a:pt x="67723" y="158373"/>
                </a:lnTo>
                <a:lnTo>
                  <a:pt x="77676" y="167628"/>
                </a:lnTo>
                <a:lnTo>
                  <a:pt x="89485" y="171564"/>
                </a:lnTo>
                <a:lnTo>
                  <a:pt x="90302" y="171563"/>
                </a:lnTo>
                <a:lnTo>
                  <a:pt x="103146" y="169184"/>
                </a:lnTo>
                <a:lnTo>
                  <a:pt x="113401" y="163157"/>
                </a:lnTo>
                <a:lnTo>
                  <a:pt x="121197" y="154170"/>
                </a:lnTo>
                <a:lnTo>
                  <a:pt x="126666" y="142912"/>
                </a:lnTo>
                <a:lnTo>
                  <a:pt x="129939" y="130073"/>
                </a:lnTo>
                <a:lnTo>
                  <a:pt x="131149" y="11634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3181717" y="6452529"/>
            <a:ext cx="131149" cy="171564"/>
          </a:xfrm>
          <a:custGeom>
            <a:avLst/>
            <a:gdLst/>
            <a:ahLst/>
            <a:cxnLst/>
            <a:rect l="l" t="t" r="r" b="b"/>
            <a:pathLst>
              <a:path w="131149" h="171564">
                <a:moveTo>
                  <a:pt x="6825" y="100582"/>
                </a:moveTo>
                <a:lnTo>
                  <a:pt x="22158" y="105720"/>
                </a:lnTo>
                <a:lnTo>
                  <a:pt x="33151" y="111230"/>
                </a:lnTo>
                <a:lnTo>
                  <a:pt x="41461" y="118308"/>
                </a:lnTo>
                <a:lnTo>
                  <a:pt x="48746" y="128149"/>
                </a:lnTo>
                <a:lnTo>
                  <a:pt x="53485" y="136180"/>
                </a:lnTo>
                <a:lnTo>
                  <a:pt x="59650" y="146867"/>
                </a:lnTo>
                <a:lnTo>
                  <a:pt x="67723" y="158373"/>
                </a:lnTo>
                <a:lnTo>
                  <a:pt x="77676" y="167628"/>
                </a:lnTo>
                <a:lnTo>
                  <a:pt x="89485" y="171564"/>
                </a:lnTo>
                <a:lnTo>
                  <a:pt x="90302" y="171563"/>
                </a:lnTo>
                <a:lnTo>
                  <a:pt x="103146" y="169184"/>
                </a:lnTo>
                <a:lnTo>
                  <a:pt x="113401" y="163157"/>
                </a:lnTo>
                <a:lnTo>
                  <a:pt x="121197" y="154170"/>
                </a:lnTo>
                <a:lnTo>
                  <a:pt x="126666" y="142912"/>
                </a:lnTo>
                <a:lnTo>
                  <a:pt x="129939" y="130073"/>
                </a:lnTo>
                <a:lnTo>
                  <a:pt x="131149" y="116340"/>
                </a:lnTo>
                <a:lnTo>
                  <a:pt x="130426" y="102404"/>
                </a:lnTo>
                <a:lnTo>
                  <a:pt x="127902" y="88953"/>
                </a:lnTo>
                <a:lnTo>
                  <a:pt x="123708" y="76675"/>
                </a:lnTo>
                <a:lnTo>
                  <a:pt x="117976" y="66260"/>
                </a:lnTo>
                <a:lnTo>
                  <a:pt x="113302" y="60628"/>
                </a:lnTo>
                <a:lnTo>
                  <a:pt x="103279" y="53309"/>
                </a:lnTo>
                <a:lnTo>
                  <a:pt x="91529" y="45788"/>
                </a:lnTo>
                <a:lnTo>
                  <a:pt x="83736" y="38187"/>
                </a:lnTo>
                <a:lnTo>
                  <a:pt x="80548" y="32942"/>
                </a:lnTo>
                <a:lnTo>
                  <a:pt x="83850" y="22592"/>
                </a:lnTo>
                <a:lnTo>
                  <a:pt x="79697" y="15657"/>
                </a:lnTo>
                <a:lnTo>
                  <a:pt x="71393" y="6043"/>
                </a:lnTo>
                <a:lnTo>
                  <a:pt x="61516" y="1039"/>
                </a:lnTo>
                <a:lnTo>
                  <a:pt x="50801" y="0"/>
                </a:lnTo>
                <a:lnTo>
                  <a:pt x="39982" y="2281"/>
                </a:lnTo>
                <a:lnTo>
                  <a:pt x="29795" y="7241"/>
                </a:lnTo>
                <a:lnTo>
                  <a:pt x="20974" y="14233"/>
                </a:lnTo>
                <a:lnTo>
                  <a:pt x="18915" y="16394"/>
                </a:lnTo>
                <a:lnTo>
                  <a:pt x="10960" y="26618"/>
                </a:lnTo>
                <a:lnTo>
                  <a:pt x="4809" y="37736"/>
                </a:lnTo>
                <a:lnTo>
                  <a:pt x="983" y="49497"/>
                </a:lnTo>
                <a:lnTo>
                  <a:pt x="0" y="61649"/>
                </a:lnTo>
                <a:lnTo>
                  <a:pt x="640" y="67270"/>
                </a:lnTo>
                <a:lnTo>
                  <a:pt x="5302" y="77534"/>
                </a:lnTo>
                <a:lnTo>
                  <a:pt x="8973" y="86718"/>
                </a:lnTo>
                <a:lnTo>
                  <a:pt x="6825" y="94321"/>
                </a:lnTo>
                <a:lnTo>
                  <a:pt x="6825" y="1005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3193678" y="6214019"/>
            <a:ext cx="256128" cy="109535"/>
          </a:xfrm>
          <a:custGeom>
            <a:avLst/>
            <a:gdLst/>
            <a:ahLst/>
            <a:cxnLst/>
            <a:rect l="l" t="t" r="r" b="b"/>
            <a:pathLst>
              <a:path w="256128" h="109535">
                <a:moveTo>
                  <a:pt x="201411" y="71092"/>
                </a:moveTo>
                <a:lnTo>
                  <a:pt x="214113" y="70395"/>
                </a:lnTo>
                <a:lnTo>
                  <a:pt x="226742" y="69502"/>
                </a:lnTo>
                <a:lnTo>
                  <a:pt x="236229" y="68630"/>
                </a:lnTo>
                <a:lnTo>
                  <a:pt x="251124" y="66399"/>
                </a:lnTo>
                <a:lnTo>
                  <a:pt x="256128" y="61568"/>
                </a:lnTo>
                <a:lnTo>
                  <a:pt x="253217" y="50619"/>
                </a:lnTo>
                <a:lnTo>
                  <a:pt x="249107" y="41059"/>
                </a:lnTo>
                <a:lnTo>
                  <a:pt x="242429" y="28406"/>
                </a:lnTo>
                <a:lnTo>
                  <a:pt x="235812" y="21094"/>
                </a:lnTo>
                <a:lnTo>
                  <a:pt x="228534" y="17438"/>
                </a:lnTo>
                <a:lnTo>
                  <a:pt x="219876" y="15754"/>
                </a:lnTo>
                <a:lnTo>
                  <a:pt x="209116" y="14356"/>
                </a:lnTo>
                <a:lnTo>
                  <a:pt x="195533" y="11559"/>
                </a:lnTo>
                <a:lnTo>
                  <a:pt x="192491" y="10706"/>
                </a:lnTo>
                <a:lnTo>
                  <a:pt x="186598" y="8953"/>
                </a:lnTo>
                <a:lnTo>
                  <a:pt x="175181" y="0"/>
                </a:lnTo>
                <a:lnTo>
                  <a:pt x="169859" y="114"/>
                </a:lnTo>
                <a:lnTo>
                  <a:pt x="158475" y="2929"/>
                </a:lnTo>
                <a:lnTo>
                  <a:pt x="147223" y="9321"/>
                </a:lnTo>
                <a:lnTo>
                  <a:pt x="135962" y="16908"/>
                </a:lnTo>
                <a:lnTo>
                  <a:pt x="124550" y="23304"/>
                </a:lnTo>
                <a:lnTo>
                  <a:pt x="121294" y="24561"/>
                </a:lnTo>
                <a:lnTo>
                  <a:pt x="110139" y="27384"/>
                </a:lnTo>
                <a:lnTo>
                  <a:pt x="98314" y="28900"/>
                </a:lnTo>
                <a:lnTo>
                  <a:pt x="86035" y="29544"/>
                </a:lnTo>
                <a:lnTo>
                  <a:pt x="73514" y="29752"/>
                </a:lnTo>
                <a:lnTo>
                  <a:pt x="60968" y="29959"/>
                </a:lnTo>
                <a:lnTo>
                  <a:pt x="48609" y="30602"/>
                </a:lnTo>
                <a:lnTo>
                  <a:pt x="36653" y="32114"/>
                </a:lnTo>
                <a:lnTo>
                  <a:pt x="25313" y="34933"/>
                </a:lnTo>
                <a:lnTo>
                  <a:pt x="14803" y="39493"/>
                </a:lnTo>
                <a:lnTo>
                  <a:pt x="12049" y="41135"/>
                </a:lnTo>
                <a:lnTo>
                  <a:pt x="1842" y="48908"/>
                </a:lnTo>
                <a:lnTo>
                  <a:pt x="0" y="53972"/>
                </a:lnTo>
                <a:lnTo>
                  <a:pt x="3690" y="58257"/>
                </a:lnTo>
                <a:lnTo>
                  <a:pt x="10082" y="63691"/>
                </a:lnTo>
                <a:lnTo>
                  <a:pt x="14640" y="69202"/>
                </a:lnTo>
                <a:lnTo>
                  <a:pt x="19980" y="80672"/>
                </a:lnTo>
                <a:lnTo>
                  <a:pt x="21234" y="92468"/>
                </a:lnTo>
                <a:lnTo>
                  <a:pt x="21307" y="99961"/>
                </a:lnTo>
                <a:lnTo>
                  <a:pt x="17142" y="104127"/>
                </a:lnTo>
                <a:lnTo>
                  <a:pt x="29282" y="107035"/>
                </a:lnTo>
                <a:lnTo>
                  <a:pt x="40778" y="109535"/>
                </a:lnTo>
                <a:lnTo>
                  <a:pt x="53114" y="108719"/>
                </a:lnTo>
                <a:lnTo>
                  <a:pt x="54365" y="108369"/>
                </a:lnTo>
                <a:lnTo>
                  <a:pt x="66146" y="103890"/>
                </a:lnTo>
                <a:lnTo>
                  <a:pt x="77285" y="98252"/>
                </a:lnTo>
                <a:lnTo>
                  <a:pt x="88209" y="92126"/>
                </a:lnTo>
                <a:lnTo>
                  <a:pt x="99345" y="86186"/>
                </a:lnTo>
                <a:lnTo>
                  <a:pt x="111121" y="81104"/>
                </a:lnTo>
                <a:lnTo>
                  <a:pt x="123962" y="77552"/>
                </a:lnTo>
                <a:lnTo>
                  <a:pt x="137987" y="75456"/>
                </a:lnTo>
                <a:lnTo>
                  <a:pt x="150545" y="74103"/>
                </a:lnTo>
                <a:lnTo>
                  <a:pt x="163201" y="73099"/>
                </a:lnTo>
                <a:lnTo>
                  <a:pt x="175920" y="72335"/>
                </a:lnTo>
                <a:lnTo>
                  <a:pt x="188668" y="71702"/>
                </a:lnTo>
                <a:lnTo>
                  <a:pt x="201411" y="710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3193678" y="6214019"/>
            <a:ext cx="256128" cy="109535"/>
          </a:xfrm>
          <a:custGeom>
            <a:avLst/>
            <a:gdLst/>
            <a:ahLst/>
            <a:cxnLst/>
            <a:rect l="l" t="t" r="r" b="b"/>
            <a:pathLst>
              <a:path w="256128" h="109535">
                <a:moveTo>
                  <a:pt x="17142" y="104127"/>
                </a:moveTo>
                <a:lnTo>
                  <a:pt x="29282" y="107035"/>
                </a:lnTo>
                <a:lnTo>
                  <a:pt x="40778" y="109535"/>
                </a:lnTo>
                <a:lnTo>
                  <a:pt x="53114" y="108719"/>
                </a:lnTo>
                <a:lnTo>
                  <a:pt x="54365" y="108369"/>
                </a:lnTo>
                <a:lnTo>
                  <a:pt x="66146" y="103890"/>
                </a:lnTo>
                <a:lnTo>
                  <a:pt x="77285" y="98252"/>
                </a:lnTo>
                <a:lnTo>
                  <a:pt x="88209" y="92126"/>
                </a:lnTo>
                <a:lnTo>
                  <a:pt x="99345" y="86186"/>
                </a:lnTo>
                <a:lnTo>
                  <a:pt x="111121" y="81104"/>
                </a:lnTo>
                <a:lnTo>
                  <a:pt x="123962" y="77552"/>
                </a:lnTo>
                <a:lnTo>
                  <a:pt x="137987" y="75456"/>
                </a:lnTo>
                <a:lnTo>
                  <a:pt x="150545" y="74103"/>
                </a:lnTo>
                <a:lnTo>
                  <a:pt x="163201" y="73099"/>
                </a:lnTo>
                <a:lnTo>
                  <a:pt x="175920" y="72335"/>
                </a:lnTo>
                <a:lnTo>
                  <a:pt x="188668" y="71702"/>
                </a:lnTo>
                <a:lnTo>
                  <a:pt x="201411" y="71092"/>
                </a:lnTo>
                <a:lnTo>
                  <a:pt x="214113" y="70395"/>
                </a:lnTo>
                <a:lnTo>
                  <a:pt x="226742" y="69502"/>
                </a:lnTo>
                <a:lnTo>
                  <a:pt x="236229" y="68630"/>
                </a:lnTo>
                <a:lnTo>
                  <a:pt x="251124" y="66399"/>
                </a:lnTo>
                <a:lnTo>
                  <a:pt x="256128" y="61568"/>
                </a:lnTo>
                <a:lnTo>
                  <a:pt x="253217" y="50619"/>
                </a:lnTo>
                <a:lnTo>
                  <a:pt x="249107" y="41059"/>
                </a:lnTo>
                <a:lnTo>
                  <a:pt x="242429" y="28406"/>
                </a:lnTo>
                <a:lnTo>
                  <a:pt x="235812" y="21094"/>
                </a:lnTo>
                <a:lnTo>
                  <a:pt x="228534" y="17438"/>
                </a:lnTo>
                <a:lnTo>
                  <a:pt x="219876" y="15754"/>
                </a:lnTo>
                <a:lnTo>
                  <a:pt x="209116" y="14356"/>
                </a:lnTo>
                <a:lnTo>
                  <a:pt x="195533" y="11559"/>
                </a:lnTo>
                <a:lnTo>
                  <a:pt x="192491" y="10706"/>
                </a:lnTo>
                <a:lnTo>
                  <a:pt x="186598" y="8953"/>
                </a:lnTo>
                <a:lnTo>
                  <a:pt x="175181" y="0"/>
                </a:lnTo>
                <a:lnTo>
                  <a:pt x="169859" y="114"/>
                </a:lnTo>
                <a:lnTo>
                  <a:pt x="158475" y="2929"/>
                </a:lnTo>
                <a:lnTo>
                  <a:pt x="147223" y="9321"/>
                </a:lnTo>
                <a:lnTo>
                  <a:pt x="135962" y="16908"/>
                </a:lnTo>
                <a:lnTo>
                  <a:pt x="124550" y="23304"/>
                </a:lnTo>
                <a:lnTo>
                  <a:pt x="121294" y="24561"/>
                </a:lnTo>
                <a:lnTo>
                  <a:pt x="110139" y="27384"/>
                </a:lnTo>
                <a:lnTo>
                  <a:pt x="98314" y="28900"/>
                </a:lnTo>
                <a:lnTo>
                  <a:pt x="86035" y="29544"/>
                </a:lnTo>
                <a:lnTo>
                  <a:pt x="73514" y="29752"/>
                </a:lnTo>
                <a:lnTo>
                  <a:pt x="60968" y="29959"/>
                </a:lnTo>
                <a:lnTo>
                  <a:pt x="48609" y="30602"/>
                </a:lnTo>
                <a:lnTo>
                  <a:pt x="36653" y="32114"/>
                </a:lnTo>
                <a:lnTo>
                  <a:pt x="25313" y="34933"/>
                </a:lnTo>
                <a:lnTo>
                  <a:pt x="14803" y="39493"/>
                </a:lnTo>
                <a:lnTo>
                  <a:pt x="12049" y="41135"/>
                </a:lnTo>
                <a:lnTo>
                  <a:pt x="1842" y="48908"/>
                </a:lnTo>
                <a:lnTo>
                  <a:pt x="0" y="53972"/>
                </a:lnTo>
                <a:lnTo>
                  <a:pt x="3690" y="58257"/>
                </a:lnTo>
                <a:lnTo>
                  <a:pt x="10082" y="63691"/>
                </a:lnTo>
                <a:lnTo>
                  <a:pt x="14640" y="69202"/>
                </a:lnTo>
                <a:lnTo>
                  <a:pt x="19980" y="80672"/>
                </a:lnTo>
                <a:lnTo>
                  <a:pt x="21234" y="92468"/>
                </a:lnTo>
                <a:lnTo>
                  <a:pt x="21307" y="99961"/>
                </a:lnTo>
                <a:lnTo>
                  <a:pt x="17142" y="1041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3550390" y="6278189"/>
            <a:ext cx="179618" cy="121302"/>
          </a:xfrm>
          <a:custGeom>
            <a:avLst/>
            <a:gdLst/>
            <a:ahLst/>
            <a:cxnLst/>
            <a:rect l="l" t="t" r="r" b="b"/>
            <a:pathLst>
              <a:path w="179618" h="121302">
                <a:moveTo>
                  <a:pt x="17887" y="20914"/>
                </a:moveTo>
                <a:lnTo>
                  <a:pt x="23341" y="32302"/>
                </a:lnTo>
                <a:lnTo>
                  <a:pt x="26939" y="44594"/>
                </a:lnTo>
                <a:lnTo>
                  <a:pt x="27017" y="45594"/>
                </a:lnTo>
                <a:lnTo>
                  <a:pt x="25095" y="58858"/>
                </a:lnTo>
                <a:lnTo>
                  <a:pt x="19013" y="69609"/>
                </a:lnTo>
                <a:lnTo>
                  <a:pt x="11197" y="79231"/>
                </a:lnTo>
                <a:lnTo>
                  <a:pt x="4073" y="89108"/>
                </a:lnTo>
                <a:lnTo>
                  <a:pt x="66" y="100627"/>
                </a:lnTo>
                <a:lnTo>
                  <a:pt x="0" y="107136"/>
                </a:lnTo>
                <a:lnTo>
                  <a:pt x="6080" y="117756"/>
                </a:lnTo>
                <a:lnTo>
                  <a:pt x="19129" y="121302"/>
                </a:lnTo>
                <a:lnTo>
                  <a:pt x="26766" y="119774"/>
                </a:lnTo>
                <a:lnTo>
                  <a:pt x="37947" y="113083"/>
                </a:lnTo>
                <a:lnTo>
                  <a:pt x="48554" y="105745"/>
                </a:lnTo>
                <a:lnTo>
                  <a:pt x="59781" y="100747"/>
                </a:lnTo>
                <a:lnTo>
                  <a:pt x="71914" y="97256"/>
                </a:lnTo>
                <a:lnTo>
                  <a:pt x="84418" y="94566"/>
                </a:lnTo>
                <a:lnTo>
                  <a:pt x="96882" y="91898"/>
                </a:lnTo>
                <a:lnTo>
                  <a:pt x="108894" y="88475"/>
                </a:lnTo>
                <a:lnTo>
                  <a:pt x="120043" y="83520"/>
                </a:lnTo>
                <a:lnTo>
                  <a:pt x="179618" y="56646"/>
                </a:lnTo>
                <a:lnTo>
                  <a:pt x="177700" y="52431"/>
                </a:lnTo>
                <a:lnTo>
                  <a:pt x="171009" y="42520"/>
                </a:lnTo>
                <a:lnTo>
                  <a:pt x="161351" y="37559"/>
                </a:lnTo>
                <a:lnTo>
                  <a:pt x="144668" y="33901"/>
                </a:lnTo>
                <a:lnTo>
                  <a:pt x="132538" y="31784"/>
                </a:lnTo>
                <a:lnTo>
                  <a:pt x="118712" y="29068"/>
                </a:lnTo>
                <a:lnTo>
                  <a:pt x="104429" y="25080"/>
                </a:lnTo>
                <a:lnTo>
                  <a:pt x="91926" y="19337"/>
                </a:lnTo>
                <a:lnTo>
                  <a:pt x="83443" y="11359"/>
                </a:lnTo>
                <a:lnTo>
                  <a:pt x="81219" y="665"/>
                </a:lnTo>
                <a:lnTo>
                  <a:pt x="77687" y="430"/>
                </a:lnTo>
                <a:lnTo>
                  <a:pt x="64975" y="0"/>
                </a:lnTo>
                <a:lnTo>
                  <a:pt x="52278" y="319"/>
                </a:lnTo>
                <a:lnTo>
                  <a:pt x="39657" y="1529"/>
                </a:lnTo>
                <a:lnTo>
                  <a:pt x="27177" y="3769"/>
                </a:lnTo>
                <a:lnTo>
                  <a:pt x="14899" y="7180"/>
                </a:lnTo>
                <a:lnTo>
                  <a:pt x="14888" y="8791"/>
                </a:lnTo>
                <a:lnTo>
                  <a:pt x="17887" y="2091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3550390" y="6278189"/>
            <a:ext cx="179618" cy="121302"/>
          </a:xfrm>
          <a:custGeom>
            <a:avLst/>
            <a:gdLst/>
            <a:ahLst/>
            <a:cxnLst/>
            <a:rect l="l" t="t" r="r" b="b"/>
            <a:pathLst>
              <a:path w="179618" h="121302">
                <a:moveTo>
                  <a:pt x="120043" y="83520"/>
                </a:moveTo>
                <a:lnTo>
                  <a:pt x="108894" y="88475"/>
                </a:lnTo>
                <a:lnTo>
                  <a:pt x="96882" y="91898"/>
                </a:lnTo>
                <a:lnTo>
                  <a:pt x="84418" y="94566"/>
                </a:lnTo>
                <a:lnTo>
                  <a:pt x="71914" y="97256"/>
                </a:lnTo>
                <a:lnTo>
                  <a:pt x="59781" y="100747"/>
                </a:lnTo>
                <a:lnTo>
                  <a:pt x="48554" y="105745"/>
                </a:lnTo>
                <a:lnTo>
                  <a:pt x="37947" y="113083"/>
                </a:lnTo>
                <a:lnTo>
                  <a:pt x="26766" y="119774"/>
                </a:lnTo>
                <a:lnTo>
                  <a:pt x="19129" y="121302"/>
                </a:lnTo>
                <a:lnTo>
                  <a:pt x="6080" y="117756"/>
                </a:lnTo>
                <a:lnTo>
                  <a:pt x="0" y="107136"/>
                </a:lnTo>
                <a:lnTo>
                  <a:pt x="66" y="100627"/>
                </a:lnTo>
                <a:lnTo>
                  <a:pt x="4073" y="89108"/>
                </a:lnTo>
                <a:lnTo>
                  <a:pt x="11197" y="79231"/>
                </a:lnTo>
                <a:lnTo>
                  <a:pt x="19013" y="69609"/>
                </a:lnTo>
                <a:lnTo>
                  <a:pt x="25095" y="58858"/>
                </a:lnTo>
                <a:lnTo>
                  <a:pt x="27017" y="45594"/>
                </a:lnTo>
                <a:lnTo>
                  <a:pt x="26939" y="44594"/>
                </a:lnTo>
                <a:lnTo>
                  <a:pt x="23341" y="32302"/>
                </a:lnTo>
                <a:lnTo>
                  <a:pt x="17887" y="20914"/>
                </a:lnTo>
                <a:lnTo>
                  <a:pt x="14888" y="8791"/>
                </a:lnTo>
                <a:lnTo>
                  <a:pt x="27177" y="3769"/>
                </a:lnTo>
                <a:lnTo>
                  <a:pt x="39657" y="1529"/>
                </a:lnTo>
                <a:lnTo>
                  <a:pt x="52278" y="319"/>
                </a:lnTo>
                <a:lnTo>
                  <a:pt x="64975" y="0"/>
                </a:lnTo>
                <a:lnTo>
                  <a:pt x="77687" y="430"/>
                </a:lnTo>
                <a:lnTo>
                  <a:pt x="81219" y="665"/>
                </a:lnTo>
                <a:lnTo>
                  <a:pt x="83443" y="11359"/>
                </a:lnTo>
                <a:lnTo>
                  <a:pt x="91926" y="19337"/>
                </a:lnTo>
                <a:lnTo>
                  <a:pt x="104429" y="25080"/>
                </a:lnTo>
                <a:lnTo>
                  <a:pt x="118712" y="29068"/>
                </a:lnTo>
                <a:lnTo>
                  <a:pt x="132538" y="31784"/>
                </a:lnTo>
                <a:lnTo>
                  <a:pt x="143668" y="33709"/>
                </a:lnTo>
                <a:lnTo>
                  <a:pt x="144668" y="33901"/>
                </a:lnTo>
                <a:lnTo>
                  <a:pt x="161351" y="37559"/>
                </a:lnTo>
                <a:lnTo>
                  <a:pt x="171009" y="42520"/>
                </a:lnTo>
                <a:lnTo>
                  <a:pt x="177700" y="52431"/>
                </a:lnTo>
                <a:lnTo>
                  <a:pt x="179618" y="56646"/>
                </a:lnTo>
                <a:lnTo>
                  <a:pt x="120043" y="835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4143012" y="5364585"/>
            <a:ext cx="146744" cy="149637"/>
          </a:xfrm>
          <a:custGeom>
            <a:avLst/>
            <a:gdLst/>
            <a:ahLst/>
            <a:cxnLst/>
            <a:rect l="l" t="t" r="r" b="b"/>
            <a:pathLst>
              <a:path w="146744" h="149637">
                <a:moveTo>
                  <a:pt x="5793" y="19440"/>
                </a:moveTo>
                <a:lnTo>
                  <a:pt x="1258" y="31942"/>
                </a:lnTo>
                <a:lnTo>
                  <a:pt x="287" y="39464"/>
                </a:lnTo>
                <a:lnTo>
                  <a:pt x="0" y="52119"/>
                </a:lnTo>
                <a:lnTo>
                  <a:pt x="253" y="64858"/>
                </a:lnTo>
                <a:lnTo>
                  <a:pt x="738" y="77537"/>
                </a:lnTo>
                <a:lnTo>
                  <a:pt x="1893" y="92356"/>
                </a:lnTo>
                <a:lnTo>
                  <a:pt x="4665" y="104917"/>
                </a:lnTo>
                <a:lnTo>
                  <a:pt x="6891" y="110737"/>
                </a:lnTo>
                <a:lnTo>
                  <a:pt x="83206" y="149637"/>
                </a:lnTo>
                <a:lnTo>
                  <a:pt x="87270" y="145154"/>
                </a:lnTo>
                <a:lnTo>
                  <a:pt x="89429" y="143033"/>
                </a:lnTo>
                <a:lnTo>
                  <a:pt x="95207" y="137381"/>
                </a:lnTo>
                <a:lnTo>
                  <a:pt x="102243" y="132022"/>
                </a:lnTo>
                <a:lnTo>
                  <a:pt x="108822" y="127335"/>
                </a:lnTo>
                <a:lnTo>
                  <a:pt x="114156" y="123500"/>
                </a:lnTo>
                <a:lnTo>
                  <a:pt x="119959" y="119779"/>
                </a:lnTo>
                <a:lnTo>
                  <a:pt x="124798" y="115296"/>
                </a:lnTo>
                <a:lnTo>
                  <a:pt x="129916" y="110559"/>
                </a:lnTo>
                <a:lnTo>
                  <a:pt x="135441" y="104514"/>
                </a:lnTo>
                <a:lnTo>
                  <a:pt x="139708" y="99053"/>
                </a:lnTo>
                <a:lnTo>
                  <a:pt x="144892" y="87376"/>
                </a:lnTo>
                <a:lnTo>
                  <a:pt x="146302" y="74380"/>
                </a:lnTo>
                <a:lnTo>
                  <a:pt x="146363" y="71024"/>
                </a:lnTo>
                <a:lnTo>
                  <a:pt x="146744" y="58390"/>
                </a:lnTo>
                <a:lnTo>
                  <a:pt x="144734" y="45898"/>
                </a:lnTo>
                <a:lnTo>
                  <a:pt x="143924" y="44277"/>
                </a:lnTo>
                <a:lnTo>
                  <a:pt x="139937" y="37369"/>
                </a:lnTo>
                <a:lnTo>
                  <a:pt x="132710" y="33584"/>
                </a:lnTo>
                <a:lnTo>
                  <a:pt x="126602" y="28872"/>
                </a:lnTo>
                <a:lnTo>
                  <a:pt x="116277" y="21394"/>
                </a:lnTo>
                <a:lnTo>
                  <a:pt x="105546" y="14776"/>
                </a:lnTo>
                <a:lnTo>
                  <a:pt x="95321" y="9670"/>
                </a:lnTo>
                <a:lnTo>
                  <a:pt x="83478" y="5161"/>
                </a:lnTo>
                <a:lnTo>
                  <a:pt x="71275" y="2001"/>
                </a:lnTo>
                <a:lnTo>
                  <a:pt x="58810" y="258"/>
                </a:lnTo>
                <a:lnTo>
                  <a:pt x="46182" y="0"/>
                </a:lnTo>
                <a:lnTo>
                  <a:pt x="37168" y="755"/>
                </a:lnTo>
                <a:lnTo>
                  <a:pt x="28481" y="1872"/>
                </a:lnTo>
                <a:lnTo>
                  <a:pt x="21509" y="4806"/>
                </a:lnTo>
                <a:lnTo>
                  <a:pt x="14334" y="9746"/>
                </a:lnTo>
                <a:lnTo>
                  <a:pt x="5793" y="1944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4143012" y="5364585"/>
            <a:ext cx="146744" cy="149637"/>
          </a:xfrm>
          <a:custGeom>
            <a:avLst/>
            <a:gdLst/>
            <a:ahLst/>
            <a:cxnLst/>
            <a:rect l="l" t="t" r="r" b="b"/>
            <a:pathLst>
              <a:path w="146744" h="149637">
                <a:moveTo>
                  <a:pt x="83206" y="149637"/>
                </a:moveTo>
                <a:lnTo>
                  <a:pt x="85517" y="147655"/>
                </a:lnTo>
                <a:lnTo>
                  <a:pt x="87270" y="145154"/>
                </a:lnTo>
                <a:lnTo>
                  <a:pt x="89429" y="143033"/>
                </a:lnTo>
                <a:lnTo>
                  <a:pt x="95207" y="137381"/>
                </a:lnTo>
                <a:lnTo>
                  <a:pt x="102243" y="132022"/>
                </a:lnTo>
                <a:lnTo>
                  <a:pt x="108822" y="127335"/>
                </a:lnTo>
                <a:lnTo>
                  <a:pt x="114156" y="123500"/>
                </a:lnTo>
                <a:lnTo>
                  <a:pt x="119959" y="119779"/>
                </a:lnTo>
                <a:lnTo>
                  <a:pt x="124798" y="115296"/>
                </a:lnTo>
                <a:lnTo>
                  <a:pt x="129916" y="110559"/>
                </a:lnTo>
                <a:lnTo>
                  <a:pt x="135441" y="104514"/>
                </a:lnTo>
                <a:lnTo>
                  <a:pt x="139708" y="99053"/>
                </a:lnTo>
                <a:lnTo>
                  <a:pt x="144892" y="87376"/>
                </a:lnTo>
                <a:lnTo>
                  <a:pt x="146302" y="74380"/>
                </a:lnTo>
                <a:lnTo>
                  <a:pt x="146363" y="71024"/>
                </a:lnTo>
                <a:lnTo>
                  <a:pt x="146744" y="58390"/>
                </a:lnTo>
                <a:lnTo>
                  <a:pt x="144734" y="45898"/>
                </a:lnTo>
                <a:lnTo>
                  <a:pt x="143924" y="44277"/>
                </a:lnTo>
                <a:lnTo>
                  <a:pt x="139937" y="37369"/>
                </a:lnTo>
                <a:lnTo>
                  <a:pt x="132710" y="33584"/>
                </a:lnTo>
                <a:lnTo>
                  <a:pt x="126602" y="28872"/>
                </a:lnTo>
                <a:lnTo>
                  <a:pt x="116277" y="21394"/>
                </a:lnTo>
                <a:lnTo>
                  <a:pt x="105546" y="14776"/>
                </a:lnTo>
                <a:lnTo>
                  <a:pt x="95321" y="9670"/>
                </a:lnTo>
                <a:lnTo>
                  <a:pt x="83478" y="5161"/>
                </a:lnTo>
                <a:lnTo>
                  <a:pt x="71275" y="2001"/>
                </a:lnTo>
                <a:lnTo>
                  <a:pt x="58810" y="258"/>
                </a:lnTo>
                <a:lnTo>
                  <a:pt x="46182" y="0"/>
                </a:lnTo>
                <a:lnTo>
                  <a:pt x="37168" y="755"/>
                </a:lnTo>
                <a:lnTo>
                  <a:pt x="28481" y="1872"/>
                </a:lnTo>
                <a:lnTo>
                  <a:pt x="21509" y="4806"/>
                </a:lnTo>
                <a:lnTo>
                  <a:pt x="14334" y="9746"/>
                </a:lnTo>
                <a:lnTo>
                  <a:pt x="5793" y="19440"/>
                </a:lnTo>
                <a:lnTo>
                  <a:pt x="1258" y="31942"/>
                </a:lnTo>
                <a:lnTo>
                  <a:pt x="287" y="39464"/>
                </a:lnTo>
                <a:lnTo>
                  <a:pt x="0" y="52119"/>
                </a:lnTo>
                <a:lnTo>
                  <a:pt x="253" y="64858"/>
                </a:lnTo>
                <a:lnTo>
                  <a:pt x="738" y="77537"/>
                </a:lnTo>
                <a:lnTo>
                  <a:pt x="821" y="79660"/>
                </a:lnTo>
                <a:lnTo>
                  <a:pt x="1893" y="92356"/>
                </a:lnTo>
                <a:lnTo>
                  <a:pt x="4665" y="104917"/>
                </a:lnTo>
                <a:lnTo>
                  <a:pt x="6891" y="1107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3937472" y="5468309"/>
            <a:ext cx="300023" cy="369295"/>
          </a:xfrm>
          <a:custGeom>
            <a:avLst/>
            <a:gdLst/>
            <a:ahLst/>
            <a:cxnLst/>
            <a:rect l="l" t="t" r="r" b="b"/>
            <a:pathLst>
              <a:path w="300023" h="369295">
                <a:moveTo>
                  <a:pt x="278" y="293093"/>
                </a:moveTo>
                <a:lnTo>
                  <a:pt x="139533" y="369242"/>
                </a:lnTo>
                <a:lnTo>
                  <a:pt x="139943" y="369295"/>
                </a:lnTo>
                <a:lnTo>
                  <a:pt x="152383" y="354337"/>
                </a:lnTo>
                <a:lnTo>
                  <a:pt x="159203" y="343917"/>
                </a:lnTo>
                <a:lnTo>
                  <a:pt x="167026" y="331300"/>
                </a:lnTo>
                <a:lnTo>
                  <a:pt x="175652" y="316799"/>
                </a:lnTo>
                <a:lnTo>
                  <a:pt x="184880" y="300725"/>
                </a:lnTo>
                <a:lnTo>
                  <a:pt x="194511" y="283390"/>
                </a:lnTo>
                <a:lnTo>
                  <a:pt x="257161" y="168786"/>
                </a:lnTo>
                <a:lnTo>
                  <a:pt x="268933" y="146808"/>
                </a:lnTo>
                <a:lnTo>
                  <a:pt x="277244" y="130671"/>
                </a:lnTo>
                <a:lnTo>
                  <a:pt x="284509" y="115990"/>
                </a:lnTo>
                <a:lnTo>
                  <a:pt x="290574" y="103099"/>
                </a:lnTo>
                <a:lnTo>
                  <a:pt x="298485" y="84038"/>
                </a:lnTo>
                <a:lnTo>
                  <a:pt x="300023" y="78540"/>
                </a:lnTo>
                <a:lnTo>
                  <a:pt x="299744" y="76177"/>
                </a:lnTo>
                <a:lnTo>
                  <a:pt x="160488" y="53"/>
                </a:lnTo>
                <a:lnTo>
                  <a:pt x="160078" y="0"/>
                </a:lnTo>
                <a:lnTo>
                  <a:pt x="157470" y="1950"/>
                </a:lnTo>
                <a:lnTo>
                  <a:pt x="147649" y="14936"/>
                </a:lnTo>
                <a:lnTo>
                  <a:pt x="140834" y="25350"/>
                </a:lnTo>
                <a:lnTo>
                  <a:pt x="133015" y="37963"/>
                </a:lnTo>
                <a:lnTo>
                  <a:pt x="124390" y="52465"/>
                </a:lnTo>
                <a:lnTo>
                  <a:pt x="115160" y="68545"/>
                </a:lnTo>
                <a:lnTo>
                  <a:pt x="105523" y="85893"/>
                </a:lnTo>
                <a:lnTo>
                  <a:pt x="42873" y="200497"/>
                </a:lnTo>
                <a:lnTo>
                  <a:pt x="31112" y="222452"/>
                </a:lnTo>
                <a:lnTo>
                  <a:pt x="22801" y="238585"/>
                </a:lnTo>
                <a:lnTo>
                  <a:pt x="15534" y="253267"/>
                </a:lnTo>
                <a:lnTo>
                  <a:pt x="9464" y="266161"/>
                </a:lnTo>
                <a:lnTo>
                  <a:pt x="1542" y="285232"/>
                </a:lnTo>
                <a:lnTo>
                  <a:pt x="0" y="290733"/>
                </a:lnTo>
                <a:lnTo>
                  <a:pt x="278" y="2930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3937472" y="5468309"/>
            <a:ext cx="300023" cy="369295"/>
          </a:xfrm>
          <a:custGeom>
            <a:avLst/>
            <a:gdLst/>
            <a:ahLst/>
            <a:cxnLst/>
            <a:rect l="l" t="t" r="r" b="b"/>
            <a:pathLst>
              <a:path w="300023" h="369295">
                <a:moveTo>
                  <a:pt x="278" y="293093"/>
                </a:moveTo>
                <a:lnTo>
                  <a:pt x="4748" y="276929"/>
                </a:lnTo>
                <a:lnTo>
                  <a:pt x="15534" y="253267"/>
                </a:lnTo>
                <a:lnTo>
                  <a:pt x="22801" y="238585"/>
                </a:lnTo>
                <a:lnTo>
                  <a:pt x="31112" y="222452"/>
                </a:lnTo>
                <a:lnTo>
                  <a:pt x="40309" y="205207"/>
                </a:lnTo>
                <a:lnTo>
                  <a:pt x="105523" y="85893"/>
                </a:lnTo>
                <a:lnTo>
                  <a:pt x="115160" y="68545"/>
                </a:lnTo>
                <a:lnTo>
                  <a:pt x="124390" y="52465"/>
                </a:lnTo>
                <a:lnTo>
                  <a:pt x="133015" y="37963"/>
                </a:lnTo>
                <a:lnTo>
                  <a:pt x="140834" y="25350"/>
                </a:lnTo>
                <a:lnTo>
                  <a:pt x="147649" y="14936"/>
                </a:lnTo>
                <a:lnTo>
                  <a:pt x="157470" y="1950"/>
                </a:lnTo>
                <a:lnTo>
                  <a:pt x="160078" y="0"/>
                </a:lnTo>
                <a:lnTo>
                  <a:pt x="160488" y="53"/>
                </a:lnTo>
                <a:lnTo>
                  <a:pt x="299744" y="76177"/>
                </a:lnTo>
                <a:lnTo>
                  <a:pt x="300023" y="78540"/>
                </a:lnTo>
                <a:lnTo>
                  <a:pt x="298485" y="84038"/>
                </a:lnTo>
                <a:lnTo>
                  <a:pt x="290574" y="103099"/>
                </a:lnTo>
                <a:lnTo>
                  <a:pt x="284509" y="115990"/>
                </a:lnTo>
                <a:lnTo>
                  <a:pt x="277244" y="130671"/>
                </a:lnTo>
                <a:lnTo>
                  <a:pt x="268933" y="146808"/>
                </a:lnTo>
                <a:lnTo>
                  <a:pt x="259731" y="164064"/>
                </a:lnTo>
                <a:lnTo>
                  <a:pt x="194511" y="283390"/>
                </a:lnTo>
                <a:lnTo>
                  <a:pt x="184880" y="300725"/>
                </a:lnTo>
                <a:lnTo>
                  <a:pt x="175652" y="316799"/>
                </a:lnTo>
                <a:lnTo>
                  <a:pt x="167026" y="331300"/>
                </a:lnTo>
                <a:lnTo>
                  <a:pt x="159203" y="343917"/>
                </a:lnTo>
                <a:lnTo>
                  <a:pt x="152383" y="354337"/>
                </a:lnTo>
                <a:lnTo>
                  <a:pt x="142553" y="367338"/>
                </a:lnTo>
                <a:lnTo>
                  <a:pt x="139943" y="369295"/>
                </a:lnTo>
                <a:lnTo>
                  <a:pt x="139533" y="369242"/>
                </a:lnTo>
                <a:lnTo>
                  <a:pt x="278" y="29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3937609" y="5767152"/>
            <a:ext cx="132448" cy="121348"/>
          </a:xfrm>
          <a:custGeom>
            <a:avLst/>
            <a:gdLst/>
            <a:ahLst/>
            <a:cxnLst/>
            <a:rect l="l" t="t" r="r" b="b"/>
            <a:pathLst>
              <a:path w="132448" h="121348">
                <a:moveTo>
                  <a:pt x="0" y="81495"/>
                </a:moveTo>
                <a:lnTo>
                  <a:pt x="72898" y="121348"/>
                </a:lnTo>
                <a:lnTo>
                  <a:pt x="132448" y="66611"/>
                </a:lnTo>
                <a:lnTo>
                  <a:pt x="10591" y="0"/>
                </a:lnTo>
                <a:lnTo>
                  <a:pt x="0" y="8149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3937609" y="5767152"/>
            <a:ext cx="132448" cy="121348"/>
          </a:xfrm>
          <a:custGeom>
            <a:avLst/>
            <a:gdLst/>
            <a:ahLst/>
            <a:cxnLst/>
            <a:rect l="l" t="t" r="r" b="b"/>
            <a:pathLst>
              <a:path w="132448" h="121348">
                <a:moveTo>
                  <a:pt x="0" y="81495"/>
                </a:moveTo>
                <a:lnTo>
                  <a:pt x="10591" y="0"/>
                </a:lnTo>
                <a:lnTo>
                  <a:pt x="132448" y="66611"/>
                </a:lnTo>
                <a:lnTo>
                  <a:pt x="72898" y="121348"/>
                </a:lnTo>
                <a:lnTo>
                  <a:pt x="0" y="814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4101781" y="5378469"/>
            <a:ext cx="168363" cy="165862"/>
          </a:xfrm>
          <a:custGeom>
            <a:avLst/>
            <a:gdLst/>
            <a:ahLst/>
            <a:cxnLst/>
            <a:rect l="l" t="t" r="r" b="b"/>
            <a:pathLst>
              <a:path w="168363" h="165862">
                <a:moveTo>
                  <a:pt x="87502" y="0"/>
                </a:moveTo>
                <a:lnTo>
                  <a:pt x="0" y="91973"/>
                </a:lnTo>
                <a:lnTo>
                  <a:pt x="135140" y="165862"/>
                </a:lnTo>
                <a:lnTo>
                  <a:pt x="168363" y="44208"/>
                </a:lnTo>
                <a:lnTo>
                  <a:pt x="8750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4101781" y="5378469"/>
            <a:ext cx="168363" cy="165862"/>
          </a:xfrm>
          <a:custGeom>
            <a:avLst/>
            <a:gdLst/>
            <a:ahLst/>
            <a:cxnLst/>
            <a:rect l="l" t="t" r="r" b="b"/>
            <a:pathLst>
              <a:path w="168363" h="165862">
                <a:moveTo>
                  <a:pt x="87502" y="0"/>
                </a:moveTo>
                <a:lnTo>
                  <a:pt x="0" y="91973"/>
                </a:lnTo>
                <a:lnTo>
                  <a:pt x="135140" y="165862"/>
                </a:lnTo>
                <a:lnTo>
                  <a:pt x="168363" y="44208"/>
                </a:lnTo>
                <a:lnTo>
                  <a:pt x="875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907392" y="5844866"/>
            <a:ext cx="107886" cy="88874"/>
          </a:xfrm>
          <a:custGeom>
            <a:avLst/>
            <a:gdLst/>
            <a:ahLst/>
            <a:cxnLst/>
            <a:rect l="l" t="t" r="r" b="b"/>
            <a:pathLst>
              <a:path w="107886" h="88874">
                <a:moveTo>
                  <a:pt x="0" y="42633"/>
                </a:moveTo>
                <a:lnTo>
                  <a:pt x="84594" y="88874"/>
                </a:lnTo>
                <a:lnTo>
                  <a:pt x="107886" y="46253"/>
                </a:lnTo>
                <a:lnTo>
                  <a:pt x="23304" y="0"/>
                </a:lnTo>
                <a:lnTo>
                  <a:pt x="0" y="4263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3907392" y="5844866"/>
            <a:ext cx="107886" cy="88874"/>
          </a:xfrm>
          <a:custGeom>
            <a:avLst/>
            <a:gdLst/>
            <a:ahLst/>
            <a:cxnLst/>
            <a:rect l="l" t="t" r="r" b="b"/>
            <a:pathLst>
              <a:path w="107886" h="88874">
                <a:moveTo>
                  <a:pt x="0" y="42633"/>
                </a:moveTo>
                <a:lnTo>
                  <a:pt x="23304" y="0"/>
                </a:lnTo>
                <a:lnTo>
                  <a:pt x="107886" y="46253"/>
                </a:lnTo>
                <a:lnTo>
                  <a:pt x="84594" y="88874"/>
                </a:lnTo>
                <a:lnTo>
                  <a:pt x="0" y="426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3833671" y="5891279"/>
            <a:ext cx="151409" cy="186182"/>
          </a:xfrm>
          <a:custGeom>
            <a:avLst/>
            <a:gdLst/>
            <a:ahLst/>
            <a:cxnLst/>
            <a:rect l="l" t="t" r="r" b="b"/>
            <a:pathLst>
              <a:path w="151409" h="186182">
                <a:moveTo>
                  <a:pt x="0" y="147497"/>
                </a:moveTo>
                <a:lnTo>
                  <a:pt x="70751" y="186182"/>
                </a:lnTo>
                <a:lnTo>
                  <a:pt x="151409" y="38671"/>
                </a:lnTo>
                <a:lnTo>
                  <a:pt x="80645" y="0"/>
                </a:lnTo>
                <a:lnTo>
                  <a:pt x="0" y="1474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3833671" y="5891279"/>
            <a:ext cx="151409" cy="186182"/>
          </a:xfrm>
          <a:custGeom>
            <a:avLst/>
            <a:gdLst/>
            <a:ahLst/>
            <a:cxnLst/>
            <a:rect l="l" t="t" r="r" b="b"/>
            <a:pathLst>
              <a:path w="151409" h="186182">
                <a:moveTo>
                  <a:pt x="0" y="147497"/>
                </a:moveTo>
                <a:lnTo>
                  <a:pt x="80645" y="0"/>
                </a:lnTo>
                <a:lnTo>
                  <a:pt x="151409" y="38671"/>
                </a:lnTo>
                <a:lnTo>
                  <a:pt x="70751" y="186182"/>
                </a:lnTo>
                <a:lnTo>
                  <a:pt x="0" y="1474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3788016" y="6045170"/>
            <a:ext cx="104711" cy="130809"/>
          </a:xfrm>
          <a:custGeom>
            <a:avLst/>
            <a:gdLst/>
            <a:ahLst/>
            <a:cxnLst/>
            <a:rect l="l" t="t" r="r" b="b"/>
            <a:pathLst>
              <a:path w="104711" h="130810">
                <a:moveTo>
                  <a:pt x="0" y="104914"/>
                </a:moveTo>
                <a:lnTo>
                  <a:pt x="47371" y="130809"/>
                </a:lnTo>
                <a:lnTo>
                  <a:pt x="104711" y="25895"/>
                </a:lnTo>
                <a:lnTo>
                  <a:pt x="57353" y="0"/>
                </a:lnTo>
                <a:lnTo>
                  <a:pt x="0" y="10491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3788016" y="6045170"/>
            <a:ext cx="104711" cy="130809"/>
          </a:xfrm>
          <a:custGeom>
            <a:avLst/>
            <a:gdLst/>
            <a:ahLst/>
            <a:cxnLst/>
            <a:rect l="l" t="t" r="r" b="b"/>
            <a:pathLst>
              <a:path w="104711" h="130810">
                <a:moveTo>
                  <a:pt x="0" y="104914"/>
                </a:moveTo>
                <a:lnTo>
                  <a:pt x="57353" y="0"/>
                </a:lnTo>
                <a:lnTo>
                  <a:pt x="104711" y="25895"/>
                </a:lnTo>
                <a:lnTo>
                  <a:pt x="47371" y="130809"/>
                </a:lnTo>
                <a:lnTo>
                  <a:pt x="0" y="1049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3716308" y="6154440"/>
            <a:ext cx="111086" cy="187439"/>
          </a:xfrm>
          <a:custGeom>
            <a:avLst/>
            <a:gdLst/>
            <a:ahLst/>
            <a:cxnLst/>
            <a:rect l="l" t="t" r="r" b="b"/>
            <a:pathLst>
              <a:path w="111086" h="187439">
                <a:moveTo>
                  <a:pt x="35496" y="154571"/>
                </a:moveTo>
                <a:lnTo>
                  <a:pt x="111086" y="17170"/>
                </a:lnTo>
                <a:lnTo>
                  <a:pt x="79692" y="0"/>
                </a:lnTo>
                <a:lnTo>
                  <a:pt x="4102" y="137413"/>
                </a:lnTo>
                <a:lnTo>
                  <a:pt x="0" y="187439"/>
                </a:lnTo>
                <a:lnTo>
                  <a:pt x="35496" y="1545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3716308" y="6154440"/>
            <a:ext cx="111086" cy="187439"/>
          </a:xfrm>
          <a:custGeom>
            <a:avLst/>
            <a:gdLst/>
            <a:ahLst/>
            <a:cxnLst/>
            <a:rect l="l" t="t" r="r" b="b"/>
            <a:pathLst>
              <a:path w="111086" h="187439">
                <a:moveTo>
                  <a:pt x="35496" y="154571"/>
                </a:moveTo>
                <a:lnTo>
                  <a:pt x="111086" y="17170"/>
                </a:lnTo>
                <a:lnTo>
                  <a:pt x="79692" y="0"/>
                </a:lnTo>
                <a:lnTo>
                  <a:pt x="4102" y="137413"/>
                </a:lnTo>
                <a:lnTo>
                  <a:pt x="0" y="187439"/>
                </a:lnTo>
                <a:lnTo>
                  <a:pt x="35496" y="1545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3867895" y="5910535"/>
            <a:ext cx="65316" cy="119468"/>
          </a:xfrm>
          <a:custGeom>
            <a:avLst/>
            <a:gdLst/>
            <a:ahLst/>
            <a:cxnLst/>
            <a:rect l="l" t="t" r="r" b="b"/>
            <a:pathLst>
              <a:path w="65316" h="119468">
                <a:moveTo>
                  <a:pt x="65316" y="0"/>
                </a:moveTo>
                <a:lnTo>
                  <a:pt x="0" y="1194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3926036" y="5866099"/>
            <a:ext cx="17272" cy="31597"/>
          </a:xfrm>
          <a:custGeom>
            <a:avLst/>
            <a:gdLst/>
            <a:ahLst/>
            <a:cxnLst/>
            <a:rect l="l" t="t" r="r" b="b"/>
            <a:pathLst>
              <a:path w="17271" h="31597">
                <a:moveTo>
                  <a:pt x="17272" y="0"/>
                </a:moveTo>
                <a:lnTo>
                  <a:pt x="0" y="315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3963907" y="5816835"/>
            <a:ext cx="9182" cy="46189"/>
          </a:xfrm>
          <a:custGeom>
            <a:avLst/>
            <a:gdLst/>
            <a:ahLst/>
            <a:cxnLst/>
            <a:rect l="l" t="t" r="r" b="b"/>
            <a:pathLst>
              <a:path w="9182" h="46189">
                <a:moveTo>
                  <a:pt x="0" y="46189"/>
                </a:moveTo>
                <a:lnTo>
                  <a:pt x="91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3746040" y="6172410"/>
            <a:ext cx="54419" cy="99529"/>
          </a:xfrm>
          <a:custGeom>
            <a:avLst/>
            <a:gdLst/>
            <a:ahLst/>
            <a:cxnLst/>
            <a:rect l="l" t="t" r="r" b="b"/>
            <a:pathLst>
              <a:path w="54419" h="99529">
                <a:moveTo>
                  <a:pt x="54419" y="0"/>
                </a:moveTo>
                <a:lnTo>
                  <a:pt x="0" y="995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4681154" y="5419858"/>
            <a:ext cx="83324" cy="123748"/>
          </a:xfrm>
          <a:custGeom>
            <a:avLst/>
            <a:gdLst/>
            <a:ahLst/>
            <a:cxnLst/>
            <a:rect l="l" t="t" r="r" b="b"/>
            <a:pathLst>
              <a:path w="83324" h="123748">
                <a:moveTo>
                  <a:pt x="2799" y="56252"/>
                </a:moveTo>
                <a:lnTo>
                  <a:pt x="660" y="68935"/>
                </a:lnTo>
                <a:lnTo>
                  <a:pt x="292" y="77647"/>
                </a:lnTo>
                <a:lnTo>
                  <a:pt x="0" y="84556"/>
                </a:lnTo>
                <a:lnTo>
                  <a:pt x="5702" y="90919"/>
                </a:lnTo>
                <a:lnTo>
                  <a:pt x="10401" y="96189"/>
                </a:lnTo>
                <a:lnTo>
                  <a:pt x="17551" y="101282"/>
                </a:lnTo>
                <a:lnTo>
                  <a:pt x="23050" y="105714"/>
                </a:lnTo>
                <a:lnTo>
                  <a:pt x="28267" y="109248"/>
                </a:lnTo>
                <a:lnTo>
                  <a:pt x="39608" y="115606"/>
                </a:lnTo>
                <a:lnTo>
                  <a:pt x="49390" y="123748"/>
                </a:lnTo>
                <a:lnTo>
                  <a:pt x="83324" y="95910"/>
                </a:lnTo>
                <a:lnTo>
                  <a:pt x="82731" y="86468"/>
                </a:lnTo>
                <a:lnTo>
                  <a:pt x="80640" y="73818"/>
                </a:lnTo>
                <a:lnTo>
                  <a:pt x="77919" y="61179"/>
                </a:lnTo>
                <a:lnTo>
                  <a:pt x="75501" y="48818"/>
                </a:lnTo>
                <a:lnTo>
                  <a:pt x="73999" y="37354"/>
                </a:lnTo>
                <a:lnTo>
                  <a:pt x="72328" y="24313"/>
                </a:lnTo>
                <a:lnTo>
                  <a:pt x="69666" y="11521"/>
                </a:lnTo>
                <a:lnTo>
                  <a:pt x="65062" y="0"/>
                </a:lnTo>
                <a:lnTo>
                  <a:pt x="59683" y="1257"/>
                </a:lnTo>
                <a:lnTo>
                  <a:pt x="47258" y="6026"/>
                </a:lnTo>
                <a:lnTo>
                  <a:pt x="35398" y="13057"/>
                </a:lnTo>
                <a:lnTo>
                  <a:pt x="24562" y="21971"/>
                </a:lnTo>
                <a:lnTo>
                  <a:pt x="15210" y="32393"/>
                </a:lnTo>
                <a:lnTo>
                  <a:pt x="7803" y="43946"/>
                </a:lnTo>
                <a:lnTo>
                  <a:pt x="2799" y="56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4681154" y="5419858"/>
            <a:ext cx="83324" cy="123748"/>
          </a:xfrm>
          <a:custGeom>
            <a:avLst/>
            <a:gdLst/>
            <a:ahLst/>
            <a:cxnLst/>
            <a:rect l="l" t="t" r="r" b="b"/>
            <a:pathLst>
              <a:path w="83324" h="123748">
                <a:moveTo>
                  <a:pt x="49390" y="123748"/>
                </a:moveTo>
                <a:lnTo>
                  <a:pt x="39608" y="115606"/>
                </a:lnTo>
                <a:lnTo>
                  <a:pt x="28267" y="109248"/>
                </a:lnTo>
                <a:lnTo>
                  <a:pt x="23050" y="105714"/>
                </a:lnTo>
                <a:lnTo>
                  <a:pt x="17551" y="101282"/>
                </a:lnTo>
                <a:lnTo>
                  <a:pt x="10401" y="96189"/>
                </a:lnTo>
                <a:lnTo>
                  <a:pt x="5702" y="90919"/>
                </a:lnTo>
                <a:lnTo>
                  <a:pt x="0" y="84556"/>
                </a:lnTo>
                <a:lnTo>
                  <a:pt x="292" y="77647"/>
                </a:lnTo>
                <a:lnTo>
                  <a:pt x="660" y="68935"/>
                </a:lnTo>
                <a:lnTo>
                  <a:pt x="2799" y="56252"/>
                </a:lnTo>
                <a:lnTo>
                  <a:pt x="7803" y="43946"/>
                </a:lnTo>
                <a:lnTo>
                  <a:pt x="15210" y="32393"/>
                </a:lnTo>
                <a:lnTo>
                  <a:pt x="24562" y="21971"/>
                </a:lnTo>
                <a:lnTo>
                  <a:pt x="35398" y="13057"/>
                </a:lnTo>
                <a:lnTo>
                  <a:pt x="47258" y="6026"/>
                </a:lnTo>
                <a:lnTo>
                  <a:pt x="59683" y="1257"/>
                </a:lnTo>
                <a:lnTo>
                  <a:pt x="65062" y="0"/>
                </a:lnTo>
                <a:lnTo>
                  <a:pt x="69666" y="11521"/>
                </a:lnTo>
                <a:lnTo>
                  <a:pt x="72328" y="24313"/>
                </a:lnTo>
                <a:lnTo>
                  <a:pt x="73999" y="37354"/>
                </a:lnTo>
                <a:lnTo>
                  <a:pt x="75501" y="48818"/>
                </a:lnTo>
                <a:lnTo>
                  <a:pt x="77919" y="61179"/>
                </a:lnTo>
                <a:lnTo>
                  <a:pt x="80640" y="73818"/>
                </a:lnTo>
                <a:lnTo>
                  <a:pt x="82731" y="86468"/>
                </a:lnTo>
                <a:lnTo>
                  <a:pt x="83324" y="95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4875020" y="6365815"/>
            <a:ext cx="190754" cy="183337"/>
          </a:xfrm>
          <a:custGeom>
            <a:avLst/>
            <a:gdLst/>
            <a:ahLst/>
            <a:cxnLst/>
            <a:rect l="l" t="t" r="r" b="b"/>
            <a:pathLst>
              <a:path w="190754" h="183337">
                <a:moveTo>
                  <a:pt x="81418" y="182441"/>
                </a:moveTo>
                <a:lnTo>
                  <a:pt x="94496" y="180383"/>
                </a:lnTo>
                <a:lnTo>
                  <a:pt x="106956" y="178106"/>
                </a:lnTo>
                <a:lnTo>
                  <a:pt x="108343" y="177863"/>
                </a:lnTo>
                <a:lnTo>
                  <a:pt x="121535" y="175440"/>
                </a:lnTo>
                <a:lnTo>
                  <a:pt x="134175" y="172581"/>
                </a:lnTo>
                <a:lnTo>
                  <a:pt x="146250" y="168910"/>
                </a:lnTo>
                <a:lnTo>
                  <a:pt x="149842" y="167392"/>
                </a:lnTo>
                <a:lnTo>
                  <a:pt x="149842" y="36145"/>
                </a:lnTo>
                <a:lnTo>
                  <a:pt x="148264" y="35050"/>
                </a:lnTo>
                <a:lnTo>
                  <a:pt x="137641" y="27881"/>
                </a:lnTo>
                <a:lnTo>
                  <a:pt x="127331" y="20488"/>
                </a:lnTo>
                <a:lnTo>
                  <a:pt x="124472" y="18262"/>
                </a:lnTo>
                <a:lnTo>
                  <a:pt x="120561" y="15151"/>
                </a:lnTo>
                <a:lnTo>
                  <a:pt x="114846" y="11480"/>
                </a:lnTo>
                <a:lnTo>
                  <a:pt x="111975" y="7150"/>
                </a:lnTo>
                <a:lnTo>
                  <a:pt x="110401" y="4775"/>
                </a:lnTo>
                <a:lnTo>
                  <a:pt x="110629" y="2019"/>
                </a:lnTo>
                <a:lnTo>
                  <a:pt x="108343" y="0"/>
                </a:lnTo>
                <a:lnTo>
                  <a:pt x="4216" y="58432"/>
                </a:lnTo>
                <a:lnTo>
                  <a:pt x="2745" y="71298"/>
                </a:lnTo>
                <a:lnTo>
                  <a:pt x="1543" y="78943"/>
                </a:lnTo>
                <a:lnTo>
                  <a:pt x="651" y="85660"/>
                </a:lnTo>
                <a:lnTo>
                  <a:pt x="112" y="95742"/>
                </a:lnTo>
                <a:lnTo>
                  <a:pt x="0" y="102222"/>
                </a:lnTo>
                <a:lnTo>
                  <a:pt x="917" y="113945"/>
                </a:lnTo>
                <a:lnTo>
                  <a:pt x="2827" y="128724"/>
                </a:lnTo>
                <a:lnTo>
                  <a:pt x="4038" y="137299"/>
                </a:lnTo>
                <a:lnTo>
                  <a:pt x="5029" y="144538"/>
                </a:lnTo>
                <a:lnTo>
                  <a:pt x="8915" y="154876"/>
                </a:lnTo>
                <a:lnTo>
                  <a:pt x="13334" y="160299"/>
                </a:lnTo>
                <a:lnTo>
                  <a:pt x="20670" y="169832"/>
                </a:lnTo>
                <a:lnTo>
                  <a:pt x="31276" y="178380"/>
                </a:lnTo>
                <a:lnTo>
                  <a:pt x="33959" y="179285"/>
                </a:lnTo>
                <a:lnTo>
                  <a:pt x="46200" y="181562"/>
                </a:lnTo>
                <a:lnTo>
                  <a:pt x="59605" y="182972"/>
                </a:lnTo>
                <a:lnTo>
                  <a:pt x="69100" y="183337"/>
                </a:lnTo>
                <a:lnTo>
                  <a:pt x="81418" y="1824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4875020" y="6365815"/>
            <a:ext cx="190858" cy="183337"/>
          </a:xfrm>
          <a:custGeom>
            <a:avLst/>
            <a:gdLst/>
            <a:ahLst/>
            <a:cxnLst/>
            <a:rect l="l" t="t" r="r" b="b"/>
            <a:pathLst>
              <a:path w="190858" h="183337">
                <a:moveTo>
                  <a:pt x="81418" y="182441"/>
                </a:moveTo>
                <a:lnTo>
                  <a:pt x="94496" y="180383"/>
                </a:lnTo>
                <a:lnTo>
                  <a:pt x="106956" y="178106"/>
                </a:lnTo>
                <a:lnTo>
                  <a:pt x="108343" y="177863"/>
                </a:lnTo>
              </a:path>
              <a:path w="190858" h="183337">
                <a:moveTo>
                  <a:pt x="4216" y="58432"/>
                </a:moveTo>
                <a:lnTo>
                  <a:pt x="2745" y="71298"/>
                </a:lnTo>
                <a:lnTo>
                  <a:pt x="1543" y="78943"/>
                </a:lnTo>
                <a:lnTo>
                  <a:pt x="651" y="85660"/>
                </a:lnTo>
                <a:lnTo>
                  <a:pt x="112" y="95742"/>
                </a:lnTo>
                <a:lnTo>
                  <a:pt x="0" y="102222"/>
                </a:lnTo>
                <a:lnTo>
                  <a:pt x="917" y="113945"/>
                </a:lnTo>
                <a:lnTo>
                  <a:pt x="2827" y="128724"/>
                </a:lnTo>
                <a:lnTo>
                  <a:pt x="4038" y="137299"/>
                </a:lnTo>
                <a:lnTo>
                  <a:pt x="5029" y="144538"/>
                </a:lnTo>
                <a:lnTo>
                  <a:pt x="8915" y="154876"/>
                </a:lnTo>
                <a:lnTo>
                  <a:pt x="13334" y="160299"/>
                </a:lnTo>
                <a:lnTo>
                  <a:pt x="20670" y="169832"/>
                </a:lnTo>
                <a:lnTo>
                  <a:pt x="31276" y="178380"/>
                </a:lnTo>
                <a:lnTo>
                  <a:pt x="33959" y="179285"/>
                </a:lnTo>
                <a:lnTo>
                  <a:pt x="46200" y="181562"/>
                </a:lnTo>
                <a:lnTo>
                  <a:pt x="59605" y="182972"/>
                </a:lnTo>
                <a:lnTo>
                  <a:pt x="69100" y="183337"/>
                </a:lnTo>
                <a:lnTo>
                  <a:pt x="81418" y="182441"/>
                </a:lnTo>
              </a:path>
              <a:path w="190858" h="183337">
                <a:moveTo>
                  <a:pt x="121535" y="175440"/>
                </a:moveTo>
                <a:lnTo>
                  <a:pt x="134175" y="172581"/>
                </a:lnTo>
                <a:lnTo>
                  <a:pt x="146250" y="168910"/>
                </a:lnTo>
                <a:lnTo>
                  <a:pt x="149842" y="167392"/>
                </a:lnTo>
              </a:path>
              <a:path w="190858" h="183337">
                <a:moveTo>
                  <a:pt x="149842" y="36145"/>
                </a:moveTo>
                <a:lnTo>
                  <a:pt x="148264" y="35050"/>
                </a:lnTo>
                <a:lnTo>
                  <a:pt x="137641" y="27881"/>
                </a:lnTo>
                <a:lnTo>
                  <a:pt x="127331" y="20488"/>
                </a:lnTo>
                <a:lnTo>
                  <a:pt x="124472" y="18262"/>
                </a:lnTo>
                <a:lnTo>
                  <a:pt x="120561" y="15151"/>
                </a:lnTo>
                <a:lnTo>
                  <a:pt x="114846" y="11480"/>
                </a:lnTo>
                <a:lnTo>
                  <a:pt x="111975" y="7150"/>
                </a:lnTo>
              </a:path>
              <a:path w="190858" h="183337">
                <a:moveTo>
                  <a:pt x="108343" y="177863"/>
                </a:moveTo>
                <a:lnTo>
                  <a:pt x="121535" y="175440"/>
                </a:lnTo>
              </a:path>
              <a:path w="190858" h="183337">
                <a:moveTo>
                  <a:pt x="110452" y="4151"/>
                </a:moveTo>
                <a:lnTo>
                  <a:pt x="110401" y="4775"/>
                </a:lnTo>
                <a:lnTo>
                  <a:pt x="111975" y="7150"/>
                </a:lnTo>
              </a:path>
              <a:path w="190858" h="183337">
                <a:moveTo>
                  <a:pt x="110629" y="2019"/>
                </a:moveTo>
                <a:lnTo>
                  <a:pt x="108343" y="0"/>
                </a:lnTo>
              </a:path>
              <a:path w="190858" h="183337">
                <a:moveTo>
                  <a:pt x="110452" y="4151"/>
                </a:moveTo>
                <a:lnTo>
                  <a:pt x="110629" y="20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4872942" y="6279753"/>
            <a:ext cx="191196" cy="233870"/>
          </a:xfrm>
          <a:custGeom>
            <a:avLst/>
            <a:gdLst/>
            <a:ahLst/>
            <a:cxnLst/>
            <a:rect l="l" t="t" r="r" b="b"/>
            <a:pathLst>
              <a:path w="191196" h="233870">
                <a:moveTo>
                  <a:pt x="72499" y="233724"/>
                </a:moveTo>
                <a:lnTo>
                  <a:pt x="85327" y="233108"/>
                </a:lnTo>
                <a:lnTo>
                  <a:pt x="98132" y="231800"/>
                </a:lnTo>
                <a:lnTo>
                  <a:pt x="110684" y="229581"/>
                </a:lnTo>
                <a:lnTo>
                  <a:pt x="118945" y="227444"/>
                </a:lnTo>
                <a:lnTo>
                  <a:pt x="130943" y="223922"/>
                </a:lnTo>
                <a:lnTo>
                  <a:pt x="143479" y="219933"/>
                </a:lnTo>
                <a:lnTo>
                  <a:pt x="151921" y="216584"/>
                </a:lnTo>
                <a:lnTo>
                  <a:pt x="151921" y="105100"/>
                </a:lnTo>
                <a:lnTo>
                  <a:pt x="149301" y="100471"/>
                </a:lnTo>
                <a:lnTo>
                  <a:pt x="143641" y="89107"/>
                </a:lnTo>
                <a:lnTo>
                  <a:pt x="141360" y="83921"/>
                </a:lnTo>
                <a:lnTo>
                  <a:pt x="136917" y="72027"/>
                </a:lnTo>
                <a:lnTo>
                  <a:pt x="133066" y="59923"/>
                </a:lnTo>
                <a:lnTo>
                  <a:pt x="129244" y="47805"/>
                </a:lnTo>
                <a:lnTo>
                  <a:pt x="124889" y="35868"/>
                </a:lnTo>
                <a:lnTo>
                  <a:pt x="123314" y="32169"/>
                </a:lnTo>
                <a:lnTo>
                  <a:pt x="118227" y="20810"/>
                </a:lnTo>
                <a:lnTo>
                  <a:pt x="111615" y="8825"/>
                </a:lnTo>
                <a:lnTo>
                  <a:pt x="103502" y="0"/>
                </a:lnTo>
                <a:lnTo>
                  <a:pt x="37919" y="40271"/>
                </a:lnTo>
                <a:lnTo>
                  <a:pt x="26181" y="42918"/>
                </a:lnTo>
                <a:lnTo>
                  <a:pt x="15152" y="51374"/>
                </a:lnTo>
                <a:lnTo>
                  <a:pt x="10538" y="62179"/>
                </a:lnTo>
                <a:lnTo>
                  <a:pt x="12315" y="73736"/>
                </a:lnTo>
                <a:lnTo>
                  <a:pt x="18426" y="85003"/>
                </a:lnTo>
                <a:lnTo>
                  <a:pt x="24319" y="96386"/>
                </a:lnTo>
                <a:lnTo>
                  <a:pt x="25879" y="104343"/>
                </a:lnTo>
                <a:lnTo>
                  <a:pt x="23784" y="117053"/>
                </a:lnTo>
                <a:lnTo>
                  <a:pt x="18847" y="129552"/>
                </a:lnTo>
                <a:lnTo>
                  <a:pt x="13095" y="140796"/>
                </a:lnTo>
                <a:lnTo>
                  <a:pt x="11389" y="144005"/>
                </a:lnTo>
                <a:lnTo>
                  <a:pt x="5939" y="155483"/>
                </a:lnTo>
                <a:lnTo>
                  <a:pt x="1940" y="167265"/>
                </a:lnTo>
                <a:lnTo>
                  <a:pt x="0" y="179395"/>
                </a:lnTo>
                <a:lnTo>
                  <a:pt x="725" y="191919"/>
                </a:lnTo>
                <a:lnTo>
                  <a:pt x="5637" y="204053"/>
                </a:lnTo>
                <a:lnTo>
                  <a:pt x="14614" y="212794"/>
                </a:lnTo>
                <a:lnTo>
                  <a:pt x="17053" y="215125"/>
                </a:lnTo>
                <a:lnTo>
                  <a:pt x="27300" y="223375"/>
                </a:lnTo>
                <a:lnTo>
                  <a:pt x="38970" y="229524"/>
                </a:lnTo>
                <a:lnTo>
                  <a:pt x="51370" y="233118"/>
                </a:lnTo>
                <a:lnTo>
                  <a:pt x="59877" y="233870"/>
                </a:lnTo>
                <a:lnTo>
                  <a:pt x="72499" y="23372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4872942" y="6279753"/>
            <a:ext cx="191196" cy="233870"/>
          </a:xfrm>
          <a:custGeom>
            <a:avLst/>
            <a:gdLst/>
            <a:ahLst/>
            <a:cxnLst/>
            <a:rect l="l" t="t" r="r" b="b"/>
            <a:pathLst>
              <a:path w="191196" h="233870">
                <a:moveTo>
                  <a:pt x="72499" y="233724"/>
                </a:moveTo>
                <a:lnTo>
                  <a:pt x="85327" y="233108"/>
                </a:lnTo>
                <a:lnTo>
                  <a:pt x="98132" y="231800"/>
                </a:lnTo>
                <a:lnTo>
                  <a:pt x="110684" y="229581"/>
                </a:lnTo>
                <a:lnTo>
                  <a:pt x="118945" y="227444"/>
                </a:lnTo>
                <a:lnTo>
                  <a:pt x="130943" y="223922"/>
                </a:lnTo>
                <a:lnTo>
                  <a:pt x="143479" y="219933"/>
                </a:lnTo>
                <a:lnTo>
                  <a:pt x="151921" y="216584"/>
                </a:lnTo>
              </a:path>
              <a:path w="191196" h="233870">
                <a:moveTo>
                  <a:pt x="151921" y="105100"/>
                </a:moveTo>
                <a:lnTo>
                  <a:pt x="149301" y="100471"/>
                </a:lnTo>
                <a:lnTo>
                  <a:pt x="143641" y="89107"/>
                </a:lnTo>
                <a:lnTo>
                  <a:pt x="141360" y="83921"/>
                </a:lnTo>
                <a:lnTo>
                  <a:pt x="136917" y="72027"/>
                </a:lnTo>
                <a:lnTo>
                  <a:pt x="133066" y="59923"/>
                </a:lnTo>
                <a:lnTo>
                  <a:pt x="129244" y="47805"/>
                </a:lnTo>
                <a:lnTo>
                  <a:pt x="124889" y="35868"/>
                </a:lnTo>
                <a:lnTo>
                  <a:pt x="123314" y="32169"/>
                </a:lnTo>
                <a:lnTo>
                  <a:pt x="118227" y="20810"/>
                </a:lnTo>
                <a:lnTo>
                  <a:pt x="111615" y="8825"/>
                </a:lnTo>
                <a:lnTo>
                  <a:pt x="103502" y="0"/>
                </a:lnTo>
              </a:path>
              <a:path w="191196" h="233870">
                <a:moveTo>
                  <a:pt x="37919" y="40271"/>
                </a:moveTo>
                <a:lnTo>
                  <a:pt x="26181" y="42918"/>
                </a:lnTo>
                <a:lnTo>
                  <a:pt x="15152" y="51374"/>
                </a:lnTo>
                <a:lnTo>
                  <a:pt x="10538" y="62179"/>
                </a:lnTo>
                <a:lnTo>
                  <a:pt x="12315" y="73736"/>
                </a:lnTo>
                <a:lnTo>
                  <a:pt x="18426" y="85003"/>
                </a:lnTo>
                <a:lnTo>
                  <a:pt x="24319" y="96386"/>
                </a:lnTo>
                <a:lnTo>
                  <a:pt x="25879" y="104343"/>
                </a:lnTo>
                <a:lnTo>
                  <a:pt x="23784" y="117053"/>
                </a:lnTo>
                <a:lnTo>
                  <a:pt x="18847" y="129552"/>
                </a:lnTo>
                <a:lnTo>
                  <a:pt x="13095" y="140796"/>
                </a:lnTo>
                <a:lnTo>
                  <a:pt x="11389" y="144005"/>
                </a:lnTo>
                <a:lnTo>
                  <a:pt x="5939" y="155483"/>
                </a:lnTo>
                <a:lnTo>
                  <a:pt x="1940" y="167265"/>
                </a:lnTo>
                <a:lnTo>
                  <a:pt x="0" y="179395"/>
                </a:lnTo>
                <a:lnTo>
                  <a:pt x="725" y="191919"/>
                </a:lnTo>
                <a:lnTo>
                  <a:pt x="5637" y="204053"/>
                </a:lnTo>
                <a:lnTo>
                  <a:pt x="14614" y="212794"/>
                </a:lnTo>
                <a:lnTo>
                  <a:pt x="17053" y="215125"/>
                </a:lnTo>
                <a:lnTo>
                  <a:pt x="27300" y="223375"/>
                </a:lnTo>
                <a:lnTo>
                  <a:pt x="38970" y="229524"/>
                </a:lnTo>
                <a:lnTo>
                  <a:pt x="51370" y="233118"/>
                </a:lnTo>
                <a:lnTo>
                  <a:pt x="59877" y="233870"/>
                </a:lnTo>
                <a:lnTo>
                  <a:pt x="72499" y="2337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3905376" y="6235412"/>
            <a:ext cx="311386" cy="63220"/>
          </a:xfrm>
          <a:custGeom>
            <a:avLst/>
            <a:gdLst/>
            <a:ahLst/>
            <a:cxnLst/>
            <a:rect l="l" t="t" r="r" b="b"/>
            <a:pathLst>
              <a:path w="311386" h="63220">
                <a:moveTo>
                  <a:pt x="304163" y="5143"/>
                </a:moveTo>
                <a:lnTo>
                  <a:pt x="7872" y="0"/>
                </a:lnTo>
                <a:lnTo>
                  <a:pt x="4868" y="6217"/>
                </a:lnTo>
                <a:lnTo>
                  <a:pt x="1364" y="16330"/>
                </a:lnTo>
                <a:lnTo>
                  <a:pt x="0" y="27635"/>
                </a:lnTo>
                <a:lnTo>
                  <a:pt x="2379" y="39358"/>
                </a:lnTo>
                <a:lnTo>
                  <a:pt x="10107" y="50723"/>
                </a:lnTo>
                <a:lnTo>
                  <a:pt x="12254" y="52508"/>
                </a:lnTo>
                <a:lnTo>
                  <a:pt x="22651" y="56366"/>
                </a:lnTo>
                <a:lnTo>
                  <a:pt x="35656" y="57812"/>
                </a:lnTo>
                <a:lnTo>
                  <a:pt x="49630" y="59385"/>
                </a:lnTo>
                <a:lnTo>
                  <a:pt x="58888" y="60630"/>
                </a:lnTo>
                <a:lnTo>
                  <a:pt x="71523" y="61285"/>
                </a:lnTo>
                <a:lnTo>
                  <a:pt x="84293" y="61194"/>
                </a:lnTo>
                <a:lnTo>
                  <a:pt x="97048" y="60808"/>
                </a:lnTo>
                <a:lnTo>
                  <a:pt x="109637" y="60579"/>
                </a:lnTo>
                <a:lnTo>
                  <a:pt x="115298" y="60359"/>
                </a:lnTo>
                <a:lnTo>
                  <a:pt x="128524" y="58958"/>
                </a:lnTo>
                <a:lnTo>
                  <a:pt x="140955" y="57353"/>
                </a:lnTo>
                <a:lnTo>
                  <a:pt x="146529" y="56666"/>
                </a:lnTo>
                <a:lnTo>
                  <a:pt x="158995" y="55009"/>
                </a:lnTo>
                <a:lnTo>
                  <a:pt x="171475" y="53615"/>
                </a:lnTo>
                <a:lnTo>
                  <a:pt x="184055" y="53003"/>
                </a:lnTo>
                <a:lnTo>
                  <a:pt x="196823" y="53695"/>
                </a:lnTo>
                <a:lnTo>
                  <a:pt x="199170" y="53992"/>
                </a:lnTo>
                <a:lnTo>
                  <a:pt x="211653" y="56132"/>
                </a:lnTo>
                <a:lnTo>
                  <a:pt x="223921" y="58734"/>
                </a:lnTo>
                <a:lnTo>
                  <a:pt x="236198" y="61188"/>
                </a:lnTo>
                <a:lnTo>
                  <a:pt x="248706" y="62886"/>
                </a:lnTo>
                <a:lnTo>
                  <a:pt x="261669" y="63220"/>
                </a:lnTo>
                <a:lnTo>
                  <a:pt x="273530" y="62377"/>
                </a:lnTo>
                <a:lnTo>
                  <a:pt x="288237" y="59986"/>
                </a:lnTo>
                <a:lnTo>
                  <a:pt x="301474" y="55174"/>
                </a:lnTo>
                <a:lnTo>
                  <a:pt x="309306" y="47053"/>
                </a:lnTo>
                <a:lnTo>
                  <a:pt x="310360" y="42885"/>
                </a:lnTo>
                <a:lnTo>
                  <a:pt x="311386" y="28684"/>
                </a:lnTo>
                <a:lnTo>
                  <a:pt x="309694" y="13647"/>
                </a:lnTo>
                <a:lnTo>
                  <a:pt x="304163" y="51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3905376" y="6235412"/>
            <a:ext cx="311386" cy="63220"/>
          </a:xfrm>
          <a:custGeom>
            <a:avLst/>
            <a:gdLst/>
            <a:ahLst/>
            <a:cxnLst/>
            <a:rect l="l" t="t" r="r" b="b"/>
            <a:pathLst>
              <a:path w="311386" h="63220">
                <a:moveTo>
                  <a:pt x="304163" y="5143"/>
                </a:moveTo>
                <a:lnTo>
                  <a:pt x="309694" y="13647"/>
                </a:lnTo>
                <a:lnTo>
                  <a:pt x="311386" y="28684"/>
                </a:lnTo>
                <a:lnTo>
                  <a:pt x="310360" y="42885"/>
                </a:lnTo>
                <a:lnTo>
                  <a:pt x="309306" y="47053"/>
                </a:lnTo>
                <a:lnTo>
                  <a:pt x="301474" y="55174"/>
                </a:lnTo>
                <a:lnTo>
                  <a:pt x="288237" y="59986"/>
                </a:lnTo>
                <a:lnTo>
                  <a:pt x="273530" y="62377"/>
                </a:lnTo>
                <a:lnTo>
                  <a:pt x="261669" y="63220"/>
                </a:lnTo>
                <a:lnTo>
                  <a:pt x="248706" y="62886"/>
                </a:lnTo>
                <a:lnTo>
                  <a:pt x="236198" y="61188"/>
                </a:lnTo>
                <a:lnTo>
                  <a:pt x="223921" y="58734"/>
                </a:lnTo>
                <a:lnTo>
                  <a:pt x="211653" y="56132"/>
                </a:lnTo>
                <a:lnTo>
                  <a:pt x="199170" y="53992"/>
                </a:lnTo>
                <a:lnTo>
                  <a:pt x="196823" y="53695"/>
                </a:lnTo>
                <a:lnTo>
                  <a:pt x="184055" y="53003"/>
                </a:lnTo>
                <a:lnTo>
                  <a:pt x="171475" y="53615"/>
                </a:lnTo>
                <a:lnTo>
                  <a:pt x="158995" y="55009"/>
                </a:lnTo>
                <a:lnTo>
                  <a:pt x="146529" y="56666"/>
                </a:lnTo>
                <a:lnTo>
                  <a:pt x="140955" y="57353"/>
                </a:lnTo>
                <a:lnTo>
                  <a:pt x="128524" y="58958"/>
                </a:lnTo>
                <a:lnTo>
                  <a:pt x="115298" y="60359"/>
                </a:lnTo>
                <a:lnTo>
                  <a:pt x="109637" y="60579"/>
                </a:lnTo>
                <a:lnTo>
                  <a:pt x="97048" y="60808"/>
                </a:lnTo>
                <a:lnTo>
                  <a:pt x="84293" y="61194"/>
                </a:lnTo>
                <a:lnTo>
                  <a:pt x="71523" y="61285"/>
                </a:lnTo>
                <a:lnTo>
                  <a:pt x="58888" y="60630"/>
                </a:lnTo>
                <a:lnTo>
                  <a:pt x="49630" y="59385"/>
                </a:lnTo>
                <a:lnTo>
                  <a:pt x="35656" y="57812"/>
                </a:lnTo>
                <a:lnTo>
                  <a:pt x="22651" y="56366"/>
                </a:lnTo>
                <a:lnTo>
                  <a:pt x="12254" y="52508"/>
                </a:lnTo>
                <a:lnTo>
                  <a:pt x="10107" y="50723"/>
                </a:lnTo>
                <a:lnTo>
                  <a:pt x="2379" y="39358"/>
                </a:lnTo>
                <a:lnTo>
                  <a:pt x="0" y="27635"/>
                </a:lnTo>
                <a:lnTo>
                  <a:pt x="1364" y="16330"/>
                </a:lnTo>
                <a:lnTo>
                  <a:pt x="4868" y="6217"/>
                </a:lnTo>
                <a:lnTo>
                  <a:pt x="78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3909578" y="6209315"/>
            <a:ext cx="302578" cy="58995"/>
          </a:xfrm>
          <a:custGeom>
            <a:avLst/>
            <a:gdLst/>
            <a:ahLst/>
            <a:cxnLst/>
            <a:rect l="l" t="t" r="r" b="b"/>
            <a:pathLst>
              <a:path w="302578" h="58995">
                <a:moveTo>
                  <a:pt x="285254" y="15443"/>
                </a:moveTo>
                <a:lnTo>
                  <a:pt x="35293" y="0"/>
                </a:lnTo>
                <a:lnTo>
                  <a:pt x="22876" y="1810"/>
                </a:lnTo>
                <a:lnTo>
                  <a:pt x="11092" y="8348"/>
                </a:lnTo>
                <a:lnTo>
                  <a:pt x="2567" y="18248"/>
                </a:lnTo>
                <a:lnTo>
                  <a:pt x="0" y="30149"/>
                </a:lnTo>
                <a:lnTo>
                  <a:pt x="23" y="30368"/>
                </a:lnTo>
                <a:lnTo>
                  <a:pt x="5471" y="43232"/>
                </a:lnTo>
                <a:lnTo>
                  <a:pt x="16443" y="50299"/>
                </a:lnTo>
                <a:lnTo>
                  <a:pt x="30417" y="53227"/>
                </a:lnTo>
                <a:lnTo>
                  <a:pt x="44869" y="53670"/>
                </a:lnTo>
                <a:lnTo>
                  <a:pt x="50311" y="53527"/>
                </a:lnTo>
                <a:lnTo>
                  <a:pt x="62998" y="52863"/>
                </a:lnTo>
                <a:lnTo>
                  <a:pt x="75662" y="51838"/>
                </a:lnTo>
                <a:lnTo>
                  <a:pt x="88310" y="50578"/>
                </a:lnTo>
                <a:lnTo>
                  <a:pt x="100948" y="49212"/>
                </a:lnTo>
                <a:lnTo>
                  <a:pt x="113584" y="47867"/>
                </a:lnTo>
                <a:lnTo>
                  <a:pt x="126223" y="46668"/>
                </a:lnTo>
                <a:lnTo>
                  <a:pt x="138874" y="45745"/>
                </a:lnTo>
                <a:lnTo>
                  <a:pt x="144785" y="45460"/>
                </a:lnTo>
                <a:lnTo>
                  <a:pt x="157487" y="45201"/>
                </a:lnTo>
                <a:lnTo>
                  <a:pt x="170232" y="45294"/>
                </a:lnTo>
                <a:lnTo>
                  <a:pt x="182905" y="45593"/>
                </a:lnTo>
                <a:lnTo>
                  <a:pt x="189516" y="46051"/>
                </a:lnTo>
                <a:lnTo>
                  <a:pt x="202015" y="48233"/>
                </a:lnTo>
                <a:lnTo>
                  <a:pt x="214213" y="51442"/>
                </a:lnTo>
                <a:lnTo>
                  <a:pt x="226412" y="54866"/>
                </a:lnTo>
                <a:lnTo>
                  <a:pt x="238912" y="57696"/>
                </a:lnTo>
                <a:lnTo>
                  <a:pt x="250358" y="58995"/>
                </a:lnTo>
                <a:lnTo>
                  <a:pt x="263867" y="58977"/>
                </a:lnTo>
                <a:lnTo>
                  <a:pt x="277572" y="57098"/>
                </a:lnTo>
                <a:lnTo>
                  <a:pt x="289928" y="52870"/>
                </a:lnTo>
                <a:lnTo>
                  <a:pt x="299389" y="45808"/>
                </a:lnTo>
                <a:lnTo>
                  <a:pt x="302578" y="40050"/>
                </a:lnTo>
                <a:lnTo>
                  <a:pt x="302224" y="28796"/>
                </a:lnTo>
                <a:lnTo>
                  <a:pt x="295793" y="19389"/>
                </a:lnTo>
                <a:lnTo>
                  <a:pt x="285254" y="1544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3909578" y="6209315"/>
            <a:ext cx="302578" cy="58995"/>
          </a:xfrm>
          <a:custGeom>
            <a:avLst/>
            <a:gdLst/>
            <a:ahLst/>
            <a:cxnLst/>
            <a:rect l="l" t="t" r="r" b="b"/>
            <a:pathLst>
              <a:path w="302578" h="58995">
                <a:moveTo>
                  <a:pt x="285254" y="15443"/>
                </a:moveTo>
                <a:lnTo>
                  <a:pt x="295793" y="19389"/>
                </a:lnTo>
                <a:lnTo>
                  <a:pt x="302224" y="28796"/>
                </a:lnTo>
                <a:lnTo>
                  <a:pt x="302578" y="40050"/>
                </a:lnTo>
                <a:lnTo>
                  <a:pt x="299389" y="45808"/>
                </a:lnTo>
                <a:lnTo>
                  <a:pt x="289928" y="52870"/>
                </a:lnTo>
                <a:lnTo>
                  <a:pt x="277572" y="57098"/>
                </a:lnTo>
                <a:lnTo>
                  <a:pt x="263867" y="58977"/>
                </a:lnTo>
                <a:lnTo>
                  <a:pt x="250358" y="58995"/>
                </a:lnTo>
                <a:lnTo>
                  <a:pt x="238912" y="57696"/>
                </a:lnTo>
                <a:lnTo>
                  <a:pt x="226412" y="54866"/>
                </a:lnTo>
                <a:lnTo>
                  <a:pt x="214213" y="51442"/>
                </a:lnTo>
                <a:lnTo>
                  <a:pt x="202015" y="48233"/>
                </a:lnTo>
                <a:lnTo>
                  <a:pt x="189516" y="46051"/>
                </a:lnTo>
                <a:lnTo>
                  <a:pt x="182905" y="45593"/>
                </a:lnTo>
                <a:lnTo>
                  <a:pt x="170232" y="45294"/>
                </a:lnTo>
                <a:lnTo>
                  <a:pt x="157487" y="45201"/>
                </a:lnTo>
                <a:lnTo>
                  <a:pt x="144785" y="45460"/>
                </a:lnTo>
                <a:lnTo>
                  <a:pt x="138874" y="45745"/>
                </a:lnTo>
                <a:lnTo>
                  <a:pt x="126223" y="46668"/>
                </a:lnTo>
                <a:lnTo>
                  <a:pt x="113584" y="47867"/>
                </a:lnTo>
                <a:lnTo>
                  <a:pt x="100948" y="49212"/>
                </a:lnTo>
                <a:lnTo>
                  <a:pt x="88310" y="50578"/>
                </a:lnTo>
                <a:lnTo>
                  <a:pt x="75662" y="51838"/>
                </a:lnTo>
                <a:lnTo>
                  <a:pt x="62998" y="52863"/>
                </a:lnTo>
                <a:lnTo>
                  <a:pt x="50311" y="53527"/>
                </a:lnTo>
                <a:lnTo>
                  <a:pt x="44869" y="53670"/>
                </a:lnTo>
                <a:lnTo>
                  <a:pt x="30417" y="53227"/>
                </a:lnTo>
                <a:lnTo>
                  <a:pt x="16443" y="50299"/>
                </a:lnTo>
                <a:lnTo>
                  <a:pt x="5471" y="43232"/>
                </a:lnTo>
                <a:lnTo>
                  <a:pt x="23" y="30368"/>
                </a:lnTo>
                <a:lnTo>
                  <a:pt x="0" y="30149"/>
                </a:lnTo>
                <a:lnTo>
                  <a:pt x="2567" y="18248"/>
                </a:lnTo>
                <a:lnTo>
                  <a:pt x="11092" y="8348"/>
                </a:lnTo>
                <a:lnTo>
                  <a:pt x="22876" y="1810"/>
                </a:lnTo>
                <a:lnTo>
                  <a:pt x="352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3914414" y="5361463"/>
            <a:ext cx="744931" cy="893241"/>
          </a:xfrm>
          <a:custGeom>
            <a:avLst/>
            <a:gdLst/>
            <a:ahLst/>
            <a:cxnLst/>
            <a:rect l="l" t="t" r="r" b="b"/>
            <a:pathLst>
              <a:path w="744931" h="893241">
                <a:moveTo>
                  <a:pt x="10096" y="864603"/>
                </a:moveTo>
                <a:lnTo>
                  <a:pt x="5283" y="869734"/>
                </a:lnTo>
                <a:lnTo>
                  <a:pt x="5575" y="873531"/>
                </a:lnTo>
                <a:lnTo>
                  <a:pt x="6019" y="879259"/>
                </a:lnTo>
                <a:lnTo>
                  <a:pt x="6921" y="883526"/>
                </a:lnTo>
                <a:lnTo>
                  <a:pt x="11036" y="886726"/>
                </a:lnTo>
                <a:lnTo>
                  <a:pt x="15874" y="890473"/>
                </a:lnTo>
                <a:lnTo>
                  <a:pt x="26085" y="892060"/>
                </a:lnTo>
                <a:lnTo>
                  <a:pt x="39458" y="892086"/>
                </a:lnTo>
                <a:lnTo>
                  <a:pt x="45948" y="890511"/>
                </a:lnTo>
                <a:lnTo>
                  <a:pt x="51219" y="885024"/>
                </a:lnTo>
                <a:lnTo>
                  <a:pt x="56845" y="893241"/>
                </a:lnTo>
                <a:lnTo>
                  <a:pt x="61353" y="891857"/>
                </a:lnTo>
                <a:lnTo>
                  <a:pt x="71627" y="891336"/>
                </a:lnTo>
                <a:lnTo>
                  <a:pt x="73249" y="891229"/>
                </a:lnTo>
                <a:lnTo>
                  <a:pt x="86079" y="889174"/>
                </a:lnTo>
                <a:lnTo>
                  <a:pt x="98259" y="885926"/>
                </a:lnTo>
                <a:lnTo>
                  <a:pt x="103936" y="884135"/>
                </a:lnTo>
                <a:lnTo>
                  <a:pt x="114452" y="881900"/>
                </a:lnTo>
                <a:lnTo>
                  <a:pt x="120815" y="881380"/>
                </a:lnTo>
                <a:lnTo>
                  <a:pt x="123245" y="881175"/>
                </a:lnTo>
                <a:lnTo>
                  <a:pt x="137140" y="879714"/>
                </a:lnTo>
                <a:lnTo>
                  <a:pt x="147714" y="878396"/>
                </a:lnTo>
                <a:lnTo>
                  <a:pt x="158549" y="877442"/>
                </a:lnTo>
                <a:lnTo>
                  <a:pt x="173227" y="877074"/>
                </a:lnTo>
                <a:lnTo>
                  <a:pt x="179438" y="877416"/>
                </a:lnTo>
                <a:lnTo>
                  <a:pt x="194188" y="879040"/>
                </a:lnTo>
                <a:lnTo>
                  <a:pt x="205752" y="880770"/>
                </a:lnTo>
                <a:lnTo>
                  <a:pt x="206046" y="880827"/>
                </a:lnTo>
                <a:lnTo>
                  <a:pt x="218236" y="883168"/>
                </a:lnTo>
                <a:lnTo>
                  <a:pt x="230898" y="886206"/>
                </a:lnTo>
                <a:lnTo>
                  <a:pt x="233863" y="887113"/>
                </a:lnTo>
                <a:lnTo>
                  <a:pt x="245745" y="890723"/>
                </a:lnTo>
                <a:lnTo>
                  <a:pt x="258279" y="891590"/>
                </a:lnTo>
                <a:lnTo>
                  <a:pt x="265527" y="890510"/>
                </a:lnTo>
                <a:lnTo>
                  <a:pt x="278000" y="886268"/>
                </a:lnTo>
                <a:lnTo>
                  <a:pt x="286448" y="876960"/>
                </a:lnTo>
                <a:lnTo>
                  <a:pt x="289166" y="871093"/>
                </a:lnTo>
                <a:lnTo>
                  <a:pt x="290512" y="859675"/>
                </a:lnTo>
                <a:lnTo>
                  <a:pt x="290080" y="853122"/>
                </a:lnTo>
                <a:lnTo>
                  <a:pt x="290008" y="852055"/>
                </a:lnTo>
                <a:lnTo>
                  <a:pt x="288744" y="839774"/>
                </a:lnTo>
                <a:lnTo>
                  <a:pt x="288340" y="826947"/>
                </a:lnTo>
                <a:lnTo>
                  <a:pt x="289758" y="807713"/>
                </a:lnTo>
                <a:lnTo>
                  <a:pt x="291320" y="795012"/>
                </a:lnTo>
                <a:lnTo>
                  <a:pt x="293374" y="782352"/>
                </a:lnTo>
                <a:lnTo>
                  <a:pt x="295919" y="769762"/>
                </a:lnTo>
                <a:lnTo>
                  <a:pt x="298951" y="757271"/>
                </a:lnTo>
                <a:lnTo>
                  <a:pt x="302468" y="744906"/>
                </a:lnTo>
                <a:lnTo>
                  <a:pt x="306466" y="732697"/>
                </a:lnTo>
                <a:lnTo>
                  <a:pt x="310943" y="720672"/>
                </a:lnTo>
                <a:lnTo>
                  <a:pt x="315895" y="708860"/>
                </a:lnTo>
                <a:lnTo>
                  <a:pt x="321320" y="697290"/>
                </a:lnTo>
                <a:lnTo>
                  <a:pt x="327215" y="685990"/>
                </a:lnTo>
                <a:lnTo>
                  <a:pt x="331709" y="677880"/>
                </a:lnTo>
                <a:lnTo>
                  <a:pt x="338082" y="666701"/>
                </a:lnTo>
                <a:lnTo>
                  <a:pt x="344583" y="655749"/>
                </a:lnTo>
                <a:lnTo>
                  <a:pt x="351243" y="645062"/>
                </a:lnTo>
                <a:lnTo>
                  <a:pt x="358089" y="634682"/>
                </a:lnTo>
                <a:lnTo>
                  <a:pt x="363910" y="627428"/>
                </a:lnTo>
                <a:lnTo>
                  <a:pt x="372843" y="618380"/>
                </a:lnTo>
                <a:lnTo>
                  <a:pt x="381419" y="609003"/>
                </a:lnTo>
                <a:lnTo>
                  <a:pt x="388560" y="598495"/>
                </a:lnTo>
                <a:lnTo>
                  <a:pt x="395257" y="587652"/>
                </a:lnTo>
                <a:lnTo>
                  <a:pt x="402945" y="577557"/>
                </a:lnTo>
                <a:lnTo>
                  <a:pt x="404462" y="575839"/>
                </a:lnTo>
                <a:lnTo>
                  <a:pt x="411488" y="565710"/>
                </a:lnTo>
                <a:lnTo>
                  <a:pt x="417501" y="554133"/>
                </a:lnTo>
                <a:lnTo>
                  <a:pt x="422890" y="542091"/>
                </a:lnTo>
                <a:lnTo>
                  <a:pt x="428040" y="530567"/>
                </a:lnTo>
                <a:lnTo>
                  <a:pt x="430138" y="526005"/>
                </a:lnTo>
                <a:lnTo>
                  <a:pt x="434992" y="514449"/>
                </a:lnTo>
                <a:lnTo>
                  <a:pt x="439413" y="502451"/>
                </a:lnTo>
                <a:lnTo>
                  <a:pt x="443347" y="490165"/>
                </a:lnTo>
                <a:lnTo>
                  <a:pt x="446741" y="477740"/>
                </a:lnTo>
                <a:lnTo>
                  <a:pt x="449541" y="465328"/>
                </a:lnTo>
                <a:lnTo>
                  <a:pt x="450994" y="457505"/>
                </a:lnTo>
                <a:lnTo>
                  <a:pt x="452886" y="444948"/>
                </a:lnTo>
                <a:lnTo>
                  <a:pt x="454431" y="432288"/>
                </a:lnTo>
                <a:lnTo>
                  <a:pt x="455809" y="419615"/>
                </a:lnTo>
                <a:lnTo>
                  <a:pt x="457200" y="407022"/>
                </a:lnTo>
                <a:lnTo>
                  <a:pt x="457466" y="404375"/>
                </a:lnTo>
                <a:lnTo>
                  <a:pt x="458276" y="391613"/>
                </a:lnTo>
                <a:lnTo>
                  <a:pt x="459489" y="378212"/>
                </a:lnTo>
                <a:lnTo>
                  <a:pt x="462356" y="366458"/>
                </a:lnTo>
                <a:lnTo>
                  <a:pt x="464108" y="362089"/>
                </a:lnTo>
                <a:lnTo>
                  <a:pt x="469798" y="356692"/>
                </a:lnTo>
                <a:lnTo>
                  <a:pt x="473100" y="352933"/>
                </a:lnTo>
                <a:lnTo>
                  <a:pt x="474827" y="350945"/>
                </a:lnTo>
                <a:lnTo>
                  <a:pt x="483039" y="341210"/>
                </a:lnTo>
                <a:lnTo>
                  <a:pt x="491544" y="331732"/>
                </a:lnTo>
                <a:lnTo>
                  <a:pt x="500976" y="323227"/>
                </a:lnTo>
                <a:lnTo>
                  <a:pt x="505700" y="319687"/>
                </a:lnTo>
                <a:lnTo>
                  <a:pt x="516144" y="312438"/>
                </a:lnTo>
                <a:lnTo>
                  <a:pt x="526748" y="305635"/>
                </a:lnTo>
                <a:lnTo>
                  <a:pt x="537443" y="299055"/>
                </a:lnTo>
                <a:lnTo>
                  <a:pt x="548156" y="292477"/>
                </a:lnTo>
                <a:lnTo>
                  <a:pt x="558818" y="285679"/>
                </a:lnTo>
                <a:lnTo>
                  <a:pt x="569358" y="278439"/>
                </a:lnTo>
                <a:lnTo>
                  <a:pt x="579704" y="270535"/>
                </a:lnTo>
                <a:lnTo>
                  <a:pt x="588087" y="263748"/>
                </a:lnTo>
                <a:lnTo>
                  <a:pt x="597965" y="255782"/>
                </a:lnTo>
                <a:lnTo>
                  <a:pt x="607844" y="247776"/>
                </a:lnTo>
                <a:lnTo>
                  <a:pt x="617679" y="239693"/>
                </a:lnTo>
                <a:lnTo>
                  <a:pt x="627424" y="231494"/>
                </a:lnTo>
                <a:lnTo>
                  <a:pt x="637034" y="223140"/>
                </a:lnTo>
                <a:lnTo>
                  <a:pt x="646463" y="214593"/>
                </a:lnTo>
                <a:lnTo>
                  <a:pt x="655666" y="205813"/>
                </a:lnTo>
                <a:lnTo>
                  <a:pt x="664598" y="196762"/>
                </a:lnTo>
                <a:lnTo>
                  <a:pt x="673214" y="187401"/>
                </a:lnTo>
                <a:lnTo>
                  <a:pt x="681639" y="178027"/>
                </a:lnTo>
                <a:lnTo>
                  <a:pt x="690219" y="168650"/>
                </a:lnTo>
                <a:lnTo>
                  <a:pt x="698825" y="159253"/>
                </a:lnTo>
                <a:lnTo>
                  <a:pt x="707363" y="149784"/>
                </a:lnTo>
                <a:lnTo>
                  <a:pt x="715737" y="140193"/>
                </a:lnTo>
                <a:lnTo>
                  <a:pt x="723851" y="130427"/>
                </a:lnTo>
                <a:lnTo>
                  <a:pt x="731608" y="120434"/>
                </a:lnTo>
                <a:lnTo>
                  <a:pt x="738514" y="109331"/>
                </a:lnTo>
                <a:lnTo>
                  <a:pt x="744931" y="98755"/>
                </a:lnTo>
                <a:lnTo>
                  <a:pt x="741437" y="97897"/>
                </a:lnTo>
                <a:lnTo>
                  <a:pt x="729759" y="93373"/>
                </a:lnTo>
                <a:lnTo>
                  <a:pt x="718113" y="87201"/>
                </a:lnTo>
                <a:lnTo>
                  <a:pt x="706729" y="80603"/>
                </a:lnTo>
                <a:lnTo>
                  <a:pt x="695833" y="74803"/>
                </a:lnTo>
                <a:lnTo>
                  <a:pt x="684620" y="69715"/>
                </a:lnTo>
                <a:lnTo>
                  <a:pt x="672918" y="64765"/>
                </a:lnTo>
                <a:lnTo>
                  <a:pt x="661139" y="60043"/>
                </a:lnTo>
                <a:lnTo>
                  <a:pt x="649314" y="55458"/>
                </a:lnTo>
                <a:lnTo>
                  <a:pt x="637474" y="50919"/>
                </a:lnTo>
                <a:lnTo>
                  <a:pt x="625651" y="46335"/>
                </a:lnTo>
                <a:lnTo>
                  <a:pt x="613875" y="41616"/>
                </a:lnTo>
                <a:lnTo>
                  <a:pt x="602178" y="36672"/>
                </a:lnTo>
                <a:lnTo>
                  <a:pt x="590591" y="31411"/>
                </a:lnTo>
                <a:lnTo>
                  <a:pt x="579145" y="25742"/>
                </a:lnTo>
                <a:lnTo>
                  <a:pt x="576640" y="24417"/>
                </a:lnTo>
                <a:lnTo>
                  <a:pt x="565678" y="17960"/>
                </a:lnTo>
                <a:lnTo>
                  <a:pt x="555383" y="10947"/>
                </a:lnTo>
                <a:lnTo>
                  <a:pt x="551459" y="8128"/>
                </a:lnTo>
                <a:lnTo>
                  <a:pt x="542950" y="0"/>
                </a:lnTo>
                <a:lnTo>
                  <a:pt x="537921" y="571"/>
                </a:lnTo>
                <a:lnTo>
                  <a:pt x="530518" y="6769"/>
                </a:lnTo>
                <a:lnTo>
                  <a:pt x="520956" y="19194"/>
                </a:lnTo>
                <a:lnTo>
                  <a:pt x="511868" y="32462"/>
                </a:lnTo>
                <a:lnTo>
                  <a:pt x="506158" y="41135"/>
                </a:lnTo>
                <a:lnTo>
                  <a:pt x="501047" y="48836"/>
                </a:lnTo>
                <a:lnTo>
                  <a:pt x="494062" y="59485"/>
                </a:lnTo>
                <a:lnTo>
                  <a:pt x="487166" y="69978"/>
                </a:lnTo>
                <a:lnTo>
                  <a:pt x="480177" y="80405"/>
                </a:lnTo>
                <a:lnTo>
                  <a:pt x="472909" y="90855"/>
                </a:lnTo>
                <a:lnTo>
                  <a:pt x="472802" y="91006"/>
                </a:lnTo>
                <a:lnTo>
                  <a:pt x="465435" y="101390"/>
                </a:lnTo>
                <a:lnTo>
                  <a:pt x="458081" y="111795"/>
                </a:lnTo>
                <a:lnTo>
                  <a:pt x="450759" y="122223"/>
                </a:lnTo>
                <a:lnTo>
                  <a:pt x="443488" y="132675"/>
                </a:lnTo>
                <a:lnTo>
                  <a:pt x="436286" y="143152"/>
                </a:lnTo>
                <a:lnTo>
                  <a:pt x="429171" y="153657"/>
                </a:lnTo>
                <a:lnTo>
                  <a:pt x="422162" y="164189"/>
                </a:lnTo>
                <a:lnTo>
                  <a:pt x="415277" y="174752"/>
                </a:lnTo>
                <a:lnTo>
                  <a:pt x="409309" y="185209"/>
                </a:lnTo>
                <a:lnTo>
                  <a:pt x="403293" y="196964"/>
                </a:lnTo>
                <a:lnTo>
                  <a:pt x="396942" y="208369"/>
                </a:lnTo>
                <a:lnTo>
                  <a:pt x="389737" y="218135"/>
                </a:lnTo>
                <a:lnTo>
                  <a:pt x="386892" y="221246"/>
                </a:lnTo>
                <a:lnTo>
                  <a:pt x="382384" y="223253"/>
                </a:lnTo>
                <a:lnTo>
                  <a:pt x="379158" y="226352"/>
                </a:lnTo>
                <a:lnTo>
                  <a:pt x="375348" y="229997"/>
                </a:lnTo>
                <a:lnTo>
                  <a:pt x="373468" y="234149"/>
                </a:lnTo>
                <a:lnTo>
                  <a:pt x="369976" y="238150"/>
                </a:lnTo>
                <a:lnTo>
                  <a:pt x="364090" y="244122"/>
                </a:lnTo>
                <a:lnTo>
                  <a:pt x="354404" y="252686"/>
                </a:lnTo>
                <a:lnTo>
                  <a:pt x="346049" y="261581"/>
                </a:lnTo>
                <a:lnTo>
                  <a:pt x="339877" y="272877"/>
                </a:lnTo>
                <a:lnTo>
                  <a:pt x="336513" y="284644"/>
                </a:lnTo>
                <a:lnTo>
                  <a:pt x="333806" y="297434"/>
                </a:lnTo>
                <a:lnTo>
                  <a:pt x="332871" y="301431"/>
                </a:lnTo>
                <a:lnTo>
                  <a:pt x="329875" y="313953"/>
                </a:lnTo>
                <a:lnTo>
                  <a:pt x="326983" y="326328"/>
                </a:lnTo>
                <a:lnTo>
                  <a:pt x="324393" y="338663"/>
                </a:lnTo>
                <a:lnTo>
                  <a:pt x="322302" y="351066"/>
                </a:lnTo>
                <a:lnTo>
                  <a:pt x="320908" y="363644"/>
                </a:lnTo>
                <a:lnTo>
                  <a:pt x="320408" y="376504"/>
                </a:lnTo>
                <a:lnTo>
                  <a:pt x="320378" y="379347"/>
                </a:lnTo>
                <a:lnTo>
                  <a:pt x="319447" y="392191"/>
                </a:lnTo>
                <a:lnTo>
                  <a:pt x="317353" y="404737"/>
                </a:lnTo>
                <a:lnTo>
                  <a:pt x="314290" y="417037"/>
                </a:lnTo>
                <a:lnTo>
                  <a:pt x="310450" y="429137"/>
                </a:lnTo>
                <a:lnTo>
                  <a:pt x="306025" y="441090"/>
                </a:lnTo>
                <a:lnTo>
                  <a:pt x="301207" y="452944"/>
                </a:lnTo>
                <a:lnTo>
                  <a:pt x="296190" y="464749"/>
                </a:lnTo>
                <a:lnTo>
                  <a:pt x="291164" y="476554"/>
                </a:lnTo>
                <a:lnTo>
                  <a:pt x="286323" y="488409"/>
                </a:lnTo>
                <a:lnTo>
                  <a:pt x="281859" y="500365"/>
                </a:lnTo>
                <a:lnTo>
                  <a:pt x="277964" y="512470"/>
                </a:lnTo>
                <a:lnTo>
                  <a:pt x="275532" y="521018"/>
                </a:lnTo>
                <a:lnTo>
                  <a:pt x="272237" y="533209"/>
                </a:lnTo>
                <a:lnTo>
                  <a:pt x="269084" y="545497"/>
                </a:lnTo>
                <a:lnTo>
                  <a:pt x="266043" y="557858"/>
                </a:lnTo>
                <a:lnTo>
                  <a:pt x="263086" y="570267"/>
                </a:lnTo>
                <a:lnTo>
                  <a:pt x="260182" y="582700"/>
                </a:lnTo>
                <a:lnTo>
                  <a:pt x="257302" y="595132"/>
                </a:lnTo>
                <a:lnTo>
                  <a:pt x="254417" y="607539"/>
                </a:lnTo>
                <a:lnTo>
                  <a:pt x="251497" y="619897"/>
                </a:lnTo>
                <a:lnTo>
                  <a:pt x="248513" y="632180"/>
                </a:lnTo>
                <a:lnTo>
                  <a:pt x="247020" y="637808"/>
                </a:lnTo>
                <a:lnTo>
                  <a:pt x="243113" y="649942"/>
                </a:lnTo>
                <a:lnTo>
                  <a:pt x="238455" y="661683"/>
                </a:lnTo>
                <a:lnTo>
                  <a:pt x="233131" y="673140"/>
                </a:lnTo>
                <a:lnTo>
                  <a:pt x="227227" y="684419"/>
                </a:lnTo>
                <a:lnTo>
                  <a:pt x="220827" y="695629"/>
                </a:lnTo>
                <a:lnTo>
                  <a:pt x="215389" y="704224"/>
                </a:lnTo>
                <a:lnTo>
                  <a:pt x="208027" y="714579"/>
                </a:lnTo>
                <a:lnTo>
                  <a:pt x="200334" y="724716"/>
                </a:lnTo>
                <a:lnTo>
                  <a:pt x="192642" y="734844"/>
                </a:lnTo>
                <a:lnTo>
                  <a:pt x="185280" y="745172"/>
                </a:lnTo>
                <a:lnTo>
                  <a:pt x="180400" y="752394"/>
                </a:lnTo>
                <a:lnTo>
                  <a:pt x="173399" y="762936"/>
                </a:lnTo>
                <a:lnTo>
                  <a:pt x="166636" y="773696"/>
                </a:lnTo>
                <a:lnTo>
                  <a:pt x="166539" y="773856"/>
                </a:lnTo>
                <a:lnTo>
                  <a:pt x="159380" y="783109"/>
                </a:lnTo>
                <a:lnTo>
                  <a:pt x="149771" y="792975"/>
                </a:lnTo>
                <a:lnTo>
                  <a:pt x="138627" y="802740"/>
                </a:lnTo>
                <a:lnTo>
                  <a:pt x="128701" y="809231"/>
                </a:lnTo>
                <a:lnTo>
                  <a:pt x="115407" y="816409"/>
                </a:lnTo>
                <a:lnTo>
                  <a:pt x="102689" y="821905"/>
                </a:lnTo>
                <a:lnTo>
                  <a:pt x="91046" y="825055"/>
                </a:lnTo>
                <a:lnTo>
                  <a:pt x="85691" y="825785"/>
                </a:lnTo>
                <a:lnTo>
                  <a:pt x="73435" y="827253"/>
                </a:lnTo>
                <a:lnTo>
                  <a:pt x="61973" y="827366"/>
                </a:lnTo>
                <a:lnTo>
                  <a:pt x="48907" y="825246"/>
                </a:lnTo>
                <a:lnTo>
                  <a:pt x="41442" y="823855"/>
                </a:lnTo>
                <a:lnTo>
                  <a:pt x="28470" y="823059"/>
                </a:lnTo>
                <a:lnTo>
                  <a:pt x="15951" y="824395"/>
                </a:lnTo>
                <a:lnTo>
                  <a:pt x="11544" y="825360"/>
                </a:lnTo>
                <a:lnTo>
                  <a:pt x="6261" y="830160"/>
                </a:lnTo>
                <a:lnTo>
                  <a:pt x="14071" y="835367"/>
                </a:lnTo>
                <a:lnTo>
                  <a:pt x="4317" y="836295"/>
                </a:lnTo>
                <a:lnTo>
                  <a:pt x="2539" y="846302"/>
                </a:lnTo>
                <a:lnTo>
                  <a:pt x="10845" y="847991"/>
                </a:lnTo>
                <a:lnTo>
                  <a:pt x="3682" y="847991"/>
                </a:lnTo>
                <a:lnTo>
                  <a:pt x="0" y="854938"/>
                </a:lnTo>
                <a:lnTo>
                  <a:pt x="2120" y="858647"/>
                </a:lnTo>
                <a:lnTo>
                  <a:pt x="4546" y="862888"/>
                </a:lnTo>
                <a:lnTo>
                  <a:pt x="8102" y="863422"/>
                </a:lnTo>
                <a:lnTo>
                  <a:pt x="12496" y="862190"/>
                </a:lnTo>
                <a:lnTo>
                  <a:pt x="10096" y="8646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3914414" y="5361463"/>
            <a:ext cx="744931" cy="893241"/>
          </a:xfrm>
          <a:custGeom>
            <a:avLst/>
            <a:gdLst/>
            <a:ahLst/>
            <a:cxnLst/>
            <a:rect l="l" t="t" r="r" b="b"/>
            <a:pathLst>
              <a:path w="744931" h="893241">
                <a:moveTo>
                  <a:pt x="248513" y="632180"/>
                </a:moveTo>
                <a:lnTo>
                  <a:pt x="251497" y="619897"/>
                </a:lnTo>
                <a:lnTo>
                  <a:pt x="254417" y="607539"/>
                </a:lnTo>
                <a:lnTo>
                  <a:pt x="257302" y="595132"/>
                </a:lnTo>
                <a:lnTo>
                  <a:pt x="260182" y="582700"/>
                </a:lnTo>
                <a:lnTo>
                  <a:pt x="263086" y="570267"/>
                </a:lnTo>
                <a:lnTo>
                  <a:pt x="266043" y="557858"/>
                </a:lnTo>
                <a:lnTo>
                  <a:pt x="269084" y="545497"/>
                </a:lnTo>
                <a:lnTo>
                  <a:pt x="272237" y="533209"/>
                </a:lnTo>
                <a:lnTo>
                  <a:pt x="275532" y="521018"/>
                </a:lnTo>
                <a:lnTo>
                  <a:pt x="277964" y="512470"/>
                </a:lnTo>
                <a:lnTo>
                  <a:pt x="281859" y="500365"/>
                </a:lnTo>
                <a:lnTo>
                  <a:pt x="286323" y="488409"/>
                </a:lnTo>
                <a:lnTo>
                  <a:pt x="291164" y="476554"/>
                </a:lnTo>
                <a:lnTo>
                  <a:pt x="296190" y="464749"/>
                </a:lnTo>
                <a:lnTo>
                  <a:pt x="301207" y="452944"/>
                </a:lnTo>
                <a:lnTo>
                  <a:pt x="306025" y="441090"/>
                </a:lnTo>
                <a:lnTo>
                  <a:pt x="310450" y="429137"/>
                </a:lnTo>
                <a:lnTo>
                  <a:pt x="314290" y="417037"/>
                </a:lnTo>
                <a:lnTo>
                  <a:pt x="317353" y="404737"/>
                </a:lnTo>
                <a:lnTo>
                  <a:pt x="319447" y="392191"/>
                </a:lnTo>
                <a:lnTo>
                  <a:pt x="320378" y="379347"/>
                </a:lnTo>
                <a:lnTo>
                  <a:pt x="320408" y="376504"/>
                </a:lnTo>
                <a:lnTo>
                  <a:pt x="320908" y="363644"/>
                </a:lnTo>
                <a:lnTo>
                  <a:pt x="322302" y="351066"/>
                </a:lnTo>
                <a:lnTo>
                  <a:pt x="324393" y="338663"/>
                </a:lnTo>
                <a:lnTo>
                  <a:pt x="326983" y="326328"/>
                </a:lnTo>
                <a:lnTo>
                  <a:pt x="329875" y="313953"/>
                </a:lnTo>
                <a:lnTo>
                  <a:pt x="332871" y="301431"/>
                </a:lnTo>
                <a:lnTo>
                  <a:pt x="333806" y="297434"/>
                </a:lnTo>
                <a:lnTo>
                  <a:pt x="336513" y="284644"/>
                </a:lnTo>
                <a:lnTo>
                  <a:pt x="339877" y="272877"/>
                </a:lnTo>
                <a:lnTo>
                  <a:pt x="346049" y="261581"/>
                </a:lnTo>
                <a:lnTo>
                  <a:pt x="354404" y="252686"/>
                </a:lnTo>
                <a:lnTo>
                  <a:pt x="364090" y="244122"/>
                </a:lnTo>
                <a:lnTo>
                  <a:pt x="369976" y="238150"/>
                </a:lnTo>
                <a:lnTo>
                  <a:pt x="373468" y="234149"/>
                </a:lnTo>
                <a:lnTo>
                  <a:pt x="375348" y="229997"/>
                </a:lnTo>
                <a:lnTo>
                  <a:pt x="379158" y="226352"/>
                </a:lnTo>
                <a:lnTo>
                  <a:pt x="382384" y="223253"/>
                </a:lnTo>
                <a:lnTo>
                  <a:pt x="386892" y="221246"/>
                </a:lnTo>
                <a:lnTo>
                  <a:pt x="389737" y="218135"/>
                </a:lnTo>
                <a:lnTo>
                  <a:pt x="396942" y="208369"/>
                </a:lnTo>
                <a:lnTo>
                  <a:pt x="403293" y="196964"/>
                </a:lnTo>
                <a:lnTo>
                  <a:pt x="409309" y="185209"/>
                </a:lnTo>
                <a:lnTo>
                  <a:pt x="415277" y="174752"/>
                </a:lnTo>
                <a:lnTo>
                  <a:pt x="422162" y="164189"/>
                </a:lnTo>
                <a:lnTo>
                  <a:pt x="429171" y="153657"/>
                </a:lnTo>
                <a:lnTo>
                  <a:pt x="436286" y="143152"/>
                </a:lnTo>
                <a:lnTo>
                  <a:pt x="443488" y="132675"/>
                </a:lnTo>
                <a:lnTo>
                  <a:pt x="450759" y="122223"/>
                </a:lnTo>
                <a:lnTo>
                  <a:pt x="458081" y="111795"/>
                </a:lnTo>
                <a:lnTo>
                  <a:pt x="465435" y="101390"/>
                </a:lnTo>
                <a:lnTo>
                  <a:pt x="472802" y="91006"/>
                </a:lnTo>
                <a:lnTo>
                  <a:pt x="472909" y="90855"/>
                </a:lnTo>
                <a:lnTo>
                  <a:pt x="480177" y="80405"/>
                </a:lnTo>
                <a:lnTo>
                  <a:pt x="487166" y="69978"/>
                </a:lnTo>
                <a:lnTo>
                  <a:pt x="494062" y="59485"/>
                </a:lnTo>
                <a:lnTo>
                  <a:pt x="501047" y="48836"/>
                </a:lnTo>
                <a:lnTo>
                  <a:pt x="506158" y="41135"/>
                </a:lnTo>
                <a:lnTo>
                  <a:pt x="511868" y="32462"/>
                </a:lnTo>
                <a:lnTo>
                  <a:pt x="520956" y="19194"/>
                </a:lnTo>
                <a:lnTo>
                  <a:pt x="530518" y="6769"/>
                </a:lnTo>
                <a:lnTo>
                  <a:pt x="537649" y="620"/>
                </a:lnTo>
                <a:lnTo>
                  <a:pt x="542950" y="0"/>
                </a:lnTo>
                <a:lnTo>
                  <a:pt x="551459" y="8128"/>
                </a:lnTo>
                <a:lnTo>
                  <a:pt x="555383" y="10947"/>
                </a:lnTo>
                <a:lnTo>
                  <a:pt x="565678" y="17960"/>
                </a:lnTo>
                <a:lnTo>
                  <a:pt x="576640" y="24417"/>
                </a:lnTo>
                <a:lnTo>
                  <a:pt x="590591" y="31411"/>
                </a:lnTo>
                <a:lnTo>
                  <a:pt x="602178" y="36672"/>
                </a:lnTo>
                <a:lnTo>
                  <a:pt x="613875" y="41616"/>
                </a:lnTo>
                <a:lnTo>
                  <a:pt x="625651" y="46335"/>
                </a:lnTo>
                <a:lnTo>
                  <a:pt x="637474" y="50919"/>
                </a:lnTo>
                <a:lnTo>
                  <a:pt x="649314" y="55458"/>
                </a:lnTo>
                <a:lnTo>
                  <a:pt x="661139" y="60043"/>
                </a:lnTo>
                <a:lnTo>
                  <a:pt x="672918" y="64765"/>
                </a:lnTo>
                <a:lnTo>
                  <a:pt x="684620" y="69715"/>
                </a:lnTo>
                <a:lnTo>
                  <a:pt x="695833" y="74803"/>
                </a:lnTo>
                <a:lnTo>
                  <a:pt x="706729" y="80603"/>
                </a:lnTo>
                <a:lnTo>
                  <a:pt x="718113" y="87201"/>
                </a:lnTo>
                <a:lnTo>
                  <a:pt x="729759" y="93373"/>
                </a:lnTo>
                <a:lnTo>
                  <a:pt x="741437" y="97897"/>
                </a:lnTo>
                <a:lnTo>
                  <a:pt x="744931" y="98755"/>
                </a:lnTo>
                <a:lnTo>
                  <a:pt x="738514" y="109331"/>
                </a:lnTo>
                <a:lnTo>
                  <a:pt x="731608" y="120434"/>
                </a:lnTo>
                <a:lnTo>
                  <a:pt x="723851" y="130427"/>
                </a:lnTo>
                <a:lnTo>
                  <a:pt x="715737" y="140193"/>
                </a:lnTo>
                <a:lnTo>
                  <a:pt x="707363" y="149784"/>
                </a:lnTo>
                <a:lnTo>
                  <a:pt x="698825" y="159253"/>
                </a:lnTo>
                <a:lnTo>
                  <a:pt x="690219" y="168650"/>
                </a:lnTo>
                <a:lnTo>
                  <a:pt x="681639" y="178027"/>
                </a:lnTo>
                <a:lnTo>
                  <a:pt x="673214" y="187401"/>
                </a:lnTo>
                <a:lnTo>
                  <a:pt x="664598" y="196762"/>
                </a:lnTo>
                <a:lnTo>
                  <a:pt x="655666" y="205813"/>
                </a:lnTo>
                <a:lnTo>
                  <a:pt x="646463" y="214593"/>
                </a:lnTo>
                <a:lnTo>
                  <a:pt x="637034" y="223140"/>
                </a:lnTo>
                <a:lnTo>
                  <a:pt x="627424" y="231494"/>
                </a:lnTo>
                <a:lnTo>
                  <a:pt x="617679" y="239693"/>
                </a:lnTo>
                <a:lnTo>
                  <a:pt x="607844" y="247776"/>
                </a:lnTo>
                <a:lnTo>
                  <a:pt x="597965" y="255782"/>
                </a:lnTo>
                <a:lnTo>
                  <a:pt x="588087" y="263748"/>
                </a:lnTo>
                <a:lnTo>
                  <a:pt x="579704" y="270535"/>
                </a:lnTo>
                <a:lnTo>
                  <a:pt x="569358" y="278439"/>
                </a:lnTo>
                <a:lnTo>
                  <a:pt x="558818" y="285679"/>
                </a:lnTo>
                <a:lnTo>
                  <a:pt x="548156" y="292477"/>
                </a:lnTo>
                <a:lnTo>
                  <a:pt x="537443" y="299055"/>
                </a:lnTo>
                <a:lnTo>
                  <a:pt x="526748" y="305635"/>
                </a:lnTo>
                <a:lnTo>
                  <a:pt x="516144" y="312438"/>
                </a:lnTo>
                <a:lnTo>
                  <a:pt x="505700" y="319687"/>
                </a:lnTo>
                <a:lnTo>
                  <a:pt x="500976" y="323227"/>
                </a:lnTo>
                <a:lnTo>
                  <a:pt x="491544" y="331732"/>
                </a:lnTo>
                <a:lnTo>
                  <a:pt x="483039" y="341210"/>
                </a:lnTo>
                <a:lnTo>
                  <a:pt x="474827" y="350945"/>
                </a:lnTo>
                <a:lnTo>
                  <a:pt x="473100" y="352933"/>
                </a:lnTo>
                <a:lnTo>
                  <a:pt x="469798" y="356692"/>
                </a:lnTo>
                <a:lnTo>
                  <a:pt x="464108" y="362089"/>
                </a:lnTo>
                <a:lnTo>
                  <a:pt x="462356" y="366458"/>
                </a:lnTo>
                <a:lnTo>
                  <a:pt x="459489" y="378212"/>
                </a:lnTo>
                <a:lnTo>
                  <a:pt x="458276" y="391613"/>
                </a:lnTo>
                <a:lnTo>
                  <a:pt x="457466" y="404375"/>
                </a:lnTo>
                <a:lnTo>
                  <a:pt x="457200" y="407022"/>
                </a:lnTo>
                <a:lnTo>
                  <a:pt x="455809" y="419615"/>
                </a:lnTo>
                <a:lnTo>
                  <a:pt x="454431" y="432288"/>
                </a:lnTo>
                <a:lnTo>
                  <a:pt x="452886" y="444948"/>
                </a:lnTo>
                <a:lnTo>
                  <a:pt x="450994" y="457505"/>
                </a:lnTo>
                <a:lnTo>
                  <a:pt x="449541" y="465328"/>
                </a:lnTo>
                <a:lnTo>
                  <a:pt x="446741" y="477740"/>
                </a:lnTo>
                <a:lnTo>
                  <a:pt x="443347" y="490165"/>
                </a:lnTo>
                <a:lnTo>
                  <a:pt x="439413" y="502451"/>
                </a:lnTo>
                <a:lnTo>
                  <a:pt x="434992" y="514449"/>
                </a:lnTo>
                <a:lnTo>
                  <a:pt x="430138" y="526005"/>
                </a:lnTo>
                <a:lnTo>
                  <a:pt x="428040" y="530567"/>
                </a:lnTo>
                <a:lnTo>
                  <a:pt x="422890" y="542091"/>
                </a:lnTo>
                <a:lnTo>
                  <a:pt x="417501" y="554133"/>
                </a:lnTo>
                <a:lnTo>
                  <a:pt x="411488" y="565710"/>
                </a:lnTo>
                <a:lnTo>
                  <a:pt x="404462" y="575839"/>
                </a:lnTo>
                <a:lnTo>
                  <a:pt x="402945" y="577557"/>
                </a:lnTo>
                <a:lnTo>
                  <a:pt x="395257" y="587652"/>
                </a:lnTo>
                <a:lnTo>
                  <a:pt x="388560" y="598495"/>
                </a:lnTo>
                <a:lnTo>
                  <a:pt x="381419" y="609003"/>
                </a:lnTo>
                <a:lnTo>
                  <a:pt x="372843" y="618380"/>
                </a:lnTo>
                <a:lnTo>
                  <a:pt x="363910" y="627428"/>
                </a:lnTo>
                <a:lnTo>
                  <a:pt x="358089" y="634682"/>
                </a:lnTo>
                <a:lnTo>
                  <a:pt x="351243" y="645062"/>
                </a:lnTo>
                <a:lnTo>
                  <a:pt x="344583" y="655749"/>
                </a:lnTo>
                <a:lnTo>
                  <a:pt x="338082" y="666701"/>
                </a:lnTo>
                <a:lnTo>
                  <a:pt x="331709" y="677880"/>
                </a:lnTo>
                <a:lnTo>
                  <a:pt x="327215" y="685990"/>
                </a:lnTo>
                <a:lnTo>
                  <a:pt x="321320" y="697290"/>
                </a:lnTo>
                <a:lnTo>
                  <a:pt x="315895" y="708860"/>
                </a:lnTo>
                <a:lnTo>
                  <a:pt x="310943" y="720672"/>
                </a:lnTo>
                <a:lnTo>
                  <a:pt x="306466" y="732697"/>
                </a:lnTo>
                <a:lnTo>
                  <a:pt x="302468" y="744906"/>
                </a:lnTo>
                <a:lnTo>
                  <a:pt x="298951" y="757271"/>
                </a:lnTo>
                <a:lnTo>
                  <a:pt x="295919" y="769762"/>
                </a:lnTo>
                <a:lnTo>
                  <a:pt x="293374" y="782352"/>
                </a:lnTo>
                <a:lnTo>
                  <a:pt x="291320" y="795012"/>
                </a:lnTo>
                <a:lnTo>
                  <a:pt x="289758" y="807713"/>
                </a:lnTo>
                <a:lnTo>
                  <a:pt x="288693" y="820425"/>
                </a:lnTo>
                <a:lnTo>
                  <a:pt x="288340" y="826947"/>
                </a:lnTo>
                <a:lnTo>
                  <a:pt x="288744" y="839774"/>
                </a:lnTo>
                <a:lnTo>
                  <a:pt x="290008" y="852055"/>
                </a:lnTo>
                <a:lnTo>
                  <a:pt x="290080" y="853122"/>
                </a:lnTo>
                <a:lnTo>
                  <a:pt x="290512" y="859675"/>
                </a:lnTo>
                <a:lnTo>
                  <a:pt x="289166" y="871093"/>
                </a:lnTo>
                <a:lnTo>
                  <a:pt x="286448" y="876960"/>
                </a:lnTo>
                <a:lnTo>
                  <a:pt x="278000" y="886268"/>
                </a:lnTo>
                <a:lnTo>
                  <a:pt x="265527" y="890510"/>
                </a:lnTo>
                <a:lnTo>
                  <a:pt x="258279" y="891590"/>
                </a:lnTo>
                <a:lnTo>
                  <a:pt x="245745" y="890723"/>
                </a:lnTo>
                <a:lnTo>
                  <a:pt x="233863" y="887113"/>
                </a:lnTo>
                <a:lnTo>
                  <a:pt x="230898" y="886206"/>
                </a:lnTo>
                <a:lnTo>
                  <a:pt x="218236" y="883168"/>
                </a:lnTo>
                <a:lnTo>
                  <a:pt x="206046" y="880827"/>
                </a:lnTo>
                <a:lnTo>
                  <a:pt x="205752" y="880770"/>
                </a:lnTo>
                <a:lnTo>
                  <a:pt x="194188" y="879040"/>
                </a:lnTo>
                <a:lnTo>
                  <a:pt x="179438" y="877416"/>
                </a:lnTo>
                <a:lnTo>
                  <a:pt x="173227" y="877074"/>
                </a:lnTo>
                <a:lnTo>
                  <a:pt x="158549" y="877442"/>
                </a:lnTo>
                <a:lnTo>
                  <a:pt x="147714" y="878396"/>
                </a:lnTo>
                <a:lnTo>
                  <a:pt x="137140" y="879714"/>
                </a:lnTo>
                <a:lnTo>
                  <a:pt x="123245" y="881175"/>
                </a:lnTo>
                <a:lnTo>
                  <a:pt x="120815" y="881380"/>
                </a:lnTo>
                <a:lnTo>
                  <a:pt x="114452" y="881900"/>
                </a:lnTo>
                <a:lnTo>
                  <a:pt x="103936" y="884135"/>
                </a:lnTo>
                <a:lnTo>
                  <a:pt x="98259" y="885926"/>
                </a:lnTo>
                <a:lnTo>
                  <a:pt x="86079" y="889174"/>
                </a:lnTo>
                <a:lnTo>
                  <a:pt x="73249" y="891229"/>
                </a:lnTo>
                <a:lnTo>
                  <a:pt x="71627" y="891336"/>
                </a:lnTo>
                <a:lnTo>
                  <a:pt x="61353" y="891857"/>
                </a:lnTo>
                <a:lnTo>
                  <a:pt x="56845" y="893241"/>
                </a:lnTo>
                <a:lnTo>
                  <a:pt x="51219" y="885024"/>
                </a:lnTo>
                <a:lnTo>
                  <a:pt x="45948" y="890511"/>
                </a:lnTo>
                <a:lnTo>
                  <a:pt x="39458" y="892086"/>
                </a:lnTo>
                <a:lnTo>
                  <a:pt x="32384" y="892073"/>
                </a:lnTo>
                <a:lnTo>
                  <a:pt x="26085" y="892060"/>
                </a:lnTo>
                <a:lnTo>
                  <a:pt x="15874" y="890473"/>
                </a:lnTo>
                <a:lnTo>
                  <a:pt x="11036" y="886726"/>
                </a:lnTo>
                <a:lnTo>
                  <a:pt x="6921" y="883526"/>
                </a:lnTo>
                <a:lnTo>
                  <a:pt x="6019" y="879259"/>
                </a:lnTo>
                <a:lnTo>
                  <a:pt x="5575" y="873531"/>
                </a:lnTo>
                <a:lnTo>
                  <a:pt x="5283" y="869734"/>
                </a:lnTo>
                <a:lnTo>
                  <a:pt x="10096" y="864603"/>
                </a:lnTo>
                <a:lnTo>
                  <a:pt x="12496" y="862190"/>
                </a:lnTo>
                <a:lnTo>
                  <a:pt x="8102" y="863422"/>
                </a:lnTo>
                <a:lnTo>
                  <a:pt x="4546" y="862888"/>
                </a:lnTo>
                <a:lnTo>
                  <a:pt x="2120" y="858647"/>
                </a:lnTo>
                <a:lnTo>
                  <a:pt x="0" y="854938"/>
                </a:lnTo>
                <a:lnTo>
                  <a:pt x="3682" y="847991"/>
                </a:lnTo>
                <a:lnTo>
                  <a:pt x="10845" y="847991"/>
                </a:lnTo>
                <a:lnTo>
                  <a:pt x="2539" y="846302"/>
                </a:lnTo>
                <a:lnTo>
                  <a:pt x="4317" y="836295"/>
                </a:lnTo>
                <a:lnTo>
                  <a:pt x="14071" y="835367"/>
                </a:lnTo>
                <a:lnTo>
                  <a:pt x="6261" y="830160"/>
                </a:lnTo>
                <a:lnTo>
                  <a:pt x="11544" y="825360"/>
                </a:lnTo>
                <a:lnTo>
                  <a:pt x="15951" y="824395"/>
                </a:lnTo>
                <a:lnTo>
                  <a:pt x="28470" y="823059"/>
                </a:lnTo>
                <a:lnTo>
                  <a:pt x="41442" y="823855"/>
                </a:lnTo>
                <a:lnTo>
                  <a:pt x="48907" y="825246"/>
                </a:lnTo>
                <a:lnTo>
                  <a:pt x="61973" y="827366"/>
                </a:lnTo>
                <a:lnTo>
                  <a:pt x="73435" y="827253"/>
                </a:lnTo>
                <a:lnTo>
                  <a:pt x="85691" y="825785"/>
                </a:lnTo>
                <a:lnTo>
                  <a:pt x="91046" y="825055"/>
                </a:lnTo>
                <a:lnTo>
                  <a:pt x="102689" y="821905"/>
                </a:lnTo>
                <a:lnTo>
                  <a:pt x="115407" y="816409"/>
                </a:lnTo>
                <a:lnTo>
                  <a:pt x="126693" y="810413"/>
                </a:lnTo>
                <a:lnTo>
                  <a:pt x="138627" y="802740"/>
                </a:lnTo>
                <a:lnTo>
                  <a:pt x="148689" y="794046"/>
                </a:lnTo>
                <a:lnTo>
                  <a:pt x="159380" y="783109"/>
                </a:lnTo>
                <a:lnTo>
                  <a:pt x="166539" y="773856"/>
                </a:lnTo>
                <a:lnTo>
                  <a:pt x="166636" y="773696"/>
                </a:lnTo>
                <a:lnTo>
                  <a:pt x="173399" y="762936"/>
                </a:lnTo>
                <a:lnTo>
                  <a:pt x="180400" y="752394"/>
                </a:lnTo>
                <a:lnTo>
                  <a:pt x="185280" y="745172"/>
                </a:lnTo>
                <a:lnTo>
                  <a:pt x="192642" y="734844"/>
                </a:lnTo>
                <a:lnTo>
                  <a:pt x="200334" y="724716"/>
                </a:lnTo>
                <a:lnTo>
                  <a:pt x="208027" y="714579"/>
                </a:lnTo>
                <a:lnTo>
                  <a:pt x="215389" y="704224"/>
                </a:lnTo>
                <a:lnTo>
                  <a:pt x="220827" y="695629"/>
                </a:lnTo>
                <a:lnTo>
                  <a:pt x="227227" y="684419"/>
                </a:lnTo>
                <a:lnTo>
                  <a:pt x="233131" y="673140"/>
                </a:lnTo>
                <a:lnTo>
                  <a:pt x="238455" y="661683"/>
                </a:lnTo>
                <a:lnTo>
                  <a:pt x="243113" y="649942"/>
                </a:lnTo>
                <a:lnTo>
                  <a:pt x="247020" y="637808"/>
                </a:lnTo>
                <a:lnTo>
                  <a:pt x="248513" y="6321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3955958" y="6177610"/>
            <a:ext cx="106337" cy="3472"/>
          </a:xfrm>
          <a:custGeom>
            <a:avLst/>
            <a:gdLst/>
            <a:ahLst/>
            <a:cxnLst/>
            <a:rect l="l" t="t" r="r" b="b"/>
            <a:pathLst>
              <a:path w="106337" h="3472">
                <a:moveTo>
                  <a:pt x="10909" y="38"/>
                </a:moveTo>
                <a:lnTo>
                  <a:pt x="10087" y="200"/>
                </a:lnTo>
                <a:lnTo>
                  <a:pt x="12052" y="723"/>
                </a:lnTo>
                <a:lnTo>
                  <a:pt x="13367" y="1077"/>
                </a:lnTo>
                <a:lnTo>
                  <a:pt x="10909" y="38"/>
                </a:lnTo>
                <a:close/>
              </a:path>
              <a:path w="106337" h="3472">
                <a:moveTo>
                  <a:pt x="14310" y="1330"/>
                </a:moveTo>
                <a:lnTo>
                  <a:pt x="13367" y="1077"/>
                </a:lnTo>
                <a:lnTo>
                  <a:pt x="14033" y="1358"/>
                </a:lnTo>
                <a:lnTo>
                  <a:pt x="14310" y="1330"/>
                </a:lnTo>
                <a:close/>
              </a:path>
              <a:path w="106337" h="3472">
                <a:moveTo>
                  <a:pt x="38658" y="95046"/>
                </a:moveTo>
                <a:lnTo>
                  <a:pt x="42595" y="94449"/>
                </a:lnTo>
                <a:lnTo>
                  <a:pt x="46291" y="94272"/>
                </a:lnTo>
                <a:lnTo>
                  <a:pt x="51435" y="94030"/>
                </a:lnTo>
                <a:lnTo>
                  <a:pt x="56857" y="93611"/>
                </a:lnTo>
                <a:lnTo>
                  <a:pt x="61950" y="92989"/>
                </a:lnTo>
                <a:lnTo>
                  <a:pt x="67398" y="92341"/>
                </a:lnTo>
                <a:lnTo>
                  <a:pt x="72948" y="91821"/>
                </a:lnTo>
                <a:lnTo>
                  <a:pt x="78397" y="91567"/>
                </a:lnTo>
                <a:lnTo>
                  <a:pt x="81686" y="91427"/>
                </a:lnTo>
                <a:lnTo>
                  <a:pt x="84480" y="91122"/>
                </a:lnTo>
                <a:lnTo>
                  <a:pt x="87718" y="90639"/>
                </a:lnTo>
                <a:lnTo>
                  <a:pt x="90779" y="90182"/>
                </a:lnTo>
                <a:lnTo>
                  <a:pt x="99453" y="90589"/>
                </a:lnTo>
                <a:lnTo>
                  <a:pt x="101473" y="86372"/>
                </a:lnTo>
                <a:lnTo>
                  <a:pt x="101650" y="85636"/>
                </a:lnTo>
                <a:lnTo>
                  <a:pt x="102958" y="80873"/>
                </a:lnTo>
                <a:lnTo>
                  <a:pt x="104444" y="76136"/>
                </a:lnTo>
                <a:lnTo>
                  <a:pt x="105194" y="71285"/>
                </a:lnTo>
                <a:lnTo>
                  <a:pt x="106337" y="63779"/>
                </a:lnTo>
                <a:lnTo>
                  <a:pt x="106286" y="57543"/>
                </a:lnTo>
                <a:lnTo>
                  <a:pt x="103886" y="50203"/>
                </a:lnTo>
                <a:lnTo>
                  <a:pt x="101384" y="42570"/>
                </a:lnTo>
                <a:lnTo>
                  <a:pt x="97370" y="35267"/>
                </a:lnTo>
                <a:lnTo>
                  <a:pt x="92176" y="28473"/>
                </a:lnTo>
                <a:lnTo>
                  <a:pt x="84694" y="18393"/>
                </a:lnTo>
                <a:lnTo>
                  <a:pt x="75902" y="8969"/>
                </a:lnTo>
                <a:lnTo>
                  <a:pt x="75323" y="8496"/>
                </a:lnTo>
                <a:lnTo>
                  <a:pt x="65113" y="1908"/>
                </a:lnTo>
                <a:lnTo>
                  <a:pt x="52787" y="-1275"/>
                </a:lnTo>
                <a:lnTo>
                  <a:pt x="49339" y="-1079"/>
                </a:lnTo>
                <a:lnTo>
                  <a:pt x="36788" y="276"/>
                </a:lnTo>
                <a:lnTo>
                  <a:pt x="24033" y="822"/>
                </a:lnTo>
                <a:lnTo>
                  <a:pt x="19278" y="825"/>
                </a:lnTo>
                <a:lnTo>
                  <a:pt x="14310" y="1330"/>
                </a:lnTo>
                <a:lnTo>
                  <a:pt x="16967" y="2044"/>
                </a:lnTo>
                <a:lnTo>
                  <a:pt x="21056" y="6565"/>
                </a:lnTo>
                <a:lnTo>
                  <a:pt x="23901" y="9601"/>
                </a:lnTo>
                <a:lnTo>
                  <a:pt x="28041" y="13944"/>
                </a:lnTo>
                <a:lnTo>
                  <a:pt x="29629" y="16230"/>
                </a:lnTo>
                <a:lnTo>
                  <a:pt x="32156" y="19837"/>
                </a:lnTo>
                <a:lnTo>
                  <a:pt x="35636" y="23152"/>
                </a:lnTo>
                <a:lnTo>
                  <a:pt x="37693" y="26898"/>
                </a:lnTo>
                <a:lnTo>
                  <a:pt x="41706" y="34201"/>
                </a:lnTo>
                <a:lnTo>
                  <a:pt x="43713" y="41719"/>
                </a:lnTo>
                <a:lnTo>
                  <a:pt x="44196" y="49657"/>
                </a:lnTo>
                <a:lnTo>
                  <a:pt x="44589" y="56388"/>
                </a:lnTo>
                <a:lnTo>
                  <a:pt x="44589" y="63195"/>
                </a:lnTo>
                <a:lnTo>
                  <a:pt x="43840" y="69900"/>
                </a:lnTo>
                <a:lnTo>
                  <a:pt x="43256" y="74993"/>
                </a:lnTo>
                <a:lnTo>
                  <a:pt x="41440" y="80175"/>
                </a:lnTo>
                <a:lnTo>
                  <a:pt x="39903" y="85166"/>
                </a:lnTo>
                <a:lnTo>
                  <a:pt x="38519" y="89522"/>
                </a:lnTo>
                <a:lnTo>
                  <a:pt x="36639" y="92519"/>
                </a:lnTo>
                <a:lnTo>
                  <a:pt x="35026" y="94640"/>
                </a:lnTo>
                <a:lnTo>
                  <a:pt x="38658" y="95046"/>
                </a:lnTo>
                <a:close/>
              </a:path>
              <a:path w="106337" h="3472">
                <a:moveTo>
                  <a:pt x="1574" y="317"/>
                </a:moveTo>
                <a:lnTo>
                  <a:pt x="0" y="2197"/>
                </a:lnTo>
                <a:lnTo>
                  <a:pt x="10087" y="200"/>
                </a:lnTo>
                <a:lnTo>
                  <a:pt x="9334" y="0"/>
                </a:lnTo>
                <a:lnTo>
                  <a:pt x="1574" y="31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3955958" y="6176336"/>
            <a:ext cx="106337" cy="96321"/>
          </a:xfrm>
          <a:custGeom>
            <a:avLst/>
            <a:gdLst/>
            <a:ahLst/>
            <a:cxnLst/>
            <a:rect l="l" t="t" r="r" b="b"/>
            <a:pathLst>
              <a:path w="106337" h="96321">
                <a:moveTo>
                  <a:pt x="0" y="3472"/>
                </a:moveTo>
                <a:lnTo>
                  <a:pt x="1574" y="1592"/>
                </a:lnTo>
                <a:lnTo>
                  <a:pt x="9334" y="1275"/>
                </a:lnTo>
                <a:lnTo>
                  <a:pt x="12052" y="1998"/>
                </a:lnTo>
                <a:lnTo>
                  <a:pt x="16967" y="3319"/>
                </a:lnTo>
                <a:lnTo>
                  <a:pt x="21056" y="7840"/>
                </a:lnTo>
                <a:lnTo>
                  <a:pt x="23901" y="10876"/>
                </a:lnTo>
                <a:lnTo>
                  <a:pt x="25895" y="13009"/>
                </a:lnTo>
                <a:lnTo>
                  <a:pt x="28041" y="15219"/>
                </a:lnTo>
                <a:lnTo>
                  <a:pt x="29629" y="17505"/>
                </a:lnTo>
                <a:lnTo>
                  <a:pt x="32156" y="21112"/>
                </a:lnTo>
                <a:lnTo>
                  <a:pt x="35636" y="24427"/>
                </a:lnTo>
                <a:lnTo>
                  <a:pt x="37693" y="28173"/>
                </a:lnTo>
                <a:lnTo>
                  <a:pt x="41706" y="35476"/>
                </a:lnTo>
                <a:lnTo>
                  <a:pt x="43713" y="42994"/>
                </a:lnTo>
                <a:lnTo>
                  <a:pt x="44196" y="50932"/>
                </a:lnTo>
                <a:lnTo>
                  <a:pt x="44589" y="57663"/>
                </a:lnTo>
                <a:lnTo>
                  <a:pt x="44589" y="64470"/>
                </a:lnTo>
                <a:lnTo>
                  <a:pt x="43840" y="71175"/>
                </a:lnTo>
                <a:lnTo>
                  <a:pt x="43256" y="76268"/>
                </a:lnTo>
                <a:lnTo>
                  <a:pt x="41440" y="81450"/>
                </a:lnTo>
                <a:lnTo>
                  <a:pt x="39903" y="86441"/>
                </a:lnTo>
                <a:lnTo>
                  <a:pt x="39230" y="88638"/>
                </a:lnTo>
                <a:lnTo>
                  <a:pt x="38519" y="90797"/>
                </a:lnTo>
                <a:lnTo>
                  <a:pt x="37249" y="92816"/>
                </a:lnTo>
                <a:lnTo>
                  <a:pt x="36639" y="93794"/>
                </a:lnTo>
                <a:lnTo>
                  <a:pt x="35661" y="94912"/>
                </a:lnTo>
                <a:lnTo>
                  <a:pt x="35026" y="95915"/>
                </a:lnTo>
                <a:lnTo>
                  <a:pt x="38658" y="96321"/>
                </a:lnTo>
                <a:lnTo>
                  <a:pt x="42595" y="95724"/>
                </a:lnTo>
                <a:lnTo>
                  <a:pt x="46291" y="95547"/>
                </a:lnTo>
                <a:lnTo>
                  <a:pt x="51435" y="95305"/>
                </a:lnTo>
                <a:lnTo>
                  <a:pt x="56857" y="94886"/>
                </a:lnTo>
                <a:lnTo>
                  <a:pt x="61950" y="94264"/>
                </a:lnTo>
                <a:lnTo>
                  <a:pt x="67398" y="93616"/>
                </a:lnTo>
                <a:lnTo>
                  <a:pt x="72948" y="93096"/>
                </a:lnTo>
                <a:lnTo>
                  <a:pt x="78397" y="92842"/>
                </a:lnTo>
                <a:lnTo>
                  <a:pt x="81686" y="92702"/>
                </a:lnTo>
                <a:lnTo>
                  <a:pt x="84480" y="92397"/>
                </a:lnTo>
                <a:lnTo>
                  <a:pt x="87718" y="91914"/>
                </a:lnTo>
                <a:lnTo>
                  <a:pt x="90779" y="91457"/>
                </a:lnTo>
                <a:lnTo>
                  <a:pt x="99453" y="91864"/>
                </a:lnTo>
                <a:lnTo>
                  <a:pt x="100990" y="90149"/>
                </a:lnTo>
                <a:lnTo>
                  <a:pt x="101485" y="89616"/>
                </a:lnTo>
                <a:lnTo>
                  <a:pt x="101473" y="87647"/>
                </a:lnTo>
                <a:lnTo>
                  <a:pt x="101650" y="86911"/>
                </a:lnTo>
                <a:lnTo>
                  <a:pt x="102958" y="82148"/>
                </a:lnTo>
                <a:lnTo>
                  <a:pt x="104444" y="77411"/>
                </a:lnTo>
                <a:lnTo>
                  <a:pt x="105194" y="72560"/>
                </a:lnTo>
                <a:lnTo>
                  <a:pt x="106337" y="65054"/>
                </a:lnTo>
                <a:lnTo>
                  <a:pt x="106286" y="58818"/>
                </a:lnTo>
                <a:lnTo>
                  <a:pt x="103886" y="51478"/>
                </a:lnTo>
                <a:lnTo>
                  <a:pt x="101384" y="43845"/>
                </a:lnTo>
                <a:lnTo>
                  <a:pt x="97370" y="36542"/>
                </a:lnTo>
                <a:lnTo>
                  <a:pt x="92176" y="29748"/>
                </a:lnTo>
                <a:lnTo>
                  <a:pt x="84694" y="19668"/>
                </a:lnTo>
                <a:lnTo>
                  <a:pt x="75902" y="10244"/>
                </a:lnTo>
                <a:lnTo>
                  <a:pt x="75323" y="9771"/>
                </a:lnTo>
                <a:lnTo>
                  <a:pt x="65113" y="3183"/>
                </a:lnTo>
                <a:lnTo>
                  <a:pt x="52787" y="0"/>
                </a:lnTo>
                <a:lnTo>
                  <a:pt x="49339" y="195"/>
                </a:lnTo>
                <a:lnTo>
                  <a:pt x="36788" y="1552"/>
                </a:lnTo>
                <a:lnTo>
                  <a:pt x="24033" y="2098"/>
                </a:lnTo>
                <a:lnTo>
                  <a:pt x="23113" y="2100"/>
                </a:lnTo>
                <a:lnTo>
                  <a:pt x="19278" y="2100"/>
                </a:lnTo>
                <a:lnTo>
                  <a:pt x="14033" y="2633"/>
                </a:lnTo>
                <a:lnTo>
                  <a:pt x="10909" y="13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3922769" y="6221602"/>
            <a:ext cx="14782" cy="1257"/>
          </a:xfrm>
          <a:custGeom>
            <a:avLst/>
            <a:gdLst/>
            <a:ahLst/>
            <a:cxnLst/>
            <a:rect l="l" t="t" r="r" b="b"/>
            <a:pathLst>
              <a:path w="14782" h="1257">
                <a:moveTo>
                  <a:pt x="14782" y="0"/>
                </a:moveTo>
                <a:lnTo>
                  <a:pt x="14399" y="13"/>
                </a:lnTo>
                <a:lnTo>
                  <a:pt x="14782" y="0"/>
                </a:lnTo>
                <a:close/>
              </a:path>
              <a:path w="14782" h="1257">
                <a:moveTo>
                  <a:pt x="0" y="5130"/>
                </a:moveTo>
                <a:lnTo>
                  <a:pt x="2552" y="9067"/>
                </a:lnTo>
                <a:lnTo>
                  <a:pt x="6400" y="9893"/>
                </a:lnTo>
                <a:lnTo>
                  <a:pt x="9347" y="10528"/>
                </a:lnTo>
                <a:lnTo>
                  <a:pt x="13246" y="10007"/>
                </a:lnTo>
                <a:lnTo>
                  <a:pt x="19329" y="9779"/>
                </a:lnTo>
                <a:lnTo>
                  <a:pt x="20815" y="9436"/>
                </a:lnTo>
                <a:lnTo>
                  <a:pt x="20789" y="2273"/>
                </a:lnTo>
                <a:lnTo>
                  <a:pt x="17500" y="863"/>
                </a:lnTo>
                <a:lnTo>
                  <a:pt x="14399" y="13"/>
                </a:lnTo>
                <a:lnTo>
                  <a:pt x="10769" y="139"/>
                </a:lnTo>
                <a:lnTo>
                  <a:pt x="6184" y="-1244"/>
                </a:lnTo>
                <a:lnTo>
                  <a:pt x="3213" y="1828"/>
                </a:lnTo>
                <a:lnTo>
                  <a:pt x="0" y="513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3922770" y="6220357"/>
            <a:ext cx="20815" cy="11772"/>
          </a:xfrm>
          <a:custGeom>
            <a:avLst/>
            <a:gdLst/>
            <a:ahLst/>
            <a:cxnLst/>
            <a:rect l="l" t="t" r="r" b="b"/>
            <a:pathLst>
              <a:path w="20815" h="11772">
                <a:moveTo>
                  <a:pt x="14782" y="1244"/>
                </a:moveTo>
                <a:lnTo>
                  <a:pt x="10769" y="1384"/>
                </a:lnTo>
                <a:lnTo>
                  <a:pt x="6184" y="0"/>
                </a:lnTo>
                <a:lnTo>
                  <a:pt x="3213" y="3073"/>
                </a:lnTo>
                <a:lnTo>
                  <a:pt x="0" y="6375"/>
                </a:lnTo>
                <a:lnTo>
                  <a:pt x="2552" y="10312"/>
                </a:lnTo>
                <a:lnTo>
                  <a:pt x="6400" y="11137"/>
                </a:lnTo>
                <a:lnTo>
                  <a:pt x="9347" y="11772"/>
                </a:lnTo>
                <a:lnTo>
                  <a:pt x="13246" y="11252"/>
                </a:lnTo>
                <a:lnTo>
                  <a:pt x="16306" y="11137"/>
                </a:lnTo>
                <a:lnTo>
                  <a:pt x="19329" y="11023"/>
                </a:lnTo>
                <a:lnTo>
                  <a:pt x="20815" y="10680"/>
                </a:lnTo>
                <a:lnTo>
                  <a:pt x="20802" y="7327"/>
                </a:lnTo>
                <a:lnTo>
                  <a:pt x="20789" y="3517"/>
                </a:lnTo>
                <a:lnTo>
                  <a:pt x="17500" y="2108"/>
                </a:lnTo>
                <a:lnTo>
                  <a:pt x="14351" y="12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3918451" y="6208280"/>
            <a:ext cx="14960" cy="7023"/>
          </a:xfrm>
          <a:custGeom>
            <a:avLst/>
            <a:gdLst/>
            <a:ahLst/>
            <a:cxnLst/>
            <a:rect l="l" t="t" r="r" b="b"/>
            <a:pathLst>
              <a:path w="14960" h="7023">
                <a:moveTo>
                  <a:pt x="9855" y="0"/>
                </a:moveTo>
                <a:lnTo>
                  <a:pt x="7188" y="0"/>
                </a:lnTo>
                <a:lnTo>
                  <a:pt x="2870" y="228"/>
                </a:lnTo>
                <a:lnTo>
                  <a:pt x="1308" y="2641"/>
                </a:lnTo>
                <a:lnTo>
                  <a:pt x="0" y="4635"/>
                </a:lnTo>
                <a:lnTo>
                  <a:pt x="1244" y="6311"/>
                </a:lnTo>
                <a:lnTo>
                  <a:pt x="3352" y="6667"/>
                </a:lnTo>
                <a:lnTo>
                  <a:pt x="5499" y="7023"/>
                </a:lnTo>
                <a:lnTo>
                  <a:pt x="12915" y="6794"/>
                </a:lnTo>
                <a:lnTo>
                  <a:pt x="14147" y="4724"/>
                </a:lnTo>
                <a:lnTo>
                  <a:pt x="14960" y="3378"/>
                </a:lnTo>
                <a:lnTo>
                  <a:pt x="10896" y="596"/>
                </a:lnTo>
                <a:lnTo>
                  <a:pt x="92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3920445" y="6194817"/>
            <a:ext cx="13004" cy="6350"/>
          </a:xfrm>
          <a:custGeom>
            <a:avLst/>
            <a:gdLst/>
            <a:ahLst/>
            <a:cxnLst/>
            <a:rect l="l" t="t" r="r" b="b"/>
            <a:pathLst>
              <a:path w="13004" h="6350">
                <a:moveTo>
                  <a:pt x="11087" y="126"/>
                </a:moveTo>
                <a:lnTo>
                  <a:pt x="8470" y="38"/>
                </a:lnTo>
                <a:lnTo>
                  <a:pt x="4686" y="0"/>
                </a:lnTo>
                <a:lnTo>
                  <a:pt x="2222" y="838"/>
                </a:lnTo>
                <a:lnTo>
                  <a:pt x="1587" y="1041"/>
                </a:lnTo>
                <a:lnTo>
                  <a:pt x="25" y="2070"/>
                </a:lnTo>
                <a:lnTo>
                  <a:pt x="25" y="2819"/>
                </a:lnTo>
                <a:lnTo>
                  <a:pt x="0" y="5067"/>
                </a:lnTo>
                <a:lnTo>
                  <a:pt x="5397" y="5422"/>
                </a:lnTo>
                <a:lnTo>
                  <a:pt x="7353" y="5499"/>
                </a:lnTo>
                <a:lnTo>
                  <a:pt x="9118" y="5549"/>
                </a:lnTo>
                <a:lnTo>
                  <a:pt x="13004" y="6349"/>
                </a:lnTo>
                <a:lnTo>
                  <a:pt x="12852" y="3733"/>
                </a:lnTo>
                <a:lnTo>
                  <a:pt x="12788" y="2679"/>
                </a:lnTo>
                <a:lnTo>
                  <a:pt x="12763" y="1092"/>
                </a:lnTo>
                <a:lnTo>
                  <a:pt x="11937" y="5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3928435" y="6184162"/>
            <a:ext cx="8369" cy="5486"/>
          </a:xfrm>
          <a:custGeom>
            <a:avLst/>
            <a:gdLst/>
            <a:ahLst/>
            <a:cxnLst/>
            <a:rect l="l" t="t" r="r" b="b"/>
            <a:pathLst>
              <a:path w="8369" h="5486">
                <a:moveTo>
                  <a:pt x="7823" y="38"/>
                </a:moveTo>
                <a:lnTo>
                  <a:pt x="6210" y="0"/>
                </a:lnTo>
                <a:lnTo>
                  <a:pt x="1143" y="584"/>
                </a:lnTo>
                <a:lnTo>
                  <a:pt x="723" y="2374"/>
                </a:lnTo>
                <a:lnTo>
                  <a:pt x="0" y="5486"/>
                </a:lnTo>
                <a:lnTo>
                  <a:pt x="5753" y="5308"/>
                </a:lnTo>
                <a:lnTo>
                  <a:pt x="7277" y="5206"/>
                </a:lnTo>
                <a:lnTo>
                  <a:pt x="8077" y="5156"/>
                </a:lnTo>
                <a:lnTo>
                  <a:pt x="8369" y="5003"/>
                </a:lnTo>
                <a:lnTo>
                  <a:pt x="8331" y="3479"/>
                </a:lnTo>
                <a:lnTo>
                  <a:pt x="8267" y="1638"/>
                </a:lnTo>
                <a:lnTo>
                  <a:pt x="7239" y="1422"/>
                </a:lnTo>
                <a:lnTo>
                  <a:pt x="6007" y="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3937972" y="6214362"/>
            <a:ext cx="15227" cy="3606"/>
          </a:xfrm>
          <a:custGeom>
            <a:avLst/>
            <a:gdLst/>
            <a:ahLst/>
            <a:cxnLst/>
            <a:rect l="l" t="t" r="r" b="b"/>
            <a:pathLst>
              <a:path w="15227" h="3606">
                <a:moveTo>
                  <a:pt x="0" y="3606"/>
                </a:moveTo>
                <a:lnTo>
                  <a:pt x="2006" y="1663"/>
                </a:lnTo>
                <a:lnTo>
                  <a:pt x="5460" y="1511"/>
                </a:lnTo>
                <a:lnTo>
                  <a:pt x="8191" y="901"/>
                </a:lnTo>
                <a:lnTo>
                  <a:pt x="10579" y="355"/>
                </a:lnTo>
                <a:lnTo>
                  <a:pt x="12776" y="0"/>
                </a:lnTo>
                <a:lnTo>
                  <a:pt x="152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3935712" y="6204405"/>
            <a:ext cx="20967" cy="444"/>
          </a:xfrm>
          <a:custGeom>
            <a:avLst/>
            <a:gdLst/>
            <a:ahLst/>
            <a:cxnLst/>
            <a:rect l="l" t="t" r="r" b="b"/>
            <a:pathLst>
              <a:path w="20967" h="444">
                <a:moveTo>
                  <a:pt x="0" y="444"/>
                </a:moveTo>
                <a:lnTo>
                  <a:pt x="6984" y="444"/>
                </a:lnTo>
                <a:lnTo>
                  <a:pt x="13957" y="0"/>
                </a:lnTo>
                <a:lnTo>
                  <a:pt x="209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3937070" y="6193610"/>
            <a:ext cx="19304" cy="1524"/>
          </a:xfrm>
          <a:custGeom>
            <a:avLst/>
            <a:gdLst/>
            <a:ahLst/>
            <a:cxnLst/>
            <a:rect l="l" t="t" r="r" b="b"/>
            <a:pathLst>
              <a:path w="19303" h="1524">
                <a:moveTo>
                  <a:pt x="0" y="76"/>
                </a:moveTo>
                <a:lnTo>
                  <a:pt x="2590" y="76"/>
                </a:lnTo>
                <a:lnTo>
                  <a:pt x="5219" y="0"/>
                </a:lnTo>
                <a:lnTo>
                  <a:pt x="7823" y="76"/>
                </a:lnTo>
                <a:lnTo>
                  <a:pt x="11683" y="165"/>
                </a:lnTo>
                <a:lnTo>
                  <a:pt x="15430" y="1524"/>
                </a:lnTo>
                <a:lnTo>
                  <a:pt x="19303" y="1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4278104" y="5610466"/>
            <a:ext cx="11341" cy="63893"/>
          </a:xfrm>
          <a:custGeom>
            <a:avLst/>
            <a:gdLst/>
            <a:ahLst/>
            <a:cxnLst/>
            <a:rect l="l" t="t" r="r" b="b"/>
            <a:pathLst>
              <a:path w="11341" h="63893">
                <a:moveTo>
                  <a:pt x="0" y="0"/>
                </a:moveTo>
                <a:lnTo>
                  <a:pt x="4512" y="10573"/>
                </a:lnTo>
                <a:lnTo>
                  <a:pt x="6656" y="22644"/>
                </a:lnTo>
                <a:lnTo>
                  <a:pt x="7568" y="35437"/>
                </a:lnTo>
                <a:lnTo>
                  <a:pt x="8383" y="48172"/>
                </a:lnTo>
                <a:lnTo>
                  <a:pt x="10237" y="60072"/>
                </a:lnTo>
                <a:lnTo>
                  <a:pt x="11341" y="638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4254287" y="5833071"/>
            <a:ext cx="11447" cy="165925"/>
          </a:xfrm>
          <a:custGeom>
            <a:avLst/>
            <a:gdLst/>
            <a:ahLst/>
            <a:cxnLst/>
            <a:rect l="l" t="t" r="r" b="b"/>
            <a:pathLst>
              <a:path w="11447" h="165925">
                <a:moveTo>
                  <a:pt x="11447" y="165925"/>
                </a:moveTo>
                <a:lnTo>
                  <a:pt x="7745" y="153690"/>
                </a:lnTo>
                <a:lnTo>
                  <a:pt x="4832" y="141400"/>
                </a:lnTo>
                <a:lnTo>
                  <a:pt x="2654" y="129063"/>
                </a:lnTo>
                <a:lnTo>
                  <a:pt x="1159" y="116685"/>
                </a:lnTo>
                <a:lnTo>
                  <a:pt x="291" y="104273"/>
                </a:lnTo>
                <a:lnTo>
                  <a:pt x="0" y="91832"/>
                </a:lnTo>
                <a:lnTo>
                  <a:pt x="229" y="79370"/>
                </a:lnTo>
                <a:lnTo>
                  <a:pt x="927" y="66893"/>
                </a:lnTo>
                <a:lnTo>
                  <a:pt x="2040" y="54408"/>
                </a:lnTo>
                <a:lnTo>
                  <a:pt x="3513" y="41920"/>
                </a:lnTo>
                <a:lnTo>
                  <a:pt x="5295" y="29437"/>
                </a:lnTo>
                <a:lnTo>
                  <a:pt x="7331" y="16966"/>
                </a:lnTo>
                <a:lnTo>
                  <a:pt x="9568" y="4511"/>
                </a:lnTo>
                <a:lnTo>
                  <a:pt x="104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4699990" y="5367803"/>
            <a:ext cx="357616" cy="1141501"/>
          </a:xfrm>
          <a:custGeom>
            <a:avLst/>
            <a:gdLst/>
            <a:ahLst/>
            <a:cxnLst/>
            <a:rect l="l" t="t" r="r" b="b"/>
            <a:pathLst>
              <a:path w="357616" h="1141501">
                <a:moveTo>
                  <a:pt x="235807" y="1140537"/>
                </a:moveTo>
                <a:lnTo>
                  <a:pt x="245605" y="1135225"/>
                </a:lnTo>
                <a:lnTo>
                  <a:pt x="252982" y="1126556"/>
                </a:lnTo>
                <a:lnTo>
                  <a:pt x="256801" y="1115521"/>
                </a:lnTo>
                <a:lnTo>
                  <a:pt x="257086" y="1111689"/>
                </a:lnTo>
                <a:lnTo>
                  <a:pt x="259232" y="1123054"/>
                </a:lnTo>
                <a:lnTo>
                  <a:pt x="268657" y="1129606"/>
                </a:lnTo>
                <a:lnTo>
                  <a:pt x="280800" y="1130991"/>
                </a:lnTo>
                <a:lnTo>
                  <a:pt x="283578" y="1130523"/>
                </a:lnTo>
                <a:lnTo>
                  <a:pt x="294374" y="1124149"/>
                </a:lnTo>
                <a:lnTo>
                  <a:pt x="296232" y="1112786"/>
                </a:lnTo>
                <a:lnTo>
                  <a:pt x="295440" y="1102392"/>
                </a:lnTo>
                <a:lnTo>
                  <a:pt x="296695" y="1111673"/>
                </a:lnTo>
                <a:lnTo>
                  <a:pt x="302198" y="1117906"/>
                </a:lnTo>
                <a:lnTo>
                  <a:pt x="309824" y="1120747"/>
                </a:lnTo>
                <a:lnTo>
                  <a:pt x="317445" y="1119851"/>
                </a:lnTo>
                <a:lnTo>
                  <a:pt x="322936" y="1114872"/>
                </a:lnTo>
                <a:lnTo>
                  <a:pt x="324171" y="1105465"/>
                </a:lnTo>
                <a:lnTo>
                  <a:pt x="322021" y="1097642"/>
                </a:lnTo>
                <a:lnTo>
                  <a:pt x="324872" y="1101174"/>
                </a:lnTo>
                <a:lnTo>
                  <a:pt x="324872" y="1008420"/>
                </a:lnTo>
                <a:lnTo>
                  <a:pt x="318442" y="991271"/>
                </a:lnTo>
                <a:lnTo>
                  <a:pt x="312910" y="974299"/>
                </a:lnTo>
                <a:lnTo>
                  <a:pt x="309307" y="960588"/>
                </a:lnTo>
                <a:lnTo>
                  <a:pt x="307287" y="949548"/>
                </a:lnTo>
                <a:lnTo>
                  <a:pt x="306503" y="940587"/>
                </a:lnTo>
                <a:lnTo>
                  <a:pt x="306606" y="933115"/>
                </a:lnTo>
                <a:lnTo>
                  <a:pt x="307251" y="926542"/>
                </a:lnTo>
                <a:lnTo>
                  <a:pt x="308090" y="920276"/>
                </a:lnTo>
                <a:lnTo>
                  <a:pt x="308777" y="913727"/>
                </a:lnTo>
                <a:lnTo>
                  <a:pt x="308964" y="906304"/>
                </a:lnTo>
                <a:lnTo>
                  <a:pt x="308305" y="897416"/>
                </a:lnTo>
                <a:lnTo>
                  <a:pt x="306716" y="886298"/>
                </a:lnTo>
                <a:lnTo>
                  <a:pt x="305228" y="877630"/>
                </a:lnTo>
                <a:lnTo>
                  <a:pt x="303746" y="870061"/>
                </a:lnTo>
                <a:lnTo>
                  <a:pt x="302294" y="863144"/>
                </a:lnTo>
                <a:lnTo>
                  <a:pt x="300891" y="856433"/>
                </a:lnTo>
                <a:lnTo>
                  <a:pt x="299561" y="849481"/>
                </a:lnTo>
                <a:lnTo>
                  <a:pt x="298324" y="841841"/>
                </a:lnTo>
                <a:lnTo>
                  <a:pt x="297203" y="833067"/>
                </a:lnTo>
                <a:lnTo>
                  <a:pt x="296218" y="822711"/>
                </a:lnTo>
                <a:lnTo>
                  <a:pt x="295391" y="810328"/>
                </a:lnTo>
                <a:lnTo>
                  <a:pt x="294744" y="795470"/>
                </a:lnTo>
                <a:lnTo>
                  <a:pt x="294299" y="777690"/>
                </a:lnTo>
                <a:lnTo>
                  <a:pt x="294077" y="756542"/>
                </a:lnTo>
                <a:lnTo>
                  <a:pt x="294157" y="734252"/>
                </a:lnTo>
                <a:lnTo>
                  <a:pt x="294423" y="721696"/>
                </a:lnTo>
                <a:lnTo>
                  <a:pt x="294790" y="709026"/>
                </a:lnTo>
                <a:lnTo>
                  <a:pt x="295197" y="696269"/>
                </a:lnTo>
                <a:lnTo>
                  <a:pt x="295582" y="683456"/>
                </a:lnTo>
                <a:lnTo>
                  <a:pt x="295884" y="670614"/>
                </a:lnTo>
                <a:lnTo>
                  <a:pt x="296041" y="657772"/>
                </a:lnTo>
                <a:lnTo>
                  <a:pt x="295991" y="644959"/>
                </a:lnTo>
                <a:lnTo>
                  <a:pt x="295673" y="632203"/>
                </a:lnTo>
                <a:lnTo>
                  <a:pt x="295025" y="619533"/>
                </a:lnTo>
                <a:lnTo>
                  <a:pt x="293985" y="606979"/>
                </a:lnTo>
                <a:lnTo>
                  <a:pt x="292492" y="594567"/>
                </a:lnTo>
                <a:lnTo>
                  <a:pt x="290484" y="582328"/>
                </a:lnTo>
                <a:lnTo>
                  <a:pt x="286880" y="567508"/>
                </a:lnTo>
                <a:lnTo>
                  <a:pt x="282623" y="555462"/>
                </a:lnTo>
                <a:lnTo>
                  <a:pt x="277537" y="543834"/>
                </a:lnTo>
                <a:lnTo>
                  <a:pt x="271874" y="532495"/>
                </a:lnTo>
                <a:lnTo>
                  <a:pt x="265887" y="521313"/>
                </a:lnTo>
                <a:lnTo>
                  <a:pt x="259828" y="510158"/>
                </a:lnTo>
                <a:lnTo>
                  <a:pt x="253950" y="498901"/>
                </a:lnTo>
                <a:lnTo>
                  <a:pt x="248505" y="487409"/>
                </a:lnTo>
                <a:lnTo>
                  <a:pt x="246595" y="482937"/>
                </a:lnTo>
                <a:lnTo>
                  <a:pt x="242236" y="471182"/>
                </a:lnTo>
                <a:lnTo>
                  <a:pt x="238726" y="459231"/>
                </a:lnTo>
                <a:lnTo>
                  <a:pt x="236030" y="447099"/>
                </a:lnTo>
                <a:lnTo>
                  <a:pt x="234114" y="434803"/>
                </a:lnTo>
                <a:lnTo>
                  <a:pt x="232943" y="422358"/>
                </a:lnTo>
                <a:lnTo>
                  <a:pt x="232482" y="409782"/>
                </a:lnTo>
                <a:lnTo>
                  <a:pt x="232698" y="397089"/>
                </a:lnTo>
                <a:lnTo>
                  <a:pt x="233556" y="384297"/>
                </a:lnTo>
                <a:lnTo>
                  <a:pt x="235021" y="371421"/>
                </a:lnTo>
                <a:lnTo>
                  <a:pt x="237060" y="358477"/>
                </a:lnTo>
                <a:lnTo>
                  <a:pt x="237312" y="357080"/>
                </a:lnTo>
                <a:lnTo>
                  <a:pt x="239518" y="344372"/>
                </a:lnTo>
                <a:lnTo>
                  <a:pt x="241516" y="331721"/>
                </a:lnTo>
                <a:lnTo>
                  <a:pt x="243364" y="319121"/>
                </a:lnTo>
                <a:lnTo>
                  <a:pt x="245120" y="306571"/>
                </a:lnTo>
                <a:lnTo>
                  <a:pt x="246843" y="294067"/>
                </a:lnTo>
                <a:lnTo>
                  <a:pt x="248590" y="281605"/>
                </a:lnTo>
                <a:lnTo>
                  <a:pt x="250050" y="271634"/>
                </a:lnTo>
                <a:lnTo>
                  <a:pt x="252292" y="259306"/>
                </a:lnTo>
                <a:lnTo>
                  <a:pt x="255038" y="246927"/>
                </a:lnTo>
                <a:lnTo>
                  <a:pt x="257861" y="234477"/>
                </a:lnTo>
                <a:lnTo>
                  <a:pt x="260334" y="221933"/>
                </a:lnTo>
                <a:lnTo>
                  <a:pt x="262030" y="209275"/>
                </a:lnTo>
                <a:lnTo>
                  <a:pt x="262369" y="204680"/>
                </a:lnTo>
                <a:lnTo>
                  <a:pt x="262628" y="190967"/>
                </a:lnTo>
                <a:lnTo>
                  <a:pt x="261932" y="177866"/>
                </a:lnTo>
                <a:lnTo>
                  <a:pt x="260369" y="165288"/>
                </a:lnTo>
                <a:lnTo>
                  <a:pt x="258026" y="153144"/>
                </a:lnTo>
                <a:lnTo>
                  <a:pt x="254991" y="141348"/>
                </a:lnTo>
                <a:lnTo>
                  <a:pt x="251352" y="129811"/>
                </a:lnTo>
                <a:lnTo>
                  <a:pt x="247197" y="118445"/>
                </a:lnTo>
                <a:lnTo>
                  <a:pt x="242614" y="107162"/>
                </a:lnTo>
                <a:lnTo>
                  <a:pt x="237689" y="95874"/>
                </a:lnTo>
                <a:lnTo>
                  <a:pt x="232512" y="84493"/>
                </a:lnTo>
                <a:lnTo>
                  <a:pt x="227169" y="72931"/>
                </a:lnTo>
                <a:lnTo>
                  <a:pt x="221748" y="61100"/>
                </a:lnTo>
                <a:lnTo>
                  <a:pt x="216338" y="48912"/>
                </a:lnTo>
                <a:lnTo>
                  <a:pt x="212966" y="40990"/>
                </a:lnTo>
                <a:lnTo>
                  <a:pt x="208725" y="28955"/>
                </a:lnTo>
                <a:lnTo>
                  <a:pt x="203701" y="16042"/>
                </a:lnTo>
                <a:lnTo>
                  <a:pt x="196282" y="5541"/>
                </a:lnTo>
                <a:lnTo>
                  <a:pt x="191071" y="2178"/>
                </a:lnTo>
                <a:lnTo>
                  <a:pt x="179837" y="0"/>
                </a:lnTo>
                <a:lnTo>
                  <a:pt x="166337" y="296"/>
                </a:lnTo>
                <a:lnTo>
                  <a:pt x="152985" y="1423"/>
                </a:lnTo>
                <a:lnTo>
                  <a:pt x="144932" y="1823"/>
                </a:lnTo>
                <a:lnTo>
                  <a:pt x="91567" y="1823"/>
                </a:lnTo>
                <a:lnTo>
                  <a:pt x="0" y="58173"/>
                </a:lnTo>
                <a:lnTo>
                  <a:pt x="4177" y="70316"/>
                </a:lnTo>
                <a:lnTo>
                  <a:pt x="10205" y="81529"/>
                </a:lnTo>
                <a:lnTo>
                  <a:pt x="12712" y="87675"/>
                </a:lnTo>
                <a:lnTo>
                  <a:pt x="15049" y="95193"/>
                </a:lnTo>
                <a:lnTo>
                  <a:pt x="16497" y="104452"/>
                </a:lnTo>
                <a:lnTo>
                  <a:pt x="17691" y="112275"/>
                </a:lnTo>
                <a:lnTo>
                  <a:pt x="19691" y="125038"/>
                </a:lnTo>
                <a:lnTo>
                  <a:pt x="21413" y="137327"/>
                </a:lnTo>
                <a:lnTo>
                  <a:pt x="22567" y="149754"/>
                </a:lnTo>
                <a:lnTo>
                  <a:pt x="22885" y="160751"/>
                </a:lnTo>
                <a:lnTo>
                  <a:pt x="23310" y="175646"/>
                </a:lnTo>
                <a:lnTo>
                  <a:pt x="24511" y="187940"/>
                </a:lnTo>
                <a:lnTo>
                  <a:pt x="26211" y="198666"/>
                </a:lnTo>
                <a:lnTo>
                  <a:pt x="28133" y="208855"/>
                </a:lnTo>
                <a:lnTo>
                  <a:pt x="30000" y="219539"/>
                </a:lnTo>
                <a:lnTo>
                  <a:pt x="31536" y="231749"/>
                </a:lnTo>
                <a:lnTo>
                  <a:pt x="32463" y="246518"/>
                </a:lnTo>
                <a:lnTo>
                  <a:pt x="32613" y="256128"/>
                </a:lnTo>
                <a:lnTo>
                  <a:pt x="32717" y="267666"/>
                </a:lnTo>
                <a:lnTo>
                  <a:pt x="33019" y="279817"/>
                </a:lnTo>
                <a:lnTo>
                  <a:pt x="33508" y="292468"/>
                </a:lnTo>
                <a:lnTo>
                  <a:pt x="34169" y="305503"/>
                </a:lnTo>
                <a:lnTo>
                  <a:pt x="34991" y="318809"/>
                </a:lnTo>
                <a:lnTo>
                  <a:pt x="35961" y="332273"/>
                </a:lnTo>
                <a:lnTo>
                  <a:pt x="37065" y="345780"/>
                </a:lnTo>
                <a:lnTo>
                  <a:pt x="38292" y="359216"/>
                </a:lnTo>
                <a:lnTo>
                  <a:pt x="39627" y="372469"/>
                </a:lnTo>
                <a:lnTo>
                  <a:pt x="41060" y="385423"/>
                </a:lnTo>
                <a:lnTo>
                  <a:pt x="42575" y="397965"/>
                </a:lnTo>
                <a:lnTo>
                  <a:pt x="44162" y="409981"/>
                </a:lnTo>
                <a:lnTo>
                  <a:pt x="45807" y="421357"/>
                </a:lnTo>
                <a:lnTo>
                  <a:pt x="49523" y="438924"/>
                </a:lnTo>
                <a:lnTo>
                  <a:pt x="54164" y="451542"/>
                </a:lnTo>
                <a:lnTo>
                  <a:pt x="59995" y="463242"/>
                </a:lnTo>
                <a:lnTo>
                  <a:pt x="66641" y="473934"/>
                </a:lnTo>
                <a:lnTo>
                  <a:pt x="73732" y="483524"/>
                </a:lnTo>
                <a:lnTo>
                  <a:pt x="76466" y="486861"/>
                </a:lnTo>
                <a:lnTo>
                  <a:pt x="83335" y="496843"/>
                </a:lnTo>
                <a:lnTo>
                  <a:pt x="89187" y="508322"/>
                </a:lnTo>
                <a:lnTo>
                  <a:pt x="94418" y="520426"/>
                </a:lnTo>
                <a:lnTo>
                  <a:pt x="99422" y="532286"/>
                </a:lnTo>
                <a:lnTo>
                  <a:pt x="100799" y="535363"/>
                </a:lnTo>
                <a:lnTo>
                  <a:pt x="104996" y="546617"/>
                </a:lnTo>
                <a:lnTo>
                  <a:pt x="107715" y="558330"/>
                </a:lnTo>
                <a:lnTo>
                  <a:pt x="109234" y="570423"/>
                </a:lnTo>
                <a:lnTo>
                  <a:pt x="109832" y="582822"/>
                </a:lnTo>
                <a:lnTo>
                  <a:pt x="109786" y="595450"/>
                </a:lnTo>
                <a:lnTo>
                  <a:pt x="109374" y="608232"/>
                </a:lnTo>
                <a:lnTo>
                  <a:pt x="108876" y="621090"/>
                </a:lnTo>
                <a:lnTo>
                  <a:pt x="108569" y="633949"/>
                </a:lnTo>
                <a:lnTo>
                  <a:pt x="108731" y="646732"/>
                </a:lnTo>
                <a:lnTo>
                  <a:pt x="110384" y="661808"/>
                </a:lnTo>
                <a:lnTo>
                  <a:pt x="113711" y="674225"/>
                </a:lnTo>
                <a:lnTo>
                  <a:pt x="118462" y="685473"/>
                </a:lnTo>
                <a:lnTo>
                  <a:pt x="124341" y="695965"/>
                </a:lnTo>
                <a:lnTo>
                  <a:pt x="131057" y="706113"/>
                </a:lnTo>
                <a:lnTo>
                  <a:pt x="138313" y="716330"/>
                </a:lnTo>
                <a:lnTo>
                  <a:pt x="145817" y="727029"/>
                </a:lnTo>
                <a:lnTo>
                  <a:pt x="153275" y="738623"/>
                </a:lnTo>
                <a:lnTo>
                  <a:pt x="155384" y="742207"/>
                </a:lnTo>
                <a:lnTo>
                  <a:pt x="160958" y="752738"/>
                </a:lnTo>
                <a:lnTo>
                  <a:pt x="166377" y="764400"/>
                </a:lnTo>
                <a:lnTo>
                  <a:pt x="171530" y="776644"/>
                </a:lnTo>
                <a:lnTo>
                  <a:pt x="176308" y="788919"/>
                </a:lnTo>
                <a:lnTo>
                  <a:pt x="180599" y="800676"/>
                </a:lnTo>
                <a:lnTo>
                  <a:pt x="181406" y="802964"/>
                </a:lnTo>
                <a:lnTo>
                  <a:pt x="185609" y="814707"/>
                </a:lnTo>
                <a:lnTo>
                  <a:pt x="189577" y="826711"/>
                </a:lnTo>
                <a:lnTo>
                  <a:pt x="192646" y="839184"/>
                </a:lnTo>
                <a:lnTo>
                  <a:pt x="193776" y="846944"/>
                </a:lnTo>
                <a:lnTo>
                  <a:pt x="194636" y="862987"/>
                </a:lnTo>
                <a:lnTo>
                  <a:pt x="193826" y="874607"/>
                </a:lnTo>
                <a:lnTo>
                  <a:pt x="192082" y="884216"/>
                </a:lnTo>
                <a:lnTo>
                  <a:pt x="190142" y="894225"/>
                </a:lnTo>
                <a:lnTo>
                  <a:pt x="188742" y="907045"/>
                </a:lnTo>
                <a:lnTo>
                  <a:pt x="188468" y="916642"/>
                </a:lnTo>
                <a:lnTo>
                  <a:pt x="189092" y="924269"/>
                </a:lnTo>
                <a:lnTo>
                  <a:pt x="190669" y="931667"/>
                </a:lnTo>
                <a:lnTo>
                  <a:pt x="192711" y="939675"/>
                </a:lnTo>
                <a:lnTo>
                  <a:pt x="194731" y="949130"/>
                </a:lnTo>
                <a:lnTo>
                  <a:pt x="196242" y="960872"/>
                </a:lnTo>
                <a:lnTo>
                  <a:pt x="196757" y="975738"/>
                </a:lnTo>
                <a:lnTo>
                  <a:pt x="195788" y="994567"/>
                </a:lnTo>
                <a:lnTo>
                  <a:pt x="193687" y="1012552"/>
                </a:lnTo>
                <a:lnTo>
                  <a:pt x="191976" y="1024778"/>
                </a:lnTo>
                <a:lnTo>
                  <a:pt x="190447" y="1037245"/>
                </a:lnTo>
                <a:lnTo>
                  <a:pt x="189375" y="1049882"/>
                </a:lnTo>
                <a:lnTo>
                  <a:pt x="189034" y="1062615"/>
                </a:lnTo>
                <a:lnTo>
                  <a:pt x="189698" y="1075372"/>
                </a:lnTo>
                <a:lnTo>
                  <a:pt x="190169" y="1079456"/>
                </a:lnTo>
                <a:lnTo>
                  <a:pt x="192000" y="1090562"/>
                </a:lnTo>
                <a:lnTo>
                  <a:pt x="195158" y="1103987"/>
                </a:lnTo>
                <a:lnTo>
                  <a:pt x="199826" y="1117686"/>
                </a:lnTo>
                <a:lnTo>
                  <a:pt x="206188" y="1129611"/>
                </a:lnTo>
                <a:lnTo>
                  <a:pt x="213499" y="1137127"/>
                </a:lnTo>
                <a:lnTo>
                  <a:pt x="224726" y="1141501"/>
                </a:lnTo>
                <a:lnTo>
                  <a:pt x="235807" y="11405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4699990" y="5367803"/>
            <a:ext cx="357616" cy="1141501"/>
          </a:xfrm>
          <a:custGeom>
            <a:avLst/>
            <a:gdLst/>
            <a:ahLst/>
            <a:cxnLst/>
            <a:rect l="l" t="t" r="r" b="b"/>
            <a:pathLst>
              <a:path w="357616" h="1141501">
                <a:moveTo>
                  <a:pt x="235807" y="1140537"/>
                </a:moveTo>
                <a:lnTo>
                  <a:pt x="245605" y="1135225"/>
                </a:lnTo>
                <a:lnTo>
                  <a:pt x="252982" y="1126556"/>
                </a:lnTo>
                <a:lnTo>
                  <a:pt x="256801" y="1115521"/>
                </a:lnTo>
                <a:lnTo>
                  <a:pt x="257086" y="1111689"/>
                </a:lnTo>
                <a:lnTo>
                  <a:pt x="259232" y="1123054"/>
                </a:lnTo>
                <a:lnTo>
                  <a:pt x="268657" y="1129606"/>
                </a:lnTo>
                <a:lnTo>
                  <a:pt x="280800" y="1130991"/>
                </a:lnTo>
                <a:lnTo>
                  <a:pt x="283578" y="1130523"/>
                </a:lnTo>
                <a:lnTo>
                  <a:pt x="294374" y="1124149"/>
                </a:lnTo>
                <a:lnTo>
                  <a:pt x="296232" y="1112786"/>
                </a:lnTo>
                <a:lnTo>
                  <a:pt x="295440" y="1102392"/>
                </a:lnTo>
                <a:lnTo>
                  <a:pt x="296695" y="1111673"/>
                </a:lnTo>
                <a:lnTo>
                  <a:pt x="302198" y="1117906"/>
                </a:lnTo>
                <a:lnTo>
                  <a:pt x="309824" y="1120747"/>
                </a:lnTo>
                <a:lnTo>
                  <a:pt x="317445" y="1119851"/>
                </a:lnTo>
                <a:lnTo>
                  <a:pt x="322936" y="1114872"/>
                </a:lnTo>
                <a:lnTo>
                  <a:pt x="324171" y="1105465"/>
                </a:lnTo>
                <a:lnTo>
                  <a:pt x="322021" y="1097642"/>
                </a:lnTo>
                <a:lnTo>
                  <a:pt x="324872" y="1101174"/>
                </a:lnTo>
              </a:path>
              <a:path w="357616" h="1141501">
                <a:moveTo>
                  <a:pt x="324872" y="1008420"/>
                </a:moveTo>
                <a:lnTo>
                  <a:pt x="318442" y="991271"/>
                </a:lnTo>
                <a:lnTo>
                  <a:pt x="312910" y="974299"/>
                </a:lnTo>
                <a:lnTo>
                  <a:pt x="309307" y="960588"/>
                </a:lnTo>
                <a:lnTo>
                  <a:pt x="307287" y="949548"/>
                </a:lnTo>
                <a:lnTo>
                  <a:pt x="306503" y="940587"/>
                </a:lnTo>
                <a:lnTo>
                  <a:pt x="306606" y="933115"/>
                </a:lnTo>
                <a:lnTo>
                  <a:pt x="307251" y="926542"/>
                </a:lnTo>
                <a:lnTo>
                  <a:pt x="308090" y="920276"/>
                </a:lnTo>
                <a:lnTo>
                  <a:pt x="308777" y="913727"/>
                </a:lnTo>
                <a:lnTo>
                  <a:pt x="308964" y="906304"/>
                </a:lnTo>
                <a:lnTo>
                  <a:pt x="308305" y="897416"/>
                </a:lnTo>
                <a:lnTo>
                  <a:pt x="306716" y="886298"/>
                </a:lnTo>
                <a:lnTo>
                  <a:pt x="305228" y="877630"/>
                </a:lnTo>
                <a:lnTo>
                  <a:pt x="303746" y="870061"/>
                </a:lnTo>
                <a:lnTo>
                  <a:pt x="302294" y="863144"/>
                </a:lnTo>
                <a:lnTo>
                  <a:pt x="300891" y="856433"/>
                </a:lnTo>
                <a:lnTo>
                  <a:pt x="299561" y="849481"/>
                </a:lnTo>
                <a:lnTo>
                  <a:pt x="298324" y="841841"/>
                </a:lnTo>
                <a:lnTo>
                  <a:pt x="297203" y="833067"/>
                </a:lnTo>
                <a:lnTo>
                  <a:pt x="296218" y="822711"/>
                </a:lnTo>
                <a:lnTo>
                  <a:pt x="295391" y="810328"/>
                </a:lnTo>
                <a:lnTo>
                  <a:pt x="294744" y="795470"/>
                </a:lnTo>
                <a:lnTo>
                  <a:pt x="294299" y="777690"/>
                </a:lnTo>
                <a:lnTo>
                  <a:pt x="294077" y="756542"/>
                </a:lnTo>
                <a:lnTo>
                  <a:pt x="294055" y="746665"/>
                </a:lnTo>
                <a:lnTo>
                  <a:pt x="294157" y="734252"/>
                </a:lnTo>
                <a:lnTo>
                  <a:pt x="294423" y="721696"/>
                </a:lnTo>
                <a:lnTo>
                  <a:pt x="294790" y="709026"/>
                </a:lnTo>
                <a:lnTo>
                  <a:pt x="295197" y="696269"/>
                </a:lnTo>
                <a:lnTo>
                  <a:pt x="295582" y="683456"/>
                </a:lnTo>
                <a:lnTo>
                  <a:pt x="295884" y="670614"/>
                </a:lnTo>
                <a:lnTo>
                  <a:pt x="296041" y="657772"/>
                </a:lnTo>
                <a:lnTo>
                  <a:pt x="295991" y="644959"/>
                </a:lnTo>
                <a:lnTo>
                  <a:pt x="295673" y="632203"/>
                </a:lnTo>
                <a:lnTo>
                  <a:pt x="295025" y="619533"/>
                </a:lnTo>
                <a:lnTo>
                  <a:pt x="293985" y="606979"/>
                </a:lnTo>
                <a:lnTo>
                  <a:pt x="292492" y="594567"/>
                </a:lnTo>
                <a:lnTo>
                  <a:pt x="290484" y="582328"/>
                </a:lnTo>
                <a:lnTo>
                  <a:pt x="286880" y="567508"/>
                </a:lnTo>
                <a:lnTo>
                  <a:pt x="282623" y="555462"/>
                </a:lnTo>
                <a:lnTo>
                  <a:pt x="277537" y="543834"/>
                </a:lnTo>
                <a:lnTo>
                  <a:pt x="271874" y="532495"/>
                </a:lnTo>
                <a:lnTo>
                  <a:pt x="265887" y="521313"/>
                </a:lnTo>
                <a:lnTo>
                  <a:pt x="259828" y="510158"/>
                </a:lnTo>
                <a:lnTo>
                  <a:pt x="253950" y="498901"/>
                </a:lnTo>
                <a:lnTo>
                  <a:pt x="248505" y="487409"/>
                </a:lnTo>
                <a:lnTo>
                  <a:pt x="246595" y="482937"/>
                </a:lnTo>
                <a:lnTo>
                  <a:pt x="242236" y="471182"/>
                </a:lnTo>
                <a:lnTo>
                  <a:pt x="238726" y="459231"/>
                </a:lnTo>
                <a:lnTo>
                  <a:pt x="236030" y="447099"/>
                </a:lnTo>
                <a:lnTo>
                  <a:pt x="234114" y="434803"/>
                </a:lnTo>
                <a:lnTo>
                  <a:pt x="232943" y="422358"/>
                </a:lnTo>
                <a:lnTo>
                  <a:pt x="232482" y="409782"/>
                </a:lnTo>
                <a:lnTo>
                  <a:pt x="232698" y="397089"/>
                </a:lnTo>
                <a:lnTo>
                  <a:pt x="233556" y="384297"/>
                </a:lnTo>
                <a:lnTo>
                  <a:pt x="235021" y="371421"/>
                </a:lnTo>
                <a:lnTo>
                  <a:pt x="237060" y="358477"/>
                </a:lnTo>
                <a:lnTo>
                  <a:pt x="237312" y="357080"/>
                </a:lnTo>
                <a:lnTo>
                  <a:pt x="239518" y="344372"/>
                </a:lnTo>
                <a:lnTo>
                  <a:pt x="241516" y="331721"/>
                </a:lnTo>
                <a:lnTo>
                  <a:pt x="243364" y="319121"/>
                </a:lnTo>
                <a:lnTo>
                  <a:pt x="245120" y="306571"/>
                </a:lnTo>
                <a:lnTo>
                  <a:pt x="246843" y="294067"/>
                </a:lnTo>
                <a:lnTo>
                  <a:pt x="248590" y="281605"/>
                </a:lnTo>
                <a:lnTo>
                  <a:pt x="250050" y="271634"/>
                </a:lnTo>
                <a:lnTo>
                  <a:pt x="252292" y="259306"/>
                </a:lnTo>
                <a:lnTo>
                  <a:pt x="255038" y="246927"/>
                </a:lnTo>
                <a:lnTo>
                  <a:pt x="257861" y="234477"/>
                </a:lnTo>
                <a:lnTo>
                  <a:pt x="260334" y="221933"/>
                </a:lnTo>
                <a:lnTo>
                  <a:pt x="262030" y="209275"/>
                </a:lnTo>
                <a:lnTo>
                  <a:pt x="262369" y="204680"/>
                </a:lnTo>
                <a:lnTo>
                  <a:pt x="262628" y="190967"/>
                </a:lnTo>
                <a:lnTo>
                  <a:pt x="261932" y="177866"/>
                </a:lnTo>
                <a:lnTo>
                  <a:pt x="260369" y="165288"/>
                </a:lnTo>
                <a:lnTo>
                  <a:pt x="258026" y="153144"/>
                </a:lnTo>
                <a:lnTo>
                  <a:pt x="254991" y="141348"/>
                </a:lnTo>
                <a:lnTo>
                  <a:pt x="251352" y="129811"/>
                </a:lnTo>
                <a:lnTo>
                  <a:pt x="247197" y="118445"/>
                </a:lnTo>
                <a:lnTo>
                  <a:pt x="242614" y="107162"/>
                </a:lnTo>
                <a:lnTo>
                  <a:pt x="237689" y="95874"/>
                </a:lnTo>
                <a:lnTo>
                  <a:pt x="232512" y="84493"/>
                </a:lnTo>
                <a:lnTo>
                  <a:pt x="227169" y="72931"/>
                </a:lnTo>
                <a:lnTo>
                  <a:pt x="221748" y="61100"/>
                </a:lnTo>
                <a:lnTo>
                  <a:pt x="216338" y="48912"/>
                </a:lnTo>
                <a:lnTo>
                  <a:pt x="212966" y="40990"/>
                </a:lnTo>
                <a:lnTo>
                  <a:pt x="208725" y="28955"/>
                </a:lnTo>
                <a:lnTo>
                  <a:pt x="203701" y="16042"/>
                </a:lnTo>
                <a:lnTo>
                  <a:pt x="196282" y="5541"/>
                </a:lnTo>
                <a:lnTo>
                  <a:pt x="191071" y="2178"/>
                </a:lnTo>
                <a:lnTo>
                  <a:pt x="179837" y="0"/>
                </a:lnTo>
                <a:lnTo>
                  <a:pt x="166337" y="296"/>
                </a:lnTo>
                <a:lnTo>
                  <a:pt x="152985" y="1423"/>
                </a:lnTo>
                <a:lnTo>
                  <a:pt x="144932" y="1823"/>
                </a:lnTo>
                <a:lnTo>
                  <a:pt x="91567" y="1823"/>
                </a:lnTo>
              </a:path>
              <a:path w="357616" h="1141501">
                <a:moveTo>
                  <a:pt x="0" y="58173"/>
                </a:moveTo>
                <a:lnTo>
                  <a:pt x="4177" y="70316"/>
                </a:lnTo>
                <a:lnTo>
                  <a:pt x="10205" y="81529"/>
                </a:lnTo>
                <a:lnTo>
                  <a:pt x="12712" y="87675"/>
                </a:lnTo>
                <a:lnTo>
                  <a:pt x="15049" y="95193"/>
                </a:lnTo>
                <a:lnTo>
                  <a:pt x="16497" y="104452"/>
                </a:lnTo>
                <a:lnTo>
                  <a:pt x="17691" y="112275"/>
                </a:lnTo>
                <a:lnTo>
                  <a:pt x="19691" y="125038"/>
                </a:lnTo>
                <a:lnTo>
                  <a:pt x="21413" y="137327"/>
                </a:lnTo>
                <a:lnTo>
                  <a:pt x="22567" y="149754"/>
                </a:lnTo>
                <a:lnTo>
                  <a:pt x="22885" y="160751"/>
                </a:lnTo>
                <a:lnTo>
                  <a:pt x="23310" y="175646"/>
                </a:lnTo>
                <a:lnTo>
                  <a:pt x="24511" y="187940"/>
                </a:lnTo>
                <a:lnTo>
                  <a:pt x="26211" y="198666"/>
                </a:lnTo>
                <a:lnTo>
                  <a:pt x="28133" y="208855"/>
                </a:lnTo>
                <a:lnTo>
                  <a:pt x="30000" y="219539"/>
                </a:lnTo>
                <a:lnTo>
                  <a:pt x="31536" y="231749"/>
                </a:lnTo>
                <a:lnTo>
                  <a:pt x="32463" y="246518"/>
                </a:lnTo>
                <a:lnTo>
                  <a:pt x="32613" y="256128"/>
                </a:lnTo>
                <a:lnTo>
                  <a:pt x="32717" y="267666"/>
                </a:lnTo>
                <a:lnTo>
                  <a:pt x="33019" y="279817"/>
                </a:lnTo>
                <a:lnTo>
                  <a:pt x="33508" y="292468"/>
                </a:lnTo>
                <a:lnTo>
                  <a:pt x="34169" y="305503"/>
                </a:lnTo>
                <a:lnTo>
                  <a:pt x="34991" y="318809"/>
                </a:lnTo>
                <a:lnTo>
                  <a:pt x="35961" y="332273"/>
                </a:lnTo>
                <a:lnTo>
                  <a:pt x="37065" y="345780"/>
                </a:lnTo>
                <a:lnTo>
                  <a:pt x="38292" y="359216"/>
                </a:lnTo>
                <a:lnTo>
                  <a:pt x="39627" y="372469"/>
                </a:lnTo>
                <a:lnTo>
                  <a:pt x="41060" y="385423"/>
                </a:lnTo>
                <a:lnTo>
                  <a:pt x="42575" y="397965"/>
                </a:lnTo>
                <a:lnTo>
                  <a:pt x="44162" y="409981"/>
                </a:lnTo>
                <a:lnTo>
                  <a:pt x="45807" y="421357"/>
                </a:lnTo>
                <a:lnTo>
                  <a:pt x="49523" y="438924"/>
                </a:lnTo>
                <a:lnTo>
                  <a:pt x="54164" y="451542"/>
                </a:lnTo>
                <a:lnTo>
                  <a:pt x="59995" y="463242"/>
                </a:lnTo>
                <a:lnTo>
                  <a:pt x="66641" y="473934"/>
                </a:lnTo>
                <a:lnTo>
                  <a:pt x="73732" y="483524"/>
                </a:lnTo>
                <a:lnTo>
                  <a:pt x="76466" y="486861"/>
                </a:lnTo>
                <a:lnTo>
                  <a:pt x="83335" y="496843"/>
                </a:lnTo>
                <a:lnTo>
                  <a:pt x="89187" y="508322"/>
                </a:lnTo>
                <a:lnTo>
                  <a:pt x="94418" y="520426"/>
                </a:lnTo>
                <a:lnTo>
                  <a:pt x="99422" y="532286"/>
                </a:lnTo>
                <a:lnTo>
                  <a:pt x="100799" y="535363"/>
                </a:lnTo>
                <a:lnTo>
                  <a:pt x="104996" y="546617"/>
                </a:lnTo>
                <a:lnTo>
                  <a:pt x="107715" y="558330"/>
                </a:lnTo>
                <a:lnTo>
                  <a:pt x="109234" y="570423"/>
                </a:lnTo>
                <a:lnTo>
                  <a:pt x="109832" y="582822"/>
                </a:lnTo>
                <a:lnTo>
                  <a:pt x="109786" y="595450"/>
                </a:lnTo>
                <a:lnTo>
                  <a:pt x="109374" y="608232"/>
                </a:lnTo>
                <a:lnTo>
                  <a:pt x="108876" y="621090"/>
                </a:lnTo>
                <a:lnTo>
                  <a:pt x="108569" y="633949"/>
                </a:lnTo>
                <a:lnTo>
                  <a:pt x="108731" y="646732"/>
                </a:lnTo>
                <a:lnTo>
                  <a:pt x="110384" y="661808"/>
                </a:lnTo>
                <a:lnTo>
                  <a:pt x="113711" y="674225"/>
                </a:lnTo>
                <a:lnTo>
                  <a:pt x="118462" y="685473"/>
                </a:lnTo>
                <a:lnTo>
                  <a:pt x="124341" y="695965"/>
                </a:lnTo>
                <a:lnTo>
                  <a:pt x="131057" y="706113"/>
                </a:lnTo>
                <a:lnTo>
                  <a:pt x="138313" y="716330"/>
                </a:lnTo>
                <a:lnTo>
                  <a:pt x="145817" y="727029"/>
                </a:lnTo>
                <a:lnTo>
                  <a:pt x="153275" y="738623"/>
                </a:lnTo>
                <a:lnTo>
                  <a:pt x="155384" y="742207"/>
                </a:lnTo>
                <a:lnTo>
                  <a:pt x="160958" y="752738"/>
                </a:lnTo>
                <a:lnTo>
                  <a:pt x="166377" y="764400"/>
                </a:lnTo>
                <a:lnTo>
                  <a:pt x="171530" y="776644"/>
                </a:lnTo>
                <a:lnTo>
                  <a:pt x="176308" y="788919"/>
                </a:lnTo>
                <a:lnTo>
                  <a:pt x="180599" y="800676"/>
                </a:lnTo>
                <a:lnTo>
                  <a:pt x="181406" y="802964"/>
                </a:lnTo>
                <a:lnTo>
                  <a:pt x="185609" y="814707"/>
                </a:lnTo>
                <a:lnTo>
                  <a:pt x="189577" y="826711"/>
                </a:lnTo>
                <a:lnTo>
                  <a:pt x="192646" y="839184"/>
                </a:lnTo>
                <a:lnTo>
                  <a:pt x="193776" y="846944"/>
                </a:lnTo>
                <a:lnTo>
                  <a:pt x="194636" y="862987"/>
                </a:lnTo>
                <a:lnTo>
                  <a:pt x="193826" y="874607"/>
                </a:lnTo>
                <a:lnTo>
                  <a:pt x="192082" y="884216"/>
                </a:lnTo>
                <a:lnTo>
                  <a:pt x="190142" y="894225"/>
                </a:lnTo>
                <a:lnTo>
                  <a:pt x="188742" y="907045"/>
                </a:lnTo>
                <a:lnTo>
                  <a:pt x="188468" y="916642"/>
                </a:lnTo>
                <a:lnTo>
                  <a:pt x="189092" y="924269"/>
                </a:lnTo>
                <a:lnTo>
                  <a:pt x="190669" y="931667"/>
                </a:lnTo>
                <a:lnTo>
                  <a:pt x="192711" y="939675"/>
                </a:lnTo>
                <a:lnTo>
                  <a:pt x="194731" y="949130"/>
                </a:lnTo>
                <a:lnTo>
                  <a:pt x="196242" y="960872"/>
                </a:lnTo>
                <a:lnTo>
                  <a:pt x="196757" y="975738"/>
                </a:lnTo>
                <a:lnTo>
                  <a:pt x="195788" y="994567"/>
                </a:lnTo>
                <a:lnTo>
                  <a:pt x="193687" y="1012552"/>
                </a:lnTo>
                <a:lnTo>
                  <a:pt x="191976" y="1024778"/>
                </a:lnTo>
                <a:lnTo>
                  <a:pt x="190447" y="1037245"/>
                </a:lnTo>
                <a:lnTo>
                  <a:pt x="189375" y="1049882"/>
                </a:lnTo>
                <a:lnTo>
                  <a:pt x="189034" y="1062615"/>
                </a:lnTo>
                <a:lnTo>
                  <a:pt x="189698" y="1075372"/>
                </a:lnTo>
                <a:lnTo>
                  <a:pt x="190169" y="1079456"/>
                </a:lnTo>
                <a:lnTo>
                  <a:pt x="192000" y="1090562"/>
                </a:lnTo>
                <a:lnTo>
                  <a:pt x="195158" y="1103987"/>
                </a:lnTo>
                <a:lnTo>
                  <a:pt x="199826" y="1117686"/>
                </a:lnTo>
                <a:lnTo>
                  <a:pt x="206188" y="1129611"/>
                </a:lnTo>
                <a:lnTo>
                  <a:pt x="213499" y="1137127"/>
                </a:lnTo>
                <a:lnTo>
                  <a:pt x="224726" y="1141501"/>
                </a:lnTo>
                <a:lnTo>
                  <a:pt x="235807" y="11405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4944377" y="6436197"/>
            <a:ext cx="11849" cy="41452"/>
          </a:xfrm>
          <a:custGeom>
            <a:avLst/>
            <a:gdLst/>
            <a:ahLst/>
            <a:cxnLst/>
            <a:rect l="l" t="t" r="r" b="b"/>
            <a:pathLst>
              <a:path w="11849" h="41452">
                <a:moveTo>
                  <a:pt x="11849" y="41452"/>
                </a:moveTo>
                <a:lnTo>
                  <a:pt x="10840" y="29196"/>
                </a:lnTo>
                <a:lnTo>
                  <a:pt x="6945" y="16802"/>
                </a:lnTo>
                <a:lnTo>
                  <a:pt x="2044" y="497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4970526" y="6428298"/>
            <a:ext cx="23190" cy="40474"/>
          </a:xfrm>
          <a:custGeom>
            <a:avLst/>
            <a:gdLst/>
            <a:ahLst/>
            <a:cxnLst/>
            <a:rect l="l" t="t" r="r" b="b"/>
            <a:pathLst>
              <a:path w="23190" h="40474">
                <a:moveTo>
                  <a:pt x="23190" y="40474"/>
                </a:moveTo>
                <a:lnTo>
                  <a:pt x="22567" y="37617"/>
                </a:lnTo>
                <a:lnTo>
                  <a:pt x="19126" y="34632"/>
                </a:lnTo>
                <a:lnTo>
                  <a:pt x="17399" y="32258"/>
                </a:lnTo>
                <a:lnTo>
                  <a:pt x="14046" y="27673"/>
                </a:lnTo>
                <a:lnTo>
                  <a:pt x="10871" y="22847"/>
                </a:lnTo>
                <a:lnTo>
                  <a:pt x="7734" y="18122"/>
                </a:lnTo>
                <a:lnTo>
                  <a:pt x="4165" y="12776"/>
                </a:lnTo>
                <a:lnTo>
                  <a:pt x="1625" y="618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5003102" y="6422367"/>
            <a:ext cx="18745" cy="39484"/>
          </a:xfrm>
          <a:custGeom>
            <a:avLst/>
            <a:gdLst/>
            <a:ahLst/>
            <a:cxnLst/>
            <a:rect l="l" t="t" r="r" b="b"/>
            <a:pathLst>
              <a:path w="18745" h="39484">
                <a:moveTo>
                  <a:pt x="18745" y="39484"/>
                </a:moveTo>
                <a:lnTo>
                  <a:pt x="13092" y="28208"/>
                </a:lnTo>
                <a:lnTo>
                  <a:pt x="6575" y="16944"/>
                </a:lnTo>
                <a:lnTo>
                  <a:pt x="1344" y="533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5023333" y="6422862"/>
            <a:ext cx="17271" cy="33070"/>
          </a:xfrm>
          <a:custGeom>
            <a:avLst/>
            <a:gdLst/>
            <a:ahLst/>
            <a:cxnLst/>
            <a:rect l="l" t="t" r="r" b="b"/>
            <a:pathLst>
              <a:path w="17272" h="33070">
                <a:moveTo>
                  <a:pt x="0" y="0"/>
                </a:moveTo>
                <a:lnTo>
                  <a:pt x="1530" y="3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4915716" y="6460900"/>
            <a:ext cx="40510" cy="32749"/>
          </a:xfrm>
          <a:custGeom>
            <a:avLst/>
            <a:gdLst/>
            <a:ahLst/>
            <a:cxnLst/>
            <a:rect l="l" t="t" r="r" b="b"/>
            <a:pathLst>
              <a:path w="40510" h="32749">
                <a:moveTo>
                  <a:pt x="40294" y="10515"/>
                </a:moveTo>
                <a:lnTo>
                  <a:pt x="33665" y="1066"/>
                </a:lnTo>
                <a:lnTo>
                  <a:pt x="27175" y="1942"/>
                </a:lnTo>
                <a:lnTo>
                  <a:pt x="27670" y="952"/>
                </a:lnTo>
                <a:lnTo>
                  <a:pt x="15280" y="0"/>
                </a:lnTo>
                <a:lnTo>
                  <a:pt x="3806" y="3928"/>
                </a:lnTo>
                <a:lnTo>
                  <a:pt x="2436" y="5422"/>
                </a:lnTo>
                <a:lnTo>
                  <a:pt x="0" y="16394"/>
                </a:lnTo>
                <a:lnTo>
                  <a:pt x="5301" y="26777"/>
                </a:lnTo>
                <a:lnTo>
                  <a:pt x="9967" y="30352"/>
                </a:lnTo>
                <a:lnTo>
                  <a:pt x="22247" y="32749"/>
                </a:lnTo>
                <a:lnTo>
                  <a:pt x="33958" y="28963"/>
                </a:lnTo>
                <a:lnTo>
                  <a:pt x="40315" y="19335"/>
                </a:lnTo>
                <a:lnTo>
                  <a:pt x="40510" y="16141"/>
                </a:lnTo>
                <a:lnTo>
                  <a:pt x="40294" y="1051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4915716" y="6460900"/>
            <a:ext cx="40510" cy="32749"/>
          </a:xfrm>
          <a:custGeom>
            <a:avLst/>
            <a:gdLst/>
            <a:ahLst/>
            <a:cxnLst/>
            <a:rect l="l" t="t" r="r" b="b"/>
            <a:pathLst>
              <a:path w="40510" h="32749">
                <a:moveTo>
                  <a:pt x="27670" y="952"/>
                </a:moveTo>
                <a:lnTo>
                  <a:pt x="15280" y="0"/>
                </a:lnTo>
                <a:lnTo>
                  <a:pt x="3806" y="3928"/>
                </a:lnTo>
                <a:lnTo>
                  <a:pt x="2436" y="5422"/>
                </a:lnTo>
                <a:lnTo>
                  <a:pt x="0" y="16394"/>
                </a:lnTo>
                <a:lnTo>
                  <a:pt x="5301" y="26777"/>
                </a:lnTo>
                <a:lnTo>
                  <a:pt x="9967" y="30352"/>
                </a:lnTo>
                <a:lnTo>
                  <a:pt x="22247" y="32749"/>
                </a:lnTo>
                <a:lnTo>
                  <a:pt x="33958" y="28963"/>
                </a:lnTo>
                <a:lnTo>
                  <a:pt x="40315" y="19335"/>
                </a:lnTo>
                <a:lnTo>
                  <a:pt x="40510" y="16141"/>
                </a:lnTo>
                <a:lnTo>
                  <a:pt x="40294" y="10515"/>
                </a:lnTo>
                <a:lnTo>
                  <a:pt x="33665" y="1066"/>
                </a:lnTo>
                <a:lnTo>
                  <a:pt x="27175" y="19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4962427" y="6460823"/>
            <a:ext cx="31572" cy="20421"/>
          </a:xfrm>
          <a:custGeom>
            <a:avLst/>
            <a:gdLst/>
            <a:ahLst/>
            <a:cxnLst/>
            <a:rect l="l" t="t" r="r" b="b"/>
            <a:pathLst>
              <a:path w="31572" h="20421">
                <a:moveTo>
                  <a:pt x="5283" y="3098"/>
                </a:moveTo>
                <a:lnTo>
                  <a:pt x="0" y="8356"/>
                </a:lnTo>
                <a:lnTo>
                  <a:pt x="10109" y="10858"/>
                </a:lnTo>
                <a:lnTo>
                  <a:pt x="13754" y="12827"/>
                </a:lnTo>
                <a:lnTo>
                  <a:pt x="17614" y="14909"/>
                </a:lnTo>
                <a:lnTo>
                  <a:pt x="29273" y="20421"/>
                </a:lnTo>
                <a:lnTo>
                  <a:pt x="30721" y="12255"/>
                </a:lnTo>
                <a:lnTo>
                  <a:pt x="31572" y="7416"/>
                </a:lnTo>
                <a:lnTo>
                  <a:pt x="27012" y="4927"/>
                </a:lnTo>
                <a:lnTo>
                  <a:pt x="23393" y="3505"/>
                </a:lnTo>
                <a:lnTo>
                  <a:pt x="21424" y="1028"/>
                </a:lnTo>
                <a:lnTo>
                  <a:pt x="17145" y="1028"/>
                </a:lnTo>
                <a:lnTo>
                  <a:pt x="8394" y="0"/>
                </a:lnTo>
                <a:lnTo>
                  <a:pt x="5283" y="30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4962427" y="6460823"/>
            <a:ext cx="31572" cy="20421"/>
          </a:xfrm>
          <a:custGeom>
            <a:avLst/>
            <a:gdLst/>
            <a:ahLst/>
            <a:cxnLst/>
            <a:rect l="l" t="t" r="r" b="b"/>
            <a:pathLst>
              <a:path w="31572" h="20421">
                <a:moveTo>
                  <a:pt x="21424" y="1028"/>
                </a:moveTo>
                <a:lnTo>
                  <a:pt x="17145" y="1028"/>
                </a:lnTo>
                <a:lnTo>
                  <a:pt x="8394" y="0"/>
                </a:lnTo>
                <a:lnTo>
                  <a:pt x="5283" y="3098"/>
                </a:lnTo>
                <a:lnTo>
                  <a:pt x="0" y="8356"/>
                </a:lnTo>
                <a:lnTo>
                  <a:pt x="10109" y="10858"/>
                </a:lnTo>
                <a:lnTo>
                  <a:pt x="13754" y="12827"/>
                </a:lnTo>
                <a:lnTo>
                  <a:pt x="17614" y="14909"/>
                </a:lnTo>
                <a:lnTo>
                  <a:pt x="29273" y="20421"/>
                </a:lnTo>
                <a:lnTo>
                  <a:pt x="30721" y="12255"/>
                </a:lnTo>
                <a:lnTo>
                  <a:pt x="31572" y="7416"/>
                </a:lnTo>
                <a:lnTo>
                  <a:pt x="27012" y="4927"/>
                </a:lnTo>
                <a:lnTo>
                  <a:pt x="23393" y="35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4996167" y="6456921"/>
            <a:ext cx="24536" cy="13258"/>
          </a:xfrm>
          <a:custGeom>
            <a:avLst/>
            <a:gdLst/>
            <a:ahLst/>
            <a:cxnLst/>
            <a:rect l="l" t="t" r="r" b="b"/>
            <a:pathLst>
              <a:path w="24536" h="13258">
                <a:moveTo>
                  <a:pt x="16344" y="13258"/>
                </a:moveTo>
                <a:lnTo>
                  <a:pt x="20256" y="11239"/>
                </a:lnTo>
                <a:lnTo>
                  <a:pt x="24447" y="9080"/>
                </a:lnTo>
                <a:lnTo>
                  <a:pt x="24536" y="177"/>
                </a:lnTo>
                <a:lnTo>
                  <a:pt x="18287" y="495"/>
                </a:lnTo>
                <a:lnTo>
                  <a:pt x="18287" y="0"/>
                </a:lnTo>
                <a:lnTo>
                  <a:pt x="12242" y="863"/>
                </a:lnTo>
                <a:lnTo>
                  <a:pt x="7264" y="2870"/>
                </a:lnTo>
                <a:lnTo>
                  <a:pt x="1562" y="4533"/>
                </a:lnTo>
                <a:lnTo>
                  <a:pt x="0" y="10680"/>
                </a:lnTo>
                <a:lnTo>
                  <a:pt x="16344" y="1325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4996167" y="6456921"/>
            <a:ext cx="24536" cy="13258"/>
          </a:xfrm>
          <a:custGeom>
            <a:avLst/>
            <a:gdLst/>
            <a:ahLst/>
            <a:cxnLst/>
            <a:rect l="l" t="t" r="r" b="b"/>
            <a:pathLst>
              <a:path w="24536" h="13258">
                <a:moveTo>
                  <a:pt x="18287" y="0"/>
                </a:moveTo>
                <a:lnTo>
                  <a:pt x="12242" y="863"/>
                </a:lnTo>
                <a:lnTo>
                  <a:pt x="7264" y="2870"/>
                </a:lnTo>
                <a:lnTo>
                  <a:pt x="1562" y="4533"/>
                </a:lnTo>
                <a:lnTo>
                  <a:pt x="0" y="10680"/>
                </a:lnTo>
                <a:lnTo>
                  <a:pt x="16344" y="13258"/>
                </a:lnTo>
                <a:lnTo>
                  <a:pt x="20256" y="11239"/>
                </a:lnTo>
                <a:lnTo>
                  <a:pt x="24447" y="9080"/>
                </a:lnTo>
                <a:lnTo>
                  <a:pt x="24536" y="177"/>
                </a:lnTo>
                <a:lnTo>
                  <a:pt x="18287" y="4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022925" y="6450237"/>
            <a:ext cx="24180" cy="16700"/>
          </a:xfrm>
          <a:custGeom>
            <a:avLst/>
            <a:gdLst/>
            <a:ahLst/>
            <a:cxnLst/>
            <a:rect l="l" t="t" r="r" b="b"/>
            <a:pathLst>
              <a:path w="24180" h="16700">
                <a:moveTo>
                  <a:pt x="1938" y="7194"/>
                </a:moveTo>
                <a:lnTo>
                  <a:pt x="0" y="9118"/>
                </a:lnTo>
                <a:lnTo>
                  <a:pt x="1938" y="10252"/>
                </a:lnTo>
                <a:lnTo>
                  <a:pt x="1938" y="719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022925" y="6450237"/>
            <a:ext cx="24180" cy="16700"/>
          </a:xfrm>
          <a:custGeom>
            <a:avLst/>
            <a:gdLst/>
            <a:ahLst/>
            <a:cxnLst/>
            <a:rect l="l" t="t" r="r" b="b"/>
            <a:pathLst>
              <a:path w="24180" h="16700">
                <a:moveTo>
                  <a:pt x="1938" y="7194"/>
                </a:moveTo>
                <a:lnTo>
                  <a:pt x="0" y="9118"/>
                </a:lnTo>
                <a:lnTo>
                  <a:pt x="1938" y="102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4870692" y="6375314"/>
            <a:ext cx="194094" cy="107180"/>
          </a:xfrm>
          <a:custGeom>
            <a:avLst/>
            <a:gdLst/>
            <a:ahLst/>
            <a:cxnLst/>
            <a:rect l="l" t="t" r="r" b="b"/>
            <a:pathLst>
              <a:path w="194094" h="107180">
                <a:moveTo>
                  <a:pt x="4804" y="94054"/>
                </a:moveTo>
                <a:lnTo>
                  <a:pt x="8171" y="81770"/>
                </a:lnTo>
                <a:lnTo>
                  <a:pt x="15273" y="70843"/>
                </a:lnTo>
                <a:lnTo>
                  <a:pt x="26726" y="61776"/>
                </a:lnTo>
                <a:lnTo>
                  <a:pt x="38595" y="56337"/>
                </a:lnTo>
                <a:lnTo>
                  <a:pt x="48882" y="54056"/>
                </a:lnTo>
                <a:lnTo>
                  <a:pt x="61461" y="52910"/>
                </a:lnTo>
                <a:lnTo>
                  <a:pt x="74203" y="52123"/>
                </a:lnTo>
                <a:lnTo>
                  <a:pt x="86950" y="51456"/>
                </a:lnTo>
                <a:lnTo>
                  <a:pt x="98031" y="50779"/>
                </a:lnTo>
                <a:lnTo>
                  <a:pt x="110625" y="49812"/>
                </a:lnTo>
                <a:lnTo>
                  <a:pt x="123290" y="48809"/>
                </a:lnTo>
                <a:lnTo>
                  <a:pt x="135991" y="47944"/>
                </a:lnTo>
                <a:lnTo>
                  <a:pt x="148694" y="47392"/>
                </a:lnTo>
                <a:lnTo>
                  <a:pt x="154170" y="47364"/>
                </a:lnTo>
                <a:lnTo>
                  <a:pt x="154170" y="470"/>
                </a:lnTo>
                <a:lnTo>
                  <a:pt x="147649" y="0"/>
                </a:lnTo>
                <a:lnTo>
                  <a:pt x="134752" y="176"/>
                </a:lnTo>
                <a:lnTo>
                  <a:pt x="121903" y="724"/>
                </a:lnTo>
                <a:lnTo>
                  <a:pt x="113068" y="957"/>
                </a:lnTo>
                <a:lnTo>
                  <a:pt x="100440" y="1655"/>
                </a:lnTo>
                <a:lnTo>
                  <a:pt x="87751" y="3129"/>
                </a:lnTo>
                <a:lnTo>
                  <a:pt x="75125" y="4759"/>
                </a:lnTo>
                <a:lnTo>
                  <a:pt x="71120" y="5212"/>
                </a:lnTo>
                <a:lnTo>
                  <a:pt x="58384" y="6325"/>
                </a:lnTo>
                <a:lnTo>
                  <a:pt x="45757" y="7943"/>
                </a:lnTo>
                <a:lnTo>
                  <a:pt x="34620" y="11054"/>
                </a:lnTo>
                <a:lnTo>
                  <a:pt x="29019" y="13251"/>
                </a:lnTo>
                <a:lnTo>
                  <a:pt x="27292" y="13924"/>
                </a:lnTo>
                <a:lnTo>
                  <a:pt x="22542" y="17366"/>
                </a:lnTo>
                <a:lnTo>
                  <a:pt x="16725" y="21569"/>
                </a:lnTo>
                <a:lnTo>
                  <a:pt x="15748" y="28504"/>
                </a:lnTo>
                <a:lnTo>
                  <a:pt x="13843" y="34384"/>
                </a:lnTo>
                <a:lnTo>
                  <a:pt x="8779" y="46056"/>
                </a:lnTo>
                <a:lnTo>
                  <a:pt x="5511" y="58105"/>
                </a:lnTo>
                <a:lnTo>
                  <a:pt x="5422" y="59288"/>
                </a:lnTo>
                <a:lnTo>
                  <a:pt x="2407" y="71677"/>
                </a:lnTo>
                <a:lnTo>
                  <a:pt x="315" y="83802"/>
                </a:lnTo>
                <a:lnTo>
                  <a:pt x="355" y="84028"/>
                </a:lnTo>
                <a:lnTo>
                  <a:pt x="1625" y="90429"/>
                </a:lnTo>
                <a:lnTo>
                  <a:pt x="0" y="99230"/>
                </a:lnTo>
                <a:lnTo>
                  <a:pt x="3733" y="104996"/>
                </a:lnTo>
                <a:lnTo>
                  <a:pt x="3733" y="107180"/>
                </a:lnTo>
                <a:lnTo>
                  <a:pt x="4804" y="9405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4870692" y="6375314"/>
            <a:ext cx="194094" cy="107180"/>
          </a:xfrm>
          <a:custGeom>
            <a:avLst/>
            <a:gdLst/>
            <a:ahLst/>
            <a:cxnLst/>
            <a:rect l="l" t="t" r="r" b="b"/>
            <a:pathLst>
              <a:path w="194094" h="107180">
                <a:moveTo>
                  <a:pt x="86950" y="51456"/>
                </a:moveTo>
                <a:lnTo>
                  <a:pt x="74203" y="52123"/>
                </a:lnTo>
                <a:lnTo>
                  <a:pt x="61461" y="52910"/>
                </a:lnTo>
                <a:lnTo>
                  <a:pt x="48882" y="54056"/>
                </a:lnTo>
                <a:lnTo>
                  <a:pt x="38595" y="56337"/>
                </a:lnTo>
                <a:lnTo>
                  <a:pt x="26726" y="61776"/>
                </a:lnTo>
                <a:lnTo>
                  <a:pt x="16611" y="69486"/>
                </a:lnTo>
                <a:lnTo>
                  <a:pt x="8171" y="81770"/>
                </a:lnTo>
                <a:lnTo>
                  <a:pt x="4804" y="94054"/>
                </a:lnTo>
                <a:lnTo>
                  <a:pt x="3733" y="107180"/>
                </a:lnTo>
              </a:path>
              <a:path w="194094" h="107180">
                <a:moveTo>
                  <a:pt x="98031" y="50779"/>
                </a:moveTo>
                <a:lnTo>
                  <a:pt x="110625" y="49812"/>
                </a:lnTo>
                <a:lnTo>
                  <a:pt x="123290" y="48809"/>
                </a:lnTo>
                <a:lnTo>
                  <a:pt x="135991" y="47944"/>
                </a:lnTo>
                <a:lnTo>
                  <a:pt x="148694" y="47392"/>
                </a:lnTo>
                <a:lnTo>
                  <a:pt x="154170" y="47364"/>
                </a:lnTo>
              </a:path>
              <a:path w="194094" h="107180">
                <a:moveTo>
                  <a:pt x="154170" y="470"/>
                </a:moveTo>
                <a:lnTo>
                  <a:pt x="147649" y="0"/>
                </a:lnTo>
                <a:lnTo>
                  <a:pt x="134752" y="176"/>
                </a:lnTo>
                <a:lnTo>
                  <a:pt x="121903" y="724"/>
                </a:lnTo>
                <a:lnTo>
                  <a:pt x="113068" y="957"/>
                </a:lnTo>
                <a:lnTo>
                  <a:pt x="100440" y="1655"/>
                </a:lnTo>
                <a:lnTo>
                  <a:pt x="87751" y="3129"/>
                </a:lnTo>
                <a:lnTo>
                  <a:pt x="75125" y="4759"/>
                </a:lnTo>
              </a:path>
              <a:path w="194094" h="107180">
                <a:moveTo>
                  <a:pt x="86950" y="51456"/>
                </a:moveTo>
                <a:lnTo>
                  <a:pt x="98031" y="50779"/>
                </a:lnTo>
              </a:path>
              <a:path w="194094" h="107180">
                <a:moveTo>
                  <a:pt x="75125" y="4759"/>
                </a:moveTo>
                <a:lnTo>
                  <a:pt x="71120" y="5212"/>
                </a:lnTo>
                <a:lnTo>
                  <a:pt x="58384" y="6325"/>
                </a:lnTo>
                <a:lnTo>
                  <a:pt x="45757" y="7943"/>
                </a:lnTo>
                <a:lnTo>
                  <a:pt x="34620" y="11054"/>
                </a:lnTo>
                <a:lnTo>
                  <a:pt x="29019" y="13251"/>
                </a:lnTo>
              </a:path>
              <a:path w="194094" h="107180">
                <a:moveTo>
                  <a:pt x="29019" y="13251"/>
                </a:moveTo>
                <a:lnTo>
                  <a:pt x="27292" y="13924"/>
                </a:lnTo>
                <a:lnTo>
                  <a:pt x="22542" y="17366"/>
                </a:lnTo>
              </a:path>
              <a:path w="194094" h="107180">
                <a:moveTo>
                  <a:pt x="22542" y="17366"/>
                </a:moveTo>
                <a:lnTo>
                  <a:pt x="16725" y="21569"/>
                </a:lnTo>
                <a:lnTo>
                  <a:pt x="15748" y="28504"/>
                </a:lnTo>
                <a:lnTo>
                  <a:pt x="13843" y="34384"/>
                </a:lnTo>
                <a:lnTo>
                  <a:pt x="8779" y="46056"/>
                </a:lnTo>
                <a:lnTo>
                  <a:pt x="5511" y="58105"/>
                </a:lnTo>
                <a:lnTo>
                  <a:pt x="5422" y="59288"/>
                </a:lnTo>
                <a:lnTo>
                  <a:pt x="2407" y="71677"/>
                </a:lnTo>
                <a:lnTo>
                  <a:pt x="315" y="83802"/>
                </a:lnTo>
                <a:lnTo>
                  <a:pt x="355" y="84028"/>
                </a:lnTo>
                <a:lnTo>
                  <a:pt x="1625" y="90429"/>
                </a:lnTo>
                <a:lnTo>
                  <a:pt x="0" y="99230"/>
                </a:lnTo>
                <a:lnTo>
                  <a:pt x="3733" y="104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4797427" y="5601471"/>
            <a:ext cx="139687" cy="140019"/>
          </a:xfrm>
          <a:custGeom>
            <a:avLst/>
            <a:gdLst/>
            <a:ahLst/>
            <a:cxnLst/>
            <a:rect l="l" t="t" r="r" b="b"/>
            <a:pathLst>
              <a:path w="139687" h="140019">
                <a:moveTo>
                  <a:pt x="139687" y="122085"/>
                </a:moveTo>
                <a:lnTo>
                  <a:pt x="134189" y="134630"/>
                </a:lnTo>
                <a:lnTo>
                  <a:pt x="125108" y="140019"/>
                </a:lnTo>
                <a:lnTo>
                  <a:pt x="114031" y="139983"/>
                </a:lnTo>
                <a:lnTo>
                  <a:pt x="102544" y="136251"/>
                </a:lnTo>
                <a:lnTo>
                  <a:pt x="97675" y="133832"/>
                </a:lnTo>
                <a:lnTo>
                  <a:pt x="86916" y="127976"/>
                </a:lnTo>
                <a:lnTo>
                  <a:pt x="75799" y="121687"/>
                </a:lnTo>
                <a:lnTo>
                  <a:pt x="64800" y="114785"/>
                </a:lnTo>
                <a:lnTo>
                  <a:pt x="54394" y="107092"/>
                </a:lnTo>
                <a:lnTo>
                  <a:pt x="47243" y="100672"/>
                </a:lnTo>
                <a:lnTo>
                  <a:pt x="39068" y="91054"/>
                </a:lnTo>
                <a:lnTo>
                  <a:pt x="32467" y="80386"/>
                </a:lnTo>
                <a:lnTo>
                  <a:pt x="27059" y="68921"/>
                </a:lnTo>
                <a:lnTo>
                  <a:pt x="22464" y="56909"/>
                </a:lnTo>
                <a:lnTo>
                  <a:pt x="18301" y="44599"/>
                </a:lnTo>
                <a:lnTo>
                  <a:pt x="14190" y="32243"/>
                </a:lnTo>
                <a:lnTo>
                  <a:pt x="9750" y="20091"/>
                </a:lnTo>
                <a:lnTo>
                  <a:pt x="4599" y="839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4804462" y="5836256"/>
            <a:ext cx="110350" cy="34269"/>
          </a:xfrm>
          <a:custGeom>
            <a:avLst/>
            <a:gdLst/>
            <a:ahLst/>
            <a:cxnLst/>
            <a:rect l="l" t="t" r="r" b="b"/>
            <a:pathLst>
              <a:path w="110350" h="34269">
                <a:moveTo>
                  <a:pt x="110350" y="0"/>
                </a:moveTo>
                <a:lnTo>
                  <a:pt x="106908" y="12991"/>
                </a:lnTo>
                <a:lnTo>
                  <a:pt x="98412" y="22929"/>
                </a:lnTo>
                <a:lnTo>
                  <a:pt x="86575" y="29799"/>
                </a:lnTo>
                <a:lnTo>
                  <a:pt x="73107" y="33584"/>
                </a:lnTo>
                <a:lnTo>
                  <a:pt x="59720" y="34269"/>
                </a:lnTo>
                <a:lnTo>
                  <a:pt x="57226" y="34035"/>
                </a:lnTo>
                <a:lnTo>
                  <a:pt x="45599" y="31348"/>
                </a:lnTo>
                <a:lnTo>
                  <a:pt x="33491" y="26546"/>
                </a:lnTo>
                <a:lnTo>
                  <a:pt x="21418" y="20474"/>
                </a:lnTo>
                <a:lnTo>
                  <a:pt x="9897" y="13976"/>
                </a:lnTo>
                <a:lnTo>
                  <a:pt x="0" y="82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4697417" y="5521294"/>
            <a:ext cx="20728" cy="14584"/>
          </a:xfrm>
          <a:custGeom>
            <a:avLst/>
            <a:gdLst/>
            <a:ahLst/>
            <a:cxnLst/>
            <a:rect l="l" t="t" r="r" b="b"/>
            <a:pathLst>
              <a:path w="20728" h="14584">
                <a:moveTo>
                  <a:pt x="9638" y="6759"/>
                </a:moveTo>
                <a:lnTo>
                  <a:pt x="20728" y="14584"/>
                </a:lnTo>
                <a:lnTo>
                  <a:pt x="17974" y="12052"/>
                </a:lnTo>
                <a:lnTo>
                  <a:pt x="7942" y="4975"/>
                </a:lnTo>
                <a:lnTo>
                  <a:pt x="0" y="0"/>
                </a:lnTo>
                <a:lnTo>
                  <a:pt x="9638" y="675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4686340" y="5511805"/>
            <a:ext cx="11077" cy="9488"/>
          </a:xfrm>
          <a:custGeom>
            <a:avLst/>
            <a:gdLst/>
            <a:ahLst/>
            <a:cxnLst/>
            <a:rect l="l" t="t" r="r" b="b"/>
            <a:pathLst>
              <a:path w="11077" h="9488">
                <a:moveTo>
                  <a:pt x="9690" y="8515"/>
                </a:moveTo>
                <a:lnTo>
                  <a:pt x="446" y="546"/>
                </a:lnTo>
                <a:lnTo>
                  <a:pt x="0" y="0"/>
                </a:lnTo>
                <a:lnTo>
                  <a:pt x="490" y="963"/>
                </a:lnTo>
                <a:lnTo>
                  <a:pt x="8890" y="8119"/>
                </a:lnTo>
                <a:lnTo>
                  <a:pt x="11077" y="9488"/>
                </a:lnTo>
                <a:lnTo>
                  <a:pt x="9690" y="851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4392535" y="5085943"/>
            <a:ext cx="578708" cy="466090"/>
          </a:xfrm>
          <a:custGeom>
            <a:avLst/>
            <a:gdLst/>
            <a:ahLst/>
            <a:cxnLst/>
            <a:rect l="l" t="t" r="r" b="b"/>
            <a:pathLst>
              <a:path w="578708" h="466089">
                <a:moveTo>
                  <a:pt x="578377" y="237956"/>
                </a:moveTo>
                <a:lnTo>
                  <a:pt x="577336" y="225425"/>
                </a:lnTo>
                <a:lnTo>
                  <a:pt x="575031" y="211742"/>
                </a:lnTo>
                <a:lnTo>
                  <a:pt x="572006" y="199678"/>
                </a:lnTo>
                <a:lnTo>
                  <a:pt x="568212" y="187583"/>
                </a:lnTo>
                <a:lnTo>
                  <a:pt x="563811" y="175473"/>
                </a:lnTo>
                <a:lnTo>
                  <a:pt x="558961" y="163365"/>
                </a:lnTo>
                <a:lnTo>
                  <a:pt x="553824" y="151275"/>
                </a:lnTo>
                <a:lnTo>
                  <a:pt x="548560" y="139222"/>
                </a:lnTo>
                <a:lnTo>
                  <a:pt x="543330" y="127220"/>
                </a:lnTo>
                <a:lnTo>
                  <a:pt x="538293" y="115288"/>
                </a:lnTo>
                <a:lnTo>
                  <a:pt x="533611" y="103442"/>
                </a:lnTo>
                <a:lnTo>
                  <a:pt x="529444" y="91698"/>
                </a:lnTo>
                <a:lnTo>
                  <a:pt x="525952" y="80073"/>
                </a:lnTo>
                <a:lnTo>
                  <a:pt x="523826" y="69504"/>
                </a:lnTo>
                <a:lnTo>
                  <a:pt x="522519" y="57830"/>
                </a:lnTo>
                <a:lnTo>
                  <a:pt x="520654" y="46555"/>
                </a:lnTo>
                <a:lnTo>
                  <a:pt x="516097" y="34531"/>
                </a:lnTo>
                <a:lnTo>
                  <a:pt x="512883" y="23551"/>
                </a:lnTo>
                <a:lnTo>
                  <a:pt x="509283" y="9256"/>
                </a:lnTo>
                <a:lnTo>
                  <a:pt x="502457" y="0"/>
                </a:lnTo>
                <a:lnTo>
                  <a:pt x="501593" y="5232"/>
                </a:lnTo>
                <a:lnTo>
                  <a:pt x="498221" y="7990"/>
                </a:lnTo>
                <a:lnTo>
                  <a:pt x="487887" y="15239"/>
                </a:lnTo>
                <a:lnTo>
                  <a:pt x="476999" y="21440"/>
                </a:lnTo>
                <a:lnTo>
                  <a:pt x="465554" y="26970"/>
                </a:lnTo>
                <a:lnTo>
                  <a:pt x="453549" y="32207"/>
                </a:lnTo>
                <a:lnTo>
                  <a:pt x="446011" y="35085"/>
                </a:lnTo>
                <a:lnTo>
                  <a:pt x="433966" y="39309"/>
                </a:lnTo>
                <a:lnTo>
                  <a:pt x="422383" y="44551"/>
                </a:lnTo>
                <a:lnTo>
                  <a:pt x="417282" y="47702"/>
                </a:lnTo>
                <a:lnTo>
                  <a:pt x="407133" y="55348"/>
                </a:lnTo>
                <a:lnTo>
                  <a:pt x="397378" y="63971"/>
                </a:lnTo>
                <a:lnTo>
                  <a:pt x="387953" y="72847"/>
                </a:lnTo>
                <a:lnTo>
                  <a:pt x="378797" y="81254"/>
                </a:lnTo>
                <a:lnTo>
                  <a:pt x="378630" y="81399"/>
                </a:lnTo>
                <a:lnTo>
                  <a:pt x="368548" y="89229"/>
                </a:lnTo>
                <a:lnTo>
                  <a:pt x="358794" y="97269"/>
                </a:lnTo>
                <a:lnTo>
                  <a:pt x="355899" y="100114"/>
                </a:lnTo>
                <a:lnTo>
                  <a:pt x="354375" y="104902"/>
                </a:lnTo>
                <a:lnTo>
                  <a:pt x="351733" y="107302"/>
                </a:lnTo>
                <a:lnTo>
                  <a:pt x="343964" y="111592"/>
                </a:lnTo>
                <a:lnTo>
                  <a:pt x="331161" y="113681"/>
                </a:lnTo>
                <a:lnTo>
                  <a:pt x="306026" y="113880"/>
                </a:lnTo>
                <a:lnTo>
                  <a:pt x="300845" y="114486"/>
                </a:lnTo>
                <a:lnTo>
                  <a:pt x="288423" y="116733"/>
                </a:lnTo>
                <a:lnTo>
                  <a:pt x="275775" y="118338"/>
                </a:lnTo>
                <a:lnTo>
                  <a:pt x="271888" y="118503"/>
                </a:lnTo>
                <a:lnTo>
                  <a:pt x="269259" y="118376"/>
                </a:lnTo>
                <a:lnTo>
                  <a:pt x="265742" y="119443"/>
                </a:lnTo>
                <a:lnTo>
                  <a:pt x="258253" y="122609"/>
                </a:lnTo>
                <a:lnTo>
                  <a:pt x="247214" y="129592"/>
                </a:lnTo>
                <a:lnTo>
                  <a:pt x="236466" y="137652"/>
                </a:lnTo>
                <a:lnTo>
                  <a:pt x="226460" y="144868"/>
                </a:lnTo>
                <a:lnTo>
                  <a:pt x="220805" y="148505"/>
                </a:lnTo>
                <a:lnTo>
                  <a:pt x="210049" y="155261"/>
                </a:lnTo>
                <a:lnTo>
                  <a:pt x="199215" y="161872"/>
                </a:lnTo>
                <a:lnTo>
                  <a:pt x="188302" y="168358"/>
                </a:lnTo>
                <a:lnTo>
                  <a:pt x="177311" y="174739"/>
                </a:lnTo>
                <a:lnTo>
                  <a:pt x="169368" y="179128"/>
                </a:lnTo>
                <a:lnTo>
                  <a:pt x="157845" y="184744"/>
                </a:lnTo>
                <a:lnTo>
                  <a:pt x="146182" y="189277"/>
                </a:lnTo>
                <a:lnTo>
                  <a:pt x="134232" y="192500"/>
                </a:lnTo>
                <a:lnTo>
                  <a:pt x="121852" y="194189"/>
                </a:lnTo>
                <a:lnTo>
                  <a:pt x="108897" y="194119"/>
                </a:lnTo>
                <a:lnTo>
                  <a:pt x="110484" y="201498"/>
                </a:lnTo>
                <a:lnTo>
                  <a:pt x="106992" y="208432"/>
                </a:lnTo>
                <a:lnTo>
                  <a:pt x="99740" y="209816"/>
                </a:lnTo>
                <a:lnTo>
                  <a:pt x="99236" y="219200"/>
                </a:lnTo>
                <a:lnTo>
                  <a:pt x="94956" y="230405"/>
                </a:lnTo>
                <a:lnTo>
                  <a:pt x="85059" y="239687"/>
                </a:lnTo>
                <a:lnTo>
                  <a:pt x="77615" y="245225"/>
                </a:lnTo>
                <a:lnTo>
                  <a:pt x="68348" y="253352"/>
                </a:lnTo>
                <a:lnTo>
                  <a:pt x="59754" y="262125"/>
                </a:lnTo>
                <a:lnTo>
                  <a:pt x="50845" y="271945"/>
                </a:lnTo>
                <a:lnTo>
                  <a:pt x="42137" y="282268"/>
                </a:lnTo>
                <a:lnTo>
                  <a:pt x="34440" y="292382"/>
                </a:lnTo>
                <a:lnTo>
                  <a:pt x="27074" y="302890"/>
                </a:lnTo>
                <a:lnTo>
                  <a:pt x="20035" y="313639"/>
                </a:lnTo>
                <a:lnTo>
                  <a:pt x="15744" y="319512"/>
                </a:lnTo>
                <a:lnTo>
                  <a:pt x="7510" y="329595"/>
                </a:lnTo>
                <a:lnTo>
                  <a:pt x="699" y="340407"/>
                </a:lnTo>
                <a:lnTo>
                  <a:pt x="0" y="344451"/>
                </a:lnTo>
                <a:lnTo>
                  <a:pt x="8780" y="339947"/>
                </a:lnTo>
                <a:lnTo>
                  <a:pt x="21520" y="339960"/>
                </a:lnTo>
                <a:lnTo>
                  <a:pt x="31617" y="341718"/>
                </a:lnTo>
                <a:lnTo>
                  <a:pt x="42839" y="344317"/>
                </a:lnTo>
                <a:lnTo>
                  <a:pt x="55274" y="346881"/>
                </a:lnTo>
                <a:lnTo>
                  <a:pt x="67722" y="349269"/>
                </a:lnTo>
                <a:lnTo>
                  <a:pt x="80179" y="351640"/>
                </a:lnTo>
                <a:lnTo>
                  <a:pt x="92641" y="354152"/>
                </a:lnTo>
                <a:lnTo>
                  <a:pt x="95587" y="354688"/>
                </a:lnTo>
                <a:lnTo>
                  <a:pt x="108049" y="355607"/>
                </a:lnTo>
                <a:lnTo>
                  <a:pt x="120628" y="355709"/>
                </a:lnTo>
                <a:lnTo>
                  <a:pt x="133103" y="356743"/>
                </a:lnTo>
                <a:lnTo>
                  <a:pt x="136608" y="357347"/>
                </a:lnTo>
                <a:lnTo>
                  <a:pt x="149542" y="360399"/>
                </a:lnTo>
                <a:lnTo>
                  <a:pt x="160579" y="365724"/>
                </a:lnTo>
                <a:lnTo>
                  <a:pt x="170022" y="375081"/>
                </a:lnTo>
                <a:lnTo>
                  <a:pt x="175966" y="383618"/>
                </a:lnTo>
                <a:lnTo>
                  <a:pt x="182866" y="394406"/>
                </a:lnTo>
                <a:lnTo>
                  <a:pt x="189466" y="405242"/>
                </a:lnTo>
                <a:lnTo>
                  <a:pt x="195980" y="415899"/>
                </a:lnTo>
                <a:lnTo>
                  <a:pt x="198909" y="420774"/>
                </a:lnTo>
                <a:lnTo>
                  <a:pt x="204267" y="432117"/>
                </a:lnTo>
                <a:lnTo>
                  <a:pt x="206259" y="442574"/>
                </a:lnTo>
                <a:lnTo>
                  <a:pt x="204748" y="453461"/>
                </a:lnTo>
                <a:lnTo>
                  <a:pt x="199600" y="466090"/>
                </a:lnTo>
                <a:lnTo>
                  <a:pt x="205036" y="462216"/>
                </a:lnTo>
                <a:lnTo>
                  <a:pt x="213113" y="459676"/>
                </a:lnTo>
                <a:lnTo>
                  <a:pt x="217951" y="454875"/>
                </a:lnTo>
                <a:lnTo>
                  <a:pt x="223628" y="449275"/>
                </a:lnTo>
                <a:lnTo>
                  <a:pt x="228454" y="442518"/>
                </a:lnTo>
                <a:lnTo>
                  <a:pt x="234461" y="436537"/>
                </a:lnTo>
                <a:lnTo>
                  <a:pt x="238546" y="432446"/>
                </a:lnTo>
                <a:lnTo>
                  <a:pt x="248296" y="422649"/>
                </a:lnTo>
                <a:lnTo>
                  <a:pt x="259581" y="411547"/>
                </a:lnTo>
                <a:lnTo>
                  <a:pt x="270453" y="401406"/>
                </a:lnTo>
                <a:lnTo>
                  <a:pt x="278968" y="394490"/>
                </a:lnTo>
                <a:lnTo>
                  <a:pt x="283179" y="393065"/>
                </a:lnTo>
                <a:lnTo>
                  <a:pt x="284731" y="396876"/>
                </a:lnTo>
                <a:lnTo>
                  <a:pt x="286814" y="409755"/>
                </a:lnTo>
                <a:lnTo>
                  <a:pt x="290811" y="422198"/>
                </a:lnTo>
                <a:lnTo>
                  <a:pt x="293804" y="425862"/>
                </a:lnTo>
                <a:lnTo>
                  <a:pt x="289449" y="417316"/>
                </a:lnTo>
                <a:lnTo>
                  <a:pt x="289986" y="403910"/>
                </a:lnTo>
                <a:lnTo>
                  <a:pt x="292437" y="393738"/>
                </a:lnTo>
                <a:lnTo>
                  <a:pt x="299181" y="391960"/>
                </a:lnTo>
                <a:lnTo>
                  <a:pt x="306902" y="385813"/>
                </a:lnTo>
                <a:lnTo>
                  <a:pt x="313081" y="381006"/>
                </a:lnTo>
                <a:lnTo>
                  <a:pt x="323349" y="373822"/>
                </a:lnTo>
                <a:lnTo>
                  <a:pt x="334652" y="367436"/>
                </a:lnTo>
                <a:lnTo>
                  <a:pt x="346714" y="362581"/>
                </a:lnTo>
                <a:lnTo>
                  <a:pt x="358922" y="359437"/>
                </a:lnTo>
                <a:lnTo>
                  <a:pt x="371568" y="357549"/>
                </a:lnTo>
                <a:lnTo>
                  <a:pt x="384454" y="356704"/>
                </a:lnTo>
                <a:lnTo>
                  <a:pt x="397379" y="356686"/>
                </a:lnTo>
                <a:lnTo>
                  <a:pt x="410143" y="357283"/>
                </a:lnTo>
                <a:lnTo>
                  <a:pt x="422548" y="358279"/>
                </a:lnTo>
                <a:lnTo>
                  <a:pt x="424412" y="358442"/>
                </a:lnTo>
                <a:lnTo>
                  <a:pt x="437087" y="359292"/>
                </a:lnTo>
                <a:lnTo>
                  <a:pt x="449967" y="360215"/>
                </a:lnTo>
                <a:lnTo>
                  <a:pt x="462414" y="361861"/>
                </a:lnTo>
                <a:lnTo>
                  <a:pt x="470596" y="364139"/>
                </a:lnTo>
                <a:lnTo>
                  <a:pt x="482310" y="369528"/>
                </a:lnTo>
                <a:lnTo>
                  <a:pt x="493591" y="376253"/>
                </a:lnTo>
                <a:lnTo>
                  <a:pt x="504184" y="383057"/>
                </a:lnTo>
                <a:lnTo>
                  <a:pt x="512343" y="388657"/>
                </a:lnTo>
                <a:lnTo>
                  <a:pt x="521808" y="396478"/>
                </a:lnTo>
                <a:lnTo>
                  <a:pt x="531133" y="405447"/>
                </a:lnTo>
                <a:lnTo>
                  <a:pt x="533095" y="406828"/>
                </a:lnTo>
                <a:lnTo>
                  <a:pt x="540822" y="409512"/>
                </a:lnTo>
                <a:lnTo>
                  <a:pt x="553701" y="418858"/>
                </a:lnTo>
                <a:lnTo>
                  <a:pt x="558256" y="425403"/>
                </a:lnTo>
                <a:lnTo>
                  <a:pt x="566846" y="434822"/>
                </a:lnTo>
                <a:lnTo>
                  <a:pt x="573945" y="445389"/>
                </a:lnTo>
                <a:lnTo>
                  <a:pt x="577285" y="444715"/>
                </a:lnTo>
                <a:lnTo>
                  <a:pt x="577704" y="443763"/>
                </a:lnTo>
                <a:lnTo>
                  <a:pt x="578212" y="440867"/>
                </a:lnTo>
                <a:lnTo>
                  <a:pt x="578517" y="439166"/>
                </a:lnTo>
                <a:lnTo>
                  <a:pt x="575126" y="428726"/>
                </a:lnTo>
                <a:lnTo>
                  <a:pt x="574644" y="425640"/>
                </a:lnTo>
                <a:lnTo>
                  <a:pt x="573233" y="417275"/>
                </a:lnTo>
                <a:lnTo>
                  <a:pt x="570883" y="404748"/>
                </a:lnTo>
                <a:lnTo>
                  <a:pt x="568586" y="392252"/>
                </a:lnTo>
                <a:lnTo>
                  <a:pt x="567222" y="385036"/>
                </a:lnTo>
                <a:lnTo>
                  <a:pt x="565199" y="372917"/>
                </a:lnTo>
                <a:lnTo>
                  <a:pt x="565030" y="360095"/>
                </a:lnTo>
                <a:lnTo>
                  <a:pt x="566793" y="347706"/>
                </a:lnTo>
                <a:lnTo>
                  <a:pt x="569413" y="335290"/>
                </a:lnTo>
                <a:lnTo>
                  <a:pt x="572366" y="322944"/>
                </a:lnTo>
                <a:lnTo>
                  <a:pt x="575143" y="310560"/>
                </a:lnTo>
                <a:lnTo>
                  <a:pt x="577240" y="298028"/>
                </a:lnTo>
                <a:lnTo>
                  <a:pt x="578149" y="285242"/>
                </a:lnTo>
                <a:lnTo>
                  <a:pt x="578311" y="276165"/>
                </a:lnTo>
                <a:lnTo>
                  <a:pt x="578596" y="263435"/>
                </a:lnTo>
                <a:lnTo>
                  <a:pt x="578708" y="250662"/>
                </a:lnTo>
                <a:lnTo>
                  <a:pt x="578377" y="23795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4391209" y="5430395"/>
            <a:ext cx="1326" cy="7668"/>
          </a:xfrm>
          <a:custGeom>
            <a:avLst/>
            <a:gdLst/>
            <a:ahLst/>
            <a:cxnLst/>
            <a:rect l="l" t="t" r="r" b="b"/>
            <a:pathLst>
              <a:path w="1326" h="7668">
                <a:moveTo>
                  <a:pt x="1326" y="0"/>
                </a:moveTo>
                <a:lnTo>
                  <a:pt x="962" y="186"/>
                </a:lnTo>
                <a:lnTo>
                  <a:pt x="0" y="7668"/>
                </a:lnTo>
                <a:lnTo>
                  <a:pt x="132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4391209" y="5085943"/>
            <a:ext cx="580034" cy="466090"/>
          </a:xfrm>
          <a:custGeom>
            <a:avLst/>
            <a:gdLst/>
            <a:ahLst/>
            <a:cxnLst/>
            <a:rect l="l" t="t" r="r" b="b"/>
            <a:pathLst>
              <a:path w="580034" h="466089">
                <a:moveTo>
                  <a:pt x="503783" y="0"/>
                </a:moveTo>
                <a:lnTo>
                  <a:pt x="510609" y="9256"/>
                </a:lnTo>
                <a:lnTo>
                  <a:pt x="514209" y="23551"/>
                </a:lnTo>
                <a:lnTo>
                  <a:pt x="517423" y="34531"/>
                </a:lnTo>
                <a:lnTo>
                  <a:pt x="521980" y="46555"/>
                </a:lnTo>
                <a:lnTo>
                  <a:pt x="523845" y="57830"/>
                </a:lnTo>
                <a:lnTo>
                  <a:pt x="525152" y="69504"/>
                </a:lnTo>
                <a:lnTo>
                  <a:pt x="527278" y="80073"/>
                </a:lnTo>
                <a:lnTo>
                  <a:pt x="530770" y="91698"/>
                </a:lnTo>
                <a:lnTo>
                  <a:pt x="534937" y="103442"/>
                </a:lnTo>
                <a:lnTo>
                  <a:pt x="539619" y="115288"/>
                </a:lnTo>
                <a:lnTo>
                  <a:pt x="544656" y="127220"/>
                </a:lnTo>
                <a:lnTo>
                  <a:pt x="549886" y="139222"/>
                </a:lnTo>
                <a:lnTo>
                  <a:pt x="555150" y="151275"/>
                </a:lnTo>
                <a:lnTo>
                  <a:pt x="560287" y="163365"/>
                </a:lnTo>
                <a:lnTo>
                  <a:pt x="565137" y="175473"/>
                </a:lnTo>
                <a:lnTo>
                  <a:pt x="569539" y="187583"/>
                </a:lnTo>
                <a:lnTo>
                  <a:pt x="573332" y="199678"/>
                </a:lnTo>
                <a:lnTo>
                  <a:pt x="576357" y="211742"/>
                </a:lnTo>
                <a:lnTo>
                  <a:pt x="578453" y="223758"/>
                </a:lnTo>
                <a:lnTo>
                  <a:pt x="579703" y="237956"/>
                </a:lnTo>
                <a:lnTo>
                  <a:pt x="580034" y="250662"/>
                </a:lnTo>
                <a:lnTo>
                  <a:pt x="579923" y="263435"/>
                </a:lnTo>
                <a:lnTo>
                  <a:pt x="579637" y="276165"/>
                </a:lnTo>
                <a:lnTo>
                  <a:pt x="579475" y="285242"/>
                </a:lnTo>
                <a:lnTo>
                  <a:pt x="578566" y="298028"/>
                </a:lnTo>
                <a:lnTo>
                  <a:pt x="576470" y="310560"/>
                </a:lnTo>
                <a:lnTo>
                  <a:pt x="573692" y="322944"/>
                </a:lnTo>
                <a:lnTo>
                  <a:pt x="570739" y="335290"/>
                </a:lnTo>
                <a:lnTo>
                  <a:pt x="568119" y="347706"/>
                </a:lnTo>
                <a:lnTo>
                  <a:pt x="566356" y="360095"/>
                </a:lnTo>
                <a:lnTo>
                  <a:pt x="566525" y="372917"/>
                </a:lnTo>
                <a:lnTo>
                  <a:pt x="568548" y="385036"/>
                </a:lnTo>
                <a:lnTo>
                  <a:pt x="569912" y="392252"/>
                </a:lnTo>
                <a:lnTo>
                  <a:pt x="572209" y="404748"/>
                </a:lnTo>
                <a:lnTo>
                  <a:pt x="574559" y="417275"/>
                </a:lnTo>
                <a:lnTo>
                  <a:pt x="575970" y="425640"/>
                </a:lnTo>
                <a:lnTo>
                  <a:pt x="576453" y="428726"/>
                </a:lnTo>
                <a:lnTo>
                  <a:pt x="579843" y="439166"/>
                </a:lnTo>
                <a:lnTo>
                  <a:pt x="579539" y="440867"/>
                </a:lnTo>
                <a:lnTo>
                  <a:pt x="579031" y="443763"/>
                </a:lnTo>
                <a:lnTo>
                  <a:pt x="578612" y="444715"/>
                </a:lnTo>
                <a:lnTo>
                  <a:pt x="575271" y="445389"/>
                </a:lnTo>
                <a:lnTo>
                  <a:pt x="568173" y="434822"/>
                </a:lnTo>
                <a:lnTo>
                  <a:pt x="559582" y="425403"/>
                </a:lnTo>
                <a:lnTo>
                  <a:pt x="555028" y="418858"/>
                </a:lnTo>
                <a:lnTo>
                  <a:pt x="542148" y="409512"/>
                </a:lnTo>
                <a:lnTo>
                  <a:pt x="534421" y="406828"/>
                </a:lnTo>
                <a:lnTo>
                  <a:pt x="532460" y="405447"/>
                </a:lnTo>
                <a:lnTo>
                  <a:pt x="523134" y="396478"/>
                </a:lnTo>
                <a:lnTo>
                  <a:pt x="513669" y="388657"/>
                </a:lnTo>
                <a:lnTo>
                  <a:pt x="505510" y="383057"/>
                </a:lnTo>
                <a:lnTo>
                  <a:pt x="494917" y="376253"/>
                </a:lnTo>
                <a:lnTo>
                  <a:pt x="483637" y="369528"/>
                </a:lnTo>
                <a:lnTo>
                  <a:pt x="471922" y="364139"/>
                </a:lnTo>
                <a:lnTo>
                  <a:pt x="463740" y="361861"/>
                </a:lnTo>
                <a:lnTo>
                  <a:pt x="451293" y="360215"/>
                </a:lnTo>
                <a:lnTo>
                  <a:pt x="438413" y="359292"/>
                </a:lnTo>
                <a:lnTo>
                  <a:pt x="425739" y="358442"/>
                </a:lnTo>
                <a:lnTo>
                  <a:pt x="423875" y="358279"/>
                </a:lnTo>
                <a:lnTo>
                  <a:pt x="411469" y="357283"/>
                </a:lnTo>
                <a:lnTo>
                  <a:pt x="398705" y="356686"/>
                </a:lnTo>
                <a:lnTo>
                  <a:pt x="385780" y="356704"/>
                </a:lnTo>
                <a:lnTo>
                  <a:pt x="372895" y="357549"/>
                </a:lnTo>
                <a:lnTo>
                  <a:pt x="360248" y="359437"/>
                </a:lnTo>
                <a:lnTo>
                  <a:pt x="348040" y="362581"/>
                </a:lnTo>
                <a:lnTo>
                  <a:pt x="336470" y="367195"/>
                </a:lnTo>
                <a:lnTo>
                  <a:pt x="324675" y="373822"/>
                </a:lnTo>
                <a:lnTo>
                  <a:pt x="314407" y="381006"/>
                </a:lnTo>
                <a:lnTo>
                  <a:pt x="308229" y="385813"/>
                </a:lnTo>
                <a:lnTo>
                  <a:pt x="300507" y="391960"/>
                </a:lnTo>
                <a:lnTo>
                  <a:pt x="293763" y="393738"/>
                </a:lnTo>
                <a:lnTo>
                  <a:pt x="291312" y="403910"/>
                </a:lnTo>
                <a:lnTo>
                  <a:pt x="290776" y="417316"/>
                </a:lnTo>
                <a:lnTo>
                  <a:pt x="295620" y="426825"/>
                </a:lnTo>
                <a:lnTo>
                  <a:pt x="304021" y="433981"/>
                </a:lnTo>
                <a:lnTo>
                  <a:pt x="314150" y="440326"/>
                </a:lnTo>
                <a:lnTo>
                  <a:pt x="324182" y="447403"/>
                </a:lnTo>
                <a:lnTo>
                  <a:pt x="326936" y="449935"/>
                </a:lnTo>
                <a:lnTo>
                  <a:pt x="315846" y="442110"/>
                </a:lnTo>
                <a:lnTo>
                  <a:pt x="304820" y="434378"/>
                </a:lnTo>
                <a:lnTo>
                  <a:pt x="295576" y="426408"/>
                </a:lnTo>
                <a:lnTo>
                  <a:pt x="292138" y="422198"/>
                </a:lnTo>
                <a:lnTo>
                  <a:pt x="288140" y="409755"/>
                </a:lnTo>
                <a:lnTo>
                  <a:pt x="286057" y="396876"/>
                </a:lnTo>
                <a:lnTo>
                  <a:pt x="284505" y="393065"/>
                </a:lnTo>
                <a:lnTo>
                  <a:pt x="280294" y="394490"/>
                </a:lnTo>
                <a:lnTo>
                  <a:pt x="271779" y="401406"/>
                </a:lnTo>
                <a:lnTo>
                  <a:pt x="260907" y="411547"/>
                </a:lnTo>
                <a:lnTo>
                  <a:pt x="249623" y="422649"/>
                </a:lnTo>
                <a:lnTo>
                  <a:pt x="239872" y="432446"/>
                </a:lnTo>
                <a:lnTo>
                  <a:pt x="235788" y="436537"/>
                </a:lnTo>
                <a:lnTo>
                  <a:pt x="229781" y="442518"/>
                </a:lnTo>
                <a:lnTo>
                  <a:pt x="224955" y="449275"/>
                </a:lnTo>
                <a:lnTo>
                  <a:pt x="219278" y="454875"/>
                </a:lnTo>
                <a:lnTo>
                  <a:pt x="214439" y="459676"/>
                </a:lnTo>
                <a:lnTo>
                  <a:pt x="206362" y="462216"/>
                </a:lnTo>
                <a:lnTo>
                  <a:pt x="200926" y="466090"/>
                </a:lnTo>
                <a:lnTo>
                  <a:pt x="206075" y="453461"/>
                </a:lnTo>
                <a:lnTo>
                  <a:pt x="207585" y="442574"/>
                </a:lnTo>
                <a:lnTo>
                  <a:pt x="205593" y="432117"/>
                </a:lnTo>
                <a:lnTo>
                  <a:pt x="200235" y="420774"/>
                </a:lnTo>
                <a:lnTo>
                  <a:pt x="197307" y="415899"/>
                </a:lnTo>
                <a:lnTo>
                  <a:pt x="190792" y="405242"/>
                </a:lnTo>
                <a:lnTo>
                  <a:pt x="184192" y="394406"/>
                </a:lnTo>
                <a:lnTo>
                  <a:pt x="177293" y="383618"/>
                </a:lnTo>
                <a:lnTo>
                  <a:pt x="171348" y="375081"/>
                </a:lnTo>
                <a:lnTo>
                  <a:pt x="161906" y="365724"/>
                </a:lnTo>
                <a:lnTo>
                  <a:pt x="150868" y="360399"/>
                </a:lnTo>
                <a:lnTo>
                  <a:pt x="137934" y="357347"/>
                </a:lnTo>
                <a:lnTo>
                  <a:pt x="134429" y="356743"/>
                </a:lnTo>
                <a:lnTo>
                  <a:pt x="121955" y="355709"/>
                </a:lnTo>
                <a:lnTo>
                  <a:pt x="109375" y="355607"/>
                </a:lnTo>
                <a:lnTo>
                  <a:pt x="96913" y="354688"/>
                </a:lnTo>
                <a:lnTo>
                  <a:pt x="93967" y="354152"/>
                </a:lnTo>
                <a:lnTo>
                  <a:pt x="81505" y="351640"/>
                </a:lnTo>
                <a:lnTo>
                  <a:pt x="69048" y="349269"/>
                </a:lnTo>
                <a:lnTo>
                  <a:pt x="56600" y="346881"/>
                </a:lnTo>
                <a:lnTo>
                  <a:pt x="44165" y="344317"/>
                </a:lnTo>
                <a:lnTo>
                  <a:pt x="32943" y="341718"/>
                </a:lnTo>
                <a:lnTo>
                  <a:pt x="22846" y="339960"/>
                </a:lnTo>
                <a:lnTo>
                  <a:pt x="10106" y="339947"/>
                </a:lnTo>
                <a:lnTo>
                  <a:pt x="962" y="344638"/>
                </a:lnTo>
                <a:lnTo>
                  <a:pt x="0" y="352120"/>
                </a:lnTo>
                <a:lnTo>
                  <a:pt x="2025" y="340407"/>
                </a:lnTo>
                <a:lnTo>
                  <a:pt x="8836" y="329595"/>
                </a:lnTo>
                <a:lnTo>
                  <a:pt x="17070" y="319512"/>
                </a:lnTo>
                <a:lnTo>
                  <a:pt x="21361" y="313639"/>
                </a:lnTo>
                <a:lnTo>
                  <a:pt x="28401" y="302890"/>
                </a:lnTo>
                <a:lnTo>
                  <a:pt x="35766" y="292382"/>
                </a:lnTo>
                <a:lnTo>
                  <a:pt x="43463" y="282268"/>
                </a:lnTo>
                <a:lnTo>
                  <a:pt x="51496" y="272701"/>
                </a:lnTo>
                <a:lnTo>
                  <a:pt x="61080" y="262125"/>
                </a:lnTo>
                <a:lnTo>
                  <a:pt x="69675" y="253352"/>
                </a:lnTo>
                <a:lnTo>
                  <a:pt x="78941" y="245225"/>
                </a:lnTo>
                <a:lnTo>
                  <a:pt x="86385" y="239687"/>
                </a:lnTo>
                <a:lnTo>
                  <a:pt x="96282" y="230405"/>
                </a:lnTo>
                <a:lnTo>
                  <a:pt x="100562" y="219200"/>
                </a:lnTo>
                <a:lnTo>
                  <a:pt x="101066" y="209816"/>
                </a:lnTo>
                <a:lnTo>
                  <a:pt x="108318" y="208432"/>
                </a:lnTo>
                <a:lnTo>
                  <a:pt x="111810" y="201498"/>
                </a:lnTo>
                <a:lnTo>
                  <a:pt x="110223" y="194119"/>
                </a:lnTo>
                <a:lnTo>
                  <a:pt x="123178" y="194189"/>
                </a:lnTo>
                <a:lnTo>
                  <a:pt x="135558" y="192500"/>
                </a:lnTo>
                <a:lnTo>
                  <a:pt x="147508" y="189277"/>
                </a:lnTo>
                <a:lnTo>
                  <a:pt x="159171" y="184744"/>
                </a:lnTo>
                <a:lnTo>
                  <a:pt x="170694" y="179128"/>
                </a:lnTo>
                <a:lnTo>
                  <a:pt x="178638" y="174739"/>
                </a:lnTo>
                <a:lnTo>
                  <a:pt x="189628" y="168358"/>
                </a:lnTo>
                <a:lnTo>
                  <a:pt x="200541" y="161872"/>
                </a:lnTo>
                <a:lnTo>
                  <a:pt x="211375" y="155261"/>
                </a:lnTo>
                <a:lnTo>
                  <a:pt x="222132" y="148505"/>
                </a:lnTo>
                <a:lnTo>
                  <a:pt x="227787" y="144868"/>
                </a:lnTo>
                <a:lnTo>
                  <a:pt x="237792" y="137652"/>
                </a:lnTo>
                <a:lnTo>
                  <a:pt x="248540" y="129592"/>
                </a:lnTo>
                <a:lnTo>
                  <a:pt x="259579" y="122609"/>
                </a:lnTo>
                <a:lnTo>
                  <a:pt x="267068" y="119443"/>
                </a:lnTo>
                <a:lnTo>
                  <a:pt x="270586" y="118376"/>
                </a:lnTo>
                <a:lnTo>
                  <a:pt x="273215" y="118503"/>
                </a:lnTo>
                <a:lnTo>
                  <a:pt x="277101" y="118338"/>
                </a:lnTo>
                <a:lnTo>
                  <a:pt x="289749" y="116733"/>
                </a:lnTo>
                <a:lnTo>
                  <a:pt x="302171" y="114486"/>
                </a:lnTo>
                <a:lnTo>
                  <a:pt x="307352" y="113880"/>
                </a:lnTo>
                <a:lnTo>
                  <a:pt x="318976" y="113763"/>
                </a:lnTo>
                <a:lnTo>
                  <a:pt x="332488" y="113681"/>
                </a:lnTo>
                <a:lnTo>
                  <a:pt x="345290" y="111592"/>
                </a:lnTo>
                <a:lnTo>
                  <a:pt x="353060" y="107302"/>
                </a:lnTo>
                <a:lnTo>
                  <a:pt x="355701" y="104902"/>
                </a:lnTo>
                <a:lnTo>
                  <a:pt x="357225" y="100114"/>
                </a:lnTo>
                <a:lnTo>
                  <a:pt x="360121" y="97269"/>
                </a:lnTo>
                <a:lnTo>
                  <a:pt x="369874" y="89229"/>
                </a:lnTo>
                <a:lnTo>
                  <a:pt x="379957" y="81399"/>
                </a:lnTo>
                <a:lnTo>
                  <a:pt x="380123" y="81254"/>
                </a:lnTo>
                <a:lnTo>
                  <a:pt x="389280" y="72847"/>
                </a:lnTo>
                <a:lnTo>
                  <a:pt x="398704" y="63971"/>
                </a:lnTo>
                <a:lnTo>
                  <a:pt x="408459" y="55348"/>
                </a:lnTo>
                <a:lnTo>
                  <a:pt x="418608" y="47702"/>
                </a:lnTo>
                <a:lnTo>
                  <a:pt x="423710" y="44551"/>
                </a:lnTo>
                <a:lnTo>
                  <a:pt x="435292" y="39309"/>
                </a:lnTo>
                <a:lnTo>
                  <a:pt x="447337" y="35085"/>
                </a:lnTo>
                <a:lnTo>
                  <a:pt x="454875" y="32207"/>
                </a:lnTo>
                <a:lnTo>
                  <a:pt x="466880" y="26970"/>
                </a:lnTo>
                <a:lnTo>
                  <a:pt x="478325" y="21440"/>
                </a:lnTo>
                <a:lnTo>
                  <a:pt x="489213" y="15239"/>
                </a:lnTo>
                <a:lnTo>
                  <a:pt x="499547" y="7990"/>
                </a:lnTo>
                <a:lnTo>
                  <a:pt x="502920" y="5232"/>
                </a:lnTo>
                <a:lnTo>
                  <a:pt x="50378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4591338" y="5096389"/>
            <a:ext cx="328944" cy="207484"/>
          </a:xfrm>
          <a:custGeom>
            <a:avLst/>
            <a:gdLst/>
            <a:ahLst/>
            <a:cxnLst/>
            <a:rect l="l" t="t" r="r" b="b"/>
            <a:pathLst>
              <a:path w="328944" h="207484">
                <a:moveTo>
                  <a:pt x="2590" y="176682"/>
                </a:moveTo>
                <a:lnTo>
                  <a:pt x="5182" y="188746"/>
                </a:lnTo>
                <a:lnTo>
                  <a:pt x="2581" y="200779"/>
                </a:lnTo>
                <a:lnTo>
                  <a:pt x="0" y="205193"/>
                </a:lnTo>
                <a:lnTo>
                  <a:pt x="11919" y="207484"/>
                </a:lnTo>
                <a:lnTo>
                  <a:pt x="25586" y="207378"/>
                </a:lnTo>
                <a:lnTo>
                  <a:pt x="34899" y="206184"/>
                </a:lnTo>
                <a:lnTo>
                  <a:pt x="43027" y="204622"/>
                </a:lnTo>
                <a:lnTo>
                  <a:pt x="47675" y="197954"/>
                </a:lnTo>
                <a:lnTo>
                  <a:pt x="55943" y="196380"/>
                </a:lnTo>
                <a:lnTo>
                  <a:pt x="68675" y="192821"/>
                </a:lnTo>
                <a:lnTo>
                  <a:pt x="79184" y="187361"/>
                </a:lnTo>
                <a:lnTo>
                  <a:pt x="86029" y="182816"/>
                </a:lnTo>
                <a:lnTo>
                  <a:pt x="97494" y="177369"/>
                </a:lnTo>
                <a:lnTo>
                  <a:pt x="109656" y="172293"/>
                </a:lnTo>
                <a:lnTo>
                  <a:pt x="115049" y="168579"/>
                </a:lnTo>
                <a:lnTo>
                  <a:pt x="119888" y="164109"/>
                </a:lnTo>
                <a:lnTo>
                  <a:pt x="127546" y="160134"/>
                </a:lnTo>
                <a:lnTo>
                  <a:pt x="133375" y="156337"/>
                </a:lnTo>
                <a:lnTo>
                  <a:pt x="146088" y="148656"/>
                </a:lnTo>
                <a:lnTo>
                  <a:pt x="157628" y="142819"/>
                </a:lnTo>
                <a:lnTo>
                  <a:pt x="168582" y="138239"/>
                </a:lnTo>
                <a:lnTo>
                  <a:pt x="179536" y="134331"/>
                </a:lnTo>
                <a:lnTo>
                  <a:pt x="183807" y="132905"/>
                </a:lnTo>
                <a:lnTo>
                  <a:pt x="194341" y="128493"/>
                </a:lnTo>
                <a:lnTo>
                  <a:pt x="205943" y="122328"/>
                </a:lnTo>
                <a:lnTo>
                  <a:pt x="217877" y="115321"/>
                </a:lnTo>
                <a:lnTo>
                  <a:pt x="229408" y="108382"/>
                </a:lnTo>
                <a:lnTo>
                  <a:pt x="239800" y="102422"/>
                </a:lnTo>
                <a:lnTo>
                  <a:pt x="241007" y="101777"/>
                </a:lnTo>
                <a:lnTo>
                  <a:pt x="252915" y="94960"/>
                </a:lnTo>
                <a:lnTo>
                  <a:pt x="263079" y="88291"/>
                </a:lnTo>
                <a:lnTo>
                  <a:pt x="272660" y="81648"/>
                </a:lnTo>
                <a:lnTo>
                  <a:pt x="282816" y="74911"/>
                </a:lnTo>
                <a:lnTo>
                  <a:pt x="294705" y="67959"/>
                </a:lnTo>
                <a:lnTo>
                  <a:pt x="294944" y="67830"/>
                </a:lnTo>
                <a:lnTo>
                  <a:pt x="305920" y="60636"/>
                </a:lnTo>
                <a:lnTo>
                  <a:pt x="315066" y="53171"/>
                </a:lnTo>
                <a:lnTo>
                  <a:pt x="322783" y="47510"/>
                </a:lnTo>
                <a:lnTo>
                  <a:pt x="328944" y="38604"/>
                </a:lnTo>
                <a:lnTo>
                  <a:pt x="326262" y="27781"/>
                </a:lnTo>
                <a:lnTo>
                  <a:pt x="325628" y="25755"/>
                </a:lnTo>
                <a:lnTo>
                  <a:pt x="320516" y="14177"/>
                </a:lnTo>
                <a:lnTo>
                  <a:pt x="314559" y="3062"/>
                </a:lnTo>
                <a:lnTo>
                  <a:pt x="313232" y="0"/>
                </a:lnTo>
                <a:lnTo>
                  <a:pt x="311480" y="1739"/>
                </a:lnTo>
                <a:lnTo>
                  <a:pt x="300998" y="9092"/>
                </a:lnTo>
                <a:lnTo>
                  <a:pt x="290812" y="16789"/>
                </a:lnTo>
                <a:lnTo>
                  <a:pt x="280736" y="24550"/>
                </a:lnTo>
                <a:lnTo>
                  <a:pt x="270584" y="32097"/>
                </a:lnTo>
                <a:lnTo>
                  <a:pt x="260286" y="39077"/>
                </a:lnTo>
                <a:lnTo>
                  <a:pt x="249461" y="45733"/>
                </a:lnTo>
                <a:lnTo>
                  <a:pt x="238618" y="52225"/>
                </a:lnTo>
                <a:lnTo>
                  <a:pt x="227850" y="58915"/>
                </a:lnTo>
                <a:lnTo>
                  <a:pt x="219710" y="64401"/>
                </a:lnTo>
                <a:lnTo>
                  <a:pt x="208894" y="71328"/>
                </a:lnTo>
                <a:lnTo>
                  <a:pt x="197829" y="76956"/>
                </a:lnTo>
                <a:lnTo>
                  <a:pt x="190588" y="80022"/>
                </a:lnTo>
                <a:lnTo>
                  <a:pt x="179545" y="86229"/>
                </a:lnTo>
                <a:lnTo>
                  <a:pt x="169406" y="93982"/>
                </a:lnTo>
                <a:lnTo>
                  <a:pt x="163741" y="98171"/>
                </a:lnTo>
                <a:lnTo>
                  <a:pt x="152800" y="104755"/>
                </a:lnTo>
                <a:lnTo>
                  <a:pt x="141866" y="111072"/>
                </a:lnTo>
                <a:lnTo>
                  <a:pt x="140030" y="112280"/>
                </a:lnTo>
                <a:lnTo>
                  <a:pt x="132600" y="117322"/>
                </a:lnTo>
                <a:lnTo>
                  <a:pt x="126911" y="119684"/>
                </a:lnTo>
                <a:lnTo>
                  <a:pt x="117576" y="121564"/>
                </a:lnTo>
                <a:lnTo>
                  <a:pt x="105576" y="124914"/>
                </a:lnTo>
                <a:lnTo>
                  <a:pt x="93955" y="129646"/>
                </a:lnTo>
                <a:lnTo>
                  <a:pt x="82477" y="135244"/>
                </a:lnTo>
                <a:lnTo>
                  <a:pt x="70904" y="141194"/>
                </a:lnTo>
                <a:lnTo>
                  <a:pt x="66446" y="143433"/>
                </a:lnTo>
                <a:lnTo>
                  <a:pt x="55063" y="148932"/>
                </a:lnTo>
                <a:lnTo>
                  <a:pt x="43604" y="154366"/>
                </a:lnTo>
                <a:lnTo>
                  <a:pt x="32174" y="159916"/>
                </a:lnTo>
                <a:lnTo>
                  <a:pt x="20875" y="165765"/>
                </a:lnTo>
                <a:lnTo>
                  <a:pt x="9809" y="172092"/>
                </a:lnTo>
                <a:lnTo>
                  <a:pt x="2590" y="1766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4591338" y="5096389"/>
            <a:ext cx="328944" cy="207484"/>
          </a:xfrm>
          <a:custGeom>
            <a:avLst/>
            <a:gdLst/>
            <a:ahLst/>
            <a:cxnLst/>
            <a:rect l="l" t="t" r="r" b="b"/>
            <a:pathLst>
              <a:path w="328944" h="207484">
                <a:moveTo>
                  <a:pt x="311480" y="1739"/>
                </a:moveTo>
                <a:lnTo>
                  <a:pt x="300998" y="9092"/>
                </a:lnTo>
                <a:lnTo>
                  <a:pt x="290812" y="16789"/>
                </a:lnTo>
                <a:lnTo>
                  <a:pt x="280736" y="24550"/>
                </a:lnTo>
                <a:lnTo>
                  <a:pt x="270584" y="32097"/>
                </a:lnTo>
                <a:lnTo>
                  <a:pt x="260286" y="39077"/>
                </a:lnTo>
                <a:lnTo>
                  <a:pt x="249461" y="45733"/>
                </a:lnTo>
                <a:lnTo>
                  <a:pt x="238618" y="52225"/>
                </a:lnTo>
                <a:lnTo>
                  <a:pt x="227850" y="58915"/>
                </a:lnTo>
                <a:lnTo>
                  <a:pt x="219710" y="64401"/>
                </a:lnTo>
                <a:lnTo>
                  <a:pt x="208894" y="71328"/>
                </a:lnTo>
                <a:lnTo>
                  <a:pt x="197829" y="76956"/>
                </a:lnTo>
                <a:lnTo>
                  <a:pt x="190588" y="80022"/>
                </a:lnTo>
                <a:lnTo>
                  <a:pt x="179545" y="86229"/>
                </a:lnTo>
                <a:lnTo>
                  <a:pt x="169406" y="93982"/>
                </a:lnTo>
                <a:lnTo>
                  <a:pt x="163741" y="98171"/>
                </a:lnTo>
                <a:lnTo>
                  <a:pt x="152800" y="104755"/>
                </a:lnTo>
                <a:lnTo>
                  <a:pt x="141866" y="111072"/>
                </a:lnTo>
                <a:lnTo>
                  <a:pt x="140030" y="112280"/>
                </a:lnTo>
                <a:lnTo>
                  <a:pt x="132600" y="117322"/>
                </a:lnTo>
                <a:lnTo>
                  <a:pt x="126911" y="119684"/>
                </a:lnTo>
                <a:lnTo>
                  <a:pt x="117576" y="121564"/>
                </a:lnTo>
                <a:lnTo>
                  <a:pt x="105576" y="124914"/>
                </a:lnTo>
                <a:lnTo>
                  <a:pt x="93955" y="129646"/>
                </a:lnTo>
                <a:lnTo>
                  <a:pt x="82477" y="135244"/>
                </a:lnTo>
                <a:lnTo>
                  <a:pt x="70904" y="141194"/>
                </a:lnTo>
                <a:lnTo>
                  <a:pt x="66446" y="143433"/>
                </a:lnTo>
                <a:lnTo>
                  <a:pt x="55063" y="148932"/>
                </a:lnTo>
                <a:lnTo>
                  <a:pt x="43604" y="154366"/>
                </a:lnTo>
                <a:lnTo>
                  <a:pt x="32174" y="159916"/>
                </a:lnTo>
                <a:lnTo>
                  <a:pt x="20875" y="165765"/>
                </a:lnTo>
                <a:lnTo>
                  <a:pt x="9809" y="172092"/>
                </a:lnTo>
                <a:lnTo>
                  <a:pt x="2590" y="176682"/>
                </a:lnTo>
                <a:lnTo>
                  <a:pt x="5182" y="188746"/>
                </a:lnTo>
                <a:lnTo>
                  <a:pt x="2581" y="200779"/>
                </a:lnTo>
                <a:lnTo>
                  <a:pt x="0" y="205193"/>
                </a:lnTo>
                <a:lnTo>
                  <a:pt x="11919" y="207484"/>
                </a:lnTo>
                <a:lnTo>
                  <a:pt x="25586" y="207378"/>
                </a:lnTo>
                <a:lnTo>
                  <a:pt x="34899" y="206184"/>
                </a:lnTo>
                <a:lnTo>
                  <a:pt x="43027" y="204622"/>
                </a:lnTo>
                <a:lnTo>
                  <a:pt x="47675" y="197954"/>
                </a:lnTo>
                <a:lnTo>
                  <a:pt x="55943" y="196380"/>
                </a:lnTo>
                <a:lnTo>
                  <a:pt x="68675" y="192821"/>
                </a:lnTo>
                <a:lnTo>
                  <a:pt x="79184" y="187361"/>
                </a:lnTo>
                <a:lnTo>
                  <a:pt x="86029" y="182816"/>
                </a:lnTo>
                <a:lnTo>
                  <a:pt x="97494" y="177369"/>
                </a:lnTo>
                <a:lnTo>
                  <a:pt x="109656" y="172293"/>
                </a:lnTo>
                <a:lnTo>
                  <a:pt x="115049" y="168579"/>
                </a:lnTo>
                <a:lnTo>
                  <a:pt x="119888" y="164109"/>
                </a:lnTo>
                <a:lnTo>
                  <a:pt x="127546" y="160134"/>
                </a:lnTo>
                <a:lnTo>
                  <a:pt x="133375" y="156337"/>
                </a:lnTo>
                <a:lnTo>
                  <a:pt x="146088" y="148656"/>
                </a:lnTo>
                <a:lnTo>
                  <a:pt x="157628" y="142819"/>
                </a:lnTo>
                <a:lnTo>
                  <a:pt x="168582" y="138239"/>
                </a:lnTo>
                <a:lnTo>
                  <a:pt x="179536" y="134331"/>
                </a:lnTo>
                <a:lnTo>
                  <a:pt x="183807" y="132905"/>
                </a:lnTo>
                <a:lnTo>
                  <a:pt x="194341" y="128493"/>
                </a:lnTo>
                <a:lnTo>
                  <a:pt x="205943" y="122328"/>
                </a:lnTo>
                <a:lnTo>
                  <a:pt x="217877" y="115321"/>
                </a:lnTo>
                <a:lnTo>
                  <a:pt x="229408" y="108382"/>
                </a:lnTo>
                <a:lnTo>
                  <a:pt x="239800" y="102422"/>
                </a:lnTo>
                <a:lnTo>
                  <a:pt x="241007" y="101777"/>
                </a:lnTo>
                <a:lnTo>
                  <a:pt x="252915" y="94960"/>
                </a:lnTo>
                <a:lnTo>
                  <a:pt x="263079" y="88291"/>
                </a:lnTo>
                <a:lnTo>
                  <a:pt x="272660" y="81648"/>
                </a:lnTo>
                <a:lnTo>
                  <a:pt x="282816" y="74911"/>
                </a:lnTo>
                <a:lnTo>
                  <a:pt x="294705" y="67959"/>
                </a:lnTo>
                <a:lnTo>
                  <a:pt x="294944" y="67830"/>
                </a:lnTo>
                <a:lnTo>
                  <a:pt x="305920" y="60636"/>
                </a:lnTo>
                <a:lnTo>
                  <a:pt x="315066" y="53171"/>
                </a:lnTo>
                <a:lnTo>
                  <a:pt x="322783" y="47510"/>
                </a:lnTo>
                <a:lnTo>
                  <a:pt x="328944" y="38604"/>
                </a:lnTo>
                <a:lnTo>
                  <a:pt x="326262" y="27781"/>
                </a:lnTo>
                <a:lnTo>
                  <a:pt x="325628" y="25755"/>
                </a:lnTo>
                <a:lnTo>
                  <a:pt x="320516" y="14177"/>
                </a:lnTo>
                <a:lnTo>
                  <a:pt x="314559" y="3062"/>
                </a:lnTo>
                <a:lnTo>
                  <a:pt x="3132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4513031" y="5306395"/>
            <a:ext cx="416763" cy="55372"/>
          </a:xfrm>
          <a:custGeom>
            <a:avLst/>
            <a:gdLst/>
            <a:ahLst/>
            <a:cxnLst/>
            <a:rect l="l" t="t" r="r" b="b"/>
            <a:pathLst>
              <a:path w="416763" h="55372">
                <a:moveTo>
                  <a:pt x="416763" y="55372"/>
                </a:moveTo>
                <a:lnTo>
                  <a:pt x="405924" y="49222"/>
                </a:lnTo>
                <a:lnTo>
                  <a:pt x="395994" y="41071"/>
                </a:lnTo>
                <a:lnTo>
                  <a:pt x="386560" y="31850"/>
                </a:lnTo>
                <a:lnTo>
                  <a:pt x="377209" y="22488"/>
                </a:lnTo>
                <a:lnTo>
                  <a:pt x="367528" y="13917"/>
                </a:lnTo>
                <a:lnTo>
                  <a:pt x="357104" y="7065"/>
                </a:lnTo>
                <a:lnTo>
                  <a:pt x="349618" y="3937"/>
                </a:lnTo>
                <a:lnTo>
                  <a:pt x="337749" y="1305"/>
                </a:lnTo>
                <a:lnTo>
                  <a:pt x="324969" y="163"/>
                </a:lnTo>
                <a:lnTo>
                  <a:pt x="311835" y="0"/>
                </a:lnTo>
                <a:lnTo>
                  <a:pt x="298904" y="304"/>
                </a:lnTo>
                <a:lnTo>
                  <a:pt x="287426" y="559"/>
                </a:lnTo>
                <a:lnTo>
                  <a:pt x="273999" y="1057"/>
                </a:lnTo>
                <a:lnTo>
                  <a:pt x="261349" y="2441"/>
                </a:lnTo>
                <a:lnTo>
                  <a:pt x="249211" y="4856"/>
                </a:lnTo>
                <a:lnTo>
                  <a:pt x="237318" y="8452"/>
                </a:lnTo>
                <a:lnTo>
                  <a:pt x="225402" y="13375"/>
                </a:lnTo>
                <a:lnTo>
                  <a:pt x="220129" y="15977"/>
                </a:lnTo>
                <a:lnTo>
                  <a:pt x="209245" y="21655"/>
                </a:lnTo>
                <a:lnTo>
                  <a:pt x="198001" y="27475"/>
                </a:lnTo>
                <a:lnTo>
                  <a:pt x="186444" y="33217"/>
                </a:lnTo>
                <a:lnTo>
                  <a:pt x="174622" y="38662"/>
                </a:lnTo>
                <a:lnTo>
                  <a:pt x="162583" y="43590"/>
                </a:lnTo>
                <a:lnTo>
                  <a:pt x="150375" y="47781"/>
                </a:lnTo>
                <a:lnTo>
                  <a:pt x="138046" y="51015"/>
                </a:lnTo>
                <a:lnTo>
                  <a:pt x="125646" y="53073"/>
                </a:lnTo>
                <a:lnTo>
                  <a:pt x="113220" y="53735"/>
                </a:lnTo>
                <a:lnTo>
                  <a:pt x="109562" y="53632"/>
                </a:lnTo>
                <a:lnTo>
                  <a:pt x="96703" y="52005"/>
                </a:lnTo>
                <a:lnTo>
                  <a:pt x="84415" y="48702"/>
                </a:lnTo>
                <a:lnTo>
                  <a:pt x="72548" y="44161"/>
                </a:lnTo>
                <a:lnTo>
                  <a:pt x="60953" y="38821"/>
                </a:lnTo>
                <a:lnTo>
                  <a:pt x="49482" y="33121"/>
                </a:lnTo>
                <a:lnTo>
                  <a:pt x="37987" y="27498"/>
                </a:lnTo>
                <a:lnTo>
                  <a:pt x="36842" y="26962"/>
                </a:lnTo>
                <a:lnTo>
                  <a:pt x="25758" y="21108"/>
                </a:lnTo>
                <a:lnTo>
                  <a:pt x="14324" y="14677"/>
                </a:lnTo>
                <a:lnTo>
                  <a:pt x="2835" y="9344"/>
                </a:lnTo>
                <a:lnTo>
                  <a:pt x="0" y="83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4591325" y="5267788"/>
            <a:ext cx="204482" cy="38036"/>
          </a:xfrm>
          <a:custGeom>
            <a:avLst/>
            <a:gdLst/>
            <a:ahLst/>
            <a:cxnLst/>
            <a:rect l="l" t="t" r="r" b="b"/>
            <a:pathLst>
              <a:path w="204482" h="38036">
                <a:moveTo>
                  <a:pt x="204482" y="0"/>
                </a:moveTo>
                <a:lnTo>
                  <a:pt x="191342" y="250"/>
                </a:lnTo>
                <a:lnTo>
                  <a:pt x="179004" y="1465"/>
                </a:lnTo>
                <a:lnTo>
                  <a:pt x="166789" y="4338"/>
                </a:lnTo>
                <a:lnTo>
                  <a:pt x="160756" y="6515"/>
                </a:lnTo>
                <a:lnTo>
                  <a:pt x="148889" y="11319"/>
                </a:lnTo>
                <a:lnTo>
                  <a:pt x="137161" y="15978"/>
                </a:lnTo>
                <a:lnTo>
                  <a:pt x="125356" y="20368"/>
                </a:lnTo>
                <a:lnTo>
                  <a:pt x="113259" y="24364"/>
                </a:lnTo>
                <a:lnTo>
                  <a:pt x="97053" y="28634"/>
                </a:lnTo>
                <a:lnTo>
                  <a:pt x="84855" y="30944"/>
                </a:lnTo>
                <a:lnTo>
                  <a:pt x="72452" y="32666"/>
                </a:lnTo>
                <a:lnTo>
                  <a:pt x="60388" y="33959"/>
                </a:lnTo>
                <a:lnTo>
                  <a:pt x="47675" y="35063"/>
                </a:lnTo>
                <a:lnTo>
                  <a:pt x="34806" y="35956"/>
                </a:lnTo>
                <a:lnTo>
                  <a:pt x="23520" y="36576"/>
                </a:lnTo>
                <a:lnTo>
                  <a:pt x="16687" y="36893"/>
                </a:lnTo>
                <a:lnTo>
                  <a:pt x="5511" y="38036"/>
                </a:lnTo>
                <a:lnTo>
                  <a:pt x="0" y="356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4543484" y="5365236"/>
            <a:ext cx="199250" cy="32753"/>
          </a:xfrm>
          <a:custGeom>
            <a:avLst/>
            <a:gdLst/>
            <a:ahLst/>
            <a:cxnLst/>
            <a:rect l="l" t="t" r="r" b="b"/>
            <a:pathLst>
              <a:path w="199250" h="32753">
                <a:moveTo>
                  <a:pt x="0" y="11315"/>
                </a:moveTo>
                <a:lnTo>
                  <a:pt x="12391" y="14213"/>
                </a:lnTo>
                <a:lnTo>
                  <a:pt x="24972" y="16411"/>
                </a:lnTo>
                <a:lnTo>
                  <a:pt x="37181" y="19646"/>
                </a:lnTo>
                <a:lnTo>
                  <a:pt x="37388" y="19723"/>
                </a:lnTo>
                <a:lnTo>
                  <a:pt x="43116" y="21856"/>
                </a:lnTo>
                <a:lnTo>
                  <a:pt x="48247" y="26212"/>
                </a:lnTo>
                <a:lnTo>
                  <a:pt x="54584" y="27787"/>
                </a:lnTo>
                <a:lnTo>
                  <a:pt x="66972" y="30270"/>
                </a:lnTo>
                <a:lnTo>
                  <a:pt x="79751" y="31768"/>
                </a:lnTo>
                <a:lnTo>
                  <a:pt x="89992" y="32219"/>
                </a:lnTo>
                <a:lnTo>
                  <a:pt x="98259" y="32296"/>
                </a:lnTo>
                <a:lnTo>
                  <a:pt x="105244" y="32753"/>
                </a:lnTo>
                <a:lnTo>
                  <a:pt x="112877" y="29641"/>
                </a:lnTo>
                <a:lnTo>
                  <a:pt x="124406" y="24357"/>
                </a:lnTo>
                <a:lnTo>
                  <a:pt x="135808" y="18804"/>
                </a:lnTo>
                <a:lnTo>
                  <a:pt x="146761" y="14287"/>
                </a:lnTo>
                <a:lnTo>
                  <a:pt x="158972" y="10952"/>
                </a:lnTo>
                <a:lnTo>
                  <a:pt x="171839" y="8347"/>
                </a:lnTo>
                <a:lnTo>
                  <a:pt x="184534" y="5513"/>
                </a:lnTo>
                <a:lnTo>
                  <a:pt x="196231" y="1489"/>
                </a:lnTo>
                <a:lnTo>
                  <a:pt x="1992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4572200" y="5386114"/>
            <a:ext cx="109613" cy="114858"/>
          </a:xfrm>
          <a:custGeom>
            <a:avLst/>
            <a:gdLst/>
            <a:ahLst/>
            <a:cxnLst/>
            <a:rect l="l" t="t" r="r" b="b"/>
            <a:pathLst>
              <a:path w="109613" h="114858">
                <a:moveTo>
                  <a:pt x="109613" y="114858"/>
                </a:moveTo>
                <a:lnTo>
                  <a:pt x="108011" y="102487"/>
                </a:lnTo>
                <a:lnTo>
                  <a:pt x="102509" y="91332"/>
                </a:lnTo>
                <a:lnTo>
                  <a:pt x="94243" y="81191"/>
                </a:lnTo>
                <a:lnTo>
                  <a:pt x="84352" y="71861"/>
                </a:lnTo>
                <a:lnTo>
                  <a:pt x="73973" y="63142"/>
                </a:lnTo>
                <a:lnTo>
                  <a:pt x="64245" y="54830"/>
                </a:lnTo>
                <a:lnTo>
                  <a:pt x="57289" y="47879"/>
                </a:lnTo>
                <a:lnTo>
                  <a:pt x="48567" y="38801"/>
                </a:lnTo>
                <a:lnTo>
                  <a:pt x="39405" y="30293"/>
                </a:lnTo>
                <a:lnTo>
                  <a:pt x="30924" y="22440"/>
                </a:lnTo>
                <a:lnTo>
                  <a:pt x="26492" y="18224"/>
                </a:lnTo>
                <a:lnTo>
                  <a:pt x="22644" y="13716"/>
                </a:lnTo>
                <a:lnTo>
                  <a:pt x="18503" y="9944"/>
                </a:lnTo>
                <a:lnTo>
                  <a:pt x="12827" y="4787"/>
                </a:lnTo>
                <a:lnTo>
                  <a:pt x="5359" y="392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4671796" y="5207899"/>
            <a:ext cx="67716" cy="68986"/>
          </a:xfrm>
          <a:custGeom>
            <a:avLst/>
            <a:gdLst/>
            <a:ahLst/>
            <a:cxnLst/>
            <a:rect l="l" t="t" r="r" b="b"/>
            <a:pathLst>
              <a:path w="67716" h="68986">
                <a:moveTo>
                  <a:pt x="5284" y="25221"/>
                </a:moveTo>
                <a:lnTo>
                  <a:pt x="11203" y="36485"/>
                </a:lnTo>
                <a:lnTo>
                  <a:pt x="18286" y="47364"/>
                </a:lnTo>
                <a:lnTo>
                  <a:pt x="25780" y="58113"/>
                </a:lnTo>
                <a:lnTo>
                  <a:pt x="32931" y="68986"/>
                </a:lnTo>
                <a:lnTo>
                  <a:pt x="43509" y="64332"/>
                </a:lnTo>
                <a:lnTo>
                  <a:pt x="55788" y="61416"/>
                </a:lnTo>
                <a:lnTo>
                  <a:pt x="67716" y="56997"/>
                </a:lnTo>
                <a:lnTo>
                  <a:pt x="67309" y="56608"/>
                </a:lnTo>
                <a:lnTo>
                  <a:pt x="57964" y="48747"/>
                </a:lnTo>
                <a:lnTo>
                  <a:pt x="47144" y="40473"/>
                </a:lnTo>
                <a:lnTo>
                  <a:pt x="36307" y="31624"/>
                </a:lnTo>
                <a:lnTo>
                  <a:pt x="26909" y="22036"/>
                </a:lnTo>
                <a:lnTo>
                  <a:pt x="20409" y="11549"/>
                </a:lnTo>
                <a:lnTo>
                  <a:pt x="18262" y="0"/>
                </a:lnTo>
                <a:lnTo>
                  <a:pt x="0" y="3911"/>
                </a:lnTo>
                <a:lnTo>
                  <a:pt x="1283" y="13317"/>
                </a:lnTo>
                <a:lnTo>
                  <a:pt x="5284" y="2522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4671796" y="5207899"/>
            <a:ext cx="67716" cy="68986"/>
          </a:xfrm>
          <a:custGeom>
            <a:avLst/>
            <a:gdLst/>
            <a:ahLst/>
            <a:cxnLst/>
            <a:rect l="l" t="t" r="r" b="b"/>
            <a:pathLst>
              <a:path w="67716" h="68986">
                <a:moveTo>
                  <a:pt x="18262" y="0"/>
                </a:moveTo>
                <a:lnTo>
                  <a:pt x="20409" y="11549"/>
                </a:lnTo>
                <a:lnTo>
                  <a:pt x="26909" y="22036"/>
                </a:lnTo>
                <a:lnTo>
                  <a:pt x="36307" y="31624"/>
                </a:lnTo>
                <a:lnTo>
                  <a:pt x="47144" y="40473"/>
                </a:lnTo>
                <a:lnTo>
                  <a:pt x="57964" y="48747"/>
                </a:lnTo>
                <a:lnTo>
                  <a:pt x="67309" y="56608"/>
                </a:lnTo>
                <a:lnTo>
                  <a:pt x="67716" y="56997"/>
                </a:lnTo>
                <a:lnTo>
                  <a:pt x="55788" y="61416"/>
                </a:lnTo>
                <a:lnTo>
                  <a:pt x="43509" y="64332"/>
                </a:lnTo>
                <a:lnTo>
                  <a:pt x="32931" y="68986"/>
                </a:lnTo>
                <a:lnTo>
                  <a:pt x="25780" y="58113"/>
                </a:lnTo>
                <a:lnTo>
                  <a:pt x="18286" y="47364"/>
                </a:lnTo>
                <a:lnTo>
                  <a:pt x="11203" y="36485"/>
                </a:lnTo>
                <a:lnTo>
                  <a:pt x="5284" y="25221"/>
                </a:lnTo>
                <a:lnTo>
                  <a:pt x="1283" y="13317"/>
                </a:lnTo>
                <a:lnTo>
                  <a:pt x="0" y="39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4851697" y="5106437"/>
            <a:ext cx="55816" cy="79159"/>
          </a:xfrm>
          <a:custGeom>
            <a:avLst/>
            <a:gdLst/>
            <a:ahLst/>
            <a:cxnLst/>
            <a:rect l="l" t="t" r="r" b="b"/>
            <a:pathLst>
              <a:path w="55816" h="79159">
                <a:moveTo>
                  <a:pt x="23928" y="42367"/>
                </a:moveTo>
                <a:lnTo>
                  <a:pt x="28636" y="53813"/>
                </a:lnTo>
                <a:lnTo>
                  <a:pt x="32926" y="65654"/>
                </a:lnTo>
                <a:lnTo>
                  <a:pt x="37529" y="77778"/>
                </a:lnTo>
                <a:lnTo>
                  <a:pt x="38100" y="79159"/>
                </a:lnTo>
                <a:lnTo>
                  <a:pt x="44132" y="76022"/>
                </a:lnTo>
                <a:lnTo>
                  <a:pt x="49225" y="71018"/>
                </a:lnTo>
                <a:lnTo>
                  <a:pt x="55816" y="68643"/>
                </a:lnTo>
                <a:lnTo>
                  <a:pt x="53945" y="57232"/>
                </a:lnTo>
                <a:lnTo>
                  <a:pt x="48611" y="44442"/>
                </a:lnTo>
                <a:lnTo>
                  <a:pt x="41426" y="32576"/>
                </a:lnTo>
                <a:lnTo>
                  <a:pt x="35229" y="25095"/>
                </a:lnTo>
                <a:lnTo>
                  <a:pt x="27168" y="14877"/>
                </a:lnTo>
                <a:lnTo>
                  <a:pt x="18756" y="5307"/>
                </a:lnTo>
                <a:lnTo>
                  <a:pt x="18288" y="5003"/>
                </a:lnTo>
                <a:lnTo>
                  <a:pt x="9804" y="0"/>
                </a:lnTo>
                <a:lnTo>
                  <a:pt x="9410" y="7238"/>
                </a:lnTo>
                <a:lnTo>
                  <a:pt x="1308" y="11518"/>
                </a:lnTo>
                <a:lnTo>
                  <a:pt x="0" y="11518"/>
                </a:lnTo>
                <a:lnTo>
                  <a:pt x="10339" y="21108"/>
                </a:lnTo>
                <a:lnTo>
                  <a:pt x="18072" y="31428"/>
                </a:lnTo>
                <a:lnTo>
                  <a:pt x="23928" y="4236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4851697" y="5106437"/>
            <a:ext cx="55816" cy="79159"/>
          </a:xfrm>
          <a:custGeom>
            <a:avLst/>
            <a:gdLst/>
            <a:ahLst/>
            <a:cxnLst/>
            <a:rect l="l" t="t" r="r" b="b"/>
            <a:pathLst>
              <a:path w="55816" h="79159">
                <a:moveTo>
                  <a:pt x="0" y="11518"/>
                </a:moveTo>
                <a:lnTo>
                  <a:pt x="10339" y="21108"/>
                </a:lnTo>
                <a:lnTo>
                  <a:pt x="18072" y="31428"/>
                </a:lnTo>
                <a:lnTo>
                  <a:pt x="23928" y="42367"/>
                </a:lnTo>
                <a:lnTo>
                  <a:pt x="28636" y="53813"/>
                </a:lnTo>
                <a:lnTo>
                  <a:pt x="32926" y="65654"/>
                </a:lnTo>
                <a:lnTo>
                  <a:pt x="37529" y="77778"/>
                </a:lnTo>
                <a:lnTo>
                  <a:pt x="38100" y="79159"/>
                </a:lnTo>
                <a:lnTo>
                  <a:pt x="44132" y="76022"/>
                </a:lnTo>
                <a:lnTo>
                  <a:pt x="49225" y="71018"/>
                </a:lnTo>
                <a:lnTo>
                  <a:pt x="55816" y="68643"/>
                </a:lnTo>
                <a:lnTo>
                  <a:pt x="53945" y="57232"/>
                </a:lnTo>
                <a:lnTo>
                  <a:pt x="48611" y="44442"/>
                </a:lnTo>
                <a:lnTo>
                  <a:pt x="41426" y="32576"/>
                </a:lnTo>
                <a:lnTo>
                  <a:pt x="35229" y="25095"/>
                </a:lnTo>
                <a:lnTo>
                  <a:pt x="27168" y="14877"/>
                </a:lnTo>
                <a:lnTo>
                  <a:pt x="18756" y="5307"/>
                </a:lnTo>
                <a:lnTo>
                  <a:pt x="18288" y="5003"/>
                </a:lnTo>
                <a:lnTo>
                  <a:pt x="9804" y="0"/>
                </a:lnTo>
                <a:lnTo>
                  <a:pt x="9410" y="7238"/>
                </a:lnTo>
                <a:lnTo>
                  <a:pt x="1308" y="115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4211835" y="4712298"/>
            <a:ext cx="678053" cy="755380"/>
          </a:xfrm>
          <a:custGeom>
            <a:avLst/>
            <a:gdLst/>
            <a:ahLst/>
            <a:cxnLst/>
            <a:rect l="l" t="t" r="r" b="b"/>
            <a:pathLst>
              <a:path w="678053" h="755380">
                <a:moveTo>
                  <a:pt x="61976" y="749700"/>
                </a:moveTo>
                <a:lnTo>
                  <a:pt x="69876" y="755380"/>
                </a:lnTo>
                <a:lnTo>
                  <a:pt x="79827" y="752954"/>
                </a:lnTo>
                <a:lnTo>
                  <a:pt x="87757" y="745344"/>
                </a:lnTo>
                <a:lnTo>
                  <a:pt x="88025" y="744921"/>
                </a:lnTo>
                <a:lnTo>
                  <a:pt x="91643" y="733633"/>
                </a:lnTo>
                <a:lnTo>
                  <a:pt x="91675" y="722202"/>
                </a:lnTo>
                <a:lnTo>
                  <a:pt x="92837" y="710419"/>
                </a:lnTo>
                <a:lnTo>
                  <a:pt x="97983" y="698958"/>
                </a:lnTo>
                <a:lnTo>
                  <a:pt x="105375" y="688564"/>
                </a:lnTo>
                <a:lnTo>
                  <a:pt x="114360" y="678259"/>
                </a:lnTo>
                <a:lnTo>
                  <a:pt x="123949" y="668209"/>
                </a:lnTo>
                <a:lnTo>
                  <a:pt x="133152" y="658579"/>
                </a:lnTo>
                <a:lnTo>
                  <a:pt x="140982" y="649535"/>
                </a:lnTo>
                <a:lnTo>
                  <a:pt x="143390" y="646425"/>
                </a:lnTo>
                <a:lnTo>
                  <a:pt x="150787" y="636407"/>
                </a:lnTo>
                <a:lnTo>
                  <a:pt x="158126" y="625954"/>
                </a:lnTo>
                <a:lnTo>
                  <a:pt x="165441" y="615260"/>
                </a:lnTo>
                <a:lnTo>
                  <a:pt x="172770" y="604519"/>
                </a:lnTo>
                <a:lnTo>
                  <a:pt x="180149" y="593928"/>
                </a:lnTo>
                <a:lnTo>
                  <a:pt x="187613" y="583680"/>
                </a:lnTo>
                <a:lnTo>
                  <a:pt x="195199" y="573970"/>
                </a:lnTo>
                <a:lnTo>
                  <a:pt x="199623" y="568166"/>
                </a:lnTo>
                <a:lnTo>
                  <a:pt x="206624" y="557257"/>
                </a:lnTo>
                <a:lnTo>
                  <a:pt x="212726" y="546307"/>
                </a:lnTo>
                <a:lnTo>
                  <a:pt x="218689" y="535524"/>
                </a:lnTo>
                <a:lnTo>
                  <a:pt x="225270" y="525118"/>
                </a:lnTo>
                <a:lnTo>
                  <a:pt x="233227" y="515296"/>
                </a:lnTo>
                <a:lnTo>
                  <a:pt x="243319" y="506267"/>
                </a:lnTo>
                <a:lnTo>
                  <a:pt x="245404" y="510360"/>
                </a:lnTo>
                <a:lnTo>
                  <a:pt x="254362" y="519238"/>
                </a:lnTo>
                <a:lnTo>
                  <a:pt x="265433" y="525447"/>
                </a:lnTo>
                <a:lnTo>
                  <a:pt x="276011" y="531856"/>
                </a:lnTo>
                <a:lnTo>
                  <a:pt x="283489" y="541331"/>
                </a:lnTo>
                <a:lnTo>
                  <a:pt x="285536" y="548009"/>
                </a:lnTo>
                <a:lnTo>
                  <a:pt x="287802" y="560741"/>
                </a:lnTo>
                <a:lnTo>
                  <a:pt x="291141" y="572961"/>
                </a:lnTo>
                <a:lnTo>
                  <a:pt x="298564" y="582048"/>
                </a:lnTo>
                <a:lnTo>
                  <a:pt x="300045" y="582905"/>
                </a:lnTo>
                <a:lnTo>
                  <a:pt x="311358" y="586043"/>
                </a:lnTo>
                <a:lnTo>
                  <a:pt x="324479" y="586189"/>
                </a:lnTo>
                <a:lnTo>
                  <a:pt x="337698" y="584936"/>
                </a:lnTo>
                <a:lnTo>
                  <a:pt x="349300" y="583876"/>
                </a:lnTo>
                <a:lnTo>
                  <a:pt x="364864" y="582550"/>
                </a:lnTo>
                <a:lnTo>
                  <a:pt x="376949" y="580249"/>
                </a:lnTo>
                <a:lnTo>
                  <a:pt x="388525" y="576731"/>
                </a:lnTo>
                <a:lnTo>
                  <a:pt x="400494" y="571850"/>
                </a:lnTo>
                <a:lnTo>
                  <a:pt x="407056" y="568613"/>
                </a:lnTo>
                <a:lnTo>
                  <a:pt x="417753" y="562136"/>
                </a:lnTo>
                <a:lnTo>
                  <a:pt x="427984" y="554691"/>
                </a:lnTo>
                <a:lnTo>
                  <a:pt x="437890" y="546577"/>
                </a:lnTo>
                <a:lnTo>
                  <a:pt x="447612" y="538088"/>
                </a:lnTo>
                <a:lnTo>
                  <a:pt x="457291" y="529522"/>
                </a:lnTo>
                <a:lnTo>
                  <a:pt x="467067" y="521177"/>
                </a:lnTo>
                <a:lnTo>
                  <a:pt x="470358" y="518523"/>
                </a:lnTo>
                <a:lnTo>
                  <a:pt x="480468" y="510913"/>
                </a:lnTo>
                <a:lnTo>
                  <a:pt x="491011" y="503568"/>
                </a:lnTo>
                <a:lnTo>
                  <a:pt x="501787" y="496395"/>
                </a:lnTo>
                <a:lnTo>
                  <a:pt x="512600" y="489299"/>
                </a:lnTo>
                <a:lnTo>
                  <a:pt x="523251" y="482186"/>
                </a:lnTo>
                <a:lnTo>
                  <a:pt x="533544" y="474962"/>
                </a:lnTo>
                <a:lnTo>
                  <a:pt x="543280" y="467532"/>
                </a:lnTo>
                <a:lnTo>
                  <a:pt x="545425" y="465798"/>
                </a:lnTo>
                <a:lnTo>
                  <a:pt x="555377" y="457632"/>
                </a:lnTo>
                <a:lnTo>
                  <a:pt x="564778" y="449656"/>
                </a:lnTo>
                <a:lnTo>
                  <a:pt x="574059" y="441446"/>
                </a:lnTo>
                <a:lnTo>
                  <a:pt x="583653" y="432581"/>
                </a:lnTo>
                <a:lnTo>
                  <a:pt x="588830" y="428044"/>
                </a:lnTo>
                <a:lnTo>
                  <a:pt x="599037" y="420874"/>
                </a:lnTo>
                <a:lnTo>
                  <a:pt x="610110" y="415112"/>
                </a:lnTo>
                <a:lnTo>
                  <a:pt x="622465" y="410204"/>
                </a:lnTo>
                <a:lnTo>
                  <a:pt x="630821" y="407174"/>
                </a:lnTo>
                <a:lnTo>
                  <a:pt x="638404" y="404049"/>
                </a:lnTo>
                <a:lnTo>
                  <a:pt x="646911" y="399811"/>
                </a:lnTo>
                <a:lnTo>
                  <a:pt x="659181" y="393032"/>
                </a:lnTo>
                <a:lnTo>
                  <a:pt x="678053" y="382289"/>
                </a:lnTo>
                <a:lnTo>
                  <a:pt x="674450" y="377802"/>
                </a:lnTo>
                <a:lnTo>
                  <a:pt x="665837" y="368183"/>
                </a:lnTo>
                <a:lnTo>
                  <a:pt x="655875" y="357442"/>
                </a:lnTo>
                <a:lnTo>
                  <a:pt x="646532" y="347052"/>
                </a:lnTo>
                <a:lnTo>
                  <a:pt x="639775" y="338487"/>
                </a:lnTo>
                <a:lnTo>
                  <a:pt x="638736" y="336951"/>
                </a:lnTo>
                <a:lnTo>
                  <a:pt x="631384" y="326539"/>
                </a:lnTo>
                <a:lnTo>
                  <a:pt x="623720" y="316486"/>
                </a:lnTo>
                <a:lnTo>
                  <a:pt x="615645" y="306674"/>
                </a:lnTo>
                <a:lnTo>
                  <a:pt x="606975" y="296518"/>
                </a:lnTo>
                <a:lnTo>
                  <a:pt x="598309" y="286346"/>
                </a:lnTo>
                <a:lnTo>
                  <a:pt x="589638" y="276167"/>
                </a:lnTo>
                <a:lnTo>
                  <a:pt x="580955" y="265985"/>
                </a:lnTo>
                <a:lnTo>
                  <a:pt x="572252" y="255807"/>
                </a:lnTo>
                <a:lnTo>
                  <a:pt x="563521" y="245641"/>
                </a:lnTo>
                <a:lnTo>
                  <a:pt x="554754" y="235492"/>
                </a:lnTo>
                <a:lnTo>
                  <a:pt x="545944" y="225368"/>
                </a:lnTo>
                <a:lnTo>
                  <a:pt x="537084" y="215274"/>
                </a:lnTo>
                <a:lnTo>
                  <a:pt x="528164" y="205218"/>
                </a:lnTo>
                <a:lnTo>
                  <a:pt x="519178" y="195206"/>
                </a:lnTo>
                <a:lnTo>
                  <a:pt x="510117" y="185245"/>
                </a:lnTo>
                <a:lnTo>
                  <a:pt x="500975" y="175341"/>
                </a:lnTo>
                <a:lnTo>
                  <a:pt x="491743" y="165501"/>
                </a:lnTo>
                <a:lnTo>
                  <a:pt x="482414" y="155731"/>
                </a:lnTo>
                <a:lnTo>
                  <a:pt x="472979" y="146039"/>
                </a:lnTo>
                <a:lnTo>
                  <a:pt x="463432" y="136430"/>
                </a:lnTo>
                <a:lnTo>
                  <a:pt x="453764" y="126912"/>
                </a:lnTo>
                <a:lnTo>
                  <a:pt x="443967" y="117490"/>
                </a:lnTo>
                <a:lnTo>
                  <a:pt x="434035" y="108173"/>
                </a:lnTo>
                <a:lnTo>
                  <a:pt x="419580" y="95060"/>
                </a:lnTo>
                <a:lnTo>
                  <a:pt x="409903" y="86706"/>
                </a:lnTo>
                <a:lnTo>
                  <a:pt x="400025" y="78648"/>
                </a:lnTo>
                <a:lnTo>
                  <a:pt x="389896" y="70960"/>
                </a:lnTo>
                <a:lnTo>
                  <a:pt x="379463" y="63717"/>
                </a:lnTo>
                <a:lnTo>
                  <a:pt x="368677" y="56993"/>
                </a:lnTo>
                <a:lnTo>
                  <a:pt x="357487" y="50864"/>
                </a:lnTo>
                <a:lnTo>
                  <a:pt x="345842" y="45403"/>
                </a:lnTo>
                <a:lnTo>
                  <a:pt x="333692" y="40685"/>
                </a:lnTo>
                <a:lnTo>
                  <a:pt x="322820" y="36693"/>
                </a:lnTo>
                <a:lnTo>
                  <a:pt x="311007" y="31988"/>
                </a:lnTo>
                <a:lnTo>
                  <a:pt x="299206" y="27058"/>
                </a:lnTo>
                <a:lnTo>
                  <a:pt x="287397" y="22057"/>
                </a:lnTo>
                <a:lnTo>
                  <a:pt x="275557" y="17138"/>
                </a:lnTo>
                <a:lnTo>
                  <a:pt x="263666" y="12455"/>
                </a:lnTo>
                <a:lnTo>
                  <a:pt x="251704" y="8161"/>
                </a:lnTo>
                <a:lnTo>
                  <a:pt x="239650" y="4409"/>
                </a:lnTo>
                <a:lnTo>
                  <a:pt x="227482" y="1353"/>
                </a:lnTo>
                <a:lnTo>
                  <a:pt x="218540" y="19"/>
                </a:lnTo>
                <a:lnTo>
                  <a:pt x="206229" y="0"/>
                </a:lnTo>
                <a:lnTo>
                  <a:pt x="194162" y="1599"/>
                </a:lnTo>
                <a:lnTo>
                  <a:pt x="182192" y="4191"/>
                </a:lnTo>
                <a:lnTo>
                  <a:pt x="170171" y="7150"/>
                </a:lnTo>
                <a:lnTo>
                  <a:pt x="157953" y="9850"/>
                </a:lnTo>
                <a:lnTo>
                  <a:pt x="145389" y="11665"/>
                </a:lnTo>
                <a:lnTo>
                  <a:pt x="4546" y="170047"/>
                </a:lnTo>
                <a:lnTo>
                  <a:pt x="0" y="197428"/>
                </a:lnTo>
                <a:lnTo>
                  <a:pt x="752" y="198247"/>
                </a:lnTo>
                <a:lnTo>
                  <a:pt x="3504" y="208313"/>
                </a:lnTo>
                <a:lnTo>
                  <a:pt x="1179" y="219701"/>
                </a:lnTo>
                <a:lnTo>
                  <a:pt x="139" y="230651"/>
                </a:lnTo>
                <a:lnTo>
                  <a:pt x="1225" y="235889"/>
                </a:lnTo>
                <a:lnTo>
                  <a:pt x="4983" y="247873"/>
                </a:lnTo>
                <a:lnTo>
                  <a:pt x="9381" y="259550"/>
                </a:lnTo>
                <a:lnTo>
                  <a:pt x="13258" y="271926"/>
                </a:lnTo>
                <a:lnTo>
                  <a:pt x="16514" y="281837"/>
                </a:lnTo>
                <a:lnTo>
                  <a:pt x="22314" y="293098"/>
                </a:lnTo>
                <a:lnTo>
                  <a:pt x="29325" y="303249"/>
                </a:lnTo>
                <a:lnTo>
                  <a:pt x="36930" y="313036"/>
                </a:lnTo>
                <a:lnTo>
                  <a:pt x="44510" y="323201"/>
                </a:lnTo>
                <a:lnTo>
                  <a:pt x="51447" y="334487"/>
                </a:lnTo>
                <a:lnTo>
                  <a:pt x="58748" y="349153"/>
                </a:lnTo>
                <a:lnTo>
                  <a:pt x="63887" y="360690"/>
                </a:lnTo>
                <a:lnTo>
                  <a:pt x="68669" y="372525"/>
                </a:lnTo>
                <a:lnTo>
                  <a:pt x="73086" y="384607"/>
                </a:lnTo>
                <a:lnTo>
                  <a:pt x="77129" y="396888"/>
                </a:lnTo>
                <a:lnTo>
                  <a:pt x="80791" y="409321"/>
                </a:lnTo>
                <a:lnTo>
                  <a:pt x="84063" y="421856"/>
                </a:lnTo>
                <a:lnTo>
                  <a:pt x="86937" y="434446"/>
                </a:lnTo>
                <a:lnTo>
                  <a:pt x="89405" y="447040"/>
                </a:lnTo>
                <a:lnTo>
                  <a:pt x="91459" y="459592"/>
                </a:lnTo>
                <a:lnTo>
                  <a:pt x="93091" y="472053"/>
                </a:lnTo>
                <a:lnTo>
                  <a:pt x="94759" y="483645"/>
                </a:lnTo>
                <a:lnTo>
                  <a:pt x="96649" y="495791"/>
                </a:lnTo>
                <a:lnTo>
                  <a:pt x="97649" y="507991"/>
                </a:lnTo>
                <a:lnTo>
                  <a:pt x="96774" y="520884"/>
                </a:lnTo>
                <a:lnTo>
                  <a:pt x="95098" y="529568"/>
                </a:lnTo>
                <a:lnTo>
                  <a:pt x="91958" y="541871"/>
                </a:lnTo>
                <a:lnTo>
                  <a:pt x="88448" y="554088"/>
                </a:lnTo>
                <a:lnTo>
                  <a:pt x="85115" y="566350"/>
                </a:lnTo>
                <a:lnTo>
                  <a:pt x="82389" y="577157"/>
                </a:lnTo>
                <a:lnTo>
                  <a:pt x="79051" y="589531"/>
                </a:lnTo>
                <a:lnTo>
                  <a:pt x="75237" y="602192"/>
                </a:lnTo>
                <a:lnTo>
                  <a:pt x="70848" y="614823"/>
                </a:lnTo>
                <a:lnTo>
                  <a:pt x="65781" y="627110"/>
                </a:lnTo>
                <a:lnTo>
                  <a:pt x="59936" y="638736"/>
                </a:lnTo>
                <a:lnTo>
                  <a:pt x="53210" y="649385"/>
                </a:lnTo>
                <a:lnTo>
                  <a:pt x="45504" y="658743"/>
                </a:lnTo>
                <a:lnTo>
                  <a:pt x="37198" y="667430"/>
                </a:lnTo>
                <a:lnTo>
                  <a:pt x="37020" y="668979"/>
                </a:lnTo>
                <a:lnTo>
                  <a:pt x="35267" y="680714"/>
                </a:lnTo>
                <a:lnTo>
                  <a:pt x="34440" y="688006"/>
                </a:lnTo>
                <a:lnTo>
                  <a:pt x="36529" y="693629"/>
                </a:lnTo>
                <a:lnTo>
                  <a:pt x="43764" y="698532"/>
                </a:lnTo>
                <a:lnTo>
                  <a:pt x="46856" y="701294"/>
                </a:lnTo>
                <a:lnTo>
                  <a:pt x="55947" y="710346"/>
                </a:lnTo>
                <a:lnTo>
                  <a:pt x="61709" y="721760"/>
                </a:lnTo>
                <a:lnTo>
                  <a:pt x="62083" y="725760"/>
                </a:lnTo>
                <a:lnTo>
                  <a:pt x="60727" y="738520"/>
                </a:lnTo>
                <a:lnTo>
                  <a:pt x="61976" y="7497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4211835" y="4712298"/>
            <a:ext cx="678053" cy="755380"/>
          </a:xfrm>
          <a:custGeom>
            <a:avLst/>
            <a:gdLst/>
            <a:ahLst/>
            <a:cxnLst/>
            <a:rect l="l" t="t" r="r" b="b"/>
            <a:pathLst>
              <a:path w="678053" h="755380">
                <a:moveTo>
                  <a:pt x="145389" y="11665"/>
                </a:moveTo>
                <a:lnTo>
                  <a:pt x="157953" y="9850"/>
                </a:lnTo>
                <a:lnTo>
                  <a:pt x="170171" y="7150"/>
                </a:lnTo>
                <a:lnTo>
                  <a:pt x="182192" y="4191"/>
                </a:lnTo>
                <a:lnTo>
                  <a:pt x="194162" y="1599"/>
                </a:lnTo>
                <a:lnTo>
                  <a:pt x="206229" y="0"/>
                </a:lnTo>
                <a:lnTo>
                  <a:pt x="218540" y="19"/>
                </a:lnTo>
                <a:lnTo>
                  <a:pt x="227482" y="1353"/>
                </a:lnTo>
                <a:lnTo>
                  <a:pt x="239650" y="4409"/>
                </a:lnTo>
                <a:lnTo>
                  <a:pt x="251704" y="8161"/>
                </a:lnTo>
                <a:lnTo>
                  <a:pt x="263666" y="12455"/>
                </a:lnTo>
                <a:lnTo>
                  <a:pt x="275557" y="17138"/>
                </a:lnTo>
                <a:lnTo>
                  <a:pt x="287397" y="22057"/>
                </a:lnTo>
                <a:lnTo>
                  <a:pt x="299206" y="27058"/>
                </a:lnTo>
                <a:lnTo>
                  <a:pt x="311007" y="31988"/>
                </a:lnTo>
                <a:lnTo>
                  <a:pt x="322820" y="36693"/>
                </a:lnTo>
                <a:lnTo>
                  <a:pt x="333692" y="40685"/>
                </a:lnTo>
                <a:lnTo>
                  <a:pt x="345842" y="45403"/>
                </a:lnTo>
                <a:lnTo>
                  <a:pt x="357487" y="50864"/>
                </a:lnTo>
                <a:lnTo>
                  <a:pt x="368677" y="56993"/>
                </a:lnTo>
                <a:lnTo>
                  <a:pt x="379463" y="63717"/>
                </a:lnTo>
                <a:lnTo>
                  <a:pt x="389896" y="70960"/>
                </a:lnTo>
                <a:lnTo>
                  <a:pt x="400025" y="78648"/>
                </a:lnTo>
                <a:lnTo>
                  <a:pt x="409903" y="86706"/>
                </a:lnTo>
                <a:lnTo>
                  <a:pt x="419580" y="95060"/>
                </a:lnTo>
                <a:lnTo>
                  <a:pt x="429107" y="103635"/>
                </a:lnTo>
                <a:lnTo>
                  <a:pt x="443967" y="117490"/>
                </a:lnTo>
                <a:lnTo>
                  <a:pt x="453764" y="126912"/>
                </a:lnTo>
                <a:lnTo>
                  <a:pt x="463432" y="136430"/>
                </a:lnTo>
                <a:lnTo>
                  <a:pt x="472979" y="146039"/>
                </a:lnTo>
                <a:lnTo>
                  <a:pt x="482414" y="155731"/>
                </a:lnTo>
                <a:lnTo>
                  <a:pt x="491743" y="165501"/>
                </a:lnTo>
                <a:lnTo>
                  <a:pt x="500975" y="175341"/>
                </a:lnTo>
                <a:lnTo>
                  <a:pt x="510117" y="185245"/>
                </a:lnTo>
                <a:lnTo>
                  <a:pt x="519178" y="195206"/>
                </a:lnTo>
                <a:lnTo>
                  <a:pt x="528164" y="205218"/>
                </a:lnTo>
                <a:lnTo>
                  <a:pt x="537084" y="215274"/>
                </a:lnTo>
                <a:lnTo>
                  <a:pt x="545944" y="225368"/>
                </a:lnTo>
                <a:lnTo>
                  <a:pt x="554754" y="235492"/>
                </a:lnTo>
                <a:lnTo>
                  <a:pt x="563521" y="245641"/>
                </a:lnTo>
                <a:lnTo>
                  <a:pt x="572252" y="255807"/>
                </a:lnTo>
                <a:lnTo>
                  <a:pt x="580955" y="265985"/>
                </a:lnTo>
                <a:lnTo>
                  <a:pt x="589638" y="276167"/>
                </a:lnTo>
                <a:lnTo>
                  <a:pt x="598309" y="286346"/>
                </a:lnTo>
                <a:lnTo>
                  <a:pt x="606975" y="296518"/>
                </a:lnTo>
                <a:lnTo>
                  <a:pt x="615645" y="306674"/>
                </a:lnTo>
                <a:lnTo>
                  <a:pt x="623720" y="316486"/>
                </a:lnTo>
                <a:lnTo>
                  <a:pt x="631384" y="326539"/>
                </a:lnTo>
                <a:lnTo>
                  <a:pt x="638736" y="336951"/>
                </a:lnTo>
                <a:lnTo>
                  <a:pt x="639775" y="338487"/>
                </a:lnTo>
                <a:lnTo>
                  <a:pt x="646532" y="347052"/>
                </a:lnTo>
                <a:lnTo>
                  <a:pt x="655875" y="357442"/>
                </a:lnTo>
                <a:lnTo>
                  <a:pt x="665837" y="368183"/>
                </a:lnTo>
                <a:lnTo>
                  <a:pt x="674450" y="377802"/>
                </a:lnTo>
                <a:lnTo>
                  <a:pt x="678053" y="382289"/>
                </a:lnTo>
                <a:lnTo>
                  <a:pt x="659181" y="393032"/>
                </a:lnTo>
                <a:lnTo>
                  <a:pt x="646911" y="399811"/>
                </a:lnTo>
                <a:lnTo>
                  <a:pt x="638404" y="404049"/>
                </a:lnTo>
                <a:lnTo>
                  <a:pt x="630821" y="407174"/>
                </a:lnTo>
                <a:lnTo>
                  <a:pt x="622465" y="410204"/>
                </a:lnTo>
                <a:lnTo>
                  <a:pt x="610110" y="415112"/>
                </a:lnTo>
                <a:lnTo>
                  <a:pt x="599037" y="420874"/>
                </a:lnTo>
                <a:lnTo>
                  <a:pt x="588830" y="428044"/>
                </a:lnTo>
                <a:lnTo>
                  <a:pt x="583653" y="432581"/>
                </a:lnTo>
                <a:lnTo>
                  <a:pt x="574059" y="441446"/>
                </a:lnTo>
                <a:lnTo>
                  <a:pt x="564778" y="449656"/>
                </a:lnTo>
                <a:lnTo>
                  <a:pt x="555377" y="457632"/>
                </a:lnTo>
                <a:lnTo>
                  <a:pt x="545425" y="465798"/>
                </a:lnTo>
                <a:lnTo>
                  <a:pt x="543280" y="467532"/>
                </a:lnTo>
                <a:lnTo>
                  <a:pt x="533544" y="474962"/>
                </a:lnTo>
                <a:lnTo>
                  <a:pt x="523251" y="482186"/>
                </a:lnTo>
                <a:lnTo>
                  <a:pt x="512600" y="489299"/>
                </a:lnTo>
                <a:lnTo>
                  <a:pt x="501787" y="496395"/>
                </a:lnTo>
                <a:lnTo>
                  <a:pt x="491011" y="503568"/>
                </a:lnTo>
                <a:lnTo>
                  <a:pt x="480468" y="510913"/>
                </a:lnTo>
                <a:lnTo>
                  <a:pt x="470358" y="518523"/>
                </a:lnTo>
                <a:lnTo>
                  <a:pt x="467067" y="521177"/>
                </a:lnTo>
                <a:lnTo>
                  <a:pt x="457291" y="529522"/>
                </a:lnTo>
                <a:lnTo>
                  <a:pt x="447612" y="538088"/>
                </a:lnTo>
                <a:lnTo>
                  <a:pt x="437890" y="546577"/>
                </a:lnTo>
                <a:lnTo>
                  <a:pt x="427984" y="554691"/>
                </a:lnTo>
                <a:lnTo>
                  <a:pt x="417753" y="562136"/>
                </a:lnTo>
                <a:lnTo>
                  <a:pt x="407056" y="568613"/>
                </a:lnTo>
                <a:lnTo>
                  <a:pt x="400494" y="571850"/>
                </a:lnTo>
                <a:lnTo>
                  <a:pt x="388525" y="576731"/>
                </a:lnTo>
                <a:lnTo>
                  <a:pt x="376949" y="580249"/>
                </a:lnTo>
                <a:lnTo>
                  <a:pt x="364864" y="582550"/>
                </a:lnTo>
                <a:lnTo>
                  <a:pt x="351365" y="583781"/>
                </a:lnTo>
                <a:lnTo>
                  <a:pt x="349300" y="583876"/>
                </a:lnTo>
                <a:lnTo>
                  <a:pt x="337698" y="584936"/>
                </a:lnTo>
                <a:lnTo>
                  <a:pt x="324479" y="586189"/>
                </a:lnTo>
                <a:lnTo>
                  <a:pt x="311358" y="586043"/>
                </a:lnTo>
                <a:lnTo>
                  <a:pt x="300045" y="582905"/>
                </a:lnTo>
                <a:lnTo>
                  <a:pt x="298564" y="582048"/>
                </a:lnTo>
                <a:lnTo>
                  <a:pt x="291141" y="572961"/>
                </a:lnTo>
                <a:lnTo>
                  <a:pt x="287802" y="560741"/>
                </a:lnTo>
                <a:lnTo>
                  <a:pt x="285536" y="548009"/>
                </a:lnTo>
                <a:lnTo>
                  <a:pt x="283489" y="541331"/>
                </a:lnTo>
                <a:lnTo>
                  <a:pt x="276011" y="531856"/>
                </a:lnTo>
                <a:lnTo>
                  <a:pt x="265433" y="525447"/>
                </a:lnTo>
                <a:lnTo>
                  <a:pt x="254362" y="519238"/>
                </a:lnTo>
                <a:lnTo>
                  <a:pt x="245404" y="510360"/>
                </a:lnTo>
                <a:lnTo>
                  <a:pt x="243319" y="506267"/>
                </a:lnTo>
                <a:lnTo>
                  <a:pt x="233227" y="515296"/>
                </a:lnTo>
                <a:lnTo>
                  <a:pt x="225270" y="525118"/>
                </a:lnTo>
                <a:lnTo>
                  <a:pt x="218689" y="535524"/>
                </a:lnTo>
                <a:lnTo>
                  <a:pt x="212726" y="546307"/>
                </a:lnTo>
                <a:lnTo>
                  <a:pt x="206624" y="557257"/>
                </a:lnTo>
                <a:lnTo>
                  <a:pt x="199623" y="568166"/>
                </a:lnTo>
                <a:lnTo>
                  <a:pt x="195199" y="573970"/>
                </a:lnTo>
                <a:lnTo>
                  <a:pt x="187613" y="583680"/>
                </a:lnTo>
                <a:lnTo>
                  <a:pt x="180149" y="593928"/>
                </a:lnTo>
                <a:lnTo>
                  <a:pt x="172770" y="604519"/>
                </a:lnTo>
                <a:lnTo>
                  <a:pt x="165441" y="615260"/>
                </a:lnTo>
                <a:lnTo>
                  <a:pt x="158126" y="625954"/>
                </a:lnTo>
                <a:lnTo>
                  <a:pt x="150787" y="636407"/>
                </a:lnTo>
                <a:lnTo>
                  <a:pt x="143390" y="646425"/>
                </a:lnTo>
                <a:lnTo>
                  <a:pt x="140982" y="649535"/>
                </a:lnTo>
                <a:lnTo>
                  <a:pt x="133152" y="658579"/>
                </a:lnTo>
                <a:lnTo>
                  <a:pt x="123949" y="668209"/>
                </a:lnTo>
                <a:lnTo>
                  <a:pt x="114360" y="678259"/>
                </a:lnTo>
                <a:lnTo>
                  <a:pt x="105375" y="688564"/>
                </a:lnTo>
                <a:lnTo>
                  <a:pt x="97983" y="698958"/>
                </a:lnTo>
                <a:lnTo>
                  <a:pt x="93171" y="709277"/>
                </a:lnTo>
                <a:lnTo>
                  <a:pt x="91675" y="722202"/>
                </a:lnTo>
                <a:lnTo>
                  <a:pt x="91643" y="733633"/>
                </a:lnTo>
                <a:lnTo>
                  <a:pt x="88025" y="744921"/>
                </a:lnTo>
                <a:lnTo>
                  <a:pt x="87757" y="745344"/>
                </a:lnTo>
                <a:lnTo>
                  <a:pt x="79827" y="752954"/>
                </a:lnTo>
                <a:lnTo>
                  <a:pt x="69876" y="755380"/>
                </a:lnTo>
                <a:lnTo>
                  <a:pt x="61976" y="749700"/>
                </a:lnTo>
                <a:lnTo>
                  <a:pt x="60727" y="738520"/>
                </a:lnTo>
                <a:lnTo>
                  <a:pt x="62083" y="725760"/>
                </a:lnTo>
                <a:lnTo>
                  <a:pt x="61709" y="721760"/>
                </a:lnTo>
                <a:lnTo>
                  <a:pt x="55947" y="710346"/>
                </a:lnTo>
                <a:lnTo>
                  <a:pt x="46856" y="701294"/>
                </a:lnTo>
                <a:lnTo>
                  <a:pt x="43764" y="698532"/>
                </a:lnTo>
                <a:lnTo>
                  <a:pt x="36529" y="693629"/>
                </a:lnTo>
                <a:lnTo>
                  <a:pt x="34440" y="688006"/>
                </a:lnTo>
                <a:lnTo>
                  <a:pt x="35267" y="680714"/>
                </a:lnTo>
                <a:lnTo>
                  <a:pt x="37020" y="668979"/>
                </a:lnTo>
                <a:lnTo>
                  <a:pt x="37198" y="667430"/>
                </a:lnTo>
                <a:lnTo>
                  <a:pt x="45504" y="658743"/>
                </a:lnTo>
                <a:lnTo>
                  <a:pt x="53210" y="649385"/>
                </a:lnTo>
                <a:lnTo>
                  <a:pt x="59936" y="638736"/>
                </a:lnTo>
                <a:lnTo>
                  <a:pt x="65781" y="627110"/>
                </a:lnTo>
                <a:lnTo>
                  <a:pt x="70848" y="614823"/>
                </a:lnTo>
                <a:lnTo>
                  <a:pt x="75237" y="602192"/>
                </a:lnTo>
                <a:lnTo>
                  <a:pt x="79051" y="589531"/>
                </a:lnTo>
                <a:lnTo>
                  <a:pt x="82389" y="577157"/>
                </a:lnTo>
                <a:lnTo>
                  <a:pt x="85115" y="566350"/>
                </a:lnTo>
                <a:lnTo>
                  <a:pt x="88448" y="554088"/>
                </a:lnTo>
                <a:lnTo>
                  <a:pt x="91958" y="541871"/>
                </a:lnTo>
                <a:lnTo>
                  <a:pt x="95098" y="529568"/>
                </a:lnTo>
                <a:lnTo>
                  <a:pt x="96774" y="520884"/>
                </a:lnTo>
                <a:lnTo>
                  <a:pt x="97649" y="507991"/>
                </a:lnTo>
                <a:lnTo>
                  <a:pt x="96649" y="495791"/>
                </a:lnTo>
                <a:lnTo>
                  <a:pt x="94759" y="483645"/>
                </a:lnTo>
                <a:lnTo>
                  <a:pt x="93091" y="472053"/>
                </a:lnTo>
                <a:lnTo>
                  <a:pt x="91459" y="459592"/>
                </a:lnTo>
                <a:lnTo>
                  <a:pt x="89405" y="447040"/>
                </a:lnTo>
                <a:lnTo>
                  <a:pt x="86937" y="434446"/>
                </a:lnTo>
                <a:lnTo>
                  <a:pt x="84063" y="421856"/>
                </a:lnTo>
                <a:lnTo>
                  <a:pt x="80791" y="409321"/>
                </a:lnTo>
                <a:lnTo>
                  <a:pt x="77129" y="396888"/>
                </a:lnTo>
                <a:lnTo>
                  <a:pt x="73086" y="384607"/>
                </a:lnTo>
                <a:lnTo>
                  <a:pt x="68669" y="372525"/>
                </a:lnTo>
                <a:lnTo>
                  <a:pt x="63887" y="360690"/>
                </a:lnTo>
                <a:lnTo>
                  <a:pt x="58748" y="349153"/>
                </a:lnTo>
                <a:lnTo>
                  <a:pt x="53261" y="337960"/>
                </a:lnTo>
                <a:lnTo>
                  <a:pt x="44510" y="323201"/>
                </a:lnTo>
                <a:lnTo>
                  <a:pt x="36930" y="313036"/>
                </a:lnTo>
                <a:lnTo>
                  <a:pt x="29325" y="303249"/>
                </a:lnTo>
                <a:lnTo>
                  <a:pt x="22314" y="293098"/>
                </a:lnTo>
                <a:lnTo>
                  <a:pt x="16514" y="281837"/>
                </a:lnTo>
                <a:lnTo>
                  <a:pt x="13258" y="271926"/>
                </a:lnTo>
                <a:lnTo>
                  <a:pt x="9381" y="259550"/>
                </a:lnTo>
                <a:lnTo>
                  <a:pt x="4983" y="247873"/>
                </a:lnTo>
                <a:lnTo>
                  <a:pt x="1225" y="235889"/>
                </a:lnTo>
                <a:lnTo>
                  <a:pt x="139" y="230651"/>
                </a:lnTo>
                <a:lnTo>
                  <a:pt x="1179" y="219701"/>
                </a:lnTo>
                <a:lnTo>
                  <a:pt x="3504" y="208313"/>
                </a:lnTo>
                <a:lnTo>
                  <a:pt x="752" y="198247"/>
                </a:lnTo>
                <a:lnTo>
                  <a:pt x="0" y="197428"/>
                </a:lnTo>
                <a:lnTo>
                  <a:pt x="4546" y="1700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4498727" y="5218413"/>
            <a:ext cx="112242" cy="49250"/>
          </a:xfrm>
          <a:custGeom>
            <a:avLst/>
            <a:gdLst/>
            <a:ahLst/>
            <a:cxnLst/>
            <a:rect l="l" t="t" r="r" b="b"/>
            <a:pathLst>
              <a:path w="112242" h="49250">
                <a:moveTo>
                  <a:pt x="0" y="49250"/>
                </a:moveTo>
                <a:lnTo>
                  <a:pt x="11946" y="47574"/>
                </a:lnTo>
                <a:lnTo>
                  <a:pt x="22675" y="48073"/>
                </a:lnTo>
                <a:lnTo>
                  <a:pt x="32582" y="49003"/>
                </a:lnTo>
                <a:lnTo>
                  <a:pt x="42060" y="48617"/>
                </a:lnTo>
                <a:lnTo>
                  <a:pt x="51504" y="45171"/>
                </a:lnTo>
                <a:lnTo>
                  <a:pt x="60858" y="37414"/>
                </a:lnTo>
                <a:lnTo>
                  <a:pt x="70126" y="28385"/>
                </a:lnTo>
                <a:lnTo>
                  <a:pt x="80054" y="20415"/>
                </a:lnTo>
                <a:lnTo>
                  <a:pt x="90481" y="13221"/>
                </a:lnTo>
                <a:lnTo>
                  <a:pt x="101246" y="6520"/>
                </a:lnTo>
                <a:lnTo>
                  <a:pt x="1122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4558164" y="5086371"/>
            <a:ext cx="137909" cy="92430"/>
          </a:xfrm>
          <a:custGeom>
            <a:avLst/>
            <a:gdLst/>
            <a:ahLst/>
            <a:cxnLst/>
            <a:rect l="l" t="t" r="r" b="b"/>
            <a:pathLst>
              <a:path w="137909" h="92430">
                <a:moveTo>
                  <a:pt x="0" y="92430"/>
                </a:moveTo>
                <a:lnTo>
                  <a:pt x="9717" y="84647"/>
                </a:lnTo>
                <a:lnTo>
                  <a:pt x="20828" y="77773"/>
                </a:lnTo>
                <a:lnTo>
                  <a:pt x="31868" y="71021"/>
                </a:lnTo>
                <a:lnTo>
                  <a:pt x="38379" y="66268"/>
                </a:lnTo>
                <a:lnTo>
                  <a:pt x="48476" y="57895"/>
                </a:lnTo>
                <a:lnTo>
                  <a:pt x="58140" y="50221"/>
                </a:lnTo>
                <a:lnTo>
                  <a:pt x="68240" y="43188"/>
                </a:lnTo>
                <a:lnTo>
                  <a:pt x="79645" y="36737"/>
                </a:lnTo>
                <a:lnTo>
                  <a:pt x="91956" y="31564"/>
                </a:lnTo>
                <a:lnTo>
                  <a:pt x="104295" y="27064"/>
                </a:lnTo>
                <a:lnTo>
                  <a:pt x="116115" y="21843"/>
                </a:lnTo>
                <a:lnTo>
                  <a:pt x="124777" y="16090"/>
                </a:lnTo>
                <a:lnTo>
                  <a:pt x="129768" y="11861"/>
                </a:lnTo>
                <a:lnTo>
                  <a:pt x="132905" y="4775"/>
                </a:lnTo>
                <a:lnTo>
                  <a:pt x="1379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4637387" y="5106907"/>
            <a:ext cx="161391" cy="76288"/>
          </a:xfrm>
          <a:custGeom>
            <a:avLst/>
            <a:gdLst/>
            <a:ahLst/>
            <a:cxnLst/>
            <a:rect l="l" t="t" r="r" b="b"/>
            <a:pathLst>
              <a:path w="161391" h="76288">
                <a:moveTo>
                  <a:pt x="0" y="76288"/>
                </a:moveTo>
                <a:lnTo>
                  <a:pt x="8648" y="72509"/>
                </a:lnTo>
                <a:lnTo>
                  <a:pt x="23067" y="72987"/>
                </a:lnTo>
                <a:lnTo>
                  <a:pt x="36653" y="74592"/>
                </a:lnTo>
                <a:lnTo>
                  <a:pt x="39623" y="74828"/>
                </a:lnTo>
                <a:lnTo>
                  <a:pt x="52999" y="74323"/>
                </a:lnTo>
                <a:lnTo>
                  <a:pt x="64584" y="71162"/>
                </a:lnTo>
                <a:lnTo>
                  <a:pt x="75377" y="64759"/>
                </a:lnTo>
                <a:lnTo>
                  <a:pt x="82410" y="58610"/>
                </a:lnTo>
                <a:lnTo>
                  <a:pt x="92013" y="49313"/>
                </a:lnTo>
                <a:lnTo>
                  <a:pt x="100673" y="41490"/>
                </a:lnTo>
                <a:lnTo>
                  <a:pt x="110091" y="34110"/>
                </a:lnTo>
                <a:lnTo>
                  <a:pt x="120319" y="27190"/>
                </a:lnTo>
                <a:lnTo>
                  <a:pt x="131183" y="20763"/>
                </a:lnTo>
                <a:lnTo>
                  <a:pt x="142347" y="14371"/>
                </a:lnTo>
                <a:lnTo>
                  <a:pt x="153027" y="7311"/>
                </a:lnTo>
                <a:lnTo>
                  <a:pt x="16139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4108923" y="4813508"/>
            <a:ext cx="496404" cy="663854"/>
          </a:xfrm>
          <a:custGeom>
            <a:avLst/>
            <a:gdLst/>
            <a:ahLst/>
            <a:cxnLst/>
            <a:rect l="l" t="t" r="r" b="b"/>
            <a:pathLst>
              <a:path w="496404" h="663854">
                <a:moveTo>
                  <a:pt x="69371" y="633396"/>
                </a:moveTo>
                <a:lnTo>
                  <a:pt x="54034" y="631774"/>
                </a:lnTo>
                <a:lnTo>
                  <a:pt x="42657" y="628341"/>
                </a:lnTo>
                <a:lnTo>
                  <a:pt x="40739" y="627379"/>
                </a:lnTo>
                <a:lnTo>
                  <a:pt x="36000" y="660950"/>
                </a:lnTo>
                <a:lnTo>
                  <a:pt x="47748" y="663854"/>
                </a:lnTo>
                <a:lnTo>
                  <a:pt x="59112" y="662513"/>
                </a:lnTo>
                <a:lnTo>
                  <a:pt x="67531" y="655136"/>
                </a:lnTo>
                <a:lnTo>
                  <a:pt x="68819" y="652297"/>
                </a:lnTo>
                <a:lnTo>
                  <a:pt x="72102" y="660524"/>
                </a:lnTo>
                <a:lnTo>
                  <a:pt x="78109" y="663743"/>
                </a:lnTo>
                <a:lnTo>
                  <a:pt x="85851" y="662814"/>
                </a:lnTo>
                <a:lnTo>
                  <a:pt x="94341" y="658597"/>
                </a:lnTo>
                <a:lnTo>
                  <a:pt x="102590" y="651953"/>
                </a:lnTo>
                <a:lnTo>
                  <a:pt x="109611" y="643742"/>
                </a:lnTo>
                <a:lnTo>
                  <a:pt x="114416" y="634824"/>
                </a:lnTo>
                <a:lnTo>
                  <a:pt x="115601" y="628330"/>
                </a:lnTo>
                <a:lnTo>
                  <a:pt x="115758" y="623760"/>
                </a:lnTo>
                <a:lnTo>
                  <a:pt x="116016" y="626059"/>
                </a:lnTo>
                <a:lnTo>
                  <a:pt x="118263" y="473179"/>
                </a:lnTo>
                <a:lnTo>
                  <a:pt x="107865" y="480438"/>
                </a:lnTo>
                <a:lnTo>
                  <a:pt x="97360" y="487501"/>
                </a:lnTo>
                <a:lnTo>
                  <a:pt x="86768" y="494426"/>
                </a:lnTo>
                <a:lnTo>
                  <a:pt x="76109" y="501273"/>
                </a:lnTo>
                <a:lnTo>
                  <a:pt x="65992" y="583516"/>
                </a:lnTo>
                <a:lnTo>
                  <a:pt x="66152" y="583463"/>
                </a:lnTo>
                <a:lnTo>
                  <a:pt x="77707" y="582813"/>
                </a:lnTo>
                <a:lnTo>
                  <a:pt x="90076" y="586679"/>
                </a:lnTo>
                <a:lnTo>
                  <a:pt x="101006" y="593745"/>
                </a:lnTo>
                <a:lnTo>
                  <a:pt x="107897" y="602018"/>
                </a:lnTo>
                <a:lnTo>
                  <a:pt x="110616" y="609471"/>
                </a:lnTo>
                <a:lnTo>
                  <a:pt x="113229" y="619620"/>
                </a:lnTo>
                <a:lnTo>
                  <a:pt x="114403" y="623929"/>
                </a:lnTo>
                <a:lnTo>
                  <a:pt x="102586" y="625406"/>
                </a:lnTo>
                <a:lnTo>
                  <a:pt x="91498" y="629669"/>
                </a:lnTo>
                <a:lnTo>
                  <a:pt x="81036" y="632980"/>
                </a:lnTo>
                <a:lnTo>
                  <a:pt x="69371" y="633396"/>
                </a:lnTo>
                <a:close/>
              </a:path>
              <a:path w="496404" h="663854">
                <a:moveTo>
                  <a:pt x="141808" y="597952"/>
                </a:moveTo>
                <a:lnTo>
                  <a:pt x="141011" y="586368"/>
                </a:lnTo>
                <a:lnTo>
                  <a:pt x="142025" y="575349"/>
                </a:lnTo>
                <a:lnTo>
                  <a:pt x="143190" y="571347"/>
                </a:lnTo>
                <a:lnTo>
                  <a:pt x="149561" y="561034"/>
                </a:lnTo>
                <a:lnTo>
                  <a:pt x="159331" y="552504"/>
                </a:lnTo>
                <a:lnTo>
                  <a:pt x="170898" y="545266"/>
                </a:lnTo>
                <a:lnTo>
                  <a:pt x="182660" y="538830"/>
                </a:lnTo>
                <a:lnTo>
                  <a:pt x="189939" y="534669"/>
                </a:lnTo>
                <a:lnTo>
                  <a:pt x="200800" y="527867"/>
                </a:lnTo>
                <a:lnTo>
                  <a:pt x="211379" y="521020"/>
                </a:lnTo>
                <a:lnTo>
                  <a:pt x="221921" y="514223"/>
                </a:lnTo>
                <a:lnTo>
                  <a:pt x="232671" y="507573"/>
                </a:lnTo>
                <a:lnTo>
                  <a:pt x="243964" y="501116"/>
                </a:lnTo>
                <a:lnTo>
                  <a:pt x="254800" y="495175"/>
                </a:lnTo>
                <a:lnTo>
                  <a:pt x="265682" y="489104"/>
                </a:lnTo>
                <a:lnTo>
                  <a:pt x="276604" y="482915"/>
                </a:lnTo>
                <a:lnTo>
                  <a:pt x="287558" y="476617"/>
                </a:lnTo>
                <a:lnTo>
                  <a:pt x="298536" y="470221"/>
                </a:lnTo>
                <a:lnTo>
                  <a:pt x="309531" y="463739"/>
                </a:lnTo>
                <a:lnTo>
                  <a:pt x="320535" y="457179"/>
                </a:lnTo>
                <a:lnTo>
                  <a:pt x="331541" y="450553"/>
                </a:lnTo>
                <a:lnTo>
                  <a:pt x="342541" y="443872"/>
                </a:lnTo>
                <a:lnTo>
                  <a:pt x="353528" y="437145"/>
                </a:lnTo>
                <a:lnTo>
                  <a:pt x="364494" y="430384"/>
                </a:lnTo>
                <a:lnTo>
                  <a:pt x="375432" y="423598"/>
                </a:lnTo>
                <a:lnTo>
                  <a:pt x="386333" y="416799"/>
                </a:lnTo>
                <a:lnTo>
                  <a:pt x="397191" y="409996"/>
                </a:lnTo>
                <a:lnTo>
                  <a:pt x="407998" y="403201"/>
                </a:lnTo>
                <a:lnTo>
                  <a:pt x="418746" y="396424"/>
                </a:lnTo>
                <a:lnTo>
                  <a:pt x="429428" y="389675"/>
                </a:lnTo>
                <a:lnTo>
                  <a:pt x="440036" y="382965"/>
                </a:lnTo>
                <a:lnTo>
                  <a:pt x="450563" y="376305"/>
                </a:lnTo>
                <a:lnTo>
                  <a:pt x="453019" y="374751"/>
                </a:lnTo>
                <a:lnTo>
                  <a:pt x="464020" y="367905"/>
                </a:lnTo>
                <a:lnTo>
                  <a:pt x="474832" y="360510"/>
                </a:lnTo>
                <a:lnTo>
                  <a:pt x="484384" y="351893"/>
                </a:lnTo>
                <a:lnTo>
                  <a:pt x="491606" y="341381"/>
                </a:lnTo>
                <a:lnTo>
                  <a:pt x="496208" y="325485"/>
                </a:lnTo>
                <a:lnTo>
                  <a:pt x="496404" y="313584"/>
                </a:lnTo>
                <a:lnTo>
                  <a:pt x="494836" y="301283"/>
                </a:lnTo>
                <a:lnTo>
                  <a:pt x="494294" y="297903"/>
                </a:lnTo>
                <a:lnTo>
                  <a:pt x="491181" y="285816"/>
                </a:lnTo>
                <a:lnTo>
                  <a:pt x="486336" y="273812"/>
                </a:lnTo>
                <a:lnTo>
                  <a:pt x="480656" y="261856"/>
                </a:lnTo>
                <a:lnTo>
                  <a:pt x="475036" y="249915"/>
                </a:lnTo>
                <a:lnTo>
                  <a:pt x="470372" y="237956"/>
                </a:lnTo>
                <a:lnTo>
                  <a:pt x="467561" y="225945"/>
                </a:lnTo>
                <a:lnTo>
                  <a:pt x="467129" y="219532"/>
                </a:lnTo>
                <a:lnTo>
                  <a:pt x="466598" y="207046"/>
                </a:lnTo>
                <a:lnTo>
                  <a:pt x="465120" y="194729"/>
                </a:lnTo>
                <a:lnTo>
                  <a:pt x="462867" y="182515"/>
                </a:lnTo>
                <a:lnTo>
                  <a:pt x="460010" y="170339"/>
                </a:lnTo>
                <a:lnTo>
                  <a:pt x="456721" y="158135"/>
                </a:lnTo>
                <a:lnTo>
                  <a:pt x="453171" y="145837"/>
                </a:lnTo>
                <a:lnTo>
                  <a:pt x="449532" y="133380"/>
                </a:lnTo>
                <a:lnTo>
                  <a:pt x="445975" y="120697"/>
                </a:lnTo>
                <a:lnTo>
                  <a:pt x="443291" y="110286"/>
                </a:lnTo>
                <a:lnTo>
                  <a:pt x="439948" y="98470"/>
                </a:lnTo>
                <a:lnTo>
                  <a:pt x="435813" y="86660"/>
                </a:lnTo>
                <a:lnTo>
                  <a:pt x="431059" y="74863"/>
                </a:lnTo>
                <a:lnTo>
                  <a:pt x="425859" y="63084"/>
                </a:lnTo>
                <a:lnTo>
                  <a:pt x="420386" y="51329"/>
                </a:lnTo>
                <a:lnTo>
                  <a:pt x="414813" y="39605"/>
                </a:lnTo>
                <a:lnTo>
                  <a:pt x="409314" y="27918"/>
                </a:lnTo>
                <a:lnTo>
                  <a:pt x="404061" y="16273"/>
                </a:lnTo>
                <a:lnTo>
                  <a:pt x="399229" y="4678"/>
                </a:lnTo>
                <a:lnTo>
                  <a:pt x="397431" y="0"/>
                </a:lnTo>
                <a:lnTo>
                  <a:pt x="241208" y="51942"/>
                </a:lnTo>
                <a:lnTo>
                  <a:pt x="247688" y="61594"/>
                </a:lnTo>
                <a:lnTo>
                  <a:pt x="252882" y="72646"/>
                </a:lnTo>
                <a:lnTo>
                  <a:pt x="257109" y="84741"/>
                </a:lnTo>
                <a:lnTo>
                  <a:pt x="260685" y="97526"/>
                </a:lnTo>
                <a:lnTo>
                  <a:pt x="263929" y="110644"/>
                </a:lnTo>
                <a:lnTo>
                  <a:pt x="267158" y="123742"/>
                </a:lnTo>
                <a:lnTo>
                  <a:pt x="270688" y="136463"/>
                </a:lnTo>
                <a:lnTo>
                  <a:pt x="274839" y="148454"/>
                </a:lnTo>
                <a:lnTo>
                  <a:pt x="279926" y="159358"/>
                </a:lnTo>
                <a:lnTo>
                  <a:pt x="281963" y="162813"/>
                </a:lnTo>
                <a:lnTo>
                  <a:pt x="287116" y="170883"/>
                </a:lnTo>
                <a:lnTo>
                  <a:pt x="293130" y="180381"/>
                </a:lnTo>
                <a:lnTo>
                  <a:pt x="299500" y="190969"/>
                </a:lnTo>
                <a:lnTo>
                  <a:pt x="305724" y="202307"/>
                </a:lnTo>
                <a:lnTo>
                  <a:pt x="311296" y="214055"/>
                </a:lnTo>
                <a:lnTo>
                  <a:pt x="315713" y="225872"/>
                </a:lnTo>
                <a:lnTo>
                  <a:pt x="318470" y="237420"/>
                </a:lnTo>
                <a:lnTo>
                  <a:pt x="319064" y="248357"/>
                </a:lnTo>
                <a:lnTo>
                  <a:pt x="316991" y="258345"/>
                </a:lnTo>
                <a:lnTo>
                  <a:pt x="314005" y="264121"/>
                </a:lnTo>
                <a:lnTo>
                  <a:pt x="309429" y="270126"/>
                </a:lnTo>
                <a:lnTo>
                  <a:pt x="302179" y="278756"/>
                </a:lnTo>
                <a:lnTo>
                  <a:pt x="292961" y="289293"/>
                </a:lnTo>
                <a:lnTo>
                  <a:pt x="282483" y="301021"/>
                </a:lnTo>
                <a:lnTo>
                  <a:pt x="271450" y="313222"/>
                </a:lnTo>
                <a:lnTo>
                  <a:pt x="260570" y="325179"/>
                </a:lnTo>
                <a:lnTo>
                  <a:pt x="250549" y="336175"/>
                </a:lnTo>
                <a:lnTo>
                  <a:pt x="242094" y="345492"/>
                </a:lnTo>
                <a:lnTo>
                  <a:pt x="235911" y="352413"/>
                </a:lnTo>
                <a:lnTo>
                  <a:pt x="233766" y="354901"/>
                </a:lnTo>
                <a:lnTo>
                  <a:pt x="225327" y="364873"/>
                </a:lnTo>
                <a:lnTo>
                  <a:pt x="217145" y="374346"/>
                </a:lnTo>
                <a:lnTo>
                  <a:pt x="208922" y="383722"/>
                </a:lnTo>
                <a:lnTo>
                  <a:pt x="203731" y="389597"/>
                </a:lnTo>
                <a:lnTo>
                  <a:pt x="195773" y="398720"/>
                </a:lnTo>
                <a:lnTo>
                  <a:pt x="187667" y="408130"/>
                </a:lnTo>
                <a:lnTo>
                  <a:pt x="179356" y="417680"/>
                </a:lnTo>
                <a:lnTo>
                  <a:pt x="170783" y="427224"/>
                </a:lnTo>
                <a:lnTo>
                  <a:pt x="161890" y="436613"/>
                </a:lnTo>
                <a:lnTo>
                  <a:pt x="152622" y="445701"/>
                </a:lnTo>
                <a:lnTo>
                  <a:pt x="142920" y="454339"/>
                </a:lnTo>
                <a:lnTo>
                  <a:pt x="138656" y="457834"/>
                </a:lnTo>
                <a:lnTo>
                  <a:pt x="128534" y="465664"/>
                </a:lnTo>
                <a:lnTo>
                  <a:pt x="118263" y="473179"/>
                </a:lnTo>
                <a:lnTo>
                  <a:pt x="116016" y="626059"/>
                </a:lnTo>
                <a:lnTo>
                  <a:pt x="115758" y="623760"/>
                </a:lnTo>
                <a:lnTo>
                  <a:pt x="115601" y="628330"/>
                </a:lnTo>
                <a:lnTo>
                  <a:pt x="116151" y="630347"/>
                </a:lnTo>
                <a:lnTo>
                  <a:pt x="119793" y="639533"/>
                </a:lnTo>
                <a:lnTo>
                  <a:pt x="124570" y="645061"/>
                </a:lnTo>
                <a:lnTo>
                  <a:pt x="130896" y="644813"/>
                </a:lnTo>
                <a:lnTo>
                  <a:pt x="135824" y="640778"/>
                </a:lnTo>
                <a:lnTo>
                  <a:pt x="141423" y="631514"/>
                </a:lnTo>
                <a:lnTo>
                  <a:pt x="143377" y="620983"/>
                </a:lnTo>
                <a:lnTo>
                  <a:pt x="143051" y="609643"/>
                </a:lnTo>
                <a:lnTo>
                  <a:pt x="141808" y="597952"/>
                </a:lnTo>
                <a:close/>
              </a:path>
              <a:path w="496404" h="663854">
                <a:moveTo>
                  <a:pt x="65404" y="508102"/>
                </a:moveTo>
                <a:lnTo>
                  <a:pt x="54673" y="514972"/>
                </a:lnTo>
                <a:lnTo>
                  <a:pt x="45044" y="626198"/>
                </a:lnTo>
                <a:lnTo>
                  <a:pt x="45705" y="626109"/>
                </a:lnTo>
                <a:lnTo>
                  <a:pt x="42081" y="627036"/>
                </a:lnTo>
                <a:lnTo>
                  <a:pt x="40739" y="627379"/>
                </a:lnTo>
                <a:lnTo>
                  <a:pt x="36000" y="660950"/>
                </a:lnTo>
                <a:lnTo>
                  <a:pt x="26426" y="655586"/>
                </a:lnTo>
                <a:lnTo>
                  <a:pt x="20115" y="649988"/>
                </a:lnTo>
                <a:lnTo>
                  <a:pt x="11876" y="639953"/>
                </a:lnTo>
                <a:lnTo>
                  <a:pt x="5801" y="628652"/>
                </a:lnTo>
                <a:lnTo>
                  <a:pt x="1884" y="616267"/>
                </a:lnTo>
                <a:lnTo>
                  <a:pt x="124" y="602983"/>
                </a:lnTo>
                <a:lnTo>
                  <a:pt x="0" y="596798"/>
                </a:lnTo>
                <a:lnTo>
                  <a:pt x="986" y="583876"/>
                </a:lnTo>
                <a:lnTo>
                  <a:pt x="3520" y="571609"/>
                </a:lnTo>
                <a:lnTo>
                  <a:pt x="7382" y="559789"/>
                </a:lnTo>
                <a:lnTo>
                  <a:pt x="12354" y="548208"/>
                </a:lnTo>
                <a:lnTo>
                  <a:pt x="19589" y="537114"/>
                </a:lnTo>
                <a:lnTo>
                  <a:pt x="28938" y="529439"/>
                </a:lnTo>
                <a:lnTo>
                  <a:pt x="39582" y="523696"/>
                </a:lnTo>
                <a:lnTo>
                  <a:pt x="51267" y="517169"/>
                </a:lnTo>
                <a:lnTo>
                  <a:pt x="42136" y="626529"/>
                </a:lnTo>
                <a:lnTo>
                  <a:pt x="43606" y="615665"/>
                </a:lnTo>
                <a:lnTo>
                  <a:pt x="49036" y="602221"/>
                </a:lnTo>
                <a:lnTo>
                  <a:pt x="56965" y="590321"/>
                </a:lnTo>
                <a:lnTo>
                  <a:pt x="65992" y="583516"/>
                </a:lnTo>
                <a:lnTo>
                  <a:pt x="76109" y="501273"/>
                </a:lnTo>
                <a:lnTo>
                  <a:pt x="65404" y="5081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4108923" y="4813508"/>
            <a:ext cx="496404" cy="663854"/>
          </a:xfrm>
          <a:custGeom>
            <a:avLst/>
            <a:gdLst/>
            <a:ahLst/>
            <a:cxnLst/>
            <a:rect l="l" t="t" r="r" b="b"/>
            <a:pathLst>
              <a:path w="496404" h="663854">
                <a:moveTo>
                  <a:pt x="241208" y="51942"/>
                </a:moveTo>
                <a:lnTo>
                  <a:pt x="247688" y="61594"/>
                </a:lnTo>
                <a:lnTo>
                  <a:pt x="252882" y="72646"/>
                </a:lnTo>
                <a:lnTo>
                  <a:pt x="257109" y="84741"/>
                </a:lnTo>
                <a:lnTo>
                  <a:pt x="260685" y="97526"/>
                </a:lnTo>
                <a:lnTo>
                  <a:pt x="263929" y="110644"/>
                </a:lnTo>
                <a:lnTo>
                  <a:pt x="267158" y="123742"/>
                </a:lnTo>
                <a:lnTo>
                  <a:pt x="270688" y="136463"/>
                </a:lnTo>
                <a:lnTo>
                  <a:pt x="274839" y="148454"/>
                </a:lnTo>
                <a:lnTo>
                  <a:pt x="279926" y="159358"/>
                </a:lnTo>
                <a:lnTo>
                  <a:pt x="281963" y="162813"/>
                </a:lnTo>
                <a:lnTo>
                  <a:pt x="287116" y="170883"/>
                </a:lnTo>
                <a:lnTo>
                  <a:pt x="293130" y="180381"/>
                </a:lnTo>
                <a:lnTo>
                  <a:pt x="299500" y="190969"/>
                </a:lnTo>
                <a:lnTo>
                  <a:pt x="305724" y="202307"/>
                </a:lnTo>
                <a:lnTo>
                  <a:pt x="311296" y="214055"/>
                </a:lnTo>
                <a:lnTo>
                  <a:pt x="315713" y="225872"/>
                </a:lnTo>
                <a:lnTo>
                  <a:pt x="318470" y="237420"/>
                </a:lnTo>
                <a:lnTo>
                  <a:pt x="319064" y="248357"/>
                </a:lnTo>
                <a:lnTo>
                  <a:pt x="316991" y="258345"/>
                </a:lnTo>
                <a:lnTo>
                  <a:pt x="314005" y="264121"/>
                </a:lnTo>
                <a:lnTo>
                  <a:pt x="309429" y="270126"/>
                </a:lnTo>
                <a:lnTo>
                  <a:pt x="302179" y="278756"/>
                </a:lnTo>
                <a:lnTo>
                  <a:pt x="292961" y="289293"/>
                </a:lnTo>
                <a:lnTo>
                  <a:pt x="282483" y="301021"/>
                </a:lnTo>
                <a:lnTo>
                  <a:pt x="271450" y="313222"/>
                </a:lnTo>
                <a:lnTo>
                  <a:pt x="260570" y="325179"/>
                </a:lnTo>
                <a:lnTo>
                  <a:pt x="250549" y="336175"/>
                </a:lnTo>
                <a:lnTo>
                  <a:pt x="242094" y="345492"/>
                </a:lnTo>
                <a:lnTo>
                  <a:pt x="235911" y="352413"/>
                </a:lnTo>
                <a:lnTo>
                  <a:pt x="233766" y="354901"/>
                </a:lnTo>
                <a:lnTo>
                  <a:pt x="225327" y="364873"/>
                </a:lnTo>
                <a:lnTo>
                  <a:pt x="217145" y="374346"/>
                </a:lnTo>
                <a:lnTo>
                  <a:pt x="208922" y="383722"/>
                </a:lnTo>
                <a:lnTo>
                  <a:pt x="203731" y="389597"/>
                </a:lnTo>
                <a:lnTo>
                  <a:pt x="195773" y="398720"/>
                </a:lnTo>
                <a:lnTo>
                  <a:pt x="187667" y="408130"/>
                </a:lnTo>
                <a:lnTo>
                  <a:pt x="179356" y="417680"/>
                </a:lnTo>
                <a:lnTo>
                  <a:pt x="170783" y="427224"/>
                </a:lnTo>
                <a:lnTo>
                  <a:pt x="161890" y="436613"/>
                </a:lnTo>
                <a:lnTo>
                  <a:pt x="152622" y="445701"/>
                </a:lnTo>
                <a:lnTo>
                  <a:pt x="142920" y="454339"/>
                </a:lnTo>
                <a:lnTo>
                  <a:pt x="138656" y="457834"/>
                </a:lnTo>
                <a:lnTo>
                  <a:pt x="128534" y="465664"/>
                </a:lnTo>
                <a:lnTo>
                  <a:pt x="118263" y="473179"/>
                </a:lnTo>
                <a:lnTo>
                  <a:pt x="107865" y="480438"/>
                </a:lnTo>
                <a:lnTo>
                  <a:pt x="97360" y="487501"/>
                </a:lnTo>
                <a:lnTo>
                  <a:pt x="86768" y="494426"/>
                </a:lnTo>
                <a:lnTo>
                  <a:pt x="76109" y="501273"/>
                </a:lnTo>
                <a:lnTo>
                  <a:pt x="65404" y="508102"/>
                </a:lnTo>
                <a:lnTo>
                  <a:pt x="54673" y="514972"/>
                </a:lnTo>
                <a:lnTo>
                  <a:pt x="51267" y="517169"/>
                </a:lnTo>
                <a:lnTo>
                  <a:pt x="39582" y="523696"/>
                </a:lnTo>
                <a:lnTo>
                  <a:pt x="28938" y="529439"/>
                </a:lnTo>
                <a:lnTo>
                  <a:pt x="19589" y="537114"/>
                </a:lnTo>
                <a:lnTo>
                  <a:pt x="12354" y="548208"/>
                </a:lnTo>
                <a:lnTo>
                  <a:pt x="7382" y="559789"/>
                </a:lnTo>
                <a:lnTo>
                  <a:pt x="3520" y="571609"/>
                </a:lnTo>
                <a:lnTo>
                  <a:pt x="986" y="583876"/>
                </a:lnTo>
                <a:lnTo>
                  <a:pt x="0" y="596798"/>
                </a:lnTo>
                <a:lnTo>
                  <a:pt x="124" y="602983"/>
                </a:lnTo>
                <a:lnTo>
                  <a:pt x="1884" y="616267"/>
                </a:lnTo>
                <a:lnTo>
                  <a:pt x="5801" y="628652"/>
                </a:lnTo>
                <a:lnTo>
                  <a:pt x="11876" y="639953"/>
                </a:lnTo>
                <a:lnTo>
                  <a:pt x="20115" y="649988"/>
                </a:lnTo>
                <a:lnTo>
                  <a:pt x="26426" y="655586"/>
                </a:lnTo>
                <a:lnTo>
                  <a:pt x="36000" y="660950"/>
                </a:lnTo>
                <a:lnTo>
                  <a:pt x="47748" y="663854"/>
                </a:lnTo>
                <a:lnTo>
                  <a:pt x="59112" y="662513"/>
                </a:lnTo>
                <a:lnTo>
                  <a:pt x="67531" y="655136"/>
                </a:lnTo>
                <a:lnTo>
                  <a:pt x="68819" y="652297"/>
                </a:lnTo>
                <a:lnTo>
                  <a:pt x="72102" y="660524"/>
                </a:lnTo>
                <a:lnTo>
                  <a:pt x="78109" y="663743"/>
                </a:lnTo>
                <a:lnTo>
                  <a:pt x="85851" y="662814"/>
                </a:lnTo>
                <a:lnTo>
                  <a:pt x="94341" y="658597"/>
                </a:lnTo>
                <a:lnTo>
                  <a:pt x="102590" y="651953"/>
                </a:lnTo>
                <a:lnTo>
                  <a:pt x="109611" y="643742"/>
                </a:lnTo>
                <a:lnTo>
                  <a:pt x="114416" y="634824"/>
                </a:lnTo>
                <a:lnTo>
                  <a:pt x="116016" y="626059"/>
                </a:lnTo>
                <a:lnTo>
                  <a:pt x="115758" y="623760"/>
                </a:lnTo>
                <a:lnTo>
                  <a:pt x="102586" y="625406"/>
                </a:lnTo>
                <a:lnTo>
                  <a:pt x="91498" y="629669"/>
                </a:lnTo>
                <a:lnTo>
                  <a:pt x="81036" y="632980"/>
                </a:lnTo>
                <a:lnTo>
                  <a:pt x="69371" y="633396"/>
                </a:lnTo>
                <a:lnTo>
                  <a:pt x="54034" y="631774"/>
                </a:lnTo>
                <a:lnTo>
                  <a:pt x="42657" y="628341"/>
                </a:lnTo>
                <a:lnTo>
                  <a:pt x="41641" y="627570"/>
                </a:lnTo>
                <a:lnTo>
                  <a:pt x="40739" y="627379"/>
                </a:lnTo>
                <a:lnTo>
                  <a:pt x="45705" y="626109"/>
                </a:lnTo>
                <a:lnTo>
                  <a:pt x="45552" y="626198"/>
                </a:lnTo>
                <a:lnTo>
                  <a:pt x="45044" y="626198"/>
                </a:lnTo>
                <a:lnTo>
                  <a:pt x="42136" y="626529"/>
                </a:lnTo>
                <a:lnTo>
                  <a:pt x="42072" y="627100"/>
                </a:lnTo>
                <a:lnTo>
                  <a:pt x="43606" y="615665"/>
                </a:lnTo>
                <a:lnTo>
                  <a:pt x="49036" y="602221"/>
                </a:lnTo>
                <a:lnTo>
                  <a:pt x="56965" y="590321"/>
                </a:lnTo>
                <a:lnTo>
                  <a:pt x="65992" y="583516"/>
                </a:lnTo>
                <a:lnTo>
                  <a:pt x="66152" y="583463"/>
                </a:lnTo>
                <a:lnTo>
                  <a:pt x="77707" y="582813"/>
                </a:lnTo>
                <a:lnTo>
                  <a:pt x="90076" y="586679"/>
                </a:lnTo>
                <a:lnTo>
                  <a:pt x="101006" y="593745"/>
                </a:lnTo>
                <a:lnTo>
                  <a:pt x="107897" y="602018"/>
                </a:lnTo>
                <a:lnTo>
                  <a:pt x="110616" y="609471"/>
                </a:lnTo>
                <a:lnTo>
                  <a:pt x="113229" y="619620"/>
                </a:lnTo>
                <a:lnTo>
                  <a:pt x="116151" y="630347"/>
                </a:lnTo>
                <a:lnTo>
                  <a:pt x="119793" y="639533"/>
                </a:lnTo>
                <a:lnTo>
                  <a:pt x="124570" y="645061"/>
                </a:lnTo>
                <a:lnTo>
                  <a:pt x="130896" y="644813"/>
                </a:lnTo>
                <a:lnTo>
                  <a:pt x="135824" y="640778"/>
                </a:lnTo>
                <a:lnTo>
                  <a:pt x="141423" y="631514"/>
                </a:lnTo>
                <a:lnTo>
                  <a:pt x="143377" y="620983"/>
                </a:lnTo>
                <a:lnTo>
                  <a:pt x="143051" y="609643"/>
                </a:lnTo>
                <a:lnTo>
                  <a:pt x="141808" y="597952"/>
                </a:lnTo>
                <a:lnTo>
                  <a:pt x="141011" y="586368"/>
                </a:lnTo>
                <a:lnTo>
                  <a:pt x="142025" y="575349"/>
                </a:lnTo>
                <a:lnTo>
                  <a:pt x="143190" y="571347"/>
                </a:lnTo>
                <a:lnTo>
                  <a:pt x="149561" y="561034"/>
                </a:lnTo>
                <a:lnTo>
                  <a:pt x="159331" y="552504"/>
                </a:lnTo>
                <a:lnTo>
                  <a:pt x="170898" y="545266"/>
                </a:lnTo>
                <a:lnTo>
                  <a:pt x="182660" y="538830"/>
                </a:lnTo>
                <a:lnTo>
                  <a:pt x="189939" y="534669"/>
                </a:lnTo>
                <a:lnTo>
                  <a:pt x="200800" y="527867"/>
                </a:lnTo>
                <a:lnTo>
                  <a:pt x="211379" y="521020"/>
                </a:lnTo>
                <a:lnTo>
                  <a:pt x="221921" y="514223"/>
                </a:lnTo>
                <a:lnTo>
                  <a:pt x="232671" y="507573"/>
                </a:lnTo>
                <a:lnTo>
                  <a:pt x="243964" y="501116"/>
                </a:lnTo>
                <a:lnTo>
                  <a:pt x="254800" y="495175"/>
                </a:lnTo>
                <a:lnTo>
                  <a:pt x="265682" y="489104"/>
                </a:lnTo>
                <a:lnTo>
                  <a:pt x="276604" y="482915"/>
                </a:lnTo>
                <a:lnTo>
                  <a:pt x="287558" y="476617"/>
                </a:lnTo>
                <a:lnTo>
                  <a:pt x="298536" y="470221"/>
                </a:lnTo>
                <a:lnTo>
                  <a:pt x="309531" y="463739"/>
                </a:lnTo>
                <a:lnTo>
                  <a:pt x="320535" y="457179"/>
                </a:lnTo>
                <a:lnTo>
                  <a:pt x="331541" y="450553"/>
                </a:lnTo>
                <a:lnTo>
                  <a:pt x="342541" y="443872"/>
                </a:lnTo>
                <a:lnTo>
                  <a:pt x="353528" y="437145"/>
                </a:lnTo>
                <a:lnTo>
                  <a:pt x="364494" y="430384"/>
                </a:lnTo>
                <a:lnTo>
                  <a:pt x="375432" y="423598"/>
                </a:lnTo>
                <a:lnTo>
                  <a:pt x="386333" y="416799"/>
                </a:lnTo>
                <a:lnTo>
                  <a:pt x="397191" y="409996"/>
                </a:lnTo>
                <a:lnTo>
                  <a:pt x="407998" y="403201"/>
                </a:lnTo>
                <a:lnTo>
                  <a:pt x="418746" y="396424"/>
                </a:lnTo>
                <a:lnTo>
                  <a:pt x="429428" y="389675"/>
                </a:lnTo>
                <a:lnTo>
                  <a:pt x="440036" y="382965"/>
                </a:lnTo>
                <a:lnTo>
                  <a:pt x="450563" y="376305"/>
                </a:lnTo>
                <a:lnTo>
                  <a:pt x="453019" y="374751"/>
                </a:lnTo>
                <a:lnTo>
                  <a:pt x="464020" y="367905"/>
                </a:lnTo>
                <a:lnTo>
                  <a:pt x="474832" y="360510"/>
                </a:lnTo>
                <a:lnTo>
                  <a:pt x="484384" y="351893"/>
                </a:lnTo>
                <a:lnTo>
                  <a:pt x="491606" y="341381"/>
                </a:lnTo>
                <a:lnTo>
                  <a:pt x="496208" y="325485"/>
                </a:lnTo>
                <a:lnTo>
                  <a:pt x="496404" y="313584"/>
                </a:lnTo>
                <a:lnTo>
                  <a:pt x="494836" y="301283"/>
                </a:lnTo>
                <a:lnTo>
                  <a:pt x="494294" y="297903"/>
                </a:lnTo>
                <a:lnTo>
                  <a:pt x="491181" y="285816"/>
                </a:lnTo>
                <a:lnTo>
                  <a:pt x="486336" y="273812"/>
                </a:lnTo>
                <a:lnTo>
                  <a:pt x="480656" y="261856"/>
                </a:lnTo>
                <a:lnTo>
                  <a:pt x="475036" y="249915"/>
                </a:lnTo>
                <a:lnTo>
                  <a:pt x="470372" y="237956"/>
                </a:lnTo>
                <a:lnTo>
                  <a:pt x="467561" y="225945"/>
                </a:lnTo>
                <a:lnTo>
                  <a:pt x="467129" y="219532"/>
                </a:lnTo>
                <a:lnTo>
                  <a:pt x="466598" y="207046"/>
                </a:lnTo>
                <a:lnTo>
                  <a:pt x="465120" y="194729"/>
                </a:lnTo>
                <a:lnTo>
                  <a:pt x="462867" y="182515"/>
                </a:lnTo>
                <a:lnTo>
                  <a:pt x="460010" y="170339"/>
                </a:lnTo>
                <a:lnTo>
                  <a:pt x="456721" y="158135"/>
                </a:lnTo>
                <a:lnTo>
                  <a:pt x="453171" y="145837"/>
                </a:lnTo>
                <a:lnTo>
                  <a:pt x="449532" y="133380"/>
                </a:lnTo>
                <a:lnTo>
                  <a:pt x="445975" y="120697"/>
                </a:lnTo>
                <a:lnTo>
                  <a:pt x="443291" y="110286"/>
                </a:lnTo>
                <a:lnTo>
                  <a:pt x="439948" y="98470"/>
                </a:lnTo>
                <a:lnTo>
                  <a:pt x="435813" y="86660"/>
                </a:lnTo>
                <a:lnTo>
                  <a:pt x="431059" y="74863"/>
                </a:lnTo>
                <a:lnTo>
                  <a:pt x="425859" y="63084"/>
                </a:lnTo>
                <a:lnTo>
                  <a:pt x="420386" y="51329"/>
                </a:lnTo>
                <a:lnTo>
                  <a:pt x="414813" y="39605"/>
                </a:lnTo>
                <a:lnTo>
                  <a:pt x="409314" y="27918"/>
                </a:lnTo>
                <a:lnTo>
                  <a:pt x="404061" y="16273"/>
                </a:lnTo>
                <a:lnTo>
                  <a:pt x="399229" y="4678"/>
                </a:lnTo>
                <a:lnTo>
                  <a:pt x="3974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4575037" y="4998014"/>
            <a:ext cx="52539" cy="17513"/>
          </a:xfrm>
          <a:custGeom>
            <a:avLst/>
            <a:gdLst/>
            <a:ahLst/>
            <a:cxnLst/>
            <a:rect l="l" t="t" r="r" b="b"/>
            <a:pathLst>
              <a:path w="52539" h="17513">
                <a:moveTo>
                  <a:pt x="0" y="17513"/>
                </a:moveTo>
                <a:lnTo>
                  <a:pt x="12131" y="16793"/>
                </a:lnTo>
                <a:lnTo>
                  <a:pt x="24381" y="13190"/>
                </a:lnTo>
                <a:lnTo>
                  <a:pt x="36369" y="7953"/>
                </a:lnTo>
                <a:lnTo>
                  <a:pt x="47720" y="2332"/>
                </a:lnTo>
                <a:lnTo>
                  <a:pt x="525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4263442" y="5023121"/>
            <a:ext cx="97472" cy="116306"/>
          </a:xfrm>
          <a:custGeom>
            <a:avLst/>
            <a:gdLst/>
            <a:ahLst/>
            <a:cxnLst/>
            <a:rect l="l" t="t" r="r" b="b"/>
            <a:pathLst>
              <a:path w="97472" h="116306">
                <a:moveTo>
                  <a:pt x="97472" y="116306"/>
                </a:moveTo>
                <a:lnTo>
                  <a:pt x="87509" y="109092"/>
                </a:lnTo>
                <a:lnTo>
                  <a:pt x="77247" y="100698"/>
                </a:lnTo>
                <a:lnTo>
                  <a:pt x="67796" y="92015"/>
                </a:lnTo>
                <a:lnTo>
                  <a:pt x="65379" y="89585"/>
                </a:lnTo>
                <a:lnTo>
                  <a:pt x="58074" y="79367"/>
                </a:lnTo>
                <a:lnTo>
                  <a:pt x="52805" y="67941"/>
                </a:lnTo>
                <a:lnTo>
                  <a:pt x="47347" y="56115"/>
                </a:lnTo>
                <a:lnTo>
                  <a:pt x="46583" y="54724"/>
                </a:lnTo>
                <a:lnTo>
                  <a:pt x="39704" y="41937"/>
                </a:lnTo>
                <a:lnTo>
                  <a:pt x="33581" y="30527"/>
                </a:lnTo>
                <a:lnTo>
                  <a:pt x="27118" y="20461"/>
                </a:lnTo>
                <a:lnTo>
                  <a:pt x="19218" y="11709"/>
                </a:lnTo>
                <a:lnTo>
                  <a:pt x="8786" y="423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4311068" y="5015527"/>
            <a:ext cx="79463" cy="86194"/>
          </a:xfrm>
          <a:custGeom>
            <a:avLst/>
            <a:gdLst/>
            <a:ahLst/>
            <a:cxnLst/>
            <a:rect l="l" t="t" r="r" b="b"/>
            <a:pathLst>
              <a:path w="79463" h="86194">
                <a:moveTo>
                  <a:pt x="79463" y="86194"/>
                </a:moveTo>
                <a:lnTo>
                  <a:pt x="71059" y="76798"/>
                </a:lnTo>
                <a:lnTo>
                  <a:pt x="60138" y="69746"/>
                </a:lnTo>
                <a:lnTo>
                  <a:pt x="53581" y="65697"/>
                </a:lnTo>
                <a:lnTo>
                  <a:pt x="43525" y="58335"/>
                </a:lnTo>
                <a:lnTo>
                  <a:pt x="33716" y="49650"/>
                </a:lnTo>
                <a:lnTo>
                  <a:pt x="25036" y="39893"/>
                </a:lnTo>
                <a:lnTo>
                  <a:pt x="19291" y="31102"/>
                </a:lnTo>
                <a:lnTo>
                  <a:pt x="16192" y="25361"/>
                </a:lnTo>
                <a:lnTo>
                  <a:pt x="15620" y="18618"/>
                </a:lnTo>
                <a:lnTo>
                  <a:pt x="12153" y="13131"/>
                </a:lnTo>
                <a:lnTo>
                  <a:pt x="8902" y="8000"/>
                </a:lnTo>
                <a:lnTo>
                  <a:pt x="3416" y="500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4127886" y="5376297"/>
            <a:ext cx="73672" cy="66954"/>
          </a:xfrm>
          <a:custGeom>
            <a:avLst/>
            <a:gdLst/>
            <a:ahLst/>
            <a:cxnLst/>
            <a:rect l="l" t="t" r="r" b="b"/>
            <a:pathLst>
              <a:path w="73672" h="66954">
                <a:moveTo>
                  <a:pt x="10791" y="8169"/>
                </a:moveTo>
                <a:lnTo>
                  <a:pt x="3560" y="19638"/>
                </a:lnTo>
                <a:lnTo>
                  <a:pt x="2552" y="22529"/>
                </a:lnTo>
                <a:lnTo>
                  <a:pt x="482" y="29730"/>
                </a:lnTo>
                <a:lnTo>
                  <a:pt x="0" y="39560"/>
                </a:lnTo>
                <a:lnTo>
                  <a:pt x="4787" y="45440"/>
                </a:lnTo>
                <a:lnTo>
                  <a:pt x="7353" y="48628"/>
                </a:lnTo>
                <a:lnTo>
                  <a:pt x="11252" y="51904"/>
                </a:lnTo>
                <a:lnTo>
                  <a:pt x="15455" y="52870"/>
                </a:lnTo>
                <a:lnTo>
                  <a:pt x="19049" y="53390"/>
                </a:lnTo>
                <a:lnTo>
                  <a:pt x="21843" y="55981"/>
                </a:lnTo>
                <a:lnTo>
                  <a:pt x="26187" y="57734"/>
                </a:lnTo>
                <a:lnTo>
                  <a:pt x="28486" y="58686"/>
                </a:lnTo>
                <a:lnTo>
                  <a:pt x="32880" y="60502"/>
                </a:lnTo>
                <a:lnTo>
                  <a:pt x="36728" y="62357"/>
                </a:lnTo>
                <a:lnTo>
                  <a:pt x="41173" y="63868"/>
                </a:lnTo>
                <a:lnTo>
                  <a:pt x="43573" y="64681"/>
                </a:lnTo>
                <a:lnTo>
                  <a:pt x="46240" y="65582"/>
                </a:lnTo>
                <a:lnTo>
                  <a:pt x="48285" y="66954"/>
                </a:lnTo>
                <a:lnTo>
                  <a:pt x="73672" y="25196"/>
                </a:lnTo>
                <a:lnTo>
                  <a:pt x="68605" y="21691"/>
                </a:lnTo>
                <a:lnTo>
                  <a:pt x="61531" y="17703"/>
                </a:lnTo>
                <a:lnTo>
                  <a:pt x="56299" y="14147"/>
                </a:lnTo>
                <a:lnTo>
                  <a:pt x="52743" y="11722"/>
                </a:lnTo>
                <a:lnTo>
                  <a:pt x="46139" y="7099"/>
                </a:lnTo>
                <a:lnTo>
                  <a:pt x="42163" y="5588"/>
                </a:lnTo>
                <a:lnTo>
                  <a:pt x="34937" y="2857"/>
                </a:lnTo>
                <a:lnTo>
                  <a:pt x="30124" y="0"/>
                </a:lnTo>
                <a:lnTo>
                  <a:pt x="22059" y="1295"/>
                </a:lnTo>
                <a:lnTo>
                  <a:pt x="10791" y="81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4127886" y="5376297"/>
            <a:ext cx="73672" cy="66954"/>
          </a:xfrm>
          <a:custGeom>
            <a:avLst/>
            <a:gdLst/>
            <a:ahLst/>
            <a:cxnLst/>
            <a:rect l="l" t="t" r="r" b="b"/>
            <a:pathLst>
              <a:path w="73672" h="66954">
                <a:moveTo>
                  <a:pt x="73672" y="25196"/>
                </a:moveTo>
                <a:lnTo>
                  <a:pt x="68605" y="21691"/>
                </a:lnTo>
                <a:lnTo>
                  <a:pt x="61531" y="17703"/>
                </a:lnTo>
                <a:lnTo>
                  <a:pt x="56299" y="14147"/>
                </a:lnTo>
                <a:lnTo>
                  <a:pt x="52743" y="11722"/>
                </a:lnTo>
                <a:lnTo>
                  <a:pt x="46139" y="7099"/>
                </a:lnTo>
                <a:lnTo>
                  <a:pt x="42163" y="5588"/>
                </a:lnTo>
                <a:lnTo>
                  <a:pt x="34937" y="2857"/>
                </a:lnTo>
                <a:lnTo>
                  <a:pt x="30124" y="0"/>
                </a:lnTo>
                <a:lnTo>
                  <a:pt x="22059" y="1295"/>
                </a:lnTo>
                <a:lnTo>
                  <a:pt x="10791" y="8169"/>
                </a:lnTo>
                <a:lnTo>
                  <a:pt x="3560" y="19638"/>
                </a:lnTo>
                <a:lnTo>
                  <a:pt x="2552" y="22529"/>
                </a:lnTo>
                <a:lnTo>
                  <a:pt x="482" y="29730"/>
                </a:lnTo>
                <a:lnTo>
                  <a:pt x="0" y="39560"/>
                </a:lnTo>
                <a:lnTo>
                  <a:pt x="4787" y="45440"/>
                </a:lnTo>
                <a:lnTo>
                  <a:pt x="7353" y="48628"/>
                </a:lnTo>
                <a:lnTo>
                  <a:pt x="11252" y="51904"/>
                </a:lnTo>
                <a:lnTo>
                  <a:pt x="15455" y="52870"/>
                </a:lnTo>
                <a:lnTo>
                  <a:pt x="16040" y="53009"/>
                </a:lnTo>
                <a:lnTo>
                  <a:pt x="16979" y="52527"/>
                </a:lnTo>
                <a:lnTo>
                  <a:pt x="17525" y="52755"/>
                </a:lnTo>
                <a:lnTo>
                  <a:pt x="19049" y="53390"/>
                </a:lnTo>
                <a:lnTo>
                  <a:pt x="20294" y="55079"/>
                </a:lnTo>
                <a:lnTo>
                  <a:pt x="21843" y="55981"/>
                </a:lnTo>
                <a:lnTo>
                  <a:pt x="23952" y="57200"/>
                </a:lnTo>
                <a:lnTo>
                  <a:pt x="26187" y="57734"/>
                </a:lnTo>
                <a:lnTo>
                  <a:pt x="28486" y="58686"/>
                </a:lnTo>
                <a:lnTo>
                  <a:pt x="32880" y="60502"/>
                </a:lnTo>
                <a:lnTo>
                  <a:pt x="36728" y="62357"/>
                </a:lnTo>
                <a:lnTo>
                  <a:pt x="41173" y="63868"/>
                </a:lnTo>
                <a:lnTo>
                  <a:pt x="43573" y="64681"/>
                </a:lnTo>
                <a:lnTo>
                  <a:pt x="46240" y="65582"/>
                </a:lnTo>
                <a:lnTo>
                  <a:pt x="48285" y="669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4138973" y="5388655"/>
            <a:ext cx="27480" cy="30149"/>
          </a:xfrm>
          <a:custGeom>
            <a:avLst/>
            <a:gdLst/>
            <a:ahLst/>
            <a:cxnLst/>
            <a:rect l="l" t="t" r="r" b="b"/>
            <a:pathLst>
              <a:path w="27480" h="30149">
                <a:moveTo>
                  <a:pt x="15582" y="139"/>
                </a:moveTo>
                <a:lnTo>
                  <a:pt x="12255" y="114"/>
                </a:lnTo>
                <a:lnTo>
                  <a:pt x="7645" y="596"/>
                </a:lnTo>
                <a:lnTo>
                  <a:pt x="5359" y="2692"/>
                </a:lnTo>
                <a:lnTo>
                  <a:pt x="4343" y="3632"/>
                </a:lnTo>
                <a:lnTo>
                  <a:pt x="3619" y="5372"/>
                </a:lnTo>
                <a:lnTo>
                  <a:pt x="2882" y="6527"/>
                </a:lnTo>
                <a:lnTo>
                  <a:pt x="1092" y="9283"/>
                </a:lnTo>
                <a:lnTo>
                  <a:pt x="711" y="11010"/>
                </a:lnTo>
                <a:lnTo>
                  <a:pt x="800" y="14630"/>
                </a:lnTo>
                <a:lnTo>
                  <a:pt x="863" y="17881"/>
                </a:lnTo>
                <a:lnTo>
                  <a:pt x="0" y="22986"/>
                </a:lnTo>
                <a:lnTo>
                  <a:pt x="1917" y="25692"/>
                </a:lnTo>
                <a:lnTo>
                  <a:pt x="3263" y="27584"/>
                </a:lnTo>
                <a:lnTo>
                  <a:pt x="6781" y="29768"/>
                </a:lnTo>
                <a:lnTo>
                  <a:pt x="8889" y="30149"/>
                </a:lnTo>
                <a:lnTo>
                  <a:pt x="18371" y="27849"/>
                </a:lnTo>
                <a:lnTo>
                  <a:pt x="25281" y="19914"/>
                </a:lnTo>
                <a:lnTo>
                  <a:pt x="27480" y="10154"/>
                </a:lnTo>
                <a:lnTo>
                  <a:pt x="22828" y="2379"/>
                </a:lnTo>
                <a:lnTo>
                  <a:pt x="21335" y="1587"/>
                </a:lnTo>
                <a:lnTo>
                  <a:pt x="17754" y="0"/>
                </a:lnTo>
                <a:lnTo>
                  <a:pt x="15290" y="215"/>
                </a:lnTo>
                <a:lnTo>
                  <a:pt x="11353" y="5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4149388" y="5383016"/>
            <a:ext cx="29247" cy="48107"/>
          </a:xfrm>
          <a:custGeom>
            <a:avLst/>
            <a:gdLst/>
            <a:ahLst/>
            <a:cxnLst/>
            <a:rect l="l" t="t" r="r" b="b"/>
            <a:pathLst>
              <a:path w="29247" h="48107">
                <a:moveTo>
                  <a:pt x="22542" y="0"/>
                </a:moveTo>
                <a:lnTo>
                  <a:pt x="29247" y="10185"/>
                </a:lnTo>
                <a:lnTo>
                  <a:pt x="29066" y="21956"/>
                </a:lnTo>
                <a:lnTo>
                  <a:pt x="26911" y="26860"/>
                </a:lnTo>
                <a:lnTo>
                  <a:pt x="22987" y="33591"/>
                </a:lnTo>
                <a:lnTo>
                  <a:pt x="20180" y="37998"/>
                </a:lnTo>
                <a:lnTo>
                  <a:pt x="13449" y="42646"/>
                </a:lnTo>
                <a:lnTo>
                  <a:pt x="9385" y="45466"/>
                </a:lnTo>
                <a:lnTo>
                  <a:pt x="3733" y="45605"/>
                </a:lnTo>
                <a:lnTo>
                  <a:pt x="0" y="481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3961590" y="4674177"/>
            <a:ext cx="395630" cy="253499"/>
          </a:xfrm>
          <a:custGeom>
            <a:avLst/>
            <a:gdLst/>
            <a:ahLst/>
            <a:cxnLst/>
            <a:rect l="l" t="t" r="r" b="b"/>
            <a:pathLst>
              <a:path w="395630" h="253499">
                <a:moveTo>
                  <a:pt x="258165" y="37223"/>
                </a:moveTo>
                <a:lnTo>
                  <a:pt x="259193" y="24650"/>
                </a:lnTo>
                <a:lnTo>
                  <a:pt x="250176" y="23926"/>
                </a:lnTo>
                <a:lnTo>
                  <a:pt x="247870" y="23516"/>
                </a:lnTo>
                <a:lnTo>
                  <a:pt x="237439" y="16212"/>
                </a:lnTo>
                <a:lnTo>
                  <a:pt x="227940" y="5819"/>
                </a:lnTo>
                <a:lnTo>
                  <a:pt x="217410" y="0"/>
                </a:lnTo>
                <a:lnTo>
                  <a:pt x="215720" y="156"/>
                </a:lnTo>
                <a:lnTo>
                  <a:pt x="206478" y="5847"/>
                </a:lnTo>
                <a:lnTo>
                  <a:pt x="195464" y="15766"/>
                </a:lnTo>
                <a:lnTo>
                  <a:pt x="184812" y="24677"/>
                </a:lnTo>
                <a:lnTo>
                  <a:pt x="176656" y="27343"/>
                </a:lnTo>
                <a:lnTo>
                  <a:pt x="170709" y="25489"/>
                </a:lnTo>
                <a:lnTo>
                  <a:pt x="158370" y="22703"/>
                </a:lnTo>
                <a:lnTo>
                  <a:pt x="145948" y="20015"/>
                </a:lnTo>
                <a:lnTo>
                  <a:pt x="136562" y="17640"/>
                </a:lnTo>
                <a:lnTo>
                  <a:pt x="133870" y="12293"/>
                </a:lnTo>
                <a:lnTo>
                  <a:pt x="125234" y="9270"/>
                </a:lnTo>
                <a:lnTo>
                  <a:pt x="121714" y="8158"/>
                </a:lnTo>
                <a:lnTo>
                  <a:pt x="111971" y="6052"/>
                </a:lnTo>
                <a:lnTo>
                  <a:pt x="100966" y="4859"/>
                </a:lnTo>
                <a:lnTo>
                  <a:pt x="89060" y="4609"/>
                </a:lnTo>
                <a:lnTo>
                  <a:pt x="76616" y="5330"/>
                </a:lnTo>
                <a:lnTo>
                  <a:pt x="63994" y="7051"/>
                </a:lnTo>
                <a:lnTo>
                  <a:pt x="61239" y="164287"/>
                </a:lnTo>
                <a:lnTo>
                  <a:pt x="63202" y="167026"/>
                </a:lnTo>
                <a:lnTo>
                  <a:pt x="63575" y="167182"/>
                </a:lnTo>
                <a:lnTo>
                  <a:pt x="66179" y="167995"/>
                </a:lnTo>
                <a:lnTo>
                  <a:pt x="77495" y="171615"/>
                </a:lnTo>
                <a:lnTo>
                  <a:pt x="78320" y="174675"/>
                </a:lnTo>
                <a:lnTo>
                  <a:pt x="83921" y="185546"/>
                </a:lnTo>
                <a:lnTo>
                  <a:pt x="84192" y="186071"/>
                </a:lnTo>
                <a:lnTo>
                  <a:pt x="90036" y="197573"/>
                </a:lnTo>
                <a:lnTo>
                  <a:pt x="96233" y="208359"/>
                </a:lnTo>
                <a:lnTo>
                  <a:pt x="104152" y="218490"/>
                </a:lnTo>
                <a:lnTo>
                  <a:pt x="108254" y="222846"/>
                </a:lnTo>
                <a:lnTo>
                  <a:pt x="112331" y="228739"/>
                </a:lnTo>
                <a:lnTo>
                  <a:pt x="119049" y="228307"/>
                </a:lnTo>
                <a:lnTo>
                  <a:pt x="124002" y="228003"/>
                </a:lnTo>
                <a:lnTo>
                  <a:pt x="127291" y="221106"/>
                </a:lnTo>
                <a:lnTo>
                  <a:pt x="131457" y="220865"/>
                </a:lnTo>
                <a:lnTo>
                  <a:pt x="134302" y="220700"/>
                </a:lnTo>
                <a:lnTo>
                  <a:pt x="138455" y="225005"/>
                </a:lnTo>
                <a:lnTo>
                  <a:pt x="141147" y="226402"/>
                </a:lnTo>
                <a:lnTo>
                  <a:pt x="144462" y="228130"/>
                </a:lnTo>
                <a:lnTo>
                  <a:pt x="149173" y="229641"/>
                </a:lnTo>
                <a:lnTo>
                  <a:pt x="152920" y="231127"/>
                </a:lnTo>
                <a:lnTo>
                  <a:pt x="164721" y="236760"/>
                </a:lnTo>
                <a:lnTo>
                  <a:pt x="174611" y="244932"/>
                </a:lnTo>
                <a:lnTo>
                  <a:pt x="177424" y="247520"/>
                </a:lnTo>
                <a:lnTo>
                  <a:pt x="187599" y="253499"/>
                </a:lnTo>
                <a:lnTo>
                  <a:pt x="199211" y="252869"/>
                </a:lnTo>
                <a:lnTo>
                  <a:pt x="207123" y="247382"/>
                </a:lnTo>
                <a:lnTo>
                  <a:pt x="216758" y="237133"/>
                </a:lnTo>
                <a:lnTo>
                  <a:pt x="224434" y="227368"/>
                </a:lnTo>
                <a:lnTo>
                  <a:pt x="228463" y="220964"/>
                </a:lnTo>
                <a:lnTo>
                  <a:pt x="234133" y="209401"/>
                </a:lnTo>
                <a:lnTo>
                  <a:pt x="240791" y="198805"/>
                </a:lnTo>
                <a:lnTo>
                  <a:pt x="242896" y="200081"/>
                </a:lnTo>
                <a:lnTo>
                  <a:pt x="253313" y="207145"/>
                </a:lnTo>
                <a:lnTo>
                  <a:pt x="263839" y="213953"/>
                </a:lnTo>
                <a:lnTo>
                  <a:pt x="275843" y="219176"/>
                </a:lnTo>
                <a:lnTo>
                  <a:pt x="283425" y="221475"/>
                </a:lnTo>
                <a:lnTo>
                  <a:pt x="288581" y="221056"/>
                </a:lnTo>
                <a:lnTo>
                  <a:pt x="294398" y="226644"/>
                </a:lnTo>
                <a:lnTo>
                  <a:pt x="294902" y="227154"/>
                </a:lnTo>
                <a:lnTo>
                  <a:pt x="301237" y="238286"/>
                </a:lnTo>
                <a:lnTo>
                  <a:pt x="306958" y="249720"/>
                </a:lnTo>
                <a:lnTo>
                  <a:pt x="395630" y="49783"/>
                </a:lnTo>
                <a:lnTo>
                  <a:pt x="389279" y="50686"/>
                </a:lnTo>
                <a:lnTo>
                  <a:pt x="378725" y="52857"/>
                </a:lnTo>
                <a:lnTo>
                  <a:pt x="366337" y="55787"/>
                </a:lnTo>
                <a:lnTo>
                  <a:pt x="350583" y="59321"/>
                </a:lnTo>
                <a:lnTo>
                  <a:pt x="341680" y="61201"/>
                </a:lnTo>
                <a:lnTo>
                  <a:pt x="333641" y="63042"/>
                </a:lnTo>
                <a:lnTo>
                  <a:pt x="326846" y="58242"/>
                </a:lnTo>
                <a:lnTo>
                  <a:pt x="325591" y="57295"/>
                </a:lnTo>
                <a:lnTo>
                  <a:pt x="315782" y="48403"/>
                </a:lnTo>
                <a:lnTo>
                  <a:pt x="305104" y="41859"/>
                </a:lnTo>
                <a:lnTo>
                  <a:pt x="300748" y="40881"/>
                </a:lnTo>
                <a:lnTo>
                  <a:pt x="296798" y="43687"/>
                </a:lnTo>
                <a:lnTo>
                  <a:pt x="292798" y="44399"/>
                </a:lnTo>
                <a:lnTo>
                  <a:pt x="291126" y="44667"/>
                </a:lnTo>
                <a:lnTo>
                  <a:pt x="278650" y="44568"/>
                </a:lnTo>
                <a:lnTo>
                  <a:pt x="266585" y="40944"/>
                </a:lnTo>
                <a:lnTo>
                  <a:pt x="258165" y="37223"/>
                </a:lnTo>
                <a:close/>
              </a:path>
              <a:path w="395630" h="253499">
                <a:moveTo>
                  <a:pt x="2044" y="72275"/>
                </a:moveTo>
                <a:lnTo>
                  <a:pt x="4433" y="78968"/>
                </a:lnTo>
                <a:lnTo>
                  <a:pt x="10128" y="90396"/>
                </a:lnTo>
                <a:lnTo>
                  <a:pt x="17110" y="101684"/>
                </a:lnTo>
                <a:lnTo>
                  <a:pt x="24471" y="112546"/>
                </a:lnTo>
                <a:lnTo>
                  <a:pt x="31305" y="122694"/>
                </a:lnTo>
                <a:lnTo>
                  <a:pt x="33483" y="126006"/>
                </a:lnTo>
                <a:lnTo>
                  <a:pt x="40715" y="136439"/>
                </a:lnTo>
                <a:lnTo>
                  <a:pt x="48218" y="146718"/>
                </a:lnTo>
                <a:lnTo>
                  <a:pt x="55807" y="156929"/>
                </a:lnTo>
                <a:lnTo>
                  <a:pt x="61446" y="164630"/>
                </a:lnTo>
                <a:lnTo>
                  <a:pt x="62788" y="166852"/>
                </a:lnTo>
                <a:lnTo>
                  <a:pt x="63199" y="167024"/>
                </a:lnTo>
                <a:lnTo>
                  <a:pt x="61239" y="164287"/>
                </a:lnTo>
                <a:lnTo>
                  <a:pt x="63994" y="7051"/>
                </a:lnTo>
                <a:lnTo>
                  <a:pt x="51557" y="9800"/>
                </a:lnTo>
                <a:lnTo>
                  <a:pt x="39664" y="13607"/>
                </a:lnTo>
                <a:lnTo>
                  <a:pt x="28678" y="18500"/>
                </a:lnTo>
                <a:lnTo>
                  <a:pt x="18960" y="24508"/>
                </a:lnTo>
                <a:lnTo>
                  <a:pt x="10872" y="31660"/>
                </a:lnTo>
                <a:lnTo>
                  <a:pt x="4775" y="39983"/>
                </a:lnTo>
                <a:lnTo>
                  <a:pt x="1030" y="49508"/>
                </a:lnTo>
                <a:lnTo>
                  <a:pt x="0" y="60262"/>
                </a:lnTo>
                <a:lnTo>
                  <a:pt x="2044" y="722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3961590" y="4674177"/>
            <a:ext cx="395630" cy="253499"/>
          </a:xfrm>
          <a:custGeom>
            <a:avLst/>
            <a:gdLst/>
            <a:ahLst/>
            <a:cxnLst/>
            <a:rect l="l" t="t" r="r" b="b"/>
            <a:pathLst>
              <a:path w="395630" h="253499">
                <a:moveTo>
                  <a:pt x="306958" y="249720"/>
                </a:moveTo>
                <a:lnTo>
                  <a:pt x="301237" y="238286"/>
                </a:lnTo>
                <a:lnTo>
                  <a:pt x="294902" y="227154"/>
                </a:lnTo>
                <a:lnTo>
                  <a:pt x="294398" y="226644"/>
                </a:lnTo>
                <a:lnTo>
                  <a:pt x="288581" y="221056"/>
                </a:lnTo>
                <a:lnTo>
                  <a:pt x="283425" y="221475"/>
                </a:lnTo>
                <a:lnTo>
                  <a:pt x="275843" y="219176"/>
                </a:lnTo>
                <a:lnTo>
                  <a:pt x="263839" y="213953"/>
                </a:lnTo>
                <a:lnTo>
                  <a:pt x="253313" y="207145"/>
                </a:lnTo>
                <a:lnTo>
                  <a:pt x="242896" y="200081"/>
                </a:lnTo>
                <a:lnTo>
                  <a:pt x="240791" y="198805"/>
                </a:lnTo>
                <a:lnTo>
                  <a:pt x="234133" y="209401"/>
                </a:lnTo>
                <a:lnTo>
                  <a:pt x="228463" y="220964"/>
                </a:lnTo>
                <a:lnTo>
                  <a:pt x="224434" y="227368"/>
                </a:lnTo>
                <a:lnTo>
                  <a:pt x="216758" y="237133"/>
                </a:lnTo>
                <a:lnTo>
                  <a:pt x="207123" y="247382"/>
                </a:lnTo>
                <a:lnTo>
                  <a:pt x="199211" y="252869"/>
                </a:lnTo>
                <a:lnTo>
                  <a:pt x="187599" y="253499"/>
                </a:lnTo>
                <a:lnTo>
                  <a:pt x="177424" y="247520"/>
                </a:lnTo>
                <a:lnTo>
                  <a:pt x="174611" y="244932"/>
                </a:lnTo>
                <a:lnTo>
                  <a:pt x="164721" y="236760"/>
                </a:lnTo>
                <a:lnTo>
                  <a:pt x="153278" y="231271"/>
                </a:lnTo>
                <a:lnTo>
                  <a:pt x="152920" y="231127"/>
                </a:lnTo>
                <a:lnTo>
                  <a:pt x="149173" y="229641"/>
                </a:lnTo>
                <a:lnTo>
                  <a:pt x="144462" y="228130"/>
                </a:lnTo>
                <a:lnTo>
                  <a:pt x="141147" y="226402"/>
                </a:lnTo>
                <a:lnTo>
                  <a:pt x="138455" y="225005"/>
                </a:lnTo>
                <a:lnTo>
                  <a:pt x="134302" y="220700"/>
                </a:lnTo>
                <a:lnTo>
                  <a:pt x="131457" y="220865"/>
                </a:lnTo>
                <a:lnTo>
                  <a:pt x="127291" y="221106"/>
                </a:lnTo>
                <a:lnTo>
                  <a:pt x="124002" y="228003"/>
                </a:lnTo>
                <a:lnTo>
                  <a:pt x="119049" y="228307"/>
                </a:lnTo>
                <a:lnTo>
                  <a:pt x="112331" y="228739"/>
                </a:lnTo>
                <a:lnTo>
                  <a:pt x="108254" y="222846"/>
                </a:lnTo>
                <a:lnTo>
                  <a:pt x="104152" y="218490"/>
                </a:lnTo>
                <a:lnTo>
                  <a:pt x="96233" y="208359"/>
                </a:lnTo>
                <a:lnTo>
                  <a:pt x="90036" y="197573"/>
                </a:lnTo>
                <a:lnTo>
                  <a:pt x="84192" y="186071"/>
                </a:lnTo>
                <a:lnTo>
                  <a:pt x="83921" y="185546"/>
                </a:lnTo>
                <a:lnTo>
                  <a:pt x="78320" y="174675"/>
                </a:lnTo>
                <a:lnTo>
                  <a:pt x="77495" y="171615"/>
                </a:lnTo>
                <a:lnTo>
                  <a:pt x="66179" y="167995"/>
                </a:lnTo>
                <a:lnTo>
                  <a:pt x="63575" y="167182"/>
                </a:lnTo>
                <a:lnTo>
                  <a:pt x="62788" y="166852"/>
                </a:lnTo>
                <a:lnTo>
                  <a:pt x="61239" y="164287"/>
                </a:lnTo>
                <a:lnTo>
                  <a:pt x="61886" y="165201"/>
                </a:lnTo>
                <a:lnTo>
                  <a:pt x="62496" y="166395"/>
                </a:lnTo>
                <a:lnTo>
                  <a:pt x="63296" y="167157"/>
                </a:lnTo>
                <a:lnTo>
                  <a:pt x="55807" y="156929"/>
                </a:lnTo>
                <a:lnTo>
                  <a:pt x="48218" y="146718"/>
                </a:lnTo>
                <a:lnTo>
                  <a:pt x="40715" y="136439"/>
                </a:lnTo>
                <a:lnTo>
                  <a:pt x="33483" y="126006"/>
                </a:lnTo>
                <a:lnTo>
                  <a:pt x="31305" y="122694"/>
                </a:lnTo>
                <a:lnTo>
                  <a:pt x="24471" y="112546"/>
                </a:lnTo>
                <a:lnTo>
                  <a:pt x="17110" y="101684"/>
                </a:lnTo>
                <a:lnTo>
                  <a:pt x="10128" y="90396"/>
                </a:lnTo>
                <a:lnTo>
                  <a:pt x="4433" y="78968"/>
                </a:lnTo>
                <a:lnTo>
                  <a:pt x="2044" y="72275"/>
                </a:lnTo>
                <a:lnTo>
                  <a:pt x="0" y="60262"/>
                </a:lnTo>
                <a:lnTo>
                  <a:pt x="1030" y="49508"/>
                </a:lnTo>
                <a:lnTo>
                  <a:pt x="4775" y="39983"/>
                </a:lnTo>
                <a:lnTo>
                  <a:pt x="10872" y="31660"/>
                </a:lnTo>
                <a:lnTo>
                  <a:pt x="18960" y="24508"/>
                </a:lnTo>
                <a:lnTo>
                  <a:pt x="28678" y="18500"/>
                </a:lnTo>
                <a:lnTo>
                  <a:pt x="39664" y="13607"/>
                </a:lnTo>
                <a:lnTo>
                  <a:pt x="51557" y="9800"/>
                </a:lnTo>
                <a:lnTo>
                  <a:pt x="63994" y="7051"/>
                </a:lnTo>
                <a:lnTo>
                  <a:pt x="76616" y="5330"/>
                </a:lnTo>
                <a:lnTo>
                  <a:pt x="89060" y="4609"/>
                </a:lnTo>
                <a:lnTo>
                  <a:pt x="100966" y="4859"/>
                </a:lnTo>
                <a:lnTo>
                  <a:pt x="111971" y="6052"/>
                </a:lnTo>
                <a:lnTo>
                  <a:pt x="121714" y="8158"/>
                </a:lnTo>
                <a:lnTo>
                  <a:pt x="133870" y="12293"/>
                </a:lnTo>
                <a:lnTo>
                  <a:pt x="136562" y="17640"/>
                </a:lnTo>
                <a:lnTo>
                  <a:pt x="145948" y="20015"/>
                </a:lnTo>
                <a:lnTo>
                  <a:pt x="158370" y="22703"/>
                </a:lnTo>
                <a:lnTo>
                  <a:pt x="170709" y="25489"/>
                </a:lnTo>
                <a:lnTo>
                  <a:pt x="176656" y="27343"/>
                </a:lnTo>
                <a:lnTo>
                  <a:pt x="184812" y="24677"/>
                </a:lnTo>
                <a:lnTo>
                  <a:pt x="195464" y="15766"/>
                </a:lnTo>
                <a:lnTo>
                  <a:pt x="206478" y="5847"/>
                </a:lnTo>
                <a:lnTo>
                  <a:pt x="215720" y="156"/>
                </a:lnTo>
                <a:lnTo>
                  <a:pt x="217410" y="0"/>
                </a:lnTo>
                <a:lnTo>
                  <a:pt x="227940" y="5819"/>
                </a:lnTo>
                <a:lnTo>
                  <a:pt x="237439" y="16212"/>
                </a:lnTo>
                <a:lnTo>
                  <a:pt x="247870" y="23516"/>
                </a:lnTo>
                <a:lnTo>
                  <a:pt x="250176" y="23926"/>
                </a:lnTo>
                <a:lnTo>
                  <a:pt x="259193" y="24650"/>
                </a:lnTo>
                <a:lnTo>
                  <a:pt x="258165" y="37223"/>
                </a:lnTo>
                <a:lnTo>
                  <a:pt x="266585" y="40944"/>
                </a:lnTo>
                <a:lnTo>
                  <a:pt x="278650" y="44568"/>
                </a:lnTo>
                <a:lnTo>
                  <a:pt x="291126" y="44667"/>
                </a:lnTo>
                <a:lnTo>
                  <a:pt x="292798" y="44399"/>
                </a:lnTo>
                <a:lnTo>
                  <a:pt x="296798" y="43687"/>
                </a:lnTo>
                <a:lnTo>
                  <a:pt x="300748" y="40881"/>
                </a:lnTo>
                <a:lnTo>
                  <a:pt x="305104" y="41859"/>
                </a:lnTo>
                <a:lnTo>
                  <a:pt x="315782" y="48403"/>
                </a:lnTo>
                <a:lnTo>
                  <a:pt x="325591" y="57295"/>
                </a:lnTo>
                <a:lnTo>
                  <a:pt x="326846" y="58242"/>
                </a:lnTo>
                <a:lnTo>
                  <a:pt x="333641" y="63042"/>
                </a:lnTo>
                <a:lnTo>
                  <a:pt x="341680" y="61201"/>
                </a:lnTo>
                <a:lnTo>
                  <a:pt x="350583" y="59321"/>
                </a:lnTo>
                <a:lnTo>
                  <a:pt x="366337" y="55787"/>
                </a:lnTo>
                <a:lnTo>
                  <a:pt x="378725" y="52857"/>
                </a:lnTo>
                <a:lnTo>
                  <a:pt x="389279" y="50686"/>
                </a:lnTo>
                <a:lnTo>
                  <a:pt x="395630" y="497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3950121" y="4574487"/>
            <a:ext cx="322456" cy="193954"/>
          </a:xfrm>
          <a:custGeom>
            <a:avLst/>
            <a:gdLst/>
            <a:ahLst/>
            <a:cxnLst/>
            <a:rect l="l" t="t" r="r" b="b"/>
            <a:pathLst>
              <a:path w="322456" h="193954">
                <a:moveTo>
                  <a:pt x="1433" y="113582"/>
                </a:moveTo>
                <a:lnTo>
                  <a:pt x="25" y="126937"/>
                </a:lnTo>
                <a:lnTo>
                  <a:pt x="0" y="140766"/>
                </a:lnTo>
                <a:lnTo>
                  <a:pt x="949" y="151669"/>
                </a:lnTo>
                <a:lnTo>
                  <a:pt x="2866" y="165721"/>
                </a:lnTo>
                <a:lnTo>
                  <a:pt x="4762" y="177660"/>
                </a:lnTo>
                <a:lnTo>
                  <a:pt x="14163" y="192177"/>
                </a:lnTo>
                <a:lnTo>
                  <a:pt x="23901" y="193954"/>
                </a:lnTo>
                <a:lnTo>
                  <a:pt x="58724" y="171348"/>
                </a:lnTo>
                <a:lnTo>
                  <a:pt x="68032" y="162802"/>
                </a:lnTo>
                <a:lnTo>
                  <a:pt x="76344" y="153087"/>
                </a:lnTo>
                <a:lnTo>
                  <a:pt x="84264" y="143518"/>
                </a:lnTo>
                <a:lnTo>
                  <a:pt x="93075" y="134892"/>
                </a:lnTo>
                <a:lnTo>
                  <a:pt x="104063" y="128003"/>
                </a:lnTo>
                <a:lnTo>
                  <a:pt x="111078" y="130259"/>
                </a:lnTo>
                <a:lnTo>
                  <a:pt x="121707" y="128143"/>
                </a:lnTo>
                <a:lnTo>
                  <a:pt x="132130" y="128727"/>
                </a:lnTo>
                <a:lnTo>
                  <a:pt x="139234" y="131998"/>
                </a:lnTo>
                <a:lnTo>
                  <a:pt x="151391" y="137618"/>
                </a:lnTo>
                <a:lnTo>
                  <a:pt x="161340" y="145034"/>
                </a:lnTo>
                <a:lnTo>
                  <a:pt x="167995" y="151550"/>
                </a:lnTo>
                <a:lnTo>
                  <a:pt x="177219" y="159099"/>
                </a:lnTo>
                <a:lnTo>
                  <a:pt x="187072" y="167482"/>
                </a:lnTo>
                <a:lnTo>
                  <a:pt x="196414" y="177462"/>
                </a:lnTo>
                <a:lnTo>
                  <a:pt x="204101" y="189801"/>
                </a:lnTo>
                <a:lnTo>
                  <a:pt x="211417" y="188979"/>
                </a:lnTo>
                <a:lnTo>
                  <a:pt x="216340" y="190164"/>
                </a:lnTo>
                <a:lnTo>
                  <a:pt x="223634" y="185724"/>
                </a:lnTo>
                <a:lnTo>
                  <a:pt x="218762" y="176818"/>
                </a:lnTo>
                <a:lnTo>
                  <a:pt x="214365" y="165528"/>
                </a:lnTo>
                <a:lnTo>
                  <a:pt x="211483" y="153226"/>
                </a:lnTo>
                <a:lnTo>
                  <a:pt x="210962" y="140980"/>
                </a:lnTo>
                <a:lnTo>
                  <a:pt x="213643" y="129859"/>
                </a:lnTo>
                <a:lnTo>
                  <a:pt x="220370" y="120929"/>
                </a:lnTo>
                <a:lnTo>
                  <a:pt x="224379" y="118679"/>
                </a:lnTo>
                <a:lnTo>
                  <a:pt x="234010" y="119948"/>
                </a:lnTo>
                <a:lnTo>
                  <a:pt x="243407" y="126357"/>
                </a:lnTo>
                <a:lnTo>
                  <a:pt x="252120" y="132715"/>
                </a:lnTo>
                <a:lnTo>
                  <a:pt x="256630" y="135363"/>
                </a:lnTo>
                <a:lnTo>
                  <a:pt x="268076" y="142318"/>
                </a:lnTo>
                <a:lnTo>
                  <a:pt x="279107" y="147320"/>
                </a:lnTo>
                <a:lnTo>
                  <a:pt x="280385" y="147657"/>
                </a:lnTo>
                <a:lnTo>
                  <a:pt x="294648" y="149050"/>
                </a:lnTo>
                <a:lnTo>
                  <a:pt x="307544" y="147059"/>
                </a:lnTo>
                <a:lnTo>
                  <a:pt x="317378" y="143180"/>
                </a:lnTo>
                <a:lnTo>
                  <a:pt x="322456" y="138904"/>
                </a:lnTo>
                <a:lnTo>
                  <a:pt x="321081" y="135724"/>
                </a:lnTo>
                <a:lnTo>
                  <a:pt x="312010" y="129117"/>
                </a:lnTo>
                <a:lnTo>
                  <a:pt x="304756" y="118740"/>
                </a:lnTo>
                <a:lnTo>
                  <a:pt x="297154" y="107607"/>
                </a:lnTo>
                <a:lnTo>
                  <a:pt x="292663" y="101774"/>
                </a:lnTo>
                <a:lnTo>
                  <a:pt x="285730" y="90963"/>
                </a:lnTo>
                <a:lnTo>
                  <a:pt x="279400" y="80233"/>
                </a:lnTo>
                <a:lnTo>
                  <a:pt x="272474" y="69950"/>
                </a:lnTo>
                <a:lnTo>
                  <a:pt x="263753" y="60477"/>
                </a:lnTo>
                <a:lnTo>
                  <a:pt x="259813" y="56787"/>
                </a:lnTo>
                <a:lnTo>
                  <a:pt x="250817" y="47596"/>
                </a:lnTo>
                <a:lnTo>
                  <a:pt x="241269" y="37886"/>
                </a:lnTo>
                <a:lnTo>
                  <a:pt x="231129" y="28904"/>
                </a:lnTo>
                <a:lnTo>
                  <a:pt x="220357" y="21893"/>
                </a:lnTo>
                <a:lnTo>
                  <a:pt x="208915" y="18097"/>
                </a:lnTo>
                <a:lnTo>
                  <a:pt x="201326" y="15242"/>
                </a:lnTo>
                <a:lnTo>
                  <a:pt x="189840" y="8138"/>
                </a:lnTo>
                <a:lnTo>
                  <a:pt x="178254" y="1515"/>
                </a:lnTo>
                <a:lnTo>
                  <a:pt x="168135" y="0"/>
                </a:lnTo>
                <a:lnTo>
                  <a:pt x="166164" y="546"/>
                </a:lnTo>
                <a:lnTo>
                  <a:pt x="153749" y="3879"/>
                </a:lnTo>
                <a:lnTo>
                  <a:pt x="138434" y="8412"/>
                </a:lnTo>
                <a:lnTo>
                  <a:pt x="128181" y="12674"/>
                </a:lnTo>
                <a:lnTo>
                  <a:pt x="123721" y="15605"/>
                </a:lnTo>
                <a:lnTo>
                  <a:pt x="113093" y="20109"/>
                </a:lnTo>
                <a:lnTo>
                  <a:pt x="103178" y="21643"/>
                </a:lnTo>
                <a:lnTo>
                  <a:pt x="92458" y="22610"/>
                </a:lnTo>
                <a:lnTo>
                  <a:pt x="79413" y="25412"/>
                </a:lnTo>
                <a:lnTo>
                  <a:pt x="76445" y="26729"/>
                </a:lnTo>
                <a:lnTo>
                  <a:pt x="65624" y="34294"/>
                </a:lnTo>
                <a:lnTo>
                  <a:pt x="53796" y="43651"/>
                </a:lnTo>
                <a:lnTo>
                  <a:pt x="44424" y="49796"/>
                </a:lnTo>
                <a:lnTo>
                  <a:pt x="37053" y="54846"/>
                </a:lnTo>
                <a:lnTo>
                  <a:pt x="29340" y="65228"/>
                </a:lnTo>
                <a:lnTo>
                  <a:pt x="22508" y="76931"/>
                </a:lnTo>
                <a:lnTo>
                  <a:pt x="14732" y="86906"/>
                </a:lnTo>
                <a:lnTo>
                  <a:pt x="11103" y="90736"/>
                </a:lnTo>
                <a:lnTo>
                  <a:pt x="4900" y="101311"/>
                </a:lnTo>
                <a:lnTo>
                  <a:pt x="1433" y="1135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3950121" y="4574487"/>
            <a:ext cx="322456" cy="193954"/>
          </a:xfrm>
          <a:custGeom>
            <a:avLst/>
            <a:gdLst/>
            <a:ahLst/>
            <a:cxnLst/>
            <a:rect l="l" t="t" r="r" b="b"/>
            <a:pathLst>
              <a:path w="322456" h="193954">
                <a:moveTo>
                  <a:pt x="23901" y="193954"/>
                </a:moveTo>
                <a:lnTo>
                  <a:pt x="14163" y="192177"/>
                </a:lnTo>
                <a:lnTo>
                  <a:pt x="5641" y="179606"/>
                </a:lnTo>
                <a:lnTo>
                  <a:pt x="2866" y="165721"/>
                </a:lnTo>
                <a:lnTo>
                  <a:pt x="949" y="151669"/>
                </a:lnTo>
                <a:lnTo>
                  <a:pt x="0" y="140766"/>
                </a:lnTo>
                <a:lnTo>
                  <a:pt x="25" y="126937"/>
                </a:lnTo>
                <a:lnTo>
                  <a:pt x="1433" y="113582"/>
                </a:lnTo>
                <a:lnTo>
                  <a:pt x="4900" y="101311"/>
                </a:lnTo>
                <a:lnTo>
                  <a:pt x="11103" y="90736"/>
                </a:lnTo>
                <a:lnTo>
                  <a:pt x="14732" y="86906"/>
                </a:lnTo>
                <a:lnTo>
                  <a:pt x="22508" y="76931"/>
                </a:lnTo>
                <a:lnTo>
                  <a:pt x="29340" y="65228"/>
                </a:lnTo>
                <a:lnTo>
                  <a:pt x="37053" y="54846"/>
                </a:lnTo>
                <a:lnTo>
                  <a:pt x="44424" y="49796"/>
                </a:lnTo>
                <a:lnTo>
                  <a:pt x="53796" y="43651"/>
                </a:lnTo>
                <a:lnTo>
                  <a:pt x="65624" y="34294"/>
                </a:lnTo>
                <a:lnTo>
                  <a:pt x="76445" y="26729"/>
                </a:lnTo>
                <a:lnTo>
                  <a:pt x="79413" y="25412"/>
                </a:lnTo>
                <a:lnTo>
                  <a:pt x="92458" y="22610"/>
                </a:lnTo>
                <a:lnTo>
                  <a:pt x="103178" y="21643"/>
                </a:lnTo>
                <a:lnTo>
                  <a:pt x="113093" y="20109"/>
                </a:lnTo>
                <a:lnTo>
                  <a:pt x="123721" y="15605"/>
                </a:lnTo>
                <a:lnTo>
                  <a:pt x="128181" y="12674"/>
                </a:lnTo>
                <a:lnTo>
                  <a:pt x="138434" y="8412"/>
                </a:lnTo>
                <a:lnTo>
                  <a:pt x="153749" y="3879"/>
                </a:lnTo>
                <a:lnTo>
                  <a:pt x="166164" y="546"/>
                </a:lnTo>
                <a:lnTo>
                  <a:pt x="168135" y="0"/>
                </a:lnTo>
                <a:lnTo>
                  <a:pt x="178254" y="1515"/>
                </a:lnTo>
                <a:lnTo>
                  <a:pt x="189840" y="8138"/>
                </a:lnTo>
                <a:lnTo>
                  <a:pt x="201326" y="15242"/>
                </a:lnTo>
                <a:lnTo>
                  <a:pt x="208915" y="18097"/>
                </a:lnTo>
                <a:lnTo>
                  <a:pt x="220357" y="21893"/>
                </a:lnTo>
                <a:lnTo>
                  <a:pt x="231129" y="28904"/>
                </a:lnTo>
                <a:lnTo>
                  <a:pt x="241269" y="37886"/>
                </a:lnTo>
                <a:lnTo>
                  <a:pt x="250817" y="47596"/>
                </a:lnTo>
                <a:lnTo>
                  <a:pt x="259813" y="56787"/>
                </a:lnTo>
                <a:lnTo>
                  <a:pt x="263753" y="60477"/>
                </a:lnTo>
                <a:lnTo>
                  <a:pt x="272474" y="69950"/>
                </a:lnTo>
                <a:lnTo>
                  <a:pt x="279400" y="80233"/>
                </a:lnTo>
                <a:lnTo>
                  <a:pt x="285730" y="90963"/>
                </a:lnTo>
                <a:lnTo>
                  <a:pt x="292663" y="101774"/>
                </a:lnTo>
                <a:lnTo>
                  <a:pt x="297154" y="107607"/>
                </a:lnTo>
                <a:lnTo>
                  <a:pt x="304756" y="118740"/>
                </a:lnTo>
                <a:lnTo>
                  <a:pt x="312010" y="129117"/>
                </a:lnTo>
                <a:lnTo>
                  <a:pt x="321081" y="135724"/>
                </a:lnTo>
                <a:lnTo>
                  <a:pt x="322456" y="138904"/>
                </a:lnTo>
                <a:lnTo>
                  <a:pt x="317378" y="143180"/>
                </a:lnTo>
                <a:lnTo>
                  <a:pt x="307544" y="147059"/>
                </a:lnTo>
                <a:lnTo>
                  <a:pt x="294648" y="149050"/>
                </a:lnTo>
                <a:lnTo>
                  <a:pt x="280385" y="147657"/>
                </a:lnTo>
                <a:lnTo>
                  <a:pt x="279107" y="147320"/>
                </a:lnTo>
                <a:lnTo>
                  <a:pt x="268076" y="142318"/>
                </a:lnTo>
                <a:lnTo>
                  <a:pt x="256630" y="135363"/>
                </a:lnTo>
                <a:lnTo>
                  <a:pt x="252120" y="132715"/>
                </a:lnTo>
                <a:lnTo>
                  <a:pt x="243407" y="126357"/>
                </a:lnTo>
                <a:lnTo>
                  <a:pt x="234010" y="119948"/>
                </a:lnTo>
                <a:lnTo>
                  <a:pt x="224379" y="118679"/>
                </a:lnTo>
                <a:lnTo>
                  <a:pt x="220370" y="120929"/>
                </a:lnTo>
                <a:lnTo>
                  <a:pt x="213643" y="129859"/>
                </a:lnTo>
                <a:lnTo>
                  <a:pt x="210962" y="140980"/>
                </a:lnTo>
                <a:lnTo>
                  <a:pt x="211483" y="153226"/>
                </a:lnTo>
                <a:lnTo>
                  <a:pt x="214365" y="165528"/>
                </a:lnTo>
                <a:lnTo>
                  <a:pt x="218762" y="176818"/>
                </a:lnTo>
                <a:lnTo>
                  <a:pt x="223634" y="185724"/>
                </a:lnTo>
                <a:lnTo>
                  <a:pt x="216340" y="190164"/>
                </a:lnTo>
                <a:lnTo>
                  <a:pt x="211417" y="188979"/>
                </a:lnTo>
                <a:lnTo>
                  <a:pt x="204101" y="189801"/>
                </a:lnTo>
                <a:lnTo>
                  <a:pt x="196414" y="177462"/>
                </a:lnTo>
                <a:lnTo>
                  <a:pt x="187072" y="167482"/>
                </a:lnTo>
                <a:lnTo>
                  <a:pt x="177219" y="159099"/>
                </a:lnTo>
                <a:lnTo>
                  <a:pt x="167995" y="151550"/>
                </a:lnTo>
                <a:lnTo>
                  <a:pt x="161340" y="145034"/>
                </a:lnTo>
                <a:lnTo>
                  <a:pt x="151391" y="137618"/>
                </a:lnTo>
                <a:lnTo>
                  <a:pt x="139234" y="131998"/>
                </a:lnTo>
                <a:lnTo>
                  <a:pt x="132130" y="128727"/>
                </a:lnTo>
                <a:lnTo>
                  <a:pt x="121707" y="128143"/>
                </a:lnTo>
                <a:lnTo>
                  <a:pt x="111078" y="130259"/>
                </a:lnTo>
                <a:lnTo>
                  <a:pt x="104063" y="128003"/>
                </a:lnTo>
                <a:lnTo>
                  <a:pt x="93075" y="134892"/>
                </a:lnTo>
                <a:lnTo>
                  <a:pt x="84264" y="143518"/>
                </a:lnTo>
                <a:lnTo>
                  <a:pt x="76344" y="153087"/>
                </a:lnTo>
                <a:lnTo>
                  <a:pt x="68032" y="162802"/>
                </a:lnTo>
                <a:lnTo>
                  <a:pt x="58724" y="171348"/>
                </a:lnTo>
                <a:lnTo>
                  <a:pt x="23901" y="1939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4118688" y="4879872"/>
            <a:ext cx="13322" cy="22402"/>
          </a:xfrm>
          <a:custGeom>
            <a:avLst/>
            <a:gdLst/>
            <a:ahLst/>
            <a:cxnLst/>
            <a:rect l="l" t="t" r="r" b="b"/>
            <a:pathLst>
              <a:path w="13322" h="22402">
                <a:moveTo>
                  <a:pt x="0" y="22402"/>
                </a:moveTo>
                <a:lnTo>
                  <a:pt x="7434" y="12079"/>
                </a:lnTo>
                <a:lnTo>
                  <a:pt x="13216" y="477"/>
                </a:lnTo>
                <a:lnTo>
                  <a:pt x="133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4092439" y="4863438"/>
            <a:ext cx="10215" cy="30822"/>
          </a:xfrm>
          <a:custGeom>
            <a:avLst/>
            <a:gdLst/>
            <a:ahLst/>
            <a:cxnLst/>
            <a:rect l="l" t="t" r="r" b="b"/>
            <a:pathLst>
              <a:path w="10215" h="30822">
                <a:moveTo>
                  <a:pt x="0" y="30822"/>
                </a:moveTo>
                <a:lnTo>
                  <a:pt x="4891" y="21393"/>
                </a:lnTo>
                <a:lnTo>
                  <a:pt x="10215" y="12192"/>
                </a:lnTo>
                <a:lnTo>
                  <a:pt x="9718" y="3010"/>
                </a:lnTo>
                <a:lnTo>
                  <a:pt x="72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4127896" y="4895315"/>
            <a:ext cx="7556" cy="14414"/>
          </a:xfrm>
          <a:custGeom>
            <a:avLst/>
            <a:gdLst/>
            <a:ahLst/>
            <a:cxnLst/>
            <a:rect l="l" t="t" r="r" b="b"/>
            <a:pathLst>
              <a:path w="7556" h="14414">
                <a:moveTo>
                  <a:pt x="0" y="14414"/>
                </a:moveTo>
                <a:lnTo>
                  <a:pt x="4025" y="10159"/>
                </a:lnTo>
                <a:lnTo>
                  <a:pt x="4724" y="4889"/>
                </a:lnTo>
                <a:lnTo>
                  <a:pt x="75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4198381" y="4708066"/>
            <a:ext cx="21164" cy="75526"/>
          </a:xfrm>
          <a:custGeom>
            <a:avLst/>
            <a:gdLst/>
            <a:ahLst/>
            <a:cxnLst/>
            <a:rect l="l" t="t" r="r" b="b"/>
            <a:pathLst>
              <a:path w="21164" h="75526">
                <a:moveTo>
                  <a:pt x="863" y="0"/>
                </a:moveTo>
                <a:lnTo>
                  <a:pt x="6438" y="6832"/>
                </a:lnTo>
                <a:lnTo>
                  <a:pt x="6908" y="15278"/>
                </a:lnTo>
                <a:lnTo>
                  <a:pt x="10287" y="22745"/>
                </a:lnTo>
                <a:lnTo>
                  <a:pt x="12039" y="26631"/>
                </a:lnTo>
                <a:lnTo>
                  <a:pt x="14655" y="29527"/>
                </a:lnTo>
                <a:lnTo>
                  <a:pt x="15519" y="33693"/>
                </a:lnTo>
                <a:lnTo>
                  <a:pt x="15963" y="35877"/>
                </a:lnTo>
                <a:lnTo>
                  <a:pt x="14338" y="38531"/>
                </a:lnTo>
                <a:lnTo>
                  <a:pt x="14897" y="41059"/>
                </a:lnTo>
                <a:lnTo>
                  <a:pt x="20132" y="51033"/>
                </a:lnTo>
                <a:lnTo>
                  <a:pt x="21164" y="60922"/>
                </a:lnTo>
                <a:lnTo>
                  <a:pt x="20612" y="61760"/>
                </a:lnTo>
                <a:lnTo>
                  <a:pt x="17119" y="66547"/>
                </a:lnTo>
                <a:lnTo>
                  <a:pt x="4508" y="72288"/>
                </a:lnTo>
                <a:lnTo>
                  <a:pt x="0" y="755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4202243" y="4840997"/>
            <a:ext cx="8901" cy="32956"/>
          </a:xfrm>
          <a:custGeom>
            <a:avLst/>
            <a:gdLst/>
            <a:ahLst/>
            <a:cxnLst/>
            <a:rect l="l" t="t" r="r" b="b"/>
            <a:pathLst>
              <a:path w="8901" h="32956">
                <a:moveTo>
                  <a:pt x="0" y="32956"/>
                </a:moveTo>
                <a:lnTo>
                  <a:pt x="4372" y="21801"/>
                </a:lnTo>
                <a:lnTo>
                  <a:pt x="8901" y="10127"/>
                </a:lnTo>
                <a:lnTo>
                  <a:pt x="88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4179002" y="4718772"/>
            <a:ext cx="19519" cy="45516"/>
          </a:xfrm>
          <a:custGeom>
            <a:avLst/>
            <a:gdLst/>
            <a:ahLst/>
            <a:cxnLst/>
            <a:rect l="l" t="t" r="r" b="b"/>
            <a:pathLst>
              <a:path w="19519" h="45516">
                <a:moveTo>
                  <a:pt x="0" y="889"/>
                </a:moveTo>
                <a:lnTo>
                  <a:pt x="2108" y="0"/>
                </a:lnTo>
                <a:lnTo>
                  <a:pt x="12699" y="3314"/>
                </a:lnTo>
                <a:lnTo>
                  <a:pt x="13703" y="8801"/>
                </a:lnTo>
                <a:lnTo>
                  <a:pt x="14414" y="12700"/>
                </a:lnTo>
                <a:lnTo>
                  <a:pt x="11976" y="14389"/>
                </a:lnTo>
                <a:lnTo>
                  <a:pt x="12992" y="18008"/>
                </a:lnTo>
                <a:lnTo>
                  <a:pt x="13093" y="18326"/>
                </a:lnTo>
                <a:lnTo>
                  <a:pt x="16052" y="18338"/>
                </a:lnTo>
                <a:lnTo>
                  <a:pt x="16700" y="20243"/>
                </a:lnTo>
                <a:lnTo>
                  <a:pt x="17449" y="22415"/>
                </a:lnTo>
                <a:lnTo>
                  <a:pt x="14770" y="24599"/>
                </a:lnTo>
                <a:lnTo>
                  <a:pt x="15036" y="26289"/>
                </a:lnTo>
                <a:lnTo>
                  <a:pt x="15608" y="30137"/>
                </a:lnTo>
                <a:lnTo>
                  <a:pt x="15709" y="32232"/>
                </a:lnTo>
                <a:lnTo>
                  <a:pt x="19519" y="35001"/>
                </a:lnTo>
                <a:lnTo>
                  <a:pt x="15087" y="38354"/>
                </a:lnTo>
                <a:lnTo>
                  <a:pt x="10540" y="41617"/>
                </a:lnTo>
                <a:lnTo>
                  <a:pt x="6489" y="455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4031770" y="4786045"/>
            <a:ext cx="55752" cy="45453"/>
          </a:xfrm>
          <a:custGeom>
            <a:avLst/>
            <a:gdLst/>
            <a:ahLst/>
            <a:cxnLst/>
            <a:rect l="l" t="t" r="r" b="b"/>
            <a:pathLst>
              <a:path w="55752" h="45453">
                <a:moveTo>
                  <a:pt x="0" y="45453"/>
                </a:moveTo>
                <a:lnTo>
                  <a:pt x="2658" y="33347"/>
                </a:lnTo>
                <a:lnTo>
                  <a:pt x="9519" y="21305"/>
                </a:lnTo>
                <a:lnTo>
                  <a:pt x="14833" y="15481"/>
                </a:lnTo>
                <a:lnTo>
                  <a:pt x="24642" y="8979"/>
                </a:lnTo>
                <a:lnTo>
                  <a:pt x="37203" y="3375"/>
                </a:lnTo>
                <a:lnTo>
                  <a:pt x="50066" y="201"/>
                </a:lnTo>
                <a:lnTo>
                  <a:pt x="557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4049957" y="4806656"/>
            <a:ext cx="36347" cy="29692"/>
          </a:xfrm>
          <a:custGeom>
            <a:avLst/>
            <a:gdLst/>
            <a:ahLst/>
            <a:cxnLst/>
            <a:rect l="l" t="t" r="r" b="b"/>
            <a:pathLst>
              <a:path w="36347" h="29692">
                <a:moveTo>
                  <a:pt x="0" y="29692"/>
                </a:moveTo>
                <a:lnTo>
                  <a:pt x="3543" y="24511"/>
                </a:lnTo>
                <a:lnTo>
                  <a:pt x="6603" y="18542"/>
                </a:lnTo>
                <a:lnTo>
                  <a:pt x="11696" y="14592"/>
                </a:lnTo>
                <a:lnTo>
                  <a:pt x="22625" y="7991"/>
                </a:lnTo>
                <a:lnTo>
                  <a:pt x="33764" y="1837"/>
                </a:lnTo>
                <a:lnTo>
                  <a:pt x="363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4057220" y="4819382"/>
            <a:ext cx="21704" cy="18770"/>
          </a:xfrm>
          <a:custGeom>
            <a:avLst/>
            <a:gdLst/>
            <a:ahLst/>
            <a:cxnLst/>
            <a:rect l="l" t="t" r="r" b="b"/>
            <a:pathLst>
              <a:path w="21704" h="18770">
                <a:moveTo>
                  <a:pt x="0" y="14554"/>
                </a:moveTo>
                <a:lnTo>
                  <a:pt x="2476" y="16052"/>
                </a:lnTo>
                <a:lnTo>
                  <a:pt x="16217" y="18770"/>
                </a:lnTo>
                <a:lnTo>
                  <a:pt x="18605" y="16687"/>
                </a:lnTo>
                <a:lnTo>
                  <a:pt x="21704" y="13995"/>
                </a:lnTo>
                <a:lnTo>
                  <a:pt x="19392" y="4076"/>
                </a:lnTo>
                <a:lnTo>
                  <a:pt x="19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168881" y="272771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067502" y="269250"/>
            <a:ext cx="2218372" cy="3169500"/>
          </a:xfrm>
          <a:custGeom>
            <a:avLst/>
            <a:gdLst/>
            <a:ahLst/>
            <a:cxnLst/>
            <a:rect l="l" t="t" r="r" b="b"/>
            <a:pathLst>
              <a:path w="2218372" h="3169500">
                <a:moveTo>
                  <a:pt x="2117377" y="3165832"/>
                </a:moveTo>
                <a:lnTo>
                  <a:pt x="101379" y="3162615"/>
                </a:lnTo>
                <a:lnTo>
                  <a:pt x="101379" y="3168754"/>
                </a:lnTo>
                <a:lnTo>
                  <a:pt x="2117377" y="3168754"/>
                </a:lnTo>
                <a:lnTo>
                  <a:pt x="2117377" y="3165832"/>
                </a:lnTo>
                <a:close/>
              </a:path>
              <a:path w="2218372" h="3169500">
                <a:moveTo>
                  <a:pt x="2117377" y="751"/>
                </a:moveTo>
                <a:lnTo>
                  <a:pt x="101379" y="751"/>
                </a:lnTo>
                <a:lnTo>
                  <a:pt x="101379" y="7035"/>
                </a:lnTo>
                <a:lnTo>
                  <a:pt x="2117377" y="7035"/>
                </a:lnTo>
                <a:lnTo>
                  <a:pt x="2117377" y="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071019" y="272771"/>
            <a:ext cx="2211717" cy="712965"/>
          </a:xfrm>
          <a:custGeom>
            <a:avLst/>
            <a:gdLst/>
            <a:ahLst/>
            <a:cxnLst/>
            <a:rect l="l" t="t" r="r" b="b"/>
            <a:pathLst>
              <a:path w="2211717" h="712965">
                <a:moveTo>
                  <a:pt x="2113860" y="646212"/>
                </a:moveTo>
                <a:lnTo>
                  <a:pt x="2113860" y="0"/>
                </a:lnTo>
                <a:lnTo>
                  <a:pt x="97862" y="0"/>
                </a:lnTo>
                <a:lnTo>
                  <a:pt x="97862" y="566167"/>
                </a:lnTo>
                <a:lnTo>
                  <a:pt x="978090" y="712965"/>
                </a:lnTo>
                <a:lnTo>
                  <a:pt x="2113860" y="6462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067497" y="269253"/>
            <a:ext cx="2218766" cy="720001"/>
          </a:xfrm>
          <a:custGeom>
            <a:avLst/>
            <a:gdLst/>
            <a:ahLst/>
            <a:cxnLst/>
            <a:rect l="l" t="t" r="r" b="b"/>
            <a:pathLst>
              <a:path w="2218766" h="720001">
                <a:moveTo>
                  <a:pt x="2117382" y="653260"/>
                </a:moveTo>
                <a:lnTo>
                  <a:pt x="2117382" y="646207"/>
                </a:lnTo>
                <a:lnTo>
                  <a:pt x="981798" y="712939"/>
                </a:lnTo>
                <a:lnTo>
                  <a:pt x="101384" y="566112"/>
                </a:lnTo>
                <a:lnTo>
                  <a:pt x="101384" y="566803"/>
                </a:lnTo>
                <a:lnTo>
                  <a:pt x="981024" y="719950"/>
                </a:lnTo>
                <a:lnTo>
                  <a:pt x="981811" y="720001"/>
                </a:lnTo>
                <a:lnTo>
                  <a:pt x="2117382" y="653260"/>
                </a:lnTo>
                <a:close/>
              </a:path>
              <a:path w="2218766" h="720001">
                <a:moveTo>
                  <a:pt x="2117382" y="749"/>
                </a:moveTo>
                <a:lnTo>
                  <a:pt x="101384" y="749"/>
                </a:lnTo>
                <a:lnTo>
                  <a:pt x="101384" y="3668"/>
                </a:lnTo>
                <a:lnTo>
                  <a:pt x="2117382" y="6885"/>
                </a:lnTo>
                <a:lnTo>
                  <a:pt x="2117382" y="749"/>
                </a:lnTo>
                <a:close/>
              </a:path>
              <a:path w="2218766" h="720001">
                <a:moveTo>
                  <a:pt x="2117382" y="7035"/>
                </a:moveTo>
                <a:lnTo>
                  <a:pt x="2117382" y="6885"/>
                </a:lnTo>
                <a:lnTo>
                  <a:pt x="101384" y="3668"/>
                </a:lnTo>
                <a:lnTo>
                  <a:pt x="101384" y="7035"/>
                </a:lnTo>
                <a:lnTo>
                  <a:pt x="2117382" y="7035"/>
                </a:lnTo>
                <a:close/>
              </a:path>
              <a:path w="2218766" h="720001">
                <a:moveTo>
                  <a:pt x="101384" y="566803"/>
                </a:moveTo>
                <a:lnTo>
                  <a:pt x="101384" y="573259"/>
                </a:lnTo>
                <a:lnTo>
                  <a:pt x="981024" y="719950"/>
                </a:lnTo>
                <a:lnTo>
                  <a:pt x="101384" y="566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049098" y="913236"/>
            <a:ext cx="1233639" cy="2521991"/>
          </a:xfrm>
          <a:custGeom>
            <a:avLst/>
            <a:gdLst/>
            <a:ahLst/>
            <a:cxnLst/>
            <a:rect l="l" t="t" r="r" b="b"/>
            <a:pathLst>
              <a:path w="1233639" h="2521991">
                <a:moveTo>
                  <a:pt x="1135781" y="5751"/>
                </a:moveTo>
                <a:lnTo>
                  <a:pt x="0" y="72504"/>
                </a:lnTo>
                <a:lnTo>
                  <a:pt x="0" y="2521991"/>
                </a:lnTo>
                <a:lnTo>
                  <a:pt x="1135781" y="2521991"/>
                </a:lnTo>
                <a:lnTo>
                  <a:pt x="1135781" y="57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045580" y="909718"/>
            <a:ext cx="1240675" cy="2529039"/>
          </a:xfrm>
          <a:custGeom>
            <a:avLst/>
            <a:gdLst/>
            <a:ahLst/>
            <a:cxnLst/>
            <a:rect l="l" t="t" r="r" b="b"/>
            <a:pathLst>
              <a:path w="1240675" h="2529039">
                <a:moveTo>
                  <a:pt x="1139299" y="2521991"/>
                </a:moveTo>
                <a:lnTo>
                  <a:pt x="7048" y="2521991"/>
                </a:lnTo>
                <a:lnTo>
                  <a:pt x="7048" y="79336"/>
                </a:lnTo>
                <a:lnTo>
                  <a:pt x="1139299" y="9349"/>
                </a:lnTo>
                <a:lnTo>
                  <a:pt x="1139299" y="5737"/>
                </a:lnTo>
                <a:lnTo>
                  <a:pt x="3314" y="72491"/>
                </a:lnTo>
                <a:lnTo>
                  <a:pt x="0" y="74155"/>
                </a:lnTo>
                <a:lnTo>
                  <a:pt x="0" y="2525509"/>
                </a:lnTo>
                <a:lnTo>
                  <a:pt x="1489" y="2528286"/>
                </a:lnTo>
                <a:lnTo>
                  <a:pt x="1139299" y="2528286"/>
                </a:lnTo>
                <a:lnTo>
                  <a:pt x="1139299" y="2521991"/>
                </a:lnTo>
                <a:close/>
              </a:path>
              <a:path w="1240675" h="2529039">
                <a:moveTo>
                  <a:pt x="1139299" y="12798"/>
                </a:moveTo>
                <a:lnTo>
                  <a:pt x="1139299" y="9349"/>
                </a:lnTo>
                <a:lnTo>
                  <a:pt x="7048" y="79336"/>
                </a:lnTo>
                <a:lnTo>
                  <a:pt x="1139299" y="1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398591" y="1154302"/>
            <a:ext cx="146828" cy="127880"/>
          </a:xfrm>
          <a:custGeom>
            <a:avLst/>
            <a:gdLst/>
            <a:ahLst/>
            <a:cxnLst/>
            <a:rect l="l" t="t" r="r" b="b"/>
            <a:pathLst>
              <a:path w="146828" h="127880">
                <a:moveTo>
                  <a:pt x="723" y="6849"/>
                </a:moveTo>
                <a:lnTo>
                  <a:pt x="0" y="127880"/>
                </a:lnTo>
                <a:lnTo>
                  <a:pt x="6997" y="125708"/>
                </a:lnTo>
                <a:lnTo>
                  <a:pt x="16179" y="126407"/>
                </a:lnTo>
                <a:lnTo>
                  <a:pt x="23622" y="125556"/>
                </a:lnTo>
                <a:lnTo>
                  <a:pt x="27078" y="125107"/>
                </a:lnTo>
                <a:lnTo>
                  <a:pt x="39529" y="122667"/>
                </a:lnTo>
                <a:lnTo>
                  <a:pt x="51737" y="119003"/>
                </a:lnTo>
                <a:lnTo>
                  <a:pt x="63617" y="114176"/>
                </a:lnTo>
                <a:lnTo>
                  <a:pt x="75082" y="108246"/>
                </a:lnTo>
                <a:lnTo>
                  <a:pt x="82325" y="104096"/>
                </a:lnTo>
                <a:lnTo>
                  <a:pt x="93392" y="97901"/>
                </a:lnTo>
                <a:lnTo>
                  <a:pt x="104539" y="92019"/>
                </a:lnTo>
                <a:lnTo>
                  <a:pt x="115948" y="86555"/>
                </a:lnTo>
                <a:lnTo>
                  <a:pt x="127800" y="81614"/>
                </a:lnTo>
                <a:lnTo>
                  <a:pt x="133438" y="79455"/>
                </a:lnTo>
                <a:lnTo>
                  <a:pt x="142354" y="78477"/>
                </a:lnTo>
                <a:lnTo>
                  <a:pt x="145681" y="73295"/>
                </a:lnTo>
                <a:lnTo>
                  <a:pt x="146828" y="70898"/>
                </a:lnTo>
                <a:lnTo>
                  <a:pt x="145983" y="60141"/>
                </a:lnTo>
                <a:lnTo>
                  <a:pt x="139892" y="49273"/>
                </a:lnTo>
                <a:lnTo>
                  <a:pt x="133108" y="40707"/>
                </a:lnTo>
                <a:lnTo>
                  <a:pt x="123480" y="32116"/>
                </a:lnTo>
                <a:lnTo>
                  <a:pt x="112496" y="25455"/>
                </a:lnTo>
                <a:lnTo>
                  <a:pt x="107644" y="22822"/>
                </a:lnTo>
                <a:lnTo>
                  <a:pt x="96205" y="17077"/>
                </a:lnTo>
                <a:lnTo>
                  <a:pt x="84652" y="12143"/>
                </a:lnTo>
                <a:lnTo>
                  <a:pt x="72715" y="8145"/>
                </a:lnTo>
                <a:lnTo>
                  <a:pt x="60121" y="5211"/>
                </a:lnTo>
                <a:lnTo>
                  <a:pt x="59826" y="5157"/>
                </a:lnTo>
                <a:lnTo>
                  <a:pt x="48731" y="2999"/>
                </a:lnTo>
                <a:lnTo>
                  <a:pt x="35770" y="875"/>
                </a:lnTo>
                <a:lnTo>
                  <a:pt x="22446" y="0"/>
                </a:lnTo>
                <a:lnTo>
                  <a:pt x="10263" y="1586"/>
                </a:lnTo>
                <a:lnTo>
                  <a:pt x="723" y="684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6394654" y="1150783"/>
            <a:ext cx="154876" cy="134759"/>
          </a:xfrm>
          <a:custGeom>
            <a:avLst/>
            <a:gdLst/>
            <a:ahLst/>
            <a:cxnLst/>
            <a:rect l="l" t="t" r="r" b="b"/>
            <a:pathLst>
              <a:path w="154876" h="134759">
                <a:moveTo>
                  <a:pt x="146278" y="84162"/>
                </a:moveTo>
                <a:lnTo>
                  <a:pt x="150126" y="82448"/>
                </a:lnTo>
                <a:lnTo>
                  <a:pt x="152577" y="78714"/>
                </a:lnTo>
                <a:lnTo>
                  <a:pt x="154203" y="76212"/>
                </a:lnTo>
                <a:lnTo>
                  <a:pt x="154876" y="73380"/>
                </a:lnTo>
                <a:lnTo>
                  <a:pt x="154825" y="64769"/>
                </a:lnTo>
                <a:lnTo>
                  <a:pt x="152133" y="59207"/>
                </a:lnTo>
                <a:lnTo>
                  <a:pt x="149021" y="54216"/>
                </a:lnTo>
                <a:lnTo>
                  <a:pt x="145897" y="49250"/>
                </a:lnTo>
                <a:lnTo>
                  <a:pt x="142214" y="44869"/>
                </a:lnTo>
                <a:lnTo>
                  <a:pt x="130158" y="33257"/>
                </a:lnTo>
                <a:lnTo>
                  <a:pt x="119450" y="26608"/>
                </a:lnTo>
                <a:lnTo>
                  <a:pt x="106764" y="19880"/>
                </a:lnTo>
                <a:lnTo>
                  <a:pt x="95320" y="14581"/>
                </a:lnTo>
                <a:lnTo>
                  <a:pt x="83571" y="10118"/>
                </a:lnTo>
                <a:lnTo>
                  <a:pt x="71274" y="6626"/>
                </a:lnTo>
                <a:lnTo>
                  <a:pt x="64693" y="5257"/>
                </a:lnTo>
                <a:lnTo>
                  <a:pt x="53763" y="3136"/>
                </a:lnTo>
                <a:lnTo>
                  <a:pt x="40692" y="972"/>
                </a:lnTo>
                <a:lnTo>
                  <a:pt x="27216" y="0"/>
                </a:lnTo>
                <a:lnTo>
                  <a:pt x="14002" y="1499"/>
                </a:lnTo>
                <a:lnTo>
                  <a:pt x="2807" y="7271"/>
                </a:lnTo>
                <a:lnTo>
                  <a:pt x="774" y="11429"/>
                </a:lnTo>
                <a:lnTo>
                  <a:pt x="3492" y="14211"/>
                </a:lnTo>
                <a:lnTo>
                  <a:pt x="7112" y="12890"/>
                </a:lnTo>
                <a:lnTo>
                  <a:pt x="11303" y="8750"/>
                </a:lnTo>
                <a:lnTo>
                  <a:pt x="18605" y="7010"/>
                </a:lnTo>
                <a:lnTo>
                  <a:pt x="27216" y="7035"/>
                </a:lnTo>
                <a:lnTo>
                  <a:pt x="40483" y="8048"/>
                </a:lnTo>
                <a:lnTo>
                  <a:pt x="53497" y="10263"/>
                </a:lnTo>
                <a:lnTo>
                  <a:pt x="63436" y="12191"/>
                </a:lnTo>
                <a:lnTo>
                  <a:pt x="75935" y="15120"/>
                </a:lnTo>
                <a:lnTo>
                  <a:pt x="87805" y="19133"/>
                </a:lnTo>
                <a:lnTo>
                  <a:pt x="99349" y="24115"/>
                </a:lnTo>
                <a:lnTo>
                  <a:pt x="110869" y="29952"/>
                </a:lnTo>
                <a:lnTo>
                  <a:pt x="114731" y="32054"/>
                </a:lnTo>
                <a:lnTo>
                  <a:pt x="122364" y="36258"/>
                </a:lnTo>
                <a:lnTo>
                  <a:pt x="129222" y="40436"/>
                </a:lnTo>
                <a:lnTo>
                  <a:pt x="134366" y="46507"/>
                </a:lnTo>
                <a:lnTo>
                  <a:pt x="136804" y="49377"/>
                </a:lnTo>
                <a:lnTo>
                  <a:pt x="140271" y="53517"/>
                </a:lnTo>
                <a:lnTo>
                  <a:pt x="143065" y="57962"/>
                </a:lnTo>
                <a:lnTo>
                  <a:pt x="145884" y="62395"/>
                </a:lnTo>
                <a:lnTo>
                  <a:pt x="147878" y="67144"/>
                </a:lnTo>
                <a:lnTo>
                  <a:pt x="147828" y="70637"/>
                </a:lnTo>
                <a:lnTo>
                  <a:pt x="147459" y="73634"/>
                </a:lnTo>
                <a:lnTo>
                  <a:pt x="145783" y="76352"/>
                </a:lnTo>
                <a:lnTo>
                  <a:pt x="143510" y="77736"/>
                </a:lnTo>
                <a:lnTo>
                  <a:pt x="140398" y="78778"/>
                </a:lnTo>
                <a:lnTo>
                  <a:pt x="137312" y="79857"/>
                </a:lnTo>
                <a:lnTo>
                  <a:pt x="133692" y="80632"/>
                </a:lnTo>
                <a:lnTo>
                  <a:pt x="130479" y="81851"/>
                </a:lnTo>
                <a:lnTo>
                  <a:pt x="118552" y="86816"/>
                </a:lnTo>
                <a:lnTo>
                  <a:pt x="107102" y="92289"/>
                </a:lnTo>
                <a:lnTo>
                  <a:pt x="95954" y="98161"/>
                </a:lnTo>
                <a:lnTo>
                  <a:pt x="84930" y="104324"/>
                </a:lnTo>
                <a:lnTo>
                  <a:pt x="77266" y="108711"/>
                </a:lnTo>
                <a:lnTo>
                  <a:pt x="65773" y="114645"/>
                </a:lnTo>
                <a:lnTo>
                  <a:pt x="53869" y="119430"/>
                </a:lnTo>
                <a:lnTo>
                  <a:pt x="41647" y="123009"/>
                </a:lnTo>
                <a:lnTo>
                  <a:pt x="29201" y="125323"/>
                </a:lnTo>
                <a:lnTo>
                  <a:pt x="27152" y="125577"/>
                </a:lnTo>
                <a:lnTo>
                  <a:pt x="20205" y="126428"/>
                </a:lnTo>
                <a:lnTo>
                  <a:pt x="10883" y="125615"/>
                </a:lnTo>
                <a:lnTo>
                  <a:pt x="2895" y="128028"/>
                </a:lnTo>
                <a:lnTo>
                  <a:pt x="0" y="130568"/>
                </a:lnTo>
                <a:lnTo>
                  <a:pt x="1143" y="134289"/>
                </a:lnTo>
                <a:lnTo>
                  <a:pt x="4978" y="134759"/>
                </a:lnTo>
                <a:lnTo>
                  <a:pt x="10972" y="132841"/>
                </a:lnTo>
                <a:lnTo>
                  <a:pt x="20040" y="133426"/>
                </a:lnTo>
                <a:lnTo>
                  <a:pt x="27965" y="132575"/>
                </a:lnTo>
                <a:lnTo>
                  <a:pt x="40487" y="130494"/>
                </a:lnTo>
                <a:lnTo>
                  <a:pt x="52785" y="127208"/>
                </a:lnTo>
                <a:lnTo>
                  <a:pt x="64782" y="122772"/>
                </a:lnTo>
                <a:lnTo>
                  <a:pt x="76399" y="117245"/>
                </a:lnTo>
                <a:lnTo>
                  <a:pt x="80784" y="114820"/>
                </a:lnTo>
                <a:lnTo>
                  <a:pt x="91976" y="108427"/>
                </a:lnTo>
                <a:lnTo>
                  <a:pt x="103082" y="102316"/>
                </a:lnTo>
                <a:lnTo>
                  <a:pt x="114291" y="96586"/>
                </a:lnTo>
                <a:lnTo>
                  <a:pt x="125795" y="91337"/>
                </a:lnTo>
                <a:lnTo>
                  <a:pt x="132994" y="88430"/>
                </a:lnTo>
                <a:lnTo>
                  <a:pt x="135420" y="87477"/>
                </a:lnTo>
                <a:lnTo>
                  <a:pt x="139077" y="86677"/>
                </a:lnTo>
                <a:lnTo>
                  <a:pt x="142697" y="85432"/>
                </a:lnTo>
                <a:lnTo>
                  <a:pt x="146278" y="84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6373260" y="881391"/>
            <a:ext cx="226937" cy="395173"/>
          </a:xfrm>
          <a:custGeom>
            <a:avLst/>
            <a:gdLst/>
            <a:ahLst/>
            <a:cxnLst/>
            <a:rect l="l" t="t" r="r" b="b"/>
            <a:pathLst>
              <a:path w="226937" h="395173">
                <a:moveTo>
                  <a:pt x="124868" y="392452"/>
                </a:moveTo>
                <a:lnTo>
                  <a:pt x="128614" y="380791"/>
                </a:lnTo>
                <a:lnTo>
                  <a:pt x="134337" y="369294"/>
                </a:lnTo>
                <a:lnTo>
                  <a:pt x="140862" y="357840"/>
                </a:lnTo>
                <a:lnTo>
                  <a:pt x="147016" y="346309"/>
                </a:lnTo>
                <a:lnTo>
                  <a:pt x="151625" y="334581"/>
                </a:lnTo>
                <a:lnTo>
                  <a:pt x="154327" y="326367"/>
                </a:lnTo>
                <a:lnTo>
                  <a:pt x="158821" y="314400"/>
                </a:lnTo>
                <a:lnTo>
                  <a:pt x="162751" y="302526"/>
                </a:lnTo>
                <a:lnTo>
                  <a:pt x="162957" y="301765"/>
                </a:lnTo>
                <a:lnTo>
                  <a:pt x="166797" y="288647"/>
                </a:lnTo>
                <a:lnTo>
                  <a:pt x="171318" y="277717"/>
                </a:lnTo>
                <a:lnTo>
                  <a:pt x="177922" y="267793"/>
                </a:lnTo>
                <a:lnTo>
                  <a:pt x="188011" y="257695"/>
                </a:lnTo>
                <a:lnTo>
                  <a:pt x="194859" y="251400"/>
                </a:lnTo>
                <a:lnTo>
                  <a:pt x="201420" y="242235"/>
                </a:lnTo>
                <a:lnTo>
                  <a:pt x="205550" y="229374"/>
                </a:lnTo>
                <a:lnTo>
                  <a:pt x="207725" y="223114"/>
                </a:lnTo>
                <a:lnTo>
                  <a:pt x="214272" y="213223"/>
                </a:lnTo>
                <a:lnTo>
                  <a:pt x="221780" y="202412"/>
                </a:lnTo>
                <a:lnTo>
                  <a:pt x="224230" y="197254"/>
                </a:lnTo>
                <a:lnTo>
                  <a:pt x="226937" y="185696"/>
                </a:lnTo>
                <a:lnTo>
                  <a:pt x="225985" y="175023"/>
                </a:lnTo>
                <a:lnTo>
                  <a:pt x="222370" y="164925"/>
                </a:lnTo>
                <a:lnTo>
                  <a:pt x="217088" y="155093"/>
                </a:lnTo>
                <a:lnTo>
                  <a:pt x="211137" y="145217"/>
                </a:lnTo>
                <a:lnTo>
                  <a:pt x="205512" y="134988"/>
                </a:lnTo>
                <a:lnTo>
                  <a:pt x="203907" y="131426"/>
                </a:lnTo>
                <a:lnTo>
                  <a:pt x="200175" y="119788"/>
                </a:lnTo>
                <a:lnTo>
                  <a:pt x="197857" y="107923"/>
                </a:lnTo>
                <a:lnTo>
                  <a:pt x="196027" y="96020"/>
                </a:lnTo>
                <a:lnTo>
                  <a:pt x="193753" y="84266"/>
                </a:lnTo>
                <a:lnTo>
                  <a:pt x="190108" y="72851"/>
                </a:lnTo>
                <a:lnTo>
                  <a:pt x="184163" y="61963"/>
                </a:lnTo>
                <a:lnTo>
                  <a:pt x="177590" y="52994"/>
                </a:lnTo>
                <a:lnTo>
                  <a:pt x="169577" y="43086"/>
                </a:lnTo>
                <a:lnTo>
                  <a:pt x="161263" y="33832"/>
                </a:lnTo>
                <a:lnTo>
                  <a:pt x="152561" y="25064"/>
                </a:lnTo>
                <a:lnTo>
                  <a:pt x="143383" y="16615"/>
                </a:lnTo>
                <a:lnTo>
                  <a:pt x="133643" y="8316"/>
                </a:lnTo>
                <a:lnTo>
                  <a:pt x="123254" y="0"/>
                </a:lnTo>
                <a:lnTo>
                  <a:pt x="50394" y="60718"/>
                </a:lnTo>
                <a:lnTo>
                  <a:pt x="42751" y="63626"/>
                </a:lnTo>
                <a:lnTo>
                  <a:pt x="30014" y="69136"/>
                </a:lnTo>
                <a:lnTo>
                  <a:pt x="18943" y="75741"/>
                </a:lnTo>
                <a:lnTo>
                  <a:pt x="10012" y="84289"/>
                </a:lnTo>
                <a:lnTo>
                  <a:pt x="3696" y="95627"/>
                </a:lnTo>
                <a:lnTo>
                  <a:pt x="470" y="110604"/>
                </a:lnTo>
                <a:lnTo>
                  <a:pt x="0" y="119529"/>
                </a:lnTo>
                <a:lnTo>
                  <a:pt x="672" y="132501"/>
                </a:lnTo>
                <a:lnTo>
                  <a:pt x="3008" y="144374"/>
                </a:lnTo>
                <a:lnTo>
                  <a:pt x="6915" y="155620"/>
                </a:lnTo>
                <a:lnTo>
                  <a:pt x="12297" y="166706"/>
                </a:lnTo>
                <a:lnTo>
                  <a:pt x="19063" y="178104"/>
                </a:lnTo>
                <a:lnTo>
                  <a:pt x="21502" y="181922"/>
                </a:lnTo>
                <a:lnTo>
                  <a:pt x="28675" y="193068"/>
                </a:lnTo>
                <a:lnTo>
                  <a:pt x="35401" y="204065"/>
                </a:lnTo>
                <a:lnTo>
                  <a:pt x="41308" y="215195"/>
                </a:lnTo>
                <a:lnTo>
                  <a:pt x="46023" y="226741"/>
                </a:lnTo>
                <a:lnTo>
                  <a:pt x="49176" y="238985"/>
                </a:lnTo>
                <a:lnTo>
                  <a:pt x="50394" y="252209"/>
                </a:lnTo>
                <a:lnTo>
                  <a:pt x="50166" y="264140"/>
                </a:lnTo>
                <a:lnTo>
                  <a:pt x="48858" y="276965"/>
                </a:lnTo>
                <a:lnTo>
                  <a:pt x="46265" y="288530"/>
                </a:lnTo>
                <a:lnTo>
                  <a:pt x="42222" y="299550"/>
                </a:lnTo>
                <a:lnTo>
                  <a:pt x="36566" y="310738"/>
                </a:lnTo>
                <a:lnTo>
                  <a:pt x="29134" y="322808"/>
                </a:lnTo>
                <a:lnTo>
                  <a:pt x="24949" y="329280"/>
                </a:lnTo>
                <a:lnTo>
                  <a:pt x="18325" y="340413"/>
                </a:lnTo>
                <a:lnTo>
                  <a:pt x="12166" y="352977"/>
                </a:lnTo>
                <a:lnTo>
                  <a:pt x="8672" y="364813"/>
                </a:lnTo>
                <a:lnTo>
                  <a:pt x="10046" y="373761"/>
                </a:lnTo>
                <a:lnTo>
                  <a:pt x="15577" y="377913"/>
                </a:lnTo>
                <a:lnTo>
                  <a:pt x="28463" y="381656"/>
                </a:lnTo>
                <a:lnTo>
                  <a:pt x="44136" y="383841"/>
                </a:lnTo>
                <a:lnTo>
                  <a:pt x="58859" y="385145"/>
                </a:lnTo>
                <a:lnTo>
                  <a:pt x="68898" y="386245"/>
                </a:lnTo>
                <a:lnTo>
                  <a:pt x="74605" y="387425"/>
                </a:lnTo>
                <a:lnTo>
                  <a:pt x="86959" y="390341"/>
                </a:lnTo>
                <a:lnTo>
                  <a:pt x="99468" y="393142"/>
                </a:lnTo>
                <a:lnTo>
                  <a:pt x="111997" y="395021"/>
                </a:lnTo>
                <a:lnTo>
                  <a:pt x="124409" y="395173"/>
                </a:lnTo>
                <a:lnTo>
                  <a:pt x="124868" y="3924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6492541" y="877689"/>
            <a:ext cx="111252" cy="402386"/>
          </a:xfrm>
          <a:custGeom>
            <a:avLst/>
            <a:gdLst/>
            <a:ahLst/>
            <a:cxnLst/>
            <a:rect l="l" t="t" r="r" b="b"/>
            <a:pathLst>
              <a:path w="111251" h="402386">
                <a:moveTo>
                  <a:pt x="8610" y="399351"/>
                </a:moveTo>
                <a:lnTo>
                  <a:pt x="11791" y="387780"/>
                </a:lnTo>
                <a:lnTo>
                  <a:pt x="17427" y="375984"/>
                </a:lnTo>
                <a:lnTo>
                  <a:pt x="20586" y="370331"/>
                </a:lnTo>
                <a:lnTo>
                  <a:pt x="26895" y="359269"/>
                </a:lnTo>
                <a:lnTo>
                  <a:pt x="32602" y="347837"/>
                </a:lnTo>
                <a:lnTo>
                  <a:pt x="35725" y="339267"/>
                </a:lnTo>
                <a:lnTo>
                  <a:pt x="39792" y="327382"/>
                </a:lnTo>
                <a:lnTo>
                  <a:pt x="44262" y="315425"/>
                </a:lnTo>
                <a:lnTo>
                  <a:pt x="46875" y="307149"/>
                </a:lnTo>
                <a:lnTo>
                  <a:pt x="49568" y="297167"/>
                </a:lnTo>
                <a:lnTo>
                  <a:pt x="51688" y="289775"/>
                </a:lnTo>
                <a:lnTo>
                  <a:pt x="55029" y="283298"/>
                </a:lnTo>
                <a:lnTo>
                  <a:pt x="58369" y="276809"/>
                </a:lnTo>
                <a:lnTo>
                  <a:pt x="62941" y="271017"/>
                </a:lnTo>
                <a:lnTo>
                  <a:pt x="71031" y="264071"/>
                </a:lnTo>
                <a:lnTo>
                  <a:pt x="76898" y="259029"/>
                </a:lnTo>
                <a:lnTo>
                  <a:pt x="80708" y="255320"/>
                </a:lnTo>
                <a:lnTo>
                  <a:pt x="83515" y="250774"/>
                </a:lnTo>
                <a:lnTo>
                  <a:pt x="86334" y="246227"/>
                </a:lnTo>
                <a:lnTo>
                  <a:pt x="87896" y="241223"/>
                </a:lnTo>
                <a:lnTo>
                  <a:pt x="89700" y="233908"/>
                </a:lnTo>
                <a:lnTo>
                  <a:pt x="91084" y="228333"/>
                </a:lnTo>
                <a:lnTo>
                  <a:pt x="93243" y="224955"/>
                </a:lnTo>
                <a:lnTo>
                  <a:pt x="96062" y="221272"/>
                </a:lnTo>
                <a:lnTo>
                  <a:pt x="98844" y="217601"/>
                </a:lnTo>
                <a:lnTo>
                  <a:pt x="102374" y="213715"/>
                </a:lnTo>
                <a:lnTo>
                  <a:pt x="105600" y="207810"/>
                </a:lnTo>
                <a:lnTo>
                  <a:pt x="109550" y="200571"/>
                </a:lnTo>
                <a:lnTo>
                  <a:pt x="111251" y="193687"/>
                </a:lnTo>
                <a:lnTo>
                  <a:pt x="111239" y="187210"/>
                </a:lnTo>
                <a:lnTo>
                  <a:pt x="109171" y="174479"/>
                </a:lnTo>
                <a:lnTo>
                  <a:pt x="104107" y="162801"/>
                </a:lnTo>
                <a:lnTo>
                  <a:pt x="103136" y="161010"/>
                </a:lnTo>
                <a:lnTo>
                  <a:pt x="96626" y="150014"/>
                </a:lnTo>
                <a:lnTo>
                  <a:pt x="90345" y="139021"/>
                </a:lnTo>
                <a:lnTo>
                  <a:pt x="89407" y="137147"/>
                </a:lnTo>
                <a:lnTo>
                  <a:pt x="85011" y="125313"/>
                </a:lnTo>
                <a:lnTo>
                  <a:pt x="82362" y="112907"/>
                </a:lnTo>
                <a:lnTo>
                  <a:pt x="80517" y="101028"/>
                </a:lnTo>
                <a:lnTo>
                  <a:pt x="78296" y="88838"/>
                </a:lnTo>
                <a:lnTo>
                  <a:pt x="74682" y="76697"/>
                </a:lnTo>
                <a:lnTo>
                  <a:pt x="68630" y="64907"/>
                </a:lnTo>
                <a:lnTo>
                  <a:pt x="59928" y="53029"/>
                </a:lnTo>
                <a:lnTo>
                  <a:pt x="51858" y="43202"/>
                </a:lnTo>
                <a:lnTo>
                  <a:pt x="43479" y="34002"/>
                </a:lnTo>
                <a:lnTo>
                  <a:pt x="34713" y="25269"/>
                </a:lnTo>
                <a:lnTo>
                  <a:pt x="25482" y="16845"/>
                </a:lnTo>
                <a:lnTo>
                  <a:pt x="15708" y="8571"/>
                </a:lnTo>
                <a:lnTo>
                  <a:pt x="6134" y="927"/>
                </a:lnTo>
                <a:lnTo>
                  <a:pt x="2387" y="0"/>
                </a:lnTo>
                <a:lnTo>
                  <a:pt x="0" y="3073"/>
                </a:lnTo>
                <a:lnTo>
                  <a:pt x="1803" y="6476"/>
                </a:lnTo>
                <a:lnTo>
                  <a:pt x="12239" y="14835"/>
                </a:lnTo>
                <a:lnTo>
                  <a:pt x="21990" y="23153"/>
                </a:lnTo>
                <a:lnTo>
                  <a:pt x="31153" y="31610"/>
                </a:lnTo>
                <a:lnTo>
                  <a:pt x="39825" y="40382"/>
                </a:lnTo>
                <a:lnTo>
                  <a:pt x="48101" y="49647"/>
                </a:lnTo>
                <a:lnTo>
                  <a:pt x="56078" y="59581"/>
                </a:lnTo>
                <a:lnTo>
                  <a:pt x="62001" y="67690"/>
                </a:lnTo>
                <a:lnTo>
                  <a:pt x="68019" y="79003"/>
                </a:lnTo>
                <a:lnTo>
                  <a:pt x="71586" y="91133"/>
                </a:lnTo>
                <a:lnTo>
                  <a:pt x="73558" y="102107"/>
                </a:lnTo>
                <a:lnTo>
                  <a:pt x="75456" y="114311"/>
                </a:lnTo>
                <a:lnTo>
                  <a:pt x="78090" y="126719"/>
                </a:lnTo>
                <a:lnTo>
                  <a:pt x="82523" y="139082"/>
                </a:lnTo>
                <a:lnTo>
                  <a:pt x="83070" y="140233"/>
                </a:lnTo>
                <a:lnTo>
                  <a:pt x="89387" y="151653"/>
                </a:lnTo>
                <a:lnTo>
                  <a:pt x="95811" y="162362"/>
                </a:lnTo>
                <a:lnTo>
                  <a:pt x="96977" y="164426"/>
                </a:lnTo>
                <a:lnTo>
                  <a:pt x="101218" y="172072"/>
                </a:lnTo>
                <a:lnTo>
                  <a:pt x="104216" y="179412"/>
                </a:lnTo>
                <a:lnTo>
                  <a:pt x="104190" y="192481"/>
                </a:lnTo>
                <a:lnTo>
                  <a:pt x="102882" y="198056"/>
                </a:lnTo>
                <a:lnTo>
                  <a:pt x="99415" y="204431"/>
                </a:lnTo>
                <a:lnTo>
                  <a:pt x="96608" y="209575"/>
                </a:lnTo>
                <a:lnTo>
                  <a:pt x="93522" y="213004"/>
                </a:lnTo>
                <a:lnTo>
                  <a:pt x="90462" y="216992"/>
                </a:lnTo>
                <a:lnTo>
                  <a:pt x="87426" y="220941"/>
                </a:lnTo>
                <a:lnTo>
                  <a:pt x="84480" y="225526"/>
                </a:lnTo>
                <a:lnTo>
                  <a:pt x="82854" y="232232"/>
                </a:lnTo>
                <a:lnTo>
                  <a:pt x="81102" y="239394"/>
                </a:lnTo>
                <a:lnTo>
                  <a:pt x="79705" y="243573"/>
                </a:lnTo>
                <a:lnTo>
                  <a:pt x="77533" y="247065"/>
                </a:lnTo>
                <a:lnTo>
                  <a:pt x="75361" y="250583"/>
                </a:lnTo>
                <a:lnTo>
                  <a:pt x="72186" y="253796"/>
                </a:lnTo>
                <a:lnTo>
                  <a:pt x="66433" y="258737"/>
                </a:lnTo>
                <a:lnTo>
                  <a:pt x="56540" y="268511"/>
                </a:lnTo>
                <a:lnTo>
                  <a:pt x="49734" y="278246"/>
                </a:lnTo>
                <a:lnTo>
                  <a:pt x="48755" y="280073"/>
                </a:lnTo>
                <a:lnTo>
                  <a:pt x="44214" y="291107"/>
                </a:lnTo>
                <a:lnTo>
                  <a:pt x="40458" y="303875"/>
                </a:lnTo>
                <a:lnTo>
                  <a:pt x="40068" y="305307"/>
                </a:lnTo>
                <a:lnTo>
                  <a:pt x="36233" y="316895"/>
                </a:lnTo>
                <a:lnTo>
                  <a:pt x="31721" y="328923"/>
                </a:lnTo>
                <a:lnTo>
                  <a:pt x="28968" y="337299"/>
                </a:lnTo>
                <a:lnTo>
                  <a:pt x="24508" y="348587"/>
                </a:lnTo>
                <a:lnTo>
                  <a:pt x="18397" y="360010"/>
                </a:lnTo>
                <a:lnTo>
                  <a:pt x="14477" y="366839"/>
                </a:lnTo>
                <a:lnTo>
                  <a:pt x="8341" y="378213"/>
                </a:lnTo>
                <a:lnTo>
                  <a:pt x="3537" y="390003"/>
                </a:lnTo>
                <a:lnTo>
                  <a:pt x="4851" y="395363"/>
                </a:lnTo>
                <a:lnTo>
                  <a:pt x="5130" y="398881"/>
                </a:lnTo>
                <a:lnTo>
                  <a:pt x="5410" y="402386"/>
                </a:lnTo>
                <a:lnTo>
                  <a:pt x="8394" y="400989"/>
                </a:lnTo>
                <a:lnTo>
                  <a:pt x="8610" y="399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6369733" y="938814"/>
            <a:ext cx="128219" cy="341464"/>
          </a:xfrm>
          <a:custGeom>
            <a:avLst/>
            <a:gdLst/>
            <a:ahLst/>
            <a:cxnLst/>
            <a:rect l="l" t="t" r="r" b="b"/>
            <a:pathLst>
              <a:path w="128219" h="341464">
                <a:moveTo>
                  <a:pt x="9360" y="83804"/>
                </a:moveTo>
                <a:lnTo>
                  <a:pt x="7372" y="71433"/>
                </a:lnTo>
                <a:lnTo>
                  <a:pt x="7048" y="63601"/>
                </a:lnTo>
                <a:lnTo>
                  <a:pt x="7048" y="60388"/>
                </a:lnTo>
                <a:lnTo>
                  <a:pt x="7188" y="57035"/>
                </a:lnTo>
                <a:lnTo>
                  <a:pt x="7505" y="53505"/>
                </a:lnTo>
                <a:lnTo>
                  <a:pt x="10663" y="39073"/>
                </a:lnTo>
                <a:lnTo>
                  <a:pt x="16753" y="28498"/>
                </a:lnTo>
                <a:lnTo>
                  <a:pt x="22529" y="22733"/>
                </a:lnTo>
                <a:lnTo>
                  <a:pt x="32250" y="16336"/>
                </a:lnTo>
                <a:lnTo>
                  <a:pt x="43874" y="10952"/>
                </a:lnTo>
                <a:lnTo>
                  <a:pt x="55156" y="6591"/>
                </a:lnTo>
                <a:lnTo>
                  <a:pt x="57899" y="3886"/>
                </a:lnTo>
                <a:lnTo>
                  <a:pt x="56540" y="241"/>
                </a:lnTo>
                <a:lnTo>
                  <a:pt x="52692" y="0"/>
                </a:lnTo>
                <a:lnTo>
                  <a:pt x="40254" y="4830"/>
                </a:lnTo>
                <a:lnTo>
                  <a:pt x="28738" y="10231"/>
                </a:lnTo>
                <a:lnTo>
                  <a:pt x="18513" y="16929"/>
                </a:lnTo>
                <a:lnTo>
                  <a:pt x="9861" y="25894"/>
                </a:lnTo>
                <a:lnTo>
                  <a:pt x="3925" y="36979"/>
                </a:lnTo>
                <a:lnTo>
                  <a:pt x="687" y="50925"/>
                </a:lnTo>
                <a:lnTo>
                  <a:pt x="165" y="56603"/>
                </a:lnTo>
                <a:lnTo>
                  <a:pt x="0" y="60159"/>
                </a:lnTo>
                <a:lnTo>
                  <a:pt x="0" y="63601"/>
                </a:lnTo>
                <a:lnTo>
                  <a:pt x="886" y="76913"/>
                </a:lnTo>
                <a:lnTo>
                  <a:pt x="3504" y="89165"/>
                </a:lnTo>
                <a:lnTo>
                  <a:pt x="7719" y="100783"/>
                </a:lnTo>
                <a:lnTo>
                  <a:pt x="13400" y="112190"/>
                </a:lnTo>
                <a:lnTo>
                  <a:pt x="19608" y="122555"/>
                </a:lnTo>
                <a:lnTo>
                  <a:pt x="26768" y="133685"/>
                </a:lnTo>
                <a:lnTo>
                  <a:pt x="33548" y="144466"/>
                </a:lnTo>
                <a:lnTo>
                  <a:pt x="39601" y="155157"/>
                </a:lnTo>
                <a:lnTo>
                  <a:pt x="45721" y="169022"/>
                </a:lnTo>
                <a:lnTo>
                  <a:pt x="49054" y="181177"/>
                </a:lnTo>
                <a:lnTo>
                  <a:pt x="50399" y="194291"/>
                </a:lnTo>
                <a:lnTo>
                  <a:pt x="50406" y="196964"/>
                </a:lnTo>
                <a:lnTo>
                  <a:pt x="49863" y="211071"/>
                </a:lnTo>
                <a:lnTo>
                  <a:pt x="48128" y="223258"/>
                </a:lnTo>
                <a:lnTo>
                  <a:pt x="45885" y="231838"/>
                </a:lnTo>
                <a:lnTo>
                  <a:pt x="41679" y="242594"/>
                </a:lnTo>
                <a:lnTo>
                  <a:pt x="35778" y="253761"/>
                </a:lnTo>
                <a:lnTo>
                  <a:pt x="29718" y="263461"/>
                </a:lnTo>
                <a:lnTo>
                  <a:pt x="26987" y="267614"/>
                </a:lnTo>
                <a:lnTo>
                  <a:pt x="21755" y="275551"/>
                </a:lnTo>
                <a:lnTo>
                  <a:pt x="17170" y="284238"/>
                </a:lnTo>
                <a:lnTo>
                  <a:pt x="11500" y="296546"/>
                </a:lnTo>
                <a:lnTo>
                  <a:pt x="8560" y="308458"/>
                </a:lnTo>
                <a:lnTo>
                  <a:pt x="8483" y="313067"/>
                </a:lnTo>
                <a:lnTo>
                  <a:pt x="9042" y="315874"/>
                </a:lnTo>
                <a:lnTo>
                  <a:pt x="11988" y="320268"/>
                </a:lnTo>
                <a:lnTo>
                  <a:pt x="16002" y="322859"/>
                </a:lnTo>
                <a:lnTo>
                  <a:pt x="19735" y="324891"/>
                </a:lnTo>
                <a:lnTo>
                  <a:pt x="24447" y="326263"/>
                </a:lnTo>
                <a:lnTo>
                  <a:pt x="29667" y="327355"/>
                </a:lnTo>
                <a:lnTo>
                  <a:pt x="37490" y="328968"/>
                </a:lnTo>
                <a:lnTo>
                  <a:pt x="46418" y="329895"/>
                </a:lnTo>
                <a:lnTo>
                  <a:pt x="54254" y="330568"/>
                </a:lnTo>
                <a:lnTo>
                  <a:pt x="62052" y="331241"/>
                </a:lnTo>
                <a:lnTo>
                  <a:pt x="68884" y="331724"/>
                </a:lnTo>
                <a:lnTo>
                  <a:pt x="71767" y="332282"/>
                </a:lnTo>
                <a:lnTo>
                  <a:pt x="83749" y="334917"/>
                </a:lnTo>
                <a:lnTo>
                  <a:pt x="96153" y="337870"/>
                </a:lnTo>
                <a:lnTo>
                  <a:pt x="108855" y="340322"/>
                </a:lnTo>
                <a:lnTo>
                  <a:pt x="121729" y="341455"/>
                </a:lnTo>
                <a:lnTo>
                  <a:pt x="124612" y="341464"/>
                </a:lnTo>
                <a:lnTo>
                  <a:pt x="128219" y="341261"/>
                </a:lnTo>
                <a:lnTo>
                  <a:pt x="127939" y="337756"/>
                </a:lnTo>
                <a:lnTo>
                  <a:pt x="127660" y="334238"/>
                </a:lnTo>
                <a:lnTo>
                  <a:pt x="126346" y="328878"/>
                </a:lnTo>
                <a:lnTo>
                  <a:pt x="125099" y="334389"/>
                </a:lnTo>
                <a:lnTo>
                  <a:pt x="124447" y="337273"/>
                </a:lnTo>
                <a:lnTo>
                  <a:pt x="125099" y="334389"/>
                </a:lnTo>
                <a:lnTo>
                  <a:pt x="122809" y="334429"/>
                </a:lnTo>
                <a:lnTo>
                  <a:pt x="110603" y="333464"/>
                </a:lnTo>
                <a:lnTo>
                  <a:pt x="98100" y="331077"/>
                </a:lnTo>
                <a:lnTo>
                  <a:pt x="85460" y="328087"/>
                </a:lnTo>
                <a:lnTo>
                  <a:pt x="73088" y="325361"/>
                </a:lnTo>
                <a:lnTo>
                  <a:pt x="70154" y="324815"/>
                </a:lnTo>
                <a:lnTo>
                  <a:pt x="65671" y="324459"/>
                </a:lnTo>
                <a:lnTo>
                  <a:pt x="60198" y="324002"/>
                </a:lnTo>
                <a:lnTo>
                  <a:pt x="47781" y="322887"/>
                </a:lnTo>
                <a:lnTo>
                  <a:pt x="34913" y="321181"/>
                </a:lnTo>
                <a:lnTo>
                  <a:pt x="33223" y="320878"/>
                </a:lnTo>
                <a:lnTo>
                  <a:pt x="28917" y="320078"/>
                </a:lnTo>
                <a:lnTo>
                  <a:pt x="24993" y="319074"/>
                </a:lnTo>
                <a:lnTo>
                  <a:pt x="22021" y="317906"/>
                </a:lnTo>
                <a:lnTo>
                  <a:pt x="19011" y="316750"/>
                </a:lnTo>
                <a:lnTo>
                  <a:pt x="15913" y="313512"/>
                </a:lnTo>
                <a:lnTo>
                  <a:pt x="15519" y="310235"/>
                </a:lnTo>
                <a:lnTo>
                  <a:pt x="15443" y="304774"/>
                </a:lnTo>
                <a:lnTo>
                  <a:pt x="18986" y="295783"/>
                </a:lnTo>
                <a:lnTo>
                  <a:pt x="23406" y="287528"/>
                </a:lnTo>
                <a:lnTo>
                  <a:pt x="27787" y="279209"/>
                </a:lnTo>
                <a:lnTo>
                  <a:pt x="32893" y="271462"/>
                </a:lnTo>
                <a:lnTo>
                  <a:pt x="42913" y="255492"/>
                </a:lnTo>
                <a:lnTo>
                  <a:pt x="48603" y="244386"/>
                </a:lnTo>
                <a:lnTo>
                  <a:pt x="52603" y="233972"/>
                </a:lnTo>
                <a:lnTo>
                  <a:pt x="55446" y="222522"/>
                </a:lnTo>
                <a:lnTo>
                  <a:pt x="57008" y="210078"/>
                </a:lnTo>
                <a:lnTo>
                  <a:pt x="57454" y="196964"/>
                </a:lnTo>
                <a:lnTo>
                  <a:pt x="57442" y="194754"/>
                </a:lnTo>
                <a:lnTo>
                  <a:pt x="56257" y="181430"/>
                </a:lnTo>
                <a:lnTo>
                  <a:pt x="53186" y="169089"/>
                </a:lnTo>
                <a:lnTo>
                  <a:pt x="48606" y="157524"/>
                </a:lnTo>
                <a:lnTo>
                  <a:pt x="41082" y="143347"/>
                </a:lnTo>
                <a:lnTo>
                  <a:pt x="34430" y="132584"/>
                </a:lnTo>
                <a:lnTo>
                  <a:pt x="27455" y="121758"/>
                </a:lnTo>
                <a:lnTo>
                  <a:pt x="25565" y="118795"/>
                </a:lnTo>
                <a:lnTo>
                  <a:pt x="18522" y="106860"/>
                </a:lnTo>
                <a:lnTo>
                  <a:pt x="13099" y="95405"/>
                </a:lnTo>
                <a:lnTo>
                  <a:pt x="9360" y="83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6132511" y="1182141"/>
            <a:ext cx="165506" cy="274180"/>
          </a:xfrm>
          <a:custGeom>
            <a:avLst/>
            <a:gdLst/>
            <a:ahLst/>
            <a:cxnLst/>
            <a:rect l="l" t="t" r="r" b="b"/>
            <a:pathLst>
              <a:path w="165506" h="274180">
                <a:moveTo>
                  <a:pt x="165506" y="78892"/>
                </a:moveTo>
                <a:lnTo>
                  <a:pt x="152260" y="0"/>
                </a:lnTo>
                <a:lnTo>
                  <a:pt x="0" y="186461"/>
                </a:lnTo>
                <a:lnTo>
                  <a:pt x="17652" y="274180"/>
                </a:lnTo>
                <a:lnTo>
                  <a:pt x="165506" y="788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6129058" y="1178737"/>
            <a:ext cx="172427" cy="281012"/>
          </a:xfrm>
          <a:custGeom>
            <a:avLst/>
            <a:gdLst/>
            <a:ahLst/>
            <a:cxnLst/>
            <a:rect l="l" t="t" r="r" b="b"/>
            <a:pathLst>
              <a:path w="172427" h="281012">
                <a:moveTo>
                  <a:pt x="0" y="190563"/>
                </a:moveTo>
                <a:lnTo>
                  <a:pt x="17665" y="278269"/>
                </a:lnTo>
                <a:lnTo>
                  <a:pt x="7238" y="190804"/>
                </a:lnTo>
                <a:lnTo>
                  <a:pt x="153530" y="11645"/>
                </a:lnTo>
                <a:lnTo>
                  <a:pt x="165243" y="81377"/>
                </a:lnTo>
                <a:lnTo>
                  <a:pt x="166154" y="80175"/>
                </a:lnTo>
                <a:lnTo>
                  <a:pt x="172427" y="81711"/>
                </a:lnTo>
                <a:lnTo>
                  <a:pt x="159194" y="2819"/>
                </a:lnTo>
                <a:lnTo>
                  <a:pt x="156616" y="0"/>
                </a:lnTo>
                <a:lnTo>
                  <a:pt x="153873" y="101"/>
                </a:lnTo>
                <a:lnTo>
                  <a:pt x="152996" y="1181"/>
                </a:lnTo>
                <a:lnTo>
                  <a:pt x="723" y="187642"/>
                </a:lnTo>
                <a:lnTo>
                  <a:pt x="0" y="190563"/>
                </a:lnTo>
                <a:close/>
              </a:path>
              <a:path w="172427" h="281012">
                <a:moveTo>
                  <a:pt x="23088" y="280809"/>
                </a:moveTo>
                <a:lnTo>
                  <a:pt x="23914" y="279704"/>
                </a:lnTo>
                <a:lnTo>
                  <a:pt x="165493" y="82867"/>
                </a:lnTo>
                <a:lnTo>
                  <a:pt x="168960" y="82296"/>
                </a:lnTo>
                <a:lnTo>
                  <a:pt x="171767" y="84416"/>
                </a:lnTo>
                <a:lnTo>
                  <a:pt x="172427" y="81711"/>
                </a:lnTo>
                <a:lnTo>
                  <a:pt x="166154" y="80175"/>
                </a:lnTo>
                <a:lnTo>
                  <a:pt x="165243" y="81377"/>
                </a:lnTo>
                <a:lnTo>
                  <a:pt x="23025" y="269214"/>
                </a:lnTo>
                <a:lnTo>
                  <a:pt x="7238" y="190804"/>
                </a:lnTo>
                <a:lnTo>
                  <a:pt x="17665" y="278269"/>
                </a:lnTo>
                <a:lnTo>
                  <a:pt x="20319" y="281012"/>
                </a:lnTo>
                <a:lnTo>
                  <a:pt x="23088" y="280809"/>
                </a:lnTo>
                <a:close/>
              </a:path>
              <a:path w="172427" h="281012">
                <a:moveTo>
                  <a:pt x="165493" y="82867"/>
                </a:moveTo>
                <a:lnTo>
                  <a:pt x="23914" y="279704"/>
                </a:lnTo>
                <a:lnTo>
                  <a:pt x="171767" y="84416"/>
                </a:lnTo>
                <a:lnTo>
                  <a:pt x="168960" y="82296"/>
                </a:lnTo>
                <a:lnTo>
                  <a:pt x="165493" y="82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6644133" y="1527526"/>
            <a:ext cx="85805" cy="96944"/>
          </a:xfrm>
          <a:custGeom>
            <a:avLst/>
            <a:gdLst/>
            <a:ahLst/>
            <a:cxnLst/>
            <a:rect l="l" t="t" r="r" b="b"/>
            <a:pathLst>
              <a:path w="85805" h="96944">
                <a:moveTo>
                  <a:pt x="39573" y="0"/>
                </a:moveTo>
                <a:lnTo>
                  <a:pt x="0" y="60121"/>
                </a:lnTo>
                <a:lnTo>
                  <a:pt x="145" y="60586"/>
                </a:lnTo>
                <a:lnTo>
                  <a:pt x="3505" y="69617"/>
                </a:lnTo>
                <a:lnTo>
                  <a:pt x="10900" y="83909"/>
                </a:lnTo>
                <a:lnTo>
                  <a:pt x="21780" y="95173"/>
                </a:lnTo>
                <a:lnTo>
                  <a:pt x="26967" y="96944"/>
                </a:lnTo>
                <a:lnTo>
                  <a:pt x="36067" y="96384"/>
                </a:lnTo>
                <a:lnTo>
                  <a:pt x="46106" y="92248"/>
                </a:lnTo>
                <a:lnTo>
                  <a:pt x="56375" y="84861"/>
                </a:lnTo>
                <a:lnTo>
                  <a:pt x="66168" y="74551"/>
                </a:lnTo>
                <a:lnTo>
                  <a:pt x="74777" y="61645"/>
                </a:lnTo>
                <a:lnTo>
                  <a:pt x="83268" y="45534"/>
                </a:lnTo>
                <a:lnTo>
                  <a:pt x="85805" y="36185"/>
                </a:lnTo>
                <a:lnTo>
                  <a:pt x="82975" y="28735"/>
                </a:lnTo>
                <a:lnTo>
                  <a:pt x="74777" y="19380"/>
                </a:lnTo>
                <a:lnTo>
                  <a:pt x="39573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6640767" y="1524060"/>
            <a:ext cx="88201" cy="104165"/>
          </a:xfrm>
          <a:custGeom>
            <a:avLst/>
            <a:gdLst/>
            <a:ahLst/>
            <a:cxnLst/>
            <a:rect l="l" t="t" r="r" b="b"/>
            <a:pathLst>
              <a:path w="88201" h="104165">
                <a:moveTo>
                  <a:pt x="41236" y="6553"/>
                </a:moveTo>
                <a:lnTo>
                  <a:pt x="7248" y="64108"/>
                </a:lnTo>
                <a:lnTo>
                  <a:pt x="44087" y="8122"/>
                </a:lnTo>
                <a:lnTo>
                  <a:pt x="41236" y="6553"/>
                </a:lnTo>
                <a:close/>
              </a:path>
              <a:path w="88201" h="104165">
                <a:moveTo>
                  <a:pt x="8178" y="66789"/>
                </a:moveTo>
                <a:lnTo>
                  <a:pt x="7248" y="64108"/>
                </a:lnTo>
                <a:lnTo>
                  <a:pt x="6311" y="65532"/>
                </a:lnTo>
                <a:lnTo>
                  <a:pt x="3365" y="63588"/>
                </a:lnTo>
                <a:lnTo>
                  <a:pt x="419" y="61658"/>
                </a:lnTo>
                <a:lnTo>
                  <a:pt x="0" y="64604"/>
                </a:lnTo>
                <a:lnTo>
                  <a:pt x="2146" y="71716"/>
                </a:lnTo>
                <a:lnTo>
                  <a:pt x="6032" y="79806"/>
                </a:lnTo>
                <a:lnTo>
                  <a:pt x="12441" y="90973"/>
                </a:lnTo>
                <a:lnTo>
                  <a:pt x="10566" y="72974"/>
                </a:lnTo>
                <a:lnTo>
                  <a:pt x="9131" y="69405"/>
                </a:lnTo>
                <a:lnTo>
                  <a:pt x="8178" y="66789"/>
                </a:lnTo>
                <a:close/>
              </a:path>
              <a:path w="88201" h="104165">
                <a:moveTo>
                  <a:pt x="76454" y="25933"/>
                </a:moveTo>
                <a:lnTo>
                  <a:pt x="78143" y="22847"/>
                </a:lnTo>
                <a:lnTo>
                  <a:pt x="75932" y="25646"/>
                </a:lnTo>
                <a:lnTo>
                  <a:pt x="81165" y="31775"/>
                </a:lnTo>
                <a:lnTo>
                  <a:pt x="78143" y="22847"/>
                </a:lnTo>
                <a:lnTo>
                  <a:pt x="76454" y="25933"/>
                </a:lnTo>
                <a:close/>
              </a:path>
              <a:path w="88201" h="104165">
                <a:moveTo>
                  <a:pt x="75590" y="25260"/>
                </a:moveTo>
                <a:lnTo>
                  <a:pt x="79844" y="19761"/>
                </a:lnTo>
                <a:lnTo>
                  <a:pt x="44640" y="381"/>
                </a:lnTo>
                <a:lnTo>
                  <a:pt x="41008" y="0"/>
                </a:lnTo>
                <a:lnTo>
                  <a:pt x="39992" y="1536"/>
                </a:lnTo>
                <a:lnTo>
                  <a:pt x="42938" y="3467"/>
                </a:lnTo>
                <a:lnTo>
                  <a:pt x="45872" y="5410"/>
                </a:lnTo>
                <a:lnTo>
                  <a:pt x="75590" y="25260"/>
                </a:lnTo>
                <a:close/>
              </a:path>
              <a:path w="88201" h="104165">
                <a:moveTo>
                  <a:pt x="26873" y="95567"/>
                </a:moveTo>
                <a:lnTo>
                  <a:pt x="21386" y="92595"/>
                </a:lnTo>
                <a:lnTo>
                  <a:pt x="15951" y="84315"/>
                </a:lnTo>
                <a:lnTo>
                  <a:pt x="12382" y="76746"/>
                </a:lnTo>
                <a:lnTo>
                  <a:pt x="10566" y="72974"/>
                </a:lnTo>
                <a:lnTo>
                  <a:pt x="12441" y="90973"/>
                </a:lnTo>
                <a:lnTo>
                  <a:pt x="21284" y="100331"/>
                </a:lnTo>
                <a:lnTo>
                  <a:pt x="26428" y="103403"/>
                </a:lnTo>
                <a:lnTo>
                  <a:pt x="29832" y="104165"/>
                </a:lnTo>
                <a:lnTo>
                  <a:pt x="33350" y="104165"/>
                </a:lnTo>
                <a:lnTo>
                  <a:pt x="44984" y="101765"/>
                </a:lnTo>
                <a:lnTo>
                  <a:pt x="56863" y="95131"/>
                </a:lnTo>
                <a:lnTo>
                  <a:pt x="67404" y="85824"/>
                </a:lnTo>
                <a:lnTo>
                  <a:pt x="75578" y="75833"/>
                </a:lnTo>
                <a:lnTo>
                  <a:pt x="81229" y="66814"/>
                </a:lnTo>
                <a:lnTo>
                  <a:pt x="86641" y="53676"/>
                </a:lnTo>
                <a:lnTo>
                  <a:pt x="88201" y="42329"/>
                </a:lnTo>
                <a:lnTo>
                  <a:pt x="88188" y="28511"/>
                </a:lnTo>
                <a:lnTo>
                  <a:pt x="81038" y="20789"/>
                </a:lnTo>
                <a:lnTo>
                  <a:pt x="79844" y="19761"/>
                </a:lnTo>
                <a:lnTo>
                  <a:pt x="75590" y="25260"/>
                </a:lnTo>
                <a:lnTo>
                  <a:pt x="45872" y="5410"/>
                </a:lnTo>
                <a:lnTo>
                  <a:pt x="42938" y="3467"/>
                </a:lnTo>
                <a:lnTo>
                  <a:pt x="39992" y="1536"/>
                </a:lnTo>
                <a:lnTo>
                  <a:pt x="7099" y="63677"/>
                </a:lnTo>
                <a:lnTo>
                  <a:pt x="6731" y="62572"/>
                </a:lnTo>
                <a:lnTo>
                  <a:pt x="39992" y="1536"/>
                </a:lnTo>
                <a:lnTo>
                  <a:pt x="419" y="61658"/>
                </a:lnTo>
                <a:lnTo>
                  <a:pt x="3365" y="63588"/>
                </a:lnTo>
                <a:lnTo>
                  <a:pt x="6311" y="65532"/>
                </a:lnTo>
                <a:lnTo>
                  <a:pt x="7248" y="64108"/>
                </a:lnTo>
                <a:lnTo>
                  <a:pt x="41236" y="6553"/>
                </a:lnTo>
                <a:lnTo>
                  <a:pt x="44087" y="8122"/>
                </a:lnTo>
                <a:lnTo>
                  <a:pt x="75932" y="25646"/>
                </a:lnTo>
                <a:lnTo>
                  <a:pt x="78143" y="22847"/>
                </a:lnTo>
                <a:lnTo>
                  <a:pt x="81165" y="31775"/>
                </a:lnTo>
                <a:lnTo>
                  <a:pt x="81153" y="47967"/>
                </a:lnTo>
                <a:lnTo>
                  <a:pt x="79705" y="54991"/>
                </a:lnTo>
                <a:lnTo>
                  <a:pt x="75069" y="63411"/>
                </a:lnTo>
                <a:lnTo>
                  <a:pt x="67580" y="74809"/>
                </a:lnTo>
                <a:lnTo>
                  <a:pt x="59132" y="84120"/>
                </a:lnTo>
                <a:lnTo>
                  <a:pt x="54254" y="88277"/>
                </a:lnTo>
                <a:lnTo>
                  <a:pt x="46723" y="94132"/>
                </a:lnTo>
                <a:lnTo>
                  <a:pt x="39103" y="97155"/>
                </a:lnTo>
                <a:lnTo>
                  <a:pt x="33350" y="97129"/>
                </a:lnTo>
                <a:lnTo>
                  <a:pt x="28702" y="96583"/>
                </a:lnTo>
                <a:lnTo>
                  <a:pt x="26873" y="95567"/>
                </a:lnTo>
                <a:close/>
              </a:path>
              <a:path w="88201" h="104165">
                <a:moveTo>
                  <a:pt x="39992" y="1536"/>
                </a:moveTo>
                <a:lnTo>
                  <a:pt x="6731" y="62572"/>
                </a:lnTo>
                <a:lnTo>
                  <a:pt x="7099" y="63677"/>
                </a:lnTo>
                <a:lnTo>
                  <a:pt x="39992" y="1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235750" y="2713606"/>
            <a:ext cx="857516" cy="721626"/>
          </a:xfrm>
          <a:custGeom>
            <a:avLst/>
            <a:gdLst/>
            <a:ahLst/>
            <a:cxnLst/>
            <a:rect l="l" t="t" r="r" b="b"/>
            <a:pathLst>
              <a:path w="857516" h="721626">
                <a:moveTo>
                  <a:pt x="760973" y="18913"/>
                </a:moveTo>
                <a:lnTo>
                  <a:pt x="754575" y="25002"/>
                </a:lnTo>
                <a:lnTo>
                  <a:pt x="748853" y="29180"/>
                </a:lnTo>
                <a:lnTo>
                  <a:pt x="743657" y="31695"/>
                </a:lnTo>
                <a:lnTo>
                  <a:pt x="738838" y="32796"/>
                </a:lnTo>
                <a:lnTo>
                  <a:pt x="734246" y="32733"/>
                </a:lnTo>
                <a:lnTo>
                  <a:pt x="729734" y="31756"/>
                </a:lnTo>
                <a:lnTo>
                  <a:pt x="725150" y="30113"/>
                </a:lnTo>
                <a:lnTo>
                  <a:pt x="720347" y="28055"/>
                </a:lnTo>
                <a:lnTo>
                  <a:pt x="715175" y="25829"/>
                </a:lnTo>
                <a:lnTo>
                  <a:pt x="709486" y="23687"/>
                </a:lnTo>
                <a:lnTo>
                  <a:pt x="703129" y="21877"/>
                </a:lnTo>
                <a:lnTo>
                  <a:pt x="695956" y="20648"/>
                </a:lnTo>
                <a:lnTo>
                  <a:pt x="687818" y="20250"/>
                </a:lnTo>
                <a:lnTo>
                  <a:pt x="678566" y="20933"/>
                </a:lnTo>
                <a:lnTo>
                  <a:pt x="668050" y="22945"/>
                </a:lnTo>
                <a:lnTo>
                  <a:pt x="656122" y="26536"/>
                </a:lnTo>
                <a:lnTo>
                  <a:pt x="650430" y="28663"/>
                </a:lnTo>
                <a:lnTo>
                  <a:pt x="629321" y="36793"/>
                </a:lnTo>
                <a:lnTo>
                  <a:pt x="607907" y="44622"/>
                </a:lnTo>
                <a:lnTo>
                  <a:pt x="586213" y="52130"/>
                </a:lnTo>
                <a:lnTo>
                  <a:pt x="564264" y="59299"/>
                </a:lnTo>
                <a:lnTo>
                  <a:pt x="542082" y="66110"/>
                </a:lnTo>
                <a:lnTo>
                  <a:pt x="519693" y="72541"/>
                </a:lnTo>
                <a:lnTo>
                  <a:pt x="497119" y="78576"/>
                </a:lnTo>
                <a:lnTo>
                  <a:pt x="474386" y="84193"/>
                </a:lnTo>
                <a:lnTo>
                  <a:pt x="451518" y="89374"/>
                </a:lnTo>
                <a:lnTo>
                  <a:pt x="428537" y="94099"/>
                </a:lnTo>
                <a:lnTo>
                  <a:pt x="405469" y="98348"/>
                </a:lnTo>
                <a:lnTo>
                  <a:pt x="382338" y="102103"/>
                </a:lnTo>
                <a:lnTo>
                  <a:pt x="359167" y="105345"/>
                </a:lnTo>
                <a:lnTo>
                  <a:pt x="335981" y="108052"/>
                </a:lnTo>
                <a:lnTo>
                  <a:pt x="312804" y="110208"/>
                </a:lnTo>
                <a:lnTo>
                  <a:pt x="289659" y="111790"/>
                </a:lnTo>
                <a:lnTo>
                  <a:pt x="266572" y="112782"/>
                </a:lnTo>
                <a:lnTo>
                  <a:pt x="243565" y="113163"/>
                </a:lnTo>
                <a:lnTo>
                  <a:pt x="220663" y="112913"/>
                </a:lnTo>
                <a:lnTo>
                  <a:pt x="197891" y="112013"/>
                </a:lnTo>
                <a:lnTo>
                  <a:pt x="183035" y="110484"/>
                </a:lnTo>
                <a:lnTo>
                  <a:pt x="169988" y="108394"/>
                </a:lnTo>
                <a:lnTo>
                  <a:pt x="158806" y="106938"/>
                </a:lnTo>
                <a:lnTo>
                  <a:pt x="149544" y="107309"/>
                </a:lnTo>
                <a:lnTo>
                  <a:pt x="142260" y="110702"/>
                </a:lnTo>
                <a:lnTo>
                  <a:pt x="137010" y="118309"/>
                </a:lnTo>
                <a:lnTo>
                  <a:pt x="133849" y="131325"/>
                </a:lnTo>
                <a:lnTo>
                  <a:pt x="133057" y="140487"/>
                </a:lnTo>
                <a:lnTo>
                  <a:pt x="133079" y="151495"/>
                </a:lnTo>
                <a:lnTo>
                  <a:pt x="133991" y="163665"/>
                </a:lnTo>
                <a:lnTo>
                  <a:pt x="135524" y="176633"/>
                </a:lnTo>
                <a:lnTo>
                  <a:pt x="137411" y="190037"/>
                </a:lnTo>
                <a:lnTo>
                  <a:pt x="139384" y="203513"/>
                </a:lnTo>
                <a:lnTo>
                  <a:pt x="141177" y="216698"/>
                </a:lnTo>
                <a:lnTo>
                  <a:pt x="142522" y="229229"/>
                </a:lnTo>
                <a:lnTo>
                  <a:pt x="143040" y="237083"/>
                </a:lnTo>
                <a:lnTo>
                  <a:pt x="150545" y="243738"/>
                </a:lnTo>
                <a:lnTo>
                  <a:pt x="149959" y="255617"/>
                </a:lnTo>
                <a:lnTo>
                  <a:pt x="147149" y="271707"/>
                </a:lnTo>
                <a:lnTo>
                  <a:pt x="142362" y="291515"/>
                </a:lnTo>
                <a:lnTo>
                  <a:pt x="135849" y="314552"/>
                </a:lnTo>
                <a:lnTo>
                  <a:pt x="127858" y="340327"/>
                </a:lnTo>
                <a:lnTo>
                  <a:pt x="118639" y="368348"/>
                </a:lnTo>
                <a:lnTo>
                  <a:pt x="108439" y="398124"/>
                </a:lnTo>
                <a:lnTo>
                  <a:pt x="97509" y="429165"/>
                </a:lnTo>
                <a:lnTo>
                  <a:pt x="86098" y="460981"/>
                </a:lnTo>
                <a:lnTo>
                  <a:pt x="74453" y="493079"/>
                </a:lnTo>
                <a:lnTo>
                  <a:pt x="62825" y="524969"/>
                </a:lnTo>
                <a:lnTo>
                  <a:pt x="51463" y="556160"/>
                </a:lnTo>
                <a:lnTo>
                  <a:pt x="40615" y="586162"/>
                </a:lnTo>
                <a:lnTo>
                  <a:pt x="30530" y="614483"/>
                </a:lnTo>
                <a:lnTo>
                  <a:pt x="13647" y="664119"/>
                </a:lnTo>
                <a:lnTo>
                  <a:pt x="2806" y="701143"/>
                </a:lnTo>
                <a:lnTo>
                  <a:pt x="0" y="721626"/>
                </a:lnTo>
                <a:lnTo>
                  <a:pt x="857516" y="721626"/>
                </a:lnTo>
                <a:lnTo>
                  <a:pt x="853716" y="680259"/>
                </a:lnTo>
                <a:lnTo>
                  <a:pt x="850037" y="646511"/>
                </a:lnTo>
                <a:lnTo>
                  <a:pt x="845664" y="609567"/>
                </a:lnTo>
                <a:lnTo>
                  <a:pt x="840788" y="570917"/>
                </a:lnTo>
                <a:lnTo>
                  <a:pt x="835601" y="532054"/>
                </a:lnTo>
                <a:lnTo>
                  <a:pt x="830294" y="494467"/>
                </a:lnTo>
                <a:lnTo>
                  <a:pt x="825059" y="459649"/>
                </a:lnTo>
                <a:lnTo>
                  <a:pt x="820085" y="429090"/>
                </a:lnTo>
                <a:lnTo>
                  <a:pt x="813536" y="394500"/>
                </a:lnTo>
                <a:lnTo>
                  <a:pt x="811746" y="384322"/>
                </a:lnTo>
                <a:lnTo>
                  <a:pt x="810189" y="371413"/>
                </a:lnTo>
                <a:lnTo>
                  <a:pt x="808825" y="356059"/>
                </a:lnTo>
                <a:lnTo>
                  <a:pt x="807614" y="338549"/>
                </a:lnTo>
                <a:lnTo>
                  <a:pt x="806516" y="319170"/>
                </a:lnTo>
                <a:lnTo>
                  <a:pt x="805491" y="298210"/>
                </a:lnTo>
                <a:lnTo>
                  <a:pt x="804499" y="275958"/>
                </a:lnTo>
                <a:lnTo>
                  <a:pt x="803500" y="252700"/>
                </a:lnTo>
                <a:lnTo>
                  <a:pt x="802454" y="228726"/>
                </a:lnTo>
                <a:lnTo>
                  <a:pt x="801320" y="204322"/>
                </a:lnTo>
                <a:lnTo>
                  <a:pt x="800060" y="179777"/>
                </a:lnTo>
                <a:lnTo>
                  <a:pt x="798632" y="155378"/>
                </a:lnTo>
                <a:lnTo>
                  <a:pt x="796997" y="131413"/>
                </a:lnTo>
                <a:lnTo>
                  <a:pt x="795115" y="108170"/>
                </a:lnTo>
                <a:lnTo>
                  <a:pt x="792946" y="85938"/>
                </a:lnTo>
                <a:lnTo>
                  <a:pt x="790449" y="65003"/>
                </a:lnTo>
                <a:lnTo>
                  <a:pt x="787585" y="45654"/>
                </a:lnTo>
                <a:lnTo>
                  <a:pt x="784314" y="28179"/>
                </a:lnTo>
                <a:lnTo>
                  <a:pt x="780595" y="12864"/>
                </a:lnTo>
                <a:lnTo>
                  <a:pt x="776389" y="0"/>
                </a:lnTo>
                <a:lnTo>
                  <a:pt x="768194" y="10662"/>
                </a:lnTo>
                <a:lnTo>
                  <a:pt x="760973" y="189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235750" y="34352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232088" y="3420682"/>
            <a:ext cx="861179" cy="18068"/>
          </a:xfrm>
          <a:custGeom>
            <a:avLst/>
            <a:gdLst/>
            <a:ahLst/>
            <a:cxnLst/>
            <a:rect l="l" t="t" r="r" b="b"/>
            <a:pathLst>
              <a:path w="861179" h="18068">
                <a:moveTo>
                  <a:pt x="7130" y="13953"/>
                </a:moveTo>
                <a:lnTo>
                  <a:pt x="3663" y="11032"/>
                </a:lnTo>
                <a:lnTo>
                  <a:pt x="1524" y="0"/>
                </a:lnTo>
                <a:lnTo>
                  <a:pt x="0" y="10818"/>
                </a:lnTo>
                <a:lnTo>
                  <a:pt x="31" y="14194"/>
                </a:lnTo>
                <a:lnTo>
                  <a:pt x="475" y="16836"/>
                </a:lnTo>
                <a:lnTo>
                  <a:pt x="1730" y="17321"/>
                </a:lnTo>
                <a:lnTo>
                  <a:pt x="3663" y="17321"/>
                </a:lnTo>
                <a:lnTo>
                  <a:pt x="3663" y="14550"/>
                </a:lnTo>
                <a:lnTo>
                  <a:pt x="679151" y="17321"/>
                </a:lnTo>
                <a:lnTo>
                  <a:pt x="706185" y="17321"/>
                </a:lnTo>
                <a:lnTo>
                  <a:pt x="7130" y="13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365176" y="2710114"/>
            <a:ext cx="650252" cy="248867"/>
          </a:xfrm>
          <a:custGeom>
            <a:avLst/>
            <a:gdLst/>
            <a:ahLst/>
            <a:cxnLst/>
            <a:rect l="l" t="t" r="r" b="b"/>
            <a:pathLst>
              <a:path w="650252" h="248867">
                <a:moveTo>
                  <a:pt x="13614" y="240576"/>
                </a:moveTo>
                <a:lnTo>
                  <a:pt x="15963" y="237934"/>
                </a:lnTo>
                <a:lnTo>
                  <a:pt x="14770" y="216015"/>
                </a:lnTo>
                <a:lnTo>
                  <a:pt x="12931" y="202970"/>
                </a:lnTo>
                <a:lnTo>
                  <a:pt x="11607" y="193979"/>
                </a:lnTo>
                <a:lnTo>
                  <a:pt x="9692" y="180451"/>
                </a:lnTo>
                <a:lnTo>
                  <a:pt x="8131" y="167411"/>
                </a:lnTo>
                <a:lnTo>
                  <a:pt x="7190" y="155263"/>
                </a:lnTo>
                <a:lnTo>
                  <a:pt x="7035" y="149009"/>
                </a:lnTo>
                <a:lnTo>
                  <a:pt x="7150" y="144157"/>
                </a:lnTo>
                <a:lnTo>
                  <a:pt x="9192" y="128307"/>
                </a:lnTo>
                <a:lnTo>
                  <a:pt x="12967" y="119228"/>
                </a:lnTo>
                <a:lnTo>
                  <a:pt x="16255" y="115824"/>
                </a:lnTo>
                <a:lnTo>
                  <a:pt x="20294" y="114185"/>
                </a:lnTo>
                <a:lnTo>
                  <a:pt x="22783" y="113804"/>
                </a:lnTo>
                <a:lnTo>
                  <a:pt x="25806" y="113804"/>
                </a:lnTo>
                <a:lnTo>
                  <a:pt x="35766" y="114701"/>
                </a:lnTo>
                <a:lnTo>
                  <a:pt x="48052" y="116691"/>
                </a:lnTo>
                <a:lnTo>
                  <a:pt x="62451" y="118585"/>
                </a:lnTo>
                <a:lnTo>
                  <a:pt x="80922" y="119603"/>
                </a:lnTo>
                <a:lnTo>
                  <a:pt x="106338" y="120163"/>
                </a:lnTo>
                <a:lnTo>
                  <a:pt x="111645" y="120180"/>
                </a:lnTo>
                <a:lnTo>
                  <a:pt x="132548" y="119920"/>
                </a:lnTo>
                <a:lnTo>
                  <a:pt x="153519" y="119155"/>
                </a:lnTo>
                <a:lnTo>
                  <a:pt x="174539" y="117899"/>
                </a:lnTo>
                <a:lnTo>
                  <a:pt x="195591" y="116167"/>
                </a:lnTo>
                <a:lnTo>
                  <a:pt x="216658" y="113973"/>
                </a:lnTo>
                <a:lnTo>
                  <a:pt x="237721" y="111331"/>
                </a:lnTo>
                <a:lnTo>
                  <a:pt x="258762" y="108255"/>
                </a:lnTo>
                <a:lnTo>
                  <a:pt x="279765" y="104761"/>
                </a:lnTo>
                <a:lnTo>
                  <a:pt x="300711" y="100863"/>
                </a:lnTo>
                <a:lnTo>
                  <a:pt x="321583" y="96575"/>
                </a:lnTo>
                <a:lnTo>
                  <a:pt x="342362" y="91912"/>
                </a:lnTo>
                <a:lnTo>
                  <a:pt x="363031" y="86887"/>
                </a:lnTo>
                <a:lnTo>
                  <a:pt x="383573" y="81516"/>
                </a:lnTo>
                <a:lnTo>
                  <a:pt x="403969" y="75813"/>
                </a:lnTo>
                <a:lnTo>
                  <a:pt x="424202" y="69793"/>
                </a:lnTo>
                <a:lnTo>
                  <a:pt x="444254" y="63469"/>
                </a:lnTo>
                <a:lnTo>
                  <a:pt x="464108" y="56857"/>
                </a:lnTo>
                <a:lnTo>
                  <a:pt x="483745" y="49970"/>
                </a:lnTo>
                <a:lnTo>
                  <a:pt x="503148" y="42824"/>
                </a:lnTo>
                <a:lnTo>
                  <a:pt x="522300" y="35433"/>
                </a:lnTo>
                <a:lnTo>
                  <a:pt x="536706" y="30577"/>
                </a:lnTo>
                <a:lnTo>
                  <a:pt x="548996" y="28004"/>
                </a:lnTo>
                <a:lnTo>
                  <a:pt x="559206" y="27266"/>
                </a:lnTo>
                <a:lnTo>
                  <a:pt x="573193" y="28871"/>
                </a:lnTo>
                <a:lnTo>
                  <a:pt x="584380" y="32568"/>
                </a:lnTo>
                <a:lnTo>
                  <a:pt x="586130" y="33299"/>
                </a:lnTo>
                <a:lnTo>
                  <a:pt x="593369" y="36347"/>
                </a:lnTo>
                <a:lnTo>
                  <a:pt x="599706" y="39852"/>
                </a:lnTo>
                <a:lnTo>
                  <a:pt x="613257" y="39928"/>
                </a:lnTo>
                <a:lnTo>
                  <a:pt x="619379" y="37655"/>
                </a:lnTo>
                <a:lnTo>
                  <a:pt x="626059" y="32308"/>
                </a:lnTo>
                <a:lnTo>
                  <a:pt x="633583" y="25372"/>
                </a:lnTo>
                <a:lnTo>
                  <a:pt x="642031" y="15723"/>
                </a:lnTo>
                <a:lnTo>
                  <a:pt x="645763" y="10847"/>
                </a:lnTo>
                <a:lnTo>
                  <a:pt x="649808" y="5562"/>
                </a:lnTo>
                <a:lnTo>
                  <a:pt x="650252" y="2222"/>
                </a:lnTo>
                <a:lnTo>
                  <a:pt x="647433" y="0"/>
                </a:lnTo>
                <a:lnTo>
                  <a:pt x="646963" y="3492"/>
                </a:lnTo>
                <a:lnTo>
                  <a:pt x="643686" y="4762"/>
                </a:lnTo>
                <a:lnTo>
                  <a:pt x="644118" y="1409"/>
                </a:lnTo>
                <a:lnTo>
                  <a:pt x="634514" y="13770"/>
                </a:lnTo>
                <a:lnTo>
                  <a:pt x="626378" y="22621"/>
                </a:lnTo>
                <a:lnTo>
                  <a:pt x="621677" y="26784"/>
                </a:lnTo>
                <a:lnTo>
                  <a:pt x="615721" y="31483"/>
                </a:lnTo>
                <a:lnTo>
                  <a:pt x="611428" y="32842"/>
                </a:lnTo>
                <a:lnTo>
                  <a:pt x="602132" y="32918"/>
                </a:lnTo>
                <a:lnTo>
                  <a:pt x="596468" y="30111"/>
                </a:lnTo>
                <a:lnTo>
                  <a:pt x="588899" y="26822"/>
                </a:lnTo>
                <a:lnTo>
                  <a:pt x="578356" y="22955"/>
                </a:lnTo>
                <a:lnTo>
                  <a:pt x="565241" y="20474"/>
                </a:lnTo>
                <a:lnTo>
                  <a:pt x="559206" y="20218"/>
                </a:lnTo>
                <a:lnTo>
                  <a:pt x="548525" y="20955"/>
                </a:lnTo>
                <a:lnTo>
                  <a:pt x="536339" y="23382"/>
                </a:lnTo>
                <a:lnTo>
                  <a:pt x="522460" y="27819"/>
                </a:lnTo>
                <a:lnTo>
                  <a:pt x="519709" y="28879"/>
                </a:lnTo>
                <a:lnTo>
                  <a:pt x="500661" y="36233"/>
                </a:lnTo>
                <a:lnTo>
                  <a:pt x="481362" y="43342"/>
                </a:lnTo>
                <a:lnTo>
                  <a:pt x="461830" y="50193"/>
                </a:lnTo>
                <a:lnTo>
                  <a:pt x="442084" y="56770"/>
                </a:lnTo>
                <a:lnTo>
                  <a:pt x="422141" y="63059"/>
                </a:lnTo>
                <a:lnTo>
                  <a:pt x="402019" y="69046"/>
                </a:lnTo>
                <a:lnTo>
                  <a:pt x="381737" y="74717"/>
                </a:lnTo>
                <a:lnTo>
                  <a:pt x="361312" y="80057"/>
                </a:lnTo>
                <a:lnTo>
                  <a:pt x="340762" y="85053"/>
                </a:lnTo>
                <a:lnTo>
                  <a:pt x="320106" y="89688"/>
                </a:lnTo>
                <a:lnTo>
                  <a:pt x="299361" y="93951"/>
                </a:lnTo>
                <a:lnTo>
                  <a:pt x="278546" y="97825"/>
                </a:lnTo>
                <a:lnTo>
                  <a:pt x="257678" y="101297"/>
                </a:lnTo>
                <a:lnTo>
                  <a:pt x="236776" y="104352"/>
                </a:lnTo>
                <a:lnTo>
                  <a:pt x="215857" y="106977"/>
                </a:lnTo>
                <a:lnTo>
                  <a:pt x="194939" y="109155"/>
                </a:lnTo>
                <a:lnTo>
                  <a:pt x="174041" y="110875"/>
                </a:lnTo>
                <a:lnTo>
                  <a:pt x="153181" y="112120"/>
                </a:lnTo>
                <a:lnTo>
                  <a:pt x="132376" y="112877"/>
                </a:lnTo>
                <a:lnTo>
                  <a:pt x="111645" y="113131"/>
                </a:lnTo>
                <a:lnTo>
                  <a:pt x="98903" y="113034"/>
                </a:lnTo>
                <a:lnTo>
                  <a:pt x="73535" y="112237"/>
                </a:lnTo>
                <a:lnTo>
                  <a:pt x="54257" y="110514"/>
                </a:lnTo>
                <a:lnTo>
                  <a:pt x="41398" y="108451"/>
                </a:lnTo>
                <a:lnTo>
                  <a:pt x="29980" y="106952"/>
                </a:lnTo>
                <a:lnTo>
                  <a:pt x="25806" y="106768"/>
                </a:lnTo>
                <a:lnTo>
                  <a:pt x="22224" y="106768"/>
                </a:lnTo>
                <a:lnTo>
                  <a:pt x="18821" y="107200"/>
                </a:lnTo>
                <a:lnTo>
                  <a:pt x="15659" y="108458"/>
                </a:lnTo>
                <a:lnTo>
                  <a:pt x="10896" y="110312"/>
                </a:lnTo>
                <a:lnTo>
                  <a:pt x="6997" y="114211"/>
                </a:lnTo>
                <a:lnTo>
                  <a:pt x="4546" y="119964"/>
                </a:lnTo>
                <a:lnTo>
                  <a:pt x="2044" y="125730"/>
                </a:lnTo>
                <a:lnTo>
                  <a:pt x="660" y="133375"/>
                </a:lnTo>
                <a:lnTo>
                  <a:pt x="126" y="143802"/>
                </a:lnTo>
                <a:lnTo>
                  <a:pt x="0" y="149009"/>
                </a:lnTo>
                <a:lnTo>
                  <a:pt x="467" y="160731"/>
                </a:lnTo>
                <a:lnTo>
                  <a:pt x="1693" y="173321"/>
                </a:lnTo>
                <a:lnTo>
                  <a:pt x="3413" y="186458"/>
                </a:lnTo>
                <a:lnTo>
                  <a:pt x="4648" y="194995"/>
                </a:lnTo>
                <a:lnTo>
                  <a:pt x="6598" y="208352"/>
                </a:lnTo>
                <a:lnTo>
                  <a:pt x="8348" y="221343"/>
                </a:lnTo>
                <a:lnTo>
                  <a:pt x="9638" y="233595"/>
                </a:lnTo>
                <a:lnTo>
                  <a:pt x="10096" y="240728"/>
                </a:lnTo>
                <a:lnTo>
                  <a:pt x="11277" y="243205"/>
                </a:lnTo>
                <a:lnTo>
                  <a:pt x="17640" y="248867"/>
                </a:lnTo>
                <a:lnTo>
                  <a:pt x="17602" y="247459"/>
                </a:lnTo>
                <a:lnTo>
                  <a:pt x="17132" y="240411"/>
                </a:lnTo>
                <a:lnTo>
                  <a:pt x="15963" y="237934"/>
                </a:lnTo>
                <a:lnTo>
                  <a:pt x="13614" y="2405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383947" y="2954715"/>
            <a:ext cx="5943" cy="38290"/>
          </a:xfrm>
          <a:custGeom>
            <a:avLst/>
            <a:gdLst/>
            <a:ahLst/>
            <a:cxnLst/>
            <a:rect l="l" t="t" r="r" b="b"/>
            <a:pathLst>
              <a:path w="5943" h="38290">
                <a:moveTo>
                  <a:pt x="0" y="5270"/>
                </a:moveTo>
                <a:lnTo>
                  <a:pt x="838" y="38290"/>
                </a:lnTo>
                <a:lnTo>
                  <a:pt x="3893" y="23745"/>
                </a:lnTo>
                <a:lnTo>
                  <a:pt x="5615" y="11607"/>
                </a:lnTo>
                <a:lnTo>
                  <a:pt x="5943" y="5168"/>
                </a:lnTo>
                <a:lnTo>
                  <a:pt x="5854" y="2413"/>
                </a:lnTo>
                <a:lnTo>
                  <a:pt x="4686" y="0"/>
                </a:lnTo>
                <a:lnTo>
                  <a:pt x="2349" y="2628"/>
                </a:lnTo>
                <a:lnTo>
                  <a:pt x="0" y="5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233612" y="2712336"/>
            <a:ext cx="863173" cy="726414"/>
          </a:xfrm>
          <a:custGeom>
            <a:avLst/>
            <a:gdLst/>
            <a:ahLst/>
            <a:cxnLst/>
            <a:rect l="l" t="t" r="r" b="b"/>
            <a:pathLst>
              <a:path w="863173" h="726414">
                <a:moveTo>
                  <a:pt x="859655" y="722896"/>
                </a:moveTo>
                <a:lnTo>
                  <a:pt x="862233" y="725296"/>
                </a:lnTo>
                <a:lnTo>
                  <a:pt x="863173" y="722629"/>
                </a:lnTo>
                <a:lnTo>
                  <a:pt x="862162" y="710283"/>
                </a:lnTo>
                <a:lnTo>
                  <a:pt x="860883" y="696399"/>
                </a:lnTo>
                <a:lnTo>
                  <a:pt x="859360" y="681162"/>
                </a:lnTo>
                <a:lnTo>
                  <a:pt x="857617" y="664759"/>
                </a:lnTo>
                <a:lnTo>
                  <a:pt x="855676" y="647375"/>
                </a:lnTo>
                <a:lnTo>
                  <a:pt x="853563" y="629195"/>
                </a:lnTo>
                <a:lnTo>
                  <a:pt x="851300" y="610404"/>
                </a:lnTo>
                <a:lnTo>
                  <a:pt x="848912" y="591189"/>
                </a:lnTo>
                <a:lnTo>
                  <a:pt x="846422" y="571735"/>
                </a:lnTo>
                <a:lnTo>
                  <a:pt x="843855" y="552227"/>
                </a:lnTo>
                <a:lnTo>
                  <a:pt x="841232" y="532851"/>
                </a:lnTo>
                <a:lnTo>
                  <a:pt x="838580" y="513792"/>
                </a:lnTo>
                <a:lnTo>
                  <a:pt x="835921" y="495237"/>
                </a:lnTo>
                <a:lnTo>
                  <a:pt x="833279" y="477369"/>
                </a:lnTo>
                <a:lnTo>
                  <a:pt x="830678" y="460375"/>
                </a:lnTo>
                <a:lnTo>
                  <a:pt x="828141" y="444441"/>
                </a:lnTo>
                <a:lnTo>
                  <a:pt x="825693" y="429752"/>
                </a:lnTo>
                <a:lnTo>
                  <a:pt x="823357" y="416492"/>
                </a:lnTo>
                <a:lnTo>
                  <a:pt x="821157" y="404849"/>
                </a:lnTo>
                <a:lnTo>
                  <a:pt x="819116" y="395008"/>
                </a:lnTo>
                <a:lnTo>
                  <a:pt x="817621" y="386804"/>
                </a:lnTo>
                <a:lnTo>
                  <a:pt x="816282" y="376541"/>
                </a:lnTo>
                <a:lnTo>
                  <a:pt x="815078" y="364410"/>
                </a:lnTo>
                <a:lnTo>
                  <a:pt x="813991" y="350605"/>
                </a:lnTo>
                <a:lnTo>
                  <a:pt x="813002" y="335317"/>
                </a:lnTo>
                <a:lnTo>
                  <a:pt x="812170" y="320255"/>
                </a:lnTo>
                <a:lnTo>
                  <a:pt x="811608" y="309110"/>
                </a:lnTo>
                <a:lnTo>
                  <a:pt x="811062" y="297544"/>
                </a:lnTo>
                <a:lnTo>
                  <a:pt x="810525" y="285605"/>
                </a:lnTo>
                <a:lnTo>
                  <a:pt x="809990" y="273337"/>
                </a:lnTo>
                <a:lnTo>
                  <a:pt x="809451" y="260787"/>
                </a:lnTo>
                <a:lnTo>
                  <a:pt x="808903" y="247999"/>
                </a:lnTo>
                <a:lnTo>
                  <a:pt x="808337" y="235020"/>
                </a:lnTo>
                <a:lnTo>
                  <a:pt x="807749" y="221895"/>
                </a:lnTo>
                <a:lnTo>
                  <a:pt x="807132" y="208670"/>
                </a:lnTo>
                <a:lnTo>
                  <a:pt x="806478" y="195389"/>
                </a:lnTo>
                <a:lnTo>
                  <a:pt x="805782" y="182100"/>
                </a:lnTo>
                <a:lnTo>
                  <a:pt x="805038" y="168847"/>
                </a:lnTo>
                <a:lnTo>
                  <a:pt x="804239" y="155676"/>
                </a:lnTo>
                <a:lnTo>
                  <a:pt x="803495" y="144348"/>
                </a:lnTo>
                <a:lnTo>
                  <a:pt x="802530" y="130826"/>
                </a:lnTo>
                <a:lnTo>
                  <a:pt x="801483" y="117539"/>
                </a:lnTo>
                <a:lnTo>
                  <a:pt x="800347" y="104537"/>
                </a:lnTo>
                <a:lnTo>
                  <a:pt x="799116" y="91874"/>
                </a:lnTo>
                <a:lnTo>
                  <a:pt x="797780" y="79600"/>
                </a:lnTo>
                <a:lnTo>
                  <a:pt x="796333" y="67770"/>
                </a:lnTo>
                <a:lnTo>
                  <a:pt x="793152" y="46079"/>
                </a:lnTo>
                <a:lnTo>
                  <a:pt x="790668" y="32443"/>
                </a:lnTo>
                <a:lnTo>
                  <a:pt x="787914" y="19999"/>
                </a:lnTo>
                <a:lnTo>
                  <a:pt x="784860" y="8860"/>
                </a:lnTo>
                <a:lnTo>
                  <a:pt x="781817" y="0"/>
                </a:lnTo>
                <a:lnTo>
                  <a:pt x="781372" y="3340"/>
                </a:lnTo>
                <a:lnTo>
                  <a:pt x="777327" y="8625"/>
                </a:lnTo>
                <a:lnTo>
                  <a:pt x="781110" y="21830"/>
                </a:lnTo>
                <a:lnTo>
                  <a:pt x="783688" y="33471"/>
                </a:lnTo>
                <a:lnTo>
                  <a:pt x="786045" y="46278"/>
                </a:lnTo>
                <a:lnTo>
                  <a:pt x="788191" y="60127"/>
                </a:lnTo>
                <a:lnTo>
                  <a:pt x="790135" y="74895"/>
                </a:lnTo>
                <a:lnTo>
                  <a:pt x="791583" y="87579"/>
                </a:lnTo>
                <a:lnTo>
                  <a:pt x="792775" y="99257"/>
                </a:lnTo>
                <a:lnTo>
                  <a:pt x="793881" y="111264"/>
                </a:lnTo>
                <a:lnTo>
                  <a:pt x="794906" y="123555"/>
                </a:lnTo>
                <a:lnTo>
                  <a:pt x="795857" y="136088"/>
                </a:lnTo>
                <a:lnTo>
                  <a:pt x="796738" y="148819"/>
                </a:lnTo>
                <a:lnTo>
                  <a:pt x="797558" y="161703"/>
                </a:lnTo>
                <a:lnTo>
                  <a:pt x="798320" y="174697"/>
                </a:lnTo>
                <a:lnTo>
                  <a:pt x="799032" y="187757"/>
                </a:lnTo>
                <a:lnTo>
                  <a:pt x="799700" y="200840"/>
                </a:lnTo>
                <a:lnTo>
                  <a:pt x="800330" y="213901"/>
                </a:lnTo>
                <a:lnTo>
                  <a:pt x="800927" y="226897"/>
                </a:lnTo>
                <a:lnTo>
                  <a:pt x="801498" y="239784"/>
                </a:lnTo>
                <a:lnTo>
                  <a:pt x="802048" y="252518"/>
                </a:lnTo>
                <a:lnTo>
                  <a:pt x="802585" y="265056"/>
                </a:lnTo>
                <a:lnTo>
                  <a:pt x="802619" y="265861"/>
                </a:lnTo>
                <a:lnTo>
                  <a:pt x="803222" y="279748"/>
                </a:lnTo>
                <a:lnTo>
                  <a:pt x="803823" y="293262"/>
                </a:lnTo>
                <a:lnTo>
                  <a:pt x="804430" y="306339"/>
                </a:lnTo>
                <a:lnTo>
                  <a:pt x="805053" y="318917"/>
                </a:lnTo>
                <a:lnTo>
                  <a:pt x="805701" y="330933"/>
                </a:lnTo>
                <a:lnTo>
                  <a:pt x="806383" y="342322"/>
                </a:lnTo>
                <a:lnTo>
                  <a:pt x="807661" y="360253"/>
                </a:lnTo>
                <a:lnTo>
                  <a:pt x="808929" y="374086"/>
                </a:lnTo>
                <a:lnTo>
                  <a:pt x="810373" y="385926"/>
                </a:lnTo>
                <a:lnTo>
                  <a:pt x="812031" y="395588"/>
                </a:lnTo>
                <a:lnTo>
                  <a:pt x="812233" y="396532"/>
                </a:lnTo>
                <a:lnTo>
                  <a:pt x="814252" y="406253"/>
                </a:lnTo>
                <a:lnTo>
                  <a:pt x="816434" y="417794"/>
                </a:lnTo>
                <a:lnTo>
                  <a:pt x="818755" y="430967"/>
                </a:lnTo>
                <a:lnTo>
                  <a:pt x="821191" y="445585"/>
                </a:lnTo>
                <a:lnTo>
                  <a:pt x="823717" y="461461"/>
                </a:lnTo>
                <a:lnTo>
                  <a:pt x="826310" y="478406"/>
                </a:lnTo>
                <a:lnTo>
                  <a:pt x="828946" y="496235"/>
                </a:lnTo>
                <a:lnTo>
                  <a:pt x="831600" y="514759"/>
                </a:lnTo>
                <a:lnTo>
                  <a:pt x="834249" y="533792"/>
                </a:lnTo>
                <a:lnTo>
                  <a:pt x="836868" y="553146"/>
                </a:lnTo>
                <a:lnTo>
                  <a:pt x="839434" y="572635"/>
                </a:lnTo>
                <a:lnTo>
                  <a:pt x="841922" y="592070"/>
                </a:lnTo>
                <a:lnTo>
                  <a:pt x="844308" y="611264"/>
                </a:lnTo>
                <a:lnTo>
                  <a:pt x="846569" y="630031"/>
                </a:lnTo>
                <a:lnTo>
                  <a:pt x="848681" y="648183"/>
                </a:lnTo>
                <a:lnTo>
                  <a:pt x="850618" y="665532"/>
                </a:lnTo>
                <a:lnTo>
                  <a:pt x="852358" y="681892"/>
                </a:lnTo>
                <a:lnTo>
                  <a:pt x="853876" y="697076"/>
                </a:lnTo>
                <a:lnTo>
                  <a:pt x="855148" y="710895"/>
                </a:lnTo>
                <a:lnTo>
                  <a:pt x="855841" y="719378"/>
                </a:lnTo>
                <a:lnTo>
                  <a:pt x="859655" y="719378"/>
                </a:lnTo>
                <a:lnTo>
                  <a:pt x="856150" y="723163"/>
                </a:lnTo>
                <a:lnTo>
                  <a:pt x="5609" y="719378"/>
                </a:lnTo>
                <a:lnTo>
                  <a:pt x="6578" y="711400"/>
                </a:lnTo>
                <a:lnTo>
                  <a:pt x="14180" y="682303"/>
                </a:lnTo>
                <a:lnTo>
                  <a:pt x="23059" y="654523"/>
                </a:lnTo>
                <a:lnTo>
                  <a:pt x="34253" y="621870"/>
                </a:lnTo>
                <a:lnTo>
                  <a:pt x="47222" y="585413"/>
                </a:lnTo>
                <a:lnTo>
                  <a:pt x="61428" y="546217"/>
                </a:lnTo>
                <a:lnTo>
                  <a:pt x="71318" y="519093"/>
                </a:lnTo>
                <a:lnTo>
                  <a:pt x="76329" y="505351"/>
                </a:lnTo>
                <a:lnTo>
                  <a:pt x="81358" y="491542"/>
                </a:lnTo>
                <a:lnTo>
                  <a:pt x="86383" y="477706"/>
                </a:lnTo>
                <a:lnTo>
                  <a:pt x="91386" y="463882"/>
                </a:lnTo>
                <a:lnTo>
                  <a:pt x="94734" y="454596"/>
                </a:lnTo>
                <a:lnTo>
                  <a:pt x="99372" y="441670"/>
                </a:lnTo>
                <a:lnTo>
                  <a:pt x="103945" y="428846"/>
                </a:lnTo>
                <a:lnTo>
                  <a:pt x="108435" y="416155"/>
                </a:lnTo>
                <a:lnTo>
                  <a:pt x="112826" y="403631"/>
                </a:lnTo>
                <a:lnTo>
                  <a:pt x="117101" y="391305"/>
                </a:lnTo>
                <a:lnTo>
                  <a:pt x="121245" y="379209"/>
                </a:lnTo>
                <a:lnTo>
                  <a:pt x="125240" y="367377"/>
                </a:lnTo>
                <a:lnTo>
                  <a:pt x="129071" y="355840"/>
                </a:lnTo>
                <a:lnTo>
                  <a:pt x="132720" y="344631"/>
                </a:lnTo>
                <a:lnTo>
                  <a:pt x="136172" y="333782"/>
                </a:lnTo>
                <a:lnTo>
                  <a:pt x="141716" y="315642"/>
                </a:lnTo>
                <a:lnTo>
                  <a:pt x="145374" y="302970"/>
                </a:lnTo>
                <a:lnTo>
                  <a:pt x="148571" y="291147"/>
                </a:lnTo>
                <a:lnTo>
                  <a:pt x="151173" y="280669"/>
                </a:lnTo>
                <a:lnTo>
                  <a:pt x="150334" y="247649"/>
                </a:lnTo>
                <a:lnTo>
                  <a:pt x="152684" y="245008"/>
                </a:lnTo>
                <a:lnTo>
                  <a:pt x="155021" y="242379"/>
                </a:lnTo>
                <a:lnTo>
                  <a:pt x="148582" y="236650"/>
                </a:lnTo>
                <a:lnTo>
                  <a:pt x="147820" y="226380"/>
                </a:lnTo>
                <a:lnTo>
                  <a:pt x="146334" y="213793"/>
                </a:lnTo>
                <a:lnTo>
                  <a:pt x="147528" y="235711"/>
                </a:lnTo>
                <a:lnTo>
                  <a:pt x="148696" y="238188"/>
                </a:lnTo>
                <a:lnTo>
                  <a:pt x="149166" y="245236"/>
                </a:lnTo>
                <a:lnTo>
                  <a:pt x="148497" y="257258"/>
                </a:lnTo>
                <a:lnTo>
                  <a:pt x="146325" y="269906"/>
                </a:lnTo>
                <a:lnTo>
                  <a:pt x="142854" y="285026"/>
                </a:lnTo>
                <a:lnTo>
                  <a:pt x="137929" y="303395"/>
                </a:lnTo>
                <a:lnTo>
                  <a:pt x="135025" y="313408"/>
                </a:lnTo>
                <a:lnTo>
                  <a:pt x="131851" y="323922"/>
                </a:lnTo>
                <a:lnTo>
                  <a:pt x="128427" y="334899"/>
                </a:lnTo>
                <a:lnTo>
                  <a:pt x="124772" y="346303"/>
                </a:lnTo>
                <a:lnTo>
                  <a:pt x="120905" y="358096"/>
                </a:lnTo>
                <a:lnTo>
                  <a:pt x="116845" y="370239"/>
                </a:lnTo>
                <a:lnTo>
                  <a:pt x="112611" y="382695"/>
                </a:lnTo>
                <a:lnTo>
                  <a:pt x="108221" y="395427"/>
                </a:lnTo>
                <a:lnTo>
                  <a:pt x="103696" y="408396"/>
                </a:lnTo>
                <a:lnTo>
                  <a:pt x="99054" y="421566"/>
                </a:lnTo>
                <a:lnTo>
                  <a:pt x="94313" y="434898"/>
                </a:lnTo>
                <a:lnTo>
                  <a:pt x="89494" y="448354"/>
                </a:lnTo>
                <a:lnTo>
                  <a:pt x="84615" y="461898"/>
                </a:lnTo>
                <a:lnTo>
                  <a:pt x="79695" y="475491"/>
                </a:lnTo>
                <a:lnTo>
                  <a:pt x="74753" y="489095"/>
                </a:lnTo>
                <a:lnTo>
                  <a:pt x="69808" y="502674"/>
                </a:lnTo>
                <a:lnTo>
                  <a:pt x="64880" y="516189"/>
                </a:lnTo>
                <a:lnTo>
                  <a:pt x="59987" y="529602"/>
                </a:lnTo>
                <a:lnTo>
                  <a:pt x="55178" y="542789"/>
                </a:lnTo>
                <a:lnTo>
                  <a:pt x="41259" y="581174"/>
                </a:lnTo>
                <a:lnTo>
                  <a:pt x="28486" y="617034"/>
                </a:lnTo>
                <a:lnTo>
                  <a:pt x="17350" y="649387"/>
                </a:lnTo>
                <a:lnTo>
                  <a:pt x="5293" y="687539"/>
                </a:lnTo>
                <a:lnTo>
                  <a:pt x="0" y="708346"/>
                </a:lnTo>
                <a:lnTo>
                  <a:pt x="2138" y="719378"/>
                </a:lnTo>
                <a:lnTo>
                  <a:pt x="5605" y="722299"/>
                </a:lnTo>
                <a:lnTo>
                  <a:pt x="704661" y="725667"/>
                </a:lnTo>
                <a:lnTo>
                  <a:pt x="859655" y="725667"/>
                </a:lnTo>
                <a:lnTo>
                  <a:pt x="859655" y="722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093267" y="3435234"/>
            <a:ext cx="2578" cy="3517"/>
          </a:xfrm>
          <a:custGeom>
            <a:avLst/>
            <a:gdLst/>
            <a:ahLst/>
            <a:cxnLst/>
            <a:rect l="l" t="t" r="r" b="b"/>
            <a:pathLst>
              <a:path w="2578" h="3517">
                <a:moveTo>
                  <a:pt x="2578" y="2400"/>
                </a:moveTo>
                <a:lnTo>
                  <a:pt x="0" y="0"/>
                </a:lnTo>
                <a:lnTo>
                  <a:pt x="0" y="2771"/>
                </a:lnTo>
                <a:lnTo>
                  <a:pt x="1722" y="2771"/>
                </a:lnTo>
                <a:lnTo>
                  <a:pt x="2578" y="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6008863" y="2710113"/>
            <a:ext cx="3746" cy="4762"/>
          </a:xfrm>
          <a:custGeom>
            <a:avLst/>
            <a:gdLst/>
            <a:ahLst/>
            <a:cxnLst/>
            <a:rect l="l" t="t" r="r" b="b"/>
            <a:pathLst>
              <a:path w="3746" h="4762">
                <a:moveTo>
                  <a:pt x="3276" y="3492"/>
                </a:moveTo>
                <a:lnTo>
                  <a:pt x="3746" y="0"/>
                </a:lnTo>
                <a:lnTo>
                  <a:pt x="1193" y="368"/>
                </a:lnTo>
                <a:lnTo>
                  <a:pt x="431" y="1409"/>
                </a:lnTo>
                <a:lnTo>
                  <a:pt x="0" y="4762"/>
                </a:lnTo>
                <a:lnTo>
                  <a:pt x="3276" y="3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460561" y="1308295"/>
            <a:ext cx="449438" cy="223519"/>
          </a:xfrm>
          <a:custGeom>
            <a:avLst/>
            <a:gdLst/>
            <a:ahLst/>
            <a:cxnLst/>
            <a:rect l="l" t="t" r="r" b="b"/>
            <a:pathLst>
              <a:path w="449438" h="223519">
                <a:moveTo>
                  <a:pt x="449006" y="3884"/>
                </a:moveTo>
                <a:lnTo>
                  <a:pt x="447040" y="0"/>
                </a:lnTo>
                <a:lnTo>
                  <a:pt x="449024" y="3982"/>
                </a:lnTo>
                <a:close/>
              </a:path>
              <a:path w="449438" h="223519">
                <a:moveTo>
                  <a:pt x="449285" y="5682"/>
                </a:moveTo>
                <a:lnTo>
                  <a:pt x="447048" y="19"/>
                </a:lnTo>
                <a:lnTo>
                  <a:pt x="446898" y="-280"/>
                </a:lnTo>
                <a:lnTo>
                  <a:pt x="445309" y="25341"/>
                </a:lnTo>
                <a:lnTo>
                  <a:pt x="447696" y="11911"/>
                </a:lnTo>
                <a:lnTo>
                  <a:pt x="447825" y="11415"/>
                </a:lnTo>
                <a:lnTo>
                  <a:pt x="449159" y="6399"/>
                </a:lnTo>
                <a:lnTo>
                  <a:pt x="449285" y="5682"/>
                </a:lnTo>
                <a:close/>
              </a:path>
              <a:path w="449438" h="223519">
                <a:moveTo>
                  <a:pt x="449387" y="5942"/>
                </a:moveTo>
                <a:lnTo>
                  <a:pt x="449311" y="5532"/>
                </a:lnTo>
                <a:lnTo>
                  <a:pt x="449387" y="5942"/>
                </a:lnTo>
                <a:close/>
              </a:path>
              <a:path w="449438" h="223519">
                <a:moveTo>
                  <a:pt x="449438" y="4811"/>
                </a:moveTo>
                <a:lnTo>
                  <a:pt x="449024" y="3982"/>
                </a:lnTo>
                <a:lnTo>
                  <a:pt x="449311" y="5532"/>
                </a:lnTo>
                <a:lnTo>
                  <a:pt x="449438" y="4811"/>
                </a:lnTo>
                <a:close/>
              </a:path>
              <a:path w="449438" h="223519">
                <a:moveTo>
                  <a:pt x="461035" y="264931"/>
                </a:moveTo>
                <a:lnTo>
                  <a:pt x="460855" y="264082"/>
                </a:lnTo>
                <a:lnTo>
                  <a:pt x="458470" y="250532"/>
                </a:lnTo>
                <a:lnTo>
                  <a:pt x="457824" y="239113"/>
                </a:lnTo>
                <a:lnTo>
                  <a:pt x="458751" y="227605"/>
                </a:lnTo>
                <a:lnTo>
                  <a:pt x="460830" y="215136"/>
                </a:lnTo>
                <a:lnTo>
                  <a:pt x="462227" y="207618"/>
                </a:lnTo>
                <a:lnTo>
                  <a:pt x="464589" y="198486"/>
                </a:lnTo>
                <a:lnTo>
                  <a:pt x="465224" y="191425"/>
                </a:lnTo>
                <a:lnTo>
                  <a:pt x="465732" y="185659"/>
                </a:lnTo>
                <a:lnTo>
                  <a:pt x="463040" y="174610"/>
                </a:lnTo>
                <a:lnTo>
                  <a:pt x="466202" y="170203"/>
                </a:lnTo>
                <a:lnTo>
                  <a:pt x="476250" y="164995"/>
                </a:lnTo>
                <a:lnTo>
                  <a:pt x="488204" y="160431"/>
                </a:lnTo>
                <a:lnTo>
                  <a:pt x="490802" y="157872"/>
                </a:lnTo>
                <a:lnTo>
                  <a:pt x="494642" y="146701"/>
                </a:lnTo>
                <a:lnTo>
                  <a:pt x="493192" y="134886"/>
                </a:lnTo>
                <a:lnTo>
                  <a:pt x="490218" y="123925"/>
                </a:lnTo>
                <a:lnTo>
                  <a:pt x="486337" y="111405"/>
                </a:lnTo>
                <a:lnTo>
                  <a:pt x="481513" y="99763"/>
                </a:lnTo>
                <a:lnTo>
                  <a:pt x="475931" y="88671"/>
                </a:lnTo>
                <a:lnTo>
                  <a:pt x="469777" y="77802"/>
                </a:lnTo>
                <a:lnTo>
                  <a:pt x="463235" y="66828"/>
                </a:lnTo>
                <a:lnTo>
                  <a:pt x="457896" y="57834"/>
                </a:lnTo>
                <a:lnTo>
                  <a:pt x="450618" y="45271"/>
                </a:lnTo>
                <a:lnTo>
                  <a:pt x="446353" y="35450"/>
                </a:lnTo>
                <a:lnTo>
                  <a:pt x="445309" y="25341"/>
                </a:lnTo>
                <a:lnTo>
                  <a:pt x="446898" y="-280"/>
                </a:lnTo>
                <a:lnTo>
                  <a:pt x="447040" y="0"/>
                </a:lnTo>
                <a:lnTo>
                  <a:pt x="444734" y="-5838"/>
                </a:lnTo>
                <a:lnTo>
                  <a:pt x="440159" y="-17685"/>
                </a:lnTo>
                <a:lnTo>
                  <a:pt x="435614" y="-29566"/>
                </a:lnTo>
                <a:lnTo>
                  <a:pt x="431052" y="-41451"/>
                </a:lnTo>
                <a:lnTo>
                  <a:pt x="426425" y="-53309"/>
                </a:lnTo>
                <a:lnTo>
                  <a:pt x="421686" y="-65110"/>
                </a:lnTo>
                <a:lnTo>
                  <a:pt x="416787" y="-76822"/>
                </a:lnTo>
                <a:lnTo>
                  <a:pt x="411681" y="-88416"/>
                </a:lnTo>
                <a:lnTo>
                  <a:pt x="410601" y="-90781"/>
                </a:lnTo>
                <a:lnTo>
                  <a:pt x="405742" y="-101684"/>
                </a:lnTo>
                <a:lnTo>
                  <a:pt x="400776" y="-113253"/>
                </a:lnTo>
                <a:lnTo>
                  <a:pt x="395636" y="-125233"/>
                </a:lnTo>
                <a:lnTo>
                  <a:pt x="390254" y="-137370"/>
                </a:lnTo>
                <a:lnTo>
                  <a:pt x="384564" y="-149408"/>
                </a:lnTo>
                <a:lnTo>
                  <a:pt x="378496" y="-161095"/>
                </a:lnTo>
                <a:lnTo>
                  <a:pt x="371984" y="-172175"/>
                </a:lnTo>
                <a:lnTo>
                  <a:pt x="364959" y="-182394"/>
                </a:lnTo>
                <a:lnTo>
                  <a:pt x="359433" y="-189206"/>
                </a:lnTo>
                <a:lnTo>
                  <a:pt x="347157" y="-201047"/>
                </a:lnTo>
                <a:lnTo>
                  <a:pt x="334258" y="-209571"/>
                </a:lnTo>
                <a:lnTo>
                  <a:pt x="320854" y="-215005"/>
                </a:lnTo>
                <a:lnTo>
                  <a:pt x="307067" y="-217577"/>
                </a:lnTo>
                <a:lnTo>
                  <a:pt x="293016" y="-217515"/>
                </a:lnTo>
                <a:lnTo>
                  <a:pt x="278824" y="-215047"/>
                </a:lnTo>
                <a:lnTo>
                  <a:pt x="264609" y="-210400"/>
                </a:lnTo>
                <a:lnTo>
                  <a:pt x="250492" y="-203804"/>
                </a:lnTo>
                <a:lnTo>
                  <a:pt x="236594" y="-195485"/>
                </a:lnTo>
                <a:lnTo>
                  <a:pt x="223035" y="-185672"/>
                </a:lnTo>
                <a:lnTo>
                  <a:pt x="209936" y="-174592"/>
                </a:lnTo>
                <a:lnTo>
                  <a:pt x="197416" y="-162475"/>
                </a:lnTo>
                <a:lnTo>
                  <a:pt x="185597" y="-149547"/>
                </a:lnTo>
                <a:lnTo>
                  <a:pt x="174598" y="-136037"/>
                </a:lnTo>
                <a:lnTo>
                  <a:pt x="164541" y="-122172"/>
                </a:lnTo>
                <a:lnTo>
                  <a:pt x="155545" y="-108181"/>
                </a:lnTo>
                <a:lnTo>
                  <a:pt x="147731" y="-94292"/>
                </a:lnTo>
                <a:lnTo>
                  <a:pt x="141220" y="-80732"/>
                </a:lnTo>
                <a:lnTo>
                  <a:pt x="136131" y="-67729"/>
                </a:lnTo>
                <a:lnTo>
                  <a:pt x="132586" y="-55513"/>
                </a:lnTo>
                <a:lnTo>
                  <a:pt x="131113" y="-43028"/>
                </a:lnTo>
                <a:lnTo>
                  <a:pt x="131409" y="-31925"/>
                </a:lnTo>
                <a:lnTo>
                  <a:pt x="130912" y="-20421"/>
                </a:lnTo>
                <a:lnTo>
                  <a:pt x="128763" y="-11304"/>
                </a:lnTo>
                <a:lnTo>
                  <a:pt x="122010" y="-2761"/>
                </a:lnTo>
                <a:lnTo>
                  <a:pt x="110134" y="3728"/>
                </a:lnTo>
                <a:lnTo>
                  <a:pt x="95910" y="9275"/>
                </a:lnTo>
                <a:lnTo>
                  <a:pt x="82111" y="14985"/>
                </a:lnTo>
                <a:lnTo>
                  <a:pt x="71511" y="21968"/>
                </a:lnTo>
                <a:lnTo>
                  <a:pt x="67181" y="29297"/>
                </a:lnTo>
                <a:lnTo>
                  <a:pt x="63742" y="38962"/>
                </a:lnTo>
                <a:lnTo>
                  <a:pt x="57911" y="50548"/>
                </a:lnTo>
                <a:lnTo>
                  <a:pt x="50672" y="63083"/>
                </a:lnTo>
                <a:lnTo>
                  <a:pt x="43004" y="75595"/>
                </a:lnTo>
                <a:lnTo>
                  <a:pt x="35891" y="87113"/>
                </a:lnTo>
                <a:lnTo>
                  <a:pt x="30315" y="96666"/>
                </a:lnTo>
                <a:lnTo>
                  <a:pt x="29614" y="97979"/>
                </a:lnTo>
                <a:lnTo>
                  <a:pt x="27823" y="106813"/>
                </a:lnTo>
                <a:lnTo>
                  <a:pt x="30590" y="115529"/>
                </a:lnTo>
                <a:lnTo>
                  <a:pt x="36112" y="124192"/>
                </a:lnTo>
                <a:lnTo>
                  <a:pt x="42582" y="132869"/>
                </a:lnTo>
                <a:lnTo>
                  <a:pt x="48198" y="141624"/>
                </a:lnTo>
                <a:lnTo>
                  <a:pt x="51153" y="150523"/>
                </a:lnTo>
                <a:lnTo>
                  <a:pt x="49644" y="159632"/>
                </a:lnTo>
                <a:lnTo>
                  <a:pt x="49248" y="160424"/>
                </a:lnTo>
                <a:lnTo>
                  <a:pt x="44273" y="172541"/>
                </a:lnTo>
                <a:lnTo>
                  <a:pt x="41868" y="184037"/>
                </a:lnTo>
                <a:lnTo>
                  <a:pt x="40376" y="196382"/>
                </a:lnTo>
                <a:lnTo>
                  <a:pt x="39380" y="203833"/>
                </a:lnTo>
                <a:lnTo>
                  <a:pt x="36603" y="216599"/>
                </a:lnTo>
                <a:lnTo>
                  <a:pt x="32173" y="228539"/>
                </a:lnTo>
                <a:lnTo>
                  <a:pt x="25969" y="239631"/>
                </a:lnTo>
                <a:lnTo>
                  <a:pt x="18209" y="249490"/>
                </a:lnTo>
                <a:lnTo>
                  <a:pt x="12977" y="255166"/>
                </a:lnTo>
                <a:lnTo>
                  <a:pt x="4455" y="258672"/>
                </a:lnTo>
                <a:lnTo>
                  <a:pt x="1585" y="266660"/>
                </a:lnTo>
                <a:lnTo>
                  <a:pt x="0" y="277939"/>
                </a:lnTo>
                <a:lnTo>
                  <a:pt x="1264" y="290918"/>
                </a:lnTo>
                <a:lnTo>
                  <a:pt x="3681" y="304110"/>
                </a:lnTo>
                <a:lnTo>
                  <a:pt x="5555" y="316031"/>
                </a:lnTo>
                <a:lnTo>
                  <a:pt x="5725" y="318324"/>
                </a:lnTo>
                <a:lnTo>
                  <a:pt x="4958" y="329908"/>
                </a:lnTo>
                <a:lnTo>
                  <a:pt x="2713" y="342407"/>
                </a:lnTo>
                <a:lnTo>
                  <a:pt x="709" y="355177"/>
                </a:lnTo>
                <a:lnTo>
                  <a:pt x="662" y="367572"/>
                </a:lnTo>
                <a:lnTo>
                  <a:pt x="1407" y="371625"/>
                </a:lnTo>
                <a:lnTo>
                  <a:pt x="5101" y="383131"/>
                </a:lnTo>
                <a:lnTo>
                  <a:pt x="10205" y="394594"/>
                </a:lnTo>
                <a:lnTo>
                  <a:pt x="16292" y="406011"/>
                </a:lnTo>
                <a:lnTo>
                  <a:pt x="22931" y="417377"/>
                </a:lnTo>
                <a:lnTo>
                  <a:pt x="29693" y="428688"/>
                </a:lnTo>
                <a:lnTo>
                  <a:pt x="36149" y="439942"/>
                </a:lnTo>
                <a:lnTo>
                  <a:pt x="41869" y="451134"/>
                </a:lnTo>
                <a:lnTo>
                  <a:pt x="44562" y="457300"/>
                </a:lnTo>
                <a:lnTo>
                  <a:pt x="48485" y="466592"/>
                </a:lnTo>
                <a:lnTo>
                  <a:pt x="53148" y="476804"/>
                </a:lnTo>
                <a:lnTo>
                  <a:pt x="58463" y="487602"/>
                </a:lnTo>
                <a:lnTo>
                  <a:pt x="64344" y="498651"/>
                </a:lnTo>
                <a:lnTo>
                  <a:pt x="70702" y="509617"/>
                </a:lnTo>
                <a:lnTo>
                  <a:pt x="77452" y="520165"/>
                </a:lnTo>
                <a:lnTo>
                  <a:pt x="84506" y="529961"/>
                </a:lnTo>
                <a:lnTo>
                  <a:pt x="91777" y="538671"/>
                </a:lnTo>
                <a:lnTo>
                  <a:pt x="99178" y="545961"/>
                </a:lnTo>
                <a:lnTo>
                  <a:pt x="106621" y="551495"/>
                </a:lnTo>
                <a:lnTo>
                  <a:pt x="114021" y="554939"/>
                </a:lnTo>
                <a:lnTo>
                  <a:pt x="121289" y="555960"/>
                </a:lnTo>
                <a:lnTo>
                  <a:pt x="128338" y="554222"/>
                </a:lnTo>
                <a:lnTo>
                  <a:pt x="135083" y="549392"/>
                </a:lnTo>
                <a:lnTo>
                  <a:pt x="135215" y="549260"/>
                </a:lnTo>
                <a:lnTo>
                  <a:pt x="142549" y="543360"/>
                </a:lnTo>
                <a:lnTo>
                  <a:pt x="150034" y="540013"/>
                </a:lnTo>
                <a:lnTo>
                  <a:pt x="157674" y="538965"/>
                </a:lnTo>
                <a:lnTo>
                  <a:pt x="165477" y="539961"/>
                </a:lnTo>
                <a:lnTo>
                  <a:pt x="173448" y="542748"/>
                </a:lnTo>
                <a:lnTo>
                  <a:pt x="181593" y="547071"/>
                </a:lnTo>
                <a:lnTo>
                  <a:pt x="189918" y="552675"/>
                </a:lnTo>
                <a:lnTo>
                  <a:pt x="198430" y="559307"/>
                </a:lnTo>
                <a:lnTo>
                  <a:pt x="207135" y="566711"/>
                </a:lnTo>
                <a:lnTo>
                  <a:pt x="216038" y="574634"/>
                </a:lnTo>
                <a:lnTo>
                  <a:pt x="225147" y="582822"/>
                </a:lnTo>
                <a:lnTo>
                  <a:pt x="234466" y="591019"/>
                </a:lnTo>
                <a:lnTo>
                  <a:pt x="244003" y="598972"/>
                </a:lnTo>
                <a:lnTo>
                  <a:pt x="253764" y="606426"/>
                </a:lnTo>
                <a:lnTo>
                  <a:pt x="263754" y="613127"/>
                </a:lnTo>
                <a:lnTo>
                  <a:pt x="273979" y="618821"/>
                </a:lnTo>
                <a:lnTo>
                  <a:pt x="284446" y="623252"/>
                </a:lnTo>
                <a:lnTo>
                  <a:pt x="295162" y="626168"/>
                </a:lnTo>
                <a:lnTo>
                  <a:pt x="304188" y="627251"/>
                </a:lnTo>
                <a:lnTo>
                  <a:pt x="314997" y="627986"/>
                </a:lnTo>
                <a:lnTo>
                  <a:pt x="327868" y="628749"/>
                </a:lnTo>
                <a:lnTo>
                  <a:pt x="341379" y="628717"/>
                </a:lnTo>
                <a:lnTo>
                  <a:pt x="354110" y="627066"/>
                </a:lnTo>
                <a:lnTo>
                  <a:pt x="364637" y="622973"/>
                </a:lnTo>
                <a:lnTo>
                  <a:pt x="371540" y="615615"/>
                </a:lnTo>
                <a:lnTo>
                  <a:pt x="373396" y="604170"/>
                </a:lnTo>
                <a:lnTo>
                  <a:pt x="373124" y="601864"/>
                </a:lnTo>
                <a:lnTo>
                  <a:pt x="333614" y="481569"/>
                </a:lnTo>
                <a:lnTo>
                  <a:pt x="327955" y="471122"/>
                </a:lnTo>
                <a:lnTo>
                  <a:pt x="320334" y="459585"/>
                </a:lnTo>
                <a:lnTo>
                  <a:pt x="313256" y="447954"/>
                </a:lnTo>
                <a:lnTo>
                  <a:pt x="309344" y="437856"/>
                </a:lnTo>
                <a:lnTo>
                  <a:pt x="308832" y="425138"/>
                </a:lnTo>
                <a:lnTo>
                  <a:pt x="311703" y="414127"/>
                </a:lnTo>
                <a:lnTo>
                  <a:pt x="315809" y="402074"/>
                </a:lnTo>
                <a:lnTo>
                  <a:pt x="316278" y="400442"/>
                </a:lnTo>
                <a:lnTo>
                  <a:pt x="318996" y="387555"/>
                </a:lnTo>
                <a:lnTo>
                  <a:pt x="320170" y="374978"/>
                </a:lnTo>
                <a:lnTo>
                  <a:pt x="320291" y="362595"/>
                </a:lnTo>
                <a:lnTo>
                  <a:pt x="319849" y="350290"/>
                </a:lnTo>
                <a:lnTo>
                  <a:pt x="319332" y="337947"/>
                </a:lnTo>
                <a:lnTo>
                  <a:pt x="319288" y="323353"/>
                </a:lnTo>
                <a:lnTo>
                  <a:pt x="331701" y="322678"/>
                </a:lnTo>
                <a:lnTo>
                  <a:pt x="344355" y="323596"/>
                </a:lnTo>
                <a:lnTo>
                  <a:pt x="352359" y="324547"/>
                </a:lnTo>
                <a:lnTo>
                  <a:pt x="365000" y="325951"/>
                </a:lnTo>
                <a:lnTo>
                  <a:pt x="377630" y="326415"/>
                </a:lnTo>
                <a:lnTo>
                  <a:pt x="381849" y="326198"/>
                </a:lnTo>
                <a:lnTo>
                  <a:pt x="393271" y="325201"/>
                </a:lnTo>
                <a:lnTo>
                  <a:pt x="406729" y="323653"/>
                </a:lnTo>
                <a:lnTo>
                  <a:pt x="420814" y="321350"/>
                </a:lnTo>
                <a:lnTo>
                  <a:pt x="434117" y="318092"/>
                </a:lnTo>
                <a:lnTo>
                  <a:pt x="445228" y="313677"/>
                </a:lnTo>
                <a:lnTo>
                  <a:pt x="448524" y="311694"/>
                </a:lnTo>
                <a:lnTo>
                  <a:pt x="457652" y="302259"/>
                </a:lnTo>
                <a:lnTo>
                  <a:pt x="462062" y="290790"/>
                </a:lnTo>
                <a:lnTo>
                  <a:pt x="462830" y="278083"/>
                </a:lnTo>
                <a:lnTo>
                  <a:pt x="461035" y="2649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910845" y="1306920"/>
            <a:ext cx="1967" cy="3682"/>
          </a:xfrm>
          <a:custGeom>
            <a:avLst/>
            <a:gdLst/>
            <a:ahLst/>
            <a:cxnLst/>
            <a:rect l="l" t="t" r="r" b="b"/>
            <a:pathLst>
              <a:path w="1967" h="3682">
                <a:moveTo>
                  <a:pt x="1217" y="2425"/>
                </a:moveTo>
                <a:lnTo>
                  <a:pt x="1967" y="3682"/>
                </a:lnTo>
                <a:lnTo>
                  <a:pt x="0" y="0"/>
                </a:lnTo>
                <a:lnTo>
                  <a:pt x="1217" y="24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904290" y="1304024"/>
            <a:ext cx="9461" cy="16586"/>
          </a:xfrm>
          <a:custGeom>
            <a:avLst/>
            <a:gdLst/>
            <a:ahLst/>
            <a:cxnLst/>
            <a:rect l="l" t="t" r="r" b="b"/>
            <a:pathLst>
              <a:path w="9461" h="16586">
                <a:moveTo>
                  <a:pt x="3441" y="0"/>
                </a:moveTo>
                <a:lnTo>
                  <a:pt x="0" y="1562"/>
                </a:lnTo>
                <a:lnTo>
                  <a:pt x="140" y="5806"/>
                </a:lnTo>
                <a:lnTo>
                  <a:pt x="389" y="6319"/>
                </a:lnTo>
                <a:lnTo>
                  <a:pt x="1325" y="8247"/>
                </a:lnTo>
                <a:lnTo>
                  <a:pt x="3162" y="3987"/>
                </a:lnTo>
                <a:lnTo>
                  <a:pt x="1320" y="8191"/>
                </a:lnTo>
                <a:lnTo>
                  <a:pt x="3162" y="3987"/>
                </a:lnTo>
                <a:lnTo>
                  <a:pt x="5664" y="10210"/>
                </a:lnTo>
                <a:lnTo>
                  <a:pt x="6642" y="13601"/>
                </a:lnTo>
                <a:lnTo>
                  <a:pt x="7505" y="16586"/>
                </a:lnTo>
                <a:lnTo>
                  <a:pt x="8597" y="12445"/>
                </a:lnTo>
                <a:lnTo>
                  <a:pt x="8602" y="12038"/>
                </a:lnTo>
                <a:lnTo>
                  <a:pt x="9461" y="11353"/>
                </a:lnTo>
                <a:lnTo>
                  <a:pt x="8623" y="10286"/>
                </a:lnTo>
                <a:lnTo>
                  <a:pt x="9461" y="11353"/>
                </a:lnTo>
                <a:lnTo>
                  <a:pt x="9118" y="9575"/>
                </a:lnTo>
                <a:lnTo>
                  <a:pt x="8928" y="8902"/>
                </a:lnTo>
                <a:lnTo>
                  <a:pt x="8623" y="9024"/>
                </a:lnTo>
                <a:lnTo>
                  <a:pt x="6438" y="2679"/>
                </a:lnTo>
                <a:lnTo>
                  <a:pt x="6311" y="2412"/>
                </a:lnTo>
                <a:lnTo>
                  <a:pt x="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780237" y="1633793"/>
            <a:ext cx="4191" cy="75895"/>
          </a:xfrm>
          <a:custGeom>
            <a:avLst/>
            <a:gdLst/>
            <a:ahLst/>
            <a:cxnLst/>
            <a:rect l="l" t="t" r="r" b="b"/>
            <a:pathLst>
              <a:path w="4190" h="75895">
                <a:moveTo>
                  <a:pt x="127" y="1333"/>
                </a:moveTo>
                <a:lnTo>
                  <a:pt x="0" y="75895"/>
                </a:lnTo>
                <a:lnTo>
                  <a:pt x="2748" y="62985"/>
                </a:lnTo>
                <a:lnTo>
                  <a:pt x="3980" y="50446"/>
                </a:lnTo>
                <a:lnTo>
                  <a:pt x="4191" y="41668"/>
                </a:lnTo>
                <a:lnTo>
                  <a:pt x="3879" y="28864"/>
                </a:lnTo>
                <a:lnTo>
                  <a:pt x="3319" y="16214"/>
                </a:lnTo>
                <a:lnTo>
                  <a:pt x="3035" y="4063"/>
                </a:lnTo>
                <a:lnTo>
                  <a:pt x="3060" y="0"/>
                </a:lnTo>
                <a:lnTo>
                  <a:pt x="127" y="13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779347" y="1313016"/>
            <a:ext cx="179438" cy="325246"/>
          </a:xfrm>
          <a:custGeom>
            <a:avLst/>
            <a:gdLst/>
            <a:ahLst/>
            <a:cxnLst/>
            <a:rect l="l" t="t" r="r" b="b"/>
            <a:pathLst>
              <a:path w="179438" h="325246">
                <a:moveTo>
                  <a:pt x="124244" y="33006"/>
                </a:moveTo>
                <a:lnTo>
                  <a:pt x="126530" y="37883"/>
                </a:lnTo>
                <a:lnTo>
                  <a:pt x="128816" y="42798"/>
                </a:lnTo>
                <a:lnTo>
                  <a:pt x="132003" y="47916"/>
                </a:lnTo>
                <a:lnTo>
                  <a:pt x="136067" y="54889"/>
                </a:lnTo>
                <a:lnTo>
                  <a:pt x="142898" y="66366"/>
                </a:lnTo>
                <a:lnTo>
                  <a:pt x="149423" y="77384"/>
                </a:lnTo>
                <a:lnTo>
                  <a:pt x="155465" y="88287"/>
                </a:lnTo>
                <a:lnTo>
                  <a:pt x="160844" y="99423"/>
                </a:lnTo>
                <a:lnTo>
                  <a:pt x="165383" y="111137"/>
                </a:lnTo>
                <a:lnTo>
                  <a:pt x="168021" y="120078"/>
                </a:lnTo>
                <a:lnTo>
                  <a:pt x="169862" y="127139"/>
                </a:lnTo>
                <a:lnTo>
                  <a:pt x="172402" y="134365"/>
                </a:lnTo>
                <a:lnTo>
                  <a:pt x="172351" y="144449"/>
                </a:lnTo>
                <a:lnTo>
                  <a:pt x="171538" y="147814"/>
                </a:lnTo>
                <a:lnTo>
                  <a:pt x="169176" y="151091"/>
                </a:lnTo>
                <a:lnTo>
                  <a:pt x="165023" y="154190"/>
                </a:lnTo>
                <a:lnTo>
                  <a:pt x="162229" y="155485"/>
                </a:lnTo>
                <a:lnTo>
                  <a:pt x="158483" y="156298"/>
                </a:lnTo>
                <a:lnTo>
                  <a:pt x="154774" y="157378"/>
                </a:lnTo>
                <a:lnTo>
                  <a:pt x="151117" y="158508"/>
                </a:lnTo>
                <a:lnTo>
                  <a:pt x="147205" y="159841"/>
                </a:lnTo>
                <a:lnTo>
                  <a:pt x="144551" y="163435"/>
                </a:lnTo>
                <a:lnTo>
                  <a:pt x="142557" y="166344"/>
                </a:lnTo>
                <a:lnTo>
                  <a:pt x="142379" y="169582"/>
                </a:lnTo>
                <a:lnTo>
                  <a:pt x="142341" y="177228"/>
                </a:lnTo>
                <a:lnTo>
                  <a:pt x="143002" y="181927"/>
                </a:lnTo>
                <a:lnTo>
                  <a:pt x="142925" y="186397"/>
                </a:lnTo>
                <a:lnTo>
                  <a:pt x="142354" y="192988"/>
                </a:lnTo>
                <a:lnTo>
                  <a:pt x="140030" y="202094"/>
                </a:lnTo>
                <a:lnTo>
                  <a:pt x="138569" y="209765"/>
                </a:lnTo>
                <a:lnTo>
                  <a:pt x="136350" y="223337"/>
                </a:lnTo>
                <a:lnTo>
                  <a:pt x="135510" y="235040"/>
                </a:lnTo>
                <a:lnTo>
                  <a:pt x="135509" y="242899"/>
                </a:lnTo>
                <a:lnTo>
                  <a:pt x="136512" y="250278"/>
                </a:lnTo>
                <a:lnTo>
                  <a:pt x="138620" y="260108"/>
                </a:lnTo>
                <a:lnTo>
                  <a:pt x="139839" y="265696"/>
                </a:lnTo>
                <a:lnTo>
                  <a:pt x="140614" y="271347"/>
                </a:lnTo>
                <a:lnTo>
                  <a:pt x="140614" y="282257"/>
                </a:lnTo>
                <a:lnTo>
                  <a:pt x="139776" y="287464"/>
                </a:lnTo>
                <a:lnTo>
                  <a:pt x="137769" y="292061"/>
                </a:lnTo>
                <a:lnTo>
                  <a:pt x="135763" y="296658"/>
                </a:lnTo>
                <a:lnTo>
                  <a:pt x="132638" y="300697"/>
                </a:lnTo>
                <a:lnTo>
                  <a:pt x="127736" y="304075"/>
                </a:lnTo>
                <a:lnTo>
                  <a:pt x="117953" y="308788"/>
                </a:lnTo>
                <a:lnTo>
                  <a:pt x="104835" y="312449"/>
                </a:lnTo>
                <a:lnTo>
                  <a:pt x="97028" y="313969"/>
                </a:lnTo>
                <a:lnTo>
                  <a:pt x="83308" y="315972"/>
                </a:lnTo>
                <a:lnTo>
                  <a:pt x="70551" y="317311"/>
                </a:lnTo>
                <a:lnTo>
                  <a:pt x="62788" y="317969"/>
                </a:lnTo>
                <a:lnTo>
                  <a:pt x="58699" y="318198"/>
                </a:lnTo>
                <a:lnTo>
                  <a:pt x="56629" y="318198"/>
                </a:lnTo>
                <a:lnTo>
                  <a:pt x="44245" y="317513"/>
                </a:lnTo>
                <a:lnTo>
                  <a:pt x="31607" y="316033"/>
                </a:lnTo>
                <a:lnTo>
                  <a:pt x="18802" y="314715"/>
                </a:lnTo>
                <a:lnTo>
                  <a:pt x="10769" y="314400"/>
                </a:lnTo>
                <a:lnTo>
                  <a:pt x="7175" y="314400"/>
                </a:lnTo>
                <a:lnTo>
                  <a:pt x="3581" y="314616"/>
                </a:lnTo>
                <a:lnTo>
                  <a:pt x="0" y="315137"/>
                </a:lnTo>
                <a:lnTo>
                  <a:pt x="508" y="318629"/>
                </a:lnTo>
                <a:lnTo>
                  <a:pt x="4025" y="318744"/>
                </a:lnTo>
                <a:lnTo>
                  <a:pt x="4203" y="321652"/>
                </a:lnTo>
                <a:lnTo>
                  <a:pt x="7454" y="321449"/>
                </a:lnTo>
                <a:lnTo>
                  <a:pt x="10769" y="321449"/>
                </a:lnTo>
                <a:lnTo>
                  <a:pt x="22937" y="322139"/>
                </a:lnTo>
                <a:lnTo>
                  <a:pt x="35529" y="323618"/>
                </a:lnTo>
                <a:lnTo>
                  <a:pt x="48449" y="324932"/>
                </a:lnTo>
                <a:lnTo>
                  <a:pt x="56629" y="325246"/>
                </a:lnTo>
                <a:lnTo>
                  <a:pt x="61099" y="325170"/>
                </a:lnTo>
                <a:lnTo>
                  <a:pt x="63347" y="324979"/>
                </a:lnTo>
                <a:lnTo>
                  <a:pt x="74462" y="324020"/>
                </a:lnTo>
                <a:lnTo>
                  <a:pt x="87604" y="322527"/>
                </a:lnTo>
                <a:lnTo>
                  <a:pt x="98234" y="320903"/>
                </a:lnTo>
                <a:lnTo>
                  <a:pt x="111789" y="318020"/>
                </a:lnTo>
                <a:lnTo>
                  <a:pt x="123951" y="314014"/>
                </a:lnTo>
                <a:lnTo>
                  <a:pt x="131737" y="309866"/>
                </a:lnTo>
                <a:lnTo>
                  <a:pt x="137680" y="305790"/>
                </a:lnTo>
                <a:lnTo>
                  <a:pt x="141757" y="300595"/>
                </a:lnTo>
                <a:lnTo>
                  <a:pt x="144233" y="294880"/>
                </a:lnTo>
                <a:lnTo>
                  <a:pt x="146723" y="289153"/>
                </a:lnTo>
                <a:lnTo>
                  <a:pt x="147662" y="282955"/>
                </a:lnTo>
                <a:lnTo>
                  <a:pt x="147662" y="270662"/>
                </a:lnTo>
                <a:lnTo>
                  <a:pt x="146786" y="264553"/>
                </a:lnTo>
                <a:lnTo>
                  <a:pt x="145516" y="258622"/>
                </a:lnTo>
                <a:lnTo>
                  <a:pt x="143446" y="249033"/>
                </a:lnTo>
                <a:lnTo>
                  <a:pt x="142557" y="242239"/>
                </a:lnTo>
                <a:lnTo>
                  <a:pt x="142557" y="228447"/>
                </a:lnTo>
                <a:lnTo>
                  <a:pt x="143586" y="221322"/>
                </a:lnTo>
                <a:lnTo>
                  <a:pt x="145503" y="211060"/>
                </a:lnTo>
                <a:lnTo>
                  <a:pt x="146875" y="203694"/>
                </a:lnTo>
                <a:lnTo>
                  <a:pt x="149263" y="194538"/>
                </a:lnTo>
                <a:lnTo>
                  <a:pt x="149948" y="187019"/>
                </a:lnTo>
                <a:lnTo>
                  <a:pt x="150012" y="181127"/>
                </a:lnTo>
                <a:lnTo>
                  <a:pt x="149352" y="176542"/>
                </a:lnTo>
                <a:lnTo>
                  <a:pt x="149326" y="170103"/>
                </a:lnTo>
                <a:lnTo>
                  <a:pt x="150279" y="167538"/>
                </a:lnTo>
                <a:lnTo>
                  <a:pt x="153771" y="165163"/>
                </a:lnTo>
                <a:lnTo>
                  <a:pt x="156425" y="164058"/>
                </a:lnTo>
                <a:lnTo>
                  <a:pt x="160248" y="163283"/>
                </a:lnTo>
                <a:lnTo>
                  <a:pt x="164096" y="162064"/>
                </a:lnTo>
                <a:lnTo>
                  <a:pt x="167919" y="160819"/>
                </a:lnTo>
                <a:lnTo>
                  <a:pt x="172034" y="159079"/>
                </a:lnTo>
                <a:lnTo>
                  <a:pt x="174879" y="155231"/>
                </a:lnTo>
                <a:lnTo>
                  <a:pt x="178231" y="150634"/>
                </a:lnTo>
                <a:lnTo>
                  <a:pt x="179438" y="145503"/>
                </a:lnTo>
                <a:lnTo>
                  <a:pt x="179387" y="132600"/>
                </a:lnTo>
                <a:lnTo>
                  <a:pt x="176504" y="124942"/>
                </a:lnTo>
                <a:lnTo>
                  <a:pt x="174853" y="118325"/>
                </a:lnTo>
                <a:lnTo>
                  <a:pt x="170920" y="105627"/>
                </a:lnTo>
                <a:lnTo>
                  <a:pt x="166066" y="93859"/>
                </a:lnTo>
                <a:lnTo>
                  <a:pt x="160483" y="82709"/>
                </a:lnTo>
                <a:lnTo>
                  <a:pt x="154366" y="71865"/>
                </a:lnTo>
                <a:lnTo>
                  <a:pt x="147907" y="61015"/>
                </a:lnTo>
                <a:lnTo>
                  <a:pt x="142163" y="51333"/>
                </a:lnTo>
                <a:lnTo>
                  <a:pt x="138036" y="44297"/>
                </a:lnTo>
                <a:lnTo>
                  <a:pt x="134912" y="39217"/>
                </a:lnTo>
                <a:lnTo>
                  <a:pt x="132918" y="34924"/>
                </a:lnTo>
                <a:lnTo>
                  <a:pt x="130924" y="30593"/>
                </a:lnTo>
                <a:lnTo>
                  <a:pt x="129997" y="27152"/>
                </a:lnTo>
                <a:lnTo>
                  <a:pt x="129984" y="18795"/>
                </a:lnTo>
                <a:lnTo>
                  <a:pt x="128003" y="4203"/>
                </a:lnTo>
                <a:lnTo>
                  <a:pt x="126441" y="272"/>
                </a:lnTo>
                <a:lnTo>
                  <a:pt x="126987" y="736"/>
                </a:lnTo>
                <a:lnTo>
                  <a:pt x="126334" y="0"/>
                </a:lnTo>
                <a:lnTo>
                  <a:pt x="126530" y="2196"/>
                </a:lnTo>
                <a:lnTo>
                  <a:pt x="125641" y="5790"/>
                </a:lnTo>
                <a:lnTo>
                  <a:pt x="123863" y="12572"/>
                </a:lnTo>
                <a:lnTo>
                  <a:pt x="122948" y="17868"/>
                </a:lnTo>
                <a:lnTo>
                  <a:pt x="122923" y="28231"/>
                </a:lnTo>
                <a:lnTo>
                  <a:pt x="124244" y="33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905789" y="1313289"/>
            <a:ext cx="1561" cy="3931"/>
          </a:xfrm>
          <a:custGeom>
            <a:avLst/>
            <a:gdLst/>
            <a:ahLst/>
            <a:cxnLst/>
            <a:rect l="l" t="t" r="r" b="b"/>
            <a:pathLst>
              <a:path w="1561" h="3931">
                <a:moveTo>
                  <a:pt x="698" y="1594"/>
                </a:moveTo>
                <a:lnTo>
                  <a:pt x="545" y="464"/>
                </a:lnTo>
                <a:lnTo>
                  <a:pt x="0" y="0"/>
                </a:lnTo>
                <a:lnTo>
                  <a:pt x="1561" y="3931"/>
                </a:lnTo>
                <a:lnTo>
                  <a:pt x="698" y="1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910844" y="1306921"/>
            <a:ext cx="2068" cy="5235"/>
          </a:xfrm>
          <a:custGeom>
            <a:avLst/>
            <a:gdLst/>
            <a:ahLst/>
            <a:cxnLst/>
            <a:rect l="l" t="t" r="r" b="b"/>
            <a:pathLst>
              <a:path w="2068" h="5235">
                <a:moveTo>
                  <a:pt x="0" y="0"/>
                </a:moveTo>
                <a:lnTo>
                  <a:pt x="2068" y="5235"/>
                </a:lnTo>
                <a:lnTo>
                  <a:pt x="1967" y="3682"/>
                </a:lnTo>
                <a:lnTo>
                  <a:pt x="1217" y="242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765556" y="1628154"/>
            <a:ext cx="31889" cy="165709"/>
          </a:xfrm>
          <a:custGeom>
            <a:avLst/>
            <a:gdLst/>
            <a:ahLst/>
            <a:cxnLst/>
            <a:rect l="l" t="t" r="r" b="b"/>
            <a:pathLst>
              <a:path w="31889" h="165709">
                <a:moveTo>
                  <a:pt x="23126" y="157391"/>
                </a:moveTo>
                <a:lnTo>
                  <a:pt x="25349" y="163017"/>
                </a:lnTo>
                <a:lnTo>
                  <a:pt x="28130" y="165709"/>
                </a:lnTo>
                <a:lnTo>
                  <a:pt x="31737" y="164249"/>
                </a:lnTo>
                <a:lnTo>
                  <a:pt x="31889" y="160400"/>
                </a:lnTo>
                <a:lnTo>
                  <a:pt x="26207" y="149795"/>
                </a:lnTo>
                <a:lnTo>
                  <a:pt x="18854" y="138642"/>
                </a:lnTo>
                <a:lnTo>
                  <a:pt x="18529" y="138150"/>
                </a:lnTo>
                <a:lnTo>
                  <a:pt x="13449" y="130543"/>
                </a:lnTo>
                <a:lnTo>
                  <a:pt x="8877" y="122872"/>
                </a:lnTo>
                <a:lnTo>
                  <a:pt x="7810" y="117309"/>
                </a:lnTo>
                <a:lnTo>
                  <a:pt x="7264" y="114630"/>
                </a:lnTo>
                <a:lnTo>
                  <a:pt x="7035" y="110032"/>
                </a:lnTo>
                <a:lnTo>
                  <a:pt x="7048" y="105384"/>
                </a:lnTo>
                <a:lnTo>
                  <a:pt x="8039" y="101396"/>
                </a:lnTo>
                <a:lnTo>
                  <a:pt x="9525" y="96939"/>
                </a:lnTo>
                <a:lnTo>
                  <a:pt x="10998" y="92494"/>
                </a:lnTo>
                <a:lnTo>
                  <a:pt x="12979" y="87617"/>
                </a:lnTo>
                <a:lnTo>
                  <a:pt x="14681" y="81533"/>
                </a:lnTo>
                <a:lnTo>
                  <a:pt x="14808" y="6972"/>
                </a:lnTo>
                <a:lnTo>
                  <a:pt x="17741" y="5638"/>
                </a:lnTo>
                <a:lnTo>
                  <a:pt x="17736" y="6552"/>
                </a:lnTo>
                <a:lnTo>
                  <a:pt x="17995" y="6515"/>
                </a:lnTo>
                <a:lnTo>
                  <a:pt x="17818" y="3606"/>
                </a:lnTo>
                <a:lnTo>
                  <a:pt x="14300" y="3492"/>
                </a:lnTo>
                <a:lnTo>
                  <a:pt x="13792" y="0"/>
                </a:lnTo>
                <a:lnTo>
                  <a:pt x="10833" y="1676"/>
                </a:lnTo>
                <a:lnTo>
                  <a:pt x="10706" y="5499"/>
                </a:lnTo>
                <a:lnTo>
                  <a:pt x="10680" y="9702"/>
                </a:lnTo>
                <a:lnTo>
                  <a:pt x="10986" y="22620"/>
                </a:lnTo>
                <a:lnTo>
                  <a:pt x="11545" y="35270"/>
                </a:lnTo>
                <a:lnTo>
                  <a:pt x="11823" y="47307"/>
                </a:lnTo>
                <a:lnTo>
                  <a:pt x="11353" y="59786"/>
                </a:lnTo>
                <a:lnTo>
                  <a:pt x="9618" y="72398"/>
                </a:lnTo>
                <a:lnTo>
                  <a:pt x="7899" y="79628"/>
                </a:lnTo>
                <a:lnTo>
                  <a:pt x="6324" y="85280"/>
                </a:lnTo>
                <a:lnTo>
                  <a:pt x="4419" y="89954"/>
                </a:lnTo>
                <a:lnTo>
                  <a:pt x="2832" y="94716"/>
                </a:lnTo>
                <a:lnTo>
                  <a:pt x="1257" y="99453"/>
                </a:lnTo>
                <a:lnTo>
                  <a:pt x="0" y="104330"/>
                </a:lnTo>
                <a:lnTo>
                  <a:pt x="0" y="112725"/>
                </a:lnTo>
                <a:lnTo>
                  <a:pt x="279" y="115595"/>
                </a:lnTo>
                <a:lnTo>
                  <a:pt x="901" y="118694"/>
                </a:lnTo>
                <a:lnTo>
                  <a:pt x="5271" y="129970"/>
                </a:lnTo>
                <a:lnTo>
                  <a:pt x="12218" y="141380"/>
                </a:lnTo>
                <a:lnTo>
                  <a:pt x="17792" y="149783"/>
                </a:lnTo>
                <a:lnTo>
                  <a:pt x="23126" y="157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457047" y="1086906"/>
            <a:ext cx="456361" cy="853795"/>
          </a:xfrm>
          <a:custGeom>
            <a:avLst/>
            <a:gdLst/>
            <a:ahLst/>
            <a:cxnLst/>
            <a:rect l="l" t="t" r="r" b="b"/>
            <a:pathLst>
              <a:path w="456361" h="853795">
                <a:moveTo>
                  <a:pt x="1790" y="486854"/>
                </a:moveTo>
                <a:lnTo>
                  <a:pt x="457" y="490562"/>
                </a:lnTo>
                <a:lnTo>
                  <a:pt x="0" y="494614"/>
                </a:lnTo>
                <a:lnTo>
                  <a:pt x="0" y="505955"/>
                </a:lnTo>
                <a:lnTo>
                  <a:pt x="1346" y="513575"/>
                </a:lnTo>
                <a:lnTo>
                  <a:pt x="2717" y="520801"/>
                </a:lnTo>
                <a:lnTo>
                  <a:pt x="4089" y="527989"/>
                </a:lnTo>
                <a:lnTo>
                  <a:pt x="5486" y="534809"/>
                </a:lnTo>
                <a:lnTo>
                  <a:pt x="5727" y="539889"/>
                </a:lnTo>
                <a:lnTo>
                  <a:pt x="5778" y="547446"/>
                </a:lnTo>
                <a:lnTo>
                  <a:pt x="4470" y="554227"/>
                </a:lnTo>
                <a:lnTo>
                  <a:pt x="3111" y="561352"/>
                </a:lnTo>
                <a:lnTo>
                  <a:pt x="1752" y="568477"/>
                </a:lnTo>
                <a:lnTo>
                  <a:pt x="330" y="575957"/>
                </a:lnTo>
                <a:lnTo>
                  <a:pt x="317" y="586892"/>
                </a:lnTo>
                <a:lnTo>
                  <a:pt x="647" y="590410"/>
                </a:lnTo>
                <a:lnTo>
                  <a:pt x="1498" y="593851"/>
                </a:lnTo>
                <a:lnTo>
                  <a:pt x="5265" y="605628"/>
                </a:lnTo>
                <a:lnTo>
                  <a:pt x="10393" y="617213"/>
                </a:lnTo>
                <a:lnTo>
                  <a:pt x="16457" y="628635"/>
                </a:lnTo>
                <a:lnTo>
                  <a:pt x="21907" y="638035"/>
                </a:lnTo>
                <a:lnTo>
                  <a:pt x="28706" y="649396"/>
                </a:lnTo>
                <a:lnTo>
                  <a:pt x="35240" y="660616"/>
                </a:lnTo>
                <a:lnTo>
                  <a:pt x="41081" y="671672"/>
                </a:lnTo>
                <a:lnTo>
                  <a:pt x="44818" y="680008"/>
                </a:lnTo>
                <a:lnTo>
                  <a:pt x="49056" y="690030"/>
                </a:lnTo>
                <a:lnTo>
                  <a:pt x="54127" y="701062"/>
                </a:lnTo>
                <a:lnTo>
                  <a:pt x="59930" y="712712"/>
                </a:lnTo>
                <a:lnTo>
                  <a:pt x="66367" y="724583"/>
                </a:lnTo>
                <a:lnTo>
                  <a:pt x="73337" y="736284"/>
                </a:lnTo>
                <a:lnTo>
                  <a:pt x="77660" y="742949"/>
                </a:lnTo>
                <a:lnTo>
                  <a:pt x="85518" y="753878"/>
                </a:lnTo>
                <a:lnTo>
                  <a:pt x="93705" y="763541"/>
                </a:lnTo>
                <a:lnTo>
                  <a:pt x="99733" y="769442"/>
                </a:lnTo>
                <a:lnTo>
                  <a:pt x="110917" y="777376"/>
                </a:lnTo>
                <a:lnTo>
                  <a:pt x="122646" y="780839"/>
                </a:lnTo>
                <a:lnTo>
                  <a:pt x="130098" y="780910"/>
                </a:lnTo>
                <a:lnTo>
                  <a:pt x="136093" y="778319"/>
                </a:lnTo>
                <a:lnTo>
                  <a:pt x="141223" y="773137"/>
                </a:lnTo>
                <a:lnTo>
                  <a:pt x="148005" y="766419"/>
                </a:lnTo>
                <a:lnTo>
                  <a:pt x="154393" y="763917"/>
                </a:lnTo>
                <a:lnTo>
                  <a:pt x="161124" y="763879"/>
                </a:lnTo>
                <a:lnTo>
                  <a:pt x="172094" y="765975"/>
                </a:lnTo>
                <a:lnTo>
                  <a:pt x="183985" y="771908"/>
                </a:lnTo>
                <a:lnTo>
                  <a:pt x="190944" y="776617"/>
                </a:lnTo>
                <a:lnTo>
                  <a:pt x="199929" y="783603"/>
                </a:lnTo>
                <a:lnTo>
                  <a:pt x="209206" y="791528"/>
                </a:lnTo>
                <a:lnTo>
                  <a:pt x="218777" y="800072"/>
                </a:lnTo>
                <a:lnTo>
                  <a:pt x="228641" y="808914"/>
                </a:lnTo>
                <a:lnTo>
                  <a:pt x="238800" y="817734"/>
                </a:lnTo>
                <a:lnTo>
                  <a:pt x="244220" y="822223"/>
                </a:lnTo>
                <a:lnTo>
                  <a:pt x="254854" y="830408"/>
                </a:lnTo>
                <a:lnTo>
                  <a:pt x="265836" y="837779"/>
                </a:lnTo>
                <a:lnTo>
                  <a:pt x="277190" y="843988"/>
                </a:lnTo>
                <a:lnTo>
                  <a:pt x="288937" y="848690"/>
                </a:lnTo>
                <a:lnTo>
                  <a:pt x="301101" y="851539"/>
                </a:lnTo>
                <a:lnTo>
                  <a:pt x="307530" y="852169"/>
                </a:lnTo>
                <a:lnTo>
                  <a:pt x="318684" y="852921"/>
                </a:lnTo>
                <a:lnTo>
                  <a:pt x="332229" y="853693"/>
                </a:lnTo>
                <a:lnTo>
                  <a:pt x="338150" y="853795"/>
                </a:lnTo>
                <a:lnTo>
                  <a:pt x="351364" y="853096"/>
                </a:lnTo>
                <a:lnTo>
                  <a:pt x="363587" y="850384"/>
                </a:lnTo>
                <a:lnTo>
                  <a:pt x="370395" y="847483"/>
                </a:lnTo>
                <a:lnTo>
                  <a:pt x="376555" y="841324"/>
                </a:lnTo>
                <a:lnTo>
                  <a:pt x="380542" y="833196"/>
                </a:lnTo>
                <a:lnTo>
                  <a:pt x="380530" y="827963"/>
                </a:lnTo>
                <a:lnTo>
                  <a:pt x="379831" y="820801"/>
                </a:lnTo>
                <a:lnTo>
                  <a:pt x="372859" y="821855"/>
                </a:lnTo>
                <a:lnTo>
                  <a:pt x="373380" y="825284"/>
                </a:lnTo>
                <a:lnTo>
                  <a:pt x="373468" y="831989"/>
                </a:lnTo>
                <a:lnTo>
                  <a:pt x="372478" y="834885"/>
                </a:lnTo>
                <a:lnTo>
                  <a:pt x="370814" y="837222"/>
                </a:lnTo>
                <a:lnTo>
                  <a:pt x="368350" y="840714"/>
                </a:lnTo>
                <a:lnTo>
                  <a:pt x="363969" y="843178"/>
                </a:lnTo>
                <a:lnTo>
                  <a:pt x="358139" y="844702"/>
                </a:lnTo>
                <a:lnTo>
                  <a:pt x="352348" y="846226"/>
                </a:lnTo>
                <a:lnTo>
                  <a:pt x="345313" y="846759"/>
                </a:lnTo>
                <a:lnTo>
                  <a:pt x="338150" y="846759"/>
                </a:lnTo>
                <a:lnTo>
                  <a:pt x="324397" y="846259"/>
                </a:lnTo>
                <a:lnTo>
                  <a:pt x="311986" y="845378"/>
                </a:lnTo>
                <a:lnTo>
                  <a:pt x="307873" y="845134"/>
                </a:lnTo>
                <a:lnTo>
                  <a:pt x="295692" y="843303"/>
                </a:lnTo>
                <a:lnTo>
                  <a:pt x="283709" y="839209"/>
                </a:lnTo>
                <a:lnTo>
                  <a:pt x="271923" y="833213"/>
                </a:lnTo>
                <a:lnTo>
                  <a:pt x="267804" y="830707"/>
                </a:lnTo>
                <a:lnTo>
                  <a:pt x="257575" y="823680"/>
                </a:lnTo>
                <a:lnTo>
                  <a:pt x="247536" y="815844"/>
                </a:lnTo>
                <a:lnTo>
                  <a:pt x="237684" y="807489"/>
                </a:lnTo>
                <a:lnTo>
                  <a:pt x="228019" y="798905"/>
                </a:lnTo>
                <a:lnTo>
                  <a:pt x="218538" y="790381"/>
                </a:lnTo>
                <a:lnTo>
                  <a:pt x="212344" y="784898"/>
                </a:lnTo>
                <a:lnTo>
                  <a:pt x="202134" y="776313"/>
                </a:lnTo>
                <a:lnTo>
                  <a:pt x="192083" y="768789"/>
                </a:lnTo>
                <a:lnTo>
                  <a:pt x="186601" y="765251"/>
                </a:lnTo>
                <a:lnTo>
                  <a:pt x="174593" y="759381"/>
                </a:lnTo>
                <a:lnTo>
                  <a:pt x="162497" y="756861"/>
                </a:lnTo>
                <a:lnTo>
                  <a:pt x="161124" y="756831"/>
                </a:lnTo>
                <a:lnTo>
                  <a:pt x="149231" y="759183"/>
                </a:lnTo>
                <a:lnTo>
                  <a:pt x="137919" y="766549"/>
                </a:lnTo>
                <a:lnTo>
                  <a:pt x="136245" y="768159"/>
                </a:lnTo>
                <a:lnTo>
                  <a:pt x="132067" y="772286"/>
                </a:lnTo>
                <a:lnTo>
                  <a:pt x="128155" y="773810"/>
                </a:lnTo>
                <a:lnTo>
                  <a:pt x="118249" y="773887"/>
                </a:lnTo>
                <a:lnTo>
                  <a:pt x="111455" y="770458"/>
                </a:lnTo>
                <a:lnTo>
                  <a:pt x="104419" y="764184"/>
                </a:lnTo>
                <a:lnTo>
                  <a:pt x="96528" y="756166"/>
                </a:lnTo>
                <a:lnTo>
                  <a:pt x="88709" y="746413"/>
                </a:lnTo>
                <a:lnTo>
                  <a:pt x="81120" y="735397"/>
                </a:lnTo>
                <a:lnTo>
                  <a:pt x="73917" y="723589"/>
                </a:lnTo>
                <a:lnTo>
                  <a:pt x="67103" y="711228"/>
                </a:lnTo>
                <a:lnTo>
                  <a:pt x="61076" y="699264"/>
                </a:lnTo>
                <a:lnTo>
                  <a:pt x="55819" y="687911"/>
                </a:lnTo>
                <a:lnTo>
                  <a:pt x="51453" y="677633"/>
                </a:lnTo>
                <a:lnTo>
                  <a:pt x="51346" y="677367"/>
                </a:lnTo>
                <a:lnTo>
                  <a:pt x="46203" y="666155"/>
                </a:lnTo>
                <a:lnTo>
                  <a:pt x="40155" y="654994"/>
                </a:lnTo>
                <a:lnTo>
                  <a:pt x="33610" y="643867"/>
                </a:lnTo>
                <a:lnTo>
                  <a:pt x="27965" y="634428"/>
                </a:lnTo>
                <a:lnTo>
                  <a:pt x="21284" y="622820"/>
                </a:lnTo>
                <a:lnTo>
                  <a:pt x="15353" y="611259"/>
                </a:lnTo>
                <a:lnTo>
                  <a:pt x="10619" y="599780"/>
                </a:lnTo>
                <a:lnTo>
                  <a:pt x="8343" y="592162"/>
                </a:lnTo>
                <a:lnTo>
                  <a:pt x="7658" y="589406"/>
                </a:lnTo>
                <a:lnTo>
                  <a:pt x="7365" y="586460"/>
                </a:lnTo>
                <a:lnTo>
                  <a:pt x="7365" y="576872"/>
                </a:lnTo>
                <a:lnTo>
                  <a:pt x="8661" y="569772"/>
                </a:lnTo>
                <a:lnTo>
                  <a:pt x="10020" y="562673"/>
                </a:lnTo>
                <a:lnTo>
                  <a:pt x="11379" y="555561"/>
                </a:lnTo>
                <a:lnTo>
                  <a:pt x="12801" y="548462"/>
                </a:lnTo>
                <a:lnTo>
                  <a:pt x="12763" y="539534"/>
                </a:lnTo>
                <a:lnTo>
                  <a:pt x="12458" y="533577"/>
                </a:lnTo>
                <a:lnTo>
                  <a:pt x="10985" y="526630"/>
                </a:lnTo>
                <a:lnTo>
                  <a:pt x="9639" y="519480"/>
                </a:lnTo>
                <a:lnTo>
                  <a:pt x="8280" y="512356"/>
                </a:lnTo>
                <a:lnTo>
                  <a:pt x="7035" y="505053"/>
                </a:lnTo>
                <a:lnTo>
                  <a:pt x="7035" y="495147"/>
                </a:lnTo>
                <a:lnTo>
                  <a:pt x="7467" y="491870"/>
                </a:lnTo>
                <a:lnTo>
                  <a:pt x="8420" y="489242"/>
                </a:lnTo>
                <a:lnTo>
                  <a:pt x="9512" y="486168"/>
                </a:lnTo>
                <a:lnTo>
                  <a:pt x="11785" y="483768"/>
                </a:lnTo>
                <a:lnTo>
                  <a:pt x="14770" y="481317"/>
                </a:lnTo>
                <a:lnTo>
                  <a:pt x="17716" y="478866"/>
                </a:lnTo>
                <a:lnTo>
                  <a:pt x="21285" y="476529"/>
                </a:lnTo>
                <a:lnTo>
                  <a:pt x="24307" y="473265"/>
                </a:lnTo>
                <a:lnTo>
                  <a:pt x="32398" y="463002"/>
                </a:lnTo>
                <a:lnTo>
                  <a:pt x="38654" y="451898"/>
                </a:lnTo>
                <a:lnTo>
                  <a:pt x="43194" y="440006"/>
                </a:lnTo>
                <a:lnTo>
                  <a:pt x="46121" y="427376"/>
                </a:lnTo>
                <a:lnTo>
                  <a:pt x="47713" y="416915"/>
                </a:lnTo>
                <a:lnTo>
                  <a:pt x="48171" y="409854"/>
                </a:lnTo>
                <a:lnTo>
                  <a:pt x="49275" y="403301"/>
                </a:lnTo>
                <a:lnTo>
                  <a:pt x="50380" y="396760"/>
                </a:lnTo>
                <a:lnTo>
                  <a:pt x="52057" y="390715"/>
                </a:lnTo>
                <a:lnTo>
                  <a:pt x="55879" y="383463"/>
                </a:lnTo>
                <a:lnTo>
                  <a:pt x="57556" y="380314"/>
                </a:lnTo>
                <a:lnTo>
                  <a:pt x="58318" y="377050"/>
                </a:lnTo>
                <a:lnTo>
                  <a:pt x="58305" y="368960"/>
                </a:lnTo>
                <a:lnTo>
                  <a:pt x="56553" y="364413"/>
                </a:lnTo>
                <a:lnTo>
                  <a:pt x="54190" y="360171"/>
                </a:lnTo>
                <a:lnTo>
                  <a:pt x="50622" y="353821"/>
                </a:lnTo>
                <a:lnTo>
                  <a:pt x="45592" y="347929"/>
                </a:lnTo>
                <a:lnTo>
                  <a:pt x="41592" y="342264"/>
                </a:lnTo>
                <a:lnTo>
                  <a:pt x="37528" y="336600"/>
                </a:lnTo>
                <a:lnTo>
                  <a:pt x="34734" y="331279"/>
                </a:lnTo>
                <a:lnTo>
                  <a:pt x="34797" y="326732"/>
                </a:lnTo>
                <a:lnTo>
                  <a:pt x="35204" y="322999"/>
                </a:lnTo>
                <a:lnTo>
                  <a:pt x="36245" y="320992"/>
                </a:lnTo>
                <a:lnTo>
                  <a:pt x="41348" y="312092"/>
                </a:lnTo>
                <a:lnTo>
                  <a:pt x="48213" y="300936"/>
                </a:lnTo>
                <a:lnTo>
                  <a:pt x="55836" y="288552"/>
                </a:lnTo>
                <a:lnTo>
                  <a:pt x="56578" y="287324"/>
                </a:lnTo>
                <a:lnTo>
                  <a:pt x="63817" y="274888"/>
                </a:lnTo>
                <a:lnTo>
                  <a:pt x="69855" y="263152"/>
                </a:lnTo>
                <a:lnTo>
                  <a:pt x="73791" y="252800"/>
                </a:lnTo>
                <a:lnTo>
                  <a:pt x="74536" y="249681"/>
                </a:lnTo>
                <a:lnTo>
                  <a:pt x="76974" y="246405"/>
                </a:lnTo>
                <a:lnTo>
                  <a:pt x="79590" y="243535"/>
                </a:lnTo>
                <a:lnTo>
                  <a:pt x="84099" y="240855"/>
                </a:lnTo>
                <a:lnTo>
                  <a:pt x="89509" y="238442"/>
                </a:lnTo>
                <a:lnTo>
                  <a:pt x="101047" y="233816"/>
                </a:lnTo>
                <a:lnTo>
                  <a:pt x="113149" y="229147"/>
                </a:lnTo>
                <a:lnTo>
                  <a:pt x="116344" y="227774"/>
                </a:lnTo>
                <a:lnTo>
                  <a:pt x="120700" y="225831"/>
                </a:lnTo>
                <a:lnTo>
                  <a:pt x="124752" y="223697"/>
                </a:lnTo>
                <a:lnTo>
                  <a:pt x="128142" y="221056"/>
                </a:lnTo>
                <a:lnTo>
                  <a:pt x="131508" y="218439"/>
                </a:lnTo>
                <a:lnTo>
                  <a:pt x="134289" y="215226"/>
                </a:lnTo>
                <a:lnTo>
                  <a:pt x="135623" y="211188"/>
                </a:lnTo>
                <a:lnTo>
                  <a:pt x="137960" y="204088"/>
                </a:lnTo>
                <a:lnTo>
                  <a:pt x="138506" y="198043"/>
                </a:lnTo>
                <a:lnTo>
                  <a:pt x="138493" y="187972"/>
                </a:lnTo>
                <a:lnTo>
                  <a:pt x="138137" y="183781"/>
                </a:lnTo>
                <a:lnTo>
                  <a:pt x="138150" y="175501"/>
                </a:lnTo>
                <a:lnTo>
                  <a:pt x="139534" y="166674"/>
                </a:lnTo>
                <a:lnTo>
                  <a:pt x="142268" y="156913"/>
                </a:lnTo>
                <a:lnTo>
                  <a:pt x="146073" y="146546"/>
                </a:lnTo>
                <a:lnTo>
                  <a:pt x="150879" y="135707"/>
                </a:lnTo>
                <a:lnTo>
                  <a:pt x="156618" y="124533"/>
                </a:lnTo>
                <a:lnTo>
                  <a:pt x="163219" y="113159"/>
                </a:lnTo>
                <a:lnTo>
                  <a:pt x="170614" y="101721"/>
                </a:lnTo>
                <a:lnTo>
                  <a:pt x="178734" y="90353"/>
                </a:lnTo>
                <a:lnTo>
                  <a:pt x="187510" y="79193"/>
                </a:lnTo>
                <a:lnTo>
                  <a:pt x="196872" y="68375"/>
                </a:lnTo>
                <a:lnTo>
                  <a:pt x="210769" y="54088"/>
                </a:lnTo>
                <a:lnTo>
                  <a:pt x="221326" y="44538"/>
                </a:lnTo>
                <a:lnTo>
                  <a:pt x="232227" y="35789"/>
                </a:lnTo>
                <a:lnTo>
                  <a:pt x="243395" y="27965"/>
                </a:lnTo>
                <a:lnTo>
                  <a:pt x="254750" y="21192"/>
                </a:lnTo>
                <a:lnTo>
                  <a:pt x="266216" y="15596"/>
                </a:lnTo>
                <a:lnTo>
                  <a:pt x="277715" y="11302"/>
                </a:lnTo>
                <a:lnTo>
                  <a:pt x="289167" y="8435"/>
                </a:lnTo>
                <a:lnTo>
                  <a:pt x="300496" y="7120"/>
                </a:lnTo>
                <a:lnTo>
                  <a:pt x="303987" y="7048"/>
                </a:lnTo>
                <a:lnTo>
                  <a:pt x="316016" y="8065"/>
                </a:lnTo>
                <a:lnTo>
                  <a:pt x="327780" y="11201"/>
                </a:lnTo>
                <a:lnTo>
                  <a:pt x="339230" y="16654"/>
                </a:lnTo>
                <a:lnTo>
                  <a:pt x="350320" y="24621"/>
                </a:lnTo>
                <a:lnTo>
                  <a:pt x="360311" y="34505"/>
                </a:lnTo>
                <a:lnTo>
                  <a:pt x="367611" y="43750"/>
                </a:lnTo>
                <a:lnTo>
                  <a:pt x="374393" y="54108"/>
                </a:lnTo>
                <a:lnTo>
                  <a:pt x="380719" y="65316"/>
                </a:lnTo>
                <a:lnTo>
                  <a:pt x="386651" y="77111"/>
                </a:lnTo>
                <a:lnTo>
                  <a:pt x="392251" y="89232"/>
                </a:lnTo>
                <a:lnTo>
                  <a:pt x="397584" y="101415"/>
                </a:lnTo>
                <a:lnTo>
                  <a:pt x="402709" y="113398"/>
                </a:lnTo>
                <a:lnTo>
                  <a:pt x="407691" y="124919"/>
                </a:lnTo>
                <a:lnTo>
                  <a:pt x="410908" y="132092"/>
                </a:lnTo>
                <a:lnTo>
                  <a:pt x="416043" y="143605"/>
                </a:lnTo>
                <a:lnTo>
                  <a:pt x="420968" y="155258"/>
                </a:lnTo>
                <a:lnTo>
                  <a:pt x="425729" y="167020"/>
                </a:lnTo>
                <a:lnTo>
                  <a:pt x="430374" y="178860"/>
                </a:lnTo>
                <a:lnTo>
                  <a:pt x="434951" y="190747"/>
                </a:lnTo>
                <a:lnTo>
                  <a:pt x="439506" y="202650"/>
                </a:lnTo>
                <a:lnTo>
                  <a:pt x="444087" y="214539"/>
                </a:lnTo>
                <a:lnTo>
                  <a:pt x="447144" y="222317"/>
                </a:lnTo>
                <a:lnTo>
                  <a:pt x="447255" y="222681"/>
                </a:lnTo>
                <a:lnTo>
                  <a:pt x="447406" y="222984"/>
                </a:lnTo>
                <a:lnTo>
                  <a:pt x="448635" y="226111"/>
                </a:lnTo>
                <a:lnTo>
                  <a:pt x="449287" y="226847"/>
                </a:lnTo>
                <a:lnTo>
                  <a:pt x="449440" y="227977"/>
                </a:lnTo>
                <a:lnTo>
                  <a:pt x="450303" y="230314"/>
                </a:lnTo>
                <a:lnTo>
                  <a:pt x="452285" y="244906"/>
                </a:lnTo>
                <a:lnTo>
                  <a:pt x="453047" y="240169"/>
                </a:lnTo>
                <a:lnTo>
                  <a:pt x="454748" y="233705"/>
                </a:lnTo>
                <a:lnTo>
                  <a:pt x="453885" y="230720"/>
                </a:lnTo>
                <a:lnTo>
                  <a:pt x="452907" y="227329"/>
                </a:lnTo>
                <a:lnTo>
                  <a:pt x="450405" y="221106"/>
                </a:lnTo>
                <a:lnTo>
                  <a:pt x="448569" y="225367"/>
                </a:lnTo>
                <a:lnTo>
                  <a:pt x="447632" y="223439"/>
                </a:lnTo>
                <a:lnTo>
                  <a:pt x="447383" y="222926"/>
                </a:lnTo>
                <a:lnTo>
                  <a:pt x="447243" y="218681"/>
                </a:lnTo>
                <a:lnTo>
                  <a:pt x="450684" y="217119"/>
                </a:lnTo>
                <a:lnTo>
                  <a:pt x="453555" y="219532"/>
                </a:lnTo>
                <a:lnTo>
                  <a:pt x="453682" y="219798"/>
                </a:lnTo>
                <a:lnTo>
                  <a:pt x="455866" y="226144"/>
                </a:lnTo>
                <a:lnTo>
                  <a:pt x="456171" y="226021"/>
                </a:lnTo>
                <a:lnTo>
                  <a:pt x="456361" y="226694"/>
                </a:lnTo>
                <a:lnTo>
                  <a:pt x="455764" y="223697"/>
                </a:lnTo>
                <a:lnTo>
                  <a:pt x="455866" y="225250"/>
                </a:lnTo>
                <a:lnTo>
                  <a:pt x="453797" y="220015"/>
                </a:lnTo>
                <a:lnTo>
                  <a:pt x="451537" y="214294"/>
                </a:lnTo>
                <a:lnTo>
                  <a:pt x="446975" y="202487"/>
                </a:lnTo>
                <a:lnTo>
                  <a:pt x="442439" y="190630"/>
                </a:lnTo>
                <a:lnTo>
                  <a:pt x="437880" y="178754"/>
                </a:lnTo>
                <a:lnTo>
                  <a:pt x="433251" y="166891"/>
                </a:lnTo>
                <a:lnTo>
                  <a:pt x="428504" y="155070"/>
                </a:lnTo>
                <a:lnTo>
                  <a:pt x="423591" y="143322"/>
                </a:lnTo>
                <a:lnTo>
                  <a:pt x="418464" y="131678"/>
                </a:lnTo>
                <a:lnTo>
                  <a:pt x="417309" y="129146"/>
                </a:lnTo>
                <a:lnTo>
                  <a:pt x="412518" y="118405"/>
                </a:lnTo>
                <a:lnTo>
                  <a:pt x="407615" y="106971"/>
                </a:lnTo>
                <a:lnTo>
                  <a:pt x="402528" y="95091"/>
                </a:lnTo>
                <a:lnTo>
                  <a:pt x="397185" y="83010"/>
                </a:lnTo>
                <a:lnTo>
                  <a:pt x="391515" y="70975"/>
                </a:lnTo>
                <a:lnTo>
                  <a:pt x="385445" y="59231"/>
                </a:lnTo>
                <a:lnTo>
                  <a:pt x="378904" y="48024"/>
                </a:lnTo>
                <a:lnTo>
                  <a:pt x="371819" y="37601"/>
                </a:lnTo>
                <a:lnTo>
                  <a:pt x="365594" y="29857"/>
                </a:lnTo>
                <a:lnTo>
                  <a:pt x="355115" y="19444"/>
                </a:lnTo>
                <a:lnTo>
                  <a:pt x="344091" y="11375"/>
                </a:lnTo>
                <a:lnTo>
                  <a:pt x="332624" y="5539"/>
                </a:lnTo>
                <a:lnTo>
                  <a:pt x="320815" y="1829"/>
                </a:lnTo>
                <a:lnTo>
                  <a:pt x="308768" y="137"/>
                </a:lnTo>
                <a:lnTo>
                  <a:pt x="303987" y="0"/>
                </a:lnTo>
                <a:lnTo>
                  <a:pt x="292250" y="831"/>
                </a:lnTo>
                <a:lnTo>
                  <a:pt x="280511" y="3183"/>
                </a:lnTo>
                <a:lnTo>
                  <a:pt x="268825" y="6934"/>
                </a:lnTo>
                <a:lnTo>
                  <a:pt x="257246" y="11962"/>
                </a:lnTo>
                <a:lnTo>
                  <a:pt x="245826" y="18146"/>
                </a:lnTo>
                <a:lnTo>
                  <a:pt x="234621" y="25364"/>
                </a:lnTo>
                <a:lnTo>
                  <a:pt x="223684" y="33496"/>
                </a:lnTo>
                <a:lnTo>
                  <a:pt x="213069" y="42420"/>
                </a:lnTo>
                <a:lnTo>
                  <a:pt x="202830" y="52015"/>
                </a:lnTo>
                <a:lnTo>
                  <a:pt x="195516" y="59486"/>
                </a:lnTo>
                <a:lnTo>
                  <a:pt x="186006" y="70066"/>
                </a:lnTo>
                <a:lnTo>
                  <a:pt x="177035" y="81008"/>
                </a:lnTo>
                <a:lnTo>
                  <a:pt x="168663" y="92202"/>
                </a:lnTo>
                <a:lnTo>
                  <a:pt x="160952" y="103535"/>
                </a:lnTo>
                <a:lnTo>
                  <a:pt x="153963" y="114895"/>
                </a:lnTo>
                <a:lnTo>
                  <a:pt x="147758" y="126172"/>
                </a:lnTo>
                <a:lnTo>
                  <a:pt x="142397" y="137252"/>
                </a:lnTo>
                <a:lnTo>
                  <a:pt x="137941" y="148025"/>
                </a:lnTo>
                <a:lnTo>
                  <a:pt x="134453" y="158379"/>
                </a:lnTo>
                <a:lnTo>
                  <a:pt x="131419" y="170433"/>
                </a:lnTo>
                <a:lnTo>
                  <a:pt x="131102" y="175158"/>
                </a:lnTo>
                <a:lnTo>
                  <a:pt x="131102" y="184162"/>
                </a:lnTo>
                <a:lnTo>
                  <a:pt x="131457" y="188353"/>
                </a:lnTo>
                <a:lnTo>
                  <a:pt x="131444" y="197599"/>
                </a:lnTo>
                <a:lnTo>
                  <a:pt x="130987" y="202691"/>
                </a:lnTo>
                <a:lnTo>
                  <a:pt x="128930" y="208991"/>
                </a:lnTo>
                <a:lnTo>
                  <a:pt x="127850" y="212420"/>
                </a:lnTo>
                <a:lnTo>
                  <a:pt x="124345" y="215696"/>
                </a:lnTo>
                <a:lnTo>
                  <a:pt x="118922" y="218668"/>
                </a:lnTo>
                <a:lnTo>
                  <a:pt x="108054" y="223617"/>
                </a:lnTo>
                <a:lnTo>
                  <a:pt x="95718" y="228303"/>
                </a:lnTo>
                <a:lnTo>
                  <a:pt x="89141" y="230924"/>
                </a:lnTo>
                <a:lnTo>
                  <a:pt x="84048" y="233083"/>
                </a:lnTo>
                <a:lnTo>
                  <a:pt x="79286" y="235432"/>
                </a:lnTo>
                <a:lnTo>
                  <a:pt x="75387" y="238404"/>
                </a:lnTo>
                <a:lnTo>
                  <a:pt x="71500" y="241350"/>
                </a:lnTo>
                <a:lnTo>
                  <a:pt x="68364" y="245097"/>
                </a:lnTo>
                <a:lnTo>
                  <a:pt x="67259" y="249897"/>
                </a:lnTo>
                <a:lnTo>
                  <a:pt x="63854" y="259311"/>
                </a:lnTo>
                <a:lnTo>
                  <a:pt x="57826" y="271167"/>
                </a:lnTo>
                <a:lnTo>
                  <a:pt x="50545" y="283692"/>
                </a:lnTo>
                <a:lnTo>
                  <a:pt x="43027" y="295935"/>
                </a:lnTo>
                <a:lnTo>
                  <a:pt x="36067" y="307215"/>
                </a:lnTo>
                <a:lnTo>
                  <a:pt x="30570" y="316676"/>
                </a:lnTo>
                <a:lnTo>
                  <a:pt x="30010" y="317728"/>
                </a:lnTo>
                <a:lnTo>
                  <a:pt x="28460" y="320674"/>
                </a:lnTo>
                <a:lnTo>
                  <a:pt x="27749" y="323748"/>
                </a:lnTo>
                <a:lnTo>
                  <a:pt x="27762" y="331571"/>
                </a:lnTo>
                <a:lnTo>
                  <a:pt x="29527" y="336029"/>
                </a:lnTo>
                <a:lnTo>
                  <a:pt x="31876" y="340207"/>
                </a:lnTo>
                <a:lnTo>
                  <a:pt x="35445" y="346468"/>
                </a:lnTo>
                <a:lnTo>
                  <a:pt x="40474" y="352323"/>
                </a:lnTo>
                <a:lnTo>
                  <a:pt x="44462" y="358012"/>
                </a:lnTo>
                <a:lnTo>
                  <a:pt x="48513" y="363715"/>
                </a:lnTo>
                <a:lnTo>
                  <a:pt x="51320" y="369125"/>
                </a:lnTo>
                <a:lnTo>
                  <a:pt x="51269" y="373887"/>
                </a:lnTo>
                <a:lnTo>
                  <a:pt x="50812" y="377964"/>
                </a:lnTo>
                <a:lnTo>
                  <a:pt x="49656" y="380174"/>
                </a:lnTo>
                <a:lnTo>
                  <a:pt x="45453" y="388111"/>
                </a:lnTo>
                <a:lnTo>
                  <a:pt x="43497" y="395122"/>
                </a:lnTo>
                <a:lnTo>
                  <a:pt x="42329" y="402145"/>
                </a:lnTo>
                <a:lnTo>
                  <a:pt x="41160" y="409181"/>
                </a:lnTo>
                <a:lnTo>
                  <a:pt x="40703" y="416204"/>
                </a:lnTo>
                <a:lnTo>
                  <a:pt x="39420" y="424687"/>
                </a:lnTo>
                <a:lnTo>
                  <a:pt x="36590" y="437505"/>
                </a:lnTo>
                <a:lnTo>
                  <a:pt x="32054" y="449382"/>
                </a:lnTo>
                <a:lnTo>
                  <a:pt x="25673" y="460347"/>
                </a:lnTo>
                <a:lnTo>
                  <a:pt x="19126" y="468502"/>
                </a:lnTo>
                <a:lnTo>
                  <a:pt x="16929" y="470915"/>
                </a:lnTo>
                <a:lnTo>
                  <a:pt x="13627" y="473163"/>
                </a:lnTo>
                <a:lnTo>
                  <a:pt x="10286" y="475868"/>
                </a:lnTo>
                <a:lnTo>
                  <a:pt x="6984" y="478586"/>
                </a:lnTo>
                <a:lnTo>
                  <a:pt x="3555" y="481939"/>
                </a:lnTo>
                <a:lnTo>
                  <a:pt x="1790" y="486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715071" y="3094475"/>
            <a:ext cx="202958" cy="215392"/>
          </a:xfrm>
          <a:custGeom>
            <a:avLst/>
            <a:gdLst/>
            <a:ahLst/>
            <a:cxnLst/>
            <a:rect l="l" t="t" r="r" b="b"/>
            <a:pathLst>
              <a:path w="202958" h="215391">
                <a:moveTo>
                  <a:pt x="0" y="211632"/>
                </a:moveTo>
                <a:lnTo>
                  <a:pt x="1447" y="215239"/>
                </a:lnTo>
                <a:lnTo>
                  <a:pt x="5308" y="215392"/>
                </a:lnTo>
                <a:lnTo>
                  <a:pt x="17476" y="210311"/>
                </a:lnTo>
                <a:lnTo>
                  <a:pt x="29356" y="204965"/>
                </a:lnTo>
                <a:lnTo>
                  <a:pt x="40975" y="199368"/>
                </a:lnTo>
                <a:lnTo>
                  <a:pt x="52356" y="193534"/>
                </a:lnTo>
                <a:lnTo>
                  <a:pt x="63525" y="187480"/>
                </a:lnTo>
                <a:lnTo>
                  <a:pt x="74507" y="181220"/>
                </a:lnTo>
                <a:lnTo>
                  <a:pt x="85326" y="174768"/>
                </a:lnTo>
                <a:lnTo>
                  <a:pt x="96007" y="168141"/>
                </a:lnTo>
                <a:lnTo>
                  <a:pt x="106574" y="161352"/>
                </a:lnTo>
                <a:lnTo>
                  <a:pt x="117054" y="154417"/>
                </a:lnTo>
                <a:lnTo>
                  <a:pt x="127470" y="147350"/>
                </a:lnTo>
                <a:lnTo>
                  <a:pt x="137848" y="140168"/>
                </a:lnTo>
                <a:lnTo>
                  <a:pt x="148212" y="132884"/>
                </a:lnTo>
                <a:lnTo>
                  <a:pt x="158587" y="125513"/>
                </a:lnTo>
                <a:lnTo>
                  <a:pt x="168999" y="118071"/>
                </a:lnTo>
                <a:lnTo>
                  <a:pt x="174815" y="113906"/>
                </a:lnTo>
                <a:lnTo>
                  <a:pt x="186678" y="104976"/>
                </a:lnTo>
                <a:lnTo>
                  <a:pt x="194966" y="97081"/>
                </a:lnTo>
                <a:lnTo>
                  <a:pt x="201422" y="88417"/>
                </a:lnTo>
                <a:lnTo>
                  <a:pt x="202958" y="81521"/>
                </a:lnTo>
                <a:lnTo>
                  <a:pt x="202907" y="67983"/>
                </a:lnTo>
                <a:lnTo>
                  <a:pt x="202526" y="62649"/>
                </a:lnTo>
                <a:lnTo>
                  <a:pt x="201980" y="56235"/>
                </a:lnTo>
                <a:lnTo>
                  <a:pt x="201714" y="51447"/>
                </a:lnTo>
                <a:lnTo>
                  <a:pt x="201701" y="41973"/>
                </a:lnTo>
                <a:lnTo>
                  <a:pt x="202222" y="34277"/>
                </a:lnTo>
                <a:lnTo>
                  <a:pt x="202209" y="18173"/>
                </a:lnTo>
                <a:lnTo>
                  <a:pt x="201612" y="9753"/>
                </a:lnTo>
                <a:lnTo>
                  <a:pt x="198462" y="2578"/>
                </a:lnTo>
                <a:lnTo>
                  <a:pt x="195605" y="0"/>
                </a:lnTo>
                <a:lnTo>
                  <a:pt x="192049" y="1574"/>
                </a:lnTo>
                <a:lnTo>
                  <a:pt x="192024" y="5422"/>
                </a:lnTo>
                <a:lnTo>
                  <a:pt x="194487" y="10947"/>
                </a:lnTo>
                <a:lnTo>
                  <a:pt x="195199" y="18542"/>
                </a:lnTo>
                <a:lnTo>
                  <a:pt x="195186" y="33959"/>
                </a:lnTo>
                <a:lnTo>
                  <a:pt x="194665" y="41643"/>
                </a:lnTo>
                <a:lnTo>
                  <a:pt x="194741" y="54267"/>
                </a:lnTo>
                <a:lnTo>
                  <a:pt x="194957" y="56845"/>
                </a:lnTo>
                <a:lnTo>
                  <a:pt x="195516" y="63195"/>
                </a:lnTo>
                <a:lnTo>
                  <a:pt x="195872" y="68364"/>
                </a:lnTo>
                <a:lnTo>
                  <a:pt x="195834" y="80924"/>
                </a:lnTo>
                <a:lnTo>
                  <a:pt x="191198" y="90512"/>
                </a:lnTo>
                <a:lnTo>
                  <a:pt x="184211" y="97839"/>
                </a:lnTo>
                <a:lnTo>
                  <a:pt x="172611" y="106827"/>
                </a:lnTo>
                <a:lnTo>
                  <a:pt x="160185" y="115729"/>
                </a:lnTo>
                <a:lnTo>
                  <a:pt x="149721" y="123193"/>
                </a:lnTo>
                <a:lnTo>
                  <a:pt x="139295" y="130567"/>
                </a:lnTo>
                <a:lnTo>
                  <a:pt x="128881" y="137837"/>
                </a:lnTo>
                <a:lnTo>
                  <a:pt x="118454" y="144987"/>
                </a:lnTo>
                <a:lnTo>
                  <a:pt x="107988" y="152005"/>
                </a:lnTo>
                <a:lnTo>
                  <a:pt x="97458" y="158874"/>
                </a:lnTo>
                <a:lnTo>
                  <a:pt x="86838" y="165580"/>
                </a:lnTo>
                <a:lnTo>
                  <a:pt x="76103" y="172110"/>
                </a:lnTo>
                <a:lnTo>
                  <a:pt x="65226" y="178448"/>
                </a:lnTo>
                <a:lnTo>
                  <a:pt x="54183" y="184579"/>
                </a:lnTo>
                <a:lnTo>
                  <a:pt x="42947" y="190489"/>
                </a:lnTo>
                <a:lnTo>
                  <a:pt x="31494" y="196164"/>
                </a:lnTo>
                <a:lnTo>
                  <a:pt x="19798" y="201589"/>
                </a:lnTo>
                <a:lnTo>
                  <a:pt x="7832" y="206750"/>
                </a:lnTo>
                <a:lnTo>
                  <a:pt x="2679" y="208851"/>
                </a:lnTo>
                <a:lnTo>
                  <a:pt x="0" y="211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329885" y="3139042"/>
            <a:ext cx="216382" cy="26822"/>
          </a:xfrm>
          <a:custGeom>
            <a:avLst/>
            <a:gdLst/>
            <a:ahLst/>
            <a:cxnLst/>
            <a:rect l="l" t="t" r="r" b="b"/>
            <a:pathLst>
              <a:path w="216382" h="26822">
                <a:moveTo>
                  <a:pt x="3009" y="0"/>
                </a:moveTo>
                <a:lnTo>
                  <a:pt x="76" y="2514"/>
                </a:lnTo>
                <a:lnTo>
                  <a:pt x="0" y="6375"/>
                </a:lnTo>
                <a:lnTo>
                  <a:pt x="1765" y="7200"/>
                </a:lnTo>
                <a:lnTo>
                  <a:pt x="11683" y="10760"/>
                </a:lnTo>
                <a:lnTo>
                  <a:pt x="24955" y="13944"/>
                </a:lnTo>
                <a:lnTo>
                  <a:pt x="42298" y="17025"/>
                </a:lnTo>
                <a:lnTo>
                  <a:pt x="54001" y="18710"/>
                </a:lnTo>
                <a:lnTo>
                  <a:pt x="66439" y="20262"/>
                </a:lnTo>
                <a:lnTo>
                  <a:pt x="79435" y="21670"/>
                </a:lnTo>
                <a:lnTo>
                  <a:pt x="92812" y="22928"/>
                </a:lnTo>
                <a:lnTo>
                  <a:pt x="106392" y="24025"/>
                </a:lnTo>
                <a:lnTo>
                  <a:pt x="119998" y="24954"/>
                </a:lnTo>
                <a:lnTo>
                  <a:pt x="133452" y="25706"/>
                </a:lnTo>
                <a:lnTo>
                  <a:pt x="146577" y="26272"/>
                </a:lnTo>
                <a:lnTo>
                  <a:pt x="159196" y="26643"/>
                </a:lnTo>
                <a:lnTo>
                  <a:pt x="171132" y="26812"/>
                </a:lnTo>
                <a:lnTo>
                  <a:pt x="174586" y="26822"/>
                </a:lnTo>
                <a:lnTo>
                  <a:pt x="190028" y="26585"/>
                </a:lnTo>
                <a:lnTo>
                  <a:pt x="202971" y="25855"/>
                </a:lnTo>
                <a:lnTo>
                  <a:pt x="212969" y="24563"/>
                </a:lnTo>
                <a:lnTo>
                  <a:pt x="215544" y="24041"/>
                </a:lnTo>
                <a:lnTo>
                  <a:pt x="216382" y="20281"/>
                </a:lnTo>
                <a:lnTo>
                  <a:pt x="214134" y="17145"/>
                </a:lnTo>
                <a:lnTo>
                  <a:pt x="212229" y="17538"/>
                </a:lnTo>
                <a:lnTo>
                  <a:pt x="202840" y="18792"/>
                </a:lnTo>
                <a:lnTo>
                  <a:pt x="189863" y="19544"/>
                </a:lnTo>
                <a:lnTo>
                  <a:pt x="174586" y="19786"/>
                </a:lnTo>
                <a:lnTo>
                  <a:pt x="163253" y="19684"/>
                </a:lnTo>
                <a:lnTo>
                  <a:pt x="151192" y="19385"/>
                </a:lnTo>
                <a:lnTo>
                  <a:pt x="138575" y="18897"/>
                </a:lnTo>
                <a:lnTo>
                  <a:pt x="125573" y="18229"/>
                </a:lnTo>
                <a:lnTo>
                  <a:pt x="112357" y="17389"/>
                </a:lnTo>
                <a:lnTo>
                  <a:pt x="99099" y="16387"/>
                </a:lnTo>
                <a:lnTo>
                  <a:pt x="85970" y="15231"/>
                </a:lnTo>
                <a:lnTo>
                  <a:pt x="77101" y="14351"/>
                </a:lnTo>
                <a:lnTo>
                  <a:pt x="63465" y="12818"/>
                </a:lnTo>
                <a:lnTo>
                  <a:pt x="50548" y="11127"/>
                </a:lnTo>
                <a:lnTo>
                  <a:pt x="38579" y="9292"/>
                </a:lnTo>
                <a:lnTo>
                  <a:pt x="17841" y="5115"/>
                </a:lnTo>
                <a:lnTo>
                  <a:pt x="6957" y="1772"/>
                </a:lnTo>
                <a:lnTo>
                  <a:pt x="30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254676" y="1158382"/>
            <a:ext cx="1289436" cy="1991830"/>
          </a:xfrm>
          <a:custGeom>
            <a:avLst/>
            <a:gdLst/>
            <a:ahLst/>
            <a:cxnLst/>
            <a:rect l="l" t="t" r="r" b="b"/>
            <a:pathLst>
              <a:path w="1289436" h="1991830">
                <a:moveTo>
                  <a:pt x="1171139" y="348187"/>
                </a:moveTo>
                <a:lnTo>
                  <a:pt x="1178446" y="337875"/>
                </a:lnTo>
                <a:lnTo>
                  <a:pt x="1184749" y="327236"/>
                </a:lnTo>
                <a:lnTo>
                  <a:pt x="1190343" y="316240"/>
                </a:lnTo>
                <a:lnTo>
                  <a:pt x="1195521" y="304856"/>
                </a:lnTo>
                <a:lnTo>
                  <a:pt x="1200576" y="293053"/>
                </a:lnTo>
                <a:lnTo>
                  <a:pt x="1205801" y="280801"/>
                </a:lnTo>
                <a:lnTo>
                  <a:pt x="1207153" y="277698"/>
                </a:lnTo>
                <a:lnTo>
                  <a:pt x="1212940" y="266275"/>
                </a:lnTo>
                <a:lnTo>
                  <a:pt x="1219702" y="255395"/>
                </a:lnTo>
                <a:lnTo>
                  <a:pt x="1227004" y="244845"/>
                </a:lnTo>
                <a:lnTo>
                  <a:pt x="1234415" y="234412"/>
                </a:lnTo>
                <a:lnTo>
                  <a:pt x="1241499" y="223883"/>
                </a:lnTo>
                <a:lnTo>
                  <a:pt x="1247825" y="213045"/>
                </a:lnTo>
                <a:lnTo>
                  <a:pt x="1251108" y="206235"/>
                </a:lnTo>
                <a:lnTo>
                  <a:pt x="1255118" y="194810"/>
                </a:lnTo>
                <a:lnTo>
                  <a:pt x="1257778" y="182627"/>
                </a:lnTo>
                <a:lnTo>
                  <a:pt x="1259436" y="169935"/>
                </a:lnTo>
                <a:lnTo>
                  <a:pt x="1260439" y="156980"/>
                </a:lnTo>
                <a:lnTo>
                  <a:pt x="1261136" y="144011"/>
                </a:lnTo>
                <a:lnTo>
                  <a:pt x="1261877" y="131275"/>
                </a:lnTo>
                <a:lnTo>
                  <a:pt x="1262982" y="119240"/>
                </a:lnTo>
                <a:lnTo>
                  <a:pt x="1267477" y="104663"/>
                </a:lnTo>
                <a:lnTo>
                  <a:pt x="1275501" y="89946"/>
                </a:lnTo>
                <a:lnTo>
                  <a:pt x="1283759" y="77835"/>
                </a:lnTo>
                <a:lnTo>
                  <a:pt x="1288951" y="71078"/>
                </a:lnTo>
                <a:lnTo>
                  <a:pt x="1289436" y="70485"/>
                </a:lnTo>
                <a:lnTo>
                  <a:pt x="1281635" y="66539"/>
                </a:lnTo>
                <a:lnTo>
                  <a:pt x="1270430" y="63529"/>
                </a:lnTo>
                <a:lnTo>
                  <a:pt x="1256812" y="61264"/>
                </a:lnTo>
                <a:lnTo>
                  <a:pt x="1241772" y="59550"/>
                </a:lnTo>
                <a:lnTo>
                  <a:pt x="1226303" y="58197"/>
                </a:lnTo>
                <a:lnTo>
                  <a:pt x="1211396" y="57011"/>
                </a:lnTo>
                <a:lnTo>
                  <a:pt x="1198042" y="55801"/>
                </a:lnTo>
                <a:lnTo>
                  <a:pt x="1187233" y="54374"/>
                </a:lnTo>
                <a:lnTo>
                  <a:pt x="1183036" y="53505"/>
                </a:lnTo>
                <a:lnTo>
                  <a:pt x="1165867" y="47631"/>
                </a:lnTo>
                <a:lnTo>
                  <a:pt x="1154586" y="40138"/>
                </a:lnTo>
                <a:lnTo>
                  <a:pt x="1148090" y="30765"/>
                </a:lnTo>
                <a:lnTo>
                  <a:pt x="1145276" y="19253"/>
                </a:lnTo>
                <a:lnTo>
                  <a:pt x="1145042" y="5340"/>
                </a:lnTo>
                <a:lnTo>
                  <a:pt x="1145355" y="0"/>
                </a:lnTo>
                <a:lnTo>
                  <a:pt x="1138619" y="8454"/>
                </a:lnTo>
                <a:lnTo>
                  <a:pt x="1133818" y="20658"/>
                </a:lnTo>
                <a:lnTo>
                  <a:pt x="1129964" y="34287"/>
                </a:lnTo>
                <a:lnTo>
                  <a:pt x="1126067" y="47015"/>
                </a:lnTo>
                <a:lnTo>
                  <a:pt x="1125911" y="47434"/>
                </a:lnTo>
                <a:lnTo>
                  <a:pt x="1118111" y="56695"/>
                </a:lnTo>
                <a:lnTo>
                  <a:pt x="1106780" y="64693"/>
                </a:lnTo>
                <a:lnTo>
                  <a:pt x="1097993" y="73636"/>
                </a:lnTo>
                <a:lnTo>
                  <a:pt x="1097501" y="74637"/>
                </a:lnTo>
                <a:lnTo>
                  <a:pt x="1092425" y="85128"/>
                </a:lnTo>
                <a:lnTo>
                  <a:pt x="1086279" y="96205"/>
                </a:lnTo>
                <a:lnTo>
                  <a:pt x="1079303" y="107545"/>
                </a:lnTo>
                <a:lnTo>
                  <a:pt x="1071740" y="118828"/>
                </a:lnTo>
                <a:lnTo>
                  <a:pt x="1063829" y="129730"/>
                </a:lnTo>
                <a:lnTo>
                  <a:pt x="1055813" y="139930"/>
                </a:lnTo>
                <a:lnTo>
                  <a:pt x="1047932" y="149106"/>
                </a:lnTo>
                <a:lnTo>
                  <a:pt x="1045152" y="152120"/>
                </a:lnTo>
                <a:lnTo>
                  <a:pt x="1036577" y="161078"/>
                </a:lnTo>
                <a:lnTo>
                  <a:pt x="1027780" y="170046"/>
                </a:lnTo>
                <a:lnTo>
                  <a:pt x="1018848" y="179063"/>
                </a:lnTo>
                <a:lnTo>
                  <a:pt x="1009869" y="188166"/>
                </a:lnTo>
                <a:lnTo>
                  <a:pt x="1000931" y="197393"/>
                </a:lnTo>
                <a:lnTo>
                  <a:pt x="992120" y="206780"/>
                </a:lnTo>
                <a:lnTo>
                  <a:pt x="983525" y="216367"/>
                </a:lnTo>
                <a:lnTo>
                  <a:pt x="975232" y="226190"/>
                </a:lnTo>
                <a:lnTo>
                  <a:pt x="967330" y="236287"/>
                </a:lnTo>
                <a:lnTo>
                  <a:pt x="959906" y="246696"/>
                </a:lnTo>
                <a:lnTo>
                  <a:pt x="953048" y="257454"/>
                </a:lnTo>
                <a:lnTo>
                  <a:pt x="946842" y="268598"/>
                </a:lnTo>
                <a:lnTo>
                  <a:pt x="941337" y="280352"/>
                </a:lnTo>
                <a:lnTo>
                  <a:pt x="936348" y="292314"/>
                </a:lnTo>
                <a:lnTo>
                  <a:pt x="931175" y="304880"/>
                </a:lnTo>
                <a:lnTo>
                  <a:pt x="925577" y="317550"/>
                </a:lnTo>
                <a:lnTo>
                  <a:pt x="919314" y="329827"/>
                </a:lnTo>
                <a:lnTo>
                  <a:pt x="912143" y="341209"/>
                </a:lnTo>
                <a:lnTo>
                  <a:pt x="903826" y="351198"/>
                </a:lnTo>
                <a:lnTo>
                  <a:pt x="894120" y="359295"/>
                </a:lnTo>
                <a:lnTo>
                  <a:pt x="882785" y="365000"/>
                </a:lnTo>
                <a:lnTo>
                  <a:pt x="880471" y="365760"/>
                </a:lnTo>
                <a:lnTo>
                  <a:pt x="883379" y="366826"/>
                </a:lnTo>
                <a:lnTo>
                  <a:pt x="886694" y="369112"/>
                </a:lnTo>
                <a:lnTo>
                  <a:pt x="889729" y="369874"/>
                </a:lnTo>
                <a:lnTo>
                  <a:pt x="878349" y="373741"/>
                </a:lnTo>
                <a:lnTo>
                  <a:pt x="867671" y="379797"/>
                </a:lnTo>
                <a:lnTo>
                  <a:pt x="857583" y="387593"/>
                </a:lnTo>
                <a:lnTo>
                  <a:pt x="847974" y="396684"/>
                </a:lnTo>
                <a:lnTo>
                  <a:pt x="838734" y="406624"/>
                </a:lnTo>
                <a:lnTo>
                  <a:pt x="829749" y="416966"/>
                </a:lnTo>
                <a:lnTo>
                  <a:pt x="820911" y="427263"/>
                </a:lnTo>
                <a:lnTo>
                  <a:pt x="812106" y="437069"/>
                </a:lnTo>
                <a:lnTo>
                  <a:pt x="803224" y="445937"/>
                </a:lnTo>
                <a:lnTo>
                  <a:pt x="794530" y="453148"/>
                </a:lnTo>
                <a:lnTo>
                  <a:pt x="783584" y="459915"/>
                </a:lnTo>
                <a:lnTo>
                  <a:pt x="771964" y="465104"/>
                </a:lnTo>
                <a:lnTo>
                  <a:pt x="759875" y="469143"/>
                </a:lnTo>
                <a:lnTo>
                  <a:pt x="747523" y="472463"/>
                </a:lnTo>
                <a:lnTo>
                  <a:pt x="740415" y="474205"/>
                </a:lnTo>
                <a:lnTo>
                  <a:pt x="729121" y="475327"/>
                </a:lnTo>
                <a:lnTo>
                  <a:pt x="717722" y="478443"/>
                </a:lnTo>
                <a:lnTo>
                  <a:pt x="706238" y="483120"/>
                </a:lnTo>
                <a:lnTo>
                  <a:pt x="694689" y="488925"/>
                </a:lnTo>
                <a:lnTo>
                  <a:pt x="683094" y="495423"/>
                </a:lnTo>
                <a:lnTo>
                  <a:pt x="671475" y="502181"/>
                </a:lnTo>
                <a:lnTo>
                  <a:pt x="659850" y="508767"/>
                </a:lnTo>
                <a:lnTo>
                  <a:pt x="648240" y="514746"/>
                </a:lnTo>
                <a:lnTo>
                  <a:pt x="636665" y="519685"/>
                </a:lnTo>
                <a:lnTo>
                  <a:pt x="625145" y="523152"/>
                </a:lnTo>
                <a:lnTo>
                  <a:pt x="613700" y="524711"/>
                </a:lnTo>
                <a:lnTo>
                  <a:pt x="603903" y="524192"/>
                </a:lnTo>
                <a:lnTo>
                  <a:pt x="592289" y="523780"/>
                </a:lnTo>
                <a:lnTo>
                  <a:pt x="580438" y="525633"/>
                </a:lnTo>
                <a:lnTo>
                  <a:pt x="568453" y="529171"/>
                </a:lnTo>
                <a:lnTo>
                  <a:pt x="556433" y="533812"/>
                </a:lnTo>
                <a:lnTo>
                  <a:pt x="544479" y="538974"/>
                </a:lnTo>
                <a:lnTo>
                  <a:pt x="532692" y="544078"/>
                </a:lnTo>
                <a:lnTo>
                  <a:pt x="522763" y="547979"/>
                </a:lnTo>
                <a:lnTo>
                  <a:pt x="521297" y="560209"/>
                </a:lnTo>
                <a:lnTo>
                  <a:pt x="517726" y="571944"/>
                </a:lnTo>
                <a:lnTo>
                  <a:pt x="516441" y="584269"/>
                </a:lnTo>
                <a:lnTo>
                  <a:pt x="516501" y="584809"/>
                </a:lnTo>
                <a:lnTo>
                  <a:pt x="520831" y="596013"/>
                </a:lnTo>
                <a:lnTo>
                  <a:pt x="528572" y="607240"/>
                </a:lnTo>
                <a:lnTo>
                  <a:pt x="535904" y="618467"/>
                </a:lnTo>
                <a:lnTo>
                  <a:pt x="538841" y="626884"/>
                </a:lnTo>
                <a:lnTo>
                  <a:pt x="540687" y="639670"/>
                </a:lnTo>
                <a:lnTo>
                  <a:pt x="542547" y="652412"/>
                </a:lnTo>
                <a:lnTo>
                  <a:pt x="544395" y="665091"/>
                </a:lnTo>
                <a:lnTo>
                  <a:pt x="546204" y="677687"/>
                </a:lnTo>
                <a:lnTo>
                  <a:pt x="547948" y="690180"/>
                </a:lnTo>
                <a:lnTo>
                  <a:pt x="549601" y="702551"/>
                </a:lnTo>
                <a:lnTo>
                  <a:pt x="550626" y="710615"/>
                </a:lnTo>
                <a:lnTo>
                  <a:pt x="540033" y="702358"/>
                </a:lnTo>
                <a:lnTo>
                  <a:pt x="530250" y="694244"/>
                </a:lnTo>
                <a:lnTo>
                  <a:pt x="521021" y="686166"/>
                </a:lnTo>
                <a:lnTo>
                  <a:pt x="512092" y="678019"/>
                </a:lnTo>
                <a:lnTo>
                  <a:pt x="503208" y="669698"/>
                </a:lnTo>
                <a:lnTo>
                  <a:pt x="494116" y="661098"/>
                </a:lnTo>
                <a:lnTo>
                  <a:pt x="484560" y="652114"/>
                </a:lnTo>
                <a:lnTo>
                  <a:pt x="478414" y="646417"/>
                </a:lnTo>
                <a:lnTo>
                  <a:pt x="467025" y="636585"/>
                </a:lnTo>
                <a:lnTo>
                  <a:pt x="456129" y="628435"/>
                </a:lnTo>
                <a:lnTo>
                  <a:pt x="445528" y="621704"/>
                </a:lnTo>
                <a:lnTo>
                  <a:pt x="435018" y="616131"/>
                </a:lnTo>
                <a:lnTo>
                  <a:pt x="424400" y="611456"/>
                </a:lnTo>
                <a:lnTo>
                  <a:pt x="413474" y="607416"/>
                </a:lnTo>
                <a:lnTo>
                  <a:pt x="402037" y="603752"/>
                </a:lnTo>
                <a:lnTo>
                  <a:pt x="389889" y="600201"/>
                </a:lnTo>
                <a:lnTo>
                  <a:pt x="376829" y="596502"/>
                </a:lnTo>
                <a:lnTo>
                  <a:pt x="367302" y="593763"/>
                </a:lnTo>
                <a:lnTo>
                  <a:pt x="355282" y="589836"/>
                </a:lnTo>
                <a:lnTo>
                  <a:pt x="343596" y="585368"/>
                </a:lnTo>
                <a:lnTo>
                  <a:pt x="332055" y="580603"/>
                </a:lnTo>
                <a:lnTo>
                  <a:pt x="320472" y="575784"/>
                </a:lnTo>
                <a:lnTo>
                  <a:pt x="308661" y="571157"/>
                </a:lnTo>
                <a:lnTo>
                  <a:pt x="296432" y="566966"/>
                </a:lnTo>
                <a:lnTo>
                  <a:pt x="285781" y="563981"/>
                </a:lnTo>
                <a:lnTo>
                  <a:pt x="273164" y="560896"/>
                </a:lnTo>
                <a:lnTo>
                  <a:pt x="260445" y="557606"/>
                </a:lnTo>
                <a:lnTo>
                  <a:pt x="247897" y="553781"/>
                </a:lnTo>
                <a:lnTo>
                  <a:pt x="235796" y="549090"/>
                </a:lnTo>
                <a:lnTo>
                  <a:pt x="224418" y="543205"/>
                </a:lnTo>
                <a:lnTo>
                  <a:pt x="214039" y="535794"/>
                </a:lnTo>
                <a:lnTo>
                  <a:pt x="204933" y="526529"/>
                </a:lnTo>
                <a:lnTo>
                  <a:pt x="202824" y="523798"/>
                </a:lnTo>
                <a:lnTo>
                  <a:pt x="198212" y="533912"/>
                </a:lnTo>
                <a:lnTo>
                  <a:pt x="192533" y="544821"/>
                </a:lnTo>
                <a:lnTo>
                  <a:pt x="185936" y="556246"/>
                </a:lnTo>
                <a:lnTo>
                  <a:pt x="178567" y="567910"/>
                </a:lnTo>
                <a:lnTo>
                  <a:pt x="170574" y="579535"/>
                </a:lnTo>
                <a:lnTo>
                  <a:pt x="162105" y="590844"/>
                </a:lnTo>
                <a:lnTo>
                  <a:pt x="153308" y="601558"/>
                </a:lnTo>
                <a:lnTo>
                  <a:pt x="144330" y="611401"/>
                </a:lnTo>
                <a:lnTo>
                  <a:pt x="135318" y="620094"/>
                </a:lnTo>
                <a:lnTo>
                  <a:pt x="126420" y="627360"/>
                </a:lnTo>
                <a:lnTo>
                  <a:pt x="121049" y="631012"/>
                </a:lnTo>
                <a:lnTo>
                  <a:pt x="109986" y="637283"/>
                </a:lnTo>
                <a:lnTo>
                  <a:pt x="98520" y="642975"/>
                </a:lnTo>
                <a:lnTo>
                  <a:pt x="86935" y="648504"/>
                </a:lnTo>
                <a:lnTo>
                  <a:pt x="75518" y="654288"/>
                </a:lnTo>
                <a:lnTo>
                  <a:pt x="64552" y="660743"/>
                </a:lnTo>
                <a:lnTo>
                  <a:pt x="54322" y="668287"/>
                </a:lnTo>
                <a:lnTo>
                  <a:pt x="45115" y="677336"/>
                </a:lnTo>
                <a:lnTo>
                  <a:pt x="42677" y="680300"/>
                </a:lnTo>
                <a:lnTo>
                  <a:pt x="35687" y="691588"/>
                </a:lnTo>
                <a:lnTo>
                  <a:pt x="30002" y="703327"/>
                </a:lnTo>
                <a:lnTo>
                  <a:pt x="23701" y="714172"/>
                </a:lnTo>
                <a:lnTo>
                  <a:pt x="15144" y="722591"/>
                </a:lnTo>
                <a:lnTo>
                  <a:pt x="19703" y="724535"/>
                </a:lnTo>
                <a:lnTo>
                  <a:pt x="16562" y="739352"/>
                </a:lnTo>
                <a:lnTo>
                  <a:pt x="13571" y="753006"/>
                </a:lnTo>
                <a:lnTo>
                  <a:pt x="10771" y="765681"/>
                </a:lnTo>
                <a:lnTo>
                  <a:pt x="8202" y="777563"/>
                </a:lnTo>
                <a:lnTo>
                  <a:pt x="5908" y="788836"/>
                </a:lnTo>
                <a:lnTo>
                  <a:pt x="3929" y="799684"/>
                </a:lnTo>
                <a:lnTo>
                  <a:pt x="2307" y="810292"/>
                </a:lnTo>
                <a:lnTo>
                  <a:pt x="1084" y="820846"/>
                </a:lnTo>
                <a:lnTo>
                  <a:pt x="301" y="831530"/>
                </a:lnTo>
                <a:lnTo>
                  <a:pt x="0" y="842528"/>
                </a:lnTo>
                <a:lnTo>
                  <a:pt x="221" y="854025"/>
                </a:lnTo>
                <a:lnTo>
                  <a:pt x="1008" y="866207"/>
                </a:lnTo>
                <a:lnTo>
                  <a:pt x="2400" y="879257"/>
                </a:lnTo>
                <a:lnTo>
                  <a:pt x="4441" y="893361"/>
                </a:lnTo>
                <a:lnTo>
                  <a:pt x="7171" y="908703"/>
                </a:lnTo>
                <a:lnTo>
                  <a:pt x="11416" y="929208"/>
                </a:lnTo>
                <a:lnTo>
                  <a:pt x="14849" y="944175"/>
                </a:lnTo>
                <a:lnTo>
                  <a:pt x="18362" y="958269"/>
                </a:lnTo>
                <a:lnTo>
                  <a:pt x="21949" y="971586"/>
                </a:lnTo>
                <a:lnTo>
                  <a:pt x="25600" y="984224"/>
                </a:lnTo>
                <a:lnTo>
                  <a:pt x="29311" y="996279"/>
                </a:lnTo>
                <a:lnTo>
                  <a:pt x="33072" y="1007848"/>
                </a:lnTo>
                <a:lnTo>
                  <a:pt x="36878" y="1019029"/>
                </a:lnTo>
                <a:lnTo>
                  <a:pt x="40721" y="1029919"/>
                </a:lnTo>
                <a:lnTo>
                  <a:pt x="44594" y="1040615"/>
                </a:lnTo>
                <a:lnTo>
                  <a:pt x="48489" y="1051214"/>
                </a:lnTo>
                <a:lnTo>
                  <a:pt x="52400" y="1061812"/>
                </a:lnTo>
                <a:lnTo>
                  <a:pt x="56320" y="1072507"/>
                </a:lnTo>
                <a:lnTo>
                  <a:pt x="60240" y="1083397"/>
                </a:lnTo>
                <a:lnTo>
                  <a:pt x="64155" y="1094578"/>
                </a:lnTo>
                <a:lnTo>
                  <a:pt x="68056" y="1106147"/>
                </a:lnTo>
                <a:lnTo>
                  <a:pt x="71937" y="1118201"/>
                </a:lnTo>
                <a:lnTo>
                  <a:pt x="75791" y="1130838"/>
                </a:lnTo>
                <a:lnTo>
                  <a:pt x="78478" y="1140117"/>
                </a:lnTo>
                <a:lnTo>
                  <a:pt x="81844" y="1151260"/>
                </a:lnTo>
                <a:lnTo>
                  <a:pt x="85696" y="1162748"/>
                </a:lnTo>
                <a:lnTo>
                  <a:pt x="89969" y="1174544"/>
                </a:lnTo>
                <a:lnTo>
                  <a:pt x="94600" y="1186610"/>
                </a:lnTo>
                <a:lnTo>
                  <a:pt x="99524" y="1198910"/>
                </a:lnTo>
                <a:lnTo>
                  <a:pt x="104677" y="1211408"/>
                </a:lnTo>
                <a:lnTo>
                  <a:pt x="109995" y="1224067"/>
                </a:lnTo>
                <a:lnTo>
                  <a:pt x="115414" y="1236850"/>
                </a:lnTo>
                <a:lnTo>
                  <a:pt x="120869" y="1249720"/>
                </a:lnTo>
                <a:lnTo>
                  <a:pt x="126296" y="1262641"/>
                </a:lnTo>
                <a:lnTo>
                  <a:pt x="131630" y="1275577"/>
                </a:lnTo>
                <a:lnTo>
                  <a:pt x="136809" y="1288490"/>
                </a:lnTo>
                <a:lnTo>
                  <a:pt x="141767" y="1301344"/>
                </a:lnTo>
                <a:lnTo>
                  <a:pt x="146440" y="1314102"/>
                </a:lnTo>
                <a:lnTo>
                  <a:pt x="150764" y="1326727"/>
                </a:lnTo>
                <a:lnTo>
                  <a:pt x="154675" y="1339184"/>
                </a:lnTo>
                <a:lnTo>
                  <a:pt x="158109" y="1351435"/>
                </a:lnTo>
                <a:lnTo>
                  <a:pt x="161000" y="1363443"/>
                </a:lnTo>
                <a:lnTo>
                  <a:pt x="163286" y="1375172"/>
                </a:lnTo>
                <a:lnTo>
                  <a:pt x="164902" y="1386586"/>
                </a:lnTo>
                <a:lnTo>
                  <a:pt x="165168" y="1396194"/>
                </a:lnTo>
                <a:lnTo>
                  <a:pt x="164201" y="1407332"/>
                </a:lnTo>
                <a:lnTo>
                  <a:pt x="162283" y="1419668"/>
                </a:lnTo>
                <a:lnTo>
                  <a:pt x="159699" y="1432872"/>
                </a:lnTo>
                <a:lnTo>
                  <a:pt x="156732" y="1446613"/>
                </a:lnTo>
                <a:lnTo>
                  <a:pt x="153665" y="1460560"/>
                </a:lnTo>
                <a:lnTo>
                  <a:pt x="150783" y="1474380"/>
                </a:lnTo>
                <a:lnTo>
                  <a:pt x="148369" y="1487745"/>
                </a:lnTo>
                <a:lnTo>
                  <a:pt x="146706" y="1500321"/>
                </a:lnTo>
                <a:lnTo>
                  <a:pt x="146078" y="1511779"/>
                </a:lnTo>
                <a:lnTo>
                  <a:pt x="146768" y="1521788"/>
                </a:lnTo>
                <a:lnTo>
                  <a:pt x="147135" y="1523809"/>
                </a:lnTo>
                <a:lnTo>
                  <a:pt x="148423" y="1534708"/>
                </a:lnTo>
                <a:lnTo>
                  <a:pt x="148105" y="1546269"/>
                </a:lnTo>
                <a:lnTo>
                  <a:pt x="146417" y="1558363"/>
                </a:lnTo>
                <a:lnTo>
                  <a:pt x="143597" y="1570863"/>
                </a:lnTo>
                <a:lnTo>
                  <a:pt x="139883" y="1583639"/>
                </a:lnTo>
                <a:lnTo>
                  <a:pt x="135511" y="1596566"/>
                </a:lnTo>
                <a:lnTo>
                  <a:pt x="130719" y="1609513"/>
                </a:lnTo>
                <a:lnTo>
                  <a:pt x="125744" y="1622354"/>
                </a:lnTo>
                <a:lnTo>
                  <a:pt x="120824" y="1634960"/>
                </a:lnTo>
                <a:lnTo>
                  <a:pt x="116196" y="1647204"/>
                </a:lnTo>
                <a:lnTo>
                  <a:pt x="112097" y="1658956"/>
                </a:lnTo>
                <a:lnTo>
                  <a:pt x="108765" y="1670090"/>
                </a:lnTo>
                <a:lnTo>
                  <a:pt x="106437" y="1680477"/>
                </a:lnTo>
                <a:lnTo>
                  <a:pt x="105350" y="1689989"/>
                </a:lnTo>
                <a:lnTo>
                  <a:pt x="105741" y="1698499"/>
                </a:lnTo>
                <a:lnTo>
                  <a:pt x="105961" y="1699780"/>
                </a:lnTo>
                <a:lnTo>
                  <a:pt x="106124" y="1704871"/>
                </a:lnTo>
                <a:lnTo>
                  <a:pt x="105316" y="1712697"/>
                </a:lnTo>
                <a:lnTo>
                  <a:pt x="103667" y="1722888"/>
                </a:lnTo>
                <a:lnTo>
                  <a:pt x="101304" y="1735076"/>
                </a:lnTo>
                <a:lnTo>
                  <a:pt x="98357" y="1748891"/>
                </a:lnTo>
                <a:lnTo>
                  <a:pt x="94954" y="1763963"/>
                </a:lnTo>
                <a:lnTo>
                  <a:pt x="91223" y="1779924"/>
                </a:lnTo>
                <a:lnTo>
                  <a:pt x="87292" y="1796403"/>
                </a:lnTo>
                <a:lnTo>
                  <a:pt x="83292" y="1813031"/>
                </a:lnTo>
                <a:lnTo>
                  <a:pt x="79348" y="1829439"/>
                </a:lnTo>
                <a:lnTo>
                  <a:pt x="75592" y="1845258"/>
                </a:lnTo>
                <a:lnTo>
                  <a:pt x="72150" y="1860117"/>
                </a:lnTo>
                <a:lnTo>
                  <a:pt x="69151" y="1873648"/>
                </a:lnTo>
                <a:lnTo>
                  <a:pt x="66725" y="1885481"/>
                </a:lnTo>
                <a:lnTo>
                  <a:pt x="64998" y="1895247"/>
                </a:lnTo>
                <a:lnTo>
                  <a:pt x="64101" y="1902577"/>
                </a:lnTo>
                <a:lnTo>
                  <a:pt x="64077" y="1906536"/>
                </a:lnTo>
                <a:lnTo>
                  <a:pt x="74442" y="1906987"/>
                </a:lnTo>
                <a:lnTo>
                  <a:pt x="85341" y="1908885"/>
                </a:lnTo>
                <a:lnTo>
                  <a:pt x="96698" y="1911994"/>
                </a:lnTo>
                <a:lnTo>
                  <a:pt x="108437" y="1916076"/>
                </a:lnTo>
                <a:lnTo>
                  <a:pt x="120484" y="1920892"/>
                </a:lnTo>
                <a:lnTo>
                  <a:pt x="132762" y="1926204"/>
                </a:lnTo>
                <a:lnTo>
                  <a:pt x="145196" y="1931774"/>
                </a:lnTo>
                <a:lnTo>
                  <a:pt x="157711" y="1937365"/>
                </a:lnTo>
                <a:lnTo>
                  <a:pt x="170232" y="1942738"/>
                </a:lnTo>
                <a:lnTo>
                  <a:pt x="182682" y="1947656"/>
                </a:lnTo>
                <a:lnTo>
                  <a:pt x="194986" y="1951880"/>
                </a:lnTo>
                <a:lnTo>
                  <a:pt x="207070" y="1955173"/>
                </a:lnTo>
                <a:lnTo>
                  <a:pt x="218857" y="1957296"/>
                </a:lnTo>
                <a:lnTo>
                  <a:pt x="230272" y="1958011"/>
                </a:lnTo>
                <a:lnTo>
                  <a:pt x="238879" y="1957438"/>
                </a:lnTo>
                <a:lnTo>
                  <a:pt x="248938" y="1956325"/>
                </a:lnTo>
                <a:lnTo>
                  <a:pt x="260289" y="1955424"/>
                </a:lnTo>
                <a:lnTo>
                  <a:pt x="272709" y="1954715"/>
                </a:lnTo>
                <a:lnTo>
                  <a:pt x="285974" y="1954177"/>
                </a:lnTo>
                <a:lnTo>
                  <a:pt x="299862" y="1953789"/>
                </a:lnTo>
                <a:lnTo>
                  <a:pt x="314150" y="1953530"/>
                </a:lnTo>
                <a:lnTo>
                  <a:pt x="328614" y="1953379"/>
                </a:lnTo>
                <a:lnTo>
                  <a:pt x="395781" y="1953512"/>
                </a:lnTo>
                <a:lnTo>
                  <a:pt x="415092" y="1953590"/>
                </a:lnTo>
                <a:lnTo>
                  <a:pt x="433889" y="1954158"/>
                </a:lnTo>
                <a:lnTo>
                  <a:pt x="457785" y="1955812"/>
                </a:lnTo>
                <a:lnTo>
                  <a:pt x="471133" y="1957021"/>
                </a:lnTo>
                <a:lnTo>
                  <a:pt x="485142" y="1958473"/>
                </a:lnTo>
                <a:lnTo>
                  <a:pt x="499607" y="1960157"/>
                </a:lnTo>
                <a:lnTo>
                  <a:pt x="514323" y="1962063"/>
                </a:lnTo>
                <a:lnTo>
                  <a:pt x="529086" y="1964183"/>
                </a:lnTo>
                <a:lnTo>
                  <a:pt x="543692" y="1966506"/>
                </a:lnTo>
                <a:lnTo>
                  <a:pt x="557935" y="1969022"/>
                </a:lnTo>
                <a:lnTo>
                  <a:pt x="571611" y="1971723"/>
                </a:lnTo>
                <a:lnTo>
                  <a:pt x="584515" y="1974597"/>
                </a:lnTo>
                <a:lnTo>
                  <a:pt x="596444" y="1977636"/>
                </a:lnTo>
                <a:lnTo>
                  <a:pt x="616553" y="1984168"/>
                </a:lnTo>
                <a:lnTo>
                  <a:pt x="617822" y="1984679"/>
                </a:lnTo>
                <a:lnTo>
                  <a:pt x="628042" y="1988113"/>
                </a:lnTo>
                <a:lnTo>
                  <a:pt x="638951" y="1990398"/>
                </a:lnTo>
                <a:lnTo>
                  <a:pt x="650439" y="1991611"/>
                </a:lnTo>
                <a:lnTo>
                  <a:pt x="662395" y="1991830"/>
                </a:lnTo>
                <a:lnTo>
                  <a:pt x="674709" y="1991130"/>
                </a:lnTo>
                <a:lnTo>
                  <a:pt x="687271" y="1989589"/>
                </a:lnTo>
                <a:lnTo>
                  <a:pt x="699971" y="1987283"/>
                </a:lnTo>
                <a:lnTo>
                  <a:pt x="712697" y="1984290"/>
                </a:lnTo>
                <a:lnTo>
                  <a:pt x="725341" y="1980686"/>
                </a:lnTo>
                <a:lnTo>
                  <a:pt x="737792" y="1976548"/>
                </a:lnTo>
                <a:lnTo>
                  <a:pt x="749938" y="1971953"/>
                </a:lnTo>
                <a:lnTo>
                  <a:pt x="761671" y="1966977"/>
                </a:lnTo>
                <a:lnTo>
                  <a:pt x="772879" y="1961698"/>
                </a:lnTo>
                <a:lnTo>
                  <a:pt x="783453" y="1956192"/>
                </a:lnTo>
                <a:lnTo>
                  <a:pt x="793282" y="1950537"/>
                </a:lnTo>
                <a:lnTo>
                  <a:pt x="794606" y="1949729"/>
                </a:lnTo>
                <a:lnTo>
                  <a:pt x="807067" y="1942597"/>
                </a:lnTo>
                <a:lnTo>
                  <a:pt x="816413" y="1938075"/>
                </a:lnTo>
                <a:lnTo>
                  <a:pt x="823767" y="1934957"/>
                </a:lnTo>
                <a:lnTo>
                  <a:pt x="830255" y="1932038"/>
                </a:lnTo>
                <a:lnTo>
                  <a:pt x="837002" y="1928114"/>
                </a:lnTo>
                <a:lnTo>
                  <a:pt x="845132" y="1921979"/>
                </a:lnTo>
                <a:lnTo>
                  <a:pt x="855770" y="1912430"/>
                </a:lnTo>
                <a:lnTo>
                  <a:pt x="857509" y="1910765"/>
                </a:lnTo>
                <a:lnTo>
                  <a:pt x="855864" y="1903713"/>
                </a:lnTo>
                <a:lnTo>
                  <a:pt x="854061" y="1892158"/>
                </a:lnTo>
                <a:lnTo>
                  <a:pt x="852120" y="1876599"/>
                </a:lnTo>
                <a:lnTo>
                  <a:pt x="850064" y="1857536"/>
                </a:lnTo>
                <a:lnTo>
                  <a:pt x="847914" y="1835467"/>
                </a:lnTo>
                <a:lnTo>
                  <a:pt x="845692" y="1810891"/>
                </a:lnTo>
                <a:lnTo>
                  <a:pt x="843419" y="1784307"/>
                </a:lnTo>
                <a:lnTo>
                  <a:pt x="841117" y="1756214"/>
                </a:lnTo>
                <a:lnTo>
                  <a:pt x="838807" y="1727111"/>
                </a:lnTo>
                <a:lnTo>
                  <a:pt x="836511" y="1697496"/>
                </a:lnTo>
                <a:lnTo>
                  <a:pt x="834251" y="1667869"/>
                </a:lnTo>
                <a:lnTo>
                  <a:pt x="832048" y="1638728"/>
                </a:lnTo>
                <a:lnTo>
                  <a:pt x="829923" y="1610572"/>
                </a:lnTo>
                <a:lnTo>
                  <a:pt x="827899" y="1583901"/>
                </a:lnTo>
                <a:lnTo>
                  <a:pt x="825996" y="1559212"/>
                </a:lnTo>
                <a:lnTo>
                  <a:pt x="824237" y="1537006"/>
                </a:lnTo>
                <a:lnTo>
                  <a:pt x="822643" y="1517781"/>
                </a:lnTo>
                <a:lnTo>
                  <a:pt x="821235" y="1502035"/>
                </a:lnTo>
                <a:lnTo>
                  <a:pt x="820036" y="1490268"/>
                </a:lnTo>
                <a:lnTo>
                  <a:pt x="819066" y="1482979"/>
                </a:lnTo>
                <a:lnTo>
                  <a:pt x="817992" y="1474010"/>
                </a:lnTo>
                <a:lnTo>
                  <a:pt x="817486" y="1463423"/>
                </a:lnTo>
                <a:lnTo>
                  <a:pt x="817441" y="1451487"/>
                </a:lnTo>
                <a:lnTo>
                  <a:pt x="817751" y="1438470"/>
                </a:lnTo>
                <a:lnTo>
                  <a:pt x="818312" y="1424639"/>
                </a:lnTo>
                <a:lnTo>
                  <a:pt x="819016" y="1410265"/>
                </a:lnTo>
                <a:lnTo>
                  <a:pt x="819758" y="1395614"/>
                </a:lnTo>
                <a:lnTo>
                  <a:pt x="820432" y="1380956"/>
                </a:lnTo>
                <a:lnTo>
                  <a:pt x="820931" y="1366559"/>
                </a:lnTo>
                <a:lnTo>
                  <a:pt x="821151" y="1352691"/>
                </a:lnTo>
                <a:lnTo>
                  <a:pt x="820985" y="1339621"/>
                </a:lnTo>
                <a:lnTo>
                  <a:pt x="820326" y="1327617"/>
                </a:lnTo>
                <a:lnTo>
                  <a:pt x="819070" y="1316948"/>
                </a:lnTo>
                <a:lnTo>
                  <a:pt x="817111" y="1307882"/>
                </a:lnTo>
                <a:lnTo>
                  <a:pt x="816844" y="1306982"/>
                </a:lnTo>
                <a:lnTo>
                  <a:pt x="813536" y="1294511"/>
                </a:lnTo>
                <a:lnTo>
                  <a:pt x="811219" y="1282280"/>
                </a:lnTo>
                <a:lnTo>
                  <a:pt x="809747" y="1270253"/>
                </a:lnTo>
                <a:lnTo>
                  <a:pt x="808974" y="1258396"/>
                </a:lnTo>
                <a:lnTo>
                  <a:pt x="808755" y="1246673"/>
                </a:lnTo>
                <a:lnTo>
                  <a:pt x="808944" y="1235050"/>
                </a:lnTo>
                <a:lnTo>
                  <a:pt x="809397" y="1223491"/>
                </a:lnTo>
                <a:lnTo>
                  <a:pt x="809968" y="1211961"/>
                </a:lnTo>
                <a:lnTo>
                  <a:pt x="810511" y="1200426"/>
                </a:lnTo>
                <a:lnTo>
                  <a:pt x="810881" y="1188851"/>
                </a:lnTo>
                <a:lnTo>
                  <a:pt x="810933" y="1177199"/>
                </a:lnTo>
                <a:lnTo>
                  <a:pt x="810522" y="1165437"/>
                </a:lnTo>
                <a:lnTo>
                  <a:pt x="809501" y="1153529"/>
                </a:lnTo>
                <a:lnTo>
                  <a:pt x="807726" y="1141441"/>
                </a:lnTo>
                <a:lnTo>
                  <a:pt x="805051" y="1129136"/>
                </a:lnTo>
                <a:lnTo>
                  <a:pt x="801464" y="1116977"/>
                </a:lnTo>
                <a:lnTo>
                  <a:pt x="797123" y="1098028"/>
                </a:lnTo>
                <a:lnTo>
                  <a:pt x="793164" y="1080540"/>
                </a:lnTo>
                <a:lnTo>
                  <a:pt x="789609" y="1064390"/>
                </a:lnTo>
                <a:lnTo>
                  <a:pt x="786482" y="1049457"/>
                </a:lnTo>
                <a:lnTo>
                  <a:pt x="783807" y="1035618"/>
                </a:lnTo>
                <a:lnTo>
                  <a:pt x="781607" y="1022750"/>
                </a:lnTo>
                <a:lnTo>
                  <a:pt x="779907" y="1010732"/>
                </a:lnTo>
                <a:lnTo>
                  <a:pt x="778729" y="999442"/>
                </a:lnTo>
                <a:lnTo>
                  <a:pt x="778098" y="988757"/>
                </a:lnTo>
                <a:lnTo>
                  <a:pt x="778036" y="978555"/>
                </a:lnTo>
                <a:lnTo>
                  <a:pt x="778568" y="968715"/>
                </a:lnTo>
                <a:lnTo>
                  <a:pt x="779718" y="959113"/>
                </a:lnTo>
                <a:lnTo>
                  <a:pt x="781508" y="949627"/>
                </a:lnTo>
                <a:lnTo>
                  <a:pt x="783962" y="940136"/>
                </a:lnTo>
                <a:lnTo>
                  <a:pt x="787105" y="930517"/>
                </a:lnTo>
                <a:lnTo>
                  <a:pt x="790959" y="920648"/>
                </a:lnTo>
                <a:lnTo>
                  <a:pt x="794428" y="912799"/>
                </a:lnTo>
                <a:lnTo>
                  <a:pt x="796715" y="906506"/>
                </a:lnTo>
                <a:lnTo>
                  <a:pt x="798667" y="898352"/>
                </a:lnTo>
                <a:lnTo>
                  <a:pt x="800292" y="888476"/>
                </a:lnTo>
                <a:lnTo>
                  <a:pt x="801599" y="877016"/>
                </a:lnTo>
                <a:lnTo>
                  <a:pt x="802596" y="864110"/>
                </a:lnTo>
                <a:lnTo>
                  <a:pt x="803290" y="849896"/>
                </a:lnTo>
                <a:lnTo>
                  <a:pt x="803690" y="834512"/>
                </a:lnTo>
                <a:lnTo>
                  <a:pt x="803803" y="818097"/>
                </a:lnTo>
                <a:lnTo>
                  <a:pt x="803638" y="800788"/>
                </a:lnTo>
                <a:lnTo>
                  <a:pt x="803521" y="794791"/>
                </a:lnTo>
                <a:lnTo>
                  <a:pt x="808449" y="788657"/>
                </a:lnTo>
                <a:lnTo>
                  <a:pt x="813694" y="782701"/>
                </a:lnTo>
                <a:lnTo>
                  <a:pt x="819435" y="776973"/>
                </a:lnTo>
                <a:lnTo>
                  <a:pt x="828969" y="767482"/>
                </a:lnTo>
                <a:lnTo>
                  <a:pt x="838584" y="757940"/>
                </a:lnTo>
                <a:lnTo>
                  <a:pt x="848263" y="748348"/>
                </a:lnTo>
                <a:lnTo>
                  <a:pt x="857991" y="738704"/>
                </a:lnTo>
                <a:lnTo>
                  <a:pt x="867751" y="729009"/>
                </a:lnTo>
                <a:lnTo>
                  <a:pt x="877528" y="719262"/>
                </a:lnTo>
                <a:lnTo>
                  <a:pt x="887305" y="709462"/>
                </a:lnTo>
                <a:lnTo>
                  <a:pt x="897066" y="699609"/>
                </a:lnTo>
                <a:lnTo>
                  <a:pt x="906795" y="689704"/>
                </a:lnTo>
                <a:lnTo>
                  <a:pt x="916477" y="679745"/>
                </a:lnTo>
                <a:lnTo>
                  <a:pt x="926094" y="669732"/>
                </a:lnTo>
                <a:lnTo>
                  <a:pt x="935632" y="659664"/>
                </a:lnTo>
                <a:lnTo>
                  <a:pt x="945073" y="649542"/>
                </a:lnTo>
                <a:lnTo>
                  <a:pt x="954403" y="639365"/>
                </a:lnTo>
                <a:lnTo>
                  <a:pt x="963604" y="629133"/>
                </a:lnTo>
                <a:lnTo>
                  <a:pt x="972662" y="618845"/>
                </a:lnTo>
                <a:lnTo>
                  <a:pt x="981559" y="608500"/>
                </a:lnTo>
                <a:lnTo>
                  <a:pt x="990279" y="598099"/>
                </a:lnTo>
                <a:lnTo>
                  <a:pt x="998808" y="587641"/>
                </a:lnTo>
                <a:lnTo>
                  <a:pt x="1007128" y="577126"/>
                </a:lnTo>
                <a:lnTo>
                  <a:pt x="1015063" y="567065"/>
                </a:lnTo>
                <a:lnTo>
                  <a:pt x="1022997" y="557080"/>
                </a:lnTo>
                <a:lnTo>
                  <a:pt x="1030810" y="547064"/>
                </a:lnTo>
                <a:lnTo>
                  <a:pt x="1038382" y="536912"/>
                </a:lnTo>
                <a:lnTo>
                  <a:pt x="1045597" y="526518"/>
                </a:lnTo>
                <a:lnTo>
                  <a:pt x="1052333" y="515775"/>
                </a:lnTo>
                <a:lnTo>
                  <a:pt x="1058474" y="504577"/>
                </a:lnTo>
                <a:lnTo>
                  <a:pt x="1061712" y="497840"/>
                </a:lnTo>
                <a:lnTo>
                  <a:pt x="1067045" y="485932"/>
                </a:lnTo>
                <a:lnTo>
                  <a:pt x="1072250" y="474301"/>
                </a:lnTo>
                <a:lnTo>
                  <a:pt x="1077586" y="462937"/>
                </a:lnTo>
                <a:lnTo>
                  <a:pt x="1083310" y="451833"/>
                </a:lnTo>
                <a:lnTo>
                  <a:pt x="1089681" y="440980"/>
                </a:lnTo>
                <a:lnTo>
                  <a:pt x="1096955" y="430369"/>
                </a:lnTo>
                <a:lnTo>
                  <a:pt x="1099266" y="427342"/>
                </a:lnTo>
                <a:lnTo>
                  <a:pt x="1107406" y="417311"/>
                </a:lnTo>
                <a:lnTo>
                  <a:pt x="1115766" y="407624"/>
                </a:lnTo>
                <a:lnTo>
                  <a:pt x="1124301" y="398205"/>
                </a:lnTo>
                <a:lnTo>
                  <a:pt x="1132961" y="388978"/>
                </a:lnTo>
                <a:lnTo>
                  <a:pt x="1141701" y="379866"/>
                </a:lnTo>
                <a:lnTo>
                  <a:pt x="1150473" y="370794"/>
                </a:lnTo>
                <a:lnTo>
                  <a:pt x="1159229" y="361685"/>
                </a:lnTo>
                <a:lnTo>
                  <a:pt x="1162538" y="358203"/>
                </a:lnTo>
                <a:lnTo>
                  <a:pt x="1171139" y="3481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458514" y="1683552"/>
            <a:ext cx="347322" cy="189204"/>
          </a:xfrm>
          <a:custGeom>
            <a:avLst/>
            <a:gdLst/>
            <a:ahLst/>
            <a:cxnLst/>
            <a:rect l="l" t="t" r="r" b="b"/>
            <a:pathLst>
              <a:path w="347322" h="189204">
                <a:moveTo>
                  <a:pt x="57985" y="29165"/>
                </a:moveTo>
                <a:lnTo>
                  <a:pt x="45833" y="25491"/>
                </a:lnTo>
                <a:lnTo>
                  <a:pt x="37684" y="22504"/>
                </a:lnTo>
                <a:lnTo>
                  <a:pt x="25915" y="17028"/>
                </a:lnTo>
                <a:lnTo>
                  <a:pt x="15217" y="10140"/>
                </a:lnTo>
                <a:lnTo>
                  <a:pt x="5834" y="1490"/>
                </a:lnTo>
                <a:lnTo>
                  <a:pt x="2238" y="0"/>
                </a:lnTo>
                <a:lnTo>
                  <a:pt x="0" y="5072"/>
                </a:lnTo>
                <a:lnTo>
                  <a:pt x="4907" y="10622"/>
                </a:lnTo>
                <a:lnTo>
                  <a:pt x="197" y="4666"/>
                </a:lnTo>
                <a:lnTo>
                  <a:pt x="4907" y="10622"/>
                </a:lnTo>
                <a:lnTo>
                  <a:pt x="14921" y="18604"/>
                </a:lnTo>
                <a:lnTo>
                  <a:pt x="25902" y="24971"/>
                </a:lnTo>
                <a:lnTo>
                  <a:pt x="35067" y="29057"/>
                </a:lnTo>
                <a:lnTo>
                  <a:pt x="47152" y="33328"/>
                </a:lnTo>
                <a:lnTo>
                  <a:pt x="59471" y="36859"/>
                </a:lnTo>
                <a:lnTo>
                  <a:pt x="71780" y="39954"/>
                </a:lnTo>
                <a:lnTo>
                  <a:pt x="81092" y="42227"/>
                </a:lnTo>
                <a:lnTo>
                  <a:pt x="93596" y="45803"/>
                </a:lnTo>
                <a:lnTo>
                  <a:pt x="105596" y="50039"/>
                </a:lnTo>
                <a:lnTo>
                  <a:pt x="117281" y="54690"/>
                </a:lnTo>
                <a:lnTo>
                  <a:pt x="128844" y="59516"/>
                </a:lnTo>
                <a:lnTo>
                  <a:pt x="140475" y="64272"/>
                </a:lnTo>
                <a:lnTo>
                  <a:pt x="152365" y="68716"/>
                </a:lnTo>
                <a:lnTo>
                  <a:pt x="162486" y="71970"/>
                </a:lnTo>
                <a:lnTo>
                  <a:pt x="176363" y="75948"/>
                </a:lnTo>
                <a:lnTo>
                  <a:pt x="189133" y="79583"/>
                </a:lnTo>
                <a:lnTo>
                  <a:pt x="200997" y="83134"/>
                </a:lnTo>
                <a:lnTo>
                  <a:pt x="212153" y="86861"/>
                </a:lnTo>
                <a:lnTo>
                  <a:pt x="220919" y="90233"/>
                </a:lnTo>
                <a:lnTo>
                  <a:pt x="231314" y="94947"/>
                </a:lnTo>
                <a:lnTo>
                  <a:pt x="241620" y="100576"/>
                </a:lnTo>
                <a:lnTo>
                  <a:pt x="252057" y="107395"/>
                </a:lnTo>
                <a:lnTo>
                  <a:pt x="262845" y="115681"/>
                </a:lnTo>
                <a:lnTo>
                  <a:pt x="272189" y="123837"/>
                </a:lnTo>
                <a:lnTo>
                  <a:pt x="282088" y="133047"/>
                </a:lnTo>
                <a:lnTo>
                  <a:pt x="291394" y="141832"/>
                </a:lnTo>
                <a:lnTo>
                  <a:pt x="300357" y="150295"/>
                </a:lnTo>
                <a:lnTo>
                  <a:pt x="309227" y="158536"/>
                </a:lnTo>
                <a:lnTo>
                  <a:pt x="318257" y="166659"/>
                </a:lnTo>
                <a:lnTo>
                  <a:pt x="327696" y="174766"/>
                </a:lnTo>
                <a:lnTo>
                  <a:pt x="337796" y="182958"/>
                </a:lnTo>
                <a:lnTo>
                  <a:pt x="344668" y="188252"/>
                </a:lnTo>
                <a:lnTo>
                  <a:pt x="347322" y="189204"/>
                </a:lnTo>
                <a:lnTo>
                  <a:pt x="346789" y="185445"/>
                </a:lnTo>
                <a:lnTo>
                  <a:pt x="343284" y="185877"/>
                </a:lnTo>
                <a:lnTo>
                  <a:pt x="342269" y="177890"/>
                </a:lnTo>
                <a:lnTo>
                  <a:pt x="342207" y="177422"/>
                </a:lnTo>
                <a:lnTo>
                  <a:pt x="338361" y="174423"/>
                </a:lnTo>
                <a:lnTo>
                  <a:pt x="328624" y="166342"/>
                </a:lnTo>
                <a:lnTo>
                  <a:pt x="319428" y="158286"/>
                </a:lnTo>
                <a:lnTo>
                  <a:pt x="310514" y="150146"/>
                </a:lnTo>
                <a:lnTo>
                  <a:pt x="301623" y="141814"/>
                </a:lnTo>
                <a:lnTo>
                  <a:pt x="292497" y="133180"/>
                </a:lnTo>
                <a:lnTo>
                  <a:pt x="282877" y="124136"/>
                </a:lnTo>
                <a:lnTo>
                  <a:pt x="276964" y="118656"/>
                </a:lnTo>
                <a:lnTo>
                  <a:pt x="265808" y="108998"/>
                </a:lnTo>
                <a:lnTo>
                  <a:pt x="255082" y="100909"/>
                </a:lnTo>
                <a:lnTo>
                  <a:pt x="244622" y="94164"/>
                </a:lnTo>
                <a:lnTo>
                  <a:pt x="234262" y="88540"/>
                </a:lnTo>
                <a:lnTo>
                  <a:pt x="223839" y="83812"/>
                </a:lnTo>
                <a:lnTo>
                  <a:pt x="212654" y="79564"/>
                </a:lnTo>
                <a:lnTo>
                  <a:pt x="201290" y="75846"/>
                </a:lnTo>
                <a:lnTo>
                  <a:pt x="189317" y="72304"/>
                </a:lnTo>
                <a:lnTo>
                  <a:pt x="176536" y="68680"/>
                </a:lnTo>
                <a:lnTo>
                  <a:pt x="164455" y="65214"/>
                </a:lnTo>
                <a:lnTo>
                  <a:pt x="152655" y="61363"/>
                </a:lnTo>
                <a:lnTo>
                  <a:pt x="141109" y="56943"/>
                </a:lnTo>
                <a:lnTo>
                  <a:pt x="129632" y="52199"/>
                </a:lnTo>
                <a:lnTo>
                  <a:pt x="118041" y="47377"/>
                </a:lnTo>
                <a:lnTo>
                  <a:pt x="106148" y="42721"/>
                </a:lnTo>
                <a:lnTo>
                  <a:pt x="93771" y="38478"/>
                </a:lnTo>
                <a:lnTo>
                  <a:pt x="82794" y="35394"/>
                </a:lnTo>
                <a:lnTo>
                  <a:pt x="70391" y="32366"/>
                </a:lnTo>
                <a:lnTo>
                  <a:pt x="57985" y="29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775953" y="1706361"/>
            <a:ext cx="3276" cy="24028"/>
          </a:xfrm>
          <a:custGeom>
            <a:avLst/>
            <a:gdLst/>
            <a:ahLst/>
            <a:cxnLst/>
            <a:rect l="l" t="t" r="r" b="b"/>
            <a:pathLst>
              <a:path w="3276" h="24028">
                <a:moveTo>
                  <a:pt x="1651" y="18935"/>
                </a:moveTo>
                <a:lnTo>
                  <a:pt x="3276" y="13842"/>
                </a:lnTo>
                <a:lnTo>
                  <a:pt x="2679" y="3301"/>
                </a:lnTo>
                <a:lnTo>
                  <a:pt x="1485" y="0"/>
                </a:lnTo>
                <a:lnTo>
                  <a:pt x="0" y="24028"/>
                </a:lnTo>
                <a:lnTo>
                  <a:pt x="1651" y="18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058010" y="1161239"/>
            <a:ext cx="489495" cy="889210"/>
          </a:xfrm>
          <a:custGeom>
            <a:avLst/>
            <a:gdLst/>
            <a:ahLst/>
            <a:cxnLst/>
            <a:rect l="l" t="t" r="r" b="b"/>
            <a:pathLst>
              <a:path w="489495" h="889210">
                <a:moveTo>
                  <a:pt x="0" y="889210"/>
                </a:moveTo>
                <a:lnTo>
                  <a:pt x="1713" y="875118"/>
                </a:lnTo>
                <a:lnTo>
                  <a:pt x="2932" y="794143"/>
                </a:lnTo>
                <a:lnTo>
                  <a:pt x="3735" y="793145"/>
                </a:lnTo>
                <a:lnTo>
                  <a:pt x="7796" y="788098"/>
                </a:lnTo>
                <a:lnTo>
                  <a:pt x="12952" y="782231"/>
                </a:lnTo>
                <a:lnTo>
                  <a:pt x="18591" y="776604"/>
                </a:lnTo>
                <a:lnTo>
                  <a:pt x="28121" y="767118"/>
                </a:lnTo>
                <a:lnTo>
                  <a:pt x="37733" y="757580"/>
                </a:lnTo>
                <a:lnTo>
                  <a:pt x="47412" y="747989"/>
                </a:lnTo>
                <a:lnTo>
                  <a:pt x="57142" y="738344"/>
                </a:lnTo>
                <a:lnTo>
                  <a:pt x="66906" y="728646"/>
                </a:lnTo>
                <a:lnTo>
                  <a:pt x="76688" y="718894"/>
                </a:lnTo>
                <a:lnTo>
                  <a:pt x="86472" y="709088"/>
                </a:lnTo>
                <a:lnTo>
                  <a:pt x="96243" y="699226"/>
                </a:lnTo>
                <a:lnTo>
                  <a:pt x="105984" y="689309"/>
                </a:lnTo>
                <a:lnTo>
                  <a:pt x="115680" y="679337"/>
                </a:lnTo>
                <a:lnTo>
                  <a:pt x="125313" y="669308"/>
                </a:lnTo>
                <a:lnTo>
                  <a:pt x="134868" y="659222"/>
                </a:lnTo>
                <a:lnTo>
                  <a:pt x="144329" y="649079"/>
                </a:lnTo>
                <a:lnTo>
                  <a:pt x="153681" y="638879"/>
                </a:lnTo>
                <a:lnTo>
                  <a:pt x="162906" y="628620"/>
                </a:lnTo>
                <a:lnTo>
                  <a:pt x="171989" y="618303"/>
                </a:lnTo>
                <a:lnTo>
                  <a:pt x="180913" y="607927"/>
                </a:lnTo>
                <a:lnTo>
                  <a:pt x="189663" y="597491"/>
                </a:lnTo>
                <a:lnTo>
                  <a:pt x="198223" y="586996"/>
                </a:lnTo>
                <a:lnTo>
                  <a:pt x="206577" y="576440"/>
                </a:lnTo>
                <a:lnTo>
                  <a:pt x="214421" y="566485"/>
                </a:lnTo>
                <a:lnTo>
                  <a:pt x="222294" y="556575"/>
                </a:lnTo>
                <a:lnTo>
                  <a:pt x="230078" y="546604"/>
                </a:lnTo>
                <a:lnTo>
                  <a:pt x="237653" y="536467"/>
                </a:lnTo>
                <a:lnTo>
                  <a:pt x="244899" y="526060"/>
                </a:lnTo>
                <a:lnTo>
                  <a:pt x="251698" y="515276"/>
                </a:lnTo>
                <a:lnTo>
                  <a:pt x="257930" y="504011"/>
                </a:lnTo>
                <a:lnTo>
                  <a:pt x="261593" y="496442"/>
                </a:lnTo>
                <a:lnTo>
                  <a:pt x="266992" y="484376"/>
                </a:lnTo>
                <a:lnTo>
                  <a:pt x="272237" y="472661"/>
                </a:lnTo>
                <a:lnTo>
                  <a:pt x="277591" y="461279"/>
                </a:lnTo>
                <a:lnTo>
                  <a:pt x="283316" y="450214"/>
                </a:lnTo>
                <a:lnTo>
                  <a:pt x="289675" y="439448"/>
                </a:lnTo>
                <a:lnTo>
                  <a:pt x="296932" y="428964"/>
                </a:lnTo>
                <a:lnTo>
                  <a:pt x="306808" y="416671"/>
                </a:lnTo>
                <a:lnTo>
                  <a:pt x="315138" y="407025"/>
                </a:lnTo>
                <a:lnTo>
                  <a:pt x="323656" y="397629"/>
                </a:lnTo>
                <a:lnTo>
                  <a:pt x="332316" y="388408"/>
                </a:lnTo>
                <a:lnTo>
                  <a:pt x="341071" y="379285"/>
                </a:lnTo>
                <a:lnTo>
                  <a:pt x="349873" y="370183"/>
                </a:lnTo>
                <a:lnTo>
                  <a:pt x="358676" y="361027"/>
                </a:lnTo>
                <a:lnTo>
                  <a:pt x="361771" y="357771"/>
                </a:lnTo>
                <a:lnTo>
                  <a:pt x="370489" y="347619"/>
                </a:lnTo>
                <a:lnTo>
                  <a:pt x="377894" y="337201"/>
                </a:lnTo>
                <a:lnTo>
                  <a:pt x="384271" y="326498"/>
                </a:lnTo>
                <a:lnTo>
                  <a:pt x="389907" y="315491"/>
                </a:lnTo>
                <a:lnTo>
                  <a:pt x="395085" y="304161"/>
                </a:lnTo>
                <a:lnTo>
                  <a:pt x="400093" y="292490"/>
                </a:lnTo>
                <a:lnTo>
                  <a:pt x="405214" y="280458"/>
                </a:lnTo>
                <a:lnTo>
                  <a:pt x="407046" y="276250"/>
                </a:lnTo>
                <a:lnTo>
                  <a:pt x="412656" y="265152"/>
                </a:lnTo>
                <a:lnTo>
                  <a:pt x="419301" y="254485"/>
                </a:lnTo>
                <a:lnTo>
                  <a:pt x="426549" y="244034"/>
                </a:lnTo>
                <a:lnTo>
                  <a:pt x="433969" y="233582"/>
                </a:lnTo>
                <a:lnTo>
                  <a:pt x="441130" y="222914"/>
                </a:lnTo>
                <a:lnTo>
                  <a:pt x="447599" y="211816"/>
                </a:lnTo>
                <a:lnTo>
                  <a:pt x="451001" y="204787"/>
                </a:lnTo>
                <a:lnTo>
                  <a:pt x="455125" y="193041"/>
                </a:lnTo>
                <a:lnTo>
                  <a:pt x="457864" y="180666"/>
                </a:lnTo>
                <a:lnTo>
                  <a:pt x="459569" y="167897"/>
                </a:lnTo>
                <a:lnTo>
                  <a:pt x="460590" y="154971"/>
                </a:lnTo>
                <a:lnTo>
                  <a:pt x="461277" y="142121"/>
                </a:lnTo>
                <a:lnTo>
                  <a:pt x="461979" y="129583"/>
                </a:lnTo>
                <a:lnTo>
                  <a:pt x="463049" y="117593"/>
                </a:lnTo>
                <a:lnTo>
                  <a:pt x="466330" y="105638"/>
                </a:lnTo>
                <a:lnTo>
                  <a:pt x="472379" y="93546"/>
                </a:lnTo>
                <a:lnTo>
                  <a:pt x="476718" y="86499"/>
                </a:lnTo>
                <a:lnTo>
                  <a:pt x="479817" y="81737"/>
                </a:lnTo>
                <a:lnTo>
                  <a:pt x="482852" y="77571"/>
                </a:lnTo>
                <a:lnTo>
                  <a:pt x="485100" y="74587"/>
                </a:lnTo>
                <a:lnTo>
                  <a:pt x="487170" y="71920"/>
                </a:lnTo>
                <a:lnTo>
                  <a:pt x="489418" y="69151"/>
                </a:lnTo>
                <a:lnTo>
                  <a:pt x="489495" y="66293"/>
                </a:lnTo>
                <a:lnTo>
                  <a:pt x="488263" y="64846"/>
                </a:lnTo>
                <a:lnTo>
                  <a:pt x="486104" y="67627"/>
                </a:lnTo>
                <a:lnTo>
                  <a:pt x="483945" y="70408"/>
                </a:lnTo>
                <a:lnTo>
                  <a:pt x="481608" y="68554"/>
                </a:lnTo>
                <a:lnTo>
                  <a:pt x="483335" y="65443"/>
                </a:lnTo>
                <a:lnTo>
                  <a:pt x="486104" y="67627"/>
                </a:lnTo>
                <a:lnTo>
                  <a:pt x="488263" y="64846"/>
                </a:lnTo>
                <a:lnTo>
                  <a:pt x="483195" y="60998"/>
                </a:lnTo>
                <a:lnTo>
                  <a:pt x="475512" y="58762"/>
                </a:lnTo>
                <a:lnTo>
                  <a:pt x="466152" y="56895"/>
                </a:lnTo>
                <a:lnTo>
                  <a:pt x="454389" y="54979"/>
                </a:lnTo>
                <a:lnTo>
                  <a:pt x="441672" y="53478"/>
                </a:lnTo>
                <a:lnTo>
                  <a:pt x="428572" y="52270"/>
                </a:lnTo>
                <a:lnTo>
                  <a:pt x="418400" y="51447"/>
                </a:lnTo>
                <a:lnTo>
                  <a:pt x="403033" y="50201"/>
                </a:lnTo>
                <a:lnTo>
                  <a:pt x="389958" y="48855"/>
                </a:lnTo>
                <a:lnTo>
                  <a:pt x="380567" y="47231"/>
                </a:lnTo>
                <a:lnTo>
                  <a:pt x="365431" y="42229"/>
                </a:lnTo>
                <a:lnTo>
                  <a:pt x="355377" y="36243"/>
                </a:lnTo>
                <a:lnTo>
                  <a:pt x="351598" y="32461"/>
                </a:lnTo>
                <a:lnTo>
                  <a:pt x="346721" y="26504"/>
                </a:lnTo>
                <a:lnTo>
                  <a:pt x="345096" y="18948"/>
                </a:lnTo>
                <a:lnTo>
                  <a:pt x="344080" y="0"/>
                </a:lnTo>
                <a:lnTo>
                  <a:pt x="340092" y="3987"/>
                </a:lnTo>
                <a:lnTo>
                  <a:pt x="338365" y="7327"/>
                </a:lnTo>
                <a:lnTo>
                  <a:pt x="338047" y="4775"/>
                </a:lnTo>
                <a:lnTo>
                  <a:pt x="336637" y="10642"/>
                </a:lnTo>
                <a:lnTo>
                  <a:pt x="338047" y="7937"/>
                </a:lnTo>
                <a:lnTo>
                  <a:pt x="338047" y="8407"/>
                </a:lnTo>
                <a:lnTo>
                  <a:pt x="339224" y="21853"/>
                </a:lnTo>
                <a:lnTo>
                  <a:pt x="343679" y="33472"/>
                </a:lnTo>
                <a:lnTo>
                  <a:pt x="346137" y="36931"/>
                </a:lnTo>
                <a:lnTo>
                  <a:pt x="354178" y="44119"/>
                </a:lnTo>
                <a:lnTo>
                  <a:pt x="365455" y="49871"/>
                </a:lnTo>
                <a:lnTo>
                  <a:pt x="378852" y="54063"/>
                </a:lnTo>
                <a:lnTo>
                  <a:pt x="384453" y="55460"/>
                </a:lnTo>
                <a:lnTo>
                  <a:pt x="392695" y="56362"/>
                </a:lnTo>
                <a:lnTo>
                  <a:pt x="402436" y="57213"/>
                </a:lnTo>
                <a:lnTo>
                  <a:pt x="414555" y="58205"/>
                </a:lnTo>
                <a:lnTo>
                  <a:pt x="427412" y="59239"/>
                </a:lnTo>
                <a:lnTo>
                  <a:pt x="440405" y="60426"/>
                </a:lnTo>
                <a:lnTo>
                  <a:pt x="450252" y="61531"/>
                </a:lnTo>
                <a:lnTo>
                  <a:pt x="458011" y="62509"/>
                </a:lnTo>
                <a:lnTo>
                  <a:pt x="465212" y="63703"/>
                </a:lnTo>
                <a:lnTo>
                  <a:pt x="471105" y="65201"/>
                </a:lnTo>
                <a:lnTo>
                  <a:pt x="476998" y="66674"/>
                </a:lnTo>
                <a:lnTo>
                  <a:pt x="480968" y="68293"/>
                </a:lnTo>
                <a:lnTo>
                  <a:pt x="477252" y="72770"/>
                </a:lnTo>
                <a:lnTo>
                  <a:pt x="470813" y="82664"/>
                </a:lnTo>
                <a:lnTo>
                  <a:pt x="464179" y="93788"/>
                </a:lnTo>
                <a:lnTo>
                  <a:pt x="458736" y="105718"/>
                </a:lnTo>
                <a:lnTo>
                  <a:pt x="456144" y="115976"/>
                </a:lnTo>
                <a:lnTo>
                  <a:pt x="455012" y="128568"/>
                </a:lnTo>
                <a:lnTo>
                  <a:pt x="454258" y="141546"/>
                </a:lnTo>
                <a:lnTo>
                  <a:pt x="453537" y="154648"/>
                </a:lnTo>
                <a:lnTo>
                  <a:pt x="452501" y="167613"/>
                </a:lnTo>
                <a:lnTo>
                  <a:pt x="450804" y="180181"/>
                </a:lnTo>
                <a:lnTo>
                  <a:pt x="448101" y="192090"/>
                </a:lnTo>
                <a:lnTo>
                  <a:pt x="444549" y="201968"/>
                </a:lnTo>
                <a:lnTo>
                  <a:pt x="439074" y="212766"/>
                </a:lnTo>
                <a:lnTo>
                  <a:pt x="432511" y="223246"/>
                </a:lnTo>
                <a:lnTo>
                  <a:pt x="425295" y="233618"/>
                </a:lnTo>
                <a:lnTo>
                  <a:pt x="417861" y="244096"/>
                </a:lnTo>
                <a:lnTo>
                  <a:pt x="410642" y="254891"/>
                </a:lnTo>
                <a:lnTo>
                  <a:pt x="404072" y="266216"/>
                </a:lnTo>
                <a:lnTo>
                  <a:pt x="400595" y="273418"/>
                </a:lnTo>
                <a:lnTo>
                  <a:pt x="395196" y="286002"/>
                </a:lnTo>
                <a:lnTo>
                  <a:pt x="390070" y="298034"/>
                </a:lnTo>
                <a:lnTo>
                  <a:pt x="384918" y="309557"/>
                </a:lnTo>
                <a:lnTo>
                  <a:pt x="379438" y="320615"/>
                </a:lnTo>
                <a:lnTo>
                  <a:pt x="373332" y="331251"/>
                </a:lnTo>
                <a:lnTo>
                  <a:pt x="366300" y="341509"/>
                </a:lnTo>
                <a:lnTo>
                  <a:pt x="358040" y="351433"/>
                </a:lnTo>
                <a:lnTo>
                  <a:pt x="347968" y="362007"/>
                </a:lnTo>
                <a:lnTo>
                  <a:pt x="339231" y="371047"/>
                </a:lnTo>
                <a:lnTo>
                  <a:pt x="330490" y="380114"/>
                </a:lnTo>
                <a:lnTo>
                  <a:pt x="321795" y="389285"/>
                </a:lnTo>
                <a:lnTo>
                  <a:pt x="313192" y="398634"/>
                </a:lnTo>
                <a:lnTo>
                  <a:pt x="304730" y="408237"/>
                </a:lnTo>
                <a:lnTo>
                  <a:pt x="296457" y="418171"/>
                </a:lnTo>
                <a:lnTo>
                  <a:pt x="293165" y="422313"/>
                </a:lnTo>
                <a:lnTo>
                  <a:pt x="285490" y="432975"/>
                </a:lnTo>
                <a:lnTo>
                  <a:pt x="278817" y="443837"/>
                </a:lnTo>
                <a:lnTo>
                  <a:pt x="272893" y="454901"/>
                </a:lnTo>
                <a:lnTo>
                  <a:pt x="267462" y="466169"/>
                </a:lnTo>
                <a:lnTo>
                  <a:pt x="262272" y="477641"/>
                </a:lnTo>
                <a:lnTo>
                  <a:pt x="257068" y="489321"/>
                </a:lnTo>
                <a:lnTo>
                  <a:pt x="255167" y="493521"/>
                </a:lnTo>
                <a:lnTo>
                  <a:pt x="249487" y="504906"/>
                </a:lnTo>
                <a:lnTo>
                  <a:pt x="243123" y="515809"/>
                </a:lnTo>
                <a:lnTo>
                  <a:pt x="236193" y="526337"/>
                </a:lnTo>
                <a:lnTo>
                  <a:pt x="228813" y="536598"/>
                </a:lnTo>
                <a:lnTo>
                  <a:pt x="221101" y="546700"/>
                </a:lnTo>
                <a:lnTo>
                  <a:pt x="213175" y="556750"/>
                </a:lnTo>
                <a:lnTo>
                  <a:pt x="205152" y="566855"/>
                </a:lnTo>
                <a:lnTo>
                  <a:pt x="201027" y="572109"/>
                </a:lnTo>
                <a:lnTo>
                  <a:pt x="192738" y="582582"/>
                </a:lnTo>
                <a:lnTo>
                  <a:pt x="184240" y="593001"/>
                </a:lnTo>
                <a:lnTo>
                  <a:pt x="175547" y="603366"/>
                </a:lnTo>
                <a:lnTo>
                  <a:pt x="166676" y="613678"/>
                </a:lnTo>
                <a:lnTo>
                  <a:pt x="157643" y="623936"/>
                </a:lnTo>
                <a:lnTo>
                  <a:pt x="148465" y="634141"/>
                </a:lnTo>
                <a:lnTo>
                  <a:pt x="139156" y="644294"/>
                </a:lnTo>
                <a:lnTo>
                  <a:pt x="129733" y="654394"/>
                </a:lnTo>
                <a:lnTo>
                  <a:pt x="120213" y="664442"/>
                </a:lnTo>
                <a:lnTo>
                  <a:pt x="110611" y="674438"/>
                </a:lnTo>
                <a:lnTo>
                  <a:pt x="100943" y="684382"/>
                </a:lnTo>
                <a:lnTo>
                  <a:pt x="91225" y="694276"/>
                </a:lnTo>
                <a:lnTo>
                  <a:pt x="81473" y="704118"/>
                </a:lnTo>
                <a:lnTo>
                  <a:pt x="71704" y="713910"/>
                </a:lnTo>
                <a:lnTo>
                  <a:pt x="61933" y="723651"/>
                </a:lnTo>
                <a:lnTo>
                  <a:pt x="52176" y="733343"/>
                </a:lnTo>
                <a:lnTo>
                  <a:pt x="42449" y="742984"/>
                </a:lnTo>
                <a:lnTo>
                  <a:pt x="32770" y="752576"/>
                </a:lnTo>
                <a:lnTo>
                  <a:pt x="23152" y="762119"/>
                </a:lnTo>
                <a:lnTo>
                  <a:pt x="13613" y="771613"/>
                </a:lnTo>
                <a:lnTo>
                  <a:pt x="7771" y="777455"/>
                </a:lnTo>
                <a:lnTo>
                  <a:pt x="3707" y="791857"/>
                </a:lnTo>
                <a:lnTo>
                  <a:pt x="189" y="791933"/>
                </a:lnTo>
                <a:lnTo>
                  <a:pt x="0" y="889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056141" y="2274243"/>
            <a:ext cx="4794" cy="40481"/>
          </a:xfrm>
          <a:custGeom>
            <a:avLst/>
            <a:gdLst/>
            <a:ahLst/>
            <a:cxnLst/>
            <a:rect l="l" t="t" r="r" b="b"/>
            <a:pathLst>
              <a:path w="4794" h="40481">
                <a:moveTo>
                  <a:pt x="3429" y="330"/>
                </a:moveTo>
                <a:lnTo>
                  <a:pt x="3340" y="0"/>
                </a:lnTo>
                <a:lnTo>
                  <a:pt x="0" y="1117"/>
                </a:lnTo>
                <a:lnTo>
                  <a:pt x="444" y="15237"/>
                </a:lnTo>
                <a:lnTo>
                  <a:pt x="3100" y="27964"/>
                </a:lnTo>
                <a:lnTo>
                  <a:pt x="4794" y="40481"/>
                </a:lnTo>
                <a:lnTo>
                  <a:pt x="3429" y="3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059723" y="1954386"/>
            <a:ext cx="2237" cy="81973"/>
          </a:xfrm>
          <a:custGeom>
            <a:avLst/>
            <a:gdLst/>
            <a:ahLst/>
            <a:cxnLst/>
            <a:rect l="l" t="t" r="r" b="b"/>
            <a:pathLst>
              <a:path w="2237" h="81973">
                <a:moveTo>
                  <a:pt x="2237" y="32163"/>
                </a:moveTo>
                <a:lnTo>
                  <a:pt x="2184" y="7335"/>
                </a:lnTo>
                <a:lnTo>
                  <a:pt x="2022" y="0"/>
                </a:lnTo>
                <a:lnTo>
                  <a:pt x="1219" y="998"/>
                </a:lnTo>
                <a:lnTo>
                  <a:pt x="0" y="81973"/>
                </a:lnTo>
                <a:lnTo>
                  <a:pt x="897" y="70894"/>
                </a:lnTo>
                <a:lnTo>
                  <a:pt x="1565" y="58844"/>
                </a:lnTo>
                <a:lnTo>
                  <a:pt x="2009" y="45905"/>
                </a:lnTo>
                <a:lnTo>
                  <a:pt x="2237" y="321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134671" y="1514535"/>
            <a:ext cx="13278" cy="17150"/>
          </a:xfrm>
          <a:custGeom>
            <a:avLst/>
            <a:gdLst/>
            <a:ahLst/>
            <a:cxnLst/>
            <a:rect l="l" t="t" r="r" b="b"/>
            <a:pathLst>
              <a:path w="13278" h="17150">
                <a:moveTo>
                  <a:pt x="12500" y="0"/>
                </a:moveTo>
                <a:lnTo>
                  <a:pt x="1116" y="5711"/>
                </a:lnTo>
                <a:lnTo>
                  <a:pt x="476" y="9606"/>
                </a:lnTo>
                <a:lnTo>
                  <a:pt x="0" y="13313"/>
                </a:lnTo>
                <a:lnTo>
                  <a:pt x="1848" y="14089"/>
                </a:lnTo>
                <a:lnTo>
                  <a:pt x="5086" y="15728"/>
                </a:lnTo>
                <a:lnTo>
                  <a:pt x="8883" y="17137"/>
                </a:lnTo>
                <a:lnTo>
                  <a:pt x="10509" y="17150"/>
                </a:lnTo>
                <a:lnTo>
                  <a:pt x="13240" y="15398"/>
                </a:lnTo>
                <a:lnTo>
                  <a:pt x="13278" y="12121"/>
                </a:lnTo>
                <a:lnTo>
                  <a:pt x="10598" y="10305"/>
                </a:lnTo>
                <a:lnTo>
                  <a:pt x="9734" y="13721"/>
                </a:lnTo>
                <a:lnTo>
                  <a:pt x="8972" y="10279"/>
                </a:lnTo>
                <a:lnTo>
                  <a:pt x="3244" y="12216"/>
                </a:lnTo>
                <a:lnTo>
                  <a:pt x="1492" y="12985"/>
                </a:lnTo>
                <a:lnTo>
                  <a:pt x="1444" y="12824"/>
                </a:lnTo>
                <a:lnTo>
                  <a:pt x="1683" y="6304"/>
                </a:lnTo>
                <a:lnTo>
                  <a:pt x="125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394648" y="1155969"/>
            <a:ext cx="8889" cy="24218"/>
          </a:xfrm>
          <a:custGeom>
            <a:avLst/>
            <a:gdLst/>
            <a:ahLst/>
            <a:cxnLst/>
            <a:rect l="l" t="t" r="r" b="b"/>
            <a:pathLst>
              <a:path w="8889" h="24218">
                <a:moveTo>
                  <a:pt x="0" y="15913"/>
                </a:moveTo>
                <a:lnTo>
                  <a:pt x="1409" y="10045"/>
                </a:lnTo>
                <a:lnTo>
                  <a:pt x="1727" y="12598"/>
                </a:lnTo>
                <a:lnTo>
                  <a:pt x="3454" y="9258"/>
                </a:lnTo>
                <a:lnTo>
                  <a:pt x="7442" y="5270"/>
                </a:lnTo>
                <a:lnTo>
                  <a:pt x="8458" y="24218"/>
                </a:lnTo>
                <a:lnTo>
                  <a:pt x="8445" y="10287"/>
                </a:lnTo>
                <a:lnTo>
                  <a:pt x="8623" y="6616"/>
                </a:lnTo>
                <a:lnTo>
                  <a:pt x="8890" y="2667"/>
                </a:lnTo>
                <a:lnTo>
                  <a:pt x="8293" y="0"/>
                </a:lnTo>
                <a:lnTo>
                  <a:pt x="5384" y="2413"/>
                </a:lnTo>
                <a:lnTo>
                  <a:pt x="1866" y="2171"/>
                </a:lnTo>
                <a:lnTo>
                  <a:pt x="1587" y="6223"/>
                </a:lnTo>
                <a:lnTo>
                  <a:pt x="0" y="15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6136115" y="1154724"/>
            <a:ext cx="266824" cy="373532"/>
          </a:xfrm>
          <a:custGeom>
            <a:avLst/>
            <a:gdLst/>
            <a:ahLst/>
            <a:cxnLst/>
            <a:rect l="l" t="t" r="r" b="b"/>
            <a:pathLst>
              <a:path w="266824" h="373532">
                <a:moveTo>
                  <a:pt x="219542" y="68199"/>
                </a:moveTo>
                <a:lnTo>
                  <a:pt x="215160" y="71742"/>
                </a:lnTo>
                <a:lnTo>
                  <a:pt x="212849" y="76873"/>
                </a:lnTo>
                <a:lnTo>
                  <a:pt x="207799" y="87299"/>
                </a:lnTo>
                <a:lnTo>
                  <a:pt x="201638" y="98365"/>
                </a:lnTo>
                <a:lnTo>
                  <a:pt x="194624" y="109725"/>
                </a:lnTo>
                <a:lnTo>
                  <a:pt x="187015" y="121032"/>
                </a:lnTo>
                <a:lnTo>
                  <a:pt x="179070" y="131937"/>
                </a:lnTo>
                <a:lnTo>
                  <a:pt x="171048" y="142095"/>
                </a:lnTo>
                <a:lnTo>
                  <a:pt x="163207" y="151157"/>
                </a:lnTo>
                <a:lnTo>
                  <a:pt x="152678" y="162228"/>
                </a:lnTo>
                <a:lnTo>
                  <a:pt x="143956" y="171116"/>
                </a:lnTo>
                <a:lnTo>
                  <a:pt x="135083" y="180067"/>
                </a:lnTo>
                <a:lnTo>
                  <a:pt x="126144" y="189120"/>
                </a:lnTo>
                <a:lnTo>
                  <a:pt x="117228" y="198312"/>
                </a:lnTo>
                <a:lnTo>
                  <a:pt x="108420" y="207681"/>
                </a:lnTo>
                <a:lnTo>
                  <a:pt x="99809" y="217266"/>
                </a:lnTo>
                <a:lnTo>
                  <a:pt x="91482" y="227104"/>
                </a:lnTo>
                <a:lnTo>
                  <a:pt x="83525" y="237234"/>
                </a:lnTo>
                <a:lnTo>
                  <a:pt x="76025" y="247693"/>
                </a:lnTo>
                <a:lnTo>
                  <a:pt x="69071" y="258519"/>
                </a:lnTo>
                <a:lnTo>
                  <a:pt x="62748" y="269752"/>
                </a:lnTo>
                <a:lnTo>
                  <a:pt x="56863" y="282181"/>
                </a:lnTo>
                <a:lnTo>
                  <a:pt x="52022" y="293739"/>
                </a:lnTo>
                <a:lnTo>
                  <a:pt x="47077" y="305790"/>
                </a:lnTo>
                <a:lnTo>
                  <a:pt x="41806" y="317897"/>
                </a:lnTo>
                <a:lnTo>
                  <a:pt x="37398" y="326961"/>
                </a:lnTo>
                <a:lnTo>
                  <a:pt x="30876" y="338333"/>
                </a:lnTo>
                <a:lnTo>
                  <a:pt x="23462" y="348459"/>
                </a:lnTo>
                <a:lnTo>
                  <a:pt x="20812" y="351421"/>
                </a:lnTo>
                <a:lnTo>
                  <a:pt x="11056" y="359810"/>
                </a:lnTo>
                <a:lnTo>
                  <a:pt x="5217" y="368452"/>
                </a:lnTo>
                <a:lnTo>
                  <a:pt x="2042" y="366776"/>
                </a:lnTo>
                <a:lnTo>
                  <a:pt x="11056" y="359810"/>
                </a:lnTo>
                <a:lnTo>
                  <a:pt x="238" y="366115"/>
                </a:lnTo>
                <a:lnTo>
                  <a:pt x="0" y="372635"/>
                </a:lnTo>
                <a:lnTo>
                  <a:pt x="48" y="372795"/>
                </a:lnTo>
                <a:lnTo>
                  <a:pt x="1800" y="372026"/>
                </a:lnTo>
                <a:lnTo>
                  <a:pt x="7528" y="370090"/>
                </a:lnTo>
                <a:lnTo>
                  <a:pt x="8290" y="373532"/>
                </a:lnTo>
                <a:lnTo>
                  <a:pt x="9154" y="370116"/>
                </a:lnTo>
                <a:lnTo>
                  <a:pt x="7626" y="369470"/>
                </a:lnTo>
                <a:lnTo>
                  <a:pt x="11946" y="367574"/>
                </a:lnTo>
                <a:lnTo>
                  <a:pt x="22135" y="359998"/>
                </a:lnTo>
                <a:lnTo>
                  <a:pt x="25930" y="356260"/>
                </a:lnTo>
                <a:lnTo>
                  <a:pt x="33816" y="346574"/>
                </a:lnTo>
                <a:lnTo>
                  <a:pt x="40619" y="335801"/>
                </a:lnTo>
                <a:lnTo>
                  <a:pt x="46560" y="324333"/>
                </a:lnTo>
                <a:lnTo>
                  <a:pt x="50543" y="315607"/>
                </a:lnTo>
                <a:lnTo>
                  <a:pt x="55824" y="303060"/>
                </a:lnTo>
                <a:lnTo>
                  <a:pt x="60782" y="290965"/>
                </a:lnTo>
                <a:lnTo>
                  <a:pt x="65631" y="279821"/>
                </a:lnTo>
                <a:lnTo>
                  <a:pt x="68094" y="274739"/>
                </a:lnTo>
                <a:lnTo>
                  <a:pt x="74171" y="263688"/>
                </a:lnTo>
                <a:lnTo>
                  <a:pt x="80923" y="253004"/>
                </a:lnTo>
                <a:lnTo>
                  <a:pt x="88264" y="242650"/>
                </a:lnTo>
                <a:lnTo>
                  <a:pt x="96105" y="232588"/>
                </a:lnTo>
                <a:lnTo>
                  <a:pt x="104358" y="222782"/>
                </a:lnTo>
                <a:lnTo>
                  <a:pt x="112936" y="213195"/>
                </a:lnTo>
                <a:lnTo>
                  <a:pt x="121750" y="203789"/>
                </a:lnTo>
                <a:lnTo>
                  <a:pt x="130712" y="194527"/>
                </a:lnTo>
                <a:lnTo>
                  <a:pt x="139734" y="185373"/>
                </a:lnTo>
                <a:lnTo>
                  <a:pt x="148729" y="176290"/>
                </a:lnTo>
                <a:lnTo>
                  <a:pt x="157608" y="167239"/>
                </a:lnTo>
                <a:lnTo>
                  <a:pt x="166278" y="158191"/>
                </a:lnTo>
                <a:lnTo>
                  <a:pt x="174066" y="149442"/>
                </a:lnTo>
                <a:lnTo>
                  <a:pt x="182054" y="139603"/>
                </a:lnTo>
                <a:lnTo>
                  <a:pt x="190015" y="128971"/>
                </a:lnTo>
                <a:lnTo>
                  <a:pt x="197726" y="117842"/>
                </a:lnTo>
                <a:lnTo>
                  <a:pt x="204960" y="106514"/>
                </a:lnTo>
                <a:lnTo>
                  <a:pt x="211492" y="95285"/>
                </a:lnTo>
                <a:lnTo>
                  <a:pt x="217098" y="84452"/>
                </a:lnTo>
                <a:lnTo>
                  <a:pt x="219288" y="79717"/>
                </a:lnTo>
                <a:lnTo>
                  <a:pt x="221879" y="75717"/>
                </a:lnTo>
                <a:lnTo>
                  <a:pt x="224228" y="73698"/>
                </a:lnTo>
                <a:lnTo>
                  <a:pt x="227746" y="70675"/>
                </a:lnTo>
                <a:lnTo>
                  <a:pt x="232534" y="67767"/>
                </a:lnTo>
                <a:lnTo>
                  <a:pt x="236992" y="64516"/>
                </a:lnTo>
                <a:lnTo>
                  <a:pt x="241424" y="61252"/>
                </a:lnTo>
                <a:lnTo>
                  <a:pt x="245729" y="57619"/>
                </a:lnTo>
                <a:lnTo>
                  <a:pt x="247761" y="52336"/>
                </a:lnTo>
                <a:lnTo>
                  <a:pt x="251486" y="40466"/>
                </a:lnTo>
                <a:lnTo>
                  <a:pt x="254954" y="27969"/>
                </a:lnTo>
                <a:lnTo>
                  <a:pt x="255673" y="25603"/>
                </a:lnTo>
                <a:lnTo>
                  <a:pt x="257032" y="21221"/>
                </a:lnTo>
                <a:lnTo>
                  <a:pt x="258531" y="17157"/>
                </a:lnTo>
                <a:lnTo>
                  <a:pt x="260118" y="7467"/>
                </a:lnTo>
                <a:lnTo>
                  <a:pt x="260398" y="3416"/>
                </a:lnTo>
                <a:lnTo>
                  <a:pt x="263916" y="3657"/>
                </a:lnTo>
                <a:lnTo>
                  <a:pt x="266824" y="1244"/>
                </a:lnTo>
                <a:lnTo>
                  <a:pt x="262963" y="0"/>
                </a:lnTo>
                <a:lnTo>
                  <a:pt x="261846" y="812"/>
                </a:lnTo>
                <a:lnTo>
                  <a:pt x="258505" y="3238"/>
                </a:lnTo>
                <a:lnTo>
                  <a:pt x="256042" y="6692"/>
                </a:lnTo>
                <a:lnTo>
                  <a:pt x="254010" y="10591"/>
                </a:lnTo>
                <a:lnTo>
                  <a:pt x="250962" y="16459"/>
                </a:lnTo>
                <a:lnTo>
                  <a:pt x="248853" y="23482"/>
                </a:lnTo>
                <a:lnTo>
                  <a:pt x="246910" y="30467"/>
                </a:lnTo>
                <a:lnTo>
                  <a:pt x="244980" y="37452"/>
                </a:lnTo>
                <a:lnTo>
                  <a:pt x="243227" y="44399"/>
                </a:lnTo>
                <a:lnTo>
                  <a:pt x="241170" y="49847"/>
                </a:lnTo>
                <a:lnTo>
                  <a:pt x="238859" y="53809"/>
                </a:lnTo>
                <a:lnTo>
                  <a:pt x="236611" y="55829"/>
                </a:lnTo>
                <a:lnTo>
                  <a:pt x="233245" y="58851"/>
                </a:lnTo>
                <a:lnTo>
                  <a:pt x="228508" y="61760"/>
                </a:lnTo>
                <a:lnTo>
                  <a:pt x="224012" y="64973"/>
                </a:lnTo>
                <a:lnTo>
                  <a:pt x="219542" y="68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131630" y="1520247"/>
            <a:ext cx="4158" cy="7601"/>
          </a:xfrm>
          <a:custGeom>
            <a:avLst/>
            <a:gdLst/>
            <a:ahLst/>
            <a:cxnLst/>
            <a:rect l="l" t="t" r="r" b="b"/>
            <a:pathLst>
              <a:path w="4158" h="7601">
                <a:moveTo>
                  <a:pt x="1054" y="974"/>
                </a:moveTo>
                <a:lnTo>
                  <a:pt x="0" y="3806"/>
                </a:lnTo>
                <a:lnTo>
                  <a:pt x="901" y="6702"/>
                </a:lnTo>
                <a:lnTo>
                  <a:pt x="3041" y="7601"/>
                </a:lnTo>
                <a:lnTo>
                  <a:pt x="3517" y="3895"/>
                </a:lnTo>
                <a:lnTo>
                  <a:pt x="4158" y="0"/>
                </a:lnTo>
                <a:lnTo>
                  <a:pt x="1054" y="9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029142" y="1938695"/>
            <a:ext cx="81439" cy="1131582"/>
          </a:xfrm>
          <a:custGeom>
            <a:avLst/>
            <a:gdLst/>
            <a:ahLst/>
            <a:cxnLst/>
            <a:rect l="l" t="t" r="r" b="b"/>
            <a:pathLst>
              <a:path w="81439" h="1131582">
                <a:moveTo>
                  <a:pt x="21581" y="112711"/>
                </a:moveTo>
                <a:lnTo>
                  <a:pt x="18982" y="124807"/>
                </a:lnTo>
                <a:lnTo>
                  <a:pt x="16763" y="131000"/>
                </a:lnTo>
                <a:lnTo>
                  <a:pt x="11298" y="143748"/>
                </a:lnTo>
                <a:lnTo>
                  <a:pt x="6954" y="156061"/>
                </a:lnTo>
                <a:lnTo>
                  <a:pt x="3693" y="168156"/>
                </a:lnTo>
                <a:lnTo>
                  <a:pt x="1477" y="180251"/>
                </a:lnTo>
                <a:lnTo>
                  <a:pt x="268" y="192563"/>
                </a:lnTo>
                <a:lnTo>
                  <a:pt x="0" y="202196"/>
                </a:lnTo>
                <a:lnTo>
                  <a:pt x="236" y="211567"/>
                </a:lnTo>
                <a:lnTo>
                  <a:pt x="919" y="221319"/>
                </a:lnTo>
                <a:lnTo>
                  <a:pt x="2032" y="231543"/>
                </a:lnTo>
                <a:lnTo>
                  <a:pt x="3556" y="242324"/>
                </a:lnTo>
                <a:lnTo>
                  <a:pt x="5476" y="253751"/>
                </a:lnTo>
                <a:lnTo>
                  <a:pt x="7774" y="265911"/>
                </a:lnTo>
                <a:lnTo>
                  <a:pt x="10432" y="278894"/>
                </a:lnTo>
                <a:lnTo>
                  <a:pt x="13433" y="292785"/>
                </a:lnTo>
                <a:lnTo>
                  <a:pt x="16759" y="307673"/>
                </a:lnTo>
                <a:lnTo>
                  <a:pt x="20394" y="323647"/>
                </a:lnTo>
                <a:lnTo>
                  <a:pt x="23558" y="337464"/>
                </a:lnTo>
                <a:lnTo>
                  <a:pt x="23660" y="337794"/>
                </a:lnTo>
                <a:lnTo>
                  <a:pt x="27444" y="350784"/>
                </a:lnTo>
                <a:lnTo>
                  <a:pt x="27000" y="336664"/>
                </a:lnTo>
                <a:lnTo>
                  <a:pt x="30340" y="335546"/>
                </a:lnTo>
                <a:lnTo>
                  <a:pt x="30429" y="335876"/>
                </a:lnTo>
                <a:lnTo>
                  <a:pt x="31794" y="376027"/>
                </a:lnTo>
                <a:lnTo>
                  <a:pt x="32695" y="388383"/>
                </a:lnTo>
                <a:lnTo>
                  <a:pt x="32968" y="400630"/>
                </a:lnTo>
                <a:lnTo>
                  <a:pt x="32969" y="401053"/>
                </a:lnTo>
                <a:lnTo>
                  <a:pt x="32758" y="413684"/>
                </a:lnTo>
                <a:lnTo>
                  <a:pt x="32241" y="426295"/>
                </a:lnTo>
                <a:lnTo>
                  <a:pt x="31610" y="438934"/>
                </a:lnTo>
                <a:lnTo>
                  <a:pt x="31058" y="451646"/>
                </a:lnTo>
                <a:lnTo>
                  <a:pt x="30778" y="464478"/>
                </a:lnTo>
                <a:lnTo>
                  <a:pt x="30772" y="466623"/>
                </a:lnTo>
                <a:lnTo>
                  <a:pt x="31018" y="478798"/>
                </a:lnTo>
                <a:lnTo>
                  <a:pt x="31866" y="491160"/>
                </a:lnTo>
                <a:lnTo>
                  <a:pt x="33475" y="503736"/>
                </a:lnTo>
                <a:lnTo>
                  <a:pt x="36007" y="516555"/>
                </a:lnTo>
                <a:lnTo>
                  <a:pt x="39014" y="527697"/>
                </a:lnTo>
                <a:lnTo>
                  <a:pt x="41222" y="537765"/>
                </a:lnTo>
                <a:lnTo>
                  <a:pt x="42549" y="550208"/>
                </a:lnTo>
                <a:lnTo>
                  <a:pt x="43121" y="564513"/>
                </a:lnTo>
                <a:lnTo>
                  <a:pt x="43167" y="570826"/>
                </a:lnTo>
                <a:lnTo>
                  <a:pt x="43017" y="583216"/>
                </a:lnTo>
                <a:lnTo>
                  <a:pt x="42620" y="596105"/>
                </a:lnTo>
                <a:lnTo>
                  <a:pt x="42053" y="609294"/>
                </a:lnTo>
                <a:lnTo>
                  <a:pt x="41396" y="622587"/>
                </a:lnTo>
                <a:lnTo>
                  <a:pt x="40728" y="635783"/>
                </a:lnTo>
                <a:lnTo>
                  <a:pt x="40126" y="648683"/>
                </a:lnTo>
                <a:lnTo>
                  <a:pt x="39669" y="661090"/>
                </a:lnTo>
                <a:lnTo>
                  <a:pt x="39435" y="672804"/>
                </a:lnTo>
                <a:lnTo>
                  <a:pt x="39420" y="676046"/>
                </a:lnTo>
                <a:lnTo>
                  <a:pt x="39754" y="689914"/>
                </a:lnTo>
                <a:lnTo>
                  <a:pt x="40894" y="701722"/>
                </a:lnTo>
                <a:lnTo>
                  <a:pt x="41147" y="703275"/>
                </a:lnTo>
                <a:lnTo>
                  <a:pt x="42304" y="712409"/>
                </a:lnTo>
                <a:lnTo>
                  <a:pt x="43820" y="728086"/>
                </a:lnTo>
                <a:lnTo>
                  <a:pt x="44658" y="737645"/>
                </a:lnTo>
                <a:lnTo>
                  <a:pt x="45419" y="746686"/>
                </a:lnTo>
                <a:lnTo>
                  <a:pt x="46224" y="756514"/>
                </a:lnTo>
                <a:lnTo>
                  <a:pt x="47069" y="767070"/>
                </a:lnTo>
                <a:lnTo>
                  <a:pt x="47951" y="778293"/>
                </a:lnTo>
                <a:lnTo>
                  <a:pt x="48869" y="790124"/>
                </a:lnTo>
                <a:lnTo>
                  <a:pt x="49819" y="802502"/>
                </a:lnTo>
                <a:lnTo>
                  <a:pt x="50798" y="815369"/>
                </a:lnTo>
                <a:lnTo>
                  <a:pt x="51805" y="828665"/>
                </a:lnTo>
                <a:lnTo>
                  <a:pt x="52837" y="842330"/>
                </a:lnTo>
                <a:lnTo>
                  <a:pt x="53891" y="856304"/>
                </a:lnTo>
                <a:lnTo>
                  <a:pt x="54964" y="870528"/>
                </a:lnTo>
                <a:lnTo>
                  <a:pt x="56055" y="884942"/>
                </a:lnTo>
                <a:lnTo>
                  <a:pt x="57159" y="899486"/>
                </a:lnTo>
                <a:lnTo>
                  <a:pt x="58275" y="914101"/>
                </a:lnTo>
                <a:lnTo>
                  <a:pt x="59401" y="928726"/>
                </a:lnTo>
                <a:lnTo>
                  <a:pt x="60533" y="943303"/>
                </a:lnTo>
                <a:lnTo>
                  <a:pt x="61404" y="954417"/>
                </a:lnTo>
                <a:lnTo>
                  <a:pt x="62514" y="968417"/>
                </a:lnTo>
                <a:lnTo>
                  <a:pt x="63624" y="982215"/>
                </a:lnTo>
                <a:lnTo>
                  <a:pt x="64732" y="995756"/>
                </a:lnTo>
                <a:lnTo>
                  <a:pt x="65835" y="1008986"/>
                </a:lnTo>
                <a:lnTo>
                  <a:pt x="66931" y="1021849"/>
                </a:lnTo>
                <a:lnTo>
                  <a:pt x="68017" y="1034289"/>
                </a:lnTo>
                <a:lnTo>
                  <a:pt x="69090" y="1046252"/>
                </a:lnTo>
                <a:lnTo>
                  <a:pt x="70149" y="1057681"/>
                </a:lnTo>
                <a:lnTo>
                  <a:pt x="71190" y="1068523"/>
                </a:lnTo>
                <a:lnTo>
                  <a:pt x="72754" y="1083934"/>
                </a:lnTo>
                <a:lnTo>
                  <a:pt x="74162" y="1096755"/>
                </a:lnTo>
                <a:lnTo>
                  <a:pt x="75514" y="1107920"/>
                </a:lnTo>
                <a:lnTo>
                  <a:pt x="77165" y="1120279"/>
                </a:lnTo>
                <a:lnTo>
                  <a:pt x="78999" y="1129451"/>
                </a:lnTo>
                <a:lnTo>
                  <a:pt x="79705" y="1131582"/>
                </a:lnTo>
                <a:lnTo>
                  <a:pt x="80594" y="1127912"/>
                </a:lnTo>
                <a:lnTo>
                  <a:pt x="81439" y="1098387"/>
                </a:lnTo>
                <a:lnTo>
                  <a:pt x="80368" y="1088912"/>
                </a:lnTo>
                <a:lnTo>
                  <a:pt x="79264" y="1078486"/>
                </a:lnTo>
                <a:lnTo>
                  <a:pt x="78132" y="1067184"/>
                </a:lnTo>
                <a:lnTo>
                  <a:pt x="76976" y="1055083"/>
                </a:lnTo>
                <a:lnTo>
                  <a:pt x="75798" y="1042261"/>
                </a:lnTo>
                <a:lnTo>
                  <a:pt x="74602" y="1028795"/>
                </a:lnTo>
                <a:lnTo>
                  <a:pt x="73391" y="1014760"/>
                </a:lnTo>
                <a:lnTo>
                  <a:pt x="72169" y="1000235"/>
                </a:lnTo>
                <a:lnTo>
                  <a:pt x="70940" y="985296"/>
                </a:lnTo>
                <a:lnTo>
                  <a:pt x="69706" y="970019"/>
                </a:lnTo>
                <a:lnTo>
                  <a:pt x="68472" y="954482"/>
                </a:lnTo>
                <a:lnTo>
                  <a:pt x="67240" y="938761"/>
                </a:lnTo>
                <a:lnTo>
                  <a:pt x="66014" y="922934"/>
                </a:lnTo>
                <a:lnTo>
                  <a:pt x="64798" y="907077"/>
                </a:lnTo>
                <a:lnTo>
                  <a:pt x="64134" y="898372"/>
                </a:lnTo>
                <a:lnTo>
                  <a:pt x="63088" y="884571"/>
                </a:lnTo>
                <a:lnTo>
                  <a:pt x="62053" y="870885"/>
                </a:lnTo>
                <a:lnTo>
                  <a:pt x="61034" y="857367"/>
                </a:lnTo>
                <a:lnTo>
                  <a:pt x="60032" y="844066"/>
                </a:lnTo>
                <a:lnTo>
                  <a:pt x="59049" y="831034"/>
                </a:lnTo>
                <a:lnTo>
                  <a:pt x="58086" y="818321"/>
                </a:lnTo>
                <a:lnTo>
                  <a:pt x="57148" y="805979"/>
                </a:lnTo>
                <a:lnTo>
                  <a:pt x="56234" y="794058"/>
                </a:lnTo>
                <a:lnTo>
                  <a:pt x="55349" y="782610"/>
                </a:lnTo>
                <a:lnTo>
                  <a:pt x="54492" y="771684"/>
                </a:lnTo>
                <a:lnTo>
                  <a:pt x="53331" y="757003"/>
                </a:lnTo>
                <a:lnTo>
                  <a:pt x="52258" y="743898"/>
                </a:lnTo>
                <a:lnTo>
                  <a:pt x="51263" y="732218"/>
                </a:lnTo>
                <a:lnTo>
                  <a:pt x="50749" y="726401"/>
                </a:lnTo>
                <a:lnTo>
                  <a:pt x="49656" y="714489"/>
                </a:lnTo>
                <a:lnTo>
                  <a:pt x="48780" y="706158"/>
                </a:lnTo>
                <a:lnTo>
                  <a:pt x="48082" y="702068"/>
                </a:lnTo>
                <a:lnTo>
                  <a:pt x="46862" y="690785"/>
                </a:lnTo>
                <a:lnTo>
                  <a:pt x="46470" y="676845"/>
                </a:lnTo>
                <a:lnTo>
                  <a:pt x="46469" y="676046"/>
                </a:lnTo>
                <a:lnTo>
                  <a:pt x="46615" y="664730"/>
                </a:lnTo>
                <a:lnTo>
                  <a:pt x="47011" y="652618"/>
                </a:lnTo>
                <a:lnTo>
                  <a:pt x="47576" y="639909"/>
                </a:lnTo>
                <a:lnTo>
                  <a:pt x="48233" y="626803"/>
                </a:lnTo>
                <a:lnTo>
                  <a:pt x="48901" y="613499"/>
                </a:lnTo>
                <a:lnTo>
                  <a:pt x="49503" y="600199"/>
                </a:lnTo>
                <a:lnTo>
                  <a:pt x="49959" y="587102"/>
                </a:lnTo>
                <a:lnTo>
                  <a:pt x="50189" y="574407"/>
                </a:lnTo>
                <a:lnTo>
                  <a:pt x="50203" y="570826"/>
                </a:lnTo>
                <a:lnTo>
                  <a:pt x="49928" y="556258"/>
                </a:lnTo>
                <a:lnTo>
                  <a:pt x="48998" y="543026"/>
                </a:lnTo>
                <a:lnTo>
                  <a:pt x="47223" y="531439"/>
                </a:lnTo>
                <a:lnTo>
                  <a:pt x="45745" y="525640"/>
                </a:lnTo>
                <a:lnTo>
                  <a:pt x="42343" y="512675"/>
                </a:lnTo>
                <a:lnTo>
                  <a:pt x="40019" y="499961"/>
                </a:lnTo>
                <a:lnTo>
                  <a:pt x="38605" y="487447"/>
                </a:lnTo>
                <a:lnTo>
                  <a:pt x="37930" y="475081"/>
                </a:lnTo>
                <a:lnTo>
                  <a:pt x="37807" y="466623"/>
                </a:lnTo>
                <a:lnTo>
                  <a:pt x="38024" y="453986"/>
                </a:lnTo>
                <a:lnTo>
                  <a:pt x="38545" y="441371"/>
                </a:lnTo>
                <a:lnTo>
                  <a:pt x="39178" y="428732"/>
                </a:lnTo>
                <a:lnTo>
                  <a:pt x="39730" y="416023"/>
                </a:lnTo>
                <a:lnTo>
                  <a:pt x="40011" y="403196"/>
                </a:lnTo>
                <a:lnTo>
                  <a:pt x="40017" y="401053"/>
                </a:lnTo>
                <a:lnTo>
                  <a:pt x="39773" y="388936"/>
                </a:lnTo>
                <a:lnTo>
                  <a:pt x="38935" y="376637"/>
                </a:lnTo>
                <a:lnTo>
                  <a:pt x="37344" y="364128"/>
                </a:lnTo>
                <a:lnTo>
                  <a:pt x="34838" y="351381"/>
                </a:lnTo>
                <a:lnTo>
                  <a:pt x="31260" y="338368"/>
                </a:lnTo>
                <a:lnTo>
                  <a:pt x="30384" y="335682"/>
                </a:lnTo>
                <a:lnTo>
                  <a:pt x="26507" y="318775"/>
                </a:lnTo>
                <a:lnTo>
                  <a:pt x="22896" y="302872"/>
                </a:lnTo>
                <a:lnTo>
                  <a:pt x="19612" y="288082"/>
                </a:lnTo>
                <a:lnTo>
                  <a:pt x="16671" y="274318"/>
                </a:lnTo>
                <a:lnTo>
                  <a:pt x="14090" y="261493"/>
                </a:lnTo>
                <a:lnTo>
                  <a:pt x="11885" y="249521"/>
                </a:lnTo>
                <a:lnTo>
                  <a:pt x="10072" y="238314"/>
                </a:lnTo>
                <a:lnTo>
                  <a:pt x="8669" y="227786"/>
                </a:lnTo>
                <a:lnTo>
                  <a:pt x="7690" y="217851"/>
                </a:lnTo>
                <a:lnTo>
                  <a:pt x="7153" y="208421"/>
                </a:lnTo>
                <a:lnTo>
                  <a:pt x="7048" y="202196"/>
                </a:lnTo>
                <a:lnTo>
                  <a:pt x="7537" y="189606"/>
                </a:lnTo>
                <a:lnTo>
                  <a:pt x="9032" y="177454"/>
                </a:lnTo>
                <a:lnTo>
                  <a:pt x="11590" y="165453"/>
                </a:lnTo>
                <a:lnTo>
                  <a:pt x="15273" y="153318"/>
                </a:lnTo>
                <a:lnTo>
                  <a:pt x="20141" y="140761"/>
                </a:lnTo>
                <a:lnTo>
                  <a:pt x="23164" y="133959"/>
                </a:lnTo>
                <a:lnTo>
                  <a:pt x="26396" y="124375"/>
                </a:lnTo>
                <a:lnTo>
                  <a:pt x="28868" y="111754"/>
                </a:lnTo>
                <a:lnTo>
                  <a:pt x="29057" y="14478"/>
                </a:lnTo>
                <a:lnTo>
                  <a:pt x="32575" y="14401"/>
                </a:lnTo>
                <a:lnTo>
                  <a:pt x="36639" y="0"/>
                </a:lnTo>
                <a:lnTo>
                  <a:pt x="31305" y="6057"/>
                </a:lnTo>
                <a:lnTo>
                  <a:pt x="26314" y="12268"/>
                </a:lnTo>
                <a:lnTo>
                  <a:pt x="25539" y="14554"/>
                </a:lnTo>
                <a:lnTo>
                  <a:pt x="25730" y="23139"/>
                </a:lnTo>
                <a:lnTo>
                  <a:pt x="25712" y="53719"/>
                </a:lnTo>
                <a:lnTo>
                  <a:pt x="25389" y="67157"/>
                </a:lnTo>
                <a:lnTo>
                  <a:pt x="24844" y="79711"/>
                </a:lnTo>
                <a:lnTo>
                  <a:pt x="24073" y="91283"/>
                </a:lnTo>
                <a:lnTo>
                  <a:pt x="23571" y="96989"/>
                </a:lnTo>
                <a:lnTo>
                  <a:pt x="21581" y="112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539618" y="1226620"/>
            <a:ext cx="4495" cy="5029"/>
          </a:xfrm>
          <a:custGeom>
            <a:avLst/>
            <a:gdLst/>
            <a:ahLst/>
            <a:cxnLst/>
            <a:rect l="l" t="t" r="r" b="b"/>
            <a:pathLst>
              <a:path w="4495" h="5029">
                <a:moveTo>
                  <a:pt x="2336" y="5029"/>
                </a:moveTo>
                <a:lnTo>
                  <a:pt x="4495" y="2247"/>
                </a:lnTo>
                <a:lnTo>
                  <a:pt x="1777" y="0"/>
                </a:lnTo>
                <a:lnTo>
                  <a:pt x="0" y="3175"/>
                </a:lnTo>
                <a:lnTo>
                  <a:pt x="2336" y="5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994267" y="1629070"/>
            <a:ext cx="1651" cy="7035"/>
          </a:xfrm>
          <a:custGeom>
            <a:avLst/>
            <a:gdLst/>
            <a:ahLst/>
            <a:cxnLst/>
            <a:rect l="l" t="t" r="r" b="b"/>
            <a:pathLst>
              <a:path w="1650" h="7035">
                <a:moveTo>
                  <a:pt x="825" y="3517"/>
                </a:moveTo>
                <a:lnTo>
                  <a:pt x="0" y="88"/>
                </a:lnTo>
                <a:lnTo>
                  <a:pt x="749" y="7035"/>
                </a:lnTo>
                <a:lnTo>
                  <a:pt x="1651" y="6934"/>
                </a:lnTo>
                <a:lnTo>
                  <a:pt x="838" y="0"/>
                </a:lnTo>
                <a:lnTo>
                  <a:pt x="825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767458" y="1527848"/>
            <a:ext cx="377723" cy="344908"/>
          </a:xfrm>
          <a:custGeom>
            <a:avLst/>
            <a:gdLst/>
            <a:ahLst/>
            <a:cxnLst/>
            <a:rect l="l" t="t" r="r" b="b"/>
            <a:pathLst>
              <a:path w="377723" h="344908">
                <a:moveTo>
                  <a:pt x="39954" y="338342"/>
                </a:moveTo>
                <a:lnTo>
                  <a:pt x="41338" y="340717"/>
                </a:lnTo>
                <a:lnTo>
                  <a:pt x="39759" y="328417"/>
                </a:lnTo>
                <a:lnTo>
                  <a:pt x="38072" y="315989"/>
                </a:lnTo>
                <a:lnTo>
                  <a:pt x="36301" y="303454"/>
                </a:lnTo>
                <a:lnTo>
                  <a:pt x="34475" y="290830"/>
                </a:lnTo>
                <a:lnTo>
                  <a:pt x="32619" y="278136"/>
                </a:lnTo>
                <a:lnTo>
                  <a:pt x="30761" y="265392"/>
                </a:lnTo>
                <a:lnTo>
                  <a:pt x="29540" y="256923"/>
                </a:lnTo>
                <a:lnTo>
                  <a:pt x="25049" y="245192"/>
                </a:lnTo>
                <a:lnTo>
                  <a:pt x="17716" y="234444"/>
                </a:lnTo>
                <a:lnTo>
                  <a:pt x="12458" y="227319"/>
                </a:lnTo>
                <a:lnTo>
                  <a:pt x="7810" y="220512"/>
                </a:lnTo>
                <a:lnTo>
                  <a:pt x="7213" y="214911"/>
                </a:lnTo>
                <a:lnTo>
                  <a:pt x="7035" y="212079"/>
                </a:lnTo>
                <a:lnTo>
                  <a:pt x="7035" y="207278"/>
                </a:lnTo>
                <a:lnTo>
                  <a:pt x="8496" y="202541"/>
                </a:lnTo>
                <a:lnTo>
                  <a:pt x="9982" y="178513"/>
                </a:lnTo>
                <a:lnTo>
                  <a:pt x="11175" y="181815"/>
                </a:lnTo>
                <a:lnTo>
                  <a:pt x="11772" y="192356"/>
                </a:lnTo>
                <a:lnTo>
                  <a:pt x="13588" y="186895"/>
                </a:lnTo>
                <a:lnTo>
                  <a:pt x="13601" y="180697"/>
                </a:lnTo>
                <a:lnTo>
                  <a:pt x="22799" y="177213"/>
                </a:lnTo>
                <a:lnTo>
                  <a:pt x="34538" y="172105"/>
                </a:lnTo>
                <a:lnTo>
                  <a:pt x="46306" y="167062"/>
                </a:lnTo>
                <a:lnTo>
                  <a:pt x="60525" y="161806"/>
                </a:lnTo>
                <a:lnTo>
                  <a:pt x="72892" y="158689"/>
                </a:lnTo>
                <a:lnTo>
                  <a:pt x="83540" y="157698"/>
                </a:lnTo>
                <a:lnTo>
                  <a:pt x="88277" y="157863"/>
                </a:lnTo>
                <a:lnTo>
                  <a:pt x="90589" y="158206"/>
                </a:lnTo>
                <a:lnTo>
                  <a:pt x="93294" y="158625"/>
                </a:lnTo>
                <a:lnTo>
                  <a:pt x="95999" y="158815"/>
                </a:lnTo>
                <a:lnTo>
                  <a:pt x="98704" y="158815"/>
                </a:lnTo>
                <a:lnTo>
                  <a:pt x="110767" y="157605"/>
                </a:lnTo>
                <a:lnTo>
                  <a:pt x="122723" y="154375"/>
                </a:lnTo>
                <a:lnTo>
                  <a:pt x="134582" y="149584"/>
                </a:lnTo>
                <a:lnTo>
                  <a:pt x="146350" y="143689"/>
                </a:lnTo>
                <a:lnTo>
                  <a:pt x="158035" y="137150"/>
                </a:lnTo>
                <a:lnTo>
                  <a:pt x="165112" y="133047"/>
                </a:lnTo>
                <a:lnTo>
                  <a:pt x="177327" y="125992"/>
                </a:lnTo>
                <a:lnTo>
                  <a:pt x="189411" y="119520"/>
                </a:lnTo>
                <a:lnTo>
                  <a:pt x="201304" y="114107"/>
                </a:lnTo>
                <a:lnTo>
                  <a:pt x="212948" y="110227"/>
                </a:lnTo>
                <a:lnTo>
                  <a:pt x="224284" y="108356"/>
                </a:lnTo>
                <a:lnTo>
                  <a:pt x="227558" y="108257"/>
                </a:lnTo>
                <a:lnTo>
                  <a:pt x="226809" y="101310"/>
                </a:lnTo>
                <a:lnTo>
                  <a:pt x="227634" y="104739"/>
                </a:lnTo>
                <a:lnTo>
                  <a:pt x="227647" y="101221"/>
                </a:lnTo>
                <a:lnTo>
                  <a:pt x="228460" y="108155"/>
                </a:lnTo>
                <a:lnTo>
                  <a:pt x="240655" y="105117"/>
                </a:lnTo>
                <a:lnTo>
                  <a:pt x="252838" y="101599"/>
                </a:lnTo>
                <a:lnTo>
                  <a:pt x="264800" y="97174"/>
                </a:lnTo>
                <a:lnTo>
                  <a:pt x="276332" y="91418"/>
                </a:lnTo>
                <a:lnTo>
                  <a:pt x="283819" y="86527"/>
                </a:lnTo>
                <a:lnTo>
                  <a:pt x="292919" y="78971"/>
                </a:lnTo>
                <a:lnTo>
                  <a:pt x="301723" y="70199"/>
                </a:lnTo>
                <a:lnTo>
                  <a:pt x="310354" y="60613"/>
                </a:lnTo>
                <a:lnTo>
                  <a:pt x="318938" y="50618"/>
                </a:lnTo>
                <a:lnTo>
                  <a:pt x="327600" y="40618"/>
                </a:lnTo>
                <a:lnTo>
                  <a:pt x="328777" y="39296"/>
                </a:lnTo>
                <a:lnTo>
                  <a:pt x="338333" y="29053"/>
                </a:lnTo>
                <a:lnTo>
                  <a:pt x="348198" y="19869"/>
                </a:lnTo>
                <a:lnTo>
                  <a:pt x="358457" y="12206"/>
                </a:lnTo>
                <a:lnTo>
                  <a:pt x="369197" y="6532"/>
                </a:lnTo>
                <a:lnTo>
                  <a:pt x="377723" y="3837"/>
                </a:lnTo>
                <a:lnTo>
                  <a:pt x="376097" y="3824"/>
                </a:lnTo>
                <a:lnTo>
                  <a:pt x="372300" y="2415"/>
                </a:lnTo>
                <a:lnTo>
                  <a:pt x="369061" y="776"/>
                </a:lnTo>
                <a:lnTo>
                  <a:pt x="367213" y="0"/>
                </a:lnTo>
                <a:lnTo>
                  <a:pt x="364377" y="958"/>
                </a:lnTo>
                <a:lnTo>
                  <a:pt x="353430" y="7072"/>
                </a:lnTo>
                <a:lnTo>
                  <a:pt x="343208" y="14856"/>
                </a:lnTo>
                <a:lnTo>
                  <a:pt x="333574" y="23858"/>
                </a:lnTo>
                <a:lnTo>
                  <a:pt x="324389" y="33626"/>
                </a:lnTo>
                <a:lnTo>
                  <a:pt x="314542" y="44925"/>
                </a:lnTo>
                <a:lnTo>
                  <a:pt x="305775" y="55135"/>
                </a:lnTo>
                <a:lnTo>
                  <a:pt x="297120" y="64799"/>
                </a:lnTo>
                <a:lnTo>
                  <a:pt x="288494" y="73477"/>
                </a:lnTo>
                <a:lnTo>
                  <a:pt x="279811" y="80732"/>
                </a:lnTo>
                <a:lnTo>
                  <a:pt x="268909" y="87465"/>
                </a:lnTo>
                <a:lnTo>
                  <a:pt x="257361" y="92561"/>
                </a:lnTo>
                <a:lnTo>
                  <a:pt x="245222" y="96556"/>
                </a:lnTo>
                <a:lnTo>
                  <a:pt x="232691" y="99878"/>
                </a:lnTo>
                <a:lnTo>
                  <a:pt x="227558" y="101208"/>
                </a:lnTo>
                <a:lnTo>
                  <a:pt x="226987" y="101266"/>
                </a:lnTo>
                <a:lnTo>
                  <a:pt x="215558" y="102431"/>
                </a:lnTo>
                <a:lnTo>
                  <a:pt x="203643" y="105695"/>
                </a:lnTo>
                <a:lnTo>
                  <a:pt x="191805" y="110531"/>
                </a:lnTo>
                <a:lnTo>
                  <a:pt x="180033" y="116474"/>
                </a:lnTo>
                <a:lnTo>
                  <a:pt x="168317" y="123056"/>
                </a:lnTo>
                <a:lnTo>
                  <a:pt x="161556" y="126976"/>
                </a:lnTo>
                <a:lnTo>
                  <a:pt x="149397" y="133993"/>
                </a:lnTo>
                <a:lnTo>
                  <a:pt x="137340" y="140437"/>
                </a:lnTo>
                <a:lnTo>
                  <a:pt x="125441" y="145840"/>
                </a:lnTo>
                <a:lnTo>
                  <a:pt x="113758" y="149733"/>
                </a:lnTo>
                <a:lnTo>
                  <a:pt x="102347" y="151648"/>
                </a:lnTo>
                <a:lnTo>
                  <a:pt x="98704" y="151767"/>
                </a:lnTo>
                <a:lnTo>
                  <a:pt x="93992" y="151602"/>
                </a:lnTo>
                <a:lnTo>
                  <a:pt x="91655" y="151246"/>
                </a:lnTo>
                <a:lnTo>
                  <a:pt x="88963" y="150840"/>
                </a:lnTo>
                <a:lnTo>
                  <a:pt x="86258" y="150649"/>
                </a:lnTo>
                <a:lnTo>
                  <a:pt x="83540" y="150649"/>
                </a:lnTo>
                <a:lnTo>
                  <a:pt x="71126" y="151844"/>
                </a:lnTo>
                <a:lnTo>
                  <a:pt x="58755" y="154971"/>
                </a:lnTo>
                <a:lnTo>
                  <a:pt x="46485" y="159383"/>
                </a:lnTo>
                <a:lnTo>
                  <a:pt x="33205" y="164996"/>
                </a:lnTo>
                <a:lnTo>
                  <a:pt x="21439" y="170140"/>
                </a:lnTo>
                <a:lnTo>
                  <a:pt x="13487" y="178221"/>
                </a:lnTo>
                <a:lnTo>
                  <a:pt x="10048" y="174738"/>
                </a:lnTo>
                <a:lnTo>
                  <a:pt x="7289" y="175744"/>
                </a:lnTo>
                <a:lnTo>
                  <a:pt x="6476" y="178805"/>
                </a:lnTo>
                <a:lnTo>
                  <a:pt x="6565" y="185473"/>
                </a:lnTo>
                <a:lnTo>
                  <a:pt x="5092" y="190184"/>
                </a:lnTo>
                <a:lnTo>
                  <a:pt x="3441" y="195290"/>
                </a:lnTo>
                <a:lnTo>
                  <a:pt x="1816" y="200382"/>
                </a:lnTo>
                <a:lnTo>
                  <a:pt x="12" y="205856"/>
                </a:lnTo>
                <a:lnTo>
                  <a:pt x="0" y="212079"/>
                </a:lnTo>
                <a:lnTo>
                  <a:pt x="215" y="215775"/>
                </a:lnTo>
                <a:lnTo>
                  <a:pt x="4550" y="227559"/>
                </a:lnTo>
                <a:lnTo>
                  <a:pt x="11925" y="238444"/>
                </a:lnTo>
                <a:lnTo>
                  <a:pt x="17094" y="245442"/>
                </a:lnTo>
                <a:lnTo>
                  <a:pt x="21843" y="252275"/>
                </a:lnTo>
                <a:lnTo>
                  <a:pt x="22567" y="257913"/>
                </a:lnTo>
                <a:lnTo>
                  <a:pt x="24420" y="270722"/>
                </a:lnTo>
                <a:lnTo>
                  <a:pt x="26282" y="283478"/>
                </a:lnTo>
                <a:lnTo>
                  <a:pt x="28130" y="296163"/>
                </a:lnTo>
                <a:lnTo>
                  <a:pt x="29937" y="308757"/>
                </a:lnTo>
                <a:lnTo>
                  <a:pt x="31677" y="321241"/>
                </a:lnTo>
                <a:lnTo>
                  <a:pt x="33263" y="333126"/>
                </a:lnTo>
                <a:lnTo>
                  <a:pt x="33326" y="333594"/>
                </a:lnTo>
                <a:lnTo>
                  <a:pt x="34340" y="341581"/>
                </a:lnTo>
                <a:lnTo>
                  <a:pt x="37845" y="341149"/>
                </a:lnTo>
                <a:lnTo>
                  <a:pt x="38379" y="344908"/>
                </a:lnTo>
                <a:lnTo>
                  <a:pt x="41516" y="342114"/>
                </a:lnTo>
                <a:lnTo>
                  <a:pt x="41338" y="340717"/>
                </a:lnTo>
                <a:lnTo>
                  <a:pt x="39954" y="3383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454250" y="1678688"/>
            <a:ext cx="6096" cy="5588"/>
          </a:xfrm>
          <a:custGeom>
            <a:avLst/>
            <a:gdLst/>
            <a:ahLst/>
            <a:cxnLst/>
            <a:rect l="l" t="t" r="r" b="b"/>
            <a:pathLst>
              <a:path w="6095" h="5587">
                <a:moveTo>
                  <a:pt x="2844" y="0"/>
                </a:moveTo>
                <a:lnTo>
                  <a:pt x="0" y="2133"/>
                </a:lnTo>
                <a:lnTo>
                  <a:pt x="419" y="5588"/>
                </a:lnTo>
                <a:lnTo>
                  <a:pt x="3251" y="3492"/>
                </a:lnTo>
                <a:lnTo>
                  <a:pt x="6096" y="1422"/>
                </a:lnTo>
                <a:lnTo>
                  <a:pt x="28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318640" y="3061362"/>
            <a:ext cx="3619" cy="3556"/>
          </a:xfrm>
          <a:custGeom>
            <a:avLst/>
            <a:gdLst/>
            <a:ahLst/>
            <a:cxnLst/>
            <a:rect l="l" t="t" r="r" b="b"/>
            <a:pathLst>
              <a:path w="3619" h="3556">
                <a:moveTo>
                  <a:pt x="2273" y="0"/>
                </a:moveTo>
                <a:lnTo>
                  <a:pt x="0" y="38"/>
                </a:lnTo>
                <a:lnTo>
                  <a:pt x="114" y="3556"/>
                </a:lnTo>
                <a:lnTo>
                  <a:pt x="3619" y="3162"/>
                </a:lnTo>
                <a:lnTo>
                  <a:pt x="3568" y="1981"/>
                </a:lnTo>
                <a:lnTo>
                  <a:pt x="22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994445" y="1627728"/>
            <a:ext cx="5704" cy="1387"/>
          </a:xfrm>
          <a:custGeom>
            <a:avLst/>
            <a:gdLst/>
            <a:ahLst/>
            <a:cxnLst/>
            <a:rect l="l" t="t" r="r" b="b"/>
            <a:pathLst>
              <a:path w="5704" h="1387">
                <a:moveTo>
                  <a:pt x="570" y="1329"/>
                </a:moveTo>
                <a:lnTo>
                  <a:pt x="5704" y="0"/>
                </a:lnTo>
                <a:lnTo>
                  <a:pt x="0" y="1387"/>
                </a:lnTo>
                <a:lnTo>
                  <a:pt x="570" y="13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138157" y="1514536"/>
            <a:ext cx="9014" cy="8641"/>
          </a:xfrm>
          <a:custGeom>
            <a:avLst/>
            <a:gdLst/>
            <a:ahLst/>
            <a:cxnLst/>
            <a:rect l="l" t="t" r="r" b="b"/>
            <a:pathLst>
              <a:path w="9014" h="8641">
                <a:moveTo>
                  <a:pt x="9014" y="0"/>
                </a:moveTo>
                <a:lnTo>
                  <a:pt x="0" y="6965"/>
                </a:lnTo>
                <a:lnTo>
                  <a:pt x="3174" y="8641"/>
                </a:lnTo>
                <a:lnTo>
                  <a:pt x="90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781058" y="1705063"/>
            <a:ext cx="9198" cy="3641"/>
          </a:xfrm>
          <a:custGeom>
            <a:avLst/>
            <a:gdLst/>
            <a:ahLst/>
            <a:cxnLst/>
            <a:rect l="l" t="t" r="r" b="b"/>
            <a:pathLst>
              <a:path w="9198" h="3641">
                <a:moveTo>
                  <a:pt x="9198" y="0"/>
                </a:moveTo>
                <a:lnTo>
                  <a:pt x="0" y="3484"/>
                </a:lnTo>
                <a:lnTo>
                  <a:pt x="0" y="3641"/>
                </a:lnTo>
                <a:lnTo>
                  <a:pt x="91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777506" y="1697989"/>
            <a:ext cx="11391" cy="8080"/>
          </a:xfrm>
          <a:custGeom>
            <a:avLst/>
            <a:gdLst/>
            <a:ahLst/>
            <a:cxnLst/>
            <a:rect l="l" t="t" r="r" b="b"/>
            <a:pathLst>
              <a:path w="11391" h="8080">
                <a:moveTo>
                  <a:pt x="0" y="4597"/>
                </a:moveTo>
                <a:lnTo>
                  <a:pt x="3439" y="8080"/>
                </a:lnTo>
                <a:lnTo>
                  <a:pt x="11391" y="0"/>
                </a:lnTo>
                <a:lnTo>
                  <a:pt x="0" y="4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270870" y="1882207"/>
            <a:ext cx="919" cy="1689"/>
          </a:xfrm>
          <a:custGeom>
            <a:avLst/>
            <a:gdLst/>
            <a:ahLst/>
            <a:cxnLst/>
            <a:rect l="l" t="t" r="r" b="b"/>
            <a:pathLst>
              <a:path w="919" h="1689">
                <a:moveTo>
                  <a:pt x="919" y="1689"/>
                </a:moveTo>
                <a:lnTo>
                  <a:pt x="68" y="0"/>
                </a:lnTo>
                <a:lnTo>
                  <a:pt x="0" y="324"/>
                </a:lnTo>
                <a:lnTo>
                  <a:pt x="919" y="1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266316" y="1877735"/>
            <a:ext cx="6751" cy="8420"/>
          </a:xfrm>
          <a:custGeom>
            <a:avLst/>
            <a:gdLst/>
            <a:ahLst/>
            <a:cxnLst/>
            <a:rect l="l" t="t" r="r" b="b"/>
            <a:pathLst>
              <a:path w="6751" h="8420">
                <a:moveTo>
                  <a:pt x="3505" y="3238"/>
                </a:moveTo>
                <a:lnTo>
                  <a:pt x="4553" y="4794"/>
                </a:lnTo>
                <a:lnTo>
                  <a:pt x="4622" y="4470"/>
                </a:lnTo>
                <a:lnTo>
                  <a:pt x="5473" y="6159"/>
                </a:lnTo>
                <a:lnTo>
                  <a:pt x="4553" y="4794"/>
                </a:lnTo>
                <a:lnTo>
                  <a:pt x="3505" y="3238"/>
                </a:lnTo>
                <a:lnTo>
                  <a:pt x="1549" y="317"/>
                </a:lnTo>
                <a:lnTo>
                  <a:pt x="0" y="3568"/>
                </a:lnTo>
                <a:lnTo>
                  <a:pt x="2133" y="6477"/>
                </a:lnTo>
                <a:lnTo>
                  <a:pt x="4026" y="7283"/>
                </a:lnTo>
                <a:lnTo>
                  <a:pt x="6692" y="8420"/>
                </a:lnTo>
                <a:lnTo>
                  <a:pt x="6751" y="4910"/>
                </a:lnTo>
                <a:lnTo>
                  <a:pt x="4889" y="0"/>
                </a:lnTo>
                <a:lnTo>
                  <a:pt x="3505" y="3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267865" y="1873912"/>
            <a:ext cx="7899" cy="8732"/>
          </a:xfrm>
          <a:custGeom>
            <a:avLst/>
            <a:gdLst/>
            <a:ahLst/>
            <a:cxnLst/>
            <a:rect l="l" t="t" r="r" b="b"/>
            <a:pathLst>
              <a:path w="7899" h="8732">
                <a:moveTo>
                  <a:pt x="3340" y="3822"/>
                </a:moveTo>
                <a:lnTo>
                  <a:pt x="5202" y="8732"/>
                </a:lnTo>
                <a:lnTo>
                  <a:pt x="7899" y="5765"/>
                </a:lnTo>
                <a:lnTo>
                  <a:pt x="6184" y="0"/>
                </a:lnTo>
                <a:lnTo>
                  <a:pt x="0" y="4140"/>
                </a:lnTo>
                <a:lnTo>
                  <a:pt x="1955" y="7061"/>
                </a:lnTo>
                <a:lnTo>
                  <a:pt x="3340" y="3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273041" y="1879779"/>
            <a:ext cx="4792" cy="26236"/>
          </a:xfrm>
          <a:custGeom>
            <a:avLst/>
            <a:gdLst/>
            <a:ahLst/>
            <a:cxnLst/>
            <a:rect l="l" t="t" r="r" b="b"/>
            <a:pathLst>
              <a:path w="4792" h="26236">
                <a:moveTo>
                  <a:pt x="3287" y="11024"/>
                </a:moveTo>
                <a:lnTo>
                  <a:pt x="4792" y="3849"/>
                </a:lnTo>
                <a:lnTo>
                  <a:pt x="4272" y="560"/>
                </a:lnTo>
                <a:lnTo>
                  <a:pt x="2958" y="0"/>
                </a:lnTo>
                <a:lnTo>
                  <a:pt x="1338" y="3138"/>
                </a:lnTo>
                <a:lnTo>
                  <a:pt x="0" y="26236"/>
                </a:lnTo>
                <a:lnTo>
                  <a:pt x="3287" y="11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315168" y="3021588"/>
            <a:ext cx="7350" cy="46913"/>
          </a:xfrm>
          <a:custGeom>
            <a:avLst/>
            <a:gdLst/>
            <a:ahLst/>
            <a:cxnLst/>
            <a:rect l="l" t="t" r="r" b="b"/>
            <a:pathLst>
              <a:path w="7350" h="46913">
                <a:moveTo>
                  <a:pt x="5744" y="46824"/>
                </a:moveTo>
                <a:lnTo>
                  <a:pt x="7090" y="42938"/>
                </a:lnTo>
                <a:lnTo>
                  <a:pt x="3585" y="43331"/>
                </a:lnTo>
                <a:lnTo>
                  <a:pt x="3471" y="39814"/>
                </a:lnTo>
                <a:lnTo>
                  <a:pt x="5744" y="39775"/>
                </a:lnTo>
                <a:lnTo>
                  <a:pt x="7350" y="0"/>
                </a:lnTo>
                <a:lnTo>
                  <a:pt x="4812" y="11601"/>
                </a:lnTo>
                <a:lnTo>
                  <a:pt x="3953" y="15709"/>
                </a:lnTo>
                <a:lnTo>
                  <a:pt x="1152" y="30720"/>
                </a:lnTo>
                <a:lnTo>
                  <a:pt x="0" y="41174"/>
                </a:lnTo>
                <a:lnTo>
                  <a:pt x="93" y="43725"/>
                </a:lnTo>
                <a:lnTo>
                  <a:pt x="1871" y="46913"/>
                </a:lnTo>
                <a:lnTo>
                  <a:pt x="5744" y="468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251151" y="1680111"/>
            <a:ext cx="864374" cy="1473657"/>
          </a:xfrm>
          <a:custGeom>
            <a:avLst/>
            <a:gdLst/>
            <a:ahLst/>
            <a:cxnLst/>
            <a:rect l="l" t="t" r="r" b="b"/>
            <a:pathLst>
              <a:path w="864374" h="1473657">
                <a:moveTo>
                  <a:pt x="36454" y="167527"/>
                </a:moveTo>
                <a:lnTo>
                  <a:pt x="31035" y="178681"/>
                </a:lnTo>
                <a:lnTo>
                  <a:pt x="30441" y="179895"/>
                </a:lnTo>
                <a:lnTo>
                  <a:pt x="26758" y="187413"/>
                </a:lnTo>
                <a:lnTo>
                  <a:pt x="22898" y="193801"/>
                </a:lnTo>
                <a:lnTo>
                  <a:pt x="24612" y="199567"/>
                </a:lnTo>
                <a:lnTo>
                  <a:pt x="21915" y="202534"/>
                </a:lnTo>
                <a:lnTo>
                  <a:pt x="21856" y="206044"/>
                </a:lnTo>
                <a:lnTo>
                  <a:pt x="19190" y="204908"/>
                </a:lnTo>
                <a:lnTo>
                  <a:pt x="16483" y="217667"/>
                </a:lnTo>
                <a:lnTo>
                  <a:pt x="13341" y="231982"/>
                </a:lnTo>
                <a:lnTo>
                  <a:pt x="10409" y="245255"/>
                </a:lnTo>
                <a:lnTo>
                  <a:pt x="7739" y="257703"/>
                </a:lnTo>
                <a:lnTo>
                  <a:pt x="5382" y="269546"/>
                </a:lnTo>
                <a:lnTo>
                  <a:pt x="3388" y="280998"/>
                </a:lnTo>
                <a:lnTo>
                  <a:pt x="1807" y="292279"/>
                </a:lnTo>
                <a:lnTo>
                  <a:pt x="692" y="303605"/>
                </a:lnTo>
                <a:lnTo>
                  <a:pt x="91" y="315193"/>
                </a:lnTo>
                <a:lnTo>
                  <a:pt x="0" y="321805"/>
                </a:lnTo>
                <a:lnTo>
                  <a:pt x="236" y="332680"/>
                </a:lnTo>
                <a:lnTo>
                  <a:pt x="967" y="344140"/>
                </a:lnTo>
                <a:lnTo>
                  <a:pt x="2225" y="356331"/>
                </a:lnTo>
                <a:lnTo>
                  <a:pt x="4042" y="369400"/>
                </a:lnTo>
                <a:lnTo>
                  <a:pt x="6450" y="383493"/>
                </a:lnTo>
                <a:lnTo>
                  <a:pt x="11313" y="407384"/>
                </a:lnTo>
                <a:lnTo>
                  <a:pt x="14565" y="421661"/>
                </a:lnTo>
                <a:lnTo>
                  <a:pt x="17891" y="435148"/>
                </a:lnTo>
                <a:lnTo>
                  <a:pt x="21284" y="447928"/>
                </a:lnTo>
                <a:lnTo>
                  <a:pt x="24737" y="460079"/>
                </a:lnTo>
                <a:lnTo>
                  <a:pt x="28244" y="471684"/>
                </a:lnTo>
                <a:lnTo>
                  <a:pt x="31798" y="482822"/>
                </a:lnTo>
                <a:lnTo>
                  <a:pt x="35392" y="493573"/>
                </a:lnTo>
                <a:lnTo>
                  <a:pt x="39021" y="504019"/>
                </a:lnTo>
                <a:lnTo>
                  <a:pt x="42290" y="513168"/>
                </a:lnTo>
                <a:lnTo>
                  <a:pt x="46406" y="524456"/>
                </a:lnTo>
                <a:lnTo>
                  <a:pt x="50538" y="535664"/>
                </a:lnTo>
                <a:lnTo>
                  <a:pt x="54679" y="546910"/>
                </a:lnTo>
                <a:lnTo>
                  <a:pt x="58821" y="558309"/>
                </a:lnTo>
                <a:lnTo>
                  <a:pt x="62955" y="569978"/>
                </a:lnTo>
                <a:lnTo>
                  <a:pt x="67075" y="582034"/>
                </a:lnTo>
                <a:lnTo>
                  <a:pt x="71172" y="594592"/>
                </a:lnTo>
                <a:lnTo>
                  <a:pt x="75239" y="607769"/>
                </a:lnTo>
                <a:lnTo>
                  <a:pt x="78612" y="619353"/>
                </a:lnTo>
                <a:lnTo>
                  <a:pt x="81877" y="630179"/>
                </a:lnTo>
                <a:lnTo>
                  <a:pt x="85589" y="641306"/>
                </a:lnTo>
                <a:lnTo>
                  <a:pt x="89692" y="652704"/>
                </a:lnTo>
                <a:lnTo>
                  <a:pt x="94128" y="664341"/>
                </a:lnTo>
                <a:lnTo>
                  <a:pt x="98840" y="676186"/>
                </a:lnTo>
                <a:lnTo>
                  <a:pt x="103771" y="688208"/>
                </a:lnTo>
                <a:lnTo>
                  <a:pt x="108864" y="700375"/>
                </a:lnTo>
                <a:lnTo>
                  <a:pt x="114062" y="712656"/>
                </a:lnTo>
                <a:lnTo>
                  <a:pt x="119308" y="725019"/>
                </a:lnTo>
                <a:lnTo>
                  <a:pt x="124543" y="737434"/>
                </a:lnTo>
                <a:lnTo>
                  <a:pt x="131821" y="755001"/>
                </a:lnTo>
                <a:lnTo>
                  <a:pt x="136918" y="767697"/>
                </a:lnTo>
                <a:lnTo>
                  <a:pt x="141796" y="780325"/>
                </a:lnTo>
                <a:lnTo>
                  <a:pt x="146397" y="792849"/>
                </a:lnTo>
                <a:lnTo>
                  <a:pt x="150658" y="805230"/>
                </a:lnTo>
                <a:lnTo>
                  <a:pt x="154520" y="817432"/>
                </a:lnTo>
                <a:lnTo>
                  <a:pt x="157921" y="829415"/>
                </a:lnTo>
                <a:lnTo>
                  <a:pt x="160801" y="841144"/>
                </a:lnTo>
                <a:lnTo>
                  <a:pt x="163099" y="852580"/>
                </a:lnTo>
                <a:lnTo>
                  <a:pt x="164754" y="863686"/>
                </a:lnTo>
                <a:lnTo>
                  <a:pt x="165239" y="871296"/>
                </a:lnTo>
                <a:lnTo>
                  <a:pt x="164632" y="881767"/>
                </a:lnTo>
                <a:lnTo>
                  <a:pt x="162969" y="893709"/>
                </a:lnTo>
                <a:lnTo>
                  <a:pt x="160537" y="906743"/>
                </a:lnTo>
                <a:lnTo>
                  <a:pt x="157622" y="920489"/>
                </a:lnTo>
                <a:lnTo>
                  <a:pt x="155740" y="929017"/>
                </a:lnTo>
                <a:lnTo>
                  <a:pt x="152833" y="942374"/>
                </a:lnTo>
                <a:lnTo>
                  <a:pt x="150160" y="955566"/>
                </a:lnTo>
                <a:lnTo>
                  <a:pt x="147973" y="968328"/>
                </a:lnTo>
                <a:lnTo>
                  <a:pt x="146529" y="980394"/>
                </a:lnTo>
                <a:lnTo>
                  <a:pt x="146075" y="990193"/>
                </a:lnTo>
                <a:lnTo>
                  <a:pt x="146075" y="994714"/>
                </a:lnTo>
                <a:lnTo>
                  <a:pt x="146418" y="998943"/>
                </a:lnTo>
                <a:lnTo>
                  <a:pt x="147205" y="1002791"/>
                </a:lnTo>
                <a:lnTo>
                  <a:pt x="148081" y="1007021"/>
                </a:lnTo>
                <a:lnTo>
                  <a:pt x="148488" y="1011516"/>
                </a:lnTo>
                <a:lnTo>
                  <a:pt x="148488" y="1016203"/>
                </a:lnTo>
                <a:lnTo>
                  <a:pt x="147797" y="1027424"/>
                </a:lnTo>
                <a:lnTo>
                  <a:pt x="145837" y="1039234"/>
                </a:lnTo>
                <a:lnTo>
                  <a:pt x="142832" y="1051494"/>
                </a:lnTo>
                <a:lnTo>
                  <a:pt x="139008" y="1064065"/>
                </a:lnTo>
                <a:lnTo>
                  <a:pt x="134586" y="1076808"/>
                </a:lnTo>
                <a:lnTo>
                  <a:pt x="129792" y="1089584"/>
                </a:lnTo>
                <a:lnTo>
                  <a:pt x="127139" y="1096416"/>
                </a:lnTo>
                <a:lnTo>
                  <a:pt x="122339" y="1108678"/>
                </a:lnTo>
                <a:lnTo>
                  <a:pt x="117743" y="1120676"/>
                </a:lnTo>
                <a:lnTo>
                  <a:pt x="113561" y="1132304"/>
                </a:lnTo>
                <a:lnTo>
                  <a:pt x="112229" y="1136281"/>
                </a:lnTo>
                <a:lnTo>
                  <a:pt x="108343" y="1149554"/>
                </a:lnTo>
                <a:lnTo>
                  <a:pt x="105914" y="1161916"/>
                </a:lnTo>
                <a:lnTo>
                  <a:pt x="105308" y="1170546"/>
                </a:lnTo>
                <a:lnTo>
                  <a:pt x="105308" y="1173378"/>
                </a:lnTo>
                <a:lnTo>
                  <a:pt x="105524" y="1176108"/>
                </a:lnTo>
                <a:lnTo>
                  <a:pt x="106032" y="1178725"/>
                </a:lnTo>
                <a:lnTo>
                  <a:pt x="106184" y="1181049"/>
                </a:lnTo>
                <a:lnTo>
                  <a:pt x="105472" y="1189604"/>
                </a:lnTo>
                <a:lnTo>
                  <a:pt x="103426" y="1202179"/>
                </a:lnTo>
                <a:lnTo>
                  <a:pt x="100295" y="1217866"/>
                </a:lnTo>
                <a:lnTo>
                  <a:pt x="97218" y="1231924"/>
                </a:lnTo>
                <a:lnTo>
                  <a:pt x="94508" y="1243789"/>
                </a:lnTo>
                <a:lnTo>
                  <a:pt x="91612" y="1256159"/>
                </a:lnTo>
                <a:lnTo>
                  <a:pt x="88590" y="1268863"/>
                </a:lnTo>
                <a:lnTo>
                  <a:pt x="85501" y="1281728"/>
                </a:lnTo>
                <a:lnTo>
                  <a:pt x="82404" y="1294582"/>
                </a:lnTo>
                <a:lnTo>
                  <a:pt x="79359" y="1307253"/>
                </a:lnTo>
                <a:lnTo>
                  <a:pt x="77444" y="1315275"/>
                </a:lnTo>
                <a:lnTo>
                  <a:pt x="74266" y="1328792"/>
                </a:lnTo>
                <a:lnTo>
                  <a:pt x="71366" y="1341476"/>
                </a:lnTo>
                <a:lnTo>
                  <a:pt x="69761" y="1381252"/>
                </a:lnTo>
                <a:lnTo>
                  <a:pt x="71056" y="1383233"/>
                </a:lnTo>
                <a:lnTo>
                  <a:pt x="71107" y="1384414"/>
                </a:lnTo>
                <a:lnTo>
                  <a:pt x="69761" y="1388300"/>
                </a:lnTo>
                <a:lnTo>
                  <a:pt x="80343" y="1389118"/>
                </a:lnTo>
                <a:lnTo>
                  <a:pt x="91633" y="1391461"/>
                </a:lnTo>
                <a:lnTo>
                  <a:pt x="103521" y="1395063"/>
                </a:lnTo>
                <a:lnTo>
                  <a:pt x="115897" y="1399652"/>
                </a:lnTo>
                <a:lnTo>
                  <a:pt x="128650" y="1404961"/>
                </a:lnTo>
                <a:lnTo>
                  <a:pt x="141670" y="1410721"/>
                </a:lnTo>
                <a:lnTo>
                  <a:pt x="148361" y="1413738"/>
                </a:lnTo>
                <a:lnTo>
                  <a:pt x="160684" y="1419231"/>
                </a:lnTo>
                <a:lnTo>
                  <a:pt x="173045" y="1424525"/>
                </a:lnTo>
                <a:lnTo>
                  <a:pt x="185384" y="1429386"/>
                </a:lnTo>
                <a:lnTo>
                  <a:pt x="197644" y="1433579"/>
                </a:lnTo>
                <a:lnTo>
                  <a:pt x="209764" y="1436871"/>
                </a:lnTo>
                <a:lnTo>
                  <a:pt x="221686" y="1439026"/>
                </a:lnTo>
                <a:lnTo>
                  <a:pt x="233349" y="1439811"/>
                </a:lnTo>
                <a:lnTo>
                  <a:pt x="236562" y="1439811"/>
                </a:lnTo>
                <a:lnTo>
                  <a:pt x="239737" y="1439608"/>
                </a:lnTo>
                <a:lnTo>
                  <a:pt x="242862" y="1439202"/>
                </a:lnTo>
                <a:lnTo>
                  <a:pt x="252522" y="1438129"/>
                </a:lnTo>
                <a:lnTo>
                  <a:pt x="275405" y="1436558"/>
                </a:lnTo>
                <a:lnTo>
                  <a:pt x="288208" y="1436023"/>
                </a:lnTo>
                <a:lnTo>
                  <a:pt x="301637" y="1435630"/>
                </a:lnTo>
                <a:lnTo>
                  <a:pt x="315483" y="1435361"/>
                </a:lnTo>
                <a:lnTo>
                  <a:pt x="329536" y="1435199"/>
                </a:lnTo>
                <a:lnTo>
                  <a:pt x="406534" y="1435355"/>
                </a:lnTo>
                <a:lnTo>
                  <a:pt x="427392" y="1435537"/>
                </a:lnTo>
                <a:lnTo>
                  <a:pt x="449414" y="1436700"/>
                </a:lnTo>
                <a:lnTo>
                  <a:pt x="462213" y="1437697"/>
                </a:lnTo>
                <a:lnTo>
                  <a:pt x="475906" y="1438956"/>
                </a:lnTo>
                <a:lnTo>
                  <a:pt x="490267" y="1440466"/>
                </a:lnTo>
                <a:lnTo>
                  <a:pt x="505074" y="1442218"/>
                </a:lnTo>
                <a:lnTo>
                  <a:pt x="518477" y="1443977"/>
                </a:lnTo>
                <a:lnTo>
                  <a:pt x="532983" y="1446069"/>
                </a:lnTo>
                <a:lnTo>
                  <a:pt x="547326" y="1448363"/>
                </a:lnTo>
                <a:lnTo>
                  <a:pt x="561301" y="1450843"/>
                </a:lnTo>
                <a:lnTo>
                  <a:pt x="574704" y="1453498"/>
                </a:lnTo>
                <a:lnTo>
                  <a:pt x="587331" y="1456314"/>
                </a:lnTo>
                <a:lnTo>
                  <a:pt x="609438" y="1462376"/>
                </a:lnTo>
                <a:lnTo>
                  <a:pt x="620013" y="1466202"/>
                </a:lnTo>
                <a:lnTo>
                  <a:pt x="631695" y="1470058"/>
                </a:lnTo>
                <a:lnTo>
                  <a:pt x="644135" y="1472469"/>
                </a:lnTo>
                <a:lnTo>
                  <a:pt x="657184" y="1473561"/>
                </a:lnTo>
                <a:lnTo>
                  <a:pt x="662622" y="1473657"/>
                </a:lnTo>
                <a:lnTo>
                  <a:pt x="675202" y="1473176"/>
                </a:lnTo>
                <a:lnTo>
                  <a:pt x="688033" y="1471813"/>
                </a:lnTo>
                <a:lnTo>
                  <a:pt x="701006" y="1469648"/>
                </a:lnTo>
                <a:lnTo>
                  <a:pt x="714012" y="1466758"/>
                </a:lnTo>
                <a:lnTo>
                  <a:pt x="726943" y="1463224"/>
                </a:lnTo>
                <a:lnTo>
                  <a:pt x="739689" y="1459123"/>
                </a:lnTo>
                <a:lnTo>
                  <a:pt x="752142" y="1454535"/>
                </a:lnTo>
                <a:lnTo>
                  <a:pt x="764192" y="1449538"/>
                </a:lnTo>
                <a:lnTo>
                  <a:pt x="775731" y="1444212"/>
                </a:lnTo>
                <a:lnTo>
                  <a:pt x="786650" y="1438635"/>
                </a:lnTo>
                <a:lnTo>
                  <a:pt x="796840" y="1432887"/>
                </a:lnTo>
                <a:lnTo>
                  <a:pt x="799972" y="1430997"/>
                </a:lnTo>
                <a:lnTo>
                  <a:pt x="814742" y="1422691"/>
                </a:lnTo>
                <a:lnTo>
                  <a:pt x="825142" y="1417941"/>
                </a:lnTo>
                <a:lnTo>
                  <a:pt x="832472" y="1414830"/>
                </a:lnTo>
                <a:lnTo>
                  <a:pt x="836434" y="1413040"/>
                </a:lnTo>
                <a:lnTo>
                  <a:pt x="840435" y="1410893"/>
                </a:lnTo>
                <a:lnTo>
                  <a:pt x="845261" y="1407375"/>
                </a:lnTo>
                <a:lnTo>
                  <a:pt x="850099" y="1403845"/>
                </a:lnTo>
                <a:lnTo>
                  <a:pt x="855802" y="1398955"/>
                </a:lnTo>
                <a:lnTo>
                  <a:pt x="863472" y="1391577"/>
                </a:lnTo>
                <a:lnTo>
                  <a:pt x="864374" y="1387919"/>
                </a:lnTo>
                <a:lnTo>
                  <a:pt x="863841" y="1386370"/>
                </a:lnTo>
                <a:lnTo>
                  <a:pt x="863142" y="1383195"/>
                </a:lnTo>
                <a:lnTo>
                  <a:pt x="862418" y="1378915"/>
                </a:lnTo>
                <a:lnTo>
                  <a:pt x="861463" y="1372757"/>
                </a:lnTo>
                <a:lnTo>
                  <a:pt x="861034" y="1389037"/>
                </a:lnTo>
                <a:lnTo>
                  <a:pt x="861463" y="1372757"/>
                </a:lnTo>
                <a:lnTo>
                  <a:pt x="860465" y="1365418"/>
                </a:lnTo>
                <a:lnTo>
                  <a:pt x="859429" y="1356972"/>
                </a:lnTo>
                <a:lnTo>
                  <a:pt x="858583" y="1386497"/>
                </a:lnTo>
                <a:lnTo>
                  <a:pt x="857694" y="1390167"/>
                </a:lnTo>
                <a:lnTo>
                  <a:pt x="856988" y="1388035"/>
                </a:lnTo>
                <a:lnTo>
                  <a:pt x="851052" y="1393761"/>
                </a:lnTo>
                <a:lnTo>
                  <a:pt x="845578" y="1398435"/>
                </a:lnTo>
                <a:lnTo>
                  <a:pt x="841120" y="1401673"/>
                </a:lnTo>
                <a:lnTo>
                  <a:pt x="834428" y="1406537"/>
                </a:lnTo>
                <a:lnTo>
                  <a:pt x="830084" y="1408239"/>
                </a:lnTo>
                <a:lnTo>
                  <a:pt x="823709" y="1410906"/>
                </a:lnTo>
                <a:lnTo>
                  <a:pt x="814760" y="1414849"/>
                </a:lnTo>
                <a:lnTo>
                  <a:pt x="802715" y="1421182"/>
                </a:lnTo>
                <a:lnTo>
                  <a:pt x="796290" y="1425003"/>
                </a:lnTo>
                <a:lnTo>
                  <a:pt x="786359" y="1430795"/>
                </a:lnTo>
                <a:lnTo>
                  <a:pt x="775609" y="1436440"/>
                </a:lnTo>
                <a:lnTo>
                  <a:pt x="764167" y="1441853"/>
                </a:lnTo>
                <a:lnTo>
                  <a:pt x="752160" y="1446950"/>
                </a:lnTo>
                <a:lnTo>
                  <a:pt x="739714" y="1451645"/>
                </a:lnTo>
                <a:lnTo>
                  <a:pt x="726956" y="1455853"/>
                </a:lnTo>
                <a:lnTo>
                  <a:pt x="714014" y="1459488"/>
                </a:lnTo>
                <a:lnTo>
                  <a:pt x="701013" y="1462467"/>
                </a:lnTo>
                <a:lnTo>
                  <a:pt x="688082" y="1464703"/>
                </a:lnTo>
                <a:lnTo>
                  <a:pt x="675346" y="1466112"/>
                </a:lnTo>
                <a:lnTo>
                  <a:pt x="662932" y="1466608"/>
                </a:lnTo>
                <a:lnTo>
                  <a:pt x="662622" y="1466608"/>
                </a:lnTo>
                <a:lnTo>
                  <a:pt x="649194" y="1465970"/>
                </a:lnTo>
                <a:lnTo>
                  <a:pt x="636530" y="1463971"/>
                </a:lnTo>
                <a:lnTo>
                  <a:pt x="624810" y="1460523"/>
                </a:lnTo>
                <a:lnTo>
                  <a:pt x="622680" y="1459687"/>
                </a:lnTo>
                <a:lnTo>
                  <a:pt x="613630" y="1456353"/>
                </a:lnTo>
                <a:lnTo>
                  <a:pt x="591828" y="1450157"/>
                </a:lnTo>
                <a:lnTo>
                  <a:pt x="579435" y="1447304"/>
                </a:lnTo>
                <a:lnTo>
                  <a:pt x="566286" y="1444622"/>
                </a:lnTo>
                <a:lnTo>
                  <a:pt x="552560" y="1442115"/>
                </a:lnTo>
                <a:lnTo>
                  <a:pt x="538437" y="1439788"/>
                </a:lnTo>
                <a:lnTo>
                  <a:pt x="524095" y="1437646"/>
                </a:lnTo>
                <a:lnTo>
                  <a:pt x="504456" y="1435041"/>
                </a:lnTo>
                <a:lnTo>
                  <a:pt x="489733" y="1433318"/>
                </a:lnTo>
                <a:lnTo>
                  <a:pt x="475471" y="1431833"/>
                </a:lnTo>
                <a:lnTo>
                  <a:pt x="461877" y="1430597"/>
                </a:lnTo>
                <a:lnTo>
                  <a:pt x="449160" y="1429619"/>
                </a:lnTo>
                <a:lnTo>
                  <a:pt x="427189" y="1428482"/>
                </a:lnTo>
                <a:lnTo>
                  <a:pt x="383936" y="1428170"/>
                </a:lnTo>
                <a:lnTo>
                  <a:pt x="325086" y="1428193"/>
                </a:lnTo>
                <a:lnTo>
                  <a:pt x="311145" y="1428385"/>
                </a:lnTo>
                <a:lnTo>
                  <a:pt x="297455" y="1428687"/>
                </a:lnTo>
                <a:lnTo>
                  <a:pt x="284213" y="1429120"/>
                </a:lnTo>
                <a:lnTo>
                  <a:pt x="271615" y="1429702"/>
                </a:lnTo>
                <a:lnTo>
                  <a:pt x="249141" y="1431394"/>
                </a:lnTo>
                <a:lnTo>
                  <a:pt x="239140" y="1432598"/>
                </a:lnTo>
                <a:lnTo>
                  <a:pt x="236283" y="1432763"/>
                </a:lnTo>
                <a:lnTo>
                  <a:pt x="233349" y="1432763"/>
                </a:lnTo>
                <a:lnTo>
                  <a:pt x="222203" y="1432001"/>
                </a:lnTo>
                <a:lnTo>
                  <a:pt x="210569" y="1429821"/>
                </a:lnTo>
                <a:lnTo>
                  <a:pt x="198539" y="1426461"/>
                </a:lnTo>
                <a:lnTo>
                  <a:pt x="186209" y="1422161"/>
                </a:lnTo>
                <a:lnTo>
                  <a:pt x="173671" y="1417161"/>
                </a:lnTo>
                <a:lnTo>
                  <a:pt x="161019" y="1411700"/>
                </a:lnTo>
                <a:lnTo>
                  <a:pt x="151244" y="1407325"/>
                </a:lnTo>
                <a:lnTo>
                  <a:pt x="138529" y="1401629"/>
                </a:lnTo>
                <a:lnTo>
                  <a:pt x="125932" y="1396155"/>
                </a:lnTo>
                <a:lnTo>
                  <a:pt x="113516" y="1391165"/>
                </a:lnTo>
                <a:lnTo>
                  <a:pt x="101342" y="1386922"/>
                </a:lnTo>
                <a:lnTo>
                  <a:pt x="89471" y="1383688"/>
                </a:lnTo>
                <a:lnTo>
                  <a:pt x="77965" y="1381728"/>
                </a:lnTo>
                <a:lnTo>
                  <a:pt x="71047" y="1381326"/>
                </a:lnTo>
                <a:lnTo>
                  <a:pt x="71043" y="1380604"/>
                </a:lnTo>
                <a:lnTo>
                  <a:pt x="71666" y="1375638"/>
                </a:lnTo>
                <a:lnTo>
                  <a:pt x="72809" y="1369263"/>
                </a:lnTo>
                <a:lnTo>
                  <a:pt x="74537" y="1360235"/>
                </a:lnTo>
                <a:lnTo>
                  <a:pt x="76737" y="1349805"/>
                </a:lnTo>
                <a:lnTo>
                  <a:pt x="79329" y="1338199"/>
                </a:lnTo>
                <a:lnTo>
                  <a:pt x="82237" y="1325645"/>
                </a:lnTo>
                <a:lnTo>
                  <a:pt x="85380" y="1312369"/>
                </a:lnTo>
                <a:lnTo>
                  <a:pt x="88680" y="1298601"/>
                </a:lnTo>
                <a:lnTo>
                  <a:pt x="92058" y="1284566"/>
                </a:lnTo>
                <a:lnTo>
                  <a:pt x="95437" y="1270493"/>
                </a:lnTo>
                <a:lnTo>
                  <a:pt x="99121" y="1254978"/>
                </a:lnTo>
                <a:lnTo>
                  <a:pt x="102118" y="1242105"/>
                </a:lnTo>
                <a:lnTo>
                  <a:pt x="104897" y="1229824"/>
                </a:lnTo>
                <a:lnTo>
                  <a:pt x="107391" y="1218329"/>
                </a:lnTo>
                <a:lnTo>
                  <a:pt x="110961" y="1200082"/>
                </a:lnTo>
                <a:lnTo>
                  <a:pt x="112784" y="1187823"/>
                </a:lnTo>
                <a:lnTo>
                  <a:pt x="113233" y="1181049"/>
                </a:lnTo>
                <a:lnTo>
                  <a:pt x="112941" y="1177391"/>
                </a:lnTo>
                <a:lnTo>
                  <a:pt x="112344" y="1173010"/>
                </a:lnTo>
                <a:lnTo>
                  <a:pt x="112344" y="1170546"/>
                </a:lnTo>
                <a:lnTo>
                  <a:pt x="113434" y="1159338"/>
                </a:lnTo>
                <a:lnTo>
                  <a:pt x="116458" y="1146499"/>
                </a:lnTo>
                <a:lnTo>
                  <a:pt x="118922" y="1138478"/>
                </a:lnTo>
                <a:lnTo>
                  <a:pt x="122780" y="1127373"/>
                </a:lnTo>
                <a:lnTo>
                  <a:pt x="127148" y="1115765"/>
                </a:lnTo>
                <a:lnTo>
                  <a:pt x="131820" y="1103771"/>
                </a:lnTo>
                <a:lnTo>
                  <a:pt x="136589" y="1091506"/>
                </a:lnTo>
                <a:lnTo>
                  <a:pt x="141248" y="1079086"/>
                </a:lnTo>
                <a:lnTo>
                  <a:pt x="146040" y="1065222"/>
                </a:lnTo>
                <a:lnTo>
                  <a:pt x="149853" y="1052554"/>
                </a:lnTo>
                <a:lnTo>
                  <a:pt x="152861" y="1040062"/>
                </a:lnTo>
                <a:lnTo>
                  <a:pt x="154833" y="1027850"/>
                </a:lnTo>
                <a:lnTo>
                  <a:pt x="155536" y="1016203"/>
                </a:lnTo>
                <a:lnTo>
                  <a:pt x="155536" y="1011097"/>
                </a:lnTo>
                <a:lnTo>
                  <a:pt x="155092" y="1006144"/>
                </a:lnTo>
                <a:lnTo>
                  <a:pt x="154101" y="1001369"/>
                </a:lnTo>
                <a:lnTo>
                  <a:pt x="153441" y="998131"/>
                </a:lnTo>
                <a:lnTo>
                  <a:pt x="153123" y="994371"/>
                </a:lnTo>
                <a:lnTo>
                  <a:pt x="153123" y="990193"/>
                </a:lnTo>
                <a:lnTo>
                  <a:pt x="153693" y="979326"/>
                </a:lnTo>
                <a:lnTo>
                  <a:pt x="155262" y="967258"/>
                </a:lnTo>
                <a:lnTo>
                  <a:pt x="157569" y="954327"/>
                </a:lnTo>
                <a:lnTo>
                  <a:pt x="160354" y="940870"/>
                </a:lnTo>
                <a:lnTo>
                  <a:pt x="162623" y="930529"/>
                </a:lnTo>
                <a:lnTo>
                  <a:pt x="165620" y="916837"/>
                </a:lnTo>
                <a:lnTo>
                  <a:pt x="168360" y="903508"/>
                </a:lnTo>
                <a:lnTo>
                  <a:pt x="170564" y="890826"/>
                </a:lnTo>
                <a:lnTo>
                  <a:pt x="171952" y="879077"/>
                </a:lnTo>
                <a:lnTo>
                  <a:pt x="172288" y="871296"/>
                </a:lnTo>
                <a:lnTo>
                  <a:pt x="172173" y="866622"/>
                </a:lnTo>
                <a:lnTo>
                  <a:pt x="170344" y="853198"/>
                </a:lnTo>
                <a:lnTo>
                  <a:pt x="168122" y="841660"/>
                </a:lnTo>
                <a:lnTo>
                  <a:pt x="165324" y="829882"/>
                </a:lnTo>
                <a:lnTo>
                  <a:pt x="162011" y="817895"/>
                </a:lnTo>
                <a:lnTo>
                  <a:pt x="158241" y="805730"/>
                </a:lnTo>
                <a:lnTo>
                  <a:pt x="154075" y="793419"/>
                </a:lnTo>
                <a:lnTo>
                  <a:pt x="149572" y="780992"/>
                </a:lnTo>
                <a:lnTo>
                  <a:pt x="144792" y="768482"/>
                </a:lnTo>
                <a:lnTo>
                  <a:pt x="139794" y="755918"/>
                </a:lnTo>
                <a:lnTo>
                  <a:pt x="134639" y="743334"/>
                </a:lnTo>
                <a:lnTo>
                  <a:pt x="127806" y="727029"/>
                </a:lnTo>
                <a:lnTo>
                  <a:pt x="122518" y="714553"/>
                </a:lnTo>
                <a:lnTo>
                  <a:pt x="117265" y="702165"/>
                </a:lnTo>
                <a:lnTo>
                  <a:pt x="112106" y="689900"/>
                </a:lnTo>
                <a:lnTo>
                  <a:pt x="107097" y="677793"/>
                </a:lnTo>
                <a:lnTo>
                  <a:pt x="102299" y="665879"/>
                </a:lnTo>
                <a:lnTo>
                  <a:pt x="97769" y="654192"/>
                </a:lnTo>
                <a:lnTo>
                  <a:pt x="93565" y="642768"/>
                </a:lnTo>
                <a:lnTo>
                  <a:pt x="89745" y="631641"/>
                </a:lnTo>
                <a:lnTo>
                  <a:pt x="86369" y="620847"/>
                </a:lnTo>
                <a:lnTo>
                  <a:pt x="85382" y="617435"/>
                </a:lnTo>
                <a:lnTo>
                  <a:pt x="81330" y="603588"/>
                </a:lnTo>
                <a:lnTo>
                  <a:pt x="77244" y="590462"/>
                </a:lnTo>
                <a:lnTo>
                  <a:pt x="73131" y="577946"/>
                </a:lnTo>
                <a:lnTo>
                  <a:pt x="69001" y="565928"/>
                </a:lnTo>
                <a:lnTo>
                  <a:pt x="64863" y="554296"/>
                </a:lnTo>
                <a:lnTo>
                  <a:pt x="60727" y="542936"/>
                </a:lnTo>
                <a:lnTo>
                  <a:pt x="56601" y="531737"/>
                </a:lnTo>
                <a:lnTo>
                  <a:pt x="52494" y="520587"/>
                </a:lnTo>
                <a:lnTo>
                  <a:pt x="48920" y="510768"/>
                </a:lnTo>
                <a:lnTo>
                  <a:pt x="45254" y="500498"/>
                </a:lnTo>
                <a:lnTo>
                  <a:pt x="41622" y="490006"/>
                </a:lnTo>
                <a:lnTo>
                  <a:pt x="38030" y="479209"/>
                </a:lnTo>
                <a:lnTo>
                  <a:pt x="34483" y="468021"/>
                </a:lnTo>
                <a:lnTo>
                  <a:pt x="30987" y="456356"/>
                </a:lnTo>
                <a:lnTo>
                  <a:pt x="27547" y="444129"/>
                </a:lnTo>
                <a:lnTo>
                  <a:pt x="24170" y="431254"/>
                </a:lnTo>
                <a:lnTo>
                  <a:pt x="20859" y="417647"/>
                </a:lnTo>
                <a:lnTo>
                  <a:pt x="17622" y="403222"/>
                </a:lnTo>
                <a:lnTo>
                  <a:pt x="15049" y="390842"/>
                </a:lnTo>
                <a:lnTo>
                  <a:pt x="12266" y="375989"/>
                </a:lnTo>
                <a:lnTo>
                  <a:pt x="10118" y="362321"/>
                </a:lnTo>
                <a:lnTo>
                  <a:pt x="8566" y="349678"/>
                </a:lnTo>
                <a:lnTo>
                  <a:pt x="7573" y="337902"/>
                </a:lnTo>
                <a:lnTo>
                  <a:pt x="7101" y="326833"/>
                </a:lnTo>
                <a:lnTo>
                  <a:pt x="7048" y="321805"/>
                </a:lnTo>
                <a:lnTo>
                  <a:pt x="7333" y="310217"/>
                </a:lnTo>
                <a:lnTo>
                  <a:pt x="8165" y="298967"/>
                </a:lnTo>
                <a:lnTo>
                  <a:pt x="9493" y="287829"/>
                </a:lnTo>
                <a:lnTo>
                  <a:pt x="11271" y="276576"/>
                </a:lnTo>
                <a:lnTo>
                  <a:pt x="13448" y="264983"/>
                </a:lnTo>
                <a:lnTo>
                  <a:pt x="15976" y="252824"/>
                </a:lnTo>
                <a:lnTo>
                  <a:pt x="18806" y="239873"/>
                </a:lnTo>
                <a:lnTo>
                  <a:pt x="21889" y="225904"/>
                </a:lnTo>
                <a:lnTo>
                  <a:pt x="23228" y="202806"/>
                </a:lnTo>
                <a:lnTo>
                  <a:pt x="24847" y="199668"/>
                </a:lnTo>
                <a:lnTo>
                  <a:pt x="29956" y="194673"/>
                </a:lnTo>
                <a:lnTo>
                  <a:pt x="36366" y="183800"/>
                </a:lnTo>
                <a:lnTo>
                  <a:pt x="36766" y="182994"/>
                </a:lnTo>
                <a:lnTo>
                  <a:pt x="40576" y="175209"/>
                </a:lnTo>
                <a:lnTo>
                  <a:pt x="43878" y="167258"/>
                </a:lnTo>
                <a:lnTo>
                  <a:pt x="48983" y="160731"/>
                </a:lnTo>
                <a:lnTo>
                  <a:pt x="57734" y="151329"/>
                </a:lnTo>
                <a:lnTo>
                  <a:pt x="67690" y="143504"/>
                </a:lnTo>
                <a:lnTo>
                  <a:pt x="78590" y="136817"/>
                </a:lnTo>
                <a:lnTo>
                  <a:pt x="84670" y="133578"/>
                </a:lnTo>
                <a:lnTo>
                  <a:pt x="95943" y="128044"/>
                </a:lnTo>
                <a:lnTo>
                  <a:pt x="107402" y="122565"/>
                </a:lnTo>
                <a:lnTo>
                  <a:pt x="118771" y="116732"/>
                </a:lnTo>
                <a:lnTo>
                  <a:pt x="126428" y="112280"/>
                </a:lnTo>
                <a:lnTo>
                  <a:pt x="135379" y="105901"/>
                </a:lnTo>
                <a:lnTo>
                  <a:pt x="144434" y="98007"/>
                </a:lnTo>
                <a:lnTo>
                  <a:pt x="153480" y="88857"/>
                </a:lnTo>
                <a:lnTo>
                  <a:pt x="162399" y="78706"/>
                </a:lnTo>
                <a:lnTo>
                  <a:pt x="171077" y="67812"/>
                </a:lnTo>
                <a:lnTo>
                  <a:pt x="174358" y="63436"/>
                </a:lnTo>
                <a:lnTo>
                  <a:pt x="182348" y="52128"/>
                </a:lnTo>
                <a:lnTo>
                  <a:pt x="189792" y="40700"/>
                </a:lnTo>
                <a:lnTo>
                  <a:pt x="196562" y="29393"/>
                </a:lnTo>
                <a:lnTo>
                  <a:pt x="202527" y="18449"/>
                </a:lnTo>
                <a:lnTo>
                  <a:pt x="207362" y="8514"/>
                </a:lnTo>
                <a:lnTo>
                  <a:pt x="209600" y="3441"/>
                </a:lnTo>
                <a:lnTo>
                  <a:pt x="213196" y="4931"/>
                </a:lnTo>
                <a:lnTo>
                  <a:pt x="209194" y="0"/>
                </a:lnTo>
                <a:lnTo>
                  <a:pt x="206349" y="2070"/>
                </a:lnTo>
                <a:lnTo>
                  <a:pt x="203517" y="4165"/>
                </a:lnTo>
                <a:lnTo>
                  <a:pt x="203098" y="711"/>
                </a:lnTo>
                <a:lnTo>
                  <a:pt x="198607" y="10564"/>
                </a:lnTo>
                <a:lnTo>
                  <a:pt x="193057" y="21237"/>
                </a:lnTo>
                <a:lnTo>
                  <a:pt x="186595" y="32448"/>
                </a:lnTo>
                <a:lnTo>
                  <a:pt x="179371" y="43912"/>
                </a:lnTo>
                <a:lnTo>
                  <a:pt x="171531" y="55348"/>
                </a:lnTo>
                <a:lnTo>
                  <a:pt x="168694" y="59258"/>
                </a:lnTo>
                <a:lnTo>
                  <a:pt x="159988" y="70556"/>
                </a:lnTo>
                <a:lnTo>
                  <a:pt x="151001" y="81120"/>
                </a:lnTo>
                <a:lnTo>
                  <a:pt x="141920" y="90642"/>
                </a:lnTo>
                <a:lnTo>
                  <a:pt x="132934" y="98814"/>
                </a:lnTo>
                <a:lnTo>
                  <a:pt x="124229" y="105327"/>
                </a:lnTo>
                <a:lnTo>
                  <a:pt x="111880" y="112433"/>
                </a:lnTo>
                <a:lnTo>
                  <a:pt x="100528" y="118067"/>
                </a:lnTo>
                <a:lnTo>
                  <a:pt x="88933" y="123602"/>
                </a:lnTo>
                <a:lnTo>
                  <a:pt x="81445" y="127317"/>
                </a:lnTo>
                <a:lnTo>
                  <a:pt x="70445" y="133379"/>
                </a:lnTo>
                <a:lnTo>
                  <a:pt x="59928" y="140405"/>
                </a:lnTo>
                <a:lnTo>
                  <a:pt x="50194" y="148787"/>
                </a:lnTo>
                <a:lnTo>
                  <a:pt x="43433" y="156400"/>
                </a:lnTo>
                <a:lnTo>
                  <a:pt x="36454" y="167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801465" y="1865107"/>
            <a:ext cx="296062" cy="1034249"/>
          </a:xfrm>
          <a:custGeom>
            <a:avLst/>
            <a:gdLst/>
            <a:ahLst/>
            <a:cxnLst/>
            <a:rect l="l" t="t" r="r" b="b"/>
            <a:pathLst>
              <a:path w="296062" h="1034249">
                <a:moveTo>
                  <a:pt x="1282" y="6311"/>
                </a:moveTo>
                <a:lnTo>
                  <a:pt x="10261" y="16711"/>
                </a:lnTo>
                <a:lnTo>
                  <a:pt x="17777" y="27061"/>
                </a:lnTo>
                <a:lnTo>
                  <a:pt x="24159" y="37095"/>
                </a:lnTo>
                <a:lnTo>
                  <a:pt x="25222" y="38862"/>
                </a:lnTo>
                <a:lnTo>
                  <a:pt x="32234" y="50841"/>
                </a:lnTo>
                <a:lnTo>
                  <a:pt x="38761" y="61203"/>
                </a:lnTo>
                <a:lnTo>
                  <a:pt x="41732" y="65151"/>
                </a:lnTo>
                <a:lnTo>
                  <a:pt x="50337" y="76797"/>
                </a:lnTo>
                <a:lnTo>
                  <a:pt x="56515" y="87538"/>
                </a:lnTo>
                <a:lnTo>
                  <a:pt x="61121" y="98090"/>
                </a:lnTo>
                <a:lnTo>
                  <a:pt x="65118" y="109617"/>
                </a:lnTo>
                <a:lnTo>
                  <a:pt x="68821" y="121289"/>
                </a:lnTo>
                <a:lnTo>
                  <a:pt x="73268" y="134549"/>
                </a:lnTo>
                <a:lnTo>
                  <a:pt x="74587" y="138201"/>
                </a:lnTo>
                <a:lnTo>
                  <a:pt x="78974" y="150401"/>
                </a:lnTo>
                <a:lnTo>
                  <a:pt x="83140" y="162517"/>
                </a:lnTo>
                <a:lnTo>
                  <a:pt x="87121" y="174564"/>
                </a:lnTo>
                <a:lnTo>
                  <a:pt x="90954" y="186560"/>
                </a:lnTo>
                <a:lnTo>
                  <a:pt x="94672" y="198519"/>
                </a:lnTo>
                <a:lnTo>
                  <a:pt x="98314" y="210457"/>
                </a:lnTo>
                <a:lnTo>
                  <a:pt x="101913" y="222391"/>
                </a:lnTo>
                <a:lnTo>
                  <a:pt x="105506" y="234336"/>
                </a:lnTo>
                <a:lnTo>
                  <a:pt x="109130" y="246309"/>
                </a:lnTo>
                <a:lnTo>
                  <a:pt x="112818" y="258324"/>
                </a:lnTo>
                <a:lnTo>
                  <a:pt x="116609" y="270399"/>
                </a:lnTo>
                <a:lnTo>
                  <a:pt x="120536" y="282549"/>
                </a:lnTo>
                <a:lnTo>
                  <a:pt x="124636" y="294789"/>
                </a:lnTo>
                <a:lnTo>
                  <a:pt x="128945" y="307136"/>
                </a:lnTo>
                <a:lnTo>
                  <a:pt x="131800" y="315023"/>
                </a:lnTo>
                <a:lnTo>
                  <a:pt x="136472" y="328134"/>
                </a:lnTo>
                <a:lnTo>
                  <a:pt x="140919" y="341385"/>
                </a:lnTo>
                <a:lnTo>
                  <a:pt x="145151" y="354767"/>
                </a:lnTo>
                <a:lnTo>
                  <a:pt x="149180" y="368266"/>
                </a:lnTo>
                <a:lnTo>
                  <a:pt x="153018" y="381872"/>
                </a:lnTo>
                <a:lnTo>
                  <a:pt x="156675" y="395572"/>
                </a:lnTo>
                <a:lnTo>
                  <a:pt x="160164" y="409354"/>
                </a:lnTo>
                <a:lnTo>
                  <a:pt x="163496" y="423207"/>
                </a:lnTo>
                <a:lnTo>
                  <a:pt x="166682" y="437119"/>
                </a:lnTo>
                <a:lnTo>
                  <a:pt x="169733" y="451078"/>
                </a:lnTo>
                <a:lnTo>
                  <a:pt x="172662" y="465073"/>
                </a:lnTo>
                <a:lnTo>
                  <a:pt x="175480" y="479091"/>
                </a:lnTo>
                <a:lnTo>
                  <a:pt x="178198" y="493121"/>
                </a:lnTo>
                <a:lnTo>
                  <a:pt x="180827" y="507152"/>
                </a:lnTo>
                <a:lnTo>
                  <a:pt x="183380" y="521170"/>
                </a:lnTo>
                <a:lnTo>
                  <a:pt x="185867" y="535165"/>
                </a:lnTo>
                <a:lnTo>
                  <a:pt x="188300" y="549125"/>
                </a:lnTo>
                <a:lnTo>
                  <a:pt x="190690" y="563038"/>
                </a:lnTo>
                <a:lnTo>
                  <a:pt x="193049" y="576893"/>
                </a:lnTo>
                <a:lnTo>
                  <a:pt x="195389" y="590677"/>
                </a:lnTo>
                <a:lnTo>
                  <a:pt x="198308" y="607935"/>
                </a:lnTo>
                <a:lnTo>
                  <a:pt x="199945" y="617636"/>
                </a:lnTo>
                <a:lnTo>
                  <a:pt x="201693" y="627991"/>
                </a:lnTo>
                <a:lnTo>
                  <a:pt x="205510" y="650484"/>
                </a:lnTo>
                <a:lnTo>
                  <a:pt x="209724" y="675056"/>
                </a:lnTo>
                <a:lnTo>
                  <a:pt x="214302" y="701349"/>
                </a:lnTo>
                <a:lnTo>
                  <a:pt x="216717" y="715028"/>
                </a:lnTo>
                <a:lnTo>
                  <a:pt x="219210" y="729002"/>
                </a:lnTo>
                <a:lnTo>
                  <a:pt x="221778" y="743227"/>
                </a:lnTo>
                <a:lnTo>
                  <a:pt x="224415" y="757658"/>
                </a:lnTo>
                <a:lnTo>
                  <a:pt x="227118" y="772249"/>
                </a:lnTo>
                <a:lnTo>
                  <a:pt x="229882" y="786956"/>
                </a:lnTo>
                <a:lnTo>
                  <a:pt x="232703" y="801735"/>
                </a:lnTo>
                <a:lnTo>
                  <a:pt x="237471" y="826139"/>
                </a:lnTo>
                <a:lnTo>
                  <a:pt x="240392" y="840725"/>
                </a:lnTo>
                <a:lnTo>
                  <a:pt x="243352" y="855220"/>
                </a:lnTo>
                <a:lnTo>
                  <a:pt x="246348" y="869580"/>
                </a:lnTo>
                <a:lnTo>
                  <a:pt x="249376" y="883764"/>
                </a:lnTo>
                <a:lnTo>
                  <a:pt x="252432" y="897728"/>
                </a:lnTo>
                <a:lnTo>
                  <a:pt x="255513" y="911429"/>
                </a:lnTo>
                <a:lnTo>
                  <a:pt x="258615" y="924826"/>
                </a:lnTo>
                <a:lnTo>
                  <a:pt x="264866" y="950535"/>
                </a:lnTo>
                <a:lnTo>
                  <a:pt x="271156" y="974513"/>
                </a:lnTo>
                <a:lnTo>
                  <a:pt x="277454" y="996419"/>
                </a:lnTo>
                <a:lnTo>
                  <a:pt x="283731" y="1015911"/>
                </a:lnTo>
                <a:lnTo>
                  <a:pt x="289521" y="1031570"/>
                </a:lnTo>
                <a:lnTo>
                  <a:pt x="292303" y="1034249"/>
                </a:lnTo>
                <a:lnTo>
                  <a:pt x="295910" y="1032802"/>
                </a:lnTo>
                <a:lnTo>
                  <a:pt x="296062" y="1028954"/>
                </a:lnTo>
                <a:lnTo>
                  <a:pt x="293001" y="1020961"/>
                </a:lnTo>
                <a:lnTo>
                  <a:pt x="289914" y="1012226"/>
                </a:lnTo>
                <a:lnTo>
                  <a:pt x="283684" y="992674"/>
                </a:lnTo>
                <a:lnTo>
                  <a:pt x="277407" y="970644"/>
                </a:lnTo>
                <a:lnTo>
                  <a:pt x="271120" y="946495"/>
                </a:lnTo>
                <a:lnTo>
                  <a:pt x="264861" y="920587"/>
                </a:lnTo>
                <a:lnTo>
                  <a:pt x="261752" y="907085"/>
                </a:lnTo>
                <a:lnTo>
                  <a:pt x="258664" y="893279"/>
                </a:lnTo>
                <a:lnTo>
                  <a:pt x="255600" y="879212"/>
                </a:lnTo>
                <a:lnTo>
                  <a:pt x="252566" y="864930"/>
                </a:lnTo>
                <a:lnTo>
                  <a:pt x="249566" y="850477"/>
                </a:lnTo>
                <a:lnTo>
                  <a:pt x="246604" y="835900"/>
                </a:lnTo>
                <a:lnTo>
                  <a:pt x="243686" y="821241"/>
                </a:lnTo>
                <a:lnTo>
                  <a:pt x="238659" y="795369"/>
                </a:lnTo>
                <a:lnTo>
                  <a:pt x="235856" y="780621"/>
                </a:lnTo>
                <a:lnTo>
                  <a:pt x="233112" y="765957"/>
                </a:lnTo>
                <a:lnTo>
                  <a:pt x="230431" y="751423"/>
                </a:lnTo>
                <a:lnTo>
                  <a:pt x="227817" y="737064"/>
                </a:lnTo>
                <a:lnTo>
                  <a:pt x="225274" y="722925"/>
                </a:lnTo>
                <a:lnTo>
                  <a:pt x="222806" y="709051"/>
                </a:lnTo>
                <a:lnTo>
                  <a:pt x="220419" y="695486"/>
                </a:lnTo>
                <a:lnTo>
                  <a:pt x="215900" y="669466"/>
                </a:lnTo>
                <a:lnTo>
                  <a:pt x="211752" y="645224"/>
                </a:lnTo>
                <a:lnTo>
                  <a:pt x="208008" y="623119"/>
                </a:lnTo>
                <a:lnTo>
                  <a:pt x="204703" y="603511"/>
                </a:lnTo>
                <a:lnTo>
                  <a:pt x="203226" y="594756"/>
                </a:lnTo>
                <a:lnTo>
                  <a:pt x="199994" y="575712"/>
                </a:lnTo>
                <a:lnTo>
                  <a:pt x="197633" y="561852"/>
                </a:lnTo>
                <a:lnTo>
                  <a:pt x="195240" y="547927"/>
                </a:lnTo>
                <a:lnTo>
                  <a:pt x="192804" y="533948"/>
                </a:lnTo>
                <a:lnTo>
                  <a:pt x="190312" y="519927"/>
                </a:lnTo>
                <a:lnTo>
                  <a:pt x="187755" y="505876"/>
                </a:lnTo>
                <a:lnTo>
                  <a:pt x="185118" y="491807"/>
                </a:lnTo>
                <a:lnTo>
                  <a:pt x="182392" y="477732"/>
                </a:lnTo>
                <a:lnTo>
                  <a:pt x="179564" y="463661"/>
                </a:lnTo>
                <a:lnTo>
                  <a:pt x="176623" y="449608"/>
                </a:lnTo>
                <a:lnTo>
                  <a:pt x="173557" y="435584"/>
                </a:lnTo>
                <a:lnTo>
                  <a:pt x="170354" y="421600"/>
                </a:lnTo>
                <a:lnTo>
                  <a:pt x="167002" y="407668"/>
                </a:lnTo>
                <a:lnTo>
                  <a:pt x="163491" y="393800"/>
                </a:lnTo>
                <a:lnTo>
                  <a:pt x="159807" y="380009"/>
                </a:lnTo>
                <a:lnTo>
                  <a:pt x="155940" y="366304"/>
                </a:lnTo>
                <a:lnTo>
                  <a:pt x="151878" y="352699"/>
                </a:lnTo>
                <a:lnTo>
                  <a:pt x="147609" y="339205"/>
                </a:lnTo>
                <a:lnTo>
                  <a:pt x="143122" y="325834"/>
                </a:lnTo>
                <a:lnTo>
                  <a:pt x="138404" y="312597"/>
                </a:lnTo>
                <a:lnTo>
                  <a:pt x="133978" y="300274"/>
                </a:lnTo>
                <a:lnTo>
                  <a:pt x="129779" y="288052"/>
                </a:lnTo>
                <a:lnTo>
                  <a:pt x="125770" y="275917"/>
                </a:lnTo>
                <a:lnTo>
                  <a:pt x="121916" y="263853"/>
                </a:lnTo>
                <a:lnTo>
                  <a:pt x="118181" y="251843"/>
                </a:lnTo>
                <a:lnTo>
                  <a:pt x="114530" y="239871"/>
                </a:lnTo>
                <a:lnTo>
                  <a:pt x="110926" y="227922"/>
                </a:lnTo>
                <a:lnTo>
                  <a:pt x="107333" y="215980"/>
                </a:lnTo>
                <a:lnTo>
                  <a:pt x="103717" y="204029"/>
                </a:lnTo>
                <a:lnTo>
                  <a:pt x="100040" y="192053"/>
                </a:lnTo>
                <a:lnTo>
                  <a:pt x="96268" y="180037"/>
                </a:lnTo>
                <a:lnTo>
                  <a:pt x="92365" y="167963"/>
                </a:lnTo>
                <a:lnTo>
                  <a:pt x="88294" y="155816"/>
                </a:lnTo>
                <a:lnTo>
                  <a:pt x="84020" y="143581"/>
                </a:lnTo>
                <a:lnTo>
                  <a:pt x="81191" y="135775"/>
                </a:lnTo>
                <a:lnTo>
                  <a:pt x="76536" y="122294"/>
                </a:lnTo>
                <a:lnTo>
                  <a:pt x="72730" y="110329"/>
                </a:lnTo>
                <a:lnTo>
                  <a:pt x="69068" y="99304"/>
                </a:lnTo>
                <a:lnTo>
                  <a:pt x="68072" y="96570"/>
                </a:lnTo>
                <a:lnTo>
                  <a:pt x="63601" y="86005"/>
                </a:lnTo>
                <a:lnTo>
                  <a:pt x="57711" y="75269"/>
                </a:lnTo>
                <a:lnTo>
                  <a:pt x="49756" y="63912"/>
                </a:lnTo>
                <a:lnTo>
                  <a:pt x="47180" y="60693"/>
                </a:lnTo>
                <a:lnTo>
                  <a:pt x="40921" y="51625"/>
                </a:lnTo>
                <a:lnTo>
                  <a:pt x="34040" y="39964"/>
                </a:lnTo>
                <a:lnTo>
                  <a:pt x="31267" y="35255"/>
                </a:lnTo>
                <a:lnTo>
                  <a:pt x="25152" y="25432"/>
                </a:lnTo>
                <a:lnTo>
                  <a:pt x="17936" y="15135"/>
                </a:lnTo>
                <a:lnTo>
                  <a:pt x="9328" y="4646"/>
                </a:lnTo>
                <a:lnTo>
                  <a:pt x="6388" y="1460"/>
                </a:lnTo>
                <a:lnTo>
                  <a:pt x="2819" y="0"/>
                </a:lnTo>
                <a:lnTo>
                  <a:pt x="0" y="2679"/>
                </a:lnTo>
                <a:lnTo>
                  <a:pt x="1282" y="6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397795" y="1755045"/>
            <a:ext cx="366623" cy="160007"/>
          </a:xfrm>
          <a:custGeom>
            <a:avLst/>
            <a:gdLst/>
            <a:ahLst/>
            <a:cxnLst/>
            <a:rect l="l" t="t" r="r" b="b"/>
            <a:pathLst>
              <a:path w="366623" h="160007">
                <a:moveTo>
                  <a:pt x="109767" y="13093"/>
                </a:moveTo>
                <a:lnTo>
                  <a:pt x="114071" y="13512"/>
                </a:lnTo>
                <a:lnTo>
                  <a:pt x="127194" y="15096"/>
                </a:lnTo>
                <a:lnTo>
                  <a:pt x="139857" y="17479"/>
                </a:lnTo>
                <a:lnTo>
                  <a:pt x="152131" y="20603"/>
                </a:lnTo>
                <a:lnTo>
                  <a:pt x="164073" y="24412"/>
                </a:lnTo>
                <a:lnTo>
                  <a:pt x="175739" y="28849"/>
                </a:lnTo>
                <a:lnTo>
                  <a:pt x="187188" y="33857"/>
                </a:lnTo>
                <a:lnTo>
                  <a:pt x="198477" y="39381"/>
                </a:lnTo>
                <a:lnTo>
                  <a:pt x="209662" y="45362"/>
                </a:lnTo>
                <a:lnTo>
                  <a:pt x="220800" y="51745"/>
                </a:lnTo>
                <a:lnTo>
                  <a:pt x="231950" y="58472"/>
                </a:lnTo>
                <a:lnTo>
                  <a:pt x="243168" y="65487"/>
                </a:lnTo>
                <a:lnTo>
                  <a:pt x="254431" y="72682"/>
                </a:lnTo>
                <a:lnTo>
                  <a:pt x="264568" y="79502"/>
                </a:lnTo>
                <a:lnTo>
                  <a:pt x="274566" y="86797"/>
                </a:lnTo>
                <a:lnTo>
                  <a:pt x="284453" y="94488"/>
                </a:lnTo>
                <a:lnTo>
                  <a:pt x="294256" y="102498"/>
                </a:lnTo>
                <a:lnTo>
                  <a:pt x="304001" y="110747"/>
                </a:lnTo>
                <a:lnTo>
                  <a:pt x="313717" y="119158"/>
                </a:lnTo>
                <a:lnTo>
                  <a:pt x="323429" y="127651"/>
                </a:lnTo>
                <a:lnTo>
                  <a:pt x="333165" y="136149"/>
                </a:lnTo>
                <a:lnTo>
                  <a:pt x="342953" y="144572"/>
                </a:lnTo>
                <a:lnTo>
                  <a:pt x="352818" y="152844"/>
                </a:lnTo>
                <a:lnTo>
                  <a:pt x="360464" y="159042"/>
                </a:lnTo>
                <a:lnTo>
                  <a:pt x="364197" y="160007"/>
                </a:lnTo>
                <a:lnTo>
                  <a:pt x="366623" y="156959"/>
                </a:lnTo>
                <a:lnTo>
                  <a:pt x="364845" y="153530"/>
                </a:lnTo>
                <a:lnTo>
                  <a:pt x="355061" y="145569"/>
                </a:lnTo>
                <a:lnTo>
                  <a:pt x="345346" y="137368"/>
                </a:lnTo>
                <a:lnTo>
                  <a:pt x="335673" y="129005"/>
                </a:lnTo>
                <a:lnTo>
                  <a:pt x="326013" y="120556"/>
                </a:lnTo>
                <a:lnTo>
                  <a:pt x="316338" y="112101"/>
                </a:lnTo>
                <a:lnTo>
                  <a:pt x="306620" y="103716"/>
                </a:lnTo>
                <a:lnTo>
                  <a:pt x="296831" y="95480"/>
                </a:lnTo>
                <a:lnTo>
                  <a:pt x="286942" y="87470"/>
                </a:lnTo>
                <a:lnTo>
                  <a:pt x="276926" y="79765"/>
                </a:lnTo>
                <a:lnTo>
                  <a:pt x="266755" y="72441"/>
                </a:lnTo>
                <a:lnTo>
                  <a:pt x="258241" y="66751"/>
                </a:lnTo>
                <a:lnTo>
                  <a:pt x="247116" y="59646"/>
                </a:lnTo>
                <a:lnTo>
                  <a:pt x="236066" y="52730"/>
                </a:lnTo>
                <a:lnTo>
                  <a:pt x="225039" y="46061"/>
                </a:lnTo>
                <a:lnTo>
                  <a:pt x="213982" y="39699"/>
                </a:lnTo>
                <a:lnTo>
                  <a:pt x="202842" y="33700"/>
                </a:lnTo>
                <a:lnTo>
                  <a:pt x="191569" y="28125"/>
                </a:lnTo>
                <a:lnTo>
                  <a:pt x="180109" y="23032"/>
                </a:lnTo>
                <a:lnTo>
                  <a:pt x="168409" y="18478"/>
                </a:lnTo>
                <a:lnTo>
                  <a:pt x="156419" y="14523"/>
                </a:lnTo>
                <a:lnTo>
                  <a:pt x="144084" y="11226"/>
                </a:lnTo>
                <a:lnTo>
                  <a:pt x="131354" y="8644"/>
                </a:lnTo>
                <a:lnTo>
                  <a:pt x="118175" y="6836"/>
                </a:lnTo>
                <a:lnTo>
                  <a:pt x="114693" y="6502"/>
                </a:lnTo>
                <a:lnTo>
                  <a:pt x="104047" y="5355"/>
                </a:lnTo>
                <a:lnTo>
                  <a:pt x="92040" y="3836"/>
                </a:lnTo>
                <a:lnTo>
                  <a:pt x="79074" y="2250"/>
                </a:lnTo>
                <a:lnTo>
                  <a:pt x="65554" y="903"/>
                </a:lnTo>
                <a:lnTo>
                  <a:pt x="51883" y="101"/>
                </a:lnTo>
                <a:lnTo>
                  <a:pt x="45694" y="0"/>
                </a:lnTo>
                <a:lnTo>
                  <a:pt x="31979" y="604"/>
                </a:lnTo>
                <a:lnTo>
                  <a:pt x="19091" y="2672"/>
                </a:lnTo>
                <a:lnTo>
                  <a:pt x="7458" y="6646"/>
                </a:lnTo>
                <a:lnTo>
                  <a:pt x="2108" y="9575"/>
                </a:lnTo>
                <a:lnTo>
                  <a:pt x="0" y="12814"/>
                </a:lnTo>
                <a:lnTo>
                  <a:pt x="2108" y="16078"/>
                </a:lnTo>
                <a:lnTo>
                  <a:pt x="5918" y="15506"/>
                </a:lnTo>
                <a:lnTo>
                  <a:pt x="16222" y="10779"/>
                </a:lnTo>
                <a:lnTo>
                  <a:pt x="28691" y="8072"/>
                </a:lnTo>
                <a:lnTo>
                  <a:pt x="42715" y="7071"/>
                </a:lnTo>
                <a:lnTo>
                  <a:pt x="45694" y="7048"/>
                </a:lnTo>
                <a:lnTo>
                  <a:pt x="58994" y="7489"/>
                </a:lnTo>
                <a:lnTo>
                  <a:pt x="72458" y="8620"/>
                </a:lnTo>
                <a:lnTo>
                  <a:pt x="85679" y="10136"/>
                </a:lnTo>
                <a:lnTo>
                  <a:pt x="98251" y="11729"/>
                </a:lnTo>
                <a:lnTo>
                  <a:pt x="109767" y="13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858676" y="1522347"/>
            <a:ext cx="57302" cy="9652"/>
          </a:xfrm>
          <a:custGeom>
            <a:avLst/>
            <a:gdLst/>
            <a:ahLst/>
            <a:cxnLst/>
            <a:rect l="l" t="t" r="r" b="b"/>
            <a:pathLst>
              <a:path w="57302" h="9652">
                <a:moveTo>
                  <a:pt x="2705" y="6578"/>
                </a:moveTo>
                <a:lnTo>
                  <a:pt x="14060" y="8985"/>
                </a:lnTo>
                <a:lnTo>
                  <a:pt x="27840" y="9648"/>
                </a:lnTo>
                <a:lnTo>
                  <a:pt x="28574" y="9652"/>
                </a:lnTo>
                <a:lnTo>
                  <a:pt x="42724" y="9200"/>
                </a:lnTo>
                <a:lnTo>
                  <a:pt x="54000" y="8191"/>
                </a:lnTo>
                <a:lnTo>
                  <a:pt x="57302" y="6197"/>
                </a:lnTo>
                <a:lnTo>
                  <a:pt x="56819" y="2336"/>
                </a:lnTo>
                <a:lnTo>
                  <a:pt x="53124" y="1206"/>
                </a:lnTo>
                <a:lnTo>
                  <a:pt x="47612" y="1892"/>
                </a:lnTo>
                <a:lnTo>
                  <a:pt x="38011" y="2616"/>
                </a:lnTo>
                <a:lnTo>
                  <a:pt x="19227" y="2641"/>
                </a:lnTo>
                <a:lnTo>
                  <a:pt x="9804" y="1816"/>
                </a:lnTo>
                <a:lnTo>
                  <a:pt x="5257" y="0"/>
                </a:lnTo>
                <a:lnTo>
                  <a:pt x="1409" y="203"/>
                </a:lnTo>
                <a:lnTo>
                  <a:pt x="0" y="3822"/>
                </a:lnTo>
                <a:lnTo>
                  <a:pt x="2705" y="6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865740" y="1453120"/>
            <a:ext cx="64338" cy="26974"/>
          </a:xfrm>
          <a:custGeom>
            <a:avLst/>
            <a:gdLst/>
            <a:ahLst/>
            <a:cxnLst/>
            <a:rect l="l" t="t" r="r" b="b"/>
            <a:pathLst>
              <a:path w="64338" h="26974">
                <a:moveTo>
                  <a:pt x="4660" y="0"/>
                </a:moveTo>
                <a:lnTo>
                  <a:pt x="850" y="774"/>
                </a:lnTo>
                <a:lnTo>
                  <a:pt x="0" y="4533"/>
                </a:lnTo>
                <a:lnTo>
                  <a:pt x="1701" y="13423"/>
                </a:lnTo>
                <a:lnTo>
                  <a:pt x="6362" y="19253"/>
                </a:lnTo>
                <a:lnTo>
                  <a:pt x="12395" y="22161"/>
                </a:lnTo>
                <a:lnTo>
                  <a:pt x="18376" y="25095"/>
                </a:lnTo>
                <a:lnTo>
                  <a:pt x="25196" y="25488"/>
                </a:lnTo>
                <a:lnTo>
                  <a:pt x="36309" y="25514"/>
                </a:lnTo>
                <a:lnTo>
                  <a:pt x="40589" y="25323"/>
                </a:lnTo>
                <a:lnTo>
                  <a:pt x="50101" y="25323"/>
                </a:lnTo>
                <a:lnTo>
                  <a:pt x="55168" y="25666"/>
                </a:lnTo>
                <a:lnTo>
                  <a:pt x="59347" y="26974"/>
                </a:lnTo>
                <a:lnTo>
                  <a:pt x="63182" y="26517"/>
                </a:lnTo>
                <a:lnTo>
                  <a:pt x="64338" y="22796"/>
                </a:lnTo>
                <a:lnTo>
                  <a:pt x="61442" y="20243"/>
                </a:lnTo>
                <a:lnTo>
                  <a:pt x="56095" y="18592"/>
                </a:lnTo>
                <a:lnTo>
                  <a:pt x="50368" y="18287"/>
                </a:lnTo>
                <a:lnTo>
                  <a:pt x="40386" y="18287"/>
                </a:lnTo>
                <a:lnTo>
                  <a:pt x="36093" y="18465"/>
                </a:lnTo>
                <a:lnTo>
                  <a:pt x="25514" y="18491"/>
                </a:lnTo>
                <a:lnTo>
                  <a:pt x="19672" y="17932"/>
                </a:lnTo>
                <a:lnTo>
                  <a:pt x="15506" y="15836"/>
                </a:lnTo>
                <a:lnTo>
                  <a:pt x="11404" y="13728"/>
                </a:lnTo>
                <a:lnTo>
                  <a:pt x="8458" y="10490"/>
                </a:lnTo>
                <a:lnTo>
                  <a:pt x="6896" y="3136"/>
                </a:lnTo>
                <a:lnTo>
                  <a:pt x="46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796519" y="1309382"/>
            <a:ext cx="91668" cy="49022"/>
          </a:xfrm>
          <a:custGeom>
            <a:avLst/>
            <a:gdLst/>
            <a:ahLst/>
            <a:cxnLst/>
            <a:rect l="l" t="t" r="r" b="b"/>
            <a:pathLst>
              <a:path w="91668" h="49021">
                <a:moveTo>
                  <a:pt x="2654" y="49022"/>
                </a:moveTo>
                <a:lnTo>
                  <a:pt x="6299" y="47764"/>
                </a:lnTo>
                <a:lnTo>
                  <a:pt x="16053" y="38282"/>
                </a:lnTo>
                <a:lnTo>
                  <a:pt x="25151" y="29536"/>
                </a:lnTo>
                <a:lnTo>
                  <a:pt x="34560" y="21766"/>
                </a:lnTo>
                <a:lnTo>
                  <a:pt x="45248" y="15210"/>
                </a:lnTo>
                <a:lnTo>
                  <a:pt x="48425" y="13703"/>
                </a:lnTo>
                <a:lnTo>
                  <a:pt x="52489" y="11887"/>
                </a:lnTo>
                <a:lnTo>
                  <a:pt x="56616" y="9296"/>
                </a:lnTo>
                <a:lnTo>
                  <a:pt x="59651" y="7747"/>
                </a:lnTo>
                <a:lnTo>
                  <a:pt x="62852" y="7239"/>
                </a:lnTo>
                <a:lnTo>
                  <a:pt x="66230" y="7010"/>
                </a:lnTo>
                <a:lnTo>
                  <a:pt x="71742" y="6972"/>
                </a:lnTo>
                <a:lnTo>
                  <a:pt x="78181" y="8712"/>
                </a:lnTo>
                <a:lnTo>
                  <a:pt x="84962" y="8763"/>
                </a:lnTo>
                <a:lnTo>
                  <a:pt x="88341" y="8572"/>
                </a:lnTo>
                <a:lnTo>
                  <a:pt x="91668" y="6629"/>
                </a:lnTo>
                <a:lnTo>
                  <a:pt x="91236" y="2755"/>
                </a:lnTo>
                <a:lnTo>
                  <a:pt x="87566" y="1574"/>
                </a:lnTo>
                <a:lnTo>
                  <a:pt x="84962" y="1714"/>
                </a:lnTo>
                <a:lnTo>
                  <a:pt x="79476" y="1752"/>
                </a:lnTo>
                <a:lnTo>
                  <a:pt x="73037" y="0"/>
                </a:lnTo>
                <a:lnTo>
                  <a:pt x="63296" y="50"/>
                </a:lnTo>
                <a:lnTo>
                  <a:pt x="61810" y="279"/>
                </a:lnTo>
                <a:lnTo>
                  <a:pt x="57975" y="825"/>
                </a:lnTo>
                <a:lnTo>
                  <a:pt x="55359" y="1905"/>
                </a:lnTo>
                <a:lnTo>
                  <a:pt x="50965" y="4394"/>
                </a:lnTo>
                <a:lnTo>
                  <a:pt x="49161" y="5651"/>
                </a:lnTo>
                <a:lnTo>
                  <a:pt x="45542" y="7277"/>
                </a:lnTo>
                <a:lnTo>
                  <a:pt x="33761" y="13758"/>
                </a:lnTo>
                <a:lnTo>
                  <a:pt x="23760" y="21354"/>
                </a:lnTo>
                <a:lnTo>
                  <a:pt x="14690" y="29740"/>
                </a:lnTo>
                <a:lnTo>
                  <a:pt x="5703" y="38594"/>
                </a:lnTo>
                <a:lnTo>
                  <a:pt x="1485" y="42621"/>
                </a:lnTo>
                <a:lnTo>
                  <a:pt x="0" y="46177"/>
                </a:lnTo>
                <a:lnTo>
                  <a:pt x="2654" y="49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836974" y="1341698"/>
            <a:ext cx="42024" cy="26403"/>
          </a:xfrm>
          <a:custGeom>
            <a:avLst/>
            <a:gdLst/>
            <a:ahLst/>
            <a:cxnLst/>
            <a:rect l="l" t="t" r="r" b="b"/>
            <a:pathLst>
              <a:path w="42024" h="26403">
                <a:moveTo>
                  <a:pt x="37503" y="673"/>
                </a:moveTo>
                <a:lnTo>
                  <a:pt x="25430" y="5869"/>
                </a:lnTo>
                <a:lnTo>
                  <a:pt x="14322" y="11848"/>
                </a:lnTo>
                <a:lnTo>
                  <a:pt x="3622" y="18202"/>
                </a:lnTo>
                <a:lnTo>
                  <a:pt x="0" y="20358"/>
                </a:lnTo>
                <a:lnTo>
                  <a:pt x="457" y="24193"/>
                </a:lnTo>
                <a:lnTo>
                  <a:pt x="3619" y="26403"/>
                </a:lnTo>
                <a:lnTo>
                  <a:pt x="5283" y="25412"/>
                </a:lnTo>
                <a:lnTo>
                  <a:pt x="16271" y="18860"/>
                </a:lnTo>
                <a:lnTo>
                  <a:pt x="27285" y="12815"/>
                </a:lnTo>
                <a:lnTo>
                  <a:pt x="38963" y="7648"/>
                </a:lnTo>
                <a:lnTo>
                  <a:pt x="41744" y="6616"/>
                </a:lnTo>
                <a:lnTo>
                  <a:pt x="42024" y="2768"/>
                </a:lnTo>
                <a:lnTo>
                  <a:pt x="39331" y="0"/>
                </a:lnTo>
                <a:lnTo>
                  <a:pt x="37503" y="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845801" y="1352166"/>
            <a:ext cx="21577" cy="28740"/>
          </a:xfrm>
          <a:custGeom>
            <a:avLst/>
            <a:gdLst/>
            <a:ahLst/>
            <a:cxnLst/>
            <a:rect l="l" t="t" r="r" b="b"/>
            <a:pathLst>
              <a:path w="21577" h="28740">
                <a:moveTo>
                  <a:pt x="18097" y="23444"/>
                </a:moveTo>
                <a:lnTo>
                  <a:pt x="15925" y="20662"/>
                </a:lnTo>
                <a:lnTo>
                  <a:pt x="14617" y="23977"/>
                </a:lnTo>
                <a:lnTo>
                  <a:pt x="16916" y="28740"/>
                </a:lnTo>
                <a:lnTo>
                  <a:pt x="20256" y="26225"/>
                </a:lnTo>
                <a:lnTo>
                  <a:pt x="18097" y="23444"/>
                </a:lnTo>
                <a:close/>
              </a:path>
              <a:path w="21577" h="28740">
                <a:moveTo>
                  <a:pt x="10769" y="25958"/>
                </a:moveTo>
                <a:lnTo>
                  <a:pt x="14160" y="22123"/>
                </a:lnTo>
                <a:lnTo>
                  <a:pt x="9639" y="23939"/>
                </a:lnTo>
                <a:lnTo>
                  <a:pt x="7696" y="27673"/>
                </a:lnTo>
                <a:lnTo>
                  <a:pt x="10769" y="25958"/>
                </a:lnTo>
                <a:close/>
              </a:path>
              <a:path w="21577" h="28740">
                <a:moveTo>
                  <a:pt x="393" y="19596"/>
                </a:moveTo>
                <a:lnTo>
                  <a:pt x="1206" y="23355"/>
                </a:lnTo>
                <a:lnTo>
                  <a:pt x="3175" y="26771"/>
                </a:lnTo>
                <a:lnTo>
                  <a:pt x="4622" y="29387"/>
                </a:lnTo>
                <a:lnTo>
                  <a:pt x="8140" y="31165"/>
                </a:lnTo>
                <a:lnTo>
                  <a:pt x="7251" y="24180"/>
                </a:lnTo>
                <a:lnTo>
                  <a:pt x="9334" y="23418"/>
                </a:lnTo>
                <a:lnTo>
                  <a:pt x="7721" y="20332"/>
                </a:lnTo>
                <a:lnTo>
                  <a:pt x="6896" y="16243"/>
                </a:lnTo>
                <a:lnTo>
                  <a:pt x="3111" y="15430"/>
                </a:lnTo>
                <a:lnTo>
                  <a:pt x="0" y="17691"/>
                </a:lnTo>
                <a:lnTo>
                  <a:pt x="393" y="19596"/>
                </a:lnTo>
                <a:close/>
              </a:path>
              <a:path w="21577" h="28740">
                <a:moveTo>
                  <a:pt x="12509" y="10667"/>
                </a:moveTo>
                <a:lnTo>
                  <a:pt x="13627" y="17551"/>
                </a:lnTo>
                <a:lnTo>
                  <a:pt x="14312" y="21997"/>
                </a:lnTo>
                <a:lnTo>
                  <a:pt x="14160" y="22123"/>
                </a:lnTo>
                <a:lnTo>
                  <a:pt x="10769" y="25958"/>
                </a:lnTo>
                <a:lnTo>
                  <a:pt x="7696" y="27673"/>
                </a:lnTo>
                <a:lnTo>
                  <a:pt x="9629" y="23940"/>
                </a:lnTo>
                <a:lnTo>
                  <a:pt x="9334" y="23418"/>
                </a:lnTo>
                <a:lnTo>
                  <a:pt x="7251" y="24180"/>
                </a:lnTo>
                <a:lnTo>
                  <a:pt x="8140" y="31165"/>
                </a:lnTo>
                <a:lnTo>
                  <a:pt x="12192" y="30594"/>
                </a:lnTo>
                <a:lnTo>
                  <a:pt x="16916" y="28740"/>
                </a:lnTo>
                <a:lnTo>
                  <a:pt x="14617" y="23977"/>
                </a:lnTo>
                <a:lnTo>
                  <a:pt x="15925" y="20662"/>
                </a:lnTo>
                <a:lnTo>
                  <a:pt x="18097" y="23444"/>
                </a:lnTo>
                <a:lnTo>
                  <a:pt x="20256" y="26225"/>
                </a:lnTo>
                <a:lnTo>
                  <a:pt x="21577" y="22910"/>
                </a:lnTo>
                <a:lnTo>
                  <a:pt x="20586" y="16433"/>
                </a:lnTo>
                <a:lnTo>
                  <a:pt x="19456" y="9499"/>
                </a:lnTo>
                <a:lnTo>
                  <a:pt x="18313" y="3174"/>
                </a:lnTo>
                <a:lnTo>
                  <a:pt x="16129" y="0"/>
                </a:lnTo>
                <a:lnTo>
                  <a:pt x="12306" y="685"/>
                </a:lnTo>
                <a:lnTo>
                  <a:pt x="11379" y="4432"/>
                </a:lnTo>
                <a:lnTo>
                  <a:pt x="12509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880378" y="1543392"/>
            <a:ext cx="37909" cy="10185"/>
          </a:xfrm>
          <a:custGeom>
            <a:avLst/>
            <a:gdLst/>
            <a:ahLst/>
            <a:cxnLst/>
            <a:rect l="l" t="t" r="r" b="b"/>
            <a:pathLst>
              <a:path w="37909" h="10185">
                <a:moveTo>
                  <a:pt x="3454" y="7035"/>
                </a:moveTo>
                <a:lnTo>
                  <a:pt x="11353" y="7302"/>
                </a:lnTo>
                <a:lnTo>
                  <a:pt x="18961" y="10121"/>
                </a:lnTo>
                <a:lnTo>
                  <a:pt x="28092" y="10185"/>
                </a:lnTo>
                <a:lnTo>
                  <a:pt x="32689" y="9994"/>
                </a:lnTo>
                <a:lnTo>
                  <a:pt x="37020" y="9143"/>
                </a:lnTo>
                <a:lnTo>
                  <a:pt x="37909" y="5397"/>
                </a:lnTo>
                <a:lnTo>
                  <a:pt x="35674" y="2235"/>
                </a:lnTo>
                <a:lnTo>
                  <a:pt x="33769" y="2616"/>
                </a:lnTo>
                <a:lnTo>
                  <a:pt x="29959" y="3136"/>
                </a:lnTo>
                <a:lnTo>
                  <a:pt x="20599" y="3200"/>
                </a:lnTo>
                <a:lnTo>
                  <a:pt x="13030" y="431"/>
                </a:lnTo>
                <a:lnTo>
                  <a:pt x="3746" y="0"/>
                </a:lnTo>
                <a:lnTo>
                  <a:pt x="152" y="1435"/>
                </a:lnTo>
                <a:lnTo>
                  <a:pt x="0" y="5321"/>
                </a:lnTo>
                <a:lnTo>
                  <a:pt x="3454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367542" y="1026488"/>
            <a:ext cx="490543" cy="606116"/>
          </a:xfrm>
          <a:custGeom>
            <a:avLst/>
            <a:gdLst/>
            <a:ahLst/>
            <a:cxnLst/>
            <a:rect l="l" t="t" r="r" b="b"/>
            <a:pathLst>
              <a:path w="490543" h="606116">
                <a:moveTo>
                  <a:pt x="320718" y="429996"/>
                </a:moveTo>
                <a:lnTo>
                  <a:pt x="331515" y="426675"/>
                </a:lnTo>
                <a:lnTo>
                  <a:pt x="340783" y="422198"/>
                </a:lnTo>
                <a:lnTo>
                  <a:pt x="351010" y="414721"/>
                </a:lnTo>
                <a:lnTo>
                  <a:pt x="355532" y="410828"/>
                </a:lnTo>
                <a:lnTo>
                  <a:pt x="345009" y="406745"/>
                </a:lnTo>
                <a:lnTo>
                  <a:pt x="336888" y="399171"/>
                </a:lnTo>
                <a:lnTo>
                  <a:pt x="330803" y="388802"/>
                </a:lnTo>
                <a:lnTo>
                  <a:pt x="326385" y="376333"/>
                </a:lnTo>
                <a:lnTo>
                  <a:pt x="323267" y="362458"/>
                </a:lnTo>
                <a:lnTo>
                  <a:pt x="321082" y="347874"/>
                </a:lnTo>
                <a:lnTo>
                  <a:pt x="319461" y="333276"/>
                </a:lnTo>
                <a:lnTo>
                  <a:pt x="318038" y="319359"/>
                </a:lnTo>
                <a:lnTo>
                  <a:pt x="316445" y="306818"/>
                </a:lnTo>
                <a:lnTo>
                  <a:pt x="314315" y="296349"/>
                </a:lnTo>
                <a:lnTo>
                  <a:pt x="313927" y="295004"/>
                </a:lnTo>
                <a:lnTo>
                  <a:pt x="310048" y="282199"/>
                </a:lnTo>
                <a:lnTo>
                  <a:pt x="307047" y="270455"/>
                </a:lnTo>
                <a:lnTo>
                  <a:pt x="305377" y="258647"/>
                </a:lnTo>
                <a:lnTo>
                  <a:pt x="305558" y="244928"/>
                </a:lnTo>
                <a:lnTo>
                  <a:pt x="310193" y="232353"/>
                </a:lnTo>
                <a:lnTo>
                  <a:pt x="317616" y="223655"/>
                </a:lnTo>
                <a:lnTo>
                  <a:pt x="322490" y="214018"/>
                </a:lnTo>
                <a:lnTo>
                  <a:pt x="322246" y="207044"/>
                </a:lnTo>
                <a:lnTo>
                  <a:pt x="334903" y="199114"/>
                </a:lnTo>
                <a:lnTo>
                  <a:pt x="346133" y="192632"/>
                </a:lnTo>
                <a:lnTo>
                  <a:pt x="356489" y="187248"/>
                </a:lnTo>
                <a:lnTo>
                  <a:pt x="366524" y="182613"/>
                </a:lnTo>
                <a:lnTo>
                  <a:pt x="376790" y="178379"/>
                </a:lnTo>
                <a:lnTo>
                  <a:pt x="387841" y="174195"/>
                </a:lnTo>
                <a:lnTo>
                  <a:pt x="400228" y="169714"/>
                </a:lnTo>
                <a:lnTo>
                  <a:pt x="414505" y="164587"/>
                </a:lnTo>
                <a:lnTo>
                  <a:pt x="414676" y="164525"/>
                </a:lnTo>
                <a:lnTo>
                  <a:pt x="472233" y="163216"/>
                </a:lnTo>
                <a:lnTo>
                  <a:pt x="477530" y="156302"/>
                </a:lnTo>
                <a:lnTo>
                  <a:pt x="483020" y="147430"/>
                </a:lnTo>
                <a:lnTo>
                  <a:pt x="487693" y="136966"/>
                </a:lnTo>
                <a:lnTo>
                  <a:pt x="490538" y="125276"/>
                </a:lnTo>
                <a:lnTo>
                  <a:pt x="490543" y="112728"/>
                </a:lnTo>
                <a:lnTo>
                  <a:pt x="486698" y="99686"/>
                </a:lnTo>
                <a:lnTo>
                  <a:pt x="478189" y="90600"/>
                </a:lnTo>
                <a:lnTo>
                  <a:pt x="468613" y="82241"/>
                </a:lnTo>
                <a:lnTo>
                  <a:pt x="457506" y="72670"/>
                </a:lnTo>
                <a:lnTo>
                  <a:pt x="445815" y="62749"/>
                </a:lnTo>
                <a:lnTo>
                  <a:pt x="434486" y="53341"/>
                </a:lnTo>
                <a:lnTo>
                  <a:pt x="424467" y="45309"/>
                </a:lnTo>
                <a:lnTo>
                  <a:pt x="416703" y="39515"/>
                </a:lnTo>
                <a:lnTo>
                  <a:pt x="405209" y="31938"/>
                </a:lnTo>
                <a:lnTo>
                  <a:pt x="394060" y="25218"/>
                </a:lnTo>
                <a:lnTo>
                  <a:pt x="382707" y="19145"/>
                </a:lnTo>
                <a:lnTo>
                  <a:pt x="371203" y="13923"/>
                </a:lnTo>
                <a:lnTo>
                  <a:pt x="359602" y="9758"/>
                </a:lnTo>
                <a:lnTo>
                  <a:pt x="347959" y="6855"/>
                </a:lnTo>
                <a:lnTo>
                  <a:pt x="336326" y="5419"/>
                </a:lnTo>
                <a:lnTo>
                  <a:pt x="324758" y="5656"/>
                </a:lnTo>
                <a:lnTo>
                  <a:pt x="313457" y="7730"/>
                </a:lnTo>
                <a:lnTo>
                  <a:pt x="301701" y="9098"/>
                </a:lnTo>
                <a:lnTo>
                  <a:pt x="289294" y="7845"/>
                </a:lnTo>
                <a:lnTo>
                  <a:pt x="276566" y="5156"/>
                </a:lnTo>
                <a:lnTo>
                  <a:pt x="273871" y="4517"/>
                </a:lnTo>
                <a:lnTo>
                  <a:pt x="260952" y="1629"/>
                </a:lnTo>
                <a:lnTo>
                  <a:pt x="248464" y="0"/>
                </a:lnTo>
                <a:lnTo>
                  <a:pt x="236761" y="885"/>
                </a:lnTo>
                <a:lnTo>
                  <a:pt x="226132" y="5584"/>
                </a:lnTo>
                <a:lnTo>
                  <a:pt x="217595" y="9751"/>
                </a:lnTo>
                <a:lnTo>
                  <a:pt x="205215" y="13772"/>
                </a:lnTo>
                <a:lnTo>
                  <a:pt x="190710" y="17751"/>
                </a:lnTo>
                <a:lnTo>
                  <a:pt x="175801" y="21795"/>
                </a:lnTo>
                <a:lnTo>
                  <a:pt x="162205" y="26007"/>
                </a:lnTo>
                <a:lnTo>
                  <a:pt x="151641" y="30494"/>
                </a:lnTo>
                <a:lnTo>
                  <a:pt x="147849" y="33029"/>
                </a:lnTo>
                <a:lnTo>
                  <a:pt x="136972" y="42450"/>
                </a:lnTo>
                <a:lnTo>
                  <a:pt x="127037" y="51126"/>
                </a:lnTo>
                <a:lnTo>
                  <a:pt x="117664" y="59133"/>
                </a:lnTo>
                <a:lnTo>
                  <a:pt x="108472" y="66546"/>
                </a:lnTo>
                <a:lnTo>
                  <a:pt x="99080" y="73442"/>
                </a:lnTo>
                <a:lnTo>
                  <a:pt x="89108" y="79896"/>
                </a:lnTo>
                <a:lnTo>
                  <a:pt x="78173" y="85984"/>
                </a:lnTo>
                <a:lnTo>
                  <a:pt x="65896" y="91781"/>
                </a:lnTo>
                <a:lnTo>
                  <a:pt x="59381" y="94497"/>
                </a:lnTo>
                <a:lnTo>
                  <a:pt x="53192" y="100288"/>
                </a:lnTo>
                <a:lnTo>
                  <a:pt x="46218" y="111549"/>
                </a:lnTo>
                <a:lnTo>
                  <a:pt x="38955" y="125889"/>
                </a:lnTo>
                <a:lnTo>
                  <a:pt x="31898" y="140917"/>
                </a:lnTo>
                <a:lnTo>
                  <a:pt x="25544" y="154239"/>
                </a:lnTo>
                <a:lnTo>
                  <a:pt x="20389" y="163465"/>
                </a:lnTo>
                <a:lnTo>
                  <a:pt x="18551" y="165680"/>
                </a:lnTo>
                <a:lnTo>
                  <a:pt x="13280" y="173462"/>
                </a:lnTo>
                <a:lnTo>
                  <a:pt x="10548" y="184188"/>
                </a:lnTo>
                <a:lnTo>
                  <a:pt x="9554" y="196866"/>
                </a:lnTo>
                <a:lnTo>
                  <a:pt x="9573" y="224115"/>
                </a:lnTo>
                <a:lnTo>
                  <a:pt x="8985" y="236702"/>
                </a:lnTo>
                <a:lnTo>
                  <a:pt x="6930" y="247275"/>
                </a:lnTo>
                <a:lnTo>
                  <a:pt x="6016" y="249665"/>
                </a:lnTo>
                <a:lnTo>
                  <a:pt x="2386" y="260413"/>
                </a:lnTo>
                <a:lnTo>
                  <a:pt x="465" y="271857"/>
                </a:lnTo>
                <a:lnTo>
                  <a:pt x="0" y="283850"/>
                </a:lnTo>
                <a:lnTo>
                  <a:pt x="737" y="296240"/>
                </a:lnTo>
                <a:lnTo>
                  <a:pt x="2425" y="308880"/>
                </a:lnTo>
                <a:lnTo>
                  <a:pt x="4809" y="321618"/>
                </a:lnTo>
                <a:lnTo>
                  <a:pt x="7638" y="334306"/>
                </a:lnTo>
                <a:lnTo>
                  <a:pt x="10658" y="346795"/>
                </a:lnTo>
                <a:lnTo>
                  <a:pt x="13616" y="358935"/>
                </a:lnTo>
                <a:lnTo>
                  <a:pt x="16259" y="370576"/>
                </a:lnTo>
                <a:lnTo>
                  <a:pt x="18233" y="380945"/>
                </a:lnTo>
                <a:lnTo>
                  <a:pt x="21050" y="393738"/>
                </a:lnTo>
                <a:lnTo>
                  <a:pt x="24970" y="405758"/>
                </a:lnTo>
                <a:lnTo>
                  <a:pt x="29729" y="417232"/>
                </a:lnTo>
                <a:lnTo>
                  <a:pt x="35068" y="428385"/>
                </a:lnTo>
                <a:lnTo>
                  <a:pt x="40723" y="439443"/>
                </a:lnTo>
                <a:lnTo>
                  <a:pt x="46432" y="450630"/>
                </a:lnTo>
                <a:lnTo>
                  <a:pt x="51935" y="462174"/>
                </a:lnTo>
                <a:lnTo>
                  <a:pt x="56969" y="474300"/>
                </a:lnTo>
                <a:lnTo>
                  <a:pt x="59889" y="482672"/>
                </a:lnTo>
                <a:lnTo>
                  <a:pt x="64500" y="496232"/>
                </a:lnTo>
                <a:lnTo>
                  <a:pt x="68274" y="507558"/>
                </a:lnTo>
                <a:lnTo>
                  <a:pt x="70698" y="518218"/>
                </a:lnTo>
                <a:lnTo>
                  <a:pt x="71258" y="529779"/>
                </a:lnTo>
                <a:lnTo>
                  <a:pt x="69998" y="540851"/>
                </a:lnTo>
                <a:lnTo>
                  <a:pt x="70578" y="551151"/>
                </a:lnTo>
                <a:lnTo>
                  <a:pt x="74757" y="562593"/>
                </a:lnTo>
                <a:lnTo>
                  <a:pt x="81181" y="574502"/>
                </a:lnTo>
                <a:lnTo>
                  <a:pt x="88496" y="586205"/>
                </a:lnTo>
                <a:lnTo>
                  <a:pt x="95346" y="597027"/>
                </a:lnTo>
                <a:lnTo>
                  <a:pt x="98688" y="602852"/>
                </a:lnTo>
                <a:lnTo>
                  <a:pt x="110238" y="597850"/>
                </a:lnTo>
                <a:lnTo>
                  <a:pt x="116883" y="594907"/>
                </a:lnTo>
                <a:lnTo>
                  <a:pt x="122456" y="593896"/>
                </a:lnTo>
                <a:lnTo>
                  <a:pt x="130792" y="594691"/>
                </a:lnTo>
                <a:lnTo>
                  <a:pt x="139988" y="596198"/>
                </a:lnTo>
                <a:lnTo>
                  <a:pt x="148129" y="597582"/>
                </a:lnTo>
                <a:lnTo>
                  <a:pt x="154542" y="601913"/>
                </a:lnTo>
                <a:lnTo>
                  <a:pt x="161286" y="606116"/>
                </a:lnTo>
                <a:lnTo>
                  <a:pt x="168024" y="596206"/>
                </a:lnTo>
                <a:lnTo>
                  <a:pt x="173018" y="585671"/>
                </a:lnTo>
                <a:lnTo>
                  <a:pt x="176526" y="574610"/>
                </a:lnTo>
                <a:lnTo>
                  <a:pt x="178809" y="563121"/>
                </a:lnTo>
                <a:lnTo>
                  <a:pt x="180126" y="551301"/>
                </a:lnTo>
                <a:lnTo>
                  <a:pt x="180735" y="539248"/>
                </a:lnTo>
                <a:lnTo>
                  <a:pt x="180895" y="527060"/>
                </a:lnTo>
                <a:lnTo>
                  <a:pt x="180909" y="502668"/>
                </a:lnTo>
                <a:lnTo>
                  <a:pt x="181281" y="490660"/>
                </a:lnTo>
                <a:lnTo>
                  <a:pt x="182241" y="478908"/>
                </a:lnTo>
                <a:lnTo>
                  <a:pt x="184048" y="467509"/>
                </a:lnTo>
                <a:lnTo>
                  <a:pt x="186203" y="458961"/>
                </a:lnTo>
                <a:lnTo>
                  <a:pt x="185984" y="449307"/>
                </a:lnTo>
                <a:lnTo>
                  <a:pt x="181606" y="438100"/>
                </a:lnTo>
                <a:lnTo>
                  <a:pt x="175263" y="426082"/>
                </a:lnTo>
                <a:lnTo>
                  <a:pt x="169151" y="413993"/>
                </a:lnTo>
                <a:lnTo>
                  <a:pt x="165466" y="402577"/>
                </a:lnTo>
                <a:lnTo>
                  <a:pt x="165185" y="397836"/>
                </a:lnTo>
                <a:lnTo>
                  <a:pt x="166757" y="384185"/>
                </a:lnTo>
                <a:lnTo>
                  <a:pt x="170842" y="372510"/>
                </a:lnTo>
                <a:lnTo>
                  <a:pt x="178927" y="362909"/>
                </a:lnTo>
                <a:lnTo>
                  <a:pt x="192494" y="355477"/>
                </a:lnTo>
                <a:lnTo>
                  <a:pt x="206451" y="352404"/>
                </a:lnTo>
                <a:lnTo>
                  <a:pt x="217389" y="353193"/>
                </a:lnTo>
                <a:lnTo>
                  <a:pt x="228439" y="356342"/>
                </a:lnTo>
                <a:lnTo>
                  <a:pt x="239436" y="361503"/>
                </a:lnTo>
                <a:lnTo>
                  <a:pt x="250213" y="368326"/>
                </a:lnTo>
                <a:lnTo>
                  <a:pt x="260604" y="376462"/>
                </a:lnTo>
                <a:lnTo>
                  <a:pt x="270444" y="385560"/>
                </a:lnTo>
                <a:lnTo>
                  <a:pt x="279566" y="395272"/>
                </a:lnTo>
                <a:lnTo>
                  <a:pt x="287804" y="405248"/>
                </a:lnTo>
                <a:lnTo>
                  <a:pt x="294993" y="415139"/>
                </a:lnTo>
                <a:lnTo>
                  <a:pt x="300965" y="424594"/>
                </a:lnTo>
                <a:lnTo>
                  <a:pt x="305556" y="433265"/>
                </a:lnTo>
                <a:lnTo>
                  <a:pt x="305901" y="434006"/>
                </a:lnTo>
                <a:lnTo>
                  <a:pt x="320718" y="42999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781026" y="1186224"/>
            <a:ext cx="57003" cy="4788"/>
          </a:xfrm>
          <a:custGeom>
            <a:avLst/>
            <a:gdLst/>
            <a:ahLst/>
            <a:cxnLst/>
            <a:rect l="l" t="t" r="r" b="b"/>
            <a:pathLst>
              <a:path w="57003" h="4788">
                <a:moveTo>
                  <a:pt x="1193" y="4788"/>
                </a:moveTo>
                <a:lnTo>
                  <a:pt x="57003" y="0"/>
                </a:lnTo>
                <a:lnTo>
                  <a:pt x="1117" y="1258"/>
                </a:lnTo>
                <a:lnTo>
                  <a:pt x="0" y="1473"/>
                </a:lnTo>
                <a:lnTo>
                  <a:pt x="1193" y="4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669201" y="1230300"/>
            <a:ext cx="54482" cy="210484"/>
          </a:xfrm>
          <a:custGeom>
            <a:avLst/>
            <a:gdLst/>
            <a:ahLst/>
            <a:cxnLst/>
            <a:rect l="l" t="t" r="r" b="b"/>
            <a:pathLst>
              <a:path w="54483" h="210484">
                <a:moveTo>
                  <a:pt x="7044" y="86177"/>
                </a:moveTo>
                <a:lnTo>
                  <a:pt x="8889" y="92209"/>
                </a:lnTo>
                <a:lnTo>
                  <a:pt x="11207" y="102970"/>
                </a:lnTo>
                <a:lnTo>
                  <a:pt x="12943" y="116572"/>
                </a:lnTo>
                <a:lnTo>
                  <a:pt x="13423" y="121190"/>
                </a:lnTo>
                <a:lnTo>
                  <a:pt x="14684" y="133559"/>
                </a:lnTo>
                <a:lnTo>
                  <a:pt x="16168" y="146383"/>
                </a:lnTo>
                <a:lnTo>
                  <a:pt x="18131" y="159219"/>
                </a:lnTo>
                <a:lnTo>
                  <a:pt x="20832" y="171624"/>
                </a:lnTo>
                <a:lnTo>
                  <a:pt x="22097" y="176105"/>
                </a:lnTo>
                <a:lnTo>
                  <a:pt x="24701" y="184626"/>
                </a:lnTo>
                <a:lnTo>
                  <a:pt x="28181" y="192348"/>
                </a:lnTo>
                <a:lnTo>
                  <a:pt x="33197" y="198469"/>
                </a:lnTo>
                <a:lnTo>
                  <a:pt x="38188" y="204578"/>
                </a:lnTo>
                <a:lnTo>
                  <a:pt x="44869" y="209023"/>
                </a:lnTo>
                <a:lnTo>
                  <a:pt x="45587" y="209148"/>
                </a:lnTo>
                <a:lnTo>
                  <a:pt x="53251" y="210484"/>
                </a:lnTo>
                <a:lnTo>
                  <a:pt x="51536" y="204388"/>
                </a:lnTo>
                <a:lnTo>
                  <a:pt x="54482" y="203562"/>
                </a:lnTo>
                <a:lnTo>
                  <a:pt x="45669" y="201949"/>
                </a:lnTo>
                <a:lnTo>
                  <a:pt x="39585" y="196641"/>
                </a:lnTo>
                <a:lnTo>
                  <a:pt x="34785" y="188348"/>
                </a:lnTo>
                <a:lnTo>
                  <a:pt x="30154" y="178043"/>
                </a:lnTo>
                <a:lnTo>
                  <a:pt x="26708" y="165988"/>
                </a:lnTo>
                <a:lnTo>
                  <a:pt x="24199" y="152807"/>
                </a:lnTo>
                <a:lnTo>
                  <a:pt x="22382" y="139122"/>
                </a:lnTo>
                <a:lnTo>
                  <a:pt x="20830" y="124392"/>
                </a:lnTo>
                <a:lnTo>
                  <a:pt x="19406" y="110952"/>
                </a:lnTo>
                <a:lnTo>
                  <a:pt x="17662" y="98899"/>
                </a:lnTo>
                <a:lnTo>
                  <a:pt x="15633" y="90177"/>
                </a:lnTo>
                <a:lnTo>
                  <a:pt x="11608" y="76850"/>
                </a:lnTo>
                <a:lnTo>
                  <a:pt x="8623" y="64888"/>
                </a:lnTo>
                <a:lnTo>
                  <a:pt x="7134" y="52943"/>
                </a:lnTo>
                <a:lnTo>
                  <a:pt x="7162" y="44164"/>
                </a:lnTo>
                <a:lnTo>
                  <a:pt x="7404" y="41434"/>
                </a:lnTo>
                <a:lnTo>
                  <a:pt x="8127" y="33916"/>
                </a:lnTo>
                <a:lnTo>
                  <a:pt x="11582" y="29991"/>
                </a:lnTo>
                <a:lnTo>
                  <a:pt x="15659" y="25483"/>
                </a:lnTo>
                <a:lnTo>
                  <a:pt x="19850" y="20962"/>
                </a:lnTo>
                <a:lnTo>
                  <a:pt x="21589" y="18091"/>
                </a:lnTo>
                <a:lnTo>
                  <a:pt x="23342" y="15234"/>
                </a:lnTo>
                <a:lnTo>
                  <a:pt x="24574" y="11703"/>
                </a:lnTo>
                <a:lnTo>
                  <a:pt x="24561" y="7550"/>
                </a:lnTo>
                <a:lnTo>
                  <a:pt x="24430" y="4985"/>
                </a:lnTo>
                <a:lnTo>
                  <a:pt x="22504" y="6191"/>
                </a:lnTo>
                <a:lnTo>
                  <a:pt x="20586" y="3232"/>
                </a:lnTo>
                <a:lnTo>
                  <a:pt x="19104" y="0"/>
                </a:lnTo>
                <a:lnTo>
                  <a:pt x="17132" y="3918"/>
                </a:lnTo>
                <a:lnTo>
                  <a:pt x="17513" y="6471"/>
                </a:lnTo>
                <a:lnTo>
                  <a:pt x="17500" y="10382"/>
                </a:lnTo>
                <a:lnTo>
                  <a:pt x="15557" y="14446"/>
                </a:lnTo>
                <a:lnTo>
                  <a:pt x="13754" y="17507"/>
                </a:lnTo>
                <a:lnTo>
                  <a:pt x="10502" y="20428"/>
                </a:lnTo>
                <a:lnTo>
                  <a:pt x="7277" y="24391"/>
                </a:lnTo>
                <a:lnTo>
                  <a:pt x="4063" y="28315"/>
                </a:lnTo>
                <a:lnTo>
                  <a:pt x="1028" y="33535"/>
                </a:lnTo>
                <a:lnTo>
                  <a:pt x="393" y="40799"/>
                </a:lnTo>
                <a:lnTo>
                  <a:pt x="126" y="43733"/>
                </a:lnTo>
                <a:lnTo>
                  <a:pt x="0" y="49206"/>
                </a:lnTo>
                <a:lnTo>
                  <a:pt x="953" y="61907"/>
                </a:lnTo>
                <a:lnTo>
                  <a:pt x="3472" y="73875"/>
                </a:lnTo>
                <a:lnTo>
                  <a:pt x="7044" y="86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722725" y="1433863"/>
            <a:ext cx="3741" cy="8440"/>
          </a:xfrm>
          <a:custGeom>
            <a:avLst/>
            <a:gdLst/>
            <a:ahLst/>
            <a:cxnLst/>
            <a:rect l="l" t="t" r="r" b="b"/>
            <a:pathLst>
              <a:path w="3741" h="8440">
                <a:moveTo>
                  <a:pt x="2687" y="6095"/>
                </a:moveTo>
                <a:lnTo>
                  <a:pt x="3741" y="2501"/>
                </a:lnTo>
                <a:lnTo>
                  <a:pt x="959" y="0"/>
                </a:lnTo>
                <a:lnTo>
                  <a:pt x="350" y="3454"/>
                </a:lnTo>
                <a:lnTo>
                  <a:pt x="0" y="8440"/>
                </a:lnTo>
                <a:lnTo>
                  <a:pt x="2687" y="6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673444" y="1452443"/>
            <a:ext cx="16245" cy="8051"/>
          </a:xfrm>
          <a:custGeom>
            <a:avLst/>
            <a:gdLst/>
            <a:ahLst/>
            <a:cxnLst/>
            <a:rect l="l" t="t" r="r" b="b"/>
            <a:pathLst>
              <a:path w="16245" h="8051">
                <a:moveTo>
                  <a:pt x="3200" y="6578"/>
                </a:moveTo>
                <a:lnTo>
                  <a:pt x="16245" y="0"/>
                </a:lnTo>
                <a:lnTo>
                  <a:pt x="2660" y="3661"/>
                </a:lnTo>
                <a:lnTo>
                  <a:pt x="1801" y="3899"/>
                </a:lnTo>
                <a:lnTo>
                  <a:pt x="0" y="8051"/>
                </a:lnTo>
                <a:lnTo>
                  <a:pt x="3200" y="6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526086" y="1615787"/>
            <a:ext cx="9097" cy="16818"/>
          </a:xfrm>
          <a:custGeom>
            <a:avLst/>
            <a:gdLst/>
            <a:ahLst/>
            <a:cxnLst/>
            <a:rect l="l" t="t" r="r" b="b"/>
            <a:pathLst>
              <a:path w="9097" h="16818">
                <a:moveTo>
                  <a:pt x="0" y="14608"/>
                </a:moveTo>
                <a:lnTo>
                  <a:pt x="2743" y="16818"/>
                </a:lnTo>
                <a:lnTo>
                  <a:pt x="4610" y="13833"/>
                </a:lnTo>
                <a:lnTo>
                  <a:pt x="9097" y="0"/>
                </a:lnTo>
                <a:lnTo>
                  <a:pt x="2771" y="10932"/>
                </a:lnTo>
                <a:lnTo>
                  <a:pt x="1869" y="12128"/>
                </a:lnTo>
                <a:lnTo>
                  <a:pt x="0" y="14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364007" y="1022892"/>
            <a:ext cx="489496" cy="613321"/>
          </a:xfrm>
          <a:custGeom>
            <a:avLst/>
            <a:gdLst/>
            <a:ahLst/>
            <a:cxnLst/>
            <a:rect l="l" t="t" r="r" b="b"/>
            <a:pathLst>
              <a:path w="489496" h="613321">
                <a:moveTo>
                  <a:pt x="35249" y="433170"/>
                </a:moveTo>
                <a:lnTo>
                  <a:pt x="37287" y="437210"/>
                </a:lnTo>
                <a:lnTo>
                  <a:pt x="42989" y="448272"/>
                </a:lnTo>
                <a:lnTo>
                  <a:pt x="48614" y="459455"/>
                </a:lnTo>
                <a:lnTo>
                  <a:pt x="53917" y="470989"/>
                </a:lnTo>
                <a:lnTo>
                  <a:pt x="58649" y="483102"/>
                </a:lnTo>
                <a:lnTo>
                  <a:pt x="60070" y="487349"/>
                </a:lnTo>
                <a:lnTo>
                  <a:pt x="63157" y="496989"/>
                </a:lnTo>
                <a:lnTo>
                  <a:pt x="66027" y="504329"/>
                </a:lnTo>
                <a:lnTo>
                  <a:pt x="68059" y="510921"/>
                </a:lnTo>
                <a:lnTo>
                  <a:pt x="70091" y="517550"/>
                </a:lnTo>
                <a:lnTo>
                  <a:pt x="71323" y="523379"/>
                </a:lnTo>
                <a:lnTo>
                  <a:pt x="71335" y="534441"/>
                </a:lnTo>
                <a:lnTo>
                  <a:pt x="70942" y="538772"/>
                </a:lnTo>
                <a:lnTo>
                  <a:pt x="70053" y="543839"/>
                </a:lnTo>
                <a:lnTo>
                  <a:pt x="69710" y="546557"/>
                </a:lnTo>
                <a:lnTo>
                  <a:pt x="69710" y="547928"/>
                </a:lnTo>
                <a:lnTo>
                  <a:pt x="71838" y="559643"/>
                </a:lnTo>
                <a:lnTo>
                  <a:pt x="77065" y="571651"/>
                </a:lnTo>
                <a:lnTo>
                  <a:pt x="81533" y="579653"/>
                </a:lnTo>
                <a:lnTo>
                  <a:pt x="88888" y="591437"/>
                </a:lnTo>
                <a:lnTo>
                  <a:pt x="95703" y="602181"/>
                </a:lnTo>
                <a:lnTo>
                  <a:pt x="99110" y="608101"/>
                </a:lnTo>
                <a:lnTo>
                  <a:pt x="101853" y="610387"/>
                </a:lnTo>
                <a:lnTo>
                  <a:pt x="103530" y="609727"/>
                </a:lnTo>
                <a:lnTo>
                  <a:pt x="111391" y="606590"/>
                </a:lnTo>
                <a:lnTo>
                  <a:pt x="115938" y="604278"/>
                </a:lnTo>
                <a:lnTo>
                  <a:pt x="119075" y="602869"/>
                </a:lnTo>
                <a:lnTo>
                  <a:pt x="122250" y="601459"/>
                </a:lnTo>
                <a:lnTo>
                  <a:pt x="123545" y="601040"/>
                </a:lnTo>
                <a:lnTo>
                  <a:pt x="129273" y="601002"/>
                </a:lnTo>
                <a:lnTo>
                  <a:pt x="134048" y="601751"/>
                </a:lnTo>
                <a:lnTo>
                  <a:pt x="142938" y="603275"/>
                </a:lnTo>
                <a:lnTo>
                  <a:pt x="150139" y="604469"/>
                </a:lnTo>
                <a:lnTo>
                  <a:pt x="156133" y="608418"/>
                </a:lnTo>
                <a:lnTo>
                  <a:pt x="162953" y="612698"/>
                </a:lnTo>
                <a:lnTo>
                  <a:pt x="166446" y="613321"/>
                </a:lnTo>
                <a:lnTo>
                  <a:pt x="167563" y="611924"/>
                </a:lnTo>
                <a:lnTo>
                  <a:pt x="174992" y="600873"/>
                </a:lnTo>
                <a:lnTo>
                  <a:pt x="180359" y="589166"/>
                </a:lnTo>
                <a:lnTo>
                  <a:pt x="183999" y="576936"/>
                </a:lnTo>
                <a:lnTo>
                  <a:pt x="186245" y="564315"/>
                </a:lnTo>
                <a:lnTo>
                  <a:pt x="187431" y="551433"/>
                </a:lnTo>
                <a:lnTo>
                  <a:pt x="187891" y="538424"/>
                </a:lnTo>
                <a:lnTo>
                  <a:pt x="187921" y="514438"/>
                </a:lnTo>
                <a:lnTo>
                  <a:pt x="188070" y="501140"/>
                </a:lnTo>
                <a:lnTo>
                  <a:pt x="188751" y="488191"/>
                </a:lnTo>
                <a:lnTo>
                  <a:pt x="190290" y="475724"/>
                </a:lnTo>
                <a:lnTo>
                  <a:pt x="193014" y="463873"/>
                </a:lnTo>
                <a:lnTo>
                  <a:pt x="193814" y="460235"/>
                </a:lnTo>
                <a:lnTo>
                  <a:pt x="193789" y="453809"/>
                </a:lnTo>
                <a:lnTo>
                  <a:pt x="192252" y="449033"/>
                </a:lnTo>
                <a:lnTo>
                  <a:pt x="190144" y="444131"/>
                </a:lnTo>
                <a:lnTo>
                  <a:pt x="186969" y="436816"/>
                </a:lnTo>
                <a:lnTo>
                  <a:pt x="182371" y="429183"/>
                </a:lnTo>
                <a:lnTo>
                  <a:pt x="178650" y="421881"/>
                </a:lnTo>
                <a:lnTo>
                  <a:pt x="174904" y="414616"/>
                </a:lnTo>
                <a:lnTo>
                  <a:pt x="172161" y="407670"/>
                </a:lnTo>
                <a:lnTo>
                  <a:pt x="172224" y="401637"/>
                </a:lnTo>
                <a:lnTo>
                  <a:pt x="172783" y="391591"/>
                </a:lnTo>
                <a:lnTo>
                  <a:pt x="174116" y="383374"/>
                </a:lnTo>
                <a:lnTo>
                  <a:pt x="177977" y="376910"/>
                </a:lnTo>
                <a:lnTo>
                  <a:pt x="185330" y="368729"/>
                </a:lnTo>
                <a:lnTo>
                  <a:pt x="197905" y="362141"/>
                </a:lnTo>
                <a:lnTo>
                  <a:pt x="204190" y="360045"/>
                </a:lnTo>
                <a:lnTo>
                  <a:pt x="208064" y="359473"/>
                </a:lnTo>
                <a:lnTo>
                  <a:pt x="212039" y="359473"/>
                </a:lnTo>
                <a:lnTo>
                  <a:pt x="223243" y="360877"/>
                </a:lnTo>
                <a:lnTo>
                  <a:pt x="234747" y="364915"/>
                </a:lnTo>
                <a:lnTo>
                  <a:pt x="246284" y="371169"/>
                </a:lnTo>
                <a:lnTo>
                  <a:pt x="257586" y="379217"/>
                </a:lnTo>
                <a:lnTo>
                  <a:pt x="268096" y="388366"/>
                </a:lnTo>
                <a:lnTo>
                  <a:pt x="278128" y="398597"/>
                </a:lnTo>
                <a:lnTo>
                  <a:pt x="287190" y="409268"/>
                </a:lnTo>
                <a:lnTo>
                  <a:pt x="295052" y="419897"/>
                </a:lnTo>
                <a:lnTo>
                  <a:pt x="301482" y="430004"/>
                </a:lnTo>
                <a:lnTo>
                  <a:pt x="306235" y="439077"/>
                </a:lnTo>
                <a:lnTo>
                  <a:pt x="310387" y="440994"/>
                </a:lnTo>
                <a:lnTo>
                  <a:pt x="308482" y="434213"/>
                </a:lnTo>
                <a:lnTo>
                  <a:pt x="307783" y="426838"/>
                </a:lnTo>
                <a:lnTo>
                  <a:pt x="301422" y="416732"/>
                </a:lnTo>
                <a:lnTo>
                  <a:pt x="293731" y="406189"/>
                </a:lnTo>
                <a:lnTo>
                  <a:pt x="284888" y="395586"/>
                </a:lnTo>
                <a:lnTo>
                  <a:pt x="275071" y="385300"/>
                </a:lnTo>
                <a:lnTo>
                  <a:pt x="262512" y="374156"/>
                </a:lnTo>
                <a:lnTo>
                  <a:pt x="251522" y="366151"/>
                </a:lnTo>
                <a:lnTo>
                  <a:pt x="240101" y="359632"/>
                </a:lnTo>
                <a:lnTo>
                  <a:pt x="228381" y="354997"/>
                </a:lnTo>
                <a:lnTo>
                  <a:pt x="216496" y="352648"/>
                </a:lnTo>
                <a:lnTo>
                  <a:pt x="212039" y="352437"/>
                </a:lnTo>
                <a:lnTo>
                  <a:pt x="207390" y="352437"/>
                </a:lnTo>
                <a:lnTo>
                  <a:pt x="202755" y="353110"/>
                </a:lnTo>
                <a:lnTo>
                  <a:pt x="198234" y="354571"/>
                </a:lnTo>
                <a:lnTo>
                  <a:pt x="184869" y="360528"/>
                </a:lnTo>
                <a:lnTo>
                  <a:pt x="175508" y="368331"/>
                </a:lnTo>
                <a:lnTo>
                  <a:pt x="171919" y="373316"/>
                </a:lnTo>
                <a:lnTo>
                  <a:pt x="167340" y="384837"/>
                </a:lnTo>
                <a:lnTo>
                  <a:pt x="165437" y="397684"/>
                </a:lnTo>
                <a:lnTo>
                  <a:pt x="165176" y="407454"/>
                </a:lnTo>
                <a:lnTo>
                  <a:pt x="166700" y="412457"/>
                </a:lnTo>
                <a:lnTo>
                  <a:pt x="168808" y="417512"/>
                </a:lnTo>
                <a:lnTo>
                  <a:pt x="171996" y="425069"/>
                </a:lnTo>
                <a:lnTo>
                  <a:pt x="176593" y="432777"/>
                </a:lnTo>
                <a:lnTo>
                  <a:pt x="180327" y="439978"/>
                </a:lnTo>
                <a:lnTo>
                  <a:pt x="184086" y="447141"/>
                </a:lnTo>
                <a:lnTo>
                  <a:pt x="186829" y="453872"/>
                </a:lnTo>
                <a:lnTo>
                  <a:pt x="186766" y="458533"/>
                </a:lnTo>
                <a:lnTo>
                  <a:pt x="186359" y="461543"/>
                </a:lnTo>
                <a:lnTo>
                  <a:pt x="183495" y="473705"/>
                </a:lnTo>
                <a:lnTo>
                  <a:pt x="181848" y="486244"/>
                </a:lnTo>
                <a:lnTo>
                  <a:pt x="181087" y="499047"/>
                </a:lnTo>
                <a:lnTo>
                  <a:pt x="180878" y="512003"/>
                </a:lnTo>
                <a:lnTo>
                  <a:pt x="180911" y="529031"/>
                </a:lnTo>
                <a:lnTo>
                  <a:pt x="180756" y="542629"/>
                </a:lnTo>
                <a:lnTo>
                  <a:pt x="180043" y="555935"/>
                </a:lnTo>
                <a:lnTo>
                  <a:pt x="178434" y="568829"/>
                </a:lnTo>
                <a:lnTo>
                  <a:pt x="175590" y="581189"/>
                </a:lnTo>
                <a:lnTo>
                  <a:pt x="171174" y="592896"/>
                </a:lnTo>
                <a:lnTo>
                  <a:pt x="166687" y="606729"/>
                </a:lnTo>
                <a:lnTo>
                  <a:pt x="164820" y="609714"/>
                </a:lnTo>
                <a:lnTo>
                  <a:pt x="162077" y="607504"/>
                </a:lnTo>
                <a:lnTo>
                  <a:pt x="163947" y="605024"/>
                </a:lnTo>
                <a:lnTo>
                  <a:pt x="160032" y="602589"/>
                </a:lnTo>
                <a:lnTo>
                  <a:pt x="153174" y="597877"/>
                </a:lnTo>
                <a:lnTo>
                  <a:pt x="144106" y="596328"/>
                </a:lnTo>
                <a:lnTo>
                  <a:pt x="135204" y="594829"/>
                </a:lnTo>
                <a:lnTo>
                  <a:pt x="130352" y="593991"/>
                </a:lnTo>
                <a:lnTo>
                  <a:pt x="122491" y="593940"/>
                </a:lnTo>
                <a:lnTo>
                  <a:pt x="119506" y="594918"/>
                </a:lnTo>
                <a:lnTo>
                  <a:pt x="116179" y="596442"/>
                </a:lnTo>
                <a:lnTo>
                  <a:pt x="112788" y="597979"/>
                </a:lnTo>
                <a:lnTo>
                  <a:pt x="108572" y="600138"/>
                </a:lnTo>
                <a:lnTo>
                  <a:pt x="105333" y="604812"/>
                </a:lnTo>
                <a:lnTo>
                  <a:pt x="102222" y="606450"/>
                </a:lnTo>
                <a:lnTo>
                  <a:pt x="100926" y="603173"/>
                </a:lnTo>
                <a:lnTo>
                  <a:pt x="103709" y="602069"/>
                </a:lnTo>
                <a:lnTo>
                  <a:pt x="99374" y="594748"/>
                </a:lnTo>
                <a:lnTo>
                  <a:pt x="92281" y="583664"/>
                </a:lnTo>
                <a:lnTo>
                  <a:pt x="87591" y="576059"/>
                </a:lnTo>
                <a:lnTo>
                  <a:pt x="80839" y="563286"/>
                </a:lnTo>
                <a:lnTo>
                  <a:pt x="77076" y="551709"/>
                </a:lnTo>
                <a:lnTo>
                  <a:pt x="76758" y="547928"/>
                </a:lnTo>
                <a:lnTo>
                  <a:pt x="77000" y="545058"/>
                </a:lnTo>
                <a:lnTo>
                  <a:pt x="77939" y="539661"/>
                </a:lnTo>
                <a:lnTo>
                  <a:pt x="78371" y="534898"/>
                </a:lnTo>
                <a:lnTo>
                  <a:pt x="78384" y="522541"/>
                </a:lnTo>
                <a:lnTo>
                  <a:pt x="76949" y="515810"/>
                </a:lnTo>
                <a:lnTo>
                  <a:pt x="74790" y="508850"/>
                </a:lnTo>
                <a:lnTo>
                  <a:pt x="72631" y="501878"/>
                </a:lnTo>
                <a:lnTo>
                  <a:pt x="69786" y="494614"/>
                </a:lnTo>
                <a:lnTo>
                  <a:pt x="66776" y="485190"/>
                </a:lnTo>
                <a:lnTo>
                  <a:pt x="62211" y="472591"/>
                </a:lnTo>
                <a:lnTo>
                  <a:pt x="57041" y="460761"/>
                </a:lnTo>
                <a:lnTo>
                  <a:pt x="51523" y="449495"/>
                </a:lnTo>
                <a:lnTo>
                  <a:pt x="45918" y="438586"/>
                </a:lnTo>
                <a:lnTo>
                  <a:pt x="43573" y="434009"/>
                </a:lnTo>
                <a:lnTo>
                  <a:pt x="37980" y="422662"/>
                </a:lnTo>
                <a:lnTo>
                  <a:pt x="32960" y="411144"/>
                </a:lnTo>
                <a:lnTo>
                  <a:pt x="28776" y="399196"/>
                </a:lnTo>
                <a:lnTo>
                  <a:pt x="25689" y="386556"/>
                </a:lnTo>
                <a:lnTo>
                  <a:pt x="25234" y="383971"/>
                </a:lnTo>
                <a:lnTo>
                  <a:pt x="23018" y="372472"/>
                </a:lnTo>
                <a:lnTo>
                  <a:pt x="20245" y="360366"/>
                </a:lnTo>
                <a:lnTo>
                  <a:pt x="17185" y="347816"/>
                </a:lnTo>
                <a:lnTo>
                  <a:pt x="14110" y="334986"/>
                </a:lnTo>
                <a:lnTo>
                  <a:pt x="11289" y="322039"/>
                </a:lnTo>
                <a:lnTo>
                  <a:pt x="8991" y="309138"/>
                </a:lnTo>
                <a:lnTo>
                  <a:pt x="7488" y="296448"/>
                </a:lnTo>
                <a:lnTo>
                  <a:pt x="7035" y="285673"/>
                </a:lnTo>
                <a:lnTo>
                  <a:pt x="7887" y="272486"/>
                </a:lnTo>
                <a:lnTo>
                  <a:pt x="10657" y="260213"/>
                </a:lnTo>
                <a:lnTo>
                  <a:pt x="12776" y="254673"/>
                </a:lnTo>
                <a:lnTo>
                  <a:pt x="15712" y="243313"/>
                </a:lnTo>
                <a:lnTo>
                  <a:pt x="16585" y="230040"/>
                </a:lnTo>
                <a:lnTo>
                  <a:pt x="16509" y="199859"/>
                </a:lnTo>
                <a:lnTo>
                  <a:pt x="16789" y="192138"/>
                </a:lnTo>
                <a:lnTo>
                  <a:pt x="17983" y="185801"/>
                </a:lnTo>
                <a:lnTo>
                  <a:pt x="19164" y="179425"/>
                </a:lnTo>
                <a:lnTo>
                  <a:pt x="21285" y="174625"/>
                </a:lnTo>
                <a:lnTo>
                  <a:pt x="24409" y="171907"/>
                </a:lnTo>
                <a:lnTo>
                  <a:pt x="27139" y="168681"/>
                </a:lnTo>
                <a:lnTo>
                  <a:pt x="28574" y="166255"/>
                </a:lnTo>
                <a:lnTo>
                  <a:pt x="33433" y="156962"/>
                </a:lnTo>
                <a:lnTo>
                  <a:pt x="38992" y="145202"/>
                </a:lnTo>
                <a:lnTo>
                  <a:pt x="44995" y="132389"/>
                </a:lnTo>
                <a:lnTo>
                  <a:pt x="46901" y="128435"/>
                </a:lnTo>
                <a:lnTo>
                  <a:pt x="50304" y="121450"/>
                </a:lnTo>
                <a:lnTo>
                  <a:pt x="53733" y="114871"/>
                </a:lnTo>
                <a:lnTo>
                  <a:pt x="56883" y="109905"/>
                </a:lnTo>
                <a:lnTo>
                  <a:pt x="59956" y="105333"/>
                </a:lnTo>
                <a:lnTo>
                  <a:pt x="62572" y="102362"/>
                </a:lnTo>
                <a:lnTo>
                  <a:pt x="64223" y="101371"/>
                </a:lnTo>
                <a:lnTo>
                  <a:pt x="77306" y="95680"/>
                </a:lnTo>
                <a:lnTo>
                  <a:pt x="88911" y="89722"/>
                </a:lnTo>
                <a:lnTo>
                  <a:pt x="99384" y="83439"/>
                </a:lnTo>
                <a:lnTo>
                  <a:pt x="109068" y="76769"/>
                </a:lnTo>
                <a:lnTo>
                  <a:pt x="111899" y="74663"/>
                </a:lnTo>
                <a:lnTo>
                  <a:pt x="121074" y="67408"/>
                </a:lnTo>
                <a:lnTo>
                  <a:pt x="130278" y="59637"/>
                </a:lnTo>
                <a:lnTo>
                  <a:pt x="139881" y="51273"/>
                </a:lnTo>
                <a:lnTo>
                  <a:pt x="150251" y="42243"/>
                </a:lnTo>
                <a:lnTo>
                  <a:pt x="153669" y="39306"/>
                </a:lnTo>
                <a:lnTo>
                  <a:pt x="156006" y="37249"/>
                </a:lnTo>
                <a:lnTo>
                  <a:pt x="161416" y="34759"/>
                </a:lnTo>
                <a:lnTo>
                  <a:pt x="168135" y="32499"/>
                </a:lnTo>
                <a:lnTo>
                  <a:pt x="179599" y="28974"/>
                </a:lnTo>
                <a:lnTo>
                  <a:pt x="192185" y="25539"/>
                </a:lnTo>
                <a:lnTo>
                  <a:pt x="203326" y="22555"/>
                </a:lnTo>
                <a:lnTo>
                  <a:pt x="209283" y="20916"/>
                </a:lnTo>
                <a:lnTo>
                  <a:pt x="214922" y="19278"/>
                </a:lnTo>
                <a:lnTo>
                  <a:pt x="219786" y="17576"/>
                </a:lnTo>
                <a:lnTo>
                  <a:pt x="224650" y="15862"/>
                </a:lnTo>
                <a:lnTo>
                  <a:pt x="228701" y="14147"/>
                </a:lnTo>
                <a:lnTo>
                  <a:pt x="231698" y="12052"/>
                </a:lnTo>
                <a:lnTo>
                  <a:pt x="236854" y="8407"/>
                </a:lnTo>
                <a:lnTo>
                  <a:pt x="242684" y="7061"/>
                </a:lnTo>
                <a:lnTo>
                  <a:pt x="249339" y="7048"/>
                </a:lnTo>
                <a:lnTo>
                  <a:pt x="261343" y="8232"/>
                </a:lnTo>
                <a:lnTo>
                  <a:pt x="274268" y="10991"/>
                </a:lnTo>
                <a:lnTo>
                  <a:pt x="276593" y="11544"/>
                </a:lnTo>
                <a:lnTo>
                  <a:pt x="289093" y="14341"/>
                </a:lnTo>
                <a:lnTo>
                  <a:pt x="301680" y="16077"/>
                </a:lnTo>
                <a:lnTo>
                  <a:pt x="305879" y="16217"/>
                </a:lnTo>
                <a:lnTo>
                  <a:pt x="309943" y="16217"/>
                </a:lnTo>
                <a:lnTo>
                  <a:pt x="313982" y="15798"/>
                </a:lnTo>
                <a:lnTo>
                  <a:pt x="317919" y="14732"/>
                </a:lnTo>
                <a:lnTo>
                  <a:pt x="323722" y="13144"/>
                </a:lnTo>
                <a:lnTo>
                  <a:pt x="329615" y="12420"/>
                </a:lnTo>
                <a:lnTo>
                  <a:pt x="335572" y="12420"/>
                </a:lnTo>
                <a:lnTo>
                  <a:pt x="347323" y="13307"/>
                </a:lnTo>
                <a:lnTo>
                  <a:pt x="359205" y="15868"/>
                </a:lnTo>
                <a:lnTo>
                  <a:pt x="371143" y="19876"/>
                </a:lnTo>
                <a:lnTo>
                  <a:pt x="383061" y="25101"/>
                </a:lnTo>
                <a:lnTo>
                  <a:pt x="394882" y="31315"/>
                </a:lnTo>
                <a:lnTo>
                  <a:pt x="406533" y="38287"/>
                </a:lnTo>
                <a:lnTo>
                  <a:pt x="417664" y="45605"/>
                </a:lnTo>
                <a:lnTo>
                  <a:pt x="425082" y="51093"/>
                </a:lnTo>
                <a:lnTo>
                  <a:pt x="435006" y="59020"/>
                </a:lnTo>
                <a:lnTo>
                  <a:pt x="446389" y="68453"/>
                </a:lnTo>
                <a:lnTo>
                  <a:pt x="452361" y="73494"/>
                </a:lnTo>
                <a:lnTo>
                  <a:pt x="463856" y="83326"/>
                </a:lnTo>
                <a:lnTo>
                  <a:pt x="474354" y="92427"/>
                </a:lnTo>
                <a:lnTo>
                  <a:pt x="482907" y="99932"/>
                </a:lnTo>
                <a:lnTo>
                  <a:pt x="486473" y="103098"/>
                </a:lnTo>
                <a:lnTo>
                  <a:pt x="486012" y="102688"/>
                </a:lnTo>
                <a:lnTo>
                  <a:pt x="489496" y="109105"/>
                </a:lnTo>
                <a:lnTo>
                  <a:pt x="488822" y="100482"/>
                </a:lnTo>
                <a:lnTo>
                  <a:pt x="485724" y="102158"/>
                </a:lnTo>
                <a:lnTo>
                  <a:pt x="484107" y="91598"/>
                </a:lnTo>
                <a:lnTo>
                  <a:pt x="474596" y="83291"/>
                </a:lnTo>
                <a:lnTo>
                  <a:pt x="463560" y="73777"/>
                </a:lnTo>
                <a:lnTo>
                  <a:pt x="456907" y="68110"/>
                </a:lnTo>
                <a:lnTo>
                  <a:pt x="445317" y="58380"/>
                </a:lnTo>
                <a:lnTo>
                  <a:pt x="434585" y="49616"/>
                </a:lnTo>
                <a:lnTo>
                  <a:pt x="425589" y="42628"/>
                </a:lnTo>
                <a:lnTo>
                  <a:pt x="410514" y="32488"/>
                </a:lnTo>
                <a:lnTo>
                  <a:pt x="399114" y="25624"/>
                </a:lnTo>
                <a:lnTo>
                  <a:pt x="387459" y="19406"/>
                </a:lnTo>
                <a:lnTo>
                  <a:pt x="375594" y="14057"/>
                </a:lnTo>
                <a:lnTo>
                  <a:pt x="363566" y="9801"/>
                </a:lnTo>
                <a:lnTo>
                  <a:pt x="351420" y="6861"/>
                </a:lnTo>
                <a:lnTo>
                  <a:pt x="339202" y="5459"/>
                </a:lnTo>
                <a:lnTo>
                  <a:pt x="329044" y="5372"/>
                </a:lnTo>
                <a:lnTo>
                  <a:pt x="322516" y="6172"/>
                </a:lnTo>
                <a:lnTo>
                  <a:pt x="316064" y="7924"/>
                </a:lnTo>
                <a:lnTo>
                  <a:pt x="312851" y="8801"/>
                </a:lnTo>
                <a:lnTo>
                  <a:pt x="309448" y="9182"/>
                </a:lnTo>
                <a:lnTo>
                  <a:pt x="305879" y="9182"/>
                </a:lnTo>
                <a:lnTo>
                  <a:pt x="293756" y="8033"/>
                </a:lnTo>
                <a:lnTo>
                  <a:pt x="280922" y="5331"/>
                </a:lnTo>
                <a:lnTo>
                  <a:pt x="278218" y="4686"/>
                </a:lnTo>
                <a:lnTo>
                  <a:pt x="265628" y="1863"/>
                </a:lnTo>
                <a:lnTo>
                  <a:pt x="253100" y="127"/>
                </a:lnTo>
                <a:lnTo>
                  <a:pt x="249339" y="0"/>
                </a:lnTo>
                <a:lnTo>
                  <a:pt x="241744" y="0"/>
                </a:lnTo>
                <a:lnTo>
                  <a:pt x="234226" y="1612"/>
                </a:lnTo>
                <a:lnTo>
                  <a:pt x="227634" y="6299"/>
                </a:lnTo>
                <a:lnTo>
                  <a:pt x="225043" y="8178"/>
                </a:lnTo>
                <a:lnTo>
                  <a:pt x="219430" y="10426"/>
                </a:lnTo>
                <a:lnTo>
                  <a:pt x="212585" y="12534"/>
                </a:lnTo>
                <a:lnTo>
                  <a:pt x="201024" y="15876"/>
                </a:lnTo>
                <a:lnTo>
                  <a:pt x="188432" y="19250"/>
                </a:lnTo>
                <a:lnTo>
                  <a:pt x="177177" y="22339"/>
                </a:lnTo>
                <a:lnTo>
                  <a:pt x="171234" y="24041"/>
                </a:lnTo>
                <a:lnTo>
                  <a:pt x="165620" y="25793"/>
                </a:lnTo>
                <a:lnTo>
                  <a:pt x="160820" y="27660"/>
                </a:lnTo>
                <a:lnTo>
                  <a:pt x="156006" y="29565"/>
                </a:lnTo>
                <a:lnTo>
                  <a:pt x="152006" y="31496"/>
                </a:lnTo>
                <a:lnTo>
                  <a:pt x="149097" y="33947"/>
                </a:lnTo>
                <a:lnTo>
                  <a:pt x="138279" y="43320"/>
                </a:lnTo>
                <a:lnTo>
                  <a:pt x="128425" y="51926"/>
                </a:lnTo>
                <a:lnTo>
                  <a:pt x="119169" y="59835"/>
                </a:lnTo>
                <a:lnTo>
                  <a:pt x="110147" y="67122"/>
                </a:lnTo>
                <a:lnTo>
                  <a:pt x="107645" y="69037"/>
                </a:lnTo>
                <a:lnTo>
                  <a:pt x="98114" y="75842"/>
                </a:lnTo>
                <a:lnTo>
                  <a:pt x="87906" y="82199"/>
                </a:lnTo>
                <a:lnTo>
                  <a:pt x="76598" y="88205"/>
                </a:lnTo>
                <a:lnTo>
                  <a:pt x="63763" y="93955"/>
                </a:lnTo>
                <a:lnTo>
                  <a:pt x="59118" y="95872"/>
                </a:lnTo>
                <a:lnTo>
                  <a:pt x="55283" y="100025"/>
                </a:lnTo>
                <a:lnTo>
                  <a:pt x="51917" y="104089"/>
                </a:lnTo>
                <a:lnTo>
                  <a:pt x="48513" y="109893"/>
                </a:lnTo>
                <a:lnTo>
                  <a:pt x="45034" y="116509"/>
                </a:lnTo>
                <a:lnTo>
                  <a:pt x="39349" y="127893"/>
                </a:lnTo>
                <a:lnTo>
                  <a:pt x="33823" y="139622"/>
                </a:lnTo>
                <a:lnTo>
                  <a:pt x="29971" y="147878"/>
                </a:lnTo>
                <a:lnTo>
                  <a:pt x="27673" y="152742"/>
                </a:lnTo>
                <a:lnTo>
                  <a:pt x="25552" y="157124"/>
                </a:lnTo>
                <a:lnTo>
                  <a:pt x="23736" y="160489"/>
                </a:lnTo>
                <a:lnTo>
                  <a:pt x="21996" y="163601"/>
                </a:lnTo>
                <a:lnTo>
                  <a:pt x="19964" y="166458"/>
                </a:lnTo>
                <a:lnTo>
                  <a:pt x="19761" y="166624"/>
                </a:lnTo>
                <a:lnTo>
                  <a:pt x="14820" y="170992"/>
                </a:lnTo>
                <a:lnTo>
                  <a:pt x="12407" y="177393"/>
                </a:lnTo>
                <a:lnTo>
                  <a:pt x="11061" y="184505"/>
                </a:lnTo>
                <a:lnTo>
                  <a:pt x="9715" y="191643"/>
                </a:lnTo>
                <a:lnTo>
                  <a:pt x="9474" y="199694"/>
                </a:lnTo>
                <a:lnTo>
                  <a:pt x="9601" y="224904"/>
                </a:lnTo>
                <a:lnTo>
                  <a:pt x="9067" y="239383"/>
                </a:lnTo>
                <a:lnTo>
                  <a:pt x="6814" y="250652"/>
                </a:lnTo>
                <a:lnTo>
                  <a:pt x="6324" y="251841"/>
                </a:lnTo>
                <a:lnTo>
                  <a:pt x="2350" y="263789"/>
                </a:lnTo>
                <a:lnTo>
                  <a:pt x="376" y="276412"/>
                </a:lnTo>
                <a:lnTo>
                  <a:pt x="0" y="285673"/>
                </a:lnTo>
                <a:lnTo>
                  <a:pt x="613" y="298516"/>
                </a:lnTo>
                <a:lnTo>
                  <a:pt x="2246" y="311568"/>
                </a:lnTo>
                <a:lnTo>
                  <a:pt x="4629" y="324671"/>
                </a:lnTo>
                <a:lnTo>
                  <a:pt x="7492" y="337672"/>
                </a:lnTo>
                <a:lnTo>
                  <a:pt x="10565" y="350414"/>
                </a:lnTo>
                <a:lnTo>
                  <a:pt x="13580" y="362740"/>
                </a:lnTo>
                <a:lnTo>
                  <a:pt x="16266" y="374496"/>
                </a:lnTo>
                <a:lnTo>
                  <a:pt x="18287" y="385114"/>
                </a:lnTo>
                <a:lnTo>
                  <a:pt x="21154" y="398162"/>
                </a:lnTo>
                <a:lnTo>
                  <a:pt x="25120" y="410379"/>
                </a:lnTo>
                <a:lnTo>
                  <a:pt x="29910" y="421977"/>
                </a:lnTo>
                <a:lnTo>
                  <a:pt x="35249" y="4331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464935" y="1623030"/>
            <a:ext cx="7645" cy="6311"/>
          </a:xfrm>
          <a:custGeom>
            <a:avLst/>
            <a:gdLst/>
            <a:ahLst/>
            <a:cxnLst/>
            <a:rect l="l" t="t" r="r" b="b"/>
            <a:pathLst>
              <a:path w="7645" h="6311">
                <a:moveTo>
                  <a:pt x="2782" y="1930"/>
                </a:moveTo>
                <a:lnTo>
                  <a:pt x="0" y="3035"/>
                </a:lnTo>
                <a:lnTo>
                  <a:pt x="1295" y="6311"/>
                </a:lnTo>
                <a:lnTo>
                  <a:pt x="4406" y="4673"/>
                </a:lnTo>
                <a:lnTo>
                  <a:pt x="7645" y="0"/>
                </a:lnTo>
                <a:lnTo>
                  <a:pt x="2782" y="1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838029" y="1114489"/>
            <a:ext cx="24009" cy="77464"/>
          </a:xfrm>
          <a:custGeom>
            <a:avLst/>
            <a:gdLst/>
            <a:ahLst/>
            <a:cxnLst/>
            <a:rect l="l" t="t" r="r" b="b"/>
            <a:pathLst>
              <a:path w="24009" h="77464">
                <a:moveTo>
                  <a:pt x="2856" y="68101"/>
                </a:moveTo>
                <a:lnTo>
                  <a:pt x="0" y="71735"/>
                </a:lnTo>
                <a:lnTo>
                  <a:pt x="1746" y="75216"/>
                </a:lnTo>
                <a:lnTo>
                  <a:pt x="4438" y="77464"/>
                </a:lnTo>
                <a:lnTo>
                  <a:pt x="10700" y="69176"/>
                </a:lnTo>
                <a:lnTo>
                  <a:pt x="17083" y="58286"/>
                </a:lnTo>
                <a:lnTo>
                  <a:pt x="22034" y="45253"/>
                </a:lnTo>
                <a:lnTo>
                  <a:pt x="23996" y="30905"/>
                </a:lnTo>
                <a:lnTo>
                  <a:pt x="24009" y="23260"/>
                </a:lnTo>
                <a:lnTo>
                  <a:pt x="22244" y="15183"/>
                </a:lnTo>
                <a:lnTo>
                  <a:pt x="17900" y="7195"/>
                </a:lnTo>
                <a:lnTo>
                  <a:pt x="17151" y="6255"/>
                </a:lnTo>
                <a:lnTo>
                  <a:pt x="10086" y="0"/>
                </a:lnTo>
                <a:lnTo>
                  <a:pt x="11703" y="10560"/>
                </a:lnTo>
                <a:lnTo>
                  <a:pt x="14801" y="8884"/>
                </a:lnTo>
                <a:lnTo>
                  <a:pt x="15475" y="17507"/>
                </a:lnTo>
                <a:lnTo>
                  <a:pt x="16948" y="24314"/>
                </a:lnTo>
                <a:lnTo>
                  <a:pt x="16948" y="30905"/>
                </a:lnTo>
                <a:lnTo>
                  <a:pt x="14790" y="45005"/>
                </a:lnTo>
                <a:lnTo>
                  <a:pt x="9465" y="57676"/>
                </a:lnTo>
                <a:lnTo>
                  <a:pt x="2856" y="68101"/>
                </a:lnTo>
                <a:lnTo>
                  <a:pt x="1657" y="71698"/>
                </a:lnTo>
                <a:lnTo>
                  <a:pt x="2856" y="68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688307" y="1186224"/>
            <a:ext cx="154161" cy="49060"/>
          </a:xfrm>
          <a:custGeom>
            <a:avLst/>
            <a:gdLst/>
            <a:ahLst/>
            <a:cxnLst/>
            <a:rect l="l" t="t" r="r" b="b"/>
            <a:pathLst>
              <a:path w="154161" h="49060">
                <a:moveTo>
                  <a:pt x="45047" y="19345"/>
                </a:moveTo>
                <a:lnTo>
                  <a:pt x="34296" y="24293"/>
                </a:lnTo>
                <a:lnTo>
                  <a:pt x="23875" y="29702"/>
                </a:lnTo>
                <a:lnTo>
                  <a:pt x="12618" y="36184"/>
                </a:lnTo>
                <a:lnTo>
                  <a:pt x="5291" y="48400"/>
                </a:lnTo>
                <a:lnTo>
                  <a:pt x="12618" y="36184"/>
                </a:lnTo>
                <a:lnTo>
                  <a:pt x="0" y="44075"/>
                </a:lnTo>
                <a:lnTo>
                  <a:pt x="1481" y="47308"/>
                </a:lnTo>
                <a:lnTo>
                  <a:pt x="4948" y="46647"/>
                </a:lnTo>
                <a:lnTo>
                  <a:pt x="5325" y="49060"/>
                </a:lnTo>
                <a:lnTo>
                  <a:pt x="16151" y="42279"/>
                </a:lnTo>
                <a:lnTo>
                  <a:pt x="27408" y="35795"/>
                </a:lnTo>
                <a:lnTo>
                  <a:pt x="37766" y="30437"/>
                </a:lnTo>
                <a:lnTo>
                  <a:pt x="47227" y="26086"/>
                </a:lnTo>
                <a:lnTo>
                  <a:pt x="57315" y="21921"/>
                </a:lnTo>
                <a:lnTo>
                  <a:pt x="68227" y="17787"/>
                </a:lnTo>
                <a:lnTo>
                  <a:pt x="80504" y="13342"/>
                </a:lnTo>
                <a:lnTo>
                  <a:pt x="94556" y="8293"/>
                </a:lnTo>
                <a:lnTo>
                  <a:pt x="93988" y="8306"/>
                </a:lnTo>
                <a:lnTo>
                  <a:pt x="95118" y="8090"/>
                </a:lnTo>
                <a:lnTo>
                  <a:pt x="148763" y="1219"/>
                </a:lnTo>
                <a:lnTo>
                  <a:pt x="151544" y="6998"/>
                </a:lnTo>
                <a:lnTo>
                  <a:pt x="154161" y="5728"/>
                </a:lnTo>
                <a:lnTo>
                  <a:pt x="151468" y="3480"/>
                </a:lnTo>
                <a:lnTo>
                  <a:pt x="149722" y="0"/>
                </a:lnTo>
                <a:lnTo>
                  <a:pt x="93912" y="4788"/>
                </a:lnTo>
                <a:lnTo>
                  <a:pt x="92718" y="1473"/>
                </a:lnTo>
                <a:lnTo>
                  <a:pt x="78614" y="6542"/>
                </a:lnTo>
                <a:lnTo>
                  <a:pt x="66324" y="10984"/>
                </a:lnTo>
                <a:lnTo>
                  <a:pt x="55314" y="15139"/>
                </a:lnTo>
                <a:lnTo>
                  <a:pt x="45047" y="193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782295" y="1187444"/>
            <a:ext cx="57556" cy="7086"/>
          </a:xfrm>
          <a:custGeom>
            <a:avLst/>
            <a:gdLst/>
            <a:ahLst/>
            <a:cxnLst/>
            <a:rect l="l" t="t" r="r" b="b"/>
            <a:pathLst>
              <a:path w="57556" h="7086">
                <a:moveTo>
                  <a:pt x="54775" y="0"/>
                </a:moveTo>
                <a:lnTo>
                  <a:pt x="1130" y="6870"/>
                </a:lnTo>
                <a:lnTo>
                  <a:pt x="693" y="7028"/>
                </a:lnTo>
                <a:lnTo>
                  <a:pt x="1130" y="6870"/>
                </a:lnTo>
                <a:lnTo>
                  <a:pt x="0" y="7086"/>
                </a:lnTo>
                <a:lnTo>
                  <a:pt x="568" y="7073"/>
                </a:lnTo>
                <a:lnTo>
                  <a:pt x="57556" y="5778"/>
                </a:lnTo>
                <a:lnTo>
                  <a:pt x="547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671792" y="1433863"/>
            <a:ext cx="51893" cy="30022"/>
          </a:xfrm>
          <a:custGeom>
            <a:avLst/>
            <a:gdLst/>
            <a:ahLst/>
            <a:cxnLst/>
            <a:rect l="l" t="t" r="r" b="b"/>
            <a:pathLst>
              <a:path w="51893" h="30022">
                <a:moveTo>
                  <a:pt x="37330" y="10120"/>
                </a:moveTo>
                <a:lnTo>
                  <a:pt x="27946" y="15247"/>
                </a:lnTo>
                <a:lnTo>
                  <a:pt x="27687" y="15354"/>
                </a:lnTo>
                <a:lnTo>
                  <a:pt x="17897" y="18579"/>
                </a:lnTo>
                <a:lnTo>
                  <a:pt x="4852" y="25158"/>
                </a:lnTo>
                <a:lnTo>
                  <a:pt x="1652" y="26631"/>
                </a:lnTo>
                <a:lnTo>
                  <a:pt x="3453" y="22479"/>
                </a:lnTo>
                <a:lnTo>
                  <a:pt x="0" y="15866"/>
                </a:lnTo>
                <a:lnTo>
                  <a:pt x="699" y="23240"/>
                </a:lnTo>
                <a:lnTo>
                  <a:pt x="2604" y="30022"/>
                </a:lnTo>
                <a:lnTo>
                  <a:pt x="16882" y="26162"/>
                </a:lnTo>
                <a:lnTo>
                  <a:pt x="27669" y="22907"/>
                </a:lnTo>
                <a:lnTo>
                  <a:pt x="30354" y="21882"/>
                </a:lnTo>
                <a:lnTo>
                  <a:pt x="40067" y="16760"/>
                </a:lnTo>
                <a:lnTo>
                  <a:pt x="50933" y="8440"/>
                </a:lnTo>
                <a:lnTo>
                  <a:pt x="51283" y="3454"/>
                </a:lnTo>
                <a:lnTo>
                  <a:pt x="51893" y="0"/>
                </a:lnTo>
                <a:lnTo>
                  <a:pt x="48947" y="825"/>
                </a:lnTo>
                <a:lnTo>
                  <a:pt x="50661" y="6921"/>
                </a:lnTo>
                <a:lnTo>
                  <a:pt x="42997" y="5586"/>
                </a:lnTo>
                <a:lnTo>
                  <a:pt x="37330" y="10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689789" y="1232873"/>
            <a:ext cx="3843" cy="3619"/>
          </a:xfrm>
          <a:custGeom>
            <a:avLst/>
            <a:gdLst/>
            <a:ahLst/>
            <a:cxnLst/>
            <a:rect l="l" t="t" r="r" b="b"/>
            <a:pathLst>
              <a:path w="3843" h="3619">
                <a:moveTo>
                  <a:pt x="3467" y="0"/>
                </a:moveTo>
                <a:lnTo>
                  <a:pt x="0" y="660"/>
                </a:lnTo>
                <a:lnTo>
                  <a:pt x="1917" y="3619"/>
                </a:lnTo>
                <a:lnTo>
                  <a:pt x="3843" y="2413"/>
                </a:lnTo>
                <a:lnTo>
                  <a:pt x="34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715901" y="1609014"/>
            <a:ext cx="69621" cy="26733"/>
          </a:xfrm>
          <a:custGeom>
            <a:avLst/>
            <a:gdLst/>
            <a:ahLst/>
            <a:cxnLst/>
            <a:rect l="l" t="t" r="r" b="b"/>
            <a:pathLst>
              <a:path w="69621" h="26733">
                <a:moveTo>
                  <a:pt x="32067" y="20967"/>
                </a:moveTo>
                <a:lnTo>
                  <a:pt x="45516" y="22910"/>
                </a:lnTo>
                <a:lnTo>
                  <a:pt x="58025" y="24963"/>
                </a:lnTo>
                <a:lnTo>
                  <a:pt x="64515" y="26733"/>
                </a:lnTo>
                <a:lnTo>
                  <a:pt x="68364" y="26390"/>
                </a:lnTo>
                <a:lnTo>
                  <a:pt x="69621" y="22707"/>
                </a:lnTo>
                <a:lnTo>
                  <a:pt x="66801" y="20078"/>
                </a:lnTo>
                <a:lnTo>
                  <a:pt x="54749" y="17169"/>
                </a:lnTo>
                <a:lnTo>
                  <a:pt x="41953" y="15333"/>
                </a:lnTo>
                <a:lnTo>
                  <a:pt x="33248" y="14033"/>
                </a:lnTo>
                <a:lnTo>
                  <a:pt x="19750" y="10636"/>
                </a:lnTo>
                <a:lnTo>
                  <a:pt x="9081" y="4504"/>
                </a:lnTo>
                <a:lnTo>
                  <a:pt x="6464" y="1739"/>
                </a:lnTo>
                <a:lnTo>
                  <a:pt x="3022" y="0"/>
                </a:lnTo>
                <a:lnTo>
                  <a:pt x="0" y="2451"/>
                </a:lnTo>
                <a:lnTo>
                  <a:pt x="990" y="6172"/>
                </a:lnTo>
                <a:lnTo>
                  <a:pt x="10957" y="14378"/>
                </a:lnTo>
                <a:lnTo>
                  <a:pt x="22970" y="19026"/>
                </a:lnTo>
                <a:lnTo>
                  <a:pt x="32067" y="209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801456" y="1703232"/>
            <a:ext cx="54267" cy="130276"/>
          </a:xfrm>
          <a:custGeom>
            <a:avLst/>
            <a:gdLst/>
            <a:ahLst/>
            <a:cxnLst/>
            <a:rect l="l" t="t" r="r" b="b"/>
            <a:pathLst>
              <a:path w="54267" h="130276">
                <a:moveTo>
                  <a:pt x="6375" y="1447"/>
                </a:moveTo>
                <a:lnTo>
                  <a:pt x="2793" y="0"/>
                </a:lnTo>
                <a:lnTo>
                  <a:pt x="0" y="2705"/>
                </a:lnTo>
                <a:lnTo>
                  <a:pt x="1320" y="6337"/>
                </a:lnTo>
                <a:lnTo>
                  <a:pt x="9802" y="16116"/>
                </a:lnTo>
                <a:lnTo>
                  <a:pt x="17353" y="26888"/>
                </a:lnTo>
                <a:lnTo>
                  <a:pt x="23997" y="38456"/>
                </a:lnTo>
                <a:lnTo>
                  <a:pt x="29757" y="50623"/>
                </a:lnTo>
                <a:lnTo>
                  <a:pt x="34656" y="63191"/>
                </a:lnTo>
                <a:lnTo>
                  <a:pt x="38718" y="75964"/>
                </a:lnTo>
                <a:lnTo>
                  <a:pt x="41967" y="88744"/>
                </a:lnTo>
                <a:lnTo>
                  <a:pt x="44424" y="101335"/>
                </a:lnTo>
                <a:lnTo>
                  <a:pt x="46114" y="113538"/>
                </a:lnTo>
                <a:lnTo>
                  <a:pt x="47060" y="125158"/>
                </a:lnTo>
                <a:lnTo>
                  <a:pt x="47231" y="128854"/>
                </a:lnTo>
                <a:lnTo>
                  <a:pt x="50825" y="130276"/>
                </a:lnTo>
                <a:lnTo>
                  <a:pt x="54267" y="128549"/>
                </a:lnTo>
                <a:lnTo>
                  <a:pt x="54178" y="126606"/>
                </a:lnTo>
                <a:lnTo>
                  <a:pt x="53346" y="115161"/>
                </a:lnTo>
                <a:lnTo>
                  <a:pt x="51828" y="103143"/>
                </a:lnTo>
                <a:lnTo>
                  <a:pt x="49592" y="90722"/>
                </a:lnTo>
                <a:lnTo>
                  <a:pt x="46607" y="78070"/>
                </a:lnTo>
                <a:lnTo>
                  <a:pt x="42843" y="65355"/>
                </a:lnTo>
                <a:lnTo>
                  <a:pt x="38268" y="52748"/>
                </a:lnTo>
                <a:lnTo>
                  <a:pt x="32852" y="40419"/>
                </a:lnTo>
                <a:lnTo>
                  <a:pt x="26564" y="28539"/>
                </a:lnTo>
                <a:lnTo>
                  <a:pt x="19372" y="17277"/>
                </a:lnTo>
                <a:lnTo>
                  <a:pt x="11247" y="6803"/>
                </a:lnTo>
                <a:lnTo>
                  <a:pt x="6375" y="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754008" y="1906482"/>
            <a:ext cx="339877" cy="1184732"/>
          </a:xfrm>
          <a:custGeom>
            <a:avLst/>
            <a:gdLst/>
            <a:ahLst/>
            <a:cxnLst/>
            <a:rect l="l" t="t" r="r" b="b"/>
            <a:pathLst>
              <a:path w="339877" h="1184732">
                <a:moveTo>
                  <a:pt x="8808" y="4565"/>
                </a:moveTo>
                <a:lnTo>
                  <a:pt x="6464" y="1714"/>
                </a:lnTo>
                <a:lnTo>
                  <a:pt x="2997" y="0"/>
                </a:lnTo>
                <a:lnTo>
                  <a:pt x="0" y="2476"/>
                </a:lnTo>
                <a:lnTo>
                  <a:pt x="1028" y="6197"/>
                </a:lnTo>
                <a:lnTo>
                  <a:pt x="10168" y="17488"/>
                </a:lnTo>
                <a:lnTo>
                  <a:pt x="18380" y="28088"/>
                </a:lnTo>
                <a:lnTo>
                  <a:pt x="25863" y="38213"/>
                </a:lnTo>
                <a:lnTo>
                  <a:pt x="32817" y="48079"/>
                </a:lnTo>
                <a:lnTo>
                  <a:pt x="39441" y="57900"/>
                </a:lnTo>
                <a:lnTo>
                  <a:pt x="45935" y="67893"/>
                </a:lnTo>
                <a:lnTo>
                  <a:pt x="52498" y="78273"/>
                </a:lnTo>
                <a:lnTo>
                  <a:pt x="59330" y="89255"/>
                </a:lnTo>
                <a:lnTo>
                  <a:pt x="66268" y="101769"/>
                </a:lnTo>
                <a:lnTo>
                  <a:pt x="71084" y="113177"/>
                </a:lnTo>
                <a:lnTo>
                  <a:pt x="75207" y="125222"/>
                </a:lnTo>
                <a:lnTo>
                  <a:pt x="78856" y="137690"/>
                </a:lnTo>
                <a:lnTo>
                  <a:pt x="82250" y="150369"/>
                </a:lnTo>
                <a:lnTo>
                  <a:pt x="85610" y="163044"/>
                </a:lnTo>
                <a:lnTo>
                  <a:pt x="89154" y="175502"/>
                </a:lnTo>
                <a:lnTo>
                  <a:pt x="93103" y="187529"/>
                </a:lnTo>
                <a:lnTo>
                  <a:pt x="94234" y="190588"/>
                </a:lnTo>
                <a:lnTo>
                  <a:pt x="98596" y="202411"/>
                </a:lnTo>
                <a:lnTo>
                  <a:pt x="102704" y="214349"/>
                </a:lnTo>
                <a:lnTo>
                  <a:pt x="106620" y="226379"/>
                </a:lnTo>
                <a:lnTo>
                  <a:pt x="110405" y="238477"/>
                </a:lnTo>
                <a:lnTo>
                  <a:pt x="114121" y="250619"/>
                </a:lnTo>
                <a:lnTo>
                  <a:pt x="117830" y="262780"/>
                </a:lnTo>
                <a:lnTo>
                  <a:pt x="121594" y="274937"/>
                </a:lnTo>
                <a:lnTo>
                  <a:pt x="125473" y="287066"/>
                </a:lnTo>
                <a:lnTo>
                  <a:pt x="129530" y="299143"/>
                </a:lnTo>
                <a:lnTo>
                  <a:pt x="133827" y="311144"/>
                </a:lnTo>
                <a:lnTo>
                  <a:pt x="138424" y="323045"/>
                </a:lnTo>
                <a:lnTo>
                  <a:pt x="143384" y="334821"/>
                </a:lnTo>
                <a:lnTo>
                  <a:pt x="145859" y="340309"/>
                </a:lnTo>
                <a:lnTo>
                  <a:pt x="150787" y="351956"/>
                </a:lnTo>
                <a:lnTo>
                  <a:pt x="155038" y="363877"/>
                </a:lnTo>
                <a:lnTo>
                  <a:pt x="158734" y="376021"/>
                </a:lnTo>
                <a:lnTo>
                  <a:pt x="161998" y="388338"/>
                </a:lnTo>
                <a:lnTo>
                  <a:pt x="164952" y="400777"/>
                </a:lnTo>
                <a:lnTo>
                  <a:pt x="167717" y="413286"/>
                </a:lnTo>
                <a:lnTo>
                  <a:pt x="170709" y="428711"/>
                </a:lnTo>
                <a:lnTo>
                  <a:pt x="172596" y="441124"/>
                </a:lnTo>
                <a:lnTo>
                  <a:pt x="174366" y="453563"/>
                </a:lnTo>
                <a:lnTo>
                  <a:pt x="176364" y="466073"/>
                </a:lnTo>
                <a:lnTo>
                  <a:pt x="178929" y="478699"/>
                </a:lnTo>
                <a:lnTo>
                  <a:pt x="180479" y="484873"/>
                </a:lnTo>
                <a:lnTo>
                  <a:pt x="183569" y="497076"/>
                </a:lnTo>
                <a:lnTo>
                  <a:pt x="186302" y="509379"/>
                </a:lnTo>
                <a:lnTo>
                  <a:pt x="188749" y="521766"/>
                </a:lnTo>
                <a:lnTo>
                  <a:pt x="190985" y="534221"/>
                </a:lnTo>
                <a:lnTo>
                  <a:pt x="193081" y="546728"/>
                </a:lnTo>
                <a:lnTo>
                  <a:pt x="195110" y="559270"/>
                </a:lnTo>
                <a:lnTo>
                  <a:pt x="197145" y="571833"/>
                </a:lnTo>
                <a:lnTo>
                  <a:pt x="199259" y="584400"/>
                </a:lnTo>
                <a:lnTo>
                  <a:pt x="201525" y="596955"/>
                </a:lnTo>
                <a:lnTo>
                  <a:pt x="204015" y="609481"/>
                </a:lnTo>
                <a:lnTo>
                  <a:pt x="206801" y="621964"/>
                </a:lnTo>
                <a:lnTo>
                  <a:pt x="209958" y="634386"/>
                </a:lnTo>
                <a:lnTo>
                  <a:pt x="210223" y="635355"/>
                </a:lnTo>
                <a:lnTo>
                  <a:pt x="213044" y="646480"/>
                </a:lnTo>
                <a:lnTo>
                  <a:pt x="215556" y="658093"/>
                </a:lnTo>
                <a:lnTo>
                  <a:pt x="217798" y="670137"/>
                </a:lnTo>
                <a:lnTo>
                  <a:pt x="219807" y="682552"/>
                </a:lnTo>
                <a:lnTo>
                  <a:pt x="221624" y="695279"/>
                </a:lnTo>
                <a:lnTo>
                  <a:pt x="223286" y="708259"/>
                </a:lnTo>
                <a:lnTo>
                  <a:pt x="224833" y="721435"/>
                </a:lnTo>
                <a:lnTo>
                  <a:pt x="226302" y="734748"/>
                </a:lnTo>
                <a:lnTo>
                  <a:pt x="227734" y="748138"/>
                </a:lnTo>
                <a:lnTo>
                  <a:pt x="228041" y="751027"/>
                </a:lnTo>
                <a:lnTo>
                  <a:pt x="229468" y="764310"/>
                </a:lnTo>
                <a:lnTo>
                  <a:pt x="230945" y="777545"/>
                </a:lnTo>
                <a:lnTo>
                  <a:pt x="232510" y="790678"/>
                </a:lnTo>
                <a:lnTo>
                  <a:pt x="234204" y="803655"/>
                </a:lnTo>
                <a:lnTo>
                  <a:pt x="236067" y="816421"/>
                </a:lnTo>
                <a:lnTo>
                  <a:pt x="238138" y="828923"/>
                </a:lnTo>
                <a:lnTo>
                  <a:pt x="240458" y="841105"/>
                </a:lnTo>
                <a:lnTo>
                  <a:pt x="243067" y="852915"/>
                </a:lnTo>
                <a:lnTo>
                  <a:pt x="246005" y="864297"/>
                </a:lnTo>
                <a:lnTo>
                  <a:pt x="246976" y="867689"/>
                </a:lnTo>
                <a:lnTo>
                  <a:pt x="247887" y="870925"/>
                </a:lnTo>
                <a:lnTo>
                  <a:pt x="249367" y="876364"/>
                </a:lnTo>
                <a:lnTo>
                  <a:pt x="251372" y="883821"/>
                </a:lnTo>
                <a:lnTo>
                  <a:pt x="253852" y="893108"/>
                </a:lnTo>
                <a:lnTo>
                  <a:pt x="256760" y="904036"/>
                </a:lnTo>
                <a:lnTo>
                  <a:pt x="260050" y="916420"/>
                </a:lnTo>
                <a:lnTo>
                  <a:pt x="263674" y="930071"/>
                </a:lnTo>
                <a:lnTo>
                  <a:pt x="267584" y="944803"/>
                </a:lnTo>
                <a:lnTo>
                  <a:pt x="271734" y="960428"/>
                </a:lnTo>
                <a:lnTo>
                  <a:pt x="276076" y="976759"/>
                </a:lnTo>
                <a:lnTo>
                  <a:pt x="280562" y="993609"/>
                </a:lnTo>
                <a:lnTo>
                  <a:pt x="285146" y="1010790"/>
                </a:lnTo>
                <a:lnTo>
                  <a:pt x="288950" y="1025016"/>
                </a:lnTo>
                <a:lnTo>
                  <a:pt x="292501" y="1038239"/>
                </a:lnTo>
                <a:lnTo>
                  <a:pt x="296037" y="1051376"/>
                </a:lnTo>
                <a:lnTo>
                  <a:pt x="299540" y="1064345"/>
                </a:lnTo>
                <a:lnTo>
                  <a:pt x="302986" y="1077063"/>
                </a:lnTo>
                <a:lnTo>
                  <a:pt x="306358" y="1089447"/>
                </a:lnTo>
                <a:lnTo>
                  <a:pt x="309632" y="1101416"/>
                </a:lnTo>
                <a:lnTo>
                  <a:pt x="312790" y="1112887"/>
                </a:lnTo>
                <a:lnTo>
                  <a:pt x="315811" y="1123777"/>
                </a:lnTo>
                <a:lnTo>
                  <a:pt x="320884" y="1141847"/>
                </a:lnTo>
                <a:lnTo>
                  <a:pt x="324397" y="1154095"/>
                </a:lnTo>
                <a:lnTo>
                  <a:pt x="327342" y="1164094"/>
                </a:lnTo>
                <a:lnTo>
                  <a:pt x="329958" y="1172667"/>
                </a:lnTo>
                <a:lnTo>
                  <a:pt x="330974" y="1175689"/>
                </a:lnTo>
                <a:lnTo>
                  <a:pt x="331978" y="1178750"/>
                </a:lnTo>
                <a:lnTo>
                  <a:pt x="333425" y="1182255"/>
                </a:lnTo>
                <a:lnTo>
                  <a:pt x="336372" y="1184732"/>
                </a:lnTo>
                <a:lnTo>
                  <a:pt x="339877" y="1183030"/>
                </a:lnTo>
                <a:lnTo>
                  <a:pt x="339750" y="1179169"/>
                </a:lnTo>
                <a:lnTo>
                  <a:pt x="338607" y="1176388"/>
                </a:lnTo>
                <a:lnTo>
                  <a:pt x="337654" y="1173480"/>
                </a:lnTo>
                <a:lnTo>
                  <a:pt x="333593" y="1160390"/>
                </a:lnTo>
                <a:lnTo>
                  <a:pt x="331025" y="1151646"/>
                </a:lnTo>
                <a:lnTo>
                  <a:pt x="328145" y="1141617"/>
                </a:lnTo>
                <a:lnTo>
                  <a:pt x="324986" y="1130437"/>
                </a:lnTo>
                <a:lnTo>
                  <a:pt x="321582" y="1118241"/>
                </a:lnTo>
                <a:lnTo>
                  <a:pt x="317968" y="1105164"/>
                </a:lnTo>
                <a:lnTo>
                  <a:pt x="314178" y="1091341"/>
                </a:lnTo>
                <a:lnTo>
                  <a:pt x="310246" y="1076907"/>
                </a:lnTo>
                <a:lnTo>
                  <a:pt x="306205" y="1061997"/>
                </a:lnTo>
                <a:lnTo>
                  <a:pt x="302091" y="1046747"/>
                </a:lnTo>
                <a:lnTo>
                  <a:pt x="297936" y="1031290"/>
                </a:lnTo>
                <a:lnTo>
                  <a:pt x="293775" y="1015763"/>
                </a:lnTo>
                <a:lnTo>
                  <a:pt x="287336" y="991657"/>
                </a:lnTo>
                <a:lnTo>
                  <a:pt x="282729" y="974366"/>
                </a:lnTo>
                <a:lnTo>
                  <a:pt x="278279" y="957633"/>
                </a:lnTo>
                <a:lnTo>
                  <a:pt x="274035" y="941658"/>
                </a:lnTo>
                <a:lnTo>
                  <a:pt x="270049" y="926641"/>
                </a:lnTo>
                <a:lnTo>
                  <a:pt x="266371" y="912782"/>
                </a:lnTo>
                <a:lnTo>
                  <a:pt x="263050" y="900281"/>
                </a:lnTo>
                <a:lnTo>
                  <a:pt x="260137" y="889338"/>
                </a:lnTo>
                <a:lnTo>
                  <a:pt x="257682" y="880154"/>
                </a:lnTo>
                <a:lnTo>
                  <a:pt x="255735" y="872927"/>
                </a:lnTo>
                <a:lnTo>
                  <a:pt x="254347" y="867859"/>
                </a:lnTo>
                <a:lnTo>
                  <a:pt x="253733" y="865695"/>
                </a:lnTo>
                <a:lnTo>
                  <a:pt x="250728" y="854609"/>
                </a:lnTo>
                <a:lnTo>
                  <a:pt x="248055" y="843028"/>
                </a:lnTo>
                <a:lnTo>
                  <a:pt x="245673" y="831011"/>
                </a:lnTo>
                <a:lnTo>
                  <a:pt x="243544" y="818616"/>
                </a:lnTo>
                <a:lnTo>
                  <a:pt x="241629" y="805903"/>
                </a:lnTo>
                <a:lnTo>
                  <a:pt x="239889" y="792931"/>
                </a:lnTo>
                <a:lnTo>
                  <a:pt x="238286" y="779759"/>
                </a:lnTo>
                <a:lnTo>
                  <a:pt x="236780" y="766444"/>
                </a:lnTo>
                <a:lnTo>
                  <a:pt x="235332" y="753047"/>
                </a:lnTo>
                <a:lnTo>
                  <a:pt x="235038" y="750290"/>
                </a:lnTo>
                <a:lnTo>
                  <a:pt x="233621" y="737008"/>
                </a:lnTo>
                <a:lnTo>
                  <a:pt x="232175" y="723770"/>
                </a:lnTo>
                <a:lnTo>
                  <a:pt x="230661" y="710630"/>
                </a:lnTo>
                <a:lnTo>
                  <a:pt x="229039" y="697643"/>
                </a:lnTo>
                <a:lnTo>
                  <a:pt x="227269" y="684861"/>
                </a:lnTo>
                <a:lnTo>
                  <a:pt x="225312" y="672341"/>
                </a:lnTo>
                <a:lnTo>
                  <a:pt x="223127" y="660136"/>
                </a:lnTo>
                <a:lnTo>
                  <a:pt x="220675" y="648300"/>
                </a:lnTo>
                <a:lnTo>
                  <a:pt x="217916" y="636887"/>
                </a:lnTo>
                <a:lnTo>
                  <a:pt x="217004" y="633488"/>
                </a:lnTo>
                <a:lnTo>
                  <a:pt x="213867" y="621295"/>
                </a:lnTo>
                <a:lnTo>
                  <a:pt x="211097" y="608999"/>
                </a:lnTo>
                <a:lnTo>
                  <a:pt x="208619" y="596617"/>
                </a:lnTo>
                <a:lnTo>
                  <a:pt x="206363" y="584166"/>
                </a:lnTo>
                <a:lnTo>
                  <a:pt x="204254" y="571661"/>
                </a:lnTo>
                <a:lnTo>
                  <a:pt x="202221" y="559118"/>
                </a:lnTo>
                <a:lnTo>
                  <a:pt x="200190" y="546554"/>
                </a:lnTo>
                <a:lnTo>
                  <a:pt x="198089" y="533985"/>
                </a:lnTo>
                <a:lnTo>
                  <a:pt x="195845" y="521426"/>
                </a:lnTo>
                <a:lnTo>
                  <a:pt x="193385" y="508894"/>
                </a:lnTo>
                <a:lnTo>
                  <a:pt x="190637" y="496404"/>
                </a:lnTo>
                <a:lnTo>
                  <a:pt x="187527" y="483974"/>
                </a:lnTo>
                <a:lnTo>
                  <a:pt x="187274" y="483031"/>
                </a:lnTo>
                <a:lnTo>
                  <a:pt x="184404" y="470725"/>
                </a:lnTo>
                <a:lnTo>
                  <a:pt x="182228" y="458384"/>
                </a:lnTo>
                <a:lnTo>
                  <a:pt x="180403" y="445959"/>
                </a:lnTo>
                <a:lnTo>
                  <a:pt x="178585" y="433404"/>
                </a:lnTo>
                <a:lnTo>
                  <a:pt x="176432" y="420671"/>
                </a:lnTo>
                <a:lnTo>
                  <a:pt x="175247" y="414794"/>
                </a:lnTo>
                <a:lnTo>
                  <a:pt x="172547" y="402460"/>
                </a:lnTo>
                <a:lnTo>
                  <a:pt x="169684" y="390112"/>
                </a:lnTo>
                <a:lnTo>
                  <a:pt x="166536" y="377801"/>
                </a:lnTo>
                <a:lnTo>
                  <a:pt x="162980" y="365576"/>
                </a:lnTo>
                <a:lnTo>
                  <a:pt x="158892" y="353489"/>
                </a:lnTo>
                <a:lnTo>
                  <a:pt x="154151" y="341590"/>
                </a:lnTo>
                <a:lnTo>
                  <a:pt x="152260" y="337362"/>
                </a:lnTo>
                <a:lnTo>
                  <a:pt x="147187" y="325844"/>
                </a:lnTo>
                <a:lnTo>
                  <a:pt x="142492" y="314158"/>
                </a:lnTo>
                <a:lnTo>
                  <a:pt x="138113" y="302327"/>
                </a:lnTo>
                <a:lnTo>
                  <a:pt x="133989" y="290375"/>
                </a:lnTo>
                <a:lnTo>
                  <a:pt x="130059" y="278326"/>
                </a:lnTo>
                <a:lnTo>
                  <a:pt x="126259" y="266204"/>
                </a:lnTo>
                <a:lnTo>
                  <a:pt x="122530" y="254033"/>
                </a:lnTo>
                <a:lnTo>
                  <a:pt x="118808" y="241837"/>
                </a:lnTo>
                <a:lnTo>
                  <a:pt x="115033" y="229638"/>
                </a:lnTo>
                <a:lnTo>
                  <a:pt x="111144" y="217462"/>
                </a:lnTo>
                <a:lnTo>
                  <a:pt x="107077" y="205332"/>
                </a:lnTo>
                <a:lnTo>
                  <a:pt x="102772" y="193272"/>
                </a:lnTo>
                <a:lnTo>
                  <a:pt x="100812" y="188061"/>
                </a:lnTo>
                <a:lnTo>
                  <a:pt x="96879" y="176724"/>
                </a:lnTo>
                <a:lnTo>
                  <a:pt x="93373" y="164765"/>
                </a:lnTo>
                <a:lnTo>
                  <a:pt x="90073" y="152390"/>
                </a:lnTo>
                <a:lnTo>
                  <a:pt x="86755" y="139804"/>
                </a:lnTo>
                <a:lnTo>
                  <a:pt x="83197" y="127213"/>
                </a:lnTo>
                <a:lnTo>
                  <a:pt x="79175" y="114823"/>
                </a:lnTo>
                <a:lnTo>
                  <a:pt x="74466" y="102839"/>
                </a:lnTo>
                <a:lnTo>
                  <a:pt x="68848" y="91468"/>
                </a:lnTo>
                <a:lnTo>
                  <a:pt x="66522" y="87503"/>
                </a:lnTo>
                <a:lnTo>
                  <a:pt x="59676" y="76476"/>
                </a:lnTo>
                <a:lnTo>
                  <a:pt x="53104" y="66041"/>
                </a:lnTo>
                <a:lnTo>
                  <a:pt x="46617" y="55997"/>
                </a:lnTo>
                <a:lnTo>
                  <a:pt x="40025" y="46140"/>
                </a:lnTo>
                <a:lnTo>
                  <a:pt x="33137" y="36271"/>
                </a:lnTo>
                <a:lnTo>
                  <a:pt x="25765" y="26186"/>
                </a:lnTo>
                <a:lnTo>
                  <a:pt x="17719" y="15685"/>
                </a:lnTo>
                <a:lnTo>
                  <a:pt x="8808" y="4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087064" y="1705417"/>
            <a:ext cx="26479" cy="89027"/>
          </a:xfrm>
          <a:custGeom>
            <a:avLst/>
            <a:gdLst/>
            <a:ahLst/>
            <a:cxnLst/>
            <a:rect l="l" t="t" r="r" b="b"/>
            <a:pathLst>
              <a:path w="26479" h="89026">
                <a:moveTo>
                  <a:pt x="863" y="79578"/>
                </a:moveTo>
                <a:lnTo>
                  <a:pt x="2857" y="86118"/>
                </a:lnTo>
                <a:lnTo>
                  <a:pt x="5397" y="89026"/>
                </a:lnTo>
                <a:lnTo>
                  <a:pt x="9118" y="87896"/>
                </a:lnTo>
                <a:lnTo>
                  <a:pt x="9601" y="84061"/>
                </a:lnTo>
                <a:lnTo>
                  <a:pt x="7835" y="78282"/>
                </a:lnTo>
                <a:lnTo>
                  <a:pt x="7048" y="72186"/>
                </a:lnTo>
                <a:lnTo>
                  <a:pt x="7048" y="58394"/>
                </a:lnTo>
                <a:lnTo>
                  <a:pt x="8293" y="50672"/>
                </a:lnTo>
                <a:lnTo>
                  <a:pt x="10325" y="43522"/>
                </a:lnTo>
                <a:lnTo>
                  <a:pt x="11595" y="38976"/>
                </a:lnTo>
                <a:lnTo>
                  <a:pt x="15493" y="32410"/>
                </a:lnTo>
                <a:lnTo>
                  <a:pt x="19164" y="25869"/>
                </a:lnTo>
                <a:lnTo>
                  <a:pt x="20993" y="22580"/>
                </a:lnTo>
                <a:lnTo>
                  <a:pt x="22771" y="19253"/>
                </a:lnTo>
                <a:lnTo>
                  <a:pt x="24129" y="15989"/>
                </a:lnTo>
                <a:lnTo>
                  <a:pt x="25476" y="12712"/>
                </a:lnTo>
                <a:lnTo>
                  <a:pt x="26454" y="9512"/>
                </a:lnTo>
                <a:lnTo>
                  <a:pt x="26479" y="6248"/>
                </a:lnTo>
                <a:lnTo>
                  <a:pt x="26288" y="3530"/>
                </a:lnTo>
                <a:lnTo>
                  <a:pt x="25222" y="368"/>
                </a:lnTo>
                <a:lnTo>
                  <a:pt x="21386" y="0"/>
                </a:lnTo>
                <a:lnTo>
                  <a:pt x="18554" y="2628"/>
                </a:lnTo>
                <a:lnTo>
                  <a:pt x="19176" y="4470"/>
                </a:lnTo>
                <a:lnTo>
                  <a:pt x="19456" y="7975"/>
                </a:lnTo>
                <a:lnTo>
                  <a:pt x="18808" y="10477"/>
                </a:lnTo>
                <a:lnTo>
                  <a:pt x="17627" y="13284"/>
                </a:lnTo>
                <a:lnTo>
                  <a:pt x="15874" y="17513"/>
                </a:lnTo>
                <a:lnTo>
                  <a:pt x="13017" y="22428"/>
                </a:lnTo>
                <a:lnTo>
                  <a:pt x="10274" y="27292"/>
                </a:lnTo>
                <a:lnTo>
                  <a:pt x="7531" y="32194"/>
                </a:lnTo>
                <a:lnTo>
                  <a:pt x="4889" y="36995"/>
                </a:lnTo>
                <a:lnTo>
                  <a:pt x="3555" y="41592"/>
                </a:lnTo>
                <a:lnTo>
                  <a:pt x="1358" y="49301"/>
                </a:lnTo>
                <a:lnTo>
                  <a:pt x="12" y="57645"/>
                </a:lnTo>
                <a:lnTo>
                  <a:pt x="0" y="72796"/>
                </a:lnTo>
                <a:lnTo>
                  <a:pt x="863" y="79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904443" y="1904006"/>
            <a:ext cx="103289" cy="183108"/>
          </a:xfrm>
          <a:custGeom>
            <a:avLst/>
            <a:gdLst/>
            <a:ahLst/>
            <a:cxnLst/>
            <a:rect l="l" t="t" r="r" b="b"/>
            <a:pathLst>
              <a:path w="103289" h="183108">
                <a:moveTo>
                  <a:pt x="30899" y="38912"/>
                </a:moveTo>
                <a:lnTo>
                  <a:pt x="27317" y="33743"/>
                </a:lnTo>
                <a:lnTo>
                  <a:pt x="23723" y="26492"/>
                </a:lnTo>
                <a:lnTo>
                  <a:pt x="19837" y="19456"/>
                </a:lnTo>
                <a:lnTo>
                  <a:pt x="15900" y="12420"/>
                </a:lnTo>
                <a:lnTo>
                  <a:pt x="11722" y="5575"/>
                </a:lnTo>
                <a:lnTo>
                  <a:pt x="6184" y="1016"/>
                </a:lnTo>
                <a:lnTo>
                  <a:pt x="2463" y="0"/>
                </a:lnTo>
                <a:lnTo>
                  <a:pt x="0" y="3009"/>
                </a:lnTo>
                <a:lnTo>
                  <a:pt x="1727" y="6464"/>
                </a:lnTo>
                <a:lnTo>
                  <a:pt x="5880" y="9817"/>
                </a:lnTo>
                <a:lnTo>
                  <a:pt x="9905" y="16052"/>
                </a:lnTo>
                <a:lnTo>
                  <a:pt x="13677" y="22872"/>
                </a:lnTo>
                <a:lnTo>
                  <a:pt x="17475" y="29705"/>
                </a:lnTo>
                <a:lnTo>
                  <a:pt x="21069" y="37084"/>
                </a:lnTo>
                <a:lnTo>
                  <a:pt x="25120" y="42938"/>
                </a:lnTo>
                <a:lnTo>
                  <a:pt x="32819" y="53340"/>
                </a:lnTo>
                <a:lnTo>
                  <a:pt x="40507" y="63584"/>
                </a:lnTo>
                <a:lnTo>
                  <a:pt x="46583" y="73012"/>
                </a:lnTo>
                <a:lnTo>
                  <a:pt x="52597" y="83765"/>
                </a:lnTo>
                <a:lnTo>
                  <a:pt x="58668" y="94874"/>
                </a:lnTo>
                <a:lnTo>
                  <a:pt x="64707" y="106268"/>
                </a:lnTo>
                <a:lnTo>
                  <a:pt x="70629" y="117875"/>
                </a:lnTo>
                <a:lnTo>
                  <a:pt x="76346" y="129624"/>
                </a:lnTo>
                <a:lnTo>
                  <a:pt x="81772" y="141444"/>
                </a:lnTo>
                <a:lnTo>
                  <a:pt x="86818" y="153264"/>
                </a:lnTo>
                <a:lnTo>
                  <a:pt x="91399" y="165012"/>
                </a:lnTo>
                <a:lnTo>
                  <a:pt x="95427" y="176617"/>
                </a:lnTo>
                <a:lnTo>
                  <a:pt x="96558" y="180200"/>
                </a:lnTo>
                <a:lnTo>
                  <a:pt x="99098" y="183108"/>
                </a:lnTo>
                <a:lnTo>
                  <a:pt x="102819" y="181965"/>
                </a:lnTo>
                <a:lnTo>
                  <a:pt x="103289" y="178130"/>
                </a:lnTo>
                <a:lnTo>
                  <a:pt x="99406" y="166450"/>
                </a:lnTo>
                <a:lnTo>
                  <a:pt x="94965" y="154650"/>
                </a:lnTo>
                <a:lnTo>
                  <a:pt x="90050" y="142794"/>
                </a:lnTo>
                <a:lnTo>
                  <a:pt x="84743" y="130946"/>
                </a:lnTo>
                <a:lnTo>
                  <a:pt x="79130" y="119172"/>
                </a:lnTo>
                <a:lnTo>
                  <a:pt x="73294" y="107536"/>
                </a:lnTo>
                <a:lnTo>
                  <a:pt x="67319" y="96102"/>
                </a:lnTo>
                <a:lnTo>
                  <a:pt x="61290" y="84935"/>
                </a:lnTo>
                <a:lnTo>
                  <a:pt x="55289" y="74100"/>
                </a:lnTo>
                <a:lnTo>
                  <a:pt x="52730" y="69545"/>
                </a:lnTo>
                <a:lnTo>
                  <a:pt x="45690" y="58707"/>
                </a:lnTo>
                <a:lnTo>
                  <a:pt x="37977" y="48481"/>
                </a:lnTo>
                <a:lnTo>
                  <a:pt x="30899" y="38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549817" y="1479169"/>
            <a:ext cx="123355" cy="51015"/>
          </a:xfrm>
          <a:custGeom>
            <a:avLst/>
            <a:gdLst/>
            <a:ahLst/>
            <a:cxnLst/>
            <a:rect l="l" t="t" r="r" b="b"/>
            <a:pathLst>
              <a:path w="123355" h="51015">
                <a:moveTo>
                  <a:pt x="6489" y="1879"/>
                </a:moveTo>
                <a:lnTo>
                  <a:pt x="3124" y="0"/>
                </a:lnTo>
                <a:lnTo>
                  <a:pt x="0" y="2324"/>
                </a:lnTo>
                <a:lnTo>
                  <a:pt x="838" y="6083"/>
                </a:lnTo>
                <a:lnTo>
                  <a:pt x="8853" y="15947"/>
                </a:lnTo>
                <a:lnTo>
                  <a:pt x="17881" y="24968"/>
                </a:lnTo>
                <a:lnTo>
                  <a:pt x="24447" y="30225"/>
                </a:lnTo>
                <a:lnTo>
                  <a:pt x="35207" y="36699"/>
                </a:lnTo>
                <a:lnTo>
                  <a:pt x="47224" y="41094"/>
                </a:lnTo>
                <a:lnTo>
                  <a:pt x="56515" y="42671"/>
                </a:lnTo>
                <a:lnTo>
                  <a:pt x="61976" y="43192"/>
                </a:lnTo>
                <a:lnTo>
                  <a:pt x="65811" y="44996"/>
                </a:lnTo>
                <a:lnTo>
                  <a:pt x="70167" y="46951"/>
                </a:lnTo>
                <a:lnTo>
                  <a:pt x="74485" y="48907"/>
                </a:lnTo>
                <a:lnTo>
                  <a:pt x="79387" y="51015"/>
                </a:lnTo>
                <a:lnTo>
                  <a:pt x="87287" y="50977"/>
                </a:lnTo>
                <a:lnTo>
                  <a:pt x="92265" y="50711"/>
                </a:lnTo>
                <a:lnTo>
                  <a:pt x="97421" y="48412"/>
                </a:lnTo>
                <a:lnTo>
                  <a:pt x="102590" y="46367"/>
                </a:lnTo>
                <a:lnTo>
                  <a:pt x="107683" y="44272"/>
                </a:lnTo>
                <a:lnTo>
                  <a:pt x="112750" y="42456"/>
                </a:lnTo>
                <a:lnTo>
                  <a:pt x="115798" y="42506"/>
                </a:lnTo>
                <a:lnTo>
                  <a:pt x="119938" y="43954"/>
                </a:lnTo>
                <a:lnTo>
                  <a:pt x="123024" y="41643"/>
                </a:lnTo>
                <a:lnTo>
                  <a:pt x="123355" y="37795"/>
                </a:lnTo>
                <a:lnTo>
                  <a:pt x="119799" y="35826"/>
                </a:lnTo>
                <a:lnTo>
                  <a:pt x="115798" y="35471"/>
                </a:lnTo>
                <a:lnTo>
                  <a:pt x="110528" y="35521"/>
                </a:lnTo>
                <a:lnTo>
                  <a:pt x="105168" y="37769"/>
                </a:lnTo>
                <a:lnTo>
                  <a:pt x="99961" y="39839"/>
                </a:lnTo>
                <a:lnTo>
                  <a:pt x="94830" y="41935"/>
                </a:lnTo>
                <a:lnTo>
                  <a:pt x="89801" y="43878"/>
                </a:lnTo>
                <a:lnTo>
                  <a:pt x="80886" y="43954"/>
                </a:lnTo>
                <a:lnTo>
                  <a:pt x="77355" y="42468"/>
                </a:lnTo>
                <a:lnTo>
                  <a:pt x="73075" y="40538"/>
                </a:lnTo>
                <a:lnTo>
                  <a:pt x="68834" y="38633"/>
                </a:lnTo>
                <a:lnTo>
                  <a:pt x="63931" y="36283"/>
                </a:lnTo>
                <a:lnTo>
                  <a:pt x="57162" y="35661"/>
                </a:lnTo>
                <a:lnTo>
                  <a:pt x="44427" y="32916"/>
                </a:lnTo>
                <a:lnTo>
                  <a:pt x="32990" y="27471"/>
                </a:lnTo>
                <a:lnTo>
                  <a:pt x="28562" y="24523"/>
                </a:lnTo>
                <a:lnTo>
                  <a:pt x="18984" y="16385"/>
                </a:lnTo>
                <a:lnTo>
                  <a:pt x="10374" y="6880"/>
                </a:lnTo>
                <a:lnTo>
                  <a:pt x="6489" y="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557384" y="1405903"/>
            <a:ext cx="69404" cy="91833"/>
          </a:xfrm>
          <a:custGeom>
            <a:avLst/>
            <a:gdLst/>
            <a:ahLst/>
            <a:cxnLst/>
            <a:rect l="l" t="t" r="r" b="b"/>
            <a:pathLst>
              <a:path w="69404" h="91833">
                <a:moveTo>
                  <a:pt x="11" y="37718"/>
                </a:moveTo>
                <a:lnTo>
                  <a:pt x="2183" y="46037"/>
                </a:lnTo>
                <a:lnTo>
                  <a:pt x="3770" y="51854"/>
                </a:lnTo>
                <a:lnTo>
                  <a:pt x="9195" y="64196"/>
                </a:lnTo>
                <a:lnTo>
                  <a:pt x="17254" y="73985"/>
                </a:lnTo>
                <a:lnTo>
                  <a:pt x="26783" y="81826"/>
                </a:lnTo>
                <a:lnTo>
                  <a:pt x="33247" y="86499"/>
                </a:lnTo>
                <a:lnTo>
                  <a:pt x="39483" y="88557"/>
                </a:lnTo>
                <a:lnTo>
                  <a:pt x="45668" y="89598"/>
                </a:lnTo>
                <a:lnTo>
                  <a:pt x="51878" y="90652"/>
                </a:lnTo>
                <a:lnTo>
                  <a:pt x="58038" y="90817"/>
                </a:lnTo>
                <a:lnTo>
                  <a:pt x="65150" y="91833"/>
                </a:lnTo>
                <a:lnTo>
                  <a:pt x="68858" y="90779"/>
                </a:lnTo>
                <a:lnTo>
                  <a:pt x="69404" y="86931"/>
                </a:lnTo>
                <a:lnTo>
                  <a:pt x="66140" y="84861"/>
                </a:lnTo>
                <a:lnTo>
                  <a:pt x="58584" y="83794"/>
                </a:lnTo>
                <a:lnTo>
                  <a:pt x="52373" y="83604"/>
                </a:lnTo>
                <a:lnTo>
                  <a:pt x="46862" y="82651"/>
                </a:lnTo>
                <a:lnTo>
                  <a:pt x="41324" y="81699"/>
                </a:lnTo>
                <a:lnTo>
                  <a:pt x="36486" y="80098"/>
                </a:lnTo>
                <a:lnTo>
                  <a:pt x="30898" y="76111"/>
                </a:lnTo>
                <a:lnTo>
                  <a:pt x="20835" y="67611"/>
                </a:lnTo>
                <a:lnTo>
                  <a:pt x="13468" y="57484"/>
                </a:lnTo>
                <a:lnTo>
                  <a:pt x="10565" y="49987"/>
                </a:lnTo>
                <a:lnTo>
                  <a:pt x="8990" y="44297"/>
                </a:lnTo>
                <a:lnTo>
                  <a:pt x="7034" y="36550"/>
                </a:lnTo>
                <a:lnTo>
                  <a:pt x="7060" y="21767"/>
                </a:lnTo>
                <a:lnTo>
                  <a:pt x="8800" y="15049"/>
                </a:lnTo>
                <a:lnTo>
                  <a:pt x="14032" y="9994"/>
                </a:lnTo>
                <a:lnTo>
                  <a:pt x="18477" y="7111"/>
                </a:lnTo>
                <a:lnTo>
                  <a:pt x="24357" y="7048"/>
                </a:lnTo>
                <a:lnTo>
                  <a:pt x="28599" y="8813"/>
                </a:lnTo>
                <a:lnTo>
                  <a:pt x="32739" y="11277"/>
                </a:lnTo>
                <a:lnTo>
                  <a:pt x="36905" y="13728"/>
                </a:lnTo>
                <a:lnTo>
                  <a:pt x="40854" y="16700"/>
                </a:lnTo>
                <a:lnTo>
                  <a:pt x="44410" y="18681"/>
                </a:lnTo>
                <a:lnTo>
                  <a:pt x="48259" y="19011"/>
                </a:lnTo>
                <a:lnTo>
                  <a:pt x="50151" y="15608"/>
                </a:lnTo>
                <a:lnTo>
                  <a:pt x="47827" y="12522"/>
                </a:lnTo>
                <a:lnTo>
                  <a:pt x="44969" y="10947"/>
                </a:lnTo>
                <a:lnTo>
                  <a:pt x="40867" y="7912"/>
                </a:lnTo>
                <a:lnTo>
                  <a:pt x="36321" y="5206"/>
                </a:lnTo>
                <a:lnTo>
                  <a:pt x="31736" y="2539"/>
                </a:lnTo>
                <a:lnTo>
                  <a:pt x="26592" y="63"/>
                </a:lnTo>
                <a:lnTo>
                  <a:pt x="16902" y="0"/>
                </a:lnTo>
                <a:lnTo>
                  <a:pt x="12635" y="1511"/>
                </a:lnTo>
                <a:lnTo>
                  <a:pt x="9143" y="4927"/>
                </a:lnTo>
                <a:lnTo>
                  <a:pt x="1989" y="16216"/>
                </a:lnTo>
                <a:lnTo>
                  <a:pt x="0" y="28655"/>
                </a:lnTo>
                <a:lnTo>
                  <a:pt x="11" y="377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603420" y="1433460"/>
            <a:ext cx="30543" cy="42773"/>
          </a:xfrm>
          <a:custGeom>
            <a:avLst/>
            <a:gdLst/>
            <a:ahLst/>
            <a:cxnLst/>
            <a:rect l="l" t="t" r="r" b="b"/>
            <a:pathLst>
              <a:path w="30543" h="42773">
                <a:moveTo>
                  <a:pt x="27165" y="34759"/>
                </a:moveTo>
                <a:lnTo>
                  <a:pt x="22694" y="33121"/>
                </a:lnTo>
                <a:lnTo>
                  <a:pt x="19126" y="31813"/>
                </a:lnTo>
                <a:lnTo>
                  <a:pt x="14960" y="30327"/>
                </a:lnTo>
                <a:lnTo>
                  <a:pt x="11785" y="28689"/>
                </a:lnTo>
                <a:lnTo>
                  <a:pt x="8889" y="27012"/>
                </a:lnTo>
                <a:lnTo>
                  <a:pt x="7023" y="24155"/>
                </a:lnTo>
                <a:lnTo>
                  <a:pt x="8153" y="21069"/>
                </a:lnTo>
                <a:lnTo>
                  <a:pt x="9296" y="18554"/>
                </a:lnTo>
                <a:lnTo>
                  <a:pt x="11226" y="15468"/>
                </a:lnTo>
                <a:lnTo>
                  <a:pt x="13119" y="12623"/>
                </a:lnTo>
                <a:lnTo>
                  <a:pt x="15036" y="9753"/>
                </a:lnTo>
                <a:lnTo>
                  <a:pt x="16878" y="7175"/>
                </a:lnTo>
                <a:lnTo>
                  <a:pt x="18961" y="3416"/>
                </a:lnTo>
                <a:lnTo>
                  <a:pt x="16649" y="330"/>
                </a:lnTo>
                <a:lnTo>
                  <a:pt x="12801" y="0"/>
                </a:lnTo>
                <a:lnTo>
                  <a:pt x="11861" y="1701"/>
                </a:lnTo>
                <a:lnTo>
                  <a:pt x="10807" y="3644"/>
                </a:lnTo>
                <a:lnTo>
                  <a:pt x="7886" y="7645"/>
                </a:lnTo>
                <a:lnTo>
                  <a:pt x="5283" y="11772"/>
                </a:lnTo>
                <a:lnTo>
                  <a:pt x="2717" y="16002"/>
                </a:lnTo>
                <a:lnTo>
                  <a:pt x="774" y="20294"/>
                </a:lnTo>
                <a:lnTo>
                  <a:pt x="0" y="24714"/>
                </a:lnTo>
                <a:lnTo>
                  <a:pt x="114" y="26073"/>
                </a:lnTo>
                <a:lnTo>
                  <a:pt x="685" y="29222"/>
                </a:lnTo>
                <a:lnTo>
                  <a:pt x="4952" y="32778"/>
                </a:lnTo>
                <a:lnTo>
                  <a:pt x="8305" y="35140"/>
                </a:lnTo>
                <a:lnTo>
                  <a:pt x="12560" y="36842"/>
                </a:lnTo>
                <a:lnTo>
                  <a:pt x="16509" y="38354"/>
                </a:lnTo>
                <a:lnTo>
                  <a:pt x="20408" y="39801"/>
                </a:lnTo>
                <a:lnTo>
                  <a:pt x="24129" y="41084"/>
                </a:lnTo>
                <a:lnTo>
                  <a:pt x="27165" y="42773"/>
                </a:lnTo>
                <a:lnTo>
                  <a:pt x="30238" y="40449"/>
                </a:lnTo>
                <a:lnTo>
                  <a:pt x="30543" y="36601"/>
                </a:lnTo>
                <a:lnTo>
                  <a:pt x="27165" y="34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894859" y="3139457"/>
            <a:ext cx="101295" cy="299770"/>
          </a:xfrm>
          <a:custGeom>
            <a:avLst/>
            <a:gdLst/>
            <a:ahLst/>
            <a:cxnLst/>
            <a:rect l="l" t="t" r="r" b="b"/>
            <a:pathLst>
              <a:path w="101295" h="299770">
                <a:moveTo>
                  <a:pt x="6489" y="297853"/>
                </a:moveTo>
                <a:lnTo>
                  <a:pt x="100622" y="169227"/>
                </a:lnTo>
                <a:lnTo>
                  <a:pt x="101295" y="167004"/>
                </a:lnTo>
                <a:lnTo>
                  <a:pt x="94843" y="3467"/>
                </a:lnTo>
                <a:lnTo>
                  <a:pt x="93129" y="0"/>
                </a:lnTo>
                <a:lnTo>
                  <a:pt x="89230" y="152"/>
                </a:lnTo>
                <a:lnTo>
                  <a:pt x="87807" y="3733"/>
                </a:lnTo>
                <a:lnTo>
                  <a:pt x="94208" y="166052"/>
                </a:lnTo>
                <a:lnTo>
                  <a:pt x="800" y="293700"/>
                </a:lnTo>
                <a:lnTo>
                  <a:pt x="0" y="297472"/>
                </a:lnTo>
                <a:lnTo>
                  <a:pt x="1466" y="298546"/>
                </a:lnTo>
                <a:lnTo>
                  <a:pt x="5277" y="298546"/>
                </a:lnTo>
                <a:lnTo>
                  <a:pt x="6489" y="297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413982" y="1630874"/>
            <a:ext cx="1011979" cy="642419"/>
          </a:xfrm>
          <a:custGeom>
            <a:avLst/>
            <a:gdLst/>
            <a:ahLst/>
            <a:cxnLst/>
            <a:rect l="l" t="t" r="r" b="b"/>
            <a:pathLst>
              <a:path w="1011979" h="642419">
                <a:moveTo>
                  <a:pt x="4863" y="630424"/>
                </a:moveTo>
                <a:lnTo>
                  <a:pt x="3163" y="633486"/>
                </a:lnTo>
                <a:lnTo>
                  <a:pt x="0" y="642419"/>
                </a:lnTo>
                <a:lnTo>
                  <a:pt x="4863" y="630424"/>
                </a:lnTo>
                <a:close/>
              </a:path>
              <a:path w="1011979" h="642419">
                <a:moveTo>
                  <a:pt x="210045" y="124297"/>
                </a:moveTo>
                <a:lnTo>
                  <a:pt x="4863" y="630424"/>
                </a:lnTo>
                <a:lnTo>
                  <a:pt x="9001" y="622966"/>
                </a:lnTo>
                <a:lnTo>
                  <a:pt x="16895" y="611530"/>
                </a:lnTo>
                <a:lnTo>
                  <a:pt x="26226" y="599847"/>
                </a:lnTo>
                <a:lnTo>
                  <a:pt x="36375" y="588586"/>
                </a:lnTo>
                <a:lnTo>
                  <a:pt x="46724" y="578417"/>
                </a:lnTo>
                <a:lnTo>
                  <a:pt x="56653" y="570009"/>
                </a:lnTo>
                <a:lnTo>
                  <a:pt x="65543" y="564032"/>
                </a:lnTo>
                <a:lnTo>
                  <a:pt x="77107" y="558768"/>
                </a:lnTo>
                <a:lnTo>
                  <a:pt x="88744" y="554812"/>
                </a:lnTo>
                <a:lnTo>
                  <a:pt x="101283" y="551509"/>
                </a:lnTo>
                <a:lnTo>
                  <a:pt x="114447" y="548794"/>
                </a:lnTo>
                <a:lnTo>
                  <a:pt x="127959" y="546603"/>
                </a:lnTo>
                <a:lnTo>
                  <a:pt x="141542" y="544875"/>
                </a:lnTo>
                <a:lnTo>
                  <a:pt x="154919" y="543545"/>
                </a:lnTo>
                <a:lnTo>
                  <a:pt x="167813" y="542550"/>
                </a:lnTo>
                <a:lnTo>
                  <a:pt x="179946" y="541827"/>
                </a:lnTo>
                <a:lnTo>
                  <a:pt x="200419" y="540922"/>
                </a:lnTo>
                <a:lnTo>
                  <a:pt x="213139" y="540446"/>
                </a:lnTo>
                <a:lnTo>
                  <a:pt x="225873" y="540018"/>
                </a:lnTo>
                <a:lnTo>
                  <a:pt x="238617" y="539632"/>
                </a:lnTo>
                <a:lnTo>
                  <a:pt x="251368" y="539279"/>
                </a:lnTo>
                <a:lnTo>
                  <a:pt x="264120" y="538952"/>
                </a:lnTo>
                <a:lnTo>
                  <a:pt x="276871" y="538645"/>
                </a:lnTo>
                <a:lnTo>
                  <a:pt x="289616" y="538349"/>
                </a:lnTo>
                <a:lnTo>
                  <a:pt x="302351" y="538056"/>
                </a:lnTo>
                <a:lnTo>
                  <a:pt x="315072" y="537761"/>
                </a:lnTo>
                <a:lnTo>
                  <a:pt x="327774" y="537454"/>
                </a:lnTo>
                <a:lnTo>
                  <a:pt x="340454" y="537129"/>
                </a:lnTo>
                <a:lnTo>
                  <a:pt x="353108" y="536778"/>
                </a:lnTo>
                <a:lnTo>
                  <a:pt x="365732" y="536393"/>
                </a:lnTo>
                <a:lnTo>
                  <a:pt x="378321" y="535968"/>
                </a:lnTo>
                <a:lnTo>
                  <a:pt x="390871" y="535495"/>
                </a:lnTo>
                <a:lnTo>
                  <a:pt x="393941" y="535371"/>
                </a:lnTo>
                <a:lnTo>
                  <a:pt x="391019" y="535413"/>
                </a:lnTo>
                <a:lnTo>
                  <a:pt x="398169" y="534949"/>
                </a:lnTo>
                <a:lnTo>
                  <a:pt x="408874" y="534271"/>
                </a:lnTo>
                <a:lnTo>
                  <a:pt x="416617" y="533673"/>
                </a:lnTo>
                <a:lnTo>
                  <a:pt x="417385" y="533504"/>
                </a:lnTo>
                <a:lnTo>
                  <a:pt x="431208" y="533740"/>
                </a:lnTo>
                <a:lnTo>
                  <a:pt x="444690" y="533958"/>
                </a:lnTo>
                <a:lnTo>
                  <a:pt x="457865" y="534108"/>
                </a:lnTo>
                <a:lnTo>
                  <a:pt x="470766" y="534139"/>
                </a:lnTo>
                <a:lnTo>
                  <a:pt x="483429" y="534001"/>
                </a:lnTo>
                <a:lnTo>
                  <a:pt x="495887" y="533644"/>
                </a:lnTo>
                <a:lnTo>
                  <a:pt x="508174" y="533017"/>
                </a:lnTo>
                <a:lnTo>
                  <a:pt x="520325" y="532070"/>
                </a:lnTo>
                <a:lnTo>
                  <a:pt x="532373" y="530753"/>
                </a:lnTo>
                <a:lnTo>
                  <a:pt x="544352" y="529014"/>
                </a:lnTo>
                <a:lnTo>
                  <a:pt x="556297" y="526805"/>
                </a:lnTo>
                <a:lnTo>
                  <a:pt x="568242" y="524074"/>
                </a:lnTo>
                <a:lnTo>
                  <a:pt x="580220" y="520771"/>
                </a:lnTo>
                <a:lnTo>
                  <a:pt x="592266" y="516846"/>
                </a:lnTo>
                <a:lnTo>
                  <a:pt x="604414" y="512248"/>
                </a:lnTo>
                <a:lnTo>
                  <a:pt x="616697" y="506927"/>
                </a:lnTo>
                <a:lnTo>
                  <a:pt x="629151" y="500833"/>
                </a:lnTo>
                <a:lnTo>
                  <a:pt x="642145" y="493530"/>
                </a:lnTo>
                <a:lnTo>
                  <a:pt x="652471" y="486801"/>
                </a:lnTo>
                <a:lnTo>
                  <a:pt x="662649" y="479408"/>
                </a:lnTo>
                <a:lnTo>
                  <a:pt x="672667" y="471434"/>
                </a:lnTo>
                <a:lnTo>
                  <a:pt x="682513" y="462968"/>
                </a:lnTo>
                <a:lnTo>
                  <a:pt x="692173" y="454094"/>
                </a:lnTo>
                <a:lnTo>
                  <a:pt x="701636" y="444900"/>
                </a:lnTo>
                <a:lnTo>
                  <a:pt x="710888" y="435471"/>
                </a:lnTo>
                <a:lnTo>
                  <a:pt x="719916" y="425894"/>
                </a:lnTo>
                <a:lnTo>
                  <a:pt x="728709" y="416254"/>
                </a:lnTo>
                <a:lnTo>
                  <a:pt x="737254" y="406638"/>
                </a:lnTo>
                <a:lnTo>
                  <a:pt x="745537" y="397132"/>
                </a:lnTo>
                <a:lnTo>
                  <a:pt x="753547" y="387823"/>
                </a:lnTo>
                <a:lnTo>
                  <a:pt x="755624" y="385397"/>
                </a:lnTo>
                <a:lnTo>
                  <a:pt x="764221" y="375767"/>
                </a:lnTo>
                <a:lnTo>
                  <a:pt x="773129" y="366547"/>
                </a:lnTo>
                <a:lnTo>
                  <a:pt x="782314" y="357690"/>
                </a:lnTo>
                <a:lnTo>
                  <a:pt x="791741" y="349149"/>
                </a:lnTo>
                <a:lnTo>
                  <a:pt x="801374" y="340879"/>
                </a:lnTo>
                <a:lnTo>
                  <a:pt x="811178" y="332832"/>
                </a:lnTo>
                <a:lnTo>
                  <a:pt x="821118" y="324963"/>
                </a:lnTo>
                <a:lnTo>
                  <a:pt x="831159" y="317225"/>
                </a:lnTo>
                <a:lnTo>
                  <a:pt x="841265" y="309571"/>
                </a:lnTo>
                <a:lnTo>
                  <a:pt x="851403" y="301956"/>
                </a:lnTo>
                <a:lnTo>
                  <a:pt x="861536" y="294332"/>
                </a:lnTo>
                <a:lnTo>
                  <a:pt x="871629" y="286654"/>
                </a:lnTo>
                <a:lnTo>
                  <a:pt x="881647" y="278875"/>
                </a:lnTo>
                <a:lnTo>
                  <a:pt x="891555" y="270948"/>
                </a:lnTo>
                <a:lnTo>
                  <a:pt x="901318" y="262827"/>
                </a:lnTo>
                <a:lnTo>
                  <a:pt x="910901" y="254466"/>
                </a:lnTo>
                <a:lnTo>
                  <a:pt x="920269" y="245819"/>
                </a:lnTo>
                <a:lnTo>
                  <a:pt x="928116" y="238128"/>
                </a:lnTo>
                <a:lnTo>
                  <a:pt x="935447" y="230873"/>
                </a:lnTo>
                <a:lnTo>
                  <a:pt x="943724" y="222833"/>
                </a:lnTo>
                <a:lnTo>
                  <a:pt x="952643" y="214112"/>
                </a:lnTo>
                <a:lnTo>
                  <a:pt x="961903" y="204815"/>
                </a:lnTo>
                <a:lnTo>
                  <a:pt x="971201" y="195045"/>
                </a:lnTo>
                <a:lnTo>
                  <a:pt x="980235" y="184908"/>
                </a:lnTo>
                <a:lnTo>
                  <a:pt x="988703" y="174506"/>
                </a:lnTo>
                <a:lnTo>
                  <a:pt x="996304" y="163943"/>
                </a:lnTo>
                <a:lnTo>
                  <a:pt x="1002734" y="153325"/>
                </a:lnTo>
                <a:lnTo>
                  <a:pt x="1007691" y="142756"/>
                </a:lnTo>
                <a:lnTo>
                  <a:pt x="1010873" y="132338"/>
                </a:lnTo>
                <a:lnTo>
                  <a:pt x="1011979" y="122177"/>
                </a:lnTo>
                <a:lnTo>
                  <a:pt x="1010706" y="112377"/>
                </a:lnTo>
                <a:lnTo>
                  <a:pt x="1006378" y="101801"/>
                </a:lnTo>
                <a:lnTo>
                  <a:pt x="1000381" y="92211"/>
                </a:lnTo>
                <a:lnTo>
                  <a:pt x="992597" y="82326"/>
                </a:lnTo>
                <a:lnTo>
                  <a:pt x="983329" y="72316"/>
                </a:lnTo>
                <a:lnTo>
                  <a:pt x="972880" y="62351"/>
                </a:lnTo>
                <a:lnTo>
                  <a:pt x="961555" y="52603"/>
                </a:lnTo>
                <a:lnTo>
                  <a:pt x="949655" y="43240"/>
                </a:lnTo>
                <a:lnTo>
                  <a:pt x="937484" y="34435"/>
                </a:lnTo>
                <a:lnTo>
                  <a:pt x="925345" y="26356"/>
                </a:lnTo>
                <a:lnTo>
                  <a:pt x="913543" y="19176"/>
                </a:lnTo>
                <a:lnTo>
                  <a:pt x="902379" y="13064"/>
                </a:lnTo>
                <a:lnTo>
                  <a:pt x="892157" y="8191"/>
                </a:lnTo>
                <a:lnTo>
                  <a:pt x="883180" y="4727"/>
                </a:lnTo>
                <a:lnTo>
                  <a:pt x="867522" y="799"/>
                </a:lnTo>
                <a:lnTo>
                  <a:pt x="855450" y="0"/>
                </a:lnTo>
                <a:lnTo>
                  <a:pt x="845436" y="1900"/>
                </a:lnTo>
                <a:lnTo>
                  <a:pt x="836858" y="6364"/>
                </a:lnTo>
                <a:lnTo>
                  <a:pt x="829098" y="13256"/>
                </a:lnTo>
                <a:lnTo>
                  <a:pt x="821535" y="22439"/>
                </a:lnTo>
                <a:lnTo>
                  <a:pt x="813551" y="33777"/>
                </a:lnTo>
                <a:lnTo>
                  <a:pt x="809396" y="39931"/>
                </a:lnTo>
                <a:lnTo>
                  <a:pt x="801020" y="50319"/>
                </a:lnTo>
                <a:lnTo>
                  <a:pt x="791701" y="58706"/>
                </a:lnTo>
                <a:lnTo>
                  <a:pt x="781658" y="65811"/>
                </a:lnTo>
                <a:lnTo>
                  <a:pt x="771112" y="72355"/>
                </a:lnTo>
                <a:lnTo>
                  <a:pt x="760281" y="79060"/>
                </a:lnTo>
                <a:lnTo>
                  <a:pt x="749385" y="86645"/>
                </a:lnTo>
                <a:lnTo>
                  <a:pt x="747763" y="87899"/>
                </a:lnTo>
                <a:lnTo>
                  <a:pt x="738400" y="95887"/>
                </a:lnTo>
                <a:lnTo>
                  <a:pt x="729429" y="104651"/>
                </a:lnTo>
                <a:lnTo>
                  <a:pt x="720760" y="114030"/>
                </a:lnTo>
                <a:lnTo>
                  <a:pt x="712303" y="123862"/>
                </a:lnTo>
                <a:lnTo>
                  <a:pt x="703966" y="133985"/>
                </a:lnTo>
                <a:lnTo>
                  <a:pt x="695658" y="144238"/>
                </a:lnTo>
                <a:lnTo>
                  <a:pt x="687291" y="154457"/>
                </a:lnTo>
                <a:lnTo>
                  <a:pt x="678772" y="164482"/>
                </a:lnTo>
                <a:lnTo>
                  <a:pt x="670011" y="174150"/>
                </a:lnTo>
                <a:lnTo>
                  <a:pt x="660917" y="183300"/>
                </a:lnTo>
                <a:lnTo>
                  <a:pt x="651400" y="191769"/>
                </a:lnTo>
                <a:lnTo>
                  <a:pt x="641370" y="199395"/>
                </a:lnTo>
                <a:lnTo>
                  <a:pt x="630735" y="206018"/>
                </a:lnTo>
                <a:lnTo>
                  <a:pt x="619406" y="211473"/>
                </a:lnTo>
                <a:lnTo>
                  <a:pt x="614819" y="213236"/>
                </a:lnTo>
                <a:lnTo>
                  <a:pt x="602622" y="218139"/>
                </a:lnTo>
                <a:lnTo>
                  <a:pt x="590790" y="223800"/>
                </a:lnTo>
                <a:lnTo>
                  <a:pt x="579225" y="229941"/>
                </a:lnTo>
                <a:lnTo>
                  <a:pt x="567831" y="236281"/>
                </a:lnTo>
                <a:lnTo>
                  <a:pt x="556510" y="242541"/>
                </a:lnTo>
                <a:lnTo>
                  <a:pt x="545165" y="248441"/>
                </a:lnTo>
                <a:lnTo>
                  <a:pt x="533699" y="253703"/>
                </a:lnTo>
                <a:lnTo>
                  <a:pt x="522015" y="258045"/>
                </a:lnTo>
                <a:lnTo>
                  <a:pt x="510015" y="261190"/>
                </a:lnTo>
                <a:lnTo>
                  <a:pt x="497604" y="262856"/>
                </a:lnTo>
                <a:lnTo>
                  <a:pt x="492658" y="263045"/>
                </a:lnTo>
                <a:lnTo>
                  <a:pt x="480896" y="262824"/>
                </a:lnTo>
                <a:lnTo>
                  <a:pt x="468739" y="261948"/>
                </a:lnTo>
                <a:lnTo>
                  <a:pt x="456264" y="260459"/>
                </a:lnTo>
                <a:lnTo>
                  <a:pt x="443549" y="258398"/>
                </a:lnTo>
                <a:lnTo>
                  <a:pt x="430674" y="255806"/>
                </a:lnTo>
                <a:lnTo>
                  <a:pt x="417716" y="252725"/>
                </a:lnTo>
                <a:lnTo>
                  <a:pt x="404755" y="249196"/>
                </a:lnTo>
                <a:lnTo>
                  <a:pt x="391867" y="245262"/>
                </a:lnTo>
                <a:lnTo>
                  <a:pt x="379132" y="240962"/>
                </a:lnTo>
                <a:lnTo>
                  <a:pt x="366628" y="236340"/>
                </a:lnTo>
                <a:lnTo>
                  <a:pt x="354434" y="231435"/>
                </a:lnTo>
                <a:lnTo>
                  <a:pt x="342627" y="226290"/>
                </a:lnTo>
                <a:lnTo>
                  <a:pt x="331287" y="220947"/>
                </a:lnTo>
                <a:lnTo>
                  <a:pt x="320491" y="215446"/>
                </a:lnTo>
                <a:lnTo>
                  <a:pt x="311632" y="210581"/>
                </a:lnTo>
                <a:lnTo>
                  <a:pt x="301198" y="203871"/>
                </a:lnTo>
                <a:lnTo>
                  <a:pt x="290954" y="196091"/>
                </a:lnTo>
                <a:lnTo>
                  <a:pt x="280920" y="187758"/>
                </a:lnTo>
                <a:lnTo>
                  <a:pt x="271114" y="179392"/>
                </a:lnTo>
                <a:lnTo>
                  <a:pt x="261556" y="171511"/>
                </a:lnTo>
                <a:lnTo>
                  <a:pt x="261353" y="171351"/>
                </a:lnTo>
                <a:lnTo>
                  <a:pt x="252401" y="162931"/>
                </a:lnTo>
                <a:lnTo>
                  <a:pt x="243560" y="152899"/>
                </a:lnTo>
                <a:lnTo>
                  <a:pt x="234577" y="142582"/>
                </a:lnTo>
                <a:lnTo>
                  <a:pt x="225200" y="133305"/>
                </a:lnTo>
                <a:lnTo>
                  <a:pt x="215177" y="126392"/>
                </a:lnTo>
                <a:lnTo>
                  <a:pt x="210045" y="1242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828746" y="2164432"/>
            <a:ext cx="2615" cy="3039"/>
          </a:xfrm>
          <a:custGeom>
            <a:avLst/>
            <a:gdLst/>
            <a:ahLst/>
            <a:cxnLst/>
            <a:rect l="l" t="t" r="r" b="b"/>
            <a:pathLst>
              <a:path w="2615" h="3039">
                <a:moveTo>
                  <a:pt x="127" y="2154"/>
                </a:moveTo>
                <a:lnTo>
                  <a:pt x="0" y="2264"/>
                </a:lnTo>
                <a:lnTo>
                  <a:pt x="939" y="3039"/>
                </a:lnTo>
                <a:lnTo>
                  <a:pt x="1053" y="2834"/>
                </a:lnTo>
                <a:lnTo>
                  <a:pt x="2615" y="1"/>
                </a:lnTo>
                <a:lnTo>
                  <a:pt x="127" y="2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825900" y="2161439"/>
            <a:ext cx="3124" cy="4241"/>
          </a:xfrm>
          <a:custGeom>
            <a:avLst/>
            <a:gdLst/>
            <a:ahLst/>
            <a:cxnLst/>
            <a:rect l="l" t="t" r="r" b="b"/>
            <a:pathLst>
              <a:path w="3124" h="4241">
                <a:moveTo>
                  <a:pt x="2209" y="711"/>
                </a:moveTo>
                <a:lnTo>
                  <a:pt x="0" y="0"/>
                </a:lnTo>
                <a:lnTo>
                  <a:pt x="1739" y="4241"/>
                </a:lnTo>
                <a:lnTo>
                  <a:pt x="1981" y="2959"/>
                </a:lnTo>
                <a:lnTo>
                  <a:pt x="3124" y="380"/>
                </a:lnTo>
                <a:lnTo>
                  <a:pt x="2209" y="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808369" y="2163409"/>
            <a:ext cx="3040" cy="6176"/>
          </a:xfrm>
          <a:custGeom>
            <a:avLst/>
            <a:gdLst/>
            <a:ahLst/>
            <a:cxnLst/>
            <a:rect l="l" t="t" r="r" b="b"/>
            <a:pathLst>
              <a:path w="3040" h="6176">
                <a:moveTo>
                  <a:pt x="1123" y="0"/>
                </a:moveTo>
                <a:lnTo>
                  <a:pt x="0" y="6176"/>
                </a:lnTo>
                <a:lnTo>
                  <a:pt x="2786" y="4543"/>
                </a:lnTo>
                <a:lnTo>
                  <a:pt x="3040" y="1762"/>
                </a:lnTo>
                <a:lnTo>
                  <a:pt x="11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804545" y="2162722"/>
            <a:ext cx="3245" cy="3583"/>
          </a:xfrm>
          <a:custGeom>
            <a:avLst/>
            <a:gdLst/>
            <a:ahLst/>
            <a:cxnLst/>
            <a:rect l="l" t="t" r="r" b="b"/>
            <a:pathLst>
              <a:path w="3245" h="3583">
                <a:moveTo>
                  <a:pt x="769" y="190"/>
                </a:moveTo>
                <a:lnTo>
                  <a:pt x="7" y="3492"/>
                </a:lnTo>
                <a:lnTo>
                  <a:pt x="1556" y="482"/>
                </a:lnTo>
                <a:lnTo>
                  <a:pt x="3245" y="0"/>
                </a:lnTo>
                <a:lnTo>
                  <a:pt x="769" y="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805043" y="2169553"/>
            <a:ext cx="931" cy="234"/>
          </a:xfrm>
          <a:custGeom>
            <a:avLst/>
            <a:gdLst/>
            <a:ahLst/>
            <a:cxnLst/>
            <a:rect l="l" t="t" r="r" b="b"/>
            <a:pathLst>
              <a:path w="931" h="234">
                <a:moveTo>
                  <a:pt x="258" y="215"/>
                </a:moveTo>
                <a:lnTo>
                  <a:pt x="0" y="234"/>
                </a:lnTo>
                <a:lnTo>
                  <a:pt x="479" y="231"/>
                </a:lnTo>
                <a:lnTo>
                  <a:pt x="931" y="0"/>
                </a:lnTo>
                <a:lnTo>
                  <a:pt x="258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807791" y="2162696"/>
            <a:ext cx="1703" cy="713"/>
          </a:xfrm>
          <a:custGeom>
            <a:avLst/>
            <a:gdLst/>
            <a:ahLst/>
            <a:cxnLst/>
            <a:rect l="l" t="t" r="r" b="b"/>
            <a:pathLst>
              <a:path w="1703" h="713">
                <a:moveTo>
                  <a:pt x="927" y="0"/>
                </a:moveTo>
                <a:lnTo>
                  <a:pt x="0" y="25"/>
                </a:lnTo>
                <a:lnTo>
                  <a:pt x="1703" y="713"/>
                </a:lnTo>
                <a:lnTo>
                  <a:pt x="9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620096" y="1627290"/>
            <a:ext cx="809396" cy="541205"/>
          </a:xfrm>
          <a:custGeom>
            <a:avLst/>
            <a:gdLst/>
            <a:ahLst/>
            <a:cxnLst/>
            <a:rect l="l" t="t" r="r" b="b"/>
            <a:pathLst>
              <a:path w="809396" h="541205">
                <a:moveTo>
                  <a:pt x="2895" y="131254"/>
                </a:moveTo>
                <a:lnTo>
                  <a:pt x="13098" y="136621"/>
                </a:lnTo>
                <a:lnTo>
                  <a:pt x="23015" y="145490"/>
                </a:lnTo>
                <a:lnTo>
                  <a:pt x="28181" y="151117"/>
                </a:lnTo>
                <a:lnTo>
                  <a:pt x="36672" y="161006"/>
                </a:lnTo>
                <a:lnTo>
                  <a:pt x="45268" y="170567"/>
                </a:lnTo>
                <a:lnTo>
                  <a:pt x="53047" y="177711"/>
                </a:lnTo>
                <a:lnTo>
                  <a:pt x="62438" y="185425"/>
                </a:lnTo>
                <a:lnTo>
                  <a:pt x="72143" y="193704"/>
                </a:lnTo>
                <a:lnTo>
                  <a:pt x="82158" y="202038"/>
                </a:lnTo>
                <a:lnTo>
                  <a:pt x="92478" y="209915"/>
                </a:lnTo>
                <a:lnTo>
                  <a:pt x="103100" y="216826"/>
                </a:lnTo>
                <a:lnTo>
                  <a:pt x="114053" y="222829"/>
                </a:lnTo>
                <a:lnTo>
                  <a:pt x="124917" y="228315"/>
                </a:lnTo>
                <a:lnTo>
                  <a:pt x="136301" y="233637"/>
                </a:lnTo>
                <a:lnTo>
                  <a:pt x="148132" y="238757"/>
                </a:lnTo>
                <a:lnTo>
                  <a:pt x="160335" y="243632"/>
                </a:lnTo>
                <a:lnTo>
                  <a:pt x="172836" y="248224"/>
                </a:lnTo>
                <a:lnTo>
                  <a:pt x="185561" y="252493"/>
                </a:lnTo>
                <a:lnTo>
                  <a:pt x="198435" y="256397"/>
                </a:lnTo>
                <a:lnTo>
                  <a:pt x="211385" y="259897"/>
                </a:lnTo>
                <a:lnTo>
                  <a:pt x="224337" y="262953"/>
                </a:lnTo>
                <a:lnTo>
                  <a:pt x="237215" y="265524"/>
                </a:lnTo>
                <a:lnTo>
                  <a:pt x="249946" y="267570"/>
                </a:lnTo>
                <a:lnTo>
                  <a:pt x="262456" y="269051"/>
                </a:lnTo>
                <a:lnTo>
                  <a:pt x="274671" y="269928"/>
                </a:lnTo>
                <a:lnTo>
                  <a:pt x="284543" y="270167"/>
                </a:lnTo>
                <a:lnTo>
                  <a:pt x="286575" y="270154"/>
                </a:lnTo>
                <a:lnTo>
                  <a:pt x="299602" y="269106"/>
                </a:lnTo>
                <a:lnTo>
                  <a:pt x="312103" y="266440"/>
                </a:lnTo>
                <a:lnTo>
                  <a:pt x="324169" y="262457"/>
                </a:lnTo>
                <a:lnTo>
                  <a:pt x="335892" y="257457"/>
                </a:lnTo>
                <a:lnTo>
                  <a:pt x="347364" y="251740"/>
                </a:lnTo>
                <a:lnTo>
                  <a:pt x="361020" y="244290"/>
                </a:lnTo>
                <a:lnTo>
                  <a:pt x="372165" y="238069"/>
                </a:lnTo>
                <a:lnTo>
                  <a:pt x="383383" y="232012"/>
                </a:lnTo>
                <a:lnTo>
                  <a:pt x="394765" y="226376"/>
                </a:lnTo>
                <a:lnTo>
                  <a:pt x="406401" y="221418"/>
                </a:lnTo>
                <a:lnTo>
                  <a:pt x="409879" y="220129"/>
                </a:lnTo>
                <a:lnTo>
                  <a:pt x="421731" y="215078"/>
                </a:lnTo>
                <a:lnTo>
                  <a:pt x="432805" y="208820"/>
                </a:lnTo>
                <a:lnTo>
                  <a:pt x="443194" y="201521"/>
                </a:lnTo>
                <a:lnTo>
                  <a:pt x="452991" y="193344"/>
                </a:lnTo>
                <a:lnTo>
                  <a:pt x="462288" y="184457"/>
                </a:lnTo>
                <a:lnTo>
                  <a:pt x="471177" y="175023"/>
                </a:lnTo>
                <a:lnTo>
                  <a:pt x="479752" y="165210"/>
                </a:lnTo>
                <a:lnTo>
                  <a:pt x="482244" y="162255"/>
                </a:lnTo>
                <a:lnTo>
                  <a:pt x="490626" y="152062"/>
                </a:lnTo>
                <a:lnTo>
                  <a:pt x="498908" y="141844"/>
                </a:lnTo>
                <a:lnTo>
                  <a:pt x="507174" y="131759"/>
                </a:lnTo>
                <a:lnTo>
                  <a:pt x="515508" y="121965"/>
                </a:lnTo>
                <a:lnTo>
                  <a:pt x="523993" y="112622"/>
                </a:lnTo>
                <a:lnTo>
                  <a:pt x="532714" y="103887"/>
                </a:lnTo>
                <a:lnTo>
                  <a:pt x="541754" y="95918"/>
                </a:lnTo>
                <a:lnTo>
                  <a:pt x="543826" y="94259"/>
                </a:lnTo>
                <a:lnTo>
                  <a:pt x="554423" y="86678"/>
                </a:lnTo>
                <a:lnTo>
                  <a:pt x="565129" y="79976"/>
                </a:lnTo>
                <a:lnTo>
                  <a:pt x="575758" y="73440"/>
                </a:lnTo>
                <a:lnTo>
                  <a:pt x="576668" y="72859"/>
                </a:lnTo>
                <a:lnTo>
                  <a:pt x="586700" y="65881"/>
                </a:lnTo>
                <a:lnTo>
                  <a:pt x="596181" y="57632"/>
                </a:lnTo>
                <a:lnTo>
                  <a:pt x="604830" y="47463"/>
                </a:lnTo>
                <a:lnTo>
                  <a:pt x="606209" y="45478"/>
                </a:lnTo>
                <a:lnTo>
                  <a:pt x="614540" y="33265"/>
                </a:lnTo>
                <a:lnTo>
                  <a:pt x="622037" y="23275"/>
                </a:lnTo>
                <a:lnTo>
                  <a:pt x="628192" y="16611"/>
                </a:lnTo>
                <a:lnTo>
                  <a:pt x="635050" y="10236"/>
                </a:lnTo>
                <a:lnTo>
                  <a:pt x="641705" y="7099"/>
                </a:lnTo>
                <a:lnTo>
                  <a:pt x="657974" y="7035"/>
                </a:lnTo>
                <a:lnTo>
                  <a:pt x="665607" y="8407"/>
                </a:lnTo>
                <a:lnTo>
                  <a:pt x="675106" y="11379"/>
                </a:lnTo>
                <a:lnTo>
                  <a:pt x="683620" y="14561"/>
                </a:lnTo>
                <a:lnTo>
                  <a:pt x="693500" y="19195"/>
                </a:lnTo>
                <a:lnTo>
                  <a:pt x="704421" y="25104"/>
                </a:lnTo>
                <a:lnTo>
                  <a:pt x="716057" y="32108"/>
                </a:lnTo>
                <a:lnTo>
                  <a:pt x="728080" y="40032"/>
                </a:lnTo>
                <a:lnTo>
                  <a:pt x="740164" y="48696"/>
                </a:lnTo>
                <a:lnTo>
                  <a:pt x="746696" y="53695"/>
                </a:lnTo>
                <a:lnTo>
                  <a:pt x="756955" y="62041"/>
                </a:lnTo>
                <a:lnTo>
                  <a:pt x="766679" y="70630"/>
                </a:lnTo>
                <a:lnTo>
                  <a:pt x="775651" y="79334"/>
                </a:lnTo>
                <a:lnTo>
                  <a:pt x="781418" y="85483"/>
                </a:lnTo>
                <a:lnTo>
                  <a:pt x="790609" y="96747"/>
                </a:lnTo>
                <a:lnTo>
                  <a:pt x="797382" y="107472"/>
                </a:lnTo>
                <a:lnTo>
                  <a:pt x="800811" y="115557"/>
                </a:lnTo>
                <a:lnTo>
                  <a:pt x="802335" y="122339"/>
                </a:lnTo>
                <a:lnTo>
                  <a:pt x="802335" y="125895"/>
                </a:lnTo>
                <a:lnTo>
                  <a:pt x="801030" y="136487"/>
                </a:lnTo>
                <a:lnTo>
                  <a:pt x="797232" y="147616"/>
                </a:lnTo>
                <a:lnTo>
                  <a:pt x="791330" y="159084"/>
                </a:lnTo>
                <a:lnTo>
                  <a:pt x="783713" y="170696"/>
                </a:lnTo>
                <a:lnTo>
                  <a:pt x="774770" y="182257"/>
                </a:lnTo>
                <a:lnTo>
                  <a:pt x="762192" y="196567"/>
                </a:lnTo>
                <a:lnTo>
                  <a:pt x="752710" y="206500"/>
                </a:lnTo>
                <a:lnTo>
                  <a:pt x="743264" y="215957"/>
                </a:lnTo>
                <a:lnTo>
                  <a:pt x="734177" y="224827"/>
                </a:lnTo>
                <a:lnTo>
                  <a:pt x="725774" y="232999"/>
                </a:lnTo>
                <a:lnTo>
                  <a:pt x="719493" y="239229"/>
                </a:lnTo>
                <a:lnTo>
                  <a:pt x="710442" y="248072"/>
                </a:lnTo>
                <a:lnTo>
                  <a:pt x="701133" y="256599"/>
                </a:lnTo>
                <a:lnTo>
                  <a:pt x="691601" y="264856"/>
                </a:lnTo>
                <a:lnTo>
                  <a:pt x="681881" y="272890"/>
                </a:lnTo>
                <a:lnTo>
                  <a:pt x="672008" y="280747"/>
                </a:lnTo>
                <a:lnTo>
                  <a:pt x="662018" y="288474"/>
                </a:lnTo>
                <a:lnTo>
                  <a:pt x="651945" y="296116"/>
                </a:lnTo>
                <a:lnTo>
                  <a:pt x="641825" y="303721"/>
                </a:lnTo>
                <a:lnTo>
                  <a:pt x="631694" y="311334"/>
                </a:lnTo>
                <a:lnTo>
                  <a:pt x="621586" y="319003"/>
                </a:lnTo>
                <a:lnTo>
                  <a:pt x="611537" y="326772"/>
                </a:lnTo>
                <a:lnTo>
                  <a:pt x="601582" y="334690"/>
                </a:lnTo>
                <a:lnTo>
                  <a:pt x="591755" y="342801"/>
                </a:lnTo>
                <a:lnTo>
                  <a:pt x="582094" y="351154"/>
                </a:lnTo>
                <a:lnTo>
                  <a:pt x="572632" y="359792"/>
                </a:lnTo>
                <a:lnTo>
                  <a:pt x="563405" y="368765"/>
                </a:lnTo>
                <a:lnTo>
                  <a:pt x="554448" y="378116"/>
                </a:lnTo>
                <a:lnTo>
                  <a:pt x="546823" y="386689"/>
                </a:lnTo>
                <a:lnTo>
                  <a:pt x="538840" y="395996"/>
                </a:lnTo>
                <a:lnTo>
                  <a:pt x="530578" y="405516"/>
                </a:lnTo>
                <a:lnTo>
                  <a:pt x="522053" y="415162"/>
                </a:lnTo>
                <a:lnTo>
                  <a:pt x="513280" y="424843"/>
                </a:lnTo>
                <a:lnTo>
                  <a:pt x="504274" y="434474"/>
                </a:lnTo>
                <a:lnTo>
                  <a:pt x="495048" y="443964"/>
                </a:lnTo>
                <a:lnTo>
                  <a:pt x="485619" y="453227"/>
                </a:lnTo>
                <a:lnTo>
                  <a:pt x="476001" y="462174"/>
                </a:lnTo>
                <a:lnTo>
                  <a:pt x="466209" y="470716"/>
                </a:lnTo>
                <a:lnTo>
                  <a:pt x="456258" y="478766"/>
                </a:lnTo>
                <a:lnTo>
                  <a:pt x="446163" y="486235"/>
                </a:lnTo>
                <a:lnTo>
                  <a:pt x="435938" y="493034"/>
                </a:lnTo>
                <a:lnTo>
                  <a:pt x="425599" y="499077"/>
                </a:lnTo>
                <a:lnTo>
                  <a:pt x="411229" y="506320"/>
                </a:lnTo>
                <a:lnTo>
                  <a:pt x="398722" y="511848"/>
                </a:lnTo>
                <a:lnTo>
                  <a:pt x="386367" y="516614"/>
                </a:lnTo>
                <a:lnTo>
                  <a:pt x="374123" y="520670"/>
                </a:lnTo>
                <a:lnTo>
                  <a:pt x="361951" y="524071"/>
                </a:lnTo>
                <a:lnTo>
                  <a:pt x="349812" y="526871"/>
                </a:lnTo>
                <a:lnTo>
                  <a:pt x="337666" y="529125"/>
                </a:lnTo>
                <a:lnTo>
                  <a:pt x="325474" y="530886"/>
                </a:lnTo>
                <a:lnTo>
                  <a:pt x="313195" y="532210"/>
                </a:lnTo>
                <a:lnTo>
                  <a:pt x="300792" y="533150"/>
                </a:lnTo>
                <a:lnTo>
                  <a:pt x="288223" y="533761"/>
                </a:lnTo>
                <a:lnTo>
                  <a:pt x="275450" y="534096"/>
                </a:lnTo>
                <a:lnTo>
                  <a:pt x="248830" y="534150"/>
                </a:lnTo>
                <a:lnTo>
                  <a:pt x="236281" y="533990"/>
                </a:lnTo>
                <a:lnTo>
                  <a:pt x="223436" y="533775"/>
                </a:lnTo>
                <a:lnTo>
                  <a:pt x="214833" y="537108"/>
                </a:lnTo>
                <a:lnTo>
                  <a:pt x="224314" y="540836"/>
                </a:lnTo>
                <a:lnTo>
                  <a:pt x="237125" y="541049"/>
                </a:lnTo>
                <a:lnTo>
                  <a:pt x="249669" y="541205"/>
                </a:lnTo>
                <a:lnTo>
                  <a:pt x="273988" y="541175"/>
                </a:lnTo>
                <a:lnTo>
                  <a:pt x="286668" y="540876"/>
                </a:lnTo>
                <a:lnTo>
                  <a:pt x="299184" y="540313"/>
                </a:lnTo>
                <a:lnTo>
                  <a:pt x="311569" y="539433"/>
                </a:lnTo>
                <a:lnTo>
                  <a:pt x="323855" y="538184"/>
                </a:lnTo>
                <a:lnTo>
                  <a:pt x="336075" y="536513"/>
                </a:lnTo>
                <a:lnTo>
                  <a:pt x="348262" y="534369"/>
                </a:lnTo>
                <a:lnTo>
                  <a:pt x="360448" y="531699"/>
                </a:lnTo>
                <a:lnTo>
                  <a:pt x="372666" y="528452"/>
                </a:lnTo>
                <a:lnTo>
                  <a:pt x="384949" y="524574"/>
                </a:lnTo>
                <a:lnTo>
                  <a:pt x="397328" y="520015"/>
                </a:lnTo>
                <a:lnTo>
                  <a:pt x="409837" y="514721"/>
                </a:lnTo>
                <a:lnTo>
                  <a:pt x="422509" y="508640"/>
                </a:lnTo>
                <a:lnTo>
                  <a:pt x="437778" y="500161"/>
                </a:lnTo>
                <a:lnTo>
                  <a:pt x="448185" y="493392"/>
                </a:lnTo>
                <a:lnTo>
                  <a:pt x="458424" y="485973"/>
                </a:lnTo>
                <a:lnTo>
                  <a:pt x="468485" y="477988"/>
                </a:lnTo>
                <a:lnTo>
                  <a:pt x="478358" y="469523"/>
                </a:lnTo>
                <a:lnTo>
                  <a:pt x="488031" y="460661"/>
                </a:lnTo>
                <a:lnTo>
                  <a:pt x="497496" y="451487"/>
                </a:lnTo>
                <a:lnTo>
                  <a:pt x="506741" y="442085"/>
                </a:lnTo>
                <a:lnTo>
                  <a:pt x="515756" y="432540"/>
                </a:lnTo>
                <a:lnTo>
                  <a:pt x="524530" y="422937"/>
                </a:lnTo>
                <a:lnTo>
                  <a:pt x="533054" y="413358"/>
                </a:lnTo>
                <a:lnTo>
                  <a:pt x="541316" y="403890"/>
                </a:lnTo>
                <a:lnTo>
                  <a:pt x="549306" y="394616"/>
                </a:lnTo>
                <a:lnTo>
                  <a:pt x="552183" y="391261"/>
                </a:lnTo>
                <a:lnTo>
                  <a:pt x="560684" y="381728"/>
                </a:lnTo>
                <a:lnTo>
                  <a:pt x="569508" y="372593"/>
                </a:lnTo>
                <a:lnTo>
                  <a:pt x="578620" y="363809"/>
                </a:lnTo>
                <a:lnTo>
                  <a:pt x="587984" y="355331"/>
                </a:lnTo>
                <a:lnTo>
                  <a:pt x="597567" y="347112"/>
                </a:lnTo>
                <a:lnTo>
                  <a:pt x="607332" y="339106"/>
                </a:lnTo>
                <a:lnTo>
                  <a:pt x="617245" y="331265"/>
                </a:lnTo>
                <a:lnTo>
                  <a:pt x="627270" y="323544"/>
                </a:lnTo>
                <a:lnTo>
                  <a:pt x="637372" y="315896"/>
                </a:lnTo>
                <a:lnTo>
                  <a:pt x="647516" y="308275"/>
                </a:lnTo>
                <a:lnTo>
                  <a:pt x="657667" y="300633"/>
                </a:lnTo>
                <a:lnTo>
                  <a:pt x="667790" y="292926"/>
                </a:lnTo>
                <a:lnTo>
                  <a:pt x="677849" y="285106"/>
                </a:lnTo>
                <a:lnTo>
                  <a:pt x="687810" y="277127"/>
                </a:lnTo>
                <a:lnTo>
                  <a:pt x="697638" y="268942"/>
                </a:lnTo>
                <a:lnTo>
                  <a:pt x="707297" y="260506"/>
                </a:lnTo>
                <a:lnTo>
                  <a:pt x="716752" y="251770"/>
                </a:lnTo>
                <a:lnTo>
                  <a:pt x="724496" y="244182"/>
                </a:lnTo>
                <a:lnTo>
                  <a:pt x="731942" y="236819"/>
                </a:lnTo>
                <a:lnTo>
                  <a:pt x="740397" y="228610"/>
                </a:lnTo>
                <a:lnTo>
                  <a:pt x="749538" y="219668"/>
                </a:lnTo>
                <a:lnTo>
                  <a:pt x="759042" y="210104"/>
                </a:lnTo>
                <a:lnTo>
                  <a:pt x="768582" y="200030"/>
                </a:lnTo>
                <a:lnTo>
                  <a:pt x="776732" y="190855"/>
                </a:lnTo>
                <a:lnTo>
                  <a:pt x="785692" y="179810"/>
                </a:lnTo>
                <a:lnTo>
                  <a:pt x="793741" y="168542"/>
                </a:lnTo>
                <a:lnTo>
                  <a:pt x="800503" y="157127"/>
                </a:lnTo>
                <a:lnTo>
                  <a:pt x="805600" y="145643"/>
                </a:lnTo>
                <a:lnTo>
                  <a:pt x="808657" y="134165"/>
                </a:lnTo>
                <a:lnTo>
                  <a:pt x="809383" y="125895"/>
                </a:lnTo>
                <a:lnTo>
                  <a:pt x="809396" y="121691"/>
                </a:lnTo>
                <a:lnTo>
                  <a:pt x="808799" y="117513"/>
                </a:lnTo>
                <a:lnTo>
                  <a:pt x="802978" y="102998"/>
                </a:lnTo>
                <a:lnTo>
                  <a:pt x="796060" y="92265"/>
                </a:lnTo>
                <a:lnTo>
                  <a:pt x="787179" y="81363"/>
                </a:lnTo>
                <a:lnTo>
                  <a:pt x="778373" y="72081"/>
                </a:lnTo>
                <a:lnTo>
                  <a:pt x="769266" y="63456"/>
                </a:lnTo>
                <a:lnTo>
                  <a:pt x="759529" y="55007"/>
                </a:lnTo>
                <a:lnTo>
                  <a:pt x="749346" y="46835"/>
                </a:lnTo>
                <a:lnTo>
                  <a:pt x="738903" y="39041"/>
                </a:lnTo>
                <a:lnTo>
                  <a:pt x="730973" y="33477"/>
                </a:lnTo>
                <a:lnTo>
                  <a:pt x="718473" y="25303"/>
                </a:lnTo>
                <a:lnTo>
                  <a:pt x="706389" y="18110"/>
                </a:lnTo>
                <a:lnTo>
                  <a:pt x="695010" y="12071"/>
                </a:lnTo>
                <a:lnTo>
                  <a:pt x="684628" y="7363"/>
                </a:lnTo>
                <a:lnTo>
                  <a:pt x="677202" y="4660"/>
                </a:lnTo>
                <a:lnTo>
                  <a:pt x="663722" y="1211"/>
                </a:lnTo>
                <a:lnTo>
                  <a:pt x="652143" y="1"/>
                </a:lnTo>
                <a:lnTo>
                  <a:pt x="651700" y="0"/>
                </a:lnTo>
                <a:lnTo>
                  <a:pt x="638479" y="2056"/>
                </a:lnTo>
                <a:lnTo>
                  <a:pt x="627405" y="8015"/>
                </a:lnTo>
                <a:lnTo>
                  <a:pt x="615810" y="19757"/>
                </a:lnTo>
                <a:lnTo>
                  <a:pt x="608296" y="29892"/>
                </a:lnTo>
                <a:lnTo>
                  <a:pt x="600367" y="41541"/>
                </a:lnTo>
                <a:lnTo>
                  <a:pt x="591996" y="51848"/>
                </a:lnTo>
                <a:lnTo>
                  <a:pt x="582596" y="60154"/>
                </a:lnTo>
                <a:lnTo>
                  <a:pt x="572871" y="66929"/>
                </a:lnTo>
                <a:lnTo>
                  <a:pt x="562594" y="73279"/>
                </a:lnTo>
                <a:lnTo>
                  <a:pt x="551890" y="79922"/>
                </a:lnTo>
                <a:lnTo>
                  <a:pt x="541000" y="87537"/>
                </a:lnTo>
                <a:lnTo>
                  <a:pt x="530088" y="96713"/>
                </a:lnTo>
                <a:lnTo>
                  <a:pt x="521134" y="105423"/>
                </a:lnTo>
                <a:lnTo>
                  <a:pt x="512518" y="114699"/>
                </a:lnTo>
                <a:lnTo>
                  <a:pt x="504148" y="124387"/>
                </a:lnTo>
                <a:lnTo>
                  <a:pt x="495935" y="134333"/>
                </a:lnTo>
                <a:lnTo>
                  <a:pt x="487789" y="144384"/>
                </a:lnTo>
                <a:lnTo>
                  <a:pt x="479620" y="154386"/>
                </a:lnTo>
                <a:lnTo>
                  <a:pt x="476834" y="157734"/>
                </a:lnTo>
                <a:lnTo>
                  <a:pt x="468104" y="167893"/>
                </a:lnTo>
                <a:lnTo>
                  <a:pt x="459140" y="177595"/>
                </a:lnTo>
                <a:lnTo>
                  <a:pt x="449849" y="186675"/>
                </a:lnTo>
                <a:lnTo>
                  <a:pt x="440140" y="194967"/>
                </a:lnTo>
                <a:lnTo>
                  <a:pt x="429919" y="202308"/>
                </a:lnTo>
                <a:lnTo>
                  <a:pt x="419095" y="208533"/>
                </a:lnTo>
                <a:lnTo>
                  <a:pt x="407517" y="213499"/>
                </a:lnTo>
                <a:lnTo>
                  <a:pt x="395490" y="218321"/>
                </a:lnTo>
                <a:lnTo>
                  <a:pt x="383876" y="223840"/>
                </a:lnTo>
                <a:lnTo>
                  <a:pt x="372584" y="229797"/>
                </a:lnTo>
                <a:lnTo>
                  <a:pt x="361528" y="235935"/>
                </a:lnTo>
                <a:lnTo>
                  <a:pt x="350617" y="241995"/>
                </a:lnTo>
                <a:lnTo>
                  <a:pt x="346544" y="244195"/>
                </a:lnTo>
                <a:lnTo>
                  <a:pt x="334777" y="250190"/>
                </a:lnTo>
                <a:lnTo>
                  <a:pt x="322948" y="255373"/>
                </a:lnTo>
                <a:lnTo>
                  <a:pt x="310943" y="259452"/>
                </a:lnTo>
                <a:lnTo>
                  <a:pt x="298647" y="262132"/>
                </a:lnTo>
                <a:lnTo>
                  <a:pt x="286499" y="263118"/>
                </a:lnTo>
                <a:lnTo>
                  <a:pt x="284543" y="263118"/>
                </a:lnTo>
                <a:lnTo>
                  <a:pt x="272782" y="262788"/>
                </a:lnTo>
                <a:lnTo>
                  <a:pt x="260611" y="261800"/>
                </a:lnTo>
                <a:lnTo>
                  <a:pt x="248114" y="260196"/>
                </a:lnTo>
                <a:lnTo>
                  <a:pt x="235374" y="258021"/>
                </a:lnTo>
                <a:lnTo>
                  <a:pt x="222474" y="255316"/>
                </a:lnTo>
                <a:lnTo>
                  <a:pt x="209496" y="252123"/>
                </a:lnTo>
                <a:lnTo>
                  <a:pt x="196523" y="248487"/>
                </a:lnTo>
                <a:lnTo>
                  <a:pt x="183638" y="244450"/>
                </a:lnTo>
                <a:lnTo>
                  <a:pt x="170925" y="240054"/>
                </a:lnTo>
                <a:lnTo>
                  <a:pt x="158465" y="235343"/>
                </a:lnTo>
                <a:lnTo>
                  <a:pt x="146343" y="230359"/>
                </a:lnTo>
                <a:lnTo>
                  <a:pt x="134640" y="225145"/>
                </a:lnTo>
                <a:lnTo>
                  <a:pt x="123440" y="219743"/>
                </a:lnTo>
                <a:lnTo>
                  <a:pt x="112826" y="214197"/>
                </a:lnTo>
                <a:lnTo>
                  <a:pt x="97029" y="204520"/>
                </a:lnTo>
                <a:lnTo>
                  <a:pt x="86879" y="196794"/>
                </a:lnTo>
                <a:lnTo>
                  <a:pt x="76841" y="188451"/>
                </a:lnTo>
                <a:lnTo>
                  <a:pt x="66947" y="180017"/>
                </a:lnTo>
                <a:lnTo>
                  <a:pt x="57416" y="172173"/>
                </a:lnTo>
                <a:lnTo>
                  <a:pt x="48938" y="164198"/>
                </a:lnTo>
                <a:lnTo>
                  <a:pt x="40289" y="154399"/>
                </a:lnTo>
                <a:lnTo>
                  <a:pt x="33451" y="146469"/>
                </a:lnTo>
                <a:lnTo>
                  <a:pt x="24288" y="136847"/>
                </a:lnTo>
                <a:lnTo>
                  <a:pt x="14267" y="128897"/>
                </a:lnTo>
                <a:lnTo>
                  <a:pt x="4965" y="124523"/>
                </a:lnTo>
                <a:lnTo>
                  <a:pt x="1142" y="124993"/>
                </a:lnTo>
                <a:lnTo>
                  <a:pt x="0" y="128701"/>
                </a:lnTo>
                <a:lnTo>
                  <a:pt x="2895" y="131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830299" y="2160855"/>
            <a:ext cx="1125" cy="3479"/>
          </a:xfrm>
          <a:custGeom>
            <a:avLst/>
            <a:gdLst/>
            <a:ahLst/>
            <a:cxnLst/>
            <a:rect l="l" t="t" r="r" b="b"/>
            <a:pathLst>
              <a:path w="1125" h="3479">
                <a:moveTo>
                  <a:pt x="1037" y="3479"/>
                </a:moveTo>
                <a:lnTo>
                  <a:pt x="1125" y="0"/>
                </a:lnTo>
                <a:lnTo>
                  <a:pt x="0" y="440"/>
                </a:lnTo>
                <a:lnTo>
                  <a:pt x="1037" y="3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410534" y="2162855"/>
            <a:ext cx="393784" cy="114280"/>
          </a:xfrm>
          <a:custGeom>
            <a:avLst/>
            <a:gdLst/>
            <a:ahLst/>
            <a:cxnLst/>
            <a:rect l="l" t="t" r="r" b="b"/>
            <a:pathLst>
              <a:path w="393784" h="114280">
                <a:moveTo>
                  <a:pt x="393784" y="0"/>
                </a:moveTo>
                <a:lnTo>
                  <a:pt x="384719" y="351"/>
                </a:lnTo>
                <a:lnTo>
                  <a:pt x="390461" y="4209"/>
                </a:lnTo>
                <a:lnTo>
                  <a:pt x="384719" y="351"/>
                </a:lnTo>
                <a:lnTo>
                  <a:pt x="372153" y="788"/>
                </a:lnTo>
                <a:lnTo>
                  <a:pt x="359549" y="1182"/>
                </a:lnTo>
                <a:lnTo>
                  <a:pt x="346912" y="1541"/>
                </a:lnTo>
                <a:lnTo>
                  <a:pt x="334246" y="1873"/>
                </a:lnTo>
                <a:lnTo>
                  <a:pt x="321555" y="2185"/>
                </a:lnTo>
                <a:lnTo>
                  <a:pt x="308842" y="2483"/>
                </a:lnTo>
                <a:lnTo>
                  <a:pt x="296112" y="2777"/>
                </a:lnTo>
                <a:lnTo>
                  <a:pt x="283368" y="3073"/>
                </a:lnTo>
                <a:lnTo>
                  <a:pt x="270616" y="3378"/>
                </a:lnTo>
                <a:lnTo>
                  <a:pt x="257858" y="3700"/>
                </a:lnTo>
                <a:lnTo>
                  <a:pt x="245100" y="4047"/>
                </a:lnTo>
                <a:lnTo>
                  <a:pt x="232344" y="4425"/>
                </a:lnTo>
                <a:lnTo>
                  <a:pt x="219595" y="4843"/>
                </a:lnTo>
                <a:lnTo>
                  <a:pt x="206858" y="5307"/>
                </a:lnTo>
                <a:lnTo>
                  <a:pt x="194136" y="5825"/>
                </a:lnTo>
                <a:lnTo>
                  <a:pt x="179699" y="6524"/>
                </a:lnTo>
                <a:lnTo>
                  <a:pt x="167450" y="7309"/>
                </a:lnTo>
                <a:lnTo>
                  <a:pt x="154523" y="8378"/>
                </a:lnTo>
                <a:lnTo>
                  <a:pt x="141181" y="9792"/>
                </a:lnTo>
                <a:lnTo>
                  <a:pt x="128778" y="11448"/>
                </a:lnTo>
                <a:lnTo>
                  <a:pt x="115398" y="13695"/>
                </a:lnTo>
                <a:lnTo>
                  <a:pt x="102361" y="16468"/>
                </a:lnTo>
                <a:lnTo>
                  <a:pt x="89915" y="19843"/>
                </a:lnTo>
                <a:lnTo>
                  <a:pt x="78308" y="23894"/>
                </a:lnTo>
                <a:lnTo>
                  <a:pt x="68478" y="28339"/>
                </a:lnTo>
                <a:lnTo>
                  <a:pt x="59837" y="33828"/>
                </a:lnTo>
                <a:lnTo>
                  <a:pt x="50356" y="41521"/>
                </a:lnTo>
                <a:lnTo>
                  <a:pt x="40473" y="50888"/>
                </a:lnTo>
                <a:lnTo>
                  <a:pt x="30626" y="61396"/>
                </a:lnTo>
                <a:lnTo>
                  <a:pt x="19365" y="75002"/>
                </a:lnTo>
                <a:lnTo>
                  <a:pt x="12025" y="85176"/>
                </a:lnTo>
                <a:lnTo>
                  <a:pt x="4826" y="96474"/>
                </a:lnTo>
                <a:lnTo>
                  <a:pt x="0" y="109733"/>
                </a:lnTo>
                <a:lnTo>
                  <a:pt x="838" y="113505"/>
                </a:lnTo>
                <a:lnTo>
                  <a:pt x="4648" y="114280"/>
                </a:lnTo>
                <a:lnTo>
                  <a:pt x="6896" y="111143"/>
                </a:lnTo>
                <a:lnTo>
                  <a:pt x="7810" y="106545"/>
                </a:lnTo>
                <a:lnTo>
                  <a:pt x="10998" y="99814"/>
                </a:lnTo>
                <a:lnTo>
                  <a:pt x="22428" y="82640"/>
                </a:lnTo>
                <a:lnTo>
                  <a:pt x="30367" y="72511"/>
                </a:lnTo>
                <a:lnTo>
                  <a:pt x="39042" y="62583"/>
                </a:lnTo>
                <a:lnTo>
                  <a:pt x="53905" y="47807"/>
                </a:lnTo>
                <a:lnTo>
                  <a:pt x="63922" y="39572"/>
                </a:lnTo>
                <a:lnTo>
                  <a:pt x="82050" y="29991"/>
                </a:lnTo>
                <a:lnTo>
                  <a:pt x="93682" y="26068"/>
                </a:lnTo>
                <a:lnTo>
                  <a:pt x="106302" y="22781"/>
                </a:lnTo>
                <a:lnTo>
                  <a:pt x="119601" y="20083"/>
                </a:lnTo>
                <a:lnTo>
                  <a:pt x="129806" y="18420"/>
                </a:lnTo>
                <a:lnTo>
                  <a:pt x="143240" y="16644"/>
                </a:lnTo>
                <a:lnTo>
                  <a:pt x="156531" y="15269"/>
                </a:lnTo>
                <a:lnTo>
                  <a:pt x="169404" y="14234"/>
                </a:lnTo>
                <a:lnTo>
                  <a:pt x="181584" y="13476"/>
                </a:lnTo>
                <a:lnTo>
                  <a:pt x="204009" y="12465"/>
                </a:lnTo>
                <a:lnTo>
                  <a:pt x="216714" y="11988"/>
                </a:lnTo>
                <a:lnTo>
                  <a:pt x="229436" y="11561"/>
                </a:lnTo>
                <a:lnTo>
                  <a:pt x="242170" y="11174"/>
                </a:lnTo>
                <a:lnTo>
                  <a:pt x="254913" y="10821"/>
                </a:lnTo>
                <a:lnTo>
                  <a:pt x="267660" y="10495"/>
                </a:lnTo>
                <a:lnTo>
                  <a:pt x="280408" y="10187"/>
                </a:lnTo>
                <a:lnTo>
                  <a:pt x="293151" y="9891"/>
                </a:lnTo>
                <a:lnTo>
                  <a:pt x="305887" y="9599"/>
                </a:lnTo>
                <a:lnTo>
                  <a:pt x="318611" y="9303"/>
                </a:lnTo>
                <a:lnTo>
                  <a:pt x="331319" y="8996"/>
                </a:lnTo>
                <a:lnTo>
                  <a:pt x="344007" y="8671"/>
                </a:lnTo>
                <a:lnTo>
                  <a:pt x="356670" y="8320"/>
                </a:lnTo>
                <a:lnTo>
                  <a:pt x="369305" y="7936"/>
                </a:lnTo>
                <a:lnTo>
                  <a:pt x="381908" y="7511"/>
                </a:lnTo>
                <a:lnTo>
                  <a:pt x="393293" y="6939"/>
                </a:lnTo>
                <a:lnTo>
                  <a:pt x="391071" y="1529"/>
                </a:lnTo>
                <a:lnTo>
                  <a:pt x="3937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792442" y="2162328"/>
            <a:ext cx="21456" cy="8039"/>
          </a:xfrm>
          <a:custGeom>
            <a:avLst/>
            <a:gdLst/>
            <a:ahLst/>
            <a:cxnLst/>
            <a:rect l="l" t="t" r="r" b="b"/>
            <a:pathLst>
              <a:path w="21456" h="8039">
                <a:moveTo>
                  <a:pt x="15927" y="7258"/>
                </a:moveTo>
                <a:lnTo>
                  <a:pt x="17051" y="1082"/>
                </a:lnTo>
                <a:lnTo>
                  <a:pt x="15347" y="393"/>
                </a:lnTo>
                <a:lnTo>
                  <a:pt x="13658" y="876"/>
                </a:lnTo>
                <a:lnTo>
                  <a:pt x="12101" y="3977"/>
                </a:lnTo>
                <a:lnTo>
                  <a:pt x="12871" y="584"/>
                </a:lnTo>
                <a:lnTo>
                  <a:pt x="15347" y="393"/>
                </a:lnTo>
                <a:lnTo>
                  <a:pt x="16274" y="368"/>
                </a:lnTo>
                <a:lnTo>
                  <a:pt x="17051" y="1082"/>
                </a:lnTo>
                <a:lnTo>
                  <a:pt x="18967" y="2844"/>
                </a:lnTo>
                <a:lnTo>
                  <a:pt x="18713" y="5626"/>
                </a:lnTo>
                <a:lnTo>
                  <a:pt x="15927" y="7258"/>
                </a:lnTo>
                <a:lnTo>
                  <a:pt x="15614" y="7442"/>
                </a:lnTo>
                <a:lnTo>
                  <a:pt x="14979" y="7315"/>
                </a:lnTo>
                <a:lnTo>
                  <a:pt x="14827" y="6223"/>
                </a:lnTo>
                <a:lnTo>
                  <a:pt x="12083" y="4025"/>
                </a:lnTo>
                <a:lnTo>
                  <a:pt x="11876" y="527"/>
                </a:lnTo>
                <a:lnTo>
                  <a:pt x="9162" y="2057"/>
                </a:lnTo>
                <a:lnTo>
                  <a:pt x="11385" y="7467"/>
                </a:lnTo>
                <a:lnTo>
                  <a:pt x="0" y="8039"/>
                </a:lnTo>
                <a:lnTo>
                  <a:pt x="12566" y="7565"/>
                </a:lnTo>
                <a:lnTo>
                  <a:pt x="12858" y="7442"/>
                </a:lnTo>
                <a:lnTo>
                  <a:pt x="13531" y="7226"/>
                </a:lnTo>
                <a:lnTo>
                  <a:pt x="12109" y="4064"/>
                </a:lnTo>
                <a:lnTo>
                  <a:pt x="12223" y="4584"/>
                </a:lnTo>
                <a:lnTo>
                  <a:pt x="12109" y="4064"/>
                </a:lnTo>
                <a:lnTo>
                  <a:pt x="13531" y="7226"/>
                </a:lnTo>
                <a:lnTo>
                  <a:pt x="13079" y="7457"/>
                </a:lnTo>
                <a:lnTo>
                  <a:pt x="15627" y="7442"/>
                </a:lnTo>
                <a:lnTo>
                  <a:pt x="16005" y="7254"/>
                </a:lnTo>
                <a:lnTo>
                  <a:pt x="17544" y="7162"/>
                </a:lnTo>
                <a:lnTo>
                  <a:pt x="21456" y="6921"/>
                </a:lnTo>
                <a:lnTo>
                  <a:pt x="19081" y="5727"/>
                </a:lnTo>
                <a:lnTo>
                  <a:pt x="18929" y="1841"/>
                </a:lnTo>
                <a:lnTo>
                  <a:pt x="19170" y="0"/>
                </a:lnTo>
                <a:lnTo>
                  <a:pt x="15335" y="393"/>
                </a:lnTo>
                <a:lnTo>
                  <a:pt x="12414" y="508"/>
                </a:lnTo>
                <a:lnTo>
                  <a:pt x="12083" y="4013"/>
                </a:lnTo>
                <a:lnTo>
                  <a:pt x="14649" y="1600"/>
                </a:lnTo>
                <a:lnTo>
                  <a:pt x="15601" y="4013"/>
                </a:lnTo>
                <a:lnTo>
                  <a:pt x="15927" y="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804318" y="2162327"/>
            <a:ext cx="7294" cy="7442"/>
          </a:xfrm>
          <a:custGeom>
            <a:avLst/>
            <a:gdLst/>
            <a:ahLst/>
            <a:cxnLst/>
            <a:rect l="l" t="t" r="r" b="b"/>
            <a:pathLst>
              <a:path w="7294" h="7442">
                <a:moveTo>
                  <a:pt x="207" y="4013"/>
                </a:moveTo>
                <a:lnTo>
                  <a:pt x="537" y="508"/>
                </a:lnTo>
                <a:lnTo>
                  <a:pt x="3458" y="393"/>
                </a:lnTo>
                <a:lnTo>
                  <a:pt x="7294" y="0"/>
                </a:lnTo>
                <a:lnTo>
                  <a:pt x="2963" y="279"/>
                </a:lnTo>
                <a:lnTo>
                  <a:pt x="80" y="482"/>
                </a:lnTo>
                <a:lnTo>
                  <a:pt x="207" y="4025"/>
                </a:lnTo>
                <a:lnTo>
                  <a:pt x="2950" y="6223"/>
                </a:lnTo>
                <a:lnTo>
                  <a:pt x="3103" y="7315"/>
                </a:lnTo>
                <a:lnTo>
                  <a:pt x="3738" y="7442"/>
                </a:lnTo>
                <a:lnTo>
                  <a:pt x="4050" y="7258"/>
                </a:lnTo>
                <a:lnTo>
                  <a:pt x="3725" y="4013"/>
                </a:lnTo>
                <a:lnTo>
                  <a:pt x="2772" y="1600"/>
                </a:lnTo>
                <a:lnTo>
                  <a:pt x="220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805008" y="2169770"/>
            <a:ext cx="3060" cy="123"/>
          </a:xfrm>
          <a:custGeom>
            <a:avLst/>
            <a:gdLst/>
            <a:ahLst/>
            <a:cxnLst/>
            <a:rect l="l" t="t" r="r" b="b"/>
            <a:pathLst>
              <a:path w="3060" h="123">
                <a:moveTo>
                  <a:pt x="38" y="50"/>
                </a:moveTo>
                <a:lnTo>
                  <a:pt x="3060" y="0"/>
                </a:lnTo>
                <a:lnTo>
                  <a:pt x="0" y="123"/>
                </a:lnTo>
                <a:lnTo>
                  <a:pt x="3060" y="0"/>
                </a:lnTo>
                <a:lnTo>
                  <a:pt x="38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811372" y="2160956"/>
            <a:ext cx="22085" cy="8293"/>
          </a:xfrm>
          <a:custGeom>
            <a:avLst/>
            <a:gdLst/>
            <a:ahLst/>
            <a:cxnLst/>
            <a:rect l="l" t="t" r="r" b="b"/>
            <a:pathLst>
              <a:path w="22085" h="8293">
                <a:moveTo>
                  <a:pt x="0" y="3213"/>
                </a:moveTo>
                <a:lnTo>
                  <a:pt x="152" y="7099"/>
                </a:lnTo>
                <a:lnTo>
                  <a:pt x="2527" y="8293"/>
                </a:lnTo>
                <a:lnTo>
                  <a:pt x="7937" y="7962"/>
                </a:lnTo>
                <a:lnTo>
                  <a:pt x="12382" y="7658"/>
                </a:lnTo>
                <a:lnTo>
                  <a:pt x="16598" y="7366"/>
                </a:lnTo>
                <a:lnTo>
                  <a:pt x="17267" y="5458"/>
                </a:lnTo>
                <a:lnTo>
                  <a:pt x="19989" y="3441"/>
                </a:lnTo>
                <a:lnTo>
                  <a:pt x="19138" y="6832"/>
                </a:lnTo>
                <a:lnTo>
                  <a:pt x="18427" y="6310"/>
                </a:lnTo>
                <a:lnTo>
                  <a:pt x="19964" y="3543"/>
                </a:lnTo>
                <a:lnTo>
                  <a:pt x="18427" y="6309"/>
                </a:lnTo>
                <a:lnTo>
                  <a:pt x="18313" y="6515"/>
                </a:lnTo>
                <a:lnTo>
                  <a:pt x="19380" y="7124"/>
                </a:lnTo>
                <a:lnTo>
                  <a:pt x="20009" y="6948"/>
                </a:lnTo>
                <a:lnTo>
                  <a:pt x="21958" y="6400"/>
                </a:lnTo>
                <a:lnTo>
                  <a:pt x="22085" y="469"/>
                </a:lnTo>
                <a:lnTo>
                  <a:pt x="20853" y="0"/>
                </a:lnTo>
                <a:lnTo>
                  <a:pt x="19990" y="3414"/>
                </a:lnTo>
                <a:lnTo>
                  <a:pt x="17652" y="863"/>
                </a:lnTo>
                <a:lnTo>
                  <a:pt x="16509" y="3441"/>
                </a:lnTo>
                <a:lnTo>
                  <a:pt x="16268" y="4724"/>
                </a:lnTo>
                <a:lnTo>
                  <a:pt x="14528" y="482"/>
                </a:lnTo>
                <a:lnTo>
                  <a:pt x="8331" y="876"/>
                </a:lnTo>
                <a:lnTo>
                  <a:pt x="2946" y="1206"/>
                </a:lnTo>
                <a:lnTo>
                  <a:pt x="241" y="1371"/>
                </a:lnTo>
                <a:lnTo>
                  <a:pt x="0" y="3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827970" y="2164397"/>
            <a:ext cx="3390" cy="3924"/>
          </a:xfrm>
          <a:custGeom>
            <a:avLst/>
            <a:gdLst/>
            <a:ahLst/>
            <a:cxnLst/>
            <a:rect l="l" t="t" r="r" b="b"/>
            <a:pathLst>
              <a:path w="3390" h="3924">
                <a:moveTo>
                  <a:pt x="2781" y="3683"/>
                </a:moveTo>
                <a:lnTo>
                  <a:pt x="1714" y="3073"/>
                </a:lnTo>
                <a:lnTo>
                  <a:pt x="774" y="2298"/>
                </a:lnTo>
                <a:lnTo>
                  <a:pt x="902" y="2188"/>
                </a:lnTo>
                <a:lnTo>
                  <a:pt x="3390" y="33"/>
                </a:lnTo>
                <a:lnTo>
                  <a:pt x="2539" y="3390"/>
                </a:lnTo>
                <a:lnTo>
                  <a:pt x="1828" y="2868"/>
                </a:lnTo>
                <a:lnTo>
                  <a:pt x="3365" y="101"/>
                </a:lnTo>
                <a:lnTo>
                  <a:pt x="668" y="2016"/>
                </a:lnTo>
                <a:lnTo>
                  <a:pt x="0" y="3924"/>
                </a:lnTo>
                <a:lnTo>
                  <a:pt x="2781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825901" y="2160855"/>
            <a:ext cx="18511" cy="7271"/>
          </a:xfrm>
          <a:custGeom>
            <a:avLst/>
            <a:gdLst/>
            <a:ahLst/>
            <a:cxnLst/>
            <a:rect l="l" t="t" r="r" b="b"/>
            <a:pathLst>
              <a:path w="18511" h="7271">
                <a:moveTo>
                  <a:pt x="5480" y="7049"/>
                </a:moveTo>
                <a:lnTo>
                  <a:pt x="18511" y="7271"/>
                </a:lnTo>
                <a:lnTo>
                  <a:pt x="9029" y="3543"/>
                </a:lnTo>
                <a:lnTo>
                  <a:pt x="17632" y="210"/>
                </a:lnTo>
                <a:lnTo>
                  <a:pt x="5524" y="0"/>
                </a:lnTo>
                <a:lnTo>
                  <a:pt x="5435" y="3479"/>
                </a:lnTo>
                <a:lnTo>
                  <a:pt x="4398" y="440"/>
                </a:lnTo>
                <a:lnTo>
                  <a:pt x="4330" y="241"/>
                </a:lnTo>
                <a:lnTo>
                  <a:pt x="3086" y="304"/>
                </a:lnTo>
                <a:lnTo>
                  <a:pt x="0" y="584"/>
                </a:lnTo>
                <a:lnTo>
                  <a:pt x="2209" y="1295"/>
                </a:lnTo>
                <a:lnTo>
                  <a:pt x="3124" y="965"/>
                </a:lnTo>
                <a:lnTo>
                  <a:pt x="5461" y="3516"/>
                </a:lnTo>
                <a:lnTo>
                  <a:pt x="6324" y="101"/>
                </a:lnTo>
                <a:lnTo>
                  <a:pt x="7556" y="571"/>
                </a:lnTo>
                <a:lnTo>
                  <a:pt x="7429" y="6502"/>
                </a:lnTo>
                <a:lnTo>
                  <a:pt x="5480" y="70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494534" y="2071178"/>
            <a:ext cx="214820" cy="95084"/>
          </a:xfrm>
          <a:custGeom>
            <a:avLst/>
            <a:gdLst/>
            <a:ahLst/>
            <a:cxnLst/>
            <a:rect l="l" t="t" r="r" b="b"/>
            <a:pathLst>
              <a:path w="214820" h="95084">
                <a:moveTo>
                  <a:pt x="83641" y="47059"/>
                </a:moveTo>
                <a:lnTo>
                  <a:pt x="95738" y="51161"/>
                </a:lnTo>
                <a:lnTo>
                  <a:pt x="107524" y="56066"/>
                </a:lnTo>
                <a:lnTo>
                  <a:pt x="119092" y="61524"/>
                </a:lnTo>
                <a:lnTo>
                  <a:pt x="130534" y="67284"/>
                </a:lnTo>
                <a:lnTo>
                  <a:pt x="141941" y="73098"/>
                </a:lnTo>
                <a:lnTo>
                  <a:pt x="153405" y="78714"/>
                </a:lnTo>
                <a:lnTo>
                  <a:pt x="165020" y="83883"/>
                </a:lnTo>
                <a:lnTo>
                  <a:pt x="176877" y="88354"/>
                </a:lnTo>
                <a:lnTo>
                  <a:pt x="189067" y="91878"/>
                </a:lnTo>
                <a:lnTo>
                  <a:pt x="201685" y="94205"/>
                </a:lnTo>
                <a:lnTo>
                  <a:pt x="214820" y="95084"/>
                </a:lnTo>
                <a:lnTo>
                  <a:pt x="0" y="0"/>
                </a:lnTo>
                <a:lnTo>
                  <a:pt x="13638" y="13058"/>
                </a:lnTo>
                <a:lnTo>
                  <a:pt x="23970" y="20701"/>
                </a:lnTo>
                <a:lnTo>
                  <a:pt x="35007" y="27464"/>
                </a:lnTo>
                <a:lnTo>
                  <a:pt x="46574" y="33401"/>
                </a:lnTo>
                <a:lnTo>
                  <a:pt x="58496" y="38564"/>
                </a:lnTo>
                <a:lnTo>
                  <a:pt x="70597" y="43008"/>
                </a:lnTo>
                <a:lnTo>
                  <a:pt x="82702" y="46786"/>
                </a:lnTo>
                <a:lnTo>
                  <a:pt x="83641" y="470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490743" y="2067251"/>
            <a:ext cx="222148" cy="102539"/>
          </a:xfrm>
          <a:custGeom>
            <a:avLst/>
            <a:gdLst/>
            <a:ahLst/>
            <a:cxnLst/>
            <a:rect l="l" t="t" r="r" b="b"/>
            <a:pathLst>
              <a:path w="222148" h="102539">
                <a:moveTo>
                  <a:pt x="77878" y="51787"/>
                </a:moveTo>
                <a:lnTo>
                  <a:pt x="85521" y="54102"/>
                </a:lnTo>
                <a:lnTo>
                  <a:pt x="97423" y="58057"/>
                </a:lnTo>
                <a:lnTo>
                  <a:pt x="109080" y="62854"/>
                </a:lnTo>
                <a:lnTo>
                  <a:pt x="120580" y="68246"/>
                </a:lnTo>
                <a:lnTo>
                  <a:pt x="132015" y="73986"/>
                </a:lnTo>
                <a:lnTo>
                  <a:pt x="143473" y="79829"/>
                </a:lnTo>
                <a:lnTo>
                  <a:pt x="149453" y="82816"/>
                </a:lnTo>
                <a:lnTo>
                  <a:pt x="160834" y="88193"/>
                </a:lnTo>
                <a:lnTo>
                  <a:pt x="172473" y="93064"/>
                </a:lnTo>
                <a:lnTo>
                  <a:pt x="184450" y="97178"/>
                </a:lnTo>
                <a:lnTo>
                  <a:pt x="196848" y="100284"/>
                </a:lnTo>
                <a:lnTo>
                  <a:pt x="209748" y="102132"/>
                </a:lnTo>
                <a:lnTo>
                  <a:pt x="218592" y="102539"/>
                </a:lnTo>
                <a:lnTo>
                  <a:pt x="222123" y="100977"/>
                </a:lnTo>
                <a:lnTo>
                  <a:pt x="222148" y="97091"/>
                </a:lnTo>
                <a:lnTo>
                  <a:pt x="218630" y="95491"/>
                </a:lnTo>
                <a:lnTo>
                  <a:pt x="205639" y="94603"/>
                </a:lnTo>
                <a:lnTo>
                  <a:pt x="193121" y="92246"/>
                </a:lnTo>
                <a:lnTo>
                  <a:pt x="180973" y="88667"/>
                </a:lnTo>
                <a:lnTo>
                  <a:pt x="169092" y="84111"/>
                </a:lnTo>
                <a:lnTo>
                  <a:pt x="157377" y="78828"/>
                </a:lnTo>
                <a:lnTo>
                  <a:pt x="152565" y="76492"/>
                </a:lnTo>
                <a:lnTo>
                  <a:pt x="141349" y="70850"/>
                </a:lnTo>
                <a:lnTo>
                  <a:pt x="130081" y="65105"/>
                </a:lnTo>
                <a:lnTo>
                  <a:pt x="118669" y="59504"/>
                </a:lnTo>
                <a:lnTo>
                  <a:pt x="107023" y="54295"/>
                </a:lnTo>
                <a:lnTo>
                  <a:pt x="95050" y="49725"/>
                </a:lnTo>
                <a:lnTo>
                  <a:pt x="87464" y="47332"/>
                </a:lnTo>
                <a:lnTo>
                  <a:pt x="75261" y="43518"/>
                </a:lnTo>
                <a:lnTo>
                  <a:pt x="63090" y="39021"/>
                </a:lnTo>
                <a:lnTo>
                  <a:pt x="51136" y="33794"/>
                </a:lnTo>
                <a:lnTo>
                  <a:pt x="39585" y="27789"/>
                </a:lnTo>
                <a:lnTo>
                  <a:pt x="28623" y="20959"/>
                </a:lnTo>
                <a:lnTo>
                  <a:pt x="18434" y="13254"/>
                </a:lnTo>
                <a:lnTo>
                  <a:pt x="9204" y="4628"/>
                </a:lnTo>
                <a:lnTo>
                  <a:pt x="6426" y="1600"/>
                </a:lnTo>
                <a:lnTo>
                  <a:pt x="2921" y="0"/>
                </a:lnTo>
                <a:lnTo>
                  <a:pt x="0" y="2578"/>
                </a:lnTo>
                <a:lnTo>
                  <a:pt x="1143" y="6261"/>
                </a:lnTo>
                <a:lnTo>
                  <a:pt x="10195" y="15406"/>
                </a:lnTo>
                <a:lnTo>
                  <a:pt x="20162" y="23574"/>
                </a:lnTo>
                <a:lnTo>
                  <a:pt x="30876" y="30823"/>
                </a:lnTo>
                <a:lnTo>
                  <a:pt x="42171" y="37211"/>
                </a:lnTo>
                <a:lnTo>
                  <a:pt x="53881" y="42796"/>
                </a:lnTo>
                <a:lnTo>
                  <a:pt x="65839" y="47635"/>
                </a:lnTo>
                <a:lnTo>
                  <a:pt x="77878" y="51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936179" y="1884528"/>
            <a:ext cx="12649" cy="102133"/>
          </a:xfrm>
          <a:custGeom>
            <a:avLst/>
            <a:gdLst/>
            <a:ahLst/>
            <a:cxnLst/>
            <a:rect l="l" t="t" r="r" b="b"/>
            <a:pathLst>
              <a:path w="12649" h="102133">
                <a:moveTo>
                  <a:pt x="0" y="51142"/>
                </a:moveTo>
                <a:lnTo>
                  <a:pt x="48" y="63705"/>
                </a:lnTo>
                <a:lnTo>
                  <a:pt x="1330" y="76612"/>
                </a:lnTo>
                <a:lnTo>
                  <a:pt x="3584" y="89329"/>
                </a:lnTo>
                <a:lnTo>
                  <a:pt x="6550" y="101321"/>
                </a:lnTo>
                <a:lnTo>
                  <a:pt x="6781" y="102133"/>
                </a:lnTo>
                <a:lnTo>
                  <a:pt x="12190" y="7979"/>
                </a:lnTo>
                <a:lnTo>
                  <a:pt x="6946" y="15379"/>
                </a:lnTo>
                <a:lnTo>
                  <a:pt x="4737" y="22821"/>
                </a:lnTo>
                <a:lnTo>
                  <a:pt x="1815" y="35211"/>
                </a:lnTo>
                <a:lnTo>
                  <a:pt x="218" y="47847"/>
                </a:lnTo>
                <a:lnTo>
                  <a:pt x="0" y="51142"/>
                </a:lnTo>
                <a:close/>
              </a:path>
              <a:path w="12649" h="102133">
                <a:moveTo>
                  <a:pt x="12649" y="0"/>
                </a:moveTo>
                <a:lnTo>
                  <a:pt x="12190" y="7979"/>
                </a:lnTo>
                <a:lnTo>
                  <a:pt x="12382" y="7708"/>
                </a:lnTo>
                <a:lnTo>
                  <a:pt x="12649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932512" y="1880942"/>
            <a:ext cx="19837" cy="109639"/>
          </a:xfrm>
          <a:custGeom>
            <a:avLst/>
            <a:gdLst/>
            <a:ahLst/>
            <a:cxnLst/>
            <a:rect l="l" t="t" r="r" b="b"/>
            <a:pathLst>
              <a:path w="19837" h="109639">
                <a:moveTo>
                  <a:pt x="634" y="73310"/>
                </a:moveTo>
                <a:lnTo>
                  <a:pt x="2369" y="86206"/>
                </a:lnTo>
                <a:lnTo>
                  <a:pt x="4952" y="98669"/>
                </a:lnTo>
                <a:lnTo>
                  <a:pt x="7073" y="106692"/>
                </a:lnTo>
                <a:lnTo>
                  <a:pt x="9550" y="109639"/>
                </a:lnTo>
                <a:lnTo>
                  <a:pt x="13296" y="108559"/>
                </a:lnTo>
                <a:lnTo>
                  <a:pt x="13842" y="104749"/>
                </a:lnTo>
                <a:lnTo>
                  <a:pt x="10821" y="92769"/>
                </a:lnTo>
                <a:lnTo>
                  <a:pt x="8525" y="80030"/>
                </a:lnTo>
                <a:lnTo>
                  <a:pt x="7226" y="67133"/>
                </a:lnTo>
                <a:lnTo>
                  <a:pt x="7035" y="60452"/>
                </a:lnTo>
                <a:lnTo>
                  <a:pt x="7188" y="54914"/>
                </a:lnTo>
                <a:lnTo>
                  <a:pt x="8485" y="42239"/>
                </a:lnTo>
                <a:lnTo>
                  <a:pt x="11100" y="29786"/>
                </a:lnTo>
                <a:lnTo>
                  <a:pt x="11772" y="27419"/>
                </a:lnTo>
                <a:lnTo>
                  <a:pt x="12750" y="24117"/>
                </a:lnTo>
                <a:lnTo>
                  <a:pt x="14592" y="20434"/>
                </a:lnTo>
                <a:lnTo>
                  <a:pt x="16319" y="16510"/>
                </a:lnTo>
                <a:lnTo>
                  <a:pt x="18021" y="12573"/>
                </a:lnTo>
                <a:lnTo>
                  <a:pt x="19672" y="8356"/>
                </a:lnTo>
                <a:lnTo>
                  <a:pt x="19837" y="3708"/>
                </a:lnTo>
                <a:lnTo>
                  <a:pt x="18376" y="139"/>
                </a:lnTo>
                <a:lnTo>
                  <a:pt x="14490" y="0"/>
                </a:lnTo>
                <a:lnTo>
                  <a:pt x="12801" y="3467"/>
                </a:lnTo>
                <a:lnTo>
                  <a:pt x="12712" y="6527"/>
                </a:lnTo>
                <a:lnTo>
                  <a:pt x="11493" y="9994"/>
                </a:lnTo>
                <a:lnTo>
                  <a:pt x="9867" y="13677"/>
                </a:lnTo>
                <a:lnTo>
                  <a:pt x="8254" y="17373"/>
                </a:lnTo>
                <a:lnTo>
                  <a:pt x="6273" y="21247"/>
                </a:lnTo>
                <a:lnTo>
                  <a:pt x="5029" y="25400"/>
                </a:lnTo>
                <a:lnTo>
                  <a:pt x="2081" y="37821"/>
                </a:lnTo>
                <a:lnTo>
                  <a:pt x="435" y="50434"/>
                </a:lnTo>
                <a:lnTo>
                  <a:pt x="152" y="54533"/>
                </a:lnTo>
                <a:lnTo>
                  <a:pt x="0" y="58458"/>
                </a:lnTo>
                <a:lnTo>
                  <a:pt x="0" y="60452"/>
                </a:lnTo>
                <a:lnTo>
                  <a:pt x="634" y="733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5836134" y="1897447"/>
            <a:ext cx="64566" cy="62217"/>
          </a:xfrm>
          <a:custGeom>
            <a:avLst/>
            <a:gdLst/>
            <a:ahLst/>
            <a:cxnLst/>
            <a:rect l="l" t="t" r="r" b="b"/>
            <a:pathLst>
              <a:path w="64566" h="62217">
                <a:moveTo>
                  <a:pt x="54264" y="7800"/>
                </a:moveTo>
                <a:lnTo>
                  <a:pt x="43773" y="14655"/>
                </a:lnTo>
                <a:lnTo>
                  <a:pt x="33458" y="21650"/>
                </a:lnTo>
                <a:lnTo>
                  <a:pt x="23683" y="29868"/>
                </a:lnTo>
                <a:lnTo>
                  <a:pt x="20205" y="33515"/>
                </a:lnTo>
                <a:lnTo>
                  <a:pt x="11311" y="42604"/>
                </a:lnTo>
                <a:lnTo>
                  <a:pt x="2687" y="53317"/>
                </a:lnTo>
                <a:lnTo>
                  <a:pt x="0" y="62217"/>
                </a:lnTo>
                <a:lnTo>
                  <a:pt x="64566" y="0"/>
                </a:lnTo>
                <a:lnTo>
                  <a:pt x="54264" y="780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832612" y="1893676"/>
            <a:ext cx="72034" cy="69570"/>
          </a:xfrm>
          <a:custGeom>
            <a:avLst/>
            <a:gdLst/>
            <a:ahLst/>
            <a:cxnLst/>
            <a:rect l="l" t="t" r="r" b="b"/>
            <a:pathLst>
              <a:path w="72034" h="69570">
                <a:moveTo>
                  <a:pt x="6946" y="62115"/>
                </a:moveTo>
                <a:lnTo>
                  <a:pt x="9753" y="57289"/>
                </a:lnTo>
                <a:lnTo>
                  <a:pt x="13855" y="52628"/>
                </a:lnTo>
                <a:lnTo>
                  <a:pt x="17906" y="47955"/>
                </a:lnTo>
                <a:lnTo>
                  <a:pt x="22885" y="43497"/>
                </a:lnTo>
                <a:lnTo>
                  <a:pt x="26352" y="39624"/>
                </a:lnTo>
                <a:lnTo>
                  <a:pt x="35480" y="30996"/>
                </a:lnTo>
                <a:lnTo>
                  <a:pt x="45486" y="23815"/>
                </a:lnTo>
                <a:lnTo>
                  <a:pt x="56023" y="16983"/>
                </a:lnTo>
                <a:lnTo>
                  <a:pt x="66747" y="9402"/>
                </a:lnTo>
                <a:lnTo>
                  <a:pt x="70383" y="6451"/>
                </a:lnTo>
                <a:lnTo>
                  <a:pt x="72034" y="2959"/>
                </a:lnTo>
                <a:lnTo>
                  <a:pt x="69507" y="0"/>
                </a:lnTo>
                <a:lnTo>
                  <a:pt x="65798" y="1092"/>
                </a:lnTo>
                <a:lnTo>
                  <a:pt x="55899" y="8601"/>
                </a:lnTo>
                <a:lnTo>
                  <a:pt x="45558" y="15344"/>
                </a:lnTo>
                <a:lnTo>
                  <a:pt x="35158" y="22384"/>
                </a:lnTo>
                <a:lnTo>
                  <a:pt x="25084" y="30788"/>
                </a:lnTo>
                <a:lnTo>
                  <a:pt x="21081" y="34937"/>
                </a:lnTo>
                <a:lnTo>
                  <a:pt x="18084" y="38328"/>
                </a:lnTo>
                <a:lnTo>
                  <a:pt x="12966" y="42913"/>
                </a:lnTo>
                <a:lnTo>
                  <a:pt x="8534" y="48018"/>
                </a:lnTo>
                <a:lnTo>
                  <a:pt x="4152" y="53149"/>
                </a:lnTo>
                <a:lnTo>
                  <a:pt x="88" y="58864"/>
                </a:lnTo>
                <a:lnTo>
                  <a:pt x="0" y="65620"/>
                </a:lnTo>
                <a:lnTo>
                  <a:pt x="1701" y="69570"/>
                </a:lnTo>
                <a:lnTo>
                  <a:pt x="5587" y="69443"/>
                </a:lnTo>
                <a:lnTo>
                  <a:pt x="7048" y="65874"/>
                </a:lnTo>
                <a:lnTo>
                  <a:pt x="6946" y="62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398275" y="2300091"/>
            <a:ext cx="212483" cy="181026"/>
          </a:xfrm>
          <a:custGeom>
            <a:avLst/>
            <a:gdLst/>
            <a:ahLst/>
            <a:cxnLst/>
            <a:rect l="l" t="t" r="r" b="b"/>
            <a:pathLst>
              <a:path w="212483" h="181026">
                <a:moveTo>
                  <a:pt x="0" y="163169"/>
                </a:moveTo>
                <a:lnTo>
                  <a:pt x="8915" y="173106"/>
                </a:lnTo>
                <a:lnTo>
                  <a:pt x="20172" y="178749"/>
                </a:lnTo>
                <a:lnTo>
                  <a:pt x="32904" y="181026"/>
                </a:lnTo>
                <a:lnTo>
                  <a:pt x="46244" y="180865"/>
                </a:lnTo>
                <a:lnTo>
                  <a:pt x="62930" y="177458"/>
                </a:lnTo>
                <a:lnTo>
                  <a:pt x="74493" y="171509"/>
                </a:lnTo>
                <a:lnTo>
                  <a:pt x="84238" y="163271"/>
                </a:lnTo>
                <a:lnTo>
                  <a:pt x="92528" y="153265"/>
                </a:lnTo>
                <a:lnTo>
                  <a:pt x="99726" y="142016"/>
                </a:lnTo>
                <a:lnTo>
                  <a:pt x="106195" y="130045"/>
                </a:lnTo>
                <a:lnTo>
                  <a:pt x="107581" y="127317"/>
                </a:lnTo>
                <a:lnTo>
                  <a:pt x="113829" y="116386"/>
                </a:lnTo>
                <a:lnTo>
                  <a:pt x="121052" y="106033"/>
                </a:lnTo>
                <a:lnTo>
                  <a:pt x="129037" y="96136"/>
                </a:lnTo>
                <a:lnTo>
                  <a:pt x="137567" y="86573"/>
                </a:lnTo>
                <a:lnTo>
                  <a:pt x="146427" y="77225"/>
                </a:lnTo>
                <a:lnTo>
                  <a:pt x="155403" y="67969"/>
                </a:lnTo>
                <a:lnTo>
                  <a:pt x="164279" y="58685"/>
                </a:lnTo>
                <a:lnTo>
                  <a:pt x="172840" y="49252"/>
                </a:lnTo>
                <a:lnTo>
                  <a:pt x="180871" y="39547"/>
                </a:lnTo>
                <a:lnTo>
                  <a:pt x="182575" y="37325"/>
                </a:lnTo>
                <a:lnTo>
                  <a:pt x="190100" y="27054"/>
                </a:lnTo>
                <a:lnTo>
                  <a:pt x="197679" y="16796"/>
                </a:lnTo>
                <a:lnTo>
                  <a:pt x="205732" y="6971"/>
                </a:lnTo>
                <a:lnTo>
                  <a:pt x="212483" y="0"/>
                </a:lnTo>
                <a:lnTo>
                  <a:pt x="0" y="1631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394786" y="2296256"/>
            <a:ext cx="219862" cy="188556"/>
          </a:xfrm>
          <a:custGeom>
            <a:avLst/>
            <a:gdLst/>
            <a:ahLst/>
            <a:cxnLst/>
            <a:rect l="l" t="t" r="r" b="b"/>
            <a:pathLst>
              <a:path w="219862" h="188556">
                <a:moveTo>
                  <a:pt x="0" y="164985"/>
                </a:moveTo>
                <a:lnTo>
                  <a:pt x="469" y="168821"/>
                </a:lnTo>
                <a:lnTo>
                  <a:pt x="5080" y="176504"/>
                </a:lnTo>
                <a:lnTo>
                  <a:pt x="11544" y="181559"/>
                </a:lnTo>
                <a:lnTo>
                  <a:pt x="18745" y="184531"/>
                </a:lnTo>
                <a:lnTo>
                  <a:pt x="25958" y="187528"/>
                </a:lnTo>
                <a:lnTo>
                  <a:pt x="33858" y="188544"/>
                </a:lnTo>
                <a:lnTo>
                  <a:pt x="45529" y="188556"/>
                </a:lnTo>
                <a:lnTo>
                  <a:pt x="49326" y="188315"/>
                </a:lnTo>
                <a:lnTo>
                  <a:pt x="53035" y="187934"/>
                </a:lnTo>
                <a:lnTo>
                  <a:pt x="66569" y="184979"/>
                </a:lnTo>
                <a:lnTo>
                  <a:pt x="78149" y="179429"/>
                </a:lnTo>
                <a:lnTo>
                  <a:pt x="87980" y="171795"/>
                </a:lnTo>
                <a:lnTo>
                  <a:pt x="91287" y="168465"/>
                </a:lnTo>
                <a:lnTo>
                  <a:pt x="99216" y="158668"/>
                </a:lnTo>
                <a:lnTo>
                  <a:pt x="106081" y="147917"/>
                </a:lnTo>
                <a:lnTo>
                  <a:pt x="112218" y="136642"/>
                </a:lnTo>
                <a:lnTo>
                  <a:pt x="114211" y="132740"/>
                </a:lnTo>
                <a:lnTo>
                  <a:pt x="120309" y="122051"/>
                </a:lnTo>
                <a:lnTo>
                  <a:pt x="127421" y="111880"/>
                </a:lnTo>
                <a:lnTo>
                  <a:pt x="135333" y="102106"/>
                </a:lnTo>
                <a:lnTo>
                  <a:pt x="143828" y="92609"/>
                </a:lnTo>
                <a:lnTo>
                  <a:pt x="152691" y="83269"/>
                </a:lnTo>
                <a:lnTo>
                  <a:pt x="161706" y="73964"/>
                </a:lnTo>
                <a:lnTo>
                  <a:pt x="170658" y="64574"/>
                </a:lnTo>
                <a:lnTo>
                  <a:pt x="179331" y="54980"/>
                </a:lnTo>
                <a:lnTo>
                  <a:pt x="187510" y="45060"/>
                </a:lnTo>
                <a:lnTo>
                  <a:pt x="188874" y="43281"/>
                </a:lnTo>
                <a:lnTo>
                  <a:pt x="196538" y="32828"/>
                </a:lnTo>
                <a:lnTo>
                  <a:pt x="204159" y="22524"/>
                </a:lnTo>
                <a:lnTo>
                  <a:pt x="212155" y="12795"/>
                </a:lnTo>
                <a:lnTo>
                  <a:pt x="218376" y="6388"/>
                </a:lnTo>
                <a:lnTo>
                  <a:pt x="219862" y="2832"/>
                </a:lnTo>
                <a:lnTo>
                  <a:pt x="217195" y="0"/>
                </a:lnTo>
                <a:lnTo>
                  <a:pt x="213550" y="1270"/>
                </a:lnTo>
                <a:lnTo>
                  <a:pt x="204697" y="10640"/>
                </a:lnTo>
                <a:lnTo>
                  <a:pt x="196743" y="20644"/>
                </a:lnTo>
                <a:lnTo>
                  <a:pt x="189266" y="30864"/>
                </a:lnTo>
                <a:lnTo>
                  <a:pt x="183248" y="39039"/>
                </a:lnTo>
                <a:lnTo>
                  <a:pt x="175551" y="48615"/>
                </a:lnTo>
                <a:lnTo>
                  <a:pt x="167230" y="57941"/>
                </a:lnTo>
                <a:lnTo>
                  <a:pt x="158501" y="67138"/>
                </a:lnTo>
                <a:lnTo>
                  <a:pt x="149577" y="76329"/>
                </a:lnTo>
                <a:lnTo>
                  <a:pt x="140674" y="85635"/>
                </a:lnTo>
                <a:lnTo>
                  <a:pt x="132007" y="95178"/>
                </a:lnTo>
                <a:lnTo>
                  <a:pt x="123789" y="105080"/>
                </a:lnTo>
                <a:lnTo>
                  <a:pt x="116237" y="115462"/>
                </a:lnTo>
                <a:lnTo>
                  <a:pt x="109564" y="126447"/>
                </a:lnTo>
                <a:lnTo>
                  <a:pt x="107924" y="129565"/>
                </a:lnTo>
                <a:lnTo>
                  <a:pt x="101790" y="141223"/>
                </a:lnTo>
                <a:lnTo>
                  <a:pt x="95127" y="152194"/>
                </a:lnTo>
                <a:lnTo>
                  <a:pt x="87643" y="162002"/>
                </a:lnTo>
                <a:lnTo>
                  <a:pt x="76715" y="171938"/>
                </a:lnTo>
                <a:lnTo>
                  <a:pt x="65573" y="177850"/>
                </a:lnTo>
                <a:lnTo>
                  <a:pt x="52311" y="180924"/>
                </a:lnTo>
                <a:lnTo>
                  <a:pt x="48780" y="181292"/>
                </a:lnTo>
                <a:lnTo>
                  <a:pt x="45237" y="181508"/>
                </a:lnTo>
                <a:lnTo>
                  <a:pt x="34467" y="181508"/>
                </a:lnTo>
                <a:lnTo>
                  <a:pt x="27470" y="180543"/>
                </a:lnTo>
                <a:lnTo>
                  <a:pt x="21450" y="178028"/>
                </a:lnTo>
                <a:lnTo>
                  <a:pt x="15430" y="175514"/>
                </a:lnTo>
                <a:lnTo>
                  <a:pt x="10350" y="171551"/>
                </a:lnTo>
                <a:lnTo>
                  <a:pt x="6502" y="165188"/>
                </a:lnTo>
                <a:lnTo>
                  <a:pt x="3340" y="162979"/>
                </a:lnTo>
                <a:lnTo>
                  <a:pt x="0" y="1649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5403133" y="2498482"/>
            <a:ext cx="246354" cy="222175"/>
          </a:xfrm>
          <a:custGeom>
            <a:avLst/>
            <a:gdLst/>
            <a:ahLst/>
            <a:cxnLst/>
            <a:rect l="l" t="t" r="r" b="b"/>
            <a:pathLst>
              <a:path w="246354" h="222175">
                <a:moveTo>
                  <a:pt x="0" y="195795"/>
                </a:moveTo>
                <a:lnTo>
                  <a:pt x="7380" y="205458"/>
                </a:lnTo>
                <a:lnTo>
                  <a:pt x="15626" y="213806"/>
                </a:lnTo>
                <a:lnTo>
                  <a:pt x="24888" y="219744"/>
                </a:lnTo>
                <a:lnTo>
                  <a:pt x="35315" y="222175"/>
                </a:lnTo>
                <a:lnTo>
                  <a:pt x="47058" y="220003"/>
                </a:lnTo>
                <a:lnTo>
                  <a:pt x="59257" y="212852"/>
                </a:lnTo>
                <a:lnTo>
                  <a:pt x="69631" y="204138"/>
                </a:lnTo>
                <a:lnTo>
                  <a:pt x="79632" y="194550"/>
                </a:lnTo>
                <a:lnTo>
                  <a:pt x="88468" y="185730"/>
                </a:lnTo>
                <a:lnTo>
                  <a:pt x="90855" y="183400"/>
                </a:lnTo>
                <a:lnTo>
                  <a:pt x="99874" y="174455"/>
                </a:lnTo>
                <a:lnTo>
                  <a:pt x="108637" y="165265"/>
                </a:lnTo>
                <a:lnTo>
                  <a:pt x="117215" y="155897"/>
                </a:lnTo>
                <a:lnTo>
                  <a:pt x="125679" y="146421"/>
                </a:lnTo>
                <a:lnTo>
                  <a:pt x="134100" y="136904"/>
                </a:lnTo>
                <a:lnTo>
                  <a:pt x="142550" y="127416"/>
                </a:lnTo>
                <a:lnTo>
                  <a:pt x="150926" y="118211"/>
                </a:lnTo>
                <a:lnTo>
                  <a:pt x="159550" y="108837"/>
                </a:lnTo>
                <a:lnTo>
                  <a:pt x="168137" y="99391"/>
                </a:lnTo>
                <a:lnTo>
                  <a:pt x="176663" y="89869"/>
                </a:lnTo>
                <a:lnTo>
                  <a:pt x="185102" y="80263"/>
                </a:lnTo>
                <a:lnTo>
                  <a:pt x="193432" y="70566"/>
                </a:lnTo>
                <a:lnTo>
                  <a:pt x="201627" y="60773"/>
                </a:lnTo>
                <a:lnTo>
                  <a:pt x="209663" y="50876"/>
                </a:lnTo>
                <a:lnTo>
                  <a:pt x="217515" y="40868"/>
                </a:lnTo>
                <a:lnTo>
                  <a:pt x="225161" y="30743"/>
                </a:lnTo>
                <a:lnTo>
                  <a:pt x="232574" y="20495"/>
                </a:lnTo>
                <a:lnTo>
                  <a:pt x="239731" y="10117"/>
                </a:lnTo>
                <a:lnTo>
                  <a:pt x="246354" y="0"/>
                </a:lnTo>
                <a:lnTo>
                  <a:pt x="0" y="1957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399515" y="2494456"/>
            <a:ext cx="253504" cy="229730"/>
          </a:xfrm>
          <a:custGeom>
            <a:avLst/>
            <a:gdLst/>
            <a:ahLst/>
            <a:cxnLst/>
            <a:rect l="l" t="t" r="r" b="b"/>
            <a:pathLst>
              <a:path w="253504" h="229730">
                <a:moveTo>
                  <a:pt x="44348" y="229730"/>
                </a:moveTo>
                <a:lnTo>
                  <a:pt x="49288" y="228625"/>
                </a:lnTo>
                <a:lnTo>
                  <a:pt x="54394" y="226263"/>
                </a:lnTo>
                <a:lnTo>
                  <a:pt x="64574" y="219999"/>
                </a:lnTo>
                <a:lnTo>
                  <a:pt x="74802" y="211503"/>
                </a:lnTo>
                <a:lnTo>
                  <a:pt x="77241" y="209270"/>
                </a:lnTo>
                <a:lnTo>
                  <a:pt x="87147" y="199667"/>
                </a:lnTo>
                <a:lnTo>
                  <a:pt x="95666" y="191186"/>
                </a:lnTo>
                <a:lnTo>
                  <a:pt x="96913" y="189979"/>
                </a:lnTo>
                <a:lnTo>
                  <a:pt x="105992" y="180968"/>
                </a:lnTo>
                <a:lnTo>
                  <a:pt x="114794" y="171734"/>
                </a:lnTo>
                <a:lnTo>
                  <a:pt x="123391" y="162346"/>
                </a:lnTo>
                <a:lnTo>
                  <a:pt x="131853" y="152870"/>
                </a:lnTo>
                <a:lnTo>
                  <a:pt x="140254" y="143376"/>
                </a:lnTo>
                <a:lnTo>
                  <a:pt x="148664" y="133931"/>
                </a:lnTo>
                <a:lnTo>
                  <a:pt x="157124" y="124637"/>
                </a:lnTo>
                <a:lnTo>
                  <a:pt x="165726" y="115285"/>
                </a:lnTo>
                <a:lnTo>
                  <a:pt x="174295" y="105860"/>
                </a:lnTo>
                <a:lnTo>
                  <a:pt x="182807" y="96355"/>
                </a:lnTo>
                <a:lnTo>
                  <a:pt x="191238" y="86763"/>
                </a:lnTo>
                <a:lnTo>
                  <a:pt x="199563" y="77076"/>
                </a:lnTo>
                <a:lnTo>
                  <a:pt x="207758" y="67289"/>
                </a:lnTo>
                <a:lnTo>
                  <a:pt x="215800" y="57394"/>
                </a:lnTo>
                <a:lnTo>
                  <a:pt x="223664" y="47384"/>
                </a:lnTo>
                <a:lnTo>
                  <a:pt x="231326" y="37253"/>
                </a:lnTo>
                <a:lnTo>
                  <a:pt x="238761" y="26992"/>
                </a:lnTo>
                <a:lnTo>
                  <a:pt x="245947" y="16595"/>
                </a:lnTo>
                <a:lnTo>
                  <a:pt x="252857" y="6056"/>
                </a:lnTo>
                <a:lnTo>
                  <a:pt x="253504" y="2095"/>
                </a:lnTo>
                <a:lnTo>
                  <a:pt x="250228" y="0"/>
                </a:lnTo>
                <a:lnTo>
                  <a:pt x="247002" y="2120"/>
                </a:lnTo>
                <a:lnTo>
                  <a:pt x="240136" y="12602"/>
                </a:lnTo>
                <a:lnTo>
                  <a:pt x="232985" y="22952"/>
                </a:lnTo>
                <a:lnTo>
                  <a:pt x="225574" y="33177"/>
                </a:lnTo>
                <a:lnTo>
                  <a:pt x="217927" y="43283"/>
                </a:lnTo>
                <a:lnTo>
                  <a:pt x="210069" y="53277"/>
                </a:lnTo>
                <a:lnTo>
                  <a:pt x="202025" y="63165"/>
                </a:lnTo>
                <a:lnTo>
                  <a:pt x="193818" y="72955"/>
                </a:lnTo>
                <a:lnTo>
                  <a:pt x="185473" y="82653"/>
                </a:lnTo>
                <a:lnTo>
                  <a:pt x="177016" y="92265"/>
                </a:lnTo>
                <a:lnTo>
                  <a:pt x="168470" y="101799"/>
                </a:lnTo>
                <a:lnTo>
                  <a:pt x="159860" y="111260"/>
                </a:lnTo>
                <a:lnTo>
                  <a:pt x="151955" y="119849"/>
                </a:lnTo>
                <a:lnTo>
                  <a:pt x="143354" y="129304"/>
                </a:lnTo>
                <a:lnTo>
                  <a:pt x="134870" y="138832"/>
                </a:lnTo>
                <a:lnTo>
                  <a:pt x="126431" y="148366"/>
                </a:lnTo>
                <a:lnTo>
                  <a:pt x="117966" y="157839"/>
                </a:lnTo>
                <a:lnTo>
                  <a:pt x="109404" y="167182"/>
                </a:lnTo>
                <a:lnTo>
                  <a:pt x="100672" y="176328"/>
                </a:lnTo>
                <a:lnTo>
                  <a:pt x="92036" y="184886"/>
                </a:lnTo>
                <a:lnTo>
                  <a:pt x="83692" y="193162"/>
                </a:lnTo>
                <a:lnTo>
                  <a:pt x="74071" y="202593"/>
                </a:lnTo>
                <a:lnTo>
                  <a:pt x="72453" y="204114"/>
                </a:lnTo>
                <a:lnTo>
                  <a:pt x="61886" y="213196"/>
                </a:lnTo>
                <a:lnTo>
                  <a:pt x="52050" y="219584"/>
                </a:lnTo>
                <a:lnTo>
                  <a:pt x="47129" y="221856"/>
                </a:lnTo>
                <a:lnTo>
                  <a:pt x="43256" y="222681"/>
                </a:lnTo>
                <a:lnTo>
                  <a:pt x="33159" y="222681"/>
                </a:lnTo>
                <a:lnTo>
                  <a:pt x="27343" y="219938"/>
                </a:lnTo>
                <a:lnTo>
                  <a:pt x="21780" y="215353"/>
                </a:lnTo>
                <a:lnTo>
                  <a:pt x="16243" y="210794"/>
                </a:lnTo>
                <a:lnTo>
                  <a:pt x="11150" y="204431"/>
                </a:lnTo>
                <a:lnTo>
                  <a:pt x="6502" y="197789"/>
                </a:lnTo>
                <a:lnTo>
                  <a:pt x="3187" y="195821"/>
                </a:lnTo>
                <a:lnTo>
                  <a:pt x="0" y="198056"/>
                </a:lnTo>
                <a:lnTo>
                  <a:pt x="736" y="201841"/>
                </a:lnTo>
                <a:lnTo>
                  <a:pt x="5562" y="208711"/>
                </a:lnTo>
                <a:lnTo>
                  <a:pt x="10947" y="215531"/>
                </a:lnTo>
                <a:lnTo>
                  <a:pt x="17284" y="220789"/>
                </a:lnTo>
                <a:lnTo>
                  <a:pt x="23609" y="226021"/>
                </a:lnTo>
                <a:lnTo>
                  <a:pt x="31076" y="229730"/>
                </a:lnTo>
                <a:lnTo>
                  <a:pt x="44348" y="229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168356" y="2019534"/>
            <a:ext cx="4699" cy="0"/>
          </a:xfrm>
          <a:custGeom>
            <a:avLst/>
            <a:gdLst/>
            <a:ahLst/>
            <a:cxnLst/>
            <a:rect l="l" t="t" r="r" b="b"/>
            <a:pathLst>
              <a:path w="4699">
                <a:moveTo>
                  <a:pt x="0" y="0"/>
                </a:moveTo>
                <a:lnTo>
                  <a:pt x="46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164838" y="2016008"/>
            <a:ext cx="11734" cy="7048"/>
          </a:xfrm>
          <a:custGeom>
            <a:avLst/>
            <a:gdLst/>
            <a:ahLst/>
            <a:cxnLst/>
            <a:rect l="l" t="t" r="r" b="b"/>
            <a:pathLst>
              <a:path w="11734" h="7048">
                <a:moveTo>
                  <a:pt x="3517" y="7048"/>
                </a:moveTo>
                <a:lnTo>
                  <a:pt x="8216" y="7048"/>
                </a:lnTo>
                <a:lnTo>
                  <a:pt x="11734" y="5473"/>
                </a:lnTo>
                <a:lnTo>
                  <a:pt x="11734" y="1587"/>
                </a:lnTo>
                <a:lnTo>
                  <a:pt x="8216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189859" y="1283105"/>
            <a:ext cx="529056" cy="339591"/>
          </a:xfrm>
          <a:custGeom>
            <a:avLst/>
            <a:gdLst/>
            <a:ahLst/>
            <a:cxnLst/>
            <a:rect l="l" t="t" r="r" b="b"/>
            <a:pathLst>
              <a:path w="529056" h="339591">
                <a:moveTo>
                  <a:pt x="0" y="72015"/>
                </a:moveTo>
                <a:lnTo>
                  <a:pt x="476059" y="339591"/>
                </a:lnTo>
                <a:lnTo>
                  <a:pt x="469596" y="331264"/>
                </a:lnTo>
                <a:lnTo>
                  <a:pt x="466295" y="324416"/>
                </a:lnTo>
                <a:lnTo>
                  <a:pt x="466520" y="317095"/>
                </a:lnTo>
                <a:lnTo>
                  <a:pt x="470635" y="307352"/>
                </a:lnTo>
                <a:lnTo>
                  <a:pt x="479007" y="293234"/>
                </a:lnTo>
                <a:lnTo>
                  <a:pt x="487121" y="280447"/>
                </a:lnTo>
                <a:lnTo>
                  <a:pt x="499837" y="268834"/>
                </a:lnTo>
                <a:lnTo>
                  <a:pt x="514223" y="264218"/>
                </a:lnTo>
                <a:lnTo>
                  <a:pt x="525495" y="263549"/>
                </a:lnTo>
                <a:lnTo>
                  <a:pt x="529056" y="263810"/>
                </a:lnTo>
                <a:lnTo>
                  <a:pt x="49593" y="2279"/>
                </a:lnTo>
                <a:lnTo>
                  <a:pt x="39309" y="0"/>
                </a:lnTo>
                <a:lnTo>
                  <a:pt x="31806" y="2461"/>
                </a:lnTo>
                <a:lnTo>
                  <a:pt x="22440" y="12285"/>
                </a:lnTo>
                <a:lnTo>
                  <a:pt x="14630" y="22002"/>
                </a:lnTo>
                <a:lnTo>
                  <a:pt x="5672" y="37776"/>
                </a:lnTo>
                <a:lnTo>
                  <a:pt x="1348" y="53377"/>
                </a:lnTo>
                <a:lnTo>
                  <a:pt x="5" y="65747"/>
                </a:lnTo>
                <a:lnTo>
                  <a:pt x="0" y="720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186269" y="1282285"/>
            <a:ext cx="535987" cy="344233"/>
          </a:xfrm>
          <a:custGeom>
            <a:avLst/>
            <a:gdLst/>
            <a:ahLst/>
            <a:cxnLst/>
            <a:rect l="l" t="t" r="r" b="b"/>
            <a:pathLst>
              <a:path w="535987" h="344233">
                <a:moveTo>
                  <a:pt x="481377" y="337337"/>
                </a:moveTo>
                <a:lnTo>
                  <a:pt x="482291" y="338061"/>
                </a:lnTo>
                <a:lnTo>
                  <a:pt x="478901" y="333603"/>
                </a:lnTo>
                <a:lnTo>
                  <a:pt x="478888" y="324040"/>
                </a:lnTo>
                <a:lnTo>
                  <a:pt x="479798" y="315078"/>
                </a:lnTo>
                <a:lnTo>
                  <a:pt x="483100" y="303696"/>
                </a:lnTo>
                <a:lnTo>
                  <a:pt x="489683" y="289808"/>
                </a:lnTo>
                <a:lnTo>
                  <a:pt x="493671" y="283159"/>
                </a:lnTo>
                <a:lnTo>
                  <a:pt x="497925" y="276517"/>
                </a:lnTo>
                <a:lnTo>
                  <a:pt x="503958" y="272745"/>
                </a:lnTo>
                <a:lnTo>
                  <a:pt x="510193" y="270535"/>
                </a:lnTo>
                <a:lnTo>
                  <a:pt x="516416" y="268338"/>
                </a:lnTo>
                <a:lnTo>
                  <a:pt x="522754" y="267843"/>
                </a:lnTo>
                <a:lnTo>
                  <a:pt x="529955" y="267919"/>
                </a:lnTo>
                <a:lnTo>
                  <a:pt x="533853" y="268338"/>
                </a:lnTo>
                <a:lnTo>
                  <a:pt x="532647" y="264629"/>
                </a:lnTo>
                <a:lnTo>
                  <a:pt x="533853" y="268338"/>
                </a:lnTo>
                <a:lnTo>
                  <a:pt x="535987" y="265722"/>
                </a:lnTo>
                <a:lnTo>
                  <a:pt x="535822" y="262356"/>
                </a:lnTo>
                <a:lnTo>
                  <a:pt x="534336" y="261531"/>
                </a:lnTo>
                <a:lnTo>
                  <a:pt x="533117" y="261137"/>
                </a:lnTo>
                <a:lnTo>
                  <a:pt x="530958" y="267716"/>
                </a:lnTo>
                <a:lnTo>
                  <a:pt x="530666" y="260807"/>
                </a:lnTo>
                <a:lnTo>
                  <a:pt x="54860" y="0"/>
                </a:lnTo>
                <a:lnTo>
                  <a:pt x="522220" y="260807"/>
                </a:lnTo>
                <a:lnTo>
                  <a:pt x="527008" y="260807"/>
                </a:lnTo>
                <a:lnTo>
                  <a:pt x="522220" y="260807"/>
                </a:lnTo>
                <a:lnTo>
                  <a:pt x="54860" y="0"/>
                </a:lnTo>
                <a:lnTo>
                  <a:pt x="51495" y="6184"/>
                </a:lnTo>
                <a:lnTo>
                  <a:pt x="53184" y="3098"/>
                </a:lnTo>
                <a:lnTo>
                  <a:pt x="518770" y="261067"/>
                </a:lnTo>
                <a:lnTo>
                  <a:pt x="515159" y="261340"/>
                </a:lnTo>
                <a:lnTo>
                  <a:pt x="507857" y="263893"/>
                </a:lnTo>
                <a:lnTo>
                  <a:pt x="500579" y="266433"/>
                </a:lnTo>
                <a:lnTo>
                  <a:pt x="492998" y="271132"/>
                </a:lnTo>
                <a:lnTo>
                  <a:pt x="487740" y="279374"/>
                </a:lnTo>
                <a:lnTo>
                  <a:pt x="479602" y="293975"/>
                </a:lnTo>
                <a:lnTo>
                  <a:pt x="474660" y="306629"/>
                </a:lnTo>
                <a:lnTo>
                  <a:pt x="472299" y="317367"/>
                </a:lnTo>
                <a:lnTo>
                  <a:pt x="471852" y="324040"/>
                </a:lnTo>
                <a:lnTo>
                  <a:pt x="471844" y="331979"/>
                </a:lnTo>
                <a:lnTo>
                  <a:pt x="476538" y="342188"/>
                </a:lnTo>
                <a:lnTo>
                  <a:pt x="476919" y="342633"/>
                </a:lnTo>
                <a:lnTo>
                  <a:pt x="479650" y="340410"/>
                </a:lnTo>
                <a:lnTo>
                  <a:pt x="481377" y="337337"/>
                </a:lnTo>
                <a:close/>
              </a:path>
              <a:path w="535987" h="344233">
                <a:moveTo>
                  <a:pt x="533117" y="261137"/>
                </a:moveTo>
                <a:lnTo>
                  <a:pt x="534336" y="261531"/>
                </a:lnTo>
                <a:lnTo>
                  <a:pt x="54860" y="0"/>
                </a:lnTo>
                <a:lnTo>
                  <a:pt x="530666" y="260807"/>
                </a:lnTo>
                <a:lnTo>
                  <a:pt x="530958" y="267716"/>
                </a:lnTo>
                <a:lnTo>
                  <a:pt x="533117" y="261137"/>
                </a:lnTo>
                <a:close/>
              </a:path>
              <a:path w="535987" h="344233">
                <a:moveTo>
                  <a:pt x="51998" y="6459"/>
                </a:moveTo>
                <a:lnTo>
                  <a:pt x="518770" y="261067"/>
                </a:lnTo>
                <a:lnTo>
                  <a:pt x="53184" y="3098"/>
                </a:lnTo>
                <a:lnTo>
                  <a:pt x="51495" y="6184"/>
                </a:lnTo>
                <a:lnTo>
                  <a:pt x="54860" y="0"/>
                </a:lnTo>
                <a:lnTo>
                  <a:pt x="31045" y="5783"/>
                </a:lnTo>
                <a:lnTo>
                  <a:pt x="18188" y="17346"/>
                </a:lnTo>
                <a:lnTo>
                  <a:pt x="7141" y="34538"/>
                </a:lnTo>
                <a:lnTo>
                  <a:pt x="5318" y="69773"/>
                </a:lnTo>
                <a:lnTo>
                  <a:pt x="7108" y="72605"/>
                </a:lnTo>
                <a:lnTo>
                  <a:pt x="471839" y="336092"/>
                </a:lnTo>
                <a:lnTo>
                  <a:pt x="7108" y="72605"/>
                </a:lnTo>
                <a:lnTo>
                  <a:pt x="477923" y="343484"/>
                </a:lnTo>
                <a:lnTo>
                  <a:pt x="481250" y="343979"/>
                </a:lnTo>
                <a:lnTo>
                  <a:pt x="483434" y="341388"/>
                </a:lnTo>
                <a:lnTo>
                  <a:pt x="482380" y="338188"/>
                </a:lnTo>
                <a:lnTo>
                  <a:pt x="481377" y="337337"/>
                </a:lnTo>
                <a:lnTo>
                  <a:pt x="479650" y="340410"/>
                </a:lnTo>
                <a:lnTo>
                  <a:pt x="476919" y="342633"/>
                </a:lnTo>
                <a:lnTo>
                  <a:pt x="476538" y="342188"/>
                </a:lnTo>
                <a:lnTo>
                  <a:pt x="471844" y="331979"/>
                </a:lnTo>
                <a:lnTo>
                  <a:pt x="7063" y="70754"/>
                </a:lnTo>
                <a:lnTo>
                  <a:pt x="7508" y="61219"/>
                </a:lnTo>
                <a:lnTo>
                  <a:pt x="9745" y="48606"/>
                </a:lnTo>
                <a:lnTo>
                  <a:pt x="14905" y="34550"/>
                </a:lnTo>
                <a:lnTo>
                  <a:pt x="20977" y="25006"/>
                </a:lnTo>
                <a:lnTo>
                  <a:pt x="34709" y="11798"/>
                </a:lnTo>
                <a:lnTo>
                  <a:pt x="45144" y="6927"/>
                </a:lnTo>
                <a:lnTo>
                  <a:pt x="49983" y="6286"/>
                </a:lnTo>
                <a:lnTo>
                  <a:pt x="51998" y="6459"/>
                </a:lnTo>
                <a:lnTo>
                  <a:pt x="52206" y="6477"/>
                </a:lnTo>
                <a:lnTo>
                  <a:pt x="51998" y="6459"/>
                </a:lnTo>
                <a:close/>
              </a:path>
              <a:path w="535987" h="344233">
                <a:moveTo>
                  <a:pt x="3590" y="72834"/>
                </a:moveTo>
                <a:lnTo>
                  <a:pt x="5318" y="69773"/>
                </a:lnTo>
                <a:lnTo>
                  <a:pt x="7141" y="34538"/>
                </a:lnTo>
                <a:lnTo>
                  <a:pt x="2501" y="48512"/>
                </a:lnTo>
                <a:lnTo>
                  <a:pt x="477" y="60769"/>
                </a:lnTo>
                <a:lnTo>
                  <a:pt x="0" y="69532"/>
                </a:lnTo>
                <a:lnTo>
                  <a:pt x="72" y="72999"/>
                </a:lnTo>
                <a:lnTo>
                  <a:pt x="1863" y="75907"/>
                </a:lnTo>
                <a:lnTo>
                  <a:pt x="477923" y="343484"/>
                </a:lnTo>
                <a:lnTo>
                  <a:pt x="7108" y="72605"/>
                </a:lnTo>
                <a:lnTo>
                  <a:pt x="5318" y="69773"/>
                </a:lnTo>
                <a:lnTo>
                  <a:pt x="3590" y="72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041491" y="1327236"/>
            <a:ext cx="108673" cy="129082"/>
          </a:xfrm>
          <a:custGeom>
            <a:avLst/>
            <a:gdLst/>
            <a:ahLst/>
            <a:cxnLst/>
            <a:rect l="l" t="t" r="r" b="b"/>
            <a:pathLst>
              <a:path w="108673" h="129082">
                <a:moveTo>
                  <a:pt x="91020" y="41363"/>
                </a:moveTo>
                <a:lnTo>
                  <a:pt x="0" y="0"/>
                </a:lnTo>
                <a:lnTo>
                  <a:pt x="19316" y="86055"/>
                </a:lnTo>
                <a:lnTo>
                  <a:pt x="108673" y="129082"/>
                </a:lnTo>
                <a:lnTo>
                  <a:pt x="91020" y="413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037769" y="1323668"/>
            <a:ext cx="116116" cy="136245"/>
          </a:xfrm>
          <a:custGeom>
            <a:avLst/>
            <a:gdLst/>
            <a:ahLst/>
            <a:cxnLst/>
            <a:rect l="l" t="t" r="r" b="b"/>
            <a:pathLst>
              <a:path w="116116" h="136245">
                <a:moveTo>
                  <a:pt x="115849" y="131953"/>
                </a:moveTo>
                <a:lnTo>
                  <a:pt x="98196" y="44234"/>
                </a:lnTo>
                <a:lnTo>
                  <a:pt x="96202" y="41732"/>
                </a:lnTo>
                <a:lnTo>
                  <a:pt x="91287" y="45631"/>
                </a:lnTo>
                <a:lnTo>
                  <a:pt x="94741" y="44932"/>
                </a:lnTo>
                <a:lnTo>
                  <a:pt x="107543" y="126403"/>
                </a:lnTo>
                <a:lnTo>
                  <a:pt x="26098" y="87198"/>
                </a:lnTo>
                <a:lnTo>
                  <a:pt x="8712" y="9702"/>
                </a:lnTo>
                <a:lnTo>
                  <a:pt x="19596" y="90398"/>
                </a:lnTo>
                <a:lnTo>
                  <a:pt x="21501" y="92798"/>
                </a:lnTo>
                <a:lnTo>
                  <a:pt x="110870" y="135826"/>
                </a:lnTo>
                <a:lnTo>
                  <a:pt x="113499" y="136245"/>
                </a:lnTo>
                <a:lnTo>
                  <a:pt x="116116" y="133261"/>
                </a:lnTo>
                <a:lnTo>
                  <a:pt x="115849" y="131953"/>
                </a:lnTo>
                <a:close/>
              </a:path>
              <a:path w="116116" h="136245">
                <a:moveTo>
                  <a:pt x="91639" y="47381"/>
                </a:moveTo>
                <a:lnTo>
                  <a:pt x="107543" y="126403"/>
                </a:lnTo>
                <a:lnTo>
                  <a:pt x="94741" y="44932"/>
                </a:lnTo>
                <a:lnTo>
                  <a:pt x="91287" y="45631"/>
                </a:lnTo>
                <a:lnTo>
                  <a:pt x="96202" y="41732"/>
                </a:lnTo>
                <a:lnTo>
                  <a:pt x="5181" y="368"/>
                </a:lnTo>
                <a:lnTo>
                  <a:pt x="2539" y="0"/>
                </a:lnTo>
                <a:lnTo>
                  <a:pt x="0" y="3035"/>
                </a:lnTo>
                <a:lnTo>
                  <a:pt x="279" y="4343"/>
                </a:lnTo>
                <a:lnTo>
                  <a:pt x="19596" y="90398"/>
                </a:lnTo>
                <a:lnTo>
                  <a:pt x="8712" y="9702"/>
                </a:lnTo>
                <a:lnTo>
                  <a:pt x="91639" y="47381"/>
                </a:lnTo>
                <a:lnTo>
                  <a:pt x="93294" y="48133"/>
                </a:lnTo>
                <a:lnTo>
                  <a:pt x="91639" y="47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041491" y="1148674"/>
            <a:ext cx="243281" cy="219925"/>
          </a:xfrm>
          <a:custGeom>
            <a:avLst/>
            <a:gdLst/>
            <a:ahLst/>
            <a:cxnLst/>
            <a:rect l="l" t="t" r="r" b="b"/>
            <a:pathLst>
              <a:path w="243281" h="219925">
                <a:moveTo>
                  <a:pt x="0" y="178562"/>
                </a:moveTo>
                <a:lnTo>
                  <a:pt x="91020" y="219925"/>
                </a:lnTo>
                <a:lnTo>
                  <a:pt x="243281" y="33464"/>
                </a:lnTo>
                <a:lnTo>
                  <a:pt x="160794" y="0"/>
                </a:lnTo>
                <a:lnTo>
                  <a:pt x="0" y="1785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038049" y="1145218"/>
            <a:ext cx="250139" cy="182016"/>
          </a:xfrm>
          <a:custGeom>
            <a:avLst/>
            <a:gdLst/>
            <a:ahLst/>
            <a:cxnLst/>
            <a:rect l="l" t="t" r="r" b="b"/>
            <a:pathLst>
              <a:path w="250139" h="182016">
                <a:moveTo>
                  <a:pt x="825" y="179666"/>
                </a:moveTo>
                <a:lnTo>
                  <a:pt x="3441" y="182016"/>
                </a:lnTo>
                <a:lnTo>
                  <a:pt x="4902" y="178815"/>
                </a:lnTo>
                <a:lnTo>
                  <a:pt x="161632" y="1092"/>
                </a:lnTo>
                <a:lnTo>
                  <a:pt x="825" y="179666"/>
                </a:lnTo>
                <a:close/>
              </a:path>
              <a:path w="250139" h="182016">
                <a:moveTo>
                  <a:pt x="240982" y="38392"/>
                </a:moveTo>
                <a:lnTo>
                  <a:pt x="93459" y="219049"/>
                </a:lnTo>
                <a:lnTo>
                  <a:pt x="9277" y="180803"/>
                </a:lnTo>
                <a:lnTo>
                  <a:pt x="6057" y="184378"/>
                </a:lnTo>
                <a:lnTo>
                  <a:pt x="1981" y="185229"/>
                </a:lnTo>
                <a:lnTo>
                  <a:pt x="93014" y="226580"/>
                </a:lnTo>
                <a:lnTo>
                  <a:pt x="96177" y="226847"/>
                </a:lnTo>
                <a:lnTo>
                  <a:pt x="97193" y="225602"/>
                </a:lnTo>
                <a:lnTo>
                  <a:pt x="249453" y="39154"/>
                </a:lnTo>
                <a:lnTo>
                  <a:pt x="250139" y="36055"/>
                </a:lnTo>
                <a:lnTo>
                  <a:pt x="248056" y="33667"/>
                </a:lnTo>
                <a:lnTo>
                  <a:pt x="165569" y="190"/>
                </a:lnTo>
                <a:lnTo>
                  <a:pt x="165201" y="7645"/>
                </a:lnTo>
                <a:lnTo>
                  <a:pt x="240982" y="38392"/>
                </a:lnTo>
                <a:close/>
              </a:path>
              <a:path w="250139" h="182016">
                <a:moveTo>
                  <a:pt x="165569" y="190"/>
                </a:moveTo>
                <a:lnTo>
                  <a:pt x="162610" y="0"/>
                </a:lnTo>
                <a:lnTo>
                  <a:pt x="161632" y="1092"/>
                </a:lnTo>
                <a:lnTo>
                  <a:pt x="4902" y="178815"/>
                </a:lnTo>
                <a:lnTo>
                  <a:pt x="3441" y="182016"/>
                </a:lnTo>
                <a:lnTo>
                  <a:pt x="825" y="179666"/>
                </a:lnTo>
                <a:lnTo>
                  <a:pt x="0" y="182740"/>
                </a:lnTo>
                <a:lnTo>
                  <a:pt x="1981" y="185229"/>
                </a:lnTo>
                <a:lnTo>
                  <a:pt x="6057" y="184378"/>
                </a:lnTo>
                <a:lnTo>
                  <a:pt x="9277" y="180803"/>
                </a:lnTo>
                <a:lnTo>
                  <a:pt x="165201" y="7645"/>
                </a:lnTo>
                <a:lnTo>
                  <a:pt x="165569" y="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310443" y="662848"/>
            <a:ext cx="478713" cy="458139"/>
          </a:xfrm>
          <a:custGeom>
            <a:avLst/>
            <a:gdLst/>
            <a:ahLst/>
            <a:cxnLst/>
            <a:rect l="l" t="t" r="r" b="b"/>
            <a:pathLst>
              <a:path w="478713" h="458139">
                <a:moveTo>
                  <a:pt x="0" y="419735"/>
                </a:moveTo>
                <a:lnTo>
                  <a:pt x="50749" y="458139"/>
                </a:lnTo>
                <a:lnTo>
                  <a:pt x="433451" y="89166"/>
                </a:lnTo>
                <a:lnTo>
                  <a:pt x="478713" y="32931"/>
                </a:lnTo>
                <a:lnTo>
                  <a:pt x="463626" y="0"/>
                </a:lnTo>
                <a:lnTo>
                  <a:pt x="374345" y="65849"/>
                </a:lnTo>
                <a:lnTo>
                  <a:pt x="0" y="4197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306925" y="659176"/>
            <a:ext cx="485419" cy="465556"/>
          </a:xfrm>
          <a:custGeom>
            <a:avLst/>
            <a:gdLst/>
            <a:ahLst/>
            <a:cxnLst/>
            <a:rect l="l" t="t" r="r" b="b"/>
            <a:pathLst>
              <a:path w="485419" h="465556">
                <a:moveTo>
                  <a:pt x="5930" y="425958"/>
                </a:moveTo>
                <a:lnTo>
                  <a:pt x="1384" y="426211"/>
                </a:lnTo>
                <a:lnTo>
                  <a:pt x="52133" y="464616"/>
                </a:lnTo>
                <a:lnTo>
                  <a:pt x="55460" y="465556"/>
                </a:lnTo>
                <a:lnTo>
                  <a:pt x="56705" y="464350"/>
                </a:lnTo>
                <a:lnTo>
                  <a:pt x="439407" y="95364"/>
                </a:lnTo>
                <a:lnTo>
                  <a:pt x="439712" y="95046"/>
                </a:lnTo>
                <a:lnTo>
                  <a:pt x="484962" y="38811"/>
                </a:lnTo>
                <a:lnTo>
                  <a:pt x="485419" y="35128"/>
                </a:lnTo>
                <a:lnTo>
                  <a:pt x="470344" y="2209"/>
                </a:lnTo>
                <a:lnTo>
                  <a:pt x="467004" y="0"/>
                </a:lnTo>
                <a:lnTo>
                  <a:pt x="465048" y="838"/>
                </a:lnTo>
                <a:lnTo>
                  <a:pt x="375780" y="66687"/>
                </a:lnTo>
                <a:lnTo>
                  <a:pt x="380136" y="72224"/>
                </a:lnTo>
                <a:lnTo>
                  <a:pt x="465747" y="9080"/>
                </a:lnTo>
                <a:lnTo>
                  <a:pt x="478116" y="36080"/>
                </a:lnTo>
                <a:lnTo>
                  <a:pt x="434365" y="90449"/>
                </a:lnTo>
                <a:lnTo>
                  <a:pt x="53987" y="457187"/>
                </a:lnTo>
                <a:lnTo>
                  <a:pt x="8949" y="423104"/>
                </a:lnTo>
                <a:lnTo>
                  <a:pt x="5930" y="425958"/>
                </a:lnTo>
                <a:close/>
              </a:path>
              <a:path w="485419" h="465556">
                <a:moveTo>
                  <a:pt x="375450" y="66954"/>
                </a:moveTo>
                <a:lnTo>
                  <a:pt x="1092" y="420852"/>
                </a:lnTo>
                <a:lnTo>
                  <a:pt x="0" y="423595"/>
                </a:lnTo>
                <a:lnTo>
                  <a:pt x="1384" y="426211"/>
                </a:lnTo>
                <a:lnTo>
                  <a:pt x="5930" y="425958"/>
                </a:lnTo>
                <a:lnTo>
                  <a:pt x="8949" y="423104"/>
                </a:lnTo>
                <a:lnTo>
                  <a:pt x="380136" y="72224"/>
                </a:lnTo>
                <a:lnTo>
                  <a:pt x="375780" y="66687"/>
                </a:lnTo>
                <a:lnTo>
                  <a:pt x="375450" y="66954"/>
                </a:lnTo>
                <a:lnTo>
                  <a:pt x="5638" y="420598"/>
                </a:lnTo>
                <a:lnTo>
                  <a:pt x="3517" y="423405"/>
                </a:lnTo>
                <a:lnTo>
                  <a:pt x="5638" y="420598"/>
                </a:lnTo>
                <a:lnTo>
                  <a:pt x="375450" y="66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320810" y="727324"/>
            <a:ext cx="387413" cy="363105"/>
          </a:xfrm>
          <a:custGeom>
            <a:avLst/>
            <a:gdLst/>
            <a:ahLst/>
            <a:cxnLst/>
            <a:rect l="l" t="t" r="r" b="b"/>
            <a:pathLst>
              <a:path w="387413" h="363105">
                <a:moveTo>
                  <a:pt x="0" y="363105"/>
                </a:moveTo>
                <a:lnTo>
                  <a:pt x="387413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316920" y="723494"/>
            <a:ext cx="395211" cy="370763"/>
          </a:xfrm>
          <a:custGeom>
            <a:avLst/>
            <a:gdLst/>
            <a:ahLst/>
            <a:cxnLst/>
            <a:rect l="l" t="t" r="r" b="b"/>
            <a:pathLst>
              <a:path w="395211" h="370763">
                <a:moveTo>
                  <a:pt x="6299" y="369506"/>
                </a:moveTo>
                <a:lnTo>
                  <a:pt x="393712" y="6400"/>
                </a:lnTo>
                <a:lnTo>
                  <a:pt x="395211" y="2844"/>
                </a:lnTo>
                <a:lnTo>
                  <a:pt x="392544" y="0"/>
                </a:lnTo>
                <a:lnTo>
                  <a:pt x="388899" y="1257"/>
                </a:lnTo>
                <a:lnTo>
                  <a:pt x="1485" y="364375"/>
                </a:lnTo>
                <a:lnTo>
                  <a:pt x="0" y="367931"/>
                </a:lnTo>
                <a:lnTo>
                  <a:pt x="2654" y="370763"/>
                </a:lnTo>
                <a:lnTo>
                  <a:pt x="6299" y="369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345427" y="662858"/>
            <a:ext cx="443725" cy="446201"/>
          </a:xfrm>
          <a:custGeom>
            <a:avLst/>
            <a:gdLst/>
            <a:ahLst/>
            <a:cxnLst/>
            <a:rect l="l" t="t" r="r" b="b"/>
            <a:pathLst>
              <a:path w="443725" h="446201">
                <a:moveTo>
                  <a:pt x="0" y="446201"/>
                </a:moveTo>
                <a:lnTo>
                  <a:pt x="390232" y="64465"/>
                </a:lnTo>
                <a:lnTo>
                  <a:pt x="401688" y="85153"/>
                </a:lnTo>
                <a:lnTo>
                  <a:pt x="443725" y="32918"/>
                </a:lnTo>
                <a:lnTo>
                  <a:pt x="428637" y="0"/>
                </a:lnTo>
                <a:lnTo>
                  <a:pt x="394347" y="56235"/>
                </a:lnTo>
                <a:lnTo>
                  <a:pt x="0" y="44620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341548" y="659340"/>
            <a:ext cx="450799" cy="453567"/>
          </a:xfrm>
          <a:custGeom>
            <a:avLst/>
            <a:gdLst/>
            <a:ahLst/>
            <a:cxnLst/>
            <a:rect l="l" t="t" r="r" b="b"/>
            <a:pathLst>
              <a:path w="450799" h="453567">
                <a:moveTo>
                  <a:pt x="398043" y="63779"/>
                </a:moveTo>
                <a:lnTo>
                  <a:pt x="401231" y="61582"/>
                </a:lnTo>
                <a:lnTo>
                  <a:pt x="432079" y="10998"/>
                </a:lnTo>
                <a:lnTo>
                  <a:pt x="443496" y="35928"/>
                </a:lnTo>
                <a:lnTo>
                  <a:pt x="406107" y="82384"/>
                </a:lnTo>
                <a:lnTo>
                  <a:pt x="397192" y="66281"/>
                </a:lnTo>
                <a:lnTo>
                  <a:pt x="394614" y="64503"/>
                </a:lnTo>
                <a:lnTo>
                  <a:pt x="391642" y="65468"/>
                </a:lnTo>
                <a:lnTo>
                  <a:pt x="1409" y="447192"/>
                </a:lnTo>
                <a:lnTo>
                  <a:pt x="0" y="450786"/>
                </a:lnTo>
                <a:lnTo>
                  <a:pt x="2717" y="453567"/>
                </a:lnTo>
                <a:lnTo>
                  <a:pt x="6337" y="452234"/>
                </a:lnTo>
                <a:lnTo>
                  <a:pt x="393268" y="73736"/>
                </a:lnTo>
                <a:lnTo>
                  <a:pt x="402475" y="90385"/>
                </a:lnTo>
                <a:lnTo>
                  <a:pt x="405257" y="92189"/>
                </a:lnTo>
                <a:lnTo>
                  <a:pt x="408305" y="90881"/>
                </a:lnTo>
                <a:lnTo>
                  <a:pt x="450342" y="38646"/>
                </a:lnTo>
                <a:lnTo>
                  <a:pt x="450799" y="34975"/>
                </a:lnTo>
                <a:lnTo>
                  <a:pt x="435724" y="2044"/>
                </a:lnTo>
                <a:lnTo>
                  <a:pt x="432727" y="0"/>
                </a:lnTo>
                <a:lnTo>
                  <a:pt x="429514" y="1676"/>
                </a:lnTo>
                <a:lnTo>
                  <a:pt x="395211" y="57924"/>
                </a:lnTo>
                <a:lnTo>
                  <a:pt x="394728" y="61747"/>
                </a:lnTo>
                <a:lnTo>
                  <a:pt x="398043" y="63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311523" y="1078574"/>
            <a:ext cx="50938" cy="44837"/>
          </a:xfrm>
          <a:custGeom>
            <a:avLst/>
            <a:gdLst/>
            <a:ahLst/>
            <a:cxnLst/>
            <a:rect l="l" t="t" r="r" b="b"/>
            <a:pathLst>
              <a:path w="50938" h="44837">
                <a:moveTo>
                  <a:pt x="50468" y="42500"/>
                </a:moveTo>
                <a:lnTo>
                  <a:pt x="50938" y="41810"/>
                </a:lnTo>
                <a:lnTo>
                  <a:pt x="50868" y="33933"/>
                </a:lnTo>
                <a:lnTo>
                  <a:pt x="44683" y="23449"/>
                </a:lnTo>
                <a:lnTo>
                  <a:pt x="33527" y="12401"/>
                </a:lnTo>
                <a:lnTo>
                  <a:pt x="19051" y="3274"/>
                </a:lnTo>
                <a:lnTo>
                  <a:pt x="7658" y="0"/>
                </a:lnTo>
                <a:lnTo>
                  <a:pt x="468" y="2330"/>
                </a:lnTo>
                <a:lnTo>
                  <a:pt x="0" y="3022"/>
                </a:lnTo>
                <a:lnTo>
                  <a:pt x="79" y="10908"/>
                </a:lnTo>
                <a:lnTo>
                  <a:pt x="6267" y="21394"/>
                </a:lnTo>
                <a:lnTo>
                  <a:pt x="17423" y="32442"/>
                </a:lnTo>
                <a:lnTo>
                  <a:pt x="31889" y="41562"/>
                </a:lnTo>
                <a:lnTo>
                  <a:pt x="43275" y="44837"/>
                </a:lnTo>
                <a:lnTo>
                  <a:pt x="50468" y="425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307192" y="1095103"/>
            <a:ext cx="57404" cy="46062"/>
          </a:xfrm>
          <a:custGeom>
            <a:avLst/>
            <a:gdLst/>
            <a:ahLst/>
            <a:cxnLst/>
            <a:rect l="l" t="t" r="r" b="b"/>
            <a:pathLst>
              <a:path w="57403" h="46062">
                <a:moveTo>
                  <a:pt x="13741" y="13995"/>
                </a:moveTo>
                <a:lnTo>
                  <a:pt x="19545" y="18656"/>
                </a:lnTo>
                <a:lnTo>
                  <a:pt x="14300" y="4241"/>
                </a:lnTo>
                <a:lnTo>
                  <a:pt x="11366" y="0"/>
                </a:lnTo>
                <a:lnTo>
                  <a:pt x="8966" y="8915"/>
                </a:lnTo>
                <a:lnTo>
                  <a:pt x="13741" y="13995"/>
                </a:lnTo>
                <a:close/>
              </a:path>
              <a:path w="57403" h="46062">
                <a:moveTo>
                  <a:pt x="59537" y="17373"/>
                </a:moveTo>
                <a:lnTo>
                  <a:pt x="57403" y="12700"/>
                </a:lnTo>
                <a:lnTo>
                  <a:pt x="54800" y="25971"/>
                </a:lnTo>
                <a:lnTo>
                  <a:pt x="54038" y="7759"/>
                </a:lnTo>
                <a:lnTo>
                  <a:pt x="50634" y="2857"/>
                </a:lnTo>
                <a:lnTo>
                  <a:pt x="45859" y="-2209"/>
                </a:lnTo>
                <a:lnTo>
                  <a:pt x="40055" y="-6870"/>
                </a:lnTo>
                <a:lnTo>
                  <a:pt x="34950" y="-10972"/>
                </a:lnTo>
                <a:lnTo>
                  <a:pt x="29692" y="-14236"/>
                </a:lnTo>
                <a:lnTo>
                  <a:pt x="24752" y="-16497"/>
                </a:lnTo>
                <a:lnTo>
                  <a:pt x="19786" y="-18757"/>
                </a:lnTo>
                <a:lnTo>
                  <a:pt x="15163" y="-20065"/>
                </a:lnTo>
                <a:lnTo>
                  <a:pt x="7670" y="-20091"/>
                </a:lnTo>
                <a:lnTo>
                  <a:pt x="4279" y="-19138"/>
                </a:lnTo>
                <a:lnTo>
                  <a:pt x="2057" y="-16395"/>
                </a:lnTo>
                <a:lnTo>
                  <a:pt x="0" y="-12331"/>
                </a:lnTo>
                <a:lnTo>
                  <a:pt x="63" y="-5600"/>
                </a:lnTo>
                <a:lnTo>
                  <a:pt x="2197" y="-914"/>
                </a:lnTo>
                <a:lnTo>
                  <a:pt x="5575" y="4013"/>
                </a:lnTo>
                <a:lnTo>
                  <a:pt x="8966" y="8915"/>
                </a:lnTo>
                <a:lnTo>
                  <a:pt x="11366" y="0"/>
                </a:lnTo>
                <a:lnTo>
                  <a:pt x="8407" y="-4203"/>
                </a:lnTo>
                <a:lnTo>
                  <a:pt x="7010" y="-8077"/>
                </a:lnTo>
                <a:lnTo>
                  <a:pt x="7061" y="-11163"/>
                </a:lnTo>
                <a:lnTo>
                  <a:pt x="11010" y="-13030"/>
                </a:lnTo>
                <a:lnTo>
                  <a:pt x="13601" y="-13055"/>
                </a:lnTo>
                <a:lnTo>
                  <a:pt x="17487" y="-12077"/>
                </a:lnTo>
                <a:lnTo>
                  <a:pt x="21818" y="-10096"/>
                </a:lnTo>
                <a:lnTo>
                  <a:pt x="26149" y="-8115"/>
                </a:lnTo>
                <a:lnTo>
                  <a:pt x="30962" y="-5156"/>
                </a:lnTo>
                <a:lnTo>
                  <a:pt x="35648" y="-1384"/>
                </a:lnTo>
                <a:lnTo>
                  <a:pt x="40970" y="2895"/>
                </a:lnTo>
                <a:lnTo>
                  <a:pt x="45313" y="7543"/>
                </a:lnTo>
                <a:lnTo>
                  <a:pt x="48247" y="11785"/>
                </a:lnTo>
                <a:lnTo>
                  <a:pt x="51193" y="15989"/>
                </a:lnTo>
                <a:lnTo>
                  <a:pt x="52603" y="19862"/>
                </a:lnTo>
                <a:lnTo>
                  <a:pt x="52539" y="22948"/>
                </a:lnTo>
                <a:lnTo>
                  <a:pt x="52057" y="23761"/>
                </a:lnTo>
                <a:lnTo>
                  <a:pt x="48590" y="24815"/>
                </a:lnTo>
                <a:lnTo>
                  <a:pt x="45999" y="24841"/>
                </a:lnTo>
                <a:lnTo>
                  <a:pt x="42113" y="23863"/>
                </a:lnTo>
                <a:lnTo>
                  <a:pt x="37782" y="21869"/>
                </a:lnTo>
                <a:lnTo>
                  <a:pt x="33439" y="19888"/>
                </a:lnTo>
                <a:lnTo>
                  <a:pt x="28638" y="16929"/>
                </a:lnTo>
                <a:lnTo>
                  <a:pt x="23952" y="13169"/>
                </a:lnTo>
                <a:lnTo>
                  <a:pt x="18630" y="8890"/>
                </a:lnTo>
                <a:lnTo>
                  <a:pt x="14300" y="4241"/>
                </a:lnTo>
                <a:lnTo>
                  <a:pt x="19545" y="18656"/>
                </a:lnTo>
                <a:lnTo>
                  <a:pt x="24650" y="22758"/>
                </a:lnTo>
                <a:lnTo>
                  <a:pt x="29895" y="26009"/>
                </a:lnTo>
                <a:lnTo>
                  <a:pt x="34848" y="28282"/>
                </a:lnTo>
                <a:lnTo>
                  <a:pt x="39814" y="30530"/>
                </a:lnTo>
                <a:lnTo>
                  <a:pt x="44437" y="31851"/>
                </a:lnTo>
                <a:lnTo>
                  <a:pt x="51930" y="31877"/>
                </a:lnTo>
                <a:lnTo>
                  <a:pt x="55321" y="30924"/>
                </a:lnTo>
                <a:lnTo>
                  <a:pt x="57543" y="28181"/>
                </a:lnTo>
                <a:lnTo>
                  <a:pt x="59601" y="24117"/>
                </a:lnTo>
                <a:lnTo>
                  <a:pt x="59537" y="17373"/>
                </a:lnTo>
                <a:close/>
              </a:path>
              <a:path w="57403" h="46062">
                <a:moveTo>
                  <a:pt x="54038" y="7759"/>
                </a:moveTo>
                <a:lnTo>
                  <a:pt x="54800" y="25971"/>
                </a:lnTo>
                <a:lnTo>
                  <a:pt x="57403" y="12700"/>
                </a:lnTo>
                <a:lnTo>
                  <a:pt x="54038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6353479" y="737379"/>
            <a:ext cx="127025" cy="16281"/>
          </a:xfrm>
          <a:custGeom>
            <a:avLst/>
            <a:gdLst/>
            <a:ahLst/>
            <a:cxnLst/>
            <a:rect l="l" t="t" r="r" b="b"/>
            <a:pathLst>
              <a:path w="127025" h="16281">
                <a:moveTo>
                  <a:pt x="127025" y="0"/>
                </a:moveTo>
                <a:lnTo>
                  <a:pt x="0" y="16281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6349747" y="733886"/>
            <a:ext cx="134493" cy="23266"/>
          </a:xfrm>
          <a:custGeom>
            <a:avLst/>
            <a:gdLst/>
            <a:ahLst/>
            <a:cxnLst/>
            <a:rect l="l" t="t" r="r" b="b"/>
            <a:pathLst>
              <a:path w="134492" h="23266">
                <a:moveTo>
                  <a:pt x="130314" y="0"/>
                </a:moveTo>
                <a:lnTo>
                  <a:pt x="3289" y="16281"/>
                </a:lnTo>
                <a:lnTo>
                  <a:pt x="0" y="18288"/>
                </a:lnTo>
                <a:lnTo>
                  <a:pt x="495" y="22148"/>
                </a:lnTo>
                <a:lnTo>
                  <a:pt x="4191" y="23266"/>
                </a:lnTo>
                <a:lnTo>
                  <a:pt x="131203" y="6985"/>
                </a:lnTo>
                <a:lnTo>
                  <a:pt x="134493" y="4978"/>
                </a:lnTo>
                <a:lnTo>
                  <a:pt x="134010" y="1117"/>
                </a:lnTo>
                <a:lnTo>
                  <a:pt x="1303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411777" y="707098"/>
            <a:ext cx="127025" cy="16281"/>
          </a:xfrm>
          <a:custGeom>
            <a:avLst/>
            <a:gdLst/>
            <a:ahLst/>
            <a:cxnLst/>
            <a:rect l="l" t="t" r="r" b="b"/>
            <a:pathLst>
              <a:path w="127025" h="16281">
                <a:moveTo>
                  <a:pt x="127025" y="0"/>
                </a:moveTo>
                <a:lnTo>
                  <a:pt x="0" y="16281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408037" y="703604"/>
            <a:ext cx="134505" cy="23266"/>
          </a:xfrm>
          <a:custGeom>
            <a:avLst/>
            <a:gdLst/>
            <a:ahLst/>
            <a:cxnLst/>
            <a:rect l="l" t="t" r="r" b="b"/>
            <a:pathLst>
              <a:path w="134505" h="23266">
                <a:moveTo>
                  <a:pt x="130314" y="0"/>
                </a:moveTo>
                <a:lnTo>
                  <a:pt x="3289" y="16281"/>
                </a:lnTo>
                <a:lnTo>
                  <a:pt x="0" y="18288"/>
                </a:lnTo>
                <a:lnTo>
                  <a:pt x="495" y="22148"/>
                </a:lnTo>
                <a:lnTo>
                  <a:pt x="4191" y="23266"/>
                </a:lnTo>
                <a:lnTo>
                  <a:pt x="131203" y="6985"/>
                </a:lnTo>
                <a:lnTo>
                  <a:pt x="134505" y="4978"/>
                </a:lnTo>
                <a:lnTo>
                  <a:pt x="134010" y="1117"/>
                </a:lnTo>
                <a:lnTo>
                  <a:pt x="1303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354241" y="518232"/>
            <a:ext cx="395947" cy="130340"/>
          </a:xfrm>
          <a:custGeom>
            <a:avLst/>
            <a:gdLst/>
            <a:ahLst/>
            <a:cxnLst/>
            <a:rect l="l" t="t" r="r" b="b"/>
            <a:pathLst>
              <a:path w="395947" h="130340">
                <a:moveTo>
                  <a:pt x="395947" y="130340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350279" y="514888"/>
            <a:ext cx="403872" cy="137033"/>
          </a:xfrm>
          <a:custGeom>
            <a:avLst/>
            <a:gdLst/>
            <a:ahLst/>
            <a:cxnLst/>
            <a:rect l="l" t="t" r="r" b="b"/>
            <a:pathLst>
              <a:path w="403872" h="137033">
                <a:moveTo>
                  <a:pt x="401015" y="130340"/>
                </a:moveTo>
                <a:lnTo>
                  <a:pt x="5054" y="0"/>
                </a:lnTo>
                <a:lnTo>
                  <a:pt x="1219" y="393"/>
                </a:lnTo>
                <a:lnTo>
                  <a:pt x="0" y="4089"/>
                </a:lnTo>
                <a:lnTo>
                  <a:pt x="2857" y="6692"/>
                </a:lnTo>
                <a:lnTo>
                  <a:pt x="398805" y="137033"/>
                </a:lnTo>
                <a:lnTo>
                  <a:pt x="402653" y="136639"/>
                </a:lnTo>
                <a:lnTo>
                  <a:pt x="403872" y="132943"/>
                </a:lnTo>
                <a:lnTo>
                  <a:pt x="401015" y="130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272493" y="467696"/>
            <a:ext cx="153517" cy="50533"/>
          </a:xfrm>
          <a:custGeom>
            <a:avLst/>
            <a:gdLst/>
            <a:ahLst/>
            <a:cxnLst/>
            <a:rect l="l" t="t" r="r" b="b"/>
            <a:pathLst>
              <a:path w="153517" h="50533">
                <a:moveTo>
                  <a:pt x="153517" y="50533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6268537" y="464351"/>
            <a:ext cx="161429" cy="57226"/>
          </a:xfrm>
          <a:custGeom>
            <a:avLst/>
            <a:gdLst/>
            <a:ahLst/>
            <a:cxnLst/>
            <a:rect l="l" t="t" r="r" b="b"/>
            <a:pathLst>
              <a:path w="161429" h="57226">
                <a:moveTo>
                  <a:pt x="158572" y="50533"/>
                </a:moveTo>
                <a:lnTo>
                  <a:pt x="5054" y="0"/>
                </a:lnTo>
                <a:lnTo>
                  <a:pt x="1219" y="393"/>
                </a:lnTo>
                <a:lnTo>
                  <a:pt x="0" y="4089"/>
                </a:lnTo>
                <a:lnTo>
                  <a:pt x="2857" y="6692"/>
                </a:lnTo>
                <a:lnTo>
                  <a:pt x="156375" y="57226"/>
                </a:lnTo>
                <a:lnTo>
                  <a:pt x="160210" y="56832"/>
                </a:lnTo>
                <a:lnTo>
                  <a:pt x="161429" y="53136"/>
                </a:lnTo>
                <a:lnTo>
                  <a:pt x="158572" y="50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6839809" y="719186"/>
            <a:ext cx="147485" cy="143383"/>
          </a:xfrm>
          <a:custGeom>
            <a:avLst/>
            <a:gdLst/>
            <a:ahLst/>
            <a:cxnLst/>
            <a:rect l="l" t="t" r="r" b="b"/>
            <a:pathLst>
              <a:path w="147485" h="143382">
                <a:moveTo>
                  <a:pt x="0" y="0"/>
                </a:moveTo>
                <a:lnTo>
                  <a:pt x="147485" y="143383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835927" y="715336"/>
            <a:ext cx="155244" cy="151091"/>
          </a:xfrm>
          <a:custGeom>
            <a:avLst/>
            <a:gdLst/>
            <a:ahLst/>
            <a:cxnLst/>
            <a:rect l="l" t="t" r="r" b="b"/>
            <a:pathLst>
              <a:path w="155244" h="151091">
                <a:moveTo>
                  <a:pt x="1422" y="6375"/>
                </a:moveTo>
                <a:lnTo>
                  <a:pt x="148907" y="149758"/>
                </a:lnTo>
                <a:lnTo>
                  <a:pt x="152527" y="151091"/>
                </a:lnTo>
                <a:lnTo>
                  <a:pt x="155244" y="148297"/>
                </a:lnTo>
                <a:lnTo>
                  <a:pt x="153822" y="144716"/>
                </a:lnTo>
                <a:lnTo>
                  <a:pt x="6337" y="1320"/>
                </a:lnTo>
                <a:lnTo>
                  <a:pt x="2705" y="0"/>
                </a:lnTo>
                <a:lnTo>
                  <a:pt x="0" y="2793"/>
                </a:lnTo>
                <a:lnTo>
                  <a:pt x="1422" y="6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967090" y="790879"/>
            <a:ext cx="90919" cy="101041"/>
          </a:xfrm>
          <a:custGeom>
            <a:avLst/>
            <a:gdLst/>
            <a:ahLst/>
            <a:cxnLst/>
            <a:rect l="l" t="t" r="r" b="b"/>
            <a:pathLst>
              <a:path w="90919" h="101041">
                <a:moveTo>
                  <a:pt x="0" y="0"/>
                </a:moveTo>
                <a:lnTo>
                  <a:pt x="90919" y="101041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963281" y="786960"/>
            <a:ext cx="98526" cy="108877"/>
          </a:xfrm>
          <a:custGeom>
            <a:avLst/>
            <a:gdLst/>
            <a:ahLst/>
            <a:cxnLst/>
            <a:rect l="l" t="t" r="r" b="b"/>
            <a:pathLst>
              <a:path w="98526" h="108877">
                <a:moveTo>
                  <a:pt x="1193" y="6273"/>
                </a:moveTo>
                <a:lnTo>
                  <a:pt x="92113" y="107315"/>
                </a:lnTo>
                <a:lnTo>
                  <a:pt x="95643" y="108877"/>
                </a:lnTo>
                <a:lnTo>
                  <a:pt x="98526" y="106273"/>
                </a:lnTo>
                <a:lnTo>
                  <a:pt x="97345" y="102603"/>
                </a:lnTo>
                <a:lnTo>
                  <a:pt x="6426" y="1562"/>
                </a:lnTo>
                <a:lnTo>
                  <a:pt x="2895" y="0"/>
                </a:lnTo>
                <a:lnTo>
                  <a:pt x="0" y="2603"/>
                </a:lnTo>
                <a:lnTo>
                  <a:pt x="1193" y="6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270997" y="684337"/>
            <a:ext cx="115457" cy="70626"/>
          </a:xfrm>
          <a:custGeom>
            <a:avLst/>
            <a:gdLst/>
            <a:ahLst/>
            <a:cxnLst/>
            <a:rect l="l" t="t" r="r" b="b"/>
            <a:pathLst>
              <a:path w="115457" h="70626">
                <a:moveTo>
                  <a:pt x="3071" y="32572"/>
                </a:moveTo>
                <a:lnTo>
                  <a:pt x="0" y="45457"/>
                </a:lnTo>
                <a:lnTo>
                  <a:pt x="3807" y="53997"/>
                </a:lnTo>
                <a:lnTo>
                  <a:pt x="12194" y="59278"/>
                </a:lnTo>
                <a:lnTo>
                  <a:pt x="22859" y="62384"/>
                </a:lnTo>
                <a:lnTo>
                  <a:pt x="33502" y="64401"/>
                </a:lnTo>
                <a:lnTo>
                  <a:pt x="38974" y="65554"/>
                </a:lnTo>
                <a:lnTo>
                  <a:pt x="48432" y="69121"/>
                </a:lnTo>
                <a:lnTo>
                  <a:pt x="52827" y="70626"/>
                </a:lnTo>
                <a:lnTo>
                  <a:pt x="60990" y="67575"/>
                </a:lnTo>
                <a:lnTo>
                  <a:pt x="61199" y="67472"/>
                </a:lnTo>
                <a:lnTo>
                  <a:pt x="66126" y="58379"/>
                </a:lnTo>
                <a:lnTo>
                  <a:pt x="69200" y="56474"/>
                </a:lnTo>
                <a:lnTo>
                  <a:pt x="74254" y="53349"/>
                </a:lnTo>
                <a:lnTo>
                  <a:pt x="81278" y="54746"/>
                </a:lnTo>
                <a:lnTo>
                  <a:pt x="86027" y="56816"/>
                </a:lnTo>
                <a:lnTo>
                  <a:pt x="89030" y="47686"/>
                </a:lnTo>
                <a:lnTo>
                  <a:pt x="96107" y="41848"/>
                </a:lnTo>
                <a:lnTo>
                  <a:pt x="104625" y="37685"/>
                </a:lnTo>
                <a:lnTo>
                  <a:pt x="111953" y="33580"/>
                </a:lnTo>
                <a:lnTo>
                  <a:pt x="115457" y="27915"/>
                </a:lnTo>
                <a:lnTo>
                  <a:pt x="112506" y="19072"/>
                </a:lnTo>
                <a:lnTo>
                  <a:pt x="110195" y="20647"/>
                </a:lnTo>
                <a:lnTo>
                  <a:pt x="115304" y="12125"/>
                </a:lnTo>
                <a:lnTo>
                  <a:pt x="112470" y="5857"/>
                </a:lnTo>
                <a:lnTo>
                  <a:pt x="104579" y="1822"/>
                </a:lnTo>
                <a:lnTo>
                  <a:pt x="94516" y="0"/>
                </a:lnTo>
                <a:lnTo>
                  <a:pt x="85557" y="301"/>
                </a:lnTo>
                <a:lnTo>
                  <a:pt x="75020" y="4008"/>
                </a:lnTo>
                <a:lnTo>
                  <a:pt x="70358" y="10392"/>
                </a:lnTo>
                <a:lnTo>
                  <a:pt x="64082" y="18678"/>
                </a:lnTo>
                <a:lnTo>
                  <a:pt x="61250" y="21650"/>
                </a:lnTo>
                <a:lnTo>
                  <a:pt x="65301" y="26184"/>
                </a:lnTo>
                <a:lnTo>
                  <a:pt x="59967" y="28965"/>
                </a:lnTo>
                <a:lnTo>
                  <a:pt x="48524" y="29133"/>
                </a:lnTo>
                <a:lnTo>
                  <a:pt x="35786" y="25497"/>
                </a:lnTo>
                <a:lnTo>
                  <a:pt x="31595" y="24635"/>
                </a:lnTo>
                <a:lnTo>
                  <a:pt x="18692" y="23544"/>
                </a:lnTo>
                <a:lnTo>
                  <a:pt x="7573" y="26735"/>
                </a:lnTo>
                <a:lnTo>
                  <a:pt x="3071" y="325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267386" y="698950"/>
            <a:ext cx="122656" cy="77698"/>
          </a:xfrm>
          <a:custGeom>
            <a:avLst/>
            <a:gdLst/>
            <a:ahLst/>
            <a:cxnLst/>
            <a:rect l="l" t="t" r="r" b="b"/>
            <a:pathLst>
              <a:path w="122656" h="77698">
                <a:moveTo>
                  <a:pt x="68783" y="53416"/>
                </a:moveTo>
                <a:lnTo>
                  <a:pt x="68641" y="53768"/>
                </a:lnTo>
                <a:lnTo>
                  <a:pt x="69469" y="52793"/>
                </a:lnTo>
                <a:lnTo>
                  <a:pt x="69300" y="52440"/>
                </a:lnTo>
                <a:lnTo>
                  <a:pt x="68783" y="53416"/>
                </a:lnTo>
                <a:close/>
              </a:path>
              <a:path w="122656" h="77698">
                <a:moveTo>
                  <a:pt x="67792" y="49275"/>
                </a:moveTo>
                <a:lnTo>
                  <a:pt x="63950" y="49376"/>
                </a:lnTo>
                <a:lnTo>
                  <a:pt x="65430" y="56083"/>
                </a:lnTo>
                <a:lnTo>
                  <a:pt x="65430" y="52489"/>
                </a:lnTo>
                <a:lnTo>
                  <a:pt x="67052" y="49696"/>
                </a:lnTo>
                <a:lnTo>
                  <a:pt x="66771" y="49387"/>
                </a:lnTo>
                <a:lnTo>
                  <a:pt x="67792" y="49275"/>
                </a:lnTo>
                <a:close/>
              </a:path>
              <a:path w="122656" h="77698">
                <a:moveTo>
                  <a:pt x="66979" y="55727"/>
                </a:moveTo>
                <a:lnTo>
                  <a:pt x="67551" y="55053"/>
                </a:lnTo>
                <a:lnTo>
                  <a:pt x="65430" y="52527"/>
                </a:lnTo>
                <a:lnTo>
                  <a:pt x="67052" y="49696"/>
                </a:lnTo>
                <a:lnTo>
                  <a:pt x="65430" y="52489"/>
                </a:lnTo>
                <a:lnTo>
                  <a:pt x="65430" y="56083"/>
                </a:lnTo>
                <a:lnTo>
                  <a:pt x="62357" y="54317"/>
                </a:lnTo>
                <a:lnTo>
                  <a:pt x="61620" y="58229"/>
                </a:lnTo>
                <a:lnTo>
                  <a:pt x="66979" y="55727"/>
                </a:lnTo>
                <a:close/>
              </a:path>
              <a:path w="122656" h="77698">
                <a:moveTo>
                  <a:pt x="65493" y="52501"/>
                </a:moveTo>
                <a:lnTo>
                  <a:pt x="68610" y="51409"/>
                </a:lnTo>
                <a:lnTo>
                  <a:pt x="68755" y="51569"/>
                </a:lnTo>
                <a:lnTo>
                  <a:pt x="69028" y="51870"/>
                </a:lnTo>
                <a:lnTo>
                  <a:pt x="68719" y="51371"/>
                </a:lnTo>
                <a:lnTo>
                  <a:pt x="65493" y="52501"/>
                </a:lnTo>
                <a:close/>
              </a:path>
              <a:path w="122656" h="77698">
                <a:moveTo>
                  <a:pt x="66771" y="49387"/>
                </a:moveTo>
                <a:lnTo>
                  <a:pt x="67052" y="49696"/>
                </a:lnTo>
                <a:lnTo>
                  <a:pt x="67170" y="49491"/>
                </a:lnTo>
                <a:lnTo>
                  <a:pt x="67792" y="49275"/>
                </a:lnTo>
                <a:lnTo>
                  <a:pt x="66771" y="49387"/>
                </a:lnTo>
                <a:close/>
              </a:path>
              <a:path w="122656" h="77698">
                <a:moveTo>
                  <a:pt x="65430" y="49292"/>
                </a:moveTo>
                <a:lnTo>
                  <a:pt x="64302" y="49356"/>
                </a:lnTo>
                <a:lnTo>
                  <a:pt x="66465" y="49306"/>
                </a:lnTo>
                <a:lnTo>
                  <a:pt x="65430" y="49292"/>
                </a:lnTo>
                <a:close/>
              </a:path>
              <a:path w="122656" h="77698">
                <a:moveTo>
                  <a:pt x="7086" y="27101"/>
                </a:moveTo>
                <a:lnTo>
                  <a:pt x="7848" y="23723"/>
                </a:lnTo>
                <a:lnTo>
                  <a:pt x="9867" y="19456"/>
                </a:lnTo>
                <a:lnTo>
                  <a:pt x="11328" y="16421"/>
                </a:lnTo>
                <a:lnTo>
                  <a:pt x="14998" y="13868"/>
                </a:lnTo>
                <a:lnTo>
                  <a:pt x="17018" y="12865"/>
                </a:lnTo>
                <a:lnTo>
                  <a:pt x="19570" y="12458"/>
                </a:lnTo>
                <a:lnTo>
                  <a:pt x="26250" y="12445"/>
                </a:lnTo>
                <a:lnTo>
                  <a:pt x="30505" y="13080"/>
                </a:lnTo>
                <a:lnTo>
                  <a:pt x="34848" y="13525"/>
                </a:lnTo>
                <a:lnTo>
                  <a:pt x="36944" y="13715"/>
                </a:lnTo>
                <a:lnTo>
                  <a:pt x="40944" y="14998"/>
                </a:lnTo>
                <a:lnTo>
                  <a:pt x="45199" y="16294"/>
                </a:lnTo>
                <a:lnTo>
                  <a:pt x="49504" y="17564"/>
                </a:lnTo>
                <a:lnTo>
                  <a:pt x="54152" y="18884"/>
                </a:lnTo>
                <a:lnTo>
                  <a:pt x="58623" y="18910"/>
                </a:lnTo>
                <a:lnTo>
                  <a:pt x="63119" y="18567"/>
                </a:lnTo>
                <a:lnTo>
                  <a:pt x="67068" y="16522"/>
                </a:lnTo>
                <a:lnTo>
                  <a:pt x="69278" y="13449"/>
                </a:lnTo>
                <a:lnTo>
                  <a:pt x="70091" y="10299"/>
                </a:lnTo>
                <a:lnTo>
                  <a:pt x="70078" y="7645"/>
                </a:lnTo>
                <a:lnTo>
                  <a:pt x="70243" y="6502"/>
                </a:lnTo>
                <a:lnTo>
                  <a:pt x="75857" y="609"/>
                </a:lnTo>
                <a:lnTo>
                  <a:pt x="77673" y="-4013"/>
                </a:lnTo>
                <a:lnTo>
                  <a:pt x="80175" y="-7378"/>
                </a:lnTo>
                <a:lnTo>
                  <a:pt x="83680" y="-9499"/>
                </a:lnTo>
                <a:lnTo>
                  <a:pt x="86004" y="-10223"/>
                </a:lnTo>
                <a:lnTo>
                  <a:pt x="89738" y="-10845"/>
                </a:lnTo>
                <a:lnTo>
                  <a:pt x="92938" y="-11214"/>
                </a:lnTo>
                <a:lnTo>
                  <a:pt x="99682" y="-11226"/>
                </a:lnTo>
                <a:lnTo>
                  <a:pt x="105397" y="-10287"/>
                </a:lnTo>
                <a:lnTo>
                  <a:pt x="109512" y="-8585"/>
                </a:lnTo>
                <a:lnTo>
                  <a:pt x="113195" y="-6718"/>
                </a:lnTo>
                <a:lnTo>
                  <a:pt x="115404" y="-4000"/>
                </a:lnTo>
                <a:lnTo>
                  <a:pt x="114655" y="342"/>
                </a:lnTo>
                <a:lnTo>
                  <a:pt x="113913" y="1053"/>
                </a:lnTo>
                <a:lnTo>
                  <a:pt x="112255" y="2158"/>
                </a:lnTo>
                <a:lnTo>
                  <a:pt x="112323" y="2576"/>
                </a:lnTo>
                <a:lnTo>
                  <a:pt x="112877" y="5968"/>
                </a:lnTo>
                <a:lnTo>
                  <a:pt x="114942" y="9041"/>
                </a:lnTo>
                <a:lnTo>
                  <a:pt x="115582" y="12522"/>
                </a:lnTo>
                <a:lnTo>
                  <a:pt x="114173" y="15786"/>
                </a:lnTo>
                <a:lnTo>
                  <a:pt x="112217" y="17208"/>
                </a:lnTo>
                <a:lnTo>
                  <a:pt x="109499" y="18567"/>
                </a:lnTo>
                <a:lnTo>
                  <a:pt x="105422" y="20650"/>
                </a:lnTo>
                <a:lnTo>
                  <a:pt x="99910" y="22644"/>
                </a:lnTo>
                <a:lnTo>
                  <a:pt x="95123" y="25984"/>
                </a:lnTo>
                <a:lnTo>
                  <a:pt x="91046" y="38976"/>
                </a:lnTo>
                <a:lnTo>
                  <a:pt x="89636" y="42202"/>
                </a:lnTo>
                <a:lnTo>
                  <a:pt x="86118" y="42176"/>
                </a:lnTo>
                <a:lnTo>
                  <a:pt x="86144" y="38430"/>
                </a:lnTo>
                <a:lnTo>
                  <a:pt x="86509" y="37226"/>
                </a:lnTo>
                <a:lnTo>
                  <a:pt x="84035" y="36525"/>
                </a:lnTo>
                <a:lnTo>
                  <a:pt x="76936" y="36512"/>
                </a:lnTo>
                <a:lnTo>
                  <a:pt x="73787" y="37122"/>
                </a:lnTo>
                <a:lnTo>
                  <a:pt x="70954" y="38861"/>
                </a:lnTo>
                <a:lnTo>
                  <a:pt x="69037" y="51879"/>
                </a:lnTo>
                <a:lnTo>
                  <a:pt x="69300" y="52440"/>
                </a:lnTo>
                <a:lnTo>
                  <a:pt x="70358" y="50444"/>
                </a:lnTo>
                <a:lnTo>
                  <a:pt x="72377" y="47421"/>
                </a:lnTo>
                <a:lnTo>
                  <a:pt x="74663" y="44856"/>
                </a:lnTo>
                <a:lnTo>
                  <a:pt x="77889" y="43548"/>
                </a:lnTo>
                <a:lnTo>
                  <a:pt x="82715" y="43535"/>
                </a:lnTo>
                <a:lnTo>
                  <a:pt x="85839" y="44386"/>
                </a:lnTo>
                <a:lnTo>
                  <a:pt x="89319" y="45897"/>
                </a:lnTo>
                <a:lnTo>
                  <a:pt x="92544" y="44513"/>
                </a:lnTo>
                <a:lnTo>
                  <a:pt x="93167" y="42227"/>
                </a:lnTo>
                <a:lnTo>
                  <a:pt x="93230" y="38328"/>
                </a:lnTo>
                <a:lnTo>
                  <a:pt x="96774" y="33705"/>
                </a:lnTo>
                <a:lnTo>
                  <a:pt x="100126" y="30365"/>
                </a:lnTo>
                <a:lnTo>
                  <a:pt x="105968" y="28041"/>
                </a:lnTo>
                <a:lnTo>
                  <a:pt x="111353" y="25501"/>
                </a:lnTo>
                <a:lnTo>
                  <a:pt x="114033" y="24206"/>
                </a:lnTo>
                <a:lnTo>
                  <a:pt x="116624" y="22821"/>
                </a:lnTo>
                <a:lnTo>
                  <a:pt x="120942" y="18897"/>
                </a:lnTo>
                <a:lnTo>
                  <a:pt x="120218" y="4749"/>
                </a:lnTo>
                <a:lnTo>
                  <a:pt x="116243" y="8572"/>
                </a:lnTo>
                <a:lnTo>
                  <a:pt x="115493" y="0"/>
                </a:lnTo>
                <a:lnTo>
                  <a:pt x="118745" y="2057"/>
                </a:lnTo>
                <a:lnTo>
                  <a:pt x="120362" y="4500"/>
                </a:lnTo>
                <a:lnTo>
                  <a:pt x="122428" y="939"/>
                </a:lnTo>
                <a:lnTo>
                  <a:pt x="122478" y="-6108"/>
                </a:lnTo>
                <a:lnTo>
                  <a:pt x="121069" y="-8775"/>
                </a:lnTo>
                <a:lnTo>
                  <a:pt x="119164" y="-10680"/>
                </a:lnTo>
                <a:lnTo>
                  <a:pt x="116281" y="-13563"/>
                </a:lnTo>
                <a:lnTo>
                  <a:pt x="112318" y="-15303"/>
                </a:lnTo>
                <a:lnTo>
                  <a:pt x="108038" y="-16510"/>
                </a:lnTo>
                <a:lnTo>
                  <a:pt x="103746" y="-17691"/>
                </a:lnTo>
                <a:lnTo>
                  <a:pt x="99098" y="-18249"/>
                </a:lnTo>
                <a:lnTo>
                  <a:pt x="94805" y="-18249"/>
                </a:lnTo>
                <a:lnTo>
                  <a:pt x="90525" y="-18110"/>
                </a:lnTo>
                <a:lnTo>
                  <a:pt x="88595" y="-17792"/>
                </a:lnTo>
                <a:lnTo>
                  <a:pt x="84467" y="-17106"/>
                </a:lnTo>
                <a:lnTo>
                  <a:pt x="81483" y="-16268"/>
                </a:lnTo>
                <a:lnTo>
                  <a:pt x="77254" y="-14135"/>
                </a:lnTo>
                <a:lnTo>
                  <a:pt x="74663" y="-11658"/>
                </a:lnTo>
                <a:lnTo>
                  <a:pt x="72009" y="-7759"/>
                </a:lnTo>
                <a:lnTo>
                  <a:pt x="69469" y="-3606"/>
                </a:lnTo>
                <a:lnTo>
                  <a:pt x="67906" y="-1270"/>
                </a:lnTo>
                <a:lnTo>
                  <a:pt x="65138" y="1638"/>
                </a:lnTo>
                <a:lnTo>
                  <a:pt x="63334" y="4864"/>
                </a:lnTo>
                <a:lnTo>
                  <a:pt x="63030" y="7645"/>
                </a:lnTo>
                <a:lnTo>
                  <a:pt x="62966" y="10325"/>
                </a:lnTo>
                <a:lnTo>
                  <a:pt x="60134" y="11861"/>
                </a:lnTo>
                <a:lnTo>
                  <a:pt x="55613" y="11887"/>
                </a:lnTo>
                <a:lnTo>
                  <a:pt x="51358" y="10807"/>
                </a:lnTo>
                <a:lnTo>
                  <a:pt x="47218" y="9550"/>
                </a:lnTo>
                <a:lnTo>
                  <a:pt x="43040" y="8305"/>
                </a:lnTo>
                <a:lnTo>
                  <a:pt x="39065" y="6908"/>
                </a:lnTo>
                <a:lnTo>
                  <a:pt x="35560" y="6527"/>
                </a:lnTo>
                <a:lnTo>
                  <a:pt x="31457" y="6108"/>
                </a:lnTo>
                <a:lnTo>
                  <a:pt x="27012" y="5422"/>
                </a:lnTo>
                <a:lnTo>
                  <a:pt x="18973" y="5422"/>
                </a:lnTo>
                <a:lnTo>
                  <a:pt x="15303" y="5867"/>
                </a:lnTo>
                <a:lnTo>
                  <a:pt x="11887" y="7556"/>
                </a:lnTo>
                <a:lnTo>
                  <a:pt x="8445" y="9232"/>
                </a:lnTo>
                <a:lnTo>
                  <a:pt x="5473" y="12204"/>
                </a:lnTo>
                <a:lnTo>
                  <a:pt x="3492" y="16459"/>
                </a:lnTo>
                <a:lnTo>
                  <a:pt x="1181" y="21374"/>
                </a:lnTo>
                <a:lnTo>
                  <a:pt x="50" y="25730"/>
                </a:lnTo>
                <a:lnTo>
                  <a:pt x="0" y="34924"/>
                </a:lnTo>
                <a:lnTo>
                  <a:pt x="2184" y="39344"/>
                </a:lnTo>
                <a:lnTo>
                  <a:pt x="5461" y="42405"/>
                </a:lnTo>
                <a:lnTo>
                  <a:pt x="10350" y="47028"/>
                </a:lnTo>
                <a:lnTo>
                  <a:pt x="17183" y="49212"/>
                </a:lnTo>
                <a:lnTo>
                  <a:pt x="23888" y="50812"/>
                </a:lnTo>
                <a:lnTo>
                  <a:pt x="30594" y="52362"/>
                </a:lnTo>
                <a:lnTo>
                  <a:pt x="37338" y="53238"/>
                </a:lnTo>
                <a:lnTo>
                  <a:pt x="41732" y="54355"/>
                </a:lnTo>
                <a:lnTo>
                  <a:pt x="46253" y="55511"/>
                </a:lnTo>
                <a:lnTo>
                  <a:pt x="50165" y="57492"/>
                </a:lnTo>
                <a:lnTo>
                  <a:pt x="53568" y="59207"/>
                </a:lnTo>
                <a:lnTo>
                  <a:pt x="56070" y="59550"/>
                </a:lnTo>
                <a:lnTo>
                  <a:pt x="59143" y="59448"/>
                </a:lnTo>
                <a:lnTo>
                  <a:pt x="62052" y="51358"/>
                </a:lnTo>
                <a:lnTo>
                  <a:pt x="62687" y="49987"/>
                </a:lnTo>
                <a:lnTo>
                  <a:pt x="58750" y="51917"/>
                </a:lnTo>
                <a:lnTo>
                  <a:pt x="56070" y="52501"/>
                </a:lnTo>
                <a:lnTo>
                  <a:pt x="51803" y="50431"/>
                </a:lnTo>
                <a:lnTo>
                  <a:pt x="49872" y="49517"/>
                </a:lnTo>
                <a:lnTo>
                  <a:pt x="47231" y="48475"/>
                </a:lnTo>
                <a:lnTo>
                  <a:pt x="43459" y="47523"/>
                </a:lnTo>
                <a:lnTo>
                  <a:pt x="36703" y="45846"/>
                </a:lnTo>
                <a:lnTo>
                  <a:pt x="27127" y="44869"/>
                </a:lnTo>
                <a:lnTo>
                  <a:pt x="19469" y="42265"/>
                </a:lnTo>
                <a:lnTo>
                  <a:pt x="15646" y="40995"/>
                </a:lnTo>
                <a:lnTo>
                  <a:pt x="12407" y="39331"/>
                </a:lnTo>
                <a:lnTo>
                  <a:pt x="8242" y="35267"/>
                </a:lnTo>
                <a:lnTo>
                  <a:pt x="7137" y="33108"/>
                </a:lnTo>
                <a:lnTo>
                  <a:pt x="7086" y="27101"/>
                </a:lnTo>
                <a:close/>
              </a:path>
              <a:path w="122656" h="77698">
                <a:moveTo>
                  <a:pt x="69028" y="51870"/>
                </a:moveTo>
                <a:lnTo>
                  <a:pt x="67792" y="49275"/>
                </a:lnTo>
                <a:lnTo>
                  <a:pt x="67170" y="49491"/>
                </a:lnTo>
                <a:lnTo>
                  <a:pt x="67052" y="49696"/>
                </a:lnTo>
                <a:lnTo>
                  <a:pt x="65430" y="52527"/>
                </a:lnTo>
                <a:lnTo>
                  <a:pt x="67551" y="55053"/>
                </a:lnTo>
                <a:lnTo>
                  <a:pt x="68465" y="54609"/>
                </a:lnTo>
                <a:lnTo>
                  <a:pt x="68641" y="53768"/>
                </a:lnTo>
                <a:lnTo>
                  <a:pt x="68783" y="53416"/>
                </a:lnTo>
                <a:lnTo>
                  <a:pt x="69300" y="52440"/>
                </a:lnTo>
                <a:lnTo>
                  <a:pt x="69037" y="51879"/>
                </a:lnTo>
                <a:lnTo>
                  <a:pt x="70954" y="38861"/>
                </a:lnTo>
                <a:lnTo>
                  <a:pt x="67691" y="41960"/>
                </a:lnTo>
                <a:lnTo>
                  <a:pt x="66624" y="49225"/>
                </a:lnTo>
                <a:lnTo>
                  <a:pt x="66238" y="49247"/>
                </a:lnTo>
                <a:lnTo>
                  <a:pt x="65430" y="49034"/>
                </a:lnTo>
                <a:lnTo>
                  <a:pt x="63944" y="49364"/>
                </a:lnTo>
                <a:lnTo>
                  <a:pt x="64947" y="45770"/>
                </a:lnTo>
                <a:lnTo>
                  <a:pt x="63423" y="48399"/>
                </a:lnTo>
                <a:lnTo>
                  <a:pt x="62687" y="49987"/>
                </a:lnTo>
                <a:lnTo>
                  <a:pt x="62052" y="51358"/>
                </a:lnTo>
                <a:lnTo>
                  <a:pt x="59143" y="59448"/>
                </a:lnTo>
                <a:lnTo>
                  <a:pt x="61620" y="58229"/>
                </a:lnTo>
                <a:lnTo>
                  <a:pt x="62357" y="54317"/>
                </a:lnTo>
                <a:lnTo>
                  <a:pt x="65430" y="56083"/>
                </a:lnTo>
                <a:lnTo>
                  <a:pt x="63950" y="49376"/>
                </a:lnTo>
                <a:lnTo>
                  <a:pt x="67792" y="49275"/>
                </a:lnTo>
                <a:lnTo>
                  <a:pt x="69028" y="51870"/>
                </a:lnTo>
                <a:lnTo>
                  <a:pt x="68906" y="52501"/>
                </a:lnTo>
                <a:lnTo>
                  <a:pt x="65493" y="52501"/>
                </a:lnTo>
                <a:lnTo>
                  <a:pt x="68610" y="51409"/>
                </a:lnTo>
                <a:lnTo>
                  <a:pt x="69028" y="51870"/>
                </a:lnTo>
                <a:close/>
              </a:path>
              <a:path w="122656" h="77698">
                <a:moveTo>
                  <a:pt x="65502" y="52501"/>
                </a:moveTo>
                <a:lnTo>
                  <a:pt x="68915" y="52460"/>
                </a:lnTo>
                <a:lnTo>
                  <a:pt x="69028" y="51870"/>
                </a:lnTo>
                <a:lnTo>
                  <a:pt x="68755" y="51569"/>
                </a:lnTo>
                <a:lnTo>
                  <a:pt x="68610" y="51409"/>
                </a:lnTo>
                <a:lnTo>
                  <a:pt x="65502" y="52501"/>
                </a:lnTo>
                <a:close/>
              </a:path>
              <a:path w="122656" h="77698">
                <a:moveTo>
                  <a:pt x="63931" y="49377"/>
                </a:moveTo>
                <a:lnTo>
                  <a:pt x="65430" y="49034"/>
                </a:lnTo>
                <a:lnTo>
                  <a:pt x="66238" y="49247"/>
                </a:lnTo>
                <a:lnTo>
                  <a:pt x="66624" y="49225"/>
                </a:lnTo>
                <a:lnTo>
                  <a:pt x="67691" y="41960"/>
                </a:lnTo>
                <a:lnTo>
                  <a:pt x="64947" y="45770"/>
                </a:lnTo>
                <a:lnTo>
                  <a:pt x="63931" y="49377"/>
                </a:lnTo>
                <a:close/>
              </a:path>
              <a:path w="122656" h="77698">
                <a:moveTo>
                  <a:pt x="112610" y="9880"/>
                </a:moveTo>
                <a:lnTo>
                  <a:pt x="114942" y="9041"/>
                </a:lnTo>
                <a:lnTo>
                  <a:pt x="112877" y="5968"/>
                </a:lnTo>
                <a:lnTo>
                  <a:pt x="112323" y="2576"/>
                </a:lnTo>
                <a:lnTo>
                  <a:pt x="111366" y="3492"/>
                </a:lnTo>
                <a:lnTo>
                  <a:pt x="109918" y="7073"/>
                </a:lnTo>
                <a:lnTo>
                  <a:pt x="112610" y="9880"/>
                </a:lnTo>
                <a:close/>
              </a:path>
              <a:path w="122656" h="77698">
                <a:moveTo>
                  <a:pt x="115493" y="0"/>
                </a:moveTo>
                <a:lnTo>
                  <a:pt x="116243" y="8572"/>
                </a:lnTo>
                <a:lnTo>
                  <a:pt x="120218" y="4749"/>
                </a:lnTo>
                <a:lnTo>
                  <a:pt x="120942" y="18897"/>
                </a:lnTo>
                <a:lnTo>
                  <a:pt x="122656" y="15951"/>
                </a:lnTo>
                <a:lnTo>
                  <a:pt x="122605" y="9207"/>
                </a:lnTo>
                <a:lnTo>
                  <a:pt x="121259" y="5854"/>
                </a:lnTo>
                <a:lnTo>
                  <a:pt x="120362" y="4500"/>
                </a:lnTo>
                <a:lnTo>
                  <a:pt x="118745" y="2057"/>
                </a:lnTo>
                <a:lnTo>
                  <a:pt x="115493" y="0"/>
                </a:lnTo>
                <a:close/>
              </a:path>
              <a:path w="122656" h="77698">
                <a:moveTo>
                  <a:pt x="95123" y="25984"/>
                </a:moveTo>
                <a:lnTo>
                  <a:pt x="90474" y="29743"/>
                </a:lnTo>
                <a:lnTo>
                  <a:pt x="88811" y="32435"/>
                </a:lnTo>
                <a:lnTo>
                  <a:pt x="87147" y="35128"/>
                </a:lnTo>
                <a:lnTo>
                  <a:pt x="86509" y="37226"/>
                </a:lnTo>
                <a:lnTo>
                  <a:pt x="87934" y="37630"/>
                </a:lnTo>
                <a:lnTo>
                  <a:pt x="91046" y="38976"/>
                </a:lnTo>
                <a:lnTo>
                  <a:pt x="95123" y="25984"/>
                </a:lnTo>
                <a:close/>
              </a:path>
              <a:path w="122656" h="77698">
                <a:moveTo>
                  <a:pt x="89636" y="42202"/>
                </a:moveTo>
                <a:lnTo>
                  <a:pt x="91046" y="38976"/>
                </a:lnTo>
                <a:lnTo>
                  <a:pt x="87934" y="37630"/>
                </a:lnTo>
                <a:lnTo>
                  <a:pt x="86509" y="37226"/>
                </a:lnTo>
                <a:lnTo>
                  <a:pt x="86144" y="38430"/>
                </a:lnTo>
                <a:lnTo>
                  <a:pt x="86118" y="42176"/>
                </a:lnTo>
                <a:lnTo>
                  <a:pt x="89636" y="42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987100" y="870656"/>
            <a:ext cx="52310" cy="90716"/>
          </a:xfrm>
          <a:custGeom>
            <a:avLst/>
            <a:gdLst/>
            <a:ahLst/>
            <a:cxnLst/>
            <a:rect l="l" t="t" r="r" b="b"/>
            <a:pathLst>
              <a:path w="52310" h="90716">
                <a:moveTo>
                  <a:pt x="45212" y="90716"/>
                </a:moveTo>
                <a:lnTo>
                  <a:pt x="48387" y="87007"/>
                </a:lnTo>
                <a:lnTo>
                  <a:pt x="50096" y="77223"/>
                </a:lnTo>
                <a:lnTo>
                  <a:pt x="43724" y="69273"/>
                </a:lnTo>
                <a:lnTo>
                  <a:pt x="40957" y="64604"/>
                </a:lnTo>
                <a:lnTo>
                  <a:pt x="39537" y="51935"/>
                </a:lnTo>
                <a:lnTo>
                  <a:pt x="42649" y="45016"/>
                </a:lnTo>
                <a:lnTo>
                  <a:pt x="47781" y="37730"/>
                </a:lnTo>
                <a:lnTo>
                  <a:pt x="50253" y="32219"/>
                </a:lnTo>
                <a:lnTo>
                  <a:pt x="52310" y="20393"/>
                </a:lnTo>
                <a:lnTo>
                  <a:pt x="48120" y="12850"/>
                </a:lnTo>
                <a:lnTo>
                  <a:pt x="39386" y="3045"/>
                </a:lnTo>
                <a:lnTo>
                  <a:pt x="38582" y="0"/>
                </a:lnTo>
                <a:lnTo>
                  <a:pt x="25917" y="284"/>
                </a:lnTo>
                <a:lnTo>
                  <a:pt x="13395" y="2117"/>
                </a:lnTo>
                <a:lnTo>
                  <a:pt x="2489" y="4445"/>
                </a:lnTo>
                <a:lnTo>
                  <a:pt x="0" y="12623"/>
                </a:lnTo>
                <a:lnTo>
                  <a:pt x="1371" y="19837"/>
                </a:lnTo>
                <a:lnTo>
                  <a:pt x="10033" y="20497"/>
                </a:lnTo>
                <a:lnTo>
                  <a:pt x="4988" y="30690"/>
                </a:lnTo>
                <a:lnTo>
                  <a:pt x="5054" y="42327"/>
                </a:lnTo>
                <a:lnTo>
                  <a:pt x="10293" y="52864"/>
                </a:lnTo>
                <a:lnTo>
                  <a:pt x="20768" y="59756"/>
                </a:lnTo>
                <a:lnTo>
                  <a:pt x="26187" y="60896"/>
                </a:lnTo>
                <a:lnTo>
                  <a:pt x="22891" y="72125"/>
                </a:lnTo>
                <a:lnTo>
                  <a:pt x="23383" y="83553"/>
                </a:lnTo>
                <a:lnTo>
                  <a:pt x="26276" y="87414"/>
                </a:lnTo>
                <a:lnTo>
                  <a:pt x="29832" y="90551"/>
                </a:lnTo>
                <a:lnTo>
                  <a:pt x="45212" y="9071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984961" y="867013"/>
            <a:ext cx="58115" cy="96939"/>
          </a:xfrm>
          <a:custGeom>
            <a:avLst/>
            <a:gdLst/>
            <a:ahLst/>
            <a:cxnLst/>
            <a:rect l="l" t="t" r="r" b="b"/>
            <a:pathLst>
              <a:path w="58115" h="96939">
                <a:moveTo>
                  <a:pt x="5016" y="52882"/>
                </a:moveTo>
                <a:lnTo>
                  <a:pt x="9194" y="58115"/>
                </a:lnTo>
                <a:lnTo>
                  <a:pt x="13347" y="63347"/>
                </a:lnTo>
                <a:lnTo>
                  <a:pt x="19773" y="67170"/>
                </a:lnTo>
                <a:lnTo>
                  <a:pt x="23780" y="67600"/>
                </a:lnTo>
                <a:lnTo>
                  <a:pt x="24955" y="63538"/>
                </a:lnTo>
                <a:lnTo>
                  <a:pt x="28714" y="61048"/>
                </a:lnTo>
                <a:lnTo>
                  <a:pt x="22263" y="60312"/>
                </a:lnTo>
                <a:lnTo>
                  <a:pt x="17779" y="57530"/>
                </a:lnTo>
                <a:lnTo>
                  <a:pt x="14693" y="53708"/>
                </a:lnTo>
                <a:lnTo>
                  <a:pt x="11607" y="49885"/>
                </a:lnTo>
                <a:lnTo>
                  <a:pt x="10032" y="44907"/>
                </a:lnTo>
                <a:lnTo>
                  <a:pt x="10032" y="34912"/>
                </a:lnTo>
                <a:lnTo>
                  <a:pt x="11899" y="27647"/>
                </a:lnTo>
                <a:lnTo>
                  <a:pt x="12166" y="24142"/>
                </a:lnTo>
                <a:lnTo>
                  <a:pt x="14808" y="26466"/>
                </a:lnTo>
                <a:lnTo>
                  <a:pt x="15430" y="22809"/>
                </a:lnTo>
                <a:lnTo>
                  <a:pt x="12433" y="20624"/>
                </a:lnTo>
                <a:lnTo>
                  <a:pt x="9524" y="21818"/>
                </a:lnTo>
                <a:lnTo>
                  <a:pt x="8166" y="27393"/>
                </a:lnTo>
                <a:lnTo>
                  <a:pt x="5619" y="26264"/>
                </a:lnTo>
                <a:lnTo>
                  <a:pt x="5118" y="26835"/>
                </a:lnTo>
                <a:lnTo>
                  <a:pt x="2997" y="33400"/>
                </a:lnTo>
                <a:lnTo>
                  <a:pt x="2997" y="46380"/>
                </a:lnTo>
                <a:lnTo>
                  <a:pt x="5016" y="52882"/>
                </a:lnTo>
                <a:close/>
              </a:path>
              <a:path w="58115" h="96939">
                <a:moveTo>
                  <a:pt x="749" y="20967"/>
                </a:moveTo>
                <a:lnTo>
                  <a:pt x="4902" y="25946"/>
                </a:lnTo>
                <a:lnTo>
                  <a:pt x="5619" y="26264"/>
                </a:lnTo>
                <a:lnTo>
                  <a:pt x="8166" y="27393"/>
                </a:lnTo>
                <a:lnTo>
                  <a:pt x="9524" y="21818"/>
                </a:lnTo>
                <a:lnTo>
                  <a:pt x="12433" y="20624"/>
                </a:lnTo>
                <a:lnTo>
                  <a:pt x="8915" y="19723"/>
                </a:lnTo>
                <a:lnTo>
                  <a:pt x="7048" y="16763"/>
                </a:lnTo>
                <a:lnTo>
                  <a:pt x="7035" y="13144"/>
                </a:lnTo>
                <a:lnTo>
                  <a:pt x="7531" y="11075"/>
                </a:lnTo>
                <a:lnTo>
                  <a:pt x="18039" y="8878"/>
                </a:lnTo>
                <a:lnTo>
                  <a:pt x="30582" y="7253"/>
                </a:lnTo>
                <a:lnTo>
                  <a:pt x="36385" y="7048"/>
                </a:lnTo>
                <a:lnTo>
                  <a:pt x="39141" y="7073"/>
                </a:lnTo>
                <a:lnTo>
                  <a:pt x="42151" y="13284"/>
                </a:lnTo>
                <a:lnTo>
                  <a:pt x="42456" y="7264"/>
                </a:lnTo>
                <a:lnTo>
                  <a:pt x="40106" y="1689"/>
                </a:lnTo>
                <a:lnTo>
                  <a:pt x="37033" y="4063"/>
                </a:lnTo>
                <a:lnTo>
                  <a:pt x="36385" y="0"/>
                </a:lnTo>
                <a:lnTo>
                  <a:pt x="23558" y="890"/>
                </a:lnTo>
                <a:lnTo>
                  <a:pt x="11058" y="3071"/>
                </a:lnTo>
                <a:lnTo>
                  <a:pt x="8000" y="9118"/>
                </a:lnTo>
                <a:lnTo>
                  <a:pt x="5410" y="11518"/>
                </a:lnTo>
                <a:lnTo>
                  <a:pt x="4635" y="8089"/>
                </a:lnTo>
                <a:lnTo>
                  <a:pt x="3848" y="4660"/>
                </a:lnTo>
                <a:lnTo>
                  <a:pt x="1257" y="7061"/>
                </a:lnTo>
                <a:lnTo>
                  <a:pt x="469" y="9664"/>
                </a:lnTo>
                <a:lnTo>
                  <a:pt x="0" y="12230"/>
                </a:lnTo>
                <a:lnTo>
                  <a:pt x="0" y="17830"/>
                </a:lnTo>
                <a:lnTo>
                  <a:pt x="749" y="20967"/>
                </a:lnTo>
                <a:close/>
              </a:path>
              <a:path w="58115" h="96939">
                <a:moveTo>
                  <a:pt x="4635" y="8089"/>
                </a:moveTo>
                <a:lnTo>
                  <a:pt x="5410" y="11518"/>
                </a:lnTo>
                <a:lnTo>
                  <a:pt x="8000" y="9118"/>
                </a:lnTo>
                <a:lnTo>
                  <a:pt x="11058" y="3071"/>
                </a:lnTo>
                <a:lnTo>
                  <a:pt x="3848" y="4660"/>
                </a:lnTo>
                <a:lnTo>
                  <a:pt x="4635" y="8089"/>
                </a:lnTo>
                <a:close/>
              </a:path>
              <a:path w="58115" h="96939">
                <a:moveTo>
                  <a:pt x="11899" y="27647"/>
                </a:moveTo>
                <a:lnTo>
                  <a:pt x="10032" y="34912"/>
                </a:lnTo>
                <a:lnTo>
                  <a:pt x="11709" y="29984"/>
                </a:lnTo>
                <a:lnTo>
                  <a:pt x="14808" y="26466"/>
                </a:lnTo>
                <a:lnTo>
                  <a:pt x="12166" y="24142"/>
                </a:lnTo>
                <a:lnTo>
                  <a:pt x="11899" y="27647"/>
                </a:lnTo>
                <a:close/>
              </a:path>
              <a:path w="58115" h="96939">
                <a:moveTo>
                  <a:pt x="31711" y="65544"/>
                </a:moveTo>
                <a:lnTo>
                  <a:pt x="31267" y="62598"/>
                </a:lnTo>
                <a:lnTo>
                  <a:pt x="28714" y="61048"/>
                </a:lnTo>
                <a:lnTo>
                  <a:pt x="24955" y="63538"/>
                </a:lnTo>
                <a:lnTo>
                  <a:pt x="23780" y="67600"/>
                </a:lnTo>
                <a:lnTo>
                  <a:pt x="23621" y="68148"/>
                </a:lnTo>
                <a:lnTo>
                  <a:pt x="20891" y="74663"/>
                </a:lnTo>
                <a:lnTo>
                  <a:pt x="20815" y="85623"/>
                </a:lnTo>
                <a:lnTo>
                  <a:pt x="22186" y="90322"/>
                </a:lnTo>
                <a:lnTo>
                  <a:pt x="26098" y="93713"/>
                </a:lnTo>
                <a:lnTo>
                  <a:pt x="27939" y="68046"/>
                </a:lnTo>
                <a:lnTo>
                  <a:pt x="28333" y="64541"/>
                </a:lnTo>
                <a:lnTo>
                  <a:pt x="30175" y="70586"/>
                </a:lnTo>
                <a:lnTo>
                  <a:pt x="31711" y="65544"/>
                </a:lnTo>
                <a:close/>
              </a:path>
              <a:path w="58115" h="96939">
                <a:moveTo>
                  <a:pt x="43510" y="3505"/>
                </a:moveTo>
                <a:lnTo>
                  <a:pt x="44048" y="4204"/>
                </a:lnTo>
                <a:lnTo>
                  <a:pt x="44234" y="3848"/>
                </a:lnTo>
                <a:lnTo>
                  <a:pt x="42862" y="241"/>
                </a:lnTo>
                <a:lnTo>
                  <a:pt x="40919" y="126"/>
                </a:lnTo>
                <a:lnTo>
                  <a:pt x="43510" y="3505"/>
                </a:lnTo>
                <a:close/>
              </a:path>
              <a:path w="58115" h="96939">
                <a:moveTo>
                  <a:pt x="39141" y="7073"/>
                </a:moveTo>
                <a:lnTo>
                  <a:pt x="37754" y="7061"/>
                </a:lnTo>
                <a:lnTo>
                  <a:pt x="37934" y="7810"/>
                </a:lnTo>
                <a:lnTo>
                  <a:pt x="42151" y="13284"/>
                </a:lnTo>
                <a:lnTo>
                  <a:pt x="39141" y="7073"/>
                </a:lnTo>
                <a:close/>
              </a:path>
              <a:path w="58115" h="96939">
                <a:moveTo>
                  <a:pt x="28638" y="86525"/>
                </a:moveTo>
                <a:lnTo>
                  <a:pt x="27939" y="84391"/>
                </a:lnTo>
                <a:lnTo>
                  <a:pt x="27851" y="76644"/>
                </a:lnTo>
                <a:lnTo>
                  <a:pt x="30175" y="70586"/>
                </a:lnTo>
                <a:lnTo>
                  <a:pt x="28333" y="64541"/>
                </a:lnTo>
                <a:lnTo>
                  <a:pt x="27939" y="68046"/>
                </a:lnTo>
                <a:lnTo>
                  <a:pt x="26098" y="93713"/>
                </a:lnTo>
                <a:lnTo>
                  <a:pt x="29857" y="95770"/>
                </a:lnTo>
                <a:lnTo>
                  <a:pt x="34353" y="96723"/>
                </a:lnTo>
                <a:lnTo>
                  <a:pt x="39369" y="96939"/>
                </a:lnTo>
                <a:lnTo>
                  <a:pt x="41973" y="96939"/>
                </a:lnTo>
                <a:lnTo>
                  <a:pt x="44576" y="96710"/>
                </a:lnTo>
                <a:lnTo>
                  <a:pt x="49250" y="95592"/>
                </a:lnTo>
                <a:lnTo>
                  <a:pt x="53200" y="92951"/>
                </a:lnTo>
                <a:lnTo>
                  <a:pt x="55486" y="90296"/>
                </a:lnTo>
                <a:lnTo>
                  <a:pt x="56730" y="87401"/>
                </a:lnTo>
                <a:lnTo>
                  <a:pt x="56705" y="84543"/>
                </a:lnTo>
                <a:lnTo>
                  <a:pt x="55867" y="80022"/>
                </a:lnTo>
                <a:lnTo>
                  <a:pt x="54825" y="78282"/>
                </a:lnTo>
                <a:lnTo>
                  <a:pt x="53251" y="75653"/>
                </a:lnTo>
                <a:lnTo>
                  <a:pt x="49529" y="71742"/>
                </a:lnTo>
                <a:lnTo>
                  <a:pt x="46697" y="68262"/>
                </a:lnTo>
                <a:lnTo>
                  <a:pt x="46520" y="67373"/>
                </a:lnTo>
                <a:lnTo>
                  <a:pt x="45440" y="63207"/>
                </a:lnTo>
                <a:lnTo>
                  <a:pt x="45034" y="60223"/>
                </a:lnTo>
                <a:lnTo>
                  <a:pt x="45046" y="56057"/>
                </a:lnTo>
                <a:lnTo>
                  <a:pt x="46532" y="51993"/>
                </a:lnTo>
                <a:lnTo>
                  <a:pt x="49847" y="47866"/>
                </a:lnTo>
                <a:lnTo>
                  <a:pt x="51739" y="45364"/>
                </a:lnTo>
                <a:lnTo>
                  <a:pt x="53949" y="42024"/>
                </a:lnTo>
                <a:lnTo>
                  <a:pt x="55714" y="37045"/>
                </a:lnTo>
                <a:lnTo>
                  <a:pt x="57276" y="32600"/>
                </a:lnTo>
                <a:lnTo>
                  <a:pt x="58102" y="29133"/>
                </a:lnTo>
                <a:lnTo>
                  <a:pt x="58115" y="25946"/>
                </a:lnTo>
                <a:lnTo>
                  <a:pt x="57632" y="21526"/>
                </a:lnTo>
                <a:lnTo>
                  <a:pt x="56756" y="19672"/>
                </a:lnTo>
                <a:lnTo>
                  <a:pt x="55422" y="16865"/>
                </a:lnTo>
                <a:lnTo>
                  <a:pt x="51257" y="12369"/>
                </a:lnTo>
                <a:lnTo>
                  <a:pt x="49021" y="9982"/>
                </a:lnTo>
                <a:lnTo>
                  <a:pt x="46431" y="7302"/>
                </a:lnTo>
                <a:lnTo>
                  <a:pt x="44048" y="4204"/>
                </a:lnTo>
                <a:lnTo>
                  <a:pt x="43510" y="3505"/>
                </a:lnTo>
                <a:lnTo>
                  <a:pt x="40919" y="126"/>
                </a:lnTo>
                <a:lnTo>
                  <a:pt x="37896" y="0"/>
                </a:lnTo>
                <a:lnTo>
                  <a:pt x="36385" y="0"/>
                </a:lnTo>
                <a:lnTo>
                  <a:pt x="37033" y="4063"/>
                </a:lnTo>
                <a:lnTo>
                  <a:pt x="40106" y="1689"/>
                </a:lnTo>
                <a:lnTo>
                  <a:pt x="42456" y="7264"/>
                </a:lnTo>
                <a:lnTo>
                  <a:pt x="42151" y="13284"/>
                </a:lnTo>
                <a:lnTo>
                  <a:pt x="45796" y="16687"/>
                </a:lnTo>
                <a:lnTo>
                  <a:pt x="48031" y="19303"/>
                </a:lnTo>
                <a:lnTo>
                  <a:pt x="50368" y="22644"/>
                </a:lnTo>
                <a:lnTo>
                  <a:pt x="51066" y="25946"/>
                </a:lnTo>
                <a:lnTo>
                  <a:pt x="51079" y="27838"/>
                </a:lnTo>
                <a:lnTo>
                  <a:pt x="50520" y="30619"/>
                </a:lnTo>
                <a:lnTo>
                  <a:pt x="49072" y="34683"/>
                </a:lnTo>
                <a:lnTo>
                  <a:pt x="47053" y="40297"/>
                </a:lnTo>
                <a:lnTo>
                  <a:pt x="44792" y="42875"/>
                </a:lnTo>
                <a:lnTo>
                  <a:pt x="42519" y="45808"/>
                </a:lnTo>
                <a:lnTo>
                  <a:pt x="40246" y="48856"/>
                </a:lnTo>
                <a:lnTo>
                  <a:pt x="38493" y="52895"/>
                </a:lnTo>
                <a:lnTo>
                  <a:pt x="37985" y="55283"/>
                </a:lnTo>
                <a:lnTo>
                  <a:pt x="37998" y="61086"/>
                </a:lnTo>
                <a:lnTo>
                  <a:pt x="38531" y="64604"/>
                </a:lnTo>
                <a:lnTo>
                  <a:pt x="39700" y="69126"/>
                </a:lnTo>
                <a:lnTo>
                  <a:pt x="41351" y="72872"/>
                </a:lnTo>
                <a:lnTo>
                  <a:pt x="44234" y="76542"/>
                </a:lnTo>
                <a:lnTo>
                  <a:pt x="47599" y="80213"/>
                </a:lnTo>
                <a:lnTo>
                  <a:pt x="49682" y="83451"/>
                </a:lnTo>
                <a:lnTo>
                  <a:pt x="49377" y="86550"/>
                </a:lnTo>
                <a:lnTo>
                  <a:pt x="46621" y="89077"/>
                </a:lnTo>
                <a:lnTo>
                  <a:pt x="43433" y="89725"/>
                </a:lnTo>
                <a:lnTo>
                  <a:pt x="39369" y="89903"/>
                </a:lnTo>
                <a:lnTo>
                  <a:pt x="35166" y="89712"/>
                </a:lnTo>
                <a:lnTo>
                  <a:pt x="32003" y="89001"/>
                </a:lnTo>
                <a:lnTo>
                  <a:pt x="28638" y="86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241787" y="408292"/>
            <a:ext cx="76966" cy="96041"/>
          </a:xfrm>
          <a:custGeom>
            <a:avLst/>
            <a:gdLst/>
            <a:ahLst/>
            <a:cxnLst/>
            <a:rect l="l" t="t" r="r" b="b"/>
            <a:pathLst>
              <a:path w="76966" h="96041">
                <a:moveTo>
                  <a:pt x="60604" y="86575"/>
                </a:moveTo>
                <a:lnTo>
                  <a:pt x="64642" y="88595"/>
                </a:lnTo>
                <a:lnTo>
                  <a:pt x="74076" y="83409"/>
                </a:lnTo>
                <a:lnTo>
                  <a:pt x="76966" y="75910"/>
                </a:lnTo>
                <a:lnTo>
                  <a:pt x="74024" y="67916"/>
                </a:lnTo>
                <a:lnTo>
                  <a:pt x="67231" y="60884"/>
                </a:lnTo>
                <a:lnTo>
                  <a:pt x="58572" y="56273"/>
                </a:lnTo>
                <a:lnTo>
                  <a:pt x="57439" y="55909"/>
                </a:lnTo>
                <a:lnTo>
                  <a:pt x="45413" y="52412"/>
                </a:lnTo>
                <a:lnTo>
                  <a:pt x="36372" y="46164"/>
                </a:lnTo>
                <a:lnTo>
                  <a:pt x="33368" y="40168"/>
                </a:lnTo>
                <a:lnTo>
                  <a:pt x="31222" y="33987"/>
                </a:lnTo>
                <a:lnTo>
                  <a:pt x="20459" y="31673"/>
                </a:lnTo>
                <a:lnTo>
                  <a:pt x="20969" y="24526"/>
                </a:lnTo>
                <a:lnTo>
                  <a:pt x="21975" y="12343"/>
                </a:lnTo>
                <a:lnTo>
                  <a:pt x="19850" y="0"/>
                </a:lnTo>
                <a:lnTo>
                  <a:pt x="7963" y="2083"/>
                </a:lnTo>
                <a:lnTo>
                  <a:pt x="1315" y="11818"/>
                </a:lnTo>
                <a:lnTo>
                  <a:pt x="0" y="25552"/>
                </a:lnTo>
                <a:lnTo>
                  <a:pt x="116" y="27121"/>
                </a:lnTo>
                <a:lnTo>
                  <a:pt x="4539" y="38764"/>
                </a:lnTo>
                <a:lnTo>
                  <a:pt x="11518" y="45696"/>
                </a:lnTo>
                <a:lnTo>
                  <a:pt x="16446" y="55714"/>
                </a:lnTo>
                <a:lnTo>
                  <a:pt x="14902" y="63019"/>
                </a:lnTo>
                <a:lnTo>
                  <a:pt x="10278" y="71259"/>
                </a:lnTo>
                <a:lnTo>
                  <a:pt x="6224" y="79706"/>
                </a:lnTo>
                <a:lnTo>
                  <a:pt x="6409" y="87743"/>
                </a:lnTo>
                <a:lnTo>
                  <a:pt x="14503" y="94754"/>
                </a:lnTo>
                <a:lnTo>
                  <a:pt x="23527" y="96041"/>
                </a:lnTo>
                <a:lnTo>
                  <a:pt x="37076" y="94036"/>
                </a:lnTo>
                <a:lnTo>
                  <a:pt x="50654" y="90232"/>
                </a:lnTo>
                <a:lnTo>
                  <a:pt x="60604" y="8657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238190" y="411649"/>
            <a:ext cx="84124" cy="103327"/>
          </a:xfrm>
          <a:custGeom>
            <a:avLst/>
            <a:gdLst/>
            <a:ahLst/>
            <a:cxnLst/>
            <a:rect l="l" t="t" r="r" b="b"/>
            <a:pathLst>
              <a:path w="84124" h="103327">
                <a:moveTo>
                  <a:pt x="22047" y="8691"/>
                </a:moveTo>
                <a:lnTo>
                  <a:pt x="22072" y="14647"/>
                </a:lnTo>
                <a:lnTo>
                  <a:pt x="22987" y="144"/>
                </a:lnTo>
                <a:lnTo>
                  <a:pt x="20976" y="0"/>
                </a:lnTo>
                <a:lnTo>
                  <a:pt x="21590" y="1566"/>
                </a:lnTo>
                <a:lnTo>
                  <a:pt x="22047" y="5033"/>
                </a:lnTo>
                <a:lnTo>
                  <a:pt x="22047" y="8691"/>
                </a:lnTo>
                <a:close/>
              </a:path>
              <a:path w="84124" h="103327">
                <a:moveTo>
                  <a:pt x="20154" y="-7107"/>
                </a:moveTo>
                <a:lnTo>
                  <a:pt x="20167" y="-2065"/>
                </a:lnTo>
                <a:lnTo>
                  <a:pt x="23444" y="-3348"/>
                </a:lnTo>
                <a:lnTo>
                  <a:pt x="23914" y="24794"/>
                </a:lnTo>
                <a:lnTo>
                  <a:pt x="24053" y="28312"/>
                </a:lnTo>
                <a:lnTo>
                  <a:pt x="25819" y="24756"/>
                </a:lnTo>
                <a:lnTo>
                  <a:pt x="26733" y="-4630"/>
                </a:lnTo>
                <a:lnTo>
                  <a:pt x="23914" y="-6840"/>
                </a:lnTo>
                <a:lnTo>
                  <a:pt x="21361" y="-7107"/>
                </a:lnTo>
                <a:lnTo>
                  <a:pt x="20154" y="-7107"/>
                </a:lnTo>
                <a:close/>
              </a:path>
              <a:path w="84124" h="103327">
                <a:moveTo>
                  <a:pt x="67427" y="81806"/>
                </a:moveTo>
                <a:lnTo>
                  <a:pt x="66687" y="80052"/>
                </a:lnTo>
                <a:lnTo>
                  <a:pt x="64312" y="84396"/>
                </a:lnTo>
                <a:lnTo>
                  <a:pt x="62826" y="79976"/>
                </a:lnTo>
                <a:lnTo>
                  <a:pt x="59423" y="81424"/>
                </a:lnTo>
                <a:lnTo>
                  <a:pt x="52946" y="83773"/>
                </a:lnTo>
                <a:lnTo>
                  <a:pt x="45935" y="85716"/>
                </a:lnTo>
                <a:lnTo>
                  <a:pt x="38912" y="87659"/>
                </a:lnTo>
                <a:lnTo>
                  <a:pt x="31254" y="89196"/>
                </a:lnTo>
                <a:lnTo>
                  <a:pt x="22961" y="89196"/>
                </a:lnTo>
                <a:lnTo>
                  <a:pt x="19608" y="88218"/>
                </a:lnTo>
                <a:lnTo>
                  <a:pt x="16611" y="86796"/>
                </a:lnTo>
                <a:lnTo>
                  <a:pt x="13931" y="84103"/>
                </a:lnTo>
                <a:lnTo>
                  <a:pt x="12674" y="80420"/>
                </a:lnTo>
                <a:lnTo>
                  <a:pt x="12585" y="77449"/>
                </a:lnTo>
                <a:lnTo>
                  <a:pt x="14897" y="72966"/>
                </a:lnTo>
                <a:lnTo>
                  <a:pt x="17678" y="68394"/>
                </a:lnTo>
                <a:lnTo>
                  <a:pt x="20472" y="63745"/>
                </a:lnTo>
                <a:lnTo>
                  <a:pt x="22745" y="58894"/>
                </a:lnTo>
                <a:lnTo>
                  <a:pt x="23647" y="56379"/>
                </a:lnTo>
                <a:lnTo>
                  <a:pt x="23660" y="53598"/>
                </a:lnTo>
                <a:lnTo>
                  <a:pt x="23520" y="51782"/>
                </a:lnTo>
                <a:lnTo>
                  <a:pt x="22834" y="47616"/>
                </a:lnTo>
                <a:lnTo>
                  <a:pt x="21272" y="44403"/>
                </a:lnTo>
                <a:lnTo>
                  <a:pt x="19380" y="41939"/>
                </a:lnTo>
                <a:lnTo>
                  <a:pt x="16522" y="38244"/>
                </a:lnTo>
                <a:lnTo>
                  <a:pt x="13373" y="36174"/>
                </a:lnTo>
                <a:lnTo>
                  <a:pt x="9118" y="31106"/>
                </a:lnTo>
                <a:lnTo>
                  <a:pt x="7493" y="28274"/>
                </a:lnTo>
                <a:lnTo>
                  <a:pt x="7112" y="22013"/>
                </a:lnTo>
                <a:lnTo>
                  <a:pt x="7023" y="13733"/>
                </a:lnTo>
                <a:lnTo>
                  <a:pt x="8039" y="8589"/>
                </a:lnTo>
                <a:lnTo>
                  <a:pt x="10109" y="5236"/>
                </a:lnTo>
                <a:lnTo>
                  <a:pt x="12395" y="2277"/>
                </a:lnTo>
                <a:lnTo>
                  <a:pt x="15532" y="499"/>
                </a:lnTo>
                <a:lnTo>
                  <a:pt x="17500" y="-58"/>
                </a:lnTo>
                <a:lnTo>
                  <a:pt x="20976" y="0"/>
                </a:lnTo>
                <a:lnTo>
                  <a:pt x="22987" y="144"/>
                </a:lnTo>
                <a:lnTo>
                  <a:pt x="22072" y="14647"/>
                </a:lnTo>
                <a:lnTo>
                  <a:pt x="20713" y="21023"/>
                </a:lnTo>
                <a:lnTo>
                  <a:pt x="20535" y="28236"/>
                </a:lnTo>
                <a:lnTo>
                  <a:pt x="21577" y="30827"/>
                </a:lnTo>
                <a:lnTo>
                  <a:pt x="24180" y="31830"/>
                </a:lnTo>
                <a:lnTo>
                  <a:pt x="27571" y="28389"/>
                </a:lnTo>
                <a:lnTo>
                  <a:pt x="27698" y="22039"/>
                </a:lnTo>
                <a:lnTo>
                  <a:pt x="29070" y="15650"/>
                </a:lnTo>
                <a:lnTo>
                  <a:pt x="29095" y="4436"/>
                </a:lnTo>
                <a:lnTo>
                  <a:pt x="28536" y="-33"/>
                </a:lnTo>
                <a:lnTo>
                  <a:pt x="26733" y="-4630"/>
                </a:lnTo>
                <a:lnTo>
                  <a:pt x="25819" y="24756"/>
                </a:lnTo>
                <a:lnTo>
                  <a:pt x="24053" y="28312"/>
                </a:lnTo>
                <a:lnTo>
                  <a:pt x="23914" y="24794"/>
                </a:lnTo>
                <a:lnTo>
                  <a:pt x="23444" y="-3348"/>
                </a:lnTo>
                <a:lnTo>
                  <a:pt x="20167" y="-2065"/>
                </a:lnTo>
                <a:lnTo>
                  <a:pt x="20154" y="-7107"/>
                </a:lnTo>
                <a:lnTo>
                  <a:pt x="16484" y="-7107"/>
                </a:lnTo>
                <a:lnTo>
                  <a:pt x="13220" y="-6294"/>
                </a:lnTo>
                <a:lnTo>
                  <a:pt x="10490" y="-4745"/>
                </a:lnTo>
                <a:lnTo>
                  <a:pt x="6375" y="-2421"/>
                </a:lnTo>
                <a:lnTo>
                  <a:pt x="3708" y="1388"/>
                </a:lnTo>
                <a:lnTo>
                  <a:pt x="2159" y="5592"/>
                </a:lnTo>
                <a:lnTo>
                  <a:pt x="584" y="9821"/>
                </a:lnTo>
                <a:lnTo>
                  <a:pt x="0" y="14533"/>
                </a:lnTo>
                <a:lnTo>
                  <a:pt x="76" y="22381"/>
                </a:lnTo>
                <a:lnTo>
                  <a:pt x="342" y="27373"/>
                </a:lnTo>
                <a:lnTo>
                  <a:pt x="1460" y="31233"/>
                </a:lnTo>
                <a:lnTo>
                  <a:pt x="3136" y="34281"/>
                </a:lnTo>
                <a:lnTo>
                  <a:pt x="5676" y="38866"/>
                </a:lnTo>
                <a:lnTo>
                  <a:pt x="9144" y="41355"/>
                </a:lnTo>
                <a:lnTo>
                  <a:pt x="14033" y="46219"/>
                </a:lnTo>
                <a:lnTo>
                  <a:pt x="15735" y="48277"/>
                </a:lnTo>
                <a:lnTo>
                  <a:pt x="16560" y="52938"/>
                </a:lnTo>
                <a:lnTo>
                  <a:pt x="16167" y="56367"/>
                </a:lnTo>
                <a:lnTo>
                  <a:pt x="15240" y="58322"/>
                </a:lnTo>
                <a:lnTo>
                  <a:pt x="13868" y="61256"/>
                </a:lnTo>
                <a:lnTo>
                  <a:pt x="11582" y="64711"/>
                </a:lnTo>
                <a:lnTo>
                  <a:pt x="9550" y="68381"/>
                </a:lnTo>
                <a:lnTo>
                  <a:pt x="7543" y="72051"/>
                </a:lnTo>
                <a:lnTo>
                  <a:pt x="5664" y="75975"/>
                </a:lnTo>
                <a:lnTo>
                  <a:pt x="5613" y="83100"/>
                </a:lnTo>
                <a:lnTo>
                  <a:pt x="6464" y="85945"/>
                </a:lnTo>
                <a:lnTo>
                  <a:pt x="10185" y="90809"/>
                </a:lnTo>
                <a:lnTo>
                  <a:pt x="12915" y="92841"/>
                </a:lnTo>
                <a:lnTo>
                  <a:pt x="16586" y="94581"/>
                </a:lnTo>
                <a:lnTo>
                  <a:pt x="19304" y="95851"/>
                </a:lnTo>
                <a:lnTo>
                  <a:pt x="22364" y="96219"/>
                </a:lnTo>
                <a:lnTo>
                  <a:pt x="32435" y="96219"/>
                </a:lnTo>
                <a:lnTo>
                  <a:pt x="40436" y="94530"/>
                </a:lnTo>
                <a:lnTo>
                  <a:pt x="47815" y="92498"/>
                </a:lnTo>
                <a:lnTo>
                  <a:pt x="55168" y="90453"/>
                </a:lnTo>
                <a:lnTo>
                  <a:pt x="61785" y="88066"/>
                </a:lnTo>
                <a:lnTo>
                  <a:pt x="65011" y="86702"/>
                </a:lnTo>
                <a:lnTo>
                  <a:pt x="65443" y="88129"/>
                </a:lnTo>
                <a:lnTo>
                  <a:pt x="69265" y="88612"/>
                </a:lnTo>
                <a:lnTo>
                  <a:pt x="65570" y="86466"/>
                </a:lnTo>
                <a:lnTo>
                  <a:pt x="67221" y="81868"/>
                </a:lnTo>
                <a:lnTo>
                  <a:pt x="67427" y="81806"/>
                </a:lnTo>
                <a:close/>
              </a:path>
              <a:path w="84124" h="103327">
                <a:moveTo>
                  <a:pt x="68199" y="83634"/>
                </a:moveTo>
                <a:lnTo>
                  <a:pt x="69265" y="88612"/>
                </a:lnTo>
                <a:lnTo>
                  <a:pt x="74129" y="87139"/>
                </a:lnTo>
                <a:lnTo>
                  <a:pt x="77774" y="85081"/>
                </a:lnTo>
                <a:lnTo>
                  <a:pt x="80327" y="82376"/>
                </a:lnTo>
                <a:lnTo>
                  <a:pt x="82867" y="79697"/>
                </a:lnTo>
                <a:lnTo>
                  <a:pt x="84124" y="76318"/>
                </a:lnTo>
                <a:lnTo>
                  <a:pt x="84048" y="67606"/>
                </a:lnTo>
                <a:lnTo>
                  <a:pt x="81178" y="62691"/>
                </a:lnTo>
                <a:lnTo>
                  <a:pt x="77343" y="58627"/>
                </a:lnTo>
                <a:lnTo>
                  <a:pt x="73456" y="54563"/>
                </a:lnTo>
                <a:lnTo>
                  <a:pt x="68478" y="51287"/>
                </a:lnTo>
                <a:lnTo>
                  <a:pt x="63258" y="49572"/>
                </a:lnTo>
                <a:lnTo>
                  <a:pt x="56553" y="47388"/>
                </a:lnTo>
                <a:lnTo>
                  <a:pt x="52857" y="46715"/>
                </a:lnTo>
                <a:lnTo>
                  <a:pt x="48094" y="44962"/>
                </a:lnTo>
                <a:lnTo>
                  <a:pt x="46431" y="43984"/>
                </a:lnTo>
                <a:lnTo>
                  <a:pt x="42354" y="40225"/>
                </a:lnTo>
                <a:lnTo>
                  <a:pt x="40652" y="37177"/>
                </a:lnTo>
                <a:lnTo>
                  <a:pt x="40005" y="33761"/>
                </a:lnTo>
                <a:lnTo>
                  <a:pt x="38963" y="30497"/>
                </a:lnTo>
                <a:lnTo>
                  <a:pt x="36461" y="26992"/>
                </a:lnTo>
                <a:lnTo>
                  <a:pt x="32004" y="25150"/>
                </a:lnTo>
                <a:lnTo>
                  <a:pt x="29337" y="24769"/>
                </a:lnTo>
                <a:lnTo>
                  <a:pt x="27644" y="24763"/>
                </a:lnTo>
                <a:lnTo>
                  <a:pt x="27571" y="28389"/>
                </a:lnTo>
                <a:lnTo>
                  <a:pt x="24180" y="31830"/>
                </a:lnTo>
                <a:lnTo>
                  <a:pt x="29362" y="31792"/>
                </a:lnTo>
                <a:lnTo>
                  <a:pt x="32689" y="33684"/>
                </a:lnTo>
                <a:lnTo>
                  <a:pt x="33642" y="38180"/>
                </a:lnTo>
                <a:lnTo>
                  <a:pt x="34086" y="40327"/>
                </a:lnTo>
                <a:lnTo>
                  <a:pt x="35102" y="43133"/>
                </a:lnTo>
                <a:lnTo>
                  <a:pt x="37566" y="45394"/>
                </a:lnTo>
                <a:lnTo>
                  <a:pt x="41795" y="49344"/>
                </a:lnTo>
                <a:lnTo>
                  <a:pt x="44691" y="51274"/>
                </a:lnTo>
                <a:lnTo>
                  <a:pt x="48082" y="52468"/>
                </a:lnTo>
                <a:lnTo>
                  <a:pt x="51422" y="53636"/>
                </a:lnTo>
                <a:lnTo>
                  <a:pt x="54673" y="54170"/>
                </a:lnTo>
                <a:lnTo>
                  <a:pt x="61074" y="56265"/>
                </a:lnTo>
                <a:lnTo>
                  <a:pt x="64973" y="57522"/>
                </a:lnTo>
                <a:lnTo>
                  <a:pt x="69189" y="60253"/>
                </a:lnTo>
                <a:lnTo>
                  <a:pt x="72237" y="63479"/>
                </a:lnTo>
                <a:lnTo>
                  <a:pt x="75323" y="66692"/>
                </a:lnTo>
                <a:lnTo>
                  <a:pt x="77101" y="70362"/>
                </a:lnTo>
                <a:lnTo>
                  <a:pt x="77050" y="73042"/>
                </a:lnTo>
                <a:lnTo>
                  <a:pt x="76568" y="76052"/>
                </a:lnTo>
                <a:lnTo>
                  <a:pt x="73787" y="79062"/>
                </a:lnTo>
                <a:lnTo>
                  <a:pt x="71285" y="80649"/>
                </a:lnTo>
                <a:lnTo>
                  <a:pt x="67427" y="81806"/>
                </a:lnTo>
                <a:lnTo>
                  <a:pt x="67221" y="81868"/>
                </a:lnTo>
                <a:lnTo>
                  <a:pt x="65570" y="86466"/>
                </a:lnTo>
                <a:lnTo>
                  <a:pt x="69265" y="88612"/>
                </a:lnTo>
                <a:lnTo>
                  <a:pt x="68199" y="83634"/>
                </a:lnTo>
                <a:close/>
              </a:path>
              <a:path w="84124" h="103327">
                <a:moveTo>
                  <a:pt x="64312" y="84396"/>
                </a:moveTo>
                <a:lnTo>
                  <a:pt x="66687" y="80052"/>
                </a:lnTo>
                <a:lnTo>
                  <a:pt x="62826" y="79976"/>
                </a:lnTo>
                <a:lnTo>
                  <a:pt x="64312" y="84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773519" y="639564"/>
            <a:ext cx="511873" cy="42471"/>
          </a:xfrm>
          <a:custGeom>
            <a:avLst/>
            <a:gdLst/>
            <a:ahLst/>
            <a:cxnLst/>
            <a:rect l="l" t="t" r="r" b="b"/>
            <a:pathLst>
              <a:path w="511873" h="42471">
                <a:moveTo>
                  <a:pt x="80677" y="42129"/>
                </a:moveTo>
                <a:lnTo>
                  <a:pt x="93526" y="41221"/>
                </a:lnTo>
                <a:lnTo>
                  <a:pt x="106377" y="39881"/>
                </a:lnTo>
                <a:lnTo>
                  <a:pt x="119209" y="38243"/>
                </a:lnTo>
                <a:lnTo>
                  <a:pt x="132000" y="36438"/>
                </a:lnTo>
                <a:lnTo>
                  <a:pt x="144725" y="34602"/>
                </a:lnTo>
                <a:lnTo>
                  <a:pt x="157363" y="32867"/>
                </a:lnTo>
                <a:lnTo>
                  <a:pt x="169891" y="31366"/>
                </a:lnTo>
                <a:lnTo>
                  <a:pt x="182286" y="30234"/>
                </a:lnTo>
                <a:lnTo>
                  <a:pt x="194526" y="29602"/>
                </a:lnTo>
                <a:lnTo>
                  <a:pt x="215339" y="29417"/>
                </a:lnTo>
                <a:lnTo>
                  <a:pt x="227999" y="29104"/>
                </a:lnTo>
                <a:lnTo>
                  <a:pt x="240813" y="28554"/>
                </a:lnTo>
                <a:lnTo>
                  <a:pt x="253707" y="27744"/>
                </a:lnTo>
                <a:lnTo>
                  <a:pt x="266606" y="26651"/>
                </a:lnTo>
                <a:lnTo>
                  <a:pt x="279435" y="25253"/>
                </a:lnTo>
                <a:lnTo>
                  <a:pt x="292122" y="23527"/>
                </a:lnTo>
                <a:lnTo>
                  <a:pt x="304590" y="21449"/>
                </a:lnTo>
                <a:lnTo>
                  <a:pt x="316766" y="18997"/>
                </a:lnTo>
                <a:lnTo>
                  <a:pt x="317779" y="18772"/>
                </a:lnTo>
                <a:lnTo>
                  <a:pt x="330840" y="16062"/>
                </a:lnTo>
                <a:lnTo>
                  <a:pt x="343732" y="13793"/>
                </a:lnTo>
                <a:lnTo>
                  <a:pt x="356483" y="11928"/>
                </a:lnTo>
                <a:lnTo>
                  <a:pt x="369123" y="10428"/>
                </a:lnTo>
                <a:lnTo>
                  <a:pt x="381681" y="9258"/>
                </a:lnTo>
                <a:lnTo>
                  <a:pt x="394187" y="8377"/>
                </a:lnTo>
                <a:lnTo>
                  <a:pt x="406669" y="7750"/>
                </a:lnTo>
                <a:lnTo>
                  <a:pt x="411360" y="7595"/>
                </a:lnTo>
                <a:lnTo>
                  <a:pt x="411360" y="523"/>
                </a:lnTo>
                <a:lnTo>
                  <a:pt x="399461" y="1026"/>
                </a:lnTo>
                <a:lnTo>
                  <a:pt x="386974" y="1787"/>
                </a:lnTo>
                <a:lnTo>
                  <a:pt x="374432" y="2818"/>
                </a:lnTo>
                <a:lnTo>
                  <a:pt x="361809" y="4159"/>
                </a:lnTo>
                <a:lnTo>
                  <a:pt x="349078" y="5846"/>
                </a:lnTo>
                <a:lnTo>
                  <a:pt x="336212" y="7916"/>
                </a:lnTo>
                <a:lnTo>
                  <a:pt x="323184" y="10407"/>
                </a:lnTo>
                <a:lnTo>
                  <a:pt x="316242" y="11902"/>
                </a:lnTo>
                <a:lnTo>
                  <a:pt x="304177" y="14368"/>
                </a:lnTo>
                <a:lnTo>
                  <a:pt x="291782" y="16459"/>
                </a:lnTo>
                <a:lnTo>
                  <a:pt x="279135" y="18197"/>
                </a:lnTo>
                <a:lnTo>
                  <a:pt x="266316" y="19606"/>
                </a:lnTo>
                <a:lnTo>
                  <a:pt x="253407" y="20706"/>
                </a:lnTo>
                <a:lnTo>
                  <a:pt x="240485" y="21522"/>
                </a:lnTo>
                <a:lnTo>
                  <a:pt x="227632" y="22074"/>
                </a:lnTo>
                <a:lnTo>
                  <a:pt x="214926" y="22386"/>
                </a:lnTo>
                <a:lnTo>
                  <a:pt x="200799" y="22468"/>
                </a:lnTo>
                <a:lnTo>
                  <a:pt x="188296" y="22810"/>
                </a:lnTo>
                <a:lnTo>
                  <a:pt x="175702" y="23717"/>
                </a:lnTo>
                <a:lnTo>
                  <a:pt x="163038" y="25057"/>
                </a:lnTo>
                <a:lnTo>
                  <a:pt x="150327" y="26696"/>
                </a:lnTo>
                <a:lnTo>
                  <a:pt x="137590" y="28500"/>
                </a:lnTo>
                <a:lnTo>
                  <a:pt x="124851" y="30337"/>
                </a:lnTo>
                <a:lnTo>
                  <a:pt x="112131" y="32072"/>
                </a:lnTo>
                <a:lnTo>
                  <a:pt x="99452" y="33573"/>
                </a:lnTo>
                <a:lnTo>
                  <a:pt x="86837" y="34705"/>
                </a:lnTo>
                <a:lnTo>
                  <a:pt x="74307" y="35336"/>
                </a:lnTo>
                <a:lnTo>
                  <a:pt x="67856" y="35422"/>
                </a:lnTo>
                <a:lnTo>
                  <a:pt x="55048" y="35026"/>
                </a:lnTo>
                <a:lnTo>
                  <a:pt x="42398" y="33745"/>
                </a:lnTo>
                <a:lnTo>
                  <a:pt x="29920" y="31438"/>
                </a:lnTo>
                <a:lnTo>
                  <a:pt x="17633" y="27964"/>
                </a:lnTo>
                <a:lnTo>
                  <a:pt x="5554" y="23183"/>
                </a:lnTo>
                <a:lnTo>
                  <a:pt x="2984" y="21985"/>
                </a:lnTo>
                <a:lnTo>
                  <a:pt x="63" y="24500"/>
                </a:lnTo>
                <a:lnTo>
                  <a:pt x="0" y="28361"/>
                </a:lnTo>
                <a:lnTo>
                  <a:pt x="13937" y="34139"/>
                </a:lnTo>
                <a:lnTo>
                  <a:pt x="26273" y="37805"/>
                </a:lnTo>
                <a:lnTo>
                  <a:pt x="38742" y="40320"/>
                </a:lnTo>
                <a:lnTo>
                  <a:pt x="51312" y="41818"/>
                </a:lnTo>
                <a:lnTo>
                  <a:pt x="63952" y="42437"/>
                </a:lnTo>
                <a:lnTo>
                  <a:pt x="67856" y="42471"/>
                </a:lnTo>
                <a:lnTo>
                  <a:pt x="80677" y="42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277620" y="1364072"/>
            <a:ext cx="381230" cy="361541"/>
          </a:xfrm>
          <a:custGeom>
            <a:avLst/>
            <a:gdLst/>
            <a:ahLst/>
            <a:cxnLst/>
            <a:rect l="l" t="t" r="r" b="b"/>
            <a:pathLst>
              <a:path w="381230" h="361541">
                <a:moveTo>
                  <a:pt x="3791" y="263438"/>
                </a:moveTo>
                <a:lnTo>
                  <a:pt x="0" y="267091"/>
                </a:lnTo>
                <a:lnTo>
                  <a:pt x="1658" y="267470"/>
                </a:lnTo>
                <a:lnTo>
                  <a:pt x="14095" y="270603"/>
                </a:lnTo>
                <a:lnTo>
                  <a:pt x="29794" y="275562"/>
                </a:lnTo>
                <a:lnTo>
                  <a:pt x="33659" y="277297"/>
                </a:lnTo>
                <a:lnTo>
                  <a:pt x="43426" y="282620"/>
                </a:lnTo>
                <a:lnTo>
                  <a:pt x="55346" y="289831"/>
                </a:lnTo>
                <a:lnTo>
                  <a:pt x="67969" y="297924"/>
                </a:lnTo>
                <a:lnTo>
                  <a:pt x="79844" y="305893"/>
                </a:lnTo>
                <a:lnTo>
                  <a:pt x="89522" y="312735"/>
                </a:lnTo>
                <a:lnTo>
                  <a:pt x="97039" y="318299"/>
                </a:lnTo>
                <a:lnTo>
                  <a:pt x="104330" y="324206"/>
                </a:lnTo>
                <a:lnTo>
                  <a:pt x="112303" y="331794"/>
                </a:lnTo>
                <a:lnTo>
                  <a:pt x="124968" y="344675"/>
                </a:lnTo>
                <a:lnTo>
                  <a:pt x="138480" y="361541"/>
                </a:lnTo>
                <a:lnTo>
                  <a:pt x="141468" y="358332"/>
                </a:lnTo>
                <a:lnTo>
                  <a:pt x="149595" y="348567"/>
                </a:lnTo>
                <a:lnTo>
                  <a:pt x="157485" y="338385"/>
                </a:lnTo>
                <a:lnTo>
                  <a:pt x="165602" y="328395"/>
                </a:lnTo>
                <a:lnTo>
                  <a:pt x="174407" y="319206"/>
                </a:lnTo>
                <a:lnTo>
                  <a:pt x="184365" y="311427"/>
                </a:lnTo>
                <a:lnTo>
                  <a:pt x="192420" y="305255"/>
                </a:lnTo>
                <a:lnTo>
                  <a:pt x="199235" y="297787"/>
                </a:lnTo>
                <a:lnTo>
                  <a:pt x="205628" y="289294"/>
                </a:lnTo>
                <a:lnTo>
                  <a:pt x="213846" y="279151"/>
                </a:lnTo>
                <a:lnTo>
                  <a:pt x="226136" y="266735"/>
                </a:lnTo>
                <a:lnTo>
                  <a:pt x="231221" y="263576"/>
                </a:lnTo>
                <a:lnTo>
                  <a:pt x="245424" y="253499"/>
                </a:lnTo>
                <a:lnTo>
                  <a:pt x="254241" y="247304"/>
                </a:lnTo>
                <a:lnTo>
                  <a:pt x="261906" y="237921"/>
                </a:lnTo>
                <a:lnTo>
                  <a:pt x="272267" y="224278"/>
                </a:lnTo>
                <a:lnTo>
                  <a:pt x="279707" y="213065"/>
                </a:lnTo>
                <a:lnTo>
                  <a:pt x="283893" y="204742"/>
                </a:lnTo>
                <a:lnTo>
                  <a:pt x="284492" y="199768"/>
                </a:lnTo>
                <a:lnTo>
                  <a:pt x="281938" y="191874"/>
                </a:lnTo>
                <a:lnTo>
                  <a:pt x="282577" y="181979"/>
                </a:lnTo>
                <a:lnTo>
                  <a:pt x="287324" y="170203"/>
                </a:lnTo>
                <a:lnTo>
                  <a:pt x="293639" y="159103"/>
                </a:lnTo>
                <a:lnTo>
                  <a:pt x="302688" y="147229"/>
                </a:lnTo>
                <a:lnTo>
                  <a:pt x="312378" y="136681"/>
                </a:lnTo>
                <a:lnTo>
                  <a:pt x="320332" y="130249"/>
                </a:lnTo>
                <a:lnTo>
                  <a:pt x="327551" y="127341"/>
                </a:lnTo>
                <a:lnTo>
                  <a:pt x="338912" y="126469"/>
                </a:lnTo>
                <a:lnTo>
                  <a:pt x="350095" y="129180"/>
                </a:lnTo>
                <a:lnTo>
                  <a:pt x="360870" y="134417"/>
                </a:lnTo>
                <a:lnTo>
                  <a:pt x="371005" y="141120"/>
                </a:lnTo>
                <a:lnTo>
                  <a:pt x="370459" y="142428"/>
                </a:lnTo>
                <a:lnTo>
                  <a:pt x="373365" y="141933"/>
                </a:lnTo>
                <a:lnTo>
                  <a:pt x="375916" y="129988"/>
                </a:lnTo>
                <a:lnTo>
                  <a:pt x="378470" y="117337"/>
                </a:lnTo>
                <a:lnTo>
                  <a:pt x="380437" y="104496"/>
                </a:lnTo>
                <a:lnTo>
                  <a:pt x="381230" y="91980"/>
                </a:lnTo>
                <a:lnTo>
                  <a:pt x="380258" y="80306"/>
                </a:lnTo>
                <a:lnTo>
                  <a:pt x="376933" y="69988"/>
                </a:lnTo>
                <a:lnTo>
                  <a:pt x="370666" y="61543"/>
                </a:lnTo>
                <a:lnTo>
                  <a:pt x="360869" y="55487"/>
                </a:lnTo>
                <a:lnTo>
                  <a:pt x="346951" y="52334"/>
                </a:lnTo>
                <a:lnTo>
                  <a:pt x="347049" y="48999"/>
                </a:lnTo>
                <a:lnTo>
                  <a:pt x="341835" y="38802"/>
                </a:lnTo>
                <a:lnTo>
                  <a:pt x="330581" y="33595"/>
                </a:lnTo>
                <a:lnTo>
                  <a:pt x="317277" y="32599"/>
                </a:lnTo>
                <a:lnTo>
                  <a:pt x="305917" y="35037"/>
                </a:lnTo>
                <a:lnTo>
                  <a:pt x="308163" y="27983"/>
                </a:lnTo>
                <a:lnTo>
                  <a:pt x="301398" y="20560"/>
                </a:lnTo>
                <a:lnTo>
                  <a:pt x="292074" y="15555"/>
                </a:lnTo>
                <a:lnTo>
                  <a:pt x="282003" y="11681"/>
                </a:lnTo>
                <a:lnTo>
                  <a:pt x="279273" y="12532"/>
                </a:lnTo>
                <a:lnTo>
                  <a:pt x="269278" y="14666"/>
                </a:lnTo>
                <a:lnTo>
                  <a:pt x="264223" y="6692"/>
                </a:lnTo>
                <a:lnTo>
                  <a:pt x="254322" y="1619"/>
                </a:lnTo>
                <a:lnTo>
                  <a:pt x="241604" y="0"/>
                </a:lnTo>
                <a:lnTo>
                  <a:pt x="227700" y="874"/>
                </a:lnTo>
                <a:lnTo>
                  <a:pt x="214240" y="3282"/>
                </a:lnTo>
                <a:lnTo>
                  <a:pt x="202854" y="6264"/>
                </a:lnTo>
                <a:lnTo>
                  <a:pt x="195173" y="8862"/>
                </a:lnTo>
                <a:lnTo>
                  <a:pt x="179972" y="15791"/>
                </a:lnTo>
                <a:lnTo>
                  <a:pt x="168649" y="22757"/>
                </a:lnTo>
                <a:lnTo>
                  <a:pt x="159048" y="30876"/>
                </a:lnTo>
                <a:lnTo>
                  <a:pt x="151161" y="40403"/>
                </a:lnTo>
                <a:lnTo>
                  <a:pt x="144981" y="51590"/>
                </a:lnTo>
                <a:lnTo>
                  <a:pt x="140500" y="64691"/>
                </a:lnTo>
                <a:lnTo>
                  <a:pt x="137997" y="73236"/>
                </a:lnTo>
                <a:lnTo>
                  <a:pt x="133681" y="85077"/>
                </a:lnTo>
                <a:lnTo>
                  <a:pt x="128991" y="96582"/>
                </a:lnTo>
                <a:lnTo>
                  <a:pt x="124320" y="108468"/>
                </a:lnTo>
                <a:lnTo>
                  <a:pt x="123731" y="110082"/>
                </a:lnTo>
                <a:lnTo>
                  <a:pt x="119690" y="121997"/>
                </a:lnTo>
                <a:lnTo>
                  <a:pt x="115883" y="133200"/>
                </a:lnTo>
                <a:lnTo>
                  <a:pt x="110769" y="145743"/>
                </a:lnTo>
                <a:lnTo>
                  <a:pt x="104584" y="157745"/>
                </a:lnTo>
                <a:lnTo>
                  <a:pt x="96577" y="170375"/>
                </a:lnTo>
                <a:lnTo>
                  <a:pt x="87417" y="182719"/>
                </a:lnTo>
                <a:lnTo>
                  <a:pt x="77412" y="194669"/>
                </a:lnTo>
                <a:lnTo>
                  <a:pt x="66868" y="206122"/>
                </a:lnTo>
                <a:lnTo>
                  <a:pt x="56093" y="216970"/>
                </a:lnTo>
                <a:lnTo>
                  <a:pt x="45394" y="227108"/>
                </a:lnTo>
                <a:lnTo>
                  <a:pt x="35079" y="236429"/>
                </a:lnTo>
                <a:lnTo>
                  <a:pt x="25453" y="244829"/>
                </a:lnTo>
                <a:lnTo>
                  <a:pt x="16826" y="252201"/>
                </a:lnTo>
                <a:lnTo>
                  <a:pt x="9503" y="258439"/>
                </a:lnTo>
                <a:lnTo>
                  <a:pt x="3791" y="2634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274254" y="1360538"/>
            <a:ext cx="388112" cy="368592"/>
          </a:xfrm>
          <a:custGeom>
            <a:avLst/>
            <a:gdLst/>
            <a:ahLst/>
            <a:cxnLst/>
            <a:rect l="l" t="t" r="r" b="b"/>
            <a:pathLst>
              <a:path w="388112" h="368592">
                <a:moveTo>
                  <a:pt x="258775" y="254165"/>
                </a:moveTo>
                <a:lnTo>
                  <a:pt x="269384" y="241935"/>
                </a:lnTo>
                <a:lnTo>
                  <a:pt x="277072" y="231829"/>
                </a:lnTo>
                <a:lnTo>
                  <a:pt x="282854" y="223545"/>
                </a:lnTo>
                <a:lnTo>
                  <a:pt x="285546" y="219468"/>
                </a:lnTo>
                <a:lnTo>
                  <a:pt x="287654" y="215887"/>
                </a:lnTo>
                <a:lnTo>
                  <a:pt x="289140" y="212801"/>
                </a:lnTo>
                <a:lnTo>
                  <a:pt x="290614" y="209689"/>
                </a:lnTo>
                <a:lnTo>
                  <a:pt x="291553" y="207187"/>
                </a:lnTo>
                <a:lnTo>
                  <a:pt x="291604" y="204571"/>
                </a:lnTo>
                <a:lnTo>
                  <a:pt x="291122" y="201955"/>
                </a:lnTo>
                <a:lnTo>
                  <a:pt x="289102" y="197078"/>
                </a:lnTo>
                <a:lnTo>
                  <a:pt x="288416" y="193979"/>
                </a:lnTo>
                <a:lnTo>
                  <a:pt x="288429" y="189407"/>
                </a:lnTo>
                <a:lnTo>
                  <a:pt x="288899" y="187540"/>
                </a:lnTo>
                <a:lnTo>
                  <a:pt x="289864" y="184975"/>
                </a:lnTo>
                <a:lnTo>
                  <a:pt x="290842" y="182422"/>
                </a:lnTo>
                <a:lnTo>
                  <a:pt x="292303" y="179273"/>
                </a:lnTo>
                <a:lnTo>
                  <a:pt x="293966" y="175018"/>
                </a:lnTo>
                <a:lnTo>
                  <a:pt x="299296" y="165531"/>
                </a:lnTo>
                <a:lnTo>
                  <a:pt x="307993" y="153942"/>
                </a:lnTo>
                <a:lnTo>
                  <a:pt x="308368" y="153492"/>
                </a:lnTo>
                <a:lnTo>
                  <a:pt x="311607" y="149580"/>
                </a:lnTo>
                <a:lnTo>
                  <a:pt x="314972" y="145872"/>
                </a:lnTo>
                <a:lnTo>
                  <a:pt x="318020" y="142913"/>
                </a:lnTo>
                <a:lnTo>
                  <a:pt x="321017" y="139954"/>
                </a:lnTo>
                <a:lnTo>
                  <a:pt x="323799" y="137718"/>
                </a:lnTo>
                <a:lnTo>
                  <a:pt x="325386" y="136867"/>
                </a:lnTo>
                <a:lnTo>
                  <a:pt x="329933" y="134378"/>
                </a:lnTo>
                <a:lnTo>
                  <a:pt x="334416" y="133375"/>
                </a:lnTo>
                <a:lnTo>
                  <a:pt x="338950" y="133362"/>
                </a:lnTo>
                <a:lnTo>
                  <a:pt x="350778" y="135496"/>
                </a:lnTo>
                <a:lnTo>
                  <a:pt x="362595" y="141066"/>
                </a:lnTo>
                <a:lnTo>
                  <a:pt x="369288" y="145501"/>
                </a:lnTo>
                <a:lnTo>
                  <a:pt x="372300" y="147497"/>
                </a:lnTo>
                <a:lnTo>
                  <a:pt x="372275" y="140944"/>
                </a:lnTo>
                <a:lnTo>
                  <a:pt x="369442" y="143344"/>
                </a:lnTo>
                <a:lnTo>
                  <a:pt x="365676" y="134715"/>
                </a:lnTo>
                <a:lnTo>
                  <a:pt x="353969" y="129145"/>
                </a:lnTo>
                <a:lnTo>
                  <a:pt x="341460" y="126406"/>
                </a:lnTo>
                <a:lnTo>
                  <a:pt x="333324" y="126314"/>
                </a:lnTo>
                <a:lnTo>
                  <a:pt x="327571" y="127635"/>
                </a:lnTo>
                <a:lnTo>
                  <a:pt x="321995" y="130695"/>
                </a:lnTo>
                <a:lnTo>
                  <a:pt x="319316" y="132181"/>
                </a:lnTo>
                <a:lnTo>
                  <a:pt x="316369" y="134683"/>
                </a:lnTo>
                <a:lnTo>
                  <a:pt x="313093" y="137883"/>
                </a:lnTo>
                <a:lnTo>
                  <a:pt x="308216" y="142659"/>
                </a:lnTo>
                <a:lnTo>
                  <a:pt x="302755" y="148945"/>
                </a:lnTo>
                <a:lnTo>
                  <a:pt x="298030" y="155194"/>
                </a:lnTo>
                <a:lnTo>
                  <a:pt x="293306" y="161467"/>
                </a:lnTo>
                <a:lnTo>
                  <a:pt x="289344" y="167563"/>
                </a:lnTo>
                <a:lnTo>
                  <a:pt x="287413" y="172453"/>
                </a:lnTo>
                <a:lnTo>
                  <a:pt x="285838" y="176491"/>
                </a:lnTo>
                <a:lnTo>
                  <a:pt x="284416" y="179539"/>
                </a:lnTo>
                <a:lnTo>
                  <a:pt x="283286" y="182460"/>
                </a:lnTo>
                <a:lnTo>
                  <a:pt x="282181" y="185369"/>
                </a:lnTo>
                <a:lnTo>
                  <a:pt x="281381" y="188264"/>
                </a:lnTo>
                <a:lnTo>
                  <a:pt x="281381" y="195338"/>
                </a:lnTo>
                <a:lnTo>
                  <a:pt x="282422" y="199377"/>
                </a:lnTo>
                <a:lnTo>
                  <a:pt x="284606" y="204647"/>
                </a:lnTo>
                <a:lnTo>
                  <a:pt x="284098" y="207124"/>
                </a:lnTo>
                <a:lnTo>
                  <a:pt x="282803" y="209753"/>
                </a:lnTo>
                <a:lnTo>
                  <a:pt x="278476" y="217356"/>
                </a:lnTo>
                <a:lnTo>
                  <a:pt x="271781" y="227133"/>
                </a:lnTo>
                <a:lnTo>
                  <a:pt x="262953" y="238721"/>
                </a:lnTo>
                <a:lnTo>
                  <a:pt x="257606" y="250837"/>
                </a:lnTo>
                <a:lnTo>
                  <a:pt x="254901" y="248589"/>
                </a:lnTo>
                <a:lnTo>
                  <a:pt x="254190" y="257479"/>
                </a:lnTo>
                <a:lnTo>
                  <a:pt x="257111" y="255409"/>
                </a:lnTo>
                <a:lnTo>
                  <a:pt x="257860" y="251574"/>
                </a:lnTo>
                <a:lnTo>
                  <a:pt x="258775" y="254165"/>
                </a:lnTo>
                <a:close/>
              </a:path>
              <a:path w="388112" h="368592">
                <a:moveTo>
                  <a:pt x="315467" y="33693"/>
                </a:moveTo>
                <a:lnTo>
                  <a:pt x="317906" y="32524"/>
                </a:lnTo>
                <a:lnTo>
                  <a:pt x="315464" y="32932"/>
                </a:lnTo>
                <a:lnTo>
                  <a:pt x="315467" y="33693"/>
                </a:lnTo>
                <a:close/>
              </a:path>
              <a:path w="388112" h="368592">
                <a:moveTo>
                  <a:pt x="34429" y="275805"/>
                </a:moveTo>
                <a:lnTo>
                  <a:pt x="18652" y="270811"/>
                </a:lnTo>
                <a:lnTo>
                  <a:pt x="10315" y="268705"/>
                </a:lnTo>
                <a:lnTo>
                  <a:pt x="6079" y="267635"/>
                </a:lnTo>
                <a:lnTo>
                  <a:pt x="4127" y="267182"/>
                </a:lnTo>
                <a:lnTo>
                  <a:pt x="2603" y="274066"/>
                </a:lnTo>
                <a:lnTo>
                  <a:pt x="5638" y="274764"/>
                </a:lnTo>
                <a:lnTo>
                  <a:pt x="3365" y="270624"/>
                </a:lnTo>
                <a:lnTo>
                  <a:pt x="5943" y="273024"/>
                </a:lnTo>
                <a:lnTo>
                  <a:pt x="8534" y="270205"/>
                </a:lnTo>
                <a:lnTo>
                  <a:pt x="16864" y="277622"/>
                </a:lnTo>
                <a:lnTo>
                  <a:pt x="30126" y="281708"/>
                </a:lnTo>
                <a:lnTo>
                  <a:pt x="34340" y="283311"/>
                </a:lnTo>
                <a:lnTo>
                  <a:pt x="38493" y="285445"/>
                </a:lnTo>
                <a:lnTo>
                  <a:pt x="43357" y="288239"/>
                </a:lnTo>
                <a:lnTo>
                  <a:pt x="54099" y="294644"/>
                </a:lnTo>
                <a:lnTo>
                  <a:pt x="65767" y="302028"/>
                </a:lnTo>
                <a:lnTo>
                  <a:pt x="77163" y="309563"/>
                </a:lnTo>
                <a:lnTo>
                  <a:pt x="87089" y="316422"/>
                </a:lnTo>
                <a:lnTo>
                  <a:pt x="90817" y="319112"/>
                </a:lnTo>
                <a:lnTo>
                  <a:pt x="100488" y="326872"/>
                </a:lnTo>
                <a:lnTo>
                  <a:pt x="110284" y="335620"/>
                </a:lnTo>
                <a:lnTo>
                  <a:pt x="113804" y="338912"/>
                </a:lnTo>
                <a:lnTo>
                  <a:pt x="117284" y="342201"/>
                </a:lnTo>
                <a:lnTo>
                  <a:pt x="120281" y="345147"/>
                </a:lnTo>
                <a:lnTo>
                  <a:pt x="124561" y="349389"/>
                </a:lnTo>
                <a:lnTo>
                  <a:pt x="128333" y="348208"/>
                </a:lnTo>
                <a:lnTo>
                  <a:pt x="125590" y="350418"/>
                </a:lnTo>
                <a:lnTo>
                  <a:pt x="139103" y="367271"/>
                </a:lnTo>
                <a:lnTo>
                  <a:pt x="139318" y="362623"/>
                </a:lnTo>
                <a:lnTo>
                  <a:pt x="141846" y="365074"/>
                </a:lnTo>
                <a:lnTo>
                  <a:pt x="144373" y="367525"/>
                </a:lnTo>
                <a:lnTo>
                  <a:pt x="152779" y="357974"/>
                </a:lnTo>
                <a:lnTo>
                  <a:pt x="144589" y="362877"/>
                </a:lnTo>
                <a:lnTo>
                  <a:pt x="142004" y="359647"/>
                </a:lnTo>
                <a:lnTo>
                  <a:pt x="131089" y="346011"/>
                </a:lnTo>
                <a:lnTo>
                  <a:pt x="127032" y="341924"/>
                </a:lnTo>
                <a:lnTo>
                  <a:pt x="117537" y="332752"/>
                </a:lnTo>
                <a:lnTo>
                  <a:pt x="105141" y="321581"/>
                </a:lnTo>
                <a:lnTo>
                  <a:pt x="94983" y="313436"/>
                </a:lnTo>
                <a:lnTo>
                  <a:pt x="86018" y="307085"/>
                </a:lnTo>
                <a:lnTo>
                  <a:pt x="75110" y="299723"/>
                </a:lnTo>
                <a:lnTo>
                  <a:pt x="63499" y="292214"/>
                </a:lnTo>
                <a:lnTo>
                  <a:pt x="57632" y="288505"/>
                </a:lnTo>
                <a:lnTo>
                  <a:pt x="51879" y="284988"/>
                </a:lnTo>
                <a:lnTo>
                  <a:pt x="46862" y="282117"/>
                </a:lnTo>
                <a:lnTo>
                  <a:pt x="41821" y="279247"/>
                </a:lnTo>
                <a:lnTo>
                  <a:pt x="37579" y="277025"/>
                </a:lnTo>
                <a:lnTo>
                  <a:pt x="34429" y="275805"/>
                </a:lnTo>
                <a:close/>
              </a:path>
              <a:path w="388112" h="368592">
                <a:moveTo>
                  <a:pt x="5943" y="273024"/>
                </a:moveTo>
                <a:lnTo>
                  <a:pt x="3365" y="270624"/>
                </a:lnTo>
                <a:lnTo>
                  <a:pt x="5638" y="274764"/>
                </a:lnTo>
                <a:lnTo>
                  <a:pt x="16864" y="277622"/>
                </a:lnTo>
                <a:lnTo>
                  <a:pt x="8534" y="270205"/>
                </a:lnTo>
                <a:lnTo>
                  <a:pt x="5943" y="273024"/>
                </a:lnTo>
                <a:close/>
              </a:path>
              <a:path w="388112" h="368592">
                <a:moveTo>
                  <a:pt x="231578" y="273163"/>
                </a:moveTo>
                <a:lnTo>
                  <a:pt x="231952" y="273088"/>
                </a:lnTo>
                <a:lnTo>
                  <a:pt x="231876" y="272872"/>
                </a:lnTo>
                <a:lnTo>
                  <a:pt x="229527" y="270154"/>
                </a:lnTo>
                <a:lnTo>
                  <a:pt x="230212" y="266827"/>
                </a:lnTo>
                <a:lnTo>
                  <a:pt x="229832" y="266932"/>
                </a:lnTo>
                <a:lnTo>
                  <a:pt x="229527" y="266750"/>
                </a:lnTo>
                <a:lnTo>
                  <a:pt x="228536" y="266903"/>
                </a:lnTo>
                <a:lnTo>
                  <a:pt x="228653" y="267258"/>
                </a:lnTo>
                <a:lnTo>
                  <a:pt x="229527" y="267016"/>
                </a:lnTo>
                <a:lnTo>
                  <a:pt x="229501" y="270268"/>
                </a:lnTo>
                <a:lnTo>
                  <a:pt x="231578" y="273163"/>
                </a:lnTo>
                <a:close/>
              </a:path>
              <a:path w="388112" h="368592">
                <a:moveTo>
                  <a:pt x="208940" y="298792"/>
                </a:moveTo>
                <a:lnTo>
                  <a:pt x="215149" y="290626"/>
                </a:lnTo>
                <a:lnTo>
                  <a:pt x="223504" y="281046"/>
                </a:lnTo>
                <a:lnTo>
                  <a:pt x="231578" y="273163"/>
                </a:lnTo>
                <a:lnTo>
                  <a:pt x="229501" y="270268"/>
                </a:lnTo>
                <a:lnTo>
                  <a:pt x="229146" y="268770"/>
                </a:lnTo>
                <a:lnTo>
                  <a:pt x="228652" y="267258"/>
                </a:lnTo>
                <a:lnTo>
                  <a:pt x="228803" y="273723"/>
                </a:lnTo>
                <a:lnTo>
                  <a:pt x="228652" y="267258"/>
                </a:lnTo>
                <a:lnTo>
                  <a:pt x="227139" y="267677"/>
                </a:lnTo>
                <a:lnTo>
                  <a:pt x="216031" y="278735"/>
                </a:lnTo>
                <a:lnTo>
                  <a:pt x="208230" y="288028"/>
                </a:lnTo>
                <a:lnTo>
                  <a:pt x="203288" y="294601"/>
                </a:lnTo>
                <a:lnTo>
                  <a:pt x="198119" y="301548"/>
                </a:lnTo>
                <a:lnTo>
                  <a:pt x="194259" y="306539"/>
                </a:lnTo>
                <a:lnTo>
                  <a:pt x="185826" y="311988"/>
                </a:lnTo>
                <a:lnTo>
                  <a:pt x="175687" y="319861"/>
                </a:lnTo>
                <a:lnTo>
                  <a:pt x="166839" y="329002"/>
                </a:lnTo>
                <a:lnTo>
                  <a:pt x="160680" y="336435"/>
                </a:lnTo>
                <a:lnTo>
                  <a:pt x="152701" y="346703"/>
                </a:lnTo>
                <a:lnTo>
                  <a:pt x="144762" y="356592"/>
                </a:lnTo>
                <a:lnTo>
                  <a:pt x="142004" y="359647"/>
                </a:lnTo>
                <a:lnTo>
                  <a:pt x="144589" y="362877"/>
                </a:lnTo>
                <a:lnTo>
                  <a:pt x="152779" y="357974"/>
                </a:lnTo>
                <a:lnTo>
                  <a:pt x="160641" y="347953"/>
                </a:lnTo>
                <a:lnTo>
                  <a:pt x="166204" y="340817"/>
                </a:lnTo>
                <a:lnTo>
                  <a:pt x="174640" y="330866"/>
                </a:lnTo>
                <a:lnTo>
                  <a:pt x="183805" y="322157"/>
                </a:lnTo>
                <a:lnTo>
                  <a:pt x="189636" y="317919"/>
                </a:lnTo>
                <a:lnTo>
                  <a:pt x="200272" y="309335"/>
                </a:lnTo>
                <a:lnTo>
                  <a:pt x="207935" y="300146"/>
                </a:lnTo>
                <a:lnTo>
                  <a:pt x="208940" y="298792"/>
                </a:lnTo>
                <a:close/>
              </a:path>
              <a:path w="388112" h="368592">
                <a:moveTo>
                  <a:pt x="141681" y="368592"/>
                </a:moveTo>
                <a:lnTo>
                  <a:pt x="144373" y="367525"/>
                </a:lnTo>
                <a:lnTo>
                  <a:pt x="141846" y="365074"/>
                </a:lnTo>
                <a:lnTo>
                  <a:pt x="139318" y="362623"/>
                </a:lnTo>
                <a:lnTo>
                  <a:pt x="139103" y="367271"/>
                </a:lnTo>
                <a:lnTo>
                  <a:pt x="141681" y="368592"/>
                </a:lnTo>
                <a:close/>
              </a:path>
              <a:path w="388112" h="368592">
                <a:moveTo>
                  <a:pt x="229147" y="268766"/>
                </a:moveTo>
                <a:lnTo>
                  <a:pt x="229501" y="270268"/>
                </a:lnTo>
                <a:lnTo>
                  <a:pt x="229527" y="267016"/>
                </a:lnTo>
                <a:lnTo>
                  <a:pt x="228653" y="267258"/>
                </a:lnTo>
                <a:lnTo>
                  <a:pt x="229147" y="268766"/>
                </a:lnTo>
                <a:close/>
              </a:path>
              <a:path w="388112" h="368592">
                <a:moveTo>
                  <a:pt x="251586" y="259359"/>
                </a:moveTo>
                <a:lnTo>
                  <a:pt x="254190" y="257479"/>
                </a:lnTo>
                <a:lnTo>
                  <a:pt x="254901" y="248589"/>
                </a:lnTo>
                <a:lnTo>
                  <a:pt x="257606" y="250837"/>
                </a:lnTo>
                <a:lnTo>
                  <a:pt x="262953" y="238721"/>
                </a:lnTo>
                <a:lnTo>
                  <a:pt x="255094" y="248352"/>
                </a:lnTo>
                <a:lnTo>
                  <a:pt x="256438" y="247523"/>
                </a:lnTo>
                <a:lnTo>
                  <a:pt x="255094" y="248352"/>
                </a:lnTo>
                <a:lnTo>
                  <a:pt x="253580" y="249288"/>
                </a:lnTo>
                <a:lnTo>
                  <a:pt x="250393" y="251510"/>
                </a:lnTo>
                <a:lnTo>
                  <a:pt x="244170" y="256032"/>
                </a:lnTo>
                <a:lnTo>
                  <a:pt x="238594" y="259994"/>
                </a:lnTo>
                <a:lnTo>
                  <a:pt x="235800" y="261988"/>
                </a:lnTo>
                <a:lnTo>
                  <a:pt x="233184" y="263817"/>
                </a:lnTo>
                <a:lnTo>
                  <a:pt x="230250" y="265811"/>
                </a:lnTo>
                <a:lnTo>
                  <a:pt x="229885" y="266790"/>
                </a:lnTo>
                <a:lnTo>
                  <a:pt x="229527" y="266750"/>
                </a:lnTo>
                <a:lnTo>
                  <a:pt x="229832" y="266932"/>
                </a:lnTo>
                <a:lnTo>
                  <a:pt x="230212" y="266827"/>
                </a:lnTo>
                <a:lnTo>
                  <a:pt x="229527" y="270154"/>
                </a:lnTo>
                <a:lnTo>
                  <a:pt x="231876" y="272872"/>
                </a:lnTo>
                <a:lnTo>
                  <a:pt x="231952" y="273088"/>
                </a:lnTo>
                <a:lnTo>
                  <a:pt x="233565" y="272034"/>
                </a:lnTo>
                <a:lnTo>
                  <a:pt x="236956" y="269849"/>
                </a:lnTo>
                <a:lnTo>
                  <a:pt x="243204" y="265379"/>
                </a:lnTo>
                <a:lnTo>
                  <a:pt x="248792" y="261366"/>
                </a:lnTo>
                <a:lnTo>
                  <a:pt x="251586" y="259359"/>
                </a:lnTo>
                <a:close/>
              </a:path>
              <a:path w="388112" h="368592">
                <a:moveTo>
                  <a:pt x="271906" y="14757"/>
                </a:moveTo>
                <a:lnTo>
                  <a:pt x="269278" y="19227"/>
                </a:lnTo>
                <a:lnTo>
                  <a:pt x="271589" y="22021"/>
                </a:lnTo>
                <a:lnTo>
                  <a:pt x="273367" y="21640"/>
                </a:lnTo>
                <a:lnTo>
                  <a:pt x="272643" y="18199"/>
                </a:lnTo>
                <a:lnTo>
                  <a:pt x="271906" y="14757"/>
                </a:lnTo>
                <a:close/>
              </a:path>
              <a:path w="388112" h="368592">
                <a:moveTo>
                  <a:pt x="19824" y="251421"/>
                </a:moveTo>
                <a:lnTo>
                  <a:pt x="8166" y="261379"/>
                </a:lnTo>
                <a:lnTo>
                  <a:pt x="774" y="268224"/>
                </a:lnTo>
                <a:lnTo>
                  <a:pt x="0" y="271678"/>
                </a:lnTo>
                <a:lnTo>
                  <a:pt x="2603" y="274066"/>
                </a:lnTo>
                <a:lnTo>
                  <a:pt x="4127" y="267182"/>
                </a:lnTo>
                <a:lnTo>
                  <a:pt x="6079" y="267635"/>
                </a:lnTo>
                <a:lnTo>
                  <a:pt x="15430" y="264401"/>
                </a:lnTo>
                <a:lnTo>
                  <a:pt x="24383" y="256781"/>
                </a:lnTo>
                <a:lnTo>
                  <a:pt x="32117" y="250153"/>
                </a:lnTo>
                <a:lnTo>
                  <a:pt x="40597" y="242747"/>
                </a:lnTo>
                <a:lnTo>
                  <a:pt x="49621" y="234629"/>
                </a:lnTo>
                <a:lnTo>
                  <a:pt x="58982" y="225865"/>
                </a:lnTo>
                <a:lnTo>
                  <a:pt x="68477" y="216519"/>
                </a:lnTo>
                <a:lnTo>
                  <a:pt x="77900" y="206659"/>
                </a:lnTo>
                <a:lnTo>
                  <a:pt x="87048" y="196349"/>
                </a:lnTo>
                <a:lnTo>
                  <a:pt x="95714" y="185655"/>
                </a:lnTo>
                <a:lnTo>
                  <a:pt x="103695" y="174642"/>
                </a:lnTo>
                <a:lnTo>
                  <a:pt x="110785" y="163378"/>
                </a:lnTo>
                <a:lnTo>
                  <a:pt x="116780" y="151926"/>
                </a:lnTo>
                <a:lnTo>
                  <a:pt x="122528" y="138010"/>
                </a:lnTo>
                <a:lnTo>
                  <a:pt x="126355" y="126769"/>
                </a:lnTo>
                <a:lnTo>
                  <a:pt x="130323" y="115045"/>
                </a:lnTo>
                <a:lnTo>
                  <a:pt x="130987" y="113220"/>
                </a:lnTo>
                <a:lnTo>
                  <a:pt x="135578" y="101543"/>
                </a:lnTo>
                <a:lnTo>
                  <a:pt x="140255" y="90083"/>
                </a:lnTo>
                <a:lnTo>
                  <a:pt x="144613" y="78149"/>
                </a:lnTo>
                <a:lnTo>
                  <a:pt x="147269" y="69100"/>
                </a:lnTo>
                <a:lnTo>
                  <a:pt x="151765" y="56091"/>
                </a:lnTo>
                <a:lnTo>
                  <a:pt x="157967" y="45156"/>
                </a:lnTo>
                <a:lnTo>
                  <a:pt x="165557" y="36258"/>
                </a:lnTo>
                <a:lnTo>
                  <a:pt x="174612" y="28765"/>
                </a:lnTo>
                <a:lnTo>
                  <a:pt x="185360" y="22241"/>
                </a:lnTo>
                <a:lnTo>
                  <a:pt x="197833" y="16472"/>
                </a:lnTo>
                <a:lnTo>
                  <a:pt x="208289" y="12854"/>
                </a:lnTo>
                <a:lnTo>
                  <a:pt x="221122" y="9663"/>
                </a:lnTo>
                <a:lnTo>
                  <a:pt x="235947" y="7411"/>
                </a:lnTo>
                <a:lnTo>
                  <a:pt x="243789" y="7048"/>
                </a:lnTo>
                <a:lnTo>
                  <a:pt x="250228" y="7035"/>
                </a:lnTo>
                <a:lnTo>
                  <a:pt x="256146" y="7912"/>
                </a:lnTo>
                <a:lnTo>
                  <a:pt x="260565" y="9893"/>
                </a:lnTo>
                <a:lnTo>
                  <a:pt x="264985" y="11912"/>
                </a:lnTo>
                <a:lnTo>
                  <a:pt x="267855" y="14706"/>
                </a:lnTo>
                <a:lnTo>
                  <a:pt x="269278" y="19227"/>
                </a:lnTo>
                <a:lnTo>
                  <a:pt x="271906" y="14757"/>
                </a:lnTo>
                <a:lnTo>
                  <a:pt x="272643" y="18199"/>
                </a:lnTo>
                <a:lnTo>
                  <a:pt x="273367" y="21640"/>
                </a:lnTo>
                <a:lnTo>
                  <a:pt x="278409" y="20561"/>
                </a:lnTo>
                <a:lnTo>
                  <a:pt x="276009" y="17170"/>
                </a:lnTo>
                <a:lnTo>
                  <a:pt x="275083" y="14086"/>
                </a:lnTo>
                <a:lnTo>
                  <a:pt x="274015" y="10528"/>
                </a:lnTo>
                <a:lnTo>
                  <a:pt x="269201" y="5981"/>
                </a:lnTo>
                <a:lnTo>
                  <a:pt x="263423" y="3467"/>
                </a:lnTo>
                <a:lnTo>
                  <a:pt x="257632" y="889"/>
                </a:lnTo>
                <a:lnTo>
                  <a:pt x="250837" y="12"/>
                </a:lnTo>
                <a:lnTo>
                  <a:pt x="243789" y="0"/>
                </a:lnTo>
                <a:lnTo>
                  <a:pt x="228689" y="1183"/>
                </a:lnTo>
                <a:lnTo>
                  <a:pt x="214506" y="3920"/>
                </a:lnTo>
                <a:lnTo>
                  <a:pt x="202990" y="7115"/>
                </a:lnTo>
                <a:lnTo>
                  <a:pt x="197243" y="9118"/>
                </a:lnTo>
                <a:lnTo>
                  <a:pt x="184740" y="14648"/>
                </a:lnTo>
                <a:lnTo>
                  <a:pt x="173604" y="20953"/>
                </a:lnTo>
                <a:lnTo>
                  <a:pt x="163859" y="28251"/>
                </a:lnTo>
                <a:lnTo>
                  <a:pt x="160629" y="31229"/>
                </a:lnTo>
                <a:lnTo>
                  <a:pt x="152613" y="40535"/>
                </a:lnTo>
                <a:lnTo>
                  <a:pt x="146207" y="51357"/>
                </a:lnTo>
                <a:lnTo>
                  <a:pt x="141419" y="63842"/>
                </a:lnTo>
                <a:lnTo>
                  <a:pt x="140449" y="67348"/>
                </a:lnTo>
                <a:lnTo>
                  <a:pt x="136674" y="79616"/>
                </a:lnTo>
                <a:lnTo>
                  <a:pt x="132211" y="91202"/>
                </a:lnTo>
                <a:lnTo>
                  <a:pt x="127446" y="102858"/>
                </a:lnTo>
                <a:lnTo>
                  <a:pt x="124383" y="110794"/>
                </a:lnTo>
                <a:lnTo>
                  <a:pt x="120137" y="123125"/>
                </a:lnTo>
                <a:lnTo>
                  <a:pt x="116386" y="134290"/>
                </a:lnTo>
                <a:lnTo>
                  <a:pt x="111543" y="146439"/>
                </a:lnTo>
                <a:lnTo>
                  <a:pt x="105491" y="158486"/>
                </a:lnTo>
                <a:lnTo>
                  <a:pt x="98968" y="169073"/>
                </a:lnTo>
                <a:lnTo>
                  <a:pt x="91541" y="179515"/>
                </a:lnTo>
                <a:lnTo>
                  <a:pt x="83402" y="189738"/>
                </a:lnTo>
                <a:lnTo>
                  <a:pt x="74741" y="199669"/>
                </a:lnTo>
                <a:lnTo>
                  <a:pt x="65747" y="209235"/>
                </a:lnTo>
                <a:lnTo>
                  <a:pt x="56612" y="218363"/>
                </a:lnTo>
                <a:lnTo>
                  <a:pt x="51320" y="223431"/>
                </a:lnTo>
                <a:lnTo>
                  <a:pt x="41108" y="232856"/>
                </a:lnTo>
                <a:lnTo>
                  <a:pt x="31394" y="241473"/>
                </a:lnTo>
                <a:lnTo>
                  <a:pt x="22457" y="249179"/>
                </a:lnTo>
                <a:lnTo>
                  <a:pt x="19824" y="251421"/>
                </a:lnTo>
                <a:close/>
              </a:path>
              <a:path w="388112" h="368592">
                <a:moveTo>
                  <a:pt x="275083" y="14086"/>
                </a:moveTo>
                <a:lnTo>
                  <a:pt x="276009" y="17170"/>
                </a:lnTo>
                <a:lnTo>
                  <a:pt x="278409" y="20561"/>
                </a:lnTo>
                <a:lnTo>
                  <a:pt x="281393" y="19900"/>
                </a:lnTo>
                <a:lnTo>
                  <a:pt x="286588" y="19926"/>
                </a:lnTo>
                <a:lnTo>
                  <a:pt x="289267" y="20497"/>
                </a:lnTo>
                <a:lnTo>
                  <a:pt x="294182" y="22377"/>
                </a:lnTo>
                <a:lnTo>
                  <a:pt x="296925" y="23418"/>
                </a:lnTo>
                <a:lnTo>
                  <a:pt x="300850" y="25463"/>
                </a:lnTo>
                <a:lnTo>
                  <a:pt x="303847" y="27787"/>
                </a:lnTo>
                <a:lnTo>
                  <a:pt x="306603" y="30175"/>
                </a:lnTo>
                <a:lnTo>
                  <a:pt x="308444" y="33223"/>
                </a:lnTo>
                <a:lnTo>
                  <a:pt x="307898" y="35344"/>
                </a:lnTo>
                <a:lnTo>
                  <a:pt x="307200" y="41910"/>
                </a:lnTo>
                <a:lnTo>
                  <a:pt x="310680" y="41808"/>
                </a:lnTo>
                <a:lnTo>
                  <a:pt x="309283" y="38569"/>
                </a:lnTo>
                <a:lnTo>
                  <a:pt x="312280" y="33464"/>
                </a:lnTo>
                <a:lnTo>
                  <a:pt x="313080" y="27127"/>
                </a:lnTo>
                <a:lnTo>
                  <a:pt x="309016" y="21678"/>
                </a:lnTo>
                <a:lnTo>
                  <a:pt x="301802" y="17818"/>
                </a:lnTo>
                <a:lnTo>
                  <a:pt x="296710" y="15798"/>
                </a:lnTo>
                <a:lnTo>
                  <a:pt x="291503" y="13792"/>
                </a:lnTo>
                <a:lnTo>
                  <a:pt x="287781" y="12865"/>
                </a:lnTo>
                <a:lnTo>
                  <a:pt x="280212" y="12890"/>
                </a:lnTo>
                <a:lnTo>
                  <a:pt x="276834" y="13716"/>
                </a:lnTo>
                <a:lnTo>
                  <a:pt x="275083" y="14086"/>
                </a:lnTo>
                <a:close/>
              </a:path>
              <a:path w="388112" h="368592">
                <a:moveTo>
                  <a:pt x="310680" y="41808"/>
                </a:moveTo>
                <a:lnTo>
                  <a:pt x="313791" y="40449"/>
                </a:lnTo>
                <a:lnTo>
                  <a:pt x="318706" y="39535"/>
                </a:lnTo>
                <a:lnTo>
                  <a:pt x="315506" y="36525"/>
                </a:lnTo>
                <a:lnTo>
                  <a:pt x="313982" y="39306"/>
                </a:lnTo>
                <a:lnTo>
                  <a:pt x="315464" y="32932"/>
                </a:lnTo>
                <a:lnTo>
                  <a:pt x="315455" y="31153"/>
                </a:lnTo>
                <a:lnTo>
                  <a:pt x="313080" y="27127"/>
                </a:lnTo>
                <a:lnTo>
                  <a:pt x="312280" y="33464"/>
                </a:lnTo>
                <a:lnTo>
                  <a:pt x="311543" y="41287"/>
                </a:lnTo>
                <a:lnTo>
                  <a:pt x="310680" y="41808"/>
                </a:lnTo>
                <a:close/>
              </a:path>
              <a:path w="388112" h="368592">
                <a:moveTo>
                  <a:pt x="307035" y="35864"/>
                </a:moveTo>
                <a:lnTo>
                  <a:pt x="305371" y="38912"/>
                </a:lnTo>
                <a:lnTo>
                  <a:pt x="307200" y="41910"/>
                </a:lnTo>
                <a:lnTo>
                  <a:pt x="307898" y="35344"/>
                </a:lnTo>
                <a:lnTo>
                  <a:pt x="308444" y="33223"/>
                </a:lnTo>
                <a:lnTo>
                  <a:pt x="307035" y="35864"/>
                </a:lnTo>
                <a:close/>
              </a:path>
              <a:path w="388112" h="368592">
                <a:moveTo>
                  <a:pt x="371902" y="59000"/>
                </a:moveTo>
                <a:lnTo>
                  <a:pt x="359812" y="53900"/>
                </a:lnTo>
                <a:lnTo>
                  <a:pt x="353976" y="52920"/>
                </a:lnTo>
                <a:lnTo>
                  <a:pt x="353821" y="56273"/>
                </a:lnTo>
                <a:lnTo>
                  <a:pt x="350316" y="55867"/>
                </a:lnTo>
                <a:lnTo>
                  <a:pt x="351002" y="43561"/>
                </a:lnTo>
                <a:lnTo>
                  <a:pt x="348157" y="39331"/>
                </a:lnTo>
                <a:lnTo>
                  <a:pt x="343763" y="36626"/>
                </a:lnTo>
                <a:lnTo>
                  <a:pt x="338988" y="34925"/>
                </a:lnTo>
                <a:lnTo>
                  <a:pt x="334187" y="33223"/>
                </a:lnTo>
                <a:lnTo>
                  <a:pt x="328904" y="32512"/>
                </a:lnTo>
                <a:lnTo>
                  <a:pt x="317906" y="32524"/>
                </a:lnTo>
                <a:lnTo>
                  <a:pt x="315467" y="33693"/>
                </a:lnTo>
                <a:lnTo>
                  <a:pt x="315464" y="32932"/>
                </a:lnTo>
                <a:lnTo>
                  <a:pt x="313982" y="39306"/>
                </a:lnTo>
                <a:lnTo>
                  <a:pt x="315506" y="36525"/>
                </a:lnTo>
                <a:lnTo>
                  <a:pt x="318706" y="39535"/>
                </a:lnTo>
                <a:lnTo>
                  <a:pt x="329704" y="39535"/>
                </a:lnTo>
                <a:lnTo>
                  <a:pt x="335876" y="40741"/>
                </a:lnTo>
                <a:lnTo>
                  <a:pt x="340182" y="43141"/>
                </a:lnTo>
                <a:lnTo>
                  <a:pt x="344017" y="45796"/>
                </a:lnTo>
                <a:lnTo>
                  <a:pt x="346278" y="49187"/>
                </a:lnTo>
                <a:lnTo>
                  <a:pt x="346925" y="53644"/>
                </a:lnTo>
                <a:lnTo>
                  <a:pt x="346709" y="56400"/>
                </a:lnTo>
                <a:lnTo>
                  <a:pt x="349034" y="59283"/>
                </a:lnTo>
                <a:lnTo>
                  <a:pt x="349986" y="59372"/>
                </a:lnTo>
                <a:lnTo>
                  <a:pt x="364564" y="62993"/>
                </a:lnTo>
                <a:lnTo>
                  <a:pt x="353974" y="53644"/>
                </a:lnTo>
                <a:lnTo>
                  <a:pt x="364564" y="62993"/>
                </a:lnTo>
                <a:lnTo>
                  <a:pt x="373691" y="69808"/>
                </a:lnTo>
                <a:lnTo>
                  <a:pt x="374726" y="71107"/>
                </a:lnTo>
                <a:lnTo>
                  <a:pt x="379272" y="77241"/>
                </a:lnTo>
                <a:lnTo>
                  <a:pt x="381076" y="85712"/>
                </a:lnTo>
                <a:lnTo>
                  <a:pt x="381076" y="95453"/>
                </a:lnTo>
                <a:lnTo>
                  <a:pt x="380284" y="107806"/>
                </a:lnTo>
                <a:lnTo>
                  <a:pt x="378290" y="120660"/>
                </a:lnTo>
                <a:lnTo>
                  <a:pt x="375697" y="133448"/>
                </a:lnTo>
                <a:lnTo>
                  <a:pt x="374224" y="140347"/>
                </a:lnTo>
                <a:lnTo>
                  <a:pt x="376440" y="141808"/>
                </a:lnTo>
                <a:lnTo>
                  <a:pt x="378307" y="144830"/>
                </a:lnTo>
                <a:lnTo>
                  <a:pt x="378688" y="149199"/>
                </a:lnTo>
                <a:lnTo>
                  <a:pt x="380060" y="146723"/>
                </a:lnTo>
                <a:lnTo>
                  <a:pt x="382572" y="134953"/>
                </a:lnTo>
                <a:lnTo>
                  <a:pt x="385144" y="122344"/>
                </a:lnTo>
                <a:lnTo>
                  <a:pt x="387186" y="109379"/>
                </a:lnTo>
                <a:lnTo>
                  <a:pt x="388104" y="96541"/>
                </a:lnTo>
                <a:lnTo>
                  <a:pt x="388111" y="95453"/>
                </a:lnTo>
                <a:lnTo>
                  <a:pt x="386910" y="82274"/>
                </a:lnTo>
                <a:lnTo>
                  <a:pt x="382632" y="70395"/>
                </a:lnTo>
                <a:lnTo>
                  <a:pt x="380390" y="66916"/>
                </a:lnTo>
                <a:lnTo>
                  <a:pt x="371902" y="59000"/>
                </a:lnTo>
                <a:close/>
              </a:path>
              <a:path w="388112" h="368592">
                <a:moveTo>
                  <a:pt x="309283" y="38569"/>
                </a:moveTo>
                <a:lnTo>
                  <a:pt x="310680" y="41808"/>
                </a:lnTo>
                <a:lnTo>
                  <a:pt x="311543" y="41287"/>
                </a:lnTo>
                <a:lnTo>
                  <a:pt x="312280" y="33464"/>
                </a:lnTo>
                <a:lnTo>
                  <a:pt x="309283" y="38569"/>
                </a:lnTo>
                <a:close/>
              </a:path>
              <a:path w="388112" h="368592">
                <a:moveTo>
                  <a:pt x="350646" y="52362"/>
                </a:moveTo>
                <a:lnTo>
                  <a:pt x="353821" y="56273"/>
                </a:lnTo>
                <a:lnTo>
                  <a:pt x="353976" y="52920"/>
                </a:lnTo>
                <a:lnTo>
                  <a:pt x="353987" y="49822"/>
                </a:lnTo>
                <a:lnTo>
                  <a:pt x="352882" y="46367"/>
                </a:lnTo>
                <a:lnTo>
                  <a:pt x="351002" y="43561"/>
                </a:lnTo>
                <a:lnTo>
                  <a:pt x="350316" y="55867"/>
                </a:lnTo>
                <a:lnTo>
                  <a:pt x="353821" y="56273"/>
                </a:lnTo>
                <a:lnTo>
                  <a:pt x="350646" y="52362"/>
                </a:lnTo>
                <a:close/>
              </a:path>
              <a:path w="388112" h="368592">
                <a:moveTo>
                  <a:pt x="375310" y="147332"/>
                </a:moveTo>
                <a:lnTo>
                  <a:pt x="376618" y="146011"/>
                </a:lnTo>
                <a:lnTo>
                  <a:pt x="374370" y="144653"/>
                </a:lnTo>
                <a:lnTo>
                  <a:pt x="375327" y="142394"/>
                </a:lnTo>
                <a:lnTo>
                  <a:pt x="375945" y="142557"/>
                </a:lnTo>
                <a:lnTo>
                  <a:pt x="376618" y="146011"/>
                </a:lnTo>
                <a:lnTo>
                  <a:pt x="375310" y="147332"/>
                </a:lnTo>
                <a:lnTo>
                  <a:pt x="373562" y="145763"/>
                </a:lnTo>
                <a:lnTo>
                  <a:pt x="372694" y="144983"/>
                </a:lnTo>
                <a:lnTo>
                  <a:pt x="374045" y="141184"/>
                </a:lnTo>
                <a:lnTo>
                  <a:pt x="375742" y="141414"/>
                </a:lnTo>
                <a:lnTo>
                  <a:pt x="376440" y="141808"/>
                </a:lnTo>
                <a:lnTo>
                  <a:pt x="374224" y="140347"/>
                </a:lnTo>
                <a:lnTo>
                  <a:pt x="365676" y="134715"/>
                </a:lnTo>
                <a:lnTo>
                  <a:pt x="369442" y="143344"/>
                </a:lnTo>
                <a:lnTo>
                  <a:pt x="372275" y="140944"/>
                </a:lnTo>
                <a:lnTo>
                  <a:pt x="372300" y="147497"/>
                </a:lnTo>
                <a:lnTo>
                  <a:pt x="369288" y="145501"/>
                </a:lnTo>
                <a:lnTo>
                  <a:pt x="369239" y="146177"/>
                </a:lnTo>
                <a:lnTo>
                  <a:pt x="371792" y="148882"/>
                </a:lnTo>
                <a:lnTo>
                  <a:pt x="375627" y="149631"/>
                </a:lnTo>
                <a:lnTo>
                  <a:pt x="378688" y="149199"/>
                </a:lnTo>
                <a:lnTo>
                  <a:pt x="378307" y="144830"/>
                </a:lnTo>
                <a:lnTo>
                  <a:pt x="376440" y="141808"/>
                </a:lnTo>
                <a:lnTo>
                  <a:pt x="375742" y="141414"/>
                </a:lnTo>
                <a:lnTo>
                  <a:pt x="374980" y="142303"/>
                </a:lnTo>
                <a:lnTo>
                  <a:pt x="373414" y="144138"/>
                </a:lnTo>
                <a:lnTo>
                  <a:pt x="373164" y="145313"/>
                </a:lnTo>
                <a:lnTo>
                  <a:pt x="373796" y="145441"/>
                </a:lnTo>
                <a:lnTo>
                  <a:pt x="375310" y="147332"/>
                </a:lnTo>
                <a:close/>
              </a:path>
              <a:path w="388112" h="368592">
                <a:moveTo>
                  <a:pt x="375310" y="147332"/>
                </a:moveTo>
                <a:lnTo>
                  <a:pt x="373796" y="145441"/>
                </a:lnTo>
                <a:lnTo>
                  <a:pt x="373164" y="145313"/>
                </a:lnTo>
                <a:lnTo>
                  <a:pt x="373414" y="144138"/>
                </a:lnTo>
                <a:lnTo>
                  <a:pt x="374980" y="142303"/>
                </a:lnTo>
                <a:lnTo>
                  <a:pt x="375742" y="141414"/>
                </a:lnTo>
                <a:lnTo>
                  <a:pt x="374045" y="141184"/>
                </a:lnTo>
                <a:lnTo>
                  <a:pt x="372694" y="144983"/>
                </a:lnTo>
                <a:lnTo>
                  <a:pt x="373562" y="145763"/>
                </a:lnTo>
                <a:lnTo>
                  <a:pt x="375310" y="147332"/>
                </a:lnTo>
                <a:close/>
              </a:path>
              <a:path w="388112" h="368592">
                <a:moveTo>
                  <a:pt x="375327" y="142394"/>
                </a:moveTo>
                <a:lnTo>
                  <a:pt x="374370" y="144653"/>
                </a:lnTo>
                <a:lnTo>
                  <a:pt x="376618" y="146011"/>
                </a:lnTo>
                <a:lnTo>
                  <a:pt x="375945" y="142557"/>
                </a:lnTo>
                <a:lnTo>
                  <a:pt x="375327" y="142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618603" y="1466585"/>
            <a:ext cx="21310" cy="24231"/>
          </a:xfrm>
          <a:custGeom>
            <a:avLst/>
            <a:gdLst/>
            <a:ahLst/>
            <a:cxnLst/>
            <a:rect l="l" t="t" r="r" b="b"/>
            <a:pathLst>
              <a:path w="21310" h="24231">
                <a:moveTo>
                  <a:pt x="0" y="24231"/>
                </a:moveTo>
                <a:lnTo>
                  <a:pt x="8133" y="18789"/>
                </a:lnTo>
                <a:lnTo>
                  <a:pt x="18779" y="9358"/>
                </a:lnTo>
                <a:lnTo>
                  <a:pt x="21310" y="0"/>
                </a:lnTo>
                <a:lnTo>
                  <a:pt x="0" y="242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6614630" y="1463076"/>
            <a:ext cx="28892" cy="31432"/>
          </a:xfrm>
          <a:custGeom>
            <a:avLst/>
            <a:gdLst/>
            <a:ahLst/>
            <a:cxnLst/>
            <a:rect l="l" t="t" r="r" b="b"/>
            <a:pathLst>
              <a:path w="28892" h="31432">
                <a:moveTo>
                  <a:pt x="0" y="27114"/>
                </a:moveTo>
                <a:lnTo>
                  <a:pt x="1816" y="30518"/>
                </a:lnTo>
                <a:lnTo>
                  <a:pt x="5562" y="31432"/>
                </a:lnTo>
                <a:lnTo>
                  <a:pt x="6756" y="29895"/>
                </a:lnTo>
                <a:lnTo>
                  <a:pt x="9601" y="27990"/>
                </a:lnTo>
                <a:lnTo>
                  <a:pt x="11747" y="26669"/>
                </a:lnTo>
                <a:lnTo>
                  <a:pt x="14998" y="24663"/>
                </a:lnTo>
                <a:lnTo>
                  <a:pt x="19100" y="22072"/>
                </a:lnTo>
                <a:lnTo>
                  <a:pt x="22542" y="18618"/>
                </a:lnTo>
                <a:lnTo>
                  <a:pt x="25958" y="15176"/>
                </a:lnTo>
                <a:lnTo>
                  <a:pt x="28879" y="10591"/>
                </a:lnTo>
                <a:lnTo>
                  <a:pt x="28892" y="4902"/>
                </a:lnTo>
                <a:lnTo>
                  <a:pt x="28587" y="1206"/>
                </a:lnTo>
                <a:lnTo>
                  <a:pt x="24917" y="0"/>
                </a:lnTo>
                <a:lnTo>
                  <a:pt x="21577" y="1943"/>
                </a:lnTo>
                <a:lnTo>
                  <a:pt x="21831" y="4902"/>
                </a:lnTo>
                <a:lnTo>
                  <a:pt x="21018" y="9270"/>
                </a:lnTo>
                <a:lnTo>
                  <a:pt x="19519" y="11341"/>
                </a:lnTo>
                <a:lnTo>
                  <a:pt x="17297" y="14439"/>
                </a:lnTo>
                <a:lnTo>
                  <a:pt x="13500" y="17259"/>
                </a:lnTo>
                <a:lnTo>
                  <a:pt x="9944" y="19494"/>
                </a:lnTo>
                <a:lnTo>
                  <a:pt x="6464" y="21628"/>
                </a:lnTo>
                <a:lnTo>
                  <a:pt x="3517" y="23533"/>
                </a:lnTo>
                <a:lnTo>
                  <a:pt x="0" y="27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574354" y="1416410"/>
            <a:ext cx="50215" cy="22796"/>
          </a:xfrm>
          <a:custGeom>
            <a:avLst/>
            <a:gdLst/>
            <a:ahLst/>
            <a:cxnLst/>
            <a:rect l="l" t="t" r="r" b="b"/>
            <a:pathLst>
              <a:path w="50215" h="22796">
                <a:moveTo>
                  <a:pt x="50215" y="0"/>
                </a:moveTo>
                <a:lnTo>
                  <a:pt x="0" y="2279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570351" y="1413174"/>
            <a:ext cx="58229" cy="29273"/>
          </a:xfrm>
          <a:custGeom>
            <a:avLst/>
            <a:gdLst/>
            <a:ahLst/>
            <a:cxnLst/>
            <a:rect l="l" t="t" r="r" b="b"/>
            <a:pathLst>
              <a:path w="58229" h="29273">
                <a:moveTo>
                  <a:pt x="52768" y="25"/>
                </a:moveTo>
                <a:lnTo>
                  <a:pt x="2552" y="22834"/>
                </a:lnTo>
                <a:lnTo>
                  <a:pt x="0" y="25730"/>
                </a:lnTo>
                <a:lnTo>
                  <a:pt x="1600" y="29273"/>
                </a:lnTo>
                <a:lnTo>
                  <a:pt x="5460" y="29248"/>
                </a:lnTo>
                <a:lnTo>
                  <a:pt x="55676" y="6438"/>
                </a:lnTo>
                <a:lnTo>
                  <a:pt x="58229" y="3543"/>
                </a:lnTo>
                <a:lnTo>
                  <a:pt x="56616" y="0"/>
                </a:lnTo>
                <a:lnTo>
                  <a:pt x="52768" y="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538622" y="1399112"/>
            <a:ext cx="44919" cy="12014"/>
          </a:xfrm>
          <a:custGeom>
            <a:avLst/>
            <a:gdLst/>
            <a:ahLst/>
            <a:cxnLst/>
            <a:rect l="l" t="t" r="r" b="b"/>
            <a:pathLst>
              <a:path w="44919" h="12014">
                <a:moveTo>
                  <a:pt x="44919" y="0"/>
                </a:moveTo>
                <a:lnTo>
                  <a:pt x="0" y="12014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534730" y="1395711"/>
            <a:ext cx="52717" cy="18821"/>
          </a:xfrm>
          <a:custGeom>
            <a:avLst/>
            <a:gdLst/>
            <a:ahLst/>
            <a:cxnLst/>
            <a:rect l="l" t="t" r="r" b="b"/>
            <a:pathLst>
              <a:path w="52717" h="18821">
                <a:moveTo>
                  <a:pt x="47904" y="0"/>
                </a:moveTo>
                <a:lnTo>
                  <a:pt x="2984" y="12014"/>
                </a:lnTo>
                <a:lnTo>
                  <a:pt x="0" y="14439"/>
                </a:lnTo>
                <a:lnTo>
                  <a:pt x="1003" y="18211"/>
                </a:lnTo>
                <a:lnTo>
                  <a:pt x="4800" y="18821"/>
                </a:lnTo>
                <a:lnTo>
                  <a:pt x="49720" y="6807"/>
                </a:lnTo>
                <a:lnTo>
                  <a:pt x="52717" y="4368"/>
                </a:lnTo>
                <a:lnTo>
                  <a:pt x="51714" y="609"/>
                </a:lnTo>
                <a:lnTo>
                  <a:pt x="479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494406" y="1378736"/>
            <a:ext cx="52489" cy="16548"/>
          </a:xfrm>
          <a:custGeom>
            <a:avLst/>
            <a:gdLst/>
            <a:ahLst/>
            <a:cxnLst/>
            <a:rect l="l" t="t" r="r" b="b"/>
            <a:pathLst>
              <a:path w="52489" h="16548">
                <a:moveTo>
                  <a:pt x="52489" y="0"/>
                </a:moveTo>
                <a:lnTo>
                  <a:pt x="0" y="16548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490467" y="1375376"/>
            <a:ext cx="60375" cy="23253"/>
          </a:xfrm>
          <a:custGeom>
            <a:avLst/>
            <a:gdLst/>
            <a:ahLst/>
            <a:cxnLst/>
            <a:rect l="l" t="t" r="r" b="b"/>
            <a:pathLst>
              <a:path w="60375" h="23253">
                <a:moveTo>
                  <a:pt x="55372" y="0"/>
                </a:moveTo>
                <a:lnTo>
                  <a:pt x="2882" y="16548"/>
                </a:lnTo>
                <a:lnTo>
                  <a:pt x="0" y="19113"/>
                </a:lnTo>
                <a:lnTo>
                  <a:pt x="1168" y="22809"/>
                </a:lnTo>
                <a:lnTo>
                  <a:pt x="5003" y="23253"/>
                </a:lnTo>
                <a:lnTo>
                  <a:pt x="57480" y="6718"/>
                </a:lnTo>
                <a:lnTo>
                  <a:pt x="60375" y="4152"/>
                </a:lnTo>
                <a:lnTo>
                  <a:pt x="59207" y="444"/>
                </a:lnTo>
                <a:lnTo>
                  <a:pt x="553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373379" y="864980"/>
            <a:ext cx="206429" cy="133489"/>
          </a:xfrm>
          <a:custGeom>
            <a:avLst/>
            <a:gdLst/>
            <a:ahLst/>
            <a:cxnLst/>
            <a:rect l="l" t="t" r="r" b="b"/>
            <a:pathLst>
              <a:path w="206429" h="133489">
                <a:moveTo>
                  <a:pt x="184353" y="84874"/>
                </a:moveTo>
                <a:lnTo>
                  <a:pt x="186015" y="73640"/>
                </a:lnTo>
                <a:lnTo>
                  <a:pt x="184726" y="58483"/>
                </a:lnTo>
                <a:lnTo>
                  <a:pt x="184111" y="55295"/>
                </a:lnTo>
                <a:lnTo>
                  <a:pt x="195770" y="59080"/>
                </a:lnTo>
                <a:lnTo>
                  <a:pt x="196684" y="62534"/>
                </a:lnTo>
                <a:lnTo>
                  <a:pt x="202933" y="54851"/>
                </a:lnTo>
                <a:lnTo>
                  <a:pt x="206429" y="44582"/>
                </a:lnTo>
                <a:lnTo>
                  <a:pt x="203480" y="33752"/>
                </a:lnTo>
                <a:lnTo>
                  <a:pt x="197474" y="23374"/>
                </a:lnTo>
                <a:lnTo>
                  <a:pt x="187030" y="13825"/>
                </a:lnTo>
                <a:lnTo>
                  <a:pt x="174820" y="9949"/>
                </a:lnTo>
                <a:lnTo>
                  <a:pt x="166433" y="8153"/>
                </a:lnTo>
                <a:lnTo>
                  <a:pt x="159753" y="6578"/>
                </a:lnTo>
                <a:lnTo>
                  <a:pt x="153606" y="2781"/>
                </a:lnTo>
                <a:lnTo>
                  <a:pt x="146850" y="1498"/>
                </a:lnTo>
                <a:lnTo>
                  <a:pt x="141668" y="520"/>
                </a:lnTo>
                <a:lnTo>
                  <a:pt x="135902" y="711"/>
                </a:lnTo>
                <a:lnTo>
                  <a:pt x="130683" y="431"/>
                </a:lnTo>
                <a:lnTo>
                  <a:pt x="122656" y="0"/>
                </a:lnTo>
                <a:lnTo>
                  <a:pt x="117144" y="2628"/>
                </a:lnTo>
                <a:lnTo>
                  <a:pt x="110629" y="7467"/>
                </a:lnTo>
                <a:lnTo>
                  <a:pt x="105206" y="11506"/>
                </a:lnTo>
                <a:lnTo>
                  <a:pt x="98691" y="16459"/>
                </a:lnTo>
                <a:lnTo>
                  <a:pt x="96431" y="22479"/>
                </a:lnTo>
                <a:lnTo>
                  <a:pt x="85521" y="20980"/>
                </a:lnTo>
                <a:lnTo>
                  <a:pt x="81622" y="22644"/>
                </a:lnTo>
                <a:lnTo>
                  <a:pt x="75412" y="26936"/>
                </a:lnTo>
                <a:lnTo>
                  <a:pt x="67411" y="32473"/>
                </a:lnTo>
                <a:lnTo>
                  <a:pt x="67881" y="34721"/>
                </a:lnTo>
                <a:lnTo>
                  <a:pt x="63919" y="42519"/>
                </a:lnTo>
                <a:lnTo>
                  <a:pt x="55587" y="40157"/>
                </a:lnTo>
                <a:lnTo>
                  <a:pt x="49517" y="42570"/>
                </a:lnTo>
                <a:lnTo>
                  <a:pt x="43611" y="50838"/>
                </a:lnTo>
                <a:lnTo>
                  <a:pt x="37836" y="62400"/>
                </a:lnTo>
                <a:lnTo>
                  <a:pt x="34817" y="74714"/>
                </a:lnTo>
                <a:lnTo>
                  <a:pt x="34810" y="74853"/>
                </a:lnTo>
                <a:lnTo>
                  <a:pt x="21651" y="81626"/>
                </a:lnTo>
                <a:lnTo>
                  <a:pt x="11818" y="92637"/>
                </a:lnTo>
                <a:lnTo>
                  <a:pt x="5543" y="102768"/>
                </a:lnTo>
                <a:lnTo>
                  <a:pt x="4013" y="105549"/>
                </a:lnTo>
                <a:lnTo>
                  <a:pt x="1014" y="117672"/>
                </a:lnTo>
                <a:lnTo>
                  <a:pt x="43" y="130991"/>
                </a:lnTo>
                <a:lnTo>
                  <a:pt x="0" y="132118"/>
                </a:lnTo>
                <a:lnTo>
                  <a:pt x="31254" y="128562"/>
                </a:lnTo>
                <a:lnTo>
                  <a:pt x="42303" y="118953"/>
                </a:lnTo>
                <a:lnTo>
                  <a:pt x="52561" y="112400"/>
                </a:lnTo>
                <a:lnTo>
                  <a:pt x="62762" y="109157"/>
                </a:lnTo>
                <a:lnTo>
                  <a:pt x="73638" y="109482"/>
                </a:lnTo>
                <a:lnTo>
                  <a:pt x="80784" y="111493"/>
                </a:lnTo>
                <a:lnTo>
                  <a:pt x="88176" y="114185"/>
                </a:lnTo>
                <a:lnTo>
                  <a:pt x="96291" y="113690"/>
                </a:lnTo>
                <a:lnTo>
                  <a:pt x="103136" y="118262"/>
                </a:lnTo>
                <a:lnTo>
                  <a:pt x="107645" y="121285"/>
                </a:lnTo>
                <a:lnTo>
                  <a:pt x="110667" y="123710"/>
                </a:lnTo>
                <a:lnTo>
                  <a:pt x="116586" y="123964"/>
                </a:lnTo>
                <a:lnTo>
                  <a:pt x="121742" y="124193"/>
                </a:lnTo>
                <a:lnTo>
                  <a:pt x="120637" y="122885"/>
                </a:lnTo>
                <a:lnTo>
                  <a:pt x="125857" y="126758"/>
                </a:lnTo>
                <a:lnTo>
                  <a:pt x="129705" y="129324"/>
                </a:lnTo>
                <a:lnTo>
                  <a:pt x="132016" y="130340"/>
                </a:lnTo>
                <a:lnTo>
                  <a:pt x="137083" y="132549"/>
                </a:lnTo>
                <a:lnTo>
                  <a:pt x="143573" y="133489"/>
                </a:lnTo>
                <a:lnTo>
                  <a:pt x="147243" y="128409"/>
                </a:lnTo>
                <a:lnTo>
                  <a:pt x="150825" y="123456"/>
                </a:lnTo>
                <a:lnTo>
                  <a:pt x="151434" y="110197"/>
                </a:lnTo>
                <a:lnTo>
                  <a:pt x="145465" y="106565"/>
                </a:lnTo>
                <a:lnTo>
                  <a:pt x="151587" y="109004"/>
                </a:lnTo>
                <a:lnTo>
                  <a:pt x="162306" y="110159"/>
                </a:lnTo>
                <a:lnTo>
                  <a:pt x="162547" y="84251"/>
                </a:lnTo>
                <a:lnTo>
                  <a:pt x="165207" y="84215"/>
                </a:lnTo>
                <a:lnTo>
                  <a:pt x="162547" y="84251"/>
                </a:lnTo>
                <a:lnTo>
                  <a:pt x="162306" y="110159"/>
                </a:lnTo>
                <a:lnTo>
                  <a:pt x="166560" y="104482"/>
                </a:lnTo>
                <a:lnTo>
                  <a:pt x="169161" y="93614"/>
                </a:lnTo>
                <a:lnTo>
                  <a:pt x="165687" y="85355"/>
                </a:lnTo>
                <a:lnTo>
                  <a:pt x="171819" y="87510"/>
                </a:lnTo>
                <a:lnTo>
                  <a:pt x="184111" y="85066"/>
                </a:lnTo>
                <a:lnTo>
                  <a:pt x="184353" y="848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369864" y="861809"/>
            <a:ext cx="213499" cy="138887"/>
          </a:xfrm>
          <a:custGeom>
            <a:avLst/>
            <a:gdLst/>
            <a:ahLst/>
            <a:cxnLst/>
            <a:rect l="l" t="t" r="r" b="b"/>
            <a:pathLst>
              <a:path w="213499" h="138887">
                <a:moveTo>
                  <a:pt x="96646" y="24422"/>
                </a:moveTo>
                <a:lnTo>
                  <a:pt x="96926" y="28790"/>
                </a:lnTo>
                <a:lnTo>
                  <a:pt x="99466" y="29146"/>
                </a:lnTo>
                <a:lnTo>
                  <a:pt x="102666" y="28435"/>
                </a:lnTo>
                <a:lnTo>
                  <a:pt x="104089" y="24625"/>
                </a:lnTo>
                <a:lnTo>
                  <a:pt x="108305" y="19938"/>
                </a:lnTo>
                <a:lnTo>
                  <a:pt x="110680" y="17640"/>
                </a:lnTo>
                <a:lnTo>
                  <a:pt x="113537" y="15468"/>
                </a:lnTo>
                <a:lnTo>
                  <a:pt x="116243" y="13474"/>
                </a:lnTo>
                <a:lnTo>
                  <a:pt x="122110" y="9156"/>
                </a:lnTo>
                <a:lnTo>
                  <a:pt x="126301" y="7124"/>
                </a:lnTo>
                <a:lnTo>
                  <a:pt x="134010" y="7124"/>
                </a:lnTo>
                <a:lnTo>
                  <a:pt x="139445" y="7404"/>
                </a:lnTo>
                <a:lnTo>
                  <a:pt x="145072" y="7238"/>
                </a:lnTo>
                <a:lnTo>
                  <a:pt x="149707" y="8127"/>
                </a:lnTo>
                <a:lnTo>
                  <a:pt x="155613" y="9194"/>
                </a:lnTo>
                <a:lnTo>
                  <a:pt x="161721" y="12941"/>
                </a:lnTo>
                <a:lnTo>
                  <a:pt x="169138" y="14744"/>
                </a:lnTo>
                <a:lnTo>
                  <a:pt x="175018" y="16116"/>
                </a:lnTo>
                <a:lnTo>
                  <a:pt x="180733" y="16979"/>
                </a:lnTo>
                <a:lnTo>
                  <a:pt x="185572" y="18719"/>
                </a:lnTo>
                <a:lnTo>
                  <a:pt x="190436" y="20472"/>
                </a:lnTo>
                <a:lnTo>
                  <a:pt x="194348" y="22885"/>
                </a:lnTo>
                <a:lnTo>
                  <a:pt x="197459" y="27584"/>
                </a:lnTo>
                <a:lnTo>
                  <a:pt x="202006" y="34378"/>
                </a:lnTo>
                <a:lnTo>
                  <a:pt x="206527" y="42176"/>
                </a:lnTo>
                <a:lnTo>
                  <a:pt x="206413" y="50952"/>
                </a:lnTo>
                <a:lnTo>
                  <a:pt x="203720" y="55803"/>
                </a:lnTo>
                <a:lnTo>
                  <a:pt x="200913" y="58712"/>
                </a:lnTo>
                <a:lnTo>
                  <a:pt x="196570" y="58064"/>
                </a:lnTo>
                <a:lnTo>
                  <a:pt x="194690" y="57315"/>
                </a:lnTo>
                <a:lnTo>
                  <a:pt x="192138" y="56222"/>
                </a:lnTo>
                <a:lnTo>
                  <a:pt x="191909" y="62382"/>
                </a:lnTo>
                <a:lnTo>
                  <a:pt x="191465" y="59461"/>
                </a:lnTo>
                <a:lnTo>
                  <a:pt x="190995" y="57454"/>
                </a:lnTo>
                <a:lnTo>
                  <a:pt x="189661" y="62826"/>
                </a:lnTo>
                <a:lnTo>
                  <a:pt x="190093" y="90779"/>
                </a:lnTo>
                <a:lnTo>
                  <a:pt x="191960" y="88023"/>
                </a:lnTo>
                <a:lnTo>
                  <a:pt x="192900" y="85369"/>
                </a:lnTo>
                <a:lnTo>
                  <a:pt x="193039" y="82232"/>
                </a:lnTo>
                <a:lnTo>
                  <a:pt x="193065" y="74485"/>
                </a:lnTo>
                <a:lnTo>
                  <a:pt x="192747" y="69938"/>
                </a:lnTo>
                <a:lnTo>
                  <a:pt x="192341" y="66065"/>
                </a:lnTo>
                <a:lnTo>
                  <a:pt x="192078" y="63825"/>
                </a:lnTo>
                <a:lnTo>
                  <a:pt x="193967" y="64604"/>
                </a:lnTo>
                <a:lnTo>
                  <a:pt x="197713" y="66103"/>
                </a:lnTo>
                <a:lnTo>
                  <a:pt x="201701" y="66166"/>
                </a:lnTo>
                <a:lnTo>
                  <a:pt x="204977" y="64452"/>
                </a:lnTo>
                <a:lnTo>
                  <a:pt x="207708" y="62039"/>
                </a:lnTo>
                <a:lnTo>
                  <a:pt x="209181" y="60248"/>
                </a:lnTo>
                <a:lnTo>
                  <a:pt x="212191" y="56578"/>
                </a:lnTo>
                <a:lnTo>
                  <a:pt x="213499" y="52323"/>
                </a:lnTo>
                <a:lnTo>
                  <a:pt x="213474" y="48234"/>
                </a:lnTo>
                <a:lnTo>
                  <a:pt x="210312" y="35682"/>
                </a:lnTo>
                <a:lnTo>
                  <a:pt x="203924" y="24615"/>
                </a:lnTo>
                <a:lnTo>
                  <a:pt x="199301" y="17513"/>
                </a:lnTo>
                <a:lnTo>
                  <a:pt x="193662" y="14096"/>
                </a:lnTo>
                <a:lnTo>
                  <a:pt x="187934" y="12077"/>
                </a:lnTo>
                <a:lnTo>
                  <a:pt x="182181" y="10045"/>
                </a:lnTo>
                <a:lnTo>
                  <a:pt x="176250" y="9194"/>
                </a:lnTo>
                <a:lnTo>
                  <a:pt x="170751" y="7899"/>
                </a:lnTo>
                <a:lnTo>
                  <a:pt x="164807" y="6565"/>
                </a:lnTo>
                <a:lnTo>
                  <a:pt x="158622" y="2717"/>
                </a:lnTo>
                <a:lnTo>
                  <a:pt x="151015" y="1219"/>
                </a:lnTo>
                <a:lnTo>
                  <a:pt x="145287" y="139"/>
                </a:lnTo>
                <a:lnTo>
                  <a:pt x="139395" y="368"/>
                </a:lnTo>
                <a:lnTo>
                  <a:pt x="134391" y="88"/>
                </a:lnTo>
                <a:lnTo>
                  <a:pt x="124472" y="0"/>
                </a:lnTo>
                <a:lnTo>
                  <a:pt x="118262" y="3149"/>
                </a:lnTo>
                <a:lnTo>
                  <a:pt x="112039" y="7823"/>
                </a:lnTo>
                <a:lnTo>
                  <a:pt x="109321" y="9842"/>
                </a:lnTo>
                <a:lnTo>
                  <a:pt x="106210" y="12166"/>
                </a:lnTo>
                <a:lnTo>
                  <a:pt x="103416" y="14871"/>
                </a:lnTo>
                <a:lnTo>
                  <a:pt x="100622" y="17576"/>
                </a:lnTo>
                <a:lnTo>
                  <a:pt x="100431" y="22161"/>
                </a:lnTo>
                <a:lnTo>
                  <a:pt x="99948" y="25653"/>
                </a:lnTo>
                <a:lnTo>
                  <a:pt x="96646" y="24422"/>
                </a:lnTo>
                <a:close/>
              </a:path>
              <a:path w="213499" h="138887">
                <a:moveTo>
                  <a:pt x="168821" y="84708"/>
                </a:moveTo>
                <a:lnTo>
                  <a:pt x="172846" y="93802"/>
                </a:lnTo>
                <a:lnTo>
                  <a:pt x="172681" y="86283"/>
                </a:lnTo>
                <a:lnTo>
                  <a:pt x="168821" y="84708"/>
                </a:lnTo>
                <a:close/>
              </a:path>
              <a:path w="213499" h="138887">
                <a:moveTo>
                  <a:pt x="169163" y="94818"/>
                </a:moveTo>
                <a:lnTo>
                  <a:pt x="167893" y="92074"/>
                </a:lnTo>
                <a:lnTo>
                  <a:pt x="167525" y="91920"/>
                </a:lnTo>
                <a:lnTo>
                  <a:pt x="169163" y="94818"/>
                </a:lnTo>
                <a:close/>
              </a:path>
              <a:path w="213499" h="138887">
                <a:moveTo>
                  <a:pt x="145834" y="108165"/>
                </a:moveTo>
                <a:lnTo>
                  <a:pt x="145592" y="111798"/>
                </a:lnTo>
                <a:lnTo>
                  <a:pt x="148551" y="114045"/>
                </a:lnTo>
                <a:lnTo>
                  <a:pt x="147688" y="113004"/>
                </a:lnTo>
                <a:lnTo>
                  <a:pt x="148983" y="109740"/>
                </a:lnTo>
                <a:lnTo>
                  <a:pt x="151002" y="114325"/>
                </a:lnTo>
                <a:lnTo>
                  <a:pt x="155232" y="115252"/>
                </a:lnTo>
                <a:lnTo>
                  <a:pt x="153606" y="133654"/>
                </a:lnTo>
                <a:lnTo>
                  <a:pt x="155968" y="130263"/>
                </a:lnTo>
                <a:lnTo>
                  <a:pt x="156933" y="125704"/>
                </a:lnTo>
                <a:lnTo>
                  <a:pt x="156984" y="118313"/>
                </a:lnTo>
                <a:lnTo>
                  <a:pt x="156629" y="115620"/>
                </a:lnTo>
                <a:lnTo>
                  <a:pt x="156497" y="115259"/>
                </a:lnTo>
                <a:lnTo>
                  <a:pt x="154812" y="110642"/>
                </a:lnTo>
                <a:lnTo>
                  <a:pt x="150812" y="106730"/>
                </a:lnTo>
                <a:lnTo>
                  <a:pt x="148577" y="105790"/>
                </a:lnTo>
                <a:lnTo>
                  <a:pt x="145834" y="108165"/>
                </a:lnTo>
                <a:close/>
              </a:path>
              <a:path w="213499" h="138887">
                <a:moveTo>
                  <a:pt x="163385" y="90182"/>
                </a:moveTo>
                <a:lnTo>
                  <a:pt x="167525" y="91920"/>
                </a:lnTo>
                <a:lnTo>
                  <a:pt x="166916" y="90843"/>
                </a:lnTo>
                <a:lnTo>
                  <a:pt x="163715" y="84378"/>
                </a:lnTo>
                <a:lnTo>
                  <a:pt x="162547" y="87223"/>
                </a:lnTo>
                <a:lnTo>
                  <a:pt x="163385" y="90182"/>
                </a:lnTo>
                <a:close/>
              </a:path>
              <a:path w="213499" h="138887">
                <a:moveTo>
                  <a:pt x="192138" y="56222"/>
                </a:moveTo>
                <a:lnTo>
                  <a:pt x="188709" y="55117"/>
                </a:lnTo>
                <a:lnTo>
                  <a:pt x="187629" y="58470"/>
                </a:lnTo>
                <a:lnTo>
                  <a:pt x="186537" y="61810"/>
                </a:lnTo>
                <a:lnTo>
                  <a:pt x="186105" y="55029"/>
                </a:lnTo>
                <a:lnTo>
                  <a:pt x="183870" y="58216"/>
                </a:lnTo>
                <a:lnTo>
                  <a:pt x="184734" y="62001"/>
                </a:lnTo>
                <a:lnTo>
                  <a:pt x="185343" y="65938"/>
                </a:lnTo>
                <a:lnTo>
                  <a:pt x="186029" y="72986"/>
                </a:lnTo>
                <a:lnTo>
                  <a:pt x="185915" y="82740"/>
                </a:lnTo>
                <a:lnTo>
                  <a:pt x="185458" y="85305"/>
                </a:lnTo>
                <a:lnTo>
                  <a:pt x="181457" y="87541"/>
                </a:lnTo>
                <a:lnTo>
                  <a:pt x="177012" y="87566"/>
                </a:lnTo>
                <a:lnTo>
                  <a:pt x="176187" y="93637"/>
                </a:lnTo>
                <a:lnTo>
                  <a:pt x="177012" y="87566"/>
                </a:lnTo>
                <a:lnTo>
                  <a:pt x="173233" y="86447"/>
                </a:lnTo>
                <a:lnTo>
                  <a:pt x="175844" y="94602"/>
                </a:lnTo>
                <a:lnTo>
                  <a:pt x="174129" y="87261"/>
                </a:lnTo>
                <a:lnTo>
                  <a:pt x="175882" y="90944"/>
                </a:lnTo>
                <a:lnTo>
                  <a:pt x="176191" y="94602"/>
                </a:lnTo>
                <a:lnTo>
                  <a:pt x="182689" y="94627"/>
                </a:lnTo>
                <a:lnTo>
                  <a:pt x="186651" y="93598"/>
                </a:lnTo>
                <a:lnTo>
                  <a:pt x="190093" y="90779"/>
                </a:lnTo>
                <a:lnTo>
                  <a:pt x="189661" y="62826"/>
                </a:lnTo>
                <a:lnTo>
                  <a:pt x="190995" y="57454"/>
                </a:lnTo>
                <a:lnTo>
                  <a:pt x="191465" y="59461"/>
                </a:lnTo>
                <a:lnTo>
                  <a:pt x="191909" y="62382"/>
                </a:lnTo>
                <a:lnTo>
                  <a:pt x="192138" y="56222"/>
                </a:lnTo>
                <a:close/>
              </a:path>
              <a:path w="213499" h="138887">
                <a:moveTo>
                  <a:pt x="73558" y="40652"/>
                </a:moveTo>
                <a:lnTo>
                  <a:pt x="75742" y="37172"/>
                </a:lnTo>
                <a:lnTo>
                  <a:pt x="77101" y="35661"/>
                </a:lnTo>
                <a:lnTo>
                  <a:pt x="80924" y="33007"/>
                </a:lnTo>
                <a:lnTo>
                  <a:pt x="84975" y="30352"/>
                </a:lnTo>
                <a:lnTo>
                  <a:pt x="88544" y="29006"/>
                </a:lnTo>
                <a:lnTo>
                  <a:pt x="90385" y="28638"/>
                </a:lnTo>
                <a:lnTo>
                  <a:pt x="93116" y="28638"/>
                </a:lnTo>
                <a:lnTo>
                  <a:pt x="96926" y="28790"/>
                </a:lnTo>
                <a:lnTo>
                  <a:pt x="96646" y="24422"/>
                </a:lnTo>
                <a:lnTo>
                  <a:pt x="99948" y="25653"/>
                </a:lnTo>
                <a:lnTo>
                  <a:pt x="100431" y="22161"/>
                </a:lnTo>
                <a:lnTo>
                  <a:pt x="100622" y="17576"/>
                </a:lnTo>
                <a:lnTo>
                  <a:pt x="98069" y="20662"/>
                </a:lnTo>
                <a:lnTo>
                  <a:pt x="97675" y="21793"/>
                </a:lnTo>
                <a:lnTo>
                  <a:pt x="93116" y="21589"/>
                </a:lnTo>
                <a:lnTo>
                  <a:pt x="89738" y="21577"/>
                </a:lnTo>
                <a:lnTo>
                  <a:pt x="86842" y="22097"/>
                </a:lnTo>
                <a:lnTo>
                  <a:pt x="84239" y="23101"/>
                </a:lnTo>
                <a:lnTo>
                  <a:pt x="81610" y="24117"/>
                </a:lnTo>
                <a:lnTo>
                  <a:pt x="76923" y="27216"/>
                </a:lnTo>
                <a:lnTo>
                  <a:pt x="72745" y="30086"/>
                </a:lnTo>
                <a:lnTo>
                  <a:pt x="70332" y="32473"/>
                </a:lnTo>
                <a:lnTo>
                  <a:pt x="68668" y="35204"/>
                </a:lnTo>
                <a:lnTo>
                  <a:pt x="68389" y="42290"/>
                </a:lnTo>
                <a:lnTo>
                  <a:pt x="65540" y="41664"/>
                </a:lnTo>
                <a:lnTo>
                  <a:pt x="63944" y="41313"/>
                </a:lnTo>
                <a:lnTo>
                  <a:pt x="58381" y="41300"/>
                </a:lnTo>
                <a:lnTo>
                  <a:pt x="55079" y="42240"/>
                </a:lnTo>
                <a:lnTo>
                  <a:pt x="52171" y="44081"/>
                </a:lnTo>
                <a:lnTo>
                  <a:pt x="49237" y="45923"/>
                </a:lnTo>
                <a:lnTo>
                  <a:pt x="46685" y="48577"/>
                </a:lnTo>
                <a:lnTo>
                  <a:pt x="44259" y="51955"/>
                </a:lnTo>
                <a:lnTo>
                  <a:pt x="41935" y="55232"/>
                </a:lnTo>
                <a:lnTo>
                  <a:pt x="39763" y="59740"/>
                </a:lnTo>
                <a:lnTo>
                  <a:pt x="38315" y="78028"/>
                </a:lnTo>
                <a:lnTo>
                  <a:pt x="34903" y="75801"/>
                </a:lnTo>
                <a:lnTo>
                  <a:pt x="25610" y="79983"/>
                </a:lnTo>
                <a:lnTo>
                  <a:pt x="16347" y="88729"/>
                </a:lnTo>
                <a:lnTo>
                  <a:pt x="15049" y="90309"/>
                </a:lnTo>
                <a:lnTo>
                  <a:pt x="9613" y="97154"/>
                </a:lnTo>
                <a:lnTo>
                  <a:pt x="5994" y="104254"/>
                </a:lnTo>
                <a:lnTo>
                  <a:pt x="4457" y="106997"/>
                </a:lnTo>
                <a:lnTo>
                  <a:pt x="2730" y="111112"/>
                </a:lnTo>
                <a:lnTo>
                  <a:pt x="2171" y="113550"/>
                </a:lnTo>
                <a:lnTo>
                  <a:pt x="558" y="120802"/>
                </a:lnTo>
                <a:lnTo>
                  <a:pt x="190" y="130276"/>
                </a:lnTo>
                <a:lnTo>
                  <a:pt x="0" y="135153"/>
                </a:lnTo>
                <a:lnTo>
                  <a:pt x="1447" y="138734"/>
                </a:lnTo>
                <a:lnTo>
                  <a:pt x="5333" y="138887"/>
                </a:lnTo>
                <a:lnTo>
                  <a:pt x="7035" y="135420"/>
                </a:lnTo>
                <a:lnTo>
                  <a:pt x="7162" y="132232"/>
                </a:lnTo>
                <a:lnTo>
                  <a:pt x="7365" y="127050"/>
                </a:lnTo>
                <a:lnTo>
                  <a:pt x="7937" y="122085"/>
                </a:lnTo>
                <a:lnTo>
                  <a:pt x="8585" y="117157"/>
                </a:lnTo>
                <a:lnTo>
                  <a:pt x="9499" y="113029"/>
                </a:lnTo>
                <a:lnTo>
                  <a:pt x="10591" y="110439"/>
                </a:lnTo>
                <a:lnTo>
                  <a:pt x="12242" y="107492"/>
                </a:lnTo>
                <a:lnTo>
                  <a:pt x="15608" y="100926"/>
                </a:lnTo>
                <a:lnTo>
                  <a:pt x="20561" y="94691"/>
                </a:lnTo>
                <a:lnTo>
                  <a:pt x="25501" y="88442"/>
                </a:lnTo>
                <a:lnTo>
                  <a:pt x="31915" y="82854"/>
                </a:lnTo>
                <a:lnTo>
                  <a:pt x="34797" y="77863"/>
                </a:lnTo>
                <a:lnTo>
                  <a:pt x="39014" y="81483"/>
                </a:lnTo>
                <a:lnTo>
                  <a:pt x="41757" y="79806"/>
                </a:lnTo>
                <a:lnTo>
                  <a:pt x="41948" y="75514"/>
                </a:lnTo>
                <a:lnTo>
                  <a:pt x="43040" y="71107"/>
                </a:lnTo>
                <a:lnTo>
                  <a:pt x="44615" y="66890"/>
                </a:lnTo>
                <a:lnTo>
                  <a:pt x="46177" y="62661"/>
                </a:lnTo>
                <a:lnTo>
                  <a:pt x="48247" y="58483"/>
                </a:lnTo>
                <a:lnTo>
                  <a:pt x="49999" y="56045"/>
                </a:lnTo>
                <a:lnTo>
                  <a:pt x="52057" y="53162"/>
                </a:lnTo>
                <a:lnTo>
                  <a:pt x="55905" y="50050"/>
                </a:lnTo>
                <a:lnTo>
                  <a:pt x="59601" y="48361"/>
                </a:lnTo>
                <a:lnTo>
                  <a:pt x="63169" y="48348"/>
                </a:lnTo>
                <a:lnTo>
                  <a:pt x="64300" y="44094"/>
                </a:lnTo>
                <a:lnTo>
                  <a:pt x="67424" y="45681"/>
                </a:lnTo>
                <a:lnTo>
                  <a:pt x="69811" y="48780"/>
                </a:lnTo>
                <a:lnTo>
                  <a:pt x="70573" y="47282"/>
                </a:lnTo>
                <a:lnTo>
                  <a:pt x="72631" y="43192"/>
                </a:lnTo>
                <a:lnTo>
                  <a:pt x="73558" y="40652"/>
                </a:lnTo>
                <a:close/>
              </a:path>
              <a:path w="213499" h="138887">
                <a:moveTo>
                  <a:pt x="66484" y="49072"/>
                </a:moveTo>
                <a:lnTo>
                  <a:pt x="69811" y="48780"/>
                </a:lnTo>
                <a:lnTo>
                  <a:pt x="67424" y="45681"/>
                </a:lnTo>
                <a:lnTo>
                  <a:pt x="64300" y="44094"/>
                </a:lnTo>
                <a:lnTo>
                  <a:pt x="63169" y="48348"/>
                </a:lnTo>
                <a:lnTo>
                  <a:pt x="66484" y="49072"/>
                </a:lnTo>
                <a:close/>
              </a:path>
              <a:path w="213499" h="138887">
                <a:moveTo>
                  <a:pt x="35001" y="73888"/>
                </a:moveTo>
                <a:lnTo>
                  <a:pt x="34903" y="75801"/>
                </a:lnTo>
                <a:lnTo>
                  <a:pt x="38315" y="78028"/>
                </a:lnTo>
                <a:lnTo>
                  <a:pt x="39763" y="59740"/>
                </a:lnTo>
                <a:lnTo>
                  <a:pt x="38011" y="64439"/>
                </a:lnTo>
                <a:lnTo>
                  <a:pt x="37630" y="74574"/>
                </a:lnTo>
                <a:lnTo>
                  <a:pt x="35001" y="73888"/>
                </a:lnTo>
                <a:close/>
              </a:path>
              <a:path w="213499" h="138887">
                <a:moveTo>
                  <a:pt x="36283" y="69138"/>
                </a:moveTo>
                <a:lnTo>
                  <a:pt x="35001" y="73888"/>
                </a:lnTo>
                <a:lnTo>
                  <a:pt x="37630" y="74574"/>
                </a:lnTo>
                <a:lnTo>
                  <a:pt x="38011" y="64439"/>
                </a:lnTo>
                <a:lnTo>
                  <a:pt x="36283" y="69138"/>
                </a:lnTo>
                <a:close/>
              </a:path>
              <a:path w="213499" h="138887">
                <a:moveTo>
                  <a:pt x="188709" y="55117"/>
                </a:moveTo>
                <a:lnTo>
                  <a:pt x="186105" y="55029"/>
                </a:lnTo>
                <a:lnTo>
                  <a:pt x="186537" y="61810"/>
                </a:lnTo>
                <a:lnTo>
                  <a:pt x="187629" y="58470"/>
                </a:lnTo>
                <a:lnTo>
                  <a:pt x="188709" y="55117"/>
                </a:lnTo>
                <a:close/>
              </a:path>
              <a:path w="213499" h="138887">
                <a:moveTo>
                  <a:pt x="156497" y="115259"/>
                </a:moveTo>
                <a:lnTo>
                  <a:pt x="159537" y="115277"/>
                </a:lnTo>
                <a:lnTo>
                  <a:pt x="164401" y="114973"/>
                </a:lnTo>
                <a:lnTo>
                  <a:pt x="169036" y="113334"/>
                </a:lnTo>
                <a:lnTo>
                  <a:pt x="172885" y="109766"/>
                </a:lnTo>
                <a:lnTo>
                  <a:pt x="172846" y="93802"/>
                </a:lnTo>
                <a:lnTo>
                  <a:pt x="168821" y="84708"/>
                </a:lnTo>
                <a:lnTo>
                  <a:pt x="167297" y="84124"/>
                </a:lnTo>
                <a:lnTo>
                  <a:pt x="166052" y="87426"/>
                </a:lnTo>
                <a:lnTo>
                  <a:pt x="167297" y="84124"/>
                </a:lnTo>
                <a:lnTo>
                  <a:pt x="168821" y="84708"/>
                </a:lnTo>
                <a:lnTo>
                  <a:pt x="172681" y="86283"/>
                </a:lnTo>
                <a:lnTo>
                  <a:pt x="172846" y="93802"/>
                </a:lnTo>
                <a:lnTo>
                  <a:pt x="172885" y="109766"/>
                </a:lnTo>
                <a:lnTo>
                  <a:pt x="174764" y="106121"/>
                </a:lnTo>
                <a:lnTo>
                  <a:pt x="175869" y="101511"/>
                </a:lnTo>
                <a:lnTo>
                  <a:pt x="176199" y="98932"/>
                </a:lnTo>
                <a:lnTo>
                  <a:pt x="176191" y="94602"/>
                </a:lnTo>
                <a:lnTo>
                  <a:pt x="175882" y="90944"/>
                </a:lnTo>
                <a:lnTo>
                  <a:pt x="174129" y="87261"/>
                </a:lnTo>
                <a:lnTo>
                  <a:pt x="175844" y="94602"/>
                </a:lnTo>
                <a:lnTo>
                  <a:pt x="173233" y="86447"/>
                </a:lnTo>
                <a:lnTo>
                  <a:pt x="170789" y="84226"/>
                </a:lnTo>
                <a:lnTo>
                  <a:pt x="167538" y="83705"/>
                </a:lnTo>
                <a:lnTo>
                  <a:pt x="163715" y="84378"/>
                </a:lnTo>
                <a:lnTo>
                  <a:pt x="166916" y="90843"/>
                </a:lnTo>
                <a:lnTo>
                  <a:pt x="167525" y="91920"/>
                </a:lnTo>
                <a:lnTo>
                  <a:pt x="167893" y="92074"/>
                </a:lnTo>
                <a:lnTo>
                  <a:pt x="169163" y="94818"/>
                </a:lnTo>
                <a:lnTo>
                  <a:pt x="169163" y="98310"/>
                </a:lnTo>
                <a:lnTo>
                  <a:pt x="168478" y="102184"/>
                </a:lnTo>
                <a:lnTo>
                  <a:pt x="167436" y="105371"/>
                </a:lnTo>
                <a:lnTo>
                  <a:pt x="164363" y="107505"/>
                </a:lnTo>
                <a:lnTo>
                  <a:pt x="161353" y="108229"/>
                </a:lnTo>
                <a:lnTo>
                  <a:pt x="156311" y="108242"/>
                </a:lnTo>
                <a:lnTo>
                  <a:pt x="152730" y="107441"/>
                </a:lnTo>
                <a:lnTo>
                  <a:pt x="148577" y="105790"/>
                </a:lnTo>
                <a:lnTo>
                  <a:pt x="150812" y="106730"/>
                </a:lnTo>
                <a:lnTo>
                  <a:pt x="154812" y="110642"/>
                </a:lnTo>
                <a:lnTo>
                  <a:pt x="156497" y="115259"/>
                </a:lnTo>
                <a:close/>
              </a:path>
              <a:path w="213499" h="138887">
                <a:moveTo>
                  <a:pt x="33540" y="135559"/>
                </a:moveTo>
                <a:lnTo>
                  <a:pt x="37185" y="134289"/>
                </a:lnTo>
                <a:lnTo>
                  <a:pt x="43751" y="128079"/>
                </a:lnTo>
                <a:lnTo>
                  <a:pt x="49491" y="123329"/>
                </a:lnTo>
                <a:lnTo>
                  <a:pt x="54876" y="120205"/>
                </a:lnTo>
                <a:lnTo>
                  <a:pt x="60286" y="117081"/>
                </a:lnTo>
                <a:lnTo>
                  <a:pt x="65239" y="115544"/>
                </a:lnTo>
                <a:lnTo>
                  <a:pt x="74434" y="115544"/>
                </a:lnTo>
                <a:lnTo>
                  <a:pt x="78485" y="116293"/>
                </a:lnTo>
                <a:lnTo>
                  <a:pt x="83096" y="117970"/>
                </a:lnTo>
                <a:lnTo>
                  <a:pt x="87248" y="119481"/>
                </a:lnTo>
                <a:lnTo>
                  <a:pt x="91312" y="120027"/>
                </a:lnTo>
                <a:lnTo>
                  <a:pt x="94970" y="120789"/>
                </a:lnTo>
                <a:lnTo>
                  <a:pt x="98640" y="121551"/>
                </a:lnTo>
                <a:lnTo>
                  <a:pt x="101866" y="122466"/>
                </a:lnTo>
                <a:lnTo>
                  <a:pt x="104698" y="124358"/>
                </a:lnTo>
                <a:lnTo>
                  <a:pt x="108877" y="127279"/>
                </a:lnTo>
                <a:lnTo>
                  <a:pt x="113703" y="129679"/>
                </a:lnTo>
                <a:lnTo>
                  <a:pt x="116535" y="130517"/>
                </a:lnTo>
                <a:lnTo>
                  <a:pt x="119951" y="130657"/>
                </a:lnTo>
                <a:lnTo>
                  <a:pt x="122631" y="130682"/>
                </a:lnTo>
                <a:lnTo>
                  <a:pt x="125666" y="131546"/>
                </a:lnTo>
                <a:lnTo>
                  <a:pt x="129539" y="134442"/>
                </a:lnTo>
                <a:lnTo>
                  <a:pt x="134124" y="136740"/>
                </a:lnTo>
                <a:lnTo>
                  <a:pt x="136804" y="137896"/>
                </a:lnTo>
                <a:lnTo>
                  <a:pt x="139865" y="138798"/>
                </a:lnTo>
                <a:lnTo>
                  <a:pt x="146786" y="138874"/>
                </a:lnTo>
                <a:lnTo>
                  <a:pt x="150964" y="137375"/>
                </a:lnTo>
                <a:lnTo>
                  <a:pt x="153606" y="133654"/>
                </a:lnTo>
                <a:lnTo>
                  <a:pt x="155232" y="115252"/>
                </a:lnTo>
                <a:lnTo>
                  <a:pt x="151002" y="114325"/>
                </a:lnTo>
                <a:lnTo>
                  <a:pt x="148983" y="109740"/>
                </a:lnTo>
                <a:lnTo>
                  <a:pt x="147688" y="113004"/>
                </a:lnTo>
                <a:lnTo>
                  <a:pt x="148551" y="114045"/>
                </a:lnTo>
                <a:lnTo>
                  <a:pt x="149644" y="117017"/>
                </a:lnTo>
                <a:lnTo>
                  <a:pt x="149948" y="120980"/>
                </a:lnTo>
                <a:lnTo>
                  <a:pt x="149986" y="124510"/>
                </a:lnTo>
                <a:lnTo>
                  <a:pt x="148907" y="128244"/>
                </a:lnTo>
                <a:lnTo>
                  <a:pt x="146621" y="131203"/>
                </a:lnTo>
                <a:lnTo>
                  <a:pt x="143103" y="131762"/>
                </a:lnTo>
                <a:lnTo>
                  <a:pt x="138988" y="131178"/>
                </a:lnTo>
                <a:lnTo>
                  <a:pt x="134823" y="129349"/>
                </a:lnTo>
                <a:lnTo>
                  <a:pt x="131470" y="127101"/>
                </a:lnTo>
                <a:lnTo>
                  <a:pt x="128689" y="125056"/>
                </a:lnTo>
                <a:lnTo>
                  <a:pt x="124866" y="123532"/>
                </a:lnTo>
                <a:lnTo>
                  <a:pt x="121373" y="123647"/>
                </a:lnTo>
                <a:lnTo>
                  <a:pt x="117741" y="123494"/>
                </a:lnTo>
                <a:lnTo>
                  <a:pt x="114414" y="122161"/>
                </a:lnTo>
                <a:lnTo>
                  <a:pt x="110934" y="120065"/>
                </a:lnTo>
                <a:lnTo>
                  <a:pt x="108610" y="118503"/>
                </a:lnTo>
                <a:lnTo>
                  <a:pt x="104584" y="115823"/>
                </a:lnTo>
                <a:lnTo>
                  <a:pt x="100329" y="114706"/>
                </a:lnTo>
                <a:lnTo>
                  <a:pt x="96392" y="113893"/>
                </a:lnTo>
                <a:lnTo>
                  <a:pt x="92430" y="113093"/>
                </a:lnTo>
                <a:lnTo>
                  <a:pt x="88734" y="112534"/>
                </a:lnTo>
                <a:lnTo>
                  <a:pt x="85509" y="111353"/>
                </a:lnTo>
                <a:lnTo>
                  <a:pt x="80289" y="109448"/>
                </a:lnTo>
                <a:lnTo>
                  <a:pt x="75387" y="108496"/>
                </a:lnTo>
                <a:lnTo>
                  <a:pt x="63842" y="108483"/>
                </a:lnTo>
                <a:lnTo>
                  <a:pt x="57492" y="110528"/>
                </a:lnTo>
                <a:lnTo>
                  <a:pt x="51346" y="114109"/>
                </a:lnTo>
                <a:lnTo>
                  <a:pt x="45173" y="117703"/>
                </a:lnTo>
                <a:lnTo>
                  <a:pt x="39090" y="122796"/>
                </a:lnTo>
                <a:lnTo>
                  <a:pt x="32346" y="129171"/>
                </a:lnTo>
                <a:lnTo>
                  <a:pt x="30873" y="132740"/>
                </a:lnTo>
                <a:lnTo>
                  <a:pt x="33540" y="135559"/>
                </a:lnTo>
                <a:close/>
              </a:path>
              <a:path w="213499" h="138887">
                <a:moveTo>
                  <a:pt x="68389" y="42290"/>
                </a:moveTo>
                <a:lnTo>
                  <a:pt x="68668" y="35204"/>
                </a:lnTo>
                <a:lnTo>
                  <a:pt x="67017" y="37909"/>
                </a:lnTo>
                <a:lnTo>
                  <a:pt x="66192" y="40385"/>
                </a:lnTo>
                <a:lnTo>
                  <a:pt x="65540" y="41664"/>
                </a:lnTo>
                <a:lnTo>
                  <a:pt x="68389" y="42290"/>
                </a:lnTo>
                <a:close/>
              </a:path>
              <a:path w="213499" h="138887">
                <a:moveTo>
                  <a:pt x="39014" y="81483"/>
                </a:moveTo>
                <a:lnTo>
                  <a:pt x="34797" y="77863"/>
                </a:lnTo>
                <a:lnTo>
                  <a:pt x="31915" y="82854"/>
                </a:lnTo>
                <a:lnTo>
                  <a:pt x="39014" y="81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556697" y="892201"/>
            <a:ext cx="28028" cy="28282"/>
          </a:xfrm>
          <a:custGeom>
            <a:avLst/>
            <a:gdLst/>
            <a:ahLst/>
            <a:cxnLst/>
            <a:rect l="l" t="t" r="r" b="b"/>
            <a:pathLst>
              <a:path w="28028" h="28282">
                <a:moveTo>
                  <a:pt x="14173" y="406"/>
                </a:moveTo>
                <a:lnTo>
                  <a:pt x="5702" y="0"/>
                </a:lnTo>
                <a:lnTo>
                  <a:pt x="0" y="9220"/>
                </a:lnTo>
                <a:lnTo>
                  <a:pt x="4952" y="16129"/>
                </a:lnTo>
                <a:lnTo>
                  <a:pt x="6832" y="18757"/>
                </a:lnTo>
                <a:lnTo>
                  <a:pt x="17805" y="27927"/>
                </a:lnTo>
                <a:lnTo>
                  <a:pt x="21183" y="28067"/>
                </a:lnTo>
                <a:lnTo>
                  <a:pt x="26555" y="28282"/>
                </a:lnTo>
                <a:lnTo>
                  <a:pt x="28028" y="20980"/>
                </a:lnTo>
                <a:lnTo>
                  <a:pt x="27216" y="16548"/>
                </a:lnTo>
                <a:lnTo>
                  <a:pt x="25806" y="8991"/>
                </a:lnTo>
                <a:lnTo>
                  <a:pt x="22009" y="5651"/>
                </a:lnTo>
                <a:lnTo>
                  <a:pt x="16890" y="1485"/>
                </a:lnTo>
                <a:lnTo>
                  <a:pt x="14173" y="4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556282" y="889078"/>
            <a:ext cx="31356" cy="34709"/>
          </a:xfrm>
          <a:custGeom>
            <a:avLst/>
            <a:gdLst/>
            <a:ahLst/>
            <a:cxnLst/>
            <a:rect l="l" t="t" r="r" b="b"/>
            <a:pathLst>
              <a:path w="31356" h="34709">
                <a:moveTo>
                  <a:pt x="0" y="13677"/>
                </a:moveTo>
                <a:lnTo>
                  <a:pt x="0" y="16268"/>
                </a:lnTo>
                <a:lnTo>
                  <a:pt x="812" y="18961"/>
                </a:lnTo>
                <a:lnTo>
                  <a:pt x="3314" y="22415"/>
                </a:lnTo>
                <a:lnTo>
                  <a:pt x="7975" y="26758"/>
                </a:lnTo>
                <a:lnTo>
                  <a:pt x="10769" y="29044"/>
                </a:lnTo>
                <a:lnTo>
                  <a:pt x="13449" y="30937"/>
                </a:lnTo>
                <a:lnTo>
                  <a:pt x="16103" y="32715"/>
                </a:lnTo>
                <a:lnTo>
                  <a:pt x="18668" y="34023"/>
                </a:lnTo>
                <a:lnTo>
                  <a:pt x="21475" y="34709"/>
                </a:lnTo>
                <a:lnTo>
                  <a:pt x="25260" y="34175"/>
                </a:lnTo>
                <a:lnTo>
                  <a:pt x="28562" y="31876"/>
                </a:lnTo>
                <a:lnTo>
                  <a:pt x="30391" y="28003"/>
                </a:lnTo>
                <a:lnTo>
                  <a:pt x="31356" y="24041"/>
                </a:lnTo>
                <a:lnTo>
                  <a:pt x="31356" y="21056"/>
                </a:lnTo>
                <a:lnTo>
                  <a:pt x="31089" y="19037"/>
                </a:lnTo>
                <a:lnTo>
                  <a:pt x="30314" y="14795"/>
                </a:lnTo>
                <a:lnTo>
                  <a:pt x="28740" y="11429"/>
                </a:lnTo>
                <a:lnTo>
                  <a:pt x="26657" y="8724"/>
                </a:lnTo>
                <a:lnTo>
                  <a:pt x="24574" y="6019"/>
                </a:lnTo>
                <a:lnTo>
                  <a:pt x="23533" y="17005"/>
                </a:lnTo>
                <a:lnTo>
                  <a:pt x="24155" y="20319"/>
                </a:lnTo>
                <a:lnTo>
                  <a:pt x="24333" y="23723"/>
                </a:lnTo>
                <a:lnTo>
                  <a:pt x="23355" y="26517"/>
                </a:lnTo>
                <a:lnTo>
                  <a:pt x="20459" y="27241"/>
                </a:lnTo>
                <a:lnTo>
                  <a:pt x="17043" y="24993"/>
                </a:lnTo>
                <a:lnTo>
                  <a:pt x="14198" y="22669"/>
                </a:lnTo>
                <a:lnTo>
                  <a:pt x="11353" y="20319"/>
                </a:lnTo>
                <a:lnTo>
                  <a:pt x="8343" y="17373"/>
                </a:lnTo>
                <a:lnTo>
                  <a:pt x="7048" y="13677"/>
                </a:lnTo>
                <a:lnTo>
                  <a:pt x="7759" y="10363"/>
                </a:lnTo>
                <a:lnTo>
                  <a:pt x="12001" y="7048"/>
                </a:lnTo>
                <a:lnTo>
                  <a:pt x="16357" y="7137"/>
                </a:lnTo>
                <a:lnTo>
                  <a:pt x="18110" y="3695"/>
                </a:lnTo>
                <a:lnTo>
                  <a:pt x="21056" y="13017"/>
                </a:lnTo>
                <a:lnTo>
                  <a:pt x="23533" y="17005"/>
                </a:lnTo>
                <a:lnTo>
                  <a:pt x="24574" y="6019"/>
                </a:lnTo>
                <a:lnTo>
                  <a:pt x="22097" y="3987"/>
                </a:lnTo>
                <a:lnTo>
                  <a:pt x="19519" y="1879"/>
                </a:lnTo>
                <a:lnTo>
                  <a:pt x="17150" y="1248"/>
                </a:lnTo>
                <a:lnTo>
                  <a:pt x="15798" y="888"/>
                </a:lnTo>
                <a:lnTo>
                  <a:pt x="13347" y="3898"/>
                </a:lnTo>
                <a:lnTo>
                  <a:pt x="14058" y="0"/>
                </a:lnTo>
                <a:lnTo>
                  <a:pt x="6057" y="25"/>
                </a:lnTo>
                <a:lnTo>
                  <a:pt x="25" y="6400"/>
                </a:lnTo>
                <a:lnTo>
                  <a:pt x="0" y="13677"/>
                </a:lnTo>
                <a:close/>
              </a:path>
              <a:path w="31356" h="34709">
                <a:moveTo>
                  <a:pt x="15798" y="888"/>
                </a:moveTo>
                <a:lnTo>
                  <a:pt x="17150" y="1248"/>
                </a:lnTo>
                <a:lnTo>
                  <a:pt x="16700" y="101"/>
                </a:lnTo>
                <a:lnTo>
                  <a:pt x="14058" y="0"/>
                </a:lnTo>
                <a:lnTo>
                  <a:pt x="13347" y="3898"/>
                </a:lnTo>
                <a:lnTo>
                  <a:pt x="15798" y="888"/>
                </a:lnTo>
                <a:close/>
              </a:path>
              <a:path w="31356" h="34709">
                <a:moveTo>
                  <a:pt x="14964" y="7108"/>
                </a:moveTo>
                <a:lnTo>
                  <a:pt x="15087" y="7353"/>
                </a:lnTo>
                <a:lnTo>
                  <a:pt x="17627" y="9410"/>
                </a:lnTo>
                <a:lnTo>
                  <a:pt x="21056" y="13017"/>
                </a:lnTo>
                <a:lnTo>
                  <a:pt x="18110" y="3695"/>
                </a:lnTo>
                <a:lnTo>
                  <a:pt x="16357" y="7137"/>
                </a:lnTo>
                <a:lnTo>
                  <a:pt x="14964" y="7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540198" y="928805"/>
            <a:ext cx="22859" cy="29540"/>
          </a:xfrm>
          <a:custGeom>
            <a:avLst/>
            <a:gdLst/>
            <a:ahLst/>
            <a:cxnLst/>
            <a:rect l="l" t="t" r="r" b="b"/>
            <a:pathLst>
              <a:path w="22860" h="29540">
                <a:moveTo>
                  <a:pt x="698" y="14097"/>
                </a:moveTo>
                <a:lnTo>
                  <a:pt x="1270" y="23291"/>
                </a:lnTo>
                <a:lnTo>
                  <a:pt x="5232" y="27813"/>
                </a:lnTo>
                <a:lnTo>
                  <a:pt x="14185" y="28689"/>
                </a:lnTo>
                <a:lnTo>
                  <a:pt x="22860" y="29540"/>
                </a:lnTo>
                <a:lnTo>
                  <a:pt x="22059" y="24676"/>
                </a:lnTo>
                <a:lnTo>
                  <a:pt x="22377" y="16814"/>
                </a:lnTo>
                <a:lnTo>
                  <a:pt x="22707" y="8102"/>
                </a:lnTo>
                <a:lnTo>
                  <a:pt x="20980" y="4000"/>
                </a:lnTo>
                <a:lnTo>
                  <a:pt x="12623" y="1625"/>
                </a:lnTo>
                <a:lnTo>
                  <a:pt x="12077" y="0"/>
                </a:lnTo>
                <a:lnTo>
                  <a:pt x="1320" y="1828"/>
                </a:lnTo>
                <a:lnTo>
                  <a:pt x="0" y="2997"/>
                </a:lnTo>
                <a:lnTo>
                  <a:pt x="698" y="140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537220" y="925332"/>
            <a:ext cx="14465" cy="7772"/>
          </a:xfrm>
          <a:custGeom>
            <a:avLst/>
            <a:gdLst/>
            <a:ahLst/>
            <a:cxnLst/>
            <a:rect l="l" t="t" r="r" b="b"/>
            <a:pathLst>
              <a:path w="14465" h="7772">
                <a:moveTo>
                  <a:pt x="13081" y="7378"/>
                </a:moveTo>
                <a:lnTo>
                  <a:pt x="11671" y="6007"/>
                </a:lnTo>
                <a:lnTo>
                  <a:pt x="11150" y="7772"/>
                </a:lnTo>
                <a:lnTo>
                  <a:pt x="13081" y="7378"/>
                </a:lnTo>
                <a:close/>
              </a:path>
              <a:path w="14465" h="7772">
                <a:moveTo>
                  <a:pt x="21056" y="35775"/>
                </a:moveTo>
                <a:lnTo>
                  <a:pt x="24638" y="34404"/>
                </a:lnTo>
                <a:lnTo>
                  <a:pt x="27419" y="31318"/>
                </a:lnTo>
                <a:lnTo>
                  <a:pt x="28511" y="27800"/>
                </a:lnTo>
                <a:lnTo>
                  <a:pt x="28790" y="24244"/>
                </a:lnTo>
                <a:lnTo>
                  <a:pt x="28905" y="14389"/>
                </a:lnTo>
                <a:lnTo>
                  <a:pt x="28384" y="10807"/>
                </a:lnTo>
                <a:lnTo>
                  <a:pt x="26276" y="7759"/>
                </a:lnTo>
                <a:lnTo>
                  <a:pt x="24155" y="4711"/>
                </a:lnTo>
                <a:lnTo>
                  <a:pt x="20789" y="2895"/>
                </a:lnTo>
                <a:lnTo>
                  <a:pt x="18417" y="2233"/>
                </a:lnTo>
                <a:lnTo>
                  <a:pt x="18199" y="965"/>
                </a:lnTo>
                <a:lnTo>
                  <a:pt x="16560" y="1714"/>
                </a:lnTo>
                <a:lnTo>
                  <a:pt x="18859" y="4800"/>
                </a:lnTo>
                <a:lnTo>
                  <a:pt x="15646" y="6946"/>
                </a:lnTo>
                <a:lnTo>
                  <a:pt x="13271" y="7346"/>
                </a:lnTo>
                <a:lnTo>
                  <a:pt x="14630" y="8483"/>
                </a:lnTo>
                <a:lnTo>
                  <a:pt x="18122" y="9486"/>
                </a:lnTo>
                <a:lnTo>
                  <a:pt x="21361" y="12992"/>
                </a:lnTo>
                <a:lnTo>
                  <a:pt x="21869" y="14947"/>
                </a:lnTo>
                <a:lnTo>
                  <a:pt x="21729" y="23901"/>
                </a:lnTo>
                <a:lnTo>
                  <a:pt x="21678" y="26835"/>
                </a:lnTo>
                <a:lnTo>
                  <a:pt x="18973" y="28727"/>
                </a:lnTo>
                <a:lnTo>
                  <a:pt x="17500" y="28651"/>
                </a:lnTo>
                <a:lnTo>
                  <a:pt x="13525" y="28244"/>
                </a:lnTo>
                <a:lnTo>
                  <a:pt x="9880" y="25615"/>
                </a:lnTo>
                <a:lnTo>
                  <a:pt x="7454" y="21526"/>
                </a:lnTo>
                <a:lnTo>
                  <a:pt x="7188" y="17360"/>
                </a:lnTo>
                <a:lnTo>
                  <a:pt x="7048" y="14592"/>
                </a:lnTo>
                <a:lnTo>
                  <a:pt x="7620" y="33578"/>
                </a:lnTo>
                <a:lnTo>
                  <a:pt x="11849" y="35191"/>
                </a:lnTo>
                <a:lnTo>
                  <a:pt x="16814" y="35661"/>
                </a:lnTo>
                <a:lnTo>
                  <a:pt x="21056" y="35775"/>
                </a:lnTo>
                <a:close/>
              </a:path>
              <a:path w="14465" h="7772">
                <a:moveTo>
                  <a:pt x="165" y="17792"/>
                </a:moveTo>
                <a:lnTo>
                  <a:pt x="469" y="22821"/>
                </a:lnTo>
                <a:lnTo>
                  <a:pt x="1739" y="27139"/>
                </a:lnTo>
                <a:lnTo>
                  <a:pt x="4686" y="30365"/>
                </a:lnTo>
                <a:lnTo>
                  <a:pt x="7620" y="33578"/>
                </a:lnTo>
                <a:lnTo>
                  <a:pt x="7048" y="14592"/>
                </a:lnTo>
                <a:lnTo>
                  <a:pt x="7035" y="11849"/>
                </a:lnTo>
                <a:lnTo>
                  <a:pt x="7823" y="9245"/>
                </a:lnTo>
                <a:lnTo>
                  <a:pt x="11150" y="7772"/>
                </a:lnTo>
                <a:lnTo>
                  <a:pt x="11671" y="6007"/>
                </a:lnTo>
                <a:lnTo>
                  <a:pt x="13081" y="7378"/>
                </a:lnTo>
                <a:lnTo>
                  <a:pt x="13271" y="7346"/>
                </a:lnTo>
                <a:lnTo>
                  <a:pt x="15646" y="6946"/>
                </a:lnTo>
                <a:lnTo>
                  <a:pt x="18859" y="4800"/>
                </a:lnTo>
                <a:lnTo>
                  <a:pt x="16560" y="1714"/>
                </a:lnTo>
                <a:lnTo>
                  <a:pt x="18199" y="965"/>
                </a:lnTo>
                <a:lnTo>
                  <a:pt x="14465" y="0"/>
                </a:lnTo>
                <a:lnTo>
                  <a:pt x="12738" y="2260"/>
                </a:lnTo>
                <a:lnTo>
                  <a:pt x="9766" y="850"/>
                </a:lnTo>
                <a:lnTo>
                  <a:pt x="6489" y="1358"/>
                </a:lnTo>
                <a:lnTo>
                  <a:pt x="3594" y="3581"/>
                </a:lnTo>
                <a:lnTo>
                  <a:pt x="1155" y="6337"/>
                </a:lnTo>
                <a:lnTo>
                  <a:pt x="139" y="9728"/>
                </a:lnTo>
                <a:lnTo>
                  <a:pt x="0" y="13525"/>
                </a:lnTo>
                <a:lnTo>
                  <a:pt x="165" y="17792"/>
                </a:lnTo>
                <a:close/>
              </a:path>
              <a:path w="14465" h="7772">
                <a:moveTo>
                  <a:pt x="9766" y="850"/>
                </a:moveTo>
                <a:lnTo>
                  <a:pt x="12738" y="2260"/>
                </a:lnTo>
                <a:lnTo>
                  <a:pt x="14465" y="0"/>
                </a:lnTo>
                <a:lnTo>
                  <a:pt x="9766" y="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521879" y="947346"/>
            <a:ext cx="22859" cy="29540"/>
          </a:xfrm>
          <a:custGeom>
            <a:avLst/>
            <a:gdLst/>
            <a:ahLst/>
            <a:cxnLst/>
            <a:rect l="l" t="t" r="r" b="b"/>
            <a:pathLst>
              <a:path w="22860" h="29540">
                <a:moveTo>
                  <a:pt x="698" y="14097"/>
                </a:moveTo>
                <a:lnTo>
                  <a:pt x="1270" y="23291"/>
                </a:lnTo>
                <a:lnTo>
                  <a:pt x="5232" y="27813"/>
                </a:lnTo>
                <a:lnTo>
                  <a:pt x="14185" y="28689"/>
                </a:lnTo>
                <a:lnTo>
                  <a:pt x="22860" y="29540"/>
                </a:lnTo>
                <a:lnTo>
                  <a:pt x="22059" y="24676"/>
                </a:lnTo>
                <a:lnTo>
                  <a:pt x="22377" y="16814"/>
                </a:lnTo>
                <a:lnTo>
                  <a:pt x="22720" y="8102"/>
                </a:lnTo>
                <a:lnTo>
                  <a:pt x="20993" y="4000"/>
                </a:lnTo>
                <a:lnTo>
                  <a:pt x="12623" y="1625"/>
                </a:lnTo>
                <a:lnTo>
                  <a:pt x="12077" y="0"/>
                </a:lnTo>
                <a:lnTo>
                  <a:pt x="1320" y="1816"/>
                </a:lnTo>
                <a:lnTo>
                  <a:pt x="0" y="2997"/>
                </a:lnTo>
                <a:lnTo>
                  <a:pt x="698" y="140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518907" y="943872"/>
            <a:ext cx="14465" cy="7772"/>
          </a:xfrm>
          <a:custGeom>
            <a:avLst/>
            <a:gdLst/>
            <a:ahLst/>
            <a:cxnLst/>
            <a:rect l="l" t="t" r="r" b="b"/>
            <a:pathLst>
              <a:path w="14465" h="7772">
                <a:moveTo>
                  <a:pt x="13081" y="7378"/>
                </a:moveTo>
                <a:lnTo>
                  <a:pt x="11671" y="6007"/>
                </a:lnTo>
                <a:lnTo>
                  <a:pt x="11150" y="7772"/>
                </a:lnTo>
                <a:lnTo>
                  <a:pt x="13081" y="7378"/>
                </a:lnTo>
                <a:close/>
              </a:path>
              <a:path w="14465" h="7772">
                <a:moveTo>
                  <a:pt x="21043" y="35775"/>
                </a:moveTo>
                <a:lnTo>
                  <a:pt x="24625" y="34391"/>
                </a:lnTo>
                <a:lnTo>
                  <a:pt x="27419" y="31318"/>
                </a:lnTo>
                <a:lnTo>
                  <a:pt x="28511" y="27800"/>
                </a:lnTo>
                <a:lnTo>
                  <a:pt x="28790" y="24244"/>
                </a:lnTo>
                <a:lnTo>
                  <a:pt x="28905" y="14389"/>
                </a:lnTo>
                <a:lnTo>
                  <a:pt x="28384" y="10807"/>
                </a:lnTo>
                <a:lnTo>
                  <a:pt x="26276" y="7759"/>
                </a:lnTo>
                <a:lnTo>
                  <a:pt x="24142" y="4711"/>
                </a:lnTo>
                <a:lnTo>
                  <a:pt x="20789" y="2895"/>
                </a:lnTo>
                <a:lnTo>
                  <a:pt x="18411" y="2224"/>
                </a:lnTo>
                <a:lnTo>
                  <a:pt x="18199" y="965"/>
                </a:lnTo>
                <a:lnTo>
                  <a:pt x="16560" y="1701"/>
                </a:lnTo>
                <a:lnTo>
                  <a:pt x="18846" y="4800"/>
                </a:lnTo>
                <a:lnTo>
                  <a:pt x="15646" y="6946"/>
                </a:lnTo>
                <a:lnTo>
                  <a:pt x="13271" y="7346"/>
                </a:lnTo>
                <a:lnTo>
                  <a:pt x="14630" y="8483"/>
                </a:lnTo>
                <a:lnTo>
                  <a:pt x="18122" y="9486"/>
                </a:lnTo>
                <a:lnTo>
                  <a:pt x="21348" y="12992"/>
                </a:lnTo>
                <a:lnTo>
                  <a:pt x="21869" y="14947"/>
                </a:lnTo>
                <a:lnTo>
                  <a:pt x="21717" y="23901"/>
                </a:lnTo>
                <a:lnTo>
                  <a:pt x="21666" y="26835"/>
                </a:lnTo>
                <a:lnTo>
                  <a:pt x="18973" y="28727"/>
                </a:lnTo>
                <a:lnTo>
                  <a:pt x="17500" y="28651"/>
                </a:lnTo>
                <a:lnTo>
                  <a:pt x="13525" y="28244"/>
                </a:lnTo>
                <a:lnTo>
                  <a:pt x="9867" y="25615"/>
                </a:lnTo>
                <a:lnTo>
                  <a:pt x="7454" y="21526"/>
                </a:lnTo>
                <a:lnTo>
                  <a:pt x="7188" y="17360"/>
                </a:lnTo>
                <a:lnTo>
                  <a:pt x="7035" y="14592"/>
                </a:lnTo>
                <a:lnTo>
                  <a:pt x="7607" y="33591"/>
                </a:lnTo>
                <a:lnTo>
                  <a:pt x="11849" y="35191"/>
                </a:lnTo>
                <a:lnTo>
                  <a:pt x="16814" y="35661"/>
                </a:lnTo>
                <a:lnTo>
                  <a:pt x="21043" y="35775"/>
                </a:lnTo>
                <a:close/>
              </a:path>
              <a:path w="14465" h="7772">
                <a:moveTo>
                  <a:pt x="165" y="17792"/>
                </a:moveTo>
                <a:lnTo>
                  <a:pt x="469" y="22821"/>
                </a:lnTo>
                <a:lnTo>
                  <a:pt x="1739" y="27139"/>
                </a:lnTo>
                <a:lnTo>
                  <a:pt x="4673" y="30365"/>
                </a:lnTo>
                <a:lnTo>
                  <a:pt x="7607" y="33591"/>
                </a:lnTo>
                <a:lnTo>
                  <a:pt x="7035" y="14592"/>
                </a:lnTo>
                <a:lnTo>
                  <a:pt x="7035" y="11849"/>
                </a:lnTo>
                <a:lnTo>
                  <a:pt x="7823" y="9245"/>
                </a:lnTo>
                <a:lnTo>
                  <a:pt x="11150" y="7772"/>
                </a:lnTo>
                <a:lnTo>
                  <a:pt x="11671" y="6007"/>
                </a:lnTo>
                <a:lnTo>
                  <a:pt x="13081" y="7378"/>
                </a:lnTo>
                <a:lnTo>
                  <a:pt x="13271" y="7346"/>
                </a:lnTo>
                <a:lnTo>
                  <a:pt x="15646" y="6946"/>
                </a:lnTo>
                <a:lnTo>
                  <a:pt x="18846" y="4800"/>
                </a:lnTo>
                <a:lnTo>
                  <a:pt x="16560" y="1701"/>
                </a:lnTo>
                <a:lnTo>
                  <a:pt x="18199" y="965"/>
                </a:lnTo>
                <a:lnTo>
                  <a:pt x="14465" y="0"/>
                </a:lnTo>
                <a:lnTo>
                  <a:pt x="12738" y="2260"/>
                </a:lnTo>
                <a:lnTo>
                  <a:pt x="9766" y="850"/>
                </a:lnTo>
                <a:lnTo>
                  <a:pt x="6489" y="1358"/>
                </a:lnTo>
                <a:lnTo>
                  <a:pt x="3594" y="3581"/>
                </a:lnTo>
                <a:lnTo>
                  <a:pt x="1143" y="6337"/>
                </a:lnTo>
                <a:lnTo>
                  <a:pt x="127" y="9728"/>
                </a:lnTo>
                <a:lnTo>
                  <a:pt x="0" y="13525"/>
                </a:lnTo>
                <a:lnTo>
                  <a:pt x="165" y="17792"/>
                </a:lnTo>
                <a:close/>
              </a:path>
              <a:path w="14465" h="7772">
                <a:moveTo>
                  <a:pt x="9766" y="850"/>
                </a:moveTo>
                <a:lnTo>
                  <a:pt x="12738" y="2260"/>
                </a:lnTo>
                <a:lnTo>
                  <a:pt x="14465" y="0"/>
                </a:lnTo>
                <a:lnTo>
                  <a:pt x="9766" y="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422552" y="918932"/>
            <a:ext cx="134937" cy="157238"/>
          </a:xfrm>
          <a:custGeom>
            <a:avLst/>
            <a:gdLst/>
            <a:ahLst/>
            <a:cxnLst/>
            <a:rect l="l" t="t" r="r" b="b"/>
            <a:pathLst>
              <a:path w="134937" h="157238">
                <a:moveTo>
                  <a:pt x="93955" y="116650"/>
                </a:moveTo>
                <a:lnTo>
                  <a:pt x="84887" y="117612"/>
                </a:lnTo>
                <a:lnTo>
                  <a:pt x="79362" y="112217"/>
                </a:lnTo>
                <a:lnTo>
                  <a:pt x="78849" y="110120"/>
                </a:lnTo>
                <a:lnTo>
                  <a:pt x="78470" y="98894"/>
                </a:lnTo>
                <a:lnTo>
                  <a:pt x="81102" y="86906"/>
                </a:lnTo>
                <a:lnTo>
                  <a:pt x="85855" y="74721"/>
                </a:lnTo>
                <a:lnTo>
                  <a:pt x="91840" y="62908"/>
                </a:lnTo>
                <a:lnTo>
                  <a:pt x="98168" y="52032"/>
                </a:lnTo>
                <a:lnTo>
                  <a:pt x="103949" y="42659"/>
                </a:lnTo>
                <a:lnTo>
                  <a:pt x="105643" y="39110"/>
                </a:lnTo>
                <a:lnTo>
                  <a:pt x="107469" y="28877"/>
                </a:lnTo>
                <a:lnTo>
                  <a:pt x="106073" y="17464"/>
                </a:lnTo>
                <a:lnTo>
                  <a:pt x="100863" y="7257"/>
                </a:lnTo>
                <a:lnTo>
                  <a:pt x="91246" y="641"/>
                </a:lnTo>
                <a:lnTo>
                  <a:pt x="76631" y="0"/>
                </a:lnTo>
                <a:lnTo>
                  <a:pt x="75226" y="383"/>
                </a:lnTo>
                <a:lnTo>
                  <a:pt x="66142" y="8401"/>
                </a:lnTo>
                <a:lnTo>
                  <a:pt x="57852" y="20550"/>
                </a:lnTo>
                <a:lnTo>
                  <a:pt x="49745" y="29514"/>
                </a:lnTo>
                <a:lnTo>
                  <a:pt x="39518" y="37916"/>
                </a:lnTo>
                <a:lnTo>
                  <a:pt x="30969" y="48610"/>
                </a:lnTo>
                <a:lnTo>
                  <a:pt x="23987" y="60863"/>
                </a:lnTo>
                <a:lnTo>
                  <a:pt x="19216" y="73473"/>
                </a:lnTo>
                <a:lnTo>
                  <a:pt x="17297" y="85242"/>
                </a:lnTo>
                <a:lnTo>
                  <a:pt x="17272" y="86472"/>
                </a:lnTo>
                <a:lnTo>
                  <a:pt x="17479" y="99048"/>
                </a:lnTo>
                <a:lnTo>
                  <a:pt x="17458" y="110364"/>
                </a:lnTo>
                <a:lnTo>
                  <a:pt x="15606" y="121036"/>
                </a:lnTo>
                <a:lnTo>
                  <a:pt x="10321" y="131677"/>
                </a:lnTo>
                <a:lnTo>
                  <a:pt x="0" y="142900"/>
                </a:lnTo>
                <a:lnTo>
                  <a:pt x="134937" y="157238"/>
                </a:lnTo>
                <a:lnTo>
                  <a:pt x="134295" y="147207"/>
                </a:lnTo>
                <a:lnTo>
                  <a:pt x="130766" y="135171"/>
                </a:lnTo>
                <a:lnTo>
                  <a:pt x="123549" y="125489"/>
                </a:lnTo>
                <a:lnTo>
                  <a:pt x="111963" y="116738"/>
                </a:lnTo>
                <a:lnTo>
                  <a:pt x="104284" y="114912"/>
                </a:lnTo>
                <a:lnTo>
                  <a:pt x="93955" y="1166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418620" y="914748"/>
            <a:ext cx="142392" cy="164947"/>
          </a:xfrm>
          <a:custGeom>
            <a:avLst/>
            <a:gdLst/>
            <a:ahLst/>
            <a:cxnLst/>
            <a:rect l="l" t="t" r="r" b="b"/>
            <a:pathLst>
              <a:path w="142392" h="164947">
                <a:moveTo>
                  <a:pt x="108762" y="122605"/>
                </a:moveTo>
                <a:lnTo>
                  <a:pt x="112572" y="122999"/>
                </a:lnTo>
                <a:lnTo>
                  <a:pt x="114033" y="123901"/>
                </a:lnTo>
                <a:lnTo>
                  <a:pt x="122364" y="129120"/>
                </a:lnTo>
                <a:lnTo>
                  <a:pt x="127533" y="133819"/>
                </a:lnTo>
                <a:lnTo>
                  <a:pt x="130721" y="139369"/>
                </a:lnTo>
                <a:lnTo>
                  <a:pt x="133896" y="144907"/>
                </a:lnTo>
                <a:lnTo>
                  <a:pt x="135305" y="151638"/>
                </a:lnTo>
                <a:lnTo>
                  <a:pt x="135343" y="161442"/>
                </a:lnTo>
                <a:lnTo>
                  <a:pt x="136931" y="164947"/>
                </a:lnTo>
                <a:lnTo>
                  <a:pt x="140830" y="164934"/>
                </a:lnTo>
                <a:lnTo>
                  <a:pt x="142392" y="161417"/>
                </a:lnTo>
                <a:lnTo>
                  <a:pt x="141178" y="147718"/>
                </a:lnTo>
                <a:lnTo>
                  <a:pt x="137173" y="136466"/>
                </a:lnTo>
                <a:lnTo>
                  <a:pt x="129356" y="126594"/>
                </a:lnTo>
                <a:lnTo>
                  <a:pt x="118520" y="118419"/>
                </a:lnTo>
                <a:lnTo>
                  <a:pt x="114896" y="116141"/>
                </a:lnTo>
                <a:lnTo>
                  <a:pt x="111721" y="115557"/>
                </a:lnTo>
                <a:lnTo>
                  <a:pt x="105117" y="115570"/>
                </a:lnTo>
                <a:lnTo>
                  <a:pt x="101663" y="116357"/>
                </a:lnTo>
                <a:lnTo>
                  <a:pt x="98513" y="117068"/>
                </a:lnTo>
                <a:lnTo>
                  <a:pt x="95377" y="117792"/>
                </a:lnTo>
                <a:lnTo>
                  <a:pt x="92544" y="118427"/>
                </a:lnTo>
                <a:lnTo>
                  <a:pt x="89319" y="118402"/>
                </a:lnTo>
                <a:lnTo>
                  <a:pt x="86677" y="115430"/>
                </a:lnTo>
                <a:lnTo>
                  <a:pt x="85991" y="113017"/>
                </a:lnTo>
                <a:lnTo>
                  <a:pt x="85674" y="110439"/>
                </a:lnTo>
                <a:lnTo>
                  <a:pt x="85674" y="107683"/>
                </a:lnTo>
                <a:lnTo>
                  <a:pt x="87294" y="96001"/>
                </a:lnTo>
                <a:lnTo>
                  <a:pt x="91604" y="83510"/>
                </a:lnTo>
                <a:lnTo>
                  <a:pt x="94653" y="76847"/>
                </a:lnTo>
                <a:lnTo>
                  <a:pt x="101082" y="64851"/>
                </a:lnTo>
                <a:lnTo>
                  <a:pt x="107593" y="54006"/>
                </a:lnTo>
                <a:lnTo>
                  <a:pt x="110883" y="48704"/>
                </a:lnTo>
                <a:lnTo>
                  <a:pt x="113601" y="44259"/>
                </a:lnTo>
                <a:lnTo>
                  <a:pt x="114909" y="38328"/>
                </a:lnTo>
                <a:lnTo>
                  <a:pt x="114922" y="24790"/>
                </a:lnTo>
                <a:lnTo>
                  <a:pt x="113157" y="17030"/>
                </a:lnTo>
                <a:lnTo>
                  <a:pt x="108712" y="10769"/>
                </a:lnTo>
                <a:lnTo>
                  <a:pt x="104317" y="4508"/>
                </a:lnTo>
                <a:lnTo>
                  <a:pt x="96888" y="0"/>
                </a:lnTo>
                <a:lnTo>
                  <a:pt x="87020" y="50"/>
                </a:lnTo>
                <a:lnTo>
                  <a:pt x="82423" y="279"/>
                </a:lnTo>
                <a:lnTo>
                  <a:pt x="79933" y="723"/>
                </a:lnTo>
                <a:lnTo>
                  <a:pt x="76174" y="1435"/>
                </a:lnTo>
                <a:lnTo>
                  <a:pt x="73240" y="3746"/>
                </a:lnTo>
                <a:lnTo>
                  <a:pt x="70650" y="6438"/>
                </a:lnTo>
                <a:lnTo>
                  <a:pt x="66776" y="10528"/>
                </a:lnTo>
                <a:lnTo>
                  <a:pt x="63474" y="15887"/>
                </a:lnTo>
                <a:lnTo>
                  <a:pt x="60299" y="20637"/>
                </a:lnTo>
                <a:lnTo>
                  <a:pt x="57200" y="25387"/>
                </a:lnTo>
                <a:lnTo>
                  <a:pt x="54025" y="29476"/>
                </a:lnTo>
                <a:lnTo>
                  <a:pt x="51866" y="30683"/>
                </a:lnTo>
                <a:lnTo>
                  <a:pt x="42402" y="38149"/>
                </a:lnTo>
                <a:lnTo>
                  <a:pt x="33921" y="48060"/>
                </a:lnTo>
                <a:lnTo>
                  <a:pt x="28397" y="56565"/>
                </a:lnTo>
                <a:lnTo>
                  <a:pt x="22454" y="68770"/>
                </a:lnTo>
                <a:lnTo>
                  <a:pt x="18711" y="81012"/>
                </a:lnTo>
                <a:lnTo>
                  <a:pt x="17703" y="89331"/>
                </a:lnTo>
                <a:lnTo>
                  <a:pt x="17665" y="99072"/>
                </a:lnTo>
                <a:lnTo>
                  <a:pt x="18008" y="104521"/>
                </a:lnTo>
                <a:lnTo>
                  <a:pt x="18008" y="115785"/>
                </a:lnTo>
                <a:lnTo>
                  <a:pt x="17475" y="121272"/>
                </a:lnTo>
                <a:lnTo>
                  <a:pt x="15240" y="126758"/>
                </a:lnTo>
                <a:lnTo>
                  <a:pt x="13004" y="132245"/>
                </a:lnTo>
                <a:lnTo>
                  <a:pt x="9017" y="137922"/>
                </a:lnTo>
                <a:lnTo>
                  <a:pt x="1600" y="144437"/>
                </a:lnTo>
                <a:lnTo>
                  <a:pt x="0" y="147942"/>
                </a:lnTo>
                <a:lnTo>
                  <a:pt x="2565" y="150863"/>
                </a:lnTo>
                <a:lnTo>
                  <a:pt x="6248" y="149733"/>
                </a:lnTo>
                <a:lnTo>
                  <a:pt x="15943" y="139525"/>
                </a:lnTo>
                <a:lnTo>
                  <a:pt x="21714" y="129545"/>
                </a:lnTo>
                <a:lnTo>
                  <a:pt x="21767" y="129413"/>
                </a:lnTo>
                <a:lnTo>
                  <a:pt x="24485" y="122720"/>
                </a:lnTo>
                <a:lnTo>
                  <a:pt x="25044" y="116154"/>
                </a:lnTo>
                <a:lnTo>
                  <a:pt x="25044" y="104190"/>
                </a:lnTo>
                <a:lnTo>
                  <a:pt x="24701" y="98806"/>
                </a:lnTo>
                <a:lnTo>
                  <a:pt x="24752" y="89509"/>
                </a:lnTo>
                <a:lnTo>
                  <a:pt x="26676" y="78131"/>
                </a:lnTo>
                <a:lnTo>
                  <a:pt x="31567" y="65576"/>
                </a:lnTo>
                <a:lnTo>
                  <a:pt x="34493" y="60083"/>
                </a:lnTo>
                <a:lnTo>
                  <a:pt x="42307" y="48709"/>
                </a:lnTo>
                <a:lnTo>
                  <a:pt x="51180" y="39737"/>
                </a:lnTo>
                <a:lnTo>
                  <a:pt x="55486" y="36715"/>
                </a:lnTo>
                <a:lnTo>
                  <a:pt x="58381" y="34950"/>
                </a:lnTo>
                <a:lnTo>
                  <a:pt x="60642" y="32270"/>
                </a:lnTo>
                <a:lnTo>
                  <a:pt x="62890" y="29260"/>
                </a:lnTo>
                <a:lnTo>
                  <a:pt x="66205" y="24752"/>
                </a:lnTo>
                <a:lnTo>
                  <a:pt x="69380" y="19380"/>
                </a:lnTo>
                <a:lnTo>
                  <a:pt x="72593" y="15100"/>
                </a:lnTo>
                <a:lnTo>
                  <a:pt x="75780" y="11125"/>
                </a:lnTo>
                <a:lnTo>
                  <a:pt x="78778" y="8534"/>
                </a:lnTo>
                <a:lnTo>
                  <a:pt x="83299" y="7277"/>
                </a:lnTo>
                <a:lnTo>
                  <a:pt x="87020" y="7099"/>
                </a:lnTo>
                <a:lnTo>
                  <a:pt x="94830" y="7162"/>
                </a:lnTo>
                <a:lnTo>
                  <a:pt x="99606" y="10236"/>
                </a:lnTo>
                <a:lnTo>
                  <a:pt x="102984" y="14871"/>
                </a:lnTo>
                <a:lnTo>
                  <a:pt x="106324" y="19507"/>
                </a:lnTo>
                <a:lnTo>
                  <a:pt x="107899" y="25958"/>
                </a:lnTo>
                <a:lnTo>
                  <a:pt x="107924" y="37274"/>
                </a:lnTo>
                <a:lnTo>
                  <a:pt x="106641" y="42214"/>
                </a:lnTo>
                <a:lnTo>
                  <a:pt x="104889" y="44996"/>
                </a:lnTo>
                <a:lnTo>
                  <a:pt x="98880" y="54733"/>
                </a:lnTo>
                <a:lnTo>
                  <a:pt x="92257" y="66172"/>
                </a:lnTo>
                <a:lnTo>
                  <a:pt x="88328" y="73748"/>
                </a:lnTo>
                <a:lnTo>
                  <a:pt x="83099" y="85860"/>
                </a:lnTo>
                <a:lnTo>
                  <a:pt x="79587" y="98187"/>
                </a:lnTo>
                <a:lnTo>
                  <a:pt x="78625" y="107683"/>
                </a:lnTo>
                <a:lnTo>
                  <a:pt x="78625" y="110985"/>
                </a:lnTo>
                <a:lnTo>
                  <a:pt x="79019" y="114236"/>
                </a:lnTo>
                <a:lnTo>
                  <a:pt x="79921" y="117373"/>
                </a:lnTo>
                <a:lnTo>
                  <a:pt x="80657" y="120040"/>
                </a:lnTo>
                <a:lnTo>
                  <a:pt x="84150" y="123672"/>
                </a:lnTo>
                <a:lnTo>
                  <a:pt x="88493" y="125450"/>
                </a:lnTo>
                <a:lnTo>
                  <a:pt x="93827" y="125437"/>
                </a:lnTo>
                <a:lnTo>
                  <a:pt x="96964" y="124637"/>
                </a:lnTo>
                <a:lnTo>
                  <a:pt x="100076" y="123939"/>
                </a:lnTo>
                <a:lnTo>
                  <a:pt x="103174" y="123228"/>
                </a:lnTo>
                <a:lnTo>
                  <a:pt x="106197" y="122605"/>
                </a:lnTo>
                <a:lnTo>
                  <a:pt x="108762" y="122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481027" y="916770"/>
            <a:ext cx="38611" cy="43216"/>
          </a:xfrm>
          <a:custGeom>
            <a:avLst/>
            <a:gdLst/>
            <a:ahLst/>
            <a:cxnLst/>
            <a:rect l="l" t="t" r="r" b="b"/>
            <a:pathLst>
              <a:path w="38611" h="43216">
                <a:moveTo>
                  <a:pt x="1490" y="36930"/>
                </a:moveTo>
                <a:lnTo>
                  <a:pt x="4462" y="42073"/>
                </a:lnTo>
                <a:lnTo>
                  <a:pt x="8729" y="43216"/>
                </a:lnTo>
                <a:lnTo>
                  <a:pt x="14444" y="42937"/>
                </a:lnTo>
                <a:lnTo>
                  <a:pt x="21378" y="42581"/>
                </a:lnTo>
                <a:lnTo>
                  <a:pt x="26585" y="41743"/>
                </a:lnTo>
                <a:lnTo>
                  <a:pt x="30192" y="35875"/>
                </a:lnTo>
                <a:lnTo>
                  <a:pt x="35787" y="25004"/>
                </a:lnTo>
                <a:lnTo>
                  <a:pt x="38611" y="12757"/>
                </a:lnTo>
                <a:lnTo>
                  <a:pt x="38078" y="7821"/>
                </a:lnTo>
                <a:lnTo>
                  <a:pt x="29369" y="75"/>
                </a:lnTo>
                <a:lnTo>
                  <a:pt x="16622" y="0"/>
                </a:lnTo>
                <a:lnTo>
                  <a:pt x="13364" y="1789"/>
                </a:lnTo>
                <a:lnTo>
                  <a:pt x="11650" y="3363"/>
                </a:lnTo>
                <a:lnTo>
                  <a:pt x="9478" y="6615"/>
                </a:lnTo>
                <a:lnTo>
                  <a:pt x="4804" y="17032"/>
                </a:lnTo>
                <a:lnTo>
                  <a:pt x="0" y="27039"/>
                </a:lnTo>
                <a:lnTo>
                  <a:pt x="1490" y="36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477099" y="913034"/>
            <a:ext cx="19227" cy="21082"/>
          </a:xfrm>
          <a:custGeom>
            <a:avLst/>
            <a:gdLst/>
            <a:ahLst/>
            <a:cxnLst/>
            <a:rect l="l" t="t" r="r" b="b"/>
            <a:pathLst>
              <a:path w="19227" h="21081">
                <a:moveTo>
                  <a:pt x="16014" y="7289"/>
                </a:moveTo>
                <a:lnTo>
                  <a:pt x="13157" y="4533"/>
                </a:lnTo>
                <a:lnTo>
                  <a:pt x="12322" y="6539"/>
                </a:lnTo>
                <a:lnTo>
                  <a:pt x="16014" y="7289"/>
                </a:lnTo>
                <a:close/>
              </a:path>
              <a:path w="19227" h="21081">
                <a:moveTo>
                  <a:pt x="749" y="39623"/>
                </a:moveTo>
                <a:lnTo>
                  <a:pt x="2374" y="42430"/>
                </a:lnTo>
                <a:lnTo>
                  <a:pt x="3975" y="45237"/>
                </a:lnTo>
                <a:lnTo>
                  <a:pt x="6172" y="47358"/>
                </a:lnTo>
                <a:lnTo>
                  <a:pt x="8737" y="48602"/>
                </a:lnTo>
                <a:lnTo>
                  <a:pt x="11290" y="49847"/>
                </a:lnTo>
                <a:lnTo>
                  <a:pt x="14046" y="50228"/>
                </a:lnTo>
                <a:lnTo>
                  <a:pt x="18554" y="50190"/>
                </a:lnTo>
                <a:lnTo>
                  <a:pt x="22110" y="49999"/>
                </a:lnTo>
                <a:lnTo>
                  <a:pt x="25476" y="49720"/>
                </a:lnTo>
                <a:lnTo>
                  <a:pt x="28740" y="48501"/>
                </a:lnTo>
                <a:lnTo>
                  <a:pt x="31991" y="47307"/>
                </a:lnTo>
                <a:lnTo>
                  <a:pt x="34988" y="44983"/>
                </a:lnTo>
                <a:lnTo>
                  <a:pt x="37122" y="41452"/>
                </a:lnTo>
                <a:lnTo>
                  <a:pt x="42776" y="30572"/>
                </a:lnTo>
                <a:lnTo>
                  <a:pt x="46011" y="17666"/>
                </a:lnTo>
                <a:lnTo>
                  <a:pt x="46062" y="14325"/>
                </a:lnTo>
                <a:lnTo>
                  <a:pt x="45415" y="10706"/>
                </a:lnTo>
                <a:lnTo>
                  <a:pt x="44373" y="6540"/>
                </a:lnTo>
                <a:lnTo>
                  <a:pt x="41274" y="3657"/>
                </a:lnTo>
                <a:lnTo>
                  <a:pt x="37858" y="1892"/>
                </a:lnTo>
                <a:lnTo>
                  <a:pt x="34391" y="101"/>
                </a:lnTo>
                <a:lnTo>
                  <a:pt x="30416" y="-736"/>
                </a:lnTo>
                <a:lnTo>
                  <a:pt x="22847" y="-723"/>
                </a:lnTo>
                <a:lnTo>
                  <a:pt x="19227" y="0"/>
                </a:lnTo>
                <a:lnTo>
                  <a:pt x="16657" y="10128"/>
                </a:lnTo>
                <a:lnTo>
                  <a:pt x="17983" y="9664"/>
                </a:lnTo>
                <a:lnTo>
                  <a:pt x="21450" y="6946"/>
                </a:lnTo>
                <a:lnTo>
                  <a:pt x="23863" y="6286"/>
                </a:lnTo>
                <a:lnTo>
                  <a:pt x="29336" y="6286"/>
                </a:lnTo>
                <a:lnTo>
                  <a:pt x="32372" y="6972"/>
                </a:lnTo>
                <a:lnTo>
                  <a:pt x="36893" y="9334"/>
                </a:lnTo>
                <a:lnTo>
                  <a:pt x="38582" y="12407"/>
                </a:lnTo>
                <a:lnTo>
                  <a:pt x="39014" y="16141"/>
                </a:lnTo>
                <a:lnTo>
                  <a:pt x="39077" y="23025"/>
                </a:lnTo>
                <a:lnTo>
                  <a:pt x="34886" y="31686"/>
                </a:lnTo>
                <a:lnTo>
                  <a:pt x="31114" y="37769"/>
                </a:lnTo>
                <a:lnTo>
                  <a:pt x="28232" y="41135"/>
                </a:lnTo>
                <a:lnTo>
                  <a:pt x="24269" y="42671"/>
                </a:lnTo>
                <a:lnTo>
                  <a:pt x="21577" y="42989"/>
                </a:lnTo>
                <a:lnTo>
                  <a:pt x="18199" y="43154"/>
                </a:lnTo>
                <a:lnTo>
                  <a:pt x="14668" y="43192"/>
                </a:lnTo>
                <a:lnTo>
                  <a:pt x="11823" y="42278"/>
                </a:lnTo>
                <a:lnTo>
                  <a:pt x="8483" y="38912"/>
                </a:lnTo>
                <a:lnTo>
                  <a:pt x="7061" y="35521"/>
                </a:lnTo>
                <a:lnTo>
                  <a:pt x="7010" y="31140"/>
                </a:lnTo>
                <a:lnTo>
                  <a:pt x="8610" y="27863"/>
                </a:lnTo>
                <a:lnTo>
                  <a:pt x="10845" y="24104"/>
                </a:lnTo>
                <a:lnTo>
                  <a:pt x="13042" y="20345"/>
                </a:lnTo>
                <a:lnTo>
                  <a:pt x="11671" y="8102"/>
                </a:lnTo>
                <a:lnTo>
                  <a:pt x="12322" y="6539"/>
                </a:lnTo>
                <a:lnTo>
                  <a:pt x="9956" y="9651"/>
                </a:lnTo>
                <a:lnTo>
                  <a:pt x="9296" y="13042"/>
                </a:lnTo>
                <a:lnTo>
                  <a:pt x="7099" y="16636"/>
                </a:lnTo>
                <a:lnTo>
                  <a:pt x="4787" y="20523"/>
                </a:lnTo>
                <a:lnTo>
                  <a:pt x="2527" y="24409"/>
                </a:lnTo>
                <a:lnTo>
                  <a:pt x="50" y="28689"/>
                </a:lnTo>
                <a:lnTo>
                  <a:pt x="0" y="36741"/>
                </a:lnTo>
                <a:lnTo>
                  <a:pt x="749" y="39623"/>
                </a:lnTo>
                <a:close/>
              </a:path>
              <a:path w="19227" h="21081">
                <a:moveTo>
                  <a:pt x="14350" y="10934"/>
                </a:moveTo>
                <a:lnTo>
                  <a:pt x="16657" y="10128"/>
                </a:lnTo>
                <a:lnTo>
                  <a:pt x="19227" y="0"/>
                </a:lnTo>
                <a:lnTo>
                  <a:pt x="16243" y="1981"/>
                </a:lnTo>
                <a:lnTo>
                  <a:pt x="13157" y="4533"/>
                </a:lnTo>
                <a:lnTo>
                  <a:pt x="16014" y="7289"/>
                </a:lnTo>
                <a:lnTo>
                  <a:pt x="12322" y="6539"/>
                </a:lnTo>
                <a:lnTo>
                  <a:pt x="11671" y="8102"/>
                </a:lnTo>
                <a:lnTo>
                  <a:pt x="13042" y="20345"/>
                </a:lnTo>
                <a:lnTo>
                  <a:pt x="15798" y="16192"/>
                </a:lnTo>
                <a:lnTo>
                  <a:pt x="16865" y="11048"/>
                </a:lnTo>
                <a:lnTo>
                  <a:pt x="16657" y="10128"/>
                </a:lnTo>
                <a:lnTo>
                  <a:pt x="14350" y="10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6469818" y="885958"/>
            <a:ext cx="90093" cy="44145"/>
          </a:xfrm>
          <a:custGeom>
            <a:avLst/>
            <a:gdLst/>
            <a:ahLst/>
            <a:cxnLst/>
            <a:rect l="l" t="t" r="r" b="b"/>
            <a:pathLst>
              <a:path w="90093" h="44145">
                <a:moveTo>
                  <a:pt x="90093" y="44145"/>
                </a:moveTo>
                <a:lnTo>
                  <a:pt x="86275" y="25325"/>
                </a:lnTo>
                <a:lnTo>
                  <a:pt x="81524" y="17163"/>
                </a:lnTo>
                <a:lnTo>
                  <a:pt x="74294" y="12509"/>
                </a:lnTo>
                <a:lnTo>
                  <a:pt x="61806" y="7186"/>
                </a:lnTo>
                <a:lnTo>
                  <a:pt x="47303" y="2960"/>
                </a:lnTo>
                <a:lnTo>
                  <a:pt x="35536" y="425"/>
                </a:lnTo>
                <a:lnTo>
                  <a:pt x="32461" y="0"/>
                </a:lnTo>
                <a:lnTo>
                  <a:pt x="18969" y="294"/>
                </a:lnTo>
                <a:lnTo>
                  <a:pt x="3360" y="1268"/>
                </a:lnTo>
                <a:lnTo>
                  <a:pt x="0" y="1511"/>
                </a:lnTo>
                <a:lnTo>
                  <a:pt x="90093" y="441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6466298" y="882357"/>
            <a:ext cx="97421" cy="51219"/>
          </a:xfrm>
          <a:custGeom>
            <a:avLst/>
            <a:gdLst/>
            <a:ahLst/>
            <a:cxnLst/>
            <a:rect l="l" t="t" r="r" b="b"/>
            <a:pathLst>
              <a:path w="97421" h="51219">
                <a:moveTo>
                  <a:pt x="1841" y="8763"/>
                </a:moveTo>
                <a:lnTo>
                  <a:pt x="3784" y="8623"/>
                </a:lnTo>
                <a:lnTo>
                  <a:pt x="9029" y="8229"/>
                </a:lnTo>
                <a:lnTo>
                  <a:pt x="15367" y="7823"/>
                </a:lnTo>
                <a:lnTo>
                  <a:pt x="21704" y="7429"/>
                </a:lnTo>
                <a:lnTo>
                  <a:pt x="29171" y="7035"/>
                </a:lnTo>
                <a:lnTo>
                  <a:pt x="33362" y="7048"/>
                </a:lnTo>
                <a:lnTo>
                  <a:pt x="38087" y="7302"/>
                </a:lnTo>
                <a:lnTo>
                  <a:pt x="45783" y="8788"/>
                </a:lnTo>
                <a:lnTo>
                  <a:pt x="53911" y="10998"/>
                </a:lnTo>
                <a:lnTo>
                  <a:pt x="62064" y="13195"/>
                </a:lnTo>
                <a:lnTo>
                  <a:pt x="70942" y="16205"/>
                </a:lnTo>
                <a:lnTo>
                  <a:pt x="76060" y="19164"/>
                </a:lnTo>
                <a:lnTo>
                  <a:pt x="80251" y="22656"/>
                </a:lnTo>
                <a:lnTo>
                  <a:pt x="82067" y="25641"/>
                </a:lnTo>
                <a:lnTo>
                  <a:pt x="84810" y="30086"/>
                </a:lnTo>
                <a:lnTo>
                  <a:pt x="86893" y="35852"/>
                </a:lnTo>
                <a:lnTo>
                  <a:pt x="88214" y="40436"/>
                </a:lnTo>
                <a:lnTo>
                  <a:pt x="89369" y="44729"/>
                </a:lnTo>
                <a:lnTo>
                  <a:pt x="89954" y="47421"/>
                </a:lnTo>
                <a:lnTo>
                  <a:pt x="90487" y="50279"/>
                </a:lnTo>
                <a:lnTo>
                  <a:pt x="94221" y="51219"/>
                </a:lnTo>
                <a:lnTo>
                  <a:pt x="97421" y="49047"/>
                </a:lnTo>
                <a:lnTo>
                  <a:pt x="97053" y="47015"/>
                </a:lnTo>
                <a:lnTo>
                  <a:pt x="95923" y="40589"/>
                </a:lnTo>
                <a:lnTo>
                  <a:pt x="93281" y="33185"/>
                </a:lnTo>
                <a:lnTo>
                  <a:pt x="91948" y="29476"/>
                </a:lnTo>
                <a:lnTo>
                  <a:pt x="90258" y="25527"/>
                </a:lnTo>
                <a:lnTo>
                  <a:pt x="88061" y="21945"/>
                </a:lnTo>
                <a:lnTo>
                  <a:pt x="85864" y="18389"/>
                </a:lnTo>
                <a:lnTo>
                  <a:pt x="83159" y="15138"/>
                </a:lnTo>
                <a:lnTo>
                  <a:pt x="79565" y="13055"/>
                </a:lnTo>
                <a:lnTo>
                  <a:pt x="68504" y="8163"/>
                </a:lnTo>
                <a:lnTo>
                  <a:pt x="55753" y="4203"/>
                </a:lnTo>
                <a:lnTo>
                  <a:pt x="47244" y="1905"/>
                </a:lnTo>
                <a:lnTo>
                  <a:pt x="39687" y="393"/>
                </a:lnTo>
                <a:lnTo>
                  <a:pt x="36283" y="88"/>
                </a:lnTo>
                <a:lnTo>
                  <a:pt x="33362" y="0"/>
                </a:lnTo>
                <a:lnTo>
                  <a:pt x="18015" y="612"/>
                </a:lnTo>
                <a:lnTo>
                  <a:pt x="4708" y="1493"/>
                </a:lnTo>
                <a:lnTo>
                  <a:pt x="1308" y="1739"/>
                </a:lnTo>
                <a:lnTo>
                  <a:pt x="0" y="5372"/>
                </a:lnTo>
                <a:lnTo>
                  <a:pt x="1841" y="8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437289" y="907493"/>
            <a:ext cx="82346" cy="10833"/>
          </a:xfrm>
          <a:custGeom>
            <a:avLst/>
            <a:gdLst/>
            <a:ahLst/>
            <a:cxnLst/>
            <a:rect l="l" t="t" r="r" b="b"/>
            <a:pathLst>
              <a:path w="82346" h="10833">
                <a:moveTo>
                  <a:pt x="82346" y="10833"/>
                </a:moveTo>
                <a:lnTo>
                  <a:pt x="60636" y="3928"/>
                </a:lnTo>
                <a:lnTo>
                  <a:pt x="50200" y="1248"/>
                </a:lnTo>
                <a:lnTo>
                  <a:pt x="44177" y="1171"/>
                </a:lnTo>
                <a:lnTo>
                  <a:pt x="42430" y="1384"/>
                </a:lnTo>
                <a:lnTo>
                  <a:pt x="29987" y="1513"/>
                </a:lnTo>
                <a:lnTo>
                  <a:pt x="12909" y="774"/>
                </a:lnTo>
                <a:lnTo>
                  <a:pt x="1075" y="70"/>
                </a:lnTo>
                <a:lnTo>
                  <a:pt x="0" y="0"/>
                </a:lnTo>
                <a:lnTo>
                  <a:pt x="82346" y="108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433656" y="903978"/>
            <a:ext cx="89928" cy="17703"/>
          </a:xfrm>
          <a:custGeom>
            <a:avLst/>
            <a:gdLst/>
            <a:ahLst/>
            <a:cxnLst/>
            <a:rect l="l" t="t" r="r" b="b"/>
            <a:pathLst>
              <a:path w="89928" h="17703">
                <a:moveTo>
                  <a:pt x="254" y="1333"/>
                </a:moveTo>
                <a:lnTo>
                  <a:pt x="0" y="5219"/>
                </a:lnTo>
                <a:lnTo>
                  <a:pt x="3403" y="7035"/>
                </a:lnTo>
                <a:lnTo>
                  <a:pt x="10554" y="7481"/>
                </a:lnTo>
                <a:lnTo>
                  <a:pt x="26139" y="8283"/>
                </a:lnTo>
                <a:lnTo>
                  <a:pt x="40081" y="8648"/>
                </a:lnTo>
                <a:lnTo>
                  <a:pt x="42735" y="8648"/>
                </a:lnTo>
                <a:lnTo>
                  <a:pt x="46507" y="8394"/>
                </a:lnTo>
                <a:lnTo>
                  <a:pt x="48983" y="8343"/>
                </a:lnTo>
                <a:lnTo>
                  <a:pt x="52501" y="8889"/>
                </a:lnTo>
                <a:lnTo>
                  <a:pt x="56438" y="9766"/>
                </a:lnTo>
                <a:lnTo>
                  <a:pt x="62395" y="11061"/>
                </a:lnTo>
                <a:lnTo>
                  <a:pt x="69545" y="13055"/>
                </a:lnTo>
                <a:lnTo>
                  <a:pt x="75171" y="14719"/>
                </a:lnTo>
                <a:lnTo>
                  <a:pt x="80797" y="16370"/>
                </a:lnTo>
                <a:lnTo>
                  <a:pt x="84886" y="17703"/>
                </a:lnTo>
                <a:lnTo>
                  <a:pt x="88734" y="17284"/>
                </a:lnTo>
                <a:lnTo>
                  <a:pt x="89928" y="13576"/>
                </a:lnTo>
                <a:lnTo>
                  <a:pt x="87071" y="10998"/>
                </a:lnTo>
                <a:lnTo>
                  <a:pt x="79629" y="8597"/>
                </a:lnTo>
                <a:lnTo>
                  <a:pt x="71031" y="6197"/>
                </a:lnTo>
                <a:lnTo>
                  <a:pt x="66725" y="5003"/>
                </a:lnTo>
                <a:lnTo>
                  <a:pt x="62115" y="3797"/>
                </a:lnTo>
                <a:lnTo>
                  <a:pt x="57950" y="2882"/>
                </a:lnTo>
                <a:lnTo>
                  <a:pt x="53759" y="1968"/>
                </a:lnTo>
                <a:lnTo>
                  <a:pt x="50101" y="1333"/>
                </a:lnTo>
                <a:lnTo>
                  <a:pt x="47231" y="1308"/>
                </a:lnTo>
                <a:lnTo>
                  <a:pt x="44640" y="1536"/>
                </a:lnTo>
                <a:lnTo>
                  <a:pt x="33959" y="1612"/>
                </a:lnTo>
                <a:lnTo>
                  <a:pt x="24866" y="1206"/>
                </a:lnTo>
                <a:lnTo>
                  <a:pt x="17348" y="812"/>
                </a:lnTo>
                <a:lnTo>
                  <a:pt x="9829" y="406"/>
                </a:lnTo>
                <a:lnTo>
                  <a:pt x="3886" y="0"/>
                </a:lnTo>
                <a:lnTo>
                  <a:pt x="254" y="13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402737" y="935308"/>
            <a:ext cx="72555" cy="7886"/>
          </a:xfrm>
          <a:custGeom>
            <a:avLst/>
            <a:gdLst/>
            <a:ahLst/>
            <a:cxnLst/>
            <a:rect l="l" t="t" r="r" b="b"/>
            <a:pathLst>
              <a:path w="72555" h="7886">
                <a:moveTo>
                  <a:pt x="72555" y="7886"/>
                </a:moveTo>
                <a:lnTo>
                  <a:pt x="49746" y="2687"/>
                </a:lnTo>
                <a:lnTo>
                  <a:pt x="39061" y="524"/>
                </a:lnTo>
                <a:lnTo>
                  <a:pt x="33441" y="25"/>
                </a:lnTo>
                <a:lnTo>
                  <a:pt x="31965" y="0"/>
                </a:lnTo>
                <a:lnTo>
                  <a:pt x="16105" y="2519"/>
                </a:lnTo>
                <a:lnTo>
                  <a:pt x="2826" y="6797"/>
                </a:lnTo>
                <a:lnTo>
                  <a:pt x="0" y="7886"/>
                </a:lnTo>
                <a:lnTo>
                  <a:pt x="72555" y="78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398737" y="931811"/>
            <a:ext cx="80416" cy="14808"/>
          </a:xfrm>
          <a:custGeom>
            <a:avLst/>
            <a:gdLst/>
            <a:ahLst/>
            <a:cxnLst/>
            <a:rect l="l" t="t" r="r" b="b"/>
            <a:pathLst>
              <a:path w="80416" h="14808">
                <a:moveTo>
                  <a:pt x="0" y="10909"/>
                </a:moveTo>
                <a:lnTo>
                  <a:pt x="1460" y="14516"/>
                </a:lnTo>
                <a:lnTo>
                  <a:pt x="5321" y="14643"/>
                </a:lnTo>
                <a:lnTo>
                  <a:pt x="8000" y="13588"/>
                </a:lnTo>
                <a:lnTo>
                  <a:pt x="12928" y="11734"/>
                </a:lnTo>
                <a:lnTo>
                  <a:pt x="18630" y="10083"/>
                </a:lnTo>
                <a:lnTo>
                  <a:pt x="24320" y="8420"/>
                </a:lnTo>
                <a:lnTo>
                  <a:pt x="30860" y="6997"/>
                </a:lnTo>
                <a:lnTo>
                  <a:pt x="37058" y="7023"/>
                </a:lnTo>
                <a:lnTo>
                  <a:pt x="40487" y="7505"/>
                </a:lnTo>
                <a:lnTo>
                  <a:pt x="44513" y="8242"/>
                </a:lnTo>
                <a:lnTo>
                  <a:pt x="50609" y="9334"/>
                </a:lnTo>
                <a:lnTo>
                  <a:pt x="58445" y="10985"/>
                </a:lnTo>
                <a:lnTo>
                  <a:pt x="64731" y="12357"/>
                </a:lnTo>
                <a:lnTo>
                  <a:pt x="71018" y="13728"/>
                </a:lnTo>
                <a:lnTo>
                  <a:pt x="75755" y="14808"/>
                </a:lnTo>
                <a:lnTo>
                  <a:pt x="79552" y="14071"/>
                </a:lnTo>
                <a:lnTo>
                  <a:pt x="80416" y="10274"/>
                </a:lnTo>
                <a:lnTo>
                  <a:pt x="77342" y="7950"/>
                </a:lnTo>
                <a:lnTo>
                  <a:pt x="68846" y="5994"/>
                </a:lnTo>
                <a:lnTo>
                  <a:pt x="59499" y="4025"/>
                </a:lnTo>
                <a:lnTo>
                  <a:pt x="54825" y="3047"/>
                </a:lnTo>
                <a:lnTo>
                  <a:pt x="49936" y="2057"/>
                </a:lnTo>
                <a:lnTo>
                  <a:pt x="45758" y="1308"/>
                </a:lnTo>
                <a:lnTo>
                  <a:pt x="41554" y="558"/>
                </a:lnTo>
                <a:lnTo>
                  <a:pt x="38226" y="25"/>
                </a:lnTo>
                <a:lnTo>
                  <a:pt x="28740" y="0"/>
                </a:lnTo>
                <a:lnTo>
                  <a:pt x="20700" y="2070"/>
                </a:lnTo>
                <a:lnTo>
                  <a:pt x="14160" y="4076"/>
                </a:lnTo>
                <a:lnTo>
                  <a:pt x="7645" y="6095"/>
                </a:lnTo>
                <a:lnTo>
                  <a:pt x="2730" y="8102"/>
                </a:lnTo>
                <a:lnTo>
                  <a:pt x="0" y="10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768222" y="1357981"/>
            <a:ext cx="4579" cy="7990"/>
          </a:xfrm>
          <a:custGeom>
            <a:avLst/>
            <a:gdLst/>
            <a:ahLst/>
            <a:cxnLst/>
            <a:rect l="l" t="t" r="r" b="b"/>
            <a:pathLst>
              <a:path w="4579" h="7990">
                <a:moveTo>
                  <a:pt x="4579" y="7990"/>
                </a:moveTo>
                <a:lnTo>
                  <a:pt x="2329" y="0"/>
                </a:lnTo>
                <a:lnTo>
                  <a:pt x="0" y="458"/>
                </a:lnTo>
                <a:lnTo>
                  <a:pt x="4579" y="799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905621" y="1285668"/>
            <a:ext cx="5613" cy="8414"/>
          </a:xfrm>
          <a:custGeom>
            <a:avLst/>
            <a:gdLst/>
            <a:ahLst/>
            <a:cxnLst/>
            <a:rect l="l" t="t" r="r" b="b"/>
            <a:pathLst>
              <a:path w="5613" h="8414">
                <a:moveTo>
                  <a:pt x="5613" y="8414"/>
                </a:moveTo>
                <a:lnTo>
                  <a:pt x="769" y="0"/>
                </a:lnTo>
                <a:lnTo>
                  <a:pt x="0" y="287"/>
                </a:lnTo>
                <a:lnTo>
                  <a:pt x="5613" y="8414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904053" y="1277642"/>
            <a:ext cx="5600" cy="7073"/>
          </a:xfrm>
          <a:custGeom>
            <a:avLst/>
            <a:gdLst/>
            <a:ahLst/>
            <a:cxnLst/>
            <a:rect l="l" t="t" r="r" b="b"/>
            <a:pathLst>
              <a:path w="5600" h="7073">
                <a:moveTo>
                  <a:pt x="2806" y="3911"/>
                </a:moveTo>
                <a:lnTo>
                  <a:pt x="4356" y="7073"/>
                </a:lnTo>
                <a:lnTo>
                  <a:pt x="5600" y="1777"/>
                </a:lnTo>
                <a:lnTo>
                  <a:pt x="2755" y="0"/>
                </a:lnTo>
                <a:lnTo>
                  <a:pt x="1244" y="749"/>
                </a:lnTo>
                <a:lnTo>
                  <a:pt x="0" y="6045"/>
                </a:lnTo>
                <a:lnTo>
                  <a:pt x="2806" y="3911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766969" y="1351034"/>
            <a:ext cx="5956" cy="5346"/>
          </a:xfrm>
          <a:custGeom>
            <a:avLst/>
            <a:gdLst/>
            <a:ahLst/>
            <a:cxnLst/>
            <a:rect l="l" t="t" r="r" b="b"/>
            <a:pathLst>
              <a:path w="5956" h="5346">
                <a:moveTo>
                  <a:pt x="2374" y="0"/>
                </a:moveTo>
                <a:lnTo>
                  <a:pt x="0" y="5346"/>
                </a:lnTo>
                <a:lnTo>
                  <a:pt x="2971" y="3467"/>
                </a:lnTo>
                <a:lnTo>
                  <a:pt x="5956" y="1600"/>
                </a:lnTo>
                <a:lnTo>
                  <a:pt x="2374" y="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5638396" y="1278390"/>
            <a:ext cx="297319" cy="164426"/>
          </a:xfrm>
          <a:custGeom>
            <a:avLst/>
            <a:gdLst/>
            <a:ahLst/>
            <a:cxnLst/>
            <a:rect l="l" t="t" r="r" b="b"/>
            <a:pathLst>
              <a:path w="297319" h="164426">
                <a:moveTo>
                  <a:pt x="297218" y="74041"/>
                </a:moveTo>
                <a:lnTo>
                  <a:pt x="297002" y="70535"/>
                </a:lnTo>
                <a:lnTo>
                  <a:pt x="297205" y="66243"/>
                </a:lnTo>
                <a:lnTo>
                  <a:pt x="297218" y="61226"/>
                </a:lnTo>
                <a:lnTo>
                  <a:pt x="296926" y="58280"/>
                </a:lnTo>
                <a:lnTo>
                  <a:pt x="295681" y="55118"/>
                </a:lnTo>
                <a:lnTo>
                  <a:pt x="293370" y="49276"/>
                </a:lnTo>
                <a:lnTo>
                  <a:pt x="292798" y="42062"/>
                </a:lnTo>
                <a:lnTo>
                  <a:pt x="290042" y="34277"/>
                </a:lnTo>
                <a:lnTo>
                  <a:pt x="284982" y="22733"/>
                </a:lnTo>
                <a:lnTo>
                  <a:pt x="278438" y="11359"/>
                </a:lnTo>
                <a:lnTo>
                  <a:pt x="271259" y="1028"/>
                </a:lnTo>
                <a:lnTo>
                  <a:pt x="270014" y="6324"/>
                </a:lnTo>
                <a:lnTo>
                  <a:pt x="268465" y="3162"/>
                </a:lnTo>
                <a:lnTo>
                  <a:pt x="265658" y="5295"/>
                </a:lnTo>
                <a:lnTo>
                  <a:pt x="266903" y="0"/>
                </a:lnTo>
                <a:lnTo>
                  <a:pt x="255571" y="4495"/>
                </a:lnTo>
                <a:lnTo>
                  <a:pt x="243097" y="8073"/>
                </a:lnTo>
                <a:lnTo>
                  <a:pt x="230527" y="11338"/>
                </a:lnTo>
                <a:lnTo>
                  <a:pt x="229628" y="11582"/>
                </a:lnTo>
                <a:lnTo>
                  <a:pt x="217201" y="15199"/>
                </a:lnTo>
                <a:lnTo>
                  <a:pt x="205071" y="19012"/>
                </a:lnTo>
                <a:lnTo>
                  <a:pt x="193085" y="22871"/>
                </a:lnTo>
                <a:lnTo>
                  <a:pt x="181090" y="26627"/>
                </a:lnTo>
                <a:lnTo>
                  <a:pt x="168934" y="30128"/>
                </a:lnTo>
                <a:lnTo>
                  <a:pt x="162852" y="31711"/>
                </a:lnTo>
                <a:lnTo>
                  <a:pt x="150363" y="35218"/>
                </a:lnTo>
                <a:lnTo>
                  <a:pt x="138073" y="39165"/>
                </a:lnTo>
                <a:lnTo>
                  <a:pt x="125935" y="43138"/>
                </a:lnTo>
                <a:lnTo>
                  <a:pt x="113904" y="46724"/>
                </a:lnTo>
                <a:lnTo>
                  <a:pt x="102692" y="49364"/>
                </a:lnTo>
                <a:lnTo>
                  <a:pt x="90203" y="52205"/>
                </a:lnTo>
                <a:lnTo>
                  <a:pt x="77882" y="55552"/>
                </a:lnTo>
                <a:lnTo>
                  <a:pt x="65715" y="59038"/>
                </a:lnTo>
                <a:lnTo>
                  <a:pt x="58280" y="61099"/>
                </a:lnTo>
                <a:lnTo>
                  <a:pt x="46081" y="64498"/>
                </a:lnTo>
                <a:lnTo>
                  <a:pt x="33872" y="68107"/>
                </a:lnTo>
                <a:lnTo>
                  <a:pt x="21698" y="71884"/>
                </a:lnTo>
                <a:lnTo>
                  <a:pt x="9608" y="75785"/>
                </a:lnTo>
                <a:lnTo>
                  <a:pt x="2832" y="78028"/>
                </a:lnTo>
                <a:lnTo>
                  <a:pt x="0" y="80632"/>
                </a:lnTo>
                <a:lnTo>
                  <a:pt x="1231" y="84328"/>
                </a:lnTo>
                <a:lnTo>
                  <a:pt x="5067" y="84709"/>
                </a:lnTo>
                <a:lnTo>
                  <a:pt x="17114" y="80745"/>
                </a:lnTo>
                <a:lnTo>
                  <a:pt x="29260" y="76889"/>
                </a:lnTo>
                <a:lnTo>
                  <a:pt x="41454" y="73185"/>
                </a:lnTo>
                <a:lnTo>
                  <a:pt x="53647" y="69676"/>
                </a:lnTo>
                <a:lnTo>
                  <a:pt x="60109" y="67906"/>
                </a:lnTo>
                <a:lnTo>
                  <a:pt x="72438" y="64439"/>
                </a:lnTo>
                <a:lnTo>
                  <a:pt x="84724" y="60947"/>
                </a:lnTo>
                <a:lnTo>
                  <a:pt x="96973" y="57802"/>
                </a:lnTo>
                <a:lnTo>
                  <a:pt x="104038" y="56286"/>
                </a:lnTo>
                <a:lnTo>
                  <a:pt x="116453" y="53334"/>
                </a:lnTo>
                <a:lnTo>
                  <a:pt x="128702" y="49662"/>
                </a:lnTo>
                <a:lnTo>
                  <a:pt x="140837" y="45681"/>
                </a:lnTo>
                <a:lnTo>
                  <a:pt x="152909" y="41804"/>
                </a:lnTo>
                <a:lnTo>
                  <a:pt x="164553" y="38544"/>
                </a:lnTo>
                <a:lnTo>
                  <a:pt x="177069" y="35160"/>
                </a:lnTo>
                <a:lnTo>
                  <a:pt x="189248" y="31477"/>
                </a:lnTo>
                <a:lnTo>
                  <a:pt x="201245" y="27642"/>
                </a:lnTo>
                <a:lnTo>
                  <a:pt x="213209" y="23808"/>
                </a:lnTo>
                <a:lnTo>
                  <a:pt x="225294" y="20122"/>
                </a:lnTo>
                <a:lnTo>
                  <a:pt x="231495" y="18364"/>
                </a:lnTo>
                <a:lnTo>
                  <a:pt x="243504" y="15240"/>
                </a:lnTo>
                <a:lnTo>
                  <a:pt x="255975" y="11763"/>
                </a:lnTo>
                <a:lnTo>
                  <a:pt x="267225" y="7564"/>
                </a:lnTo>
                <a:lnTo>
                  <a:pt x="267995" y="7277"/>
                </a:lnTo>
                <a:lnTo>
                  <a:pt x="272838" y="15691"/>
                </a:lnTo>
                <a:lnTo>
                  <a:pt x="279331" y="27183"/>
                </a:lnTo>
                <a:lnTo>
                  <a:pt x="283413" y="36639"/>
                </a:lnTo>
                <a:lnTo>
                  <a:pt x="285838" y="43307"/>
                </a:lnTo>
                <a:lnTo>
                  <a:pt x="286372" y="50469"/>
                </a:lnTo>
                <a:lnTo>
                  <a:pt x="289115" y="57658"/>
                </a:lnTo>
                <a:lnTo>
                  <a:pt x="290156" y="61709"/>
                </a:lnTo>
                <a:lnTo>
                  <a:pt x="290169" y="65798"/>
                </a:lnTo>
                <a:lnTo>
                  <a:pt x="289966" y="67970"/>
                </a:lnTo>
                <a:lnTo>
                  <a:pt x="290029" y="73367"/>
                </a:lnTo>
                <a:lnTo>
                  <a:pt x="289674" y="76542"/>
                </a:lnTo>
                <a:lnTo>
                  <a:pt x="286804" y="78397"/>
                </a:lnTo>
                <a:lnTo>
                  <a:pt x="283349" y="80391"/>
                </a:lnTo>
                <a:lnTo>
                  <a:pt x="279857" y="83400"/>
                </a:lnTo>
                <a:lnTo>
                  <a:pt x="278320" y="86715"/>
                </a:lnTo>
                <a:lnTo>
                  <a:pt x="275661" y="98025"/>
                </a:lnTo>
                <a:lnTo>
                  <a:pt x="273025" y="111498"/>
                </a:lnTo>
                <a:lnTo>
                  <a:pt x="271170" y="121424"/>
                </a:lnTo>
                <a:lnTo>
                  <a:pt x="269519" y="130238"/>
                </a:lnTo>
                <a:lnTo>
                  <a:pt x="268465" y="133781"/>
                </a:lnTo>
                <a:lnTo>
                  <a:pt x="266204" y="141693"/>
                </a:lnTo>
                <a:lnTo>
                  <a:pt x="259194" y="147713"/>
                </a:lnTo>
                <a:lnTo>
                  <a:pt x="251294" y="151688"/>
                </a:lnTo>
                <a:lnTo>
                  <a:pt x="243497" y="155663"/>
                </a:lnTo>
                <a:lnTo>
                  <a:pt x="234848" y="157454"/>
                </a:lnTo>
                <a:lnTo>
                  <a:pt x="230492" y="157403"/>
                </a:lnTo>
                <a:lnTo>
                  <a:pt x="218191" y="155682"/>
                </a:lnTo>
                <a:lnTo>
                  <a:pt x="205382" y="152179"/>
                </a:lnTo>
                <a:lnTo>
                  <a:pt x="193306" y="147306"/>
                </a:lnTo>
                <a:lnTo>
                  <a:pt x="187718" y="144360"/>
                </a:lnTo>
                <a:lnTo>
                  <a:pt x="178771" y="137683"/>
                </a:lnTo>
                <a:lnTo>
                  <a:pt x="169977" y="128445"/>
                </a:lnTo>
                <a:lnTo>
                  <a:pt x="161516" y="117452"/>
                </a:lnTo>
                <a:lnTo>
                  <a:pt x="158432" y="112991"/>
                </a:lnTo>
                <a:lnTo>
                  <a:pt x="151074" y="101596"/>
                </a:lnTo>
                <a:lnTo>
                  <a:pt x="144228" y="90311"/>
                </a:lnTo>
                <a:lnTo>
                  <a:pt x="137936" y="79786"/>
                </a:lnTo>
                <a:lnTo>
                  <a:pt x="134531" y="74244"/>
                </a:lnTo>
                <a:lnTo>
                  <a:pt x="131546" y="76111"/>
                </a:lnTo>
                <a:lnTo>
                  <a:pt x="128574" y="77990"/>
                </a:lnTo>
                <a:lnTo>
                  <a:pt x="130949" y="72644"/>
                </a:lnTo>
                <a:lnTo>
                  <a:pt x="118017" y="75209"/>
                </a:lnTo>
                <a:lnTo>
                  <a:pt x="105876" y="77925"/>
                </a:lnTo>
                <a:lnTo>
                  <a:pt x="93804" y="80481"/>
                </a:lnTo>
                <a:lnTo>
                  <a:pt x="82067" y="82435"/>
                </a:lnTo>
                <a:lnTo>
                  <a:pt x="79794" y="82753"/>
                </a:lnTo>
                <a:lnTo>
                  <a:pt x="76200" y="83578"/>
                </a:lnTo>
                <a:lnTo>
                  <a:pt x="71716" y="84696"/>
                </a:lnTo>
                <a:lnTo>
                  <a:pt x="57938" y="88339"/>
                </a:lnTo>
                <a:lnTo>
                  <a:pt x="43919" y="92262"/>
                </a:lnTo>
                <a:lnTo>
                  <a:pt x="33546" y="95254"/>
                </a:lnTo>
                <a:lnTo>
                  <a:pt x="30149" y="96266"/>
                </a:lnTo>
                <a:lnTo>
                  <a:pt x="29641" y="100088"/>
                </a:lnTo>
                <a:lnTo>
                  <a:pt x="32156" y="103009"/>
                </a:lnTo>
                <a:lnTo>
                  <a:pt x="34023" y="102463"/>
                </a:lnTo>
                <a:lnTo>
                  <a:pt x="43726" y="99640"/>
                </a:lnTo>
                <a:lnTo>
                  <a:pt x="58406" y="95509"/>
                </a:lnTo>
                <a:lnTo>
                  <a:pt x="63830" y="94018"/>
                </a:lnTo>
                <a:lnTo>
                  <a:pt x="69049" y="92621"/>
                </a:lnTo>
                <a:lnTo>
                  <a:pt x="73431" y="91528"/>
                </a:lnTo>
                <a:lnTo>
                  <a:pt x="77787" y="90436"/>
                </a:lnTo>
                <a:lnTo>
                  <a:pt x="81394" y="89623"/>
                </a:lnTo>
                <a:lnTo>
                  <a:pt x="83032" y="89408"/>
                </a:lnTo>
                <a:lnTo>
                  <a:pt x="96019" y="87222"/>
                </a:lnTo>
                <a:lnTo>
                  <a:pt x="108189" y="84624"/>
                </a:lnTo>
                <a:lnTo>
                  <a:pt x="120244" y="81932"/>
                </a:lnTo>
                <a:lnTo>
                  <a:pt x="129826" y="80049"/>
                </a:lnTo>
                <a:lnTo>
                  <a:pt x="132156" y="79590"/>
                </a:lnTo>
                <a:lnTo>
                  <a:pt x="134406" y="87581"/>
                </a:lnTo>
                <a:lnTo>
                  <a:pt x="140909" y="98465"/>
                </a:lnTo>
                <a:lnTo>
                  <a:pt x="148029" y="109973"/>
                </a:lnTo>
                <a:lnTo>
                  <a:pt x="152603" y="116941"/>
                </a:lnTo>
                <a:lnTo>
                  <a:pt x="160579" y="128001"/>
                </a:lnTo>
                <a:lnTo>
                  <a:pt x="169085" y="138026"/>
                </a:lnTo>
                <a:lnTo>
                  <a:pt x="178174" y="146374"/>
                </a:lnTo>
                <a:lnTo>
                  <a:pt x="184200" y="150469"/>
                </a:lnTo>
                <a:lnTo>
                  <a:pt x="195401" y="155955"/>
                </a:lnTo>
                <a:lnTo>
                  <a:pt x="207788" y="160326"/>
                </a:lnTo>
                <a:lnTo>
                  <a:pt x="220513" y="163288"/>
                </a:lnTo>
                <a:lnTo>
                  <a:pt x="230073" y="164426"/>
                </a:lnTo>
                <a:lnTo>
                  <a:pt x="236537" y="164426"/>
                </a:lnTo>
                <a:lnTo>
                  <a:pt x="245541" y="162433"/>
                </a:lnTo>
                <a:lnTo>
                  <a:pt x="254457" y="157975"/>
                </a:lnTo>
                <a:lnTo>
                  <a:pt x="265083" y="150958"/>
                </a:lnTo>
                <a:lnTo>
                  <a:pt x="273231" y="140765"/>
                </a:lnTo>
                <a:lnTo>
                  <a:pt x="275234" y="135763"/>
                </a:lnTo>
                <a:lnTo>
                  <a:pt x="278066" y="122783"/>
                </a:lnTo>
                <a:lnTo>
                  <a:pt x="279819" y="113487"/>
                </a:lnTo>
                <a:lnTo>
                  <a:pt x="282491" y="99779"/>
                </a:lnTo>
                <a:lnTo>
                  <a:pt x="285102" y="88620"/>
                </a:lnTo>
                <a:lnTo>
                  <a:pt x="287769" y="85788"/>
                </a:lnTo>
                <a:lnTo>
                  <a:pt x="292315" y="83350"/>
                </a:lnTo>
                <a:lnTo>
                  <a:pt x="295643" y="80378"/>
                </a:lnTo>
                <a:lnTo>
                  <a:pt x="297319" y="77228"/>
                </a:lnTo>
                <a:lnTo>
                  <a:pt x="297218" y="74041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5903128" y="1285952"/>
            <a:ext cx="25425" cy="74752"/>
          </a:xfrm>
          <a:custGeom>
            <a:avLst/>
            <a:gdLst/>
            <a:ahLst/>
            <a:cxnLst/>
            <a:rect l="l" t="t" r="r" b="b"/>
            <a:pathLst>
              <a:path w="25425" h="74752">
                <a:moveTo>
                  <a:pt x="25298" y="65811"/>
                </a:moveTo>
                <a:lnTo>
                  <a:pt x="25234" y="62979"/>
                </a:lnTo>
                <a:lnTo>
                  <a:pt x="25425" y="58305"/>
                </a:lnTo>
                <a:lnTo>
                  <a:pt x="25400" y="53886"/>
                </a:lnTo>
                <a:lnTo>
                  <a:pt x="24384" y="50101"/>
                </a:lnTo>
                <a:lnTo>
                  <a:pt x="21628" y="42900"/>
                </a:lnTo>
                <a:lnTo>
                  <a:pt x="21107" y="35750"/>
                </a:lnTo>
                <a:lnTo>
                  <a:pt x="18681" y="29095"/>
                </a:lnTo>
                <a:lnTo>
                  <a:pt x="15846" y="22207"/>
                </a:lnTo>
                <a:lnTo>
                  <a:pt x="9704" y="10715"/>
                </a:lnTo>
                <a:lnTo>
                  <a:pt x="2616" y="0"/>
                </a:lnTo>
                <a:lnTo>
                  <a:pt x="0" y="1104"/>
                </a:lnTo>
                <a:lnTo>
                  <a:pt x="2540" y="7721"/>
                </a:lnTo>
                <a:lnTo>
                  <a:pt x="5080" y="14312"/>
                </a:lnTo>
                <a:lnTo>
                  <a:pt x="7670" y="20866"/>
                </a:lnTo>
                <a:lnTo>
                  <a:pt x="8636" y="23037"/>
                </a:lnTo>
                <a:lnTo>
                  <a:pt x="9931" y="25857"/>
                </a:lnTo>
                <a:lnTo>
                  <a:pt x="10477" y="28663"/>
                </a:lnTo>
                <a:lnTo>
                  <a:pt x="9423" y="31788"/>
                </a:lnTo>
                <a:lnTo>
                  <a:pt x="8661" y="34658"/>
                </a:lnTo>
                <a:lnTo>
                  <a:pt x="6959" y="41122"/>
                </a:lnTo>
                <a:lnTo>
                  <a:pt x="6197" y="45859"/>
                </a:lnTo>
                <a:lnTo>
                  <a:pt x="6223" y="54216"/>
                </a:lnTo>
                <a:lnTo>
                  <a:pt x="7150" y="57658"/>
                </a:lnTo>
                <a:lnTo>
                  <a:pt x="9144" y="61988"/>
                </a:lnTo>
                <a:lnTo>
                  <a:pt x="10769" y="65506"/>
                </a:lnTo>
                <a:lnTo>
                  <a:pt x="13157" y="69545"/>
                </a:lnTo>
                <a:lnTo>
                  <a:pt x="16230" y="74752"/>
                </a:lnTo>
                <a:lnTo>
                  <a:pt x="18605" y="72834"/>
                </a:lnTo>
                <a:lnTo>
                  <a:pt x="22072" y="70840"/>
                </a:lnTo>
                <a:lnTo>
                  <a:pt x="24930" y="68986"/>
                </a:lnTo>
                <a:lnTo>
                  <a:pt x="25298" y="65811"/>
                </a:lnTo>
                <a:close/>
              </a:path>
            </a:pathLst>
          </a:custGeom>
          <a:solidFill>
            <a:srgbClr val="E6E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5689438" y="1289460"/>
            <a:ext cx="226364" cy="146354"/>
          </a:xfrm>
          <a:custGeom>
            <a:avLst/>
            <a:gdLst/>
            <a:ahLst/>
            <a:cxnLst/>
            <a:rect l="l" t="t" r="r" b="b"/>
            <a:pathLst>
              <a:path w="226364" h="146354">
                <a:moveTo>
                  <a:pt x="113512" y="27482"/>
                </a:moveTo>
                <a:lnTo>
                  <a:pt x="101871" y="30735"/>
                </a:lnTo>
                <a:lnTo>
                  <a:pt x="89798" y="34609"/>
                </a:lnTo>
                <a:lnTo>
                  <a:pt x="77662" y="38588"/>
                </a:lnTo>
                <a:lnTo>
                  <a:pt x="65412" y="42259"/>
                </a:lnTo>
                <a:lnTo>
                  <a:pt x="52997" y="45212"/>
                </a:lnTo>
                <a:lnTo>
                  <a:pt x="45928" y="46727"/>
                </a:lnTo>
                <a:lnTo>
                  <a:pt x="33678" y="49873"/>
                </a:lnTo>
                <a:lnTo>
                  <a:pt x="21394" y="53364"/>
                </a:lnTo>
                <a:lnTo>
                  <a:pt x="9067" y="56832"/>
                </a:lnTo>
                <a:lnTo>
                  <a:pt x="6045" y="57645"/>
                </a:lnTo>
                <a:lnTo>
                  <a:pt x="3022" y="58483"/>
                </a:lnTo>
                <a:lnTo>
                  <a:pt x="0" y="59334"/>
                </a:lnTo>
                <a:lnTo>
                  <a:pt x="635" y="65519"/>
                </a:lnTo>
                <a:lnTo>
                  <a:pt x="1244" y="72034"/>
                </a:lnTo>
                <a:lnTo>
                  <a:pt x="1993" y="78625"/>
                </a:lnTo>
                <a:lnTo>
                  <a:pt x="8407" y="76835"/>
                </a:lnTo>
                <a:lnTo>
                  <a:pt x="15163" y="75006"/>
                </a:lnTo>
                <a:lnTo>
                  <a:pt x="20675" y="73621"/>
                </a:lnTo>
                <a:lnTo>
                  <a:pt x="25158" y="72504"/>
                </a:lnTo>
                <a:lnTo>
                  <a:pt x="28752" y="71678"/>
                </a:lnTo>
                <a:lnTo>
                  <a:pt x="31026" y="71361"/>
                </a:lnTo>
                <a:lnTo>
                  <a:pt x="42753" y="69409"/>
                </a:lnTo>
                <a:lnTo>
                  <a:pt x="54827" y="66852"/>
                </a:lnTo>
                <a:lnTo>
                  <a:pt x="66967" y="64136"/>
                </a:lnTo>
                <a:lnTo>
                  <a:pt x="79895" y="61569"/>
                </a:lnTo>
                <a:lnTo>
                  <a:pt x="80505" y="61518"/>
                </a:lnTo>
                <a:lnTo>
                  <a:pt x="83489" y="63169"/>
                </a:lnTo>
                <a:lnTo>
                  <a:pt x="86895" y="68717"/>
                </a:lnTo>
                <a:lnTo>
                  <a:pt x="93186" y="79246"/>
                </a:lnTo>
                <a:lnTo>
                  <a:pt x="100033" y="90529"/>
                </a:lnTo>
                <a:lnTo>
                  <a:pt x="107391" y="101917"/>
                </a:lnTo>
                <a:lnTo>
                  <a:pt x="110480" y="106388"/>
                </a:lnTo>
                <a:lnTo>
                  <a:pt x="118939" y="117381"/>
                </a:lnTo>
                <a:lnTo>
                  <a:pt x="127732" y="126617"/>
                </a:lnTo>
                <a:lnTo>
                  <a:pt x="136677" y="133299"/>
                </a:lnTo>
                <a:lnTo>
                  <a:pt x="139992" y="135115"/>
                </a:lnTo>
                <a:lnTo>
                  <a:pt x="142535" y="136374"/>
                </a:lnTo>
                <a:lnTo>
                  <a:pt x="147535" y="72593"/>
                </a:lnTo>
                <a:lnTo>
                  <a:pt x="151158" y="70437"/>
                </a:lnTo>
                <a:lnTo>
                  <a:pt x="161858" y="64086"/>
                </a:lnTo>
                <a:lnTo>
                  <a:pt x="172966" y="58110"/>
                </a:lnTo>
                <a:lnTo>
                  <a:pt x="185039" y="52908"/>
                </a:lnTo>
                <a:lnTo>
                  <a:pt x="186245" y="52692"/>
                </a:lnTo>
                <a:lnTo>
                  <a:pt x="189026" y="53581"/>
                </a:lnTo>
                <a:lnTo>
                  <a:pt x="190233" y="56832"/>
                </a:lnTo>
                <a:lnTo>
                  <a:pt x="187464" y="59524"/>
                </a:lnTo>
                <a:lnTo>
                  <a:pt x="182918" y="61188"/>
                </a:lnTo>
                <a:lnTo>
                  <a:pt x="178625" y="63119"/>
                </a:lnTo>
                <a:lnTo>
                  <a:pt x="174485" y="65227"/>
                </a:lnTo>
                <a:lnTo>
                  <a:pt x="174675" y="65887"/>
                </a:lnTo>
                <a:lnTo>
                  <a:pt x="175806" y="72212"/>
                </a:lnTo>
                <a:lnTo>
                  <a:pt x="176949" y="79133"/>
                </a:lnTo>
                <a:lnTo>
                  <a:pt x="177939" y="85623"/>
                </a:lnTo>
                <a:lnTo>
                  <a:pt x="176618" y="88925"/>
                </a:lnTo>
                <a:lnTo>
                  <a:pt x="173278" y="91440"/>
                </a:lnTo>
                <a:lnTo>
                  <a:pt x="168554" y="93294"/>
                </a:lnTo>
                <a:lnTo>
                  <a:pt x="164503" y="93878"/>
                </a:lnTo>
                <a:lnTo>
                  <a:pt x="164058" y="93903"/>
                </a:lnTo>
                <a:lnTo>
                  <a:pt x="160985" y="92087"/>
                </a:lnTo>
                <a:lnTo>
                  <a:pt x="159537" y="89471"/>
                </a:lnTo>
                <a:lnTo>
                  <a:pt x="157568" y="86067"/>
                </a:lnTo>
                <a:lnTo>
                  <a:pt x="156756" y="82296"/>
                </a:lnTo>
                <a:lnTo>
                  <a:pt x="167257" y="144632"/>
                </a:lnTo>
                <a:lnTo>
                  <a:pt x="179463" y="146329"/>
                </a:lnTo>
                <a:lnTo>
                  <a:pt x="183984" y="146354"/>
                </a:lnTo>
                <a:lnTo>
                  <a:pt x="192532" y="144564"/>
                </a:lnTo>
                <a:lnTo>
                  <a:pt x="200240" y="140627"/>
                </a:lnTo>
                <a:lnTo>
                  <a:pt x="208153" y="136652"/>
                </a:lnTo>
                <a:lnTo>
                  <a:pt x="215150" y="130632"/>
                </a:lnTo>
                <a:lnTo>
                  <a:pt x="217424" y="122720"/>
                </a:lnTo>
                <a:lnTo>
                  <a:pt x="218478" y="119164"/>
                </a:lnTo>
                <a:lnTo>
                  <a:pt x="220116" y="110350"/>
                </a:lnTo>
                <a:lnTo>
                  <a:pt x="221856" y="101117"/>
                </a:lnTo>
                <a:lnTo>
                  <a:pt x="223316" y="93370"/>
                </a:lnTo>
                <a:lnTo>
                  <a:pt x="224866" y="85280"/>
                </a:lnTo>
                <a:lnTo>
                  <a:pt x="226364" y="79108"/>
                </a:lnTo>
                <a:lnTo>
                  <a:pt x="225983" y="78447"/>
                </a:lnTo>
                <a:lnTo>
                  <a:pt x="221919" y="71475"/>
                </a:lnTo>
                <a:lnTo>
                  <a:pt x="218732" y="66344"/>
                </a:lnTo>
                <a:lnTo>
                  <a:pt x="216433" y="61442"/>
                </a:lnTo>
                <a:lnTo>
                  <a:pt x="214147" y="56553"/>
                </a:lnTo>
                <a:lnTo>
                  <a:pt x="212826" y="51777"/>
                </a:lnTo>
                <a:lnTo>
                  <a:pt x="212852" y="41427"/>
                </a:lnTo>
                <a:lnTo>
                  <a:pt x="213766" y="36131"/>
                </a:lnTo>
                <a:lnTo>
                  <a:pt x="215544" y="29349"/>
                </a:lnTo>
                <a:lnTo>
                  <a:pt x="216433" y="25755"/>
                </a:lnTo>
                <a:lnTo>
                  <a:pt x="215874" y="22656"/>
                </a:lnTo>
                <a:lnTo>
                  <a:pt x="214617" y="19456"/>
                </a:lnTo>
                <a:lnTo>
                  <a:pt x="212064" y="12992"/>
                </a:lnTo>
                <a:lnTo>
                  <a:pt x="209562" y="6502"/>
                </a:lnTo>
                <a:lnTo>
                  <a:pt x="207073" y="0"/>
                </a:lnTo>
                <a:lnTo>
                  <a:pt x="204919" y="692"/>
                </a:lnTo>
                <a:lnTo>
                  <a:pt x="192451" y="4174"/>
                </a:lnTo>
                <a:lnTo>
                  <a:pt x="180441" y="7302"/>
                </a:lnTo>
                <a:lnTo>
                  <a:pt x="174254" y="9057"/>
                </a:lnTo>
                <a:lnTo>
                  <a:pt x="162171" y="12743"/>
                </a:lnTo>
                <a:lnTo>
                  <a:pt x="162433" y="21831"/>
                </a:lnTo>
                <a:lnTo>
                  <a:pt x="165049" y="20751"/>
                </a:lnTo>
                <a:lnTo>
                  <a:pt x="168897" y="20205"/>
                </a:lnTo>
                <a:lnTo>
                  <a:pt x="170370" y="19977"/>
                </a:lnTo>
                <a:lnTo>
                  <a:pt x="180035" y="19926"/>
                </a:lnTo>
                <a:lnTo>
                  <a:pt x="186423" y="21640"/>
                </a:lnTo>
                <a:lnTo>
                  <a:pt x="192049" y="21628"/>
                </a:lnTo>
                <a:lnTo>
                  <a:pt x="195033" y="21475"/>
                </a:lnTo>
                <a:lnTo>
                  <a:pt x="198335" y="22809"/>
                </a:lnTo>
                <a:lnTo>
                  <a:pt x="198742" y="26543"/>
                </a:lnTo>
                <a:lnTo>
                  <a:pt x="195414" y="28498"/>
                </a:lnTo>
                <a:lnTo>
                  <a:pt x="192049" y="28676"/>
                </a:lnTo>
                <a:lnTo>
                  <a:pt x="185331" y="28638"/>
                </a:lnTo>
                <a:lnTo>
                  <a:pt x="178955" y="26936"/>
                </a:lnTo>
                <a:lnTo>
                  <a:pt x="173291" y="26936"/>
                </a:lnTo>
                <a:lnTo>
                  <a:pt x="169926" y="27165"/>
                </a:lnTo>
                <a:lnTo>
                  <a:pt x="166738" y="27660"/>
                </a:lnTo>
                <a:lnTo>
                  <a:pt x="163703" y="29222"/>
                </a:lnTo>
                <a:lnTo>
                  <a:pt x="159562" y="31813"/>
                </a:lnTo>
                <a:lnTo>
                  <a:pt x="155498" y="33629"/>
                </a:lnTo>
                <a:lnTo>
                  <a:pt x="152332" y="35132"/>
                </a:lnTo>
                <a:lnTo>
                  <a:pt x="141645" y="41686"/>
                </a:lnTo>
                <a:lnTo>
                  <a:pt x="132234" y="49454"/>
                </a:lnTo>
                <a:lnTo>
                  <a:pt x="123136" y="58201"/>
                </a:lnTo>
                <a:lnTo>
                  <a:pt x="113385" y="67691"/>
                </a:lnTo>
                <a:lnTo>
                  <a:pt x="112699" y="68326"/>
                </a:lnTo>
                <a:lnTo>
                  <a:pt x="110032" y="68643"/>
                </a:lnTo>
                <a:lnTo>
                  <a:pt x="107073" y="66103"/>
                </a:lnTo>
                <a:lnTo>
                  <a:pt x="108572" y="62547"/>
                </a:lnTo>
                <a:lnTo>
                  <a:pt x="113512" y="27482"/>
                </a:lnTo>
                <a:close/>
              </a:path>
              <a:path w="226364" h="146354">
                <a:moveTo>
                  <a:pt x="157988" y="74561"/>
                </a:moveTo>
                <a:lnTo>
                  <a:pt x="152819" y="77647"/>
                </a:lnTo>
                <a:lnTo>
                  <a:pt x="151015" y="78143"/>
                </a:lnTo>
                <a:lnTo>
                  <a:pt x="147993" y="76428"/>
                </a:lnTo>
                <a:lnTo>
                  <a:pt x="147535" y="72593"/>
                </a:lnTo>
                <a:lnTo>
                  <a:pt x="142535" y="136374"/>
                </a:lnTo>
                <a:lnTo>
                  <a:pt x="154541" y="141179"/>
                </a:lnTo>
                <a:lnTo>
                  <a:pt x="167257" y="144632"/>
                </a:lnTo>
                <a:lnTo>
                  <a:pt x="156756" y="82296"/>
                </a:lnTo>
                <a:lnTo>
                  <a:pt x="157581" y="78524"/>
                </a:lnTo>
                <a:lnTo>
                  <a:pt x="160197" y="78054"/>
                </a:lnTo>
                <a:lnTo>
                  <a:pt x="161836" y="78054"/>
                </a:lnTo>
                <a:lnTo>
                  <a:pt x="163652" y="80860"/>
                </a:lnTo>
                <a:lnTo>
                  <a:pt x="164871" y="84442"/>
                </a:lnTo>
                <a:lnTo>
                  <a:pt x="167462" y="85928"/>
                </a:lnTo>
                <a:lnTo>
                  <a:pt x="170624" y="84442"/>
                </a:lnTo>
                <a:lnTo>
                  <a:pt x="169811" y="79222"/>
                </a:lnTo>
                <a:lnTo>
                  <a:pt x="168922" y="73774"/>
                </a:lnTo>
                <a:lnTo>
                  <a:pt x="168021" y="68681"/>
                </a:lnTo>
                <a:lnTo>
                  <a:pt x="162953" y="71513"/>
                </a:lnTo>
                <a:lnTo>
                  <a:pt x="157988" y="74561"/>
                </a:lnTo>
                <a:close/>
              </a:path>
              <a:path w="226364" h="146354">
                <a:moveTo>
                  <a:pt x="162171" y="12743"/>
                </a:moveTo>
                <a:lnTo>
                  <a:pt x="150207" y="16579"/>
                </a:lnTo>
                <a:lnTo>
                  <a:pt x="138211" y="20414"/>
                </a:lnTo>
                <a:lnTo>
                  <a:pt x="126030" y="24098"/>
                </a:lnTo>
                <a:lnTo>
                  <a:pt x="113512" y="27482"/>
                </a:lnTo>
                <a:lnTo>
                  <a:pt x="108572" y="62547"/>
                </a:lnTo>
                <a:lnTo>
                  <a:pt x="112783" y="58526"/>
                </a:lnTo>
                <a:lnTo>
                  <a:pt x="121771" y="49668"/>
                </a:lnTo>
                <a:lnTo>
                  <a:pt x="130841" y="41278"/>
                </a:lnTo>
                <a:lnTo>
                  <a:pt x="140840" y="33681"/>
                </a:lnTo>
                <a:lnTo>
                  <a:pt x="152615" y="27203"/>
                </a:lnTo>
                <a:lnTo>
                  <a:pt x="156235" y="25577"/>
                </a:lnTo>
                <a:lnTo>
                  <a:pt x="158051" y="24320"/>
                </a:lnTo>
                <a:lnTo>
                  <a:pt x="162433" y="21831"/>
                </a:lnTo>
                <a:lnTo>
                  <a:pt x="162171" y="12743"/>
                </a:lnTo>
                <a:close/>
              </a:path>
            </a:pathLst>
          </a:custGeom>
          <a:solidFill>
            <a:srgbClr val="EDED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5896504" y="1287056"/>
            <a:ext cx="22860" cy="81508"/>
          </a:xfrm>
          <a:custGeom>
            <a:avLst/>
            <a:gdLst/>
            <a:ahLst/>
            <a:cxnLst/>
            <a:rect l="l" t="t" r="r" b="b"/>
            <a:pathLst>
              <a:path w="22860" h="81508">
                <a:moveTo>
                  <a:pt x="5791" y="48641"/>
                </a:moveTo>
                <a:lnTo>
                  <a:pt x="5765" y="54190"/>
                </a:lnTo>
                <a:lnTo>
                  <a:pt x="7086" y="58966"/>
                </a:lnTo>
                <a:lnTo>
                  <a:pt x="9372" y="63842"/>
                </a:lnTo>
                <a:lnTo>
                  <a:pt x="11658" y="68757"/>
                </a:lnTo>
                <a:lnTo>
                  <a:pt x="14846" y="73875"/>
                </a:lnTo>
                <a:lnTo>
                  <a:pt x="18910" y="80848"/>
                </a:lnTo>
                <a:lnTo>
                  <a:pt x="19303" y="81508"/>
                </a:lnTo>
                <a:lnTo>
                  <a:pt x="19913" y="79108"/>
                </a:lnTo>
                <a:lnTo>
                  <a:pt x="20713" y="76238"/>
                </a:lnTo>
                <a:lnTo>
                  <a:pt x="22859" y="73647"/>
                </a:lnTo>
                <a:lnTo>
                  <a:pt x="19786" y="68440"/>
                </a:lnTo>
                <a:lnTo>
                  <a:pt x="17386" y="64401"/>
                </a:lnTo>
                <a:lnTo>
                  <a:pt x="15760" y="60883"/>
                </a:lnTo>
                <a:lnTo>
                  <a:pt x="13766" y="56553"/>
                </a:lnTo>
                <a:lnTo>
                  <a:pt x="12839" y="53111"/>
                </a:lnTo>
                <a:lnTo>
                  <a:pt x="12826" y="44754"/>
                </a:lnTo>
                <a:lnTo>
                  <a:pt x="13588" y="40017"/>
                </a:lnTo>
                <a:lnTo>
                  <a:pt x="15290" y="33553"/>
                </a:lnTo>
                <a:lnTo>
                  <a:pt x="15684" y="32016"/>
                </a:lnTo>
                <a:lnTo>
                  <a:pt x="16243" y="29324"/>
                </a:lnTo>
                <a:lnTo>
                  <a:pt x="16903" y="26543"/>
                </a:lnTo>
                <a:lnTo>
                  <a:pt x="15874" y="23215"/>
                </a:lnTo>
                <a:lnTo>
                  <a:pt x="14287" y="19761"/>
                </a:lnTo>
                <a:lnTo>
                  <a:pt x="11709" y="13208"/>
                </a:lnTo>
                <a:lnTo>
                  <a:pt x="9156" y="6616"/>
                </a:lnTo>
                <a:lnTo>
                  <a:pt x="6629" y="0"/>
                </a:lnTo>
                <a:lnTo>
                  <a:pt x="4470" y="863"/>
                </a:lnTo>
                <a:lnTo>
                  <a:pt x="0" y="2400"/>
                </a:lnTo>
                <a:lnTo>
                  <a:pt x="2501" y="8902"/>
                </a:lnTo>
                <a:lnTo>
                  <a:pt x="5003" y="15405"/>
                </a:lnTo>
                <a:lnTo>
                  <a:pt x="7543" y="21869"/>
                </a:lnTo>
                <a:lnTo>
                  <a:pt x="7772" y="22504"/>
                </a:lnTo>
                <a:lnTo>
                  <a:pt x="8813" y="25057"/>
                </a:lnTo>
                <a:lnTo>
                  <a:pt x="9372" y="28155"/>
                </a:lnTo>
                <a:lnTo>
                  <a:pt x="8483" y="31762"/>
                </a:lnTo>
                <a:lnTo>
                  <a:pt x="6705" y="38531"/>
                </a:lnTo>
                <a:lnTo>
                  <a:pt x="5791" y="43827"/>
                </a:lnTo>
                <a:lnTo>
                  <a:pt x="5791" y="48641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5796582" y="1309356"/>
            <a:ext cx="91605" cy="48742"/>
          </a:xfrm>
          <a:custGeom>
            <a:avLst/>
            <a:gdLst/>
            <a:ahLst/>
            <a:cxnLst/>
            <a:rect l="l" t="t" r="r" b="b"/>
            <a:pathLst>
              <a:path w="91605" h="48742">
                <a:moveTo>
                  <a:pt x="0" y="43980"/>
                </a:moveTo>
                <a:lnTo>
                  <a:pt x="1270" y="47625"/>
                </a:lnTo>
                <a:lnTo>
                  <a:pt x="3835" y="48742"/>
                </a:lnTo>
                <a:lnTo>
                  <a:pt x="6235" y="47790"/>
                </a:lnTo>
                <a:lnTo>
                  <a:pt x="8945" y="45212"/>
                </a:lnTo>
                <a:lnTo>
                  <a:pt x="18431" y="35905"/>
                </a:lnTo>
                <a:lnTo>
                  <a:pt x="27516" y="27398"/>
                </a:lnTo>
                <a:lnTo>
                  <a:pt x="37171" y="19927"/>
                </a:lnTo>
                <a:lnTo>
                  <a:pt x="48361" y="13728"/>
                </a:lnTo>
                <a:lnTo>
                  <a:pt x="52425" y="11925"/>
                </a:lnTo>
                <a:lnTo>
                  <a:pt x="56553" y="9321"/>
                </a:lnTo>
                <a:lnTo>
                  <a:pt x="59588" y="7772"/>
                </a:lnTo>
                <a:lnTo>
                  <a:pt x="62788" y="7277"/>
                </a:lnTo>
                <a:lnTo>
                  <a:pt x="66357" y="7035"/>
                </a:lnTo>
                <a:lnTo>
                  <a:pt x="71818" y="7035"/>
                </a:lnTo>
                <a:lnTo>
                  <a:pt x="78193" y="8737"/>
                </a:lnTo>
                <a:lnTo>
                  <a:pt x="84899" y="8788"/>
                </a:lnTo>
                <a:lnTo>
                  <a:pt x="88277" y="8597"/>
                </a:lnTo>
                <a:lnTo>
                  <a:pt x="91605" y="6654"/>
                </a:lnTo>
                <a:lnTo>
                  <a:pt x="91186" y="2921"/>
                </a:lnTo>
                <a:lnTo>
                  <a:pt x="87503" y="1600"/>
                </a:lnTo>
                <a:lnTo>
                  <a:pt x="84721" y="1739"/>
                </a:lnTo>
                <a:lnTo>
                  <a:pt x="79273" y="1739"/>
                </a:lnTo>
                <a:lnTo>
                  <a:pt x="72898" y="25"/>
                </a:lnTo>
                <a:lnTo>
                  <a:pt x="64706" y="0"/>
                </a:lnTo>
                <a:lnTo>
                  <a:pt x="61747" y="304"/>
                </a:lnTo>
                <a:lnTo>
                  <a:pt x="57912" y="850"/>
                </a:lnTo>
                <a:lnTo>
                  <a:pt x="55295" y="1930"/>
                </a:lnTo>
                <a:lnTo>
                  <a:pt x="53111" y="3187"/>
                </a:lnTo>
                <a:lnTo>
                  <a:pt x="49098" y="5676"/>
                </a:lnTo>
                <a:lnTo>
                  <a:pt x="45478" y="7302"/>
                </a:lnTo>
                <a:lnTo>
                  <a:pt x="39937" y="10043"/>
                </a:lnTo>
                <a:lnTo>
                  <a:pt x="29059" y="17063"/>
                </a:lnTo>
                <a:lnTo>
                  <a:pt x="19578" y="25052"/>
                </a:lnTo>
                <a:lnTo>
                  <a:pt x="10647" y="33688"/>
                </a:lnTo>
                <a:lnTo>
                  <a:pt x="1422" y="42646"/>
                </a:lnTo>
                <a:lnTo>
                  <a:pt x="0" y="43980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836978" y="1342220"/>
            <a:ext cx="42684" cy="25387"/>
          </a:xfrm>
          <a:custGeom>
            <a:avLst/>
            <a:gdLst/>
            <a:ahLst/>
            <a:cxnLst/>
            <a:rect l="l" t="t" r="r" b="b"/>
            <a:pathLst>
              <a:path w="42684" h="25387">
                <a:moveTo>
                  <a:pt x="12354" y="12469"/>
                </a:moveTo>
                <a:lnTo>
                  <a:pt x="1663" y="18846"/>
                </a:lnTo>
                <a:lnTo>
                  <a:pt x="0" y="19837"/>
                </a:lnTo>
                <a:lnTo>
                  <a:pt x="457" y="23672"/>
                </a:lnTo>
                <a:lnTo>
                  <a:pt x="3479" y="25387"/>
                </a:lnTo>
                <a:lnTo>
                  <a:pt x="5283" y="24892"/>
                </a:lnTo>
                <a:lnTo>
                  <a:pt x="10439" y="21805"/>
                </a:lnTo>
                <a:lnTo>
                  <a:pt x="15417" y="18757"/>
                </a:lnTo>
                <a:lnTo>
                  <a:pt x="20485" y="15925"/>
                </a:lnTo>
                <a:lnTo>
                  <a:pt x="20383" y="15405"/>
                </a:lnTo>
                <a:lnTo>
                  <a:pt x="19850" y="12458"/>
                </a:lnTo>
                <a:lnTo>
                  <a:pt x="23672" y="10236"/>
                </a:lnTo>
                <a:lnTo>
                  <a:pt x="26949" y="12458"/>
                </a:lnTo>
                <a:lnTo>
                  <a:pt x="31089" y="10350"/>
                </a:lnTo>
                <a:lnTo>
                  <a:pt x="35369" y="8432"/>
                </a:lnTo>
                <a:lnTo>
                  <a:pt x="39916" y="6769"/>
                </a:lnTo>
                <a:lnTo>
                  <a:pt x="42684" y="4076"/>
                </a:lnTo>
                <a:lnTo>
                  <a:pt x="41490" y="825"/>
                </a:lnTo>
                <a:lnTo>
                  <a:pt x="37896" y="0"/>
                </a:lnTo>
                <a:lnTo>
                  <a:pt x="35199" y="1025"/>
                </a:lnTo>
                <a:lnTo>
                  <a:pt x="23346" y="6393"/>
                </a:lnTo>
                <a:lnTo>
                  <a:pt x="12354" y="12469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5846194" y="1352504"/>
            <a:ext cx="21183" cy="30861"/>
          </a:xfrm>
          <a:custGeom>
            <a:avLst/>
            <a:gdLst/>
            <a:ahLst/>
            <a:cxnLst/>
            <a:rect l="l" t="t" r="r" b="b"/>
            <a:pathLst>
              <a:path w="21183" h="30861">
                <a:moveTo>
                  <a:pt x="0" y="19265"/>
                </a:moveTo>
                <a:lnTo>
                  <a:pt x="812" y="23025"/>
                </a:lnTo>
                <a:lnTo>
                  <a:pt x="2793" y="26428"/>
                </a:lnTo>
                <a:lnTo>
                  <a:pt x="4229" y="29044"/>
                </a:lnTo>
                <a:lnTo>
                  <a:pt x="7302" y="30861"/>
                </a:lnTo>
                <a:lnTo>
                  <a:pt x="7746" y="30835"/>
                </a:lnTo>
                <a:lnTo>
                  <a:pt x="11798" y="30251"/>
                </a:lnTo>
                <a:lnTo>
                  <a:pt x="16522" y="28397"/>
                </a:lnTo>
                <a:lnTo>
                  <a:pt x="19862" y="25882"/>
                </a:lnTo>
                <a:lnTo>
                  <a:pt x="21183" y="22580"/>
                </a:lnTo>
                <a:lnTo>
                  <a:pt x="20192" y="16103"/>
                </a:lnTo>
                <a:lnTo>
                  <a:pt x="19062" y="9169"/>
                </a:lnTo>
                <a:lnTo>
                  <a:pt x="17919" y="2844"/>
                </a:lnTo>
                <a:lnTo>
                  <a:pt x="17208" y="838"/>
                </a:lnTo>
                <a:lnTo>
                  <a:pt x="13830" y="0"/>
                </a:lnTo>
                <a:lnTo>
                  <a:pt x="10642" y="2184"/>
                </a:lnTo>
                <a:lnTo>
                  <a:pt x="11264" y="5651"/>
                </a:lnTo>
                <a:lnTo>
                  <a:pt x="12166" y="10731"/>
                </a:lnTo>
                <a:lnTo>
                  <a:pt x="13055" y="16179"/>
                </a:lnTo>
                <a:lnTo>
                  <a:pt x="13868" y="21399"/>
                </a:lnTo>
                <a:lnTo>
                  <a:pt x="12484" y="22148"/>
                </a:lnTo>
                <a:lnTo>
                  <a:pt x="9131" y="23355"/>
                </a:lnTo>
                <a:lnTo>
                  <a:pt x="7200" y="19367"/>
                </a:lnTo>
                <a:lnTo>
                  <a:pt x="6553" y="16154"/>
                </a:lnTo>
                <a:lnTo>
                  <a:pt x="3454" y="15011"/>
                </a:lnTo>
                <a:lnTo>
                  <a:pt x="825" y="15481"/>
                </a:lnTo>
                <a:lnTo>
                  <a:pt x="0" y="19265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5600597" y="1350784"/>
            <a:ext cx="83959" cy="41249"/>
          </a:xfrm>
          <a:custGeom>
            <a:avLst/>
            <a:gdLst/>
            <a:ahLst/>
            <a:cxnLst/>
            <a:rect l="l" t="t" r="r" b="b"/>
            <a:pathLst>
              <a:path w="83959" h="41249">
                <a:moveTo>
                  <a:pt x="22020" y="40667"/>
                </a:moveTo>
                <a:lnTo>
                  <a:pt x="31331" y="37660"/>
                </a:lnTo>
                <a:lnTo>
                  <a:pt x="44564" y="33366"/>
                </a:lnTo>
                <a:lnTo>
                  <a:pt x="60147" y="28320"/>
                </a:lnTo>
                <a:lnTo>
                  <a:pt x="64947" y="26771"/>
                </a:lnTo>
                <a:lnTo>
                  <a:pt x="68516" y="23698"/>
                </a:lnTo>
                <a:lnTo>
                  <a:pt x="72301" y="22580"/>
                </a:lnTo>
                <a:lnTo>
                  <a:pt x="77635" y="21018"/>
                </a:lnTo>
                <a:lnTo>
                  <a:pt x="83959" y="19227"/>
                </a:lnTo>
                <a:lnTo>
                  <a:pt x="83235" y="12890"/>
                </a:lnTo>
                <a:lnTo>
                  <a:pt x="82638" y="6629"/>
                </a:lnTo>
                <a:lnTo>
                  <a:pt x="82029" y="698"/>
                </a:lnTo>
                <a:lnTo>
                  <a:pt x="81965" y="0"/>
                </a:lnTo>
                <a:lnTo>
                  <a:pt x="79252" y="797"/>
                </a:lnTo>
                <a:lnTo>
                  <a:pt x="67080" y="4491"/>
                </a:lnTo>
                <a:lnTo>
                  <a:pt x="54954" y="8337"/>
                </a:lnTo>
                <a:lnTo>
                  <a:pt x="42926" y="12293"/>
                </a:lnTo>
                <a:lnTo>
                  <a:pt x="0" y="28232"/>
                </a:lnTo>
                <a:lnTo>
                  <a:pt x="20193" y="41249"/>
                </a:lnTo>
                <a:lnTo>
                  <a:pt x="22020" y="40667"/>
                </a:lnTo>
                <a:close/>
              </a:path>
            </a:pathLst>
          </a:custGeom>
          <a:solidFill>
            <a:srgbClr val="DEDF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682627" y="1348808"/>
            <a:ext cx="8801" cy="21209"/>
          </a:xfrm>
          <a:custGeom>
            <a:avLst/>
            <a:gdLst/>
            <a:ahLst/>
            <a:cxnLst/>
            <a:rect l="l" t="t" r="r" b="b"/>
            <a:pathLst>
              <a:path w="8801" h="21209">
                <a:moveTo>
                  <a:pt x="4127" y="20586"/>
                </a:moveTo>
                <a:lnTo>
                  <a:pt x="8801" y="19278"/>
                </a:lnTo>
                <a:lnTo>
                  <a:pt x="8051" y="12687"/>
                </a:lnTo>
                <a:lnTo>
                  <a:pt x="7442" y="6172"/>
                </a:lnTo>
                <a:lnTo>
                  <a:pt x="6807" y="0"/>
                </a:lnTo>
                <a:lnTo>
                  <a:pt x="4521" y="647"/>
                </a:lnTo>
                <a:lnTo>
                  <a:pt x="0" y="2679"/>
                </a:lnTo>
                <a:lnTo>
                  <a:pt x="609" y="8597"/>
                </a:lnTo>
                <a:lnTo>
                  <a:pt x="1206" y="14859"/>
                </a:lnTo>
                <a:lnTo>
                  <a:pt x="1930" y="21209"/>
                </a:lnTo>
                <a:lnTo>
                  <a:pt x="4127" y="20586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5667955" y="1361145"/>
            <a:ext cx="50228" cy="15633"/>
          </a:xfrm>
          <a:custGeom>
            <a:avLst/>
            <a:gdLst/>
            <a:ahLst/>
            <a:cxnLst/>
            <a:rect l="l" t="t" r="r" b="b"/>
            <a:pathLst>
              <a:path w="50228" h="15633">
                <a:moveTo>
                  <a:pt x="23469" y="6946"/>
                </a:moveTo>
                <a:lnTo>
                  <a:pt x="21107" y="7594"/>
                </a:lnTo>
                <a:lnTo>
                  <a:pt x="16598" y="8877"/>
                </a:lnTo>
                <a:lnTo>
                  <a:pt x="10274" y="10655"/>
                </a:lnTo>
                <a:lnTo>
                  <a:pt x="4940" y="12217"/>
                </a:lnTo>
                <a:lnTo>
                  <a:pt x="2451" y="12953"/>
                </a:lnTo>
                <a:lnTo>
                  <a:pt x="0" y="15633"/>
                </a:lnTo>
                <a:lnTo>
                  <a:pt x="11004" y="12101"/>
                </a:lnTo>
                <a:lnTo>
                  <a:pt x="24549" y="7807"/>
                </a:lnTo>
                <a:lnTo>
                  <a:pt x="36463" y="4111"/>
                </a:lnTo>
                <a:lnTo>
                  <a:pt x="45770" y="1346"/>
                </a:lnTo>
                <a:lnTo>
                  <a:pt x="48945" y="457"/>
                </a:lnTo>
                <a:lnTo>
                  <a:pt x="50228" y="0"/>
                </a:lnTo>
                <a:lnTo>
                  <a:pt x="46634" y="825"/>
                </a:lnTo>
                <a:lnTo>
                  <a:pt x="42151" y="1943"/>
                </a:lnTo>
                <a:lnTo>
                  <a:pt x="36639" y="3327"/>
                </a:lnTo>
                <a:lnTo>
                  <a:pt x="29895" y="5156"/>
                </a:lnTo>
                <a:lnTo>
                  <a:pt x="23469" y="6946"/>
                </a:lnTo>
                <a:close/>
              </a:path>
            </a:pathLst>
          </a:custGeom>
          <a:solidFill>
            <a:srgbClr val="B3B07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5692427" y="1368057"/>
            <a:ext cx="27216" cy="8305"/>
          </a:xfrm>
          <a:custGeom>
            <a:avLst/>
            <a:gdLst/>
            <a:ahLst/>
            <a:cxnLst/>
            <a:rect l="l" t="t" r="r" b="b"/>
            <a:pathLst>
              <a:path w="27216" h="8305">
                <a:moveTo>
                  <a:pt x="23672" y="787"/>
                </a:moveTo>
                <a:lnTo>
                  <a:pt x="19392" y="1866"/>
                </a:lnTo>
                <a:lnTo>
                  <a:pt x="15024" y="2959"/>
                </a:lnTo>
                <a:lnTo>
                  <a:pt x="9804" y="4356"/>
                </a:lnTo>
                <a:lnTo>
                  <a:pt x="4584" y="5791"/>
                </a:lnTo>
                <a:lnTo>
                  <a:pt x="2997" y="6222"/>
                </a:lnTo>
                <a:lnTo>
                  <a:pt x="0" y="8305"/>
                </a:lnTo>
                <a:lnTo>
                  <a:pt x="4127" y="6997"/>
                </a:lnTo>
                <a:lnTo>
                  <a:pt x="8039" y="5778"/>
                </a:lnTo>
                <a:lnTo>
                  <a:pt x="11582" y="4686"/>
                </a:lnTo>
                <a:lnTo>
                  <a:pt x="16179" y="3276"/>
                </a:lnTo>
                <a:lnTo>
                  <a:pt x="20167" y="2082"/>
                </a:lnTo>
                <a:lnTo>
                  <a:pt x="23215" y="1219"/>
                </a:lnTo>
                <a:lnTo>
                  <a:pt x="26060" y="393"/>
                </a:lnTo>
                <a:lnTo>
                  <a:pt x="27216" y="0"/>
                </a:lnTo>
                <a:lnTo>
                  <a:pt x="23672" y="787"/>
                </a:lnTo>
                <a:close/>
              </a:path>
            </a:pathLst>
          </a:custGeom>
          <a:solidFill>
            <a:srgbClr val="332D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5589435" y="1350784"/>
            <a:ext cx="93129" cy="46659"/>
          </a:xfrm>
          <a:custGeom>
            <a:avLst/>
            <a:gdLst/>
            <a:ahLst/>
            <a:cxnLst/>
            <a:rect l="l" t="t" r="r" b="b"/>
            <a:pathLst>
              <a:path w="93129" h="46659">
                <a:moveTo>
                  <a:pt x="73775" y="5910"/>
                </a:moveTo>
                <a:lnTo>
                  <a:pt x="68813" y="7470"/>
                </a:lnTo>
                <a:lnTo>
                  <a:pt x="67258" y="7977"/>
                </a:lnTo>
                <a:lnTo>
                  <a:pt x="73775" y="5910"/>
                </a:lnTo>
                <a:close/>
              </a:path>
              <a:path w="93129" h="46659">
                <a:moveTo>
                  <a:pt x="79357" y="4155"/>
                </a:moveTo>
                <a:lnTo>
                  <a:pt x="78174" y="4514"/>
                </a:lnTo>
                <a:lnTo>
                  <a:pt x="73775" y="5910"/>
                </a:lnTo>
                <a:lnTo>
                  <a:pt x="79357" y="4155"/>
                </a:lnTo>
                <a:close/>
              </a:path>
              <a:path w="93129" h="46659">
                <a:moveTo>
                  <a:pt x="85845" y="2185"/>
                </a:moveTo>
                <a:lnTo>
                  <a:pt x="80953" y="3653"/>
                </a:lnTo>
                <a:lnTo>
                  <a:pt x="79357" y="4155"/>
                </a:lnTo>
                <a:lnTo>
                  <a:pt x="85845" y="2185"/>
                </a:lnTo>
                <a:close/>
              </a:path>
              <a:path w="93129" h="46659">
                <a:moveTo>
                  <a:pt x="93129" y="0"/>
                </a:moveTo>
                <a:lnTo>
                  <a:pt x="90349" y="818"/>
                </a:lnTo>
                <a:lnTo>
                  <a:pt x="85845" y="2185"/>
                </a:lnTo>
                <a:lnTo>
                  <a:pt x="93129" y="0"/>
                </a:lnTo>
                <a:close/>
              </a:path>
              <a:path w="93129" h="46659">
                <a:moveTo>
                  <a:pt x="11163" y="28232"/>
                </a:moveTo>
                <a:lnTo>
                  <a:pt x="54017" y="12320"/>
                </a:lnTo>
                <a:lnTo>
                  <a:pt x="52908" y="12496"/>
                </a:lnTo>
                <a:lnTo>
                  <a:pt x="50063" y="11556"/>
                </a:lnTo>
                <a:lnTo>
                  <a:pt x="48971" y="8280"/>
                </a:lnTo>
                <a:lnTo>
                  <a:pt x="51689" y="5676"/>
                </a:lnTo>
                <a:lnTo>
                  <a:pt x="2120" y="24091"/>
                </a:lnTo>
                <a:lnTo>
                  <a:pt x="0" y="26288"/>
                </a:lnTo>
                <a:lnTo>
                  <a:pt x="9977" y="29621"/>
                </a:lnTo>
                <a:lnTo>
                  <a:pt x="21375" y="35333"/>
                </a:lnTo>
                <a:lnTo>
                  <a:pt x="32410" y="42646"/>
                </a:lnTo>
                <a:lnTo>
                  <a:pt x="34150" y="43941"/>
                </a:lnTo>
                <a:lnTo>
                  <a:pt x="37579" y="46659"/>
                </a:lnTo>
                <a:lnTo>
                  <a:pt x="43523" y="44737"/>
                </a:lnTo>
                <a:lnTo>
                  <a:pt x="54669" y="41117"/>
                </a:lnTo>
                <a:lnTo>
                  <a:pt x="67880" y="36831"/>
                </a:lnTo>
                <a:lnTo>
                  <a:pt x="82143" y="32232"/>
                </a:lnTo>
                <a:lnTo>
                  <a:pt x="86880" y="30695"/>
                </a:lnTo>
                <a:lnTo>
                  <a:pt x="91605" y="29184"/>
                </a:lnTo>
                <a:lnTo>
                  <a:pt x="96177" y="27736"/>
                </a:lnTo>
                <a:lnTo>
                  <a:pt x="95986" y="26301"/>
                </a:lnTo>
                <a:lnTo>
                  <a:pt x="90157" y="27965"/>
                </a:lnTo>
                <a:lnTo>
                  <a:pt x="85293" y="29387"/>
                </a:lnTo>
                <a:lnTo>
                  <a:pt x="81978" y="30213"/>
                </a:lnTo>
                <a:lnTo>
                  <a:pt x="79057" y="29222"/>
                </a:lnTo>
                <a:lnTo>
                  <a:pt x="76111" y="26771"/>
                </a:lnTo>
                <a:lnTo>
                  <a:pt x="71310" y="28320"/>
                </a:lnTo>
                <a:lnTo>
                  <a:pt x="66376" y="29915"/>
                </a:lnTo>
                <a:lnTo>
                  <a:pt x="51347" y="34787"/>
                </a:lnTo>
                <a:lnTo>
                  <a:pt x="39150" y="38744"/>
                </a:lnTo>
                <a:lnTo>
                  <a:pt x="31356" y="41249"/>
                </a:lnTo>
                <a:lnTo>
                  <a:pt x="11163" y="28232"/>
                </a:lnTo>
                <a:close/>
              </a:path>
              <a:path w="93129" h="46659">
                <a:moveTo>
                  <a:pt x="54089" y="12293"/>
                </a:moveTo>
                <a:lnTo>
                  <a:pt x="62004" y="9692"/>
                </a:lnTo>
                <a:lnTo>
                  <a:pt x="56758" y="11405"/>
                </a:lnTo>
                <a:lnTo>
                  <a:pt x="54089" y="12293"/>
                </a:lnTo>
                <a:close/>
              </a:path>
              <a:path w="93129" h="46659">
                <a:moveTo>
                  <a:pt x="67258" y="7977"/>
                </a:moveTo>
                <a:lnTo>
                  <a:pt x="66049" y="8360"/>
                </a:lnTo>
                <a:lnTo>
                  <a:pt x="62004" y="9692"/>
                </a:lnTo>
                <a:lnTo>
                  <a:pt x="67258" y="7977"/>
                </a:lnTo>
                <a:close/>
              </a:path>
            </a:pathLst>
          </a:custGeom>
          <a:solidFill>
            <a:srgbClr val="2924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5589283" y="1377069"/>
            <a:ext cx="37731" cy="22339"/>
          </a:xfrm>
          <a:custGeom>
            <a:avLst/>
            <a:gdLst/>
            <a:ahLst/>
            <a:cxnLst/>
            <a:rect l="l" t="t" r="r" b="b"/>
            <a:pathLst>
              <a:path w="37731" h="22339">
                <a:moveTo>
                  <a:pt x="152" y="0"/>
                </a:moveTo>
                <a:lnTo>
                  <a:pt x="0" y="711"/>
                </a:lnTo>
                <a:lnTo>
                  <a:pt x="1587" y="4064"/>
                </a:lnTo>
                <a:lnTo>
                  <a:pt x="29070" y="21780"/>
                </a:lnTo>
                <a:lnTo>
                  <a:pt x="30975" y="22339"/>
                </a:lnTo>
                <a:lnTo>
                  <a:pt x="31978" y="22186"/>
                </a:lnTo>
                <a:lnTo>
                  <a:pt x="34912" y="21285"/>
                </a:lnTo>
                <a:lnTo>
                  <a:pt x="37731" y="20370"/>
                </a:lnTo>
                <a:lnTo>
                  <a:pt x="36029" y="18999"/>
                </a:lnTo>
                <a:lnTo>
                  <a:pt x="32562" y="16370"/>
                </a:lnTo>
                <a:lnTo>
                  <a:pt x="23110" y="9995"/>
                </a:lnTo>
                <a:lnTo>
                  <a:pt x="11757" y="4033"/>
                </a:lnTo>
                <a:lnTo>
                  <a:pt x="152" y="0"/>
                </a:lnTo>
                <a:close/>
              </a:path>
            </a:pathLst>
          </a:custGeom>
          <a:solidFill>
            <a:srgbClr val="1C181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5935391" y="1342373"/>
            <a:ext cx="215" cy="10071"/>
          </a:xfrm>
          <a:custGeom>
            <a:avLst/>
            <a:gdLst/>
            <a:ahLst/>
            <a:cxnLst/>
            <a:rect l="l" t="t" r="r" b="b"/>
            <a:pathLst>
              <a:path w="215" h="10071">
                <a:moveTo>
                  <a:pt x="215" y="10071"/>
                </a:moveTo>
                <a:lnTo>
                  <a:pt x="215" y="10071"/>
                </a:lnTo>
              </a:path>
              <a:path w="215" h="10071">
                <a:moveTo>
                  <a:pt x="12" y="6553"/>
                </a:moveTo>
                <a:lnTo>
                  <a:pt x="0" y="4445"/>
                </a:lnTo>
                <a:lnTo>
                  <a:pt x="203" y="2349"/>
                </a:lnTo>
                <a:lnTo>
                  <a:pt x="215" y="0"/>
                </a:lnTo>
                <a:lnTo>
                  <a:pt x="203" y="2336"/>
                </a:lnTo>
                <a:lnTo>
                  <a:pt x="0" y="4445"/>
                </a:lnTo>
                <a:lnTo>
                  <a:pt x="12" y="6553"/>
                </a:lnTo>
                <a:close/>
              </a:path>
            </a:pathLst>
          </a:custGeom>
          <a:solidFill>
            <a:srgbClr val="2D292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5638398" y="1278032"/>
            <a:ext cx="297294" cy="164795"/>
          </a:xfrm>
          <a:custGeom>
            <a:avLst/>
            <a:gdLst/>
            <a:ahLst/>
            <a:cxnLst/>
            <a:rect l="l" t="t" r="r" b="b"/>
            <a:pathLst>
              <a:path w="297294" h="164795">
                <a:moveTo>
                  <a:pt x="297205" y="64160"/>
                </a:moveTo>
                <a:lnTo>
                  <a:pt x="297205" y="61556"/>
                </a:lnTo>
                <a:lnTo>
                  <a:pt x="296900" y="58623"/>
                </a:lnTo>
                <a:lnTo>
                  <a:pt x="295681" y="55473"/>
                </a:lnTo>
                <a:lnTo>
                  <a:pt x="293357" y="49631"/>
                </a:lnTo>
                <a:lnTo>
                  <a:pt x="292785" y="42430"/>
                </a:lnTo>
                <a:lnTo>
                  <a:pt x="290042" y="34632"/>
                </a:lnTo>
                <a:lnTo>
                  <a:pt x="284931" y="23014"/>
                </a:lnTo>
                <a:lnTo>
                  <a:pt x="278381" y="11642"/>
                </a:lnTo>
                <a:lnTo>
                  <a:pt x="271259" y="1397"/>
                </a:lnTo>
                <a:lnTo>
                  <a:pt x="269532" y="0"/>
                </a:lnTo>
                <a:lnTo>
                  <a:pt x="266125" y="745"/>
                </a:lnTo>
                <a:lnTo>
                  <a:pt x="254672" y="5143"/>
                </a:lnTo>
                <a:lnTo>
                  <a:pt x="242152" y="8672"/>
                </a:lnTo>
                <a:lnTo>
                  <a:pt x="229616" y="11938"/>
                </a:lnTo>
                <a:lnTo>
                  <a:pt x="223469" y="13683"/>
                </a:lnTo>
                <a:lnTo>
                  <a:pt x="211210" y="17418"/>
                </a:lnTo>
                <a:lnTo>
                  <a:pt x="199171" y="21274"/>
                </a:lnTo>
                <a:lnTo>
                  <a:pt x="187200" y="25101"/>
                </a:lnTo>
                <a:lnTo>
                  <a:pt x="175144" y="28753"/>
                </a:lnTo>
                <a:lnTo>
                  <a:pt x="162852" y="32080"/>
                </a:lnTo>
                <a:lnTo>
                  <a:pt x="151145" y="35346"/>
                </a:lnTo>
                <a:lnTo>
                  <a:pt x="138842" y="39277"/>
                </a:lnTo>
                <a:lnTo>
                  <a:pt x="126697" y="43259"/>
                </a:lnTo>
                <a:lnTo>
                  <a:pt x="114663" y="46878"/>
                </a:lnTo>
                <a:lnTo>
                  <a:pt x="102692" y="49720"/>
                </a:lnTo>
                <a:lnTo>
                  <a:pt x="94955" y="51395"/>
                </a:lnTo>
                <a:lnTo>
                  <a:pt x="82574" y="54591"/>
                </a:lnTo>
                <a:lnTo>
                  <a:pt x="70349" y="58067"/>
                </a:lnTo>
                <a:lnTo>
                  <a:pt x="58267" y="61455"/>
                </a:lnTo>
                <a:lnTo>
                  <a:pt x="51394" y="63344"/>
                </a:lnTo>
                <a:lnTo>
                  <a:pt x="39186" y="66868"/>
                </a:lnTo>
                <a:lnTo>
                  <a:pt x="26991" y="70577"/>
                </a:lnTo>
                <a:lnTo>
                  <a:pt x="14856" y="74430"/>
                </a:lnTo>
                <a:lnTo>
                  <a:pt x="2832" y="78384"/>
                </a:lnTo>
                <a:lnTo>
                  <a:pt x="0" y="81038"/>
                </a:lnTo>
                <a:lnTo>
                  <a:pt x="2476" y="85255"/>
                </a:lnTo>
                <a:lnTo>
                  <a:pt x="5067" y="85064"/>
                </a:lnTo>
                <a:lnTo>
                  <a:pt x="7788" y="84159"/>
                </a:lnTo>
                <a:lnTo>
                  <a:pt x="19839" y="80225"/>
                </a:lnTo>
                <a:lnTo>
                  <a:pt x="31978" y="76405"/>
                </a:lnTo>
                <a:lnTo>
                  <a:pt x="44157" y="72745"/>
                </a:lnTo>
                <a:lnTo>
                  <a:pt x="46456" y="72072"/>
                </a:lnTo>
                <a:lnTo>
                  <a:pt x="51041" y="70764"/>
                </a:lnTo>
                <a:lnTo>
                  <a:pt x="54063" y="69913"/>
                </a:lnTo>
                <a:lnTo>
                  <a:pt x="57086" y="69075"/>
                </a:lnTo>
                <a:lnTo>
                  <a:pt x="60109" y="68262"/>
                </a:lnTo>
                <a:lnTo>
                  <a:pt x="67235" y="66282"/>
                </a:lnTo>
                <a:lnTo>
                  <a:pt x="79535" y="62755"/>
                </a:lnTo>
                <a:lnTo>
                  <a:pt x="91801" y="59419"/>
                </a:lnTo>
                <a:lnTo>
                  <a:pt x="104038" y="56642"/>
                </a:lnTo>
                <a:lnTo>
                  <a:pt x="116025" y="53806"/>
                </a:lnTo>
                <a:lnTo>
                  <a:pt x="128280" y="50153"/>
                </a:lnTo>
                <a:lnTo>
                  <a:pt x="140419" y="46178"/>
                </a:lnTo>
                <a:lnTo>
                  <a:pt x="152493" y="42294"/>
                </a:lnTo>
                <a:lnTo>
                  <a:pt x="164553" y="38912"/>
                </a:lnTo>
                <a:lnTo>
                  <a:pt x="170918" y="37252"/>
                </a:lnTo>
                <a:lnTo>
                  <a:pt x="183247" y="33698"/>
                </a:lnTo>
                <a:lnTo>
                  <a:pt x="195316" y="29919"/>
                </a:lnTo>
                <a:lnTo>
                  <a:pt x="207277" y="26065"/>
                </a:lnTo>
                <a:lnTo>
                  <a:pt x="219282" y="22286"/>
                </a:lnTo>
                <a:lnTo>
                  <a:pt x="231482" y="18732"/>
                </a:lnTo>
                <a:lnTo>
                  <a:pt x="233504" y="18183"/>
                </a:lnTo>
                <a:lnTo>
                  <a:pt x="245660" y="15040"/>
                </a:lnTo>
                <a:lnTo>
                  <a:pt x="258114" y="11430"/>
                </a:lnTo>
                <a:lnTo>
                  <a:pt x="260362" y="10693"/>
                </a:lnTo>
                <a:lnTo>
                  <a:pt x="264731" y="9017"/>
                </a:lnTo>
                <a:lnTo>
                  <a:pt x="267347" y="7924"/>
                </a:lnTo>
                <a:lnTo>
                  <a:pt x="271761" y="14361"/>
                </a:lnTo>
                <a:lnTo>
                  <a:pt x="278399" y="25716"/>
                </a:lnTo>
                <a:lnTo>
                  <a:pt x="283413" y="37007"/>
                </a:lnTo>
                <a:lnTo>
                  <a:pt x="285838" y="43662"/>
                </a:lnTo>
                <a:lnTo>
                  <a:pt x="286359" y="50825"/>
                </a:lnTo>
                <a:lnTo>
                  <a:pt x="289115" y="58026"/>
                </a:lnTo>
                <a:lnTo>
                  <a:pt x="290118" y="61798"/>
                </a:lnTo>
                <a:lnTo>
                  <a:pt x="290156" y="66230"/>
                </a:lnTo>
                <a:lnTo>
                  <a:pt x="289966" y="70891"/>
                </a:lnTo>
                <a:lnTo>
                  <a:pt x="290029" y="73723"/>
                </a:lnTo>
                <a:lnTo>
                  <a:pt x="289661" y="76911"/>
                </a:lnTo>
                <a:lnTo>
                  <a:pt x="286804" y="78752"/>
                </a:lnTo>
                <a:lnTo>
                  <a:pt x="283337" y="80746"/>
                </a:lnTo>
                <a:lnTo>
                  <a:pt x="279857" y="83756"/>
                </a:lnTo>
                <a:lnTo>
                  <a:pt x="278175" y="87549"/>
                </a:lnTo>
                <a:lnTo>
                  <a:pt x="275525" y="99037"/>
                </a:lnTo>
                <a:lnTo>
                  <a:pt x="272897" y="112547"/>
                </a:lnTo>
                <a:lnTo>
                  <a:pt x="271157" y="121780"/>
                </a:lnTo>
                <a:lnTo>
                  <a:pt x="269519" y="130594"/>
                </a:lnTo>
                <a:lnTo>
                  <a:pt x="268465" y="134150"/>
                </a:lnTo>
                <a:lnTo>
                  <a:pt x="266192" y="142062"/>
                </a:lnTo>
                <a:lnTo>
                  <a:pt x="259194" y="148082"/>
                </a:lnTo>
                <a:lnTo>
                  <a:pt x="251282" y="152057"/>
                </a:lnTo>
                <a:lnTo>
                  <a:pt x="243560" y="155994"/>
                </a:lnTo>
                <a:lnTo>
                  <a:pt x="235026" y="157784"/>
                </a:lnTo>
                <a:lnTo>
                  <a:pt x="230492" y="157759"/>
                </a:lnTo>
                <a:lnTo>
                  <a:pt x="227795" y="157545"/>
                </a:lnTo>
                <a:lnTo>
                  <a:pt x="215366" y="155407"/>
                </a:lnTo>
                <a:lnTo>
                  <a:pt x="202705" y="151606"/>
                </a:lnTo>
                <a:lnTo>
                  <a:pt x="191033" y="146545"/>
                </a:lnTo>
                <a:lnTo>
                  <a:pt x="187718" y="144729"/>
                </a:lnTo>
                <a:lnTo>
                  <a:pt x="184314" y="142542"/>
                </a:lnTo>
                <a:lnTo>
                  <a:pt x="175405" y="134796"/>
                </a:lnTo>
                <a:lnTo>
                  <a:pt x="166718" y="124799"/>
                </a:lnTo>
                <a:lnTo>
                  <a:pt x="158432" y="113347"/>
                </a:lnTo>
                <a:lnTo>
                  <a:pt x="154070" y="106711"/>
                </a:lnTo>
                <a:lnTo>
                  <a:pt x="147006" y="95302"/>
                </a:lnTo>
                <a:lnTo>
                  <a:pt x="140478" y="84380"/>
                </a:lnTo>
                <a:lnTo>
                  <a:pt x="134531" y="74599"/>
                </a:lnTo>
                <a:lnTo>
                  <a:pt x="133883" y="73558"/>
                </a:lnTo>
                <a:lnTo>
                  <a:pt x="130937" y="72999"/>
                </a:lnTo>
                <a:lnTo>
                  <a:pt x="118948" y="75363"/>
                </a:lnTo>
                <a:lnTo>
                  <a:pt x="106774" y="78079"/>
                </a:lnTo>
                <a:lnTo>
                  <a:pt x="94720" y="80658"/>
                </a:lnTo>
                <a:lnTo>
                  <a:pt x="82067" y="82791"/>
                </a:lnTo>
                <a:lnTo>
                  <a:pt x="78498" y="83566"/>
                </a:lnTo>
                <a:lnTo>
                  <a:pt x="75323" y="84467"/>
                </a:lnTo>
                <a:lnTo>
                  <a:pt x="68374" y="86513"/>
                </a:lnTo>
                <a:lnTo>
                  <a:pt x="56960" y="90028"/>
                </a:lnTo>
                <a:lnTo>
                  <a:pt x="43693" y="94216"/>
                </a:lnTo>
                <a:lnTo>
                  <a:pt x="29552" y="98742"/>
                </a:lnTo>
                <a:lnTo>
                  <a:pt x="29451" y="99301"/>
                </a:lnTo>
                <a:lnTo>
                  <a:pt x="30086" y="101981"/>
                </a:lnTo>
                <a:lnTo>
                  <a:pt x="33680" y="102920"/>
                </a:lnTo>
                <a:lnTo>
                  <a:pt x="36322" y="102133"/>
                </a:lnTo>
                <a:lnTo>
                  <a:pt x="41186" y="100723"/>
                </a:lnTo>
                <a:lnTo>
                  <a:pt x="47028" y="99060"/>
                </a:lnTo>
                <a:lnTo>
                  <a:pt x="51511" y="97790"/>
                </a:lnTo>
                <a:lnTo>
                  <a:pt x="55435" y="96697"/>
                </a:lnTo>
                <a:lnTo>
                  <a:pt x="58610" y="95821"/>
                </a:lnTo>
                <a:lnTo>
                  <a:pt x="63830" y="94373"/>
                </a:lnTo>
                <a:lnTo>
                  <a:pt x="69049" y="92989"/>
                </a:lnTo>
                <a:lnTo>
                  <a:pt x="73431" y="91884"/>
                </a:lnTo>
                <a:lnTo>
                  <a:pt x="77698" y="90817"/>
                </a:lnTo>
                <a:lnTo>
                  <a:pt x="81254" y="90017"/>
                </a:lnTo>
                <a:lnTo>
                  <a:pt x="83032" y="89763"/>
                </a:lnTo>
                <a:lnTo>
                  <a:pt x="92992" y="88155"/>
                </a:lnTo>
                <a:lnTo>
                  <a:pt x="105317" y="85622"/>
                </a:lnTo>
                <a:lnTo>
                  <a:pt x="117358" y="82919"/>
                </a:lnTo>
                <a:lnTo>
                  <a:pt x="129819" y="80365"/>
                </a:lnTo>
                <a:lnTo>
                  <a:pt x="132203" y="84281"/>
                </a:lnTo>
                <a:lnTo>
                  <a:pt x="138395" y="94647"/>
                </a:lnTo>
                <a:lnTo>
                  <a:pt x="145212" y="105868"/>
                </a:lnTo>
                <a:lnTo>
                  <a:pt x="152603" y="117297"/>
                </a:lnTo>
                <a:lnTo>
                  <a:pt x="157546" y="124331"/>
                </a:lnTo>
                <a:lnTo>
                  <a:pt x="165847" y="134820"/>
                </a:lnTo>
                <a:lnTo>
                  <a:pt x="174715" y="143865"/>
                </a:lnTo>
                <a:lnTo>
                  <a:pt x="184200" y="150825"/>
                </a:lnTo>
                <a:lnTo>
                  <a:pt x="192746" y="155163"/>
                </a:lnTo>
                <a:lnTo>
                  <a:pt x="204942" y="159813"/>
                </a:lnTo>
                <a:lnTo>
                  <a:pt x="217663" y="163122"/>
                </a:lnTo>
                <a:lnTo>
                  <a:pt x="230060" y="164795"/>
                </a:lnTo>
                <a:lnTo>
                  <a:pt x="236537" y="164782"/>
                </a:lnTo>
                <a:lnTo>
                  <a:pt x="245541" y="162801"/>
                </a:lnTo>
                <a:lnTo>
                  <a:pt x="254457" y="158343"/>
                </a:lnTo>
                <a:lnTo>
                  <a:pt x="258783" y="155925"/>
                </a:lnTo>
                <a:lnTo>
                  <a:pt x="268722" y="147704"/>
                </a:lnTo>
                <a:lnTo>
                  <a:pt x="275221" y="136131"/>
                </a:lnTo>
                <a:lnTo>
                  <a:pt x="276491" y="131787"/>
                </a:lnTo>
                <a:lnTo>
                  <a:pt x="278053" y="123139"/>
                </a:lnTo>
                <a:lnTo>
                  <a:pt x="279819" y="113842"/>
                </a:lnTo>
                <a:lnTo>
                  <a:pt x="280746" y="108940"/>
                </a:lnTo>
                <a:lnTo>
                  <a:pt x="281711" y="103898"/>
                </a:lnTo>
                <a:lnTo>
                  <a:pt x="282651" y="99364"/>
                </a:lnTo>
                <a:lnTo>
                  <a:pt x="283451" y="95567"/>
                </a:lnTo>
                <a:lnTo>
                  <a:pt x="284226" y="92151"/>
                </a:lnTo>
                <a:lnTo>
                  <a:pt x="284962" y="89471"/>
                </a:lnTo>
                <a:lnTo>
                  <a:pt x="286486" y="87185"/>
                </a:lnTo>
                <a:lnTo>
                  <a:pt x="290029" y="85166"/>
                </a:lnTo>
                <a:lnTo>
                  <a:pt x="294652" y="82067"/>
                </a:lnTo>
                <a:lnTo>
                  <a:pt x="296621" y="79438"/>
                </a:lnTo>
                <a:lnTo>
                  <a:pt x="297294" y="75679"/>
                </a:lnTo>
                <a:lnTo>
                  <a:pt x="297002" y="72034"/>
                </a:lnTo>
                <a:lnTo>
                  <a:pt x="297002" y="68783"/>
                </a:lnTo>
                <a:lnTo>
                  <a:pt x="297205" y="6416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5829433" y="1424576"/>
            <a:ext cx="40093" cy="11239"/>
          </a:xfrm>
          <a:custGeom>
            <a:avLst/>
            <a:gdLst/>
            <a:ahLst/>
            <a:cxnLst/>
            <a:rect l="l" t="t" r="r" b="b"/>
            <a:pathLst>
              <a:path w="40093" h="11239">
                <a:moveTo>
                  <a:pt x="39471" y="11214"/>
                </a:moveTo>
                <a:lnTo>
                  <a:pt x="40093" y="11239"/>
                </a:lnTo>
                <a:lnTo>
                  <a:pt x="39471" y="11214"/>
                </a:lnTo>
                <a:close/>
              </a:path>
              <a:path w="40093" h="11239">
                <a:moveTo>
                  <a:pt x="13146" y="5503"/>
                </a:moveTo>
                <a:lnTo>
                  <a:pt x="7223" y="3131"/>
                </a:lnTo>
                <a:lnTo>
                  <a:pt x="11668" y="5059"/>
                </a:lnTo>
                <a:lnTo>
                  <a:pt x="13146" y="5503"/>
                </a:lnTo>
                <a:close/>
              </a:path>
              <a:path w="40093" h="11239">
                <a:moveTo>
                  <a:pt x="19427" y="7389"/>
                </a:moveTo>
                <a:lnTo>
                  <a:pt x="13146" y="5503"/>
                </a:lnTo>
                <a:lnTo>
                  <a:pt x="14541" y="6061"/>
                </a:lnTo>
                <a:lnTo>
                  <a:pt x="19427" y="7389"/>
                </a:lnTo>
                <a:close/>
              </a:path>
              <a:path w="40093" h="11239">
                <a:moveTo>
                  <a:pt x="25733" y="9102"/>
                </a:moveTo>
                <a:lnTo>
                  <a:pt x="19427" y="7389"/>
                </a:lnTo>
                <a:lnTo>
                  <a:pt x="24329" y="8860"/>
                </a:lnTo>
                <a:lnTo>
                  <a:pt x="25733" y="9102"/>
                </a:lnTo>
                <a:close/>
              </a:path>
              <a:path w="40093" h="11239">
                <a:moveTo>
                  <a:pt x="31877" y="10159"/>
                </a:moveTo>
                <a:lnTo>
                  <a:pt x="25733" y="9102"/>
                </a:lnTo>
                <a:lnTo>
                  <a:pt x="27257" y="9516"/>
                </a:lnTo>
                <a:lnTo>
                  <a:pt x="31877" y="10159"/>
                </a:lnTo>
                <a:close/>
              </a:path>
              <a:path w="40093" h="11239">
                <a:moveTo>
                  <a:pt x="39442" y="11211"/>
                </a:moveTo>
                <a:lnTo>
                  <a:pt x="31877" y="10159"/>
                </a:lnTo>
                <a:lnTo>
                  <a:pt x="36761" y="10999"/>
                </a:lnTo>
                <a:lnTo>
                  <a:pt x="39442" y="11211"/>
                </a:lnTo>
                <a:close/>
              </a:path>
              <a:path w="40093" h="11239">
                <a:moveTo>
                  <a:pt x="7223" y="3131"/>
                </a:moveTo>
                <a:lnTo>
                  <a:pt x="0" y="0"/>
                </a:lnTo>
                <a:lnTo>
                  <a:pt x="2533" y="1254"/>
                </a:lnTo>
                <a:lnTo>
                  <a:pt x="7223" y="3131"/>
                </a:lnTo>
                <a:close/>
              </a:path>
            </a:pathLst>
          </a:custGeom>
          <a:solidFill>
            <a:srgbClr val="332D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5379245" y="1230039"/>
            <a:ext cx="144843" cy="257251"/>
          </a:xfrm>
          <a:custGeom>
            <a:avLst/>
            <a:gdLst/>
            <a:ahLst/>
            <a:cxnLst/>
            <a:rect l="l" t="t" r="r" b="b"/>
            <a:pathLst>
              <a:path w="144843" h="257251">
                <a:moveTo>
                  <a:pt x="0" y="191681"/>
                </a:moveTo>
                <a:lnTo>
                  <a:pt x="558" y="196811"/>
                </a:lnTo>
                <a:lnTo>
                  <a:pt x="3685" y="209036"/>
                </a:lnTo>
                <a:lnTo>
                  <a:pt x="8424" y="221087"/>
                </a:lnTo>
                <a:lnTo>
                  <a:pt x="9525" y="224040"/>
                </a:lnTo>
                <a:lnTo>
                  <a:pt x="13563" y="235766"/>
                </a:lnTo>
                <a:lnTo>
                  <a:pt x="16723" y="248713"/>
                </a:lnTo>
                <a:lnTo>
                  <a:pt x="17018" y="257251"/>
                </a:lnTo>
                <a:lnTo>
                  <a:pt x="22624" y="246173"/>
                </a:lnTo>
                <a:lnTo>
                  <a:pt x="27646" y="234543"/>
                </a:lnTo>
                <a:lnTo>
                  <a:pt x="32179" y="222527"/>
                </a:lnTo>
                <a:lnTo>
                  <a:pt x="36316" y="210290"/>
                </a:lnTo>
                <a:lnTo>
                  <a:pt x="40149" y="197999"/>
                </a:lnTo>
                <a:lnTo>
                  <a:pt x="43774" y="185819"/>
                </a:lnTo>
                <a:lnTo>
                  <a:pt x="45097" y="181317"/>
                </a:lnTo>
                <a:lnTo>
                  <a:pt x="49532" y="169140"/>
                </a:lnTo>
                <a:lnTo>
                  <a:pt x="54913" y="157863"/>
                </a:lnTo>
                <a:lnTo>
                  <a:pt x="60660" y="146843"/>
                </a:lnTo>
                <a:lnTo>
                  <a:pt x="66195" y="135438"/>
                </a:lnTo>
                <a:lnTo>
                  <a:pt x="69494" y="127266"/>
                </a:lnTo>
                <a:lnTo>
                  <a:pt x="74099" y="116265"/>
                </a:lnTo>
                <a:lnTo>
                  <a:pt x="79908" y="104819"/>
                </a:lnTo>
                <a:lnTo>
                  <a:pt x="86494" y="93243"/>
                </a:lnTo>
                <a:lnTo>
                  <a:pt x="93431" y="81853"/>
                </a:lnTo>
                <a:lnTo>
                  <a:pt x="100293" y="70966"/>
                </a:lnTo>
                <a:lnTo>
                  <a:pt x="106057" y="61848"/>
                </a:lnTo>
                <a:lnTo>
                  <a:pt x="113034" y="50454"/>
                </a:lnTo>
                <a:lnTo>
                  <a:pt x="120277" y="38331"/>
                </a:lnTo>
                <a:lnTo>
                  <a:pt x="127495" y="26276"/>
                </a:lnTo>
                <a:lnTo>
                  <a:pt x="134399" y="15087"/>
                </a:lnTo>
                <a:lnTo>
                  <a:pt x="140698" y="5562"/>
                </a:lnTo>
                <a:lnTo>
                  <a:pt x="144843" y="0"/>
                </a:lnTo>
                <a:lnTo>
                  <a:pt x="63055" y="28270"/>
                </a:lnTo>
                <a:lnTo>
                  <a:pt x="58474" y="39630"/>
                </a:lnTo>
                <a:lnTo>
                  <a:pt x="51389" y="51494"/>
                </a:lnTo>
                <a:lnTo>
                  <a:pt x="49174" y="56565"/>
                </a:lnTo>
                <a:lnTo>
                  <a:pt x="45081" y="67592"/>
                </a:lnTo>
                <a:lnTo>
                  <a:pt x="39600" y="80682"/>
                </a:lnTo>
                <a:lnTo>
                  <a:pt x="34850" y="92758"/>
                </a:lnTo>
                <a:lnTo>
                  <a:pt x="33782" y="96075"/>
                </a:lnTo>
                <a:lnTo>
                  <a:pt x="29564" y="108455"/>
                </a:lnTo>
                <a:lnTo>
                  <a:pt x="24753" y="119879"/>
                </a:lnTo>
                <a:lnTo>
                  <a:pt x="19814" y="131165"/>
                </a:lnTo>
                <a:lnTo>
                  <a:pt x="15209" y="143129"/>
                </a:lnTo>
                <a:lnTo>
                  <a:pt x="14008" y="146824"/>
                </a:lnTo>
                <a:lnTo>
                  <a:pt x="10622" y="159366"/>
                </a:lnTo>
                <a:lnTo>
                  <a:pt x="7627" y="171779"/>
                </a:lnTo>
                <a:lnTo>
                  <a:pt x="4178" y="183654"/>
                </a:lnTo>
                <a:lnTo>
                  <a:pt x="2628" y="188137"/>
                </a:lnTo>
                <a:lnTo>
                  <a:pt x="0" y="1916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398522" y="1477802"/>
            <a:ext cx="6477" cy="12667"/>
          </a:xfrm>
          <a:custGeom>
            <a:avLst/>
            <a:gdLst/>
            <a:ahLst/>
            <a:cxnLst/>
            <a:rect l="l" t="t" r="r" b="b"/>
            <a:pathLst>
              <a:path w="6477" h="12667">
                <a:moveTo>
                  <a:pt x="1231" y="9911"/>
                </a:moveTo>
                <a:lnTo>
                  <a:pt x="0" y="12667"/>
                </a:lnTo>
                <a:lnTo>
                  <a:pt x="812" y="11181"/>
                </a:lnTo>
                <a:lnTo>
                  <a:pt x="6477" y="0"/>
                </a:lnTo>
                <a:lnTo>
                  <a:pt x="1422" y="6597"/>
                </a:lnTo>
                <a:lnTo>
                  <a:pt x="1231" y="9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5376194" y="1254617"/>
            <a:ext cx="69608" cy="236016"/>
          </a:xfrm>
          <a:custGeom>
            <a:avLst/>
            <a:gdLst/>
            <a:ahLst/>
            <a:cxnLst/>
            <a:rect l="l" t="t" r="r" b="b"/>
            <a:pathLst>
              <a:path w="69608" h="236016">
                <a:moveTo>
                  <a:pt x="3898" y="157924"/>
                </a:moveTo>
                <a:lnTo>
                  <a:pt x="2413" y="161467"/>
                </a:lnTo>
                <a:lnTo>
                  <a:pt x="749" y="165608"/>
                </a:lnTo>
                <a:lnTo>
                  <a:pt x="0" y="168021"/>
                </a:lnTo>
                <a:lnTo>
                  <a:pt x="101" y="172605"/>
                </a:lnTo>
                <a:lnTo>
                  <a:pt x="3288" y="185307"/>
                </a:lnTo>
                <a:lnTo>
                  <a:pt x="7938" y="197136"/>
                </a:lnTo>
                <a:lnTo>
                  <a:pt x="9245" y="200634"/>
                </a:lnTo>
                <a:lnTo>
                  <a:pt x="13409" y="212755"/>
                </a:lnTo>
                <a:lnTo>
                  <a:pt x="16416" y="225585"/>
                </a:lnTo>
                <a:lnTo>
                  <a:pt x="16700" y="229781"/>
                </a:lnTo>
                <a:lnTo>
                  <a:pt x="16357" y="233921"/>
                </a:lnTo>
                <a:lnTo>
                  <a:pt x="18973" y="236016"/>
                </a:lnTo>
                <a:lnTo>
                  <a:pt x="16979" y="230962"/>
                </a:lnTo>
                <a:lnTo>
                  <a:pt x="20066" y="232676"/>
                </a:lnTo>
                <a:lnTo>
                  <a:pt x="22361" y="220145"/>
                </a:lnTo>
                <a:lnTo>
                  <a:pt x="18789" y="227591"/>
                </a:lnTo>
                <a:lnTo>
                  <a:pt x="22361" y="220145"/>
                </a:lnTo>
                <a:lnTo>
                  <a:pt x="21887" y="216846"/>
                </a:lnTo>
                <a:lnTo>
                  <a:pt x="18021" y="204279"/>
                </a:lnTo>
                <a:lnTo>
                  <a:pt x="15887" y="198272"/>
                </a:lnTo>
                <a:lnTo>
                  <a:pt x="11064" y="185967"/>
                </a:lnTo>
                <a:lnTo>
                  <a:pt x="7403" y="174006"/>
                </a:lnTo>
                <a:lnTo>
                  <a:pt x="7048" y="170853"/>
                </a:lnTo>
                <a:lnTo>
                  <a:pt x="7442" y="167843"/>
                </a:lnTo>
                <a:lnTo>
                  <a:pt x="8788" y="164452"/>
                </a:lnTo>
                <a:lnTo>
                  <a:pt x="10553" y="160223"/>
                </a:lnTo>
                <a:lnTo>
                  <a:pt x="14075" y="148109"/>
                </a:lnTo>
                <a:lnTo>
                  <a:pt x="17072" y="135706"/>
                </a:lnTo>
                <a:lnTo>
                  <a:pt x="20421" y="123291"/>
                </a:lnTo>
                <a:lnTo>
                  <a:pt x="24736" y="111276"/>
                </a:lnTo>
                <a:lnTo>
                  <a:pt x="29584" y="99992"/>
                </a:lnTo>
                <a:lnTo>
                  <a:pt x="34502" y="88626"/>
                </a:lnTo>
                <a:lnTo>
                  <a:pt x="39028" y="76369"/>
                </a:lnTo>
                <a:lnTo>
                  <a:pt x="40220" y="72466"/>
                </a:lnTo>
                <a:lnTo>
                  <a:pt x="41541" y="67830"/>
                </a:lnTo>
                <a:lnTo>
                  <a:pt x="44615" y="60464"/>
                </a:lnTo>
                <a:lnTo>
                  <a:pt x="47726" y="53098"/>
                </a:lnTo>
                <a:lnTo>
                  <a:pt x="50838" y="45707"/>
                </a:lnTo>
                <a:lnTo>
                  <a:pt x="53987" y="38328"/>
                </a:lnTo>
                <a:lnTo>
                  <a:pt x="55600" y="32994"/>
                </a:lnTo>
                <a:lnTo>
                  <a:pt x="56515" y="29806"/>
                </a:lnTo>
                <a:lnTo>
                  <a:pt x="59677" y="24841"/>
                </a:lnTo>
                <a:lnTo>
                  <a:pt x="62788" y="19812"/>
                </a:lnTo>
                <a:lnTo>
                  <a:pt x="65862" y="14681"/>
                </a:lnTo>
                <a:lnTo>
                  <a:pt x="69011" y="9499"/>
                </a:lnTo>
                <a:lnTo>
                  <a:pt x="69608" y="4025"/>
                </a:lnTo>
                <a:lnTo>
                  <a:pt x="68376" y="368"/>
                </a:lnTo>
                <a:lnTo>
                  <a:pt x="64503" y="0"/>
                </a:lnTo>
                <a:lnTo>
                  <a:pt x="62598" y="3352"/>
                </a:lnTo>
                <a:lnTo>
                  <a:pt x="62395" y="6299"/>
                </a:lnTo>
                <a:lnTo>
                  <a:pt x="59829" y="11239"/>
                </a:lnTo>
                <a:lnTo>
                  <a:pt x="56769" y="16129"/>
                </a:lnTo>
                <a:lnTo>
                  <a:pt x="53759" y="21120"/>
                </a:lnTo>
                <a:lnTo>
                  <a:pt x="50368" y="26098"/>
                </a:lnTo>
                <a:lnTo>
                  <a:pt x="48856" y="30975"/>
                </a:lnTo>
                <a:lnTo>
                  <a:pt x="47459" y="35623"/>
                </a:lnTo>
                <a:lnTo>
                  <a:pt x="44348" y="43002"/>
                </a:lnTo>
                <a:lnTo>
                  <a:pt x="41236" y="50368"/>
                </a:lnTo>
                <a:lnTo>
                  <a:pt x="38125" y="57772"/>
                </a:lnTo>
                <a:lnTo>
                  <a:pt x="35001" y="65163"/>
                </a:lnTo>
                <a:lnTo>
                  <a:pt x="33451" y="70523"/>
                </a:lnTo>
                <a:lnTo>
                  <a:pt x="29334" y="82606"/>
                </a:lnTo>
                <a:lnTo>
                  <a:pt x="24564" y="93911"/>
                </a:lnTo>
                <a:lnTo>
                  <a:pt x="19602" y="105260"/>
                </a:lnTo>
                <a:lnTo>
                  <a:pt x="14908" y="117473"/>
                </a:lnTo>
                <a:lnTo>
                  <a:pt x="13690" y="121208"/>
                </a:lnTo>
                <a:lnTo>
                  <a:pt x="10237" y="133995"/>
                </a:lnTo>
                <a:lnTo>
                  <a:pt x="7242" y="146412"/>
                </a:lnTo>
                <a:lnTo>
                  <a:pt x="3898" y="157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393174" y="1226081"/>
            <a:ext cx="134632" cy="264553"/>
          </a:xfrm>
          <a:custGeom>
            <a:avLst/>
            <a:gdLst/>
            <a:ahLst/>
            <a:cxnLst/>
            <a:rect l="l" t="t" r="r" b="b"/>
            <a:pathLst>
              <a:path w="134632" h="264553">
                <a:moveTo>
                  <a:pt x="20419" y="208818"/>
                </a:moveTo>
                <a:lnTo>
                  <a:pt x="16385" y="221126"/>
                </a:lnTo>
                <a:lnTo>
                  <a:pt x="12000" y="233228"/>
                </a:lnTo>
                <a:lnTo>
                  <a:pt x="7171" y="244953"/>
                </a:lnTo>
                <a:lnTo>
                  <a:pt x="5382" y="248682"/>
                </a:lnTo>
                <a:lnTo>
                  <a:pt x="3086" y="261213"/>
                </a:lnTo>
                <a:lnTo>
                  <a:pt x="0" y="259499"/>
                </a:lnTo>
                <a:lnTo>
                  <a:pt x="1993" y="264553"/>
                </a:lnTo>
                <a:lnTo>
                  <a:pt x="5346" y="264388"/>
                </a:lnTo>
                <a:lnTo>
                  <a:pt x="6578" y="261632"/>
                </a:lnTo>
                <a:lnTo>
                  <a:pt x="6769" y="258318"/>
                </a:lnTo>
                <a:lnTo>
                  <a:pt x="11824" y="251720"/>
                </a:lnTo>
                <a:lnTo>
                  <a:pt x="16887" y="240035"/>
                </a:lnTo>
                <a:lnTo>
                  <a:pt x="21443" y="228007"/>
                </a:lnTo>
                <a:lnTo>
                  <a:pt x="25587" y="215793"/>
                </a:lnTo>
                <a:lnTo>
                  <a:pt x="29415" y="203554"/>
                </a:lnTo>
                <a:lnTo>
                  <a:pt x="33021" y="191449"/>
                </a:lnTo>
                <a:lnTo>
                  <a:pt x="34544" y="186270"/>
                </a:lnTo>
                <a:lnTo>
                  <a:pt x="38846" y="174452"/>
                </a:lnTo>
                <a:lnTo>
                  <a:pt x="44165" y="163343"/>
                </a:lnTo>
                <a:lnTo>
                  <a:pt x="49925" y="152292"/>
                </a:lnTo>
                <a:lnTo>
                  <a:pt x="55551" y="140651"/>
                </a:lnTo>
                <a:lnTo>
                  <a:pt x="58877" y="132422"/>
                </a:lnTo>
                <a:lnTo>
                  <a:pt x="63413" y="121596"/>
                </a:lnTo>
                <a:lnTo>
                  <a:pt x="69200" y="110227"/>
                </a:lnTo>
                <a:lnTo>
                  <a:pt x="75800" y="98656"/>
                </a:lnTo>
                <a:lnTo>
                  <a:pt x="82772" y="87225"/>
                </a:lnTo>
                <a:lnTo>
                  <a:pt x="89674" y="76274"/>
                </a:lnTo>
                <a:lnTo>
                  <a:pt x="95110" y="67678"/>
                </a:lnTo>
                <a:lnTo>
                  <a:pt x="101513" y="57230"/>
                </a:lnTo>
                <a:lnTo>
                  <a:pt x="108143" y="46150"/>
                </a:lnTo>
                <a:lnTo>
                  <a:pt x="114777" y="35045"/>
                </a:lnTo>
                <a:lnTo>
                  <a:pt x="115684" y="33540"/>
                </a:lnTo>
                <a:lnTo>
                  <a:pt x="123368" y="21045"/>
                </a:lnTo>
                <a:lnTo>
                  <a:pt x="130240" y="10699"/>
                </a:lnTo>
                <a:lnTo>
                  <a:pt x="133642" y="6172"/>
                </a:lnTo>
                <a:lnTo>
                  <a:pt x="134632" y="2438"/>
                </a:lnTo>
                <a:lnTo>
                  <a:pt x="131610" y="0"/>
                </a:lnTo>
                <a:lnTo>
                  <a:pt x="128168" y="1739"/>
                </a:lnTo>
                <a:lnTo>
                  <a:pt x="121821" y="10516"/>
                </a:lnTo>
                <a:lnTo>
                  <a:pt x="114652" y="21711"/>
                </a:lnTo>
                <a:lnTo>
                  <a:pt x="109651" y="29908"/>
                </a:lnTo>
                <a:lnTo>
                  <a:pt x="102993" y="41032"/>
                </a:lnTo>
                <a:lnTo>
                  <a:pt x="96346" y="52162"/>
                </a:lnTo>
                <a:lnTo>
                  <a:pt x="89938" y="62667"/>
                </a:lnTo>
                <a:lnTo>
                  <a:pt x="89141" y="63944"/>
                </a:lnTo>
                <a:lnTo>
                  <a:pt x="82790" y="73991"/>
                </a:lnTo>
                <a:lnTo>
                  <a:pt x="75958" y="84845"/>
                </a:lnTo>
                <a:lnTo>
                  <a:pt x="69059" y="96212"/>
                </a:lnTo>
                <a:lnTo>
                  <a:pt x="62507" y="107801"/>
                </a:lnTo>
                <a:lnTo>
                  <a:pt x="56715" y="119319"/>
                </a:lnTo>
                <a:lnTo>
                  <a:pt x="52260" y="130022"/>
                </a:lnTo>
                <a:lnTo>
                  <a:pt x="47343" y="141693"/>
                </a:lnTo>
                <a:lnTo>
                  <a:pt x="41742" y="152742"/>
                </a:lnTo>
                <a:lnTo>
                  <a:pt x="36036" y="163807"/>
                </a:lnTo>
                <a:lnTo>
                  <a:pt x="30804" y="175524"/>
                </a:lnTo>
                <a:lnTo>
                  <a:pt x="27787" y="184277"/>
                </a:lnTo>
                <a:lnTo>
                  <a:pt x="24189" y="196478"/>
                </a:lnTo>
                <a:lnTo>
                  <a:pt x="20419" y="208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307161" y="898352"/>
            <a:ext cx="688238" cy="457619"/>
          </a:xfrm>
          <a:custGeom>
            <a:avLst/>
            <a:gdLst/>
            <a:ahLst/>
            <a:cxnLst/>
            <a:rect l="l" t="t" r="r" b="b"/>
            <a:pathLst>
              <a:path w="688238" h="457619">
                <a:moveTo>
                  <a:pt x="5054" y="384192"/>
                </a:moveTo>
                <a:lnTo>
                  <a:pt x="0" y="394106"/>
                </a:lnTo>
                <a:lnTo>
                  <a:pt x="58" y="394557"/>
                </a:lnTo>
                <a:lnTo>
                  <a:pt x="1655" y="404690"/>
                </a:lnTo>
                <a:lnTo>
                  <a:pt x="4036" y="418428"/>
                </a:lnTo>
                <a:lnTo>
                  <a:pt x="6601" y="433405"/>
                </a:lnTo>
                <a:lnTo>
                  <a:pt x="8750" y="447257"/>
                </a:lnTo>
                <a:lnTo>
                  <a:pt x="9880" y="457619"/>
                </a:lnTo>
                <a:lnTo>
                  <a:pt x="29095" y="452933"/>
                </a:lnTo>
                <a:lnTo>
                  <a:pt x="39692" y="447518"/>
                </a:lnTo>
                <a:lnTo>
                  <a:pt x="53306" y="440418"/>
                </a:lnTo>
                <a:lnTo>
                  <a:pt x="65180" y="434072"/>
                </a:lnTo>
                <a:lnTo>
                  <a:pt x="75691" y="428323"/>
                </a:lnTo>
                <a:lnTo>
                  <a:pt x="85220" y="423014"/>
                </a:lnTo>
                <a:lnTo>
                  <a:pt x="94145" y="417990"/>
                </a:lnTo>
                <a:lnTo>
                  <a:pt x="102846" y="413092"/>
                </a:lnTo>
                <a:lnTo>
                  <a:pt x="121090" y="403053"/>
                </a:lnTo>
                <a:lnTo>
                  <a:pt x="131392" y="397598"/>
                </a:lnTo>
                <a:lnTo>
                  <a:pt x="142985" y="391643"/>
                </a:lnTo>
                <a:lnTo>
                  <a:pt x="156249" y="385032"/>
                </a:lnTo>
                <a:lnTo>
                  <a:pt x="171564" y="377609"/>
                </a:lnTo>
                <a:lnTo>
                  <a:pt x="182959" y="372186"/>
                </a:lnTo>
                <a:lnTo>
                  <a:pt x="203648" y="362474"/>
                </a:lnTo>
                <a:lnTo>
                  <a:pt x="215056" y="357193"/>
                </a:lnTo>
                <a:lnTo>
                  <a:pt x="227039" y="351704"/>
                </a:lnTo>
                <a:lnTo>
                  <a:pt x="239494" y="346066"/>
                </a:lnTo>
                <a:lnTo>
                  <a:pt x="252320" y="340335"/>
                </a:lnTo>
                <a:lnTo>
                  <a:pt x="265415" y="334569"/>
                </a:lnTo>
                <a:lnTo>
                  <a:pt x="278679" y="328824"/>
                </a:lnTo>
                <a:lnTo>
                  <a:pt x="292009" y="323160"/>
                </a:lnTo>
                <a:lnTo>
                  <a:pt x="305305" y="317632"/>
                </a:lnTo>
                <a:lnTo>
                  <a:pt x="318464" y="312298"/>
                </a:lnTo>
                <a:lnTo>
                  <a:pt x="331385" y="307216"/>
                </a:lnTo>
                <a:lnTo>
                  <a:pt x="343967" y="302443"/>
                </a:lnTo>
                <a:lnTo>
                  <a:pt x="356108" y="298036"/>
                </a:lnTo>
                <a:lnTo>
                  <a:pt x="367707" y="294052"/>
                </a:lnTo>
                <a:lnTo>
                  <a:pt x="378661" y="290550"/>
                </a:lnTo>
                <a:lnTo>
                  <a:pt x="398233" y="285217"/>
                </a:lnTo>
                <a:lnTo>
                  <a:pt x="420497" y="281965"/>
                </a:lnTo>
                <a:lnTo>
                  <a:pt x="433181" y="281112"/>
                </a:lnTo>
                <a:lnTo>
                  <a:pt x="445887" y="280376"/>
                </a:lnTo>
                <a:lnTo>
                  <a:pt x="458474" y="279312"/>
                </a:lnTo>
                <a:lnTo>
                  <a:pt x="470801" y="277470"/>
                </a:lnTo>
                <a:lnTo>
                  <a:pt x="482496" y="275104"/>
                </a:lnTo>
                <a:lnTo>
                  <a:pt x="494291" y="272601"/>
                </a:lnTo>
                <a:lnTo>
                  <a:pt x="505565" y="270227"/>
                </a:lnTo>
                <a:lnTo>
                  <a:pt x="517560" y="267889"/>
                </a:lnTo>
                <a:lnTo>
                  <a:pt x="531520" y="265494"/>
                </a:lnTo>
                <a:lnTo>
                  <a:pt x="548601" y="263135"/>
                </a:lnTo>
                <a:lnTo>
                  <a:pt x="561580" y="261727"/>
                </a:lnTo>
                <a:lnTo>
                  <a:pt x="574817" y="260552"/>
                </a:lnTo>
                <a:lnTo>
                  <a:pt x="587956" y="259617"/>
                </a:lnTo>
                <a:lnTo>
                  <a:pt x="600642" y="258925"/>
                </a:lnTo>
                <a:lnTo>
                  <a:pt x="612520" y="258483"/>
                </a:lnTo>
                <a:lnTo>
                  <a:pt x="622890" y="258184"/>
                </a:lnTo>
                <a:lnTo>
                  <a:pt x="635531" y="257845"/>
                </a:lnTo>
                <a:lnTo>
                  <a:pt x="649264" y="257577"/>
                </a:lnTo>
                <a:lnTo>
                  <a:pt x="663211" y="257481"/>
                </a:lnTo>
                <a:lnTo>
                  <a:pt x="676495" y="257660"/>
                </a:lnTo>
                <a:lnTo>
                  <a:pt x="688238" y="258216"/>
                </a:lnTo>
                <a:lnTo>
                  <a:pt x="683909" y="251313"/>
                </a:lnTo>
                <a:lnTo>
                  <a:pt x="673541" y="242982"/>
                </a:lnTo>
                <a:lnTo>
                  <a:pt x="661390" y="237896"/>
                </a:lnTo>
                <a:lnTo>
                  <a:pt x="661140" y="237827"/>
                </a:lnTo>
                <a:lnTo>
                  <a:pt x="649824" y="234158"/>
                </a:lnTo>
                <a:lnTo>
                  <a:pt x="635439" y="229280"/>
                </a:lnTo>
                <a:lnTo>
                  <a:pt x="624725" y="226047"/>
                </a:lnTo>
                <a:lnTo>
                  <a:pt x="619972" y="224932"/>
                </a:lnTo>
                <a:lnTo>
                  <a:pt x="606512" y="221419"/>
                </a:lnTo>
                <a:lnTo>
                  <a:pt x="592008" y="217023"/>
                </a:lnTo>
                <a:lnTo>
                  <a:pt x="582002" y="212839"/>
                </a:lnTo>
                <a:lnTo>
                  <a:pt x="577862" y="210223"/>
                </a:lnTo>
                <a:lnTo>
                  <a:pt x="576567" y="199415"/>
                </a:lnTo>
                <a:lnTo>
                  <a:pt x="573760" y="194996"/>
                </a:lnTo>
                <a:lnTo>
                  <a:pt x="568272" y="186496"/>
                </a:lnTo>
                <a:lnTo>
                  <a:pt x="561591" y="176391"/>
                </a:lnTo>
                <a:lnTo>
                  <a:pt x="554480" y="165910"/>
                </a:lnTo>
                <a:lnTo>
                  <a:pt x="546982" y="155147"/>
                </a:lnTo>
                <a:lnTo>
                  <a:pt x="539140" y="144197"/>
                </a:lnTo>
                <a:lnTo>
                  <a:pt x="530994" y="133157"/>
                </a:lnTo>
                <a:lnTo>
                  <a:pt x="522587" y="122121"/>
                </a:lnTo>
                <a:lnTo>
                  <a:pt x="513962" y="111185"/>
                </a:lnTo>
                <a:lnTo>
                  <a:pt x="505159" y="100444"/>
                </a:lnTo>
                <a:lnTo>
                  <a:pt x="496221" y="89992"/>
                </a:lnTo>
                <a:lnTo>
                  <a:pt x="487191" y="79926"/>
                </a:lnTo>
                <a:lnTo>
                  <a:pt x="478110" y="70341"/>
                </a:lnTo>
                <a:lnTo>
                  <a:pt x="469020" y="61331"/>
                </a:lnTo>
                <a:lnTo>
                  <a:pt x="459963" y="52993"/>
                </a:lnTo>
                <a:lnTo>
                  <a:pt x="450981" y="45421"/>
                </a:lnTo>
                <a:lnTo>
                  <a:pt x="442117" y="38710"/>
                </a:lnTo>
                <a:lnTo>
                  <a:pt x="433412" y="32957"/>
                </a:lnTo>
                <a:lnTo>
                  <a:pt x="417707" y="25861"/>
                </a:lnTo>
                <a:lnTo>
                  <a:pt x="405615" y="21713"/>
                </a:lnTo>
                <a:lnTo>
                  <a:pt x="391841" y="17582"/>
                </a:lnTo>
                <a:lnTo>
                  <a:pt x="376955" y="13596"/>
                </a:lnTo>
                <a:lnTo>
                  <a:pt x="361528" y="9887"/>
                </a:lnTo>
                <a:lnTo>
                  <a:pt x="346130" y="6582"/>
                </a:lnTo>
                <a:lnTo>
                  <a:pt x="331331" y="3811"/>
                </a:lnTo>
                <a:lnTo>
                  <a:pt x="317703" y="1704"/>
                </a:lnTo>
                <a:lnTo>
                  <a:pt x="305816" y="391"/>
                </a:lnTo>
                <a:lnTo>
                  <a:pt x="296241" y="0"/>
                </a:lnTo>
                <a:lnTo>
                  <a:pt x="289547" y="660"/>
                </a:lnTo>
                <a:lnTo>
                  <a:pt x="285952" y="1517"/>
                </a:lnTo>
                <a:lnTo>
                  <a:pt x="276298" y="3652"/>
                </a:lnTo>
                <a:lnTo>
                  <a:pt x="267122" y="5503"/>
                </a:lnTo>
                <a:lnTo>
                  <a:pt x="258217" y="7205"/>
                </a:lnTo>
                <a:lnTo>
                  <a:pt x="249375" y="8898"/>
                </a:lnTo>
                <a:lnTo>
                  <a:pt x="231047" y="12806"/>
                </a:lnTo>
                <a:lnTo>
                  <a:pt x="210478" y="18330"/>
                </a:lnTo>
                <a:lnTo>
                  <a:pt x="198833" y="22043"/>
                </a:lnTo>
                <a:lnTo>
                  <a:pt x="186004" y="26573"/>
                </a:lnTo>
                <a:lnTo>
                  <a:pt x="171783" y="32058"/>
                </a:lnTo>
                <a:lnTo>
                  <a:pt x="155963" y="38637"/>
                </a:lnTo>
                <a:lnTo>
                  <a:pt x="138336" y="46447"/>
                </a:lnTo>
                <a:lnTo>
                  <a:pt x="118694" y="55626"/>
                </a:lnTo>
                <a:lnTo>
                  <a:pt x="102779" y="65727"/>
                </a:lnTo>
                <a:lnTo>
                  <a:pt x="92845" y="74074"/>
                </a:lnTo>
                <a:lnTo>
                  <a:pt x="82974" y="83622"/>
                </a:lnTo>
                <a:lnTo>
                  <a:pt x="73408" y="93971"/>
                </a:lnTo>
                <a:lnTo>
                  <a:pt x="64393" y="104723"/>
                </a:lnTo>
                <a:lnTo>
                  <a:pt x="56173" y="115476"/>
                </a:lnTo>
                <a:lnTo>
                  <a:pt x="48991" y="125834"/>
                </a:lnTo>
                <a:lnTo>
                  <a:pt x="39810" y="141419"/>
                </a:lnTo>
                <a:lnTo>
                  <a:pt x="30217" y="163357"/>
                </a:lnTo>
                <a:lnTo>
                  <a:pt x="26149" y="175255"/>
                </a:lnTo>
                <a:lnTo>
                  <a:pt x="22550" y="187637"/>
                </a:lnTo>
                <a:lnTo>
                  <a:pt x="19407" y="200399"/>
                </a:lnTo>
                <a:lnTo>
                  <a:pt x="16708" y="213439"/>
                </a:lnTo>
                <a:lnTo>
                  <a:pt x="14439" y="226656"/>
                </a:lnTo>
                <a:lnTo>
                  <a:pt x="12589" y="239946"/>
                </a:lnTo>
                <a:lnTo>
                  <a:pt x="11145" y="253207"/>
                </a:lnTo>
                <a:lnTo>
                  <a:pt x="10093" y="266337"/>
                </a:lnTo>
                <a:lnTo>
                  <a:pt x="9422" y="279234"/>
                </a:lnTo>
                <a:lnTo>
                  <a:pt x="9118" y="291795"/>
                </a:lnTo>
                <a:lnTo>
                  <a:pt x="9333" y="304379"/>
                </a:lnTo>
                <a:lnTo>
                  <a:pt x="10146" y="317468"/>
                </a:lnTo>
                <a:lnTo>
                  <a:pt x="11400" y="330553"/>
                </a:lnTo>
                <a:lnTo>
                  <a:pt x="12932" y="343389"/>
                </a:lnTo>
                <a:lnTo>
                  <a:pt x="14579" y="355735"/>
                </a:lnTo>
                <a:lnTo>
                  <a:pt x="16179" y="367348"/>
                </a:lnTo>
                <a:lnTo>
                  <a:pt x="14089" y="373357"/>
                </a:lnTo>
                <a:lnTo>
                  <a:pt x="5054" y="384192"/>
                </a:lnTo>
                <a:close/>
              </a:path>
            </a:pathLst>
          </a:custGeom>
          <a:solidFill>
            <a:srgbClr val="FFE1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316204" y="1331885"/>
            <a:ext cx="18819" cy="24087"/>
          </a:xfrm>
          <a:custGeom>
            <a:avLst/>
            <a:gdLst/>
            <a:ahLst/>
            <a:cxnLst/>
            <a:rect l="l" t="t" r="r" b="b"/>
            <a:pathLst>
              <a:path w="18819" h="24087">
                <a:moveTo>
                  <a:pt x="3905" y="19708"/>
                </a:moveTo>
                <a:lnTo>
                  <a:pt x="3241" y="13531"/>
                </a:lnTo>
                <a:lnTo>
                  <a:pt x="1151" y="0"/>
                </a:lnTo>
                <a:lnTo>
                  <a:pt x="0" y="20658"/>
                </a:lnTo>
                <a:lnTo>
                  <a:pt x="838" y="24087"/>
                </a:lnTo>
                <a:lnTo>
                  <a:pt x="4356" y="23896"/>
                </a:lnTo>
                <a:lnTo>
                  <a:pt x="18465" y="16263"/>
                </a:lnTo>
                <a:lnTo>
                  <a:pt x="18819" y="16083"/>
                </a:lnTo>
                <a:lnTo>
                  <a:pt x="3905" y="19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991704" y="1144580"/>
            <a:ext cx="7416" cy="15461"/>
          </a:xfrm>
          <a:custGeom>
            <a:avLst/>
            <a:gdLst/>
            <a:ahLst/>
            <a:cxnLst/>
            <a:rect l="l" t="t" r="r" b="b"/>
            <a:pathLst>
              <a:path w="7416" h="15461">
                <a:moveTo>
                  <a:pt x="444" y="13322"/>
                </a:moveTo>
                <a:lnTo>
                  <a:pt x="2821" y="15461"/>
                </a:lnTo>
                <a:lnTo>
                  <a:pt x="5841" y="15049"/>
                </a:lnTo>
                <a:lnTo>
                  <a:pt x="7416" y="11785"/>
                </a:lnTo>
                <a:lnTo>
                  <a:pt x="6959" y="10667"/>
                </a:lnTo>
                <a:lnTo>
                  <a:pt x="4559" y="4775"/>
                </a:lnTo>
                <a:lnTo>
                  <a:pt x="0" y="0"/>
                </a:lnTo>
                <a:lnTo>
                  <a:pt x="3962" y="8483"/>
                </a:lnTo>
                <a:lnTo>
                  <a:pt x="3695" y="11988"/>
                </a:lnTo>
                <a:lnTo>
                  <a:pt x="444" y="13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303606" y="894826"/>
            <a:ext cx="692061" cy="464560"/>
          </a:xfrm>
          <a:custGeom>
            <a:avLst/>
            <a:gdLst/>
            <a:ahLst/>
            <a:cxnLst/>
            <a:rect l="l" t="t" r="r" b="b"/>
            <a:pathLst>
              <a:path w="692061" h="464560">
                <a:moveTo>
                  <a:pt x="665416" y="257487"/>
                </a:moveTo>
                <a:lnTo>
                  <a:pt x="651481" y="257601"/>
                </a:lnTo>
                <a:lnTo>
                  <a:pt x="637855" y="257877"/>
                </a:lnTo>
                <a:lnTo>
                  <a:pt x="625404" y="258216"/>
                </a:lnTo>
                <a:lnTo>
                  <a:pt x="615988" y="258490"/>
                </a:lnTo>
                <a:lnTo>
                  <a:pt x="604110" y="258930"/>
                </a:lnTo>
                <a:lnTo>
                  <a:pt x="591440" y="259618"/>
                </a:lnTo>
                <a:lnTo>
                  <a:pt x="578320" y="260549"/>
                </a:lnTo>
                <a:lnTo>
                  <a:pt x="565094" y="261719"/>
                </a:lnTo>
                <a:lnTo>
                  <a:pt x="552104" y="263122"/>
                </a:lnTo>
                <a:lnTo>
                  <a:pt x="539694" y="264752"/>
                </a:lnTo>
                <a:lnTo>
                  <a:pt x="520497" y="267945"/>
                </a:lnTo>
                <a:lnTo>
                  <a:pt x="508460" y="270291"/>
                </a:lnTo>
                <a:lnTo>
                  <a:pt x="497178" y="272667"/>
                </a:lnTo>
                <a:lnTo>
                  <a:pt x="485425" y="275164"/>
                </a:lnTo>
                <a:lnTo>
                  <a:pt x="473684" y="277540"/>
                </a:lnTo>
                <a:lnTo>
                  <a:pt x="461662" y="279341"/>
                </a:lnTo>
                <a:lnTo>
                  <a:pt x="449253" y="280382"/>
                </a:lnTo>
                <a:lnTo>
                  <a:pt x="436599" y="281109"/>
                </a:lnTo>
                <a:lnTo>
                  <a:pt x="423840" y="281970"/>
                </a:lnTo>
                <a:lnTo>
                  <a:pt x="411116" y="283414"/>
                </a:lnTo>
                <a:lnTo>
                  <a:pt x="391529" y="287700"/>
                </a:lnTo>
                <a:lnTo>
                  <a:pt x="381236" y="290688"/>
                </a:lnTo>
                <a:lnTo>
                  <a:pt x="370222" y="294209"/>
                </a:lnTo>
                <a:lnTo>
                  <a:pt x="358583" y="298204"/>
                </a:lnTo>
                <a:lnTo>
                  <a:pt x="346418" y="302619"/>
                </a:lnTo>
                <a:lnTo>
                  <a:pt x="333824" y="307396"/>
                </a:lnTo>
                <a:lnTo>
                  <a:pt x="320899" y="312479"/>
                </a:lnTo>
                <a:lnTo>
                  <a:pt x="307739" y="317812"/>
                </a:lnTo>
                <a:lnTo>
                  <a:pt x="294444" y="323338"/>
                </a:lnTo>
                <a:lnTo>
                  <a:pt x="272442" y="332744"/>
                </a:lnTo>
                <a:lnTo>
                  <a:pt x="259330" y="338484"/>
                </a:lnTo>
                <a:lnTo>
                  <a:pt x="246449" y="344209"/>
                </a:lnTo>
                <a:lnTo>
                  <a:pt x="233899" y="349863"/>
                </a:lnTo>
                <a:lnTo>
                  <a:pt x="221778" y="355390"/>
                </a:lnTo>
                <a:lnTo>
                  <a:pt x="210187" y="360734"/>
                </a:lnTo>
                <a:lnTo>
                  <a:pt x="199225" y="365838"/>
                </a:lnTo>
                <a:lnTo>
                  <a:pt x="188991" y="370646"/>
                </a:lnTo>
                <a:lnTo>
                  <a:pt x="179584" y="375103"/>
                </a:lnTo>
                <a:lnTo>
                  <a:pt x="158323" y="385362"/>
                </a:lnTo>
                <a:lnTo>
                  <a:pt x="145077" y="391962"/>
                </a:lnTo>
                <a:lnTo>
                  <a:pt x="133486" y="397912"/>
                </a:lnTo>
                <a:lnTo>
                  <a:pt x="123182" y="403366"/>
                </a:lnTo>
                <a:lnTo>
                  <a:pt x="113875" y="416478"/>
                </a:lnTo>
                <a:lnTo>
                  <a:pt x="123012" y="411460"/>
                </a:lnTo>
                <a:lnTo>
                  <a:pt x="132926" y="406155"/>
                </a:lnTo>
                <a:lnTo>
                  <a:pt x="143999" y="400406"/>
                </a:lnTo>
                <a:lnTo>
                  <a:pt x="156616" y="394054"/>
                </a:lnTo>
                <a:lnTo>
                  <a:pt x="171159" y="386940"/>
                </a:lnTo>
                <a:lnTo>
                  <a:pt x="185408" y="380130"/>
                </a:lnTo>
                <a:lnTo>
                  <a:pt x="195085" y="375559"/>
                </a:lnTo>
                <a:lnTo>
                  <a:pt x="205561" y="370651"/>
                </a:lnTo>
                <a:lnTo>
                  <a:pt x="216736" y="365464"/>
                </a:lnTo>
                <a:lnTo>
                  <a:pt x="228509" y="360055"/>
                </a:lnTo>
                <a:lnTo>
                  <a:pt x="240779" y="354480"/>
                </a:lnTo>
                <a:lnTo>
                  <a:pt x="253447" y="348797"/>
                </a:lnTo>
                <a:lnTo>
                  <a:pt x="266411" y="343062"/>
                </a:lnTo>
                <a:lnTo>
                  <a:pt x="279571" y="337333"/>
                </a:lnTo>
                <a:lnTo>
                  <a:pt x="301863" y="327867"/>
                </a:lnTo>
                <a:lnTo>
                  <a:pt x="315199" y="322373"/>
                </a:lnTo>
                <a:lnTo>
                  <a:pt x="328355" y="317099"/>
                </a:lnTo>
                <a:lnTo>
                  <a:pt x="341224" y="312105"/>
                </a:lnTo>
                <a:lnTo>
                  <a:pt x="353698" y="307451"/>
                </a:lnTo>
                <a:lnTo>
                  <a:pt x="365670" y="303194"/>
                </a:lnTo>
                <a:lnTo>
                  <a:pt x="377033" y="299396"/>
                </a:lnTo>
                <a:lnTo>
                  <a:pt x="387679" y="296114"/>
                </a:lnTo>
                <a:lnTo>
                  <a:pt x="402589" y="292171"/>
                </a:lnTo>
                <a:lnTo>
                  <a:pt x="414570" y="290031"/>
                </a:lnTo>
                <a:lnTo>
                  <a:pt x="426955" y="288794"/>
                </a:lnTo>
                <a:lnTo>
                  <a:pt x="439605" y="288010"/>
                </a:lnTo>
                <a:lnTo>
                  <a:pt x="452377" y="287231"/>
                </a:lnTo>
                <a:lnTo>
                  <a:pt x="465130" y="286009"/>
                </a:lnTo>
                <a:lnTo>
                  <a:pt x="475030" y="284449"/>
                </a:lnTo>
                <a:lnTo>
                  <a:pt x="488374" y="281745"/>
                </a:lnTo>
                <a:lnTo>
                  <a:pt x="500059" y="279257"/>
                </a:lnTo>
                <a:lnTo>
                  <a:pt x="511343" y="276893"/>
                </a:lnTo>
                <a:lnTo>
                  <a:pt x="523486" y="274560"/>
                </a:lnTo>
                <a:lnTo>
                  <a:pt x="535635" y="272498"/>
                </a:lnTo>
                <a:lnTo>
                  <a:pt x="547622" y="270776"/>
                </a:lnTo>
                <a:lnTo>
                  <a:pt x="560391" y="269277"/>
                </a:lnTo>
                <a:lnTo>
                  <a:pt x="573575" y="268009"/>
                </a:lnTo>
                <a:lnTo>
                  <a:pt x="586807" y="266978"/>
                </a:lnTo>
                <a:lnTo>
                  <a:pt x="599721" y="266192"/>
                </a:lnTo>
                <a:lnTo>
                  <a:pt x="611949" y="265657"/>
                </a:lnTo>
                <a:lnTo>
                  <a:pt x="626906" y="265220"/>
                </a:lnTo>
                <a:lnTo>
                  <a:pt x="639546" y="264881"/>
                </a:lnTo>
                <a:lnTo>
                  <a:pt x="653230" y="264614"/>
                </a:lnTo>
                <a:lnTo>
                  <a:pt x="665416" y="264523"/>
                </a:lnTo>
                <a:lnTo>
                  <a:pt x="678967" y="264681"/>
                </a:lnTo>
                <a:lnTo>
                  <a:pt x="690920" y="265214"/>
                </a:lnTo>
                <a:lnTo>
                  <a:pt x="688543" y="263075"/>
                </a:lnTo>
                <a:lnTo>
                  <a:pt x="691794" y="261741"/>
                </a:lnTo>
                <a:lnTo>
                  <a:pt x="692061" y="258236"/>
                </a:lnTo>
                <a:lnTo>
                  <a:pt x="688098" y="249753"/>
                </a:lnTo>
                <a:lnTo>
                  <a:pt x="682853" y="246019"/>
                </a:lnTo>
                <a:lnTo>
                  <a:pt x="677595" y="242298"/>
                </a:lnTo>
                <a:lnTo>
                  <a:pt x="671576" y="239593"/>
                </a:lnTo>
                <a:lnTo>
                  <a:pt x="665886" y="238018"/>
                </a:lnTo>
                <a:lnTo>
                  <a:pt x="662495" y="237103"/>
                </a:lnTo>
                <a:lnTo>
                  <a:pt x="654938" y="234500"/>
                </a:lnTo>
                <a:lnTo>
                  <a:pt x="647534" y="231973"/>
                </a:lnTo>
                <a:lnTo>
                  <a:pt x="640054" y="229433"/>
                </a:lnTo>
                <a:lnTo>
                  <a:pt x="632815" y="226982"/>
                </a:lnTo>
                <a:lnTo>
                  <a:pt x="629030" y="226131"/>
                </a:lnTo>
                <a:lnTo>
                  <a:pt x="625093" y="225267"/>
                </a:lnTo>
                <a:lnTo>
                  <a:pt x="616165" y="223057"/>
                </a:lnTo>
                <a:lnTo>
                  <a:pt x="607453" y="220555"/>
                </a:lnTo>
                <a:lnTo>
                  <a:pt x="603097" y="219298"/>
                </a:lnTo>
                <a:lnTo>
                  <a:pt x="598792" y="217965"/>
                </a:lnTo>
                <a:lnTo>
                  <a:pt x="595185" y="216695"/>
                </a:lnTo>
                <a:lnTo>
                  <a:pt x="591616" y="215450"/>
                </a:lnTo>
                <a:lnTo>
                  <a:pt x="588670" y="214180"/>
                </a:lnTo>
                <a:lnTo>
                  <a:pt x="586054" y="211475"/>
                </a:lnTo>
                <a:lnTo>
                  <a:pt x="585139" y="209735"/>
                </a:lnTo>
                <a:lnTo>
                  <a:pt x="584276" y="207043"/>
                </a:lnTo>
                <a:lnTo>
                  <a:pt x="583425" y="204350"/>
                </a:lnTo>
                <a:lnTo>
                  <a:pt x="582536" y="201632"/>
                </a:lnTo>
                <a:lnTo>
                  <a:pt x="574229" y="187256"/>
                </a:lnTo>
                <a:lnTo>
                  <a:pt x="567735" y="177452"/>
                </a:lnTo>
                <a:lnTo>
                  <a:pt x="560842" y="167301"/>
                </a:lnTo>
                <a:lnTo>
                  <a:pt x="553589" y="156888"/>
                </a:lnTo>
                <a:lnTo>
                  <a:pt x="546011" y="146298"/>
                </a:lnTo>
                <a:lnTo>
                  <a:pt x="538147" y="135616"/>
                </a:lnTo>
                <a:lnTo>
                  <a:pt x="530034" y="124927"/>
                </a:lnTo>
                <a:lnTo>
                  <a:pt x="521708" y="114314"/>
                </a:lnTo>
                <a:lnTo>
                  <a:pt x="515327" y="106433"/>
                </a:lnTo>
                <a:lnTo>
                  <a:pt x="506269" y="95642"/>
                </a:lnTo>
                <a:lnTo>
                  <a:pt x="497093" y="85198"/>
                </a:lnTo>
                <a:lnTo>
                  <a:pt x="487839" y="75199"/>
                </a:lnTo>
                <a:lnTo>
                  <a:pt x="478544" y="65743"/>
                </a:lnTo>
                <a:lnTo>
                  <a:pt x="469247" y="56928"/>
                </a:lnTo>
                <a:lnTo>
                  <a:pt x="459985" y="48852"/>
                </a:lnTo>
                <a:lnTo>
                  <a:pt x="450798" y="41612"/>
                </a:lnTo>
                <a:lnTo>
                  <a:pt x="441723" y="35307"/>
                </a:lnTo>
                <a:lnTo>
                  <a:pt x="429148" y="28711"/>
                </a:lnTo>
                <a:lnTo>
                  <a:pt x="416177" y="23843"/>
                </a:lnTo>
                <a:lnTo>
                  <a:pt x="400691" y="18965"/>
                </a:lnTo>
                <a:lnTo>
                  <a:pt x="388612" y="15589"/>
                </a:lnTo>
                <a:lnTo>
                  <a:pt x="375990" y="12365"/>
                </a:lnTo>
                <a:lnTo>
                  <a:pt x="363139" y="9361"/>
                </a:lnTo>
                <a:lnTo>
                  <a:pt x="352196" y="7018"/>
                </a:lnTo>
                <a:lnTo>
                  <a:pt x="337486" y="4211"/>
                </a:lnTo>
                <a:lnTo>
                  <a:pt x="323812" y="2022"/>
                </a:lnTo>
                <a:lnTo>
                  <a:pt x="311662" y="577"/>
                </a:lnTo>
                <a:lnTo>
                  <a:pt x="301521" y="0"/>
                </a:lnTo>
                <a:lnTo>
                  <a:pt x="297395" y="7"/>
                </a:lnTo>
                <a:lnTo>
                  <a:pt x="294614" y="210"/>
                </a:lnTo>
                <a:lnTo>
                  <a:pt x="292277" y="769"/>
                </a:lnTo>
                <a:lnTo>
                  <a:pt x="282530" y="3010"/>
                </a:lnTo>
                <a:lnTo>
                  <a:pt x="273289" y="4927"/>
                </a:lnTo>
                <a:lnTo>
                  <a:pt x="264354" y="6658"/>
                </a:lnTo>
                <a:lnTo>
                  <a:pt x="255523" y="8336"/>
                </a:lnTo>
                <a:lnTo>
                  <a:pt x="246597" y="10099"/>
                </a:lnTo>
                <a:lnTo>
                  <a:pt x="227654" y="14418"/>
                </a:lnTo>
                <a:lnTo>
                  <a:pt x="205920" y="20699"/>
                </a:lnTo>
                <a:lnTo>
                  <a:pt x="193506" y="24915"/>
                </a:lnTo>
                <a:lnTo>
                  <a:pt x="179792" y="30029"/>
                </a:lnTo>
                <a:lnTo>
                  <a:pt x="164578" y="36176"/>
                </a:lnTo>
                <a:lnTo>
                  <a:pt x="147664" y="43491"/>
                </a:lnTo>
                <a:lnTo>
                  <a:pt x="128848" y="52111"/>
                </a:lnTo>
                <a:lnTo>
                  <a:pt x="111002" y="61561"/>
                </a:lnTo>
                <a:lnTo>
                  <a:pt x="101090" y="68906"/>
                </a:lnTo>
                <a:lnTo>
                  <a:pt x="91170" y="77633"/>
                </a:lnTo>
                <a:lnTo>
                  <a:pt x="81426" y="87381"/>
                </a:lnTo>
                <a:lnTo>
                  <a:pt x="68379" y="102143"/>
                </a:lnTo>
                <a:lnTo>
                  <a:pt x="60002" y="112727"/>
                </a:lnTo>
                <a:lnTo>
                  <a:pt x="52512" y="123096"/>
                </a:lnTo>
                <a:lnTo>
                  <a:pt x="43586" y="137180"/>
                </a:lnTo>
                <a:lnTo>
                  <a:pt x="33300" y="158418"/>
                </a:lnTo>
                <a:lnTo>
                  <a:pt x="28908" y="170009"/>
                </a:lnTo>
                <a:lnTo>
                  <a:pt x="24998" y="182118"/>
                </a:lnTo>
                <a:lnTo>
                  <a:pt x="21555" y="194649"/>
                </a:lnTo>
                <a:lnTo>
                  <a:pt x="18565" y="207506"/>
                </a:lnTo>
                <a:lnTo>
                  <a:pt x="16014" y="220590"/>
                </a:lnTo>
                <a:lnTo>
                  <a:pt x="13889" y="233806"/>
                </a:lnTo>
                <a:lnTo>
                  <a:pt x="12173" y="247056"/>
                </a:lnTo>
                <a:lnTo>
                  <a:pt x="10854" y="260243"/>
                </a:lnTo>
                <a:lnTo>
                  <a:pt x="9918" y="273271"/>
                </a:lnTo>
                <a:lnTo>
                  <a:pt x="9349" y="286043"/>
                </a:lnTo>
                <a:lnTo>
                  <a:pt x="9143" y="297479"/>
                </a:lnTo>
                <a:lnTo>
                  <a:pt x="9482" y="310495"/>
                </a:lnTo>
                <a:lnTo>
                  <a:pt x="10391" y="323659"/>
                </a:lnTo>
                <a:lnTo>
                  <a:pt x="11708" y="336734"/>
                </a:lnTo>
                <a:lnTo>
                  <a:pt x="13272" y="349485"/>
                </a:lnTo>
                <a:lnTo>
                  <a:pt x="14919" y="361677"/>
                </a:lnTo>
                <a:lnTo>
                  <a:pt x="16255" y="371355"/>
                </a:lnTo>
                <a:lnTo>
                  <a:pt x="14363" y="375445"/>
                </a:lnTo>
                <a:lnTo>
                  <a:pt x="12331" y="378353"/>
                </a:lnTo>
                <a:lnTo>
                  <a:pt x="8940" y="381858"/>
                </a:lnTo>
                <a:lnTo>
                  <a:pt x="5968" y="385389"/>
                </a:lnTo>
                <a:lnTo>
                  <a:pt x="3086" y="388945"/>
                </a:lnTo>
                <a:lnTo>
                  <a:pt x="901" y="392691"/>
                </a:lnTo>
                <a:lnTo>
                  <a:pt x="0" y="397047"/>
                </a:lnTo>
                <a:lnTo>
                  <a:pt x="63" y="398089"/>
                </a:lnTo>
                <a:lnTo>
                  <a:pt x="1624" y="408142"/>
                </a:lnTo>
                <a:lnTo>
                  <a:pt x="4002" y="421854"/>
                </a:lnTo>
                <a:lnTo>
                  <a:pt x="5346" y="429572"/>
                </a:lnTo>
                <a:lnTo>
                  <a:pt x="7780" y="444287"/>
                </a:lnTo>
                <a:lnTo>
                  <a:pt x="9506" y="456648"/>
                </a:lnTo>
                <a:lnTo>
                  <a:pt x="9918" y="461322"/>
                </a:lnTo>
                <a:lnTo>
                  <a:pt x="11341" y="463964"/>
                </a:lnTo>
                <a:lnTo>
                  <a:pt x="14274" y="464560"/>
                </a:lnTo>
                <a:lnTo>
                  <a:pt x="33489" y="459874"/>
                </a:lnTo>
                <a:lnTo>
                  <a:pt x="32651" y="456458"/>
                </a:lnTo>
                <a:lnTo>
                  <a:pt x="31826" y="453042"/>
                </a:lnTo>
                <a:lnTo>
                  <a:pt x="32651" y="456458"/>
                </a:lnTo>
                <a:lnTo>
                  <a:pt x="33489" y="459874"/>
                </a:lnTo>
                <a:lnTo>
                  <a:pt x="34251" y="459595"/>
                </a:lnTo>
                <a:lnTo>
                  <a:pt x="49320" y="451864"/>
                </a:lnTo>
                <a:lnTo>
                  <a:pt x="62388" y="444996"/>
                </a:lnTo>
                <a:lnTo>
                  <a:pt x="73833" y="438834"/>
                </a:lnTo>
                <a:lnTo>
                  <a:pt x="84028" y="433224"/>
                </a:lnTo>
                <a:lnTo>
                  <a:pt x="83777" y="425298"/>
                </a:lnTo>
                <a:lnTo>
                  <a:pt x="73922" y="430755"/>
                </a:lnTo>
                <a:lnTo>
                  <a:pt x="62946" y="436712"/>
                </a:lnTo>
                <a:lnTo>
                  <a:pt x="50463" y="443327"/>
                </a:lnTo>
                <a:lnTo>
                  <a:pt x="36084" y="450764"/>
                </a:lnTo>
                <a:lnTo>
                  <a:pt x="31417" y="453141"/>
                </a:lnTo>
                <a:lnTo>
                  <a:pt x="31064" y="453321"/>
                </a:lnTo>
                <a:lnTo>
                  <a:pt x="16954" y="460954"/>
                </a:lnTo>
                <a:lnTo>
                  <a:pt x="13436" y="461144"/>
                </a:lnTo>
                <a:lnTo>
                  <a:pt x="12598" y="457715"/>
                </a:lnTo>
                <a:lnTo>
                  <a:pt x="13749" y="437057"/>
                </a:lnTo>
                <a:lnTo>
                  <a:pt x="12280" y="428378"/>
                </a:lnTo>
                <a:lnTo>
                  <a:pt x="9701" y="413534"/>
                </a:lnTo>
                <a:lnTo>
                  <a:pt x="7658" y="401380"/>
                </a:lnTo>
                <a:lnTo>
                  <a:pt x="7048" y="397187"/>
                </a:lnTo>
                <a:lnTo>
                  <a:pt x="8940" y="393009"/>
                </a:lnTo>
                <a:lnTo>
                  <a:pt x="10972" y="390100"/>
                </a:lnTo>
                <a:lnTo>
                  <a:pt x="14363" y="386582"/>
                </a:lnTo>
                <a:lnTo>
                  <a:pt x="17322" y="383077"/>
                </a:lnTo>
                <a:lnTo>
                  <a:pt x="20205" y="379534"/>
                </a:lnTo>
                <a:lnTo>
                  <a:pt x="22390" y="375813"/>
                </a:lnTo>
                <a:lnTo>
                  <a:pt x="23304" y="371482"/>
                </a:lnTo>
                <a:lnTo>
                  <a:pt x="23228" y="370403"/>
                </a:lnTo>
                <a:lnTo>
                  <a:pt x="21614" y="358709"/>
                </a:lnTo>
                <a:lnTo>
                  <a:pt x="19961" y="346302"/>
                </a:lnTo>
                <a:lnTo>
                  <a:pt x="18430" y="333434"/>
                </a:lnTo>
                <a:lnTo>
                  <a:pt x="17186" y="320355"/>
                </a:lnTo>
                <a:lnTo>
                  <a:pt x="16393" y="307318"/>
                </a:lnTo>
                <a:lnTo>
                  <a:pt x="16192" y="297479"/>
                </a:lnTo>
                <a:lnTo>
                  <a:pt x="16192" y="295346"/>
                </a:lnTo>
                <a:lnTo>
                  <a:pt x="16494" y="282743"/>
                </a:lnTo>
                <a:lnTo>
                  <a:pt x="17174" y="269795"/>
                </a:lnTo>
                <a:lnTo>
                  <a:pt x="18244" y="256612"/>
                </a:lnTo>
                <a:lnTo>
                  <a:pt x="19713" y="243302"/>
                </a:lnTo>
                <a:lnTo>
                  <a:pt x="21594" y="229971"/>
                </a:lnTo>
                <a:lnTo>
                  <a:pt x="23897" y="216730"/>
                </a:lnTo>
                <a:lnTo>
                  <a:pt x="26633" y="203686"/>
                </a:lnTo>
                <a:lnTo>
                  <a:pt x="29813" y="190946"/>
                </a:lnTo>
                <a:lnTo>
                  <a:pt x="33448" y="178621"/>
                </a:lnTo>
                <a:lnTo>
                  <a:pt x="37549" y="166817"/>
                </a:lnTo>
                <a:lnTo>
                  <a:pt x="42126" y="155644"/>
                </a:lnTo>
                <a:lnTo>
                  <a:pt x="47190" y="145209"/>
                </a:lnTo>
                <a:lnTo>
                  <a:pt x="55462" y="131333"/>
                </a:lnTo>
                <a:lnTo>
                  <a:pt x="62512" y="121165"/>
                </a:lnTo>
                <a:lnTo>
                  <a:pt x="70594" y="110580"/>
                </a:lnTo>
                <a:lnTo>
                  <a:pt x="79457" y="99992"/>
                </a:lnTo>
                <a:lnTo>
                  <a:pt x="92488" y="86141"/>
                </a:lnTo>
                <a:lnTo>
                  <a:pt x="102522" y="76894"/>
                </a:lnTo>
                <a:lnTo>
                  <a:pt x="112434" y="69116"/>
                </a:lnTo>
                <a:lnTo>
                  <a:pt x="121903" y="63252"/>
                </a:lnTo>
                <a:lnTo>
                  <a:pt x="143413" y="53152"/>
                </a:lnTo>
                <a:lnTo>
                  <a:pt x="161016" y="45358"/>
                </a:lnTo>
                <a:lnTo>
                  <a:pt x="176785" y="38803"/>
                </a:lnTo>
                <a:lnTo>
                  <a:pt x="190934" y="33346"/>
                </a:lnTo>
                <a:lnTo>
                  <a:pt x="203680" y="28848"/>
                </a:lnTo>
                <a:lnTo>
                  <a:pt x="215237" y="25169"/>
                </a:lnTo>
                <a:lnTo>
                  <a:pt x="235645" y="19705"/>
                </a:lnTo>
                <a:lnTo>
                  <a:pt x="253882" y="15833"/>
                </a:lnTo>
                <a:lnTo>
                  <a:pt x="262724" y="14144"/>
                </a:lnTo>
                <a:lnTo>
                  <a:pt x="271668" y="12433"/>
                </a:lnTo>
                <a:lnTo>
                  <a:pt x="280930" y="10559"/>
                </a:lnTo>
                <a:lnTo>
                  <a:pt x="290725" y="8382"/>
                </a:lnTo>
                <a:lnTo>
                  <a:pt x="293941" y="7614"/>
                </a:lnTo>
                <a:lnTo>
                  <a:pt x="297726" y="7043"/>
                </a:lnTo>
                <a:lnTo>
                  <a:pt x="300710" y="7043"/>
                </a:lnTo>
                <a:lnTo>
                  <a:pt x="309717" y="7477"/>
                </a:lnTo>
                <a:lnTo>
                  <a:pt x="320875" y="8734"/>
                </a:lnTo>
                <a:lnTo>
                  <a:pt x="333665" y="10703"/>
                </a:lnTo>
                <a:lnTo>
                  <a:pt x="347569" y="13276"/>
                </a:lnTo>
                <a:lnTo>
                  <a:pt x="362070" y="16342"/>
                </a:lnTo>
                <a:lnTo>
                  <a:pt x="371309" y="18486"/>
                </a:lnTo>
                <a:lnTo>
                  <a:pt x="384262" y="21728"/>
                </a:lnTo>
                <a:lnTo>
                  <a:pt x="396685" y="25136"/>
                </a:lnTo>
                <a:lnTo>
                  <a:pt x="408218" y="28629"/>
                </a:lnTo>
                <a:lnTo>
                  <a:pt x="423836" y="34151"/>
                </a:lnTo>
                <a:lnTo>
                  <a:pt x="433968" y="38806"/>
                </a:lnTo>
                <a:lnTo>
                  <a:pt x="443959" y="45333"/>
                </a:lnTo>
                <a:lnTo>
                  <a:pt x="452988" y="52217"/>
                </a:lnTo>
                <a:lnTo>
                  <a:pt x="462174" y="60036"/>
                </a:lnTo>
                <a:lnTo>
                  <a:pt x="471464" y="68680"/>
                </a:lnTo>
                <a:lnTo>
                  <a:pt x="480805" y="78043"/>
                </a:lnTo>
                <a:lnTo>
                  <a:pt x="490145" y="88016"/>
                </a:lnTo>
                <a:lnTo>
                  <a:pt x="499431" y="98492"/>
                </a:lnTo>
                <a:lnTo>
                  <a:pt x="508610" y="109362"/>
                </a:lnTo>
                <a:lnTo>
                  <a:pt x="518324" y="121381"/>
                </a:lnTo>
                <a:lnTo>
                  <a:pt x="526590" y="132010"/>
                </a:lnTo>
                <a:lnTo>
                  <a:pt x="534637" y="142702"/>
                </a:lnTo>
                <a:lnTo>
                  <a:pt x="542428" y="153370"/>
                </a:lnTo>
                <a:lnTo>
                  <a:pt x="549922" y="163924"/>
                </a:lnTo>
                <a:lnTo>
                  <a:pt x="557081" y="174279"/>
                </a:lnTo>
                <a:lnTo>
                  <a:pt x="563866" y="184344"/>
                </a:lnTo>
                <a:lnTo>
                  <a:pt x="570239" y="194033"/>
                </a:lnTo>
                <a:lnTo>
                  <a:pt x="574357" y="200426"/>
                </a:lnTo>
                <a:lnTo>
                  <a:pt x="575271" y="201785"/>
                </a:lnTo>
                <a:lnTo>
                  <a:pt x="576414" y="205557"/>
                </a:lnTo>
                <a:lnTo>
                  <a:pt x="577595" y="209227"/>
                </a:lnTo>
                <a:lnTo>
                  <a:pt x="578904" y="212961"/>
                </a:lnTo>
                <a:lnTo>
                  <a:pt x="580694" y="216428"/>
                </a:lnTo>
                <a:lnTo>
                  <a:pt x="583679" y="219336"/>
                </a:lnTo>
                <a:lnTo>
                  <a:pt x="585914" y="220733"/>
                </a:lnTo>
                <a:lnTo>
                  <a:pt x="589026" y="221978"/>
                </a:lnTo>
                <a:lnTo>
                  <a:pt x="592848" y="223337"/>
                </a:lnTo>
                <a:lnTo>
                  <a:pt x="606282" y="227539"/>
                </a:lnTo>
                <a:lnTo>
                  <a:pt x="619618" y="231117"/>
                </a:lnTo>
                <a:lnTo>
                  <a:pt x="627519" y="233014"/>
                </a:lnTo>
                <a:lnTo>
                  <a:pt x="630440" y="233649"/>
                </a:lnTo>
                <a:lnTo>
                  <a:pt x="637895" y="236126"/>
                </a:lnTo>
                <a:lnTo>
                  <a:pt x="645261" y="238640"/>
                </a:lnTo>
                <a:lnTo>
                  <a:pt x="652703" y="241167"/>
                </a:lnTo>
                <a:lnTo>
                  <a:pt x="660145" y="243746"/>
                </a:lnTo>
                <a:lnTo>
                  <a:pt x="664032" y="244812"/>
                </a:lnTo>
                <a:lnTo>
                  <a:pt x="668934" y="246159"/>
                </a:lnTo>
                <a:lnTo>
                  <a:pt x="674293" y="248572"/>
                </a:lnTo>
                <a:lnTo>
                  <a:pt x="678776" y="251772"/>
                </a:lnTo>
                <a:lnTo>
                  <a:pt x="683272" y="254947"/>
                </a:lnTo>
                <a:lnTo>
                  <a:pt x="686002" y="257948"/>
                </a:lnTo>
                <a:lnTo>
                  <a:pt x="686854" y="258884"/>
                </a:lnTo>
                <a:lnTo>
                  <a:pt x="686002" y="257948"/>
                </a:lnTo>
                <a:lnTo>
                  <a:pt x="680157" y="257669"/>
                </a:lnTo>
                <a:lnTo>
                  <a:pt x="666786" y="257488"/>
                </a:lnTo>
                <a:lnTo>
                  <a:pt x="665416" y="257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387383" y="1298192"/>
            <a:ext cx="39405" cy="29858"/>
          </a:xfrm>
          <a:custGeom>
            <a:avLst/>
            <a:gdLst/>
            <a:ahLst/>
            <a:cxnLst/>
            <a:rect l="l" t="t" r="r" b="b"/>
            <a:pathLst>
              <a:path w="39405" h="29858">
                <a:moveTo>
                  <a:pt x="0" y="21931"/>
                </a:moveTo>
                <a:lnTo>
                  <a:pt x="250" y="29858"/>
                </a:lnTo>
                <a:lnTo>
                  <a:pt x="9571" y="24643"/>
                </a:lnTo>
                <a:lnTo>
                  <a:pt x="18392" y="19670"/>
                </a:lnTo>
                <a:lnTo>
                  <a:pt x="21353" y="18002"/>
                </a:lnTo>
                <a:lnTo>
                  <a:pt x="30097" y="13112"/>
                </a:lnTo>
                <a:lnTo>
                  <a:pt x="39405" y="0"/>
                </a:lnTo>
                <a:lnTo>
                  <a:pt x="30017" y="5108"/>
                </a:lnTo>
                <a:lnTo>
                  <a:pt x="21177" y="10025"/>
                </a:lnTo>
                <a:lnTo>
                  <a:pt x="17898" y="11867"/>
                </a:lnTo>
                <a:lnTo>
                  <a:pt x="9122" y="16811"/>
                </a:lnTo>
                <a:lnTo>
                  <a:pt x="0" y="21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320422" y="1133152"/>
            <a:ext cx="322846" cy="139103"/>
          </a:xfrm>
          <a:custGeom>
            <a:avLst/>
            <a:gdLst/>
            <a:ahLst/>
            <a:cxnLst/>
            <a:rect l="l" t="t" r="r" b="b"/>
            <a:pathLst>
              <a:path w="322846" h="139103">
                <a:moveTo>
                  <a:pt x="322846" y="4521"/>
                </a:moveTo>
                <a:lnTo>
                  <a:pt x="321970" y="736"/>
                </a:lnTo>
                <a:lnTo>
                  <a:pt x="318185" y="0"/>
                </a:lnTo>
                <a:lnTo>
                  <a:pt x="307287" y="2574"/>
                </a:lnTo>
                <a:lnTo>
                  <a:pt x="295147" y="5549"/>
                </a:lnTo>
                <a:lnTo>
                  <a:pt x="282207" y="8862"/>
                </a:lnTo>
                <a:lnTo>
                  <a:pt x="268912" y="12453"/>
                </a:lnTo>
                <a:lnTo>
                  <a:pt x="255704" y="16260"/>
                </a:lnTo>
                <a:lnTo>
                  <a:pt x="243026" y="20222"/>
                </a:lnTo>
                <a:lnTo>
                  <a:pt x="231320" y="24276"/>
                </a:lnTo>
                <a:lnTo>
                  <a:pt x="222618" y="27685"/>
                </a:lnTo>
                <a:lnTo>
                  <a:pt x="210271" y="33166"/>
                </a:lnTo>
                <a:lnTo>
                  <a:pt x="198624" y="38832"/>
                </a:lnTo>
                <a:lnTo>
                  <a:pt x="187479" y="44631"/>
                </a:lnTo>
                <a:lnTo>
                  <a:pt x="176639" y="50508"/>
                </a:lnTo>
                <a:lnTo>
                  <a:pt x="165907" y="56410"/>
                </a:lnTo>
                <a:lnTo>
                  <a:pt x="155084" y="62283"/>
                </a:lnTo>
                <a:lnTo>
                  <a:pt x="143975" y="68074"/>
                </a:lnTo>
                <a:lnTo>
                  <a:pt x="132381" y="73729"/>
                </a:lnTo>
                <a:lnTo>
                  <a:pt x="126161" y="76568"/>
                </a:lnTo>
                <a:lnTo>
                  <a:pt x="114584" y="81466"/>
                </a:lnTo>
                <a:lnTo>
                  <a:pt x="102844" y="86078"/>
                </a:lnTo>
                <a:lnTo>
                  <a:pt x="91006" y="90639"/>
                </a:lnTo>
                <a:lnTo>
                  <a:pt x="79147" y="95381"/>
                </a:lnTo>
                <a:lnTo>
                  <a:pt x="67411" y="100507"/>
                </a:lnTo>
                <a:lnTo>
                  <a:pt x="55886" y="106019"/>
                </a:lnTo>
                <a:lnTo>
                  <a:pt x="44463" y="111722"/>
                </a:lnTo>
                <a:lnTo>
                  <a:pt x="33109" y="117505"/>
                </a:lnTo>
                <a:lnTo>
                  <a:pt x="21792" y="123258"/>
                </a:lnTo>
                <a:lnTo>
                  <a:pt x="10481" y="128869"/>
                </a:lnTo>
                <a:lnTo>
                  <a:pt x="2527" y="132664"/>
                </a:lnTo>
                <a:lnTo>
                  <a:pt x="0" y="135572"/>
                </a:lnTo>
                <a:lnTo>
                  <a:pt x="1638" y="139103"/>
                </a:lnTo>
                <a:lnTo>
                  <a:pt x="5499" y="139039"/>
                </a:lnTo>
                <a:lnTo>
                  <a:pt x="16965" y="133531"/>
                </a:lnTo>
                <a:lnTo>
                  <a:pt x="28356" y="127828"/>
                </a:lnTo>
                <a:lnTo>
                  <a:pt x="39702" y="122044"/>
                </a:lnTo>
                <a:lnTo>
                  <a:pt x="51036" y="116290"/>
                </a:lnTo>
                <a:lnTo>
                  <a:pt x="62388" y="110680"/>
                </a:lnTo>
                <a:lnTo>
                  <a:pt x="70370" y="106895"/>
                </a:lnTo>
                <a:lnTo>
                  <a:pt x="81926" y="101850"/>
                </a:lnTo>
                <a:lnTo>
                  <a:pt x="93663" y="97163"/>
                </a:lnTo>
                <a:lnTo>
                  <a:pt x="105503" y="92603"/>
                </a:lnTo>
                <a:lnTo>
                  <a:pt x="117368" y="87938"/>
                </a:lnTo>
                <a:lnTo>
                  <a:pt x="129019" y="83007"/>
                </a:lnTo>
                <a:lnTo>
                  <a:pt x="141185" y="77323"/>
                </a:lnTo>
                <a:lnTo>
                  <a:pt x="152698" y="71508"/>
                </a:lnTo>
                <a:lnTo>
                  <a:pt x="163756" y="65615"/>
                </a:lnTo>
                <a:lnTo>
                  <a:pt x="174558" y="59698"/>
                </a:lnTo>
                <a:lnTo>
                  <a:pt x="185301" y="53811"/>
                </a:lnTo>
                <a:lnTo>
                  <a:pt x="196184" y="48006"/>
                </a:lnTo>
                <a:lnTo>
                  <a:pt x="207405" y="42337"/>
                </a:lnTo>
                <a:lnTo>
                  <a:pt x="219163" y="36858"/>
                </a:lnTo>
                <a:lnTo>
                  <a:pt x="225348" y="34188"/>
                </a:lnTo>
                <a:lnTo>
                  <a:pt x="235717" y="30175"/>
                </a:lnTo>
                <a:lnTo>
                  <a:pt x="247536" y="26169"/>
                </a:lnTo>
                <a:lnTo>
                  <a:pt x="260331" y="22241"/>
                </a:lnTo>
                <a:lnTo>
                  <a:pt x="273628" y="18462"/>
                </a:lnTo>
                <a:lnTo>
                  <a:pt x="286954" y="14903"/>
                </a:lnTo>
                <a:lnTo>
                  <a:pt x="299833" y="11635"/>
                </a:lnTo>
                <a:lnTo>
                  <a:pt x="311792" y="8731"/>
                </a:lnTo>
                <a:lnTo>
                  <a:pt x="319773" y="6857"/>
                </a:lnTo>
                <a:lnTo>
                  <a:pt x="322846" y="4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323962" y="932586"/>
            <a:ext cx="457542" cy="161340"/>
          </a:xfrm>
          <a:custGeom>
            <a:avLst/>
            <a:gdLst/>
            <a:ahLst/>
            <a:cxnLst/>
            <a:rect l="l" t="t" r="r" b="b"/>
            <a:pathLst>
              <a:path w="457542" h="161340">
                <a:moveTo>
                  <a:pt x="4102" y="161340"/>
                </a:moveTo>
                <a:lnTo>
                  <a:pt x="6692" y="158483"/>
                </a:lnTo>
                <a:lnTo>
                  <a:pt x="11396" y="146748"/>
                </a:lnTo>
                <a:lnTo>
                  <a:pt x="17541" y="135678"/>
                </a:lnTo>
                <a:lnTo>
                  <a:pt x="24966" y="125275"/>
                </a:lnTo>
                <a:lnTo>
                  <a:pt x="33505" y="115540"/>
                </a:lnTo>
                <a:lnTo>
                  <a:pt x="42996" y="106475"/>
                </a:lnTo>
                <a:lnTo>
                  <a:pt x="48247" y="102031"/>
                </a:lnTo>
                <a:lnTo>
                  <a:pt x="58581" y="94184"/>
                </a:lnTo>
                <a:lnTo>
                  <a:pt x="69410" y="86992"/>
                </a:lnTo>
                <a:lnTo>
                  <a:pt x="80567" y="80456"/>
                </a:lnTo>
                <a:lnTo>
                  <a:pt x="91888" y="74575"/>
                </a:lnTo>
                <a:lnTo>
                  <a:pt x="103206" y="69350"/>
                </a:lnTo>
                <a:lnTo>
                  <a:pt x="110578" y="66268"/>
                </a:lnTo>
                <a:lnTo>
                  <a:pt x="122343" y="60998"/>
                </a:lnTo>
                <a:lnTo>
                  <a:pt x="133883" y="55061"/>
                </a:lnTo>
                <a:lnTo>
                  <a:pt x="145282" y="48835"/>
                </a:lnTo>
                <a:lnTo>
                  <a:pt x="156619" y="42699"/>
                </a:lnTo>
                <a:lnTo>
                  <a:pt x="167976" y="37032"/>
                </a:lnTo>
                <a:lnTo>
                  <a:pt x="179435" y="32211"/>
                </a:lnTo>
                <a:lnTo>
                  <a:pt x="190626" y="28727"/>
                </a:lnTo>
                <a:lnTo>
                  <a:pt x="201464" y="25996"/>
                </a:lnTo>
                <a:lnTo>
                  <a:pt x="213604" y="22963"/>
                </a:lnTo>
                <a:lnTo>
                  <a:pt x="226597" y="19801"/>
                </a:lnTo>
                <a:lnTo>
                  <a:pt x="239995" y="16682"/>
                </a:lnTo>
                <a:lnTo>
                  <a:pt x="253350" y="13776"/>
                </a:lnTo>
                <a:lnTo>
                  <a:pt x="266212" y="11257"/>
                </a:lnTo>
                <a:lnTo>
                  <a:pt x="278134" y="9295"/>
                </a:lnTo>
                <a:lnTo>
                  <a:pt x="292112" y="7531"/>
                </a:lnTo>
                <a:lnTo>
                  <a:pt x="300164" y="7048"/>
                </a:lnTo>
                <a:lnTo>
                  <a:pt x="307593" y="7048"/>
                </a:lnTo>
                <a:lnTo>
                  <a:pt x="319847" y="7504"/>
                </a:lnTo>
                <a:lnTo>
                  <a:pt x="331448" y="8789"/>
                </a:lnTo>
                <a:lnTo>
                  <a:pt x="342896" y="10766"/>
                </a:lnTo>
                <a:lnTo>
                  <a:pt x="354693" y="13295"/>
                </a:lnTo>
                <a:lnTo>
                  <a:pt x="367340" y="16238"/>
                </a:lnTo>
                <a:lnTo>
                  <a:pt x="381338" y="19455"/>
                </a:lnTo>
                <a:lnTo>
                  <a:pt x="388683" y="21056"/>
                </a:lnTo>
                <a:lnTo>
                  <a:pt x="394373" y="22237"/>
                </a:lnTo>
                <a:lnTo>
                  <a:pt x="403656" y="26035"/>
                </a:lnTo>
                <a:lnTo>
                  <a:pt x="412165" y="30721"/>
                </a:lnTo>
                <a:lnTo>
                  <a:pt x="420674" y="35344"/>
                </a:lnTo>
                <a:lnTo>
                  <a:pt x="428599" y="41071"/>
                </a:lnTo>
                <a:lnTo>
                  <a:pt x="431660" y="45250"/>
                </a:lnTo>
                <a:lnTo>
                  <a:pt x="435838" y="50812"/>
                </a:lnTo>
                <a:lnTo>
                  <a:pt x="438772" y="56362"/>
                </a:lnTo>
                <a:lnTo>
                  <a:pt x="441667" y="61048"/>
                </a:lnTo>
                <a:lnTo>
                  <a:pt x="444563" y="65557"/>
                </a:lnTo>
                <a:lnTo>
                  <a:pt x="447979" y="69215"/>
                </a:lnTo>
                <a:lnTo>
                  <a:pt x="452551" y="71551"/>
                </a:lnTo>
                <a:lnTo>
                  <a:pt x="456387" y="71094"/>
                </a:lnTo>
                <a:lnTo>
                  <a:pt x="457542" y="67386"/>
                </a:lnTo>
                <a:lnTo>
                  <a:pt x="454647" y="64833"/>
                </a:lnTo>
                <a:lnTo>
                  <a:pt x="451434" y="62585"/>
                </a:lnTo>
                <a:lnTo>
                  <a:pt x="445644" y="53983"/>
                </a:lnTo>
                <a:lnTo>
                  <a:pt x="437592" y="41429"/>
                </a:lnTo>
                <a:lnTo>
                  <a:pt x="428913" y="33052"/>
                </a:lnTo>
                <a:lnTo>
                  <a:pt x="417415" y="25587"/>
                </a:lnTo>
                <a:lnTo>
                  <a:pt x="403025" y="18467"/>
                </a:lnTo>
                <a:lnTo>
                  <a:pt x="391723" y="14529"/>
                </a:lnTo>
                <a:lnTo>
                  <a:pt x="375721" y="10955"/>
                </a:lnTo>
                <a:lnTo>
                  <a:pt x="362683" y="7905"/>
                </a:lnTo>
                <a:lnTo>
                  <a:pt x="350579" y="5157"/>
                </a:lnTo>
                <a:lnTo>
                  <a:pt x="338943" y="2855"/>
                </a:lnTo>
                <a:lnTo>
                  <a:pt x="327309" y="1144"/>
                </a:lnTo>
                <a:lnTo>
                  <a:pt x="315213" y="170"/>
                </a:lnTo>
                <a:lnTo>
                  <a:pt x="307593" y="0"/>
                </a:lnTo>
                <a:lnTo>
                  <a:pt x="295534" y="393"/>
                </a:lnTo>
                <a:lnTo>
                  <a:pt x="282155" y="1651"/>
                </a:lnTo>
                <a:lnTo>
                  <a:pt x="270613" y="3338"/>
                </a:lnTo>
                <a:lnTo>
                  <a:pt x="258023" y="5641"/>
                </a:lnTo>
                <a:lnTo>
                  <a:pt x="244811" y="8393"/>
                </a:lnTo>
                <a:lnTo>
                  <a:pt x="231402" y="11428"/>
                </a:lnTo>
                <a:lnTo>
                  <a:pt x="218219" y="14578"/>
                </a:lnTo>
                <a:lnTo>
                  <a:pt x="205688" y="17676"/>
                </a:lnTo>
                <a:lnTo>
                  <a:pt x="194233" y="20556"/>
                </a:lnTo>
                <a:lnTo>
                  <a:pt x="176667" y="25745"/>
                </a:lnTo>
                <a:lnTo>
                  <a:pt x="164811" y="30734"/>
                </a:lnTo>
                <a:lnTo>
                  <a:pt x="153259" y="36484"/>
                </a:lnTo>
                <a:lnTo>
                  <a:pt x="141924" y="42619"/>
                </a:lnTo>
                <a:lnTo>
                  <a:pt x="130721" y="48763"/>
                </a:lnTo>
                <a:lnTo>
                  <a:pt x="119564" y="54540"/>
                </a:lnTo>
                <a:lnTo>
                  <a:pt x="108367" y="59573"/>
                </a:lnTo>
                <a:lnTo>
                  <a:pt x="107949" y="59740"/>
                </a:lnTo>
                <a:lnTo>
                  <a:pt x="96777" y="64500"/>
                </a:lnTo>
                <a:lnTo>
                  <a:pt x="85480" y="69899"/>
                </a:lnTo>
                <a:lnTo>
                  <a:pt x="74209" y="75945"/>
                </a:lnTo>
                <a:lnTo>
                  <a:pt x="63112" y="82645"/>
                </a:lnTo>
                <a:lnTo>
                  <a:pt x="52337" y="90004"/>
                </a:lnTo>
                <a:lnTo>
                  <a:pt x="43802" y="96570"/>
                </a:lnTo>
                <a:lnTo>
                  <a:pt x="34008" y="105134"/>
                </a:lnTo>
                <a:lnTo>
                  <a:pt x="24956" y="114384"/>
                </a:lnTo>
                <a:lnTo>
                  <a:pt x="16805" y="124326"/>
                </a:lnTo>
                <a:lnTo>
                  <a:pt x="9715" y="134967"/>
                </a:lnTo>
                <a:lnTo>
                  <a:pt x="3844" y="146315"/>
                </a:lnTo>
                <a:lnTo>
                  <a:pt x="0" y="156311"/>
                </a:lnTo>
                <a:lnTo>
                  <a:pt x="406" y="160134"/>
                </a:lnTo>
                <a:lnTo>
                  <a:pt x="4102" y="161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482633" y="1106458"/>
            <a:ext cx="143446" cy="55143"/>
          </a:xfrm>
          <a:custGeom>
            <a:avLst/>
            <a:gdLst/>
            <a:ahLst/>
            <a:cxnLst/>
            <a:rect l="l" t="t" r="r" b="b"/>
            <a:pathLst>
              <a:path w="143446" h="55143">
                <a:moveTo>
                  <a:pt x="5029" y="45211"/>
                </a:moveTo>
                <a:lnTo>
                  <a:pt x="1384" y="48780"/>
                </a:lnTo>
                <a:lnTo>
                  <a:pt x="0" y="52387"/>
                </a:lnTo>
                <a:lnTo>
                  <a:pt x="2743" y="55143"/>
                </a:lnTo>
                <a:lnTo>
                  <a:pt x="6350" y="53771"/>
                </a:lnTo>
                <a:lnTo>
                  <a:pt x="8686" y="51396"/>
                </a:lnTo>
                <a:lnTo>
                  <a:pt x="14427" y="47942"/>
                </a:lnTo>
                <a:lnTo>
                  <a:pt x="21678" y="44500"/>
                </a:lnTo>
                <a:lnTo>
                  <a:pt x="33851" y="39104"/>
                </a:lnTo>
                <a:lnTo>
                  <a:pt x="47360" y="33762"/>
                </a:lnTo>
                <a:lnTo>
                  <a:pt x="61091" y="28749"/>
                </a:lnTo>
                <a:lnTo>
                  <a:pt x="73930" y="24341"/>
                </a:lnTo>
                <a:lnTo>
                  <a:pt x="84764" y="20815"/>
                </a:lnTo>
                <a:lnTo>
                  <a:pt x="91770" y="18656"/>
                </a:lnTo>
                <a:lnTo>
                  <a:pt x="103899" y="15337"/>
                </a:lnTo>
                <a:lnTo>
                  <a:pt x="116240" y="12384"/>
                </a:lnTo>
                <a:lnTo>
                  <a:pt x="128688" y="9570"/>
                </a:lnTo>
                <a:lnTo>
                  <a:pt x="140398" y="6845"/>
                </a:lnTo>
                <a:lnTo>
                  <a:pt x="143446" y="4483"/>
                </a:lnTo>
                <a:lnTo>
                  <a:pt x="142532" y="698"/>
                </a:lnTo>
                <a:lnTo>
                  <a:pt x="138734" y="0"/>
                </a:lnTo>
                <a:lnTo>
                  <a:pt x="126475" y="2849"/>
                </a:lnTo>
                <a:lnTo>
                  <a:pt x="114094" y="5652"/>
                </a:lnTo>
                <a:lnTo>
                  <a:pt x="101694" y="8633"/>
                </a:lnTo>
                <a:lnTo>
                  <a:pt x="89763" y="11899"/>
                </a:lnTo>
                <a:lnTo>
                  <a:pt x="81118" y="14580"/>
                </a:lnTo>
                <a:lnTo>
                  <a:pt x="69330" y="18453"/>
                </a:lnTo>
                <a:lnTo>
                  <a:pt x="55602" y="23225"/>
                </a:lnTo>
                <a:lnTo>
                  <a:pt x="44323" y="27381"/>
                </a:lnTo>
                <a:lnTo>
                  <a:pt x="32033" y="32235"/>
                </a:lnTo>
                <a:lnTo>
                  <a:pt x="20663" y="37194"/>
                </a:lnTo>
                <a:lnTo>
                  <a:pt x="11061" y="41808"/>
                </a:lnTo>
                <a:lnTo>
                  <a:pt x="5029" y="45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766705" y="1303771"/>
            <a:ext cx="159588" cy="54736"/>
          </a:xfrm>
          <a:custGeom>
            <a:avLst/>
            <a:gdLst/>
            <a:ahLst/>
            <a:cxnLst/>
            <a:rect l="l" t="t" r="r" b="b"/>
            <a:pathLst>
              <a:path w="159588" h="54737">
                <a:moveTo>
                  <a:pt x="2832" y="54736"/>
                </a:moveTo>
                <a:lnTo>
                  <a:pt x="17028" y="48900"/>
                </a:lnTo>
                <a:lnTo>
                  <a:pt x="29009" y="44389"/>
                </a:lnTo>
                <a:lnTo>
                  <a:pt x="40734" y="40280"/>
                </a:lnTo>
                <a:lnTo>
                  <a:pt x="52372" y="36414"/>
                </a:lnTo>
                <a:lnTo>
                  <a:pt x="64091" y="32630"/>
                </a:lnTo>
                <a:lnTo>
                  <a:pt x="76059" y="28768"/>
                </a:lnTo>
                <a:lnTo>
                  <a:pt x="88446" y="24667"/>
                </a:lnTo>
                <a:lnTo>
                  <a:pt x="90258" y="24053"/>
                </a:lnTo>
                <a:lnTo>
                  <a:pt x="102126" y="20375"/>
                </a:lnTo>
                <a:lnTo>
                  <a:pt x="113995" y="17262"/>
                </a:lnTo>
                <a:lnTo>
                  <a:pt x="126033" y="14407"/>
                </a:lnTo>
                <a:lnTo>
                  <a:pt x="138409" y="11503"/>
                </a:lnTo>
                <a:lnTo>
                  <a:pt x="151292" y="8242"/>
                </a:lnTo>
                <a:lnTo>
                  <a:pt x="156629" y="6769"/>
                </a:lnTo>
                <a:lnTo>
                  <a:pt x="159588" y="4279"/>
                </a:lnTo>
                <a:lnTo>
                  <a:pt x="158521" y="546"/>
                </a:lnTo>
                <a:lnTo>
                  <a:pt x="154698" y="0"/>
                </a:lnTo>
                <a:lnTo>
                  <a:pt x="141862" y="3414"/>
                </a:lnTo>
                <a:lnTo>
                  <a:pt x="129464" y="6381"/>
                </a:lnTo>
                <a:lnTo>
                  <a:pt x="117337" y="9209"/>
                </a:lnTo>
                <a:lnTo>
                  <a:pt x="105313" y="12205"/>
                </a:lnTo>
                <a:lnTo>
                  <a:pt x="93225" y="15677"/>
                </a:lnTo>
                <a:lnTo>
                  <a:pt x="87985" y="17386"/>
                </a:lnTo>
                <a:lnTo>
                  <a:pt x="75686" y="21482"/>
                </a:lnTo>
                <a:lnTo>
                  <a:pt x="63765" y="25336"/>
                </a:lnTo>
                <a:lnTo>
                  <a:pt x="52061" y="29107"/>
                </a:lnTo>
                <a:lnTo>
                  <a:pt x="40415" y="32952"/>
                </a:lnTo>
                <a:lnTo>
                  <a:pt x="28664" y="37027"/>
                </a:lnTo>
                <a:lnTo>
                  <a:pt x="16649" y="41491"/>
                </a:lnTo>
                <a:lnTo>
                  <a:pt x="4208" y="46501"/>
                </a:lnTo>
                <a:lnTo>
                  <a:pt x="76" y="48260"/>
                </a:lnTo>
                <a:lnTo>
                  <a:pt x="0" y="52120"/>
                </a:lnTo>
                <a:lnTo>
                  <a:pt x="2832" y="54736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235750" y="34352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181581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89488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973747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7010328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68881" y="3872967"/>
            <a:ext cx="2015998" cy="3162579"/>
          </a:xfrm>
          <a:custGeom>
            <a:avLst/>
            <a:gdLst/>
            <a:ahLst/>
            <a:cxnLst/>
            <a:rect l="l" t="t" r="r" b="b"/>
            <a:pathLst>
              <a:path w="2015998" h="3162579">
                <a:moveTo>
                  <a:pt x="0" y="3162579"/>
                </a:moveTo>
                <a:lnTo>
                  <a:pt x="2015998" y="3162579"/>
                </a:lnTo>
                <a:lnTo>
                  <a:pt x="2015998" y="0"/>
                </a:lnTo>
                <a:lnTo>
                  <a:pt x="0" y="0"/>
                </a:lnTo>
                <a:lnTo>
                  <a:pt x="0" y="31625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7502" y="3869451"/>
            <a:ext cx="2218372" cy="3169602"/>
          </a:xfrm>
          <a:custGeom>
            <a:avLst/>
            <a:gdLst/>
            <a:ahLst/>
            <a:cxnLst/>
            <a:rect l="l" t="t" r="r" b="b"/>
            <a:pathLst>
              <a:path w="2218372" h="3169602">
                <a:moveTo>
                  <a:pt x="2117377" y="3165934"/>
                </a:moveTo>
                <a:lnTo>
                  <a:pt x="101379" y="3162717"/>
                </a:lnTo>
                <a:lnTo>
                  <a:pt x="101379" y="3168799"/>
                </a:lnTo>
                <a:lnTo>
                  <a:pt x="2117377" y="3168799"/>
                </a:lnTo>
                <a:lnTo>
                  <a:pt x="2117377" y="3165934"/>
                </a:lnTo>
                <a:close/>
              </a:path>
              <a:path w="2218372" h="3169602">
                <a:moveTo>
                  <a:pt x="2117377" y="810"/>
                </a:moveTo>
                <a:lnTo>
                  <a:pt x="101379" y="810"/>
                </a:lnTo>
                <a:lnTo>
                  <a:pt x="101379" y="7035"/>
                </a:lnTo>
                <a:lnTo>
                  <a:pt x="2117377" y="7035"/>
                </a:lnTo>
                <a:lnTo>
                  <a:pt x="2117377" y="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71019" y="5168725"/>
            <a:ext cx="2211717" cy="1866811"/>
          </a:xfrm>
          <a:custGeom>
            <a:avLst/>
            <a:gdLst/>
            <a:ahLst/>
            <a:cxnLst/>
            <a:rect l="l" t="t" r="r" b="b"/>
            <a:pathLst>
              <a:path w="2211717" h="1866811">
                <a:moveTo>
                  <a:pt x="2113860" y="12635"/>
                </a:moveTo>
                <a:lnTo>
                  <a:pt x="97862" y="272948"/>
                </a:lnTo>
                <a:lnTo>
                  <a:pt x="97862" y="1866811"/>
                </a:lnTo>
                <a:lnTo>
                  <a:pt x="2113860" y="1866811"/>
                </a:lnTo>
                <a:lnTo>
                  <a:pt x="2113860" y="12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7501" y="5165233"/>
            <a:ext cx="2218753" cy="1873821"/>
          </a:xfrm>
          <a:custGeom>
            <a:avLst/>
            <a:gdLst/>
            <a:ahLst/>
            <a:cxnLst/>
            <a:rect l="l" t="t" r="r" b="b"/>
            <a:pathLst>
              <a:path w="2218753" h="1873821">
                <a:moveTo>
                  <a:pt x="2117378" y="1866785"/>
                </a:moveTo>
                <a:lnTo>
                  <a:pt x="101380" y="1866785"/>
                </a:lnTo>
                <a:lnTo>
                  <a:pt x="101380" y="1873018"/>
                </a:lnTo>
                <a:lnTo>
                  <a:pt x="2117378" y="1873018"/>
                </a:lnTo>
                <a:lnTo>
                  <a:pt x="2117378" y="1866785"/>
                </a:lnTo>
                <a:close/>
              </a:path>
              <a:path w="2218753" h="1873821">
                <a:moveTo>
                  <a:pt x="2117378" y="19674"/>
                </a:moveTo>
                <a:lnTo>
                  <a:pt x="2117378" y="12578"/>
                </a:lnTo>
                <a:lnTo>
                  <a:pt x="101380" y="272889"/>
                </a:lnTo>
                <a:lnTo>
                  <a:pt x="101380" y="279981"/>
                </a:lnTo>
                <a:lnTo>
                  <a:pt x="2117378" y="1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71019" y="4222330"/>
            <a:ext cx="313169" cy="1257249"/>
          </a:xfrm>
          <a:custGeom>
            <a:avLst/>
            <a:gdLst/>
            <a:ahLst/>
            <a:cxnLst/>
            <a:rect l="l" t="t" r="r" b="b"/>
            <a:pathLst>
              <a:path w="313169" h="1257249">
                <a:moveTo>
                  <a:pt x="313169" y="0"/>
                </a:moveTo>
                <a:lnTo>
                  <a:pt x="97862" y="53820"/>
                </a:lnTo>
                <a:lnTo>
                  <a:pt x="97862" y="1257249"/>
                </a:lnTo>
                <a:lnTo>
                  <a:pt x="313169" y="1257249"/>
                </a:lnTo>
                <a:lnTo>
                  <a:pt x="31316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7501" y="4218914"/>
            <a:ext cx="320205" cy="1264183"/>
          </a:xfrm>
          <a:custGeom>
            <a:avLst/>
            <a:gdLst/>
            <a:ahLst/>
            <a:cxnLst/>
            <a:rect l="l" t="t" r="r" b="b"/>
            <a:pathLst>
              <a:path w="320205" h="1264183">
                <a:moveTo>
                  <a:pt x="313169" y="1257134"/>
                </a:moveTo>
                <a:lnTo>
                  <a:pt x="101380" y="1257134"/>
                </a:lnTo>
                <a:lnTo>
                  <a:pt x="101380" y="1264183"/>
                </a:lnTo>
                <a:lnTo>
                  <a:pt x="316687" y="1264183"/>
                </a:lnTo>
                <a:lnTo>
                  <a:pt x="313169" y="1257134"/>
                </a:lnTo>
                <a:close/>
              </a:path>
              <a:path w="320205" h="1264183">
                <a:moveTo>
                  <a:pt x="320205" y="1260665"/>
                </a:moveTo>
                <a:lnTo>
                  <a:pt x="320205" y="3416"/>
                </a:lnTo>
                <a:lnTo>
                  <a:pt x="318858" y="635"/>
                </a:lnTo>
                <a:lnTo>
                  <a:pt x="316687" y="3416"/>
                </a:lnTo>
                <a:lnTo>
                  <a:pt x="315836" y="0"/>
                </a:lnTo>
                <a:lnTo>
                  <a:pt x="101380" y="53607"/>
                </a:lnTo>
                <a:lnTo>
                  <a:pt x="101380" y="59480"/>
                </a:lnTo>
                <a:lnTo>
                  <a:pt x="313169" y="3416"/>
                </a:lnTo>
                <a:lnTo>
                  <a:pt x="317538" y="6832"/>
                </a:lnTo>
                <a:lnTo>
                  <a:pt x="319836" y="1262494"/>
                </a:lnTo>
                <a:lnTo>
                  <a:pt x="320205" y="1260665"/>
                </a:lnTo>
                <a:close/>
              </a:path>
              <a:path w="320205" h="1264183">
                <a:moveTo>
                  <a:pt x="319836" y="1262494"/>
                </a:moveTo>
                <a:lnTo>
                  <a:pt x="317538" y="6832"/>
                </a:lnTo>
                <a:lnTo>
                  <a:pt x="313169" y="3416"/>
                </a:lnTo>
                <a:lnTo>
                  <a:pt x="101380" y="59480"/>
                </a:lnTo>
                <a:lnTo>
                  <a:pt x="101380" y="60869"/>
                </a:lnTo>
                <a:lnTo>
                  <a:pt x="313169" y="7924"/>
                </a:lnTo>
                <a:lnTo>
                  <a:pt x="313169" y="1257134"/>
                </a:lnTo>
                <a:lnTo>
                  <a:pt x="316687" y="1264183"/>
                </a:lnTo>
                <a:lnTo>
                  <a:pt x="319836" y="1262494"/>
                </a:lnTo>
                <a:close/>
              </a:path>
              <a:path w="320205" h="1264183">
                <a:moveTo>
                  <a:pt x="318858" y="635"/>
                </a:moveTo>
                <a:lnTo>
                  <a:pt x="315836" y="0"/>
                </a:lnTo>
                <a:lnTo>
                  <a:pt x="316687" y="3416"/>
                </a:lnTo>
                <a:lnTo>
                  <a:pt x="318858" y="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384189" y="4258415"/>
            <a:ext cx="521563" cy="1135761"/>
          </a:xfrm>
          <a:custGeom>
            <a:avLst/>
            <a:gdLst/>
            <a:ahLst/>
            <a:cxnLst/>
            <a:rect l="l" t="t" r="r" b="b"/>
            <a:pathLst>
              <a:path w="521563" h="1135761">
                <a:moveTo>
                  <a:pt x="0" y="1071841"/>
                </a:moveTo>
                <a:lnTo>
                  <a:pt x="521563" y="1135761"/>
                </a:lnTo>
                <a:lnTo>
                  <a:pt x="521563" y="0"/>
                </a:lnTo>
                <a:lnTo>
                  <a:pt x="0" y="254863"/>
                </a:lnTo>
                <a:lnTo>
                  <a:pt x="0" y="10718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380670" y="4515475"/>
            <a:ext cx="524662" cy="1142415"/>
          </a:xfrm>
          <a:custGeom>
            <a:avLst/>
            <a:gdLst/>
            <a:ahLst/>
            <a:cxnLst/>
            <a:rect l="l" t="t" r="r" b="b"/>
            <a:pathLst>
              <a:path w="524662" h="1142415">
                <a:moveTo>
                  <a:pt x="7035" y="814781"/>
                </a:moveTo>
                <a:lnTo>
                  <a:pt x="3949" y="811288"/>
                </a:lnTo>
                <a:lnTo>
                  <a:pt x="3517" y="814781"/>
                </a:lnTo>
                <a:lnTo>
                  <a:pt x="7035" y="814781"/>
                </a:lnTo>
                <a:close/>
              </a:path>
              <a:path w="524662" h="1142415">
                <a:moveTo>
                  <a:pt x="1333" y="818057"/>
                </a:moveTo>
                <a:lnTo>
                  <a:pt x="3086" y="818286"/>
                </a:lnTo>
                <a:lnTo>
                  <a:pt x="7035" y="0"/>
                </a:lnTo>
                <a:lnTo>
                  <a:pt x="521563" y="-251409"/>
                </a:lnTo>
                <a:lnTo>
                  <a:pt x="521563" y="874712"/>
                </a:lnTo>
                <a:lnTo>
                  <a:pt x="7035" y="811666"/>
                </a:lnTo>
                <a:lnTo>
                  <a:pt x="524662" y="882192"/>
                </a:lnTo>
                <a:lnTo>
                  <a:pt x="527418" y="881329"/>
                </a:lnTo>
                <a:lnTo>
                  <a:pt x="528612" y="878700"/>
                </a:lnTo>
                <a:lnTo>
                  <a:pt x="528612" y="-257060"/>
                </a:lnTo>
                <a:lnTo>
                  <a:pt x="526948" y="-260045"/>
                </a:lnTo>
                <a:lnTo>
                  <a:pt x="523532" y="-260222"/>
                </a:lnTo>
                <a:lnTo>
                  <a:pt x="1968" y="-5359"/>
                </a:lnTo>
                <a:lnTo>
                  <a:pt x="0" y="-2197"/>
                </a:lnTo>
                <a:lnTo>
                  <a:pt x="0" y="814781"/>
                </a:lnTo>
                <a:lnTo>
                  <a:pt x="1333" y="818057"/>
                </a:lnTo>
                <a:close/>
              </a:path>
              <a:path w="524662" h="1142415">
                <a:moveTo>
                  <a:pt x="7035" y="0"/>
                </a:moveTo>
                <a:lnTo>
                  <a:pt x="3086" y="818286"/>
                </a:lnTo>
                <a:lnTo>
                  <a:pt x="524662" y="882192"/>
                </a:lnTo>
                <a:lnTo>
                  <a:pt x="7035" y="811666"/>
                </a:lnTo>
                <a:lnTo>
                  <a:pt x="7035" y="0"/>
                </a:lnTo>
                <a:lnTo>
                  <a:pt x="3517" y="814781"/>
                </a:lnTo>
                <a:lnTo>
                  <a:pt x="3949" y="811288"/>
                </a:lnTo>
                <a:lnTo>
                  <a:pt x="7035" y="814781"/>
                </a:lnTo>
                <a:lnTo>
                  <a:pt x="3517" y="814781"/>
                </a:lnTo>
                <a:lnTo>
                  <a:pt x="70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905758" y="4004158"/>
            <a:ext cx="716940" cy="1390015"/>
          </a:xfrm>
          <a:custGeom>
            <a:avLst/>
            <a:gdLst/>
            <a:ahLst/>
            <a:cxnLst/>
            <a:rect l="l" t="t" r="r" b="b"/>
            <a:pathLst>
              <a:path w="716940" h="1390014">
                <a:moveTo>
                  <a:pt x="490423" y="74663"/>
                </a:moveTo>
                <a:lnTo>
                  <a:pt x="490423" y="0"/>
                </a:lnTo>
                <a:lnTo>
                  <a:pt x="226504" y="0"/>
                </a:lnTo>
                <a:lnTo>
                  <a:pt x="226504" y="76174"/>
                </a:lnTo>
                <a:lnTo>
                  <a:pt x="0" y="254266"/>
                </a:lnTo>
                <a:lnTo>
                  <a:pt x="0" y="1390015"/>
                </a:lnTo>
                <a:lnTo>
                  <a:pt x="716940" y="1390015"/>
                </a:lnTo>
                <a:lnTo>
                  <a:pt x="716940" y="250164"/>
                </a:lnTo>
                <a:lnTo>
                  <a:pt x="490423" y="746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902240" y="4000628"/>
            <a:ext cx="723976" cy="1396695"/>
          </a:xfrm>
          <a:custGeom>
            <a:avLst/>
            <a:gdLst/>
            <a:ahLst/>
            <a:cxnLst/>
            <a:rect l="l" t="t" r="r" b="b"/>
            <a:pathLst>
              <a:path w="723976" h="1396695">
                <a:moveTo>
                  <a:pt x="0" y="257797"/>
                </a:moveTo>
                <a:lnTo>
                  <a:pt x="0" y="1393545"/>
                </a:lnTo>
                <a:lnTo>
                  <a:pt x="1676" y="1396695"/>
                </a:lnTo>
                <a:lnTo>
                  <a:pt x="7035" y="259499"/>
                </a:lnTo>
                <a:lnTo>
                  <a:pt x="232206" y="82473"/>
                </a:lnTo>
                <a:lnTo>
                  <a:pt x="226504" y="3530"/>
                </a:lnTo>
                <a:lnTo>
                  <a:pt x="226504" y="77990"/>
                </a:lnTo>
                <a:lnTo>
                  <a:pt x="1346" y="255028"/>
                </a:lnTo>
                <a:lnTo>
                  <a:pt x="0" y="257797"/>
                </a:lnTo>
                <a:close/>
              </a:path>
              <a:path w="723976" h="1396695">
                <a:moveTo>
                  <a:pt x="493941" y="78193"/>
                </a:moveTo>
                <a:lnTo>
                  <a:pt x="491782" y="80975"/>
                </a:lnTo>
                <a:lnTo>
                  <a:pt x="716940" y="255422"/>
                </a:lnTo>
                <a:lnTo>
                  <a:pt x="497459" y="78193"/>
                </a:lnTo>
                <a:lnTo>
                  <a:pt x="493941" y="78193"/>
                </a:lnTo>
                <a:close/>
              </a:path>
              <a:path w="723976" h="1396695">
                <a:moveTo>
                  <a:pt x="233553" y="7048"/>
                </a:moveTo>
                <a:lnTo>
                  <a:pt x="490423" y="7048"/>
                </a:lnTo>
                <a:lnTo>
                  <a:pt x="490423" y="78193"/>
                </a:lnTo>
                <a:lnTo>
                  <a:pt x="491782" y="80975"/>
                </a:lnTo>
                <a:lnTo>
                  <a:pt x="493941" y="78193"/>
                </a:lnTo>
                <a:lnTo>
                  <a:pt x="497459" y="78193"/>
                </a:lnTo>
                <a:lnTo>
                  <a:pt x="716940" y="255422"/>
                </a:lnTo>
                <a:lnTo>
                  <a:pt x="716940" y="1390027"/>
                </a:lnTo>
                <a:lnTo>
                  <a:pt x="7035" y="1390027"/>
                </a:lnTo>
                <a:lnTo>
                  <a:pt x="7035" y="259499"/>
                </a:lnTo>
                <a:lnTo>
                  <a:pt x="1676" y="1396695"/>
                </a:lnTo>
                <a:lnTo>
                  <a:pt x="3517" y="1397063"/>
                </a:lnTo>
                <a:lnTo>
                  <a:pt x="720458" y="1397063"/>
                </a:lnTo>
                <a:lnTo>
                  <a:pt x="723595" y="1395374"/>
                </a:lnTo>
                <a:lnTo>
                  <a:pt x="723976" y="1393545"/>
                </a:lnTo>
                <a:lnTo>
                  <a:pt x="723976" y="253695"/>
                </a:lnTo>
                <a:lnTo>
                  <a:pt x="722617" y="250913"/>
                </a:lnTo>
                <a:lnTo>
                  <a:pt x="497459" y="76465"/>
                </a:lnTo>
                <a:lnTo>
                  <a:pt x="496100" y="75412"/>
                </a:lnTo>
                <a:lnTo>
                  <a:pt x="493941" y="0"/>
                </a:lnTo>
                <a:lnTo>
                  <a:pt x="230022" y="0"/>
                </a:lnTo>
                <a:lnTo>
                  <a:pt x="226872" y="1689"/>
                </a:lnTo>
                <a:lnTo>
                  <a:pt x="226504" y="3530"/>
                </a:lnTo>
                <a:lnTo>
                  <a:pt x="232206" y="82473"/>
                </a:lnTo>
                <a:lnTo>
                  <a:pt x="233553" y="79705"/>
                </a:lnTo>
                <a:lnTo>
                  <a:pt x="233553" y="7048"/>
                </a:lnTo>
                <a:close/>
              </a:path>
              <a:path w="723976" h="1396695">
                <a:moveTo>
                  <a:pt x="496100" y="75412"/>
                </a:moveTo>
                <a:lnTo>
                  <a:pt x="497459" y="76465"/>
                </a:lnTo>
                <a:lnTo>
                  <a:pt x="497459" y="3530"/>
                </a:lnTo>
                <a:lnTo>
                  <a:pt x="495769" y="380"/>
                </a:lnTo>
                <a:lnTo>
                  <a:pt x="493941" y="0"/>
                </a:lnTo>
                <a:lnTo>
                  <a:pt x="496100" y="75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51113" y="5724588"/>
            <a:ext cx="1721713" cy="1148041"/>
          </a:xfrm>
          <a:custGeom>
            <a:avLst/>
            <a:gdLst/>
            <a:ahLst/>
            <a:cxnLst/>
            <a:rect l="l" t="t" r="r" b="b"/>
            <a:pathLst>
              <a:path w="1721713" h="1148041">
                <a:moveTo>
                  <a:pt x="762484" y="572451"/>
                </a:moveTo>
                <a:lnTo>
                  <a:pt x="750426" y="576870"/>
                </a:lnTo>
                <a:lnTo>
                  <a:pt x="738591" y="580652"/>
                </a:lnTo>
                <a:lnTo>
                  <a:pt x="726460" y="584111"/>
                </a:lnTo>
                <a:lnTo>
                  <a:pt x="714099" y="587333"/>
                </a:lnTo>
                <a:lnTo>
                  <a:pt x="701574" y="590401"/>
                </a:lnTo>
                <a:lnTo>
                  <a:pt x="688950" y="593401"/>
                </a:lnTo>
                <a:lnTo>
                  <a:pt x="676293" y="596418"/>
                </a:lnTo>
                <a:lnTo>
                  <a:pt x="663670" y="599536"/>
                </a:lnTo>
                <a:lnTo>
                  <a:pt x="651147" y="602841"/>
                </a:lnTo>
                <a:lnTo>
                  <a:pt x="638788" y="606418"/>
                </a:lnTo>
                <a:lnTo>
                  <a:pt x="626661" y="610351"/>
                </a:lnTo>
                <a:lnTo>
                  <a:pt x="614832" y="614725"/>
                </a:lnTo>
                <a:lnTo>
                  <a:pt x="603365" y="619625"/>
                </a:lnTo>
                <a:lnTo>
                  <a:pt x="587128" y="628095"/>
                </a:lnTo>
                <a:lnTo>
                  <a:pt x="576514" y="634703"/>
                </a:lnTo>
                <a:lnTo>
                  <a:pt x="566037" y="641980"/>
                </a:lnTo>
                <a:lnTo>
                  <a:pt x="555711" y="649824"/>
                </a:lnTo>
                <a:lnTo>
                  <a:pt x="545553" y="658132"/>
                </a:lnTo>
                <a:lnTo>
                  <a:pt x="535576" y="666800"/>
                </a:lnTo>
                <a:lnTo>
                  <a:pt x="525797" y="675724"/>
                </a:lnTo>
                <a:lnTo>
                  <a:pt x="516229" y="684801"/>
                </a:lnTo>
                <a:lnTo>
                  <a:pt x="506887" y="693928"/>
                </a:lnTo>
                <a:lnTo>
                  <a:pt x="497787" y="703002"/>
                </a:lnTo>
                <a:lnTo>
                  <a:pt x="488944" y="711918"/>
                </a:lnTo>
                <a:lnTo>
                  <a:pt x="480372" y="720574"/>
                </a:lnTo>
                <a:lnTo>
                  <a:pt x="473570" y="727392"/>
                </a:lnTo>
                <a:lnTo>
                  <a:pt x="462339" y="738377"/>
                </a:lnTo>
                <a:lnTo>
                  <a:pt x="450903" y="749149"/>
                </a:lnTo>
                <a:lnTo>
                  <a:pt x="439274" y="759722"/>
                </a:lnTo>
                <a:lnTo>
                  <a:pt x="427468" y="770111"/>
                </a:lnTo>
                <a:lnTo>
                  <a:pt x="415496" y="780330"/>
                </a:lnTo>
                <a:lnTo>
                  <a:pt x="403375" y="790393"/>
                </a:lnTo>
                <a:lnTo>
                  <a:pt x="391116" y="800316"/>
                </a:lnTo>
                <a:lnTo>
                  <a:pt x="378734" y="810113"/>
                </a:lnTo>
                <a:lnTo>
                  <a:pt x="366242" y="819798"/>
                </a:lnTo>
                <a:lnTo>
                  <a:pt x="353655" y="829386"/>
                </a:lnTo>
                <a:lnTo>
                  <a:pt x="340985" y="838891"/>
                </a:lnTo>
                <a:lnTo>
                  <a:pt x="328248" y="848328"/>
                </a:lnTo>
                <a:lnTo>
                  <a:pt x="315456" y="857711"/>
                </a:lnTo>
                <a:lnTo>
                  <a:pt x="302623" y="867055"/>
                </a:lnTo>
                <a:lnTo>
                  <a:pt x="289763" y="876375"/>
                </a:lnTo>
                <a:lnTo>
                  <a:pt x="276890" y="885684"/>
                </a:lnTo>
                <a:lnTo>
                  <a:pt x="264017" y="894998"/>
                </a:lnTo>
                <a:lnTo>
                  <a:pt x="251158" y="904331"/>
                </a:lnTo>
                <a:lnTo>
                  <a:pt x="238328" y="913697"/>
                </a:lnTo>
                <a:lnTo>
                  <a:pt x="225539" y="923112"/>
                </a:lnTo>
                <a:lnTo>
                  <a:pt x="212809" y="932591"/>
                </a:lnTo>
                <a:lnTo>
                  <a:pt x="200147" y="942147"/>
                </a:lnTo>
                <a:lnTo>
                  <a:pt x="187569" y="951796"/>
                </a:lnTo>
                <a:lnTo>
                  <a:pt x="175087" y="961552"/>
                </a:lnTo>
                <a:lnTo>
                  <a:pt x="162716" y="971429"/>
                </a:lnTo>
                <a:lnTo>
                  <a:pt x="150470" y="981443"/>
                </a:lnTo>
                <a:lnTo>
                  <a:pt x="138363" y="991608"/>
                </a:lnTo>
                <a:lnTo>
                  <a:pt x="126409" y="1001939"/>
                </a:lnTo>
                <a:lnTo>
                  <a:pt x="114622" y="1012451"/>
                </a:lnTo>
                <a:lnTo>
                  <a:pt x="103016" y="1023158"/>
                </a:lnTo>
                <a:lnTo>
                  <a:pt x="91604" y="1034074"/>
                </a:lnTo>
                <a:lnTo>
                  <a:pt x="80402" y="1045216"/>
                </a:lnTo>
                <a:lnTo>
                  <a:pt x="69424" y="1056597"/>
                </a:lnTo>
                <a:lnTo>
                  <a:pt x="58682" y="1068233"/>
                </a:lnTo>
                <a:lnTo>
                  <a:pt x="48192" y="1080137"/>
                </a:lnTo>
                <a:lnTo>
                  <a:pt x="37967" y="1092324"/>
                </a:lnTo>
                <a:lnTo>
                  <a:pt x="28021" y="1104811"/>
                </a:lnTo>
                <a:lnTo>
                  <a:pt x="18368" y="1117610"/>
                </a:lnTo>
                <a:lnTo>
                  <a:pt x="9023" y="1130737"/>
                </a:lnTo>
                <a:lnTo>
                  <a:pt x="0" y="1144206"/>
                </a:lnTo>
                <a:lnTo>
                  <a:pt x="5905" y="1148041"/>
                </a:lnTo>
                <a:lnTo>
                  <a:pt x="14814" y="1134742"/>
                </a:lnTo>
                <a:lnTo>
                  <a:pt x="24045" y="1121776"/>
                </a:lnTo>
                <a:lnTo>
                  <a:pt x="33584" y="1109128"/>
                </a:lnTo>
                <a:lnTo>
                  <a:pt x="43417" y="1096784"/>
                </a:lnTo>
                <a:lnTo>
                  <a:pt x="53531" y="1084729"/>
                </a:lnTo>
                <a:lnTo>
                  <a:pt x="63912" y="1072949"/>
                </a:lnTo>
                <a:lnTo>
                  <a:pt x="74548" y="1061430"/>
                </a:lnTo>
                <a:lnTo>
                  <a:pt x="85423" y="1050156"/>
                </a:lnTo>
                <a:lnTo>
                  <a:pt x="96525" y="1039114"/>
                </a:lnTo>
                <a:lnTo>
                  <a:pt x="107840" y="1028288"/>
                </a:lnTo>
                <a:lnTo>
                  <a:pt x="119355" y="1017665"/>
                </a:lnTo>
                <a:lnTo>
                  <a:pt x="131055" y="1007230"/>
                </a:lnTo>
                <a:lnTo>
                  <a:pt x="142928" y="996969"/>
                </a:lnTo>
                <a:lnTo>
                  <a:pt x="154960" y="986866"/>
                </a:lnTo>
                <a:lnTo>
                  <a:pt x="167138" y="976908"/>
                </a:lnTo>
                <a:lnTo>
                  <a:pt x="179447" y="967079"/>
                </a:lnTo>
                <a:lnTo>
                  <a:pt x="191874" y="957366"/>
                </a:lnTo>
                <a:lnTo>
                  <a:pt x="204406" y="947755"/>
                </a:lnTo>
                <a:lnTo>
                  <a:pt x="217029" y="938229"/>
                </a:lnTo>
                <a:lnTo>
                  <a:pt x="229730" y="928776"/>
                </a:lnTo>
                <a:lnTo>
                  <a:pt x="242490" y="919379"/>
                </a:lnTo>
                <a:lnTo>
                  <a:pt x="255300" y="910025"/>
                </a:lnTo>
                <a:lnTo>
                  <a:pt x="268146" y="900700"/>
                </a:lnTo>
                <a:lnTo>
                  <a:pt x="281014" y="891389"/>
                </a:lnTo>
                <a:lnTo>
                  <a:pt x="293889" y="882078"/>
                </a:lnTo>
                <a:lnTo>
                  <a:pt x="306759" y="872752"/>
                </a:lnTo>
                <a:lnTo>
                  <a:pt x="319608" y="863396"/>
                </a:lnTo>
                <a:lnTo>
                  <a:pt x="332424" y="853996"/>
                </a:lnTo>
                <a:lnTo>
                  <a:pt x="345193" y="844536"/>
                </a:lnTo>
                <a:lnTo>
                  <a:pt x="357900" y="835002"/>
                </a:lnTo>
                <a:lnTo>
                  <a:pt x="370531" y="825380"/>
                </a:lnTo>
                <a:lnTo>
                  <a:pt x="383074" y="815655"/>
                </a:lnTo>
                <a:lnTo>
                  <a:pt x="395513" y="805811"/>
                </a:lnTo>
                <a:lnTo>
                  <a:pt x="407835" y="795835"/>
                </a:lnTo>
                <a:lnTo>
                  <a:pt x="420027" y="785712"/>
                </a:lnTo>
                <a:lnTo>
                  <a:pt x="432074" y="775426"/>
                </a:lnTo>
                <a:lnTo>
                  <a:pt x="443962" y="764964"/>
                </a:lnTo>
                <a:lnTo>
                  <a:pt x="455677" y="754310"/>
                </a:lnTo>
                <a:lnTo>
                  <a:pt x="467206" y="743451"/>
                </a:lnTo>
                <a:lnTo>
                  <a:pt x="478536" y="732370"/>
                </a:lnTo>
                <a:lnTo>
                  <a:pt x="487009" y="723858"/>
                </a:lnTo>
                <a:lnTo>
                  <a:pt x="495760" y="715016"/>
                </a:lnTo>
                <a:lnTo>
                  <a:pt x="504771" y="705953"/>
                </a:lnTo>
                <a:lnTo>
                  <a:pt x="514020" y="696776"/>
                </a:lnTo>
                <a:lnTo>
                  <a:pt x="523489" y="687591"/>
                </a:lnTo>
                <a:lnTo>
                  <a:pt x="533158" y="678507"/>
                </a:lnTo>
                <a:lnTo>
                  <a:pt x="543008" y="669631"/>
                </a:lnTo>
                <a:lnTo>
                  <a:pt x="553018" y="661070"/>
                </a:lnTo>
                <a:lnTo>
                  <a:pt x="563169" y="652932"/>
                </a:lnTo>
                <a:lnTo>
                  <a:pt x="573442" y="645324"/>
                </a:lnTo>
                <a:lnTo>
                  <a:pt x="583816" y="638352"/>
                </a:lnTo>
                <a:lnTo>
                  <a:pt x="594273" y="632125"/>
                </a:lnTo>
                <a:lnTo>
                  <a:pt x="601014" y="628573"/>
                </a:lnTo>
                <a:lnTo>
                  <a:pt x="611939" y="623518"/>
                </a:lnTo>
                <a:lnTo>
                  <a:pt x="623317" y="619008"/>
                </a:lnTo>
                <a:lnTo>
                  <a:pt x="635081" y="614958"/>
                </a:lnTo>
                <a:lnTo>
                  <a:pt x="647164" y="611285"/>
                </a:lnTo>
                <a:lnTo>
                  <a:pt x="659500" y="607903"/>
                </a:lnTo>
                <a:lnTo>
                  <a:pt x="672022" y="604728"/>
                </a:lnTo>
                <a:lnTo>
                  <a:pt x="684664" y="601676"/>
                </a:lnTo>
                <a:lnTo>
                  <a:pt x="697357" y="598661"/>
                </a:lnTo>
                <a:lnTo>
                  <a:pt x="710036" y="595600"/>
                </a:lnTo>
                <a:lnTo>
                  <a:pt x="722633" y="592407"/>
                </a:lnTo>
                <a:lnTo>
                  <a:pt x="735082" y="588999"/>
                </a:lnTo>
                <a:lnTo>
                  <a:pt x="747316" y="585290"/>
                </a:lnTo>
                <a:lnTo>
                  <a:pt x="759269" y="581195"/>
                </a:lnTo>
                <a:lnTo>
                  <a:pt x="775343" y="574845"/>
                </a:lnTo>
                <a:lnTo>
                  <a:pt x="786655" y="570008"/>
                </a:lnTo>
                <a:lnTo>
                  <a:pt x="798264" y="564740"/>
                </a:lnTo>
                <a:lnTo>
                  <a:pt x="810036" y="559060"/>
                </a:lnTo>
                <a:lnTo>
                  <a:pt x="821837" y="552983"/>
                </a:lnTo>
                <a:lnTo>
                  <a:pt x="833531" y="546528"/>
                </a:lnTo>
                <a:lnTo>
                  <a:pt x="844984" y="539711"/>
                </a:lnTo>
                <a:lnTo>
                  <a:pt x="856061" y="532552"/>
                </a:lnTo>
                <a:lnTo>
                  <a:pt x="866629" y="525066"/>
                </a:lnTo>
                <a:lnTo>
                  <a:pt x="876551" y="517271"/>
                </a:lnTo>
                <a:lnTo>
                  <a:pt x="885694" y="509185"/>
                </a:lnTo>
                <a:lnTo>
                  <a:pt x="896479" y="497710"/>
                </a:lnTo>
                <a:lnTo>
                  <a:pt x="904265" y="487631"/>
                </a:lnTo>
                <a:lnTo>
                  <a:pt x="911564" y="476908"/>
                </a:lnTo>
                <a:lnTo>
                  <a:pt x="918509" y="465790"/>
                </a:lnTo>
                <a:lnTo>
                  <a:pt x="925230" y="454529"/>
                </a:lnTo>
                <a:lnTo>
                  <a:pt x="931861" y="443374"/>
                </a:lnTo>
                <a:lnTo>
                  <a:pt x="938534" y="432575"/>
                </a:lnTo>
                <a:lnTo>
                  <a:pt x="945381" y="422384"/>
                </a:lnTo>
                <a:lnTo>
                  <a:pt x="957460" y="406859"/>
                </a:lnTo>
                <a:lnTo>
                  <a:pt x="965559" y="397301"/>
                </a:lnTo>
                <a:lnTo>
                  <a:pt x="973957" y="387920"/>
                </a:lnTo>
                <a:lnTo>
                  <a:pt x="982632" y="378710"/>
                </a:lnTo>
                <a:lnTo>
                  <a:pt x="991564" y="369669"/>
                </a:lnTo>
                <a:lnTo>
                  <a:pt x="1000732" y="360791"/>
                </a:lnTo>
                <a:lnTo>
                  <a:pt x="1010115" y="352073"/>
                </a:lnTo>
                <a:lnTo>
                  <a:pt x="1019694" y="343509"/>
                </a:lnTo>
                <a:lnTo>
                  <a:pt x="1029446" y="335097"/>
                </a:lnTo>
                <a:lnTo>
                  <a:pt x="1039353" y="326832"/>
                </a:lnTo>
                <a:lnTo>
                  <a:pt x="1049391" y="318709"/>
                </a:lnTo>
                <a:lnTo>
                  <a:pt x="1059542" y="310724"/>
                </a:lnTo>
                <a:lnTo>
                  <a:pt x="1069785" y="302874"/>
                </a:lnTo>
                <a:lnTo>
                  <a:pt x="1080098" y="295153"/>
                </a:lnTo>
                <a:lnTo>
                  <a:pt x="1090461" y="287559"/>
                </a:lnTo>
                <a:lnTo>
                  <a:pt x="1100854" y="280085"/>
                </a:lnTo>
                <a:lnTo>
                  <a:pt x="1111255" y="272729"/>
                </a:lnTo>
                <a:lnTo>
                  <a:pt x="1121644" y="265486"/>
                </a:lnTo>
                <a:lnTo>
                  <a:pt x="1132000" y="258352"/>
                </a:lnTo>
                <a:lnTo>
                  <a:pt x="1147238" y="248247"/>
                </a:lnTo>
                <a:lnTo>
                  <a:pt x="1158188" y="241655"/>
                </a:lnTo>
                <a:lnTo>
                  <a:pt x="1169245" y="235511"/>
                </a:lnTo>
                <a:lnTo>
                  <a:pt x="1180409" y="229759"/>
                </a:lnTo>
                <a:lnTo>
                  <a:pt x="1191681" y="224341"/>
                </a:lnTo>
                <a:lnTo>
                  <a:pt x="1203062" y="219200"/>
                </a:lnTo>
                <a:lnTo>
                  <a:pt x="1214552" y="214277"/>
                </a:lnTo>
                <a:lnTo>
                  <a:pt x="1226151" y="209516"/>
                </a:lnTo>
                <a:lnTo>
                  <a:pt x="1237860" y="204859"/>
                </a:lnTo>
                <a:lnTo>
                  <a:pt x="1249679" y="200249"/>
                </a:lnTo>
                <a:lnTo>
                  <a:pt x="1261609" y="195628"/>
                </a:lnTo>
                <a:lnTo>
                  <a:pt x="1273651" y="190938"/>
                </a:lnTo>
                <a:lnTo>
                  <a:pt x="1285804" y="186122"/>
                </a:lnTo>
                <a:lnTo>
                  <a:pt x="1296123" y="181927"/>
                </a:lnTo>
                <a:lnTo>
                  <a:pt x="1307762" y="177124"/>
                </a:lnTo>
                <a:lnTo>
                  <a:pt x="1319443" y="172296"/>
                </a:lnTo>
                <a:lnTo>
                  <a:pt x="1331153" y="167428"/>
                </a:lnTo>
                <a:lnTo>
                  <a:pt x="1342874" y="162504"/>
                </a:lnTo>
                <a:lnTo>
                  <a:pt x="1354590" y="157510"/>
                </a:lnTo>
                <a:lnTo>
                  <a:pt x="1366286" y="152430"/>
                </a:lnTo>
                <a:lnTo>
                  <a:pt x="1377945" y="147248"/>
                </a:lnTo>
                <a:lnTo>
                  <a:pt x="1389551" y="141949"/>
                </a:lnTo>
                <a:lnTo>
                  <a:pt x="1401089" y="136519"/>
                </a:lnTo>
                <a:lnTo>
                  <a:pt x="1412541" y="130941"/>
                </a:lnTo>
                <a:lnTo>
                  <a:pt x="1423892" y="125200"/>
                </a:lnTo>
                <a:lnTo>
                  <a:pt x="1435126" y="119282"/>
                </a:lnTo>
                <a:lnTo>
                  <a:pt x="1446227" y="113170"/>
                </a:lnTo>
                <a:lnTo>
                  <a:pt x="1455529" y="107128"/>
                </a:lnTo>
                <a:lnTo>
                  <a:pt x="1466138" y="99311"/>
                </a:lnTo>
                <a:lnTo>
                  <a:pt x="1476133" y="91846"/>
                </a:lnTo>
                <a:lnTo>
                  <a:pt x="1487911" y="83511"/>
                </a:lnTo>
                <a:lnTo>
                  <a:pt x="1499003" y="76766"/>
                </a:lnTo>
                <a:lnTo>
                  <a:pt x="1506956" y="73291"/>
                </a:lnTo>
                <a:lnTo>
                  <a:pt x="1512150" y="71627"/>
                </a:lnTo>
                <a:lnTo>
                  <a:pt x="1517726" y="70967"/>
                </a:lnTo>
                <a:lnTo>
                  <a:pt x="1523593" y="70967"/>
                </a:lnTo>
                <a:lnTo>
                  <a:pt x="1535548" y="71700"/>
                </a:lnTo>
                <a:lnTo>
                  <a:pt x="1548033" y="73458"/>
                </a:lnTo>
                <a:lnTo>
                  <a:pt x="1560861" y="75481"/>
                </a:lnTo>
                <a:lnTo>
                  <a:pt x="1573848" y="77011"/>
                </a:lnTo>
                <a:lnTo>
                  <a:pt x="1582445" y="77381"/>
                </a:lnTo>
                <a:lnTo>
                  <a:pt x="1590192" y="77381"/>
                </a:lnTo>
                <a:lnTo>
                  <a:pt x="1597914" y="76403"/>
                </a:lnTo>
                <a:lnTo>
                  <a:pt x="1605318" y="73583"/>
                </a:lnTo>
                <a:lnTo>
                  <a:pt x="1616770" y="68414"/>
                </a:lnTo>
                <a:lnTo>
                  <a:pt x="1627712" y="62106"/>
                </a:lnTo>
                <a:lnTo>
                  <a:pt x="1638285" y="54983"/>
                </a:lnTo>
                <a:lnTo>
                  <a:pt x="1648633" y="47367"/>
                </a:lnTo>
                <a:lnTo>
                  <a:pt x="1658898" y="39583"/>
                </a:lnTo>
                <a:lnTo>
                  <a:pt x="1662341" y="36995"/>
                </a:lnTo>
                <a:lnTo>
                  <a:pt x="1672898" y="29325"/>
                </a:lnTo>
                <a:lnTo>
                  <a:pt x="1683675" y="22240"/>
                </a:lnTo>
                <a:lnTo>
                  <a:pt x="1694806" y="16042"/>
                </a:lnTo>
                <a:lnTo>
                  <a:pt x="1706426" y="11034"/>
                </a:lnTo>
                <a:lnTo>
                  <a:pt x="1718667" y="7521"/>
                </a:lnTo>
                <a:lnTo>
                  <a:pt x="1721713" y="6934"/>
                </a:lnTo>
                <a:lnTo>
                  <a:pt x="1720494" y="0"/>
                </a:lnTo>
                <a:lnTo>
                  <a:pt x="1707708" y="3161"/>
                </a:lnTo>
                <a:lnTo>
                  <a:pt x="1695705" y="7812"/>
                </a:lnTo>
                <a:lnTo>
                  <a:pt x="1684362" y="13644"/>
                </a:lnTo>
                <a:lnTo>
                  <a:pt x="1673558" y="20351"/>
                </a:lnTo>
                <a:lnTo>
                  <a:pt x="1663168" y="27626"/>
                </a:lnTo>
                <a:lnTo>
                  <a:pt x="1658124" y="31356"/>
                </a:lnTo>
                <a:lnTo>
                  <a:pt x="1647508" y="39389"/>
                </a:lnTo>
                <a:lnTo>
                  <a:pt x="1637002" y="47222"/>
                </a:lnTo>
                <a:lnTo>
                  <a:pt x="1626475" y="54522"/>
                </a:lnTo>
                <a:lnTo>
                  <a:pt x="1615797" y="60958"/>
                </a:lnTo>
                <a:lnTo>
                  <a:pt x="1604837" y="66198"/>
                </a:lnTo>
                <a:lnTo>
                  <a:pt x="1596428" y="69430"/>
                </a:lnTo>
                <a:lnTo>
                  <a:pt x="1589608" y="70345"/>
                </a:lnTo>
                <a:lnTo>
                  <a:pt x="1582445" y="70345"/>
                </a:lnTo>
                <a:lnTo>
                  <a:pt x="1570213" y="69612"/>
                </a:lnTo>
                <a:lnTo>
                  <a:pt x="1557611" y="67853"/>
                </a:lnTo>
                <a:lnTo>
                  <a:pt x="1544815" y="65828"/>
                </a:lnTo>
                <a:lnTo>
                  <a:pt x="1532003" y="64293"/>
                </a:lnTo>
                <a:lnTo>
                  <a:pt x="1523593" y="63919"/>
                </a:lnTo>
                <a:lnTo>
                  <a:pt x="1517205" y="63931"/>
                </a:lnTo>
                <a:lnTo>
                  <a:pt x="1510893" y="64630"/>
                </a:lnTo>
                <a:lnTo>
                  <a:pt x="1504810" y="66573"/>
                </a:lnTo>
                <a:lnTo>
                  <a:pt x="1494476" y="71200"/>
                </a:lnTo>
                <a:lnTo>
                  <a:pt x="1483415" y="78043"/>
                </a:lnTo>
                <a:lnTo>
                  <a:pt x="1472093" y="86068"/>
                </a:lnTo>
                <a:lnTo>
                  <a:pt x="1460232" y="94939"/>
                </a:lnTo>
                <a:lnTo>
                  <a:pt x="1449790" y="102550"/>
                </a:lnTo>
                <a:lnTo>
                  <a:pt x="1442986" y="106908"/>
                </a:lnTo>
                <a:lnTo>
                  <a:pt x="1431951" y="112992"/>
                </a:lnTo>
                <a:lnTo>
                  <a:pt x="1420771" y="118887"/>
                </a:lnTo>
                <a:lnTo>
                  <a:pt x="1409463" y="124608"/>
                </a:lnTo>
                <a:lnTo>
                  <a:pt x="1398042" y="130171"/>
                </a:lnTo>
                <a:lnTo>
                  <a:pt x="1386524" y="135592"/>
                </a:lnTo>
                <a:lnTo>
                  <a:pt x="1374927" y="140885"/>
                </a:lnTo>
                <a:lnTo>
                  <a:pt x="1363266" y="146065"/>
                </a:lnTo>
                <a:lnTo>
                  <a:pt x="1351558" y="151148"/>
                </a:lnTo>
                <a:lnTo>
                  <a:pt x="1339819" y="156149"/>
                </a:lnTo>
                <a:lnTo>
                  <a:pt x="1328065" y="161084"/>
                </a:lnTo>
                <a:lnTo>
                  <a:pt x="1316313" y="165967"/>
                </a:lnTo>
                <a:lnTo>
                  <a:pt x="1304578" y="170814"/>
                </a:lnTo>
                <a:lnTo>
                  <a:pt x="1293431" y="175412"/>
                </a:lnTo>
                <a:lnTo>
                  <a:pt x="1281363" y="180310"/>
                </a:lnTo>
                <a:lnTo>
                  <a:pt x="1269375" y="185045"/>
                </a:lnTo>
                <a:lnTo>
                  <a:pt x="1257467" y="189674"/>
                </a:lnTo>
                <a:lnTo>
                  <a:pt x="1245639" y="194253"/>
                </a:lnTo>
                <a:lnTo>
                  <a:pt x="1233893" y="198840"/>
                </a:lnTo>
                <a:lnTo>
                  <a:pt x="1222229" y="203492"/>
                </a:lnTo>
                <a:lnTo>
                  <a:pt x="1210647" y="208265"/>
                </a:lnTo>
                <a:lnTo>
                  <a:pt x="1199149" y="213217"/>
                </a:lnTo>
                <a:lnTo>
                  <a:pt x="1187735" y="218403"/>
                </a:lnTo>
                <a:lnTo>
                  <a:pt x="1176405" y="223882"/>
                </a:lnTo>
                <a:lnTo>
                  <a:pt x="1165161" y="229709"/>
                </a:lnTo>
                <a:lnTo>
                  <a:pt x="1154003" y="235942"/>
                </a:lnTo>
                <a:lnTo>
                  <a:pt x="1142931" y="242638"/>
                </a:lnTo>
                <a:lnTo>
                  <a:pt x="1132420" y="249529"/>
                </a:lnTo>
                <a:lnTo>
                  <a:pt x="1122150" y="256577"/>
                </a:lnTo>
                <a:lnTo>
                  <a:pt x="1111832" y="263732"/>
                </a:lnTo>
                <a:lnTo>
                  <a:pt x="1101486" y="271001"/>
                </a:lnTo>
                <a:lnTo>
                  <a:pt x="1091134" y="278387"/>
                </a:lnTo>
                <a:lnTo>
                  <a:pt x="1080794" y="285894"/>
                </a:lnTo>
                <a:lnTo>
                  <a:pt x="1070487" y="293529"/>
                </a:lnTo>
                <a:lnTo>
                  <a:pt x="1060235" y="301294"/>
                </a:lnTo>
                <a:lnTo>
                  <a:pt x="1050056" y="309196"/>
                </a:lnTo>
                <a:lnTo>
                  <a:pt x="1039971" y="317238"/>
                </a:lnTo>
                <a:lnTo>
                  <a:pt x="1030001" y="325425"/>
                </a:lnTo>
                <a:lnTo>
                  <a:pt x="1020165" y="333761"/>
                </a:lnTo>
                <a:lnTo>
                  <a:pt x="1010485" y="342252"/>
                </a:lnTo>
                <a:lnTo>
                  <a:pt x="1000979" y="350901"/>
                </a:lnTo>
                <a:lnTo>
                  <a:pt x="991670" y="359715"/>
                </a:lnTo>
                <a:lnTo>
                  <a:pt x="982576" y="368696"/>
                </a:lnTo>
                <a:lnTo>
                  <a:pt x="973718" y="377849"/>
                </a:lnTo>
                <a:lnTo>
                  <a:pt x="965117" y="387180"/>
                </a:lnTo>
                <a:lnTo>
                  <a:pt x="956792" y="396693"/>
                </a:lnTo>
                <a:lnTo>
                  <a:pt x="948764" y="406393"/>
                </a:lnTo>
                <a:lnTo>
                  <a:pt x="936808" y="422426"/>
                </a:lnTo>
                <a:lnTo>
                  <a:pt x="929821" y="433221"/>
                </a:lnTo>
                <a:lnTo>
                  <a:pt x="923029" y="444410"/>
                </a:lnTo>
                <a:lnTo>
                  <a:pt x="916303" y="455739"/>
                </a:lnTo>
                <a:lnTo>
                  <a:pt x="909515" y="466951"/>
                </a:lnTo>
                <a:lnTo>
                  <a:pt x="902536" y="477792"/>
                </a:lnTo>
                <a:lnTo>
                  <a:pt x="895239" y="488007"/>
                </a:lnTo>
                <a:lnTo>
                  <a:pt x="887496" y="497341"/>
                </a:lnTo>
                <a:lnTo>
                  <a:pt x="883132" y="501878"/>
                </a:lnTo>
                <a:lnTo>
                  <a:pt x="874395" y="509891"/>
                </a:lnTo>
                <a:lnTo>
                  <a:pt x="864770" y="517659"/>
                </a:lnTo>
                <a:lnTo>
                  <a:pt x="854405" y="525158"/>
                </a:lnTo>
                <a:lnTo>
                  <a:pt x="843446" y="532363"/>
                </a:lnTo>
                <a:lnTo>
                  <a:pt x="832041" y="539248"/>
                </a:lnTo>
                <a:lnTo>
                  <a:pt x="820337" y="545789"/>
                </a:lnTo>
                <a:lnTo>
                  <a:pt x="808481" y="551960"/>
                </a:lnTo>
                <a:lnTo>
                  <a:pt x="796620" y="557737"/>
                </a:lnTo>
                <a:lnTo>
                  <a:pt x="784902" y="563095"/>
                </a:lnTo>
                <a:lnTo>
                  <a:pt x="773475" y="568008"/>
                </a:lnTo>
                <a:lnTo>
                  <a:pt x="762484" y="572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09040" y="4004154"/>
            <a:ext cx="523227" cy="330047"/>
          </a:xfrm>
          <a:custGeom>
            <a:avLst/>
            <a:gdLst/>
            <a:ahLst/>
            <a:cxnLst/>
            <a:rect l="l" t="t" r="r" b="b"/>
            <a:pathLst>
              <a:path w="523227" h="330047">
                <a:moveTo>
                  <a:pt x="523227" y="0"/>
                </a:moveTo>
                <a:lnTo>
                  <a:pt x="0" y="255600"/>
                </a:lnTo>
                <a:lnTo>
                  <a:pt x="0" y="330047"/>
                </a:lnTo>
                <a:lnTo>
                  <a:pt x="523227" y="76174"/>
                </a:lnTo>
                <a:lnTo>
                  <a:pt x="52322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5522" y="4000991"/>
            <a:ext cx="530263" cy="336384"/>
          </a:xfrm>
          <a:custGeom>
            <a:avLst/>
            <a:gdLst/>
            <a:ahLst/>
            <a:cxnLst/>
            <a:rect l="l" t="t" r="r" b="b"/>
            <a:pathLst>
              <a:path w="530263" h="336384">
                <a:moveTo>
                  <a:pt x="1651" y="336194"/>
                </a:moveTo>
                <a:lnTo>
                  <a:pt x="5054" y="336384"/>
                </a:lnTo>
                <a:lnTo>
                  <a:pt x="7035" y="327596"/>
                </a:lnTo>
                <a:lnTo>
                  <a:pt x="7035" y="260959"/>
                </a:lnTo>
                <a:lnTo>
                  <a:pt x="523227" y="3162"/>
                </a:lnTo>
                <a:lnTo>
                  <a:pt x="528281" y="6324"/>
                </a:lnTo>
                <a:lnTo>
                  <a:pt x="530263" y="79336"/>
                </a:lnTo>
                <a:lnTo>
                  <a:pt x="530263" y="3162"/>
                </a:lnTo>
                <a:lnTo>
                  <a:pt x="528612" y="177"/>
                </a:lnTo>
                <a:lnTo>
                  <a:pt x="526745" y="3162"/>
                </a:lnTo>
                <a:lnTo>
                  <a:pt x="525195" y="0"/>
                </a:lnTo>
                <a:lnTo>
                  <a:pt x="1968" y="255587"/>
                </a:lnTo>
                <a:lnTo>
                  <a:pt x="0" y="258762"/>
                </a:lnTo>
                <a:lnTo>
                  <a:pt x="0" y="333209"/>
                </a:lnTo>
                <a:lnTo>
                  <a:pt x="1651" y="336194"/>
                </a:lnTo>
                <a:close/>
              </a:path>
              <a:path w="530263" h="336384">
                <a:moveTo>
                  <a:pt x="528281" y="82499"/>
                </a:moveTo>
                <a:lnTo>
                  <a:pt x="530263" y="79336"/>
                </a:lnTo>
                <a:lnTo>
                  <a:pt x="528281" y="6324"/>
                </a:lnTo>
                <a:lnTo>
                  <a:pt x="523227" y="3162"/>
                </a:lnTo>
                <a:lnTo>
                  <a:pt x="7035" y="260959"/>
                </a:lnTo>
                <a:lnTo>
                  <a:pt x="523227" y="8793"/>
                </a:lnTo>
                <a:lnTo>
                  <a:pt x="523227" y="77127"/>
                </a:lnTo>
                <a:lnTo>
                  <a:pt x="7035" y="327596"/>
                </a:lnTo>
                <a:lnTo>
                  <a:pt x="5054" y="336384"/>
                </a:lnTo>
                <a:lnTo>
                  <a:pt x="528281" y="82499"/>
                </a:lnTo>
                <a:close/>
              </a:path>
              <a:path w="530263" h="336384">
                <a:moveTo>
                  <a:pt x="526745" y="3162"/>
                </a:moveTo>
                <a:lnTo>
                  <a:pt x="528612" y="177"/>
                </a:lnTo>
                <a:lnTo>
                  <a:pt x="525195" y="0"/>
                </a:lnTo>
                <a:lnTo>
                  <a:pt x="526745" y="3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384185" y="4080333"/>
            <a:ext cx="748080" cy="432955"/>
          </a:xfrm>
          <a:custGeom>
            <a:avLst/>
            <a:gdLst/>
            <a:ahLst/>
            <a:cxnLst/>
            <a:rect l="l" t="t" r="r" b="b"/>
            <a:pathLst>
              <a:path w="748080" h="432955">
                <a:moveTo>
                  <a:pt x="224853" y="253873"/>
                </a:moveTo>
                <a:lnTo>
                  <a:pt x="0" y="432955"/>
                </a:lnTo>
                <a:lnTo>
                  <a:pt x="521576" y="178092"/>
                </a:lnTo>
                <a:lnTo>
                  <a:pt x="748080" y="0"/>
                </a:lnTo>
                <a:lnTo>
                  <a:pt x="224853" y="25387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380249" y="4077158"/>
            <a:ext cx="750481" cy="419049"/>
          </a:xfrm>
          <a:custGeom>
            <a:avLst/>
            <a:gdLst/>
            <a:ahLst/>
            <a:cxnLst/>
            <a:rect l="l" t="t" r="r" b="b"/>
            <a:pathLst>
              <a:path w="750481" h="419049">
                <a:moveTo>
                  <a:pt x="227253" y="253873"/>
                </a:moveTo>
                <a:lnTo>
                  <a:pt x="226593" y="254292"/>
                </a:lnTo>
                <a:lnTo>
                  <a:pt x="228790" y="257048"/>
                </a:lnTo>
                <a:lnTo>
                  <a:pt x="750481" y="0"/>
                </a:lnTo>
                <a:lnTo>
                  <a:pt x="227253" y="253873"/>
                </a:lnTo>
                <a:close/>
              </a:path>
              <a:path w="750481" h="419049">
                <a:moveTo>
                  <a:pt x="527050" y="184429"/>
                </a:moveTo>
                <a:lnTo>
                  <a:pt x="527685" y="184035"/>
                </a:lnTo>
                <a:lnTo>
                  <a:pt x="724128" y="20612"/>
                </a:lnTo>
                <a:lnTo>
                  <a:pt x="523621" y="178257"/>
                </a:lnTo>
                <a:lnTo>
                  <a:pt x="31305" y="418833"/>
                </a:lnTo>
                <a:lnTo>
                  <a:pt x="527050" y="184429"/>
                </a:lnTo>
                <a:close/>
              </a:path>
              <a:path w="750481" h="419049">
                <a:moveTo>
                  <a:pt x="527685" y="184035"/>
                </a:moveTo>
                <a:lnTo>
                  <a:pt x="754189" y="5943"/>
                </a:lnTo>
                <a:lnTo>
                  <a:pt x="755954" y="2819"/>
                </a:lnTo>
                <a:lnTo>
                  <a:pt x="754049" y="-215"/>
                </a:lnTo>
                <a:lnTo>
                  <a:pt x="750481" y="0"/>
                </a:lnTo>
                <a:lnTo>
                  <a:pt x="228790" y="257048"/>
                </a:lnTo>
                <a:lnTo>
                  <a:pt x="226593" y="254292"/>
                </a:lnTo>
                <a:lnTo>
                  <a:pt x="1739" y="433374"/>
                </a:lnTo>
                <a:lnTo>
                  <a:pt x="0" y="436486"/>
                </a:lnTo>
                <a:lnTo>
                  <a:pt x="1917" y="439521"/>
                </a:lnTo>
                <a:lnTo>
                  <a:pt x="5486" y="439293"/>
                </a:lnTo>
                <a:lnTo>
                  <a:pt x="527050" y="184429"/>
                </a:lnTo>
                <a:lnTo>
                  <a:pt x="31305" y="418833"/>
                </a:lnTo>
                <a:lnTo>
                  <a:pt x="230327" y="260210"/>
                </a:lnTo>
                <a:lnTo>
                  <a:pt x="230987" y="259803"/>
                </a:lnTo>
                <a:lnTo>
                  <a:pt x="724128" y="20612"/>
                </a:lnTo>
                <a:lnTo>
                  <a:pt x="527685" y="184035"/>
                </a:lnTo>
                <a:close/>
              </a:path>
              <a:path w="750481" h="419049">
                <a:moveTo>
                  <a:pt x="230711" y="260023"/>
                </a:moveTo>
                <a:lnTo>
                  <a:pt x="724128" y="20612"/>
                </a:lnTo>
                <a:lnTo>
                  <a:pt x="230987" y="259803"/>
                </a:lnTo>
                <a:lnTo>
                  <a:pt x="230327" y="260210"/>
                </a:lnTo>
                <a:lnTo>
                  <a:pt x="31305" y="418833"/>
                </a:lnTo>
                <a:lnTo>
                  <a:pt x="230711" y="260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811094" y="3873066"/>
            <a:ext cx="168960" cy="1328013"/>
          </a:xfrm>
          <a:custGeom>
            <a:avLst/>
            <a:gdLst/>
            <a:ahLst/>
            <a:cxnLst/>
            <a:rect l="l" t="t" r="r" b="b"/>
            <a:pathLst>
              <a:path w="168960" h="1328013">
                <a:moveTo>
                  <a:pt x="80657" y="1123429"/>
                </a:moveTo>
                <a:lnTo>
                  <a:pt x="99326" y="1017879"/>
                </a:lnTo>
                <a:lnTo>
                  <a:pt x="96456" y="1017168"/>
                </a:lnTo>
                <a:lnTo>
                  <a:pt x="110020" y="794219"/>
                </a:lnTo>
                <a:lnTo>
                  <a:pt x="111480" y="792759"/>
                </a:lnTo>
                <a:lnTo>
                  <a:pt x="113309" y="783615"/>
                </a:lnTo>
                <a:lnTo>
                  <a:pt x="121246" y="781786"/>
                </a:lnTo>
                <a:lnTo>
                  <a:pt x="126720" y="779348"/>
                </a:lnTo>
                <a:lnTo>
                  <a:pt x="127317" y="772312"/>
                </a:lnTo>
                <a:lnTo>
                  <a:pt x="125158" y="768007"/>
                </a:lnTo>
                <a:lnTo>
                  <a:pt x="115112" y="760095"/>
                </a:lnTo>
                <a:lnTo>
                  <a:pt x="118198" y="723265"/>
                </a:lnTo>
                <a:lnTo>
                  <a:pt x="126720" y="716559"/>
                </a:lnTo>
                <a:lnTo>
                  <a:pt x="130911" y="713422"/>
                </a:lnTo>
                <a:lnTo>
                  <a:pt x="130911" y="705535"/>
                </a:lnTo>
                <a:lnTo>
                  <a:pt x="125158" y="701941"/>
                </a:lnTo>
                <a:lnTo>
                  <a:pt x="116547" y="699782"/>
                </a:lnTo>
                <a:lnTo>
                  <a:pt x="153555" y="78892"/>
                </a:lnTo>
                <a:lnTo>
                  <a:pt x="157810" y="74015"/>
                </a:lnTo>
                <a:lnTo>
                  <a:pt x="168960" y="15506"/>
                </a:lnTo>
                <a:lnTo>
                  <a:pt x="168960" y="0"/>
                </a:lnTo>
                <a:lnTo>
                  <a:pt x="61988" y="0"/>
                </a:lnTo>
                <a:lnTo>
                  <a:pt x="62433" y="17475"/>
                </a:lnTo>
                <a:lnTo>
                  <a:pt x="81368" y="73660"/>
                </a:lnTo>
                <a:lnTo>
                  <a:pt x="68097" y="285851"/>
                </a:lnTo>
                <a:lnTo>
                  <a:pt x="50380" y="568960"/>
                </a:lnTo>
                <a:lnTo>
                  <a:pt x="46202" y="604278"/>
                </a:lnTo>
                <a:lnTo>
                  <a:pt x="42621" y="693318"/>
                </a:lnTo>
                <a:lnTo>
                  <a:pt x="23228" y="1002792"/>
                </a:lnTo>
                <a:lnTo>
                  <a:pt x="19634" y="1016444"/>
                </a:lnTo>
                <a:lnTo>
                  <a:pt x="5283" y="1249794"/>
                </a:lnTo>
                <a:lnTo>
                  <a:pt x="0" y="1312519"/>
                </a:lnTo>
                <a:lnTo>
                  <a:pt x="34074" y="1328013"/>
                </a:lnTo>
                <a:lnTo>
                  <a:pt x="45478" y="1283538"/>
                </a:lnTo>
                <a:lnTo>
                  <a:pt x="44767" y="1281391"/>
                </a:lnTo>
                <a:lnTo>
                  <a:pt x="49301" y="1265821"/>
                </a:lnTo>
                <a:lnTo>
                  <a:pt x="54089" y="1267752"/>
                </a:lnTo>
                <a:lnTo>
                  <a:pt x="65582" y="1231138"/>
                </a:lnTo>
                <a:lnTo>
                  <a:pt x="84963" y="1124140"/>
                </a:lnTo>
                <a:lnTo>
                  <a:pt x="80657" y="11234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386379" y="5256426"/>
            <a:ext cx="656831" cy="86169"/>
          </a:xfrm>
          <a:custGeom>
            <a:avLst/>
            <a:gdLst/>
            <a:ahLst/>
            <a:cxnLst/>
            <a:rect l="l" t="t" r="r" b="b"/>
            <a:pathLst>
              <a:path w="656831" h="86169">
                <a:moveTo>
                  <a:pt x="5753" y="54559"/>
                </a:moveTo>
                <a:lnTo>
                  <a:pt x="5740" y="73240"/>
                </a:lnTo>
                <a:lnTo>
                  <a:pt x="5753" y="71069"/>
                </a:lnTo>
                <a:lnTo>
                  <a:pt x="176606" y="86169"/>
                </a:lnTo>
                <a:lnTo>
                  <a:pt x="480250" y="86156"/>
                </a:lnTo>
                <a:lnTo>
                  <a:pt x="650379" y="73240"/>
                </a:lnTo>
                <a:lnTo>
                  <a:pt x="650379" y="54559"/>
                </a:lnTo>
                <a:lnTo>
                  <a:pt x="656831" y="54559"/>
                </a:lnTo>
                <a:lnTo>
                  <a:pt x="656831" y="30860"/>
                </a:lnTo>
                <a:lnTo>
                  <a:pt x="472351" y="7886"/>
                </a:lnTo>
                <a:lnTo>
                  <a:pt x="407758" y="0"/>
                </a:lnTo>
                <a:lnTo>
                  <a:pt x="191185" y="0"/>
                </a:lnTo>
                <a:lnTo>
                  <a:pt x="183769" y="7886"/>
                </a:lnTo>
                <a:lnTo>
                  <a:pt x="3581" y="30860"/>
                </a:lnTo>
                <a:lnTo>
                  <a:pt x="0" y="54559"/>
                </a:lnTo>
                <a:lnTo>
                  <a:pt x="5753" y="545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21128" y="5248160"/>
            <a:ext cx="173012" cy="0"/>
          </a:xfrm>
          <a:custGeom>
            <a:avLst/>
            <a:gdLst/>
            <a:ahLst/>
            <a:cxnLst/>
            <a:rect l="l" t="t" r="r" b="b"/>
            <a:pathLst>
              <a:path w="173012">
                <a:moveTo>
                  <a:pt x="0" y="0"/>
                </a:moveTo>
                <a:lnTo>
                  <a:pt x="173012" y="0"/>
                </a:lnTo>
              </a:path>
            </a:pathLst>
          </a:custGeom>
          <a:ln w="17780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346173" y="5074755"/>
            <a:ext cx="264896" cy="177355"/>
          </a:xfrm>
          <a:custGeom>
            <a:avLst/>
            <a:gdLst/>
            <a:ahLst/>
            <a:cxnLst/>
            <a:rect l="l" t="t" r="r" b="b"/>
            <a:pathLst>
              <a:path w="264896" h="177355">
                <a:moveTo>
                  <a:pt x="264896" y="0"/>
                </a:moveTo>
                <a:lnTo>
                  <a:pt x="0" y="0"/>
                </a:lnTo>
                <a:lnTo>
                  <a:pt x="0" y="177355"/>
                </a:lnTo>
                <a:lnTo>
                  <a:pt x="264896" y="177355"/>
                </a:lnTo>
                <a:lnTo>
                  <a:pt x="26489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07197" y="5209285"/>
            <a:ext cx="239039" cy="0"/>
          </a:xfrm>
          <a:custGeom>
            <a:avLst/>
            <a:gdLst/>
            <a:ahLst/>
            <a:cxnLst/>
            <a:rect l="l" t="t" r="r" b="b"/>
            <a:pathLst>
              <a:path w="239039">
                <a:moveTo>
                  <a:pt x="0" y="0"/>
                </a:moveTo>
                <a:lnTo>
                  <a:pt x="239039" y="0"/>
                </a:lnTo>
              </a:path>
            </a:pathLst>
          </a:custGeom>
          <a:ln w="52069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329664" y="4666195"/>
            <a:ext cx="240487" cy="408558"/>
          </a:xfrm>
          <a:custGeom>
            <a:avLst/>
            <a:gdLst/>
            <a:ahLst/>
            <a:cxnLst/>
            <a:rect l="l" t="t" r="r" b="b"/>
            <a:pathLst>
              <a:path w="240487" h="408559">
                <a:moveTo>
                  <a:pt x="240487" y="408558"/>
                </a:moveTo>
                <a:lnTo>
                  <a:pt x="240487" y="0"/>
                </a:lnTo>
                <a:lnTo>
                  <a:pt x="0" y="0"/>
                </a:lnTo>
                <a:lnTo>
                  <a:pt x="0" y="408558"/>
                </a:lnTo>
                <a:lnTo>
                  <a:pt x="240487" y="4085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56574" y="4156402"/>
            <a:ext cx="22123" cy="325323"/>
          </a:xfrm>
          <a:custGeom>
            <a:avLst/>
            <a:gdLst/>
            <a:ahLst/>
            <a:cxnLst/>
            <a:rect l="l" t="t" r="r" b="b"/>
            <a:pathLst>
              <a:path w="22123" h="325323">
                <a:moveTo>
                  <a:pt x="0" y="0"/>
                </a:moveTo>
                <a:lnTo>
                  <a:pt x="5575" y="325323"/>
                </a:lnTo>
                <a:lnTo>
                  <a:pt x="22123" y="325323"/>
                </a:lnTo>
                <a:lnTo>
                  <a:pt x="16510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443813" y="3908666"/>
            <a:ext cx="421995" cy="1273530"/>
          </a:xfrm>
          <a:custGeom>
            <a:avLst/>
            <a:gdLst/>
            <a:ahLst/>
            <a:cxnLst/>
            <a:rect l="l" t="t" r="r" b="b"/>
            <a:pathLst>
              <a:path w="421995" h="1273530">
                <a:moveTo>
                  <a:pt x="7175" y="0"/>
                </a:moveTo>
                <a:lnTo>
                  <a:pt x="0" y="76834"/>
                </a:lnTo>
                <a:lnTo>
                  <a:pt x="4305" y="468160"/>
                </a:lnTo>
                <a:lnTo>
                  <a:pt x="8610" y="491147"/>
                </a:lnTo>
                <a:lnTo>
                  <a:pt x="8610" y="1019924"/>
                </a:lnTo>
                <a:lnTo>
                  <a:pt x="4229" y="1030744"/>
                </a:lnTo>
                <a:lnTo>
                  <a:pt x="4229" y="1272057"/>
                </a:lnTo>
                <a:lnTo>
                  <a:pt x="15532" y="1273530"/>
                </a:lnTo>
                <a:lnTo>
                  <a:pt x="22910" y="1269111"/>
                </a:lnTo>
                <a:lnTo>
                  <a:pt x="22910" y="1029665"/>
                </a:lnTo>
                <a:lnTo>
                  <a:pt x="17995" y="1019924"/>
                </a:lnTo>
                <a:lnTo>
                  <a:pt x="17995" y="492074"/>
                </a:lnTo>
                <a:lnTo>
                  <a:pt x="21424" y="467982"/>
                </a:lnTo>
                <a:lnTo>
                  <a:pt x="21424" y="91998"/>
                </a:lnTo>
                <a:lnTo>
                  <a:pt x="31267" y="93471"/>
                </a:lnTo>
                <a:lnTo>
                  <a:pt x="59588" y="115620"/>
                </a:lnTo>
                <a:lnTo>
                  <a:pt x="90246" y="132295"/>
                </a:lnTo>
                <a:lnTo>
                  <a:pt x="119735" y="139661"/>
                </a:lnTo>
                <a:lnTo>
                  <a:pt x="249809" y="206794"/>
                </a:lnTo>
                <a:lnTo>
                  <a:pt x="261302" y="215417"/>
                </a:lnTo>
                <a:lnTo>
                  <a:pt x="274548" y="220764"/>
                </a:lnTo>
                <a:lnTo>
                  <a:pt x="414629" y="293509"/>
                </a:lnTo>
                <a:lnTo>
                  <a:pt x="421995" y="284657"/>
                </a:lnTo>
                <a:lnTo>
                  <a:pt x="280670" y="211835"/>
                </a:lnTo>
                <a:lnTo>
                  <a:pt x="269913" y="203212"/>
                </a:lnTo>
                <a:lnTo>
                  <a:pt x="254838" y="198196"/>
                </a:lnTo>
                <a:lnTo>
                  <a:pt x="127063" y="131406"/>
                </a:lnTo>
                <a:lnTo>
                  <a:pt x="101219" y="110591"/>
                </a:lnTo>
                <a:lnTo>
                  <a:pt x="70345" y="94780"/>
                </a:lnTo>
                <a:lnTo>
                  <a:pt x="38760" y="85445"/>
                </a:lnTo>
                <a:lnTo>
                  <a:pt x="25844" y="78993"/>
                </a:lnTo>
                <a:lnTo>
                  <a:pt x="20815" y="67500"/>
                </a:lnTo>
                <a:lnTo>
                  <a:pt x="18669" y="0"/>
                </a:lnTo>
                <a:lnTo>
                  <a:pt x="717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954266" y="3872131"/>
            <a:ext cx="26428" cy="14935"/>
          </a:xfrm>
          <a:custGeom>
            <a:avLst/>
            <a:gdLst/>
            <a:ahLst/>
            <a:cxnLst/>
            <a:rect l="l" t="t" r="r" b="b"/>
            <a:pathLst>
              <a:path w="26428" h="14935">
                <a:moveTo>
                  <a:pt x="0" y="9461"/>
                </a:moveTo>
                <a:lnTo>
                  <a:pt x="0" y="13347"/>
                </a:lnTo>
                <a:lnTo>
                  <a:pt x="3530" y="14935"/>
                </a:lnTo>
                <a:lnTo>
                  <a:pt x="22910" y="14935"/>
                </a:lnTo>
                <a:lnTo>
                  <a:pt x="26428" y="13347"/>
                </a:lnTo>
                <a:lnTo>
                  <a:pt x="26428" y="9461"/>
                </a:lnTo>
                <a:lnTo>
                  <a:pt x="22910" y="7886"/>
                </a:lnTo>
                <a:lnTo>
                  <a:pt x="3530" y="7886"/>
                </a:lnTo>
                <a:lnTo>
                  <a:pt x="0" y="9461"/>
                </a:lnTo>
                <a:close/>
              </a:path>
              <a:path w="26428" h="14935">
                <a:moveTo>
                  <a:pt x="1435" y="1574"/>
                </a:moveTo>
                <a:lnTo>
                  <a:pt x="1435" y="5460"/>
                </a:lnTo>
                <a:lnTo>
                  <a:pt x="4952" y="7035"/>
                </a:lnTo>
                <a:lnTo>
                  <a:pt x="20040" y="7035"/>
                </a:lnTo>
                <a:lnTo>
                  <a:pt x="23558" y="5460"/>
                </a:lnTo>
                <a:lnTo>
                  <a:pt x="23558" y="1574"/>
                </a:lnTo>
                <a:lnTo>
                  <a:pt x="20040" y="0"/>
                </a:lnTo>
                <a:lnTo>
                  <a:pt x="4952" y="0"/>
                </a:lnTo>
                <a:lnTo>
                  <a:pt x="1435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884650" y="3879955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879876" y="3871186"/>
            <a:ext cx="17056" cy="17068"/>
          </a:xfrm>
          <a:custGeom>
            <a:avLst/>
            <a:gdLst/>
            <a:ahLst/>
            <a:cxnLst/>
            <a:rect l="l" t="t" r="r" b="b"/>
            <a:pathLst>
              <a:path w="17056" h="17068">
                <a:moveTo>
                  <a:pt x="9926" y="8766"/>
                </a:moveTo>
                <a:lnTo>
                  <a:pt x="9474" y="9524"/>
                </a:lnTo>
                <a:lnTo>
                  <a:pt x="9613" y="17056"/>
                </a:lnTo>
                <a:lnTo>
                  <a:pt x="13195" y="15620"/>
                </a:lnTo>
                <a:lnTo>
                  <a:pt x="11010" y="10579"/>
                </a:lnTo>
                <a:lnTo>
                  <a:pt x="11010" y="6946"/>
                </a:lnTo>
                <a:lnTo>
                  <a:pt x="10109" y="0"/>
                </a:lnTo>
                <a:lnTo>
                  <a:pt x="9309" y="7734"/>
                </a:lnTo>
                <a:lnTo>
                  <a:pt x="9926" y="8766"/>
                </a:lnTo>
                <a:close/>
              </a:path>
              <a:path w="17056" h="17068">
                <a:moveTo>
                  <a:pt x="1422" y="3873"/>
                </a:moveTo>
                <a:lnTo>
                  <a:pt x="0" y="7467"/>
                </a:lnTo>
                <a:lnTo>
                  <a:pt x="0" y="10058"/>
                </a:lnTo>
                <a:lnTo>
                  <a:pt x="1422" y="13652"/>
                </a:lnTo>
                <a:lnTo>
                  <a:pt x="3378" y="15620"/>
                </a:lnTo>
                <a:lnTo>
                  <a:pt x="6985" y="17068"/>
                </a:lnTo>
                <a:lnTo>
                  <a:pt x="9613" y="17056"/>
                </a:lnTo>
                <a:lnTo>
                  <a:pt x="9474" y="9524"/>
                </a:lnTo>
                <a:lnTo>
                  <a:pt x="9309" y="7734"/>
                </a:lnTo>
                <a:lnTo>
                  <a:pt x="10109" y="0"/>
                </a:lnTo>
                <a:lnTo>
                  <a:pt x="6489" y="0"/>
                </a:lnTo>
                <a:lnTo>
                  <a:pt x="2895" y="2146"/>
                </a:lnTo>
                <a:lnTo>
                  <a:pt x="1422" y="3873"/>
                </a:lnTo>
                <a:close/>
              </a:path>
              <a:path w="17056" h="17068">
                <a:moveTo>
                  <a:pt x="14033" y="8762"/>
                </a:moveTo>
                <a:lnTo>
                  <a:pt x="11010" y="6946"/>
                </a:lnTo>
                <a:lnTo>
                  <a:pt x="11010" y="10579"/>
                </a:lnTo>
                <a:lnTo>
                  <a:pt x="13195" y="15620"/>
                </a:lnTo>
                <a:lnTo>
                  <a:pt x="14897" y="14160"/>
                </a:lnTo>
                <a:lnTo>
                  <a:pt x="17056" y="10579"/>
                </a:lnTo>
                <a:lnTo>
                  <a:pt x="17056" y="6946"/>
                </a:lnTo>
                <a:lnTo>
                  <a:pt x="14897" y="3365"/>
                </a:lnTo>
                <a:lnTo>
                  <a:pt x="13690" y="2146"/>
                </a:lnTo>
                <a:lnTo>
                  <a:pt x="10109" y="0"/>
                </a:lnTo>
                <a:lnTo>
                  <a:pt x="11010" y="6946"/>
                </a:lnTo>
                <a:lnTo>
                  <a:pt x="14033" y="8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453931" y="3869436"/>
            <a:ext cx="9194" cy="42875"/>
          </a:xfrm>
          <a:custGeom>
            <a:avLst/>
            <a:gdLst/>
            <a:ahLst/>
            <a:cxnLst/>
            <a:rect l="l" t="t" r="r" b="b"/>
            <a:pathLst>
              <a:path w="9194" h="42875">
                <a:moveTo>
                  <a:pt x="7835" y="42646"/>
                </a:moveTo>
                <a:lnTo>
                  <a:pt x="9194" y="39027"/>
                </a:lnTo>
                <a:lnTo>
                  <a:pt x="7023" y="3416"/>
                </a:lnTo>
                <a:lnTo>
                  <a:pt x="5665" y="825"/>
                </a:lnTo>
                <a:lnTo>
                  <a:pt x="1134" y="825"/>
                </a:lnTo>
                <a:lnTo>
                  <a:pt x="0" y="3848"/>
                </a:lnTo>
                <a:lnTo>
                  <a:pt x="2171" y="39458"/>
                </a:lnTo>
                <a:lnTo>
                  <a:pt x="3962" y="42875"/>
                </a:lnTo>
                <a:lnTo>
                  <a:pt x="7835" y="42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900946" y="3880053"/>
            <a:ext cx="60578" cy="13436"/>
          </a:xfrm>
          <a:custGeom>
            <a:avLst/>
            <a:gdLst/>
            <a:ahLst/>
            <a:cxnLst/>
            <a:rect l="l" t="t" r="r" b="b"/>
            <a:pathLst>
              <a:path w="60578" h="13436">
                <a:moveTo>
                  <a:pt x="0" y="8432"/>
                </a:moveTo>
                <a:lnTo>
                  <a:pt x="457" y="12293"/>
                </a:lnTo>
                <a:lnTo>
                  <a:pt x="4152" y="13436"/>
                </a:lnTo>
                <a:lnTo>
                  <a:pt x="57276" y="6997"/>
                </a:lnTo>
                <a:lnTo>
                  <a:pt x="60578" y="5003"/>
                </a:lnTo>
                <a:lnTo>
                  <a:pt x="60109" y="1143"/>
                </a:lnTo>
                <a:lnTo>
                  <a:pt x="56426" y="0"/>
                </a:lnTo>
                <a:lnTo>
                  <a:pt x="3301" y="6451"/>
                </a:lnTo>
                <a:lnTo>
                  <a:pt x="0" y="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448196" y="3869429"/>
            <a:ext cx="9182" cy="42875"/>
          </a:xfrm>
          <a:custGeom>
            <a:avLst/>
            <a:gdLst/>
            <a:ahLst/>
            <a:cxnLst/>
            <a:rect l="l" t="t" r="r" b="b"/>
            <a:pathLst>
              <a:path w="9182" h="42875">
                <a:moveTo>
                  <a:pt x="7823" y="42646"/>
                </a:moveTo>
                <a:lnTo>
                  <a:pt x="9182" y="39027"/>
                </a:lnTo>
                <a:lnTo>
                  <a:pt x="7035" y="3428"/>
                </a:lnTo>
                <a:lnTo>
                  <a:pt x="5680" y="833"/>
                </a:lnTo>
                <a:lnTo>
                  <a:pt x="1135" y="833"/>
                </a:lnTo>
                <a:lnTo>
                  <a:pt x="0" y="3848"/>
                </a:lnTo>
                <a:lnTo>
                  <a:pt x="2159" y="39458"/>
                </a:lnTo>
                <a:lnTo>
                  <a:pt x="3937" y="42875"/>
                </a:lnTo>
                <a:lnTo>
                  <a:pt x="7823" y="42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59234" y="4370718"/>
            <a:ext cx="10172" cy="10172"/>
          </a:xfrm>
          <a:custGeom>
            <a:avLst/>
            <a:gdLst/>
            <a:ahLst/>
            <a:cxnLst/>
            <a:rect l="l" t="t" r="r" b="b"/>
            <a:pathLst>
              <a:path w="10172" h="10172">
                <a:moveTo>
                  <a:pt x="5092" y="10172"/>
                </a:moveTo>
                <a:lnTo>
                  <a:pt x="8293" y="9093"/>
                </a:lnTo>
                <a:lnTo>
                  <a:pt x="10172" y="5067"/>
                </a:lnTo>
                <a:lnTo>
                  <a:pt x="9791" y="1231"/>
                </a:lnTo>
                <a:lnTo>
                  <a:pt x="6096" y="0"/>
                </a:lnTo>
                <a:lnTo>
                  <a:pt x="3492" y="2844"/>
                </a:lnTo>
                <a:lnTo>
                  <a:pt x="0" y="6121"/>
                </a:lnTo>
                <a:lnTo>
                  <a:pt x="1257" y="9804"/>
                </a:lnTo>
                <a:lnTo>
                  <a:pt x="5092" y="101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444060" y="4370718"/>
            <a:ext cx="10172" cy="10172"/>
          </a:xfrm>
          <a:custGeom>
            <a:avLst/>
            <a:gdLst/>
            <a:ahLst/>
            <a:cxnLst/>
            <a:rect l="l" t="t" r="r" b="b"/>
            <a:pathLst>
              <a:path w="10172" h="10172">
                <a:moveTo>
                  <a:pt x="0" y="5080"/>
                </a:moveTo>
                <a:lnTo>
                  <a:pt x="1066" y="8267"/>
                </a:lnTo>
                <a:lnTo>
                  <a:pt x="5080" y="10172"/>
                </a:lnTo>
                <a:lnTo>
                  <a:pt x="8928" y="9804"/>
                </a:lnTo>
                <a:lnTo>
                  <a:pt x="10172" y="6121"/>
                </a:lnTo>
                <a:lnTo>
                  <a:pt x="7340" y="3505"/>
                </a:lnTo>
                <a:lnTo>
                  <a:pt x="4064" y="0"/>
                </a:lnTo>
                <a:lnTo>
                  <a:pt x="368" y="1244"/>
                </a:lnTo>
                <a:lnTo>
                  <a:pt x="0" y="5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446033" y="4374036"/>
            <a:ext cx="21399" cy="22110"/>
          </a:xfrm>
          <a:custGeom>
            <a:avLst/>
            <a:gdLst/>
            <a:ahLst/>
            <a:cxnLst/>
            <a:rect l="l" t="t" r="r" b="b"/>
            <a:pathLst>
              <a:path w="21399" h="22110">
                <a:moveTo>
                  <a:pt x="15735" y="15074"/>
                </a:moveTo>
                <a:lnTo>
                  <a:pt x="18516" y="12636"/>
                </a:lnTo>
                <a:lnTo>
                  <a:pt x="14998" y="14211"/>
                </a:lnTo>
                <a:lnTo>
                  <a:pt x="14363" y="14211"/>
                </a:lnTo>
                <a:lnTo>
                  <a:pt x="14363" y="15686"/>
                </a:lnTo>
                <a:lnTo>
                  <a:pt x="15735" y="15074"/>
                </a:lnTo>
                <a:close/>
              </a:path>
              <a:path w="21399" h="22110">
                <a:moveTo>
                  <a:pt x="7619" y="15074"/>
                </a:moveTo>
                <a:lnTo>
                  <a:pt x="3530" y="15074"/>
                </a:lnTo>
                <a:lnTo>
                  <a:pt x="2870" y="12636"/>
                </a:lnTo>
                <a:lnTo>
                  <a:pt x="6388" y="14211"/>
                </a:lnTo>
                <a:lnTo>
                  <a:pt x="14998" y="14211"/>
                </a:lnTo>
                <a:lnTo>
                  <a:pt x="18516" y="12636"/>
                </a:lnTo>
                <a:lnTo>
                  <a:pt x="15735" y="15074"/>
                </a:lnTo>
                <a:lnTo>
                  <a:pt x="14363" y="15686"/>
                </a:lnTo>
                <a:lnTo>
                  <a:pt x="12204" y="16649"/>
                </a:lnTo>
                <a:lnTo>
                  <a:pt x="12204" y="20535"/>
                </a:lnTo>
                <a:lnTo>
                  <a:pt x="15735" y="22110"/>
                </a:lnTo>
                <a:lnTo>
                  <a:pt x="14363" y="18592"/>
                </a:lnTo>
                <a:lnTo>
                  <a:pt x="15938" y="22110"/>
                </a:lnTo>
                <a:lnTo>
                  <a:pt x="19824" y="15074"/>
                </a:lnTo>
                <a:lnTo>
                  <a:pt x="21399" y="18592"/>
                </a:lnTo>
                <a:lnTo>
                  <a:pt x="21399" y="5460"/>
                </a:lnTo>
                <a:lnTo>
                  <a:pt x="18516" y="8750"/>
                </a:lnTo>
                <a:lnTo>
                  <a:pt x="14998" y="7162"/>
                </a:lnTo>
                <a:lnTo>
                  <a:pt x="17881" y="7035"/>
                </a:lnTo>
                <a:lnTo>
                  <a:pt x="15938" y="0"/>
                </a:lnTo>
                <a:lnTo>
                  <a:pt x="3530" y="0"/>
                </a:lnTo>
                <a:lnTo>
                  <a:pt x="7048" y="7035"/>
                </a:lnTo>
                <a:lnTo>
                  <a:pt x="7048" y="3517"/>
                </a:lnTo>
                <a:lnTo>
                  <a:pt x="14363" y="3517"/>
                </a:lnTo>
                <a:lnTo>
                  <a:pt x="14363" y="7162"/>
                </a:lnTo>
                <a:lnTo>
                  <a:pt x="6388" y="7162"/>
                </a:lnTo>
                <a:lnTo>
                  <a:pt x="2870" y="8750"/>
                </a:lnTo>
                <a:lnTo>
                  <a:pt x="0" y="5460"/>
                </a:lnTo>
                <a:lnTo>
                  <a:pt x="0" y="20535"/>
                </a:lnTo>
                <a:lnTo>
                  <a:pt x="1097" y="21025"/>
                </a:lnTo>
                <a:lnTo>
                  <a:pt x="1587" y="22110"/>
                </a:lnTo>
                <a:lnTo>
                  <a:pt x="5473" y="22110"/>
                </a:lnTo>
                <a:lnTo>
                  <a:pt x="7048" y="18592"/>
                </a:lnTo>
                <a:lnTo>
                  <a:pt x="5473" y="22110"/>
                </a:lnTo>
                <a:lnTo>
                  <a:pt x="7619" y="22110"/>
                </a:lnTo>
                <a:lnTo>
                  <a:pt x="9207" y="18592"/>
                </a:lnTo>
                <a:lnTo>
                  <a:pt x="7619" y="15074"/>
                </a:lnTo>
                <a:close/>
              </a:path>
              <a:path w="21399" h="22110">
                <a:moveTo>
                  <a:pt x="14363" y="18592"/>
                </a:moveTo>
                <a:lnTo>
                  <a:pt x="15735" y="22110"/>
                </a:lnTo>
                <a:lnTo>
                  <a:pt x="15938" y="22110"/>
                </a:lnTo>
                <a:lnTo>
                  <a:pt x="14363" y="18592"/>
                </a:lnTo>
                <a:close/>
              </a:path>
              <a:path w="21399" h="22110">
                <a:moveTo>
                  <a:pt x="1587" y="0"/>
                </a:moveTo>
                <a:lnTo>
                  <a:pt x="1097" y="1085"/>
                </a:lnTo>
                <a:lnTo>
                  <a:pt x="3530" y="7035"/>
                </a:lnTo>
                <a:lnTo>
                  <a:pt x="7048" y="7162"/>
                </a:lnTo>
                <a:lnTo>
                  <a:pt x="7048" y="7035"/>
                </a:lnTo>
                <a:lnTo>
                  <a:pt x="3530" y="0"/>
                </a:lnTo>
                <a:lnTo>
                  <a:pt x="1587" y="0"/>
                </a:lnTo>
                <a:close/>
              </a:path>
              <a:path w="21399" h="22110">
                <a:moveTo>
                  <a:pt x="6388" y="14211"/>
                </a:moveTo>
                <a:lnTo>
                  <a:pt x="2870" y="12636"/>
                </a:lnTo>
                <a:lnTo>
                  <a:pt x="3530" y="15074"/>
                </a:lnTo>
                <a:lnTo>
                  <a:pt x="7048" y="15074"/>
                </a:lnTo>
                <a:lnTo>
                  <a:pt x="7048" y="14211"/>
                </a:lnTo>
                <a:lnTo>
                  <a:pt x="6388" y="14211"/>
                </a:lnTo>
                <a:close/>
              </a:path>
              <a:path w="21399" h="22110">
                <a:moveTo>
                  <a:pt x="3530" y="7035"/>
                </a:moveTo>
                <a:lnTo>
                  <a:pt x="1097" y="1085"/>
                </a:lnTo>
                <a:lnTo>
                  <a:pt x="0" y="1574"/>
                </a:lnTo>
                <a:lnTo>
                  <a:pt x="0" y="5460"/>
                </a:lnTo>
                <a:lnTo>
                  <a:pt x="2870" y="8750"/>
                </a:lnTo>
                <a:lnTo>
                  <a:pt x="6388" y="7162"/>
                </a:lnTo>
                <a:lnTo>
                  <a:pt x="3530" y="7035"/>
                </a:lnTo>
                <a:close/>
              </a:path>
              <a:path w="21399" h="22110">
                <a:moveTo>
                  <a:pt x="7048" y="3517"/>
                </a:moveTo>
                <a:lnTo>
                  <a:pt x="7048" y="7035"/>
                </a:lnTo>
                <a:lnTo>
                  <a:pt x="14363" y="7035"/>
                </a:lnTo>
                <a:lnTo>
                  <a:pt x="14363" y="3517"/>
                </a:lnTo>
                <a:lnTo>
                  <a:pt x="7048" y="3517"/>
                </a:lnTo>
                <a:close/>
              </a:path>
              <a:path w="21399" h="22110">
                <a:moveTo>
                  <a:pt x="15938" y="0"/>
                </a:moveTo>
                <a:lnTo>
                  <a:pt x="17881" y="7035"/>
                </a:lnTo>
                <a:lnTo>
                  <a:pt x="14998" y="7162"/>
                </a:lnTo>
                <a:lnTo>
                  <a:pt x="18516" y="8750"/>
                </a:lnTo>
                <a:lnTo>
                  <a:pt x="21399" y="5460"/>
                </a:lnTo>
                <a:lnTo>
                  <a:pt x="21399" y="1574"/>
                </a:lnTo>
                <a:lnTo>
                  <a:pt x="20311" y="1087"/>
                </a:lnTo>
                <a:lnTo>
                  <a:pt x="19824" y="0"/>
                </a:lnTo>
                <a:lnTo>
                  <a:pt x="15938" y="0"/>
                </a:lnTo>
                <a:close/>
              </a:path>
              <a:path w="21399" h="22110">
                <a:moveTo>
                  <a:pt x="19824" y="15074"/>
                </a:moveTo>
                <a:lnTo>
                  <a:pt x="15938" y="22110"/>
                </a:lnTo>
                <a:lnTo>
                  <a:pt x="19824" y="22110"/>
                </a:lnTo>
                <a:lnTo>
                  <a:pt x="21399" y="18592"/>
                </a:lnTo>
                <a:lnTo>
                  <a:pt x="19824" y="15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8902" y="4381210"/>
            <a:ext cx="15646" cy="22123"/>
          </a:xfrm>
          <a:custGeom>
            <a:avLst/>
            <a:gdLst/>
            <a:ahLst/>
            <a:cxnLst/>
            <a:rect l="l" t="t" r="r" b="b"/>
            <a:pathLst>
              <a:path w="15646" h="22123">
                <a:moveTo>
                  <a:pt x="15646" y="18605"/>
                </a:moveTo>
                <a:lnTo>
                  <a:pt x="15646" y="3517"/>
                </a:lnTo>
                <a:lnTo>
                  <a:pt x="14071" y="0"/>
                </a:lnTo>
                <a:lnTo>
                  <a:pt x="10185" y="0"/>
                </a:lnTo>
                <a:lnTo>
                  <a:pt x="8610" y="3517"/>
                </a:lnTo>
                <a:lnTo>
                  <a:pt x="8610" y="15074"/>
                </a:lnTo>
                <a:lnTo>
                  <a:pt x="3517" y="15074"/>
                </a:lnTo>
                <a:lnTo>
                  <a:pt x="0" y="16662"/>
                </a:lnTo>
                <a:lnTo>
                  <a:pt x="0" y="20548"/>
                </a:lnTo>
                <a:lnTo>
                  <a:pt x="3517" y="22123"/>
                </a:lnTo>
                <a:lnTo>
                  <a:pt x="12128" y="22123"/>
                </a:lnTo>
                <a:lnTo>
                  <a:pt x="15278" y="20434"/>
                </a:lnTo>
                <a:lnTo>
                  <a:pt x="15646" y="18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48898" y="4381208"/>
            <a:ext cx="7048" cy="22123"/>
          </a:xfrm>
          <a:custGeom>
            <a:avLst/>
            <a:gdLst/>
            <a:ahLst/>
            <a:cxnLst/>
            <a:rect l="l" t="t" r="r" b="b"/>
            <a:pathLst>
              <a:path w="7048" h="22123">
                <a:moveTo>
                  <a:pt x="0" y="3517"/>
                </a:moveTo>
                <a:lnTo>
                  <a:pt x="0" y="18605"/>
                </a:lnTo>
                <a:lnTo>
                  <a:pt x="1574" y="22123"/>
                </a:lnTo>
                <a:lnTo>
                  <a:pt x="5461" y="22123"/>
                </a:lnTo>
                <a:lnTo>
                  <a:pt x="7048" y="18605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8898" y="3987723"/>
            <a:ext cx="7048" cy="263372"/>
          </a:xfrm>
          <a:custGeom>
            <a:avLst/>
            <a:gdLst/>
            <a:ahLst/>
            <a:cxnLst/>
            <a:rect l="l" t="t" r="r" b="b"/>
            <a:pathLst>
              <a:path w="7048" h="263372">
                <a:moveTo>
                  <a:pt x="0" y="3517"/>
                </a:moveTo>
                <a:lnTo>
                  <a:pt x="0" y="259841"/>
                </a:lnTo>
                <a:lnTo>
                  <a:pt x="1574" y="263372"/>
                </a:lnTo>
                <a:lnTo>
                  <a:pt x="5461" y="263372"/>
                </a:lnTo>
                <a:lnTo>
                  <a:pt x="7048" y="259841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44593" y="4949178"/>
            <a:ext cx="24282" cy="7035"/>
          </a:xfrm>
          <a:custGeom>
            <a:avLst/>
            <a:gdLst/>
            <a:ahLst/>
            <a:cxnLst/>
            <a:rect l="l" t="t" r="r" b="b"/>
            <a:pathLst>
              <a:path w="24282" h="7035">
                <a:moveTo>
                  <a:pt x="0" y="1574"/>
                </a:moveTo>
                <a:lnTo>
                  <a:pt x="0" y="5461"/>
                </a:lnTo>
                <a:lnTo>
                  <a:pt x="3530" y="7035"/>
                </a:lnTo>
                <a:lnTo>
                  <a:pt x="20751" y="7035"/>
                </a:lnTo>
                <a:lnTo>
                  <a:pt x="24282" y="5461"/>
                </a:lnTo>
                <a:lnTo>
                  <a:pt x="24282" y="1574"/>
                </a:lnTo>
                <a:lnTo>
                  <a:pt x="20751" y="0"/>
                </a:lnTo>
                <a:lnTo>
                  <a:pt x="3530" y="0"/>
                </a:lnTo>
                <a:lnTo>
                  <a:pt x="0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58957" y="4922596"/>
            <a:ext cx="7035" cy="9918"/>
          </a:xfrm>
          <a:custGeom>
            <a:avLst/>
            <a:gdLst/>
            <a:ahLst/>
            <a:cxnLst/>
            <a:rect l="l" t="t" r="r" b="b"/>
            <a:pathLst>
              <a:path w="7035" h="9918">
                <a:moveTo>
                  <a:pt x="0" y="3530"/>
                </a:moveTo>
                <a:lnTo>
                  <a:pt x="0" y="6400"/>
                </a:lnTo>
                <a:lnTo>
                  <a:pt x="1574" y="9918"/>
                </a:lnTo>
                <a:lnTo>
                  <a:pt x="5460" y="9918"/>
                </a:lnTo>
                <a:lnTo>
                  <a:pt x="7035" y="6400"/>
                </a:lnTo>
                <a:lnTo>
                  <a:pt x="7035" y="3530"/>
                </a:lnTo>
                <a:lnTo>
                  <a:pt x="5460" y="0"/>
                </a:lnTo>
                <a:lnTo>
                  <a:pt x="1574" y="0"/>
                </a:lnTo>
                <a:lnTo>
                  <a:pt x="0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444745" y="4922596"/>
            <a:ext cx="10490" cy="17500"/>
          </a:xfrm>
          <a:custGeom>
            <a:avLst/>
            <a:gdLst/>
            <a:ahLst/>
            <a:cxnLst/>
            <a:rect l="l" t="t" r="r" b="b"/>
            <a:pathLst>
              <a:path w="10490" h="17500">
                <a:moveTo>
                  <a:pt x="10490" y="5473"/>
                </a:moveTo>
                <a:lnTo>
                  <a:pt x="10490" y="1574"/>
                </a:lnTo>
                <a:lnTo>
                  <a:pt x="8481" y="678"/>
                </a:lnTo>
                <a:lnTo>
                  <a:pt x="8178" y="0"/>
                </a:lnTo>
                <a:lnTo>
                  <a:pt x="6959" y="0"/>
                </a:lnTo>
                <a:lnTo>
                  <a:pt x="8407" y="3581"/>
                </a:lnTo>
                <a:lnTo>
                  <a:pt x="4673" y="2463"/>
                </a:lnTo>
                <a:lnTo>
                  <a:pt x="3072" y="4323"/>
                </a:lnTo>
                <a:lnTo>
                  <a:pt x="2717" y="4735"/>
                </a:lnTo>
                <a:lnTo>
                  <a:pt x="2158" y="5384"/>
                </a:lnTo>
                <a:lnTo>
                  <a:pt x="0" y="12572"/>
                </a:lnTo>
                <a:lnTo>
                  <a:pt x="495" y="16395"/>
                </a:lnTo>
                <a:lnTo>
                  <a:pt x="4229" y="17500"/>
                </a:lnTo>
                <a:lnTo>
                  <a:pt x="2717" y="6400"/>
                </a:lnTo>
                <a:lnTo>
                  <a:pt x="4292" y="9918"/>
                </a:lnTo>
                <a:lnTo>
                  <a:pt x="4292" y="7048"/>
                </a:lnTo>
                <a:lnTo>
                  <a:pt x="6959" y="7048"/>
                </a:lnTo>
                <a:lnTo>
                  <a:pt x="8752" y="6248"/>
                </a:lnTo>
                <a:lnTo>
                  <a:pt x="9753" y="3530"/>
                </a:lnTo>
                <a:lnTo>
                  <a:pt x="10490" y="5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7464" y="4922597"/>
            <a:ext cx="5689" cy="4735"/>
          </a:xfrm>
          <a:custGeom>
            <a:avLst/>
            <a:gdLst/>
            <a:ahLst/>
            <a:cxnLst/>
            <a:rect l="l" t="t" r="r" b="b"/>
            <a:pathLst>
              <a:path w="5689" h="4735">
                <a:moveTo>
                  <a:pt x="5689" y="3581"/>
                </a:moveTo>
                <a:lnTo>
                  <a:pt x="4241" y="0"/>
                </a:lnTo>
                <a:lnTo>
                  <a:pt x="1574" y="0"/>
                </a:lnTo>
                <a:lnTo>
                  <a:pt x="0" y="3530"/>
                </a:lnTo>
                <a:lnTo>
                  <a:pt x="0" y="4735"/>
                </a:lnTo>
                <a:lnTo>
                  <a:pt x="354" y="4323"/>
                </a:lnTo>
                <a:lnTo>
                  <a:pt x="1955" y="2463"/>
                </a:lnTo>
                <a:lnTo>
                  <a:pt x="5689" y="3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447464" y="4928844"/>
            <a:ext cx="7035" cy="11252"/>
          </a:xfrm>
          <a:custGeom>
            <a:avLst/>
            <a:gdLst/>
            <a:ahLst/>
            <a:cxnLst/>
            <a:rect l="l" t="t" r="r" b="b"/>
            <a:pathLst>
              <a:path w="7035" h="11252">
                <a:moveTo>
                  <a:pt x="5429" y="3670"/>
                </a:moveTo>
                <a:lnTo>
                  <a:pt x="7035" y="152"/>
                </a:lnTo>
                <a:lnTo>
                  <a:pt x="6184" y="1155"/>
                </a:lnTo>
                <a:lnTo>
                  <a:pt x="6035" y="0"/>
                </a:lnTo>
                <a:lnTo>
                  <a:pt x="4241" y="799"/>
                </a:lnTo>
                <a:lnTo>
                  <a:pt x="1574" y="799"/>
                </a:lnTo>
                <a:lnTo>
                  <a:pt x="1574" y="3670"/>
                </a:lnTo>
                <a:lnTo>
                  <a:pt x="0" y="152"/>
                </a:lnTo>
                <a:lnTo>
                  <a:pt x="1511" y="11252"/>
                </a:lnTo>
                <a:lnTo>
                  <a:pt x="4025" y="8343"/>
                </a:lnTo>
                <a:lnTo>
                  <a:pt x="5429" y="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53499" y="4926127"/>
            <a:ext cx="1737" cy="3873"/>
          </a:xfrm>
          <a:custGeom>
            <a:avLst/>
            <a:gdLst/>
            <a:ahLst/>
            <a:cxnLst/>
            <a:rect l="l" t="t" r="r" b="b"/>
            <a:pathLst>
              <a:path w="1737" h="3873">
                <a:moveTo>
                  <a:pt x="1000" y="2271"/>
                </a:moveTo>
                <a:lnTo>
                  <a:pt x="1737" y="1943"/>
                </a:lnTo>
                <a:lnTo>
                  <a:pt x="1000" y="0"/>
                </a:lnTo>
                <a:lnTo>
                  <a:pt x="0" y="2717"/>
                </a:lnTo>
                <a:lnTo>
                  <a:pt x="149" y="3873"/>
                </a:lnTo>
                <a:lnTo>
                  <a:pt x="1000" y="2870"/>
                </a:lnTo>
                <a:lnTo>
                  <a:pt x="1000" y="2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46756" y="4925468"/>
            <a:ext cx="21971" cy="14643"/>
          </a:xfrm>
          <a:custGeom>
            <a:avLst/>
            <a:gdLst/>
            <a:ahLst/>
            <a:cxnLst/>
            <a:rect l="l" t="t" r="r" b="b"/>
            <a:pathLst>
              <a:path w="21970" h="14643">
                <a:moveTo>
                  <a:pt x="3517" y="7048"/>
                </a:moveTo>
                <a:lnTo>
                  <a:pt x="13817" y="7048"/>
                </a:lnTo>
                <a:lnTo>
                  <a:pt x="15227" y="11722"/>
                </a:lnTo>
                <a:lnTo>
                  <a:pt x="17741" y="14643"/>
                </a:lnTo>
                <a:lnTo>
                  <a:pt x="21462" y="13525"/>
                </a:lnTo>
                <a:lnTo>
                  <a:pt x="21970" y="9702"/>
                </a:lnTo>
                <a:lnTo>
                  <a:pt x="19811" y="2514"/>
                </a:lnTo>
                <a:lnTo>
                  <a:pt x="16446" y="0"/>
                </a:lnTo>
                <a:lnTo>
                  <a:pt x="3517" y="0"/>
                </a:lnTo>
                <a:lnTo>
                  <a:pt x="0" y="1574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33824" y="4922600"/>
            <a:ext cx="35052" cy="241846"/>
          </a:xfrm>
          <a:custGeom>
            <a:avLst/>
            <a:gdLst/>
            <a:ahLst/>
            <a:cxnLst/>
            <a:rect l="l" t="t" r="r" b="b"/>
            <a:pathLst>
              <a:path w="35051" h="241846">
                <a:moveTo>
                  <a:pt x="0" y="236385"/>
                </a:moveTo>
                <a:lnTo>
                  <a:pt x="0" y="240271"/>
                </a:lnTo>
                <a:lnTo>
                  <a:pt x="3517" y="241846"/>
                </a:lnTo>
                <a:lnTo>
                  <a:pt x="14300" y="241846"/>
                </a:lnTo>
                <a:lnTo>
                  <a:pt x="17818" y="240271"/>
                </a:lnTo>
                <a:lnTo>
                  <a:pt x="17818" y="236385"/>
                </a:lnTo>
                <a:lnTo>
                  <a:pt x="14300" y="234810"/>
                </a:lnTo>
                <a:lnTo>
                  <a:pt x="3517" y="234810"/>
                </a:lnTo>
                <a:lnTo>
                  <a:pt x="0" y="236385"/>
                </a:lnTo>
                <a:close/>
              </a:path>
              <a:path w="35051" h="241846">
                <a:moveTo>
                  <a:pt x="24409" y="3517"/>
                </a:moveTo>
                <a:lnTo>
                  <a:pt x="25996" y="7048"/>
                </a:lnTo>
                <a:lnTo>
                  <a:pt x="28651" y="7048"/>
                </a:lnTo>
                <a:lnTo>
                  <a:pt x="32169" y="5461"/>
                </a:lnTo>
                <a:lnTo>
                  <a:pt x="32169" y="1574"/>
                </a:lnTo>
                <a:lnTo>
                  <a:pt x="28651" y="0"/>
                </a:lnTo>
                <a:lnTo>
                  <a:pt x="25996" y="0"/>
                </a:lnTo>
                <a:lnTo>
                  <a:pt x="24409" y="3517"/>
                </a:lnTo>
                <a:close/>
              </a:path>
              <a:path w="35051" h="241846">
                <a:moveTo>
                  <a:pt x="10769" y="219862"/>
                </a:moveTo>
                <a:lnTo>
                  <a:pt x="10769" y="223748"/>
                </a:lnTo>
                <a:lnTo>
                  <a:pt x="14300" y="225336"/>
                </a:lnTo>
                <a:lnTo>
                  <a:pt x="31521" y="225336"/>
                </a:lnTo>
                <a:lnTo>
                  <a:pt x="35052" y="223748"/>
                </a:lnTo>
                <a:lnTo>
                  <a:pt x="35052" y="219862"/>
                </a:lnTo>
                <a:lnTo>
                  <a:pt x="31521" y="218287"/>
                </a:lnTo>
                <a:lnTo>
                  <a:pt x="14300" y="218287"/>
                </a:lnTo>
                <a:lnTo>
                  <a:pt x="10769" y="219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38133" y="5158838"/>
            <a:ext cx="9982" cy="7759"/>
          </a:xfrm>
          <a:custGeom>
            <a:avLst/>
            <a:gdLst/>
            <a:ahLst/>
            <a:cxnLst/>
            <a:rect l="l" t="t" r="r" b="b"/>
            <a:pathLst>
              <a:path w="9982" h="7759">
                <a:moveTo>
                  <a:pt x="3517" y="4241"/>
                </a:moveTo>
                <a:lnTo>
                  <a:pt x="3517" y="7759"/>
                </a:lnTo>
                <a:lnTo>
                  <a:pt x="9982" y="7759"/>
                </a:lnTo>
                <a:lnTo>
                  <a:pt x="7048" y="4241"/>
                </a:lnTo>
                <a:lnTo>
                  <a:pt x="3517" y="723"/>
                </a:lnTo>
                <a:lnTo>
                  <a:pt x="3517" y="4241"/>
                </a:lnTo>
                <a:close/>
              </a:path>
              <a:path w="9982" h="7759">
                <a:moveTo>
                  <a:pt x="7048" y="1574"/>
                </a:moveTo>
                <a:lnTo>
                  <a:pt x="9982" y="723"/>
                </a:lnTo>
                <a:lnTo>
                  <a:pt x="5140" y="723"/>
                </a:lnTo>
                <a:lnTo>
                  <a:pt x="7048" y="1574"/>
                </a:lnTo>
                <a:close/>
              </a:path>
              <a:path w="9982" h="7759">
                <a:moveTo>
                  <a:pt x="3517" y="7759"/>
                </a:moveTo>
                <a:lnTo>
                  <a:pt x="3517" y="723"/>
                </a:lnTo>
                <a:lnTo>
                  <a:pt x="7048" y="4241"/>
                </a:lnTo>
                <a:lnTo>
                  <a:pt x="9982" y="7759"/>
                </a:lnTo>
                <a:lnTo>
                  <a:pt x="13512" y="6184"/>
                </a:lnTo>
                <a:lnTo>
                  <a:pt x="13512" y="2286"/>
                </a:lnTo>
                <a:lnTo>
                  <a:pt x="9982" y="723"/>
                </a:lnTo>
                <a:lnTo>
                  <a:pt x="7048" y="1574"/>
                </a:lnTo>
                <a:lnTo>
                  <a:pt x="5140" y="723"/>
                </a:lnTo>
                <a:lnTo>
                  <a:pt x="3517" y="0"/>
                </a:lnTo>
                <a:lnTo>
                  <a:pt x="0" y="1574"/>
                </a:lnTo>
                <a:lnTo>
                  <a:pt x="0" y="3517"/>
                </a:lnTo>
                <a:lnTo>
                  <a:pt x="381" y="6070"/>
                </a:lnTo>
                <a:lnTo>
                  <a:pt x="3517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438138" y="5158833"/>
            <a:ext cx="13500" cy="7048"/>
          </a:xfrm>
          <a:custGeom>
            <a:avLst/>
            <a:gdLst/>
            <a:ahLst/>
            <a:cxnLst/>
            <a:rect l="l" t="t" r="r" b="b"/>
            <a:pathLst>
              <a:path w="13500" h="7048">
                <a:moveTo>
                  <a:pt x="9982" y="0"/>
                </a:moveTo>
                <a:lnTo>
                  <a:pt x="3517" y="0"/>
                </a:lnTo>
                <a:lnTo>
                  <a:pt x="0" y="1574"/>
                </a:lnTo>
                <a:lnTo>
                  <a:pt x="0" y="5473"/>
                </a:lnTo>
                <a:lnTo>
                  <a:pt x="3517" y="7048"/>
                </a:lnTo>
                <a:lnTo>
                  <a:pt x="9982" y="7048"/>
                </a:lnTo>
                <a:lnTo>
                  <a:pt x="13500" y="5473"/>
                </a:lnTo>
                <a:lnTo>
                  <a:pt x="13500" y="1574"/>
                </a:lnTo>
                <a:lnTo>
                  <a:pt x="99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444257" y="5172141"/>
            <a:ext cx="24955" cy="10972"/>
          </a:xfrm>
          <a:custGeom>
            <a:avLst/>
            <a:gdLst/>
            <a:ahLst/>
            <a:cxnLst/>
            <a:rect l="l" t="t" r="r" b="b"/>
            <a:pathLst>
              <a:path w="24955" h="10972">
                <a:moveTo>
                  <a:pt x="16040" y="3924"/>
                </a:moveTo>
                <a:lnTo>
                  <a:pt x="8915" y="3924"/>
                </a:lnTo>
                <a:lnTo>
                  <a:pt x="6350" y="1371"/>
                </a:lnTo>
                <a:lnTo>
                  <a:pt x="2755" y="0"/>
                </a:lnTo>
                <a:lnTo>
                  <a:pt x="0" y="2743"/>
                </a:lnTo>
                <a:lnTo>
                  <a:pt x="1371" y="6350"/>
                </a:lnTo>
                <a:lnTo>
                  <a:pt x="4965" y="9944"/>
                </a:lnTo>
                <a:lnTo>
                  <a:pt x="7454" y="10972"/>
                </a:lnTo>
                <a:lnTo>
                  <a:pt x="17500" y="10972"/>
                </a:lnTo>
                <a:lnTo>
                  <a:pt x="19989" y="9944"/>
                </a:lnTo>
                <a:lnTo>
                  <a:pt x="23583" y="6350"/>
                </a:lnTo>
                <a:lnTo>
                  <a:pt x="24955" y="2743"/>
                </a:lnTo>
                <a:lnTo>
                  <a:pt x="22212" y="0"/>
                </a:lnTo>
                <a:lnTo>
                  <a:pt x="18605" y="1371"/>
                </a:lnTo>
                <a:lnTo>
                  <a:pt x="16040" y="3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38129" y="5162425"/>
            <a:ext cx="7759" cy="8470"/>
          </a:xfrm>
          <a:custGeom>
            <a:avLst/>
            <a:gdLst/>
            <a:ahLst/>
            <a:cxnLst/>
            <a:rect l="l" t="t" r="r" b="b"/>
            <a:pathLst>
              <a:path w="7759" h="8470">
                <a:moveTo>
                  <a:pt x="4241" y="4952"/>
                </a:moveTo>
                <a:lnTo>
                  <a:pt x="7759" y="4952"/>
                </a:lnTo>
                <a:lnTo>
                  <a:pt x="7391" y="1689"/>
                </a:lnTo>
                <a:lnTo>
                  <a:pt x="4241" y="0"/>
                </a:lnTo>
                <a:lnTo>
                  <a:pt x="1689" y="380"/>
                </a:lnTo>
                <a:lnTo>
                  <a:pt x="0" y="3517"/>
                </a:lnTo>
                <a:lnTo>
                  <a:pt x="381" y="6781"/>
                </a:lnTo>
                <a:lnTo>
                  <a:pt x="3530" y="8470"/>
                </a:lnTo>
                <a:lnTo>
                  <a:pt x="6731" y="7442"/>
                </a:lnTo>
                <a:lnTo>
                  <a:pt x="7759" y="4952"/>
                </a:lnTo>
                <a:lnTo>
                  <a:pt x="4241" y="4952"/>
                </a:lnTo>
                <a:lnTo>
                  <a:pt x="4241" y="1435"/>
                </a:lnTo>
                <a:lnTo>
                  <a:pt x="3530" y="1435"/>
                </a:lnTo>
                <a:lnTo>
                  <a:pt x="3530" y="4952"/>
                </a:lnTo>
                <a:lnTo>
                  <a:pt x="7048" y="4952"/>
                </a:lnTo>
                <a:lnTo>
                  <a:pt x="7048" y="3517"/>
                </a:lnTo>
                <a:lnTo>
                  <a:pt x="3530" y="3517"/>
                </a:lnTo>
                <a:lnTo>
                  <a:pt x="3530" y="7048"/>
                </a:lnTo>
                <a:lnTo>
                  <a:pt x="4241" y="7048"/>
                </a:lnTo>
                <a:lnTo>
                  <a:pt x="4241" y="3517"/>
                </a:lnTo>
                <a:lnTo>
                  <a:pt x="723" y="3517"/>
                </a:lnTo>
                <a:lnTo>
                  <a:pt x="723" y="4952"/>
                </a:lnTo>
                <a:lnTo>
                  <a:pt x="4241" y="4952"/>
                </a:lnTo>
                <a:lnTo>
                  <a:pt x="4241" y="1435"/>
                </a:lnTo>
                <a:lnTo>
                  <a:pt x="4241" y="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42442" y="5162425"/>
            <a:ext cx="7759" cy="8470"/>
          </a:xfrm>
          <a:custGeom>
            <a:avLst/>
            <a:gdLst/>
            <a:ahLst/>
            <a:cxnLst/>
            <a:rect l="l" t="t" r="r" b="b"/>
            <a:pathLst>
              <a:path w="7759" h="8470">
                <a:moveTo>
                  <a:pt x="4241" y="4952"/>
                </a:moveTo>
                <a:lnTo>
                  <a:pt x="7759" y="4952"/>
                </a:lnTo>
                <a:lnTo>
                  <a:pt x="7391" y="1689"/>
                </a:lnTo>
                <a:lnTo>
                  <a:pt x="4241" y="0"/>
                </a:lnTo>
                <a:lnTo>
                  <a:pt x="1689" y="380"/>
                </a:lnTo>
                <a:lnTo>
                  <a:pt x="0" y="3517"/>
                </a:lnTo>
                <a:lnTo>
                  <a:pt x="368" y="6781"/>
                </a:lnTo>
                <a:lnTo>
                  <a:pt x="3517" y="8470"/>
                </a:lnTo>
                <a:lnTo>
                  <a:pt x="6070" y="8102"/>
                </a:lnTo>
                <a:lnTo>
                  <a:pt x="7759" y="4952"/>
                </a:lnTo>
                <a:lnTo>
                  <a:pt x="4241" y="4952"/>
                </a:lnTo>
                <a:lnTo>
                  <a:pt x="4241" y="1435"/>
                </a:lnTo>
                <a:lnTo>
                  <a:pt x="3517" y="1435"/>
                </a:lnTo>
                <a:lnTo>
                  <a:pt x="3517" y="4952"/>
                </a:lnTo>
                <a:lnTo>
                  <a:pt x="7035" y="4952"/>
                </a:lnTo>
                <a:lnTo>
                  <a:pt x="7035" y="3517"/>
                </a:lnTo>
                <a:lnTo>
                  <a:pt x="3517" y="3517"/>
                </a:lnTo>
                <a:lnTo>
                  <a:pt x="3517" y="7048"/>
                </a:lnTo>
                <a:lnTo>
                  <a:pt x="4241" y="7048"/>
                </a:lnTo>
                <a:lnTo>
                  <a:pt x="4241" y="3517"/>
                </a:lnTo>
                <a:lnTo>
                  <a:pt x="723" y="3517"/>
                </a:lnTo>
                <a:lnTo>
                  <a:pt x="723" y="4952"/>
                </a:lnTo>
                <a:lnTo>
                  <a:pt x="4241" y="4952"/>
                </a:lnTo>
                <a:lnTo>
                  <a:pt x="4241" y="1435"/>
                </a:lnTo>
                <a:lnTo>
                  <a:pt x="4241" y="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433820" y="5168884"/>
            <a:ext cx="17818" cy="7048"/>
          </a:xfrm>
          <a:custGeom>
            <a:avLst/>
            <a:gdLst/>
            <a:ahLst/>
            <a:cxnLst/>
            <a:rect l="l" t="t" r="r" b="b"/>
            <a:pathLst>
              <a:path w="17818" h="7048">
                <a:moveTo>
                  <a:pt x="14300" y="0"/>
                </a:move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lnTo>
                  <a:pt x="14300" y="7048"/>
                </a:lnTo>
                <a:lnTo>
                  <a:pt x="17818" y="5461"/>
                </a:lnTo>
                <a:lnTo>
                  <a:pt x="17818" y="1574"/>
                </a:lnTo>
                <a:lnTo>
                  <a:pt x="143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438128" y="5166729"/>
            <a:ext cx="13512" cy="7772"/>
          </a:xfrm>
          <a:custGeom>
            <a:avLst/>
            <a:gdLst/>
            <a:ahLst/>
            <a:cxnLst/>
            <a:rect l="l" t="t" r="r" b="b"/>
            <a:pathLst>
              <a:path w="13512" h="7772">
                <a:moveTo>
                  <a:pt x="7048" y="4254"/>
                </a:moveTo>
                <a:lnTo>
                  <a:pt x="7048" y="3517"/>
                </a:lnTo>
                <a:lnTo>
                  <a:pt x="3530" y="3517"/>
                </a:lnTo>
                <a:lnTo>
                  <a:pt x="3530" y="7048"/>
                </a:lnTo>
                <a:lnTo>
                  <a:pt x="9994" y="7048"/>
                </a:lnTo>
                <a:lnTo>
                  <a:pt x="13512" y="5461"/>
                </a:lnTo>
                <a:lnTo>
                  <a:pt x="13512" y="1574"/>
                </a:lnTo>
                <a:lnTo>
                  <a:pt x="9994" y="0"/>
                </a:lnTo>
                <a:lnTo>
                  <a:pt x="3530" y="0"/>
                </a:lnTo>
                <a:lnTo>
                  <a:pt x="381" y="1689"/>
                </a:lnTo>
                <a:lnTo>
                  <a:pt x="0" y="4254"/>
                </a:lnTo>
                <a:lnTo>
                  <a:pt x="1587" y="7772"/>
                </a:lnTo>
                <a:lnTo>
                  <a:pt x="5473" y="7772"/>
                </a:lnTo>
                <a:lnTo>
                  <a:pt x="7048" y="4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438138" y="5167462"/>
            <a:ext cx="13500" cy="7048"/>
          </a:xfrm>
          <a:custGeom>
            <a:avLst/>
            <a:gdLst/>
            <a:ahLst/>
            <a:cxnLst/>
            <a:rect l="l" t="t" r="r" b="b"/>
            <a:pathLst>
              <a:path w="13500" h="7048">
                <a:moveTo>
                  <a:pt x="9982" y="0"/>
                </a:moveTo>
                <a:lnTo>
                  <a:pt x="3517" y="0"/>
                </a:lnTo>
                <a:lnTo>
                  <a:pt x="0" y="1574"/>
                </a:lnTo>
                <a:lnTo>
                  <a:pt x="0" y="5460"/>
                </a:lnTo>
                <a:lnTo>
                  <a:pt x="3517" y="7048"/>
                </a:lnTo>
                <a:lnTo>
                  <a:pt x="9982" y="7048"/>
                </a:lnTo>
                <a:lnTo>
                  <a:pt x="13500" y="5460"/>
                </a:lnTo>
                <a:lnTo>
                  <a:pt x="13500" y="1574"/>
                </a:lnTo>
                <a:lnTo>
                  <a:pt x="99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449738" y="5159657"/>
            <a:ext cx="13995" cy="13741"/>
          </a:xfrm>
          <a:custGeom>
            <a:avLst/>
            <a:gdLst/>
            <a:ahLst/>
            <a:cxnLst/>
            <a:rect l="l" t="t" r="r" b="b"/>
            <a:pathLst>
              <a:path w="13995" h="13741">
                <a:moveTo>
                  <a:pt x="5435" y="13741"/>
                </a:moveTo>
                <a:lnTo>
                  <a:pt x="3416" y="7010"/>
                </a:lnTo>
                <a:lnTo>
                  <a:pt x="3276" y="711"/>
                </a:lnTo>
                <a:lnTo>
                  <a:pt x="711" y="3289"/>
                </a:lnTo>
                <a:lnTo>
                  <a:pt x="0" y="6159"/>
                </a:lnTo>
                <a:lnTo>
                  <a:pt x="787" y="10274"/>
                </a:lnTo>
                <a:lnTo>
                  <a:pt x="2552" y="12318"/>
                </a:lnTo>
                <a:lnTo>
                  <a:pt x="5435" y="13741"/>
                </a:lnTo>
                <a:close/>
              </a:path>
              <a:path w="13995" h="13741">
                <a:moveTo>
                  <a:pt x="8572" y="13741"/>
                </a:moveTo>
                <a:lnTo>
                  <a:pt x="11442" y="12318"/>
                </a:lnTo>
                <a:lnTo>
                  <a:pt x="10579" y="7010"/>
                </a:lnTo>
                <a:lnTo>
                  <a:pt x="8572" y="7442"/>
                </a:lnTo>
                <a:lnTo>
                  <a:pt x="7842" y="6819"/>
                </a:lnTo>
                <a:lnTo>
                  <a:pt x="7238" y="5892"/>
                </a:lnTo>
                <a:lnTo>
                  <a:pt x="6997" y="6098"/>
                </a:lnTo>
                <a:lnTo>
                  <a:pt x="6350" y="6028"/>
                </a:lnTo>
                <a:lnTo>
                  <a:pt x="7848" y="0"/>
                </a:lnTo>
                <a:lnTo>
                  <a:pt x="6159" y="0"/>
                </a:lnTo>
                <a:lnTo>
                  <a:pt x="3276" y="711"/>
                </a:lnTo>
                <a:lnTo>
                  <a:pt x="3416" y="7010"/>
                </a:lnTo>
                <a:lnTo>
                  <a:pt x="5435" y="13741"/>
                </a:lnTo>
                <a:lnTo>
                  <a:pt x="8572" y="13741"/>
                </a:lnTo>
                <a:lnTo>
                  <a:pt x="5461" y="7519"/>
                </a:lnTo>
                <a:lnTo>
                  <a:pt x="6153" y="6819"/>
                </a:lnTo>
                <a:lnTo>
                  <a:pt x="6832" y="7861"/>
                </a:lnTo>
                <a:lnTo>
                  <a:pt x="6997" y="7696"/>
                </a:lnTo>
                <a:lnTo>
                  <a:pt x="7848" y="6845"/>
                </a:lnTo>
                <a:lnTo>
                  <a:pt x="8533" y="7519"/>
                </a:lnTo>
                <a:lnTo>
                  <a:pt x="8572" y="13741"/>
                </a:lnTo>
                <a:close/>
              </a:path>
              <a:path w="13995" h="13741">
                <a:moveTo>
                  <a:pt x="6997" y="7696"/>
                </a:moveTo>
                <a:lnTo>
                  <a:pt x="6153" y="6819"/>
                </a:lnTo>
                <a:lnTo>
                  <a:pt x="5461" y="7519"/>
                </a:lnTo>
                <a:lnTo>
                  <a:pt x="6997" y="10591"/>
                </a:lnTo>
                <a:lnTo>
                  <a:pt x="7162" y="7861"/>
                </a:lnTo>
                <a:lnTo>
                  <a:pt x="8533" y="7519"/>
                </a:lnTo>
                <a:lnTo>
                  <a:pt x="10579" y="7010"/>
                </a:lnTo>
                <a:lnTo>
                  <a:pt x="11442" y="12318"/>
                </a:lnTo>
                <a:lnTo>
                  <a:pt x="13919" y="8127"/>
                </a:lnTo>
                <a:lnTo>
                  <a:pt x="13995" y="6159"/>
                </a:lnTo>
                <a:lnTo>
                  <a:pt x="13284" y="3289"/>
                </a:lnTo>
                <a:lnTo>
                  <a:pt x="10718" y="711"/>
                </a:lnTo>
                <a:lnTo>
                  <a:pt x="7848" y="0"/>
                </a:lnTo>
                <a:lnTo>
                  <a:pt x="6350" y="6028"/>
                </a:lnTo>
                <a:lnTo>
                  <a:pt x="6997" y="6098"/>
                </a:lnTo>
                <a:lnTo>
                  <a:pt x="7238" y="5892"/>
                </a:lnTo>
                <a:lnTo>
                  <a:pt x="7842" y="6819"/>
                </a:lnTo>
                <a:lnTo>
                  <a:pt x="7645" y="6028"/>
                </a:lnTo>
                <a:lnTo>
                  <a:pt x="6997" y="3428"/>
                </a:lnTo>
                <a:lnTo>
                  <a:pt x="6756" y="5892"/>
                </a:lnTo>
                <a:lnTo>
                  <a:pt x="6997" y="3428"/>
                </a:lnTo>
                <a:lnTo>
                  <a:pt x="7645" y="6028"/>
                </a:lnTo>
                <a:lnTo>
                  <a:pt x="7848" y="6845"/>
                </a:lnTo>
                <a:lnTo>
                  <a:pt x="6997" y="7696"/>
                </a:lnTo>
                <a:lnTo>
                  <a:pt x="6832" y="7861"/>
                </a:lnTo>
                <a:lnTo>
                  <a:pt x="6146" y="6845"/>
                </a:lnTo>
                <a:lnTo>
                  <a:pt x="6997" y="7696"/>
                </a:lnTo>
                <a:close/>
              </a:path>
              <a:path w="13995" h="13741">
                <a:moveTo>
                  <a:pt x="6997" y="10591"/>
                </a:moveTo>
                <a:lnTo>
                  <a:pt x="5461" y="7519"/>
                </a:lnTo>
                <a:lnTo>
                  <a:pt x="8572" y="13741"/>
                </a:lnTo>
                <a:lnTo>
                  <a:pt x="8533" y="7519"/>
                </a:lnTo>
                <a:lnTo>
                  <a:pt x="7162" y="7861"/>
                </a:lnTo>
                <a:lnTo>
                  <a:pt x="6997" y="10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59082" y="3987726"/>
            <a:ext cx="3898" cy="263385"/>
          </a:xfrm>
          <a:custGeom>
            <a:avLst/>
            <a:gdLst/>
            <a:ahLst/>
            <a:cxnLst/>
            <a:rect l="l" t="t" r="r" b="b"/>
            <a:pathLst>
              <a:path w="3898" h="263385">
                <a:moveTo>
                  <a:pt x="3467" y="256336"/>
                </a:moveTo>
                <a:lnTo>
                  <a:pt x="0" y="256336"/>
                </a:lnTo>
                <a:lnTo>
                  <a:pt x="3467" y="263385"/>
                </a:lnTo>
                <a:lnTo>
                  <a:pt x="3898" y="263385"/>
                </a:lnTo>
                <a:lnTo>
                  <a:pt x="3898" y="256336"/>
                </a:lnTo>
                <a:lnTo>
                  <a:pt x="3467" y="0"/>
                </a:lnTo>
                <a:lnTo>
                  <a:pt x="0" y="0"/>
                </a:lnTo>
                <a:lnTo>
                  <a:pt x="0" y="256336"/>
                </a:lnTo>
                <a:lnTo>
                  <a:pt x="3467" y="256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62549" y="3983344"/>
            <a:ext cx="2006" cy="272783"/>
          </a:xfrm>
          <a:custGeom>
            <a:avLst/>
            <a:gdLst/>
            <a:ahLst/>
            <a:cxnLst/>
            <a:rect l="l" t="t" r="r" b="b"/>
            <a:pathLst>
              <a:path w="2006" h="272783">
                <a:moveTo>
                  <a:pt x="0" y="0"/>
                </a:moveTo>
                <a:lnTo>
                  <a:pt x="0" y="4381"/>
                </a:lnTo>
                <a:lnTo>
                  <a:pt x="431" y="260718"/>
                </a:lnTo>
                <a:lnTo>
                  <a:pt x="431" y="272783"/>
                </a:lnTo>
                <a:lnTo>
                  <a:pt x="2006" y="269265"/>
                </a:lnTo>
                <a:lnTo>
                  <a:pt x="2006" y="264236"/>
                </a:lnTo>
                <a:lnTo>
                  <a:pt x="431" y="438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48897" y="4244062"/>
            <a:ext cx="7048" cy="12065"/>
          </a:xfrm>
          <a:custGeom>
            <a:avLst/>
            <a:gdLst/>
            <a:ahLst/>
            <a:cxnLst/>
            <a:rect l="l" t="t" r="r" b="b"/>
            <a:pathLst>
              <a:path w="7048" h="12064">
                <a:moveTo>
                  <a:pt x="0" y="3517"/>
                </a:moveTo>
                <a:lnTo>
                  <a:pt x="0" y="8547"/>
                </a:lnTo>
                <a:lnTo>
                  <a:pt x="1574" y="12064"/>
                </a:lnTo>
                <a:lnTo>
                  <a:pt x="5473" y="12064"/>
                </a:lnTo>
                <a:lnTo>
                  <a:pt x="7048" y="8547"/>
                </a:lnTo>
                <a:lnTo>
                  <a:pt x="7048" y="3517"/>
                </a:lnTo>
                <a:lnTo>
                  <a:pt x="5473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433834" y="5160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33834" y="5160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433834" y="5160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33834" y="5160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33834" y="5160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39295" y="5157407"/>
            <a:ext cx="2298" cy="14998"/>
          </a:xfrm>
          <a:custGeom>
            <a:avLst/>
            <a:gdLst/>
            <a:ahLst/>
            <a:cxnLst/>
            <a:rect l="l" t="t" r="r" b="b"/>
            <a:pathLst>
              <a:path w="2298" h="14998">
                <a:moveTo>
                  <a:pt x="1587" y="3517"/>
                </a:moveTo>
                <a:lnTo>
                  <a:pt x="2298" y="14998"/>
                </a:lnTo>
                <a:lnTo>
                  <a:pt x="2298" y="3517"/>
                </a:lnTo>
                <a:lnTo>
                  <a:pt x="723" y="0"/>
                </a:lnTo>
                <a:lnTo>
                  <a:pt x="0" y="0"/>
                </a:lnTo>
                <a:lnTo>
                  <a:pt x="1587" y="14998"/>
                </a:lnTo>
                <a:lnTo>
                  <a:pt x="2298" y="14998"/>
                </a:lnTo>
                <a:lnTo>
                  <a:pt x="1587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33835" y="5157407"/>
            <a:ext cx="7759" cy="18516"/>
          </a:xfrm>
          <a:custGeom>
            <a:avLst/>
            <a:gdLst/>
            <a:ahLst/>
            <a:cxnLst/>
            <a:rect l="l" t="t" r="r" b="b"/>
            <a:pathLst>
              <a:path w="7759" h="18516">
                <a:moveTo>
                  <a:pt x="7048" y="14998"/>
                </a:moveTo>
                <a:lnTo>
                  <a:pt x="5461" y="0"/>
                </a:lnTo>
                <a:lnTo>
                  <a:pt x="2286" y="0"/>
                </a:lnTo>
                <a:lnTo>
                  <a:pt x="711" y="3517"/>
                </a:lnTo>
                <a:lnTo>
                  <a:pt x="2286" y="0"/>
                </a:lnTo>
                <a:lnTo>
                  <a:pt x="1574" y="0"/>
                </a:lnTo>
                <a:lnTo>
                  <a:pt x="0" y="3517"/>
                </a:lnTo>
                <a:lnTo>
                  <a:pt x="711" y="14998"/>
                </a:lnTo>
                <a:lnTo>
                  <a:pt x="2286" y="18516"/>
                </a:lnTo>
                <a:lnTo>
                  <a:pt x="6184" y="18516"/>
                </a:lnTo>
                <a:lnTo>
                  <a:pt x="7759" y="14998"/>
                </a:lnTo>
                <a:lnTo>
                  <a:pt x="7048" y="149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33834" y="5160925"/>
            <a:ext cx="2286" cy="14998"/>
          </a:xfrm>
          <a:custGeom>
            <a:avLst/>
            <a:gdLst/>
            <a:ahLst/>
            <a:cxnLst/>
            <a:rect l="l" t="t" r="r" b="b"/>
            <a:pathLst>
              <a:path w="2286" h="14998">
                <a:moveTo>
                  <a:pt x="711" y="11480"/>
                </a:moveTo>
                <a:lnTo>
                  <a:pt x="0" y="0"/>
                </a:lnTo>
                <a:lnTo>
                  <a:pt x="0" y="11480"/>
                </a:lnTo>
                <a:lnTo>
                  <a:pt x="1574" y="14998"/>
                </a:lnTo>
                <a:lnTo>
                  <a:pt x="2286" y="14998"/>
                </a:lnTo>
                <a:lnTo>
                  <a:pt x="711" y="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61825" y="4932669"/>
            <a:ext cx="7048" cy="246849"/>
          </a:xfrm>
          <a:custGeom>
            <a:avLst/>
            <a:gdLst/>
            <a:ahLst/>
            <a:cxnLst/>
            <a:rect l="l" t="t" r="r" b="b"/>
            <a:pathLst>
              <a:path w="7048" h="246849">
                <a:moveTo>
                  <a:pt x="0" y="3517"/>
                </a:moveTo>
                <a:lnTo>
                  <a:pt x="0" y="243331"/>
                </a:lnTo>
                <a:lnTo>
                  <a:pt x="1574" y="246849"/>
                </a:lnTo>
                <a:lnTo>
                  <a:pt x="5473" y="246849"/>
                </a:lnTo>
                <a:lnTo>
                  <a:pt x="7048" y="243331"/>
                </a:lnTo>
                <a:lnTo>
                  <a:pt x="7048" y="3517"/>
                </a:lnTo>
                <a:lnTo>
                  <a:pt x="5473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44605" y="4932669"/>
            <a:ext cx="7035" cy="246849"/>
          </a:xfrm>
          <a:custGeom>
            <a:avLst/>
            <a:gdLst/>
            <a:ahLst/>
            <a:cxnLst/>
            <a:rect l="l" t="t" r="r" b="b"/>
            <a:pathLst>
              <a:path w="7035" h="246849">
                <a:moveTo>
                  <a:pt x="0" y="3517"/>
                </a:moveTo>
                <a:lnTo>
                  <a:pt x="0" y="243331"/>
                </a:lnTo>
                <a:lnTo>
                  <a:pt x="1574" y="246849"/>
                </a:lnTo>
                <a:lnTo>
                  <a:pt x="5460" y="246849"/>
                </a:lnTo>
                <a:lnTo>
                  <a:pt x="7035" y="243331"/>
                </a:lnTo>
                <a:lnTo>
                  <a:pt x="7035" y="3517"/>
                </a:lnTo>
                <a:lnTo>
                  <a:pt x="5460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57508" y="4247580"/>
            <a:ext cx="5041" cy="8547"/>
          </a:xfrm>
          <a:custGeom>
            <a:avLst/>
            <a:gdLst/>
            <a:ahLst/>
            <a:cxnLst/>
            <a:rect l="l" t="t" r="r" b="b"/>
            <a:pathLst>
              <a:path w="5041" h="8547">
                <a:moveTo>
                  <a:pt x="1574" y="8547"/>
                </a:moveTo>
                <a:lnTo>
                  <a:pt x="5041" y="8547"/>
                </a:lnTo>
                <a:lnTo>
                  <a:pt x="1574" y="3530"/>
                </a:lnTo>
                <a:lnTo>
                  <a:pt x="0" y="0"/>
                </a:lnTo>
                <a:lnTo>
                  <a:pt x="0" y="5029"/>
                </a:lnTo>
                <a:lnTo>
                  <a:pt x="1574" y="85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448399" y="4248594"/>
            <a:ext cx="15951" cy="11023"/>
          </a:xfrm>
          <a:custGeom>
            <a:avLst/>
            <a:gdLst/>
            <a:ahLst/>
            <a:cxnLst/>
            <a:rect l="l" t="t" r="r" b="b"/>
            <a:pathLst>
              <a:path w="15951" h="11023">
                <a:moveTo>
                  <a:pt x="876" y="5600"/>
                </a:moveTo>
                <a:lnTo>
                  <a:pt x="2324" y="8470"/>
                </a:lnTo>
                <a:lnTo>
                  <a:pt x="4610" y="10312"/>
                </a:lnTo>
                <a:lnTo>
                  <a:pt x="7492" y="11023"/>
                </a:lnTo>
                <a:lnTo>
                  <a:pt x="9194" y="11023"/>
                </a:lnTo>
                <a:lnTo>
                  <a:pt x="12064" y="10299"/>
                </a:lnTo>
                <a:lnTo>
                  <a:pt x="14350" y="8458"/>
                </a:lnTo>
                <a:lnTo>
                  <a:pt x="15786" y="5587"/>
                </a:lnTo>
                <a:lnTo>
                  <a:pt x="15951" y="1727"/>
                </a:lnTo>
                <a:lnTo>
                  <a:pt x="12458" y="0"/>
                </a:lnTo>
                <a:lnTo>
                  <a:pt x="9486" y="2451"/>
                </a:lnTo>
                <a:lnTo>
                  <a:pt x="6299" y="698"/>
                </a:lnTo>
                <a:lnTo>
                  <a:pt x="2438" y="876"/>
                </a:lnTo>
                <a:lnTo>
                  <a:pt x="0" y="3860"/>
                </a:lnTo>
                <a:lnTo>
                  <a:pt x="876" y="5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859959" y="4188827"/>
            <a:ext cx="16433" cy="12522"/>
          </a:xfrm>
          <a:custGeom>
            <a:avLst/>
            <a:gdLst/>
            <a:ahLst/>
            <a:cxnLst/>
            <a:rect l="l" t="t" r="r" b="b"/>
            <a:pathLst>
              <a:path w="16433" h="12522">
                <a:moveTo>
                  <a:pt x="3213" y="711"/>
                </a:moveTo>
                <a:lnTo>
                  <a:pt x="0" y="2857"/>
                </a:lnTo>
                <a:lnTo>
                  <a:pt x="647" y="6692"/>
                </a:lnTo>
                <a:lnTo>
                  <a:pt x="4381" y="7658"/>
                </a:lnTo>
                <a:lnTo>
                  <a:pt x="7404" y="7162"/>
                </a:lnTo>
                <a:lnTo>
                  <a:pt x="9969" y="10071"/>
                </a:lnTo>
                <a:lnTo>
                  <a:pt x="12953" y="12522"/>
                </a:lnTo>
                <a:lnTo>
                  <a:pt x="16433" y="10794"/>
                </a:lnTo>
                <a:lnTo>
                  <a:pt x="16281" y="6934"/>
                </a:lnTo>
                <a:lnTo>
                  <a:pt x="14846" y="4051"/>
                </a:lnTo>
                <a:lnTo>
                  <a:pt x="13500" y="2590"/>
                </a:lnTo>
                <a:lnTo>
                  <a:pt x="9918" y="444"/>
                </a:lnTo>
                <a:lnTo>
                  <a:pt x="7518" y="0"/>
                </a:lnTo>
                <a:lnTo>
                  <a:pt x="3213" y="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866755" y="4194738"/>
            <a:ext cx="11938" cy="16662"/>
          </a:xfrm>
          <a:custGeom>
            <a:avLst/>
            <a:gdLst/>
            <a:ahLst/>
            <a:cxnLst/>
            <a:rect l="l" t="t" r="r" b="b"/>
            <a:pathLst>
              <a:path w="11937" h="16662">
                <a:moveTo>
                  <a:pt x="6489" y="14414"/>
                </a:moveTo>
                <a:lnTo>
                  <a:pt x="11531" y="5803"/>
                </a:lnTo>
                <a:lnTo>
                  <a:pt x="11938" y="1968"/>
                </a:lnTo>
                <a:lnTo>
                  <a:pt x="8585" y="0"/>
                </a:lnTo>
                <a:lnTo>
                  <a:pt x="5448" y="2247"/>
                </a:lnTo>
                <a:lnTo>
                  <a:pt x="406" y="10858"/>
                </a:lnTo>
                <a:lnTo>
                  <a:pt x="0" y="14693"/>
                </a:lnTo>
                <a:lnTo>
                  <a:pt x="3352" y="16662"/>
                </a:lnTo>
                <a:lnTo>
                  <a:pt x="6489" y="144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55962" y="4197618"/>
            <a:ext cx="16344" cy="12573"/>
          </a:xfrm>
          <a:custGeom>
            <a:avLst/>
            <a:gdLst/>
            <a:ahLst/>
            <a:cxnLst/>
            <a:rect l="l" t="t" r="r" b="b"/>
            <a:pathLst>
              <a:path w="16344" h="12573">
                <a:moveTo>
                  <a:pt x="469" y="5829"/>
                </a:moveTo>
                <a:lnTo>
                  <a:pt x="2616" y="9423"/>
                </a:lnTo>
                <a:lnTo>
                  <a:pt x="4063" y="10756"/>
                </a:lnTo>
                <a:lnTo>
                  <a:pt x="6934" y="12192"/>
                </a:lnTo>
                <a:lnTo>
                  <a:pt x="8508" y="12573"/>
                </a:lnTo>
                <a:lnTo>
                  <a:pt x="12814" y="12573"/>
                </a:lnTo>
                <a:lnTo>
                  <a:pt x="16344" y="10998"/>
                </a:lnTo>
                <a:lnTo>
                  <a:pt x="16344" y="7099"/>
                </a:lnTo>
                <a:lnTo>
                  <a:pt x="12814" y="5524"/>
                </a:lnTo>
                <a:lnTo>
                  <a:pt x="9347" y="5524"/>
                </a:lnTo>
                <a:lnTo>
                  <a:pt x="8127" y="4914"/>
                </a:lnTo>
                <a:lnTo>
                  <a:pt x="6502" y="2209"/>
                </a:lnTo>
                <a:lnTo>
                  <a:pt x="3340" y="0"/>
                </a:lnTo>
                <a:lnTo>
                  <a:pt x="0" y="1993"/>
                </a:lnTo>
                <a:lnTo>
                  <a:pt x="469" y="5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860601" y="4193760"/>
            <a:ext cx="11823" cy="11214"/>
          </a:xfrm>
          <a:custGeom>
            <a:avLst/>
            <a:gdLst/>
            <a:ahLst/>
            <a:cxnLst/>
            <a:rect l="l" t="t" r="r" b="b"/>
            <a:pathLst>
              <a:path w="11823" h="11214">
                <a:moveTo>
                  <a:pt x="6299" y="4140"/>
                </a:moveTo>
                <a:lnTo>
                  <a:pt x="6769" y="0"/>
                </a:lnTo>
                <a:lnTo>
                  <a:pt x="6230" y="4174"/>
                </a:lnTo>
                <a:lnTo>
                  <a:pt x="6452" y="4851"/>
                </a:lnTo>
                <a:lnTo>
                  <a:pt x="6299" y="4140"/>
                </a:lnTo>
                <a:close/>
              </a:path>
              <a:path w="11823" h="11214">
                <a:moveTo>
                  <a:pt x="4445" y="4737"/>
                </a:moveTo>
                <a:lnTo>
                  <a:pt x="4579" y="5003"/>
                </a:lnTo>
                <a:lnTo>
                  <a:pt x="5029" y="4140"/>
                </a:lnTo>
                <a:lnTo>
                  <a:pt x="6769" y="0"/>
                </a:lnTo>
                <a:lnTo>
                  <a:pt x="4445" y="4737"/>
                </a:lnTo>
                <a:close/>
              </a:path>
              <a:path w="11823" h="11214">
                <a:moveTo>
                  <a:pt x="5029" y="7277"/>
                </a:moveTo>
                <a:lnTo>
                  <a:pt x="4611" y="6433"/>
                </a:lnTo>
                <a:lnTo>
                  <a:pt x="4470" y="6718"/>
                </a:lnTo>
                <a:lnTo>
                  <a:pt x="4914" y="11214"/>
                </a:lnTo>
                <a:lnTo>
                  <a:pt x="7620" y="11023"/>
                </a:lnTo>
                <a:lnTo>
                  <a:pt x="5029" y="7277"/>
                </a:lnTo>
                <a:close/>
              </a:path>
              <a:path w="11823" h="11214">
                <a:moveTo>
                  <a:pt x="6243" y="7243"/>
                </a:moveTo>
                <a:lnTo>
                  <a:pt x="6032" y="7873"/>
                </a:lnTo>
                <a:lnTo>
                  <a:pt x="5589" y="6999"/>
                </a:lnTo>
                <a:lnTo>
                  <a:pt x="4954" y="5743"/>
                </a:lnTo>
                <a:lnTo>
                  <a:pt x="5566" y="4507"/>
                </a:lnTo>
                <a:lnTo>
                  <a:pt x="6032" y="3568"/>
                </a:lnTo>
                <a:lnTo>
                  <a:pt x="5665" y="4458"/>
                </a:lnTo>
                <a:lnTo>
                  <a:pt x="5670" y="6959"/>
                </a:lnTo>
                <a:lnTo>
                  <a:pt x="6243" y="7243"/>
                </a:lnTo>
                <a:lnTo>
                  <a:pt x="7620" y="11023"/>
                </a:lnTo>
                <a:lnTo>
                  <a:pt x="10274" y="9397"/>
                </a:lnTo>
                <a:lnTo>
                  <a:pt x="8178" y="5714"/>
                </a:lnTo>
                <a:lnTo>
                  <a:pt x="6958" y="5105"/>
                </a:lnTo>
                <a:lnTo>
                  <a:pt x="6452" y="4851"/>
                </a:lnTo>
                <a:lnTo>
                  <a:pt x="6471" y="6561"/>
                </a:lnTo>
                <a:lnTo>
                  <a:pt x="6744" y="5746"/>
                </a:lnTo>
                <a:lnTo>
                  <a:pt x="6935" y="6331"/>
                </a:lnTo>
                <a:lnTo>
                  <a:pt x="7124" y="6908"/>
                </a:lnTo>
                <a:lnTo>
                  <a:pt x="6311" y="7277"/>
                </a:lnTo>
                <a:lnTo>
                  <a:pt x="6471" y="6561"/>
                </a:lnTo>
                <a:lnTo>
                  <a:pt x="6452" y="4851"/>
                </a:lnTo>
                <a:lnTo>
                  <a:pt x="6230" y="4174"/>
                </a:lnTo>
                <a:lnTo>
                  <a:pt x="6769" y="0"/>
                </a:lnTo>
                <a:lnTo>
                  <a:pt x="5029" y="4140"/>
                </a:lnTo>
                <a:lnTo>
                  <a:pt x="4579" y="5003"/>
                </a:lnTo>
                <a:lnTo>
                  <a:pt x="4611" y="6433"/>
                </a:lnTo>
                <a:lnTo>
                  <a:pt x="5029" y="7277"/>
                </a:lnTo>
                <a:lnTo>
                  <a:pt x="7620" y="11023"/>
                </a:lnTo>
                <a:lnTo>
                  <a:pt x="6243" y="7243"/>
                </a:lnTo>
                <a:close/>
              </a:path>
              <a:path w="11823" h="11214">
                <a:moveTo>
                  <a:pt x="3162" y="5714"/>
                </a:moveTo>
                <a:lnTo>
                  <a:pt x="4611" y="6433"/>
                </a:lnTo>
                <a:lnTo>
                  <a:pt x="4579" y="5003"/>
                </a:lnTo>
                <a:lnTo>
                  <a:pt x="4445" y="4737"/>
                </a:lnTo>
                <a:lnTo>
                  <a:pt x="6769" y="0"/>
                </a:lnTo>
                <a:lnTo>
                  <a:pt x="2768" y="927"/>
                </a:lnTo>
                <a:lnTo>
                  <a:pt x="0" y="4152"/>
                </a:lnTo>
                <a:lnTo>
                  <a:pt x="0" y="7289"/>
                </a:lnTo>
                <a:lnTo>
                  <a:pt x="1866" y="10198"/>
                </a:lnTo>
                <a:lnTo>
                  <a:pt x="4914" y="11214"/>
                </a:lnTo>
                <a:lnTo>
                  <a:pt x="4470" y="6718"/>
                </a:lnTo>
                <a:lnTo>
                  <a:pt x="4611" y="6433"/>
                </a:lnTo>
                <a:lnTo>
                  <a:pt x="3162" y="5714"/>
                </a:lnTo>
                <a:close/>
              </a:path>
              <a:path w="11823" h="11214">
                <a:moveTo>
                  <a:pt x="5670" y="6959"/>
                </a:moveTo>
                <a:lnTo>
                  <a:pt x="5566" y="4507"/>
                </a:lnTo>
                <a:lnTo>
                  <a:pt x="4954" y="5743"/>
                </a:lnTo>
                <a:lnTo>
                  <a:pt x="5535" y="6892"/>
                </a:lnTo>
                <a:lnTo>
                  <a:pt x="6032" y="7873"/>
                </a:lnTo>
                <a:lnTo>
                  <a:pt x="6243" y="7243"/>
                </a:lnTo>
                <a:lnTo>
                  <a:pt x="5670" y="6959"/>
                </a:lnTo>
                <a:close/>
              </a:path>
              <a:path w="11823" h="11214">
                <a:moveTo>
                  <a:pt x="6471" y="6561"/>
                </a:moveTo>
                <a:lnTo>
                  <a:pt x="6311" y="7277"/>
                </a:lnTo>
                <a:lnTo>
                  <a:pt x="7124" y="6908"/>
                </a:lnTo>
                <a:lnTo>
                  <a:pt x="6935" y="6331"/>
                </a:lnTo>
                <a:lnTo>
                  <a:pt x="6744" y="5746"/>
                </a:lnTo>
                <a:lnTo>
                  <a:pt x="6471" y="6561"/>
                </a:lnTo>
                <a:close/>
              </a:path>
              <a:path w="11823" h="11214">
                <a:moveTo>
                  <a:pt x="7150" y="4533"/>
                </a:moveTo>
                <a:lnTo>
                  <a:pt x="6452" y="4851"/>
                </a:lnTo>
                <a:lnTo>
                  <a:pt x="6958" y="5105"/>
                </a:lnTo>
                <a:lnTo>
                  <a:pt x="8178" y="5714"/>
                </a:lnTo>
                <a:lnTo>
                  <a:pt x="10274" y="9397"/>
                </a:lnTo>
                <a:lnTo>
                  <a:pt x="11823" y="6299"/>
                </a:lnTo>
                <a:lnTo>
                  <a:pt x="11328" y="4152"/>
                </a:lnTo>
                <a:lnTo>
                  <a:pt x="9715" y="1460"/>
                </a:lnTo>
                <a:lnTo>
                  <a:pt x="6769" y="0"/>
                </a:lnTo>
                <a:lnTo>
                  <a:pt x="6299" y="4140"/>
                </a:lnTo>
                <a:lnTo>
                  <a:pt x="6452" y="4851"/>
                </a:lnTo>
                <a:lnTo>
                  <a:pt x="7150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89638" y="4103517"/>
            <a:ext cx="38811" cy="28930"/>
          </a:xfrm>
          <a:custGeom>
            <a:avLst/>
            <a:gdLst/>
            <a:ahLst/>
            <a:cxnLst/>
            <a:rect l="l" t="t" r="r" b="b"/>
            <a:pathLst>
              <a:path w="38811" h="28930">
                <a:moveTo>
                  <a:pt x="31661" y="22250"/>
                </a:moveTo>
                <a:lnTo>
                  <a:pt x="18732" y="17945"/>
                </a:lnTo>
                <a:lnTo>
                  <a:pt x="20586" y="18567"/>
                </a:lnTo>
                <a:lnTo>
                  <a:pt x="20967" y="22402"/>
                </a:lnTo>
                <a:lnTo>
                  <a:pt x="29438" y="28930"/>
                </a:lnTo>
                <a:lnTo>
                  <a:pt x="33286" y="28549"/>
                </a:lnTo>
                <a:lnTo>
                  <a:pt x="34505" y="24853"/>
                </a:lnTo>
                <a:lnTo>
                  <a:pt x="31661" y="22250"/>
                </a:lnTo>
                <a:close/>
              </a:path>
              <a:path w="38811" h="28930">
                <a:moveTo>
                  <a:pt x="18732" y="17945"/>
                </a:moveTo>
                <a:lnTo>
                  <a:pt x="19456" y="21132"/>
                </a:lnTo>
                <a:lnTo>
                  <a:pt x="18357" y="25240"/>
                </a:lnTo>
                <a:lnTo>
                  <a:pt x="29438" y="28930"/>
                </a:lnTo>
                <a:lnTo>
                  <a:pt x="20967" y="22402"/>
                </a:lnTo>
                <a:lnTo>
                  <a:pt x="20586" y="18567"/>
                </a:lnTo>
                <a:lnTo>
                  <a:pt x="18732" y="17945"/>
                </a:lnTo>
                <a:close/>
              </a:path>
              <a:path w="38811" h="28930">
                <a:moveTo>
                  <a:pt x="15749" y="23929"/>
                </a:moveTo>
                <a:lnTo>
                  <a:pt x="16510" y="24625"/>
                </a:lnTo>
                <a:lnTo>
                  <a:pt x="17119" y="24244"/>
                </a:lnTo>
                <a:lnTo>
                  <a:pt x="17748" y="18042"/>
                </a:lnTo>
                <a:lnTo>
                  <a:pt x="14897" y="18326"/>
                </a:lnTo>
                <a:lnTo>
                  <a:pt x="13665" y="22021"/>
                </a:lnTo>
                <a:lnTo>
                  <a:pt x="15749" y="23929"/>
                </a:lnTo>
                <a:close/>
              </a:path>
              <a:path w="38811" h="28930">
                <a:moveTo>
                  <a:pt x="16586" y="17233"/>
                </a:moveTo>
                <a:lnTo>
                  <a:pt x="17142" y="17419"/>
                </a:lnTo>
                <a:lnTo>
                  <a:pt x="6096" y="9131"/>
                </a:lnTo>
                <a:lnTo>
                  <a:pt x="12750" y="17614"/>
                </a:lnTo>
                <a:lnTo>
                  <a:pt x="16586" y="17233"/>
                </a:lnTo>
                <a:close/>
              </a:path>
              <a:path w="38811" h="28930">
                <a:moveTo>
                  <a:pt x="1866" y="14770"/>
                </a:moveTo>
                <a:lnTo>
                  <a:pt x="13360" y="23380"/>
                </a:lnTo>
                <a:lnTo>
                  <a:pt x="13910" y="23507"/>
                </a:lnTo>
                <a:lnTo>
                  <a:pt x="11518" y="21297"/>
                </a:lnTo>
                <a:lnTo>
                  <a:pt x="13910" y="23507"/>
                </a:lnTo>
                <a:lnTo>
                  <a:pt x="14351" y="23914"/>
                </a:lnTo>
                <a:lnTo>
                  <a:pt x="18351" y="25247"/>
                </a:lnTo>
                <a:lnTo>
                  <a:pt x="16510" y="24625"/>
                </a:lnTo>
                <a:lnTo>
                  <a:pt x="15749" y="23929"/>
                </a:lnTo>
                <a:lnTo>
                  <a:pt x="13665" y="22021"/>
                </a:lnTo>
                <a:lnTo>
                  <a:pt x="14897" y="18326"/>
                </a:lnTo>
                <a:lnTo>
                  <a:pt x="17748" y="18042"/>
                </a:lnTo>
                <a:lnTo>
                  <a:pt x="17589" y="17754"/>
                </a:lnTo>
                <a:lnTo>
                  <a:pt x="17748" y="18042"/>
                </a:lnTo>
                <a:lnTo>
                  <a:pt x="17119" y="24244"/>
                </a:lnTo>
                <a:lnTo>
                  <a:pt x="16510" y="24625"/>
                </a:lnTo>
                <a:lnTo>
                  <a:pt x="18357" y="25240"/>
                </a:lnTo>
                <a:lnTo>
                  <a:pt x="19456" y="21132"/>
                </a:lnTo>
                <a:lnTo>
                  <a:pt x="18722" y="17946"/>
                </a:lnTo>
                <a:lnTo>
                  <a:pt x="17142" y="17419"/>
                </a:lnTo>
                <a:lnTo>
                  <a:pt x="16586" y="17233"/>
                </a:lnTo>
                <a:lnTo>
                  <a:pt x="12750" y="17614"/>
                </a:lnTo>
                <a:lnTo>
                  <a:pt x="6096" y="9131"/>
                </a:lnTo>
                <a:lnTo>
                  <a:pt x="2336" y="8280"/>
                </a:lnTo>
                <a:lnTo>
                  <a:pt x="0" y="11391"/>
                </a:lnTo>
                <a:lnTo>
                  <a:pt x="1866" y="14770"/>
                </a:lnTo>
                <a:close/>
              </a:path>
              <a:path w="38811" h="28930">
                <a:moveTo>
                  <a:pt x="28041" y="7620"/>
                </a:moveTo>
                <a:lnTo>
                  <a:pt x="26289" y="5613"/>
                </a:lnTo>
                <a:lnTo>
                  <a:pt x="25672" y="5451"/>
                </a:lnTo>
                <a:lnTo>
                  <a:pt x="28041" y="7620"/>
                </a:lnTo>
                <a:close/>
              </a:path>
              <a:path w="38811" h="28930">
                <a:moveTo>
                  <a:pt x="7899" y="6680"/>
                </a:moveTo>
                <a:lnTo>
                  <a:pt x="18997" y="10376"/>
                </a:lnTo>
                <a:lnTo>
                  <a:pt x="18605" y="6540"/>
                </a:lnTo>
                <a:lnTo>
                  <a:pt x="18997" y="10376"/>
                </a:lnTo>
                <a:lnTo>
                  <a:pt x="20828" y="10985"/>
                </a:lnTo>
                <a:lnTo>
                  <a:pt x="21882" y="11099"/>
                </a:lnTo>
                <a:lnTo>
                  <a:pt x="22377" y="11496"/>
                </a:lnTo>
                <a:lnTo>
                  <a:pt x="32639" y="19723"/>
                </a:lnTo>
                <a:lnTo>
                  <a:pt x="36372" y="20701"/>
                </a:lnTo>
                <a:lnTo>
                  <a:pt x="38811" y="17665"/>
                </a:lnTo>
                <a:lnTo>
                  <a:pt x="37045" y="14236"/>
                </a:lnTo>
                <a:lnTo>
                  <a:pt x="26289" y="5613"/>
                </a:lnTo>
                <a:lnTo>
                  <a:pt x="28041" y="7620"/>
                </a:lnTo>
                <a:lnTo>
                  <a:pt x="25672" y="5451"/>
                </a:lnTo>
                <a:lnTo>
                  <a:pt x="25196" y="5016"/>
                </a:lnTo>
                <a:lnTo>
                  <a:pt x="23074" y="4315"/>
                </a:lnTo>
                <a:lnTo>
                  <a:pt x="23763" y="4951"/>
                </a:lnTo>
                <a:lnTo>
                  <a:pt x="25895" y="6921"/>
                </a:lnTo>
                <a:lnTo>
                  <a:pt x="26822" y="11303"/>
                </a:lnTo>
                <a:lnTo>
                  <a:pt x="22987" y="11696"/>
                </a:lnTo>
                <a:lnTo>
                  <a:pt x="24676" y="10604"/>
                </a:lnTo>
                <a:lnTo>
                  <a:pt x="21775" y="10891"/>
                </a:lnTo>
                <a:lnTo>
                  <a:pt x="20129" y="7670"/>
                </a:lnTo>
                <a:lnTo>
                  <a:pt x="21196" y="3695"/>
                </a:lnTo>
                <a:lnTo>
                  <a:pt x="10121" y="0"/>
                </a:lnTo>
                <a:lnTo>
                  <a:pt x="6286" y="381"/>
                </a:lnTo>
                <a:lnTo>
                  <a:pt x="5054" y="4064"/>
                </a:lnTo>
                <a:lnTo>
                  <a:pt x="7899" y="6680"/>
                </a:lnTo>
                <a:close/>
              </a:path>
              <a:path w="38811" h="28930">
                <a:moveTo>
                  <a:pt x="20828" y="10985"/>
                </a:moveTo>
                <a:lnTo>
                  <a:pt x="18997" y="10376"/>
                </a:lnTo>
                <a:lnTo>
                  <a:pt x="22377" y="11496"/>
                </a:lnTo>
                <a:lnTo>
                  <a:pt x="21882" y="11099"/>
                </a:lnTo>
                <a:lnTo>
                  <a:pt x="20828" y="10985"/>
                </a:lnTo>
                <a:close/>
              </a:path>
              <a:path w="38811" h="28930">
                <a:moveTo>
                  <a:pt x="26822" y="11303"/>
                </a:moveTo>
                <a:lnTo>
                  <a:pt x="25895" y="6921"/>
                </a:lnTo>
                <a:lnTo>
                  <a:pt x="23763" y="4951"/>
                </a:lnTo>
                <a:lnTo>
                  <a:pt x="23074" y="4315"/>
                </a:lnTo>
                <a:lnTo>
                  <a:pt x="10121" y="0"/>
                </a:lnTo>
                <a:lnTo>
                  <a:pt x="21196" y="3695"/>
                </a:lnTo>
                <a:lnTo>
                  <a:pt x="22555" y="4635"/>
                </a:lnTo>
                <a:lnTo>
                  <a:pt x="24676" y="10604"/>
                </a:lnTo>
                <a:lnTo>
                  <a:pt x="22987" y="11696"/>
                </a:lnTo>
                <a:lnTo>
                  <a:pt x="26822" y="11303"/>
                </a:lnTo>
                <a:close/>
              </a:path>
              <a:path w="38811" h="28930">
                <a:moveTo>
                  <a:pt x="22555" y="4635"/>
                </a:moveTo>
                <a:lnTo>
                  <a:pt x="21196" y="3695"/>
                </a:lnTo>
                <a:lnTo>
                  <a:pt x="20129" y="7670"/>
                </a:lnTo>
                <a:lnTo>
                  <a:pt x="21775" y="10891"/>
                </a:lnTo>
                <a:lnTo>
                  <a:pt x="24676" y="10604"/>
                </a:lnTo>
                <a:lnTo>
                  <a:pt x="22555" y="4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03422" y="4113042"/>
            <a:ext cx="10947" cy="9880"/>
          </a:xfrm>
          <a:custGeom>
            <a:avLst/>
            <a:gdLst/>
            <a:ahLst/>
            <a:cxnLst/>
            <a:rect l="l" t="t" r="r" b="b"/>
            <a:pathLst>
              <a:path w="10947" h="9880">
                <a:moveTo>
                  <a:pt x="3911" y="5308"/>
                </a:moveTo>
                <a:lnTo>
                  <a:pt x="4660" y="5721"/>
                </a:lnTo>
                <a:lnTo>
                  <a:pt x="5257" y="6019"/>
                </a:lnTo>
                <a:lnTo>
                  <a:pt x="6330" y="6019"/>
                </a:lnTo>
                <a:lnTo>
                  <a:pt x="6132" y="6456"/>
                </a:lnTo>
                <a:lnTo>
                  <a:pt x="6984" y="6883"/>
                </a:lnTo>
                <a:lnTo>
                  <a:pt x="6351" y="6019"/>
                </a:lnTo>
                <a:lnTo>
                  <a:pt x="7429" y="6019"/>
                </a:lnTo>
                <a:lnTo>
                  <a:pt x="7115" y="5308"/>
                </a:lnTo>
                <a:lnTo>
                  <a:pt x="5283" y="5308"/>
                </a:lnTo>
                <a:lnTo>
                  <a:pt x="5081" y="4905"/>
                </a:lnTo>
                <a:lnTo>
                  <a:pt x="4873" y="5308"/>
                </a:lnTo>
                <a:lnTo>
                  <a:pt x="3911" y="5308"/>
                </a:lnTo>
                <a:close/>
              </a:path>
              <a:path w="10947" h="9880">
                <a:moveTo>
                  <a:pt x="5765" y="6273"/>
                </a:moveTo>
                <a:lnTo>
                  <a:pt x="6111" y="6446"/>
                </a:lnTo>
                <a:lnTo>
                  <a:pt x="6330" y="6019"/>
                </a:lnTo>
                <a:lnTo>
                  <a:pt x="5257" y="6019"/>
                </a:lnTo>
                <a:lnTo>
                  <a:pt x="5765" y="6273"/>
                </a:lnTo>
                <a:close/>
              </a:path>
              <a:path w="10947" h="9880">
                <a:moveTo>
                  <a:pt x="6356" y="3873"/>
                </a:moveTo>
                <a:lnTo>
                  <a:pt x="5994" y="3136"/>
                </a:lnTo>
                <a:lnTo>
                  <a:pt x="5614" y="3873"/>
                </a:lnTo>
                <a:lnTo>
                  <a:pt x="6356" y="3873"/>
                </a:lnTo>
                <a:close/>
              </a:path>
              <a:path w="10947" h="9880">
                <a:moveTo>
                  <a:pt x="6904" y="4899"/>
                </a:moveTo>
                <a:lnTo>
                  <a:pt x="6486" y="4091"/>
                </a:lnTo>
                <a:lnTo>
                  <a:pt x="6886" y="4933"/>
                </a:lnTo>
                <a:lnTo>
                  <a:pt x="7401" y="3929"/>
                </a:lnTo>
                <a:lnTo>
                  <a:pt x="6960" y="3873"/>
                </a:lnTo>
                <a:lnTo>
                  <a:pt x="7569" y="3594"/>
                </a:lnTo>
                <a:lnTo>
                  <a:pt x="7429" y="3873"/>
                </a:lnTo>
                <a:lnTo>
                  <a:pt x="6960" y="3873"/>
                </a:lnTo>
                <a:lnTo>
                  <a:pt x="6486" y="4091"/>
                </a:lnTo>
                <a:lnTo>
                  <a:pt x="6904" y="4899"/>
                </a:lnTo>
                <a:close/>
              </a:path>
              <a:path w="10947" h="9880">
                <a:moveTo>
                  <a:pt x="10947" y="5308"/>
                </a:moveTo>
                <a:lnTo>
                  <a:pt x="7115" y="5308"/>
                </a:lnTo>
                <a:lnTo>
                  <a:pt x="7607" y="6261"/>
                </a:lnTo>
                <a:lnTo>
                  <a:pt x="10198" y="8572"/>
                </a:lnTo>
                <a:lnTo>
                  <a:pt x="10947" y="6019"/>
                </a:lnTo>
                <a:lnTo>
                  <a:pt x="10947" y="5308"/>
                </a:lnTo>
                <a:close/>
              </a:path>
              <a:path w="10947" h="9880">
                <a:moveTo>
                  <a:pt x="0" y="5105"/>
                </a:moveTo>
                <a:lnTo>
                  <a:pt x="1371" y="7823"/>
                </a:lnTo>
                <a:lnTo>
                  <a:pt x="4406" y="9880"/>
                </a:lnTo>
                <a:lnTo>
                  <a:pt x="4381" y="6261"/>
                </a:lnTo>
                <a:lnTo>
                  <a:pt x="3911" y="6019"/>
                </a:lnTo>
                <a:lnTo>
                  <a:pt x="3911" y="3873"/>
                </a:lnTo>
                <a:lnTo>
                  <a:pt x="4565" y="3873"/>
                </a:lnTo>
                <a:lnTo>
                  <a:pt x="4419" y="3581"/>
                </a:lnTo>
                <a:lnTo>
                  <a:pt x="4565" y="3873"/>
                </a:lnTo>
                <a:lnTo>
                  <a:pt x="5854" y="2870"/>
                </a:lnTo>
                <a:lnTo>
                  <a:pt x="7594" y="0"/>
                </a:lnTo>
                <a:lnTo>
                  <a:pt x="4381" y="0"/>
                </a:lnTo>
                <a:lnTo>
                  <a:pt x="1752" y="1612"/>
                </a:lnTo>
                <a:lnTo>
                  <a:pt x="0" y="5105"/>
                </a:lnTo>
                <a:close/>
              </a:path>
              <a:path w="10947" h="9880">
                <a:moveTo>
                  <a:pt x="7115" y="5308"/>
                </a:moveTo>
                <a:lnTo>
                  <a:pt x="7429" y="6019"/>
                </a:lnTo>
                <a:lnTo>
                  <a:pt x="6351" y="6019"/>
                </a:lnTo>
                <a:lnTo>
                  <a:pt x="6984" y="6883"/>
                </a:lnTo>
                <a:lnTo>
                  <a:pt x="6132" y="6456"/>
                </a:lnTo>
                <a:lnTo>
                  <a:pt x="5765" y="6273"/>
                </a:lnTo>
                <a:lnTo>
                  <a:pt x="5257" y="6019"/>
                </a:lnTo>
                <a:lnTo>
                  <a:pt x="4660" y="5721"/>
                </a:lnTo>
                <a:lnTo>
                  <a:pt x="3911" y="5308"/>
                </a:lnTo>
                <a:lnTo>
                  <a:pt x="4873" y="5308"/>
                </a:lnTo>
                <a:lnTo>
                  <a:pt x="5081" y="4905"/>
                </a:lnTo>
                <a:lnTo>
                  <a:pt x="5283" y="5308"/>
                </a:lnTo>
                <a:lnTo>
                  <a:pt x="10947" y="5308"/>
                </a:lnTo>
                <a:lnTo>
                  <a:pt x="10947" y="2540"/>
                </a:lnTo>
                <a:lnTo>
                  <a:pt x="7594" y="0"/>
                </a:lnTo>
                <a:lnTo>
                  <a:pt x="6374" y="3873"/>
                </a:lnTo>
                <a:lnTo>
                  <a:pt x="6469" y="4099"/>
                </a:lnTo>
                <a:lnTo>
                  <a:pt x="6886" y="4933"/>
                </a:lnTo>
                <a:lnTo>
                  <a:pt x="6486" y="4091"/>
                </a:lnTo>
                <a:lnTo>
                  <a:pt x="6960" y="3873"/>
                </a:lnTo>
                <a:lnTo>
                  <a:pt x="7569" y="3594"/>
                </a:lnTo>
                <a:lnTo>
                  <a:pt x="7429" y="3873"/>
                </a:lnTo>
                <a:lnTo>
                  <a:pt x="6909" y="4908"/>
                </a:lnTo>
                <a:lnTo>
                  <a:pt x="6469" y="4099"/>
                </a:lnTo>
                <a:lnTo>
                  <a:pt x="5195" y="4683"/>
                </a:lnTo>
                <a:lnTo>
                  <a:pt x="5012" y="4767"/>
                </a:lnTo>
                <a:lnTo>
                  <a:pt x="3911" y="5273"/>
                </a:lnTo>
                <a:lnTo>
                  <a:pt x="4506" y="6019"/>
                </a:lnTo>
                <a:lnTo>
                  <a:pt x="5829" y="6997"/>
                </a:lnTo>
                <a:lnTo>
                  <a:pt x="5980" y="6702"/>
                </a:lnTo>
                <a:lnTo>
                  <a:pt x="7569" y="9880"/>
                </a:lnTo>
                <a:lnTo>
                  <a:pt x="10198" y="8572"/>
                </a:lnTo>
                <a:lnTo>
                  <a:pt x="7607" y="6261"/>
                </a:lnTo>
                <a:lnTo>
                  <a:pt x="7115" y="5308"/>
                </a:lnTo>
                <a:close/>
              </a:path>
              <a:path w="10947" h="9880">
                <a:moveTo>
                  <a:pt x="5012" y="4767"/>
                </a:moveTo>
                <a:lnTo>
                  <a:pt x="5195" y="4683"/>
                </a:lnTo>
                <a:lnTo>
                  <a:pt x="6469" y="4099"/>
                </a:lnTo>
                <a:lnTo>
                  <a:pt x="6374" y="3873"/>
                </a:lnTo>
                <a:lnTo>
                  <a:pt x="7594" y="0"/>
                </a:lnTo>
                <a:lnTo>
                  <a:pt x="5854" y="2870"/>
                </a:lnTo>
                <a:lnTo>
                  <a:pt x="4565" y="3873"/>
                </a:lnTo>
                <a:lnTo>
                  <a:pt x="3911" y="3873"/>
                </a:lnTo>
                <a:lnTo>
                  <a:pt x="3911" y="6019"/>
                </a:lnTo>
                <a:lnTo>
                  <a:pt x="4381" y="6261"/>
                </a:lnTo>
                <a:lnTo>
                  <a:pt x="4406" y="9880"/>
                </a:lnTo>
                <a:lnTo>
                  <a:pt x="7569" y="9880"/>
                </a:lnTo>
                <a:lnTo>
                  <a:pt x="5994" y="6731"/>
                </a:lnTo>
                <a:lnTo>
                  <a:pt x="5829" y="6997"/>
                </a:lnTo>
                <a:lnTo>
                  <a:pt x="4506" y="6019"/>
                </a:lnTo>
                <a:lnTo>
                  <a:pt x="3911" y="5346"/>
                </a:lnTo>
                <a:lnTo>
                  <a:pt x="5012" y="4767"/>
                </a:lnTo>
                <a:lnTo>
                  <a:pt x="5614" y="3873"/>
                </a:lnTo>
                <a:lnTo>
                  <a:pt x="5991" y="3143"/>
                </a:lnTo>
                <a:lnTo>
                  <a:pt x="6356" y="3873"/>
                </a:lnTo>
                <a:lnTo>
                  <a:pt x="5614" y="3873"/>
                </a:lnTo>
                <a:lnTo>
                  <a:pt x="5012" y="4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99375" y="4009483"/>
            <a:ext cx="379895" cy="201244"/>
          </a:xfrm>
          <a:custGeom>
            <a:avLst/>
            <a:gdLst/>
            <a:ahLst/>
            <a:cxnLst/>
            <a:rect l="l" t="t" r="r" b="b"/>
            <a:pathLst>
              <a:path w="379895" h="201244">
                <a:moveTo>
                  <a:pt x="25130" y="12034"/>
                </a:moveTo>
                <a:lnTo>
                  <a:pt x="22549" y="20318"/>
                </a:lnTo>
                <a:lnTo>
                  <a:pt x="23876" y="19608"/>
                </a:lnTo>
                <a:lnTo>
                  <a:pt x="25566" y="16417"/>
                </a:lnTo>
                <a:lnTo>
                  <a:pt x="26150" y="11204"/>
                </a:lnTo>
                <a:lnTo>
                  <a:pt x="28646" y="10602"/>
                </a:lnTo>
                <a:lnTo>
                  <a:pt x="27559" y="10058"/>
                </a:lnTo>
                <a:lnTo>
                  <a:pt x="26187" y="10871"/>
                </a:lnTo>
                <a:lnTo>
                  <a:pt x="27559" y="10058"/>
                </a:lnTo>
                <a:lnTo>
                  <a:pt x="28646" y="10602"/>
                </a:lnTo>
                <a:lnTo>
                  <a:pt x="29749" y="11153"/>
                </a:lnTo>
                <a:lnTo>
                  <a:pt x="30352" y="11455"/>
                </a:lnTo>
                <a:lnTo>
                  <a:pt x="31038" y="11798"/>
                </a:lnTo>
                <a:lnTo>
                  <a:pt x="31876" y="19560"/>
                </a:lnTo>
                <a:lnTo>
                  <a:pt x="31432" y="22085"/>
                </a:lnTo>
                <a:lnTo>
                  <a:pt x="31772" y="23436"/>
                </a:lnTo>
                <a:lnTo>
                  <a:pt x="33223" y="20091"/>
                </a:lnTo>
                <a:lnTo>
                  <a:pt x="36660" y="16937"/>
                </a:lnTo>
                <a:lnTo>
                  <a:pt x="36563" y="10693"/>
                </a:lnTo>
                <a:lnTo>
                  <a:pt x="36693" y="6847"/>
                </a:lnTo>
                <a:lnTo>
                  <a:pt x="39573" y="7353"/>
                </a:lnTo>
                <a:lnTo>
                  <a:pt x="37655" y="10287"/>
                </a:lnTo>
                <a:lnTo>
                  <a:pt x="36793" y="7206"/>
                </a:lnTo>
                <a:lnTo>
                  <a:pt x="36614" y="6565"/>
                </a:lnTo>
                <a:lnTo>
                  <a:pt x="36163" y="6498"/>
                </a:lnTo>
                <a:lnTo>
                  <a:pt x="35737" y="6680"/>
                </a:lnTo>
                <a:lnTo>
                  <a:pt x="33578" y="9867"/>
                </a:lnTo>
                <a:lnTo>
                  <a:pt x="32766" y="5994"/>
                </a:lnTo>
                <a:lnTo>
                  <a:pt x="30683" y="9245"/>
                </a:lnTo>
                <a:lnTo>
                  <a:pt x="30340" y="7404"/>
                </a:lnTo>
                <a:lnTo>
                  <a:pt x="28894" y="10133"/>
                </a:lnTo>
                <a:lnTo>
                  <a:pt x="28448" y="9601"/>
                </a:lnTo>
                <a:lnTo>
                  <a:pt x="26001" y="10288"/>
                </a:lnTo>
                <a:lnTo>
                  <a:pt x="25171" y="8051"/>
                </a:lnTo>
                <a:lnTo>
                  <a:pt x="24600" y="7798"/>
                </a:lnTo>
                <a:lnTo>
                  <a:pt x="22654" y="6937"/>
                </a:lnTo>
                <a:lnTo>
                  <a:pt x="21615" y="6477"/>
                </a:lnTo>
                <a:lnTo>
                  <a:pt x="22654" y="6937"/>
                </a:lnTo>
                <a:lnTo>
                  <a:pt x="24600" y="7798"/>
                </a:lnTo>
                <a:lnTo>
                  <a:pt x="25171" y="8051"/>
                </a:lnTo>
                <a:lnTo>
                  <a:pt x="24940" y="7192"/>
                </a:lnTo>
                <a:lnTo>
                  <a:pt x="25755" y="5740"/>
                </a:lnTo>
                <a:lnTo>
                  <a:pt x="26111" y="1905"/>
                </a:lnTo>
                <a:lnTo>
                  <a:pt x="22720" y="0"/>
                </a:lnTo>
                <a:lnTo>
                  <a:pt x="21274" y="6783"/>
                </a:lnTo>
                <a:lnTo>
                  <a:pt x="21473" y="13369"/>
                </a:lnTo>
                <a:lnTo>
                  <a:pt x="24739" y="10642"/>
                </a:lnTo>
                <a:lnTo>
                  <a:pt x="25179" y="10519"/>
                </a:lnTo>
                <a:lnTo>
                  <a:pt x="25130" y="12034"/>
                </a:lnTo>
                <a:close/>
              </a:path>
              <a:path w="379895" h="201244">
                <a:moveTo>
                  <a:pt x="24942" y="19646"/>
                </a:moveTo>
                <a:lnTo>
                  <a:pt x="25463" y="17335"/>
                </a:lnTo>
                <a:lnTo>
                  <a:pt x="23939" y="19928"/>
                </a:lnTo>
                <a:lnTo>
                  <a:pt x="24942" y="19646"/>
                </a:lnTo>
                <a:close/>
              </a:path>
              <a:path w="379895" h="201244">
                <a:moveTo>
                  <a:pt x="29248" y="16052"/>
                </a:moveTo>
                <a:lnTo>
                  <a:pt x="26703" y="22444"/>
                </a:lnTo>
                <a:lnTo>
                  <a:pt x="27990" y="21386"/>
                </a:lnTo>
                <a:lnTo>
                  <a:pt x="29248" y="16052"/>
                </a:lnTo>
                <a:close/>
              </a:path>
              <a:path w="379895" h="201244">
                <a:moveTo>
                  <a:pt x="69278" y="27241"/>
                </a:moveTo>
                <a:lnTo>
                  <a:pt x="49707" y="16637"/>
                </a:lnTo>
                <a:lnTo>
                  <a:pt x="67487" y="30683"/>
                </a:lnTo>
                <a:lnTo>
                  <a:pt x="69278" y="27241"/>
                </a:lnTo>
                <a:close/>
              </a:path>
              <a:path w="379895" h="201244">
                <a:moveTo>
                  <a:pt x="36693" y="6847"/>
                </a:moveTo>
                <a:lnTo>
                  <a:pt x="36670" y="6767"/>
                </a:lnTo>
              </a:path>
              <a:path w="379895" h="201244">
                <a:moveTo>
                  <a:pt x="218592" y="116268"/>
                </a:moveTo>
                <a:lnTo>
                  <a:pt x="216801" y="119722"/>
                </a:lnTo>
                <a:lnTo>
                  <a:pt x="219189" y="122745"/>
                </a:lnTo>
                <a:lnTo>
                  <a:pt x="369214" y="201015"/>
                </a:lnTo>
                <a:lnTo>
                  <a:pt x="373049" y="201244"/>
                </a:lnTo>
                <a:lnTo>
                  <a:pt x="374853" y="197802"/>
                </a:lnTo>
                <a:lnTo>
                  <a:pt x="372465" y="194767"/>
                </a:lnTo>
                <a:lnTo>
                  <a:pt x="222453" y="116497"/>
                </a:lnTo>
                <a:lnTo>
                  <a:pt x="218592" y="116268"/>
                </a:lnTo>
                <a:close/>
              </a:path>
              <a:path w="379895" h="201244">
                <a:moveTo>
                  <a:pt x="222885" y="107670"/>
                </a:moveTo>
                <a:lnTo>
                  <a:pt x="221094" y="111125"/>
                </a:lnTo>
                <a:lnTo>
                  <a:pt x="223481" y="114134"/>
                </a:lnTo>
                <a:lnTo>
                  <a:pt x="374243" y="192405"/>
                </a:lnTo>
                <a:lnTo>
                  <a:pt x="378091" y="192633"/>
                </a:lnTo>
                <a:lnTo>
                  <a:pt x="379895" y="189179"/>
                </a:lnTo>
                <a:lnTo>
                  <a:pt x="377494" y="186156"/>
                </a:lnTo>
                <a:lnTo>
                  <a:pt x="226733" y="107886"/>
                </a:lnTo>
                <a:lnTo>
                  <a:pt x="222885" y="107670"/>
                </a:lnTo>
                <a:close/>
              </a:path>
              <a:path w="379895" h="201244">
                <a:moveTo>
                  <a:pt x="43103" y="18135"/>
                </a:moveTo>
                <a:lnTo>
                  <a:pt x="40259" y="15519"/>
                </a:lnTo>
                <a:lnTo>
                  <a:pt x="38366" y="23304"/>
                </a:lnTo>
                <a:lnTo>
                  <a:pt x="37973" y="25285"/>
                </a:lnTo>
                <a:lnTo>
                  <a:pt x="45063" y="18790"/>
                </a:lnTo>
                <a:lnTo>
                  <a:pt x="43446" y="12496"/>
                </a:lnTo>
                <a:lnTo>
                  <a:pt x="43527" y="11629"/>
                </a:lnTo>
                <a:lnTo>
                  <a:pt x="43079" y="11778"/>
                </a:lnTo>
                <a:lnTo>
                  <a:pt x="43103" y="18135"/>
                </a:lnTo>
                <a:close/>
              </a:path>
              <a:path w="379895" h="201244">
                <a:moveTo>
                  <a:pt x="36207" y="26492"/>
                </a:moveTo>
                <a:lnTo>
                  <a:pt x="36748" y="25693"/>
                </a:lnTo>
                <a:lnTo>
                  <a:pt x="35509" y="24638"/>
                </a:lnTo>
                <a:lnTo>
                  <a:pt x="36660" y="16937"/>
                </a:lnTo>
                <a:lnTo>
                  <a:pt x="33223" y="20091"/>
                </a:lnTo>
                <a:lnTo>
                  <a:pt x="31772" y="23436"/>
                </a:lnTo>
                <a:lnTo>
                  <a:pt x="31432" y="22085"/>
                </a:lnTo>
                <a:lnTo>
                  <a:pt x="31876" y="19560"/>
                </a:lnTo>
                <a:lnTo>
                  <a:pt x="31038" y="11798"/>
                </a:lnTo>
                <a:lnTo>
                  <a:pt x="30352" y="11455"/>
                </a:lnTo>
                <a:lnTo>
                  <a:pt x="29749" y="11153"/>
                </a:lnTo>
                <a:lnTo>
                  <a:pt x="29248" y="16052"/>
                </a:lnTo>
                <a:lnTo>
                  <a:pt x="27990" y="21386"/>
                </a:lnTo>
                <a:lnTo>
                  <a:pt x="26703" y="22444"/>
                </a:lnTo>
                <a:lnTo>
                  <a:pt x="25006" y="23837"/>
                </a:lnTo>
                <a:lnTo>
                  <a:pt x="23787" y="20952"/>
                </a:lnTo>
                <a:lnTo>
                  <a:pt x="23507" y="20662"/>
                </a:lnTo>
                <a:lnTo>
                  <a:pt x="23844" y="20090"/>
                </a:lnTo>
                <a:lnTo>
                  <a:pt x="26703" y="22444"/>
                </a:lnTo>
                <a:lnTo>
                  <a:pt x="29248" y="16052"/>
                </a:lnTo>
                <a:lnTo>
                  <a:pt x="25566" y="16417"/>
                </a:lnTo>
                <a:lnTo>
                  <a:pt x="23876" y="19608"/>
                </a:lnTo>
                <a:lnTo>
                  <a:pt x="22549" y="20318"/>
                </a:lnTo>
                <a:lnTo>
                  <a:pt x="21959" y="20484"/>
                </a:lnTo>
                <a:lnTo>
                  <a:pt x="21234" y="20688"/>
                </a:lnTo>
                <a:lnTo>
                  <a:pt x="21596" y="20442"/>
                </a:lnTo>
                <a:lnTo>
                  <a:pt x="21622" y="19844"/>
                </a:lnTo>
                <a:lnTo>
                  <a:pt x="22549" y="20318"/>
                </a:lnTo>
                <a:lnTo>
                  <a:pt x="25130" y="12034"/>
                </a:lnTo>
                <a:lnTo>
                  <a:pt x="25179" y="10519"/>
                </a:lnTo>
                <a:lnTo>
                  <a:pt x="24739" y="10642"/>
                </a:lnTo>
                <a:lnTo>
                  <a:pt x="21473" y="13369"/>
                </a:lnTo>
                <a:lnTo>
                  <a:pt x="21021" y="19536"/>
                </a:lnTo>
                <a:lnTo>
                  <a:pt x="21660" y="18962"/>
                </a:lnTo>
                <a:lnTo>
                  <a:pt x="21691" y="18237"/>
                </a:lnTo>
                <a:lnTo>
                  <a:pt x="24561" y="12496"/>
                </a:lnTo>
                <a:lnTo>
                  <a:pt x="22326" y="18364"/>
                </a:lnTo>
                <a:lnTo>
                  <a:pt x="21660" y="18962"/>
                </a:lnTo>
                <a:lnTo>
                  <a:pt x="21021" y="19536"/>
                </a:lnTo>
                <a:lnTo>
                  <a:pt x="20967" y="20370"/>
                </a:lnTo>
                <a:lnTo>
                  <a:pt x="21526" y="22085"/>
                </a:lnTo>
                <a:lnTo>
                  <a:pt x="23642" y="23150"/>
                </a:lnTo>
                <a:lnTo>
                  <a:pt x="23139" y="20620"/>
                </a:lnTo>
                <a:lnTo>
                  <a:pt x="23853" y="19952"/>
                </a:lnTo>
                <a:lnTo>
                  <a:pt x="25463" y="17335"/>
                </a:lnTo>
                <a:lnTo>
                  <a:pt x="24942" y="19646"/>
                </a:lnTo>
                <a:lnTo>
                  <a:pt x="23939" y="19928"/>
                </a:lnTo>
                <a:lnTo>
                  <a:pt x="23139" y="20620"/>
                </a:lnTo>
                <a:lnTo>
                  <a:pt x="23642" y="23150"/>
                </a:lnTo>
                <a:lnTo>
                  <a:pt x="23622" y="23456"/>
                </a:lnTo>
                <a:lnTo>
                  <a:pt x="27063" y="25273"/>
                </a:lnTo>
                <a:lnTo>
                  <a:pt x="28536" y="23596"/>
                </a:lnTo>
                <a:lnTo>
                  <a:pt x="27063" y="25273"/>
                </a:lnTo>
                <a:lnTo>
                  <a:pt x="28658" y="24030"/>
                </a:lnTo>
                <a:lnTo>
                  <a:pt x="28566" y="23397"/>
                </a:lnTo>
                <a:lnTo>
                  <a:pt x="29241" y="18885"/>
                </a:lnTo>
                <a:lnTo>
                  <a:pt x="29847" y="14830"/>
                </a:lnTo>
                <a:lnTo>
                  <a:pt x="30299" y="11810"/>
                </a:lnTo>
                <a:lnTo>
                  <a:pt x="30949" y="12585"/>
                </a:lnTo>
                <a:lnTo>
                  <a:pt x="30861" y="15646"/>
                </a:lnTo>
                <a:lnTo>
                  <a:pt x="30111" y="22898"/>
                </a:lnTo>
                <a:lnTo>
                  <a:pt x="31686" y="23634"/>
                </a:lnTo>
                <a:lnTo>
                  <a:pt x="31874" y="23839"/>
                </a:lnTo>
                <a:lnTo>
                  <a:pt x="33939" y="26094"/>
                </a:lnTo>
                <a:lnTo>
                  <a:pt x="34993" y="26279"/>
                </a:lnTo>
                <a:lnTo>
                  <a:pt x="36207" y="26492"/>
                </a:lnTo>
                <a:close/>
              </a:path>
              <a:path w="379895" h="201244">
                <a:moveTo>
                  <a:pt x="30949" y="12585"/>
                </a:moveTo>
                <a:lnTo>
                  <a:pt x="30299" y="11810"/>
                </a:lnTo>
                <a:lnTo>
                  <a:pt x="29847" y="14830"/>
                </a:lnTo>
                <a:lnTo>
                  <a:pt x="29241" y="18885"/>
                </a:lnTo>
                <a:lnTo>
                  <a:pt x="29112" y="23676"/>
                </a:lnTo>
                <a:lnTo>
                  <a:pt x="29578" y="27317"/>
                </a:lnTo>
                <a:lnTo>
                  <a:pt x="33426" y="27889"/>
                </a:lnTo>
                <a:lnTo>
                  <a:pt x="34314" y="26503"/>
                </a:lnTo>
                <a:lnTo>
                  <a:pt x="37147" y="33934"/>
                </a:lnTo>
                <a:lnTo>
                  <a:pt x="38912" y="30467"/>
                </a:lnTo>
                <a:lnTo>
                  <a:pt x="36499" y="27457"/>
                </a:lnTo>
                <a:lnTo>
                  <a:pt x="34393" y="26379"/>
                </a:lnTo>
                <a:lnTo>
                  <a:pt x="34993" y="26279"/>
                </a:lnTo>
                <a:lnTo>
                  <a:pt x="34030" y="26193"/>
                </a:lnTo>
                <a:lnTo>
                  <a:pt x="33781" y="26066"/>
                </a:lnTo>
                <a:lnTo>
                  <a:pt x="32372" y="25819"/>
                </a:lnTo>
                <a:lnTo>
                  <a:pt x="32235" y="25275"/>
                </a:lnTo>
                <a:lnTo>
                  <a:pt x="31874" y="23839"/>
                </a:lnTo>
                <a:lnTo>
                  <a:pt x="31686" y="23634"/>
                </a:lnTo>
                <a:lnTo>
                  <a:pt x="30111" y="22898"/>
                </a:lnTo>
                <a:lnTo>
                  <a:pt x="30861" y="15646"/>
                </a:lnTo>
                <a:lnTo>
                  <a:pt x="30949" y="12585"/>
                </a:lnTo>
                <a:close/>
              </a:path>
              <a:path w="379895" h="201244">
                <a:moveTo>
                  <a:pt x="33939" y="26094"/>
                </a:moveTo>
                <a:lnTo>
                  <a:pt x="31874" y="23839"/>
                </a:lnTo>
                <a:lnTo>
                  <a:pt x="32235" y="25275"/>
                </a:lnTo>
                <a:lnTo>
                  <a:pt x="32372" y="25819"/>
                </a:lnTo>
                <a:lnTo>
                  <a:pt x="33781" y="26066"/>
                </a:lnTo>
                <a:lnTo>
                  <a:pt x="34030" y="26193"/>
                </a:lnTo>
                <a:lnTo>
                  <a:pt x="34511" y="26194"/>
                </a:lnTo>
                <a:lnTo>
                  <a:pt x="33939" y="26094"/>
                </a:lnTo>
                <a:close/>
              </a:path>
              <a:path w="379895" h="201244">
                <a:moveTo>
                  <a:pt x="32766" y="5994"/>
                </a:moveTo>
                <a:lnTo>
                  <a:pt x="33578" y="9867"/>
                </a:lnTo>
                <a:lnTo>
                  <a:pt x="35737" y="6680"/>
                </a:lnTo>
                <a:lnTo>
                  <a:pt x="36163" y="6498"/>
                </a:lnTo>
                <a:lnTo>
                  <a:pt x="33388" y="5029"/>
                </a:lnTo>
                <a:lnTo>
                  <a:pt x="30340" y="7404"/>
                </a:lnTo>
                <a:lnTo>
                  <a:pt x="30683" y="9245"/>
                </a:lnTo>
                <a:lnTo>
                  <a:pt x="32766" y="5994"/>
                </a:lnTo>
                <a:close/>
              </a:path>
              <a:path w="379895" h="201244">
                <a:moveTo>
                  <a:pt x="45339" y="11455"/>
                </a:moveTo>
                <a:lnTo>
                  <a:pt x="46212" y="11746"/>
                </a:lnTo>
                <a:lnTo>
                  <a:pt x="45504" y="10972"/>
                </a:lnTo>
                <a:lnTo>
                  <a:pt x="43527" y="11629"/>
                </a:lnTo>
                <a:lnTo>
                  <a:pt x="47351" y="15645"/>
                </a:lnTo>
                <a:lnTo>
                  <a:pt x="48133" y="13843"/>
                </a:lnTo>
                <a:lnTo>
                  <a:pt x="46212" y="11746"/>
                </a:lnTo>
                <a:lnTo>
                  <a:pt x="45339" y="11455"/>
                </a:lnTo>
                <a:close/>
              </a:path>
              <a:path w="379895" h="201244">
                <a:moveTo>
                  <a:pt x="47866" y="7023"/>
                </a:moveTo>
                <a:lnTo>
                  <a:pt x="49339" y="12788"/>
                </a:lnTo>
                <a:lnTo>
                  <a:pt x="73139" y="27470"/>
                </a:lnTo>
                <a:lnTo>
                  <a:pt x="73025" y="34315"/>
                </a:lnTo>
                <a:lnTo>
                  <a:pt x="69875" y="33718"/>
                </a:lnTo>
                <a:lnTo>
                  <a:pt x="197650" y="100495"/>
                </a:lnTo>
                <a:lnTo>
                  <a:pt x="75463" y="31292"/>
                </a:lnTo>
                <a:lnTo>
                  <a:pt x="73710" y="27851"/>
                </a:lnTo>
                <a:lnTo>
                  <a:pt x="73420" y="27616"/>
                </a:lnTo>
                <a:lnTo>
                  <a:pt x="47866" y="7023"/>
                </a:lnTo>
                <a:close/>
              </a:path>
              <a:path w="379895" h="201244">
                <a:moveTo>
                  <a:pt x="200901" y="94246"/>
                </a:moveTo>
                <a:lnTo>
                  <a:pt x="73420" y="27616"/>
                </a:lnTo>
                <a:lnTo>
                  <a:pt x="73710" y="27851"/>
                </a:lnTo>
                <a:lnTo>
                  <a:pt x="75463" y="31292"/>
                </a:lnTo>
                <a:lnTo>
                  <a:pt x="197650" y="100495"/>
                </a:lnTo>
                <a:lnTo>
                  <a:pt x="201498" y="100723"/>
                </a:lnTo>
                <a:lnTo>
                  <a:pt x="203301" y="97282"/>
                </a:lnTo>
                <a:lnTo>
                  <a:pt x="200901" y="94246"/>
                </a:lnTo>
                <a:close/>
              </a:path>
              <a:path w="379895" h="201244">
                <a:moveTo>
                  <a:pt x="73025" y="34315"/>
                </a:moveTo>
                <a:lnTo>
                  <a:pt x="73139" y="27470"/>
                </a:lnTo>
                <a:lnTo>
                  <a:pt x="49339" y="12788"/>
                </a:lnTo>
                <a:lnTo>
                  <a:pt x="49707" y="16637"/>
                </a:lnTo>
                <a:lnTo>
                  <a:pt x="69278" y="27241"/>
                </a:lnTo>
                <a:lnTo>
                  <a:pt x="67487" y="30683"/>
                </a:lnTo>
                <a:lnTo>
                  <a:pt x="49707" y="16637"/>
                </a:lnTo>
                <a:lnTo>
                  <a:pt x="49339" y="12788"/>
                </a:lnTo>
                <a:lnTo>
                  <a:pt x="47866" y="7023"/>
                </a:lnTo>
                <a:lnTo>
                  <a:pt x="44145" y="6032"/>
                </a:lnTo>
                <a:lnTo>
                  <a:pt x="41694" y="9067"/>
                </a:lnTo>
                <a:lnTo>
                  <a:pt x="43027" y="11677"/>
                </a:lnTo>
                <a:lnTo>
                  <a:pt x="41833" y="12192"/>
                </a:lnTo>
                <a:lnTo>
                  <a:pt x="41176" y="12795"/>
                </a:lnTo>
                <a:lnTo>
                  <a:pt x="40027" y="13848"/>
                </a:lnTo>
                <a:lnTo>
                  <a:pt x="40513" y="11087"/>
                </a:lnTo>
                <a:lnTo>
                  <a:pt x="39573" y="7353"/>
                </a:lnTo>
                <a:lnTo>
                  <a:pt x="37655" y="10287"/>
                </a:lnTo>
                <a:lnTo>
                  <a:pt x="36793" y="7206"/>
                </a:lnTo>
                <a:lnTo>
                  <a:pt x="36693" y="6847"/>
                </a:lnTo>
                <a:lnTo>
                  <a:pt x="36563" y="10693"/>
                </a:lnTo>
                <a:lnTo>
                  <a:pt x="36660" y="16937"/>
                </a:lnTo>
                <a:lnTo>
                  <a:pt x="35509" y="24638"/>
                </a:lnTo>
                <a:lnTo>
                  <a:pt x="36748" y="25693"/>
                </a:lnTo>
                <a:lnTo>
                  <a:pt x="37973" y="25285"/>
                </a:lnTo>
                <a:lnTo>
                  <a:pt x="38366" y="23304"/>
                </a:lnTo>
                <a:lnTo>
                  <a:pt x="40259" y="15519"/>
                </a:lnTo>
                <a:lnTo>
                  <a:pt x="43103" y="18135"/>
                </a:lnTo>
                <a:lnTo>
                  <a:pt x="43079" y="11778"/>
                </a:lnTo>
                <a:lnTo>
                  <a:pt x="43527" y="11629"/>
                </a:lnTo>
                <a:lnTo>
                  <a:pt x="45504" y="10972"/>
                </a:lnTo>
                <a:lnTo>
                  <a:pt x="46212" y="11746"/>
                </a:lnTo>
                <a:lnTo>
                  <a:pt x="48133" y="13843"/>
                </a:lnTo>
                <a:lnTo>
                  <a:pt x="47351" y="15645"/>
                </a:lnTo>
                <a:lnTo>
                  <a:pt x="46596" y="17386"/>
                </a:lnTo>
                <a:lnTo>
                  <a:pt x="47351" y="15645"/>
                </a:lnTo>
                <a:lnTo>
                  <a:pt x="43527" y="11629"/>
                </a:lnTo>
                <a:lnTo>
                  <a:pt x="43446" y="12496"/>
                </a:lnTo>
                <a:lnTo>
                  <a:pt x="45063" y="18790"/>
                </a:lnTo>
                <a:lnTo>
                  <a:pt x="47091" y="19469"/>
                </a:lnTo>
                <a:lnTo>
                  <a:pt x="49226" y="17157"/>
                </a:lnTo>
                <a:lnTo>
                  <a:pt x="69291" y="33337"/>
                </a:lnTo>
                <a:lnTo>
                  <a:pt x="69649" y="33431"/>
                </a:lnTo>
                <a:lnTo>
                  <a:pt x="69875" y="33718"/>
                </a:lnTo>
                <a:lnTo>
                  <a:pt x="73025" y="34315"/>
                </a:lnTo>
                <a:close/>
              </a:path>
              <a:path w="379895" h="201244">
                <a:moveTo>
                  <a:pt x="41503" y="11823"/>
                </a:moveTo>
                <a:lnTo>
                  <a:pt x="41176" y="12795"/>
                </a:lnTo>
                <a:lnTo>
                  <a:pt x="41833" y="12192"/>
                </a:lnTo>
                <a:lnTo>
                  <a:pt x="43027" y="11677"/>
                </a:lnTo>
                <a:lnTo>
                  <a:pt x="41503" y="11823"/>
                </a:lnTo>
                <a:close/>
              </a:path>
              <a:path w="379895" h="201244">
                <a:moveTo>
                  <a:pt x="2413" y="17932"/>
                </a:moveTo>
                <a:lnTo>
                  <a:pt x="33299" y="33731"/>
                </a:lnTo>
                <a:lnTo>
                  <a:pt x="16205" y="19532"/>
                </a:lnTo>
                <a:lnTo>
                  <a:pt x="33299" y="33731"/>
                </a:lnTo>
                <a:lnTo>
                  <a:pt x="37147" y="33934"/>
                </a:lnTo>
                <a:lnTo>
                  <a:pt x="34315" y="26504"/>
                </a:lnTo>
                <a:lnTo>
                  <a:pt x="33426" y="27889"/>
                </a:lnTo>
                <a:lnTo>
                  <a:pt x="29578" y="27317"/>
                </a:lnTo>
                <a:lnTo>
                  <a:pt x="29112" y="23676"/>
                </a:lnTo>
                <a:lnTo>
                  <a:pt x="29241" y="18885"/>
                </a:lnTo>
                <a:lnTo>
                  <a:pt x="28566" y="23397"/>
                </a:lnTo>
                <a:lnTo>
                  <a:pt x="28658" y="24030"/>
                </a:lnTo>
                <a:lnTo>
                  <a:pt x="27063" y="25273"/>
                </a:lnTo>
                <a:lnTo>
                  <a:pt x="23622" y="23456"/>
                </a:lnTo>
                <a:lnTo>
                  <a:pt x="23642" y="23150"/>
                </a:lnTo>
                <a:lnTo>
                  <a:pt x="21526" y="22085"/>
                </a:lnTo>
                <a:lnTo>
                  <a:pt x="20967" y="20370"/>
                </a:lnTo>
                <a:lnTo>
                  <a:pt x="21021" y="19536"/>
                </a:lnTo>
                <a:lnTo>
                  <a:pt x="21473" y="13369"/>
                </a:lnTo>
                <a:lnTo>
                  <a:pt x="20434" y="14236"/>
                </a:lnTo>
                <a:lnTo>
                  <a:pt x="18805" y="17603"/>
                </a:lnTo>
                <a:lnTo>
                  <a:pt x="19304" y="17233"/>
                </a:lnTo>
                <a:lnTo>
                  <a:pt x="19703" y="18862"/>
                </a:lnTo>
                <a:lnTo>
                  <a:pt x="20592" y="19922"/>
                </a:lnTo>
                <a:lnTo>
                  <a:pt x="20192" y="20281"/>
                </a:lnTo>
                <a:lnTo>
                  <a:pt x="19456" y="20942"/>
                </a:lnTo>
                <a:lnTo>
                  <a:pt x="16230" y="19513"/>
                </a:lnTo>
                <a:lnTo>
                  <a:pt x="15900" y="19367"/>
                </a:lnTo>
                <a:lnTo>
                  <a:pt x="15887" y="15519"/>
                </a:lnTo>
                <a:lnTo>
                  <a:pt x="18745" y="9055"/>
                </a:lnTo>
                <a:lnTo>
                  <a:pt x="19189" y="10096"/>
                </a:lnTo>
                <a:lnTo>
                  <a:pt x="18796" y="17574"/>
                </a:lnTo>
                <a:lnTo>
                  <a:pt x="18732" y="17703"/>
                </a:lnTo>
                <a:lnTo>
                  <a:pt x="18168" y="18076"/>
                </a:lnTo>
                <a:lnTo>
                  <a:pt x="16230" y="19513"/>
                </a:lnTo>
                <a:lnTo>
                  <a:pt x="19456" y="20942"/>
                </a:lnTo>
                <a:lnTo>
                  <a:pt x="19113" y="18560"/>
                </a:lnTo>
                <a:lnTo>
                  <a:pt x="18903" y="17907"/>
                </a:lnTo>
                <a:lnTo>
                  <a:pt x="18805" y="17603"/>
                </a:lnTo>
                <a:lnTo>
                  <a:pt x="20434" y="14236"/>
                </a:lnTo>
                <a:lnTo>
                  <a:pt x="20983" y="7044"/>
                </a:lnTo>
                <a:lnTo>
                  <a:pt x="19621" y="2298"/>
                </a:lnTo>
                <a:lnTo>
                  <a:pt x="13157" y="13792"/>
                </a:lnTo>
                <a:lnTo>
                  <a:pt x="13010" y="15437"/>
                </a:lnTo>
                <a:lnTo>
                  <a:pt x="12814" y="17627"/>
                </a:lnTo>
                <a:lnTo>
                  <a:pt x="5626" y="11658"/>
                </a:lnTo>
                <a:lnTo>
                  <a:pt x="1778" y="11455"/>
                </a:lnTo>
                <a:lnTo>
                  <a:pt x="0" y="14922"/>
                </a:lnTo>
                <a:lnTo>
                  <a:pt x="2413" y="17932"/>
                </a:lnTo>
                <a:close/>
              </a:path>
              <a:path w="379895" h="201244">
                <a:moveTo>
                  <a:pt x="18168" y="18076"/>
                </a:moveTo>
                <a:lnTo>
                  <a:pt x="18732" y="17703"/>
                </a:lnTo>
                <a:lnTo>
                  <a:pt x="18465" y="16548"/>
                </a:lnTo>
                <a:lnTo>
                  <a:pt x="18745" y="9055"/>
                </a:lnTo>
                <a:lnTo>
                  <a:pt x="15887" y="15519"/>
                </a:lnTo>
                <a:lnTo>
                  <a:pt x="15951" y="19390"/>
                </a:lnTo>
                <a:lnTo>
                  <a:pt x="16230" y="19513"/>
                </a:lnTo>
                <a:lnTo>
                  <a:pt x="18168" y="18076"/>
                </a:lnTo>
                <a:close/>
              </a:path>
              <a:path w="379895" h="201244">
                <a:moveTo>
                  <a:pt x="18465" y="16548"/>
                </a:moveTo>
                <a:lnTo>
                  <a:pt x="18767" y="17631"/>
                </a:lnTo>
                <a:lnTo>
                  <a:pt x="19189" y="10096"/>
                </a:lnTo>
                <a:lnTo>
                  <a:pt x="18745" y="9055"/>
                </a:lnTo>
                <a:lnTo>
                  <a:pt x="18465" y="16548"/>
                </a:lnTo>
                <a:close/>
              </a:path>
              <a:path w="379895" h="201244">
                <a:moveTo>
                  <a:pt x="19703" y="18862"/>
                </a:moveTo>
                <a:lnTo>
                  <a:pt x="19304" y="17233"/>
                </a:lnTo>
                <a:lnTo>
                  <a:pt x="18805" y="17603"/>
                </a:lnTo>
                <a:lnTo>
                  <a:pt x="18903" y="17907"/>
                </a:lnTo>
                <a:lnTo>
                  <a:pt x="19113" y="18560"/>
                </a:lnTo>
                <a:lnTo>
                  <a:pt x="19646" y="20218"/>
                </a:lnTo>
                <a:lnTo>
                  <a:pt x="20192" y="20281"/>
                </a:lnTo>
                <a:lnTo>
                  <a:pt x="20592" y="19922"/>
                </a:lnTo>
                <a:lnTo>
                  <a:pt x="19703" y="18862"/>
                </a:lnTo>
                <a:close/>
              </a:path>
              <a:path w="379895" h="201244">
                <a:moveTo>
                  <a:pt x="21234" y="20688"/>
                </a:moveTo>
                <a:lnTo>
                  <a:pt x="21959" y="20484"/>
                </a:lnTo>
                <a:lnTo>
                  <a:pt x="22549" y="20318"/>
                </a:lnTo>
                <a:lnTo>
                  <a:pt x="21622" y="19844"/>
                </a:lnTo>
                <a:lnTo>
                  <a:pt x="21596" y="20442"/>
                </a:lnTo>
                <a:lnTo>
                  <a:pt x="21234" y="20688"/>
                </a:lnTo>
                <a:close/>
              </a:path>
              <a:path w="379895" h="201244">
                <a:moveTo>
                  <a:pt x="20434" y="14236"/>
                </a:moveTo>
                <a:lnTo>
                  <a:pt x="21473" y="13369"/>
                </a:lnTo>
                <a:lnTo>
                  <a:pt x="21274" y="6783"/>
                </a:lnTo>
                <a:lnTo>
                  <a:pt x="22720" y="0"/>
                </a:lnTo>
                <a:lnTo>
                  <a:pt x="19621" y="2298"/>
                </a:lnTo>
                <a:lnTo>
                  <a:pt x="20983" y="7044"/>
                </a:lnTo>
                <a:lnTo>
                  <a:pt x="21145" y="6769"/>
                </a:lnTo>
                <a:lnTo>
                  <a:pt x="20983" y="7044"/>
                </a:lnTo>
                <a:lnTo>
                  <a:pt x="20434" y="14236"/>
                </a:lnTo>
                <a:close/>
              </a:path>
              <a:path w="379895" h="201244">
                <a:moveTo>
                  <a:pt x="21691" y="18237"/>
                </a:moveTo>
                <a:lnTo>
                  <a:pt x="21660" y="18962"/>
                </a:lnTo>
                <a:lnTo>
                  <a:pt x="22326" y="18364"/>
                </a:lnTo>
                <a:lnTo>
                  <a:pt x="24561" y="12496"/>
                </a:lnTo>
                <a:lnTo>
                  <a:pt x="21691" y="18237"/>
                </a:lnTo>
                <a:close/>
              </a:path>
              <a:path w="379895" h="201244">
                <a:moveTo>
                  <a:pt x="23787" y="20952"/>
                </a:moveTo>
                <a:lnTo>
                  <a:pt x="25006" y="23837"/>
                </a:lnTo>
                <a:lnTo>
                  <a:pt x="26703" y="22444"/>
                </a:lnTo>
                <a:lnTo>
                  <a:pt x="23844" y="20090"/>
                </a:lnTo>
                <a:lnTo>
                  <a:pt x="23507" y="20662"/>
                </a:lnTo>
                <a:lnTo>
                  <a:pt x="23787" y="20952"/>
                </a:lnTo>
                <a:close/>
              </a:path>
              <a:path w="379895" h="201244">
                <a:moveTo>
                  <a:pt x="25019" y="7200"/>
                </a:moveTo>
                <a:lnTo>
                  <a:pt x="25171" y="8051"/>
                </a:lnTo>
                <a:lnTo>
                  <a:pt x="26001" y="10288"/>
                </a:lnTo>
                <a:lnTo>
                  <a:pt x="25019" y="7200"/>
                </a:lnTo>
                <a:close/>
              </a:path>
              <a:path w="379895" h="201244">
                <a:moveTo>
                  <a:pt x="28646" y="10602"/>
                </a:moveTo>
                <a:lnTo>
                  <a:pt x="26150" y="11204"/>
                </a:lnTo>
                <a:lnTo>
                  <a:pt x="25566" y="16417"/>
                </a:lnTo>
                <a:lnTo>
                  <a:pt x="29248" y="16052"/>
                </a:lnTo>
                <a:lnTo>
                  <a:pt x="29749" y="11153"/>
                </a:lnTo>
                <a:lnTo>
                  <a:pt x="28646" y="10602"/>
                </a:lnTo>
                <a:close/>
              </a:path>
              <a:path w="379895" h="201244">
                <a:moveTo>
                  <a:pt x="19646" y="20218"/>
                </a:moveTo>
                <a:lnTo>
                  <a:pt x="19113" y="18560"/>
                </a:lnTo>
                <a:lnTo>
                  <a:pt x="19456" y="20942"/>
                </a:lnTo>
                <a:lnTo>
                  <a:pt x="20192" y="20281"/>
                </a:lnTo>
                <a:lnTo>
                  <a:pt x="19646" y="20218"/>
                </a:lnTo>
                <a:close/>
              </a:path>
              <a:path w="379895" h="201244">
                <a:moveTo>
                  <a:pt x="13010" y="15437"/>
                </a:moveTo>
                <a:lnTo>
                  <a:pt x="5626" y="11658"/>
                </a:lnTo>
                <a:lnTo>
                  <a:pt x="12814" y="17627"/>
                </a:lnTo>
                <a:lnTo>
                  <a:pt x="13010" y="15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30343" y="4036694"/>
            <a:ext cx="167297" cy="82118"/>
          </a:xfrm>
          <a:custGeom>
            <a:avLst/>
            <a:gdLst/>
            <a:ahLst/>
            <a:cxnLst/>
            <a:rect l="l" t="t" r="r" b="b"/>
            <a:pathLst>
              <a:path w="167297" h="82118">
                <a:moveTo>
                  <a:pt x="2933" y="6756"/>
                </a:moveTo>
                <a:lnTo>
                  <a:pt x="34188" y="15989"/>
                </a:lnTo>
                <a:lnTo>
                  <a:pt x="161658" y="81902"/>
                </a:lnTo>
                <a:lnTo>
                  <a:pt x="165519" y="82118"/>
                </a:lnTo>
                <a:lnTo>
                  <a:pt x="164896" y="75641"/>
                </a:lnTo>
                <a:lnTo>
                  <a:pt x="37122" y="9575"/>
                </a:lnTo>
                <a:lnTo>
                  <a:pt x="4927" y="0"/>
                </a:lnTo>
                <a:lnTo>
                  <a:pt x="1104" y="520"/>
                </a:lnTo>
                <a:lnTo>
                  <a:pt x="0" y="4254"/>
                </a:lnTo>
                <a:lnTo>
                  <a:pt x="2933" y="6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31824" y="4021846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80" h="17779">
                <a:moveTo>
                  <a:pt x="11430" y="1371"/>
                </a:moveTo>
                <a:lnTo>
                  <a:pt x="1371" y="11430"/>
                </a:lnTo>
                <a:lnTo>
                  <a:pt x="0" y="15036"/>
                </a:lnTo>
                <a:lnTo>
                  <a:pt x="2755" y="17780"/>
                </a:lnTo>
                <a:lnTo>
                  <a:pt x="6350" y="16408"/>
                </a:lnTo>
                <a:lnTo>
                  <a:pt x="16408" y="6350"/>
                </a:lnTo>
                <a:lnTo>
                  <a:pt x="17780" y="2743"/>
                </a:lnTo>
                <a:lnTo>
                  <a:pt x="15036" y="0"/>
                </a:lnTo>
                <a:lnTo>
                  <a:pt x="11430" y="1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30735" y="4028301"/>
            <a:ext cx="8102" cy="8394"/>
          </a:xfrm>
          <a:custGeom>
            <a:avLst/>
            <a:gdLst/>
            <a:ahLst/>
            <a:cxnLst/>
            <a:rect l="l" t="t" r="r" b="b"/>
            <a:pathLst>
              <a:path w="8102" h="8394">
                <a:moveTo>
                  <a:pt x="3505" y="8394"/>
                </a:moveTo>
                <a:lnTo>
                  <a:pt x="6743" y="6350"/>
                </a:lnTo>
                <a:lnTo>
                  <a:pt x="7048" y="4597"/>
                </a:lnTo>
                <a:lnTo>
                  <a:pt x="7048" y="1930"/>
                </a:lnTo>
                <a:lnTo>
                  <a:pt x="8102" y="2743"/>
                </a:lnTo>
                <a:lnTo>
                  <a:pt x="5334" y="0"/>
                </a:lnTo>
                <a:lnTo>
                  <a:pt x="3937" y="542"/>
                </a:lnTo>
                <a:lnTo>
                  <a:pt x="3517" y="4597"/>
                </a:lnTo>
                <a:lnTo>
                  <a:pt x="3505" y="8394"/>
                </a:lnTo>
                <a:close/>
              </a:path>
              <a:path w="8102" h="8394">
                <a:moveTo>
                  <a:pt x="7048" y="4597"/>
                </a:moveTo>
                <a:lnTo>
                  <a:pt x="6743" y="6350"/>
                </a:lnTo>
                <a:lnTo>
                  <a:pt x="8102" y="2743"/>
                </a:lnTo>
                <a:lnTo>
                  <a:pt x="7048" y="1930"/>
                </a:lnTo>
                <a:lnTo>
                  <a:pt x="7048" y="4597"/>
                </a:lnTo>
                <a:close/>
              </a:path>
              <a:path w="8102" h="8394">
                <a:moveTo>
                  <a:pt x="1739" y="1397"/>
                </a:moveTo>
                <a:lnTo>
                  <a:pt x="3937" y="542"/>
                </a:lnTo>
                <a:lnTo>
                  <a:pt x="3517" y="355"/>
                </a:lnTo>
                <a:lnTo>
                  <a:pt x="0" y="1930"/>
                </a:lnTo>
                <a:lnTo>
                  <a:pt x="0" y="3873"/>
                </a:lnTo>
                <a:lnTo>
                  <a:pt x="863" y="7315"/>
                </a:lnTo>
                <a:lnTo>
                  <a:pt x="3505" y="8394"/>
                </a:lnTo>
                <a:lnTo>
                  <a:pt x="3517" y="4597"/>
                </a:lnTo>
                <a:lnTo>
                  <a:pt x="3937" y="542"/>
                </a:lnTo>
                <a:lnTo>
                  <a:pt x="1739" y="1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42218" y="4021477"/>
            <a:ext cx="7048" cy="7747"/>
          </a:xfrm>
          <a:custGeom>
            <a:avLst/>
            <a:gdLst/>
            <a:ahLst/>
            <a:cxnLst/>
            <a:rect l="l" t="t" r="r" b="b"/>
            <a:pathLst>
              <a:path w="7048" h="7747">
                <a:moveTo>
                  <a:pt x="7048" y="4229"/>
                </a:moveTo>
                <a:lnTo>
                  <a:pt x="7048" y="1574"/>
                </a:lnTo>
                <a:lnTo>
                  <a:pt x="3530" y="0"/>
                </a:lnTo>
                <a:lnTo>
                  <a:pt x="0" y="1574"/>
                </a:lnTo>
                <a:lnTo>
                  <a:pt x="0" y="4229"/>
                </a:lnTo>
                <a:lnTo>
                  <a:pt x="1587" y="7747"/>
                </a:lnTo>
                <a:lnTo>
                  <a:pt x="5473" y="7747"/>
                </a:lnTo>
                <a:lnTo>
                  <a:pt x="7048" y="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28116" y="4029933"/>
            <a:ext cx="11099" cy="9359"/>
          </a:xfrm>
          <a:custGeom>
            <a:avLst/>
            <a:gdLst/>
            <a:ahLst/>
            <a:cxnLst/>
            <a:rect l="l" t="t" r="r" b="b"/>
            <a:pathLst>
              <a:path w="11099" h="9359">
                <a:moveTo>
                  <a:pt x="8966" y="3022"/>
                </a:moveTo>
                <a:lnTo>
                  <a:pt x="6857" y="5829"/>
                </a:lnTo>
                <a:lnTo>
                  <a:pt x="7569" y="9359"/>
                </a:lnTo>
                <a:lnTo>
                  <a:pt x="11099" y="7785"/>
                </a:lnTo>
                <a:lnTo>
                  <a:pt x="11099" y="3886"/>
                </a:lnTo>
                <a:lnTo>
                  <a:pt x="8678" y="2806"/>
                </a:lnTo>
                <a:lnTo>
                  <a:pt x="8966" y="3022"/>
                </a:lnTo>
                <a:close/>
              </a:path>
              <a:path w="11099" h="9359">
                <a:moveTo>
                  <a:pt x="7569" y="2311"/>
                </a:moveTo>
                <a:lnTo>
                  <a:pt x="6095" y="863"/>
                </a:lnTo>
                <a:lnTo>
                  <a:pt x="6857" y="2311"/>
                </a:lnTo>
                <a:lnTo>
                  <a:pt x="7569" y="2311"/>
                </a:lnTo>
                <a:close/>
              </a:path>
              <a:path w="11099" h="9359">
                <a:moveTo>
                  <a:pt x="0" y="3111"/>
                </a:moveTo>
                <a:lnTo>
                  <a:pt x="1866" y="6489"/>
                </a:lnTo>
                <a:lnTo>
                  <a:pt x="4737" y="8648"/>
                </a:lnTo>
                <a:lnTo>
                  <a:pt x="7569" y="9359"/>
                </a:lnTo>
                <a:lnTo>
                  <a:pt x="6857" y="5829"/>
                </a:lnTo>
                <a:lnTo>
                  <a:pt x="8966" y="3022"/>
                </a:lnTo>
                <a:lnTo>
                  <a:pt x="8678" y="2806"/>
                </a:lnTo>
                <a:lnTo>
                  <a:pt x="6095" y="863"/>
                </a:lnTo>
                <a:lnTo>
                  <a:pt x="7569" y="2311"/>
                </a:lnTo>
                <a:lnTo>
                  <a:pt x="6857" y="2311"/>
                </a:lnTo>
                <a:lnTo>
                  <a:pt x="6095" y="863"/>
                </a:lnTo>
                <a:lnTo>
                  <a:pt x="2336" y="0"/>
                </a:lnTo>
                <a:lnTo>
                  <a:pt x="0" y="3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27880" y="4030079"/>
            <a:ext cx="7747" cy="7048"/>
          </a:xfrm>
          <a:custGeom>
            <a:avLst/>
            <a:gdLst/>
            <a:ahLst/>
            <a:cxnLst/>
            <a:rect l="l" t="t" r="r" b="b"/>
            <a:pathLst>
              <a:path w="7747" h="7048">
                <a:moveTo>
                  <a:pt x="3517" y="7048"/>
                </a:moveTo>
                <a:lnTo>
                  <a:pt x="6159" y="7048"/>
                </a:lnTo>
                <a:lnTo>
                  <a:pt x="7746" y="3530"/>
                </a:lnTo>
                <a:lnTo>
                  <a:pt x="6159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17472" y="4022570"/>
            <a:ext cx="8102" cy="8382"/>
          </a:xfrm>
          <a:custGeom>
            <a:avLst/>
            <a:gdLst/>
            <a:ahLst/>
            <a:cxnLst/>
            <a:rect l="l" t="t" r="r" b="b"/>
            <a:pathLst>
              <a:path w="8102" h="8382">
                <a:moveTo>
                  <a:pt x="8102" y="4571"/>
                </a:moveTo>
                <a:lnTo>
                  <a:pt x="8102" y="1917"/>
                </a:lnTo>
                <a:lnTo>
                  <a:pt x="6350" y="1371"/>
                </a:lnTo>
                <a:lnTo>
                  <a:pt x="4584" y="4571"/>
                </a:lnTo>
                <a:lnTo>
                  <a:pt x="1066" y="4571"/>
                </a:lnTo>
                <a:lnTo>
                  <a:pt x="1066" y="1917"/>
                </a:lnTo>
                <a:lnTo>
                  <a:pt x="4153" y="536"/>
                </a:lnTo>
                <a:lnTo>
                  <a:pt x="2743" y="0"/>
                </a:lnTo>
                <a:lnTo>
                  <a:pt x="0" y="2755"/>
                </a:lnTo>
                <a:lnTo>
                  <a:pt x="1384" y="6362"/>
                </a:lnTo>
                <a:lnTo>
                  <a:pt x="4622" y="8381"/>
                </a:lnTo>
                <a:lnTo>
                  <a:pt x="7251" y="7277"/>
                </a:lnTo>
                <a:lnTo>
                  <a:pt x="8102" y="4571"/>
                </a:lnTo>
                <a:close/>
              </a:path>
              <a:path w="8102" h="8382">
                <a:moveTo>
                  <a:pt x="8102" y="1917"/>
                </a:moveTo>
                <a:lnTo>
                  <a:pt x="4584" y="342"/>
                </a:lnTo>
                <a:lnTo>
                  <a:pt x="4153" y="536"/>
                </a:lnTo>
                <a:lnTo>
                  <a:pt x="1066" y="1917"/>
                </a:lnTo>
                <a:lnTo>
                  <a:pt x="1066" y="4571"/>
                </a:lnTo>
                <a:lnTo>
                  <a:pt x="4584" y="4571"/>
                </a:lnTo>
                <a:lnTo>
                  <a:pt x="6350" y="1371"/>
                </a:lnTo>
                <a:lnTo>
                  <a:pt x="8102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12083" y="4021481"/>
            <a:ext cx="7747" cy="7747"/>
          </a:xfrm>
          <a:custGeom>
            <a:avLst/>
            <a:gdLst/>
            <a:ahLst/>
            <a:cxnLst/>
            <a:rect l="l" t="t" r="r" b="b"/>
            <a:pathLst>
              <a:path w="7747" h="7747">
                <a:moveTo>
                  <a:pt x="7048" y="4229"/>
                </a:moveTo>
                <a:lnTo>
                  <a:pt x="3517" y="698"/>
                </a:lnTo>
                <a:lnTo>
                  <a:pt x="3517" y="4229"/>
                </a:lnTo>
                <a:lnTo>
                  <a:pt x="6172" y="7746"/>
                </a:lnTo>
                <a:lnTo>
                  <a:pt x="7747" y="4229"/>
                </a:lnTo>
                <a:lnTo>
                  <a:pt x="7048" y="2663"/>
                </a:lnTo>
                <a:lnTo>
                  <a:pt x="7048" y="4229"/>
                </a:lnTo>
                <a:close/>
              </a:path>
              <a:path w="7747" h="7747">
                <a:moveTo>
                  <a:pt x="3517" y="7746"/>
                </a:moveTo>
                <a:lnTo>
                  <a:pt x="6172" y="7746"/>
                </a:lnTo>
                <a:lnTo>
                  <a:pt x="3517" y="4229"/>
                </a:lnTo>
                <a:lnTo>
                  <a:pt x="3517" y="698"/>
                </a:lnTo>
                <a:lnTo>
                  <a:pt x="7048" y="4229"/>
                </a:lnTo>
                <a:lnTo>
                  <a:pt x="7048" y="1574"/>
                </a:lnTo>
                <a:lnTo>
                  <a:pt x="6442" y="1304"/>
                </a:lnTo>
                <a:lnTo>
                  <a:pt x="6172" y="698"/>
                </a:lnTo>
                <a:lnTo>
                  <a:pt x="5083" y="698"/>
                </a:lnTo>
                <a:lnTo>
                  <a:pt x="3517" y="0"/>
                </a:lnTo>
                <a:lnTo>
                  <a:pt x="0" y="1574"/>
                </a:lnTo>
                <a:lnTo>
                  <a:pt x="0" y="3517"/>
                </a:lnTo>
                <a:lnTo>
                  <a:pt x="381" y="6057"/>
                </a:lnTo>
                <a:lnTo>
                  <a:pt x="3517" y="77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514233" y="4022909"/>
            <a:ext cx="7759" cy="7048"/>
          </a:xfrm>
          <a:custGeom>
            <a:avLst/>
            <a:gdLst/>
            <a:ahLst/>
            <a:cxnLst/>
            <a:rect l="l" t="t" r="r" b="b"/>
            <a:pathLst>
              <a:path w="7759" h="7048">
                <a:moveTo>
                  <a:pt x="3517" y="7048"/>
                </a:moveTo>
                <a:lnTo>
                  <a:pt x="6172" y="7048"/>
                </a:lnTo>
                <a:lnTo>
                  <a:pt x="7759" y="3530"/>
                </a:lnTo>
                <a:lnTo>
                  <a:pt x="6172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12280" y="4022385"/>
            <a:ext cx="8788" cy="8064"/>
          </a:xfrm>
          <a:custGeom>
            <a:avLst/>
            <a:gdLst/>
            <a:ahLst/>
            <a:cxnLst/>
            <a:rect l="l" t="t" r="r" b="b"/>
            <a:pathLst>
              <a:path w="8788" h="8064">
                <a:moveTo>
                  <a:pt x="2438" y="6464"/>
                </a:moveTo>
                <a:lnTo>
                  <a:pt x="5613" y="8064"/>
                </a:lnTo>
                <a:lnTo>
                  <a:pt x="8610" y="5638"/>
                </a:lnTo>
                <a:lnTo>
                  <a:pt x="8788" y="1778"/>
                </a:lnTo>
                <a:lnTo>
                  <a:pt x="5613" y="177"/>
                </a:lnTo>
                <a:lnTo>
                  <a:pt x="1752" y="0"/>
                </a:lnTo>
                <a:lnTo>
                  <a:pt x="0" y="3467"/>
                </a:lnTo>
                <a:lnTo>
                  <a:pt x="2438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20694" y="4025775"/>
            <a:ext cx="8966" cy="8267"/>
          </a:xfrm>
          <a:custGeom>
            <a:avLst/>
            <a:gdLst/>
            <a:ahLst/>
            <a:cxnLst/>
            <a:rect l="l" t="t" r="r" b="b"/>
            <a:pathLst>
              <a:path w="8966" h="8267">
                <a:moveTo>
                  <a:pt x="6515" y="1803"/>
                </a:moveTo>
                <a:lnTo>
                  <a:pt x="5080" y="1092"/>
                </a:lnTo>
                <a:lnTo>
                  <a:pt x="3517" y="4254"/>
                </a:lnTo>
                <a:lnTo>
                  <a:pt x="7048" y="4254"/>
                </a:lnTo>
                <a:lnTo>
                  <a:pt x="7048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4254"/>
                </a:lnTo>
                <a:lnTo>
                  <a:pt x="762" y="6819"/>
                </a:lnTo>
                <a:lnTo>
                  <a:pt x="3390" y="8115"/>
                </a:lnTo>
                <a:lnTo>
                  <a:pt x="7239" y="8267"/>
                </a:lnTo>
                <a:lnTo>
                  <a:pt x="8966" y="4775"/>
                </a:lnTo>
                <a:lnTo>
                  <a:pt x="6515" y="1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520688" y="4025771"/>
            <a:ext cx="7048" cy="7772"/>
          </a:xfrm>
          <a:custGeom>
            <a:avLst/>
            <a:gdLst/>
            <a:ahLst/>
            <a:cxnLst/>
            <a:rect l="l" t="t" r="r" b="b"/>
            <a:pathLst>
              <a:path w="7048" h="7772">
                <a:moveTo>
                  <a:pt x="7048" y="4254"/>
                </a:moveTo>
                <a:lnTo>
                  <a:pt x="7048" y="1574"/>
                </a:lnTo>
                <a:lnTo>
                  <a:pt x="3530" y="0"/>
                </a:lnTo>
                <a:lnTo>
                  <a:pt x="0" y="1574"/>
                </a:lnTo>
                <a:lnTo>
                  <a:pt x="0" y="4254"/>
                </a:lnTo>
                <a:lnTo>
                  <a:pt x="1587" y="7772"/>
                </a:lnTo>
                <a:lnTo>
                  <a:pt x="5473" y="7772"/>
                </a:lnTo>
                <a:lnTo>
                  <a:pt x="7048" y="4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520688" y="4030028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522130" y="4027208"/>
            <a:ext cx="7759" cy="7048"/>
          </a:xfrm>
          <a:custGeom>
            <a:avLst/>
            <a:gdLst/>
            <a:ahLst/>
            <a:cxnLst/>
            <a:rect l="l" t="t" r="r" b="b"/>
            <a:pathLst>
              <a:path w="7759" h="7048">
                <a:moveTo>
                  <a:pt x="3517" y="7048"/>
                </a:moveTo>
                <a:lnTo>
                  <a:pt x="6184" y="7048"/>
                </a:lnTo>
                <a:lnTo>
                  <a:pt x="7759" y="3530"/>
                </a:lnTo>
                <a:lnTo>
                  <a:pt x="6184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46747" y="3927419"/>
            <a:ext cx="22796" cy="58508"/>
          </a:xfrm>
          <a:custGeom>
            <a:avLst/>
            <a:gdLst/>
            <a:ahLst/>
            <a:cxnLst/>
            <a:rect l="l" t="t" r="r" b="b"/>
            <a:pathLst>
              <a:path w="22796" h="58508">
                <a:moveTo>
                  <a:pt x="9918" y="3517"/>
                </a:moveTo>
                <a:lnTo>
                  <a:pt x="8343" y="0"/>
                </a:lnTo>
                <a:lnTo>
                  <a:pt x="9194" y="6388"/>
                </a:lnTo>
                <a:lnTo>
                  <a:pt x="9194" y="22186"/>
                </a:lnTo>
                <a:lnTo>
                  <a:pt x="7619" y="25704"/>
                </a:lnTo>
                <a:lnTo>
                  <a:pt x="7048" y="22186"/>
                </a:lnTo>
                <a:lnTo>
                  <a:pt x="5473" y="25704"/>
                </a:lnTo>
                <a:lnTo>
                  <a:pt x="3733" y="2870"/>
                </a:lnTo>
                <a:lnTo>
                  <a:pt x="2882" y="3517"/>
                </a:lnTo>
                <a:lnTo>
                  <a:pt x="1587" y="2870"/>
                </a:lnTo>
                <a:lnTo>
                  <a:pt x="0" y="6388"/>
                </a:lnTo>
                <a:lnTo>
                  <a:pt x="0" y="22186"/>
                </a:lnTo>
                <a:lnTo>
                  <a:pt x="1587" y="25704"/>
                </a:lnTo>
                <a:lnTo>
                  <a:pt x="2882" y="25704"/>
                </a:lnTo>
                <a:lnTo>
                  <a:pt x="2146" y="22186"/>
                </a:lnTo>
                <a:lnTo>
                  <a:pt x="2146" y="6388"/>
                </a:lnTo>
                <a:lnTo>
                  <a:pt x="2882" y="4755"/>
                </a:lnTo>
                <a:lnTo>
                  <a:pt x="3733" y="25704"/>
                </a:lnTo>
                <a:lnTo>
                  <a:pt x="5549" y="27495"/>
                </a:lnTo>
                <a:lnTo>
                  <a:pt x="8699" y="29718"/>
                </a:lnTo>
                <a:lnTo>
                  <a:pt x="9918" y="31769"/>
                </a:lnTo>
                <a:lnTo>
                  <a:pt x="9918" y="3517"/>
                </a:lnTo>
                <a:close/>
              </a:path>
              <a:path w="22796" h="58508">
                <a:moveTo>
                  <a:pt x="9194" y="22186"/>
                </a:moveTo>
                <a:lnTo>
                  <a:pt x="9194" y="6388"/>
                </a:lnTo>
                <a:lnTo>
                  <a:pt x="8343" y="0"/>
                </a:lnTo>
                <a:lnTo>
                  <a:pt x="4457" y="0"/>
                </a:lnTo>
                <a:lnTo>
                  <a:pt x="3172" y="2870"/>
                </a:lnTo>
                <a:lnTo>
                  <a:pt x="1587" y="2870"/>
                </a:lnTo>
                <a:lnTo>
                  <a:pt x="2882" y="3517"/>
                </a:lnTo>
                <a:lnTo>
                  <a:pt x="3733" y="2870"/>
                </a:lnTo>
                <a:lnTo>
                  <a:pt x="5473" y="2870"/>
                </a:lnTo>
                <a:lnTo>
                  <a:pt x="7048" y="6388"/>
                </a:lnTo>
                <a:lnTo>
                  <a:pt x="7619" y="2870"/>
                </a:lnTo>
                <a:lnTo>
                  <a:pt x="9194" y="22186"/>
                </a:lnTo>
                <a:close/>
              </a:path>
              <a:path w="22796" h="58508">
                <a:moveTo>
                  <a:pt x="3733" y="2870"/>
                </a:moveTo>
                <a:lnTo>
                  <a:pt x="5473" y="25704"/>
                </a:lnTo>
                <a:lnTo>
                  <a:pt x="7048" y="22186"/>
                </a:lnTo>
                <a:lnTo>
                  <a:pt x="7619" y="25704"/>
                </a:lnTo>
                <a:lnTo>
                  <a:pt x="9194" y="22186"/>
                </a:lnTo>
                <a:lnTo>
                  <a:pt x="7619" y="2870"/>
                </a:lnTo>
                <a:lnTo>
                  <a:pt x="7048" y="6388"/>
                </a:lnTo>
                <a:lnTo>
                  <a:pt x="5473" y="2870"/>
                </a:lnTo>
                <a:lnTo>
                  <a:pt x="3733" y="2870"/>
                </a:lnTo>
                <a:close/>
              </a:path>
              <a:path w="22796" h="58508">
                <a:moveTo>
                  <a:pt x="2882" y="23819"/>
                </a:moveTo>
                <a:lnTo>
                  <a:pt x="3733" y="25704"/>
                </a:lnTo>
                <a:lnTo>
                  <a:pt x="2882" y="4755"/>
                </a:lnTo>
                <a:lnTo>
                  <a:pt x="2146" y="6388"/>
                </a:lnTo>
                <a:lnTo>
                  <a:pt x="2146" y="22186"/>
                </a:lnTo>
                <a:lnTo>
                  <a:pt x="2882" y="25704"/>
                </a:lnTo>
                <a:lnTo>
                  <a:pt x="2882" y="29081"/>
                </a:lnTo>
                <a:lnTo>
                  <a:pt x="2197" y="29489"/>
                </a:lnTo>
                <a:lnTo>
                  <a:pt x="2641" y="33324"/>
                </a:lnTo>
                <a:lnTo>
                  <a:pt x="2882" y="33730"/>
                </a:lnTo>
                <a:lnTo>
                  <a:pt x="2882" y="41579"/>
                </a:lnTo>
                <a:lnTo>
                  <a:pt x="4457" y="45097"/>
                </a:lnTo>
                <a:lnTo>
                  <a:pt x="8343" y="45097"/>
                </a:lnTo>
                <a:lnTo>
                  <a:pt x="8901" y="43852"/>
                </a:lnTo>
                <a:lnTo>
                  <a:pt x="16294" y="56286"/>
                </a:lnTo>
                <a:lnTo>
                  <a:pt x="9918" y="41579"/>
                </a:lnTo>
                <a:lnTo>
                  <a:pt x="9918" y="31769"/>
                </a:lnTo>
                <a:lnTo>
                  <a:pt x="8699" y="29718"/>
                </a:lnTo>
                <a:lnTo>
                  <a:pt x="5549" y="27495"/>
                </a:lnTo>
                <a:lnTo>
                  <a:pt x="3733" y="25704"/>
                </a:lnTo>
                <a:lnTo>
                  <a:pt x="2882" y="23819"/>
                </a:lnTo>
                <a:close/>
              </a:path>
              <a:path w="22796" h="58508">
                <a:moveTo>
                  <a:pt x="18402" y="2870"/>
                </a:moveTo>
                <a:lnTo>
                  <a:pt x="16804" y="2870"/>
                </a:lnTo>
                <a:lnTo>
                  <a:pt x="17094" y="4799"/>
                </a:lnTo>
                <a:lnTo>
                  <a:pt x="17805" y="22186"/>
                </a:lnTo>
                <a:lnTo>
                  <a:pt x="17094" y="23775"/>
                </a:lnTo>
                <a:lnTo>
                  <a:pt x="16230" y="25704"/>
                </a:lnTo>
                <a:lnTo>
                  <a:pt x="14503" y="25704"/>
                </a:lnTo>
                <a:lnTo>
                  <a:pt x="12928" y="22186"/>
                </a:lnTo>
                <a:lnTo>
                  <a:pt x="12928" y="6388"/>
                </a:lnTo>
                <a:lnTo>
                  <a:pt x="14503" y="25704"/>
                </a:lnTo>
                <a:lnTo>
                  <a:pt x="16230" y="25704"/>
                </a:lnTo>
                <a:lnTo>
                  <a:pt x="14503" y="2870"/>
                </a:lnTo>
                <a:lnTo>
                  <a:pt x="12344" y="2870"/>
                </a:lnTo>
                <a:lnTo>
                  <a:pt x="12344" y="25704"/>
                </a:lnTo>
                <a:lnTo>
                  <a:pt x="16515" y="42871"/>
                </a:lnTo>
                <a:lnTo>
                  <a:pt x="17094" y="41579"/>
                </a:lnTo>
                <a:lnTo>
                  <a:pt x="17094" y="25704"/>
                </a:lnTo>
                <a:lnTo>
                  <a:pt x="18402" y="25704"/>
                </a:lnTo>
                <a:lnTo>
                  <a:pt x="17805" y="6388"/>
                </a:lnTo>
                <a:lnTo>
                  <a:pt x="17094" y="3517"/>
                </a:lnTo>
                <a:lnTo>
                  <a:pt x="18402" y="2870"/>
                </a:lnTo>
                <a:close/>
              </a:path>
              <a:path w="22796" h="58508">
                <a:moveTo>
                  <a:pt x="16230" y="2870"/>
                </a:moveTo>
                <a:lnTo>
                  <a:pt x="16804" y="2870"/>
                </a:lnTo>
                <a:lnTo>
                  <a:pt x="15519" y="0"/>
                </a:lnTo>
                <a:lnTo>
                  <a:pt x="11620" y="0"/>
                </a:lnTo>
                <a:lnTo>
                  <a:pt x="10045" y="3517"/>
                </a:lnTo>
                <a:lnTo>
                  <a:pt x="10045" y="31983"/>
                </a:lnTo>
                <a:lnTo>
                  <a:pt x="11620" y="45097"/>
                </a:lnTo>
                <a:lnTo>
                  <a:pt x="16294" y="56286"/>
                </a:lnTo>
                <a:lnTo>
                  <a:pt x="19443" y="58508"/>
                </a:lnTo>
                <a:lnTo>
                  <a:pt x="22796" y="56527"/>
                </a:lnTo>
                <a:lnTo>
                  <a:pt x="22351" y="52692"/>
                </a:lnTo>
                <a:lnTo>
                  <a:pt x="16515" y="42871"/>
                </a:lnTo>
                <a:lnTo>
                  <a:pt x="15519" y="45097"/>
                </a:lnTo>
                <a:lnTo>
                  <a:pt x="16515" y="42871"/>
                </a:lnTo>
                <a:lnTo>
                  <a:pt x="10756" y="22186"/>
                </a:lnTo>
                <a:lnTo>
                  <a:pt x="10756" y="6388"/>
                </a:lnTo>
                <a:lnTo>
                  <a:pt x="12344" y="2870"/>
                </a:lnTo>
                <a:lnTo>
                  <a:pt x="14503" y="2870"/>
                </a:lnTo>
                <a:lnTo>
                  <a:pt x="16230" y="25704"/>
                </a:lnTo>
                <a:lnTo>
                  <a:pt x="17094" y="23775"/>
                </a:lnTo>
                <a:lnTo>
                  <a:pt x="17805" y="22186"/>
                </a:lnTo>
                <a:lnTo>
                  <a:pt x="17094" y="4799"/>
                </a:lnTo>
                <a:lnTo>
                  <a:pt x="16804" y="2870"/>
                </a:lnTo>
                <a:lnTo>
                  <a:pt x="16230" y="2870"/>
                </a:lnTo>
                <a:close/>
              </a:path>
              <a:path w="22796" h="58508">
                <a:moveTo>
                  <a:pt x="12344" y="25704"/>
                </a:moveTo>
                <a:lnTo>
                  <a:pt x="12344" y="2870"/>
                </a:lnTo>
                <a:lnTo>
                  <a:pt x="10756" y="6388"/>
                </a:lnTo>
                <a:lnTo>
                  <a:pt x="10756" y="22186"/>
                </a:lnTo>
                <a:lnTo>
                  <a:pt x="16515" y="42871"/>
                </a:lnTo>
                <a:lnTo>
                  <a:pt x="12344" y="25704"/>
                </a:lnTo>
                <a:close/>
              </a:path>
              <a:path w="22796" h="58508">
                <a:moveTo>
                  <a:pt x="10045" y="41579"/>
                </a:moveTo>
                <a:lnTo>
                  <a:pt x="16294" y="56286"/>
                </a:lnTo>
                <a:lnTo>
                  <a:pt x="11620" y="45097"/>
                </a:lnTo>
                <a:lnTo>
                  <a:pt x="10045" y="31983"/>
                </a:lnTo>
                <a:lnTo>
                  <a:pt x="9918" y="31769"/>
                </a:lnTo>
                <a:lnTo>
                  <a:pt x="9918" y="41579"/>
                </a:lnTo>
                <a:lnTo>
                  <a:pt x="16294" y="56286"/>
                </a:lnTo>
                <a:lnTo>
                  <a:pt x="10045" y="41579"/>
                </a:lnTo>
                <a:close/>
              </a:path>
              <a:path w="22796" h="58508">
                <a:moveTo>
                  <a:pt x="18402" y="2870"/>
                </a:moveTo>
                <a:lnTo>
                  <a:pt x="17094" y="3517"/>
                </a:lnTo>
                <a:lnTo>
                  <a:pt x="17805" y="6388"/>
                </a:lnTo>
                <a:lnTo>
                  <a:pt x="18402" y="25704"/>
                </a:lnTo>
                <a:lnTo>
                  <a:pt x="19977" y="22186"/>
                </a:lnTo>
                <a:lnTo>
                  <a:pt x="19977" y="6388"/>
                </a:lnTo>
                <a:lnTo>
                  <a:pt x="18402" y="2870"/>
                </a:lnTo>
                <a:close/>
              </a:path>
              <a:path w="22796" h="58508">
                <a:moveTo>
                  <a:pt x="14503" y="25704"/>
                </a:moveTo>
                <a:lnTo>
                  <a:pt x="12928" y="6388"/>
                </a:lnTo>
                <a:lnTo>
                  <a:pt x="12928" y="22186"/>
                </a:lnTo>
                <a:lnTo>
                  <a:pt x="14503" y="257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48893" y="3979228"/>
            <a:ext cx="16154" cy="15544"/>
          </a:xfrm>
          <a:custGeom>
            <a:avLst/>
            <a:gdLst/>
            <a:ahLst/>
            <a:cxnLst/>
            <a:rect l="l" t="t" r="r" b="b"/>
            <a:pathLst>
              <a:path w="16154" h="15544">
                <a:moveTo>
                  <a:pt x="1587" y="15544"/>
                </a:moveTo>
                <a:lnTo>
                  <a:pt x="5473" y="15544"/>
                </a:lnTo>
                <a:lnTo>
                  <a:pt x="7048" y="12026"/>
                </a:lnTo>
                <a:lnTo>
                  <a:pt x="7048" y="7823"/>
                </a:lnTo>
                <a:lnTo>
                  <a:pt x="9855" y="10299"/>
                </a:lnTo>
                <a:lnTo>
                  <a:pt x="13703" y="10147"/>
                </a:lnTo>
                <a:lnTo>
                  <a:pt x="16154" y="7162"/>
                </a:lnTo>
                <a:lnTo>
                  <a:pt x="15290" y="5422"/>
                </a:lnTo>
                <a:lnTo>
                  <a:pt x="13855" y="2552"/>
                </a:lnTo>
                <a:lnTo>
                  <a:pt x="11557" y="698"/>
                </a:lnTo>
                <a:lnTo>
                  <a:pt x="8686" y="0"/>
                </a:lnTo>
                <a:lnTo>
                  <a:pt x="6997" y="0"/>
                </a:lnTo>
                <a:lnTo>
                  <a:pt x="4127" y="698"/>
                </a:lnTo>
                <a:lnTo>
                  <a:pt x="1828" y="2540"/>
                </a:lnTo>
                <a:lnTo>
                  <a:pt x="381" y="5410"/>
                </a:lnTo>
                <a:lnTo>
                  <a:pt x="0" y="6997"/>
                </a:lnTo>
                <a:lnTo>
                  <a:pt x="0" y="12026"/>
                </a:lnTo>
                <a:lnTo>
                  <a:pt x="1587" y="15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457506" y="3978387"/>
            <a:ext cx="12077" cy="16383"/>
          </a:xfrm>
          <a:custGeom>
            <a:avLst/>
            <a:gdLst/>
            <a:ahLst/>
            <a:cxnLst/>
            <a:rect l="l" t="t" r="r" b="b"/>
            <a:pathLst>
              <a:path w="12077" h="16383">
                <a:moveTo>
                  <a:pt x="7048" y="8483"/>
                </a:moveTo>
                <a:lnTo>
                  <a:pt x="10502" y="8483"/>
                </a:lnTo>
                <a:lnTo>
                  <a:pt x="12077" y="4965"/>
                </a:lnTo>
                <a:lnTo>
                  <a:pt x="12077" y="1574"/>
                </a:lnTo>
                <a:lnTo>
                  <a:pt x="8559" y="0"/>
                </a:lnTo>
                <a:lnTo>
                  <a:pt x="5041" y="1574"/>
                </a:lnTo>
                <a:lnTo>
                  <a:pt x="5041" y="4318"/>
                </a:lnTo>
                <a:lnTo>
                  <a:pt x="5473" y="4317"/>
                </a:lnTo>
                <a:lnTo>
                  <a:pt x="7048" y="7835"/>
                </a:lnTo>
                <a:lnTo>
                  <a:pt x="7048" y="8483"/>
                </a:lnTo>
                <a:close/>
              </a:path>
              <a:path w="12077" h="16383">
                <a:moveTo>
                  <a:pt x="6616" y="8483"/>
                </a:moveTo>
                <a:lnTo>
                  <a:pt x="7048" y="12865"/>
                </a:lnTo>
                <a:lnTo>
                  <a:pt x="7048" y="7835"/>
                </a:lnTo>
                <a:lnTo>
                  <a:pt x="5473" y="4317"/>
                </a:lnTo>
                <a:lnTo>
                  <a:pt x="5041" y="4318"/>
                </a:lnTo>
                <a:lnTo>
                  <a:pt x="5041" y="4965"/>
                </a:lnTo>
                <a:lnTo>
                  <a:pt x="5473" y="16382"/>
                </a:lnTo>
                <a:lnTo>
                  <a:pt x="7048" y="12865"/>
                </a:lnTo>
                <a:lnTo>
                  <a:pt x="6616" y="8483"/>
                </a:lnTo>
                <a:close/>
              </a:path>
              <a:path w="12077" h="16383">
                <a:moveTo>
                  <a:pt x="1587" y="4317"/>
                </a:moveTo>
                <a:lnTo>
                  <a:pt x="0" y="7835"/>
                </a:lnTo>
                <a:lnTo>
                  <a:pt x="0" y="12865"/>
                </a:lnTo>
                <a:lnTo>
                  <a:pt x="1587" y="16382"/>
                </a:lnTo>
                <a:lnTo>
                  <a:pt x="5473" y="16382"/>
                </a:lnTo>
                <a:lnTo>
                  <a:pt x="5041" y="4965"/>
                </a:lnTo>
                <a:lnTo>
                  <a:pt x="5041" y="4318"/>
                </a:lnTo>
                <a:lnTo>
                  <a:pt x="1587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444060" y="3953800"/>
            <a:ext cx="10833" cy="8978"/>
          </a:xfrm>
          <a:custGeom>
            <a:avLst/>
            <a:gdLst/>
            <a:ahLst/>
            <a:cxnLst/>
            <a:rect l="l" t="t" r="r" b="b"/>
            <a:pathLst>
              <a:path w="10833" h="8978">
                <a:moveTo>
                  <a:pt x="9499" y="8978"/>
                </a:moveTo>
                <a:lnTo>
                  <a:pt x="6680" y="7683"/>
                </a:lnTo>
                <a:lnTo>
                  <a:pt x="6513" y="7864"/>
                </a:lnTo>
                <a:lnTo>
                  <a:pt x="9499" y="8978"/>
                </a:lnTo>
                <a:close/>
              </a:path>
              <a:path w="10833" h="8978">
                <a:moveTo>
                  <a:pt x="12230" y="6210"/>
                </a:moveTo>
                <a:lnTo>
                  <a:pt x="10833" y="2616"/>
                </a:lnTo>
                <a:lnTo>
                  <a:pt x="7772" y="7124"/>
                </a:lnTo>
                <a:lnTo>
                  <a:pt x="6921" y="3708"/>
                </a:lnTo>
                <a:lnTo>
                  <a:pt x="5892" y="7632"/>
                </a:lnTo>
                <a:lnTo>
                  <a:pt x="6070" y="292"/>
                </a:lnTo>
                <a:lnTo>
                  <a:pt x="3213" y="1003"/>
                </a:lnTo>
                <a:lnTo>
                  <a:pt x="0" y="5448"/>
                </a:lnTo>
                <a:lnTo>
                  <a:pt x="368" y="9283"/>
                </a:lnTo>
                <a:lnTo>
                  <a:pt x="4064" y="10528"/>
                </a:lnTo>
                <a:lnTo>
                  <a:pt x="6513" y="7864"/>
                </a:lnTo>
                <a:lnTo>
                  <a:pt x="6680" y="7683"/>
                </a:lnTo>
                <a:lnTo>
                  <a:pt x="9499" y="8978"/>
                </a:lnTo>
                <a:lnTo>
                  <a:pt x="12230" y="6210"/>
                </a:lnTo>
                <a:close/>
              </a:path>
              <a:path w="10833" h="8978">
                <a:moveTo>
                  <a:pt x="7264" y="0"/>
                </a:moveTo>
                <a:lnTo>
                  <a:pt x="6070" y="292"/>
                </a:lnTo>
                <a:lnTo>
                  <a:pt x="5892" y="7632"/>
                </a:lnTo>
                <a:lnTo>
                  <a:pt x="6921" y="3708"/>
                </a:lnTo>
                <a:lnTo>
                  <a:pt x="7772" y="7124"/>
                </a:lnTo>
                <a:lnTo>
                  <a:pt x="10833" y="2616"/>
                </a:lnTo>
                <a:lnTo>
                  <a:pt x="72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60753" y="3975889"/>
            <a:ext cx="12242" cy="15735"/>
          </a:xfrm>
          <a:custGeom>
            <a:avLst/>
            <a:gdLst/>
            <a:ahLst/>
            <a:cxnLst/>
            <a:rect l="l" t="t" r="r" b="b"/>
            <a:pathLst>
              <a:path w="12242" h="15735">
                <a:moveTo>
                  <a:pt x="12242" y="10655"/>
                </a:moveTo>
                <a:lnTo>
                  <a:pt x="10794" y="6337"/>
                </a:lnTo>
                <a:lnTo>
                  <a:pt x="9944" y="4965"/>
                </a:lnTo>
                <a:lnTo>
                  <a:pt x="6362" y="1384"/>
                </a:lnTo>
                <a:lnTo>
                  <a:pt x="2755" y="0"/>
                </a:lnTo>
                <a:lnTo>
                  <a:pt x="0" y="2755"/>
                </a:lnTo>
                <a:lnTo>
                  <a:pt x="1384" y="6362"/>
                </a:lnTo>
                <a:lnTo>
                  <a:pt x="4381" y="9359"/>
                </a:lnTo>
                <a:lnTo>
                  <a:pt x="5562" y="12890"/>
                </a:lnTo>
                <a:lnTo>
                  <a:pt x="8178" y="15735"/>
                </a:lnTo>
                <a:lnTo>
                  <a:pt x="11861" y="14490"/>
                </a:lnTo>
                <a:lnTo>
                  <a:pt x="12242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52215" y="3993518"/>
            <a:ext cx="16205" cy="7670"/>
          </a:xfrm>
          <a:custGeom>
            <a:avLst/>
            <a:gdLst/>
            <a:ahLst/>
            <a:cxnLst/>
            <a:rect l="l" t="t" r="r" b="b"/>
            <a:pathLst>
              <a:path w="16205" h="7670">
                <a:moveTo>
                  <a:pt x="3213" y="6946"/>
                </a:moveTo>
                <a:lnTo>
                  <a:pt x="7518" y="7670"/>
                </a:lnTo>
                <a:lnTo>
                  <a:pt x="8686" y="7670"/>
                </a:lnTo>
                <a:lnTo>
                  <a:pt x="12992" y="6946"/>
                </a:lnTo>
                <a:lnTo>
                  <a:pt x="16205" y="4813"/>
                </a:lnTo>
                <a:lnTo>
                  <a:pt x="15557" y="977"/>
                </a:lnTo>
                <a:lnTo>
                  <a:pt x="11823" y="0"/>
                </a:lnTo>
                <a:lnTo>
                  <a:pt x="8102" y="622"/>
                </a:lnTo>
                <a:lnTo>
                  <a:pt x="4381" y="0"/>
                </a:lnTo>
                <a:lnTo>
                  <a:pt x="647" y="977"/>
                </a:lnTo>
                <a:lnTo>
                  <a:pt x="0" y="4813"/>
                </a:lnTo>
                <a:lnTo>
                  <a:pt x="3213" y="6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40419" y="3972067"/>
            <a:ext cx="21666" cy="28244"/>
          </a:xfrm>
          <a:custGeom>
            <a:avLst/>
            <a:gdLst/>
            <a:ahLst/>
            <a:cxnLst/>
            <a:rect l="l" t="t" r="r" b="b"/>
            <a:pathLst>
              <a:path w="21666" h="28244">
                <a:moveTo>
                  <a:pt x="17170" y="21780"/>
                </a:moveTo>
                <a:lnTo>
                  <a:pt x="10325" y="18351"/>
                </a:lnTo>
                <a:lnTo>
                  <a:pt x="7899" y="16408"/>
                </a:lnTo>
                <a:lnTo>
                  <a:pt x="7048" y="13436"/>
                </a:lnTo>
                <a:lnTo>
                  <a:pt x="8013" y="10058"/>
                </a:lnTo>
                <a:lnTo>
                  <a:pt x="9740" y="7899"/>
                </a:lnTo>
                <a:lnTo>
                  <a:pt x="12725" y="7048"/>
                </a:lnTo>
                <a:lnTo>
                  <a:pt x="16776" y="8204"/>
                </a:lnTo>
                <a:lnTo>
                  <a:pt x="20599" y="7658"/>
                </a:lnTo>
                <a:lnTo>
                  <a:pt x="21666" y="3924"/>
                </a:lnTo>
                <a:lnTo>
                  <a:pt x="18719" y="1435"/>
                </a:lnTo>
                <a:lnTo>
                  <a:pt x="13703" y="0"/>
                </a:lnTo>
                <a:lnTo>
                  <a:pt x="11760" y="0"/>
                </a:lnTo>
                <a:lnTo>
                  <a:pt x="6730" y="1435"/>
                </a:lnTo>
                <a:lnTo>
                  <a:pt x="4952" y="2616"/>
                </a:lnTo>
                <a:lnTo>
                  <a:pt x="2070" y="6197"/>
                </a:lnTo>
                <a:lnTo>
                  <a:pt x="1435" y="7442"/>
                </a:lnTo>
                <a:lnTo>
                  <a:pt x="0" y="12471"/>
                </a:lnTo>
                <a:lnTo>
                  <a:pt x="0" y="14401"/>
                </a:lnTo>
                <a:lnTo>
                  <a:pt x="1435" y="19418"/>
                </a:lnTo>
                <a:lnTo>
                  <a:pt x="2616" y="21196"/>
                </a:lnTo>
                <a:lnTo>
                  <a:pt x="6210" y="24079"/>
                </a:lnTo>
                <a:lnTo>
                  <a:pt x="14020" y="28079"/>
                </a:lnTo>
                <a:lnTo>
                  <a:pt x="17868" y="28244"/>
                </a:lnTo>
                <a:lnTo>
                  <a:pt x="19608" y="24764"/>
                </a:lnTo>
                <a:lnTo>
                  <a:pt x="17170" y="21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54161" y="3973667"/>
            <a:ext cx="14465" cy="9309"/>
          </a:xfrm>
          <a:custGeom>
            <a:avLst/>
            <a:gdLst/>
            <a:ahLst/>
            <a:cxnLst/>
            <a:rect l="l" t="t" r="r" b="b"/>
            <a:pathLst>
              <a:path w="14465" h="9309">
                <a:moveTo>
                  <a:pt x="2578" y="6438"/>
                </a:moveTo>
                <a:lnTo>
                  <a:pt x="9029" y="9309"/>
                </a:lnTo>
                <a:lnTo>
                  <a:pt x="12890" y="9296"/>
                </a:lnTo>
                <a:lnTo>
                  <a:pt x="14465" y="5753"/>
                </a:lnTo>
                <a:lnTo>
                  <a:pt x="11899" y="2870"/>
                </a:lnTo>
                <a:lnTo>
                  <a:pt x="5448" y="0"/>
                </a:lnTo>
                <a:lnTo>
                  <a:pt x="1587" y="12"/>
                </a:lnTo>
                <a:lnTo>
                  <a:pt x="0" y="3568"/>
                </a:lnTo>
                <a:lnTo>
                  <a:pt x="2578" y="6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49272" y="3979485"/>
            <a:ext cx="14909" cy="14452"/>
          </a:xfrm>
          <a:custGeom>
            <a:avLst/>
            <a:gdLst/>
            <a:ahLst/>
            <a:cxnLst/>
            <a:rect l="l" t="t" r="r" b="b"/>
            <a:pathLst>
              <a:path w="14909" h="14452">
                <a:moveTo>
                  <a:pt x="11760" y="7454"/>
                </a:moveTo>
                <a:lnTo>
                  <a:pt x="14909" y="5880"/>
                </a:lnTo>
                <a:lnTo>
                  <a:pt x="13474" y="3009"/>
                </a:lnTo>
                <a:lnTo>
                  <a:pt x="11899" y="1435"/>
                </a:lnTo>
                <a:lnTo>
                  <a:pt x="9042" y="12"/>
                </a:lnTo>
                <a:lnTo>
                  <a:pt x="5905" y="0"/>
                </a:lnTo>
                <a:lnTo>
                  <a:pt x="3022" y="1435"/>
                </a:lnTo>
                <a:lnTo>
                  <a:pt x="1447" y="2997"/>
                </a:lnTo>
                <a:lnTo>
                  <a:pt x="0" y="5867"/>
                </a:lnTo>
                <a:lnTo>
                  <a:pt x="0" y="9042"/>
                </a:lnTo>
                <a:lnTo>
                  <a:pt x="1447" y="11912"/>
                </a:lnTo>
                <a:lnTo>
                  <a:pt x="3746" y="13741"/>
                </a:lnTo>
                <a:lnTo>
                  <a:pt x="6629" y="14452"/>
                </a:lnTo>
                <a:lnTo>
                  <a:pt x="8318" y="14452"/>
                </a:lnTo>
                <a:lnTo>
                  <a:pt x="11175" y="13741"/>
                </a:lnTo>
                <a:lnTo>
                  <a:pt x="13487" y="11899"/>
                </a:lnTo>
                <a:lnTo>
                  <a:pt x="14909" y="9029"/>
                </a:lnTo>
                <a:lnTo>
                  <a:pt x="14909" y="5880"/>
                </a:lnTo>
                <a:lnTo>
                  <a:pt x="11760" y="7454"/>
                </a:lnTo>
                <a:lnTo>
                  <a:pt x="8610" y="5880"/>
                </a:lnTo>
                <a:lnTo>
                  <a:pt x="6299" y="5867"/>
                </a:lnTo>
                <a:lnTo>
                  <a:pt x="3149" y="7454"/>
                </a:lnTo>
                <a:lnTo>
                  <a:pt x="6299" y="9042"/>
                </a:lnTo>
                <a:lnTo>
                  <a:pt x="8610" y="9029"/>
                </a:lnTo>
                <a:lnTo>
                  <a:pt x="11760" y="7454"/>
                </a:lnTo>
                <a:lnTo>
                  <a:pt x="8610" y="5880"/>
                </a:lnTo>
                <a:lnTo>
                  <a:pt x="11760" y="7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12725" y="4005901"/>
            <a:ext cx="8547" cy="13271"/>
          </a:xfrm>
          <a:custGeom>
            <a:avLst/>
            <a:gdLst/>
            <a:ahLst/>
            <a:cxnLst/>
            <a:rect l="l" t="t" r="r" b="b"/>
            <a:pathLst>
              <a:path w="8547" h="13271">
                <a:moveTo>
                  <a:pt x="8547" y="9753"/>
                </a:moveTo>
                <a:lnTo>
                  <a:pt x="8547" y="6159"/>
                </a:lnTo>
                <a:lnTo>
                  <a:pt x="6502" y="2044"/>
                </a:lnTo>
                <a:lnTo>
                  <a:pt x="3225" y="0"/>
                </a:lnTo>
                <a:lnTo>
                  <a:pt x="0" y="2171"/>
                </a:lnTo>
                <a:lnTo>
                  <a:pt x="660" y="5981"/>
                </a:lnTo>
                <a:lnTo>
                  <a:pt x="1498" y="9753"/>
                </a:lnTo>
                <a:lnTo>
                  <a:pt x="3086" y="13271"/>
                </a:lnTo>
                <a:lnTo>
                  <a:pt x="6972" y="13271"/>
                </a:lnTo>
                <a:lnTo>
                  <a:pt x="8547" y="97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06337" y="4016096"/>
            <a:ext cx="12395" cy="9550"/>
          </a:xfrm>
          <a:custGeom>
            <a:avLst/>
            <a:gdLst/>
            <a:ahLst/>
            <a:cxnLst/>
            <a:rect l="l" t="t" r="r" b="b"/>
            <a:pathLst>
              <a:path w="12395" h="9550">
                <a:moveTo>
                  <a:pt x="3517" y="9550"/>
                </a:moveTo>
                <a:lnTo>
                  <a:pt x="6388" y="9550"/>
                </a:lnTo>
                <a:lnTo>
                  <a:pt x="11036" y="6350"/>
                </a:lnTo>
                <a:lnTo>
                  <a:pt x="12395" y="2743"/>
                </a:lnTo>
                <a:lnTo>
                  <a:pt x="9639" y="0"/>
                </a:lnTo>
                <a:lnTo>
                  <a:pt x="6045" y="1384"/>
                </a:lnTo>
                <a:lnTo>
                  <a:pt x="1574" y="2501"/>
                </a:lnTo>
                <a:lnTo>
                  <a:pt x="0" y="6032"/>
                </a:lnTo>
                <a:lnTo>
                  <a:pt x="1574" y="9550"/>
                </a:lnTo>
                <a:lnTo>
                  <a:pt x="3517" y="95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510141" y="4000109"/>
            <a:ext cx="38912" cy="22479"/>
          </a:xfrm>
          <a:custGeom>
            <a:avLst/>
            <a:gdLst/>
            <a:ahLst/>
            <a:cxnLst/>
            <a:rect l="l" t="t" r="r" b="b"/>
            <a:pathLst>
              <a:path w="38912" h="22478">
                <a:moveTo>
                  <a:pt x="2412" y="6476"/>
                </a:moveTo>
                <a:lnTo>
                  <a:pt x="33286" y="22288"/>
                </a:lnTo>
                <a:lnTo>
                  <a:pt x="37147" y="22478"/>
                </a:lnTo>
                <a:lnTo>
                  <a:pt x="38912" y="19024"/>
                </a:lnTo>
                <a:lnTo>
                  <a:pt x="36499" y="16014"/>
                </a:lnTo>
                <a:lnTo>
                  <a:pt x="5626" y="203"/>
                </a:lnTo>
                <a:lnTo>
                  <a:pt x="1765" y="0"/>
                </a:lnTo>
                <a:lnTo>
                  <a:pt x="0" y="3467"/>
                </a:lnTo>
                <a:lnTo>
                  <a:pt x="2412" y="6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10858" y="4008026"/>
            <a:ext cx="8267" cy="9728"/>
          </a:xfrm>
          <a:custGeom>
            <a:avLst/>
            <a:gdLst/>
            <a:ahLst/>
            <a:cxnLst/>
            <a:rect l="l" t="t" r="r" b="b"/>
            <a:pathLst>
              <a:path w="8267" h="9728">
                <a:moveTo>
                  <a:pt x="8267" y="6210"/>
                </a:moveTo>
                <a:lnTo>
                  <a:pt x="7886" y="3174"/>
                </a:lnTo>
                <a:lnTo>
                  <a:pt x="6286" y="0"/>
                </a:lnTo>
                <a:lnTo>
                  <a:pt x="2425" y="190"/>
                </a:lnTo>
                <a:lnTo>
                  <a:pt x="0" y="3187"/>
                </a:lnTo>
                <a:lnTo>
                  <a:pt x="1219" y="6210"/>
                </a:lnTo>
                <a:lnTo>
                  <a:pt x="2806" y="9728"/>
                </a:lnTo>
                <a:lnTo>
                  <a:pt x="6692" y="9728"/>
                </a:lnTo>
                <a:lnTo>
                  <a:pt x="8267" y="6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05617" y="4013577"/>
            <a:ext cx="8255" cy="9702"/>
          </a:xfrm>
          <a:custGeom>
            <a:avLst/>
            <a:gdLst/>
            <a:ahLst/>
            <a:cxnLst/>
            <a:rect l="l" t="t" r="r" b="b"/>
            <a:pathLst>
              <a:path w="8255" h="9702">
                <a:moveTo>
                  <a:pt x="0" y="3517"/>
                </a:moveTo>
                <a:lnTo>
                  <a:pt x="368" y="6527"/>
                </a:lnTo>
                <a:lnTo>
                  <a:pt x="1955" y="9702"/>
                </a:lnTo>
                <a:lnTo>
                  <a:pt x="5816" y="9537"/>
                </a:lnTo>
                <a:lnTo>
                  <a:pt x="8255" y="6553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03557" y="4007338"/>
            <a:ext cx="17767" cy="16637"/>
          </a:xfrm>
          <a:custGeom>
            <a:avLst/>
            <a:gdLst/>
            <a:ahLst/>
            <a:cxnLst/>
            <a:rect l="l" t="t" r="r" b="b"/>
            <a:pathLst>
              <a:path w="17767" h="16637">
                <a:moveTo>
                  <a:pt x="8394" y="10680"/>
                </a:moveTo>
                <a:lnTo>
                  <a:pt x="6673" y="12939"/>
                </a:lnTo>
                <a:lnTo>
                  <a:pt x="6692" y="14376"/>
                </a:lnTo>
                <a:lnTo>
                  <a:pt x="9278" y="15498"/>
                </a:lnTo>
                <a:lnTo>
                  <a:pt x="8635" y="11506"/>
                </a:lnTo>
                <a:lnTo>
                  <a:pt x="8394" y="10680"/>
                </a:lnTo>
                <a:lnTo>
                  <a:pt x="8199" y="11825"/>
                </a:lnTo>
                <a:lnTo>
                  <a:pt x="7746" y="14477"/>
                </a:lnTo>
                <a:lnTo>
                  <a:pt x="8199" y="11825"/>
                </a:lnTo>
                <a:lnTo>
                  <a:pt x="8394" y="10680"/>
                </a:lnTo>
                <a:close/>
              </a:path>
              <a:path w="17767" h="16637">
                <a:moveTo>
                  <a:pt x="368" y="7302"/>
                </a:moveTo>
                <a:lnTo>
                  <a:pt x="0" y="11150"/>
                </a:lnTo>
                <a:lnTo>
                  <a:pt x="2146" y="11849"/>
                </a:lnTo>
                <a:lnTo>
                  <a:pt x="2527" y="8013"/>
                </a:lnTo>
                <a:lnTo>
                  <a:pt x="3238" y="2273"/>
                </a:lnTo>
                <a:lnTo>
                  <a:pt x="368" y="7302"/>
                </a:lnTo>
                <a:close/>
              </a:path>
              <a:path w="17767" h="16637">
                <a:moveTo>
                  <a:pt x="15231" y="4773"/>
                </a:moveTo>
                <a:lnTo>
                  <a:pt x="15227" y="4444"/>
                </a:lnTo>
                <a:lnTo>
                  <a:pt x="11864" y="2985"/>
                </a:lnTo>
                <a:lnTo>
                  <a:pt x="11899" y="2628"/>
                </a:lnTo>
                <a:lnTo>
                  <a:pt x="11658" y="2895"/>
                </a:lnTo>
                <a:lnTo>
                  <a:pt x="9440" y="4925"/>
                </a:lnTo>
                <a:lnTo>
                  <a:pt x="8813" y="5499"/>
                </a:lnTo>
                <a:lnTo>
                  <a:pt x="6642" y="10515"/>
                </a:lnTo>
                <a:lnTo>
                  <a:pt x="8110" y="999"/>
                </a:lnTo>
                <a:lnTo>
                  <a:pt x="6349" y="0"/>
                </a:lnTo>
                <a:lnTo>
                  <a:pt x="5397" y="2984"/>
                </a:lnTo>
                <a:lnTo>
                  <a:pt x="6489" y="10794"/>
                </a:lnTo>
                <a:lnTo>
                  <a:pt x="6642" y="10527"/>
                </a:lnTo>
                <a:lnTo>
                  <a:pt x="9359" y="5765"/>
                </a:lnTo>
                <a:lnTo>
                  <a:pt x="11264" y="6362"/>
                </a:lnTo>
                <a:lnTo>
                  <a:pt x="11547" y="6184"/>
                </a:lnTo>
                <a:lnTo>
                  <a:pt x="14528" y="4305"/>
                </a:lnTo>
                <a:lnTo>
                  <a:pt x="15231" y="4773"/>
                </a:lnTo>
                <a:close/>
              </a:path>
              <a:path w="17767" h="16637">
                <a:moveTo>
                  <a:pt x="17119" y="10274"/>
                </a:moveTo>
                <a:lnTo>
                  <a:pt x="17767" y="6464"/>
                </a:lnTo>
                <a:lnTo>
                  <a:pt x="15278" y="8293"/>
                </a:lnTo>
                <a:lnTo>
                  <a:pt x="13106" y="13322"/>
                </a:lnTo>
                <a:lnTo>
                  <a:pt x="10261" y="15925"/>
                </a:lnTo>
                <a:lnTo>
                  <a:pt x="11518" y="6476"/>
                </a:lnTo>
                <a:lnTo>
                  <a:pt x="11264" y="6362"/>
                </a:lnTo>
                <a:lnTo>
                  <a:pt x="9359" y="5765"/>
                </a:lnTo>
                <a:lnTo>
                  <a:pt x="6642" y="10527"/>
                </a:lnTo>
                <a:lnTo>
                  <a:pt x="6489" y="10794"/>
                </a:lnTo>
                <a:lnTo>
                  <a:pt x="5397" y="2984"/>
                </a:lnTo>
                <a:lnTo>
                  <a:pt x="6349" y="0"/>
                </a:lnTo>
                <a:lnTo>
                  <a:pt x="3238" y="2273"/>
                </a:lnTo>
                <a:lnTo>
                  <a:pt x="2527" y="8013"/>
                </a:lnTo>
                <a:lnTo>
                  <a:pt x="2146" y="11849"/>
                </a:lnTo>
                <a:lnTo>
                  <a:pt x="0" y="11150"/>
                </a:lnTo>
                <a:lnTo>
                  <a:pt x="3378" y="13068"/>
                </a:lnTo>
                <a:lnTo>
                  <a:pt x="3773" y="12779"/>
                </a:lnTo>
                <a:lnTo>
                  <a:pt x="5524" y="13779"/>
                </a:lnTo>
                <a:lnTo>
                  <a:pt x="6673" y="12939"/>
                </a:lnTo>
                <a:lnTo>
                  <a:pt x="8394" y="10680"/>
                </a:lnTo>
                <a:lnTo>
                  <a:pt x="8635" y="11506"/>
                </a:lnTo>
                <a:lnTo>
                  <a:pt x="9278" y="15498"/>
                </a:lnTo>
                <a:lnTo>
                  <a:pt x="10985" y="16636"/>
                </a:lnTo>
                <a:lnTo>
                  <a:pt x="14249" y="14579"/>
                </a:lnTo>
                <a:lnTo>
                  <a:pt x="17119" y="10274"/>
                </a:lnTo>
                <a:close/>
              </a:path>
              <a:path w="17767" h="16637">
                <a:moveTo>
                  <a:pt x="9728" y="1917"/>
                </a:moveTo>
                <a:lnTo>
                  <a:pt x="8813" y="5499"/>
                </a:lnTo>
                <a:lnTo>
                  <a:pt x="9440" y="4925"/>
                </a:lnTo>
                <a:lnTo>
                  <a:pt x="11658" y="2895"/>
                </a:lnTo>
                <a:lnTo>
                  <a:pt x="11899" y="2628"/>
                </a:lnTo>
                <a:lnTo>
                  <a:pt x="8521" y="698"/>
                </a:lnTo>
                <a:lnTo>
                  <a:pt x="8110" y="999"/>
                </a:lnTo>
                <a:lnTo>
                  <a:pt x="6642" y="10515"/>
                </a:lnTo>
                <a:lnTo>
                  <a:pt x="8813" y="5499"/>
                </a:lnTo>
                <a:lnTo>
                  <a:pt x="9728" y="1917"/>
                </a:lnTo>
                <a:close/>
              </a:path>
              <a:path w="17767" h="16637">
                <a:moveTo>
                  <a:pt x="17767" y="6464"/>
                </a:moveTo>
                <a:lnTo>
                  <a:pt x="15231" y="4773"/>
                </a:lnTo>
                <a:lnTo>
                  <a:pt x="14528" y="4305"/>
                </a:lnTo>
                <a:lnTo>
                  <a:pt x="11547" y="6184"/>
                </a:lnTo>
                <a:lnTo>
                  <a:pt x="11264" y="6362"/>
                </a:lnTo>
                <a:lnTo>
                  <a:pt x="11518" y="6476"/>
                </a:lnTo>
                <a:lnTo>
                  <a:pt x="10261" y="15925"/>
                </a:lnTo>
                <a:lnTo>
                  <a:pt x="13106" y="13322"/>
                </a:lnTo>
                <a:lnTo>
                  <a:pt x="15278" y="8293"/>
                </a:lnTo>
                <a:lnTo>
                  <a:pt x="17767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03464" y="4012869"/>
            <a:ext cx="8255" cy="13271"/>
          </a:xfrm>
          <a:custGeom>
            <a:avLst/>
            <a:gdLst/>
            <a:ahLst/>
            <a:cxnLst/>
            <a:rect l="l" t="t" r="r" b="b"/>
            <a:pathLst>
              <a:path w="8255" h="13271">
                <a:moveTo>
                  <a:pt x="0" y="3517"/>
                </a:moveTo>
                <a:lnTo>
                  <a:pt x="0" y="6388"/>
                </a:lnTo>
                <a:lnTo>
                  <a:pt x="368" y="7950"/>
                </a:lnTo>
                <a:lnTo>
                  <a:pt x="1790" y="10820"/>
                </a:lnTo>
                <a:lnTo>
                  <a:pt x="4775" y="13271"/>
                </a:lnTo>
                <a:lnTo>
                  <a:pt x="8255" y="11544"/>
                </a:lnTo>
                <a:lnTo>
                  <a:pt x="8102" y="7696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10201" y="4005249"/>
            <a:ext cx="9969" cy="9969"/>
          </a:xfrm>
          <a:custGeom>
            <a:avLst/>
            <a:gdLst/>
            <a:ahLst/>
            <a:cxnLst/>
            <a:rect l="l" t="t" r="r" b="b"/>
            <a:pathLst>
              <a:path w="9969" h="9969">
                <a:moveTo>
                  <a:pt x="4092" y="9324"/>
                </a:moveTo>
                <a:lnTo>
                  <a:pt x="5803" y="9969"/>
                </a:lnTo>
                <a:lnTo>
                  <a:pt x="8610" y="7150"/>
                </a:lnTo>
                <a:lnTo>
                  <a:pt x="9969" y="3530"/>
                </a:lnTo>
                <a:lnTo>
                  <a:pt x="7200" y="800"/>
                </a:lnTo>
                <a:lnTo>
                  <a:pt x="6800" y="954"/>
                </a:lnTo>
                <a:lnTo>
                  <a:pt x="7632" y="1231"/>
                </a:lnTo>
                <a:lnTo>
                  <a:pt x="8013" y="5067"/>
                </a:lnTo>
                <a:lnTo>
                  <a:pt x="6680" y="9067"/>
                </a:lnTo>
                <a:lnTo>
                  <a:pt x="4092" y="9324"/>
                </a:lnTo>
                <a:close/>
              </a:path>
              <a:path w="9969" h="9969">
                <a:moveTo>
                  <a:pt x="6800" y="954"/>
                </a:moveTo>
                <a:lnTo>
                  <a:pt x="3606" y="2184"/>
                </a:lnTo>
                <a:lnTo>
                  <a:pt x="800" y="5003"/>
                </a:lnTo>
                <a:lnTo>
                  <a:pt x="2197" y="8610"/>
                </a:lnTo>
                <a:lnTo>
                  <a:pt x="4092" y="9324"/>
                </a:lnTo>
                <a:lnTo>
                  <a:pt x="6680" y="9067"/>
                </a:lnTo>
                <a:lnTo>
                  <a:pt x="8013" y="5067"/>
                </a:lnTo>
                <a:lnTo>
                  <a:pt x="7632" y="1231"/>
                </a:lnTo>
                <a:lnTo>
                  <a:pt x="6800" y="954"/>
                </a:lnTo>
                <a:close/>
              </a:path>
              <a:path w="9969" h="9969">
                <a:moveTo>
                  <a:pt x="6800" y="954"/>
                </a:moveTo>
                <a:lnTo>
                  <a:pt x="3936" y="0"/>
                </a:lnTo>
                <a:lnTo>
                  <a:pt x="1333" y="2844"/>
                </a:lnTo>
                <a:lnTo>
                  <a:pt x="0" y="6845"/>
                </a:lnTo>
                <a:lnTo>
                  <a:pt x="2844" y="9448"/>
                </a:lnTo>
                <a:lnTo>
                  <a:pt x="4092" y="9324"/>
                </a:lnTo>
                <a:lnTo>
                  <a:pt x="2197" y="8610"/>
                </a:lnTo>
                <a:lnTo>
                  <a:pt x="800" y="5003"/>
                </a:lnTo>
                <a:lnTo>
                  <a:pt x="3606" y="2184"/>
                </a:lnTo>
                <a:lnTo>
                  <a:pt x="6800" y="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08153" y="4007832"/>
            <a:ext cx="9525" cy="8102"/>
          </a:xfrm>
          <a:custGeom>
            <a:avLst/>
            <a:gdLst/>
            <a:ahLst/>
            <a:cxnLst/>
            <a:rect l="l" t="t" r="r" b="b"/>
            <a:pathLst>
              <a:path w="9525" h="8102">
                <a:moveTo>
                  <a:pt x="0" y="3098"/>
                </a:moveTo>
                <a:lnTo>
                  <a:pt x="1358" y="6705"/>
                </a:lnTo>
                <a:lnTo>
                  <a:pt x="4572" y="7048"/>
                </a:lnTo>
                <a:lnTo>
                  <a:pt x="7950" y="7048"/>
                </a:lnTo>
                <a:lnTo>
                  <a:pt x="9525" y="3517"/>
                </a:lnTo>
                <a:lnTo>
                  <a:pt x="7950" y="0"/>
                </a:lnTo>
                <a:lnTo>
                  <a:pt x="6007" y="0"/>
                </a:lnTo>
                <a:lnTo>
                  <a:pt x="4572" y="3517"/>
                </a:lnTo>
                <a:lnTo>
                  <a:pt x="2755" y="368"/>
                </a:lnTo>
                <a:lnTo>
                  <a:pt x="0" y="3098"/>
                </a:lnTo>
                <a:close/>
              </a:path>
              <a:path w="9525" h="8102">
                <a:moveTo>
                  <a:pt x="4572" y="7048"/>
                </a:moveTo>
                <a:lnTo>
                  <a:pt x="1358" y="6705"/>
                </a:lnTo>
                <a:lnTo>
                  <a:pt x="4953" y="8102"/>
                </a:lnTo>
                <a:lnTo>
                  <a:pt x="4865" y="7048"/>
                </a:lnTo>
                <a:lnTo>
                  <a:pt x="4572" y="7048"/>
                </a:lnTo>
                <a:close/>
              </a:path>
              <a:path w="9525" h="8102">
                <a:moveTo>
                  <a:pt x="2755" y="368"/>
                </a:moveTo>
                <a:lnTo>
                  <a:pt x="4572" y="3517"/>
                </a:lnTo>
                <a:lnTo>
                  <a:pt x="6007" y="0"/>
                </a:lnTo>
                <a:lnTo>
                  <a:pt x="2755" y="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504416" y="4015952"/>
            <a:ext cx="9474" cy="9740"/>
          </a:xfrm>
          <a:custGeom>
            <a:avLst/>
            <a:gdLst/>
            <a:ahLst/>
            <a:cxnLst/>
            <a:rect l="l" t="t" r="r" b="b"/>
            <a:pathLst>
              <a:path w="9474" h="9740">
                <a:moveTo>
                  <a:pt x="8995" y="2211"/>
                </a:moveTo>
                <a:lnTo>
                  <a:pt x="5765" y="0"/>
                </a:lnTo>
                <a:lnTo>
                  <a:pt x="2501" y="2070"/>
                </a:lnTo>
                <a:lnTo>
                  <a:pt x="0" y="5854"/>
                </a:lnTo>
                <a:lnTo>
                  <a:pt x="2057" y="9105"/>
                </a:lnTo>
                <a:lnTo>
                  <a:pt x="1422" y="6337"/>
                </a:lnTo>
                <a:lnTo>
                  <a:pt x="3009" y="3149"/>
                </a:lnTo>
                <a:lnTo>
                  <a:pt x="5994" y="711"/>
                </a:lnTo>
                <a:lnTo>
                  <a:pt x="8995" y="2211"/>
                </a:lnTo>
                <a:close/>
              </a:path>
              <a:path w="9474" h="9740">
                <a:moveTo>
                  <a:pt x="8369" y="5956"/>
                </a:moveTo>
                <a:lnTo>
                  <a:pt x="6081" y="9416"/>
                </a:lnTo>
                <a:lnTo>
                  <a:pt x="7721" y="9486"/>
                </a:lnTo>
                <a:lnTo>
                  <a:pt x="9309" y="6311"/>
                </a:lnTo>
                <a:lnTo>
                  <a:pt x="8369" y="5956"/>
                </a:lnTo>
                <a:close/>
              </a:path>
              <a:path w="9474" h="9740">
                <a:moveTo>
                  <a:pt x="3860" y="9321"/>
                </a:moveTo>
                <a:lnTo>
                  <a:pt x="5867" y="9740"/>
                </a:lnTo>
                <a:lnTo>
                  <a:pt x="6081" y="9416"/>
                </a:lnTo>
                <a:lnTo>
                  <a:pt x="8369" y="5956"/>
                </a:lnTo>
                <a:lnTo>
                  <a:pt x="9309" y="6311"/>
                </a:lnTo>
                <a:lnTo>
                  <a:pt x="9474" y="2451"/>
                </a:lnTo>
                <a:lnTo>
                  <a:pt x="8995" y="2211"/>
                </a:lnTo>
                <a:lnTo>
                  <a:pt x="5994" y="711"/>
                </a:lnTo>
                <a:lnTo>
                  <a:pt x="3009" y="3149"/>
                </a:lnTo>
                <a:lnTo>
                  <a:pt x="1422" y="6337"/>
                </a:lnTo>
                <a:lnTo>
                  <a:pt x="2057" y="9105"/>
                </a:lnTo>
                <a:lnTo>
                  <a:pt x="5867" y="9740"/>
                </a:lnTo>
                <a:lnTo>
                  <a:pt x="3860" y="9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505985" y="4005685"/>
            <a:ext cx="12407" cy="9537"/>
          </a:xfrm>
          <a:custGeom>
            <a:avLst/>
            <a:gdLst/>
            <a:ahLst/>
            <a:cxnLst/>
            <a:rect l="l" t="t" r="r" b="b"/>
            <a:pathLst>
              <a:path w="12407" h="9537">
                <a:moveTo>
                  <a:pt x="8889" y="0"/>
                </a:moveTo>
                <a:lnTo>
                  <a:pt x="6032" y="0"/>
                </a:lnTo>
                <a:lnTo>
                  <a:pt x="1384" y="3175"/>
                </a:lnTo>
                <a:lnTo>
                  <a:pt x="0" y="6781"/>
                </a:lnTo>
                <a:lnTo>
                  <a:pt x="2743" y="9537"/>
                </a:lnTo>
                <a:lnTo>
                  <a:pt x="6349" y="8166"/>
                </a:lnTo>
                <a:lnTo>
                  <a:pt x="8889" y="7048"/>
                </a:lnTo>
                <a:lnTo>
                  <a:pt x="12407" y="5461"/>
                </a:lnTo>
                <a:lnTo>
                  <a:pt x="12407" y="1574"/>
                </a:lnTo>
                <a:lnTo>
                  <a:pt x="88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506550" y="4015949"/>
            <a:ext cx="10896" cy="8051"/>
          </a:xfrm>
          <a:custGeom>
            <a:avLst/>
            <a:gdLst/>
            <a:ahLst/>
            <a:cxnLst/>
            <a:rect l="l" t="t" r="r" b="b"/>
            <a:pathLst>
              <a:path w="10896" h="8051">
                <a:moveTo>
                  <a:pt x="5600" y="7886"/>
                </a:moveTo>
                <a:lnTo>
                  <a:pt x="8458" y="6464"/>
                </a:lnTo>
                <a:lnTo>
                  <a:pt x="10896" y="3479"/>
                </a:lnTo>
                <a:lnTo>
                  <a:pt x="9156" y="0"/>
                </a:lnTo>
                <a:lnTo>
                  <a:pt x="5308" y="165"/>
                </a:lnTo>
                <a:lnTo>
                  <a:pt x="2451" y="1587"/>
                </a:lnTo>
                <a:lnTo>
                  <a:pt x="0" y="4571"/>
                </a:lnTo>
                <a:lnTo>
                  <a:pt x="1739" y="8051"/>
                </a:lnTo>
                <a:lnTo>
                  <a:pt x="5600" y="7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473590" y="3999729"/>
            <a:ext cx="33769" cy="28282"/>
          </a:xfrm>
          <a:custGeom>
            <a:avLst/>
            <a:gdLst/>
            <a:ahLst/>
            <a:cxnLst/>
            <a:rect l="l" t="t" r="r" b="b"/>
            <a:pathLst>
              <a:path w="33769" h="28282">
                <a:moveTo>
                  <a:pt x="1752" y="6464"/>
                </a:moveTo>
                <a:lnTo>
                  <a:pt x="27597" y="27292"/>
                </a:lnTo>
                <a:lnTo>
                  <a:pt x="31330" y="28282"/>
                </a:lnTo>
                <a:lnTo>
                  <a:pt x="33769" y="25247"/>
                </a:lnTo>
                <a:lnTo>
                  <a:pt x="32016" y="21818"/>
                </a:lnTo>
                <a:lnTo>
                  <a:pt x="6172" y="977"/>
                </a:lnTo>
                <a:lnTo>
                  <a:pt x="2438" y="0"/>
                </a:lnTo>
                <a:lnTo>
                  <a:pt x="0" y="3022"/>
                </a:lnTo>
                <a:lnTo>
                  <a:pt x="1752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465641" y="3984352"/>
            <a:ext cx="52451" cy="22479"/>
          </a:xfrm>
          <a:custGeom>
            <a:avLst/>
            <a:gdLst/>
            <a:ahLst/>
            <a:cxnLst/>
            <a:rect l="l" t="t" r="r" b="b"/>
            <a:pathLst>
              <a:path w="52450" h="22478">
                <a:moveTo>
                  <a:pt x="2438" y="6464"/>
                </a:moveTo>
                <a:lnTo>
                  <a:pt x="15354" y="12915"/>
                </a:lnTo>
                <a:lnTo>
                  <a:pt x="15938" y="13131"/>
                </a:lnTo>
                <a:lnTo>
                  <a:pt x="47523" y="22478"/>
                </a:lnTo>
                <a:lnTo>
                  <a:pt x="51346" y="21958"/>
                </a:lnTo>
                <a:lnTo>
                  <a:pt x="52451" y="18237"/>
                </a:lnTo>
                <a:lnTo>
                  <a:pt x="49517" y="15722"/>
                </a:lnTo>
                <a:lnTo>
                  <a:pt x="18224" y="6464"/>
                </a:lnTo>
                <a:lnTo>
                  <a:pt x="5588" y="165"/>
                </a:lnTo>
                <a:lnTo>
                  <a:pt x="1739" y="0"/>
                </a:lnTo>
                <a:lnTo>
                  <a:pt x="0" y="3479"/>
                </a:lnTo>
                <a:lnTo>
                  <a:pt x="2438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460597" y="3993678"/>
            <a:ext cx="20980" cy="13080"/>
          </a:xfrm>
          <a:custGeom>
            <a:avLst/>
            <a:gdLst/>
            <a:ahLst/>
            <a:cxnLst/>
            <a:rect l="l" t="t" r="r" b="b"/>
            <a:pathLst>
              <a:path w="20980" h="13080">
                <a:moveTo>
                  <a:pt x="2451" y="6464"/>
                </a:moveTo>
                <a:lnTo>
                  <a:pt x="15379" y="12928"/>
                </a:lnTo>
                <a:lnTo>
                  <a:pt x="19240" y="13081"/>
                </a:lnTo>
                <a:lnTo>
                  <a:pt x="20980" y="9601"/>
                </a:lnTo>
                <a:lnTo>
                  <a:pt x="18529" y="6616"/>
                </a:lnTo>
                <a:lnTo>
                  <a:pt x="5600" y="165"/>
                </a:lnTo>
                <a:lnTo>
                  <a:pt x="1739" y="0"/>
                </a:lnTo>
                <a:lnTo>
                  <a:pt x="0" y="3479"/>
                </a:lnTo>
                <a:lnTo>
                  <a:pt x="2451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530022" y="4015732"/>
            <a:ext cx="10350" cy="7581"/>
          </a:xfrm>
          <a:custGeom>
            <a:avLst/>
            <a:gdLst/>
            <a:ahLst/>
            <a:cxnLst/>
            <a:rect l="l" t="t" r="r" b="b"/>
            <a:pathLst>
              <a:path w="10350" h="7581">
                <a:moveTo>
                  <a:pt x="7493" y="888"/>
                </a:moveTo>
                <a:lnTo>
                  <a:pt x="4229" y="0"/>
                </a:lnTo>
                <a:lnTo>
                  <a:pt x="1574" y="0"/>
                </a:lnTo>
                <a:lnTo>
                  <a:pt x="0" y="3530"/>
                </a:lnTo>
                <a:lnTo>
                  <a:pt x="1574" y="7048"/>
                </a:lnTo>
                <a:lnTo>
                  <a:pt x="5295" y="7581"/>
                </a:lnTo>
                <a:lnTo>
                  <a:pt x="9131" y="7175"/>
                </a:lnTo>
                <a:lnTo>
                  <a:pt x="10350" y="3479"/>
                </a:lnTo>
                <a:lnTo>
                  <a:pt x="7493" y="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540065" y="4024283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532891" y="4019972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526650" y="4012956"/>
            <a:ext cx="22415" cy="9740"/>
          </a:xfrm>
          <a:custGeom>
            <a:avLst/>
            <a:gdLst/>
            <a:ahLst/>
            <a:cxnLst/>
            <a:rect l="l" t="t" r="r" b="b"/>
            <a:pathLst>
              <a:path w="22415" h="9740">
                <a:moveTo>
                  <a:pt x="11252" y="0"/>
                </a:moveTo>
                <a:lnTo>
                  <a:pt x="9334" y="3378"/>
                </a:lnTo>
                <a:lnTo>
                  <a:pt x="11607" y="6489"/>
                </a:lnTo>
                <a:lnTo>
                  <a:pt x="16636" y="9359"/>
                </a:lnTo>
                <a:lnTo>
                  <a:pt x="20485" y="9740"/>
                </a:lnTo>
                <a:lnTo>
                  <a:pt x="22415" y="6362"/>
                </a:lnTo>
                <a:lnTo>
                  <a:pt x="20129" y="3238"/>
                </a:lnTo>
                <a:lnTo>
                  <a:pt x="15100" y="368"/>
                </a:lnTo>
                <a:lnTo>
                  <a:pt x="11252" y="0"/>
                </a:lnTo>
                <a:close/>
              </a:path>
              <a:path w="22415" h="9740">
                <a:moveTo>
                  <a:pt x="5600" y="990"/>
                </a:moveTo>
                <a:lnTo>
                  <a:pt x="1752" y="812"/>
                </a:lnTo>
                <a:lnTo>
                  <a:pt x="0" y="4292"/>
                </a:lnTo>
                <a:lnTo>
                  <a:pt x="2425" y="7277"/>
                </a:lnTo>
                <a:lnTo>
                  <a:pt x="5600" y="8877"/>
                </a:lnTo>
                <a:lnTo>
                  <a:pt x="8597" y="6451"/>
                </a:lnTo>
                <a:lnTo>
                  <a:pt x="8775" y="2590"/>
                </a:lnTo>
                <a:lnTo>
                  <a:pt x="5600" y="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518757" y="4009491"/>
            <a:ext cx="8978" cy="8267"/>
          </a:xfrm>
          <a:custGeom>
            <a:avLst/>
            <a:gdLst/>
            <a:ahLst/>
            <a:cxnLst/>
            <a:rect l="l" t="t" r="r" b="b"/>
            <a:pathLst>
              <a:path w="8978" h="8267">
                <a:moveTo>
                  <a:pt x="2463" y="6464"/>
                </a:moveTo>
                <a:lnTo>
                  <a:pt x="3898" y="7175"/>
                </a:lnTo>
                <a:lnTo>
                  <a:pt x="5460" y="4013"/>
                </a:lnTo>
                <a:lnTo>
                  <a:pt x="1943" y="4013"/>
                </a:lnTo>
                <a:lnTo>
                  <a:pt x="1943" y="6692"/>
                </a:lnTo>
                <a:lnTo>
                  <a:pt x="5460" y="8267"/>
                </a:lnTo>
                <a:lnTo>
                  <a:pt x="8978" y="6692"/>
                </a:lnTo>
                <a:lnTo>
                  <a:pt x="8978" y="4013"/>
                </a:lnTo>
                <a:lnTo>
                  <a:pt x="8216" y="1447"/>
                </a:lnTo>
                <a:lnTo>
                  <a:pt x="5575" y="152"/>
                </a:lnTo>
                <a:lnTo>
                  <a:pt x="1727" y="0"/>
                </a:lnTo>
                <a:lnTo>
                  <a:pt x="0" y="3492"/>
                </a:lnTo>
                <a:lnTo>
                  <a:pt x="2463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526427" y="4013573"/>
            <a:ext cx="7759" cy="7048"/>
          </a:xfrm>
          <a:custGeom>
            <a:avLst/>
            <a:gdLst/>
            <a:ahLst/>
            <a:cxnLst/>
            <a:rect l="l" t="t" r="r" b="b"/>
            <a:pathLst>
              <a:path w="7759" h="7048">
                <a:moveTo>
                  <a:pt x="4241" y="0"/>
                </a:moveTo>
                <a:lnTo>
                  <a:pt x="1587" y="0"/>
                </a:lnTo>
                <a:lnTo>
                  <a:pt x="0" y="3517"/>
                </a:lnTo>
                <a:lnTo>
                  <a:pt x="1587" y="7048"/>
                </a:lnTo>
                <a:lnTo>
                  <a:pt x="4241" y="7048"/>
                </a:lnTo>
                <a:lnTo>
                  <a:pt x="7759" y="5461"/>
                </a:lnTo>
                <a:lnTo>
                  <a:pt x="7759" y="1574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17814" y="4016444"/>
            <a:ext cx="7759" cy="7048"/>
          </a:xfrm>
          <a:custGeom>
            <a:avLst/>
            <a:gdLst/>
            <a:ahLst/>
            <a:cxnLst/>
            <a:rect l="l" t="t" r="r" b="b"/>
            <a:pathLst>
              <a:path w="7759" h="7048">
                <a:moveTo>
                  <a:pt x="4241" y="0"/>
                </a:moveTo>
                <a:lnTo>
                  <a:pt x="1587" y="0"/>
                </a:lnTo>
                <a:lnTo>
                  <a:pt x="0" y="3517"/>
                </a:lnTo>
                <a:lnTo>
                  <a:pt x="1587" y="7048"/>
                </a:lnTo>
                <a:lnTo>
                  <a:pt x="4241" y="7048"/>
                </a:lnTo>
                <a:lnTo>
                  <a:pt x="7759" y="5461"/>
                </a:lnTo>
                <a:lnTo>
                  <a:pt x="7759" y="1574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522852" y="4019330"/>
            <a:ext cx="7747" cy="7747"/>
          </a:xfrm>
          <a:custGeom>
            <a:avLst/>
            <a:gdLst/>
            <a:ahLst/>
            <a:cxnLst/>
            <a:rect l="l" t="t" r="r" b="b"/>
            <a:pathLst>
              <a:path w="7747" h="7747">
                <a:moveTo>
                  <a:pt x="4229" y="7035"/>
                </a:moveTo>
                <a:lnTo>
                  <a:pt x="2634" y="7035"/>
                </a:lnTo>
                <a:lnTo>
                  <a:pt x="4229" y="7747"/>
                </a:lnTo>
                <a:lnTo>
                  <a:pt x="7747" y="6172"/>
                </a:lnTo>
                <a:lnTo>
                  <a:pt x="4229" y="7035"/>
                </a:lnTo>
                <a:close/>
              </a:path>
              <a:path w="7747" h="7747">
                <a:moveTo>
                  <a:pt x="1310" y="6445"/>
                </a:moveTo>
                <a:lnTo>
                  <a:pt x="1574" y="7035"/>
                </a:lnTo>
                <a:lnTo>
                  <a:pt x="2634" y="7035"/>
                </a:lnTo>
                <a:lnTo>
                  <a:pt x="4229" y="3517"/>
                </a:lnTo>
                <a:lnTo>
                  <a:pt x="698" y="3517"/>
                </a:lnTo>
                <a:lnTo>
                  <a:pt x="1574" y="0"/>
                </a:lnTo>
                <a:lnTo>
                  <a:pt x="0" y="3517"/>
                </a:lnTo>
                <a:lnTo>
                  <a:pt x="698" y="5078"/>
                </a:lnTo>
                <a:lnTo>
                  <a:pt x="698" y="6172"/>
                </a:lnTo>
                <a:lnTo>
                  <a:pt x="1310" y="6445"/>
                </a:lnTo>
                <a:close/>
              </a:path>
              <a:path w="7747" h="7747">
                <a:moveTo>
                  <a:pt x="4229" y="3517"/>
                </a:moveTo>
                <a:lnTo>
                  <a:pt x="2634" y="7035"/>
                </a:lnTo>
                <a:lnTo>
                  <a:pt x="4229" y="7035"/>
                </a:lnTo>
                <a:lnTo>
                  <a:pt x="7747" y="6172"/>
                </a:lnTo>
                <a:lnTo>
                  <a:pt x="7747" y="4229"/>
                </a:lnTo>
                <a:lnTo>
                  <a:pt x="7366" y="1676"/>
                </a:lnTo>
                <a:lnTo>
                  <a:pt x="4229" y="0"/>
                </a:lnTo>
                <a:lnTo>
                  <a:pt x="1574" y="0"/>
                </a:lnTo>
                <a:lnTo>
                  <a:pt x="698" y="3517"/>
                </a:lnTo>
                <a:lnTo>
                  <a:pt x="4229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520688" y="4010720"/>
            <a:ext cx="7048" cy="14922"/>
          </a:xfrm>
          <a:custGeom>
            <a:avLst/>
            <a:gdLst/>
            <a:ahLst/>
            <a:cxnLst/>
            <a:rect l="l" t="t" r="r" b="b"/>
            <a:pathLst>
              <a:path w="7048" h="14922">
                <a:moveTo>
                  <a:pt x="7048" y="11404"/>
                </a:moveTo>
                <a:lnTo>
                  <a:pt x="7048" y="3517"/>
                </a:lnTo>
                <a:lnTo>
                  <a:pt x="5473" y="0"/>
                </a:lnTo>
                <a:lnTo>
                  <a:pt x="1587" y="0"/>
                </a:lnTo>
                <a:lnTo>
                  <a:pt x="0" y="3517"/>
                </a:lnTo>
                <a:lnTo>
                  <a:pt x="0" y="11404"/>
                </a:lnTo>
                <a:lnTo>
                  <a:pt x="1587" y="14922"/>
                </a:lnTo>
                <a:lnTo>
                  <a:pt x="5473" y="14922"/>
                </a:lnTo>
                <a:lnTo>
                  <a:pt x="7048" y="11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520288" y="4013305"/>
            <a:ext cx="13588" cy="12598"/>
          </a:xfrm>
          <a:custGeom>
            <a:avLst/>
            <a:gdLst/>
            <a:ahLst/>
            <a:cxnLst/>
            <a:rect l="l" t="t" r="r" b="b"/>
            <a:pathLst>
              <a:path w="13588" h="12598">
                <a:moveTo>
                  <a:pt x="6248" y="11468"/>
                </a:moveTo>
                <a:lnTo>
                  <a:pt x="11988" y="6438"/>
                </a:lnTo>
                <a:lnTo>
                  <a:pt x="13588" y="2933"/>
                </a:lnTo>
                <a:lnTo>
                  <a:pt x="11023" y="0"/>
                </a:lnTo>
                <a:lnTo>
                  <a:pt x="7340" y="1143"/>
                </a:lnTo>
                <a:lnTo>
                  <a:pt x="1600" y="6172"/>
                </a:lnTo>
                <a:lnTo>
                  <a:pt x="0" y="9677"/>
                </a:lnTo>
                <a:lnTo>
                  <a:pt x="2565" y="12598"/>
                </a:lnTo>
                <a:lnTo>
                  <a:pt x="6248" y="11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518537" y="4009275"/>
            <a:ext cx="7759" cy="7747"/>
          </a:xfrm>
          <a:custGeom>
            <a:avLst/>
            <a:gdLst/>
            <a:ahLst/>
            <a:cxnLst/>
            <a:rect l="l" t="t" r="r" b="b"/>
            <a:pathLst>
              <a:path w="7759" h="7747">
                <a:moveTo>
                  <a:pt x="4241" y="0"/>
                </a:moveTo>
                <a:lnTo>
                  <a:pt x="1689" y="381"/>
                </a:lnTo>
                <a:lnTo>
                  <a:pt x="0" y="3517"/>
                </a:lnTo>
                <a:lnTo>
                  <a:pt x="0" y="6172"/>
                </a:lnTo>
                <a:lnTo>
                  <a:pt x="3517" y="7747"/>
                </a:lnTo>
                <a:lnTo>
                  <a:pt x="5078" y="7048"/>
                </a:lnTo>
                <a:lnTo>
                  <a:pt x="6184" y="7048"/>
                </a:lnTo>
                <a:lnTo>
                  <a:pt x="6460" y="6429"/>
                </a:lnTo>
                <a:lnTo>
                  <a:pt x="7035" y="6172"/>
                </a:lnTo>
                <a:lnTo>
                  <a:pt x="7035" y="3517"/>
                </a:lnTo>
                <a:lnTo>
                  <a:pt x="6184" y="0"/>
                </a:lnTo>
                <a:lnTo>
                  <a:pt x="4241" y="0"/>
                </a:lnTo>
                <a:lnTo>
                  <a:pt x="3517" y="3517"/>
                </a:lnTo>
                <a:lnTo>
                  <a:pt x="3517" y="7048"/>
                </a:lnTo>
                <a:lnTo>
                  <a:pt x="3517" y="3517"/>
                </a:lnTo>
                <a:lnTo>
                  <a:pt x="4241" y="0"/>
                </a:lnTo>
                <a:close/>
              </a:path>
              <a:path w="7759" h="7747">
                <a:moveTo>
                  <a:pt x="7035" y="3517"/>
                </a:moveTo>
                <a:lnTo>
                  <a:pt x="7035" y="5140"/>
                </a:lnTo>
                <a:lnTo>
                  <a:pt x="7759" y="3517"/>
                </a:lnTo>
                <a:lnTo>
                  <a:pt x="6184" y="0"/>
                </a:lnTo>
                <a:lnTo>
                  <a:pt x="7035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528226" y="4013958"/>
            <a:ext cx="8470" cy="8432"/>
          </a:xfrm>
          <a:custGeom>
            <a:avLst/>
            <a:gdLst/>
            <a:ahLst/>
            <a:cxnLst/>
            <a:rect l="l" t="t" r="r" b="b"/>
            <a:pathLst>
              <a:path w="8470" h="8432">
                <a:moveTo>
                  <a:pt x="7073" y="2070"/>
                </a:moveTo>
                <a:lnTo>
                  <a:pt x="2730" y="0"/>
                </a:lnTo>
                <a:lnTo>
                  <a:pt x="0" y="2768"/>
                </a:lnTo>
                <a:lnTo>
                  <a:pt x="1396" y="6362"/>
                </a:lnTo>
                <a:lnTo>
                  <a:pt x="5740" y="8432"/>
                </a:lnTo>
                <a:lnTo>
                  <a:pt x="8470" y="5664"/>
                </a:lnTo>
                <a:lnTo>
                  <a:pt x="7073" y="2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445311" y="3947513"/>
            <a:ext cx="22834" cy="7048"/>
          </a:xfrm>
          <a:custGeom>
            <a:avLst/>
            <a:gdLst/>
            <a:ahLst/>
            <a:cxnLst/>
            <a:rect l="l" t="t" r="r" b="b"/>
            <a:pathLst>
              <a:path w="22834" h="7048">
                <a:moveTo>
                  <a:pt x="3517" y="7048"/>
                </a:moveTo>
                <a:lnTo>
                  <a:pt x="19316" y="7048"/>
                </a:lnTo>
                <a:lnTo>
                  <a:pt x="22834" y="5473"/>
                </a:lnTo>
                <a:lnTo>
                  <a:pt x="22834" y="1587"/>
                </a:lnTo>
                <a:lnTo>
                  <a:pt x="19316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43298" y="3987332"/>
            <a:ext cx="27597" cy="17360"/>
          </a:xfrm>
          <a:custGeom>
            <a:avLst/>
            <a:gdLst/>
            <a:ahLst/>
            <a:cxnLst/>
            <a:rect l="l" t="t" r="r" b="b"/>
            <a:pathLst>
              <a:path w="27597" h="17360">
                <a:moveTo>
                  <a:pt x="1435" y="9905"/>
                </a:moveTo>
                <a:lnTo>
                  <a:pt x="2336" y="11429"/>
                </a:lnTo>
                <a:lnTo>
                  <a:pt x="5918" y="15024"/>
                </a:lnTo>
                <a:lnTo>
                  <a:pt x="7442" y="15913"/>
                </a:lnTo>
                <a:lnTo>
                  <a:pt x="12471" y="17360"/>
                </a:lnTo>
                <a:lnTo>
                  <a:pt x="14414" y="17360"/>
                </a:lnTo>
                <a:lnTo>
                  <a:pt x="19431" y="15913"/>
                </a:lnTo>
                <a:lnTo>
                  <a:pt x="20713" y="15239"/>
                </a:lnTo>
                <a:lnTo>
                  <a:pt x="25019" y="11645"/>
                </a:lnTo>
                <a:lnTo>
                  <a:pt x="26149" y="9905"/>
                </a:lnTo>
                <a:lnTo>
                  <a:pt x="27597" y="4889"/>
                </a:lnTo>
                <a:lnTo>
                  <a:pt x="27051" y="1066"/>
                </a:lnTo>
                <a:lnTo>
                  <a:pt x="23304" y="0"/>
                </a:lnTo>
                <a:lnTo>
                  <a:pt x="20815" y="2946"/>
                </a:lnTo>
                <a:lnTo>
                  <a:pt x="19685" y="6934"/>
                </a:lnTo>
                <a:lnTo>
                  <a:pt x="16776" y="9347"/>
                </a:lnTo>
                <a:lnTo>
                  <a:pt x="13436" y="10299"/>
                </a:lnTo>
                <a:lnTo>
                  <a:pt x="10261" y="9397"/>
                </a:lnTo>
                <a:lnTo>
                  <a:pt x="7962" y="7099"/>
                </a:lnTo>
                <a:lnTo>
                  <a:pt x="6769" y="2946"/>
                </a:lnTo>
                <a:lnTo>
                  <a:pt x="4292" y="0"/>
                </a:lnTo>
                <a:lnTo>
                  <a:pt x="546" y="1066"/>
                </a:lnTo>
                <a:lnTo>
                  <a:pt x="0" y="4889"/>
                </a:lnTo>
                <a:lnTo>
                  <a:pt x="1435" y="9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453217" y="3946083"/>
            <a:ext cx="14922" cy="7048"/>
          </a:xfrm>
          <a:custGeom>
            <a:avLst/>
            <a:gdLst/>
            <a:ahLst/>
            <a:cxnLst/>
            <a:rect l="l" t="t" r="r" b="b"/>
            <a:pathLst>
              <a:path w="14922" h="7048">
                <a:moveTo>
                  <a:pt x="11404" y="0"/>
                </a:move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lnTo>
                  <a:pt x="11404" y="7048"/>
                </a:lnTo>
                <a:lnTo>
                  <a:pt x="14922" y="5461"/>
                </a:lnTo>
                <a:lnTo>
                  <a:pt x="14922" y="1574"/>
                </a:lnTo>
                <a:lnTo>
                  <a:pt x="114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449272" y="3979485"/>
            <a:ext cx="14909" cy="14452"/>
          </a:xfrm>
          <a:custGeom>
            <a:avLst/>
            <a:gdLst/>
            <a:ahLst/>
            <a:cxnLst/>
            <a:rect l="l" t="t" r="r" b="b"/>
            <a:pathLst>
              <a:path w="14909" h="14452">
                <a:moveTo>
                  <a:pt x="11760" y="7454"/>
                </a:moveTo>
                <a:lnTo>
                  <a:pt x="14909" y="5880"/>
                </a:lnTo>
                <a:lnTo>
                  <a:pt x="13474" y="3009"/>
                </a:lnTo>
                <a:lnTo>
                  <a:pt x="11899" y="1435"/>
                </a:lnTo>
                <a:lnTo>
                  <a:pt x="9042" y="12"/>
                </a:lnTo>
                <a:lnTo>
                  <a:pt x="5905" y="0"/>
                </a:lnTo>
                <a:lnTo>
                  <a:pt x="3022" y="1435"/>
                </a:lnTo>
                <a:lnTo>
                  <a:pt x="1447" y="2997"/>
                </a:lnTo>
                <a:lnTo>
                  <a:pt x="0" y="5867"/>
                </a:lnTo>
                <a:lnTo>
                  <a:pt x="0" y="9042"/>
                </a:lnTo>
                <a:lnTo>
                  <a:pt x="1447" y="11912"/>
                </a:lnTo>
                <a:lnTo>
                  <a:pt x="3746" y="13741"/>
                </a:lnTo>
                <a:lnTo>
                  <a:pt x="6629" y="14452"/>
                </a:lnTo>
                <a:lnTo>
                  <a:pt x="8318" y="14452"/>
                </a:lnTo>
                <a:lnTo>
                  <a:pt x="11175" y="13741"/>
                </a:lnTo>
                <a:lnTo>
                  <a:pt x="13487" y="11899"/>
                </a:lnTo>
                <a:lnTo>
                  <a:pt x="14909" y="9029"/>
                </a:lnTo>
                <a:lnTo>
                  <a:pt x="14909" y="5880"/>
                </a:lnTo>
                <a:lnTo>
                  <a:pt x="11760" y="7454"/>
                </a:lnTo>
                <a:lnTo>
                  <a:pt x="8610" y="5880"/>
                </a:lnTo>
                <a:lnTo>
                  <a:pt x="6299" y="5867"/>
                </a:lnTo>
                <a:lnTo>
                  <a:pt x="3149" y="7454"/>
                </a:lnTo>
                <a:lnTo>
                  <a:pt x="6299" y="9042"/>
                </a:lnTo>
                <a:lnTo>
                  <a:pt x="8610" y="9029"/>
                </a:lnTo>
                <a:lnTo>
                  <a:pt x="11760" y="7454"/>
                </a:lnTo>
                <a:lnTo>
                  <a:pt x="8610" y="5880"/>
                </a:lnTo>
                <a:lnTo>
                  <a:pt x="11760" y="7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443163" y="3972216"/>
            <a:ext cx="9004" cy="22555"/>
          </a:xfrm>
          <a:custGeom>
            <a:avLst/>
            <a:gdLst/>
            <a:ahLst/>
            <a:cxnLst/>
            <a:rect l="l" t="t" r="r" b="b"/>
            <a:pathLst>
              <a:path w="9004" h="22555">
                <a:moveTo>
                  <a:pt x="2324" y="2844"/>
                </a:moveTo>
                <a:lnTo>
                  <a:pt x="177" y="9321"/>
                </a:lnTo>
                <a:lnTo>
                  <a:pt x="0" y="10426"/>
                </a:lnTo>
                <a:lnTo>
                  <a:pt x="0" y="19037"/>
                </a:lnTo>
                <a:lnTo>
                  <a:pt x="1574" y="22555"/>
                </a:lnTo>
                <a:lnTo>
                  <a:pt x="5460" y="22555"/>
                </a:lnTo>
                <a:lnTo>
                  <a:pt x="7048" y="19037"/>
                </a:lnTo>
                <a:lnTo>
                  <a:pt x="7048" y="10998"/>
                </a:lnTo>
                <a:lnTo>
                  <a:pt x="9004" y="5067"/>
                </a:lnTo>
                <a:lnTo>
                  <a:pt x="8623" y="1219"/>
                </a:lnTo>
                <a:lnTo>
                  <a:pt x="4927" y="0"/>
                </a:lnTo>
                <a:lnTo>
                  <a:pt x="2324" y="2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445311" y="3946083"/>
            <a:ext cx="14947" cy="33604"/>
          </a:xfrm>
          <a:custGeom>
            <a:avLst/>
            <a:gdLst/>
            <a:ahLst/>
            <a:cxnLst/>
            <a:rect l="l" t="t" r="r" b="b"/>
            <a:pathLst>
              <a:path w="14947" h="33604">
                <a:moveTo>
                  <a:pt x="1574" y="33604"/>
                </a:moveTo>
                <a:lnTo>
                  <a:pt x="5461" y="33604"/>
                </a:lnTo>
                <a:lnTo>
                  <a:pt x="7035" y="30086"/>
                </a:lnTo>
                <a:lnTo>
                  <a:pt x="7035" y="7048"/>
                </a:lnTo>
                <a:lnTo>
                  <a:pt x="11430" y="7048"/>
                </a:lnTo>
                <a:lnTo>
                  <a:pt x="14947" y="5461"/>
                </a:lnTo>
                <a:lnTo>
                  <a:pt x="14947" y="1574"/>
                </a:lnTo>
                <a:lnTo>
                  <a:pt x="11430" y="0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30086"/>
                </a:lnTo>
                <a:lnTo>
                  <a:pt x="1574" y="33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461405" y="3972167"/>
            <a:ext cx="9626" cy="22605"/>
          </a:xfrm>
          <a:custGeom>
            <a:avLst/>
            <a:gdLst/>
            <a:ahLst/>
            <a:cxnLst/>
            <a:rect l="l" t="t" r="r" b="b"/>
            <a:pathLst>
              <a:path w="9626" h="22605">
                <a:moveTo>
                  <a:pt x="12" y="1574"/>
                </a:moveTo>
                <a:lnTo>
                  <a:pt x="0" y="5435"/>
                </a:lnTo>
                <a:lnTo>
                  <a:pt x="2578" y="11226"/>
                </a:lnTo>
                <a:lnTo>
                  <a:pt x="2578" y="19088"/>
                </a:lnTo>
                <a:lnTo>
                  <a:pt x="4152" y="22605"/>
                </a:lnTo>
                <a:lnTo>
                  <a:pt x="8039" y="22605"/>
                </a:lnTo>
                <a:lnTo>
                  <a:pt x="9626" y="19088"/>
                </a:lnTo>
                <a:lnTo>
                  <a:pt x="9626" y="10477"/>
                </a:lnTo>
                <a:lnTo>
                  <a:pt x="9321" y="9042"/>
                </a:lnTo>
                <a:lnTo>
                  <a:pt x="6438" y="2565"/>
                </a:lnTo>
                <a:lnTo>
                  <a:pt x="3556" y="0"/>
                </a:lnTo>
                <a:lnTo>
                  <a:pt x="12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446757" y="3927415"/>
            <a:ext cx="21386" cy="52273"/>
          </a:xfrm>
          <a:custGeom>
            <a:avLst/>
            <a:gdLst/>
            <a:ahLst/>
            <a:cxnLst/>
            <a:rect l="l" t="t" r="r" b="b"/>
            <a:pathLst>
              <a:path w="21386" h="52273">
                <a:moveTo>
                  <a:pt x="19964" y="8331"/>
                </a:moveTo>
                <a:lnTo>
                  <a:pt x="19964" y="4444"/>
                </a:lnTo>
                <a:lnTo>
                  <a:pt x="19240" y="4120"/>
                </a:lnTo>
                <a:lnTo>
                  <a:pt x="19240" y="1574"/>
                </a:lnTo>
                <a:lnTo>
                  <a:pt x="15722" y="0"/>
                </a:lnTo>
                <a:lnTo>
                  <a:pt x="4229" y="0"/>
                </a:lnTo>
                <a:lnTo>
                  <a:pt x="3517" y="2870"/>
                </a:lnTo>
                <a:lnTo>
                  <a:pt x="4229" y="7035"/>
                </a:lnTo>
                <a:lnTo>
                  <a:pt x="7607" y="2870"/>
                </a:lnTo>
                <a:lnTo>
                  <a:pt x="12331" y="2870"/>
                </a:lnTo>
                <a:lnTo>
                  <a:pt x="15722" y="7035"/>
                </a:lnTo>
                <a:lnTo>
                  <a:pt x="19240" y="5460"/>
                </a:lnTo>
                <a:lnTo>
                  <a:pt x="16446" y="2870"/>
                </a:lnTo>
                <a:lnTo>
                  <a:pt x="19240" y="5460"/>
                </a:lnTo>
                <a:lnTo>
                  <a:pt x="16446" y="9918"/>
                </a:lnTo>
                <a:lnTo>
                  <a:pt x="19964" y="8331"/>
                </a:lnTo>
                <a:close/>
              </a:path>
              <a:path w="21386" h="52273">
                <a:moveTo>
                  <a:pt x="698" y="4132"/>
                </a:moveTo>
                <a:lnTo>
                  <a:pt x="0" y="4444"/>
                </a:lnTo>
                <a:lnTo>
                  <a:pt x="698" y="5460"/>
                </a:lnTo>
                <a:lnTo>
                  <a:pt x="698" y="4132"/>
                </a:lnTo>
                <a:close/>
              </a:path>
              <a:path w="21386" h="52273">
                <a:moveTo>
                  <a:pt x="2870" y="39636"/>
                </a:moveTo>
                <a:lnTo>
                  <a:pt x="2870" y="43522"/>
                </a:lnTo>
                <a:lnTo>
                  <a:pt x="6388" y="45097"/>
                </a:lnTo>
                <a:lnTo>
                  <a:pt x="13563" y="45097"/>
                </a:lnTo>
                <a:lnTo>
                  <a:pt x="14338" y="44750"/>
                </a:lnTo>
                <a:lnTo>
                  <a:pt x="17081" y="43522"/>
                </a:lnTo>
                <a:lnTo>
                  <a:pt x="19811" y="52273"/>
                </a:lnTo>
                <a:lnTo>
                  <a:pt x="21386" y="48755"/>
                </a:lnTo>
                <a:lnTo>
                  <a:pt x="21386" y="22186"/>
                </a:lnTo>
                <a:lnTo>
                  <a:pt x="19811" y="18668"/>
                </a:lnTo>
                <a:lnTo>
                  <a:pt x="17081" y="39636"/>
                </a:lnTo>
                <a:lnTo>
                  <a:pt x="14338" y="38408"/>
                </a:lnTo>
                <a:lnTo>
                  <a:pt x="13563" y="38061"/>
                </a:lnTo>
                <a:lnTo>
                  <a:pt x="6388" y="38061"/>
                </a:lnTo>
                <a:lnTo>
                  <a:pt x="2870" y="39636"/>
                </a:lnTo>
                <a:close/>
              </a:path>
              <a:path w="21386" h="52273">
                <a:moveTo>
                  <a:pt x="17081" y="39636"/>
                </a:moveTo>
                <a:lnTo>
                  <a:pt x="19811" y="18668"/>
                </a:lnTo>
                <a:lnTo>
                  <a:pt x="15925" y="18668"/>
                </a:lnTo>
                <a:lnTo>
                  <a:pt x="14338" y="22186"/>
                </a:lnTo>
                <a:lnTo>
                  <a:pt x="14338" y="38408"/>
                </a:lnTo>
                <a:lnTo>
                  <a:pt x="17081" y="39636"/>
                </a:lnTo>
                <a:close/>
              </a:path>
              <a:path w="21386" h="52273">
                <a:moveTo>
                  <a:pt x="15925" y="52273"/>
                </a:moveTo>
                <a:lnTo>
                  <a:pt x="19811" y="52273"/>
                </a:lnTo>
                <a:lnTo>
                  <a:pt x="17081" y="43522"/>
                </a:lnTo>
                <a:lnTo>
                  <a:pt x="14338" y="44750"/>
                </a:lnTo>
                <a:lnTo>
                  <a:pt x="14338" y="48755"/>
                </a:lnTo>
                <a:lnTo>
                  <a:pt x="15925" y="52273"/>
                </a:lnTo>
                <a:close/>
              </a:path>
              <a:path w="21386" h="52273">
                <a:moveTo>
                  <a:pt x="3517" y="9918"/>
                </a:moveTo>
                <a:lnTo>
                  <a:pt x="7607" y="9918"/>
                </a:lnTo>
                <a:lnTo>
                  <a:pt x="8893" y="7035"/>
                </a:lnTo>
                <a:lnTo>
                  <a:pt x="9182" y="6388"/>
                </a:lnTo>
                <a:lnTo>
                  <a:pt x="10756" y="6388"/>
                </a:lnTo>
                <a:lnTo>
                  <a:pt x="9182" y="6388"/>
                </a:lnTo>
                <a:lnTo>
                  <a:pt x="8893" y="7035"/>
                </a:lnTo>
                <a:lnTo>
                  <a:pt x="11045" y="7035"/>
                </a:lnTo>
                <a:lnTo>
                  <a:pt x="12331" y="9918"/>
                </a:lnTo>
                <a:lnTo>
                  <a:pt x="16446" y="9918"/>
                </a:lnTo>
                <a:lnTo>
                  <a:pt x="19240" y="5460"/>
                </a:lnTo>
                <a:lnTo>
                  <a:pt x="15722" y="7035"/>
                </a:lnTo>
                <a:lnTo>
                  <a:pt x="12331" y="2870"/>
                </a:lnTo>
                <a:lnTo>
                  <a:pt x="7607" y="2870"/>
                </a:lnTo>
                <a:lnTo>
                  <a:pt x="4229" y="7035"/>
                </a:lnTo>
                <a:lnTo>
                  <a:pt x="3517" y="2870"/>
                </a:lnTo>
                <a:lnTo>
                  <a:pt x="4229" y="0"/>
                </a:lnTo>
                <a:lnTo>
                  <a:pt x="698" y="1574"/>
                </a:lnTo>
                <a:lnTo>
                  <a:pt x="698" y="5460"/>
                </a:lnTo>
                <a:lnTo>
                  <a:pt x="0" y="4444"/>
                </a:lnTo>
                <a:lnTo>
                  <a:pt x="0" y="8331"/>
                </a:lnTo>
                <a:lnTo>
                  <a:pt x="3517" y="9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447465" y="3905150"/>
            <a:ext cx="18529" cy="29298"/>
          </a:xfrm>
          <a:custGeom>
            <a:avLst/>
            <a:gdLst/>
            <a:ahLst/>
            <a:cxnLst/>
            <a:rect l="l" t="t" r="r" b="b"/>
            <a:pathLst>
              <a:path w="18529" h="29298">
                <a:moveTo>
                  <a:pt x="1574" y="29298"/>
                </a:moveTo>
                <a:lnTo>
                  <a:pt x="5460" y="29298"/>
                </a:lnTo>
                <a:lnTo>
                  <a:pt x="7035" y="25780"/>
                </a:lnTo>
                <a:lnTo>
                  <a:pt x="7035" y="7048"/>
                </a:lnTo>
                <a:lnTo>
                  <a:pt x="15011" y="7048"/>
                </a:lnTo>
                <a:lnTo>
                  <a:pt x="18529" y="5461"/>
                </a:lnTo>
                <a:lnTo>
                  <a:pt x="18529" y="1574"/>
                </a:lnTo>
                <a:lnTo>
                  <a:pt x="15011" y="0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25780"/>
                </a:lnTo>
                <a:lnTo>
                  <a:pt x="1574" y="292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458949" y="3905152"/>
            <a:ext cx="7048" cy="29298"/>
          </a:xfrm>
          <a:custGeom>
            <a:avLst/>
            <a:gdLst/>
            <a:ahLst/>
            <a:cxnLst/>
            <a:rect l="l" t="t" r="r" b="b"/>
            <a:pathLst>
              <a:path w="7048" h="29298">
                <a:moveTo>
                  <a:pt x="7048" y="25780"/>
                </a:moveTo>
                <a:lnTo>
                  <a:pt x="7048" y="3517"/>
                </a:lnTo>
                <a:lnTo>
                  <a:pt x="5473" y="0"/>
                </a:lnTo>
                <a:lnTo>
                  <a:pt x="1587" y="0"/>
                </a:lnTo>
                <a:lnTo>
                  <a:pt x="0" y="3517"/>
                </a:lnTo>
                <a:lnTo>
                  <a:pt x="0" y="25780"/>
                </a:lnTo>
                <a:lnTo>
                  <a:pt x="1587" y="29298"/>
                </a:lnTo>
                <a:lnTo>
                  <a:pt x="5473" y="29298"/>
                </a:lnTo>
                <a:lnTo>
                  <a:pt x="7048" y="25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487166" y="5009482"/>
            <a:ext cx="22618" cy="14173"/>
          </a:xfrm>
          <a:custGeom>
            <a:avLst/>
            <a:gdLst/>
            <a:ahLst/>
            <a:cxnLst/>
            <a:rect l="l" t="t" r="r" b="b"/>
            <a:pathLst>
              <a:path w="22618" h="14173">
                <a:moveTo>
                  <a:pt x="17183" y="7035"/>
                </a:moveTo>
                <a:lnTo>
                  <a:pt x="19100" y="9918"/>
                </a:lnTo>
                <a:lnTo>
                  <a:pt x="17665" y="6395"/>
                </a:lnTo>
                <a:lnTo>
                  <a:pt x="16809" y="7255"/>
                </a:lnTo>
                <a:lnTo>
                  <a:pt x="16611" y="7454"/>
                </a:lnTo>
                <a:lnTo>
                  <a:pt x="17281" y="4952"/>
                </a:lnTo>
                <a:lnTo>
                  <a:pt x="17665" y="3517"/>
                </a:lnTo>
                <a:lnTo>
                  <a:pt x="19100" y="4952"/>
                </a:lnTo>
                <a:lnTo>
                  <a:pt x="19100" y="9918"/>
                </a:lnTo>
                <a:lnTo>
                  <a:pt x="22618" y="8343"/>
                </a:lnTo>
                <a:lnTo>
                  <a:pt x="22618" y="6400"/>
                </a:lnTo>
                <a:lnTo>
                  <a:pt x="22237" y="3124"/>
                </a:lnTo>
                <a:lnTo>
                  <a:pt x="19494" y="380"/>
                </a:lnTo>
                <a:lnTo>
                  <a:pt x="16230" y="0"/>
                </a:lnTo>
                <a:lnTo>
                  <a:pt x="15570" y="4952"/>
                </a:lnTo>
                <a:lnTo>
                  <a:pt x="15570" y="8343"/>
                </a:lnTo>
                <a:lnTo>
                  <a:pt x="19100" y="9918"/>
                </a:lnTo>
                <a:lnTo>
                  <a:pt x="17183" y="7035"/>
                </a:lnTo>
                <a:lnTo>
                  <a:pt x="17665" y="7035"/>
                </a:lnTo>
                <a:lnTo>
                  <a:pt x="17183" y="7035"/>
                </a:lnTo>
                <a:close/>
              </a:path>
              <a:path w="22618" h="14173">
                <a:moveTo>
                  <a:pt x="19100" y="4952"/>
                </a:moveTo>
                <a:lnTo>
                  <a:pt x="17281" y="4952"/>
                </a:lnTo>
                <a:lnTo>
                  <a:pt x="16637" y="7357"/>
                </a:lnTo>
                <a:lnTo>
                  <a:pt x="16809" y="7255"/>
                </a:lnTo>
                <a:lnTo>
                  <a:pt x="17665" y="6395"/>
                </a:lnTo>
                <a:lnTo>
                  <a:pt x="19100" y="9918"/>
                </a:lnTo>
                <a:lnTo>
                  <a:pt x="19100" y="4952"/>
                </a:lnTo>
                <a:close/>
              </a:path>
              <a:path w="22618" h="14173">
                <a:moveTo>
                  <a:pt x="17665" y="3517"/>
                </a:moveTo>
                <a:lnTo>
                  <a:pt x="17281" y="4952"/>
                </a:lnTo>
                <a:lnTo>
                  <a:pt x="19100" y="4952"/>
                </a:lnTo>
                <a:lnTo>
                  <a:pt x="17665" y="3517"/>
                </a:lnTo>
                <a:close/>
              </a:path>
              <a:path w="22618" h="14173">
                <a:moveTo>
                  <a:pt x="14439" y="482"/>
                </a:moveTo>
                <a:lnTo>
                  <a:pt x="2235" y="7670"/>
                </a:lnTo>
                <a:lnTo>
                  <a:pt x="0" y="10820"/>
                </a:lnTo>
                <a:lnTo>
                  <a:pt x="1968" y="14173"/>
                </a:lnTo>
                <a:lnTo>
                  <a:pt x="5803" y="13741"/>
                </a:lnTo>
                <a:lnTo>
                  <a:pt x="15570" y="7986"/>
                </a:lnTo>
                <a:lnTo>
                  <a:pt x="15570" y="4952"/>
                </a:lnTo>
                <a:lnTo>
                  <a:pt x="16230" y="0"/>
                </a:lnTo>
                <a:lnTo>
                  <a:pt x="14439" y="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474956" y="5002315"/>
            <a:ext cx="16624" cy="21170"/>
          </a:xfrm>
          <a:custGeom>
            <a:avLst/>
            <a:gdLst/>
            <a:ahLst/>
            <a:cxnLst/>
            <a:rect l="l" t="t" r="r" b="b"/>
            <a:pathLst>
              <a:path w="16624" h="21170">
                <a:moveTo>
                  <a:pt x="3492" y="8966"/>
                </a:moveTo>
                <a:lnTo>
                  <a:pt x="5021" y="7704"/>
                </a:lnTo>
                <a:lnTo>
                  <a:pt x="7100" y="5243"/>
                </a:lnTo>
                <a:lnTo>
                  <a:pt x="4560" y="6724"/>
                </a:lnTo>
                <a:lnTo>
                  <a:pt x="4025" y="7035"/>
                </a:lnTo>
                <a:lnTo>
                  <a:pt x="4025" y="0"/>
                </a:lnTo>
                <a:lnTo>
                  <a:pt x="1460" y="749"/>
                </a:lnTo>
                <a:lnTo>
                  <a:pt x="152" y="3378"/>
                </a:lnTo>
                <a:lnTo>
                  <a:pt x="0" y="7239"/>
                </a:lnTo>
                <a:lnTo>
                  <a:pt x="3492" y="8966"/>
                </a:lnTo>
                <a:close/>
              </a:path>
              <a:path w="16624" h="21170">
                <a:moveTo>
                  <a:pt x="7100" y="5243"/>
                </a:moveTo>
                <a:lnTo>
                  <a:pt x="4432" y="6451"/>
                </a:lnTo>
                <a:lnTo>
                  <a:pt x="4025" y="3517"/>
                </a:lnTo>
                <a:lnTo>
                  <a:pt x="7175" y="5092"/>
                </a:lnTo>
                <a:lnTo>
                  <a:pt x="7619" y="4940"/>
                </a:lnTo>
                <a:lnTo>
                  <a:pt x="7100" y="5243"/>
                </a:lnTo>
                <a:lnTo>
                  <a:pt x="5021" y="7704"/>
                </a:lnTo>
                <a:lnTo>
                  <a:pt x="10172" y="18656"/>
                </a:lnTo>
                <a:lnTo>
                  <a:pt x="6464" y="6515"/>
                </a:lnTo>
                <a:lnTo>
                  <a:pt x="10172" y="18656"/>
                </a:lnTo>
                <a:lnTo>
                  <a:pt x="13106" y="21170"/>
                </a:lnTo>
                <a:lnTo>
                  <a:pt x="16624" y="19519"/>
                </a:lnTo>
                <a:lnTo>
                  <a:pt x="16548" y="15659"/>
                </a:lnTo>
                <a:lnTo>
                  <a:pt x="10807" y="3441"/>
                </a:lnTo>
                <a:lnTo>
                  <a:pt x="8013" y="368"/>
                </a:lnTo>
                <a:lnTo>
                  <a:pt x="4025" y="0"/>
                </a:lnTo>
                <a:lnTo>
                  <a:pt x="4025" y="7035"/>
                </a:lnTo>
                <a:lnTo>
                  <a:pt x="4560" y="6724"/>
                </a:lnTo>
                <a:lnTo>
                  <a:pt x="7100" y="5243"/>
                </a:lnTo>
                <a:close/>
              </a:path>
              <a:path w="16624" h="21170">
                <a:moveTo>
                  <a:pt x="4025" y="3517"/>
                </a:moveTo>
                <a:lnTo>
                  <a:pt x="4432" y="6451"/>
                </a:lnTo>
                <a:lnTo>
                  <a:pt x="7137" y="5169"/>
                </a:lnTo>
                <a:lnTo>
                  <a:pt x="7619" y="4940"/>
                </a:lnTo>
                <a:lnTo>
                  <a:pt x="7175" y="5092"/>
                </a:lnTo>
                <a:lnTo>
                  <a:pt x="4025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484452" y="5015613"/>
            <a:ext cx="6350" cy="9105"/>
          </a:xfrm>
          <a:custGeom>
            <a:avLst/>
            <a:gdLst/>
            <a:ahLst/>
            <a:cxnLst/>
            <a:rect l="l" t="t" r="r" b="b"/>
            <a:pathLst>
              <a:path w="6350" h="9105">
                <a:moveTo>
                  <a:pt x="3746" y="2133"/>
                </a:moveTo>
                <a:lnTo>
                  <a:pt x="5511" y="9105"/>
                </a:lnTo>
                <a:lnTo>
                  <a:pt x="5308" y="5283"/>
                </a:lnTo>
                <a:lnTo>
                  <a:pt x="3746" y="2133"/>
                </a:lnTo>
                <a:close/>
              </a:path>
              <a:path w="6350" h="9105">
                <a:moveTo>
                  <a:pt x="1384" y="6362"/>
                </a:moveTo>
                <a:lnTo>
                  <a:pt x="5511" y="9105"/>
                </a:lnTo>
                <a:lnTo>
                  <a:pt x="3746" y="2133"/>
                </a:lnTo>
                <a:lnTo>
                  <a:pt x="5308" y="5283"/>
                </a:lnTo>
                <a:lnTo>
                  <a:pt x="5511" y="9105"/>
                </a:lnTo>
                <a:lnTo>
                  <a:pt x="8293" y="7747"/>
                </a:lnTo>
                <a:lnTo>
                  <a:pt x="10769" y="4775"/>
                </a:lnTo>
                <a:lnTo>
                  <a:pt x="9055" y="1282"/>
                </a:lnTo>
                <a:lnTo>
                  <a:pt x="5194" y="1422"/>
                </a:lnTo>
                <a:lnTo>
                  <a:pt x="2730" y="0"/>
                </a:lnTo>
                <a:lnTo>
                  <a:pt x="0" y="2768"/>
                </a:lnTo>
                <a:lnTo>
                  <a:pt x="1384" y="6362"/>
                </a:lnTo>
                <a:close/>
              </a:path>
              <a:path w="6350" h="9105">
                <a:moveTo>
                  <a:pt x="6350" y="1358"/>
                </a:moveTo>
                <a:lnTo>
                  <a:pt x="2730" y="0"/>
                </a:lnTo>
                <a:lnTo>
                  <a:pt x="5194" y="1422"/>
                </a:lnTo>
                <a:lnTo>
                  <a:pt x="6344" y="1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461486" y="5023211"/>
            <a:ext cx="14173" cy="8305"/>
          </a:xfrm>
          <a:custGeom>
            <a:avLst/>
            <a:gdLst/>
            <a:ahLst/>
            <a:cxnLst/>
            <a:rect l="l" t="t" r="r" b="b"/>
            <a:pathLst>
              <a:path w="14173" h="8305">
                <a:moveTo>
                  <a:pt x="3098" y="6870"/>
                </a:moveTo>
                <a:lnTo>
                  <a:pt x="9550" y="8305"/>
                </a:lnTo>
                <a:lnTo>
                  <a:pt x="13334" y="7543"/>
                </a:lnTo>
                <a:lnTo>
                  <a:pt x="14173" y="3746"/>
                </a:lnTo>
                <a:lnTo>
                  <a:pt x="11087" y="1435"/>
                </a:lnTo>
                <a:lnTo>
                  <a:pt x="4635" y="0"/>
                </a:lnTo>
                <a:lnTo>
                  <a:pt x="850" y="762"/>
                </a:lnTo>
                <a:lnTo>
                  <a:pt x="0" y="4559"/>
                </a:lnTo>
                <a:lnTo>
                  <a:pt x="3098" y="6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59774" y="5022763"/>
            <a:ext cx="13741" cy="17373"/>
          </a:xfrm>
          <a:custGeom>
            <a:avLst/>
            <a:gdLst/>
            <a:ahLst/>
            <a:cxnLst/>
            <a:rect l="l" t="t" r="r" b="b"/>
            <a:pathLst>
              <a:path w="13741" h="17373">
                <a:moveTo>
                  <a:pt x="7708" y="9855"/>
                </a:moveTo>
                <a:lnTo>
                  <a:pt x="8991" y="4737"/>
                </a:lnTo>
                <a:lnTo>
                  <a:pt x="8318" y="939"/>
                </a:lnTo>
                <a:lnTo>
                  <a:pt x="4546" y="0"/>
                </a:lnTo>
                <a:lnTo>
                  <a:pt x="2158" y="3022"/>
                </a:lnTo>
                <a:lnTo>
                  <a:pt x="0" y="11658"/>
                </a:lnTo>
                <a:lnTo>
                  <a:pt x="419" y="14363"/>
                </a:lnTo>
                <a:lnTo>
                  <a:pt x="2654" y="15951"/>
                </a:lnTo>
                <a:lnTo>
                  <a:pt x="9131" y="17373"/>
                </a:lnTo>
                <a:lnTo>
                  <a:pt x="12903" y="16598"/>
                </a:lnTo>
                <a:lnTo>
                  <a:pt x="13741" y="12801"/>
                </a:lnTo>
                <a:lnTo>
                  <a:pt x="10642" y="10502"/>
                </a:lnTo>
                <a:lnTo>
                  <a:pt x="7708" y="9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453219" y="5084164"/>
            <a:ext cx="29337" cy="21412"/>
          </a:xfrm>
          <a:custGeom>
            <a:avLst/>
            <a:gdLst/>
            <a:ahLst/>
            <a:cxnLst/>
            <a:rect l="l" t="t" r="r" b="b"/>
            <a:pathLst>
              <a:path w="29337" h="21412">
                <a:moveTo>
                  <a:pt x="12534" y="14363"/>
                </a:moveTo>
                <a:lnTo>
                  <a:pt x="9067" y="11874"/>
                </a:lnTo>
                <a:lnTo>
                  <a:pt x="7048" y="8318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9245"/>
                </a:lnTo>
                <a:lnTo>
                  <a:pt x="457" y="10998"/>
                </a:lnTo>
                <a:lnTo>
                  <a:pt x="3327" y="16027"/>
                </a:lnTo>
                <a:lnTo>
                  <a:pt x="4330" y="17144"/>
                </a:lnTo>
                <a:lnTo>
                  <a:pt x="9347" y="20751"/>
                </a:lnTo>
                <a:lnTo>
                  <a:pt x="11404" y="21412"/>
                </a:lnTo>
                <a:lnTo>
                  <a:pt x="17157" y="21412"/>
                </a:lnTo>
                <a:lnTo>
                  <a:pt x="18732" y="21031"/>
                </a:lnTo>
                <a:lnTo>
                  <a:pt x="24472" y="18148"/>
                </a:lnTo>
                <a:lnTo>
                  <a:pt x="25831" y="16954"/>
                </a:lnTo>
                <a:lnTo>
                  <a:pt x="28701" y="12649"/>
                </a:lnTo>
                <a:lnTo>
                  <a:pt x="29337" y="8839"/>
                </a:lnTo>
                <a:lnTo>
                  <a:pt x="26098" y="6692"/>
                </a:lnTo>
                <a:lnTo>
                  <a:pt x="22834" y="8750"/>
                </a:lnTo>
                <a:lnTo>
                  <a:pt x="20485" y="12280"/>
                </a:lnTo>
                <a:lnTo>
                  <a:pt x="16319" y="14363"/>
                </a:lnTo>
                <a:lnTo>
                  <a:pt x="12534" y="143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453326" y="5024199"/>
            <a:ext cx="49796" cy="74637"/>
          </a:xfrm>
          <a:custGeom>
            <a:avLst/>
            <a:gdLst/>
            <a:ahLst/>
            <a:cxnLst/>
            <a:rect l="l" t="t" r="r" b="b"/>
            <a:pathLst>
              <a:path w="49796" h="74637">
                <a:moveTo>
                  <a:pt x="4432" y="67373"/>
                </a:moveTo>
                <a:lnTo>
                  <a:pt x="6832" y="64338"/>
                </a:lnTo>
                <a:lnTo>
                  <a:pt x="21894" y="4749"/>
                </a:lnTo>
                <a:lnTo>
                  <a:pt x="21221" y="939"/>
                </a:lnTo>
                <a:lnTo>
                  <a:pt x="17449" y="0"/>
                </a:lnTo>
                <a:lnTo>
                  <a:pt x="15062" y="3022"/>
                </a:lnTo>
                <a:lnTo>
                  <a:pt x="0" y="62611"/>
                </a:lnTo>
                <a:lnTo>
                  <a:pt x="660" y="66421"/>
                </a:lnTo>
                <a:lnTo>
                  <a:pt x="4432" y="67373"/>
                </a:lnTo>
                <a:close/>
              </a:path>
              <a:path w="49796" h="74637">
                <a:moveTo>
                  <a:pt x="26301" y="74637"/>
                </a:moveTo>
                <a:lnTo>
                  <a:pt x="28968" y="71856"/>
                </a:lnTo>
                <a:lnTo>
                  <a:pt x="49796" y="13690"/>
                </a:lnTo>
                <a:lnTo>
                  <a:pt x="49504" y="9842"/>
                </a:lnTo>
                <a:lnTo>
                  <a:pt x="45847" y="8534"/>
                </a:lnTo>
                <a:lnTo>
                  <a:pt x="43167" y="11315"/>
                </a:lnTo>
                <a:lnTo>
                  <a:pt x="22339" y="69469"/>
                </a:lnTo>
                <a:lnTo>
                  <a:pt x="22644" y="73317"/>
                </a:lnTo>
                <a:lnTo>
                  <a:pt x="26301" y="7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454779" y="5075656"/>
            <a:ext cx="27597" cy="26924"/>
          </a:xfrm>
          <a:custGeom>
            <a:avLst/>
            <a:gdLst/>
            <a:ahLst/>
            <a:cxnLst/>
            <a:rect l="l" t="t" r="r" b="b"/>
            <a:pathLst>
              <a:path w="27597" h="26924">
                <a:moveTo>
                  <a:pt x="7556" y="1435"/>
                </a:moveTo>
                <a:lnTo>
                  <a:pt x="5918" y="2362"/>
                </a:lnTo>
                <a:lnTo>
                  <a:pt x="7048" y="13462"/>
                </a:lnTo>
                <a:lnTo>
                  <a:pt x="7962" y="10274"/>
                </a:lnTo>
                <a:lnTo>
                  <a:pt x="13309" y="0"/>
                </a:lnTo>
                <a:lnTo>
                  <a:pt x="7556" y="1435"/>
                </a:lnTo>
                <a:close/>
              </a:path>
              <a:path w="27597" h="26924">
                <a:moveTo>
                  <a:pt x="1435" y="19456"/>
                </a:moveTo>
                <a:lnTo>
                  <a:pt x="2336" y="20980"/>
                </a:lnTo>
                <a:lnTo>
                  <a:pt x="5918" y="24561"/>
                </a:lnTo>
                <a:lnTo>
                  <a:pt x="7556" y="25488"/>
                </a:lnTo>
                <a:lnTo>
                  <a:pt x="13309" y="26924"/>
                </a:lnTo>
                <a:lnTo>
                  <a:pt x="15138" y="26898"/>
                </a:lnTo>
                <a:lnTo>
                  <a:pt x="20154" y="25463"/>
                </a:lnTo>
                <a:lnTo>
                  <a:pt x="21666" y="24574"/>
                </a:lnTo>
                <a:lnTo>
                  <a:pt x="25260" y="20980"/>
                </a:lnTo>
                <a:lnTo>
                  <a:pt x="24206" y="13462"/>
                </a:lnTo>
                <a:lnTo>
                  <a:pt x="25260" y="5943"/>
                </a:lnTo>
                <a:lnTo>
                  <a:pt x="21666" y="2362"/>
                </a:lnTo>
                <a:lnTo>
                  <a:pt x="20154" y="1473"/>
                </a:lnTo>
                <a:lnTo>
                  <a:pt x="15138" y="25"/>
                </a:lnTo>
                <a:lnTo>
                  <a:pt x="13309" y="0"/>
                </a:lnTo>
                <a:lnTo>
                  <a:pt x="7962" y="10274"/>
                </a:lnTo>
                <a:lnTo>
                  <a:pt x="10210" y="8026"/>
                </a:lnTo>
                <a:lnTo>
                  <a:pt x="14097" y="7061"/>
                </a:lnTo>
                <a:lnTo>
                  <a:pt x="17335" y="7988"/>
                </a:lnTo>
                <a:lnTo>
                  <a:pt x="19634" y="10274"/>
                </a:lnTo>
                <a:lnTo>
                  <a:pt x="20540" y="13462"/>
                </a:lnTo>
                <a:lnTo>
                  <a:pt x="20815" y="12496"/>
                </a:lnTo>
                <a:lnTo>
                  <a:pt x="20815" y="14427"/>
                </a:lnTo>
                <a:lnTo>
                  <a:pt x="20540" y="13462"/>
                </a:lnTo>
                <a:lnTo>
                  <a:pt x="19634" y="16649"/>
                </a:lnTo>
                <a:lnTo>
                  <a:pt x="17335" y="18935"/>
                </a:lnTo>
                <a:lnTo>
                  <a:pt x="14097" y="19875"/>
                </a:lnTo>
                <a:lnTo>
                  <a:pt x="10210" y="18897"/>
                </a:lnTo>
                <a:lnTo>
                  <a:pt x="7962" y="16649"/>
                </a:lnTo>
                <a:lnTo>
                  <a:pt x="7048" y="13462"/>
                </a:lnTo>
                <a:lnTo>
                  <a:pt x="5918" y="2362"/>
                </a:lnTo>
                <a:lnTo>
                  <a:pt x="2336" y="5943"/>
                </a:lnTo>
                <a:lnTo>
                  <a:pt x="1435" y="7467"/>
                </a:lnTo>
                <a:lnTo>
                  <a:pt x="0" y="12496"/>
                </a:lnTo>
                <a:lnTo>
                  <a:pt x="0" y="14427"/>
                </a:lnTo>
                <a:lnTo>
                  <a:pt x="1435" y="19456"/>
                </a:lnTo>
                <a:close/>
              </a:path>
              <a:path w="27597" h="26924">
                <a:moveTo>
                  <a:pt x="20815" y="14427"/>
                </a:moveTo>
                <a:lnTo>
                  <a:pt x="20815" y="12496"/>
                </a:lnTo>
                <a:lnTo>
                  <a:pt x="20540" y="13462"/>
                </a:lnTo>
                <a:lnTo>
                  <a:pt x="20815" y="14427"/>
                </a:lnTo>
                <a:close/>
              </a:path>
              <a:path w="27597" h="26924">
                <a:moveTo>
                  <a:pt x="27597" y="12496"/>
                </a:moveTo>
                <a:lnTo>
                  <a:pt x="26162" y="7467"/>
                </a:lnTo>
                <a:lnTo>
                  <a:pt x="25260" y="5943"/>
                </a:lnTo>
                <a:lnTo>
                  <a:pt x="24206" y="13462"/>
                </a:lnTo>
                <a:lnTo>
                  <a:pt x="25260" y="20980"/>
                </a:lnTo>
                <a:lnTo>
                  <a:pt x="26162" y="19456"/>
                </a:lnTo>
                <a:lnTo>
                  <a:pt x="27597" y="14427"/>
                </a:lnTo>
                <a:lnTo>
                  <a:pt x="27597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62012" y="5085105"/>
            <a:ext cx="13131" cy="13474"/>
          </a:xfrm>
          <a:custGeom>
            <a:avLst/>
            <a:gdLst/>
            <a:ahLst/>
            <a:cxnLst/>
            <a:rect l="l" t="t" r="r" b="b"/>
            <a:pathLst>
              <a:path w="13131" h="13474">
                <a:moveTo>
                  <a:pt x="6829" y="5004"/>
                </a:moveTo>
                <a:lnTo>
                  <a:pt x="6362" y="5024"/>
                </a:lnTo>
                <a:lnTo>
                  <a:pt x="5049" y="4585"/>
                </a:lnTo>
                <a:lnTo>
                  <a:pt x="6934" y="7607"/>
                </a:lnTo>
                <a:lnTo>
                  <a:pt x="6451" y="5130"/>
                </a:lnTo>
                <a:lnTo>
                  <a:pt x="6934" y="7607"/>
                </a:lnTo>
                <a:lnTo>
                  <a:pt x="8496" y="4446"/>
                </a:lnTo>
                <a:lnTo>
                  <a:pt x="7993" y="4017"/>
                </a:lnTo>
                <a:lnTo>
                  <a:pt x="6829" y="5004"/>
                </a:lnTo>
                <a:lnTo>
                  <a:pt x="6680" y="5130"/>
                </a:lnTo>
                <a:lnTo>
                  <a:pt x="6829" y="5004"/>
                </a:lnTo>
                <a:close/>
              </a:path>
              <a:path w="13131" h="13474">
                <a:moveTo>
                  <a:pt x="2476" y="-1282"/>
                </a:moveTo>
                <a:lnTo>
                  <a:pt x="0" y="2895"/>
                </a:lnTo>
                <a:lnTo>
                  <a:pt x="711" y="7277"/>
                </a:lnTo>
                <a:lnTo>
                  <a:pt x="2476" y="9309"/>
                </a:lnTo>
                <a:lnTo>
                  <a:pt x="3340" y="4013"/>
                </a:lnTo>
                <a:lnTo>
                  <a:pt x="5359" y="-2717"/>
                </a:lnTo>
                <a:lnTo>
                  <a:pt x="2476" y="-1282"/>
                </a:lnTo>
                <a:close/>
              </a:path>
              <a:path w="13131" h="13474">
                <a:moveTo>
                  <a:pt x="13131" y="2895"/>
                </a:moveTo>
                <a:lnTo>
                  <a:pt x="12166" y="0"/>
                </a:lnTo>
                <a:lnTo>
                  <a:pt x="9791" y="4013"/>
                </a:lnTo>
                <a:lnTo>
                  <a:pt x="11696" y="8648"/>
                </a:lnTo>
                <a:lnTo>
                  <a:pt x="13131" y="5130"/>
                </a:lnTo>
                <a:lnTo>
                  <a:pt x="13131" y="2895"/>
                </a:lnTo>
                <a:close/>
              </a:path>
              <a:path w="13131" h="13474">
                <a:moveTo>
                  <a:pt x="5049" y="4585"/>
                </a:moveTo>
                <a:lnTo>
                  <a:pt x="3340" y="4013"/>
                </a:lnTo>
                <a:lnTo>
                  <a:pt x="2476" y="9309"/>
                </a:lnTo>
                <a:lnTo>
                  <a:pt x="5346" y="10756"/>
                </a:lnTo>
                <a:lnTo>
                  <a:pt x="8889" y="10528"/>
                </a:lnTo>
                <a:lnTo>
                  <a:pt x="11696" y="8648"/>
                </a:lnTo>
                <a:lnTo>
                  <a:pt x="9791" y="4013"/>
                </a:lnTo>
                <a:lnTo>
                  <a:pt x="8506" y="3583"/>
                </a:lnTo>
                <a:lnTo>
                  <a:pt x="6827" y="3021"/>
                </a:lnTo>
                <a:lnTo>
                  <a:pt x="6363" y="3001"/>
                </a:lnTo>
                <a:lnTo>
                  <a:pt x="5520" y="4017"/>
                </a:lnTo>
                <a:lnTo>
                  <a:pt x="5041" y="3443"/>
                </a:lnTo>
                <a:lnTo>
                  <a:pt x="6934" y="431"/>
                </a:lnTo>
                <a:lnTo>
                  <a:pt x="8508" y="3581"/>
                </a:lnTo>
                <a:lnTo>
                  <a:pt x="9791" y="4013"/>
                </a:lnTo>
                <a:lnTo>
                  <a:pt x="12166" y="0"/>
                </a:lnTo>
                <a:lnTo>
                  <a:pt x="8889" y="-2501"/>
                </a:lnTo>
                <a:lnTo>
                  <a:pt x="5359" y="-2717"/>
                </a:lnTo>
                <a:lnTo>
                  <a:pt x="3340" y="4013"/>
                </a:lnTo>
                <a:lnTo>
                  <a:pt x="5049" y="4585"/>
                </a:lnTo>
                <a:lnTo>
                  <a:pt x="6362" y="5024"/>
                </a:lnTo>
                <a:lnTo>
                  <a:pt x="6829" y="5004"/>
                </a:lnTo>
                <a:lnTo>
                  <a:pt x="7993" y="4017"/>
                </a:lnTo>
                <a:lnTo>
                  <a:pt x="8496" y="4446"/>
                </a:lnTo>
                <a:lnTo>
                  <a:pt x="6934" y="7607"/>
                </a:lnTo>
                <a:lnTo>
                  <a:pt x="4965" y="4686"/>
                </a:lnTo>
                <a:close/>
              </a:path>
              <a:path w="13131" h="13474">
                <a:moveTo>
                  <a:pt x="6363" y="3001"/>
                </a:moveTo>
                <a:lnTo>
                  <a:pt x="6827" y="3021"/>
                </a:lnTo>
                <a:lnTo>
                  <a:pt x="8506" y="3583"/>
                </a:lnTo>
                <a:lnTo>
                  <a:pt x="6934" y="431"/>
                </a:lnTo>
                <a:lnTo>
                  <a:pt x="6680" y="2895"/>
                </a:lnTo>
                <a:lnTo>
                  <a:pt x="6934" y="431"/>
                </a:lnTo>
                <a:lnTo>
                  <a:pt x="5041" y="3443"/>
                </a:lnTo>
                <a:lnTo>
                  <a:pt x="5520" y="4017"/>
                </a:lnTo>
                <a:lnTo>
                  <a:pt x="6363" y="3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471807" y="3873065"/>
            <a:ext cx="383324" cy="1163637"/>
          </a:xfrm>
          <a:custGeom>
            <a:avLst/>
            <a:gdLst/>
            <a:ahLst/>
            <a:cxnLst/>
            <a:rect l="l" t="t" r="r" b="b"/>
            <a:pathLst>
              <a:path w="383324" h="1163637">
                <a:moveTo>
                  <a:pt x="352691" y="0"/>
                </a:moveTo>
                <a:lnTo>
                  <a:pt x="0" y="1155014"/>
                </a:lnTo>
                <a:lnTo>
                  <a:pt x="28003" y="1163637"/>
                </a:lnTo>
                <a:lnTo>
                  <a:pt x="383324" y="0"/>
                </a:lnTo>
                <a:lnTo>
                  <a:pt x="35269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68433" y="3872125"/>
            <a:ext cx="515137" cy="50241"/>
          </a:xfrm>
          <a:custGeom>
            <a:avLst/>
            <a:gdLst/>
            <a:ahLst/>
            <a:cxnLst/>
            <a:rect l="l" t="t" r="r" b="b"/>
            <a:pathLst>
              <a:path w="515137" h="50241">
                <a:moveTo>
                  <a:pt x="510349" y="12839"/>
                </a:moveTo>
                <a:lnTo>
                  <a:pt x="510167" y="11554"/>
                </a:lnTo>
                <a:lnTo>
                  <a:pt x="508609" y="11087"/>
                </a:lnTo>
                <a:lnTo>
                  <a:pt x="506094" y="14008"/>
                </a:lnTo>
                <a:lnTo>
                  <a:pt x="507085" y="14897"/>
                </a:lnTo>
                <a:lnTo>
                  <a:pt x="510349" y="12839"/>
                </a:lnTo>
                <a:close/>
              </a:path>
              <a:path w="515137" h="50241">
                <a:moveTo>
                  <a:pt x="34747" y="1165606"/>
                </a:moveTo>
                <a:lnTo>
                  <a:pt x="390067" y="1968"/>
                </a:lnTo>
                <a:lnTo>
                  <a:pt x="389534" y="-1155"/>
                </a:lnTo>
                <a:lnTo>
                  <a:pt x="388125" y="-1863"/>
                </a:lnTo>
                <a:lnTo>
                  <a:pt x="353988" y="-1863"/>
                </a:lnTo>
                <a:lnTo>
                  <a:pt x="353148" y="-1574"/>
                </a:lnTo>
                <a:lnTo>
                  <a:pt x="352691" y="-88"/>
                </a:lnTo>
                <a:lnTo>
                  <a:pt x="0" y="1154925"/>
                </a:lnTo>
                <a:lnTo>
                  <a:pt x="482" y="1158760"/>
                </a:lnTo>
                <a:lnTo>
                  <a:pt x="4203" y="1159891"/>
                </a:lnTo>
                <a:lnTo>
                  <a:pt x="6743" y="1156995"/>
                </a:lnTo>
                <a:lnTo>
                  <a:pt x="358673" y="4457"/>
                </a:lnTo>
                <a:lnTo>
                  <a:pt x="381939" y="4457"/>
                </a:lnTo>
                <a:lnTo>
                  <a:pt x="28016" y="1163548"/>
                </a:lnTo>
                <a:lnTo>
                  <a:pt x="28486" y="1167384"/>
                </a:lnTo>
                <a:lnTo>
                  <a:pt x="32207" y="1168514"/>
                </a:lnTo>
                <a:lnTo>
                  <a:pt x="34747" y="1165606"/>
                </a:lnTo>
                <a:close/>
              </a:path>
              <a:path w="515137" h="50241">
                <a:moveTo>
                  <a:pt x="515137" y="5461"/>
                </a:moveTo>
                <a:lnTo>
                  <a:pt x="515137" y="1574"/>
                </a:lnTo>
                <a:lnTo>
                  <a:pt x="511606" y="0"/>
                </a:lnTo>
                <a:lnTo>
                  <a:pt x="489343" y="0"/>
                </a:lnTo>
                <a:lnTo>
                  <a:pt x="485825" y="1574"/>
                </a:lnTo>
                <a:lnTo>
                  <a:pt x="485825" y="5461"/>
                </a:lnTo>
                <a:lnTo>
                  <a:pt x="489343" y="7048"/>
                </a:lnTo>
                <a:lnTo>
                  <a:pt x="511606" y="7048"/>
                </a:lnTo>
                <a:lnTo>
                  <a:pt x="515137" y="5461"/>
                </a:lnTo>
                <a:close/>
              </a:path>
              <a:path w="515137" h="50241">
                <a:moveTo>
                  <a:pt x="506094" y="7924"/>
                </a:moveTo>
                <a:lnTo>
                  <a:pt x="498622" y="8991"/>
                </a:lnTo>
                <a:lnTo>
                  <a:pt x="485990" y="10794"/>
                </a:lnTo>
                <a:lnTo>
                  <a:pt x="485527" y="11087"/>
                </a:lnTo>
                <a:lnTo>
                  <a:pt x="510100" y="11087"/>
                </a:lnTo>
                <a:lnTo>
                  <a:pt x="510059" y="10794"/>
                </a:lnTo>
                <a:lnTo>
                  <a:pt x="509803" y="8991"/>
                </a:lnTo>
              </a:path>
              <a:path w="515137" h="50241">
                <a:moveTo>
                  <a:pt x="485527" y="11087"/>
                </a:moveTo>
                <a:lnTo>
                  <a:pt x="482726" y="12852"/>
                </a:lnTo>
                <a:lnTo>
                  <a:pt x="482891" y="14008"/>
                </a:lnTo>
                <a:lnTo>
                  <a:pt x="483017" y="14897"/>
                </a:lnTo>
                <a:lnTo>
                  <a:pt x="507085" y="14897"/>
                </a:lnTo>
                <a:lnTo>
                  <a:pt x="506094" y="14008"/>
                </a:lnTo>
                <a:lnTo>
                  <a:pt x="507089" y="12852"/>
                </a:lnTo>
                <a:lnTo>
                  <a:pt x="508609" y="11087"/>
                </a:lnTo>
              </a:path>
              <a:path w="515137" h="50241">
                <a:moveTo>
                  <a:pt x="508609" y="11087"/>
                </a:moveTo>
                <a:lnTo>
                  <a:pt x="510167" y="11554"/>
                </a:lnTo>
                <a:lnTo>
                  <a:pt x="510259" y="12204"/>
                </a:lnTo>
                <a:lnTo>
                  <a:pt x="510349" y="12839"/>
                </a:lnTo>
                <a:lnTo>
                  <a:pt x="507085" y="14897"/>
                </a:lnTo>
                <a:lnTo>
                  <a:pt x="512688" y="14897"/>
                </a:lnTo>
                <a:lnTo>
                  <a:pt x="512415" y="12839"/>
                </a:lnTo>
                <a:lnTo>
                  <a:pt x="512330" y="12204"/>
                </a:lnTo>
                <a:lnTo>
                  <a:pt x="510167" y="11554"/>
                </a:lnTo>
                <a:lnTo>
                  <a:pt x="510100" y="11087"/>
                </a:lnTo>
              </a:path>
              <a:path w="515137" h="50241">
                <a:moveTo>
                  <a:pt x="483017" y="14897"/>
                </a:moveTo>
                <a:lnTo>
                  <a:pt x="483043" y="15084"/>
                </a:lnTo>
                <a:lnTo>
                  <a:pt x="512713" y="15084"/>
                </a:lnTo>
                <a:lnTo>
                  <a:pt x="512688" y="14897"/>
                </a:lnTo>
              </a:path>
              <a:path w="515137" h="50241">
                <a:moveTo>
                  <a:pt x="483043" y="15084"/>
                </a:moveTo>
                <a:lnTo>
                  <a:pt x="483273" y="16700"/>
                </a:lnTo>
                <a:lnTo>
                  <a:pt x="486981" y="17767"/>
                </a:lnTo>
                <a:lnTo>
                  <a:pt x="494453" y="16700"/>
                </a:lnTo>
                <a:lnTo>
                  <a:pt x="505771" y="15084"/>
                </a:lnTo>
              </a:path>
              <a:path w="515137" h="50241">
                <a:moveTo>
                  <a:pt x="505771" y="15084"/>
                </a:moveTo>
                <a:lnTo>
                  <a:pt x="505488" y="16027"/>
                </a:lnTo>
                <a:lnTo>
                  <a:pt x="497471" y="42710"/>
                </a:lnTo>
                <a:lnTo>
                  <a:pt x="497734" y="44742"/>
                </a:lnTo>
                <a:lnTo>
                  <a:pt x="497966" y="46545"/>
                </a:lnTo>
                <a:lnTo>
                  <a:pt x="501688" y="47663"/>
                </a:lnTo>
                <a:lnTo>
                  <a:pt x="502655" y="46545"/>
                </a:lnTo>
                <a:lnTo>
                  <a:pt x="504215" y="44742"/>
                </a:lnTo>
                <a:lnTo>
                  <a:pt x="504825" y="42710"/>
                </a:lnTo>
                <a:lnTo>
                  <a:pt x="512838" y="16027"/>
                </a:lnTo>
                <a:lnTo>
                  <a:pt x="512713" y="15084"/>
                </a:lnTo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956769" y="3885150"/>
            <a:ext cx="13525" cy="13296"/>
          </a:xfrm>
          <a:custGeom>
            <a:avLst/>
            <a:gdLst/>
            <a:ahLst/>
            <a:cxnLst/>
            <a:rect l="l" t="t" r="r" b="b"/>
            <a:pathLst>
              <a:path w="13525" h="13296">
                <a:moveTo>
                  <a:pt x="13055" y="9029"/>
                </a:moveTo>
                <a:lnTo>
                  <a:pt x="12344" y="6159"/>
                </a:lnTo>
                <a:lnTo>
                  <a:pt x="11734" y="4889"/>
                </a:lnTo>
                <a:lnTo>
                  <a:pt x="9575" y="2019"/>
                </a:lnTo>
                <a:lnTo>
                  <a:pt x="7620" y="723"/>
                </a:lnTo>
                <a:lnTo>
                  <a:pt x="4749" y="0"/>
                </a:lnTo>
                <a:lnTo>
                  <a:pt x="952" y="673"/>
                </a:lnTo>
                <a:lnTo>
                  <a:pt x="0" y="4445"/>
                </a:lnTo>
                <a:lnTo>
                  <a:pt x="3035" y="6832"/>
                </a:lnTo>
                <a:lnTo>
                  <a:pt x="5676" y="8559"/>
                </a:lnTo>
                <a:lnTo>
                  <a:pt x="6692" y="12623"/>
                </a:lnTo>
                <a:lnTo>
                  <a:pt x="10490" y="13296"/>
                </a:lnTo>
                <a:lnTo>
                  <a:pt x="13525" y="10922"/>
                </a:lnTo>
                <a:lnTo>
                  <a:pt x="13055" y="9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962214" y="3891514"/>
            <a:ext cx="7721" cy="17360"/>
          </a:xfrm>
          <a:custGeom>
            <a:avLst/>
            <a:gdLst/>
            <a:ahLst/>
            <a:cxnLst/>
            <a:rect l="l" t="t" r="r" b="b"/>
            <a:pathLst>
              <a:path w="7721" h="17360">
                <a:moveTo>
                  <a:pt x="673" y="3517"/>
                </a:moveTo>
                <a:lnTo>
                  <a:pt x="673" y="8978"/>
                </a:lnTo>
                <a:lnTo>
                  <a:pt x="0" y="12992"/>
                </a:lnTo>
                <a:lnTo>
                  <a:pt x="977" y="16725"/>
                </a:lnTo>
                <a:lnTo>
                  <a:pt x="4825" y="17360"/>
                </a:lnTo>
                <a:lnTo>
                  <a:pt x="6959" y="14147"/>
                </a:lnTo>
                <a:lnTo>
                  <a:pt x="7670" y="9842"/>
                </a:lnTo>
                <a:lnTo>
                  <a:pt x="7721" y="3517"/>
                </a:lnTo>
                <a:lnTo>
                  <a:pt x="6134" y="0"/>
                </a:lnTo>
                <a:lnTo>
                  <a:pt x="2247" y="0"/>
                </a:lnTo>
                <a:lnTo>
                  <a:pt x="673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945549" y="3882884"/>
            <a:ext cx="12890" cy="9194"/>
          </a:xfrm>
          <a:custGeom>
            <a:avLst/>
            <a:gdLst/>
            <a:ahLst/>
            <a:cxnLst/>
            <a:rect l="l" t="t" r="r" b="b"/>
            <a:pathLst>
              <a:path w="12890" h="9194">
                <a:moveTo>
                  <a:pt x="3860" y="1447"/>
                </a:moveTo>
                <a:lnTo>
                  <a:pt x="9372" y="7048"/>
                </a:lnTo>
                <a:lnTo>
                  <a:pt x="12890" y="2017"/>
                </a:lnTo>
                <a:lnTo>
                  <a:pt x="12890" y="1574"/>
                </a:lnTo>
                <a:lnTo>
                  <a:pt x="9372" y="0"/>
                </a:lnTo>
                <a:lnTo>
                  <a:pt x="3632" y="0"/>
                </a:lnTo>
                <a:lnTo>
                  <a:pt x="241" y="2806"/>
                </a:lnTo>
                <a:lnTo>
                  <a:pt x="3632" y="7048"/>
                </a:lnTo>
                <a:lnTo>
                  <a:pt x="9372" y="7048"/>
                </a:lnTo>
                <a:lnTo>
                  <a:pt x="3860" y="1447"/>
                </a:lnTo>
                <a:close/>
              </a:path>
              <a:path w="12890" h="9194">
                <a:moveTo>
                  <a:pt x="114" y="5473"/>
                </a:moveTo>
                <a:lnTo>
                  <a:pt x="3632" y="7048"/>
                </a:lnTo>
                <a:lnTo>
                  <a:pt x="241" y="2806"/>
                </a:lnTo>
                <a:lnTo>
                  <a:pt x="3632" y="0"/>
                </a:lnTo>
                <a:lnTo>
                  <a:pt x="114" y="1574"/>
                </a:lnTo>
                <a:lnTo>
                  <a:pt x="114" y="5473"/>
                </a:lnTo>
                <a:close/>
              </a:path>
              <a:path w="12890" h="9194">
                <a:moveTo>
                  <a:pt x="114" y="4845"/>
                </a:moveTo>
                <a:lnTo>
                  <a:pt x="0" y="6680"/>
                </a:lnTo>
                <a:lnTo>
                  <a:pt x="3416" y="8483"/>
                </a:lnTo>
                <a:lnTo>
                  <a:pt x="14884" y="9194"/>
                </a:lnTo>
                <a:lnTo>
                  <a:pt x="12890" y="5473"/>
                </a:lnTo>
                <a:lnTo>
                  <a:pt x="14884" y="9194"/>
                </a:lnTo>
                <a:lnTo>
                  <a:pt x="18503" y="7848"/>
                </a:lnTo>
                <a:lnTo>
                  <a:pt x="18745" y="3962"/>
                </a:lnTo>
                <a:lnTo>
                  <a:pt x="15328" y="2171"/>
                </a:lnTo>
                <a:lnTo>
                  <a:pt x="12890" y="2017"/>
                </a:lnTo>
                <a:lnTo>
                  <a:pt x="9372" y="7048"/>
                </a:lnTo>
                <a:lnTo>
                  <a:pt x="3632" y="7048"/>
                </a:lnTo>
                <a:lnTo>
                  <a:pt x="114" y="5473"/>
                </a:lnTo>
                <a:lnTo>
                  <a:pt x="114" y="48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970788" y="3880015"/>
            <a:ext cx="10629" cy="10642"/>
          </a:xfrm>
          <a:custGeom>
            <a:avLst/>
            <a:gdLst/>
            <a:ahLst/>
            <a:cxnLst/>
            <a:rect l="l" t="t" r="r" b="b"/>
            <a:pathLst>
              <a:path w="10629" h="10642">
                <a:moveTo>
                  <a:pt x="10629" y="7124"/>
                </a:moveTo>
                <a:lnTo>
                  <a:pt x="10629" y="4025"/>
                </a:lnTo>
                <a:lnTo>
                  <a:pt x="8153" y="1028"/>
                </a:lnTo>
                <a:lnTo>
                  <a:pt x="3581" y="4965"/>
                </a:lnTo>
                <a:lnTo>
                  <a:pt x="3517" y="0"/>
                </a:lnTo>
                <a:lnTo>
                  <a:pt x="0" y="1574"/>
                </a:lnTo>
                <a:lnTo>
                  <a:pt x="0" y="5473"/>
                </a:lnTo>
                <a:lnTo>
                  <a:pt x="3517" y="7048"/>
                </a:lnTo>
                <a:lnTo>
                  <a:pt x="7111" y="4965"/>
                </a:lnTo>
                <a:lnTo>
                  <a:pt x="10629" y="9067"/>
                </a:lnTo>
                <a:lnTo>
                  <a:pt x="10629" y="7124"/>
                </a:lnTo>
                <a:close/>
              </a:path>
              <a:path w="10629" h="10642">
                <a:moveTo>
                  <a:pt x="7111" y="10642"/>
                </a:moveTo>
                <a:lnTo>
                  <a:pt x="10629" y="9067"/>
                </a:lnTo>
                <a:lnTo>
                  <a:pt x="7111" y="4965"/>
                </a:lnTo>
                <a:lnTo>
                  <a:pt x="3581" y="7011"/>
                </a:lnTo>
                <a:lnTo>
                  <a:pt x="3581" y="9067"/>
                </a:lnTo>
                <a:lnTo>
                  <a:pt x="7111" y="10642"/>
                </a:lnTo>
                <a:close/>
              </a:path>
              <a:path w="10629" h="10642">
                <a:moveTo>
                  <a:pt x="3517" y="0"/>
                </a:moveTo>
                <a:lnTo>
                  <a:pt x="3581" y="4965"/>
                </a:lnTo>
                <a:lnTo>
                  <a:pt x="8153" y="1028"/>
                </a:lnTo>
                <a:lnTo>
                  <a:pt x="35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76531" y="3872123"/>
            <a:ext cx="7048" cy="19964"/>
          </a:xfrm>
          <a:custGeom>
            <a:avLst/>
            <a:gdLst/>
            <a:ahLst/>
            <a:cxnLst/>
            <a:rect l="l" t="t" r="r" b="b"/>
            <a:pathLst>
              <a:path w="7048" h="19964">
                <a:moveTo>
                  <a:pt x="7048" y="16446"/>
                </a:moveTo>
                <a:lnTo>
                  <a:pt x="7048" y="3517"/>
                </a:lnTo>
                <a:lnTo>
                  <a:pt x="5473" y="0"/>
                </a:lnTo>
                <a:lnTo>
                  <a:pt x="1574" y="0"/>
                </a:lnTo>
                <a:lnTo>
                  <a:pt x="0" y="3517"/>
                </a:lnTo>
                <a:lnTo>
                  <a:pt x="0" y="16446"/>
                </a:lnTo>
                <a:lnTo>
                  <a:pt x="1574" y="19964"/>
                </a:lnTo>
                <a:lnTo>
                  <a:pt x="5473" y="19964"/>
                </a:lnTo>
                <a:lnTo>
                  <a:pt x="7048" y="164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03301" y="3892161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937050" y="3900123"/>
            <a:ext cx="9334" cy="18986"/>
          </a:xfrm>
          <a:custGeom>
            <a:avLst/>
            <a:gdLst/>
            <a:ahLst/>
            <a:cxnLst/>
            <a:rect l="l" t="t" r="r" b="b"/>
            <a:pathLst>
              <a:path w="9334" h="18986">
                <a:moveTo>
                  <a:pt x="0" y="3517"/>
                </a:moveTo>
                <a:lnTo>
                  <a:pt x="0" y="12153"/>
                </a:lnTo>
                <a:lnTo>
                  <a:pt x="698" y="14262"/>
                </a:lnTo>
                <a:lnTo>
                  <a:pt x="2857" y="17119"/>
                </a:lnTo>
                <a:lnTo>
                  <a:pt x="6223" y="18986"/>
                </a:lnTo>
                <a:lnTo>
                  <a:pt x="9334" y="16662"/>
                </a:lnTo>
                <a:lnTo>
                  <a:pt x="8483" y="12890"/>
                </a:lnTo>
                <a:lnTo>
                  <a:pt x="7048" y="10972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938484" y="3889937"/>
            <a:ext cx="7747" cy="17424"/>
          </a:xfrm>
          <a:custGeom>
            <a:avLst/>
            <a:gdLst/>
            <a:ahLst/>
            <a:cxnLst/>
            <a:rect l="l" t="t" r="r" b="b"/>
            <a:pathLst>
              <a:path w="7747" h="17424">
                <a:moveTo>
                  <a:pt x="2552" y="0"/>
                </a:moveTo>
                <a:lnTo>
                  <a:pt x="2895" y="5613"/>
                </a:lnTo>
                <a:lnTo>
                  <a:pt x="6731" y="6248"/>
                </a:lnTo>
                <a:lnTo>
                  <a:pt x="7400" y="8803"/>
                </a:lnTo>
                <a:lnTo>
                  <a:pt x="7747" y="3898"/>
                </a:lnTo>
                <a:lnTo>
                  <a:pt x="6426" y="279"/>
                </a:lnTo>
                <a:lnTo>
                  <a:pt x="2552" y="0"/>
                </a:lnTo>
                <a:close/>
              </a:path>
              <a:path w="7747" h="17424">
                <a:moveTo>
                  <a:pt x="7035" y="13957"/>
                </a:moveTo>
                <a:lnTo>
                  <a:pt x="3517" y="13703"/>
                </a:lnTo>
                <a:lnTo>
                  <a:pt x="50" y="13119"/>
                </a:lnTo>
                <a:lnTo>
                  <a:pt x="3517" y="13703"/>
                </a:lnTo>
                <a:lnTo>
                  <a:pt x="762" y="8826"/>
                </a:lnTo>
                <a:lnTo>
                  <a:pt x="723" y="3403"/>
                </a:lnTo>
                <a:lnTo>
                  <a:pt x="0" y="13449"/>
                </a:lnTo>
                <a:lnTo>
                  <a:pt x="1231" y="16979"/>
                </a:lnTo>
                <a:lnTo>
                  <a:pt x="4965" y="17424"/>
                </a:lnTo>
                <a:lnTo>
                  <a:pt x="6997" y="14287"/>
                </a:lnTo>
                <a:lnTo>
                  <a:pt x="7708" y="9982"/>
                </a:lnTo>
                <a:lnTo>
                  <a:pt x="7035" y="13957"/>
                </a:lnTo>
                <a:close/>
              </a:path>
              <a:path w="7747" h="17424">
                <a:moveTo>
                  <a:pt x="7708" y="9982"/>
                </a:moveTo>
                <a:lnTo>
                  <a:pt x="7400" y="8803"/>
                </a:lnTo>
                <a:lnTo>
                  <a:pt x="6731" y="6248"/>
                </a:lnTo>
                <a:lnTo>
                  <a:pt x="2895" y="5613"/>
                </a:lnTo>
                <a:lnTo>
                  <a:pt x="2552" y="0"/>
                </a:lnTo>
                <a:lnTo>
                  <a:pt x="723" y="3403"/>
                </a:lnTo>
                <a:lnTo>
                  <a:pt x="762" y="8826"/>
                </a:lnTo>
                <a:lnTo>
                  <a:pt x="3517" y="13703"/>
                </a:lnTo>
                <a:lnTo>
                  <a:pt x="7035" y="13957"/>
                </a:lnTo>
                <a:lnTo>
                  <a:pt x="7708" y="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937064" y="3889946"/>
            <a:ext cx="7734" cy="17348"/>
          </a:xfrm>
          <a:custGeom>
            <a:avLst/>
            <a:gdLst/>
            <a:ahLst/>
            <a:cxnLst/>
            <a:rect l="l" t="t" r="r" b="b"/>
            <a:pathLst>
              <a:path w="7734" h="17348">
                <a:moveTo>
                  <a:pt x="7023" y="13944"/>
                </a:moveTo>
                <a:lnTo>
                  <a:pt x="7734" y="3898"/>
                </a:lnTo>
                <a:lnTo>
                  <a:pt x="6413" y="266"/>
                </a:lnTo>
                <a:lnTo>
                  <a:pt x="2539" y="0"/>
                </a:lnTo>
                <a:lnTo>
                  <a:pt x="711" y="3390"/>
                </a:lnTo>
                <a:lnTo>
                  <a:pt x="0" y="13449"/>
                </a:lnTo>
                <a:lnTo>
                  <a:pt x="1320" y="17068"/>
                </a:lnTo>
                <a:lnTo>
                  <a:pt x="5194" y="17348"/>
                </a:lnTo>
                <a:lnTo>
                  <a:pt x="7023" y="13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938586" y="3899753"/>
            <a:ext cx="30518" cy="19596"/>
          </a:xfrm>
          <a:custGeom>
            <a:avLst/>
            <a:gdLst/>
            <a:ahLst/>
            <a:cxnLst/>
            <a:rect l="l" t="t" r="r" b="b"/>
            <a:pathLst>
              <a:path w="30518" h="19596">
                <a:moveTo>
                  <a:pt x="1435" y="10490"/>
                </a:moveTo>
                <a:lnTo>
                  <a:pt x="2171" y="11925"/>
                </a:lnTo>
                <a:lnTo>
                  <a:pt x="6489" y="16967"/>
                </a:lnTo>
                <a:lnTo>
                  <a:pt x="8305" y="18084"/>
                </a:lnTo>
                <a:lnTo>
                  <a:pt x="14046" y="19519"/>
                </a:lnTo>
                <a:lnTo>
                  <a:pt x="15341" y="19596"/>
                </a:lnTo>
                <a:lnTo>
                  <a:pt x="21094" y="18872"/>
                </a:lnTo>
                <a:lnTo>
                  <a:pt x="22948" y="18046"/>
                </a:lnTo>
                <a:lnTo>
                  <a:pt x="27952" y="13754"/>
                </a:lnTo>
                <a:lnTo>
                  <a:pt x="29070" y="11937"/>
                </a:lnTo>
                <a:lnTo>
                  <a:pt x="30518" y="6184"/>
                </a:lnTo>
                <a:lnTo>
                  <a:pt x="29845" y="2387"/>
                </a:lnTo>
                <a:lnTo>
                  <a:pt x="26073" y="1435"/>
                </a:lnTo>
                <a:lnTo>
                  <a:pt x="23698" y="4470"/>
                </a:lnTo>
                <a:lnTo>
                  <a:pt x="22517" y="9131"/>
                </a:lnTo>
                <a:lnTo>
                  <a:pt x="19164" y="12014"/>
                </a:lnTo>
                <a:lnTo>
                  <a:pt x="15113" y="12522"/>
                </a:lnTo>
                <a:lnTo>
                  <a:pt x="11099" y="11531"/>
                </a:lnTo>
                <a:lnTo>
                  <a:pt x="8064" y="7975"/>
                </a:lnTo>
                <a:lnTo>
                  <a:pt x="6832" y="3035"/>
                </a:lnTo>
                <a:lnTo>
                  <a:pt x="4457" y="0"/>
                </a:lnTo>
                <a:lnTo>
                  <a:pt x="673" y="939"/>
                </a:lnTo>
                <a:lnTo>
                  <a:pt x="0" y="4737"/>
                </a:lnTo>
                <a:lnTo>
                  <a:pt x="1435" y="10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939400" y="3883962"/>
            <a:ext cx="13208" cy="13652"/>
          </a:xfrm>
          <a:custGeom>
            <a:avLst/>
            <a:gdLst/>
            <a:ahLst/>
            <a:cxnLst/>
            <a:rect l="l" t="t" r="r" b="b"/>
            <a:pathLst>
              <a:path w="13208" h="13652">
                <a:moveTo>
                  <a:pt x="8928" y="469"/>
                </a:moveTo>
                <a:lnTo>
                  <a:pt x="6057" y="1193"/>
                </a:lnTo>
                <a:lnTo>
                  <a:pt x="2260" y="4292"/>
                </a:lnTo>
                <a:lnTo>
                  <a:pt x="1625" y="5181"/>
                </a:lnTo>
                <a:lnTo>
                  <a:pt x="177" y="8039"/>
                </a:lnTo>
                <a:lnTo>
                  <a:pt x="0" y="11899"/>
                </a:lnTo>
                <a:lnTo>
                  <a:pt x="3467" y="13652"/>
                </a:lnTo>
                <a:lnTo>
                  <a:pt x="6464" y="11214"/>
                </a:lnTo>
                <a:lnTo>
                  <a:pt x="8712" y="7785"/>
                </a:lnTo>
                <a:lnTo>
                  <a:pt x="12522" y="6832"/>
                </a:lnTo>
                <a:lnTo>
                  <a:pt x="13207" y="3022"/>
                </a:lnTo>
                <a:lnTo>
                  <a:pt x="10820" y="0"/>
                </a:lnTo>
                <a:lnTo>
                  <a:pt x="8928" y="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938019" y="3882956"/>
            <a:ext cx="15011" cy="14630"/>
          </a:xfrm>
          <a:custGeom>
            <a:avLst/>
            <a:gdLst/>
            <a:ahLst/>
            <a:cxnLst/>
            <a:rect l="l" t="t" r="r" b="b"/>
            <a:pathLst>
              <a:path w="15011" h="14630">
                <a:moveTo>
                  <a:pt x="10464" y="0"/>
                </a:moveTo>
                <a:lnTo>
                  <a:pt x="6870" y="736"/>
                </a:lnTo>
                <a:lnTo>
                  <a:pt x="5092" y="1689"/>
                </a:lnTo>
                <a:lnTo>
                  <a:pt x="2222" y="4546"/>
                </a:lnTo>
                <a:lnTo>
                  <a:pt x="1422" y="5740"/>
                </a:lnTo>
                <a:lnTo>
                  <a:pt x="0" y="9334"/>
                </a:lnTo>
                <a:lnTo>
                  <a:pt x="165" y="13182"/>
                </a:lnTo>
                <a:lnTo>
                  <a:pt x="3771" y="14630"/>
                </a:lnTo>
                <a:lnTo>
                  <a:pt x="6540" y="11938"/>
                </a:lnTo>
                <a:lnTo>
                  <a:pt x="7708" y="9017"/>
                </a:lnTo>
                <a:lnTo>
                  <a:pt x="9309" y="7416"/>
                </a:lnTo>
                <a:lnTo>
                  <a:pt x="11874" y="6896"/>
                </a:lnTo>
                <a:lnTo>
                  <a:pt x="15011" y="4648"/>
                </a:lnTo>
                <a:lnTo>
                  <a:pt x="14224" y="838"/>
                </a:lnTo>
                <a:lnTo>
                  <a:pt x="104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943568" y="3893732"/>
            <a:ext cx="21272" cy="21259"/>
          </a:xfrm>
          <a:custGeom>
            <a:avLst/>
            <a:gdLst/>
            <a:ahLst/>
            <a:cxnLst/>
            <a:rect l="l" t="t" r="r" b="b"/>
            <a:pathLst>
              <a:path w="21272" h="21259">
                <a:moveTo>
                  <a:pt x="736" y="14922"/>
                </a:moveTo>
                <a:lnTo>
                  <a:pt x="1689" y="16700"/>
                </a:lnTo>
                <a:lnTo>
                  <a:pt x="4559" y="19583"/>
                </a:lnTo>
                <a:lnTo>
                  <a:pt x="6375" y="20561"/>
                </a:lnTo>
                <a:lnTo>
                  <a:pt x="9956" y="21259"/>
                </a:lnTo>
                <a:lnTo>
                  <a:pt x="8788" y="13855"/>
                </a:lnTo>
                <a:lnTo>
                  <a:pt x="7035" y="10642"/>
                </a:lnTo>
                <a:lnTo>
                  <a:pt x="8788" y="7416"/>
                </a:lnTo>
                <a:lnTo>
                  <a:pt x="9956" y="0"/>
                </a:lnTo>
                <a:lnTo>
                  <a:pt x="6362" y="711"/>
                </a:lnTo>
                <a:lnTo>
                  <a:pt x="4559" y="1676"/>
                </a:lnTo>
                <a:lnTo>
                  <a:pt x="1689" y="4559"/>
                </a:lnTo>
                <a:lnTo>
                  <a:pt x="736" y="6350"/>
                </a:lnTo>
                <a:lnTo>
                  <a:pt x="0" y="9944"/>
                </a:lnTo>
                <a:lnTo>
                  <a:pt x="0" y="11341"/>
                </a:lnTo>
                <a:lnTo>
                  <a:pt x="736" y="14922"/>
                </a:lnTo>
                <a:close/>
              </a:path>
              <a:path w="21272" h="21259">
                <a:moveTo>
                  <a:pt x="17818" y="10642"/>
                </a:moveTo>
                <a:lnTo>
                  <a:pt x="14363" y="9944"/>
                </a:lnTo>
                <a:lnTo>
                  <a:pt x="14363" y="11341"/>
                </a:lnTo>
                <a:lnTo>
                  <a:pt x="14909" y="20561"/>
                </a:lnTo>
                <a:lnTo>
                  <a:pt x="16725" y="19583"/>
                </a:lnTo>
                <a:lnTo>
                  <a:pt x="19583" y="16700"/>
                </a:lnTo>
                <a:lnTo>
                  <a:pt x="20548" y="14922"/>
                </a:lnTo>
                <a:lnTo>
                  <a:pt x="21272" y="11341"/>
                </a:lnTo>
                <a:lnTo>
                  <a:pt x="21272" y="9944"/>
                </a:lnTo>
                <a:lnTo>
                  <a:pt x="20548" y="6350"/>
                </a:lnTo>
                <a:lnTo>
                  <a:pt x="19583" y="4572"/>
                </a:lnTo>
                <a:lnTo>
                  <a:pt x="16725" y="1689"/>
                </a:lnTo>
                <a:lnTo>
                  <a:pt x="14922" y="711"/>
                </a:lnTo>
                <a:lnTo>
                  <a:pt x="14363" y="9944"/>
                </a:lnTo>
                <a:lnTo>
                  <a:pt x="17818" y="10642"/>
                </a:lnTo>
                <a:close/>
              </a:path>
              <a:path w="21272" h="21259">
                <a:moveTo>
                  <a:pt x="14163" y="10360"/>
                </a:moveTo>
                <a:lnTo>
                  <a:pt x="12484" y="13855"/>
                </a:lnTo>
                <a:lnTo>
                  <a:pt x="8788" y="13855"/>
                </a:lnTo>
                <a:lnTo>
                  <a:pt x="9956" y="21259"/>
                </a:lnTo>
                <a:lnTo>
                  <a:pt x="11315" y="21259"/>
                </a:lnTo>
                <a:lnTo>
                  <a:pt x="14909" y="20561"/>
                </a:lnTo>
                <a:lnTo>
                  <a:pt x="14363" y="11341"/>
                </a:lnTo>
                <a:lnTo>
                  <a:pt x="14363" y="9944"/>
                </a:lnTo>
                <a:lnTo>
                  <a:pt x="14922" y="711"/>
                </a:lnTo>
                <a:lnTo>
                  <a:pt x="11328" y="0"/>
                </a:lnTo>
                <a:lnTo>
                  <a:pt x="9956" y="0"/>
                </a:lnTo>
                <a:lnTo>
                  <a:pt x="8788" y="7416"/>
                </a:lnTo>
                <a:lnTo>
                  <a:pt x="12484" y="7416"/>
                </a:lnTo>
                <a:lnTo>
                  <a:pt x="13843" y="8788"/>
                </a:lnTo>
                <a:lnTo>
                  <a:pt x="14163" y="10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962125" y="3944154"/>
            <a:ext cx="10007" cy="12331"/>
          </a:xfrm>
          <a:custGeom>
            <a:avLst/>
            <a:gdLst/>
            <a:ahLst/>
            <a:cxnLst/>
            <a:rect l="l" t="t" r="r" b="b"/>
            <a:pathLst>
              <a:path w="10007" h="12331">
                <a:moveTo>
                  <a:pt x="6502" y="10274"/>
                </a:moveTo>
                <a:lnTo>
                  <a:pt x="9372" y="5969"/>
                </a:lnTo>
                <a:lnTo>
                  <a:pt x="10007" y="2159"/>
                </a:lnTo>
                <a:lnTo>
                  <a:pt x="6769" y="0"/>
                </a:lnTo>
                <a:lnTo>
                  <a:pt x="3505" y="2057"/>
                </a:lnTo>
                <a:lnTo>
                  <a:pt x="635" y="6375"/>
                </a:lnTo>
                <a:lnTo>
                  <a:pt x="0" y="10172"/>
                </a:lnTo>
                <a:lnTo>
                  <a:pt x="3238" y="12331"/>
                </a:lnTo>
                <a:lnTo>
                  <a:pt x="6502" y="102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961848" y="3934599"/>
            <a:ext cx="9525" cy="8801"/>
          </a:xfrm>
          <a:custGeom>
            <a:avLst/>
            <a:gdLst/>
            <a:ahLst/>
            <a:cxnLst/>
            <a:rect l="l" t="t" r="r" b="b"/>
            <a:pathLst>
              <a:path w="9525" h="8801">
                <a:moveTo>
                  <a:pt x="4787" y="8801"/>
                </a:moveTo>
                <a:lnTo>
                  <a:pt x="2489" y="4229"/>
                </a:lnTo>
                <a:lnTo>
                  <a:pt x="1320" y="6680"/>
                </a:lnTo>
                <a:lnTo>
                  <a:pt x="4787" y="8801"/>
                </a:lnTo>
                <a:close/>
              </a:path>
              <a:path w="9525" h="8801">
                <a:moveTo>
                  <a:pt x="6375" y="1765"/>
                </a:moveTo>
                <a:lnTo>
                  <a:pt x="5519" y="3273"/>
                </a:lnTo>
                <a:lnTo>
                  <a:pt x="6007" y="4229"/>
                </a:lnTo>
                <a:lnTo>
                  <a:pt x="6375" y="1765"/>
                </a:lnTo>
                <a:close/>
              </a:path>
              <a:path w="9525" h="8801">
                <a:moveTo>
                  <a:pt x="2489" y="1574"/>
                </a:moveTo>
                <a:lnTo>
                  <a:pt x="4183" y="4229"/>
                </a:lnTo>
                <a:lnTo>
                  <a:pt x="2959" y="1828"/>
                </a:lnTo>
                <a:lnTo>
                  <a:pt x="2489" y="1574"/>
                </a:lnTo>
                <a:close/>
              </a:path>
              <a:path w="9525" h="8801">
                <a:moveTo>
                  <a:pt x="0" y="3060"/>
                </a:moveTo>
                <a:lnTo>
                  <a:pt x="1320" y="6680"/>
                </a:lnTo>
                <a:lnTo>
                  <a:pt x="2489" y="4229"/>
                </a:lnTo>
                <a:lnTo>
                  <a:pt x="4787" y="8801"/>
                </a:lnTo>
                <a:lnTo>
                  <a:pt x="7607" y="7366"/>
                </a:lnTo>
                <a:lnTo>
                  <a:pt x="4977" y="4229"/>
                </a:lnTo>
                <a:lnTo>
                  <a:pt x="4406" y="1092"/>
                </a:lnTo>
                <a:lnTo>
                  <a:pt x="4086" y="859"/>
                </a:lnTo>
                <a:lnTo>
                  <a:pt x="2781" y="342"/>
                </a:lnTo>
                <a:lnTo>
                  <a:pt x="0" y="3060"/>
                </a:lnTo>
                <a:lnTo>
                  <a:pt x="2489" y="1574"/>
                </a:lnTo>
                <a:lnTo>
                  <a:pt x="2959" y="1828"/>
                </a:lnTo>
                <a:lnTo>
                  <a:pt x="4183" y="4229"/>
                </a:lnTo>
                <a:lnTo>
                  <a:pt x="4559" y="4965"/>
                </a:lnTo>
                <a:lnTo>
                  <a:pt x="4183" y="4229"/>
                </a:lnTo>
                <a:lnTo>
                  <a:pt x="2489" y="1574"/>
                </a:lnTo>
                <a:lnTo>
                  <a:pt x="0" y="3060"/>
                </a:lnTo>
                <a:close/>
              </a:path>
              <a:path w="9525" h="8801">
                <a:moveTo>
                  <a:pt x="6007" y="0"/>
                </a:moveTo>
                <a:lnTo>
                  <a:pt x="4086" y="859"/>
                </a:lnTo>
                <a:lnTo>
                  <a:pt x="4406" y="1092"/>
                </a:lnTo>
                <a:lnTo>
                  <a:pt x="4977" y="4229"/>
                </a:lnTo>
                <a:lnTo>
                  <a:pt x="7607" y="7366"/>
                </a:lnTo>
                <a:lnTo>
                  <a:pt x="9524" y="4229"/>
                </a:lnTo>
                <a:lnTo>
                  <a:pt x="9524" y="1574"/>
                </a:lnTo>
                <a:lnTo>
                  <a:pt x="6007" y="0"/>
                </a:lnTo>
                <a:lnTo>
                  <a:pt x="6375" y="1765"/>
                </a:lnTo>
                <a:lnTo>
                  <a:pt x="6007" y="4229"/>
                </a:lnTo>
                <a:lnTo>
                  <a:pt x="5519" y="3273"/>
                </a:lnTo>
                <a:lnTo>
                  <a:pt x="6375" y="1765"/>
                </a:lnTo>
                <a:lnTo>
                  <a:pt x="60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946659" y="3929447"/>
            <a:ext cx="8902" cy="19913"/>
          </a:xfrm>
          <a:custGeom>
            <a:avLst/>
            <a:gdLst/>
            <a:ahLst/>
            <a:cxnLst/>
            <a:rect l="l" t="t" r="r" b="b"/>
            <a:pathLst>
              <a:path w="8902" h="19913">
                <a:moveTo>
                  <a:pt x="7302" y="17678"/>
                </a:moveTo>
                <a:lnTo>
                  <a:pt x="8191" y="14643"/>
                </a:lnTo>
                <a:lnTo>
                  <a:pt x="8902" y="3873"/>
                </a:lnTo>
                <a:lnTo>
                  <a:pt x="7569" y="253"/>
                </a:lnTo>
                <a:lnTo>
                  <a:pt x="3682" y="0"/>
                </a:lnTo>
                <a:lnTo>
                  <a:pt x="1879" y="3403"/>
                </a:lnTo>
                <a:lnTo>
                  <a:pt x="1193" y="13728"/>
                </a:lnTo>
                <a:lnTo>
                  <a:pt x="0" y="17310"/>
                </a:lnTo>
                <a:lnTo>
                  <a:pt x="2857" y="19913"/>
                </a:lnTo>
                <a:lnTo>
                  <a:pt x="6692" y="19519"/>
                </a:lnTo>
                <a:lnTo>
                  <a:pt x="7302" y="176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904985" y="3920230"/>
            <a:ext cx="44221" cy="13982"/>
          </a:xfrm>
          <a:custGeom>
            <a:avLst/>
            <a:gdLst/>
            <a:ahLst/>
            <a:cxnLst/>
            <a:rect l="l" t="t" r="r" b="b"/>
            <a:pathLst>
              <a:path w="44221" h="13982">
                <a:moveTo>
                  <a:pt x="1447" y="5079"/>
                </a:moveTo>
                <a:lnTo>
                  <a:pt x="0" y="8674"/>
                </a:lnTo>
                <a:lnTo>
                  <a:pt x="152" y="12522"/>
                </a:lnTo>
                <a:lnTo>
                  <a:pt x="3771" y="13982"/>
                </a:lnTo>
                <a:lnTo>
                  <a:pt x="6540" y="11302"/>
                </a:lnTo>
                <a:lnTo>
                  <a:pt x="7620" y="8610"/>
                </a:lnTo>
                <a:lnTo>
                  <a:pt x="11442" y="7061"/>
                </a:lnTo>
                <a:lnTo>
                  <a:pt x="40436" y="8470"/>
                </a:lnTo>
                <a:lnTo>
                  <a:pt x="44030" y="7061"/>
                </a:lnTo>
                <a:lnTo>
                  <a:pt x="44221" y="3174"/>
                </a:lnTo>
                <a:lnTo>
                  <a:pt x="40779" y="1435"/>
                </a:lnTo>
                <a:lnTo>
                  <a:pt x="11341" y="0"/>
                </a:lnTo>
                <a:lnTo>
                  <a:pt x="10490" y="63"/>
                </a:lnTo>
                <a:lnTo>
                  <a:pt x="6883" y="787"/>
                </a:lnTo>
                <a:lnTo>
                  <a:pt x="5461" y="1422"/>
                </a:lnTo>
                <a:lnTo>
                  <a:pt x="2603" y="3568"/>
                </a:lnTo>
                <a:lnTo>
                  <a:pt x="1447" y="5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904216" y="3941324"/>
            <a:ext cx="19431" cy="32512"/>
          </a:xfrm>
          <a:custGeom>
            <a:avLst/>
            <a:gdLst/>
            <a:ahLst/>
            <a:cxnLst/>
            <a:rect l="l" t="t" r="r" b="b"/>
            <a:pathLst>
              <a:path w="19430" h="32512">
                <a:moveTo>
                  <a:pt x="7899" y="28092"/>
                </a:moveTo>
                <a:lnTo>
                  <a:pt x="9728" y="31051"/>
                </a:lnTo>
                <a:lnTo>
                  <a:pt x="13500" y="32511"/>
                </a:lnTo>
                <a:lnTo>
                  <a:pt x="11226" y="26949"/>
                </a:lnTo>
                <a:lnTo>
                  <a:pt x="14147" y="24980"/>
                </a:lnTo>
                <a:lnTo>
                  <a:pt x="18503" y="25653"/>
                </a:lnTo>
                <a:lnTo>
                  <a:pt x="19431" y="29438"/>
                </a:lnTo>
                <a:lnTo>
                  <a:pt x="16383" y="31800"/>
                </a:lnTo>
                <a:lnTo>
                  <a:pt x="14554" y="25806"/>
                </a:lnTo>
                <a:lnTo>
                  <a:pt x="14147" y="24980"/>
                </a:lnTo>
                <a:lnTo>
                  <a:pt x="6654" y="2819"/>
                </a:lnTo>
                <a:lnTo>
                  <a:pt x="4025" y="0"/>
                </a:lnTo>
                <a:lnTo>
                  <a:pt x="342" y="1257"/>
                </a:lnTo>
                <a:lnTo>
                  <a:pt x="0" y="5105"/>
                </a:lnTo>
                <a:lnTo>
                  <a:pt x="7899" y="28092"/>
                </a:lnTo>
                <a:close/>
              </a:path>
              <a:path w="19430" h="32512">
                <a:moveTo>
                  <a:pt x="14554" y="25806"/>
                </a:moveTo>
                <a:lnTo>
                  <a:pt x="14147" y="24980"/>
                </a:lnTo>
                <a:lnTo>
                  <a:pt x="11226" y="26949"/>
                </a:lnTo>
                <a:lnTo>
                  <a:pt x="13500" y="32511"/>
                </a:lnTo>
                <a:lnTo>
                  <a:pt x="16383" y="31800"/>
                </a:lnTo>
                <a:lnTo>
                  <a:pt x="14554" y="25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904020" y="3926604"/>
            <a:ext cx="7759" cy="22199"/>
          </a:xfrm>
          <a:custGeom>
            <a:avLst/>
            <a:gdLst/>
            <a:ahLst/>
            <a:cxnLst/>
            <a:rect l="l" t="t" r="r" b="b"/>
            <a:pathLst>
              <a:path w="7759" h="22199">
                <a:moveTo>
                  <a:pt x="7048" y="18681"/>
                </a:moveTo>
                <a:lnTo>
                  <a:pt x="7048" y="18059"/>
                </a:lnTo>
                <a:lnTo>
                  <a:pt x="7759" y="3784"/>
                </a:lnTo>
                <a:lnTo>
                  <a:pt x="6362" y="190"/>
                </a:lnTo>
                <a:lnTo>
                  <a:pt x="2476" y="0"/>
                </a:lnTo>
                <a:lnTo>
                  <a:pt x="723" y="3441"/>
                </a:lnTo>
                <a:lnTo>
                  <a:pt x="0" y="17792"/>
                </a:lnTo>
                <a:lnTo>
                  <a:pt x="0" y="20624"/>
                </a:lnTo>
                <a:lnTo>
                  <a:pt x="3530" y="22199"/>
                </a:lnTo>
                <a:lnTo>
                  <a:pt x="7048" y="20624"/>
                </a:lnTo>
                <a:lnTo>
                  <a:pt x="7048" y="18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915780" y="3942328"/>
            <a:ext cx="38823" cy="31064"/>
          </a:xfrm>
          <a:custGeom>
            <a:avLst/>
            <a:gdLst/>
            <a:ahLst/>
            <a:cxnLst/>
            <a:rect l="l" t="t" r="r" b="b"/>
            <a:pathLst>
              <a:path w="38823" h="31064">
                <a:moveTo>
                  <a:pt x="6121" y="30175"/>
                </a:moveTo>
                <a:lnTo>
                  <a:pt x="36982" y="6476"/>
                </a:lnTo>
                <a:lnTo>
                  <a:pt x="38823" y="3086"/>
                </a:lnTo>
                <a:lnTo>
                  <a:pt x="36449" y="0"/>
                </a:lnTo>
                <a:lnTo>
                  <a:pt x="32689" y="901"/>
                </a:lnTo>
                <a:lnTo>
                  <a:pt x="1828" y="24587"/>
                </a:lnTo>
                <a:lnTo>
                  <a:pt x="0" y="27978"/>
                </a:lnTo>
                <a:lnTo>
                  <a:pt x="2362" y="31064"/>
                </a:lnTo>
                <a:lnTo>
                  <a:pt x="6121" y="30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41598" y="3921917"/>
            <a:ext cx="13906" cy="14998"/>
          </a:xfrm>
          <a:custGeom>
            <a:avLst/>
            <a:gdLst/>
            <a:ahLst/>
            <a:cxnLst/>
            <a:rect l="l" t="t" r="r" b="b"/>
            <a:pathLst>
              <a:path w="13906" h="14998">
                <a:moveTo>
                  <a:pt x="13906" y="10477"/>
                </a:moveTo>
                <a:lnTo>
                  <a:pt x="13195" y="6883"/>
                </a:lnTo>
                <a:lnTo>
                  <a:pt x="12560" y="5460"/>
                </a:lnTo>
                <a:lnTo>
                  <a:pt x="10401" y="2590"/>
                </a:lnTo>
                <a:lnTo>
                  <a:pt x="8902" y="1435"/>
                </a:lnTo>
                <a:lnTo>
                  <a:pt x="5308" y="0"/>
                </a:lnTo>
                <a:lnTo>
                  <a:pt x="1447" y="152"/>
                </a:lnTo>
                <a:lnTo>
                  <a:pt x="0" y="3759"/>
                </a:lnTo>
                <a:lnTo>
                  <a:pt x="2692" y="6540"/>
                </a:lnTo>
                <a:lnTo>
                  <a:pt x="5359" y="7607"/>
                </a:lnTo>
                <a:lnTo>
                  <a:pt x="6438" y="9042"/>
                </a:lnTo>
                <a:lnTo>
                  <a:pt x="6997" y="11849"/>
                </a:lnTo>
                <a:lnTo>
                  <a:pt x="9232" y="14998"/>
                </a:lnTo>
                <a:lnTo>
                  <a:pt x="13042" y="14236"/>
                </a:lnTo>
                <a:lnTo>
                  <a:pt x="13906" y="104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938868" y="3884745"/>
            <a:ext cx="44640" cy="67246"/>
          </a:xfrm>
          <a:custGeom>
            <a:avLst/>
            <a:gdLst/>
            <a:ahLst/>
            <a:cxnLst/>
            <a:rect l="l" t="t" r="r" b="b"/>
            <a:pathLst>
              <a:path w="44640" h="67246">
                <a:moveTo>
                  <a:pt x="32852" y="28457"/>
                </a:moveTo>
                <a:lnTo>
                  <a:pt x="30670" y="55244"/>
                </a:lnTo>
                <a:lnTo>
                  <a:pt x="30708" y="57010"/>
                </a:lnTo>
                <a:lnTo>
                  <a:pt x="32499" y="53593"/>
                </a:lnTo>
                <a:lnTo>
                  <a:pt x="33921" y="31330"/>
                </a:lnTo>
                <a:lnTo>
                  <a:pt x="37731" y="3162"/>
                </a:lnTo>
                <a:lnTo>
                  <a:pt x="32852" y="28457"/>
                </a:lnTo>
                <a:close/>
              </a:path>
              <a:path w="44640" h="67246">
                <a:moveTo>
                  <a:pt x="26238" y="62750"/>
                </a:moveTo>
                <a:lnTo>
                  <a:pt x="27114" y="66509"/>
                </a:lnTo>
                <a:lnTo>
                  <a:pt x="30937" y="67246"/>
                </a:lnTo>
                <a:lnTo>
                  <a:pt x="28972" y="56896"/>
                </a:lnTo>
                <a:lnTo>
                  <a:pt x="29349" y="51625"/>
                </a:lnTo>
                <a:lnTo>
                  <a:pt x="28544" y="50794"/>
                </a:lnTo>
                <a:lnTo>
                  <a:pt x="26885" y="30886"/>
                </a:lnTo>
                <a:lnTo>
                  <a:pt x="25795" y="47958"/>
                </a:lnTo>
                <a:lnTo>
                  <a:pt x="6375" y="27927"/>
                </a:lnTo>
                <a:lnTo>
                  <a:pt x="2793" y="26504"/>
                </a:lnTo>
                <a:lnTo>
                  <a:pt x="0" y="29209"/>
                </a:lnTo>
                <a:lnTo>
                  <a:pt x="1320" y="32842"/>
                </a:lnTo>
                <a:lnTo>
                  <a:pt x="24295" y="56527"/>
                </a:lnTo>
                <a:lnTo>
                  <a:pt x="27212" y="57696"/>
                </a:lnTo>
                <a:lnTo>
                  <a:pt x="27876" y="57962"/>
                </a:lnTo>
                <a:lnTo>
                  <a:pt x="27387" y="56793"/>
                </a:lnTo>
                <a:lnTo>
                  <a:pt x="26822" y="56756"/>
                </a:lnTo>
                <a:lnTo>
                  <a:pt x="25463" y="53149"/>
                </a:lnTo>
                <a:lnTo>
                  <a:pt x="26822" y="56756"/>
                </a:lnTo>
                <a:lnTo>
                  <a:pt x="27387" y="56793"/>
                </a:lnTo>
                <a:lnTo>
                  <a:pt x="27876" y="57962"/>
                </a:lnTo>
                <a:lnTo>
                  <a:pt x="27212" y="57696"/>
                </a:lnTo>
                <a:lnTo>
                  <a:pt x="26238" y="62750"/>
                </a:lnTo>
                <a:close/>
              </a:path>
              <a:path w="44640" h="67246">
                <a:moveTo>
                  <a:pt x="39941" y="0"/>
                </a:moveTo>
                <a:lnTo>
                  <a:pt x="37731" y="3162"/>
                </a:lnTo>
                <a:lnTo>
                  <a:pt x="33921" y="31330"/>
                </a:lnTo>
                <a:lnTo>
                  <a:pt x="32499" y="53593"/>
                </a:lnTo>
                <a:lnTo>
                  <a:pt x="30708" y="57010"/>
                </a:lnTo>
                <a:lnTo>
                  <a:pt x="30670" y="55244"/>
                </a:lnTo>
                <a:lnTo>
                  <a:pt x="32852" y="28457"/>
                </a:lnTo>
                <a:lnTo>
                  <a:pt x="32575" y="27711"/>
                </a:lnTo>
                <a:lnTo>
                  <a:pt x="28689" y="27470"/>
                </a:lnTo>
                <a:lnTo>
                  <a:pt x="26885" y="30886"/>
                </a:lnTo>
                <a:lnTo>
                  <a:pt x="28544" y="50794"/>
                </a:lnTo>
                <a:lnTo>
                  <a:pt x="29349" y="51625"/>
                </a:lnTo>
                <a:lnTo>
                  <a:pt x="28972" y="56896"/>
                </a:lnTo>
                <a:lnTo>
                  <a:pt x="30937" y="67246"/>
                </a:lnTo>
                <a:lnTo>
                  <a:pt x="33146" y="64084"/>
                </a:lnTo>
                <a:lnTo>
                  <a:pt x="44640" y="4495"/>
                </a:lnTo>
                <a:lnTo>
                  <a:pt x="43764" y="736"/>
                </a:lnTo>
                <a:lnTo>
                  <a:pt x="399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80586" y="3871656"/>
            <a:ext cx="15862" cy="15875"/>
          </a:xfrm>
          <a:custGeom>
            <a:avLst/>
            <a:gdLst/>
            <a:ahLst/>
            <a:cxnLst/>
            <a:rect l="l" t="t" r="r" b="b"/>
            <a:pathLst>
              <a:path w="15862" h="15875">
                <a:moveTo>
                  <a:pt x="12598" y="8293"/>
                </a:moveTo>
                <a:lnTo>
                  <a:pt x="15862" y="6997"/>
                </a:lnTo>
                <a:lnTo>
                  <a:pt x="14439" y="3403"/>
                </a:lnTo>
                <a:lnTo>
                  <a:pt x="12484" y="1435"/>
                </a:lnTo>
                <a:lnTo>
                  <a:pt x="8890" y="0"/>
                </a:lnTo>
                <a:lnTo>
                  <a:pt x="6019" y="114"/>
                </a:lnTo>
                <a:lnTo>
                  <a:pt x="3149" y="1549"/>
                </a:lnTo>
                <a:lnTo>
                  <a:pt x="1447" y="3390"/>
                </a:lnTo>
                <a:lnTo>
                  <a:pt x="0" y="6985"/>
                </a:lnTo>
                <a:lnTo>
                  <a:pt x="114" y="9867"/>
                </a:lnTo>
                <a:lnTo>
                  <a:pt x="1562" y="12750"/>
                </a:lnTo>
                <a:lnTo>
                  <a:pt x="3149" y="14325"/>
                </a:lnTo>
                <a:lnTo>
                  <a:pt x="6019" y="15760"/>
                </a:lnTo>
                <a:lnTo>
                  <a:pt x="8890" y="15875"/>
                </a:lnTo>
                <a:lnTo>
                  <a:pt x="12471" y="14452"/>
                </a:lnTo>
                <a:lnTo>
                  <a:pt x="14325" y="12738"/>
                </a:lnTo>
                <a:lnTo>
                  <a:pt x="15748" y="9855"/>
                </a:lnTo>
                <a:lnTo>
                  <a:pt x="15862" y="6997"/>
                </a:lnTo>
                <a:lnTo>
                  <a:pt x="12598" y="8293"/>
                </a:lnTo>
                <a:lnTo>
                  <a:pt x="9436" y="6731"/>
                </a:lnTo>
                <a:lnTo>
                  <a:pt x="9321" y="9588"/>
                </a:lnTo>
                <a:lnTo>
                  <a:pt x="12598" y="8293"/>
                </a:lnTo>
                <a:lnTo>
                  <a:pt x="9436" y="6731"/>
                </a:lnTo>
                <a:lnTo>
                  <a:pt x="12598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909048" y="3984793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872437" y="4180805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875306" y="4152155"/>
            <a:ext cx="7772" cy="7048"/>
          </a:xfrm>
          <a:custGeom>
            <a:avLst/>
            <a:gdLst/>
            <a:ahLst/>
            <a:cxnLst/>
            <a:rect l="l" t="t" r="r" b="b"/>
            <a:pathLst>
              <a:path w="7772" h="7048">
                <a:moveTo>
                  <a:pt x="3517" y="7048"/>
                </a:moveTo>
                <a:lnTo>
                  <a:pt x="6197" y="7048"/>
                </a:lnTo>
                <a:lnTo>
                  <a:pt x="7772" y="3530"/>
                </a:lnTo>
                <a:lnTo>
                  <a:pt x="6197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874607" y="4134835"/>
            <a:ext cx="9182" cy="43929"/>
          </a:xfrm>
          <a:custGeom>
            <a:avLst/>
            <a:gdLst/>
            <a:ahLst/>
            <a:cxnLst/>
            <a:rect l="l" t="t" r="r" b="b"/>
            <a:pathLst>
              <a:path w="9182" h="43929">
                <a:moveTo>
                  <a:pt x="1231" y="43548"/>
                </a:moveTo>
                <a:lnTo>
                  <a:pt x="5105" y="43929"/>
                </a:lnTo>
                <a:lnTo>
                  <a:pt x="7010" y="40576"/>
                </a:lnTo>
                <a:lnTo>
                  <a:pt x="7721" y="33388"/>
                </a:lnTo>
                <a:lnTo>
                  <a:pt x="9182" y="3784"/>
                </a:lnTo>
                <a:lnTo>
                  <a:pt x="7785" y="190"/>
                </a:lnTo>
                <a:lnTo>
                  <a:pt x="3898" y="0"/>
                </a:lnTo>
                <a:lnTo>
                  <a:pt x="2146" y="3441"/>
                </a:lnTo>
                <a:lnTo>
                  <a:pt x="711" y="32791"/>
                </a:lnTo>
                <a:lnTo>
                  <a:pt x="0" y="39890"/>
                </a:lnTo>
                <a:lnTo>
                  <a:pt x="1231" y="43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870275" y="4243274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871019" y="4140541"/>
            <a:ext cx="12763" cy="91300"/>
          </a:xfrm>
          <a:custGeom>
            <a:avLst/>
            <a:gdLst/>
            <a:ahLst/>
            <a:cxnLst/>
            <a:rect l="l" t="t" r="r" b="b"/>
            <a:pathLst>
              <a:path w="12763" h="91300">
                <a:moveTo>
                  <a:pt x="5740" y="3416"/>
                </a:moveTo>
                <a:lnTo>
                  <a:pt x="0" y="87414"/>
                </a:lnTo>
                <a:lnTo>
                  <a:pt x="1320" y="91033"/>
                </a:lnTo>
                <a:lnTo>
                  <a:pt x="5206" y="91300"/>
                </a:lnTo>
                <a:lnTo>
                  <a:pt x="7023" y="87896"/>
                </a:lnTo>
                <a:lnTo>
                  <a:pt x="7649" y="78734"/>
                </a:lnTo>
                <a:lnTo>
                  <a:pt x="5918" y="81978"/>
                </a:lnTo>
                <a:lnTo>
                  <a:pt x="2031" y="81711"/>
                </a:lnTo>
                <a:lnTo>
                  <a:pt x="711" y="78079"/>
                </a:lnTo>
                <a:lnTo>
                  <a:pt x="5740" y="6273"/>
                </a:lnTo>
                <a:lnTo>
                  <a:pt x="7556" y="2870"/>
                </a:lnTo>
                <a:lnTo>
                  <a:pt x="11442" y="3136"/>
                </a:lnTo>
                <a:lnTo>
                  <a:pt x="12763" y="3886"/>
                </a:lnTo>
                <a:lnTo>
                  <a:pt x="11429" y="266"/>
                </a:lnTo>
                <a:lnTo>
                  <a:pt x="7556" y="0"/>
                </a:lnTo>
                <a:lnTo>
                  <a:pt x="5740" y="3416"/>
                </a:lnTo>
                <a:close/>
              </a:path>
              <a:path w="12763" h="91300">
                <a:moveTo>
                  <a:pt x="711" y="78079"/>
                </a:moveTo>
                <a:lnTo>
                  <a:pt x="2031" y="81711"/>
                </a:lnTo>
                <a:lnTo>
                  <a:pt x="5918" y="81978"/>
                </a:lnTo>
                <a:lnTo>
                  <a:pt x="7649" y="78734"/>
                </a:lnTo>
                <a:lnTo>
                  <a:pt x="7734" y="78574"/>
                </a:lnTo>
                <a:lnTo>
                  <a:pt x="12763" y="6769"/>
                </a:lnTo>
                <a:lnTo>
                  <a:pt x="12597" y="6313"/>
                </a:lnTo>
                <a:lnTo>
                  <a:pt x="12763" y="3886"/>
                </a:lnTo>
                <a:lnTo>
                  <a:pt x="11442" y="3136"/>
                </a:lnTo>
                <a:lnTo>
                  <a:pt x="7556" y="2870"/>
                </a:lnTo>
                <a:lnTo>
                  <a:pt x="5740" y="6273"/>
                </a:lnTo>
                <a:lnTo>
                  <a:pt x="711" y="78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858075" y="4185121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855322" y="4172438"/>
            <a:ext cx="10236" cy="10820"/>
          </a:xfrm>
          <a:custGeom>
            <a:avLst/>
            <a:gdLst/>
            <a:ahLst/>
            <a:cxnLst/>
            <a:rect l="l" t="t" r="r" b="b"/>
            <a:pathLst>
              <a:path w="10236" h="10820">
                <a:moveTo>
                  <a:pt x="5181" y="0"/>
                </a:moveTo>
                <a:lnTo>
                  <a:pt x="1879" y="1092"/>
                </a:lnTo>
                <a:lnTo>
                  <a:pt x="711" y="3200"/>
                </a:lnTo>
                <a:lnTo>
                  <a:pt x="0" y="6083"/>
                </a:lnTo>
                <a:lnTo>
                  <a:pt x="673" y="9880"/>
                </a:lnTo>
                <a:lnTo>
                  <a:pt x="4445" y="10820"/>
                </a:lnTo>
                <a:lnTo>
                  <a:pt x="6832" y="7785"/>
                </a:lnTo>
                <a:lnTo>
                  <a:pt x="10236" y="4089"/>
                </a:lnTo>
                <a:lnTo>
                  <a:pt x="9017" y="393"/>
                </a:lnTo>
                <a:lnTo>
                  <a:pt x="51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853883" y="4194879"/>
            <a:ext cx="8890" cy="13639"/>
          </a:xfrm>
          <a:custGeom>
            <a:avLst/>
            <a:gdLst/>
            <a:ahLst/>
            <a:cxnLst/>
            <a:rect l="l" t="t" r="r" b="b"/>
            <a:pathLst>
              <a:path w="8889" h="13639">
                <a:moveTo>
                  <a:pt x="0" y="4737"/>
                </a:moveTo>
                <a:lnTo>
                  <a:pt x="711" y="7607"/>
                </a:lnTo>
                <a:lnTo>
                  <a:pt x="990" y="8343"/>
                </a:lnTo>
                <a:lnTo>
                  <a:pt x="2425" y="11201"/>
                </a:lnTo>
                <a:lnTo>
                  <a:pt x="5410" y="13639"/>
                </a:lnTo>
                <a:lnTo>
                  <a:pt x="8890" y="11887"/>
                </a:lnTo>
                <a:lnTo>
                  <a:pt x="8712" y="8039"/>
                </a:lnTo>
                <a:lnTo>
                  <a:pt x="6832" y="3035"/>
                </a:lnTo>
                <a:lnTo>
                  <a:pt x="4445" y="0"/>
                </a:lnTo>
                <a:lnTo>
                  <a:pt x="673" y="939"/>
                </a:lnTo>
                <a:lnTo>
                  <a:pt x="0" y="47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853783" y="4175721"/>
            <a:ext cx="8470" cy="26695"/>
          </a:xfrm>
          <a:custGeom>
            <a:avLst/>
            <a:gdLst/>
            <a:ahLst/>
            <a:cxnLst/>
            <a:rect l="l" t="t" r="r" b="b"/>
            <a:pathLst>
              <a:path w="8470" h="26695">
                <a:moveTo>
                  <a:pt x="7023" y="23304"/>
                </a:moveTo>
                <a:lnTo>
                  <a:pt x="8470" y="3911"/>
                </a:lnTo>
                <a:lnTo>
                  <a:pt x="7150" y="279"/>
                </a:lnTo>
                <a:lnTo>
                  <a:pt x="3263" y="0"/>
                </a:lnTo>
                <a:lnTo>
                  <a:pt x="1435" y="3390"/>
                </a:lnTo>
                <a:lnTo>
                  <a:pt x="0" y="22783"/>
                </a:lnTo>
                <a:lnTo>
                  <a:pt x="1308" y="26415"/>
                </a:lnTo>
                <a:lnTo>
                  <a:pt x="5194" y="26695"/>
                </a:lnTo>
                <a:lnTo>
                  <a:pt x="7023" y="23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855718" y="4200543"/>
            <a:ext cx="21590" cy="46367"/>
          </a:xfrm>
          <a:custGeom>
            <a:avLst/>
            <a:gdLst/>
            <a:ahLst/>
            <a:cxnLst/>
            <a:rect l="l" t="t" r="r" b="b"/>
            <a:pathLst>
              <a:path w="21589" h="46367">
                <a:moveTo>
                  <a:pt x="12928" y="9639"/>
                </a:moveTo>
                <a:lnTo>
                  <a:pt x="6464" y="1727"/>
                </a:lnTo>
                <a:lnTo>
                  <a:pt x="3009" y="0"/>
                </a:lnTo>
                <a:lnTo>
                  <a:pt x="0" y="2463"/>
                </a:lnTo>
                <a:lnTo>
                  <a:pt x="1003" y="6184"/>
                </a:lnTo>
                <a:lnTo>
                  <a:pt x="7226" y="13792"/>
                </a:lnTo>
                <a:lnTo>
                  <a:pt x="11874" y="23088"/>
                </a:lnTo>
                <a:lnTo>
                  <a:pt x="13868" y="32448"/>
                </a:lnTo>
                <a:lnTo>
                  <a:pt x="14566" y="42964"/>
                </a:lnTo>
                <a:lnTo>
                  <a:pt x="16370" y="46367"/>
                </a:lnTo>
                <a:lnTo>
                  <a:pt x="20256" y="46113"/>
                </a:lnTo>
                <a:lnTo>
                  <a:pt x="21589" y="42494"/>
                </a:lnTo>
                <a:lnTo>
                  <a:pt x="20878" y="31737"/>
                </a:lnTo>
                <a:lnTo>
                  <a:pt x="20802" y="31229"/>
                </a:lnTo>
                <a:lnTo>
                  <a:pt x="18656" y="21183"/>
                </a:lnTo>
                <a:lnTo>
                  <a:pt x="18376" y="20345"/>
                </a:lnTo>
                <a:lnTo>
                  <a:pt x="13347" y="10287"/>
                </a:lnTo>
                <a:lnTo>
                  <a:pt x="12928" y="9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857591" y="4151823"/>
            <a:ext cx="24663" cy="27178"/>
          </a:xfrm>
          <a:custGeom>
            <a:avLst/>
            <a:gdLst/>
            <a:ahLst/>
            <a:cxnLst/>
            <a:rect l="l" t="t" r="r" b="b"/>
            <a:pathLst>
              <a:path w="24663" h="27177">
                <a:moveTo>
                  <a:pt x="0" y="23621"/>
                </a:moveTo>
                <a:lnTo>
                  <a:pt x="1587" y="27177"/>
                </a:lnTo>
                <a:lnTo>
                  <a:pt x="5448" y="27177"/>
                </a:lnTo>
                <a:lnTo>
                  <a:pt x="11912" y="24295"/>
                </a:lnTo>
                <a:lnTo>
                  <a:pt x="18313" y="19596"/>
                </a:lnTo>
                <a:lnTo>
                  <a:pt x="19291" y="18491"/>
                </a:lnTo>
                <a:lnTo>
                  <a:pt x="22872" y="12026"/>
                </a:lnTo>
                <a:lnTo>
                  <a:pt x="23228" y="11087"/>
                </a:lnTo>
                <a:lnTo>
                  <a:pt x="24663" y="4622"/>
                </a:lnTo>
                <a:lnTo>
                  <a:pt x="23901" y="850"/>
                </a:lnTo>
                <a:lnTo>
                  <a:pt x="20104" y="0"/>
                </a:lnTo>
                <a:lnTo>
                  <a:pt x="17792" y="3098"/>
                </a:lnTo>
                <a:lnTo>
                  <a:pt x="16471" y="9055"/>
                </a:lnTo>
                <a:lnTo>
                  <a:pt x="13487" y="14414"/>
                </a:lnTo>
                <a:lnTo>
                  <a:pt x="8674" y="18021"/>
                </a:lnTo>
                <a:lnTo>
                  <a:pt x="2578" y="20751"/>
                </a:lnTo>
                <a:lnTo>
                  <a:pt x="0" y="236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859332" y="4193990"/>
            <a:ext cx="13893" cy="12725"/>
          </a:xfrm>
          <a:custGeom>
            <a:avLst/>
            <a:gdLst/>
            <a:ahLst/>
            <a:cxnLst/>
            <a:rect l="l" t="t" r="r" b="b"/>
            <a:pathLst>
              <a:path w="13893" h="12725">
                <a:moveTo>
                  <a:pt x="6354" y="6460"/>
                </a:moveTo>
                <a:lnTo>
                  <a:pt x="6348" y="4524"/>
                </a:lnTo>
                <a:lnTo>
                  <a:pt x="5867" y="5486"/>
                </a:lnTo>
                <a:lnTo>
                  <a:pt x="6354" y="6460"/>
                </a:lnTo>
                <a:close/>
              </a:path>
              <a:path w="13893" h="12725">
                <a:moveTo>
                  <a:pt x="6780" y="3659"/>
                </a:moveTo>
                <a:lnTo>
                  <a:pt x="6348" y="4524"/>
                </a:lnTo>
                <a:lnTo>
                  <a:pt x="6354" y="6460"/>
                </a:lnTo>
                <a:lnTo>
                  <a:pt x="6785" y="7321"/>
                </a:lnTo>
                <a:lnTo>
                  <a:pt x="8864" y="11506"/>
                </a:lnTo>
                <a:lnTo>
                  <a:pt x="11658" y="9601"/>
                </a:lnTo>
                <a:lnTo>
                  <a:pt x="10172" y="5486"/>
                </a:lnTo>
                <a:lnTo>
                  <a:pt x="8407" y="5956"/>
                </a:lnTo>
                <a:lnTo>
                  <a:pt x="8407" y="5016"/>
                </a:lnTo>
                <a:lnTo>
                  <a:pt x="10172" y="5486"/>
                </a:lnTo>
                <a:lnTo>
                  <a:pt x="10312" y="190"/>
                </a:lnTo>
                <a:lnTo>
                  <a:pt x="7086" y="-1015"/>
                </a:lnTo>
                <a:lnTo>
                  <a:pt x="4025" y="0"/>
                </a:lnTo>
                <a:lnTo>
                  <a:pt x="6642" y="3543"/>
                </a:lnTo>
                <a:lnTo>
                  <a:pt x="5727" y="5207"/>
                </a:lnTo>
                <a:lnTo>
                  <a:pt x="5727" y="5765"/>
                </a:lnTo>
                <a:lnTo>
                  <a:pt x="6642" y="7442"/>
                </a:lnTo>
                <a:lnTo>
                  <a:pt x="6197" y="11709"/>
                </a:lnTo>
                <a:lnTo>
                  <a:pt x="8864" y="11506"/>
                </a:lnTo>
                <a:lnTo>
                  <a:pt x="6785" y="7321"/>
                </a:lnTo>
                <a:lnTo>
                  <a:pt x="6354" y="6460"/>
                </a:lnTo>
                <a:lnTo>
                  <a:pt x="5867" y="5486"/>
                </a:lnTo>
                <a:lnTo>
                  <a:pt x="6348" y="4524"/>
                </a:lnTo>
                <a:lnTo>
                  <a:pt x="6780" y="3659"/>
                </a:lnTo>
                <a:lnTo>
                  <a:pt x="7302" y="2616"/>
                </a:lnTo>
                <a:lnTo>
                  <a:pt x="7705" y="3834"/>
                </a:lnTo>
                <a:lnTo>
                  <a:pt x="7977" y="4658"/>
                </a:lnTo>
                <a:lnTo>
                  <a:pt x="8251" y="5486"/>
                </a:lnTo>
                <a:lnTo>
                  <a:pt x="7976" y="6318"/>
                </a:lnTo>
                <a:lnTo>
                  <a:pt x="7251" y="7454"/>
                </a:lnTo>
                <a:lnTo>
                  <a:pt x="7700" y="7152"/>
                </a:lnTo>
                <a:lnTo>
                  <a:pt x="7302" y="8356"/>
                </a:lnTo>
                <a:lnTo>
                  <a:pt x="6982" y="7156"/>
                </a:lnTo>
                <a:lnTo>
                  <a:pt x="6982" y="3827"/>
                </a:lnTo>
                <a:lnTo>
                  <a:pt x="6780" y="3659"/>
                </a:lnTo>
                <a:close/>
              </a:path>
              <a:path w="13893" h="12725">
                <a:moveTo>
                  <a:pt x="3708" y="5486"/>
                </a:moveTo>
                <a:lnTo>
                  <a:pt x="6642" y="7442"/>
                </a:lnTo>
                <a:lnTo>
                  <a:pt x="5727" y="5765"/>
                </a:lnTo>
                <a:lnTo>
                  <a:pt x="5727" y="5207"/>
                </a:lnTo>
                <a:lnTo>
                  <a:pt x="6642" y="3543"/>
                </a:lnTo>
                <a:lnTo>
                  <a:pt x="4025" y="0"/>
                </a:lnTo>
                <a:lnTo>
                  <a:pt x="774" y="3530"/>
                </a:lnTo>
                <a:lnTo>
                  <a:pt x="0" y="6248"/>
                </a:lnTo>
                <a:lnTo>
                  <a:pt x="2197" y="9588"/>
                </a:lnTo>
                <a:lnTo>
                  <a:pt x="6197" y="11709"/>
                </a:lnTo>
                <a:lnTo>
                  <a:pt x="6642" y="7442"/>
                </a:lnTo>
                <a:lnTo>
                  <a:pt x="3708" y="5486"/>
                </a:lnTo>
                <a:close/>
              </a:path>
              <a:path w="13893" h="12725">
                <a:moveTo>
                  <a:pt x="7705" y="3834"/>
                </a:moveTo>
                <a:lnTo>
                  <a:pt x="7251" y="3530"/>
                </a:lnTo>
                <a:lnTo>
                  <a:pt x="6982" y="3827"/>
                </a:lnTo>
                <a:lnTo>
                  <a:pt x="6982" y="7156"/>
                </a:lnTo>
                <a:lnTo>
                  <a:pt x="7302" y="8356"/>
                </a:lnTo>
                <a:lnTo>
                  <a:pt x="7700" y="7152"/>
                </a:lnTo>
                <a:lnTo>
                  <a:pt x="7251" y="7454"/>
                </a:lnTo>
                <a:lnTo>
                  <a:pt x="7976" y="6318"/>
                </a:lnTo>
                <a:lnTo>
                  <a:pt x="8251" y="5486"/>
                </a:lnTo>
                <a:lnTo>
                  <a:pt x="7977" y="4658"/>
                </a:lnTo>
                <a:lnTo>
                  <a:pt x="7705" y="3834"/>
                </a:lnTo>
                <a:close/>
              </a:path>
              <a:path w="13893" h="12725">
                <a:moveTo>
                  <a:pt x="7302" y="2616"/>
                </a:moveTo>
                <a:lnTo>
                  <a:pt x="6780" y="3659"/>
                </a:lnTo>
                <a:lnTo>
                  <a:pt x="6982" y="3827"/>
                </a:lnTo>
                <a:lnTo>
                  <a:pt x="7251" y="3530"/>
                </a:lnTo>
                <a:lnTo>
                  <a:pt x="7705" y="3834"/>
                </a:lnTo>
                <a:lnTo>
                  <a:pt x="7302" y="2616"/>
                </a:lnTo>
                <a:close/>
              </a:path>
              <a:path w="13893" h="12725">
                <a:moveTo>
                  <a:pt x="13093" y="3517"/>
                </a:moveTo>
                <a:lnTo>
                  <a:pt x="10312" y="190"/>
                </a:lnTo>
                <a:lnTo>
                  <a:pt x="10172" y="5486"/>
                </a:lnTo>
                <a:lnTo>
                  <a:pt x="11658" y="9601"/>
                </a:lnTo>
                <a:lnTo>
                  <a:pt x="13893" y="6261"/>
                </a:lnTo>
                <a:lnTo>
                  <a:pt x="13093" y="3517"/>
                </a:lnTo>
                <a:close/>
              </a:path>
              <a:path w="13893" h="12725">
                <a:moveTo>
                  <a:pt x="8407" y="5956"/>
                </a:moveTo>
                <a:lnTo>
                  <a:pt x="10172" y="5486"/>
                </a:lnTo>
                <a:lnTo>
                  <a:pt x="8407" y="5016"/>
                </a:lnTo>
                <a:lnTo>
                  <a:pt x="8407" y="5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868314" y="3881015"/>
            <a:ext cx="101358" cy="114465"/>
          </a:xfrm>
          <a:custGeom>
            <a:avLst/>
            <a:gdLst/>
            <a:ahLst/>
            <a:cxnLst/>
            <a:rect l="l" t="t" r="r" b="b"/>
            <a:pathLst>
              <a:path w="101358" h="114465">
                <a:moveTo>
                  <a:pt x="34467" y="107048"/>
                </a:moveTo>
                <a:lnTo>
                  <a:pt x="36080" y="110363"/>
                </a:lnTo>
                <a:lnTo>
                  <a:pt x="39979" y="113766"/>
                </a:lnTo>
                <a:lnTo>
                  <a:pt x="42100" y="114465"/>
                </a:lnTo>
                <a:lnTo>
                  <a:pt x="45694" y="114465"/>
                </a:lnTo>
                <a:lnTo>
                  <a:pt x="50596" y="112776"/>
                </a:lnTo>
                <a:lnTo>
                  <a:pt x="99580" y="74218"/>
                </a:lnTo>
                <a:lnTo>
                  <a:pt x="101358" y="70802"/>
                </a:lnTo>
                <a:lnTo>
                  <a:pt x="98945" y="67754"/>
                </a:lnTo>
                <a:lnTo>
                  <a:pt x="95199" y="68694"/>
                </a:lnTo>
                <a:lnTo>
                  <a:pt x="47498" y="106426"/>
                </a:lnTo>
                <a:lnTo>
                  <a:pt x="43268" y="107429"/>
                </a:lnTo>
                <a:lnTo>
                  <a:pt x="41059" y="104571"/>
                </a:lnTo>
                <a:lnTo>
                  <a:pt x="6680" y="2832"/>
                </a:lnTo>
                <a:lnTo>
                  <a:pt x="4051" y="0"/>
                </a:lnTo>
                <a:lnTo>
                  <a:pt x="368" y="1257"/>
                </a:lnTo>
                <a:lnTo>
                  <a:pt x="0" y="5092"/>
                </a:lnTo>
                <a:lnTo>
                  <a:pt x="34467" y="10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865745" y="4473158"/>
            <a:ext cx="17830" cy="10502"/>
          </a:xfrm>
          <a:custGeom>
            <a:avLst/>
            <a:gdLst/>
            <a:ahLst/>
            <a:cxnLst/>
            <a:rect l="l" t="t" r="r" b="b"/>
            <a:pathLst>
              <a:path w="17830" h="10502">
                <a:moveTo>
                  <a:pt x="15557" y="4013"/>
                </a:moveTo>
                <a:lnTo>
                  <a:pt x="10528" y="1130"/>
                </a:lnTo>
                <a:lnTo>
                  <a:pt x="9271" y="698"/>
                </a:lnTo>
                <a:lnTo>
                  <a:pt x="4254" y="0"/>
                </a:lnTo>
                <a:lnTo>
                  <a:pt x="546" y="1066"/>
                </a:lnTo>
                <a:lnTo>
                  <a:pt x="0" y="4914"/>
                </a:lnTo>
                <a:lnTo>
                  <a:pt x="3263" y="6972"/>
                </a:lnTo>
                <a:lnTo>
                  <a:pt x="7620" y="7581"/>
                </a:lnTo>
                <a:lnTo>
                  <a:pt x="12065" y="10121"/>
                </a:lnTo>
                <a:lnTo>
                  <a:pt x="15900" y="10502"/>
                </a:lnTo>
                <a:lnTo>
                  <a:pt x="17830" y="7137"/>
                </a:lnTo>
                <a:lnTo>
                  <a:pt x="15557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861855" y="4479759"/>
            <a:ext cx="17449" cy="17449"/>
          </a:xfrm>
          <a:custGeom>
            <a:avLst/>
            <a:gdLst/>
            <a:ahLst/>
            <a:cxnLst/>
            <a:rect l="l" t="t" r="r" b="b"/>
            <a:pathLst>
              <a:path w="17449" h="17449">
                <a:moveTo>
                  <a:pt x="3454" y="1511"/>
                </a:moveTo>
                <a:lnTo>
                  <a:pt x="1435" y="3657"/>
                </a:lnTo>
                <a:lnTo>
                  <a:pt x="0" y="7962"/>
                </a:lnTo>
                <a:lnTo>
                  <a:pt x="63" y="10388"/>
                </a:lnTo>
                <a:lnTo>
                  <a:pt x="1511" y="13982"/>
                </a:lnTo>
                <a:lnTo>
                  <a:pt x="3454" y="15938"/>
                </a:lnTo>
                <a:lnTo>
                  <a:pt x="7035" y="17373"/>
                </a:lnTo>
                <a:lnTo>
                  <a:pt x="9474" y="17449"/>
                </a:lnTo>
                <a:lnTo>
                  <a:pt x="13779" y="16014"/>
                </a:lnTo>
                <a:lnTo>
                  <a:pt x="15938" y="13982"/>
                </a:lnTo>
                <a:lnTo>
                  <a:pt x="17373" y="10388"/>
                </a:lnTo>
                <a:lnTo>
                  <a:pt x="17449" y="7962"/>
                </a:lnTo>
                <a:lnTo>
                  <a:pt x="14109" y="9080"/>
                </a:lnTo>
                <a:lnTo>
                  <a:pt x="10845" y="7772"/>
                </a:lnTo>
                <a:lnTo>
                  <a:pt x="10769" y="10198"/>
                </a:lnTo>
                <a:lnTo>
                  <a:pt x="10196" y="8480"/>
                </a:lnTo>
                <a:lnTo>
                  <a:pt x="8470" y="10363"/>
                </a:lnTo>
                <a:lnTo>
                  <a:pt x="7607" y="7442"/>
                </a:lnTo>
                <a:lnTo>
                  <a:pt x="9893" y="7569"/>
                </a:lnTo>
                <a:lnTo>
                  <a:pt x="9474" y="0"/>
                </a:lnTo>
                <a:lnTo>
                  <a:pt x="7035" y="76"/>
                </a:lnTo>
                <a:lnTo>
                  <a:pt x="3454" y="1511"/>
                </a:lnTo>
                <a:close/>
              </a:path>
              <a:path w="17449" h="17449">
                <a:moveTo>
                  <a:pt x="17449" y="7962"/>
                </a:moveTo>
                <a:lnTo>
                  <a:pt x="16014" y="3670"/>
                </a:lnTo>
                <a:lnTo>
                  <a:pt x="13779" y="1435"/>
                </a:lnTo>
                <a:lnTo>
                  <a:pt x="9474" y="0"/>
                </a:lnTo>
                <a:lnTo>
                  <a:pt x="9893" y="7569"/>
                </a:lnTo>
                <a:lnTo>
                  <a:pt x="10196" y="8480"/>
                </a:lnTo>
                <a:lnTo>
                  <a:pt x="10769" y="10198"/>
                </a:lnTo>
                <a:lnTo>
                  <a:pt x="10845" y="7772"/>
                </a:lnTo>
                <a:lnTo>
                  <a:pt x="14109" y="9080"/>
                </a:lnTo>
                <a:lnTo>
                  <a:pt x="17449" y="7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853774" y="4473158"/>
            <a:ext cx="84658" cy="119735"/>
          </a:xfrm>
          <a:custGeom>
            <a:avLst/>
            <a:gdLst/>
            <a:ahLst/>
            <a:cxnLst/>
            <a:rect l="l" t="t" r="r" b="b"/>
            <a:pathLst>
              <a:path w="84658" h="119735">
                <a:moveTo>
                  <a:pt x="75310" y="56095"/>
                </a:moveTo>
                <a:lnTo>
                  <a:pt x="71437" y="55841"/>
                </a:lnTo>
                <a:lnTo>
                  <a:pt x="69634" y="59258"/>
                </a:lnTo>
                <a:lnTo>
                  <a:pt x="68198" y="81521"/>
                </a:lnTo>
                <a:lnTo>
                  <a:pt x="69557" y="85140"/>
                </a:lnTo>
                <a:lnTo>
                  <a:pt x="73431" y="85382"/>
                </a:lnTo>
                <a:lnTo>
                  <a:pt x="75234" y="81978"/>
                </a:lnTo>
                <a:lnTo>
                  <a:pt x="76669" y="59715"/>
                </a:lnTo>
                <a:lnTo>
                  <a:pt x="75310" y="56095"/>
                </a:lnTo>
                <a:close/>
              </a:path>
              <a:path w="84658" h="119735">
                <a:moveTo>
                  <a:pt x="15227" y="0"/>
                </a:moveTo>
                <a:lnTo>
                  <a:pt x="6847" y="1197"/>
                </a:lnTo>
                <a:lnTo>
                  <a:pt x="9194" y="2247"/>
                </a:lnTo>
                <a:lnTo>
                  <a:pt x="15227" y="0"/>
                </a:lnTo>
                <a:close/>
              </a:path>
              <a:path w="84658" h="119735">
                <a:moveTo>
                  <a:pt x="5676" y="673"/>
                </a:moveTo>
                <a:lnTo>
                  <a:pt x="1574" y="673"/>
                </a:lnTo>
                <a:lnTo>
                  <a:pt x="0" y="4191"/>
                </a:lnTo>
                <a:lnTo>
                  <a:pt x="1574" y="7708"/>
                </a:lnTo>
                <a:lnTo>
                  <a:pt x="5676" y="7708"/>
                </a:lnTo>
                <a:lnTo>
                  <a:pt x="9194" y="6134"/>
                </a:lnTo>
                <a:lnTo>
                  <a:pt x="16230" y="6972"/>
                </a:lnTo>
                <a:lnTo>
                  <a:pt x="19494" y="4914"/>
                </a:lnTo>
                <a:lnTo>
                  <a:pt x="18935" y="1054"/>
                </a:lnTo>
                <a:lnTo>
                  <a:pt x="15227" y="0"/>
                </a:lnTo>
                <a:lnTo>
                  <a:pt x="9194" y="2247"/>
                </a:lnTo>
                <a:lnTo>
                  <a:pt x="6847" y="1197"/>
                </a:lnTo>
                <a:lnTo>
                  <a:pt x="5181" y="1435"/>
                </a:lnTo>
                <a:lnTo>
                  <a:pt x="2463" y="7340"/>
                </a:lnTo>
                <a:lnTo>
                  <a:pt x="1904" y="3492"/>
                </a:lnTo>
                <a:lnTo>
                  <a:pt x="5676" y="673"/>
                </a:lnTo>
                <a:close/>
              </a:path>
              <a:path w="84658" h="119735">
                <a:moveTo>
                  <a:pt x="5181" y="1435"/>
                </a:moveTo>
                <a:lnTo>
                  <a:pt x="6847" y="1197"/>
                </a:lnTo>
                <a:lnTo>
                  <a:pt x="5676" y="673"/>
                </a:lnTo>
                <a:lnTo>
                  <a:pt x="1904" y="3492"/>
                </a:lnTo>
                <a:lnTo>
                  <a:pt x="2463" y="7340"/>
                </a:lnTo>
                <a:lnTo>
                  <a:pt x="5181" y="1435"/>
                </a:lnTo>
                <a:close/>
              </a:path>
              <a:path w="84658" h="119735">
                <a:moveTo>
                  <a:pt x="6172" y="8407"/>
                </a:moveTo>
                <a:lnTo>
                  <a:pt x="16230" y="6972"/>
                </a:lnTo>
                <a:lnTo>
                  <a:pt x="9194" y="6134"/>
                </a:lnTo>
                <a:lnTo>
                  <a:pt x="5676" y="7708"/>
                </a:lnTo>
                <a:lnTo>
                  <a:pt x="3744" y="7708"/>
                </a:lnTo>
                <a:lnTo>
                  <a:pt x="6172" y="8407"/>
                </a:lnTo>
                <a:close/>
              </a:path>
              <a:path w="84658" h="119735">
                <a:moveTo>
                  <a:pt x="31495" y="8674"/>
                </a:moveTo>
                <a:lnTo>
                  <a:pt x="27622" y="8470"/>
                </a:lnTo>
                <a:lnTo>
                  <a:pt x="25857" y="11899"/>
                </a:lnTo>
                <a:lnTo>
                  <a:pt x="23685" y="52120"/>
                </a:lnTo>
                <a:lnTo>
                  <a:pt x="25069" y="55714"/>
                </a:lnTo>
                <a:lnTo>
                  <a:pt x="28955" y="55930"/>
                </a:lnTo>
                <a:lnTo>
                  <a:pt x="30721" y="52501"/>
                </a:lnTo>
                <a:lnTo>
                  <a:pt x="32892" y="12280"/>
                </a:lnTo>
                <a:lnTo>
                  <a:pt x="31495" y="8674"/>
                </a:lnTo>
                <a:close/>
              </a:path>
              <a:path w="84658" h="119735">
                <a:moveTo>
                  <a:pt x="60388" y="113398"/>
                </a:moveTo>
                <a:lnTo>
                  <a:pt x="60223" y="117284"/>
                </a:lnTo>
                <a:lnTo>
                  <a:pt x="63677" y="119011"/>
                </a:lnTo>
                <a:lnTo>
                  <a:pt x="80898" y="119735"/>
                </a:lnTo>
                <a:lnTo>
                  <a:pt x="84493" y="118313"/>
                </a:lnTo>
                <a:lnTo>
                  <a:pt x="84658" y="114427"/>
                </a:lnTo>
                <a:lnTo>
                  <a:pt x="81203" y="112699"/>
                </a:lnTo>
                <a:lnTo>
                  <a:pt x="63982" y="111975"/>
                </a:lnTo>
                <a:lnTo>
                  <a:pt x="60388" y="113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924123" y="4559990"/>
            <a:ext cx="9182" cy="16522"/>
          </a:xfrm>
          <a:custGeom>
            <a:avLst/>
            <a:gdLst/>
            <a:ahLst/>
            <a:cxnLst/>
            <a:rect l="l" t="t" r="r" b="b"/>
            <a:pathLst>
              <a:path w="9182" h="16522">
                <a:moveTo>
                  <a:pt x="3517" y="7048"/>
                </a:moveTo>
                <a:lnTo>
                  <a:pt x="5676" y="7048"/>
                </a:lnTo>
                <a:lnTo>
                  <a:pt x="5676" y="3530"/>
                </a:lnTo>
                <a:lnTo>
                  <a:pt x="2158" y="3251"/>
                </a:lnTo>
                <a:lnTo>
                  <a:pt x="1435" y="12585"/>
                </a:lnTo>
                <a:lnTo>
                  <a:pt x="2730" y="16217"/>
                </a:lnTo>
                <a:lnTo>
                  <a:pt x="6616" y="16522"/>
                </a:lnTo>
                <a:lnTo>
                  <a:pt x="8458" y="13131"/>
                </a:lnTo>
                <a:lnTo>
                  <a:pt x="9182" y="3797"/>
                </a:lnTo>
                <a:lnTo>
                  <a:pt x="8267" y="1130"/>
                </a:lnTo>
                <a:lnTo>
                  <a:pt x="5676" y="0"/>
                </a:lnTo>
                <a:lnTo>
                  <a:pt x="1574" y="0"/>
                </a:lnTo>
                <a:lnTo>
                  <a:pt x="0" y="3530"/>
                </a:lnTo>
                <a:lnTo>
                  <a:pt x="1574" y="7048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927216" y="4586784"/>
            <a:ext cx="16649" cy="10922"/>
          </a:xfrm>
          <a:custGeom>
            <a:avLst/>
            <a:gdLst/>
            <a:ahLst/>
            <a:cxnLst/>
            <a:rect l="l" t="t" r="r" b="b"/>
            <a:pathLst>
              <a:path w="16649" h="10922">
                <a:moveTo>
                  <a:pt x="5587" y="10756"/>
                </a:moveTo>
                <a:lnTo>
                  <a:pt x="14198" y="6464"/>
                </a:lnTo>
                <a:lnTo>
                  <a:pt x="16649" y="3479"/>
                </a:lnTo>
                <a:lnTo>
                  <a:pt x="14909" y="0"/>
                </a:lnTo>
                <a:lnTo>
                  <a:pt x="11048" y="152"/>
                </a:lnTo>
                <a:lnTo>
                  <a:pt x="2451" y="4457"/>
                </a:lnTo>
                <a:lnTo>
                  <a:pt x="0" y="7442"/>
                </a:lnTo>
                <a:lnTo>
                  <a:pt x="1739" y="10921"/>
                </a:lnTo>
                <a:lnTo>
                  <a:pt x="5587" y="10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931028" y="4571743"/>
            <a:ext cx="15163" cy="21107"/>
          </a:xfrm>
          <a:custGeom>
            <a:avLst/>
            <a:gdLst/>
            <a:ahLst/>
            <a:cxnLst/>
            <a:rect l="l" t="t" r="r" b="b"/>
            <a:pathLst>
              <a:path w="15163" h="21107">
                <a:moveTo>
                  <a:pt x="0" y="16294"/>
                </a:moveTo>
                <a:lnTo>
                  <a:pt x="634" y="20129"/>
                </a:lnTo>
                <a:lnTo>
                  <a:pt x="4368" y="21107"/>
                </a:lnTo>
                <a:lnTo>
                  <a:pt x="8686" y="20383"/>
                </a:lnTo>
                <a:lnTo>
                  <a:pt x="10210" y="19723"/>
                </a:lnTo>
                <a:lnTo>
                  <a:pt x="13093" y="17564"/>
                </a:lnTo>
                <a:lnTo>
                  <a:pt x="14427" y="15443"/>
                </a:lnTo>
                <a:lnTo>
                  <a:pt x="15151" y="11849"/>
                </a:lnTo>
                <a:lnTo>
                  <a:pt x="15163" y="10579"/>
                </a:lnTo>
                <a:lnTo>
                  <a:pt x="14452" y="6286"/>
                </a:lnTo>
                <a:lnTo>
                  <a:pt x="11302" y="2209"/>
                </a:lnTo>
                <a:lnTo>
                  <a:pt x="10121" y="1422"/>
                </a:lnTo>
                <a:lnTo>
                  <a:pt x="6527" y="0"/>
                </a:lnTo>
                <a:lnTo>
                  <a:pt x="2666" y="152"/>
                </a:lnTo>
                <a:lnTo>
                  <a:pt x="1231" y="3771"/>
                </a:lnTo>
                <a:lnTo>
                  <a:pt x="3924" y="6540"/>
                </a:lnTo>
                <a:lnTo>
                  <a:pt x="6845" y="7708"/>
                </a:lnTo>
                <a:lnTo>
                  <a:pt x="7683" y="8547"/>
                </a:lnTo>
                <a:lnTo>
                  <a:pt x="8102" y="11099"/>
                </a:lnTo>
                <a:lnTo>
                  <a:pt x="6667" y="13576"/>
                </a:lnTo>
                <a:lnTo>
                  <a:pt x="3213" y="14160"/>
                </a:lnTo>
                <a:lnTo>
                  <a:pt x="0" y="162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932302" y="4570230"/>
            <a:ext cx="15341" cy="23723"/>
          </a:xfrm>
          <a:custGeom>
            <a:avLst/>
            <a:gdLst/>
            <a:ahLst/>
            <a:cxnLst/>
            <a:rect l="l" t="t" r="r" b="b"/>
            <a:pathLst>
              <a:path w="15341" h="23723">
                <a:moveTo>
                  <a:pt x="7340" y="15074"/>
                </a:moveTo>
                <a:lnTo>
                  <a:pt x="3670" y="18757"/>
                </a:lnTo>
                <a:lnTo>
                  <a:pt x="5054" y="22351"/>
                </a:lnTo>
                <a:lnTo>
                  <a:pt x="8661" y="23723"/>
                </a:lnTo>
                <a:lnTo>
                  <a:pt x="10033" y="22351"/>
                </a:lnTo>
                <a:lnTo>
                  <a:pt x="12915" y="19469"/>
                </a:lnTo>
                <a:lnTo>
                  <a:pt x="13754" y="18097"/>
                </a:lnTo>
                <a:lnTo>
                  <a:pt x="15201" y="13792"/>
                </a:lnTo>
                <a:lnTo>
                  <a:pt x="15341" y="12077"/>
                </a:lnTo>
                <a:lnTo>
                  <a:pt x="14605" y="7785"/>
                </a:lnTo>
                <a:lnTo>
                  <a:pt x="13881" y="6172"/>
                </a:lnTo>
                <a:lnTo>
                  <a:pt x="11023" y="2590"/>
                </a:lnTo>
                <a:lnTo>
                  <a:pt x="9385" y="1435"/>
                </a:lnTo>
                <a:lnTo>
                  <a:pt x="5067" y="0"/>
                </a:lnTo>
                <a:lnTo>
                  <a:pt x="1231" y="380"/>
                </a:lnTo>
                <a:lnTo>
                  <a:pt x="0" y="4063"/>
                </a:lnTo>
                <a:lnTo>
                  <a:pt x="2844" y="6680"/>
                </a:lnTo>
                <a:lnTo>
                  <a:pt x="6172" y="7797"/>
                </a:lnTo>
                <a:lnTo>
                  <a:pt x="8242" y="12395"/>
                </a:lnTo>
                <a:lnTo>
                  <a:pt x="7340" y="15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929325" y="4575975"/>
            <a:ext cx="12433" cy="12420"/>
          </a:xfrm>
          <a:custGeom>
            <a:avLst/>
            <a:gdLst/>
            <a:ahLst/>
            <a:cxnLst/>
            <a:rect l="l" t="t" r="r" b="b"/>
            <a:pathLst>
              <a:path w="12433" h="12420">
                <a:moveTo>
                  <a:pt x="9093" y="6210"/>
                </a:moveTo>
                <a:lnTo>
                  <a:pt x="7340" y="5740"/>
                </a:lnTo>
                <a:lnTo>
                  <a:pt x="7353" y="6667"/>
                </a:lnTo>
                <a:lnTo>
                  <a:pt x="9093" y="6210"/>
                </a:lnTo>
                <a:close/>
              </a:path>
              <a:path w="12433" h="12420">
                <a:moveTo>
                  <a:pt x="11366" y="1904"/>
                </a:moveTo>
                <a:lnTo>
                  <a:pt x="9093" y="6210"/>
                </a:lnTo>
                <a:lnTo>
                  <a:pt x="12433" y="5092"/>
                </a:lnTo>
                <a:lnTo>
                  <a:pt x="11366" y="1904"/>
                </a:lnTo>
                <a:close/>
              </a:path>
              <a:path w="12433" h="12420">
                <a:moveTo>
                  <a:pt x="6954" y="5494"/>
                </a:moveTo>
                <a:lnTo>
                  <a:pt x="6882" y="5282"/>
                </a:lnTo>
                <a:lnTo>
                  <a:pt x="6223" y="3340"/>
                </a:lnTo>
                <a:lnTo>
                  <a:pt x="5753" y="5092"/>
                </a:lnTo>
                <a:lnTo>
                  <a:pt x="6223" y="3340"/>
                </a:lnTo>
                <a:lnTo>
                  <a:pt x="6882" y="5282"/>
                </a:lnTo>
                <a:lnTo>
                  <a:pt x="6872" y="7139"/>
                </a:lnTo>
                <a:lnTo>
                  <a:pt x="6223" y="9080"/>
                </a:lnTo>
                <a:lnTo>
                  <a:pt x="5295" y="6874"/>
                </a:lnTo>
                <a:lnTo>
                  <a:pt x="5092" y="6667"/>
                </a:lnTo>
                <a:lnTo>
                  <a:pt x="5255" y="6188"/>
                </a:lnTo>
                <a:lnTo>
                  <a:pt x="5495" y="5480"/>
                </a:lnTo>
                <a:lnTo>
                  <a:pt x="5509" y="6947"/>
                </a:lnTo>
                <a:lnTo>
                  <a:pt x="6211" y="7185"/>
                </a:lnTo>
                <a:lnTo>
                  <a:pt x="6200" y="5242"/>
                </a:lnTo>
                <a:lnTo>
                  <a:pt x="5563" y="5282"/>
                </a:lnTo>
                <a:lnTo>
                  <a:pt x="5298" y="5547"/>
                </a:lnTo>
                <a:lnTo>
                  <a:pt x="5105" y="5740"/>
                </a:lnTo>
                <a:lnTo>
                  <a:pt x="3340" y="6210"/>
                </a:lnTo>
                <a:lnTo>
                  <a:pt x="5105" y="12420"/>
                </a:lnTo>
                <a:lnTo>
                  <a:pt x="9486" y="11709"/>
                </a:lnTo>
                <a:lnTo>
                  <a:pt x="7148" y="6868"/>
                </a:lnTo>
                <a:lnTo>
                  <a:pt x="7165" y="5565"/>
                </a:lnTo>
                <a:lnTo>
                  <a:pt x="7353" y="0"/>
                </a:lnTo>
                <a:lnTo>
                  <a:pt x="5563" y="5282"/>
                </a:lnTo>
                <a:lnTo>
                  <a:pt x="6200" y="5242"/>
                </a:lnTo>
                <a:lnTo>
                  <a:pt x="6680" y="5079"/>
                </a:lnTo>
                <a:lnTo>
                  <a:pt x="6954" y="5494"/>
                </a:lnTo>
                <a:close/>
              </a:path>
              <a:path w="12433" h="12420">
                <a:moveTo>
                  <a:pt x="3340" y="6210"/>
                </a:moveTo>
                <a:lnTo>
                  <a:pt x="5105" y="5740"/>
                </a:lnTo>
                <a:lnTo>
                  <a:pt x="5298" y="5547"/>
                </a:lnTo>
                <a:lnTo>
                  <a:pt x="5563" y="5282"/>
                </a:lnTo>
                <a:lnTo>
                  <a:pt x="7353" y="0"/>
                </a:lnTo>
                <a:lnTo>
                  <a:pt x="2933" y="736"/>
                </a:lnTo>
                <a:lnTo>
                  <a:pt x="0" y="5079"/>
                </a:lnTo>
                <a:lnTo>
                  <a:pt x="736" y="9486"/>
                </a:lnTo>
                <a:lnTo>
                  <a:pt x="5105" y="12420"/>
                </a:lnTo>
                <a:lnTo>
                  <a:pt x="3340" y="6210"/>
                </a:lnTo>
                <a:close/>
              </a:path>
              <a:path w="12433" h="12420">
                <a:moveTo>
                  <a:pt x="5495" y="5480"/>
                </a:moveTo>
                <a:lnTo>
                  <a:pt x="5255" y="6188"/>
                </a:lnTo>
                <a:lnTo>
                  <a:pt x="5092" y="6667"/>
                </a:lnTo>
                <a:lnTo>
                  <a:pt x="5295" y="6874"/>
                </a:lnTo>
                <a:lnTo>
                  <a:pt x="6223" y="9080"/>
                </a:lnTo>
                <a:lnTo>
                  <a:pt x="6667" y="7340"/>
                </a:lnTo>
                <a:lnTo>
                  <a:pt x="6211" y="7185"/>
                </a:lnTo>
                <a:lnTo>
                  <a:pt x="5509" y="6947"/>
                </a:lnTo>
                <a:lnTo>
                  <a:pt x="5582" y="7166"/>
                </a:lnTo>
                <a:lnTo>
                  <a:pt x="5753" y="7340"/>
                </a:lnTo>
                <a:lnTo>
                  <a:pt x="5582" y="7166"/>
                </a:lnTo>
                <a:lnTo>
                  <a:pt x="5495" y="5480"/>
                </a:lnTo>
                <a:close/>
              </a:path>
              <a:path w="12433" h="12420">
                <a:moveTo>
                  <a:pt x="11366" y="1904"/>
                </a:moveTo>
                <a:lnTo>
                  <a:pt x="7353" y="0"/>
                </a:lnTo>
                <a:lnTo>
                  <a:pt x="7165" y="5565"/>
                </a:lnTo>
                <a:lnTo>
                  <a:pt x="7148" y="6868"/>
                </a:lnTo>
                <a:lnTo>
                  <a:pt x="9486" y="11709"/>
                </a:lnTo>
                <a:lnTo>
                  <a:pt x="12433" y="7327"/>
                </a:lnTo>
                <a:lnTo>
                  <a:pt x="12433" y="5092"/>
                </a:lnTo>
                <a:lnTo>
                  <a:pt x="9093" y="6210"/>
                </a:lnTo>
                <a:lnTo>
                  <a:pt x="7353" y="6667"/>
                </a:lnTo>
                <a:lnTo>
                  <a:pt x="7340" y="5740"/>
                </a:lnTo>
                <a:lnTo>
                  <a:pt x="9093" y="6210"/>
                </a:lnTo>
                <a:lnTo>
                  <a:pt x="11366" y="1904"/>
                </a:lnTo>
                <a:close/>
              </a:path>
              <a:path w="12433" h="12420">
                <a:moveTo>
                  <a:pt x="6223" y="9080"/>
                </a:moveTo>
                <a:lnTo>
                  <a:pt x="6872" y="7139"/>
                </a:lnTo>
                <a:lnTo>
                  <a:pt x="6954" y="5494"/>
                </a:lnTo>
                <a:lnTo>
                  <a:pt x="6680" y="5079"/>
                </a:lnTo>
                <a:lnTo>
                  <a:pt x="6200" y="5242"/>
                </a:lnTo>
                <a:lnTo>
                  <a:pt x="6211" y="7185"/>
                </a:lnTo>
                <a:lnTo>
                  <a:pt x="6667" y="7340"/>
                </a:lnTo>
                <a:lnTo>
                  <a:pt x="6223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848196" y="4561713"/>
            <a:ext cx="9474" cy="8013"/>
          </a:xfrm>
          <a:custGeom>
            <a:avLst/>
            <a:gdLst/>
            <a:ahLst/>
            <a:cxnLst/>
            <a:rect l="l" t="t" r="r" b="b"/>
            <a:pathLst>
              <a:path w="9474" h="8013">
                <a:moveTo>
                  <a:pt x="6629" y="1333"/>
                </a:moveTo>
                <a:lnTo>
                  <a:pt x="2603" y="0"/>
                </a:lnTo>
                <a:lnTo>
                  <a:pt x="0" y="2844"/>
                </a:lnTo>
                <a:lnTo>
                  <a:pt x="393" y="6680"/>
                </a:lnTo>
                <a:lnTo>
                  <a:pt x="4406" y="8013"/>
                </a:lnTo>
                <a:lnTo>
                  <a:pt x="8242" y="7632"/>
                </a:lnTo>
                <a:lnTo>
                  <a:pt x="9474" y="3937"/>
                </a:lnTo>
                <a:lnTo>
                  <a:pt x="6629" y="13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879621" y="4572855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884870" y="4585844"/>
            <a:ext cx="7531" cy="11125"/>
          </a:xfrm>
          <a:custGeom>
            <a:avLst/>
            <a:gdLst/>
            <a:ahLst/>
            <a:cxnLst/>
            <a:rect l="l" t="t" r="r" b="b"/>
            <a:pathLst>
              <a:path w="7531" h="11125">
                <a:moveTo>
                  <a:pt x="6464" y="8661"/>
                </a:moveTo>
                <a:lnTo>
                  <a:pt x="7531" y="5676"/>
                </a:lnTo>
                <a:lnTo>
                  <a:pt x="7531" y="1587"/>
                </a:lnTo>
                <a:lnTo>
                  <a:pt x="4000" y="0"/>
                </a:lnTo>
                <a:lnTo>
                  <a:pt x="482" y="1587"/>
                </a:lnTo>
                <a:lnTo>
                  <a:pt x="482" y="4864"/>
                </a:lnTo>
                <a:lnTo>
                  <a:pt x="0" y="9410"/>
                </a:lnTo>
                <a:lnTo>
                  <a:pt x="3505" y="11125"/>
                </a:lnTo>
                <a:lnTo>
                  <a:pt x="6464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876851" y="4566047"/>
            <a:ext cx="9639" cy="13258"/>
          </a:xfrm>
          <a:custGeom>
            <a:avLst/>
            <a:gdLst/>
            <a:ahLst/>
            <a:cxnLst/>
            <a:rect l="l" t="t" r="r" b="b"/>
            <a:pathLst>
              <a:path w="9639" h="13258">
                <a:moveTo>
                  <a:pt x="1892" y="1676"/>
                </a:moveTo>
                <a:lnTo>
                  <a:pt x="4127" y="4648"/>
                </a:lnTo>
                <a:lnTo>
                  <a:pt x="7556" y="5499"/>
                </a:lnTo>
                <a:lnTo>
                  <a:pt x="9639" y="2857"/>
                </a:lnTo>
                <a:lnTo>
                  <a:pt x="7061" y="0"/>
                </a:lnTo>
                <a:lnTo>
                  <a:pt x="5207" y="596"/>
                </a:lnTo>
                <a:lnTo>
                  <a:pt x="1892" y="1676"/>
                </a:lnTo>
                <a:close/>
              </a:path>
              <a:path w="9639" h="13258">
                <a:moveTo>
                  <a:pt x="6807" y="12611"/>
                </a:moveTo>
                <a:lnTo>
                  <a:pt x="8864" y="9359"/>
                </a:lnTo>
                <a:lnTo>
                  <a:pt x="8087" y="7066"/>
                </a:lnTo>
                <a:lnTo>
                  <a:pt x="5219" y="8000"/>
                </a:lnTo>
                <a:lnTo>
                  <a:pt x="2997" y="13258"/>
                </a:lnTo>
                <a:lnTo>
                  <a:pt x="6807" y="12611"/>
                </a:lnTo>
                <a:close/>
              </a:path>
              <a:path w="9639" h="13258">
                <a:moveTo>
                  <a:pt x="9232" y="6692"/>
                </a:moveTo>
                <a:lnTo>
                  <a:pt x="9639" y="2857"/>
                </a:lnTo>
                <a:lnTo>
                  <a:pt x="7556" y="5499"/>
                </a:lnTo>
                <a:lnTo>
                  <a:pt x="4127" y="4648"/>
                </a:lnTo>
                <a:lnTo>
                  <a:pt x="1892" y="1676"/>
                </a:lnTo>
                <a:lnTo>
                  <a:pt x="711" y="3809"/>
                </a:lnTo>
                <a:lnTo>
                  <a:pt x="0" y="6680"/>
                </a:lnTo>
                <a:lnTo>
                  <a:pt x="482" y="9474"/>
                </a:lnTo>
                <a:lnTo>
                  <a:pt x="2997" y="13258"/>
                </a:lnTo>
                <a:lnTo>
                  <a:pt x="5219" y="8000"/>
                </a:lnTo>
                <a:lnTo>
                  <a:pt x="8087" y="7066"/>
                </a:lnTo>
                <a:lnTo>
                  <a:pt x="9232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892948" y="4569536"/>
            <a:ext cx="10007" cy="10782"/>
          </a:xfrm>
          <a:custGeom>
            <a:avLst/>
            <a:gdLst/>
            <a:ahLst/>
            <a:cxnLst/>
            <a:rect l="l" t="t" r="r" b="b"/>
            <a:pathLst>
              <a:path w="10007" h="10782">
                <a:moveTo>
                  <a:pt x="0" y="5257"/>
                </a:moveTo>
                <a:lnTo>
                  <a:pt x="1333" y="7962"/>
                </a:lnTo>
                <a:lnTo>
                  <a:pt x="4140" y="10782"/>
                </a:lnTo>
                <a:lnTo>
                  <a:pt x="6984" y="7048"/>
                </a:lnTo>
                <a:lnTo>
                  <a:pt x="8541" y="5211"/>
                </a:lnTo>
                <a:lnTo>
                  <a:pt x="10007" y="3479"/>
                </a:lnTo>
                <a:lnTo>
                  <a:pt x="8267" y="0"/>
                </a:lnTo>
                <a:lnTo>
                  <a:pt x="6324" y="2984"/>
                </a:lnTo>
                <a:lnTo>
                  <a:pt x="3822" y="5473"/>
                </a:lnTo>
                <a:lnTo>
                  <a:pt x="1727" y="1778"/>
                </a:lnTo>
                <a:lnTo>
                  <a:pt x="0" y="5257"/>
                </a:lnTo>
                <a:close/>
              </a:path>
              <a:path w="10007" h="10782">
                <a:moveTo>
                  <a:pt x="4406" y="165"/>
                </a:moveTo>
                <a:lnTo>
                  <a:pt x="1727" y="1778"/>
                </a:lnTo>
                <a:lnTo>
                  <a:pt x="3822" y="5473"/>
                </a:lnTo>
                <a:lnTo>
                  <a:pt x="6324" y="2984"/>
                </a:lnTo>
                <a:lnTo>
                  <a:pt x="8267" y="0"/>
                </a:lnTo>
                <a:lnTo>
                  <a:pt x="4406" y="165"/>
                </a:lnTo>
                <a:close/>
              </a:path>
              <a:path w="10007" h="10782">
                <a:moveTo>
                  <a:pt x="7746" y="9410"/>
                </a:moveTo>
                <a:lnTo>
                  <a:pt x="9131" y="5803"/>
                </a:lnTo>
                <a:lnTo>
                  <a:pt x="8541" y="5211"/>
                </a:lnTo>
                <a:lnTo>
                  <a:pt x="6984" y="7048"/>
                </a:lnTo>
                <a:lnTo>
                  <a:pt x="4140" y="10782"/>
                </a:lnTo>
                <a:lnTo>
                  <a:pt x="7746" y="9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877687" y="4566476"/>
            <a:ext cx="62204" cy="30695"/>
          </a:xfrm>
          <a:custGeom>
            <a:avLst/>
            <a:gdLst/>
            <a:ahLst/>
            <a:cxnLst/>
            <a:rect l="l" t="t" r="r" b="b"/>
            <a:pathLst>
              <a:path w="62204" h="30695">
                <a:moveTo>
                  <a:pt x="3089" y="5899"/>
                </a:moveTo>
                <a:lnTo>
                  <a:pt x="5854" y="6248"/>
                </a:lnTo>
                <a:lnTo>
                  <a:pt x="21450" y="2857"/>
                </a:lnTo>
                <a:lnTo>
                  <a:pt x="22402" y="6997"/>
                </a:lnTo>
                <a:lnTo>
                  <a:pt x="58775" y="5016"/>
                </a:lnTo>
                <a:lnTo>
                  <a:pt x="61950" y="9271"/>
                </a:lnTo>
                <a:lnTo>
                  <a:pt x="58369" y="12052"/>
                </a:lnTo>
                <a:lnTo>
                  <a:pt x="61975" y="10680"/>
                </a:lnTo>
                <a:lnTo>
                  <a:pt x="62115" y="6754"/>
                </a:lnTo>
                <a:lnTo>
                  <a:pt x="62204" y="5384"/>
                </a:lnTo>
                <a:lnTo>
                  <a:pt x="58800" y="3581"/>
                </a:lnTo>
                <a:lnTo>
                  <a:pt x="5689" y="0"/>
                </a:lnTo>
                <a:lnTo>
                  <a:pt x="2070" y="1346"/>
                </a:lnTo>
                <a:lnTo>
                  <a:pt x="1816" y="5219"/>
                </a:lnTo>
                <a:lnTo>
                  <a:pt x="3089" y="5899"/>
                </a:lnTo>
                <a:close/>
              </a:path>
              <a:path w="62204" h="30695">
                <a:moveTo>
                  <a:pt x="58369" y="12052"/>
                </a:moveTo>
                <a:lnTo>
                  <a:pt x="61950" y="9271"/>
                </a:lnTo>
                <a:lnTo>
                  <a:pt x="58775" y="5016"/>
                </a:lnTo>
                <a:lnTo>
                  <a:pt x="22402" y="6997"/>
                </a:lnTo>
                <a:lnTo>
                  <a:pt x="21450" y="2857"/>
                </a:lnTo>
                <a:lnTo>
                  <a:pt x="18580" y="6451"/>
                </a:lnTo>
                <a:lnTo>
                  <a:pt x="24532" y="8338"/>
                </a:lnTo>
                <a:lnTo>
                  <a:pt x="58331" y="10617"/>
                </a:lnTo>
                <a:lnTo>
                  <a:pt x="58369" y="12052"/>
                </a:lnTo>
                <a:close/>
              </a:path>
              <a:path w="62204" h="30695">
                <a:moveTo>
                  <a:pt x="35280" y="24193"/>
                </a:moveTo>
                <a:lnTo>
                  <a:pt x="7385" y="7181"/>
                </a:lnTo>
                <a:lnTo>
                  <a:pt x="5219" y="7035"/>
                </a:lnTo>
                <a:lnTo>
                  <a:pt x="31610" y="30213"/>
                </a:lnTo>
                <a:lnTo>
                  <a:pt x="35432" y="30695"/>
                </a:lnTo>
                <a:lnTo>
                  <a:pt x="37464" y="27381"/>
                </a:lnTo>
                <a:lnTo>
                  <a:pt x="35280" y="24193"/>
                </a:lnTo>
                <a:close/>
              </a:path>
              <a:path w="62204" h="30695">
                <a:moveTo>
                  <a:pt x="17623" y="7971"/>
                </a:moveTo>
                <a:lnTo>
                  <a:pt x="16509" y="9740"/>
                </a:lnTo>
                <a:lnTo>
                  <a:pt x="17614" y="8115"/>
                </a:lnTo>
                <a:lnTo>
                  <a:pt x="17623" y="7971"/>
                </a:lnTo>
                <a:close/>
              </a:path>
              <a:path w="62204" h="30695">
                <a:moveTo>
                  <a:pt x="2184" y="12268"/>
                </a:moveTo>
                <a:lnTo>
                  <a:pt x="31610" y="30213"/>
                </a:lnTo>
                <a:lnTo>
                  <a:pt x="5219" y="7035"/>
                </a:lnTo>
                <a:lnTo>
                  <a:pt x="7385" y="7181"/>
                </a:lnTo>
                <a:lnTo>
                  <a:pt x="17843" y="4229"/>
                </a:lnTo>
                <a:lnTo>
                  <a:pt x="17683" y="7876"/>
                </a:lnTo>
                <a:lnTo>
                  <a:pt x="21043" y="9893"/>
                </a:lnTo>
                <a:lnTo>
                  <a:pt x="18656" y="12954"/>
                </a:lnTo>
                <a:lnTo>
                  <a:pt x="38036" y="25158"/>
                </a:lnTo>
                <a:lnTo>
                  <a:pt x="41859" y="25704"/>
                </a:lnTo>
                <a:lnTo>
                  <a:pt x="43929" y="22402"/>
                </a:lnTo>
                <a:lnTo>
                  <a:pt x="41795" y="19202"/>
                </a:lnTo>
                <a:lnTo>
                  <a:pt x="27607" y="10272"/>
                </a:lnTo>
                <a:lnTo>
                  <a:pt x="58369" y="12052"/>
                </a:lnTo>
                <a:lnTo>
                  <a:pt x="58331" y="10617"/>
                </a:lnTo>
                <a:lnTo>
                  <a:pt x="24532" y="8338"/>
                </a:lnTo>
                <a:lnTo>
                  <a:pt x="18580" y="6451"/>
                </a:lnTo>
                <a:lnTo>
                  <a:pt x="21450" y="2857"/>
                </a:lnTo>
                <a:lnTo>
                  <a:pt x="5854" y="6248"/>
                </a:lnTo>
                <a:lnTo>
                  <a:pt x="3089" y="5899"/>
                </a:lnTo>
                <a:lnTo>
                  <a:pt x="2031" y="5765"/>
                </a:lnTo>
                <a:lnTo>
                  <a:pt x="0" y="9080"/>
                </a:lnTo>
                <a:lnTo>
                  <a:pt x="2184" y="12268"/>
                </a:lnTo>
                <a:close/>
              </a:path>
              <a:path w="62204" h="30695">
                <a:moveTo>
                  <a:pt x="16509" y="9740"/>
                </a:moveTo>
                <a:lnTo>
                  <a:pt x="18656" y="12954"/>
                </a:lnTo>
                <a:lnTo>
                  <a:pt x="21043" y="9893"/>
                </a:lnTo>
                <a:lnTo>
                  <a:pt x="17683" y="7876"/>
                </a:lnTo>
                <a:lnTo>
                  <a:pt x="17843" y="4229"/>
                </a:lnTo>
                <a:lnTo>
                  <a:pt x="7385" y="7181"/>
                </a:lnTo>
                <a:lnTo>
                  <a:pt x="17629" y="7872"/>
                </a:lnTo>
                <a:lnTo>
                  <a:pt x="17614" y="8115"/>
                </a:lnTo>
                <a:lnTo>
                  <a:pt x="16509" y="97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918380" y="4614495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922020" y="4625070"/>
            <a:ext cx="10210" cy="14122"/>
          </a:xfrm>
          <a:custGeom>
            <a:avLst/>
            <a:gdLst/>
            <a:ahLst/>
            <a:cxnLst/>
            <a:rect l="l" t="t" r="r" b="b"/>
            <a:pathLst>
              <a:path w="10210" h="14122">
                <a:moveTo>
                  <a:pt x="0" y="4368"/>
                </a:moveTo>
                <a:lnTo>
                  <a:pt x="723" y="8674"/>
                </a:lnTo>
                <a:lnTo>
                  <a:pt x="3860" y="12738"/>
                </a:lnTo>
                <a:lnTo>
                  <a:pt x="7467" y="14122"/>
                </a:lnTo>
                <a:lnTo>
                  <a:pt x="10210" y="11366"/>
                </a:lnTo>
                <a:lnTo>
                  <a:pt x="8839" y="7759"/>
                </a:lnTo>
                <a:lnTo>
                  <a:pt x="7480" y="6400"/>
                </a:lnTo>
                <a:lnTo>
                  <a:pt x="6946" y="3213"/>
                </a:lnTo>
                <a:lnTo>
                  <a:pt x="4813" y="0"/>
                </a:lnTo>
                <a:lnTo>
                  <a:pt x="977" y="634"/>
                </a:lnTo>
                <a:lnTo>
                  <a:pt x="0" y="4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910401" y="4636824"/>
            <a:ext cx="25146" cy="22821"/>
          </a:xfrm>
          <a:custGeom>
            <a:avLst/>
            <a:gdLst/>
            <a:ahLst/>
            <a:cxnLst/>
            <a:rect l="l" t="t" r="r" b="b"/>
            <a:pathLst>
              <a:path w="25146" h="22821">
                <a:moveTo>
                  <a:pt x="165" y="1447"/>
                </a:moveTo>
                <a:lnTo>
                  <a:pt x="0" y="5333"/>
                </a:lnTo>
                <a:lnTo>
                  <a:pt x="3467" y="7035"/>
                </a:lnTo>
                <a:lnTo>
                  <a:pt x="21412" y="7759"/>
                </a:lnTo>
                <a:lnTo>
                  <a:pt x="24993" y="6324"/>
                </a:lnTo>
                <a:lnTo>
                  <a:pt x="25146" y="2438"/>
                </a:lnTo>
                <a:lnTo>
                  <a:pt x="21691" y="723"/>
                </a:lnTo>
                <a:lnTo>
                  <a:pt x="3746" y="0"/>
                </a:lnTo>
                <a:lnTo>
                  <a:pt x="165" y="1447"/>
                </a:lnTo>
                <a:close/>
              </a:path>
              <a:path w="25146" h="22821">
                <a:moveTo>
                  <a:pt x="977" y="15646"/>
                </a:moveTo>
                <a:lnTo>
                  <a:pt x="647" y="19519"/>
                </a:lnTo>
                <a:lnTo>
                  <a:pt x="4025" y="21399"/>
                </a:lnTo>
                <a:lnTo>
                  <a:pt x="20523" y="22821"/>
                </a:lnTo>
                <a:lnTo>
                  <a:pt x="24168" y="21564"/>
                </a:lnTo>
                <a:lnTo>
                  <a:pt x="24511" y="17678"/>
                </a:lnTo>
                <a:lnTo>
                  <a:pt x="21132" y="15811"/>
                </a:lnTo>
                <a:lnTo>
                  <a:pt x="4622" y="14376"/>
                </a:lnTo>
                <a:lnTo>
                  <a:pt x="977" y="15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917672" y="4653209"/>
            <a:ext cx="9893" cy="16509"/>
          </a:xfrm>
          <a:custGeom>
            <a:avLst/>
            <a:gdLst/>
            <a:ahLst/>
            <a:cxnLst/>
            <a:rect l="l" t="t" r="r" b="b"/>
            <a:pathLst>
              <a:path w="9893" h="16510">
                <a:moveTo>
                  <a:pt x="0" y="12992"/>
                </a:moveTo>
                <a:lnTo>
                  <a:pt x="1574" y="16509"/>
                </a:lnTo>
                <a:lnTo>
                  <a:pt x="2146" y="12725"/>
                </a:lnTo>
                <a:lnTo>
                  <a:pt x="5664" y="12992"/>
                </a:lnTo>
                <a:lnTo>
                  <a:pt x="9029" y="15100"/>
                </a:lnTo>
                <a:lnTo>
                  <a:pt x="9169" y="13258"/>
                </a:lnTo>
                <a:lnTo>
                  <a:pt x="9893" y="3936"/>
                </a:lnTo>
                <a:lnTo>
                  <a:pt x="8585" y="304"/>
                </a:lnTo>
                <a:lnTo>
                  <a:pt x="5664" y="9474"/>
                </a:lnTo>
                <a:lnTo>
                  <a:pt x="1574" y="9474"/>
                </a:lnTo>
                <a:lnTo>
                  <a:pt x="0" y="12992"/>
                </a:lnTo>
                <a:close/>
              </a:path>
              <a:path w="9893" h="16510">
                <a:moveTo>
                  <a:pt x="5664" y="9474"/>
                </a:moveTo>
                <a:lnTo>
                  <a:pt x="8585" y="304"/>
                </a:lnTo>
                <a:lnTo>
                  <a:pt x="4711" y="0"/>
                </a:lnTo>
                <a:lnTo>
                  <a:pt x="2870" y="3390"/>
                </a:lnTo>
                <a:lnTo>
                  <a:pt x="2398" y="9474"/>
                </a:lnTo>
                <a:lnTo>
                  <a:pt x="5664" y="9474"/>
                </a:lnTo>
                <a:close/>
              </a:path>
              <a:path w="9893" h="16510">
                <a:moveTo>
                  <a:pt x="5664" y="16509"/>
                </a:moveTo>
                <a:lnTo>
                  <a:pt x="9029" y="15100"/>
                </a:lnTo>
                <a:lnTo>
                  <a:pt x="5664" y="12992"/>
                </a:lnTo>
                <a:lnTo>
                  <a:pt x="2146" y="12725"/>
                </a:lnTo>
                <a:lnTo>
                  <a:pt x="1574" y="16509"/>
                </a:lnTo>
                <a:lnTo>
                  <a:pt x="5664" y="16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909067" y="4596490"/>
            <a:ext cx="21374" cy="35991"/>
          </a:xfrm>
          <a:custGeom>
            <a:avLst/>
            <a:gdLst/>
            <a:ahLst/>
            <a:cxnLst/>
            <a:rect l="l" t="t" r="r" b="b"/>
            <a:pathLst>
              <a:path w="21374" h="35991">
                <a:moveTo>
                  <a:pt x="7873" y="292"/>
                </a:moveTo>
                <a:lnTo>
                  <a:pt x="3987" y="0"/>
                </a:lnTo>
                <a:lnTo>
                  <a:pt x="2146" y="3378"/>
                </a:lnTo>
                <a:lnTo>
                  <a:pt x="0" y="31381"/>
                </a:lnTo>
                <a:lnTo>
                  <a:pt x="1308" y="35001"/>
                </a:lnTo>
                <a:lnTo>
                  <a:pt x="5181" y="35306"/>
                </a:lnTo>
                <a:lnTo>
                  <a:pt x="7023" y="31915"/>
                </a:lnTo>
                <a:lnTo>
                  <a:pt x="9169" y="3924"/>
                </a:lnTo>
                <a:lnTo>
                  <a:pt x="7873" y="292"/>
                </a:lnTo>
                <a:close/>
              </a:path>
              <a:path w="21374" h="35991">
                <a:moveTo>
                  <a:pt x="19977" y="939"/>
                </a:moveTo>
                <a:lnTo>
                  <a:pt x="16090" y="749"/>
                </a:lnTo>
                <a:lnTo>
                  <a:pt x="14338" y="4191"/>
                </a:lnTo>
                <a:lnTo>
                  <a:pt x="12915" y="32194"/>
                </a:lnTo>
                <a:lnTo>
                  <a:pt x="14300" y="35801"/>
                </a:lnTo>
                <a:lnTo>
                  <a:pt x="18199" y="35991"/>
                </a:lnTo>
                <a:lnTo>
                  <a:pt x="19951" y="32550"/>
                </a:lnTo>
                <a:lnTo>
                  <a:pt x="21374" y="4546"/>
                </a:lnTo>
                <a:lnTo>
                  <a:pt x="19977" y="9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904296" y="4624302"/>
            <a:ext cx="11734" cy="14033"/>
          </a:xfrm>
          <a:custGeom>
            <a:avLst/>
            <a:gdLst/>
            <a:ahLst/>
            <a:cxnLst/>
            <a:rect l="l" t="t" r="r" b="b"/>
            <a:pathLst>
              <a:path w="11734" h="14033">
                <a:moveTo>
                  <a:pt x="6159" y="13055"/>
                </a:moveTo>
                <a:lnTo>
                  <a:pt x="9753" y="10185"/>
                </a:lnTo>
                <a:lnTo>
                  <a:pt x="11010" y="8127"/>
                </a:lnTo>
                <a:lnTo>
                  <a:pt x="11734" y="4533"/>
                </a:lnTo>
                <a:lnTo>
                  <a:pt x="10883" y="774"/>
                </a:lnTo>
                <a:lnTo>
                  <a:pt x="7073" y="0"/>
                </a:lnTo>
                <a:lnTo>
                  <a:pt x="4826" y="3136"/>
                </a:lnTo>
                <a:lnTo>
                  <a:pt x="4356" y="5486"/>
                </a:lnTo>
                <a:lnTo>
                  <a:pt x="1765" y="7556"/>
                </a:lnTo>
                <a:lnTo>
                  <a:pt x="0" y="10985"/>
                </a:lnTo>
                <a:lnTo>
                  <a:pt x="2425" y="14033"/>
                </a:lnTo>
                <a:lnTo>
                  <a:pt x="6159" y="130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924378" y="4631683"/>
            <a:ext cx="15862" cy="13030"/>
          </a:xfrm>
          <a:custGeom>
            <a:avLst/>
            <a:gdLst/>
            <a:ahLst/>
            <a:cxnLst/>
            <a:rect l="l" t="t" r="r" b="b"/>
            <a:pathLst>
              <a:path w="15862" h="13030">
                <a:moveTo>
                  <a:pt x="1917" y="6489"/>
                </a:moveTo>
                <a:lnTo>
                  <a:pt x="9804" y="12230"/>
                </a:lnTo>
                <a:lnTo>
                  <a:pt x="13576" y="13030"/>
                </a:lnTo>
                <a:lnTo>
                  <a:pt x="15862" y="9880"/>
                </a:lnTo>
                <a:lnTo>
                  <a:pt x="13944" y="6540"/>
                </a:lnTo>
                <a:lnTo>
                  <a:pt x="6070" y="800"/>
                </a:lnTo>
                <a:lnTo>
                  <a:pt x="2286" y="0"/>
                </a:lnTo>
                <a:lnTo>
                  <a:pt x="0" y="3149"/>
                </a:lnTo>
                <a:lnTo>
                  <a:pt x="1917" y="6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927407" y="4637800"/>
            <a:ext cx="15176" cy="21793"/>
          </a:xfrm>
          <a:custGeom>
            <a:avLst/>
            <a:gdLst/>
            <a:ahLst/>
            <a:cxnLst/>
            <a:rect l="l" t="t" r="r" b="b"/>
            <a:pathLst>
              <a:path w="15176" h="21793">
                <a:moveTo>
                  <a:pt x="8064" y="10833"/>
                </a:moveTo>
                <a:lnTo>
                  <a:pt x="5676" y="14389"/>
                </a:lnTo>
                <a:lnTo>
                  <a:pt x="3136" y="14884"/>
                </a:lnTo>
                <a:lnTo>
                  <a:pt x="0" y="17119"/>
                </a:lnTo>
                <a:lnTo>
                  <a:pt x="749" y="20929"/>
                </a:lnTo>
                <a:lnTo>
                  <a:pt x="4508" y="21793"/>
                </a:lnTo>
                <a:lnTo>
                  <a:pt x="8089" y="21094"/>
                </a:lnTo>
                <a:lnTo>
                  <a:pt x="9893" y="20129"/>
                </a:lnTo>
                <a:lnTo>
                  <a:pt x="12776" y="17259"/>
                </a:lnTo>
                <a:lnTo>
                  <a:pt x="13563" y="16065"/>
                </a:lnTo>
                <a:lnTo>
                  <a:pt x="14986" y="12471"/>
                </a:lnTo>
                <a:lnTo>
                  <a:pt x="15176" y="10490"/>
                </a:lnTo>
                <a:lnTo>
                  <a:pt x="14465" y="6896"/>
                </a:lnTo>
                <a:lnTo>
                  <a:pt x="13500" y="5080"/>
                </a:lnTo>
                <a:lnTo>
                  <a:pt x="10629" y="2222"/>
                </a:lnTo>
                <a:lnTo>
                  <a:pt x="9448" y="1435"/>
                </a:lnTo>
                <a:lnTo>
                  <a:pt x="5867" y="0"/>
                </a:lnTo>
                <a:lnTo>
                  <a:pt x="2006" y="152"/>
                </a:lnTo>
                <a:lnTo>
                  <a:pt x="558" y="3759"/>
                </a:lnTo>
                <a:lnTo>
                  <a:pt x="3238" y="6540"/>
                </a:lnTo>
                <a:lnTo>
                  <a:pt x="6159" y="7708"/>
                </a:lnTo>
                <a:lnTo>
                  <a:pt x="8064" y="1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925510" y="4642753"/>
            <a:ext cx="10045" cy="11709"/>
          </a:xfrm>
          <a:custGeom>
            <a:avLst/>
            <a:gdLst/>
            <a:ahLst/>
            <a:cxnLst/>
            <a:rect l="l" t="t" r="r" b="b"/>
            <a:pathLst>
              <a:path w="10045" h="11709">
                <a:moveTo>
                  <a:pt x="6423" y="6960"/>
                </a:moveTo>
                <a:lnTo>
                  <a:pt x="6819" y="11709"/>
                </a:lnTo>
                <a:lnTo>
                  <a:pt x="7327" y="6476"/>
                </a:lnTo>
                <a:lnTo>
                  <a:pt x="8597" y="5486"/>
                </a:lnTo>
                <a:lnTo>
                  <a:pt x="7204" y="5025"/>
                </a:lnTo>
                <a:lnTo>
                  <a:pt x="6462" y="4779"/>
                </a:lnTo>
                <a:lnTo>
                  <a:pt x="6669" y="6462"/>
                </a:lnTo>
                <a:lnTo>
                  <a:pt x="6989" y="5814"/>
                </a:lnTo>
                <a:lnTo>
                  <a:pt x="7289" y="5206"/>
                </a:lnTo>
                <a:lnTo>
                  <a:pt x="7186" y="6200"/>
                </a:lnTo>
                <a:lnTo>
                  <a:pt x="6692" y="7099"/>
                </a:lnTo>
                <a:lnTo>
                  <a:pt x="6423" y="6960"/>
                </a:lnTo>
                <a:close/>
              </a:path>
              <a:path w="10045" h="11709">
                <a:moveTo>
                  <a:pt x="7327" y="6476"/>
                </a:moveTo>
                <a:lnTo>
                  <a:pt x="6819" y="11709"/>
                </a:lnTo>
                <a:lnTo>
                  <a:pt x="10045" y="10655"/>
                </a:lnTo>
                <a:lnTo>
                  <a:pt x="8597" y="5486"/>
                </a:lnTo>
                <a:lnTo>
                  <a:pt x="7327" y="6476"/>
                </a:lnTo>
                <a:close/>
              </a:path>
              <a:path w="10045" h="11709">
                <a:moveTo>
                  <a:pt x="6845" y="0"/>
                </a:moveTo>
                <a:lnTo>
                  <a:pt x="5727" y="3340"/>
                </a:lnTo>
                <a:lnTo>
                  <a:pt x="6346" y="4552"/>
                </a:lnTo>
                <a:lnTo>
                  <a:pt x="6896" y="4368"/>
                </a:lnTo>
                <a:lnTo>
                  <a:pt x="9893" y="1028"/>
                </a:lnTo>
                <a:lnTo>
                  <a:pt x="6845" y="0"/>
                </a:lnTo>
                <a:close/>
              </a:path>
              <a:path w="10045" h="11709">
                <a:moveTo>
                  <a:pt x="6462" y="4779"/>
                </a:moveTo>
                <a:lnTo>
                  <a:pt x="6062" y="4647"/>
                </a:lnTo>
                <a:lnTo>
                  <a:pt x="6056" y="6772"/>
                </a:lnTo>
                <a:lnTo>
                  <a:pt x="5727" y="8369"/>
                </a:lnTo>
                <a:lnTo>
                  <a:pt x="5271" y="6986"/>
                </a:lnTo>
                <a:lnTo>
                  <a:pt x="4775" y="6113"/>
                </a:lnTo>
                <a:lnTo>
                  <a:pt x="4656" y="5118"/>
                </a:lnTo>
                <a:lnTo>
                  <a:pt x="5257" y="4381"/>
                </a:lnTo>
                <a:lnTo>
                  <a:pt x="6062" y="4647"/>
                </a:lnTo>
                <a:lnTo>
                  <a:pt x="6462" y="4779"/>
                </a:lnTo>
                <a:lnTo>
                  <a:pt x="7204" y="5025"/>
                </a:lnTo>
                <a:lnTo>
                  <a:pt x="8597" y="5486"/>
                </a:lnTo>
                <a:lnTo>
                  <a:pt x="10045" y="10655"/>
                </a:lnTo>
                <a:lnTo>
                  <a:pt x="11938" y="6591"/>
                </a:lnTo>
                <a:lnTo>
                  <a:pt x="11734" y="3898"/>
                </a:lnTo>
                <a:lnTo>
                  <a:pt x="9893" y="1028"/>
                </a:lnTo>
                <a:lnTo>
                  <a:pt x="6896" y="4368"/>
                </a:lnTo>
                <a:lnTo>
                  <a:pt x="6346" y="4552"/>
                </a:lnTo>
                <a:lnTo>
                  <a:pt x="5727" y="3340"/>
                </a:lnTo>
                <a:lnTo>
                  <a:pt x="6845" y="0"/>
                </a:lnTo>
                <a:lnTo>
                  <a:pt x="4114" y="203"/>
                </a:lnTo>
                <a:lnTo>
                  <a:pt x="4622" y="5016"/>
                </a:lnTo>
                <a:lnTo>
                  <a:pt x="3556" y="5486"/>
                </a:lnTo>
                <a:lnTo>
                  <a:pt x="4584" y="6667"/>
                </a:lnTo>
                <a:lnTo>
                  <a:pt x="4165" y="11518"/>
                </a:lnTo>
                <a:lnTo>
                  <a:pt x="6819" y="11709"/>
                </a:lnTo>
                <a:lnTo>
                  <a:pt x="6423" y="6960"/>
                </a:lnTo>
                <a:lnTo>
                  <a:pt x="6692" y="7099"/>
                </a:lnTo>
                <a:lnTo>
                  <a:pt x="7186" y="6200"/>
                </a:lnTo>
                <a:lnTo>
                  <a:pt x="7289" y="5206"/>
                </a:lnTo>
                <a:lnTo>
                  <a:pt x="6989" y="5814"/>
                </a:lnTo>
                <a:lnTo>
                  <a:pt x="6669" y="6462"/>
                </a:lnTo>
                <a:lnTo>
                  <a:pt x="6462" y="4779"/>
                </a:lnTo>
                <a:close/>
              </a:path>
              <a:path w="10045" h="11709">
                <a:moveTo>
                  <a:pt x="3556" y="5486"/>
                </a:moveTo>
                <a:lnTo>
                  <a:pt x="4622" y="5016"/>
                </a:lnTo>
                <a:lnTo>
                  <a:pt x="4114" y="203"/>
                </a:lnTo>
                <a:lnTo>
                  <a:pt x="1498" y="1803"/>
                </a:lnTo>
                <a:lnTo>
                  <a:pt x="0" y="4724"/>
                </a:lnTo>
                <a:lnTo>
                  <a:pt x="952" y="8775"/>
                </a:lnTo>
                <a:lnTo>
                  <a:pt x="4165" y="11518"/>
                </a:lnTo>
                <a:lnTo>
                  <a:pt x="4584" y="6667"/>
                </a:lnTo>
                <a:lnTo>
                  <a:pt x="3556" y="5486"/>
                </a:lnTo>
                <a:close/>
              </a:path>
              <a:path w="10045" h="11709">
                <a:moveTo>
                  <a:pt x="5358" y="4414"/>
                </a:moveTo>
                <a:lnTo>
                  <a:pt x="4656" y="5118"/>
                </a:lnTo>
                <a:lnTo>
                  <a:pt x="4775" y="6113"/>
                </a:lnTo>
                <a:lnTo>
                  <a:pt x="5271" y="6986"/>
                </a:lnTo>
                <a:lnTo>
                  <a:pt x="5461" y="7073"/>
                </a:lnTo>
                <a:lnTo>
                  <a:pt x="5271" y="6986"/>
                </a:lnTo>
                <a:lnTo>
                  <a:pt x="5727" y="8369"/>
                </a:lnTo>
                <a:lnTo>
                  <a:pt x="6056" y="6772"/>
                </a:lnTo>
                <a:lnTo>
                  <a:pt x="5026" y="6242"/>
                </a:lnTo>
                <a:lnTo>
                  <a:pt x="4881" y="5802"/>
                </a:lnTo>
                <a:lnTo>
                  <a:pt x="5176" y="4944"/>
                </a:lnTo>
                <a:lnTo>
                  <a:pt x="5358" y="4414"/>
                </a:lnTo>
                <a:close/>
              </a:path>
              <a:path w="10045" h="11709">
                <a:moveTo>
                  <a:pt x="5176" y="4944"/>
                </a:moveTo>
                <a:lnTo>
                  <a:pt x="4881" y="5802"/>
                </a:lnTo>
                <a:lnTo>
                  <a:pt x="5026" y="6242"/>
                </a:lnTo>
                <a:lnTo>
                  <a:pt x="6056" y="6772"/>
                </a:lnTo>
                <a:lnTo>
                  <a:pt x="6062" y="4647"/>
                </a:lnTo>
                <a:lnTo>
                  <a:pt x="5358" y="4414"/>
                </a:lnTo>
                <a:lnTo>
                  <a:pt x="5176" y="4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927280" y="4637099"/>
            <a:ext cx="16637" cy="23825"/>
          </a:xfrm>
          <a:custGeom>
            <a:avLst/>
            <a:gdLst/>
            <a:ahLst/>
            <a:cxnLst/>
            <a:rect l="l" t="t" r="r" b="b"/>
            <a:pathLst>
              <a:path w="16637" h="23825">
                <a:moveTo>
                  <a:pt x="0" y="19748"/>
                </a:moveTo>
                <a:lnTo>
                  <a:pt x="1231" y="23444"/>
                </a:lnTo>
                <a:lnTo>
                  <a:pt x="5067" y="23825"/>
                </a:lnTo>
                <a:lnTo>
                  <a:pt x="9385" y="22377"/>
                </a:lnTo>
                <a:lnTo>
                  <a:pt x="10464" y="21793"/>
                </a:lnTo>
                <a:lnTo>
                  <a:pt x="14058" y="18910"/>
                </a:lnTo>
                <a:lnTo>
                  <a:pt x="15189" y="17284"/>
                </a:lnTo>
                <a:lnTo>
                  <a:pt x="16637" y="12992"/>
                </a:lnTo>
                <a:lnTo>
                  <a:pt x="16637" y="10756"/>
                </a:lnTo>
                <a:lnTo>
                  <a:pt x="15189" y="6438"/>
                </a:lnTo>
                <a:lnTo>
                  <a:pt x="14592" y="5359"/>
                </a:lnTo>
                <a:lnTo>
                  <a:pt x="11722" y="1765"/>
                </a:lnTo>
                <a:lnTo>
                  <a:pt x="8293" y="0"/>
                </a:lnTo>
                <a:lnTo>
                  <a:pt x="5257" y="2438"/>
                </a:lnTo>
                <a:lnTo>
                  <a:pt x="6223" y="6172"/>
                </a:lnTo>
                <a:lnTo>
                  <a:pt x="8712" y="9271"/>
                </a:lnTo>
                <a:lnTo>
                  <a:pt x="9575" y="11874"/>
                </a:lnTo>
                <a:lnTo>
                  <a:pt x="6553" y="15900"/>
                </a:lnTo>
                <a:lnTo>
                  <a:pt x="2832" y="17145"/>
                </a:lnTo>
                <a:lnTo>
                  <a:pt x="0" y="19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867678" y="4613359"/>
            <a:ext cx="36334" cy="20955"/>
          </a:xfrm>
          <a:custGeom>
            <a:avLst/>
            <a:gdLst/>
            <a:ahLst/>
            <a:cxnLst/>
            <a:rect l="l" t="t" r="r" b="b"/>
            <a:pathLst>
              <a:path w="36334" h="20954">
                <a:moveTo>
                  <a:pt x="0" y="17068"/>
                </a:moveTo>
                <a:lnTo>
                  <a:pt x="1358" y="20713"/>
                </a:lnTo>
                <a:lnTo>
                  <a:pt x="5207" y="20955"/>
                </a:lnTo>
                <a:lnTo>
                  <a:pt x="28105" y="5588"/>
                </a:lnTo>
                <a:lnTo>
                  <a:pt x="29540" y="8458"/>
                </a:lnTo>
                <a:lnTo>
                  <a:pt x="33934" y="10185"/>
                </a:lnTo>
                <a:lnTo>
                  <a:pt x="36334" y="7251"/>
                </a:lnTo>
                <a:lnTo>
                  <a:pt x="35839" y="5308"/>
                </a:lnTo>
                <a:lnTo>
                  <a:pt x="34404" y="2438"/>
                </a:lnTo>
                <a:lnTo>
                  <a:pt x="32689" y="6883"/>
                </a:lnTo>
                <a:lnTo>
                  <a:pt x="31445" y="3594"/>
                </a:lnTo>
                <a:lnTo>
                  <a:pt x="28073" y="4857"/>
                </a:lnTo>
                <a:lnTo>
                  <a:pt x="2730" y="14351"/>
                </a:lnTo>
                <a:lnTo>
                  <a:pt x="0" y="17068"/>
                </a:lnTo>
                <a:close/>
              </a:path>
              <a:path w="36334" h="20954">
                <a:moveTo>
                  <a:pt x="27940" y="1739"/>
                </a:moveTo>
                <a:lnTo>
                  <a:pt x="28073" y="4857"/>
                </a:lnTo>
                <a:lnTo>
                  <a:pt x="31445" y="3594"/>
                </a:lnTo>
                <a:lnTo>
                  <a:pt x="32689" y="6883"/>
                </a:lnTo>
                <a:lnTo>
                  <a:pt x="34404" y="2438"/>
                </a:lnTo>
                <a:lnTo>
                  <a:pt x="31419" y="0"/>
                </a:lnTo>
                <a:lnTo>
                  <a:pt x="27940" y="1739"/>
                </a:lnTo>
                <a:close/>
              </a:path>
              <a:path w="36334" h="20954">
                <a:moveTo>
                  <a:pt x="29540" y="8458"/>
                </a:moveTo>
                <a:lnTo>
                  <a:pt x="28105" y="5588"/>
                </a:lnTo>
                <a:lnTo>
                  <a:pt x="5207" y="20955"/>
                </a:lnTo>
                <a:lnTo>
                  <a:pt x="33934" y="10185"/>
                </a:lnTo>
                <a:lnTo>
                  <a:pt x="29540" y="8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857753" y="4599852"/>
            <a:ext cx="11480" cy="15798"/>
          </a:xfrm>
          <a:custGeom>
            <a:avLst/>
            <a:gdLst/>
            <a:ahLst/>
            <a:cxnLst/>
            <a:rect l="l" t="t" r="r" b="b"/>
            <a:pathLst>
              <a:path w="11480" h="15798">
                <a:moveTo>
                  <a:pt x="11315" y="10210"/>
                </a:moveTo>
                <a:lnTo>
                  <a:pt x="7721" y="3022"/>
                </a:lnTo>
                <a:lnTo>
                  <a:pt x="4927" y="0"/>
                </a:lnTo>
                <a:lnTo>
                  <a:pt x="1333" y="1409"/>
                </a:lnTo>
                <a:lnTo>
                  <a:pt x="0" y="5029"/>
                </a:lnTo>
                <a:lnTo>
                  <a:pt x="1689" y="6692"/>
                </a:lnTo>
                <a:lnTo>
                  <a:pt x="5016" y="13347"/>
                </a:lnTo>
                <a:lnTo>
                  <a:pt x="8001" y="15798"/>
                </a:lnTo>
                <a:lnTo>
                  <a:pt x="11480" y="14058"/>
                </a:lnTo>
                <a:lnTo>
                  <a:pt x="11315" y="10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853653" y="4596886"/>
            <a:ext cx="9131" cy="10134"/>
          </a:xfrm>
          <a:custGeom>
            <a:avLst/>
            <a:gdLst/>
            <a:ahLst/>
            <a:cxnLst/>
            <a:rect l="l" t="t" r="r" b="b"/>
            <a:pathLst>
              <a:path w="9131" h="10134">
                <a:moveTo>
                  <a:pt x="7505" y="4533"/>
                </a:moveTo>
                <a:lnTo>
                  <a:pt x="6781" y="3111"/>
                </a:lnTo>
                <a:lnTo>
                  <a:pt x="3644" y="4698"/>
                </a:lnTo>
                <a:lnTo>
                  <a:pt x="4775" y="8026"/>
                </a:lnTo>
                <a:lnTo>
                  <a:pt x="8763" y="6680"/>
                </a:lnTo>
                <a:lnTo>
                  <a:pt x="9131" y="2832"/>
                </a:lnTo>
                <a:lnTo>
                  <a:pt x="6515" y="0"/>
                </a:lnTo>
                <a:lnTo>
                  <a:pt x="2514" y="1358"/>
                </a:lnTo>
                <a:lnTo>
                  <a:pt x="0" y="4305"/>
                </a:lnTo>
                <a:lnTo>
                  <a:pt x="1219" y="7696"/>
                </a:lnTo>
                <a:lnTo>
                  <a:pt x="4203" y="10134"/>
                </a:lnTo>
                <a:lnTo>
                  <a:pt x="7683" y="8381"/>
                </a:lnTo>
                <a:lnTo>
                  <a:pt x="7505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57374" y="4598768"/>
            <a:ext cx="7747" cy="8483"/>
          </a:xfrm>
          <a:custGeom>
            <a:avLst/>
            <a:gdLst/>
            <a:ahLst/>
            <a:cxnLst/>
            <a:rect l="l" t="t" r="r" b="b"/>
            <a:pathLst>
              <a:path w="7747" h="8483">
                <a:moveTo>
                  <a:pt x="3517" y="7048"/>
                </a:moveTo>
                <a:lnTo>
                  <a:pt x="4229" y="7048"/>
                </a:lnTo>
                <a:lnTo>
                  <a:pt x="4229" y="3530"/>
                </a:lnTo>
                <a:lnTo>
                  <a:pt x="711" y="3530"/>
                </a:lnTo>
                <a:lnTo>
                  <a:pt x="711" y="6908"/>
                </a:lnTo>
                <a:lnTo>
                  <a:pt x="4229" y="8483"/>
                </a:lnTo>
                <a:lnTo>
                  <a:pt x="7746" y="6908"/>
                </a:lnTo>
                <a:lnTo>
                  <a:pt x="7746" y="3530"/>
                </a:lnTo>
                <a:lnTo>
                  <a:pt x="6070" y="381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54131" y="4598865"/>
            <a:ext cx="10642" cy="7556"/>
          </a:xfrm>
          <a:custGeom>
            <a:avLst/>
            <a:gdLst/>
            <a:ahLst/>
            <a:cxnLst/>
            <a:rect l="l" t="t" r="r" b="b"/>
            <a:pathLst>
              <a:path w="10642" h="7556">
                <a:moveTo>
                  <a:pt x="4724" y="7556"/>
                </a:moveTo>
                <a:lnTo>
                  <a:pt x="7594" y="6845"/>
                </a:lnTo>
                <a:lnTo>
                  <a:pt x="10642" y="4470"/>
                </a:lnTo>
                <a:lnTo>
                  <a:pt x="9715" y="698"/>
                </a:lnTo>
                <a:lnTo>
                  <a:pt x="5918" y="0"/>
                </a:lnTo>
                <a:lnTo>
                  <a:pt x="3035" y="711"/>
                </a:lnTo>
                <a:lnTo>
                  <a:pt x="0" y="3086"/>
                </a:lnTo>
                <a:lnTo>
                  <a:pt x="927" y="6870"/>
                </a:lnTo>
                <a:lnTo>
                  <a:pt x="4724" y="7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874592" y="4651120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870279" y="4600925"/>
            <a:ext cx="7048" cy="7772"/>
          </a:xfrm>
          <a:custGeom>
            <a:avLst/>
            <a:gdLst/>
            <a:ahLst/>
            <a:cxnLst/>
            <a:rect l="l" t="t" r="r" b="b"/>
            <a:pathLst>
              <a:path w="7048" h="7772">
                <a:moveTo>
                  <a:pt x="0" y="3517"/>
                </a:moveTo>
                <a:lnTo>
                  <a:pt x="0" y="6197"/>
                </a:lnTo>
                <a:lnTo>
                  <a:pt x="3517" y="7772"/>
                </a:lnTo>
                <a:lnTo>
                  <a:pt x="7048" y="6197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862645" y="4601193"/>
            <a:ext cx="38519" cy="21615"/>
          </a:xfrm>
          <a:custGeom>
            <a:avLst/>
            <a:gdLst/>
            <a:ahLst/>
            <a:cxnLst/>
            <a:rect l="l" t="t" r="r" b="b"/>
            <a:pathLst>
              <a:path w="38519" h="21615">
                <a:moveTo>
                  <a:pt x="15570" y="21602"/>
                </a:moveTo>
                <a:lnTo>
                  <a:pt x="17017" y="21069"/>
                </a:lnTo>
                <a:lnTo>
                  <a:pt x="16624" y="14109"/>
                </a:lnTo>
                <a:lnTo>
                  <a:pt x="13246" y="15963"/>
                </a:lnTo>
                <a:lnTo>
                  <a:pt x="14465" y="2768"/>
                </a:lnTo>
                <a:lnTo>
                  <a:pt x="11760" y="0"/>
                </a:lnTo>
                <a:lnTo>
                  <a:pt x="8115" y="1346"/>
                </a:lnTo>
                <a:lnTo>
                  <a:pt x="7848" y="5194"/>
                </a:lnTo>
                <a:lnTo>
                  <a:pt x="12877" y="18834"/>
                </a:lnTo>
                <a:lnTo>
                  <a:pt x="13535" y="19510"/>
                </a:lnTo>
                <a:lnTo>
                  <a:pt x="13563" y="19850"/>
                </a:lnTo>
                <a:lnTo>
                  <a:pt x="14023" y="20012"/>
                </a:lnTo>
                <a:lnTo>
                  <a:pt x="15570" y="21602"/>
                </a:lnTo>
                <a:close/>
              </a:path>
              <a:path w="38519" h="21615">
                <a:moveTo>
                  <a:pt x="38519" y="17843"/>
                </a:moveTo>
                <a:lnTo>
                  <a:pt x="38201" y="13969"/>
                </a:lnTo>
                <a:lnTo>
                  <a:pt x="34569" y="12674"/>
                </a:lnTo>
                <a:lnTo>
                  <a:pt x="18589" y="13952"/>
                </a:lnTo>
                <a:lnTo>
                  <a:pt x="14465" y="2768"/>
                </a:lnTo>
                <a:lnTo>
                  <a:pt x="13246" y="15963"/>
                </a:lnTo>
                <a:lnTo>
                  <a:pt x="16624" y="14109"/>
                </a:lnTo>
                <a:lnTo>
                  <a:pt x="17017" y="21069"/>
                </a:lnTo>
                <a:lnTo>
                  <a:pt x="17195" y="21132"/>
                </a:lnTo>
                <a:lnTo>
                  <a:pt x="19227" y="20256"/>
                </a:lnTo>
                <a:lnTo>
                  <a:pt x="19494" y="16408"/>
                </a:lnTo>
                <a:lnTo>
                  <a:pt x="35128" y="19684"/>
                </a:lnTo>
                <a:lnTo>
                  <a:pt x="38519" y="17843"/>
                </a:lnTo>
                <a:close/>
              </a:path>
              <a:path w="38519" h="21615">
                <a:moveTo>
                  <a:pt x="19227" y="20256"/>
                </a:moveTo>
                <a:lnTo>
                  <a:pt x="17195" y="21132"/>
                </a:lnTo>
                <a:lnTo>
                  <a:pt x="35128" y="19684"/>
                </a:lnTo>
                <a:lnTo>
                  <a:pt x="19494" y="16408"/>
                </a:lnTo>
                <a:lnTo>
                  <a:pt x="19227" y="20256"/>
                </a:lnTo>
                <a:close/>
              </a:path>
              <a:path w="38519" h="21615">
                <a:moveTo>
                  <a:pt x="165" y="7873"/>
                </a:moveTo>
                <a:lnTo>
                  <a:pt x="0" y="11734"/>
                </a:lnTo>
                <a:lnTo>
                  <a:pt x="2857" y="18922"/>
                </a:lnTo>
                <a:lnTo>
                  <a:pt x="5626" y="21615"/>
                </a:lnTo>
                <a:lnTo>
                  <a:pt x="9245" y="20180"/>
                </a:lnTo>
                <a:lnTo>
                  <a:pt x="9397" y="16319"/>
                </a:lnTo>
                <a:lnTo>
                  <a:pt x="6540" y="9131"/>
                </a:lnTo>
                <a:lnTo>
                  <a:pt x="3771" y="6438"/>
                </a:lnTo>
                <a:lnTo>
                  <a:pt x="165" y="78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875306" y="4615291"/>
            <a:ext cx="7772" cy="7048"/>
          </a:xfrm>
          <a:custGeom>
            <a:avLst/>
            <a:gdLst/>
            <a:ahLst/>
            <a:cxnLst/>
            <a:rect l="l" t="t" r="r" b="b"/>
            <a:pathLst>
              <a:path w="7772" h="7048">
                <a:moveTo>
                  <a:pt x="3517" y="7048"/>
                </a:moveTo>
                <a:lnTo>
                  <a:pt x="6197" y="7048"/>
                </a:lnTo>
                <a:lnTo>
                  <a:pt x="7772" y="3530"/>
                </a:lnTo>
                <a:lnTo>
                  <a:pt x="6197" y="0"/>
                </a:lnTo>
                <a:lnTo>
                  <a:pt x="3517" y="0"/>
                </a:lnTo>
                <a:lnTo>
                  <a:pt x="0" y="1574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864819" y="4626964"/>
            <a:ext cx="10845" cy="9169"/>
          </a:xfrm>
          <a:custGeom>
            <a:avLst/>
            <a:gdLst/>
            <a:ahLst/>
            <a:cxnLst/>
            <a:rect l="l" t="t" r="r" b="b"/>
            <a:pathLst>
              <a:path w="10845" h="9169">
                <a:moveTo>
                  <a:pt x="0" y="2628"/>
                </a:moveTo>
                <a:lnTo>
                  <a:pt x="622" y="4470"/>
                </a:lnTo>
                <a:lnTo>
                  <a:pt x="1701" y="7658"/>
                </a:lnTo>
                <a:lnTo>
                  <a:pt x="4584" y="9169"/>
                </a:lnTo>
                <a:lnTo>
                  <a:pt x="8788" y="6972"/>
                </a:lnTo>
                <a:lnTo>
                  <a:pt x="10845" y="3708"/>
                </a:lnTo>
                <a:lnTo>
                  <a:pt x="8674" y="482"/>
                </a:lnTo>
                <a:lnTo>
                  <a:pt x="6814" y="799"/>
                </a:lnTo>
                <a:lnTo>
                  <a:pt x="8026" y="4356"/>
                </a:lnTo>
                <a:lnTo>
                  <a:pt x="4686" y="5486"/>
                </a:lnTo>
                <a:lnTo>
                  <a:pt x="2730" y="2552"/>
                </a:lnTo>
                <a:lnTo>
                  <a:pt x="2832" y="0"/>
                </a:lnTo>
                <a:lnTo>
                  <a:pt x="0" y="2628"/>
                </a:lnTo>
                <a:close/>
              </a:path>
              <a:path w="10845" h="9169">
                <a:moveTo>
                  <a:pt x="4876" y="1130"/>
                </a:moveTo>
                <a:lnTo>
                  <a:pt x="6814" y="799"/>
                </a:lnTo>
                <a:lnTo>
                  <a:pt x="6667" y="368"/>
                </a:lnTo>
                <a:lnTo>
                  <a:pt x="2832" y="0"/>
                </a:lnTo>
                <a:lnTo>
                  <a:pt x="2730" y="2552"/>
                </a:lnTo>
                <a:lnTo>
                  <a:pt x="4686" y="5486"/>
                </a:lnTo>
                <a:lnTo>
                  <a:pt x="8026" y="4356"/>
                </a:lnTo>
                <a:lnTo>
                  <a:pt x="6814" y="799"/>
                </a:lnTo>
                <a:lnTo>
                  <a:pt x="4876" y="1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865378" y="4614904"/>
            <a:ext cx="10134" cy="16395"/>
          </a:xfrm>
          <a:custGeom>
            <a:avLst/>
            <a:gdLst/>
            <a:ahLst/>
            <a:cxnLst/>
            <a:rect l="l" t="t" r="r" b="b"/>
            <a:pathLst>
              <a:path w="10134" h="16395">
                <a:moveTo>
                  <a:pt x="0" y="4838"/>
                </a:moveTo>
                <a:lnTo>
                  <a:pt x="2159" y="12738"/>
                </a:lnTo>
                <a:lnTo>
                  <a:pt x="5168" y="16395"/>
                </a:lnTo>
                <a:lnTo>
                  <a:pt x="8763" y="15011"/>
                </a:lnTo>
                <a:lnTo>
                  <a:pt x="10134" y="11404"/>
                </a:lnTo>
                <a:lnTo>
                  <a:pt x="8699" y="9982"/>
                </a:lnTo>
                <a:lnTo>
                  <a:pt x="6794" y="2984"/>
                </a:lnTo>
                <a:lnTo>
                  <a:pt x="4343" y="0"/>
                </a:lnTo>
                <a:lnTo>
                  <a:pt x="596" y="1028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871711" y="4644676"/>
            <a:ext cx="10414" cy="12877"/>
          </a:xfrm>
          <a:custGeom>
            <a:avLst/>
            <a:gdLst/>
            <a:ahLst/>
            <a:cxnLst/>
            <a:rect l="l" t="t" r="r" b="b"/>
            <a:pathLst>
              <a:path w="10413" h="12877">
                <a:moveTo>
                  <a:pt x="0" y="4698"/>
                </a:moveTo>
                <a:lnTo>
                  <a:pt x="914" y="9004"/>
                </a:lnTo>
                <a:lnTo>
                  <a:pt x="4457" y="12242"/>
                </a:lnTo>
                <a:lnTo>
                  <a:pt x="6464" y="7670"/>
                </a:lnTo>
                <a:lnTo>
                  <a:pt x="7773" y="5683"/>
                </a:lnTo>
                <a:lnTo>
                  <a:pt x="8966" y="3873"/>
                </a:lnTo>
                <a:lnTo>
                  <a:pt x="6896" y="622"/>
                </a:lnTo>
                <a:lnTo>
                  <a:pt x="6870" y="4610"/>
                </a:lnTo>
                <a:lnTo>
                  <a:pt x="3530" y="5727"/>
                </a:lnTo>
                <a:lnTo>
                  <a:pt x="2019" y="1625"/>
                </a:lnTo>
                <a:lnTo>
                  <a:pt x="0" y="4698"/>
                </a:lnTo>
                <a:close/>
              </a:path>
              <a:path w="10413" h="12877">
                <a:moveTo>
                  <a:pt x="3530" y="5727"/>
                </a:moveTo>
                <a:lnTo>
                  <a:pt x="6870" y="4610"/>
                </a:lnTo>
                <a:lnTo>
                  <a:pt x="6896" y="622"/>
                </a:lnTo>
                <a:lnTo>
                  <a:pt x="3086" y="0"/>
                </a:lnTo>
                <a:lnTo>
                  <a:pt x="2019" y="1625"/>
                </a:lnTo>
                <a:lnTo>
                  <a:pt x="3530" y="5727"/>
                </a:lnTo>
                <a:close/>
              </a:path>
              <a:path w="10413" h="12877">
                <a:moveTo>
                  <a:pt x="8254" y="12877"/>
                </a:moveTo>
                <a:lnTo>
                  <a:pt x="10413" y="9639"/>
                </a:lnTo>
                <a:lnTo>
                  <a:pt x="8356" y="6375"/>
                </a:lnTo>
                <a:lnTo>
                  <a:pt x="7773" y="5683"/>
                </a:lnTo>
                <a:lnTo>
                  <a:pt x="6464" y="7670"/>
                </a:lnTo>
                <a:lnTo>
                  <a:pt x="4457" y="12242"/>
                </a:lnTo>
                <a:lnTo>
                  <a:pt x="8254" y="12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864881" y="4623907"/>
            <a:ext cx="10299" cy="9804"/>
          </a:xfrm>
          <a:custGeom>
            <a:avLst/>
            <a:gdLst/>
            <a:ahLst/>
            <a:cxnLst/>
            <a:rect l="l" t="t" r="r" b="b"/>
            <a:pathLst>
              <a:path w="10299" h="9804">
                <a:moveTo>
                  <a:pt x="3251" y="3517"/>
                </a:moveTo>
                <a:lnTo>
                  <a:pt x="3251" y="5664"/>
                </a:lnTo>
                <a:lnTo>
                  <a:pt x="6769" y="5664"/>
                </a:lnTo>
                <a:lnTo>
                  <a:pt x="5918" y="2247"/>
                </a:lnTo>
                <a:lnTo>
                  <a:pt x="3035" y="2971"/>
                </a:lnTo>
                <a:lnTo>
                  <a:pt x="0" y="5359"/>
                </a:lnTo>
                <a:lnTo>
                  <a:pt x="952" y="9144"/>
                </a:lnTo>
                <a:lnTo>
                  <a:pt x="4749" y="9804"/>
                </a:lnTo>
                <a:lnTo>
                  <a:pt x="7632" y="9080"/>
                </a:lnTo>
                <a:lnTo>
                  <a:pt x="10299" y="7289"/>
                </a:lnTo>
                <a:lnTo>
                  <a:pt x="10299" y="3517"/>
                </a:lnTo>
                <a:lnTo>
                  <a:pt x="8712" y="0"/>
                </a:lnTo>
                <a:lnTo>
                  <a:pt x="4825" y="0"/>
                </a:lnTo>
                <a:lnTo>
                  <a:pt x="3251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893978" y="4613852"/>
            <a:ext cx="8470" cy="7048"/>
          </a:xfrm>
          <a:custGeom>
            <a:avLst/>
            <a:gdLst/>
            <a:ahLst/>
            <a:cxnLst/>
            <a:rect l="l" t="t" r="r" b="b"/>
            <a:pathLst>
              <a:path w="8470" h="7048">
                <a:moveTo>
                  <a:pt x="4952" y="0"/>
                </a:moveTo>
                <a:lnTo>
                  <a:pt x="1574" y="0"/>
                </a:lnTo>
                <a:lnTo>
                  <a:pt x="0" y="3517"/>
                </a:lnTo>
                <a:lnTo>
                  <a:pt x="1574" y="7048"/>
                </a:lnTo>
                <a:lnTo>
                  <a:pt x="4952" y="7048"/>
                </a:lnTo>
                <a:lnTo>
                  <a:pt x="8470" y="5461"/>
                </a:lnTo>
                <a:lnTo>
                  <a:pt x="8470" y="1574"/>
                </a:lnTo>
                <a:lnTo>
                  <a:pt x="4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888951" y="4645623"/>
            <a:ext cx="8191" cy="10934"/>
          </a:xfrm>
          <a:custGeom>
            <a:avLst/>
            <a:gdLst/>
            <a:ahLst/>
            <a:cxnLst/>
            <a:rect l="l" t="t" r="r" b="b"/>
            <a:pathLst>
              <a:path w="8191" h="10934">
                <a:moveTo>
                  <a:pt x="3517" y="6934"/>
                </a:moveTo>
                <a:lnTo>
                  <a:pt x="3416" y="10807"/>
                </a:lnTo>
                <a:lnTo>
                  <a:pt x="7264" y="10934"/>
                </a:lnTo>
                <a:lnTo>
                  <a:pt x="7035" y="6934"/>
                </a:lnTo>
                <a:lnTo>
                  <a:pt x="5067" y="3771"/>
                </a:lnTo>
                <a:lnTo>
                  <a:pt x="3517" y="6934"/>
                </a:lnTo>
                <a:close/>
              </a:path>
              <a:path w="8191" h="10934">
                <a:moveTo>
                  <a:pt x="8191" y="2616"/>
                </a:moveTo>
                <a:lnTo>
                  <a:pt x="5333" y="0"/>
                </a:lnTo>
                <a:lnTo>
                  <a:pt x="6515" y="4483"/>
                </a:lnTo>
                <a:lnTo>
                  <a:pt x="7405" y="5552"/>
                </a:lnTo>
                <a:lnTo>
                  <a:pt x="8191" y="2616"/>
                </a:lnTo>
                <a:close/>
              </a:path>
              <a:path w="8191" h="10934">
                <a:moveTo>
                  <a:pt x="888" y="2235"/>
                </a:moveTo>
                <a:lnTo>
                  <a:pt x="0" y="5499"/>
                </a:lnTo>
                <a:lnTo>
                  <a:pt x="0" y="8280"/>
                </a:lnTo>
                <a:lnTo>
                  <a:pt x="3416" y="10807"/>
                </a:lnTo>
                <a:lnTo>
                  <a:pt x="3517" y="6934"/>
                </a:lnTo>
                <a:lnTo>
                  <a:pt x="5067" y="3771"/>
                </a:lnTo>
                <a:lnTo>
                  <a:pt x="7035" y="6934"/>
                </a:lnTo>
                <a:lnTo>
                  <a:pt x="7264" y="10934"/>
                </a:lnTo>
                <a:lnTo>
                  <a:pt x="8978" y="7442"/>
                </a:lnTo>
                <a:lnTo>
                  <a:pt x="7405" y="5552"/>
                </a:lnTo>
                <a:lnTo>
                  <a:pt x="6515" y="4483"/>
                </a:lnTo>
                <a:lnTo>
                  <a:pt x="5333" y="0"/>
                </a:lnTo>
                <a:lnTo>
                  <a:pt x="1498" y="393"/>
                </a:lnTo>
                <a:lnTo>
                  <a:pt x="888" y="2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872672" y="4631376"/>
            <a:ext cx="62204" cy="29718"/>
          </a:xfrm>
          <a:custGeom>
            <a:avLst/>
            <a:gdLst/>
            <a:ahLst/>
            <a:cxnLst/>
            <a:rect l="l" t="t" r="r" b="b"/>
            <a:pathLst>
              <a:path w="62204" h="29717">
                <a:moveTo>
                  <a:pt x="34188" y="0"/>
                </a:moveTo>
                <a:lnTo>
                  <a:pt x="2603" y="13627"/>
                </a:lnTo>
                <a:lnTo>
                  <a:pt x="0" y="16471"/>
                </a:lnTo>
                <a:lnTo>
                  <a:pt x="1536" y="20040"/>
                </a:lnTo>
                <a:lnTo>
                  <a:pt x="5397" y="20091"/>
                </a:lnTo>
                <a:lnTo>
                  <a:pt x="20993" y="25412"/>
                </a:lnTo>
                <a:lnTo>
                  <a:pt x="17995" y="20739"/>
                </a:lnTo>
                <a:lnTo>
                  <a:pt x="17841" y="19923"/>
                </a:lnTo>
                <a:lnTo>
                  <a:pt x="17856" y="19710"/>
                </a:lnTo>
                <a:lnTo>
                  <a:pt x="21488" y="18376"/>
                </a:lnTo>
                <a:lnTo>
                  <a:pt x="26924" y="18755"/>
                </a:lnTo>
                <a:lnTo>
                  <a:pt x="42684" y="12230"/>
                </a:lnTo>
                <a:lnTo>
                  <a:pt x="45326" y="9423"/>
                </a:lnTo>
                <a:lnTo>
                  <a:pt x="43840" y="5829"/>
                </a:lnTo>
                <a:lnTo>
                  <a:pt x="39979" y="5715"/>
                </a:lnTo>
                <a:lnTo>
                  <a:pt x="19164" y="14338"/>
                </a:lnTo>
                <a:lnTo>
                  <a:pt x="16509" y="17145"/>
                </a:lnTo>
                <a:lnTo>
                  <a:pt x="17653" y="19910"/>
                </a:lnTo>
                <a:lnTo>
                  <a:pt x="17815" y="20302"/>
                </a:lnTo>
                <a:lnTo>
                  <a:pt x="17589" y="23583"/>
                </a:lnTo>
                <a:lnTo>
                  <a:pt x="7421" y="19218"/>
                </a:lnTo>
                <a:lnTo>
                  <a:pt x="5689" y="19100"/>
                </a:lnTo>
                <a:lnTo>
                  <a:pt x="34188" y="0"/>
                </a:lnTo>
                <a:close/>
              </a:path>
              <a:path w="62204" h="29717">
                <a:moveTo>
                  <a:pt x="5689" y="19100"/>
                </a:moveTo>
                <a:lnTo>
                  <a:pt x="7421" y="19218"/>
                </a:lnTo>
                <a:lnTo>
                  <a:pt x="36982" y="6464"/>
                </a:lnTo>
                <a:lnTo>
                  <a:pt x="39598" y="3619"/>
                </a:lnTo>
                <a:lnTo>
                  <a:pt x="38049" y="50"/>
                </a:lnTo>
                <a:lnTo>
                  <a:pt x="34188" y="0"/>
                </a:lnTo>
                <a:lnTo>
                  <a:pt x="5689" y="19100"/>
                </a:lnTo>
                <a:close/>
              </a:path>
              <a:path w="62204" h="29717">
                <a:moveTo>
                  <a:pt x="17653" y="19910"/>
                </a:moveTo>
                <a:lnTo>
                  <a:pt x="7421" y="19218"/>
                </a:lnTo>
                <a:lnTo>
                  <a:pt x="17589" y="23583"/>
                </a:lnTo>
                <a:lnTo>
                  <a:pt x="17815" y="20302"/>
                </a:lnTo>
                <a:lnTo>
                  <a:pt x="17653" y="19910"/>
                </a:lnTo>
                <a:close/>
              </a:path>
              <a:path w="62204" h="29717">
                <a:moveTo>
                  <a:pt x="17856" y="19710"/>
                </a:moveTo>
                <a:lnTo>
                  <a:pt x="17841" y="19923"/>
                </a:lnTo>
                <a:lnTo>
                  <a:pt x="17995" y="20739"/>
                </a:lnTo>
                <a:lnTo>
                  <a:pt x="20993" y="25412"/>
                </a:lnTo>
                <a:lnTo>
                  <a:pt x="5397" y="20091"/>
                </a:lnTo>
                <a:lnTo>
                  <a:pt x="3083" y="20060"/>
                </a:lnTo>
                <a:lnTo>
                  <a:pt x="2070" y="20434"/>
                </a:lnTo>
                <a:lnTo>
                  <a:pt x="1803" y="24320"/>
                </a:lnTo>
                <a:lnTo>
                  <a:pt x="5206" y="26136"/>
                </a:lnTo>
                <a:lnTo>
                  <a:pt x="58318" y="29718"/>
                </a:lnTo>
                <a:lnTo>
                  <a:pt x="61937" y="28384"/>
                </a:lnTo>
                <a:lnTo>
                  <a:pt x="62204" y="24511"/>
                </a:lnTo>
                <a:lnTo>
                  <a:pt x="58800" y="22694"/>
                </a:lnTo>
                <a:lnTo>
                  <a:pt x="45683" y="21807"/>
                </a:lnTo>
                <a:lnTo>
                  <a:pt x="23223" y="20287"/>
                </a:lnTo>
                <a:lnTo>
                  <a:pt x="41808" y="26847"/>
                </a:lnTo>
                <a:lnTo>
                  <a:pt x="45427" y="25514"/>
                </a:lnTo>
                <a:lnTo>
                  <a:pt x="41808" y="26847"/>
                </a:lnTo>
                <a:lnTo>
                  <a:pt x="21856" y="20853"/>
                </a:lnTo>
                <a:lnTo>
                  <a:pt x="23223" y="20287"/>
                </a:lnTo>
                <a:lnTo>
                  <a:pt x="17856" y="19710"/>
                </a:lnTo>
                <a:close/>
              </a:path>
              <a:path w="62204" h="29717">
                <a:moveTo>
                  <a:pt x="45694" y="21640"/>
                </a:moveTo>
                <a:lnTo>
                  <a:pt x="42303" y="19824"/>
                </a:lnTo>
                <a:lnTo>
                  <a:pt x="26924" y="18755"/>
                </a:lnTo>
                <a:lnTo>
                  <a:pt x="21488" y="18376"/>
                </a:lnTo>
                <a:lnTo>
                  <a:pt x="17856" y="19710"/>
                </a:lnTo>
                <a:lnTo>
                  <a:pt x="23223" y="20287"/>
                </a:lnTo>
                <a:lnTo>
                  <a:pt x="45683" y="21807"/>
                </a:lnTo>
                <a:lnTo>
                  <a:pt x="45694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923665" y="4590528"/>
            <a:ext cx="11430" cy="14312"/>
          </a:xfrm>
          <a:custGeom>
            <a:avLst/>
            <a:gdLst/>
            <a:ahLst/>
            <a:cxnLst/>
            <a:rect l="l" t="t" r="r" b="b"/>
            <a:pathLst>
              <a:path w="11429" h="14312">
                <a:moveTo>
                  <a:pt x="5067" y="1384"/>
                </a:moveTo>
                <a:lnTo>
                  <a:pt x="2209" y="4267"/>
                </a:lnTo>
                <a:lnTo>
                  <a:pt x="1435" y="5422"/>
                </a:lnTo>
                <a:lnTo>
                  <a:pt x="0" y="9004"/>
                </a:lnTo>
                <a:lnTo>
                  <a:pt x="139" y="12852"/>
                </a:lnTo>
                <a:lnTo>
                  <a:pt x="3746" y="14312"/>
                </a:lnTo>
                <a:lnTo>
                  <a:pt x="6527" y="11645"/>
                </a:lnTo>
                <a:lnTo>
                  <a:pt x="7708" y="8724"/>
                </a:lnTo>
                <a:lnTo>
                  <a:pt x="11430" y="4965"/>
                </a:lnTo>
                <a:lnTo>
                  <a:pt x="10045" y="1358"/>
                </a:lnTo>
                <a:lnTo>
                  <a:pt x="6438" y="0"/>
                </a:lnTo>
                <a:lnTo>
                  <a:pt x="5067" y="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855459" y="4586099"/>
            <a:ext cx="37401" cy="18034"/>
          </a:xfrm>
          <a:custGeom>
            <a:avLst/>
            <a:gdLst/>
            <a:ahLst/>
            <a:cxnLst/>
            <a:rect l="l" t="t" r="r" b="b"/>
            <a:pathLst>
              <a:path w="37401" h="18034">
                <a:moveTo>
                  <a:pt x="5270" y="18033"/>
                </a:moveTo>
                <a:lnTo>
                  <a:pt x="34696" y="6553"/>
                </a:lnTo>
                <a:lnTo>
                  <a:pt x="37401" y="3809"/>
                </a:lnTo>
                <a:lnTo>
                  <a:pt x="35991" y="177"/>
                </a:lnTo>
                <a:lnTo>
                  <a:pt x="32131" y="0"/>
                </a:lnTo>
                <a:lnTo>
                  <a:pt x="2717" y="11468"/>
                </a:lnTo>
                <a:lnTo>
                  <a:pt x="0" y="14223"/>
                </a:lnTo>
                <a:lnTo>
                  <a:pt x="1422" y="17843"/>
                </a:lnTo>
                <a:lnTo>
                  <a:pt x="5270" y="18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907266" y="4589811"/>
            <a:ext cx="10909" cy="14173"/>
          </a:xfrm>
          <a:custGeom>
            <a:avLst/>
            <a:gdLst/>
            <a:ahLst/>
            <a:cxnLst/>
            <a:rect l="l" t="t" r="r" b="b"/>
            <a:pathLst>
              <a:path w="10909" h="14173">
                <a:moveTo>
                  <a:pt x="10909" y="9639"/>
                </a:moveTo>
                <a:lnTo>
                  <a:pt x="10185" y="6045"/>
                </a:lnTo>
                <a:lnTo>
                  <a:pt x="9220" y="4254"/>
                </a:lnTo>
                <a:lnTo>
                  <a:pt x="6362" y="1384"/>
                </a:lnTo>
                <a:lnTo>
                  <a:pt x="2755" y="0"/>
                </a:lnTo>
                <a:lnTo>
                  <a:pt x="0" y="2755"/>
                </a:lnTo>
                <a:lnTo>
                  <a:pt x="1384" y="6362"/>
                </a:lnTo>
                <a:lnTo>
                  <a:pt x="3492" y="8470"/>
                </a:lnTo>
                <a:lnTo>
                  <a:pt x="4013" y="11023"/>
                </a:lnTo>
                <a:lnTo>
                  <a:pt x="6248" y="14173"/>
                </a:lnTo>
                <a:lnTo>
                  <a:pt x="10058" y="13398"/>
                </a:lnTo>
                <a:lnTo>
                  <a:pt x="10909" y="9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848025" y="3948827"/>
            <a:ext cx="121196" cy="659333"/>
          </a:xfrm>
          <a:custGeom>
            <a:avLst/>
            <a:gdLst/>
            <a:ahLst/>
            <a:cxnLst/>
            <a:rect l="l" t="t" r="r" b="b"/>
            <a:pathLst>
              <a:path w="121196" h="659333">
                <a:moveTo>
                  <a:pt x="119837" y="241"/>
                </a:moveTo>
                <a:lnTo>
                  <a:pt x="115950" y="0"/>
                </a:lnTo>
                <a:lnTo>
                  <a:pt x="114160" y="3429"/>
                </a:lnTo>
                <a:lnTo>
                  <a:pt x="82702" y="585127"/>
                </a:lnTo>
                <a:lnTo>
                  <a:pt x="79819" y="587730"/>
                </a:lnTo>
                <a:lnTo>
                  <a:pt x="81483" y="606374"/>
                </a:lnTo>
                <a:lnTo>
                  <a:pt x="83134" y="624243"/>
                </a:lnTo>
                <a:lnTo>
                  <a:pt x="121196" y="3860"/>
                </a:lnTo>
                <a:lnTo>
                  <a:pt x="119837" y="241"/>
                </a:lnTo>
                <a:close/>
              </a:path>
              <a:path w="121196" h="659333">
                <a:moveTo>
                  <a:pt x="77445" y="601847"/>
                </a:moveTo>
                <a:lnTo>
                  <a:pt x="11201" y="558609"/>
                </a:lnTo>
                <a:lnTo>
                  <a:pt x="10843" y="558552"/>
                </a:lnTo>
                <a:lnTo>
                  <a:pt x="12788" y="528751"/>
                </a:lnTo>
                <a:lnTo>
                  <a:pt x="11442" y="525132"/>
                </a:lnTo>
                <a:lnTo>
                  <a:pt x="7556" y="524878"/>
                </a:lnTo>
                <a:lnTo>
                  <a:pt x="5753" y="528294"/>
                </a:lnTo>
                <a:lnTo>
                  <a:pt x="7391" y="557999"/>
                </a:lnTo>
                <a:lnTo>
                  <a:pt x="7340" y="564502"/>
                </a:lnTo>
                <a:lnTo>
                  <a:pt x="5257" y="561263"/>
                </a:lnTo>
                <a:lnTo>
                  <a:pt x="1346" y="620229"/>
                </a:lnTo>
                <a:lnTo>
                  <a:pt x="5219" y="620483"/>
                </a:lnTo>
                <a:lnTo>
                  <a:pt x="7023" y="617067"/>
                </a:lnTo>
                <a:lnTo>
                  <a:pt x="10327" y="566451"/>
                </a:lnTo>
                <a:lnTo>
                  <a:pt x="75539" y="609015"/>
                </a:lnTo>
                <a:lnTo>
                  <a:pt x="76991" y="609248"/>
                </a:lnTo>
                <a:lnTo>
                  <a:pt x="79349" y="609625"/>
                </a:lnTo>
                <a:lnTo>
                  <a:pt x="79400" y="603123"/>
                </a:lnTo>
                <a:lnTo>
                  <a:pt x="78351" y="587086"/>
                </a:lnTo>
                <a:lnTo>
                  <a:pt x="77445" y="601847"/>
                </a:lnTo>
                <a:close/>
              </a:path>
              <a:path w="121196" h="659333">
                <a:moveTo>
                  <a:pt x="24231" y="659333"/>
                </a:moveTo>
                <a:lnTo>
                  <a:pt x="27978" y="658368"/>
                </a:lnTo>
                <a:lnTo>
                  <a:pt x="42354" y="646874"/>
                </a:lnTo>
                <a:lnTo>
                  <a:pt x="44119" y="643445"/>
                </a:lnTo>
                <a:lnTo>
                  <a:pt x="41681" y="640397"/>
                </a:lnTo>
                <a:lnTo>
                  <a:pt x="37947" y="641375"/>
                </a:lnTo>
                <a:lnTo>
                  <a:pt x="23571" y="652868"/>
                </a:lnTo>
                <a:lnTo>
                  <a:pt x="21805" y="656297"/>
                </a:lnTo>
                <a:lnTo>
                  <a:pt x="24231" y="659333"/>
                </a:lnTo>
                <a:close/>
              </a:path>
              <a:path w="121196" h="659333">
                <a:moveTo>
                  <a:pt x="0" y="616610"/>
                </a:moveTo>
                <a:lnTo>
                  <a:pt x="1346" y="620229"/>
                </a:lnTo>
                <a:lnTo>
                  <a:pt x="5257" y="561263"/>
                </a:lnTo>
                <a:lnTo>
                  <a:pt x="7340" y="564502"/>
                </a:lnTo>
                <a:lnTo>
                  <a:pt x="7391" y="557999"/>
                </a:lnTo>
                <a:lnTo>
                  <a:pt x="5753" y="528294"/>
                </a:lnTo>
                <a:lnTo>
                  <a:pt x="0" y="616610"/>
                </a:lnTo>
                <a:close/>
              </a:path>
              <a:path w="121196" h="659333">
                <a:moveTo>
                  <a:pt x="77457" y="627418"/>
                </a:moveTo>
                <a:lnTo>
                  <a:pt x="81343" y="627659"/>
                </a:lnTo>
                <a:lnTo>
                  <a:pt x="83134" y="624243"/>
                </a:lnTo>
                <a:lnTo>
                  <a:pt x="81483" y="606374"/>
                </a:lnTo>
                <a:lnTo>
                  <a:pt x="79819" y="587730"/>
                </a:lnTo>
                <a:lnTo>
                  <a:pt x="82702" y="585127"/>
                </a:lnTo>
                <a:lnTo>
                  <a:pt x="81508" y="581456"/>
                </a:lnTo>
                <a:lnTo>
                  <a:pt x="82702" y="585127"/>
                </a:lnTo>
                <a:lnTo>
                  <a:pt x="114160" y="3429"/>
                </a:lnTo>
                <a:lnTo>
                  <a:pt x="78875" y="578542"/>
                </a:lnTo>
                <a:lnTo>
                  <a:pt x="34150" y="529043"/>
                </a:lnTo>
                <a:lnTo>
                  <a:pt x="30619" y="527481"/>
                </a:lnTo>
                <a:lnTo>
                  <a:pt x="27724" y="530098"/>
                </a:lnTo>
                <a:lnTo>
                  <a:pt x="28917" y="533768"/>
                </a:lnTo>
                <a:lnTo>
                  <a:pt x="76288" y="586181"/>
                </a:lnTo>
                <a:lnTo>
                  <a:pt x="78351" y="587086"/>
                </a:lnTo>
                <a:lnTo>
                  <a:pt x="79400" y="603123"/>
                </a:lnTo>
                <a:lnTo>
                  <a:pt x="79349" y="609625"/>
                </a:lnTo>
                <a:lnTo>
                  <a:pt x="76991" y="609248"/>
                </a:lnTo>
                <a:lnTo>
                  <a:pt x="76098" y="623811"/>
                </a:lnTo>
                <a:lnTo>
                  <a:pt x="77457" y="6274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844439" y="4839251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841086" y="4828531"/>
            <a:ext cx="15049" cy="9550"/>
          </a:xfrm>
          <a:custGeom>
            <a:avLst/>
            <a:gdLst/>
            <a:ahLst/>
            <a:cxnLst/>
            <a:rect l="l" t="t" r="r" b="b"/>
            <a:pathLst>
              <a:path w="15049" h="9550">
                <a:moveTo>
                  <a:pt x="13677" y="3187"/>
                </a:moveTo>
                <a:lnTo>
                  <a:pt x="10871" y="381"/>
                </a:lnTo>
                <a:lnTo>
                  <a:pt x="9042" y="0"/>
                </a:lnTo>
                <a:lnTo>
                  <a:pt x="5435" y="0"/>
                </a:lnTo>
                <a:lnTo>
                  <a:pt x="2501" y="1587"/>
                </a:lnTo>
                <a:lnTo>
                  <a:pt x="0" y="5359"/>
                </a:lnTo>
                <a:lnTo>
                  <a:pt x="2057" y="8610"/>
                </a:lnTo>
                <a:lnTo>
                  <a:pt x="5880" y="9245"/>
                </a:lnTo>
                <a:lnTo>
                  <a:pt x="8686" y="8166"/>
                </a:lnTo>
                <a:lnTo>
                  <a:pt x="12293" y="9550"/>
                </a:lnTo>
                <a:lnTo>
                  <a:pt x="15049" y="6794"/>
                </a:lnTo>
                <a:lnTo>
                  <a:pt x="13677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843733" y="4834257"/>
            <a:ext cx="8801" cy="9220"/>
          </a:xfrm>
          <a:custGeom>
            <a:avLst/>
            <a:gdLst/>
            <a:ahLst/>
            <a:cxnLst/>
            <a:rect l="l" t="t" r="r" b="b"/>
            <a:pathLst>
              <a:path w="8801" h="9220">
                <a:moveTo>
                  <a:pt x="6705" y="6057"/>
                </a:moveTo>
                <a:lnTo>
                  <a:pt x="8801" y="7531"/>
                </a:lnTo>
                <a:lnTo>
                  <a:pt x="7035" y="5702"/>
                </a:lnTo>
                <a:lnTo>
                  <a:pt x="6705" y="6057"/>
                </a:lnTo>
                <a:close/>
              </a:path>
              <a:path w="8801" h="9220">
                <a:moveTo>
                  <a:pt x="2146" y="5702"/>
                </a:moveTo>
                <a:lnTo>
                  <a:pt x="3164" y="5702"/>
                </a:lnTo>
                <a:lnTo>
                  <a:pt x="3517" y="4991"/>
                </a:lnTo>
                <a:lnTo>
                  <a:pt x="3517" y="2184"/>
                </a:lnTo>
                <a:lnTo>
                  <a:pt x="5664" y="2184"/>
                </a:lnTo>
                <a:lnTo>
                  <a:pt x="5664" y="5702"/>
                </a:lnTo>
                <a:lnTo>
                  <a:pt x="6353" y="5702"/>
                </a:lnTo>
                <a:lnTo>
                  <a:pt x="7035" y="4991"/>
                </a:lnTo>
                <a:lnTo>
                  <a:pt x="7035" y="4254"/>
                </a:lnTo>
                <a:lnTo>
                  <a:pt x="5791" y="393"/>
                </a:lnTo>
                <a:lnTo>
                  <a:pt x="2819" y="0"/>
                </a:lnTo>
                <a:lnTo>
                  <a:pt x="2146" y="4254"/>
                </a:lnTo>
                <a:lnTo>
                  <a:pt x="2146" y="5702"/>
                </a:lnTo>
                <a:close/>
              </a:path>
              <a:path w="8801" h="9220">
                <a:moveTo>
                  <a:pt x="3517" y="4991"/>
                </a:moveTo>
                <a:lnTo>
                  <a:pt x="3164" y="5702"/>
                </a:lnTo>
                <a:lnTo>
                  <a:pt x="3517" y="5702"/>
                </a:lnTo>
                <a:lnTo>
                  <a:pt x="3517" y="4254"/>
                </a:lnTo>
                <a:lnTo>
                  <a:pt x="3517" y="4991"/>
                </a:lnTo>
                <a:close/>
              </a:path>
              <a:path w="8801" h="9220">
                <a:moveTo>
                  <a:pt x="4819" y="4991"/>
                </a:moveTo>
                <a:lnTo>
                  <a:pt x="4949" y="5702"/>
                </a:lnTo>
                <a:lnTo>
                  <a:pt x="5195" y="5203"/>
                </a:lnTo>
                <a:lnTo>
                  <a:pt x="5416" y="4755"/>
                </a:lnTo>
                <a:lnTo>
                  <a:pt x="4920" y="4254"/>
                </a:lnTo>
                <a:lnTo>
                  <a:pt x="4229" y="3556"/>
                </a:lnTo>
                <a:lnTo>
                  <a:pt x="3882" y="4254"/>
                </a:lnTo>
                <a:lnTo>
                  <a:pt x="3802" y="4415"/>
                </a:lnTo>
                <a:lnTo>
                  <a:pt x="4819" y="4991"/>
                </a:lnTo>
                <a:close/>
              </a:path>
              <a:path w="8801" h="9220">
                <a:moveTo>
                  <a:pt x="5649" y="4991"/>
                </a:moveTo>
                <a:lnTo>
                  <a:pt x="5664" y="5468"/>
                </a:lnTo>
                <a:lnTo>
                  <a:pt x="5664" y="4254"/>
                </a:lnTo>
                <a:lnTo>
                  <a:pt x="5649" y="4991"/>
                </a:lnTo>
                <a:close/>
              </a:path>
              <a:path w="8801" h="9220">
                <a:moveTo>
                  <a:pt x="5664" y="5702"/>
                </a:moveTo>
                <a:lnTo>
                  <a:pt x="5664" y="2184"/>
                </a:lnTo>
                <a:lnTo>
                  <a:pt x="3517" y="2184"/>
                </a:lnTo>
                <a:lnTo>
                  <a:pt x="3517" y="5702"/>
                </a:lnTo>
                <a:lnTo>
                  <a:pt x="2146" y="5702"/>
                </a:lnTo>
                <a:lnTo>
                  <a:pt x="2146" y="4254"/>
                </a:lnTo>
                <a:lnTo>
                  <a:pt x="2819" y="0"/>
                </a:lnTo>
                <a:lnTo>
                  <a:pt x="0" y="3327"/>
                </a:lnTo>
                <a:lnTo>
                  <a:pt x="0" y="6629"/>
                </a:lnTo>
                <a:lnTo>
                  <a:pt x="2590" y="9220"/>
                </a:lnTo>
                <a:lnTo>
                  <a:pt x="2667" y="6705"/>
                </a:lnTo>
                <a:lnTo>
                  <a:pt x="4102" y="7416"/>
                </a:lnTo>
                <a:lnTo>
                  <a:pt x="4949" y="5702"/>
                </a:lnTo>
                <a:lnTo>
                  <a:pt x="4819" y="4991"/>
                </a:lnTo>
                <a:lnTo>
                  <a:pt x="3802" y="4415"/>
                </a:lnTo>
                <a:lnTo>
                  <a:pt x="3882" y="4254"/>
                </a:lnTo>
                <a:lnTo>
                  <a:pt x="4229" y="3556"/>
                </a:lnTo>
                <a:lnTo>
                  <a:pt x="4920" y="4254"/>
                </a:lnTo>
                <a:lnTo>
                  <a:pt x="5416" y="4755"/>
                </a:lnTo>
                <a:lnTo>
                  <a:pt x="5195" y="5203"/>
                </a:lnTo>
                <a:lnTo>
                  <a:pt x="4949" y="5702"/>
                </a:lnTo>
                <a:lnTo>
                  <a:pt x="4102" y="7416"/>
                </a:lnTo>
                <a:lnTo>
                  <a:pt x="2667" y="6705"/>
                </a:lnTo>
                <a:lnTo>
                  <a:pt x="5664" y="9220"/>
                </a:lnTo>
                <a:lnTo>
                  <a:pt x="8801" y="7531"/>
                </a:lnTo>
                <a:lnTo>
                  <a:pt x="6705" y="6057"/>
                </a:lnTo>
                <a:lnTo>
                  <a:pt x="7035" y="5702"/>
                </a:lnTo>
                <a:lnTo>
                  <a:pt x="8801" y="7531"/>
                </a:lnTo>
                <a:lnTo>
                  <a:pt x="9182" y="4991"/>
                </a:lnTo>
                <a:lnTo>
                  <a:pt x="8420" y="1701"/>
                </a:lnTo>
                <a:lnTo>
                  <a:pt x="5791" y="393"/>
                </a:lnTo>
                <a:lnTo>
                  <a:pt x="7035" y="4254"/>
                </a:lnTo>
                <a:lnTo>
                  <a:pt x="7035" y="4991"/>
                </a:lnTo>
                <a:lnTo>
                  <a:pt x="6353" y="5702"/>
                </a:lnTo>
                <a:lnTo>
                  <a:pt x="5664" y="5702"/>
                </a:lnTo>
                <a:close/>
              </a:path>
              <a:path w="8801" h="9220">
                <a:moveTo>
                  <a:pt x="5664" y="9220"/>
                </a:moveTo>
                <a:lnTo>
                  <a:pt x="2667" y="6705"/>
                </a:lnTo>
                <a:lnTo>
                  <a:pt x="2590" y="9220"/>
                </a:lnTo>
                <a:lnTo>
                  <a:pt x="5664" y="92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828647" y="4830264"/>
            <a:ext cx="85242" cy="69938"/>
          </a:xfrm>
          <a:custGeom>
            <a:avLst/>
            <a:gdLst/>
            <a:ahLst/>
            <a:cxnLst/>
            <a:rect l="l" t="t" r="r" b="b"/>
            <a:pathLst>
              <a:path w="85242" h="69938">
                <a:moveTo>
                  <a:pt x="24726" y="46951"/>
                </a:moveTo>
                <a:lnTo>
                  <a:pt x="28384" y="45720"/>
                </a:lnTo>
                <a:lnTo>
                  <a:pt x="28371" y="43586"/>
                </a:lnTo>
                <a:lnTo>
                  <a:pt x="24714" y="44792"/>
                </a:lnTo>
                <a:lnTo>
                  <a:pt x="17525" y="44069"/>
                </a:lnTo>
                <a:lnTo>
                  <a:pt x="17525" y="46240"/>
                </a:lnTo>
                <a:lnTo>
                  <a:pt x="24726" y="46951"/>
                </a:lnTo>
                <a:close/>
              </a:path>
              <a:path w="85242" h="69938">
                <a:moveTo>
                  <a:pt x="0" y="57086"/>
                </a:moveTo>
                <a:lnTo>
                  <a:pt x="0" y="61391"/>
                </a:lnTo>
                <a:lnTo>
                  <a:pt x="1574" y="64909"/>
                </a:lnTo>
                <a:lnTo>
                  <a:pt x="5473" y="64909"/>
                </a:lnTo>
                <a:lnTo>
                  <a:pt x="7048" y="61391"/>
                </a:lnTo>
                <a:lnTo>
                  <a:pt x="7048" y="57086"/>
                </a:lnTo>
                <a:lnTo>
                  <a:pt x="5473" y="53555"/>
                </a:lnTo>
                <a:lnTo>
                  <a:pt x="1574" y="53555"/>
                </a:lnTo>
                <a:lnTo>
                  <a:pt x="0" y="57086"/>
                </a:lnTo>
                <a:close/>
              </a:path>
              <a:path w="85242" h="69938">
                <a:moveTo>
                  <a:pt x="78397" y="58585"/>
                </a:moveTo>
                <a:lnTo>
                  <a:pt x="78295" y="60109"/>
                </a:lnTo>
                <a:lnTo>
                  <a:pt x="79307" y="58585"/>
                </a:lnTo>
                <a:lnTo>
                  <a:pt x="78397" y="58585"/>
                </a:lnTo>
                <a:close/>
              </a:path>
              <a:path w="85242" h="69938">
                <a:moveTo>
                  <a:pt x="31572" y="22517"/>
                </a:moveTo>
                <a:lnTo>
                  <a:pt x="32003" y="18681"/>
                </a:lnTo>
                <a:lnTo>
                  <a:pt x="26974" y="2870"/>
                </a:lnTo>
                <a:lnTo>
                  <a:pt x="24409" y="0"/>
                </a:lnTo>
                <a:lnTo>
                  <a:pt x="20700" y="1181"/>
                </a:lnTo>
                <a:lnTo>
                  <a:pt x="20256" y="5016"/>
                </a:lnTo>
                <a:lnTo>
                  <a:pt x="25285" y="20815"/>
                </a:lnTo>
                <a:lnTo>
                  <a:pt x="27863" y="23685"/>
                </a:lnTo>
                <a:lnTo>
                  <a:pt x="31572" y="22517"/>
                </a:lnTo>
                <a:close/>
              </a:path>
              <a:path w="85242" h="69938">
                <a:moveTo>
                  <a:pt x="78397" y="58585"/>
                </a:moveTo>
                <a:lnTo>
                  <a:pt x="76822" y="62115"/>
                </a:lnTo>
                <a:lnTo>
                  <a:pt x="76822" y="66421"/>
                </a:lnTo>
                <a:lnTo>
                  <a:pt x="78397" y="69938"/>
                </a:lnTo>
                <a:lnTo>
                  <a:pt x="82283" y="69938"/>
                </a:lnTo>
                <a:lnTo>
                  <a:pt x="83651" y="66881"/>
                </a:lnTo>
                <a:lnTo>
                  <a:pt x="83858" y="66421"/>
                </a:lnTo>
                <a:lnTo>
                  <a:pt x="83651" y="66881"/>
                </a:lnTo>
                <a:lnTo>
                  <a:pt x="84531" y="65557"/>
                </a:lnTo>
                <a:lnTo>
                  <a:pt x="83858" y="62115"/>
                </a:lnTo>
                <a:lnTo>
                  <a:pt x="82397" y="68770"/>
                </a:lnTo>
                <a:lnTo>
                  <a:pt x="78562" y="68135"/>
                </a:lnTo>
                <a:lnTo>
                  <a:pt x="77584" y="64401"/>
                </a:lnTo>
                <a:lnTo>
                  <a:pt x="78397" y="58585"/>
                </a:lnTo>
                <a:close/>
              </a:path>
              <a:path w="85242" h="69938">
                <a:moveTo>
                  <a:pt x="78397" y="58585"/>
                </a:moveTo>
                <a:lnTo>
                  <a:pt x="77584" y="64401"/>
                </a:lnTo>
                <a:lnTo>
                  <a:pt x="78562" y="68135"/>
                </a:lnTo>
                <a:lnTo>
                  <a:pt x="82397" y="68770"/>
                </a:lnTo>
                <a:lnTo>
                  <a:pt x="83858" y="62115"/>
                </a:lnTo>
                <a:lnTo>
                  <a:pt x="84531" y="65557"/>
                </a:lnTo>
                <a:lnTo>
                  <a:pt x="85242" y="61264"/>
                </a:lnTo>
                <a:lnTo>
                  <a:pt x="84264" y="57531"/>
                </a:lnTo>
                <a:lnTo>
                  <a:pt x="82283" y="58585"/>
                </a:lnTo>
                <a:lnTo>
                  <a:pt x="79307" y="58585"/>
                </a:lnTo>
                <a:lnTo>
                  <a:pt x="78295" y="60109"/>
                </a:lnTo>
                <a:lnTo>
                  <a:pt x="78397" y="58585"/>
                </a:lnTo>
                <a:close/>
              </a:path>
              <a:path w="85242" h="69938">
                <a:moveTo>
                  <a:pt x="80429" y="56896"/>
                </a:moveTo>
                <a:lnTo>
                  <a:pt x="79307" y="58585"/>
                </a:lnTo>
                <a:lnTo>
                  <a:pt x="82283" y="58585"/>
                </a:lnTo>
                <a:lnTo>
                  <a:pt x="84264" y="57531"/>
                </a:lnTo>
                <a:lnTo>
                  <a:pt x="80429" y="56896"/>
                </a:lnTo>
                <a:close/>
              </a:path>
              <a:path w="85242" h="69938">
                <a:moveTo>
                  <a:pt x="14566" y="38277"/>
                </a:moveTo>
                <a:lnTo>
                  <a:pt x="14173" y="42151"/>
                </a:lnTo>
                <a:lnTo>
                  <a:pt x="14375" y="42266"/>
                </a:lnTo>
                <a:lnTo>
                  <a:pt x="14173" y="44323"/>
                </a:lnTo>
                <a:lnTo>
                  <a:pt x="17525" y="46240"/>
                </a:lnTo>
                <a:lnTo>
                  <a:pt x="17525" y="44069"/>
                </a:lnTo>
                <a:lnTo>
                  <a:pt x="24714" y="44792"/>
                </a:lnTo>
                <a:lnTo>
                  <a:pt x="28371" y="43586"/>
                </a:lnTo>
                <a:lnTo>
                  <a:pt x="28384" y="45720"/>
                </a:lnTo>
                <a:lnTo>
                  <a:pt x="28765" y="41846"/>
                </a:lnTo>
                <a:lnTo>
                  <a:pt x="28559" y="41728"/>
                </a:lnTo>
                <a:lnTo>
                  <a:pt x="25412" y="39928"/>
                </a:lnTo>
                <a:lnTo>
                  <a:pt x="18224" y="39230"/>
                </a:lnTo>
                <a:lnTo>
                  <a:pt x="14554" y="40449"/>
                </a:lnTo>
                <a:lnTo>
                  <a:pt x="14566" y="38277"/>
                </a:lnTo>
                <a:close/>
              </a:path>
              <a:path w="85242" h="69938">
                <a:moveTo>
                  <a:pt x="14566" y="38277"/>
                </a:moveTo>
                <a:lnTo>
                  <a:pt x="14554" y="40449"/>
                </a:lnTo>
                <a:lnTo>
                  <a:pt x="18224" y="39230"/>
                </a:lnTo>
                <a:lnTo>
                  <a:pt x="25412" y="39928"/>
                </a:lnTo>
                <a:lnTo>
                  <a:pt x="28559" y="41728"/>
                </a:lnTo>
                <a:lnTo>
                  <a:pt x="28765" y="39700"/>
                </a:lnTo>
                <a:lnTo>
                  <a:pt x="25412" y="37782"/>
                </a:lnTo>
                <a:lnTo>
                  <a:pt x="18224" y="37071"/>
                </a:lnTo>
                <a:lnTo>
                  <a:pt x="14566" y="38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41236" y="4866973"/>
            <a:ext cx="9156" cy="9537"/>
          </a:xfrm>
          <a:custGeom>
            <a:avLst/>
            <a:gdLst/>
            <a:ahLst/>
            <a:cxnLst/>
            <a:rect l="l" t="t" r="r" b="b"/>
            <a:pathLst>
              <a:path w="9156" h="9537">
                <a:moveTo>
                  <a:pt x="6362" y="2819"/>
                </a:moveTo>
                <a:lnTo>
                  <a:pt x="4572" y="2501"/>
                </a:lnTo>
                <a:lnTo>
                  <a:pt x="4572" y="6019"/>
                </a:lnTo>
                <a:lnTo>
                  <a:pt x="6362" y="7785"/>
                </a:lnTo>
                <a:lnTo>
                  <a:pt x="6362" y="2819"/>
                </a:lnTo>
                <a:close/>
              </a:path>
              <a:path w="9156" h="9537">
                <a:moveTo>
                  <a:pt x="7785" y="1371"/>
                </a:moveTo>
                <a:lnTo>
                  <a:pt x="7239" y="2501"/>
                </a:lnTo>
                <a:lnTo>
                  <a:pt x="8598" y="5539"/>
                </a:lnTo>
                <a:lnTo>
                  <a:pt x="9156" y="4978"/>
                </a:lnTo>
                <a:lnTo>
                  <a:pt x="7785" y="1371"/>
                </a:lnTo>
                <a:close/>
              </a:path>
              <a:path w="9156" h="9537">
                <a:moveTo>
                  <a:pt x="0" y="4203"/>
                </a:moveTo>
                <a:lnTo>
                  <a:pt x="1358" y="7785"/>
                </a:lnTo>
                <a:lnTo>
                  <a:pt x="4572" y="9537"/>
                </a:lnTo>
                <a:lnTo>
                  <a:pt x="4572" y="2501"/>
                </a:lnTo>
                <a:lnTo>
                  <a:pt x="4178" y="0"/>
                </a:lnTo>
                <a:lnTo>
                  <a:pt x="2806" y="1371"/>
                </a:lnTo>
                <a:lnTo>
                  <a:pt x="0" y="4203"/>
                </a:lnTo>
                <a:close/>
              </a:path>
              <a:path w="9156" h="9537">
                <a:moveTo>
                  <a:pt x="4572" y="2501"/>
                </a:moveTo>
                <a:lnTo>
                  <a:pt x="4572" y="9537"/>
                </a:lnTo>
                <a:lnTo>
                  <a:pt x="7239" y="9537"/>
                </a:lnTo>
                <a:lnTo>
                  <a:pt x="8813" y="6019"/>
                </a:lnTo>
                <a:lnTo>
                  <a:pt x="8598" y="5539"/>
                </a:lnTo>
                <a:lnTo>
                  <a:pt x="7239" y="2501"/>
                </a:lnTo>
                <a:lnTo>
                  <a:pt x="7785" y="1371"/>
                </a:lnTo>
                <a:lnTo>
                  <a:pt x="4178" y="0"/>
                </a:lnTo>
                <a:lnTo>
                  <a:pt x="4572" y="2501"/>
                </a:lnTo>
                <a:lnTo>
                  <a:pt x="6362" y="2819"/>
                </a:lnTo>
                <a:lnTo>
                  <a:pt x="6362" y="7785"/>
                </a:lnTo>
                <a:lnTo>
                  <a:pt x="4572" y="6019"/>
                </a:lnTo>
                <a:lnTo>
                  <a:pt x="4572" y="25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49865" y="4867690"/>
            <a:ext cx="7048" cy="9537"/>
          </a:xfrm>
          <a:custGeom>
            <a:avLst/>
            <a:gdLst/>
            <a:ahLst/>
            <a:cxnLst/>
            <a:rect l="l" t="t" r="r" b="b"/>
            <a:pathLst>
              <a:path w="7048" h="9537">
                <a:moveTo>
                  <a:pt x="4559" y="2489"/>
                </a:moveTo>
                <a:lnTo>
                  <a:pt x="2082" y="3505"/>
                </a:lnTo>
                <a:lnTo>
                  <a:pt x="4559" y="4900"/>
                </a:lnTo>
                <a:lnTo>
                  <a:pt x="5283" y="5308"/>
                </a:lnTo>
                <a:lnTo>
                  <a:pt x="7048" y="2108"/>
                </a:lnTo>
                <a:lnTo>
                  <a:pt x="2768" y="0"/>
                </a:lnTo>
                <a:lnTo>
                  <a:pt x="1904" y="2489"/>
                </a:lnTo>
                <a:lnTo>
                  <a:pt x="2082" y="3505"/>
                </a:lnTo>
                <a:lnTo>
                  <a:pt x="4559" y="2489"/>
                </a:lnTo>
                <a:close/>
              </a:path>
              <a:path w="7048" h="9537">
                <a:moveTo>
                  <a:pt x="1904" y="9537"/>
                </a:moveTo>
                <a:lnTo>
                  <a:pt x="3848" y="9537"/>
                </a:lnTo>
                <a:lnTo>
                  <a:pt x="7023" y="8534"/>
                </a:lnTo>
                <a:lnTo>
                  <a:pt x="4559" y="5497"/>
                </a:lnTo>
                <a:lnTo>
                  <a:pt x="4149" y="5603"/>
                </a:lnTo>
                <a:lnTo>
                  <a:pt x="4559" y="6019"/>
                </a:lnTo>
                <a:lnTo>
                  <a:pt x="4149" y="5603"/>
                </a:lnTo>
                <a:lnTo>
                  <a:pt x="1333" y="6337"/>
                </a:lnTo>
                <a:lnTo>
                  <a:pt x="815" y="4931"/>
                </a:lnTo>
                <a:lnTo>
                  <a:pt x="330" y="6019"/>
                </a:lnTo>
                <a:lnTo>
                  <a:pt x="1904" y="9537"/>
                </a:lnTo>
                <a:close/>
              </a:path>
              <a:path w="7048" h="9537">
                <a:moveTo>
                  <a:pt x="8801" y="5321"/>
                </a:moveTo>
                <a:lnTo>
                  <a:pt x="7048" y="2108"/>
                </a:lnTo>
                <a:lnTo>
                  <a:pt x="5283" y="5308"/>
                </a:lnTo>
                <a:lnTo>
                  <a:pt x="4559" y="4900"/>
                </a:lnTo>
                <a:lnTo>
                  <a:pt x="2082" y="3505"/>
                </a:lnTo>
                <a:lnTo>
                  <a:pt x="1904" y="2489"/>
                </a:lnTo>
                <a:lnTo>
                  <a:pt x="2768" y="0"/>
                </a:lnTo>
                <a:lnTo>
                  <a:pt x="0" y="2717"/>
                </a:lnTo>
                <a:lnTo>
                  <a:pt x="815" y="4931"/>
                </a:lnTo>
                <a:lnTo>
                  <a:pt x="1333" y="6337"/>
                </a:lnTo>
                <a:lnTo>
                  <a:pt x="4149" y="5603"/>
                </a:lnTo>
                <a:lnTo>
                  <a:pt x="4559" y="5497"/>
                </a:lnTo>
                <a:lnTo>
                  <a:pt x="7023" y="8534"/>
                </a:lnTo>
                <a:lnTo>
                  <a:pt x="8801" y="5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827313" y="4876942"/>
            <a:ext cx="85318" cy="69888"/>
          </a:xfrm>
          <a:custGeom>
            <a:avLst/>
            <a:gdLst/>
            <a:ahLst/>
            <a:cxnLst/>
            <a:rect l="l" t="t" r="r" b="b"/>
            <a:pathLst>
              <a:path w="85318" h="69888">
                <a:moveTo>
                  <a:pt x="83739" y="17200"/>
                </a:moveTo>
                <a:lnTo>
                  <a:pt x="85318" y="13728"/>
                </a:lnTo>
                <a:lnTo>
                  <a:pt x="84493" y="10756"/>
                </a:lnTo>
                <a:lnTo>
                  <a:pt x="59372" y="0"/>
                </a:lnTo>
                <a:lnTo>
                  <a:pt x="55511" y="63"/>
                </a:lnTo>
                <a:lnTo>
                  <a:pt x="53987" y="3632"/>
                </a:lnTo>
                <a:lnTo>
                  <a:pt x="56591" y="6476"/>
                </a:lnTo>
                <a:lnTo>
                  <a:pt x="67042" y="10952"/>
                </a:lnTo>
                <a:lnTo>
                  <a:pt x="81902" y="11925"/>
                </a:lnTo>
                <a:lnTo>
                  <a:pt x="83739" y="17200"/>
                </a:lnTo>
                <a:close/>
              </a:path>
              <a:path w="85318" h="69888">
                <a:moveTo>
                  <a:pt x="81711" y="17233"/>
                </a:moveTo>
                <a:lnTo>
                  <a:pt x="83739" y="17200"/>
                </a:lnTo>
                <a:lnTo>
                  <a:pt x="81902" y="11925"/>
                </a:lnTo>
                <a:lnTo>
                  <a:pt x="67042" y="10952"/>
                </a:lnTo>
                <a:lnTo>
                  <a:pt x="8464" y="7116"/>
                </a:lnTo>
                <a:lnTo>
                  <a:pt x="78911" y="16034"/>
                </a:lnTo>
                <a:lnTo>
                  <a:pt x="81902" y="16230"/>
                </a:lnTo>
                <a:lnTo>
                  <a:pt x="81711" y="17233"/>
                </a:lnTo>
                <a:close/>
              </a:path>
              <a:path w="85318" h="69888">
                <a:moveTo>
                  <a:pt x="0" y="11683"/>
                </a:moveTo>
                <a:lnTo>
                  <a:pt x="1473" y="8242"/>
                </a:lnTo>
                <a:lnTo>
                  <a:pt x="1219" y="12115"/>
                </a:lnTo>
                <a:lnTo>
                  <a:pt x="1473" y="12547"/>
                </a:lnTo>
                <a:lnTo>
                  <a:pt x="1802" y="12425"/>
                </a:lnTo>
                <a:lnTo>
                  <a:pt x="5092" y="11201"/>
                </a:lnTo>
                <a:lnTo>
                  <a:pt x="5092" y="6896"/>
                </a:lnTo>
                <a:lnTo>
                  <a:pt x="7365" y="11350"/>
                </a:lnTo>
                <a:lnTo>
                  <a:pt x="81445" y="18948"/>
                </a:lnTo>
                <a:lnTo>
                  <a:pt x="81445" y="23253"/>
                </a:lnTo>
                <a:lnTo>
                  <a:pt x="85064" y="21920"/>
                </a:lnTo>
                <a:lnTo>
                  <a:pt x="85318" y="18033"/>
                </a:lnTo>
                <a:lnTo>
                  <a:pt x="84733" y="17725"/>
                </a:lnTo>
                <a:lnTo>
                  <a:pt x="85064" y="17602"/>
                </a:lnTo>
                <a:lnTo>
                  <a:pt x="85092" y="17178"/>
                </a:lnTo>
                <a:lnTo>
                  <a:pt x="85572" y="17170"/>
                </a:lnTo>
                <a:lnTo>
                  <a:pt x="87096" y="13588"/>
                </a:lnTo>
                <a:lnTo>
                  <a:pt x="84493" y="10756"/>
                </a:lnTo>
                <a:lnTo>
                  <a:pt x="85318" y="13728"/>
                </a:lnTo>
                <a:lnTo>
                  <a:pt x="83739" y="17200"/>
                </a:lnTo>
                <a:lnTo>
                  <a:pt x="81711" y="17233"/>
                </a:lnTo>
                <a:lnTo>
                  <a:pt x="81902" y="16230"/>
                </a:lnTo>
                <a:lnTo>
                  <a:pt x="78911" y="16034"/>
                </a:lnTo>
                <a:lnTo>
                  <a:pt x="8464" y="7116"/>
                </a:lnTo>
                <a:lnTo>
                  <a:pt x="21183" y="-41846"/>
                </a:lnTo>
                <a:lnTo>
                  <a:pt x="20535" y="-45656"/>
                </a:lnTo>
                <a:lnTo>
                  <a:pt x="16776" y="-46634"/>
                </a:lnTo>
                <a:lnTo>
                  <a:pt x="14363" y="-43611"/>
                </a:lnTo>
                <a:lnTo>
                  <a:pt x="0" y="11683"/>
                </a:lnTo>
                <a:close/>
              </a:path>
              <a:path w="85318" h="69888">
                <a:moveTo>
                  <a:pt x="4622" y="18237"/>
                </a:moveTo>
                <a:lnTo>
                  <a:pt x="81445" y="23253"/>
                </a:lnTo>
                <a:lnTo>
                  <a:pt x="81445" y="18948"/>
                </a:lnTo>
                <a:lnTo>
                  <a:pt x="7365" y="11350"/>
                </a:lnTo>
                <a:lnTo>
                  <a:pt x="5092" y="6896"/>
                </a:lnTo>
                <a:lnTo>
                  <a:pt x="5092" y="11201"/>
                </a:lnTo>
                <a:lnTo>
                  <a:pt x="1802" y="12425"/>
                </a:lnTo>
                <a:lnTo>
                  <a:pt x="1473" y="12547"/>
                </a:lnTo>
                <a:lnTo>
                  <a:pt x="1219" y="12115"/>
                </a:lnTo>
                <a:lnTo>
                  <a:pt x="1473" y="8242"/>
                </a:lnTo>
                <a:lnTo>
                  <a:pt x="0" y="11683"/>
                </a:lnTo>
                <a:lnTo>
                  <a:pt x="647" y="15481"/>
                </a:lnTo>
                <a:lnTo>
                  <a:pt x="1270" y="15643"/>
                </a:lnTo>
                <a:lnTo>
                  <a:pt x="4406" y="16459"/>
                </a:lnTo>
                <a:lnTo>
                  <a:pt x="4622" y="13919"/>
                </a:lnTo>
                <a:lnTo>
                  <a:pt x="6352" y="14032"/>
                </a:lnTo>
                <a:lnTo>
                  <a:pt x="6819" y="13449"/>
                </a:lnTo>
                <a:lnTo>
                  <a:pt x="6352" y="14032"/>
                </a:lnTo>
                <a:lnTo>
                  <a:pt x="4622" y="18237"/>
                </a:lnTo>
                <a:close/>
              </a:path>
              <a:path w="85318" h="69888">
                <a:moveTo>
                  <a:pt x="4406" y="16459"/>
                </a:moveTo>
                <a:lnTo>
                  <a:pt x="1270" y="15643"/>
                </a:lnTo>
                <a:lnTo>
                  <a:pt x="1219" y="16433"/>
                </a:lnTo>
                <a:lnTo>
                  <a:pt x="4622" y="18237"/>
                </a:lnTo>
                <a:lnTo>
                  <a:pt x="6352" y="14032"/>
                </a:lnTo>
                <a:lnTo>
                  <a:pt x="4622" y="13919"/>
                </a:lnTo>
                <a:lnTo>
                  <a:pt x="4406" y="16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854064" y="4846003"/>
            <a:ext cx="35267" cy="37553"/>
          </a:xfrm>
          <a:custGeom>
            <a:avLst/>
            <a:gdLst/>
            <a:ahLst/>
            <a:cxnLst/>
            <a:rect l="l" t="t" r="r" b="b"/>
            <a:pathLst>
              <a:path w="35267" h="37553">
                <a:moveTo>
                  <a:pt x="6438" y="2540"/>
                </a:moveTo>
                <a:lnTo>
                  <a:pt x="3530" y="0"/>
                </a:lnTo>
                <a:lnTo>
                  <a:pt x="0" y="1625"/>
                </a:lnTo>
                <a:lnTo>
                  <a:pt x="38" y="5486"/>
                </a:lnTo>
                <a:lnTo>
                  <a:pt x="4343" y="14820"/>
                </a:lnTo>
                <a:lnTo>
                  <a:pt x="11175" y="24079"/>
                </a:lnTo>
                <a:lnTo>
                  <a:pt x="19532" y="31750"/>
                </a:lnTo>
                <a:lnTo>
                  <a:pt x="29565" y="37274"/>
                </a:lnTo>
                <a:lnTo>
                  <a:pt x="33413" y="37553"/>
                </a:lnTo>
                <a:lnTo>
                  <a:pt x="35267" y="34137"/>
                </a:lnTo>
                <a:lnTo>
                  <a:pt x="32905" y="31076"/>
                </a:lnTo>
                <a:lnTo>
                  <a:pt x="23952" y="26238"/>
                </a:lnTo>
                <a:lnTo>
                  <a:pt x="16624" y="19583"/>
                </a:lnTo>
                <a:lnTo>
                  <a:pt x="10579" y="11531"/>
                </a:lnTo>
                <a:lnTo>
                  <a:pt x="6438" y="2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887963" y="4993013"/>
            <a:ext cx="11887" cy="7670"/>
          </a:xfrm>
          <a:custGeom>
            <a:avLst/>
            <a:gdLst/>
            <a:ahLst/>
            <a:cxnLst/>
            <a:rect l="l" t="t" r="r" b="b"/>
            <a:pathLst>
              <a:path w="11887" h="7670">
                <a:moveTo>
                  <a:pt x="8674" y="723"/>
                </a:moveTo>
                <a:lnTo>
                  <a:pt x="4381" y="0"/>
                </a:lnTo>
                <a:lnTo>
                  <a:pt x="647" y="977"/>
                </a:lnTo>
                <a:lnTo>
                  <a:pt x="0" y="4813"/>
                </a:lnTo>
                <a:lnTo>
                  <a:pt x="3213" y="6946"/>
                </a:lnTo>
                <a:lnTo>
                  <a:pt x="7518" y="7670"/>
                </a:lnTo>
                <a:lnTo>
                  <a:pt x="11239" y="6692"/>
                </a:lnTo>
                <a:lnTo>
                  <a:pt x="11887" y="2857"/>
                </a:lnTo>
                <a:lnTo>
                  <a:pt x="8674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847561" y="5060843"/>
            <a:ext cx="15163" cy="15189"/>
          </a:xfrm>
          <a:custGeom>
            <a:avLst/>
            <a:gdLst/>
            <a:ahLst/>
            <a:cxnLst/>
            <a:rect l="l" t="t" r="r" b="b"/>
            <a:pathLst>
              <a:path w="15163" h="15189">
                <a:moveTo>
                  <a:pt x="11887" y="7442"/>
                </a:moveTo>
                <a:lnTo>
                  <a:pt x="15036" y="5854"/>
                </a:lnTo>
                <a:lnTo>
                  <a:pt x="13601" y="3009"/>
                </a:lnTo>
                <a:lnTo>
                  <a:pt x="12039" y="1435"/>
                </a:lnTo>
                <a:lnTo>
                  <a:pt x="9169" y="0"/>
                </a:lnTo>
                <a:lnTo>
                  <a:pt x="6007" y="0"/>
                </a:lnTo>
                <a:lnTo>
                  <a:pt x="3136" y="1435"/>
                </a:lnTo>
                <a:lnTo>
                  <a:pt x="1562" y="3009"/>
                </a:lnTo>
                <a:lnTo>
                  <a:pt x="126" y="5867"/>
                </a:lnTo>
                <a:lnTo>
                  <a:pt x="0" y="8737"/>
                </a:lnTo>
                <a:lnTo>
                  <a:pt x="1435" y="12344"/>
                </a:lnTo>
                <a:lnTo>
                  <a:pt x="3848" y="14465"/>
                </a:lnTo>
                <a:lnTo>
                  <a:pt x="6730" y="15189"/>
                </a:lnTo>
                <a:lnTo>
                  <a:pt x="8445" y="15189"/>
                </a:lnTo>
                <a:lnTo>
                  <a:pt x="11315" y="14465"/>
                </a:lnTo>
                <a:lnTo>
                  <a:pt x="13728" y="12357"/>
                </a:lnTo>
                <a:lnTo>
                  <a:pt x="15163" y="8750"/>
                </a:lnTo>
                <a:lnTo>
                  <a:pt x="15036" y="5854"/>
                </a:lnTo>
                <a:lnTo>
                  <a:pt x="11887" y="7442"/>
                </a:lnTo>
                <a:lnTo>
                  <a:pt x="8623" y="6134"/>
                </a:lnTo>
                <a:lnTo>
                  <a:pt x="8750" y="9029"/>
                </a:lnTo>
                <a:lnTo>
                  <a:pt x="11887" y="7442"/>
                </a:lnTo>
                <a:lnTo>
                  <a:pt x="8623" y="6134"/>
                </a:lnTo>
                <a:lnTo>
                  <a:pt x="11887" y="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850594" y="5053293"/>
            <a:ext cx="10528" cy="9194"/>
          </a:xfrm>
          <a:custGeom>
            <a:avLst/>
            <a:gdLst/>
            <a:ahLst/>
            <a:cxnLst/>
            <a:rect l="l" t="t" r="r" b="b"/>
            <a:pathLst>
              <a:path w="10528" h="9194">
                <a:moveTo>
                  <a:pt x="7823" y="8826"/>
                </a:moveTo>
                <a:lnTo>
                  <a:pt x="4546" y="7035"/>
                </a:lnTo>
                <a:lnTo>
                  <a:pt x="4546" y="9194"/>
                </a:lnTo>
                <a:lnTo>
                  <a:pt x="7823" y="8826"/>
                </a:lnTo>
                <a:close/>
              </a:path>
              <a:path w="10528" h="9194">
                <a:moveTo>
                  <a:pt x="1409" y="1930"/>
                </a:moveTo>
                <a:lnTo>
                  <a:pt x="3479" y="3187"/>
                </a:lnTo>
                <a:lnTo>
                  <a:pt x="4546" y="0"/>
                </a:lnTo>
                <a:lnTo>
                  <a:pt x="1409" y="1930"/>
                </a:lnTo>
                <a:close/>
              </a:path>
              <a:path w="10528" h="9194">
                <a:moveTo>
                  <a:pt x="5270" y="5666"/>
                </a:moveTo>
                <a:lnTo>
                  <a:pt x="5058" y="4758"/>
                </a:lnTo>
                <a:lnTo>
                  <a:pt x="4710" y="5383"/>
                </a:lnTo>
                <a:lnTo>
                  <a:pt x="4546" y="5676"/>
                </a:lnTo>
                <a:lnTo>
                  <a:pt x="5270" y="5666"/>
                </a:lnTo>
                <a:close/>
              </a:path>
              <a:path w="10528" h="9194">
                <a:moveTo>
                  <a:pt x="7823" y="8826"/>
                </a:moveTo>
                <a:lnTo>
                  <a:pt x="5981" y="7035"/>
                </a:lnTo>
                <a:lnTo>
                  <a:pt x="4546" y="6032"/>
                </a:lnTo>
                <a:lnTo>
                  <a:pt x="3568" y="6527"/>
                </a:lnTo>
                <a:lnTo>
                  <a:pt x="3835" y="4940"/>
                </a:lnTo>
                <a:lnTo>
                  <a:pt x="4546" y="5300"/>
                </a:lnTo>
                <a:lnTo>
                  <a:pt x="4546" y="0"/>
                </a:lnTo>
                <a:lnTo>
                  <a:pt x="4530" y="4252"/>
                </a:lnTo>
                <a:lnTo>
                  <a:pt x="2844" y="5105"/>
                </a:lnTo>
                <a:lnTo>
                  <a:pt x="4546" y="9194"/>
                </a:lnTo>
                <a:lnTo>
                  <a:pt x="4546" y="7035"/>
                </a:lnTo>
                <a:lnTo>
                  <a:pt x="7823" y="8826"/>
                </a:lnTo>
                <a:close/>
              </a:path>
              <a:path w="10528" h="9194">
                <a:moveTo>
                  <a:pt x="5981" y="4546"/>
                </a:moveTo>
                <a:lnTo>
                  <a:pt x="5485" y="3991"/>
                </a:lnTo>
                <a:lnTo>
                  <a:pt x="5027" y="3760"/>
                </a:lnTo>
                <a:lnTo>
                  <a:pt x="4546" y="2146"/>
                </a:lnTo>
                <a:lnTo>
                  <a:pt x="4546" y="3517"/>
                </a:lnTo>
                <a:lnTo>
                  <a:pt x="4852" y="3933"/>
                </a:lnTo>
                <a:lnTo>
                  <a:pt x="5001" y="4014"/>
                </a:lnTo>
                <a:lnTo>
                  <a:pt x="5363" y="4211"/>
                </a:lnTo>
                <a:lnTo>
                  <a:pt x="5981" y="4546"/>
                </a:lnTo>
                <a:close/>
              </a:path>
              <a:path w="10528" h="9194">
                <a:moveTo>
                  <a:pt x="5981" y="5306"/>
                </a:moveTo>
                <a:lnTo>
                  <a:pt x="5981" y="4546"/>
                </a:lnTo>
                <a:lnTo>
                  <a:pt x="5363" y="4211"/>
                </a:lnTo>
                <a:lnTo>
                  <a:pt x="5001" y="4014"/>
                </a:lnTo>
                <a:lnTo>
                  <a:pt x="5058" y="4758"/>
                </a:lnTo>
                <a:lnTo>
                  <a:pt x="5735" y="5431"/>
                </a:lnTo>
                <a:lnTo>
                  <a:pt x="5981" y="5676"/>
                </a:lnTo>
                <a:lnTo>
                  <a:pt x="5981" y="5306"/>
                </a:lnTo>
                <a:close/>
              </a:path>
              <a:path w="10528" h="9194">
                <a:moveTo>
                  <a:pt x="6705" y="4940"/>
                </a:moveTo>
                <a:lnTo>
                  <a:pt x="6972" y="6527"/>
                </a:lnTo>
                <a:lnTo>
                  <a:pt x="7036" y="4772"/>
                </a:lnTo>
                <a:lnTo>
                  <a:pt x="5981" y="3517"/>
                </a:lnTo>
                <a:lnTo>
                  <a:pt x="5981" y="3101"/>
                </a:lnTo>
                <a:lnTo>
                  <a:pt x="6337" y="2463"/>
                </a:lnTo>
                <a:lnTo>
                  <a:pt x="8521" y="736"/>
                </a:lnTo>
                <a:lnTo>
                  <a:pt x="4546" y="0"/>
                </a:lnTo>
                <a:lnTo>
                  <a:pt x="5981" y="2146"/>
                </a:lnTo>
                <a:lnTo>
                  <a:pt x="5981" y="2815"/>
                </a:lnTo>
                <a:lnTo>
                  <a:pt x="5658" y="3681"/>
                </a:lnTo>
                <a:lnTo>
                  <a:pt x="5981" y="4241"/>
                </a:lnTo>
                <a:lnTo>
                  <a:pt x="6705" y="4940"/>
                </a:lnTo>
                <a:close/>
              </a:path>
              <a:path w="10528" h="9194">
                <a:moveTo>
                  <a:pt x="9842" y="3352"/>
                </a:moveTo>
                <a:lnTo>
                  <a:pt x="7696" y="5105"/>
                </a:lnTo>
                <a:lnTo>
                  <a:pt x="7823" y="8826"/>
                </a:lnTo>
                <a:lnTo>
                  <a:pt x="10528" y="4711"/>
                </a:lnTo>
                <a:lnTo>
                  <a:pt x="9842" y="3352"/>
                </a:lnTo>
                <a:close/>
              </a:path>
              <a:path w="10528" h="9194">
                <a:moveTo>
                  <a:pt x="1320" y="7416"/>
                </a:moveTo>
                <a:lnTo>
                  <a:pt x="4546" y="4236"/>
                </a:lnTo>
                <a:lnTo>
                  <a:pt x="4546" y="0"/>
                </a:lnTo>
                <a:lnTo>
                  <a:pt x="5981" y="2146"/>
                </a:lnTo>
                <a:lnTo>
                  <a:pt x="5981" y="2815"/>
                </a:lnTo>
                <a:lnTo>
                  <a:pt x="5658" y="3681"/>
                </a:lnTo>
                <a:lnTo>
                  <a:pt x="5981" y="4241"/>
                </a:lnTo>
                <a:lnTo>
                  <a:pt x="6705" y="4940"/>
                </a:lnTo>
                <a:lnTo>
                  <a:pt x="6972" y="6527"/>
                </a:lnTo>
                <a:lnTo>
                  <a:pt x="5981" y="6026"/>
                </a:lnTo>
                <a:lnTo>
                  <a:pt x="5270" y="5666"/>
                </a:lnTo>
                <a:lnTo>
                  <a:pt x="5058" y="4758"/>
                </a:lnTo>
                <a:lnTo>
                  <a:pt x="5735" y="5431"/>
                </a:lnTo>
                <a:lnTo>
                  <a:pt x="5981" y="5676"/>
                </a:lnTo>
                <a:lnTo>
                  <a:pt x="5981" y="4546"/>
                </a:lnTo>
                <a:lnTo>
                  <a:pt x="5485" y="3991"/>
                </a:lnTo>
                <a:lnTo>
                  <a:pt x="5027" y="3760"/>
                </a:lnTo>
                <a:lnTo>
                  <a:pt x="4546" y="2146"/>
                </a:lnTo>
                <a:lnTo>
                  <a:pt x="4546" y="3517"/>
                </a:lnTo>
                <a:lnTo>
                  <a:pt x="4852" y="3933"/>
                </a:lnTo>
                <a:lnTo>
                  <a:pt x="5001" y="4014"/>
                </a:lnTo>
                <a:lnTo>
                  <a:pt x="5058" y="4758"/>
                </a:lnTo>
                <a:lnTo>
                  <a:pt x="4710" y="5383"/>
                </a:lnTo>
                <a:lnTo>
                  <a:pt x="4546" y="5676"/>
                </a:lnTo>
                <a:lnTo>
                  <a:pt x="5270" y="5666"/>
                </a:lnTo>
                <a:lnTo>
                  <a:pt x="5981" y="6026"/>
                </a:lnTo>
                <a:lnTo>
                  <a:pt x="6972" y="6527"/>
                </a:lnTo>
                <a:lnTo>
                  <a:pt x="7036" y="4772"/>
                </a:lnTo>
                <a:lnTo>
                  <a:pt x="5981" y="3517"/>
                </a:lnTo>
                <a:lnTo>
                  <a:pt x="5981" y="3101"/>
                </a:lnTo>
                <a:lnTo>
                  <a:pt x="6337" y="2463"/>
                </a:lnTo>
                <a:lnTo>
                  <a:pt x="8521" y="736"/>
                </a:lnTo>
                <a:lnTo>
                  <a:pt x="9842" y="3352"/>
                </a:lnTo>
                <a:lnTo>
                  <a:pt x="7696" y="5105"/>
                </a:lnTo>
                <a:lnTo>
                  <a:pt x="7823" y="8826"/>
                </a:lnTo>
                <a:lnTo>
                  <a:pt x="5981" y="7035"/>
                </a:lnTo>
                <a:lnTo>
                  <a:pt x="4546" y="6032"/>
                </a:lnTo>
                <a:lnTo>
                  <a:pt x="3568" y="6527"/>
                </a:lnTo>
                <a:lnTo>
                  <a:pt x="3835" y="4940"/>
                </a:lnTo>
                <a:lnTo>
                  <a:pt x="4546" y="5300"/>
                </a:lnTo>
                <a:lnTo>
                  <a:pt x="4540" y="4242"/>
                </a:lnTo>
                <a:lnTo>
                  <a:pt x="3479" y="3187"/>
                </a:lnTo>
                <a:lnTo>
                  <a:pt x="1409" y="1930"/>
                </a:lnTo>
                <a:lnTo>
                  <a:pt x="0" y="4711"/>
                </a:lnTo>
                <a:lnTo>
                  <a:pt x="1320" y="7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851623" y="5044343"/>
            <a:ext cx="9956" cy="10248"/>
          </a:xfrm>
          <a:custGeom>
            <a:avLst/>
            <a:gdLst/>
            <a:ahLst/>
            <a:cxnLst/>
            <a:rect l="l" t="t" r="r" b="b"/>
            <a:pathLst>
              <a:path w="9956" h="10248">
                <a:moveTo>
                  <a:pt x="6783" y="4571"/>
                </a:moveTo>
                <a:lnTo>
                  <a:pt x="8166" y="2082"/>
                </a:lnTo>
                <a:lnTo>
                  <a:pt x="4711" y="0"/>
                </a:lnTo>
                <a:lnTo>
                  <a:pt x="1904" y="1447"/>
                </a:lnTo>
                <a:lnTo>
                  <a:pt x="2527" y="5156"/>
                </a:lnTo>
                <a:lnTo>
                  <a:pt x="3238" y="3721"/>
                </a:lnTo>
                <a:lnTo>
                  <a:pt x="3517" y="3200"/>
                </a:lnTo>
                <a:lnTo>
                  <a:pt x="4952" y="3835"/>
                </a:lnTo>
                <a:lnTo>
                  <a:pt x="5331" y="4571"/>
                </a:lnTo>
                <a:lnTo>
                  <a:pt x="5676" y="3200"/>
                </a:lnTo>
                <a:lnTo>
                  <a:pt x="5331" y="4571"/>
                </a:lnTo>
                <a:lnTo>
                  <a:pt x="5676" y="4571"/>
                </a:lnTo>
                <a:lnTo>
                  <a:pt x="6388" y="5283"/>
                </a:lnTo>
                <a:lnTo>
                  <a:pt x="6441" y="6730"/>
                </a:lnTo>
                <a:lnTo>
                  <a:pt x="3517" y="6730"/>
                </a:lnTo>
                <a:lnTo>
                  <a:pt x="3742" y="6730"/>
                </a:lnTo>
                <a:lnTo>
                  <a:pt x="3517" y="6410"/>
                </a:lnTo>
                <a:lnTo>
                  <a:pt x="3162" y="7048"/>
                </a:lnTo>
                <a:lnTo>
                  <a:pt x="5676" y="10248"/>
                </a:lnTo>
                <a:lnTo>
                  <a:pt x="5130" y="7708"/>
                </a:lnTo>
                <a:lnTo>
                  <a:pt x="6565" y="6972"/>
                </a:lnTo>
                <a:lnTo>
                  <a:pt x="7048" y="6730"/>
                </a:lnTo>
                <a:lnTo>
                  <a:pt x="8229" y="9486"/>
                </a:lnTo>
                <a:lnTo>
                  <a:pt x="9537" y="6845"/>
                </a:lnTo>
                <a:lnTo>
                  <a:pt x="9956" y="3848"/>
                </a:lnTo>
                <a:lnTo>
                  <a:pt x="7048" y="5017"/>
                </a:lnTo>
                <a:lnTo>
                  <a:pt x="7048" y="4571"/>
                </a:lnTo>
                <a:lnTo>
                  <a:pt x="6783" y="4571"/>
                </a:lnTo>
                <a:close/>
              </a:path>
              <a:path w="9956" h="10248">
                <a:moveTo>
                  <a:pt x="2527" y="5156"/>
                </a:moveTo>
                <a:lnTo>
                  <a:pt x="3517" y="5651"/>
                </a:lnTo>
                <a:lnTo>
                  <a:pt x="3517" y="3859"/>
                </a:lnTo>
                <a:lnTo>
                  <a:pt x="4631" y="4412"/>
                </a:lnTo>
                <a:lnTo>
                  <a:pt x="4954" y="4572"/>
                </a:lnTo>
                <a:lnTo>
                  <a:pt x="5460" y="4823"/>
                </a:lnTo>
                <a:lnTo>
                  <a:pt x="5676" y="4930"/>
                </a:lnTo>
                <a:lnTo>
                  <a:pt x="5849" y="5578"/>
                </a:lnTo>
                <a:lnTo>
                  <a:pt x="5676" y="5243"/>
                </a:lnTo>
                <a:lnTo>
                  <a:pt x="5676" y="5672"/>
                </a:lnTo>
                <a:lnTo>
                  <a:pt x="4666" y="6225"/>
                </a:lnTo>
                <a:lnTo>
                  <a:pt x="4433" y="6352"/>
                </a:lnTo>
                <a:lnTo>
                  <a:pt x="3848" y="5816"/>
                </a:lnTo>
                <a:lnTo>
                  <a:pt x="3517" y="5651"/>
                </a:lnTo>
                <a:lnTo>
                  <a:pt x="2527" y="5156"/>
                </a:lnTo>
                <a:lnTo>
                  <a:pt x="1904" y="1447"/>
                </a:lnTo>
                <a:lnTo>
                  <a:pt x="0" y="4571"/>
                </a:lnTo>
                <a:lnTo>
                  <a:pt x="0" y="7645"/>
                </a:lnTo>
                <a:lnTo>
                  <a:pt x="2590" y="10248"/>
                </a:lnTo>
                <a:lnTo>
                  <a:pt x="5676" y="10248"/>
                </a:lnTo>
                <a:lnTo>
                  <a:pt x="3162" y="7048"/>
                </a:lnTo>
                <a:lnTo>
                  <a:pt x="3517" y="6410"/>
                </a:lnTo>
                <a:lnTo>
                  <a:pt x="3742" y="6730"/>
                </a:lnTo>
                <a:lnTo>
                  <a:pt x="6441" y="6730"/>
                </a:lnTo>
                <a:lnTo>
                  <a:pt x="6388" y="5283"/>
                </a:lnTo>
                <a:lnTo>
                  <a:pt x="5676" y="4571"/>
                </a:lnTo>
                <a:lnTo>
                  <a:pt x="5331" y="4571"/>
                </a:lnTo>
                <a:lnTo>
                  <a:pt x="4952" y="3835"/>
                </a:lnTo>
                <a:lnTo>
                  <a:pt x="3517" y="3200"/>
                </a:lnTo>
                <a:lnTo>
                  <a:pt x="3238" y="3721"/>
                </a:lnTo>
                <a:lnTo>
                  <a:pt x="2527" y="5156"/>
                </a:lnTo>
                <a:close/>
              </a:path>
              <a:path w="9956" h="10248">
                <a:moveTo>
                  <a:pt x="5849" y="5578"/>
                </a:moveTo>
                <a:lnTo>
                  <a:pt x="5676" y="4930"/>
                </a:lnTo>
                <a:lnTo>
                  <a:pt x="5460" y="4823"/>
                </a:lnTo>
                <a:lnTo>
                  <a:pt x="4954" y="4572"/>
                </a:lnTo>
                <a:lnTo>
                  <a:pt x="4542" y="4572"/>
                </a:lnTo>
                <a:lnTo>
                  <a:pt x="4009" y="5528"/>
                </a:lnTo>
                <a:lnTo>
                  <a:pt x="3517" y="4571"/>
                </a:lnTo>
                <a:lnTo>
                  <a:pt x="3517" y="3859"/>
                </a:lnTo>
                <a:lnTo>
                  <a:pt x="3517" y="5651"/>
                </a:lnTo>
                <a:lnTo>
                  <a:pt x="3848" y="5816"/>
                </a:lnTo>
                <a:lnTo>
                  <a:pt x="4265" y="6025"/>
                </a:lnTo>
                <a:lnTo>
                  <a:pt x="4666" y="6225"/>
                </a:lnTo>
                <a:lnTo>
                  <a:pt x="5676" y="5672"/>
                </a:lnTo>
                <a:lnTo>
                  <a:pt x="5676" y="5243"/>
                </a:lnTo>
                <a:lnTo>
                  <a:pt x="5849" y="5578"/>
                </a:lnTo>
                <a:close/>
              </a:path>
              <a:path w="9956" h="10248">
                <a:moveTo>
                  <a:pt x="4542" y="4572"/>
                </a:moveTo>
                <a:lnTo>
                  <a:pt x="4954" y="4572"/>
                </a:lnTo>
                <a:lnTo>
                  <a:pt x="4631" y="4412"/>
                </a:lnTo>
                <a:lnTo>
                  <a:pt x="3517" y="3859"/>
                </a:lnTo>
                <a:lnTo>
                  <a:pt x="3517" y="4571"/>
                </a:lnTo>
                <a:lnTo>
                  <a:pt x="4009" y="5528"/>
                </a:lnTo>
                <a:lnTo>
                  <a:pt x="4542" y="4572"/>
                </a:lnTo>
                <a:close/>
              </a:path>
              <a:path w="9956" h="10248">
                <a:moveTo>
                  <a:pt x="4433" y="6352"/>
                </a:moveTo>
                <a:lnTo>
                  <a:pt x="4666" y="6225"/>
                </a:lnTo>
                <a:lnTo>
                  <a:pt x="4265" y="6025"/>
                </a:lnTo>
                <a:lnTo>
                  <a:pt x="3848" y="5816"/>
                </a:lnTo>
                <a:lnTo>
                  <a:pt x="4433" y="6352"/>
                </a:lnTo>
                <a:close/>
              </a:path>
              <a:path w="9956" h="10248">
                <a:moveTo>
                  <a:pt x="6565" y="6972"/>
                </a:moveTo>
                <a:lnTo>
                  <a:pt x="5130" y="7708"/>
                </a:lnTo>
                <a:lnTo>
                  <a:pt x="5676" y="10248"/>
                </a:lnTo>
                <a:lnTo>
                  <a:pt x="8229" y="9486"/>
                </a:lnTo>
                <a:lnTo>
                  <a:pt x="7048" y="6730"/>
                </a:lnTo>
                <a:lnTo>
                  <a:pt x="6565" y="69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831521" y="5062620"/>
            <a:ext cx="10236" cy="10236"/>
          </a:xfrm>
          <a:custGeom>
            <a:avLst/>
            <a:gdLst/>
            <a:ahLst/>
            <a:cxnLst/>
            <a:rect l="l" t="t" r="r" b="b"/>
            <a:pathLst>
              <a:path w="10236" h="10236">
                <a:moveTo>
                  <a:pt x="5664" y="5325"/>
                </a:moveTo>
                <a:lnTo>
                  <a:pt x="7048" y="5664"/>
                </a:lnTo>
                <a:lnTo>
                  <a:pt x="7048" y="3517"/>
                </a:lnTo>
                <a:lnTo>
                  <a:pt x="6435" y="3517"/>
                </a:lnTo>
                <a:lnTo>
                  <a:pt x="6400" y="4952"/>
                </a:lnTo>
                <a:lnTo>
                  <a:pt x="5664" y="5325"/>
                </a:lnTo>
                <a:close/>
              </a:path>
              <a:path w="10236" h="10236">
                <a:moveTo>
                  <a:pt x="6400" y="4952"/>
                </a:moveTo>
                <a:lnTo>
                  <a:pt x="6435" y="3517"/>
                </a:lnTo>
                <a:lnTo>
                  <a:pt x="5856" y="4643"/>
                </a:lnTo>
                <a:lnTo>
                  <a:pt x="5664" y="5017"/>
                </a:lnTo>
                <a:lnTo>
                  <a:pt x="5664" y="5325"/>
                </a:lnTo>
                <a:lnTo>
                  <a:pt x="6400" y="4952"/>
                </a:lnTo>
                <a:close/>
              </a:path>
              <a:path w="10236" h="10236">
                <a:moveTo>
                  <a:pt x="4953" y="6400"/>
                </a:moveTo>
                <a:lnTo>
                  <a:pt x="5664" y="7035"/>
                </a:lnTo>
                <a:lnTo>
                  <a:pt x="5331" y="5664"/>
                </a:lnTo>
                <a:lnTo>
                  <a:pt x="4995" y="5664"/>
                </a:lnTo>
                <a:lnTo>
                  <a:pt x="4953" y="6400"/>
                </a:lnTo>
                <a:close/>
              </a:path>
              <a:path w="10236" h="10236">
                <a:moveTo>
                  <a:pt x="5130" y="2527"/>
                </a:moveTo>
                <a:lnTo>
                  <a:pt x="5664" y="3517"/>
                </a:lnTo>
                <a:lnTo>
                  <a:pt x="6565" y="3263"/>
                </a:lnTo>
                <a:lnTo>
                  <a:pt x="5130" y="2527"/>
                </a:lnTo>
                <a:close/>
              </a:path>
              <a:path w="10236" h="10236">
                <a:moveTo>
                  <a:pt x="3893" y="4413"/>
                </a:moveTo>
                <a:lnTo>
                  <a:pt x="3530" y="3517"/>
                </a:lnTo>
                <a:lnTo>
                  <a:pt x="3530" y="3732"/>
                </a:lnTo>
                <a:lnTo>
                  <a:pt x="3893" y="4413"/>
                </a:lnTo>
                <a:close/>
              </a:path>
              <a:path w="10236" h="10236">
                <a:moveTo>
                  <a:pt x="4560" y="5664"/>
                </a:moveTo>
                <a:lnTo>
                  <a:pt x="4263" y="4226"/>
                </a:lnTo>
                <a:lnTo>
                  <a:pt x="3893" y="4413"/>
                </a:lnTo>
                <a:lnTo>
                  <a:pt x="3530" y="3732"/>
                </a:lnTo>
                <a:lnTo>
                  <a:pt x="3530" y="3517"/>
                </a:lnTo>
                <a:lnTo>
                  <a:pt x="3893" y="4413"/>
                </a:lnTo>
                <a:lnTo>
                  <a:pt x="4263" y="4226"/>
                </a:lnTo>
                <a:lnTo>
                  <a:pt x="4560" y="5664"/>
                </a:lnTo>
                <a:lnTo>
                  <a:pt x="4652" y="5837"/>
                </a:lnTo>
                <a:lnTo>
                  <a:pt x="3530" y="6405"/>
                </a:lnTo>
                <a:lnTo>
                  <a:pt x="3530" y="7035"/>
                </a:lnTo>
                <a:lnTo>
                  <a:pt x="3263" y="6540"/>
                </a:lnTo>
                <a:lnTo>
                  <a:pt x="3530" y="4597"/>
                </a:lnTo>
                <a:lnTo>
                  <a:pt x="3213" y="3136"/>
                </a:lnTo>
                <a:lnTo>
                  <a:pt x="2527" y="5105"/>
                </a:lnTo>
                <a:lnTo>
                  <a:pt x="4724" y="10236"/>
                </a:lnTo>
                <a:lnTo>
                  <a:pt x="5664" y="7035"/>
                </a:lnTo>
                <a:lnTo>
                  <a:pt x="4953" y="6400"/>
                </a:lnTo>
                <a:lnTo>
                  <a:pt x="4995" y="5664"/>
                </a:lnTo>
                <a:lnTo>
                  <a:pt x="4720" y="3995"/>
                </a:lnTo>
                <a:lnTo>
                  <a:pt x="4625" y="3517"/>
                </a:lnTo>
                <a:lnTo>
                  <a:pt x="4458" y="3846"/>
                </a:lnTo>
                <a:lnTo>
                  <a:pt x="3881" y="3517"/>
                </a:lnTo>
                <a:lnTo>
                  <a:pt x="3213" y="3136"/>
                </a:lnTo>
                <a:lnTo>
                  <a:pt x="3530" y="4597"/>
                </a:lnTo>
                <a:lnTo>
                  <a:pt x="4034" y="4677"/>
                </a:lnTo>
                <a:lnTo>
                  <a:pt x="4560" y="5664"/>
                </a:lnTo>
                <a:close/>
              </a:path>
              <a:path w="10236" h="10236">
                <a:moveTo>
                  <a:pt x="4458" y="3846"/>
                </a:moveTo>
                <a:lnTo>
                  <a:pt x="4625" y="3517"/>
                </a:lnTo>
                <a:lnTo>
                  <a:pt x="5664" y="0"/>
                </a:lnTo>
                <a:lnTo>
                  <a:pt x="2603" y="0"/>
                </a:lnTo>
                <a:lnTo>
                  <a:pt x="0" y="2590"/>
                </a:lnTo>
                <a:lnTo>
                  <a:pt x="0" y="5664"/>
                </a:lnTo>
                <a:lnTo>
                  <a:pt x="1917" y="8801"/>
                </a:lnTo>
                <a:lnTo>
                  <a:pt x="4724" y="10236"/>
                </a:lnTo>
                <a:lnTo>
                  <a:pt x="2527" y="5105"/>
                </a:lnTo>
                <a:lnTo>
                  <a:pt x="3213" y="3136"/>
                </a:lnTo>
                <a:lnTo>
                  <a:pt x="3881" y="3517"/>
                </a:lnTo>
                <a:lnTo>
                  <a:pt x="4458" y="3846"/>
                </a:lnTo>
                <a:close/>
              </a:path>
              <a:path w="10236" h="10236">
                <a:moveTo>
                  <a:pt x="3530" y="5664"/>
                </a:moveTo>
                <a:lnTo>
                  <a:pt x="4652" y="5837"/>
                </a:lnTo>
                <a:lnTo>
                  <a:pt x="4560" y="5664"/>
                </a:lnTo>
                <a:lnTo>
                  <a:pt x="4034" y="4677"/>
                </a:lnTo>
                <a:lnTo>
                  <a:pt x="3530" y="4597"/>
                </a:lnTo>
                <a:lnTo>
                  <a:pt x="3263" y="6540"/>
                </a:lnTo>
                <a:lnTo>
                  <a:pt x="3530" y="7035"/>
                </a:lnTo>
                <a:lnTo>
                  <a:pt x="3530" y="6405"/>
                </a:lnTo>
                <a:lnTo>
                  <a:pt x="4652" y="5837"/>
                </a:lnTo>
                <a:lnTo>
                  <a:pt x="3530" y="5664"/>
                </a:lnTo>
                <a:close/>
              </a:path>
              <a:path w="10236" h="10236">
                <a:moveTo>
                  <a:pt x="7048" y="3517"/>
                </a:moveTo>
                <a:lnTo>
                  <a:pt x="6565" y="3263"/>
                </a:lnTo>
                <a:lnTo>
                  <a:pt x="5664" y="3517"/>
                </a:lnTo>
                <a:lnTo>
                  <a:pt x="5664" y="4533"/>
                </a:lnTo>
                <a:lnTo>
                  <a:pt x="5450" y="5434"/>
                </a:lnTo>
                <a:lnTo>
                  <a:pt x="5664" y="5664"/>
                </a:lnTo>
                <a:lnTo>
                  <a:pt x="7467" y="8851"/>
                </a:lnTo>
                <a:lnTo>
                  <a:pt x="10236" y="4737"/>
                </a:lnTo>
                <a:lnTo>
                  <a:pt x="9537" y="3365"/>
                </a:lnTo>
                <a:lnTo>
                  <a:pt x="8216" y="736"/>
                </a:lnTo>
                <a:lnTo>
                  <a:pt x="5664" y="0"/>
                </a:lnTo>
                <a:lnTo>
                  <a:pt x="4625" y="3517"/>
                </a:lnTo>
                <a:lnTo>
                  <a:pt x="4720" y="3995"/>
                </a:lnTo>
                <a:lnTo>
                  <a:pt x="4995" y="5664"/>
                </a:lnTo>
                <a:lnTo>
                  <a:pt x="5331" y="5664"/>
                </a:lnTo>
                <a:lnTo>
                  <a:pt x="5664" y="7035"/>
                </a:lnTo>
                <a:lnTo>
                  <a:pt x="4724" y="10236"/>
                </a:lnTo>
                <a:lnTo>
                  <a:pt x="7467" y="8851"/>
                </a:lnTo>
                <a:lnTo>
                  <a:pt x="5664" y="5664"/>
                </a:lnTo>
                <a:lnTo>
                  <a:pt x="5450" y="5434"/>
                </a:lnTo>
                <a:lnTo>
                  <a:pt x="5664" y="4533"/>
                </a:lnTo>
                <a:lnTo>
                  <a:pt x="5664" y="3517"/>
                </a:lnTo>
                <a:lnTo>
                  <a:pt x="5130" y="2527"/>
                </a:lnTo>
                <a:lnTo>
                  <a:pt x="6565" y="3263"/>
                </a:lnTo>
                <a:lnTo>
                  <a:pt x="7048" y="3517"/>
                </a:lnTo>
                <a:lnTo>
                  <a:pt x="7048" y="5664"/>
                </a:lnTo>
                <a:lnTo>
                  <a:pt x="5664" y="5325"/>
                </a:lnTo>
                <a:lnTo>
                  <a:pt x="5664" y="5017"/>
                </a:lnTo>
                <a:lnTo>
                  <a:pt x="5856" y="4643"/>
                </a:lnTo>
                <a:lnTo>
                  <a:pt x="6435" y="3517"/>
                </a:lnTo>
                <a:lnTo>
                  <a:pt x="7048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840134" y="5063343"/>
            <a:ext cx="9232" cy="9194"/>
          </a:xfrm>
          <a:custGeom>
            <a:avLst/>
            <a:gdLst/>
            <a:ahLst/>
            <a:cxnLst/>
            <a:rect l="l" t="t" r="r" b="b"/>
            <a:pathLst>
              <a:path w="9232" h="9194">
                <a:moveTo>
                  <a:pt x="381" y="1689"/>
                </a:moveTo>
                <a:lnTo>
                  <a:pt x="1816" y="4114"/>
                </a:lnTo>
                <a:lnTo>
                  <a:pt x="3517" y="0"/>
                </a:lnTo>
                <a:lnTo>
                  <a:pt x="381" y="1689"/>
                </a:lnTo>
                <a:close/>
              </a:path>
              <a:path w="9232" h="9194">
                <a:moveTo>
                  <a:pt x="3517" y="0"/>
                </a:moveTo>
                <a:lnTo>
                  <a:pt x="1816" y="4114"/>
                </a:lnTo>
                <a:lnTo>
                  <a:pt x="381" y="1689"/>
                </a:lnTo>
                <a:lnTo>
                  <a:pt x="0" y="5676"/>
                </a:lnTo>
                <a:lnTo>
                  <a:pt x="1689" y="8826"/>
                </a:lnTo>
                <a:lnTo>
                  <a:pt x="3200" y="6730"/>
                </a:lnTo>
                <a:lnTo>
                  <a:pt x="3517" y="6151"/>
                </a:lnTo>
                <a:lnTo>
                  <a:pt x="3777" y="5676"/>
                </a:lnTo>
                <a:lnTo>
                  <a:pt x="3517" y="5676"/>
                </a:lnTo>
                <a:lnTo>
                  <a:pt x="3517" y="4962"/>
                </a:lnTo>
                <a:lnTo>
                  <a:pt x="2527" y="2666"/>
                </a:lnTo>
                <a:lnTo>
                  <a:pt x="3517" y="4962"/>
                </a:lnTo>
                <a:lnTo>
                  <a:pt x="3517" y="0"/>
                </a:lnTo>
                <a:close/>
              </a:path>
              <a:path w="9232" h="9194">
                <a:moveTo>
                  <a:pt x="7442" y="1028"/>
                </a:moveTo>
                <a:lnTo>
                  <a:pt x="3517" y="0"/>
                </a:lnTo>
                <a:lnTo>
                  <a:pt x="3517" y="5676"/>
                </a:lnTo>
                <a:lnTo>
                  <a:pt x="3777" y="5676"/>
                </a:lnTo>
                <a:lnTo>
                  <a:pt x="3517" y="6151"/>
                </a:lnTo>
                <a:lnTo>
                  <a:pt x="3200" y="6730"/>
                </a:lnTo>
                <a:lnTo>
                  <a:pt x="1689" y="8826"/>
                </a:lnTo>
                <a:lnTo>
                  <a:pt x="4953" y="9194"/>
                </a:lnTo>
                <a:lnTo>
                  <a:pt x="7518" y="8432"/>
                </a:lnTo>
                <a:lnTo>
                  <a:pt x="8826" y="5803"/>
                </a:lnTo>
                <a:lnTo>
                  <a:pt x="9232" y="2793"/>
                </a:lnTo>
                <a:lnTo>
                  <a:pt x="7048" y="3675"/>
                </a:lnTo>
                <a:lnTo>
                  <a:pt x="7048" y="5676"/>
                </a:lnTo>
                <a:lnTo>
                  <a:pt x="5676" y="4229"/>
                </a:lnTo>
                <a:lnTo>
                  <a:pt x="4953" y="3530"/>
                </a:lnTo>
                <a:lnTo>
                  <a:pt x="3517" y="3530"/>
                </a:lnTo>
                <a:lnTo>
                  <a:pt x="4029" y="5217"/>
                </a:lnTo>
                <a:lnTo>
                  <a:pt x="4806" y="3797"/>
                </a:lnTo>
                <a:lnTo>
                  <a:pt x="4952" y="3870"/>
                </a:lnTo>
                <a:lnTo>
                  <a:pt x="4953" y="7048"/>
                </a:lnTo>
                <a:lnTo>
                  <a:pt x="3517" y="7048"/>
                </a:lnTo>
                <a:lnTo>
                  <a:pt x="3517" y="6410"/>
                </a:lnTo>
                <a:lnTo>
                  <a:pt x="4243" y="5676"/>
                </a:lnTo>
                <a:lnTo>
                  <a:pt x="4029" y="5217"/>
                </a:lnTo>
                <a:lnTo>
                  <a:pt x="3517" y="3530"/>
                </a:lnTo>
                <a:lnTo>
                  <a:pt x="4268" y="3530"/>
                </a:lnTo>
                <a:lnTo>
                  <a:pt x="4953" y="2146"/>
                </a:lnTo>
                <a:lnTo>
                  <a:pt x="6062" y="3530"/>
                </a:lnTo>
                <a:lnTo>
                  <a:pt x="7442" y="1028"/>
                </a:lnTo>
                <a:close/>
              </a:path>
              <a:path w="9232" h="9194">
                <a:moveTo>
                  <a:pt x="4477" y="5440"/>
                </a:moveTo>
                <a:lnTo>
                  <a:pt x="4029" y="5217"/>
                </a:lnTo>
                <a:lnTo>
                  <a:pt x="4243" y="5676"/>
                </a:lnTo>
                <a:lnTo>
                  <a:pt x="3517" y="6410"/>
                </a:lnTo>
                <a:lnTo>
                  <a:pt x="3517" y="7048"/>
                </a:lnTo>
                <a:lnTo>
                  <a:pt x="4953" y="7048"/>
                </a:lnTo>
                <a:lnTo>
                  <a:pt x="4952" y="3870"/>
                </a:lnTo>
                <a:lnTo>
                  <a:pt x="4806" y="3797"/>
                </a:lnTo>
                <a:lnTo>
                  <a:pt x="4029" y="5217"/>
                </a:lnTo>
                <a:lnTo>
                  <a:pt x="4477" y="5440"/>
                </a:lnTo>
                <a:close/>
              </a:path>
              <a:path w="9232" h="9194">
                <a:moveTo>
                  <a:pt x="7048" y="5676"/>
                </a:moveTo>
                <a:lnTo>
                  <a:pt x="7048" y="3530"/>
                </a:lnTo>
                <a:lnTo>
                  <a:pt x="6062" y="3530"/>
                </a:lnTo>
                <a:lnTo>
                  <a:pt x="4953" y="2146"/>
                </a:lnTo>
                <a:lnTo>
                  <a:pt x="4268" y="3530"/>
                </a:lnTo>
                <a:lnTo>
                  <a:pt x="4953" y="3530"/>
                </a:lnTo>
                <a:lnTo>
                  <a:pt x="5676" y="4229"/>
                </a:lnTo>
                <a:lnTo>
                  <a:pt x="7048" y="56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860600" y="5064762"/>
            <a:ext cx="7175" cy="9220"/>
          </a:xfrm>
          <a:custGeom>
            <a:avLst/>
            <a:gdLst/>
            <a:ahLst/>
            <a:cxnLst/>
            <a:rect l="l" t="t" r="r" b="b"/>
            <a:pathLst>
              <a:path w="7175" h="9220">
                <a:moveTo>
                  <a:pt x="4425" y="4108"/>
                </a:moveTo>
                <a:lnTo>
                  <a:pt x="4584" y="4193"/>
                </a:lnTo>
                <a:lnTo>
                  <a:pt x="4584" y="3517"/>
                </a:lnTo>
                <a:lnTo>
                  <a:pt x="3317" y="3517"/>
                </a:lnTo>
                <a:lnTo>
                  <a:pt x="4425" y="4108"/>
                </a:lnTo>
                <a:close/>
              </a:path>
              <a:path w="7175" h="9220">
                <a:moveTo>
                  <a:pt x="6032" y="4929"/>
                </a:moveTo>
                <a:lnTo>
                  <a:pt x="6032" y="7048"/>
                </a:lnTo>
                <a:lnTo>
                  <a:pt x="4584" y="7048"/>
                </a:lnTo>
                <a:lnTo>
                  <a:pt x="7175" y="8826"/>
                </a:lnTo>
                <a:lnTo>
                  <a:pt x="7112" y="5981"/>
                </a:lnTo>
                <a:lnTo>
                  <a:pt x="6032" y="4929"/>
                </a:lnTo>
                <a:close/>
              </a:path>
              <a:path w="7175" h="9220">
                <a:moveTo>
                  <a:pt x="5340" y="4254"/>
                </a:moveTo>
                <a:lnTo>
                  <a:pt x="9550" y="4254"/>
                </a:lnTo>
                <a:lnTo>
                  <a:pt x="9182" y="1689"/>
                </a:lnTo>
                <a:lnTo>
                  <a:pt x="6032" y="0"/>
                </a:lnTo>
                <a:lnTo>
                  <a:pt x="2730" y="381"/>
                </a:lnTo>
                <a:lnTo>
                  <a:pt x="2514" y="3517"/>
                </a:lnTo>
                <a:lnTo>
                  <a:pt x="2514" y="4254"/>
                </a:lnTo>
                <a:lnTo>
                  <a:pt x="4698" y="4254"/>
                </a:lnTo>
                <a:lnTo>
                  <a:pt x="5027" y="3949"/>
                </a:lnTo>
                <a:lnTo>
                  <a:pt x="6032" y="3517"/>
                </a:lnTo>
                <a:lnTo>
                  <a:pt x="4584" y="3517"/>
                </a:lnTo>
                <a:lnTo>
                  <a:pt x="4584" y="4193"/>
                </a:lnTo>
                <a:lnTo>
                  <a:pt x="4425" y="4108"/>
                </a:lnTo>
                <a:lnTo>
                  <a:pt x="3317" y="3517"/>
                </a:lnTo>
                <a:lnTo>
                  <a:pt x="2794" y="3238"/>
                </a:lnTo>
                <a:lnTo>
                  <a:pt x="7810" y="3213"/>
                </a:lnTo>
                <a:lnTo>
                  <a:pt x="6032" y="3683"/>
                </a:lnTo>
                <a:lnTo>
                  <a:pt x="5340" y="4254"/>
                </a:lnTo>
                <a:close/>
              </a:path>
              <a:path w="7175" h="9220">
                <a:moveTo>
                  <a:pt x="2730" y="381"/>
                </a:moveTo>
                <a:lnTo>
                  <a:pt x="0" y="3175"/>
                </a:lnTo>
                <a:lnTo>
                  <a:pt x="1397" y="6756"/>
                </a:lnTo>
                <a:lnTo>
                  <a:pt x="4394" y="9220"/>
                </a:lnTo>
                <a:lnTo>
                  <a:pt x="2514" y="4965"/>
                </a:lnTo>
                <a:lnTo>
                  <a:pt x="4584" y="4965"/>
                </a:lnTo>
                <a:lnTo>
                  <a:pt x="4584" y="4633"/>
                </a:lnTo>
                <a:lnTo>
                  <a:pt x="5206" y="4965"/>
                </a:lnTo>
                <a:lnTo>
                  <a:pt x="6032" y="7048"/>
                </a:lnTo>
                <a:lnTo>
                  <a:pt x="6032" y="4929"/>
                </a:lnTo>
                <a:lnTo>
                  <a:pt x="7112" y="5981"/>
                </a:lnTo>
                <a:lnTo>
                  <a:pt x="7175" y="8826"/>
                </a:lnTo>
                <a:lnTo>
                  <a:pt x="9550" y="5880"/>
                </a:lnTo>
                <a:lnTo>
                  <a:pt x="9550" y="4254"/>
                </a:lnTo>
                <a:lnTo>
                  <a:pt x="5340" y="4254"/>
                </a:lnTo>
                <a:lnTo>
                  <a:pt x="6032" y="3683"/>
                </a:lnTo>
                <a:lnTo>
                  <a:pt x="6032" y="3517"/>
                </a:lnTo>
                <a:lnTo>
                  <a:pt x="5027" y="3949"/>
                </a:lnTo>
                <a:lnTo>
                  <a:pt x="4698" y="4254"/>
                </a:lnTo>
                <a:lnTo>
                  <a:pt x="2514" y="4254"/>
                </a:lnTo>
                <a:lnTo>
                  <a:pt x="2514" y="3517"/>
                </a:lnTo>
                <a:lnTo>
                  <a:pt x="2730" y="381"/>
                </a:lnTo>
                <a:close/>
              </a:path>
              <a:path w="7175" h="9220">
                <a:moveTo>
                  <a:pt x="4584" y="4965"/>
                </a:moveTo>
                <a:lnTo>
                  <a:pt x="2514" y="4965"/>
                </a:lnTo>
                <a:lnTo>
                  <a:pt x="4394" y="9220"/>
                </a:lnTo>
                <a:lnTo>
                  <a:pt x="7175" y="8826"/>
                </a:lnTo>
                <a:lnTo>
                  <a:pt x="4584" y="7048"/>
                </a:lnTo>
                <a:lnTo>
                  <a:pt x="6032" y="7048"/>
                </a:lnTo>
                <a:lnTo>
                  <a:pt x="5206" y="4965"/>
                </a:lnTo>
                <a:lnTo>
                  <a:pt x="4584" y="4633"/>
                </a:lnTo>
                <a:lnTo>
                  <a:pt x="4584" y="49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868806" y="5064763"/>
            <a:ext cx="9956" cy="10223"/>
          </a:xfrm>
          <a:custGeom>
            <a:avLst/>
            <a:gdLst/>
            <a:ahLst/>
            <a:cxnLst/>
            <a:rect l="l" t="t" r="r" b="b"/>
            <a:pathLst>
              <a:path w="9956" h="10223">
                <a:moveTo>
                  <a:pt x="5294" y="4021"/>
                </a:moveTo>
                <a:lnTo>
                  <a:pt x="5710" y="4227"/>
                </a:lnTo>
                <a:lnTo>
                  <a:pt x="6220" y="3517"/>
                </a:lnTo>
                <a:lnTo>
                  <a:pt x="6781" y="3213"/>
                </a:lnTo>
                <a:lnTo>
                  <a:pt x="9575" y="1689"/>
                </a:lnTo>
                <a:lnTo>
                  <a:pt x="6438" y="0"/>
                </a:lnTo>
                <a:lnTo>
                  <a:pt x="3441" y="3238"/>
                </a:lnTo>
                <a:lnTo>
                  <a:pt x="2921" y="3517"/>
                </a:lnTo>
                <a:lnTo>
                  <a:pt x="2921" y="5702"/>
                </a:lnTo>
                <a:lnTo>
                  <a:pt x="5194" y="10223"/>
                </a:lnTo>
                <a:lnTo>
                  <a:pt x="7988" y="8851"/>
                </a:lnTo>
                <a:lnTo>
                  <a:pt x="9956" y="5702"/>
                </a:lnTo>
                <a:lnTo>
                  <a:pt x="9956" y="4965"/>
                </a:lnTo>
                <a:lnTo>
                  <a:pt x="7429" y="5079"/>
                </a:lnTo>
                <a:lnTo>
                  <a:pt x="6718" y="6527"/>
                </a:lnTo>
                <a:lnTo>
                  <a:pt x="6438" y="4965"/>
                </a:lnTo>
                <a:lnTo>
                  <a:pt x="6102" y="4421"/>
                </a:lnTo>
                <a:lnTo>
                  <a:pt x="5710" y="4227"/>
                </a:lnTo>
                <a:lnTo>
                  <a:pt x="5294" y="4021"/>
                </a:lnTo>
                <a:lnTo>
                  <a:pt x="4279" y="4572"/>
                </a:lnTo>
                <a:lnTo>
                  <a:pt x="4134" y="4651"/>
                </a:lnTo>
                <a:lnTo>
                  <a:pt x="3556" y="4965"/>
                </a:lnTo>
                <a:lnTo>
                  <a:pt x="4279" y="5702"/>
                </a:lnTo>
                <a:lnTo>
                  <a:pt x="4991" y="6400"/>
                </a:lnTo>
                <a:lnTo>
                  <a:pt x="5310" y="5832"/>
                </a:lnTo>
                <a:lnTo>
                  <a:pt x="6438" y="6389"/>
                </a:lnTo>
                <a:lnTo>
                  <a:pt x="6438" y="5702"/>
                </a:lnTo>
                <a:lnTo>
                  <a:pt x="4648" y="5702"/>
                </a:lnTo>
                <a:lnTo>
                  <a:pt x="4279" y="5323"/>
                </a:lnTo>
                <a:lnTo>
                  <a:pt x="4287" y="4965"/>
                </a:lnTo>
                <a:lnTo>
                  <a:pt x="5797" y="4965"/>
                </a:lnTo>
                <a:lnTo>
                  <a:pt x="5945" y="4702"/>
                </a:lnTo>
                <a:lnTo>
                  <a:pt x="6075" y="4965"/>
                </a:lnTo>
                <a:lnTo>
                  <a:pt x="6438" y="5702"/>
                </a:lnTo>
                <a:lnTo>
                  <a:pt x="6438" y="7048"/>
                </a:lnTo>
                <a:lnTo>
                  <a:pt x="4279" y="7048"/>
                </a:lnTo>
                <a:lnTo>
                  <a:pt x="4279" y="5702"/>
                </a:lnTo>
                <a:lnTo>
                  <a:pt x="3556" y="4965"/>
                </a:lnTo>
                <a:lnTo>
                  <a:pt x="3578" y="3517"/>
                </a:lnTo>
                <a:lnTo>
                  <a:pt x="4876" y="2539"/>
                </a:lnTo>
                <a:lnTo>
                  <a:pt x="5359" y="3517"/>
                </a:lnTo>
                <a:lnTo>
                  <a:pt x="5542" y="3886"/>
                </a:lnTo>
                <a:lnTo>
                  <a:pt x="5294" y="4021"/>
                </a:lnTo>
                <a:close/>
              </a:path>
              <a:path w="9956" h="10223">
                <a:moveTo>
                  <a:pt x="4279" y="4949"/>
                </a:moveTo>
                <a:lnTo>
                  <a:pt x="4521" y="5442"/>
                </a:lnTo>
                <a:lnTo>
                  <a:pt x="5047" y="5702"/>
                </a:lnTo>
                <a:lnTo>
                  <a:pt x="6438" y="5702"/>
                </a:lnTo>
                <a:lnTo>
                  <a:pt x="6075" y="4965"/>
                </a:lnTo>
                <a:lnTo>
                  <a:pt x="5945" y="4702"/>
                </a:lnTo>
                <a:lnTo>
                  <a:pt x="5797" y="4965"/>
                </a:lnTo>
                <a:lnTo>
                  <a:pt x="4287" y="4965"/>
                </a:lnTo>
                <a:close/>
              </a:path>
              <a:path w="9956" h="10223">
                <a:moveTo>
                  <a:pt x="4279" y="3517"/>
                </a:moveTo>
                <a:lnTo>
                  <a:pt x="4134" y="4651"/>
                </a:lnTo>
                <a:lnTo>
                  <a:pt x="4279" y="4572"/>
                </a:lnTo>
                <a:lnTo>
                  <a:pt x="5294" y="4021"/>
                </a:lnTo>
                <a:lnTo>
                  <a:pt x="5542" y="3886"/>
                </a:lnTo>
                <a:lnTo>
                  <a:pt x="5359" y="3517"/>
                </a:lnTo>
                <a:lnTo>
                  <a:pt x="4876" y="2539"/>
                </a:lnTo>
                <a:lnTo>
                  <a:pt x="3578" y="3517"/>
                </a:lnTo>
                <a:lnTo>
                  <a:pt x="3556" y="4965"/>
                </a:lnTo>
                <a:lnTo>
                  <a:pt x="4134" y="4651"/>
                </a:lnTo>
                <a:lnTo>
                  <a:pt x="4279" y="3517"/>
                </a:lnTo>
                <a:close/>
              </a:path>
              <a:path w="9956" h="10223">
                <a:moveTo>
                  <a:pt x="4521" y="5442"/>
                </a:moveTo>
                <a:lnTo>
                  <a:pt x="4279" y="4965"/>
                </a:lnTo>
                <a:lnTo>
                  <a:pt x="4279" y="5323"/>
                </a:lnTo>
                <a:lnTo>
                  <a:pt x="4648" y="5702"/>
                </a:lnTo>
                <a:lnTo>
                  <a:pt x="5047" y="5702"/>
                </a:lnTo>
                <a:lnTo>
                  <a:pt x="4521" y="5442"/>
                </a:lnTo>
                <a:close/>
              </a:path>
              <a:path w="9956" h="10223">
                <a:moveTo>
                  <a:pt x="4279" y="5702"/>
                </a:moveTo>
                <a:lnTo>
                  <a:pt x="4279" y="7048"/>
                </a:lnTo>
                <a:lnTo>
                  <a:pt x="6438" y="7048"/>
                </a:lnTo>
                <a:lnTo>
                  <a:pt x="6438" y="6389"/>
                </a:lnTo>
                <a:lnTo>
                  <a:pt x="5310" y="5832"/>
                </a:lnTo>
                <a:lnTo>
                  <a:pt x="4991" y="6400"/>
                </a:lnTo>
                <a:lnTo>
                  <a:pt x="4279" y="5702"/>
                </a:lnTo>
                <a:close/>
              </a:path>
              <a:path w="9956" h="10223">
                <a:moveTo>
                  <a:pt x="6102" y="4421"/>
                </a:moveTo>
                <a:lnTo>
                  <a:pt x="6438" y="4965"/>
                </a:lnTo>
                <a:lnTo>
                  <a:pt x="7199" y="4965"/>
                </a:lnTo>
                <a:lnTo>
                  <a:pt x="6781" y="3213"/>
                </a:lnTo>
                <a:lnTo>
                  <a:pt x="6220" y="3517"/>
                </a:lnTo>
                <a:lnTo>
                  <a:pt x="5710" y="4227"/>
                </a:lnTo>
                <a:lnTo>
                  <a:pt x="6102" y="4421"/>
                </a:lnTo>
                <a:lnTo>
                  <a:pt x="6438" y="4588"/>
                </a:lnTo>
                <a:lnTo>
                  <a:pt x="6438" y="3517"/>
                </a:lnTo>
                <a:lnTo>
                  <a:pt x="6438" y="4588"/>
                </a:lnTo>
                <a:lnTo>
                  <a:pt x="6102" y="4421"/>
                </a:lnTo>
                <a:close/>
              </a:path>
              <a:path w="9956" h="10223">
                <a:moveTo>
                  <a:pt x="7199" y="4965"/>
                </a:moveTo>
                <a:lnTo>
                  <a:pt x="6438" y="4965"/>
                </a:lnTo>
                <a:lnTo>
                  <a:pt x="6718" y="6527"/>
                </a:lnTo>
                <a:lnTo>
                  <a:pt x="7429" y="5079"/>
                </a:lnTo>
                <a:lnTo>
                  <a:pt x="9956" y="4965"/>
                </a:lnTo>
                <a:lnTo>
                  <a:pt x="9575" y="1689"/>
                </a:lnTo>
                <a:lnTo>
                  <a:pt x="6781" y="3213"/>
                </a:lnTo>
                <a:lnTo>
                  <a:pt x="7199" y="4965"/>
                </a:lnTo>
                <a:close/>
              </a:path>
              <a:path w="9956" h="10223">
                <a:moveTo>
                  <a:pt x="5194" y="10223"/>
                </a:moveTo>
                <a:lnTo>
                  <a:pt x="2921" y="5702"/>
                </a:lnTo>
                <a:lnTo>
                  <a:pt x="2921" y="3517"/>
                </a:lnTo>
                <a:lnTo>
                  <a:pt x="3441" y="3238"/>
                </a:lnTo>
                <a:lnTo>
                  <a:pt x="6438" y="0"/>
                </a:lnTo>
                <a:lnTo>
                  <a:pt x="2933" y="0"/>
                </a:lnTo>
                <a:lnTo>
                  <a:pt x="406" y="3390"/>
                </a:lnTo>
                <a:lnTo>
                  <a:pt x="0" y="6349"/>
                </a:lnTo>
                <a:lnTo>
                  <a:pt x="2514" y="8902"/>
                </a:lnTo>
                <a:lnTo>
                  <a:pt x="5194" y="10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810927" y="5121423"/>
            <a:ext cx="12306" cy="10083"/>
          </a:xfrm>
          <a:custGeom>
            <a:avLst/>
            <a:gdLst/>
            <a:ahLst/>
            <a:cxnLst/>
            <a:rect l="l" t="t" r="r" b="b"/>
            <a:pathLst>
              <a:path w="12306" h="10083">
                <a:moveTo>
                  <a:pt x="8458" y="6553"/>
                </a:moveTo>
                <a:lnTo>
                  <a:pt x="7988" y="3975"/>
                </a:lnTo>
                <a:lnTo>
                  <a:pt x="7321" y="4966"/>
                </a:lnTo>
                <a:lnTo>
                  <a:pt x="8458" y="6553"/>
                </a:lnTo>
                <a:close/>
              </a:path>
              <a:path w="12306" h="10083">
                <a:moveTo>
                  <a:pt x="15138" y="4318"/>
                </a:moveTo>
                <a:lnTo>
                  <a:pt x="14528" y="2476"/>
                </a:lnTo>
                <a:lnTo>
                  <a:pt x="13525" y="-546"/>
                </a:lnTo>
                <a:lnTo>
                  <a:pt x="12052" y="-1701"/>
                </a:lnTo>
                <a:lnTo>
                  <a:pt x="9182" y="-3149"/>
                </a:lnTo>
                <a:lnTo>
                  <a:pt x="5638" y="-2920"/>
                </a:lnTo>
                <a:lnTo>
                  <a:pt x="2527" y="-520"/>
                </a:lnTo>
                <a:lnTo>
                  <a:pt x="0" y="3238"/>
                </a:lnTo>
                <a:lnTo>
                  <a:pt x="2044" y="6515"/>
                </a:lnTo>
                <a:lnTo>
                  <a:pt x="5842" y="7162"/>
                </a:lnTo>
                <a:lnTo>
                  <a:pt x="7321" y="4966"/>
                </a:lnTo>
                <a:lnTo>
                  <a:pt x="6019" y="3149"/>
                </a:lnTo>
                <a:lnTo>
                  <a:pt x="7594" y="0"/>
                </a:lnTo>
                <a:lnTo>
                  <a:pt x="9563" y="2921"/>
                </a:lnTo>
                <a:lnTo>
                  <a:pt x="12306" y="6934"/>
                </a:lnTo>
                <a:lnTo>
                  <a:pt x="15138" y="4318"/>
                </a:lnTo>
                <a:close/>
              </a:path>
              <a:path w="12306" h="10083">
                <a:moveTo>
                  <a:pt x="6019" y="3149"/>
                </a:moveTo>
                <a:lnTo>
                  <a:pt x="7321" y="4966"/>
                </a:lnTo>
                <a:lnTo>
                  <a:pt x="7988" y="3975"/>
                </a:lnTo>
                <a:lnTo>
                  <a:pt x="8458" y="6553"/>
                </a:lnTo>
                <a:lnTo>
                  <a:pt x="12306" y="6934"/>
                </a:lnTo>
                <a:lnTo>
                  <a:pt x="9563" y="2921"/>
                </a:lnTo>
                <a:lnTo>
                  <a:pt x="7594" y="0"/>
                </a:lnTo>
                <a:lnTo>
                  <a:pt x="6019" y="3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49461" y="5074114"/>
            <a:ext cx="9918" cy="9918"/>
          </a:xfrm>
          <a:custGeom>
            <a:avLst/>
            <a:gdLst/>
            <a:ahLst/>
            <a:cxnLst/>
            <a:rect l="l" t="t" r="r" b="b"/>
            <a:pathLst>
              <a:path w="9918" h="9918">
                <a:moveTo>
                  <a:pt x="1765" y="1752"/>
                </a:moveTo>
                <a:lnTo>
                  <a:pt x="0" y="4965"/>
                </a:lnTo>
                <a:lnTo>
                  <a:pt x="1765" y="8153"/>
                </a:lnTo>
                <a:lnTo>
                  <a:pt x="3200" y="6730"/>
                </a:lnTo>
                <a:lnTo>
                  <a:pt x="3517" y="4952"/>
                </a:lnTo>
                <a:lnTo>
                  <a:pt x="3200" y="3162"/>
                </a:lnTo>
                <a:lnTo>
                  <a:pt x="4940" y="0"/>
                </a:lnTo>
                <a:lnTo>
                  <a:pt x="1765" y="1752"/>
                </a:lnTo>
                <a:close/>
              </a:path>
              <a:path w="9918" h="9918">
                <a:moveTo>
                  <a:pt x="5246" y="4031"/>
                </a:moveTo>
                <a:lnTo>
                  <a:pt x="4994" y="4165"/>
                </a:lnTo>
                <a:lnTo>
                  <a:pt x="5507" y="5449"/>
                </a:lnTo>
                <a:lnTo>
                  <a:pt x="5902" y="5229"/>
                </a:lnTo>
                <a:lnTo>
                  <a:pt x="6400" y="4952"/>
                </a:lnTo>
                <a:lnTo>
                  <a:pt x="8178" y="1752"/>
                </a:lnTo>
                <a:lnTo>
                  <a:pt x="4965" y="3517"/>
                </a:lnTo>
                <a:lnTo>
                  <a:pt x="4700" y="4001"/>
                </a:lnTo>
                <a:lnTo>
                  <a:pt x="4028" y="4680"/>
                </a:lnTo>
                <a:lnTo>
                  <a:pt x="4022" y="5234"/>
                </a:lnTo>
                <a:lnTo>
                  <a:pt x="4693" y="5901"/>
                </a:lnTo>
                <a:lnTo>
                  <a:pt x="4965" y="6400"/>
                </a:lnTo>
                <a:lnTo>
                  <a:pt x="8178" y="8153"/>
                </a:lnTo>
                <a:lnTo>
                  <a:pt x="9918" y="4965"/>
                </a:lnTo>
                <a:lnTo>
                  <a:pt x="6400" y="4952"/>
                </a:lnTo>
                <a:lnTo>
                  <a:pt x="6731" y="6743"/>
                </a:lnTo>
                <a:lnTo>
                  <a:pt x="5242" y="5914"/>
                </a:lnTo>
                <a:lnTo>
                  <a:pt x="4957" y="5755"/>
                </a:lnTo>
                <a:lnTo>
                  <a:pt x="4463" y="5480"/>
                </a:lnTo>
                <a:lnTo>
                  <a:pt x="4176" y="4953"/>
                </a:lnTo>
                <a:lnTo>
                  <a:pt x="4450" y="4455"/>
                </a:lnTo>
                <a:lnTo>
                  <a:pt x="4994" y="4165"/>
                </a:lnTo>
                <a:lnTo>
                  <a:pt x="5246" y="4031"/>
                </a:lnTo>
                <a:lnTo>
                  <a:pt x="6781" y="3213"/>
                </a:lnTo>
                <a:lnTo>
                  <a:pt x="5938" y="4694"/>
                </a:lnTo>
                <a:lnTo>
                  <a:pt x="5770" y="4988"/>
                </a:lnTo>
                <a:lnTo>
                  <a:pt x="5464" y="4429"/>
                </a:lnTo>
                <a:lnTo>
                  <a:pt x="5246" y="4031"/>
                </a:lnTo>
                <a:close/>
              </a:path>
              <a:path w="9918" h="9918">
                <a:moveTo>
                  <a:pt x="8178" y="8153"/>
                </a:moveTo>
                <a:lnTo>
                  <a:pt x="4965" y="6400"/>
                </a:lnTo>
                <a:lnTo>
                  <a:pt x="4693" y="5901"/>
                </a:lnTo>
                <a:lnTo>
                  <a:pt x="4022" y="5234"/>
                </a:lnTo>
                <a:lnTo>
                  <a:pt x="4028" y="4680"/>
                </a:lnTo>
                <a:lnTo>
                  <a:pt x="4700" y="4001"/>
                </a:lnTo>
                <a:lnTo>
                  <a:pt x="4965" y="3517"/>
                </a:lnTo>
                <a:lnTo>
                  <a:pt x="8178" y="1752"/>
                </a:lnTo>
                <a:lnTo>
                  <a:pt x="4940" y="0"/>
                </a:lnTo>
                <a:lnTo>
                  <a:pt x="3200" y="3162"/>
                </a:lnTo>
                <a:lnTo>
                  <a:pt x="3517" y="4952"/>
                </a:lnTo>
                <a:lnTo>
                  <a:pt x="3200" y="6730"/>
                </a:lnTo>
                <a:lnTo>
                  <a:pt x="1765" y="8153"/>
                </a:lnTo>
                <a:lnTo>
                  <a:pt x="4940" y="9918"/>
                </a:lnTo>
                <a:lnTo>
                  <a:pt x="8178" y="8153"/>
                </a:lnTo>
                <a:close/>
              </a:path>
              <a:path w="9918" h="9918">
                <a:moveTo>
                  <a:pt x="4450" y="4455"/>
                </a:moveTo>
                <a:lnTo>
                  <a:pt x="4176" y="4953"/>
                </a:lnTo>
                <a:lnTo>
                  <a:pt x="4463" y="5480"/>
                </a:lnTo>
                <a:lnTo>
                  <a:pt x="4957" y="5755"/>
                </a:lnTo>
                <a:lnTo>
                  <a:pt x="5242" y="5914"/>
                </a:lnTo>
                <a:lnTo>
                  <a:pt x="6731" y="6743"/>
                </a:lnTo>
                <a:lnTo>
                  <a:pt x="6400" y="4952"/>
                </a:lnTo>
                <a:lnTo>
                  <a:pt x="5902" y="5229"/>
                </a:lnTo>
                <a:lnTo>
                  <a:pt x="5507" y="5449"/>
                </a:lnTo>
                <a:lnTo>
                  <a:pt x="4994" y="4165"/>
                </a:lnTo>
                <a:lnTo>
                  <a:pt x="4450" y="4455"/>
                </a:lnTo>
                <a:close/>
              </a:path>
              <a:path w="9918" h="9918">
                <a:moveTo>
                  <a:pt x="5464" y="4429"/>
                </a:moveTo>
                <a:lnTo>
                  <a:pt x="5770" y="4988"/>
                </a:lnTo>
                <a:lnTo>
                  <a:pt x="5938" y="4694"/>
                </a:lnTo>
                <a:lnTo>
                  <a:pt x="6781" y="3213"/>
                </a:lnTo>
                <a:lnTo>
                  <a:pt x="5246" y="4031"/>
                </a:lnTo>
                <a:lnTo>
                  <a:pt x="5464" y="4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837647" y="5093143"/>
            <a:ext cx="8851" cy="10274"/>
          </a:xfrm>
          <a:custGeom>
            <a:avLst/>
            <a:gdLst/>
            <a:ahLst/>
            <a:cxnLst/>
            <a:rect l="l" t="t" r="r" b="b"/>
            <a:pathLst>
              <a:path w="8851" h="10274">
                <a:moveTo>
                  <a:pt x="773" y="5783"/>
                </a:moveTo>
                <a:lnTo>
                  <a:pt x="342" y="6756"/>
                </a:lnTo>
                <a:lnTo>
                  <a:pt x="1904" y="10274"/>
                </a:lnTo>
                <a:lnTo>
                  <a:pt x="2806" y="7797"/>
                </a:lnTo>
                <a:lnTo>
                  <a:pt x="1422" y="5168"/>
                </a:lnTo>
                <a:lnTo>
                  <a:pt x="1904" y="3225"/>
                </a:lnTo>
                <a:lnTo>
                  <a:pt x="1358" y="1396"/>
                </a:lnTo>
                <a:lnTo>
                  <a:pt x="0" y="5016"/>
                </a:lnTo>
                <a:lnTo>
                  <a:pt x="773" y="5783"/>
                </a:lnTo>
                <a:close/>
              </a:path>
              <a:path w="8851" h="10274">
                <a:moveTo>
                  <a:pt x="4571" y="3225"/>
                </a:moveTo>
                <a:lnTo>
                  <a:pt x="2146" y="3733"/>
                </a:lnTo>
                <a:lnTo>
                  <a:pt x="4090" y="6513"/>
                </a:lnTo>
                <a:lnTo>
                  <a:pt x="4571" y="6756"/>
                </a:lnTo>
                <a:lnTo>
                  <a:pt x="4090" y="6513"/>
                </a:lnTo>
                <a:lnTo>
                  <a:pt x="3860" y="10274"/>
                </a:lnTo>
                <a:lnTo>
                  <a:pt x="7124" y="9524"/>
                </a:lnTo>
                <a:lnTo>
                  <a:pt x="4572" y="6032"/>
                </a:lnTo>
                <a:lnTo>
                  <a:pt x="4571" y="3225"/>
                </a:lnTo>
                <a:close/>
              </a:path>
              <a:path w="8851" h="10274">
                <a:moveTo>
                  <a:pt x="5295" y="5308"/>
                </a:moveTo>
                <a:lnTo>
                  <a:pt x="4571" y="3225"/>
                </a:lnTo>
                <a:lnTo>
                  <a:pt x="4572" y="6032"/>
                </a:lnTo>
                <a:lnTo>
                  <a:pt x="7124" y="9524"/>
                </a:lnTo>
                <a:lnTo>
                  <a:pt x="5295" y="5308"/>
                </a:lnTo>
                <a:close/>
              </a:path>
              <a:path w="8851" h="10274">
                <a:moveTo>
                  <a:pt x="1904" y="10274"/>
                </a:moveTo>
                <a:lnTo>
                  <a:pt x="3860" y="10274"/>
                </a:lnTo>
                <a:lnTo>
                  <a:pt x="4090" y="6513"/>
                </a:lnTo>
                <a:lnTo>
                  <a:pt x="2146" y="3733"/>
                </a:lnTo>
                <a:lnTo>
                  <a:pt x="4571" y="3225"/>
                </a:lnTo>
                <a:lnTo>
                  <a:pt x="5295" y="5308"/>
                </a:lnTo>
                <a:lnTo>
                  <a:pt x="7124" y="9524"/>
                </a:lnTo>
                <a:lnTo>
                  <a:pt x="8445" y="6883"/>
                </a:lnTo>
                <a:lnTo>
                  <a:pt x="8851" y="3886"/>
                </a:lnTo>
                <a:lnTo>
                  <a:pt x="4952" y="0"/>
                </a:lnTo>
                <a:lnTo>
                  <a:pt x="1358" y="1396"/>
                </a:lnTo>
                <a:lnTo>
                  <a:pt x="1904" y="3225"/>
                </a:lnTo>
                <a:lnTo>
                  <a:pt x="1422" y="5168"/>
                </a:lnTo>
                <a:lnTo>
                  <a:pt x="2806" y="7797"/>
                </a:lnTo>
                <a:lnTo>
                  <a:pt x="1904" y="102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33666" y="5093002"/>
            <a:ext cx="11366" cy="10414"/>
          </a:xfrm>
          <a:custGeom>
            <a:avLst/>
            <a:gdLst/>
            <a:ahLst/>
            <a:cxnLst/>
            <a:rect l="l" t="t" r="r" b="b"/>
            <a:pathLst>
              <a:path w="11366" h="10413">
                <a:moveTo>
                  <a:pt x="3403" y="863"/>
                </a:moveTo>
                <a:lnTo>
                  <a:pt x="774" y="2159"/>
                </a:lnTo>
                <a:lnTo>
                  <a:pt x="0" y="4724"/>
                </a:lnTo>
                <a:lnTo>
                  <a:pt x="0" y="7505"/>
                </a:lnTo>
                <a:lnTo>
                  <a:pt x="3378" y="10045"/>
                </a:lnTo>
                <a:lnTo>
                  <a:pt x="3517" y="6172"/>
                </a:lnTo>
                <a:lnTo>
                  <a:pt x="3517" y="4724"/>
                </a:lnTo>
                <a:lnTo>
                  <a:pt x="5156" y="0"/>
                </a:lnTo>
                <a:lnTo>
                  <a:pt x="3403" y="863"/>
                </a:lnTo>
                <a:close/>
              </a:path>
              <a:path w="11366" h="10413">
                <a:moveTo>
                  <a:pt x="4233" y="6172"/>
                </a:moveTo>
                <a:lnTo>
                  <a:pt x="5079" y="7886"/>
                </a:lnTo>
                <a:lnTo>
                  <a:pt x="8267" y="6324"/>
                </a:lnTo>
                <a:lnTo>
                  <a:pt x="7835" y="3365"/>
                </a:lnTo>
                <a:lnTo>
                  <a:pt x="5156" y="0"/>
                </a:lnTo>
                <a:lnTo>
                  <a:pt x="3517" y="4724"/>
                </a:lnTo>
                <a:lnTo>
                  <a:pt x="3517" y="6172"/>
                </a:lnTo>
                <a:lnTo>
                  <a:pt x="3378" y="10045"/>
                </a:lnTo>
                <a:lnTo>
                  <a:pt x="4965" y="10414"/>
                </a:lnTo>
                <a:lnTo>
                  <a:pt x="7835" y="10414"/>
                </a:lnTo>
                <a:lnTo>
                  <a:pt x="11366" y="8839"/>
                </a:lnTo>
                <a:lnTo>
                  <a:pt x="11366" y="4953"/>
                </a:lnTo>
                <a:lnTo>
                  <a:pt x="8165" y="3513"/>
                </a:lnTo>
                <a:lnTo>
                  <a:pt x="8267" y="6324"/>
                </a:lnTo>
                <a:lnTo>
                  <a:pt x="5079" y="7886"/>
                </a:lnTo>
                <a:lnTo>
                  <a:pt x="4233" y="6172"/>
                </a:lnTo>
                <a:lnTo>
                  <a:pt x="3879" y="5455"/>
                </a:lnTo>
                <a:lnTo>
                  <a:pt x="4247" y="4724"/>
                </a:lnTo>
                <a:lnTo>
                  <a:pt x="5105" y="3022"/>
                </a:lnTo>
                <a:lnTo>
                  <a:pt x="7048" y="4724"/>
                </a:lnTo>
                <a:lnTo>
                  <a:pt x="7048" y="6172"/>
                </a:lnTo>
                <a:lnTo>
                  <a:pt x="4233" y="6172"/>
                </a:lnTo>
                <a:close/>
              </a:path>
              <a:path w="11366" h="10413">
                <a:moveTo>
                  <a:pt x="4247" y="4724"/>
                </a:moveTo>
                <a:lnTo>
                  <a:pt x="3879" y="5455"/>
                </a:lnTo>
                <a:lnTo>
                  <a:pt x="4233" y="6172"/>
                </a:lnTo>
                <a:lnTo>
                  <a:pt x="7048" y="6172"/>
                </a:lnTo>
                <a:lnTo>
                  <a:pt x="7048" y="4724"/>
                </a:lnTo>
                <a:lnTo>
                  <a:pt x="5105" y="3022"/>
                </a:lnTo>
                <a:lnTo>
                  <a:pt x="4247" y="4724"/>
                </a:lnTo>
                <a:close/>
              </a:path>
              <a:path w="11366" h="10413">
                <a:moveTo>
                  <a:pt x="7835" y="3365"/>
                </a:moveTo>
                <a:lnTo>
                  <a:pt x="8267" y="6324"/>
                </a:lnTo>
                <a:lnTo>
                  <a:pt x="8127" y="2463"/>
                </a:lnTo>
                <a:lnTo>
                  <a:pt x="5156" y="0"/>
                </a:lnTo>
                <a:lnTo>
                  <a:pt x="7835" y="3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48450" y="5081967"/>
            <a:ext cx="10210" cy="10718"/>
          </a:xfrm>
          <a:custGeom>
            <a:avLst/>
            <a:gdLst/>
            <a:ahLst/>
            <a:cxnLst/>
            <a:rect l="l" t="t" r="r" b="b"/>
            <a:pathLst>
              <a:path w="10210" h="10718">
                <a:moveTo>
                  <a:pt x="4779" y="4525"/>
                </a:moveTo>
                <a:lnTo>
                  <a:pt x="4902" y="4279"/>
                </a:lnTo>
                <a:lnTo>
                  <a:pt x="4112" y="4859"/>
                </a:lnTo>
                <a:lnTo>
                  <a:pt x="4184" y="5003"/>
                </a:lnTo>
                <a:lnTo>
                  <a:pt x="4540" y="5003"/>
                </a:lnTo>
                <a:lnTo>
                  <a:pt x="5790" y="6084"/>
                </a:lnTo>
                <a:lnTo>
                  <a:pt x="5613" y="6438"/>
                </a:lnTo>
                <a:lnTo>
                  <a:pt x="5805" y="6438"/>
                </a:lnTo>
                <a:lnTo>
                  <a:pt x="5992" y="6196"/>
                </a:lnTo>
                <a:lnTo>
                  <a:pt x="6153" y="5359"/>
                </a:lnTo>
                <a:lnTo>
                  <a:pt x="5975" y="5003"/>
                </a:lnTo>
                <a:lnTo>
                  <a:pt x="5613" y="4279"/>
                </a:lnTo>
                <a:lnTo>
                  <a:pt x="5544" y="4142"/>
                </a:lnTo>
                <a:lnTo>
                  <a:pt x="5270" y="4279"/>
                </a:lnTo>
                <a:lnTo>
                  <a:pt x="4902" y="4279"/>
                </a:lnTo>
                <a:lnTo>
                  <a:pt x="4779" y="4525"/>
                </a:lnTo>
                <a:close/>
              </a:path>
              <a:path w="10210" h="10718">
                <a:moveTo>
                  <a:pt x="4902" y="6438"/>
                </a:moveTo>
                <a:lnTo>
                  <a:pt x="4385" y="5313"/>
                </a:lnTo>
                <a:lnTo>
                  <a:pt x="3822" y="5003"/>
                </a:lnTo>
                <a:lnTo>
                  <a:pt x="3822" y="4279"/>
                </a:lnTo>
                <a:lnTo>
                  <a:pt x="3174" y="4279"/>
                </a:lnTo>
                <a:lnTo>
                  <a:pt x="1384" y="8013"/>
                </a:lnTo>
                <a:lnTo>
                  <a:pt x="3873" y="10718"/>
                </a:lnTo>
                <a:lnTo>
                  <a:pt x="3174" y="6438"/>
                </a:lnTo>
                <a:lnTo>
                  <a:pt x="3174" y="5003"/>
                </a:lnTo>
                <a:lnTo>
                  <a:pt x="3822" y="6438"/>
                </a:lnTo>
                <a:lnTo>
                  <a:pt x="4362" y="5359"/>
                </a:lnTo>
                <a:lnTo>
                  <a:pt x="4902" y="6438"/>
                </a:lnTo>
                <a:close/>
              </a:path>
              <a:path w="10210" h="10718">
                <a:moveTo>
                  <a:pt x="5992" y="6196"/>
                </a:moveTo>
                <a:lnTo>
                  <a:pt x="5805" y="6438"/>
                </a:lnTo>
                <a:lnTo>
                  <a:pt x="6692" y="6438"/>
                </a:lnTo>
                <a:lnTo>
                  <a:pt x="6343" y="5740"/>
                </a:lnTo>
                <a:lnTo>
                  <a:pt x="6153" y="5359"/>
                </a:lnTo>
                <a:lnTo>
                  <a:pt x="5992" y="6196"/>
                </a:lnTo>
                <a:close/>
              </a:path>
              <a:path w="10210" h="10718">
                <a:moveTo>
                  <a:pt x="6200" y="5265"/>
                </a:moveTo>
                <a:lnTo>
                  <a:pt x="6330" y="5003"/>
                </a:lnTo>
                <a:lnTo>
                  <a:pt x="6692" y="4279"/>
                </a:lnTo>
                <a:lnTo>
                  <a:pt x="6692" y="5003"/>
                </a:lnTo>
                <a:lnTo>
                  <a:pt x="6911" y="5003"/>
                </a:lnTo>
                <a:lnTo>
                  <a:pt x="6692" y="5003"/>
                </a:lnTo>
                <a:lnTo>
                  <a:pt x="6413" y="5649"/>
                </a:lnTo>
                <a:lnTo>
                  <a:pt x="7035" y="6769"/>
                </a:lnTo>
                <a:lnTo>
                  <a:pt x="10210" y="5003"/>
                </a:lnTo>
                <a:lnTo>
                  <a:pt x="7429" y="4330"/>
                </a:lnTo>
                <a:lnTo>
                  <a:pt x="6972" y="3429"/>
                </a:lnTo>
                <a:lnTo>
                  <a:pt x="6845" y="419"/>
                </a:lnTo>
                <a:lnTo>
                  <a:pt x="3873" y="0"/>
                </a:lnTo>
                <a:lnTo>
                  <a:pt x="3682" y="4000"/>
                </a:lnTo>
                <a:lnTo>
                  <a:pt x="5118" y="3289"/>
                </a:lnTo>
                <a:lnTo>
                  <a:pt x="5257" y="3568"/>
                </a:lnTo>
                <a:lnTo>
                  <a:pt x="5569" y="4130"/>
                </a:lnTo>
                <a:lnTo>
                  <a:pt x="5652" y="4279"/>
                </a:lnTo>
                <a:lnTo>
                  <a:pt x="6055" y="5003"/>
                </a:lnTo>
                <a:lnTo>
                  <a:pt x="6200" y="5265"/>
                </a:lnTo>
                <a:close/>
              </a:path>
              <a:path w="10210" h="10718">
                <a:moveTo>
                  <a:pt x="9474" y="1739"/>
                </a:moveTo>
                <a:lnTo>
                  <a:pt x="6845" y="419"/>
                </a:lnTo>
                <a:lnTo>
                  <a:pt x="6972" y="3429"/>
                </a:lnTo>
                <a:lnTo>
                  <a:pt x="7429" y="4330"/>
                </a:lnTo>
                <a:lnTo>
                  <a:pt x="10210" y="5003"/>
                </a:lnTo>
                <a:lnTo>
                  <a:pt x="9474" y="1739"/>
                </a:lnTo>
                <a:close/>
              </a:path>
              <a:path w="10210" h="10718">
                <a:moveTo>
                  <a:pt x="5118" y="7429"/>
                </a:moveTo>
                <a:lnTo>
                  <a:pt x="6845" y="10299"/>
                </a:lnTo>
                <a:lnTo>
                  <a:pt x="5257" y="7150"/>
                </a:lnTo>
                <a:lnTo>
                  <a:pt x="4902" y="6438"/>
                </a:lnTo>
                <a:lnTo>
                  <a:pt x="3822" y="6438"/>
                </a:lnTo>
                <a:lnTo>
                  <a:pt x="3682" y="6718"/>
                </a:lnTo>
                <a:lnTo>
                  <a:pt x="3873" y="10718"/>
                </a:lnTo>
                <a:lnTo>
                  <a:pt x="6845" y="10299"/>
                </a:lnTo>
                <a:lnTo>
                  <a:pt x="5118" y="7429"/>
                </a:lnTo>
                <a:close/>
              </a:path>
              <a:path w="10210" h="10718">
                <a:moveTo>
                  <a:pt x="3174" y="6438"/>
                </a:moveTo>
                <a:lnTo>
                  <a:pt x="3873" y="10718"/>
                </a:lnTo>
                <a:lnTo>
                  <a:pt x="3682" y="6718"/>
                </a:lnTo>
                <a:lnTo>
                  <a:pt x="3822" y="6438"/>
                </a:lnTo>
                <a:lnTo>
                  <a:pt x="3174" y="5003"/>
                </a:lnTo>
                <a:lnTo>
                  <a:pt x="3174" y="6438"/>
                </a:lnTo>
                <a:close/>
              </a:path>
              <a:path w="10210" h="10718">
                <a:moveTo>
                  <a:pt x="4902" y="4279"/>
                </a:moveTo>
                <a:lnTo>
                  <a:pt x="3822" y="4279"/>
                </a:lnTo>
                <a:lnTo>
                  <a:pt x="3822" y="5003"/>
                </a:lnTo>
                <a:lnTo>
                  <a:pt x="4321" y="5277"/>
                </a:lnTo>
                <a:lnTo>
                  <a:pt x="3822" y="6438"/>
                </a:lnTo>
                <a:lnTo>
                  <a:pt x="4902" y="6438"/>
                </a:lnTo>
                <a:lnTo>
                  <a:pt x="5257" y="7150"/>
                </a:lnTo>
                <a:lnTo>
                  <a:pt x="6845" y="10299"/>
                </a:lnTo>
                <a:lnTo>
                  <a:pt x="9474" y="8978"/>
                </a:lnTo>
                <a:lnTo>
                  <a:pt x="10210" y="6438"/>
                </a:lnTo>
                <a:lnTo>
                  <a:pt x="10210" y="5003"/>
                </a:lnTo>
                <a:lnTo>
                  <a:pt x="7035" y="6769"/>
                </a:lnTo>
                <a:lnTo>
                  <a:pt x="6413" y="5649"/>
                </a:lnTo>
                <a:lnTo>
                  <a:pt x="6692" y="5003"/>
                </a:lnTo>
                <a:lnTo>
                  <a:pt x="6692" y="4279"/>
                </a:lnTo>
                <a:lnTo>
                  <a:pt x="6330" y="5003"/>
                </a:lnTo>
                <a:lnTo>
                  <a:pt x="6200" y="5265"/>
                </a:lnTo>
                <a:lnTo>
                  <a:pt x="6055" y="5003"/>
                </a:lnTo>
                <a:lnTo>
                  <a:pt x="5652" y="4279"/>
                </a:lnTo>
                <a:lnTo>
                  <a:pt x="5569" y="4130"/>
                </a:lnTo>
                <a:lnTo>
                  <a:pt x="5257" y="3568"/>
                </a:lnTo>
                <a:lnTo>
                  <a:pt x="5118" y="3289"/>
                </a:lnTo>
                <a:lnTo>
                  <a:pt x="3682" y="4000"/>
                </a:lnTo>
                <a:lnTo>
                  <a:pt x="3873" y="0"/>
                </a:lnTo>
                <a:lnTo>
                  <a:pt x="1320" y="2514"/>
                </a:lnTo>
                <a:lnTo>
                  <a:pt x="0" y="5232"/>
                </a:lnTo>
                <a:lnTo>
                  <a:pt x="1384" y="8013"/>
                </a:lnTo>
                <a:lnTo>
                  <a:pt x="3174" y="4279"/>
                </a:lnTo>
                <a:lnTo>
                  <a:pt x="5270" y="4279"/>
                </a:lnTo>
                <a:lnTo>
                  <a:pt x="5544" y="4142"/>
                </a:lnTo>
                <a:lnTo>
                  <a:pt x="5613" y="4279"/>
                </a:lnTo>
                <a:lnTo>
                  <a:pt x="5975" y="5003"/>
                </a:lnTo>
                <a:lnTo>
                  <a:pt x="6153" y="5359"/>
                </a:lnTo>
                <a:lnTo>
                  <a:pt x="6343" y="5740"/>
                </a:lnTo>
                <a:lnTo>
                  <a:pt x="6692" y="6438"/>
                </a:lnTo>
                <a:lnTo>
                  <a:pt x="5613" y="6438"/>
                </a:lnTo>
                <a:lnTo>
                  <a:pt x="5790" y="6084"/>
                </a:lnTo>
                <a:lnTo>
                  <a:pt x="4540" y="5003"/>
                </a:lnTo>
                <a:lnTo>
                  <a:pt x="4184" y="5003"/>
                </a:lnTo>
                <a:lnTo>
                  <a:pt x="4112" y="4859"/>
                </a:lnTo>
                <a:lnTo>
                  <a:pt x="4902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814888" y="5089906"/>
            <a:ext cx="54254" cy="54254"/>
          </a:xfrm>
          <a:custGeom>
            <a:avLst/>
            <a:gdLst/>
            <a:ahLst/>
            <a:cxnLst/>
            <a:rect l="l" t="t" r="r" b="b"/>
            <a:pathLst>
              <a:path w="54254" h="54254">
                <a:moveTo>
                  <a:pt x="43268" y="46520"/>
                </a:moveTo>
                <a:lnTo>
                  <a:pt x="42049" y="50215"/>
                </a:lnTo>
                <a:lnTo>
                  <a:pt x="44894" y="52819"/>
                </a:lnTo>
                <a:lnTo>
                  <a:pt x="49187" y="54254"/>
                </a:lnTo>
                <a:lnTo>
                  <a:pt x="53022" y="53873"/>
                </a:lnTo>
                <a:lnTo>
                  <a:pt x="54254" y="50177"/>
                </a:lnTo>
                <a:lnTo>
                  <a:pt x="51409" y="47561"/>
                </a:lnTo>
                <a:lnTo>
                  <a:pt x="47104" y="46139"/>
                </a:lnTo>
                <a:lnTo>
                  <a:pt x="43268" y="46520"/>
                </a:lnTo>
                <a:close/>
              </a:path>
              <a:path w="54254" h="54254">
                <a:moveTo>
                  <a:pt x="30137" y="8767"/>
                </a:moveTo>
                <a:lnTo>
                  <a:pt x="58686" y="10629"/>
                </a:lnTo>
                <a:lnTo>
                  <a:pt x="30137" y="5168"/>
                </a:lnTo>
                <a:lnTo>
                  <a:pt x="26619" y="3594"/>
                </a:lnTo>
                <a:lnTo>
                  <a:pt x="23736" y="3594"/>
                </a:lnTo>
                <a:lnTo>
                  <a:pt x="20218" y="5168"/>
                </a:lnTo>
                <a:lnTo>
                  <a:pt x="20218" y="9055"/>
                </a:lnTo>
                <a:lnTo>
                  <a:pt x="23736" y="10642"/>
                </a:lnTo>
                <a:lnTo>
                  <a:pt x="26619" y="10642"/>
                </a:lnTo>
                <a:lnTo>
                  <a:pt x="30137" y="9055"/>
                </a:lnTo>
                <a:lnTo>
                  <a:pt x="30137" y="8767"/>
                </a:lnTo>
                <a:close/>
              </a:path>
              <a:path w="54254" h="54254">
                <a:moveTo>
                  <a:pt x="3403" y="7023"/>
                </a:moveTo>
                <a:lnTo>
                  <a:pt x="20218" y="8120"/>
                </a:lnTo>
                <a:lnTo>
                  <a:pt x="20218" y="5168"/>
                </a:lnTo>
                <a:lnTo>
                  <a:pt x="23736" y="3594"/>
                </a:lnTo>
                <a:lnTo>
                  <a:pt x="26619" y="3594"/>
                </a:lnTo>
                <a:lnTo>
                  <a:pt x="30137" y="5168"/>
                </a:lnTo>
                <a:lnTo>
                  <a:pt x="58686" y="10629"/>
                </a:lnTo>
                <a:lnTo>
                  <a:pt x="62306" y="9283"/>
                </a:lnTo>
                <a:lnTo>
                  <a:pt x="62547" y="5410"/>
                </a:lnTo>
                <a:lnTo>
                  <a:pt x="59143" y="3606"/>
                </a:lnTo>
                <a:lnTo>
                  <a:pt x="3860" y="0"/>
                </a:lnTo>
                <a:lnTo>
                  <a:pt x="254" y="1346"/>
                </a:lnTo>
                <a:lnTo>
                  <a:pt x="0" y="5219"/>
                </a:lnTo>
                <a:lnTo>
                  <a:pt x="3403" y="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861828" y="5100256"/>
            <a:ext cx="18186" cy="44500"/>
          </a:xfrm>
          <a:custGeom>
            <a:avLst/>
            <a:gdLst/>
            <a:ahLst/>
            <a:cxnLst/>
            <a:rect l="l" t="t" r="r" b="b"/>
            <a:pathLst>
              <a:path w="18186" h="44500">
                <a:moveTo>
                  <a:pt x="11481" y="2894"/>
                </a:moveTo>
                <a:lnTo>
                  <a:pt x="18186" y="5029"/>
                </a:lnTo>
                <a:lnTo>
                  <a:pt x="11514" y="2833"/>
                </a:lnTo>
                <a:close/>
              </a:path>
              <a:path w="18186" h="44500">
                <a:moveTo>
                  <a:pt x="14071" y="0"/>
                </a:moveTo>
                <a:lnTo>
                  <a:pt x="13206" y="958"/>
                </a:lnTo>
                <a:lnTo>
                  <a:pt x="15011" y="304"/>
                </a:lnTo>
                <a:lnTo>
                  <a:pt x="17754" y="1181"/>
                </a:lnTo>
                <a:lnTo>
                  <a:pt x="14071" y="0"/>
                </a:lnTo>
                <a:close/>
              </a:path>
              <a:path w="18186" h="44500">
                <a:moveTo>
                  <a:pt x="11470" y="2929"/>
                </a:moveTo>
                <a:lnTo>
                  <a:pt x="2882" y="29425"/>
                </a:lnTo>
                <a:lnTo>
                  <a:pt x="2953" y="30090"/>
                </a:lnTo>
                <a:lnTo>
                  <a:pt x="3289" y="33261"/>
                </a:lnTo>
                <a:lnTo>
                  <a:pt x="6997" y="34467"/>
                </a:lnTo>
                <a:lnTo>
                  <a:pt x="9588" y="31597"/>
                </a:lnTo>
                <a:lnTo>
                  <a:pt x="18186" y="5029"/>
                </a:lnTo>
                <a:lnTo>
                  <a:pt x="17884" y="2269"/>
                </a:lnTo>
                <a:lnTo>
                  <a:pt x="17754" y="1181"/>
                </a:lnTo>
                <a:lnTo>
                  <a:pt x="15011" y="304"/>
                </a:lnTo>
                <a:lnTo>
                  <a:pt x="13206" y="958"/>
                </a:lnTo>
                <a:lnTo>
                  <a:pt x="12382" y="1257"/>
                </a:lnTo>
                <a:lnTo>
                  <a:pt x="11481" y="2894"/>
                </a:lnTo>
                <a:close/>
              </a:path>
              <a:path w="18186" h="44500">
                <a:moveTo>
                  <a:pt x="17983" y="2336"/>
                </a:moveTo>
                <a:lnTo>
                  <a:pt x="18186" y="5029"/>
                </a:lnTo>
                <a:lnTo>
                  <a:pt x="9588" y="31597"/>
                </a:lnTo>
                <a:lnTo>
                  <a:pt x="6997" y="34467"/>
                </a:lnTo>
                <a:lnTo>
                  <a:pt x="3289" y="33261"/>
                </a:lnTo>
                <a:lnTo>
                  <a:pt x="2953" y="30090"/>
                </a:lnTo>
                <a:lnTo>
                  <a:pt x="0" y="39509"/>
                </a:lnTo>
                <a:lnTo>
                  <a:pt x="444" y="43332"/>
                </a:lnTo>
                <a:lnTo>
                  <a:pt x="4165" y="44500"/>
                </a:lnTo>
                <a:lnTo>
                  <a:pt x="6718" y="41617"/>
                </a:lnTo>
                <a:lnTo>
                  <a:pt x="18211" y="5003"/>
                </a:lnTo>
                <a:lnTo>
                  <a:pt x="18137" y="4384"/>
                </a:lnTo>
                <a:lnTo>
                  <a:pt x="17983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820999" y="5163412"/>
            <a:ext cx="16586" cy="11544"/>
          </a:xfrm>
          <a:custGeom>
            <a:avLst/>
            <a:gdLst/>
            <a:ahLst/>
            <a:cxnLst/>
            <a:rect l="l" t="t" r="r" b="b"/>
            <a:pathLst>
              <a:path w="16586" h="11544">
                <a:moveTo>
                  <a:pt x="723" y="4572"/>
                </a:moveTo>
                <a:lnTo>
                  <a:pt x="2171" y="8153"/>
                </a:lnTo>
                <a:lnTo>
                  <a:pt x="4127" y="10109"/>
                </a:lnTo>
                <a:lnTo>
                  <a:pt x="7708" y="11544"/>
                </a:lnTo>
                <a:lnTo>
                  <a:pt x="10350" y="11544"/>
                </a:lnTo>
                <a:lnTo>
                  <a:pt x="13919" y="10096"/>
                </a:lnTo>
                <a:lnTo>
                  <a:pt x="16586" y="7327"/>
                </a:lnTo>
                <a:lnTo>
                  <a:pt x="15138" y="3721"/>
                </a:lnTo>
                <a:lnTo>
                  <a:pt x="11290" y="3568"/>
                </a:lnTo>
                <a:lnTo>
                  <a:pt x="8140" y="4127"/>
                </a:lnTo>
                <a:lnTo>
                  <a:pt x="6527" y="139"/>
                </a:lnTo>
                <a:lnTo>
                  <a:pt x="2679" y="0"/>
                </a:lnTo>
                <a:lnTo>
                  <a:pt x="0" y="2768"/>
                </a:lnTo>
                <a:lnTo>
                  <a:pt x="723" y="4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816295" y="5181805"/>
            <a:ext cx="21323" cy="11861"/>
          </a:xfrm>
          <a:custGeom>
            <a:avLst/>
            <a:gdLst/>
            <a:ahLst/>
            <a:cxnLst/>
            <a:rect l="l" t="t" r="r" b="b"/>
            <a:pathLst>
              <a:path w="21323" h="11861">
                <a:moveTo>
                  <a:pt x="850" y="5727"/>
                </a:moveTo>
                <a:lnTo>
                  <a:pt x="0" y="9486"/>
                </a:lnTo>
                <a:lnTo>
                  <a:pt x="3111" y="11823"/>
                </a:lnTo>
                <a:lnTo>
                  <a:pt x="6489" y="9944"/>
                </a:lnTo>
                <a:lnTo>
                  <a:pt x="10109" y="7048"/>
                </a:lnTo>
                <a:lnTo>
                  <a:pt x="13093" y="8001"/>
                </a:lnTo>
                <a:lnTo>
                  <a:pt x="15024" y="11861"/>
                </a:lnTo>
                <a:lnTo>
                  <a:pt x="18884" y="11709"/>
                </a:lnTo>
                <a:lnTo>
                  <a:pt x="21323" y="8724"/>
                </a:lnTo>
                <a:lnTo>
                  <a:pt x="20459" y="6985"/>
                </a:lnTo>
                <a:lnTo>
                  <a:pt x="19024" y="4114"/>
                </a:lnTo>
                <a:lnTo>
                  <a:pt x="17995" y="2882"/>
                </a:lnTo>
                <a:lnTo>
                  <a:pt x="15138" y="711"/>
                </a:lnTo>
                <a:lnTo>
                  <a:pt x="13017" y="0"/>
                </a:lnTo>
                <a:lnTo>
                  <a:pt x="9423" y="0"/>
                </a:lnTo>
                <a:lnTo>
                  <a:pt x="8115" y="254"/>
                </a:lnTo>
                <a:lnTo>
                  <a:pt x="4508" y="1689"/>
                </a:lnTo>
                <a:lnTo>
                  <a:pt x="3009" y="2857"/>
                </a:lnTo>
                <a:lnTo>
                  <a:pt x="850" y="5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29739" y="5149153"/>
            <a:ext cx="30251" cy="24955"/>
          </a:xfrm>
          <a:custGeom>
            <a:avLst/>
            <a:gdLst/>
            <a:ahLst/>
            <a:cxnLst/>
            <a:rect l="l" t="t" r="r" b="b"/>
            <a:pathLst>
              <a:path w="30251" h="24955">
                <a:moveTo>
                  <a:pt x="2743" y="24955"/>
                </a:moveTo>
                <a:lnTo>
                  <a:pt x="6350" y="23583"/>
                </a:lnTo>
                <a:lnTo>
                  <a:pt x="22466" y="7480"/>
                </a:lnTo>
                <a:lnTo>
                  <a:pt x="23237" y="7574"/>
                </a:lnTo>
                <a:lnTo>
                  <a:pt x="24549" y="7734"/>
                </a:lnTo>
                <a:lnTo>
                  <a:pt x="23418" y="8305"/>
                </a:lnTo>
                <a:lnTo>
                  <a:pt x="25793" y="11341"/>
                </a:lnTo>
                <a:lnTo>
                  <a:pt x="29578" y="10401"/>
                </a:lnTo>
                <a:lnTo>
                  <a:pt x="26123" y="4584"/>
                </a:lnTo>
                <a:lnTo>
                  <a:pt x="22707" y="5435"/>
                </a:lnTo>
                <a:lnTo>
                  <a:pt x="21666" y="0"/>
                </a:lnTo>
                <a:lnTo>
                  <a:pt x="18808" y="1435"/>
                </a:lnTo>
                <a:lnTo>
                  <a:pt x="17894" y="2095"/>
                </a:lnTo>
                <a:lnTo>
                  <a:pt x="1371" y="18605"/>
                </a:lnTo>
                <a:lnTo>
                  <a:pt x="0" y="22212"/>
                </a:lnTo>
                <a:lnTo>
                  <a:pt x="2743" y="24955"/>
                </a:lnTo>
                <a:close/>
              </a:path>
              <a:path w="30251" h="24955">
                <a:moveTo>
                  <a:pt x="30251" y="6604"/>
                </a:moveTo>
                <a:lnTo>
                  <a:pt x="29540" y="3733"/>
                </a:lnTo>
                <a:lnTo>
                  <a:pt x="27686" y="1422"/>
                </a:lnTo>
                <a:lnTo>
                  <a:pt x="24815" y="0"/>
                </a:lnTo>
                <a:lnTo>
                  <a:pt x="21666" y="0"/>
                </a:lnTo>
                <a:lnTo>
                  <a:pt x="22707" y="5435"/>
                </a:lnTo>
                <a:lnTo>
                  <a:pt x="26123" y="4584"/>
                </a:lnTo>
                <a:lnTo>
                  <a:pt x="29578" y="10401"/>
                </a:lnTo>
                <a:lnTo>
                  <a:pt x="30251" y="6604"/>
                </a:lnTo>
                <a:close/>
              </a:path>
              <a:path w="30251" h="24955">
                <a:moveTo>
                  <a:pt x="23418" y="8305"/>
                </a:moveTo>
                <a:lnTo>
                  <a:pt x="24549" y="7734"/>
                </a:lnTo>
                <a:lnTo>
                  <a:pt x="23237" y="7574"/>
                </a:lnTo>
                <a:lnTo>
                  <a:pt x="23418" y="8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818601" y="5099524"/>
            <a:ext cx="57124" cy="70789"/>
          </a:xfrm>
          <a:custGeom>
            <a:avLst/>
            <a:gdLst/>
            <a:ahLst/>
            <a:cxnLst/>
            <a:rect l="l" t="t" r="r" b="b"/>
            <a:pathLst>
              <a:path w="57124" h="70789">
                <a:moveTo>
                  <a:pt x="38023" y="58889"/>
                </a:moveTo>
                <a:lnTo>
                  <a:pt x="40601" y="56019"/>
                </a:lnTo>
                <a:lnTo>
                  <a:pt x="57124" y="5029"/>
                </a:lnTo>
                <a:lnTo>
                  <a:pt x="56718" y="1193"/>
                </a:lnTo>
                <a:lnTo>
                  <a:pt x="53022" y="0"/>
                </a:lnTo>
                <a:lnTo>
                  <a:pt x="50431" y="2857"/>
                </a:lnTo>
                <a:lnTo>
                  <a:pt x="33909" y="53847"/>
                </a:lnTo>
                <a:lnTo>
                  <a:pt x="34328" y="57683"/>
                </a:lnTo>
                <a:lnTo>
                  <a:pt x="38023" y="58889"/>
                </a:lnTo>
                <a:close/>
              </a:path>
              <a:path w="57124" h="70789">
                <a:moveTo>
                  <a:pt x="2870" y="67386"/>
                </a:moveTo>
                <a:lnTo>
                  <a:pt x="4686" y="70789"/>
                </a:lnTo>
                <a:lnTo>
                  <a:pt x="8572" y="70523"/>
                </a:lnTo>
                <a:lnTo>
                  <a:pt x="9906" y="66903"/>
                </a:lnTo>
                <a:lnTo>
                  <a:pt x="7023" y="25247"/>
                </a:lnTo>
                <a:lnTo>
                  <a:pt x="5207" y="21843"/>
                </a:lnTo>
                <a:lnTo>
                  <a:pt x="1333" y="22110"/>
                </a:lnTo>
                <a:lnTo>
                  <a:pt x="0" y="25730"/>
                </a:lnTo>
                <a:lnTo>
                  <a:pt x="2870" y="67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805707" y="5211756"/>
            <a:ext cx="38315" cy="24460"/>
          </a:xfrm>
          <a:custGeom>
            <a:avLst/>
            <a:gdLst/>
            <a:ahLst/>
            <a:cxnLst/>
            <a:rect l="l" t="t" r="r" b="b"/>
            <a:pathLst>
              <a:path w="38315" h="24460">
                <a:moveTo>
                  <a:pt x="1130" y="469"/>
                </a:moveTo>
                <a:lnTo>
                  <a:pt x="0" y="4165"/>
                </a:lnTo>
                <a:lnTo>
                  <a:pt x="711" y="9918"/>
                </a:lnTo>
                <a:lnTo>
                  <a:pt x="1054" y="11049"/>
                </a:lnTo>
                <a:lnTo>
                  <a:pt x="3924" y="16802"/>
                </a:lnTo>
                <a:lnTo>
                  <a:pt x="4826" y="17932"/>
                </a:lnTo>
                <a:lnTo>
                  <a:pt x="9131" y="21526"/>
                </a:lnTo>
                <a:lnTo>
                  <a:pt x="15900" y="24269"/>
                </a:lnTo>
                <a:lnTo>
                  <a:pt x="17576" y="24460"/>
                </a:lnTo>
                <a:lnTo>
                  <a:pt x="23317" y="23749"/>
                </a:lnTo>
                <a:lnTo>
                  <a:pt x="29857" y="21399"/>
                </a:lnTo>
                <a:lnTo>
                  <a:pt x="31115" y="20586"/>
                </a:lnTo>
                <a:lnTo>
                  <a:pt x="35420" y="16281"/>
                </a:lnTo>
                <a:lnTo>
                  <a:pt x="36156" y="15176"/>
                </a:lnTo>
                <a:lnTo>
                  <a:pt x="38315" y="10147"/>
                </a:lnTo>
                <a:lnTo>
                  <a:pt x="38252" y="6286"/>
                </a:lnTo>
                <a:lnTo>
                  <a:pt x="34671" y="4762"/>
                </a:lnTo>
                <a:lnTo>
                  <a:pt x="31838" y="7378"/>
                </a:lnTo>
                <a:lnTo>
                  <a:pt x="29959" y="11785"/>
                </a:lnTo>
                <a:lnTo>
                  <a:pt x="26670" y="15074"/>
                </a:lnTo>
                <a:lnTo>
                  <a:pt x="22021" y="16802"/>
                </a:lnTo>
                <a:lnTo>
                  <a:pt x="17564" y="17373"/>
                </a:lnTo>
                <a:lnTo>
                  <a:pt x="13182" y="15722"/>
                </a:lnTo>
                <a:lnTo>
                  <a:pt x="9906" y="12992"/>
                </a:lnTo>
                <a:lnTo>
                  <a:pt x="7632" y="8445"/>
                </a:lnTo>
                <a:lnTo>
                  <a:pt x="6985" y="3302"/>
                </a:lnTo>
                <a:lnTo>
                  <a:pt x="4991" y="0"/>
                </a:lnTo>
                <a:lnTo>
                  <a:pt x="1130" y="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815073" y="5204142"/>
            <a:ext cx="20548" cy="20548"/>
          </a:xfrm>
          <a:custGeom>
            <a:avLst/>
            <a:gdLst/>
            <a:ahLst/>
            <a:cxnLst/>
            <a:rect l="l" t="t" r="r" b="b"/>
            <a:pathLst>
              <a:path w="20548" h="20548">
                <a:moveTo>
                  <a:pt x="723" y="6337"/>
                </a:moveTo>
                <a:lnTo>
                  <a:pt x="0" y="9931"/>
                </a:lnTo>
                <a:lnTo>
                  <a:pt x="38" y="11506"/>
                </a:lnTo>
                <a:lnTo>
                  <a:pt x="762" y="14363"/>
                </a:lnTo>
                <a:lnTo>
                  <a:pt x="1689" y="15976"/>
                </a:lnTo>
                <a:lnTo>
                  <a:pt x="4546" y="18859"/>
                </a:lnTo>
                <a:lnTo>
                  <a:pt x="6350" y="19824"/>
                </a:lnTo>
                <a:lnTo>
                  <a:pt x="9956" y="20548"/>
                </a:lnTo>
                <a:lnTo>
                  <a:pt x="8788" y="13131"/>
                </a:lnTo>
                <a:lnTo>
                  <a:pt x="7061" y="10540"/>
                </a:lnTo>
                <a:lnTo>
                  <a:pt x="8788" y="7416"/>
                </a:lnTo>
                <a:lnTo>
                  <a:pt x="9956" y="0"/>
                </a:lnTo>
                <a:lnTo>
                  <a:pt x="6350" y="723"/>
                </a:lnTo>
                <a:lnTo>
                  <a:pt x="4546" y="1689"/>
                </a:lnTo>
                <a:lnTo>
                  <a:pt x="1689" y="4546"/>
                </a:lnTo>
                <a:lnTo>
                  <a:pt x="723" y="6337"/>
                </a:lnTo>
                <a:close/>
              </a:path>
              <a:path w="20548" h="20548">
                <a:moveTo>
                  <a:pt x="17094" y="10629"/>
                </a:moveTo>
                <a:lnTo>
                  <a:pt x="13677" y="9778"/>
                </a:lnTo>
                <a:lnTo>
                  <a:pt x="13639" y="11315"/>
                </a:lnTo>
                <a:lnTo>
                  <a:pt x="14363" y="19786"/>
                </a:lnTo>
                <a:lnTo>
                  <a:pt x="16002" y="18859"/>
                </a:lnTo>
                <a:lnTo>
                  <a:pt x="18872" y="15989"/>
                </a:lnTo>
                <a:lnTo>
                  <a:pt x="19799" y="14350"/>
                </a:lnTo>
                <a:lnTo>
                  <a:pt x="20523" y="11480"/>
                </a:lnTo>
                <a:lnTo>
                  <a:pt x="20548" y="9944"/>
                </a:lnTo>
                <a:lnTo>
                  <a:pt x="19837" y="6349"/>
                </a:lnTo>
                <a:lnTo>
                  <a:pt x="18872" y="4546"/>
                </a:lnTo>
                <a:lnTo>
                  <a:pt x="16002" y="1676"/>
                </a:lnTo>
                <a:lnTo>
                  <a:pt x="14363" y="761"/>
                </a:lnTo>
                <a:lnTo>
                  <a:pt x="13677" y="9778"/>
                </a:lnTo>
                <a:lnTo>
                  <a:pt x="17094" y="10629"/>
                </a:lnTo>
                <a:close/>
              </a:path>
              <a:path w="20548" h="20548">
                <a:moveTo>
                  <a:pt x="13251" y="10518"/>
                </a:moveTo>
                <a:lnTo>
                  <a:pt x="11709" y="13195"/>
                </a:lnTo>
                <a:lnTo>
                  <a:pt x="8788" y="13131"/>
                </a:lnTo>
                <a:lnTo>
                  <a:pt x="9956" y="20548"/>
                </a:lnTo>
                <a:lnTo>
                  <a:pt x="11506" y="20510"/>
                </a:lnTo>
                <a:lnTo>
                  <a:pt x="14363" y="19786"/>
                </a:lnTo>
                <a:lnTo>
                  <a:pt x="13639" y="11315"/>
                </a:lnTo>
                <a:lnTo>
                  <a:pt x="13677" y="9778"/>
                </a:lnTo>
                <a:lnTo>
                  <a:pt x="14363" y="761"/>
                </a:lnTo>
                <a:lnTo>
                  <a:pt x="11506" y="38"/>
                </a:lnTo>
                <a:lnTo>
                  <a:pt x="9956" y="0"/>
                </a:lnTo>
                <a:lnTo>
                  <a:pt x="8788" y="7416"/>
                </a:lnTo>
                <a:lnTo>
                  <a:pt x="11709" y="7353"/>
                </a:lnTo>
                <a:lnTo>
                  <a:pt x="13251" y="10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805680" y="5121385"/>
            <a:ext cx="54317" cy="92773"/>
          </a:xfrm>
          <a:custGeom>
            <a:avLst/>
            <a:gdLst/>
            <a:ahLst/>
            <a:cxnLst/>
            <a:rect l="l" t="t" r="r" b="b"/>
            <a:pathLst>
              <a:path w="54317" h="92773">
                <a:moveTo>
                  <a:pt x="17386" y="65684"/>
                </a:moveTo>
                <a:lnTo>
                  <a:pt x="13766" y="64274"/>
                </a:lnTo>
                <a:lnTo>
                  <a:pt x="11010" y="66967"/>
                </a:lnTo>
                <a:lnTo>
                  <a:pt x="8336" y="73772"/>
                </a:lnTo>
                <a:lnTo>
                  <a:pt x="3111" y="87071"/>
                </a:lnTo>
                <a:lnTo>
                  <a:pt x="3289" y="90932"/>
                </a:lnTo>
                <a:lnTo>
                  <a:pt x="6921" y="92341"/>
                </a:lnTo>
                <a:lnTo>
                  <a:pt x="7177" y="92090"/>
                </a:lnTo>
                <a:lnTo>
                  <a:pt x="9664" y="89649"/>
                </a:lnTo>
                <a:lnTo>
                  <a:pt x="17551" y="69545"/>
                </a:lnTo>
                <a:lnTo>
                  <a:pt x="17386" y="65684"/>
                </a:lnTo>
                <a:close/>
              </a:path>
              <a:path w="54317" h="92773">
                <a:moveTo>
                  <a:pt x="53632" y="32270"/>
                </a:moveTo>
                <a:lnTo>
                  <a:pt x="49847" y="31330"/>
                </a:lnTo>
                <a:lnTo>
                  <a:pt x="47472" y="34378"/>
                </a:lnTo>
                <a:lnTo>
                  <a:pt x="36372" y="88976"/>
                </a:lnTo>
                <a:lnTo>
                  <a:pt x="35661" y="92773"/>
                </a:lnTo>
                <a:lnTo>
                  <a:pt x="35192" y="84090"/>
                </a:lnTo>
                <a:lnTo>
                  <a:pt x="31343" y="68148"/>
                </a:lnTo>
                <a:lnTo>
                  <a:pt x="28994" y="65100"/>
                </a:lnTo>
                <a:lnTo>
                  <a:pt x="25209" y="66014"/>
                </a:lnTo>
                <a:lnTo>
                  <a:pt x="24498" y="69799"/>
                </a:lnTo>
                <a:lnTo>
                  <a:pt x="29527" y="90627"/>
                </a:lnTo>
                <a:lnTo>
                  <a:pt x="31889" y="93675"/>
                </a:lnTo>
                <a:lnTo>
                  <a:pt x="32883" y="93437"/>
                </a:lnTo>
                <a:lnTo>
                  <a:pt x="31686" y="98285"/>
                </a:lnTo>
                <a:lnTo>
                  <a:pt x="32372" y="102082"/>
                </a:lnTo>
                <a:lnTo>
                  <a:pt x="36144" y="103022"/>
                </a:lnTo>
                <a:lnTo>
                  <a:pt x="38519" y="99974"/>
                </a:lnTo>
                <a:lnTo>
                  <a:pt x="54317" y="36068"/>
                </a:lnTo>
                <a:lnTo>
                  <a:pt x="53632" y="32270"/>
                </a:lnTo>
                <a:close/>
              </a:path>
              <a:path w="54317" h="92773">
                <a:moveTo>
                  <a:pt x="36372" y="88976"/>
                </a:moveTo>
                <a:lnTo>
                  <a:pt x="47472" y="34378"/>
                </a:lnTo>
                <a:lnTo>
                  <a:pt x="35192" y="84090"/>
                </a:lnTo>
                <a:lnTo>
                  <a:pt x="35661" y="92773"/>
                </a:lnTo>
                <a:lnTo>
                  <a:pt x="36372" y="88976"/>
                </a:lnTo>
                <a:close/>
              </a:path>
              <a:path w="54317" h="92773">
                <a:moveTo>
                  <a:pt x="11417" y="241"/>
                </a:moveTo>
                <a:lnTo>
                  <a:pt x="7531" y="0"/>
                </a:lnTo>
                <a:lnTo>
                  <a:pt x="5740" y="3403"/>
                </a:lnTo>
                <a:lnTo>
                  <a:pt x="0" y="93878"/>
                </a:lnTo>
                <a:lnTo>
                  <a:pt x="1346" y="97497"/>
                </a:lnTo>
                <a:lnTo>
                  <a:pt x="5245" y="97739"/>
                </a:lnTo>
                <a:lnTo>
                  <a:pt x="7035" y="94322"/>
                </a:lnTo>
                <a:lnTo>
                  <a:pt x="7177" y="92090"/>
                </a:lnTo>
                <a:lnTo>
                  <a:pt x="6921" y="92341"/>
                </a:lnTo>
                <a:lnTo>
                  <a:pt x="3289" y="90932"/>
                </a:lnTo>
                <a:lnTo>
                  <a:pt x="3111" y="87071"/>
                </a:lnTo>
                <a:lnTo>
                  <a:pt x="8336" y="73772"/>
                </a:lnTo>
                <a:lnTo>
                  <a:pt x="12763" y="3848"/>
                </a:lnTo>
                <a:lnTo>
                  <a:pt x="11417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807863" y="5205986"/>
            <a:ext cx="34963" cy="25933"/>
          </a:xfrm>
          <a:custGeom>
            <a:avLst/>
            <a:gdLst/>
            <a:ahLst/>
            <a:cxnLst/>
            <a:rect l="l" t="t" r="r" b="b"/>
            <a:pathLst>
              <a:path w="34963" h="25933">
                <a:moveTo>
                  <a:pt x="7696" y="4267"/>
                </a:moveTo>
                <a:lnTo>
                  <a:pt x="6642" y="558"/>
                </a:lnTo>
                <a:lnTo>
                  <a:pt x="2794" y="0"/>
                </a:lnTo>
                <a:lnTo>
                  <a:pt x="723" y="3251"/>
                </a:lnTo>
                <a:lnTo>
                  <a:pt x="0" y="8293"/>
                </a:lnTo>
                <a:lnTo>
                  <a:pt x="0" y="9296"/>
                </a:lnTo>
                <a:lnTo>
                  <a:pt x="723" y="14325"/>
                </a:lnTo>
                <a:lnTo>
                  <a:pt x="1282" y="15773"/>
                </a:lnTo>
                <a:lnTo>
                  <a:pt x="4140" y="20066"/>
                </a:lnTo>
                <a:lnTo>
                  <a:pt x="5118" y="21043"/>
                </a:lnTo>
                <a:lnTo>
                  <a:pt x="9448" y="23926"/>
                </a:lnTo>
                <a:lnTo>
                  <a:pt x="15455" y="25819"/>
                </a:lnTo>
                <a:lnTo>
                  <a:pt x="16840" y="25933"/>
                </a:lnTo>
                <a:lnTo>
                  <a:pt x="22593" y="25222"/>
                </a:lnTo>
                <a:lnTo>
                  <a:pt x="23736" y="24879"/>
                </a:lnTo>
                <a:lnTo>
                  <a:pt x="28054" y="22707"/>
                </a:lnTo>
                <a:lnTo>
                  <a:pt x="29171" y="21818"/>
                </a:lnTo>
                <a:lnTo>
                  <a:pt x="32766" y="17500"/>
                </a:lnTo>
                <a:lnTo>
                  <a:pt x="33451" y="16205"/>
                </a:lnTo>
                <a:lnTo>
                  <a:pt x="34874" y="11188"/>
                </a:lnTo>
                <a:lnTo>
                  <a:pt x="34963" y="9740"/>
                </a:lnTo>
                <a:lnTo>
                  <a:pt x="34251" y="4699"/>
                </a:lnTo>
                <a:lnTo>
                  <a:pt x="32194" y="1435"/>
                </a:lnTo>
                <a:lnTo>
                  <a:pt x="28346" y="1981"/>
                </a:lnTo>
                <a:lnTo>
                  <a:pt x="27279" y="5689"/>
                </a:lnTo>
                <a:lnTo>
                  <a:pt x="27889" y="9982"/>
                </a:lnTo>
                <a:lnTo>
                  <a:pt x="26873" y="13563"/>
                </a:lnTo>
                <a:lnTo>
                  <a:pt x="24231" y="16751"/>
                </a:lnTo>
                <a:lnTo>
                  <a:pt x="21132" y="18300"/>
                </a:lnTo>
                <a:lnTo>
                  <a:pt x="16700" y="18846"/>
                </a:lnTo>
                <a:lnTo>
                  <a:pt x="12890" y="17754"/>
                </a:lnTo>
                <a:lnTo>
                  <a:pt x="9613" y="15582"/>
                </a:lnTo>
                <a:lnTo>
                  <a:pt x="7581" y="12522"/>
                </a:lnTo>
                <a:lnTo>
                  <a:pt x="7035" y="8788"/>
                </a:lnTo>
                <a:lnTo>
                  <a:pt x="7696" y="42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812866" y="3943089"/>
            <a:ext cx="111836" cy="1182687"/>
          </a:xfrm>
          <a:custGeom>
            <a:avLst/>
            <a:gdLst/>
            <a:ahLst/>
            <a:cxnLst/>
            <a:rect l="l" t="t" r="r" b="b"/>
            <a:pathLst>
              <a:path w="111836" h="1182687">
                <a:moveTo>
                  <a:pt x="47231" y="213245"/>
                </a:moveTo>
                <a:lnTo>
                  <a:pt x="45592" y="209753"/>
                </a:lnTo>
                <a:lnTo>
                  <a:pt x="41706" y="209829"/>
                </a:lnTo>
                <a:lnTo>
                  <a:pt x="40182" y="213372"/>
                </a:lnTo>
                <a:lnTo>
                  <a:pt x="45079" y="498806"/>
                </a:lnTo>
                <a:lnTo>
                  <a:pt x="17932" y="932548"/>
                </a:lnTo>
                <a:lnTo>
                  <a:pt x="19291" y="936155"/>
                </a:lnTo>
                <a:lnTo>
                  <a:pt x="23164" y="936396"/>
                </a:lnTo>
                <a:lnTo>
                  <a:pt x="24968" y="932980"/>
                </a:lnTo>
                <a:lnTo>
                  <a:pt x="48849" y="551434"/>
                </a:lnTo>
                <a:lnTo>
                  <a:pt x="51447" y="551383"/>
                </a:lnTo>
                <a:lnTo>
                  <a:pt x="52971" y="547839"/>
                </a:lnTo>
                <a:lnTo>
                  <a:pt x="52133" y="498963"/>
                </a:lnTo>
                <a:lnTo>
                  <a:pt x="59591" y="379799"/>
                </a:lnTo>
                <a:lnTo>
                  <a:pt x="62433" y="542937"/>
                </a:lnTo>
                <a:lnTo>
                  <a:pt x="64071" y="546430"/>
                </a:lnTo>
                <a:lnTo>
                  <a:pt x="67970" y="546366"/>
                </a:lnTo>
                <a:lnTo>
                  <a:pt x="69481" y="542823"/>
                </a:lnTo>
                <a:lnTo>
                  <a:pt x="65107" y="291674"/>
                </a:lnTo>
                <a:lnTo>
                  <a:pt x="83121" y="3860"/>
                </a:lnTo>
                <a:lnTo>
                  <a:pt x="81762" y="241"/>
                </a:lnTo>
                <a:lnTo>
                  <a:pt x="77876" y="0"/>
                </a:lnTo>
                <a:lnTo>
                  <a:pt x="76085" y="3416"/>
                </a:lnTo>
                <a:lnTo>
                  <a:pt x="63045" y="211762"/>
                </a:lnTo>
                <a:lnTo>
                  <a:pt x="63741" y="213245"/>
                </a:lnTo>
                <a:lnTo>
                  <a:pt x="63045" y="211762"/>
                </a:lnTo>
                <a:lnTo>
                  <a:pt x="62102" y="209753"/>
                </a:lnTo>
                <a:lnTo>
                  <a:pt x="58204" y="209829"/>
                </a:lnTo>
                <a:lnTo>
                  <a:pt x="56692" y="213372"/>
                </a:lnTo>
                <a:lnTo>
                  <a:pt x="58053" y="291515"/>
                </a:lnTo>
                <a:lnTo>
                  <a:pt x="50613" y="410391"/>
                </a:lnTo>
                <a:lnTo>
                  <a:pt x="47561" y="551459"/>
                </a:lnTo>
                <a:lnTo>
                  <a:pt x="45923" y="547966"/>
                </a:lnTo>
                <a:lnTo>
                  <a:pt x="50613" y="410391"/>
                </a:lnTo>
                <a:lnTo>
                  <a:pt x="47231" y="213245"/>
                </a:lnTo>
                <a:close/>
              </a:path>
              <a:path w="111836" h="1182687">
                <a:moveTo>
                  <a:pt x="82788" y="1050464"/>
                </a:moveTo>
                <a:lnTo>
                  <a:pt x="62966" y="1161008"/>
                </a:lnTo>
                <a:lnTo>
                  <a:pt x="65087" y="1164932"/>
                </a:lnTo>
                <a:lnTo>
                  <a:pt x="67271" y="1161745"/>
                </a:lnTo>
                <a:lnTo>
                  <a:pt x="86652" y="1054747"/>
                </a:lnTo>
                <a:lnTo>
                  <a:pt x="85737" y="1051001"/>
                </a:lnTo>
                <a:lnTo>
                  <a:pt x="82788" y="1050464"/>
                </a:lnTo>
                <a:close/>
              </a:path>
              <a:path w="111836" h="1182687">
                <a:moveTo>
                  <a:pt x="5232" y="1182687"/>
                </a:moveTo>
                <a:lnTo>
                  <a:pt x="7023" y="1179271"/>
                </a:lnTo>
                <a:lnTo>
                  <a:pt x="21374" y="946632"/>
                </a:lnTo>
                <a:lnTo>
                  <a:pt x="20015" y="943025"/>
                </a:lnTo>
                <a:lnTo>
                  <a:pt x="16128" y="942784"/>
                </a:lnTo>
                <a:lnTo>
                  <a:pt x="14338" y="946200"/>
                </a:lnTo>
                <a:lnTo>
                  <a:pt x="0" y="1178839"/>
                </a:lnTo>
                <a:lnTo>
                  <a:pt x="1358" y="1182446"/>
                </a:lnTo>
                <a:lnTo>
                  <a:pt x="5232" y="1182687"/>
                </a:lnTo>
                <a:close/>
              </a:path>
              <a:path w="111836" h="1182687">
                <a:moveTo>
                  <a:pt x="91160" y="946924"/>
                </a:moveTo>
                <a:lnTo>
                  <a:pt x="92519" y="950531"/>
                </a:lnTo>
                <a:lnTo>
                  <a:pt x="93991" y="950622"/>
                </a:lnTo>
                <a:lnTo>
                  <a:pt x="96405" y="950772"/>
                </a:lnTo>
                <a:lnTo>
                  <a:pt x="100304" y="952779"/>
                </a:lnTo>
                <a:lnTo>
                  <a:pt x="99377" y="949032"/>
                </a:lnTo>
                <a:lnTo>
                  <a:pt x="97494" y="948696"/>
                </a:lnTo>
                <a:lnTo>
                  <a:pt x="95542" y="948347"/>
                </a:lnTo>
                <a:lnTo>
                  <a:pt x="104813" y="722896"/>
                </a:lnTo>
                <a:lnTo>
                  <a:pt x="91160" y="946924"/>
                </a:lnTo>
                <a:close/>
              </a:path>
              <a:path w="111836" h="1182687">
                <a:moveTo>
                  <a:pt x="97494" y="948696"/>
                </a:moveTo>
                <a:lnTo>
                  <a:pt x="98196" y="947356"/>
                </a:lnTo>
                <a:lnTo>
                  <a:pt x="111836" y="723328"/>
                </a:lnTo>
                <a:lnTo>
                  <a:pt x="110477" y="719721"/>
                </a:lnTo>
                <a:lnTo>
                  <a:pt x="106603" y="719480"/>
                </a:lnTo>
                <a:lnTo>
                  <a:pt x="104813" y="722896"/>
                </a:lnTo>
                <a:lnTo>
                  <a:pt x="95542" y="948347"/>
                </a:lnTo>
                <a:lnTo>
                  <a:pt x="97494" y="948696"/>
                </a:lnTo>
                <a:close/>
              </a:path>
              <a:path w="111836" h="1182687">
                <a:moveTo>
                  <a:pt x="50613" y="410391"/>
                </a:moveTo>
                <a:lnTo>
                  <a:pt x="45923" y="547966"/>
                </a:lnTo>
                <a:lnTo>
                  <a:pt x="47561" y="551459"/>
                </a:lnTo>
                <a:lnTo>
                  <a:pt x="50613" y="410391"/>
                </a:lnTo>
                <a:close/>
              </a:path>
              <a:path w="111836" h="1182687">
                <a:moveTo>
                  <a:pt x="60794" y="1164183"/>
                </a:moveTo>
                <a:lnTo>
                  <a:pt x="61130" y="1163692"/>
                </a:lnTo>
                <a:lnTo>
                  <a:pt x="79730" y="1053490"/>
                </a:lnTo>
                <a:lnTo>
                  <a:pt x="81902" y="1050302"/>
                </a:lnTo>
                <a:lnTo>
                  <a:pt x="79730" y="1053490"/>
                </a:lnTo>
                <a:lnTo>
                  <a:pt x="61130" y="1163692"/>
                </a:lnTo>
                <a:lnTo>
                  <a:pt x="61264" y="1164234"/>
                </a:lnTo>
                <a:lnTo>
                  <a:pt x="65087" y="1164932"/>
                </a:lnTo>
                <a:lnTo>
                  <a:pt x="62966" y="1161008"/>
                </a:lnTo>
                <a:lnTo>
                  <a:pt x="82788" y="1050464"/>
                </a:lnTo>
                <a:lnTo>
                  <a:pt x="100304" y="952779"/>
                </a:lnTo>
                <a:lnTo>
                  <a:pt x="96405" y="950772"/>
                </a:lnTo>
                <a:lnTo>
                  <a:pt x="93991" y="950622"/>
                </a:lnTo>
                <a:lnTo>
                  <a:pt x="93370" y="951534"/>
                </a:lnTo>
                <a:lnTo>
                  <a:pt x="60337" y="1160487"/>
                </a:lnTo>
                <a:lnTo>
                  <a:pt x="60794" y="1164183"/>
                </a:lnTo>
                <a:close/>
              </a:path>
              <a:path w="111836" h="1182687">
                <a:moveTo>
                  <a:pt x="56959" y="1163510"/>
                </a:moveTo>
                <a:lnTo>
                  <a:pt x="60794" y="1164183"/>
                </a:lnTo>
                <a:lnTo>
                  <a:pt x="60337" y="1160487"/>
                </a:lnTo>
                <a:lnTo>
                  <a:pt x="93370" y="951534"/>
                </a:lnTo>
                <a:lnTo>
                  <a:pt x="56032" y="1159764"/>
                </a:lnTo>
                <a:lnTo>
                  <a:pt x="56959" y="11635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861855" y="4479759"/>
            <a:ext cx="17449" cy="17449"/>
          </a:xfrm>
          <a:custGeom>
            <a:avLst/>
            <a:gdLst/>
            <a:ahLst/>
            <a:cxnLst/>
            <a:rect l="l" t="t" r="r" b="b"/>
            <a:pathLst>
              <a:path w="17449" h="17449">
                <a:moveTo>
                  <a:pt x="3454" y="1511"/>
                </a:moveTo>
                <a:lnTo>
                  <a:pt x="1435" y="3657"/>
                </a:lnTo>
                <a:lnTo>
                  <a:pt x="0" y="7962"/>
                </a:lnTo>
                <a:lnTo>
                  <a:pt x="63" y="10388"/>
                </a:lnTo>
                <a:lnTo>
                  <a:pt x="1511" y="13982"/>
                </a:lnTo>
                <a:lnTo>
                  <a:pt x="3454" y="15938"/>
                </a:lnTo>
                <a:lnTo>
                  <a:pt x="7035" y="17373"/>
                </a:lnTo>
                <a:lnTo>
                  <a:pt x="9474" y="17449"/>
                </a:lnTo>
                <a:lnTo>
                  <a:pt x="13779" y="16014"/>
                </a:lnTo>
                <a:lnTo>
                  <a:pt x="15938" y="13982"/>
                </a:lnTo>
                <a:lnTo>
                  <a:pt x="17373" y="10388"/>
                </a:lnTo>
                <a:lnTo>
                  <a:pt x="17449" y="7962"/>
                </a:lnTo>
                <a:lnTo>
                  <a:pt x="14109" y="9080"/>
                </a:lnTo>
                <a:lnTo>
                  <a:pt x="10845" y="7772"/>
                </a:lnTo>
                <a:lnTo>
                  <a:pt x="10769" y="10198"/>
                </a:lnTo>
                <a:lnTo>
                  <a:pt x="10196" y="8480"/>
                </a:lnTo>
                <a:lnTo>
                  <a:pt x="8470" y="10363"/>
                </a:lnTo>
                <a:lnTo>
                  <a:pt x="7607" y="7442"/>
                </a:lnTo>
                <a:lnTo>
                  <a:pt x="9893" y="7569"/>
                </a:lnTo>
                <a:lnTo>
                  <a:pt x="9474" y="0"/>
                </a:lnTo>
                <a:lnTo>
                  <a:pt x="7035" y="76"/>
                </a:lnTo>
                <a:lnTo>
                  <a:pt x="3454" y="1511"/>
                </a:lnTo>
                <a:close/>
              </a:path>
              <a:path w="17449" h="17449">
                <a:moveTo>
                  <a:pt x="17449" y="7962"/>
                </a:moveTo>
                <a:lnTo>
                  <a:pt x="16014" y="3670"/>
                </a:lnTo>
                <a:lnTo>
                  <a:pt x="13779" y="1435"/>
                </a:lnTo>
                <a:lnTo>
                  <a:pt x="9474" y="0"/>
                </a:lnTo>
                <a:lnTo>
                  <a:pt x="9893" y="7569"/>
                </a:lnTo>
                <a:lnTo>
                  <a:pt x="10196" y="8480"/>
                </a:lnTo>
                <a:lnTo>
                  <a:pt x="10769" y="10198"/>
                </a:lnTo>
                <a:lnTo>
                  <a:pt x="10845" y="7772"/>
                </a:lnTo>
                <a:lnTo>
                  <a:pt x="14109" y="9080"/>
                </a:lnTo>
                <a:lnTo>
                  <a:pt x="17449" y="7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858220" y="4477548"/>
            <a:ext cx="24726" cy="24676"/>
          </a:xfrm>
          <a:custGeom>
            <a:avLst/>
            <a:gdLst/>
            <a:ahLst/>
            <a:cxnLst/>
            <a:rect l="l" t="t" r="r" b="b"/>
            <a:pathLst>
              <a:path w="24726" h="24676">
                <a:moveTo>
                  <a:pt x="0" y="10325"/>
                </a:moveTo>
                <a:lnTo>
                  <a:pt x="38" y="12407"/>
                </a:lnTo>
                <a:lnTo>
                  <a:pt x="1485" y="16725"/>
                </a:lnTo>
                <a:lnTo>
                  <a:pt x="2336" y="18110"/>
                </a:lnTo>
                <a:lnTo>
                  <a:pt x="5219" y="20967"/>
                </a:lnTo>
                <a:lnTo>
                  <a:pt x="6578" y="21805"/>
                </a:lnTo>
                <a:lnTo>
                  <a:pt x="10871" y="23253"/>
                </a:lnTo>
                <a:lnTo>
                  <a:pt x="7899" y="13703"/>
                </a:lnTo>
                <a:lnTo>
                  <a:pt x="7061" y="11214"/>
                </a:lnTo>
                <a:lnTo>
                  <a:pt x="6591" y="50"/>
                </a:lnTo>
                <a:lnTo>
                  <a:pt x="5207" y="901"/>
                </a:lnTo>
                <a:lnTo>
                  <a:pt x="2324" y="3784"/>
                </a:lnTo>
                <a:lnTo>
                  <a:pt x="1435" y="5295"/>
                </a:lnTo>
                <a:lnTo>
                  <a:pt x="0" y="10325"/>
                </a:lnTo>
                <a:close/>
              </a:path>
              <a:path w="24726" h="24676">
                <a:moveTo>
                  <a:pt x="21336" y="11290"/>
                </a:moveTo>
                <a:lnTo>
                  <a:pt x="17995" y="10185"/>
                </a:lnTo>
                <a:lnTo>
                  <a:pt x="17995" y="21856"/>
                </a:lnTo>
                <a:lnTo>
                  <a:pt x="19507" y="20967"/>
                </a:lnTo>
                <a:lnTo>
                  <a:pt x="22377" y="18110"/>
                </a:lnTo>
                <a:lnTo>
                  <a:pt x="23241" y="16725"/>
                </a:lnTo>
                <a:lnTo>
                  <a:pt x="24676" y="12407"/>
                </a:lnTo>
                <a:lnTo>
                  <a:pt x="24726" y="10325"/>
                </a:lnTo>
                <a:lnTo>
                  <a:pt x="23291" y="5295"/>
                </a:lnTo>
                <a:lnTo>
                  <a:pt x="22390" y="3784"/>
                </a:lnTo>
                <a:lnTo>
                  <a:pt x="19507" y="901"/>
                </a:lnTo>
                <a:lnTo>
                  <a:pt x="17970" y="0"/>
                </a:lnTo>
                <a:lnTo>
                  <a:pt x="17995" y="10185"/>
                </a:lnTo>
                <a:lnTo>
                  <a:pt x="21336" y="11290"/>
                </a:lnTo>
                <a:close/>
              </a:path>
              <a:path w="24726" h="24676">
                <a:moveTo>
                  <a:pt x="17650" y="11224"/>
                </a:moveTo>
                <a:lnTo>
                  <a:pt x="16827" y="13703"/>
                </a:lnTo>
                <a:lnTo>
                  <a:pt x="15176" y="15328"/>
                </a:lnTo>
                <a:lnTo>
                  <a:pt x="12077" y="16230"/>
                </a:lnTo>
                <a:lnTo>
                  <a:pt x="7899" y="13703"/>
                </a:lnTo>
                <a:lnTo>
                  <a:pt x="10871" y="23253"/>
                </a:lnTo>
                <a:lnTo>
                  <a:pt x="12954" y="23304"/>
                </a:lnTo>
                <a:lnTo>
                  <a:pt x="17995" y="21856"/>
                </a:lnTo>
                <a:lnTo>
                  <a:pt x="17970" y="0"/>
                </a:lnTo>
                <a:lnTo>
                  <a:pt x="12941" y="-1422"/>
                </a:lnTo>
                <a:lnTo>
                  <a:pt x="10883" y="-1371"/>
                </a:lnTo>
                <a:lnTo>
                  <a:pt x="6591" y="50"/>
                </a:lnTo>
                <a:lnTo>
                  <a:pt x="7061" y="11214"/>
                </a:lnTo>
                <a:lnTo>
                  <a:pt x="7950" y="8115"/>
                </a:lnTo>
                <a:lnTo>
                  <a:pt x="12065" y="5651"/>
                </a:lnTo>
                <a:lnTo>
                  <a:pt x="15176" y="6527"/>
                </a:lnTo>
                <a:lnTo>
                  <a:pt x="16764" y="8115"/>
                </a:lnTo>
                <a:lnTo>
                  <a:pt x="17650" y="11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858085" y="4475998"/>
            <a:ext cx="24257" cy="7048"/>
          </a:xfrm>
          <a:custGeom>
            <a:avLst/>
            <a:gdLst/>
            <a:ahLst/>
            <a:cxnLst/>
            <a:rect l="l" t="t" r="r" b="b"/>
            <a:pathLst>
              <a:path w="24257" h="7048">
                <a:moveTo>
                  <a:pt x="0" y="1574"/>
                </a:moveTo>
                <a:lnTo>
                  <a:pt x="0" y="5461"/>
                </a:lnTo>
                <a:lnTo>
                  <a:pt x="3517" y="7048"/>
                </a:lnTo>
                <a:lnTo>
                  <a:pt x="20739" y="7048"/>
                </a:lnTo>
                <a:lnTo>
                  <a:pt x="24256" y="5461"/>
                </a:lnTo>
                <a:lnTo>
                  <a:pt x="24256" y="1574"/>
                </a:lnTo>
                <a:lnTo>
                  <a:pt x="20739" y="0"/>
                </a:lnTo>
                <a:lnTo>
                  <a:pt x="3517" y="0"/>
                </a:lnTo>
                <a:lnTo>
                  <a:pt x="0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845829" y="4151513"/>
            <a:ext cx="37962" cy="8394"/>
          </a:xfrm>
          <a:custGeom>
            <a:avLst/>
            <a:gdLst/>
            <a:ahLst/>
            <a:cxnLst/>
            <a:rect l="l" t="t" r="r" b="b"/>
            <a:pathLst>
              <a:path w="37962" h="8394">
                <a:moveTo>
                  <a:pt x="0" y="3009"/>
                </a:moveTo>
                <a:lnTo>
                  <a:pt x="88" y="6908"/>
                </a:lnTo>
                <a:lnTo>
                  <a:pt x="3644" y="8394"/>
                </a:lnTo>
                <a:lnTo>
                  <a:pt x="88" y="4749"/>
                </a:lnTo>
                <a:lnTo>
                  <a:pt x="3644" y="6248"/>
                </a:lnTo>
                <a:lnTo>
                  <a:pt x="34518" y="5537"/>
                </a:lnTo>
                <a:lnTo>
                  <a:pt x="37962" y="3909"/>
                </a:lnTo>
                <a:lnTo>
                  <a:pt x="37922" y="0"/>
                </a:lnTo>
                <a:lnTo>
                  <a:pt x="37922" y="2146"/>
                </a:lnTo>
                <a:lnTo>
                  <a:pt x="34366" y="647"/>
                </a:lnTo>
                <a:lnTo>
                  <a:pt x="3479" y="1358"/>
                </a:lnTo>
                <a:lnTo>
                  <a:pt x="48" y="29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845829" y="4150015"/>
            <a:ext cx="37922" cy="4485"/>
          </a:xfrm>
          <a:custGeom>
            <a:avLst/>
            <a:gdLst/>
            <a:ahLst/>
            <a:cxnLst/>
            <a:rect l="l" t="t" r="r" b="b"/>
            <a:pathLst>
              <a:path w="37922" h="4485">
                <a:moveTo>
                  <a:pt x="48" y="4485"/>
                </a:moveTo>
                <a:lnTo>
                  <a:pt x="3479" y="2857"/>
                </a:lnTo>
                <a:lnTo>
                  <a:pt x="34366" y="2146"/>
                </a:lnTo>
                <a:lnTo>
                  <a:pt x="37922" y="3644"/>
                </a:lnTo>
                <a:lnTo>
                  <a:pt x="37922" y="1498"/>
                </a:lnTo>
                <a:lnTo>
                  <a:pt x="34366" y="0"/>
                </a:lnTo>
                <a:lnTo>
                  <a:pt x="3479" y="698"/>
                </a:lnTo>
                <a:lnTo>
                  <a:pt x="0" y="2362"/>
                </a:lnTo>
                <a:lnTo>
                  <a:pt x="48" y="44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845918" y="4155423"/>
            <a:ext cx="37922" cy="4485"/>
          </a:xfrm>
          <a:custGeom>
            <a:avLst/>
            <a:gdLst/>
            <a:ahLst/>
            <a:cxnLst/>
            <a:rect l="l" t="t" r="r" b="b"/>
            <a:pathLst>
              <a:path w="37922" h="4485">
                <a:moveTo>
                  <a:pt x="0" y="840"/>
                </a:moveTo>
                <a:lnTo>
                  <a:pt x="3556" y="4485"/>
                </a:lnTo>
                <a:lnTo>
                  <a:pt x="34429" y="3774"/>
                </a:lnTo>
                <a:lnTo>
                  <a:pt x="37922" y="2123"/>
                </a:lnTo>
                <a:lnTo>
                  <a:pt x="37873" y="0"/>
                </a:lnTo>
                <a:lnTo>
                  <a:pt x="34429" y="1628"/>
                </a:lnTo>
                <a:lnTo>
                  <a:pt x="3556" y="2339"/>
                </a:lnTo>
                <a:lnTo>
                  <a:pt x="0" y="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842946" y="3873065"/>
            <a:ext cx="37325" cy="283324"/>
          </a:xfrm>
          <a:custGeom>
            <a:avLst/>
            <a:gdLst/>
            <a:ahLst/>
            <a:cxnLst/>
            <a:rect l="l" t="t" r="r" b="b"/>
            <a:pathLst>
              <a:path w="37325" h="283324">
                <a:moveTo>
                  <a:pt x="6451" y="283324"/>
                </a:moveTo>
                <a:lnTo>
                  <a:pt x="37325" y="282613"/>
                </a:lnTo>
                <a:lnTo>
                  <a:pt x="30137" y="0"/>
                </a:lnTo>
                <a:lnTo>
                  <a:pt x="0" y="0"/>
                </a:lnTo>
                <a:lnTo>
                  <a:pt x="6451" y="283324"/>
                </a:lnTo>
                <a:close/>
              </a:path>
            </a:pathLst>
          </a:custGeom>
          <a:solidFill>
            <a:srgbClr val="E5E6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839419" y="3869545"/>
            <a:ext cx="44373" cy="290410"/>
          </a:xfrm>
          <a:custGeom>
            <a:avLst/>
            <a:gdLst/>
            <a:ahLst/>
            <a:cxnLst/>
            <a:rect l="l" t="t" r="r" b="b"/>
            <a:pathLst>
              <a:path w="44373" h="290410">
                <a:moveTo>
                  <a:pt x="12001" y="290321"/>
                </a:moveTo>
                <a:lnTo>
                  <a:pt x="13500" y="286765"/>
                </a:lnTo>
                <a:lnTo>
                  <a:pt x="7124" y="7035"/>
                </a:lnTo>
                <a:lnTo>
                  <a:pt x="30238" y="7035"/>
                </a:lnTo>
                <a:lnTo>
                  <a:pt x="37337" y="286232"/>
                </a:lnTo>
                <a:lnTo>
                  <a:pt x="39001" y="289712"/>
                </a:lnTo>
                <a:lnTo>
                  <a:pt x="42887" y="289610"/>
                </a:lnTo>
                <a:lnTo>
                  <a:pt x="44373" y="286042"/>
                </a:lnTo>
                <a:lnTo>
                  <a:pt x="37185" y="3428"/>
                </a:lnTo>
                <a:lnTo>
                  <a:pt x="35919" y="716"/>
                </a:lnTo>
                <a:lnTo>
                  <a:pt x="2213" y="716"/>
                </a:lnTo>
                <a:lnTo>
                  <a:pt x="330" y="1739"/>
                </a:lnTo>
                <a:lnTo>
                  <a:pt x="0" y="3594"/>
                </a:lnTo>
                <a:lnTo>
                  <a:pt x="6451" y="286931"/>
                </a:lnTo>
                <a:lnTo>
                  <a:pt x="8115" y="290410"/>
                </a:lnTo>
                <a:lnTo>
                  <a:pt x="12001" y="290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932294" y="3901750"/>
            <a:ext cx="13246" cy="17399"/>
          </a:xfrm>
          <a:custGeom>
            <a:avLst/>
            <a:gdLst/>
            <a:ahLst/>
            <a:cxnLst/>
            <a:rect l="l" t="t" r="r" b="b"/>
            <a:pathLst>
              <a:path w="13246" h="17399">
                <a:moveTo>
                  <a:pt x="622" y="4457"/>
                </a:moveTo>
                <a:lnTo>
                  <a:pt x="1714" y="7378"/>
                </a:lnTo>
                <a:lnTo>
                  <a:pt x="6730" y="15278"/>
                </a:lnTo>
                <a:lnTo>
                  <a:pt x="9956" y="17398"/>
                </a:lnTo>
                <a:lnTo>
                  <a:pt x="13246" y="15303"/>
                </a:lnTo>
                <a:lnTo>
                  <a:pt x="12674" y="11493"/>
                </a:lnTo>
                <a:lnTo>
                  <a:pt x="7886" y="3962"/>
                </a:lnTo>
                <a:lnTo>
                  <a:pt x="6667" y="368"/>
                </a:lnTo>
                <a:lnTo>
                  <a:pt x="2832" y="0"/>
                </a:lnTo>
                <a:lnTo>
                  <a:pt x="0" y="2616"/>
                </a:lnTo>
                <a:lnTo>
                  <a:pt x="622" y="4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929380" y="3870642"/>
            <a:ext cx="14478" cy="11430"/>
          </a:xfrm>
          <a:custGeom>
            <a:avLst/>
            <a:gdLst/>
            <a:ahLst/>
            <a:cxnLst/>
            <a:rect l="l" t="t" r="r" b="b"/>
            <a:pathLst>
              <a:path w="14477" h="11429">
                <a:moveTo>
                  <a:pt x="8509" y="635"/>
                </a:moveTo>
                <a:lnTo>
                  <a:pt x="2057" y="4940"/>
                </a:lnTo>
                <a:lnTo>
                  <a:pt x="0" y="8204"/>
                </a:lnTo>
                <a:lnTo>
                  <a:pt x="2159" y="11430"/>
                </a:lnTo>
                <a:lnTo>
                  <a:pt x="5969" y="10795"/>
                </a:lnTo>
                <a:lnTo>
                  <a:pt x="12420" y="6502"/>
                </a:lnTo>
                <a:lnTo>
                  <a:pt x="14478" y="3225"/>
                </a:lnTo>
                <a:lnTo>
                  <a:pt x="12306" y="0"/>
                </a:lnTo>
                <a:lnTo>
                  <a:pt x="8509" y="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943568" y="3893732"/>
            <a:ext cx="21082" cy="21259"/>
          </a:xfrm>
          <a:custGeom>
            <a:avLst/>
            <a:gdLst/>
            <a:ahLst/>
            <a:cxnLst/>
            <a:rect l="l" t="t" r="r" b="b"/>
            <a:pathLst>
              <a:path w="21082" h="21259">
                <a:moveTo>
                  <a:pt x="0" y="9944"/>
                </a:moveTo>
                <a:lnTo>
                  <a:pt x="0" y="11341"/>
                </a:lnTo>
                <a:lnTo>
                  <a:pt x="736" y="14922"/>
                </a:lnTo>
                <a:lnTo>
                  <a:pt x="1689" y="16700"/>
                </a:lnTo>
                <a:lnTo>
                  <a:pt x="4559" y="19583"/>
                </a:lnTo>
                <a:lnTo>
                  <a:pt x="6375" y="20561"/>
                </a:lnTo>
                <a:lnTo>
                  <a:pt x="7416" y="8788"/>
                </a:lnTo>
                <a:lnTo>
                  <a:pt x="10642" y="7048"/>
                </a:lnTo>
                <a:lnTo>
                  <a:pt x="13284" y="8788"/>
                </a:lnTo>
                <a:lnTo>
                  <a:pt x="14027" y="10639"/>
                </a:lnTo>
                <a:lnTo>
                  <a:pt x="14554" y="11950"/>
                </a:lnTo>
                <a:lnTo>
                  <a:pt x="14909" y="20561"/>
                </a:lnTo>
                <a:lnTo>
                  <a:pt x="17056" y="19202"/>
                </a:lnTo>
                <a:lnTo>
                  <a:pt x="19202" y="16332"/>
                </a:lnTo>
                <a:lnTo>
                  <a:pt x="17818" y="10642"/>
                </a:lnTo>
                <a:lnTo>
                  <a:pt x="14554" y="9334"/>
                </a:lnTo>
                <a:lnTo>
                  <a:pt x="14922" y="711"/>
                </a:lnTo>
                <a:lnTo>
                  <a:pt x="11328" y="0"/>
                </a:lnTo>
                <a:lnTo>
                  <a:pt x="9956" y="0"/>
                </a:lnTo>
                <a:lnTo>
                  <a:pt x="6362" y="711"/>
                </a:lnTo>
                <a:lnTo>
                  <a:pt x="4559" y="1676"/>
                </a:lnTo>
                <a:lnTo>
                  <a:pt x="1689" y="4559"/>
                </a:lnTo>
                <a:lnTo>
                  <a:pt x="736" y="6350"/>
                </a:lnTo>
                <a:lnTo>
                  <a:pt x="0" y="9944"/>
                </a:lnTo>
                <a:close/>
              </a:path>
              <a:path w="21082" h="21259">
                <a:moveTo>
                  <a:pt x="21082" y="9334"/>
                </a:moveTo>
                <a:lnTo>
                  <a:pt x="19646" y="5740"/>
                </a:lnTo>
                <a:lnTo>
                  <a:pt x="19202" y="4940"/>
                </a:lnTo>
                <a:lnTo>
                  <a:pt x="17056" y="2057"/>
                </a:lnTo>
                <a:lnTo>
                  <a:pt x="14922" y="711"/>
                </a:lnTo>
                <a:lnTo>
                  <a:pt x="14554" y="9334"/>
                </a:lnTo>
                <a:lnTo>
                  <a:pt x="17818" y="10642"/>
                </a:lnTo>
                <a:lnTo>
                  <a:pt x="19202" y="16332"/>
                </a:lnTo>
                <a:lnTo>
                  <a:pt x="19646" y="15532"/>
                </a:lnTo>
                <a:lnTo>
                  <a:pt x="21082" y="11950"/>
                </a:lnTo>
                <a:lnTo>
                  <a:pt x="21082" y="9334"/>
                </a:lnTo>
                <a:close/>
              </a:path>
              <a:path w="21082" h="21259">
                <a:moveTo>
                  <a:pt x="7416" y="8788"/>
                </a:moveTo>
                <a:lnTo>
                  <a:pt x="6375" y="20561"/>
                </a:lnTo>
                <a:lnTo>
                  <a:pt x="9956" y="21259"/>
                </a:lnTo>
                <a:lnTo>
                  <a:pt x="11315" y="21259"/>
                </a:lnTo>
                <a:lnTo>
                  <a:pt x="14909" y="20561"/>
                </a:lnTo>
                <a:lnTo>
                  <a:pt x="14554" y="11950"/>
                </a:lnTo>
                <a:lnTo>
                  <a:pt x="14027" y="10639"/>
                </a:lnTo>
                <a:lnTo>
                  <a:pt x="13284" y="12484"/>
                </a:lnTo>
                <a:lnTo>
                  <a:pt x="10642" y="14224"/>
                </a:lnTo>
                <a:lnTo>
                  <a:pt x="7416" y="12484"/>
                </a:lnTo>
                <a:lnTo>
                  <a:pt x="7416" y="8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958827" y="3885010"/>
            <a:ext cx="13220" cy="16916"/>
          </a:xfrm>
          <a:custGeom>
            <a:avLst/>
            <a:gdLst/>
            <a:ahLst/>
            <a:cxnLst/>
            <a:rect l="l" t="t" r="r" b="b"/>
            <a:pathLst>
              <a:path w="13220" h="16916">
                <a:moveTo>
                  <a:pt x="12750" y="11074"/>
                </a:moveTo>
                <a:lnTo>
                  <a:pt x="8445" y="3911"/>
                </a:lnTo>
                <a:lnTo>
                  <a:pt x="5880" y="0"/>
                </a:lnTo>
                <a:lnTo>
                  <a:pt x="2070" y="609"/>
                </a:lnTo>
                <a:lnTo>
                  <a:pt x="0" y="3860"/>
                </a:lnTo>
                <a:lnTo>
                  <a:pt x="2438" y="7594"/>
                </a:lnTo>
                <a:lnTo>
                  <a:pt x="6718" y="14706"/>
                </a:lnTo>
                <a:lnTo>
                  <a:pt x="9880" y="16916"/>
                </a:lnTo>
                <a:lnTo>
                  <a:pt x="13220" y="14909"/>
                </a:lnTo>
                <a:lnTo>
                  <a:pt x="12750" y="11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938137" y="3893883"/>
            <a:ext cx="36804" cy="31965"/>
          </a:xfrm>
          <a:custGeom>
            <a:avLst/>
            <a:gdLst/>
            <a:ahLst/>
            <a:cxnLst/>
            <a:rect l="l" t="t" r="r" b="b"/>
            <a:pathLst>
              <a:path w="36804" h="31965">
                <a:moveTo>
                  <a:pt x="0" y="20129"/>
                </a:moveTo>
                <a:lnTo>
                  <a:pt x="1371" y="23736"/>
                </a:lnTo>
                <a:lnTo>
                  <a:pt x="5676" y="28054"/>
                </a:lnTo>
                <a:lnTo>
                  <a:pt x="12331" y="31584"/>
                </a:lnTo>
                <a:lnTo>
                  <a:pt x="13919" y="31965"/>
                </a:lnTo>
                <a:lnTo>
                  <a:pt x="19659" y="31965"/>
                </a:lnTo>
                <a:lnTo>
                  <a:pt x="20891" y="31737"/>
                </a:lnTo>
                <a:lnTo>
                  <a:pt x="26631" y="29578"/>
                </a:lnTo>
                <a:lnTo>
                  <a:pt x="32715" y="24638"/>
                </a:lnTo>
                <a:lnTo>
                  <a:pt x="33718" y="23202"/>
                </a:lnTo>
                <a:lnTo>
                  <a:pt x="35864" y="17462"/>
                </a:lnTo>
                <a:lnTo>
                  <a:pt x="36804" y="10147"/>
                </a:lnTo>
                <a:lnTo>
                  <a:pt x="36449" y="8178"/>
                </a:lnTo>
                <a:lnTo>
                  <a:pt x="33566" y="2438"/>
                </a:lnTo>
                <a:lnTo>
                  <a:pt x="30581" y="0"/>
                </a:lnTo>
                <a:lnTo>
                  <a:pt x="27114" y="1739"/>
                </a:lnTo>
                <a:lnTo>
                  <a:pt x="27279" y="5600"/>
                </a:lnTo>
                <a:lnTo>
                  <a:pt x="29679" y="10401"/>
                </a:lnTo>
                <a:lnTo>
                  <a:pt x="29121" y="15405"/>
                </a:lnTo>
                <a:lnTo>
                  <a:pt x="27444" y="19888"/>
                </a:lnTo>
                <a:lnTo>
                  <a:pt x="23571" y="23202"/>
                </a:lnTo>
                <a:lnTo>
                  <a:pt x="19011" y="24917"/>
                </a:lnTo>
                <a:lnTo>
                  <a:pt x="14744" y="24917"/>
                </a:lnTo>
                <a:lnTo>
                  <a:pt x="10261" y="22669"/>
                </a:lnTo>
                <a:lnTo>
                  <a:pt x="6362" y="18757"/>
                </a:lnTo>
                <a:lnTo>
                  <a:pt x="2755" y="17386"/>
                </a:lnTo>
                <a:lnTo>
                  <a:pt x="0" y="20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842289" y="5198323"/>
            <a:ext cx="7048" cy="45110"/>
          </a:xfrm>
          <a:custGeom>
            <a:avLst/>
            <a:gdLst/>
            <a:ahLst/>
            <a:cxnLst/>
            <a:rect l="l" t="t" r="r" b="b"/>
            <a:pathLst>
              <a:path w="7048" h="45110">
                <a:moveTo>
                  <a:pt x="0" y="3517"/>
                </a:moveTo>
                <a:lnTo>
                  <a:pt x="0" y="41592"/>
                </a:lnTo>
                <a:lnTo>
                  <a:pt x="1574" y="45110"/>
                </a:lnTo>
                <a:lnTo>
                  <a:pt x="5461" y="45110"/>
                </a:lnTo>
                <a:lnTo>
                  <a:pt x="7048" y="41592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841778" y="5192806"/>
            <a:ext cx="8991" cy="50622"/>
          </a:xfrm>
          <a:custGeom>
            <a:avLst/>
            <a:gdLst/>
            <a:ahLst/>
            <a:cxnLst/>
            <a:rect l="l" t="t" r="r" b="b"/>
            <a:pathLst>
              <a:path w="8991" h="50622">
                <a:moveTo>
                  <a:pt x="165" y="5588"/>
                </a:moveTo>
                <a:lnTo>
                  <a:pt x="1943" y="9156"/>
                </a:lnTo>
                <a:lnTo>
                  <a:pt x="1943" y="47104"/>
                </a:lnTo>
                <a:lnTo>
                  <a:pt x="3530" y="50622"/>
                </a:lnTo>
                <a:lnTo>
                  <a:pt x="7416" y="50622"/>
                </a:lnTo>
                <a:lnTo>
                  <a:pt x="8991" y="47104"/>
                </a:lnTo>
                <a:lnTo>
                  <a:pt x="8991" y="8331"/>
                </a:lnTo>
                <a:lnTo>
                  <a:pt x="8623" y="6756"/>
                </a:lnTo>
                <a:lnTo>
                  <a:pt x="6464" y="2438"/>
                </a:lnTo>
                <a:lnTo>
                  <a:pt x="3479" y="0"/>
                </a:lnTo>
                <a:lnTo>
                  <a:pt x="0" y="1727"/>
                </a:lnTo>
                <a:lnTo>
                  <a:pt x="165" y="5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818594" y="5178225"/>
            <a:ext cx="30530" cy="27635"/>
          </a:xfrm>
          <a:custGeom>
            <a:avLst/>
            <a:gdLst/>
            <a:ahLst/>
            <a:cxnLst/>
            <a:rect l="l" t="t" r="r" b="b"/>
            <a:pathLst>
              <a:path w="30530" h="27635">
                <a:moveTo>
                  <a:pt x="21920" y="20891"/>
                </a:moveTo>
                <a:lnTo>
                  <a:pt x="24066" y="25196"/>
                </a:lnTo>
                <a:lnTo>
                  <a:pt x="27051" y="27635"/>
                </a:lnTo>
                <a:lnTo>
                  <a:pt x="30530" y="25895"/>
                </a:lnTo>
                <a:lnTo>
                  <a:pt x="30365" y="22047"/>
                </a:lnTo>
                <a:lnTo>
                  <a:pt x="28206" y="17741"/>
                </a:lnTo>
                <a:lnTo>
                  <a:pt x="25222" y="15303"/>
                </a:lnTo>
                <a:lnTo>
                  <a:pt x="21755" y="17043"/>
                </a:lnTo>
                <a:lnTo>
                  <a:pt x="21920" y="20891"/>
                </a:lnTo>
                <a:close/>
              </a:path>
              <a:path w="30530" h="27635">
                <a:moveTo>
                  <a:pt x="5473" y="0"/>
                </a:moveTo>
                <a:lnTo>
                  <a:pt x="1574" y="0"/>
                </a:lnTo>
                <a:lnTo>
                  <a:pt x="0" y="3517"/>
                </a:lnTo>
                <a:lnTo>
                  <a:pt x="0" y="7619"/>
                </a:lnTo>
                <a:lnTo>
                  <a:pt x="3517" y="9194"/>
                </a:lnTo>
                <a:lnTo>
                  <a:pt x="7048" y="7619"/>
                </a:lnTo>
                <a:lnTo>
                  <a:pt x="7048" y="3517"/>
                </a:lnTo>
                <a:lnTo>
                  <a:pt x="54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781987" y="5236384"/>
            <a:ext cx="17081" cy="19253"/>
          </a:xfrm>
          <a:custGeom>
            <a:avLst/>
            <a:gdLst/>
            <a:ahLst/>
            <a:cxnLst/>
            <a:rect l="l" t="t" r="r" b="b"/>
            <a:pathLst>
              <a:path w="17081" h="19253">
                <a:moveTo>
                  <a:pt x="13563" y="12204"/>
                </a:moveTo>
                <a:lnTo>
                  <a:pt x="7035" y="12204"/>
                </a:lnTo>
                <a:lnTo>
                  <a:pt x="7035" y="3530"/>
                </a:lnTo>
                <a:lnTo>
                  <a:pt x="5473" y="0"/>
                </a:lnTo>
                <a:lnTo>
                  <a:pt x="1574" y="0"/>
                </a:lnTo>
                <a:lnTo>
                  <a:pt x="0" y="3530"/>
                </a:lnTo>
                <a:lnTo>
                  <a:pt x="0" y="15722"/>
                </a:lnTo>
                <a:lnTo>
                  <a:pt x="1689" y="18872"/>
                </a:lnTo>
                <a:lnTo>
                  <a:pt x="3517" y="19253"/>
                </a:lnTo>
                <a:lnTo>
                  <a:pt x="13563" y="19253"/>
                </a:lnTo>
                <a:lnTo>
                  <a:pt x="17081" y="17665"/>
                </a:lnTo>
                <a:lnTo>
                  <a:pt x="17081" y="13779"/>
                </a:lnTo>
                <a:lnTo>
                  <a:pt x="13563" y="122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792023" y="5236387"/>
            <a:ext cx="7048" cy="19240"/>
          </a:xfrm>
          <a:custGeom>
            <a:avLst/>
            <a:gdLst/>
            <a:ahLst/>
            <a:cxnLst/>
            <a:rect l="l" t="t" r="r" b="b"/>
            <a:pathLst>
              <a:path w="7048" h="19240">
                <a:moveTo>
                  <a:pt x="7048" y="15722"/>
                </a:moveTo>
                <a:lnTo>
                  <a:pt x="7048" y="3517"/>
                </a:lnTo>
                <a:lnTo>
                  <a:pt x="5473" y="0"/>
                </a:lnTo>
                <a:lnTo>
                  <a:pt x="1587" y="0"/>
                </a:lnTo>
                <a:lnTo>
                  <a:pt x="0" y="3517"/>
                </a:lnTo>
                <a:lnTo>
                  <a:pt x="0" y="15722"/>
                </a:lnTo>
                <a:lnTo>
                  <a:pt x="1587" y="19240"/>
                </a:lnTo>
                <a:lnTo>
                  <a:pt x="5473" y="19240"/>
                </a:lnTo>
                <a:lnTo>
                  <a:pt x="7048" y="15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748612" y="5210959"/>
            <a:ext cx="9906" cy="10922"/>
          </a:xfrm>
          <a:custGeom>
            <a:avLst/>
            <a:gdLst/>
            <a:ahLst/>
            <a:cxnLst/>
            <a:rect l="l" t="t" r="r" b="b"/>
            <a:pathLst>
              <a:path w="9905" h="10922">
                <a:moveTo>
                  <a:pt x="8293" y="1701"/>
                </a:moveTo>
                <a:lnTo>
                  <a:pt x="6311" y="4394"/>
                </a:lnTo>
                <a:lnTo>
                  <a:pt x="6756" y="5968"/>
                </a:lnTo>
                <a:lnTo>
                  <a:pt x="6045" y="6321"/>
                </a:lnTo>
                <a:lnTo>
                  <a:pt x="5810" y="6443"/>
                </a:lnTo>
                <a:lnTo>
                  <a:pt x="6045" y="7398"/>
                </a:lnTo>
                <a:lnTo>
                  <a:pt x="7378" y="10921"/>
                </a:lnTo>
                <a:lnTo>
                  <a:pt x="9905" y="7531"/>
                </a:lnTo>
                <a:lnTo>
                  <a:pt x="9905" y="4394"/>
                </a:lnTo>
                <a:lnTo>
                  <a:pt x="8293" y="1701"/>
                </a:lnTo>
                <a:lnTo>
                  <a:pt x="7020" y="5836"/>
                </a:lnTo>
                <a:lnTo>
                  <a:pt x="6311" y="7531"/>
                </a:lnTo>
                <a:lnTo>
                  <a:pt x="6045" y="6952"/>
                </a:lnTo>
                <a:lnTo>
                  <a:pt x="6045" y="6327"/>
                </a:lnTo>
                <a:lnTo>
                  <a:pt x="7023" y="5841"/>
                </a:lnTo>
                <a:lnTo>
                  <a:pt x="8293" y="1701"/>
                </a:lnTo>
                <a:close/>
              </a:path>
              <a:path w="9905" h="10922">
                <a:moveTo>
                  <a:pt x="6045" y="6327"/>
                </a:moveTo>
                <a:lnTo>
                  <a:pt x="6045" y="6952"/>
                </a:lnTo>
                <a:lnTo>
                  <a:pt x="6311" y="7531"/>
                </a:lnTo>
                <a:lnTo>
                  <a:pt x="7023" y="5841"/>
                </a:lnTo>
                <a:lnTo>
                  <a:pt x="6045" y="6327"/>
                </a:lnTo>
                <a:close/>
              </a:path>
              <a:path w="9905" h="10922">
                <a:moveTo>
                  <a:pt x="7378" y="10921"/>
                </a:moveTo>
                <a:lnTo>
                  <a:pt x="3873" y="7404"/>
                </a:lnTo>
                <a:lnTo>
                  <a:pt x="3873" y="10921"/>
                </a:lnTo>
                <a:lnTo>
                  <a:pt x="7378" y="10921"/>
                </a:lnTo>
                <a:close/>
              </a:path>
              <a:path w="9905" h="10922">
                <a:moveTo>
                  <a:pt x="3873" y="4527"/>
                </a:moveTo>
                <a:lnTo>
                  <a:pt x="4169" y="4675"/>
                </a:lnTo>
                <a:lnTo>
                  <a:pt x="4559" y="3886"/>
                </a:lnTo>
                <a:lnTo>
                  <a:pt x="4169" y="4675"/>
                </a:lnTo>
                <a:lnTo>
                  <a:pt x="3873" y="4527"/>
                </a:lnTo>
                <a:lnTo>
                  <a:pt x="3606" y="4394"/>
                </a:lnTo>
                <a:lnTo>
                  <a:pt x="2882" y="5841"/>
                </a:lnTo>
                <a:lnTo>
                  <a:pt x="3035" y="6972"/>
                </a:lnTo>
                <a:lnTo>
                  <a:pt x="3873" y="10921"/>
                </a:lnTo>
                <a:lnTo>
                  <a:pt x="3873" y="7404"/>
                </a:lnTo>
                <a:lnTo>
                  <a:pt x="7378" y="10921"/>
                </a:lnTo>
                <a:lnTo>
                  <a:pt x="6045" y="7398"/>
                </a:lnTo>
                <a:lnTo>
                  <a:pt x="5810" y="6443"/>
                </a:lnTo>
                <a:lnTo>
                  <a:pt x="6045" y="6321"/>
                </a:lnTo>
                <a:lnTo>
                  <a:pt x="6756" y="5968"/>
                </a:lnTo>
                <a:lnTo>
                  <a:pt x="6311" y="4394"/>
                </a:lnTo>
                <a:lnTo>
                  <a:pt x="8293" y="1701"/>
                </a:lnTo>
                <a:lnTo>
                  <a:pt x="4813" y="0"/>
                </a:lnTo>
                <a:lnTo>
                  <a:pt x="6045" y="3886"/>
                </a:lnTo>
                <a:lnTo>
                  <a:pt x="6045" y="5613"/>
                </a:lnTo>
                <a:lnTo>
                  <a:pt x="5808" y="6439"/>
                </a:lnTo>
                <a:lnTo>
                  <a:pt x="4964" y="6862"/>
                </a:lnTo>
                <a:lnTo>
                  <a:pt x="6045" y="7404"/>
                </a:lnTo>
                <a:lnTo>
                  <a:pt x="4957" y="6866"/>
                </a:lnTo>
                <a:lnTo>
                  <a:pt x="3873" y="7398"/>
                </a:lnTo>
                <a:lnTo>
                  <a:pt x="3606" y="7531"/>
                </a:lnTo>
                <a:lnTo>
                  <a:pt x="3454" y="6124"/>
                </a:lnTo>
                <a:lnTo>
                  <a:pt x="3162" y="5968"/>
                </a:lnTo>
                <a:lnTo>
                  <a:pt x="3651" y="5724"/>
                </a:lnTo>
                <a:lnTo>
                  <a:pt x="3873" y="5275"/>
                </a:lnTo>
                <a:lnTo>
                  <a:pt x="4959" y="5070"/>
                </a:lnTo>
                <a:lnTo>
                  <a:pt x="5243" y="5212"/>
                </a:lnTo>
                <a:lnTo>
                  <a:pt x="5137" y="4981"/>
                </a:lnTo>
                <a:lnTo>
                  <a:pt x="4632" y="3886"/>
                </a:lnTo>
                <a:lnTo>
                  <a:pt x="4813" y="0"/>
                </a:lnTo>
                <a:lnTo>
                  <a:pt x="3873" y="3886"/>
                </a:lnTo>
                <a:lnTo>
                  <a:pt x="3873" y="4527"/>
                </a:lnTo>
                <a:close/>
              </a:path>
              <a:path w="9905" h="10922">
                <a:moveTo>
                  <a:pt x="6045" y="5613"/>
                </a:moveTo>
                <a:lnTo>
                  <a:pt x="6045" y="3886"/>
                </a:lnTo>
                <a:lnTo>
                  <a:pt x="4813" y="0"/>
                </a:lnTo>
                <a:lnTo>
                  <a:pt x="4632" y="3886"/>
                </a:lnTo>
                <a:lnTo>
                  <a:pt x="5137" y="4981"/>
                </a:lnTo>
                <a:lnTo>
                  <a:pt x="5243" y="5212"/>
                </a:lnTo>
                <a:lnTo>
                  <a:pt x="4959" y="5070"/>
                </a:lnTo>
                <a:lnTo>
                  <a:pt x="3873" y="5613"/>
                </a:lnTo>
                <a:lnTo>
                  <a:pt x="3651" y="5724"/>
                </a:lnTo>
                <a:lnTo>
                  <a:pt x="3162" y="5968"/>
                </a:lnTo>
                <a:lnTo>
                  <a:pt x="3454" y="6124"/>
                </a:lnTo>
                <a:lnTo>
                  <a:pt x="3873" y="6321"/>
                </a:lnTo>
                <a:lnTo>
                  <a:pt x="4959" y="6860"/>
                </a:lnTo>
                <a:lnTo>
                  <a:pt x="5808" y="6439"/>
                </a:lnTo>
                <a:lnTo>
                  <a:pt x="6045" y="5613"/>
                </a:lnTo>
                <a:close/>
              </a:path>
              <a:path w="9905" h="10922">
                <a:moveTo>
                  <a:pt x="3454" y="6124"/>
                </a:moveTo>
                <a:lnTo>
                  <a:pt x="3606" y="7531"/>
                </a:lnTo>
                <a:lnTo>
                  <a:pt x="3873" y="7398"/>
                </a:lnTo>
                <a:lnTo>
                  <a:pt x="4957" y="6866"/>
                </a:lnTo>
                <a:lnTo>
                  <a:pt x="5808" y="6439"/>
                </a:lnTo>
                <a:lnTo>
                  <a:pt x="4959" y="6860"/>
                </a:lnTo>
                <a:lnTo>
                  <a:pt x="3873" y="6331"/>
                </a:lnTo>
                <a:lnTo>
                  <a:pt x="3454" y="6124"/>
                </a:lnTo>
                <a:close/>
              </a:path>
              <a:path w="9905" h="10922">
                <a:moveTo>
                  <a:pt x="3873" y="6331"/>
                </a:moveTo>
                <a:lnTo>
                  <a:pt x="4951" y="6864"/>
                </a:lnTo>
                <a:lnTo>
                  <a:pt x="3873" y="6321"/>
                </a:lnTo>
                <a:lnTo>
                  <a:pt x="3458" y="6115"/>
                </a:lnTo>
                <a:lnTo>
                  <a:pt x="3873" y="6331"/>
                </a:lnTo>
                <a:close/>
              </a:path>
              <a:path w="9905" h="10922">
                <a:moveTo>
                  <a:pt x="3873" y="4527"/>
                </a:moveTo>
                <a:lnTo>
                  <a:pt x="3873" y="3886"/>
                </a:lnTo>
                <a:lnTo>
                  <a:pt x="4813" y="0"/>
                </a:lnTo>
                <a:lnTo>
                  <a:pt x="2120" y="1308"/>
                </a:lnTo>
                <a:lnTo>
                  <a:pt x="0" y="4394"/>
                </a:lnTo>
                <a:lnTo>
                  <a:pt x="0" y="7531"/>
                </a:lnTo>
                <a:lnTo>
                  <a:pt x="1320" y="10172"/>
                </a:lnTo>
                <a:lnTo>
                  <a:pt x="3873" y="10921"/>
                </a:lnTo>
                <a:lnTo>
                  <a:pt x="3035" y="6972"/>
                </a:lnTo>
                <a:lnTo>
                  <a:pt x="2882" y="5841"/>
                </a:lnTo>
                <a:lnTo>
                  <a:pt x="3606" y="4394"/>
                </a:lnTo>
                <a:lnTo>
                  <a:pt x="3873" y="4527"/>
                </a:lnTo>
                <a:close/>
              </a:path>
              <a:path w="9905" h="10922">
                <a:moveTo>
                  <a:pt x="3873" y="5275"/>
                </a:moveTo>
                <a:lnTo>
                  <a:pt x="3651" y="5724"/>
                </a:lnTo>
                <a:lnTo>
                  <a:pt x="3873" y="5613"/>
                </a:lnTo>
                <a:lnTo>
                  <a:pt x="4959" y="5070"/>
                </a:lnTo>
                <a:lnTo>
                  <a:pt x="3873" y="5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726954" y="5190670"/>
            <a:ext cx="16598" cy="16611"/>
          </a:xfrm>
          <a:custGeom>
            <a:avLst/>
            <a:gdLst/>
            <a:ahLst/>
            <a:cxnLst/>
            <a:rect l="l" t="t" r="r" b="b"/>
            <a:pathLst>
              <a:path w="16598" h="16611">
                <a:moveTo>
                  <a:pt x="13322" y="8305"/>
                </a:moveTo>
                <a:lnTo>
                  <a:pt x="16598" y="6997"/>
                </a:lnTo>
                <a:lnTo>
                  <a:pt x="15163" y="3416"/>
                </a:lnTo>
                <a:lnTo>
                  <a:pt x="13207" y="1447"/>
                </a:lnTo>
                <a:lnTo>
                  <a:pt x="9613" y="0"/>
                </a:lnTo>
                <a:lnTo>
                  <a:pt x="6984" y="0"/>
                </a:lnTo>
                <a:lnTo>
                  <a:pt x="3403" y="1447"/>
                </a:lnTo>
                <a:lnTo>
                  <a:pt x="1447" y="3403"/>
                </a:lnTo>
                <a:lnTo>
                  <a:pt x="0" y="6997"/>
                </a:lnTo>
                <a:lnTo>
                  <a:pt x="0" y="9613"/>
                </a:lnTo>
                <a:lnTo>
                  <a:pt x="1435" y="13220"/>
                </a:lnTo>
                <a:lnTo>
                  <a:pt x="3416" y="15176"/>
                </a:lnTo>
                <a:lnTo>
                  <a:pt x="6997" y="16611"/>
                </a:lnTo>
                <a:lnTo>
                  <a:pt x="9601" y="16611"/>
                </a:lnTo>
                <a:lnTo>
                  <a:pt x="13195" y="15176"/>
                </a:lnTo>
                <a:lnTo>
                  <a:pt x="15163" y="13208"/>
                </a:lnTo>
                <a:lnTo>
                  <a:pt x="16598" y="9601"/>
                </a:lnTo>
                <a:lnTo>
                  <a:pt x="16598" y="6997"/>
                </a:lnTo>
                <a:lnTo>
                  <a:pt x="13322" y="8305"/>
                </a:lnTo>
                <a:lnTo>
                  <a:pt x="10045" y="6997"/>
                </a:lnTo>
                <a:lnTo>
                  <a:pt x="8305" y="9550"/>
                </a:lnTo>
                <a:lnTo>
                  <a:pt x="10045" y="9613"/>
                </a:lnTo>
                <a:lnTo>
                  <a:pt x="13322" y="8305"/>
                </a:lnTo>
                <a:lnTo>
                  <a:pt x="10045" y="6997"/>
                </a:lnTo>
                <a:lnTo>
                  <a:pt x="13322" y="8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690094" y="5180368"/>
            <a:ext cx="37198" cy="58750"/>
          </a:xfrm>
          <a:custGeom>
            <a:avLst/>
            <a:gdLst/>
            <a:ahLst/>
            <a:cxnLst/>
            <a:rect l="l" t="t" r="r" b="b"/>
            <a:pathLst>
              <a:path w="37198" h="58750">
                <a:moveTo>
                  <a:pt x="0" y="3530"/>
                </a:moveTo>
                <a:lnTo>
                  <a:pt x="0" y="55232"/>
                </a:lnTo>
                <a:lnTo>
                  <a:pt x="1587" y="58750"/>
                </a:lnTo>
                <a:lnTo>
                  <a:pt x="5473" y="58750"/>
                </a:lnTo>
                <a:lnTo>
                  <a:pt x="7048" y="55232"/>
                </a:lnTo>
                <a:lnTo>
                  <a:pt x="7048" y="3530"/>
                </a:lnTo>
                <a:lnTo>
                  <a:pt x="5473" y="0"/>
                </a:lnTo>
                <a:lnTo>
                  <a:pt x="1587" y="0"/>
                </a:lnTo>
                <a:lnTo>
                  <a:pt x="0" y="3530"/>
                </a:lnTo>
                <a:close/>
              </a:path>
              <a:path w="37198" h="58750">
                <a:moveTo>
                  <a:pt x="30162" y="3530"/>
                </a:moveTo>
                <a:lnTo>
                  <a:pt x="30162" y="55232"/>
                </a:lnTo>
                <a:lnTo>
                  <a:pt x="31737" y="58750"/>
                </a:lnTo>
                <a:lnTo>
                  <a:pt x="35623" y="58750"/>
                </a:lnTo>
                <a:lnTo>
                  <a:pt x="37198" y="55232"/>
                </a:lnTo>
                <a:lnTo>
                  <a:pt x="37198" y="3530"/>
                </a:lnTo>
                <a:lnTo>
                  <a:pt x="35623" y="0"/>
                </a:lnTo>
                <a:lnTo>
                  <a:pt x="31737" y="0"/>
                </a:lnTo>
                <a:lnTo>
                  <a:pt x="30162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619274" y="5135886"/>
            <a:ext cx="32613" cy="27343"/>
          </a:xfrm>
          <a:custGeom>
            <a:avLst/>
            <a:gdLst/>
            <a:ahLst/>
            <a:cxnLst/>
            <a:rect l="l" t="t" r="r" b="b"/>
            <a:pathLst>
              <a:path w="32613" h="27343">
                <a:moveTo>
                  <a:pt x="2146" y="11366"/>
                </a:moveTo>
                <a:lnTo>
                  <a:pt x="5956" y="10731"/>
                </a:lnTo>
                <a:lnTo>
                  <a:pt x="9753" y="8204"/>
                </a:lnTo>
                <a:lnTo>
                  <a:pt x="14262" y="7073"/>
                </a:lnTo>
                <a:lnTo>
                  <a:pt x="18542" y="7607"/>
                </a:lnTo>
                <a:lnTo>
                  <a:pt x="21615" y="9651"/>
                </a:lnTo>
                <a:lnTo>
                  <a:pt x="24434" y="13614"/>
                </a:lnTo>
                <a:lnTo>
                  <a:pt x="25552" y="18072"/>
                </a:lnTo>
                <a:lnTo>
                  <a:pt x="24917" y="23177"/>
                </a:lnTo>
                <a:lnTo>
                  <a:pt x="26047" y="26860"/>
                </a:lnTo>
                <a:lnTo>
                  <a:pt x="29908" y="27343"/>
                </a:lnTo>
                <a:lnTo>
                  <a:pt x="31902" y="24041"/>
                </a:lnTo>
                <a:lnTo>
                  <a:pt x="32613" y="18287"/>
                </a:lnTo>
                <a:lnTo>
                  <a:pt x="32537" y="16992"/>
                </a:lnTo>
                <a:lnTo>
                  <a:pt x="31102" y="11252"/>
                </a:lnTo>
                <a:lnTo>
                  <a:pt x="30556" y="10071"/>
                </a:lnTo>
                <a:lnTo>
                  <a:pt x="26974" y="5041"/>
                </a:lnTo>
                <a:lnTo>
                  <a:pt x="26060" y="4152"/>
                </a:lnTo>
                <a:lnTo>
                  <a:pt x="21755" y="1282"/>
                </a:lnTo>
                <a:lnTo>
                  <a:pt x="20231" y="711"/>
                </a:lnTo>
                <a:lnTo>
                  <a:pt x="14478" y="0"/>
                </a:lnTo>
                <a:lnTo>
                  <a:pt x="13195" y="88"/>
                </a:lnTo>
                <a:lnTo>
                  <a:pt x="7454" y="1511"/>
                </a:lnTo>
                <a:lnTo>
                  <a:pt x="6362" y="2006"/>
                </a:lnTo>
                <a:lnTo>
                  <a:pt x="2044" y="4864"/>
                </a:lnTo>
                <a:lnTo>
                  <a:pt x="0" y="8127"/>
                </a:lnTo>
                <a:lnTo>
                  <a:pt x="2146" y="11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622687" y="5143106"/>
            <a:ext cx="21805" cy="21805"/>
          </a:xfrm>
          <a:custGeom>
            <a:avLst/>
            <a:gdLst/>
            <a:ahLst/>
            <a:cxnLst/>
            <a:rect l="l" t="t" r="r" b="b"/>
            <a:pathLst>
              <a:path w="21805" h="21805">
                <a:moveTo>
                  <a:pt x="21805" y="9321"/>
                </a:moveTo>
                <a:lnTo>
                  <a:pt x="20370" y="5740"/>
                </a:lnTo>
                <a:lnTo>
                  <a:pt x="19583" y="4546"/>
                </a:lnTo>
                <a:lnTo>
                  <a:pt x="16713" y="1689"/>
                </a:lnTo>
                <a:lnTo>
                  <a:pt x="14935" y="736"/>
                </a:lnTo>
                <a:lnTo>
                  <a:pt x="15252" y="9334"/>
                </a:lnTo>
                <a:lnTo>
                  <a:pt x="18529" y="10629"/>
                </a:lnTo>
                <a:lnTo>
                  <a:pt x="19583" y="16725"/>
                </a:lnTo>
                <a:lnTo>
                  <a:pt x="20370" y="15544"/>
                </a:lnTo>
                <a:lnTo>
                  <a:pt x="21805" y="11937"/>
                </a:lnTo>
                <a:lnTo>
                  <a:pt x="21805" y="9321"/>
                </a:lnTo>
                <a:close/>
              </a:path>
              <a:path w="21805" h="21805">
                <a:moveTo>
                  <a:pt x="15252" y="11937"/>
                </a:moveTo>
                <a:lnTo>
                  <a:pt x="14736" y="10639"/>
                </a:lnTo>
                <a:lnTo>
                  <a:pt x="14097" y="12255"/>
                </a:lnTo>
                <a:lnTo>
                  <a:pt x="10642" y="14744"/>
                </a:lnTo>
                <a:lnTo>
                  <a:pt x="7416" y="12484"/>
                </a:lnTo>
                <a:lnTo>
                  <a:pt x="5740" y="20358"/>
                </a:lnTo>
                <a:lnTo>
                  <a:pt x="9321" y="21805"/>
                </a:lnTo>
                <a:lnTo>
                  <a:pt x="11950" y="21805"/>
                </a:lnTo>
                <a:lnTo>
                  <a:pt x="15544" y="20358"/>
                </a:lnTo>
                <a:lnTo>
                  <a:pt x="15252" y="11937"/>
                </a:lnTo>
                <a:close/>
              </a:path>
              <a:path w="21805" h="21805">
                <a:moveTo>
                  <a:pt x="723" y="14935"/>
                </a:moveTo>
                <a:lnTo>
                  <a:pt x="1701" y="16738"/>
                </a:lnTo>
                <a:lnTo>
                  <a:pt x="4572" y="19583"/>
                </a:lnTo>
                <a:lnTo>
                  <a:pt x="5740" y="20358"/>
                </a:lnTo>
                <a:lnTo>
                  <a:pt x="7416" y="12484"/>
                </a:lnTo>
                <a:lnTo>
                  <a:pt x="7416" y="8788"/>
                </a:lnTo>
                <a:lnTo>
                  <a:pt x="10642" y="7048"/>
                </a:lnTo>
                <a:lnTo>
                  <a:pt x="14097" y="9029"/>
                </a:lnTo>
                <a:lnTo>
                  <a:pt x="14736" y="10639"/>
                </a:lnTo>
                <a:lnTo>
                  <a:pt x="15252" y="11937"/>
                </a:lnTo>
                <a:lnTo>
                  <a:pt x="15544" y="20358"/>
                </a:lnTo>
                <a:lnTo>
                  <a:pt x="16713" y="19583"/>
                </a:lnTo>
                <a:lnTo>
                  <a:pt x="19583" y="16725"/>
                </a:lnTo>
                <a:lnTo>
                  <a:pt x="18529" y="10629"/>
                </a:lnTo>
                <a:lnTo>
                  <a:pt x="15252" y="9334"/>
                </a:lnTo>
                <a:lnTo>
                  <a:pt x="14935" y="736"/>
                </a:lnTo>
                <a:lnTo>
                  <a:pt x="11341" y="0"/>
                </a:lnTo>
                <a:lnTo>
                  <a:pt x="9931" y="0"/>
                </a:lnTo>
                <a:lnTo>
                  <a:pt x="6350" y="736"/>
                </a:lnTo>
                <a:lnTo>
                  <a:pt x="4572" y="1689"/>
                </a:lnTo>
                <a:lnTo>
                  <a:pt x="1701" y="4546"/>
                </a:lnTo>
                <a:lnTo>
                  <a:pt x="723" y="6337"/>
                </a:lnTo>
                <a:lnTo>
                  <a:pt x="0" y="9931"/>
                </a:lnTo>
                <a:lnTo>
                  <a:pt x="0" y="11328"/>
                </a:lnTo>
                <a:lnTo>
                  <a:pt x="723" y="14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635098" y="5155484"/>
            <a:ext cx="15836" cy="30251"/>
          </a:xfrm>
          <a:custGeom>
            <a:avLst/>
            <a:gdLst/>
            <a:ahLst/>
            <a:cxnLst/>
            <a:rect l="l" t="t" r="r" b="b"/>
            <a:pathLst>
              <a:path w="15836" h="30251">
                <a:moveTo>
                  <a:pt x="6489" y="27622"/>
                </a:moveTo>
                <a:lnTo>
                  <a:pt x="15836" y="5372"/>
                </a:lnTo>
                <a:lnTo>
                  <a:pt x="15735" y="1511"/>
                </a:lnTo>
                <a:lnTo>
                  <a:pt x="12153" y="0"/>
                </a:lnTo>
                <a:lnTo>
                  <a:pt x="9334" y="2641"/>
                </a:lnTo>
                <a:lnTo>
                  <a:pt x="0" y="24892"/>
                </a:lnTo>
                <a:lnTo>
                  <a:pt x="88" y="28752"/>
                </a:lnTo>
                <a:lnTo>
                  <a:pt x="3670" y="30251"/>
                </a:lnTo>
                <a:lnTo>
                  <a:pt x="6489" y="27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591304" y="5149401"/>
            <a:ext cx="25209" cy="10731"/>
          </a:xfrm>
          <a:custGeom>
            <a:avLst/>
            <a:gdLst/>
            <a:ahLst/>
            <a:cxnLst/>
            <a:rect l="l" t="t" r="r" b="b"/>
            <a:pathLst>
              <a:path w="25209" h="10731">
                <a:moveTo>
                  <a:pt x="5219" y="1765"/>
                </a:moveTo>
                <a:lnTo>
                  <a:pt x="1358" y="2006"/>
                </a:lnTo>
                <a:lnTo>
                  <a:pt x="0" y="5638"/>
                </a:lnTo>
                <a:lnTo>
                  <a:pt x="2743" y="8356"/>
                </a:lnTo>
                <a:lnTo>
                  <a:pt x="8483" y="10502"/>
                </a:lnTo>
                <a:lnTo>
                  <a:pt x="9715" y="10731"/>
                </a:lnTo>
                <a:lnTo>
                  <a:pt x="16179" y="10731"/>
                </a:lnTo>
                <a:lnTo>
                  <a:pt x="18224" y="10071"/>
                </a:lnTo>
                <a:lnTo>
                  <a:pt x="23253" y="6502"/>
                </a:lnTo>
                <a:lnTo>
                  <a:pt x="25209" y="3174"/>
                </a:lnTo>
                <a:lnTo>
                  <a:pt x="22948" y="0"/>
                </a:lnTo>
                <a:lnTo>
                  <a:pt x="19164" y="761"/>
                </a:lnTo>
                <a:lnTo>
                  <a:pt x="15049" y="3682"/>
                </a:lnTo>
                <a:lnTo>
                  <a:pt x="10350" y="3682"/>
                </a:lnTo>
                <a:lnTo>
                  <a:pt x="5219" y="17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568769" y="5139914"/>
            <a:ext cx="58445" cy="47498"/>
          </a:xfrm>
          <a:custGeom>
            <a:avLst/>
            <a:gdLst/>
            <a:ahLst/>
            <a:cxnLst/>
            <a:rect l="l" t="t" r="r" b="b"/>
            <a:pathLst>
              <a:path w="58445" h="47498">
                <a:moveTo>
                  <a:pt x="7048" y="43980"/>
                </a:moveTo>
                <a:lnTo>
                  <a:pt x="7048" y="39878"/>
                </a:lnTo>
                <a:lnTo>
                  <a:pt x="3530" y="38303"/>
                </a:lnTo>
                <a:lnTo>
                  <a:pt x="0" y="39878"/>
                </a:lnTo>
                <a:lnTo>
                  <a:pt x="0" y="43980"/>
                </a:lnTo>
                <a:lnTo>
                  <a:pt x="1587" y="47498"/>
                </a:lnTo>
                <a:lnTo>
                  <a:pt x="5473" y="47498"/>
                </a:lnTo>
                <a:lnTo>
                  <a:pt x="7048" y="43980"/>
                </a:lnTo>
                <a:close/>
              </a:path>
              <a:path w="58445" h="47498">
                <a:moveTo>
                  <a:pt x="42354" y="16891"/>
                </a:moveTo>
                <a:lnTo>
                  <a:pt x="46050" y="15773"/>
                </a:lnTo>
                <a:lnTo>
                  <a:pt x="56819" y="6426"/>
                </a:lnTo>
                <a:lnTo>
                  <a:pt x="58445" y="2933"/>
                </a:lnTo>
                <a:lnTo>
                  <a:pt x="55892" y="0"/>
                </a:lnTo>
                <a:lnTo>
                  <a:pt x="52197" y="1104"/>
                </a:lnTo>
                <a:lnTo>
                  <a:pt x="41440" y="10452"/>
                </a:lnTo>
                <a:lnTo>
                  <a:pt x="39814" y="13957"/>
                </a:lnTo>
                <a:lnTo>
                  <a:pt x="42354" y="16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555872" y="5236644"/>
            <a:ext cx="36957" cy="18288"/>
          </a:xfrm>
          <a:custGeom>
            <a:avLst/>
            <a:gdLst/>
            <a:ahLst/>
            <a:cxnLst/>
            <a:rect l="l" t="t" r="r" b="b"/>
            <a:pathLst>
              <a:path w="36956" h="18287">
                <a:moveTo>
                  <a:pt x="8547" y="18288"/>
                </a:moveTo>
                <a:lnTo>
                  <a:pt x="10045" y="17945"/>
                </a:lnTo>
                <a:lnTo>
                  <a:pt x="34442" y="6451"/>
                </a:lnTo>
                <a:lnTo>
                  <a:pt x="36956" y="3517"/>
                </a:lnTo>
                <a:lnTo>
                  <a:pt x="35305" y="0"/>
                </a:lnTo>
                <a:lnTo>
                  <a:pt x="31445" y="76"/>
                </a:lnTo>
                <a:lnTo>
                  <a:pt x="7759" y="11239"/>
                </a:lnTo>
                <a:lnTo>
                  <a:pt x="3517" y="11239"/>
                </a:lnTo>
                <a:lnTo>
                  <a:pt x="0" y="12814"/>
                </a:lnTo>
                <a:lnTo>
                  <a:pt x="0" y="16700"/>
                </a:lnTo>
                <a:lnTo>
                  <a:pt x="3517" y="18288"/>
                </a:lnTo>
                <a:lnTo>
                  <a:pt x="8547" y="18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568768" y="5232075"/>
            <a:ext cx="7048" cy="11353"/>
          </a:xfrm>
          <a:custGeom>
            <a:avLst/>
            <a:gdLst/>
            <a:ahLst/>
            <a:cxnLst/>
            <a:rect l="l" t="t" r="r" b="b"/>
            <a:pathLst>
              <a:path w="7048" h="11353">
                <a:moveTo>
                  <a:pt x="0" y="3530"/>
                </a:moveTo>
                <a:lnTo>
                  <a:pt x="0" y="7835"/>
                </a:lnTo>
                <a:lnTo>
                  <a:pt x="1587" y="11353"/>
                </a:lnTo>
                <a:lnTo>
                  <a:pt x="5473" y="11353"/>
                </a:lnTo>
                <a:lnTo>
                  <a:pt x="7048" y="7835"/>
                </a:lnTo>
                <a:lnTo>
                  <a:pt x="7048" y="3530"/>
                </a:lnTo>
                <a:lnTo>
                  <a:pt x="5473" y="0"/>
                </a:lnTo>
                <a:lnTo>
                  <a:pt x="1587" y="0"/>
                </a:lnTo>
                <a:lnTo>
                  <a:pt x="0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04684" y="5180373"/>
            <a:ext cx="217436" cy="58750"/>
          </a:xfrm>
          <a:custGeom>
            <a:avLst/>
            <a:gdLst/>
            <a:ahLst/>
            <a:cxnLst/>
            <a:rect l="l" t="t" r="r" b="b"/>
            <a:pathLst>
              <a:path w="217436" h="58750">
                <a:moveTo>
                  <a:pt x="7035" y="4889"/>
                </a:moveTo>
                <a:lnTo>
                  <a:pt x="217436" y="4889"/>
                </a:lnTo>
                <a:lnTo>
                  <a:pt x="7035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55232"/>
                </a:lnTo>
                <a:lnTo>
                  <a:pt x="1574" y="58750"/>
                </a:lnTo>
                <a:lnTo>
                  <a:pt x="5461" y="58750"/>
                </a:lnTo>
                <a:lnTo>
                  <a:pt x="7035" y="55232"/>
                </a:lnTo>
                <a:lnTo>
                  <a:pt x="7035" y="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568768" y="5178214"/>
            <a:ext cx="256870" cy="7048"/>
          </a:xfrm>
          <a:custGeom>
            <a:avLst/>
            <a:gdLst/>
            <a:ahLst/>
            <a:cxnLst/>
            <a:rect l="l" t="t" r="r" b="b"/>
            <a:pathLst>
              <a:path w="256870" h="7048">
                <a:moveTo>
                  <a:pt x="3530" y="7048"/>
                </a:moveTo>
                <a:lnTo>
                  <a:pt x="35915" y="7048"/>
                </a:lnTo>
                <a:lnTo>
                  <a:pt x="35915" y="5676"/>
                </a:lnTo>
                <a:lnTo>
                  <a:pt x="37490" y="2159"/>
                </a:lnTo>
                <a:lnTo>
                  <a:pt x="41376" y="2159"/>
                </a:lnTo>
                <a:lnTo>
                  <a:pt x="42951" y="5676"/>
                </a:lnTo>
                <a:lnTo>
                  <a:pt x="253352" y="7048"/>
                </a:lnTo>
                <a:lnTo>
                  <a:pt x="256870" y="5473"/>
                </a:lnTo>
                <a:lnTo>
                  <a:pt x="256870" y="1587"/>
                </a:lnTo>
                <a:lnTo>
                  <a:pt x="253352" y="0"/>
                </a:lnTo>
                <a:lnTo>
                  <a:pt x="3530" y="0"/>
                </a:lnTo>
                <a:lnTo>
                  <a:pt x="0" y="1587"/>
                </a:lnTo>
                <a:lnTo>
                  <a:pt x="0" y="5473"/>
                </a:lnTo>
                <a:lnTo>
                  <a:pt x="3530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472091" y="5175353"/>
            <a:ext cx="9702" cy="11137"/>
          </a:xfrm>
          <a:custGeom>
            <a:avLst/>
            <a:gdLst/>
            <a:ahLst/>
            <a:cxnLst/>
            <a:rect l="l" t="t" r="r" b="b"/>
            <a:pathLst>
              <a:path w="9702" h="11137">
                <a:moveTo>
                  <a:pt x="5587" y="10985"/>
                </a:moveTo>
                <a:lnTo>
                  <a:pt x="8508" y="9105"/>
                </a:lnTo>
                <a:lnTo>
                  <a:pt x="9524" y="6045"/>
                </a:lnTo>
                <a:lnTo>
                  <a:pt x="9702" y="1574"/>
                </a:lnTo>
                <a:lnTo>
                  <a:pt x="6172" y="0"/>
                </a:lnTo>
                <a:lnTo>
                  <a:pt x="2654" y="1574"/>
                </a:lnTo>
                <a:lnTo>
                  <a:pt x="2654" y="4381"/>
                </a:lnTo>
                <a:lnTo>
                  <a:pt x="0" y="7645"/>
                </a:lnTo>
                <a:lnTo>
                  <a:pt x="1727" y="11137"/>
                </a:lnTo>
                <a:lnTo>
                  <a:pt x="5587" y="109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469902" y="5176348"/>
            <a:ext cx="10172" cy="10185"/>
          </a:xfrm>
          <a:custGeom>
            <a:avLst/>
            <a:gdLst/>
            <a:ahLst/>
            <a:cxnLst/>
            <a:rect l="l" t="t" r="r" b="b"/>
            <a:pathLst>
              <a:path w="10172" h="10185">
                <a:moveTo>
                  <a:pt x="0" y="5054"/>
                </a:moveTo>
                <a:lnTo>
                  <a:pt x="1066" y="8293"/>
                </a:lnTo>
                <a:lnTo>
                  <a:pt x="5105" y="10185"/>
                </a:lnTo>
                <a:lnTo>
                  <a:pt x="8940" y="9791"/>
                </a:lnTo>
                <a:lnTo>
                  <a:pt x="10172" y="6095"/>
                </a:lnTo>
                <a:lnTo>
                  <a:pt x="7315" y="3492"/>
                </a:lnTo>
                <a:lnTo>
                  <a:pt x="4089" y="0"/>
                </a:lnTo>
                <a:lnTo>
                  <a:pt x="393" y="1219"/>
                </a:lnTo>
                <a:lnTo>
                  <a:pt x="0" y="50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469726" y="5175355"/>
            <a:ext cx="7048" cy="8470"/>
          </a:xfrm>
          <a:custGeom>
            <a:avLst/>
            <a:gdLst/>
            <a:ahLst/>
            <a:cxnLst/>
            <a:rect l="l" t="t" r="r" b="b"/>
            <a:pathLst>
              <a:path w="7048" h="8470">
                <a:moveTo>
                  <a:pt x="0" y="3517"/>
                </a:moveTo>
                <a:lnTo>
                  <a:pt x="0" y="6896"/>
                </a:lnTo>
                <a:lnTo>
                  <a:pt x="3517" y="8470"/>
                </a:lnTo>
                <a:lnTo>
                  <a:pt x="7048" y="6896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469929" y="5172770"/>
            <a:ext cx="9525" cy="10121"/>
          </a:xfrm>
          <a:custGeom>
            <a:avLst/>
            <a:gdLst/>
            <a:ahLst/>
            <a:cxnLst/>
            <a:rect l="l" t="t" r="r" b="b"/>
            <a:pathLst>
              <a:path w="9525" h="10121">
                <a:moveTo>
                  <a:pt x="5067" y="609"/>
                </a:moveTo>
                <a:lnTo>
                  <a:pt x="2032" y="1625"/>
                </a:lnTo>
                <a:lnTo>
                  <a:pt x="165" y="4521"/>
                </a:lnTo>
                <a:lnTo>
                  <a:pt x="0" y="8382"/>
                </a:lnTo>
                <a:lnTo>
                  <a:pt x="3479" y="10121"/>
                </a:lnTo>
                <a:lnTo>
                  <a:pt x="6464" y="7683"/>
                </a:lnTo>
                <a:lnTo>
                  <a:pt x="9156" y="6680"/>
                </a:lnTo>
                <a:lnTo>
                  <a:pt x="9525" y="2832"/>
                </a:lnTo>
                <a:lnTo>
                  <a:pt x="6908" y="0"/>
                </a:lnTo>
                <a:lnTo>
                  <a:pt x="5067" y="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472794" y="5172697"/>
            <a:ext cx="9499" cy="9486"/>
          </a:xfrm>
          <a:custGeom>
            <a:avLst/>
            <a:gdLst/>
            <a:ahLst/>
            <a:cxnLst/>
            <a:rect l="l" t="t" r="r" b="b"/>
            <a:pathLst>
              <a:path w="9499" h="9486">
                <a:moveTo>
                  <a:pt x="8623" y="4597"/>
                </a:moveTo>
                <a:lnTo>
                  <a:pt x="7010" y="1930"/>
                </a:lnTo>
                <a:lnTo>
                  <a:pt x="3162" y="0"/>
                </a:lnTo>
                <a:lnTo>
                  <a:pt x="177" y="2438"/>
                </a:lnTo>
                <a:lnTo>
                  <a:pt x="0" y="6299"/>
                </a:lnTo>
                <a:lnTo>
                  <a:pt x="3200" y="9486"/>
                </a:lnTo>
                <a:lnTo>
                  <a:pt x="7048" y="9321"/>
                </a:lnTo>
                <a:lnTo>
                  <a:pt x="9499" y="6337"/>
                </a:lnTo>
                <a:lnTo>
                  <a:pt x="8623" y="4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469012" y="5119346"/>
            <a:ext cx="7759" cy="8483"/>
          </a:xfrm>
          <a:custGeom>
            <a:avLst/>
            <a:gdLst/>
            <a:ahLst/>
            <a:cxnLst/>
            <a:rect l="l" t="t" r="r" b="b"/>
            <a:pathLst>
              <a:path w="7759" h="8483">
                <a:moveTo>
                  <a:pt x="7048" y="4965"/>
                </a:moveTo>
                <a:lnTo>
                  <a:pt x="3517" y="1435"/>
                </a:lnTo>
                <a:lnTo>
                  <a:pt x="3517" y="4965"/>
                </a:lnTo>
                <a:lnTo>
                  <a:pt x="6184" y="8483"/>
                </a:lnTo>
                <a:lnTo>
                  <a:pt x="7759" y="4965"/>
                </a:lnTo>
                <a:lnTo>
                  <a:pt x="7048" y="4965"/>
                </a:lnTo>
                <a:close/>
              </a:path>
              <a:path w="7759" h="8483">
                <a:moveTo>
                  <a:pt x="7048" y="1574"/>
                </a:moveTo>
                <a:lnTo>
                  <a:pt x="3517" y="0"/>
                </a:lnTo>
                <a:lnTo>
                  <a:pt x="6184" y="1435"/>
                </a:lnTo>
                <a:lnTo>
                  <a:pt x="7048" y="3371"/>
                </a:lnTo>
                <a:lnTo>
                  <a:pt x="7048" y="1574"/>
                </a:lnTo>
                <a:close/>
              </a:path>
              <a:path w="7759" h="8483">
                <a:moveTo>
                  <a:pt x="7759" y="4965"/>
                </a:moveTo>
                <a:lnTo>
                  <a:pt x="7048" y="3371"/>
                </a:lnTo>
                <a:lnTo>
                  <a:pt x="6184" y="1435"/>
                </a:lnTo>
                <a:lnTo>
                  <a:pt x="3517" y="0"/>
                </a:lnTo>
                <a:lnTo>
                  <a:pt x="0" y="1574"/>
                </a:lnTo>
                <a:lnTo>
                  <a:pt x="0" y="3517"/>
                </a:lnTo>
                <a:lnTo>
                  <a:pt x="381" y="6794"/>
                </a:lnTo>
                <a:lnTo>
                  <a:pt x="3517" y="8483"/>
                </a:lnTo>
                <a:lnTo>
                  <a:pt x="6184" y="8483"/>
                </a:lnTo>
                <a:lnTo>
                  <a:pt x="3517" y="4965"/>
                </a:lnTo>
                <a:lnTo>
                  <a:pt x="3517" y="1435"/>
                </a:lnTo>
                <a:lnTo>
                  <a:pt x="7048" y="4965"/>
                </a:lnTo>
                <a:lnTo>
                  <a:pt x="7759" y="49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474750" y="5118838"/>
            <a:ext cx="6794" cy="8991"/>
          </a:xfrm>
          <a:custGeom>
            <a:avLst/>
            <a:gdLst/>
            <a:ahLst/>
            <a:cxnLst/>
            <a:rect l="l" t="t" r="r" b="b"/>
            <a:pathLst>
              <a:path w="6794" h="8991">
                <a:moveTo>
                  <a:pt x="4229" y="5473"/>
                </a:moveTo>
                <a:lnTo>
                  <a:pt x="1790" y="2463"/>
                </a:lnTo>
                <a:lnTo>
                  <a:pt x="1079" y="3898"/>
                </a:lnTo>
                <a:lnTo>
                  <a:pt x="1574" y="8991"/>
                </a:lnTo>
                <a:lnTo>
                  <a:pt x="3517" y="8991"/>
                </a:lnTo>
                <a:lnTo>
                  <a:pt x="6794" y="8229"/>
                </a:lnTo>
                <a:lnTo>
                  <a:pt x="4229" y="5473"/>
                </a:lnTo>
                <a:close/>
              </a:path>
              <a:path w="6794" h="8991">
                <a:moveTo>
                  <a:pt x="4775" y="0"/>
                </a:moveTo>
                <a:lnTo>
                  <a:pt x="2421" y="1943"/>
                </a:lnTo>
                <a:lnTo>
                  <a:pt x="4229" y="1943"/>
                </a:lnTo>
                <a:lnTo>
                  <a:pt x="4775" y="0"/>
                </a:lnTo>
                <a:close/>
              </a:path>
              <a:path w="6794" h="8991">
                <a:moveTo>
                  <a:pt x="8254" y="1739"/>
                </a:moveTo>
                <a:lnTo>
                  <a:pt x="4775" y="0"/>
                </a:lnTo>
                <a:lnTo>
                  <a:pt x="4229" y="1943"/>
                </a:lnTo>
                <a:lnTo>
                  <a:pt x="1574" y="1943"/>
                </a:lnTo>
                <a:lnTo>
                  <a:pt x="0" y="5473"/>
                </a:lnTo>
                <a:lnTo>
                  <a:pt x="1574" y="8991"/>
                </a:lnTo>
                <a:lnTo>
                  <a:pt x="1079" y="3898"/>
                </a:lnTo>
                <a:lnTo>
                  <a:pt x="1790" y="2463"/>
                </a:lnTo>
                <a:lnTo>
                  <a:pt x="4229" y="5473"/>
                </a:lnTo>
                <a:lnTo>
                  <a:pt x="6794" y="8229"/>
                </a:lnTo>
                <a:lnTo>
                  <a:pt x="8102" y="5587"/>
                </a:lnTo>
                <a:lnTo>
                  <a:pt x="8254" y="17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469731" y="5120780"/>
            <a:ext cx="12065" cy="7048"/>
          </a:xfrm>
          <a:custGeom>
            <a:avLst/>
            <a:gdLst/>
            <a:ahLst/>
            <a:cxnLst/>
            <a:rect l="l" t="t" r="r" b="b"/>
            <a:pathLst>
              <a:path w="12064" h="7048">
                <a:moveTo>
                  <a:pt x="3517" y="7048"/>
                </a:moveTo>
                <a:lnTo>
                  <a:pt x="8534" y="7048"/>
                </a:lnTo>
                <a:lnTo>
                  <a:pt x="12064" y="5473"/>
                </a:lnTo>
                <a:lnTo>
                  <a:pt x="12064" y="1574"/>
                </a:lnTo>
                <a:lnTo>
                  <a:pt x="8534" y="0"/>
                </a:lnTo>
                <a:lnTo>
                  <a:pt x="3517" y="0"/>
                </a:lnTo>
                <a:lnTo>
                  <a:pt x="0" y="1574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474393" y="5113257"/>
            <a:ext cx="9182" cy="9144"/>
          </a:xfrm>
          <a:custGeom>
            <a:avLst/>
            <a:gdLst/>
            <a:ahLst/>
            <a:cxnLst/>
            <a:rect l="l" t="t" r="r" b="b"/>
            <a:pathLst>
              <a:path w="9182" h="9144">
                <a:moveTo>
                  <a:pt x="7772" y="2781"/>
                </a:moveTo>
                <a:lnTo>
                  <a:pt x="5016" y="0"/>
                </a:lnTo>
                <a:lnTo>
                  <a:pt x="1396" y="1358"/>
                </a:lnTo>
                <a:lnTo>
                  <a:pt x="0" y="4952"/>
                </a:lnTo>
                <a:lnTo>
                  <a:pt x="2844" y="7810"/>
                </a:lnTo>
                <a:lnTo>
                  <a:pt x="6464" y="9143"/>
                </a:lnTo>
                <a:lnTo>
                  <a:pt x="9182" y="6375"/>
                </a:lnTo>
                <a:lnTo>
                  <a:pt x="7772" y="2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476172" y="5115028"/>
            <a:ext cx="7048" cy="11353"/>
          </a:xfrm>
          <a:custGeom>
            <a:avLst/>
            <a:gdLst/>
            <a:ahLst/>
            <a:cxnLst/>
            <a:rect l="l" t="t" r="r" b="b"/>
            <a:pathLst>
              <a:path w="7048" h="11353">
                <a:moveTo>
                  <a:pt x="7048" y="7835"/>
                </a:moveTo>
                <a:lnTo>
                  <a:pt x="7048" y="3530"/>
                </a:lnTo>
                <a:lnTo>
                  <a:pt x="5473" y="0"/>
                </a:lnTo>
                <a:lnTo>
                  <a:pt x="1587" y="0"/>
                </a:lnTo>
                <a:lnTo>
                  <a:pt x="0" y="3530"/>
                </a:lnTo>
                <a:lnTo>
                  <a:pt x="0" y="7835"/>
                </a:lnTo>
                <a:lnTo>
                  <a:pt x="1587" y="11353"/>
                </a:lnTo>
                <a:lnTo>
                  <a:pt x="5473" y="11353"/>
                </a:lnTo>
                <a:lnTo>
                  <a:pt x="7048" y="7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469010" y="5113601"/>
            <a:ext cx="12776" cy="12788"/>
          </a:xfrm>
          <a:custGeom>
            <a:avLst/>
            <a:gdLst/>
            <a:ahLst/>
            <a:cxnLst/>
            <a:rect l="l" t="t" r="r" b="b"/>
            <a:pathLst>
              <a:path w="12776" h="12788">
                <a:moveTo>
                  <a:pt x="7048" y="4241"/>
                </a:moveTo>
                <a:lnTo>
                  <a:pt x="6731" y="6007"/>
                </a:lnTo>
                <a:lnTo>
                  <a:pt x="4241" y="4639"/>
                </a:lnTo>
                <a:lnTo>
                  <a:pt x="7048" y="7048"/>
                </a:lnTo>
                <a:lnTo>
                  <a:pt x="9258" y="7048"/>
                </a:lnTo>
                <a:lnTo>
                  <a:pt x="12776" y="5461"/>
                </a:lnTo>
                <a:lnTo>
                  <a:pt x="12776" y="1574"/>
                </a:lnTo>
                <a:lnTo>
                  <a:pt x="9258" y="0"/>
                </a:lnTo>
                <a:lnTo>
                  <a:pt x="4965" y="4241"/>
                </a:lnTo>
                <a:lnTo>
                  <a:pt x="6731" y="6007"/>
                </a:lnTo>
                <a:lnTo>
                  <a:pt x="7048" y="4241"/>
                </a:lnTo>
                <a:close/>
              </a:path>
              <a:path w="12776" h="12788">
                <a:moveTo>
                  <a:pt x="1574" y="12788"/>
                </a:moveTo>
                <a:lnTo>
                  <a:pt x="5461" y="12788"/>
                </a:lnTo>
                <a:lnTo>
                  <a:pt x="4241" y="7048"/>
                </a:lnTo>
                <a:lnTo>
                  <a:pt x="3517" y="4241"/>
                </a:lnTo>
                <a:lnTo>
                  <a:pt x="4241" y="0"/>
                </a:lnTo>
                <a:lnTo>
                  <a:pt x="1028" y="1752"/>
                </a:lnTo>
                <a:lnTo>
                  <a:pt x="0" y="4241"/>
                </a:lnTo>
                <a:lnTo>
                  <a:pt x="0" y="9258"/>
                </a:lnTo>
                <a:lnTo>
                  <a:pt x="1574" y="12788"/>
                </a:lnTo>
                <a:close/>
              </a:path>
              <a:path w="12776" h="12788">
                <a:moveTo>
                  <a:pt x="4241" y="4639"/>
                </a:moveTo>
                <a:lnTo>
                  <a:pt x="6731" y="6007"/>
                </a:lnTo>
                <a:lnTo>
                  <a:pt x="4965" y="4241"/>
                </a:lnTo>
                <a:lnTo>
                  <a:pt x="9258" y="0"/>
                </a:lnTo>
                <a:lnTo>
                  <a:pt x="4241" y="0"/>
                </a:lnTo>
                <a:lnTo>
                  <a:pt x="3517" y="4241"/>
                </a:lnTo>
                <a:lnTo>
                  <a:pt x="4241" y="7048"/>
                </a:lnTo>
                <a:lnTo>
                  <a:pt x="5461" y="12788"/>
                </a:lnTo>
                <a:lnTo>
                  <a:pt x="7048" y="9258"/>
                </a:lnTo>
                <a:lnTo>
                  <a:pt x="7048" y="7048"/>
                </a:lnTo>
                <a:lnTo>
                  <a:pt x="4241" y="4639"/>
                </a:lnTo>
                <a:lnTo>
                  <a:pt x="4241" y="3517"/>
                </a:lnTo>
                <a:lnTo>
                  <a:pt x="4241" y="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433834" y="5160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441763" y="5083917"/>
            <a:ext cx="18465" cy="84366"/>
          </a:xfrm>
          <a:custGeom>
            <a:avLst/>
            <a:gdLst/>
            <a:ahLst/>
            <a:cxnLst/>
            <a:rect l="l" t="t" r="r" b="b"/>
            <a:pathLst>
              <a:path w="18465" h="84366">
                <a:moveTo>
                  <a:pt x="6959" y="81114"/>
                </a:moveTo>
                <a:lnTo>
                  <a:pt x="18465" y="4279"/>
                </a:lnTo>
                <a:lnTo>
                  <a:pt x="17424" y="571"/>
                </a:lnTo>
                <a:lnTo>
                  <a:pt x="13576" y="0"/>
                </a:lnTo>
                <a:lnTo>
                  <a:pt x="11493" y="3238"/>
                </a:lnTo>
                <a:lnTo>
                  <a:pt x="0" y="80073"/>
                </a:lnTo>
                <a:lnTo>
                  <a:pt x="1028" y="83781"/>
                </a:lnTo>
                <a:lnTo>
                  <a:pt x="4876" y="84366"/>
                </a:lnTo>
                <a:lnTo>
                  <a:pt x="6959" y="81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449272" y="5159212"/>
            <a:ext cx="14909" cy="14452"/>
          </a:xfrm>
          <a:custGeom>
            <a:avLst/>
            <a:gdLst/>
            <a:ahLst/>
            <a:cxnLst/>
            <a:rect l="l" t="t" r="r" b="b"/>
            <a:pathLst>
              <a:path w="14909" h="14452">
                <a:moveTo>
                  <a:pt x="11760" y="7454"/>
                </a:moveTo>
                <a:lnTo>
                  <a:pt x="14909" y="5892"/>
                </a:lnTo>
                <a:lnTo>
                  <a:pt x="13487" y="3009"/>
                </a:lnTo>
                <a:lnTo>
                  <a:pt x="11899" y="1422"/>
                </a:lnTo>
                <a:lnTo>
                  <a:pt x="9042" y="0"/>
                </a:lnTo>
                <a:lnTo>
                  <a:pt x="5905" y="0"/>
                </a:lnTo>
                <a:lnTo>
                  <a:pt x="3022" y="1422"/>
                </a:lnTo>
                <a:lnTo>
                  <a:pt x="1447" y="2997"/>
                </a:lnTo>
                <a:lnTo>
                  <a:pt x="0" y="5880"/>
                </a:lnTo>
                <a:lnTo>
                  <a:pt x="0" y="9042"/>
                </a:lnTo>
                <a:lnTo>
                  <a:pt x="1447" y="11912"/>
                </a:lnTo>
                <a:lnTo>
                  <a:pt x="3746" y="13741"/>
                </a:lnTo>
                <a:lnTo>
                  <a:pt x="6629" y="14452"/>
                </a:lnTo>
                <a:lnTo>
                  <a:pt x="8318" y="14452"/>
                </a:lnTo>
                <a:lnTo>
                  <a:pt x="11175" y="13741"/>
                </a:lnTo>
                <a:lnTo>
                  <a:pt x="13487" y="11899"/>
                </a:lnTo>
                <a:lnTo>
                  <a:pt x="14909" y="9029"/>
                </a:lnTo>
                <a:lnTo>
                  <a:pt x="14909" y="5892"/>
                </a:lnTo>
                <a:lnTo>
                  <a:pt x="11760" y="7454"/>
                </a:lnTo>
                <a:lnTo>
                  <a:pt x="8610" y="5880"/>
                </a:lnTo>
                <a:lnTo>
                  <a:pt x="6299" y="5880"/>
                </a:lnTo>
                <a:lnTo>
                  <a:pt x="3149" y="7454"/>
                </a:lnTo>
                <a:lnTo>
                  <a:pt x="6299" y="9042"/>
                </a:lnTo>
                <a:lnTo>
                  <a:pt x="8610" y="9029"/>
                </a:lnTo>
                <a:lnTo>
                  <a:pt x="11760" y="7454"/>
                </a:lnTo>
                <a:lnTo>
                  <a:pt x="8610" y="5880"/>
                </a:lnTo>
                <a:lnTo>
                  <a:pt x="11760" y="7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441712" y="5160984"/>
            <a:ext cx="7048" cy="26428"/>
          </a:xfrm>
          <a:custGeom>
            <a:avLst/>
            <a:gdLst/>
            <a:ahLst/>
            <a:cxnLst/>
            <a:rect l="l" t="t" r="r" b="b"/>
            <a:pathLst>
              <a:path w="7048" h="26428">
                <a:moveTo>
                  <a:pt x="7048" y="22910"/>
                </a:moveTo>
                <a:lnTo>
                  <a:pt x="7048" y="3530"/>
                </a:lnTo>
                <a:lnTo>
                  <a:pt x="5473" y="0"/>
                </a:lnTo>
                <a:lnTo>
                  <a:pt x="1587" y="0"/>
                </a:lnTo>
                <a:lnTo>
                  <a:pt x="0" y="3530"/>
                </a:lnTo>
                <a:lnTo>
                  <a:pt x="0" y="22910"/>
                </a:lnTo>
                <a:lnTo>
                  <a:pt x="1587" y="26428"/>
                </a:lnTo>
                <a:lnTo>
                  <a:pt x="5473" y="26428"/>
                </a:lnTo>
                <a:lnTo>
                  <a:pt x="7048" y="22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433561" y="5170589"/>
            <a:ext cx="14947" cy="14630"/>
          </a:xfrm>
          <a:custGeom>
            <a:avLst/>
            <a:gdLst/>
            <a:ahLst/>
            <a:cxnLst/>
            <a:rect l="l" t="t" r="r" b="b"/>
            <a:pathLst>
              <a:path w="14947" h="14630">
                <a:moveTo>
                  <a:pt x="4368" y="14630"/>
                </a:moveTo>
                <a:lnTo>
                  <a:pt x="8674" y="13919"/>
                </a:lnTo>
                <a:lnTo>
                  <a:pt x="10921" y="12547"/>
                </a:lnTo>
                <a:lnTo>
                  <a:pt x="13068" y="9677"/>
                </a:lnTo>
                <a:lnTo>
                  <a:pt x="13512" y="8864"/>
                </a:lnTo>
                <a:lnTo>
                  <a:pt x="14947" y="5295"/>
                </a:lnTo>
                <a:lnTo>
                  <a:pt x="14795" y="1435"/>
                </a:lnTo>
                <a:lnTo>
                  <a:pt x="11175" y="0"/>
                </a:lnTo>
                <a:lnTo>
                  <a:pt x="8407" y="2679"/>
                </a:lnTo>
                <a:lnTo>
                  <a:pt x="7150" y="5829"/>
                </a:lnTo>
                <a:lnTo>
                  <a:pt x="6121" y="7200"/>
                </a:lnTo>
                <a:lnTo>
                  <a:pt x="3225" y="7683"/>
                </a:lnTo>
                <a:lnTo>
                  <a:pt x="0" y="9804"/>
                </a:lnTo>
                <a:lnTo>
                  <a:pt x="634" y="13639"/>
                </a:lnTo>
                <a:lnTo>
                  <a:pt x="4368" y="146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465419" y="5092778"/>
            <a:ext cx="8470" cy="94640"/>
          </a:xfrm>
          <a:custGeom>
            <a:avLst/>
            <a:gdLst/>
            <a:ahLst/>
            <a:cxnLst/>
            <a:rect l="l" t="t" r="r" b="b"/>
            <a:pathLst>
              <a:path w="8470" h="94640">
                <a:moveTo>
                  <a:pt x="8470" y="4953"/>
                </a:moveTo>
                <a:lnTo>
                  <a:pt x="8470" y="1574"/>
                </a:lnTo>
                <a:lnTo>
                  <a:pt x="4953" y="0"/>
                </a:lnTo>
                <a:lnTo>
                  <a:pt x="1435" y="1574"/>
                </a:lnTo>
                <a:lnTo>
                  <a:pt x="1435" y="4953"/>
                </a:lnTo>
                <a:lnTo>
                  <a:pt x="3009" y="8470"/>
                </a:lnTo>
                <a:lnTo>
                  <a:pt x="6896" y="8470"/>
                </a:lnTo>
                <a:lnTo>
                  <a:pt x="8470" y="4953"/>
                </a:lnTo>
                <a:close/>
              </a:path>
              <a:path w="8470" h="94640">
                <a:moveTo>
                  <a:pt x="0" y="73888"/>
                </a:moveTo>
                <a:lnTo>
                  <a:pt x="0" y="91122"/>
                </a:lnTo>
                <a:lnTo>
                  <a:pt x="1574" y="94640"/>
                </a:lnTo>
                <a:lnTo>
                  <a:pt x="5461" y="94640"/>
                </a:lnTo>
                <a:lnTo>
                  <a:pt x="7048" y="91122"/>
                </a:lnTo>
                <a:lnTo>
                  <a:pt x="7048" y="73888"/>
                </a:lnTo>
                <a:lnTo>
                  <a:pt x="5461" y="70370"/>
                </a:lnTo>
                <a:lnTo>
                  <a:pt x="1574" y="70370"/>
                </a:lnTo>
                <a:lnTo>
                  <a:pt x="0" y="73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463267" y="5092785"/>
            <a:ext cx="10414" cy="9906"/>
          </a:xfrm>
          <a:custGeom>
            <a:avLst/>
            <a:gdLst/>
            <a:ahLst/>
            <a:cxnLst/>
            <a:rect l="l" t="t" r="r" b="b"/>
            <a:pathLst>
              <a:path w="10413" h="9905">
                <a:moveTo>
                  <a:pt x="3517" y="0"/>
                </a:moveTo>
                <a:lnTo>
                  <a:pt x="0" y="1562"/>
                </a:lnTo>
                <a:lnTo>
                  <a:pt x="0" y="3517"/>
                </a:lnTo>
                <a:lnTo>
                  <a:pt x="368" y="6515"/>
                </a:lnTo>
                <a:lnTo>
                  <a:pt x="1676" y="9156"/>
                </a:lnTo>
                <a:lnTo>
                  <a:pt x="3238" y="4825"/>
                </a:lnTo>
                <a:lnTo>
                  <a:pt x="3949" y="3378"/>
                </a:lnTo>
                <a:lnTo>
                  <a:pt x="4241" y="2857"/>
                </a:lnTo>
                <a:lnTo>
                  <a:pt x="6471" y="1306"/>
                </a:lnTo>
                <a:lnTo>
                  <a:pt x="3517" y="0"/>
                </a:lnTo>
                <a:close/>
              </a:path>
              <a:path w="10413" h="9905">
                <a:moveTo>
                  <a:pt x="5314" y="5855"/>
                </a:moveTo>
                <a:lnTo>
                  <a:pt x="6388" y="2857"/>
                </a:lnTo>
                <a:lnTo>
                  <a:pt x="4583" y="2857"/>
                </a:lnTo>
                <a:lnTo>
                  <a:pt x="4241" y="3138"/>
                </a:lnTo>
                <a:lnTo>
                  <a:pt x="4241" y="6388"/>
                </a:lnTo>
                <a:lnTo>
                  <a:pt x="7721" y="9905"/>
                </a:lnTo>
                <a:lnTo>
                  <a:pt x="5314" y="5855"/>
                </a:lnTo>
                <a:close/>
              </a:path>
              <a:path w="10413" h="9905">
                <a:moveTo>
                  <a:pt x="6934" y="927"/>
                </a:moveTo>
                <a:lnTo>
                  <a:pt x="6471" y="1306"/>
                </a:lnTo>
                <a:lnTo>
                  <a:pt x="7391" y="4825"/>
                </a:lnTo>
                <a:lnTo>
                  <a:pt x="7721" y="9905"/>
                </a:lnTo>
                <a:lnTo>
                  <a:pt x="10261" y="6515"/>
                </a:lnTo>
                <a:lnTo>
                  <a:pt x="10414" y="2654"/>
                </a:lnTo>
                <a:lnTo>
                  <a:pt x="7048" y="1562"/>
                </a:lnTo>
                <a:lnTo>
                  <a:pt x="6934" y="927"/>
                </a:lnTo>
                <a:close/>
              </a:path>
              <a:path w="10413" h="9905">
                <a:moveTo>
                  <a:pt x="4241" y="6388"/>
                </a:moveTo>
                <a:lnTo>
                  <a:pt x="4241" y="5323"/>
                </a:lnTo>
                <a:lnTo>
                  <a:pt x="4241" y="9905"/>
                </a:lnTo>
                <a:lnTo>
                  <a:pt x="7721" y="9905"/>
                </a:lnTo>
                <a:lnTo>
                  <a:pt x="4241" y="6388"/>
                </a:lnTo>
                <a:close/>
              </a:path>
              <a:path w="10413" h="9905">
                <a:moveTo>
                  <a:pt x="6934" y="927"/>
                </a:moveTo>
                <a:lnTo>
                  <a:pt x="7048" y="1562"/>
                </a:lnTo>
                <a:lnTo>
                  <a:pt x="10414" y="2654"/>
                </a:lnTo>
                <a:lnTo>
                  <a:pt x="6934" y="927"/>
                </a:lnTo>
                <a:close/>
              </a:path>
              <a:path w="10413" h="9905">
                <a:moveTo>
                  <a:pt x="1676" y="9156"/>
                </a:moveTo>
                <a:lnTo>
                  <a:pt x="4241" y="9905"/>
                </a:lnTo>
                <a:lnTo>
                  <a:pt x="4241" y="3138"/>
                </a:lnTo>
                <a:lnTo>
                  <a:pt x="4583" y="2857"/>
                </a:lnTo>
                <a:lnTo>
                  <a:pt x="6388" y="2857"/>
                </a:lnTo>
                <a:lnTo>
                  <a:pt x="6388" y="6388"/>
                </a:lnTo>
                <a:lnTo>
                  <a:pt x="6388" y="2857"/>
                </a:lnTo>
                <a:lnTo>
                  <a:pt x="5314" y="5855"/>
                </a:lnTo>
                <a:lnTo>
                  <a:pt x="7721" y="9905"/>
                </a:lnTo>
                <a:lnTo>
                  <a:pt x="7391" y="4825"/>
                </a:lnTo>
                <a:lnTo>
                  <a:pt x="6471" y="1306"/>
                </a:lnTo>
                <a:lnTo>
                  <a:pt x="4241" y="2857"/>
                </a:lnTo>
                <a:lnTo>
                  <a:pt x="3949" y="3378"/>
                </a:lnTo>
                <a:lnTo>
                  <a:pt x="3238" y="4825"/>
                </a:lnTo>
                <a:lnTo>
                  <a:pt x="1676" y="9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453437" y="5074137"/>
            <a:ext cx="25158" cy="17526"/>
          </a:xfrm>
          <a:custGeom>
            <a:avLst/>
            <a:gdLst/>
            <a:ahLst/>
            <a:cxnLst/>
            <a:rect l="l" t="t" r="r" b="b"/>
            <a:pathLst>
              <a:path w="25158" h="17525">
                <a:moveTo>
                  <a:pt x="2146" y="6565"/>
                </a:moveTo>
                <a:lnTo>
                  <a:pt x="0" y="12306"/>
                </a:lnTo>
                <a:lnTo>
                  <a:pt x="241" y="16167"/>
                </a:lnTo>
                <a:lnTo>
                  <a:pt x="3886" y="17526"/>
                </a:lnTo>
                <a:lnTo>
                  <a:pt x="6603" y="14782"/>
                </a:lnTo>
                <a:lnTo>
                  <a:pt x="8369" y="10045"/>
                </a:lnTo>
                <a:lnTo>
                  <a:pt x="11798" y="7594"/>
                </a:lnTo>
                <a:lnTo>
                  <a:pt x="15938" y="7073"/>
                </a:lnTo>
                <a:lnTo>
                  <a:pt x="20269" y="8318"/>
                </a:lnTo>
                <a:lnTo>
                  <a:pt x="24091" y="7772"/>
                </a:lnTo>
                <a:lnTo>
                  <a:pt x="25158" y="4038"/>
                </a:lnTo>
                <a:lnTo>
                  <a:pt x="22212" y="1549"/>
                </a:lnTo>
                <a:lnTo>
                  <a:pt x="17195" y="101"/>
                </a:lnTo>
                <a:lnTo>
                  <a:pt x="15786" y="0"/>
                </a:lnTo>
                <a:lnTo>
                  <a:pt x="10032" y="723"/>
                </a:lnTo>
                <a:lnTo>
                  <a:pt x="8432" y="1346"/>
                </a:lnTo>
                <a:lnTo>
                  <a:pt x="3403" y="4940"/>
                </a:lnTo>
                <a:lnTo>
                  <a:pt x="2146" y="6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467818" y="5107926"/>
            <a:ext cx="18592" cy="13906"/>
          </a:xfrm>
          <a:custGeom>
            <a:avLst/>
            <a:gdLst/>
            <a:ahLst/>
            <a:cxnLst/>
            <a:rect l="l" t="t" r="r" b="b"/>
            <a:pathLst>
              <a:path w="18592" h="13906">
                <a:moveTo>
                  <a:pt x="2603" y="3517"/>
                </a:moveTo>
                <a:lnTo>
                  <a:pt x="1447" y="5016"/>
                </a:lnTo>
                <a:lnTo>
                  <a:pt x="0" y="8610"/>
                </a:lnTo>
                <a:lnTo>
                  <a:pt x="152" y="12458"/>
                </a:lnTo>
                <a:lnTo>
                  <a:pt x="3759" y="13906"/>
                </a:lnTo>
                <a:lnTo>
                  <a:pt x="6540" y="11226"/>
                </a:lnTo>
                <a:lnTo>
                  <a:pt x="7620" y="8547"/>
                </a:lnTo>
                <a:lnTo>
                  <a:pt x="11163" y="7035"/>
                </a:lnTo>
                <a:lnTo>
                  <a:pt x="14058" y="7632"/>
                </a:lnTo>
                <a:lnTo>
                  <a:pt x="17818" y="6781"/>
                </a:lnTo>
                <a:lnTo>
                  <a:pt x="18592" y="2971"/>
                </a:lnTo>
                <a:lnTo>
                  <a:pt x="15455" y="723"/>
                </a:lnTo>
                <a:lnTo>
                  <a:pt x="11861" y="0"/>
                </a:lnTo>
                <a:lnTo>
                  <a:pt x="10464" y="0"/>
                </a:lnTo>
                <a:lnTo>
                  <a:pt x="6870" y="723"/>
                </a:lnTo>
                <a:lnTo>
                  <a:pt x="5461" y="1358"/>
                </a:lnTo>
                <a:lnTo>
                  <a:pt x="2603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457765" y="5078463"/>
            <a:ext cx="21615" cy="21310"/>
          </a:xfrm>
          <a:custGeom>
            <a:avLst/>
            <a:gdLst/>
            <a:ahLst/>
            <a:cxnLst/>
            <a:rect l="l" t="t" r="r" b="b"/>
            <a:pathLst>
              <a:path w="21615" h="21310">
                <a:moveTo>
                  <a:pt x="21615" y="9347"/>
                </a:moveTo>
                <a:lnTo>
                  <a:pt x="20180" y="5765"/>
                </a:lnTo>
                <a:lnTo>
                  <a:pt x="19735" y="4952"/>
                </a:lnTo>
                <a:lnTo>
                  <a:pt x="17589" y="2095"/>
                </a:lnTo>
                <a:lnTo>
                  <a:pt x="15455" y="749"/>
                </a:lnTo>
                <a:lnTo>
                  <a:pt x="15087" y="9347"/>
                </a:lnTo>
                <a:lnTo>
                  <a:pt x="18351" y="10655"/>
                </a:lnTo>
                <a:lnTo>
                  <a:pt x="19735" y="16357"/>
                </a:lnTo>
                <a:lnTo>
                  <a:pt x="20180" y="15557"/>
                </a:lnTo>
                <a:lnTo>
                  <a:pt x="21615" y="11963"/>
                </a:lnTo>
                <a:lnTo>
                  <a:pt x="21615" y="9347"/>
                </a:lnTo>
                <a:close/>
              </a:path>
              <a:path w="21615" h="21310">
                <a:moveTo>
                  <a:pt x="15087" y="11963"/>
                </a:moveTo>
                <a:lnTo>
                  <a:pt x="14561" y="10657"/>
                </a:lnTo>
                <a:lnTo>
                  <a:pt x="13817" y="12509"/>
                </a:lnTo>
                <a:lnTo>
                  <a:pt x="11125" y="14249"/>
                </a:lnTo>
                <a:lnTo>
                  <a:pt x="7810" y="12509"/>
                </a:lnTo>
                <a:lnTo>
                  <a:pt x="6273" y="20599"/>
                </a:lnTo>
                <a:lnTo>
                  <a:pt x="10604" y="21310"/>
                </a:lnTo>
                <a:lnTo>
                  <a:pt x="11874" y="21285"/>
                </a:lnTo>
                <a:lnTo>
                  <a:pt x="15455" y="20573"/>
                </a:lnTo>
                <a:lnTo>
                  <a:pt x="15087" y="11963"/>
                </a:lnTo>
                <a:close/>
              </a:path>
              <a:path w="21615" h="21310">
                <a:moveTo>
                  <a:pt x="1447" y="15557"/>
                </a:moveTo>
                <a:lnTo>
                  <a:pt x="1892" y="16357"/>
                </a:lnTo>
                <a:lnTo>
                  <a:pt x="4038" y="19227"/>
                </a:lnTo>
                <a:lnTo>
                  <a:pt x="6273" y="20599"/>
                </a:lnTo>
                <a:lnTo>
                  <a:pt x="7810" y="12509"/>
                </a:lnTo>
                <a:lnTo>
                  <a:pt x="7810" y="8813"/>
                </a:lnTo>
                <a:lnTo>
                  <a:pt x="11125" y="7061"/>
                </a:lnTo>
                <a:lnTo>
                  <a:pt x="13817" y="8813"/>
                </a:lnTo>
                <a:lnTo>
                  <a:pt x="14561" y="10657"/>
                </a:lnTo>
                <a:lnTo>
                  <a:pt x="15087" y="11963"/>
                </a:lnTo>
                <a:lnTo>
                  <a:pt x="15455" y="20573"/>
                </a:lnTo>
                <a:lnTo>
                  <a:pt x="17589" y="19227"/>
                </a:lnTo>
                <a:lnTo>
                  <a:pt x="19735" y="16357"/>
                </a:lnTo>
                <a:lnTo>
                  <a:pt x="18351" y="10655"/>
                </a:lnTo>
                <a:lnTo>
                  <a:pt x="15087" y="9347"/>
                </a:lnTo>
                <a:lnTo>
                  <a:pt x="15455" y="749"/>
                </a:lnTo>
                <a:lnTo>
                  <a:pt x="11874" y="25"/>
                </a:lnTo>
                <a:lnTo>
                  <a:pt x="10604" y="0"/>
                </a:lnTo>
                <a:lnTo>
                  <a:pt x="6273" y="723"/>
                </a:lnTo>
                <a:lnTo>
                  <a:pt x="4038" y="2095"/>
                </a:lnTo>
                <a:lnTo>
                  <a:pt x="1892" y="4952"/>
                </a:lnTo>
                <a:lnTo>
                  <a:pt x="1447" y="5753"/>
                </a:lnTo>
                <a:lnTo>
                  <a:pt x="0" y="9334"/>
                </a:lnTo>
                <a:lnTo>
                  <a:pt x="0" y="11976"/>
                </a:lnTo>
                <a:lnTo>
                  <a:pt x="1447" y="15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461472" y="5082197"/>
            <a:ext cx="14211" cy="14008"/>
          </a:xfrm>
          <a:custGeom>
            <a:avLst/>
            <a:gdLst/>
            <a:ahLst/>
            <a:cxnLst/>
            <a:rect l="l" t="t" r="r" b="b"/>
            <a:pathLst>
              <a:path w="14211" h="14008">
                <a:moveTo>
                  <a:pt x="8585" y="0"/>
                </a:moveTo>
                <a:lnTo>
                  <a:pt x="9613" y="4051"/>
                </a:lnTo>
                <a:lnTo>
                  <a:pt x="9001" y="5882"/>
                </a:lnTo>
                <a:lnTo>
                  <a:pt x="8496" y="7391"/>
                </a:lnTo>
                <a:lnTo>
                  <a:pt x="11061" y="6921"/>
                </a:lnTo>
                <a:lnTo>
                  <a:pt x="12763" y="11379"/>
                </a:lnTo>
                <a:lnTo>
                  <a:pt x="14211" y="8508"/>
                </a:lnTo>
                <a:lnTo>
                  <a:pt x="14211" y="5333"/>
                </a:lnTo>
                <a:lnTo>
                  <a:pt x="12763" y="2476"/>
                </a:lnTo>
                <a:lnTo>
                  <a:pt x="8585" y="0"/>
                </a:lnTo>
                <a:close/>
              </a:path>
              <a:path w="14211" h="14008">
                <a:moveTo>
                  <a:pt x="7912" y="8508"/>
                </a:moveTo>
                <a:lnTo>
                  <a:pt x="8222" y="7530"/>
                </a:lnTo>
                <a:lnTo>
                  <a:pt x="7585" y="7854"/>
                </a:lnTo>
                <a:lnTo>
                  <a:pt x="7912" y="8508"/>
                </a:lnTo>
                <a:close/>
              </a:path>
              <a:path w="14211" h="14008">
                <a:moveTo>
                  <a:pt x="1447" y="11379"/>
                </a:moveTo>
                <a:lnTo>
                  <a:pt x="3746" y="13207"/>
                </a:lnTo>
                <a:lnTo>
                  <a:pt x="3149" y="6921"/>
                </a:lnTo>
                <a:lnTo>
                  <a:pt x="6299" y="5333"/>
                </a:lnTo>
                <a:lnTo>
                  <a:pt x="6586" y="5583"/>
                </a:lnTo>
                <a:lnTo>
                  <a:pt x="7912" y="5333"/>
                </a:lnTo>
                <a:lnTo>
                  <a:pt x="8331" y="7099"/>
                </a:lnTo>
                <a:lnTo>
                  <a:pt x="8222" y="7530"/>
                </a:lnTo>
                <a:lnTo>
                  <a:pt x="7984" y="8472"/>
                </a:lnTo>
                <a:lnTo>
                  <a:pt x="7467" y="10515"/>
                </a:lnTo>
                <a:lnTo>
                  <a:pt x="6723" y="8292"/>
                </a:lnTo>
                <a:lnTo>
                  <a:pt x="6350" y="7175"/>
                </a:lnTo>
                <a:lnTo>
                  <a:pt x="6477" y="5638"/>
                </a:lnTo>
                <a:lnTo>
                  <a:pt x="6913" y="6511"/>
                </a:lnTo>
                <a:lnTo>
                  <a:pt x="7585" y="7854"/>
                </a:lnTo>
                <a:lnTo>
                  <a:pt x="8222" y="7530"/>
                </a:lnTo>
                <a:lnTo>
                  <a:pt x="8331" y="7099"/>
                </a:lnTo>
                <a:lnTo>
                  <a:pt x="7227" y="6140"/>
                </a:lnTo>
                <a:lnTo>
                  <a:pt x="6586" y="5583"/>
                </a:lnTo>
                <a:lnTo>
                  <a:pt x="6299" y="5333"/>
                </a:lnTo>
                <a:lnTo>
                  <a:pt x="6299" y="8508"/>
                </a:lnTo>
                <a:lnTo>
                  <a:pt x="6616" y="13931"/>
                </a:lnTo>
                <a:lnTo>
                  <a:pt x="10731" y="13131"/>
                </a:lnTo>
                <a:lnTo>
                  <a:pt x="12763" y="11379"/>
                </a:lnTo>
                <a:lnTo>
                  <a:pt x="11061" y="6921"/>
                </a:lnTo>
                <a:lnTo>
                  <a:pt x="8496" y="7391"/>
                </a:lnTo>
                <a:lnTo>
                  <a:pt x="9001" y="5882"/>
                </a:lnTo>
                <a:lnTo>
                  <a:pt x="9613" y="4051"/>
                </a:lnTo>
                <a:lnTo>
                  <a:pt x="8585" y="0"/>
                </a:lnTo>
                <a:lnTo>
                  <a:pt x="6616" y="-76"/>
                </a:lnTo>
                <a:lnTo>
                  <a:pt x="3746" y="634"/>
                </a:lnTo>
                <a:lnTo>
                  <a:pt x="1447" y="2476"/>
                </a:lnTo>
                <a:lnTo>
                  <a:pt x="0" y="5333"/>
                </a:lnTo>
                <a:lnTo>
                  <a:pt x="0" y="8508"/>
                </a:lnTo>
                <a:lnTo>
                  <a:pt x="1447" y="11379"/>
                </a:lnTo>
                <a:close/>
              </a:path>
              <a:path w="14211" h="14008">
                <a:moveTo>
                  <a:pt x="6299" y="8508"/>
                </a:moveTo>
                <a:lnTo>
                  <a:pt x="6299" y="5333"/>
                </a:lnTo>
                <a:lnTo>
                  <a:pt x="3149" y="6921"/>
                </a:lnTo>
                <a:lnTo>
                  <a:pt x="3746" y="13207"/>
                </a:lnTo>
                <a:lnTo>
                  <a:pt x="6616" y="13931"/>
                </a:lnTo>
                <a:lnTo>
                  <a:pt x="6299" y="8508"/>
                </a:lnTo>
                <a:close/>
              </a:path>
              <a:path w="14211" h="14008">
                <a:moveTo>
                  <a:pt x="6477" y="5638"/>
                </a:moveTo>
                <a:lnTo>
                  <a:pt x="6350" y="7175"/>
                </a:lnTo>
                <a:lnTo>
                  <a:pt x="6723" y="8292"/>
                </a:lnTo>
                <a:lnTo>
                  <a:pt x="7467" y="10515"/>
                </a:lnTo>
                <a:lnTo>
                  <a:pt x="7984" y="8472"/>
                </a:lnTo>
                <a:lnTo>
                  <a:pt x="8222" y="7530"/>
                </a:lnTo>
                <a:lnTo>
                  <a:pt x="7912" y="8508"/>
                </a:lnTo>
                <a:lnTo>
                  <a:pt x="7585" y="7854"/>
                </a:lnTo>
                <a:lnTo>
                  <a:pt x="6913" y="6511"/>
                </a:lnTo>
                <a:lnTo>
                  <a:pt x="6477" y="5638"/>
                </a:lnTo>
                <a:close/>
              </a:path>
              <a:path w="14211" h="14008">
                <a:moveTo>
                  <a:pt x="7912" y="5333"/>
                </a:moveTo>
                <a:lnTo>
                  <a:pt x="6586" y="5583"/>
                </a:lnTo>
                <a:lnTo>
                  <a:pt x="7227" y="6140"/>
                </a:lnTo>
                <a:lnTo>
                  <a:pt x="8331" y="7099"/>
                </a:lnTo>
                <a:lnTo>
                  <a:pt x="7912" y="53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465423" y="5114231"/>
            <a:ext cx="9182" cy="56045"/>
          </a:xfrm>
          <a:custGeom>
            <a:avLst/>
            <a:gdLst/>
            <a:ahLst/>
            <a:cxnLst/>
            <a:rect l="l" t="t" r="r" b="b"/>
            <a:pathLst>
              <a:path w="9182" h="56045">
                <a:moveTo>
                  <a:pt x="7035" y="52590"/>
                </a:moveTo>
                <a:lnTo>
                  <a:pt x="9182" y="3771"/>
                </a:lnTo>
                <a:lnTo>
                  <a:pt x="7759" y="177"/>
                </a:lnTo>
                <a:lnTo>
                  <a:pt x="3873" y="0"/>
                </a:lnTo>
                <a:lnTo>
                  <a:pt x="2146" y="3454"/>
                </a:lnTo>
                <a:lnTo>
                  <a:pt x="0" y="52285"/>
                </a:lnTo>
                <a:lnTo>
                  <a:pt x="1422" y="55867"/>
                </a:lnTo>
                <a:lnTo>
                  <a:pt x="5308" y="56045"/>
                </a:lnTo>
                <a:lnTo>
                  <a:pt x="7035" y="52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462012" y="5085105"/>
            <a:ext cx="13131" cy="13474"/>
          </a:xfrm>
          <a:custGeom>
            <a:avLst/>
            <a:gdLst/>
            <a:ahLst/>
            <a:cxnLst/>
            <a:rect l="l" t="t" r="r" b="b"/>
            <a:pathLst>
              <a:path w="13131" h="13474">
                <a:moveTo>
                  <a:pt x="6829" y="5004"/>
                </a:moveTo>
                <a:lnTo>
                  <a:pt x="6362" y="5024"/>
                </a:lnTo>
                <a:lnTo>
                  <a:pt x="5049" y="4585"/>
                </a:lnTo>
                <a:lnTo>
                  <a:pt x="6934" y="7607"/>
                </a:lnTo>
                <a:lnTo>
                  <a:pt x="6451" y="5130"/>
                </a:lnTo>
                <a:lnTo>
                  <a:pt x="6934" y="7607"/>
                </a:lnTo>
                <a:lnTo>
                  <a:pt x="8496" y="4446"/>
                </a:lnTo>
                <a:lnTo>
                  <a:pt x="7993" y="4017"/>
                </a:lnTo>
                <a:lnTo>
                  <a:pt x="6829" y="5004"/>
                </a:lnTo>
                <a:lnTo>
                  <a:pt x="6680" y="5130"/>
                </a:lnTo>
                <a:lnTo>
                  <a:pt x="6829" y="5004"/>
                </a:lnTo>
                <a:close/>
              </a:path>
              <a:path w="13131" h="13474">
                <a:moveTo>
                  <a:pt x="2476" y="-1282"/>
                </a:moveTo>
                <a:lnTo>
                  <a:pt x="0" y="2895"/>
                </a:lnTo>
                <a:lnTo>
                  <a:pt x="711" y="7277"/>
                </a:lnTo>
                <a:lnTo>
                  <a:pt x="2476" y="9309"/>
                </a:lnTo>
                <a:lnTo>
                  <a:pt x="3340" y="4013"/>
                </a:lnTo>
                <a:lnTo>
                  <a:pt x="5359" y="-2717"/>
                </a:lnTo>
                <a:lnTo>
                  <a:pt x="2476" y="-1282"/>
                </a:lnTo>
                <a:close/>
              </a:path>
              <a:path w="13131" h="13474">
                <a:moveTo>
                  <a:pt x="13131" y="2895"/>
                </a:moveTo>
                <a:lnTo>
                  <a:pt x="12166" y="0"/>
                </a:lnTo>
                <a:lnTo>
                  <a:pt x="9791" y="4013"/>
                </a:lnTo>
                <a:lnTo>
                  <a:pt x="11696" y="8648"/>
                </a:lnTo>
                <a:lnTo>
                  <a:pt x="13131" y="5130"/>
                </a:lnTo>
                <a:lnTo>
                  <a:pt x="13131" y="2895"/>
                </a:lnTo>
                <a:close/>
              </a:path>
              <a:path w="13131" h="13474">
                <a:moveTo>
                  <a:pt x="5049" y="4585"/>
                </a:moveTo>
                <a:lnTo>
                  <a:pt x="3340" y="4013"/>
                </a:lnTo>
                <a:lnTo>
                  <a:pt x="2476" y="9309"/>
                </a:lnTo>
                <a:lnTo>
                  <a:pt x="5346" y="10756"/>
                </a:lnTo>
                <a:lnTo>
                  <a:pt x="8889" y="10528"/>
                </a:lnTo>
                <a:lnTo>
                  <a:pt x="11696" y="8648"/>
                </a:lnTo>
                <a:lnTo>
                  <a:pt x="9791" y="4013"/>
                </a:lnTo>
                <a:lnTo>
                  <a:pt x="8506" y="3583"/>
                </a:lnTo>
                <a:lnTo>
                  <a:pt x="6827" y="3021"/>
                </a:lnTo>
                <a:lnTo>
                  <a:pt x="6363" y="3001"/>
                </a:lnTo>
                <a:lnTo>
                  <a:pt x="5520" y="4017"/>
                </a:lnTo>
                <a:lnTo>
                  <a:pt x="5041" y="3443"/>
                </a:lnTo>
                <a:lnTo>
                  <a:pt x="6934" y="431"/>
                </a:lnTo>
                <a:lnTo>
                  <a:pt x="8508" y="3581"/>
                </a:lnTo>
                <a:lnTo>
                  <a:pt x="9791" y="4013"/>
                </a:lnTo>
                <a:lnTo>
                  <a:pt x="12166" y="0"/>
                </a:lnTo>
                <a:lnTo>
                  <a:pt x="8889" y="-2501"/>
                </a:lnTo>
                <a:lnTo>
                  <a:pt x="5359" y="-2717"/>
                </a:lnTo>
                <a:lnTo>
                  <a:pt x="3340" y="4013"/>
                </a:lnTo>
                <a:lnTo>
                  <a:pt x="5049" y="4585"/>
                </a:lnTo>
                <a:lnTo>
                  <a:pt x="6362" y="5024"/>
                </a:lnTo>
                <a:lnTo>
                  <a:pt x="6829" y="5004"/>
                </a:lnTo>
                <a:lnTo>
                  <a:pt x="7993" y="4017"/>
                </a:lnTo>
                <a:lnTo>
                  <a:pt x="8496" y="4446"/>
                </a:lnTo>
                <a:lnTo>
                  <a:pt x="6934" y="7607"/>
                </a:lnTo>
                <a:lnTo>
                  <a:pt x="4965" y="4686"/>
                </a:lnTo>
                <a:close/>
              </a:path>
              <a:path w="13131" h="13474">
                <a:moveTo>
                  <a:pt x="6363" y="3001"/>
                </a:moveTo>
                <a:lnTo>
                  <a:pt x="6827" y="3021"/>
                </a:lnTo>
                <a:lnTo>
                  <a:pt x="8506" y="3583"/>
                </a:lnTo>
                <a:lnTo>
                  <a:pt x="6934" y="431"/>
                </a:lnTo>
                <a:lnTo>
                  <a:pt x="6680" y="2895"/>
                </a:lnTo>
                <a:lnTo>
                  <a:pt x="6934" y="431"/>
                </a:lnTo>
                <a:lnTo>
                  <a:pt x="5041" y="3443"/>
                </a:lnTo>
                <a:lnTo>
                  <a:pt x="5520" y="4017"/>
                </a:lnTo>
                <a:lnTo>
                  <a:pt x="6363" y="3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467088" y="5239539"/>
            <a:ext cx="78079" cy="17500"/>
          </a:xfrm>
          <a:custGeom>
            <a:avLst/>
            <a:gdLst/>
            <a:ahLst/>
            <a:cxnLst/>
            <a:rect l="l" t="t" r="r" b="b"/>
            <a:pathLst>
              <a:path w="78079" h="17500">
                <a:moveTo>
                  <a:pt x="58877" y="10223"/>
                </a:moveTo>
                <a:lnTo>
                  <a:pt x="58419" y="14096"/>
                </a:lnTo>
                <a:lnTo>
                  <a:pt x="61734" y="16065"/>
                </a:lnTo>
                <a:lnTo>
                  <a:pt x="73939" y="17500"/>
                </a:lnTo>
                <a:lnTo>
                  <a:pt x="77622" y="16357"/>
                </a:lnTo>
                <a:lnTo>
                  <a:pt x="78079" y="12496"/>
                </a:lnTo>
                <a:lnTo>
                  <a:pt x="74764" y="10515"/>
                </a:lnTo>
                <a:lnTo>
                  <a:pt x="62560" y="9080"/>
                </a:lnTo>
                <a:lnTo>
                  <a:pt x="58877" y="10223"/>
                </a:lnTo>
                <a:close/>
              </a:path>
              <a:path w="78079" h="17500">
                <a:moveTo>
                  <a:pt x="1523" y="63"/>
                </a:moveTo>
                <a:lnTo>
                  <a:pt x="0" y="3644"/>
                </a:lnTo>
                <a:lnTo>
                  <a:pt x="2616" y="6476"/>
                </a:lnTo>
                <a:lnTo>
                  <a:pt x="7645" y="8623"/>
                </a:lnTo>
                <a:lnTo>
                  <a:pt x="11506" y="8559"/>
                </a:lnTo>
                <a:lnTo>
                  <a:pt x="13030" y="4978"/>
                </a:lnTo>
                <a:lnTo>
                  <a:pt x="10413" y="2146"/>
                </a:lnTo>
                <a:lnTo>
                  <a:pt x="5384" y="0"/>
                </a:lnTo>
                <a:lnTo>
                  <a:pt x="1523" y="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472102" y="5234237"/>
            <a:ext cx="71005" cy="21056"/>
          </a:xfrm>
          <a:custGeom>
            <a:avLst/>
            <a:gdLst/>
            <a:ahLst/>
            <a:cxnLst/>
            <a:rect l="l" t="t" r="r" b="b"/>
            <a:pathLst>
              <a:path w="71005" h="21056">
                <a:moveTo>
                  <a:pt x="11188" y="0"/>
                </a:moveTo>
                <a:lnTo>
                  <a:pt x="8128" y="1765"/>
                </a:lnTo>
                <a:lnTo>
                  <a:pt x="5791" y="5867"/>
                </a:lnTo>
                <a:lnTo>
                  <a:pt x="2438" y="7543"/>
                </a:lnTo>
                <a:lnTo>
                  <a:pt x="0" y="10528"/>
                </a:lnTo>
                <a:lnTo>
                  <a:pt x="1739" y="14008"/>
                </a:lnTo>
                <a:lnTo>
                  <a:pt x="5588" y="13830"/>
                </a:lnTo>
                <a:lnTo>
                  <a:pt x="9893" y="11684"/>
                </a:lnTo>
                <a:lnTo>
                  <a:pt x="11366" y="10287"/>
                </a:lnTo>
                <a:lnTo>
                  <a:pt x="13233" y="7048"/>
                </a:lnTo>
                <a:lnTo>
                  <a:pt x="52755" y="7048"/>
                </a:lnTo>
                <a:lnTo>
                  <a:pt x="64617" y="19583"/>
                </a:lnTo>
                <a:lnTo>
                  <a:pt x="68186" y="21056"/>
                </a:lnTo>
                <a:lnTo>
                  <a:pt x="71005" y="18389"/>
                </a:lnTo>
                <a:lnTo>
                  <a:pt x="69735" y="14744"/>
                </a:lnTo>
                <a:lnTo>
                  <a:pt x="56819" y="1104"/>
                </a:lnTo>
                <a:lnTo>
                  <a:pt x="54267" y="0"/>
                </a:lnTo>
                <a:lnTo>
                  <a:pt x="111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472097" y="5232082"/>
            <a:ext cx="9690" cy="13284"/>
          </a:xfrm>
          <a:custGeom>
            <a:avLst/>
            <a:gdLst/>
            <a:ahLst/>
            <a:cxnLst/>
            <a:rect l="l" t="t" r="r" b="b"/>
            <a:pathLst>
              <a:path w="9690" h="13284">
                <a:moveTo>
                  <a:pt x="5575" y="13131"/>
                </a:moveTo>
                <a:lnTo>
                  <a:pt x="8508" y="11252"/>
                </a:lnTo>
                <a:lnTo>
                  <a:pt x="9512" y="8191"/>
                </a:lnTo>
                <a:lnTo>
                  <a:pt x="9690" y="7099"/>
                </a:lnTo>
                <a:lnTo>
                  <a:pt x="9690" y="3517"/>
                </a:lnTo>
                <a:lnTo>
                  <a:pt x="8115" y="0"/>
                </a:lnTo>
                <a:lnTo>
                  <a:pt x="4229" y="0"/>
                </a:lnTo>
                <a:lnTo>
                  <a:pt x="2654" y="3517"/>
                </a:lnTo>
                <a:lnTo>
                  <a:pt x="2654" y="6527"/>
                </a:lnTo>
                <a:lnTo>
                  <a:pt x="0" y="9791"/>
                </a:lnTo>
                <a:lnTo>
                  <a:pt x="1714" y="13284"/>
                </a:lnTo>
                <a:lnTo>
                  <a:pt x="5575" y="13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469902" y="5235222"/>
            <a:ext cx="10172" cy="10185"/>
          </a:xfrm>
          <a:custGeom>
            <a:avLst/>
            <a:gdLst/>
            <a:ahLst/>
            <a:cxnLst/>
            <a:rect l="l" t="t" r="r" b="b"/>
            <a:pathLst>
              <a:path w="10172" h="10185">
                <a:moveTo>
                  <a:pt x="0" y="5054"/>
                </a:moveTo>
                <a:lnTo>
                  <a:pt x="1066" y="8293"/>
                </a:lnTo>
                <a:lnTo>
                  <a:pt x="5118" y="10185"/>
                </a:lnTo>
                <a:lnTo>
                  <a:pt x="8953" y="9779"/>
                </a:lnTo>
                <a:lnTo>
                  <a:pt x="10172" y="6096"/>
                </a:lnTo>
                <a:lnTo>
                  <a:pt x="7315" y="3492"/>
                </a:lnTo>
                <a:lnTo>
                  <a:pt x="4089" y="0"/>
                </a:lnTo>
                <a:lnTo>
                  <a:pt x="393" y="1219"/>
                </a:lnTo>
                <a:lnTo>
                  <a:pt x="0" y="50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469727" y="5232083"/>
            <a:ext cx="65633" cy="15367"/>
          </a:xfrm>
          <a:custGeom>
            <a:avLst/>
            <a:gdLst/>
            <a:ahLst/>
            <a:cxnLst/>
            <a:rect l="l" t="t" r="r" b="b"/>
            <a:pathLst>
              <a:path w="65633" h="15366">
                <a:moveTo>
                  <a:pt x="0" y="3517"/>
                </a:moveTo>
                <a:lnTo>
                  <a:pt x="0" y="7099"/>
                </a:lnTo>
                <a:lnTo>
                  <a:pt x="1574" y="10617"/>
                </a:lnTo>
                <a:lnTo>
                  <a:pt x="5461" y="10617"/>
                </a:lnTo>
                <a:lnTo>
                  <a:pt x="7048" y="7099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  <a:path w="65633" h="15366">
                <a:moveTo>
                  <a:pt x="65633" y="11417"/>
                </a:moveTo>
                <a:lnTo>
                  <a:pt x="64389" y="7734"/>
                </a:lnTo>
                <a:lnTo>
                  <a:pt x="60553" y="7353"/>
                </a:lnTo>
                <a:lnTo>
                  <a:pt x="56553" y="8699"/>
                </a:lnTo>
                <a:lnTo>
                  <a:pt x="56172" y="12534"/>
                </a:lnTo>
                <a:lnTo>
                  <a:pt x="58788" y="15366"/>
                </a:lnTo>
                <a:lnTo>
                  <a:pt x="62788" y="14033"/>
                </a:lnTo>
                <a:lnTo>
                  <a:pt x="65633" y="114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524996" y="5242853"/>
            <a:ext cx="7480" cy="10248"/>
          </a:xfrm>
          <a:custGeom>
            <a:avLst/>
            <a:gdLst/>
            <a:ahLst/>
            <a:cxnLst/>
            <a:rect l="l" t="t" r="r" b="b"/>
            <a:pathLst>
              <a:path w="7480" h="10248">
                <a:moveTo>
                  <a:pt x="6435" y="3517"/>
                </a:moveTo>
                <a:lnTo>
                  <a:pt x="5676" y="3517"/>
                </a:lnTo>
                <a:lnTo>
                  <a:pt x="5856" y="4643"/>
                </a:lnTo>
                <a:lnTo>
                  <a:pt x="6400" y="4952"/>
                </a:lnTo>
                <a:lnTo>
                  <a:pt x="7048" y="4625"/>
                </a:lnTo>
                <a:lnTo>
                  <a:pt x="7048" y="3517"/>
                </a:lnTo>
                <a:lnTo>
                  <a:pt x="6565" y="3263"/>
                </a:lnTo>
                <a:lnTo>
                  <a:pt x="5676" y="3517"/>
                </a:lnTo>
                <a:lnTo>
                  <a:pt x="6435" y="3517"/>
                </a:lnTo>
                <a:close/>
              </a:path>
              <a:path w="7480" h="10248">
                <a:moveTo>
                  <a:pt x="4625" y="3517"/>
                </a:moveTo>
                <a:lnTo>
                  <a:pt x="5676" y="3517"/>
                </a:lnTo>
                <a:lnTo>
                  <a:pt x="6565" y="3263"/>
                </a:lnTo>
                <a:lnTo>
                  <a:pt x="7048" y="3517"/>
                </a:lnTo>
                <a:lnTo>
                  <a:pt x="7048" y="5664"/>
                </a:lnTo>
                <a:lnTo>
                  <a:pt x="7480" y="8851"/>
                </a:lnTo>
                <a:lnTo>
                  <a:pt x="10236" y="4737"/>
                </a:lnTo>
                <a:lnTo>
                  <a:pt x="9537" y="3365"/>
                </a:lnTo>
                <a:lnTo>
                  <a:pt x="8216" y="736"/>
                </a:lnTo>
                <a:lnTo>
                  <a:pt x="3530" y="0"/>
                </a:lnTo>
                <a:lnTo>
                  <a:pt x="5130" y="2527"/>
                </a:lnTo>
                <a:lnTo>
                  <a:pt x="4625" y="3517"/>
                </a:lnTo>
                <a:close/>
              </a:path>
              <a:path w="7480" h="10248">
                <a:moveTo>
                  <a:pt x="380" y="1676"/>
                </a:moveTo>
                <a:lnTo>
                  <a:pt x="0" y="5664"/>
                </a:lnTo>
                <a:lnTo>
                  <a:pt x="1917" y="8788"/>
                </a:lnTo>
                <a:lnTo>
                  <a:pt x="4724" y="10248"/>
                </a:lnTo>
                <a:lnTo>
                  <a:pt x="5676" y="7035"/>
                </a:lnTo>
                <a:lnTo>
                  <a:pt x="4952" y="6400"/>
                </a:lnTo>
                <a:lnTo>
                  <a:pt x="4995" y="5664"/>
                </a:lnTo>
                <a:lnTo>
                  <a:pt x="5676" y="5664"/>
                </a:lnTo>
                <a:lnTo>
                  <a:pt x="5676" y="4992"/>
                </a:lnTo>
                <a:lnTo>
                  <a:pt x="5450" y="5434"/>
                </a:lnTo>
                <a:lnTo>
                  <a:pt x="5676" y="4992"/>
                </a:lnTo>
                <a:lnTo>
                  <a:pt x="5676" y="4540"/>
                </a:lnTo>
                <a:lnTo>
                  <a:pt x="4724" y="3997"/>
                </a:lnTo>
                <a:lnTo>
                  <a:pt x="4458" y="3846"/>
                </a:lnTo>
                <a:lnTo>
                  <a:pt x="3881" y="3517"/>
                </a:lnTo>
                <a:lnTo>
                  <a:pt x="3213" y="3136"/>
                </a:lnTo>
                <a:lnTo>
                  <a:pt x="3530" y="4599"/>
                </a:lnTo>
                <a:lnTo>
                  <a:pt x="4034" y="4677"/>
                </a:lnTo>
                <a:lnTo>
                  <a:pt x="4560" y="5664"/>
                </a:lnTo>
                <a:lnTo>
                  <a:pt x="4261" y="4231"/>
                </a:lnTo>
                <a:lnTo>
                  <a:pt x="3894" y="4416"/>
                </a:lnTo>
                <a:lnTo>
                  <a:pt x="3530" y="3732"/>
                </a:lnTo>
                <a:lnTo>
                  <a:pt x="3530" y="3517"/>
                </a:lnTo>
                <a:lnTo>
                  <a:pt x="3894" y="4416"/>
                </a:lnTo>
                <a:lnTo>
                  <a:pt x="4261" y="4231"/>
                </a:lnTo>
                <a:lnTo>
                  <a:pt x="4560" y="5664"/>
                </a:lnTo>
                <a:lnTo>
                  <a:pt x="4652" y="5837"/>
                </a:lnTo>
                <a:lnTo>
                  <a:pt x="3530" y="6405"/>
                </a:lnTo>
                <a:lnTo>
                  <a:pt x="3530" y="7035"/>
                </a:lnTo>
                <a:lnTo>
                  <a:pt x="3263" y="6540"/>
                </a:lnTo>
                <a:lnTo>
                  <a:pt x="3530" y="4599"/>
                </a:lnTo>
                <a:lnTo>
                  <a:pt x="3213" y="3136"/>
                </a:lnTo>
                <a:lnTo>
                  <a:pt x="2527" y="5105"/>
                </a:lnTo>
                <a:lnTo>
                  <a:pt x="3530" y="0"/>
                </a:lnTo>
                <a:lnTo>
                  <a:pt x="380" y="1676"/>
                </a:lnTo>
                <a:close/>
              </a:path>
              <a:path w="7480" h="10248">
                <a:moveTo>
                  <a:pt x="3894" y="4416"/>
                </a:moveTo>
                <a:lnTo>
                  <a:pt x="3530" y="3517"/>
                </a:lnTo>
                <a:lnTo>
                  <a:pt x="3530" y="3732"/>
                </a:lnTo>
                <a:lnTo>
                  <a:pt x="3894" y="4416"/>
                </a:lnTo>
                <a:close/>
              </a:path>
              <a:path w="7480" h="10248">
                <a:moveTo>
                  <a:pt x="3881" y="3517"/>
                </a:moveTo>
                <a:lnTo>
                  <a:pt x="4458" y="3846"/>
                </a:lnTo>
                <a:lnTo>
                  <a:pt x="4724" y="3997"/>
                </a:lnTo>
                <a:lnTo>
                  <a:pt x="5676" y="4540"/>
                </a:lnTo>
                <a:lnTo>
                  <a:pt x="5676" y="5664"/>
                </a:lnTo>
                <a:lnTo>
                  <a:pt x="4995" y="5664"/>
                </a:lnTo>
                <a:lnTo>
                  <a:pt x="4952" y="6400"/>
                </a:lnTo>
                <a:lnTo>
                  <a:pt x="5676" y="7035"/>
                </a:lnTo>
                <a:lnTo>
                  <a:pt x="4724" y="10248"/>
                </a:lnTo>
                <a:lnTo>
                  <a:pt x="7480" y="8851"/>
                </a:lnTo>
                <a:lnTo>
                  <a:pt x="7048" y="5664"/>
                </a:lnTo>
                <a:lnTo>
                  <a:pt x="7048" y="4625"/>
                </a:lnTo>
                <a:lnTo>
                  <a:pt x="6400" y="4952"/>
                </a:lnTo>
                <a:lnTo>
                  <a:pt x="5856" y="4643"/>
                </a:lnTo>
                <a:lnTo>
                  <a:pt x="5676" y="3517"/>
                </a:lnTo>
                <a:lnTo>
                  <a:pt x="4625" y="3517"/>
                </a:lnTo>
                <a:lnTo>
                  <a:pt x="5130" y="2527"/>
                </a:lnTo>
                <a:lnTo>
                  <a:pt x="3530" y="0"/>
                </a:lnTo>
                <a:lnTo>
                  <a:pt x="2527" y="5105"/>
                </a:lnTo>
                <a:lnTo>
                  <a:pt x="3213" y="3136"/>
                </a:lnTo>
                <a:lnTo>
                  <a:pt x="3881" y="3517"/>
                </a:lnTo>
                <a:close/>
              </a:path>
              <a:path w="7480" h="10248">
                <a:moveTo>
                  <a:pt x="3530" y="5664"/>
                </a:moveTo>
                <a:lnTo>
                  <a:pt x="4652" y="5837"/>
                </a:lnTo>
                <a:lnTo>
                  <a:pt x="4560" y="5664"/>
                </a:lnTo>
                <a:lnTo>
                  <a:pt x="4034" y="4677"/>
                </a:lnTo>
                <a:lnTo>
                  <a:pt x="3530" y="4599"/>
                </a:lnTo>
                <a:lnTo>
                  <a:pt x="3263" y="6540"/>
                </a:lnTo>
                <a:lnTo>
                  <a:pt x="3530" y="7035"/>
                </a:lnTo>
                <a:lnTo>
                  <a:pt x="3530" y="6405"/>
                </a:lnTo>
                <a:lnTo>
                  <a:pt x="4652" y="5837"/>
                </a:lnTo>
                <a:lnTo>
                  <a:pt x="3530" y="5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522234" y="5239485"/>
            <a:ext cx="11023" cy="15951"/>
          </a:xfrm>
          <a:custGeom>
            <a:avLst/>
            <a:gdLst/>
            <a:ahLst/>
            <a:cxnLst/>
            <a:rect l="l" t="t" r="r" b="b"/>
            <a:pathLst>
              <a:path w="11023" h="15951">
                <a:moveTo>
                  <a:pt x="10312" y="6299"/>
                </a:moveTo>
                <a:lnTo>
                  <a:pt x="10159" y="2451"/>
                </a:lnTo>
                <a:lnTo>
                  <a:pt x="7175" y="0"/>
                </a:lnTo>
                <a:lnTo>
                  <a:pt x="5435" y="863"/>
                </a:lnTo>
                <a:lnTo>
                  <a:pt x="2565" y="2286"/>
                </a:lnTo>
                <a:lnTo>
                  <a:pt x="723" y="4584"/>
                </a:lnTo>
                <a:lnTo>
                  <a:pt x="0" y="7467"/>
                </a:lnTo>
                <a:lnTo>
                  <a:pt x="0" y="9194"/>
                </a:lnTo>
                <a:lnTo>
                  <a:pt x="723" y="12052"/>
                </a:lnTo>
                <a:lnTo>
                  <a:pt x="2552" y="14325"/>
                </a:lnTo>
                <a:lnTo>
                  <a:pt x="5422" y="15773"/>
                </a:lnTo>
                <a:lnTo>
                  <a:pt x="9270" y="15951"/>
                </a:lnTo>
                <a:lnTo>
                  <a:pt x="11023" y="12471"/>
                </a:lnTo>
                <a:lnTo>
                  <a:pt x="8585" y="9486"/>
                </a:lnTo>
                <a:lnTo>
                  <a:pt x="10312" y="62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524996" y="5242853"/>
            <a:ext cx="7480" cy="10248"/>
          </a:xfrm>
          <a:custGeom>
            <a:avLst/>
            <a:gdLst/>
            <a:ahLst/>
            <a:cxnLst/>
            <a:rect l="l" t="t" r="r" b="b"/>
            <a:pathLst>
              <a:path w="7480" h="10248">
                <a:moveTo>
                  <a:pt x="6435" y="3517"/>
                </a:moveTo>
                <a:lnTo>
                  <a:pt x="5676" y="3517"/>
                </a:lnTo>
                <a:lnTo>
                  <a:pt x="5856" y="4643"/>
                </a:lnTo>
                <a:lnTo>
                  <a:pt x="6400" y="4952"/>
                </a:lnTo>
                <a:lnTo>
                  <a:pt x="7048" y="4625"/>
                </a:lnTo>
                <a:lnTo>
                  <a:pt x="7048" y="3517"/>
                </a:lnTo>
                <a:lnTo>
                  <a:pt x="6565" y="3263"/>
                </a:lnTo>
                <a:lnTo>
                  <a:pt x="5676" y="3517"/>
                </a:lnTo>
                <a:lnTo>
                  <a:pt x="6435" y="3517"/>
                </a:lnTo>
                <a:close/>
              </a:path>
              <a:path w="7480" h="10248">
                <a:moveTo>
                  <a:pt x="4625" y="3517"/>
                </a:moveTo>
                <a:lnTo>
                  <a:pt x="5676" y="3517"/>
                </a:lnTo>
                <a:lnTo>
                  <a:pt x="6565" y="3263"/>
                </a:lnTo>
                <a:lnTo>
                  <a:pt x="7048" y="3517"/>
                </a:lnTo>
                <a:lnTo>
                  <a:pt x="7048" y="5664"/>
                </a:lnTo>
                <a:lnTo>
                  <a:pt x="7480" y="8851"/>
                </a:lnTo>
                <a:lnTo>
                  <a:pt x="10236" y="4737"/>
                </a:lnTo>
                <a:lnTo>
                  <a:pt x="9537" y="3365"/>
                </a:lnTo>
                <a:lnTo>
                  <a:pt x="8216" y="736"/>
                </a:lnTo>
                <a:lnTo>
                  <a:pt x="3530" y="0"/>
                </a:lnTo>
                <a:lnTo>
                  <a:pt x="5130" y="2527"/>
                </a:lnTo>
                <a:lnTo>
                  <a:pt x="4625" y="3517"/>
                </a:lnTo>
                <a:close/>
              </a:path>
              <a:path w="7480" h="10248">
                <a:moveTo>
                  <a:pt x="380" y="1676"/>
                </a:moveTo>
                <a:lnTo>
                  <a:pt x="0" y="5664"/>
                </a:lnTo>
                <a:lnTo>
                  <a:pt x="1917" y="8788"/>
                </a:lnTo>
                <a:lnTo>
                  <a:pt x="4724" y="10248"/>
                </a:lnTo>
                <a:lnTo>
                  <a:pt x="5676" y="7035"/>
                </a:lnTo>
                <a:lnTo>
                  <a:pt x="4952" y="6400"/>
                </a:lnTo>
                <a:lnTo>
                  <a:pt x="4995" y="5664"/>
                </a:lnTo>
                <a:lnTo>
                  <a:pt x="5676" y="5664"/>
                </a:lnTo>
                <a:lnTo>
                  <a:pt x="5676" y="4992"/>
                </a:lnTo>
                <a:lnTo>
                  <a:pt x="5450" y="5434"/>
                </a:lnTo>
                <a:lnTo>
                  <a:pt x="5676" y="4992"/>
                </a:lnTo>
                <a:lnTo>
                  <a:pt x="5676" y="4540"/>
                </a:lnTo>
                <a:lnTo>
                  <a:pt x="4724" y="3997"/>
                </a:lnTo>
                <a:lnTo>
                  <a:pt x="4458" y="3846"/>
                </a:lnTo>
                <a:lnTo>
                  <a:pt x="3881" y="3517"/>
                </a:lnTo>
                <a:lnTo>
                  <a:pt x="3213" y="3136"/>
                </a:lnTo>
                <a:lnTo>
                  <a:pt x="3530" y="4599"/>
                </a:lnTo>
                <a:lnTo>
                  <a:pt x="4034" y="4677"/>
                </a:lnTo>
                <a:lnTo>
                  <a:pt x="4560" y="5664"/>
                </a:lnTo>
                <a:lnTo>
                  <a:pt x="4261" y="4231"/>
                </a:lnTo>
                <a:lnTo>
                  <a:pt x="3894" y="4416"/>
                </a:lnTo>
                <a:lnTo>
                  <a:pt x="3530" y="3732"/>
                </a:lnTo>
                <a:lnTo>
                  <a:pt x="3530" y="3517"/>
                </a:lnTo>
                <a:lnTo>
                  <a:pt x="3894" y="4416"/>
                </a:lnTo>
                <a:lnTo>
                  <a:pt x="4261" y="4231"/>
                </a:lnTo>
                <a:lnTo>
                  <a:pt x="4560" y="5664"/>
                </a:lnTo>
                <a:lnTo>
                  <a:pt x="4652" y="5837"/>
                </a:lnTo>
                <a:lnTo>
                  <a:pt x="3530" y="6405"/>
                </a:lnTo>
                <a:lnTo>
                  <a:pt x="3530" y="7035"/>
                </a:lnTo>
                <a:lnTo>
                  <a:pt x="3263" y="6540"/>
                </a:lnTo>
                <a:lnTo>
                  <a:pt x="3530" y="4599"/>
                </a:lnTo>
                <a:lnTo>
                  <a:pt x="3213" y="3136"/>
                </a:lnTo>
                <a:lnTo>
                  <a:pt x="2527" y="5105"/>
                </a:lnTo>
                <a:lnTo>
                  <a:pt x="3530" y="0"/>
                </a:lnTo>
                <a:lnTo>
                  <a:pt x="380" y="1676"/>
                </a:lnTo>
                <a:close/>
              </a:path>
              <a:path w="7480" h="10248">
                <a:moveTo>
                  <a:pt x="3894" y="4416"/>
                </a:moveTo>
                <a:lnTo>
                  <a:pt x="3530" y="3517"/>
                </a:lnTo>
                <a:lnTo>
                  <a:pt x="3530" y="3732"/>
                </a:lnTo>
                <a:lnTo>
                  <a:pt x="3894" y="4416"/>
                </a:lnTo>
                <a:close/>
              </a:path>
              <a:path w="7480" h="10248">
                <a:moveTo>
                  <a:pt x="3881" y="3517"/>
                </a:moveTo>
                <a:lnTo>
                  <a:pt x="4458" y="3846"/>
                </a:lnTo>
                <a:lnTo>
                  <a:pt x="4724" y="3997"/>
                </a:lnTo>
                <a:lnTo>
                  <a:pt x="5676" y="4540"/>
                </a:lnTo>
                <a:lnTo>
                  <a:pt x="5676" y="5664"/>
                </a:lnTo>
                <a:lnTo>
                  <a:pt x="4995" y="5664"/>
                </a:lnTo>
                <a:lnTo>
                  <a:pt x="4952" y="6400"/>
                </a:lnTo>
                <a:lnTo>
                  <a:pt x="5676" y="7035"/>
                </a:lnTo>
                <a:lnTo>
                  <a:pt x="4724" y="10248"/>
                </a:lnTo>
                <a:lnTo>
                  <a:pt x="7480" y="8851"/>
                </a:lnTo>
                <a:lnTo>
                  <a:pt x="7048" y="5664"/>
                </a:lnTo>
                <a:lnTo>
                  <a:pt x="7048" y="4625"/>
                </a:lnTo>
                <a:lnTo>
                  <a:pt x="6400" y="4952"/>
                </a:lnTo>
                <a:lnTo>
                  <a:pt x="5856" y="4643"/>
                </a:lnTo>
                <a:lnTo>
                  <a:pt x="5676" y="3517"/>
                </a:lnTo>
                <a:lnTo>
                  <a:pt x="4625" y="3517"/>
                </a:lnTo>
                <a:lnTo>
                  <a:pt x="5130" y="2527"/>
                </a:lnTo>
                <a:lnTo>
                  <a:pt x="3530" y="0"/>
                </a:lnTo>
                <a:lnTo>
                  <a:pt x="2527" y="5105"/>
                </a:lnTo>
                <a:lnTo>
                  <a:pt x="3213" y="3136"/>
                </a:lnTo>
                <a:lnTo>
                  <a:pt x="3881" y="3517"/>
                </a:lnTo>
                <a:close/>
              </a:path>
              <a:path w="7480" h="10248">
                <a:moveTo>
                  <a:pt x="3530" y="5664"/>
                </a:moveTo>
                <a:lnTo>
                  <a:pt x="4652" y="5837"/>
                </a:lnTo>
                <a:lnTo>
                  <a:pt x="4560" y="5664"/>
                </a:lnTo>
                <a:lnTo>
                  <a:pt x="4034" y="4677"/>
                </a:lnTo>
                <a:lnTo>
                  <a:pt x="3530" y="4599"/>
                </a:lnTo>
                <a:lnTo>
                  <a:pt x="3263" y="6540"/>
                </a:lnTo>
                <a:lnTo>
                  <a:pt x="3530" y="7035"/>
                </a:lnTo>
                <a:lnTo>
                  <a:pt x="3530" y="6405"/>
                </a:lnTo>
                <a:lnTo>
                  <a:pt x="4652" y="5837"/>
                </a:lnTo>
                <a:lnTo>
                  <a:pt x="3530" y="5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425931" y="5234238"/>
            <a:ext cx="119024" cy="20688"/>
          </a:xfrm>
          <a:custGeom>
            <a:avLst/>
            <a:gdLst/>
            <a:ahLst/>
            <a:cxnLst/>
            <a:rect l="l" t="t" r="r" b="b"/>
            <a:pathLst>
              <a:path w="119024" h="20688">
                <a:moveTo>
                  <a:pt x="0" y="1574"/>
                </a:moveTo>
                <a:lnTo>
                  <a:pt x="0" y="5473"/>
                </a:lnTo>
                <a:lnTo>
                  <a:pt x="3517" y="7048"/>
                </a:lnTo>
                <a:lnTo>
                  <a:pt x="42278" y="7048"/>
                </a:lnTo>
                <a:lnTo>
                  <a:pt x="45808" y="5473"/>
                </a:lnTo>
                <a:lnTo>
                  <a:pt x="45808" y="1574"/>
                </a:lnTo>
                <a:lnTo>
                  <a:pt x="42278" y="0"/>
                </a:lnTo>
                <a:lnTo>
                  <a:pt x="3517" y="0"/>
                </a:lnTo>
                <a:lnTo>
                  <a:pt x="0" y="1574"/>
                </a:lnTo>
                <a:close/>
              </a:path>
              <a:path w="119024" h="20688">
                <a:moveTo>
                  <a:pt x="119024" y="17170"/>
                </a:moveTo>
                <a:lnTo>
                  <a:pt x="117449" y="13639"/>
                </a:lnTo>
                <a:lnTo>
                  <a:pt x="113347" y="13639"/>
                </a:lnTo>
                <a:lnTo>
                  <a:pt x="109829" y="15214"/>
                </a:lnTo>
                <a:lnTo>
                  <a:pt x="109829" y="19113"/>
                </a:lnTo>
                <a:lnTo>
                  <a:pt x="113347" y="20688"/>
                </a:lnTo>
                <a:lnTo>
                  <a:pt x="117449" y="20688"/>
                </a:lnTo>
                <a:lnTo>
                  <a:pt x="119024" y="171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408706" y="5233870"/>
            <a:ext cx="24587" cy="21056"/>
          </a:xfrm>
          <a:custGeom>
            <a:avLst/>
            <a:gdLst/>
            <a:ahLst/>
            <a:cxnLst/>
            <a:rect l="l" t="t" r="r" b="b"/>
            <a:pathLst>
              <a:path w="24587" h="21056">
                <a:moveTo>
                  <a:pt x="3517" y="21056"/>
                </a:moveTo>
                <a:lnTo>
                  <a:pt x="7835" y="21056"/>
                </a:lnTo>
                <a:lnTo>
                  <a:pt x="10388" y="19951"/>
                </a:lnTo>
                <a:lnTo>
                  <a:pt x="23304" y="6311"/>
                </a:lnTo>
                <a:lnTo>
                  <a:pt x="24587" y="2666"/>
                </a:lnTo>
                <a:lnTo>
                  <a:pt x="21755" y="0"/>
                </a:lnTo>
                <a:lnTo>
                  <a:pt x="18186" y="1473"/>
                </a:lnTo>
                <a:lnTo>
                  <a:pt x="6311" y="14008"/>
                </a:lnTo>
                <a:lnTo>
                  <a:pt x="3517" y="14008"/>
                </a:lnTo>
                <a:lnTo>
                  <a:pt x="0" y="15582"/>
                </a:lnTo>
                <a:lnTo>
                  <a:pt x="0" y="19481"/>
                </a:lnTo>
                <a:lnTo>
                  <a:pt x="3517" y="210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407985" y="5232079"/>
            <a:ext cx="66535" cy="14719"/>
          </a:xfrm>
          <a:custGeom>
            <a:avLst/>
            <a:gdLst/>
            <a:ahLst/>
            <a:cxnLst/>
            <a:rect l="l" t="t" r="r" b="b"/>
            <a:pathLst>
              <a:path w="66535" h="14719">
                <a:moveTo>
                  <a:pt x="0" y="3517"/>
                </a:moveTo>
                <a:lnTo>
                  <a:pt x="1574" y="7048"/>
                </a:lnTo>
                <a:lnTo>
                  <a:pt x="5676" y="7048"/>
                </a:lnTo>
                <a:lnTo>
                  <a:pt x="9194" y="5460"/>
                </a:lnTo>
                <a:lnTo>
                  <a:pt x="9194" y="1574"/>
                </a:lnTo>
                <a:lnTo>
                  <a:pt x="5676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  <a:path w="66535" h="14719">
                <a:moveTo>
                  <a:pt x="57188" y="7429"/>
                </a:moveTo>
                <a:lnTo>
                  <a:pt x="60045" y="12445"/>
                </a:lnTo>
                <a:lnTo>
                  <a:pt x="63157" y="14719"/>
                </a:lnTo>
                <a:lnTo>
                  <a:pt x="66535" y="12788"/>
                </a:lnTo>
                <a:lnTo>
                  <a:pt x="66167" y="8953"/>
                </a:lnTo>
                <a:lnTo>
                  <a:pt x="63296" y="3936"/>
                </a:lnTo>
                <a:lnTo>
                  <a:pt x="60185" y="1650"/>
                </a:lnTo>
                <a:lnTo>
                  <a:pt x="56807" y="3581"/>
                </a:lnTo>
                <a:lnTo>
                  <a:pt x="57188" y="7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343367" y="5172479"/>
            <a:ext cx="22555" cy="8305"/>
          </a:xfrm>
          <a:custGeom>
            <a:avLst/>
            <a:gdLst/>
            <a:ahLst/>
            <a:cxnLst/>
            <a:rect l="l" t="t" r="r" b="b"/>
            <a:pathLst>
              <a:path w="22555" h="8305">
                <a:moveTo>
                  <a:pt x="19723" y="1625"/>
                </a:moveTo>
                <a:lnTo>
                  <a:pt x="15430" y="177"/>
                </a:lnTo>
                <a:lnTo>
                  <a:pt x="14300" y="0"/>
                </a:lnTo>
                <a:lnTo>
                  <a:pt x="3530" y="0"/>
                </a:lnTo>
                <a:lnTo>
                  <a:pt x="0" y="1574"/>
                </a:lnTo>
                <a:lnTo>
                  <a:pt x="0" y="5473"/>
                </a:lnTo>
                <a:lnTo>
                  <a:pt x="3530" y="7035"/>
                </a:lnTo>
                <a:lnTo>
                  <a:pt x="13728" y="7035"/>
                </a:lnTo>
                <a:lnTo>
                  <a:pt x="17487" y="8305"/>
                </a:lnTo>
                <a:lnTo>
                  <a:pt x="21323" y="7924"/>
                </a:lnTo>
                <a:lnTo>
                  <a:pt x="22555" y="4241"/>
                </a:lnTo>
                <a:lnTo>
                  <a:pt x="19723" y="1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357949" y="5174133"/>
            <a:ext cx="16662" cy="10922"/>
          </a:xfrm>
          <a:custGeom>
            <a:avLst/>
            <a:gdLst/>
            <a:ahLst/>
            <a:cxnLst/>
            <a:rect l="l" t="t" r="r" b="b"/>
            <a:pathLst>
              <a:path w="16662" h="10922">
                <a:moveTo>
                  <a:pt x="14211" y="4457"/>
                </a:moveTo>
                <a:lnTo>
                  <a:pt x="5587" y="165"/>
                </a:lnTo>
                <a:lnTo>
                  <a:pt x="1739" y="0"/>
                </a:lnTo>
                <a:lnTo>
                  <a:pt x="0" y="3479"/>
                </a:lnTo>
                <a:lnTo>
                  <a:pt x="2451" y="6451"/>
                </a:lnTo>
                <a:lnTo>
                  <a:pt x="11061" y="10756"/>
                </a:lnTo>
                <a:lnTo>
                  <a:pt x="14922" y="10921"/>
                </a:lnTo>
                <a:lnTo>
                  <a:pt x="16662" y="7442"/>
                </a:lnTo>
                <a:lnTo>
                  <a:pt x="14211" y="4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340884" y="5207307"/>
            <a:ext cx="10032" cy="10058"/>
          </a:xfrm>
          <a:custGeom>
            <a:avLst/>
            <a:gdLst/>
            <a:ahLst/>
            <a:cxnLst/>
            <a:rect l="l" t="t" r="r" b="b"/>
            <a:pathLst>
              <a:path w="10032" h="10058">
                <a:moveTo>
                  <a:pt x="9156" y="5168"/>
                </a:moveTo>
                <a:lnTo>
                  <a:pt x="6362" y="1397"/>
                </a:lnTo>
                <a:lnTo>
                  <a:pt x="2755" y="0"/>
                </a:lnTo>
                <a:lnTo>
                  <a:pt x="0" y="2743"/>
                </a:lnTo>
                <a:lnTo>
                  <a:pt x="1358" y="6362"/>
                </a:lnTo>
                <a:lnTo>
                  <a:pt x="3733" y="10058"/>
                </a:lnTo>
                <a:lnTo>
                  <a:pt x="7581" y="9893"/>
                </a:lnTo>
                <a:lnTo>
                  <a:pt x="10033" y="6908"/>
                </a:lnTo>
                <a:lnTo>
                  <a:pt x="9156" y="5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340726" y="5220876"/>
            <a:ext cx="9512" cy="10172"/>
          </a:xfrm>
          <a:custGeom>
            <a:avLst/>
            <a:gdLst/>
            <a:ahLst/>
            <a:cxnLst/>
            <a:rect l="l" t="t" r="r" b="b"/>
            <a:pathLst>
              <a:path w="9512" h="10172">
                <a:moveTo>
                  <a:pt x="5626" y="9969"/>
                </a:moveTo>
                <a:lnTo>
                  <a:pt x="8496" y="8089"/>
                </a:lnTo>
                <a:lnTo>
                  <a:pt x="9512" y="5054"/>
                </a:lnTo>
                <a:lnTo>
                  <a:pt x="9118" y="1219"/>
                </a:lnTo>
                <a:lnTo>
                  <a:pt x="5435" y="0"/>
                </a:lnTo>
                <a:lnTo>
                  <a:pt x="2819" y="2844"/>
                </a:lnTo>
                <a:lnTo>
                  <a:pt x="0" y="6705"/>
                </a:lnTo>
                <a:lnTo>
                  <a:pt x="1778" y="10172"/>
                </a:lnTo>
                <a:lnTo>
                  <a:pt x="5626" y="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332742" y="5248912"/>
            <a:ext cx="26060" cy="17475"/>
          </a:xfrm>
          <a:custGeom>
            <a:avLst/>
            <a:gdLst/>
            <a:ahLst/>
            <a:cxnLst/>
            <a:rect l="l" t="t" r="r" b="b"/>
            <a:pathLst>
              <a:path w="26060" h="17475">
                <a:moveTo>
                  <a:pt x="1435" y="9918"/>
                </a:moveTo>
                <a:lnTo>
                  <a:pt x="2336" y="11442"/>
                </a:lnTo>
                <a:lnTo>
                  <a:pt x="5918" y="15036"/>
                </a:lnTo>
                <a:lnTo>
                  <a:pt x="7302" y="15887"/>
                </a:lnTo>
                <a:lnTo>
                  <a:pt x="11620" y="17322"/>
                </a:lnTo>
                <a:lnTo>
                  <a:pt x="13246" y="17475"/>
                </a:lnTo>
                <a:lnTo>
                  <a:pt x="18262" y="16738"/>
                </a:lnTo>
                <a:lnTo>
                  <a:pt x="19710" y="16179"/>
                </a:lnTo>
                <a:lnTo>
                  <a:pt x="24003" y="13309"/>
                </a:lnTo>
                <a:lnTo>
                  <a:pt x="26060" y="10045"/>
                </a:lnTo>
                <a:lnTo>
                  <a:pt x="23901" y="6807"/>
                </a:lnTo>
                <a:lnTo>
                  <a:pt x="20104" y="7454"/>
                </a:lnTo>
                <a:lnTo>
                  <a:pt x="16459" y="9880"/>
                </a:lnTo>
                <a:lnTo>
                  <a:pt x="13055" y="10375"/>
                </a:lnTo>
                <a:lnTo>
                  <a:pt x="10312" y="9461"/>
                </a:lnTo>
                <a:lnTo>
                  <a:pt x="7962" y="7112"/>
                </a:lnTo>
                <a:lnTo>
                  <a:pt x="6769" y="2946"/>
                </a:lnTo>
                <a:lnTo>
                  <a:pt x="4292" y="0"/>
                </a:lnTo>
                <a:lnTo>
                  <a:pt x="546" y="1066"/>
                </a:lnTo>
                <a:lnTo>
                  <a:pt x="0" y="4889"/>
                </a:lnTo>
                <a:lnTo>
                  <a:pt x="1435" y="9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339892" y="5231007"/>
            <a:ext cx="8995" cy="11049"/>
          </a:xfrm>
          <a:custGeom>
            <a:avLst/>
            <a:gdLst/>
            <a:ahLst/>
            <a:cxnLst/>
            <a:rect l="l" t="t" r="r" b="b"/>
            <a:pathLst>
              <a:path w="8995" h="11049">
                <a:moveTo>
                  <a:pt x="8293" y="7747"/>
                </a:moveTo>
                <a:lnTo>
                  <a:pt x="7211" y="7741"/>
                </a:lnTo>
                <a:lnTo>
                  <a:pt x="6753" y="6375"/>
                </a:lnTo>
                <a:lnTo>
                  <a:pt x="5668" y="7617"/>
                </a:lnTo>
                <a:lnTo>
                  <a:pt x="5422" y="7899"/>
                </a:lnTo>
                <a:lnTo>
                  <a:pt x="6997" y="11049"/>
                </a:lnTo>
                <a:lnTo>
                  <a:pt x="8585" y="7899"/>
                </a:lnTo>
                <a:lnTo>
                  <a:pt x="8293" y="7747"/>
                </a:lnTo>
                <a:close/>
              </a:path>
              <a:path w="8995" h="11049">
                <a:moveTo>
                  <a:pt x="8377" y="7488"/>
                </a:moveTo>
                <a:lnTo>
                  <a:pt x="8995" y="6352"/>
                </a:lnTo>
                <a:lnTo>
                  <a:pt x="7628" y="6007"/>
                </a:lnTo>
                <a:lnTo>
                  <a:pt x="8377" y="7488"/>
                </a:lnTo>
                <a:close/>
              </a:path>
              <a:path w="8995" h="11049">
                <a:moveTo>
                  <a:pt x="12928" y="2590"/>
                </a:moveTo>
                <a:lnTo>
                  <a:pt x="11455" y="1447"/>
                </a:lnTo>
                <a:lnTo>
                  <a:pt x="10591" y="6756"/>
                </a:lnTo>
                <a:lnTo>
                  <a:pt x="8585" y="7899"/>
                </a:lnTo>
                <a:lnTo>
                  <a:pt x="6997" y="11049"/>
                </a:lnTo>
                <a:lnTo>
                  <a:pt x="5422" y="7899"/>
                </a:lnTo>
                <a:lnTo>
                  <a:pt x="5668" y="7617"/>
                </a:lnTo>
                <a:lnTo>
                  <a:pt x="6753" y="6375"/>
                </a:lnTo>
                <a:lnTo>
                  <a:pt x="7175" y="5892"/>
                </a:lnTo>
                <a:lnTo>
                  <a:pt x="7628" y="6007"/>
                </a:lnTo>
                <a:lnTo>
                  <a:pt x="8995" y="6352"/>
                </a:lnTo>
                <a:lnTo>
                  <a:pt x="8432" y="7470"/>
                </a:lnTo>
                <a:lnTo>
                  <a:pt x="7628" y="6007"/>
                </a:lnTo>
                <a:lnTo>
                  <a:pt x="7175" y="5892"/>
                </a:lnTo>
                <a:lnTo>
                  <a:pt x="6753" y="6375"/>
                </a:lnTo>
                <a:lnTo>
                  <a:pt x="7211" y="7741"/>
                </a:lnTo>
                <a:lnTo>
                  <a:pt x="8293" y="7747"/>
                </a:lnTo>
                <a:lnTo>
                  <a:pt x="8585" y="7899"/>
                </a:lnTo>
                <a:lnTo>
                  <a:pt x="10591" y="6756"/>
                </a:lnTo>
                <a:lnTo>
                  <a:pt x="9880" y="4597"/>
                </a:lnTo>
                <a:lnTo>
                  <a:pt x="7480" y="5715"/>
                </a:lnTo>
                <a:lnTo>
                  <a:pt x="6988" y="5550"/>
                </a:lnTo>
                <a:lnTo>
                  <a:pt x="6527" y="5702"/>
                </a:lnTo>
                <a:lnTo>
                  <a:pt x="4140" y="4597"/>
                </a:lnTo>
                <a:lnTo>
                  <a:pt x="5422" y="14198"/>
                </a:lnTo>
                <a:lnTo>
                  <a:pt x="8585" y="14198"/>
                </a:lnTo>
                <a:lnTo>
                  <a:pt x="11455" y="12763"/>
                </a:lnTo>
                <a:lnTo>
                  <a:pt x="13296" y="10464"/>
                </a:lnTo>
                <a:lnTo>
                  <a:pt x="14008" y="7607"/>
                </a:lnTo>
                <a:lnTo>
                  <a:pt x="13931" y="5638"/>
                </a:lnTo>
                <a:lnTo>
                  <a:pt x="12928" y="2590"/>
                </a:lnTo>
                <a:close/>
              </a:path>
              <a:path w="8995" h="11049">
                <a:moveTo>
                  <a:pt x="2552" y="12763"/>
                </a:moveTo>
                <a:lnTo>
                  <a:pt x="5422" y="14198"/>
                </a:lnTo>
                <a:lnTo>
                  <a:pt x="4140" y="4597"/>
                </a:lnTo>
                <a:lnTo>
                  <a:pt x="6527" y="5702"/>
                </a:lnTo>
                <a:lnTo>
                  <a:pt x="6988" y="5550"/>
                </a:lnTo>
                <a:lnTo>
                  <a:pt x="7480" y="5715"/>
                </a:lnTo>
                <a:lnTo>
                  <a:pt x="9880" y="4597"/>
                </a:lnTo>
                <a:lnTo>
                  <a:pt x="10591" y="6756"/>
                </a:lnTo>
                <a:lnTo>
                  <a:pt x="11455" y="1447"/>
                </a:lnTo>
                <a:lnTo>
                  <a:pt x="8585" y="0"/>
                </a:lnTo>
                <a:lnTo>
                  <a:pt x="5422" y="12"/>
                </a:lnTo>
                <a:lnTo>
                  <a:pt x="2552" y="1447"/>
                </a:lnTo>
                <a:lnTo>
                  <a:pt x="76" y="5626"/>
                </a:lnTo>
                <a:lnTo>
                  <a:pt x="0" y="7620"/>
                </a:lnTo>
                <a:lnTo>
                  <a:pt x="723" y="10477"/>
                </a:lnTo>
                <a:lnTo>
                  <a:pt x="2552" y="12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339892" y="5245817"/>
            <a:ext cx="7683" cy="10604"/>
          </a:xfrm>
          <a:custGeom>
            <a:avLst/>
            <a:gdLst/>
            <a:ahLst/>
            <a:cxnLst/>
            <a:rect l="l" t="t" r="r" b="b"/>
            <a:pathLst>
              <a:path w="7683" h="10604">
                <a:moveTo>
                  <a:pt x="6997" y="10604"/>
                </a:moveTo>
                <a:lnTo>
                  <a:pt x="6819" y="7873"/>
                </a:lnTo>
                <a:lnTo>
                  <a:pt x="6283" y="7737"/>
                </a:lnTo>
                <a:lnTo>
                  <a:pt x="6997" y="10604"/>
                </a:lnTo>
                <a:close/>
              </a:path>
              <a:path w="7683" h="10604">
                <a:moveTo>
                  <a:pt x="7861" y="7188"/>
                </a:moveTo>
                <a:lnTo>
                  <a:pt x="7683" y="7010"/>
                </a:lnTo>
                <a:lnTo>
                  <a:pt x="7175" y="7861"/>
                </a:lnTo>
                <a:lnTo>
                  <a:pt x="7004" y="7689"/>
                </a:lnTo>
                <a:lnTo>
                  <a:pt x="6324" y="7010"/>
                </a:lnTo>
                <a:lnTo>
                  <a:pt x="6146" y="7188"/>
                </a:lnTo>
                <a:lnTo>
                  <a:pt x="6146" y="6832"/>
                </a:lnTo>
                <a:lnTo>
                  <a:pt x="6324" y="7010"/>
                </a:lnTo>
                <a:lnTo>
                  <a:pt x="7004" y="6330"/>
                </a:lnTo>
                <a:lnTo>
                  <a:pt x="7175" y="6159"/>
                </a:lnTo>
                <a:lnTo>
                  <a:pt x="7683" y="7010"/>
                </a:lnTo>
                <a:lnTo>
                  <a:pt x="7861" y="7188"/>
                </a:lnTo>
                <a:lnTo>
                  <a:pt x="7725" y="7724"/>
                </a:lnTo>
                <a:lnTo>
                  <a:pt x="6997" y="10604"/>
                </a:lnTo>
                <a:lnTo>
                  <a:pt x="6283" y="7737"/>
                </a:lnTo>
                <a:lnTo>
                  <a:pt x="3416" y="7010"/>
                </a:lnTo>
                <a:lnTo>
                  <a:pt x="3276" y="13296"/>
                </a:lnTo>
                <a:lnTo>
                  <a:pt x="6146" y="14020"/>
                </a:lnTo>
                <a:lnTo>
                  <a:pt x="7861" y="14020"/>
                </a:lnTo>
                <a:lnTo>
                  <a:pt x="10731" y="13296"/>
                </a:lnTo>
                <a:lnTo>
                  <a:pt x="10591" y="7010"/>
                </a:lnTo>
                <a:lnTo>
                  <a:pt x="7861" y="6832"/>
                </a:lnTo>
                <a:lnTo>
                  <a:pt x="7725" y="6296"/>
                </a:lnTo>
                <a:lnTo>
                  <a:pt x="6997" y="3416"/>
                </a:lnTo>
                <a:lnTo>
                  <a:pt x="6819" y="6146"/>
                </a:lnTo>
                <a:lnTo>
                  <a:pt x="6283" y="6282"/>
                </a:lnTo>
                <a:lnTo>
                  <a:pt x="3416" y="7010"/>
                </a:lnTo>
                <a:lnTo>
                  <a:pt x="6283" y="7737"/>
                </a:lnTo>
                <a:lnTo>
                  <a:pt x="6819" y="7873"/>
                </a:lnTo>
                <a:lnTo>
                  <a:pt x="6997" y="10604"/>
                </a:lnTo>
                <a:lnTo>
                  <a:pt x="7725" y="7724"/>
                </a:lnTo>
                <a:lnTo>
                  <a:pt x="7861" y="7188"/>
                </a:lnTo>
                <a:close/>
              </a:path>
              <a:path w="7683" h="10604">
                <a:moveTo>
                  <a:pt x="7004" y="6330"/>
                </a:moveTo>
                <a:lnTo>
                  <a:pt x="6324" y="7010"/>
                </a:lnTo>
                <a:lnTo>
                  <a:pt x="7004" y="7689"/>
                </a:lnTo>
                <a:lnTo>
                  <a:pt x="7175" y="7861"/>
                </a:lnTo>
                <a:lnTo>
                  <a:pt x="7683" y="7010"/>
                </a:lnTo>
                <a:lnTo>
                  <a:pt x="7175" y="6159"/>
                </a:lnTo>
                <a:lnTo>
                  <a:pt x="7004" y="6330"/>
                </a:lnTo>
                <a:close/>
              </a:path>
              <a:path w="7683" h="10604">
                <a:moveTo>
                  <a:pt x="6324" y="7010"/>
                </a:moveTo>
                <a:lnTo>
                  <a:pt x="6146" y="6832"/>
                </a:lnTo>
                <a:lnTo>
                  <a:pt x="6146" y="7188"/>
                </a:lnTo>
                <a:lnTo>
                  <a:pt x="6324" y="7010"/>
                </a:lnTo>
                <a:close/>
              </a:path>
              <a:path w="7683" h="10604">
                <a:moveTo>
                  <a:pt x="10591" y="7010"/>
                </a:moveTo>
                <a:lnTo>
                  <a:pt x="10731" y="13296"/>
                </a:lnTo>
                <a:lnTo>
                  <a:pt x="13296" y="10731"/>
                </a:lnTo>
                <a:lnTo>
                  <a:pt x="14008" y="7861"/>
                </a:lnTo>
                <a:lnTo>
                  <a:pt x="14008" y="6159"/>
                </a:lnTo>
                <a:lnTo>
                  <a:pt x="13296" y="3289"/>
                </a:lnTo>
                <a:lnTo>
                  <a:pt x="10731" y="723"/>
                </a:lnTo>
                <a:lnTo>
                  <a:pt x="7861" y="0"/>
                </a:lnTo>
                <a:lnTo>
                  <a:pt x="6134" y="12"/>
                </a:lnTo>
                <a:lnTo>
                  <a:pt x="3276" y="723"/>
                </a:lnTo>
                <a:lnTo>
                  <a:pt x="723" y="3276"/>
                </a:lnTo>
                <a:lnTo>
                  <a:pt x="0" y="6146"/>
                </a:lnTo>
                <a:lnTo>
                  <a:pt x="0" y="7873"/>
                </a:lnTo>
                <a:lnTo>
                  <a:pt x="723" y="10744"/>
                </a:lnTo>
                <a:lnTo>
                  <a:pt x="3276" y="13296"/>
                </a:lnTo>
                <a:lnTo>
                  <a:pt x="3416" y="7010"/>
                </a:lnTo>
                <a:lnTo>
                  <a:pt x="6283" y="6282"/>
                </a:lnTo>
                <a:lnTo>
                  <a:pt x="6819" y="6146"/>
                </a:lnTo>
                <a:lnTo>
                  <a:pt x="6997" y="3416"/>
                </a:lnTo>
                <a:lnTo>
                  <a:pt x="7725" y="6296"/>
                </a:lnTo>
                <a:lnTo>
                  <a:pt x="7861" y="6832"/>
                </a:lnTo>
                <a:lnTo>
                  <a:pt x="10591" y="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332606" y="5224398"/>
            <a:ext cx="16167" cy="31953"/>
          </a:xfrm>
          <a:custGeom>
            <a:avLst/>
            <a:gdLst/>
            <a:ahLst/>
            <a:cxnLst/>
            <a:rect l="l" t="t" r="r" b="b"/>
            <a:pathLst>
              <a:path w="16167" h="31953">
                <a:moveTo>
                  <a:pt x="5473" y="31953"/>
                </a:moveTo>
                <a:lnTo>
                  <a:pt x="7048" y="28435"/>
                </a:lnTo>
                <a:lnTo>
                  <a:pt x="7048" y="13931"/>
                </a:lnTo>
                <a:lnTo>
                  <a:pt x="8102" y="10769"/>
                </a:lnTo>
                <a:lnTo>
                  <a:pt x="10109" y="8267"/>
                </a:lnTo>
                <a:lnTo>
                  <a:pt x="13715" y="6464"/>
                </a:lnTo>
                <a:lnTo>
                  <a:pt x="16167" y="3479"/>
                </a:lnTo>
                <a:lnTo>
                  <a:pt x="14427" y="0"/>
                </a:lnTo>
                <a:lnTo>
                  <a:pt x="10566" y="165"/>
                </a:lnTo>
                <a:lnTo>
                  <a:pt x="6261" y="2311"/>
                </a:lnTo>
                <a:lnTo>
                  <a:pt x="5092" y="3251"/>
                </a:lnTo>
                <a:lnTo>
                  <a:pt x="2209" y="6845"/>
                </a:lnTo>
                <a:lnTo>
                  <a:pt x="1625" y="7937"/>
                </a:lnTo>
                <a:lnTo>
                  <a:pt x="177" y="12242"/>
                </a:lnTo>
                <a:lnTo>
                  <a:pt x="0" y="13360"/>
                </a:lnTo>
                <a:lnTo>
                  <a:pt x="0" y="28435"/>
                </a:lnTo>
                <a:lnTo>
                  <a:pt x="1574" y="31953"/>
                </a:lnTo>
                <a:lnTo>
                  <a:pt x="5473" y="31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354867" y="5234244"/>
            <a:ext cx="39344" cy="20688"/>
          </a:xfrm>
          <a:custGeom>
            <a:avLst/>
            <a:gdLst/>
            <a:ahLst/>
            <a:cxnLst/>
            <a:rect l="l" t="t" r="r" b="b"/>
            <a:pathLst>
              <a:path w="39344" h="20688">
                <a:moveTo>
                  <a:pt x="29743" y="19646"/>
                </a:moveTo>
                <a:lnTo>
                  <a:pt x="32232" y="20688"/>
                </a:lnTo>
                <a:lnTo>
                  <a:pt x="35826" y="20688"/>
                </a:lnTo>
                <a:lnTo>
                  <a:pt x="39344" y="19100"/>
                </a:lnTo>
                <a:lnTo>
                  <a:pt x="39344" y="15214"/>
                </a:lnTo>
                <a:lnTo>
                  <a:pt x="35826" y="13639"/>
                </a:lnTo>
                <a:lnTo>
                  <a:pt x="33693" y="13639"/>
                </a:lnTo>
                <a:lnTo>
                  <a:pt x="21081" y="1028"/>
                </a:lnTo>
                <a:lnTo>
                  <a:pt x="18592" y="0"/>
                </a:lnTo>
                <a:lnTo>
                  <a:pt x="3517" y="0"/>
                </a:lnTo>
                <a:lnTo>
                  <a:pt x="0" y="1562"/>
                </a:lnTo>
                <a:lnTo>
                  <a:pt x="0" y="5461"/>
                </a:lnTo>
                <a:lnTo>
                  <a:pt x="3517" y="7035"/>
                </a:lnTo>
                <a:lnTo>
                  <a:pt x="17132" y="7035"/>
                </a:lnTo>
                <a:lnTo>
                  <a:pt x="29743" y="19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343371" y="5210536"/>
            <a:ext cx="7048" cy="17818"/>
          </a:xfrm>
          <a:custGeom>
            <a:avLst/>
            <a:gdLst/>
            <a:ahLst/>
            <a:cxnLst/>
            <a:rect l="l" t="t" r="r" b="b"/>
            <a:pathLst>
              <a:path w="7048" h="17818">
                <a:moveTo>
                  <a:pt x="0" y="3517"/>
                </a:moveTo>
                <a:lnTo>
                  <a:pt x="0" y="14300"/>
                </a:lnTo>
                <a:lnTo>
                  <a:pt x="1574" y="17818"/>
                </a:lnTo>
                <a:lnTo>
                  <a:pt x="5461" y="17818"/>
                </a:lnTo>
                <a:lnTo>
                  <a:pt x="7048" y="14300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339892" y="5194127"/>
            <a:ext cx="7683" cy="10604"/>
          </a:xfrm>
          <a:custGeom>
            <a:avLst/>
            <a:gdLst/>
            <a:ahLst/>
            <a:cxnLst/>
            <a:rect l="l" t="t" r="r" b="b"/>
            <a:pathLst>
              <a:path w="7683" h="10604">
                <a:moveTo>
                  <a:pt x="6997" y="10604"/>
                </a:moveTo>
                <a:lnTo>
                  <a:pt x="6819" y="7873"/>
                </a:lnTo>
                <a:lnTo>
                  <a:pt x="6283" y="7737"/>
                </a:lnTo>
                <a:lnTo>
                  <a:pt x="6997" y="10604"/>
                </a:lnTo>
                <a:close/>
              </a:path>
              <a:path w="7683" h="10604">
                <a:moveTo>
                  <a:pt x="7861" y="7188"/>
                </a:moveTo>
                <a:lnTo>
                  <a:pt x="7683" y="7010"/>
                </a:lnTo>
                <a:lnTo>
                  <a:pt x="7175" y="7861"/>
                </a:lnTo>
                <a:lnTo>
                  <a:pt x="7004" y="7689"/>
                </a:lnTo>
                <a:lnTo>
                  <a:pt x="6324" y="7010"/>
                </a:lnTo>
                <a:lnTo>
                  <a:pt x="6146" y="7188"/>
                </a:lnTo>
                <a:lnTo>
                  <a:pt x="6146" y="6832"/>
                </a:lnTo>
                <a:lnTo>
                  <a:pt x="6324" y="7010"/>
                </a:lnTo>
                <a:lnTo>
                  <a:pt x="7004" y="6330"/>
                </a:lnTo>
                <a:lnTo>
                  <a:pt x="7175" y="6159"/>
                </a:lnTo>
                <a:lnTo>
                  <a:pt x="7683" y="7010"/>
                </a:lnTo>
                <a:lnTo>
                  <a:pt x="7861" y="7188"/>
                </a:lnTo>
                <a:lnTo>
                  <a:pt x="7725" y="7724"/>
                </a:lnTo>
                <a:lnTo>
                  <a:pt x="6997" y="10604"/>
                </a:lnTo>
                <a:lnTo>
                  <a:pt x="6283" y="7737"/>
                </a:lnTo>
                <a:lnTo>
                  <a:pt x="3416" y="7010"/>
                </a:lnTo>
                <a:lnTo>
                  <a:pt x="3276" y="13296"/>
                </a:lnTo>
                <a:lnTo>
                  <a:pt x="6134" y="14008"/>
                </a:lnTo>
                <a:lnTo>
                  <a:pt x="7861" y="14020"/>
                </a:lnTo>
                <a:lnTo>
                  <a:pt x="10731" y="13296"/>
                </a:lnTo>
                <a:lnTo>
                  <a:pt x="10591" y="7010"/>
                </a:lnTo>
                <a:lnTo>
                  <a:pt x="7861" y="6832"/>
                </a:lnTo>
                <a:lnTo>
                  <a:pt x="7725" y="6296"/>
                </a:lnTo>
                <a:lnTo>
                  <a:pt x="6997" y="3416"/>
                </a:lnTo>
                <a:lnTo>
                  <a:pt x="6819" y="6146"/>
                </a:lnTo>
                <a:lnTo>
                  <a:pt x="6283" y="6282"/>
                </a:lnTo>
                <a:lnTo>
                  <a:pt x="3416" y="7010"/>
                </a:lnTo>
                <a:lnTo>
                  <a:pt x="6283" y="7737"/>
                </a:lnTo>
                <a:lnTo>
                  <a:pt x="6819" y="7873"/>
                </a:lnTo>
                <a:lnTo>
                  <a:pt x="6997" y="10604"/>
                </a:lnTo>
                <a:lnTo>
                  <a:pt x="7725" y="7724"/>
                </a:lnTo>
                <a:lnTo>
                  <a:pt x="7861" y="7188"/>
                </a:lnTo>
                <a:close/>
              </a:path>
              <a:path w="7683" h="10604">
                <a:moveTo>
                  <a:pt x="7004" y="6330"/>
                </a:moveTo>
                <a:lnTo>
                  <a:pt x="6324" y="7010"/>
                </a:lnTo>
                <a:lnTo>
                  <a:pt x="7004" y="7689"/>
                </a:lnTo>
                <a:lnTo>
                  <a:pt x="7175" y="7861"/>
                </a:lnTo>
                <a:lnTo>
                  <a:pt x="7683" y="7010"/>
                </a:lnTo>
                <a:lnTo>
                  <a:pt x="7175" y="6159"/>
                </a:lnTo>
                <a:lnTo>
                  <a:pt x="7004" y="6330"/>
                </a:lnTo>
                <a:close/>
              </a:path>
              <a:path w="7683" h="10604">
                <a:moveTo>
                  <a:pt x="6324" y="7010"/>
                </a:moveTo>
                <a:lnTo>
                  <a:pt x="6146" y="6832"/>
                </a:lnTo>
                <a:lnTo>
                  <a:pt x="6146" y="7188"/>
                </a:lnTo>
                <a:lnTo>
                  <a:pt x="6324" y="7010"/>
                </a:lnTo>
                <a:close/>
              </a:path>
              <a:path w="7683" h="10604">
                <a:moveTo>
                  <a:pt x="10591" y="7010"/>
                </a:moveTo>
                <a:lnTo>
                  <a:pt x="10731" y="13296"/>
                </a:lnTo>
                <a:lnTo>
                  <a:pt x="13296" y="10731"/>
                </a:lnTo>
                <a:lnTo>
                  <a:pt x="14008" y="7861"/>
                </a:lnTo>
                <a:lnTo>
                  <a:pt x="14008" y="6159"/>
                </a:lnTo>
                <a:lnTo>
                  <a:pt x="13296" y="3289"/>
                </a:lnTo>
                <a:lnTo>
                  <a:pt x="10731" y="723"/>
                </a:lnTo>
                <a:lnTo>
                  <a:pt x="7861" y="0"/>
                </a:lnTo>
                <a:lnTo>
                  <a:pt x="6134" y="0"/>
                </a:lnTo>
                <a:lnTo>
                  <a:pt x="3276" y="723"/>
                </a:lnTo>
                <a:lnTo>
                  <a:pt x="723" y="3276"/>
                </a:lnTo>
                <a:lnTo>
                  <a:pt x="0" y="6146"/>
                </a:lnTo>
                <a:lnTo>
                  <a:pt x="0" y="7873"/>
                </a:lnTo>
                <a:lnTo>
                  <a:pt x="723" y="10744"/>
                </a:lnTo>
                <a:lnTo>
                  <a:pt x="3276" y="13296"/>
                </a:lnTo>
                <a:lnTo>
                  <a:pt x="3416" y="7010"/>
                </a:lnTo>
                <a:lnTo>
                  <a:pt x="6283" y="6282"/>
                </a:lnTo>
                <a:lnTo>
                  <a:pt x="6819" y="6146"/>
                </a:lnTo>
                <a:lnTo>
                  <a:pt x="6997" y="3416"/>
                </a:lnTo>
                <a:lnTo>
                  <a:pt x="7725" y="6296"/>
                </a:lnTo>
                <a:lnTo>
                  <a:pt x="7861" y="6832"/>
                </a:lnTo>
                <a:lnTo>
                  <a:pt x="10591" y="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332788" y="5197182"/>
            <a:ext cx="15976" cy="17322"/>
          </a:xfrm>
          <a:custGeom>
            <a:avLst/>
            <a:gdLst/>
            <a:ahLst/>
            <a:cxnLst/>
            <a:rect l="l" t="t" r="r" b="b"/>
            <a:pathLst>
              <a:path w="15976" h="17322">
                <a:moveTo>
                  <a:pt x="0" y="5067"/>
                </a:moveTo>
                <a:lnTo>
                  <a:pt x="1435" y="9372"/>
                </a:lnTo>
                <a:lnTo>
                  <a:pt x="2032" y="10452"/>
                </a:lnTo>
                <a:lnTo>
                  <a:pt x="4914" y="14046"/>
                </a:lnTo>
                <a:lnTo>
                  <a:pt x="6083" y="14985"/>
                </a:lnTo>
                <a:lnTo>
                  <a:pt x="10375" y="17144"/>
                </a:lnTo>
                <a:lnTo>
                  <a:pt x="14236" y="17322"/>
                </a:lnTo>
                <a:lnTo>
                  <a:pt x="15976" y="13842"/>
                </a:lnTo>
                <a:lnTo>
                  <a:pt x="13538" y="10858"/>
                </a:lnTo>
                <a:lnTo>
                  <a:pt x="9931" y="9042"/>
                </a:lnTo>
                <a:lnTo>
                  <a:pt x="7912" y="6540"/>
                </a:lnTo>
                <a:lnTo>
                  <a:pt x="6680" y="2832"/>
                </a:lnTo>
                <a:lnTo>
                  <a:pt x="4064" y="0"/>
                </a:lnTo>
                <a:lnTo>
                  <a:pt x="381" y="1231"/>
                </a:lnTo>
                <a:lnTo>
                  <a:pt x="0" y="5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332608" y="5178216"/>
            <a:ext cx="61607" cy="85039"/>
          </a:xfrm>
          <a:custGeom>
            <a:avLst/>
            <a:gdLst/>
            <a:ahLst/>
            <a:cxnLst/>
            <a:rect l="l" t="t" r="r" b="b"/>
            <a:pathLst>
              <a:path w="61607" h="85039">
                <a:moveTo>
                  <a:pt x="0" y="8559"/>
                </a:moveTo>
                <a:lnTo>
                  <a:pt x="0" y="22923"/>
                </a:lnTo>
                <a:lnTo>
                  <a:pt x="1574" y="26441"/>
                </a:lnTo>
                <a:lnTo>
                  <a:pt x="5461" y="26441"/>
                </a:lnTo>
                <a:lnTo>
                  <a:pt x="7048" y="22923"/>
                </a:lnTo>
                <a:lnTo>
                  <a:pt x="7048" y="8559"/>
                </a:lnTo>
                <a:lnTo>
                  <a:pt x="5461" y="5041"/>
                </a:lnTo>
                <a:lnTo>
                  <a:pt x="1574" y="5041"/>
                </a:lnTo>
                <a:lnTo>
                  <a:pt x="0" y="8559"/>
                </a:lnTo>
                <a:close/>
              </a:path>
              <a:path w="61607" h="85039">
                <a:moveTo>
                  <a:pt x="21424" y="85039"/>
                </a:moveTo>
                <a:lnTo>
                  <a:pt x="24892" y="83337"/>
                </a:lnTo>
                <a:lnTo>
                  <a:pt x="42837" y="61798"/>
                </a:lnTo>
                <a:lnTo>
                  <a:pt x="43878" y="58077"/>
                </a:lnTo>
                <a:lnTo>
                  <a:pt x="40894" y="55600"/>
                </a:lnTo>
                <a:lnTo>
                  <a:pt x="37426" y="57289"/>
                </a:lnTo>
                <a:lnTo>
                  <a:pt x="19481" y="78828"/>
                </a:lnTo>
                <a:lnTo>
                  <a:pt x="18440" y="82537"/>
                </a:lnTo>
                <a:lnTo>
                  <a:pt x="21424" y="85039"/>
                </a:lnTo>
                <a:close/>
              </a:path>
              <a:path w="61607" h="85039">
                <a:moveTo>
                  <a:pt x="54571" y="73190"/>
                </a:moveTo>
                <a:lnTo>
                  <a:pt x="54571" y="79654"/>
                </a:lnTo>
                <a:lnTo>
                  <a:pt x="56146" y="83172"/>
                </a:lnTo>
                <a:lnTo>
                  <a:pt x="60032" y="83172"/>
                </a:lnTo>
                <a:lnTo>
                  <a:pt x="61607" y="79654"/>
                </a:lnTo>
                <a:lnTo>
                  <a:pt x="61607" y="73190"/>
                </a:lnTo>
                <a:lnTo>
                  <a:pt x="60032" y="69672"/>
                </a:lnTo>
                <a:lnTo>
                  <a:pt x="56146" y="69672"/>
                </a:lnTo>
                <a:lnTo>
                  <a:pt x="54571" y="73190"/>
                </a:lnTo>
                <a:close/>
              </a:path>
              <a:path w="61607" h="85039">
                <a:moveTo>
                  <a:pt x="22263" y="3517"/>
                </a:moveTo>
                <a:lnTo>
                  <a:pt x="22263" y="59550"/>
                </a:lnTo>
                <a:lnTo>
                  <a:pt x="23837" y="63068"/>
                </a:lnTo>
                <a:lnTo>
                  <a:pt x="27724" y="63068"/>
                </a:lnTo>
                <a:lnTo>
                  <a:pt x="29298" y="59550"/>
                </a:lnTo>
                <a:lnTo>
                  <a:pt x="29298" y="3517"/>
                </a:lnTo>
                <a:lnTo>
                  <a:pt x="27724" y="0"/>
                </a:lnTo>
                <a:lnTo>
                  <a:pt x="23837" y="0"/>
                </a:lnTo>
                <a:lnTo>
                  <a:pt x="22263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332714" y="5172618"/>
            <a:ext cx="18097" cy="18046"/>
          </a:xfrm>
          <a:custGeom>
            <a:avLst/>
            <a:gdLst/>
            <a:ahLst/>
            <a:cxnLst/>
            <a:rect l="l" t="t" r="r" b="b"/>
            <a:pathLst>
              <a:path w="18097" h="18046">
                <a:moveTo>
                  <a:pt x="4444" y="18046"/>
                </a:moveTo>
                <a:lnTo>
                  <a:pt x="6832" y="15011"/>
                </a:lnTo>
                <a:lnTo>
                  <a:pt x="7988" y="10375"/>
                </a:lnTo>
                <a:lnTo>
                  <a:pt x="10845" y="8013"/>
                </a:lnTo>
                <a:lnTo>
                  <a:pt x="15151" y="6769"/>
                </a:lnTo>
                <a:lnTo>
                  <a:pt x="18097" y="4279"/>
                </a:lnTo>
                <a:lnTo>
                  <a:pt x="17030" y="546"/>
                </a:lnTo>
                <a:lnTo>
                  <a:pt x="13207" y="0"/>
                </a:lnTo>
                <a:lnTo>
                  <a:pt x="8191" y="1435"/>
                </a:lnTo>
                <a:lnTo>
                  <a:pt x="6908" y="2120"/>
                </a:lnTo>
                <a:lnTo>
                  <a:pt x="2603" y="5715"/>
                </a:lnTo>
                <a:lnTo>
                  <a:pt x="1435" y="7556"/>
                </a:lnTo>
                <a:lnTo>
                  <a:pt x="0" y="13296"/>
                </a:lnTo>
                <a:lnTo>
                  <a:pt x="673" y="17106"/>
                </a:lnTo>
                <a:lnTo>
                  <a:pt x="4444" y="18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339892" y="5182470"/>
            <a:ext cx="10591" cy="14185"/>
          </a:xfrm>
          <a:custGeom>
            <a:avLst/>
            <a:gdLst/>
            <a:ahLst/>
            <a:cxnLst/>
            <a:rect l="l" t="t" r="r" b="b"/>
            <a:pathLst>
              <a:path w="10591" h="14185">
                <a:moveTo>
                  <a:pt x="6743" y="3174"/>
                </a:moveTo>
                <a:lnTo>
                  <a:pt x="6220" y="4061"/>
                </a:lnTo>
                <a:lnTo>
                  <a:pt x="7005" y="3396"/>
                </a:lnTo>
                <a:lnTo>
                  <a:pt x="6743" y="3174"/>
                </a:lnTo>
                <a:close/>
              </a:path>
              <a:path w="10591" h="14185">
                <a:moveTo>
                  <a:pt x="5422" y="4737"/>
                </a:moveTo>
                <a:lnTo>
                  <a:pt x="5743" y="3514"/>
                </a:lnTo>
                <a:lnTo>
                  <a:pt x="5435" y="3162"/>
                </a:lnTo>
                <a:lnTo>
                  <a:pt x="6997" y="0"/>
                </a:lnTo>
                <a:lnTo>
                  <a:pt x="8572" y="3162"/>
                </a:lnTo>
                <a:lnTo>
                  <a:pt x="10591" y="4305"/>
                </a:lnTo>
                <a:lnTo>
                  <a:pt x="11455" y="9601"/>
                </a:lnTo>
                <a:lnTo>
                  <a:pt x="13931" y="5422"/>
                </a:lnTo>
                <a:lnTo>
                  <a:pt x="14008" y="3454"/>
                </a:lnTo>
                <a:lnTo>
                  <a:pt x="13296" y="571"/>
                </a:lnTo>
                <a:lnTo>
                  <a:pt x="11430" y="-1739"/>
                </a:lnTo>
                <a:lnTo>
                  <a:pt x="8559" y="-3149"/>
                </a:lnTo>
                <a:lnTo>
                  <a:pt x="5435" y="-3149"/>
                </a:lnTo>
                <a:lnTo>
                  <a:pt x="3416" y="4305"/>
                </a:lnTo>
                <a:lnTo>
                  <a:pt x="5422" y="4737"/>
                </a:lnTo>
                <a:close/>
              </a:path>
              <a:path w="10591" h="14185">
                <a:moveTo>
                  <a:pt x="8585" y="4737"/>
                </a:moveTo>
                <a:lnTo>
                  <a:pt x="7787" y="4060"/>
                </a:lnTo>
                <a:lnTo>
                  <a:pt x="7175" y="5156"/>
                </a:lnTo>
                <a:lnTo>
                  <a:pt x="7003" y="4958"/>
                </a:lnTo>
                <a:lnTo>
                  <a:pt x="6819" y="5168"/>
                </a:lnTo>
                <a:lnTo>
                  <a:pt x="6997" y="7886"/>
                </a:lnTo>
                <a:lnTo>
                  <a:pt x="8546" y="4814"/>
                </a:lnTo>
                <a:close/>
              </a:path>
              <a:path w="10591" h="14185">
                <a:moveTo>
                  <a:pt x="8572" y="3162"/>
                </a:moveTo>
                <a:lnTo>
                  <a:pt x="6997" y="0"/>
                </a:lnTo>
                <a:lnTo>
                  <a:pt x="7251" y="3187"/>
                </a:lnTo>
                <a:lnTo>
                  <a:pt x="8256" y="3523"/>
                </a:lnTo>
                <a:lnTo>
                  <a:pt x="10591" y="4305"/>
                </a:lnTo>
                <a:lnTo>
                  <a:pt x="8572" y="3162"/>
                </a:lnTo>
                <a:close/>
              </a:path>
              <a:path w="10591" h="14185">
                <a:moveTo>
                  <a:pt x="800" y="7581"/>
                </a:moveTo>
                <a:lnTo>
                  <a:pt x="2565" y="9601"/>
                </a:lnTo>
                <a:lnTo>
                  <a:pt x="5422" y="11036"/>
                </a:lnTo>
                <a:lnTo>
                  <a:pt x="5467" y="4825"/>
                </a:lnTo>
                <a:lnTo>
                  <a:pt x="6220" y="4061"/>
                </a:lnTo>
                <a:lnTo>
                  <a:pt x="6743" y="3174"/>
                </a:lnTo>
                <a:lnTo>
                  <a:pt x="7005" y="3396"/>
                </a:lnTo>
                <a:lnTo>
                  <a:pt x="7787" y="4060"/>
                </a:lnTo>
                <a:lnTo>
                  <a:pt x="8585" y="4737"/>
                </a:lnTo>
                <a:lnTo>
                  <a:pt x="6997" y="7886"/>
                </a:lnTo>
                <a:lnTo>
                  <a:pt x="6819" y="5168"/>
                </a:lnTo>
                <a:lnTo>
                  <a:pt x="7003" y="4958"/>
                </a:lnTo>
                <a:lnTo>
                  <a:pt x="7175" y="5156"/>
                </a:lnTo>
                <a:lnTo>
                  <a:pt x="7787" y="4060"/>
                </a:lnTo>
                <a:lnTo>
                  <a:pt x="7005" y="3396"/>
                </a:lnTo>
                <a:lnTo>
                  <a:pt x="6220" y="4061"/>
                </a:lnTo>
                <a:lnTo>
                  <a:pt x="5467" y="4825"/>
                </a:lnTo>
                <a:lnTo>
                  <a:pt x="8572" y="11036"/>
                </a:lnTo>
                <a:lnTo>
                  <a:pt x="11455" y="9601"/>
                </a:lnTo>
                <a:lnTo>
                  <a:pt x="10591" y="4305"/>
                </a:lnTo>
                <a:lnTo>
                  <a:pt x="8256" y="3523"/>
                </a:lnTo>
                <a:lnTo>
                  <a:pt x="7251" y="3187"/>
                </a:lnTo>
                <a:lnTo>
                  <a:pt x="6997" y="0"/>
                </a:lnTo>
                <a:lnTo>
                  <a:pt x="5435" y="3162"/>
                </a:lnTo>
                <a:lnTo>
                  <a:pt x="5743" y="3514"/>
                </a:lnTo>
                <a:lnTo>
                  <a:pt x="5422" y="4737"/>
                </a:lnTo>
                <a:lnTo>
                  <a:pt x="3416" y="4305"/>
                </a:lnTo>
                <a:lnTo>
                  <a:pt x="5435" y="-3149"/>
                </a:lnTo>
                <a:lnTo>
                  <a:pt x="2578" y="-1727"/>
                </a:lnTo>
                <a:lnTo>
                  <a:pt x="723" y="558"/>
                </a:lnTo>
                <a:lnTo>
                  <a:pt x="0" y="3441"/>
                </a:lnTo>
                <a:lnTo>
                  <a:pt x="800" y="7581"/>
                </a:lnTo>
                <a:close/>
              </a:path>
              <a:path w="10591" h="14185">
                <a:moveTo>
                  <a:pt x="5467" y="4825"/>
                </a:moveTo>
                <a:lnTo>
                  <a:pt x="5422" y="11036"/>
                </a:lnTo>
                <a:lnTo>
                  <a:pt x="8572" y="11036"/>
                </a:lnTo>
                <a:lnTo>
                  <a:pt x="5467" y="4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356302" y="5180376"/>
            <a:ext cx="7048" cy="58750"/>
          </a:xfrm>
          <a:custGeom>
            <a:avLst/>
            <a:gdLst/>
            <a:ahLst/>
            <a:cxnLst/>
            <a:rect l="l" t="t" r="r" b="b"/>
            <a:pathLst>
              <a:path w="7048" h="58750">
                <a:moveTo>
                  <a:pt x="0" y="3517"/>
                </a:moveTo>
                <a:lnTo>
                  <a:pt x="0" y="55232"/>
                </a:lnTo>
                <a:lnTo>
                  <a:pt x="1574" y="58750"/>
                </a:lnTo>
                <a:lnTo>
                  <a:pt x="5461" y="58750"/>
                </a:lnTo>
                <a:lnTo>
                  <a:pt x="7048" y="55232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406226" y="5233151"/>
            <a:ext cx="8420" cy="8483"/>
          </a:xfrm>
          <a:custGeom>
            <a:avLst/>
            <a:gdLst/>
            <a:ahLst/>
            <a:cxnLst/>
            <a:rect l="l" t="t" r="r" b="b"/>
            <a:pathLst>
              <a:path w="8420" h="8483">
                <a:moveTo>
                  <a:pt x="7086" y="2146"/>
                </a:moveTo>
                <a:lnTo>
                  <a:pt x="2781" y="0"/>
                </a:lnTo>
                <a:lnTo>
                  <a:pt x="0" y="2717"/>
                </a:lnTo>
                <a:lnTo>
                  <a:pt x="1333" y="6337"/>
                </a:lnTo>
                <a:lnTo>
                  <a:pt x="5638" y="8483"/>
                </a:lnTo>
                <a:lnTo>
                  <a:pt x="8420" y="5765"/>
                </a:lnTo>
                <a:lnTo>
                  <a:pt x="7086" y="2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407270" y="5234245"/>
            <a:ext cx="7048" cy="24980"/>
          </a:xfrm>
          <a:custGeom>
            <a:avLst/>
            <a:gdLst/>
            <a:ahLst/>
            <a:cxnLst/>
            <a:rect l="l" t="t" r="r" b="b"/>
            <a:pathLst>
              <a:path w="7048" h="24980">
                <a:moveTo>
                  <a:pt x="0" y="3517"/>
                </a:moveTo>
                <a:lnTo>
                  <a:pt x="0" y="21462"/>
                </a:lnTo>
                <a:lnTo>
                  <a:pt x="1574" y="24980"/>
                </a:lnTo>
                <a:lnTo>
                  <a:pt x="5461" y="24980"/>
                </a:lnTo>
                <a:lnTo>
                  <a:pt x="7048" y="21462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406561" y="5252183"/>
            <a:ext cx="7759" cy="7759"/>
          </a:xfrm>
          <a:custGeom>
            <a:avLst/>
            <a:gdLst/>
            <a:ahLst/>
            <a:cxnLst/>
            <a:rect l="l" t="t" r="r" b="b"/>
            <a:pathLst>
              <a:path w="7759" h="7759">
                <a:moveTo>
                  <a:pt x="7759" y="1574"/>
                </a:moveTo>
                <a:lnTo>
                  <a:pt x="4229" y="0"/>
                </a:lnTo>
                <a:lnTo>
                  <a:pt x="4229" y="711"/>
                </a:lnTo>
                <a:lnTo>
                  <a:pt x="1574" y="711"/>
                </a:lnTo>
                <a:lnTo>
                  <a:pt x="1308" y="1307"/>
                </a:lnTo>
                <a:lnTo>
                  <a:pt x="4229" y="4241"/>
                </a:lnTo>
                <a:lnTo>
                  <a:pt x="711" y="4241"/>
                </a:lnTo>
                <a:lnTo>
                  <a:pt x="711" y="2647"/>
                </a:lnTo>
                <a:lnTo>
                  <a:pt x="0" y="4241"/>
                </a:lnTo>
                <a:lnTo>
                  <a:pt x="1574" y="7759"/>
                </a:lnTo>
                <a:lnTo>
                  <a:pt x="3517" y="7759"/>
                </a:lnTo>
                <a:lnTo>
                  <a:pt x="6070" y="7391"/>
                </a:lnTo>
                <a:lnTo>
                  <a:pt x="7759" y="4241"/>
                </a:lnTo>
                <a:lnTo>
                  <a:pt x="7759" y="1574"/>
                </a:lnTo>
                <a:close/>
              </a:path>
              <a:path w="7759" h="7759">
                <a:moveTo>
                  <a:pt x="4229" y="0"/>
                </a:moveTo>
                <a:lnTo>
                  <a:pt x="2640" y="711"/>
                </a:lnTo>
                <a:lnTo>
                  <a:pt x="4229" y="711"/>
                </a:lnTo>
                <a:lnTo>
                  <a:pt x="4229" y="0"/>
                </a:lnTo>
                <a:close/>
              </a:path>
              <a:path w="7759" h="7759">
                <a:moveTo>
                  <a:pt x="711" y="2647"/>
                </a:moveTo>
                <a:lnTo>
                  <a:pt x="711" y="4241"/>
                </a:lnTo>
                <a:lnTo>
                  <a:pt x="4229" y="4241"/>
                </a:lnTo>
                <a:lnTo>
                  <a:pt x="1308" y="1307"/>
                </a:lnTo>
                <a:lnTo>
                  <a:pt x="711" y="1574"/>
                </a:lnTo>
                <a:lnTo>
                  <a:pt x="711" y="2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389313" y="5252899"/>
            <a:ext cx="24282" cy="7048"/>
          </a:xfrm>
          <a:custGeom>
            <a:avLst/>
            <a:gdLst/>
            <a:ahLst/>
            <a:cxnLst/>
            <a:rect l="l" t="t" r="r" b="b"/>
            <a:pathLst>
              <a:path w="24282" h="7048">
                <a:moveTo>
                  <a:pt x="20764" y="0"/>
                </a:moveTo>
                <a:lnTo>
                  <a:pt x="3530" y="0"/>
                </a:lnTo>
                <a:lnTo>
                  <a:pt x="0" y="1574"/>
                </a:lnTo>
                <a:lnTo>
                  <a:pt x="0" y="5461"/>
                </a:lnTo>
                <a:lnTo>
                  <a:pt x="3530" y="7048"/>
                </a:lnTo>
                <a:lnTo>
                  <a:pt x="20764" y="7048"/>
                </a:lnTo>
                <a:lnTo>
                  <a:pt x="24282" y="5461"/>
                </a:lnTo>
                <a:lnTo>
                  <a:pt x="24282" y="1574"/>
                </a:lnTo>
                <a:lnTo>
                  <a:pt x="207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388598" y="5252185"/>
            <a:ext cx="7759" cy="7759"/>
          </a:xfrm>
          <a:custGeom>
            <a:avLst/>
            <a:gdLst/>
            <a:ahLst/>
            <a:cxnLst/>
            <a:rect l="l" t="t" r="r" b="b"/>
            <a:pathLst>
              <a:path w="7759" h="7759">
                <a:moveTo>
                  <a:pt x="7048" y="4241"/>
                </a:moveTo>
                <a:lnTo>
                  <a:pt x="3517" y="711"/>
                </a:lnTo>
                <a:lnTo>
                  <a:pt x="3517" y="4241"/>
                </a:lnTo>
                <a:lnTo>
                  <a:pt x="6184" y="7759"/>
                </a:lnTo>
                <a:lnTo>
                  <a:pt x="7759" y="4241"/>
                </a:lnTo>
                <a:lnTo>
                  <a:pt x="7048" y="2647"/>
                </a:lnTo>
                <a:lnTo>
                  <a:pt x="7048" y="4241"/>
                </a:lnTo>
                <a:close/>
              </a:path>
              <a:path w="7759" h="7759">
                <a:moveTo>
                  <a:pt x="3517" y="7759"/>
                </a:moveTo>
                <a:lnTo>
                  <a:pt x="6184" y="7759"/>
                </a:lnTo>
                <a:lnTo>
                  <a:pt x="3517" y="4241"/>
                </a:lnTo>
                <a:lnTo>
                  <a:pt x="3517" y="711"/>
                </a:lnTo>
                <a:lnTo>
                  <a:pt x="7048" y="4241"/>
                </a:lnTo>
                <a:lnTo>
                  <a:pt x="7048" y="1574"/>
                </a:lnTo>
                <a:lnTo>
                  <a:pt x="6451" y="1308"/>
                </a:lnTo>
                <a:lnTo>
                  <a:pt x="6184" y="711"/>
                </a:lnTo>
                <a:lnTo>
                  <a:pt x="5112" y="711"/>
                </a:lnTo>
                <a:lnTo>
                  <a:pt x="3517" y="0"/>
                </a:lnTo>
                <a:lnTo>
                  <a:pt x="0" y="1574"/>
                </a:lnTo>
                <a:lnTo>
                  <a:pt x="0" y="3517"/>
                </a:lnTo>
                <a:lnTo>
                  <a:pt x="381" y="6070"/>
                </a:lnTo>
                <a:lnTo>
                  <a:pt x="3517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388591" y="5233159"/>
            <a:ext cx="8102" cy="26060"/>
          </a:xfrm>
          <a:custGeom>
            <a:avLst/>
            <a:gdLst/>
            <a:ahLst/>
            <a:cxnLst/>
            <a:rect l="l" t="t" r="r" b="b"/>
            <a:pathLst>
              <a:path w="8102" h="26060">
                <a:moveTo>
                  <a:pt x="1587" y="26060"/>
                </a:moveTo>
                <a:lnTo>
                  <a:pt x="5473" y="26060"/>
                </a:lnTo>
                <a:lnTo>
                  <a:pt x="3530" y="4597"/>
                </a:lnTo>
                <a:lnTo>
                  <a:pt x="7048" y="4597"/>
                </a:lnTo>
                <a:lnTo>
                  <a:pt x="7048" y="5551"/>
                </a:lnTo>
                <a:lnTo>
                  <a:pt x="8102" y="2717"/>
                </a:lnTo>
                <a:lnTo>
                  <a:pt x="5334" y="0"/>
                </a:lnTo>
                <a:lnTo>
                  <a:pt x="1739" y="1397"/>
                </a:lnTo>
                <a:lnTo>
                  <a:pt x="0" y="4597"/>
                </a:lnTo>
                <a:lnTo>
                  <a:pt x="0" y="22542"/>
                </a:lnTo>
                <a:lnTo>
                  <a:pt x="1587" y="26060"/>
                </a:lnTo>
                <a:close/>
              </a:path>
              <a:path w="8102" h="26060">
                <a:moveTo>
                  <a:pt x="6756" y="6337"/>
                </a:moveTo>
                <a:lnTo>
                  <a:pt x="7048" y="22542"/>
                </a:lnTo>
                <a:lnTo>
                  <a:pt x="7048" y="4597"/>
                </a:lnTo>
                <a:lnTo>
                  <a:pt x="3530" y="4597"/>
                </a:lnTo>
                <a:lnTo>
                  <a:pt x="5473" y="26060"/>
                </a:lnTo>
                <a:lnTo>
                  <a:pt x="7048" y="22542"/>
                </a:lnTo>
                <a:lnTo>
                  <a:pt x="6756" y="6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388591" y="5237758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354868" y="5178221"/>
            <a:ext cx="58737" cy="62331"/>
          </a:xfrm>
          <a:custGeom>
            <a:avLst/>
            <a:gdLst/>
            <a:ahLst/>
            <a:cxnLst/>
            <a:rect l="l" t="t" r="r" b="b"/>
            <a:pathLst>
              <a:path w="58737" h="62331">
                <a:moveTo>
                  <a:pt x="34455" y="56857"/>
                </a:moveTo>
                <a:lnTo>
                  <a:pt x="34455" y="60756"/>
                </a:lnTo>
                <a:lnTo>
                  <a:pt x="37973" y="62331"/>
                </a:lnTo>
                <a:lnTo>
                  <a:pt x="55206" y="62331"/>
                </a:lnTo>
                <a:lnTo>
                  <a:pt x="58737" y="60756"/>
                </a:lnTo>
                <a:lnTo>
                  <a:pt x="58737" y="56857"/>
                </a:lnTo>
                <a:lnTo>
                  <a:pt x="55206" y="55283"/>
                </a:lnTo>
                <a:lnTo>
                  <a:pt x="37973" y="55283"/>
                </a:lnTo>
                <a:lnTo>
                  <a:pt x="34455" y="56857"/>
                </a:lnTo>
                <a:close/>
              </a:path>
              <a:path w="58737" h="62331">
                <a:moveTo>
                  <a:pt x="0" y="1574"/>
                </a:moveTo>
                <a:lnTo>
                  <a:pt x="0" y="5473"/>
                </a:lnTo>
                <a:lnTo>
                  <a:pt x="3517" y="7035"/>
                </a:lnTo>
                <a:lnTo>
                  <a:pt x="82486" y="7035"/>
                </a:lnTo>
                <a:lnTo>
                  <a:pt x="86017" y="5473"/>
                </a:lnTo>
                <a:lnTo>
                  <a:pt x="86017" y="1574"/>
                </a:lnTo>
                <a:lnTo>
                  <a:pt x="82486" y="0"/>
                </a:lnTo>
                <a:lnTo>
                  <a:pt x="3517" y="0"/>
                </a:lnTo>
                <a:lnTo>
                  <a:pt x="0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387177" y="5232074"/>
            <a:ext cx="28575" cy="29311"/>
          </a:xfrm>
          <a:custGeom>
            <a:avLst/>
            <a:gdLst/>
            <a:ahLst/>
            <a:cxnLst/>
            <a:rect l="l" t="t" r="r" b="b"/>
            <a:pathLst>
              <a:path w="28575" h="29311">
                <a:moveTo>
                  <a:pt x="21526" y="7048"/>
                </a:moveTo>
                <a:lnTo>
                  <a:pt x="21526" y="22263"/>
                </a:lnTo>
                <a:lnTo>
                  <a:pt x="3517" y="22263"/>
                </a:lnTo>
                <a:lnTo>
                  <a:pt x="0" y="23837"/>
                </a:lnTo>
                <a:lnTo>
                  <a:pt x="0" y="27736"/>
                </a:lnTo>
                <a:lnTo>
                  <a:pt x="3517" y="29311"/>
                </a:lnTo>
                <a:lnTo>
                  <a:pt x="25044" y="29311"/>
                </a:lnTo>
                <a:lnTo>
                  <a:pt x="28193" y="27622"/>
                </a:lnTo>
                <a:lnTo>
                  <a:pt x="28574" y="25793"/>
                </a:lnTo>
                <a:lnTo>
                  <a:pt x="28574" y="3530"/>
                </a:lnTo>
                <a:lnTo>
                  <a:pt x="26885" y="380"/>
                </a:lnTo>
                <a:lnTo>
                  <a:pt x="25044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lnTo>
                  <a:pt x="21526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537916" y="5232078"/>
            <a:ext cx="24993" cy="24993"/>
          </a:xfrm>
          <a:custGeom>
            <a:avLst/>
            <a:gdLst/>
            <a:ahLst/>
            <a:cxnLst/>
            <a:rect l="l" t="t" r="r" b="b"/>
            <a:pathLst>
              <a:path w="24993" h="24993">
                <a:moveTo>
                  <a:pt x="23304" y="368"/>
                </a:moveTo>
                <a:lnTo>
                  <a:pt x="21475" y="0"/>
                </a:lnTo>
                <a:lnTo>
                  <a:pt x="3517" y="0"/>
                </a:lnTo>
                <a:lnTo>
                  <a:pt x="7035" y="7048"/>
                </a:lnTo>
                <a:lnTo>
                  <a:pt x="17957" y="7048"/>
                </a:lnTo>
                <a:lnTo>
                  <a:pt x="21475" y="17957"/>
                </a:lnTo>
                <a:lnTo>
                  <a:pt x="17957" y="17957"/>
                </a:lnTo>
                <a:lnTo>
                  <a:pt x="17957" y="21475"/>
                </a:lnTo>
                <a:lnTo>
                  <a:pt x="21475" y="24993"/>
                </a:lnTo>
                <a:lnTo>
                  <a:pt x="24625" y="23304"/>
                </a:lnTo>
                <a:lnTo>
                  <a:pt x="21475" y="21475"/>
                </a:lnTo>
                <a:lnTo>
                  <a:pt x="24625" y="23304"/>
                </a:lnTo>
                <a:lnTo>
                  <a:pt x="24993" y="21475"/>
                </a:lnTo>
                <a:lnTo>
                  <a:pt x="24993" y="3517"/>
                </a:lnTo>
                <a:lnTo>
                  <a:pt x="23304" y="368"/>
                </a:lnTo>
                <a:close/>
              </a:path>
              <a:path w="24993" h="24993">
                <a:moveTo>
                  <a:pt x="7035" y="17957"/>
                </a:moveTo>
                <a:lnTo>
                  <a:pt x="7035" y="7048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21475"/>
                </a:lnTo>
                <a:lnTo>
                  <a:pt x="1676" y="24612"/>
                </a:lnTo>
                <a:lnTo>
                  <a:pt x="3517" y="24993"/>
                </a:lnTo>
                <a:lnTo>
                  <a:pt x="21475" y="24993"/>
                </a:lnTo>
                <a:lnTo>
                  <a:pt x="17957" y="21475"/>
                </a:lnTo>
                <a:lnTo>
                  <a:pt x="17957" y="17957"/>
                </a:lnTo>
                <a:lnTo>
                  <a:pt x="7035" y="17957"/>
                </a:lnTo>
                <a:close/>
              </a:path>
              <a:path w="24993" h="24993">
                <a:moveTo>
                  <a:pt x="21475" y="17957"/>
                </a:moveTo>
                <a:lnTo>
                  <a:pt x="17957" y="7048"/>
                </a:lnTo>
                <a:lnTo>
                  <a:pt x="17957" y="17957"/>
                </a:lnTo>
                <a:lnTo>
                  <a:pt x="21475" y="17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474683" y="5079057"/>
            <a:ext cx="163652" cy="102679"/>
          </a:xfrm>
          <a:custGeom>
            <a:avLst/>
            <a:gdLst/>
            <a:ahLst/>
            <a:cxnLst/>
            <a:rect l="l" t="t" r="r" b="b"/>
            <a:pathLst>
              <a:path w="163652" h="102679">
                <a:moveTo>
                  <a:pt x="163652" y="102679"/>
                </a:moveTo>
                <a:lnTo>
                  <a:pt x="0" y="0"/>
                </a:lnTo>
                <a:lnTo>
                  <a:pt x="7886" y="33032"/>
                </a:lnTo>
                <a:lnTo>
                  <a:pt x="119875" y="102679"/>
                </a:lnTo>
                <a:lnTo>
                  <a:pt x="163652" y="1026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356306" y="5075542"/>
            <a:ext cx="469328" cy="111874"/>
          </a:xfrm>
          <a:custGeom>
            <a:avLst/>
            <a:gdLst/>
            <a:ahLst/>
            <a:cxnLst/>
            <a:rect l="l" t="t" r="r" b="b"/>
            <a:pathLst>
              <a:path w="469328" h="111874">
                <a:moveTo>
                  <a:pt x="3517" y="111874"/>
                </a:moveTo>
                <a:lnTo>
                  <a:pt x="465810" y="111874"/>
                </a:lnTo>
                <a:lnTo>
                  <a:pt x="282028" y="109715"/>
                </a:lnTo>
                <a:lnTo>
                  <a:pt x="284987" y="108686"/>
                </a:lnTo>
                <a:lnTo>
                  <a:pt x="465810" y="111874"/>
                </a:lnTo>
                <a:lnTo>
                  <a:pt x="469328" y="110299"/>
                </a:lnTo>
                <a:lnTo>
                  <a:pt x="469328" y="106400"/>
                </a:lnTo>
                <a:lnTo>
                  <a:pt x="465810" y="104825"/>
                </a:lnTo>
                <a:lnTo>
                  <a:pt x="285851" y="105663"/>
                </a:lnTo>
                <a:lnTo>
                  <a:pt x="285187" y="104825"/>
                </a:lnTo>
                <a:lnTo>
                  <a:pt x="283908" y="103212"/>
                </a:lnTo>
                <a:lnTo>
                  <a:pt x="120243" y="533"/>
                </a:lnTo>
                <a:lnTo>
                  <a:pt x="116420" y="0"/>
                </a:lnTo>
                <a:lnTo>
                  <a:pt x="114350" y="3289"/>
                </a:lnTo>
                <a:lnTo>
                  <a:pt x="116497" y="6502"/>
                </a:lnTo>
                <a:lnTo>
                  <a:pt x="269798" y="102679"/>
                </a:lnTo>
                <a:lnTo>
                  <a:pt x="239255" y="102679"/>
                </a:lnTo>
                <a:lnTo>
                  <a:pt x="128130" y="33553"/>
                </a:lnTo>
                <a:lnTo>
                  <a:pt x="124307" y="33032"/>
                </a:lnTo>
                <a:lnTo>
                  <a:pt x="122250" y="36334"/>
                </a:lnTo>
                <a:lnTo>
                  <a:pt x="124409" y="39535"/>
                </a:lnTo>
                <a:lnTo>
                  <a:pt x="229374" y="104825"/>
                </a:lnTo>
                <a:lnTo>
                  <a:pt x="236397" y="109194"/>
                </a:lnTo>
                <a:lnTo>
                  <a:pt x="238251" y="109715"/>
                </a:lnTo>
                <a:lnTo>
                  <a:pt x="3517" y="111874"/>
                </a:lnTo>
                <a:close/>
              </a:path>
              <a:path w="469328" h="111874">
                <a:moveTo>
                  <a:pt x="3517" y="104825"/>
                </a:moveTo>
                <a:lnTo>
                  <a:pt x="0" y="106400"/>
                </a:lnTo>
                <a:lnTo>
                  <a:pt x="0" y="110299"/>
                </a:lnTo>
                <a:lnTo>
                  <a:pt x="3517" y="111874"/>
                </a:lnTo>
                <a:lnTo>
                  <a:pt x="238251" y="109715"/>
                </a:lnTo>
                <a:lnTo>
                  <a:pt x="236397" y="109194"/>
                </a:lnTo>
                <a:lnTo>
                  <a:pt x="229374" y="104825"/>
                </a:lnTo>
                <a:lnTo>
                  <a:pt x="3517" y="104825"/>
                </a:lnTo>
                <a:close/>
              </a:path>
              <a:path w="469328" h="111874">
                <a:moveTo>
                  <a:pt x="282028" y="109715"/>
                </a:moveTo>
                <a:lnTo>
                  <a:pt x="465810" y="111874"/>
                </a:lnTo>
                <a:lnTo>
                  <a:pt x="284987" y="108686"/>
                </a:lnTo>
                <a:lnTo>
                  <a:pt x="282028" y="109715"/>
                </a:lnTo>
                <a:close/>
              </a:path>
              <a:path w="469328" h="111874">
                <a:moveTo>
                  <a:pt x="285851" y="105663"/>
                </a:moveTo>
                <a:lnTo>
                  <a:pt x="465810" y="104825"/>
                </a:lnTo>
                <a:lnTo>
                  <a:pt x="285187" y="104825"/>
                </a:lnTo>
                <a:lnTo>
                  <a:pt x="285851" y="105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804312" y="5193373"/>
            <a:ext cx="42087" cy="42087"/>
          </a:xfrm>
          <a:custGeom>
            <a:avLst/>
            <a:gdLst/>
            <a:ahLst/>
            <a:cxnLst/>
            <a:rect l="l" t="t" r="r" b="b"/>
            <a:pathLst>
              <a:path w="42087" h="42087">
                <a:moveTo>
                  <a:pt x="1447" y="28613"/>
                </a:moveTo>
                <a:lnTo>
                  <a:pt x="1904" y="29730"/>
                </a:lnTo>
                <a:lnTo>
                  <a:pt x="5486" y="35471"/>
                </a:lnTo>
                <a:lnTo>
                  <a:pt x="6603" y="36588"/>
                </a:lnTo>
                <a:lnTo>
                  <a:pt x="12344" y="40182"/>
                </a:lnTo>
                <a:lnTo>
                  <a:pt x="13525" y="40652"/>
                </a:lnTo>
                <a:lnTo>
                  <a:pt x="20713" y="42087"/>
                </a:lnTo>
                <a:lnTo>
                  <a:pt x="22174" y="42075"/>
                </a:lnTo>
                <a:lnTo>
                  <a:pt x="28625" y="40640"/>
                </a:lnTo>
                <a:lnTo>
                  <a:pt x="29717" y="40182"/>
                </a:lnTo>
                <a:lnTo>
                  <a:pt x="35483" y="36588"/>
                </a:lnTo>
                <a:lnTo>
                  <a:pt x="35178" y="22085"/>
                </a:lnTo>
                <a:lnTo>
                  <a:pt x="35191" y="20637"/>
                </a:lnTo>
                <a:lnTo>
                  <a:pt x="35471" y="5486"/>
                </a:lnTo>
                <a:lnTo>
                  <a:pt x="29717" y="1905"/>
                </a:lnTo>
                <a:lnTo>
                  <a:pt x="28625" y="1447"/>
                </a:lnTo>
                <a:lnTo>
                  <a:pt x="26504" y="8204"/>
                </a:lnTo>
                <a:lnTo>
                  <a:pt x="31051" y="11023"/>
                </a:lnTo>
                <a:lnTo>
                  <a:pt x="33870" y="15544"/>
                </a:lnTo>
                <a:lnTo>
                  <a:pt x="35032" y="21352"/>
                </a:lnTo>
                <a:lnTo>
                  <a:pt x="33883" y="26504"/>
                </a:lnTo>
                <a:lnTo>
                  <a:pt x="31051" y="31051"/>
                </a:lnTo>
                <a:lnTo>
                  <a:pt x="26504" y="33883"/>
                </a:lnTo>
                <a:lnTo>
                  <a:pt x="21374" y="35039"/>
                </a:lnTo>
                <a:lnTo>
                  <a:pt x="15532" y="33870"/>
                </a:lnTo>
                <a:lnTo>
                  <a:pt x="11036" y="31051"/>
                </a:lnTo>
                <a:lnTo>
                  <a:pt x="8191" y="26504"/>
                </a:lnTo>
                <a:lnTo>
                  <a:pt x="7048" y="21361"/>
                </a:lnTo>
                <a:lnTo>
                  <a:pt x="8216" y="15544"/>
                </a:lnTo>
                <a:lnTo>
                  <a:pt x="11036" y="11023"/>
                </a:lnTo>
                <a:lnTo>
                  <a:pt x="15532" y="8216"/>
                </a:lnTo>
                <a:lnTo>
                  <a:pt x="12344" y="1905"/>
                </a:lnTo>
                <a:lnTo>
                  <a:pt x="6616" y="5486"/>
                </a:lnTo>
                <a:lnTo>
                  <a:pt x="5486" y="6604"/>
                </a:lnTo>
                <a:lnTo>
                  <a:pt x="1904" y="12357"/>
                </a:lnTo>
                <a:lnTo>
                  <a:pt x="1435" y="13538"/>
                </a:lnTo>
                <a:lnTo>
                  <a:pt x="0" y="20713"/>
                </a:lnTo>
                <a:lnTo>
                  <a:pt x="12" y="22161"/>
                </a:lnTo>
                <a:lnTo>
                  <a:pt x="1447" y="28613"/>
                </a:lnTo>
                <a:close/>
              </a:path>
              <a:path w="42087" h="42087">
                <a:moveTo>
                  <a:pt x="13525" y="1435"/>
                </a:moveTo>
                <a:lnTo>
                  <a:pt x="12344" y="1905"/>
                </a:lnTo>
                <a:lnTo>
                  <a:pt x="15532" y="8216"/>
                </a:lnTo>
                <a:lnTo>
                  <a:pt x="21374" y="7048"/>
                </a:lnTo>
                <a:lnTo>
                  <a:pt x="26504" y="8204"/>
                </a:lnTo>
                <a:lnTo>
                  <a:pt x="28625" y="1447"/>
                </a:lnTo>
                <a:lnTo>
                  <a:pt x="22174" y="12"/>
                </a:lnTo>
                <a:lnTo>
                  <a:pt x="20713" y="0"/>
                </a:lnTo>
                <a:lnTo>
                  <a:pt x="13525" y="1435"/>
                </a:lnTo>
                <a:close/>
              </a:path>
              <a:path w="42087" h="42087">
                <a:moveTo>
                  <a:pt x="38633" y="21399"/>
                </a:moveTo>
                <a:lnTo>
                  <a:pt x="35191" y="20637"/>
                </a:lnTo>
                <a:lnTo>
                  <a:pt x="35178" y="22085"/>
                </a:lnTo>
                <a:lnTo>
                  <a:pt x="35483" y="36588"/>
                </a:lnTo>
                <a:lnTo>
                  <a:pt x="36601" y="35471"/>
                </a:lnTo>
                <a:lnTo>
                  <a:pt x="40182" y="29730"/>
                </a:lnTo>
                <a:lnTo>
                  <a:pt x="40639" y="28625"/>
                </a:lnTo>
                <a:lnTo>
                  <a:pt x="42075" y="22161"/>
                </a:lnTo>
                <a:lnTo>
                  <a:pt x="42087" y="20713"/>
                </a:lnTo>
                <a:lnTo>
                  <a:pt x="40652" y="13538"/>
                </a:lnTo>
                <a:lnTo>
                  <a:pt x="40182" y="12357"/>
                </a:lnTo>
                <a:lnTo>
                  <a:pt x="36601" y="6604"/>
                </a:lnTo>
                <a:lnTo>
                  <a:pt x="35471" y="5486"/>
                </a:lnTo>
                <a:lnTo>
                  <a:pt x="35191" y="20637"/>
                </a:lnTo>
                <a:lnTo>
                  <a:pt x="38633" y="213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815073" y="5204142"/>
            <a:ext cx="20548" cy="20548"/>
          </a:xfrm>
          <a:custGeom>
            <a:avLst/>
            <a:gdLst/>
            <a:ahLst/>
            <a:cxnLst/>
            <a:rect l="l" t="t" r="r" b="b"/>
            <a:pathLst>
              <a:path w="20548" h="20548">
                <a:moveTo>
                  <a:pt x="723" y="6337"/>
                </a:moveTo>
                <a:lnTo>
                  <a:pt x="0" y="9931"/>
                </a:lnTo>
                <a:lnTo>
                  <a:pt x="38" y="11506"/>
                </a:lnTo>
                <a:lnTo>
                  <a:pt x="762" y="14363"/>
                </a:lnTo>
                <a:lnTo>
                  <a:pt x="1689" y="15976"/>
                </a:lnTo>
                <a:lnTo>
                  <a:pt x="4546" y="18859"/>
                </a:lnTo>
                <a:lnTo>
                  <a:pt x="6350" y="19824"/>
                </a:lnTo>
                <a:lnTo>
                  <a:pt x="9956" y="20548"/>
                </a:lnTo>
                <a:lnTo>
                  <a:pt x="8788" y="13131"/>
                </a:lnTo>
                <a:lnTo>
                  <a:pt x="7061" y="10540"/>
                </a:lnTo>
                <a:lnTo>
                  <a:pt x="8788" y="7416"/>
                </a:lnTo>
                <a:lnTo>
                  <a:pt x="9956" y="0"/>
                </a:lnTo>
                <a:lnTo>
                  <a:pt x="6350" y="723"/>
                </a:lnTo>
                <a:lnTo>
                  <a:pt x="4546" y="1689"/>
                </a:lnTo>
                <a:lnTo>
                  <a:pt x="1689" y="4546"/>
                </a:lnTo>
                <a:lnTo>
                  <a:pt x="723" y="6337"/>
                </a:lnTo>
                <a:close/>
              </a:path>
              <a:path w="20548" h="20548">
                <a:moveTo>
                  <a:pt x="17094" y="10629"/>
                </a:moveTo>
                <a:lnTo>
                  <a:pt x="13677" y="9778"/>
                </a:lnTo>
                <a:lnTo>
                  <a:pt x="13639" y="11315"/>
                </a:lnTo>
                <a:lnTo>
                  <a:pt x="14363" y="19786"/>
                </a:lnTo>
                <a:lnTo>
                  <a:pt x="16002" y="18859"/>
                </a:lnTo>
                <a:lnTo>
                  <a:pt x="18872" y="15989"/>
                </a:lnTo>
                <a:lnTo>
                  <a:pt x="19799" y="14350"/>
                </a:lnTo>
                <a:lnTo>
                  <a:pt x="20523" y="11480"/>
                </a:lnTo>
                <a:lnTo>
                  <a:pt x="20548" y="9944"/>
                </a:lnTo>
                <a:lnTo>
                  <a:pt x="19837" y="6349"/>
                </a:lnTo>
                <a:lnTo>
                  <a:pt x="18872" y="4546"/>
                </a:lnTo>
                <a:lnTo>
                  <a:pt x="16002" y="1676"/>
                </a:lnTo>
                <a:lnTo>
                  <a:pt x="14363" y="761"/>
                </a:lnTo>
                <a:lnTo>
                  <a:pt x="13677" y="9778"/>
                </a:lnTo>
                <a:lnTo>
                  <a:pt x="17094" y="10629"/>
                </a:lnTo>
                <a:close/>
              </a:path>
              <a:path w="20548" h="20548">
                <a:moveTo>
                  <a:pt x="13251" y="10518"/>
                </a:moveTo>
                <a:lnTo>
                  <a:pt x="11709" y="13195"/>
                </a:lnTo>
                <a:lnTo>
                  <a:pt x="8788" y="13131"/>
                </a:lnTo>
                <a:lnTo>
                  <a:pt x="9956" y="20548"/>
                </a:lnTo>
                <a:lnTo>
                  <a:pt x="11506" y="20510"/>
                </a:lnTo>
                <a:lnTo>
                  <a:pt x="14363" y="19786"/>
                </a:lnTo>
                <a:lnTo>
                  <a:pt x="13639" y="11315"/>
                </a:lnTo>
                <a:lnTo>
                  <a:pt x="13677" y="9778"/>
                </a:lnTo>
                <a:lnTo>
                  <a:pt x="14363" y="761"/>
                </a:lnTo>
                <a:lnTo>
                  <a:pt x="11506" y="38"/>
                </a:lnTo>
                <a:lnTo>
                  <a:pt x="9956" y="0"/>
                </a:lnTo>
                <a:lnTo>
                  <a:pt x="8788" y="7416"/>
                </a:lnTo>
                <a:lnTo>
                  <a:pt x="11709" y="7353"/>
                </a:lnTo>
                <a:lnTo>
                  <a:pt x="13251" y="10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356306" y="5180498"/>
            <a:ext cx="493026" cy="62928"/>
          </a:xfrm>
          <a:custGeom>
            <a:avLst/>
            <a:gdLst/>
            <a:ahLst/>
            <a:cxnLst/>
            <a:rect l="l" t="t" r="r" b="b"/>
            <a:pathLst>
              <a:path w="493026" h="62928">
                <a:moveTo>
                  <a:pt x="462096" y="155"/>
                </a:moveTo>
                <a:lnTo>
                  <a:pt x="460044" y="0"/>
                </a:lnTo>
                <a:lnTo>
                  <a:pt x="458190" y="3429"/>
                </a:lnTo>
                <a:lnTo>
                  <a:pt x="460540" y="6489"/>
                </a:lnTo>
                <a:lnTo>
                  <a:pt x="485660" y="20129"/>
                </a:lnTo>
                <a:lnTo>
                  <a:pt x="489508" y="20421"/>
                </a:lnTo>
                <a:lnTo>
                  <a:pt x="489940" y="19625"/>
                </a:lnTo>
                <a:lnTo>
                  <a:pt x="487133" y="19431"/>
                </a:lnTo>
                <a:lnTo>
                  <a:pt x="462724" y="6502"/>
                </a:lnTo>
                <a:lnTo>
                  <a:pt x="460349" y="3467"/>
                </a:lnTo>
                <a:lnTo>
                  <a:pt x="462096" y="155"/>
                </a:lnTo>
                <a:close/>
              </a:path>
              <a:path w="493026" h="62928">
                <a:moveTo>
                  <a:pt x="462096" y="155"/>
                </a:moveTo>
                <a:lnTo>
                  <a:pt x="460349" y="3467"/>
                </a:lnTo>
                <a:lnTo>
                  <a:pt x="462724" y="6502"/>
                </a:lnTo>
                <a:lnTo>
                  <a:pt x="487133" y="19431"/>
                </a:lnTo>
                <a:lnTo>
                  <a:pt x="489940" y="19625"/>
                </a:lnTo>
                <a:lnTo>
                  <a:pt x="490981" y="19697"/>
                </a:lnTo>
                <a:lnTo>
                  <a:pt x="492798" y="16256"/>
                </a:lnTo>
                <a:lnTo>
                  <a:pt x="491362" y="17005"/>
                </a:lnTo>
                <a:lnTo>
                  <a:pt x="489013" y="13944"/>
                </a:lnTo>
                <a:lnTo>
                  <a:pt x="463892" y="292"/>
                </a:lnTo>
                <a:lnTo>
                  <a:pt x="462165" y="25"/>
                </a:lnTo>
                <a:lnTo>
                  <a:pt x="462096" y="155"/>
                </a:lnTo>
                <a:close/>
              </a:path>
              <a:path w="493026" h="62928">
                <a:moveTo>
                  <a:pt x="462165" y="25"/>
                </a:moveTo>
                <a:lnTo>
                  <a:pt x="463892" y="292"/>
                </a:lnTo>
                <a:lnTo>
                  <a:pt x="489013" y="13944"/>
                </a:lnTo>
                <a:lnTo>
                  <a:pt x="491362" y="17005"/>
                </a:lnTo>
                <a:lnTo>
                  <a:pt x="492798" y="16256"/>
                </a:lnTo>
                <a:lnTo>
                  <a:pt x="490423" y="13220"/>
                </a:lnTo>
                <a:lnTo>
                  <a:pt x="466026" y="279"/>
                </a:lnTo>
                <a:lnTo>
                  <a:pt x="462165" y="25"/>
                </a:lnTo>
                <a:close/>
              </a:path>
              <a:path w="493026" h="62928">
                <a:moveTo>
                  <a:pt x="3517" y="58623"/>
                </a:moveTo>
                <a:lnTo>
                  <a:pt x="212471" y="58623"/>
                </a:lnTo>
                <a:lnTo>
                  <a:pt x="212470" y="57467"/>
                </a:lnTo>
                <a:lnTo>
                  <a:pt x="489508" y="58623"/>
                </a:lnTo>
                <a:lnTo>
                  <a:pt x="493026" y="57048"/>
                </a:lnTo>
                <a:lnTo>
                  <a:pt x="490943" y="62928"/>
                </a:lnTo>
                <a:lnTo>
                  <a:pt x="494461" y="61353"/>
                </a:lnTo>
                <a:lnTo>
                  <a:pt x="494461" y="57467"/>
                </a:lnTo>
                <a:lnTo>
                  <a:pt x="493026" y="56825"/>
                </a:lnTo>
                <a:lnTo>
                  <a:pt x="490943" y="55892"/>
                </a:lnTo>
                <a:lnTo>
                  <a:pt x="215988" y="55892"/>
                </a:lnTo>
                <a:lnTo>
                  <a:pt x="3517" y="51574"/>
                </a:lnTo>
                <a:lnTo>
                  <a:pt x="0" y="53162"/>
                </a:lnTo>
                <a:lnTo>
                  <a:pt x="0" y="57048"/>
                </a:lnTo>
                <a:lnTo>
                  <a:pt x="3517" y="58623"/>
                </a:lnTo>
                <a:close/>
              </a:path>
              <a:path w="493026" h="62928">
                <a:moveTo>
                  <a:pt x="489508" y="58623"/>
                </a:moveTo>
                <a:lnTo>
                  <a:pt x="212470" y="57467"/>
                </a:lnTo>
                <a:lnTo>
                  <a:pt x="212470" y="61353"/>
                </a:lnTo>
                <a:lnTo>
                  <a:pt x="215988" y="62928"/>
                </a:lnTo>
                <a:lnTo>
                  <a:pt x="490943" y="62928"/>
                </a:lnTo>
                <a:lnTo>
                  <a:pt x="493026" y="57048"/>
                </a:lnTo>
                <a:lnTo>
                  <a:pt x="489508" y="58623"/>
                </a:lnTo>
                <a:close/>
              </a:path>
              <a:path w="493026" h="62928">
                <a:moveTo>
                  <a:pt x="3517" y="51574"/>
                </a:moveTo>
                <a:lnTo>
                  <a:pt x="215988" y="55892"/>
                </a:lnTo>
                <a:lnTo>
                  <a:pt x="490943" y="55892"/>
                </a:lnTo>
                <a:lnTo>
                  <a:pt x="493026" y="56825"/>
                </a:lnTo>
                <a:lnTo>
                  <a:pt x="493026" y="53162"/>
                </a:lnTo>
                <a:lnTo>
                  <a:pt x="489508" y="51574"/>
                </a:lnTo>
                <a:lnTo>
                  <a:pt x="3517" y="5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342657" y="5189717"/>
            <a:ext cx="271945" cy="65913"/>
          </a:xfrm>
          <a:custGeom>
            <a:avLst/>
            <a:gdLst/>
            <a:ahLst/>
            <a:cxnLst/>
            <a:rect l="l" t="t" r="r" b="b"/>
            <a:pathLst>
              <a:path w="271945" h="65912">
                <a:moveTo>
                  <a:pt x="271945" y="62395"/>
                </a:moveTo>
                <a:lnTo>
                  <a:pt x="271945" y="3517"/>
                </a:lnTo>
                <a:lnTo>
                  <a:pt x="270357" y="0"/>
                </a:lnTo>
                <a:lnTo>
                  <a:pt x="266471" y="0"/>
                </a:lnTo>
                <a:lnTo>
                  <a:pt x="264896" y="3517"/>
                </a:lnTo>
                <a:lnTo>
                  <a:pt x="264896" y="58877"/>
                </a:lnTo>
                <a:lnTo>
                  <a:pt x="3517" y="58877"/>
                </a:lnTo>
                <a:lnTo>
                  <a:pt x="0" y="60451"/>
                </a:lnTo>
                <a:lnTo>
                  <a:pt x="0" y="64338"/>
                </a:lnTo>
                <a:lnTo>
                  <a:pt x="3517" y="65912"/>
                </a:lnTo>
                <a:lnTo>
                  <a:pt x="268414" y="65912"/>
                </a:lnTo>
                <a:lnTo>
                  <a:pt x="271564" y="64236"/>
                </a:lnTo>
                <a:lnTo>
                  <a:pt x="271945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378556" y="5189716"/>
            <a:ext cx="7048" cy="65913"/>
          </a:xfrm>
          <a:custGeom>
            <a:avLst/>
            <a:gdLst/>
            <a:ahLst/>
            <a:cxnLst/>
            <a:rect l="l" t="t" r="r" b="b"/>
            <a:pathLst>
              <a:path w="7048" h="65912">
                <a:moveTo>
                  <a:pt x="7048" y="62395"/>
                </a:moveTo>
                <a:lnTo>
                  <a:pt x="7048" y="3517"/>
                </a:lnTo>
                <a:lnTo>
                  <a:pt x="5473" y="0"/>
                </a:lnTo>
                <a:lnTo>
                  <a:pt x="1587" y="0"/>
                </a:lnTo>
                <a:lnTo>
                  <a:pt x="0" y="3517"/>
                </a:lnTo>
                <a:lnTo>
                  <a:pt x="0" y="62395"/>
                </a:lnTo>
                <a:lnTo>
                  <a:pt x="1587" y="65913"/>
                </a:lnTo>
                <a:lnTo>
                  <a:pt x="5473" y="65913"/>
                </a:lnTo>
                <a:lnTo>
                  <a:pt x="7048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342652" y="5189716"/>
            <a:ext cx="271945" cy="65913"/>
          </a:xfrm>
          <a:custGeom>
            <a:avLst/>
            <a:gdLst/>
            <a:ahLst/>
            <a:cxnLst/>
            <a:rect l="l" t="t" r="r" b="b"/>
            <a:pathLst>
              <a:path w="271945" h="65912">
                <a:moveTo>
                  <a:pt x="1587" y="65913"/>
                </a:moveTo>
                <a:lnTo>
                  <a:pt x="5473" y="65913"/>
                </a:lnTo>
                <a:lnTo>
                  <a:pt x="7048" y="62395"/>
                </a:lnTo>
                <a:lnTo>
                  <a:pt x="7048" y="7035"/>
                </a:lnTo>
                <a:lnTo>
                  <a:pt x="268427" y="7035"/>
                </a:lnTo>
                <a:lnTo>
                  <a:pt x="271945" y="5461"/>
                </a:lnTo>
                <a:lnTo>
                  <a:pt x="271945" y="1574"/>
                </a:lnTo>
                <a:lnTo>
                  <a:pt x="268427" y="0"/>
                </a:lnTo>
                <a:lnTo>
                  <a:pt x="3530" y="0"/>
                </a:lnTo>
                <a:lnTo>
                  <a:pt x="381" y="1676"/>
                </a:lnTo>
                <a:lnTo>
                  <a:pt x="0" y="3517"/>
                </a:lnTo>
                <a:lnTo>
                  <a:pt x="0" y="62395"/>
                </a:lnTo>
                <a:lnTo>
                  <a:pt x="1587" y="65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638420" y="5180368"/>
            <a:ext cx="26428" cy="58750"/>
          </a:xfrm>
          <a:custGeom>
            <a:avLst/>
            <a:gdLst/>
            <a:ahLst/>
            <a:cxnLst/>
            <a:rect l="l" t="t" r="r" b="b"/>
            <a:pathLst>
              <a:path w="26428" h="58750">
                <a:moveTo>
                  <a:pt x="19380" y="3530"/>
                </a:moveTo>
                <a:lnTo>
                  <a:pt x="19380" y="55232"/>
                </a:lnTo>
                <a:lnTo>
                  <a:pt x="20967" y="58750"/>
                </a:lnTo>
                <a:lnTo>
                  <a:pt x="24853" y="58750"/>
                </a:lnTo>
                <a:lnTo>
                  <a:pt x="26428" y="55232"/>
                </a:lnTo>
                <a:lnTo>
                  <a:pt x="26428" y="3530"/>
                </a:lnTo>
                <a:lnTo>
                  <a:pt x="24853" y="0"/>
                </a:lnTo>
                <a:lnTo>
                  <a:pt x="20967" y="0"/>
                </a:lnTo>
                <a:lnTo>
                  <a:pt x="19380" y="3530"/>
                </a:lnTo>
                <a:close/>
              </a:path>
              <a:path w="26428" h="58750">
                <a:moveTo>
                  <a:pt x="0" y="3530"/>
                </a:moveTo>
                <a:lnTo>
                  <a:pt x="0" y="55232"/>
                </a:lnTo>
                <a:lnTo>
                  <a:pt x="1574" y="58750"/>
                </a:lnTo>
                <a:lnTo>
                  <a:pt x="5473" y="58750"/>
                </a:lnTo>
                <a:lnTo>
                  <a:pt x="7048" y="55232"/>
                </a:lnTo>
                <a:lnTo>
                  <a:pt x="7048" y="3530"/>
                </a:lnTo>
                <a:lnTo>
                  <a:pt x="5473" y="0"/>
                </a:lnTo>
                <a:lnTo>
                  <a:pt x="1574" y="0"/>
                </a:lnTo>
                <a:lnTo>
                  <a:pt x="0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378556" y="5071239"/>
            <a:ext cx="7048" cy="66636"/>
          </a:xfrm>
          <a:custGeom>
            <a:avLst/>
            <a:gdLst/>
            <a:ahLst/>
            <a:cxnLst/>
            <a:rect l="l" t="t" r="r" b="b"/>
            <a:pathLst>
              <a:path w="7048" h="66636">
                <a:moveTo>
                  <a:pt x="7048" y="63118"/>
                </a:moveTo>
                <a:lnTo>
                  <a:pt x="7048" y="3517"/>
                </a:lnTo>
                <a:lnTo>
                  <a:pt x="5473" y="0"/>
                </a:lnTo>
                <a:lnTo>
                  <a:pt x="1587" y="0"/>
                </a:lnTo>
                <a:lnTo>
                  <a:pt x="0" y="3517"/>
                </a:lnTo>
                <a:lnTo>
                  <a:pt x="0" y="63118"/>
                </a:lnTo>
                <a:lnTo>
                  <a:pt x="1587" y="66636"/>
                </a:lnTo>
                <a:lnTo>
                  <a:pt x="5473" y="66636"/>
                </a:lnTo>
                <a:lnTo>
                  <a:pt x="7048" y="63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342652" y="5072929"/>
            <a:ext cx="5473" cy="64947"/>
          </a:xfrm>
          <a:custGeom>
            <a:avLst/>
            <a:gdLst/>
            <a:ahLst/>
            <a:cxnLst/>
            <a:rect l="l" t="t" r="r" b="b"/>
            <a:pathLst>
              <a:path w="5473" h="64947">
                <a:moveTo>
                  <a:pt x="1097" y="63862"/>
                </a:moveTo>
                <a:lnTo>
                  <a:pt x="1587" y="64947"/>
                </a:lnTo>
                <a:lnTo>
                  <a:pt x="5473" y="64947"/>
                </a:lnTo>
                <a:lnTo>
                  <a:pt x="3530" y="57912"/>
                </a:lnTo>
                <a:lnTo>
                  <a:pt x="381" y="0"/>
                </a:lnTo>
                <a:lnTo>
                  <a:pt x="0" y="1828"/>
                </a:lnTo>
                <a:lnTo>
                  <a:pt x="0" y="63373"/>
                </a:lnTo>
                <a:lnTo>
                  <a:pt x="1097" y="6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343032" y="5071239"/>
            <a:ext cx="268046" cy="66636"/>
          </a:xfrm>
          <a:custGeom>
            <a:avLst/>
            <a:gdLst/>
            <a:ahLst/>
            <a:cxnLst/>
            <a:rect l="l" t="t" r="r" b="b"/>
            <a:pathLst>
              <a:path w="268046" h="66636">
                <a:moveTo>
                  <a:pt x="264515" y="59601"/>
                </a:moveTo>
                <a:lnTo>
                  <a:pt x="6667" y="59601"/>
                </a:lnTo>
                <a:lnTo>
                  <a:pt x="6667" y="63118"/>
                </a:lnTo>
                <a:lnTo>
                  <a:pt x="6667" y="59601"/>
                </a:lnTo>
                <a:lnTo>
                  <a:pt x="3149" y="0"/>
                </a:lnTo>
                <a:lnTo>
                  <a:pt x="0" y="1689"/>
                </a:lnTo>
                <a:lnTo>
                  <a:pt x="3149" y="59601"/>
                </a:lnTo>
                <a:lnTo>
                  <a:pt x="5092" y="66636"/>
                </a:lnTo>
                <a:lnTo>
                  <a:pt x="268046" y="66636"/>
                </a:lnTo>
                <a:lnTo>
                  <a:pt x="264515" y="59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346182" y="5071239"/>
            <a:ext cx="268414" cy="66636"/>
          </a:xfrm>
          <a:custGeom>
            <a:avLst/>
            <a:gdLst/>
            <a:ahLst/>
            <a:cxnLst/>
            <a:rect l="l" t="t" r="r" b="b"/>
            <a:pathLst>
              <a:path w="268414" h="66636">
                <a:moveTo>
                  <a:pt x="268033" y="64947"/>
                </a:moveTo>
                <a:lnTo>
                  <a:pt x="268414" y="63118"/>
                </a:lnTo>
                <a:lnTo>
                  <a:pt x="268414" y="3517"/>
                </a:lnTo>
                <a:lnTo>
                  <a:pt x="266725" y="380"/>
                </a:lnTo>
                <a:lnTo>
                  <a:pt x="264896" y="0"/>
                </a:lnTo>
                <a:lnTo>
                  <a:pt x="0" y="0"/>
                </a:lnTo>
                <a:lnTo>
                  <a:pt x="3517" y="59601"/>
                </a:lnTo>
                <a:lnTo>
                  <a:pt x="3517" y="7035"/>
                </a:lnTo>
                <a:lnTo>
                  <a:pt x="261365" y="7035"/>
                </a:lnTo>
                <a:lnTo>
                  <a:pt x="261365" y="59601"/>
                </a:lnTo>
                <a:lnTo>
                  <a:pt x="264896" y="66636"/>
                </a:lnTo>
                <a:lnTo>
                  <a:pt x="268033" y="64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342657" y="5130841"/>
            <a:ext cx="271945" cy="65913"/>
          </a:xfrm>
          <a:custGeom>
            <a:avLst/>
            <a:gdLst/>
            <a:ahLst/>
            <a:cxnLst/>
            <a:rect l="l" t="t" r="r" b="b"/>
            <a:pathLst>
              <a:path w="271945" h="65912">
                <a:moveTo>
                  <a:pt x="271945" y="62395"/>
                </a:moveTo>
                <a:lnTo>
                  <a:pt x="271945" y="3517"/>
                </a:lnTo>
                <a:lnTo>
                  <a:pt x="270357" y="0"/>
                </a:lnTo>
                <a:lnTo>
                  <a:pt x="266471" y="0"/>
                </a:lnTo>
                <a:lnTo>
                  <a:pt x="264896" y="3517"/>
                </a:lnTo>
                <a:lnTo>
                  <a:pt x="264896" y="58877"/>
                </a:lnTo>
                <a:lnTo>
                  <a:pt x="3517" y="58877"/>
                </a:lnTo>
                <a:lnTo>
                  <a:pt x="0" y="60451"/>
                </a:lnTo>
                <a:lnTo>
                  <a:pt x="0" y="64338"/>
                </a:lnTo>
                <a:lnTo>
                  <a:pt x="3517" y="65912"/>
                </a:lnTo>
                <a:lnTo>
                  <a:pt x="268414" y="65912"/>
                </a:lnTo>
                <a:lnTo>
                  <a:pt x="271564" y="64223"/>
                </a:lnTo>
                <a:lnTo>
                  <a:pt x="271945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378556" y="5130840"/>
            <a:ext cx="7048" cy="65913"/>
          </a:xfrm>
          <a:custGeom>
            <a:avLst/>
            <a:gdLst/>
            <a:ahLst/>
            <a:cxnLst/>
            <a:rect l="l" t="t" r="r" b="b"/>
            <a:pathLst>
              <a:path w="7048" h="65912">
                <a:moveTo>
                  <a:pt x="7048" y="62395"/>
                </a:moveTo>
                <a:lnTo>
                  <a:pt x="7048" y="3517"/>
                </a:lnTo>
                <a:lnTo>
                  <a:pt x="5473" y="0"/>
                </a:lnTo>
                <a:lnTo>
                  <a:pt x="1587" y="0"/>
                </a:lnTo>
                <a:lnTo>
                  <a:pt x="0" y="3517"/>
                </a:lnTo>
                <a:lnTo>
                  <a:pt x="0" y="62395"/>
                </a:lnTo>
                <a:lnTo>
                  <a:pt x="1587" y="65913"/>
                </a:lnTo>
                <a:lnTo>
                  <a:pt x="5473" y="65913"/>
                </a:lnTo>
                <a:lnTo>
                  <a:pt x="7048" y="6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342652" y="5130840"/>
            <a:ext cx="271945" cy="65913"/>
          </a:xfrm>
          <a:custGeom>
            <a:avLst/>
            <a:gdLst/>
            <a:ahLst/>
            <a:cxnLst/>
            <a:rect l="l" t="t" r="r" b="b"/>
            <a:pathLst>
              <a:path w="271945" h="65912">
                <a:moveTo>
                  <a:pt x="1587" y="65913"/>
                </a:moveTo>
                <a:lnTo>
                  <a:pt x="5473" y="65913"/>
                </a:lnTo>
                <a:lnTo>
                  <a:pt x="7048" y="62395"/>
                </a:lnTo>
                <a:lnTo>
                  <a:pt x="7048" y="7035"/>
                </a:lnTo>
                <a:lnTo>
                  <a:pt x="268427" y="7035"/>
                </a:lnTo>
                <a:lnTo>
                  <a:pt x="271945" y="5461"/>
                </a:lnTo>
                <a:lnTo>
                  <a:pt x="271945" y="1574"/>
                </a:lnTo>
                <a:lnTo>
                  <a:pt x="268427" y="0"/>
                </a:lnTo>
                <a:lnTo>
                  <a:pt x="3530" y="0"/>
                </a:lnTo>
                <a:lnTo>
                  <a:pt x="381" y="1676"/>
                </a:lnTo>
                <a:lnTo>
                  <a:pt x="0" y="3517"/>
                </a:lnTo>
                <a:lnTo>
                  <a:pt x="0" y="62395"/>
                </a:lnTo>
                <a:lnTo>
                  <a:pt x="1587" y="65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033240" y="5307468"/>
            <a:ext cx="25717" cy="23545"/>
          </a:xfrm>
          <a:custGeom>
            <a:avLst/>
            <a:gdLst/>
            <a:ahLst/>
            <a:cxnLst/>
            <a:rect l="l" t="t" r="r" b="b"/>
            <a:pathLst>
              <a:path w="25717" h="23545">
                <a:moveTo>
                  <a:pt x="18669" y="3517"/>
                </a:moveTo>
                <a:lnTo>
                  <a:pt x="18669" y="20027"/>
                </a:lnTo>
                <a:lnTo>
                  <a:pt x="20243" y="23545"/>
                </a:lnTo>
                <a:lnTo>
                  <a:pt x="24130" y="23545"/>
                </a:lnTo>
                <a:lnTo>
                  <a:pt x="25717" y="20027"/>
                </a:lnTo>
                <a:lnTo>
                  <a:pt x="25717" y="3517"/>
                </a:lnTo>
                <a:lnTo>
                  <a:pt x="24130" y="0"/>
                </a:lnTo>
                <a:lnTo>
                  <a:pt x="20243" y="0"/>
                </a:lnTo>
                <a:lnTo>
                  <a:pt x="18669" y="3517"/>
                </a:lnTo>
                <a:close/>
              </a:path>
              <a:path w="25717" h="23545">
                <a:moveTo>
                  <a:pt x="0" y="3517"/>
                </a:moveTo>
                <a:lnTo>
                  <a:pt x="0" y="20027"/>
                </a:lnTo>
                <a:lnTo>
                  <a:pt x="1574" y="23545"/>
                </a:lnTo>
                <a:lnTo>
                  <a:pt x="5461" y="23545"/>
                </a:lnTo>
                <a:lnTo>
                  <a:pt x="7035" y="20027"/>
                </a:lnTo>
                <a:lnTo>
                  <a:pt x="7035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055490" y="5323969"/>
            <a:ext cx="7035" cy="9220"/>
          </a:xfrm>
          <a:custGeom>
            <a:avLst/>
            <a:gdLst/>
            <a:ahLst/>
            <a:cxnLst/>
            <a:rect l="l" t="t" r="r" b="b"/>
            <a:pathLst>
              <a:path w="7035" h="9220">
                <a:moveTo>
                  <a:pt x="3517" y="5702"/>
                </a:moveTo>
                <a:lnTo>
                  <a:pt x="7035" y="5702"/>
                </a:lnTo>
                <a:lnTo>
                  <a:pt x="7035" y="2603"/>
                </a:lnTo>
                <a:lnTo>
                  <a:pt x="4444" y="0"/>
                </a:lnTo>
                <a:lnTo>
                  <a:pt x="1689" y="381"/>
                </a:lnTo>
                <a:lnTo>
                  <a:pt x="0" y="3530"/>
                </a:lnTo>
                <a:lnTo>
                  <a:pt x="0" y="6629"/>
                </a:lnTo>
                <a:lnTo>
                  <a:pt x="2590" y="9220"/>
                </a:lnTo>
                <a:lnTo>
                  <a:pt x="5359" y="8839"/>
                </a:lnTo>
                <a:lnTo>
                  <a:pt x="7035" y="5702"/>
                </a:lnTo>
                <a:lnTo>
                  <a:pt x="3517" y="5702"/>
                </a:lnTo>
                <a:lnTo>
                  <a:pt x="7035" y="5702"/>
                </a:lnTo>
                <a:lnTo>
                  <a:pt x="7035" y="2603"/>
                </a:lnTo>
                <a:lnTo>
                  <a:pt x="4444" y="0"/>
                </a:lnTo>
                <a:lnTo>
                  <a:pt x="1689" y="381"/>
                </a:lnTo>
                <a:lnTo>
                  <a:pt x="0" y="3530"/>
                </a:lnTo>
                <a:lnTo>
                  <a:pt x="0" y="6629"/>
                </a:lnTo>
                <a:lnTo>
                  <a:pt x="2590" y="9220"/>
                </a:lnTo>
                <a:lnTo>
                  <a:pt x="5359" y="8839"/>
                </a:lnTo>
                <a:lnTo>
                  <a:pt x="7035" y="5702"/>
                </a:lnTo>
                <a:lnTo>
                  <a:pt x="3517" y="5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030380" y="5323968"/>
            <a:ext cx="32143" cy="9220"/>
          </a:xfrm>
          <a:custGeom>
            <a:avLst/>
            <a:gdLst/>
            <a:ahLst/>
            <a:cxnLst/>
            <a:rect l="l" t="t" r="r" b="b"/>
            <a:pathLst>
              <a:path w="32143" h="9220">
                <a:moveTo>
                  <a:pt x="28625" y="2184"/>
                </a:moveTo>
                <a:lnTo>
                  <a:pt x="32143" y="5473"/>
                </a:lnTo>
                <a:lnTo>
                  <a:pt x="32143" y="1587"/>
                </a:lnTo>
                <a:lnTo>
                  <a:pt x="28625" y="0"/>
                </a:lnTo>
                <a:lnTo>
                  <a:pt x="3517" y="0"/>
                </a:lnTo>
                <a:lnTo>
                  <a:pt x="0" y="1587"/>
                </a:lnTo>
                <a:lnTo>
                  <a:pt x="0" y="3759"/>
                </a:lnTo>
                <a:lnTo>
                  <a:pt x="3517" y="2184"/>
                </a:lnTo>
                <a:lnTo>
                  <a:pt x="28625" y="7048"/>
                </a:lnTo>
                <a:lnTo>
                  <a:pt x="28625" y="9220"/>
                </a:lnTo>
                <a:lnTo>
                  <a:pt x="32143" y="7645"/>
                </a:lnTo>
                <a:lnTo>
                  <a:pt x="32143" y="5473"/>
                </a:lnTo>
                <a:lnTo>
                  <a:pt x="28625" y="2184"/>
                </a:lnTo>
                <a:close/>
              </a:path>
              <a:path w="32143" h="9220">
                <a:moveTo>
                  <a:pt x="3517" y="7048"/>
                </a:moveTo>
                <a:lnTo>
                  <a:pt x="28625" y="7048"/>
                </a:lnTo>
                <a:lnTo>
                  <a:pt x="3517" y="2184"/>
                </a:lnTo>
                <a:lnTo>
                  <a:pt x="0" y="3759"/>
                </a:lnTo>
                <a:lnTo>
                  <a:pt x="0" y="7645"/>
                </a:lnTo>
                <a:lnTo>
                  <a:pt x="3517" y="9220"/>
                </a:lnTo>
                <a:lnTo>
                  <a:pt x="28625" y="9220"/>
                </a:lnTo>
                <a:lnTo>
                  <a:pt x="28625" y="7048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033239" y="5326151"/>
            <a:ext cx="22186" cy="4940"/>
          </a:xfrm>
          <a:custGeom>
            <a:avLst/>
            <a:gdLst/>
            <a:ahLst/>
            <a:cxnLst/>
            <a:rect l="l" t="t" r="r" b="b"/>
            <a:pathLst>
              <a:path w="22186" h="4940">
                <a:moveTo>
                  <a:pt x="22186" y="4940"/>
                </a:moveTo>
                <a:lnTo>
                  <a:pt x="18668" y="3517"/>
                </a:lnTo>
                <a:lnTo>
                  <a:pt x="18668" y="4940"/>
                </a:lnTo>
                <a:lnTo>
                  <a:pt x="22186" y="4940"/>
                </a:lnTo>
                <a:close/>
              </a:path>
              <a:path w="22186" h="4940">
                <a:moveTo>
                  <a:pt x="22186" y="4940"/>
                </a:moveTo>
                <a:lnTo>
                  <a:pt x="19612" y="1409"/>
                </a:lnTo>
                <a:lnTo>
                  <a:pt x="3517" y="1409"/>
                </a:lnTo>
                <a:lnTo>
                  <a:pt x="0" y="2997"/>
                </a:lnTo>
                <a:lnTo>
                  <a:pt x="0" y="6883"/>
                </a:lnTo>
                <a:lnTo>
                  <a:pt x="3517" y="8458"/>
                </a:lnTo>
                <a:lnTo>
                  <a:pt x="22186" y="8458"/>
                </a:lnTo>
                <a:lnTo>
                  <a:pt x="25336" y="6769"/>
                </a:lnTo>
                <a:lnTo>
                  <a:pt x="25717" y="3517"/>
                </a:lnTo>
                <a:lnTo>
                  <a:pt x="24129" y="0"/>
                </a:lnTo>
                <a:lnTo>
                  <a:pt x="20243" y="0"/>
                </a:lnTo>
                <a:lnTo>
                  <a:pt x="22186" y="1409"/>
                </a:lnTo>
                <a:lnTo>
                  <a:pt x="22186" y="4940"/>
                </a:lnTo>
                <a:lnTo>
                  <a:pt x="18668" y="4940"/>
                </a:lnTo>
                <a:lnTo>
                  <a:pt x="18668" y="3517"/>
                </a:lnTo>
                <a:lnTo>
                  <a:pt x="22186" y="4940"/>
                </a:lnTo>
                <a:close/>
              </a:path>
              <a:path w="22186" h="4940">
                <a:moveTo>
                  <a:pt x="22186" y="1409"/>
                </a:moveTo>
                <a:lnTo>
                  <a:pt x="20243" y="0"/>
                </a:lnTo>
                <a:lnTo>
                  <a:pt x="19612" y="1409"/>
                </a:lnTo>
                <a:lnTo>
                  <a:pt x="22186" y="4940"/>
                </a:lnTo>
                <a:lnTo>
                  <a:pt x="22186" y="1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033235" y="5326153"/>
            <a:ext cx="7048" cy="8458"/>
          </a:xfrm>
          <a:custGeom>
            <a:avLst/>
            <a:gdLst/>
            <a:ahLst/>
            <a:cxnLst/>
            <a:rect l="l" t="t" r="r" b="b"/>
            <a:pathLst>
              <a:path w="7048" h="8458">
                <a:moveTo>
                  <a:pt x="0" y="3517"/>
                </a:moveTo>
                <a:lnTo>
                  <a:pt x="0" y="6883"/>
                </a:lnTo>
                <a:lnTo>
                  <a:pt x="3517" y="8458"/>
                </a:lnTo>
                <a:lnTo>
                  <a:pt x="7048" y="6883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030036" y="5286523"/>
            <a:ext cx="10591" cy="11607"/>
          </a:xfrm>
          <a:custGeom>
            <a:avLst/>
            <a:gdLst/>
            <a:ahLst/>
            <a:cxnLst/>
            <a:rect l="l" t="t" r="r" b="b"/>
            <a:pathLst>
              <a:path w="10591" h="11607">
                <a:moveTo>
                  <a:pt x="3682" y="4813"/>
                </a:moveTo>
                <a:lnTo>
                  <a:pt x="3966" y="5371"/>
                </a:lnTo>
                <a:lnTo>
                  <a:pt x="4317" y="4203"/>
                </a:lnTo>
                <a:lnTo>
                  <a:pt x="5854" y="0"/>
                </a:lnTo>
                <a:lnTo>
                  <a:pt x="3682" y="4813"/>
                </a:lnTo>
                <a:close/>
              </a:path>
              <a:path w="10591" h="11607">
                <a:moveTo>
                  <a:pt x="6592" y="6231"/>
                </a:moveTo>
                <a:lnTo>
                  <a:pt x="6028" y="6518"/>
                </a:lnTo>
                <a:lnTo>
                  <a:pt x="5723" y="7110"/>
                </a:lnTo>
                <a:lnTo>
                  <a:pt x="5283" y="7962"/>
                </a:lnTo>
                <a:lnTo>
                  <a:pt x="4853" y="7118"/>
                </a:lnTo>
                <a:lnTo>
                  <a:pt x="4544" y="6509"/>
                </a:lnTo>
                <a:lnTo>
                  <a:pt x="4195" y="5821"/>
                </a:lnTo>
                <a:lnTo>
                  <a:pt x="4573" y="5064"/>
                </a:lnTo>
                <a:lnTo>
                  <a:pt x="4865" y="4480"/>
                </a:lnTo>
                <a:lnTo>
                  <a:pt x="5283" y="3644"/>
                </a:lnTo>
                <a:lnTo>
                  <a:pt x="5295" y="4698"/>
                </a:lnTo>
                <a:lnTo>
                  <a:pt x="6028" y="6518"/>
                </a:lnTo>
                <a:lnTo>
                  <a:pt x="6592" y="6231"/>
                </a:lnTo>
                <a:lnTo>
                  <a:pt x="6870" y="6781"/>
                </a:lnTo>
                <a:lnTo>
                  <a:pt x="7454" y="5791"/>
                </a:lnTo>
                <a:lnTo>
                  <a:pt x="8966" y="1549"/>
                </a:lnTo>
                <a:lnTo>
                  <a:pt x="5854" y="0"/>
                </a:lnTo>
                <a:lnTo>
                  <a:pt x="5710" y="4488"/>
                </a:lnTo>
                <a:lnTo>
                  <a:pt x="6273" y="4203"/>
                </a:lnTo>
                <a:lnTo>
                  <a:pt x="6896" y="4838"/>
                </a:lnTo>
                <a:lnTo>
                  <a:pt x="6621" y="5369"/>
                </a:lnTo>
                <a:lnTo>
                  <a:pt x="6386" y="5825"/>
                </a:lnTo>
                <a:lnTo>
                  <a:pt x="5995" y="5052"/>
                </a:lnTo>
                <a:lnTo>
                  <a:pt x="5710" y="4488"/>
                </a:lnTo>
                <a:lnTo>
                  <a:pt x="5854" y="0"/>
                </a:lnTo>
                <a:lnTo>
                  <a:pt x="4317" y="4203"/>
                </a:lnTo>
                <a:lnTo>
                  <a:pt x="3966" y="5371"/>
                </a:lnTo>
                <a:lnTo>
                  <a:pt x="3991" y="6227"/>
                </a:lnTo>
                <a:lnTo>
                  <a:pt x="4317" y="7391"/>
                </a:lnTo>
                <a:lnTo>
                  <a:pt x="4660" y="11607"/>
                </a:lnTo>
                <a:lnTo>
                  <a:pt x="8318" y="10363"/>
                </a:lnTo>
                <a:lnTo>
                  <a:pt x="6273" y="7391"/>
                </a:lnTo>
                <a:lnTo>
                  <a:pt x="6592" y="6231"/>
                </a:lnTo>
                <a:close/>
              </a:path>
              <a:path w="10591" h="11607">
                <a:moveTo>
                  <a:pt x="3136" y="5791"/>
                </a:moveTo>
                <a:lnTo>
                  <a:pt x="3991" y="6227"/>
                </a:lnTo>
                <a:lnTo>
                  <a:pt x="3966" y="5371"/>
                </a:lnTo>
                <a:lnTo>
                  <a:pt x="3682" y="4813"/>
                </a:lnTo>
                <a:lnTo>
                  <a:pt x="5854" y="0"/>
                </a:lnTo>
                <a:lnTo>
                  <a:pt x="2273" y="1219"/>
                </a:lnTo>
                <a:lnTo>
                  <a:pt x="0" y="4191"/>
                </a:lnTo>
                <a:lnTo>
                  <a:pt x="0" y="7378"/>
                </a:lnTo>
                <a:lnTo>
                  <a:pt x="1600" y="10020"/>
                </a:lnTo>
                <a:lnTo>
                  <a:pt x="4660" y="11607"/>
                </a:lnTo>
                <a:lnTo>
                  <a:pt x="3708" y="6794"/>
                </a:lnTo>
                <a:lnTo>
                  <a:pt x="3991" y="6227"/>
                </a:lnTo>
                <a:lnTo>
                  <a:pt x="3136" y="5791"/>
                </a:lnTo>
                <a:close/>
              </a:path>
              <a:path w="10591" h="11607">
                <a:moveTo>
                  <a:pt x="5295" y="6892"/>
                </a:moveTo>
                <a:lnTo>
                  <a:pt x="4544" y="6509"/>
                </a:lnTo>
                <a:lnTo>
                  <a:pt x="4853" y="7118"/>
                </a:lnTo>
                <a:lnTo>
                  <a:pt x="5283" y="7962"/>
                </a:lnTo>
                <a:lnTo>
                  <a:pt x="5723" y="7110"/>
                </a:lnTo>
                <a:lnTo>
                  <a:pt x="6028" y="6518"/>
                </a:lnTo>
                <a:lnTo>
                  <a:pt x="5295" y="4698"/>
                </a:lnTo>
                <a:lnTo>
                  <a:pt x="5283" y="3644"/>
                </a:lnTo>
                <a:lnTo>
                  <a:pt x="4865" y="4480"/>
                </a:lnTo>
                <a:lnTo>
                  <a:pt x="4573" y="5064"/>
                </a:lnTo>
                <a:lnTo>
                  <a:pt x="4195" y="5821"/>
                </a:lnTo>
                <a:lnTo>
                  <a:pt x="4544" y="6509"/>
                </a:lnTo>
                <a:lnTo>
                  <a:pt x="5295" y="6892"/>
                </a:lnTo>
                <a:close/>
              </a:path>
              <a:path w="10591" h="11607">
                <a:moveTo>
                  <a:pt x="6621" y="5369"/>
                </a:moveTo>
                <a:lnTo>
                  <a:pt x="6896" y="4838"/>
                </a:lnTo>
                <a:lnTo>
                  <a:pt x="6273" y="4203"/>
                </a:lnTo>
                <a:lnTo>
                  <a:pt x="5710" y="4488"/>
                </a:lnTo>
                <a:lnTo>
                  <a:pt x="5995" y="5052"/>
                </a:lnTo>
                <a:lnTo>
                  <a:pt x="6386" y="5825"/>
                </a:lnTo>
                <a:lnTo>
                  <a:pt x="6621" y="5369"/>
                </a:lnTo>
                <a:close/>
              </a:path>
              <a:path w="10591" h="11607">
                <a:moveTo>
                  <a:pt x="6592" y="6231"/>
                </a:moveTo>
                <a:lnTo>
                  <a:pt x="6273" y="7391"/>
                </a:lnTo>
                <a:lnTo>
                  <a:pt x="8318" y="10363"/>
                </a:lnTo>
                <a:lnTo>
                  <a:pt x="10591" y="7378"/>
                </a:lnTo>
                <a:lnTo>
                  <a:pt x="10591" y="4191"/>
                </a:lnTo>
                <a:lnTo>
                  <a:pt x="8966" y="1549"/>
                </a:lnTo>
                <a:lnTo>
                  <a:pt x="7454" y="5791"/>
                </a:lnTo>
                <a:lnTo>
                  <a:pt x="6870" y="6781"/>
                </a:lnTo>
                <a:lnTo>
                  <a:pt x="6592" y="6231"/>
                </a:lnTo>
                <a:close/>
              </a:path>
              <a:path w="10591" h="11607">
                <a:moveTo>
                  <a:pt x="3708" y="6794"/>
                </a:moveTo>
                <a:lnTo>
                  <a:pt x="4660" y="11607"/>
                </a:lnTo>
                <a:lnTo>
                  <a:pt x="4317" y="7391"/>
                </a:lnTo>
                <a:lnTo>
                  <a:pt x="3991" y="6227"/>
                </a:lnTo>
                <a:lnTo>
                  <a:pt x="3708" y="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030375" y="5281625"/>
            <a:ext cx="30010" cy="32880"/>
          </a:xfrm>
          <a:custGeom>
            <a:avLst/>
            <a:gdLst/>
            <a:ahLst/>
            <a:cxnLst/>
            <a:rect l="l" t="t" r="r" b="b"/>
            <a:pathLst>
              <a:path w="30010" h="32880">
                <a:moveTo>
                  <a:pt x="27127" y="26771"/>
                </a:moveTo>
                <a:lnTo>
                  <a:pt x="27127" y="7607"/>
                </a:lnTo>
                <a:lnTo>
                  <a:pt x="26479" y="7035"/>
                </a:lnTo>
                <a:lnTo>
                  <a:pt x="22961" y="3517"/>
                </a:lnTo>
                <a:lnTo>
                  <a:pt x="23575" y="2146"/>
                </a:lnTo>
                <a:lnTo>
                  <a:pt x="26039" y="3234"/>
                </a:lnTo>
                <a:lnTo>
                  <a:pt x="27127" y="5664"/>
                </a:lnTo>
                <a:lnTo>
                  <a:pt x="27127" y="3721"/>
                </a:lnTo>
                <a:lnTo>
                  <a:pt x="30010" y="5460"/>
                </a:lnTo>
                <a:lnTo>
                  <a:pt x="30010" y="3721"/>
                </a:lnTo>
                <a:lnTo>
                  <a:pt x="26479" y="2146"/>
                </a:lnTo>
                <a:lnTo>
                  <a:pt x="25552" y="2146"/>
                </a:lnTo>
                <a:lnTo>
                  <a:pt x="24536" y="0"/>
                </a:lnTo>
                <a:lnTo>
                  <a:pt x="21653" y="2146"/>
                </a:lnTo>
                <a:lnTo>
                  <a:pt x="20091" y="5664"/>
                </a:lnTo>
                <a:lnTo>
                  <a:pt x="22961" y="7035"/>
                </a:lnTo>
                <a:lnTo>
                  <a:pt x="25044" y="8539"/>
                </a:lnTo>
                <a:lnTo>
                  <a:pt x="26479" y="9182"/>
                </a:lnTo>
                <a:lnTo>
                  <a:pt x="27127" y="26771"/>
                </a:lnTo>
                <a:close/>
              </a:path>
              <a:path w="30010" h="32880">
                <a:moveTo>
                  <a:pt x="24536" y="0"/>
                </a:moveTo>
                <a:lnTo>
                  <a:pt x="3517" y="0"/>
                </a:lnTo>
                <a:lnTo>
                  <a:pt x="0" y="1574"/>
                </a:lnTo>
                <a:lnTo>
                  <a:pt x="0" y="7607"/>
                </a:lnTo>
                <a:lnTo>
                  <a:pt x="3517" y="9182"/>
                </a:lnTo>
                <a:lnTo>
                  <a:pt x="3517" y="2146"/>
                </a:lnTo>
                <a:lnTo>
                  <a:pt x="5003" y="7035"/>
                </a:lnTo>
                <a:lnTo>
                  <a:pt x="8534" y="9182"/>
                </a:lnTo>
                <a:lnTo>
                  <a:pt x="9321" y="9182"/>
                </a:lnTo>
                <a:lnTo>
                  <a:pt x="9321" y="7035"/>
                </a:lnTo>
                <a:lnTo>
                  <a:pt x="5003" y="3721"/>
                </a:lnTo>
                <a:lnTo>
                  <a:pt x="8534" y="2146"/>
                </a:lnTo>
                <a:lnTo>
                  <a:pt x="24536" y="0"/>
                </a:lnTo>
                <a:close/>
              </a:path>
              <a:path w="30010" h="32880">
                <a:moveTo>
                  <a:pt x="26479" y="7035"/>
                </a:moveTo>
                <a:lnTo>
                  <a:pt x="27127" y="7607"/>
                </a:lnTo>
                <a:lnTo>
                  <a:pt x="27127" y="5664"/>
                </a:lnTo>
                <a:lnTo>
                  <a:pt x="26039" y="3234"/>
                </a:lnTo>
                <a:lnTo>
                  <a:pt x="23609" y="2146"/>
                </a:lnTo>
                <a:lnTo>
                  <a:pt x="22961" y="3517"/>
                </a:lnTo>
                <a:lnTo>
                  <a:pt x="26479" y="7035"/>
                </a:lnTo>
                <a:close/>
              </a:path>
              <a:path w="30010" h="32880">
                <a:moveTo>
                  <a:pt x="26479" y="0"/>
                </a:moveTo>
                <a:lnTo>
                  <a:pt x="24536" y="0"/>
                </a:lnTo>
                <a:lnTo>
                  <a:pt x="25552" y="2146"/>
                </a:lnTo>
                <a:lnTo>
                  <a:pt x="26479" y="2146"/>
                </a:lnTo>
                <a:lnTo>
                  <a:pt x="30010" y="3721"/>
                </a:lnTo>
                <a:lnTo>
                  <a:pt x="30010" y="1574"/>
                </a:lnTo>
                <a:lnTo>
                  <a:pt x="28912" y="1085"/>
                </a:lnTo>
                <a:lnTo>
                  <a:pt x="28422" y="0"/>
                </a:lnTo>
                <a:lnTo>
                  <a:pt x="26479" y="0"/>
                </a:lnTo>
                <a:close/>
              </a:path>
              <a:path w="30010" h="32880">
                <a:moveTo>
                  <a:pt x="27127" y="3721"/>
                </a:moveTo>
                <a:lnTo>
                  <a:pt x="27127" y="8893"/>
                </a:lnTo>
                <a:lnTo>
                  <a:pt x="30010" y="7607"/>
                </a:lnTo>
                <a:lnTo>
                  <a:pt x="30010" y="5460"/>
                </a:lnTo>
                <a:lnTo>
                  <a:pt x="27127" y="3721"/>
                </a:lnTo>
                <a:close/>
              </a:path>
              <a:path w="30010" h="32880">
                <a:moveTo>
                  <a:pt x="2857" y="27419"/>
                </a:moveTo>
                <a:lnTo>
                  <a:pt x="2857" y="31305"/>
                </a:lnTo>
                <a:lnTo>
                  <a:pt x="6375" y="32880"/>
                </a:lnTo>
                <a:lnTo>
                  <a:pt x="10896" y="32880"/>
                </a:lnTo>
                <a:lnTo>
                  <a:pt x="9321" y="29362"/>
                </a:lnTo>
                <a:lnTo>
                  <a:pt x="10896" y="32880"/>
                </a:lnTo>
                <a:lnTo>
                  <a:pt x="21653" y="32880"/>
                </a:lnTo>
                <a:lnTo>
                  <a:pt x="25057" y="25844"/>
                </a:lnTo>
                <a:lnTo>
                  <a:pt x="23609" y="9182"/>
                </a:lnTo>
                <a:lnTo>
                  <a:pt x="22961" y="7607"/>
                </a:lnTo>
                <a:lnTo>
                  <a:pt x="20091" y="7035"/>
                </a:lnTo>
                <a:lnTo>
                  <a:pt x="16357" y="5664"/>
                </a:lnTo>
                <a:lnTo>
                  <a:pt x="14782" y="2146"/>
                </a:lnTo>
                <a:lnTo>
                  <a:pt x="10896" y="2146"/>
                </a:lnTo>
                <a:lnTo>
                  <a:pt x="9321" y="5664"/>
                </a:lnTo>
                <a:lnTo>
                  <a:pt x="16357" y="7035"/>
                </a:lnTo>
                <a:lnTo>
                  <a:pt x="20091" y="9182"/>
                </a:lnTo>
                <a:lnTo>
                  <a:pt x="20091" y="29362"/>
                </a:lnTo>
                <a:lnTo>
                  <a:pt x="20091" y="25844"/>
                </a:lnTo>
                <a:lnTo>
                  <a:pt x="16357" y="25844"/>
                </a:lnTo>
                <a:lnTo>
                  <a:pt x="16357" y="29362"/>
                </a:lnTo>
                <a:lnTo>
                  <a:pt x="16357" y="25844"/>
                </a:lnTo>
                <a:lnTo>
                  <a:pt x="6375" y="25844"/>
                </a:lnTo>
                <a:lnTo>
                  <a:pt x="2857" y="27419"/>
                </a:lnTo>
                <a:close/>
              </a:path>
              <a:path w="30010" h="32880">
                <a:moveTo>
                  <a:pt x="3517" y="2146"/>
                </a:moveTo>
                <a:lnTo>
                  <a:pt x="3517" y="7035"/>
                </a:lnTo>
                <a:lnTo>
                  <a:pt x="5003" y="7607"/>
                </a:lnTo>
                <a:lnTo>
                  <a:pt x="3517" y="7035"/>
                </a:lnTo>
                <a:lnTo>
                  <a:pt x="3517" y="9182"/>
                </a:lnTo>
                <a:lnTo>
                  <a:pt x="8534" y="9182"/>
                </a:lnTo>
                <a:lnTo>
                  <a:pt x="5003" y="7035"/>
                </a:lnTo>
                <a:lnTo>
                  <a:pt x="3517" y="2146"/>
                </a:lnTo>
                <a:close/>
              </a:path>
              <a:path w="30010" h="32880">
                <a:moveTo>
                  <a:pt x="28574" y="27419"/>
                </a:moveTo>
                <a:lnTo>
                  <a:pt x="27127" y="26771"/>
                </a:lnTo>
                <a:lnTo>
                  <a:pt x="27127" y="29362"/>
                </a:lnTo>
                <a:lnTo>
                  <a:pt x="27127" y="26771"/>
                </a:lnTo>
                <a:lnTo>
                  <a:pt x="26479" y="9182"/>
                </a:lnTo>
                <a:lnTo>
                  <a:pt x="25044" y="8539"/>
                </a:lnTo>
                <a:lnTo>
                  <a:pt x="22961" y="7035"/>
                </a:lnTo>
                <a:lnTo>
                  <a:pt x="20091" y="5664"/>
                </a:lnTo>
                <a:lnTo>
                  <a:pt x="21653" y="2146"/>
                </a:lnTo>
                <a:lnTo>
                  <a:pt x="24536" y="0"/>
                </a:lnTo>
                <a:lnTo>
                  <a:pt x="8534" y="2146"/>
                </a:lnTo>
                <a:lnTo>
                  <a:pt x="5003" y="3721"/>
                </a:lnTo>
                <a:lnTo>
                  <a:pt x="9321" y="7035"/>
                </a:lnTo>
                <a:lnTo>
                  <a:pt x="9321" y="25844"/>
                </a:lnTo>
                <a:lnTo>
                  <a:pt x="16357" y="25844"/>
                </a:lnTo>
                <a:lnTo>
                  <a:pt x="16357" y="9182"/>
                </a:lnTo>
                <a:lnTo>
                  <a:pt x="20091" y="9182"/>
                </a:lnTo>
                <a:lnTo>
                  <a:pt x="16357" y="7035"/>
                </a:lnTo>
                <a:lnTo>
                  <a:pt x="9321" y="5664"/>
                </a:lnTo>
                <a:lnTo>
                  <a:pt x="10896" y="2146"/>
                </a:lnTo>
                <a:lnTo>
                  <a:pt x="14782" y="2146"/>
                </a:lnTo>
                <a:lnTo>
                  <a:pt x="16357" y="5664"/>
                </a:lnTo>
                <a:lnTo>
                  <a:pt x="20091" y="7035"/>
                </a:lnTo>
                <a:lnTo>
                  <a:pt x="22961" y="7607"/>
                </a:lnTo>
                <a:lnTo>
                  <a:pt x="23609" y="9182"/>
                </a:lnTo>
                <a:lnTo>
                  <a:pt x="25057" y="25844"/>
                </a:lnTo>
                <a:lnTo>
                  <a:pt x="21653" y="32880"/>
                </a:lnTo>
                <a:lnTo>
                  <a:pt x="25552" y="32880"/>
                </a:lnTo>
                <a:lnTo>
                  <a:pt x="25676" y="32603"/>
                </a:lnTo>
                <a:lnTo>
                  <a:pt x="28574" y="31305"/>
                </a:lnTo>
                <a:lnTo>
                  <a:pt x="28574" y="2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729593" y="5252891"/>
            <a:ext cx="140563" cy="99669"/>
          </a:xfrm>
          <a:custGeom>
            <a:avLst/>
            <a:gdLst/>
            <a:ahLst/>
            <a:cxnLst/>
            <a:rect l="l" t="t" r="r" b="b"/>
            <a:pathLst>
              <a:path w="140563" h="99669">
                <a:moveTo>
                  <a:pt x="61734" y="21123"/>
                </a:moveTo>
                <a:lnTo>
                  <a:pt x="61734" y="17894"/>
                </a:lnTo>
                <a:lnTo>
                  <a:pt x="59949" y="20327"/>
                </a:lnTo>
                <a:lnTo>
                  <a:pt x="60439" y="21412"/>
                </a:lnTo>
                <a:lnTo>
                  <a:pt x="61734" y="21123"/>
                </a:lnTo>
                <a:close/>
              </a:path>
              <a:path w="140563" h="99669">
                <a:moveTo>
                  <a:pt x="80288" y="86169"/>
                </a:moveTo>
                <a:lnTo>
                  <a:pt x="80751" y="86377"/>
                </a:lnTo>
                <a:lnTo>
                  <a:pt x="85724" y="86169"/>
                </a:lnTo>
                <a:lnTo>
                  <a:pt x="137032" y="86169"/>
                </a:lnTo>
                <a:lnTo>
                  <a:pt x="137032" y="84010"/>
                </a:lnTo>
                <a:lnTo>
                  <a:pt x="86715" y="82003"/>
                </a:lnTo>
                <a:lnTo>
                  <a:pt x="83197" y="80429"/>
                </a:lnTo>
                <a:lnTo>
                  <a:pt x="79667" y="82003"/>
                </a:lnTo>
                <a:lnTo>
                  <a:pt x="79667" y="80429"/>
                </a:lnTo>
                <a:lnTo>
                  <a:pt x="68783" y="80429"/>
                </a:lnTo>
                <a:lnTo>
                  <a:pt x="65900" y="83946"/>
                </a:lnTo>
                <a:lnTo>
                  <a:pt x="68754" y="84010"/>
                </a:lnTo>
                <a:lnTo>
                  <a:pt x="79667" y="85890"/>
                </a:lnTo>
                <a:lnTo>
                  <a:pt x="68754" y="84010"/>
                </a:lnTo>
                <a:lnTo>
                  <a:pt x="80288" y="86169"/>
                </a:lnTo>
                <a:lnTo>
                  <a:pt x="79667" y="84010"/>
                </a:lnTo>
                <a:lnTo>
                  <a:pt x="68783" y="83946"/>
                </a:lnTo>
                <a:lnTo>
                  <a:pt x="86715" y="84010"/>
                </a:lnTo>
                <a:lnTo>
                  <a:pt x="86715" y="85890"/>
                </a:lnTo>
                <a:lnTo>
                  <a:pt x="86687" y="84010"/>
                </a:lnTo>
                <a:lnTo>
                  <a:pt x="80658" y="86169"/>
                </a:lnTo>
                <a:lnTo>
                  <a:pt x="80288" y="86169"/>
                </a:lnTo>
                <a:close/>
              </a:path>
              <a:path w="140563" h="99669">
                <a:moveTo>
                  <a:pt x="137032" y="15671"/>
                </a:moveTo>
                <a:lnTo>
                  <a:pt x="86715" y="15951"/>
                </a:lnTo>
                <a:lnTo>
                  <a:pt x="86681" y="17818"/>
                </a:lnTo>
                <a:lnTo>
                  <a:pt x="79667" y="17818"/>
                </a:lnTo>
                <a:lnTo>
                  <a:pt x="79667" y="82003"/>
                </a:lnTo>
                <a:lnTo>
                  <a:pt x="83197" y="80429"/>
                </a:lnTo>
                <a:lnTo>
                  <a:pt x="86715" y="82003"/>
                </a:lnTo>
                <a:lnTo>
                  <a:pt x="137032" y="84010"/>
                </a:lnTo>
                <a:lnTo>
                  <a:pt x="86715" y="80429"/>
                </a:lnTo>
                <a:lnTo>
                  <a:pt x="83197" y="21412"/>
                </a:lnTo>
                <a:lnTo>
                  <a:pt x="79667" y="19837"/>
                </a:lnTo>
                <a:lnTo>
                  <a:pt x="79667" y="17894"/>
                </a:lnTo>
                <a:lnTo>
                  <a:pt x="83197" y="21412"/>
                </a:lnTo>
                <a:lnTo>
                  <a:pt x="86715" y="19837"/>
                </a:lnTo>
                <a:lnTo>
                  <a:pt x="137032" y="21412"/>
                </a:lnTo>
                <a:lnTo>
                  <a:pt x="137032" y="15671"/>
                </a:lnTo>
                <a:close/>
              </a:path>
              <a:path w="140563" h="99669">
                <a:moveTo>
                  <a:pt x="68783" y="21412"/>
                </a:moveTo>
                <a:lnTo>
                  <a:pt x="79667" y="21412"/>
                </a:lnTo>
                <a:lnTo>
                  <a:pt x="79667" y="15951"/>
                </a:lnTo>
                <a:lnTo>
                  <a:pt x="79701" y="17818"/>
                </a:lnTo>
                <a:lnTo>
                  <a:pt x="86681" y="17818"/>
                </a:lnTo>
                <a:lnTo>
                  <a:pt x="86091" y="15671"/>
                </a:lnTo>
                <a:lnTo>
                  <a:pt x="80293" y="15671"/>
                </a:lnTo>
                <a:lnTo>
                  <a:pt x="68749" y="17818"/>
                </a:lnTo>
                <a:lnTo>
                  <a:pt x="68783" y="21412"/>
                </a:lnTo>
                <a:close/>
              </a:path>
              <a:path w="140563" h="99669">
                <a:moveTo>
                  <a:pt x="79695" y="84010"/>
                </a:moveTo>
                <a:lnTo>
                  <a:pt x="80288" y="86169"/>
                </a:lnTo>
                <a:lnTo>
                  <a:pt x="80658" y="86169"/>
                </a:lnTo>
                <a:lnTo>
                  <a:pt x="86687" y="84010"/>
                </a:lnTo>
                <a:lnTo>
                  <a:pt x="79695" y="84010"/>
                </a:lnTo>
                <a:close/>
              </a:path>
              <a:path w="140563" h="99669">
                <a:moveTo>
                  <a:pt x="77496" y="2159"/>
                </a:moveTo>
                <a:lnTo>
                  <a:pt x="78104" y="3517"/>
                </a:lnTo>
                <a:lnTo>
                  <a:pt x="127516" y="8636"/>
                </a:lnTo>
                <a:lnTo>
                  <a:pt x="129793" y="7619"/>
                </a:lnTo>
                <a:lnTo>
                  <a:pt x="129793" y="3733"/>
                </a:lnTo>
                <a:lnTo>
                  <a:pt x="126263" y="2158"/>
                </a:lnTo>
                <a:lnTo>
                  <a:pt x="77496" y="2159"/>
                </a:lnTo>
                <a:close/>
              </a:path>
              <a:path w="140563" h="99669">
                <a:moveTo>
                  <a:pt x="83197" y="14376"/>
                </a:moveTo>
                <a:lnTo>
                  <a:pt x="85627" y="15464"/>
                </a:lnTo>
                <a:lnTo>
                  <a:pt x="137032" y="14376"/>
                </a:lnTo>
                <a:lnTo>
                  <a:pt x="138485" y="15024"/>
                </a:lnTo>
                <a:lnTo>
                  <a:pt x="140563" y="14096"/>
                </a:lnTo>
                <a:lnTo>
                  <a:pt x="140563" y="10210"/>
                </a:lnTo>
                <a:lnTo>
                  <a:pt x="137032" y="8635"/>
                </a:lnTo>
                <a:lnTo>
                  <a:pt x="127516" y="8636"/>
                </a:lnTo>
                <a:lnTo>
                  <a:pt x="126263" y="9194"/>
                </a:lnTo>
                <a:lnTo>
                  <a:pt x="77742" y="8636"/>
                </a:lnTo>
                <a:lnTo>
                  <a:pt x="76746" y="2158"/>
                </a:lnTo>
                <a:lnTo>
                  <a:pt x="73215" y="3733"/>
                </a:lnTo>
                <a:lnTo>
                  <a:pt x="73215" y="7619"/>
                </a:lnTo>
                <a:lnTo>
                  <a:pt x="75493" y="8636"/>
                </a:lnTo>
                <a:lnTo>
                  <a:pt x="72389" y="10782"/>
                </a:lnTo>
                <a:lnTo>
                  <a:pt x="67208" y="14376"/>
                </a:lnTo>
                <a:lnTo>
                  <a:pt x="67788" y="15671"/>
                </a:lnTo>
                <a:lnTo>
                  <a:pt x="81241" y="14376"/>
                </a:lnTo>
                <a:lnTo>
                  <a:pt x="76530" y="11353"/>
                </a:lnTo>
                <a:lnTo>
                  <a:pt x="72643" y="11353"/>
                </a:lnTo>
                <a:lnTo>
                  <a:pt x="76785" y="10782"/>
                </a:lnTo>
                <a:lnTo>
                  <a:pt x="76746" y="9194"/>
                </a:lnTo>
                <a:lnTo>
                  <a:pt x="77493" y="9194"/>
                </a:lnTo>
                <a:lnTo>
                  <a:pt x="137032" y="10782"/>
                </a:lnTo>
                <a:lnTo>
                  <a:pt x="85140" y="14376"/>
                </a:lnTo>
                <a:lnTo>
                  <a:pt x="83197" y="14376"/>
                </a:lnTo>
                <a:close/>
              </a:path>
              <a:path w="140563" h="99669">
                <a:moveTo>
                  <a:pt x="77493" y="9194"/>
                </a:moveTo>
                <a:lnTo>
                  <a:pt x="76746" y="9194"/>
                </a:lnTo>
                <a:lnTo>
                  <a:pt x="76785" y="10782"/>
                </a:lnTo>
                <a:lnTo>
                  <a:pt x="72643" y="11353"/>
                </a:lnTo>
                <a:lnTo>
                  <a:pt x="76530" y="11353"/>
                </a:lnTo>
                <a:lnTo>
                  <a:pt x="81241" y="14376"/>
                </a:lnTo>
                <a:lnTo>
                  <a:pt x="67788" y="15671"/>
                </a:lnTo>
                <a:lnTo>
                  <a:pt x="62729" y="15671"/>
                </a:lnTo>
                <a:lnTo>
                  <a:pt x="62382" y="14376"/>
                </a:lnTo>
                <a:lnTo>
                  <a:pt x="59512" y="15671"/>
                </a:lnTo>
                <a:lnTo>
                  <a:pt x="58851" y="15376"/>
                </a:lnTo>
                <a:lnTo>
                  <a:pt x="58851" y="14300"/>
                </a:lnTo>
                <a:lnTo>
                  <a:pt x="59512" y="10782"/>
                </a:lnTo>
                <a:lnTo>
                  <a:pt x="57866" y="14935"/>
                </a:lnTo>
                <a:lnTo>
                  <a:pt x="55994" y="14096"/>
                </a:lnTo>
                <a:lnTo>
                  <a:pt x="55994" y="10210"/>
                </a:lnTo>
                <a:lnTo>
                  <a:pt x="56133" y="4305"/>
                </a:lnTo>
                <a:lnTo>
                  <a:pt x="54559" y="7823"/>
                </a:lnTo>
                <a:lnTo>
                  <a:pt x="54559" y="11417"/>
                </a:lnTo>
                <a:lnTo>
                  <a:pt x="55994" y="14623"/>
                </a:lnTo>
                <a:lnTo>
                  <a:pt x="56133" y="14935"/>
                </a:lnTo>
                <a:lnTo>
                  <a:pt x="58851" y="17522"/>
                </a:lnTo>
                <a:lnTo>
                  <a:pt x="58851" y="15951"/>
                </a:lnTo>
                <a:lnTo>
                  <a:pt x="59512" y="17818"/>
                </a:lnTo>
                <a:lnTo>
                  <a:pt x="62334" y="16554"/>
                </a:lnTo>
                <a:lnTo>
                  <a:pt x="63030" y="16243"/>
                </a:lnTo>
                <a:lnTo>
                  <a:pt x="65900" y="17818"/>
                </a:lnTo>
                <a:lnTo>
                  <a:pt x="61768" y="17818"/>
                </a:lnTo>
                <a:lnTo>
                  <a:pt x="62382" y="21412"/>
                </a:lnTo>
                <a:lnTo>
                  <a:pt x="61734" y="21412"/>
                </a:lnTo>
                <a:lnTo>
                  <a:pt x="62382" y="80429"/>
                </a:lnTo>
                <a:lnTo>
                  <a:pt x="61763" y="84010"/>
                </a:lnTo>
                <a:lnTo>
                  <a:pt x="59512" y="84010"/>
                </a:lnTo>
                <a:lnTo>
                  <a:pt x="59492" y="86178"/>
                </a:lnTo>
                <a:lnTo>
                  <a:pt x="58851" y="84308"/>
                </a:lnTo>
                <a:lnTo>
                  <a:pt x="55994" y="85597"/>
                </a:lnTo>
                <a:lnTo>
                  <a:pt x="55994" y="89687"/>
                </a:lnTo>
                <a:lnTo>
                  <a:pt x="56795" y="91484"/>
                </a:lnTo>
                <a:lnTo>
                  <a:pt x="57406" y="90116"/>
                </a:lnTo>
                <a:lnTo>
                  <a:pt x="58851" y="86465"/>
                </a:lnTo>
                <a:lnTo>
                  <a:pt x="58851" y="85890"/>
                </a:lnTo>
                <a:lnTo>
                  <a:pt x="58851" y="86465"/>
                </a:lnTo>
                <a:lnTo>
                  <a:pt x="57569" y="89750"/>
                </a:lnTo>
                <a:lnTo>
                  <a:pt x="59512" y="91058"/>
                </a:lnTo>
                <a:lnTo>
                  <a:pt x="61715" y="92633"/>
                </a:lnTo>
                <a:lnTo>
                  <a:pt x="62228" y="91484"/>
                </a:lnTo>
                <a:lnTo>
                  <a:pt x="62741" y="92633"/>
                </a:lnTo>
                <a:lnTo>
                  <a:pt x="126263" y="92633"/>
                </a:lnTo>
                <a:lnTo>
                  <a:pt x="127573" y="93218"/>
                </a:lnTo>
                <a:lnTo>
                  <a:pt x="137032" y="93217"/>
                </a:lnTo>
                <a:lnTo>
                  <a:pt x="137032" y="91058"/>
                </a:lnTo>
                <a:lnTo>
                  <a:pt x="67208" y="87477"/>
                </a:lnTo>
                <a:lnTo>
                  <a:pt x="65900" y="86169"/>
                </a:lnTo>
                <a:lnTo>
                  <a:pt x="65900" y="87477"/>
                </a:lnTo>
                <a:lnTo>
                  <a:pt x="65900" y="86169"/>
                </a:lnTo>
                <a:lnTo>
                  <a:pt x="63030" y="85597"/>
                </a:lnTo>
                <a:lnTo>
                  <a:pt x="63030" y="86169"/>
                </a:lnTo>
                <a:lnTo>
                  <a:pt x="63309" y="87477"/>
                </a:lnTo>
                <a:lnTo>
                  <a:pt x="64325" y="91058"/>
                </a:lnTo>
                <a:lnTo>
                  <a:pt x="60439" y="91058"/>
                </a:lnTo>
                <a:lnTo>
                  <a:pt x="59849" y="89750"/>
                </a:lnTo>
                <a:lnTo>
                  <a:pt x="58851" y="87541"/>
                </a:lnTo>
                <a:lnTo>
                  <a:pt x="59849" y="89750"/>
                </a:lnTo>
                <a:lnTo>
                  <a:pt x="61455" y="89750"/>
                </a:lnTo>
                <a:lnTo>
                  <a:pt x="62382" y="87477"/>
                </a:lnTo>
                <a:lnTo>
                  <a:pt x="62726" y="86169"/>
                </a:lnTo>
                <a:lnTo>
                  <a:pt x="62330" y="85282"/>
                </a:lnTo>
                <a:lnTo>
                  <a:pt x="65900" y="84010"/>
                </a:lnTo>
                <a:lnTo>
                  <a:pt x="64325" y="80429"/>
                </a:lnTo>
                <a:lnTo>
                  <a:pt x="64325" y="21412"/>
                </a:lnTo>
                <a:lnTo>
                  <a:pt x="65900" y="17894"/>
                </a:lnTo>
                <a:lnTo>
                  <a:pt x="64325" y="21412"/>
                </a:lnTo>
                <a:lnTo>
                  <a:pt x="64325" y="80429"/>
                </a:lnTo>
                <a:lnTo>
                  <a:pt x="65900" y="84010"/>
                </a:lnTo>
                <a:lnTo>
                  <a:pt x="67791" y="86169"/>
                </a:lnTo>
                <a:lnTo>
                  <a:pt x="81241" y="87477"/>
                </a:lnTo>
                <a:lnTo>
                  <a:pt x="83197" y="87477"/>
                </a:lnTo>
                <a:lnTo>
                  <a:pt x="85630" y="86379"/>
                </a:lnTo>
                <a:lnTo>
                  <a:pt x="137032" y="87477"/>
                </a:lnTo>
                <a:lnTo>
                  <a:pt x="138493" y="86820"/>
                </a:lnTo>
                <a:lnTo>
                  <a:pt x="140563" y="85597"/>
                </a:lnTo>
                <a:lnTo>
                  <a:pt x="140563" y="82003"/>
                </a:lnTo>
                <a:lnTo>
                  <a:pt x="137032" y="80429"/>
                </a:lnTo>
                <a:lnTo>
                  <a:pt x="86715" y="80429"/>
                </a:lnTo>
                <a:lnTo>
                  <a:pt x="137032" y="84010"/>
                </a:lnTo>
                <a:lnTo>
                  <a:pt x="137032" y="86169"/>
                </a:lnTo>
                <a:lnTo>
                  <a:pt x="85724" y="86169"/>
                </a:lnTo>
                <a:lnTo>
                  <a:pt x="80751" y="86377"/>
                </a:lnTo>
                <a:lnTo>
                  <a:pt x="80288" y="86169"/>
                </a:lnTo>
                <a:lnTo>
                  <a:pt x="68754" y="84010"/>
                </a:lnTo>
                <a:lnTo>
                  <a:pt x="65900" y="83946"/>
                </a:lnTo>
                <a:lnTo>
                  <a:pt x="68783" y="80429"/>
                </a:lnTo>
                <a:lnTo>
                  <a:pt x="68749" y="17818"/>
                </a:lnTo>
                <a:lnTo>
                  <a:pt x="80293" y="15671"/>
                </a:lnTo>
                <a:lnTo>
                  <a:pt x="80753" y="15466"/>
                </a:lnTo>
                <a:lnTo>
                  <a:pt x="85720" y="15671"/>
                </a:lnTo>
                <a:lnTo>
                  <a:pt x="86091" y="15671"/>
                </a:lnTo>
                <a:lnTo>
                  <a:pt x="86715" y="17894"/>
                </a:lnTo>
                <a:lnTo>
                  <a:pt x="86715" y="15951"/>
                </a:lnTo>
                <a:lnTo>
                  <a:pt x="137032" y="15671"/>
                </a:lnTo>
                <a:lnTo>
                  <a:pt x="137032" y="21412"/>
                </a:lnTo>
                <a:lnTo>
                  <a:pt x="140563" y="19837"/>
                </a:lnTo>
                <a:lnTo>
                  <a:pt x="140563" y="14096"/>
                </a:lnTo>
                <a:lnTo>
                  <a:pt x="138485" y="15024"/>
                </a:lnTo>
                <a:lnTo>
                  <a:pt x="137032" y="14376"/>
                </a:lnTo>
                <a:lnTo>
                  <a:pt x="85627" y="15464"/>
                </a:lnTo>
                <a:lnTo>
                  <a:pt x="83197" y="14376"/>
                </a:lnTo>
                <a:lnTo>
                  <a:pt x="85140" y="14376"/>
                </a:lnTo>
                <a:lnTo>
                  <a:pt x="137032" y="10782"/>
                </a:lnTo>
                <a:lnTo>
                  <a:pt x="77493" y="9194"/>
                </a:lnTo>
                <a:close/>
              </a:path>
              <a:path w="140563" h="99669">
                <a:moveTo>
                  <a:pt x="86715" y="21412"/>
                </a:moveTo>
                <a:lnTo>
                  <a:pt x="137032" y="21412"/>
                </a:lnTo>
                <a:lnTo>
                  <a:pt x="86715" y="19837"/>
                </a:lnTo>
                <a:lnTo>
                  <a:pt x="83197" y="21412"/>
                </a:lnTo>
                <a:lnTo>
                  <a:pt x="86715" y="80429"/>
                </a:lnTo>
                <a:lnTo>
                  <a:pt x="86715" y="21412"/>
                </a:lnTo>
                <a:close/>
              </a:path>
              <a:path w="140563" h="99669">
                <a:moveTo>
                  <a:pt x="138493" y="86820"/>
                </a:moveTo>
                <a:lnTo>
                  <a:pt x="137032" y="87477"/>
                </a:lnTo>
                <a:lnTo>
                  <a:pt x="85140" y="87477"/>
                </a:lnTo>
                <a:lnTo>
                  <a:pt x="137032" y="91058"/>
                </a:lnTo>
                <a:lnTo>
                  <a:pt x="137032" y="93217"/>
                </a:lnTo>
                <a:lnTo>
                  <a:pt x="140563" y="91630"/>
                </a:lnTo>
                <a:lnTo>
                  <a:pt x="140563" y="85597"/>
                </a:lnTo>
                <a:lnTo>
                  <a:pt x="138493" y="86820"/>
                </a:lnTo>
                <a:close/>
              </a:path>
              <a:path w="140563" h="99669">
                <a:moveTo>
                  <a:pt x="80753" y="15466"/>
                </a:moveTo>
                <a:lnTo>
                  <a:pt x="80293" y="15671"/>
                </a:lnTo>
                <a:lnTo>
                  <a:pt x="85720" y="15671"/>
                </a:lnTo>
                <a:lnTo>
                  <a:pt x="80753" y="15466"/>
                </a:lnTo>
                <a:close/>
              </a:path>
              <a:path w="140563" h="99669">
                <a:moveTo>
                  <a:pt x="71069" y="3517"/>
                </a:moveTo>
                <a:lnTo>
                  <a:pt x="71069" y="7823"/>
                </a:lnTo>
                <a:lnTo>
                  <a:pt x="71431" y="8635"/>
                </a:lnTo>
                <a:lnTo>
                  <a:pt x="61455" y="8635"/>
                </a:lnTo>
                <a:lnTo>
                  <a:pt x="60439" y="10782"/>
                </a:lnTo>
                <a:lnTo>
                  <a:pt x="60020" y="14935"/>
                </a:lnTo>
                <a:lnTo>
                  <a:pt x="59495" y="15664"/>
                </a:lnTo>
                <a:lnTo>
                  <a:pt x="62382" y="14376"/>
                </a:lnTo>
                <a:lnTo>
                  <a:pt x="61594" y="11417"/>
                </a:lnTo>
                <a:lnTo>
                  <a:pt x="61595" y="8948"/>
                </a:lnTo>
                <a:lnTo>
                  <a:pt x="62416" y="10782"/>
                </a:lnTo>
                <a:lnTo>
                  <a:pt x="63030" y="12153"/>
                </a:lnTo>
                <a:lnTo>
                  <a:pt x="64325" y="10782"/>
                </a:lnTo>
                <a:lnTo>
                  <a:pt x="65900" y="14300"/>
                </a:lnTo>
                <a:lnTo>
                  <a:pt x="63030" y="14376"/>
                </a:lnTo>
                <a:lnTo>
                  <a:pt x="63030" y="15000"/>
                </a:lnTo>
                <a:lnTo>
                  <a:pt x="65900" y="15671"/>
                </a:lnTo>
                <a:lnTo>
                  <a:pt x="67788" y="15671"/>
                </a:lnTo>
                <a:lnTo>
                  <a:pt x="67208" y="14376"/>
                </a:lnTo>
                <a:lnTo>
                  <a:pt x="72389" y="10782"/>
                </a:lnTo>
                <a:lnTo>
                  <a:pt x="75493" y="8636"/>
                </a:lnTo>
                <a:lnTo>
                  <a:pt x="73215" y="7619"/>
                </a:lnTo>
                <a:lnTo>
                  <a:pt x="73215" y="3733"/>
                </a:lnTo>
                <a:lnTo>
                  <a:pt x="76746" y="2158"/>
                </a:lnTo>
                <a:lnTo>
                  <a:pt x="77742" y="8636"/>
                </a:lnTo>
                <a:lnTo>
                  <a:pt x="78104" y="7823"/>
                </a:lnTo>
                <a:lnTo>
                  <a:pt x="77742" y="8636"/>
                </a:lnTo>
                <a:lnTo>
                  <a:pt x="126263" y="9194"/>
                </a:lnTo>
                <a:lnTo>
                  <a:pt x="127516" y="8636"/>
                </a:lnTo>
                <a:lnTo>
                  <a:pt x="78104" y="3517"/>
                </a:lnTo>
                <a:lnTo>
                  <a:pt x="77496" y="2159"/>
                </a:lnTo>
                <a:lnTo>
                  <a:pt x="76530" y="0"/>
                </a:lnTo>
                <a:lnTo>
                  <a:pt x="72643" y="0"/>
                </a:lnTo>
                <a:lnTo>
                  <a:pt x="71069" y="3517"/>
                </a:lnTo>
                <a:close/>
              </a:path>
              <a:path w="140563" h="99669">
                <a:moveTo>
                  <a:pt x="0" y="11417"/>
                </a:moveTo>
                <a:lnTo>
                  <a:pt x="0" y="90411"/>
                </a:lnTo>
                <a:lnTo>
                  <a:pt x="1574" y="93929"/>
                </a:lnTo>
                <a:lnTo>
                  <a:pt x="5460" y="93929"/>
                </a:lnTo>
                <a:lnTo>
                  <a:pt x="7035" y="90411"/>
                </a:lnTo>
                <a:lnTo>
                  <a:pt x="7035" y="11417"/>
                </a:lnTo>
                <a:lnTo>
                  <a:pt x="5460" y="7899"/>
                </a:lnTo>
                <a:lnTo>
                  <a:pt x="1574" y="7899"/>
                </a:lnTo>
                <a:lnTo>
                  <a:pt x="0" y="11417"/>
                </a:lnTo>
                <a:close/>
              </a:path>
              <a:path w="140563" h="99669">
                <a:moveTo>
                  <a:pt x="40195" y="93281"/>
                </a:moveTo>
                <a:lnTo>
                  <a:pt x="36741" y="93929"/>
                </a:lnTo>
                <a:lnTo>
                  <a:pt x="40485" y="93929"/>
                </a:lnTo>
                <a:lnTo>
                  <a:pt x="41770" y="96799"/>
                </a:lnTo>
                <a:lnTo>
                  <a:pt x="45656" y="96799"/>
                </a:lnTo>
                <a:lnTo>
                  <a:pt x="47231" y="93281"/>
                </a:lnTo>
                <a:lnTo>
                  <a:pt x="47231" y="90411"/>
                </a:lnTo>
                <a:lnTo>
                  <a:pt x="47523" y="7899"/>
                </a:lnTo>
                <a:lnTo>
                  <a:pt x="45935" y="11417"/>
                </a:lnTo>
                <a:lnTo>
                  <a:pt x="45935" y="90411"/>
                </a:lnTo>
                <a:lnTo>
                  <a:pt x="45656" y="86893"/>
                </a:lnTo>
                <a:lnTo>
                  <a:pt x="42202" y="86893"/>
                </a:lnTo>
                <a:lnTo>
                  <a:pt x="42202" y="90411"/>
                </a:lnTo>
                <a:lnTo>
                  <a:pt x="40627" y="93929"/>
                </a:lnTo>
                <a:lnTo>
                  <a:pt x="41770" y="86893"/>
                </a:lnTo>
                <a:lnTo>
                  <a:pt x="40627" y="7899"/>
                </a:lnTo>
                <a:lnTo>
                  <a:pt x="40195" y="90411"/>
                </a:lnTo>
                <a:lnTo>
                  <a:pt x="36741" y="7899"/>
                </a:lnTo>
                <a:lnTo>
                  <a:pt x="35166" y="11417"/>
                </a:lnTo>
                <a:lnTo>
                  <a:pt x="35166" y="90411"/>
                </a:lnTo>
                <a:lnTo>
                  <a:pt x="36741" y="93929"/>
                </a:lnTo>
                <a:lnTo>
                  <a:pt x="40195" y="93281"/>
                </a:lnTo>
                <a:close/>
              </a:path>
              <a:path w="140563" h="99669">
                <a:moveTo>
                  <a:pt x="41770" y="86893"/>
                </a:moveTo>
                <a:lnTo>
                  <a:pt x="40627" y="93929"/>
                </a:lnTo>
                <a:lnTo>
                  <a:pt x="42202" y="90411"/>
                </a:lnTo>
                <a:lnTo>
                  <a:pt x="42202" y="11417"/>
                </a:lnTo>
                <a:lnTo>
                  <a:pt x="40627" y="7899"/>
                </a:lnTo>
                <a:lnTo>
                  <a:pt x="41770" y="86893"/>
                </a:lnTo>
                <a:close/>
              </a:path>
              <a:path w="140563" h="99669">
                <a:moveTo>
                  <a:pt x="47231" y="93281"/>
                </a:moveTo>
                <a:lnTo>
                  <a:pt x="47523" y="93929"/>
                </a:lnTo>
                <a:lnTo>
                  <a:pt x="51409" y="93929"/>
                </a:lnTo>
                <a:lnTo>
                  <a:pt x="52984" y="90411"/>
                </a:lnTo>
                <a:lnTo>
                  <a:pt x="52984" y="11417"/>
                </a:lnTo>
                <a:lnTo>
                  <a:pt x="51409" y="7899"/>
                </a:lnTo>
                <a:lnTo>
                  <a:pt x="47523" y="7899"/>
                </a:lnTo>
                <a:lnTo>
                  <a:pt x="47231" y="90411"/>
                </a:lnTo>
                <a:lnTo>
                  <a:pt x="47231" y="93281"/>
                </a:lnTo>
                <a:close/>
              </a:path>
              <a:path w="140563" h="99669">
                <a:moveTo>
                  <a:pt x="56133" y="14935"/>
                </a:moveTo>
                <a:lnTo>
                  <a:pt x="55994" y="14623"/>
                </a:lnTo>
                <a:lnTo>
                  <a:pt x="55994" y="16243"/>
                </a:lnTo>
                <a:lnTo>
                  <a:pt x="58851" y="17522"/>
                </a:lnTo>
                <a:lnTo>
                  <a:pt x="56133" y="14935"/>
                </a:lnTo>
                <a:close/>
              </a:path>
              <a:path w="140563" h="99669">
                <a:moveTo>
                  <a:pt x="36741" y="7899"/>
                </a:moveTo>
                <a:lnTo>
                  <a:pt x="40195" y="90411"/>
                </a:lnTo>
                <a:lnTo>
                  <a:pt x="40627" y="7899"/>
                </a:lnTo>
                <a:lnTo>
                  <a:pt x="36741" y="7899"/>
                </a:lnTo>
                <a:close/>
              </a:path>
              <a:path w="140563" h="99669">
                <a:moveTo>
                  <a:pt x="59949" y="81514"/>
                </a:moveTo>
                <a:lnTo>
                  <a:pt x="58851" y="82003"/>
                </a:lnTo>
                <a:lnTo>
                  <a:pt x="58851" y="84308"/>
                </a:lnTo>
                <a:lnTo>
                  <a:pt x="59492" y="86178"/>
                </a:lnTo>
                <a:lnTo>
                  <a:pt x="59512" y="84010"/>
                </a:lnTo>
                <a:lnTo>
                  <a:pt x="61763" y="84010"/>
                </a:lnTo>
                <a:lnTo>
                  <a:pt x="62382" y="80429"/>
                </a:lnTo>
                <a:lnTo>
                  <a:pt x="61734" y="21412"/>
                </a:lnTo>
                <a:lnTo>
                  <a:pt x="61734" y="83946"/>
                </a:lnTo>
                <a:lnTo>
                  <a:pt x="61734" y="80429"/>
                </a:lnTo>
                <a:lnTo>
                  <a:pt x="60439" y="80429"/>
                </a:lnTo>
                <a:lnTo>
                  <a:pt x="59949" y="81514"/>
                </a:lnTo>
                <a:close/>
              </a:path>
              <a:path w="140563" h="99669">
                <a:moveTo>
                  <a:pt x="62726" y="86169"/>
                </a:moveTo>
                <a:lnTo>
                  <a:pt x="63030" y="87477"/>
                </a:lnTo>
                <a:lnTo>
                  <a:pt x="63030" y="86851"/>
                </a:lnTo>
                <a:lnTo>
                  <a:pt x="62726" y="86169"/>
                </a:lnTo>
                <a:close/>
              </a:path>
              <a:path w="140563" h="99669">
                <a:moveTo>
                  <a:pt x="45935" y="87517"/>
                </a:moveTo>
                <a:lnTo>
                  <a:pt x="45656" y="86893"/>
                </a:lnTo>
                <a:lnTo>
                  <a:pt x="45935" y="90411"/>
                </a:lnTo>
                <a:lnTo>
                  <a:pt x="45935" y="87517"/>
                </a:lnTo>
                <a:close/>
              </a:path>
              <a:path w="140563" h="99669">
                <a:moveTo>
                  <a:pt x="83197" y="21412"/>
                </a:moveTo>
                <a:lnTo>
                  <a:pt x="79667" y="17894"/>
                </a:lnTo>
                <a:lnTo>
                  <a:pt x="79667" y="19837"/>
                </a:lnTo>
                <a:lnTo>
                  <a:pt x="83197" y="21412"/>
                </a:lnTo>
                <a:close/>
              </a:path>
              <a:path w="140563" h="99669">
                <a:moveTo>
                  <a:pt x="55994" y="89687"/>
                </a:moveTo>
                <a:lnTo>
                  <a:pt x="55994" y="91630"/>
                </a:lnTo>
                <a:lnTo>
                  <a:pt x="56607" y="91907"/>
                </a:lnTo>
                <a:lnTo>
                  <a:pt x="57079" y="92120"/>
                </a:lnTo>
                <a:lnTo>
                  <a:pt x="58862" y="92924"/>
                </a:lnTo>
                <a:lnTo>
                  <a:pt x="59512" y="92633"/>
                </a:lnTo>
                <a:lnTo>
                  <a:pt x="61455" y="93217"/>
                </a:lnTo>
                <a:lnTo>
                  <a:pt x="63030" y="96151"/>
                </a:lnTo>
                <a:lnTo>
                  <a:pt x="126263" y="99669"/>
                </a:lnTo>
                <a:lnTo>
                  <a:pt x="129793" y="98094"/>
                </a:lnTo>
                <a:lnTo>
                  <a:pt x="129793" y="94208"/>
                </a:lnTo>
                <a:lnTo>
                  <a:pt x="127573" y="93218"/>
                </a:lnTo>
                <a:lnTo>
                  <a:pt x="63001" y="93217"/>
                </a:lnTo>
                <a:lnTo>
                  <a:pt x="61715" y="92633"/>
                </a:lnTo>
                <a:lnTo>
                  <a:pt x="59512" y="91058"/>
                </a:lnTo>
                <a:lnTo>
                  <a:pt x="57569" y="89750"/>
                </a:lnTo>
                <a:lnTo>
                  <a:pt x="58851" y="86465"/>
                </a:lnTo>
                <a:lnTo>
                  <a:pt x="57406" y="90116"/>
                </a:lnTo>
                <a:lnTo>
                  <a:pt x="56795" y="91484"/>
                </a:lnTo>
                <a:lnTo>
                  <a:pt x="55994" y="89687"/>
                </a:lnTo>
                <a:close/>
              </a:path>
              <a:path w="140563" h="99669">
                <a:moveTo>
                  <a:pt x="58207" y="93217"/>
                </a:moveTo>
                <a:lnTo>
                  <a:pt x="58862" y="92924"/>
                </a:lnTo>
                <a:lnTo>
                  <a:pt x="57569" y="93217"/>
                </a:lnTo>
                <a:lnTo>
                  <a:pt x="55994" y="93281"/>
                </a:lnTo>
                <a:lnTo>
                  <a:pt x="55994" y="98094"/>
                </a:lnTo>
                <a:lnTo>
                  <a:pt x="57082" y="98581"/>
                </a:lnTo>
                <a:lnTo>
                  <a:pt x="57569" y="99669"/>
                </a:lnTo>
                <a:lnTo>
                  <a:pt x="61455" y="99669"/>
                </a:lnTo>
                <a:lnTo>
                  <a:pt x="59512" y="93217"/>
                </a:lnTo>
                <a:lnTo>
                  <a:pt x="58862" y="92924"/>
                </a:lnTo>
                <a:lnTo>
                  <a:pt x="58207" y="93217"/>
                </a:lnTo>
                <a:close/>
              </a:path>
              <a:path w="140563" h="99669">
                <a:moveTo>
                  <a:pt x="57569" y="93217"/>
                </a:moveTo>
                <a:lnTo>
                  <a:pt x="58862" y="92924"/>
                </a:lnTo>
                <a:lnTo>
                  <a:pt x="57079" y="92120"/>
                </a:lnTo>
                <a:lnTo>
                  <a:pt x="56607" y="91907"/>
                </a:lnTo>
                <a:lnTo>
                  <a:pt x="55994" y="93281"/>
                </a:lnTo>
                <a:lnTo>
                  <a:pt x="57569" y="93217"/>
                </a:lnTo>
                <a:close/>
              </a:path>
              <a:path w="140563" h="99669">
                <a:moveTo>
                  <a:pt x="58851" y="15376"/>
                </a:moveTo>
                <a:lnTo>
                  <a:pt x="59495" y="15664"/>
                </a:lnTo>
                <a:lnTo>
                  <a:pt x="60020" y="14935"/>
                </a:lnTo>
                <a:lnTo>
                  <a:pt x="60439" y="10782"/>
                </a:lnTo>
                <a:lnTo>
                  <a:pt x="59512" y="8635"/>
                </a:lnTo>
                <a:lnTo>
                  <a:pt x="57569" y="8635"/>
                </a:lnTo>
                <a:lnTo>
                  <a:pt x="60020" y="4305"/>
                </a:lnTo>
                <a:lnTo>
                  <a:pt x="56133" y="4305"/>
                </a:lnTo>
                <a:lnTo>
                  <a:pt x="57082" y="9723"/>
                </a:lnTo>
                <a:lnTo>
                  <a:pt x="59512" y="10782"/>
                </a:lnTo>
                <a:lnTo>
                  <a:pt x="58851" y="14300"/>
                </a:lnTo>
                <a:lnTo>
                  <a:pt x="58851" y="15376"/>
                </a:lnTo>
                <a:close/>
              </a:path>
              <a:path w="140563" h="99669">
                <a:moveTo>
                  <a:pt x="61455" y="8635"/>
                </a:moveTo>
                <a:lnTo>
                  <a:pt x="61595" y="8635"/>
                </a:lnTo>
                <a:lnTo>
                  <a:pt x="61594" y="7823"/>
                </a:lnTo>
                <a:lnTo>
                  <a:pt x="60020" y="4305"/>
                </a:lnTo>
                <a:lnTo>
                  <a:pt x="57569" y="8635"/>
                </a:lnTo>
                <a:lnTo>
                  <a:pt x="59512" y="8635"/>
                </a:lnTo>
                <a:lnTo>
                  <a:pt x="60439" y="10782"/>
                </a:lnTo>
                <a:lnTo>
                  <a:pt x="61455" y="8635"/>
                </a:lnTo>
                <a:close/>
              </a:path>
              <a:path w="140563" h="99669">
                <a:moveTo>
                  <a:pt x="55994" y="14096"/>
                </a:moveTo>
                <a:lnTo>
                  <a:pt x="57866" y="14935"/>
                </a:lnTo>
                <a:lnTo>
                  <a:pt x="59512" y="10782"/>
                </a:lnTo>
                <a:lnTo>
                  <a:pt x="57082" y="9723"/>
                </a:lnTo>
                <a:lnTo>
                  <a:pt x="56133" y="4305"/>
                </a:lnTo>
                <a:lnTo>
                  <a:pt x="55994" y="10210"/>
                </a:lnTo>
                <a:lnTo>
                  <a:pt x="55994" y="14096"/>
                </a:lnTo>
                <a:close/>
              </a:path>
              <a:path w="140563" h="99669">
                <a:moveTo>
                  <a:pt x="61595" y="8948"/>
                </a:moveTo>
                <a:lnTo>
                  <a:pt x="61594" y="11417"/>
                </a:lnTo>
                <a:lnTo>
                  <a:pt x="62382" y="14376"/>
                </a:lnTo>
                <a:lnTo>
                  <a:pt x="62729" y="15671"/>
                </a:lnTo>
                <a:lnTo>
                  <a:pt x="65900" y="15671"/>
                </a:lnTo>
                <a:lnTo>
                  <a:pt x="63030" y="15000"/>
                </a:lnTo>
                <a:lnTo>
                  <a:pt x="63030" y="14376"/>
                </a:lnTo>
                <a:lnTo>
                  <a:pt x="65900" y="14300"/>
                </a:lnTo>
                <a:lnTo>
                  <a:pt x="64325" y="10782"/>
                </a:lnTo>
                <a:lnTo>
                  <a:pt x="63030" y="12153"/>
                </a:lnTo>
                <a:lnTo>
                  <a:pt x="62416" y="10782"/>
                </a:lnTo>
                <a:lnTo>
                  <a:pt x="61595" y="8948"/>
                </a:lnTo>
                <a:close/>
              </a:path>
              <a:path w="140563" h="99669">
                <a:moveTo>
                  <a:pt x="63001" y="93217"/>
                </a:moveTo>
                <a:lnTo>
                  <a:pt x="127573" y="93218"/>
                </a:lnTo>
                <a:lnTo>
                  <a:pt x="126263" y="92633"/>
                </a:lnTo>
                <a:lnTo>
                  <a:pt x="62741" y="92633"/>
                </a:lnTo>
                <a:lnTo>
                  <a:pt x="62228" y="91484"/>
                </a:lnTo>
                <a:lnTo>
                  <a:pt x="61715" y="92633"/>
                </a:lnTo>
                <a:lnTo>
                  <a:pt x="63001" y="93217"/>
                </a:lnTo>
                <a:close/>
              </a:path>
              <a:path w="140563" h="99669">
                <a:moveTo>
                  <a:pt x="126263" y="99669"/>
                </a:moveTo>
                <a:lnTo>
                  <a:pt x="63030" y="96151"/>
                </a:lnTo>
                <a:lnTo>
                  <a:pt x="61455" y="93217"/>
                </a:lnTo>
                <a:lnTo>
                  <a:pt x="59512" y="92633"/>
                </a:lnTo>
                <a:lnTo>
                  <a:pt x="58862" y="92924"/>
                </a:lnTo>
                <a:lnTo>
                  <a:pt x="59512" y="93217"/>
                </a:lnTo>
                <a:lnTo>
                  <a:pt x="61455" y="99669"/>
                </a:lnTo>
                <a:lnTo>
                  <a:pt x="126263" y="99669"/>
                </a:lnTo>
                <a:close/>
              </a:path>
              <a:path w="140563" h="99669">
                <a:moveTo>
                  <a:pt x="65900" y="84010"/>
                </a:moveTo>
                <a:lnTo>
                  <a:pt x="62330" y="85282"/>
                </a:lnTo>
                <a:lnTo>
                  <a:pt x="62726" y="86169"/>
                </a:lnTo>
                <a:lnTo>
                  <a:pt x="63030" y="86851"/>
                </a:lnTo>
                <a:lnTo>
                  <a:pt x="63030" y="89687"/>
                </a:lnTo>
                <a:lnTo>
                  <a:pt x="63030" y="87477"/>
                </a:lnTo>
                <a:lnTo>
                  <a:pt x="62726" y="86169"/>
                </a:lnTo>
                <a:lnTo>
                  <a:pt x="62382" y="87477"/>
                </a:lnTo>
                <a:lnTo>
                  <a:pt x="61455" y="89750"/>
                </a:lnTo>
                <a:lnTo>
                  <a:pt x="59849" y="89750"/>
                </a:lnTo>
                <a:lnTo>
                  <a:pt x="60439" y="91058"/>
                </a:lnTo>
                <a:lnTo>
                  <a:pt x="64325" y="91058"/>
                </a:lnTo>
                <a:lnTo>
                  <a:pt x="63309" y="87477"/>
                </a:lnTo>
                <a:lnTo>
                  <a:pt x="63030" y="86169"/>
                </a:lnTo>
                <a:lnTo>
                  <a:pt x="63030" y="85597"/>
                </a:lnTo>
                <a:lnTo>
                  <a:pt x="65900" y="86169"/>
                </a:lnTo>
                <a:lnTo>
                  <a:pt x="67208" y="87477"/>
                </a:lnTo>
                <a:lnTo>
                  <a:pt x="137032" y="91058"/>
                </a:lnTo>
                <a:lnTo>
                  <a:pt x="85140" y="87477"/>
                </a:lnTo>
                <a:lnTo>
                  <a:pt x="137032" y="87477"/>
                </a:lnTo>
                <a:lnTo>
                  <a:pt x="85630" y="86379"/>
                </a:lnTo>
                <a:lnTo>
                  <a:pt x="83197" y="87477"/>
                </a:lnTo>
                <a:lnTo>
                  <a:pt x="81241" y="87477"/>
                </a:lnTo>
                <a:lnTo>
                  <a:pt x="67791" y="86169"/>
                </a:lnTo>
                <a:lnTo>
                  <a:pt x="65900" y="84010"/>
                </a:lnTo>
                <a:close/>
              </a:path>
              <a:path w="140563" h="99669">
                <a:moveTo>
                  <a:pt x="58851" y="15951"/>
                </a:moveTo>
                <a:lnTo>
                  <a:pt x="58851" y="19837"/>
                </a:lnTo>
                <a:lnTo>
                  <a:pt x="59949" y="20327"/>
                </a:lnTo>
                <a:lnTo>
                  <a:pt x="61734" y="17894"/>
                </a:lnTo>
                <a:lnTo>
                  <a:pt x="61734" y="21123"/>
                </a:lnTo>
                <a:lnTo>
                  <a:pt x="60439" y="21412"/>
                </a:lnTo>
                <a:lnTo>
                  <a:pt x="62382" y="21412"/>
                </a:lnTo>
                <a:lnTo>
                  <a:pt x="61768" y="17818"/>
                </a:lnTo>
                <a:lnTo>
                  <a:pt x="65900" y="17818"/>
                </a:lnTo>
                <a:lnTo>
                  <a:pt x="63030" y="16243"/>
                </a:lnTo>
                <a:lnTo>
                  <a:pt x="62334" y="16554"/>
                </a:lnTo>
                <a:lnTo>
                  <a:pt x="59512" y="17818"/>
                </a:lnTo>
                <a:lnTo>
                  <a:pt x="58851" y="159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790593" y="5252894"/>
            <a:ext cx="17106" cy="11341"/>
          </a:xfrm>
          <a:custGeom>
            <a:avLst/>
            <a:gdLst/>
            <a:ahLst/>
            <a:cxnLst/>
            <a:rect l="l" t="t" r="r" b="b"/>
            <a:pathLst>
              <a:path w="17106" h="11341">
                <a:moveTo>
                  <a:pt x="1587" y="11341"/>
                </a:moveTo>
                <a:lnTo>
                  <a:pt x="5473" y="11341"/>
                </a:lnTo>
                <a:lnTo>
                  <a:pt x="7048" y="7823"/>
                </a:lnTo>
                <a:lnTo>
                  <a:pt x="7048" y="7048"/>
                </a:lnTo>
                <a:lnTo>
                  <a:pt x="13589" y="7048"/>
                </a:lnTo>
                <a:lnTo>
                  <a:pt x="17106" y="5473"/>
                </a:lnTo>
                <a:lnTo>
                  <a:pt x="17106" y="1587"/>
                </a:lnTo>
                <a:lnTo>
                  <a:pt x="13589" y="0"/>
                </a:lnTo>
                <a:lnTo>
                  <a:pt x="3530" y="0"/>
                </a:lnTo>
                <a:lnTo>
                  <a:pt x="381" y="1689"/>
                </a:lnTo>
                <a:lnTo>
                  <a:pt x="0" y="3530"/>
                </a:lnTo>
                <a:lnTo>
                  <a:pt x="0" y="7823"/>
                </a:lnTo>
                <a:lnTo>
                  <a:pt x="1587" y="11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02792" y="5255052"/>
            <a:ext cx="65786" cy="97510"/>
          </a:xfrm>
          <a:custGeom>
            <a:avLst/>
            <a:gdLst/>
            <a:ahLst/>
            <a:cxnLst/>
            <a:rect l="l" t="t" r="r" b="b"/>
            <a:pathLst>
              <a:path w="65786" h="97510">
                <a:moveTo>
                  <a:pt x="31610" y="83426"/>
                </a:moveTo>
                <a:lnTo>
                  <a:pt x="31610" y="87541"/>
                </a:lnTo>
                <a:lnTo>
                  <a:pt x="32218" y="88899"/>
                </a:lnTo>
                <a:lnTo>
                  <a:pt x="33645" y="88899"/>
                </a:lnTo>
                <a:lnTo>
                  <a:pt x="34467" y="84010"/>
                </a:lnTo>
                <a:lnTo>
                  <a:pt x="34467" y="83426"/>
                </a:lnTo>
                <a:lnTo>
                  <a:pt x="36556" y="82491"/>
                </a:lnTo>
                <a:lnTo>
                  <a:pt x="35844" y="82172"/>
                </a:lnTo>
                <a:lnTo>
                  <a:pt x="33032" y="83426"/>
                </a:lnTo>
                <a:lnTo>
                  <a:pt x="33032" y="87541"/>
                </a:lnTo>
                <a:lnTo>
                  <a:pt x="33032" y="84010"/>
                </a:lnTo>
                <a:lnTo>
                  <a:pt x="31610" y="83426"/>
                </a:lnTo>
                <a:close/>
              </a:path>
              <a:path w="65786" h="97510">
                <a:moveTo>
                  <a:pt x="34467" y="84010"/>
                </a:moveTo>
                <a:lnTo>
                  <a:pt x="33645" y="88899"/>
                </a:lnTo>
                <a:lnTo>
                  <a:pt x="35636" y="88899"/>
                </a:lnTo>
                <a:lnTo>
                  <a:pt x="37211" y="84010"/>
                </a:lnTo>
                <a:lnTo>
                  <a:pt x="38646" y="84010"/>
                </a:lnTo>
                <a:lnTo>
                  <a:pt x="37211" y="82783"/>
                </a:lnTo>
                <a:lnTo>
                  <a:pt x="36556" y="82491"/>
                </a:lnTo>
                <a:lnTo>
                  <a:pt x="34467" y="83426"/>
                </a:lnTo>
                <a:lnTo>
                  <a:pt x="34467" y="87541"/>
                </a:lnTo>
                <a:lnTo>
                  <a:pt x="34467" y="84010"/>
                </a:lnTo>
                <a:close/>
              </a:path>
              <a:path w="65786" h="97510">
                <a:moveTo>
                  <a:pt x="40081" y="84631"/>
                </a:moveTo>
                <a:lnTo>
                  <a:pt x="41516" y="87541"/>
                </a:lnTo>
                <a:lnTo>
                  <a:pt x="40360" y="84010"/>
                </a:lnTo>
                <a:lnTo>
                  <a:pt x="40081" y="83426"/>
                </a:lnTo>
                <a:lnTo>
                  <a:pt x="37985" y="81851"/>
                </a:lnTo>
                <a:lnTo>
                  <a:pt x="37274" y="82169"/>
                </a:lnTo>
                <a:lnTo>
                  <a:pt x="37211" y="81787"/>
                </a:lnTo>
                <a:lnTo>
                  <a:pt x="35636" y="78270"/>
                </a:lnTo>
                <a:lnTo>
                  <a:pt x="36563" y="81851"/>
                </a:lnTo>
                <a:lnTo>
                  <a:pt x="37211" y="82198"/>
                </a:lnTo>
                <a:lnTo>
                  <a:pt x="38646" y="83426"/>
                </a:lnTo>
                <a:lnTo>
                  <a:pt x="40081" y="84010"/>
                </a:lnTo>
                <a:lnTo>
                  <a:pt x="40081" y="84631"/>
                </a:lnTo>
                <a:close/>
              </a:path>
              <a:path w="65786" h="97510">
                <a:moveTo>
                  <a:pt x="38873" y="90239"/>
                </a:moveTo>
                <a:lnTo>
                  <a:pt x="38646" y="87541"/>
                </a:lnTo>
                <a:lnTo>
                  <a:pt x="37211" y="85369"/>
                </a:lnTo>
                <a:lnTo>
                  <a:pt x="36042" y="91058"/>
                </a:lnTo>
                <a:lnTo>
                  <a:pt x="39928" y="91058"/>
                </a:lnTo>
                <a:lnTo>
                  <a:pt x="40059" y="90769"/>
                </a:lnTo>
                <a:lnTo>
                  <a:pt x="40081" y="87541"/>
                </a:lnTo>
                <a:lnTo>
                  <a:pt x="38873" y="90239"/>
                </a:lnTo>
                <a:close/>
              </a:path>
              <a:path w="65786" h="97510">
                <a:moveTo>
                  <a:pt x="33032" y="83426"/>
                </a:moveTo>
                <a:lnTo>
                  <a:pt x="35844" y="82172"/>
                </a:lnTo>
                <a:lnTo>
                  <a:pt x="35128" y="81851"/>
                </a:lnTo>
                <a:lnTo>
                  <a:pt x="31610" y="83426"/>
                </a:lnTo>
                <a:lnTo>
                  <a:pt x="33032" y="84010"/>
                </a:lnTo>
                <a:lnTo>
                  <a:pt x="33032" y="83426"/>
                </a:lnTo>
                <a:close/>
              </a:path>
              <a:path w="65786" h="97510">
                <a:moveTo>
                  <a:pt x="44246" y="84010"/>
                </a:moveTo>
                <a:lnTo>
                  <a:pt x="45821" y="87541"/>
                </a:lnTo>
                <a:lnTo>
                  <a:pt x="51130" y="87604"/>
                </a:lnTo>
                <a:lnTo>
                  <a:pt x="52425" y="88252"/>
                </a:lnTo>
                <a:lnTo>
                  <a:pt x="52714" y="87604"/>
                </a:lnTo>
                <a:lnTo>
                  <a:pt x="54000" y="84721"/>
                </a:lnTo>
                <a:lnTo>
                  <a:pt x="60312" y="84010"/>
                </a:lnTo>
                <a:lnTo>
                  <a:pt x="44246" y="84010"/>
                </a:lnTo>
                <a:close/>
              </a:path>
              <a:path w="65786" h="97510">
                <a:moveTo>
                  <a:pt x="67275" y="85559"/>
                </a:moveTo>
                <a:lnTo>
                  <a:pt x="67360" y="81787"/>
                </a:lnTo>
                <a:lnTo>
                  <a:pt x="65786" y="78270"/>
                </a:lnTo>
                <a:lnTo>
                  <a:pt x="61899" y="78270"/>
                </a:lnTo>
                <a:lnTo>
                  <a:pt x="60312" y="81787"/>
                </a:lnTo>
                <a:lnTo>
                  <a:pt x="60312" y="85369"/>
                </a:lnTo>
                <a:lnTo>
                  <a:pt x="60312" y="84010"/>
                </a:lnTo>
                <a:lnTo>
                  <a:pt x="54000" y="84721"/>
                </a:lnTo>
                <a:lnTo>
                  <a:pt x="52714" y="87604"/>
                </a:lnTo>
                <a:lnTo>
                  <a:pt x="52425" y="88252"/>
                </a:lnTo>
                <a:lnTo>
                  <a:pt x="51130" y="87604"/>
                </a:lnTo>
                <a:lnTo>
                  <a:pt x="45821" y="87541"/>
                </a:lnTo>
                <a:lnTo>
                  <a:pt x="44246" y="84010"/>
                </a:lnTo>
                <a:lnTo>
                  <a:pt x="41516" y="84010"/>
                </a:lnTo>
                <a:lnTo>
                  <a:pt x="41516" y="83426"/>
                </a:lnTo>
                <a:lnTo>
                  <a:pt x="37985" y="81851"/>
                </a:lnTo>
                <a:lnTo>
                  <a:pt x="40081" y="83426"/>
                </a:lnTo>
                <a:lnTo>
                  <a:pt x="40360" y="84010"/>
                </a:lnTo>
                <a:lnTo>
                  <a:pt x="41516" y="87541"/>
                </a:lnTo>
                <a:lnTo>
                  <a:pt x="40081" y="84631"/>
                </a:lnTo>
                <a:lnTo>
                  <a:pt x="38773" y="87541"/>
                </a:lnTo>
                <a:lnTo>
                  <a:pt x="38646" y="84010"/>
                </a:lnTo>
                <a:lnTo>
                  <a:pt x="37211" y="84010"/>
                </a:lnTo>
                <a:lnTo>
                  <a:pt x="35636" y="88899"/>
                </a:lnTo>
                <a:lnTo>
                  <a:pt x="32218" y="88899"/>
                </a:lnTo>
                <a:lnTo>
                  <a:pt x="31610" y="87541"/>
                </a:lnTo>
                <a:lnTo>
                  <a:pt x="31610" y="83426"/>
                </a:lnTo>
                <a:lnTo>
                  <a:pt x="35128" y="81851"/>
                </a:lnTo>
                <a:lnTo>
                  <a:pt x="35844" y="82172"/>
                </a:lnTo>
                <a:lnTo>
                  <a:pt x="36556" y="82491"/>
                </a:lnTo>
                <a:lnTo>
                  <a:pt x="37211" y="82783"/>
                </a:lnTo>
                <a:lnTo>
                  <a:pt x="38646" y="84010"/>
                </a:lnTo>
                <a:lnTo>
                  <a:pt x="38773" y="87541"/>
                </a:lnTo>
                <a:lnTo>
                  <a:pt x="40081" y="84631"/>
                </a:lnTo>
                <a:lnTo>
                  <a:pt x="40081" y="84010"/>
                </a:lnTo>
                <a:lnTo>
                  <a:pt x="38646" y="83426"/>
                </a:lnTo>
                <a:lnTo>
                  <a:pt x="37211" y="82198"/>
                </a:lnTo>
                <a:lnTo>
                  <a:pt x="36563" y="81851"/>
                </a:lnTo>
                <a:lnTo>
                  <a:pt x="35636" y="78270"/>
                </a:lnTo>
                <a:lnTo>
                  <a:pt x="31737" y="78270"/>
                </a:lnTo>
                <a:lnTo>
                  <a:pt x="30162" y="81787"/>
                </a:lnTo>
                <a:lnTo>
                  <a:pt x="30162" y="84010"/>
                </a:lnTo>
                <a:lnTo>
                  <a:pt x="31737" y="88899"/>
                </a:lnTo>
                <a:lnTo>
                  <a:pt x="33185" y="91058"/>
                </a:lnTo>
                <a:lnTo>
                  <a:pt x="36042" y="91058"/>
                </a:lnTo>
                <a:lnTo>
                  <a:pt x="37211" y="85369"/>
                </a:lnTo>
                <a:lnTo>
                  <a:pt x="38646" y="87541"/>
                </a:lnTo>
                <a:lnTo>
                  <a:pt x="38773" y="90195"/>
                </a:lnTo>
                <a:lnTo>
                  <a:pt x="40081" y="87541"/>
                </a:lnTo>
                <a:lnTo>
                  <a:pt x="40059" y="90769"/>
                </a:lnTo>
                <a:lnTo>
                  <a:pt x="39928" y="91058"/>
                </a:lnTo>
                <a:lnTo>
                  <a:pt x="40709" y="91058"/>
                </a:lnTo>
                <a:lnTo>
                  <a:pt x="42303" y="91770"/>
                </a:lnTo>
                <a:lnTo>
                  <a:pt x="43892" y="91058"/>
                </a:lnTo>
                <a:lnTo>
                  <a:pt x="45821" y="90195"/>
                </a:lnTo>
                <a:lnTo>
                  <a:pt x="49571" y="91059"/>
                </a:lnTo>
                <a:lnTo>
                  <a:pt x="52425" y="91122"/>
                </a:lnTo>
                <a:lnTo>
                  <a:pt x="54000" y="94653"/>
                </a:lnTo>
                <a:lnTo>
                  <a:pt x="56562" y="91058"/>
                </a:lnTo>
                <a:lnTo>
                  <a:pt x="55016" y="87604"/>
                </a:lnTo>
                <a:lnTo>
                  <a:pt x="57886" y="84721"/>
                </a:lnTo>
                <a:lnTo>
                  <a:pt x="59461" y="88252"/>
                </a:lnTo>
                <a:lnTo>
                  <a:pt x="61899" y="88899"/>
                </a:lnTo>
                <a:lnTo>
                  <a:pt x="63842" y="84010"/>
                </a:lnTo>
                <a:lnTo>
                  <a:pt x="65786" y="88899"/>
                </a:lnTo>
                <a:lnTo>
                  <a:pt x="63842" y="91058"/>
                </a:lnTo>
                <a:lnTo>
                  <a:pt x="67360" y="89484"/>
                </a:lnTo>
                <a:lnTo>
                  <a:pt x="67360" y="85597"/>
                </a:lnTo>
                <a:close/>
              </a:path>
              <a:path w="65786" h="97510">
                <a:moveTo>
                  <a:pt x="49571" y="91059"/>
                </a:moveTo>
                <a:lnTo>
                  <a:pt x="45821" y="90195"/>
                </a:lnTo>
                <a:lnTo>
                  <a:pt x="43892" y="91058"/>
                </a:lnTo>
                <a:lnTo>
                  <a:pt x="49571" y="91059"/>
                </a:lnTo>
                <a:close/>
              </a:path>
              <a:path w="65786" h="97510">
                <a:moveTo>
                  <a:pt x="57886" y="94653"/>
                </a:moveTo>
                <a:lnTo>
                  <a:pt x="56591" y="93992"/>
                </a:lnTo>
                <a:lnTo>
                  <a:pt x="56295" y="94653"/>
                </a:lnTo>
                <a:lnTo>
                  <a:pt x="57886" y="94653"/>
                </a:lnTo>
                <a:close/>
              </a:path>
              <a:path w="65786" h="97510">
                <a:moveTo>
                  <a:pt x="57886" y="84721"/>
                </a:moveTo>
                <a:lnTo>
                  <a:pt x="55016" y="87604"/>
                </a:lnTo>
                <a:lnTo>
                  <a:pt x="56562" y="91058"/>
                </a:lnTo>
                <a:lnTo>
                  <a:pt x="54000" y="94653"/>
                </a:lnTo>
                <a:lnTo>
                  <a:pt x="52425" y="91122"/>
                </a:lnTo>
                <a:lnTo>
                  <a:pt x="49571" y="91059"/>
                </a:lnTo>
                <a:lnTo>
                  <a:pt x="49542" y="93992"/>
                </a:lnTo>
                <a:lnTo>
                  <a:pt x="51130" y="97510"/>
                </a:lnTo>
                <a:lnTo>
                  <a:pt x="55016" y="97510"/>
                </a:lnTo>
                <a:lnTo>
                  <a:pt x="56295" y="94653"/>
                </a:lnTo>
                <a:lnTo>
                  <a:pt x="56591" y="93992"/>
                </a:lnTo>
                <a:lnTo>
                  <a:pt x="57886" y="94653"/>
                </a:lnTo>
                <a:lnTo>
                  <a:pt x="59461" y="91122"/>
                </a:lnTo>
                <a:lnTo>
                  <a:pt x="63842" y="91058"/>
                </a:lnTo>
                <a:lnTo>
                  <a:pt x="65786" y="88899"/>
                </a:lnTo>
                <a:lnTo>
                  <a:pt x="63842" y="84010"/>
                </a:lnTo>
                <a:lnTo>
                  <a:pt x="61899" y="88899"/>
                </a:lnTo>
                <a:lnTo>
                  <a:pt x="59461" y="88252"/>
                </a:lnTo>
                <a:lnTo>
                  <a:pt x="57886" y="84721"/>
                </a:lnTo>
                <a:close/>
              </a:path>
              <a:path w="65786" h="97510">
                <a:moveTo>
                  <a:pt x="7048" y="5664"/>
                </a:moveTo>
                <a:lnTo>
                  <a:pt x="7048" y="1574"/>
                </a:lnTo>
                <a:lnTo>
                  <a:pt x="3530" y="0"/>
                </a:lnTo>
                <a:lnTo>
                  <a:pt x="0" y="1574"/>
                </a:lnTo>
                <a:lnTo>
                  <a:pt x="0" y="5664"/>
                </a:lnTo>
                <a:lnTo>
                  <a:pt x="1587" y="9182"/>
                </a:lnTo>
                <a:lnTo>
                  <a:pt x="5473" y="9182"/>
                </a:lnTo>
                <a:lnTo>
                  <a:pt x="7048" y="5664"/>
                </a:lnTo>
                <a:close/>
              </a:path>
              <a:path w="65786" h="97510">
                <a:moveTo>
                  <a:pt x="31737" y="88899"/>
                </a:moveTo>
                <a:lnTo>
                  <a:pt x="30162" y="84010"/>
                </a:lnTo>
                <a:lnTo>
                  <a:pt x="29375" y="84010"/>
                </a:lnTo>
                <a:lnTo>
                  <a:pt x="25857" y="85597"/>
                </a:lnTo>
                <a:lnTo>
                  <a:pt x="25857" y="89484"/>
                </a:lnTo>
                <a:lnTo>
                  <a:pt x="29375" y="91058"/>
                </a:lnTo>
                <a:lnTo>
                  <a:pt x="33185" y="91058"/>
                </a:lnTo>
                <a:lnTo>
                  <a:pt x="31737" y="88899"/>
                </a:lnTo>
                <a:lnTo>
                  <a:pt x="30162" y="85369"/>
                </a:lnTo>
                <a:lnTo>
                  <a:pt x="31737" y="88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841578" y="5339059"/>
            <a:ext cx="11341" cy="7759"/>
          </a:xfrm>
          <a:custGeom>
            <a:avLst/>
            <a:gdLst/>
            <a:ahLst/>
            <a:cxnLst/>
            <a:rect l="l" t="t" r="r" b="b"/>
            <a:pathLst>
              <a:path w="11341" h="7759">
                <a:moveTo>
                  <a:pt x="6228" y="7048"/>
                </a:moveTo>
                <a:lnTo>
                  <a:pt x="7823" y="7759"/>
                </a:lnTo>
                <a:lnTo>
                  <a:pt x="11341" y="6184"/>
                </a:lnTo>
                <a:lnTo>
                  <a:pt x="11341" y="4241"/>
                </a:lnTo>
                <a:lnTo>
                  <a:pt x="10960" y="1689"/>
                </a:lnTo>
                <a:lnTo>
                  <a:pt x="7823" y="0"/>
                </a:ln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lnTo>
                  <a:pt x="6228" y="7048"/>
                </a:lnTo>
                <a:lnTo>
                  <a:pt x="4292" y="6184"/>
                </a:lnTo>
                <a:lnTo>
                  <a:pt x="4292" y="3517"/>
                </a:lnTo>
                <a:lnTo>
                  <a:pt x="7823" y="3517"/>
                </a:lnTo>
                <a:lnTo>
                  <a:pt x="7823" y="7048"/>
                </a:lnTo>
                <a:lnTo>
                  <a:pt x="6228" y="7048"/>
                </a:lnTo>
                <a:close/>
              </a:path>
              <a:path w="11341" h="7759">
                <a:moveTo>
                  <a:pt x="6228" y="7048"/>
                </a:moveTo>
                <a:lnTo>
                  <a:pt x="7823" y="7048"/>
                </a:lnTo>
                <a:lnTo>
                  <a:pt x="7823" y="3517"/>
                </a:lnTo>
                <a:lnTo>
                  <a:pt x="4292" y="3517"/>
                </a:lnTo>
                <a:lnTo>
                  <a:pt x="4292" y="6184"/>
                </a:lnTo>
                <a:lnTo>
                  <a:pt x="6228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559461" y="5252900"/>
            <a:ext cx="478155" cy="99656"/>
          </a:xfrm>
          <a:custGeom>
            <a:avLst/>
            <a:gdLst/>
            <a:ahLst/>
            <a:cxnLst/>
            <a:rect l="l" t="t" r="r" b="b"/>
            <a:pathLst>
              <a:path w="478154" h="99656">
                <a:moveTo>
                  <a:pt x="158508" y="13347"/>
                </a:moveTo>
                <a:lnTo>
                  <a:pt x="158508" y="9766"/>
                </a:lnTo>
                <a:lnTo>
                  <a:pt x="154990" y="7886"/>
                </a:lnTo>
                <a:lnTo>
                  <a:pt x="138277" y="7886"/>
                </a:lnTo>
                <a:lnTo>
                  <a:pt x="154990" y="7035"/>
                </a:lnTo>
                <a:lnTo>
                  <a:pt x="93040" y="7886"/>
                </a:lnTo>
                <a:lnTo>
                  <a:pt x="99212" y="7886"/>
                </a:lnTo>
                <a:lnTo>
                  <a:pt x="97653" y="11341"/>
                </a:lnTo>
                <a:lnTo>
                  <a:pt x="94586" y="11341"/>
                </a:lnTo>
                <a:lnTo>
                  <a:pt x="89154" y="7886"/>
                </a:lnTo>
                <a:lnTo>
                  <a:pt x="80340" y="8623"/>
                </a:lnTo>
                <a:lnTo>
                  <a:pt x="80340" y="10769"/>
                </a:lnTo>
                <a:lnTo>
                  <a:pt x="66339" y="10769"/>
                </a:lnTo>
                <a:lnTo>
                  <a:pt x="63106" y="9194"/>
                </a:lnTo>
                <a:lnTo>
                  <a:pt x="60564" y="9194"/>
                </a:lnTo>
                <a:lnTo>
                  <a:pt x="41490" y="10198"/>
                </a:lnTo>
                <a:lnTo>
                  <a:pt x="59859" y="10769"/>
                </a:lnTo>
                <a:lnTo>
                  <a:pt x="66595" y="11341"/>
                </a:lnTo>
                <a:lnTo>
                  <a:pt x="81616" y="11341"/>
                </a:lnTo>
                <a:lnTo>
                  <a:pt x="83858" y="10198"/>
                </a:lnTo>
                <a:lnTo>
                  <a:pt x="87607" y="11341"/>
                </a:lnTo>
                <a:lnTo>
                  <a:pt x="94615" y="14935"/>
                </a:lnTo>
                <a:lnTo>
                  <a:pt x="97624" y="14935"/>
                </a:lnTo>
                <a:lnTo>
                  <a:pt x="97624" y="86880"/>
                </a:lnTo>
                <a:lnTo>
                  <a:pt x="104673" y="86880"/>
                </a:lnTo>
                <a:lnTo>
                  <a:pt x="104644" y="11341"/>
                </a:lnTo>
                <a:lnTo>
                  <a:pt x="103098" y="7886"/>
                </a:lnTo>
                <a:lnTo>
                  <a:pt x="134378" y="7886"/>
                </a:lnTo>
                <a:lnTo>
                  <a:pt x="139823" y="11341"/>
                </a:lnTo>
                <a:lnTo>
                  <a:pt x="139852" y="14935"/>
                </a:lnTo>
                <a:lnTo>
                  <a:pt x="154990" y="14935"/>
                </a:lnTo>
                <a:lnTo>
                  <a:pt x="154990" y="11341"/>
                </a:lnTo>
                <a:lnTo>
                  <a:pt x="158508" y="13347"/>
                </a:lnTo>
                <a:close/>
              </a:path>
              <a:path w="478154" h="99656">
                <a:moveTo>
                  <a:pt x="59575" y="20086"/>
                </a:moveTo>
                <a:lnTo>
                  <a:pt x="59575" y="80416"/>
                </a:lnTo>
                <a:lnTo>
                  <a:pt x="60159" y="82003"/>
                </a:lnTo>
                <a:lnTo>
                  <a:pt x="60131" y="84010"/>
                </a:lnTo>
                <a:lnTo>
                  <a:pt x="59575" y="81740"/>
                </a:lnTo>
                <a:lnTo>
                  <a:pt x="56641" y="80416"/>
                </a:lnTo>
                <a:lnTo>
                  <a:pt x="59575" y="84010"/>
                </a:lnTo>
                <a:lnTo>
                  <a:pt x="54119" y="86169"/>
                </a:lnTo>
                <a:lnTo>
                  <a:pt x="59164" y="86169"/>
                </a:lnTo>
                <a:lnTo>
                  <a:pt x="59575" y="85252"/>
                </a:lnTo>
                <a:lnTo>
                  <a:pt x="59575" y="86880"/>
                </a:lnTo>
                <a:lnTo>
                  <a:pt x="66624" y="87464"/>
                </a:lnTo>
                <a:lnTo>
                  <a:pt x="72631" y="87464"/>
                </a:lnTo>
                <a:lnTo>
                  <a:pt x="74650" y="86880"/>
                </a:lnTo>
                <a:lnTo>
                  <a:pt x="74650" y="86169"/>
                </a:lnTo>
                <a:lnTo>
                  <a:pt x="72051" y="86169"/>
                </a:lnTo>
                <a:lnTo>
                  <a:pt x="72369" y="86880"/>
                </a:lnTo>
                <a:lnTo>
                  <a:pt x="66624" y="86880"/>
                </a:lnTo>
                <a:lnTo>
                  <a:pt x="59575" y="86169"/>
                </a:lnTo>
                <a:lnTo>
                  <a:pt x="60159" y="85890"/>
                </a:lnTo>
                <a:lnTo>
                  <a:pt x="60159" y="84010"/>
                </a:lnTo>
                <a:lnTo>
                  <a:pt x="66624" y="84010"/>
                </a:lnTo>
                <a:lnTo>
                  <a:pt x="60159" y="80416"/>
                </a:lnTo>
                <a:lnTo>
                  <a:pt x="59575" y="20086"/>
                </a:lnTo>
                <a:close/>
              </a:path>
              <a:path w="478154" h="99656">
                <a:moveTo>
                  <a:pt x="60125" y="17805"/>
                </a:moveTo>
                <a:lnTo>
                  <a:pt x="60159" y="15938"/>
                </a:lnTo>
                <a:lnTo>
                  <a:pt x="59575" y="15676"/>
                </a:lnTo>
                <a:lnTo>
                  <a:pt x="59575" y="17805"/>
                </a:lnTo>
                <a:lnTo>
                  <a:pt x="60159" y="19824"/>
                </a:lnTo>
                <a:lnTo>
                  <a:pt x="60159" y="17881"/>
                </a:lnTo>
                <a:close/>
              </a:path>
              <a:path w="478154" h="99656">
                <a:moveTo>
                  <a:pt x="66624" y="7607"/>
                </a:moveTo>
                <a:lnTo>
                  <a:pt x="66624" y="4292"/>
                </a:lnTo>
                <a:lnTo>
                  <a:pt x="65049" y="7886"/>
                </a:lnTo>
                <a:lnTo>
                  <a:pt x="64372" y="8623"/>
                </a:lnTo>
                <a:lnTo>
                  <a:pt x="65379" y="8623"/>
                </a:lnTo>
                <a:lnTo>
                  <a:pt x="65210" y="8245"/>
                </a:lnTo>
                <a:lnTo>
                  <a:pt x="66005" y="7886"/>
                </a:lnTo>
                <a:lnTo>
                  <a:pt x="66624" y="7607"/>
                </a:lnTo>
                <a:close/>
              </a:path>
              <a:path w="478154" h="99656">
                <a:moveTo>
                  <a:pt x="59164" y="86169"/>
                </a:moveTo>
                <a:lnTo>
                  <a:pt x="57947" y="86880"/>
                </a:lnTo>
                <a:lnTo>
                  <a:pt x="58846" y="86880"/>
                </a:lnTo>
                <a:lnTo>
                  <a:pt x="59575" y="87464"/>
                </a:lnTo>
                <a:lnTo>
                  <a:pt x="66624" y="87464"/>
                </a:lnTo>
                <a:lnTo>
                  <a:pt x="59575" y="86880"/>
                </a:lnTo>
                <a:lnTo>
                  <a:pt x="59072" y="86377"/>
                </a:lnTo>
                <a:lnTo>
                  <a:pt x="59164" y="86169"/>
                </a:lnTo>
                <a:close/>
              </a:path>
              <a:path w="478154" h="99656">
                <a:moveTo>
                  <a:pt x="28599" y="91046"/>
                </a:moveTo>
                <a:lnTo>
                  <a:pt x="27851" y="89763"/>
                </a:lnTo>
                <a:lnTo>
                  <a:pt x="20815" y="89687"/>
                </a:lnTo>
                <a:lnTo>
                  <a:pt x="21810" y="87464"/>
                </a:lnTo>
                <a:lnTo>
                  <a:pt x="12898" y="87464"/>
                </a:lnTo>
                <a:lnTo>
                  <a:pt x="10693" y="89763"/>
                </a:lnTo>
                <a:lnTo>
                  <a:pt x="20815" y="89763"/>
                </a:lnTo>
                <a:lnTo>
                  <a:pt x="25728" y="91046"/>
                </a:lnTo>
                <a:lnTo>
                  <a:pt x="27164" y="91046"/>
                </a:lnTo>
                <a:lnTo>
                  <a:pt x="27226" y="92621"/>
                </a:lnTo>
                <a:lnTo>
                  <a:pt x="28130" y="93205"/>
                </a:lnTo>
                <a:lnTo>
                  <a:pt x="30581" y="93205"/>
                </a:lnTo>
                <a:lnTo>
                  <a:pt x="61150" y="93916"/>
                </a:lnTo>
                <a:lnTo>
                  <a:pt x="33451" y="93205"/>
                </a:lnTo>
                <a:lnTo>
                  <a:pt x="32016" y="93205"/>
                </a:lnTo>
                <a:lnTo>
                  <a:pt x="30845" y="92621"/>
                </a:lnTo>
                <a:lnTo>
                  <a:pt x="27868" y="92621"/>
                </a:lnTo>
                <a:lnTo>
                  <a:pt x="27851" y="91046"/>
                </a:lnTo>
                <a:lnTo>
                  <a:pt x="28599" y="91046"/>
                </a:lnTo>
                <a:close/>
              </a:path>
              <a:path w="478154" h="99656">
                <a:moveTo>
                  <a:pt x="30581" y="93205"/>
                </a:moveTo>
                <a:lnTo>
                  <a:pt x="28130" y="93205"/>
                </a:lnTo>
                <a:lnTo>
                  <a:pt x="27226" y="92621"/>
                </a:lnTo>
                <a:lnTo>
                  <a:pt x="26433" y="92621"/>
                </a:lnTo>
                <a:lnTo>
                  <a:pt x="25921" y="93205"/>
                </a:lnTo>
                <a:lnTo>
                  <a:pt x="26566" y="92916"/>
                </a:lnTo>
                <a:lnTo>
                  <a:pt x="26695" y="93205"/>
                </a:lnTo>
                <a:lnTo>
                  <a:pt x="61150" y="93916"/>
                </a:lnTo>
                <a:lnTo>
                  <a:pt x="30581" y="93205"/>
                </a:lnTo>
                <a:close/>
              </a:path>
              <a:path w="478154" h="99656">
                <a:moveTo>
                  <a:pt x="53124" y="17881"/>
                </a:moveTo>
                <a:lnTo>
                  <a:pt x="53124" y="80416"/>
                </a:lnTo>
                <a:lnTo>
                  <a:pt x="56641" y="80416"/>
                </a:lnTo>
                <a:lnTo>
                  <a:pt x="59575" y="81740"/>
                </a:lnTo>
                <a:lnTo>
                  <a:pt x="60131" y="84010"/>
                </a:lnTo>
                <a:lnTo>
                  <a:pt x="60159" y="82003"/>
                </a:lnTo>
                <a:lnTo>
                  <a:pt x="59575" y="80416"/>
                </a:lnTo>
                <a:lnTo>
                  <a:pt x="56641" y="21399"/>
                </a:lnTo>
                <a:lnTo>
                  <a:pt x="53124" y="17881"/>
                </a:lnTo>
                <a:close/>
              </a:path>
              <a:path w="478154" h="99656">
                <a:moveTo>
                  <a:pt x="2071" y="86817"/>
                </a:moveTo>
                <a:lnTo>
                  <a:pt x="3517" y="84010"/>
                </a:lnTo>
                <a:lnTo>
                  <a:pt x="0" y="83946"/>
                </a:lnTo>
                <a:lnTo>
                  <a:pt x="80" y="87708"/>
                </a:lnTo>
                <a:lnTo>
                  <a:pt x="1087" y="89958"/>
                </a:lnTo>
                <a:lnTo>
                  <a:pt x="1574" y="91046"/>
                </a:lnTo>
                <a:lnTo>
                  <a:pt x="3517" y="91046"/>
                </a:lnTo>
                <a:lnTo>
                  <a:pt x="2071" y="86817"/>
                </a:lnTo>
                <a:close/>
              </a:path>
              <a:path w="478154" h="99656">
                <a:moveTo>
                  <a:pt x="5460" y="80416"/>
                </a:moveTo>
                <a:lnTo>
                  <a:pt x="7048" y="84010"/>
                </a:lnTo>
                <a:lnTo>
                  <a:pt x="29425" y="84010"/>
                </a:lnTo>
                <a:lnTo>
                  <a:pt x="29425" y="84942"/>
                </a:lnTo>
                <a:lnTo>
                  <a:pt x="32169" y="86169"/>
                </a:lnTo>
                <a:lnTo>
                  <a:pt x="37972" y="86169"/>
                </a:lnTo>
                <a:lnTo>
                  <a:pt x="39561" y="86880"/>
                </a:lnTo>
                <a:lnTo>
                  <a:pt x="40866" y="87464"/>
                </a:lnTo>
                <a:lnTo>
                  <a:pt x="41490" y="87744"/>
                </a:lnTo>
                <a:lnTo>
                  <a:pt x="41490" y="89763"/>
                </a:lnTo>
                <a:lnTo>
                  <a:pt x="59865" y="91046"/>
                </a:lnTo>
                <a:lnTo>
                  <a:pt x="41490" y="91046"/>
                </a:lnTo>
                <a:lnTo>
                  <a:pt x="39278" y="92621"/>
                </a:lnTo>
                <a:lnTo>
                  <a:pt x="60832" y="93205"/>
                </a:lnTo>
                <a:lnTo>
                  <a:pt x="65367" y="93205"/>
                </a:lnTo>
                <a:lnTo>
                  <a:pt x="65629" y="92621"/>
                </a:lnTo>
                <a:lnTo>
                  <a:pt x="60570" y="92621"/>
                </a:lnTo>
                <a:lnTo>
                  <a:pt x="41490" y="91630"/>
                </a:lnTo>
                <a:lnTo>
                  <a:pt x="60570" y="92621"/>
                </a:lnTo>
                <a:lnTo>
                  <a:pt x="66334" y="91046"/>
                </a:lnTo>
                <a:lnTo>
                  <a:pt x="66624" y="90398"/>
                </a:lnTo>
                <a:lnTo>
                  <a:pt x="66334" y="91046"/>
                </a:lnTo>
                <a:lnTo>
                  <a:pt x="65629" y="92621"/>
                </a:lnTo>
                <a:lnTo>
                  <a:pt x="65367" y="93205"/>
                </a:lnTo>
                <a:lnTo>
                  <a:pt x="65049" y="93916"/>
                </a:lnTo>
                <a:lnTo>
                  <a:pt x="61150" y="93916"/>
                </a:lnTo>
                <a:lnTo>
                  <a:pt x="26695" y="93205"/>
                </a:lnTo>
                <a:lnTo>
                  <a:pt x="26566" y="92916"/>
                </a:lnTo>
                <a:lnTo>
                  <a:pt x="25921" y="93205"/>
                </a:lnTo>
                <a:lnTo>
                  <a:pt x="26433" y="92621"/>
                </a:lnTo>
                <a:lnTo>
                  <a:pt x="27226" y="92621"/>
                </a:lnTo>
                <a:lnTo>
                  <a:pt x="27164" y="91046"/>
                </a:lnTo>
                <a:lnTo>
                  <a:pt x="25728" y="91046"/>
                </a:lnTo>
                <a:lnTo>
                  <a:pt x="20815" y="89763"/>
                </a:lnTo>
                <a:lnTo>
                  <a:pt x="10693" y="89763"/>
                </a:lnTo>
                <a:lnTo>
                  <a:pt x="8260" y="87965"/>
                </a:lnTo>
                <a:lnTo>
                  <a:pt x="7162" y="88455"/>
                </a:lnTo>
                <a:lnTo>
                  <a:pt x="7048" y="86169"/>
                </a:lnTo>
                <a:lnTo>
                  <a:pt x="3517" y="86169"/>
                </a:lnTo>
                <a:lnTo>
                  <a:pt x="3517" y="87464"/>
                </a:lnTo>
                <a:lnTo>
                  <a:pt x="5460" y="91046"/>
                </a:lnTo>
                <a:lnTo>
                  <a:pt x="7162" y="93205"/>
                </a:lnTo>
                <a:lnTo>
                  <a:pt x="7162" y="95224"/>
                </a:lnTo>
                <a:lnTo>
                  <a:pt x="8260" y="95714"/>
                </a:lnTo>
                <a:lnTo>
                  <a:pt x="9098" y="93205"/>
                </a:lnTo>
                <a:lnTo>
                  <a:pt x="7817" y="91046"/>
                </a:lnTo>
                <a:lnTo>
                  <a:pt x="7162" y="90398"/>
                </a:lnTo>
                <a:lnTo>
                  <a:pt x="7162" y="92341"/>
                </a:lnTo>
                <a:lnTo>
                  <a:pt x="7048" y="87528"/>
                </a:lnTo>
                <a:lnTo>
                  <a:pt x="7162" y="91046"/>
                </a:lnTo>
                <a:lnTo>
                  <a:pt x="7162" y="90398"/>
                </a:lnTo>
                <a:lnTo>
                  <a:pt x="7817" y="91046"/>
                </a:lnTo>
                <a:lnTo>
                  <a:pt x="14211" y="91046"/>
                </a:lnTo>
                <a:lnTo>
                  <a:pt x="14211" y="90398"/>
                </a:lnTo>
                <a:lnTo>
                  <a:pt x="16080" y="91046"/>
                </a:lnTo>
                <a:lnTo>
                  <a:pt x="20815" y="91046"/>
                </a:lnTo>
                <a:lnTo>
                  <a:pt x="21439" y="92621"/>
                </a:lnTo>
                <a:lnTo>
                  <a:pt x="22744" y="93205"/>
                </a:lnTo>
                <a:lnTo>
                  <a:pt x="24333" y="93916"/>
                </a:lnTo>
                <a:lnTo>
                  <a:pt x="17081" y="93281"/>
                </a:lnTo>
                <a:lnTo>
                  <a:pt x="12258" y="93205"/>
                </a:lnTo>
                <a:lnTo>
                  <a:pt x="10681" y="93911"/>
                </a:lnTo>
                <a:lnTo>
                  <a:pt x="10253" y="96603"/>
                </a:lnTo>
                <a:lnTo>
                  <a:pt x="10045" y="96510"/>
                </a:lnTo>
                <a:lnTo>
                  <a:pt x="8750" y="96799"/>
                </a:lnTo>
                <a:lnTo>
                  <a:pt x="10693" y="96799"/>
                </a:lnTo>
                <a:lnTo>
                  <a:pt x="10693" y="93916"/>
                </a:lnTo>
                <a:lnTo>
                  <a:pt x="13927" y="93916"/>
                </a:lnTo>
                <a:lnTo>
                  <a:pt x="14211" y="93281"/>
                </a:lnTo>
                <a:lnTo>
                  <a:pt x="13927" y="93916"/>
                </a:lnTo>
                <a:lnTo>
                  <a:pt x="12636" y="96799"/>
                </a:lnTo>
                <a:lnTo>
                  <a:pt x="11133" y="98569"/>
                </a:lnTo>
                <a:lnTo>
                  <a:pt x="11620" y="99656"/>
                </a:lnTo>
                <a:lnTo>
                  <a:pt x="13563" y="99656"/>
                </a:lnTo>
                <a:lnTo>
                  <a:pt x="16785" y="96799"/>
                </a:lnTo>
                <a:lnTo>
                  <a:pt x="17081" y="93916"/>
                </a:lnTo>
                <a:lnTo>
                  <a:pt x="17081" y="96138"/>
                </a:lnTo>
                <a:lnTo>
                  <a:pt x="83858" y="96799"/>
                </a:lnTo>
                <a:lnTo>
                  <a:pt x="83858" y="94195"/>
                </a:lnTo>
                <a:lnTo>
                  <a:pt x="154990" y="96799"/>
                </a:lnTo>
                <a:lnTo>
                  <a:pt x="158508" y="95224"/>
                </a:lnTo>
                <a:lnTo>
                  <a:pt x="158508" y="88455"/>
                </a:lnTo>
                <a:lnTo>
                  <a:pt x="154990" y="86880"/>
                </a:lnTo>
                <a:lnTo>
                  <a:pt x="154990" y="93916"/>
                </a:lnTo>
                <a:lnTo>
                  <a:pt x="83233" y="93916"/>
                </a:lnTo>
                <a:lnTo>
                  <a:pt x="80340" y="93205"/>
                </a:lnTo>
                <a:lnTo>
                  <a:pt x="80340" y="92621"/>
                </a:lnTo>
                <a:lnTo>
                  <a:pt x="80111" y="91046"/>
                </a:lnTo>
                <a:lnTo>
                  <a:pt x="76225" y="91046"/>
                </a:lnTo>
                <a:lnTo>
                  <a:pt x="66624" y="89763"/>
                </a:lnTo>
                <a:lnTo>
                  <a:pt x="59575" y="89763"/>
                </a:lnTo>
                <a:lnTo>
                  <a:pt x="59575" y="90398"/>
                </a:lnTo>
                <a:lnTo>
                  <a:pt x="59575" y="89763"/>
                </a:lnTo>
                <a:lnTo>
                  <a:pt x="54698" y="87464"/>
                </a:lnTo>
                <a:lnTo>
                  <a:pt x="54437" y="86880"/>
                </a:lnTo>
                <a:lnTo>
                  <a:pt x="53748" y="86169"/>
                </a:lnTo>
                <a:lnTo>
                  <a:pt x="53124" y="85890"/>
                </a:lnTo>
                <a:lnTo>
                  <a:pt x="53748" y="86169"/>
                </a:lnTo>
                <a:lnTo>
                  <a:pt x="53124" y="84010"/>
                </a:lnTo>
                <a:lnTo>
                  <a:pt x="36474" y="84010"/>
                </a:lnTo>
                <a:lnTo>
                  <a:pt x="35026" y="85585"/>
                </a:lnTo>
                <a:lnTo>
                  <a:pt x="32169" y="85585"/>
                </a:lnTo>
                <a:lnTo>
                  <a:pt x="30076" y="84651"/>
                </a:lnTo>
                <a:lnTo>
                  <a:pt x="29425" y="84361"/>
                </a:lnTo>
                <a:lnTo>
                  <a:pt x="30073" y="84010"/>
                </a:lnTo>
                <a:lnTo>
                  <a:pt x="31000" y="80416"/>
                </a:lnTo>
                <a:lnTo>
                  <a:pt x="7048" y="83946"/>
                </a:lnTo>
                <a:lnTo>
                  <a:pt x="5460" y="80416"/>
                </a:lnTo>
                <a:close/>
              </a:path>
              <a:path w="478154" h="99656">
                <a:moveTo>
                  <a:pt x="28024" y="89763"/>
                </a:moveTo>
                <a:lnTo>
                  <a:pt x="32134" y="89763"/>
                </a:lnTo>
                <a:lnTo>
                  <a:pt x="32983" y="91046"/>
                </a:lnTo>
                <a:lnTo>
                  <a:pt x="33713" y="92621"/>
                </a:lnTo>
                <a:lnTo>
                  <a:pt x="37972" y="93205"/>
                </a:lnTo>
                <a:lnTo>
                  <a:pt x="61150" y="93916"/>
                </a:lnTo>
                <a:lnTo>
                  <a:pt x="65049" y="93916"/>
                </a:lnTo>
                <a:lnTo>
                  <a:pt x="65367" y="93205"/>
                </a:lnTo>
                <a:lnTo>
                  <a:pt x="60832" y="93205"/>
                </a:lnTo>
                <a:lnTo>
                  <a:pt x="39278" y="92621"/>
                </a:lnTo>
                <a:lnTo>
                  <a:pt x="34418" y="91046"/>
                </a:lnTo>
                <a:lnTo>
                  <a:pt x="33557" y="89763"/>
                </a:lnTo>
                <a:lnTo>
                  <a:pt x="32169" y="89687"/>
                </a:lnTo>
                <a:lnTo>
                  <a:pt x="33557" y="89763"/>
                </a:lnTo>
                <a:lnTo>
                  <a:pt x="34418" y="91046"/>
                </a:lnTo>
                <a:lnTo>
                  <a:pt x="34886" y="91046"/>
                </a:lnTo>
                <a:lnTo>
                  <a:pt x="35026" y="87464"/>
                </a:lnTo>
                <a:lnTo>
                  <a:pt x="27990" y="87464"/>
                </a:lnTo>
                <a:lnTo>
                  <a:pt x="27851" y="89687"/>
                </a:lnTo>
                <a:lnTo>
                  <a:pt x="28024" y="89763"/>
                </a:lnTo>
                <a:lnTo>
                  <a:pt x="29425" y="87528"/>
                </a:lnTo>
                <a:lnTo>
                  <a:pt x="28024" y="89763"/>
                </a:lnTo>
                <a:close/>
              </a:path>
              <a:path w="478154" h="99656">
                <a:moveTo>
                  <a:pt x="40866" y="87464"/>
                </a:moveTo>
                <a:lnTo>
                  <a:pt x="36474" y="87464"/>
                </a:lnTo>
                <a:lnTo>
                  <a:pt x="41490" y="89763"/>
                </a:lnTo>
                <a:lnTo>
                  <a:pt x="41490" y="87744"/>
                </a:lnTo>
                <a:lnTo>
                  <a:pt x="40866" y="87464"/>
                </a:lnTo>
                <a:close/>
              </a:path>
              <a:path w="478154" h="99656">
                <a:moveTo>
                  <a:pt x="59575" y="89763"/>
                </a:moveTo>
                <a:lnTo>
                  <a:pt x="56641" y="87464"/>
                </a:lnTo>
                <a:lnTo>
                  <a:pt x="55336" y="86880"/>
                </a:lnTo>
                <a:lnTo>
                  <a:pt x="54211" y="86377"/>
                </a:lnTo>
                <a:lnTo>
                  <a:pt x="53748" y="86169"/>
                </a:lnTo>
                <a:lnTo>
                  <a:pt x="54437" y="86880"/>
                </a:lnTo>
                <a:lnTo>
                  <a:pt x="54698" y="87464"/>
                </a:lnTo>
                <a:lnTo>
                  <a:pt x="59575" y="89763"/>
                </a:lnTo>
                <a:close/>
              </a:path>
              <a:path w="478154" h="99656">
                <a:moveTo>
                  <a:pt x="59535" y="86169"/>
                </a:moveTo>
                <a:lnTo>
                  <a:pt x="59575" y="85252"/>
                </a:lnTo>
                <a:lnTo>
                  <a:pt x="59164" y="86169"/>
                </a:lnTo>
                <a:lnTo>
                  <a:pt x="59072" y="86377"/>
                </a:lnTo>
                <a:lnTo>
                  <a:pt x="59575" y="86880"/>
                </a:lnTo>
                <a:lnTo>
                  <a:pt x="59535" y="86169"/>
                </a:lnTo>
                <a:close/>
              </a:path>
              <a:path w="478154" h="99656">
                <a:moveTo>
                  <a:pt x="59072" y="15451"/>
                </a:moveTo>
                <a:lnTo>
                  <a:pt x="59575" y="14935"/>
                </a:lnTo>
                <a:lnTo>
                  <a:pt x="57918" y="14935"/>
                </a:lnTo>
                <a:lnTo>
                  <a:pt x="59072" y="15451"/>
                </a:lnTo>
                <a:close/>
              </a:path>
              <a:path w="478154" h="99656">
                <a:moveTo>
                  <a:pt x="58846" y="86880"/>
                </a:moveTo>
                <a:lnTo>
                  <a:pt x="57947" y="86880"/>
                </a:lnTo>
                <a:lnTo>
                  <a:pt x="58585" y="87464"/>
                </a:lnTo>
                <a:lnTo>
                  <a:pt x="59575" y="87464"/>
                </a:lnTo>
                <a:lnTo>
                  <a:pt x="58846" y="86880"/>
                </a:lnTo>
                <a:close/>
              </a:path>
              <a:path w="478154" h="99656">
                <a:moveTo>
                  <a:pt x="75" y="14118"/>
                </a:moveTo>
                <a:lnTo>
                  <a:pt x="0" y="12344"/>
                </a:lnTo>
                <a:lnTo>
                  <a:pt x="0" y="14287"/>
                </a:lnTo>
                <a:lnTo>
                  <a:pt x="75" y="14118"/>
                </a:lnTo>
                <a:close/>
              </a:path>
              <a:path w="478154" h="99656">
                <a:moveTo>
                  <a:pt x="3517" y="17805"/>
                </a:moveTo>
                <a:lnTo>
                  <a:pt x="2071" y="15011"/>
                </a:lnTo>
                <a:lnTo>
                  <a:pt x="1087" y="11857"/>
                </a:lnTo>
                <a:lnTo>
                  <a:pt x="3517" y="10769"/>
                </a:lnTo>
                <a:lnTo>
                  <a:pt x="7162" y="10769"/>
                </a:lnTo>
                <a:lnTo>
                  <a:pt x="7162" y="8623"/>
                </a:lnTo>
                <a:lnTo>
                  <a:pt x="3517" y="8623"/>
                </a:lnTo>
                <a:lnTo>
                  <a:pt x="1574" y="10769"/>
                </a:lnTo>
                <a:lnTo>
                  <a:pt x="0" y="10198"/>
                </a:lnTo>
                <a:lnTo>
                  <a:pt x="0" y="19824"/>
                </a:lnTo>
                <a:lnTo>
                  <a:pt x="1087" y="20311"/>
                </a:lnTo>
                <a:lnTo>
                  <a:pt x="1574" y="21399"/>
                </a:lnTo>
                <a:lnTo>
                  <a:pt x="5460" y="21399"/>
                </a:lnTo>
                <a:lnTo>
                  <a:pt x="3517" y="17805"/>
                </a:lnTo>
                <a:close/>
              </a:path>
              <a:path w="478154" h="99656">
                <a:moveTo>
                  <a:pt x="7048" y="15659"/>
                </a:moveTo>
                <a:lnTo>
                  <a:pt x="7048" y="14363"/>
                </a:lnTo>
                <a:lnTo>
                  <a:pt x="3517" y="14363"/>
                </a:lnTo>
                <a:lnTo>
                  <a:pt x="3517" y="15659"/>
                </a:lnTo>
                <a:lnTo>
                  <a:pt x="7048" y="17805"/>
                </a:lnTo>
                <a:lnTo>
                  <a:pt x="53158" y="17805"/>
                </a:lnTo>
                <a:lnTo>
                  <a:pt x="7048" y="15659"/>
                </a:lnTo>
                <a:close/>
              </a:path>
              <a:path w="478154" h="99656">
                <a:moveTo>
                  <a:pt x="10045" y="93627"/>
                </a:moveTo>
                <a:lnTo>
                  <a:pt x="10045" y="96510"/>
                </a:lnTo>
                <a:lnTo>
                  <a:pt x="10253" y="96603"/>
                </a:lnTo>
                <a:lnTo>
                  <a:pt x="10681" y="93911"/>
                </a:lnTo>
                <a:lnTo>
                  <a:pt x="10045" y="93627"/>
                </a:lnTo>
                <a:lnTo>
                  <a:pt x="10045" y="96138"/>
                </a:lnTo>
                <a:lnTo>
                  <a:pt x="10045" y="93627"/>
                </a:lnTo>
                <a:close/>
              </a:path>
              <a:path w="478154" h="99656">
                <a:moveTo>
                  <a:pt x="9098" y="93205"/>
                </a:moveTo>
                <a:lnTo>
                  <a:pt x="10079" y="93205"/>
                </a:lnTo>
                <a:lnTo>
                  <a:pt x="11046" y="91046"/>
                </a:lnTo>
                <a:lnTo>
                  <a:pt x="7817" y="91046"/>
                </a:lnTo>
                <a:lnTo>
                  <a:pt x="9098" y="93205"/>
                </a:lnTo>
                <a:close/>
              </a:path>
              <a:path w="478154" h="99656">
                <a:moveTo>
                  <a:pt x="13927" y="93916"/>
                </a:moveTo>
                <a:lnTo>
                  <a:pt x="10693" y="93916"/>
                </a:lnTo>
                <a:lnTo>
                  <a:pt x="10693" y="96799"/>
                </a:lnTo>
                <a:lnTo>
                  <a:pt x="10045" y="96799"/>
                </a:lnTo>
                <a:lnTo>
                  <a:pt x="10045" y="98082"/>
                </a:lnTo>
                <a:lnTo>
                  <a:pt x="11133" y="98569"/>
                </a:lnTo>
                <a:lnTo>
                  <a:pt x="12636" y="96799"/>
                </a:lnTo>
                <a:lnTo>
                  <a:pt x="13927" y="93916"/>
                </a:lnTo>
                <a:close/>
              </a:path>
              <a:path w="478154" h="99656">
                <a:moveTo>
                  <a:pt x="14211" y="91046"/>
                </a:moveTo>
                <a:lnTo>
                  <a:pt x="13563" y="92621"/>
                </a:lnTo>
                <a:lnTo>
                  <a:pt x="16785" y="92621"/>
                </a:lnTo>
                <a:lnTo>
                  <a:pt x="14211" y="91046"/>
                </a:lnTo>
                <a:close/>
              </a:path>
              <a:path w="478154" h="99656">
                <a:moveTo>
                  <a:pt x="16785" y="96799"/>
                </a:moveTo>
                <a:lnTo>
                  <a:pt x="13563" y="99656"/>
                </a:lnTo>
                <a:lnTo>
                  <a:pt x="80340" y="99656"/>
                </a:lnTo>
                <a:lnTo>
                  <a:pt x="83858" y="98082"/>
                </a:lnTo>
                <a:lnTo>
                  <a:pt x="83858" y="96799"/>
                </a:lnTo>
                <a:lnTo>
                  <a:pt x="17081" y="96138"/>
                </a:lnTo>
                <a:lnTo>
                  <a:pt x="17081" y="93916"/>
                </a:lnTo>
                <a:lnTo>
                  <a:pt x="16785" y="96799"/>
                </a:lnTo>
                <a:close/>
              </a:path>
              <a:path w="478154" h="99656">
                <a:moveTo>
                  <a:pt x="22744" y="93205"/>
                </a:moveTo>
                <a:lnTo>
                  <a:pt x="21439" y="92621"/>
                </a:lnTo>
                <a:lnTo>
                  <a:pt x="20815" y="91046"/>
                </a:lnTo>
                <a:lnTo>
                  <a:pt x="16080" y="91046"/>
                </a:lnTo>
                <a:lnTo>
                  <a:pt x="14211" y="90398"/>
                </a:lnTo>
                <a:lnTo>
                  <a:pt x="14211" y="91046"/>
                </a:lnTo>
                <a:lnTo>
                  <a:pt x="16785" y="92621"/>
                </a:lnTo>
                <a:lnTo>
                  <a:pt x="20815" y="92341"/>
                </a:lnTo>
                <a:lnTo>
                  <a:pt x="16785" y="92621"/>
                </a:lnTo>
                <a:lnTo>
                  <a:pt x="13563" y="92621"/>
                </a:lnTo>
                <a:lnTo>
                  <a:pt x="14211" y="91046"/>
                </a:lnTo>
                <a:lnTo>
                  <a:pt x="11046" y="91046"/>
                </a:lnTo>
                <a:lnTo>
                  <a:pt x="10079" y="93205"/>
                </a:lnTo>
                <a:lnTo>
                  <a:pt x="9098" y="93205"/>
                </a:lnTo>
                <a:lnTo>
                  <a:pt x="8260" y="95714"/>
                </a:lnTo>
                <a:lnTo>
                  <a:pt x="8750" y="96799"/>
                </a:lnTo>
                <a:lnTo>
                  <a:pt x="10045" y="96510"/>
                </a:lnTo>
                <a:lnTo>
                  <a:pt x="10045" y="93627"/>
                </a:lnTo>
                <a:lnTo>
                  <a:pt x="10681" y="93911"/>
                </a:lnTo>
                <a:lnTo>
                  <a:pt x="12258" y="93205"/>
                </a:lnTo>
                <a:lnTo>
                  <a:pt x="17081" y="93281"/>
                </a:lnTo>
                <a:lnTo>
                  <a:pt x="24333" y="93916"/>
                </a:lnTo>
                <a:lnTo>
                  <a:pt x="22744" y="93205"/>
                </a:lnTo>
                <a:close/>
              </a:path>
              <a:path w="478154" h="99656">
                <a:moveTo>
                  <a:pt x="25120" y="86169"/>
                </a:moveTo>
                <a:lnTo>
                  <a:pt x="22390" y="86169"/>
                </a:lnTo>
                <a:lnTo>
                  <a:pt x="25120" y="86880"/>
                </a:lnTo>
                <a:lnTo>
                  <a:pt x="26555" y="87464"/>
                </a:lnTo>
                <a:lnTo>
                  <a:pt x="26555" y="86880"/>
                </a:lnTo>
                <a:lnTo>
                  <a:pt x="26276" y="86169"/>
                </a:lnTo>
                <a:lnTo>
                  <a:pt x="25120" y="85585"/>
                </a:lnTo>
                <a:lnTo>
                  <a:pt x="22390" y="86169"/>
                </a:lnTo>
                <a:lnTo>
                  <a:pt x="25120" y="86169"/>
                </a:lnTo>
                <a:close/>
              </a:path>
              <a:path w="478154" h="99656">
                <a:moveTo>
                  <a:pt x="27990" y="86169"/>
                </a:moveTo>
                <a:lnTo>
                  <a:pt x="27990" y="85585"/>
                </a:lnTo>
                <a:lnTo>
                  <a:pt x="26555" y="85585"/>
                </a:lnTo>
                <a:lnTo>
                  <a:pt x="26594" y="86880"/>
                </a:lnTo>
                <a:lnTo>
                  <a:pt x="29425" y="86880"/>
                </a:lnTo>
                <a:lnTo>
                  <a:pt x="29425" y="86169"/>
                </a:lnTo>
                <a:lnTo>
                  <a:pt x="27990" y="85585"/>
                </a:lnTo>
                <a:lnTo>
                  <a:pt x="27990" y="86169"/>
                </a:lnTo>
                <a:close/>
              </a:path>
              <a:path w="478154" h="99656">
                <a:moveTo>
                  <a:pt x="32278" y="92621"/>
                </a:moveTo>
                <a:lnTo>
                  <a:pt x="31555" y="91046"/>
                </a:lnTo>
                <a:lnTo>
                  <a:pt x="27851" y="91046"/>
                </a:lnTo>
                <a:lnTo>
                  <a:pt x="27868" y="92621"/>
                </a:lnTo>
                <a:lnTo>
                  <a:pt x="27851" y="92341"/>
                </a:lnTo>
                <a:lnTo>
                  <a:pt x="27868" y="92621"/>
                </a:lnTo>
                <a:lnTo>
                  <a:pt x="32278" y="92621"/>
                </a:lnTo>
                <a:close/>
              </a:path>
              <a:path w="478154" h="99656">
                <a:moveTo>
                  <a:pt x="31508" y="84010"/>
                </a:moveTo>
                <a:lnTo>
                  <a:pt x="33591" y="85585"/>
                </a:lnTo>
                <a:lnTo>
                  <a:pt x="35026" y="85585"/>
                </a:lnTo>
                <a:lnTo>
                  <a:pt x="36474" y="84010"/>
                </a:lnTo>
                <a:lnTo>
                  <a:pt x="31508" y="84010"/>
                </a:lnTo>
                <a:close/>
              </a:path>
              <a:path w="478154" h="99656">
                <a:moveTo>
                  <a:pt x="29425" y="84300"/>
                </a:moveTo>
                <a:lnTo>
                  <a:pt x="30076" y="84651"/>
                </a:lnTo>
                <a:lnTo>
                  <a:pt x="32169" y="85585"/>
                </a:lnTo>
                <a:lnTo>
                  <a:pt x="33591" y="85585"/>
                </a:lnTo>
                <a:lnTo>
                  <a:pt x="31508" y="84010"/>
                </a:lnTo>
                <a:lnTo>
                  <a:pt x="30791" y="84331"/>
                </a:lnTo>
                <a:lnTo>
                  <a:pt x="31508" y="84010"/>
                </a:lnTo>
                <a:lnTo>
                  <a:pt x="53124" y="84010"/>
                </a:lnTo>
                <a:lnTo>
                  <a:pt x="36474" y="83946"/>
                </a:lnTo>
                <a:lnTo>
                  <a:pt x="34886" y="80416"/>
                </a:lnTo>
                <a:lnTo>
                  <a:pt x="31000" y="80416"/>
                </a:lnTo>
                <a:lnTo>
                  <a:pt x="30073" y="84010"/>
                </a:lnTo>
                <a:lnTo>
                  <a:pt x="29425" y="84300"/>
                </a:lnTo>
                <a:close/>
              </a:path>
              <a:path w="478154" h="99656">
                <a:moveTo>
                  <a:pt x="12636" y="86880"/>
                </a:moveTo>
                <a:lnTo>
                  <a:pt x="12898" y="87464"/>
                </a:lnTo>
                <a:lnTo>
                  <a:pt x="21810" y="87464"/>
                </a:lnTo>
                <a:lnTo>
                  <a:pt x="25120" y="89687"/>
                </a:lnTo>
                <a:lnTo>
                  <a:pt x="21810" y="87464"/>
                </a:lnTo>
                <a:lnTo>
                  <a:pt x="20815" y="89687"/>
                </a:lnTo>
                <a:lnTo>
                  <a:pt x="25154" y="89763"/>
                </a:lnTo>
                <a:lnTo>
                  <a:pt x="25120" y="87464"/>
                </a:lnTo>
                <a:lnTo>
                  <a:pt x="22071" y="86880"/>
                </a:lnTo>
                <a:lnTo>
                  <a:pt x="12636" y="86880"/>
                </a:lnTo>
                <a:close/>
              </a:path>
              <a:path w="478154" h="99656">
                <a:moveTo>
                  <a:pt x="74650" y="84010"/>
                </a:moveTo>
                <a:lnTo>
                  <a:pt x="78076" y="84010"/>
                </a:lnTo>
                <a:lnTo>
                  <a:pt x="76225" y="80416"/>
                </a:lnTo>
                <a:lnTo>
                  <a:pt x="71056" y="17881"/>
                </a:lnTo>
                <a:lnTo>
                  <a:pt x="71056" y="80416"/>
                </a:lnTo>
                <a:lnTo>
                  <a:pt x="66624" y="80416"/>
                </a:lnTo>
                <a:lnTo>
                  <a:pt x="71084" y="84010"/>
                </a:lnTo>
                <a:lnTo>
                  <a:pt x="74650" y="83946"/>
                </a:lnTo>
                <a:close/>
              </a:path>
              <a:path w="478154" h="99656">
                <a:moveTo>
                  <a:pt x="154990" y="86880"/>
                </a:moveTo>
                <a:lnTo>
                  <a:pt x="139852" y="86880"/>
                </a:lnTo>
                <a:lnTo>
                  <a:pt x="139852" y="90398"/>
                </a:lnTo>
                <a:lnTo>
                  <a:pt x="139852" y="89763"/>
                </a:lnTo>
                <a:lnTo>
                  <a:pt x="104673" y="89763"/>
                </a:lnTo>
                <a:lnTo>
                  <a:pt x="104673" y="90398"/>
                </a:lnTo>
                <a:lnTo>
                  <a:pt x="104673" y="89763"/>
                </a:lnTo>
                <a:lnTo>
                  <a:pt x="94615" y="89763"/>
                </a:lnTo>
                <a:lnTo>
                  <a:pt x="94614" y="90398"/>
                </a:lnTo>
                <a:lnTo>
                  <a:pt x="94615" y="89763"/>
                </a:lnTo>
                <a:lnTo>
                  <a:pt x="83858" y="89763"/>
                </a:lnTo>
                <a:lnTo>
                  <a:pt x="83858" y="91630"/>
                </a:lnTo>
                <a:lnTo>
                  <a:pt x="80992" y="92913"/>
                </a:lnTo>
                <a:lnTo>
                  <a:pt x="80340" y="92621"/>
                </a:lnTo>
                <a:lnTo>
                  <a:pt x="80340" y="93205"/>
                </a:lnTo>
                <a:lnTo>
                  <a:pt x="83233" y="93916"/>
                </a:lnTo>
                <a:lnTo>
                  <a:pt x="89154" y="93916"/>
                </a:lnTo>
                <a:lnTo>
                  <a:pt x="87579" y="90398"/>
                </a:lnTo>
                <a:lnTo>
                  <a:pt x="89154" y="93916"/>
                </a:lnTo>
                <a:lnTo>
                  <a:pt x="99212" y="93916"/>
                </a:lnTo>
                <a:lnTo>
                  <a:pt x="97624" y="90398"/>
                </a:lnTo>
                <a:lnTo>
                  <a:pt x="99212" y="93916"/>
                </a:lnTo>
                <a:lnTo>
                  <a:pt x="134378" y="93916"/>
                </a:lnTo>
                <a:lnTo>
                  <a:pt x="132803" y="90398"/>
                </a:lnTo>
                <a:lnTo>
                  <a:pt x="134378" y="93916"/>
                </a:lnTo>
                <a:lnTo>
                  <a:pt x="154990" y="93916"/>
                </a:lnTo>
                <a:lnTo>
                  <a:pt x="154990" y="86880"/>
                </a:lnTo>
                <a:close/>
              </a:path>
              <a:path w="478154" h="99656">
                <a:moveTo>
                  <a:pt x="80992" y="92913"/>
                </a:moveTo>
                <a:lnTo>
                  <a:pt x="83858" y="91630"/>
                </a:lnTo>
                <a:lnTo>
                  <a:pt x="83858" y="89763"/>
                </a:lnTo>
                <a:lnTo>
                  <a:pt x="87579" y="89763"/>
                </a:lnTo>
                <a:lnTo>
                  <a:pt x="83858" y="87744"/>
                </a:lnTo>
                <a:lnTo>
                  <a:pt x="83858" y="89471"/>
                </a:lnTo>
                <a:lnTo>
                  <a:pt x="83205" y="89763"/>
                </a:lnTo>
                <a:lnTo>
                  <a:pt x="80992" y="92913"/>
                </a:lnTo>
                <a:close/>
              </a:path>
              <a:path w="478154" h="99656">
                <a:moveTo>
                  <a:pt x="74650" y="86880"/>
                </a:moveTo>
                <a:lnTo>
                  <a:pt x="72631" y="87464"/>
                </a:lnTo>
                <a:lnTo>
                  <a:pt x="78168" y="87464"/>
                </a:lnTo>
                <a:lnTo>
                  <a:pt x="76791" y="86880"/>
                </a:lnTo>
                <a:lnTo>
                  <a:pt x="74650" y="86169"/>
                </a:lnTo>
                <a:lnTo>
                  <a:pt x="74650" y="86880"/>
                </a:lnTo>
                <a:close/>
              </a:path>
              <a:path w="478154" h="99656">
                <a:moveTo>
                  <a:pt x="80340" y="92621"/>
                </a:moveTo>
                <a:lnTo>
                  <a:pt x="80340" y="91046"/>
                </a:lnTo>
                <a:lnTo>
                  <a:pt x="80690" y="89763"/>
                </a:lnTo>
                <a:lnTo>
                  <a:pt x="66624" y="89763"/>
                </a:lnTo>
                <a:lnTo>
                  <a:pt x="76225" y="91046"/>
                </a:lnTo>
                <a:lnTo>
                  <a:pt x="80111" y="91046"/>
                </a:lnTo>
                <a:lnTo>
                  <a:pt x="80340" y="92621"/>
                </a:lnTo>
                <a:close/>
              </a:path>
              <a:path w="478154" h="99656">
                <a:moveTo>
                  <a:pt x="83858" y="86880"/>
                </a:moveTo>
                <a:lnTo>
                  <a:pt x="83858" y="85585"/>
                </a:lnTo>
                <a:lnTo>
                  <a:pt x="81699" y="84618"/>
                </a:lnTo>
                <a:lnTo>
                  <a:pt x="81699" y="82003"/>
                </a:lnTo>
                <a:lnTo>
                  <a:pt x="80604" y="81511"/>
                </a:lnTo>
                <a:lnTo>
                  <a:pt x="80340" y="84010"/>
                </a:lnTo>
                <a:lnTo>
                  <a:pt x="80340" y="86169"/>
                </a:lnTo>
                <a:lnTo>
                  <a:pt x="77110" y="86169"/>
                </a:lnTo>
                <a:lnTo>
                  <a:pt x="79478" y="86880"/>
                </a:lnTo>
                <a:lnTo>
                  <a:pt x="80705" y="86333"/>
                </a:lnTo>
                <a:lnTo>
                  <a:pt x="81699" y="86880"/>
                </a:lnTo>
                <a:lnTo>
                  <a:pt x="81928" y="86880"/>
                </a:lnTo>
                <a:lnTo>
                  <a:pt x="81699" y="86777"/>
                </a:lnTo>
                <a:lnTo>
                  <a:pt x="81699" y="85890"/>
                </a:lnTo>
                <a:lnTo>
                  <a:pt x="81928" y="86880"/>
                </a:lnTo>
                <a:lnTo>
                  <a:pt x="83858" y="86880"/>
                </a:lnTo>
                <a:close/>
              </a:path>
              <a:path w="478154" h="99656">
                <a:moveTo>
                  <a:pt x="78070" y="17805"/>
                </a:moveTo>
                <a:lnTo>
                  <a:pt x="80340" y="17805"/>
                </a:lnTo>
                <a:lnTo>
                  <a:pt x="83858" y="16230"/>
                </a:lnTo>
                <a:lnTo>
                  <a:pt x="83858" y="14935"/>
                </a:lnTo>
                <a:lnTo>
                  <a:pt x="87579" y="14935"/>
                </a:lnTo>
                <a:lnTo>
                  <a:pt x="83858" y="12344"/>
                </a:lnTo>
                <a:lnTo>
                  <a:pt x="83858" y="14084"/>
                </a:lnTo>
                <a:lnTo>
                  <a:pt x="81957" y="14935"/>
                </a:lnTo>
                <a:lnTo>
                  <a:pt x="80340" y="15659"/>
                </a:lnTo>
                <a:lnTo>
                  <a:pt x="78070" y="17805"/>
                </a:lnTo>
                <a:close/>
              </a:path>
              <a:path w="478154" h="99656">
                <a:moveTo>
                  <a:pt x="77110" y="15659"/>
                </a:moveTo>
                <a:lnTo>
                  <a:pt x="72051" y="15659"/>
                </a:lnTo>
                <a:lnTo>
                  <a:pt x="78070" y="17805"/>
                </a:lnTo>
                <a:lnTo>
                  <a:pt x="80340" y="15659"/>
                </a:lnTo>
                <a:lnTo>
                  <a:pt x="81957" y="14935"/>
                </a:lnTo>
                <a:lnTo>
                  <a:pt x="77110" y="15659"/>
                </a:lnTo>
                <a:close/>
              </a:path>
              <a:path w="478154" h="99656">
                <a:moveTo>
                  <a:pt x="83858" y="11341"/>
                </a:moveTo>
                <a:lnTo>
                  <a:pt x="87607" y="11341"/>
                </a:lnTo>
                <a:lnTo>
                  <a:pt x="83858" y="10198"/>
                </a:lnTo>
                <a:lnTo>
                  <a:pt x="81616" y="11341"/>
                </a:lnTo>
                <a:lnTo>
                  <a:pt x="83858" y="11341"/>
                </a:lnTo>
                <a:close/>
              </a:path>
              <a:path w="478154" h="99656">
                <a:moveTo>
                  <a:pt x="97653" y="11341"/>
                </a:moveTo>
                <a:lnTo>
                  <a:pt x="99212" y="7886"/>
                </a:lnTo>
                <a:lnTo>
                  <a:pt x="93040" y="7886"/>
                </a:lnTo>
                <a:lnTo>
                  <a:pt x="154990" y="7035"/>
                </a:lnTo>
                <a:lnTo>
                  <a:pt x="75298" y="7035"/>
                </a:lnTo>
                <a:lnTo>
                  <a:pt x="89154" y="7886"/>
                </a:lnTo>
                <a:lnTo>
                  <a:pt x="94586" y="11341"/>
                </a:lnTo>
                <a:lnTo>
                  <a:pt x="97653" y="11341"/>
                </a:lnTo>
                <a:close/>
              </a:path>
              <a:path w="478154" h="99656">
                <a:moveTo>
                  <a:pt x="132832" y="11341"/>
                </a:moveTo>
                <a:lnTo>
                  <a:pt x="134378" y="7886"/>
                </a:lnTo>
                <a:lnTo>
                  <a:pt x="103098" y="7886"/>
                </a:lnTo>
                <a:lnTo>
                  <a:pt x="104644" y="11341"/>
                </a:lnTo>
                <a:lnTo>
                  <a:pt x="132803" y="11404"/>
                </a:lnTo>
                <a:close/>
              </a:path>
              <a:path w="478154" h="99656">
                <a:moveTo>
                  <a:pt x="154990" y="96799"/>
                </a:moveTo>
                <a:lnTo>
                  <a:pt x="83858" y="94195"/>
                </a:lnTo>
                <a:lnTo>
                  <a:pt x="83858" y="96799"/>
                </a:lnTo>
                <a:lnTo>
                  <a:pt x="154990" y="96799"/>
                </a:lnTo>
                <a:close/>
              </a:path>
              <a:path w="478154" h="99656">
                <a:moveTo>
                  <a:pt x="154990" y="11341"/>
                </a:moveTo>
                <a:lnTo>
                  <a:pt x="154990" y="14935"/>
                </a:lnTo>
                <a:lnTo>
                  <a:pt x="158508" y="13347"/>
                </a:lnTo>
                <a:lnTo>
                  <a:pt x="154990" y="11341"/>
                </a:lnTo>
                <a:close/>
              </a:path>
              <a:path w="478154" h="99656">
                <a:moveTo>
                  <a:pt x="272707" y="15659"/>
                </a:moveTo>
                <a:lnTo>
                  <a:pt x="273494" y="15659"/>
                </a:lnTo>
                <a:lnTo>
                  <a:pt x="273494" y="14287"/>
                </a:lnTo>
                <a:lnTo>
                  <a:pt x="275069" y="10769"/>
                </a:lnTo>
                <a:lnTo>
                  <a:pt x="278968" y="10769"/>
                </a:lnTo>
                <a:lnTo>
                  <a:pt x="280543" y="14287"/>
                </a:lnTo>
                <a:lnTo>
                  <a:pt x="292874" y="9766"/>
                </a:lnTo>
                <a:lnTo>
                  <a:pt x="295757" y="11052"/>
                </a:lnTo>
                <a:lnTo>
                  <a:pt x="296405" y="11341"/>
                </a:lnTo>
                <a:lnTo>
                  <a:pt x="299923" y="8623"/>
                </a:lnTo>
                <a:lnTo>
                  <a:pt x="297332" y="4292"/>
                </a:lnTo>
                <a:lnTo>
                  <a:pt x="294462" y="2146"/>
                </a:lnTo>
                <a:lnTo>
                  <a:pt x="295757" y="7810"/>
                </a:lnTo>
                <a:lnTo>
                  <a:pt x="295757" y="8623"/>
                </a:lnTo>
                <a:lnTo>
                  <a:pt x="292874" y="5664"/>
                </a:lnTo>
                <a:lnTo>
                  <a:pt x="292874" y="8623"/>
                </a:lnTo>
                <a:lnTo>
                  <a:pt x="272707" y="8623"/>
                </a:lnTo>
                <a:lnTo>
                  <a:pt x="269189" y="10198"/>
                </a:lnTo>
                <a:lnTo>
                  <a:pt x="269189" y="14084"/>
                </a:lnTo>
                <a:lnTo>
                  <a:pt x="272707" y="15659"/>
                </a:lnTo>
                <a:close/>
              </a:path>
              <a:path w="478154" h="99656">
                <a:moveTo>
                  <a:pt x="275069" y="21399"/>
                </a:moveTo>
                <a:lnTo>
                  <a:pt x="278968" y="21399"/>
                </a:lnTo>
                <a:lnTo>
                  <a:pt x="280543" y="17881"/>
                </a:lnTo>
                <a:lnTo>
                  <a:pt x="280542" y="15659"/>
                </a:lnTo>
                <a:lnTo>
                  <a:pt x="303458" y="15659"/>
                </a:lnTo>
                <a:lnTo>
                  <a:pt x="297332" y="14935"/>
                </a:lnTo>
                <a:lnTo>
                  <a:pt x="295757" y="11404"/>
                </a:lnTo>
                <a:lnTo>
                  <a:pt x="297332" y="14935"/>
                </a:lnTo>
                <a:lnTo>
                  <a:pt x="299923" y="9766"/>
                </a:lnTo>
                <a:lnTo>
                  <a:pt x="301218" y="14935"/>
                </a:lnTo>
                <a:lnTo>
                  <a:pt x="302793" y="11404"/>
                </a:lnTo>
                <a:lnTo>
                  <a:pt x="301218" y="14935"/>
                </a:lnTo>
                <a:lnTo>
                  <a:pt x="299923" y="9766"/>
                </a:lnTo>
                <a:lnTo>
                  <a:pt x="297332" y="14935"/>
                </a:lnTo>
                <a:lnTo>
                  <a:pt x="303458" y="15659"/>
                </a:lnTo>
                <a:lnTo>
                  <a:pt x="303684" y="13798"/>
                </a:lnTo>
                <a:lnTo>
                  <a:pt x="303441" y="13652"/>
                </a:lnTo>
                <a:lnTo>
                  <a:pt x="303911" y="9791"/>
                </a:lnTo>
                <a:lnTo>
                  <a:pt x="307380" y="8715"/>
                </a:lnTo>
                <a:lnTo>
                  <a:pt x="302793" y="8623"/>
                </a:lnTo>
                <a:lnTo>
                  <a:pt x="302793" y="7810"/>
                </a:lnTo>
                <a:lnTo>
                  <a:pt x="301218" y="4292"/>
                </a:lnTo>
                <a:lnTo>
                  <a:pt x="299923" y="5664"/>
                </a:lnTo>
                <a:lnTo>
                  <a:pt x="299309" y="4292"/>
                </a:lnTo>
                <a:lnTo>
                  <a:pt x="298348" y="2146"/>
                </a:lnTo>
                <a:lnTo>
                  <a:pt x="294462" y="2146"/>
                </a:lnTo>
                <a:lnTo>
                  <a:pt x="297332" y="4292"/>
                </a:lnTo>
                <a:lnTo>
                  <a:pt x="299923" y="8623"/>
                </a:lnTo>
                <a:lnTo>
                  <a:pt x="296405" y="11341"/>
                </a:lnTo>
                <a:lnTo>
                  <a:pt x="295757" y="11052"/>
                </a:lnTo>
                <a:lnTo>
                  <a:pt x="292874" y="9766"/>
                </a:lnTo>
                <a:lnTo>
                  <a:pt x="280543" y="14287"/>
                </a:lnTo>
                <a:lnTo>
                  <a:pt x="278968" y="10769"/>
                </a:lnTo>
                <a:lnTo>
                  <a:pt x="275069" y="10769"/>
                </a:lnTo>
                <a:lnTo>
                  <a:pt x="273494" y="14287"/>
                </a:lnTo>
                <a:lnTo>
                  <a:pt x="273494" y="17881"/>
                </a:lnTo>
                <a:lnTo>
                  <a:pt x="275069" y="21399"/>
                </a:lnTo>
                <a:close/>
              </a:path>
              <a:path w="478154" h="99656">
                <a:moveTo>
                  <a:pt x="154990" y="4292"/>
                </a:moveTo>
                <a:lnTo>
                  <a:pt x="71780" y="1574"/>
                </a:lnTo>
                <a:lnTo>
                  <a:pt x="71780" y="4292"/>
                </a:lnTo>
                <a:lnTo>
                  <a:pt x="154990" y="4292"/>
                </a:lnTo>
                <a:close/>
              </a:path>
              <a:path w="478154" h="99656">
                <a:moveTo>
                  <a:pt x="59865" y="91046"/>
                </a:moveTo>
                <a:lnTo>
                  <a:pt x="41490" y="89763"/>
                </a:lnTo>
                <a:lnTo>
                  <a:pt x="36474" y="87464"/>
                </a:lnTo>
                <a:lnTo>
                  <a:pt x="40866" y="87464"/>
                </a:lnTo>
                <a:lnTo>
                  <a:pt x="39561" y="86880"/>
                </a:lnTo>
                <a:lnTo>
                  <a:pt x="32169" y="86880"/>
                </a:lnTo>
                <a:lnTo>
                  <a:pt x="29425" y="86169"/>
                </a:lnTo>
                <a:lnTo>
                  <a:pt x="29425" y="86880"/>
                </a:lnTo>
                <a:lnTo>
                  <a:pt x="27990" y="86880"/>
                </a:lnTo>
                <a:lnTo>
                  <a:pt x="26856" y="87464"/>
                </a:lnTo>
                <a:lnTo>
                  <a:pt x="27851" y="89763"/>
                </a:lnTo>
                <a:lnTo>
                  <a:pt x="28599" y="91046"/>
                </a:lnTo>
                <a:lnTo>
                  <a:pt x="31555" y="91046"/>
                </a:lnTo>
                <a:lnTo>
                  <a:pt x="32278" y="92621"/>
                </a:lnTo>
                <a:lnTo>
                  <a:pt x="30845" y="92621"/>
                </a:lnTo>
                <a:lnTo>
                  <a:pt x="32016" y="93205"/>
                </a:lnTo>
                <a:lnTo>
                  <a:pt x="33451" y="93205"/>
                </a:lnTo>
                <a:lnTo>
                  <a:pt x="61150" y="93916"/>
                </a:lnTo>
                <a:lnTo>
                  <a:pt x="37972" y="93205"/>
                </a:lnTo>
                <a:lnTo>
                  <a:pt x="33713" y="92621"/>
                </a:lnTo>
                <a:lnTo>
                  <a:pt x="32983" y="91046"/>
                </a:lnTo>
                <a:lnTo>
                  <a:pt x="32134" y="89763"/>
                </a:lnTo>
                <a:lnTo>
                  <a:pt x="27851" y="89687"/>
                </a:lnTo>
                <a:lnTo>
                  <a:pt x="27990" y="87464"/>
                </a:lnTo>
                <a:lnTo>
                  <a:pt x="35026" y="87464"/>
                </a:lnTo>
                <a:lnTo>
                  <a:pt x="34886" y="91046"/>
                </a:lnTo>
                <a:lnTo>
                  <a:pt x="35465" y="89763"/>
                </a:lnTo>
                <a:lnTo>
                  <a:pt x="35026" y="89687"/>
                </a:lnTo>
                <a:lnTo>
                  <a:pt x="35465" y="89763"/>
                </a:lnTo>
                <a:lnTo>
                  <a:pt x="36474" y="87528"/>
                </a:lnTo>
                <a:lnTo>
                  <a:pt x="35465" y="89763"/>
                </a:lnTo>
                <a:lnTo>
                  <a:pt x="34886" y="91046"/>
                </a:lnTo>
                <a:lnTo>
                  <a:pt x="34418" y="91046"/>
                </a:lnTo>
                <a:lnTo>
                  <a:pt x="39278" y="92621"/>
                </a:lnTo>
                <a:lnTo>
                  <a:pt x="41490" y="91046"/>
                </a:lnTo>
                <a:lnTo>
                  <a:pt x="59865" y="91046"/>
                </a:lnTo>
                <a:close/>
              </a:path>
              <a:path w="478154" h="99656">
                <a:moveTo>
                  <a:pt x="10045" y="93627"/>
                </a:moveTo>
                <a:lnTo>
                  <a:pt x="10045" y="96138"/>
                </a:lnTo>
                <a:lnTo>
                  <a:pt x="10045" y="93627"/>
                </a:lnTo>
                <a:close/>
              </a:path>
              <a:path w="478154" h="99656">
                <a:moveTo>
                  <a:pt x="66334" y="91046"/>
                </a:moveTo>
                <a:lnTo>
                  <a:pt x="60570" y="92621"/>
                </a:lnTo>
                <a:lnTo>
                  <a:pt x="65629" y="92621"/>
                </a:lnTo>
                <a:lnTo>
                  <a:pt x="66334" y="91046"/>
                </a:lnTo>
                <a:close/>
              </a:path>
              <a:path w="478154" h="99656">
                <a:moveTo>
                  <a:pt x="10693" y="4292"/>
                </a:moveTo>
                <a:lnTo>
                  <a:pt x="11133" y="3234"/>
                </a:lnTo>
                <a:lnTo>
                  <a:pt x="10659" y="4292"/>
                </a:lnTo>
                <a:close/>
              </a:path>
              <a:path w="478154" h="99656">
                <a:moveTo>
                  <a:pt x="10045" y="5664"/>
                </a:moveTo>
                <a:lnTo>
                  <a:pt x="10679" y="7893"/>
                </a:lnTo>
                <a:lnTo>
                  <a:pt x="14211" y="7886"/>
                </a:lnTo>
                <a:lnTo>
                  <a:pt x="10651" y="4311"/>
                </a:lnTo>
                <a:lnTo>
                  <a:pt x="10045" y="5664"/>
                </a:lnTo>
                <a:close/>
              </a:path>
              <a:path w="478154" h="99656">
                <a:moveTo>
                  <a:pt x="13563" y="9194"/>
                </a:moveTo>
                <a:lnTo>
                  <a:pt x="14211" y="10769"/>
                </a:lnTo>
                <a:lnTo>
                  <a:pt x="13563" y="11341"/>
                </a:lnTo>
                <a:lnTo>
                  <a:pt x="14211" y="11404"/>
                </a:lnTo>
                <a:lnTo>
                  <a:pt x="12891" y="14363"/>
                </a:lnTo>
                <a:lnTo>
                  <a:pt x="12636" y="14935"/>
                </a:lnTo>
                <a:lnTo>
                  <a:pt x="10693" y="14935"/>
                </a:lnTo>
                <a:lnTo>
                  <a:pt x="9422" y="14363"/>
                </a:lnTo>
                <a:lnTo>
                  <a:pt x="8257" y="13840"/>
                </a:lnTo>
                <a:lnTo>
                  <a:pt x="9412" y="10769"/>
                </a:lnTo>
                <a:lnTo>
                  <a:pt x="7162" y="9461"/>
                </a:lnTo>
                <a:lnTo>
                  <a:pt x="9041" y="8623"/>
                </a:lnTo>
                <a:lnTo>
                  <a:pt x="10045" y="4581"/>
                </a:lnTo>
                <a:lnTo>
                  <a:pt x="10045" y="4292"/>
                </a:lnTo>
                <a:lnTo>
                  <a:pt x="8750" y="4292"/>
                </a:lnTo>
                <a:lnTo>
                  <a:pt x="8260" y="5377"/>
                </a:lnTo>
                <a:lnTo>
                  <a:pt x="7162" y="5867"/>
                </a:lnTo>
                <a:lnTo>
                  <a:pt x="7162" y="11404"/>
                </a:lnTo>
                <a:lnTo>
                  <a:pt x="7162" y="10769"/>
                </a:lnTo>
                <a:lnTo>
                  <a:pt x="3517" y="10769"/>
                </a:lnTo>
                <a:lnTo>
                  <a:pt x="1087" y="11857"/>
                </a:lnTo>
                <a:lnTo>
                  <a:pt x="2071" y="15011"/>
                </a:lnTo>
                <a:lnTo>
                  <a:pt x="3517" y="17805"/>
                </a:lnTo>
                <a:lnTo>
                  <a:pt x="5460" y="21399"/>
                </a:lnTo>
                <a:lnTo>
                  <a:pt x="53124" y="21399"/>
                </a:lnTo>
                <a:lnTo>
                  <a:pt x="53124" y="17881"/>
                </a:lnTo>
                <a:lnTo>
                  <a:pt x="56641" y="21399"/>
                </a:lnTo>
                <a:lnTo>
                  <a:pt x="59575" y="80416"/>
                </a:lnTo>
                <a:lnTo>
                  <a:pt x="59575" y="20086"/>
                </a:lnTo>
                <a:lnTo>
                  <a:pt x="60159" y="80416"/>
                </a:lnTo>
                <a:lnTo>
                  <a:pt x="66624" y="84010"/>
                </a:lnTo>
                <a:lnTo>
                  <a:pt x="60159" y="84010"/>
                </a:lnTo>
                <a:lnTo>
                  <a:pt x="60159" y="85890"/>
                </a:lnTo>
                <a:lnTo>
                  <a:pt x="59575" y="86151"/>
                </a:lnTo>
                <a:lnTo>
                  <a:pt x="66624" y="86169"/>
                </a:lnTo>
                <a:lnTo>
                  <a:pt x="59575" y="86169"/>
                </a:lnTo>
                <a:lnTo>
                  <a:pt x="66624" y="86880"/>
                </a:lnTo>
                <a:lnTo>
                  <a:pt x="72369" y="86880"/>
                </a:lnTo>
                <a:lnTo>
                  <a:pt x="72051" y="86169"/>
                </a:lnTo>
                <a:lnTo>
                  <a:pt x="74650" y="86169"/>
                </a:lnTo>
                <a:lnTo>
                  <a:pt x="76791" y="86880"/>
                </a:lnTo>
                <a:lnTo>
                  <a:pt x="78168" y="87464"/>
                </a:lnTo>
                <a:lnTo>
                  <a:pt x="58585" y="87464"/>
                </a:lnTo>
                <a:lnTo>
                  <a:pt x="57947" y="86880"/>
                </a:lnTo>
                <a:lnTo>
                  <a:pt x="59164" y="86169"/>
                </a:lnTo>
                <a:lnTo>
                  <a:pt x="54119" y="86169"/>
                </a:lnTo>
                <a:lnTo>
                  <a:pt x="53152" y="84010"/>
                </a:lnTo>
                <a:lnTo>
                  <a:pt x="53124" y="82003"/>
                </a:lnTo>
                <a:lnTo>
                  <a:pt x="53152" y="84010"/>
                </a:lnTo>
                <a:lnTo>
                  <a:pt x="54119" y="86169"/>
                </a:lnTo>
                <a:lnTo>
                  <a:pt x="59575" y="84010"/>
                </a:lnTo>
                <a:lnTo>
                  <a:pt x="56641" y="80416"/>
                </a:lnTo>
                <a:lnTo>
                  <a:pt x="34886" y="80416"/>
                </a:lnTo>
                <a:lnTo>
                  <a:pt x="36474" y="83946"/>
                </a:lnTo>
                <a:lnTo>
                  <a:pt x="53124" y="84010"/>
                </a:lnTo>
                <a:lnTo>
                  <a:pt x="53748" y="86169"/>
                </a:lnTo>
                <a:lnTo>
                  <a:pt x="54211" y="86377"/>
                </a:lnTo>
                <a:lnTo>
                  <a:pt x="55336" y="86880"/>
                </a:lnTo>
                <a:lnTo>
                  <a:pt x="56641" y="87464"/>
                </a:lnTo>
                <a:lnTo>
                  <a:pt x="59575" y="89763"/>
                </a:lnTo>
                <a:lnTo>
                  <a:pt x="75651" y="89763"/>
                </a:lnTo>
                <a:lnTo>
                  <a:pt x="74650" y="87528"/>
                </a:lnTo>
                <a:lnTo>
                  <a:pt x="75651" y="89763"/>
                </a:lnTo>
                <a:lnTo>
                  <a:pt x="80690" y="89763"/>
                </a:lnTo>
                <a:lnTo>
                  <a:pt x="81699" y="86880"/>
                </a:lnTo>
                <a:lnTo>
                  <a:pt x="80705" y="86333"/>
                </a:lnTo>
                <a:lnTo>
                  <a:pt x="79478" y="86880"/>
                </a:lnTo>
                <a:lnTo>
                  <a:pt x="77110" y="86169"/>
                </a:lnTo>
                <a:lnTo>
                  <a:pt x="80340" y="86169"/>
                </a:lnTo>
                <a:lnTo>
                  <a:pt x="80340" y="84010"/>
                </a:lnTo>
                <a:lnTo>
                  <a:pt x="71084" y="84010"/>
                </a:lnTo>
                <a:lnTo>
                  <a:pt x="66624" y="80416"/>
                </a:lnTo>
                <a:lnTo>
                  <a:pt x="60159" y="17881"/>
                </a:lnTo>
                <a:lnTo>
                  <a:pt x="60159" y="19824"/>
                </a:lnTo>
                <a:lnTo>
                  <a:pt x="59575" y="17805"/>
                </a:lnTo>
                <a:lnTo>
                  <a:pt x="7048" y="17805"/>
                </a:lnTo>
                <a:lnTo>
                  <a:pt x="3517" y="15659"/>
                </a:lnTo>
                <a:lnTo>
                  <a:pt x="3517" y="14363"/>
                </a:lnTo>
                <a:lnTo>
                  <a:pt x="7048" y="14287"/>
                </a:lnTo>
                <a:lnTo>
                  <a:pt x="7162" y="13347"/>
                </a:lnTo>
                <a:lnTo>
                  <a:pt x="8493" y="14363"/>
                </a:lnTo>
                <a:lnTo>
                  <a:pt x="8750" y="14935"/>
                </a:lnTo>
                <a:lnTo>
                  <a:pt x="37972" y="15659"/>
                </a:lnTo>
                <a:lnTo>
                  <a:pt x="54119" y="15659"/>
                </a:lnTo>
                <a:lnTo>
                  <a:pt x="39590" y="14935"/>
                </a:lnTo>
                <a:lnTo>
                  <a:pt x="40866" y="14363"/>
                </a:lnTo>
                <a:lnTo>
                  <a:pt x="14211" y="11341"/>
                </a:lnTo>
                <a:lnTo>
                  <a:pt x="14211" y="11051"/>
                </a:lnTo>
                <a:lnTo>
                  <a:pt x="14840" y="10769"/>
                </a:lnTo>
                <a:lnTo>
                  <a:pt x="17081" y="9194"/>
                </a:lnTo>
                <a:lnTo>
                  <a:pt x="17081" y="7886"/>
                </a:lnTo>
                <a:lnTo>
                  <a:pt x="16467" y="4292"/>
                </a:lnTo>
                <a:lnTo>
                  <a:pt x="13563" y="2146"/>
                </a:lnTo>
                <a:lnTo>
                  <a:pt x="11620" y="2146"/>
                </a:lnTo>
                <a:lnTo>
                  <a:pt x="11133" y="3234"/>
                </a:lnTo>
                <a:lnTo>
                  <a:pt x="12636" y="4292"/>
                </a:lnTo>
                <a:lnTo>
                  <a:pt x="14211" y="7810"/>
                </a:lnTo>
                <a:lnTo>
                  <a:pt x="14211" y="9194"/>
                </a:lnTo>
                <a:lnTo>
                  <a:pt x="13563" y="9194"/>
                </a:lnTo>
                <a:close/>
              </a:path>
              <a:path w="478154" h="99656">
                <a:moveTo>
                  <a:pt x="0" y="10198"/>
                </a:moveTo>
                <a:lnTo>
                  <a:pt x="1574" y="10769"/>
                </a:lnTo>
                <a:lnTo>
                  <a:pt x="3517" y="8623"/>
                </a:lnTo>
                <a:lnTo>
                  <a:pt x="0" y="10198"/>
                </a:lnTo>
                <a:close/>
              </a:path>
              <a:path w="478154" h="99656">
                <a:moveTo>
                  <a:pt x="3517" y="93205"/>
                </a:moveTo>
                <a:lnTo>
                  <a:pt x="7162" y="93205"/>
                </a:lnTo>
                <a:lnTo>
                  <a:pt x="5460" y="91046"/>
                </a:lnTo>
                <a:lnTo>
                  <a:pt x="3517" y="87464"/>
                </a:lnTo>
                <a:lnTo>
                  <a:pt x="3517" y="86169"/>
                </a:lnTo>
                <a:lnTo>
                  <a:pt x="22390" y="86169"/>
                </a:lnTo>
                <a:lnTo>
                  <a:pt x="25120" y="85585"/>
                </a:lnTo>
                <a:lnTo>
                  <a:pt x="26276" y="86169"/>
                </a:lnTo>
                <a:lnTo>
                  <a:pt x="26555" y="86793"/>
                </a:lnTo>
                <a:lnTo>
                  <a:pt x="26555" y="89687"/>
                </a:lnTo>
                <a:lnTo>
                  <a:pt x="26555" y="87464"/>
                </a:lnTo>
                <a:lnTo>
                  <a:pt x="25120" y="86880"/>
                </a:lnTo>
                <a:lnTo>
                  <a:pt x="22390" y="86169"/>
                </a:lnTo>
                <a:lnTo>
                  <a:pt x="10693" y="86880"/>
                </a:lnTo>
                <a:lnTo>
                  <a:pt x="9383" y="87464"/>
                </a:lnTo>
                <a:lnTo>
                  <a:pt x="8260" y="87965"/>
                </a:lnTo>
                <a:lnTo>
                  <a:pt x="10693" y="89763"/>
                </a:lnTo>
                <a:lnTo>
                  <a:pt x="12898" y="87464"/>
                </a:lnTo>
                <a:lnTo>
                  <a:pt x="12636" y="86880"/>
                </a:lnTo>
                <a:lnTo>
                  <a:pt x="22071" y="86880"/>
                </a:lnTo>
                <a:lnTo>
                  <a:pt x="25120" y="87464"/>
                </a:lnTo>
                <a:lnTo>
                  <a:pt x="25154" y="89763"/>
                </a:lnTo>
                <a:lnTo>
                  <a:pt x="27851" y="89763"/>
                </a:lnTo>
                <a:lnTo>
                  <a:pt x="26856" y="87464"/>
                </a:lnTo>
                <a:lnTo>
                  <a:pt x="27990" y="86880"/>
                </a:lnTo>
                <a:lnTo>
                  <a:pt x="26594" y="86880"/>
                </a:lnTo>
                <a:lnTo>
                  <a:pt x="26555" y="85585"/>
                </a:lnTo>
                <a:lnTo>
                  <a:pt x="27990" y="85585"/>
                </a:lnTo>
                <a:lnTo>
                  <a:pt x="29425" y="86169"/>
                </a:lnTo>
                <a:lnTo>
                  <a:pt x="32169" y="86880"/>
                </a:lnTo>
                <a:lnTo>
                  <a:pt x="39561" y="86880"/>
                </a:lnTo>
                <a:lnTo>
                  <a:pt x="37972" y="86169"/>
                </a:lnTo>
                <a:lnTo>
                  <a:pt x="32169" y="86169"/>
                </a:lnTo>
                <a:lnTo>
                  <a:pt x="29425" y="84942"/>
                </a:lnTo>
                <a:lnTo>
                  <a:pt x="29425" y="83946"/>
                </a:lnTo>
                <a:lnTo>
                  <a:pt x="7048" y="83946"/>
                </a:lnTo>
                <a:lnTo>
                  <a:pt x="31000" y="80416"/>
                </a:lnTo>
                <a:lnTo>
                  <a:pt x="1574" y="80416"/>
                </a:lnTo>
                <a:lnTo>
                  <a:pt x="1085" y="81514"/>
                </a:lnTo>
                <a:lnTo>
                  <a:pt x="0" y="82003"/>
                </a:lnTo>
                <a:lnTo>
                  <a:pt x="0" y="83946"/>
                </a:lnTo>
                <a:lnTo>
                  <a:pt x="3517" y="84010"/>
                </a:lnTo>
                <a:lnTo>
                  <a:pt x="2071" y="86817"/>
                </a:lnTo>
                <a:lnTo>
                  <a:pt x="3517" y="91046"/>
                </a:lnTo>
                <a:lnTo>
                  <a:pt x="1574" y="91046"/>
                </a:lnTo>
                <a:lnTo>
                  <a:pt x="1087" y="89958"/>
                </a:lnTo>
                <a:lnTo>
                  <a:pt x="80" y="87708"/>
                </a:lnTo>
                <a:lnTo>
                  <a:pt x="0" y="85890"/>
                </a:lnTo>
                <a:lnTo>
                  <a:pt x="0" y="91630"/>
                </a:lnTo>
                <a:lnTo>
                  <a:pt x="3517" y="93205"/>
                </a:lnTo>
                <a:close/>
              </a:path>
              <a:path w="478154" h="99656">
                <a:moveTo>
                  <a:pt x="7162" y="91046"/>
                </a:moveTo>
                <a:lnTo>
                  <a:pt x="7162" y="92341"/>
                </a:lnTo>
                <a:lnTo>
                  <a:pt x="7162" y="91046"/>
                </a:lnTo>
                <a:close/>
              </a:path>
              <a:path w="478154" h="99656">
                <a:moveTo>
                  <a:pt x="301218" y="4292"/>
                </a:moveTo>
                <a:lnTo>
                  <a:pt x="299309" y="4292"/>
                </a:lnTo>
                <a:lnTo>
                  <a:pt x="299923" y="5664"/>
                </a:lnTo>
                <a:lnTo>
                  <a:pt x="301218" y="4292"/>
                </a:lnTo>
                <a:close/>
              </a:path>
              <a:path w="478154" h="99656">
                <a:moveTo>
                  <a:pt x="305231" y="21399"/>
                </a:moveTo>
                <a:lnTo>
                  <a:pt x="306743" y="17792"/>
                </a:lnTo>
                <a:lnTo>
                  <a:pt x="303644" y="15659"/>
                </a:lnTo>
                <a:lnTo>
                  <a:pt x="303644" y="14287"/>
                </a:lnTo>
                <a:lnTo>
                  <a:pt x="303826" y="13883"/>
                </a:lnTo>
                <a:lnTo>
                  <a:pt x="304833" y="11651"/>
                </a:lnTo>
                <a:lnTo>
                  <a:pt x="305231" y="10769"/>
                </a:lnTo>
                <a:lnTo>
                  <a:pt x="309118" y="10769"/>
                </a:lnTo>
                <a:lnTo>
                  <a:pt x="309216" y="10990"/>
                </a:lnTo>
                <a:lnTo>
                  <a:pt x="310617" y="14118"/>
                </a:lnTo>
                <a:lnTo>
                  <a:pt x="310692" y="17881"/>
                </a:lnTo>
                <a:lnTo>
                  <a:pt x="310692" y="16108"/>
                </a:lnTo>
                <a:lnTo>
                  <a:pt x="307174" y="15659"/>
                </a:lnTo>
                <a:lnTo>
                  <a:pt x="310617" y="14118"/>
                </a:lnTo>
                <a:lnTo>
                  <a:pt x="309216" y="10990"/>
                </a:lnTo>
                <a:lnTo>
                  <a:pt x="307594" y="10794"/>
                </a:lnTo>
                <a:lnTo>
                  <a:pt x="306954" y="15659"/>
                </a:lnTo>
                <a:lnTo>
                  <a:pt x="310528" y="18247"/>
                </a:lnTo>
                <a:lnTo>
                  <a:pt x="474002" y="37896"/>
                </a:lnTo>
                <a:lnTo>
                  <a:pt x="474002" y="35737"/>
                </a:lnTo>
                <a:lnTo>
                  <a:pt x="310692" y="14084"/>
                </a:lnTo>
                <a:lnTo>
                  <a:pt x="310692" y="11167"/>
                </a:lnTo>
                <a:lnTo>
                  <a:pt x="474840" y="30899"/>
                </a:lnTo>
                <a:lnTo>
                  <a:pt x="310692" y="10198"/>
                </a:lnTo>
                <a:lnTo>
                  <a:pt x="307380" y="8715"/>
                </a:lnTo>
                <a:lnTo>
                  <a:pt x="303911" y="9791"/>
                </a:lnTo>
                <a:lnTo>
                  <a:pt x="303911" y="11937"/>
                </a:lnTo>
                <a:lnTo>
                  <a:pt x="303684" y="13798"/>
                </a:lnTo>
                <a:lnTo>
                  <a:pt x="303458" y="15659"/>
                </a:lnTo>
                <a:lnTo>
                  <a:pt x="303441" y="15798"/>
                </a:lnTo>
                <a:lnTo>
                  <a:pt x="303644" y="15921"/>
                </a:lnTo>
                <a:lnTo>
                  <a:pt x="303644" y="17881"/>
                </a:lnTo>
                <a:lnTo>
                  <a:pt x="305231" y="21399"/>
                </a:lnTo>
                <a:close/>
              </a:path>
              <a:path w="478154" h="99656">
                <a:moveTo>
                  <a:pt x="294462" y="2146"/>
                </a:moveTo>
                <a:lnTo>
                  <a:pt x="292874" y="5664"/>
                </a:lnTo>
                <a:lnTo>
                  <a:pt x="295757" y="8623"/>
                </a:lnTo>
                <a:lnTo>
                  <a:pt x="295757" y="7810"/>
                </a:lnTo>
                <a:lnTo>
                  <a:pt x="294462" y="2146"/>
                </a:lnTo>
                <a:close/>
              </a:path>
              <a:path w="478154" h="99656">
                <a:moveTo>
                  <a:pt x="303504" y="88023"/>
                </a:moveTo>
                <a:lnTo>
                  <a:pt x="303809" y="91897"/>
                </a:lnTo>
                <a:lnTo>
                  <a:pt x="307441" y="93205"/>
                </a:lnTo>
                <a:lnTo>
                  <a:pt x="303809" y="89738"/>
                </a:lnTo>
                <a:lnTo>
                  <a:pt x="307441" y="91046"/>
                </a:lnTo>
                <a:lnTo>
                  <a:pt x="474700" y="78104"/>
                </a:lnTo>
                <a:lnTo>
                  <a:pt x="477927" y="76352"/>
                </a:lnTo>
                <a:lnTo>
                  <a:pt x="478091" y="76263"/>
                </a:lnTo>
                <a:lnTo>
                  <a:pt x="477786" y="72377"/>
                </a:lnTo>
                <a:lnTo>
                  <a:pt x="477786" y="74561"/>
                </a:lnTo>
                <a:lnTo>
                  <a:pt x="474154" y="73253"/>
                </a:lnTo>
                <a:lnTo>
                  <a:pt x="306895" y="86182"/>
                </a:lnTo>
                <a:lnTo>
                  <a:pt x="303667" y="87934"/>
                </a:lnTo>
                <a:lnTo>
                  <a:pt x="303504" y="88023"/>
                </a:lnTo>
                <a:close/>
              </a:path>
              <a:path w="478154" h="99656">
                <a:moveTo>
                  <a:pt x="303667" y="87934"/>
                </a:moveTo>
                <a:lnTo>
                  <a:pt x="306895" y="86182"/>
                </a:lnTo>
                <a:lnTo>
                  <a:pt x="474154" y="73253"/>
                </a:lnTo>
                <a:lnTo>
                  <a:pt x="477786" y="74561"/>
                </a:lnTo>
                <a:lnTo>
                  <a:pt x="477786" y="72377"/>
                </a:lnTo>
                <a:lnTo>
                  <a:pt x="474154" y="71081"/>
                </a:lnTo>
                <a:lnTo>
                  <a:pt x="306895" y="84023"/>
                </a:lnTo>
                <a:lnTo>
                  <a:pt x="303504" y="85851"/>
                </a:lnTo>
                <a:lnTo>
                  <a:pt x="303667" y="87934"/>
                </a:lnTo>
                <a:close/>
              </a:path>
              <a:path w="478154" h="99656">
                <a:moveTo>
                  <a:pt x="303809" y="89738"/>
                </a:moveTo>
                <a:lnTo>
                  <a:pt x="307441" y="93205"/>
                </a:lnTo>
                <a:lnTo>
                  <a:pt x="474700" y="80276"/>
                </a:lnTo>
                <a:lnTo>
                  <a:pt x="478091" y="78435"/>
                </a:lnTo>
                <a:lnTo>
                  <a:pt x="477927" y="76352"/>
                </a:lnTo>
                <a:lnTo>
                  <a:pt x="474700" y="78104"/>
                </a:lnTo>
                <a:lnTo>
                  <a:pt x="307441" y="91046"/>
                </a:lnTo>
                <a:lnTo>
                  <a:pt x="303809" y="89738"/>
                </a:lnTo>
                <a:close/>
              </a:path>
              <a:path w="478154" h="99656">
                <a:moveTo>
                  <a:pt x="306743" y="15633"/>
                </a:moveTo>
                <a:lnTo>
                  <a:pt x="306954" y="15659"/>
                </a:lnTo>
                <a:lnTo>
                  <a:pt x="307594" y="10794"/>
                </a:lnTo>
                <a:lnTo>
                  <a:pt x="309216" y="10990"/>
                </a:lnTo>
                <a:lnTo>
                  <a:pt x="309118" y="10769"/>
                </a:lnTo>
                <a:lnTo>
                  <a:pt x="305231" y="10769"/>
                </a:lnTo>
                <a:lnTo>
                  <a:pt x="304833" y="11651"/>
                </a:lnTo>
                <a:lnTo>
                  <a:pt x="303826" y="13883"/>
                </a:lnTo>
                <a:lnTo>
                  <a:pt x="303644" y="14287"/>
                </a:lnTo>
                <a:lnTo>
                  <a:pt x="303644" y="15659"/>
                </a:lnTo>
                <a:lnTo>
                  <a:pt x="306743" y="17792"/>
                </a:lnTo>
                <a:lnTo>
                  <a:pt x="305231" y="21399"/>
                </a:lnTo>
                <a:lnTo>
                  <a:pt x="309118" y="21399"/>
                </a:lnTo>
                <a:lnTo>
                  <a:pt x="310528" y="18247"/>
                </a:lnTo>
                <a:lnTo>
                  <a:pt x="306954" y="15659"/>
                </a:lnTo>
                <a:lnTo>
                  <a:pt x="306743" y="15633"/>
                </a:lnTo>
                <a:close/>
              </a:path>
              <a:path w="478154" h="99656">
                <a:moveTo>
                  <a:pt x="310617" y="14118"/>
                </a:moveTo>
                <a:lnTo>
                  <a:pt x="307174" y="15659"/>
                </a:lnTo>
                <a:lnTo>
                  <a:pt x="310692" y="16108"/>
                </a:lnTo>
                <a:lnTo>
                  <a:pt x="310617" y="14118"/>
                </a:lnTo>
                <a:close/>
              </a:path>
              <a:path w="478154" h="99656">
                <a:moveTo>
                  <a:pt x="303911" y="9791"/>
                </a:moveTo>
                <a:lnTo>
                  <a:pt x="303441" y="13652"/>
                </a:lnTo>
                <a:lnTo>
                  <a:pt x="303684" y="13798"/>
                </a:lnTo>
                <a:lnTo>
                  <a:pt x="303911" y="11937"/>
                </a:lnTo>
                <a:lnTo>
                  <a:pt x="303911" y="9791"/>
                </a:lnTo>
                <a:close/>
              </a:path>
              <a:path w="478154" h="99656">
                <a:moveTo>
                  <a:pt x="477697" y="36741"/>
                </a:moveTo>
                <a:lnTo>
                  <a:pt x="478155" y="32880"/>
                </a:lnTo>
                <a:lnTo>
                  <a:pt x="477917" y="32738"/>
                </a:lnTo>
                <a:lnTo>
                  <a:pt x="478155" y="30733"/>
                </a:lnTo>
                <a:lnTo>
                  <a:pt x="474840" y="28752"/>
                </a:lnTo>
                <a:lnTo>
                  <a:pt x="307594" y="8648"/>
                </a:lnTo>
                <a:lnTo>
                  <a:pt x="307380" y="8715"/>
                </a:lnTo>
                <a:lnTo>
                  <a:pt x="310692" y="10198"/>
                </a:lnTo>
                <a:lnTo>
                  <a:pt x="474840" y="30899"/>
                </a:lnTo>
                <a:lnTo>
                  <a:pt x="477697" y="34594"/>
                </a:lnTo>
                <a:lnTo>
                  <a:pt x="477697" y="36741"/>
                </a:lnTo>
                <a:close/>
              </a:path>
              <a:path w="478154" h="99656">
                <a:moveTo>
                  <a:pt x="474002" y="35737"/>
                </a:moveTo>
                <a:lnTo>
                  <a:pt x="474002" y="37896"/>
                </a:lnTo>
                <a:lnTo>
                  <a:pt x="477697" y="36741"/>
                </a:lnTo>
                <a:lnTo>
                  <a:pt x="477697" y="34594"/>
                </a:lnTo>
                <a:lnTo>
                  <a:pt x="474840" y="30899"/>
                </a:lnTo>
                <a:lnTo>
                  <a:pt x="310692" y="11167"/>
                </a:lnTo>
                <a:lnTo>
                  <a:pt x="310692" y="14084"/>
                </a:lnTo>
                <a:lnTo>
                  <a:pt x="474002" y="35737"/>
                </a:lnTo>
                <a:close/>
              </a:path>
              <a:path w="478154" h="99656">
                <a:moveTo>
                  <a:pt x="66624" y="11404"/>
                </a:moveTo>
                <a:lnTo>
                  <a:pt x="72631" y="14363"/>
                </a:lnTo>
                <a:lnTo>
                  <a:pt x="76530" y="14363"/>
                </a:lnTo>
                <a:lnTo>
                  <a:pt x="72631" y="14363"/>
                </a:lnTo>
                <a:lnTo>
                  <a:pt x="66624" y="11404"/>
                </a:lnTo>
                <a:lnTo>
                  <a:pt x="59859" y="10769"/>
                </a:lnTo>
                <a:lnTo>
                  <a:pt x="41490" y="10198"/>
                </a:lnTo>
                <a:lnTo>
                  <a:pt x="60564" y="9194"/>
                </a:lnTo>
                <a:lnTo>
                  <a:pt x="63106" y="9194"/>
                </a:lnTo>
                <a:lnTo>
                  <a:pt x="66339" y="10769"/>
                </a:lnTo>
                <a:lnTo>
                  <a:pt x="80340" y="10769"/>
                </a:lnTo>
                <a:lnTo>
                  <a:pt x="80340" y="8623"/>
                </a:lnTo>
                <a:lnTo>
                  <a:pt x="89154" y="7886"/>
                </a:lnTo>
                <a:lnTo>
                  <a:pt x="75298" y="7035"/>
                </a:lnTo>
                <a:lnTo>
                  <a:pt x="71780" y="5460"/>
                </a:lnTo>
                <a:lnTo>
                  <a:pt x="75298" y="7035"/>
                </a:lnTo>
                <a:lnTo>
                  <a:pt x="154990" y="7035"/>
                </a:lnTo>
                <a:lnTo>
                  <a:pt x="138277" y="7886"/>
                </a:lnTo>
                <a:lnTo>
                  <a:pt x="154990" y="7886"/>
                </a:lnTo>
                <a:lnTo>
                  <a:pt x="158508" y="9766"/>
                </a:lnTo>
                <a:lnTo>
                  <a:pt x="158508" y="5867"/>
                </a:lnTo>
                <a:lnTo>
                  <a:pt x="158054" y="5664"/>
                </a:lnTo>
                <a:lnTo>
                  <a:pt x="158508" y="5460"/>
                </a:lnTo>
                <a:lnTo>
                  <a:pt x="158508" y="1574"/>
                </a:lnTo>
                <a:lnTo>
                  <a:pt x="154990" y="0"/>
                </a:lnTo>
                <a:lnTo>
                  <a:pt x="75298" y="0"/>
                </a:lnTo>
                <a:lnTo>
                  <a:pt x="71780" y="1574"/>
                </a:lnTo>
                <a:lnTo>
                  <a:pt x="154990" y="4292"/>
                </a:lnTo>
                <a:lnTo>
                  <a:pt x="66624" y="4292"/>
                </a:lnTo>
                <a:lnTo>
                  <a:pt x="66624" y="7607"/>
                </a:lnTo>
                <a:lnTo>
                  <a:pt x="66005" y="7886"/>
                </a:lnTo>
                <a:lnTo>
                  <a:pt x="65210" y="8245"/>
                </a:lnTo>
                <a:lnTo>
                  <a:pt x="65379" y="8623"/>
                </a:lnTo>
                <a:lnTo>
                  <a:pt x="37972" y="8623"/>
                </a:lnTo>
                <a:lnTo>
                  <a:pt x="39249" y="9194"/>
                </a:lnTo>
                <a:lnTo>
                  <a:pt x="41490" y="10769"/>
                </a:lnTo>
                <a:lnTo>
                  <a:pt x="59604" y="11341"/>
                </a:lnTo>
                <a:lnTo>
                  <a:pt x="58585" y="14363"/>
                </a:lnTo>
                <a:lnTo>
                  <a:pt x="56641" y="14363"/>
                </a:lnTo>
                <a:lnTo>
                  <a:pt x="59604" y="11341"/>
                </a:lnTo>
                <a:lnTo>
                  <a:pt x="66624" y="14935"/>
                </a:lnTo>
                <a:lnTo>
                  <a:pt x="76786" y="14935"/>
                </a:lnTo>
                <a:lnTo>
                  <a:pt x="81616" y="11341"/>
                </a:lnTo>
                <a:lnTo>
                  <a:pt x="66624" y="11404"/>
                </a:lnTo>
                <a:close/>
              </a:path>
              <a:path w="478154" h="99656">
                <a:moveTo>
                  <a:pt x="8486" y="87464"/>
                </a:moveTo>
                <a:lnTo>
                  <a:pt x="7162" y="88455"/>
                </a:lnTo>
                <a:lnTo>
                  <a:pt x="8260" y="87965"/>
                </a:lnTo>
                <a:lnTo>
                  <a:pt x="9383" y="87464"/>
                </a:lnTo>
                <a:lnTo>
                  <a:pt x="8750" y="86880"/>
                </a:lnTo>
                <a:lnTo>
                  <a:pt x="7048" y="86169"/>
                </a:lnTo>
                <a:lnTo>
                  <a:pt x="7162" y="88455"/>
                </a:lnTo>
                <a:lnTo>
                  <a:pt x="8486" y="87464"/>
                </a:lnTo>
                <a:close/>
              </a:path>
              <a:path w="478154" h="99656">
                <a:moveTo>
                  <a:pt x="8750" y="86880"/>
                </a:moveTo>
                <a:lnTo>
                  <a:pt x="9383" y="87464"/>
                </a:lnTo>
                <a:lnTo>
                  <a:pt x="10693" y="86880"/>
                </a:lnTo>
                <a:lnTo>
                  <a:pt x="22390" y="86169"/>
                </a:lnTo>
                <a:lnTo>
                  <a:pt x="7048" y="86169"/>
                </a:lnTo>
                <a:lnTo>
                  <a:pt x="8750" y="86880"/>
                </a:lnTo>
                <a:close/>
              </a:path>
              <a:path w="478154" h="99656">
                <a:moveTo>
                  <a:pt x="10045" y="7607"/>
                </a:moveTo>
                <a:lnTo>
                  <a:pt x="10045" y="4581"/>
                </a:lnTo>
                <a:lnTo>
                  <a:pt x="9041" y="8623"/>
                </a:lnTo>
                <a:lnTo>
                  <a:pt x="7162" y="9461"/>
                </a:lnTo>
                <a:lnTo>
                  <a:pt x="9412" y="10769"/>
                </a:lnTo>
                <a:lnTo>
                  <a:pt x="8257" y="13840"/>
                </a:lnTo>
                <a:lnTo>
                  <a:pt x="9422" y="14363"/>
                </a:lnTo>
                <a:lnTo>
                  <a:pt x="10693" y="11341"/>
                </a:lnTo>
                <a:lnTo>
                  <a:pt x="12286" y="10769"/>
                </a:lnTo>
                <a:lnTo>
                  <a:pt x="12297" y="8623"/>
                </a:lnTo>
                <a:lnTo>
                  <a:pt x="10679" y="7893"/>
                </a:lnTo>
                <a:lnTo>
                  <a:pt x="10045" y="5664"/>
                </a:lnTo>
                <a:lnTo>
                  <a:pt x="10651" y="4311"/>
                </a:lnTo>
                <a:lnTo>
                  <a:pt x="14211" y="7886"/>
                </a:lnTo>
                <a:lnTo>
                  <a:pt x="12636" y="4292"/>
                </a:lnTo>
                <a:lnTo>
                  <a:pt x="11133" y="3234"/>
                </a:lnTo>
                <a:lnTo>
                  <a:pt x="10045" y="3721"/>
                </a:lnTo>
                <a:lnTo>
                  <a:pt x="10045" y="9766"/>
                </a:lnTo>
                <a:lnTo>
                  <a:pt x="10045" y="7607"/>
                </a:lnTo>
                <a:close/>
              </a:path>
              <a:path w="478154" h="99656">
                <a:moveTo>
                  <a:pt x="14211" y="9194"/>
                </a:moveTo>
                <a:lnTo>
                  <a:pt x="14211" y="7886"/>
                </a:lnTo>
                <a:lnTo>
                  <a:pt x="10693" y="7886"/>
                </a:lnTo>
                <a:lnTo>
                  <a:pt x="10651" y="4311"/>
                </a:lnTo>
                <a:lnTo>
                  <a:pt x="10679" y="7893"/>
                </a:lnTo>
                <a:lnTo>
                  <a:pt x="12297" y="8623"/>
                </a:lnTo>
                <a:lnTo>
                  <a:pt x="12286" y="10769"/>
                </a:lnTo>
                <a:lnTo>
                  <a:pt x="10693" y="11341"/>
                </a:lnTo>
                <a:lnTo>
                  <a:pt x="9422" y="14363"/>
                </a:lnTo>
                <a:lnTo>
                  <a:pt x="10693" y="14935"/>
                </a:lnTo>
                <a:lnTo>
                  <a:pt x="12636" y="14935"/>
                </a:lnTo>
                <a:lnTo>
                  <a:pt x="12891" y="14363"/>
                </a:lnTo>
                <a:lnTo>
                  <a:pt x="14211" y="11404"/>
                </a:lnTo>
                <a:lnTo>
                  <a:pt x="13563" y="11341"/>
                </a:lnTo>
                <a:lnTo>
                  <a:pt x="14211" y="10769"/>
                </a:lnTo>
                <a:lnTo>
                  <a:pt x="13563" y="9194"/>
                </a:lnTo>
                <a:lnTo>
                  <a:pt x="14211" y="9194"/>
                </a:lnTo>
                <a:close/>
              </a:path>
              <a:path w="478154" h="99656">
                <a:moveTo>
                  <a:pt x="16467" y="4292"/>
                </a:moveTo>
                <a:lnTo>
                  <a:pt x="17081" y="7886"/>
                </a:lnTo>
                <a:lnTo>
                  <a:pt x="17081" y="5664"/>
                </a:lnTo>
                <a:lnTo>
                  <a:pt x="66624" y="4292"/>
                </a:lnTo>
                <a:lnTo>
                  <a:pt x="66624" y="3721"/>
                </a:lnTo>
                <a:lnTo>
                  <a:pt x="63106" y="2146"/>
                </a:lnTo>
                <a:lnTo>
                  <a:pt x="13563" y="2146"/>
                </a:lnTo>
                <a:lnTo>
                  <a:pt x="16467" y="4292"/>
                </a:lnTo>
                <a:close/>
              </a:path>
              <a:path w="478154" h="99656">
                <a:moveTo>
                  <a:pt x="61150" y="7886"/>
                </a:moveTo>
                <a:lnTo>
                  <a:pt x="17081" y="5664"/>
                </a:lnTo>
                <a:lnTo>
                  <a:pt x="17081" y="9194"/>
                </a:lnTo>
                <a:lnTo>
                  <a:pt x="14840" y="10769"/>
                </a:lnTo>
                <a:lnTo>
                  <a:pt x="41490" y="11341"/>
                </a:lnTo>
                <a:lnTo>
                  <a:pt x="54698" y="14363"/>
                </a:lnTo>
                <a:lnTo>
                  <a:pt x="57918" y="14935"/>
                </a:lnTo>
                <a:lnTo>
                  <a:pt x="59575" y="14935"/>
                </a:lnTo>
                <a:lnTo>
                  <a:pt x="66624" y="15659"/>
                </a:lnTo>
                <a:lnTo>
                  <a:pt x="59164" y="15659"/>
                </a:lnTo>
                <a:lnTo>
                  <a:pt x="54443" y="14935"/>
                </a:lnTo>
                <a:lnTo>
                  <a:pt x="40866" y="14363"/>
                </a:lnTo>
                <a:lnTo>
                  <a:pt x="39590" y="14935"/>
                </a:lnTo>
                <a:lnTo>
                  <a:pt x="54119" y="15659"/>
                </a:lnTo>
                <a:lnTo>
                  <a:pt x="37972" y="15659"/>
                </a:lnTo>
                <a:lnTo>
                  <a:pt x="8750" y="14935"/>
                </a:lnTo>
                <a:lnTo>
                  <a:pt x="8493" y="14363"/>
                </a:lnTo>
                <a:lnTo>
                  <a:pt x="7162" y="13347"/>
                </a:lnTo>
                <a:lnTo>
                  <a:pt x="7048" y="15659"/>
                </a:lnTo>
                <a:lnTo>
                  <a:pt x="53158" y="17805"/>
                </a:lnTo>
                <a:lnTo>
                  <a:pt x="59575" y="17805"/>
                </a:lnTo>
                <a:lnTo>
                  <a:pt x="59575" y="15676"/>
                </a:lnTo>
                <a:lnTo>
                  <a:pt x="60159" y="15938"/>
                </a:lnTo>
                <a:lnTo>
                  <a:pt x="60159" y="17881"/>
                </a:lnTo>
                <a:lnTo>
                  <a:pt x="66624" y="80416"/>
                </a:lnTo>
                <a:lnTo>
                  <a:pt x="66624" y="17805"/>
                </a:lnTo>
                <a:lnTo>
                  <a:pt x="71090" y="17805"/>
                </a:lnTo>
                <a:lnTo>
                  <a:pt x="76225" y="80416"/>
                </a:lnTo>
                <a:lnTo>
                  <a:pt x="78076" y="84010"/>
                </a:lnTo>
                <a:lnTo>
                  <a:pt x="80340" y="84010"/>
                </a:lnTo>
                <a:lnTo>
                  <a:pt x="80604" y="81511"/>
                </a:lnTo>
                <a:lnTo>
                  <a:pt x="80111" y="80416"/>
                </a:lnTo>
                <a:lnTo>
                  <a:pt x="78104" y="80416"/>
                </a:lnTo>
                <a:lnTo>
                  <a:pt x="78104" y="83946"/>
                </a:lnTo>
                <a:lnTo>
                  <a:pt x="78070" y="17805"/>
                </a:lnTo>
                <a:lnTo>
                  <a:pt x="72051" y="15659"/>
                </a:lnTo>
                <a:lnTo>
                  <a:pt x="77110" y="15659"/>
                </a:lnTo>
                <a:lnTo>
                  <a:pt x="81957" y="14935"/>
                </a:lnTo>
                <a:lnTo>
                  <a:pt x="83858" y="14084"/>
                </a:lnTo>
                <a:lnTo>
                  <a:pt x="83858" y="12344"/>
                </a:lnTo>
                <a:lnTo>
                  <a:pt x="87579" y="14935"/>
                </a:lnTo>
                <a:lnTo>
                  <a:pt x="87579" y="86880"/>
                </a:lnTo>
                <a:lnTo>
                  <a:pt x="81928" y="86880"/>
                </a:lnTo>
                <a:lnTo>
                  <a:pt x="81699" y="85890"/>
                </a:lnTo>
                <a:lnTo>
                  <a:pt x="81699" y="86880"/>
                </a:lnTo>
                <a:lnTo>
                  <a:pt x="80690" y="89763"/>
                </a:lnTo>
                <a:lnTo>
                  <a:pt x="80340" y="91046"/>
                </a:lnTo>
                <a:lnTo>
                  <a:pt x="80340" y="92621"/>
                </a:lnTo>
                <a:lnTo>
                  <a:pt x="80992" y="92913"/>
                </a:lnTo>
                <a:lnTo>
                  <a:pt x="83205" y="89763"/>
                </a:lnTo>
                <a:lnTo>
                  <a:pt x="81699" y="87528"/>
                </a:lnTo>
                <a:lnTo>
                  <a:pt x="83205" y="89763"/>
                </a:lnTo>
                <a:lnTo>
                  <a:pt x="83858" y="89471"/>
                </a:lnTo>
                <a:lnTo>
                  <a:pt x="83858" y="87744"/>
                </a:lnTo>
                <a:lnTo>
                  <a:pt x="87579" y="89763"/>
                </a:lnTo>
                <a:lnTo>
                  <a:pt x="139852" y="89763"/>
                </a:lnTo>
                <a:lnTo>
                  <a:pt x="139823" y="11341"/>
                </a:lnTo>
                <a:lnTo>
                  <a:pt x="134378" y="7886"/>
                </a:lnTo>
                <a:lnTo>
                  <a:pt x="132832" y="11341"/>
                </a:lnTo>
                <a:lnTo>
                  <a:pt x="104644" y="11341"/>
                </a:lnTo>
                <a:lnTo>
                  <a:pt x="104673" y="14935"/>
                </a:lnTo>
                <a:lnTo>
                  <a:pt x="132803" y="14935"/>
                </a:lnTo>
                <a:lnTo>
                  <a:pt x="132803" y="86880"/>
                </a:lnTo>
                <a:lnTo>
                  <a:pt x="94614" y="86880"/>
                </a:lnTo>
                <a:lnTo>
                  <a:pt x="94615" y="14935"/>
                </a:lnTo>
                <a:lnTo>
                  <a:pt x="87607" y="11341"/>
                </a:lnTo>
                <a:lnTo>
                  <a:pt x="81616" y="11341"/>
                </a:lnTo>
                <a:lnTo>
                  <a:pt x="76786" y="14935"/>
                </a:lnTo>
                <a:lnTo>
                  <a:pt x="66624" y="14935"/>
                </a:lnTo>
                <a:lnTo>
                  <a:pt x="59575" y="11404"/>
                </a:lnTo>
                <a:lnTo>
                  <a:pt x="58585" y="14363"/>
                </a:lnTo>
                <a:lnTo>
                  <a:pt x="56641" y="14363"/>
                </a:lnTo>
                <a:lnTo>
                  <a:pt x="59604" y="11341"/>
                </a:lnTo>
                <a:lnTo>
                  <a:pt x="41490" y="10769"/>
                </a:lnTo>
                <a:lnTo>
                  <a:pt x="17081" y="9766"/>
                </a:lnTo>
                <a:lnTo>
                  <a:pt x="41490" y="10769"/>
                </a:lnTo>
                <a:lnTo>
                  <a:pt x="39249" y="9194"/>
                </a:lnTo>
                <a:lnTo>
                  <a:pt x="37972" y="8623"/>
                </a:lnTo>
                <a:lnTo>
                  <a:pt x="64372" y="8623"/>
                </a:lnTo>
                <a:lnTo>
                  <a:pt x="65049" y="7886"/>
                </a:lnTo>
                <a:lnTo>
                  <a:pt x="66624" y="4292"/>
                </a:lnTo>
                <a:lnTo>
                  <a:pt x="17081" y="5664"/>
                </a:lnTo>
                <a:lnTo>
                  <a:pt x="61150" y="7886"/>
                </a:lnTo>
                <a:close/>
              </a:path>
              <a:path w="478154" h="99656">
                <a:moveTo>
                  <a:pt x="54698" y="14363"/>
                </a:moveTo>
                <a:lnTo>
                  <a:pt x="41490" y="11341"/>
                </a:lnTo>
                <a:lnTo>
                  <a:pt x="14840" y="10769"/>
                </a:lnTo>
                <a:lnTo>
                  <a:pt x="14211" y="11051"/>
                </a:lnTo>
                <a:lnTo>
                  <a:pt x="14211" y="11341"/>
                </a:lnTo>
                <a:lnTo>
                  <a:pt x="40866" y="14363"/>
                </a:lnTo>
                <a:lnTo>
                  <a:pt x="54443" y="14935"/>
                </a:lnTo>
                <a:lnTo>
                  <a:pt x="59164" y="15659"/>
                </a:lnTo>
                <a:lnTo>
                  <a:pt x="66624" y="15659"/>
                </a:lnTo>
                <a:lnTo>
                  <a:pt x="59575" y="14935"/>
                </a:lnTo>
                <a:lnTo>
                  <a:pt x="59072" y="15451"/>
                </a:lnTo>
                <a:lnTo>
                  <a:pt x="57918" y="14935"/>
                </a:lnTo>
                <a:lnTo>
                  <a:pt x="54698" y="14363"/>
                </a:lnTo>
                <a:lnTo>
                  <a:pt x="41490" y="14084"/>
                </a:lnTo>
                <a:lnTo>
                  <a:pt x="54698" y="143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576678" y="5339059"/>
            <a:ext cx="10642" cy="7759"/>
          </a:xfrm>
          <a:custGeom>
            <a:avLst/>
            <a:gdLst/>
            <a:ahLst/>
            <a:cxnLst/>
            <a:rect l="l" t="t" r="r" b="b"/>
            <a:pathLst>
              <a:path w="10642" h="7759">
                <a:moveTo>
                  <a:pt x="7048" y="4241"/>
                </a:moveTo>
                <a:lnTo>
                  <a:pt x="7048" y="3517"/>
                </a:lnTo>
                <a:lnTo>
                  <a:pt x="3530" y="3517"/>
                </a:lnTo>
                <a:lnTo>
                  <a:pt x="3530" y="7048"/>
                </a:lnTo>
                <a:lnTo>
                  <a:pt x="7112" y="7048"/>
                </a:lnTo>
                <a:lnTo>
                  <a:pt x="10642" y="5461"/>
                </a:lnTo>
                <a:lnTo>
                  <a:pt x="10642" y="1574"/>
                </a:lnTo>
                <a:lnTo>
                  <a:pt x="7112" y="0"/>
                </a:lnTo>
                <a:lnTo>
                  <a:pt x="3530" y="0"/>
                </a:lnTo>
                <a:lnTo>
                  <a:pt x="381" y="1689"/>
                </a:lnTo>
                <a:lnTo>
                  <a:pt x="0" y="4241"/>
                </a:lnTo>
                <a:lnTo>
                  <a:pt x="1587" y="7759"/>
                </a:lnTo>
                <a:lnTo>
                  <a:pt x="5473" y="7759"/>
                </a:lnTo>
                <a:lnTo>
                  <a:pt x="7048" y="4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588887" y="5263663"/>
            <a:ext cx="70218" cy="88900"/>
          </a:xfrm>
          <a:custGeom>
            <a:avLst/>
            <a:gdLst/>
            <a:ahLst/>
            <a:cxnLst/>
            <a:rect l="l" t="t" r="r" b="b"/>
            <a:pathLst>
              <a:path w="70218" h="88900">
                <a:moveTo>
                  <a:pt x="54419" y="82499"/>
                </a:moveTo>
                <a:lnTo>
                  <a:pt x="53617" y="80708"/>
                </a:lnTo>
                <a:lnTo>
                  <a:pt x="52844" y="82435"/>
                </a:lnTo>
                <a:lnTo>
                  <a:pt x="48958" y="82435"/>
                </a:lnTo>
                <a:lnTo>
                  <a:pt x="48958" y="88899"/>
                </a:lnTo>
                <a:lnTo>
                  <a:pt x="52844" y="88899"/>
                </a:lnTo>
                <a:lnTo>
                  <a:pt x="54419" y="85382"/>
                </a:lnTo>
                <a:lnTo>
                  <a:pt x="54419" y="82499"/>
                </a:lnTo>
                <a:close/>
              </a:path>
              <a:path w="70218" h="88900">
                <a:moveTo>
                  <a:pt x="0" y="3530"/>
                </a:moveTo>
                <a:lnTo>
                  <a:pt x="0" y="7111"/>
                </a:lnTo>
                <a:lnTo>
                  <a:pt x="1574" y="10642"/>
                </a:lnTo>
                <a:lnTo>
                  <a:pt x="5460" y="10642"/>
                </a:lnTo>
                <a:lnTo>
                  <a:pt x="7035" y="7111"/>
                </a:lnTo>
                <a:lnTo>
                  <a:pt x="7035" y="3530"/>
                </a:lnTo>
                <a:lnTo>
                  <a:pt x="5460" y="0"/>
                </a:lnTo>
                <a:lnTo>
                  <a:pt x="1574" y="0"/>
                </a:lnTo>
                <a:lnTo>
                  <a:pt x="0" y="3530"/>
                </a:lnTo>
                <a:close/>
              </a:path>
              <a:path w="70218" h="88900">
                <a:moveTo>
                  <a:pt x="54419" y="78917"/>
                </a:moveTo>
                <a:lnTo>
                  <a:pt x="54419" y="74815"/>
                </a:lnTo>
                <a:lnTo>
                  <a:pt x="52844" y="78981"/>
                </a:lnTo>
                <a:lnTo>
                  <a:pt x="48958" y="78981"/>
                </a:lnTo>
                <a:lnTo>
                  <a:pt x="48179" y="80708"/>
                </a:lnTo>
                <a:lnTo>
                  <a:pt x="47370" y="82499"/>
                </a:lnTo>
                <a:lnTo>
                  <a:pt x="47370" y="85382"/>
                </a:lnTo>
                <a:lnTo>
                  <a:pt x="48958" y="88899"/>
                </a:lnTo>
                <a:lnTo>
                  <a:pt x="48958" y="82435"/>
                </a:lnTo>
                <a:lnTo>
                  <a:pt x="52844" y="82435"/>
                </a:lnTo>
                <a:lnTo>
                  <a:pt x="53617" y="80708"/>
                </a:lnTo>
                <a:lnTo>
                  <a:pt x="54419" y="78917"/>
                </a:lnTo>
                <a:close/>
              </a:path>
              <a:path w="70218" h="88900">
                <a:moveTo>
                  <a:pt x="50901" y="73240"/>
                </a:moveTo>
                <a:lnTo>
                  <a:pt x="47370" y="74815"/>
                </a:lnTo>
                <a:lnTo>
                  <a:pt x="47370" y="78917"/>
                </a:lnTo>
                <a:lnTo>
                  <a:pt x="48179" y="80708"/>
                </a:lnTo>
                <a:lnTo>
                  <a:pt x="48958" y="78981"/>
                </a:lnTo>
                <a:lnTo>
                  <a:pt x="52844" y="78981"/>
                </a:lnTo>
                <a:lnTo>
                  <a:pt x="54419" y="74815"/>
                </a:lnTo>
                <a:lnTo>
                  <a:pt x="50901" y="73240"/>
                </a:lnTo>
                <a:close/>
              </a:path>
              <a:path w="70218" h="88900">
                <a:moveTo>
                  <a:pt x="63169" y="79641"/>
                </a:moveTo>
                <a:lnTo>
                  <a:pt x="63169" y="82499"/>
                </a:lnTo>
                <a:lnTo>
                  <a:pt x="64757" y="86029"/>
                </a:lnTo>
                <a:lnTo>
                  <a:pt x="68643" y="86029"/>
                </a:lnTo>
                <a:lnTo>
                  <a:pt x="70218" y="82499"/>
                </a:lnTo>
                <a:lnTo>
                  <a:pt x="70218" y="79641"/>
                </a:lnTo>
                <a:lnTo>
                  <a:pt x="68643" y="76111"/>
                </a:lnTo>
                <a:lnTo>
                  <a:pt x="64757" y="76111"/>
                </a:lnTo>
                <a:lnTo>
                  <a:pt x="63169" y="79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612584" y="5263672"/>
            <a:ext cx="28575" cy="10629"/>
          </a:xfrm>
          <a:custGeom>
            <a:avLst/>
            <a:gdLst/>
            <a:ahLst/>
            <a:cxnLst/>
            <a:rect l="l" t="t" r="r" b="b"/>
            <a:pathLst>
              <a:path w="28575" h="10629">
                <a:moveTo>
                  <a:pt x="28574" y="7111"/>
                </a:moveTo>
                <a:lnTo>
                  <a:pt x="28574" y="3517"/>
                </a:lnTo>
                <a:lnTo>
                  <a:pt x="26987" y="0"/>
                </a:lnTo>
                <a:lnTo>
                  <a:pt x="23101" y="0"/>
                </a:lnTo>
                <a:lnTo>
                  <a:pt x="21526" y="3517"/>
                </a:lnTo>
                <a:lnTo>
                  <a:pt x="3517" y="3594"/>
                </a:lnTo>
                <a:lnTo>
                  <a:pt x="0" y="5168"/>
                </a:lnTo>
                <a:lnTo>
                  <a:pt x="0" y="9055"/>
                </a:lnTo>
                <a:lnTo>
                  <a:pt x="3517" y="10629"/>
                </a:lnTo>
                <a:lnTo>
                  <a:pt x="25044" y="10629"/>
                </a:lnTo>
                <a:lnTo>
                  <a:pt x="28193" y="8940"/>
                </a:lnTo>
                <a:lnTo>
                  <a:pt x="28574" y="7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621197" y="5252894"/>
            <a:ext cx="17081" cy="11341"/>
          </a:xfrm>
          <a:custGeom>
            <a:avLst/>
            <a:gdLst/>
            <a:ahLst/>
            <a:cxnLst/>
            <a:rect l="l" t="t" r="r" b="b"/>
            <a:pathLst>
              <a:path w="17081" h="11341">
                <a:moveTo>
                  <a:pt x="13563" y="11341"/>
                </a:moveTo>
                <a:lnTo>
                  <a:pt x="17081" y="9766"/>
                </a:lnTo>
                <a:lnTo>
                  <a:pt x="17081" y="3530"/>
                </a:lnTo>
                <a:lnTo>
                  <a:pt x="15392" y="381"/>
                </a:lnTo>
                <a:lnTo>
                  <a:pt x="13563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lnTo>
                  <a:pt x="10032" y="7048"/>
                </a:lnTo>
                <a:lnTo>
                  <a:pt x="10032" y="9766"/>
                </a:lnTo>
                <a:lnTo>
                  <a:pt x="13563" y="11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21188" y="5252893"/>
            <a:ext cx="23545" cy="17818"/>
          </a:xfrm>
          <a:custGeom>
            <a:avLst/>
            <a:gdLst/>
            <a:ahLst/>
            <a:cxnLst/>
            <a:rect l="l" t="t" r="r" b="b"/>
            <a:pathLst>
              <a:path w="23545" h="17818">
                <a:moveTo>
                  <a:pt x="16509" y="8936"/>
                </a:moveTo>
                <a:lnTo>
                  <a:pt x="15074" y="12153"/>
                </a:lnTo>
                <a:lnTo>
                  <a:pt x="16510" y="11417"/>
                </a:lnTo>
                <a:lnTo>
                  <a:pt x="16509" y="8936"/>
                </a:lnTo>
                <a:close/>
              </a:path>
              <a:path w="23545" h="17818">
                <a:moveTo>
                  <a:pt x="0" y="3530"/>
                </a:moveTo>
                <a:lnTo>
                  <a:pt x="0" y="7823"/>
                </a:lnTo>
                <a:lnTo>
                  <a:pt x="1587" y="11341"/>
                </a:lnTo>
                <a:lnTo>
                  <a:pt x="5473" y="11341"/>
                </a:lnTo>
                <a:lnTo>
                  <a:pt x="7048" y="7823"/>
                </a:lnTo>
                <a:lnTo>
                  <a:pt x="7048" y="3530"/>
                </a:lnTo>
                <a:lnTo>
                  <a:pt x="5473" y="0"/>
                </a:lnTo>
                <a:lnTo>
                  <a:pt x="1587" y="0"/>
                </a:lnTo>
                <a:lnTo>
                  <a:pt x="0" y="3530"/>
                </a:lnTo>
                <a:close/>
              </a:path>
              <a:path w="23545" h="17818">
                <a:moveTo>
                  <a:pt x="21971" y="14935"/>
                </a:moveTo>
                <a:lnTo>
                  <a:pt x="22123" y="16243"/>
                </a:lnTo>
                <a:lnTo>
                  <a:pt x="22123" y="14594"/>
                </a:lnTo>
                <a:lnTo>
                  <a:pt x="23545" y="11417"/>
                </a:lnTo>
                <a:lnTo>
                  <a:pt x="23545" y="7823"/>
                </a:lnTo>
                <a:lnTo>
                  <a:pt x="21971" y="4305"/>
                </a:lnTo>
                <a:lnTo>
                  <a:pt x="22123" y="12153"/>
                </a:lnTo>
                <a:lnTo>
                  <a:pt x="20535" y="8623"/>
                </a:lnTo>
                <a:lnTo>
                  <a:pt x="18084" y="14935"/>
                </a:lnTo>
                <a:lnTo>
                  <a:pt x="16649" y="8623"/>
                </a:lnTo>
                <a:lnTo>
                  <a:pt x="18084" y="4305"/>
                </a:lnTo>
                <a:lnTo>
                  <a:pt x="16510" y="7823"/>
                </a:lnTo>
                <a:lnTo>
                  <a:pt x="16510" y="11417"/>
                </a:lnTo>
                <a:lnTo>
                  <a:pt x="15074" y="12153"/>
                </a:lnTo>
                <a:lnTo>
                  <a:pt x="15074" y="16243"/>
                </a:lnTo>
                <a:lnTo>
                  <a:pt x="18592" y="17818"/>
                </a:lnTo>
                <a:lnTo>
                  <a:pt x="22123" y="16243"/>
                </a:lnTo>
                <a:lnTo>
                  <a:pt x="21971" y="14935"/>
                </a:lnTo>
                <a:close/>
              </a:path>
              <a:path w="23545" h="17818">
                <a:moveTo>
                  <a:pt x="20535" y="8623"/>
                </a:moveTo>
                <a:lnTo>
                  <a:pt x="22123" y="12153"/>
                </a:lnTo>
                <a:lnTo>
                  <a:pt x="21971" y="4305"/>
                </a:lnTo>
                <a:lnTo>
                  <a:pt x="18084" y="4305"/>
                </a:lnTo>
                <a:lnTo>
                  <a:pt x="16649" y="8623"/>
                </a:lnTo>
                <a:lnTo>
                  <a:pt x="18084" y="14935"/>
                </a:lnTo>
                <a:lnTo>
                  <a:pt x="20535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369942" y="5307468"/>
            <a:ext cx="25704" cy="23545"/>
          </a:xfrm>
          <a:custGeom>
            <a:avLst/>
            <a:gdLst/>
            <a:ahLst/>
            <a:cxnLst/>
            <a:rect l="l" t="t" r="r" b="b"/>
            <a:pathLst>
              <a:path w="25704" h="23545">
                <a:moveTo>
                  <a:pt x="0" y="3517"/>
                </a:moveTo>
                <a:lnTo>
                  <a:pt x="0" y="20027"/>
                </a:lnTo>
                <a:lnTo>
                  <a:pt x="1574" y="23545"/>
                </a:lnTo>
                <a:lnTo>
                  <a:pt x="5461" y="23545"/>
                </a:lnTo>
                <a:lnTo>
                  <a:pt x="7048" y="20027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  <a:path w="25704" h="23545">
                <a:moveTo>
                  <a:pt x="18669" y="3517"/>
                </a:moveTo>
                <a:lnTo>
                  <a:pt x="18669" y="20027"/>
                </a:lnTo>
                <a:lnTo>
                  <a:pt x="20243" y="23545"/>
                </a:lnTo>
                <a:lnTo>
                  <a:pt x="24130" y="23545"/>
                </a:lnTo>
                <a:lnTo>
                  <a:pt x="25704" y="20027"/>
                </a:lnTo>
                <a:lnTo>
                  <a:pt x="25704" y="3517"/>
                </a:lnTo>
                <a:lnTo>
                  <a:pt x="24130" y="0"/>
                </a:lnTo>
                <a:lnTo>
                  <a:pt x="20243" y="0"/>
                </a:lnTo>
                <a:lnTo>
                  <a:pt x="18669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367072" y="5323969"/>
            <a:ext cx="7035" cy="9220"/>
          </a:xfrm>
          <a:custGeom>
            <a:avLst/>
            <a:gdLst/>
            <a:ahLst/>
            <a:cxnLst/>
            <a:rect l="l" t="t" r="r" b="b"/>
            <a:pathLst>
              <a:path w="7035" h="9220">
                <a:moveTo>
                  <a:pt x="3517" y="5702"/>
                </a:moveTo>
                <a:lnTo>
                  <a:pt x="7035" y="5702"/>
                </a:lnTo>
                <a:lnTo>
                  <a:pt x="7035" y="2603"/>
                </a:lnTo>
                <a:lnTo>
                  <a:pt x="4444" y="0"/>
                </a:lnTo>
                <a:lnTo>
                  <a:pt x="1689" y="381"/>
                </a:lnTo>
                <a:lnTo>
                  <a:pt x="0" y="3530"/>
                </a:lnTo>
                <a:lnTo>
                  <a:pt x="0" y="6629"/>
                </a:lnTo>
                <a:lnTo>
                  <a:pt x="2590" y="9220"/>
                </a:lnTo>
                <a:lnTo>
                  <a:pt x="5359" y="8839"/>
                </a:lnTo>
                <a:lnTo>
                  <a:pt x="7035" y="5702"/>
                </a:lnTo>
                <a:lnTo>
                  <a:pt x="3517" y="5702"/>
                </a:lnTo>
                <a:lnTo>
                  <a:pt x="7035" y="5702"/>
                </a:lnTo>
                <a:lnTo>
                  <a:pt x="7035" y="2603"/>
                </a:lnTo>
                <a:lnTo>
                  <a:pt x="4444" y="0"/>
                </a:lnTo>
                <a:lnTo>
                  <a:pt x="1689" y="381"/>
                </a:lnTo>
                <a:lnTo>
                  <a:pt x="0" y="3530"/>
                </a:lnTo>
                <a:lnTo>
                  <a:pt x="0" y="6629"/>
                </a:lnTo>
                <a:lnTo>
                  <a:pt x="2590" y="9220"/>
                </a:lnTo>
                <a:lnTo>
                  <a:pt x="5359" y="8839"/>
                </a:lnTo>
                <a:lnTo>
                  <a:pt x="7035" y="5702"/>
                </a:lnTo>
                <a:lnTo>
                  <a:pt x="3517" y="5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367066" y="5323973"/>
            <a:ext cx="31445" cy="9220"/>
          </a:xfrm>
          <a:custGeom>
            <a:avLst/>
            <a:gdLst/>
            <a:ahLst/>
            <a:cxnLst/>
            <a:rect l="l" t="t" r="r" b="b"/>
            <a:pathLst>
              <a:path w="31445" h="9220">
                <a:moveTo>
                  <a:pt x="27927" y="2171"/>
                </a:moveTo>
                <a:lnTo>
                  <a:pt x="31445" y="5461"/>
                </a:lnTo>
                <a:lnTo>
                  <a:pt x="31445" y="1574"/>
                </a:lnTo>
                <a:lnTo>
                  <a:pt x="27927" y="0"/>
                </a:lnTo>
                <a:lnTo>
                  <a:pt x="3517" y="0"/>
                </a:lnTo>
                <a:lnTo>
                  <a:pt x="0" y="1574"/>
                </a:lnTo>
                <a:lnTo>
                  <a:pt x="0" y="3759"/>
                </a:lnTo>
                <a:lnTo>
                  <a:pt x="3517" y="2171"/>
                </a:lnTo>
                <a:lnTo>
                  <a:pt x="27927" y="7048"/>
                </a:lnTo>
                <a:lnTo>
                  <a:pt x="27927" y="9220"/>
                </a:lnTo>
                <a:lnTo>
                  <a:pt x="31445" y="7645"/>
                </a:lnTo>
                <a:lnTo>
                  <a:pt x="31445" y="5461"/>
                </a:lnTo>
                <a:lnTo>
                  <a:pt x="27927" y="2171"/>
                </a:lnTo>
                <a:close/>
              </a:path>
              <a:path w="31445" h="9220">
                <a:moveTo>
                  <a:pt x="3517" y="7048"/>
                </a:moveTo>
                <a:lnTo>
                  <a:pt x="27927" y="7048"/>
                </a:lnTo>
                <a:lnTo>
                  <a:pt x="3517" y="2171"/>
                </a:lnTo>
                <a:lnTo>
                  <a:pt x="0" y="3759"/>
                </a:lnTo>
                <a:lnTo>
                  <a:pt x="0" y="7645"/>
                </a:lnTo>
                <a:lnTo>
                  <a:pt x="3517" y="9220"/>
                </a:lnTo>
                <a:lnTo>
                  <a:pt x="27927" y="9220"/>
                </a:lnTo>
                <a:lnTo>
                  <a:pt x="27927" y="7048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369943" y="5326156"/>
            <a:ext cx="22174" cy="8458"/>
          </a:xfrm>
          <a:custGeom>
            <a:avLst/>
            <a:gdLst/>
            <a:ahLst/>
            <a:cxnLst/>
            <a:rect l="l" t="t" r="r" b="b"/>
            <a:pathLst>
              <a:path w="22174" h="8458">
                <a:moveTo>
                  <a:pt x="3517" y="4927"/>
                </a:moveTo>
                <a:lnTo>
                  <a:pt x="3517" y="8458"/>
                </a:lnTo>
                <a:lnTo>
                  <a:pt x="22174" y="8458"/>
                </a:lnTo>
                <a:lnTo>
                  <a:pt x="7035" y="4927"/>
                </a:lnTo>
                <a:lnTo>
                  <a:pt x="3517" y="1409"/>
                </a:lnTo>
                <a:lnTo>
                  <a:pt x="3517" y="4927"/>
                </a:lnTo>
                <a:close/>
              </a:path>
              <a:path w="22174" h="8458">
                <a:moveTo>
                  <a:pt x="7035" y="1574"/>
                </a:moveTo>
                <a:lnTo>
                  <a:pt x="22174" y="1409"/>
                </a:lnTo>
                <a:lnTo>
                  <a:pt x="6666" y="1409"/>
                </a:lnTo>
                <a:lnTo>
                  <a:pt x="7035" y="1574"/>
                </a:lnTo>
                <a:close/>
              </a:path>
              <a:path w="22174" h="8458">
                <a:moveTo>
                  <a:pt x="3517" y="8458"/>
                </a:moveTo>
                <a:lnTo>
                  <a:pt x="3517" y="1409"/>
                </a:lnTo>
                <a:lnTo>
                  <a:pt x="7035" y="4927"/>
                </a:lnTo>
                <a:lnTo>
                  <a:pt x="22174" y="8458"/>
                </a:lnTo>
                <a:lnTo>
                  <a:pt x="25692" y="6870"/>
                </a:lnTo>
                <a:lnTo>
                  <a:pt x="25692" y="2984"/>
                </a:lnTo>
                <a:lnTo>
                  <a:pt x="22174" y="1409"/>
                </a:lnTo>
                <a:lnTo>
                  <a:pt x="7035" y="1574"/>
                </a:lnTo>
                <a:lnTo>
                  <a:pt x="6666" y="1409"/>
                </a:lnTo>
                <a:lnTo>
                  <a:pt x="3517" y="0"/>
                </a:lnTo>
                <a:lnTo>
                  <a:pt x="0" y="1574"/>
                </a:lnTo>
                <a:lnTo>
                  <a:pt x="0" y="4927"/>
                </a:lnTo>
                <a:lnTo>
                  <a:pt x="1689" y="8077"/>
                </a:lnTo>
                <a:lnTo>
                  <a:pt x="3517" y="8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388597" y="5326153"/>
            <a:ext cx="7048" cy="8458"/>
          </a:xfrm>
          <a:custGeom>
            <a:avLst/>
            <a:gdLst/>
            <a:ahLst/>
            <a:cxnLst/>
            <a:rect l="l" t="t" r="r" b="b"/>
            <a:pathLst>
              <a:path w="7048" h="8458">
                <a:moveTo>
                  <a:pt x="0" y="3517"/>
                </a:moveTo>
                <a:lnTo>
                  <a:pt x="0" y="6883"/>
                </a:lnTo>
                <a:lnTo>
                  <a:pt x="3517" y="8458"/>
                </a:lnTo>
                <a:lnTo>
                  <a:pt x="7048" y="6883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387746" y="5290421"/>
            <a:ext cx="10528" cy="11010"/>
          </a:xfrm>
          <a:custGeom>
            <a:avLst/>
            <a:gdLst/>
            <a:ahLst/>
            <a:cxnLst/>
            <a:rect l="l" t="t" r="r" b="b"/>
            <a:pathLst>
              <a:path w="10528" h="11010">
                <a:moveTo>
                  <a:pt x="4457" y="1487"/>
                </a:moveTo>
                <a:lnTo>
                  <a:pt x="4457" y="2300"/>
                </a:lnTo>
                <a:lnTo>
                  <a:pt x="4457" y="1487"/>
                </a:lnTo>
                <a:close/>
              </a:path>
              <a:path w="10528" h="11010">
                <a:moveTo>
                  <a:pt x="5994" y="203"/>
                </a:moveTo>
                <a:lnTo>
                  <a:pt x="6921" y="-3606"/>
                </a:lnTo>
                <a:lnTo>
                  <a:pt x="4216" y="-3403"/>
                </a:lnTo>
                <a:lnTo>
                  <a:pt x="3657" y="1892"/>
                </a:lnTo>
                <a:lnTo>
                  <a:pt x="4381" y="3327"/>
                </a:lnTo>
                <a:lnTo>
                  <a:pt x="7029" y="3327"/>
                </a:lnTo>
                <a:lnTo>
                  <a:pt x="10528" y="6184"/>
                </a:lnTo>
                <a:lnTo>
                  <a:pt x="11493" y="3327"/>
                </a:lnTo>
                <a:lnTo>
                  <a:pt x="11493" y="-1054"/>
                </a:lnTo>
                <a:lnTo>
                  <a:pt x="6921" y="-3606"/>
                </a:lnTo>
                <a:lnTo>
                  <a:pt x="6030" y="194"/>
                </a:lnTo>
                <a:lnTo>
                  <a:pt x="5803" y="-253"/>
                </a:lnTo>
                <a:lnTo>
                  <a:pt x="4457" y="457"/>
                </a:lnTo>
                <a:lnTo>
                  <a:pt x="4457" y="3179"/>
                </a:lnTo>
                <a:lnTo>
                  <a:pt x="4817" y="2483"/>
                </a:lnTo>
                <a:lnTo>
                  <a:pt x="5093" y="1892"/>
                </a:lnTo>
                <a:lnTo>
                  <a:pt x="5382" y="1019"/>
                </a:lnTo>
                <a:lnTo>
                  <a:pt x="5568" y="457"/>
                </a:lnTo>
                <a:lnTo>
                  <a:pt x="6163" y="457"/>
                </a:lnTo>
                <a:lnTo>
                  <a:pt x="6231" y="589"/>
                </a:lnTo>
                <a:lnTo>
                  <a:pt x="6890" y="1892"/>
                </a:lnTo>
                <a:lnTo>
                  <a:pt x="6493" y="457"/>
                </a:lnTo>
                <a:lnTo>
                  <a:pt x="6845" y="0"/>
                </a:lnTo>
                <a:lnTo>
                  <a:pt x="7000" y="457"/>
                </a:lnTo>
                <a:lnTo>
                  <a:pt x="7975" y="457"/>
                </a:lnTo>
                <a:lnTo>
                  <a:pt x="7975" y="3327"/>
                </a:lnTo>
                <a:lnTo>
                  <a:pt x="7067" y="3214"/>
                </a:lnTo>
                <a:lnTo>
                  <a:pt x="6958" y="2028"/>
                </a:lnTo>
                <a:lnTo>
                  <a:pt x="5432" y="2797"/>
                </a:lnTo>
                <a:lnTo>
                  <a:pt x="4796" y="3118"/>
                </a:lnTo>
                <a:lnTo>
                  <a:pt x="4457" y="3179"/>
                </a:lnTo>
                <a:lnTo>
                  <a:pt x="4457" y="457"/>
                </a:lnTo>
                <a:lnTo>
                  <a:pt x="5803" y="-253"/>
                </a:lnTo>
                <a:lnTo>
                  <a:pt x="5994" y="203"/>
                </a:lnTo>
                <a:close/>
              </a:path>
              <a:path w="10528" h="11010">
                <a:moveTo>
                  <a:pt x="4216" y="-3403"/>
                </a:moveTo>
                <a:lnTo>
                  <a:pt x="1587" y="-1803"/>
                </a:lnTo>
                <a:lnTo>
                  <a:pt x="0" y="1295"/>
                </a:lnTo>
                <a:lnTo>
                  <a:pt x="1244" y="4914"/>
                </a:lnTo>
                <a:lnTo>
                  <a:pt x="4203" y="7200"/>
                </a:lnTo>
                <a:lnTo>
                  <a:pt x="6934" y="7404"/>
                </a:lnTo>
                <a:lnTo>
                  <a:pt x="6870" y="3810"/>
                </a:lnTo>
                <a:lnTo>
                  <a:pt x="5422" y="3327"/>
                </a:lnTo>
                <a:lnTo>
                  <a:pt x="4381" y="3327"/>
                </a:lnTo>
                <a:lnTo>
                  <a:pt x="3657" y="1892"/>
                </a:lnTo>
                <a:lnTo>
                  <a:pt x="4216" y="-3403"/>
                </a:lnTo>
                <a:close/>
              </a:path>
              <a:path w="10528" h="11010">
                <a:moveTo>
                  <a:pt x="6163" y="457"/>
                </a:moveTo>
                <a:lnTo>
                  <a:pt x="5863" y="457"/>
                </a:lnTo>
                <a:lnTo>
                  <a:pt x="5640" y="888"/>
                </a:lnTo>
                <a:lnTo>
                  <a:pt x="5122" y="1892"/>
                </a:lnTo>
                <a:lnTo>
                  <a:pt x="5043" y="2045"/>
                </a:lnTo>
                <a:lnTo>
                  <a:pt x="4817" y="2483"/>
                </a:lnTo>
                <a:lnTo>
                  <a:pt x="4457" y="3179"/>
                </a:lnTo>
                <a:lnTo>
                  <a:pt x="4698" y="3086"/>
                </a:lnTo>
                <a:lnTo>
                  <a:pt x="4886" y="2519"/>
                </a:lnTo>
                <a:lnTo>
                  <a:pt x="5432" y="2797"/>
                </a:lnTo>
                <a:lnTo>
                  <a:pt x="6958" y="2028"/>
                </a:lnTo>
                <a:lnTo>
                  <a:pt x="7228" y="1892"/>
                </a:lnTo>
                <a:lnTo>
                  <a:pt x="7495" y="1914"/>
                </a:lnTo>
                <a:lnTo>
                  <a:pt x="7391" y="2882"/>
                </a:lnTo>
                <a:lnTo>
                  <a:pt x="7261" y="2625"/>
                </a:lnTo>
                <a:lnTo>
                  <a:pt x="7228" y="1892"/>
                </a:lnTo>
                <a:lnTo>
                  <a:pt x="6958" y="2028"/>
                </a:lnTo>
                <a:lnTo>
                  <a:pt x="7067" y="3214"/>
                </a:lnTo>
                <a:lnTo>
                  <a:pt x="7975" y="3327"/>
                </a:lnTo>
                <a:lnTo>
                  <a:pt x="7502" y="1892"/>
                </a:lnTo>
                <a:lnTo>
                  <a:pt x="7531" y="1739"/>
                </a:lnTo>
                <a:lnTo>
                  <a:pt x="7250" y="1193"/>
                </a:lnTo>
                <a:lnTo>
                  <a:pt x="6890" y="1892"/>
                </a:lnTo>
                <a:lnTo>
                  <a:pt x="6231" y="589"/>
                </a:lnTo>
                <a:lnTo>
                  <a:pt x="6163" y="457"/>
                </a:lnTo>
                <a:close/>
              </a:path>
              <a:path w="10528" h="11010">
                <a:moveTo>
                  <a:pt x="5863" y="457"/>
                </a:moveTo>
                <a:lnTo>
                  <a:pt x="5568" y="457"/>
                </a:lnTo>
                <a:lnTo>
                  <a:pt x="5382" y="1019"/>
                </a:lnTo>
                <a:lnTo>
                  <a:pt x="5093" y="1892"/>
                </a:lnTo>
                <a:lnTo>
                  <a:pt x="4817" y="2483"/>
                </a:lnTo>
                <a:lnTo>
                  <a:pt x="5043" y="2045"/>
                </a:lnTo>
                <a:lnTo>
                  <a:pt x="5122" y="1892"/>
                </a:lnTo>
                <a:lnTo>
                  <a:pt x="5640" y="888"/>
                </a:lnTo>
                <a:lnTo>
                  <a:pt x="5863" y="457"/>
                </a:lnTo>
                <a:close/>
              </a:path>
              <a:path w="10528" h="11010">
                <a:moveTo>
                  <a:pt x="4886" y="2519"/>
                </a:moveTo>
                <a:lnTo>
                  <a:pt x="4698" y="3086"/>
                </a:lnTo>
                <a:lnTo>
                  <a:pt x="5432" y="2797"/>
                </a:lnTo>
                <a:lnTo>
                  <a:pt x="4886" y="2519"/>
                </a:lnTo>
                <a:close/>
              </a:path>
              <a:path w="10528" h="11010">
                <a:moveTo>
                  <a:pt x="5422" y="3327"/>
                </a:moveTo>
                <a:lnTo>
                  <a:pt x="6870" y="3810"/>
                </a:lnTo>
                <a:lnTo>
                  <a:pt x="6794" y="3492"/>
                </a:lnTo>
                <a:lnTo>
                  <a:pt x="6934" y="7404"/>
                </a:lnTo>
                <a:lnTo>
                  <a:pt x="10528" y="6184"/>
                </a:lnTo>
                <a:lnTo>
                  <a:pt x="7029" y="3327"/>
                </a:lnTo>
                <a:lnTo>
                  <a:pt x="5422" y="3327"/>
                </a:lnTo>
                <a:close/>
              </a:path>
              <a:path w="10528" h="11010">
                <a:moveTo>
                  <a:pt x="7391" y="2882"/>
                </a:moveTo>
                <a:lnTo>
                  <a:pt x="7495" y="1914"/>
                </a:lnTo>
                <a:lnTo>
                  <a:pt x="7975" y="3327"/>
                </a:lnTo>
                <a:lnTo>
                  <a:pt x="7975" y="457"/>
                </a:lnTo>
                <a:lnTo>
                  <a:pt x="7000" y="457"/>
                </a:lnTo>
                <a:lnTo>
                  <a:pt x="6845" y="0"/>
                </a:lnTo>
                <a:lnTo>
                  <a:pt x="6493" y="457"/>
                </a:lnTo>
                <a:lnTo>
                  <a:pt x="6890" y="1892"/>
                </a:lnTo>
                <a:lnTo>
                  <a:pt x="7250" y="1193"/>
                </a:lnTo>
                <a:lnTo>
                  <a:pt x="6872" y="457"/>
                </a:lnTo>
                <a:lnTo>
                  <a:pt x="6794" y="304"/>
                </a:lnTo>
                <a:lnTo>
                  <a:pt x="6872" y="457"/>
                </a:lnTo>
                <a:lnTo>
                  <a:pt x="7250" y="1193"/>
                </a:lnTo>
                <a:lnTo>
                  <a:pt x="7488" y="1892"/>
                </a:lnTo>
                <a:lnTo>
                  <a:pt x="7228" y="1892"/>
                </a:lnTo>
                <a:lnTo>
                  <a:pt x="7261" y="2625"/>
                </a:lnTo>
                <a:lnTo>
                  <a:pt x="7391" y="2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369219" y="5236388"/>
            <a:ext cx="493026" cy="113309"/>
          </a:xfrm>
          <a:custGeom>
            <a:avLst/>
            <a:gdLst/>
            <a:ahLst/>
            <a:cxnLst/>
            <a:rect l="l" t="t" r="r" b="b"/>
            <a:pathLst>
              <a:path w="493026" h="113309">
                <a:moveTo>
                  <a:pt x="1574" y="45237"/>
                </a:moveTo>
                <a:lnTo>
                  <a:pt x="1087" y="46325"/>
                </a:lnTo>
                <a:lnTo>
                  <a:pt x="3517" y="47383"/>
                </a:lnTo>
                <a:lnTo>
                  <a:pt x="2870" y="48958"/>
                </a:lnTo>
                <a:lnTo>
                  <a:pt x="2870" y="50901"/>
                </a:lnTo>
                <a:lnTo>
                  <a:pt x="3968" y="48468"/>
                </a:lnTo>
                <a:lnTo>
                  <a:pt x="7048" y="52273"/>
                </a:lnTo>
                <a:lnTo>
                  <a:pt x="7048" y="48755"/>
                </a:lnTo>
                <a:lnTo>
                  <a:pt x="9918" y="52273"/>
                </a:lnTo>
                <a:lnTo>
                  <a:pt x="20675" y="52273"/>
                </a:lnTo>
                <a:lnTo>
                  <a:pt x="19100" y="47383"/>
                </a:lnTo>
                <a:lnTo>
                  <a:pt x="25561" y="47383"/>
                </a:lnTo>
                <a:lnTo>
                  <a:pt x="25768" y="45237"/>
                </a:lnTo>
                <a:lnTo>
                  <a:pt x="29298" y="46812"/>
                </a:lnTo>
                <a:lnTo>
                  <a:pt x="29298" y="48958"/>
                </a:lnTo>
                <a:lnTo>
                  <a:pt x="25973" y="52181"/>
                </a:lnTo>
                <a:lnTo>
                  <a:pt x="25768" y="52273"/>
                </a:lnTo>
                <a:lnTo>
                  <a:pt x="25958" y="54334"/>
                </a:lnTo>
                <a:lnTo>
                  <a:pt x="26187" y="54406"/>
                </a:lnTo>
                <a:lnTo>
                  <a:pt x="194183" y="34302"/>
                </a:lnTo>
                <a:lnTo>
                  <a:pt x="29298" y="52844"/>
                </a:lnTo>
                <a:lnTo>
                  <a:pt x="26187" y="52247"/>
                </a:lnTo>
                <a:lnTo>
                  <a:pt x="29298" y="50698"/>
                </a:lnTo>
                <a:lnTo>
                  <a:pt x="193446" y="32143"/>
                </a:lnTo>
                <a:lnTo>
                  <a:pt x="193344" y="27304"/>
                </a:lnTo>
                <a:lnTo>
                  <a:pt x="192608" y="25158"/>
                </a:lnTo>
                <a:lnTo>
                  <a:pt x="25560" y="45237"/>
                </a:lnTo>
                <a:lnTo>
                  <a:pt x="25349" y="45262"/>
                </a:lnTo>
                <a:lnTo>
                  <a:pt x="22047" y="47243"/>
                </a:lnTo>
                <a:lnTo>
                  <a:pt x="25349" y="45262"/>
                </a:lnTo>
                <a:lnTo>
                  <a:pt x="15214" y="47383"/>
                </a:lnTo>
                <a:lnTo>
                  <a:pt x="13627" y="50901"/>
                </a:lnTo>
                <a:lnTo>
                  <a:pt x="9918" y="50901"/>
                </a:lnTo>
                <a:lnTo>
                  <a:pt x="8343" y="47383"/>
                </a:lnTo>
                <a:lnTo>
                  <a:pt x="4457" y="47383"/>
                </a:lnTo>
                <a:lnTo>
                  <a:pt x="3517" y="45237"/>
                </a:lnTo>
                <a:lnTo>
                  <a:pt x="1574" y="45237"/>
                </a:lnTo>
                <a:close/>
              </a:path>
              <a:path w="493026" h="113309">
                <a:moveTo>
                  <a:pt x="5461" y="45237"/>
                </a:moveTo>
                <a:lnTo>
                  <a:pt x="3517" y="45237"/>
                </a:lnTo>
                <a:lnTo>
                  <a:pt x="4457" y="47383"/>
                </a:lnTo>
                <a:lnTo>
                  <a:pt x="8343" y="47383"/>
                </a:lnTo>
                <a:lnTo>
                  <a:pt x="9918" y="50901"/>
                </a:lnTo>
                <a:lnTo>
                  <a:pt x="13627" y="50901"/>
                </a:lnTo>
                <a:lnTo>
                  <a:pt x="15214" y="47383"/>
                </a:lnTo>
                <a:lnTo>
                  <a:pt x="25349" y="45262"/>
                </a:lnTo>
                <a:lnTo>
                  <a:pt x="25560" y="45237"/>
                </a:lnTo>
                <a:lnTo>
                  <a:pt x="5461" y="45237"/>
                </a:lnTo>
                <a:close/>
              </a:path>
              <a:path w="493026" h="113309">
                <a:moveTo>
                  <a:pt x="4241" y="71081"/>
                </a:moveTo>
                <a:lnTo>
                  <a:pt x="6400" y="54419"/>
                </a:lnTo>
                <a:lnTo>
                  <a:pt x="3517" y="54419"/>
                </a:lnTo>
                <a:lnTo>
                  <a:pt x="2870" y="54129"/>
                </a:lnTo>
                <a:lnTo>
                  <a:pt x="2870" y="71695"/>
                </a:lnTo>
                <a:lnTo>
                  <a:pt x="4241" y="71081"/>
                </a:lnTo>
                <a:close/>
              </a:path>
              <a:path w="493026" h="113309">
                <a:moveTo>
                  <a:pt x="13627" y="54419"/>
                </a:moveTo>
                <a:lnTo>
                  <a:pt x="13627" y="71081"/>
                </a:lnTo>
                <a:lnTo>
                  <a:pt x="20675" y="71081"/>
                </a:lnTo>
                <a:lnTo>
                  <a:pt x="20675" y="54419"/>
                </a:lnTo>
                <a:lnTo>
                  <a:pt x="13627" y="54419"/>
                </a:lnTo>
                <a:close/>
              </a:path>
              <a:path w="493026" h="113309">
                <a:moveTo>
                  <a:pt x="489508" y="27851"/>
                </a:moveTo>
                <a:lnTo>
                  <a:pt x="489508" y="31445"/>
                </a:lnTo>
                <a:lnTo>
                  <a:pt x="493026" y="29870"/>
                </a:lnTo>
                <a:lnTo>
                  <a:pt x="493026" y="26276"/>
                </a:lnTo>
                <a:lnTo>
                  <a:pt x="489508" y="27851"/>
                </a:lnTo>
                <a:close/>
              </a:path>
              <a:path w="493026" h="113309">
                <a:moveTo>
                  <a:pt x="489508" y="106273"/>
                </a:moveTo>
                <a:lnTo>
                  <a:pt x="493026" y="108851"/>
                </a:lnTo>
                <a:lnTo>
                  <a:pt x="493026" y="104965"/>
                </a:lnTo>
                <a:lnTo>
                  <a:pt x="489508" y="103390"/>
                </a:lnTo>
                <a:lnTo>
                  <a:pt x="345224" y="103390"/>
                </a:lnTo>
                <a:lnTo>
                  <a:pt x="341706" y="104965"/>
                </a:lnTo>
                <a:lnTo>
                  <a:pt x="341706" y="107848"/>
                </a:lnTo>
                <a:lnTo>
                  <a:pt x="345224" y="106273"/>
                </a:lnTo>
                <a:lnTo>
                  <a:pt x="489508" y="110439"/>
                </a:lnTo>
                <a:lnTo>
                  <a:pt x="489508" y="113309"/>
                </a:lnTo>
                <a:lnTo>
                  <a:pt x="493026" y="111734"/>
                </a:lnTo>
                <a:lnTo>
                  <a:pt x="493026" y="108851"/>
                </a:lnTo>
                <a:lnTo>
                  <a:pt x="489508" y="106273"/>
                </a:lnTo>
                <a:close/>
              </a:path>
              <a:path w="493026" h="113309">
                <a:moveTo>
                  <a:pt x="345224" y="110439"/>
                </a:moveTo>
                <a:lnTo>
                  <a:pt x="489508" y="110439"/>
                </a:lnTo>
                <a:lnTo>
                  <a:pt x="345224" y="106273"/>
                </a:lnTo>
                <a:lnTo>
                  <a:pt x="341706" y="107848"/>
                </a:lnTo>
                <a:lnTo>
                  <a:pt x="341706" y="111734"/>
                </a:lnTo>
                <a:lnTo>
                  <a:pt x="345224" y="113309"/>
                </a:lnTo>
                <a:lnTo>
                  <a:pt x="489508" y="113309"/>
                </a:lnTo>
                <a:lnTo>
                  <a:pt x="489508" y="110439"/>
                </a:lnTo>
                <a:lnTo>
                  <a:pt x="345224" y="110439"/>
                </a:lnTo>
                <a:close/>
              </a:path>
              <a:path w="493026" h="113309">
                <a:moveTo>
                  <a:pt x="29298" y="48958"/>
                </a:moveTo>
                <a:lnTo>
                  <a:pt x="25768" y="47383"/>
                </a:lnTo>
                <a:lnTo>
                  <a:pt x="20739" y="47383"/>
                </a:lnTo>
                <a:lnTo>
                  <a:pt x="22047" y="49390"/>
                </a:lnTo>
                <a:lnTo>
                  <a:pt x="22137" y="48007"/>
                </a:lnTo>
                <a:lnTo>
                  <a:pt x="25349" y="47409"/>
                </a:lnTo>
                <a:lnTo>
                  <a:pt x="25973" y="52181"/>
                </a:lnTo>
                <a:lnTo>
                  <a:pt x="29298" y="48958"/>
                </a:lnTo>
                <a:close/>
              </a:path>
              <a:path w="493026" h="113309">
                <a:moveTo>
                  <a:pt x="22504" y="51104"/>
                </a:moveTo>
                <a:lnTo>
                  <a:pt x="24269" y="52273"/>
                </a:lnTo>
                <a:lnTo>
                  <a:pt x="24269" y="48958"/>
                </a:lnTo>
                <a:lnTo>
                  <a:pt x="23407" y="48574"/>
                </a:lnTo>
                <a:lnTo>
                  <a:pt x="22284" y="49247"/>
                </a:lnTo>
                <a:lnTo>
                  <a:pt x="22388" y="52273"/>
                </a:lnTo>
                <a:lnTo>
                  <a:pt x="24269" y="52273"/>
                </a:lnTo>
                <a:lnTo>
                  <a:pt x="22504" y="51104"/>
                </a:lnTo>
                <a:close/>
              </a:path>
              <a:path w="493026" h="113309">
                <a:moveTo>
                  <a:pt x="23005" y="53408"/>
                </a:moveTo>
                <a:lnTo>
                  <a:pt x="22504" y="53251"/>
                </a:lnTo>
                <a:lnTo>
                  <a:pt x="20739" y="54419"/>
                </a:lnTo>
                <a:lnTo>
                  <a:pt x="25958" y="54334"/>
                </a:lnTo>
                <a:lnTo>
                  <a:pt x="23005" y="53408"/>
                </a:lnTo>
                <a:close/>
              </a:path>
              <a:path w="493026" h="113309">
                <a:moveTo>
                  <a:pt x="197027" y="28460"/>
                </a:moveTo>
                <a:lnTo>
                  <a:pt x="196535" y="28306"/>
                </a:lnTo>
                <a:lnTo>
                  <a:pt x="196291" y="26301"/>
                </a:lnTo>
                <a:lnTo>
                  <a:pt x="192608" y="25158"/>
                </a:lnTo>
                <a:lnTo>
                  <a:pt x="193344" y="27304"/>
                </a:lnTo>
                <a:lnTo>
                  <a:pt x="193446" y="32143"/>
                </a:lnTo>
                <a:lnTo>
                  <a:pt x="29298" y="51873"/>
                </a:lnTo>
                <a:lnTo>
                  <a:pt x="26187" y="52247"/>
                </a:lnTo>
                <a:lnTo>
                  <a:pt x="29298" y="52844"/>
                </a:lnTo>
                <a:lnTo>
                  <a:pt x="194183" y="34302"/>
                </a:lnTo>
                <a:lnTo>
                  <a:pt x="196761" y="30162"/>
                </a:lnTo>
                <a:lnTo>
                  <a:pt x="197027" y="28460"/>
                </a:lnTo>
                <a:close/>
              </a:path>
              <a:path w="493026" h="113309">
                <a:moveTo>
                  <a:pt x="29298" y="46936"/>
                </a:moveTo>
                <a:lnTo>
                  <a:pt x="25768" y="45237"/>
                </a:lnTo>
                <a:lnTo>
                  <a:pt x="25561" y="47383"/>
                </a:lnTo>
                <a:lnTo>
                  <a:pt x="25768" y="47383"/>
                </a:lnTo>
                <a:lnTo>
                  <a:pt x="29298" y="48958"/>
                </a:lnTo>
                <a:lnTo>
                  <a:pt x="29298" y="46936"/>
                </a:lnTo>
                <a:close/>
              </a:path>
              <a:path w="493026" h="113309">
                <a:moveTo>
                  <a:pt x="197421" y="104520"/>
                </a:moveTo>
                <a:lnTo>
                  <a:pt x="197266" y="104436"/>
                </a:lnTo>
                <a:lnTo>
                  <a:pt x="194030" y="102679"/>
                </a:lnTo>
                <a:lnTo>
                  <a:pt x="26047" y="89763"/>
                </a:lnTo>
                <a:lnTo>
                  <a:pt x="22415" y="91071"/>
                </a:lnTo>
                <a:lnTo>
                  <a:pt x="22415" y="88899"/>
                </a:lnTo>
                <a:lnTo>
                  <a:pt x="22110" y="92773"/>
                </a:lnTo>
                <a:lnTo>
                  <a:pt x="22274" y="92863"/>
                </a:lnTo>
                <a:lnTo>
                  <a:pt x="25501" y="94627"/>
                </a:lnTo>
                <a:lnTo>
                  <a:pt x="193497" y="107556"/>
                </a:lnTo>
                <a:lnTo>
                  <a:pt x="197129" y="106248"/>
                </a:lnTo>
                <a:lnTo>
                  <a:pt x="197421" y="104520"/>
                </a:lnTo>
                <a:close/>
              </a:path>
              <a:path w="493026" h="113309">
                <a:moveTo>
                  <a:pt x="22415" y="88899"/>
                </a:moveTo>
                <a:lnTo>
                  <a:pt x="22415" y="91071"/>
                </a:lnTo>
                <a:lnTo>
                  <a:pt x="26047" y="89763"/>
                </a:lnTo>
                <a:lnTo>
                  <a:pt x="194030" y="102679"/>
                </a:lnTo>
                <a:lnTo>
                  <a:pt x="197266" y="104436"/>
                </a:lnTo>
                <a:lnTo>
                  <a:pt x="197421" y="102374"/>
                </a:lnTo>
                <a:lnTo>
                  <a:pt x="194030" y="100533"/>
                </a:lnTo>
                <a:lnTo>
                  <a:pt x="26047" y="87604"/>
                </a:lnTo>
                <a:lnTo>
                  <a:pt x="22415" y="88899"/>
                </a:lnTo>
                <a:close/>
              </a:path>
              <a:path w="493026" h="113309">
                <a:moveTo>
                  <a:pt x="197421" y="104520"/>
                </a:moveTo>
                <a:lnTo>
                  <a:pt x="197129" y="106248"/>
                </a:lnTo>
                <a:lnTo>
                  <a:pt x="193497" y="107556"/>
                </a:lnTo>
                <a:lnTo>
                  <a:pt x="25501" y="94627"/>
                </a:lnTo>
                <a:lnTo>
                  <a:pt x="22274" y="92863"/>
                </a:lnTo>
                <a:lnTo>
                  <a:pt x="22110" y="94957"/>
                </a:lnTo>
                <a:lnTo>
                  <a:pt x="25501" y="96786"/>
                </a:lnTo>
                <a:lnTo>
                  <a:pt x="193497" y="109702"/>
                </a:lnTo>
                <a:lnTo>
                  <a:pt x="197129" y="108394"/>
                </a:lnTo>
                <a:lnTo>
                  <a:pt x="197421" y="104520"/>
                </a:lnTo>
                <a:close/>
              </a:path>
              <a:path w="493026" h="113309">
                <a:moveTo>
                  <a:pt x="196761" y="30162"/>
                </a:moveTo>
                <a:lnTo>
                  <a:pt x="194183" y="34302"/>
                </a:lnTo>
                <a:lnTo>
                  <a:pt x="197485" y="32321"/>
                </a:lnTo>
                <a:lnTo>
                  <a:pt x="197027" y="28460"/>
                </a:lnTo>
                <a:lnTo>
                  <a:pt x="196761" y="30162"/>
                </a:lnTo>
                <a:close/>
              </a:path>
              <a:path w="493026" h="113309">
                <a:moveTo>
                  <a:pt x="29298" y="50698"/>
                </a:moveTo>
                <a:lnTo>
                  <a:pt x="26187" y="52247"/>
                </a:lnTo>
                <a:lnTo>
                  <a:pt x="29298" y="51873"/>
                </a:lnTo>
                <a:lnTo>
                  <a:pt x="193446" y="32143"/>
                </a:lnTo>
                <a:lnTo>
                  <a:pt x="29298" y="50698"/>
                </a:lnTo>
                <a:close/>
              </a:path>
              <a:path w="493026" h="113309">
                <a:moveTo>
                  <a:pt x="445668" y="3517"/>
                </a:moveTo>
                <a:lnTo>
                  <a:pt x="444080" y="0"/>
                </a:lnTo>
                <a:lnTo>
                  <a:pt x="444080" y="1435"/>
                </a:lnTo>
                <a:lnTo>
                  <a:pt x="441711" y="1435"/>
                </a:lnTo>
                <a:lnTo>
                  <a:pt x="440778" y="3517"/>
                </a:lnTo>
                <a:lnTo>
                  <a:pt x="440194" y="1435"/>
                </a:lnTo>
                <a:lnTo>
                  <a:pt x="438619" y="4965"/>
                </a:lnTo>
                <a:lnTo>
                  <a:pt x="438619" y="17170"/>
                </a:lnTo>
                <a:lnTo>
                  <a:pt x="440194" y="20688"/>
                </a:lnTo>
                <a:lnTo>
                  <a:pt x="439331" y="18605"/>
                </a:lnTo>
                <a:lnTo>
                  <a:pt x="439331" y="15722"/>
                </a:lnTo>
                <a:lnTo>
                  <a:pt x="440778" y="12488"/>
                </a:lnTo>
                <a:lnTo>
                  <a:pt x="440905" y="12204"/>
                </a:lnTo>
                <a:lnTo>
                  <a:pt x="444792" y="12204"/>
                </a:lnTo>
                <a:lnTo>
                  <a:pt x="445668" y="4965"/>
                </a:lnTo>
                <a:lnTo>
                  <a:pt x="445668" y="3517"/>
                </a:lnTo>
                <a:close/>
              </a:path>
              <a:path w="493026" h="113309">
                <a:moveTo>
                  <a:pt x="441090" y="20688"/>
                </a:moveTo>
                <a:lnTo>
                  <a:pt x="441392" y="19240"/>
                </a:lnTo>
                <a:lnTo>
                  <a:pt x="440778" y="17868"/>
                </a:lnTo>
                <a:lnTo>
                  <a:pt x="442353" y="14350"/>
                </a:lnTo>
                <a:lnTo>
                  <a:pt x="444792" y="12204"/>
                </a:lnTo>
                <a:lnTo>
                  <a:pt x="440905" y="12204"/>
                </a:lnTo>
                <a:lnTo>
                  <a:pt x="440778" y="12488"/>
                </a:lnTo>
                <a:lnTo>
                  <a:pt x="439331" y="15722"/>
                </a:lnTo>
                <a:lnTo>
                  <a:pt x="439331" y="17311"/>
                </a:lnTo>
                <a:lnTo>
                  <a:pt x="440194" y="19240"/>
                </a:lnTo>
                <a:lnTo>
                  <a:pt x="440778" y="19240"/>
                </a:lnTo>
                <a:lnTo>
                  <a:pt x="440778" y="20548"/>
                </a:lnTo>
                <a:lnTo>
                  <a:pt x="441090" y="20688"/>
                </a:lnTo>
                <a:close/>
              </a:path>
              <a:path w="493026" h="113309">
                <a:moveTo>
                  <a:pt x="440194" y="1435"/>
                </a:moveTo>
                <a:lnTo>
                  <a:pt x="440778" y="3517"/>
                </a:lnTo>
                <a:lnTo>
                  <a:pt x="441711" y="1435"/>
                </a:lnTo>
                <a:lnTo>
                  <a:pt x="444080" y="1435"/>
                </a:lnTo>
                <a:lnTo>
                  <a:pt x="444080" y="0"/>
                </a:lnTo>
                <a:lnTo>
                  <a:pt x="440194" y="0"/>
                </a:lnTo>
                <a:lnTo>
                  <a:pt x="438619" y="3517"/>
                </a:lnTo>
                <a:lnTo>
                  <a:pt x="438619" y="4965"/>
                </a:lnTo>
                <a:lnTo>
                  <a:pt x="440194" y="1435"/>
                </a:lnTo>
                <a:close/>
              </a:path>
              <a:path w="493026" h="113309">
                <a:moveTo>
                  <a:pt x="444296" y="22123"/>
                </a:moveTo>
                <a:lnTo>
                  <a:pt x="442651" y="21386"/>
                </a:lnTo>
                <a:lnTo>
                  <a:pt x="442279" y="21220"/>
                </a:lnTo>
                <a:lnTo>
                  <a:pt x="442092" y="20802"/>
                </a:lnTo>
                <a:lnTo>
                  <a:pt x="444080" y="20688"/>
                </a:lnTo>
                <a:lnTo>
                  <a:pt x="445668" y="17170"/>
                </a:lnTo>
                <a:lnTo>
                  <a:pt x="446379" y="18605"/>
                </a:lnTo>
                <a:lnTo>
                  <a:pt x="445760" y="14351"/>
                </a:lnTo>
                <a:lnTo>
                  <a:pt x="445668" y="14146"/>
                </a:lnTo>
                <a:lnTo>
                  <a:pt x="445668" y="15722"/>
                </a:lnTo>
                <a:lnTo>
                  <a:pt x="444080" y="19240"/>
                </a:lnTo>
                <a:lnTo>
                  <a:pt x="442041" y="20688"/>
                </a:lnTo>
                <a:lnTo>
                  <a:pt x="441346" y="20802"/>
                </a:lnTo>
                <a:lnTo>
                  <a:pt x="442353" y="21386"/>
                </a:lnTo>
                <a:lnTo>
                  <a:pt x="444296" y="22123"/>
                </a:lnTo>
                <a:close/>
              </a:path>
              <a:path w="493026" h="113309">
                <a:moveTo>
                  <a:pt x="442092" y="20802"/>
                </a:moveTo>
                <a:lnTo>
                  <a:pt x="442279" y="21220"/>
                </a:lnTo>
                <a:lnTo>
                  <a:pt x="442651" y="21386"/>
                </a:lnTo>
                <a:lnTo>
                  <a:pt x="444296" y="22123"/>
                </a:lnTo>
                <a:lnTo>
                  <a:pt x="445124" y="21386"/>
                </a:lnTo>
                <a:lnTo>
                  <a:pt x="445388" y="20802"/>
                </a:lnTo>
                <a:lnTo>
                  <a:pt x="446379" y="18605"/>
                </a:lnTo>
                <a:lnTo>
                  <a:pt x="445668" y="17170"/>
                </a:lnTo>
                <a:lnTo>
                  <a:pt x="444080" y="20688"/>
                </a:lnTo>
                <a:lnTo>
                  <a:pt x="442092" y="20802"/>
                </a:lnTo>
                <a:close/>
              </a:path>
              <a:path w="493026" h="113309">
                <a:moveTo>
                  <a:pt x="447814" y="20548"/>
                </a:moveTo>
                <a:lnTo>
                  <a:pt x="447814" y="17868"/>
                </a:lnTo>
                <a:lnTo>
                  <a:pt x="446239" y="14350"/>
                </a:lnTo>
                <a:lnTo>
                  <a:pt x="446379" y="15722"/>
                </a:lnTo>
                <a:lnTo>
                  <a:pt x="446501" y="20802"/>
                </a:lnTo>
                <a:lnTo>
                  <a:pt x="445942" y="21386"/>
                </a:lnTo>
                <a:lnTo>
                  <a:pt x="446239" y="21386"/>
                </a:lnTo>
                <a:lnTo>
                  <a:pt x="446314" y="21220"/>
                </a:lnTo>
                <a:lnTo>
                  <a:pt x="447247" y="20802"/>
                </a:lnTo>
                <a:lnTo>
                  <a:pt x="447814" y="20548"/>
                </a:lnTo>
                <a:close/>
              </a:path>
              <a:path w="493026" h="113309">
                <a:moveTo>
                  <a:pt x="425272" y="1803"/>
                </a:moveTo>
                <a:lnTo>
                  <a:pt x="421678" y="3200"/>
                </a:lnTo>
                <a:lnTo>
                  <a:pt x="419620" y="7518"/>
                </a:lnTo>
                <a:lnTo>
                  <a:pt x="422402" y="10261"/>
                </a:lnTo>
                <a:lnTo>
                  <a:pt x="425996" y="8851"/>
                </a:lnTo>
                <a:lnTo>
                  <a:pt x="428040" y="4533"/>
                </a:lnTo>
                <a:lnTo>
                  <a:pt x="425272" y="1803"/>
                </a:lnTo>
                <a:close/>
              </a:path>
              <a:path w="493026" h="113309">
                <a:moveTo>
                  <a:pt x="446239" y="0"/>
                </a:moveTo>
                <a:lnTo>
                  <a:pt x="444080" y="0"/>
                </a:lnTo>
                <a:lnTo>
                  <a:pt x="445668" y="3517"/>
                </a:lnTo>
                <a:lnTo>
                  <a:pt x="445668" y="4965"/>
                </a:lnTo>
                <a:lnTo>
                  <a:pt x="444792" y="12204"/>
                </a:lnTo>
                <a:lnTo>
                  <a:pt x="442353" y="14350"/>
                </a:lnTo>
                <a:lnTo>
                  <a:pt x="440778" y="17868"/>
                </a:lnTo>
                <a:lnTo>
                  <a:pt x="441392" y="19240"/>
                </a:lnTo>
                <a:lnTo>
                  <a:pt x="441090" y="20688"/>
                </a:lnTo>
                <a:lnTo>
                  <a:pt x="440778" y="20548"/>
                </a:lnTo>
                <a:lnTo>
                  <a:pt x="440778" y="19240"/>
                </a:lnTo>
                <a:lnTo>
                  <a:pt x="440194" y="19240"/>
                </a:lnTo>
                <a:lnTo>
                  <a:pt x="439331" y="17311"/>
                </a:lnTo>
                <a:lnTo>
                  <a:pt x="439331" y="18605"/>
                </a:lnTo>
                <a:lnTo>
                  <a:pt x="440263" y="20688"/>
                </a:lnTo>
                <a:lnTo>
                  <a:pt x="428434" y="20802"/>
                </a:lnTo>
                <a:lnTo>
                  <a:pt x="428434" y="18084"/>
                </a:lnTo>
                <a:lnTo>
                  <a:pt x="424916" y="16509"/>
                </a:lnTo>
                <a:lnTo>
                  <a:pt x="345224" y="16509"/>
                </a:lnTo>
                <a:lnTo>
                  <a:pt x="341706" y="18084"/>
                </a:lnTo>
                <a:lnTo>
                  <a:pt x="341706" y="21970"/>
                </a:lnTo>
                <a:lnTo>
                  <a:pt x="342170" y="22180"/>
                </a:lnTo>
                <a:lnTo>
                  <a:pt x="341706" y="22390"/>
                </a:lnTo>
                <a:lnTo>
                  <a:pt x="341706" y="25971"/>
                </a:lnTo>
                <a:lnTo>
                  <a:pt x="345224" y="24396"/>
                </a:lnTo>
                <a:lnTo>
                  <a:pt x="345224" y="20802"/>
                </a:lnTo>
                <a:lnTo>
                  <a:pt x="424916" y="23558"/>
                </a:lnTo>
                <a:lnTo>
                  <a:pt x="428434" y="21970"/>
                </a:lnTo>
                <a:lnTo>
                  <a:pt x="440905" y="22123"/>
                </a:lnTo>
                <a:lnTo>
                  <a:pt x="441346" y="20802"/>
                </a:lnTo>
                <a:lnTo>
                  <a:pt x="442041" y="20688"/>
                </a:lnTo>
                <a:lnTo>
                  <a:pt x="444080" y="19240"/>
                </a:lnTo>
                <a:lnTo>
                  <a:pt x="445668" y="15722"/>
                </a:lnTo>
                <a:lnTo>
                  <a:pt x="445668" y="14146"/>
                </a:lnTo>
                <a:lnTo>
                  <a:pt x="445760" y="14351"/>
                </a:lnTo>
                <a:lnTo>
                  <a:pt x="446379" y="18605"/>
                </a:lnTo>
                <a:lnTo>
                  <a:pt x="445388" y="20802"/>
                </a:lnTo>
                <a:lnTo>
                  <a:pt x="445124" y="21386"/>
                </a:lnTo>
                <a:lnTo>
                  <a:pt x="444296" y="22123"/>
                </a:lnTo>
                <a:lnTo>
                  <a:pt x="444792" y="22123"/>
                </a:lnTo>
                <a:lnTo>
                  <a:pt x="444917" y="21845"/>
                </a:lnTo>
                <a:lnTo>
                  <a:pt x="445942" y="21386"/>
                </a:lnTo>
                <a:lnTo>
                  <a:pt x="446501" y="20802"/>
                </a:lnTo>
                <a:lnTo>
                  <a:pt x="446379" y="15722"/>
                </a:lnTo>
                <a:lnTo>
                  <a:pt x="446239" y="14350"/>
                </a:lnTo>
                <a:lnTo>
                  <a:pt x="447814" y="17868"/>
                </a:lnTo>
                <a:lnTo>
                  <a:pt x="447814" y="3517"/>
                </a:lnTo>
                <a:lnTo>
                  <a:pt x="446239" y="0"/>
                </a:lnTo>
                <a:close/>
              </a:path>
              <a:path w="493026" h="113309">
                <a:moveTo>
                  <a:pt x="22388" y="52273"/>
                </a:moveTo>
                <a:lnTo>
                  <a:pt x="20675" y="50901"/>
                </a:lnTo>
                <a:lnTo>
                  <a:pt x="20675" y="52273"/>
                </a:lnTo>
                <a:lnTo>
                  <a:pt x="22388" y="52273"/>
                </a:lnTo>
                <a:close/>
              </a:path>
              <a:path w="493026" h="113309">
                <a:moveTo>
                  <a:pt x="345224" y="31445"/>
                </a:moveTo>
                <a:lnTo>
                  <a:pt x="489508" y="31445"/>
                </a:lnTo>
                <a:lnTo>
                  <a:pt x="489508" y="27851"/>
                </a:lnTo>
                <a:lnTo>
                  <a:pt x="345224" y="27851"/>
                </a:lnTo>
                <a:lnTo>
                  <a:pt x="489508" y="27851"/>
                </a:lnTo>
                <a:lnTo>
                  <a:pt x="493026" y="26276"/>
                </a:lnTo>
                <a:lnTo>
                  <a:pt x="489508" y="24396"/>
                </a:lnTo>
                <a:lnTo>
                  <a:pt x="493026" y="26276"/>
                </a:lnTo>
                <a:lnTo>
                  <a:pt x="493026" y="22390"/>
                </a:lnTo>
                <a:lnTo>
                  <a:pt x="489508" y="20802"/>
                </a:lnTo>
                <a:lnTo>
                  <a:pt x="447247" y="20802"/>
                </a:lnTo>
                <a:lnTo>
                  <a:pt x="446314" y="21220"/>
                </a:lnTo>
                <a:lnTo>
                  <a:pt x="446239" y="21386"/>
                </a:lnTo>
                <a:lnTo>
                  <a:pt x="445942" y="21386"/>
                </a:lnTo>
                <a:lnTo>
                  <a:pt x="444917" y="21845"/>
                </a:lnTo>
                <a:lnTo>
                  <a:pt x="444792" y="22123"/>
                </a:lnTo>
                <a:lnTo>
                  <a:pt x="444296" y="22123"/>
                </a:lnTo>
                <a:lnTo>
                  <a:pt x="442353" y="21386"/>
                </a:lnTo>
                <a:lnTo>
                  <a:pt x="441346" y="20802"/>
                </a:lnTo>
                <a:lnTo>
                  <a:pt x="440905" y="22123"/>
                </a:lnTo>
                <a:lnTo>
                  <a:pt x="428434" y="21970"/>
                </a:lnTo>
                <a:lnTo>
                  <a:pt x="424916" y="23558"/>
                </a:lnTo>
                <a:lnTo>
                  <a:pt x="345224" y="20802"/>
                </a:lnTo>
                <a:lnTo>
                  <a:pt x="345224" y="24396"/>
                </a:lnTo>
                <a:lnTo>
                  <a:pt x="341706" y="25971"/>
                </a:lnTo>
                <a:lnTo>
                  <a:pt x="341706" y="29870"/>
                </a:lnTo>
                <a:lnTo>
                  <a:pt x="345224" y="31445"/>
                </a:lnTo>
                <a:close/>
              </a:path>
              <a:path w="493026" h="113309">
                <a:moveTo>
                  <a:pt x="2870" y="74599"/>
                </a:moveTo>
                <a:lnTo>
                  <a:pt x="4241" y="78117"/>
                </a:lnTo>
                <a:lnTo>
                  <a:pt x="4457" y="78117"/>
                </a:lnTo>
                <a:lnTo>
                  <a:pt x="2870" y="74599"/>
                </a:lnTo>
                <a:close/>
              </a:path>
              <a:path w="493026" h="113309">
                <a:moveTo>
                  <a:pt x="9918" y="52273"/>
                </a:moveTo>
                <a:lnTo>
                  <a:pt x="7048" y="48755"/>
                </a:lnTo>
                <a:lnTo>
                  <a:pt x="7048" y="52273"/>
                </a:lnTo>
                <a:lnTo>
                  <a:pt x="3517" y="52273"/>
                </a:lnTo>
                <a:lnTo>
                  <a:pt x="2870" y="51983"/>
                </a:lnTo>
                <a:lnTo>
                  <a:pt x="2870" y="52844"/>
                </a:lnTo>
                <a:lnTo>
                  <a:pt x="4959" y="53776"/>
                </a:lnTo>
                <a:lnTo>
                  <a:pt x="7048" y="52844"/>
                </a:lnTo>
                <a:lnTo>
                  <a:pt x="6400" y="54419"/>
                </a:lnTo>
                <a:lnTo>
                  <a:pt x="4241" y="71081"/>
                </a:lnTo>
                <a:lnTo>
                  <a:pt x="2870" y="71695"/>
                </a:lnTo>
                <a:lnTo>
                  <a:pt x="723" y="72656"/>
                </a:lnTo>
                <a:lnTo>
                  <a:pt x="723" y="76542"/>
                </a:lnTo>
                <a:lnTo>
                  <a:pt x="4241" y="78117"/>
                </a:lnTo>
                <a:lnTo>
                  <a:pt x="2870" y="74599"/>
                </a:lnTo>
                <a:lnTo>
                  <a:pt x="4457" y="78117"/>
                </a:lnTo>
                <a:lnTo>
                  <a:pt x="15214" y="78117"/>
                </a:lnTo>
                <a:lnTo>
                  <a:pt x="13627" y="74599"/>
                </a:lnTo>
                <a:lnTo>
                  <a:pt x="15214" y="78117"/>
                </a:lnTo>
                <a:lnTo>
                  <a:pt x="22910" y="78117"/>
                </a:lnTo>
                <a:lnTo>
                  <a:pt x="26428" y="76542"/>
                </a:lnTo>
                <a:lnTo>
                  <a:pt x="26428" y="72656"/>
                </a:lnTo>
                <a:lnTo>
                  <a:pt x="22910" y="71081"/>
                </a:lnTo>
                <a:lnTo>
                  <a:pt x="20675" y="71081"/>
                </a:lnTo>
                <a:lnTo>
                  <a:pt x="20675" y="74599"/>
                </a:lnTo>
                <a:lnTo>
                  <a:pt x="20675" y="71081"/>
                </a:lnTo>
                <a:lnTo>
                  <a:pt x="9918" y="71081"/>
                </a:lnTo>
                <a:lnTo>
                  <a:pt x="9918" y="74599"/>
                </a:lnTo>
                <a:lnTo>
                  <a:pt x="9918" y="54419"/>
                </a:lnTo>
                <a:lnTo>
                  <a:pt x="20739" y="54419"/>
                </a:lnTo>
                <a:lnTo>
                  <a:pt x="22504" y="53251"/>
                </a:lnTo>
                <a:lnTo>
                  <a:pt x="23005" y="53408"/>
                </a:lnTo>
                <a:lnTo>
                  <a:pt x="25958" y="54334"/>
                </a:lnTo>
                <a:lnTo>
                  <a:pt x="25768" y="52273"/>
                </a:lnTo>
                <a:lnTo>
                  <a:pt x="25973" y="52181"/>
                </a:lnTo>
                <a:lnTo>
                  <a:pt x="25349" y="47409"/>
                </a:lnTo>
                <a:lnTo>
                  <a:pt x="22137" y="48007"/>
                </a:lnTo>
                <a:lnTo>
                  <a:pt x="22047" y="49390"/>
                </a:lnTo>
                <a:lnTo>
                  <a:pt x="20739" y="47383"/>
                </a:lnTo>
                <a:lnTo>
                  <a:pt x="19100" y="47383"/>
                </a:lnTo>
                <a:lnTo>
                  <a:pt x="20675" y="52273"/>
                </a:lnTo>
                <a:lnTo>
                  <a:pt x="20675" y="50901"/>
                </a:lnTo>
                <a:lnTo>
                  <a:pt x="22388" y="52273"/>
                </a:lnTo>
                <a:lnTo>
                  <a:pt x="22284" y="49247"/>
                </a:lnTo>
                <a:lnTo>
                  <a:pt x="23407" y="48574"/>
                </a:lnTo>
                <a:lnTo>
                  <a:pt x="24269" y="48958"/>
                </a:lnTo>
                <a:lnTo>
                  <a:pt x="24269" y="52844"/>
                </a:lnTo>
                <a:lnTo>
                  <a:pt x="24269" y="52273"/>
                </a:lnTo>
                <a:lnTo>
                  <a:pt x="9918" y="52273"/>
                </a:lnTo>
                <a:close/>
              </a:path>
              <a:path w="493026" h="113309">
                <a:moveTo>
                  <a:pt x="2870" y="54129"/>
                </a:moveTo>
                <a:lnTo>
                  <a:pt x="3517" y="54419"/>
                </a:lnTo>
                <a:lnTo>
                  <a:pt x="6400" y="54419"/>
                </a:lnTo>
                <a:lnTo>
                  <a:pt x="7048" y="52844"/>
                </a:lnTo>
                <a:lnTo>
                  <a:pt x="4959" y="53776"/>
                </a:lnTo>
                <a:lnTo>
                  <a:pt x="2870" y="52844"/>
                </a:lnTo>
                <a:lnTo>
                  <a:pt x="2870" y="51983"/>
                </a:lnTo>
                <a:lnTo>
                  <a:pt x="3517" y="52273"/>
                </a:lnTo>
                <a:lnTo>
                  <a:pt x="7048" y="52273"/>
                </a:lnTo>
                <a:lnTo>
                  <a:pt x="3968" y="48468"/>
                </a:lnTo>
                <a:lnTo>
                  <a:pt x="2870" y="50901"/>
                </a:lnTo>
                <a:lnTo>
                  <a:pt x="2870" y="48958"/>
                </a:lnTo>
                <a:lnTo>
                  <a:pt x="3517" y="47383"/>
                </a:lnTo>
                <a:lnTo>
                  <a:pt x="1087" y="46325"/>
                </a:lnTo>
                <a:lnTo>
                  <a:pt x="0" y="46812"/>
                </a:lnTo>
                <a:lnTo>
                  <a:pt x="0" y="52844"/>
                </a:lnTo>
                <a:lnTo>
                  <a:pt x="2870" y="54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800651" y="5242060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793472" y="5238541"/>
            <a:ext cx="7048" cy="9182"/>
          </a:xfrm>
          <a:custGeom>
            <a:avLst/>
            <a:gdLst/>
            <a:ahLst/>
            <a:cxnLst/>
            <a:rect l="l" t="t" r="r" b="b"/>
            <a:pathLst>
              <a:path w="7048" h="9182">
                <a:moveTo>
                  <a:pt x="0" y="3517"/>
                </a:moveTo>
                <a:lnTo>
                  <a:pt x="0" y="7607"/>
                </a:lnTo>
                <a:lnTo>
                  <a:pt x="3517" y="9182"/>
                </a:lnTo>
                <a:lnTo>
                  <a:pt x="7048" y="7607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793478" y="5238541"/>
            <a:ext cx="11353" cy="9182"/>
          </a:xfrm>
          <a:custGeom>
            <a:avLst/>
            <a:gdLst/>
            <a:ahLst/>
            <a:cxnLst/>
            <a:rect l="l" t="t" r="r" b="b"/>
            <a:pathLst>
              <a:path w="11353" h="9182">
                <a:moveTo>
                  <a:pt x="4305" y="3517"/>
                </a:moveTo>
                <a:lnTo>
                  <a:pt x="4305" y="5664"/>
                </a:lnTo>
                <a:lnTo>
                  <a:pt x="7823" y="5664"/>
                </a:lnTo>
                <a:lnTo>
                  <a:pt x="7823" y="2146"/>
                </a:lnTo>
                <a:lnTo>
                  <a:pt x="3517" y="2146"/>
                </a:lnTo>
                <a:lnTo>
                  <a:pt x="0" y="3721"/>
                </a:lnTo>
                <a:lnTo>
                  <a:pt x="0" y="7607"/>
                </a:lnTo>
                <a:lnTo>
                  <a:pt x="3517" y="9182"/>
                </a:lnTo>
                <a:lnTo>
                  <a:pt x="7823" y="9182"/>
                </a:lnTo>
                <a:lnTo>
                  <a:pt x="10972" y="7505"/>
                </a:lnTo>
                <a:lnTo>
                  <a:pt x="11353" y="3517"/>
                </a:lnTo>
                <a:lnTo>
                  <a:pt x="9766" y="0"/>
                </a:lnTo>
                <a:lnTo>
                  <a:pt x="5880" y="0"/>
                </a:lnTo>
                <a:lnTo>
                  <a:pt x="4305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800652" y="5236389"/>
            <a:ext cx="7759" cy="16370"/>
          </a:xfrm>
          <a:custGeom>
            <a:avLst/>
            <a:gdLst/>
            <a:ahLst/>
            <a:cxnLst/>
            <a:rect l="l" t="t" r="r" b="b"/>
            <a:pathLst>
              <a:path w="7759" h="16370">
                <a:moveTo>
                  <a:pt x="1166" y="7397"/>
                </a:moveTo>
                <a:lnTo>
                  <a:pt x="711" y="3517"/>
                </a:lnTo>
                <a:lnTo>
                  <a:pt x="711" y="6388"/>
                </a:lnTo>
                <a:lnTo>
                  <a:pt x="1166" y="7397"/>
                </a:lnTo>
                <a:close/>
              </a:path>
              <a:path w="7759" h="16370">
                <a:moveTo>
                  <a:pt x="1522" y="8185"/>
                </a:moveTo>
                <a:lnTo>
                  <a:pt x="1587" y="6464"/>
                </a:lnTo>
                <a:lnTo>
                  <a:pt x="1166" y="7397"/>
                </a:lnTo>
                <a:lnTo>
                  <a:pt x="1522" y="8185"/>
                </a:lnTo>
                <a:close/>
              </a:path>
              <a:path w="7759" h="16370">
                <a:moveTo>
                  <a:pt x="1522" y="8185"/>
                </a:moveTo>
                <a:lnTo>
                  <a:pt x="2298" y="6464"/>
                </a:lnTo>
                <a:lnTo>
                  <a:pt x="3530" y="2146"/>
                </a:lnTo>
                <a:lnTo>
                  <a:pt x="6184" y="0"/>
                </a:lnTo>
                <a:lnTo>
                  <a:pt x="2298" y="0"/>
                </a:lnTo>
                <a:lnTo>
                  <a:pt x="775" y="3375"/>
                </a:lnTo>
                <a:lnTo>
                  <a:pt x="0" y="3721"/>
                </a:lnTo>
                <a:lnTo>
                  <a:pt x="0" y="6388"/>
                </a:lnTo>
                <a:lnTo>
                  <a:pt x="810" y="8185"/>
                </a:lnTo>
                <a:lnTo>
                  <a:pt x="1166" y="8973"/>
                </a:lnTo>
                <a:lnTo>
                  <a:pt x="1587" y="9906"/>
                </a:lnTo>
                <a:lnTo>
                  <a:pt x="2298" y="16370"/>
                </a:lnTo>
                <a:lnTo>
                  <a:pt x="5473" y="16370"/>
                </a:lnTo>
                <a:lnTo>
                  <a:pt x="2298" y="9906"/>
                </a:lnTo>
                <a:lnTo>
                  <a:pt x="1522" y="8185"/>
                </a:lnTo>
                <a:lnTo>
                  <a:pt x="1166" y="7397"/>
                </a:lnTo>
                <a:lnTo>
                  <a:pt x="711" y="6388"/>
                </a:lnTo>
                <a:lnTo>
                  <a:pt x="711" y="3517"/>
                </a:lnTo>
                <a:lnTo>
                  <a:pt x="1166" y="7397"/>
                </a:lnTo>
                <a:lnTo>
                  <a:pt x="1587" y="6464"/>
                </a:lnTo>
                <a:lnTo>
                  <a:pt x="1522" y="8185"/>
                </a:lnTo>
                <a:close/>
              </a:path>
              <a:path w="7759" h="16370">
                <a:moveTo>
                  <a:pt x="711" y="9982"/>
                </a:moveTo>
                <a:lnTo>
                  <a:pt x="1166" y="8973"/>
                </a:lnTo>
                <a:lnTo>
                  <a:pt x="810" y="8185"/>
                </a:lnTo>
                <a:lnTo>
                  <a:pt x="0" y="9982"/>
                </a:lnTo>
                <a:lnTo>
                  <a:pt x="711" y="12852"/>
                </a:lnTo>
                <a:lnTo>
                  <a:pt x="2298" y="16370"/>
                </a:lnTo>
                <a:lnTo>
                  <a:pt x="1587" y="9906"/>
                </a:lnTo>
                <a:lnTo>
                  <a:pt x="1166" y="8973"/>
                </a:lnTo>
                <a:lnTo>
                  <a:pt x="711" y="9982"/>
                </a:lnTo>
                <a:close/>
              </a:path>
              <a:path w="7759" h="16370">
                <a:moveTo>
                  <a:pt x="711" y="12852"/>
                </a:moveTo>
                <a:lnTo>
                  <a:pt x="0" y="9982"/>
                </a:lnTo>
                <a:lnTo>
                  <a:pt x="0" y="12852"/>
                </a:lnTo>
                <a:lnTo>
                  <a:pt x="1587" y="16370"/>
                </a:lnTo>
                <a:lnTo>
                  <a:pt x="2298" y="16370"/>
                </a:lnTo>
                <a:lnTo>
                  <a:pt x="711" y="12852"/>
                </a:lnTo>
                <a:close/>
              </a:path>
              <a:path w="7759" h="16370">
                <a:moveTo>
                  <a:pt x="7759" y="9982"/>
                </a:moveTo>
                <a:lnTo>
                  <a:pt x="6955" y="8185"/>
                </a:lnTo>
                <a:lnTo>
                  <a:pt x="6599" y="8979"/>
                </a:lnTo>
                <a:lnTo>
                  <a:pt x="6184" y="9906"/>
                </a:lnTo>
                <a:lnTo>
                  <a:pt x="6184" y="6464"/>
                </a:lnTo>
                <a:lnTo>
                  <a:pt x="6599" y="7390"/>
                </a:lnTo>
                <a:lnTo>
                  <a:pt x="6955" y="8185"/>
                </a:lnTo>
                <a:lnTo>
                  <a:pt x="7759" y="6388"/>
                </a:lnTo>
                <a:lnTo>
                  <a:pt x="7048" y="6388"/>
                </a:lnTo>
                <a:lnTo>
                  <a:pt x="7048" y="3721"/>
                </a:lnTo>
                <a:lnTo>
                  <a:pt x="5473" y="6464"/>
                </a:lnTo>
                <a:lnTo>
                  <a:pt x="5473" y="16370"/>
                </a:lnTo>
                <a:lnTo>
                  <a:pt x="7048" y="12852"/>
                </a:lnTo>
                <a:lnTo>
                  <a:pt x="7048" y="9982"/>
                </a:lnTo>
                <a:lnTo>
                  <a:pt x="7759" y="9982"/>
                </a:lnTo>
                <a:close/>
              </a:path>
              <a:path w="7759" h="16370">
                <a:moveTo>
                  <a:pt x="7759" y="3517"/>
                </a:moveTo>
                <a:lnTo>
                  <a:pt x="6184" y="0"/>
                </a:lnTo>
                <a:lnTo>
                  <a:pt x="3530" y="2146"/>
                </a:lnTo>
                <a:lnTo>
                  <a:pt x="2298" y="6464"/>
                </a:lnTo>
                <a:lnTo>
                  <a:pt x="1522" y="8185"/>
                </a:lnTo>
                <a:lnTo>
                  <a:pt x="2298" y="9906"/>
                </a:lnTo>
                <a:lnTo>
                  <a:pt x="5473" y="16370"/>
                </a:lnTo>
                <a:lnTo>
                  <a:pt x="5473" y="6464"/>
                </a:lnTo>
                <a:lnTo>
                  <a:pt x="7048" y="3721"/>
                </a:lnTo>
                <a:lnTo>
                  <a:pt x="7048" y="6388"/>
                </a:lnTo>
                <a:lnTo>
                  <a:pt x="7759" y="6388"/>
                </a:lnTo>
                <a:lnTo>
                  <a:pt x="7759" y="3517"/>
                </a:lnTo>
                <a:close/>
              </a:path>
              <a:path w="7759" h="16370">
                <a:moveTo>
                  <a:pt x="6244" y="8185"/>
                </a:moveTo>
                <a:lnTo>
                  <a:pt x="6184" y="9906"/>
                </a:lnTo>
                <a:lnTo>
                  <a:pt x="6599" y="8979"/>
                </a:lnTo>
                <a:lnTo>
                  <a:pt x="6955" y="8185"/>
                </a:lnTo>
                <a:lnTo>
                  <a:pt x="6599" y="7390"/>
                </a:lnTo>
                <a:lnTo>
                  <a:pt x="6184" y="6464"/>
                </a:lnTo>
                <a:lnTo>
                  <a:pt x="6244" y="8185"/>
                </a:lnTo>
                <a:close/>
              </a:path>
              <a:path w="7759" h="16370">
                <a:moveTo>
                  <a:pt x="5473" y="16370"/>
                </a:moveTo>
                <a:lnTo>
                  <a:pt x="6184" y="16370"/>
                </a:lnTo>
                <a:lnTo>
                  <a:pt x="7759" y="12852"/>
                </a:lnTo>
                <a:lnTo>
                  <a:pt x="7759" y="9982"/>
                </a:lnTo>
                <a:lnTo>
                  <a:pt x="7048" y="9982"/>
                </a:lnTo>
                <a:lnTo>
                  <a:pt x="7048" y="12852"/>
                </a:lnTo>
                <a:lnTo>
                  <a:pt x="5473" y="1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799589" y="5245714"/>
            <a:ext cx="9893" cy="10947"/>
          </a:xfrm>
          <a:custGeom>
            <a:avLst/>
            <a:gdLst/>
            <a:ahLst/>
            <a:cxnLst/>
            <a:rect l="l" t="t" r="r" b="b"/>
            <a:pathLst>
              <a:path w="9893" h="10947">
                <a:moveTo>
                  <a:pt x="7797" y="9601"/>
                </a:moveTo>
                <a:lnTo>
                  <a:pt x="9893" y="6515"/>
                </a:lnTo>
                <a:lnTo>
                  <a:pt x="9880" y="3378"/>
                </a:lnTo>
                <a:lnTo>
                  <a:pt x="7010" y="5118"/>
                </a:lnTo>
                <a:lnTo>
                  <a:pt x="6299" y="6540"/>
                </a:lnTo>
                <a:lnTo>
                  <a:pt x="7797" y="9601"/>
                </a:lnTo>
                <a:close/>
              </a:path>
              <a:path w="9893" h="10947">
                <a:moveTo>
                  <a:pt x="6267" y="5184"/>
                </a:moveTo>
                <a:lnTo>
                  <a:pt x="6299" y="6540"/>
                </a:lnTo>
                <a:lnTo>
                  <a:pt x="7010" y="5118"/>
                </a:lnTo>
                <a:lnTo>
                  <a:pt x="9880" y="3378"/>
                </a:lnTo>
                <a:lnTo>
                  <a:pt x="8572" y="749"/>
                </a:lnTo>
                <a:lnTo>
                  <a:pt x="6019" y="0"/>
                </a:lnTo>
                <a:lnTo>
                  <a:pt x="6019" y="3517"/>
                </a:lnTo>
                <a:lnTo>
                  <a:pt x="5136" y="4162"/>
                </a:lnTo>
                <a:lnTo>
                  <a:pt x="4937" y="4063"/>
                </a:lnTo>
                <a:lnTo>
                  <a:pt x="6019" y="5308"/>
                </a:lnTo>
                <a:lnTo>
                  <a:pt x="6019" y="7048"/>
                </a:lnTo>
                <a:lnTo>
                  <a:pt x="5728" y="6253"/>
                </a:lnTo>
                <a:lnTo>
                  <a:pt x="4933" y="5851"/>
                </a:lnTo>
                <a:lnTo>
                  <a:pt x="4649" y="5708"/>
                </a:lnTo>
                <a:lnTo>
                  <a:pt x="3873" y="4599"/>
                </a:lnTo>
                <a:lnTo>
                  <a:pt x="3581" y="3390"/>
                </a:lnTo>
                <a:lnTo>
                  <a:pt x="2552" y="0"/>
                </a:lnTo>
                <a:lnTo>
                  <a:pt x="12" y="3365"/>
                </a:lnTo>
                <a:lnTo>
                  <a:pt x="0" y="6527"/>
                </a:lnTo>
                <a:lnTo>
                  <a:pt x="1612" y="9207"/>
                </a:lnTo>
                <a:lnTo>
                  <a:pt x="2870" y="5105"/>
                </a:lnTo>
                <a:lnTo>
                  <a:pt x="3161" y="4958"/>
                </a:lnTo>
                <a:lnTo>
                  <a:pt x="3873" y="5317"/>
                </a:lnTo>
                <a:lnTo>
                  <a:pt x="4756" y="5940"/>
                </a:lnTo>
                <a:lnTo>
                  <a:pt x="3873" y="6381"/>
                </a:lnTo>
                <a:lnTo>
                  <a:pt x="3873" y="7048"/>
                </a:lnTo>
                <a:lnTo>
                  <a:pt x="5327" y="7048"/>
                </a:lnTo>
                <a:lnTo>
                  <a:pt x="5079" y="10947"/>
                </a:lnTo>
                <a:lnTo>
                  <a:pt x="7797" y="9601"/>
                </a:lnTo>
                <a:lnTo>
                  <a:pt x="6299" y="6540"/>
                </a:lnTo>
                <a:lnTo>
                  <a:pt x="6267" y="5184"/>
                </a:lnTo>
                <a:lnTo>
                  <a:pt x="6019" y="4612"/>
                </a:lnTo>
                <a:lnTo>
                  <a:pt x="6019" y="3517"/>
                </a:lnTo>
                <a:lnTo>
                  <a:pt x="6299" y="3378"/>
                </a:lnTo>
                <a:lnTo>
                  <a:pt x="6883" y="3962"/>
                </a:lnTo>
                <a:lnTo>
                  <a:pt x="6730" y="4953"/>
                </a:lnTo>
                <a:lnTo>
                  <a:pt x="6267" y="5184"/>
                </a:lnTo>
                <a:close/>
              </a:path>
              <a:path w="9893" h="10947">
                <a:moveTo>
                  <a:pt x="4756" y="5940"/>
                </a:moveTo>
                <a:lnTo>
                  <a:pt x="3873" y="5317"/>
                </a:lnTo>
                <a:lnTo>
                  <a:pt x="3581" y="6527"/>
                </a:lnTo>
                <a:lnTo>
                  <a:pt x="5079" y="10947"/>
                </a:lnTo>
                <a:lnTo>
                  <a:pt x="5295" y="7112"/>
                </a:lnTo>
                <a:lnTo>
                  <a:pt x="7797" y="9601"/>
                </a:lnTo>
                <a:lnTo>
                  <a:pt x="5327" y="7048"/>
                </a:lnTo>
                <a:lnTo>
                  <a:pt x="3873" y="7048"/>
                </a:lnTo>
                <a:lnTo>
                  <a:pt x="3873" y="6381"/>
                </a:lnTo>
                <a:lnTo>
                  <a:pt x="4756" y="5940"/>
                </a:lnTo>
                <a:close/>
              </a:path>
              <a:path w="9893" h="10947">
                <a:moveTo>
                  <a:pt x="1612" y="9207"/>
                </a:moveTo>
                <a:lnTo>
                  <a:pt x="5079" y="10947"/>
                </a:lnTo>
                <a:lnTo>
                  <a:pt x="3581" y="6527"/>
                </a:lnTo>
                <a:lnTo>
                  <a:pt x="3873" y="5317"/>
                </a:lnTo>
                <a:lnTo>
                  <a:pt x="3161" y="4958"/>
                </a:lnTo>
                <a:lnTo>
                  <a:pt x="2870" y="5105"/>
                </a:lnTo>
                <a:lnTo>
                  <a:pt x="1612" y="9207"/>
                </a:lnTo>
                <a:close/>
              </a:path>
              <a:path w="9893" h="10947">
                <a:moveTo>
                  <a:pt x="4937" y="4063"/>
                </a:moveTo>
                <a:lnTo>
                  <a:pt x="4085" y="4485"/>
                </a:lnTo>
                <a:lnTo>
                  <a:pt x="3873" y="4024"/>
                </a:lnTo>
                <a:lnTo>
                  <a:pt x="3873" y="3535"/>
                </a:lnTo>
                <a:lnTo>
                  <a:pt x="4933" y="4061"/>
                </a:lnTo>
                <a:lnTo>
                  <a:pt x="5136" y="4162"/>
                </a:lnTo>
                <a:lnTo>
                  <a:pt x="6019" y="3517"/>
                </a:lnTo>
                <a:lnTo>
                  <a:pt x="4940" y="4062"/>
                </a:lnTo>
                <a:lnTo>
                  <a:pt x="3873" y="3517"/>
                </a:lnTo>
                <a:lnTo>
                  <a:pt x="3581" y="3390"/>
                </a:lnTo>
                <a:lnTo>
                  <a:pt x="3873" y="4591"/>
                </a:lnTo>
                <a:lnTo>
                  <a:pt x="4088" y="4491"/>
                </a:lnTo>
                <a:lnTo>
                  <a:pt x="4937" y="4063"/>
                </a:lnTo>
                <a:close/>
              </a:path>
              <a:path w="9893" h="10947">
                <a:moveTo>
                  <a:pt x="3581" y="3390"/>
                </a:moveTo>
                <a:lnTo>
                  <a:pt x="3873" y="3517"/>
                </a:lnTo>
                <a:lnTo>
                  <a:pt x="3873" y="4024"/>
                </a:lnTo>
                <a:lnTo>
                  <a:pt x="4088" y="4491"/>
                </a:lnTo>
                <a:lnTo>
                  <a:pt x="3873" y="4599"/>
                </a:lnTo>
                <a:lnTo>
                  <a:pt x="4649" y="5708"/>
                </a:lnTo>
                <a:lnTo>
                  <a:pt x="4933" y="5851"/>
                </a:lnTo>
                <a:lnTo>
                  <a:pt x="5728" y="6253"/>
                </a:lnTo>
                <a:lnTo>
                  <a:pt x="6019" y="7048"/>
                </a:lnTo>
                <a:lnTo>
                  <a:pt x="6019" y="5308"/>
                </a:lnTo>
                <a:lnTo>
                  <a:pt x="4935" y="4059"/>
                </a:lnTo>
                <a:lnTo>
                  <a:pt x="6019" y="3517"/>
                </a:lnTo>
                <a:lnTo>
                  <a:pt x="6019" y="0"/>
                </a:lnTo>
                <a:lnTo>
                  <a:pt x="2552" y="0"/>
                </a:lnTo>
                <a:lnTo>
                  <a:pt x="3581" y="3390"/>
                </a:lnTo>
                <a:close/>
              </a:path>
              <a:path w="9893" h="10947">
                <a:moveTo>
                  <a:pt x="6446" y="4830"/>
                </a:moveTo>
                <a:lnTo>
                  <a:pt x="6019" y="4612"/>
                </a:lnTo>
                <a:lnTo>
                  <a:pt x="6267" y="5184"/>
                </a:lnTo>
                <a:lnTo>
                  <a:pt x="6708" y="4964"/>
                </a:lnTo>
                <a:lnTo>
                  <a:pt x="6453" y="4815"/>
                </a:lnTo>
                <a:lnTo>
                  <a:pt x="6019" y="4600"/>
                </a:lnTo>
                <a:lnTo>
                  <a:pt x="6446" y="4830"/>
                </a:lnTo>
                <a:close/>
              </a:path>
              <a:path w="9893" h="10947">
                <a:moveTo>
                  <a:pt x="6453" y="4815"/>
                </a:moveTo>
                <a:lnTo>
                  <a:pt x="6708" y="4964"/>
                </a:lnTo>
                <a:lnTo>
                  <a:pt x="6883" y="3962"/>
                </a:lnTo>
                <a:lnTo>
                  <a:pt x="6299" y="3378"/>
                </a:lnTo>
                <a:lnTo>
                  <a:pt x="6019" y="3517"/>
                </a:lnTo>
                <a:lnTo>
                  <a:pt x="6019" y="4600"/>
                </a:lnTo>
                <a:lnTo>
                  <a:pt x="6453" y="4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788835" y="5250386"/>
            <a:ext cx="8420" cy="8483"/>
          </a:xfrm>
          <a:custGeom>
            <a:avLst/>
            <a:gdLst/>
            <a:ahLst/>
            <a:cxnLst/>
            <a:rect l="l" t="t" r="r" b="b"/>
            <a:pathLst>
              <a:path w="8420" h="8483">
                <a:moveTo>
                  <a:pt x="1333" y="6337"/>
                </a:moveTo>
                <a:lnTo>
                  <a:pt x="5638" y="8483"/>
                </a:lnTo>
                <a:lnTo>
                  <a:pt x="8420" y="5765"/>
                </a:lnTo>
                <a:lnTo>
                  <a:pt x="7086" y="2146"/>
                </a:lnTo>
                <a:lnTo>
                  <a:pt x="2781" y="0"/>
                </a:lnTo>
                <a:lnTo>
                  <a:pt x="0" y="2705"/>
                </a:lnTo>
                <a:lnTo>
                  <a:pt x="1333" y="6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799213" y="5251473"/>
            <a:ext cx="7048" cy="7747"/>
          </a:xfrm>
          <a:custGeom>
            <a:avLst/>
            <a:gdLst/>
            <a:ahLst/>
            <a:cxnLst/>
            <a:rect l="l" t="t" r="r" b="b"/>
            <a:pathLst>
              <a:path w="7048" h="7747">
                <a:moveTo>
                  <a:pt x="7048" y="4229"/>
                </a:moveTo>
                <a:lnTo>
                  <a:pt x="6667" y="1689"/>
                </a:lnTo>
                <a:lnTo>
                  <a:pt x="3530" y="0"/>
                </a:lnTo>
                <a:lnTo>
                  <a:pt x="381" y="1689"/>
                </a:lnTo>
                <a:lnTo>
                  <a:pt x="0" y="4229"/>
                </a:lnTo>
                <a:lnTo>
                  <a:pt x="1689" y="7378"/>
                </a:lnTo>
                <a:lnTo>
                  <a:pt x="4445" y="7746"/>
                </a:lnTo>
                <a:lnTo>
                  <a:pt x="7048" y="5156"/>
                </a:lnTo>
                <a:lnTo>
                  <a:pt x="7048" y="1574"/>
                </a:lnTo>
                <a:lnTo>
                  <a:pt x="3530" y="0"/>
                </a:lnTo>
                <a:lnTo>
                  <a:pt x="0" y="1574"/>
                </a:lnTo>
                <a:lnTo>
                  <a:pt x="0" y="4229"/>
                </a:lnTo>
                <a:lnTo>
                  <a:pt x="1689" y="7378"/>
                </a:lnTo>
                <a:lnTo>
                  <a:pt x="4445" y="7746"/>
                </a:lnTo>
                <a:lnTo>
                  <a:pt x="7048" y="5156"/>
                </a:lnTo>
                <a:lnTo>
                  <a:pt x="7048" y="2590"/>
                </a:lnTo>
                <a:lnTo>
                  <a:pt x="4445" y="0"/>
                </a:lnTo>
                <a:lnTo>
                  <a:pt x="1689" y="380"/>
                </a:lnTo>
                <a:lnTo>
                  <a:pt x="0" y="3517"/>
                </a:lnTo>
                <a:lnTo>
                  <a:pt x="0" y="6172"/>
                </a:lnTo>
                <a:lnTo>
                  <a:pt x="3530" y="7746"/>
                </a:lnTo>
                <a:lnTo>
                  <a:pt x="7048" y="6172"/>
                </a:lnTo>
                <a:lnTo>
                  <a:pt x="7048" y="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99932" y="5254985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799932" y="5251473"/>
            <a:ext cx="7048" cy="7747"/>
          </a:xfrm>
          <a:custGeom>
            <a:avLst/>
            <a:gdLst/>
            <a:ahLst/>
            <a:cxnLst/>
            <a:rect l="l" t="t" r="r" b="b"/>
            <a:pathLst>
              <a:path w="7048" h="7747">
                <a:moveTo>
                  <a:pt x="7048" y="4229"/>
                </a:moveTo>
                <a:lnTo>
                  <a:pt x="7048" y="1574"/>
                </a:lnTo>
                <a:lnTo>
                  <a:pt x="3530" y="0"/>
                </a:lnTo>
                <a:lnTo>
                  <a:pt x="0" y="1574"/>
                </a:lnTo>
                <a:lnTo>
                  <a:pt x="0" y="4229"/>
                </a:lnTo>
                <a:lnTo>
                  <a:pt x="1587" y="7746"/>
                </a:lnTo>
                <a:lnTo>
                  <a:pt x="5473" y="7746"/>
                </a:lnTo>
                <a:lnTo>
                  <a:pt x="7048" y="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799932" y="5255712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800651" y="5255712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99932" y="5255712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55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99937" y="5252180"/>
            <a:ext cx="7759" cy="7048"/>
          </a:xfrm>
          <a:custGeom>
            <a:avLst/>
            <a:gdLst/>
            <a:ahLst/>
            <a:cxnLst/>
            <a:rect l="l" t="t" r="r" b="b"/>
            <a:pathLst>
              <a:path w="7759" h="7048">
                <a:moveTo>
                  <a:pt x="4241" y="0"/>
                </a:moveTo>
                <a:lnTo>
                  <a:pt x="1574" y="0"/>
                </a:lnTo>
                <a:lnTo>
                  <a:pt x="0" y="3517"/>
                </a:lnTo>
                <a:lnTo>
                  <a:pt x="1574" y="7048"/>
                </a:lnTo>
                <a:lnTo>
                  <a:pt x="4241" y="7048"/>
                </a:lnTo>
                <a:lnTo>
                  <a:pt x="7759" y="5461"/>
                </a:lnTo>
                <a:lnTo>
                  <a:pt x="7759" y="1574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92765" y="5251469"/>
            <a:ext cx="7747" cy="7048"/>
          </a:xfrm>
          <a:custGeom>
            <a:avLst/>
            <a:gdLst/>
            <a:ahLst/>
            <a:cxnLst/>
            <a:rect l="l" t="t" r="r" b="b"/>
            <a:pathLst>
              <a:path w="7747" h="7048">
                <a:moveTo>
                  <a:pt x="4229" y="0"/>
                </a:moveTo>
                <a:lnTo>
                  <a:pt x="1574" y="0"/>
                </a:lnTo>
                <a:lnTo>
                  <a:pt x="0" y="3517"/>
                </a:lnTo>
                <a:lnTo>
                  <a:pt x="1574" y="7048"/>
                </a:lnTo>
                <a:lnTo>
                  <a:pt x="4229" y="7048"/>
                </a:lnTo>
                <a:lnTo>
                  <a:pt x="7747" y="5461"/>
                </a:lnTo>
                <a:lnTo>
                  <a:pt x="7747" y="1574"/>
                </a:lnTo>
                <a:lnTo>
                  <a:pt x="42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93467" y="5237827"/>
            <a:ext cx="17094" cy="22110"/>
          </a:xfrm>
          <a:custGeom>
            <a:avLst/>
            <a:gdLst/>
            <a:ahLst/>
            <a:cxnLst/>
            <a:rect l="l" t="t" r="r" b="b"/>
            <a:pathLst>
              <a:path w="17094" h="22110">
                <a:moveTo>
                  <a:pt x="4318" y="13992"/>
                </a:moveTo>
                <a:lnTo>
                  <a:pt x="3530" y="13639"/>
                </a:lnTo>
                <a:lnTo>
                  <a:pt x="0" y="15214"/>
                </a:lnTo>
                <a:lnTo>
                  <a:pt x="0" y="18592"/>
                </a:lnTo>
                <a:lnTo>
                  <a:pt x="1587" y="22110"/>
                </a:lnTo>
                <a:lnTo>
                  <a:pt x="5473" y="22110"/>
                </a:lnTo>
                <a:lnTo>
                  <a:pt x="6752" y="19253"/>
                </a:lnTo>
                <a:lnTo>
                  <a:pt x="7048" y="18592"/>
                </a:lnTo>
                <a:lnTo>
                  <a:pt x="7483" y="19253"/>
                </a:lnTo>
                <a:lnTo>
                  <a:pt x="7899" y="13409"/>
                </a:lnTo>
                <a:lnTo>
                  <a:pt x="8097" y="12966"/>
                </a:lnTo>
                <a:lnTo>
                  <a:pt x="8763" y="11480"/>
                </a:lnTo>
                <a:lnTo>
                  <a:pt x="11283" y="11540"/>
                </a:lnTo>
                <a:lnTo>
                  <a:pt x="11353" y="15722"/>
                </a:lnTo>
                <a:lnTo>
                  <a:pt x="10386" y="17892"/>
                </a:lnTo>
                <a:lnTo>
                  <a:pt x="10058" y="17157"/>
                </a:lnTo>
                <a:lnTo>
                  <a:pt x="10386" y="17892"/>
                </a:lnTo>
                <a:lnTo>
                  <a:pt x="11353" y="15722"/>
                </a:lnTo>
                <a:lnTo>
                  <a:pt x="11283" y="11540"/>
                </a:lnTo>
                <a:lnTo>
                  <a:pt x="10058" y="14287"/>
                </a:lnTo>
                <a:lnTo>
                  <a:pt x="9779" y="19253"/>
                </a:lnTo>
                <a:lnTo>
                  <a:pt x="11633" y="20688"/>
                </a:lnTo>
                <a:lnTo>
                  <a:pt x="12959" y="12168"/>
                </a:lnTo>
                <a:lnTo>
                  <a:pt x="12649" y="11480"/>
                </a:lnTo>
                <a:lnTo>
                  <a:pt x="11353" y="11383"/>
                </a:lnTo>
                <a:lnTo>
                  <a:pt x="11353" y="3517"/>
                </a:lnTo>
                <a:lnTo>
                  <a:pt x="9779" y="0"/>
                </a:lnTo>
                <a:lnTo>
                  <a:pt x="7899" y="13055"/>
                </a:lnTo>
                <a:lnTo>
                  <a:pt x="7188" y="14998"/>
                </a:lnTo>
                <a:lnTo>
                  <a:pt x="7188" y="18592"/>
                </a:lnTo>
                <a:lnTo>
                  <a:pt x="7048" y="15214"/>
                </a:lnTo>
                <a:lnTo>
                  <a:pt x="5880" y="19253"/>
                </a:lnTo>
                <a:lnTo>
                  <a:pt x="4318" y="15722"/>
                </a:lnTo>
                <a:lnTo>
                  <a:pt x="4318" y="13992"/>
                </a:lnTo>
                <a:close/>
              </a:path>
              <a:path w="17094" h="22110">
                <a:moveTo>
                  <a:pt x="7048" y="15214"/>
                </a:moveTo>
                <a:lnTo>
                  <a:pt x="7188" y="18592"/>
                </a:lnTo>
                <a:lnTo>
                  <a:pt x="7188" y="14998"/>
                </a:lnTo>
                <a:lnTo>
                  <a:pt x="7899" y="13055"/>
                </a:lnTo>
                <a:lnTo>
                  <a:pt x="9779" y="0"/>
                </a:lnTo>
                <a:lnTo>
                  <a:pt x="5880" y="0"/>
                </a:lnTo>
                <a:lnTo>
                  <a:pt x="4318" y="3517"/>
                </a:lnTo>
                <a:lnTo>
                  <a:pt x="4318" y="15722"/>
                </a:lnTo>
                <a:lnTo>
                  <a:pt x="5880" y="19253"/>
                </a:lnTo>
                <a:lnTo>
                  <a:pt x="7048" y="15214"/>
                </a:lnTo>
                <a:close/>
              </a:path>
              <a:path w="17094" h="22110">
                <a:moveTo>
                  <a:pt x="13360" y="20688"/>
                </a:moveTo>
                <a:lnTo>
                  <a:pt x="15519" y="20688"/>
                </a:lnTo>
                <a:lnTo>
                  <a:pt x="14947" y="13055"/>
                </a:lnTo>
                <a:lnTo>
                  <a:pt x="12959" y="12168"/>
                </a:lnTo>
                <a:lnTo>
                  <a:pt x="11633" y="20688"/>
                </a:lnTo>
                <a:lnTo>
                  <a:pt x="9474" y="20688"/>
                </a:lnTo>
                <a:lnTo>
                  <a:pt x="8834" y="19253"/>
                </a:lnTo>
                <a:lnTo>
                  <a:pt x="7899" y="17157"/>
                </a:lnTo>
                <a:lnTo>
                  <a:pt x="8834" y="19253"/>
                </a:lnTo>
                <a:lnTo>
                  <a:pt x="10058" y="14287"/>
                </a:lnTo>
                <a:lnTo>
                  <a:pt x="11283" y="11540"/>
                </a:lnTo>
                <a:lnTo>
                  <a:pt x="8763" y="11480"/>
                </a:lnTo>
                <a:lnTo>
                  <a:pt x="8097" y="12966"/>
                </a:lnTo>
                <a:lnTo>
                  <a:pt x="7899" y="13409"/>
                </a:lnTo>
                <a:lnTo>
                  <a:pt x="7483" y="19253"/>
                </a:lnTo>
                <a:lnTo>
                  <a:pt x="8763" y="22110"/>
                </a:lnTo>
                <a:lnTo>
                  <a:pt x="12649" y="22110"/>
                </a:lnTo>
                <a:lnTo>
                  <a:pt x="13291" y="20688"/>
                </a:lnTo>
                <a:lnTo>
                  <a:pt x="14236" y="14998"/>
                </a:lnTo>
                <a:lnTo>
                  <a:pt x="14947" y="17157"/>
                </a:lnTo>
                <a:lnTo>
                  <a:pt x="13360" y="20688"/>
                </a:lnTo>
                <a:close/>
              </a:path>
              <a:path w="17094" h="22110">
                <a:moveTo>
                  <a:pt x="12959" y="12168"/>
                </a:moveTo>
                <a:lnTo>
                  <a:pt x="14947" y="13055"/>
                </a:lnTo>
                <a:lnTo>
                  <a:pt x="15519" y="20688"/>
                </a:lnTo>
                <a:lnTo>
                  <a:pt x="17094" y="17157"/>
                </a:lnTo>
                <a:lnTo>
                  <a:pt x="17094" y="14287"/>
                </a:lnTo>
                <a:lnTo>
                  <a:pt x="15519" y="10756"/>
                </a:lnTo>
                <a:lnTo>
                  <a:pt x="11633" y="10756"/>
                </a:lnTo>
                <a:lnTo>
                  <a:pt x="11353" y="11383"/>
                </a:lnTo>
                <a:lnTo>
                  <a:pt x="12649" y="11480"/>
                </a:lnTo>
                <a:lnTo>
                  <a:pt x="12959" y="12168"/>
                </a:lnTo>
                <a:close/>
              </a:path>
              <a:path w="17094" h="22110">
                <a:moveTo>
                  <a:pt x="14236" y="18592"/>
                </a:moveTo>
                <a:lnTo>
                  <a:pt x="14236" y="14998"/>
                </a:lnTo>
                <a:lnTo>
                  <a:pt x="13291" y="20688"/>
                </a:lnTo>
                <a:lnTo>
                  <a:pt x="14947" y="17157"/>
                </a:lnTo>
                <a:lnTo>
                  <a:pt x="14236" y="14998"/>
                </a:lnTo>
                <a:lnTo>
                  <a:pt x="14236" y="18592"/>
                </a:lnTo>
                <a:close/>
              </a:path>
              <a:path w="17094" h="22110">
                <a:moveTo>
                  <a:pt x="9779" y="19253"/>
                </a:moveTo>
                <a:lnTo>
                  <a:pt x="10058" y="14287"/>
                </a:lnTo>
                <a:lnTo>
                  <a:pt x="8834" y="19253"/>
                </a:lnTo>
                <a:lnTo>
                  <a:pt x="9474" y="20688"/>
                </a:lnTo>
                <a:lnTo>
                  <a:pt x="11633" y="20688"/>
                </a:lnTo>
                <a:lnTo>
                  <a:pt x="9779" y="19253"/>
                </a:lnTo>
                <a:close/>
              </a:path>
              <a:path w="17094" h="22110">
                <a:moveTo>
                  <a:pt x="7483" y="19253"/>
                </a:moveTo>
                <a:lnTo>
                  <a:pt x="7048" y="18592"/>
                </a:lnTo>
                <a:lnTo>
                  <a:pt x="6752" y="19253"/>
                </a:lnTo>
                <a:lnTo>
                  <a:pt x="7483" y="192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99588" y="5238945"/>
            <a:ext cx="9880" cy="10947"/>
          </a:xfrm>
          <a:custGeom>
            <a:avLst/>
            <a:gdLst/>
            <a:ahLst/>
            <a:cxnLst/>
            <a:rect l="l" t="t" r="r" b="b"/>
            <a:pathLst>
              <a:path w="9880" h="10947">
                <a:moveTo>
                  <a:pt x="9880" y="4406"/>
                </a:moveTo>
                <a:lnTo>
                  <a:pt x="7810" y="1358"/>
                </a:lnTo>
                <a:lnTo>
                  <a:pt x="7020" y="5836"/>
                </a:lnTo>
                <a:lnTo>
                  <a:pt x="6896" y="6972"/>
                </a:lnTo>
                <a:lnTo>
                  <a:pt x="7353" y="10947"/>
                </a:lnTo>
                <a:lnTo>
                  <a:pt x="9880" y="7543"/>
                </a:lnTo>
                <a:lnTo>
                  <a:pt x="9880" y="4406"/>
                </a:lnTo>
                <a:close/>
              </a:path>
              <a:path w="9880" h="10947">
                <a:moveTo>
                  <a:pt x="3873" y="4564"/>
                </a:moveTo>
                <a:lnTo>
                  <a:pt x="3873" y="3898"/>
                </a:lnTo>
                <a:lnTo>
                  <a:pt x="5079" y="0"/>
                </a:lnTo>
                <a:lnTo>
                  <a:pt x="2285" y="1409"/>
                </a:lnTo>
                <a:lnTo>
                  <a:pt x="12" y="4394"/>
                </a:lnTo>
                <a:lnTo>
                  <a:pt x="0" y="7556"/>
                </a:lnTo>
                <a:lnTo>
                  <a:pt x="1320" y="10198"/>
                </a:lnTo>
                <a:lnTo>
                  <a:pt x="3873" y="10947"/>
                </a:lnTo>
                <a:lnTo>
                  <a:pt x="3124" y="6642"/>
                </a:lnTo>
                <a:lnTo>
                  <a:pt x="2870" y="5854"/>
                </a:lnTo>
                <a:lnTo>
                  <a:pt x="3581" y="4419"/>
                </a:lnTo>
                <a:lnTo>
                  <a:pt x="3873" y="4564"/>
                </a:lnTo>
                <a:close/>
              </a:path>
              <a:path w="9880" h="10947">
                <a:moveTo>
                  <a:pt x="6019" y="6347"/>
                </a:moveTo>
                <a:lnTo>
                  <a:pt x="4947" y="6888"/>
                </a:lnTo>
                <a:lnTo>
                  <a:pt x="6019" y="7428"/>
                </a:lnTo>
                <a:lnTo>
                  <a:pt x="6299" y="7569"/>
                </a:lnTo>
                <a:lnTo>
                  <a:pt x="6463" y="6124"/>
                </a:lnTo>
                <a:lnTo>
                  <a:pt x="6019" y="6347"/>
                </a:lnTo>
                <a:close/>
              </a:path>
              <a:path w="9880" h="10947">
                <a:moveTo>
                  <a:pt x="6019" y="3898"/>
                </a:moveTo>
                <a:lnTo>
                  <a:pt x="5732" y="4690"/>
                </a:lnTo>
                <a:lnTo>
                  <a:pt x="6019" y="4546"/>
                </a:lnTo>
                <a:lnTo>
                  <a:pt x="6299" y="4406"/>
                </a:lnTo>
                <a:lnTo>
                  <a:pt x="6019" y="3898"/>
                </a:lnTo>
                <a:close/>
              </a:path>
              <a:path w="9880" h="10947">
                <a:moveTo>
                  <a:pt x="7353" y="10947"/>
                </a:moveTo>
                <a:lnTo>
                  <a:pt x="3873" y="7429"/>
                </a:lnTo>
                <a:lnTo>
                  <a:pt x="3873" y="10947"/>
                </a:lnTo>
                <a:lnTo>
                  <a:pt x="7353" y="10947"/>
                </a:lnTo>
                <a:close/>
              </a:path>
              <a:path w="9880" h="10947">
                <a:moveTo>
                  <a:pt x="3149" y="5981"/>
                </a:moveTo>
                <a:lnTo>
                  <a:pt x="3492" y="6165"/>
                </a:lnTo>
                <a:lnTo>
                  <a:pt x="3873" y="6356"/>
                </a:lnTo>
                <a:lnTo>
                  <a:pt x="4927" y="6883"/>
                </a:lnTo>
                <a:lnTo>
                  <a:pt x="6019" y="7429"/>
                </a:lnTo>
                <a:lnTo>
                  <a:pt x="7353" y="10947"/>
                </a:lnTo>
                <a:lnTo>
                  <a:pt x="6896" y="6972"/>
                </a:lnTo>
                <a:lnTo>
                  <a:pt x="7023" y="5842"/>
                </a:lnTo>
                <a:lnTo>
                  <a:pt x="7810" y="1358"/>
                </a:lnTo>
                <a:lnTo>
                  <a:pt x="5328" y="3898"/>
                </a:lnTo>
                <a:lnTo>
                  <a:pt x="4493" y="4872"/>
                </a:lnTo>
                <a:lnTo>
                  <a:pt x="3873" y="4564"/>
                </a:lnTo>
                <a:lnTo>
                  <a:pt x="3581" y="4419"/>
                </a:lnTo>
                <a:lnTo>
                  <a:pt x="2870" y="5854"/>
                </a:lnTo>
                <a:lnTo>
                  <a:pt x="3124" y="6642"/>
                </a:lnTo>
                <a:lnTo>
                  <a:pt x="3873" y="10947"/>
                </a:lnTo>
                <a:lnTo>
                  <a:pt x="3873" y="7429"/>
                </a:lnTo>
                <a:lnTo>
                  <a:pt x="7353" y="10947"/>
                </a:lnTo>
                <a:lnTo>
                  <a:pt x="6019" y="7429"/>
                </a:lnTo>
                <a:lnTo>
                  <a:pt x="4942" y="6890"/>
                </a:lnTo>
                <a:lnTo>
                  <a:pt x="3873" y="7410"/>
                </a:lnTo>
                <a:lnTo>
                  <a:pt x="3581" y="7556"/>
                </a:lnTo>
                <a:lnTo>
                  <a:pt x="3492" y="6165"/>
                </a:lnTo>
                <a:lnTo>
                  <a:pt x="3149" y="5981"/>
                </a:lnTo>
                <a:lnTo>
                  <a:pt x="3873" y="5619"/>
                </a:lnTo>
                <a:lnTo>
                  <a:pt x="4933" y="5089"/>
                </a:lnTo>
                <a:lnTo>
                  <a:pt x="5732" y="4690"/>
                </a:lnTo>
                <a:lnTo>
                  <a:pt x="6019" y="3898"/>
                </a:lnTo>
                <a:lnTo>
                  <a:pt x="6299" y="4406"/>
                </a:lnTo>
                <a:lnTo>
                  <a:pt x="6730" y="5981"/>
                </a:lnTo>
                <a:lnTo>
                  <a:pt x="6275" y="5755"/>
                </a:lnTo>
                <a:lnTo>
                  <a:pt x="6019" y="5254"/>
                </a:lnTo>
                <a:lnTo>
                  <a:pt x="6019" y="5628"/>
                </a:lnTo>
                <a:lnTo>
                  <a:pt x="6463" y="6124"/>
                </a:lnTo>
                <a:lnTo>
                  <a:pt x="6299" y="7569"/>
                </a:lnTo>
                <a:lnTo>
                  <a:pt x="6019" y="7428"/>
                </a:lnTo>
                <a:lnTo>
                  <a:pt x="4947" y="6888"/>
                </a:lnTo>
                <a:lnTo>
                  <a:pt x="3873" y="6346"/>
                </a:lnTo>
                <a:lnTo>
                  <a:pt x="3498" y="6157"/>
                </a:lnTo>
                <a:lnTo>
                  <a:pt x="3149" y="5981"/>
                </a:lnTo>
                <a:close/>
              </a:path>
              <a:path w="9880" h="10947">
                <a:moveTo>
                  <a:pt x="3149" y="5981"/>
                </a:moveTo>
                <a:lnTo>
                  <a:pt x="3498" y="6157"/>
                </a:lnTo>
                <a:lnTo>
                  <a:pt x="3873" y="5673"/>
                </a:lnTo>
                <a:lnTo>
                  <a:pt x="4933" y="6880"/>
                </a:lnTo>
                <a:lnTo>
                  <a:pt x="6019" y="6347"/>
                </a:lnTo>
                <a:lnTo>
                  <a:pt x="6463" y="6124"/>
                </a:lnTo>
                <a:lnTo>
                  <a:pt x="6019" y="5628"/>
                </a:lnTo>
                <a:lnTo>
                  <a:pt x="6019" y="6337"/>
                </a:lnTo>
                <a:lnTo>
                  <a:pt x="6019" y="5254"/>
                </a:lnTo>
                <a:lnTo>
                  <a:pt x="6275" y="5755"/>
                </a:lnTo>
                <a:lnTo>
                  <a:pt x="6730" y="5981"/>
                </a:lnTo>
                <a:lnTo>
                  <a:pt x="6299" y="4406"/>
                </a:lnTo>
                <a:lnTo>
                  <a:pt x="6019" y="4546"/>
                </a:lnTo>
                <a:lnTo>
                  <a:pt x="5732" y="4690"/>
                </a:lnTo>
                <a:lnTo>
                  <a:pt x="4933" y="5089"/>
                </a:lnTo>
                <a:lnTo>
                  <a:pt x="3941" y="5585"/>
                </a:lnTo>
                <a:lnTo>
                  <a:pt x="3149" y="5981"/>
                </a:lnTo>
                <a:close/>
              </a:path>
              <a:path w="9880" h="10947">
                <a:moveTo>
                  <a:pt x="3873" y="4564"/>
                </a:moveTo>
                <a:lnTo>
                  <a:pt x="4493" y="4872"/>
                </a:lnTo>
                <a:lnTo>
                  <a:pt x="5246" y="3898"/>
                </a:lnTo>
                <a:lnTo>
                  <a:pt x="7810" y="1358"/>
                </a:lnTo>
                <a:lnTo>
                  <a:pt x="5079" y="0"/>
                </a:lnTo>
                <a:lnTo>
                  <a:pt x="3873" y="3898"/>
                </a:lnTo>
                <a:lnTo>
                  <a:pt x="3873" y="4564"/>
                </a:lnTo>
                <a:close/>
              </a:path>
              <a:path w="9880" h="10947">
                <a:moveTo>
                  <a:pt x="3492" y="6165"/>
                </a:moveTo>
                <a:lnTo>
                  <a:pt x="3581" y="7556"/>
                </a:lnTo>
                <a:lnTo>
                  <a:pt x="3873" y="7410"/>
                </a:lnTo>
                <a:lnTo>
                  <a:pt x="4942" y="6890"/>
                </a:lnTo>
                <a:lnTo>
                  <a:pt x="3873" y="6356"/>
                </a:lnTo>
                <a:lnTo>
                  <a:pt x="3492" y="6165"/>
                </a:lnTo>
                <a:close/>
              </a:path>
              <a:path w="9880" h="10947">
                <a:moveTo>
                  <a:pt x="3873" y="5673"/>
                </a:moveTo>
                <a:lnTo>
                  <a:pt x="3498" y="6157"/>
                </a:lnTo>
                <a:lnTo>
                  <a:pt x="3873" y="6346"/>
                </a:lnTo>
                <a:lnTo>
                  <a:pt x="4933" y="6880"/>
                </a:lnTo>
                <a:lnTo>
                  <a:pt x="3873" y="5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611871" y="5236389"/>
            <a:ext cx="205168" cy="23558"/>
          </a:xfrm>
          <a:custGeom>
            <a:avLst/>
            <a:gdLst/>
            <a:ahLst/>
            <a:cxnLst/>
            <a:rect l="l" t="t" r="r" b="b"/>
            <a:pathLst>
              <a:path w="205168" h="23558">
                <a:moveTo>
                  <a:pt x="184340" y="6388"/>
                </a:moveTo>
                <a:lnTo>
                  <a:pt x="185191" y="20027"/>
                </a:lnTo>
                <a:lnTo>
                  <a:pt x="185191" y="7823"/>
                </a:lnTo>
                <a:lnTo>
                  <a:pt x="186766" y="4292"/>
                </a:lnTo>
                <a:lnTo>
                  <a:pt x="183895" y="4292"/>
                </a:lnTo>
                <a:lnTo>
                  <a:pt x="183649" y="4844"/>
                </a:lnTo>
                <a:lnTo>
                  <a:pt x="184340" y="17868"/>
                </a:lnTo>
                <a:lnTo>
                  <a:pt x="185191" y="20027"/>
                </a:lnTo>
                <a:lnTo>
                  <a:pt x="184340" y="6388"/>
                </a:lnTo>
                <a:close/>
              </a:path>
              <a:path w="205168" h="23558">
                <a:moveTo>
                  <a:pt x="189124" y="20549"/>
                </a:moveTo>
                <a:lnTo>
                  <a:pt x="189433" y="20688"/>
                </a:lnTo>
                <a:lnTo>
                  <a:pt x="189357" y="16404"/>
                </a:lnTo>
                <a:lnTo>
                  <a:pt x="188785" y="16662"/>
                </a:lnTo>
                <a:lnTo>
                  <a:pt x="188785" y="20398"/>
                </a:lnTo>
                <a:lnTo>
                  <a:pt x="189124" y="20549"/>
                </a:lnTo>
                <a:lnTo>
                  <a:pt x="189356" y="20027"/>
                </a:lnTo>
                <a:lnTo>
                  <a:pt x="189124" y="20549"/>
                </a:lnTo>
                <a:close/>
              </a:path>
              <a:path w="205168" h="23558">
                <a:moveTo>
                  <a:pt x="195173" y="19240"/>
                </a:moveTo>
                <a:lnTo>
                  <a:pt x="193941" y="19240"/>
                </a:lnTo>
                <a:lnTo>
                  <a:pt x="192239" y="17927"/>
                </a:lnTo>
                <a:lnTo>
                  <a:pt x="191655" y="17665"/>
                </a:lnTo>
                <a:lnTo>
                  <a:pt x="191655" y="13779"/>
                </a:lnTo>
                <a:lnTo>
                  <a:pt x="189433" y="13639"/>
                </a:lnTo>
                <a:lnTo>
                  <a:pt x="189356" y="7823"/>
                </a:lnTo>
                <a:lnTo>
                  <a:pt x="189357" y="13673"/>
                </a:lnTo>
                <a:lnTo>
                  <a:pt x="185915" y="15214"/>
                </a:lnTo>
                <a:lnTo>
                  <a:pt x="185915" y="19113"/>
                </a:lnTo>
                <a:lnTo>
                  <a:pt x="185191" y="20027"/>
                </a:lnTo>
                <a:lnTo>
                  <a:pt x="184340" y="17868"/>
                </a:lnTo>
                <a:lnTo>
                  <a:pt x="183649" y="4844"/>
                </a:lnTo>
                <a:lnTo>
                  <a:pt x="182765" y="2870"/>
                </a:lnTo>
                <a:lnTo>
                  <a:pt x="182321" y="7823"/>
                </a:lnTo>
                <a:lnTo>
                  <a:pt x="178879" y="2870"/>
                </a:lnTo>
                <a:lnTo>
                  <a:pt x="177291" y="6388"/>
                </a:lnTo>
                <a:lnTo>
                  <a:pt x="177291" y="17868"/>
                </a:lnTo>
                <a:lnTo>
                  <a:pt x="178879" y="21386"/>
                </a:lnTo>
                <a:lnTo>
                  <a:pt x="182765" y="21386"/>
                </a:lnTo>
                <a:lnTo>
                  <a:pt x="182321" y="20027"/>
                </a:lnTo>
                <a:lnTo>
                  <a:pt x="182765" y="21386"/>
                </a:lnTo>
                <a:lnTo>
                  <a:pt x="182846" y="21205"/>
                </a:lnTo>
                <a:lnTo>
                  <a:pt x="183895" y="23558"/>
                </a:lnTo>
                <a:lnTo>
                  <a:pt x="186766" y="23558"/>
                </a:lnTo>
                <a:lnTo>
                  <a:pt x="188785" y="20398"/>
                </a:lnTo>
                <a:lnTo>
                  <a:pt x="188785" y="16662"/>
                </a:lnTo>
                <a:lnTo>
                  <a:pt x="189357" y="16404"/>
                </a:lnTo>
                <a:lnTo>
                  <a:pt x="189433" y="20688"/>
                </a:lnTo>
                <a:lnTo>
                  <a:pt x="191942" y="20688"/>
                </a:lnTo>
                <a:lnTo>
                  <a:pt x="192239" y="20027"/>
                </a:lnTo>
                <a:lnTo>
                  <a:pt x="199466" y="20688"/>
                </a:lnTo>
                <a:lnTo>
                  <a:pt x="197840" y="19240"/>
                </a:lnTo>
                <a:lnTo>
                  <a:pt x="199415" y="15722"/>
                </a:lnTo>
                <a:lnTo>
                  <a:pt x="197840" y="19240"/>
                </a:lnTo>
                <a:lnTo>
                  <a:pt x="199466" y="20688"/>
                </a:lnTo>
                <a:lnTo>
                  <a:pt x="200202" y="19240"/>
                </a:lnTo>
                <a:lnTo>
                  <a:pt x="199415" y="15074"/>
                </a:lnTo>
                <a:lnTo>
                  <a:pt x="201650" y="15074"/>
                </a:lnTo>
                <a:lnTo>
                  <a:pt x="202996" y="15214"/>
                </a:lnTo>
                <a:lnTo>
                  <a:pt x="203720" y="13779"/>
                </a:lnTo>
                <a:lnTo>
                  <a:pt x="200202" y="12204"/>
                </a:lnTo>
                <a:lnTo>
                  <a:pt x="199466" y="13639"/>
                </a:lnTo>
                <a:lnTo>
                  <a:pt x="192379" y="13639"/>
                </a:lnTo>
                <a:lnTo>
                  <a:pt x="192303" y="15074"/>
                </a:lnTo>
                <a:lnTo>
                  <a:pt x="192239" y="7823"/>
                </a:lnTo>
                <a:lnTo>
                  <a:pt x="191967" y="13639"/>
                </a:lnTo>
                <a:lnTo>
                  <a:pt x="192239" y="15103"/>
                </a:lnTo>
                <a:lnTo>
                  <a:pt x="192379" y="15722"/>
                </a:lnTo>
                <a:lnTo>
                  <a:pt x="193636" y="18552"/>
                </a:lnTo>
                <a:lnTo>
                  <a:pt x="195173" y="19240"/>
                </a:lnTo>
                <a:close/>
              </a:path>
              <a:path w="205168" h="23558">
                <a:moveTo>
                  <a:pt x="192303" y="22123"/>
                </a:moveTo>
                <a:lnTo>
                  <a:pt x="201650" y="22123"/>
                </a:lnTo>
                <a:lnTo>
                  <a:pt x="202996" y="19113"/>
                </a:lnTo>
                <a:lnTo>
                  <a:pt x="202996" y="15682"/>
                </a:lnTo>
                <a:lnTo>
                  <a:pt x="203720" y="16009"/>
                </a:lnTo>
                <a:lnTo>
                  <a:pt x="203720" y="13779"/>
                </a:lnTo>
                <a:lnTo>
                  <a:pt x="202996" y="15214"/>
                </a:lnTo>
                <a:lnTo>
                  <a:pt x="201650" y="15074"/>
                </a:lnTo>
                <a:lnTo>
                  <a:pt x="199415" y="15074"/>
                </a:lnTo>
                <a:lnTo>
                  <a:pt x="200202" y="19240"/>
                </a:lnTo>
                <a:lnTo>
                  <a:pt x="199466" y="20688"/>
                </a:lnTo>
                <a:lnTo>
                  <a:pt x="192239" y="20027"/>
                </a:lnTo>
                <a:lnTo>
                  <a:pt x="191942" y="20688"/>
                </a:lnTo>
                <a:lnTo>
                  <a:pt x="189433" y="20688"/>
                </a:lnTo>
                <a:lnTo>
                  <a:pt x="189124" y="20549"/>
                </a:lnTo>
                <a:lnTo>
                  <a:pt x="188785" y="20398"/>
                </a:lnTo>
                <a:lnTo>
                  <a:pt x="186766" y="23558"/>
                </a:lnTo>
                <a:lnTo>
                  <a:pt x="190652" y="23558"/>
                </a:lnTo>
                <a:lnTo>
                  <a:pt x="191466" y="21748"/>
                </a:lnTo>
                <a:lnTo>
                  <a:pt x="189068" y="20675"/>
                </a:lnTo>
                <a:lnTo>
                  <a:pt x="188785" y="20548"/>
                </a:lnTo>
                <a:lnTo>
                  <a:pt x="189068" y="20675"/>
                </a:lnTo>
                <a:lnTo>
                  <a:pt x="191466" y="21748"/>
                </a:lnTo>
                <a:lnTo>
                  <a:pt x="192303" y="22123"/>
                </a:lnTo>
                <a:close/>
              </a:path>
              <a:path w="205168" h="23558">
                <a:moveTo>
                  <a:pt x="205168" y="20548"/>
                </a:moveTo>
                <a:lnTo>
                  <a:pt x="205168" y="16662"/>
                </a:lnTo>
                <a:lnTo>
                  <a:pt x="203720" y="16009"/>
                </a:lnTo>
                <a:lnTo>
                  <a:pt x="203720" y="17665"/>
                </a:lnTo>
                <a:lnTo>
                  <a:pt x="202996" y="17989"/>
                </a:lnTo>
                <a:lnTo>
                  <a:pt x="202996" y="19113"/>
                </a:lnTo>
                <a:lnTo>
                  <a:pt x="201650" y="22123"/>
                </a:lnTo>
                <a:lnTo>
                  <a:pt x="205168" y="20548"/>
                </a:lnTo>
                <a:close/>
              </a:path>
              <a:path w="205168" h="23558">
                <a:moveTo>
                  <a:pt x="202996" y="15682"/>
                </a:moveTo>
                <a:lnTo>
                  <a:pt x="202996" y="17989"/>
                </a:lnTo>
                <a:lnTo>
                  <a:pt x="203720" y="17665"/>
                </a:lnTo>
                <a:lnTo>
                  <a:pt x="203720" y="16009"/>
                </a:lnTo>
                <a:lnTo>
                  <a:pt x="202996" y="15682"/>
                </a:lnTo>
                <a:close/>
              </a:path>
              <a:path w="205168" h="23558">
                <a:moveTo>
                  <a:pt x="5460" y="21386"/>
                </a:moveTo>
                <a:lnTo>
                  <a:pt x="6451" y="15722"/>
                </a:lnTo>
                <a:lnTo>
                  <a:pt x="7035" y="14417"/>
                </a:lnTo>
                <a:lnTo>
                  <a:pt x="6896" y="12204"/>
                </a:lnTo>
                <a:lnTo>
                  <a:pt x="2997" y="12204"/>
                </a:lnTo>
                <a:lnTo>
                  <a:pt x="1422" y="15722"/>
                </a:lnTo>
                <a:lnTo>
                  <a:pt x="1422" y="18605"/>
                </a:lnTo>
                <a:lnTo>
                  <a:pt x="2667" y="21386"/>
                </a:lnTo>
                <a:lnTo>
                  <a:pt x="2997" y="22123"/>
                </a:lnTo>
                <a:lnTo>
                  <a:pt x="6896" y="22123"/>
                </a:lnTo>
                <a:lnTo>
                  <a:pt x="5460" y="21386"/>
                </a:lnTo>
                <a:close/>
              </a:path>
              <a:path w="205168" h="23558">
                <a:moveTo>
                  <a:pt x="8026" y="12204"/>
                </a:moveTo>
                <a:lnTo>
                  <a:pt x="7461" y="13467"/>
                </a:lnTo>
                <a:lnTo>
                  <a:pt x="7035" y="12516"/>
                </a:lnTo>
                <a:lnTo>
                  <a:pt x="7035" y="3517"/>
                </a:lnTo>
                <a:lnTo>
                  <a:pt x="5460" y="0"/>
                </a:lnTo>
                <a:lnTo>
                  <a:pt x="1574" y="0"/>
                </a:lnTo>
                <a:lnTo>
                  <a:pt x="0" y="3517"/>
                </a:lnTo>
                <a:lnTo>
                  <a:pt x="0" y="17868"/>
                </a:lnTo>
                <a:lnTo>
                  <a:pt x="1574" y="21386"/>
                </a:lnTo>
                <a:lnTo>
                  <a:pt x="2667" y="21386"/>
                </a:lnTo>
                <a:lnTo>
                  <a:pt x="1422" y="18605"/>
                </a:lnTo>
                <a:lnTo>
                  <a:pt x="1422" y="15722"/>
                </a:lnTo>
                <a:lnTo>
                  <a:pt x="2997" y="12204"/>
                </a:lnTo>
                <a:lnTo>
                  <a:pt x="6896" y="12204"/>
                </a:lnTo>
                <a:lnTo>
                  <a:pt x="7035" y="14417"/>
                </a:lnTo>
                <a:lnTo>
                  <a:pt x="6451" y="15722"/>
                </a:lnTo>
                <a:lnTo>
                  <a:pt x="5460" y="21386"/>
                </a:lnTo>
                <a:lnTo>
                  <a:pt x="6896" y="22123"/>
                </a:lnTo>
                <a:lnTo>
                  <a:pt x="7461" y="20860"/>
                </a:lnTo>
                <a:lnTo>
                  <a:pt x="6578" y="18889"/>
                </a:lnTo>
                <a:lnTo>
                  <a:pt x="6451" y="18605"/>
                </a:lnTo>
                <a:lnTo>
                  <a:pt x="6578" y="18889"/>
                </a:lnTo>
                <a:lnTo>
                  <a:pt x="7035" y="17868"/>
                </a:lnTo>
                <a:lnTo>
                  <a:pt x="6578" y="18889"/>
                </a:lnTo>
                <a:lnTo>
                  <a:pt x="7461" y="20860"/>
                </a:lnTo>
                <a:lnTo>
                  <a:pt x="8026" y="22123"/>
                </a:lnTo>
                <a:lnTo>
                  <a:pt x="8470" y="18605"/>
                </a:lnTo>
                <a:lnTo>
                  <a:pt x="10185" y="22123"/>
                </a:lnTo>
                <a:lnTo>
                  <a:pt x="10896" y="23558"/>
                </a:lnTo>
                <a:lnTo>
                  <a:pt x="11925" y="22123"/>
                </a:lnTo>
                <a:lnTo>
                  <a:pt x="10586" y="13609"/>
                </a:lnTo>
                <a:lnTo>
                  <a:pt x="10896" y="12915"/>
                </a:lnTo>
                <a:lnTo>
                  <a:pt x="12269" y="12973"/>
                </a:lnTo>
                <a:lnTo>
                  <a:pt x="12903" y="13257"/>
                </a:lnTo>
                <a:lnTo>
                  <a:pt x="13500" y="15722"/>
                </a:lnTo>
                <a:lnTo>
                  <a:pt x="13500" y="18605"/>
                </a:lnTo>
                <a:lnTo>
                  <a:pt x="12903" y="14389"/>
                </a:lnTo>
                <a:lnTo>
                  <a:pt x="12903" y="13257"/>
                </a:lnTo>
                <a:lnTo>
                  <a:pt x="12269" y="12973"/>
                </a:lnTo>
                <a:lnTo>
                  <a:pt x="12903" y="19938"/>
                </a:lnTo>
                <a:lnTo>
                  <a:pt x="13837" y="22123"/>
                </a:lnTo>
                <a:lnTo>
                  <a:pt x="14084" y="22123"/>
                </a:lnTo>
                <a:lnTo>
                  <a:pt x="15451" y="14397"/>
                </a:lnTo>
                <a:lnTo>
                  <a:pt x="15659" y="14490"/>
                </a:lnTo>
                <a:lnTo>
                  <a:pt x="15659" y="18605"/>
                </a:lnTo>
                <a:lnTo>
                  <a:pt x="14477" y="23558"/>
                </a:lnTo>
                <a:lnTo>
                  <a:pt x="14782" y="23558"/>
                </a:lnTo>
                <a:lnTo>
                  <a:pt x="15786" y="20027"/>
                </a:lnTo>
                <a:lnTo>
                  <a:pt x="15786" y="7823"/>
                </a:lnTo>
                <a:lnTo>
                  <a:pt x="14782" y="12915"/>
                </a:lnTo>
                <a:lnTo>
                  <a:pt x="12903" y="7823"/>
                </a:lnTo>
                <a:lnTo>
                  <a:pt x="12903" y="12915"/>
                </a:lnTo>
                <a:lnTo>
                  <a:pt x="12243" y="12915"/>
                </a:lnTo>
                <a:lnTo>
                  <a:pt x="11925" y="12204"/>
                </a:lnTo>
                <a:lnTo>
                  <a:pt x="8610" y="14490"/>
                </a:lnTo>
                <a:lnTo>
                  <a:pt x="9321" y="16433"/>
                </a:lnTo>
                <a:lnTo>
                  <a:pt x="9321" y="20027"/>
                </a:lnTo>
                <a:lnTo>
                  <a:pt x="8610" y="18605"/>
                </a:lnTo>
                <a:lnTo>
                  <a:pt x="8470" y="15722"/>
                </a:lnTo>
                <a:lnTo>
                  <a:pt x="8026" y="12204"/>
                </a:lnTo>
                <a:close/>
              </a:path>
              <a:path w="205168" h="23558">
                <a:moveTo>
                  <a:pt x="8610" y="14490"/>
                </a:moveTo>
                <a:lnTo>
                  <a:pt x="11925" y="12204"/>
                </a:lnTo>
                <a:lnTo>
                  <a:pt x="8026" y="12204"/>
                </a:lnTo>
                <a:lnTo>
                  <a:pt x="8470" y="15722"/>
                </a:lnTo>
                <a:lnTo>
                  <a:pt x="8610" y="18605"/>
                </a:lnTo>
                <a:lnTo>
                  <a:pt x="9321" y="20027"/>
                </a:lnTo>
                <a:lnTo>
                  <a:pt x="9321" y="16433"/>
                </a:lnTo>
                <a:lnTo>
                  <a:pt x="8610" y="14490"/>
                </a:lnTo>
                <a:close/>
              </a:path>
              <a:path w="205168" h="23558">
                <a:moveTo>
                  <a:pt x="10896" y="23558"/>
                </a:moveTo>
                <a:lnTo>
                  <a:pt x="14477" y="23558"/>
                </a:lnTo>
                <a:lnTo>
                  <a:pt x="15659" y="18605"/>
                </a:lnTo>
                <a:lnTo>
                  <a:pt x="15659" y="14490"/>
                </a:lnTo>
                <a:lnTo>
                  <a:pt x="15451" y="14397"/>
                </a:lnTo>
                <a:lnTo>
                  <a:pt x="14084" y="22123"/>
                </a:lnTo>
                <a:lnTo>
                  <a:pt x="13837" y="22123"/>
                </a:lnTo>
                <a:lnTo>
                  <a:pt x="12903" y="19938"/>
                </a:lnTo>
                <a:lnTo>
                  <a:pt x="12269" y="12973"/>
                </a:lnTo>
                <a:lnTo>
                  <a:pt x="10896" y="12915"/>
                </a:lnTo>
                <a:lnTo>
                  <a:pt x="10586" y="13609"/>
                </a:lnTo>
                <a:lnTo>
                  <a:pt x="11925" y="22123"/>
                </a:lnTo>
                <a:lnTo>
                  <a:pt x="12903" y="20027"/>
                </a:lnTo>
                <a:lnTo>
                  <a:pt x="11925" y="22123"/>
                </a:lnTo>
                <a:lnTo>
                  <a:pt x="10896" y="23558"/>
                </a:lnTo>
                <a:close/>
              </a:path>
              <a:path w="205168" h="23558">
                <a:moveTo>
                  <a:pt x="13500" y="15722"/>
                </a:moveTo>
                <a:lnTo>
                  <a:pt x="12903" y="13257"/>
                </a:lnTo>
                <a:lnTo>
                  <a:pt x="12903" y="14389"/>
                </a:lnTo>
                <a:lnTo>
                  <a:pt x="13500" y="18605"/>
                </a:lnTo>
                <a:lnTo>
                  <a:pt x="13500" y="15722"/>
                </a:lnTo>
                <a:close/>
              </a:path>
              <a:path w="205168" h="23558">
                <a:moveTo>
                  <a:pt x="16077" y="20680"/>
                </a:moveTo>
                <a:lnTo>
                  <a:pt x="15786" y="15139"/>
                </a:lnTo>
                <a:lnTo>
                  <a:pt x="15786" y="20027"/>
                </a:lnTo>
                <a:lnTo>
                  <a:pt x="14782" y="23558"/>
                </a:lnTo>
                <a:lnTo>
                  <a:pt x="17360" y="23558"/>
                </a:lnTo>
                <a:lnTo>
                  <a:pt x="16077" y="20680"/>
                </a:lnTo>
                <a:close/>
              </a:path>
              <a:path w="205168" h="23558">
                <a:moveTo>
                  <a:pt x="22821" y="7823"/>
                </a:moveTo>
                <a:lnTo>
                  <a:pt x="21247" y="4292"/>
                </a:lnTo>
                <a:lnTo>
                  <a:pt x="19951" y="7823"/>
                </a:lnTo>
                <a:lnTo>
                  <a:pt x="19748" y="19748"/>
                </a:lnTo>
                <a:lnTo>
                  <a:pt x="19951" y="20027"/>
                </a:lnTo>
                <a:lnTo>
                  <a:pt x="18376" y="23558"/>
                </a:lnTo>
                <a:lnTo>
                  <a:pt x="21247" y="23558"/>
                </a:lnTo>
                <a:lnTo>
                  <a:pt x="19951" y="19948"/>
                </a:lnTo>
                <a:lnTo>
                  <a:pt x="19951" y="19320"/>
                </a:lnTo>
                <a:lnTo>
                  <a:pt x="21818" y="15392"/>
                </a:lnTo>
                <a:lnTo>
                  <a:pt x="22821" y="15002"/>
                </a:lnTo>
                <a:lnTo>
                  <a:pt x="22821" y="7823"/>
                </a:lnTo>
                <a:close/>
              </a:path>
              <a:path w="205168" h="23558">
                <a:moveTo>
                  <a:pt x="19951" y="7823"/>
                </a:moveTo>
                <a:lnTo>
                  <a:pt x="21247" y="4292"/>
                </a:lnTo>
                <a:lnTo>
                  <a:pt x="14477" y="4292"/>
                </a:lnTo>
                <a:lnTo>
                  <a:pt x="12903" y="7823"/>
                </a:lnTo>
                <a:lnTo>
                  <a:pt x="14782" y="12915"/>
                </a:lnTo>
                <a:lnTo>
                  <a:pt x="15786" y="7823"/>
                </a:lnTo>
                <a:lnTo>
                  <a:pt x="16370" y="16433"/>
                </a:lnTo>
                <a:lnTo>
                  <a:pt x="16370" y="20027"/>
                </a:lnTo>
                <a:lnTo>
                  <a:pt x="16370" y="16433"/>
                </a:lnTo>
                <a:lnTo>
                  <a:pt x="15786" y="7823"/>
                </a:lnTo>
                <a:lnTo>
                  <a:pt x="15786" y="15139"/>
                </a:lnTo>
                <a:lnTo>
                  <a:pt x="16077" y="20680"/>
                </a:lnTo>
                <a:lnTo>
                  <a:pt x="17360" y="23558"/>
                </a:lnTo>
                <a:lnTo>
                  <a:pt x="18376" y="23558"/>
                </a:lnTo>
                <a:lnTo>
                  <a:pt x="19951" y="20027"/>
                </a:lnTo>
                <a:lnTo>
                  <a:pt x="19748" y="19748"/>
                </a:lnTo>
                <a:lnTo>
                  <a:pt x="19951" y="7823"/>
                </a:lnTo>
                <a:close/>
              </a:path>
              <a:path w="205168" h="23558">
                <a:moveTo>
                  <a:pt x="21969" y="21938"/>
                </a:moveTo>
                <a:lnTo>
                  <a:pt x="22517" y="22479"/>
                </a:lnTo>
                <a:lnTo>
                  <a:pt x="22821" y="20027"/>
                </a:lnTo>
                <a:lnTo>
                  <a:pt x="22821" y="15002"/>
                </a:lnTo>
                <a:lnTo>
                  <a:pt x="21818" y="15392"/>
                </a:lnTo>
                <a:lnTo>
                  <a:pt x="19951" y="19320"/>
                </a:lnTo>
                <a:lnTo>
                  <a:pt x="19951" y="19948"/>
                </a:lnTo>
                <a:lnTo>
                  <a:pt x="21247" y="23558"/>
                </a:lnTo>
                <a:lnTo>
                  <a:pt x="21969" y="21938"/>
                </a:lnTo>
                <a:close/>
              </a:path>
              <a:path w="205168" h="23558">
                <a:moveTo>
                  <a:pt x="26111" y="21069"/>
                </a:moveTo>
                <a:lnTo>
                  <a:pt x="28181" y="16725"/>
                </a:lnTo>
                <a:lnTo>
                  <a:pt x="25412" y="13995"/>
                </a:lnTo>
                <a:lnTo>
                  <a:pt x="22821" y="15002"/>
                </a:lnTo>
                <a:lnTo>
                  <a:pt x="22821" y="20027"/>
                </a:lnTo>
                <a:lnTo>
                  <a:pt x="22517" y="22479"/>
                </a:lnTo>
                <a:lnTo>
                  <a:pt x="26111" y="21069"/>
                </a:lnTo>
                <a:close/>
              </a:path>
              <a:path w="205168" h="23558">
                <a:moveTo>
                  <a:pt x="8470" y="18605"/>
                </a:moveTo>
                <a:lnTo>
                  <a:pt x="8026" y="22123"/>
                </a:lnTo>
                <a:lnTo>
                  <a:pt x="10185" y="22123"/>
                </a:lnTo>
                <a:lnTo>
                  <a:pt x="8470" y="18605"/>
                </a:lnTo>
                <a:close/>
              </a:path>
              <a:path w="205168" h="23558">
                <a:moveTo>
                  <a:pt x="195173" y="19240"/>
                </a:moveTo>
                <a:lnTo>
                  <a:pt x="193636" y="18552"/>
                </a:lnTo>
                <a:lnTo>
                  <a:pt x="192379" y="15722"/>
                </a:lnTo>
                <a:lnTo>
                  <a:pt x="192239" y="15103"/>
                </a:lnTo>
                <a:lnTo>
                  <a:pt x="191967" y="13639"/>
                </a:lnTo>
                <a:lnTo>
                  <a:pt x="192239" y="7823"/>
                </a:lnTo>
                <a:lnTo>
                  <a:pt x="190652" y="4292"/>
                </a:lnTo>
                <a:lnTo>
                  <a:pt x="186766" y="4292"/>
                </a:lnTo>
                <a:lnTo>
                  <a:pt x="185191" y="7823"/>
                </a:lnTo>
                <a:lnTo>
                  <a:pt x="185191" y="20027"/>
                </a:lnTo>
                <a:lnTo>
                  <a:pt x="185915" y="19113"/>
                </a:lnTo>
                <a:lnTo>
                  <a:pt x="185915" y="15214"/>
                </a:lnTo>
                <a:lnTo>
                  <a:pt x="189357" y="13673"/>
                </a:lnTo>
                <a:lnTo>
                  <a:pt x="189356" y="7823"/>
                </a:lnTo>
                <a:lnTo>
                  <a:pt x="189433" y="13639"/>
                </a:lnTo>
                <a:lnTo>
                  <a:pt x="191655" y="13779"/>
                </a:lnTo>
                <a:lnTo>
                  <a:pt x="191655" y="17665"/>
                </a:lnTo>
                <a:lnTo>
                  <a:pt x="192239" y="17927"/>
                </a:lnTo>
                <a:lnTo>
                  <a:pt x="193941" y="19240"/>
                </a:lnTo>
                <a:lnTo>
                  <a:pt x="195173" y="19240"/>
                </a:lnTo>
                <a:close/>
              </a:path>
              <a:path w="205168" h="23558">
                <a:moveTo>
                  <a:pt x="197840" y="0"/>
                </a:moveTo>
                <a:lnTo>
                  <a:pt x="193941" y="0"/>
                </a:lnTo>
                <a:lnTo>
                  <a:pt x="192379" y="3517"/>
                </a:lnTo>
                <a:lnTo>
                  <a:pt x="192379" y="13455"/>
                </a:lnTo>
                <a:lnTo>
                  <a:pt x="192239" y="13639"/>
                </a:lnTo>
                <a:lnTo>
                  <a:pt x="192303" y="15074"/>
                </a:lnTo>
                <a:lnTo>
                  <a:pt x="192379" y="13639"/>
                </a:lnTo>
                <a:lnTo>
                  <a:pt x="199415" y="13639"/>
                </a:lnTo>
                <a:lnTo>
                  <a:pt x="195173" y="12204"/>
                </a:lnTo>
                <a:lnTo>
                  <a:pt x="199415" y="13639"/>
                </a:lnTo>
                <a:lnTo>
                  <a:pt x="200202" y="12204"/>
                </a:lnTo>
                <a:lnTo>
                  <a:pt x="199415" y="12204"/>
                </a:lnTo>
                <a:lnTo>
                  <a:pt x="199415" y="3517"/>
                </a:lnTo>
                <a:lnTo>
                  <a:pt x="197840" y="0"/>
                </a:lnTo>
                <a:close/>
              </a:path>
              <a:path w="205168" h="23558">
                <a:moveTo>
                  <a:pt x="178879" y="2870"/>
                </a:moveTo>
                <a:lnTo>
                  <a:pt x="182321" y="7823"/>
                </a:lnTo>
                <a:lnTo>
                  <a:pt x="182765" y="2870"/>
                </a:lnTo>
                <a:lnTo>
                  <a:pt x="178879" y="2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611507" y="5250389"/>
            <a:ext cx="16725" cy="8128"/>
          </a:xfrm>
          <a:custGeom>
            <a:avLst/>
            <a:gdLst/>
            <a:ahLst/>
            <a:cxnLst/>
            <a:rect l="l" t="t" r="r" b="b"/>
            <a:pathLst>
              <a:path w="16725" h="8127">
                <a:moveTo>
                  <a:pt x="0" y="2743"/>
                </a:moveTo>
                <a:lnTo>
                  <a:pt x="1371" y="6350"/>
                </a:lnTo>
                <a:lnTo>
                  <a:pt x="4597" y="8128"/>
                </a:lnTo>
                <a:lnTo>
                  <a:pt x="4597" y="4597"/>
                </a:lnTo>
                <a:lnTo>
                  <a:pt x="13207" y="8128"/>
                </a:lnTo>
                <a:lnTo>
                  <a:pt x="16725" y="6540"/>
                </a:lnTo>
                <a:lnTo>
                  <a:pt x="16725" y="2654"/>
                </a:lnTo>
                <a:lnTo>
                  <a:pt x="13207" y="1079"/>
                </a:lnTo>
                <a:lnTo>
                  <a:pt x="6362" y="1384"/>
                </a:lnTo>
                <a:lnTo>
                  <a:pt x="4597" y="1079"/>
                </a:lnTo>
                <a:lnTo>
                  <a:pt x="2755" y="0"/>
                </a:lnTo>
                <a:lnTo>
                  <a:pt x="0" y="2743"/>
                </a:lnTo>
                <a:close/>
              </a:path>
              <a:path w="16725" h="8127">
                <a:moveTo>
                  <a:pt x="5568" y="1079"/>
                </a:moveTo>
                <a:lnTo>
                  <a:pt x="2755" y="0"/>
                </a:lnTo>
                <a:lnTo>
                  <a:pt x="4597" y="1079"/>
                </a:lnTo>
                <a:lnTo>
                  <a:pt x="6362" y="1384"/>
                </a:lnTo>
                <a:lnTo>
                  <a:pt x="13207" y="1079"/>
                </a:lnTo>
                <a:lnTo>
                  <a:pt x="5568" y="1079"/>
                </a:lnTo>
                <a:close/>
              </a:path>
              <a:path w="16725" h="8127">
                <a:moveTo>
                  <a:pt x="13207" y="8128"/>
                </a:moveTo>
                <a:lnTo>
                  <a:pt x="4597" y="4597"/>
                </a:lnTo>
                <a:lnTo>
                  <a:pt x="4597" y="8128"/>
                </a:lnTo>
                <a:lnTo>
                  <a:pt x="13207" y="8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629077" y="5251467"/>
            <a:ext cx="7048" cy="8470"/>
          </a:xfrm>
          <a:custGeom>
            <a:avLst/>
            <a:gdLst/>
            <a:ahLst/>
            <a:cxnLst/>
            <a:rect l="l" t="t" r="r" b="b"/>
            <a:pathLst>
              <a:path w="7048" h="8470">
                <a:moveTo>
                  <a:pt x="7048" y="4952"/>
                </a:moveTo>
                <a:lnTo>
                  <a:pt x="7048" y="1574"/>
                </a:lnTo>
                <a:lnTo>
                  <a:pt x="3530" y="0"/>
                </a:lnTo>
                <a:lnTo>
                  <a:pt x="0" y="1574"/>
                </a:lnTo>
                <a:lnTo>
                  <a:pt x="0" y="4952"/>
                </a:lnTo>
                <a:lnTo>
                  <a:pt x="1587" y="8470"/>
                </a:lnTo>
                <a:lnTo>
                  <a:pt x="5473" y="8470"/>
                </a:lnTo>
                <a:lnTo>
                  <a:pt x="7048" y="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613296" y="5236392"/>
            <a:ext cx="22110" cy="19240"/>
          </a:xfrm>
          <a:custGeom>
            <a:avLst/>
            <a:gdLst/>
            <a:ahLst/>
            <a:cxnLst/>
            <a:rect l="l" t="t" r="r" b="b"/>
            <a:pathLst>
              <a:path w="22110" h="19240">
                <a:moveTo>
                  <a:pt x="8547" y="12191"/>
                </a:moveTo>
                <a:lnTo>
                  <a:pt x="8750" y="9905"/>
                </a:lnTo>
                <a:lnTo>
                  <a:pt x="10769" y="9753"/>
                </a:lnTo>
                <a:lnTo>
                  <a:pt x="8750" y="6451"/>
                </a:lnTo>
                <a:lnTo>
                  <a:pt x="7978" y="8181"/>
                </a:lnTo>
                <a:lnTo>
                  <a:pt x="7746" y="7664"/>
                </a:lnTo>
                <a:lnTo>
                  <a:pt x="7175" y="3517"/>
                </a:lnTo>
                <a:lnTo>
                  <a:pt x="7175" y="12192"/>
                </a:lnTo>
                <a:lnTo>
                  <a:pt x="7747" y="12191"/>
                </a:lnTo>
                <a:lnTo>
                  <a:pt x="7175" y="9982"/>
                </a:lnTo>
                <a:lnTo>
                  <a:pt x="7175" y="6388"/>
                </a:lnTo>
                <a:lnTo>
                  <a:pt x="7746" y="8700"/>
                </a:lnTo>
                <a:lnTo>
                  <a:pt x="8547" y="12191"/>
                </a:lnTo>
                <a:close/>
              </a:path>
              <a:path w="22110" h="19240">
                <a:moveTo>
                  <a:pt x="10070" y="18561"/>
                </a:moveTo>
                <a:lnTo>
                  <a:pt x="12077" y="17665"/>
                </a:lnTo>
                <a:lnTo>
                  <a:pt x="12077" y="16383"/>
                </a:lnTo>
                <a:lnTo>
                  <a:pt x="11341" y="13438"/>
                </a:lnTo>
                <a:lnTo>
                  <a:pt x="8750" y="16382"/>
                </a:lnTo>
                <a:lnTo>
                  <a:pt x="8547" y="19240"/>
                </a:lnTo>
                <a:lnTo>
                  <a:pt x="9766" y="19240"/>
                </a:lnTo>
                <a:lnTo>
                  <a:pt x="10070" y="18561"/>
                </a:lnTo>
                <a:lnTo>
                  <a:pt x="11045" y="16383"/>
                </a:lnTo>
                <a:lnTo>
                  <a:pt x="11341" y="15722"/>
                </a:lnTo>
                <a:lnTo>
                  <a:pt x="11045" y="16383"/>
                </a:lnTo>
                <a:lnTo>
                  <a:pt x="10070" y="18561"/>
                </a:lnTo>
                <a:close/>
              </a:path>
              <a:path w="22110" h="19240">
                <a:moveTo>
                  <a:pt x="11341" y="5611"/>
                </a:moveTo>
                <a:lnTo>
                  <a:pt x="10769" y="5867"/>
                </a:lnTo>
                <a:lnTo>
                  <a:pt x="11341" y="6451"/>
                </a:lnTo>
                <a:lnTo>
                  <a:pt x="12636" y="6451"/>
                </a:lnTo>
                <a:lnTo>
                  <a:pt x="14223" y="4321"/>
                </a:lnTo>
                <a:lnTo>
                  <a:pt x="11341" y="5611"/>
                </a:lnTo>
                <a:close/>
              </a:path>
              <a:path w="22110" h="19240">
                <a:moveTo>
                  <a:pt x="8750" y="0"/>
                </a:moveTo>
                <a:lnTo>
                  <a:pt x="6172" y="0"/>
                </a:lnTo>
                <a:lnTo>
                  <a:pt x="7461" y="2879"/>
                </a:lnTo>
                <a:lnTo>
                  <a:pt x="7746" y="3517"/>
                </a:lnTo>
                <a:lnTo>
                  <a:pt x="8750" y="0"/>
                </a:lnTo>
                <a:close/>
              </a:path>
              <a:path w="22110" h="19240">
                <a:moveTo>
                  <a:pt x="11341" y="3517"/>
                </a:moveTo>
                <a:lnTo>
                  <a:pt x="10769" y="5664"/>
                </a:lnTo>
                <a:lnTo>
                  <a:pt x="11341" y="4387"/>
                </a:lnTo>
                <a:lnTo>
                  <a:pt x="12344" y="2146"/>
                </a:lnTo>
                <a:lnTo>
                  <a:pt x="12636" y="0"/>
                </a:lnTo>
                <a:lnTo>
                  <a:pt x="8750" y="0"/>
                </a:lnTo>
                <a:lnTo>
                  <a:pt x="7746" y="3517"/>
                </a:lnTo>
                <a:lnTo>
                  <a:pt x="7461" y="2879"/>
                </a:lnTo>
                <a:lnTo>
                  <a:pt x="6172" y="0"/>
                </a:lnTo>
                <a:lnTo>
                  <a:pt x="2285" y="0"/>
                </a:lnTo>
                <a:lnTo>
                  <a:pt x="4305" y="3517"/>
                </a:lnTo>
                <a:lnTo>
                  <a:pt x="7175" y="12192"/>
                </a:lnTo>
                <a:lnTo>
                  <a:pt x="7175" y="3517"/>
                </a:lnTo>
                <a:lnTo>
                  <a:pt x="7746" y="7664"/>
                </a:lnTo>
                <a:lnTo>
                  <a:pt x="7978" y="8181"/>
                </a:lnTo>
                <a:lnTo>
                  <a:pt x="8750" y="6451"/>
                </a:lnTo>
                <a:lnTo>
                  <a:pt x="10769" y="9753"/>
                </a:lnTo>
                <a:lnTo>
                  <a:pt x="8750" y="9905"/>
                </a:lnTo>
                <a:lnTo>
                  <a:pt x="8547" y="12191"/>
                </a:lnTo>
                <a:lnTo>
                  <a:pt x="7746" y="8700"/>
                </a:lnTo>
                <a:lnTo>
                  <a:pt x="7175" y="6388"/>
                </a:lnTo>
                <a:lnTo>
                  <a:pt x="7175" y="9982"/>
                </a:lnTo>
                <a:lnTo>
                  <a:pt x="7747" y="12191"/>
                </a:lnTo>
                <a:lnTo>
                  <a:pt x="4305" y="12191"/>
                </a:lnTo>
                <a:lnTo>
                  <a:pt x="4305" y="15722"/>
                </a:lnTo>
                <a:lnTo>
                  <a:pt x="3517" y="19240"/>
                </a:lnTo>
                <a:lnTo>
                  <a:pt x="8547" y="19240"/>
                </a:lnTo>
                <a:lnTo>
                  <a:pt x="8750" y="16382"/>
                </a:lnTo>
                <a:lnTo>
                  <a:pt x="7746" y="14133"/>
                </a:lnTo>
                <a:lnTo>
                  <a:pt x="7746" y="15722"/>
                </a:lnTo>
                <a:lnTo>
                  <a:pt x="7175" y="12852"/>
                </a:lnTo>
                <a:lnTo>
                  <a:pt x="7746" y="14133"/>
                </a:lnTo>
                <a:lnTo>
                  <a:pt x="8750" y="16382"/>
                </a:lnTo>
                <a:lnTo>
                  <a:pt x="11341" y="13438"/>
                </a:lnTo>
                <a:lnTo>
                  <a:pt x="12077" y="16383"/>
                </a:lnTo>
                <a:lnTo>
                  <a:pt x="12077" y="13766"/>
                </a:lnTo>
                <a:lnTo>
                  <a:pt x="11341" y="10011"/>
                </a:lnTo>
                <a:lnTo>
                  <a:pt x="12636" y="9905"/>
                </a:lnTo>
                <a:lnTo>
                  <a:pt x="13414" y="8181"/>
                </a:lnTo>
                <a:lnTo>
                  <a:pt x="14223" y="6388"/>
                </a:lnTo>
                <a:lnTo>
                  <a:pt x="14223" y="9982"/>
                </a:lnTo>
                <a:lnTo>
                  <a:pt x="13414" y="8181"/>
                </a:lnTo>
                <a:lnTo>
                  <a:pt x="12636" y="9905"/>
                </a:lnTo>
                <a:lnTo>
                  <a:pt x="14223" y="11312"/>
                </a:lnTo>
                <a:lnTo>
                  <a:pt x="14223" y="4321"/>
                </a:lnTo>
                <a:lnTo>
                  <a:pt x="12636" y="6451"/>
                </a:lnTo>
                <a:lnTo>
                  <a:pt x="11341" y="6451"/>
                </a:lnTo>
                <a:lnTo>
                  <a:pt x="11107" y="9905"/>
                </a:lnTo>
                <a:lnTo>
                  <a:pt x="10769" y="6451"/>
                </a:lnTo>
                <a:lnTo>
                  <a:pt x="10769" y="5664"/>
                </a:lnTo>
                <a:lnTo>
                  <a:pt x="11341" y="3517"/>
                </a:lnTo>
                <a:close/>
              </a:path>
              <a:path w="22110" h="19240">
                <a:moveTo>
                  <a:pt x="11341" y="9906"/>
                </a:moveTo>
                <a:lnTo>
                  <a:pt x="12077" y="13766"/>
                </a:lnTo>
                <a:lnTo>
                  <a:pt x="12077" y="16383"/>
                </a:lnTo>
                <a:lnTo>
                  <a:pt x="12636" y="16382"/>
                </a:lnTo>
                <a:lnTo>
                  <a:pt x="14223" y="12852"/>
                </a:lnTo>
                <a:lnTo>
                  <a:pt x="14223" y="11312"/>
                </a:lnTo>
                <a:lnTo>
                  <a:pt x="12636" y="9905"/>
                </a:lnTo>
                <a:lnTo>
                  <a:pt x="11341" y="9906"/>
                </a:lnTo>
                <a:close/>
              </a:path>
              <a:path w="22110" h="19240">
                <a:moveTo>
                  <a:pt x="14287" y="4292"/>
                </a:moveTo>
                <a:lnTo>
                  <a:pt x="17805" y="9753"/>
                </a:lnTo>
                <a:lnTo>
                  <a:pt x="17805" y="5664"/>
                </a:lnTo>
                <a:lnTo>
                  <a:pt x="17191" y="4292"/>
                </a:lnTo>
                <a:lnTo>
                  <a:pt x="16230" y="2146"/>
                </a:lnTo>
                <a:lnTo>
                  <a:pt x="14223" y="3517"/>
                </a:lnTo>
                <a:lnTo>
                  <a:pt x="14287" y="4292"/>
                </a:lnTo>
                <a:close/>
              </a:path>
              <a:path w="22110" h="19240">
                <a:moveTo>
                  <a:pt x="18592" y="4292"/>
                </a:moveTo>
                <a:lnTo>
                  <a:pt x="17191" y="4292"/>
                </a:lnTo>
                <a:lnTo>
                  <a:pt x="17805" y="5664"/>
                </a:lnTo>
                <a:lnTo>
                  <a:pt x="17805" y="9753"/>
                </a:lnTo>
                <a:lnTo>
                  <a:pt x="14287" y="4292"/>
                </a:lnTo>
                <a:lnTo>
                  <a:pt x="14223" y="3517"/>
                </a:lnTo>
                <a:lnTo>
                  <a:pt x="16230" y="2146"/>
                </a:lnTo>
                <a:lnTo>
                  <a:pt x="13605" y="2146"/>
                </a:lnTo>
                <a:lnTo>
                  <a:pt x="12636" y="0"/>
                </a:lnTo>
                <a:lnTo>
                  <a:pt x="12344" y="2146"/>
                </a:lnTo>
                <a:lnTo>
                  <a:pt x="11341" y="4387"/>
                </a:lnTo>
                <a:lnTo>
                  <a:pt x="10769" y="5664"/>
                </a:lnTo>
                <a:lnTo>
                  <a:pt x="10769" y="6451"/>
                </a:lnTo>
                <a:lnTo>
                  <a:pt x="11107" y="9905"/>
                </a:lnTo>
                <a:lnTo>
                  <a:pt x="11341" y="6451"/>
                </a:lnTo>
                <a:lnTo>
                  <a:pt x="10769" y="5867"/>
                </a:lnTo>
                <a:lnTo>
                  <a:pt x="11341" y="5611"/>
                </a:lnTo>
                <a:lnTo>
                  <a:pt x="14223" y="4321"/>
                </a:lnTo>
                <a:lnTo>
                  <a:pt x="14287" y="11341"/>
                </a:lnTo>
                <a:lnTo>
                  <a:pt x="18592" y="11341"/>
                </a:lnTo>
                <a:lnTo>
                  <a:pt x="22110" y="9753"/>
                </a:lnTo>
                <a:lnTo>
                  <a:pt x="22110" y="5867"/>
                </a:lnTo>
                <a:lnTo>
                  <a:pt x="18592" y="4292"/>
                </a:lnTo>
                <a:close/>
              </a:path>
              <a:path w="22110" h="19240">
                <a:moveTo>
                  <a:pt x="14223" y="6388"/>
                </a:moveTo>
                <a:lnTo>
                  <a:pt x="13414" y="8181"/>
                </a:lnTo>
                <a:lnTo>
                  <a:pt x="14223" y="9982"/>
                </a:lnTo>
                <a:lnTo>
                  <a:pt x="14223" y="6388"/>
                </a:lnTo>
                <a:close/>
              </a:path>
              <a:path w="22110" h="19240">
                <a:moveTo>
                  <a:pt x="7175" y="12852"/>
                </a:moveTo>
                <a:lnTo>
                  <a:pt x="7746" y="15722"/>
                </a:lnTo>
                <a:lnTo>
                  <a:pt x="7746" y="14133"/>
                </a:lnTo>
                <a:lnTo>
                  <a:pt x="7175" y="12852"/>
                </a:lnTo>
                <a:close/>
              </a:path>
              <a:path w="22110" h="19240">
                <a:moveTo>
                  <a:pt x="3517" y="12191"/>
                </a:moveTo>
                <a:lnTo>
                  <a:pt x="7175" y="12192"/>
                </a:lnTo>
                <a:lnTo>
                  <a:pt x="4305" y="3517"/>
                </a:lnTo>
                <a:lnTo>
                  <a:pt x="2285" y="0"/>
                </a:lnTo>
                <a:lnTo>
                  <a:pt x="711" y="3517"/>
                </a:lnTo>
                <a:lnTo>
                  <a:pt x="711" y="13448"/>
                </a:lnTo>
                <a:lnTo>
                  <a:pt x="0" y="13766"/>
                </a:lnTo>
                <a:lnTo>
                  <a:pt x="0" y="17665"/>
                </a:lnTo>
                <a:lnTo>
                  <a:pt x="1977" y="18550"/>
                </a:lnTo>
                <a:lnTo>
                  <a:pt x="711" y="15722"/>
                </a:lnTo>
                <a:lnTo>
                  <a:pt x="1977" y="18550"/>
                </a:lnTo>
                <a:lnTo>
                  <a:pt x="2285" y="19240"/>
                </a:lnTo>
                <a:lnTo>
                  <a:pt x="3517" y="19240"/>
                </a:lnTo>
                <a:lnTo>
                  <a:pt x="4305" y="15722"/>
                </a:lnTo>
                <a:lnTo>
                  <a:pt x="4305" y="12191"/>
                </a:lnTo>
                <a:lnTo>
                  <a:pt x="3517" y="12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621195" y="5238538"/>
            <a:ext cx="7747" cy="7759"/>
          </a:xfrm>
          <a:custGeom>
            <a:avLst/>
            <a:gdLst/>
            <a:ahLst/>
            <a:cxnLst/>
            <a:rect l="l" t="t" r="r" b="b"/>
            <a:pathLst>
              <a:path w="7747" h="7759">
                <a:moveTo>
                  <a:pt x="4229" y="0"/>
                </a:moveTo>
                <a:lnTo>
                  <a:pt x="1689" y="368"/>
                </a:lnTo>
                <a:lnTo>
                  <a:pt x="0" y="3517"/>
                </a:lnTo>
                <a:lnTo>
                  <a:pt x="0" y="6184"/>
                </a:lnTo>
                <a:lnTo>
                  <a:pt x="3517" y="7759"/>
                </a:lnTo>
                <a:lnTo>
                  <a:pt x="5112" y="7048"/>
                </a:lnTo>
                <a:lnTo>
                  <a:pt x="6172" y="7048"/>
                </a:lnTo>
                <a:lnTo>
                  <a:pt x="6435" y="6458"/>
                </a:lnTo>
                <a:lnTo>
                  <a:pt x="7048" y="6184"/>
                </a:lnTo>
                <a:lnTo>
                  <a:pt x="7048" y="3517"/>
                </a:lnTo>
                <a:lnTo>
                  <a:pt x="6172" y="0"/>
                </a:lnTo>
                <a:lnTo>
                  <a:pt x="4229" y="0"/>
                </a:lnTo>
                <a:lnTo>
                  <a:pt x="3517" y="3517"/>
                </a:lnTo>
                <a:lnTo>
                  <a:pt x="3517" y="7048"/>
                </a:lnTo>
                <a:lnTo>
                  <a:pt x="3517" y="3517"/>
                </a:lnTo>
                <a:lnTo>
                  <a:pt x="4229" y="0"/>
                </a:lnTo>
                <a:close/>
              </a:path>
              <a:path w="7747" h="7759">
                <a:moveTo>
                  <a:pt x="7048" y="3517"/>
                </a:moveTo>
                <a:lnTo>
                  <a:pt x="7048" y="5083"/>
                </a:lnTo>
                <a:lnTo>
                  <a:pt x="7746" y="3517"/>
                </a:lnTo>
                <a:lnTo>
                  <a:pt x="6172" y="0"/>
                </a:lnTo>
                <a:lnTo>
                  <a:pt x="7048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621187" y="5242849"/>
            <a:ext cx="7048" cy="9918"/>
          </a:xfrm>
          <a:custGeom>
            <a:avLst/>
            <a:gdLst/>
            <a:ahLst/>
            <a:cxnLst/>
            <a:rect l="l" t="t" r="r" b="b"/>
            <a:pathLst>
              <a:path w="7048" h="9918">
                <a:moveTo>
                  <a:pt x="7048" y="6400"/>
                </a:moveTo>
                <a:lnTo>
                  <a:pt x="7048" y="3517"/>
                </a:lnTo>
                <a:lnTo>
                  <a:pt x="5473" y="0"/>
                </a:lnTo>
                <a:lnTo>
                  <a:pt x="1587" y="0"/>
                </a:lnTo>
                <a:lnTo>
                  <a:pt x="0" y="3517"/>
                </a:lnTo>
                <a:lnTo>
                  <a:pt x="0" y="6400"/>
                </a:lnTo>
                <a:lnTo>
                  <a:pt x="1587" y="9918"/>
                </a:lnTo>
                <a:lnTo>
                  <a:pt x="5473" y="9918"/>
                </a:lnTo>
                <a:lnTo>
                  <a:pt x="7048" y="6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19409" y="5238945"/>
            <a:ext cx="7823" cy="10947"/>
          </a:xfrm>
          <a:custGeom>
            <a:avLst/>
            <a:gdLst/>
            <a:ahLst/>
            <a:cxnLst/>
            <a:rect l="l" t="t" r="r" b="b"/>
            <a:pathLst>
              <a:path w="7823" h="10947">
                <a:moveTo>
                  <a:pt x="6266" y="5751"/>
                </a:moveTo>
                <a:lnTo>
                  <a:pt x="6019" y="5257"/>
                </a:lnTo>
                <a:lnTo>
                  <a:pt x="6019" y="5628"/>
                </a:lnTo>
                <a:lnTo>
                  <a:pt x="6448" y="6115"/>
                </a:lnTo>
                <a:lnTo>
                  <a:pt x="6019" y="6334"/>
                </a:lnTo>
                <a:lnTo>
                  <a:pt x="5755" y="6469"/>
                </a:lnTo>
                <a:lnTo>
                  <a:pt x="6019" y="6337"/>
                </a:lnTo>
                <a:lnTo>
                  <a:pt x="5755" y="6469"/>
                </a:lnTo>
                <a:lnTo>
                  <a:pt x="6019" y="7429"/>
                </a:lnTo>
                <a:lnTo>
                  <a:pt x="6273" y="7581"/>
                </a:lnTo>
                <a:lnTo>
                  <a:pt x="6883" y="6985"/>
                </a:lnTo>
                <a:lnTo>
                  <a:pt x="6721" y="5976"/>
                </a:lnTo>
                <a:lnTo>
                  <a:pt x="6266" y="5751"/>
                </a:lnTo>
                <a:close/>
              </a:path>
              <a:path w="7823" h="10947">
                <a:moveTo>
                  <a:pt x="3873" y="7429"/>
                </a:moveTo>
                <a:lnTo>
                  <a:pt x="7353" y="10947"/>
                </a:lnTo>
                <a:lnTo>
                  <a:pt x="4924" y="6893"/>
                </a:lnTo>
                <a:lnTo>
                  <a:pt x="3873" y="7429"/>
                </a:lnTo>
                <a:close/>
              </a:path>
              <a:path w="7823" h="10947">
                <a:moveTo>
                  <a:pt x="3111" y="6629"/>
                </a:moveTo>
                <a:lnTo>
                  <a:pt x="3581" y="7556"/>
                </a:lnTo>
                <a:lnTo>
                  <a:pt x="3873" y="6360"/>
                </a:lnTo>
                <a:lnTo>
                  <a:pt x="4137" y="6492"/>
                </a:lnTo>
                <a:lnTo>
                  <a:pt x="3873" y="5660"/>
                </a:lnTo>
                <a:lnTo>
                  <a:pt x="3482" y="6157"/>
                </a:lnTo>
                <a:lnTo>
                  <a:pt x="3111" y="6629"/>
                </a:lnTo>
                <a:close/>
              </a:path>
              <a:path w="7823" h="10947">
                <a:moveTo>
                  <a:pt x="2857" y="5854"/>
                </a:moveTo>
                <a:lnTo>
                  <a:pt x="3136" y="5981"/>
                </a:lnTo>
                <a:lnTo>
                  <a:pt x="3873" y="5610"/>
                </a:lnTo>
                <a:lnTo>
                  <a:pt x="4919" y="5083"/>
                </a:lnTo>
                <a:lnTo>
                  <a:pt x="5728" y="4675"/>
                </a:lnTo>
                <a:lnTo>
                  <a:pt x="6019" y="3898"/>
                </a:lnTo>
                <a:lnTo>
                  <a:pt x="6286" y="4394"/>
                </a:lnTo>
                <a:lnTo>
                  <a:pt x="7010" y="5829"/>
                </a:lnTo>
                <a:lnTo>
                  <a:pt x="7823" y="1371"/>
                </a:lnTo>
                <a:lnTo>
                  <a:pt x="5340" y="3898"/>
                </a:lnTo>
                <a:lnTo>
                  <a:pt x="4493" y="4871"/>
                </a:lnTo>
                <a:lnTo>
                  <a:pt x="3873" y="4564"/>
                </a:lnTo>
                <a:lnTo>
                  <a:pt x="3873" y="3898"/>
                </a:lnTo>
                <a:lnTo>
                  <a:pt x="5092" y="0"/>
                </a:lnTo>
                <a:lnTo>
                  <a:pt x="3581" y="4419"/>
                </a:lnTo>
                <a:lnTo>
                  <a:pt x="2857" y="5854"/>
                </a:lnTo>
                <a:close/>
              </a:path>
              <a:path w="7823" h="10947">
                <a:moveTo>
                  <a:pt x="3873" y="4564"/>
                </a:moveTo>
                <a:lnTo>
                  <a:pt x="4493" y="4871"/>
                </a:lnTo>
                <a:lnTo>
                  <a:pt x="5258" y="3898"/>
                </a:lnTo>
                <a:lnTo>
                  <a:pt x="7823" y="1371"/>
                </a:lnTo>
                <a:lnTo>
                  <a:pt x="5092" y="0"/>
                </a:lnTo>
                <a:lnTo>
                  <a:pt x="3873" y="3898"/>
                </a:lnTo>
                <a:lnTo>
                  <a:pt x="3873" y="4564"/>
                </a:lnTo>
                <a:close/>
              </a:path>
              <a:path w="7823" h="10947">
                <a:moveTo>
                  <a:pt x="4925" y="6884"/>
                </a:moveTo>
                <a:lnTo>
                  <a:pt x="3873" y="7410"/>
                </a:lnTo>
                <a:lnTo>
                  <a:pt x="3873" y="10947"/>
                </a:lnTo>
                <a:lnTo>
                  <a:pt x="7353" y="10947"/>
                </a:lnTo>
                <a:lnTo>
                  <a:pt x="3873" y="7429"/>
                </a:lnTo>
                <a:lnTo>
                  <a:pt x="4924" y="6893"/>
                </a:lnTo>
                <a:close/>
              </a:path>
              <a:path w="7823" h="10947">
                <a:moveTo>
                  <a:pt x="0" y="4381"/>
                </a:moveTo>
                <a:lnTo>
                  <a:pt x="0" y="7569"/>
                </a:lnTo>
                <a:lnTo>
                  <a:pt x="1320" y="10198"/>
                </a:lnTo>
                <a:lnTo>
                  <a:pt x="3873" y="10947"/>
                </a:lnTo>
                <a:lnTo>
                  <a:pt x="3873" y="7410"/>
                </a:lnTo>
                <a:lnTo>
                  <a:pt x="4915" y="6889"/>
                </a:lnTo>
                <a:lnTo>
                  <a:pt x="6019" y="5628"/>
                </a:lnTo>
                <a:lnTo>
                  <a:pt x="6019" y="5257"/>
                </a:lnTo>
                <a:lnTo>
                  <a:pt x="6266" y="5751"/>
                </a:lnTo>
                <a:lnTo>
                  <a:pt x="6721" y="5976"/>
                </a:lnTo>
                <a:lnTo>
                  <a:pt x="6883" y="6985"/>
                </a:lnTo>
                <a:lnTo>
                  <a:pt x="6273" y="7581"/>
                </a:lnTo>
                <a:lnTo>
                  <a:pt x="4933" y="6888"/>
                </a:lnTo>
                <a:lnTo>
                  <a:pt x="5755" y="6469"/>
                </a:lnTo>
                <a:lnTo>
                  <a:pt x="6019" y="6334"/>
                </a:lnTo>
                <a:lnTo>
                  <a:pt x="6451" y="6121"/>
                </a:lnTo>
                <a:lnTo>
                  <a:pt x="6731" y="5981"/>
                </a:lnTo>
                <a:lnTo>
                  <a:pt x="6448" y="6115"/>
                </a:lnTo>
                <a:lnTo>
                  <a:pt x="6019" y="5628"/>
                </a:lnTo>
                <a:lnTo>
                  <a:pt x="4925" y="6884"/>
                </a:lnTo>
                <a:lnTo>
                  <a:pt x="7353" y="10947"/>
                </a:lnTo>
                <a:lnTo>
                  <a:pt x="9880" y="7543"/>
                </a:lnTo>
                <a:lnTo>
                  <a:pt x="9880" y="4406"/>
                </a:lnTo>
                <a:lnTo>
                  <a:pt x="7823" y="1371"/>
                </a:lnTo>
                <a:lnTo>
                  <a:pt x="7010" y="5829"/>
                </a:lnTo>
                <a:lnTo>
                  <a:pt x="6286" y="4394"/>
                </a:lnTo>
                <a:lnTo>
                  <a:pt x="6019" y="4528"/>
                </a:lnTo>
                <a:lnTo>
                  <a:pt x="5728" y="4675"/>
                </a:lnTo>
                <a:lnTo>
                  <a:pt x="4919" y="5083"/>
                </a:lnTo>
                <a:lnTo>
                  <a:pt x="4137" y="6492"/>
                </a:lnTo>
                <a:lnTo>
                  <a:pt x="3873" y="6360"/>
                </a:lnTo>
                <a:lnTo>
                  <a:pt x="3581" y="7556"/>
                </a:lnTo>
                <a:lnTo>
                  <a:pt x="3111" y="6629"/>
                </a:lnTo>
                <a:lnTo>
                  <a:pt x="3477" y="6163"/>
                </a:lnTo>
                <a:lnTo>
                  <a:pt x="3873" y="5660"/>
                </a:lnTo>
                <a:lnTo>
                  <a:pt x="4137" y="6492"/>
                </a:lnTo>
                <a:lnTo>
                  <a:pt x="4919" y="5083"/>
                </a:lnTo>
                <a:lnTo>
                  <a:pt x="3938" y="5577"/>
                </a:lnTo>
                <a:lnTo>
                  <a:pt x="3136" y="5981"/>
                </a:lnTo>
                <a:lnTo>
                  <a:pt x="2857" y="5854"/>
                </a:lnTo>
                <a:lnTo>
                  <a:pt x="3581" y="4419"/>
                </a:lnTo>
                <a:lnTo>
                  <a:pt x="5092" y="0"/>
                </a:lnTo>
                <a:lnTo>
                  <a:pt x="2286" y="1409"/>
                </a:lnTo>
                <a:lnTo>
                  <a:pt x="0" y="4381"/>
                </a:lnTo>
                <a:close/>
              </a:path>
              <a:path w="7823" h="10947">
                <a:moveTo>
                  <a:pt x="6019" y="7429"/>
                </a:moveTo>
                <a:lnTo>
                  <a:pt x="5755" y="6469"/>
                </a:lnTo>
                <a:lnTo>
                  <a:pt x="4933" y="6888"/>
                </a:lnTo>
                <a:lnTo>
                  <a:pt x="6273" y="7581"/>
                </a:lnTo>
                <a:lnTo>
                  <a:pt x="6019" y="7429"/>
                </a:lnTo>
                <a:close/>
              </a:path>
              <a:path w="7823" h="10947">
                <a:moveTo>
                  <a:pt x="6019" y="3898"/>
                </a:moveTo>
                <a:lnTo>
                  <a:pt x="5728" y="4675"/>
                </a:lnTo>
                <a:lnTo>
                  <a:pt x="6019" y="4528"/>
                </a:lnTo>
                <a:lnTo>
                  <a:pt x="6286" y="4394"/>
                </a:lnTo>
                <a:lnTo>
                  <a:pt x="6019" y="3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619408" y="5245714"/>
            <a:ext cx="9880" cy="10947"/>
          </a:xfrm>
          <a:custGeom>
            <a:avLst/>
            <a:gdLst/>
            <a:ahLst/>
            <a:cxnLst/>
            <a:rect l="l" t="t" r="r" b="b"/>
            <a:pathLst>
              <a:path w="9880" h="10947">
                <a:moveTo>
                  <a:pt x="1625" y="9220"/>
                </a:moveTo>
                <a:lnTo>
                  <a:pt x="5092" y="10947"/>
                </a:lnTo>
                <a:lnTo>
                  <a:pt x="3873" y="7048"/>
                </a:lnTo>
                <a:lnTo>
                  <a:pt x="3581" y="6527"/>
                </a:lnTo>
                <a:lnTo>
                  <a:pt x="3873" y="6381"/>
                </a:lnTo>
                <a:lnTo>
                  <a:pt x="5278" y="7048"/>
                </a:lnTo>
                <a:lnTo>
                  <a:pt x="5727" y="6274"/>
                </a:lnTo>
                <a:lnTo>
                  <a:pt x="6019" y="5689"/>
                </a:lnTo>
                <a:lnTo>
                  <a:pt x="6273" y="6553"/>
                </a:lnTo>
                <a:lnTo>
                  <a:pt x="6019" y="6423"/>
                </a:lnTo>
                <a:lnTo>
                  <a:pt x="6019" y="7048"/>
                </a:lnTo>
                <a:lnTo>
                  <a:pt x="7810" y="9588"/>
                </a:lnTo>
                <a:lnTo>
                  <a:pt x="9880" y="6515"/>
                </a:lnTo>
                <a:lnTo>
                  <a:pt x="9880" y="3378"/>
                </a:lnTo>
                <a:lnTo>
                  <a:pt x="7010" y="5130"/>
                </a:lnTo>
                <a:lnTo>
                  <a:pt x="6273" y="5181"/>
                </a:lnTo>
                <a:lnTo>
                  <a:pt x="6019" y="5308"/>
                </a:lnTo>
                <a:lnTo>
                  <a:pt x="4915" y="5860"/>
                </a:lnTo>
                <a:lnTo>
                  <a:pt x="4759" y="5938"/>
                </a:lnTo>
                <a:lnTo>
                  <a:pt x="3873" y="5328"/>
                </a:lnTo>
                <a:lnTo>
                  <a:pt x="3154" y="4962"/>
                </a:lnTo>
                <a:lnTo>
                  <a:pt x="3873" y="4581"/>
                </a:lnTo>
                <a:lnTo>
                  <a:pt x="4077" y="4478"/>
                </a:lnTo>
                <a:lnTo>
                  <a:pt x="4915" y="4056"/>
                </a:lnTo>
                <a:lnTo>
                  <a:pt x="6286" y="3365"/>
                </a:lnTo>
                <a:lnTo>
                  <a:pt x="6883" y="3962"/>
                </a:lnTo>
                <a:lnTo>
                  <a:pt x="6731" y="4953"/>
                </a:lnTo>
                <a:lnTo>
                  <a:pt x="6444" y="4839"/>
                </a:lnTo>
                <a:lnTo>
                  <a:pt x="6019" y="4601"/>
                </a:lnTo>
                <a:lnTo>
                  <a:pt x="6019" y="3517"/>
                </a:lnTo>
                <a:lnTo>
                  <a:pt x="6286" y="3365"/>
                </a:lnTo>
                <a:lnTo>
                  <a:pt x="4918" y="4055"/>
                </a:lnTo>
                <a:lnTo>
                  <a:pt x="6019" y="4621"/>
                </a:lnTo>
                <a:lnTo>
                  <a:pt x="6273" y="5181"/>
                </a:lnTo>
                <a:lnTo>
                  <a:pt x="7010" y="5130"/>
                </a:lnTo>
                <a:lnTo>
                  <a:pt x="9880" y="3378"/>
                </a:lnTo>
                <a:lnTo>
                  <a:pt x="8559" y="749"/>
                </a:lnTo>
                <a:lnTo>
                  <a:pt x="6019" y="0"/>
                </a:lnTo>
                <a:lnTo>
                  <a:pt x="3873" y="3517"/>
                </a:lnTo>
                <a:lnTo>
                  <a:pt x="3873" y="4042"/>
                </a:lnTo>
                <a:lnTo>
                  <a:pt x="3568" y="3390"/>
                </a:lnTo>
                <a:lnTo>
                  <a:pt x="2870" y="5105"/>
                </a:lnTo>
                <a:lnTo>
                  <a:pt x="2540" y="0"/>
                </a:lnTo>
                <a:lnTo>
                  <a:pt x="0" y="3352"/>
                </a:lnTo>
                <a:lnTo>
                  <a:pt x="0" y="6540"/>
                </a:lnTo>
                <a:lnTo>
                  <a:pt x="1625" y="9220"/>
                </a:lnTo>
                <a:close/>
              </a:path>
              <a:path w="9880" h="10947">
                <a:moveTo>
                  <a:pt x="4918" y="4055"/>
                </a:moveTo>
                <a:lnTo>
                  <a:pt x="4084" y="4493"/>
                </a:lnTo>
                <a:lnTo>
                  <a:pt x="3873" y="4599"/>
                </a:lnTo>
                <a:lnTo>
                  <a:pt x="3154" y="4962"/>
                </a:lnTo>
                <a:lnTo>
                  <a:pt x="3873" y="5328"/>
                </a:lnTo>
                <a:lnTo>
                  <a:pt x="4663" y="5731"/>
                </a:lnTo>
                <a:lnTo>
                  <a:pt x="4933" y="4065"/>
                </a:lnTo>
                <a:close/>
              </a:path>
              <a:path w="9880" h="10947">
                <a:moveTo>
                  <a:pt x="3873" y="4581"/>
                </a:moveTo>
                <a:lnTo>
                  <a:pt x="3136" y="4953"/>
                </a:lnTo>
                <a:lnTo>
                  <a:pt x="3873" y="4599"/>
                </a:lnTo>
                <a:lnTo>
                  <a:pt x="4077" y="4478"/>
                </a:lnTo>
                <a:lnTo>
                  <a:pt x="3873" y="4581"/>
                </a:lnTo>
                <a:close/>
              </a:path>
              <a:path w="9880" h="10947">
                <a:moveTo>
                  <a:pt x="3873" y="5328"/>
                </a:moveTo>
                <a:lnTo>
                  <a:pt x="4759" y="5938"/>
                </a:lnTo>
                <a:lnTo>
                  <a:pt x="4915" y="5860"/>
                </a:lnTo>
                <a:lnTo>
                  <a:pt x="6019" y="5308"/>
                </a:lnTo>
                <a:lnTo>
                  <a:pt x="6273" y="5181"/>
                </a:lnTo>
                <a:lnTo>
                  <a:pt x="6019" y="4621"/>
                </a:lnTo>
                <a:lnTo>
                  <a:pt x="5040" y="4117"/>
                </a:lnTo>
                <a:lnTo>
                  <a:pt x="4663" y="5731"/>
                </a:lnTo>
                <a:lnTo>
                  <a:pt x="3873" y="5328"/>
                </a:lnTo>
                <a:close/>
              </a:path>
              <a:path w="9880" h="10947">
                <a:moveTo>
                  <a:pt x="6273" y="6553"/>
                </a:moveTo>
                <a:lnTo>
                  <a:pt x="6019" y="5689"/>
                </a:lnTo>
                <a:lnTo>
                  <a:pt x="5727" y="6274"/>
                </a:lnTo>
                <a:lnTo>
                  <a:pt x="5340" y="7048"/>
                </a:lnTo>
                <a:lnTo>
                  <a:pt x="3873" y="6381"/>
                </a:lnTo>
                <a:lnTo>
                  <a:pt x="3581" y="6527"/>
                </a:lnTo>
                <a:lnTo>
                  <a:pt x="3873" y="7048"/>
                </a:lnTo>
                <a:lnTo>
                  <a:pt x="5092" y="10947"/>
                </a:lnTo>
                <a:lnTo>
                  <a:pt x="7810" y="9588"/>
                </a:lnTo>
                <a:lnTo>
                  <a:pt x="6019" y="7048"/>
                </a:lnTo>
                <a:lnTo>
                  <a:pt x="6019" y="6423"/>
                </a:lnTo>
                <a:lnTo>
                  <a:pt x="6273" y="6553"/>
                </a:lnTo>
                <a:close/>
              </a:path>
              <a:path w="9880" h="10947">
                <a:moveTo>
                  <a:pt x="3568" y="3390"/>
                </a:moveTo>
                <a:lnTo>
                  <a:pt x="3873" y="4042"/>
                </a:lnTo>
                <a:lnTo>
                  <a:pt x="3873" y="3517"/>
                </a:lnTo>
                <a:lnTo>
                  <a:pt x="6019" y="0"/>
                </a:lnTo>
                <a:lnTo>
                  <a:pt x="2540" y="0"/>
                </a:lnTo>
                <a:lnTo>
                  <a:pt x="2870" y="5105"/>
                </a:lnTo>
                <a:lnTo>
                  <a:pt x="3568" y="3390"/>
                </a:lnTo>
                <a:close/>
              </a:path>
              <a:path w="9880" h="10947">
                <a:moveTo>
                  <a:pt x="6456" y="4817"/>
                </a:moveTo>
                <a:lnTo>
                  <a:pt x="6019" y="4601"/>
                </a:lnTo>
                <a:lnTo>
                  <a:pt x="6444" y="4839"/>
                </a:lnTo>
                <a:lnTo>
                  <a:pt x="6697" y="4969"/>
                </a:lnTo>
                <a:lnTo>
                  <a:pt x="6883" y="3962"/>
                </a:lnTo>
                <a:lnTo>
                  <a:pt x="6286" y="3365"/>
                </a:lnTo>
                <a:lnTo>
                  <a:pt x="6019" y="3517"/>
                </a:lnTo>
                <a:lnTo>
                  <a:pt x="6019" y="4601"/>
                </a:lnTo>
                <a:lnTo>
                  <a:pt x="6456" y="4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611855" y="5236393"/>
            <a:ext cx="205168" cy="23545"/>
          </a:xfrm>
          <a:custGeom>
            <a:avLst/>
            <a:gdLst/>
            <a:ahLst/>
            <a:cxnLst/>
            <a:rect l="l" t="t" r="r" b="b"/>
            <a:pathLst>
              <a:path w="205168" h="23545">
                <a:moveTo>
                  <a:pt x="20751" y="22123"/>
                </a:moveTo>
                <a:lnTo>
                  <a:pt x="17221" y="16649"/>
                </a:lnTo>
                <a:lnTo>
                  <a:pt x="17221" y="20548"/>
                </a:lnTo>
                <a:lnTo>
                  <a:pt x="20751" y="22123"/>
                </a:lnTo>
                <a:close/>
              </a:path>
              <a:path w="205168" h="23545">
                <a:moveTo>
                  <a:pt x="10045" y="7035"/>
                </a:moveTo>
                <a:lnTo>
                  <a:pt x="10045" y="7607"/>
                </a:lnTo>
                <a:lnTo>
                  <a:pt x="13563" y="9194"/>
                </a:lnTo>
                <a:lnTo>
                  <a:pt x="16509" y="7035"/>
                </a:lnTo>
                <a:lnTo>
                  <a:pt x="10045" y="3721"/>
                </a:lnTo>
                <a:lnTo>
                  <a:pt x="10045" y="7035"/>
                </a:lnTo>
                <a:close/>
              </a:path>
              <a:path w="205168" h="23545">
                <a:moveTo>
                  <a:pt x="20751" y="22123"/>
                </a:moveTo>
                <a:lnTo>
                  <a:pt x="22390" y="21399"/>
                </a:lnTo>
                <a:lnTo>
                  <a:pt x="20815" y="16510"/>
                </a:lnTo>
                <a:lnTo>
                  <a:pt x="20751" y="15074"/>
                </a:lnTo>
                <a:lnTo>
                  <a:pt x="17534" y="16510"/>
                </a:lnTo>
                <a:lnTo>
                  <a:pt x="12865" y="16509"/>
                </a:lnTo>
                <a:lnTo>
                  <a:pt x="9334" y="18084"/>
                </a:lnTo>
                <a:lnTo>
                  <a:pt x="9334" y="21970"/>
                </a:lnTo>
                <a:lnTo>
                  <a:pt x="12865" y="23545"/>
                </a:lnTo>
                <a:lnTo>
                  <a:pt x="102590" y="23545"/>
                </a:lnTo>
                <a:lnTo>
                  <a:pt x="102590" y="22123"/>
                </a:lnTo>
                <a:lnTo>
                  <a:pt x="99072" y="18084"/>
                </a:lnTo>
                <a:lnTo>
                  <a:pt x="102590" y="16509"/>
                </a:lnTo>
                <a:lnTo>
                  <a:pt x="187622" y="16510"/>
                </a:lnTo>
                <a:lnTo>
                  <a:pt x="184416" y="15074"/>
                </a:lnTo>
                <a:lnTo>
                  <a:pt x="27863" y="15074"/>
                </a:lnTo>
                <a:lnTo>
                  <a:pt x="99384" y="16510"/>
                </a:lnTo>
                <a:lnTo>
                  <a:pt x="99072" y="16649"/>
                </a:lnTo>
                <a:lnTo>
                  <a:pt x="99072" y="20548"/>
                </a:lnTo>
                <a:lnTo>
                  <a:pt x="99413" y="22123"/>
                </a:lnTo>
                <a:lnTo>
                  <a:pt x="20751" y="22123"/>
                </a:lnTo>
                <a:lnTo>
                  <a:pt x="17221" y="20548"/>
                </a:lnTo>
                <a:lnTo>
                  <a:pt x="17221" y="16649"/>
                </a:lnTo>
                <a:lnTo>
                  <a:pt x="20751" y="22123"/>
                </a:lnTo>
                <a:lnTo>
                  <a:pt x="20815" y="17881"/>
                </a:lnTo>
                <a:lnTo>
                  <a:pt x="20751" y="22123"/>
                </a:lnTo>
                <a:close/>
              </a:path>
              <a:path w="205168" h="23545">
                <a:moveTo>
                  <a:pt x="27863" y="16510"/>
                </a:moveTo>
                <a:lnTo>
                  <a:pt x="27863" y="17881"/>
                </a:lnTo>
                <a:lnTo>
                  <a:pt x="26288" y="21399"/>
                </a:lnTo>
                <a:lnTo>
                  <a:pt x="27863" y="16510"/>
                </a:lnTo>
                <a:lnTo>
                  <a:pt x="20815" y="15074"/>
                </a:lnTo>
                <a:lnTo>
                  <a:pt x="20815" y="16510"/>
                </a:lnTo>
                <a:lnTo>
                  <a:pt x="22390" y="21399"/>
                </a:lnTo>
                <a:lnTo>
                  <a:pt x="20751" y="22123"/>
                </a:lnTo>
                <a:lnTo>
                  <a:pt x="99413" y="22123"/>
                </a:lnTo>
                <a:lnTo>
                  <a:pt x="27863" y="16510"/>
                </a:lnTo>
                <a:close/>
              </a:path>
              <a:path w="205168" h="23545">
                <a:moveTo>
                  <a:pt x="20815" y="9194"/>
                </a:moveTo>
                <a:lnTo>
                  <a:pt x="16510" y="9194"/>
                </a:lnTo>
                <a:lnTo>
                  <a:pt x="16509" y="9753"/>
                </a:lnTo>
                <a:lnTo>
                  <a:pt x="20027" y="11341"/>
                </a:lnTo>
                <a:lnTo>
                  <a:pt x="20815" y="10987"/>
                </a:lnTo>
                <a:lnTo>
                  <a:pt x="23558" y="9753"/>
                </a:lnTo>
                <a:lnTo>
                  <a:pt x="23278" y="9194"/>
                </a:lnTo>
                <a:lnTo>
                  <a:pt x="21132" y="8153"/>
                </a:lnTo>
                <a:lnTo>
                  <a:pt x="20815" y="7315"/>
                </a:lnTo>
                <a:lnTo>
                  <a:pt x="20815" y="9194"/>
                </a:lnTo>
                <a:close/>
              </a:path>
              <a:path w="205168" h="23545">
                <a:moveTo>
                  <a:pt x="23223" y="2146"/>
                </a:moveTo>
                <a:lnTo>
                  <a:pt x="22517" y="1803"/>
                </a:lnTo>
                <a:lnTo>
                  <a:pt x="13563" y="2146"/>
                </a:lnTo>
                <a:lnTo>
                  <a:pt x="16509" y="5664"/>
                </a:lnTo>
                <a:lnTo>
                  <a:pt x="18084" y="2146"/>
                </a:lnTo>
                <a:lnTo>
                  <a:pt x="22171" y="2146"/>
                </a:lnTo>
                <a:lnTo>
                  <a:pt x="22390" y="2857"/>
                </a:lnTo>
                <a:lnTo>
                  <a:pt x="24689" y="2857"/>
                </a:lnTo>
                <a:lnTo>
                  <a:pt x="23223" y="2146"/>
                </a:lnTo>
                <a:close/>
              </a:path>
              <a:path w="205168" h="23545">
                <a:moveTo>
                  <a:pt x="28206" y="7518"/>
                </a:moveTo>
                <a:lnTo>
                  <a:pt x="28023" y="7035"/>
                </a:lnTo>
                <a:lnTo>
                  <a:pt x="27863" y="6613"/>
                </a:lnTo>
                <a:lnTo>
                  <a:pt x="27863" y="6388"/>
                </a:lnTo>
                <a:lnTo>
                  <a:pt x="28023" y="7035"/>
                </a:lnTo>
                <a:lnTo>
                  <a:pt x="106108" y="7035"/>
                </a:lnTo>
                <a:lnTo>
                  <a:pt x="99072" y="3721"/>
                </a:lnTo>
                <a:lnTo>
                  <a:pt x="102590" y="2146"/>
                </a:lnTo>
                <a:lnTo>
                  <a:pt x="27295" y="5114"/>
                </a:lnTo>
                <a:lnTo>
                  <a:pt x="27863" y="7035"/>
                </a:lnTo>
                <a:lnTo>
                  <a:pt x="23558" y="5664"/>
                </a:lnTo>
                <a:lnTo>
                  <a:pt x="22346" y="2955"/>
                </a:lnTo>
                <a:lnTo>
                  <a:pt x="20815" y="6388"/>
                </a:lnTo>
                <a:lnTo>
                  <a:pt x="22346" y="2955"/>
                </a:lnTo>
                <a:lnTo>
                  <a:pt x="22041" y="2274"/>
                </a:lnTo>
                <a:lnTo>
                  <a:pt x="19761" y="4533"/>
                </a:lnTo>
                <a:lnTo>
                  <a:pt x="20709" y="7035"/>
                </a:lnTo>
                <a:lnTo>
                  <a:pt x="23558" y="7035"/>
                </a:lnTo>
                <a:lnTo>
                  <a:pt x="23558" y="9194"/>
                </a:lnTo>
                <a:lnTo>
                  <a:pt x="25450" y="10248"/>
                </a:lnTo>
                <a:lnTo>
                  <a:pt x="26514" y="9194"/>
                </a:lnTo>
                <a:lnTo>
                  <a:pt x="27863" y="7858"/>
                </a:lnTo>
                <a:lnTo>
                  <a:pt x="28206" y="7518"/>
                </a:lnTo>
                <a:close/>
              </a:path>
              <a:path w="205168" h="23545">
                <a:moveTo>
                  <a:pt x="27863" y="16510"/>
                </a:moveTo>
                <a:lnTo>
                  <a:pt x="99413" y="22123"/>
                </a:lnTo>
                <a:lnTo>
                  <a:pt x="99072" y="21970"/>
                </a:lnTo>
                <a:lnTo>
                  <a:pt x="99072" y="16649"/>
                </a:lnTo>
                <a:lnTo>
                  <a:pt x="99384" y="16510"/>
                </a:lnTo>
                <a:lnTo>
                  <a:pt x="27863" y="15074"/>
                </a:lnTo>
                <a:lnTo>
                  <a:pt x="23558" y="9330"/>
                </a:lnTo>
                <a:lnTo>
                  <a:pt x="23278" y="9194"/>
                </a:lnTo>
                <a:lnTo>
                  <a:pt x="23558" y="9753"/>
                </a:lnTo>
                <a:lnTo>
                  <a:pt x="20815" y="10987"/>
                </a:lnTo>
                <a:lnTo>
                  <a:pt x="20815" y="15074"/>
                </a:lnTo>
                <a:lnTo>
                  <a:pt x="27863" y="16510"/>
                </a:lnTo>
                <a:close/>
              </a:path>
              <a:path w="205168" h="23545">
                <a:moveTo>
                  <a:pt x="99072" y="21970"/>
                </a:moveTo>
                <a:lnTo>
                  <a:pt x="99413" y="22123"/>
                </a:lnTo>
                <a:lnTo>
                  <a:pt x="99072" y="20548"/>
                </a:lnTo>
                <a:lnTo>
                  <a:pt x="99072" y="16649"/>
                </a:lnTo>
                <a:lnTo>
                  <a:pt x="99072" y="21970"/>
                </a:lnTo>
                <a:close/>
              </a:path>
              <a:path w="205168" h="23545">
                <a:moveTo>
                  <a:pt x="102590" y="23545"/>
                </a:moveTo>
                <a:lnTo>
                  <a:pt x="105768" y="22123"/>
                </a:lnTo>
                <a:lnTo>
                  <a:pt x="106108" y="20548"/>
                </a:lnTo>
                <a:lnTo>
                  <a:pt x="106108" y="16649"/>
                </a:lnTo>
                <a:lnTo>
                  <a:pt x="184416" y="22123"/>
                </a:lnTo>
                <a:lnTo>
                  <a:pt x="192316" y="23545"/>
                </a:lnTo>
                <a:lnTo>
                  <a:pt x="195846" y="21970"/>
                </a:lnTo>
                <a:lnTo>
                  <a:pt x="195846" y="18084"/>
                </a:lnTo>
                <a:lnTo>
                  <a:pt x="192316" y="16509"/>
                </a:lnTo>
                <a:lnTo>
                  <a:pt x="187622" y="16510"/>
                </a:lnTo>
                <a:lnTo>
                  <a:pt x="187934" y="16649"/>
                </a:lnTo>
                <a:lnTo>
                  <a:pt x="187934" y="20548"/>
                </a:lnTo>
                <a:lnTo>
                  <a:pt x="187622" y="16510"/>
                </a:lnTo>
                <a:lnTo>
                  <a:pt x="102590" y="16509"/>
                </a:lnTo>
                <a:lnTo>
                  <a:pt x="99072" y="18084"/>
                </a:lnTo>
                <a:lnTo>
                  <a:pt x="102590" y="22123"/>
                </a:lnTo>
                <a:lnTo>
                  <a:pt x="102590" y="23545"/>
                </a:lnTo>
                <a:close/>
              </a:path>
              <a:path w="205168" h="23545">
                <a:moveTo>
                  <a:pt x="195846" y="7035"/>
                </a:moveTo>
                <a:lnTo>
                  <a:pt x="201650" y="7035"/>
                </a:lnTo>
                <a:lnTo>
                  <a:pt x="205168" y="5460"/>
                </a:lnTo>
                <a:lnTo>
                  <a:pt x="205168" y="1574"/>
                </a:lnTo>
                <a:lnTo>
                  <a:pt x="201650" y="0"/>
                </a:lnTo>
                <a:lnTo>
                  <a:pt x="102590" y="2146"/>
                </a:lnTo>
                <a:lnTo>
                  <a:pt x="99072" y="3721"/>
                </a:lnTo>
                <a:lnTo>
                  <a:pt x="106108" y="7035"/>
                </a:lnTo>
                <a:lnTo>
                  <a:pt x="192316" y="9194"/>
                </a:lnTo>
                <a:lnTo>
                  <a:pt x="195846" y="7607"/>
                </a:lnTo>
                <a:lnTo>
                  <a:pt x="195846" y="7035"/>
                </a:lnTo>
                <a:lnTo>
                  <a:pt x="106108" y="3721"/>
                </a:lnTo>
                <a:lnTo>
                  <a:pt x="192316" y="2146"/>
                </a:lnTo>
                <a:lnTo>
                  <a:pt x="195846" y="3721"/>
                </a:lnTo>
                <a:lnTo>
                  <a:pt x="195846" y="7035"/>
                </a:lnTo>
                <a:close/>
              </a:path>
              <a:path w="205168" h="23545">
                <a:moveTo>
                  <a:pt x="192316" y="2146"/>
                </a:moveTo>
                <a:lnTo>
                  <a:pt x="106108" y="3721"/>
                </a:lnTo>
                <a:lnTo>
                  <a:pt x="195846" y="7035"/>
                </a:lnTo>
                <a:lnTo>
                  <a:pt x="195846" y="3721"/>
                </a:lnTo>
                <a:lnTo>
                  <a:pt x="192316" y="2146"/>
                </a:lnTo>
                <a:close/>
              </a:path>
              <a:path w="205168" h="23545">
                <a:moveTo>
                  <a:pt x="106108" y="16649"/>
                </a:moveTo>
                <a:lnTo>
                  <a:pt x="106108" y="20548"/>
                </a:lnTo>
                <a:lnTo>
                  <a:pt x="105768" y="22123"/>
                </a:lnTo>
                <a:lnTo>
                  <a:pt x="102590" y="23545"/>
                </a:lnTo>
                <a:lnTo>
                  <a:pt x="192316" y="23545"/>
                </a:lnTo>
                <a:lnTo>
                  <a:pt x="184416" y="22123"/>
                </a:lnTo>
                <a:lnTo>
                  <a:pt x="106108" y="21970"/>
                </a:lnTo>
                <a:lnTo>
                  <a:pt x="184416" y="22123"/>
                </a:lnTo>
                <a:lnTo>
                  <a:pt x="106108" y="16649"/>
                </a:lnTo>
                <a:close/>
              </a:path>
              <a:path w="205168" h="23545">
                <a:moveTo>
                  <a:pt x="187622" y="16510"/>
                </a:moveTo>
                <a:lnTo>
                  <a:pt x="187934" y="20548"/>
                </a:lnTo>
                <a:lnTo>
                  <a:pt x="187934" y="16649"/>
                </a:lnTo>
                <a:lnTo>
                  <a:pt x="187622" y="16510"/>
                </a:lnTo>
                <a:close/>
              </a:path>
              <a:path w="205168" h="23545">
                <a:moveTo>
                  <a:pt x="28206" y="7518"/>
                </a:moveTo>
                <a:lnTo>
                  <a:pt x="27863" y="7858"/>
                </a:lnTo>
                <a:lnTo>
                  <a:pt x="26514" y="9194"/>
                </a:lnTo>
                <a:lnTo>
                  <a:pt x="25450" y="10248"/>
                </a:lnTo>
                <a:lnTo>
                  <a:pt x="23558" y="9194"/>
                </a:lnTo>
                <a:lnTo>
                  <a:pt x="23558" y="7035"/>
                </a:lnTo>
                <a:lnTo>
                  <a:pt x="20709" y="7035"/>
                </a:lnTo>
                <a:lnTo>
                  <a:pt x="19761" y="4533"/>
                </a:lnTo>
                <a:lnTo>
                  <a:pt x="22041" y="2274"/>
                </a:lnTo>
                <a:lnTo>
                  <a:pt x="22346" y="2955"/>
                </a:lnTo>
                <a:lnTo>
                  <a:pt x="23558" y="5664"/>
                </a:lnTo>
                <a:lnTo>
                  <a:pt x="27863" y="7035"/>
                </a:lnTo>
                <a:lnTo>
                  <a:pt x="27295" y="5114"/>
                </a:lnTo>
                <a:lnTo>
                  <a:pt x="102590" y="2146"/>
                </a:lnTo>
                <a:lnTo>
                  <a:pt x="26288" y="2857"/>
                </a:lnTo>
                <a:lnTo>
                  <a:pt x="102590" y="2146"/>
                </a:lnTo>
                <a:lnTo>
                  <a:pt x="201650" y="0"/>
                </a:lnTo>
                <a:lnTo>
                  <a:pt x="3517" y="0"/>
                </a:lnTo>
                <a:lnTo>
                  <a:pt x="13563" y="2146"/>
                </a:lnTo>
                <a:lnTo>
                  <a:pt x="22517" y="1803"/>
                </a:lnTo>
                <a:lnTo>
                  <a:pt x="23223" y="2146"/>
                </a:lnTo>
                <a:lnTo>
                  <a:pt x="24689" y="2857"/>
                </a:lnTo>
                <a:lnTo>
                  <a:pt x="26730" y="3848"/>
                </a:lnTo>
                <a:lnTo>
                  <a:pt x="24689" y="2857"/>
                </a:lnTo>
                <a:lnTo>
                  <a:pt x="22390" y="2857"/>
                </a:lnTo>
                <a:lnTo>
                  <a:pt x="22171" y="2146"/>
                </a:lnTo>
                <a:lnTo>
                  <a:pt x="18084" y="2146"/>
                </a:lnTo>
                <a:lnTo>
                  <a:pt x="16509" y="5664"/>
                </a:lnTo>
                <a:lnTo>
                  <a:pt x="13563" y="2146"/>
                </a:lnTo>
                <a:lnTo>
                  <a:pt x="3517" y="0"/>
                </a:lnTo>
                <a:lnTo>
                  <a:pt x="0" y="1574"/>
                </a:lnTo>
                <a:lnTo>
                  <a:pt x="0" y="5460"/>
                </a:lnTo>
                <a:lnTo>
                  <a:pt x="3517" y="7035"/>
                </a:lnTo>
                <a:lnTo>
                  <a:pt x="10045" y="7035"/>
                </a:lnTo>
                <a:lnTo>
                  <a:pt x="10045" y="3721"/>
                </a:lnTo>
                <a:lnTo>
                  <a:pt x="16509" y="7035"/>
                </a:lnTo>
                <a:lnTo>
                  <a:pt x="13563" y="9194"/>
                </a:lnTo>
                <a:lnTo>
                  <a:pt x="20815" y="9194"/>
                </a:lnTo>
                <a:lnTo>
                  <a:pt x="20815" y="7315"/>
                </a:lnTo>
                <a:lnTo>
                  <a:pt x="21132" y="8153"/>
                </a:lnTo>
                <a:lnTo>
                  <a:pt x="23278" y="9194"/>
                </a:lnTo>
                <a:lnTo>
                  <a:pt x="23558" y="9330"/>
                </a:lnTo>
                <a:lnTo>
                  <a:pt x="27863" y="15074"/>
                </a:lnTo>
                <a:lnTo>
                  <a:pt x="27863" y="9194"/>
                </a:lnTo>
                <a:lnTo>
                  <a:pt x="102590" y="9194"/>
                </a:lnTo>
                <a:lnTo>
                  <a:pt x="99072" y="7607"/>
                </a:lnTo>
                <a:lnTo>
                  <a:pt x="102590" y="9194"/>
                </a:lnTo>
                <a:lnTo>
                  <a:pt x="106108" y="7607"/>
                </a:lnTo>
                <a:lnTo>
                  <a:pt x="102590" y="9194"/>
                </a:lnTo>
                <a:lnTo>
                  <a:pt x="192316" y="9194"/>
                </a:lnTo>
                <a:lnTo>
                  <a:pt x="106108" y="7035"/>
                </a:lnTo>
                <a:lnTo>
                  <a:pt x="28023" y="7035"/>
                </a:lnTo>
                <a:lnTo>
                  <a:pt x="28206" y="7518"/>
                </a:lnTo>
                <a:close/>
              </a:path>
              <a:path w="205168" h="23545">
                <a:moveTo>
                  <a:pt x="27863" y="16510"/>
                </a:moveTo>
                <a:lnTo>
                  <a:pt x="26288" y="21399"/>
                </a:lnTo>
                <a:lnTo>
                  <a:pt x="27863" y="17881"/>
                </a:lnTo>
                <a:lnTo>
                  <a:pt x="27863" y="16510"/>
                </a:lnTo>
                <a:close/>
              </a:path>
              <a:path w="205168" h="23545">
                <a:moveTo>
                  <a:pt x="28023" y="7035"/>
                </a:moveTo>
                <a:lnTo>
                  <a:pt x="27863" y="6388"/>
                </a:lnTo>
                <a:lnTo>
                  <a:pt x="27863" y="6613"/>
                </a:lnTo>
                <a:lnTo>
                  <a:pt x="28023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329681" y="5016676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329681" y="4989372"/>
            <a:ext cx="16497" cy="1587"/>
          </a:xfrm>
          <a:custGeom>
            <a:avLst/>
            <a:gdLst/>
            <a:ahLst/>
            <a:cxnLst/>
            <a:rect l="l" t="t" r="r" b="b"/>
            <a:pathLst>
              <a:path w="16497" h="1587">
                <a:moveTo>
                  <a:pt x="0" y="0"/>
                </a:moveTo>
                <a:lnTo>
                  <a:pt x="12979" y="1587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329681" y="4962091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333211" y="4883759"/>
            <a:ext cx="12966" cy="3517"/>
          </a:xfrm>
          <a:custGeom>
            <a:avLst/>
            <a:gdLst/>
            <a:ahLst/>
            <a:cxnLst/>
            <a:rect l="l" t="t" r="r" b="b"/>
            <a:pathLst>
              <a:path w="12966" h="3517">
                <a:moveTo>
                  <a:pt x="12966" y="3517"/>
                </a:moveTo>
                <a:lnTo>
                  <a:pt x="0" y="0"/>
                </a:lnTo>
                <a:lnTo>
                  <a:pt x="0" y="3517"/>
                </a:lnTo>
                <a:lnTo>
                  <a:pt x="12966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329681" y="4934812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329681" y="4852936"/>
            <a:ext cx="16497" cy="1587"/>
          </a:xfrm>
          <a:custGeom>
            <a:avLst/>
            <a:gdLst/>
            <a:ahLst/>
            <a:cxnLst/>
            <a:rect l="l" t="t" r="r" b="b"/>
            <a:pathLst>
              <a:path w="16497" h="1587">
                <a:moveTo>
                  <a:pt x="0" y="0"/>
                </a:moveTo>
                <a:lnTo>
                  <a:pt x="12979" y="1587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329681" y="4825681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329681" y="4798401"/>
            <a:ext cx="16497" cy="1562"/>
          </a:xfrm>
          <a:custGeom>
            <a:avLst/>
            <a:gdLst/>
            <a:ahLst/>
            <a:cxnLst/>
            <a:rect l="l" t="t" r="r" b="b"/>
            <a:pathLst>
              <a:path w="16497" h="1562">
                <a:moveTo>
                  <a:pt x="0" y="0"/>
                </a:moveTo>
                <a:lnTo>
                  <a:pt x="12979" y="1562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329681" y="4771109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329681" y="4743829"/>
            <a:ext cx="16497" cy="1562"/>
          </a:xfrm>
          <a:custGeom>
            <a:avLst/>
            <a:gdLst/>
            <a:ahLst/>
            <a:cxnLst/>
            <a:rect l="l" t="t" r="r" b="b"/>
            <a:pathLst>
              <a:path w="16497" h="1562">
                <a:moveTo>
                  <a:pt x="0" y="0"/>
                </a:moveTo>
                <a:lnTo>
                  <a:pt x="12979" y="1562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329681" y="4716524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329681" y="4689245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326164" y="4689245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3517" y="7048"/>
                </a:moveTo>
                <a:lnTo>
                  <a:pt x="20015" y="7048"/>
                </a:lnTo>
                <a:lnTo>
                  <a:pt x="16497" y="5460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60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0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326164" y="4662676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0" y="1574"/>
                </a:moveTo>
                <a:lnTo>
                  <a:pt x="0" y="5461"/>
                </a:lnTo>
                <a:lnTo>
                  <a:pt x="3517" y="7048"/>
                </a:lnTo>
                <a:lnTo>
                  <a:pt x="239687" y="7048"/>
                </a:lnTo>
                <a:lnTo>
                  <a:pt x="243204" y="5461"/>
                </a:lnTo>
                <a:lnTo>
                  <a:pt x="243204" y="1574"/>
                </a:lnTo>
                <a:lnTo>
                  <a:pt x="239687" y="0"/>
                </a:lnTo>
                <a:lnTo>
                  <a:pt x="3517" y="0"/>
                </a:lnTo>
                <a:lnTo>
                  <a:pt x="0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326164" y="4716524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3517" y="7048"/>
                </a:moveTo>
                <a:lnTo>
                  <a:pt x="20015" y="7048"/>
                </a:lnTo>
                <a:lnTo>
                  <a:pt x="16497" y="5461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61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326164" y="4743830"/>
            <a:ext cx="243205" cy="7035"/>
          </a:xfrm>
          <a:custGeom>
            <a:avLst/>
            <a:gdLst/>
            <a:ahLst/>
            <a:cxnLst/>
            <a:rect l="l" t="t" r="r" b="b"/>
            <a:pathLst>
              <a:path w="243205" h="7035">
                <a:moveTo>
                  <a:pt x="3517" y="7035"/>
                </a:moveTo>
                <a:lnTo>
                  <a:pt x="20015" y="7035"/>
                </a:lnTo>
                <a:lnTo>
                  <a:pt x="16497" y="5460"/>
                </a:lnTo>
                <a:lnTo>
                  <a:pt x="20015" y="7035"/>
                </a:lnTo>
                <a:lnTo>
                  <a:pt x="239687" y="7035"/>
                </a:lnTo>
                <a:lnTo>
                  <a:pt x="243204" y="5460"/>
                </a:lnTo>
                <a:lnTo>
                  <a:pt x="243204" y="1562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62"/>
                </a:lnTo>
                <a:lnTo>
                  <a:pt x="3517" y="0"/>
                </a:lnTo>
                <a:lnTo>
                  <a:pt x="0" y="1562"/>
                </a:lnTo>
                <a:lnTo>
                  <a:pt x="0" y="5460"/>
                </a:lnTo>
                <a:lnTo>
                  <a:pt x="3517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326164" y="4771110"/>
            <a:ext cx="243205" cy="7035"/>
          </a:xfrm>
          <a:custGeom>
            <a:avLst/>
            <a:gdLst/>
            <a:ahLst/>
            <a:cxnLst/>
            <a:rect l="l" t="t" r="r" b="b"/>
            <a:pathLst>
              <a:path w="243205" h="7035">
                <a:moveTo>
                  <a:pt x="3517" y="7035"/>
                </a:moveTo>
                <a:lnTo>
                  <a:pt x="20015" y="7035"/>
                </a:lnTo>
                <a:lnTo>
                  <a:pt x="16497" y="5461"/>
                </a:lnTo>
                <a:lnTo>
                  <a:pt x="20015" y="7035"/>
                </a:lnTo>
                <a:lnTo>
                  <a:pt x="239687" y="7035"/>
                </a:lnTo>
                <a:lnTo>
                  <a:pt x="243204" y="5461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326164" y="4798402"/>
            <a:ext cx="243205" cy="7035"/>
          </a:xfrm>
          <a:custGeom>
            <a:avLst/>
            <a:gdLst/>
            <a:ahLst/>
            <a:cxnLst/>
            <a:rect l="l" t="t" r="r" b="b"/>
            <a:pathLst>
              <a:path w="243205" h="7035">
                <a:moveTo>
                  <a:pt x="3517" y="7035"/>
                </a:moveTo>
                <a:lnTo>
                  <a:pt x="20015" y="7035"/>
                </a:lnTo>
                <a:lnTo>
                  <a:pt x="16497" y="5461"/>
                </a:lnTo>
                <a:lnTo>
                  <a:pt x="20015" y="7035"/>
                </a:lnTo>
                <a:lnTo>
                  <a:pt x="239687" y="7035"/>
                </a:lnTo>
                <a:lnTo>
                  <a:pt x="243204" y="5461"/>
                </a:lnTo>
                <a:lnTo>
                  <a:pt x="243204" y="1562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62"/>
                </a:lnTo>
                <a:lnTo>
                  <a:pt x="3517" y="0"/>
                </a:lnTo>
                <a:lnTo>
                  <a:pt x="0" y="1562"/>
                </a:lnTo>
                <a:lnTo>
                  <a:pt x="0" y="5461"/>
                </a:lnTo>
                <a:lnTo>
                  <a:pt x="3517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326164" y="4825682"/>
            <a:ext cx="243205" cy="7035"/>
          </a:xfrm>
          <a:custGeom>
            <a:avLst/>
            <a:gdLst/>
            <a:ahLst/>
            <a:cxnLst/>
            <a:rect l="l" t="t" r="r" b="b"/>
            <a:pathLst>
              <a:path w="243205" h="7035">
                <a:moveTo>
                  <a:pt x="3517" y="7035"/>
                </a:moveTo>
                <a:lnTo>
                  <a:pt x="20015" y="7035"/>
                </a:lnTo>
                <a:lnTo>
                  <a:pt x="16497" y="5461"/>
                </a:lnTo>
                <a:lnTo>
                  <a:pt x="20015" y="7035"/>
                </a:lnTo>
                <a:lnTo>
                  <a:pt x="239687" y="7035"/>
                </a:lnTo>
                <a:lnTo>
                  <a:pt x="243204" y="5461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326164" y="4852935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3517" y="7048"/>
                </a:moveTo>
                <a:lnTo>
                  <a:pt x="20015" y="7048"/>
                </a:lnTo>
                <a:lnTo>
                  <a:pt x="16497" y="5473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73"/>
                </a:lnTo>
                <a:lnTo>
                  <a:pt x="243204" y="1587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87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326164" y="4883758"/>
            <a:ext cx="243205" cy="30810"/>
          </a:xfrm>
          <a:custGeom>
            <a:avLst/>
            <a:gdLst/>
            <a:ahLst/>
            <a:cxnLst/>
            <a:rect l="l" t="t" r="r" b="b"/>
            <a:pathLst>
              <a:path w="243205" h="30810">
                <a:moveTo>
                  <a:pt x="239687" y="23761"/>
                </a:moveTo>
                <a:lnTo>
                  <a:pt x="7048" y="23761"/>
                </a:lnTo>
                <a:lnTo>
                  <a:pt x="7048" y="24409"/>
                </a:lnTo>
                <a:lnTo>
                  <a:pt x="7048" y="3517"/>
                </a:lnTo>
                <a:lnTo>
                  <a:pt x="3517" y="3517"/>
                </a:lnTo>
                <a:lnTo>
                  <a:pt x="0" y="0"/>
                </a:lnTo>
                <a:lnTo>
                  <a:pt x="0" y="24409"/>
                </a:lnTo>
                <a:lnTo>
                  <a:pt x="345" y="25181"/>
                </a:lnTo>
                <a:lnTo>
                  <a:pt x="3517" y="23761"/>
                </a:lnTo>
                <a:lnTo>
                  <a:pt x="5460" y="27927"/>
                </a:lnTo>
                <a:lnTo>
                  <a:pt x="16497" y="29222"/>
                </a:lnTo>
                <a:lnTo>
                  <a:pt x="16497" y="25336"/>
                </a:lnTo>
                <a:lnTo>
                  <a:pt x="20015" y="30810"/>
                </a:lnTo>
                <a:lnTo>
                  <a:pt x="239687" y="30810"/>
                </a:lnTo>
                <a:lnTo>
                  <a:pt x="243204" y="29222"/>
                </a:lnTo>
                <a:lnTo>
                  <a:pt x="243204" y="25336"/>
                </a:lnTo>
                <a:lnTo>
                  <a:pt x="239687" y="23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326164" y="4909095"/>
            <a:ext cx="20015" cy="5473"/>
          </a:xfrm>
          <a:custGeom>
            <a:avLst/>
            <a:gdLst/>
            <a:ahLst/>
            <a:cxnLst/>
            <a:rect l="l" t="t" r="r" b="b"/>
            <a:pathLst>
              <a:path w="20015" h="5473">
                <a:moveTo>
                  <a:pt x="0" y="0"/>
                </a:moveTo>
                <a:lnTo>
                  <a:pt x="0" y="3886"/>
                </a:lnTo>
                <a:lnTo>
                  <a:pt x="3517" y="5473"/>
                </a:lnTo>
                <a:lnTo>
                  <a:pt x="20015" y="5473"/>
                </a:lnTo>
                <a:lnTo>
                  <a:pt x="16497" y="0"/>
                </a:lnTo>
                <a:lnTo>
                  <a:pt x="16497" y="3886"/>
                </a:lnTo>
                <a:lnTo>
                  <a:pt x="5460" y="2590"/>
                </a:lnTo>
                <a:lnTo>
                  <a:pt x="1574" y="259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326163" y="4907521"/>
            <a:ext cx="5460" cy="4165"/>
          </a:xfrm>
          <a:custGeom>
            <a:avLst/>
            <a:gdLst/>
            <a:ahLst/>
            <a:cxnLst/>
            <a:rect l="l" t="t" r="r" b="b"/>
            <a:pathLst>
              <a:path w="5461" h="4165">
                <a:moveTo>
                  <a:pt x="1574" y="4165"/>
                </a:moveTo>
                <a:lnTo>
                  <a:pt x="5460" y="4165"/>
                </a:lnTo>
                <a:lnTo>
                  <a:pt x="3517" y="0"/>
                </a:lnTo>
                <a:lnTo>
                  <a:pt x="345" y="1420"/>
                </a:lnTo>
                <a:lnTo>
                  <a:pt x="0" y="1574"/>
                </a:lnTo>
                <a:lnTo>
                  <a:pt x="1574" y="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326164" y="4934812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3517" y="7048"/>
                </a:moveTo>
                <a:lnTo>
                  <a:pt x="20015" y="7048"/>
                </a:lnTo>
                <a:lnTo>
                  <a:pt x="16497" y="5461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61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326164" y="4880227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239687" y="0"/>
                </a:moveTo>
                <a:lnTo>
                  <a:pt x="1574" y="0"/>
                </a:lnTo>
                <a:lnTo>
                  <a:pt x="1085" y="1097"/>
                </a:lnTo>
                <a:lnTo>
                  <a:pt x="0" y="1587"/>
                </a:lnTo>
                <a:lnTo>
                  <a:pt x="0" y="3530"/>
                </a:lnTo>
                <a:lnTo>
                  <a:pt x="3517" y="7048"/>
                </a:lnTo>
                <a:lnTo>
                  <a:pt x="7048" y="7048"/>
                </a:lnTo>
                <a:lnTo>
                  <a:pt x="7048" y="3530"/>
                </a:lnTo>
                <a:lnTo>
                  <a:pt x="16497" y="1587"/>
                </a:lnTo>
                <a:lnTo>
                  <a:pt x="16497" y="5473"/>
                </a:lnTo>
                <a:lnTo>
                  <a:pt x="16497" y="1587"/>
                </a:lnTo>
                <a:lnTo>
                  <a:pt x="7048" y="3530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73"/>
                </a:lnTo>
                <a:lnTo>
                  <a:pt x="243204" y="1587"/>
                </a:lnTo>
                <a:lnTo>
                  <a:pt x="2396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326164" y="4962091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3517" y="7048"/>
                </a:moveTo>
                <a:lnTo>
                  <a:pt x="20015" y="7048"/>
                </a:lnTo>
                <a:lnTo>
                  <a:pt x="16497" y="5460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60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0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326164" y="4989371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3517" y="7048"/>
                </a:moveTo>
                <a:lnTo>
                  <a:pt x="20015" y="7048"/>
                </a:lnTo>
                <a:lnTo>
                  <a:pt x="16497" y="5473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73"/>
                </a:lnTo>
                <a:lnTo>
                  <a:pt x="243204" y="1587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87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326164" y="5016677"/>
            <a:ext cx="243205" cy="7035"/>
          </a:xfrm>
          <a:custGeom>
            <a:avLst/>
            <a:gdLst/>
            <a:ahLst/>
            <a:cxnLst/>
            <a:rect l="l" t="t" r="r" b="b"/>
            <a:pathLst>
              <a:path w="243205" h="7035">
                <a:moveTo>
                  <a:pt x="3517" y="7035"/>
                </a:moveTo>
                <a:lnTo>
                  <a:pt x="20015" y="7035"/>
                </a:lnTo>
                <a:lnTo>
                  <a:pt x="16497" y="5460"/>
                </a:lnTo>
                <a:lnTo>
                  <a:pt x="20015" y="7035"/>
                </a:lnTo>
                <a:lnTo>
                  <a:pt x="239687" y="7035"/>
                </a:lnTo>
                <a:lnTo>
                  <a:pt x="243204" y="5460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0"/>
                </a:lnTo>
                <a:lnTo>
                  <a:pt x="3517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326164" y="5043956"/>
            <a:ext cx="243205" cy="7048"/>
          </a:xfrm>
          <a:custGeom>
            <a:avLst/>
            <a:gdLst/>
            <a:ahLst/>
            <a:cxnLst/>
            <a:rect l="l" t="t" r="r" b="b"/>
            <a:pathLst>
              <a:path w="243205" h="7048">
                <a:moveTo>
                  <a:pt x="3517" y="7048"/>
                </a:moveTo>
                <a:lnTo>
                  <a:pt x="20015" y="7048"/>
                </a:lnTo>
                <a:lnTo>
                  <a:pt x="16497" y="5461"/>
                </a:lnTo>
                <a:lnTo>
                  <a:pt x="20015" y="7048"/>
                </a:lnTo>
                <a:lnTo>
                  <a:pt x="239687" y="7048"/>
                </a:lnTo>
                <a:lnTo>
                  <a:pt x="243204" y="5461"/>
                </a:lnTo>
                <a:lnTo>
                  <a:pt x="243204" y="1574"/>
                </a:lnTo>
                <a:lnTo>
                  <a:pt x="239687" y="0"/>
                </a:lnTo>
                <a:lnTo>
                  <a:pt x="20015" y="0"/>
                </a:lnTo>
                <a:lnTo>
                  <a:pt x="16497" y="1574"/>
                </a:ln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329681" y="5043956"/>
            <a:ext cx="16497" cy="1574"/>
          </a:xfrm>
          <a:custGeom>
            <a:avLst/>
            <a:gdLst/>
            <a:ahLst/>
            <a:cxnLst/>
            <a:rect l="l" t="t" r="r" b="b"/>
            <a:pathLst>
              <a:path w="16497" h="1574">
                <a:moveTo>
                  <a:pt x="0" y="0"/>
                </a:moveTo>
                <a:lnTo>
                  <a:pt x="12979" y="1574"/>
                </a:lnTo>
                <a:lnTo>
                  <a:pt x="1649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326141" y="5043962"/>
            <a:ext cx="23558" cy="31457"/>
          </a:xfrm>
          <a:custGeom>
            <a:avLst/>
            <a:gdLst/>
            <a:ahLst/>
            <a:cxnLst/>
            <a:rect l="l" t="t" r="r" b="b"/>
            <a:pathLst>
              <a:path w="23558" h="31457">
                <a:moveTo>
                  <a:pt x="20040" y="24409"/>
                </a:moveTo>
                <a:lnTo>
                  <a:pt x="7048" y="24409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27"/>
                </a:lnTo>
                <a:lnTo>
                  <a:pt x="1689" y="31076"/>
                </a:lnTo>
                <a:lnTo>
                  <a:pt x="3517" y="31457"/>
                </a:lnTo>
                <a:lnTo>
                  <a:pt x="20040" y="31457"/>
                </a:lnTo>
                <a:lnTo>
                  <a:pt x="23558" y="29870"/>
                </a:lnTo>
                <a:lnTo>
                  <a:pt x="23558" y="25984"/>
                </a:lnTo>
                <a:lnTo>
                  <a:pt x="20040" y="24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326145" y="4904654"/>
            <a:ext cx="23558" cy="9906"/>
          </a:xfrm>
          <a:custGeom>
            <a:avLst/>
            <a:gdLst/>
            <a:ahLst/>
            <a:cxnLst/>
            <a:rect l="l" t="t" r="r" b="b"/>
            <a:pathLst>
              <a:path w="23558" h="9905">
                <a:moveTo>
                  <a:pt x="16805" y="7048"/>
                </a:moveTo>
                <a:lnTo>
                  <a:pt x="18084" y="9906"/>
                </a:lnTo>
                <a:lnTo>
                  <a:pt x="21970" y="9906"/>
                </a:lnTo>
                <a:lnTo>
                  <a:pt x="23558" y="6388"/>
                </a:lnTo>
                <a:lnTo>
                  <a:pt x="23558" y="3530"/>
                </a:lnTo>
                <a:lnTo>
                  <a:pt x="21869" y="381"/>
                </a:lnTo>
                <a:lnTo>
                  <a:pt x="20027" y="0"/>
                </a:lnTo>
                <a:lnTo>
                  <a:pt x="3517" y="0"/>
                </a:lnTo>
                <a:lnTo>
                  <a:pt x="0" y="1574"/>
                </a:lnTo>
                <a:lnTo>
                  <a:pt x="0" y="5473"/>
                </a:lnTo>
                <a:lnTo>
                  <a:pt x="3517" y="7048"/>
                </a:lnTo>
                <a:lnTo>
                  <a:pt x="16805" y="7048"/>
                </a:lnTo>
                <a:lnTo>
                  <a:pt x="20027" y="3530"/>
                </a:lnTo>
                <a:lnTo>
                  <a:pt x="16509" y="3530"/>
                </a:lnTo>
                <a:lnTo>
                  <a:pt x="16509" y="6388"/>
                </a:lnTo>
                <a:lnTo>
                  <a:pt x="16509" y="3530"/>
                </a:lnTo>
                <a:lnTo>
                  <a:pt x="20027" y="3530"/>
                </a:lnTo>
                <a:lnTo>
                  <a:pt x="20027" y="7048"/>
                </a:lnTo>
                <a:lnTo>
                  <a:pt x="16805" y="7048"/>
                </a:lnTo>
                <a:close/>
              </a:path>
              <a:path w="23558" h="9905">
                <a:moveTo>
                  <a:pt x="20027" y="3530"/>
                </a:moveTo>
                <a:lnTo>
                  <a:pt x="16805" y="7048"/>
                </a:lnTo>
                <a:lnTo>
                  <a:pt x="20027" y="7048"/>
                </a:lnTo>
                <a:lnTo>
                  <a:pt x="20027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326141" y="4907523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7048" y="24409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40"/>
                </a:lnTo>
                <a:lnTo>
                  <a:pt x="1689" y="31089"/>
                </a:lnTo>
                <a:lnTo>
                  <a:pt x="3517" y="31457"/>
                </a:lnTo>
                <a:lnTo>
                  <a:pt x="16802" y="31457"/>
                </a:lnTo>
                <a:lnTo>
                  <a:pt x="16510" y="30810"/>
                </a:lnTo>
                <a:lnTo>
                  <a:pt x="16510" y="27940"/>
                </a:lnTo>
                <a:lnTo>
                  <a:pt x="20040" y="24409"/>
                </a:lnTo>
                <a:lnTo>
                  <a:pt x="7048" y="24409"/>
                </a:lnTo>
                <a:close/>
              </a:path>
              <a:path w="23558" h="34328">
                <a:moveTo>
                  <a:pt x="20040" y="27940"/>
                </a:moveTo>
                <a:lnTo>
                  <a:pt x="16802" y="31457"/>
                </a:lnTo>
                <a:lnTo>
                  <a:pt x="20040" y="31457"/>
                </a:lnTo>
                <a:lnTo>
                  <a:pt x="21983" y="34328"/>
                </a:lnTo>
                <a:lnTo>
                  <a:pt x="23558" y="30810"/>
                </a:lnTo>
                <a:lnTo>
                  <a:pt x="23558" y="27940"/>
                </a:lnTo>
                <a:lnTo>
                  <a:pt x="21869" y="24790"/>
                </a:lnTo>
                <a:lnTo>
                  <a:pt x="20040" y="24409"/>
                </a:lnTo>
                <a:lnTo>
                  <a:pt x="16510" y="27940"/>
                </a:lnTo>
                <a:lnTo>
                  <a:pt x="16510" y="30810"/>
                </a:lnTo>
                <a:lnTo>
                  <a:pt x="16802" y="31457"/>
                </a:lnTo>
                <a:lnTo>
                  <a:pt x="20040" y="27940"/>
                </a:lnTo>
                <a:close/>
              </a:path>
              <a:path w="23558" h="34328">
                <a:moveTo>
                  <a:pt x="20040" y="31457"/>
                </a:moveTo>
                <a:lnTo>
                  <a:pt x="16802" y="31457"/>
                </a:lnTo>
                <a:lnTo>
                  <a:pt x="18097" y="34328"/>
                </a:lnTo>
                <a:lnTo>
                  <a:pt x="21983" y="34328"/>
                </a:lnTo>
                <a:lnTo>
                  <a:pt x="20040" y="31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326141" y="4934817"/>
            <a:ext cx="23558" cy="34315"/>
          </a:xfrm>
          <a:custGeom>
            <a:avLst/>
            <a:gdLst/>
            <a:ahLst/>
            <a:cxnLst/>
            <a:rect l="l" t="t" r="r" b="b"/>
            <a:pathLst>
              <a:path w="23558" h="34315">
                <a:moveTo>
                  <a:pt x="7048" y="24409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27"/>
                </a:lnTo>
                <a:lnTo>
                  <a:pt x="1689" y="31076"/>
                </a:lnTo>
                <a:lnTo>
                  <a:pt x="3517" y="31457"/>
                </a:lnTo>
                <a:lnTo>
                  <a:pt x="16808" y="31457"/>
                </a:lnTo>
                <a:lnTo>
                  <a:pt x="16510" y="30797"/>
                </a:lnTo>
                <a:lnTo>
                  <a:pt x="16510" y="27927"/>
                </a:lnTo>
                <a:lnTo>
                  <a:pt x="20040" y="24409"/>
                </a:lnTo>
                <a:lnTo>
                  <a:pt x="7048" y="24409"/>
                </a:lnTo>
                <a:close/>
              </a:path>
              <a:path w="23558" h="34315">
                <a:moveTo>
                  <a:pt x="20040" y="27927"/>
                </a:moveTo>
                <a:lnTo>
                  <a:pt x="16808" y="31457"/>
                </a:lnTo>
                <a:lnTo>
                  <a:pt x="20040" y="31457"/>
                </a:lnTo>
                <a:lnTo>
                  <a:pt x="21983" y="34315"/>
                </a:lnTo>
                <a:lnTo>
                  <a:pt x="23558" y="30797"/>
                </a:lnTo>
                <a:lnTo>
                  <a:pt x="23558" y="27927"/>
                </a:lnTo>
                <a:lnTo>
                  <a:pt x="21869" y="24777"/>
                </a:lnTo>
                <a:lnTo>
                  <a:pt x="20040" y="24409"/>
                </a:lnTo>
                <a:lnTo>
                  <a:pt x="16510" y="27927"/>
                </a:lnTo>
                <a:lnTo>
                  <a:pt x="16510" y="30797"/>
                </a:lnTo>
                <a:lnTo>
                  <a:pt x="16808" y="31457"/>
                </a:lnTo>
                <a:lnTo>
                  <a:pt x="20040" y="27927"/>
                </a:lnTo>
                <a:close/>
              </a:path>
              <a:path w="23558" h="34315">
                <a:moveTo>
                  <a:pt x="20040" y="31457"/>
                </a:moveTo>
                <a:lnTo>
                  <a:pt x="16808" y="31457"/>
                </a:lnTo>
                <a:lnTo>
                  <a:pt x="18097" y="34315"/>
                </a:lnTo>
                <a:lnTo>
                  <a:pt x="21983" y="34315"/>
                </a:lnTo>
                <a:lnTo>
                  <a:pt x="20040" y="31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326141" y="4962095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7048" y="24422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39"/>
                </a:lnTo>
                <a:lnTo>
                  <a:pt x="1689" y="31089"/>
                </a:lnTo>
                <a:lnTo>
                  <a:pt x="3517" y="31470"/>
                </a:lnTo>
                <a:lnTo>
                  <a:pt x="16808" y="31470"/>
                </a:lnTo>
                <a:lnTo>
                  <a:pt x="16510" y="30810"/>
                </a:lnTo>
                <a:lnTo>
                  <a:pt x="16510" y="27939"/>
                </a:lnTo>
                <a:lnTo>
                  <a:pt x="20040" y="24422"/>
                </a:lnTo>
                <a:lnTo>
                  <a:pt x="7048" y="24422"/>
                </a:lnTo>
                <a:close/>
              </a:path>
              <a:path w="23558" h="34328">
                <a:moveTo>
                  <a:pt x="20040" y="27939"/>
                </a:moveTo>
                <a:lnTo>
                  <a:pt x="16808" y="31470"/>
                </a:lnTo>
                <a:lnTo>
                  <a:pt x="20040" y="31470"/>
                </a:lnTo>
                <a:lnTo>
                  <a:pt x="21983" y="34328"/>
                </a:lnTo>
                <a:lnTo>
                  <a:pt x="23558" y="30810"/>
                </a:lnTo>
                <a:lnTo>
                  <a:pt x="23558" y="27939"/>
                </a:lnTo>
                <a:lnTo>
                  <a:pt x="21869" y="24790"/>
                </a:lnTo>
                <a:lnTo>
                  <a:pt x="20040" y="24422"/>
                </a:lnTo>
                <a:lnTo>
                  <a:pt x="16510" y="27939"/>
                </a:lnTo>
                <a:lnTo>
                  <a:pt x="16510" y="30810"/>
                </a:lnTo>
                <a:lnTo>
                  <a:pt x="16808" y="31470"/>
                </a:lnTo>
                <a:lnTo>
                  <a:pt x="20040" y="27939"/>
                </a:lnTo>
                <a:close/>
              </a:path>
              <a:path w="23558" h="34328">
                <a:moveTo>
                  <a:pt x="20040" y="31470"/>
                </a:moveTo>
                <a:lnTo>
                  <a:pt x="16808" y="31470"/>
                </a:lnTo>
                <a:lnTo>
                  <a:pt x="18097" y="34328"/>
                </a:lnTo>
                <a:lnTo>
                  <a:pt x="21983" y="34328"/>
                </a:lnTo>
                <a:lnTo>
                  <a:pt x="20040" y="314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326141" y="4989381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7048" y="24409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27"/>
                </a:lnTo>
                <a:lnTo>
                  <a:pt x="1689" y="31076"/>
                </a:lnTo>
                <a:lnTo>
                  <a:pt x="3517" y="31457"/>
                </a:lnTo>
                <a:lnTo>
                  <a:pt x="16802" y="31457"/>
                </a:lnTo>
                <a:lnTo>
                  <a:pt x="16510" y="30810"/>
                </a:lnTo>
                <a:lnTo>
                  <a:pt x="16510" y="27927"/>
                </a:lnTo>
                <a:lnTo>
                  <a:pt x="20040" y="24409"/>
                </a:lnTo>
                <a:lnTo>
                  <a:pt x="7048" y="24409"/>
                </a:lnTo>
                <a:close/>
              </a:path>
              <a:path w="23558" h="34328">
                <a:moveTo>
                  <a:pt x="20040" y="27927"/>
                </a:moveTo>
                <a:lnTo>
                  <a:pt x="16802" y="31457"/>
                </a:lnTo>
                <a:lnTo>
                  <a:pt x="20040" y="31457"/>
                </a:lnTo>
                <a:lnTo>
                  <a:pt x="21983" y="34328"/>
                </a:lnTo>
                <a:lnTo>
                  <a:pt x="23558" y="30810"/>
                </a:lnTo>
                <a:lnTo>
                  <a:pt x="23558" y="27927"/>
                </a:lnTo>
                <a:lnTo>
                  <a:pt x="21869" y="24777"/>
                </a:lnTo>
                <a:lnTo>
                  <a:pt x="20040" y="24409"/>
                </a:lnTo>
                <a:lnTo>
                  <a:pt x="16510" y="27927"/>
                </a:lnTo>
                <a:lnTo>
                  <a:pt x="16510" y="30810"/>
                </a:lnTo>
                <a:lnTo>
                  <a:pt x="16802" y="31457"/>
                </a:lnTo>
                <a:lnTo>
                  <a:pt x="20040" y="27927"/>
                </a:lnTo>
                <a:close/>
              </a:path>
              <a:path w="23558" h="34328">
                <a:moveTo>
                  <a:pt x="20040" y="31457"/>
                </a:moveTo>
                <a:lnTo>
                  <a:pt x="16802" y="31457"/>
                </a:lnTo>
                <a:lnTo>
                  <a:pt x="18097" y="34328"/>
                </a:lnTo>
                <a:lnTo>
                  <a:pt x="21983" y="34328"/>
                </a:lnTo>
                <a:lnTo>
                  <a:pt x="20040" y="31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326141" y="5016675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7048" y="24396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14"/>
                </a:lnTo>
                <a:lnTo>
                  <a:pt x="1689" y="31064"/>
                </a:lnTo>
                <a:lnTo>
                  <a:pt x="3517" y="31432"/>
                </a:lnTo>
                <a:lnTo>
                  <a:pt x="16795" y="31432"/>
                </a:lnTo>
                <a:lnTo>
                  <a:pt x="16510" y="30797"/>
                </a:lnTo>
                <a:lnTo>
                  <a:pt x="16510" y="27914"/>
                </a:lnTo>
                <a:lnTo>
                  <a:pt x="20040" y="24396"/>
                </a:lnTo>
                <a:lnTo>
                  <a:pt x="7048" y="24396"/>
                </a:lnTo>
                <a:close/>
              </a:path>
              <a:path w="23558" h="34328">
                <a:moveTo>
                  <a:pt x="20040" y="27914"/>
                </a:moveTo>
                <a:lnTo>
                  <a:pt x="16795" y="31432"/>
                </a:lnTo>
                <a:lnTo>
                  <a:pt x="20040" y="31432"/>
                </a:lnTo>
                <a:lnTo>
                  <a:pt x="21983" y="34328"/>
                </a:lnTo>
                <a:lnTo>
                  <a:pt x="23558" y="30797"/>
                </a:lnTo>
                <a:lnTo>
                  <a:pt x="23558" y="27914"/>
                </a:lnTo>
                <a:lnTo>
                  <a:pt x="21869" y="24777"/>
                </a:lnTo>
                <a:lnTo>
                  <a:pt x="20040" y="24396"/>
                </a:lnTo>
                <a:lnTo>
                  <a:pt x="16510" y="27914"/>
                </a:lnTo>
                <a:lnTo>
                  <a:pt x="16510" y="30797"/>
                </a:lnTo>
                <a:lnTo>
                  <a:pt x="16795" y="31432"/>
                </a:lnTo>
                <a:lnTo>
                  <a:pt x="20040" y="27914"/>
                </a:lnTo>
                <a:close/>
              </a:path>
              <a:path w="23558" h="34328">
                <a:moveTo>
                  <a:pt x="20040" y="31432"/>
                </a:moveTo>
                <a:lnTo>
                  <a:pt x="16795" y="31432"/>
                </a:lnTo>
                <a:lnTo>
                  <a:pt x="18097" y="34328"/>
                </a:lnTo>
                <a:lnTo>
                  <a:pt x="21983" y="34328"/>
                </a:lnTo>
                <a:lnTo>
                  <a:pt x="20040" y="3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326141" y="4716528"/>
            <a:ext cx="23558" cy="34340"/>
          </a:xfrm>
          <a:custGeom>
            <a:avLst/>
            <a:gdLst/>
            <a:ahLst/>
            <a:cxnLst/>
            <a:rect l="l" t="t" r="r" b="b"/>
            <a:pathLst>
              <a:path w="23558" h="34340">
                <a:moveTo>
                  <a:pt x="7048" y="24422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40"/>
                </a:lnTo>
                <a:lnTo>
                  <a:pt x="1689" y="31089"/>
                </a:lnTo>
                <a:lnTo>
                  <a:pt x="3517" y="31470"/>
                </a:lnTo>
                <a:lnTo>
                  <a:pt x="16802" y="31470"/>
                </a:lnTo>
                <a:lnTo>
                  <a:pt x="16510" y="30822"/>
                </a:lnTo>
                <a:lnTo>
                  <a:pt x="16510" y="27940"/>
                </a:lnTo>
                <a:lnTo>
                  <a:pt x="20040" y="24422"/>
                </a:lnTo>
                <a:lnTo>
                  <a:pt x="7048" y="24422"/>
                </a:lnTo>
                <a:close/>
              </a:path>
              <a:path w="23558" h="34340">
                <a:moveTo>
                  <a:pt x="20040" y="27940"/>
                </a:moveTo>
                <a:lnTo>
                  <a:pt x="16802" y="31470"/>
                </a:lnTo>
                <a:lnTo>
                  <a:pt x="20040" y="31470"/>
                </a:lnTo>
                <a:lnTo>
                  <a:pt x="21983" y="34340"/>
                </a:lnTo>
                <a:lnTo>
                  <a:pt x="23558" y="30822"/>
                </a:lnTo>
                <a:lnTo>
                  <a:pt x="23558" y="27940"/>
                </a:lnTo>
                <a:lnTo>
                  <a:pt x="21869" y="24790"/>
                </a:lnTo>
                <a:lnTo>
                  <a:pt x="20040" y="24422"/>
                </a:lnTo>
                <a:lnTo>
                  <a:pt x="16510" y="27940"/>
                </a:lnTo>
                <a:lnTo>
                  <a:pt x="16510" y="30822"/>
                </a:lnTo>
                <a:lnTo>
                  <a:pt x="16802" y="31470"/>
                </a:lnTo>
                <a:lnTo>
                  <a:pt x="20040" y="27940"/>
                </a:lnTo>
                <a:close/>
              </a:path>
              <a:path w="23558" h="34340">
                <a:moveTo>
                  <a:pt x="20040" y="31470"/>
                </a:moveTo>
                <a:lnTo>
                  <a:pt x="16802" y="31470"/>
                </a:lnTo>
                <a:lnTo>
                  <a:pt x="18097" y="34340"/>
                </a:lnTo>
                <a:lnTo>
                  <a:pt x="21983" y="34340"/>
                </a:lnTo>
                <a:lnTo>
                  <a:pt x="20040" y="314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326141" y="4743829"/>
            <a:ext cx="23558" cy="34315"/>
          </a:xfrm>
          <a:custGeom>
            <a:avLst/>
            <a:gdLst/>
            <a:ahLst/>
            <a:cxnLst/>
            <a:rect l="l" t="t" r="r" b="b"/>
            <a:pathLst>
              <a:path w="23558" h="34315">
                <a:moveTo>
                  <a:pt x="7048" y="24396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14"/>
                </a:lnTo>
                <a:lnTo>
                  <a:pt x="1689" y="31064"/>
                </a:lnTo>
                <a:lnTo>
                  <a:pt x="3517" y="31432"/>
                </a:lnTo>
                <a:lnTo>
                  <a:pt x="16796" y="31432"/>
                </a:lnTo>
                <a:lnTo>
                  <a:pt x="16510" y="30797"/>
                </a:lnTo>
                <a:lnTo>
                  <a:pt x="16510" y="27914"/>
                </a:lnTo>
                <a:lnTo>
                  <a:pt x="20040" y="24396"/>
                </a:lnTo>
                <a:lnTo>
                  <a:pt x="7048" y="24396"/>
                </a:lnTo>
                <a:close/>
              </a:path>
              <a:path w="23558" h="34315">
                <a:moveTo>
                  <a:pt x="20040" y="27914"/>
                </a:moveTo>
                <a:lnTo>
                  <a:pt x="16796" y="31432"/>
                </a:lnTo>
                <a:lnTo>
                  <a:pt x="20040" y="31432"/>
                </a:lnTo>
                <a:lnTo>
                  <a:pt x="21983" y="34315"/>
                </a:lnTo>
                <a:lnTo>
                  <a:pt x="23558" y="30797"/>
                </a:lnTo>
                <a:lnTo>
                  <a:pt x="23558" y="27914"/>
                </a:lnTo>
                <a:lnTo>
                  <a:pt x="21869" y="24764"/>
                </a:lnTo>
                <a:lnTo>
                  <a:pt x="20040" y="24396"/>
                </a:lnTo>
                <a:lnTo>
                  <a:pt x="16510" y="27914"/>
                </a:lnTo>
                <a:lnTo>
                  <a:pt x="16510" y="30797"/>
                </a:lnTo>
                <a:lnTo>
                  <a:pt x="16796" y="31432"/>
                </a:lnTo>
                <a:lnTo>
                  <a:pt x="20040" y="27914"/>
                </a:lnTo>
                <a:close/>
              </a:path>
              <a:path w="23558" h="34315">
                <a:moveTo>
                  <a:pt x="20040" y="31432"/>
                </a:moveTo>
                <a:lnTo>
                  <a:pt x="16796" y="31432"/>
                </a:lnTo>
                <a:lnTo>
                  <a:pt x="18097" y="34315"/>
                </a:lnTo>
                <a:lnTo>
                  <a:pt x="21983" y="34315"/>
                </a:lnTo>
                <a:lnTo>
                  <a:pt x="20040" y="31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326141" y="4771106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7048" y="24409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27"/>
                </a:lnTo>
                <a:lnTo>
                  <a:pt x="1689" y="31076"/>
                </a:lnTo>
                <a:lnTo>
                  <a:pt x="3517" y="31457"/>
                </a:lnTo>
                <a:lnTo>
                  <a:pt x="16802" y="31457"/>
                </a:lnTo>
                <a:lnTo>
                  <a:pt x="16510" y="30810"/>
                </a:lnTo>
                <a:lnTo>
                  <a:pt x="16510" y="27927"/>
                </a:lnTo>
                <a:lnTo>
                  <a:pt x="20040" y="24409"/>
                </a:lnTo>
                <a:lnTo>
                  <a:pt x="7048" y="24409"/>
                </a:lnTo>
                <a:close/>
              </a:path>
              <a:path w="23558" h="34328">
                <a:moveTo>
                  <a:pt x="20040" y="27927"/>
                </a:moveTo>
                <a:lnTo>
                  <a:pt x="16802" y="31457"/>
                </a:lnTo>
                <a:lnTo>
                  <a:pt x="20040" y="31457"/>
                </a:lnTo>
                <a:lnTo>
                  <a:pt x="21983" y="34328"/>
                </a:lnTo>
                <a:lnTo>
                  <a:pt x="23558" y="30810"/>
                </a:lnTo>
                <a:lnTo>
                  <a:pt x="23558" y="27927"/>
                </a:lnTo>
                <a:lnTo>
                  <a:pt x="21869" y="24777"/>
                </a:lnTo>
                <a:lnTo>
                  <a:pt x="20040" y="24409"/>
                </a:lnTo>
                <a:lnTo>
                  <a:pt x="16510" y="27927"/>
                </a:lnTo>
                <a:lnTo>
                  <a:pt x="16510" y="30810"/>
                </a:lnTo>
                <a:lnTo>
                  <a:pt x="16802" y="31457"/>
                </a:lnTo>
                <a:lnTo>
                  <a:pt x="20040" y="27927"/>
                </a:lnTo>
                <a:close/>
              </a:path>
              <a:path w="23558" h="34328">
                <a:moveTo>
                  <a:pt x="20040" y="31457"/>
                </a:moveTo>
                <a:lnTo>
                  <a:pt x="16802" y="31457"/>
                </a:lnTo>
                <a:lnTo>
                  <a:pt x="18097" y="34328"/>
                </a:lnTo>
                <a:lnTo>
                  <a:pt x="21983" y="34328"/>
                </a:lnTo>
                <a:lnTo>
                  <a:pt x="20040" y="31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326141" y="4798394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7048" y="24396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27"/>
                </a:lnTo>
                <a:lnTo>
                  <a:pt x="1689" y="31076"/>
                </a:lnTo>
                <a:lnTo>
                  <a:pt x="3517" y="31445"/>
                </a:lnTo>
                <a:lnTo>
                  <a:pt x="16801" y="31445"/>
                </a:lnTo>
                <a:lnTo>
                  <a:pt x="16510" y="30797"/>
                </a:lnTo>
                <a:lnTo>
                  <a:pt x="16510" y="27927"/>
                </a:lnTo>
                <a:lnTo>
                  <a:pt x="20040" y="24396"/>
                </a:lnTo>
                <a:lnTo>
                  <a:pt x="7048" y="24396"/>
                </a:lnTo>
                <a:close/>
              </a:path>
              <a:path w="23558" h="34328">
                <a:moveTo>
                  <a:pt x="20040" y="27927"/>
                </a:moveTo>
                <a:lnTo>
                  <a:pt x="16801" y="31445"/>
                </a:lnTo>
                <a:lnTo>
                  <a:pt x="20040" y="31445"/>
                </a:lnTo>
                <a:lnTo>
                  <a:pt x="21983" y="34328"/>
                </a:lnTo>
                <a:lnTo>
                  <a:pt x="23558" y="30797"/>
                </a:lnTo>
                <a:lnTo>
                  <a:pt x="23558" y="27927"/>
                </a:lnTo>
                <a:lnTo>
                  <a:pt x="21869" y="24777"/>
                </a:lnTo>
                <a:lnTo>
                  <a:pt x="20040" y="24396"/>
                </a:lnTo>
                <a:lnTo>
                  <a:pt x="16510" y="27927"/>
                </a:lnTo>
                <a:lnTo>
                  <a:pt x="16510" y="30797"/>
                </a:lnTo>
                <a:lnTo>
                  <a:pt x="16801" y="31445"/>
                </a:lnTo>
                <a:lnTo>
                  <a:pt x="20040" y="27927"/>
                </a:lnTo>
                <a:close/>
              </a:path>
              <a:path w="23558" h="34328">
                <a:moveTo>
                  <a:pt x="20040" y="31445"/>
                </a:moveTo>
                <a:lnTo>
                  <a:pt x="16801" y="31445"/>
                </a:lnTo>
                <a:lnTo>
                  <a:pt x="18097" y="34328"/>
                </a:lnTo>
                <a:lnTo>
                  <a:pt x="21983" y="34328"/>
                </a:lnTo>
                <a:lnTo>
                  <a:pt x="20040" y="31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326141" y="4825672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7048" y="24409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27"/>
                </a:lnTo>
                <a:lnTo>
                  <a:pt x="1689" y="31076"/>
                </a:lnTo>
                <a:lnTo>
                  <a:pt x="3517" y="31457"/>
                </a:lnTo>
                <a:lnTo>
                  <a:pt x="16802" y="31457"/>
                </a:lnTo>
                <a:lnTo>
                  <a:pt x="16510" y="30810"/>
                </a:lnTo>
                <a:lnTo>
                  <a:pt x="16510" y="27927"/>
                </a:lnTo>
                <a:lnTo>
                  <a:pt x="20040" y="24409"/>
                </a:lnTo>
                <a:lnTo>
                  <a:pt x="7048" y="24409"/>
                </a:lnTo>
                <a:close/>
              </a:path>
              <a:path w="23558" h="34328">
                <a:moveTo>
                  <a:pt x="20040" y="27927"/>
                </a:moveTo>
                <a:lnTo>
                  <a:pt x="16802" y="31457"/>
                </a:lnTo>
                <a:lnTo>
                  <a:pt x="20040" y="31457"/>
                </a:lnTo>
                <a:lnTo>
                  <a:pt x="21983" y="34328"/>
                </a:lnTo>
                <a:lnTo>
                  <a:pt x="23558" y="30810"/>
                </a:lnTo>
                <a:lnTo>
                  <a:pt x="23558" y="27927"/>
                </a:lnTo>
                <a:lnTo>
                  <a:pt x="21869" y="24777"/>
                </a:lnTo>
                <a:lnTo>
                  <a:pt x="20040" y="24409"/>
                </a:lnTo>
                <a:lnTo>
                  <a:pt x="16510" y="27927"/>
                </a:lnTo>
                <a:lnTo>
                  <a:pt x="16510" y="30810"/>
                </a:lnTo>
                <a:lnTo>
                  <a:pt x="16802" y="31457"/>
                </a:lnTo>
                <a:lnTo>
                  <a:pt x="20040" y="27927"/>
                </a:lnTo>
                <a:close/>
              </a:path>
              <a:path w="23558" h="34328">
                <a:moveTo>
                  <a:pt x="20040" y="31457"/>
                </a:moveTo>
                <a:lnTo>
                  <a:pt x="16802" y="31457"/>
                </a:lnTo>
                <a:lnTo>
                  <a:pt x="18097" y="34328"/>
                </a:lnTo>
                <a:lnTo>
                  <a:pt x="21983" y="34328"/>
                </a:lnTo>
                <a:lnTo>
                  <a:pt x="20040" y="31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326141" y="4852966"/>
            <a:ext cx="23558" cy="34315"/>
          </a:xfrm>
          <a:custGeom>
            <a:avLst/>
            <a:gdLst/>
            <a:ahLst/>
            <a:cxnLst/>
            <a:rect l="l" t="t" r="r" b="b"/>
            <a:pathLst>
              <a:path w="23558" h="34315">
                <a:moveTo>
                  <a:pt x="7048" y="24409"/>
                </a:move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27927"/>
                </a:lnTo>
                <a:lnTo>
                  <a:pt x="1689" y="31076"/>
                </a:lnTo>
                <a:lnTo>
                  <a:pt x="3517" y="31457"/>
                </a:lnTo>
                <a:lnTo>
                  <a:pt x="16812" y="31457"/>
                </a:lnTo>
                <a:lnTo>
                  <a:pt x="16510" y="30784"/>
                </a:lnTo>
                <a:lnTo>
                  <a:pt x="16510" y="27927"/>
                </a:lnTo>
                <a:lnTo>
                  <a:pt x="20040" y="24409"/>
                </a:lnTo>
                <a:lnTo>
                  <a:pt x="7048" y="24409"/>
                </a:lnTo>
                <a:close/>
              </a:path>
              <a:path w="23558" h="34315">
                <a:moveTo>
                  <a:pt x="20040" y="27927"/>
                </a:moveTo>
                <a:lnTo>
                  <a:pt x="16812" y="31457"/>
                </a:lnTo>
                <a:lnTo>
                  <a:pt x="20040" y="31457"/>
                </a:lnTo>
                <a:lnTo>
                  <a:pt x="21983" y="34315"/>
                </a:lnTo>
                <a:lnTo>
                  <a:pt x="23558" y="30784"/>
                </a:lnTo>
                <a:lnTo>
                  <a:pt x="23558" y="27927"/>
                </a:lnTo>
                <a:lnTo>
                  <a:pt x="21869" y="24777"/>
                </a:lnTo>
                <a:lnTo>
                  <a:pt x="20040" y="24409"/>
                </a:lnTo>
                <a:lnTo>
                  <a:pt x="16510" y="27927"/>
                </a:lnTo>
                <a:lnTo>
                  <a:pt x="16510" y="30784"/>
                </a:lnTo>
                <a:lnTo>
                  <a:pt x="16812" y="31457"/>
                </a:lnTo>
                <a:lnTo>
                  <a:pt x="20040" y="27927"/>
                </a:lnTo>
                <a:close/>
              </a:path>
              <a:path w="23558" h="34315">
                <a:moveTo>
                  <a:pt x="20040" y="31457"/>
                </a:moveTo>
                <a:lnTo>
                  <a:pt x="16812" y="31457"/>
                </a:lnTo>
                <a:lnTo>
                  <a:pt x="18097" y="34315"/>
                </a:lnTo>
                <a:lnTo>
                  <a:pt x="21983" y="34315"/>
                </a:lnTo>
                <a:lnTo>
                  <a:pt x="20040" y="31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326146" y="4686374"/>
            <a:ext cx="23558" cy="34328"/>
          </a:xfrm>
          <a:custGeom>
            <a:avLst/>
            <a:gdLst/>
            <a:ahLst/>
            <a:cxnLst/>
            <a:rect l="l" t="t" r="r" b="b"/>
            <a:pathLst>
              <a:path w="23558" h="34328">
                <a:moveTo>
                  <a:pt x="16510" y="3517"/>
                </a:moveTo>
                <a:lnTo>
                  <a:pt x="16510" y="6388"/>
                </a:lnTo>
                <a:lnTo>
                  <a:pt x="18084" y="9918"/>
                </a:lnTo>
                <a:lnTo>
                  <a:pt x="21971" y="9918"/>
                </a:lnTo>
                <a:lnTo>
                  <a:pt x="23558" y="6388"/>
                </a:lnTo>
                <a:lnTo>
                  <a:pt x="23558" y="3517"/>
                </a:lnTo>
                <a:lnTo>
                  <a:pt x="21971" y="0"/>
                </a:lnTo>
                <a:lnTo>
                  <a:pt x="18084" y="0"/>
                </a:lnTo>
                <a:lnTo>
                  <a:pt x="16510" y="3517"/>
                </a:lnTo>
                <a:close/>
              </a:path>
              <a:path w="23558" h="34328">
                <a:moveTo>
                  <a:pt x="0" y="6388"/>
                </a:moveTo>
                <a:lnTo>
                  <a:pt x="0" y="30810"/>
                </a:lnTo>
                <a:lnTo>
                  <a:pt x="1574" y="34328"/>
                </a:lnTo>
                <a:lnTo>
                  <a:pt x="5461" y="34328"/>
                </a:lnTo>
                <a:lnTo>
                  <a:pt x="7035" y="30810"/>
                </a:lnTo>
                <a:lnTo>
                  <a:pt x="7035" y="6388"/>
                </a:lnTo>
                <a:lnTo>
                  <a:pt x="5461" y="2870"/>
                </a:lnTo>
                <a:lnTo>
                  <a:pt x="1574" y="2870"/>
                </a:lnTo>
                <a:lnTo>
                  <a:pt x="0" y="6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326137" y="4662672"/>
            <a:ext cx="23558" cy="30746"/>
          </a:xfrm>
          <a:custGeom>
            <a:avLst/>
            <a:gdLst/>
            <a:ahLst/>
            <a:cxnLst/>
            <a:rect l="l" t="t" r="r" b="b"/>
            <a:pathLst>
              <a:path w="23558" h="30746">
                <a:moveTo>
                  <a:pt x="20040" y="23698"/>
                </a:moveTo>
                <a:lnTo>
                  <a:pt x="7048" y="23698"/>
                </a:lnTo>
                <a:lnTo>
                  <a:pt x="7048" y="3530"/>
                </a:lnTo>
                <a:lnTo>
                  <a:pt x="5473" y="0"/>
                </a:lnTo>
                <a:lnTo>
                  <a:pt x="1574" y="0"/>
                </a:lnTo>
                <a:lnTo>
                  <a:pt x="0" y="3530"/>
                </a:lnTo>
                <a:lnTo>
                  <a:pt x="0" y="27216"/>
                </a:lnTo>
                <a:lnTo>
                  <a:pt x="1689" y="30365"/>
                </a:lnTo>
                <a:lnTo>
                  <a:pt x="3530" y="30746"/>
                </a:lnTo>
                <a:lnTo>
                  <a:pt x="20040" y="30746"/>
                </a:lnTo>
                <a:lnTo>
                  <a:pt x="23558" y="29159"/>
                </a:lnTo>
                <a:lnTo>
                  <a:pt x="23558" y="25272"/>
                </a:lnTo>
                <a:lnTo>
                  <a:pt x="20040" y="23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326145" y="4713659"/>
            <a:ext cx="23558" cy="9906"/>
          </a:xfrm>
          <a:custGeom>
            <a:avLst/>
            <a:gdLst/>
            <a:ahLst/>
            <a:cxnLst/>
            <a:rect l="l" t="t" r="r" b="b"/>
            <a:pathLst>
              <a:path w="23558" h="9905">
                <a:moveTo>
                  <a:pt x="16805" y="7048"/>
                </a:moveTo>
                <a:lnTo>
                  <a:pt x="18084" y="9906"/>
                </a:lnTo>
                <a:lnTo>
                  <a:pt x="21970" y="9906"/>
                </a:lnTo>
                <a:lnTo>
                  <a:pt x="23558" y="6388"/>
                </a:lnTo>
                <a:lnTo>
                  <a:pt x="23558" y="3530"/>
                </a:lnTo>
                <a:lnTo>
                  <a:pt x="21869" y="381"/>
                </a:lnTo>
                <a:lnTo>
                  <a:pt x="20027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lnTo>
                  <a:pt x="16805" y="7048"/>
                </a:lnTo>
                <a:lnTo>
                  <a:pt x="20027" y="3530"/>
                </a:lnTo>
                <a:lnTo>
                  <a:pt x="16509" y="3530"/>
                </a:lnTo>
                <a:lnTo>
                  <a:pt x="16509" y="6388"/>
                </a:lnTo>
                <a:lnTo>
                  <a:pt x="16509" y="3530"/>
                </a:lnTo>
                <a:lnTo>
                  <a:pt x="20027" y="3530"/>
                </a:lnTo>
                <a:lnTo>
                  <a:pt x="20027" y="7048"/>
                </a:lnTo>
                <a:lnTo>
                  <a:pt x="16805" y="7048"/>
                </a:lnTo>
                <a:close/>
              </a:path>
              <a:path w="23558" h="9905">
                <a:moveTo>
                  <a:pt x="20027" y="3530"/>
                </a:moveTo>
                <a:lnTo>
                  <a:pt x="16805" y="7048"/>
                </a:lnTo>
                <a:lnTo>
                  <a:pt x="20027" y="7048"/>
                </a:lnTo>
                <a:lnTo>
                  <a:pt x="20027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566627" y="4885266"/>
            <a:ext cx="7048" cy="24993"/>
          </a:xfrm>
          <a:custGeom>
            <a:avLst/>
            <a:gdLst/>
            <a:ahLst/>
            <a:cxnLst/>
            <a:rect l="l" t="t" r="r" b="b"/>
            <a:pathLst>
              <a:path w="7048" h="24993">
                <a:moveTo>
                  <a:pt x="0" y="3517"/>
                </a:moveTo>
                <a:lnTo>
                  <a:pt x="0" y="21475"/>
                </a:lnTo>
                <a:lnTo>
                  <a:pt x="1574" y="24993"/>
                </a:lnTo>
                <a:lnTo>
                  <a:pt x="5461" y="24993"/>
                </a:lnTo>
                <a:lnTo>
                  <a:pt x="7048" y="21475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561979" y="5048975"/>
            <a:ext cx="11696" cy="29654"/>
          </a:xfrm>
          <a:custGeom>
            <a:avLst/>
            <a:gdLst/>
            <a:ahLst/>
            <a:cxnLst/>
            <a:rect l="l" t="t" r="r" b="b"/>
            <a:pathLst>
              <a:path w="11696" h="29654">
                <a:moveTo>
                  <a:pt x="2755" y="29654"/>
                </a:moveTo>
                <a:lnTo>
                  <a:pt x="6362" y="28270"/>
                </a:lnTo>
                <a:lnTo>
                  <a:pt x="10655" y="23977"/>
                </a:lnTo>
                <a:lnTo>
                  <a:pt x="11696" y="21488"/>
                </a:lnTo>
                <a:lnTo>
                  <a:pt x="11696" y="3517"/>
                </a:lnTo>
                <a:lnTo>
                  <a:pt x="10109" y="0"/>
                </a:lnTo>
                <a:lnTo>
                  <a:pt x="6223" y="0"/>
                </a:lnTo>
                <a:lnTo>
                  <a:pt x="4648" y="3517"/>
                </a:lnTo>
                <a:lnTo>
                  <a:pt x="4648" y="20027"/>
                </a:lnTo>
                <a:lnTo>
                  <a:pt x="1384" y="23291"/>
                </a:lnTo>
                <a:lnTo>
                  <a:pt x="0" y="26898"/>
                </a:lnTo>
                <a:lnTo>
                  <a:pt x="2755" y="29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561991" y="4902866"/>
            <a:ext cx="12026" cy="12052"/>
          </a:xfrm>
          <a:custGeom>
            <a:avLst/>
            <a:gdLst/>
            <a:ahLst/>
            <a:cxnLst/>
            <a:rect l="l" t="t" r="r" b="b"/>
            <a:pathLst>
              <a:path w="12026" h="12052">
                <a:moveTo>
                  <a:pt x="5664" y="1384"/>
                </a:moveTo>
                <a:lnTo>
                  <a:pt x="1358" y="5689"/>
                </a:lnTo>
                <a:lnTo>
                  <a:pt x="0" y="9296"/>
                </a:lnTo>
                <a:lnTo>
                  <a:pt x="2743" y="12052"/>
                </a:lnTo>
                <a:lnTo>
                  <a:pt x="6349" y="10668"/>
                </a:lnTo>
                <a:lnTo>
                  <a:pt x="10655" y="6362"/>
                </a:lnTo>
                <a:lnTo>
                  <a:pt x="12026" y="2755"/>
                </a:lnTo>
                <a:lnTo>
                  <a:pt x="9270" y="0"/>
                </a:lnTo>
                <a:lnTo>
                  <a:pt x="5664" y="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561991" y="4912551"/>
            <a:ext cx="11684" cy="29654"/>
          </a:xfrm>
          <a:custGeom>
            <a:avLst/>
            <a:gdLst/>
            <a:ahLst/>
            <a:cxnLst/>
            <a:rect l="l" t="t" r="r" b="b"/>
            <a:pathLst>
              <a:path w="11683" h="29654">
                <a:moveTo>
                  <a:pt x="2743" y="29654"/>
                </a:moveTo>
                <a:lnTo>
                  <a:pt x="6350" y="28270"/>
                </a:lnTo>
                <a:lnTo>
                  <a:pt x="10655" y="23952"/>
                </a:lnTo>
                <a:lnTo>
                  <a:pt x="11684" y="21475"/>
                </a:lnTo>
                <a:lnTo>
                  <a:pt x="11684" y="3517"/>
                </a:lnTo>
                <a:lnTo>
                  <a:pt x="10096" y="0"/>
                </a:lnTo>
                <a:lnTo>
                  <a:pt x="6210" y="0"/>
                </a:lnTo>
                <a:lnTo>
                  <a:pt x="4635" y="3517"/>
                </a:lnTo>
                <a:lnTo>
                  <a:pt x="4635" y="20015"/>
                </a:lnTo>
                <a:lnTo>
                  <a:pt x="1371" y="23291"/>
                </a:lnTo>
                <a:lnTo>
                  <a:pt x="0" y="26898"/>
                </a:lnTo>
                <a:lnTo>
                  <a:pt x="2743" y="29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562082" y="4907101"/>
            <a:ext cx="11836" cy="12903"/>
          </a:xfrm>
          <a:custGeom>
            <a:avLst/>
            <a:gdLst/>
            <a:ahLst/>
            <a:cxnLst/>
            <a:rect l="l" t="t" r="r" b="b"/>
            <a:pathLst>
              <a:path w="11836" h="12903">
                <a:moveTo>
                  <a:pt x="10744" y="6680"/>
                </a:moveTo>
                <a:lnTo>
                  <a:pt x="6438" y="1651"/>
                </a:lnTo>
                <a:lnTo>
                  <a:pt x="2959" y="0"/>
                </a:lnTo>
                <a:lnTo>
                  <a:pt x="0" y="2527"/>
                </a:lnTo>
                <a:lnTo>
                  <a:pt x="1092" y="6223"/>
                </a:lnTo>
                <a:lnTo>
                  <a:pt x="5384" y="11252"/>
                </a:lnTo>
                <a:lnTo>
                  <a:pt x="8877" y="12903"/>
                </a:lnTo>
                <a:lnTo>
                  <a:pt x="11836" y="10375"/>
                </a:lnTo>
                <a:lnTo>
                  <a:pt x="10744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561991" y="4939846"/>
            <a:ext cx="11684" cy="29629"/>
          </a:xfrm>
          <a:custGeom>
            <a:avLst/>
            <a:gdLst/>
            <a:ahLst/>
            <a:cxnLst/>
            <a:rect l="l" t="t" r="r" b="b"/>
            <a:pathLst>
              <a:path w="11683" h="29629">
                <a:moveTo>
                  <a:pt x="2743" y="29629"/>
                </a:moveTo>
                <a:lnTo>
                  <a:pt x="6350" y="28257"/>
                </a:lnTo>
                <a:lnTo>
                  <a:pt x="10655" y="23952"/>
                </a:lnTo>
                <a:lnTo>
                  <a:pt x="11684" y="21462"/>
                </a:lnTo>
                <a:lnTo>
                  <a:pt x="11684" y="3517"/>
                </a:lnTo>
                <a:lnTo>
                  <a:pt x="10096" y="0"/>
                </a:lnTo>
                <a:lnTo>
                  <a:pt x="6210" y="0"/>
                </a:lnTo>
                <a:lnTo>
                  <a:pt x="4635" y="3517"/>
                </a:lnTo>
                <a:lnTo>
                  <a:pt x="4635" y="20002"/>
                </a:lnTo>
                <a:lnTo>
                  <a:pt x="1371" y="23279"/>
                </a:lnTo>
                <a:lnTo>
                  <a:pt x="0" y="26885"/>
                </a:lnTo>
                <a:lnTo>
                  <a:pt x="2743" y="29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562083" y="4934395"/>
            <a:ext cx="11836" cy="12915"/>
          </a:xfrm>
          <a:custGeom>
            <a:avLst/>
            <a:gdLst/>
            <a:ahLst/>
            <a:cxnLst/>
            <a:rect l="l" t="t" r="r" b="b"/>
            <a:pathLst>
              <a:path w="11836" h="12915">
                <a:moveTo>
                  <a:pt x="10744" y="6680"/>
                </a:moveTo>
                <a:lnTo>
                  <a:pt x="6438" y="1650"/>
                </a:lnTo>
                <a:lnTo>
                  <a:pt x="2959" y="0"/>
                </a:lnTo>
                <a:lnTo>
                  <a:pt x="0" y="2527"/>
                </a:lnTo>
                <a:lnTo>
                  <a:pt x="1092" y="6235"/>
                </a:lnTo>
                <a:lnTo>
                  <a:pt x="5384" y="11264"/>
                </a:lnTo>
                <a:lnTo>
                  <a:pt x="8877" y="12915"/>
                </a:lnTo>
                <a:lnTo>
                  <a:pt x="11836" y="10388"/>
                </a:lnTo>
                <a:lnTo>
                  <a:pt x="10744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561979" y="4967132"/>
            <a:ext cx="11696" cy="29629"/>
          </a:xfrm>
          <a:custGeom>
            <a:avLst/>
            <a:gdLst/>
            <a:ahLst/>
            <a:cxnLst/>
            <a:rect l="l" t="t" r="r" b="b"/>
            <a:pathLst>
              <a:path w="11696" h="29629">
                <a:moveTo>
                  <a:pt x="2755" y="29629"/>
                </a:moveTo>
                <a:lnTo>
                  <a:pt x="6362" y="28257"/>
                </a:lnTo>
                <a:lnTo>
                  <a:pt x="10655" y="23952"/>
                </a:lnTo>
                <a:lnTo>
                  <a:pt x="11696" y="21475"/>
                </a:lnTo>
                <a:lnTo>
                  <a:pt x="11696" y="3517"/>
                </a:lnTo>
                <a:lnTo>
                  <a:pt x="10109" y="0"/>
                </a:lnTo>
                <a:lnTo>
                  <a:pt x="6223" y="0"/>
                </a:lnTo>
                <a:lnTo>
                  <a:pt x="4648" y="3517"/>
                </a:lnTo>
                <a:lnTo>
                  <a:pt x="4648" y="20002"/>
                </a:lnTo>
                <a:lnTo>
                  <a:pt x="1384" y="23279"/>
                </a:lnTo>
                <a:lnTo>
                  <a:pt x="0" y="26885"/>
                </a:lnTo>
                <a:lnTo>
                  <a:pt x="2755" y="29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562083" y="4961681"/>
            <a:ext cx="11836" cy="12903"/>
          </a:xfrm>
          <a:custGeom>
            <a:avLst/>
            <a:gdLst/>
            <a:ahLst/>
            <a:cxnLst/>
            <a:rect l="l" t="t" r="r" b="b"/>
            <a:pathLst>
              <a:path w="11836" h="12903">
                <a:moveTo>
                  <a:pt x="10744" y="6680"/>
                </a:moveTo>
                <a:lnTo>
                  <a:pt x="6438" y="1650"/>
                </a:lnTo>
                <a:lnTo>
                  <a:pt x="2959" y="0"/>
                </a:lnTo>
                <a:lnTo>
                  <a:pt x="0" y="2527"/>
                </a:lnTo>
                <a:lnTo>
                  <a:pt x="1092" y="6222"/>
                </a:lnTo>
                <a:lnTo>
                  <a:pt x="5384" y="11252"/>
                </a:lnTo>
                <a:lnTo>
                  <a:pt x="8877" y="12903"/>
                </a:lnTo>
                <a:lnTo>
                  <a:pt x="11836" y="10375"/>
                </a:lnTo>
                <a:lnTo>
                  <a:pt x="10744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561991" y="4994410"/>
            <a:ext cx="11684" cy="29654"/>
          </a:xfrm>
          <a:custGeom>
            <a:avLst/>
            <a:gdLst/>
            <a:ahLst/>
            <a:cxnLst/>
            <a:rect l="l" t="t" r="r" b="b"/>
            <a:pathLst>
              <a:path w="11683" h="29654">
                <a:moveTo>
                  <a:pt x="2743" y="29654"/>
                </a:moveTo>
                <a:lnTo>
                  <a:pt x="6350" y="28270"/>
                </a:lnTo>
                <a:lnTo>
                  <a:pt x="10655" y="23952"/>
                </a:lnTo>
                <a:lnTo>
                  <a:pt x="11684" y="21475"/>
                </a:lnTo>
                <a:lnTo>
                  <a:pt x="11684" y="3517"/>
                </a:lnTo>
                <a:lnTo>
                  <a:pt x="10096" y="0"/>
                </a:lnTo>
                <a:lnTo>
                  <a:pt x="6210" y="0"/>
                </a:lnTo>
                <a:lnTo>
                  <a:pt x="4635" y="3517"/>
                </a:lnTo>
                <a:lnTo>
                  <a:pt x="4635" y="20015"/>
                </a:lnTo>
                <a:lnTo>
                  <a:pt x="1371" y="23291"/>
                </a:lnTo>
                <a:lnTo>
                  <a:pt x="0" y="26898"/>
                </a:lnTo>
                <a:lnTo>
                  <a:pt x="2743" y="29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562083" y="4988959"/>
            <a:ext cx="11836" cy="12915"/>
          </a:xfrm>
          <a:custGeom>
            <a:avLst/>
            <a:gdLst/>
            <a:ahLst/>
            <a:cxnLst/>
            <a:rect l="l" t="t" r="r" b="b"/>
            <a:pathLst>
              <a:path w="11836" h="12915">
                <a:moveTo>
                  <a:pt x="10744" y="6680"/>
                </a:moveTo>
                <a:lnTo>
                  <a:pt x="6438" y="1651"/>
                </a:lnTo>
                <a:lnTo>
                  <a:pt x="2959" y="0"/>
                </a:lnTo>
                <a:lnTo>
                  <a:pt x="0" y="2527"/>
                </a:lnTo>
                <a:lnTo>
                  <a:pt x="1092" y="6235"/>
                </a:lnTo>
                <a:lnTo>
                  <a:pt x="5384" y="11264"/>
                </a:lnTo>
                <a:lnTo>
                  <a:pt x="8877" y="12915"/>
                </a:lnTo>
                <a:lnTo>
                  <a:pt x="11836" y="10388"/>
                </a:lnTo>
                <a:lnTo>
                  <a:pt x="10744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561991" y="5021711"/>
            <a:ext cx="11684" cy="29629"/>
          </a:xfrm>
          <a:custGeom>
            <a:avLst/>
            <a:gdLst/>
            <a:ahLst/>
            <a:cxnLst/>
            <a:rect l="l" t="t" r="r" b="b"/>
            <a:pathLst>
              <a:path w="11683" h="29629">
                <a:moveTo>
                  <a:pt x="2755" y="29629"/>
                </a:moveTo>
                <a:lnTo>
                  <a:pt x="6350" y="28257"/>
                </a:lnTo>
                <a:lnTo>
                  <a:pt x="10655" y="23939"/>
                </a:lnTo>
                <a:lnTo>
                  <a:pt x="11684" y="21462"/>
                </a:lnTo>
                <a:lnTo>
                  <a:pt x="11684" y="3517"/>
                </a:lnTo>
                <a:lnTo>
                  <a:pt x="10096" y="0"/>
                </a:lnTo>
                <a:lnTo>
                  <a:pt x="6210" y="0"/>
                </a:lnTo>
                <a:lnTo>
                  <a:pt x="4635" y="3517"/>
                </a:lnTo>
                <a:lnTo>
                  <a:pt x="4635" y="20002"/>
                </a:lnTo>
                <a:lnTo>
                  <a:pt x="1358" y="23279"/>
                </a:lnTo>
                <a:lnTo>
                  <a:pt x="0" y="26885"/>
                </a:lnTo>
                <a:lnTo>
                  <a:pt x="2755" y="29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562083" y="5016246"/>
            <a:ext cx="11836" cy="40195"/>
          </a:xfrm>
          <a:custGeom>
            <a:avLst/>
            <a:gdLst/>
            <a:ahLst/>
            <a:cxnLst/>
            <a:rect l="l" t="t" r="r" b="b"/>
            <a:pathLst>
              <a:path w="11836" h="40195">
                <a:moveTo>
                  <a:pt x="0" y="2527"/>
                </a:moveTo>
                <a:lnTo>
                  <a:pt x="1092" y="6235"/>
                </a:lnTo>
                <a:lnTo>
                  <a:pt x="5384" y="11264"/>
                </a:lnTo>
                <a:lnTo>
                  <a:pt x="8877" y="12915"/>
                </a:lnTo>
                <a:lnTo>
                  <a:pt x="11836" y="10401"/>
                </a:lnTo>
                <a:lnTo>
                  <a:pt x="10744" y="6692"/>
                </a:lnTo>
                <a:lnTo>
                  <a:pt x="6438" y="1650"/>
                </a:lnTo>
                <a:lnTo>
                  <a:pt x="2959" y="0"/>
                </a:lnTo>
                <a:lnTo>
                  <a:pt x="0" y="2527"/>
                </a:lnTo>
                <a:close/>
              </a:path>
              <a:path w="11836" h="40195">
                <a:moveTo>
                  <a:pt x="0" y="29819"/>
                </a:moveTo>
                <a:lnTo>
                  <a:pt x="1092" y="33515"/>
                </a:lnTo>
                <a:lnTo>
                  <a:pt x="5397" y="38544"/>
                </a:lnTo>
                <a:lnTo>
                  <a:pt x="8877" y="40195"/>
                </a:lnTo>
                <a:lnTo>
                  <a:pt x="11836" y="37655"/>
                </a:lnTo>
                <a:lnTo>
                  <a:pt x="10744" y="33959"/>
                </a:lnTo>
                <a:lnTo>
                  <a:pt x="6438" y="28943"/>
                </a:lnTo>
                <a:lnTo>
                  <a:pt x="2959" y="27292"/>
                </a:lnTo>
                <a:lnTo>
                  <a:pt x="0" y="29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561991" y="4716111"/>
            <a:ext cx="11684" cy="35102"/>
          </a:xfrm>
          <a:custGeom>
            <a:avLst/>
            <a:gdLst/>
            <a:ahLst/>
            <a:cxnLst/>
            <a:rect l="l" t="t" r="r" b="b"/>
            <a:pathLst>
              <a:path w="11683" h="35102">
                <a:moveTo>
                  <a:pt x="2755" y="35102"/>
                </a:moveTo>
                <a:lnTo>
                  <a:pt x="6349" y="33718"/>
                </a:lnTo>
                <a:lnTo>
                  <a:pt x="10655" y="29400"/>
                </a:lnTo>
                <a:lnTo>
                  <a:pt x="11683" y="26911"/>
                </a:lnTo>
                <a:lnTo>
                  <a:pt x="11683" y="8966"/>
                </a:lnTo>
                <a:lnTo>
                  <a:pt x="10833" y="6680"/>
                </a:lnTo>
                <a:lnTo>
                  <a:pt x="6540" y="1638"/>
                </a:lnTo>
                <a:lnTo>
                  <a:pt x="3047" y="0"/>
                </a:lnTo>
                <a:lnTo>
                  <a:pt x="88" y="2514"/>
                </a:lnTo>
                <a:lnTo>
                  <a:pt x="1181" y="6223"/>
                </a:lnTo>
                <a:lnTo>
                  <a:pt x="4635" y="10261"/>
                </a:lnTo>
                <a:lnTo>
                  <a:pt x="4635" y="25463"/>
                </a:lnTo>
                <a:lnTo>
                  <a:pt x="1358" y="28752"/>
                </a:lnTo>
                <a:lnTo>
                  <a:pt x="0" y="32359"/>
                </a:lnTo>
                <a:lnTo>
                  <a:pt x="2755" y="35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561991" y="4748851"/>
            <a:ext cx="11684" cy="29641"/>
          </a:xfrm>
          <a:custGeom>
            <a:avLst/>
            <a:gdLst/>
            <a:ahLst/>
            <a:cxnLst/>
            <a:rect l="l" t="t" r="r" b="b"/>
            <a:pathLst>
              <a:path w="11683" h="29641">
                <a:moveTo>
                  <a:pt x="2755" y="29641"/>
                </a:moveTo>
                <a:lnTo>
                  <a:pt x="6350" y="28257"/>
                </a:lnTo>
                <a:lnTo>
                  <a:pt x="10655" y="23952"/>
                </a:lnTo>
                <a:lnTo>
                  <a:pt x="11684" y="21462"/>
                </a:lnTo>
                <a:lnTo>
                  <a:pt x="11684" y="3517"/>
                </a:lnTo>
                <a:lnTo>
                  <a:pt x="10096" y="0"/>
                </a:lnTo>
                <a:lnTo>
                  <a:pt x="6210" y="0"/>
                </a:lnTo>
                <a:lnTo>
                  <a:pt x="4635" y="3517"/>
                </a:lnTo>
                <a:lnTo>
                  <a:pt x="4635" y="20002"/>
                </a:lnTo>
                <a:lnTo>
                  <a:pt x="1358" y="23291"/>
                </a:lnTo>
                <a:lnTo>
                  <a:pt x="0" y="26898"/>
                </a:lnTo>
                <a:lnTo>
                  <a:pt x="2755" y="29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562082" y="4743406"/>
            <a:ext cx="11836" cy="12903"/>
          </a:xfrm>
          <a:custGeom>
            <a:avLst/>
            <a:gdLst/>
            <a:ahLst/>
            <a:cxnLst/>
            <a:rect l="l" t="t" r="r" b="b"/>
            <a:pathLst>
              <a:path w="11836" h="12903">
                <a:moveTo>
                  <a:pt x="10744" y="6680"/>
                </a:moveTo>
                <a:lnTo>
                  <a:pt x="6438" y="1650"/>
                </a:lnTo>
                <a:lnTo>
                  <a:pt x="2959" y="0"/>
                </a:lnTo>
                <a:lnTo>
                  <a:pt x="0" y="2527"/>
                </a:lnTo>
                <a:lnTo>
                  <a:pt x="1092" y="6235"/>
                </a:lnTo>
                <a:lnTo>
                  <a:pt x="5384" y="11252"/>
                </a:lnTo>
                <a:lnTo>
                  <a:pt x="8877" y="12903"/>
                </a:lnTo>
                <a:lnTo>
                  <a:pt x="11836" y="10375"/>
                </a:lnTo>
                <a:lnTo>
                  <a:pt x="10744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561979" y="4776130"/>
            <a:ext cx="11696" cy="29641"/>
          </a:xfrm>
          <a:custGeom>
            <a:avLst/>
            <a:gdLst/>
            <a:ahLst/>
            <a:cxnLst/>
            <a:rect l="l" t="t" r="r" b="b"/>
            <a:pathLst>
              <a:path w="11696" h="29641">
                <a:moveTo>
                  <a:pt x="2755" y="29641"/>
                </a:moveTo>
                <a:lnTo>
                  <a:pt x="6362" y="28270"/>
                </a:lnTo>
                <a:lnTo>
                  <a:pt x="10655" y="23977"/>
                </a:lnTo>
                <a:lnTo>
                  <a:pt x="11696" y="21475"/>
                </a:lnTo>
                <a:lnTo>
                  <a:pt x="11696" y="3517"/>
                </a:lnTo>
                <a:lnTo>
                  <a:pt x="10109" y="0"/>
                </a:lnTo>
                <a:lnTo>
                  <a:pt x="6223" y="0"/>
                </a:lnTo>
                <a:lnTo>
                  <a:pt x="4648" y="3517"/>
                </a:lnTo>
                <a:lnTo>
                  <a:pt x="4648" y="20015"/>
                </a:lnTo>
                <a:lnTo>
                  <a:pt x="1384" y="23291"/>
                </a:lnTo>
                <a:lnTo>
                  <a:pt x="0" y="26898"/>
                </a:lnTo>
                <a:lnTo>
                  <a:pt x="2755" y="29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562079" y="4770684"/>
            <a:ext cx="11836" cy="12903"/>
          </a:xfrm>
          <a:custGeom>
            <a:avLst/>
            <a:gdLst/>
            <a:ahLst/>
            <a:cxnLst/>
            <a:rect l="l" t="t" r="r" b="b"/>
            <a:pathLst>
              <a:path w="11836" h="12903">
                <a:moveTo>
                  <a:pt x="10744" y="6667"/>
                </a:moveTo>
                <a:lnTo>
                  <a:pt x="6451" y="1651"/>
                </a:lnTo>
                <a:lnTo>
                  <a:pt x="2959" y="0"/>
                </a:lnTo>
                <a:lnTo>
                  <a:pt x="0" y="2527"/>
                </a:lnTo>
                <a:lnTo>
                  <a:pt x="1092" y="6235"/>
                </a:lnTo>
                <a:lnTo>
                  <a:pt x="5397" y="11252"/>
                </a:lnTo>
                <a:lnTo>
                  <a:pt x="8890" y="12903"/>
                </a:lnTo>
                <a:lnTo>
                  <a:pt x="11836" y="10375"/>
                </a:lnTo>
                <a:lnTo>
                  <a:pt x="10744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561991" y="4803407"/>
            <a:ext cx="11684" cy="29654"/>
          </a:xfrm>
          <a:custGeom>
            <a:avLst/>
            <a:gdLst/>
            <a:ahLst/>
            <a:cxnLst/>
            <a:rect l="l" t="t" r="r" b="b"/>
            <a:pathLst>
              <a:path w="11683" h="29654">
                <a:moveTo>
                  <a:pt x="2755" y="29654"/>
                </a:moveTo>
                <a:lnTo>
                  <a:pt x="6350" y="28270"/>
                </a:lnTo>
                <a:lnTo>
                  <a:pt x="10655" y="23952"/>
                </a:lnTo>
                <a:lnTo>
                  <a:pt x="11684" y="21475"/>
                </a:lnTo>
                <a:lnTo>
                  <a:pt x="11684" y="3517"/>
                </a:lnTo>
                <a:lnTo>
                  <a:pt x="10096" y="0"/>
                </a:lnTo>
                <a:lnTo>
                  <a:pt x="6210" y="0"/>
                </a:lnTo>
                <a:lnTo>
                  <a:pt x="4635" y="3517"/>
                </a:lnTo>
                <a:lnTo>
                  <a:pt x="4635" y="20015"/>
                </a:lnTo>
                <a:lnTo>
                  <a:pt x="1358" y="23304"/>
                </a:lnTo>
                <a:lnTo>
                  <a:pt x="0" y="26911"/>
                </a:lnTo>
                <a:lnTo>
                  <a:pt x="2755" y="29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562079" y="4797969"/>
            <a:ext cx="11836" cy="12890"/>
          </a:xfrm>
          <a:custGeom>
            <a:avLst/>
            <a:gdLst/>
            <a:ahLst/>
            <a:cxnLst/>
            <a:rect l="l" t="t" r="r" b="b"/>
            <a:pathLst>
              <a:path w="11836" h="12890">
                <a:moveTo>
                  <a:pt x="10744" y="6667"/>
                </a:moveTo>
                <a:lnTo>
                  <a:pt x="6451" y="1651"/>
                </a:lnTo>
                <a:lnTo>
                  <a:pt x="2959" y="0"/>
                </a:lnTo>
                <a:lnTo>
                  <a:pt x="0" y="2527"/>
                </a:lnTo>
                <a:lnTo>
                  <a:pt x="1092" y="6235"/>
                </a:lnTo>
                <a:lnTo>
                  <a:pt x="5397" y="11239"/>
                </a:lnTo>
                <a:lnTo>
                  <a:pt x="8890" y="12890"/>
                </a:lnTo>
                <a:lnTo>
                  <a:pt x="11836" y="10363"/>
                </a:lnTo>
                <a:lnTo>
                  <a:pt x="10744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561991" y="4830693"/>
            <a:ext cx="11684" cy="29654"/>
          </a:xfrm>
          <a:custGeom>
            <a:avLst/>
            <a:gdLst/>
            <a:ahLst/>
            <a:cxnLst/>
            <a:rect l="l" t="t" r="r" b="b"/>
            <a:pathLst>
              <a:path w="11683" h="29654">
                <a:moveTo>
                  <a:pt x="2755" y="29654"/>
                </a:moveTo>
                <a:lnTo>
                  <a:pt x="6350" y="28270"/>
                </a:lnTo>
                <a:lnTo>
                  <a:pt x="10655" y="23952"/>
                </a:lnTo>
                <a:lnTo>
                  <a:pt x="11684" y="21462"/>
                </a:lnTo>
                <a:lnTo>
                  <a:pt x="11684" y="3517"/>
                </a:lnTo>
                <a:lnTo>
                  <a:pt x="10096" y="0"/>
                </a:lnTo>
                <a:lnTo>
                  <a:pt x="6210" y="0"/>
                </a:lnTo>
                <a:lnTo>
                  <a:pt x="4635" y="3517"/>
                </a:lnTo>
                <a:lnTo>
                  <a:pt x="4635" y="20015"/>
                </a:lnTo>
                <a:lnTo>
                  <a:pt x="1358" y="23304"/>
                </a:lnTo>
                <a:lnTo>
                  <a:pt x="0" y="26911"/>
                </a:lnTo>
                <a:lnTo>
                  <a:pt x="2755" y="29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562079" y="4825249"/>
            <a:ext cx="11836" cy="12903"/>
          </a:xfrm>
          <a:custGeom>
            <a:avLst/>
            <a:gdLst/>
            <a:ahLst/>
            <a:cxnLst/>
            <a:rect l="l" t="t" r="r" b="b"/>
            <a:pathLst>
              <a:path w="11836" h="12903">
                <a:moveTo>
                  <a:pt x="10744" y="6667"/>
                </a:moveTo>
                <a:lnTo>
                  <a:pt x="6451" y="1650"/>
                </a:lnTo>
                <a:lnTo>
                  <a:pt x="2959" y="0"/>
                </a:lnTo>
                <a:lnTo>
                  <a:pt x="0" y="2527"/>
                </a:lnTo>
                <a:lnTo>
                  <a:pt x="1092" y="6235"/>
                </a:lnTo>
                <a:lnTo>
                  <a:pt x="5397" y="11252"/>
                </a:lnTo>
                <a:lnTo>
                  <a:pt x="8890" y="12903"/>
                </a:lnTo>
                <a:lnTo>
                  <a:pt x="11836" y="10375"/>
                </a:lnTo>
                <a:lnTo>
                  <a:pt x="10744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561979" y="4857988"/>
            <a:ext cx="11696" cy="29629"/>
          </a:xfrm>
          <a:custGeom>
            <a:avLst/>
            <a:gdLst/>
            <a:ahLst/>
            <a:cxnLst/>
            <a:rect l="l" t="t" r="r" b="b"/>
            <a:pathLst>
              <a:path w="11696" h="29629">
                <a:moveTo>
                  <a:pt x="2755" y="29629"/>
                </a:moveTo>
                <a:lnTo>
                  <a:pt x="6362" y="28257"/>
                </a:lnTo>
                <a:lnTo>
                  <a:pt x="10655" y="23952"/>
                </a:lnTo>
                <a:lnTo>
                  <a:pt x="11696" y="21475"/>
                </a:lnTo>
                <a:lnTo>
                  <a:pt x="11696" y="3517"/>
                </a:lnTo>
                <a:lnTo>
                  <a:pt x="10109" y="0"/>
                </a:lnTo>
                <a:lnTo>
                  <a:pt x="6223" y="0"/>
                </a:lnTo>
                <a:lnTo>
                  <a:pt x="4648" y="3517"/>
                </a:lnTo>
                <a:lnTo>
                  <a:pt x="4648" y="20015"/>
                </a:lnTo>
                <a:lnTo>
                  <a:pt x="1384" y="23279"/>
                </a:lnTo>
                <a:lnTo>
                  <a:pt x="0" y="26885"/>
                </a:lnTo>
                <a:lnTo>
                  <a:pt x="2755" y="29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562079" y="4852541"/>
            <a:ext cx="11836" cy="40182"/>
          </a:xfrm>
          <a:custGeom>
            <a:avLst/>
            <a:gdLst/>
            <a:ahLst/>
            <a:cxnLst/>
            <a:rect l="l" t="t" r="r" b="b"/>
            <a:pathLst>
              <a:path w="11836" h="40182">
                <a:moveTo>
                  <a:pt x="0" y="2527"/>
                </a:moveTo>
                <a:lnTo>
                  <a:pt x="1092" y="6235"/>
                </a:lnTo>
                <a:lnTo>
                  <a:pt x="5397" y="11252"/>
                </a:lnTo>
                <a:lnTo>
                  <a:pt x="8877" y="12903"/>
                </a:lnTo>
                <a:lnTo>
                  <a:pt x="11836" y="10375"/>
                </a:lnTo>
                <a:lnTo>
                  <a:pt x="10744" y="6667"/>
                </a:lnTo>
                <a:lnTo>
                  <a:pt x="6451" y="1651"/>
                </a:lnTo>
                <a:lnTo>
                  <a:pt x="2959" y="0"/>
                </a:lnTo>
                <a:lnTo>
                  <a:pt x="0" y="2527"/>
                </a:lnTo>
                <a:close/>
              </a:path>
              <a:path w="11836" h="40182">
                <a:moveTo>
                  <a:pt x="0" y="29806"/>
                </a:moveTo>
                <a:lnTo>
                  <a:pt x="1092" y="33502"/>
                </a:lnTo>
                <a:lnTo>
                  <a:pt x="5397" y="38531"/>
                </a:lnTo>
                <a:lnTo>
                  <a:pt x="8877" y="40182"/>
                </a:lnTo>
                <a:lnTo>
                  <a:pt x="11836" y="37655"/>
                </a:lnTo>
                <a:lnTo>
                  <a:pt x="10744" y="33959"/>
                </a:lnTo>
                <a:lnTo>
                  <a:pt x="6451" y="28930"/>
                </a:lnTo>
                <a:lnTo>
                  <a:pt x="2959" y="27279"/>
                </a:lnTo>
                <a:lnTo>
                  <a:pt x="0" y="29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561979" y="4666993"/>
            <a:ext cx="11696" cy="29629"/>
          </a:xfrm>
          <a:custGeom>
            <a:avLst/>
            <a:gdLst/>
            <a:ahLst/>
            <a:cxnLst/>
            <a:rect l="l" t="t" r="r" b="b"/>
            <a:pathLst>
              <a:path w="11696" h="29629">
                <a:moveTo>
                  <a:pt x="2755" y="29629"/>
                </a:moveTo>
                <a:lnTo>
                  <a:pt x="6362" y="28257"/>
                </a:lnTo>
                <a:lnTo>
                  <a:pt x="10655" y="23964"/>
                </a:lnTo>
                <a:lnTo>
                  <a:pt x="11696" y="21475"/>
                </a:lnTo>
                <a:lnTo>
                  <a:pt x="11696" y="3517"/>
                </a:lnTo>
                <a:lnTo>
                  <a:pt x="10109" y="0"/>
                </a:lnTo>
                <a:lnTo>
                  <a:pt x="6223" y="0"/>
                </a:lnTo>
                <a:lnTo>
                  <a:pt x="4648" y="3517"/>
                </a:lnTo>
                <a:lnTo>
                  <a:pt x="4648" y="20015"/>
                </a:lnTo>
                <a:lnTo>
                  <a:pt x="1384" y="23279"/>
                </a:lnTo>
                <a:lnTo>
                  <a:pt x="0" y="26885"/>
                </a:lnTo>
                <a:lnTo>
                  <a:pt x="2755" y="29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561988" y="4662334"/>
            <a:ext cx="12026" cy="12039"/>
          </a:xfrm>
          <a:custGeom>
            <a:avLst/>
            <a:gdLst/>
            <a:ahLst/>
            <a:cxnLst/>
            <a:rect l="l" t="t" r="r" b="b"/>
            <a:pathLst>
              <a:path w="12026" h="12039">
                <a:moveTo>
                  <a:pt x="10655" y="5689"/>
                </a:moveTo>
                <a:lnTo>
                  <a:pt x="6362" y="1384"/>
                </a:lnTo>
                <a:lnTo>
                  <a:pt x="2755" y="0"/>
                </a:lnTo>
                <a:lnTo>
                  <a:pt x="0" y="2743"/>
                </a:lnTo>
                <a:lnTo>
                  <a:pt x="1371" y="6349"/>
                </a:lnTo>
                <a:lnTo>
                  <a:pt x="5664" y="10667"/>
                </a:lnTo>
                <a:lnTo>
                  <a:pt x="9270" y="12039"/>
                </a:lnTo>
                <a:lnTo>
                  <a:pt x="12026" y="9309"/>
                </a:lnTo>
                <a:lnTo>
                  <a:pt x="10655" y="5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561979" y="4694279"/>
            <a:ext cx="11696" cy="29629"/>
          </a:xfrm>
          <a:custGeom>
            <a:avLst/>
            <a:gdLst/>
            <a:ahLst/>
            <a:cxnLst/>
            <a:rect l="l" t="t" r="r" b="b"/>
            <a:pathLst>
              <a:path w="11696" h="29629">
                <a:moveTo>
                  <a:pt x="2755" y="29629"/>
                </a:moveTo>
                <a:lnTo>
                  <a:pt x="6362" y="28257"/>
                </a:lnTo>
                <a:lnTo>
                  <a:pt x="10655" y="23952"/>
                </a:lnTo>
                <a:lnTo>
                  <a:pt x="11696" y="21475"/>
                </a:lnTo>
                <a:lnTo>
                  <a:pt x="11696" y="3517"/>
                </a:lnTo>
                <a:lnTo>
                  <a:pt x="10109" y="0"/>
                </a:lnTo>
                <a:lnTo>
                  <a:pt x="6223" y="0"/>
                </a:lnTo>
                <a:lnTo>
                  <a:pt x="4648" y="3517"/>
                </a:lnTo>
                <a:lnTo>
                  <a:pt x="4648" y="20015"/>
                </a:lnTo>
                <a:lnTo>
                  <a:pt x="1384" y="23279"/>
                </a:lnTo>
                <a:lnTo>
                  <a:pt x="0" y="26885"/>
                </a:lnTo>
                <a:lnTo>
                  <a:pt x="2755" y="29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562083" y="4688827"/>
            <a:ext cx="11836" cy="12903"/>
          </a:xfrm>
          <a:custGeom>
            <a:avLst/>
            <a:gdLst/>
            <a:ahLst/>
            <a:cxnLst/>
            <a:rect l="l" t="t" r="r" b="b"/>
            <a:pathLst>
              <a:path w="11836" h="12903">
                <a:moveTo>
                  <a:pt x="10744" y="6680"/>
                </a:moveTo>
                <a:lnTo>
                  <a:pt x="6438" y="1650"/>
                </a:lnTo>
                <a:lnTo>
                  <a:pt x="2959" y="0"/>
                </a:lnTo>
                <a:lnTo>
                  <a:pt x="0" y="2527"/>
                </a:lnTo>
                <a:lnTo>
                  <a:pt x="1092" y="6222"/>
                </a:lnTo>
                <a:lnTo>
                  <a:pt x="5384" y="11252"/>
                </a:lnTo>
                <a:lnTo>
                  <a:pt x="8877" y="12903"/>
                </a:lnTo>
                <a:lnTo>
                  <a:pt x="11836" y="10388"/>
                </a:lnTo>
                <a:lnTo>
                  <a:pt x="10744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045591" y="5430445"/>
            <a:ext cx="11125" cy="0"/>
          </a:xfrm>
          <a:custGeom>
            <a:avLst/>
            <a:gdLst/>
            <a:ahLst/>
            <a:cxnLst/>
            <a:rect l="l" t="t" r="r" b="b"/>
            <a:pathLst>
              <a:path w="11125">
                <a:moveTo>
                  <a:pt x="0" y="0"/>
                </a:moveTo>
                <a:lnTo>
                  <a:pt x="11125" y="0"/>
                </a:lnTo>
              </a:path>
            </a:pathLst>
          </a:custGeom>
          <a:ln w="83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046323" y="5287287"/>
            <a:ext cx="43357" cy="204165"/>
          </a:xfrm>
          <a:custGeom>
            <a:avLst/>
            <a:gdLst/>
            <a:ahLst/>
            <a:cxnLst/>
            <a:rect l="l" t="t" r="r" b="b"/>
            <a:pathLst>
              <a:path w="43357" h="204165">
                <a:moveTo>
                  <a:pt x="0" y="3467"/>
                </a:moveTo>
                <a:lnTo>
                  <a:pt x="0" y="20967"/>
                </a:lnTo>
                <a:lnTo>
                  <a:pt x="8877" y="20967"/>
                </a:lnTo>
                <a:lnTo>
                  <a:pt x="8877" y="46342"/>
                </a:lnTo>
                <a:lnTo>
                  <a:pt x="12712" y="67208"/>
                </a:lnTo>
                <a:lnTo>
                  <a:pt x="12712" y="140487"/>
                </a:lnTo>
                <a:lnTo>
                  <a:pt x="7645" y="142100"/>
                </a:lnTo>
                <a:lnTo>
                  <a:pt x="5295" y="152527"/>
                </a:lnTo>
                <a:lnTo>
                  <a:pt x="12712" y="152527"/>
                </a:lnTo>
                <a:lnTo>
                  <a:pt x="13207" y="158038"/>
                </a:lnTo>
                <a:lnTo>
                  <a:pt x="13207" y="162547"/>
                </a:lnTo>
                <a:lnTo>
                  <a:pt x="15189" y="163677"/>
                </a:lnTo>
                <a:lnTo>
                  <a:pt x="15189" y="204165"/>
                </a:lnTo>
                <a:lnTo>
                  <a:pt x="37236" y="204165"/>
                </a:lnTo>
                <a:lnTo>
                  <a:pt x="37236" y="165912"/>
                </a:lnTo>
                <a:lnTo>
                  <a:pt x="38366" y="158038"/>
                </a:lnTo>
                <a:lnTo>
                  <a:pt x="40398" y="152527"/>
                </a:lnTo>
                <a:lnTo>
                  <a:pt x="43357" y="151015"/>
                </a:lnTo>
                <a:lnTo>
                  <a:pt x="43357" y="145681"/>
                </a:lnTo>
                <a:lnTo>
                  <a:pt x="38900" y="140487"/>
                </a:lnTo>
                <a:lnTo>
                  <a:pt x="38900" y="88"/>
                </a:lnTo>
                <a:lnTo>
                  <a:pt x="40512" y="88"/>
                </a:lnTo>
                <a:lnTo>
                  <a:pt x="14185" y="0"/>
                </a:lnTo>
                <a:lnTo>
                  <a:pt x="14185" y="3467"/>
                </a:lnTo>
                <a:lnTo>
                  <a:pt x="0" y="3467"/>
                </a:lnTo>
                <a:close/>
              </a:path>
            </a:pathLst>
          </a:custGeom>
          <a:solidFill>
            <a:srgbClr val="E5E6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042802" y="5283744"/>
            <a:ext cx="46875" cy="211239"/>
          </a:xfrm>
          <a:custGeom>
            <a:avLst/>
            <a:gdLst/>
            <a:ahLst/>
            <a:cxnLst/>
            <a:rect l="l" t="t" r="r" b="b"/>
            <a:pathLst>
              <a:path w="46875" h="211239">
                <a:moveTo>
                  <a:pt x="20243" y="161582"/>
                </a:moveTo>
                <a:lnTo>
                  <a:pt x="20243" y="161429"/>
                </a:lnTo>
                <a:lnTo>
                  <a:pt x="19748" y="155765"/>
                </a:lnTo>
                <a:lnTo>
                  <a:pt x="19456" y="152552"/>
                </a:lnTo>
                <a:lnTo>
                  <a:pt x="8813" y="152552"/>
                </a:lnTo>
                <a:lnTo>
                  <a:pt x="8813" y="156070"/>
                </a:lnTo>
                <a:lnTo>
                  <a:pt x="5765" y="153619"/>
                </a:lnTo>
                <a:lnTo>
                  <a:pt x="5384" y="155295"/>
                </a:lnTo>
                <a:lnTo>
                  <a:pt x="4419" y="159588"/>
                </a:lnTo>
                <a:lnTo>
                  <a:pt x="13017" y="159588"/>
                </a:lnTo>
                <a:lnTo>
                  <a:pt x="12242" y="156845"/>
                </a:lnTo>
                <a:lnTo>
                  <a:pt x="13233" y="153250"/>
                </a:lnTo>
                <a:lnTo>
                  <a:pt x="15189" y="169265"/>
                </a:lnTo>
                <a:lnTo>
                  <a:pt x="15189" y="211239"/>
                </a:lnTo>
                <a:lnTo>
                  <a:pt x="44284" y="211239"/>
                </a:lnTo>
                <a:lnTo>
                  <a:pt x="44284" y="169710"/>
                </a:lnTo>
                <a:lnTo>
                  <a:pt x="43357" y="154559"/>
                </a:lnTo>
                <a:lnTo>
                  <a:pt x="43383" y="152984"/>
                </a:lnTo>
                <a:lnTo>
                  <a:pt x="43167" y="152498"/>
                </a:lnTo>
                <a:lnTo>
                  <a:pt x="42316" y="152933"/>
                </a:lnTo>
                <a:lnTo>
                  <a:pt x="41084" y="153555"/>
                </a:lnTo>
                <a:lnTo>
                  <a:pt x="38582" y="160362"/>
                </a:lnTo>
                <a:lnTo>
                  <a:pt x="38455" y="160718"/>
                </a:lnTo>
                <a:lnTo>
                  <a:pt x="37236" y="169214"/>
                </a:lnTo>
                <a:lnTo>
                  <a:pt x="37236" y="204190"/>
                </a:lnTo>
                <a:lnTo>
                  <a:pt x="22224" y="204190"/>
                </a:lnTo>
                <a:lnTo>
                  <a:pt x="22224" y="165163"/>
                </a:lnTo>
                <a:lnTo>
                  <a:pt x="20243" y="161582"/>
                </a:lnTo>
                <a:close/>
              </a:path>
              <a:path w="46875" h="211239">
                <a:moveTo>
                  <a:pt x="12242" y="156845"/>
                </a:moveTo>
                <a:lnTo>
                  <a:pt x="13017" y="159588"/>
                </a:lnTo>
                <a:lnTo>
                  <a:pt x="13207" y="161747"/>
                </a:lnTo>
                <a:lnTo>
                  <a:pt x="13207" y="166090"/>
                </a:lnTo>
                <a:lnTo>
                  <a:pt x="15189" y="169265"/>
                </a:lnTo>
                <a:lnTo>
                  <a:pt x="13233" y="153250"/>
                </a:lnTo>
                <a:lnTo>
                  <a:pt x="12242" y="156845"/>
                </a:lnTo>
                <a:close/>
              </a:path>
              <a:path w="46875" h="211239">
                <a:moveTo>
                  <a:pt x="15925" y="20993"/>
                </a:moveTo>
                <a:lnTo>
                  <a:pt x="15163" y="140677"/>
                </a:lnTo>
                <a:lnTo>
                  <a:pt x="16230" y="144030"/>
                </a:lnTo>
                <a:lnTo>
                  <a:pt x="17056" y="147447"/>
                </a:lnTo>
                <a:lnTo>
                  <a:pt x="19761" y="146596"/>
                </a:lnTo>
                <a:lnTo>
                  <a:pt x="19761" y="70434"/>
                </a:lnTo>
                <a:lnTo>
                  <a:pt x="15925" y="49568"/>
                </a:lnTo>
                <a:lnTo>
                  <a:pt x="15925" y="20993"/>
                </a:lnTo>
                <a:close/>
              </a:path>
              <a:path w="46875" h="211239">
                <a:moveTo>
                  <a:pt x="12712" y="142111"/>
                </a:moveTo>
                <a:lnTo>
                  <a:pt x="11341" y="142913"/>
                </a:lnTo>
                <a:lnTo>
                  <a:pt x="12712" y="144030"/>
                </a:lnTo>
                <a:lnTo>
                  <a:pt x="12712" y="142111"/>
                </a:lnTo>
                <a:close/>
              </a:path>
              <a:path w="46875" h="211239">
                <a:moveTo>
                  <a:pt x="43167" y="152498"/>
                </a:moveTo>
                <a:lnTo>
                  <a:pt x="42417" y="144030"/>
                </a:lnTo>
                <a:lnTo>
                  <a:pt x="44018" y="7150"/>
                </a:lnTo>
                <a:lnTo>
                  <a:pt x="38900" y="3632"/>
                </a:lnTo>
                <a:lnTo>
                  <a:pt x="21234" y="7073"/>
                </a:lnTo>
                <a:lnTo>
                  <a:pt x="38900" y="7132"/>
                </a:lnTo>
                <a:lnTo>
                  <a:pt x="38900" y="145326"/>
                </a:lnTo>
                <a:lnTo>
                  <a:pt x="41770" y="149352"/>
                </a:lnTo>
                <a:lnTo>
                  <a:pt x="43167" y="152498"/>
                </a:lnTo>
                <a:close/>
              </a:path>
              <a:path w="46875" h="211239">
                <a:moveTo>
                  <a:pt x="45275" y="151422"/>
                </a:moveTo>
                <a:lnTo>
                  <a:pt x="46875" y="154559"/>
                </a:lnTo>
                <a:lnTo>
                  <a:pt x="45948" y="142741"/>
                </a:lnTo>
                <a:lnTo>
                  <a:pt x="45948" y="3632"/>
                </a:lnTo>
                <a:lnTo>
                  <a:pt x="44030" y="3632"/>
                </a:lnTo>
                <a:lnTo>
                  <a:pt x="45097" y="141744"/>
                </a:lnTo>
                <a:lnTo>
                  <a:pt x="45948" y="144030"/>
                </a:lnTo>
                <a:lnTo>
                  <a:pt x="45275" y="151422"/>
                </a:lnTo>
                <a:close/>
              </a:path>
              <a:path w="46875" h="211239">
                <a:moveTo>
                  <a:pt x="50368" y="150914"/>
                </a:moveTo>
                <a:lnTo>
                  <a:pt x="48983" y="147828"/>
                </a:lnTo>
                <a:lnTo>
                  <a:pt x="46431" y="143306"/>
                </a:lnTo>
                <a:lnTo>
                  <a:pt x="45948" y="142741"/>
                </a:lnTo>
                <a:lnTo>
                  <a:pt x="46875" y="154559"/>
                </a:lnTo>
                <a:lnTo>
                  <a:pt x="45275" y="151422"/>
                </a:lnTo>
                <a:lnTo>
                  <a:pt x="45948" y="144030"/>
                </a:lnTo>
                <a:lnTo>
                  <a:pt x="45097" y="141744"/>
                </a:lnTo>
                <a:lnTo>
                  <a:pt x="44030" y="3632"/>
                </a:lnTo>
                <a:lnTo>
                  <a:pt x="44043" y="114"/>
                </a:lnTo>
                <a:lnTo>
                  <a:pt x="14185" y="0"/>
                </a:lnTo>
                <a:lnTo>
                  <a:pt x="14185" y="3492"/>
                </a:lnTo>
                <a:lnTo>
                  <a:pt x="0" y="3492"/>
                </a:lnTo>
                <a:lnTo>
                  <a:pt x="0" y="28028"/>
                </a:lnTo>
                <a:lnTo>
                  <a:pt x="8877" y="28028"/>
                </a:lnTo>
                <a:lnTo>
                  <a:pt x="8877" y="50215"/>
                </a:lnTo>
                <a:lnTo>
                  <a:pt x="12712" y="71081"/>
                </a:lnTo>
                <a:lnTo>
                  <a:pt x="12712" y="144030"/>
                </a:lnTo>
                <a:lnTo>
                  <a:pt x="11341" y="142913"/>
                </a:lnTo>
                <a:lnTo>
                  <a:pt x="8369" y="146761"/>
                </a:lnTo>
                <a:lnTo>
                  <a:pt x="7264" y="149390"/>
                </a:lnTo>
                <a:lnTo>
                  <a:pt x="5765" y="153619"/>
                </a:lnTo>
                <a:lnTo>
                  <a:pt x="8813" y="156070"/>
                </a:lnTo>
                <a:lnTo>
                  <a:pt x="8813" y="152552"/>
                </a:lnTo>
                <a:lnTo>
                  <a:pt x="13575" y="152552"/>
                </a:lnTo>
                <a:lnTo>
                  <a:pt x="14782" y="150088"/>
                </a:lnTo>
                <a:lnTo>
                  <a:pt x="17056" y="147447"/>
                </a:lnTo>
                <a:lnTo>
                  <a:pt x="16230" y="144030"/>
                </a:lnTo>
                <a:lnTo>
                  <a:pt x="15163" y="140677"/>
                </a:lnTo>
                <a:lnTo>
                  <a:pt x="15925" y="20993"/>
                </a:lnTo>
                <a:lnTo>
                  <a:pt x="7048" y="20993"/>
                </a:lnTo>
                <a:lnTo>
                  <a:pt x="7048" y="10541"/>
                </a:lnTo>
                <a:lnTo>
                  <a:pt x="21234" y="10541"/>
                </a:lnTo>
                <a:lnTo>
                  <a:pt x="21234" y="7073"/>
                </a:lnTo>
                <a:lnTo>
                  <a:pt x="38900" y="3632"/>
                </a:lnTo>
                <a:lnTo>
                  <a:pt x="44018" y="7150"/>
                </a:lnTo>
                <a:lnTo>
                  <a:pt x="42417" y="144030"/>
                </a:lnTo>
                <a:lnTo>
                  <a:pt x="43167" y="152498"/>
                </a:lnTo>
                <a:lnTo>
                  <a:pt x="43383" y="152984"/>
                </a:lnTo>
                <a:lnTo>
                  <a:pt x="43357" y="154559"/>
                </a:lnTo>
                <a:lnTo>
                  <a:pt x="44284" y="169710"/>
                </a:lnTo>
                <a:lnTo>
                  <a:pt x="45313" y="162458"/>
                </a:lnTo>
                <a:lnTo>
                  <a:pt x="46748" y="158584"/>
                </a:lnTo>
                <a:lnTo>
                  <a:pt x="50406" y="156718"/>
                </a:lnTo>
                <a:lnTo>
                  <a:pt x="50368" y="150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067832" y="5312784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218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068276" y="5338380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96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068565" y="5360946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2520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068685" y="5383683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96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068826" y="5393632"/>
            <a:ext cx="7048" cy="27927"/>
          </a:xfrm>
          <a:custGeom>
            <a:avLst/>
            <a:gdLst/>
            <a:ahLst/>
            <a:cxnLst/>
            <a:rect l="l" t="t" r="r" b="b"/>
            <a:pathLst>
              <a:path w="7048" h="27927">
                <a:moveTo>
                  <a:pt x="0" y="27927"/>
                </a:moveTo>
                <a:lnTo>
                  <a:pt x="7048" y="27927"/>
                </a:lnTo>
                <a:lnTo>
                  <a:pt x="7048" y="0"/>
                </a:lnTo>
                <a:lnTo>
                  <a:pt x="0" y="0"/>
                </a:lnTo>
                <a:lnTo>
                  <a:pt x="0" y="2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58494" y="5425075"/>
            <a:ext cx="28219" cy="8318"/>
          </a:xfrm>
          <a:custGeom>
            <a:avLst/>
            <a:gdLst/>
            <a:ahLst/>
            <a:cxnLst/>
            <a:rect l="l" t="t" r="r" b="b"/>
            <a:pathLst>
              <a:path w="28219" h="8318">
                <a:moveTo>
                  <a:pt x="0" y="8318"/>
                </a:moveTo>
                <a:lnTo>
                  <a:pt x="28219" y="8318"/>
                </a:lnTo>
                <a:lnTo>
                  <a:pt x="28219" y="0"/>
                </a:lnTo>
                <a:lnTo>
                  <a:pt x="0" y="0"/>
                </a:lnTo>
                <a:lnTo>
                  <a:pt x="0" y="8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68826" y="5424973"/>
            <a:ext cx="7048" cy="8902"/>
          </a:xfrm>
          <a:custGeom>
            <a:avLst/>
            <a:gdLst/>
            <a:ahLst/>
            <a:cxnLst/>
            <a:rect l="l" t="t" r="r" b="b"/>
            <a:pathLst>
              <a:path w="7048" h="8902">
                <a:moveTo>
                  <a:pt x="0" y="8902"/>
                </a:moveTo>
                <a:lnTo>
                  <a:pt x="7048" y="8902"/>
                </a:lnTo>
                <a:lnTo>
                  <a:pt x="7048" y="0"/>
                </a:lnTo>
                <a:lnTo>
                  <a:pt x="0" y="0"/>
                </a:lnTo>
                <a:lnTo>
                  <a:pt x="0" y="8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068685" y="5437807"/>
            <a:ext cx="7048" cy="27508"/>
          </a:xfrm>
          <a:custGeom>
            <a:avLst/>
            <a:gdLst/>
            <a:ahLst/>
            <a:cxnLst/>
            <a:rect l="l" t="t" r="r" b="b"/>
            <a:pathLst>
              <a:path w="7048" h="27508">
                <a:moveTo>
                  <a:pt x="0" y="27508"/>
                </a:moveTo>
                <a:lnTo>
                  <a:pt x="7048" y="27508"/>
                </a:lnTo>
                <a:lnTo>
                  <a:pt x="7048" y="0"/>
                </a:lnTo>
                <a:lnTo>
                  <a:pt x="0" y="0"/>
                </a:lnTo>
                <a:lnTo>
                  <a:pt x="0" y="27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068685" y="5468847"/>
            <a:ext cx="7048" cy="10972"/>
          </a:xfrm>
          <a:custGeom>
            <a:avLst/>
            <a:gdLst/>
            <a:ahLst/>
            <a:cxnLst/>
            <a:rect l="l" t="t" r="r" b="b"/>
            <a:pathLst>
              <a:path w="7048" h="10972">
                <a:moveTo>
                  <a:pt x="0" y="10972"/>
                </a:moveTo>
                <a:lnTo>
                  <a:pt x="7048" y="10972"/>
                </a:lnTo>
                <a:lnTo>
                  <a:pt x="7048" y="0"/>
                </a:lnTo>
                <a:lnTo>
                  <a:pt x="0" y="0"/>
                </a:lnTo>
                <a:lnTo>
                  <a:pt x="0" y="109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060177" y="5445894"/>
            <a:ext cx="24066" cy="8318"/>
          </a:xfrm>
          <a:custGeom>
            <a:avLst/>
            <a:gdLst/>
            <a:ahLst/>
            <a:cxnLst/>
            <a:rect l="l" t="t" r="r" b="b"/>
            <a:pathLst>
              <a:path w="24066" h="8318">
                <a:moveTo>
                  <a:pt x="0" y="8318"/>
                </a:moveTo>
                <a:lnTo>
                  <a:pt x="24066" y="8318"/>
                </a:lnTo>
                <a:lnTo>
                  <a:pt x="24066" y="0"/>
                </a:lnTo>
                <a:lnTo>
                  <a:pt x="0" y="0"/>
                </a:lnTo>
                <a:lnTo>
                  <a:pt x="0" y="8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060572" y="5440718"/>
            <a:ext cx="24663" cy="8318"/>
          </a:xfrm>
          <a:custGeom>
            <a:avLst/>
            <a:gdLst/>
            <a:ahLst/>
            <a:cxnLst/>
            <a:rect l="l" t="t" r="r" b="b"/>
            <a:pathLst>
              <a:path w="24663" h="8318">
                <a:moveTo>
                  <a:pt x="0" y="8318"/>
                </a:moveTo>
                <a:lnTo>
                  <a:pt x="24663" y="8318"/>
                </a:lnTo>
                <a:lnTo>
                  <a:pt x="24663" y="0"/>
                </a:lnTo>
                <a:lnTo>
                  <a:pt x="0" y="0"/>
                </a:lnTo>
                <a:lnTo>
                  <a:pt x="0" y="8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031820" y="5491223"/>
            <a:ext cx="79489" cy="0"/>
          </a:xfrm>
          <a:custGeom>
            <a:avLst/>
            <a:gdLst/>
            <a:ahLst/>
            <a:cxnLst/>
            <a:rect l="l" t="t" r="r" b="b"/>
            <a:pathLst>
              <a:path w="79489">
                <a:moveTo>
                  <a:pt x="0" y="0"/>
                </a:moveTo>
                <a:lnTo>
                  <a:pt x="79489" y="0"/>
                </a:lnTo>
              </a:path>
            </a:pathLst>
          </a:custGeom>
          <a:ln w="83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068826" y="5489610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058374" y="5436034"/>
            <a:ext cx="28003" cy="8318"/>
          </a:xfrm>
          <a:custGeom>
            <a:avLst/>
            <a:gdLst/>
            <a:ahLst/>
            <a:cxnLst/>
            <a:rect l="l" t="t" r="r" b="b"/>
            <a:pathLst>
              <a:path w="28003" h="8318">
                <a:moveTo>
                  <a:pt x="0" y="8318"/>
                </a:moveTo>
                <a:lnTo>
                  <a:pt x="28003" y="8318"/>
                </a:lnTo>
                <a:lnTo>
                  <a:pt x="28003" y="0"/>
                </a:lnTo>
                <a:lnTo>
                  <a:pt x="0" y="0"/>
                </a:lnTo>
                <a:lnTo>
                  <a:pt x="0" y="8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056310" y="5307820"/>
            <a:ext cx="14008" cy="0"/>
          </a:xfrm>
          <a:custGeom>
            <a:avLst/>
            <a:gdLst/>
            <a:ahLst/>
            <a:cxnLst/>
            <a:rect l="l" t="t" r="r" b="b"/>
            <a:pathLst>
              <a:path w="14008">
                <a:moveTo>
                  <a:pt x="0" y="0"/>
                </a:moveTo>
                <a:lnTo>
                  <a:pt x="14008" y="0"/>
                </a:lnTo>
              </a:path>
            </a:pathLst>
          </a:custGeom>
          <a:ln w="83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058374" y="5354102"/>
            <a:ext cx="12763" cy="0"/>
          </a:xfrm>
          <a:custGeom>
            <a:avLst/>
            <a:gdLst/>
            <a:ahLst/>
            <a:cxnLst/>
            <a:rect l="l" t="t" r="r" b="b"/>
            <a:pathLst>
              <a:path w="12763">
                <a:moveTo>
                  <a:pt x="0" y="0"/>
                </a:moveTo>
                <a:lnTo>
                  <a:pt x="12763" y="0"/>
                </a:lnTo>
              </a:path>
            </a:pathLst>
          </a:custGeom>
          <a:ln w="83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066778" y="5329975"/>
            <a:ext cx="7048" cy="0"/>
          </a:xfrm>
          <a:custGeom>
            <a:avLst/>
            <a:gdLst/>
            <a:ahLst/>
            <a:cxnLst/>
            <a:rect l="l" t="t" r="r" b="b"/>
            <a:pathLst>
              <a:path w="7048">
                <a:moveTo>
                  <a:pt x="0" y="0"/>
                </a:moveTo>
                <a:lnTo>
                  <a:pt x="7048" y="0"/>
                </a:lnTo>
              </a:path>
            </a:pathLst>
          </a:custGeom>
          <a:ln w="495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996505" y="5330991"/>
            <a:ext cx="52781" cy="112623"/>
          </a:xfrm>
          <a:custGeom>
            <a:avLst/>
            <a:gdLst/>
            <a:ahLst/>
            <a:cxnLst/>
            <a:rect l="l" t="t" r="r" b="b"/>
            <a:pathLst>
              <a:path w="52781" h="112623">
                <a:moveTo>
                  <a:pt x="0" y="2273"/>
                </a:moveTo>
                <a:lnTo>
                  <a:pt x="41440" y="112623"/>
                </a:lnTo>
                <a:lnTo>
                  <a:pt x="48425" y="112623"/>
                </a:lnTo>
                <a:lnTo>
                  <a:pt x="48425" y="52959"/>
                </a:lnTo>
                <a:lnTo>
                  <a:pt x="52781" y="50431"/>
                </a:lnTo>
                <a:lnTo>
                  <a:pt x="52781" y="0"/>
                </a:lnTo>
                <a:lnTo>
                  <a:pt x="0" y="227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991500" y="5327319"/>
            <a:ext cx="61302" cy="119824"/>
          </a:xfrm>
          <a:custGeom>
            <a:avLst/>
            <a:gdLst/>
            <a:ahLst/>
            <a:cxnLst/>
            <a:rect l="l" t="t" r="r" b="b"/>
            <a:pathLst>
              <a:path w="61302" h="119824">
                <a:moveTo>
                  <a:pt x="61302" y="0"/>
                </a:moveTo>
                <a:lnTo>
                  <a:pt x="0" y="2628"/>
                </a:lnTo>
                <a:lnTo>
                  <a:pt x="1701" y="7175"/>
                </a:lnTo>
                <a:lnTo>
                  <a:pt x="8305" y="4699"/>
                </a:lnTo>
                <a:lnTo>
                  <a:pt x="10016" y="9252"/>
                </a:lnTo>
                <a:lnTo>
                  <a:pt x="54254" y="7353"/>
                </a:lnTo>
                <a:lnTo>
                  <a:pt x="54254" y="52082"/>
                </a:lnTo>
                <a:lnTo>
                  <a:pt x="51663" y="53594"/>
                </a:lnTo>
                <a:lnTo>
                  <a:pt x="49911" y="54610"/>
                </a:lnTo>
                <a:lnTo>
                  <a:pt x="49911" y="112776"/>
                </a:lnTo>
                <a:lnTo>
                  <a:pt x="48895" y="112776"/>
                </a:lnTo>
                <a:lnTo>
                  <a:pt x="44005" y="119824"/>
                </a:lnTo>
                <a:lnTo>
                  <a:pt x="56946" y="119824"/>
                </a:lnTo>
                <a:lnTo>
                  <a:pt x="56946" y="58661"/>
                </a:lnTo>
                <a:lnTo>
                  <a:pt x="59550" y="57150"/>
                </a:lnTo>
                <a:lnTo>
                  <a:pt x="61302" y="56134"/>
                </a:lnTo>
                <a:lnTo>
                  <a:pt x="61302" y="0"/>
                </a:lnTo>
                <a:close/>
              </a:path>
              <a:path w="61302" h="119824">
                <a:moveTo>
                  <a:pt x="44005" y="119824"/>
                </a:moveTo>
                <a:lnTo>
                  <a:pt x="5156" y="9461"/>
                </a:lnTo>
                <a:lnTo>
                  <a:pt x="5003" y="5943"/>
                </a:lnTo>
                <a:lnTo>
                  <a:pt x="5156" y="9461"/>
                </a:lnTo>
                <a:lnTo>
                  <a:pt x="44005" y="119824"/>
                </a:lnTo>
                <a:lnTo>
                  <a:pt x="48895" y="112776"/>
                </a:lnTo>
                <a:lnTo>
                  <a:pt x="10016" y="9252"/>
                </a:lnTo>
                <a:lnTo>
                  <a:pt x="8305" y="4699"/>
                </a:lnTo>
                <a:lnTo>
                  <a:pt x="1701" y="7175"/>
                </a:lnTo>
                <a:lnTo>
                  <a:pt x="44005" y="1198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046020" y="5439363"/>
            <a:ext cx="6299" cy="0"/>
          </a:xfrm>
          <a:custGeom>
            <a:avLst/>
            <a:gdLst/>
            <a:ahLst/>
            <a:cxnLst/>
            <a:rect l="l" t="t" r="r" b="b"/>
            <a:pathLst>
              <a:path w="6299">
                <a:moveTo>
                  <a:pt x="0" y="0"/>
                </a:moveTo>
                <a:lnTo>
                  <a:pt x="6299" y="0"/>
                </a:lnTo>
              </a:path>
            </a:pathLst>
          </a:custGeom>
          <a:ln w="83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339670" y="5287286"/>
            <a:ext cx="43307" cy="203936"/>
          </a:xfrm>
          <a:custGeom>
            <a:avLst/>
            <a:gdLst/>
            <a:ahLst/>
            <a:cxnLst/>
            <a:rect l="l" t="t" r="r" b="b"/>
            <a:pathLst>
              <a:path w="43306" h="203936">
                <a:moveTo>
                  <a:pt x="4444" y="88"/>
                </a:moveTo>
                <a:lnTo>
                  <a:pt x="4444" y="140335"/>
                </a:lnTo>
                <a:lnTo>
                  <a:pt x="0" y="145529"/>
                </a:lnTo>
                <a:lnTo>
                  <a:pt x="0" y="150863"/>
                </a:lnTo>
                <a:lnTo>
                  <a:pt x="2959" y="152349"/>
                </a:lnTo>
                <a:lnTo>
                  <a:pt x="4991" y="157861"/>
                </a:lnTo>
                <a:lnTo>
                  <a:pt x="6108" y="165760"/>
                </a:lnTo>
                <a:lnTo>
                  <a:pt x="6108" y="203936"/>
                </a:lnTo>
                <a:lnTo>
                  <a:pt x="28130" y="203936"/>
                </a:lnTo>
                <a:lnTo>
                  <a:pt x="28130" y="163487"/>
                </a:lnTo>
                <a:lnTo>
                  <a:pt x="30098" y="162369"/>
                </a:lnTo>
                <a:lnTo>
                  <a:pt x="30098" y="157861"/>
                </a:lnTo>
                <a:lnTo>
                  <a:pt x="30606" y="152349"/>
                </a:lnTo>
                <a:lnTo>
                  <a:pt x="38011" y="152349"/>
                </a:lnTo>
                <a:lnTo>
                  <a:pt x="35648" y="141973"/>
                </a:lnTo>
                <a:lnTo>
                  <a:pt x="30606" y="140335"/>
                </a:lnTo>
                <a:lnTo>
                  <a:pt x="30606" y="67132"/>
                </a:lnTo>
                <a:lnTo>
                  <a:pt x="34416" y="46278"/>
                </a:lnTo>
                <a:lnTo>
                  <a:pt x="34416" y="20942"/>
                </a:lnTo>
                <a:lnTo>
                  <a:pt x="43306" y="20942"/>
                </a:lnTo>
                <a:lnTo>
                  <a:pt x="43306" y="3467"/>
                </a:lnTo>
                <a:lnTo>
                  <a:pt x="29121" y="3467"/>
                </a:lnTo>
                <a:lnTo>
                  <a:pt x="29121" y="0"/>
                </a:lnTo>
                <a:lnTo>
                  <a:pt x="2844" y="88"/>
                </a:lnTo>
                <a:lnTo>
                  <a:pt x="4444" y="88"/>
                </a:lnTo>
                <a:close/>
              </a:path>
            </a:pathLst>
          </a:custGeom>
          <a:solidFill>
            <a:srgbClr val="E5E6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336148" y="5283744"/>
            <a:ext cx="45935" cy="169557"/>
          </a:xfrm>
          <a:custGeom>
            <a:avLst/>
            <a:gdLst/>
            <a:ahLst/>
            <a:cxnLst/>
            <a:rect l="l" t="t" r="r" b="b"/>
            <a:pathLst>
              <a:path w="45935" h="169557">
                <a:moveTo>
                  <a:pt x="41389" y="145834"/>
                </a:moveTo>
                <a:lnTo>
                  <a:pt x="39001" y="142760"/>
                </a:lnTo>
                <a:lnTo>
                  <a:pt x="37642" y="141958"/>
                </a:lnTo>
                <a:lnTo>
                  <a:pt x="35217" y="140525"/>
                </a:lnTo>
                <a:lnTo>
                  <a:pt x="34416" y="49504"/>
                </a:lnTo>
                <a:lnTo>
                  <a:pt x="30606" y="70358"/>
                </a:lnTo>
                <a:lnTo>
                  <a:pt x="30606" y="146431"/>
                </a:lnTo>
                <a:lnTo>
                  <a:pt x="33324" y="147294"/>
                </a:lnTo>
                <a:lnTo>
                  <a:pt x="35636" y="149885"/>
                </a:lnTo>
                <a:lnTo>
                  <a:pt x="34124" y="143878"/>
                </a:lnTo>
                <a:lnTo>
                  <a:pt x="37642" y="143878"/>
                </a:lnTo>
                <a:lnTo>
                  <a:pt x="41528" y="152361"/>
                </a:lnTo>
                <a:lnTo>
                  <a:pt x="41389" y="145834"/>
                </a:lnTo>
                <a:close/>
              </a:path>
              <a:path w="45935" h="169557">
                <a:moveTo>
                  <a:pt x="34124" y="143878"/>
                </a:moveTo>
                <a:lnTo>
                  <a:pt x="35636" y="149885"/>
                </a:lnTo>
                <a:lnTo>
                  <a:pt x="36651" y="152361"/>
                </a:lnTo>
                <a:lnTo>
                  <a:pt x="37198" y="153695"/>
                </a:lnTo>
                <a:lnTo>
                  <a:pt x="37337" y="159410"/>
                </a:lnTo>
                <a:lnTo>
                  <a:pt x="45935" y="159410"/>
                </a:lnTo>
                <a:lnTo>
                  <a:pt x="44957" y="155117"/>
                </a:lnTo>
                <a:lnTo>
                  <a:pt x="44932" y="154990"/>
                </a:lnTo>
                <a:lnTo>
                  <a:pt x="44310" y="152234"/>
                </a:lnTo>
                <a:lnTo>
                  <a:pt x="42951" y="149098"/>
                </a:lnTo>
                <a:lnTo>
                  <a:pt x="41389" y="145834"/>
                </a:lnTo>
                <a:lnTo>
                  <a:pt x="41528" y="152361"/>
                </a:lnTo>
                <a:lnTo>
                  <a:pt x="41528" y="155892"/>
                </a:lnTo>
                <a:lnTo>
                  <a:pt x="38087" y="156667"/>
                </a:lnTo>
                <a:lnTo>
                  <a:pt x="38049" y="156489"/>
                </a:lnTo>
                <a:lnTo>
                  <a:pt x="41528" y="152361"/>
                </a:lnTo>
                <a:lnTo>
                  <a:pt x="37642" y="143878"/>
                </a:lnTo>
                <a:lnTo>
                  <a:pt x="34124" y="143878"/>
                </a:lnTo>
                <a:close/>
              </a:path>
              <a:path w="45935" h="169557">
                <a:moveTo>
                  <a:pt x="35166" y="210997"/>
                </a:moveTo>
                <a:lnTo>
                  <a:pt x="35166" y="169075"/>
                </a:lnTo>
                <a:lnTo>
                  <a:pt x="37147" y="167957"/>
                </a:lnTo>
                <a:lnTo>
                  <a:pt x="37147" y="161569"/>
                </a:lnTo>
                <a:lnTo>
                  <a:pt x="37337" y="159410"/>
                </a:lnTo>
                <a:lnTo>
                  <a:pt x="37198" y="153695"/>
                </a:lnTo>
                <a:lnTo>
                  <a:pt x="36651" y="152361"/>
                </a:lnTo>
                <a:lnTo>
                  <a:pt x="30911" y="152361"/>
                </a:lnTo>
                <a:lnTo>
                  <a:pt x="30098" y="161251"/>
                </a:lnTo>
                <a:lnTo>
                  <a:pt x="30098" y="163868"/>
                </a:lnTo>
                <a:lnTo>
                  <a:pt x="28130" y="164985"/>
                </a:lnTo>
                <a:lnTo>
                  <a:pt x="28130" y="203962"/>
                </a:lnTo>
                <a:lnTo>
                  <a:pt x="13157" y="203962"/>
                </a:lnTo>
                <a:lnTo>
                  <a:pt x="13157" y="169062"/>
                </a:lnTo>
                <a:lnTo>
                  <a:pt x="12001" y="160921"/>
                </a:lnTo>
                <a:lnTo>
                  <a:pt x="11950" y="160540"/>
                </a:lnTo>
                <a:lnTo>
                  <a:pt x="9791" y="154673"/>
                </a:lnTo>
                <a:lnTo>
                  <a:pt x="9309" y="153365"/>
                </a:lnTo>
                <a:lnTo>
                  <a:pt x="7455" y="152435"/>
                </a:lnTo>
                <a:lnTo>
                  <a:pt x="5105" y="151257"/>
                </a:lnTo>
                <a:lnTo>
                  <a:pt x="4444" y="143878"/>
                </a:lnTo>
                <a:lnTo>
                  <a:pt x="7962" y="143878"/>
                </a:lnTo>
                <a:lnTo>
                  <a:pt x="6375" y="7150"/>
                </a:lnTo>
                <a:lnTo>
                  <a:pt x="11493" y="3632"/>
                </a:lnTo>
                <a:lnTo>
                  <a:pt x="32638" y="3543"/>
                </a:lnTo>
                <a:lnTo>
                  <a:pt x="32638" y="7010"/>
                </a:lnTo>
                <a:lnTo>
                  <a:pt x="29121" y="3543"/>
                </a:lnTo>
                <a:lnTo>
                  <a:pt x="29121" y="10528"/>
                </a:lnTo>
                <a:lnTo>
                  <a:pt x="43306" y="10528"/>
                </a:lnTo>
                <a:lnTo>
                  <a:pt x="36156" y="3543"/>
                </a:lnTo>
                <a:lnTo>
                  <a:pt x="43306" y="10528"/>
                </a:lnTo>
                <a:lnTo>
                  <a:pt x="43306" y="20955"/>
                </a:lnTo>
                <a:lnTo>
                  <a:pt x="34416" y="20955"/>
                </a:lnTo>
                <a:lnTo>
                  <a:pt x="34416" y="49504"/>
                </a:lnTo>
                <a:lnTo>
                  <a:pt x="35217" y="140525"/>
                </a:lnTo>
                <a:lnTo>
                  <a:pt x="37642" y="141958"/>
                </a:lnTo>
                <a:lnTo>
                  <a:pt x="37642" y="70993"/>
                </a:lnTo>
                <a:lnTo>
                  <a:pt x="41465" y="50139"/>
                </a:lnTo>
                <a:lnTo>
                  <a:pt x="41465" y="28003"/>
                </a:lnTo>
                <a:lnTo>
                  <a:pt x="50355" y="28003"/>
                </a:lnTo>
                <a:lnTo>
                  <a:pt x="50355" y="3479"/>
                </a:lnTo>
                <a:lnTo>
                  <a:pt x="36156" y="3479"/>
                </a:lnTo>
                <a:lnTo>
                  <a:pt x="36156" y="7010"/>
                </a:lnTo>
                <a:lnTo>
                  <a:pt x="29121" y="7010"/>
                </a:lnTo>
                <a:lnTo>
                  <a:pt x="32651" y="7010"/>
                </a:lnTo>
                <a:lnTo>
                  <a:pt x="32638" y="3479"/>
                </a:lnTo>
                <a:lnTo>
                  <a:pt x="36156" y="0"/>
                </a:lnTo>
                <a:lnTo>
                  <a:pt x="6349" y="114"/>
                </a:lnTo>
                <a:lnTo>
                  <a:pt x="6362" y="3632"/>
                </a:lnTo>
                <a:lnTo>
                  <a:pt x="5283" y="141579"/>
                </a:lnTo>
                <a:lnTo>
                  <a:pt x="4445" y="142810"/>
                </a:lnTo>
                <a:lnTo>
                  <a:pt x="3517" y="154406"/>
                </a:lnTo>
                <a:lnTo>
                  <a:pt x="7048" y="154406"/>
                </a:lnTo>
                <a:lnTo>
                  <a:pt x="6108" y="169557"/>
                </a:lnTo>
                <a:lnTo>
                  <a:pt x="6108" y="210997"/>
                </a:lnTo>
                <a:lnTo>
                  <a:pt x="35166" y="210997"/>
                </a:lnTo>
                <a:close/>
              </a:path>
              <a:path w="45935" h="169557">
                <a:moveTo>
                  <a:pt x="41528" y="152361"/>
                </a:moveTo>
                <a:lnTo>
                  <a:pt x="38049" y="156489"/>
                </a:lnTo>
                <a:lnTo>
                  <a:pt x="38087" y="156667"/>
                </a:lnTo>
                <a:lnTo>
                  <a:pt x="41528" y="155892"/>
                </a:lnTo>
                <a:lnTo>
                  <a:pt x="41528" y="152361"/>
                </a:lnTo>
                <a:close/>
              </a:path>
              <a:path w="45935" h="169557">
                <a:moveTo>
                  <a:pt x="4445" y="142810"/>
                </a:moveTo>
                <a:lnTo>
                  <a:pt x="2679" y="145402"/>
                </a:lnTo>
                <a:lnTo>
                  <a:pt x="1422" y="147675"/>
                </a:lnTo>
                <a:lnTo>
                  <a:pt x="25" y="150749"/>
                </a:lnTo>
                <a:lnTo>
                  <a:pt x="0" y="156578"/>
                </a:lnTo>
                <a:lnTo>
                  <a:pt x="3657" y="158407"/>
                </a:lnTo>
                <a:lnTo>
                  <a:pt x="5079" y="162267"/>
                </a:lnTo>
                <a:lnTo>
                  <a:pt x="6108" y="169557"/>
                </a:lnTo>
                <a:lnTo>
                  <a:pt x="7048" y="154406"/>
                </a:lnTo>
                <a:lnTo>
                  <a:pt x="3517" y="154406"/>
                </a:lnTo>
                <a:lnTo>
                  <a:pt x="4445" y="142810"/>
                </a:lnTo>
                <a:close/>
              </a:path>
              <a:path w="45935" h="169557">
                <a:moveTo>
                  <a:pt x="11493" y="7132"/>
                </a:moveTo>
                <a:lnTo>
                  <a:pt x="29121" y="7073"/>
                </a:lnTo>
                <a:lnTo>
                  <a:pt x="29121" y="3543"/>
                </a:lnTo>
                <a:lnTo>
                  <a:pt x="11493" y="3632"/>
                </a:lnTo>
                <a:lnTo>
                  <a:pt x="6375" y="7150"/>
                </a:lnTo>
                <a:lnTo>
                  <a:pt x="7962" y="143878"/>
                </a:lnTo>
                <a:lnTo>
                  <a:pt x="4444" y="143878"/>
                </a:lnTo>
                <a:lnTo>
                  <a:pt x="5105" y="151257"/>
                </a:lnTo>
                <a:lnTo>
                  <a:pt x="7455" y="152435"/>
                </a:lnTo>
                <a:lnTo>
                  <a:pt x="7848" y="150533"/>
                </a:lnTo>
                <a:lnTo>
                  <a:pt x="9766" y="147320"/>
                </a:lnTo>
                <a:lnTo>
                  <a:pt x="11493" y="145173"/>
                </a:lnTo>
                <a:lnTo>
                  <a:pt x="11493" y="7132"/>
                </a:lnTo>
                <a:close/>
              </a:path>
              <a:path w="45935" h="169557">
                <a:moveTo>
                  <a:pt x="4444" y="3632"/>
                </a:moveTo>
                <a:lnTo>
                  <a:pt x="4445" y="142810"/>
                </a:lnTo>
                <a:lnTo>
                  <a:pt x="5283" y="141579"/>
                </a:lnTo>
                <a:lnTo>
                  <a:pt x="6362" y="3632"/>
                </a:lnTo>
                <a:lnTo>
                  <a:pt x="4444" y="3632"/>
                </a:lnTo>
                <a:close/>
              </a:path>
              <a:path w="45935" h="169557">
                <a:moveTo>
                  <a:pt x="36156" y="0"/>
                </a:moveTo>
                <a:lnTo>
                  <a:pt x="32638" y="3479"/>
                </a:lnTo>
                <a:lnTo>
                  <a:pt x="29121" y="3543"/>
                </a:lnTo>
                <a:lnTo>
                  <a:pt x="32651" y="7010"/>
                </a:lnTo>
                <a:lnTo>
                  <a:pt x="36156" y="7010"/>
                </a:lnTo>
                <a:lnTo>
                  <a:pt x="36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380018" y="5330953"/>
            <a:ext cx="51574" cy="112509"/>
          </a:xfrm>
          <a:custGeom>
            <a:avLst/>
            <a:gdLst/>
            <a:ahLst/>
            <a:cxnLst/>
            <a:rect l="l" t="t" r="r" b="b"/>
            <a:pathLst>
              <a:path w="51574" h="112509">
                <a:moveTo>
                  <a:pt x="51574" y="2311"/>
                </a:moveTo>
                <a:lnTo>
                  <a:pt x="0" y="0"/>
                </a:lnTo>
                <a:lnTo>
                  <a:pt x="0" y="50380"/>
                </a:lnTo>
                <a:lnTo>
                  <a:pt x="4356" y="52908"/>
                </a:lnTo>
                <a:lnTo>
                  <a:pt x="4356" y="112509"/>
                </a:lnTo>
                <a:lnTo>
                  <a:pt x="11328" y="112509"/>
                </a:lnTo>
                <a:lnTo>
                  <a:pt x="51574" y="231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376501" y="5329746"/>
            <a:ext cx="60045" cy="119735"/>
          </a:xfrm>
          <a:custGeom>
            <a:avLst/>
            <a:gdLst/>
            <a:ahLst/>
            <a:cxnLst/>
            <a:rect l="l" t="t" r="r" b="b"/>
            <a:pathLst>
              <a:path w="60045" h="119735">
                <a:moveTo>
                  <a:pt x="51790" y="2311"/>
                </a:moveTo>
                <a:lnTo>
                  <a:pt x="7035" y="4876"/>
                </a:lnTo>
                <a:lnTo>
                  <a:pt x="50143" y="6819"/>
                </a:lnTo>
                <a:lnTo>
                  <a:pt x="54940" y="7035"/>
                </a:lnTo>
                <a:lnTo>
                  <a:pt x="55092" y="3517"/>
                </a:lnTo>
                <a:lnTo>
                  <a:pt x="51790" y="2311"/>
                </a:lnTo>
                <a:close/>
              </a:path>
              <a:path w="60045" h="119735">
                <a:moveTo>
                  <a:pt x="4356" y="56146"/>
                </a:moveTo>
                <a:lnTo>
                  <a:pt x="4356" y="117246"/>
                </a:lnTo>
                <a:lnTo>
                  <a:pt x="17297" y="117246"/>
                </a:lnTo>
                <a:lnTo>
                  <a:pt x="12382" y="110197"/>
                </a:lnTo>
                <a:lnTo>
                  <a:pt x="11391" y="110197"/>
                </a:lnTo>
                <a:lnTo>
                  <a:pt x="11391" y="52095"/>
                </a:lnTo>
                <a:lnTo>
                  <a:pt x="7035" y="49555"/>
                </a:lnTo>
                <a:lnTo>
                  <a:pt x="7035" y="4876"/>
                </a:lnTo>
                <a:lnTo>
                  <a:pt x="55244" y="0"/>
                </a:lnTo>
                <a:lnTo>
                  <a:pt x="0" y="-2489"/>
                </a:lnTo>
                <a:lnTo>
                  <a:pt x="0" y="53606"/>
                </a:lnTo>
                <a:lnTo>
                  <a:pt x="4356" y="56146"/>
                </a:lnTo>
                <a:close/>
              </a:path>
              <a:path w="60045" h="119735">
                <a:moveTo>
                  <a:pt x="7035" y="4876"/>
                </a:moveTo>
                <a:lnTo>
                  <a:pt x="51790" y="2311"/>
                </a:lnTo>
                <a:lnTo>
                  <a:pt x="55092" y="3517"/>
                </a:lnTo>
                <a:lnTo>
                  <a:pt x="54940" y="7035"/>
                </a:lnTo>
                <a:lnTo>
                  <a:pt x="50143" y="6819"/>
                </a:lnTo>
                <a:lnTo>
                  <a:pt x="12382" y="110197"/>
                </a:lnTo>
                <a:lnTo>
                  <a:pt x="17297" y="117246"/>
                </a:lnTo>
                <a:lnTo>
                  <a:pt x="60045" y="215"/>
                </a:lnTo>
                <a:lnTo>
                  <a:pt x="55244" y="0"/>
                </a:lnTo>
                <a:lnTo>
                  <a:pt x="7035" y="4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173198" y="5581128"/>
            <a:ext cx="189687" cy="189674"/>
          </a:xfrm>
          <a:custGeom>
            <a:avLst/>
            <a:gdLst/>
            <a:ahLst/>
            <a:cxnLst/>
            <a:rect l="l" t="t" r="r" b="b"/>
            <a:pathLst>
              <a:path w="189687" h="189674">
                <a:moveTo>
                  <a:pt x="189687" y="94830"/>
                </a:moveTo>
                <a:lnTo>
                  <a:pt x="189333" y="86580"/>
                </a:lnTo>
                <a:lnTo>
                  <a:pt x="187010" y="72370"/>
                </a:lnTo>
                <a:lnTo>
                  <a:pt x="182662" y="58951"/>
                </a:lnTo>
                <a:lnTo>
                  <a:pt x="176454" y="46489"/>
                </a:lnTo>
                <a:lnTo>
                  <a:pt x="168552" y="35151"/>
                </a:lnTo>
                <a:lnTo>
                  <a:pt x="159122" y="25102"/>
                </a:lnTo>
                <a:lnTo>
                  <a:pt x="148329" y="16507"/>
                </a:lnTo>
                <a:lnTo>
                  <a:pt x="136339" y="9534"/>
                </a:lnTo>
                <a:lnTo>
                  <a:pt x="123317" y="4348"/>
                </a:lnTo>
                <a:lnTo>
                  <a:pt x="109430" y="1114"/>
                </a:lnTo>
                <a:lnTo>
                  <a:pt x="94843" y="0"/>
                </a:lnTo>
                <a:lnTo>
                  <a:pt x="86589" y="354"/>
                </a:lnTo>
                <a:lnTo>
                  <a:pt x="72373" y="2677"/>
                </a:lnTo>
                <a:lnTo>
                  <a:pt x="58951" y="7026"/>
                </a:lnTo>
                <a:lnTo>
                  <a:pt x="46488" y="13234"/>
                </a:lnTo>
                <a:lnTo>
                  <a:pt x="35148" y="21137"/>
                </a:lnTo>
                <a:lnTo>
                  <a:pt x="25099" y="30567"/>
                </a:lnTo>
                <a:lnTo>
                  <a:pt x="16505" y="41360"/>
                </a:lnTo>
                <a:lnTo>
                  <a:pt x="9532" y="53348"/>
                </a:lnTo>
                <a:lnTo>
                  <a:pt x="4347" y="66367"/>
                </a:lnTo>
                <a:lnTo>
                  <a:pt x="1114" y="80249"/>
                </a:lnTo>
                <a:lnTo>
                  <a:pt x="0" y="94830"/>
                </a:lnTo>
                <a:lnTo>
                  <a:pt x="354" y="103095"/>
                </a:lnTo>
                <a:lnTo>
                  <a:pt x="2678" y="117308"/>
                </a:lnTo>
                <a:lnTo>
                  <a:pt x="7027" y="130729"/>
                </a:lnTo>
                <a:lnTo>
                  <a:pt x="13235" y="143192"/>
                </a:lnTo>
                <a:lnTo>
                  <a:pt x="21137" y="154530"/>
                </a:lnTo>
                <a:lnTo>
                  <a:pt x="30567" y="164578"/>
                </a:lnTo>
                <a:lnTo>
                  <a:pt x="41360" y="173171"/>
                </a:lnTo>
                <a:lnTo>
                  <a:pt x="53350" y="180142"/>
                </a:lnTo>
                <a:lnTo>
                  <a:pt x="66371" y="185327"/>
                </a:lnTo>
                <a:lnTo>
                  <a:pt x="80257" y="188560"/>
                </a:lnTo>
                <a:lnTo>
                  <a:pt x="94843" y="189674"/>
                </a:lnTo>
                <a:lnTo>
                  <a:pt x="103107" y="189319"/>
                </a:lnTo>
                <a:lnTo>
                  <a:pt x="117321" y="186995"/>
                </a:lnTo>
                <a:lnTo>
                  <a:pt x="130742" y="182647"/>
                </a:lnTo>
                <a:lnTo>
                  <a:pt x="143204" y="176438"/>
                </a:lnTo>
                <a:lnTo>
                  <a:pt x="154542" y="168536"/>
                </a:lnTo>
                <a:lnTo>
                  <a:pt x="164591" y="159106"/>
                </a:lnTo>
                <a:lnTo>
                  <a:pt x="173184" y="148313"/>
                </a:lnTo>
                <a:lnTo>
                  <a:pt x="180155" y="136324"/>
                </a:lnTo>
                <a:lnTo>
                  <a:pt x="185340" y="123303"/>
                </a:lnTo>
                <a:lnTo>
                  <a:pt x="188572" y="109417"/>
                </a:lnTo>
                <a:lnTo>
                  <a:pt x="189687" y="9483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169668" y="5577611"/>
            <a:ext cx="196735" cy="196723"/>
          </a:xfrm>
          <a:custGeom>
            <a:avLst/>
            <a:gdLst/>
            <a:ahLst/>
            <a:cxnLst/>
            <a:rect l="l" t="t" r="r" b="b"/>
            <a:pathLst>
              <a:path w="196735" h="196723">
                <a:moveTo>
                  <a:pt x="162953" y="162928"/>
                </a:moveTo>
                <a:lnTo>
                  <a:pt x="153342" y="171291"/>
                </a:lnTo>
                <a:lnTo>
                  <a:pt x="142627" y="178262"/>
                </a:lnTo>
                <a:lnTo>
                  <a:pt x="130946" y="183700"/>
                </a:lnTo>
                <a:lnTo>
                  <a:pt x="118437" y="187466"/>
                </a:lnTo>
                <a:lnTo>
                  <a:pt x="105240" y="189420"/>
                </a:lnTo>
                <a:lnTo>
                  <a:pt x="112970" y="195647"/>
                </a:lnTo>
                <a:lnTo>
                  <a:pt x="126898" y="192523"/>
                </a:lnTo>
                <a:lnTo>
                  <a:pt x="140003" y="187505"/>
                </a:lnTo>
                <a:lnTo>
                  <a:pt x="152131" y="180747"/>
                </a:lnTo>
                <a:lnTo>
                  <a:pt x="163127" y="172402"/>
                </a:lnTo>
                <a:lnTo>
                  <a:pt x="172839" y="162626"/>
                </a:lnTo>
                <a:lnTo>
                  <a:pt x="181112" y="151572"/>
                </a:lnTo>
                <a:lnTo>
                  <a:pt x="187791" y="139395"/>
                </a:lnTo>
                <a:lnTo>
                  <a:pt x="192724" y="126247"/>
                </a:lnTo>
                <a:lnTo>
                  <a:pt x="195756" y="112284"/>
                </a:lnTo>
                <a:lnTo>
                  <a:pt x="196735" y="98348"/>
                </a:lnTo>
                <a:lnTo>
                  <a:pt x="193217" y="98348"/>
                </a:lnTo>
                <a:lnTo>
                  <a:pt x="196735" y="98348"/>
                </a:lnTo>
                <a:lnTo>
                  <a:pt x="195660" y="83753"/>
                </a:lnTo>
                <a:lnTo>
                  <a:pt x="192536" y="69826"/>
                </a:lnTo>
                <a:lnTo>
                  <a:pt x="187518" y="56722"/>
                </a:lnTo>
                <a:lnTo>
                  <a:pt x="180759" y="44595"/>
                </a:lnTo>
                <a:lnTo>
                  <a:pt x="172415" y="33599"/>
                </a:lnTo>
                <a:lnTo>
                  <a:pt x="162638" y="23888"/>
                </a:lnTo>
                <a:lnTo>
                  <a:pt x="151583" y="15616"/>
                </a:lnTo>
                <a:lnTo>
                  <a:pt x="139405" y="8937"/>
                </a:lnTo>
                <a:lnTo>
                  <a:pt x="126256" y="4006"/>
                </a:lnTo>
                <a:lnTo>
                  <a:pt x="112291" y="976"/>
                </a:lnTo>
                <a:lnTo>
                  <a:pt x="98374" y="0"/>
                </a:lnTo>
                <a:lnTo>
                  <a:pt x="83776" y="1075"/>
                </a:lnTo>
                <a:lnTo>
                  <a:pt x="69847" y="4198"/>
                </a:lnTo>
                <a:lnTo>
                  <a:pt x="56742" y="9216"/>
                </a:lnTo>
                <a:lnTo>
                  <a:pt x="44613" y="15973"/>
                </a:lnTo>
                <a:lnTo>
                  <a:pt x="33616" y="24316"/>
                </a:lnTo>
                <a:lnTo>
                  <a:pt x="23903" y="34090"/>
                </a:lnTo>
                <a:lnTo>
                  <a:pt x="15629" y="45143"/>
                </a:lnTo>
                <a:lnTo>
                  <a:pt x="8948" y="57319"/>
                </a:lnTo>
                <a:lnTo>
                  <a:pt x="4014" y="70464"/>
                </a:lnTo>
                <a:lnTo>
                  <a:pt x="980" y="84425"/>
                </a:lnTo>
                <a:lnTo>
                  <a:pt x="0" y="98348"/>
                </a:lnTo>
                <a:lnTo>
                  <a:pt x="1078" y="112944"/>
                </a:lnTo>
                <a:lnTo>
                  <a:pt x="4203" y="126872"/>
                </a:lnTo>
                <a:lnTo>
                  <a:pt x="9221" y="139977"/>
                </a:lnTo>
                <a:lnTo>
                  <a:pt x="15979" y="152106"/>
                </a:lnTo>
                <a:lnTo>
                  <a:pt x="13022" y="130920"/>
                </a:lnTo>
                <a:lnTo>
                  <a:pt x="9256" y="118412"/>
                </a:lnTo>
                <a:lnTo>
                  <a:pt x="7302" y="105215"/>
                </a:lnTo>
                <a:lnTo>
                  <a:pt x="7048" y="98348"/>
                </a:lnTo>
                <a:lnTo>
                  <a:pt x="8036" y="84860"/>
                </a:lnTo>
                <a:lnTo>
                  <a:pt x="10908" y="71989"/>
                </a:lnTo>
                <a:lnTo>
                  <a:pt x="15522" y="59875"/>
                </a:lnTo>
                <a:lnTo>
                  <a:pt x="21740" y="48655"/>
                </a:lnTo>
                <a:lnTo>
                  <a:pt x="29422" y="38469"/>
                </a:lnTo>
                <a:lnTo>
                  <a:pt x="33794" y="33782"/>
                </a:lnTo>
                <a:lnTo>
                  <a:pt x="43405" y="25418"/>
                </a:lnTo>
                <a:lnTo>
                  <a:pt x="54121" y="18447"/>
                </a:lnTo>
                <a:lnTo>
                  <a:pt x="65802" y="13009"/>
                </a:lnTo>
                <a:lnTo>
                  <a:pt x="78310" y="9243"/>
                </a:lnTo>
                <a:lnTo>
                  <a:pt x="91507" y="7289"/>
                </a:lnTo>
                <a:lnTo>
                  <a:pt x="98374" y="7035"/>
                </a:lnTo>
                <a:lnTo>
                  <a:pt x="111865" y="8023"/>
                </a:lnTo>
                <a:lnTo>
                  <a:pt x="124738" y="10894"/>
                </a:lnTo>
                <a:lnTo>
                  <a:pt x="136853" y="15507"/>
                </a:lnTo>
                <a:lnTo>
                  <a:pt x="148072" y="21723"/>
                </a:lnTo>
                <a:lnTo>
                  <a:pt x="158257" y="29402"/>
                </a:lnTo>
                <a:lnTo>
                  <a:pt x="162953" y="33782"/>
                </a:lnTo>
                <a:lnTo>
                  <a:pt x="171313" y="43394"/>
                </a:lnTo>
                <a:lnTo>
                  <a:pt x="178284" y="54111"/>
                </a:lnTo>
                <a:lnTo>
                  <a:pt x="183724" y="65793"/>
                </a:lnTo>
                <a:lnTo>
                  <a:pt x="187492" y="78301"/>
                </a:lnTo>
                <a:lnTo>
                  <a:pt x="189446" y="91496"/>
                </a:lnTo>
                <a:lnTo>
                  <a:pt x="189699" y="98348"/>
                </a:lnTo>
                <a:lnTo>
                  <a:pt x="188710" y="111840"/>
                </a:lnTo>
                <a:lnTo>
                  <a:pt x="185838" y="124712"/>
                </a:lnTo>
                <a:lnTo>
                  <a:pt x="181223" y="136828"/>
                </a:lnTo>
                <a:lnTo>
                  <a:pt x="175006" y="148047"/>
                </a:lnTo>
                <a:lnTo>
                  <a:pt x="167330" y="158232"/>
                </a:lnTo>
                <a:lnTo>
                  <a:pt x="162953" y="162928"/>
                </a:lnTo>
                <a:close/>
              </a:path>
              <a:path w="196735" h="196723">
                <a:moveTo>
                  <a:pt x="33794" y="162928"/>
                </a:moveTo>
                <a:lnTo>
                  <a:pt x="25431" y="153317"/>
                </a:lnTo>
                <a:lnTo>
                  <a:pt x="18460" y="142601"/>
                </a:lnTo>
                <a:lnTo>
                  <a:pt x="13022" y="130920"/>
                </a:lnTo>
                <a:lnTo>
                  <a:pt x="15979" y="152106"/>
                </a:lnTo>
                <a:lnTo>
                  <a:pt x="24322" y="163104"/>
                </a:lnTo>
                <a:lnTo>
                  <a:pt x="34096" y="172817"/>
                </a:lnTo>
                <a:lnTo>
                  <a:pt x="45148" y="181092"/>
                </a:lnTo>
                <a:lnTo>
                  <a:pt x="57323" y="187773"/>
                </a:lnTo>
                <a:lnTo>
                  <a:pt x="70468" y="192708"/>
                </a:lnTo>
                <a:lnTo>
                  <a:pt x="84429" y="195742"/>
                </a:lnTo>
                <a:lnTo>
                  <a:pt x="98374" y="196723"/>
                </a:lnTo>
                <a:lnTo>
                  <a:pt x="112970" y="195647"/>
                </a:lnTo>
                <a:lnTo>
                  <a:pt x="105240" y="189420"/>
                </a:lnTo>
                <a:lnTo>
                  <a:pt x="98374" y="189674"/>
                </a:lnTo>
                <a:lnTo>
                  <a:pt x="84882" y="188686"/>
                </a:lnTo>
                <a:lnTo>
                  <a:pt x="72010" y="185816"/>
                </a:lnTo>
                <a:lnTo>
                  <a:pt x="59894" y="181202"/>
                </a:lnTo>
                <a:lnTo>
                  <a:pt x="48675" y="174986"/>
                </a:lnTo>
                <a:lnTo>
                  <a:pt x="38490" y="167307"/>
                </a:lnTo>
                <a:lnTo>
                  <a:pt x="33794" y="1629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071016" y="5233288"/>
            <a:ext cx="422249" cy="273088"/>
          </a:xfrm>
          <a:custGeom>
            <a:avLst/>
            <a:gdLst/>
            <a:ahLst/>
            <a:cxnLst/>
            <a:rect l="l" t="t" r="r" b="b"/>
            <a:pathLst>
              <a:path w="422249" h="273088">
                <a:moveTo>
                  <a:pt x="422249" y="0"/>
                </a:moveTo>
                <a:lnTo>
                  <a:pt x="97866" y="0"/>
                </a:lnTo>
                <a:lnTo>
                  <a:pt x="97866" y="273088"/>
                </a:lnTo>
                <a:lnTo>
                  <a:pt x="422249" y="273088"/>
                </a:lnTo>
                <a:lnTo>
                  <a:pt x="42224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493263" y="55063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067496" y="5229764"/>
            <a:ext cx="428917" cy="280136"/>
          </a:xfrm>
          <a:custGeom>
            <a:avLst/>
            <a:gdLst/>
            <a:ahLst/>
            <a:cxnLst/>
            <a:rect l="l" t="t" r="r" b="b"/>
            <a:pathLst>
              <a:path w="428917" h="280136">
                <a:moveTo>
                  <a:pt x="428917" y="278460"/>
                </a:moveTo>
                <a:lnTo>
                  <a:pt x="425767" y="276618"/>
                </a:lnTo>
                <a:lnTo>
                  <a:pt x="425767" y="0"/>
                </a:lnTo>
                <a:lnTo>
                  <a:pt x="101385" y="0"/>
                </a:lnTo>
                <a:lnTo>
                  <a:pt x="101385" y="7048"/>
                </a:lnTo>
                <a:lnTo>
                  <a:pt x="422249" y="7048"/>
                </a:lnTo>
                <a:lnTo>
                  <a:pt x="422249" y="276618"/>
                </a:lnTo>
                <a:lnTo>
                  <a:pt x="101385" y="273900"/>
                </a:lnTo>
                <a:lnTo>
                  <a:pt x="101385" y="280136"/>
                </a:lnTo>
                <a:lnTo>
                  <a:pt x="425767" y="280136"/>
                </a:lnTo>
                <a:lnTo>
                  <a:pt x="428917" y="278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493264" y="5229764"/>
            <a:ext cx="3517" cy="278460"/>
          </a:xfrm>
          <a:custGeom>
            <a:avLst/>
            <a:gdLst/>
            <a:ahLst/>
            <a:cxnLst/>
            <a:rect l="l" t="t" r="r" b="b"/>
            <a:pathLst>
              <a:path w="3517" h="278460">
                <a:moveTo>
                  <a:pt x="3517" y="276618"/>
                </a:moveTo>
                <a:lnTo>
                  <a:pt x="3517" y="3530"/>
                </a:lnTo>
                <a:lnTo>
                  <a:pt x="1828" y="381"/>
                </a:lnTo>
                <a:lnTo>
                  <a:pt x="0" y="0"/>
                </a:lnTo>
                <a:lnTo>
                  <a:pt x="0" y="276618"/>
                </a:lnTo>
                <a:lnTo>
                  <a:pt x="3149" y="278460"/>
                </a:lnTo>
                <a:lnTo>
                  <a:pt x="3517" y="2766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321573" y="5251476"/>
            <a:ext cx="75374" cy="123977"/>
          </a:xfrm>
          <a:custGeom>
            <a:avLst/>
            <a:gdLst/>
            <a:ahLst/>
            <a:cxnLst/>
            <a:rect l="l" t="t" r="r" b="b"/>
            <a:pathLst>
              <a:path w="75374" h="123977">
                <a:moveTo>
                  <a:pt x="75374" y="123977"/>
                </a:moveTo>
                <a:lnTo>
                  <a:pt x="75374" y="0"/>
                </a:lnTo>
                <a:lnTo>
                  <a:pt x="0" y="0"/>
                </a:lnTo>
                <a:lnTo>
                  <a:pt x="0" y="123977"/>
                </a:lnTo>
                <a:lnTo>
                  <a:pt x="75374" y="1239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318054" y="5247952"/>
            <a:ext cx="82410" cy="131013"/>
          </a:xfrm>
          <a:custGeom>
            <a:avLst/>
            <a:gdLst/>
            <a:ahLst/>
            <a:cxnLst/>
            <a:rect l="l" t="t" r="r" b="b"/>
            <a:pathLst>
              <a:path w="82410" h="131013">
                <a:moveTo>
                  <a:pt x="75374" y="123977"/>
                </a:moveTo>
                <a:lnTo>
                  <a:pt x="7035" y="123977"/>
                </a:lnTo>
                <a:lnTo>
                  <a:pt x="75374" y="127495"/>
                </a:lnTo>
                <a:lnTo>
                  <a:pt x="75374" y="123977"/>
                </a:lnTo>
                <a:close/>
              </a:path>
              <a:path w="82410" h="131013">
                <a:moveTo>
                  <a:pt x="7035" y="7035"/>
                </a:moveTo>
                <a:lnTo>
                  <a:pt x="3517" y="0"/>
                </a:lnTo>
                <a:lnTo>
                  <a:pt x="7035" y="123977"/>
                </a:lnTo>
                <a:lnTo>
                  <a:pt x="7035" y="7035"/>
                </a:lnTo>
                <a:close/>
              </a:path>
              <a:path w="82410" h="131013">
                <a:moveTo>
                  <a:pt x="3517" y="0"/>
                </a:moveTo>
                <a:lnTo>
                  <a:pt x="7035" y="7035"/>
                </a:lnTo>
                <a:lnTo>
                  <a:pt x="75374" y="7035"/>
                </a:lnTo>
                <a:lnTo>
                  <a:pt x="75374" y="127495"/>
                </a:lnTo>
                <a:lnTo>
                  <a:pt x="7035" y="123977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127495"/>
                </a:lnTo>
                <a:lnTo>
                  <a:pt x="1689" y="130644"/>
                </a:lnTo>
                <a:lnTo>
                  <a:pt x="3517" y="131013"/>
                </a:lnTo>
                <a:lnTo>
                  <a:pt x="78892" y="131013"/>
                </a:lnTo>
                <a:lnTo>
                  <a:pt x="82041" y="129336"/>
                </a:lnTo>
                <a:lnTo>
                  <a:pt x="78892" y="127495"/>
                </a:lnTo>
                <a:lnTo>
                  <a:pt x="78892" y="0"/>
                </a:lnTo>
                <a:lnTo>
                  <a:pt x="3517" y="0"/>
                </a:lnTo>
                <a:close/>
              </a:path>
              <a:path w="82410" h="131013">
                <a:moveTo>
                  <a:pt x="82410" y="127495"/>
                </a:moveTo>
                <a:lnTo>
                  <a:pt x="82410" y="3517"/>
                </a:lnTo>
                <a:lnTo>
                  <a:pt x="80721" y="380"/>
                </a:lnTo>
                <a:lnTo>
                  <a:pt x="78892" y="0"/>
                </a:lnTo>
                <a:lnTo>
                  <a:pt x="78892" y="127495"/>
                </a:lnTo>
                <a:lnTo>
                  <a:pt x="82041" y="129336"/>
                </a:lnTo>
                <a:lnTo>
                  <a:pt x="82410" y="1274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339416" y="5389334"/>
            <a:ext cx="122986" cy="101155"/>
          </a:xfrm>
          <a:custGeom>
            <a:avLst/>
            <a:gdLst/>
            <a:ahLst/>
            <a:cxnLst/>
            <a:rect l="l" t="t" r="r" b="b"/>
            <a:pathLst>
              <a:path w="122986" h="101155">
                <a:moveTo>
                  <a:pt x="122986" y="101155"/>
                </a:moveTo>
                <a:lnTo>
                  <a:pt x="122986" y="0"/>
                </a:lnTo>
                <a:lnTo>
                  <a:pt x="0" y="0"/>
                </a:lnTo>
                <a:lnTo>
                  <a:pt x="0" y="101155"/>
                </a:lnTo>
                <a:lnTo>
                  <a:pt x="122986" y="10115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335902" y="5385820"/>
            <a:ext cx="130022" cy="108191"/>
          </a:xfrm>
          <a:custGeom>
            <a:avLst/>
            <a:gdLst/>
            <a:ahLst/>
            <a:cxnLst/>
            <a:rect l="l" t="t" r="r" b="b"/>
            <a:pathLst>
              <a:path w="130022" h="108191">
                <a:moveTo>
                  <a:pt x="122986" y="101155"/>
                </a:moveTo>
                <a:lnTo>
                  <a:pt x="7035" y="101155"/>
                </a:lnTo>
                <a:lnTo>
                  <a:pt x="122986" y="104673"/>
                </a:lnTo>
                <a:lnTo>
                  <a:pt x="122986" y="101155"/>
                </a:lnTo>
                <a:close/>
              </a:path>
              <a:path w="130022" h="108191">
                <a:moveTo>
                  <a:pt x="7035" y="7035"/>
                </a:moveTo>
                <a:lnTo>
                  <a:pt x="3517" y="0"/>
                </a:lnTo>
                <a:lnTo>
                  <a:pt x="7035" y="101155"/>
                </a:lnTo>
                <a:lnTo>
                  <a:pt x="7035" y="7035"/>
                </a:lnTo>
                <a:close/>
              </a:path>
              <a:path w="130022" h="108191">
                <a:moveTo>
                  <a:pt x="3517" y="0"/>
                </a:moveTo>
                <a:lnTo>
                  <a:pt x="7035" y="7035"/>
                </a:lnTo>
                <a:lnTo>
                  <a:pt x="122986" y="7035"/>
                </a:lnTo>
                <a:lnTo>
                  <a:pt x="122986" y="104673"/>
                </a:lnTo>
                <a:lnTo>
                  <a:pt x="7035" y="101155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104673"/>
                </a:lnTo>
                <a:lnTo>
                  <a:pt x="1689" y="107822"/>
                </a:lnTo>
                <a:lnTo>
                  <a:pt x="3517" y="108191"/>
                </a:lnTo>
                <a:lnTo>
                  <a:pt x="126504" y="108191"/>
                </a:lnTo>
                <a:lnTo>
                  <a:pt x="129654" y="106514"/>
                </a:lnTo>
                <a:lnTo>
                  <a:pt x="126504" y="104673"/>
                </a:lnTo>
                <a:lnTo>
                  <a:pt x="126504" y="0"/>
                </a:lnTo>
                <a:lnTo>
                  <a:pt x="3517" y="0"/>
                </a:lnTo>
                <a:close/>
              </a:path>
              <a:path w="130022" h="108191">
                <a:moveTo>
                  <a:pt x="130022" y="104673"/>
                </a:moveTo>
                <a:lnTo>
                  <a:pt x="130022" y="3517"/>
                </a:lnTo>
                <a:lnTo>
                  <a:pt x="128333" y="368"/>
                </a:lnTo>
                <a:lnTo>
                  <a:pt x="126504" y="0"/>
                </a:lnTo>
                <a:lnTo>
                  <a:pt x="126504" y="104673"/>
                </a:lnTo>
                <a:lnTo>
                  <a:pt x="129654" y="106514"/>
                </a:lnTo>
                <a:lnTo>
                  <a:pt x="130022" y="104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071013" y="5506388"/>
            <a:ext cx="422249" cy="169570"/>
          </a:xfrm>
          <a:custGeom>
            <a:avLst/>
            <a:gdLst/>
            <a:ahLst/>
            <a:cxnLst/>
            <a:rect l="l" t="t" r="r" b="b"/>
            <a:pathLst>
              <a:path w="422249" h="169570">
                <a:moveTo>
                  <a:pt x="422249" y="0"/>
                </a:moveTo>
                <a:lnTo>
                  <a:pt x="97868" y="0"/>
                </a:lnTo>
                <a:lnTo>
                  <a:pt x="97868" y="169570"/>
                </a:lnTo>
                <a:lnTo>
                  <a:pt x="406273" y="169570"/>
                </a:lnTo>
                <a:lnTo>
                  <a:pt x="42224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067494" y="5502857"/>
            <a:ext cx="429272" cy="176618"/>
          </a:xfrm>
          <a:custGeom>
            <a:avLst/>
            <a:gdLst/>
            <a:ahLst/>
            <a:cxnLst/>
            <a:rect l="l" t="t" r="r" b="b"/>
            <a:pathLst>
              <a:path w="429272" h="176618">
                <a:moveTo>
                  <a:pt x="429272" y="3860"/>
                </a:moveTo>
                <a:lnTo>
                  <a:pt x="428370" y="1155"/>
                </a:lnTo>
                <a:lnTo>
                  <a:pt x="425767" y="0"/>
                </a:lnTo>
                <a:lnTo>
                  <a:pt x="101386" y="0"/>
                </a:lnTo>
                <a:lnTo>
                  <a:pt x="101386" y="7048"/>
                </a:lnTo>
                <a:lnTo>
                  <a:pt x="421894" y="7048"/>
                </a:lnTo>
                <a:lnTo>
                  <a:pt x="413296" y="173431"/>
                </a:lnTo>
                <a:lnTo>
                  <a:pt x="429272" y="3860"/>
                </a:lnTo>
                <a:close/>
              </a:path>
              <a:path w="429272" h="176618">
                <a:moveTo>
                  <a:pt x="406585" y="169583"/>
                </a:moveTo>
                <a:lnTo>
                  <a:pt x="101386" y="169583"/>
                </a:lnTo>
                <a:lnTo>
                  <a:pt x="101386" y="170336"/>
                </a:lnTo>
                <a:lnTo>
                  <a:pt x="406285" y="172770"/>
                </a:lnTo>
                <a:lnTo>
                  <a:pt x="406585" y="169583"/>
                </a:lnTo>
                <a:close/>
              </a:path>
              <a:path w="429272" h="176618">
                <a:moveTo>
                  <a:pt x="409790" y="169583"/>
                </a:moveTo>
                <a:lnTo>
                  <a:pt x="413296" y="173431"/>
                </a:lnTo>
                <a:lnTo>
                  <a:pt x="421894" y="7048"/>
                </a:lnTo>
                <a:lnTo>
                  <a:pt x="406585" y="169583"/>
                </a:lnTo>
                <a:lnTo>
                  <a:pt x="406285" y="172770"/>
                </a:lnTo>
                <a:lnTo>
                  <a:pt x="101386" y="170336"/>
                </a:lnTo>
                <a:lnTo>
                  <a:pt x="101386" y="176618"/>
                </a:lnTo>
                <a:lnTo>
                  <a:pt x="409790" y="176618"/>
                </a:lnTo>
                <a:lnTo>
                  <a:pt x="409790" y="169583"/>
                </a:lnTo>
                <a:close/>
              </a:path>
              <a:path w="429272" h="176618">
                <a:moveTo>
                  <a:pt x="413130" y="175247"/>
                </a:moveTo>
                <a:lnTo>
                  <a:pt x="413296" y="173431"/>
                </a:lnTo>
                <a:lnTo>
                  <a:pt x="409790" y="169583"/>
                </a:lnTo>
                <a:lnTo>
                  <a:pt x="409790" y="173100"/>
                </a:lnTo>
                <a:lnTo>
                  <a:pt x="409790" y="176618"/>
                </a:lnTo>
                <a:lnTo>
                  <a:pt x="413130" y="175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493265" y="5233286"/>
            <a:ext cx="90144" cy="287959"/>
          </a:xfrm>
          <a:custGeom>
            <a:avLst/>
            <a:gdLst/>
            <a:ahLst/>
            <a:cxnLst/>
            <a:rect l="l" t="t" r="r" b="b"/>
            <a:pathLst>
              <a:path w="90144" h="287959">
                <a:moveTo>
                  <a:pt x="90144" y="287959"/>
                </a:moveTo>
                <a:lnTo>
                  <a:pt x="90144" y="89598"/>
                </a:lnTo>
                <a:lnTo>
                  <a:pt x="0" y="0"/>
                </a:lnTo>
                <a:lnTo>
                  <a:pt x="0" y="273100"/>
                </a:lnTo>
                <a:lnTo>
                  <a:pt x="90144" y="28795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489747" y="5230796"/>
            <a:ext cx="97180" cy="293877"/>
          </a:xfrm>
          <a:custGeom>
            <a:avLst/>
            <a:gdLst/>
            <a:ahLst/>
            <a:cxnLst/>
            <a:rect l="l" t="t" r="r" b="b"/>
            <a:pathLst>
              <a:path w="97180" h="293877">
                <a:moveTo>
                  <a:pt x="90144" y="286295"/>
                </a:moveTo>
                <a:lnTo>
                  <a:pt x="7035" y="272605"/>
                </a:lnTo>
                <a:lnTo>
                  <a:pt x="90144" y="290448"/>
                </a:lnTo>
                <a:lnTo>
                  <a:pt x="90144" y="286295"/>
                </a:lnTo>
                <a:close/>
              </a:path>
              <a:path w="97180" h="293877">
                <a:moveTo>
                  <a:pt x="7035" y="10960"/>
                </a:moveTo>
                <a:lnTo>
                  <a:pt x="5994" y="0"/>
                </a:lnTo>
                <a:lnTo>
                  <a:pt x="7035" y="272605"/>
                </a:lnTo>
                <a:lnTo>
                  <a:pt x="7035" y="10960"/>
                </a:lnTo>
                <a:close/>
              </a:path>
              <a:path w="97180" h="293877">
                <a:moveTo>
                  <a:pt x="5994" y="0"/>
                </a:moveTo>
                <a:lnTo>
                  <a:pt x="7035" y="10960"/>
                </a:lnTo>
                <a:lnTo>
                  <a:pt x="90144" y="93548"/>
                </a:lnTo>
                <a:lnTo>
                  <a:pt x="90144" y="290448"/>
                </a:lnTo>
                <a:lnTo>
                  <a:pt x="7035" y="272605"/>
                </a:lnTo>
                <a:lnTo>
                  <a:pt x="5994" y="0"/>
                </a:lnTo>
                <a:lnTo>
                  <a:pt x="2158" y="-749"/>
                </a:lnTo>
                <a:lnTo>
                  <a:pt x="0" y="2489"/>
                </a:lnTo>
                <a:lnTo>
                  <a:pt x="0" y="275589"/>
                </a:lnTo>
                <a:lnTo>
                  <a:pt x="1244" y="278790"/>
                </a:lnTo>
                <a:lnTo>
                  <a:pt x="2946" y="279069"/>
                </a:lnTo>
                <a:lnTo>
                  <a:pt x="93091" y="293916"/>
                </a:lnTo>
                <a:lnTo>
                  <a:pt x="95935" y="293128"/>
                </a:lnTo>
                <a:lnTo>
                  <a:pt x="93662" y="290448"/>
                </a:lnTo>
                <a:lnTo>
                  <a:pt x="94234" y="286969"/>
                </a:lnTo>
                <a:lnTo>
                  <a:pt x="96139" y="89598"/>
                </a:lnTo>
                <a:lnTo>
                  <a:pt x="5994" y="0"/>
                </a:lnTo>
                <a:close/>
              </a:path>
              <a:path w="97180" h="293877">
                <a:moveTo>
                  <a:pt x="97180" y="290448"/>
                </a:moveTo>
                <a:lnTo>
                  <a:pt x="97180" y="92087"/>
                </a:lnTo>
                <a:lnTo>
                  <a:pt x="96139" y="89598"/>
                </a:lnTo>
                <a:lnTo>
                  <a:pt x="94234" y="286969"/>
                </a:lnTo>
                <a:lnTo>
                  <a:pt x="93662" y="290448"/>
                </a:lnTo>
                <a:lnTo>
                  <a:pt x="95935" y="293128"/>
                </a:lnTo>
                <a:lnTo>
                  <a:pt x="97180" y="290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477290" y="5521245"/>
            <a:ext cx="106121" cy="154711"/>
          </a:xfrm>
          <a:custGeom>
            <a:avLst/>
            <a:gdLst/>
            <a:ahLst/>
            <a:cxnLst/>
            <a:rect l="l" t="t" r="r" b="b"/>
            <a:pathLst>
              <a:path w="106121" h="154711">
                <a:moveTo>
                  <a:pt x="106121" y="0"/>
                </a:moveTo>
                <a:lnTo>
                  <a:pt x="14566" y="0"/>
                </a:lnTo>
                <a:lnTo>
                  <a:pt x="0" y="154711"/>
                </a:lnTo>
                <a:lnTo>
                  <a:pt x="75374" y="154711"/>
                </a:lnTo>
                <a:lnTo>
                  <a:pt x="10612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473784" y="5517728"/>
            <a:ext cx="113080" cy="161759"/>
          </a:xfrm>
          <a:custGeom>
            <a:avLst/>
            <a:gdLst/>
            <a:ahLst/>
            <a:cxnLst/>
            <a:rect l="l" t="t" r="r" b="b"/>
            <a:pathLst>
              <a:path w="113080" h="161759">
                <a:moveTo>
                  <a:pt x="21285" y="7035"/>
                </a:moveTo>
                <a:lnTo>
                  <a:pt x="105336" y="7035"/>
                </a:lnTo>
                <a:lnTo>
                  <a:pt x="106172" y="2832"/>
                </a:lnTo>
                <a:lnTo>
                  <a:pt x="109626" y="0"/>
                </a:lnTo>
                <a:lnTo>
                  <a:pt x="18072" y="0"/>
                </a:lnTo>
                <a:lnTo>
                  <a:pt x="14744" y="1371"/>
                </a:lnTo>
                <a:lnTo>
                  <a:pt x="14566" y="3187"/>
                </a:lnTo>
                <a:lnTo>
                  <a:pt x="0" y="157899"/>
                </a:lnTo>
                <a:lnTo>
                  <a:pt x="901" y="160604"/>
                </a:lnTo>
                <a:lnTo>
                  <a:pt x="3505" y="161759"/>
                </a:lnTo>
                <a:lnTo>
                  <a:pt x="7366" y="154711"/>
                </a:lnTo>
                <a:lnTo>
                  <a:pt x="21285" y="7035"/>
                </a:lnTo>
                <a:close/>
              </a:path>
              <a:path w="113080" h="161759">
                <a:moveTo>
                  <a:pt x="82003" y="160566"/>
                </a:moveTo>
                <a:lnTo>
                  <a:pt x="82334" y="158927"/>
                </a:lnTo>
                <a:lnTo>
                  <a:pt x="109626" y="7035"/>
                </a:lnTo>
                <a:lnTo>
                  <a:pt x="109626" y="3517"/>
                </a:lnTo>
                <a:lnTo>
                  <a:pt x="113080" y="4203"/>
                </a:lnTo>
                <a:lnTo>
                  <a:pt x="112344" y="1282"/>
                </a:lnTo>
                <a:lnTo>
                  <a:pt x="109626" y="0"/>
                </a:lnTo>
                <a:lnTo>
                  <a:pt x="106172" y="2832"/>
                </a:lnTo>
                <a:lnTo>
                  <a:pt x="105336" y="7035"/>
                </a:lnTo>
                <a:lnTo>
                  <a:pt x="75984" y="154711"/>
                </a:lnTo>
                <a:lnTo>
                  <a:pt x="7366" y="154711"/>
                </a:lnTo>
                <a:lnTo>
                  <a:pt x="3505" y="161759"/>
                </a:lnTo>
                <a:lnTo>
                  <a:pt x="78879" y="161759"/>
                </a:lnTo>
                <a:lnTo>
                  <a:pt x="82003" y="160566"/>
                </a:lnTo>
                <a:close/>
              </a:path>
              <a:path w="113080" h="161759">
                <a:moveTo>
                  <a:pt x="109626" y="7035"/>
                </a:moveTo>
                <a:lnTo>
                  <a:pt x="82334" y="158927"/>
                </a:lnTo>
                <a:lnTo>
                  <a:pt x="113080" y="4203"/>
                </a:lnTo>
                <a:lnTo>
                  <a:pt x="109626" y="3517"/>
                </a:lnTo>
                <a:lnTo>
                  <a:pt x="109626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34579" y="5533161"/>
            <a:ext cx="169595" cy="0"/>
          </a:xfrm>
          <a:custGeom>
            <a:avLst/>
            <a:gdLst/>
            <a:ahLst/>
            <a:cxnLst/>
            <a:rect l="l" t="t" r="r" b="b"/>
            <a:pathLst>
              <a:path w="169595">
                <a:moveTo>
                  <a:pt x="0" y="0"/>
                </a:moveTo>
                <a:lnTo>
                  <a:pt x="169595" y="0"/>
                </a:lnTo>
              </a:path>
            </a:pathLst>
          </a:custGeom>
          <a:ln w="54813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331059" y="5502866"/>
            <a:ext cx="176631" cy="60579"/>
          </a:xfrm>
          <a:custGeom>
            <a:avLst/>
            <a:gdLst/>
            <a:ahLst/>
            <a:cxnLst/>
            <a:rect l="l" t="t" r="r" b="b"/>
            <a:pathLst>
              <a:path w="176631" h="60578">
                <a:moveTo>
                  <a:pt x="169595" y="53543"/>
                </a:moveTo>
                <a:lnTo>
                  <a:pt x="7035" y="53543"/>
                </a:lnTo>
                <a:lnTo>
                  <a:pt x="169595" y="57061"/>
                </a:lnTo>
                <a:lnTo>
                  <a:pt x="169595" y="53543"/>
                </a:lnTo>
                <a:close/>
              </a:path>
              <a:path w="176631" h="60578">
                <a:moveTo>
                  <a:pt x="7035" y="7035"/>
                </a:moveTo>
                <a:lnTo>
                  <a:pt x="3517" y="0"/>
                </a:lnTo>
                <a:lnTo>
                  <a:pt x="7035" y="53543"/>
                </a:lnTo>
                <a:lnTo>
                  <a:pt x="7035" y="7035"/>
                </a:lnTo>
                <a:close/>
              </a:path>
              <a:path w="176631" h="60578">
                <a:moveTo>
                  <a:pt x="3517" y="0"/>
                </a:moveTo>
                <a:lnTo>
                  <a:pt x="7035" y="7035"/>
                </a:lnTo>
                <a:lnTo>
                  <a:pt x="169595" y="7035"/>
                </a:lnTo>
                <a:lnTo>
                  <a:pt x="169595" y="57061"/>
                </a:lnTo>
                <a:lnTo>
                  <a:pt x="7035" y="53543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57061"/>
                </a:lnTo>
                <a:lnTo>
                  <a:pt x="1676" y="60198"/>
                </a:lnTo>
                <a:lnTo>
                  <a:pt x="3517" y="60579"/>
                </a:lnTo>
                <a:lnTo>
                  <a:pt x="173113" y="60579"/>
                </a:lnTo>
                <a:lnTo>
                  <a:pt x="176263" y="58889"/>
                </a:lnTo>
                <a:lnTo>
                  <a:pt x="173113" y="57061"/>
                </a:lnTo>
                <a:lnTo>
                  <a:pt x="173113" y="0"/>
                </a:lnTo>
                <a:lnTo>
                  <a:pt x="3517" y="0"/>
                </a:lnTo>
                <a:close/>
              </a:path>
              <a:path w="176631" h="60578">
                <a:moveTo>
                  <a:pt x="176631" y="57061"/>
                </a:moveTo>
                <a:lnTo>
                  <a:pt x="176631" y="3517"/>
                </a:lnTo>
                <a:lnTo>
                  <a:pt x="174942" y="381"/>
                </a:lnTo>
                <a:lnTo>
                  <a:pt x="173113" y="0"/>
                </a:lnTo>
                <a:lnTo>
                  <a:pt x="173113" y="57061"/>
                </a:lnTo>
                <a:lnTo>
                  <a:pt x="176263" y="58889"/>
                </a:lnTo>
                <a:lnTo>
                  <a:pt x="176631" y="57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504168" y="5506379"/>
            <a:ext cx="87172" cy="61429"/>
          </a:xfrm>
          <a:custGeom>
            <a:avLst/>
            <a:gdLst/>
            <a:ahLst/>
            <a:cxnLst/>
            <a:rect l="l" t="t" r="r" b="b"/>
            <a:pathLst>
              <a:path w="87172" h="61429">
                <a:moveTo>
                  <a:pt x="87172" y="61429"/>
                </a:moveTo>
                <a:lnTo>
                  <a:pt x="87172" y="11899"/>
                </a:lnTo>
                <a:lnTo>
                  <a:pt x="0" y="0"/>
                </a:lnTo>
                <a:lnTo>
                  <a:pt x="0" y="53543"/>
                </a:lnTo>
                <a:lnTo>
                  <a:pt x="87172" y="614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500650" y="5502898"/>
            <a:ext cx="94208" cy="68414"/>
          </a:xfrm>
          <a:custGeom>
            <a:avLst/>
            <a:gdLst/>
            <a:ahLst/>
            <a:cxnLst/>
            <a:rect l="l" t="t" r="r" b="b"/>
            <a:pathLst>
              <a:path w="94208" h="68414">
                <a:moveTo>
                  <a:pt x="87172" y="61057"/>
                </a:moveTo>
                <a:lnTo>
                  <a:pt x="7048" y="53809"/>
                </a:lnTo>
                <a:lnTo>
                  <a:pt x="87172" y="64909"/>
                </a:lnTo>
                <a:lnTo>
                  <a:pt x="87172" y="61057"/>
                </a:lnTo>
                <a:close/>
              </a:path>
              <a:path w="94208" h="68414">
                <a:moveTo>
                  <a:pt x="7048" y="7518"/>
                </a:moveTo>
                <a:lnTo>
                  <a:pt x="4000" y="0"/>
                </a:lnTo>
                <a:lnTo>
                  <a:pt x="7048" y="53809"/>
                </a:lnTo>
                <a:lnTo>
                  <a:pt x="7048" y="7518"/>
                </a:lnTo>
                <a:close/>
              </a:path>
              <a:path w="94208" h="68414">
                <a:moveTo>
                  <a:pt x="4000" y="0"/>
                </a:moveTo>
                <a:lnTo>
                  <a:pt x="7048" y="7518"/>
                </a:lnTo>
                <a:lnTo>
                  <a:pt x="87172" y="18440"/>
                </a:lnTo>
                <a:lnTo>
                  <a:pt x="87172" y="64909"/>
                </a:lnTo>
                <a:lnTo>
                  <a:pt x="7048" y="53809"/>
                </a:lnTo>
                <a:lnTo>
                  <a:pt x="4000" y="0"/>
                </a:lnTo>
                <a:lnTo>
                  <a:pt x="1206" y="838"/>
                </a:lnTo>
                <a:lnTo>
                  <a:pt x="0" y="3479"/>
                </a:lnTo>
                <a:lnTo>
                  <a:pt x="0" y="57022"/>
                </a:lnTo>
                <a:lnTo>
                  <a:pt x="1396" y="60363"/>
                </a:lnTo>
                <a:lnTo>
                  <a:pt x="3200" y="60540"/>
                </a:lnTo>
                <a:lnTo>
                  <a:pt x="90373" y="68414"/>
                </a:lnTo>
                <a:lnTo>
                  <a:pt x="93065" y="67513"/>
                </a:lnTo>
                <a:lnTo>
                  <a:pt x="90690" y="64909"/>
                </a:lnTo>
                <a:lnTo>
                  <a:pt x="91008" y="61404"/>
                </a:lnTo>
                <a:lnTo>
                  <a:pt x="91160" y="11874"/>
                </a:lnTo>
                <a:lnTo>
                  <a:pt x="4000" y="0"/>
                </a:lnTo>
                <a:close/>
              </a:path>
              <a:path w="94208" h="68414">
                <a:moveTo>
                  <a:pt x="94208" y="64909"/>
                </a:moveTo>
                <a:lnTo>
                  <a:pt x="94208" y="15379"/>
                </a:lnTo>
                <a:lnTo>
                  <a:pt x="92913" y="12115"/>
                </a:lnTo>
                <a:lnTo>
                  <a:pt x="91160" y="11874"/>
                </a:lnTo>
                <a:lnTo>
                  <a:pt x="91008" y="61404"/>
                </a:lnTo>
                <a:lnTo>
                  <a:pt x="90690" y="64909"/>
                </a:lnTo>
                <a:lnTo>
                  <a:pt x="93065" y="67513"/>
                </a:lnTo>
                <a:lnTo>
                  <a:pt x="94208" y="64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071021" y="5563984"/>
            <a:ext cx="195186" cy="223977"/>
          </a:xfrm>
          <a:custGeom>
            <a:avLst/>
            <a:gdLst/>
            <a:ahLst/>
            <a:cxnLst/>
            <a:rect l="l" t="t" r="r" b="b"/>
            <a:pathLst>
              <a:path w="195186" h="223977">
                <a:moveTo>
                  <a:pt x="111891" y="220266"/>
                </a:moveTo>
                <a:lnTo>
                  <a:pt x="125263" y="215806"/>
                </a:lnTo>
                <a:lnTo>
                  <a:pt x="137827" y="209768"/>
                </a:lnTo>
                <a:lnTo>
                  <a:pt x="149464" y="202271"/>
                </a:lnTo>
                <a:lnTo>
                  <a:pt x="160055" y="193434"/>
                </a:lnTo>
                <a:lnTo>
                  <a:pt x="169480" y="183376"/>
                </a:lnTo>
                <a:lnTo>
                  <a:pt x="177622" y="172216"/>
                </a:lnTo>
                <a:lnTo>
                  <a:pt x="184361" y="160073"/>
                </a:lnTo>
                <a:lnTo>
                  <a:pt x="189579" y="147065"/>
                </a:lnTo>
                <a:lnTo>
                  <a:pt x="193156" y="133313"/>
                </a:lnTo>
                <a:lnTo>
                  <a:pt x="194973" y="118934"/>
                </a:lnTo>
                <a:lnTo>
                  <a:pt x="195186" y="111975"/>
                </a:lnTo>
                <a:lnTo>
                  <a:pt x="194238" y="97344"/>
                </a:lnTo>
                <a:lnTo>
                  <a:pt x="191475" y="83283"/>
                </a:lnTo>
                <a:lnTo>
                  <a:pt x="187015" y="69912"/>
                </a:lnTo>
                <a:lnTo>
                  <a:pt x="180977" y="57348"/>
                </a:lnTo>
                <a:lnTo>
                  <a:pt x="173480" y="45712"/>
                </a:lnTo>
                <a:lnTo>
                  <a:pt x="164642" y="35122"/>
                </a:lnTo>
                <a:lnTo>
                  <a:pt x="154584" y="25697"/>
                </a:lnTo>
                <a:lnTo>
                  <a:pt x="143423" y="17556"/>
                </a:lnTo>
                <a:lnTo>
                  <a:pt x="131279" y="10818"/>
                </a:lnTo>
                <a:lnTo>
                  <a:pt x="118271" y="5602"/>
                </a:lnTo>
                <a:lnTo>
                  <a:pt x="104517" y="2026"/>
                </a:lnTo>
                <a:lnTo>
                  <a:pt x="97859" y="1186"/>
                </a:lnTo>
                <a:lnTo>
                  <a:pt x="97859" y="223023"/>
                </a:lnTo>
                <a:lnTo>
                  <a:pt x="111891" y="22026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071014" y="5563984"/>
            <a:ext cx="178981" cy="223977"/>
          </a:xfrm>
          <a:custGeom>
            <a:avLst/>
            <a:gdLst/>
            <a:ahLst/>
            <a:cxnLst/>
            <a:rect l="l" t="t" r="r" b="b"/>
            <a:pathLst>
              <a:path w="178981" h="223977">
                <a:moveTo>
                  <a:pt x="109058" y="215806"/>
                </a:moveTo>
                <a:lnTo>
                  <a:pt x="121622" y="209768"/>
                </a:lnTo>
                <a:lnTo>
                  <a:pt x="133259" y="202271"/>
                </a:lnTo>
                <a:lnTo>
                  <a:pt x="143849" y="193434"/>
                </a:lnTo>
                <a:lnTo>
                  <a:pt x="153275" y="183376"/>
                </a:lnTo>
                <a:lnTo>
                  <a:pt x="161417" y="172216"/>
                </a:lnTo>
                <a:lnTo>
                  <a:pt x="168156" y="160073"/>
                </a:lnTo>
                <a:lnTo>
                  <a:pt x="173373" y="147065"/>
                </a:lnTo>
                <a:lnTo>
                  <a:pt x="176950" y="133313"/>
                </a:lnTo>
                <a:lnTo>
                  <a:pt x="178768" y="118934"/>
                </a:lnTo>
                <a:lnTo>
                  <a:pt x="178981" y="111975"/>
                </a:lnTo>
                <a:lnTo>
                  <a:pt x="178033" y="97344"/>
                </a:lnTo>
                <a:lnTo>
                  <a:pt x="175270" y="83283"/>
                </a:lnTo>
                <a:lnTo>
                  <a:pt x="170810" y="69912"/>
                </a:lnTo>
                <a:lnTo>
                  <a:pt x="164772" y="57348"/>
                </a:lnTo>
                <a:lnTo>
                  <a:pt x="157274" y="45712"/>
                </a:lnTo>
                <a:lnTo>
                  <a:pt x="148437" y="35122"/>
                </a:lnTo>
                <a:lnTo>
                  <a:pt x="138379" y="25697"/>
                </a:lnTo>
                <a:lnTo>
                  <a:pt x="127218" y="17556"/>
                </a:lnTo>
                <a:lnTo>
                  <a:pt x="115074" y="10818"/>
                </a:lnTo>
                <a:lnTo>
                  <a:pt x="102066" y="5602"/>
                </a:lnTo>
                <a:lnTo>
                  <a:pt x="97867" y="4510"/>
                </a:lnTo>
                <a:lnTo>
                  <a:pt x="97867" y="219538"/>
                </a:lnTo>
                <a:lnTo>
                  <a:pt x="109058" y="21580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073003" y="5610961"/>
            <a:ext cx="130009" cy="130009"/>
          </a:xfrm>
          <a:custGeom>
            <a:avLst/>
            <a:gdLst/>
            <a:ahLst/>
            <a:cxnLst/>
            <a:rect l="l" t="t" r="r" b="b"/>
            <a:pathLst>
              <a:path w="130009" h="130009">
                <a:moveTo>
                  <a:pt x="107113" y="114524"/>
                </a:moveTo>
                <a:lnTo>
                  <a:pt x="116601" y="104544"/>
                </a:lnTo>
                <a:lnTo>
                  <a:pt x="123815" y="92728"/>
                </a:lnTo>
                <a:lnTo>
                  <a:pt x="128402" y="79429"/>
                </a:lnTo>
                <a:lnTo>
                  <a:pt x="130009" y="64998"/>
                </a:lnTo>
                <a:lnTo>
                  <a:pt x="129915" y="61471"/>
                </a:lnTo>
                <a:lnTo>
                  <a:pt x="127564" y="47281"/>
                </a:lnTo>
                <a:lnTo>
                  <a:pt x="122317" y="34306"/>
                </a:lnTo>
                <a:lnTo>
                  <a:pt x="114527" y="22897"/>
                </a:lnTo>
                <a:lnTo>
                  <a:pt x="104548" y="13409"/>
                </a:lnTo>
                <a:lnTo>
                  <a:pt x="95878" y="8116"/>
                </a:lnTo>
                <a:lnTo>
                  <a:pt x="95878" y="122196"/>
                </a:lnTo>
                <a:lnTo>
                  <a:pt x="107113" y="1145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071020" y="5521058"/>
            <a:ext cx="251104" cy="154901"/>
          </a:xfrm>
          <a:custGeom>
            <a:avLst/>
            <a:gdLst/>
            <a:ahLst/>
            <a:cxnLst/>
            <a:rect l="l" t="t" r="r" b="b"/>
            <a:pathLst>
              <a:path w="251104" h="154901">
                <a:moveTo>
                  <a:pt x="175691" y="35217"/>
                </a:moveTo>
                <a:lnTo>
                  <a:pt x="153504" y="0"/>
                </a:lnTo>
                <a:lnTo>
                  <a:pt x="97861" y="0"/>
                </a:lnTo>
                <a:lnTo>
                  <a:pt x="97861" y="35217"/>
                </a:lnTo>
                <a:lnTo>
                  <a:pt x="134073" y="35217"/>
                </a:lnTo>
                <a:lnTo>
                  <a:pt x="209486" y="154901"/>
                </a:lnTo>
                <a:lnTo>
                  <a:pt x="251104" y="154901"/>
                </a:lnTo>
                <a:lnTo>
                  <a:pt x="175691" y="3521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067502" y="5517540"/>
            <a:ext cx="257708" cy="161937"/>
          </a:xfrm>
          <a:custGeom>
            <a:avLst/>
            <a:gdLst/>
            <a:ahLst/>
            <a:cxnLst/>
            <a:rect l="l" t="t" r="r" b="b"/>
            <a:pathLst>
              <a:path w="257708" h="161937">
                <a:moveTo>
                  <a:pt x="257708" y="160121"/>
                </a:moveTo>
                <a:lnTo>
                  <a:pt x="254622" y="158419"/>
                </a:lnTo>
                <a:lnTo>
                  <a:pt x="254622" y="154901"/>
                </a:lnTo>
                <a:lnTo>
                  <a:pt x="182194" y="36868"/>
                </a:lnTo>
                <a:lnTo>
                  <a:pt x="160007" y="1650"/>
                </a:lnTo>
                <a:lnTo>
                  <a:pt x="157022" y="0"/>
                </a:lnTo>
                <a:lnTo>
                  <a:pt x="101379" y="0"/>
                </a:lnTo>
                <a:lnTo>
                  <a:pt x="101379" y="7048"/>
                </a:lnTo>
                <a:lnTo>
                  <a:pt x="155079" y="7048"/>
                </a:lnTo>
                <a:lnTo>
                  <a:pt x="176237" y="40614"/>
                </a:lnTo>
                <a:lnTo>
                  <a:pt x="248237" y="154901"/>
                </a:lnTo>
                <a:lnTo>
                  <a:pt x="251637" y="160299"/>
                </a:lnTo>
                <a:lnTo>
                  <a:pt x="254622" y="161937"/>
                </a:lnTo>
                <a:lnTo>
                  <a:pt x="257708" y="160121"/>
                </a:lnTo>
                <a:close/>
              </a:path>
              <a:path w="257708" h="161937">
                <a:moveTo>
                  <a:pt x="257606" y="156540"/>
                </a:moveTo>
                <a:lnTo>
                  <a:pt x="182194" y="36868"/>
                </a:lnTo>
                <a:lnTo>
                  <a:pt x="254622" y="154901"/>
                </a:lnTo>
                <a:lnTo>
                  <a:pt x="254622" y="158419"/>
                </a:lnTo>
                <a:lnTo>
                  <a:pt x="257708" y="160121"/>
                </a:lnTo>
                <a:lnTo>
                  <a:pt x="257606" y="156540"/>
                </a:lnTo>
                <a:close/>
              </a:path>
              <a:path w="257708" h="161937">
                <a:moveTo>
                  <a:pt x="251637" y="160299"/>
                </a:moveTo>
                <a:lnTo>
                  <a:pt x="248237" y="154901"/>
                </a:lnTo>
                <a:lnTo>
                  <a:pt x="214947" y="154901"/>
                </a:lnTo>
                <a:lnTo>
                  <a:pt x="140563" y="36868"/>
                </a:lnTo>
                <a:lnTo>
                  <a:pt x="137591" y="35217"/>
                </a:lnTo>
                <a:lnTo>
                  <a:pt x="101379" y="35217"/>
                </a:lnTo>
                <a:lnTo>
                  <a:pt x="101379" y="42265"/>
                </a:lnTo>
                <a:lnTo>
                  <a:pt x="135648" y="42265"/>
                </a:lnTo>
                <a:lnTo>
                  <a:pt x="210019" y="160299"/>
                </a:lnTo>
                <a:lnTo>
                  <a:pt x="213004" y="161937"/>
                </a:lnTo>
                <a:lnTo>
                  <a:pt x="254622" y="161937"/>
                </a:lnTo>
                <a:lnTo>
                  <a:pt x="251637" y="1602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203859" y="5852256"/>
            <a:ext cx="515422" cy="172110"/>
          </a:xfrm>
          <a:custGeom>
            <a:avLst/>
            <a:gdLst/>
            <a:ahLst/>
            <a:cxnLst/>
            <a:rect l="l" t="t" r="r" b="b"/>
            <a:pathLst>
              <a:path w="515422" h="172110">
                <a:moveTo>
                  <a:pt x="96793" y="112741"/>
                </a:moveTo>
                <a:lnTo>
                  <a:pt x="85557" y="110274"/>
                </a:lnTo>
                <a:lnTo>
                  <a:pt x="74694" y="107721"/>
                </a:lnTo>
                <a:lnTo>
                  <a:pt x="60544" y="104132"/>
                </a:lnTo>
                <a:lnTo>
                  <a:pt x="46440" y="100190"/>
                </a:lnTo>
                <a:lnTo>
                  <a:pt x="33267" y="96120"/>
                </a:lnTo>
                <a:lnTo>
                  <a:pt x="21091" y="91954"/>
                </a:lnTo>
                <a:lnTo>
                  <a:pt x="9980" y="87721"/>
                </a:lnTo>
                <a:lnTo>
                  <a:pt x="0" y="83450"/>
                </a:lnTo>
                <a:lnTo>
                  <a:pt x="4159" y="123253"/>
                </a:lnTo>
                <a:lnTo>
                  <a:pt x="28303" y="131479"/>
                </a:lnTo>
                <a:lnTo>
                  <a:pt x="55358" y="139165"/>
                </a:lnTo>
                <a:lnTo>
                  <a:pt x="85045" y="146237"/>
                </a:lnTo>
                <a:lnTo>
                  <a:pt x="117087" y="152618"/>
                </a:lnTo>
                <a:lnTo>
                  <a:pt x="133905" y="155525"/>
                </a:lnTo>
                <a:lnTo>
                  <a:pt x="151207" y="158230"/>
                </a:lnTo>
                <a:lnTo>
                  <a:pt x="168959" y="160725"/>
                </a:lnTo>
                <a:lnTo>
                  <a:pt x="187127" y="162999"/>
                </a:lnTo>
                <a:lnTo>
                  <a:pt x="205676" y="165043"/>
                </a:lnTo>
                <a:lnTo>
                  <a:pt x="224570" y="166848"/>
                </a:lnTo>
                <a:lnTo>
                  <a:pt x="243776" y="168403"/>
                </a:lnTo>
                <a:lnTo>
                  <a:pt x="263258" y="169700"/>
                </a:lnTo>
                <a:lnTo>
                  <a:pt x="282983" y="170729"/>
                </a:lnTo>
                <a:lnTo>
                  <a:pt x="302915" y="171479"/>
                </a:lnTo>
                <a:lnTo>
                  <a:pt x="323019" y="171943"/>
                </a:lnTo>
                <a:lnTo>
                  <a:pt x="343261" y="172110"/>
                </a:lnTo>
                <a:lnTo>
                  <a:pt x="398841" y="171864"/>
                </a:lnTo>
                <a:lnTo>
                  <a:pt x="424486" y="171433"/>
                </a:lnTo>
                <a:lnTo>
                  <a:pt x="446154" y="170707"/>
                </a:lnTo>
                <a:lnTo>
                  <a:pt x="464114" y="169621"/>
                </a:lnTo>
                <a:lnTo>
                  <a:pt x="483977" y="167219"/>
                </a:lnTo>
                <a:lnTo>
                  <a:pt x="503116" y="161416"/>
                </a:lnTo>
                <a:lnTo>
                  <a:pt x="507307" y="157772"/>
                </a:lnTo>
                <a:lnTo>
                  <a:pt x="511498" y="154343"/>
                </a:lnTo>
                <a:lnTo>
                  <a:pt x="515422" y="147294"/>
                </a:lnTo>
                <a:lnTo>
                  <a:pt x="515219" y="140538"/>
                </a:lnTo>
                <a:lnTo>
                  <a:pt x="514902" y="131025"/>
                </a:lnTo>
                <a:lnTo>
                  <a:pt x="510685" y="125907"/>
                </a:lnTo>
                <a:lnTo>
                  <a:pt x="507231" y="121640"/>
                </a:lnTo>
                <a:lnTo>
                  <a:pt x="500611" y="114998"/>
                </a:lnTo>
                <a:lnTo>
                  <a:pt x="491035" y="107159"/>
                </a:lnTo>
                <a:lnTo>
                  <a:pt x="479558" y="98717"/>
                </a:lnTo>
                <a:lnTo>
                  <a:pt x="474897" y="95395"/>
                </a:lnTo>
                <a:lnTo>
                  <a:pt x="467061" y="89877"/>
                </a:lnTo>
                <a:lnTo>
                  <a:pt x="458631" y="83971"/>
                </a:lnTo>
                <a:lnTo>
                  <a:pt x="449658" y="77659"/>
                </a:lnTo>
                <a:lnTo>
                  <a:pt x="440195" y="70928"/>
                </a:lnTo>
                <a:lnTo>
                  <a:pt x="430293" y="63759"/>
                </a:lnTo>
                <a:lnTo>
                  <a:pt x="420003" y="56138"/>
                </a:lnTo>
                <a:lnTo>
                  <a:pt x="409377" y="48047"/>
                </a:lnTo>
                <a:lnTo>
                  <a:pt x="398467" y="39472"/>
                </a:lnTo>
                <a:lnTo>
                  <a:pt x="387324" y="30396"/>
                </a:lnTo>
                <a:lnTo>
                  <a:pt x="376000" y="20802"/>
                </a:lnTo>
                <a:lnTo>
                  <a:pt x="364546" y="10676"/>
                </a:lnTo>
                <a:lnTo>
                  <a:pt x="353015" y="0"/>
                </a:lnTo>
                <a:lnTo>
                  <a:pt x="349521" y="44478"/>
                </a:lnTo>
                <a:lnTo>
                  <a:pt x="360105" y="53590"/>
                </a:lnTo>
                <a:lnTo>
                  <a:pt x="370528" y="62246"/>
                </a:lnTo>
                <a:lnTo>
                  <a:pt x="380752" y="70456"/>
                </a:lnTo>
                <a:lnTo>
                  <a:pt x="390737" y="78232"/>
                </a:lnTo>
                <a:lnTo>
                  <a:pt x="400443" y="85584"/>
                </a:lnTo>
                <a:lnTo>
                  <a:pt x="409830" y="92522"/>
                </a:lnTo>
                <a:lnTo>
                  <a:pt x="418858" y="99057"/>
                </a:lnTo>
                <a:lnTo>
                  <a:pt x="427488" y="105199"/>
                </a:lnTo>
                <a:lnTo>
                  <a:pt x="435679" y="110959"/>
                </a:lnTo>
                <a:lnTo>
                  <a:pt x="448965" y="120239"/>
                </a:lnTo>
                <a:lnTo>
                  <a:pt x="459313" y="127541"/>
                </a:lnTo>
                <a:lnTo>
                  <a:pt x="468013" y="133896"/>
                </a:lnTo>
                <a:lnTo>
                  <a:pt x="462059" y="134451"/>
                </a:lnTo>
                <a:lnTo>
                  <a:pt x="453776" y="135034"/>
                </a:lnTo>
                <a:lnTo>
                  <a:pt x="433620" y="135933"/>
                </a:lnTo>
                <a:lnTo>
                  <a:pt x="421714" y="136258"/>
                </a:lnTo>
                <a:lnTo>
                  <a:pt x="408569" y="136510"/>
                </a:lnTo>
                <a:lnTo>
                  <a:pt x="394167" y="136692"/>
                </a:lnTo>
                <a:lnTo>
                  <a:pt x="361529" y="136871"/>
                </a:lnTo>
                <a:lnTo>
                  <a:pt x="328253" y="136795"/>
                </a:lnTo>
                <a:lnTo>
                  <a:pt x="313306" y="136537"/>
                </a:lnTo>
                <a:lnTo>
                  <a:pt x="298440" y="136109"/>
                </a:lnTo>
                <a:lnTo>
                  <a:pt x="283671" y="135518"/>
                </a:lnTo>
                <a:lnTo>
                  <a:pt x="269017" y="134767"/>
                </a:lnTo>
                <a:lnTo>
                  <a:pt x="254494" y="133862"/>
                </a:lnTo>
                <a:lnTo>
                  <a:pt x="240121" y="132808"/>
                </a:lnTo>
                <a:lnTo>
                  <a:pt x="225913" y="131609"/>
                </a:lnTo>
                <a:lnTo>
                  <a:pt x="211890" y="130270"/>
                </a:lnTo>
                <a:lnTo>
                  <a:pt x="198067" y="128797"/>
                </a:lnTo>
                <a:lnTo>
                  <a:pt x="184462" y="127193"/>
                </a:lnTo>
                <a:lnTo>
                  <a:pt x="171093" y="125465"/>
                </a:lnTo>
                <a:lnTo>
                  <a:pt x="157977" y="123616"/>
                </a:lnTo>
                <a:lnTo>
                  <a:pt x="145131" y="121652"/>
                </a:lnTo>
                <a:lnTo>
                  <a:pt x="132572" y="119578"/>
                </a:lnTo>
                <a:lnTo>
                  <a:pt x="120318" y="117398"/>
                </a:lnTo>
                <a:lnTo>
                  <a:pt x="108386" y="115118"/>
                </a:lnTo>
                <a:lnTo>
                  <a:pt x="96793" y="1127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136506" y="5436102"/>
            <a:ext cx="1720113" cy="643572"/>
          </a:xfrm>
          <a:custGeom>
            <a:avLst/>
            <a:gdLst/>
            <a:ahLst/>
            <a:cxnLst/>
            <a:rect l="l" t="t" r="r" b="b"/>
            <a:pathLst>
              <a:path w="1720113" h="643572">
                <a:moveTo>
                  <a:pt x="1018294" y="643364"/>
                </a:moveTo>
                <a:lnTo>
                  <a:pt x="1051457" y="642751"/>
                </a:lnTo>
                <a:lnTo>
                  <a:pt x="1083898" y="641750"/>
                </a:lnTo>
                <a:lnTo>
                  <a:pt x="1115610" y="640374"/>
                </a:lnTo>
                <a:lnTo>
                  <a:pt x="1146586" y="638638"/>
                </a:lnTo>
                <a:lnTo>
                  <a:pt x="1176820" y="636556"/>
                </a:lnTo>
                <a:lnTo>
                  <a:pt x="1206305" y="634142"/>
                </a:lnTo>
                <a:lnTo>
                  <a:pt x="1235036" y="631411"/>
                </a:lnTo>
                <a:lnTo>
                  <a:pt x="1263004" y="628377"/>
                </a:lnTo>
                <a:lnTo>
                  <a:pt x="1290204" y="625055"/>
                </a:lnTo>
                <a:lnTo>
                  <a:pt x="1316628" y="621459"/>
                </a:lnTo>
                <a:lnTo>
                  <a:pt x="1342271" y="617604"/>
                </a:lnTo>
                <a:lnTo>
                  <a:pt x="1367126" y="613503"/>
                </a:lnTo>
                <a:lnTo>
                  <a:pt x="1391186" y="609172"/>
                </a:lnTo>
                <a:lnTo>
                  <a:pt x="1414445" y="604624"/>
                </a:lnTo>
                <a:lnTo>
                  <a:pt x="1458532" y="594938"/>
                </a:lnTo>
                <a:lnTo>
                  <a:pt x="1499335" y="584558"/>
                </a:lnTo>
                <a:lnTo>
                  <a:pt x="1523452" y="577679"/>
                </a:lnTo>
                <a:lnTo>
                  <a:pt x="1552384" y="568571"/>
                </a:lnTo>
                <a:lnTo>
                  <a:pt x="1579083" y="559183"/>
                </a:lnTo>
                <a:lnTo>
                  <a:pt x="1603537" y="549555"/>
                </a:lnTo>
                <a:lnTo>
                  <a:pt x="1625735" y="539731"/>
                </a:lnTo>
                <a:lnTo>
                  <a:pt x="1654778" y="524716"/>
                </a:lnTo>
                <a:lnTo>
                  <a:pt x="1675849" y="511454"/>
                </a:lnTo>
                <a:lnTo>
                  <a:pt x="1695599" y="495622"/>
                </a:lnTo>
                <a:lnTo>
                  <a:pt x="1713242" y="473892"/>
                </a:lnTo>
                <a:lnTo>
                  <a:pt x="1720113" y="449503"/>
                </a:lnTo>
                <a:lnTo>
                  <a:pt x="1719036" y="440101"/>
                </a:lnTo>
                <a:lnTo>
                  <a:pt x="1706016" y="418007"/>
                </a:lnTo>
                <a:lnTo>
                  <a:pt x="1683456" y="403451"/>
                </a:lnTo>
                <a:lnTo>
                  <a:pt x="1651544" y="393219"/>
                </a:lnTo>
                <a:lnTo>
                  <a:pt x="1625091" y="388864"/>
                </a:lnTo>
                <a:lnTo>
                  <a:pt x="1594217" y="386260"/>
                </a:lnTo>
                <a:lnTo>
                  <a:pt x="1558683" y="385216"/>
                </a:lnTo>
                <a:lnTo>
                  <a:pt x="1459184" y="385008"/>
                </a:lnTo>
                <a:lnTo>
                  <a:pt x="1436668" y="384886"/>
                </a:lnTo>
                <a:lnTo>
                  <a:pt x="1415065" y="384734"/>
                </a:lnTo>
                <a:lnTo>
                  <a:pt x="1394361" y="384551"/>
                </a:lnTo>
                <a:lnTo>
                  <a:pt x="1374539" y="384336"/>
                </a:lnTo>
                <a:lnTo>
                  <a:pt x="1355586" y="384088"/>
                </a:lnTo>
                <a:lnTo>
                  <a:pt x="1337484" y="383805"/>
                </a:lnTo>
                <a:lnTo>
                  <a:pt x="1320220" y="383486"/>
                </a:lnTo>
                <a:lnTo>
                  <a:pt x="1303778" y="383131"/>
                </a:lnTo>
                <a:lnTo>
                  <a:pt x="1288142" y="382738"/>
                </a:lnTo>
                <a:lnTo>
                  <a:pt x="1273299" y="382307"/>
                </a:lnTo>
                <a:lnTo>
                  <a:pt x="1259231" y="381835"/>
                </a:lnTo>
                <a:lnTo>
                  <a:pt x="1245925" y="381323"/>
                </a:lnTo>
                <a:lnTo>
                  <a:pt x="1233366" y="380768"/>
                </a:lnTo>
                <a:lnTo>
                  <a:pt x="1221536" y="380170"/>
                </a:lnTo>
                <a:lnTo>
                  <a:pt x="1210423" y="379528"/>
                </a:lnTo>
                <a:lnTo>
                  <a:pt x="1200010" y="378841"/>
                </a:lnTo>
                <a:lnTo>
                  <a:pt x="1176488" y="376880"/>
                </a:lnTo>
                <a:lnTo>
                  <a:pt x="1162119" y="375261"/>
                </a:lnTo>
                <a:lnTo>
                  <a:pt x="1149998" y="373508"/>
                </a:lnTo>
                <a:lnTo>
                  <a:pt x="1132344" y="369709"/>
                </a:lnTo>
                <a:lnTo>
                  <a:pt x="1127493" y="368084"/>
                </a:lnTo>
                <a:lnTo>
                  <a:pt x="1130642" y="364299"/>
                </a:lnTo>
                <a:lnTo>
                  <a:pt x="1136167" y="358508"/>
                </a:lnTo>
                <a:lnTo>
                  <a:pt x="1143088" y="352412"/>
                </a:lnTo>
                <a:lnTo>
                  <a:pt x="1147344" y="348560"/>
                </a:lnTo>
                <a:lnTo>
                  <a:pt x="1155664" y="341118"/>
                </a:lnTo>
                <a:lnTo>
                  <a:pt x="1164614" y="333026"/>
                </a:lnTo>
                <a:lnTo>
                  <a:pt x="1173969" y="324267"/>
                </a:lnTo>
                <a:lnTo>
                  <a:pt x="1183500" y="314821"/>
                </a:lnTo>
                <a:lnTo>
                  <a:pt x="1192980" y="304668"/>
                </a:lnTo>
                <a:lnTo>
                  <a:pt x="1202182" y="293789"/>
                </a:lnTo>
                <a:lnTo>
                  <a:pt x="1208272" y="285813"/>
                </a:lnTo>
                <a:lnTo>
                  <a:pt x="1215222" y="275596"/>
                </a:lnTo>
                <a:lnTo>
                  <a:pt x="1221560" y="264753"/>
                </a:lnTo>
                <a:lnTo>
                  <a:pt x="1227119" y="253284"/>
                </a:lnTo>
                <a:lnTo>
                  <a:pt x="1231733" y="241189"/>
                </a:lnTo>
                <a:lnTo>
                  <a:pt x="1235235" y="228470"/>
                </a:lnTo>
                <a:lnTo>
                  <a:pt x="1237459" y="215125"/>
                </a:lnTo>
                <a:lnTo>
                  <a:pt x="1238237" y="201155"/>
                </a:lnTo>
                <a:lnTo>
                  <a:pt x="1238237" y="86372"/>
                </a:lnTo>
                <a:lnTo>
                  <a:pt x="1230350" y="78498"/>
                </a:lnTo>
                <a:lnTo>
                  <a:pt x="1210919" y="78498"/>
                </a:lnTo>
                <a:lnTo>
                  <a:pt x="1203020" y="86372"/>
                </a:lnTo>
                <a:lnTo>
                  <a:pt x="1202992" y="104129"/>
                </a:lnTo>
                <a:lnTo>
                  <a:pt x="1202561" y="127787"/>
                </a:lnTo>
                <a:lnTo>
                  <a:pt x="1201628" y="149286"/>
                </a:lnTo>
                <a:lnTo>
                  <a:pt x="1200221" y="168757"/>
                </a:lnTo>
                <a:lnTo>
                  <a:pt x="1198369" y="186330"/>
                </a:lnTo>
                <a:lnTo>
                  <a:pt x="1196099" y="202138"/>
                </a:lnTo>
                <a:lnTo>
                  <a:pt x="1193439" y="216310"/>
                </a:lnTo>
                <a:lnTo>
                  <a:pt x="1190419" y="228978"/>
                </a:lnTo>
                <a:lnTo>
                  <a:pt x="1187065" y="240272"/>
                </a:lnTo>
                <a:lnTo>
                  <a:pt x="1183407" y="250323"/>
                </a:lnTo>
                <a:lnTo>
                  <a:pt x="1179471" y="259262"/>
                </a:lnTo>
                <a:lnTo>
                  <a:pt x="1175287" y="267221"/>
                </a:lnTo>
                <a:lnTo>
                  <a:pt x="1170883" y="274328"/>
                </a:lnTo>
                <a:lnTo>
                  <a:pt x="1166286" y="280717"/>
                </a:lnTo>
                <a:lnTo>
                  <a:pt x="1161525" y="286517"/>
                </a:lnTo>
                <a:lnTo>
                  <a:pt x="1156628" y="291859"/>
                </a:lnTo>
                <a:lnTo>
                  <a:pt x="1151623" y="296875"/>
                </a:lnTo>
                <a:lnTo>
                  <a:pt x="1140275" y="307554"/>
                </a:lnTo>
                <a:lnTo>
                  <a:pt x="1130601" y="316287"/>
                </a:lnTo>
                <a:lnTo>
                  <a:pt x="1121345" y="324594"/>
                </a:lnTo>
                <a:lnTo>
                  <a:pt x="1112761" y="332536"/>
                </a:lnTo>
                <a:lnTo>
                  <a:pt x="1107097" y="337959"/>
                </a:lnTo>
                <a:lnTo>
                  <a:pt x="1102042" y="343128"/>
                </a:lnTo>
                <a:lnTo>
                  <a:pt x="1097838" y="348881"/>
                </a:lnTo>
                <a:lnTo>
                  <a:pt x="1093787" y="354596"/>
                </a:lnTo>
                <a:lnTo>
                  <a:pt x="1089748" y="361238"/>
                </a:lnTo>
                <a:lnTo>
                  <a:pt x="1089558" y="370878"/>
                </a:lnTo>
                <a:lnTo>
                  <a:pt x="1089329" y="379742"/>
                </a:lnTo>
                <a:lnTo>
                  <a:pt x="1100899" y="393293"/>
                </a:lnTo>
                <a:lnTo>
                  <a:pt x="1117240" y="401875"/>
                </a:lnTo>
                <a:lnTo>
                  <a:pt x="1144460" y="408279"/>
                </a:lnTo>
                <a:lnTo>
                  <a:pt x="1163917" y="410930"/>
                </a:lnTo>
                <a:lnTo>
                  <a:pt x="1187416" y="413191"/>
                </a:lnTo>
                <a:lnTo>
                  <a:pt x="1215271" y="415090"/>
                </a:lnTo>
                <a:lnTo>
                  <a:pt x="1247798" y="416652"/>
                </a:lnTo>
                <a:lnTo>
                  <a:pt x="1265912" y="417315"/>
                </a:lnTo>
                <a:lnTo>
                  <a:pt x="1285311" y="417904"/>
                </a:lnTo>
                <a:lnTo>
                  <a:pt x="1306035" y="418422"/>
                </a:lnTo>
                <a:lnTo>
                  <a:pt x="1328125" y="418872"/>
                </a:lnTo>
                <a:lnTo>
                  <a:pt x="1351618" y="419258"/>
                </a:lnTo>
                <a:lnTo>
                  <a:pt x="1376554" y="419583"/>
                </a:lnTo>
                <a:lnTo>
                  <a:pt x="1402973" y="419850"/>
                </a:lnTo>
                <a:lnTo>
                  <a:pt x="1430913" y="420063"/>
                </a:lnTo>
                <a:lnTo>
                  <a:pt x="1460416" y="420224"/>
                </a:lnTo>
                <a:lnTo>
                  <a:pt x="1524261" y="420406"/>
                </a:lnTo>
                <a:lnTo>
                  <a:pt x="1561302" y="420435"/>
                </a:lnTo>
                <a:lnTo>
                  <a:pt x="1578066" y="420701"/>
                </a:lnTo>
                <a:lnTo>
                  <a:pt x="1593636" y="421382"/>
                </a:lnTo>
                <a:lnTo>
                  <a:pt x="1608003" y="422449"/>
                </a:lnTo>
                <a:lnTo>
                  <a:pt x="1621158" y="423873"/>
                </a:lnTo>
                <a:lnTo>
                  <a:pt x="1633091" y="425625"/>
                </a:lnTo>
                <a:lnTo>
                  <a:pt x="1643793" y="427677"/>
                </a:lnTo>
                <a:lnTo>
                  <a:pt x="1653254" y="429998"/>
                </a:lnTo>
                <a:lnTo>
                  <a:pt x="1661464" y="432562"/>
                </a:lnTo>
                <a:lnTo>
                  <a:pt x="1671751" y="436105"/>
                </a:lnTo>
                <a:lnTo>
                  <a:pt x="1678381" y="440220"/>
                </a:lnTo>
                <a:lnTo>
                  <a:pt x="1681543" y="443344"/>
                </a:lnTo>
                <a:lnTo>
                  <a:pt x="1684705" y="446633"/>
                </a:lnTo>
                <a:lnTo>
                  <a:pt x="1684769" y="447763"/>
                </a:lnTo>
                <a:lnTo>
                  <a:pt x="1685010" y="451523"/>
                </a:lnTo>
                <a:lnTo>
                  <a:pt x="1664573" y="476059"/>
                </a:lnTo>
                <a:lnTo>
                  <a:pt x="1642578" y="491040"/>
                </a:lnTo>
                <a:lnTo>
                  <a:pt x="1612769" y="506832"/>
                </a:lnTo>
                <a:lnTo>
                  <a:pt x="1588696" y="517536"/>
                </a:lnTo>
                <a:lnTo>
                  <a:pt x="1561362" y="528192"/>
                </a:lnTo>
                <a:lnTo>
                  <a:pt x="1530852" y="538635"/>
                </a:lnTo>
                <a:lnTo>
                  <a:pt x="1497249" y="548701"/>
                </a:lnTo>
                <a:lnTo>
                  <a:pt x="1460639" y="558228"/>
                </a:lnTo>
                <a:lnTo>
                  <a:pt x="1423927" y="566674"/>
                </a:lnTo>
                <a:lnTo>
                  <a:pt x="1384684" y="574571"/>
                </a:lnTo>
                <a:lnTo>
                  <a:pt x="1342950" y="581839"/>
                </a:lnTo>
                <a:lnTo>
                  <a:pt x="1298765" y="588396"/>
                </a:lnTo>
                <a:lnTo>
                  <a:pt x="1252169" y="594164"/>
                </a:lnTo>
                <a:lnTo>
                  <a:pt x="1203201" y="599062"/>
                </a:lnTo>
                <a:lnTo>
                  <a:pt x="1151902" y="603011"/>
                </a:lnTo>
                <a:lnTo>
                  <a:pt x="1125390" y="604603"/>
                </a:lnTo>
                <a:lnTo>
                  <a:pt x="1098311" y="605929"/>
                </a:lnTo>
                <a:lnTo>
                  <a:pt x="1070669" y="606977"/>
                </a:lnTo>
                <a:lnTo>
                  <a:pt x="1042469" y="607737"/>
                </a:lnTo>
                <a:lnTo>
                  <a:pt x="1013716" y="608200"/>
                </a:lnTo>
                <a:lnTo>
                  <a:pt x="984415" y="608355"/>
                </a:lnTo>
                <a:lnTo>
                  <a:pt x="967474" y="608161"/>
                </a:lnTo>
                <a:lnTo>
                  <a:pt x="952353" y="607544"/>
                </a:lnTo>
                <a:lnTo>
                  <a:pt x="939671" y="606560"/>
                </a:lnTo>
                <a:lnTo>
                  <a:pt x="929402" y="605270"/>
                </a:lnTo>
                <a:lnTo>
                  <a:pt x="921524" y="603732"/>
                </a:lnTo>
                <a:lnTo>
                  <a:pt x="922200" y="601083"/>
                </a:lnTo>
                <a:lnTo>
                  <a:pt x="947232" y="582210"/>
                </a:lnTo>
                <a:lnTo>
                  <a:pt x="969712" y="567340"/>
                </a:lnTo>
                <a:lnTo>
                  <a:pt x="981822" y="559442"/>
                </a:lnTo>
                <a:lnTo>
                  <a:pt x="994126" y="551333"/>
                </a:lnTo>
                <a:lnTo>
                  <a:pt x="1022248" y="531713"/>
                </a:lnTo>
                <a:lnTo>
                  <a:pt x="1041972" y="515777"/>
                </a:lnTo>
                <a:lnTo>
                  <a:pt x="1058882" y="498302"/>
                </a:lnTo>
                <a:lnTo>
                  <a:pt x="1071360" y="476114"/>
                </a:lnTo>
                <a:lnTo>
                  <a:pt x="1073468" y="462789"/>
                </a:lnTo>
                <a:lnTo>
                  <a:pt x="1071361" y="450162"/>
                </a:lnTo>
                <a:lnTo>
                  <a:pt x="1056298" y="429003"/>
                </a:lnTo>
                <a:lnTo>
                  <a:pt x="1031006" y="414287"/>
                </a:lnTo>
                <a:lnTo>
                  <a:pt x="1001076" y="404281"/>
                </a:lnTo>
                <a:lnTo>
                  <a:pt x="976048" y="398572"/>
                </a:lnTo>
                <a:lnTo>
                  <a:pt x="946480" y="393536"/>
                </a:lnTo>
                <a:lnTo>
                  <a:pt x="911961" y="389089"/>
                </a:lnTo>
                <a:lnTo>
                  <a:pt x="880306" y="386009"/>
                </a:lnTo>
                <a:lnTo>
                  <a:pt x="857209" y="384204"/>
                </a:lnTo>
                <a:lnTo>
                  <a:pt x="832461" y="382603"/>
                </a:lnTo>
                <a:lnTo>
                  <a:pt x="806014" y="381212"/>
                </a:lnTo>
                <a:lnTo>
                  <a:pt x="777819" y="380038"/>
                </a:lnTo>
                <a:lnTo>
                  <a:pt x="747828" y="379086"/>
                </a:lnTo>
                <a:lnTo>
                  <a:pt x="715992" y="378361"/>
                </a:lnTo>
                <a:lnTo>
                  <a:pt x="682263" y="377870"/>
                </a:lnTo>
                <a:lnTo>
                  <a:pt x="628015" y="377583"/>
                </a:lnTo>
                <a:lnTo>
                  <a:pt x="571934" y="377803"/>
                </a:lnTo>
                <a:lnTo>
                  <a:pt x="544818" y="378072"/>
                </a:lnTo>
                <a:lnTo>
                  <a:pt x="518483" y="378443"/>
                </a:lnTo>
                <a:lnTo>
                  <a:pt x="492921" y="378916"/>
                </a:lnTo>
                <a:lnTo>
                  <a:pt x="468122" y="379487"/>
                </a:lnTo>
                <a:lnTo>
                  <a:pt x="444080" y="380154"/>
                </a:lnTo>
                <a:lnTo>
                  <a:pt x="420784" y="380916"/>
                </a:lnTo>
                <a:lnTo>
                  <a:pt x="387223" y="382231"/>
                </a:lnTo>
                <a:lnTo>
                  <a:pt x="376537" y="370052"/>
                </a:lnTo>
                <a:lnTo>
                  <a:pt x="366001" y="357315"/>
                </a:lnTo>
                <a:lnTo>
                  <a:pt x="355658" y="344010"/>
                </a:lnTo>
                <a:lnTo>
                  <a:pt x="345551" y="330121"/>
                </a:lnTo>
                <a:lnTo>
                  <a:pt x="335721" y="315635"/>
                </a:lnTo>
                <a:lnTo>
                  <a:pt x="326214" y="300540"/>
                </a:lnTo>
                <a:lnTo>
                  <a:pt x="317070" y="284821"/>
                </a:lnTo>
                <a:lnTo>
                  <a:pt x="308334" y="268465"/>
                </a:lnTo>
                <a:lnTo>
                  <a:pt x="300047" y="251458"/>
                </a:lnTo>
                <a:lnTo>
                  <a:pt x="292253" y="233787"/>
                </a:lnTo>
                <a:lnTo>
                  <a:pt x="284996" y="215439"/>
                </a:lnTo>
                <a:lnTo>
                  <a:pt x="278317" y="196401"/>
                </a:lnTo>
                <a:lnTo>
                  <a:pt x="272259" y="176657"/>
                </a:lnTo>
                <a:lnTo>
                  <a:pt x="266866" y="156196"/>
                </a:lnTo>
                <a:lnTo>
                  <a:pt x="262180" y="135004"/>
                </a:lnTo>
                <a:lnTo>
                  <a:pt x="258245" y="113067"/>
                </a:lnTo>
                <a:lnTo>
                  <a:pt x="255102" y="90372"/>
                </a:lnTo>
                <a:lnTo>
                  <a:pt x="252796" y="66905"/>
                </a:lnTo>
                <a:lnTo>
                  <a:pt x="251368" y="42653"/>
                </a:lnTo>
                <a:lnTo>
                  <a:pt x="250863" y="17602"/>
                </a:lnTo>
                <a:lnTo>
                  <a:pt x="250863" y="7886"/>
                </a:lnTo>
                <a:lnTo>
                  <a:pt x="242976" y="0"/>
                </a:lnTo>
                <a:lnTo>
                  <a:pt x="223520" y="0"/>
                </a:lnTo>
                <a:lnTo>
                  <a:pt x="215646" y="7886"/>
                </a:lnTo>
                <a:lnTo>
                  <a:pt x="215633" y="17602"/>
                </a:lnTo>
                <a:lnTo>
                  <a:pt x="216047" y="41986"/>
                </a:lnTo>
                <a:lnTo>
                  <a:pt x="217307" y="65682"/>
                </a:lnTo>
                <a:lnTo>
                  <a:pt x="219377" y="88699"/>
                </a:lnTo>
                <a:lnTo>
                  <a:pt x="222219" y="111045"/>
                </a:lnTo>
                <a:lnTo>
                  <a:pt x="225796" y="132729"/>
                </a:lnTo>
                <a:lnTo>
                  <a:pt x="230072" y="153761"/>
                </a:lnTo>
                <a:lnTo>
                  <a:pt x="235010" y="174147"/>
                </a:lnTo>
                <a:lnTo>
                  <a:pt x="240573" y="193898"/>
                </a:lnTo>
                <a:lnTo>
                  <a:pt x="246724" y="213021"/>
                </a:lnTo>
                <a:lnTo>
                  <a:pt x="253426" y="231525"/>
                </a:lnTo>
                <a:lnTo>
                  <a:pt x="260644" y="249420"/>
                </a:lnTo>
                <a:lnTo>
                  <a:pt x="268339" y="266713"/>
                </a:lnTo>
                <a:lnTo>
                  <a:pt x="276475" y="283413"/>
                </a:lnTo>
                <a:lnTo>
                  <a:pt x="285015" y="299529"/>
                </a:lnTo>
                <a:lnTo>
                  <a:pt x="293923" y="315069"/>
                </a:lnTo>
                <a:lnTo>
                  <a:pt x="303161" y="330043"/>
                </a:lnTo>
                <a:lnTo>
                  <a:pt x="312693" y="344458"/>
                </a:lnTo>
                <a:lnTo>
                  <a:pt x="322482" y="358324"/>
                </a:lnTo>
                <a:lnTo>
                  <a:pt x="332491" y="371649"/>
                </a:lnTo>
                <a:lnTo>
                  <a:pt x="342684" y="384441"/>
                </a:lnTo>
                <a:lnTo>
                  <a:pt x="339649" y="384611"/>
                </a:lnTo>
                <a:lnTo>
                  <a:pt x="324227" y="385519"/>
                </a:lnTo>
                <a:lnTo>
                  <a:pt x="309225" y="386477"/>
                </a:lnTo>
                <a:lnTo>
                  <a:pt x="294639" y="387484"/>
                </a:lnTo>
                <a:lnTo>
                  <a:pt x="280464" y="388538"/>
                </a:lnTo>
                <a:lnTo>
                  <a:pt x="266698" y="389640"/>
                </a:lnTo>
                <a:lnTo>
                  <a:pt x="253336" y="390788"/>
                </a:lnTo>
                <a:lnTo>
                  <a:pt x="240374" y="391981"/>
                </a:lnTo>
                <a:lnTo>
                  <a:pt x="227809" y="393217"/>
                </a:lnTo>
                <a:lnTo>
                  <a:pt x="215636" y="394497"/>
                </a:lnTo>
                <a:lnTo>
                  <a:pt x="203852" y="395819"/>
                </a:lnTo>
                <a:lnTo>
                  <a:pt x="192452" y="397181"/>
                </a:lnTo>
                <a:lnTo>
                  <a:pt x="181433" y="398584"/>
                </a:lnTo>
                <a:lnTo>
                  <a:pt x="170791" y="400025"/>
                </a:lnTo>
                <a:lnTo>
                  <a:pt x="160522" y="401505"/>
                </a:lnTo>
                <a:lnTo>
                  <a:pt x="137710" y="405166"/>
                </a:lnTo>
                <a:lnTo>
                  <a:pt x="122394" y="407954"/>
                </a:lnTo>
                <a:lnTo>
                  <a:pt x="108107" y="410841"/>
                </a:lnTo>
                <a:lnTo>
                  <a:pt x="94820" y="413833"/>
                </a:lnTo>
                <a:lnTo>
                  <a:pt x="82504" y="416931"/>
                </a:lnTo>
                <a:lnTo>
                  <a:pt x="71130" y="420141"/>
                </a:lnTo>
                <a:lnTo>
                  <a:pt x="60668" y="423466"/>
                </a:lnTo>
                <a:lnTo>
                  <a:pt x="42367" y="430479"/>
                </a:lnTo>
                <a:lnTo>
                  <a:pt x="32376" y="435353"/>
                </a:lnTo>
                <a:lnTo>
                  <a:pt x="32376" y="520901"/>
                </a:lnTo>
                <a:lnTo>
                  <a:pt x="33990" y="521965"/>
                </a:lnTo>
                <a:lnTo>
                  <a:pt x="45207" y="528058"/>
                </a:lnTo>
                <a:lnTo>
                  <a:pt x="57720" y="533832"/>
                </a:lnTo>
                <a:lnTo>
                  <a:pt x="71513" y="539407"/>
                </a:lnTo>
                <a:lnTo>
                  <a:pt x="67354" y="499603"/>
                </a:lnTo>
                <a:lnTo>
                  <a:pt x="58572" y="495325"/>
                </a:lnTo>
                <a:lnTo>
                  <a:pt x="49149" y="490448"/>
                </a:lnTo>
                <a:lnTo>
                  <a:pt x="42316" y="485546"/>
                </a:lnTo>
                <a:lnTo>
                  <a:pt x="38735" y="481838"/>
                </a:lnTo>
                <a:lnTo>
                  <a:pt x="35534" y="477697"/>
                </a:lnTo>
                <a:lnTo>
                  <a:pt x="35318" y="476973"/>
                </a:lnTo>
                <a:lnTo>
                  <a:pt x="39098" y="472797"/>
                </a:lnTo>
                <a:lnTo>
                  <a:pt x="50084" y="465784"/>
                </a:lnTo>
                <a:lnTo>
                  <a:pt x="68910" y="457873"/>
                </a:lnTo>
                <a:lnTo>
                  <a:pt x="84791" y="452806"/>
                </a:lnTo>
                <a:lnTo>
                  <a:pt x="103675" y="447899"/>
                </a:lnTo>
                <a:lnTo>
                  <a:pt x="125645" y="443182"/>
                </a:lnTo>
                <a:lnTo>
                  <a:pt x="137811" y="440905"/>
                </a:lnTo>
                <a:lnTo>
                  <a:pt x="150778" y="438688"/>
                </a:lnTo>
                <a:lnTo>
                  <a:pt x="164557" y="436534"/>
                </a:lnTo>
                <a:lnTo>
                  <a:pt x="179157" y="434447"/>
                </a:lnTo>
                <a:lnTo>
                  <a:pt x="194588" y="432432"/>
                </a:lnTo>
                <a:lnTo>
                  <a:pt x="210860" y="430492"/>
                </a:lnTo>
                <a:lnTo>
                  <a:pt x="227984" y="428631"/>
                </a:lnTo>
                <a:lnTo>
                  <a:pt x="245969" y="426853"/>
                </a:lnTo>
                <a:lnTo>
                  <a:pt x="264825" y="425161"/>
                </a:lnTo>
                <a:lnTo>
                  <a:pt x="284563" y="423561"/>
                </a:lnTo>
                <a:lnTo>
                  <a:pt x="305192" y="422056"/>
                </a:lnTo>
                <a:lnTo>
                  <a:pt x="326723" y="420649"/>
                </a:lnTo>
                <a:lnTo>
                  <a:pt x="349165" y="419345"/>
                </a:lnTo>
                <a:lnTo>
                  <a:pt x="372529" y="418147"/>
                </a:lnTo>
                <a:lnTo>
                  <a:pt x="377253" y="423113"/>
                </a:lnTo>
                <a:lnTo>
                  <a:pt x="381990" y="427939"/>
                </a:lnTo>
                <a:lnTo>
                  <a:pt x="386727" y="432600"/>
                </a:lnTo>
                <a:lnTo>
                  <a:pt x="395390" y="440999"/>
                </a:lnTo>
                <a:lnTo>
                  <a:pt x="406173" y="451054"/>
                </a:lnTo>
                <a:lnTo>
                  <a:pt x="416876" y="460632"/>
                </a:lnTo>
                <a:lnTo>
                  <a:pt x="420370" y="416153"/>
                </a:lnTo>
                <a:lnTo>
                  <a:pt x="424320" y="416013"/>
                </a:lnTo>
                <a:lnTo>
                  <a:pt x="447178" y="415269"/>
                </a:lnTo>
                <a:lnTo>
                  <a:pt x="470766" y="414619"/>
                </a:lnTo>
                <a:lnTo>
                  <a:pt x="495092" y="414064"/>
                </a:lnTo>
                <a:lnTo>
                  <a:pt x="520162" y="413609"/>
                </a:lnTo>
                <a:lnTo>
                  <a:pt x="545982" y="413253"/>
                </a:lnTo>
                <a:lnTo>
                  <a:pt x="586135" y="412914"/>
                </a:lnTo>
                <a:lnTo>
                  <a:pt x="652509" y="412865"/>
                </a:lnTo>
                <a:lnTo>
                  <a:pt x="676118" y="413027"/>
                </a:lnTo>
                <a:lnTo>
                  <a:pt x="698853" y="413298"/>
                </a:lnTo>
                <a:lnTo>
                  <a:pt x="720727" y="413673"/>
                </a:lnTo>
                <a:lnTo>
                  <a:pt x="741752" y="414152"/>
                </a:lnTo>
                <a:lnTo>
                  <a:pt x="781307" y="415409"/>
                </a:lnTo>
                <a:lnTo>
                  <a:pt x="817619" y="417050"/>
                </a:lnTo>
                <a:lnTo>
                  <a:pt x="850787" y="419056"/>
                </a:lnTo>
                <a:lnTo>
                  <a:pt x="880913" y="421408"/>
                </a:lnTo>
                <a:lnTo>
                  <a:pt x="908096" y="424088"/>
                </a:lnTo>
                <a:lnTo>
                  <a:pt x="932437" y="427075"/>
                </a:lnTo>
                <a:lnTo>
                  <a:pt x="954037" y="430351"/>
                </a:lnTo>
                <a:lnTo>
                  <a:pt x="984094" y="436343"/>
                </a:lnTo>
                <a:lnTo>
                  <a:pt x="1010076" y="443889"/>
                </a:lnTo>
                <a:lnTo>
                  <a:pt x="1038440" y="458508"/>
                </a:lnTo>
                <a:lnTo>
                  <a:pt x="1038097" y="461518"/>
                </a:lnTo>
                <a:lnTo>
                  <a:pt x="1038237" y="462927"/>
                </a:lnTo>
                <a:lnTo>
                  <a:pt x="1037735" y="465892"/>
                </a:lnTo>
                <a:lnTo>
                  <a:pt x="1031925" y="475586"/>
                </a:lnTo>
                <a:lnTo>
                  <a:pt x="1019378" y="488721"/>
                </a:lnTo>
                <a:lnTo>
                  <a:pt x="1012677" y="494510"/>
                </a:lnTo>
                <a:lnTo>
                  <a:pt x="1003484" y="501764"/>
                </a:lnTo>
                <a:lnTo>
                  <a:pt x="993443" y="509126"/>
                </a:lnTo>
                <a:lnTo>
                  <a:pt x="982774" y="516547"/>
                </a:lnTo>
                <a:lnTo>
                  <a:pt x="971699" y="523978"/>
                </a:lnTo>
                <a:lnTo>
                  <a:pt x="960437" y="531371"/>
                </a:lnTo>
                <a:lnTo>
                  <a:pt x="949210" y="538676"/>
                </a:lnTo>
                <a:lnTo>
                  <a:pt x="938237" y="545846"/>
                </a:lnTo>
                <a:lnTo>
                  <a:pt x="931104" y="550591"/>
                </a:lnTo>
                <a:lnTo>
                  <a:pt x="920160" y="558104"/>
                </a:lnTo>
                <a:lnTo>
                  <a:pt x="910068" y="565498"/>
                </a:lnTo>
                <a:lnTo>
                  <a:pt x="901014" y="572833"/>
                </a:lnTo>
                <a:lnTo>
                  <a:pt x="895896" y="577291"/>
                </a:lnTo>
                <a:lnTo>
                  <a:pt x="891400" y="581710"/>
                </a:lnTo>
                <a:lnTo>
                  <a:pt x="887641" y="586828"/>
                </a:lnTo>
                <a:lnTo>
                  <a:pt x="884008" y="591947"/>
                </a:lnTo>
                <a:lnTo>
                  <a:pt x="880491" y="598131"/>
                </a:lnTo>
                <a:lnTo>
                  <a:pt x="880364" y="606793"/>
                </a:lnTo>
                <a:lnTo>
                  <a:pt x="880110" y="615759"/>
                </a:lnTo>
                <a:lnTo>
                  <a:pt x="885761" y="624636"/>
                </a:lnTo>
                <a:lnTo>
                  <a:pt x="892009" y="628916"/>
                </a:lnTo>
                <a:lnTo>
                  <a:pt x="901032" y="634020"/>
                </a:lnTo>
                <a:lnTo>
                  <a:pt x="912735" y="637838"/>
                </a:lnTo>
                <a:lnTo>
                  <a:pt x="926680" y="640473"/>
                </a:lnTo>
                <a:lnTo>
                  <a:pt x="932197" y="641180"/>
                </a:lnTo>
                <a:lnTo>
                  <a:pt x="943158" y="642225"/>
                </a:lnTo>
                <a:lnTo>
                  <a:pt x="955454" y="642970"/>
                </a:lnTo>
                <a:lnTo>
                  <a:pt x="969176" y="643418"/>
                </a:lnTo>
                <a:lnTo>
                  <a:pt x="984415" y="643572"/>
                </a:lnTo>
                <a:lnTo>
                  <a:pt x="1018294" y="6433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153521" y="5910621"/>
            <a:ext cx="11274" cy="14202"/>
          </a:xfrm>
          <a:custGeom>
            <a:avLst/>
            <a:gdLst/>
            <a:ahLst/>
            <a:cxnLst/>
            <a:rect l="l" t="t" r="r" b="b"/>
            <a:pathLst>
              <a:path w="11274" h="14202">
                <a:moveTo>
                  <a:pt x="2362" y="14202"/>
                </a:moveTo>
                <a:lnTo>
                  <a:pt x="11274" y="0"/>
                </a:lnTo>
                <a:lnTo>
                  <a:pt x="709" y="10974"/>
                </a:lnTo>
                <a:lnTo>
                  <a:pt x="0" y="11599"/>
                </a:lnTo>
                <a:lnTo>
                  <a:pt x="2362" y="14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263998" y="5800910"/>
            <a:ext cx="5702" cy="8280"/>
          </a:xfrm>
          <a:custGeom>
            <a:avLst/>
            <a:gdLst/>
            <a:ahLst/>
            <a:cxnLst/>
            <a:rect l="l" t="t" r="r" b="b"/>
            <a:pathLst>
              <a:path w="5702" h="8280">
                <a:moveTo>
                  <a:pt x="2717" y="5537"/>
                </a:moveTo>
                <a:lnTo>
                  <a:pt x="152" y="7124"/>
                </a:lnTo>
                <a:lnTo>
                  <a:pt x="3860" y="8280"/>
                </a:lnTo>
                <a:lnTo>
                  <a:pt x="4851" y="4902"/>
                </a:lnTo>
                <a:lnTo>
                  <a:pt x="5702" y="1930"/>
                </a:lnTo>
                <a:lnTo>
                  <a:pt x="4013" y="1003"/>
                </a:lnTo>
                <a:lnTo>
                  <a:pt x="1295" y="0"/>
                </a:lnTo>
                <a:lnTo>
                  <a:pt x="0" y="3276"/>
                </a:lnTo>
                <a:lnTo>
                  <a:pt x="152" y="7124"/>
                </a:lnTo>
                <a:lnTo>
                  <a:pt x="2717" y="5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260595" y="5785915"/>
            <a:ext cx="587547" cy="81034"/>
          </a:xfrm>
          <a:custGeom>
            <a:avLst/>
            <a:gdLst/>
            <a:ahLst/>
            <a:cxnLst/>
            <a:rect l="l" t="t" r="r" b="b"/>
            <a:pathLst>
              <a:path w="587547" h="81034">
                <a:moveTo>
                  <a:pt x="16627" y="0"/>
                </a:moveTo>
                <a:lnTo>
                  <a:pt x="9626" y="6181"/>
                </a:lnTo>
                <a:lnTo>
                  <a:pt x="4000" y="12048"/>
                </a:lnTo>
                <a:lnTo>
                  <a:pt x="698" y="16023"/>
                </a:lnTo>
                <a:lnTo>
                  <a:pt x="0" y="19160"/>
                </a:lnTo>
                <a:lnTo>
                  <a:pt x="3556" y="22119"/>
                </a:lnTo>
                <a:lnTo>
                  <a:pt x="3403" y="18271"/>
                </a:lnTo>
                <a:lnTo>
                  <a:pt x="4699" y="14994"/>
                </a:lnTo>
                <a:lnTo>
                  <a:pt x="7416" y="15998"/>
                </a:lnTo>
                <a:lnTo>
                  <a:pt x="9105" y="16925"/>
                </a:lnTo>
                <a:lnTo>
                  <a:pt x="8255" y="19897"/>
                </a:lnTo>
                <a:lnTo>
                  <a:pt x="7264" y="23275"/>
                </a:lnTo>
                <a:lnTo>
                  <a:pt x="3556" y="22119"/>
                </a:lnTo>
                <a:lnTo>
                  <a:pt x="7302" y="23288"/>
                </a:lnTo>
                <a:lnTo>
                  <a:pt x="15150" y="25255"/>
                </a:lnTo>
                <a:lnTo>
                  <a:pt x="25093" y="27132"/>
                </a:lnTo>
                <a:lnTo>
                  <a:pt x="51365" y="30505"/>
                </a:lnTo>
                <a:lnTo>
                  <a:pt x="67804" y="31964"/>
                </a:lnTo>
                <a:lnTo>
                  <a:pt x="86108" y="33233"/>
                </a:lnTo>
                <a:lnTo>
                  <a:pt x="109101" y="34473"/>
                </a:lnTo>
                <a:lnTo>
                  <a:pt x="135008" y="35540"/>
                </a:lnTo>
                <a:lnTo>
                  <a:pt x="149092" y="36012"/>
                </a:lnTo>
                <a:lnTo>
                  <a:pt x="163951" y="36444"/>
                </a:lnTo>
                <a:lnTo>
                  <a:pt x="179600" y="36836"/>
                </a:lnTo>
                <a:lnTo>
                  <a:pt x="196054" y="37192"/>
                </a:lnTo>
                <a:lnTo>
                  <a:pt x="213329" y="37510"/>
                </a:lnTo>
                <a:lnTo>
                  <a:pt x="231440" y="37793"/>
                </a:lnTo>
                <a:lnTo>
                  <a:pt x="250402" y="38041"/>
                </a:lnTo>
                <a:lnTo>
                  <a:pt x="270231" y="38257"/>
                </a:lnTo>
                <a:lnTo>
                  <a:pt x="290943" y="38439"/>
                </a:lnTo>
                <a:lnTo>
                  <a:pt x="312551" y="38591"/>
                </a:lnTo>
                <a:lnTo>
                  <a:pt x="358522" y="38806"/>
                </a:lnTo>
                <a:lnTo>
                  <a:pt x="434555" y="38921"/>
                </a:lnTo>
                <a:lnTo>
                  <a:pt x="449687" y="39172"/>
                </a:lnTo>
                <a:lnTo>
                  <a:pt x="463997" y="39667"/>
                </a:lnTo>
                <a:lnTo>
                  <a:pt x="477501" y="40419"/>
                </a:lnTo>
                <a:lnTo>
                  <a:pt x="490212" y="41439"/>
                </a:lnTo>
                <a:lnTo>
                  <a:pt x="502147" y="42738"/>
                </a:lnTo>
                <a:lnTo>
                  <a:pt x="513320" y="44328"/>
                </a:lnTo>
                <a:lnTo>
                  <a:pt x="523745" y="46221"/>
                </a:lnTo>
                <a:lnTo>
                  <a:pt x="540589" y="50402"/>
                </a:lnTo>
                <a:lnTo>
                  <a:pt x="553445" y="54912"/>
                </a:lnTo>
                <a:lnTo>
                  <a:pt x="564654" y="60256"/>
                </a:lnTo>
                <a:lnTo>
                  <a:pt x="574298" y="66471"/>
                </a:lnTo>
                <a:lnTo>
                  <a:pt x="579533" y="70785"/>
                </a:lnTo>
                <a:lnTo>
                  <a:pt x="587547" y="81034"/>
                </a:lnTo>
                <a:lnTo>
                  <a:pt x="581926" y="68195"/>
                </a:lnTo>
                <a:lnTo>
                  <a:pt x="579513" y="70760"/>
                </a:lnTo>
                <a:lnTo>
                  <a:pt x="575376" y="58582"/>
                </a:lnTo>
                <a:lnTo>
                  <a:pt x="565140" y="52528"/>
                </a:lnTo>
                <a:lnTo>
                  <a:pt x="553553" y="47374"/>
                </a:lnTo>
                <a:lnTo>
                  <a:pt x="540576" y="43061"/>
                </a:lnTo>
                <a:lnTo>
                  <a:pt x="527481" y="39810"/>
                </a:lnTo>
                <a:lnTo>
                  <a:pt x="517098" y="37817"/>
                </a:lnTo>
                <a:lnTo>
                  <a:pt x="506028" y="36136"/>
                </a:lnTo>
                <a:lnTo>
                  <a:pt x="494255" y="34755"/>
                </a:lnTo>
                <a:lnTo>
                  <a:pt x="481762" y="33659"/>
                </a:lnTo>
                <a:lnTo>
                  <a:pt x="468532" y="32834"/>
                </a:lnTo>
                <a:lnTo>
                  <a:pt x="454548" y="32266"/>
                </a:lnTo>
                <a:lnTo>
                  <a:pt x="439792" y="31942"/>
                </a:lnTo>
                <a:lnTo>
                  <a:pt x="358549" y="31769"/>
                </a:lnTo>
                <a:lnTo>
                  <a:pt x="312598" y="31554"/>
                </a:lnTo>
                <a:lnTo>
                  <a:pt x="291001" y="31401"/>
                </a:lnTo>
                <a:lnTo>
                  <a:pt x="270302" y="31218"/>
                </a:lnTo>
                <a:lnTo>
                  <a:pt x="250487" y="31002"/>
                </a:lnTo>
                <a:lnTo>
                  <a:pt x="231541" y="30753"/>
                </a:lnTo>
                <a:lnTo>
                  <a:pt x="213448" y="30469"/>
                </a:lnTo>
                <a:lnTo>
                  <a:pt x="196194" y="30151"/>
                </a:lnTo>
                <a:lnTo>
                  <a:pt x="179764" y="29795"/>
                </a:lnTo>
                <a:lnTo>
                  <a:pt x="164142" y="29402"/>
                </a:lnTo>
                <a:lnTo>
                  <a:pt x="149313" y="28971"/>
                </a:lnTo>
                <a:lnTo>
                  <a:pt x="135263" y="28499"/>
                </a:lnTo>
                <a:lnTo>
                  <a:pt x="121976" y="27987"/>
                </a:lnTo>
                <a:lnTo>
                  <a:pt x="109438" y="27433"/>
                </a:lnTo>
                <a:lnTo>
                  <a:pt x="97633" y="26837"/>
                </a:lnTo>
                <a:lnTo>
                  <a:pt x="86545" y="26196"/>
                </a:lnTo>
                <a:lnTo>
                  <a:pt x="76161" y="25510"/>
                </a:lnTo>
                <a:lnTo>
                  <a:pt x="58526" y="24111"/>
                </a:lnTo>
                <a:lnTo>
                  <a:pt x="43252" y="22534"/>
                </a:lnTo>
                <a:lnTo>
                  <a:pt x="30320" y="20818"/>
                </a:lnTo>
                <a:lnTo>
                  <a:pt x="19711" y="19000"/>
                </a:lnTo>
                <a:lnTo>
                  <a:pt x="9445" y="16568"/>
                </a:lnTo>
                <a:lnTo>
                  <a:pt x="14541" y="11223"/>
                </a:lnTo>
                <a:lnTo>
                  <a:pt x="21323" y="5241"/>
                </a:lnTo>
                <a:lnTo>
                  <a:pt x="18999" y="2599"/>
                </a:lnTo>
                <a:lnTo>
                  <a:pt x="166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233265" y="5784985"/>
            <a:ext cx="3949" cy="7645"/>
          </a:xfrm>
          <a:custGeom>
            <a:avLst/>
            <a:gdLst/>
            <a:ahLst/>
            <a:cxnLst/>
            <a:rect l="l" t="t" r="r" b="b"/>
            <a:pathLst>
              <a:path w="3949" h="7645">
                <a:moveTo>
                  <a:pt x="3911" y="2082"/>
                </a:moveTo>
                <a:lnTo>
                  <a:pt x="1079" y="0"/>
                </a:lnTo>
                <a:lnTo>
                  <a:pt x="0" y="7645"/>
                </a:lnTo>
                <a:lnTo>
                  <a:pt x="3949" y="20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235299" y="5829397"/>
            <a:ext cx="9807" cy="8813"/>
          </a:xfrm>
          <a:custGeom>
            <a:avLst/>
            <a:gdLst/>
            <a:ahLst/>
            <a:cxnLst/>
            <a:rect l="l" t="t" r="r" b="b"/>
            <a:pathLst>
              <a:path w="9807" h="8813">
                <a:moveTo>
                  <a:pt x="11" y="2817"/>
                </a:moveTo>
                <a:lnTo>
                  <a:pt x="9807" y="8813"/>
                </a:lnTo>
                <a:lnTo>
                  <a:pt x="2105" y="0"/>
                </a:lnTo>
                <a:lnTo>
                  <a:pt x="0" y="2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056353" y="6039417"/>
            <a:ext cx="8926" cy="5421"/>
          </a:xfrm>
          <a:custGeom>
            <a:avLst/>
            <a:gdLst/>
            <a:ahLst/>
            <a:cxnLst/>
            <a:rect l="l" t="t" r="r" b="b"/>
            <a:pathLst>
              <a:path w="8926" h="5421">
                <a:moveTo>
                  <a:pt x="2412" y="2552"/>
                </a:moveTo>
                <a:lnTo>
                  <a:pt x="0" y="0"/>
                </a:lnTo>
                <a:lnTo>
                  <a:pt x="838" y="3835"/>
                </a:lnTo>
                <a:lnTo>
                  <a:pt x="8926" y="5421"/>
                </a:lnTo>
                <a:lnTo>
                  <a:pt x="4089" y="965"/>
                </a:lnTo>
                <a:lnTo>
                  <a:pt x="2412" y="2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023537" y="6022931"/>
            <a:ext cx="3479" cy="6972"/>
          </a:xfrm>
          <a:custGeom>
            <a:avLst/>
            <a:gdLst/>
            <a:ahLst/>
            <a:cxnLst/>
            <a:rect l="l" t="t" r="r" b="b"/>
            <a:pathLst>
              <a:path w="3479" h="6972">
                <a:moveTo>
                  <a:pt x="3441" y="2095"/>
                </a:moveTo>
                <a:lnTo>
                  <a:pt x="609" y="0"/>
                </a:lnTo>
                <a:lnTo>
                  <a:pt x="0" y="6972"/>
                </a:lnTo>
                <a:lnTo>
                  <a:pt x="3479" y="2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708830" y="6010029"/>
            <a:ext cx="4648" cy="6705"/>
          </a:xfrm>
          <a:custGeom>
            <a:avLst/>
            <a:gdLst/>
            <a:ahLst/>
            <a:cxnLst/>
            <a:rect l="l" t="t" r="r" b="b"/>
            <a:pathLst>
              <a:path w="4648" h="6705">
                <a:moveTo>
                  <a:pt x="4559" y="2730"/>
                </a:moveTo>
                <a:lnTo>
                  <a:pt x="0" y="6705"/>
                </a:lnTo>
                <a:lnTo>
                  <a:pt x="4595" y="2700"/>
                </a:lnTo>
                <a:lnTo>
                  <a:pt x="2336" y="0"/>
                </a:lnTo>
                <a:lnTo>
                  <a:pt x="4559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554450" y="5852256"/>
            <a:ext cx="11555" cy="13252"/>
          </a:xfrm>
          <a:custGeom>
            <a:avLst/>
            <a:gdLst/>
            <a:ahLst/>
            <a:cxnLst/>
            <a:rect l="l" t="t" r="r" b="b"/>
            <a:pathLst>
              <a:path w="11555" h="13252">
                <a:moveTo>
                  <a:pt x="2552" y="3517"/>
                </a:moveTo>
                <a:lnTo>
                  <a:pt x="2425" y="0"/>
                </a:lnTo>
                <a:lnTo>
                  <a:pt x="0" y="2552"/>
                </a:lnTo>
                <a:lnTo>
                  <a:pt x="11555" y="13252"/>
                </a:lnTo>
                <a:lnTo>
                  <a:pt x="2552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686905" y="6013457"/>
            <a:ext cx="11829" cy="3352"/>
          </a:xfrm>
          <a:custGeom>
            <a:avLst/>
            <a:gdLst/>
            <a:ahLst/>
            <a:cxnLst/>
            <a:rect l="l" t="t" r="r" b="b"/>
            <a:pathLst>
              <a:path w="11829" h="3352">
                <a:moveTo>
                  <a:pt x="10686" y="25"/>
                </a:moveTo>
                <a:lnTo>
                  <a:pt x="11829" y="3352"/>
                </a:lnTo>
                <a:lnTo>
                  <a:pt x="10751" y="2"/>
                </a:lnTo>
                <a:lnTo>
                  <a:pt x="0" y="2607"/>
                </a:lnTo>
                <a:lnTo>
                  <a:pt x="10686" y="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553078" y="5848717"/>
            <a:ext cx="158737" cy="131733"/>
          </a:xfrm>
          <a:custGeom>
            <a:avLst/>
            <a:gdLst/>
            <a:ahLst/>
            <a:cxnLst/>
            <a:rect l="l" t="t" r="r" b="b"/>
            <a:pathLst>
              <a:path w="158737" h="131733">
                <a:moveTo>
                  <a:pt x="155318" y="127450"/>
                </a:moveTo>
                <a:lnTo>
                  <a:pt x="158737" y="131733"/>
                </a:lnTo>
                <a:lnTo>
                  <a:pt x="158013" y="125180"/>
                </a:lnTo>
                <a:lnTo>
                  <a:pt x="155270" y="127390"/>
                </a:lnTo>
                <a:lnTo>
                  <a:pt x="152388" y="114715"/>
                </a:lnTo>
                <a:lnTo>
                  <a:pt x="142571" y="106851"/>
                </a:lnTo>
                <a:lnTo>
                  <a:pt x="132410" y="99412"/>
                </a:lnTo>
                <a:lnTo>
                  <a:pt x="124920" y="94087"/>
                </a:lnTo>
                <a:lnTo>
                  <a:pt x="116825" y="88403"/>
                </a:lnTo>
                <a:lnTo>
                  <a:pt x="108163" y="82331"/>
                </a:lnTo>
                <a:lnTo>
                  <a:pt x="98986" y="75853"/>
                </a:lnTo>
                <a:lnTo>
                  <a:pt x="89344" y="68954"/>
                </a:lnTo>
                <a:lnTo>
                  <a:pt x="79289" y="61616"/>
                </a:lnTo>
                <a:lnTo>
                  <a:pt x="68871" y="53822"/>
                </a:lnTo>
                <a:lnTo>
                  <a:pt x="58142" y="45557"/>
                </a:lnTo>
                <a:lnTo>
                  <a:pt x="47152" y="36802"/>
                </a:lnTo>
                <a:lnTo>
                  <a:pt x="35952" y="27543"/>
                </a:lnTo>
                <a:lnTo>
                  <a:pt x="24594" y="17761"/>
                </a:lnTo>
                <a:lnTo>
                  <a:pt x="13128" y="7441"/>
                </a:lnTo>
                <a:lnTo>
                  <a:pt x="12404" y="6764"/>
                </a:lnTo>
                <a:lnTo>
                  <a:pt x="6222" y="987"/>
                </a:lnTo>
                <a:lnTo>
                  <a:pt x="4288" y="0"/>
                </a:lnTo>
                <a:lnTo>
                  <a:pt x="1003" y="974"/>
                </a:lnTo>
                <a:lnTo>
                  <a:pt x="0" y="3629"/>
                </a:lnTo>
                <a:lnTo>
                  <a:pt x="1371" y="6092"/>
                </a:lnTo>
                <a:lnTo>
                  <a:pt x="3797" y="3540"/>
                </a:lnTo>
                <a:lnTo>
                  <a:pt x="3924" y="7058"/>
                </a:lnTo>
                <a:lnTo>
                  <a:pt x="12927" y="16792"/>
                </a:lnTo>
                <a:lnTo>
                  <a:pt x="24404" y="26942"/>
                </a:lnTo>
                <a:lnTo>
                  <a:pt x="35750" y="36558"/>
                </a:lnTo>
                <a:lnTo>
                  <a:pt x="46912" y="45655"/>
                </a:lnTo>
                <a:lnTo>
                  <a:pt x="57840" y="54249"/>
                </a:lnTo>
                <a:lnTo>
                  <a:pt x="68480" y="62354"/>
                </a:lnTo>
                <a:lnTo>
                  <a:pt x="78781" y="69988"/>
                </a:lnTo>
                <a:lnTo>
                  <a:pt x="88690" y="77164"/>
                </a:lnTo>
                <a:lnTo>
                  <a:pt x="98156" y="83899"/>
                </a:lnTo>
                <a:lnTo>
                  <a:pt x="107127" y="90208"/>
                </a:lnTo>
                <a:lnTo>
                  <a:pt x="115550" y="96107"/>
                </a:lnTo>
                <a:lnTo>
                  <a:pt x="123374" y="101611"/>
                </a:lnTo>
                <a:lnTo>
                  <a:pt x="128295" y="105114"/>
                </a:lnTo>
                <a:lnTo>
                  <a:pt x="139916" y="113674"/>
                </a:lnTo>
                <a:lnTo>
                  <a:pt x="149416" y="121489"/>
                </a:lnTo>
                <a:lnTo>
                  <a:pt x="155318" y="127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132987" y="5817026"/>
            <a:ext cx="589622" cy="210858"/>
          </a:xfrm>
          <a:custGeom>
            <a:avLst/>
            <a:gdLst/>
            <a:ahLst/>
            <a:cxnLst/>
            <a:rect l="l" t="t" r="r" b="b"/>
            <a:pathLst>
              <a:path w="589622" h="210858">
                <a:moveTo>
                  <a:pt x="462320" y="210684"/>
                </a:moveTo>
                <a:lnTo>
                  <a:pt x="476196" y="210532"/>
                </a:lnTo>
                <a:lnTo>
                  <a:pt x="489036" y="210319"/>
                </a:lnTo>
                <a:lnTo>
                  <a:pt x="500876" y="210036"/>
                </a:lnTo>
                <a:lnTo>
                  <a:pt x="511750" y="209676"/>
                </a:lnTo>
                <a:lnTo>
                  <a:pt x="521693" y="209230"/>
                </a:lnTo>
                <a:lnTo>
                  <a:pt x="530741" y="208690"/>
                </a:lnTo>
                <a:lnTo>
                  <a:pt x="535266" y="208356"/>
                </a:lnTo>
                <a:lnTo>
                  <a:pt x="549395" y="206863"/>
                </a:lnTo>
                <a:lnTo>
                  <a:pt x="561280" y="204691"/>
                </a:lnTo>
                <a:lnTo>
                  <a:pt x="566839" y="203136"/>
                </a:lnTo>
                <a:lnTo>
                  <a:pt x="571182" y="201637"/>
                </a:lnTo>
                <a:lnTo>
                  <a:pt x="575843" y="199707"/>
                </a:lnTo>
                <a:lnTo>
                  <a:pt x="580402" y="195732"/>
                </a:lnTo>
                <a:lnTo>
                  <a:pt x="578180" y="193001"/>
                </a:lnTo>
                <a:lnTo>
                  <a:pt x="580491" y="195656"/>
                </a:lnTo>
                <a:lnTo>
                  <a:pt x="585368" y="191579"/>
                </a:lnTo>
                <a:lnTo>
                  <a:pt x="589533" y="184238"/>
                </a:lnTo>
                <a:lnTo>
                  <a:pt x="589622" y="175653"/>
                </a:lnTo>
                <a:lnTo>
                  <a:pt x="589318" y="165074"/>
                </a:lnTo>
                <a:lnTo>
                  <a:pt x="584288" y="158851"/>
                </a:lnTo>
                <a:lnTo>
                  <a:pt x="580745" y="154546"/>
                </a:lnTo>
                <a:lnTo>
                  <a:pt x="572478" y="146405"/>
                </a:lnTo>
                <a:lnTo>
                  <a:pt x="575360" y="159080"/>
                </a:lnTo>
                <a:lnTo>
                  <a:pt x="578103" y="156870"/>
                </a:lnTo>
                <a:lnTo>
                  <a:pt x="578827" y="163423"/>
                </a:lnTo>
                <a:lnTo>
                  <a:pt x="582231" y="167424"/>
                </a:lnTo>
                <a:lnTo>
                  <a:pt x="582574" y="175894"/>
                </a:lnTo>
                <a:lnTo>
                  <a:pt x="582675" y="181495"/>
                </a:lnTo>
                <a:lnTo>
                  <a:pt x="579183" y="187744"/>
                </a:lnTo>
                <a:lnTo>
                  <a:pt x="575957" y="190271"/>
                </a:lnTo>
                <a:lnTo>
                  <a:pt x="572122" y="193586"/>
                </a:lnTo>
                <a:lnTo>
                  <a:pt x="568629" y="195046"/>
                </a:lnTo>
                <a:lnTo>
                  <a:pt x="564668" y="196433"/>
                </a:lnTo>
                <a:lnTo>
                  <a:pt x="565746" y="199783"/>
                </a:lnTo>
                <a:lnTo>
                  <a:pt x="564603" y="196456"/>
                </a:lnTo>
                <a:lnTo>
                  <a:pt x="553917" y="199038"/>
                </a:lnTo>
                <a:lnTo>
                  <a:pt x="540727" y="200786"/>
                </a:lnTo>
                <a:lnTo>
                  <a:pt x="516821" y="202416"/>
                </a:lnTo>
                <a:lnTo>
                  <a:pt x="495166" y="203142"/>
                </a:lnTo>
                <a:lnTo>
                  <a:pt x="469483" y="203575"/>
                </a:lnTo>
                <a:lnTo>
                  <a:pt x="439512" y="203779"/>
                </a:lnTo>
                <a:lnTo>
                  <a:pt x="414134" y="203822"/>
                </a:lnTo>
                <a:lnTo>
                  <a:pt x="393947" y="203657"/>
                </a:lnTo>
                <a:lnTo>
                  <a:pt x="373897" y="203195"/>
                </a:lnTo>
                <a:lnTo>
                  <a:pt x="354017" y="202445"/>
                </a:lnTo>
                <a:lnTo>
                  <a:pt x="334343" y="201419"/>
                </a:lnTo>
                <a:lnTo>
                  <a:pt x="314911" y="200124"/>
                </a:lnTo>
                <a:lnTo>
                  <a:pt x="295754" y="198571"/>
                </a:lnTo>
                <a:lnTo>
                  <a:pt x="276910" y="196770"/>
                </a:lnTo>
                <a:lnTo>
                  <a:pt x="258411" y="194730"/>
                </a:lnTo>
                <a:lnTo>
                  <a:pt x="240295" y="192462"/>
                </a:lnTo>
                <a:lnTo>
                  <a:pt x="222596" y="189974"/>
                </a:lnTo>
                <a:lnTo>
                  <a:pt x="205348" y="187277"/>
                </a:lnTo>
                <a:lnTo>
                  <a:pt x="188588" y="184380"/>
                </a:lnTo>
                <a:lnTo>
                  <a:pt x="156670" y="178026"/>
                </a:lnTo>
                <a:lnTo>
                  <a:pt x="127122" y="170989"/>
                </a:lnTo>
                <a:lnTo>
                  <a:pt x="100226" y="163348"/>
                </a:lnTo>
                <a:lnTo>
                  <a:pt x="76288" y="155193"/>
                </a:lnTo>
                <a:lnTo>
                  <a:pt x="49770" y="143716"/>
                </a:lnTo>
                <a:lnTo>
                  <a:pt x="35894" y="135774"/>
                </a:lnTo>
                <a:lnTo>
                  <a:pt x="35894" y="144055"/>
                </a:lnTo>
                <a:lnTo>
                  <a:pt x="43487" y="148409"/>
                </a:lnTo>
                <a:lnTo>
                  <a:pt x="55524" y="154239"/>
                </a:lnTo>
                <a:lnTo>
                  <a:pt x="68742" y="159810"/>
                </a:lnTo>
                <a:lnTo>
                  <a:pt x="73774" y="161772"/>
                </a:lnTo>
                <a:lnTo>
                  <a:pt x="85586" y="165991"/>
                </a:lnTo>
                <a:lnTo>
                  <a:pt x="98128" y="170069"/>
                </a:lnTo>
                <a:lnTo>
                  <a:pt x="111392" y="174009"/>
                </a:lnTo>
                <a:lnTo>
                  <a:pt x="125344" y="177801"/>
                </a:lnTo>
                <a:lnTo>
                  <a:pt x="139948" y="181438"/>
                </a:lnTo>
                <a:lnTo>
                  <a:pt x="155171" y="184908"/>
                </a:lnTo>
                <a:lnTo>
                  <a:pt x="170979" y="188204"/>
                </a:lnTo>
                <a:lnTo>
                  <a:pt x="187337" y="191315"/>
                </a:lnTo>
                <a:lnTo>
                  <a:pt x="204212" y="194232"/>
                </a:lnTo>
                <a:lnTo>
                  <a:pt x="221568" y="196946"/>
                </a:lnTo>
                <a:lnTo>
                  <a:pt x="239373" y="199448"/>
                </a:lnTo>
                <a:lnTo>
                  <a:pt x="257592" y="201728"/>
                </a:lnTo>
                <a:lnTo>
                  <a:pt x="276190" y="203776"/>
                </a:lnTo>
                <a:lnTo>
                  <a:pt x="295133" y="205584"/>
                </a:lnTo>
                <a:lnTo>
                  <a:pt x="314388" y="207142"/>
                </a:lnTo>
                <a:lnTo>
                  <a:pt x="333920" y="208441"/>
                </a:lnTo>
                <a:lnTo>
                  <a:pt x="353695" y="209471"/>
                </a:lnTo>
                <a:lnTo>
                  <a:pt x="373678" y="210224"/>
                </a:lnTo>
                <a:lnTo>
                  <a:pt x="393836" y="210689"/>
                </a:lnTo>
                <a:lnTo>
                  <a:pt x="414134" y="210858"/>
                </a:lnTo>
                <a:lnTo>
                  <a:pt x="462320" y="210684"/>
                </a:lnTo>
                <a:close/>
              </a:path>
              <a:path w="589622" h="210858">
                <a:moveTo>
                  <a:pt x="39149" y="56641"/>
                </a:moveTo>
                <a:lnTo>
                  <a:pt x="47307" y="52768"/>
                </a:lnTo>
                <a:lnTo>
                  <a:pt x="55938" y="49248"/>
                </a:lnTo>
                <a:lnTo>
                  <a:pt x="65469" y="45826"/>
                </a:lnTo>
                <a:lnTo>
                  <a:pt x="75914" y="42515"/>
                </a:lnTo>
                <a:lnTo>
                  <a:pt x="87301" y="39312"/>
                </a:lnTo>
                <a:lnTo>
                  <a:pt x="99660" y="36215"/>
                </a:lnTo>
                <a:lnTo>
                  <a:pt x="113018" y="33222"/>
                </a:lnTo>
                <a:lnTo>
                  <a:pt x="127403" y="30330"/>
                </a:lnTo>
                <a:lnTo>
                  <a:pt x="142843" y="27538"/>
                </a:lnTo>
                <a:lnTo>
                  <a:pt x="154685" y="25577"/>
                </a:lnTo>
                <a:lnTo>
                  <a:pt x="164572" y="24063"/>
                </a:lnTo>
                <a:lnTo>
                  <a:pt x="174830" y="22585"/>
                </a:lnTo>
                <a:lnTo>
                  <a:pt x="185464" y="21146"/>
                </a:lnTo>
                <a:lnTo>
                  <a:pt x="196478" y="19744"/>
                </a:lnTo>
                <a:lnTo>
                  <a:pt x="207875" y="18383"/>
                </a:lnTo>
                <a:lnTo>
                  <a:pt x="219660" y="17062"/>
                </a:lnTo>
                <a:lnTo>
                  <a:pt x="231836" y="15783"/>
                </a:lnTo>
                <a:lnTo>
                  <a:pt x="244407" y="14547"/>
                </a:lnTo>
                <a:lnTo>
                  <a:pt x="257377" y="13354"/>
                </a:lnTo>
                <a:lnTo>
                  <a:pt x="270750" y="12206"/>
                </a:lnTo>
                <a:lnTo>
                  <a:pt x="284529" y="11104"/>
                </a:lnTo>
                <a:lnTo>
                  <a:pt x="298719" y="10048"/>
                </a:lnTo>
                <a:lnTo>
                  <a:pt x="313324" y="9039"/>
                </a:lnTo>
                <a:lnTo>
                  <a:pt x="328346" y="8080"/>
                </a:lnTo>
                <a:lnTo>
                  <a:pt x="343791" y="7169"/>
                </a:lnTo>
                <a:lnTo>
                  <a:pt x="343484" y="5740"/>
                </a:lnTo>
                <a:lnTo>
                  <a:pt x="346201" y="3517"/>
                </a:lnTo>
                <a:lnTo>
                  <a:pt x="346405" y="7023"/>
                </a:lnTo>
                <a:lnTo>
                  <a:pt x="349427" y="4927"/>
                </a:lnTo>
                <a:lnTo>
                  <a:pt x="349770" y="2298"/>
                </a:lnTo>
                <a:lnTo>
                  <a:pt x="348919" y="1282"/>
                </a:lnTo>
                <a:lnTo>
                  <a:pt x="346011" y="0"/>
                </a:lnTo>
                <a:lnTo>
                  <a:pt x="339222" y="393"/>
                </a:lnTo>
                <a:lnTo>
                  <a:pt x="330518" y="898"/>
                </a:lnTo>
                <a:lnTo>
                  <a:pt x="315443" y="1847"/>
                </a:lnTo>
                <a:lnTo>
                  <a:pt x="300782" y="2844"/>
                </a:lnTo>
                <a:lnTo>
                  <a:pt x="286532" y="3889"/>
                </a:lnTo>
                <a:lnTo>
                  <a:pt x="272689" y="4981"/>
                </a:lnTo>
                <a:lnTo>
                  <a:pt x="259248" y="6119"/>
                </a:lnTo>
                <a:lnTo>
                  <a:pt x="246206" y="7302"/>
                </a:lnTo>
                <a:lnTo>
                  <a:pt x="233560" y="8529"/>
                </a:lnTo>
                <a:lnTo>
                  <a:pt x="221304" y="9800"/>
                </a:lnTo>
                <a:lnTo>
                  <a:pt x="209435" y="11112"/>
                </a:lnTo>
                <a:lnTo>
                  <a:pt x="197949" y="12467"/>
                </a:lnTo>
                <a:lnTo>
                  <a:pt x="186843" y="13861"/>
                </a:lnTo>
                <a:lnTo>
                  <a:pt x="176112" y="15295"/>
                </a:lnTo>
                <a:lnTo>
                  <a:pt x="165752" y="16768"/>
                </a:lnTo>
                <a:lnTo>
                  <a:pt x="155760" y="18278"/>
                </a:lnTo>
                <a:lnTo>
                  <a:pt x="137491" y="21325"/>
                </a:lnTo>
                <a:lnTo>
                  <a:pt x="122432" y="24117"/>
                </a:lnTo>
                <a:lnTo>
                  <a:pt x="108372" y="27012"/>
                </a:lnTo>
                <a:lnTo>
                  <a:pt x="95281" y="30015"/>
                </a:lnTo>
                <a:lnTo>
                  <a:pt x="83131" y="33131"/>
                </a:lnTo>
                <a:lnTo>
                  <a:pt x="71891" y="36365"/>
                </a:lnTo>
                <a:lnTo>
                  <a:pt x="61532" y="39723"/>
                </a:lnTo>
                <a:lnTo>
                  <a:pt x="52024" y="43210"/>
                </a:lnTo>
                <a:lnTo>
                  <a:pt x="44462" y="46342"/>
                </a:lnTo>
                <a:lnTo>
                  <a:pt x="35894" y="50562"/>
                </a:lnTo>
                <a:lnTo>
                  <a:pt x="35894" y="58557"/>
                </a:lnTo>
                <a:lnTo>
                  <a:pt x="39149" y="56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810881" y="5900377"/>
            <a:ext cx="5262" cy="7903"/>
          </a:xfrm>
          <a:custGeom>
            <a:avLst/>
            <a:gdLst/>
            <a:ahLst/>
            <a:cxnLst/>
            <a:rect l="l" t="t" r="r" b="b"/>
            <a:pathLst>
              <a:path w="5262" h="7903">
                <a:moveTo>
                  <a:pt x="0" y="7903"/>
                </a:moveTo>
                <a:lnTo>
                  <a:pt x="5262" y="2324"/>
                </a:lnTo>
                <a:lnTo>
                  <a:pt x="2620" y="0"/>
                </a:lnTo>
                <a:lnTo>
                  <a:pt x="0" y="79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052937" y="5840915"/>
            <a:ext cx="771982" cy="207060"/>
          </a:xfrm>
          <a:custGeom>
            <a:avLst/>
            <a:gdLst/>
            <a:ahLst/>
            <a:cxnLst/>
            <a:rect l="l" t="t" r="r" b="b"/>
            <a:pathLst>
              <a:path w="771982" h="207060">
                <a:moveTo>
                  <a:pt x="746201" y="24422"/>
                </a:moveTo>
                <a:lnTo>
                  <a:pt x="737848" y="21816"/>
                </a:lnTo>
                <a:lnTo>
                  <a:pt x="728300" y="19464"/>
                </a:lnTo>
                <a:lnTo>
                  <a:pt x="717562" y="17392"/>
                </a:lnTo>
                <a:lnTo>
                  <a:pt x="705638" y="15625"/>
                </a:lnTo>
                <a:lnTo>
                  <a:pt x="692532" y="14187"/>
                </a:lnTo>
                <a:lnTo>
                  <a:pt x="678249" y="13106"/>
                </a:lnTo>
                <a:lnTo>
                  <a:pt x="662792" y="12405"/>
                </a:lnTo>
                <a:lnTo>
                  <a:pt x="646167" y="12111"/>
                </a:lnTo>
                <a:lnTo>
                  <a:pt x="544005" y="11892"/>
                </a:lnTo>
                <a:lnTo>
                  <a:pt x="514509" y="11730"/>
                </a:lnTo>
                <a:lnTo>
                  <a:pt x="486575" y="11517"/>
                </a:lnTo>
                <a:lnTo>
                  <a:pt x="460163" y="11249"/>
                </a:lnTo>
                <a:lnTo>
                  <a:pt x="435235" y="10924"/>
                </a:lnTo>
                <a:lnTo>
                  <a:pt x="411753" y="10538"/>
                </a:lnTo>
                <a:lnTo>
                  <a:pt x="389677" y="10088"/>
                </a:lnTo>
                <a:lnTo>
                  <a:pt x="368969" y="9571"/>
                </a:lnTo>
                <a:lnTo>
                  <a:pt x="349591" y="8983"/>
                </a:lnTo>
                <a:lnTo>
                  <a:pt x="331502" y="8322"/>
                </a:lnTo>
                <a:lnTo>
                  <a:pt x="314666" y="7584"/>
                </a:lnTo>
                <a:lnTo>
                  <a:pt x="299042" y="6765"/>
                </a:lnTo>
                <a:lnTo>
                  <a:pt x="284592" y="5864"/>
                </a:lnTo>
                <a:lnTo>
                  <a:pt x="271278" y="4877"/>
                </a:lnTo>
                <a:lnTo>
                  <a:pt x="259060" y="3800"/>
                </a:lnTo>
                <a:lnTo>
                  <a:pt x="247900" y="2630"/>
                </a:lnTo>
                <a:lnTo>
                  <a:pt x="237760" y="1364"/>
                </a:lnTo>
                <a:lnTo>
                  <a:pt x="228600" y="0"/>
                </a:lnTo>
                <a:lnTo>
                  <a:pt x="247079" y="9616"/>
                </a:lnTo>
                <a:lnTo>
                  <a:pt x="270697" y="11890"/>
                </a:lnTo>
                <a:lnTo>
                  <a:pt x="298641" y="13796"/>
                </a:lnTo>
                <a:lnTo>
                  <a:pt x="314336" y="14620"/>
                </a:lnTo>
                <a:lnTo>
                  <a:pt x="331233" y="15362"/>
                </a:lnTo>
                <a:lnTo>
                  <a:pt x="349371" y="16026"/>
                </a:lnTo>
                <a:lnTo>
                  <a:pt x="368790" y="16614"/>
                </a:lnTo>
                <a:lnTo>
                  <a:pt x="389531" y="17132"/>
                </a:lnTo>
                <a:lnTo>
                  <a:pt x="411633" y="17581"/>
                </a:lnTo>
                <a:lnTo>
                  <a:pt x="435136" y="17966"/>
                </a:lnTo>
                <a:lnTo>
                  <a:pt x="460081" y="18289"/>
                </a:lnTo>
                <a:lnTo>
                  <a:pt x="486507" y="18555"/>
                </a:lnTo>
                <a:lnTo>
                  <a:pt x="514454" y="18767"/>
                </a:lnTo>
                <a:lnTo>
                  <a:pt x="543962" y="18927"/>
                </a:lnTo>
                <a:lnTo>
                  <a:pt x="607821" y="19110"/>
                </a:lnTo>
                <a:lnTo>
                  <a:pt x="643039" y="19138"/>
                </a:lnTo>
                <a:lnTo>
                  <a:pt x="660057" y="19360"/>
                </a:lnTo>
                <a:lnTo>
                  <a:pt x="675844" y="20013"/>
                </a:lnTo>
                <a:lnTo>
                  <a:pt x="690386" y="21063"/>
                </a:lnTo>
                <a:lnTo>
                  <a:pt x="703668" y="22476"/>
                </a:lnTo>
                <a:lnTo>
                  <a:pt x="715675" y="24218"/>
                </a:lnTo>
                <a:lnTo>
                  <a:pt x="726394" y="26255"/>
                </a:lnTo>
                <a:lnTo>
                  <a:pt x="735808" y="28553"/>
                </a:lnTo>
                <a:lnTo>
                  <a:pt x="743864" y="31064"/>
                </a:lnTo>
                <a:lnTo>
                  <a:pt x="753808" y="34467"/>
                </a:lnTo>
                <a:lnTo>
                  <a:pt x="760094" y="38493"/>
                </a:lnTo>
                <a:lnTo>
                  <a:pt x="762647" y="41033"/>
                </a:lnTo>
                <a:lnTo>
                  <a:pt x="764730" y="43675"/>
                </a:lnTo>
                <a:lnTo>
                  <a:pt x="764937" y="44881"/>
                </a:lnTo>
                <a:lnTo>
                  <a:pt x="763701" y="48793"/>
                </a:lnTo>
                <a:lnTo>
                  <a:pt x="762673" y="50927"/>
                </a:lnTo>
                <a:lnTo>
                  <a:pt x="760882" y="53759"/>
                </a:lnTo>
                <a:lnTo>
                  <a:pt x="757923" y="57137"/>
                </a:lnTo>
                <a:lnTo>
                  <a:pt x="752172" y="63150"/>
                </a:lnTo>
                <a:lnTo>
                  <a:pt x="744641" y="69526"/>
                </a:lnTo>
                <a:lnTo>
                  <a:pt x="735318" y="76254"/>
                </a:lnTo>
                <a:lnTo>
                  <a:pt x="724240" y="83262"/>
                </a:lnTo>
                <a:lnTo>
                  <a:pt x="711444" y="90474"/>
                </a:lnTo>
                <a:lnTo>
                  <a:pt x="696968" y="97819"/>
                </a:lnTo>
                <a:lnTo>
                  <a:pt x="686676" y="102628"/>
                </a:lnTo>
                <a:lnTo>
                  <a:pt x="677262" y="106784"/>
                </a:lnTo>
                <a:lnTo>
                  <a:pt x="667346" y="110942"/>
                </a:lnTo>
                <a:lnTo>
                  <a:pt x="656931" y="115091"/>
                </a:lnTo>
                <a:lnTo>
                  <a:pt x="646024" y="119221"/>
                </a:lnTo>
                <a:lnTo>
                  <a:pt x="634629" y="123323"/>
                </a:lnTo>
                <a:lnTo>
                  <a:pt x="622752" y="127386"/>
                </a:lnTo>
                <a:lnTo>
                  <a:pt x="610397" y="131401"/>
                </a:lnTo>
                <a:lnTo>
                  <a:pt x="597571" y="135358"/>
                </a:lnTo>
                <a:lnTo>
                  <a:pt x="584277" y="139247"/>
                </a:lnTo>
                <a:lnTo>
                  <a:pt x="570522" y="143058"/>
                </a:lnTo>
                <a:lnTo>
                  <a:pt x="556310" y="146780"/>
                </a:lnTo>
                <a:lnTo>
                  <a:pt x="543382" y="149987"/>
                </a:lnTo>
                <a:lnTo>
                  <a:pt x="525387" y="154262"/>
                </a:lnTo>
                <a:lnTo>
                  <a:pt x="506766" y="158411"/>
                </a:lnTo>
                <a:lnTo>
                  <a:pt x="487512" y="162423"/>
                </a:lnTo>
                <a:lnTo>
                  <a:pt x="467630" y="166289"/>
                </a:lnTo>
                <a:lnTo>
                  <a:pt x="447124" y="169997"/>
                </a:lnTo>
                <a:lnTo>
                  <a:pt x="426000" y="173539"/>
                </a:lnTo>
                <a:lnTo>
                  <a:pt x="404263" y="176904"/>
                </a:lnTo>
                <a:lnTo>
                  <a:pt x="381918" y="180082"/>
                </a:lnTo>
                <a:lnTo>
                  <a:pt x="358970" y="183064"/>
                </a:lnTo>
                <a:lnTo>
                  <a:pt x="335424" y="185839"/>
                </a:lnTo>
                <a:lnTo>
                  <a:pt x="311285" y="188396"/>
                </a:lnTo>
                <a:lnTo>
                  <a:pt x="286558" y="190728"/>
                </a:lnTo>
                <a:lnTo>
                  <a:pt x="261248" y="192822"/>
                </a:lnTo>
                <a:lnTo>
                  <a:pt x="235361" y="194669"/>
                </a:lnTo>
                <a:lnTo>
                  <a:pt x="208900" y="196260"/>
                </a:lnTo>
                <a:lnTo>
                  <a:pt x="181873" y="197584"/>
                </a:lnTo>
                <a:lnTo>
                  <a:pt x="154282" y="198631"/>
                </a:lnTo>
                <a:lnTo>
                  <a:pt x="126134" y="199392"/>
                </a:lnTo>
                <a:lnTo>
                  <a:pt x="97434" y="199855"/>
                </a:lnTo>
                <a:lnTo>
                  <a:pt x="68186" y="200012"/>
                </a:lnTo>
                <a:lnTo>
                  <a:pt x="67017" y="200012"/>
                </a:lnTo>
                <a:lnTo>
                  <a:pt x="49444" y="199778"/>
                </a:lnTo>
                <a:lnTo>
                  <a:pt x="21998" y="198078"/>
                </a:lnTo>
                <a:lnTo>
                  <a:pt x="4279" y="195084"/>
                </a:lnTo>
                <a:lnTo>
                  <a:pt x="2667" y="194360"/>
                </a:lnTo>
                <a:lnTo>
                  <a:pt x="63" y="196824"/>
                </a:lnTo>
                <a:lnTo>
                  <a:pt x="0" y="199390"/>
                </a:lnTo>
                <a:lnTo>
                  <a:pt x="2552" y="201917"/>
                </a:lnTo>
                <a:lnTo>
                  <a:pt x="4254" y="202336"/>
                </a:lnTo>
                <a:lnTo>
                  <a:pt x="3416" y="198501"/>
                </a:lnTo>
                <a:lnTo>
                  <a:pt x="5829" y="201053"/>
                </a:lnTo>
                <a:lnTo>
                  <a:pt x="7505" y="199466"/>
                </a:lnTo>
                <a:lnTo>
                  <a:pt x="12343" y="203922"/>
                </a:lnTo>
                <a:lnTo>
                  <a:pt x="22696" y="205234"/>
                </a:lnTo>
                <a:lnTo>
                  <a:pt x="35363" y="206225"/>
                </a:lnTo>
                <a:lnTo>
                  <a:pt x="50393" y="206850"/>
                </a:lnTo>
                <a:lnTo>
                  <a:pt x="67017" y="207060"/>
                </a:lnTo>
                <a:lnTo>
                  <a:pt x="68186" y="207060"/>
                </a:lnTo>
                <a:lnTo>
                  <a:pt x="97510" y="206901"/>
                </a:lnTo>
                <a:lnTo>
                  <a:pt x="126287" y="206435"/>
                </a:lnTo>
                <a:lnTo>
                  <a:pt x="154512" y="205671"/>
                </a:lnTo>
                <a:lnTo>
                  <a:pt x="182180" y="204620"/>
                </a:lnTo>
                <a:lnTo>
                  <a:pt x="209286" y="203291"/>
                </a:lnTo>
                <a:lnTo>
                  <a:pt x="235824" y="201695"/>
                </a:lnTo>
                <a:lnTo>
                  <a:pt x="261791" y="199841"/>
                </a:lnTo>
                <a:lnTo>
                  <a:pt x="287181" y="197739"/>
                </a:lnTo>
                <a:lnTo>
                  <a:pt x="311989" y="195400"/>
                </a:lnTo>
                <a:lnTo>
                  <a:pt x="359839" y="190048"/>
                </a:lnTo>
                <a:lnTo>
                  <a:pt x="405301" y="183866"/>
                </a:lnTo>
                <a:lnTo>
                  <a:pt x="448337" y="176932"/>
                </a:lnTo>
                <a:lnTo>
                  <a:pt x="488905" y="169326"/>
                </a:lnTo>
                <a:lnTo>
                  <a:pt x="526967" y="161128"/>
                </a:lnTo>
                <a:lnTo>
                  <a:pt x="559613" y="153205"/>
                </a:lnTo>
                <a:lnTo>
                  <a:pt x="587439" y="145670"/>
                </a:lnTo>
                <a:lnTo>
                  <a:pt x="613452" y="137824"/>
                </a:lnTo>
                <a:lnTo>
                  <a:pt x="637617" y="129741"/>
                </a:lnTo>
                <a:lnTo>
                  <a:pt x="670316" y="117338"/>
                </a:lnTo>
                <a:lnTo>
                  <a:pt x="704840" y="101791"/>
                </a:lnTo>
                <a:lnTo>
                  <a:pt x="730772" y="87553"/>
                </a:lnTo>
                <a:lnTo>
                  <a:pt x="757944" y="67364"/>
                </a:lnTo>
                <a:lnTo>
                  <a:pt x="760564" y="59461"/>
                </a:lnTo>
                <a:lnTo>
                  <a:pt x="763206" y="61785"/>
                </a:lnTo>
                <a:lnTo>
                  <a:pt x="757944" y="67364"/>
                </a:lnTo>
                <a:lnTo>
                  <a:pt x="763257" y="61734"/>
                </a:lnTo>
                <a:lnTo>
                  <a:pt x="766546" y="58000"/>
                </a:lnTo>
                <a:lnTo>
                  <a:pt x="768692" y="54660"/>
                </a:lnTo>
                <a:lnTo>
                  <a:pt x="768464" y="44691"/>
                </a:lnTo>
                <a:lnTo>
                  <a:pt x="768692" y="54660"/>
                </a:lnTo>
                <a:lnTo>
                  <a:pt x="770051" y="51854"/>
                </a:lnTo>
                <a:lnTo>
                  <a:pt x="771385" y="49022"/>
                </a:lnTo>
                <a:lnTo>
                  <a:pt x="771982" y="44932"/>
                </a:lnTo>
                <a:lnTo>
                  <a:pt x="771829" y="42202"/>
                </a:lnTo>
                <a:lnTo>
                  <a:pt x="770420" y="39217"/>
                </a:lnTo>
                <a:lnTo>
                  <a:pt x="767651" y="36080"/>
                </a:lnTo>
                <a:lnTo>
                  <a:pt x="763790" y="32321"/>
                </a:lnTo>
                <a:lnTo>
                  <a:pt x="756843" y="28105"/>
                </a:lnTo>
                <a:lnTo>
                  <a:pt x="746175" y="24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222546" y="5511072"/>
            <a:ext cx="155727" cy="338177"/>
          </a:xfrm>
          <a:custGeom>
            <a:avLst/>
            <a:gdLst/>
            <a:ahLst/>
            <a:cxnLst/>
            <a:rect l="l" t="t" r="r" b="b"/>
            <a:pathLst>
              <a:path w="155727" h="338177">
                <a:moveTo>
                  <a:pt x="7226" y="287324"/>
                </a:moveTo>
                <a:lnTo>
                  <a:pt x="10718" y="281558"/>
                </a:lnTo>
                <a:lnTo>
                  <a:pt x="11798" y="273913"/>
                </a:lnTo>
                <a:lnTo>
                  <a:pt x="14630" y="275996"/>
                </a:lnTo>
                <a:lnTo>
                  <a:pt x="18643" y="270522"/>
                </a:lnTo>
                <a:lnTo>
                  <a:pt x="23545" y="265480"/>
                </a:lnTo>
                <a:lnTo>
                  <a:pt x="29159" y="260121"/>
                </a:lnTo>
                <a:lnTo>
                  <a:pt x="37659" y="252245"/>
                </a:lnTo>
                <a:lnTo>
                  <a:pt x="46892" y="243960"/>
                </a:lnTo>
                <a:lnTo>
                  <a:pt x="56590" y="235209"/>
                </a:lnTo>
                <a:lnTo>
                  <a:pt x="66493" y="225938"/>
                </a:lnTo>
                <a:lnTo>
                  <a:pt x="75529" y="216790"/>
                </a:lnTo>
                <a:lnTo>
                  <a:pt x="82797" y="208211"/>
                </a:lnTo>
                <a:lnTo>
                  <a:pt x="89724" y="198306"/>
                </a:lnTo>
                <a:lnTo>
                  <a:pt x="96191" y="186683"/>
                </a:lnTo>
                <a:lnTo>
                  <a:pt x="102082" y="172951"/>
                </a:lnTo>
                <a:lnTo>
                  <a:pt x="104940" y="164655"/>
                </a:lnTo>
                <a:lnTo>
                  <a:pt x="107384" y="156394"/>
                </a:lnTo>
                <a:lnTo>
                  <a:pt x="109651" y="147444"/>
                </a:lnTo>
                <a:lnTo>
                  <a:pt x="111731" y="137755"/>
                </a:lnTo>
                <a:lnTo>
                  <a:pt x="113615" y="127280"/>
                </a:lnTo>
                <a:lnTo>
                  <a:pt x="115292" y="115968"/>
                </a:lnTo>
                <a:lnTo>
                  <a:pt x="116753" y="103772"/>
                </a:lnTo>
                <a:lnTo>
                  <a:pt x="117989" y="90642"/>
                </a:lnTo>
                <a:lnTo>
                  <a:pt x="118991" y="76529"/>
                </a:lnTo>
                <a:lnTo>
                  <a:pt x="119747" y="61385"/>
                </a:lnTo>
                <a:lnTo>
                  <a:pt x="120250" y="45160"/>
                </a:lnTo>
                <a:lnTo>
                  <a:pt x="120490" y="27805"/>
                </a:lnTo>
                <a:lnTo>
                  <a:pt x="120522" y="13347"/>
                </a:lnTo>
                <a:lnTo>
                  <a:pt x="126822" y="7061"/>
                </a:lnTo>
                <a:lnTo>
                  <a:pt x="142366" y="7061"/>
                </a:lnTo>
                <a:lnTo>
                  <a:pt x="148666" y="13347"/>
                </a:lnTo>
                <a:lnTo>
                  <a:pt x="148678" y="126187"/>
                </a:lnTo>
                <a:lnTo>
                  <a:pt x="147886" y="140078"/>
                </a:lnTo>
                <a:lnTo>
                  <a:pt x="145623" y="153346"/>
                </a:lnTo>
                <a:lnTo>
                  <a:pt x="142058" y="165994"/>
                </a:lnTo>
                <a:lnTo>
                  <a:pt x="137363" y="178021"/>
                </a:lnTo>
                <a:lnTo>
                  <a:pt x="131706" y="189430"/>
                </a:lnTo>
                <a:lnTo>
                  <a:pt x="125259" y="200221"/>
                </a:lnTo>
                <a:lnTo>
                  <a:pt x="118190" y="210396"/>
                </a:lnTo>
                <a:lnTo>
                  <a:pt x="104257" y="227419"/>
                </a:lnTo>
                <a:lnTo>
                  <a:pt x="94818" y="237518"/>
                </a:lnTo>
                <a:lnTo>
                  <a:pt x="85309" y="246930"/>
                </a:lnTo>
                <a:lnTo>
                  <a:pt x="75958" y="255675"/>
                </a:lnTo>
                <a:lnTo>
                  <a:pt x="66992" y="263775"/>
                </a:lnTo>
                <a:lnTo>
                  <a:pt x="58638" y="271249"/>
                </a:lnTo>
                <a:lnTo>
                  <a:pt x="54724" y="274802"/>
                </a:lnTo>
                <a:lnTo>
                  <a:pt x="58638" y="271249"/>
                </a:lnTo>
                <a:lnTo>
                  <a:pt x="54676" y="274844"/>
                </a:lnTo>
                <a:lnTo>
                  <a:pt x="57048" y="277444"/>
                </a:lnTo>
                <a:lnTo>
                  <a:pt x="59372" y="280085"/>
                </a:lnTo>
                <a:lnTo>
                  <a:pt x="67214" y="273018"/>
                </a:lnTo>
                <a:lnTo>
                  <a:pt x="75792" y="265341"/>
                </a:lnTo>
                <a:lnTo>
                  <a:pt x="84928" y="256985"/>
                </a:lnTo>
                <a:lnTo>
                  <a:pt x="94394" y="247932"/>
                </a:lnTo>
                <a:lnTo>
                  <a:pt x="103964" y="238161"/>
                </a:lnTo>
                <a:lnTo>
                  <a:pt x="113409" y="227653"/>
                </a:lnTo>
                <a:lnTo>
                  <a:pt x="118897" y="221018"/>
                </a:lnTo>
                <a:lnTo>
                  <a:pt x="126176" y="211396"/>
                </a:lnTo>
                <a:lnTo>
                  <a:pt x="133018" y="201140"/>
                </a:lnTo>
                <a:lnTo>
                  <a:pt x="139258" y="190249"/>
                </a:lnTo>
                <a:lnTo>
                  <a:pt x="144734" y="178726"/>
                </a:lnTo>
                <a:lnTo>
                  <a:pt x="149283" y="166572"/>
                </a:lnTo>
                <a:lnTo>
                  <a:pt x="152740" y="153788"/>
                </a:lnTo>
                <a:lnTo>
                  <a:pt x="154942" y="140375"/>
                </a:lnTo>
                <a:lnTo>
                  <a:pt x="155727" y="126336"/>
                </a:lnTo>
                <a:lnTo>
                  <a:pt x="155727" y="21120"/>
                </a:lnTo>
                <a:lnTo>
                  <a:pt x="151146" y="8005"/>
                </a:lnTo>
                <a:lnTo>
                  <a:pt x="139663" y="617"/>
                </a:lnTo>
                <a:lnTo>
                  <a:pt x="134594" y="0"/>
                </a:lnTo>
                <a:lnTo>
                  <a:pt x="121465" y="4570"/>
                </a:lnTo>
                <a:lnTo>
                  <a:pt x="114074" y="16051"/>
                </a:lnTo>
                <a:lnTo>
                  <a:pt x="113461" y="21120"/>
                </a:lnTo>
                <a:lnTo>
                  <a:pt x="113320" y="39050"/>
                </a:lnTo>
                <a:lnTo>
                  <a:pt x="112904" y="55786"/>
                </a:lnTo>
                <a:lnTo>
                  <a:pt x="112225" y="71379"/>
                </a:lnTo>
                <a:lnTo>
                  <a:pt x="111295" y="85878"/>
                </a:lnTo>
                <a:lnTo>
                  <a:pt x="110125" y="99334"/>
                </a:lnTo>
                <a:lnTo>
                  <a:pt x="108727" y="111796"/>
                </a:lnTo>
                <a:lnTo>
                  <a:pt x="107112" y="123316"/>
                </a:lnTo>
                <a:lnTo>
                  <a:pt x="105292" y="133942"/>
                </a:lnTo>
                <a:lnTo>
                  <a:pt x="103279" y="143725"/>
                </a:lnTo>
                <a:lnTo>
                  <a:pt x="101085" y="152716"/>
                </a:lnTo>
                <a:lnTo>
                  <a:pt x="98720" y="160964"/>
                </a:lnTo>
                <a:lnTo>
                  <a:pt x="92628" y="177574"/>
                </a:lnTo>
                <a:lnTo>
                  <a:pt x="86442" y="190074"/>
                </a:lnTo>
                <a:lnTo>
                  <a:pt x="79751" y="200530"/>
                </a:lnTo>
                <a:lnTo>
                  <a:pt x="72628" y="209464"/>
                </a:lnTo>
                <a:lnTo>
                  <a:pt x="65145" y="217398"/>
                </a:lnTo>
                <a:lnTo>
                  <a:pt x="53342" y="228625"/>
                </a:lnTo>
                <a:lnTo>
                  <a:pt x="43656" y="237401"/>
                </a:lnTo>
                <a:lnTo>
                  <a:pt x="34305" y="245785"/>
                </a:lnTo>
                <a:lnTo>
                  <a:pt x="25535" y="253841"/>
                </a:lnTo>
                <a:lnTo>
                  <a:pt x="24282" y="255028"/>
                </a:lnTo>
                <a:lnTo>
                  <a:pt x="18580" y="260489"/>
                </a:lnTo>
                <a:lnTo>
                  <a:pt x="13360" y="265810"/>
                </a:lnTo>
                <a:lnTo>
                  <a:pt x="8953" y="271830"/>
                </a:lnTo>
                <a:lnTo>
                  <a:pt x="3005" y="281980"/>
                </a:lnTo>
                <a:lnTo>
                  <a:pt x="4" y="295635"/>
                </a:lnTo>
                <a:lnTo>
                  <a:pt x="0" y="296468"/>
                </a:lnTo>
                <a:lnTo>
                  <a:pt x="3225" y="309533"/>
                </a:lnTo>
                <a:lnTo>
                  <a:pt x="11003" y="319713"/>
                </a:lnTo>
                <a:lnTo>
                  <a:pt x="12728" y="321116"/>
                </a:lnTo>
                <a:lnTo>
                  <a:pt x="14858" y="318325"/>
                </a:lnTo>
                <a:lnTo>
                  <a:pt x="22560" y="327138"/>
                </a:lnTo>
                <a:lnTo>
                  <a:pt x="33686" y="331427"/>
                </a:lnTo>
                <a:lnTo>
                  <a:pt x="46573" y="334650"/>
                </a:lnTo>
                <a:lnTo>
                  <a:pt x="57810" y="336791"/>
                </a:lnTo>
                <a:lnTo>
                  <a:pt x="67185" y="338177"/>
                </a:lnTo>
                <a:lnTo>
                  <a:pt x="58419" y="333311"/>
                </a:lnTo>
                <a:lnTo>
                  <a:pt x="58991" y="329846"/>
                </a:lnTo>
                <a:lnTo>
                  <a:pt x="43875" y="326848"/>
                </a:lnTo>
                <a:lnTo>
                  <a:pt x="31594" y="323310"/>
                </a:lnTo>
                <a:lnTo>
                  <a:pt x="21462" y="318558"/>
                </a:lnTo>
                <a:lnTo>
                  <a:pt x="16979" y="315518"/>
                </a:lnTo>
                <a:lnTo>
                  <a:pt x="11734" y="311708"/>
                </a:lnTo>
                <a:lnTo>
                  <a:pt x="6959" y="303707"/>
                </a:lnTo>
                <a:lnTo>
                  <a:pt x="7048" y="295973"/>
                </a:lnTo>
                <a:lnTo>
                  <a:pt x="7226" y="287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525269" y="5810169"/>
            <a:ext cx="657741" cy="50063"/>
          </a:xfrm>
          <a:custGeom>
            <a:avLst/>
            <a:gdLst/>
            <a:ahLst/>
            <a:cxnLst/>
            <a:rect l="l" t="t" r="r" b="b"/>
            <a:pathLst>
              <a:path w="657741" h="50063">
                <a:moveTo>
                  <a:pt x="555764" y="15635"/>
                </a:moveTo>
                <a:lnTo>
                  <a:pt x="523591" y="11531"/>
                </a:lnTo>
                <a:lnTo>
                  <a:pt x="502823" y="9422"/>
                </a:lnTo>
                <a:lnTo>
                  <a:pt x="480481" y="7509"/>
                </a:lnTo>
                <a:lnTo>
                  <a:pt x="456517" y="5800"/>
                </a:lnTo>
                <a:lnTo>
                  <a:pt x="430883" y="4299"/>
                </a:lnTo>
                <a:lnTo>
                  <a:pt x="403529" y="3013"/>
                </a:lnTo>
                <a:lnTo>
                  <a:pt x="374406" y="1946"/>
                </a:lnTo>
                <a:lnTo>
                  <a:pt x="343466" y="1106"/>
                </a:lnTo>
                <a:lnTo>
                  <a:pt x="310659" y="498"/>
                </a:lnTo>
                <a:lnTo>
                  <a:pt x="275937" y="127"/>
                </a:lnTo>
                <a:lnTo>
                  <a:pt x="239251" y="0"/>
                </a:lnTo>
                <a:lnTo>
                  <a:pt x="196523" y="127"/>
                </a:lnTo>
                <a:lnTo>
                  <a:pt x="169030" y="345"/>
                </a:lnTo>
                <a:lnTo>
                  <a:pt x="142321" y="667"/>
                </a:lnTo>
                <a:lnTo>
                  <a:pt x="116386" y="1091"/>
                </a:lnTo>
                <a:lnTo>
                  <a:pt x="91218" y="1614"/>
                </a:lnTo>
                <a:lnTo>
                  <a:pt x="66808" y="2234"/>
                </a:lnTo>
                <a:lnTo>
                  <a:pt x="43147" y="2950"/>
                </a:lnTo>
                <a:lnTo>
                  <a:pt x="20227" y="3759"/>
                </a:lnTo>
                <a:lnTo>
                  <a:pt x="0" y="4577"/>
                </a:lnTo>
                <a:lnTo>
                  <a:pt x="1075" y="5803"/>
                </a:lnTo>
                <a:lnTo>
                  <a:pt x="9613" y="11222"/>
                </a:lnTo>
                <a:lnTo>
                  <a:pt x="20797" y="10784"/>
                </a:lnTo>
                <a:lnTo>
                  <a:pt x="32166" y="10368"/>
                </a:lnTo>
                <a:lnTo>
                  <a:pt x="55459" y="9605"/>
                </a:lnTo>
                <a:lnTo>
                  <a:pt x="79500" y="8938"/>
                </a:lnTo>
                <a:lnTo>
                  <a:pt x="104299" y="8366"/>
                </a:lnTo>
                <a:lnTo>
                  <a:pt x="129864" y="7894"/>
                </a:lnTo>
                <a:lnTo>
                  <a:pt x="156204" y="7523"/>
                </a:lnTo>
                <a:lnTo>
                  <a:pt x="197185" y="7159"/>
                </a:lnTo>
                <a:lnTo>
                  <a:pt x="275887" y="7166"/>
                </a:lnTo>
                <a:lnTo>
                  <a:pt x="293463" y="7323"/>
                </a:lnTo>
                <a:lnTo>
                  <a:pt x="310554" y="7539"/>
                </a:lnTo>
                <a:lnTo>
                  <a:pt x="327165" y="7815"/>
                </a:lnTo>
                <a:lnTo>
                  <a:pt x="358972" y="8540"/>
                </a:lnTo>
                <a:lnTo>
                  <a:pt x="388930" y="9493"/>
                </a:lnTo>
                <a:lnTo>
                  <a:pt x="417089" y="10668"/>
                </a:lnTo>
                <a:lnTo>
                  <a:pt x="443496" y="12057"/>
                </a:lnTo>
                <a:lnTo>
                  <a:pt x="468199" y="13656"/>
                </a:lnTo>
                <a:lnTo>
                  <a:pt x="491246" y="15458"/>
                </a:lnTo>
                <a:lnTo>
                  <a:pt x="512685" y="17457"/>
                </a:lnTo>
                <a:lnTo>
                  <a:pt x="522817" y="18529"/>
                </a:lnTo>
                <a:lnTo>
                  <a:pt x="540832" y="20698"/>
                </a:lnTo>
                <a:lnTo>
                  <a:pt x="557534" y="23007"/>
                </a:lnTo>
                <a:lnTo>
                  <a:pt x="572962" y="25466"/>
                </a:lnTo>
                <a:lnTo>
                  <a:pt x="587167" y="28081"/>
                </a:lnTo>
                <a:lnTo>
                  <a:pt x="600201" y="30862"/>
                </a:lnTo>
                <a:lnTo>
                  <a:pt x="612115" y="33816"/>
                </a:lnTo>
                <a:lnTo>
                  <a:pt x="622960" y="36951"/>
                </a:lnTo>
                <a:lnTo>
                  <a:pt x="632787" y="40276"/>
                </a:lnTo>
                <a:lnTo>
                  <a:pt x="641649" y="43798"/>
                </a:lnTo>
                <a:lnTo>
                  <a:pt x="649597" y="47527"/>
                </a:lnTo>
                <a:lnTo>
                  <a:pt x="654249" y="50037"/>
                </a:lnTo>
                <a:lnTo>
                  <a:pt x="656002" y="46977"/>
                </a:lnTo>
                <a:lnTo>
                  <a:pt x="657703" y="43903"/>
                </a:lnTo>
                <a:lnTo>
                  <a:pt x="656002" y="46977"/>
                </a:lnTo>
                <a:lnTo>
                  <a:pt x="657737" y="43923"/>
                </a:lnTo>
                <a:lnTo>
                  <a:pt x="650084" y="39912"/>
                </a:lnTo>
                <a:lnTo>
                  <a:pt x="641628" y="36154"/>
                </a:lnTo>
                <a:lnTo>
                  <a:pt x="632322" y="32627"/>
                </a:lnTo>
                <a:lnTo>
                  <a:pt x="622114" y="29320"/>
                </a:lnTo>
                <a:lnTo>
                  <a:pt x="610954" y="26220"/>
                </a:lnTo>
                <a:lnTo>
                  <a:pt x="598791" y="23314"/>
                </a:lnTo>
                <a:lnTo>
                  <a:pt x="585572" y="20589"/>
                </a:lnTo>
                <a:lnTo>
                  <a:pt x="571247" y="18034"/>
                </a:lnTo>
                <a:lnTo>
                  <a:pt x="555764" y="15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016869" y="5884591"/>
            <a:ext cx="161232" cy="183325"/>
          </a:xfrm>
          <a:custGeom>
            <a:avLst/>
            <a:gdLst/>
            <a:ahLst/>
            <a:cxnLst/>
            <a:rect l="l" t="t" r="r" b="b"/>
            <a:pathLst>
              <a:path w="161232" h="183325">
                <a:moveTo>
                  <a:pt x="3644" y="150660"/>
                </a:moveTo>
                <a:lnTo>
                  <a:pt x="6667" y="145313"/>
                </a:lnTo>
                <a:lnTo>
                  <a:pt x="7277" y="138341"/>
                </a:lnTo>
                <a:lnTo>
                  <a:pt x="10109" y="140436"/>
                </a:lnTo>
                <a:lnTo>
                  <a:pt x="13665" y="135610"/>
                </a:lnTo>
                <a:lnTo>
                  <a:pt x="17945" y="131368"/>
                </a:lnTo>
                <a:lnTo>
                  <a:pt x="22961" y="127000"/>
                </a:lnTo>
                <a:lnTo>
                  <a:pt x="31937" y="119738"/>
                </a:lnTo>
                <a:lnTo>
                  <a:pt x="42034" y="112347"/>
                </a:lnTo>
                <a:lnTo>
                  <a:pt x="53039" y="104799"/>
                </a:lnTo>
                <a:lnTo>
                  <a:pt x="59804" y="100304"/>
                </a:lnTo>
                <a:lnTo>
                  <a:pt x="70705" y="93179"/>
                </a:lnTo>
                <a:lnTo>
                  <a:pt x="81871" y="85915"/>
                </a:lnTo>
                <a:lnTo>
                  <a:pt x="93090" y="78554"/>
                </a:lnTo>
                <a:lnTo>
                  <a:pt x="104148" y="71142"/>
                </a:lnTo>
                <a:lnTo>
                  <a:pt x="114831" y="63719"/>
                </a:lnTo>
                <a:lnTo>
                  <a:pt x="124927" y="56331"/>
                </a:lnTo>
                <a:lnTo>
                  <a:pt x="134221" y="49021"/>
                </a:lnTo>
                <a:lnTo>
                  <a:pt x="141389" y="42849"/>
                </a:lnTo>
                <a:lnTo>
                  <a:pt x="148081" y="37058"/>
                </a:lnTo>
                <a:lnTo>
                  <a:pt x="152996" y="31356"/>
                </a:lnTo>
                <a:lnTo>
                  <a:pt x="156286" y="26593"/>
                </a:lnTo>
                <a:lnTo>
                  <a:pt x="159169" y="22059"/>
                </a:lnTo>
                <a:lnTo>
                  <a:pt x="157873" y="14439"/>
                </a:lnTo>
                <a:lnTo>
                  <a:pt x="161232" y="13387"/>
                </a:lnTo>
                <a:lnTo>
                  <a:pt x="160629" y="10528"/>
                </a:lnTo>
                <a:lnTo>
                  <a:pt x="157708" y="6858"/>
                </a:lnTo>
                <a:lnTo>
                  <a:pt x="155816" y="4940"/>
                </a:lnTo>
                <a:lnTo>
                  <a:pt x="152996" y="2755"/>
                </a:lnTo>
                <a:lnTo>
                  <a:pt x="148602" y="38"/>
                </a:lnTo>
                <a:lnTo>
                  <a:pt x="144906" y="6032"/>
                </a:lnTo>
                <a:lnTo>
                  <a:pt x="146748" y="3035"/>
                </a:lnTo>
                <a:lnTo>
                  <a:pt x="150355" y="9385"/>
                </a:lnTo>
                <a:lnTo>
                  <a:pt x="153682" y="12928"/>
                </a:lnTo>
                <a:lnTo>
                  <a:pt x="154520" y="15506"/>
                </a:lnTo>
                <a:lnTo>
                  <a:pt x="153441" y="17640"/>
                </a:lnTo>
                <a:lnTo>
                  <a:pt x="147926" y="26030"/>
                </a:lnTo>
                <a:lnTo>
                  <a:pt x="139014" y="40233"/>
                </a:lnTo>
                <a:lnTo>
                  <a:pt x="136651" y="37630"/>
                </a:lnTo>
                <a:lnTo>
                  <a:pt x="128407" y="44672"/>
                </a:lnTo>
                <a:lnTo>
                  <a:pt x="119091" y="51899"/>
                </a:lnTo>
                <a:lnTo>
                  <a:pt x="108932" y="59254"/>
                </a:lnTo>
                <a:lnTo>
                  <a:pt x="98158" y="66683"/>
                </a:lnTo>
                <a:lnTo>
                  <a:pt x="86995" y="74130"/>
                </a:lnTo>
                <a:lnTo>
                  <a:pt x="75673" y="81542"/>
                </a:lnTo>
                <a:lnTo>
                  <a:pt x="64418" y="88863"/>
                </a:lnTo>
                <a:lnTo>
                  <a:pt x="55930" y="94411"/>
                </a:lnTo>
                <a:lnTo>
                  <a:pt x="44622" y="101986"/>
                </a:lnTo>
                <a:lnTo>
                  <a:pt x="33991" y="109435"/>
                </a:lnTo>
                <a:lnTo>
                  <a:pt x="24214" y="116827"/>
                </a:lnTo>
                <a:lnTo>
                  <a:pt x="18351" y="121678"/>
                </a:lnTo>
                <a:lnTo>
                  <a:pt x="13131" y="126238"/>
                </a:lnTo>
                <a:lnTo>
                  <a:pt x="8432" y="130835"/>
                </a:lnTo>
                <a:lnTo>
                  <a:pt x="4432" y="136258"/>
                </a:lnTo>
                <a:lnTo>
                  <a:pt x="622" y="141605"/>
                </a:lnTo>
                <a:lnTo>
                  <a:pt x="0" y="158305"/>
                </a:lnTo>
                <a:lnTo>
                  <a:pt x="7868" y="181983"/>
                </a:lnTo>
                <a:lnTo>
                  <a:pt x="9588" y="183286"/>
                </a:lnTo>
                <a:lnTo>
                  <a:pt x="11645" y="180428"/>
                </a:lnTo>
                <a:lnTo>
                  <a:pt x="13627" y="177520"/>
                </a:lnTo>
                <a:lnTo>
                  <a:pt x="8445" y="174066"/>
                </a:lnTo>
                <a:lnTo>
                  <a:pt x="3416" y="166141"/>
                </a:lnTo>
                <a:lnTo>
                  <a:pt x="3644" y="150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507588" y="5857769"/>
            <a:ext cx="3643" cy="3911"/>
          </a:xfrm>
          <a:custGeom>
            <a:avLst/>
            <a:gdLst/>
            <a:ahLst/>
            <a:cxnLst/>
            <a:rect l="l" t="t" r="r" b="b"/>
            <a:pathLst>
              <a:path w="3643" h="3911">
                <a:moveTo>
                  <a:pt x="3643" y="3911"/>
                </a:moveTo>
                <a:lnTo>
                  <a:pt x="1611" y="0"/>
                </a:lnTo>
                <a:lnTo>
                  <a:pt x="0" y="82"/>
                </a:lnTo>
                <a:lnTo>
                  <a:pt x="3643" y="3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168305" y="5902841"/>
            <a:ext cx="9690" cy="13373"/>
          </a:xfrm>
          <a:custGeom>
            <a:avLst/>
            <a:gdLst/>
            <a:ahLst/>
            <a:cxnLst/>
            <a:rect l="l" t="t" r="r" b="b"/>
            <a:pathLst>
              <a:path w="9690" h="13373">
                <a:moveTo>
                  <a:pt x="7035" y="10414"/>
                </a:moveTo>
                <a:lnTo>
                  <a:pt x="7416" y="10181"/>
                </a:lnTo>
                <a:lnTo>
                  <a:pt x="7048" y="9740"/>
                </a:lnTo>
                <a:lnTo>
                  <a:pt x="6908" y="9436"/>
                </a:lnTo>
                <a:lnTo>
                  <a:pt x="9690" y="0"/>
                </a:lnTo>
                <a:lnTo>
                  <a:pt x="6807" y="1879"/>
                </a:lnTo>
                <a:lnTo>
                  <a:pt x="3098" y="5041"/>
                </a:lnTo>
                <a:lnTo>
                  <a:pt x="1828" y="7137"/>
                </a:lnTo>
                <a:lnTo>
                  <a:pt x="575" y="8668"/>
                </a:lnTo>
                <a:lnTo>
                  <a:pt x="575" y="10087"/>
                </a:lnTo>
                <a:lnTo>
                  <a:pt x="3517" y="10236"/>
                </a:lnTo>
                <a:lnTo>
                  <a:pt x="6667" y="8877"/>
                </a:lnTo>
                <a:lnTo>
                  <a:pt x="3797" y="10932"/>
                </a:lnTo>
                <a:lnTo>
                  <a:pt x="5118" y="13373"/>
                </a:lnTo>
                <a:lnTo>
                  <a:pt x="7035" y="104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67786" y="5890624"/>
            <a:ext cx="38747" cy="24701"/>
          </a:xfrm>
          <a:custGeom>
            <a:avLst/>
            <a:gdLst/>
            <a:ahLst/>
            <a:cxnLst/>
            <a:rect l="l" t="t" r="r" b="b"/>
            <a:pathLst>
              <a:path w="38747" h="24701">
                <a:moveTo>
                  <a:pt x="4254" y="23177"/>
                </a:moveTo>
                <a:lnTo>
                  <a:pt x="7480" y="21780"/>
                </a:lnTo>
                <a:lnTo>
                  <a:pt x="7569" y="21958"/>
                </a:lnTo>
                <a:lnTo>
                  <a:pt x="7936" y="22399"/>
                </a:lnTo>
                <a:lnTo>
                  <a:pt x="9575" y="21399"/>
                </a:lnTo>
                <a:lnTo>
                  <a:pt x="16911" y="16342"/>
                </a:lnTo>
                <a:lnTo>
                  <a:pt x="29290" y="10228"/>
                </a:lnTo>
                <a:lnTo>
                  <a:pt x="38747" y="6692"/>
                </a:lnTo>
                <a:lnTo>
                  <a:pt x="37630" y="3352"/>
                </a:lnTo>
                <a:lnTo>
                  <a:pt x="36517" y="15"/>
                </a:lnTo>
                <a:lnTo>
                  <a:pt x="22719" y="5417"/>
                </a:lnTo>
                <a:lnTo>
                  <a:pt x="12488" y="10783"/>
                </a:lnTo>
                <a:lnTo>
                  <a:pt x="10210" y="12217"/>
                </a:lnTo>
                <a:lnTo>
                  <a:pt x="7429" y="21653"/>
                </a:lnTo>
                <a:lnTo>
                  <a:pt x="4317" y="23147"/>
                </a:lnTo>
                <a:lnTo>
                  <a:pt x="7188" y="21094"/>
                </a:lnTo>
                <a:lnTo>
                  <a:pt x="3962" y="22491"/>
                </a:lnTo>
                <a:lnTo>
                  <a:pt x="1096" y="22311"/>
                </a:lnTo>
                <a:lnTo>
                  <a:pt x="1096" y="24693"/>
                </a:lnTo>
                <a:lnTo>
                  <a:pt x="4254" y="23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168595" y="5907882"/>
            <a:ext cx="2809" cy="3976"/>
          </a:xfrm>
          <a:custGeom>
            <a:avLst/>
            <a:gdLst/>
            <a:ahLst/>
            <a:cxnLst/>
            <a:rect l="l" t="t" r="r" b="b"/>
            <a:pathLst>
              <a:path w="2809" h="3976">
                <a:moveTo>
                  <a:pt x="1539" y="2095"/>
                </a:moveTo>
                <a:lnTo>
                  <a:pt x="2809" y="0"/>
                </a:lnTo>
                <a:lnTo>
                  <a:pt x="286" y="3104"/>
                </a:lnTo>
                <a:lnTo>
                  <a:pt x="286" y="3626"/>
                </a:lnTo>
                <a:lnTo>
                  <a:pt x="1539" y="2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348621" y="5432572"/>
            <a:ext cx="186261" cy="389280"/>
          </a:xfrm>
          <a:custGeom>
            <a:avLst/>
            <a:gdLst/>
            <a:ahLst/>
            <a:cxnLst/>
            <a:rect l="l" t="t" r="r" b="b"/>
            <a:pathLst>
              <a:path w="186261" h="389280">
                <a:moveTo>
                  <a:pt x="7035" y="21717"/>
                </a:moveTo>
                <a:lnTo>
                  <a:pt x="7073" y="13360"/>
                </a:lnTo>
                <a:lnTo>
                  <a:pt x="13360" y="7061"/>
                </a:lnTo>
                <a:lnTo>
                  <a:pt x="28917" y="7061"/>
                </a:lnTo>
                <a:lnTo>
                  <a:pt x="35217" y="13373"/>
                </a:lnTo>
                <a:lnTo>
                  <a:pt x="35229" y="21132"/>
                </a:lnTo>
                <a:lnTo>
                  <a:pt x="35733" y="46323"/>
                </a:lnTo>
                <a:lnTo>
                  <a:pt x="37166" y="70715"/>
                </a:lnTo>
                <a:lnTo>
                  <a:pt x="39486" y="94322"/>
                </a:lnTo>
                <a:lnTo>
                  <a:pt x="42648" y="117157"/>
                </a:lnTo>
                <a:lnTo>
                  <a:pt x="46609" y="139232"/>
                </a:lnTo>
                <a:lnTo>
                  <a:pt x="51327" y="160562"/>
                </a:lnTo>
                <a:lnTo>
                  <a:pt x="56757" y="181159"/>
                </a:lnTo>
                <a:lnTo>
                  <a:pt x="62857" y="201035"/>
                </a:lnTo>
                <a:lnTo>
                  <a:pt x="69583" y="220205"/>
                </a:lnTo>
                <a:lnTo>
                  <a:pt x="76892" y="238680"/>
                </a:lnTo>
                <a:lnTo>
                  <a:pt x="84740" y="256475"/>
                </a:lnTo>
                <a:lnTo>
                  <a:pt x="93084" y="273601"/>
                </a:lnTo>
                <a:lnTo>
                  <a:pt x="101882" y="290072"/>
                </a:lnTo>
                <a:lnTo>
                  <a:pt x="111088" y="305902"/>
                </a:lnTo>
                <a:lnTo>
                  <a:pt x="120661" y="321102"/>
                </a:lnTo>
                <a:lnTo>
                  <a:pt x="130557" y="335686"/>
                </a:lnTo>
                <a:lnTo>
                  <a:pt x="140733" y="349668"/>
                </a:lnTo>
                <a:lnTo>
                  <a:pt x="151145" y="363059"/>
                </a:lnTo>
                <a:lnTo>
                  <a:pt x="161749" y="375874"/>
                </a:lnTo>
                <a:lnTo>
                  <a:pt x="172504" y="388124"/>
                </a:lnTo>
                <a:lnTo>
                  <a:pt x="174955" y="382244"/>
                </a:lnTo>
                <a:lnTo>
                  <a:pt x="175107" y="385762"/>
                </a:lnTo>
                <a:lnTo>
                  <a:pt x="175260" y="389280"/>
                </a:lnTo>
                <a:lnTo>
                  <a:pt x="186261" y="388819"/>
                </a:lnTo>
                <a:lnTo>
                  <a:pt x="177723" y="383400"/>
                </a:lnTo>
                <a:lnTo>
                  <a:pt x="176648" y="382173"/>
                </a:lnTo>
                <a:lnTo>
                  <a:pt x="167105" y="371292"/>
                </a:lnTo>
                <a:lnTo>
                  <a:pt x="156636" y="358636"/>
                </a:lnTo>
                <a:lnTo>
                  <a:pt x="146360" y="345418"/>
                </a:lnTo>
                <a:lnTo>
                  <a:pt x="136318" y="331623"/>
                </a:lnTo>
                <a:lnTo>
                  <a:pt x="126554" y="317237"/>
                </a:lnTo>
                <a:lnTo>
                  <a:pt x="117110" y="302247"/>
                </a:lnTo>
                <a:lnTo>
                  <a:pt x="108029" y="286639"/>
                </a:lnTo>
                <a:lnTo>
                  <a:pt x="99352" y="270399"/>
                </a:lnTo>
                <a:lnTo>
                  <a:pt x="91122" y="253512"/>
                </a:lnTo>
                <a:lnTo>
                  <a:pt x="83383" y="235966"/>
                </a:lnTo>
                <a:lnTo>
                  <a:pt x="76176" y="217745"/>
                </a:lnTo>
                <a:lnTo>
                  <a:pt x="69543" y="198836"/>
                </a:lnTo>
                <a:lnTo>
                  <a:pt x="63528" y="179226"/>
                </a:lnTo>
                <a:lnTo>
                  <a:pt x="58173" y="158900"/>
                </a:lnTo>
                <a:lnTo>
                  <a:pt x="53520" y="137844"/>
                </a:lnTo>
                <a:lnTo>
                  <a:pt x="49612" y="116045"/>
                </a:lnTo>
                <a:lnTo>
                  <a:pt x="46491" y="93488"/>
                </a:lnTo>
                <a:lnTo>
                  <a:pt x="44200" y="70159"/>
                </a:lnTo>
                <a:lnTo>
                  <a:pt x="42782" y="46045"/>
                </a:lnTo>
                <a:lnTo>
                  <a:pt x="42278" y="21132"/>
                </a:lnTo>
                <a:lnTo>
                  <a:pt x="37701" y="8019"/>
                </a:lnTo>
                <a:lnTo>
                  <a:pt x="26223" y="621"/>
                </a:lnTo>
                <a:lnTo>
                  <a:pt x="21132" y="0"/>
                </a:lnTo>
                <a:lnTo>
                  <a:pt x="8009" y="4581"/>
                </a:lnTo>
                <a:lnTo>
                  <a:pt x="3530" y="17614"/>
                </a:lnTo>
                <a:lnTo>
                  <a:pt x="262" y="19060"/>
                </a:lnTo>
                <a:lnTo>
                  <a:pt x="0" y="19177"/>
                </a:lnTo>
                <a:lnTo>
                  <a:pt x="0" y="21717"/>
                </a:lnTo>
                <a:lnTo>
                  <a:pt x="433" y="46182"/>
                </a:lnTo>
                <a:lnTo>
                  <a:pt x="12" y="21132"/>
                </a:lnTo>
                <a:lnTo>
                  <a:pt x="3530" y="21132"/>
                </a:lnTo>
                <a:lnTo>
                  <a:pt x="3517" y="24650"/>
                </a:lnTo>
                <a:lnTo>
                  <a:pt x="6680" y="22961"/>
                </a:lnTo>
                <a:lnTo>
                  <a:pt x="7470" y="45926"/>
                </a:lnTo>
                <a:lnTo>
                  <a:pt x="7035" y="2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348634" y="5453705"/>
            <a:ext cx="133273" cy="364604"/>
          </a:xfrm>
          <a:custGeom>
            <a:avLst/>
            <a:gdLst/>
            <a:ahLst/>
            <a:cxnLst/>
            <a:rect l="l" t="t" r="r" b="b"/>
            <a:pathLst>
              <a:path w="133273" h="364604">
                <a:moveTo>
                  <a:pt x="38095" y="215388"/>
                </a:moveTo>
                <a:lnTo>
                  <a:pt x="45356" y="233371"/>
                </a:lnTo>
                <a:lnTo>
                  <a:pt x="53096" y="250751"/>
                </a:lnTo>
                <a:lnTo>
                  <a:pt x="61279" y="267535"/>
                </a:lnTo>
                <a:lnTo>
                  <a:pt x="69867" y="283734"/>
                </a:lnTo>
                <a:lnTo>
                  <a:pt x="78823" y="299353"/>
                </a:lnTo>
                <a:lnTo>
                  <a:pt x="88111" y="314403"/>
                </a:lnTo>
                <a:lnTo>
                  <a:pt x="97694" y="328890"/>
                </a:lnTo>
                <a:lnTo>
                  <a:pt x="107534" y="342823"/>
                </a:lnTo>
                <a:lnTo>
                  <a:pt x="117594" y="356211"/>
                </a:lnTo>
                <a:lnTo>
                  <a:pt x="123576" y="363715"/>
                </a:lnTo>
                <a:lnTo>
                  <a:pt x="130365" y="363321"/>
                </a:lnTo>
                <a:lnTo>
                  <a:pt x="133273" y="364604"/>
                </a:lnTo>
                <a:lnTo>
                  <a:pt x="123157" y="351901"/>
                </a:lnTo>
                <a:lnTo>
                  <a:pt x="113222" y="338673"/>
                </a:lnTo>
                <a:lnTo>
                  <a:pt x="103506" y="324911"/>
                </a:lnTo>
                <a:lnTo>
                  <a:pt x="94045" y="310606"/>
                </a:lnTo>
                <a:lnTo>
                  <a:pt x="84875" y="295749"/>
                </a:lnTo>
                <a:lnTo>
                  <a:pt x="76033" y="280332"/>
                </a:lnTo>
                <a:lnTo>
                  <a:pt x="67555" y="264344"/>
                </a:lnTo>
                <a:lnTo>
                  <a:pt x="59477" y="247778"/>
                </a:lnTo>
                <a:lnTo>
                  <a:pt x="51836" y="230624"/>
                </a:lnTo>
                <a:lnTo>
                  <a:pt x="44669" y="212874"/>
                </a:lnTo>
                <a:lnTo>
                  <a:pt x="38010" y="194518"/>
                </a:lnTo>
                <a:lnTo>
                  <a:pt x="31898" y="175547"/>
                </a:lnTo>
                <a:lnTo>
                  <a:pt x="26369" y="155953"/>
                </a:lnTo>
                <a:lnTo>
                  <a:pt x="21458" y="135726"/>
                </a:lnTo>
                <a:lnTo>
                  <a:pt x="17202" y="114858"/>
                </a:lnTo>
                <a:lnTo>
                  <a:pt x="13637" y="93340"/>
                </a:lnTo>
                <a:lnTo>
                  <a:pt x="10801" y="71162"/>
                </a:lnTo>
                <a:lnTo>
                  <a:pt x="8729" y="48316"/>
                </a:lnTo>
                <a:lnTo>
                  <a:pt x="7457" y="24793"/>
                </a:lnTo>
                <a:lnTo>
                  <a:pt x="6667" y="1828"/>
                </a:lnTo>
                <a:lnTo>
                  <a:pt x="3505" y="3517"/>
                </a:lnTo>
                <a:lnTo>
                  <a:pt x="3505" y="0"/>
                </a:lnTo>
                <a:lnTo>
                  <a:pt x="0" y="0"/>
                </a:lnTo>
                <a:lnTo>
                  <a:pt x="420" y="25049"/>
                </a:lnTo>
                <a:lnTo>
                  <a:pt x="1702" y="48829"/>
                </a:lnTo>
                <a:lnTo>
                  <a:pt x="3797" y="71932"/>
                </a:lnTo>
                <a:lnTo>
                  <a:pt x="6667" y="94367"/>
                </a:lnTo>
                <a:lnTo>
                  <a:pt x="10275" y="116141"/>
                </a:lnTo>
                <a:lnTo>
                  <a:pt x="14584" y="137262"/>
                </a:lnTo>
                <a:lnTo>
                  <a:pt x="19558" y="157739"/>
                </a:lnTo>
                <a:lnTo>
                  <a:pt x="25159" y="177581"/>
                </a:lnTo>
                <a:lnTo>
                  <a:pt x="31350" y="196794"/>
                </a:lnTo>
                <a:lnTo>
                  <a:pt x="38095" y="215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476472" y="5820545"/>
            <a:ext cx="2921" cy="3651"/>
          </a:xfrm>
          <a:custGeom>
            <a:avLst/>
            <a:gdLst/>
            <a:ahLst/>
            <a:cxnLst/>
            <a:rect l="l" t="t" r="r" b="b"/>
            <a:pathLst>
              <a:path w="2920" h="3651">
                <a:moveTo>
                  <a:pt x="2717" y="0"/>
                </a:moveTo>
                <a:lnTo>
                  <a:pt x="0" y="2222"/>
                </a:lnTo>
                <a:lnTo>
                  <a:pt x="307" y="3651"/>
                </a:lnTo>
                <a:lnTo>
                  <a:pt x="2920" y="3505"/>
                </a:lnTo>
                <a:lnTo>
                  <a:pt x="27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348883" y="5437154"/>
            <a:ext cx="7746" cy="14479"/>
          </a:xfrm>
          <a:custGeom>
            <a:avLst/>
            <a:gdLst/>
            <a:ahLst/>
            <a:cxnLst/>
            <a:rect l="l" t="t" r="r" b="b"/>
            <a:pathLst>
              <a:path w="7746" h="14479">
                <a:moveTo>
                  <a:pt x="361" y="11482"/>
                </a:moveTo>
                <a:lnTo>
                  <a:pt x="0" y="14479"/>
                </a:lnTo>
                <a:lnTo>
                  <a:pt x="3267" y="13033"/>
                </a:lnTo>
                <a:lnTo>
                  <a:pt x="7746" y="0"/>
                </a:lnTo>
                <a:lnTo>
                  <a:pt x="361" y="11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204303" y="5850732"/>
            <a:ext cx="469691" cy="132714"/>
          </a:xfrm>
          <a:custGeom>
            <a:avLst/>
            <a:gdLst/>
            <a:ahLst/>
            <a:cxnLst/>
            <a:rect l="l" t="t" r="r" b="b"/>
            <a:pathLst>
              <a:path w="469691" h="132714">
                <a:moveTo>
                  <a:pt x="460952" y="126228"/>
                </a:moveTo>
                <a:lnTo>
                  <a:pt x="450617" y="118933"/>
                </a:lnTo>
                <a:lnTo>
                  <a:pt x="438890" y="110743"/>
                </a:lnTo>
                <a:lnTo>
                  <a:pt x="437255" y="109600"/>
                </a:lnTo>
                <a:lnTo>
                  <a:pt x="429044" y="103825"/>
                </a:lnTo>
                <a:lnTo>
                  <a:pt x="420396" y="97669"/>
                </a:lnTo>
                <a:lnTo>
                  <a:pt x="411353" y="91122"/>
                </a:lnTo>
                <a:lnTo>
                  <a:pt x="401955" y="84172"/>
                </a:lnTo>
                <a:lnTo>
                  <a:pt x="392240" y="76810"/>
                </a:lnTo>
                <a:lnTo>
                  <a:pt x="382249" y="69025"/>
                </a:lnTo>
                <a:lnTo>
                  <a:pt x="372022" y="60805"/>
                </a:lnTo>
                <a:lnTo>
                  <a:pt x="361599" y="52141"/>
                </a:lnTo>
                <a:lnTo>
                  <a:pt x="351020" y="43021"/>
                </a:lnTo>
                <a:lnTo>
                  <a:pt x="340324" y="33435"/>
                </a:lnTo>
                <a:lnTo>
                  <a:pt x="329551" y="23373"/>
                </a:lnTo>
                <a:lnTo>
                  <a:pt x="321406" y="15468"/>
                </a:lnTo>
                <a:lnTo>
                  <a:pt x="316694" y="10820"/>
                </a:lnTo>
                <a:lnTo>
                  <a:pt x="311983" y="6032"/>
                </a:lnTo>
                <a:lnTo>
                  <a:pt x="307271" y="1092"/>
                </a:lnTo>
                <a:lnTo>
                  <a:pt x="304731" y="3517"/>
                </a:lnTo>
                <a:lnTo>
                  <a:pt x="302178" y="5956"/>
                </a:lnTo>
                <a:lnTo>
                  <a:pt x="304553" y="0"/>
                </a:lnTo>
                <a:lnTo>
                  <a:pt x="281163" y="1202"/>
                </a:lnTo>
                <a:lnTo>
                  <a:pt x="258696" y="2510"/>
                </a:lnTo>
                <a:lnTo>
                  <a:pt x="237140" y="3919"/>
                </a:lnTo>
                <a:lnTo>
                  <a:pt x="216484" y="5426"/>
                </a:lnTo>
                <a:lnTo>
                  <a:pt x="196720" y="7028"/>
                </a:lnTo>
                <a:lnTo>
                  <a:pt x="177835" y="8720"/>
                </a:lnTo>
                <a:lnTo>
                  <a:pt x="159820" y="10500"/>
                </a:lnTo>
                <a:lnTo>
                  <a:pt x="142663" y="12363"/>
                </a:lnTo>
                <a:lnTo>
                  <a:pt x="126355" y="14306"/>
                </a:lnTo>
                <a:lnTo>
                  <a:pt x="110885" y="16325"/>
                </a:lnTo>
                <a:lnTo>
                  <a:pt x="96241" y="18418"/>
                </a:lnTo>
                <a:lnTo>
                  <a:pt x="82414" y="20579"/>
                </a:lnTo>
                <a:lnTo>
                  <a:pt x="69394" y="22806"/>
                </a:lnTo>
                <a:lnTo>
                  <a:pt x="57168" y="25095"/>
                </a:lnTo>
                <a:lnTo>
                  <a:pt x="45728" y="27442"/>
                </a:lnTo>
                <a:lnTo>
                  <a:pt x="35062" y="29844"/>
                </a:lnTo>
                <a:lnTo>
                  <a:pt x="25160" y="32298"/>
                </a:lnTo>
                <a:lnTo>
                  <a:pt x="16011" y="34798"/>
                </a:lnTo>
                <a:lnTo>
                  <a:pt x="0" y="39905"/>
                </a:lnTo>
                <a:lnTo>
                  <a:pt x="1112" y="43243"/>
                </a:lnTo>
                <a:lnTo>
                  <a:pt x="2230" y="46583"/>
                </a:lnTo>
                <a:lnTo>
                  <a:pt x="9768" y="44028"/>
                </a:lnTo>
                <a:lnTo>
                  <a:pt x="26954" y="39093"/>
                </a:lnTo>
                <a:lnTo>
                  <a:pt x="36695" y="36684"/>
                </a:lnTo>
                <a:lnTo>
                  <a:pt x="47216" y="34319"/>
                </a:lnTo>
                <a:lnTo>
                  <a:pt x="58524" y="32003"/>
                </a:lnTo>
                <a:lnTo>
                  <a:pt x="70630" y="29740"/>
                </a:lnTo>
                <a:lnTo>
                  <a:pt x="83544" y="27533"/>
                </a:lnTo>
                <a:lnTo>
                  <a:pt x="97273" y="25388"/>
                </a:lnTo>
                <a:lnTo>
                  <a:pt x="111829" y="23309"/>
                </a:lnTo>
                <a:lnTo>
                  <a:pt x="127220" y="21299"/>
                </a:lnTo>
                <a:lnTo>
                  <a:pt x="143456" y="19363"/>
                </a:lnTo>
                <a:lnTo>
                  <a:pt x="160547" y="17505"/>
                </a:lnTo>
                <a:lnTo>
                  <a:pt x="178501" y="15729"/>
                </a:lnTo>
                <a:lnTo>
                  <a:pt x="197328" y="14039"/>
                </a:lnTo>
                <a:lnTo>
                  <a:pt x="217039" y="12440"/>
                </a:lnTo>
                <a:lnTo>
                  <a:pt x="237641" y="10936"/>
                </a:lnTo>
                <a:lnTo>
                  <a:pt x="259145" y="9531"/>
                </a:lnTo>
                <a:lnTo>
                  <a:pt x="281560" y="8230"/>
                </a:lnTo>
                <a:lnTo>
                  <a:pt x="303284" y="7118"/>
                </a:lnTo>
                <a:lnTo>
                  <a:pt x="304896" y="7035"/>
                </a:lnTo>
                <a:lnTo>
                  <a:pt x="306928" y="10947"/>
                </a:lnTo>
                <a:lnTo>
                  <a:pt x="311703" y="15786"/>
                </a:lnTo>
                <a:lnTo>
                  <a:pt x="316466" y="20485"/>
                </a:lnTo>
                <a:lnTo>
                  <a:pt x="327293" y="30929"/>
                </a:lnTo>
                <a:lnTo>
                  <a:pt x="338073" y="40902"/>
                </a:lnTo>
                <a:lnTo>
                  <a:pt x="348764" y="50399"/>
                </a:lnTo>
                <a:lnTo>
                  <a:pt x="359328" y="59433"/>
                </a:lnTo>
                <a:lnTo>
                  <a:pt x="369723" y="68012"/>
                </a:lnTo>
                <a:lnTo>
                  <a:pt x="379910" y="76148"/>
                </a:lnTo>
                <a:lnTo>
                  <a:pt x="389850" y="83849"/>
                </a:lnTo>
                <a:lnTo>
                  <a:pt x="399501" y="91128"/>
                </a:lnTo>
                <a:lnTo>
                  <a:pt x="408825" y="97994"/>
                </a:lnTo>
                <a:lnTo>
                  <a:pt x="417781" y="104456"/>
                </a:lnTo>
                <a:lnTo>
                  <a:pt x="426329" y="110526"/>
                </a:lnTo>
                <a:lnTo>
                  <a:pt x="433217" y="115366"/>
                </a:lnTo>
                <a:lnTo>
                  <a:pt x="445183" y="123723"/>
                </a:lnTo>
                <a:lnTo>
                  <a:pt x="455718" y="131139"/>
                </a:lnTo>
                <a:lnTo>
                  <a:pt x="457884" y="132714"/>
                </a:lnTo>
                <a:lnTo>
                  <a:pt x="459819" y="132586"/>
                </a:lnTo>
                <a:lnTo>
                  <a:pt x="467202" y="131914"/>
                </a:lnTo>
                <a:lnTo>
                  <a:pt x="469691" y="132613"/>
                </a:lnTo>
                <a:lnTo>
                  <a:pt x="460952" y="126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506481" y="5850732"/>
            <a:ext cx="5092" cy="5956"/>
          </a:xfrm>
          <a:custGeom>
            <a:avLst/>
            <a:gdLst/>
            <a:ahLst/>
            <a:cxnLst/>
            <a:rect l="l" t="t" r="r" b="b"/>
            <a:pathLst>
              <a:path w="5092" h="5956">
                <a:moveTo>
                  <a:pt x="2374" y="0"/>
                </a:moveTo>
                <a:lnTo>
                  <a:pt x="0" y="5956"/>
                </a:lnTo>
                <a:lnTo>
                  <a:pt x="2552" y="3517"/>
                </a:lnTo>
                <a:lnTo>
                  <a:pt x="5092" y="1092"/>
                </a:lnTo>
                <a:lnTo>
                  <a:pt x="23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669752" y="5986153"/>
            <a:ext cx="3924" cy="3745"/>
          </a:xfrm>
          <a:custGeom>
            <a:avLst/>
            <a:gdLst/>
            <a:ahLst/>
            <a:cxnLst/>
            <a:rect l="l" t="t" r="r" b="b"/>
            <a:pathLst>
              <a:path w="3924" h="3745">
                <a:moveTo>
                  <a:pt x="2120" y="0"/>
                </a:moveTo>
                <a:lnTo>
                  <a:pt x="0" y="2819"/>
                </a:lnTo>
                <a:lnTo>
                  <a:pt x="93" y="3745"/>
                </a:lnTo>
                <a:lnTo>
                  <a:pt x="3924" y="3352"/>
                </a:lnTo>
                <a:lnTo>
                  <a:pt x="21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168864" y="5913022"/>
            <a:ext cx="506780" cy="79544"/>
          </a:xfrm>
          <a:custGeom>
            <a:avLst/>
            <a:gdLst/>
            <a:ahLst/>
            <a:cxnLst/>
            <a:rect l="l" t="t" r="r" b="b"/>
            <a:pathLst>
              <a:path w="506780" h="79544">
                <a:moveTo>
                  <a:pt x="419658" y="79532"/>
                </a:moveTo>
                <a:lnTo>
                  <a:pt x="435073" y="79387"/>
                </a:lnTo>
                <a:lnTo>
                  <a:pt x="449189" y="79175"/>
                </a:lnTo>
                <a:lnTo>
                  <a:pt x="462025" y="78889"/>
                </a:lnTo>
                <a:lnTo>
                  <a:pt x="473602" y="78522"/>
                </a:lnTo>
                <a:lnTo>
                  <a:pt x="483940" y="78069"/>
                </a:lnTo>
                <a:lnTo>
                  <a:pt x="493060" y="77522"/>
                </a:lnTo>
                <a:lnTo>
                  <a:pt x="500981" y="76876"/>
                </a:lnTo>
                <a:lnTo>
                  <a:pt x="500888" y="75949"/>
                </a:lnTo>
                <a:lnTo>
                  <a:pt x="503008" y="73130"/>
                </a:lnTo>
                <a:lnTo>
                  <a:pt x="504812" y="76482"/>
                </a:lnTo>
                <a:lnTo>
                  <a:pt x="506780" y="72672"/>
                </a:lnTo>
                <a:lnTo>
                  <a:pt x="505129" y="70323"/>
                </a:lnTo>
                <a:lnTo>
                  <a:pt x="502640" y="69624"/>
                </a:lnTo>
                <a:lnTo>
                  <a:pt x="500011" y="75290"/>
                </a:lnTo>
                <a:lnTo>
                  <a:pt x="493322" y="70424"/>
                </a:lnTo>
                <a:lnTo>
                  <a:pt x="476732" y="71348"/>
                </a:lnTo>
                <a:lnTo>
                  <a:pt x="453096" y="72052"/>
                </a:lnTo>
                <a:lnTo>
                  <a:pt x="424234" y="72452"/>
                </a:lnTo>
                <a:lnTo>
                  <a:pt x="390030" y="72594"/>
                </a:lnTo>
                <a:lnTo>
                  <a:pt x="362963" y="72508"/>
                </a:lnTo>
                <a:lnTo>
                  <a:pt x="333267" y="71818"/>
                </a:lnTo>
                <a:lnTo>
                  <a:pt x="303959" y="70474"/>
                </a:lnTo>
                <a:lnTo>
                  <a:pt x="275176" y="68517"/>
                </a:lnTo>
                <a:lnTo>
                  <a:pt x="247059" y="65985"/>
                </a:lnTo>
                <a:lnTo>
                  <a:pt x="219747" y="62918"/>
                </a:lnTo>
                <a:lnTo>
                  <a:pt x="193377" y="59354"/>
                </a:lnTo>
                <a:lnTo>
                  <a:pt x="168089" y="55333"/>
                </a:lnTo>
                <a:lnTo>
                  <a:pt x="144022" y="50895"/>
                </a:lnTo>
                <a:lnTo>
                  <a:pt x="121315" y="46077"/>
                </a:lnTo>
                <a:lnTo>
                  <a:pt x="95531" y="39727"/>
                </a:lnTo>
                <a:lnTo>
                  <a:pt x="68305" y="31666"/>
                </a:lnTo>
                <a:lnTo>
                  <a:pt x="45225" y="23255"/>
                </a:lnTo>
                <a:lnTo>
                  <a:pt x="27851" y="15281"/>
                </a:lnTo>
                <a:lnTo>
                  <a:pt x="18656" y="10557"/>
                </a:lnTo>
                <a:lnTo>
                  <a:pt x="12026" y="5731"/>
                </a:lnTo>
                <a:lnTo>
                  <a:pt x="8915" y="2467"/>
                </a:lnTo>
                <a:lnTo>
                  <a:pt x="6857" y="0"/>
                </a:lnTo>
                <a:lnTo>
                  <a:pt x="6477" y="232"/>
                </a:lnTo>
                <a:lnTo>
                  <a:pt x="4559" y="3191"/>
                </a:lnTo>
                <a:lnTo>
                  <a:pt x="3175" y="778"/>
                </a:lnTo>
                <a:lnTo>
                  <a:pt x="16" y="2294"/>
                </a:lnTo>
                <a:lnTo>
                  <a:pt x="1816" y="5324"/>
                </a:lnTo>
                <a:lnTo>
                  <a:pt x="6375" y="4918"/>
                </a:lnTo>
                <a:lnTo>
                  <a:pt x="3835" y="7356"/>
                </a:lnTo>
                <a:lnTo>
                  <a:pt x="7886" y="11535"/>
                </a:lnTo>
                <a:lnTo>
                  <a:pt x="14922" y="16526"/>
                </a:lnTo>
                <a:lnTo>
                  <a:pt x="24599" y="21530"/>
                </a:lnTo>
                <a:lnTo>
                  <a:pt x="33445" y="25849"/>
                </a:lnTo>
                <a:lnTo>
                  <a:pt x="43455" y="30142"/>
                </a:lnTo>
                <a:lnTo>
                  <a:pt x="54555" y="34383"/>
                </a:lnTo>
                <a:lnTo>
                  <a:pt x="66685" y="38548"/>
                </a:lnTo>
                <a:lnTo>
                  <a:pt x="79785" y="42612"/>
                </a:lnTo>
                <a:lnTo>
                  <a:pt x="93793" y="46549"/>
                </a:lnTo>
                <a:lnTo>
                  <a:pt x="108649" y="50335"/>
                </a:lnTo>
                <a:lnTo>
                  <a:pt x="108851" y="50371"/>
                </a:lnTo>
                <a:lnTo>
                  <a:pt x="119752" y="52934"/>
                </a:lnTo>
                <a:lnTo>
                  <a:pt x="131024" y="55409"/>
                </a:lnTo>
                <a:lnTo>
                  <a:pt x="142650" y="57793"/>
                </a:lnTo>
                <a:lnTo>
                  <a:pt x="154613" y="60081"/>
                </a:lnTo>
                <a:lnTo>
                  <a:pt x="166896" y="62267"/>
                </a:lnTo>
                <a:lnTo>
                  <a:pt x="179481" y="64348"/>
                </a:lnTo>
                <a:lnTo>
                  <a:pt x="192353" y="66317"/>
                </a:lnTo>
                <a:lnTo>
                  <a:pt x="205492" y="68171"/>
                </a:lnTo>
                <a:lnTo>
                  <a:pt x="218884" y="69904"/>
                </a:lnTo>
                <a:lnTo>
                  <a:pt x="232510" y="71512"/>
                </a:lnTo>
                <a:lnTo>
                  <a:pt x="246353" y="72990"/>
                </a:lnTo>
                <a:lnTo>
                  <a:pt x="260397" y="74332"/>
                </a:lnTo>
                <a:lnTo>
                  <a:pt x="274624" y="75535"/>
                </a:lnTo>
                <a:lnTo>
                  <a:pt x="289017" y="76593"/>
                </a:lnTo>
                <a:lnTo>
                  <a:pt x="303559" y="77501"/>
                </a:lnTo>
                <a:lnTo>
                  <a:pt x="318234" y="78256"/>
                </a:lnTo>
                <a:lnTo>
                  <a:pt x="333024" y="78851"/>
                </a:lnTo>
                <a:lnTo>
                  <a:pt x="347912" y="79281"/>
                </a:lnTo>
                <a:lnTo>
                  <a:pt x="362881" y="79544"/>
                </a:lnTo>
                <a:lnTo>
                  <a:pt x="419658" y="79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662187" y="5982648"/>
            <a:ext cx="9318" cy="5665"/>
          </a:xfrm>
          <a:custGeom>
            <a:avLst/>
            <a:gdLst/>
            <a:ahLst/>
            <a:cxnLst/>
            <a:rect l="l" t="t" r="r" b="b"/>
            <a:pathLst>
              <a:path w="9318" h="5665">
                <a:moveTo>
                  <a:pt x="1935" y="671"/>
                </a:moveTo>
                <a:lnTo>
                  <a:pt x="0" y="799"/>
                </a:lnTo>
                <a:lnTo>
                  <a:pt x="6688" y="5665"/>
                </a:lnTo>
                <a:lnTo>
                  <a:pt x="9318" y="0"/>
                </a:lnTo>
                <a:lnTo>
                  <a:pt x="1935" y="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521125" y="5814817"/>
            <a:ext cx="2755" cy="7035"/>
          </a:xfrm>
          <a:custGeom>
            <a:avLst/>
            <a:gdLst/>
            <a:ahLst/>
            <a:cxnLst/>
            <a:rect l="l" t="t" r="r" b="b"/>
            <a:pathLst>
              <a:path w="2755" h="7035">
                <a:moveTo>
                  <a:pt x="2451" y="0"/>
                </a:moveTo>
                <a:lnTo>
                  <a:pt x="0" y="5880"/>
                </a:lnTo>
                <a:lnTo>
                  <a:pt x="2755" y="7035"/>
                </a:lnTo>
                <a:lnTo>
                  <a:pt x="2603" y="3517"/>
                </a:lnTo>
                <a:lnTo>
                  <a:pt x="2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013339" y="6026195"/>
            <a:ext cx="11399" cy="40378"/>
          </a:xfrm>
          <a:custGeom>
            <a:avLst/>
            <a:gdLst/>
            <a:ahLst/>
            <a:cxnLst/>
            <a:rect l="l" t="t" r="r" b="b"/>
            <a:pathLst>
              <a:path w="11399" h="40378">
                <a:moveTo>
                  <a:pt x="0" y="16649"/>
                </a:moveTo>
                <a:lnTo>
                  <a:pt x="0" y="17284"/>
                </a:lnTo>
                <a:lnTo>
                  <a:pt x="3384" y="30422"/>
                </a:lnTo>
                <a:lnTo>
                  <a:pt x="11399" y="40378"/>
                </a:lnTo>
                <a:lnTo>
                  <a:pt x="3530" y="16700"/>
                </a:lnTo>
                <a:lnTo>
                  <a:pt x="4152" y="0"/>
                </a:lnTo>
                <a:lnTo>
                  <a:pt x="127" y="7023"/>
                </a:lnTo>
                <a:lnTo>
                  <a:pt x="0" y="16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026529" y="5844498"/>
            <a:ext cx="833607" cy="238695"/>
          </a:xfrm>
          <a:custGeom>
            <a:avLst/>
            <a:gdLst/>
            <a:ahLst/>
            <a:cxnLst/>
            <a:rect l="l" t="t" r="r" b="b"/>
            <a:pathLst>
              <a:path w="833607" h="238695">
                <a:moveTo>
                  <a:pt x="10511" y="229241"/>
                </a:moveTo>
                <a:lnTo>
                  <a:pt x="22365" y="232982"/>
                </a:lnTo>
                <a:lnTo>
                  <a:pt x="36123" y="235558"/>
                </a:lnTo>
                <a:lnTo>
                  <a:pt x="36657" y="232079"/>
                </a:lnTo>
                <a:lnTo>
                  <a:pt x="36123" y="235558"/>
                </a:lnTo>
                <a:lnTo>
                  <a:pt x="46495" y="236787"/>
                </a:lnTo>
                <a:lnTo>
                  <a:pt x="58049" y="237704"/>
                </a:lnTo>
                <a:lnTo>
                  <a:pt x="70931" y="238320"/>
                </a:lnTo>
                <a:lnTo>
                  <a:pt x="85235" y="238641"/>
                </a:lnTo>
                <a:lnTo>
                  <a:pt x="94391" y="238695"/>
                </a:lnTo>
                <a:lnTo>
                  <a:pt x="128314" y="238485"/>
                </a:lnTo>
                <a:lnTo>
                  <a:pt x="161520" y="237871"/>
                </a:lnTo>
                <a:lnTo>
                  <a:pt x="194005" y="236867"/>
                </a:lnTo>
                <a:lnTo>
                  <a:pt x="225761" y="235489"/>
                </a:lnTo>
                <a:lnTo>
                  <a:pt x="256781" y="233750"/>
                </a:lnTo>
                <a:lnTo>
                  <a:pt x="287059" y="231665"/>
                </a:lnTo>
                <a:lnTo>
                  <a:pt x="316590" y="229248"/>
                </a:lnTo>
                <a:lnTo>
                  <a:pt x="345365" y="226513"/>
                </a:lnTo>
                <a:lnTo>
                  <a:pt x="373379" y="223475"/>
                </a:lnTo>
                <a:lnTo>
                  <a:pt x="400626" y="220148"/>
                </a:lnTo>
                <a:lnTo>
                  <a:pt x="427098" y="216547"/>
                </a:lnTo>
                <a:lnTo>
                  <a:pt x="452790" y="212685"/>
                </a:lnTo>
                <a:lnTo>
                  <a:pt x="477694" y="208577"/>
                </a:lnTo>
                <a:lnTo>
                  <a:pt x="501805" y="204238"/>
                </a:lnTo>
                <a:lnTo>
                  <a:pt x="547620" y="194922"/>
                </a:lnTo>
                <a:lnTo>
                  <a:pt x="590183" y="184851"/>
                </a:lnTo>
                <a:lnTo>
                  <a:pt x="629442" y="174141"/>
                </a:lnTo>
                <a:lnTo>
                  <a:pt x="658678" y="165097"/>
                </a:lnTo>
                <a:lnTo>
                  <a:pt x="685718" y="155767"/>
                </a:lnTo>
                <a:lnTo>
                  <a:pt x="710553" y="146188"/>
                </a:lnTo>
                <a:lnTo>
                  <a:pt x="733175" y="136396"/>
                </a:lnTo>
                <a:lnTo>
                  <a:pt x="762939" y="121385"/>
                </a:lnTo>
                <a:lnTo>
                  <a:pt x="775149" y="114248"/>
                </a:lnTo>
                <a:lnTo>
                  <a:pt x="786969" y="106546"/>
                </a:lnTo>
                <a:lnTo>
                  <a:pt x="797572" y="98734"/>
                </a:lnTo>
                <a:lnTo>
                  <a:pt x="806953" y="90747"/>
                </a:lnTo>
                <a:lnTo>
                  <a:pt x="815111" y="82518"/>
                </a:lnTo>
                <a:lnTo>
                  <a:pt x="824061" y="70915"/>
                </a:lnTo>
                <a:lnTo>
                  <a:pt x="829962" y="59514"/>
                </a:lnTo>
                <a:lnTo>
                  <a:pt x="833197" y="47097"/>
                </a:lnTo>
                <a:lnTo>
                  <a:pt x="833607" y="41134"/>
                </a:lnTo>
                <a:lnTo>
                  <a:pt x="833607" y="40664"/>
                </a:lnTo>
                <a:lnTo>
                  <a:pt x="831545" y="27696"/>
                </a:lnTo>
                <a:lnTo>
                  <a:pt x="825915" y="15984"/>
                </a:lnTo>
                <a:lnTo>
                  <a:pt x="818367" y="7009"/>
                </a:lnTo>
                <a:lnTo>
                  <a:pt x="809442" y="0"/>
                </a:lnTo>
                <a:lnTo>
                  <a:pt x="813579" y="12178"/>
                </a:lnTo>
                <a:lnTo>
                  <a:pt x="815992" y="9613"/>
                </a:lnTo>
                <a:lnTo>
                  <a:pt x="821613" y="22451"/>
                </a:lnTo>
                <a:lnTo>
                  <a:pt x="826040" y="34654"/>
                </a:lnTo>
                <a:lnTo>
                  <a:pt x="826571" y="40664"/>
                </a:lnTo>
                <a:lnTo>
                  <a:pt x="826571" y="41083"/>
                </a:lnTo>
                <a:lnTo>
                  <a:pt x="811459" y="76009"/>
                </a:lnTo>
                <a:lnTo>
                  <a:pt x="783118" y="100648"/>
                </a:lnTo>
                <a:lnTo>
                  <a:pt x="753872" y="118305"/>
                </a:lnTo>
                <a:lnTo>
                  <a:pt x="723144" y="133188"/>
                </a:lnTo>
                <a:lnTo>
                  <a:pt x="687229" y="147704"/>
                </a:lnTo>
                <a:lnTo>
                  <a:pt x="660426" y="157103"/>
                </a:lnTo>
                <a:lnTo>
                  <a:pt x="631352" y="166225"/>
                </a:lnTo>
                <a:lnTo>
                  <a:pt x="588442" y="178019"/>
                </a:lnTo>
                <a:lnTo>
                  <a:pt x="546106" y="188037"/>
                </a:lnTo>
                <a:lnTo>
                  <a:pt x="500506" y="197310"/>
                </a:lnTo>
                <a:lnTo>
                  <a:pt x="451694" y="205723"/>
                </a:lnTo>
                <a:lnTo>
                  <a:pt x="399726" y="213159"/>
                </a:lnTo>
                <a:lnTo>
                  <a:pt x="372574" y="216475"/>
                </a:lnTo>
                <a:lnTo>
                  <a:pt x="344653" y="219503"/>
                </a:lnTo>
                <a:lnTo>
                  <a:pt x="315970" y="222229"/>
                </a:lnTo>
                <a:lnTo>
                  <a:pt x="286530" y="224639"/>
                </a:lnTo>
                <a:lnTo>
                  <a:pt x="256341" y="226719"/>
                </a:lnTo>
                <a:lnTo>
                  <a:pt x="225410" y="228453"/>
                </a:lnTo>
                <a:lnTo>
                  <a:pt x="193742" y="229827"/>
                </a:lnTo>
                <a:lnTo>
                  <a:pt x="161345" y="230827"/>
                </a:lnTo>
                <a:lnTo>
                  <a:pt x="128226" y="231438"/>
                </a:lnTo>
                <a:lnTo>
                  <a:pt x="94391" y="231647"/>
                </a:lnTo>
                <a:lnTo>
                  <a:pt x="79101" y="231492"/>
                </a:lnTo>
                <a:lnTo>
                  <a:pt x="65370" y="231042"/>
                </a:lnTo>
                <a:lnTo>
                  <a:pt x="53108" y="230294"/>
                </a:lnTo>
                <a:lnTo>
                  <a:pt x="42229" y="229243"/>
                </a:lnTo>
                <a:lnTo>
                  <a:pt x="37152" y="228586"/>
                </a:lnTo>
                <a:lnTo>
                  <a:pt x="22980" y="225882"/>
                </a:lnTo>
                <a:lnTo>
                  <a:pt x="11485" y="221978"/>
                </a:lnTo>
                <a:lnTo>
                  <a:pt x="4030" y="217651"/>
                </a:lnTo>
                <a:lnTo>
                  <a:pt x="1986" y="220522"/>
                </a:lnTo>
                <a:lnTo>
                  <a:pt x="0" y="223419"/>
                </a:lnTo>
                <a:lnTo>
                  <a:pt x="10511" y="229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557367" y="5845455"/>
            <a:ext cx="609857" cy="48521"/>
          </a:xfrm>
          <a:custGeom>
            <a:avLst/>
            <a:gdLst/>
            <a:ahLst/>
            <a:cxnLst/>
            <a:rect l="l" t="t" r="r" b="b"/>
            <a:pathLst>
              <a:path w="609857" h="48521">
                <a:moveTo>
                  <a:pt x="604446" y="45191"/>
                </a:moveTo>
                <a:lnTo>
                  <a:pt x="609857" y="48521"/>
                </a:lnTo>
                <a:lnTo>
                  <a:pt x="606251" y="42171"/>
                </a:lnTo>
                <a:lnTo>
                  <a:pt x="604409" y="45169"/>
                </a:lnTo>
                <a:lnTo>
                  <a:pt x="608029" y="39136"/>
                </a:lnTo>
                <a:lnTo>
                  <a:pt x="600427" y="35252"/>
                </a:lnTo>
                <a:lnTo>
                  <a:pt x="590791" y="31366"/>
                </a:lnTo>
                <a:lnTo>
                  <a:pt x="579054" y="27540"/>
                </a:lnTo>
                <a:lnTo>
                  <a:pt x="565155" y="23837"/>
                </a:lnTo>
                <a:lnTo>
                  <a:pt x="549028" y="20320"/>
                </a:lnTo>
                <a:lnTo>
                  <a:pt x="543614" y="19286"/>
                </a:lnTo>
                <a:lnTo>
                  <a:pt x="523282" y="15859"/>
                </a:lnTo>
                <a:lnTo>
                  <a:pt x="500274" y="12715"/>
                </a:lnTo>
                <a:lnTo>
                  <a:pt x="474498" y="9871"/>
                </a:lnTo>
                <a:lnTo>
                  <a:pt x="445855" y="7348"/>
                </a:lnTo>
                <a:lnTo>
                  <a:pt x="414242" y="5162"/>
                </a:lnTo>
                <a:lnTo>
                  <a:pt x="379558" y="3332"/>
                </a:lnTo>
                <a:lnTo>
                  <a:pt x="361032" y="2557"/>
                </a:lnTo>
                <a:lnTo>
                  <a:pt x="341700" y="1877"/>
                </a:lnTo>
                <a:lnTo>
                  <a:pt x="321549" y="1296"/>
                </a:lnTo>
                <a:lnTo>
                  <a:pt x="300567" y="816"/>
                </a:lnTo>
                <a:lnTo>
                  <a:pt x="278740" y="438"/>
                </a:lnTo>
                <a:lnTo>
                  <a:pt x="256057" y="165"/>
                </a:lnTo>
                <a:lnTo>
                  <a:pt x="232503" y="0"/>
                </a:lnTo>
                <a:lnTo>
                  <a:pt x="147905" y="161"/>
                </a:lnTo>
                <a:lnTo>
                  <a:pt x="121381" y="428"/>
                </a:lnTo>
                <a:lnTo>
                  <a:pt x="95614" y="798"/>
                </a:lnTo>
                <a:lnTo>
                  <a:pt x="70600" y="1269"/>
                </a:lnTo>
                <a:lnTo>
                  <a:pt x="46330" y="1838"/>
                </a:lnTo>
                <a:lnTo>
                  <a:pt x="22799" y="2503"/>
                </a:lnTo>
                <a:lnTo>
                  <a:pt x="0" y="3262"/>
                </a:lnTo>
                <a:lnTo>
                  <a:pt x="1934" y="4249"/>
                </a:lnTo>
                <a:lnTo>
                  <a:pt x="8116" y="10027"/>
                </a:lnTo>
                <a:lnTo>
                  <a:pt x="34068" y="9217"/>
                </a:lnTo>
                <a:lnTo>
                  <a:pt x="57945" y="8597"/>
                </a:lnTo>
                <a:lnTo>
                  <a:pt x="82567" y="8074"/>
                </a:lnTo>
                <a:lnTo>
                  <a:pt x="107940" y="7649"/>
                </a:lnTo>
                <a:lnTo>
                  <a:pt x="134071" y="7325"/>
                </a:lnTo>
                <a:lnTo>
                  <a:pt x="160965" y="7106"/>
                </a:lnTo>
                <a:lnTo>
                  <a:pt x="232467" y="7035"/>
                </a:lnTo>
                <a:lnTo>
                  <a:pt x="255984" y="7201"/>
                </a:lnTo>
                <a:lnTo>
                  <a:pt x="278631" y="7474"/>
                </a:lnTo>
                <a:lnTo>
                  <a:pt x="300420" y="7853"/>
                </a:lnTo>
                <a:lnTo>
                  <a:pt x="321363" y="8334"/>
                </a:lnTo>
                <a:lnTo>
                  <a:pt x="341472" y="8915"/>
                </a:lnTo>
                <a:lnTo>
                  <a:pt x="360760" y="9594"/>
                </a:lnTo>
                <a:lnTo>
                  <a:pt x="379239" y="10368"/>
                </a:lnTo>
                <a:lnTo>
                  <a:pt x="413819" y="12193"/>
                </a:lnTo>
                <a:lnTo>
                  <a:pt x="445309" y="14370"/>
                </a:lnTo>
                <a:lnTo>
                  <a:pt x="473807" y="16879"/>
                </a:lnTo>
                <a:lnTo>
                  <a:pt x="499412" y="19702"/>
                </a:lnTo>
                <a:lnTo>
                  <a:pt x="522220" y="22818"/>
                </a:lnTo>
                <a:lnTo>
                  <a:pt x="542331" y="26207"/>
                </a:lnTo>
                <a:lnTo>
                  <a:pt x="559454" y="29722"/>
                </a:lnTo>
                <a:lnTo>
                  <a:pt x="574119" y="33446"/>
                </a:lnTo>
                <a:lnTo>
                  <a:pt x="586368" y="37271"/>
                </a:lnTo>
                <a:lnTo>
                  <a:pt x="596236" y="41088"/>
                </a:lnTo>
                <a:lnTo>
                  <a:pt x="603753" y="44791"/>
                </a:lnTo>
                <a:lnTo>
                  <a:pt x="604446" y="45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174742" y="5897979"/>
            <a:ext cx="3594" cy="8671"/>
          </a:xfrm>
          <a:custGeom>
            <a:avLst/>
            <a:gdLst/>
            <a:ahLst/>
            <a:cxnLst/>
            <a:rect l="l" t="t" r="r" b="b"/>
            <a:pathLst>
              <a:path w="3594" h="8671">
                <a:moveTo>
                  <a:pt x="3466" y="700"/>
                </a:moveTo>
                <a:lnTo>
                  <a:pt x="3358" y="0"/>
                </a:lnTo>
                <a:lnTo>
                  <a:pt x="0" y="1051"/>
                </a:lnTo>
                <a:lnTo>
                  <a:pt x="1295" y="8671"/>
                </a:lnTo>
                <a:lnTo>
                  <a:pt x="2997" y="4874"/>
                </a:lnTo>
                <a:lnTo>
                  <a:pt x="3594" y="1585"/>
                </a:lnTo>
                <a:lnTo>
                  <a:pt x="3466" y="7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179556" y="5854093"/>
            <a:ext cx="33934" cy="59835"/>
          </a:xfrm>
          <a:custGeom>
            <a:avLst/>
            <a:gdLst/>
            <a:ahLst/>
            <a:cxnLst/>
            <a:rect l="l" t="t" r="r" b="b"/>
            <a:pathLst>
              <a:path w="33934" h="59835">
                <a:moveTo>
                  <a:pt x="10842" y="13598"/>
                </a:moveTo>
                <a:lnTo>
                  <a:pt x="19328" y="22643"/>
                </a:lnTo>
                <a:lnTo>
                  <a:pt x="19443" y="22802"/>
                </a:lnTo>
                <a:lnTo>
                  <a:pt x="24180" y="29367"/>
                </a:lnTo>
                <a:lnTo>
                  <a:pt x="26885" y="36708"/>
                </a:lnTo>
                <a:lnTo>
                  <a:pt x="26885" y="44633"/>
                </a:lnTo>
                <a:lnTo>
                  <a:pt x="30416" y="44938"/>
                </a:lnTo>
                <a:lnTo>
                  <a:pt x="31465" y="59835"/>
                </a:lnTo>
                <a:lnTo>
                  <a:pt x="33853" y="47017"/>
                </a:lnTo>
                <a:lnTo>
                  <a:pt x="33934" y="44633"/>
                </a:lnTo>
                <a:lnTo>
                  <a:pt x="31912" y="31849"/>
                </a:lnTo>
                <a:lnTo>
                  <a:pt x="26314" y="20351"/>
                </a:lnTo>
                <a:lnTo>
                  <a:pt x="25158" y="18687"/>
                </a:lnTo>
                <a:lnTo>
                  <a:pt x="16744" y="9397"/>
                </a:lnTo>
                <a:lnTo>
                  <a:pt x="6357" y="1695"/>
                </a:lnTo>
                <a:lnTo>
                  <a:pt x="3450" y="0"/>
                </a:lnTo>
                <a:lnTo>
                  <a:pt x="1714" y="3053"/>
                </a:lnTo>
                <a:lnTo>
                  <a:pt x="0" y="6139"/>
                </a:lnTo>
                <a:lnTo>
                  <a:pt x="10842" y="13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184637" y="5935010"/>
            <a:ext cx="5905" cy="8597"/>
          </a:xfrm>
          <a:custGeom>
            <a:avLst/>
            <a:gdLst/>
            <a:ahLst/>
            <a:cxnLst/>
            <a:rect l="l" t="t" r="r" b="b"/>
            <a:pathLst>
              <a:path w="5905" h="8597">
                <a:moveTo>
                  <a:pt x="0" y="6172"/>
                </a:moveTo>
                <a:lnTo>
                  <a:pt x="2552" y="8597"/>
                </a:lnTo>
                <a:lnTo>
                  <a:pt x="38" y="6134"/>
                </a:lnTo>
                <a:lnTo>
                  <a:pt x="2552" y="8597"/>
                </a:lnTo>
                <a:lnTo>
                  <a:pt x="5905" y="0"/>
                </a:lnTo>
                <a:lnTo>
                  <a:pt x="20" y="61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055605" y="5898726"/>
            <a:ext cx="155417" cy="138713"/>
          </a:xfrm>
          <a:custGeom>
            <a:avLst/>
            <a:gdLst/>
            <a:ahLst/>
            <a:cxnLst/>
            <a:rect l="l" t="t" r="r" b="b"/>
            <a:pathLst>
              <a:path w="155417" h="138713">
                <a:moveTo>
                  <a:pt x="8306" y="138713"/>
                </a:moveTo>
                <a:lnTo>
                  <a:pt x="12493" y="135161"/>
                </a:lnTo>
                <a:lnTo>
                  <a:pt x="22508" y="127761"/>
                </a:lnTo>
                <a:lnTo>
                  <a:pt x="34364" y="119626"/>
                </a:lnTo>
                <a:lnTo>
                  <a:pt x="40258" y="115709"/>
                </a:lnTo>
                <a:lnTo>
                  <a:pt x="50386" y="109066"/>
                </a:lnTo>
                <a:lnTo>
                  <a:pt x="60948" y="102181"/>
                </a:lnTo>
                <a:lnTo>
                  <a:pt x="71743" y="95108"/>
                </a:lnTo>
                <a:lnTo>
                  <a:pt x="82575" y="87897"/>
                </a:lnTo>
                <a:lnTo>
                  <a:pt x="89230" y="83375"/>
                </a:lnTo>
                <a:lnTo>
                  <a:pt x="100044" y="75736"/>
                </a:lnTo>
                <a:lnTo>
                  <a:pt x="110470" y="67959"/>
                </a:lnTo>
                <a:lnTo>
                  <a:pt x="120361" y="59991"/>
                </a:lnTo>
                <a:lnTo>
                  <a:pt x="129560" y="51794"/>
                </a:lnTo>
                <a:lnTo>
                  <a:pt x="134086" y="47358"/>
                </a:lnTo>
                <a:lnTo>
                  <a:pt x="142583" y="37813"/>
                </a:lnTo>
                <a:lnTo>
                  <a:pt x="149892" y="27401"/>
                </a:lnTo>
                <a:lnTo>
                  <a:pt x="155417" y="15201"/>
                </a:lnTo>
                <a:lnTo>
                  <a:pt x="154368" y="304"/>
                </a:lnTo>
                <a:lnTo>
                  <a:pt x="150837" y="0"/>
                </a:lnTo>
                <a:lnTo>
                  <a:pt x="150837" y="279"/>
                </a:lnTo>
                <a:lnTo>
                  <a:pt x="150647" y="8826"/>
                </a:lnTo>
                <a:lnTo>
                  <a:pt x="148170" y="16205"/>
                </a:lnTo>
                <a:lnTo>
                  <a:pt x="144246" y="23088"/>
                </a:lnTo>
                <a:lnTo>
                  <a:pt x="140334" y="29959"/>
                </a:lnTo>
                <a:lnTo>
                  <a:pt x="134937" y="36283"/>
                </a:lnTo>
                <a:lnTo>
                  <a:pt x="131584" y="44881"/>
                </a:lnTo>
                <a:lnTo>
                  <a:pt x="129052" y="42434"/>
                </a:lnTo>
                <a:lnTo>
                  <a:pt x="120420" y="50623"/>
                </a:lnTo>
                <a:lnTo>
                  <a:pt x="110897" y="58656"/>
                </a:lnTo>
                <a:lnTo>
                  <a:pt x="100671" y="66541"/>
                </a:lnTo>
                <a:lnTo>
                  <a:pt x="89915" y="74305"/>
                </a:lnTo>
                <a:lnTo>
                  <a:pt x="85242" y="77571"/>
                </a:lnTo>
                <a:lnTo>
                  <a:pt x="74543" y="84801"/>
                </a:lnTo>
                <a:lnTo>
                  <a:pt x="63729" y="91947"/>
                </a:lnTo>
                <a:lnTo>
                  <a:pt x="52996" y="98958"/>
                </a:lnTo>
                <a:lnTo>
                  <a:pt x="42542" y="105783"/>
                </a:lnTo>
                <a:lnTo>
                  <a:pt x="36372" y="109842"/>
                </a:lnTo>
                <a:lnTo>
                  <a:pt x="24062" y="118101"/>
                </a:lnTo>
                <a:lnTo>
                  <a:pt x="13172" y="125810"/>
                </a:lnTo>
                <a:lnTo>
                  <a:pt x="4097" y="132908"/>
                </a:lnTo>
                <a:lnTo>
                  <a:pt x="0" y="136550"/>
                </a:lnTo>
                <a:lnTo>
                  <a:pt x="1612" y="137274"/>
                </a:lnTo>
                <a:lnTo>
                  <a:pt x="3263" y="137693"/>
                </a:lnTo>
                <a:lnTo>
                  <a:pt x="8306" y="138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479190" y="5820538"/>
            <a:ext cx="29832" cy="33718"/>
          </a:xfrm>
          <a:custGeom>
            <a:avLst/>
            <a:gdLst/>
            <a:ahLst/>
            <a:cxnLst/>
            <a:rect l="l" t="t" r="r" b="b"/>
            <a:pathLst>
              <a:path w="29832" h="33718">
                <a:moveTo>
                  <a:pt x="0" y="0"/>
                </a:moveTo>
                <a:lnTo>
                  <a:pt x="29832" y="3371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476553" y="5818196"/>
            <a:ext cx="35115" cy="38392"/>
          </a:xfrm>
          <a:custGeom>
            <a:avLst/>
            <a:gdLst/>
            <a:ahLst/>
            <a:cxnLst/>
            <a:rect l="l" t="t" r="r" b="b"/>
            <a:pathLst>
              <a:path w="35115" h="38392">
                <a:moveTo>
                  <a:pt x="0" y="4673"/>
                </a:moveTo>
                <a:lnTo>
                  <a:pt x="29845" y="38392"/>
                </a:lnTo>
                <a:lnTo>
                  <a:pt x="35115" y="33718"/>
                </a:lnTo>
                <a:lnTo>
                  <a:pt x="5270" y="0"/>
                </a:lnTo>
                <a:lnTo>
                  <a:pt x="0" y="4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523734" y="5818335"/>
            <a:ext cx="33134" cy="33921"/>
          </a:xfrm>
          <a:custGeom>
            <a:avLst/>
            <a:gdLst/>
            <a:ahLst/>
            <a:cxnLst/>
            <a:rect l="l" t="t" r="r" b="b"/>
            <a:pathLst>
              <a:path w="33134" h="33921">
                <a:moveTo>
                  <a:pt x="0" y="0"/>
                </a:moveTo>
                <a:lnTo>
                  <a:pt x="33134" y="3392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521214" y="5815873"/>
            <a:ext cx="38176" cy="38849"/>
          </a:xfrm>
          <a:custGeom>
            <a:avLst/>
            <a:gdLst/>
            <a:ahLst/>
            <a:cxnLst/>
            <a:rect l="l" t="t" r="r" b="b"/>
            <a:pathLst>
              <a:path w="38176" h="38849">
                <a:moveTo>
                  <a:pt x="0" y="4927"/>
                </a:moveTo>
                <a:lnTo>
                  <a:pt x="33134" y="38849"/>
                </a:lnTo>
                <a:lnTo>
                  <a:pt x="38176" y="33921"/>
                </a:lnTo>
                <a:lnTo>
                  <a:pt x="5041" y="0"/>
                </a:lnTo>
                <a:lnTo>
                  <a:pt x="0" y="4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211083" y="6551627"/>
            <a:ext cx="194174" cy="240829"/>
          </a:xfrm>
          <a:custGeom>
            <a:avLst/>
            <a:gdLst/>
            <a:ahLst/>
            <a:cxnLst/>
            <a:rect l="l" t="t" r="r" b="b"/>
            <a:pathLst>
              <a:path w="194174" h="240829">
                <a:moveTo>
                  <a:pt x="168541" y="33621"/>
                </a:moveTo>
                <a:lnTo>
                  <a:pt x="174669" y="27033"/>
                </a:lnTo>
                <a:lnTo>
                  <a:pt x="183656" y="20545"/>
                </a:lnTo>
                <a:lnTo>
                  <a:pt x="191494" y="13769"/>
                </a:lnTo>
                <a:lnTo>
                  <a:pt x="194174" y="6319"/>
                </a:lnTo>
                <a:lnTo>
                  <a:pt x="190728" y="385"/>
                </a:lnTo>
                <a:lnTo>
                  <a:pt x="180166" y="0"/>
                </a:lnTo>
                <a:lnTo>
                  <a:pt x="167052" y="1003"/>
                </a:lnTo>
                <a:lnTo>
                  <a:pt x="152765" y="3391"/>
                </a:lnTo>
                <a:lnTo>
                  <a:pt x="138687" y="7162"/>
                </a:lnTo>
                <a:lnTo>
                  <a:pt x="126197" y="12310"/>
                </a:lnTo>
                <a:lnTo>
                  <a:pt x="116677" y="18833"/>
                </a:lnTo>
                <a:lnTo>
                  <a:pt x="114350" y="21378"/>
                </a:lnTo>
                <a:lnTo>
                  <a:pt x="110167" y="32511"/>
                </a:lnTo>
                <a:lnTo>
                  <a:pt x="107228" y="44898"/>
                </a:lnTo>
                <a:lnTo>
                  <a:pt x="105612" y="48150"/>
                </a:lnTo>
                <a:lnTo>
                  <a:pt x="96951" y="57657"/>
                </a:lnTo>
                <a:lnTo>
                  <a:pt x="86793" y="63100"/>
                </a:lnTo>
                <a:lnTo>
                  <a:pt x="75830" y="66654"/>
                </a:lnTo>
                <a:lnTo>
                  <a:pt x="64757" y="70494"/>
                </a:lnTo>
                <a:lnTo>
                  <a:pt x="56222" y="75277"/>
                </a:lnTo>
                <a:lnTo>
                  <a:pt x="46707" y="84384"/>
                </a:lnTo>
                <a:lnTo>
                  <a:pt x="40471" y="94974"/>
                </a:lnTo>
                <a:lnTo>
                  <a:pt x="36822" y="106674"/>
                </a:lnTo>
                <a:lnTo>
                  <a:pt x="35069" y="119111"/>
                </a:lnTo>
                <a:lnTo>
                  <a:pt x="34518" y="131912"/>
                </a:lnTo>
                <a:lnTo>
                  <a:pt x="34478" y="144704"/>
                </a:lnTo>
                <a:lnTo>
                  <a:pt x="34256" y="157114"/>
                </a:lnTo>
                <a:lnTo>
                  <a:pt x="34175" y="158729"/>
                </a:lnTo>
                <a:lnTo>
                  <a:pt x="31372" y="168086"/>
                </a:lnTo>
                <a:lnTo>
                  <a:pt x="25206" y="176115"/>
                </a:lnTo>
                <a:lnTo>
                  <a:pt x="17331" y="183583"/>
                </a:lnTo>
                <a:lnTo>
                  <a:pt x="9401" y="191256"/>
                </a:lnTo>
                <a:lnTo>
                  <a:pt x="3073" y="199903"/>
                </a:lnTo>
                <a:lnTo>
                  <a:pt x="0" y="210289"/>
                </a:lnTo>
                <a:lnTo>
                  <a:pt x="1836" y="223181"/>
                </a:lnTo>
                <a:lnTo>
                  <a:pt x="3123" y="226572"/>
                </a:lnTo>
                <a:lnTo>
                  <a:pt x="12371" y="236573"/>
                </a:lnTo>
                <a:lnTo>
                  <a:pt x="20789" y="240829"/>
                </a:lnTo>
                <a:lnTo>
                  <a:pt x="28487" y="240681"/>
                </a:lnTo>
                <a:lnTo>
                  <a:pt x="35573" y="237470"/>
                </a:lnTo>
                <a:lnTo>
                  <a:pt x="42156" y="232538"/>
                </a:lnTo>
                <a:lnTo>
                  <a:pt x="48347" y="227225"/>
                </a:lnTo>
                <a:lnTo>
                  <a:pt x="54254" y="222873"/>
                </a:lnTo>
                <a:lnTo>
                  <a:pt x="59986" y="220823"/>
                </a:lnTo>
                <a:lnTo>
                  <a:pt x="62889" y="221099"/>
                </a:lnTo>
                <a:lnTo>
                  <a:pt x="73445" y="225844"/>
                </a:lnTo>
                <a:lnTo>
                  <a:pt x="83979" y="232109"/>
                </a:lnTo>
                <a:lnTo>
                  <a:pt x="94589" y="236865"/>
                </a:lnTo>
                <a:lnTo>
                  <a:pt x="105371" y="237086"/>
                </a:lnTo>
                <a:lnTo>
                  <a:pt x="108254" y="236008"/>
                </a:lnTo>
                <a:lnTo>
                  <a:pt x="114444" y="231501"/>
                </a:lnTo>
                <a:lnTo>
                  <a:pt x="122320" y="223675"/>
                </a:lnTo>
                <a:lnTo>
                  <a:pt x="131534" y="213701"/>
                </a:lnTo>
                <a:lnTo>
                  <a:pt x="141739" y="202747"/>
                </a:lnTo>
                <a:lnTo>
                  <a:pt x="152586" y="191982"/>
                </a:lnTo>
                <a:lnTo>
                  <a:pt x="157797" y="187329"/>
                </a:lnTo>
                <a:lnTo>
                  <a:pt x="142811" y="177550"/>
                </a:lnTo>
                <a:lnTo>
                  <a:pt x="140223" y="167916"/>
                </a:lnTo>
                <a:lnTo>
                  <a:pt x="135504" y="164158"/>
                </a:lnTo>
                <a:lnTo>
                  <a:pt x="133161" y="161270"/>
                </a:lnTo>
                <a:lnTo>
                  <a:pt x="136969" y="155084"/>
                </a:lnTo>
                <a:lnTo>
                  <a:pt x="146183" y="145493"/>
                </a:lnTo>
                <a:lnTo>
                  <a:pt x="151839" y="140013"/>
                </a:lnTo>
                <a:lnTo>
                  <a:pt x="155342" y="133335"/>
                </a:lnTo>
                <a:lnTo>
                  <a:pt x="157657" y="122877"/>
                </a:lnTo>
                <a:lnTo>
                  <a:pt x="159035" y="110858"/>
                </a:lnTo>
                <a:lnTo>
                  <a:pt x="159515" y="98562"/>
                </a:lnTo>
                <a:lnTo>
                  <a:pt x="159623" y="86117"/>
                </a:lnTo>
                <a:lnTo>
                  <a:pt x="159881" y="73651"/>
                </a:lnTo>
                <a:lnTo>
                  <a:pt x="160813" y="61295"/>
                </a:lnTo>
                <a:lnTo>
                  <a:pt x="162941" y="49176"/>
                </a:lnTo>
                <a:lnTo>
                  <a:pt x="166790" y="37425"/>
                </a:lnTo>
                <a:lnTo>
                  <a:pt x="168541" y="336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207477" y="6570833"/>
            <a:ext cx="167259" cy="248310"/>
          </a:xfrm>
          <a:custGeom>
            <a:avLst/>
            <a:gdLst/>
            <a:ahLst/>
            <a:cxnLst/>
            <a:rect l="l" t="t" r="r" b="b"/>
            <a:pathLst>
              <a:path w="167258" h="248310">
                <a:moveTo>
                  <a:pt x="115188" y="0"/>
                </a:moveTo>
                <a:lnTo>
                  <a:pt x="115185" y="4"/>
                </a:lnTo>
              </a:path>
              <a:path w="167258" h="248310">
                <a:moveTo>
                  <a:pt x="148069" y="148920"/>
                </a:moveTo>
                <a:lnTo>
                  <a:pt x="146418" y="158343"/>
                </a:lnTo>
                <a:lnTo>
                  <a:pt x="149936" y="158330"/>
                </a:lnTo>
                <a:lnTo>
                  <a:pt x="155688" y="168608"/>
                </a:lnTo>
                <a:lnTo>
                  <a:pt x="159473" y="171081"/>
                </a:lnTo>
                <a:lnTo>
                  <a:pt x="163690" y="170815"/>
                </a:lnTo>
                <a:lnTo>
                  <a:pt x="167258" y="167754"/>
                </a:lnTo>
                <a:lnTo>
                  <a:pt x="161404" y="168122"/>
                </a:lnTo>
                <a:lnTo>
                  <a:pt x="159118" y="165455"/>
                </a:lnTo>
                <a:lnTo>
                  <a:pt x="149936" y="156434"/>
                </a:lnTo>
                <a:lnTo>
                  <a:pt x="148348" y="155397"/>
                </a:lnTo>
                <a:lnTo>
                  <a:pt x="148069" y="148920"/>
                </a:lnTo>
                <a:close/>
              </a:path>
              <a:path w="167258" h="248310">
                <a:moveTo>
                  <a:pt x="149250" y="151358"/>
                </a:moveTo>
                <a:lnTo>
                  <a:pt x="148069" y="148920"/>
                </a:lnTo>
                <a:lnTo>
                  <a:pt x="148348" y="155397"/>
                </a:lnTo>
                <a:lnTo>
                  <a:pt x="149936" y="156434"/>
                </a:lnTo>
                <a:lnTo>
                  <a:pt x="149936" y="154444"/>
                </a:lnTo>
                <a:lnTo>
                  <a:pt x="149250" y="151358"/>
                </a:lnTo>
                <a:close/>
              </a:path>
              <a:path w="167258" h="248310">
                <a:moveTo>
                  <a:pt x="146418" y="158343"/>
                </a:moveTo>
                <a:lnTo>
                  <a:pt x="148069" y="148920"/>
                </a:lnTo>
                <a:lnTo>
                  <a:pt x="146303" y="145237"/>
                </a:lnTo>
                <a:lnTo>
                  <a:pt x="143395" y="143357"/>
                </a:lnTo>
                <a:lnTo>
                  <a:pt x="140677" y="141795"/>
                </a:lnTo>
                <a:lnTo>
                  <a:pt x="143255" y="138176"/>
                </a:lnTo>
                <a:lnTo>
                  <a:pt x="150418" y="129768"/>
                </a:lnTo>
                <a:lnTo>
                  <a:pt x="154304" y="127355"/>
                </a:lnTo>
                <a:lnTo>
                  <a:pt x="157733" y="123545"/>
                </a:lnTo>
                <a:lnTo>
                  <a:pt x="160845" y="119341"/>
                </a:lnTo>
                <a:lnTo>
                  <a:pt x="161912" y="116344"/>
                </a:lnTo>
                <a:lnTo>
                  <a:pt x="162991" y="113334"/>
                </a:lnTo>
                <a:lnTo>
                  <a:pt x="163829" y="109601"/>
                </a:lnTo>
                <a:lnTo>
                  <a:pt x="164744" y="104254"/>
                </a:lnTo>
                <a:lnTo>
                  <a:pt x="166174" y="91664"/>
                </a:lnTo>
                <a:lnTo>
                  <a:pt x="166654" y="78950"/>
                </a:lnTo>
                <a:lnTo>
                  <a:pt x="166877" y="58699"/>
                </a:lnTo>
                <a:lnTo>
                  <a:pt x="167588" y="45672"/>
                </a:lnTo>
                <a:lnTo>
                  <a:pt x="169460" y="33053"/>
                </a:lnTo>
                <a:lnTo>
                  <a:pt x="173072" y="20965"/>
                </a:lnTo>
                <a:lnTo>
                  <a:pt x="175298" y="15976"/>
                </a:lnTo>
                <a:lnTo>
                  <a:pt x="177723" y="12738"/>
                </a:lnTo>
                <a:lnTo>
                  <a:pt x="180187" y="10807"/>
                </a:lnTo>
                <a:lnTo>
                  <a:pt x="183870" y="7861"/>
                </a:lnTo>
                <a:lnTo>
                  <a:pt x="188848" y="4775"/>
                </a:lnTo>
                <a:lnTo>
                  <a:pt x="193090" y="1333"/>
                </a:lnTo>
                <a:lnTo>
                  <a:pt x="197180" y="-2235"/>
                </a:lnTo>
                <a:lnTo>
                  <a:pt x="200240" y="-6438"/>
                </a:lnTo>
                <a:lnTo>
                  <a:pt x="201396" y="-15176"/>
                </a:lnTo>
                <a:lnTo>
                  <a:pt x="199732" y="-18440"/>
                </a:lnTo>
                <a:lnTo>
                  <a:pt x="196824" y="-21310"/>
                </a:lnTo>
                <a:lnTo>
                  <a:pt x="192290" y="-22618"/>
                </a:lnTo>
                <a:lnTo>
                  <a:pt x="189483" y="-22758"/>
                </a:lnTo>
                <a:lnTo>
                  <a:pt x="186397" y="-22758"/>
                </a:lnTo>
                <a:lnTo>
                  <a:pt x="174788" y="-22189"/>
                </a:lnTo>
                <a:lnTo>
                  <a:pt x="161915" y="-20476"/>
                </a:lnTo>
                <a:lnTo>
                  <a:pt x="148713" y="-17612"/>
                </a:lnTo>
                <a:lnTo>
                  <a:pt x="134102" y="-12766"/>
                </a:lnTo>
                <a:lnTo>
                  <a:pt x="122701" y="-6783"/>
                </a:lnTo>
                <a:lnTo>
                  <a:pt x="115185" y="4"/>
                </a:lnTo>
                <a:lnTo>
                  <a:pt x="111798" y="4394"/>
                </a:lnTo>
                <a:lnTo>
                  <a:pt x="110896" y="9677"/>
                </a:lnTo>
                <a:lnTo>
                  <a:pt x="109943" y="14566"/>
                </a:lnTo>
                <a:lnTo>
                  <a:pt x="109067" y="19481"/>
                </a:lnTo>
                <a:lnTo>
                  <a:pt x="108178" y="24066"/>
                </a:lnTo>
                <a:lnTo>
                  <a:pt x="106235" y="27089"/>
                </a:lnTo>
                <a:lnTo>
                  <a:pt x="96958" y="36690"/>
                </a:lnTo>
                <a:lnTo>
                  <a:pt x="85577" y="41879"/>
                </a:lnTo>
                <a:lnTo>
                  <a:pt x="73408" y="45636"/>
                </a:lnTo>
                <a:lnTo>
                  <a:pt x="61436" y="50829"/>
                </a:lnTo>
                <a:lnTo>
                  <a:pt x="57759" y="53213"/>
                </a:lnTo>
                <a:lnTo>
                  <a:pt x="47871" y="62588"/>
                </a:lnTo>
                <a:lnTo>
                  <a:pt x="41253" y="73441"/>
                </a:lnTo>
                <a:lnTo>
                  <a:pt x="37604" y="84035"/>
                </a:lnTo>
                <a:lnTo>
                  <a:pt x="35447" y="96570"/>
                </a:lnTo>
                <a:lnTo>
                  <a:pt x="34666" y="109326"/>
                </a:lnTo>
                <a:lnTo>
                  <a:pt x="34531" y="134531"/>
                </a:lnTo>
                <a:lnTo>
                  <a:pt x="34264" y="139331"/>
                </a:lnTo>
                <a:lnTo>
                  <a:pt x="34023" y="143675"/>
                </a:lnTo>
                <a:lnTo>
                  <a:pt x="32181" y="147396"/>
                </a:lnTo>
                <a:lnTo>
                  <a:pt x="29184" y="151168"/>
                </a:lnTo>
                <a:lnTo>
                  <a:pt x="24714" y="156819"/>
                </a:lnTo>
                <a:lnTo>
                  <a:pt x="17678" y="162128"/>
                </a:lnTo>
                <a:lnTo>
                  <a:pt x="11518" y="168490"/>
                </a:lnTo>
                <a:lnTo>
                  <a:pt x="3896" y="178438"/>
                </a:lnTo>
                <a:lnTo>
                  <a:pt x="69" y="191068"/>
                </a:lnTo>
                <a:lnTo>
                  <a:pt x="0" y="197891"/>
                </a:lnTo>
                <a:lnTo>
                  <a:pt x="1092" y="203060"/>
                </a:lnTo>
                <a:lnTo>
                  <a:pt x="3492" y="208737"/>
                </a:lnTo>
                <a:lnTo>
                  <a:pt x="3886" y="209435"/>
                </a:lnTo>
                <a:lnTo>
                  <a:pt x="8013" y="215099"/>
                </a:lnTo>
                <a:lnTo>
                  <a:pt x="9982" y="205994"/>
                </a:lnTo>
                <a:lnTo>
                  <a:pt x="9575" y="205282"/>
                </a:lnTo>
                <a:lnTo>
                  <a:pt x="6730" y="207365"/>
                </a:lnTo>
                <a:lnTo>
                  <a:pt x="7048" y="196811"/>
                </a:lnTo>
                <a:lnTo>
                  <a:pt x="7061" y="187794"/>
                </a:lnTo>
                <a:lnTo>
                  <a:pt x="8788" y="183476"/>
                </a:lnTo>
                <a:lnTo>
                  <a:pt x="11620" y="179349"/>
                </a:lnTo>
                <a:lnTo>
                  <a:pt x="15836" y="173164"/>
                </a:lnTo>
                <a:lnTo>
                  <a:pt x="22682" y="167754"/>
                </a:lnTo>
                <a:lnTo>
                  <a:pt x="28867" y="161823"/>
                </a:lnTo>
                <a:lnTo>
                  <a:pt x="31953" y="158838"/>
                </a:lnTo>
                <a:lnTo>
                  <a:pt x="34886" y="155702"/>
                </a:lnTo>
                <a:lnTo>
                  <a:pt x="37160" y="152095"/>
                </a:lnTo>
                <a:lnTo>
                  <a:pt x="39433" y="148501"/>
                </a:lnTo>
                <a:lnTo>
                  <a:pt x="41046" y="144373"/>
                </a:lnTo>
                <a:lnTo>
                  <a:pt x="41300" y="139712"/>
                </a:lnTo>
                <a:lnTo>
                  <a:pt x="41579" y="134683"/>
                </a:lnTo>
                <a:lnTo>
                  <a:pt x="41605" y="120053"/>
                </a:lnTo>
                <a:lnTo>
                  <a:pt x="41787" y="106987"/>
                </a:lnTo>
                <a:lnTo>
                  <a:pt x="42817" y="94300"/>
                </a:lnTo>
                <a:lnTo>
                  <a:pt x="44437" y="85750"/>
                </a:lnTo>
                <a:lnTo>
                  <a:pt x="48862" y="73886"/>
                </a:lnTo>
                <a:lnTo>
                  <a:pt x="56405" y="63586"/>
                </a:lnTo>
                <a:lnTo>
                  <a:pt x="61887" y="58915"/>
                </a:lnTo>
                <a:lnTo>
                  <a:pt x="73046" y="53219"/>
                </a:lnTo>
                <a:lnTo>
                  <a:pt x="85333" y="49343"/>
                </a:lnTo>
                <a:lnTo>
                  <a:pt x="87121" y="48780"/>
                </a:lnTo>
                <a:lnTo>
                  <a:pt x="98216" y="44146"/>
                </a:lnTo>
                <a:lnTo>
                  <a:pt x="108422" y="35948"/>
                </a:lnTo>
                <a:lnTo>
                  <a:pt x="112204" y="30822"/>
                </a:lnTo>
                <a:lnTo>
                  <a:pt x="115138" y="26073"/>
                </a:lnTo>
                <a:lnTo>
                  <a:pt x="115950" y="20675"/>
                </a:lnTo>
                <a:lnTo>
                  <a:pt x="116878" y="15849"/>
                </a:lnTo>
                <a:lnTo>
                  <a:pt x="117741" y="10998"/>
                </a:lnTo>
                <a:lnTo>
                  <a:pt x="118757" y="6781"/>
                </a:lnTo>
                <a:lnTo>
                  <a:pt x="120726" y="4343"/>
                </a:lnTo>
                <a:lnTo>
                  <a:pt x="128941" y="-2384"/>
                </a:lnTo>
                <a:lnTo>
                  <a:pt x="141491" y="-8057"/>
                </a:lnTo>
                <a:lnTo>
                  <a:pt x="149313" y="-10477"/>
                </a:lnTo>
                <a:lnTo>
                  <a:pt x="162526" y="-13429"/>
                </a:lnTo>
                <a:lnTo>
                  <a:pt x="175475" y="-15178"/>
                </a:lnTo>
                <a:lnTo>
                  <a:pt x="186397" y="-15722"/>
                </a:lnTo>
                <a:lnTo>
                  <a:pt x="189255" y="-15722"/>
                </a:lnTo>
                <a:lnTo>
                  <a:pt x="191808" y="-15582"/>
                </a:lnTo>
                <a:lnTo>
                  <a:pt x="193916" y="-15328"/>
                </a:lnTo>
                <a:lnTo>
                  <a:pt x="194335" y="-18821"/>
                </a:lnTo>
                <a:lnTo>
                  <a:pt x="193928" y="-14223"/>
                </a:lnTo>
                <a:lnTo>
                  <a:pt x="194373" y="-10629"/>
                </a:lnTo>
                <a:lnTo>
                  <a:pt x="191871" y="-7086"/>
                </a:lnTo>
                <a:lnTo>
                  <a:pt x="189229" y="-4203"/>
                </a:lnTo>
                <a:lnTo>
                  <a:pt x="184607" y="-1079"/>
                </a:lnTo>
                <a:lnTo>
                  <a:pt x="180149" y="2070"/>
                </a:lnTo>
                <a:lnTo>
                  <a:pt x="175704" y="5295"/>
                </a:lnTo>
                <a:lnTo>
                  <a:pt x="171322" y="8369"/>
                </a:lnTo>
                <a:lnTo>
                  <a:pt x="168998" y="12839"/>
                </a:lnTo>
                <a:lnTo>
                  <a:pt x="164241" y="25012"/>
                </a:lnTo>
                <a:lnTo>
                  <a:pt x="161494" y="37479"/>
                </a:lnTo>
                <a:lnTo>
                  <a:pt x="160190" y="50088"/>
                </a:lnTo>
                <a:lnTo>
                  <a:pt x="159842" y="58521"/>
                </a:lnTo>
                <a:lnTo>
                  <a:pt x="159683" y="71576"/>
                </a:lnTo>
                <a:lnTo>
                  <a:pt x="159478" y="84397"/>
                </a:lnTo>
                <a:lnTo>
                  <a:pt x="158656" y="96831"/>
                </a:lnTo>
                <a:lnTo>
                  <a:pt x="157797" y="103085"/>
                </a:lnTo>
                <a:lnTo>
                  <a:pt x="156921" y="108242"/>
                </a:lnTo>
                <a:lnTo>
                  <a:pt x="156133" y="111633"/>
                </a:lnTo>
                <a:lnTo>
                  <a:pt x="155295" y="113957"/>
                </a:lnTo>
                <a:lnTo>
                  <a:pt x="154000" y="117411"/>
                </a:lnTo>
                <a:lnTo>
                  <a:pt x="152920" y="118554"/>
                </a:lnTo>
                <a:lnTo>
                  <a:pt x="150240" y="121094"/>
                </a:lnTo>
                <a:lnTo>
                  <a:pt x="147573" y="123571"/>
                </a:lnTo>
                <a:lnTo>
                  <a:pt x="143535" y="126987"/>
                </a:lnTo>
                <a:lnTo>
                  <a:pt x="137896" y="133591"/>
                </a:lnTo>
                <a:lnTo>
                  <a:pt x="135369" y="136715"/>
                </a:lnTo>
                <a:lnTo>
                  <a:pt x="133832" y="139357"/>
                </a:lnTo>
                <a:lnTo>
                  <a:pt x="133235" y="142265"/>
                </a:lnTo>
                <a:lnTo>
                  <a:pt x="134365" y="145618"/>
                </a:lnTo>
                <a:lnTo>
                  <a:pt x="137629" y="148170"/>
                </a:lnTo>
                <a:lnTo>
                  <a:pt x="140195" y="149682"/>
                </a:lnTo>
                <a:lnTo>
                  <a:pt x="141998" y="152222"/>
                </a:lnTo>
                <a:lnTo>
                  <a:pt x="142874" y="154254"/>
                </a:lnTo>
                <a:lnTo>
                  <a:pt x="142900" y="158343"/>
                </a:lnTo>
                <a:lnTo>
                  <a:pt x="144487" y="161290"/>
                </a:lnTo>
                <a:lnTo>
                  <a:pt x="155688" y="168608"/>
                </a:lnTo>
                <a:lnTo>
                  <a:pt x="149936" y="158330"/>
                </a:lnTo>
                <a:lnTo>
                  <a:pt x="146418" y="158343"/>
                </a:lnTo>
                <a:close/>
              </a:path>
              <a:path w="167258" h="248310">
                <a:moveTo>
                  <a:pt x="167258" y="167754"/>
                </a:moveTo>
                <a:lnTo>
                  <a:pt x="149936" y="156434"/>
                </a:lnTo>
                <a:lnTo>
                  <a:pt x="159118" y="165455"/>
                </a:lnTo>
                <a:lnTo>
                  <a:pt x="161404" y="168122"/>
                </a:lnTo>
                <a:lnTo>
                  <a:pt x="167258" y="167754"/>
                </a:lnTo>
                <a:close/>
              </a:path>
              <a:path w="167258" h="248310">
                <a:moveTo>
                  <a:pt x="19862" y="215823"/>
                </a:moveTo>
                <a:lnTo>
                  <a:pt x="16814" y="213829"/>
                </a:lnTo>
                <a:lnTo>
                  <a:pt x="13360" y="210489"/>
                </a:lnTo>
                <a:lnTo>
                  <a:pt x="9830" y="205632"/>
                </a:lnTo>
                <a:lnTo>
                  <a:pt x="7886" y="201015"/>
                </a:lnTo>
                <a:lnTo>
                  <a:pt x="7048" y="196811"/>
                </a:lnTo>
                <a:lnTo>
                  <a:pt x="6730" y="207365"/>
                </a:lnTo>
                <a:lnTo>
                  <a:pt x="9575" y="205282"/>
                </a:lnTo>
                <a:lnTo>
                  <a:pt x="9982" y="205994"/>
                </a:lnTo>
                <a:lnTo>
                  <a:pt x="8013" y="215099"/>
                </a:lnTo>
                <a:lnTo>
                  <a:pt x="12001" y="219087"/>
                </a:lnTo>
                <a:lnTo>
                  <a:pt x="16001" y="221703"/>
                </a:lnTo>
                <a:lnTo>
                  <a:pt x="19977" y="224332"/>
                </a:lnTo>
                <a:lnTo>
                  <a:pt x="24041" y="225552"/>
                </a:lnTo>
                <a:lnTo>
                  <a:pt x="32410" y="225539"/>
                </a:lnTo>
                <a:lnTo>
                  <a:pt x="36461" y="223977"/>
                </a:lnTo>
                <a:lnTo>
                  <a:pt x="40043" y="221856"/>
                </a:lnTo>
                <a:lnTo>
                  <a:pt x="45415" y="218681"/>
                </a:lnTo>
                <a:lnTo>
                  <a:pt x="50012" y="214236"/>
                </a:lnTo>
                <a:lnTo>
                  <a:pt x="54178" y="210756"/>
                </a:lnTo>
                <a:lnTo>
                  <a:pt x="58191" y="207518"/>
                </a:lnTo>
                <a:lnTo>
                  <a:pt x="61671" y="205536"/>
                </a:lnTo>
                <a:lnTo>
                  <a:pt x="64274" y="205117"/>
                </a:lnTo>
                <a:lnTo>
                  <a:pt x="65544" y="205282"/>
                </a:lnTo>
                <a:lnTo>
                  <a:pt x="71031" y="206794"/>
                </a:lnTo>
                <a:lnTo>
                  <a:pt x="77114" y="210769"/>
                </a:lnTo>
                <a:lnTo>
                  <a:pt x="83451" y="214566"/>
                </a:lnTo>
                <a:lnTo>
                  <a:pt x="89801" y="218313"/>
                </a:lnTo>
                <a:lnTo>
                  <a:pt x="96532" y="222021"/>
                </a:lnTo>
                <a:lnTo>
                  <a:pt x="107187" y="222059"/>
                </a:lnTo>
                <a:lnTo>
                  <a:pt x="110312" y="221424"/>
                </a:lnTo>
                <a:lnTo>
                  <a:pt x="113360" y="219989"/>
                </a:lnTo>
                <a:lnTo>
                  <a:pt x="116497" y="218478"/>
                </a:lnTo>
                <a:lnTo>
                  <a:pt x="119583" y="215785"/>
                </a:lnTo>
                <a:lnTo>
                  <a:pt x="123228" y="212267"/>
                </a:lnTo>
                <a:lnTo>
                  <a:pt x="130844" y="204372"/>
                </a:lnTo>
                <a:lnTo>
                  <a:pt x="139376" y="195093"/>
                </a:lnTo>
                <a:lnTo>
                  <a:pt x="148578" y="185267"/>
                </a:lnTo>
                <a:lnTo>
                  <a:pt x="158199" y="175728"/>
                </a:lnTo>
                <a:lnTo>
                  <a:pt x="163690" y="170815"/>
                </a:lnTo>
                <a:lnTo>
                  <a:pt x="159473" y="171081"/>
                </a:lnTo>
                <a:lnTo>
                  <a:pt x="155688" y="168608"/>
                </a:lnTo>
                <a:lnTo>
                  <a:pt x="149668" y="174143"/>
                </a:lnTo>
                <a:lnTo>
                  <a:pt x="140598" y="183420"/>
                </a:lnTo>
                <a:lnTo>
                  <a:pt x="132094" y="192602"/>
                </a:lnTo>
                <a:lnTo>
                  <a:pt x="129984" y="194906"/>
                </a:lnTo>
                <a:lnTo>
                  <a:pt x="125666" y="199618"/>
                </a:lnTo>
                <a:lnTo>
                  <a:pt x="121704" y="203911"/>
                </a:lnTo>
                <a:lnTo>
                  <a:pt x="118300" y="207225"/>
                </a:lnTo>
                <a:lnTo>
                  <a:pt x="114934" y="210540"/>
                </a:lnTo>
                <a:lnTo>
                  <a:pt x="111988" y="212890"/>
                </a:lnTo>
                <a:lnTo>
                  <a:pt x="108242" y="214617"/>
                </a:lnTo>
                <a:lnTo>
                  <a:pt x="104165" y="215023"/>
                </a:lnTo>
                <a:lnTo>
                  <a:pt x="99021" y="215061"/>
                </a:lnTo>
                <a:lnTo>
                  <a:pt x="93192" y="212217"/>
                </a:lnTo>
                <a:lnTo>
                  <a:pt x="87045" y="208508"/>
                </a:lnTo>
                <a:lnTo>
                  <a:pt x="80886" y="204876"/>
                </a:lnTo>
                <a:lnTo>
                  <a:pt x="74523" y="200520"/>
                </a:lnTo>
                <a:lnTo>
                  <a:pt x="67449" y="198501"/>
                </a:lnTo>
                <a:lnTo>
                  <a:pt x="64274" y="198069"/>
                </a:lnTo>
                <a:lnTo>
                  <a:pt x="60439" y="198094"/>
                </a:lnTo>
                <a:lnTo>
                  <a:pt x="57149" y="199809"/>
                </a:lnTo>
                <a:lnTo>
                  <a:pt x="54127" y="201891"/>
                </a:lnTo>
                <a:lnTo>
                  <a:pt x="49580" y="205054"/>
                </a:lnTo>
                <a:lnTo>
                  <a:pt x="45288" y="209359"/>
                </a:lnTo>
                <a:lnTo>
                  <a:pt x="40855" y="212763"/>
                </a:lnTo>
                <a:lnTo>
                  <a:pt x="36436" y="216217"/>
                </a:lnTo>
                <a:lnTo>
                  <a:pt x="32105" y="218528"/>
                </a:lnTo>
                <a:lnTo>
                  <a:pt x="25476" y="218490"/>
                </a:lnTo>
                <a:lnTo>
                  <a:pt x="22910" y="217805"/>
                </a:lnTo>
                <a:lnTo>
                  <a:pt x="19862" y="215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341726" y="6452530"/>
            <a:ext cx="131151" cy="171564"/>
          </a:xfrm>
          <a:custGeom>
            <a:avLst/>
            <a:gdLst/>
            <a:ahLst/>
            <a:cxnLst/>
            <a:rect l="l" t="t" r="r" b="b"/>
            <a:pathLst>
              <a:path w="131151" h="171564">
                <a:moveTo>
                  <a:pt x="131151" y="116336"/>
                </a:moveTo>
                <a:lnTo>
                  <a:pt x="130429" y="102399"/>
                </a:lnTo>
                <a:lnTo>
                  <a:pt x="127906" y="88947"/>
                </a:lnTo>
                <a:lnTo>
                  <a:pt x="123713" y="76670"/>
                </a:lnTo>
                <a:lnTo>
                  <a:pt x="117983" y="66255"/>
                </a:lnTo>
                <a:lnTo>
                  <a:pt x="113314" y="60628"/>
                </a:lnTo>
                <a:lnTo>
                  <a:pt x="103286" y="53311"/>
                </a:lnTo>
                <a:lnTo>
                  <a:pt x="91535" y="45792"/>
                </a:lnTo>
                <a:lnTo>
                  <a:pt x="83736" y="38187"/>
                </a:lnTo>
                <a:lnTo>
                  <a:pt x="80548" y="32942"/>
                </a:lnTo>
                <a:lnTo>
                  <a:pt x="83850" y="22592"/>
                </a:lnTo>
                <a:lnTo>
                  <a:pt x="79697" y="15657"/>
                </a:lnTo>
                <a:lnTo>
                  <a:pt x="71393" y="6043"/>
                </a:lnTo>
                <a:lnTo>
                  <a:pt x="61516" y="1039"/>
                </a:lnTo>
                <a:lnTo>
                  <a:pt x="50801" y="0"/>
                </a:lnTo>
                <a:lnTo>
                  <a:pt x="39982" y="2281"/>
                </a:lnTo>
                <a:lnTo>
                  <a:pt x="29795" y="7241"/>
                </a:lnTo>
                <a:lnTo>
                  <a:pt x="20974" y="14233"/>
                </a:lnTo>
                <a:lnTo>
                  <a:pt x="18915" y="16394"/>
                </a:lnTo>
                <a:lnTo>
                  <a:pt x="10960" y="26618"/>
                </a:lnTo>
                <a:lnTo>
                  <a:pt x="4809" y="37736"/>
                </a:lnTo>
                <a:lnTo>
                  <a:pt x="983" y="49497"/>
                </a:lnTo>
                <a:lnTo>
                  <a:pt x="0" y="61649"/>
                </a:lnTo>
                <a:lnTo>
                  <a:pt x="640" y="67270"/>
                </a:lnTo>
                <a:lnTo>
                  <a:pt x="5302" y="77534"/>
                </a:lnTo>
                <a:lnTo>
                  <a:pt x="8973" y="86718"/>
                </a:lnTo>
                <a:lnTo>
                  <a:pt x="6825" y="94321"/>
                </a:lnTo>
                <a:lnTo>
                  <a:pt x="6825" y="100582"/>
                </a:lnTo>
                <a:lnTo>
                  <a:pt x="22158" y="105720"/>
                </a:lnTo>
                <a:lnTo>
                  <a:pt x="33151" y="111230"/>
                </a:lnTo>
                <a:lnTo>
                  <a:pt x="41461" y="118308"/>
                </a:lnTo>
                <a:lnTo>
                  <a:pt x="48746" y="128149"/>
                </a:lnTo>
                <a:lnTo>
                  <a:pt x="53485" y="136180"/>
                </a:lnTo>
                <a:lnTo>
                  <a:pt x="59650" y="146867"/>
                </a:lnTo>
                <a:lnTo>
                  <a:pt x="67723" y="158373"/>
                </a:lnTo>
                <a:lnTo>
                  <a:pt x="77676" y="167628"/>
                </a:lnTo>
                <a:lnTo>
                  <a:pt x="89485" y="171564"/>
                </a:lnTo>
                <a:lnTo>
                  <a:pt x="90302" y="171563"/>
                </a:lnTo>
                <a:lnTo>
                  <a:pt x="103147" y="169184"/>
                </a:lnTo>
                <a:lnTo>
                  <a:pt x="113402" y="163156"/>
                </a:lnTo>
                <a:lnTo>
                  <a:pt x="121198" y="154168"/>
                </a:lnTo>
                <a:lnTo>
                  <a:pt x="126667" y="142910"/>
                </a:lnTo>
                <a:lnTo>
                  <a:pt x="129941" y="130069"/>
                </a:lnTo>
                <a:lnTo>
                  <a:pt x="131151" y="11633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338149" y="6528285"/>
            <a:ext cx="16078" cy="104178"/>
          </a:xfrm>
          <a:custGeom>
            <a:avLst/>
            <a:gdLst/>
            <a:ahLst/>
            <a:cxnLst/>
            <a:rect l="l" t="t" r="r" b="b"/>
            <a:pathLst>
              <a:path w="16078" h="104178">
                <a:moveTo>
                  <a:pt x="10401" y="24828"/>
                </a:moveTo>
                <a:lnTo>
                  <a:pt x="13919" y="24828"/>
                </a:lnTo>
                <a:lnTo>
                  <a:pt x="13919" y="19478"/>
                </a:lnTo>
                <a:lnTo>
                  <a:pt x="15252" y="17043"/>
                </a:lnTo>
                <a:lnTo>
                  <a:pt x="16078" y="14033"/>
                </a:lnTo>
                <a:lnTo>
                  <a:pt x="16052" y="6464"/>
                </a:lnTo>
                <a:lnTo>
                  <a:pt x="13792" y="2971"/>
                </a:lnTo>
                <a:lnTo>
                  <a:pt x="11925" y="0"/>
                </a:lnTo>
                <a:lnTo>
                  <a:pt x="13919" y="18567"/>
                </a:lnTo>
                <a:lnTo>
                  <a:pt x="13500" y="20243"/>
                </a:lnTo>
                <a:lnTo>
                  <a:pt x="11404" y="21450"/>
                </a:lnTo>
                <a:lnTo>
                  <a:pt x="10401" y="24828"/>
                </a:lnTo>
                <a:close/>
              </a:path>
              <a:path w="16078" h="104178">
                <a:moveTo>
                  <a:pt x="10401" y="18567"/>
                </a:moveTo>
                <a:lnTo>
                  <a:pt x="11404" y="21450"/>
                </a:lnTo>
                <a:lnTo>
                  <a:pt x="13500" y="20243"/>
                </a:lnTo>
                <a:lnTo>
                  <a:pt x="13919" y="18567"/>
                </a:lnTo>
                <a:lnTo>
                  <a:pt x="11925" y="0"/>
                </a:lnTo>
                <a:lnTo>
                  <a:pt x="9982" y="-3022"/>
                </a:lnTo>
                <a:lnTo>
                  <a:pt x="9029" y="11226"/>
                </a:lnTo>
                <a:lnTo>
                  <a:pt x="8635" y="14414"/>
                </a:lnTo>
                <a:lnTo>
                  <a:pt x="6883" y="17678"/>
                </a:lnTo>
                <a:lnTo>
                  <a:pt x="6883" y="27457"/>
                </a:lnTo>
                <a:lnTo>
                  <a:pt x="9397" y="28206"/>
                </a:lnTo>
                <a:lnTo>
                  <a:pt x="10401" y="24828"/>
                </a:lnTo>
                <a:lnTo>
                  <a:pt x="11404" y="21450"/>
                </a:lnTo>
                <a:lnTo>
                  <a:pt x="10401" y="18567"/>
                </a:lnTo>
                <a:close/>
              </a:path>
              <a:path w="16078" h="104178">
                <a:moveTo>
                  <a:pt x="23971" y="33062"/>
                </a:moveTo>
                <a:lnTo>
                  <a:pt x="34176" y="38027"/>
                </a:lnTo>
                <a:lnTo>
                  <a:pt x="37376" y="40246"/>
                </a:lnTo>
                <a:lnTo>
                  <a:pt x="45042" y="48040"/>
                </a:lnTo>
                <a:lnTo>
                  <a:pt x="52614" y="59732"/>
                </a:lnTo>
                <a:lnTo>
                  <a:pt x="53987" y="62153"/>
                </a:lnTo>
                <a:lnTo>
                  <a:pt x="59791" y="72247"/>
                </a:lnTo>
                <a:lnTo>
                  <a:pt x="67465" y="83488"/>
                </a:lnTo>
                <a:lnTo>
                  <a:pt x="71920" y="88861"/>
                </a:lnTo>
                <a:lnTo>
                  <a:pt x="75501" y="92379"/>
                </a:lnTo>
                <a:lnTo>
                  <a:pt x="79590" y="94995"/>
                </a:lnTo>
                <a:lnTo>
                  <a:pt x="83680" y="97612"/>
                </a:lnTo>
                <a:lnTo>
                  <a:pt x="88341" y="99339"/>
                </a:lnTo>
                <a:lnTo>
                  <a:pt x="93954" y="99339"/>
                </a:lnTo>
                <a:lnTo>
                  <a:pt x="107762" y="96798"/>
                </a:lnTo>
                <a:lnTo>
                  <a:pt x="118944" y="90339"/>
                </a:lnTo>
                <a:lnTo>
                  <a:pt x="127412" y="80824"/>
                </a:lnTo>
                <a:lnTo>
                  <a:pt x="133486" y="68553"/>
                </a:lnTo>
                <a:lnTo>
                  <a:pt x="136776" y="56155"/>
                </a:lnTo>
                <a:lnTo>
                  <a:pt x="138184" y="43017"/>
                </a:lnTo>
                <a:lnTo>
                  <a:pt x="138264" y="38976"/>
                </a:lnTo>
                <a:lnTo>
                  <a:pt x="137344" y="25008"/>
                </a:lnTo>
                <a:lnTo>
                  <a:pt x="134698" y="11547"/>
                </a:lnTo>
                <a:lnTo>
                  <a:pt x="130382" y="-815"/>
                </a:lnTo>
                <a:lnTo>
                  <a:pt x="124448" y="-11487"/>
                </a:lnTo>
                <a:lnTo>
                  <a:pt x="119379" y="-17614"/>
                </a:lnTo>
                <a:lnTo>
                  <a:pt x="115176" y="-21767"/>
                </a:lnTo>
                <a:lnTo>
                  <a:pt x="108978" y="-25209"/>
                </a:lnTo>
                <a:lnTo>
                  <a:pt x="103187" y="-28841"/>
                </a:lnTo>
                <a:lnTo>
                  <a:pt x="97408" y="-32385"/>
                </a:lnTo>
                <a:lnTo>
                  <a:pt x="92163" y="-36195"/>
                </a:lnTo>
                <a:lnTo>
                  <a:pt x="90322" y="-39395"/>
                </a:lnTo>
                <a:lnTo>
                  <a:pt x="89420" y="-42722"/>
                </a:lnTo>
                <a:lnTo>
                  <a:pt x="89153" y="-45059"/>
                </a:lnTo>
                <a:lnTo>
                  <a:pt x="89255" y="-48196"/>
                </a:lnTo>
                <a:lnTo>
                  <a:pt x="89052" y="-51523"/>
                </a:lnTo>
                <a:lnTo>
                  <a:pt x="88823" y="-54864"/>
                </a:lnTo>
                <a:lnTo>
                  <a:pt x="88303" y="-58521"/>
                </a:lnTo>
                <a:lnTo>
                  <a:pt x="86296" y="-61899"/>
                </a:lnTo>
                <a:lnTo>
                  <a:pt x="76849" y="-72695"/>
                </a:lnTo>
                <a:lnTo>
                  <a:pt x="65400" y="-78278"/>
                </a:lnTo>
                <a:lnTo>
                  <a:pt x="56718" y="-79349"/>
                </a:lnTo>
                <a:lnTo>
                  <a:pt x="43900" y="-77295"/>
                </a:lnTo>
                <a:lnTo>
                  <a:pt x="31978" y="-71800"/>
                </a:lnTo>
                <a:lnTo>
                  <a:pt x="21773" y="-63722"/>
                </a:lnTo>
                <a:lnTo>
                  <a:pt x="11764" y="-51322"/>
                </a:lnTo>
                <a:lnTo>
                  <a:pt x="5390" y="-39944"/>
                </a:lnTo>
                <a:lnTo>
                  <a:pt x="1290" y="-27783"/>
                </a:lnTo>
                <a:lnTo>
                  <a:pt x="0" y="-16357"/>
                </a:lnTo>
                <a:lnTo>
                  <a:pt x="0" y="-13538"/>
                </a:lnTo>
                <a:lnTo>
                  <a:pt x="241" y="-10706"/>
                </a:lnTo>
                <a:lnTo>
                  <a:pt x="749" y="-7861"/>
                </a:lnTo>
                <a:lnTo>
                  <a:pt x="1650" y="-2794"/>
                </a:lnTo>
                <a:lnTo>
                  <a:pt x="4127" y="850"/>
                </a:lnTo>
                <a:lnTo>
                  <a:pt x="5981" y="3784"/>
                </a:lnTo>
                <a:lnTo>
                  <a:pt x="7899" y="6769"/>
                </a:lnTo>
                <a:lnTo>
                  <a:pt x="9029" y="11226"/>
                </a:lnTo>
                <a:lnTo>
                  <a:pt x="9982" y="-3022"/>
                </a:lnTo>
                <a:lnTo>
                  <a:pt x="8280" y="-5689"/>
                </a:lnTo>
                <a:lnTo>
                  <a:pt x="7683" y="-9105"/>
                </a:lnTo>
                <a:lnTo>
                  <a:pt x="7035" y="-13931"/>
                </a:lnTo>
                <a:lnTo>
                  <a:pt x="7035" y="-16357"/>
                </a:lnTo>
                <a:lnTo>
                  <a:pt x="8736" y="-28584"/>
                </a:lnTo>
                <a:lnTo>
                  <a:pt x="13492" y="-40493"/>
                </a:lnTo>
                <a:lnTo>
                  <a:pt x="20713" y="-51720"/>
                </a:lnTo>
                <a:lnTo>
                  <a:pt x="25107" y="-57010"/>
                </a:lnTo>
                <a:lnTo>
                  <a:pt x="35142" y="-65459"/>
                </a:lnTo>
                <a:lnTo>
                  <a:pt x="47154" y="-70915"/>
                </a:lnTo>
                <a:lnTo>
                  <a:pt x="56718" y="-72301"/>
                </a:lnTo>
                <a:lnTo>
                  <a:pt x="68654" y="-69577"/>
                </a:lnTo>
                <a:lnTo>
                  <a:pt x="78855" y="-60419"/>
                </a:lnTo>
                <a:lnTo>
                  <a:pt x="81737" y="-55892"/>
                </a:lnTo>
                <a:lnTo>
                  <a:pt x="82067" y="-52184"/>
                </a:lnTo>
                <a:lnTo>
                  <a:pt x="82194" y="-44018"/>
                </a:lnTo>
                <a:lnTo>
                  <a:pt x="82664" y="-39865"/>
                </a:lnTo>
                <a:lnTo>
                  <a:pt x="84289" y="-35750"/>
                </a:lnTo>
                <a:lnTo>
                  <a:pt x="87604" y="-30416"/>
                </a:lnTo>
                <a:lnTo>
                  <a:pt x="93548" y="-26606"/>
                </a:lnTo>
                <a:lnTo>
                  <a:pt x="99466" y="-22860"/>
                </a:lnTo>
                <a:lnTo>
                  <a:pt x="105371" y="-19202"/>
                </a:lnTo>
                <a:lnTo>
                  <a:pt x="111378" y="-15697"/>
                </a:lnTo>
                <a:lnTo>
                  <a:pt x="114388" y="-12636"/>
                </a:lnTo>
                <a:lnTo>
                  <a:pt x="120925" y="-3929"/>
                </a:lnTo>
                <a:lnTo>
                  <a:pt x="126065" y="7495"/>
                </a:lnTo>
                <a:lnTo>
                  <a:pt x="129556" y="20756"/>
                </a:lnTo>
                <a:lnTo>
                  <a:pt x="131146" y="34970"/>
                </a:lnTo>
                <a:lnTo>
                  <a:pt x="131216" y="38976"/>
                </a:lnTo>
                <a:lnTo>
                  <a:pt x="130235" y="52511"/>
                </a:lnTo>
                <a:lnTo>
                  <a:pt x="127231" y="65099"/>
                </a:lnTo>
                <a:lnTo>
                  <a:pt x="122161" y="75945"/>
                </a:lnTo>
                <a:lnTo>
                  <a:pt x="113647" y="85571"/>
                </a:lnTo>
                <a:lnTo>
                  <a:pt x="102095" y="91187"/>
                </a:lnTo>
                <a:lnTo>
                  <a:pt x="93789" y="92290"/>
                </a:lnTo>
                <a:lnTo>
                  <a:pt x="89941" y="92290"/>
                </a:lnTo>
                <a:lnTo>
                  <a:pt x="83388" y="89065"/>
                </a:lnTo>
                <a:lnTo>
                  <a:pt x="74175" y="80569"/>
                </a:lnTo>
                <a:lnTo>
                  <a:pt x="66335" y="69448"/>
                </a:lnTo>
                <a:lnTo>
                  <a:pt x="60134" y="58699"/>
                </a:lnTo>
                <a:lnTo>
                  <a:pt x="52695" y="46570"/>
                </a:lnTo>
                <a:lnTo>
                  <a:pt x="45026" y="37522"/>
                </a:lnTo>
                <a:lnTo>
                  <a:pt x="41668" y="34658"/>
                </a:lnTo>
                <a:lnTo>
                  <a:pt x="32335" y="29006"/>
                </a:lnTo>
                <a:lnTo>
                  <a:pt x="20338" y="24258"/>
                </a:lnTo>
                <a:lnTo>
                  <a:pt x="13919" y="22240"/>
                </a:lnTo>
                <a:lnTo>
                  <a:pt x="13919" y="24828"/>
                </a:lnTo>
                <a:lnTo>
                  <a:pt x="10401" y="24828"/>
                </a:lnTo>
                <a:lnTo>
                  <a:pt x="9397" y="28206"/>
                </a:lnTo>
                <a:lnTo>
                  <a:pt x="23971" y="330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353688" y="6214019"/>
            <a:ext cx="256128" cy="109535"/>
          </a:xfrm>
          <a:custGeom>
            <a:avLst/>
            <a:gdLst/>
            <a:ahLst/>
            <a:cxnLst/>
            <a:rect l="l" t="t" r="r" b="b"/>
            <a:pathLst>
              <a:path w="256128" h="109535">
                <a:moveTo>
                  <a:pt x="201411" y="71092"/>
                </a:moveTo>
                <a:lnTo>
                  <a:pt x="214113" y="70395"/>
                </a:lnTo>
                <a:lnTo>
                  <a:pt x="226742" y="69502"/>
                </a:lnTo>
                <a:lnTo>
                  <a:pt x="236229" y="68630"/>
                </a:lnTo>
                <a:lnTo>
                  <a:pt x="251124" y="66399"/>
                </a:lnTo>
                <a:lnTo>
                  <a:pt x="256128" y="61568"/>
                </a:lnTo>
                <a:lnTo>
                  <a:pt x="253217" y="50619"/>
                </a:lnTo>
                <a:lnTo>
                  <a:pt x="249107" y="41059"/>
                </a:lnTo>
                <a:lnTo>
                  <a:pt x="242429" y="28406"/>
                </a:lnTo>
                <a:lnTo>
                  <a:pt x="235812" y="21094"/>
                </a:lnTo>
                <a:lnTo>
                  <a:pt x="228534" y="17438"/>
                </a:lnTo>
                <a:lnTo>
                  <a:pt x="219876" y="15754"/>
                </a:lnTo>
                <a:lnTo>
                  <a:pt x="209116" y="14356"/>
                </a:lnTo>
                <a:lnTo>
                  <a:pt x="195533" y="11559"/>
                </a:lnTo>
                <a:lnTo>
                  <a:pt x="192491" y="10706"/>
                </a:lnTo>
                <a:lnTo>
                  <a:pt x="186598" y="8953"/>
                </a:lnTo>
                <a:lnTo>
                  <a:pt x="175181" y="0"/>
                </a:lnTo>
                <a:lnTo>
                  <a:pt x="169859" y="114"/>
                </a:lnTo>
                <a:lnTo>
                  <a:pt x="158475" y="2929"/>
                </a:lnTo>
                <a:lnTo>
                  <a:pt x="147223" y="9321"/>
                </a:lnTo>
                <a:lnTo>
                  <a:pt x="135962" y="16908"/>
                </a:lnTo>
                <a:lnTo>
                  <a:pt x="124550" y="23304"/>
                </a:lnTo>
                <a:lnTo>
                  <a:pt x="121294" y="24561"/>
                </a:lnTo>
                <a:lnTo>
                  <a:pt x="110139" y="27384"/>
                </a:lnTo>
                <a:lnTo>
                  <a:pt x="98314" y="28900"/>
                </a:lnTo>
                <a:lnTo>
                  <a:pt x="86035" y="29544"/>
                </a:lnTo>
                <a:lnTo>
                  <a:pt x="73514" y="29752"/>
                </a:lnTo>
                <a:lnTo>
                  <a:pt x="60968" y="29959"/>
                </a:lnTo>
                <a:lnTo>
                  <a:pt x="48609" y="30602"/>
                </a:lnTo>
                <a:lnTo>
                  <a:pt x="36653" y="32114"/>
                </a:lnTo>
                <a:lnTo>
                  <a:pt x="25313" y="34933"/>
                </a:lnTo>
                <a:lnTo>
                  <a:pt x="14803" y="39493"/>
                </a:lnTo>
                <a:lnTo>
                  <a:pt x="12049" y="41135"/>
                </a:lnTo>
                <a:lnTo>
                  <a:pt x="1842" y="48908"/>
                </a:lnTo>
                <a:lnTo>
                  <a:pt x="0" y="53972"/>
                </a:lnTo>
                <a:lnTo>
                  <a:pt x="3690" y="58257"/>
                </a:lnTo>
                <a:lnTo>
                  <a:pt x="10082" y="63691"/>
                </a:lnTo>
                <a:lnTo>
                  <a:pt x="14640" y="69202"/>
                </a:lnTo>
                <a:lnTo>
                  <a:pt x="19980" y="80672"/>
                </a:lnTo>
                <a:lnTo>
                  <a:pt x="21234" y="92468"/>
                </a:lnTo>
                <a:lnTo>
                  <a:pt x="21307" y="99961"/>
                </a:lnTo>
                <a:lnTo>
                  <a:pt x="17142" y="104127"/>
                </a:lnTo>
                <a:lnTo>
                  <a:pt x="29282" y="107035"/>
                </a:lnTo>
                <a:lnTo>
                  <a:pt x="40778" y="109535"/>
                </a:lnTo>
                <a:lnTo>
                  <a:pt x="53114" y="108719"/>
                </a:lnTo>
                <a:lnTo>
                  <a:pt x="54365" y="108369"/>
                </a:lnTo>
                <a:lnTo>
                  <a:pt x="66146" y="103890"/>
                </a:lnTo>
                <a:lnTo>
                  <a:pt x="77285" y="98252"/>
                </a:lnTo>
                <a:lnTo>
                  <a:pt x="88209" y="92126"/>
                </a:lnTo>
                <a:lnTo>
                  <a:pt x="99345" y="86186"/>
                </a:lnTo>
                <a:lnTo>
                  <a:pt x="111121" y="81104"/>
                </a:lnTo>
                <a:lnTo>
                  <a:pt x="123962" y="77552"/>
                </a:lnTo>
                <a:lnTo>
                  <a:pt x="137987" y="75456"/>
                </a:lnTo>
                <a:lnTo>
                  <a:pt x="150545" y="74103"/>
                </a:lnTo>
                <a:lnTo>
                  <a:pt x="163201" y="73099"/>
                </a:lnTo>
                <a:lnTo>
                  <a:pt x="175920" y="72335"/>
                </a:lnTo>
                <a:lnTo>
                  <a:pt x="188668" y="71702"/>
                </a:lnTo>
                <a:lnTo>
                  <a:pt x="201411" y="710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349990" y="6210603"/>
            <a:ext cx="173647" cy="113955"/>
          </a:xfrm>
          <a:custGeom>
            <a:avLst/>
            <a:gdLst/>
            <a:ahLst/>
            <a:cxnLst/>
            <a:rect l="l" t="t" r="r" b="b"/>
            <a:pathLst>
              <a:path w="173647" h="113955">
                <a:moveTo>
                  <a:pt x="21475" y="101930"/>
                </a:moveTo>
                <a:lnTo>
                  <a:pt x="21412" y="104076"/>
                </a:lnTo>
                <a:lnTo>
                  <a:pt x="24111" y="104585"/>
                </a:lnTo>
                <a:lnTo>
                  <a:pt x="27648" y="105490"/>
                </a:lnTo>
                <a:lnTo>
                  <a:pt x="25006" y="103378"/>
                </a:lnTo>
                <a:lnTo>
                  <a:pt x="21488" y="103403"/>
                </a:lnTo>
                <a:lnTo>
                  <a:pt x="21475" y="101930"/>
                </a:lnTo>
                <a:close/>
              </a:path>
              <a:path w="173647" h="113955">
                <a:moveTo>
                  <a:pt x="23329" y="110032"/>
                </a:moveTo>
                <a:lnTo>
                  <a:pt x="20840" y="107543"/>
                </a:lnTo>
                <a:lnTo>
                  <a:pt x="20269" y="111023"/>
                </a:lnTo>
                <a:lnTo>
                  <a:pt x="32418" y="113955"/>
                </a:lnTo>
                <a:lnTo>
                  <a:pt x="27495" y="105867"/>
                </a:lnTo>
                <a:lnTo>
                  <a:pt x="23329" y="110032"/>
                </a:lnTo>
                <a:close/>
              </a:path>
              <a:path w="173647" h="113955">
                <a:moveTo>
                  <a:pt x="22517" y="100888"/>
                </a:moveTo>
                <a:lnTo>
                  <a:pt x="21475" y="101930"/>
                </a:lnTo>
                <a:lnTo>
                  <a:pt x="21488" y="103403"/>
                </a:lnTo>
                <a:lnTo>
                  <a:pt x="25006" y="103378"/>
                </a:lnTo>
                <a:lnTo>
                  <a:pt x="22517" y="100888"/>
                </a:lnTo>
                <a:close/>
              </a:path>
              <a:path w="173647" h="113955">
                <a:moveTo>
                  <a:pt x="57061" y="108419"/>
                </a:moveTo>
                <a:lnTo>
                  <a:pt x="54025" y="109321"/>
                </a:lnTo>
                <a:lnTo>
                  <a:pt x="51282" y="109677"/>
                </a:lnTo>
                <a:lnTo>
                  <a:pt x="48590" y="109677"/>
                </a:lnTo>
                <a:lnTo>
                  <a:pt x="37010" y="107883"/>
                </a:lnTo>
                <a:lnTo>
                  <a:pt x="27648" y="105490"/>
                </a:lnTo>
                <a:lnTo>
                  <a:pt x="24111" y="104585"/>
                </a:lnTo>
                <a:lnTo>
                  <a:pt x="21412" y="104076"/>
                </a:lnTo>
                <a:lnTo>
                  <a:pt x="21475" y="101930"/>
                </a:lnTo>
                <a:lnTo>
                  <a:pt x="18351" y="105054"/>
                </a:lnTo>
                <a:lnTo>
                  <a:pt x="13500" y="109905"/>
                </a:lnTo>
                <a:lnTo>
                  <a:pt x="20269" y="111023"/>
                </a:lnTo>
                <a:lnTo>
                  <a:pt x="20840" y="107543"/>
                </a:lnTo>
                <a:lnTo>
                  <a:pt x="23329" y="110032"/>
                </a:lnTo>
                <a:lnTo>
                  <a:pt x="27495" y="105867"/>
                </a:lnTo>
                <a:lnTo>
                  <a:pt x="32418" y="113955"/>
                </a:lnTo>
                <a:lnTo>
                  <a:pt x="44884" y="116524"/>
                </a:lnTo>
                <a:lnTo>
                  <a:pt x="48590" y="116713"/>
                </a:lnTo>
                <a:lnTo>
                  <a:pt x="51904" y="116725"/>
                </a:lnTo>
                <a:lnTo>
                  <a:pt x="55397" y="116268"/>
                </a:lnTo>
                <a:lnTo>
                  <a:pt x="59080" y="115163"/>
                </a:lnTo>
                <a:lnTo>
                  <a:pt x="71242" y="110545"/>
                </a:lnTo>
                <a:lnTo>
                  <a:pt x="82559" y="104821"/>
                </a:lnTo>
                <a:lnTo>
                  <a:pt x="93464" y="98699"/>
                </a:lnTo>
                <a:lnTo>
                  <a:pt x="94272" y="98247"/>
                </a:lnTo>
                <a:lnTo>
                  <a:pt x="105432" y="92349"/>
                </a:lnTo>
                <a:lnTo>
                  <a:pt x="117075" y="87448"/>
                </a:lnTo>
                <a:lnTo>
                  <a:pt x="129673" y="84178"/>
                </a:lnTo>
                <a:lnTo>
                  <a:pt x="142147" y="82358"/>
                </a:lnTo>
                <a:lnTo>
                  <a:pt x="154615" y="81019"/>
                </a:lnTo>
                <a:lnTo>
                  <a:pt x="167214" y="80024"/>
                </a:lnTo>
                <a:lnTo>
                  <a:pt x="179908" y="79265"/>
                </a:lnTo>
                <a:lnTo>
                  <a:pt x="192663" y="78632"/>
                </a:lnTo>
                <a:lnTo>
                  <a:pt x="205442" y="78017"/>
                </a:lnTo>
                <a:lnTo>
                  <a:pt x="218212" y="77313"/>
                </a:lnTo>
                <a:lnTo>
                  <a:pt x="230938" y="76410"/>
                </a:lnTo>
                <a:lnTo>
                  <a:pt x="240283" y="75552"/>
                </a:lnTo>
                <a:lnTo>
                  <a:pt x="247472" y="74803"/>
                </a:lnTo>
                <a:lnTo>
                  <a:pt x="252514" y="74282"/>
                </a:lnTo>
                <a:lnTo>
                  <a:pt x="256374" y="73012"/>
                </a:lnTo>
                <a:lnTo>
                  <a:pt x="260057" y="71475"/>
                </a:lnTo>
                <a:lnTo>
                  <a:pt x="262801" y="68351"/>
                </a:lnTo>
                <a:lnTo>
                  <a:pt x="263385" y="64287"/>
                </a:lnTo>
                <a:lnTo>
                  <a:pt x="263359" y="61556"/>
                </a:lnTo>
                <a:lnTo>
                  <a:pt x="262521" y="58851"/>
                </a:lnTo>
                <a:lnTo>
                  <a:pt x="261264" y="55460"/>
                </a:lnTo>
                <a:lnTo>
                  <a:pt x="259994" y="52095"/>
                </a:lnTo>
                <a:lnTo>
                  <a:pt x="258216" y="48056"/>
                </a:lnTo>
                <a:lnTo>
                  <a:pt x="256031" y="43065"/>
                </a:lnTo>
                <a:lnTo>
                  <a:pt x="252348" y="34671"/>
                </a:lnTo>
                <a:lnTo>
                  <a:pt x="248932" y="28930"/>
                </a:lnTo>
                <a:lnTo>
                  <a:pt x="245097" y="24841"/>
                </a:lnTo>
                <a:lnTo>
                  <a:pt x="242239" y="21780"/>
                </a:lnTo>
                <a:lnTo>
                  <a:pt x="239102" y="19710"/>
                </a:lnTo>
                <a:lnTo>
                  <a:pt x="235775" y="18376"/>
                </a:lnTo>
                <a:lnTo>
                  <a:pt x="230758" y="16357"/>
                </a:lnTo>
                <a:lnTo>
                  <a:pt x="225551" y="15875"/>
                </a:lnTo>
                <a:lnTo>
                  <a:pt x="219430" y="15100"/>
                </a:lnTo>
                <a:lnTo>
                  <a:pt x="213309" y="14351"/>
                </a:lnTo>
                <a:lnTo>
                  <a:pt x="206184" y="13385"/>
                </a:lnTo>
                <a:lnTo>
                  <a:pt x="197180" y="10744"/>
                </a:lnTo>
                <a:lnTo>
                  <a:pt x="195110" y="10172"/>
                </a:lnTo>
                <a:lnTo>
                  <a:pt x="195198" y="17500"/>
                </a:lnTo>
                <a:lnTo>
                  <a:pt x="210964" y="21046"/>
                </a:lnTo>
                <a:lnTo>
                  <a:pt x="222951" y="22642"/>
                </a:lnTo>
                <a:lnTo>
                  <a:pt x="230517" y="24028"/>
                </a:lnTo>
                <a:lnTo>
                  <a:pt x="234200" y="25069"/>
                </a:lnTo>
                <a:lnTo>
                  <a:pt x="236969" y="26504"/>
                </a:lnTo>
                <a:lnTo>
                  <a:pt x="239966" y="29667"/>
                </a:lnTo>
                <a:lnTo>
                  <a:pt x="242950" y="32829"/>
                </a:lnTo>
                <a:lnTo>
                  <a:pt x="246075" y="37884"/>
                </a:lnTo>
                <a:lnTo>
                  <a:pt x="249580" y="45885"/>
                </a:lnTo>
                <a:lnTo>
                  <a:pt x="251764" y="50888"/>
                </a:lnTo>
                <a:lnTo>
                  <a:pt x="253517" y="54864"/>
                </a:lnTo>
                <a:lnTo>
                  <a:pt x="254673" y="57950"/>
                </a:lnTo>
                <a:lnTo>
                  <a:pt x="255854" y="61010"/>
                </a:lnTo>
                <a:lnTo>
                  <a:pt x="256336" y="64287"/>
                </a:lnTo>
                <a:lnTo>
                  <a:pt x="254634" y="66395"/>
                </a:lnTo>
                <a:lnTo>
                  <a:pt x="251790" y="66941"/>
                </a:lnTo>
                <a:lnTo>
                  <a:pt x="248996" y="67538"/>
                </a:lnTo>
                <a:lnTo>
                  <a:pt x="244906" y="67995"/>
                </a:lnTo>
                <a:lnTo>
                  <a:pt x="239572" y="68554"/>
                </a:lnTo>
                <a:lnTo>
                  <a:pt x="227140" y="69656"/>
                </a:lnTo>
                <a:lnTo>
                  <a:pt x="214578" y="70482"/>
                </a:lnTo>
                <a:lnTo>
                  <a:pt x="201921" y="71142"/>
                </a:lnTo>
                <a:lnTo>
                  <a:pt x="189202" y="71742"/>
                </a:lnTo>
                <a:lnTo>
                  <a:pt x="176456" y="72394"/>
                </a:lnTo>
                <a:lnTo>
                  <a:pt x="163716" y="73206"/>
                </a:lnTo>
                <a:lnTo>
                  <a:pt x="151017" y="74286"/>
                </a:lnTo>
                <a:lnTo>
                  <a:pt x="138392" y="75743"/>
                </a:lnTo>
                <a:lnTo>
                  <a:pt x="128676" y="77203"/>
                </a:lnTo>
                <a:lnTo>
                  <a:pt x="115696" y="80476"/>
                </a:lnTo>
                <a:lnTo>
                  <a:pt x="103915" y="85265"/>
                </a:lnTo>
                <a:lnTo>
                  <a:pt x="92977" y="90915"/>
                </a:lnTo>
                <a:lnTo>
                  <a:pt x="79551" y="98435"/>
                </a:lnTo>
                <a:lnTo>
                  <a:pt x="68260" y="104161"/>
                </a:lnTo>
                <a:lnTo>
                  <a:pt x="57048" y="108419"/>
                </a:lnTo>
                <a:close/>
              </a:path>
              <a:path w="173647" h="113955">
                <a:moveTo>
                  <a:pt x="173558" y="3530"/>
                </a:moveTo>
                <a:lnTo>
                  <a:pt x="173647" y="0"/>
                </a:lnTo>
                <a:lnTo>
                  <a:pt x="173481" y="0"/>
                </a:lnTo>
                <a:lnTo>
                  <a:pt x="173558" y="3530"/>
                </a:lnTo>
                <a:close/>
              </a:path>
              <a:path w="173647" h="113955">
                <a:moveTo>
                  <a:pt x="2666" y="50165"/>
                </a:moveTo>
                <a:lnTo>
                  <a:pt x="431" y="53594"/>
                </a:lnTo>
                <a:lnTo>
                  <a:pt x="0" y="56324"/>
                </a:lnTo>
                <a:lnTo>
                  <a:pt x="1206" y="60540"/>
                </a:lnTo>
                <a:lnTo>
                  <a:pt x="4241" y="63855"/>
                </a:lnTo>
                <a:lnTo>
                  <a:pt x="8801" y="67348"/>
                </a:lnTo>
                <a:lnTo>
                  <a:pt x="13449" y="71539"/>
                </a:lnTo>
                <a:lnTo>
                  <a:pt x="15392" y="74536"/>
                </a:lnTo>
                <a:lnTo>
                  <a:pt x="18707" y="79679"/>
                </a:lnTo>
                <a:lnTo>
                  <a:pt x="20065" y="83261"/>
                </a:lnTo>
                <a:lnTo>
                  <a:pt x="20777" y="87376"/>
                </a:lnTo>
                <a:lnTo>
                  <a:pt x="21475" y="91490"/>
                </a:lnTo>
                <a:lnTo>
                  <a:pt x="21475" y="101930"/>
                </a:lnTo>
                <a:lnTo>
                  <a:pt x="22517" y="100888"/>
                </a:lnTo>
                <a:lnTo>
                  <a:pt x="25006" y="103378"/>
                </a:lnTo>
                <a:lnTo>
                  <a:pt x="27648" y="105490"/>
                </a:lnTo>
                <a:lnTo>
                  <a:pt x="28524" y="103339"/>
                </a:lnTo>
                <a:lnTo>
                  <a:pt x="28562" y="91274"/>
                </a:lnTo>
                <a:lnTo>
                  <a:pt x="27724" y="86207"/>
                </a:lnTo>
                <a:lnTo>
                  <a:pt x="26885" y="81140"/>
                </a:lnTo>
                <a:lnTo>
                  <a:pt x="24980" y="76352"/>
                </a:lnTo>
                <a:lnTo>
                  <a:pt x="21297" y="70700"/>
                </a:lnTo>
                <a:lnTo>
                  <a:pt x="17995" y="65608"/>
                </a:lnTo>
                <a:lnTo>
                  <a:pt x="13893" y="62369"/>
                </a:lnTo>
                <a:lnTo>
                  <a:pt x="10921" y="59994"/>
                </a:lnTo>
                <a:lnTo>
                  <a:pt x="8254" y="57835"/>
                </a:lnTo>
                <a:lnTo>
                  <a:pt x="7823" y="54660"/>
                </a:lnTo>
                <a:lnTo>
                  <a:pt x="11023" y="51663"/>
                </a:lnTo>
                <a:lnTo>
                  <a:pt x="17640" y="47510"/>
                </a:lnTo>
                <a:lnTo>
                  <a:pt x="28446" y="42261"/>
                </a:lnTo>
                <a:lnTo>
                  <a:pt x="40492" y="39087"/>
                </a:lnTo>
                <a:lnTo>
                  <a:pt x="53492" y="37458"/>
                </a:lnTo>
                <a:lnTo>
                  <a:pt x="67157" y="36842"/>
                </a:lnTo>
                <a:lnTo>
                  <a:pt x="82140" y="36635"/>
                </a:lnTo>
                <a:lnTo>
                  <a:pt x="95055" y="36294"/>
                </a:lnTo>
                <a:lnTo>
                  <a:pt x="107767" y="35275"/>
                </a:lnTo>
                <a:lnTo>
                  <a:pt x="120055" y="33070"/>
                </a:lnTo>
                <a:lnTo>
                  <a:pt x="126110" y="31318"/>
                </a:lnTo>
                <a:lnTo>
                  <a:pt x="137533" y="25821"/>
                </a:lnTo>
                <a:lnTo>
                  <a:pt x="148249" y="18772"/>
                </a:lnTo>
                <a:lnTo>
                  <a:pt x="151295" y="16713"/>
                </a:lnTo>
                <a:lnTo>
                  <a:pt x="159207" y="11353"/>
                </a:lnTo>
                <a:lnTo>
                  <a:pt x="166776" y="7124"/>
                </a:lnTo>
                <a:lnTo>
                  <a:pt x="173621" y="7035"/>
                </a:lnTo>
                <a:lnTo>
                  <a:pt x="177164" y="8153"/>
                </a:lnTo>
                <a:lnTo>
                  <a:pt x="179743" y="9296"/>
                </a:lnTo>
                <a:lnTo>
                  <a:pt x="182981" y="11226"/>
                </a:lnTo>
                <a:lnTo>
                  <a:pt x="186131" y="13055"/>
                </a:lnTo>
                <a:lnTo>
                  <a:pt x="189331" y="14884"/>
                </a:lnTo>
                <a:lnTo>
                  <a:pt x="192316" y="16624"/>
                </a:lnTo>
                <a:lnTo>
                  <a:pt x="195186" y="17500"/>
                </a:lnTo>
                <a:lnTo>
                  <a:pt x="195110" y="10172"/>
                </a:lnTo>
                <a:lnTo>
                  <a:pt x="190728" y="7581"/>
                </a:lnTo>
                <a:lnTo>
                  <a:pt x="186486" y="5118"/>
                </a:lnTo>
                <a:lnTo>
                  <a:pt x="182168" y="2679"/>
                </a:lnTo>
                <a:lnTo>
                  <a:pt x="177926" y="800"/>
                </a:lnTo>
                <a:lnTo>
                  <a:pt x="173647" y="0"/>
                </a:lnTo>
                <a:lnTo>
                  <a:pt x="173558" y="3530"/>
                </a:lnTo>
                <a:lnTo>
                  <a:pt x="173418" y="0"/>
                </a:lnTo>
                <a:lnTo>
                  <a:pt x="161213" y="2909"/>
                </a:lnTo>
                <a:lnTo>
                  <a:pt x="149863" y="9226"/>
                </a:lnTo>
                <a:lnTo>
                  <a:pt x="147383" y="10858"/>
                </a:lnTo>
                <a:lnTo>
                  <a:pt x="136208" y="18356"/>
                </a:lnTo>
                <a:lnTo>
                  <a:pt x="125407" y="24083"/>
                </a:lnTo>
                <a:lnTo>
                  <a:pt x="112429" y="27478"/>
                </a:lnTo>
                <a:lnTo>
                  <a:pt x="100071" y="28937"/>
                </a:lnTo>
                <a:lnTo>
                  <a:pt x="87064" y="29510"/>
                </a:lnTo>
                <a:lnTo>
                  <a:pt x="73681" y="29694"/>
                </a:lnTo>
                <a:lnTo>
                  <a:pt x="69113" y="29756"/>
                </a:lnTo>
                <a:lnTo>
                  <a:pt x="55991" y="30227"/>
                </a:lnTo>
                <a:lnTo>
                  <a:pt x="43068" y="31514"/>
                </a:lnTo>
                <a:lnTo>
                  <a:pt x="30599" y="34170"/>
                </a:lnTo>
                <a:lnTo>
                  <a:pt x="18841" y="38748"/>
                </a:lnTo>
                <a:lnTo>
                  <a:pt x="13855" y="41579"/>
                </a:lnTo>
                <a:lnTo>
                  <a:pt x="9245" y="44513"/>
                </a:lnTo>
                <a:lnTo>
                  <a:pt x="6045" y="46863"/>
                </a:lnTo>
                <a:lnTo>
                  <a:pt x="2666" y="50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710399" y="6278189"/>
            <a:ext cx="179618" cy="121302"/>
          </a:xfrm>
          <a:custGeom>
            <a:avLst/>
            <a:gdLst/>
            <a:ahLst/>
            <a:cxnLst/>
            <a:rect l="l" t="t" r="r" b="b"/>
            <a:pathLst>
              <a:path w="179618" h="121302">
                <a:moveTo>
                  <a:pt x="17887" y="20914"/>
                </a:moveTo>
                <a:lnTo>
                  <a:pt x="23341" y="32302"/>
                </a:lnTo>
                <a:lnTo>
                  <a:pt x="26939" y="44594"/>
                </a:lnTo>
                <a:lnTo>
                  <a:pt x="27017" y="45594"/>
                </a:lnTo>
                <a:lnTo>
                  <a:pt x="25095" y="58858"/>
                </a:lnTo>
                <a:lnTo>
                  <a:pt x="19013" y="69609"/>
                </a:lnTo>
                <a:lnTo>
                  <a:pt x="11197" y="79231"/>
                </a:lnTo>
                <a:lnTo>
                  <a:pt x="4073" y="89108"/>
                </a:lnTo>
                <a:lnTo>
                  <a:pt x="66" y="100627"/>
                </a:lnTo>
                <a:lnTo>
                  <a:pt x="0" y="107136"/>
                </a:lnTo>
                <a:lnTo>
                  <a:pt x="6080" y="117756"/>
                </a:lnTo>
                <a:lnTo>
                  <a:pt x="19129" y="121302"/>
                </a:lnTo>
                <a:lnTo>
                  <a:pt x="26766" y="119774"/>
                </a:lnTo>
                <a:lnTo>
                  <a:pt x="37947" y="113083"/>
                </a:lnTo>
                <a:lnTo>
                  <a:pt x="48554" y="105745"/>
                </a:lnTo>
                <a:lnTo>
                  <a:pt x="59781" y="100747"/>
                </a:lnTo>
                <a:lnTo>
                  <a:pt x="71914" y="97256"/>
                </a:lnTo>
                <a:lnTo>
                  <a:pt x="84418" y="94566"/>
                </a:lnTo>
                <a:lnTo>
                  <a:pt x="96882" y="91898"/>
                </a:lnTo>
                <a:lnTo>
                  <a:pt x="108894" y="88475"/>
                </a:lnTo>
                <a:lnTo>
                  <a:pt x="120043" y="83520"/>
                </a:lnTo>
                <a:lnTo>
                  <a:pt x="179618" y="56646"/>
                </a:lnTo>
                <a:lnTo>
                  <a:pt x="177700" y="52431"/>
                </a:lnTo>
                <a:lnTo>
                  <a:pt x="171009" y="42520"/>
                </a:lnTo>
                <a:lnTo>
                  <a:pt x="161351" y="37559"/>
                </a:lnTo>
                <a:lnTo>
                  <a:pt x="144668" y="33901"/>
                </a:lnTo>
                <a:lnTo>
                  <a:pt x="132538" y="31784"/>
                </a:lnTo>
                <a:lnTo>
                  <a:pt x="118712" y="29068"/>
                </a:lnTo>
                <a:lnTo>
                  <a:pt x="104429" y="25080"/>
                </a:lnTo>
                <a:lnTo>
                  <a:pt x="91926" y="19337"/>
                </a:lnTo>
                <a:lnTo>
                  <a:pt x="83443" y="11359"/>
                </a:lnTo>
                <a:lnTo>
                  <a:pt x="81219" y="665"/>
                </a:lnTo>
                <a:lnTo>
                  <a:pt x="77687" y="430"/>
                </a:lnTo>
                <a:lnTo>
                  <a:pt x="64975" y="0"/>
                </a:lnTo>
                <a:lnTo>
                  <a:pt x="52278" y="319"/>
                </a:lnTo>
                <a:lnTo>
                  <a:pt x="39657" y="1529"/>
                </a:lnTo>
                <a:lnTo>
                  <a:pt x="27177" y="3769"/>
                </a:lnTo>
                <a:lnTo>
                  <a:pt x="14899" y="7180"/>
                </a:lnTo>
                <a:lnTo>
                  <a:pt x="14888" y="8791"/>
                </a:lnTo>
                <a:lnTo>
                  <a:pt x="17887" y="2091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706657" y="6274664"/>
            <a:ext cx="187985" cy="128333"/>
          </a:xfrm>
          <a:custGeom>
            <a:avLst/>
            <a:gdLst/>
            <a:ahLst/>
            <a:cxnLst/>
            <a:rect l="l" t="t" r="r" b="b"/>
            <a:pathLst>
              <a:path w="187985" h="128333">
                <a:moveTo>
                  <a:pt x="2387" y="119773"/>
                </a:moveTo>
                <a:lnTo>
                  <a:pt x="6654" y="123278"/>
                </a:lnTo>
                <a:lnTo>
                  <a:pt x="10896" y="126796"/>
                </a:lnTo>
                <a:lnTo>
                  <a:pt x="16560" y="128308"/>
                </a:lnTo>
                <a:lnTo>
                  <a:pt x="29667" y="128333"/>
                </a:lnTo>
                <a:lnTo>
                  <a:pt x="35318" y="125272"/>
                </a:lnTo>
                <a:lnTo>
                  <a:pt x="40309" y="121907"/>
                </a:lnTo>
                <a:lnTo>
                  <a:pt x="45300" y="118503"/>
                </a:lnTo>
                <a:lnTo>
                  <a:pt x="49834" y="114668"/>
                </a:lnTo>
                <a:lnTo>
                  <a:pt x="54025" y="112344"/>
                </a:lnTo>
                <a:lnTo>
                  <a:pt x="65283" y="107391"/>
                </a:lnTo>
                <a:lnTo>
                  <a:pt x="77601" y="103941"/>
                </a:lnTo>
                <a:lnTo>
                  <a:pt x="88938" y="101523"/>
                </a:lnTo>
                <a:lnTo>
                  <a:pt x="101412" y="98854"/>
                </a:lnTo>
                <a:lnTo>
                  <a:pt x="113679" y="95363"/>
                </a:lnTo>
                <a:lnTo>
                  <a:pt x="125232" y="90253"/>
                </a:lnTo>
                <a:lnTo>
                  <a:pt x="125514" y="90106"/>
                </a:lnTo>
                <a:lnTo>
                  <a:pt x="180136" y="61582"/>
                </a:lnTo>
                <a:lnTo>
                  <a:pt x="183362" y="60172"/>
                </a:lnTo>
                <a:lnTo>
                  <a:pt x="187985" y="61950"/>
                </a:lnTo>
                <a:lnTo>
                  <a:pt x="186601" y="58762"/>
                </a:lnTo>
                <a:lnTo>
                  <a:pt x="184632" y="54254"/>
                </a:lnTo>
                <a:lnTo>
                  <a:pt x="182892" y="50723"/>
                </a:lnTo>
                <a:lnTo>
                  <a:pt x="181927" y="56959"/>
                </a:lnTo>
                <a:lnTo>
                  <a:pt x="178758" y="58388"/>
                </a:lnTo>
                <a:lnTo>
                  <a:pt x="123786" y="87045"/>
                </a:lnTo>
                <a:lnTo>
                  <a:pt x="122059" y="83972"/>
                </a:lnTo>
                <a:lnTo>
                  <a:pt x="110890" y="88877"/>
                </a:lnTo>
                <a:lnTo>
                  <a:pt x="98546" y="92296"/>
                </a:lnTo>
                <a:lnTo>
                  <a:pt x="87528" y="94627"/>
                </a:lnTo>
                <a:lnTo>
                  <a:pt x="75136" y="97285"/>
                </a:lnTo>
                <a:lnTo>
                  <a:pt x="62868" y="100771"/>
                </a:lnTo>
                <a:lnTo>
                  <a:pt x="51129" y="105888"/>
                </a:lnTo>
                <a:lnTo>
                  <a:pt x="45529" y="109042"/>
                </a:lnTo>
                <a:lnTo>
                  <a:pt x="40944" y="112991"/>
                </a:lnTo>
                <a:lnTo>
                  <a:pt x="36360" y="116077"/>
                </a:lnTo>
                <a:lnTo>
                  <a:pt x="31762" y="119202"/>
                </a:lnTo>
                <a:lnTo>
                  <a:pt x="27368" y="121335"/>
                </a:lnTo>
                <a:lnTo>
                  <a:pt x="17678" y="121284"/>
                </a:lnTo>
                <a:lnTo>
                  <a:pt x="13690" y="119989"/>
                </a:lnTo>
                <a:lnTo>
                  <a:pt x="8648" y="115735"/>
                </a:lnTo>
                <a:lnTo>
                  <a:pt x="7137" y="112737"/>
                </a:lnTo>
                <a:lnTo>
                  <a:pt x="7086" y="107784"/>
                </a:lnTo>
                <a:lnTo>
                  <a:pt x="7302" y="104597"/>
                </a:lnTo>
                <a:lnTo>
                  <a:pt x="7886" y="100088"/>
                </a:lnTo>
                <a:lnTo>
                  <a:pt x="6007" y="88226"/>
                </a:lnTo>
                <a:lnTo>
                  <a:pt x="1447" y="94932"/>
                </a:lnTo>
                <a:lnTo>
                  <a:pt x="317" y="103708"/>
                </a:lnTo>
                <a:lnTo>
                  <a:pt x="50" y="106476"/>
                </a:lnTo>
                <a:lnTo>
                  <a:pt x="0" y="114287"/>
                </a:lnTo>
                <a:lnTo>
                  <a:pt x="2387" y="119773"/>
                </a:lnTo>
                <a:close/>
              </a:path>
              <a:path w="187985" h="128333">
                <a:moveTo>
                  <a:pt x="32032" y="10654"/>
                </a:moveTo>
                <a:lnTo>
                  <a:pt x="22148" y="11671"/>
                </a:lnTo>
                <a:lnTo>
                  <a:pt x="22144" y="13387"/>
                </a:lnTo>
                <a:lnTo>
                  <a:pt x="32032" y="10654"/>
                </a:lnTo>
                <a:close/>
              </a:path>
              <a:path w="187985" h="128333">
                <a:moveTo>
                  <a:pt x="18643" y="10706"/>
                </a:moveTo>
                <a:lnTo>
                  <a:pt x="21031" y="31407"/>
                </a:lnTo>
                <a:lnTo>
                  <a:pt x="19761" y="14046"/>
                </a:lnTo>
                <a:lnTo>
                  <a:pt x="22161" y="10845"/>
                </a:lnTo>
                <a:lnTo>
                  <a:pt x="29494" y="4004"/>
                </a:lnTo>
                <a:lnTo>
                  <a:pt x="17538" y="7353"/>
                </a:lnTo>
                <a:lnTo>
                  <a:pt x="15125" y="10566"/>
                </a:lnTo>
                <a:lnTo>
                  <a:pt x="15125" y="19342"/>
                </a:lnTo>
                <a:lnTo>
                  <a:pt x="18173" y="25628"/>
                </a:lnTo>
                <a:lnTo>
                  <a:pt x="21031" y="31407"/>
                </a:lnTo>
                <a:lnTo>
                  <a:pt x="18643" y="10706"/>
                </a:lnTo>
                <a:close/>
              </a:path>
              <a:path w="187985" h="128333">
                <a:moveTo>
                  <a:pt x="81264" y="7452"/>
                </a:moveTo>
                <a:lnTo>
                  <a:pt x="81241" y="13563"/>
                </a:lnTo>
                <a:lnTo>
                  <a:pt x="85013" y="19253"/>
                </a:lnTo>
                <a:lnTo>
                  <a:pt x="84709" y="7708"/>
                </a:lnTo>
                <a:lnTo>
                  <a:pt x="81267" y="6565"/>
                </a:lnTo>
                <a:lnTo>
                  <a:pt x="81264" y="7452"/>
                </a:lnTo>
                <a:close/>
              </a:path>
              <a:path w="187985" h="128333">
                <a:moveTo>
                  <a:pt x="183362" y="60172"/>
                </a:moveTo>
                <a:lnTo>
                  <a:pt x="180136" y="61582"/>
                </a:lnTo>
                <a:lnTo>
                  <a:pt x="125514" y="90106"/>
                </a:lnTo>
                <a:lnTo>
                  <a:pt x="125232" y="90253"/>
                </a:lnTo>
                <a:lnTo>
                  <a:pt x="187985" y="61950"/>
                </a:lnTo>
                <a:lnTo>
                  <a:pt x="183362" y="60172"/>
                </a:lnTo>
                <a:close/>
              </a:path>
              <a:path w="187985" h="128333">
                <a:moveTo>
                  <a:pt x="113070" y="33836"/>
                </a:moveTo>
                <a:lnTo>
                  <a:pt x="120154" y="35674"/>
                </a:lnTo>
                <a:lnTo>
                  <a:pt x="134372" y="38549"/>
                </a:lnTo>
                <a:lnTo>
                  <a:pt x="145885" y="40532"/>
                </a:lnTo>
                <a:lnTo>
                  <a:pt x="147739" y="40881"/>
                </a:lnTo>
                <a:lnTo>
                  <a:pt x="159562" y="43167"/>
                </a:lnTo>
                <a:lnTo>
                  <a:pt x="166154" y="44513"/>
                </a:lnTo>
                <a:lnTo>
                  <a:pt x="170027" y="46913"/>
                </a:lnTo>
                <a:lnTo>
                  <a:pt x="173482" y="49517"/>
                </a:lnTo>
                <a:lnTo>
                  <a:pt x="176644" y="54063"/>
                </a:lnTo>
                <a:lnTo>
                  <a:pt x="178257" y="57226"/>
                </a:lnTo>
                <a:lnTo>
                  <a:pt x="178758" y="58388"/>
                </a:lnTo>
                <a:lnTo>
                  <a:pt x="181927" y="56959"/>
                </a:lnTo>
                <a:lnTo>
                  <a:pt x="182892" y="50723"/>
                </a:lnTo>
                <a:lnTo>
                  <a:pt x="180860" y="47790"/>
                </a:lnTo>
                <a:lnTo>
                  <a:pt x="177888" y="43383"/>
                </a:lnTo>
                <a:lnTo>
                  <a:pt x="174015" y="40500"/>
                </a:lnTo>
                <a:lnTo>
                  <a:pt x="169037" y="38684"/>
                </a:lnTo>
                <a:lnTo>
                  <a:pt x="164045" y="36829"/>
                </a:lnTo>
                <a:lnTo>
                  <a:pt x="157924" y="35712"/>
                </a:lnTo>
                <a:lnTo>
                  <a:pt x="149085" y="33972"/>
                </a:lnTo>
                <a:lnTo>
                  <a:pt x="138629" y="32145"/>
                </a:lnTo>
                <a:lnTo>
                  <a:pt x="125537" y="29671"/>
                </a:lnTo>
                <a:lnTo>
                  <a:pt x="111841" y="26116"/>
                </a:lnTo>
                <a:lnTo>
                  <a:pt x="104749" y="23837"/>
                </a:lnTo>
                <a:lnTo>
                  <a:pt x="98704" y="21094"/>
                </a:lnTo>
                <a:lnTo>
                  <a:pt x="94589" y="17805"/>
                </a:lnTo>
                <a:lnTo>
                  <a:pt x="90449" y="14452"/>
                </a:lnTo>
                <a:lnTo>
                  <a:pt x="88341" y="10985"/>
                </a:lnTo>
                <a:lnTo>
                  <a:pt x="88315" y="6565"/>
                </a:lnTo>
                <a:lnTo>
                  <a:pt x="88455" y="4660"/>
                </a:lnTo>
                <a:lnTo>
                  <a:pt x="88950" y="952"/>
                </a:lnTo>
                <a:lnTo>
                  <a:pt x="85217" y="685"/>
                </a:lnTo>
                <a:lnTo>
                  <a:pt x="84963" y="4190"/>
                </a:lnTo>
                <a:lnTo>
                  <a:pt x="81470" y="3721"/>
                </a:lnTo>
                <a:lnTo>
                  <a:pt x="79298" y="253"/>
                </a:lnTo>
                <a:lnTo>
                  <a:pt x="73329" y="0"/>
                </a:lnTo>
                <a:lnTo>
                  <a:pt x="67373" y="0"/>
                </a:lnTo>
                <a:lnTo>
                  <a:pt x="54683" y="398"/>
                </a:lnTo>
                <a:lnTo>
                  <a:pt x="42035" y="1687"/>
                </a:lnTo>
                <a:lnTo>
                  <a:pt x="29494" y="4004"/>
                </a:lnTo>
                <a:lnTo>
                  <a:pt x="22161" y="10845"/>
                </a:lnTo>
                <a:lnTo>
                  <a:pt x="19761" y="14046"/>
                </a:lnTo>
                <a:lnTo>
                  <a:pt x="21031" y="31407"/>
                </a:lnTo>
                <a:lnTo>
                  <a:pt x="23926" y="37210"/>
                </a:lnTo>
                <a:lnTo>
                  <a:pt x="26644" y="42570"/>
                </a:lnTo>
                <a:lnTo>
                  <a:pt x="27165" y="48437"/>
                </a:lnTo>
                <a:lnTo>
                  <a:pt x="27305" y="51346"/>
                </a:lnTo>
                <a:lnTo>
                  <a:pt x="27292" y="56540"/>
                </a:lnTo>
                <a:lnTo>
                  <a:pt x="25984" y="60820"/>
                </a:lnTo>
                <a:lnTo>
                  <a:pt x="23863" y="64871"/>
                </a:lnTo>
                <a:lnTo>
                  <a:pt x="20701" y="70929"/>
                </a:lnTo>
                <a:lnTo>
                  <a:pt x="15595" y="76314"/>
                </a:lnTo>
                <a:lnTo>
                  <a:pt x="10782" y="82283"/>
                </a:lnTo>
                <a:lnTo>
                  <a:pt x="6007" y="88226"/>
                </a:lnTo>
                <a:lnTo>
                  <a:pt x="7886" y="100088"/>
                </a:lnTo>
                <a:lnTo>
                  <a:pt x="9639" y="96177"/>
                </a:lnTo>
                <a:lnTo>
                  <a:pt x="12103" y="92367"/>
                </a:lnTo>
                <a:lnTo>
                  <a:pt x="15798" y="86626"/>
                </a:lnTo>
                <a:lnTo>
                  <a:pt x="21170" y="81254"/>
                </a:lnTo>
                <a:lnTo>
                  <a:pt x="25819" y="74904"/>
                </a:lnTo>
                <a:lnTo>
                  <a:pt x="30454" y="68592"/>
                </a:lnTo>
                <a:lnTo>
                  <a:pt x="34366" y="61036"/>
                </a:lnTo>
                <a:lnTo>
                  <a:pt x="34353" y="51346"/>
                </a:lnTo>
                <a:lnTo>
                  <a:pt x="34188" y="47790"/>
                </a:lnTo>
                <a:lnTo>
                  <a:pt x="33464" y="40170"/>
                </a:lnTo>
                <a:lnTo>
                  <a:pt x="30149" y="33985"/>
                </a:lnTo>
                <a:lnTo>
                  <a:pt x="27343" y="28270"/>
                </a:lnTo>
                <a:lnTo>
                  <a:pt x="24485" y="22555"/>
                </a:lnTo>
                <a:lnTo>
                  <a:pt x="22136" y="17360"/>
                </a:lnTo>
                <a:lnTo>
                  <a:pt x="22148" y="11671"/>
                </a:lnTo>
                <a:lnTo>
                  <a:pt x="32032" y="10654"/>
                </a:lnTo>
                <a:lnTo>
                  <a:pt x="44552" y="8451"/>
                </a:lnTo>
                <a:lnTo>
                  <a:pt x="57256" y="7296"/>
                </a:lnTo>
                <a:lnTo>
                  <a:pt x="67373" y="7035"/>
                </a:lnTo>
                <a:lnTo>
                  <a:pt x="73139" y="7035"/>
                </a:lnTo>
                <a:lnTo>
                  <a:pt x="78917" y="7277"/>
                </a:lnTo>
                <a:lnTo>
                  <a:pt x="81264" y="7452"/>
                </a:lnTo>
                <a:lnTo>
                  <a:pt x="81267" y="6565"/>
                </a:lnTo>
                <a:lnTo>
                  <a:pt x="84709" y="7708"/>
                </a:lnTo>
                <a:lnTo>
                  <a:pt x="85013" y="19253"/>
                </a:lnTo>
                <a:lnTo>
                  <a:pt x="90195" y="23317"/>
                </a:lnTo>
                <a:lnTo>
                  <a:pt x="100736" y="29480"/>
                </a:lnTo>
                <a:lnTo>
                  <a:pt x="113070" y="33836"/>
                </a:lnTo>
                <a:close/>
              </a:path>
              <a:path w="187985" h="128333">
                <a:moveTo>
                  <a:pt x="85217" y="685"/>
                </a:moveTo>
                <a:lnTo>
                  <a:pt x="79298" y="253"/>
                </a:lnTo>
                <a:lnTo>
                  <a:pt x="81470" y="3721"/>
                </a:lnTo>
                <a:lnTo>
                  <a:pt x="84963" y="4190"/>
                </a:lnTo>
                <a:lnTo>
                  <a:pt x="85217" y="685"/>
                </a:lnTo>
                <a:close/>
              </a:path>
              <a:path w="187985" h="128333">
                <a:moveTo>
                  <a:pt x="122199" y="83896"/>
                </a:moveTo>
                <a:lnTo>
                  <a:pt x="122059" y="83972"/>
                </a:lnTo>
                <a:lnTo>
                  <a:pt x="123786" y="87045"/>
                </a:lnTo>
                <a:lnTo>
                  <a:pt x="178758" y="58388"/>
                </a:lnTo>
                <a:lnTo>
                  <a:pt x="122199" y="83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301111" y="5364585"/>
            <a:ext cx="146741" cy="149637"/>
          </a:xfrm>
          <a:custGeom>
            <a:avLst/>
            <a:gdLst/>
            <a:ahLst/>
            <a:cxnLst/>
            <a:rect l="l" t="t" r="r" b="b"/>
            <a:pathLst>
              <a:path w="146741" h="149637">
                <a:moveTo>
                  <a:pt x="5795" y="19440"/>
                </a:moveTo>
                <a:lnTo>
                  <a:pt x="1260" y="31942"/>
                </a:lnTo>
                <a:lnTo>
                  <a:pt x="290" y="39464"/>
                </a:lnTo>
                <a:lnTo>
                  <a:pt x="0" y="52119"/>
                </a:lnTo>
                <a:lnTo>
                  <a:pt x="250" y="64858"/>
                </a:lnTo>
                <a:lnTo>
                  <a:pt x="739" y="77537"/>
                </a:lnTo>
                <a:lnTo>
                  <a:pt x="1894" y="92357"/>
                </a:lnTo>
                <a:lnTo>
                  <a:pt x="4662" y="104919"/>
                </a:lnTo>
                <a:lnTo>
                  <a:pt x="6881" y="110737"/>
                </a:lnTo>
                <a:lnTo>
                  <a:pt x="83208" y="149637"/>
                </a:lnTo>
                <a:lnTo>
                  <a:pt x="87260" y="145154"/>
                </a:lnTo>
                <a:lnTo>
                  <a:pt x="89431" y="143033"/>
                </a:lnTo>
                <a:lnTo>
                  <a:pt x="95197" y="137381"/>
                </a:lnTo>
                <a:lnTo>
                  <a:pt x="102246" y="132022"/>
                </a:lnTo>
                <a:lnTo>
                  <a:pt x="108824" y="127335"/>
                </a:lnTo>
                <a:lnTo>
                  <a:pt x="114158" y="123500"/>
                </a:lnTo>
                <a:lnTo>
                  <a:pt x="119962" y="119779"/>
                </a:lnTo>
                <a:lnTo>
                  <a:pt x="124788" y="115296"/>
                </a:lnTo>
                <a:lnTo>
                  <a:pt x="129919" y="110559"/>
                </a:lnTo>
                <a:lnTo>
                  <a:pt x="135443" y="104514"/>
                </a:lnTo>
                <a:lnTo>
                  <a:pt x="139698" y="99053"/>
                </a:lnTo>
                <a:lnTo>
                  <a:pt x="144883" y="87377"/>
                </a:lnTo>
                <a:lnTo>
                  <a:pt x="146301" y="74382"/>
                </a:lnTo>
                <a:lnTo>
                  <a:pt x="146365" y="71024"/>
                </a:lnTo>
                <a:lnTo>
                  <a:pt x="146741" y="58389"/>
                </a:lnTo>
                <a:lnTo>
                  <a:pt x="144723" y="45896"/>
                </a:lnTo>
                <a:lnTo>
                  <a:pt x="143914" y="44277"/>
                </a:lnTo>
                <a:lnTo>
                  <a:pt x="139939" y="37369"/>
                </a:lnTo>
                <a:lnTo>
                  <a:pt x="132713" y="33584"/>
                </a:lnTo>
                <a:lnTo>
                  <a:pt x="126591" y="28872"/>
                </a:lnTo>
                <a:lnTo>
                  <a:pt x="116270" y="21386"/>
                </a:lnTo>
                <a:lnTo>
                  <a:pt x="105536" y="14769"/>
                </a:lnTo>
                <a:lnTo>
                  <a:pt x="95324" y="9670"/>
                </a:lnTo>
                <a:lnTo>
                  <a:pt x="83480" y="5161"/>
                </a:lnTo>
                <a:lnTo>
                  <a:pt x="71277" y="2001"/>
                </a:lnTo>
                <a:lnTo>
                  <a:pt x="58813" y="258"/>
                </a:lnTo>
                <a:lnTo>
                  <a:pt x="46185" y="0"/>
                </a:lnTo>
                <a:lnTo>
                  <a:pt x="37171" y="755"/>
                </a:lnTo>
                <a:lnTo>
                  <a:pt x="28471" y="1872"/>
                </a:lnTo>
                <a:lnTo>
                  <a:pt x="21512" y="4806"/>
                </a:lnTo>
                <a:lnTo>
                  <a:pt x="14336" y="9746"/>
                </a:lnTo>
                <a:lnTo>
                  <a:pt x="5795" y="1944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297594" y="5360982"/>
            <a:ext cx="153784" cy="157175"/>
          </a:xfrm>
          <a:custGeom>
            <a:avLst/>
            <a:gdLst/>
            <a:ahLst/>
            <a:cxnLst/>
            <a:rect l="l" t="t" r="r" b="b"/>
            <a:pathLst>
              <a:path w="153784" h="157175">
                <a:moveTo>
                  <a:pt x="82956" y="151828"/>
                </a:moveTo>
                <a:lnTo>
                  <a:pt x="84048" y="155524"/>
                </a:lnTo>
                <a:lnTo>
                  <a:pt x="87541" y="157175"/>
                </a:lnTo>
                <a:lnTo>
                  <a:pt x="89014" y="155917"/>
                </a:lnTo>
                <a:lnTo>
                  <a:pt x="91757" y="153530"/>
                </a:lnTo>
                <a:lnTo>
                  <a:pt x="93548" y="150939"/>
                </a:lnTo>
                <a:lnTo>
                  <a:pt x="95415" y="149148"/>
                </a:lnTo>
                <a:lnTo>
                  <a:pt x="100965" y="143713"/>
                </a:lnTo>
                <a:lnTo>
                  <a:pt x="107873" y="138429"/>
                </a:lnTo>
                <a:lnTo>
                  <a:pt x="114376" y="133807"/>
                </a:lnTo>
                <a:lnTo>
                  <a:pt x="119621" y="130035"/>
                </a:lnTo>
                <a:lnTo>
                  <a:pt x="125552" y="126237"/>
                </a:lnTo>
                <a:lnTo>
                  <a:pt x="130708" y="121500"/>
                </a:lnTo>
                <a:lnTo>
                  <a:pt x="135991" y="116598"/>
                </a:lnTo>
                <a:lnTo>
                  <a:pt x="141605" y="110464"/>
                </a:lnTo>
                <a:lnTo>
                  <a:pt x="145999" y="104838"/>
                </a:lnTo>
                <a:lnTo>
                  <a:pt x="151610" y="92771"/>
                </a:lnTo>
                <a:lnTo>
                  <a:pt x="153261" y="80004"/>
                </a:lnTo>
                <a:lnTo>
                  <a:pt x="153403" y="74663"/>
                </a:lnTo>
                <a:lnTo>
                  <a:pt x="153428" y="71297"/>
                </a:lnTo>
                <a:lnTo>
                  <a:pt x="153784" y="66992"/>
                </a:lnTo>
                <a:lnTo>
                  <a:pt x="153746" y="56984"/>
                </a:lnTo>
                <a:lnTo>
                  <a:pt x="153314" y="51117"/>
                </a:lnTo>
                <a:lnTo>
                  <a:pt x="150482" y="46113"/>
                </a:lnTo>
                <a:lnTo>
                  <a:pt x="145770" y="38087"/>
                </a:lnTo>
                <a:lnTo>
                  <a:pt x="137985" y="34188"/>
                </a:lnTo>
                <a:lnTo>
                  <a:pt x="132257" y="29692"/>
                </a:lnTo>
                <a:lnTo>
                  <a:pt x="122000" y="22239"/>
                </a:lnTo>
                <a:lnTo>
                  <a:pt x="111278" y="15587"/>
                </a:lnTo>
                <a:lnTo>
                  <a:pt x="100266" y="10058"/>
                </a:lnTo>
                <a:lnTo>
                  <a:pt x="88293" y="5478"/>
                </a:lnTo>
                <a:lnTo>
                  <a:pt x="75942" y="2240"/>
                </a:lnTo>
                <a:lnTo>
                  <a:pt x="63313" y="409"/>
                </a:lnTo>
                <a:lnTo>
                  <a:pt x="53873" y="0"/>
                </a:lnTo>
                <a:lnTo>
                  <a:pt x="49339" y="0"/>
                </a:lnTo>
                <a:lnTo>
                  <a:pt x="44792" y="292"/>
                </a:lnTo>
                <a:lnTo>
                  <a:pt x="40233" y="863"/>
                </a:lnTo>
                <a:lnTo>
                  <a:pt x="27757" y="4007"/>
                </a:lnTo>
                <a:lnTo>
                  <a:pt x="16537" y="9982"/>
                </a:lnTo>
                <a:lnTo>
                  <a:pt x="10541" y="14109"/>
                </a:lnTo>
                <a:lnTo>
                  <a:pt x="6832" y="19418"/>
                </a:lnTo>
                <a:lnTo>
                  <a:pt x="4343" y="25158"/>
                </a:lnTo>
                <a:lnTo>
                  <a:pt x="1866" y="30911"/>
                </a:lnTo>
                <a:lnTo>
                  <a:pt x="596" y="37122"/>
                </a:lnTo>
                <a:lnTo>
                  <a:pt x="292" y="42887"/>
                </a:lnTo>
                <a:lnTo>
                  <a:pt x="76" y="46901"/>
                </a:lnTo>
                <a:lnTo>
                  <a:pt x="0" y="54965"/>
                </a:lnTo>
                <a:lnTo>
                  <a:pt x="223" y="67751"/>
                </a:lnTo>
                <a:lnTo>
                  <a:pt x="695" y="80401"/>
                </a:lnTo>
                <a:lnTo>
                  <a:pt x="812" y="83400"/>
                </a:lnTo>
                <a:lnTo>
                  <a:pt x="1844" y="95904"/>
                </a:lnTo>
                <a:lnTo>
                  <a:pt x="4499" y="108537"/>
                </a:lnTo>
                <a:lnTo>
                  <a:pt x="7200" y="115798"/>
                </a:lnTo>
                <a:lnTo>
                  <a:pt x="10083" y="118351"/>
                </a:lnTo>
                <a:lnTo>
                  <a:pt x="13627" y="116738"/>
                </a:lnTo>
                <a:lnTo>
                  <a:pt x="13601" y="112877"/>
                </a:lnTo>
                <a:lnTo>
                  <a:pt x="9835" y="100952"/>
                </a:lnTo>
                <a:lnTo>
                  <a:pt x="8117" y="88077"/>
                </a:lnTo>
                <a:lnTo>
                  <a:pt x="7848" y="83134"/>
                </a:lnTo>
                <a:lnTo>
                  <a:pt x="7362" y="70432"/>
                </a:lnTo>
                <a:lnTo>
                  <a:pt x="7060" y="57731"/>
                </a:lnTo>
                <a:lnTo>
                  <a:pt x="7124" y="47116"/>
                </a:lnTo>
                <a:lnTo>
                  <a:pt x="7327" y="43256"/>
                </a:lnTo>
                <a:lnTo>
                  <a:pt x="7581" y="38277"/>
                </a:lnTo>
                <a:lnTo>
                  <a:pt x="8712" y="32791"/>
                </a:lnTo>
                <a:lnTo>
                  <a:pt x="10807" y="27952"/>
                </a:lnTo>
                <a:lnTo>
                  <a:pt x="12915" y="23113"/>
                </a:lnTo>
                <a:lnTo>
                  <a:pt x="15925" y="18935"/>
                </a:lnTo>
                <a:lnTo>
                  <a:pt x="19850" y="16255"/>
                </a:lnTo>
                <a:lnTo>
                  <a:pt x="26695" y="11556"/>
                </a:lnTo>
                <a:lnTo>
                  <a:pt x="32994" y="8902"/>
                </a:lnTo>
                <a:lnTo>
                  <a:pt x="41135" y="7848"/>
                </a:lnTo>
                <a:lnTo>
                  <a:pt x="45377" y="7315"/>
                </a:lnTo>
                <a:lnTo>
                  <a:pt x="49631" y="7035"/>
                </a:lnTo>
                <a:lnTo>
                  <a:pt x="53873" y="7035"/>
                </a:lnTo>
                <a:lnTo>
                  <a:pt x="66603" y="7834"/>
                </a:lnTo>
                <a:lnTo>
                  <a:pt x="79132" y="10183"/>
                </a:lnTo>
                <a:lnTo>
                  <a:pt x="91353" y="14010"/>
                </a:lnTo>
                <a:lnTo>
                  <a:pt x="97409" y="16497"/>
                </a:lnTo>
                <a:lnTo>
                  <a:pt x="108779" y="22263"/>
                </a:lnTo>
                <a:lnTo>
                  <a:pt x="119422" y="29008"/>
                </a:lnTo>
                <a:lnTo>
                  <a:pt x="127965" y="35267"/>
                </a:lnTo>
                <a:lnTo>
                  <a:pt x="134467" y="40208"/>
                </a:lnTo>
                <a:lnTo>
                  <a:pt x="141147" y="43853"/>
                </a:lnTo>
                <a:lnTo>
                  <a:pt x="144386" y="49631"/>
                </a:lnTo>
                <a:lnTo>
                  <a:pt x="146138" y="52603"/>
                </a:lnTo>
                <a:lnTo>
                  <a:pt x="146761" y="57429"/>
                </a:lnTo>
                <a:lnTo>
                  <a:pt x="146735" y="66624"/>
                </a:lnTo>
                <a:lnTo>
                  <a:pt x="146405" y="70853"/>
                </a:lnTo>
                <a:lnTo>
                  <a:pt x="146367" y="74587"/>
                </a:lnTo>
                <a:lnTo>
                  <a:pt x="145392" y="88003"/>
                </a:lnTo>
                <a:lnTo>
                  <a:pt x="141095" y="99632"/>
                </a:lnTo>
                <a:lnTo>
                  <a:pt x="136321" y="105790"/>
                </a:lnTo>
                <a:lnTo>
                  <a:pt x="130886" y="111734"/>
                </a:lnTo>
                <a:lnTo>
                  <a:pt x="125920" y="116331"/>
                </a:lnTo>
                <a:lnTo>
                  <a:pt x="121399" y="120510"/>
                </a:lnTo>
                <a:lnTo>
                  <a:pt x="115735" y="124180"/>
                </a:lnTo>
                <a:lnTo>
                  <a:pt x="110286" y="128066"/>
                </a:lnTo>
                <a:lnTo>
                  <a:pt x="100178" y="135638"/>
                </a:lnTo>
                <a:lnTo>
                  <a:pt x="90474" y="144106"/>
                </a:lnTo>
                <a:lnTo>
                  <a:pt x="86309" y="148996"/>
                </a:lnTo>
                <a:lnTo>
                  <a:pt x="82956" y="15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095574" y="5468307"/>
            <a:ext cx="300023" cy="369296"/>
          </a:xfrm>
          <a:custGeom>
            <a:avLst/>
            <a:gdLst/>
            <a:ahLst/>
            <a:cxnLst/>
            <a:rect l="l" t="t" r="r" b="b"/>
            <a:pathLst>
              <a:path w="300023" h="369296">
                <a:moveTo>
                  <a:pt x="278" y="293094"/>
                </a:moveTo>
                <a:lnTo>
                  <a:pt x="139533" y="369243"/>
                </a:lnTo>
                <a:lnTo>
                  <a:pt x="139943" y="369296"/>
                </a:lnTo>
                <a:lnTo>
                  <a:pt x="152383" y="354338"/>
                </a:lnTo>
                <a:lnTo>
                  <a:pt x="159203" y="343918"/>
                </a:lnTo>
                <a:lnTo>
                  <a:pt x="167026" y="331301"/>
                </a:lnTo>
                <a:lnTo>
                  <a:pt x="175652" y="316799"/>
                </a:lnTo>
                <a:lnTo>
                  <a:pt x="184880" y="300725"/>
                </a:lnTo>
                <a:lnTo>
                  <a:pt x="194511" y="283391"/>
                </a:lnTo>
                <a:lnTo>
                  <a:pt x="257161" y="168786"/>
                </a:lnTo>
                <a:lnTo>
                  <a:pt x="268933" y="146809"/>
                </a:lnTo>
                <a:lnTo>
                  <a:pt x="277244" y="130672"/>
                </a:lnTo>
                <a:lnTo>
                  <a:pt x="284509" y="115990"/>
                </a:lnTo>
                <a:lnTo>
                  <a:pt x="290574" y="103100"/>
                </a:lnTo>
                <a:lnTo>
                  <a:pt x="298485" y="84039"/>
                </a:lnTo>
                <a:lnTo>
                  <a:pt x="300023" y="78540"/>
                </a:lnTo>
                <a:lnTo>
                  <a:pt x="299744" y="76178"/>
                </a:lnTo>
                <a:lnTo>
                  <a:pt x="160488" y="54"/>
                </a:lnTo>
                <a:lnTo>
                  <a:pt x="160075" y="0"/>
                </a:lnTo>
                <a:lnTo>
                  <a:pt x="157465" y="1952"/>
                </a:lnTo>
                <a:lnTo>
                  <a:pt x="147642" y="14941"/>
                </a:lnTo>
                <a:lnTo>
                  <a:pt x="140828" y="25355"/>
                </a:lnTo>
                <a:lnTo>
                  <a:pt x="133010" y="37969"/>
                </a:lnTo>
                <a:lnTo>
                  <a:pt x="124387" y="52470"/>
                </a:lnTo>
                <a:lnTo>
                  <a:pt x="115158" y="68548"/>
                </a:lnTo>
                <a:lnTo>
                  <a:pt x="105523" y="85893"/>
                </a:lnTo>
                <a:lnTo>
                  <a:pt x="42873" y="200498"/>
                </a:lnTo>
                <a:lnTo>
                  <a:pt x="31112" y="222453"/>
                </a:lnTo>
                <a:lnTo>
                  <a:pt x="22801" y="238586"/>
                </a:lnTo>
                <a:lnTo>
                  <a:pt x="15534" y="253268"/>
                </a:lnTo>
                <a:lnTo>
                  <a:pt x="9464" y="266162"/>
                </a:lnTo>
                <a:lnTo>
                  <a:pt x="1542" y="285233"/>
                </a:lnTo>
                <a:lnTo>
                  <a:pt x="0" y="290733"/>
                </a:lnTo>
                <a:lnTo>
                  <a:pt x="278" y="2930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091953" y="5464831"/>
            <a:ext cx="307263" cy="376250"/>
          </a:xfrm>
          <a:custGeom>
            <a:avLst/>
            <a:gdLst/>
            <a:ahLst/>
            <a:cxnLst/>
            <a:rect l="l" t="t" r="r" b="b"/>
            <a:pathLst>
              <a:path w="307263" h="376250">
                <a:moveTo>
                  <a:pt x="303822" y="93027"/>
                </a:moveTo>
                <a:lnTo>
                  <a:pt x="304888" y="90296"/>
                </a:lnTo>
                <a:lnTo>
                  <a:pt x="306311" y="85940"/>
                </a:lnTo>
                <a:lnTo>
                  <a:pt x="307263" y="82397"/>
                </a:lnTo>
                <a:lnTo>
                  <a:pt x="307238" y="79654"/>
                </a:lnTo>
                <a:lnTo>
                  <a:pt x="305054" y="76568"/>
                </a:lnTo>
                <a:lnTo>
                  <a:pt x="165811" y="444"/>
                </a:lnTo>
                <a:lnTo>
                  <a:pt x="300329" y="81203"/>
                </a:lnTo>
                <a:lnTo>
                  <a:pt x="303034" y="80276"/>
                </a:lnTo>
                <a:lnTo>
                  <a:pt x="303822" y="93027"/>
                </a:lnTo>
                <a:close/>
              </a:path>
              <a:path w="307263" h="376250">
                <a:moveTo>
                  <a:pt x="144373" y="367639"/>
                </a:moveTo>
                <a:lnTo>
                  <a:pt x="143980" y="369148"/>
                </a:lnTo>
                <a:lnTo>
                  <a:pt x="144843" y="369620"/>
                </a:lnTo>
                <a:lnTo>
                  <a:pt x="147281" y="363994"/>
                </a:lnTo>
                <a:lnTo>
                  <a:pt x="144373" y="367639"/>
                </a:lnTo>
                <a:close/>
              </a:path>
              <a:path w="307263" h="376250">
                <a:moveTo>
                  <a:pt x="5588" y="277710"/>
                </a:moveTo>
                <a:lnTo>
                  <a:pt x="3441" y="283197"/>
                </a:lnTo>
                <a:lnTo>
                  <a:pt x="3898" y="296570"/>
                </a:lnTo>
                <a:lnTo>
                  <a:pt x="5588" y="293484"/>
                </a:lnTo>
                <a:lnTo>
                  <a:pt x="7124" y="294324"/>
                </a:lnTo>
                <a:lnTo>
                  <a:pt x="10773" y="283822"/>
                </a:lnTo>
                <a:lnTo>
                  <a:pt x="16033" y="271657"/>
                </a:lnTo>
                <a:lnTo>
                  <a:pt x="21869" y="259232"/>
                </a:lnTo>
                <a:lnTo>
                  <a:pt x="26775" y="249209"/>
                </a:lnTo>
                <a:lnTo>
                  <a:pt x="32229" y="238407"/>
                </a:lnTo>
                <a:lnTo>
                  <a:pt x="38174" y="226945"/>
                </a:lnTo>
                <a:lnTo>
                  <a:pt x="44553" y="214940"/>
                </a:lnTo>
                <a:lnTo>
                  <a:pt x="49580" y="205663"/>
                </a:lnTo>
                <a:lnTo>
                  <a:pt x="112229" y="91058"/>
                </a:lnTo>
                <a:lnTo>
                  <a:pt x="119273" y="78331"/>
                </a:lnTo>
                <a:lnTo>
                  <a:pt x="126127" y="66233"/>
                </a:lnTo>
                <a:lnTo>
                  <a:pt x="132713" y="54888"/>
                </a:lnTo>
                <a:lnTo>
                  <a:pt x="138953" y="44418"/>
                </a:lnTo>
                <a:lnTo>
                  <a:pt x="144768" y="34944"/>
                </a:lnTo>
                <a:lnTo>
                  <a:pt x="152615" y="22567"/>
                </a:lnTo>
                <a:lnTo>
                  <a:pt x="159981" y="12255"/>
                </a:lnTo>
                <a:lnTo>
                  <a:pt x="162420" y="6616"/>
                </a:lnTo>
                <a:lnTo>
                  <a:pt x="163349" y="6857"/>
                </a:lnTo>
                <a:lnTo>
                  <a:pt x="163842" y="6984"/>
                </a:lnTo>
                <a:lnTo>
                  <a:pt x="163349" y="6857"/>
                </a:lnTo>
                <a:lnTo>
                  <a:pt x="162420" y="6616"/>
                </a:lnTo>
                <a:lnTo>
                  <a:pt x="159981" y="12255"/>
                </a:lnTo>
                <a:lnTo>
                  <a:pt x="162890" y="8597"/>
                </a:lnTo>
                <a:lnTo>
                  <a:pt x="163288" y="7091"/>
                </a:lnTo>
                <a:lnTo>
                  <a:pt x="300130" y="81908"/>
                </a:lnTo>
                <a:lnTo>
                  <a:pt x="163842" y="4991"/>
                </a:lnTo>
                <a:lnTo>
                  <a:pt x="163842" y="4025"/>
                </a:lnTo>
                <a:lnTo>
                  <a:pt x="162280" y="0"/>
                </a:lnTo>
                <a:lnTo>
                  <a:pt x="151338" y="12123"/>
                </a:lnTo>
                <a:lnTo>
                  <a:pt x="144093" y="22869"/>
                </a:lnTo>
                <a:lnTo>
                  <a:pt x="136194" y="35407"/>
                </a:lnTo>
                <a:lnTo>
                  <a:pt x="130392" y="44981"/>
                </a:lnTo>
                <a:lnTo>
                  <a:pt x="124241" y="55412"/>
                </a:lnTo>
                <a:lnTo>
                  <a:pt x="117807" y="66596"/>
                </a:lnTo>
                <a:lnTo>
                  <a:pt x="111156" y="78429"/>
                </a:lnTo>
                <a:lnTo>
                  <a:pt x="106057" y="87680"/>
                </a:lnTo>
                <a:lnTo>
                  <a:pt x="43395" y="202285"/>
                </a:lnTo>
                <a:lnTo>
                  <a:pt x="36577" y="214903"/>
                </a:lnTo>
                <a:lnTo>
                  <a:pt x="30169" y="227047"/>
                </a:lnTo>
                <a:lnTo>
                  <a:pt x="24226" y="238595"/>
                </a:lnTo>
                <a:lnTo>
                  <a:pt x="18805" y="249426"/>
                </a:lnTo>
                <a:lnTo>
                  <a:pt x="13961" y="259421"/>
                </a:lnTo>
                <a:lnTo>
                  <a:pt x="8648" y="270713"/>
                </a:lnTo>
                <a:lnTo>
                  <a:pt x="5588" y="277710"/>
                </a:lnTo>
                <a:close/>
              </a:path>
              <a:path w="307263" h="376250">
                <a:moveTo>
                  <a:pt x="143433" y="371246"/>
                </a:moveTo>
                <a:lnTo>
                  <a:pt x="144830" y="369620"/>
                </a:lnTo>
                <a:lnTo>
                  <a:pt x="143919" y="369380"/>
                </a:lnTo>
                <a:lnTo>
                  <a:pt x="143433" y="371246"/>
                </a:lnTo>
                <a:close/>
              </a:path>
              <a:path w="307263" h="376250">
                <a:moveTo>
                  <a:pt x="4241" y="295960"/>
                </a:moveTo>
                <a:lnTo>
                  <a:pt x="141465" y="375805"/>
                </a:lnTo>
                <a:lnTo>
                  <a:pt x="6921" y="295033"/>
                </a:lnTo>
                <a:lnTo>
                  <a:pt x="4241" y="295960"/>
                </a:lnTo>
                <a:close/>
              </a:path>
              <a:path w="307263" h="376250">
                <a:moveTo>
                  <a:pt x="144995" y="376250"/>
                </a:moveTo>
                <a:lnTo>
                  <a:pt x="144830" y="369620"/>
                </a:lnTo>
                <a:lnTo>
                  <a:pt x="143433" y="371246"/>
                </a:lnTo>
                <a:lnTo>
                  <a:pt x="143919" y="369380"/>
                </a:lnTo>
                <a:lnTo>
                  <a:pt x="144830" y="369620"/>
                </a:lnTo>
                <a:lnTo>
                  <a:pt x="144995" y="376250"/>
                </a:lnTo>
                <a:lnTo>
                  <a:pt x="147739" y="374345"/>
                </a:lnTo>
                <a:lnTo>
                  <a:pt x="155925" y="364108"/>
                </a:lnTo>
                <a:lnTo>
                  <a:pt x="163172" y="353366"/>
                </a:lnTo>
                <a:lnTo>
                  <a:pt x="171081" y="340817"/>
                </a:lnTo>
                <a:lnTo>
                  <a:pt x="176884" y="331241"/>
                </a:lnTo>
                <a:lnTo>
                  <a:pt x="183037" y="320809"/>
                </a:lnTo>
                <a:lnTo>
                  <a:pt x="189472" y="309625"/>
                </a:lnTo>
                <a:lnTo>
                  <a:pt x="196125" y="297793"/>
                </a:lnTo>
                <a:lnTo>
                  <a:pt x="201218" y="288556"/>
                </a:lnTo>
                <a:lnTo>
                  <a:pt x="263867" y="173964"/>
                </a:lnTo>
                <a:lnTo>
                  <a:pt x="270688" y="161340"/>
                </a:lnTo>
                <a:lnTo>
                  <a:pt x="277096" y="149193"/>
                </a:lnTo>
                <a:lnTo>
                  <a:pt x="283038" y="137643"/>
                </a:lnTo>
                <a:lnTo>
                  <a:pt x="288458" y="126811"/>
                </a:lnTo>
                <a:lnTo>
                  <a:pt x="293301" y="116818"/>
                </a:lnTo>
                <a:lnTo>
                  <a:pt x="298627" y="105511"/>
                </a:lnTo>
                <a:lnTo>
                  <a:pt x="301688" y="98513"/>
                </a:lnTo>
                <a:lnTo>
                  <a:pt x="301675" y="82753"/>
                </a:lnTo>
                <a:lnTo>
                  <a:pt x="300130" y="81908"/>
                </a:lnTo>
                <a:lnTo>
                  <a:pt x="299554" y="83946"/>
                </a:lnTo>
                <a:lnTo>
                  <a:pt x="296490" y="92403"/>
                </a:lnTo>
                <a:lnTo>
                  <a:pt x="291233" y="104571"/>
                </a:lnTo>
                <a:lnTo>
                  <a:pt x="285407" y="116992"/>
                </a:lnTo>
                <a:lnTo>
                  <a:pt x="280497" y="127007"/>
                </a:lnTo>
                <a:lnTo>
                  <a:pt x="275044" y="137806"/>
                </a:lnTo>
                <a:lnTo>
                  <a:pt x="269101" y="149269"/>
                </a:lnTo>
                <a:lnTo>
                  <a:pt x="262722" y="161277"/>
                </a:lnTo>
                <a:lnTo>
                  <a:pt x="257683" y="170573"/>
                </a:lnTo>
                <a:lnTo>
                  <a:pt x="195033" y="285178"/>
                </a:lnTo>
                <a:lnTo>
                  <a:pt x="187999" y="297897"/>
                </a:lnTo>
                <a:lnTo>
                  <a:pt x="181150" y="309991"/>
                </a:lnTo>
                <a:lnTo>
                  <a:pt x="174566" y="321335"/>
                </a:lnTo>
                <a:lnTo>
                  <a:pt x="168324" y="331809"/>
                </a:lnTo>
                <a:lnTo>
                  <a:pt x="162504" y="341288"/>
                </a:lnTo>
                <a:lnTo>
                  <a:pt x="154660" y="353656"/>
                </a:lnTo>
                <a:lnTo>
                  <a:pt x="147281" y="363994"/>
                </a:lnTo>
                <a:lnTo>
                  <a:pt x="144843" y="369620"/>
                </a:lnTo>
                <a:lnTo>
                  <a:pt x="143980" y="369148"/>
                </a:lnTo>
                <a:lnTo>
                  <a:pt x="7124" y="294324"/>
                </a:lnTo>
                <a:lnTo>
                  <a:pt x="143433" y="369252"/>
                </a:lnTo>
                <a:lnTo>
                  <a:pt x="143433" y="372211"/>
                </a:lnTo>
                <a:lnTo>
                  <a:pt x="141465" y="375805"/>
                </a:lnTo>
                <a:lnTo>
                  <a:pt x="144995" y="376250"/>
                </a:lnTo>
                <a:close/>
              </a:path>
              <a:path w="307263" h="376250">
                <a:moveTo>
                  <a:pt x="2209" y="299656"/>
                </a:moveTo>
                <a:lnTo>
                  <a:pt x="141465" y="375805"/>
                </a:lnTo>
                <a:lnTo>
                  <a:pt x="4241" y="295960"/>
                </a:lnTo>
                <a:lnTo>
                  <a:pt x="6921" y="295033"/>
                </a:lnTo>
                <a:lnTo>
                  <a:pt x="141465" y="375805"/>
                </a:lnTo>
                <a:lnTo>
                  <a:pt x="143433" y="372211"/>
                </a:lnTo>
                <a:lnTo>
                  <a:pt x="143433" y="369252"/>
                </a:lnTo>
                <a:lnTo>
                  <a:pt x="7124" y="294324"/>
                </a:lnTo>
                <a:lnTo>
                  <a:pt x="5588" y="293484"/>
                </a:lnTo>
                <a:lnTo>
                  <a:pt x="3898" y="296570"/>
                </a:lnTo>
                <a:lnTo>
                  <a:pt x="3441" y="283197"/>
                </a:lnTo>
                <a:lnTo>
                  <a:pt x="2374" y="285940"/>
                </a:lnTo>
                <a:lnTo>
                  <a:pt x="952" y="290283"/>
                </a:lnTo>
                <a:lnTo>
                  <a:pt x="0" y="293827"/>
                </a:lnTo>
                <a:lnTo>
                  <a:pt x="12" y="296570"/>
                </a:lnTo>
                <a:lnTo>
                  <a:pt x="2209" y="299656"/>
                </a:lnTo>
                <a:close/>
              </a:path>
              <a:path w="307263" h="376250">
                <a:moveTo>
                  <a:pt x="162280" y="0"/>
                </a:moveTo>
                <a:lnTo>
                  <a:pt x="163842" y="4025"/>
                </a:lnTo>
                <a:lnTo>
                  <a:pt x="163842" y="4991"/>
                </a:lnTo>
                <a:lnTo>
                  <a:pt x="300130" y="81908"/>
                </a:lnTo>
                <a:lnTo>
                  <a:pt x="301675" y="82753"/>
                </a:lnTo>
                <a:lnTo>
                  <a:pt x="301688" y="98513"/>
                </a:lnTo>
                <a:lnTo>
                  <a:pt x="303822" y="93027"/>
                </a:lnTo>
                <a:lnTo>
                  <a:pt x="303034" y="80276"/>
                </a:lnTo>
                <a:lnTo>
                  <a:pt x="300329" y="81203"/>
                </a:lnTo>
                <a:lnTo>
                  <a:pt x="165811" y="444"/>
                </a:lnTo>
                <a:lnTo>
                  <a:pt x="1622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095703" y="5767152"/>
            <a:ext cx="132448" cy="121348"/>
          </a:xfrm>
          <a:custGeom>
            <a:avLst/>
            <a:gdLst/>
            <a:ahLst/>
            <a:cxnLst/>
            <a:rect l="l" t="t" r="r" b="b"/>
            <a:pathLst>
              <a:path w="132448" h="121348">
                <a:moveTo>
                  <a:pt x="0" y="81495"/>
                </a:moveTo>
                <a:lnTo>
                  <a:pt x="72898" y="121348"/>
                </a:lnTo>
                <a:lnTo>
                  <a:pt x="132448" y="66611"/>
                </a:lnTo>
                <a:lnTo>
                  <a:pt x="10591" y="0"/>
                </a:lnTo>
                <a:lnTo>
                  <a:pt x="0" y="8149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092211" y="5834500"/>
            <a:ext cx="129933" cy="128092"/>
          </a:xfrm>
          <a:custGeom>
            <a:avLst/>
            <a:gdLst/>
            <a:ahLst/>
            <a:cxnLst/>
            <a:rect l="l" t="t" r="r" b="b"/>
            <a:pathLst>
              <a:path w="129933" h="128092">
                <a:moveTo>
                  <a:pt x="6984" y="14592"/>
                </a:moveTo>
                <a:lnTo>
                  <a:pt x="5181" y="11061"/>
                </a:lnTo>
                <a:lnTo>
                  <a:pt x="3492" y="14147"/>
                </a:lnTo>
                <a:lnTo>
                  <a:pt x="6984" y="14592"/>
                </a:lnTo>
                <a:close/>
              </a:path>
              <a:path w="129933" h="128092">
                <a:moveTo>
                  <a:pt x="16916" y="-61785"/>
                </a:moveTo>
                <a:lnTo>
                  <a:pt x="129933" y="0"/>
                </a:lnTo>
                <a:lnTo>
                  <a:pt x="77660" y="57607"/>
                </a:lnTo>
                <a:lnTo>
                  <a:pt x="78778" y="56591"/>
                </a:lnTo>
                <a:lnTo>
                  <a:pt x="138328" y="1854"/>
                </a:lnTo>
                <a:lnTo>
                  <a:pt x="139433" y="-1168"/>
                </a:lnTo>
                <a:lnTo>
                  <a:pt x="137629" y="-3822"/>
                </a:lnTo>
                <a:lnTo>
                  <a:pt x="15773" y="-70434"/>
                </a:lnTo>
                <a:lnTo>
                  <a:pt x="12496" y="-70485"/>
                </a:lnTo>
                <a:lnTo>
                  <a:pt x="10591" y="-67805"/>
                </a:lnTo>
                <a:lnTo>
                  <a:pt x="3492" y="14147"/>
                </a:lnTo>
                <a:lnTo>
                  <a:pt x="5181" y="11061"/>
                </a:lnTo>
                <a:lnTo>
                  <a:pt x="6984" y="14592"/>
                </a:lnTo>
                <a:lnTo>
                  <a:pt x="3492" y="14147"/>
                </a:lnTo>
                <a:lnTo>
                  <a:pt x="10591" y="-67805"/>
                </a:lnTo>
                <a:lnTo>
                  <a:pt x="0" y="13690"/>
                </a:lnTo>
                <a:lnTo>
                  <a:pt x="533" y="16535"/>
                </a:lnTo>
                <a:lnTo>
                  <a:pt x="1803" y="17233"/>
                </a:lnTo>
                <a:lnTo>
                  <a:pt x="74701" y="57086"/>
                </a:lnTo>
                <a:lnTo>
                  <a:pt x="7293" y="12216"/>
                </a:lnTo>
                <a:lnTo>
                  <a:pt x="16916" y="-61785"/>
                </a:lnTo>
                <a:close/>
              </a:path>
              <a:path w="129933" h="128092">
                <a:moveTo>
                  <a:pt x="75857" y="49707"/>
                </a:moveTo>
                <a:lnTo>
                  <a:pt x="7293" y="12216"/>
                </a:lnTo>
                <a:lnTo>
                  <a:pt x="74701" y="57086"/>
                </a:lnTo>
                <a:lnTo>
                  <a:pt x="77660" y="57607"/>
                </a:lnTo>
                <a:lnTo>
                  <a:pt x="129933" y="0"/>
                </a:lnTo>
                <a:lnTo>
                  <a:pt x="75857" y="497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259868" y="5378467"/>
            <a:ext cx="168376" cy="165862"/>
          </a:xfrm>
          <a:custGeom>
            <a:avLst/>
            <a:gdLst/>
            <a:ahLst/>
            <a:cxnLst/>
            <a:rect l="l" t="t" r="r" b="b"/>
            <a:pathLst>
              <a:path w="168376" h="165862">
                <a:moveTo>
                  <a:pt x="87515" y="0"/>
                </a:moveTo>
                <a:lnTo>
                  <a:pt x="0" y="91973"/>
                </a:lnTo>
                <a:lnTo>
                  <a:pt x="135153" y="165861"/>
                </a:lnTo>
                <a:lnTo>
                  <a:pt x="168376" y="44208"/>
                </a:lnTo>
                <a:lnTo>
                  <a:pt x="8751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256388" y="5374887"/>
            <a:ext cx="175260" cy="172681"/>
          </a:xfrm>
          <a:custGeom>
            <a:avLst/>
            <a:gdLst/>
            <a:ahLst/>
            <a:cxnLst/>
            <a:rect l="l" t="t" r="r" b="b"/>
            <a:pathLst>
              <a:path w="175260" h="172681">
                <a:moveTo>
                  <a:pt x="89306" y="6667"/>
                </a:moveTo>
                <a:lnTo>
                  <a:pt x="9194" y="94665"/>
                </a:lnTo>
                <a:lnTo>
                  <a:pt x="91683" y="7967"/>
                </a:lnTo>
                <a:lnTo>
                  <a:pt x="89306" y="6667"/>
                </a:lnTo>
                <a:close/>
              </a:path>
              <a:path w="175260" h="172681">
                <a:moveTo>
                  <a:pt x="1790" y="98640"/>
                </a:moveTo>
                <a:lnTo>
                  <a:pt x="136944" y="172529"/>
                </a:lnTo>
                <a:lnTo>
                  <a:pt x="136410" y="164211"/>
                </a:lnTo>
                <a:lnTo>
                  <a:pt x="9194" y="94665"/>
                </a:lnTo>
                <a:lnTo>
                  <a:pt x="89306" y="6667"/>
                </a:lnTo>
                <a:lnTo>
                  <a:pt x="91683" y="7967"/>
                </a:lnTo>
                <a:lnTo>
                  <a:pt x="167728" y="49542"/>
                </a:lnTo>
                <a:lnTo>
                  <a:pt x="175260" y="48717"/>
                </a:lnTo>
                <a:lnTo>
                  <a:pt x="174967" y="45478"/>
                </a:lnTo>
                <a:lnTo>
                  <a:pt x="173545" y="44704"/>
                </a:lnTo>
                <a:lnTo>
                  <a:pt x="93548" y="6007"/>
                </a:lnTo>
                <a:lnTo>
                  <a:pt x="90995" y="3581"/>
                </a:lnTo>
                <a:lnTo>
                  <a:pt x="89547" y="0"/>
                </a:lnTo>
                <a:lnTo>
                  <a:pt x="88442" y="1155"/>
                </a:lnTo>
                <a:lnTo>
                  <a:pt x="927" y="93129"/>
                </a:lnTo>
                <a:lnTo>
                  <a:pt x="0" y="96100"/>
                </a:lnTo>
                <a:lnTo>
                  <a:pt x="1790" y="98640"/>
                </a:lnTo>
                <a:close/>
              </a:path>
              <a:path w="175260" h="172681">
                <a:moveTo>
                  <a:pt x="92684" y="495"/>
                </a:moveTo>
                <a:lnTo>
                  <a:pt x="89547" y="0"/>
                </a:lnTo>
                <a:lnTo>
                  <a:pt x="90995" y="3581"/>
                </a:lnTo>
                <a:lnTo>
                  <a:pt x="93548" y="6007"/>
                </a:lnTo>
                <a:lnTo>
                  <a:pt x="173545" y="44704"/>
                </a:lnTo>
                <a:lnTo>
                  <a:pt x="92684" y="495"/>
                </a:lnTo>
                <a:close/>
              </a:path>
              <a:path w="175260" h="172681">
                <a:moveTo>
                  <a:pt x="167728" y="49542"/>
                </a:moveTo>
                <a:lnTo>
                  <a:pt x="136410" y="164211"/>
                </a:lnTo>
                <a:lnTo>
                  <a:pt x="136944" y="172529"/>
                </a:lnTo>
                <a:lnTo>
                  <a:pt x="140004" y="172681"/>
                </a:lnTo>
                <a:lnTo>
                  <a:pt x="142036" y="170370"/>
                </a:lnTo>
                <a:lnTo>
                  <a:pt x="175260" y="48717"/>
                </a:lnTo>
                <a:lnTo>
                  <a:pt x="167728" y="49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065488" y="5844866"/>
            <a:ext cx="107899" cy="88874"/>
          </a:xfrm>
          <a:custGeom>
            <a:avLst/>
            <a:gdLst/>
            <a:ahLst/>
            <a:cxnLst/>
            <a:rect l="l" t="t" r="r" b="b"/>
            <a:pathLst>
              <a:path w="107899" h="88874">
                <a:moveTo>
                  <a:pt x="0" y="42633"/>
                </a:moveTo>
                <a:lnTo>
                  <a:pt x="84594" y="88874"/>
                </a:lnTo>
                <a:lnTo>
                  <a:pt x="107899" y="46253"/>
                </a:lnTo>
                <a:lnTo>
                  <a:pt x="23317" y="0"/>
                </a:lnTo>
                <a:lnTo>
                  <a:pt x="0" y="4263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062109" y="5841489"/>
            <a:ext cx="114668" cy="95643"/>
          </a:xfrm>
          <a:custGeom>
            <a:avLst/>
            <a:gdLst/>
            <a:ahLst/>
            <a:cxnLst/>
            <a:rect l="l" t="t" r="r" b="b"/>
            <a:pathLst>
              <a:path w="114668" h="95643">
                <a:moveTo>
                  <a:pt x="106489" y="51028"/>
                </a:moveTo>
                <a:lnTo>
                  <a:pt x="86575" y="87477"/>
                </a:lnTo>
                <a:lnTo>
                  <a:pt x="8153" y="44612"/>
                </a:lnTo>
                <a:lnTo>
                  <a:pt x="6464" y="47701"/>
                </a:lnTo>
                <a:lnTo>
                  <a:pt x="86283" y="95351"/>
                </a:lnTo>
                <a:lnTo>
                  <a:pt x="88963" y="95643"/>
                </a:lnTo>
                <a:lnTo>
                  <a:pt x="91071" y="93954"/>
                </a:lnTo>
                <a:lnTo>
                  <a:pt x="114363" y="51320"/>
                </a:lnTo>
                <a:lnTo>
                  <a:pt x="114668" y="47472"/>
                </a:lnTo>
                <a:lnTo>
                  <a:pt x="112966" y="46545"/>
                </a:lnTo>
                <a:lnTo>
                  <a:pt x="28384" y="292"/>
                </a:lnTo>
                <a:lnTo>
                  <a:pt x="28092" y="8153"/>
                </a:lnTo>
                <a:lnTo>
                  <a:pt x="106489" y="51028"/>
                </a:lnTo>
                <a:close/>
              </a:path>
              <a:path w="114668" h="95643">
                <a:moveTo>
                  <a:pt x="1689" y="49098"/>
                </a:moveTo>
                <a:lnTo>
                  <a:pt x="86283" y="95351"/>
                </a:lnTo>
                <a:lnTo>
                  <a:pt x="6464" y="47701"/>
                </a:lnTo>
                <a:lnTo>
                  <a:pt x="8153" y="44612"/>
                </a:lnTo>
                <a:lnTo>
                  <a:pt x="28092" y="8153"/>
                </a:lnTo>
                <a:lnTo>
                  <a:pt x="28384" y="292"/>
                </a:lnTo>
                <a:lnTo>
                  <a:pt x="25704" y="0"/>
                </a:lnTo>
                <a:lnTo>
                  <a:pt x="23596" y="1689"/>
                </a:lnTo>
                <a:lnTo>
                  <a:pt x="5067" y="42925"/>
                </a:lnTo>
                <a:lnTo>
                  <a:pt x="3378" y="46012"/>
                </a:lnTo>
                <a:lnTo>
                  <a:pt x="1689" y="49098"/>
                </a:lnTo>
                <a:close/>
              </a:path>
              <a:path w="114668" h="95643">
                <a:moveTo>
                  <a:pt x="23596" y="1689"/>
                </a:moveTo>
                <a:lnTo>
                  <a:pt x="292" y="44322"/>
                </a:lnTo>
                <a:lnTo>
                  <a:pt x="0" y="47002"/>
                </a:lnTo>
                <a:lnTo>
                  <a:pt x="1689" y="49098"/>
                </a:lnTo>
                <a:lnTo>
                  <a:pt x="3378" y="46012"/>
                </a:lnTo>
                <a:lnTo>
                  <a:pt x="5067" y="42925"/>
                </a:lnTo>
                <a:lnTo>
                  <a:pt x="23596" y="1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991764" y="5891279"/>
            <a:ext cx="151409" cy="186182"/>
          </a:xfrm>
          <a:custGeom>
            <a:avLst/>
            <a:gdLst/>
            <a:ahLst/>
            <a:cxnLst/>
            <a:rect l="l" t="t" r="r" b="b"/>
            <a:pathLst>
              <a:path w="151409" h="186182">
                <a:moveTo>
                  <a:pt x="0" y="147497"/>
                </a:moveTo>
                <a:lnTo>
                  <a:pt x="70751" y="186182"/>
                </a:lnTo>
                <a:lnTo>
                  <a:pt x="151409" y="38671"/>
                </a:lnTo>
                <a:lnTo>
                  <a:pt x="80645" y="0"/>
                </a:lnTo>
                <a:lnTo>
                  <a:pt x="0" y="1474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988386" y="5887876"/>
            <a:ext cx="158165" cy="192976"/>
          </a:xfrm>
          <a:custGeom>
            <a:avLst/>
            <a:gdLst/>
            <a:ahLst/>
            <a:cxnLst/>
            <a:rect l="l" t="t" r="r" b="b"/>
            <a:pathLst>
              <a:path w="158165" h="192976">
                <a:moveTo>
                  <a:pt x="150012" y="43484"/>
                </a:moveTo>
                <a:lnTo>
                  <a:pt x="72745" y="184810"/>
                </a:lnTo>
                <a:lnTo>
                  <a:pt x="8152" y="149501"/>
                </a:lnTo>
                <a:lnTo>
                  <a:pt x="6464" y="152590"/>
                </a:lnTo>
                <a:lnTo>
                  <a:pt x="72453" y="192671"/>
                </a:lnTo>
                <a:lnTo>
                  <a:pt x="76301" y="192976"/>
                </a:lnTo>
                <a:lnTo>
                  <a:pt x="77228" y="191274"/>
                </a:lnTo>
                <a:lnTo>
                  <a:pt x="157873" y="43776"/>
                </a:lnTo>
                <a:lnTo>
                  <a:pt x="158165" y="41084"/>
                </a:lnTo>
                <a:lnTo>
                  <a:pt x="156476" y="38989"/>
                </a:lnTo>
                <a:lnTo>
                  <a:pt x="85712" y="317"/>
                </a:lnTo>
                <a:lnTo>
                  <a:pt x="85420" y="8178"/>
                </a:lnTo>
                <a:lnTo>
                  <a:pt x="150012" y="43484"/>
                </a:lnTo>
                <a:close/>
              </a:path>
              <a:path w="158165" h="192976">
                <a:moveTo>
                  <a:pt x="1689" y="153987"/>
                </a:moveTo>
                <a:lnTo>
                  <a:pt x="72453" y="192671"/>
                </a:lnTo>
                <a:lnTo>
                  <a:pt x="6464" y="152590"/>
                </a:lnTo>
                <a:lnTo>
                  <a:pt x="8152" y="149501"/>
                </a:lnTo>
                <a:lnTo>
                  <a:pt x="85420" y="8178"/>
                </a:lnTo>
                <a:lnTo>
                  <a:pt x="85712" y="317"/>
                </a:lnTo>
                <a:lnTo>
                  <a:pt x="81864" y="0"/>
                </a:lnTo>
                <a:lnTo>
                  <a:pt x="80937" y="1714"/>
                </a:lnTo>
                <a:lnTo>
                  <a:pt x="5067" y="147815"/>
                </a:lnTo>
                <a:lnTo>
                  <a:pt x="3378" y="150901"/>
                </a:lnTo>
                <a:lnTo>
                  <a:pt x="1689" y="153987"/>
                </a:lnTo>
                <a:close/>
              </a:path>
              <a:path w="158165" h="192976">
                <a:moveTo>
                  <a:pt x="80937" y="1714"/>
                </a:moveTo>
                <a:lnTo>
                  <a:pt x="292" y="149212"/>
                </a:lnTo>
                <a:lnTo>
                  <a:pt x="0" y="151892"/>
                </a:lnTo>
                <a:lnTo>
                  <a:pt x="1689" y="153987"/>
                </a:lnTo>
                <a:lnTo>
                  <a:pt x="3378" y="150901"/>
                </a:lnTo>
                <a:lnTo>
                  <a:pt x="5067" y="147815"/>
                </a:lnTo>
                <a:lnTo>
                  <a:pt x="80937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946108" y="6045170"/>
            <a:ext cx="104724" cy="130809"/>
          </a:xfrm>
          <a:custGeom>
            <a:avLst/>
            <a:gdLst/>
            <a:ahLst/>
            <a:cxnLst/>
            <a:rect l="l" t="t" r="r" b="b"/>
            <a:pathLst>
              <a:path w="104724" h="130810">
                <a:moveTo>
                  <a:pt x="0" y="104914"/>
                </a:moveTo>
                <a:lnTo>
                  <a:pt x="47371" y="130809"/>
                </a:lnTo>
                <a:lnTo>
                  <a:pt x="104724" y="25895"/>
                </a:lnTo>
                <a:lnTo>
                  <a:pt x="57353" y="0"/>
                </a:lnTo>
                <a:lnTo>
                  <a:pt x="0" y="10491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942730" y="6041765"/>
            <a:ext cx="111480" cy="137604"/>
          </a:xfrm>
          <a:custGeom>
            <a:avLst/>
            <a:gdLst/>
            <a:ahLst/>
            <a:cxnLst/>
            <a:rect l="l" t="t" r="r" b="b"/>
            <a:pathLst>
              <a:path w="111480" h="137604">
                <a:moveTo>
                  <a:pt x="103327" y="30695"/>
                </a:moveTo>
                <a:lnTo>
                  <a:pt x="49352" y="129425"/>
                </a:lnTo>
                <a:lnTo>
                  <a:pt x="8153" y="106918"/>
                </a:lnTo>
                <a:lnTo>
                  <a:pt x="6464" y="110007"/>
                </a:lnTo>
                <a:lnTo>
                  <a:pt x="49060" y="137299"/>
                </a:lnTo>
                <a:lnTo>
                  <a:pt x="52908" y="137604"/>
                </a:lnTo>
                <a:lnTo>
                  <a:pt x="53835" y="135890"/>
                </a:lnTo>
                <a:lnTo>
                  <a:pt x="111188" y="30988"/>
                </a:lnTo>
                <a:lnTo>
                  <a:pt x="111480" y="28308"/>
                </a:lnTo>
                <a:lnTo>
                  <a:pt x="109791" y="26212"/>
                </a:lnTo>
                <a:lnTo>
                  <a:pt x="62420" y="317"/>
                </a:lnTo>
                <a:lnTo>
                  <a:pt x="62128" y="8178"/>
                </a:lnTo>
                <a:lnTo>
                  <a:pt x="103327" y="30695"/>
                </a:lnTo>
                <a:close/>
              </a:path>
              <a:path w="111480" h="137604">
                <a:moveTo>
                  <a:pt x="1689" y="111404"/>
                </a:moveTo>
                <a:lnTo>
                  <a:pt x="49060" y="137299"/>
                </a:lnTo>
                <a:lnTo>
                  <a:pt x="6464" y="110007"/>
                </a:lnTo>
                <a:lnTo>
                  <a:pt x="8153" y="106918"/>
                </a:lnTo>
                <a:lnTo>
                  <a:pt x="62128" y="8178"/>
                </a:lnTo>
                <a:lnTo>
                  <a:pt x="62420" y="317"/>
                </a:lnTo>
                <a:lnTo>
                  <a:pt x="58572" y="0"/>
                </a:lnTo>
                <a:lnTo>
                  <a:pt x="57645" y="1714"/>
                </a:lnTo>
                <a:lnTo>
                  <a:pt x="5067" y="105232"/>
                </a:lnTo>
                <a:lnTo>
                  <a:pt x="3378" y="108318"/>
                </a:lnTo>
                <a:lnTo>
                  <a:pt x="1689" y="111404"/>
                </a:lnTo>
                <a:close/>
              </a:path>
              <a:path w="111480" h="137604">
                <a:moveTo>
                  <a:pt x="57645" y="1714"/>
                </a:moveTo>
                <a:lnTo>
                  <a:pt x="292" y="106629"/>
                </a:lnTo>
                <a:lnTo>
                  <a:pt x="0" y="109308"/>
                </a:lnTo>
                <a:lnTo>
                  <a:pt x="1689" y="111404"/>
                </a:lnTo>
                <a:lnTo>
                  <a:pt x="3378" y="108318"/>
                </a:lnTo>
                <a:lnTo>
                  <a:pt x="5067" y="105232"/>
                </a:lnTo>
                <a:lnTo>
                  <a:pt x="57645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874409" y="6154441"/>
            <a:ext cx="111086" cy="187439"/>
          </a:xfrm>
          <a:custGeom>
            <a:avLst/>
            <a:gdLst/>
            <a:ahLst/>
            <a:cxnLst/>
            <a:rect l="l" t="t" r="r" b="b"/>
            <a:pathLst>
              <a:path w="111086" h="187439">
                <a:moveTo>
                  <a:pt x="35496" y="154571"/>
                </a:moveTo>
                <a:lnTo>
                  <a:pt x="111086" y="17170"/>
                </a:lnTo>
                <a:lnTo>
                  <a:pt x="79692" y="0"/>
                </a:lnTo>
                <a:lnTo>
                  <a:pt x="4102" y="137413"/>
                </a:lnTo>
                <a:lnTo>
                  <a:pt x="0" y="187439"/>
                </a:lnTo>
                <a:lnTo>
                  <a:pt x="35496" y="1545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870904" y="6151036"/>
            <a:ext cx="117970" cy="194640"/>
          </a:xfrm>
          <a:custGeom>
            <a:avLst/>
            <a:gdLst/>
            <a:ahLst/>
            <a:cxnLst/>
            <a:rect l="l" t="t" r="r" b="b"/>
            <a:pathLst>
              <a:path w="117970" h="194640">
                <a:moveTo>
                  <a:pt x="4089" y="140525"/>
                </a:moveTo>
                <a:lnTo>
                  <a:pt x="0" y="190563"/>
                </a:lnTo>
                <a:lnTo>
                  <a:pt x="660" y="193370"/>
                </a:lnTo>
                <a:lnTo>
                  <a:pt x="3276" y="194640"/>
                </a:lnTo>
                <a:lnTo>
                  <a:pt x="41389" y="160566"/>
                </a:lnTo>
                <a:lnTo>
                  <a:pt x="117678" y="22275"/>
                </a:lnTo>
                <a:lnTo>
                  <a:pt x="117970" y="19583"/>
                </a:lnTo>
                <a:lnTo>
                  <a:pt x="116281" y="17487"/>
                </a:lnTo>
                <a:lnTo>
                  <a:pt x="84886" y="317"/>
                </a:lnTo>
                <a:lnTo>
                  <a:pt x="81038" y="0"/>
                </a:lnTo>
                <a:lnTo>
                  <a:pt x="84582" y="8178"/>
                </a:lnTo>
                <a:lnTo>
                  <a:pt x="109804" y="21971"/>
                </a:lnTo>
                <a:lnTo>
                  <a:pt x="39001" y="157975"/>
                </a:lnTo>
                <a:lnTo>
                  <a:pt x="35915" y="156273"/>
                </a:lnTo>
                <a:lnTo>
                  <a:pt x="36200" y="155756"/>
                </a:lnTo>
                <a:lnTo>
                  <a:pt x="7759" y="182105"/>
                </a:lnTo>
                <a:lnTo>
                  <a:pt x="11049" y="141846"/>
                </a:lnTo>
                <a:lnTo>
                  <a:pt x="4508" y="139115"/>
                </a:lnTo>
                <a:lnTo>
                  <a:pt x="4089" y="140525"/>
                </a:lnTo>
                <a:close/>
              </a:path>
              <a:path w="117970" h="194640">
                <a:moveTo>
                  <a:pt x="35915" y="156273"/>
                </a:moveTo>
                <a:lnTo>
                  <a:pt x="39001" y="157975"/>
                </a:lnTo>
                <a:lnTo>
                  <a:pt x="36601" y="155384"/>
                </a:lnTo>
                <a:lnTo>
                  <a:pt x="39001" y="157975"/>
                </a:lnTo>
                <a:lnTo>
                  <a:pt x="109804" y="21971"/>
                </a:lnTo>
                <a:lnTo>
                  <a:pt x="36200" y="155756"/>
                </a:lnTo>
                <a:lnTo>
                  <a:pt x="35915" y="156273"/>
                </a:lnTo>
                <a:close/>
              </a:path>
              <a:path w="117970" h="194640">
                <a:moveTo>
                  <a:pt x="80111" y="1714"/>
                </a:moveTo>
                <a:lnTo>
                  <a:pt x="4508" y="139115"/>
                </a:lnTo>
                <a:lnTo>
                  <a:pt x="11049" y="141846"/>
                </a:lnTo>
                <a:lnTo>
                  <a:pt x="84582" y="8178"/>
                </a:lnTo>
                <a:lnTo>
                  <a:pt x="81038" y="0"/>
                </a:lnTo>
                <a:lnTo>
                  <a:pt x="80111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022609" y="5906513"/>
            <a:ext cx="72097" cy="127507"/>
          </a:xfrm>
          <a:custGeom>
            <a:avLst/>
            <a:gdLst/>
            <a:ahLst/>
            <a:cxnLst/>
            <a:rect l="l" t="t" r="r" b="b"/>
            <a:pathLst>
              <a:path w="72097" h="127508">
                <a:moveTo>
                  <a:pt x="65608" y="2336"/>
                </a:moveTo>
                <a:lnTo>
                  <a:pt x="304" y="121805"/>
                </a:lnTo>
                <a:lnTo>
                  <a:pt x="0" y="125641"/>
                </a:lnTo>
                <a:lnTo>
                  <a:pt x="3403" y="127507"/>
                </a:lnTo>
                <a:lnTo>
                  <a:pt x="6489" y="125183"/>
                </a:lnTo>
                <a:lnTo>
                  <a:pt x="71780" y="5714"/>
                </a:lnTo>
                <a:lnTo>
                  <a:pt x="72097" y="1866"/>
                </a:lnTo>
                <a:lnTo>
                  <a:pt x="68681" y="0"/>
                </a:lnTo>
                <a:lnTo>
                  <a:pt x="65608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080747" y="5862074"/>
            <a:ext cx="24066" cy="39636"/>
          </a:xfrm>
          <a:custGeom>
            <a:avLst/>
            <a:gdLst/>
            <a:ahLst/>
            <a:cxnLst/>
            <a:rect l="l" t="t" r="r" b="b"/>
            <a:pathLst>
              <a:path w="24066" h="39636">
                <a:moveTo>
                  <a:pt x="17576" y="2336"/>
                </a:moveTo>
                <a:lnTo>
                  <a:pt x="304" y="33921"/>
                </a:lnTo>
                <a:lnTo>
                  <a:pt x="0" y="37769"/>
                </a:lnTo>
                <a:lnTo>
                  <a:pt x="3403" y="39636"/>
                </a:lnTo>
                <a:lnTo>
                  <a:pt x="6477" y="37312"/>
                </a:lnTo>
                <a:lnTo>
                  <a:pt x="23761" y="5714"/>
                </a:lnTo>
                <a:lnTo>
                  <a:pt x="24066" y="1866"/>
                </a:lnTo>
                <a:lnTo>
                  <a:pt x="20650" y="0"/>
                </a:lnTo>
                <a:lnTo>
                  <a:pt x="17576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118552" y="5813009"/>
            <a:ext cx="16090" cy="53848"/>
          </a:xfrm>
          <a:custGeom>
            <a:avLst/>
            <a:gdLst/>
            <a:ahLst/>
            <a:cxnLst/>
            <a:rect l="l" t="t" r="r" b="b"/>
            <a:pathLst>
              <a:path w="16090" h="53848">
                <a:moveTo>
                  <a:pt x="6908" y="50698"/>
                </a:moveTo>
                <a:lnTo>
                  <a:pt x="16090" y="4521"/>
                </a:lnTo>
                <a:lnTo>
                  <a:pt x="15227" y="761"/>
                </a:lnTo>
                <a:lnTo>
                  <a:pt x="11404" y="0"/>
                </a:lnTo>
                <a:lnTo>
                  <a:pt x="9182" y="3149"/>
                </a:lnTo>
                <a:lnTo>
                  <a:pt x="0" y="49326"/>
                </a:lnTo>
                <a:lnTo>
                  <a:pt x="863" y="53098"/>
                </a:lnTo>
                <a:lnTo>
                  <a:pt x="4673" y="53847"/>
                </a:lnTo>
                <a:lnTo>
                  <a:pt x="6908" y="50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900739" y="6168378"/>
            <a:ext cx="61214" cy="107581"/>
          </a:xfrm>
          <a:custGeom>
            <a:avLst/>
            <a:gdLst/>
            <a:ahLst/>
            <a:cxnLst/>
            <a:rect l="l" t="t" r="r" b="b"/>
            <a:pathLst>
              <a:path w="61213" h="107581">
                <a:moveTo>
                  <a:pt x="54724" y="2336"/>
                </a:moveTo>
                <a:lnTo>
                  <a:pt x="304" y="101879"/>
                </a:lnTo>
                <a:lnTo>
                  <a:pt x="0" y="105714"/>
                </a:lnTo>
                <a:lnTo>
                  <a:pt x="3416" y="107581"/>
                </a:lnTo>
                <a:lnTo>
                  <a:pt x="6489" y="105244"/>
                </a:lnTo>
                <a:lnTo>
                  <a:pt x="60896" y="5714"/>
                </a:lnTo>
                <a:lnTo>
                  <a:pt x="61214" y="1866"/>
                </a:lnTo>
                <a:lnTo>
                  <a:pt x="57797" y="0"/>
                </a:lnTo>
                <a:lnTo>
                  <a:pt x="54724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064600" y="6217157"/>
            <a:ext cx="351352" cy="91757"/>
          </a:xfrm>
          <a:custGeom>
            <a:avLst/>
            <a:gdLst/>
            <a:ahLst/>
            <a:cxnLst/>
            <a:rect l="l" t="t" r="r" b="b"/>
            <a:pathLst>
              <a:path w="351352" h="91757">
                <a:moveTo>
                  <a:pt x="349935" y="43078"/>
                </a:moveTo>
                <a:lnTo>
                  <a:pt x="15773" y="0"/>
                </a:lnTo>
                <a:lnTo>
                  <a:pt x="11198" y="1665"/>
                </a:lnTo>
                <a:lnTo>
                  <a:pt x="2910" y="10989"/>
                </a:lnTo>
                <a:lnTo>
                  <a:pt x="0" y="25133"/>
                </a:lnTo>
                <a:lnTo>
                  <a:pt x="661" y="35847"/>
                </a:lnTo>
                <a:lnTo>
                  <a:pt x="5881" y="47137"/>
                </a:lnTo>
                <a:lnTo>
                  <a:pt x="15582" y="55803"/>
                </a:lnTo>
                <a:lnTo>
                  <a:pt x="26944" y="61975"/>
                </a:lnTo>
                <a:lnTo>
                  <a:pt x="38551" y="66789"/>
                </a:lnTo>
                <a:lnTo>
                  <a:pt x="50501" y="70543"/>
                </a:lnTo>
                <a:lnTo>
                  <a:pt x="62777" y="73464"/>
                </a:lnTo>
                <a:lnTo>
                  <a:pt x="75362" y="75782"/>
                </a:lnTo>
                <a:lnTo>
                  <a:pt x="88241" y="77722"/>
                </a:lnTo>
                <a:lnTo>
                  <a:pt x="101396" y="79514"/>
                </a:lnTo>
                <a:lnTo>
                  <a:pt x="118181" y="80685"/>
                </a:lnTo>
                <a:lnTo>
                  <a:pt x="130784" y="81356"/>
                </a:lnTo>
                <a:lnTo>
                  <a:pt x="136332" y="81754"/>
                </a:lnTo>
                <a:lnTo>
                  <a:pt x="149914" y="82207"/>
                </a:lnTo>
                <a:lnTo>
                  <a:pt x="162407" y="81927"/>
                </a:lnTo>
                <a:lnTo>
                  <a:pt x="172785" y="82000"/>
                </a:lnTo>
                <a:lnTo>
                  <a:pt x="186624" y="82327"/>
                </a:lnTo>
                <a:lnTo>
                  <a:pt x="198627" y="80708"/>
                </a:lnTo>
                <a:lnTo>
                  <a:pt x="207987" y="77444"/>
                </a:lnTo>
                <a:lnTo>
                  <a:pt x="211493" y="71208"/>
                </a:lnTo>
                <a:lnTo>
                  <a:pt x="221259" y="72262"/>
                </a:lnTo>
                <a:lnTo>
                  <a:pt x="231347" y="75813"/>
                </a:lnTo>
                <a:lnTo>
                  <a:pt x="241163" y="83359"/>
                </a:lnTo>
                <a:lnTo>
                  <a:pt x="252755" y="88531"/>
                </a:lnTo>
                <a:lnTo>
                  <a:pt x="257631" y="89188"/>
                </a:lnTo>
                <a:lnTo>
                  <a:pt x="269541" y="90638"/>
                </a:lnTo>
                <a:lnTo>
                  <a:pt x="281020" y="91487"/>
                </a:lnTo>
                <a:lnTo>
                  <a:pt x="295198" y="91757"/>
                </a:lnTo>
                <a:lnTo>
                  <a:pt x="298741" y="91745"/>
                </a:lnTo>
                <a:lnTo>
                  <a:pt x="311831" y="91519"/>
                </a:lnTo>
                <a:lnTo>
                  <a:pt x="324370" y="90995"/>
                </a:lnTo>
                <a:lnTo>
                  <a:pt x="331355" y="90589"/>
                </a:lnTo>
                <a:lnTo>
                  <a:pt x="342036" y="83477"/>
                </a:lnTo>
                <a:lnTo>
                  <a:pt x="344893" y="76492"/>
                </a:lnTo>
                <a:lnTo>
                  <a:pt x="348847" y="66218"/>
                </a:lnTo>
                <a:lnTo>
                  <a:pt x="351352" y="54729"/>
                </a:lnTo>
                <a:lnTo>
                  <a:pt x="349935" y="43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060942" y="6213735"/>
            <a:ext cx="358609" cy="98704"/>
          </a:xfrm>
          <a:custGeom>
            <a:avLst/>
            <a:gdLst/>
            <a:ahLst/>
            <a:cxnLst/>
            <a:rect l="l" t="t" r="r" b="b"/>
            <a:pathLst>
              <a:path w="358609" h="98704">
                <a:moveTo>
                  <a:pt x="7035" y="31838"/>
                </a:moveTo>
                <a:lnTo>
                  <a:pt x="7175" y="28854"/>
                </a:lnTo>
                <a:lnTo>
                  <a:pt x="7658" y="22872"/>
                </a:lnTo>
                <a:lnTo>
                  <a:pt x="8648" y="17741"/>
                </a:lnTo>
                <a:lnTo>
                  <a:pt x="10604" y="14096"/>
                </a:lnTo>
                <a:lnTo>
                  <a:pt x="12598" y="10477"/>
                </a:lnTo>
                <a:lnTo>
                  <a:pt x="15214" y="8140"/>
                </a:lnTo>
                <a:lnTo>
                  <a:pt x="20256" y="6845"/>
                </a:lnTo>
                <a:lnTo>
                  <a:pt x="18605" y="0"/>
                </a:lnTo>
                <a:lnTo>
                  <a:pt x="11823" y="1587"/>
                </a:lnTo>
                <a:lnTo>
                  <a:pt x="7061" y="5651"/>
                </a:lnTo>
                <a:lnTo>
                  <a:pt x="4381" y="10794"/>
                </a:lnTo>
                <a:lnTo>
                  <a:pt x="1676" y="15913"/>
                </a:lnTo>
                <a:lnTo>
                  <a:pt x="698" y="21907"/>
                </a:lnTo>
                <a:lnTo>
                  <a:pt x="152" y="28257"/>
                </a:lnTo>
                <a:lnTo>
                  <a:pt x="0" y="31838"/>
                </a:lnTo>
                <a:lnTo>
                  <a:pt x="2417" y="44987"/>
                </a:lnTo>
                <a:lnTo>
                  <a:pt x="9396" y="55821"/>
                </a:lnTo>
                <a:lnTo>
                  <a:pt x="17386" y="62217"/>
                </a:lnTo>
                <a:lnTo>
                  <a:pt x="28787" y="68428"/>
                </a:lnTo>
                <a:lnTo>
                  <a:pt x="40500" y="73335"/>
                </a:lnTo>
                <a:lnTo>
                  <a:pt x="52501" y="77162"/>
                </a:lnTo>
                <a:lnTo>
                  <a:pt x="64768" y="80137"/>
                </a:lnTo>
                <a:lnTo>
                  <a:pt x="77279" y="82486"/>
                </a:lnTo>
                <a:lnTo>
                  <a:pt x="90011" y="84436"/>
                </a:lnTo>
                <a:lnTo>
                  <a:pt x="102943" y="86213"/>
                </a:lnTo>
                <a:lnTo>
                  <a:pt x="117536" y="87473"/>
                </a:lnTo>
                <a:lnTo>
                  <a:pt x="130039" y="87979"/>
                </a:lnTo>
                <a:lnTo>
                  <a:pt x="134124" y="88277"/>
                </a:lnTo>
                <a:lnTo>
                  <a:pt x="139763" y="88785"/>
                </a:lnTo>
                <a:lnTo>
                  <a:pt x="148310" y="89166"/>
                </a:lnTo>
                <a:lnTo>
                  <a:pt x="163385" y="89065"/>
                </a:lnTo>
                <a:lnTo>
                  <a:pt x="166331" y="88861"/>
                </a:lnTo>
                <a:lnTo>
                  <a:pt x="174574" y="88760"/>
                </a:lnTo>
                <a:lnTo>
                  <a:pt x="181521" y="89293"/>
                </a:lnTo>
                <a:lnTo>
                  <a:pt x="193700" y="89280"/>
                </a:lnTo>
                <a:lnTo>
                  <a:pt x="199008" y="88976"/>
                </a:lnTo>
                <a:lnTo>
                  <a:pt x="203441" y="87452"/>
                </a:lnTo>
                <a:lnTo>
                  <a:pt x="208254" y="85775"/>
                </a:lnTo>
                <a:lnTo>
                  <a:pt x="211632" y="83413"/>
                </a:lnTo>
                <a:lnTo>
                  <a:pt x="214477" y="81762"/>
                </a:lnTo>
                <a:lnTo>
                  <a:pt x="217360" y="80086"/>
                </a:lnTo>
                <a:lnTo>
                  <a:pt x="219506" y="79108"/>
                </a:lnTo>
                <a:lnTo>
                  <a:pt x="224536" y="79184"/>
                </a:lnTo>
                <a:lnTo>
                  <a:pt x="230581" y="79870"/>
                </a:lnTo>
                <a:lnTo>
                  <a:pt x="234340" y="82791"/>
                </a:lnTo>
                <a:lnTo>
                  <a:pt x="238785" y="86448"/>
                </a:lnTo>
                <a:lnTo>
                  <a:pt x="243141" y="90030"/>
                </a:lnTo>
                <a:lnTo>
                  <a:pt x="248158" y="94399"/>
                </a:lnTo>
                <a:lnTo>
                  <a:pt x="255943" y="95440"/>
                </a:lnTo>
                <a:lnTo>
                  <a:pt x="268705" y="97105"/>
                </a:lnTo>
                <a:lnTo>
                  <a:pt x="280045" y="98181"/>
                </a:lnTo>
                <a:lnTo>
                  <a:pt x="292913" y="98670"/>
                </a:lnTo>
                <a:lnTo>
                  <a:pt x="298856" y="98704"/>
                </a:lnTo>
                <a:lnTo>
                  <a:pt x="311481" y="98565"/>
                </a:lnTo>
                <a:lnTo>
                  <a:pt x="324526" y="98131"/>
                </a:lnTo>
                <a:lnTo>
                  <a:pt x="332778" y="97624"/>
                </a:lnTo>
                <a:lnTo>
                  <a:pt x="337527" y="95478"/>
                </a:lnTo>
                <a:lnTo>
                  <a:pt x="341845" y="92532"/>
                </a:lnTo>
                <a:lnTo>
                  <a:pt x="346125" y="89534"/>
                </a:lnTo>
                <a:lnTo>
                  <a:pt x="349923" y="85750"/>
                </a:lnTo>
                <a:lnTo>
                  <a:pt x="351815" y="81241"/>
                </a:lnTo>
                <a:lnTo>
                  <a:pt x="356514" y="68674"/>
                </a:lnTo>
                <a:lnTo>
                  <a:pt x="358589" y="56712"/>
                </a:lnTo>
                <a:lnTo>
                  <a:pt x="358609" y="52603"/>
                </a:lnTo>
                <a:lnTo>
                  <a:pt x="358089" y="49110"/>
                </a:lnTo>
                <a:lnTo>
                  <a:pt x="356958" y="45453"/>
                </a:lnTo>
                <a:lnTo>
                  <a:pt x="350227" y="47536"/>
                </a:lnTo>
                <a:lnTo>
                  <a:pt x="351167" y="50558"/>
                </a:lnTo>
                <a:lnTo>
                  <a:pt x="351561" y="53301"/>
                </a:lnTo>
                <a:lnTo>
                  <a:pt x="351574" y="62636"/>
                </a:lnTo>
                <a:lnTo>
                  <a:pt x="349097" y="69380"/>
                </a:lnTo>
                <a:lnTo>
                  <a:pt x="345300" y="78574"/>
                </a:lnTo>
                <a:lnTo>
                  <a:pt x="344322" y="81064"/>
                </a:lnTo>
                <a:lnTo>
                  <a:pt x="341350" y="84340"/>
                </a:lnTo>
                <a:lnTo>
                  <a:pt x="337832" y="86740"/>
                </a:lnTo>
                <a:lnTo>
                  <a:pt x="334352" y="89192"/>
                </a:lnTo>
                <a:lnTo>
                  <a:pt x="330263" y="90804"/>
                </a:lnTo>
                <a:lnTo>
                  <a:pt x="315302" y="91428"/>
                </a:lnTo>
                <a:lnTo>
                  <a:pt x="302204" y="91656"/>
                </a:lnTo>
                <a:lnTo>
                  <a:pt x="298488" y="91668"/>
                </a:lnTo>
                <a:lnTo>
                  <a:pt x="284406" y="91378"/>
                </a:lnTo>
                <a:lnTo>
                  <a:pt x="273019" y="90506"/>
                </a:lnTo>
                <a:lnTo>
                  <a:pt x="260936" y="89014"/>
                </a:lnTo>
                <a:lnTo>
                  <a:pt x="256882" y="88468"/>
                </a:lnTo>
                <a:lnTo>
                  <a:pt x="251383" y="87731"/>
                </a:lnTo>
                <a:lnTo>
                  <a:pt x="247776" y="84734"/>
                </a:lnTo>
                <a:lnTo>
                  <a:pt x="243268" y="81013"/>
                </a:lnTo>
                <a:lnTo>
                  <a:pt x="238848" y="77368"/>
                </a:lnTo>
                <a:lnTo>
                  <a:pt x="233502" y="73063"/>
                </a:lnTo>
                <a:lnTo>
                  <a:pt x="225297" y="72186"/>
                </a:lnTo>
                <a:lnTo>
                  <a:pt x="222783" y="72047"/>
                </a:lnTo>
                <a:lnTo>
                  <a:pt x="217843" y="72021"/>
                </a:lnTo>
                <a:lnTo>
                  <a:pt x="214071" y="73825"/>
                </a:lnTo>
                <a:lnTo>
                  <a:pt x="210921" y="75679"/>
                </a:lnTo>
                <a:lnTo>
                  <a:pt x="207721" y="77558"/>
                </a:lnTo>
                <a:lnTo>
                  <a:pt x="204939" y="79476"/>
                </a:lnTo>
                <a:lnTo>
                  <a:pt x="201117" y="80797"/>
                </a:lnTo>
                <a:lnTo>
                  <a:pt x="198170" y="81851"/>
                </a:lnTo>
                <a:lnTo>
                  <a:pt x="193370" y="82257"/>
                </a:lnTo>
                <a:lnTo>
                  <a:pt x="181863" y="82245"/>
                </a:lnTo>
                <a:lnTo>
                  <a:pt x="175005" y="81711"/>
                </a:lnTo>
                <a:lnTo>
                  <a:pt x="165811" y="81826"/>
                </a:lnTo>
                <a:lnTo>
                  <a:pt x="163144" y="82029"/>
                </a:lnTo>
                <a:lnTo>
                  <a:pt x="148551" y="82118"/>
                </a:lnTo>
                <a:lnTo>
                  <a:pt x="140080" y="81749"/>
                </a:lnTo>
                <a:lnTo>
                  <a:pt x="134759" y="81267"/>
                </a:lnTo>
                <a:lnTo>
                  <a:pt x="121891" y="80582"/>
                </a:lnTo>
                <a:lnTo>
                  <a:pt x="109356" y="79890"/>
                </a:lnTo>
                <a:lnTo>
                  <a:pt x="105524" y="79451"/>
                </a:lnTo>
                <a:lnTo>
                  <a:pt x="92167" y="77629"/>
                </a:lnTo>
                <a:lnTo>
                  <a:pt x="79169" y="75657"/>
                </a:lnTo>
                <a:lnTo>
                  <a:pt x="66542" y="73306"/>
                </a:lnTo>
                <a:lnTo>
                  <a:pt x="54295" y="70346"/>
                </a:lnTo>
                <a:lnTo>
                  <a:pt x="42441" y="66545"/>
                </a:lnTo>
                <a:lnTo>
                  <a:pt x="30991" y="61676"/>
                </a:lnTo>
                <a:lnTo>
                  <a:pt x="21094" y="56222"/>
                </a:lnTo>
                <a:lnTo>
                  <a:pt x="11362" y="47042"/>
                </a:lnTo>
                <a:lnTo>
                  <a:pt x="7192" y="34893"/>
                </a:lnTo>
                <a:lnTo>
                  <a:pt x="7035" y="31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070050" y="6208338"/>
            <a:ext cx="347150" cy="69337"/>
          </a:xfrm>
          <a:custGeom>
            <a:avLst/>
            <a:gdLst/>
            <a:ahLst/>
            <a:cxnLst/>
            <a:rect l="l" t="t" r="r" b="b"/>
            <a:pathLst>
              <a:path w="347150" h="69337">
                <a:moveTo>
                  <a:pt x="685" y="19176"/>
                </a:moveTo>
                <a:lnTo>
                  <a:pt x="1574" y="27546"/>
                </a:lnTo>
                <a:lnTo>
                  <a:pt x="5549" y="31864"/>
                </a:lnTo>
                <a:lnTo>
                  <a:pt x="12242" y="35801"/>
                </a:lnTo>
                <a:lnTo>
                  <a:pt x="20575" y="40663"/>
                </a:lnTo>
                <a:lnTo>
                  <a:pt x="31912" y="46803"/>
                </a:lnTo>
                <a:lnTo>
                  <a:pt x="44015" y="52181"/>
                </a:lnTo>
                <a:lnTo>
                  <a:pt x="56388" y="55778"/>
                </a:lnTo>
                <a:lnTo>
                  <a:pt x="68556" y="58037"/>
                </a:lnTo>
                <a:lnTo>
                  <a:pt x="81030" y="60048"/>
                </a:lnTo>
                <a:lnTo>
                  <a:pt x="93566" y="61558"/>
                </a:lnTo>
                <a:lnTo>
                  <a:pt x="106337" y="62395"/>
                </a:lnTo>
                <a:lnTo>
                  <a:pt x="107287" y="62427"/>
                </a:lnTo>
                <a:lnTo>
                  <a:pt x="119899" y="62861"/>
                </a:lnTo>
                <a:lnTo>
                  <a:pt x="132644" y="63272"/>
                </a:lnTo>
                <a:lnTo>
                  <a:pt x="145465" y="63589"/>
                </a:lnTo>
                <a:lnTo>
                  <a:pt x="158303" y="63745"/>
                </a:lnTo>
                <a:lnTo>
                  <a:pt x="171102" y="63669"/>
                </a:lnTo>
                <a:lnTo>
                  <a:pt x="183804" y="63293"/>
                </a:lnTo>
                <a:lnTo>
                  <a:pt x="196351" y="62549"/>
                </a:lnTo>
                <a:lnTo>
                  <a:pt x="208686" y="61366"/>
                </a:lnTo>
                <a:lnTo>
                  <a:pt x="220568" y="61248"/>
                </a:lnTo>
                <a:lnTo>
                  <a:pt x="233568" y="62660"/>
                </a:lnTo>
                <a:lnTo>
                  <a:pt x="245922" y="64185"/>
                </a:lnTo>
                <a:lnTo>
                  <a:pt x="252782" y="64904"/>
                </a:lnTo>
                <a:lnTo>
                  <a:pt x="265407" y="66426"/>
                </a:lnTo>
                <a:lnTo>
                  <a:pt x="278004" y="67847"/>
                </a:lnTo>
                <a:lnTo>
                  <a:pt x="290652" y="68757"/>
                </a:lnTo>
                <a:lnTo>
                  <a:pt x="294345" y="68916"/>
                </a:lnTo>
                <a:lnTo>
                  <a:pt x="307136" y="69337"/>
                </a:lnTo>
                <a:lnTo>
                  <a:pt x="320110" y="68993"/>
                </a:lnTo>
                <a:lnTo>
                  <a:pt x="332320" y="67094"/>
                </a:lnTo>
                <a:lnTo>
                  <a:pt x="335267" y="66344"/>
                </a:lnTo>
                <a:lnTo>
                  <a:pt x="341541" y="60921"/>
                </a:lnTo>
                <a:lnTo>
                  <a:pt x="342696" y="57492"/>
                </a:lnTo>
                <a:lnTo>
                  <a:pt x="342987" y="56666"/>
                </a:lnTo>
                <a:lnTo>
                  <a:pt x="345341" y="48593"/>
                </a:lnTo>
                <a:lnTo>
                  <a:pt x="347150" y="34946"/>
                </a:lnTo>
                <a:lnTo>
                  <a:pt x="345147" y="18427"/>
                </a:lnTo>
                <a:lnTo>
                  <a:pt x="55702" y="46431"/>
                </a:lnTo>
                <a:lnTo>
                  <a:pt x="14986" y="0"/>
                </a:lnTo>
                <a:lnTo>
                  <a:pt x="2425" y="2184"/>
                </a:lnTo>
                <a:lnTo>
                  <a:pt x="0" y="12623"/>
                </a:lnTo>
                <a:lnTo>
                  <a:pt x="685" y="19176"/>
                </a:lnTo>
                <a:close/>
              </a:path>
            </a:pathLst>
          </a:custGeom>
          <a:solidFill>
            <a:srgbClr val="002E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067102" y="6204535"/>
            <a:ext cx="56007" cy="76682"/>
          </a:xfrm>
          <a:custGeom>
            <a:avLst/>
            <a:gdLst/>
            <a:ahLst/>
            <a:cxnLst/>
            <a:rect l="l" t="t" r="r" b="b"/>
            <a:pathLst>
              <a:path w="56007" h="76682">
                <a:moveTo>
                  <a:pt x="17335" y="342"/>
                </a:moveTo>
                <a:lnTo>
                  <a:pt x="15290" y="6134"/>
                </a:lnTo>
                <a:lnTo>
                  <a:pt x="17932" y="3809"/>
                </a:lnTo>
                <a:lnTo>
                  <a:pt x="19278" y="0"/>
                </a:lnTo>
                <a:lnTo>
                  <a:pt x="17335" y="342"/>
                </a:lnTo>
                <a:close/>
              </a:path>
              <a:path w="56007" h="76682">
                <a:moveTo>
                  <a:pt x="12" y="17132"/>
                </a:moveTo>
                <a:lnTo>
                  <a:pt x="0" y="20916"/>
                </a:lnTo>
                <a:lnTo>
                  <a:pt x="126" y="23342"/>
                </a:lnTo>
                <a:lnTo>
                  <a:pt x="609" y="28003"/>
                </a:lnTo>
                <a:lnTo>
                  <a:pt x="2057" y="31902"/>
                </a:lnTo>
                <a:lnTo>
                  <a:pt x="4406" y="35051"/>
                </a:lnTo>
                <a:lnTo>
                  <a:pt x="6756" y="38201"/>
                </a:lnTo>
                <a:lnTo>
                  <a:pt x="9855" y="40538"/>
                </a:lnTo>
                <a:lnTo>
                  <a:pt x="13398" y="42633"/>
                </a:lnTo>
                <a:lnTo>
                  <a:pt x="23534" y="48522"/>
                </a:lnTo>
                <a:lnTo>
                  <a:pt x="34924" y="54570"/>
                </a:lnTo>
                <a:lnTo>
                  <a:pt x="47154" y="59804"/>
                </a:lnTo>
                <a:lnTo>
                  <a:pt x="58673" y="63042"/>
                </a:lnTo>
                <a:lnTo>
                  <a:pt x="71171" y="65357"/>
                </a:lnTo>
                <a:lnTo>
                  <a:pt x="83617" y="67357"/>
                </a:lnTo>
                <a:lnTo>
                  <a:pt x="96182" y="68866"/>
                </a:lnTo>
                <a:lnTo>
                  <a:pt x="109032" y="69705"/>
                </a:lnTo>
                <a:lnTo>
                  <a:pt x="109169" y="69710"/>
                </a:lnTo>
                <a:lnTo>
                  <a:pt x="121681" y="70144"/>
                </a:lnTo>
                <a:lnTo>
                  <a:pt x="134350" y="70557"/>
                </a:lnTo>
                <a:lnTo>
                  <a:pt x="147116" y="70883"/>
                </a:lnTo>
                <a:lnTo>
                  <a:pt x="159920" y="71056"/>
                </a:lnTo>
                <a:lnTo>
                  <a:pt x="164071" y="71069"/>
                </a:lnTo>
                <a:lnTo>
                  <a:pt x="176929" y="70934"/>
                </a:lnTo>
                <a:lnTo>
                  <a:pt x="189694" y="70483"/>
                </a:lnTo>
                <a:lnTo>
                  <a:pt x="202313" y="69642"/>
                </a:lnTo>
                <a:lnTo>
                  <a:pt x="212039" y="68668"/>
                </a:lnTo>
                <a:lnTo>
                  <a:pt x="215785" y="68376"/>
                </a:lnTo>
                <a:lnTo>
                  <a:pt x="217804" y="68376"/>
                </a:lnTo>
                <a:lnTo>
                  <a:pt x="230348" y="69234"/>
                </a:lnTo>
                <a:lnTo>
                  <a:pt x="243217" y="70891"/>
                </a:lnTo>
                <a:lnTo>
                  <a:pt x="248538" y="71488"/>
                </a:lnTo>
                <a:lnTo>
                  <a:pt x="261063" y="72875"/>
                </a:lnTo>
                <a:lnTo>
                  <a:pt x="273634" y="74403"/>
                </a:lnTo>
                <a:lnTo>
                  <a:pt x="286327" y="75658"/>
                </a:lnTo>
                <a:lnTo>
                  <a:pt x="293458" y="76085"/>
                </a:lnTo>
                <a:lnTo>
                  <a:pt x="299440" y="76326"/>
                </a:lnTo>
                <a:lnTo>
                  <a:pt x="306031" y="76682"/>
                </a:lnTo>
                <a:lnTo>
                  <a:pt x="320674" y="76669"/>
                </a:lnTo>
                <a:lnTo>
                  <a:pt x="328764" y="76187"/>
                </a:lnTo>
                <a:lnTo>
                  <a:pt x="336143" y="74307"/>
                </a:lnTo>
                <a:lnTo>
                  <a:pt x="338683" y="73291"/>
                </a:lnTo>
                <a:lnTo>
                  <a:pt x="341706" y="71323"/>
                </a:lnTo>
                <a:lnTo>
                  <a:pt x="345185" y="68071"/>
                </a:lnTo>
                <a:lnTo>
                  <a:pt x="348195" y="64630"/>
                </a:lnTo>
                <a:lnTo>
                  <a:pt x="349237" y="61671"/>
                </a:lnTo>
                <a:lnTo>
                  <a:pt x="350443" y="58458"/>
                </a:lnTo>
                <a:lnTo>
                  <a:pt x="351535" y="53987"/>
                </a:lnTo>
                <a:lnTo>
                  <a:pt x="352628" y="49491"/>
                </a:lnTo>
                <a:lnTo>
                  <a:pt x="353644" y="43586"/>
                </a:lnTo>
                <a:lnTo>
                  <a:pt x="353644" y="32029"/>
                </a:lnTo>
                <a:lnTo>
                  <a:pt x="353072" y="26669"/>
                </a:lnTo>
                <a:lnTo>
                  <a:pt x="351472" y="21234"/>
                </a:lnTo>
                <a:lnTo>
                  <a:pt x="344716" y="23215"/>
                </a:lnTo>
                <a:lnTo>
                  <a:pt x="346087" y="27889"/>
                </a:lnTo>
                <a:lnTo>
                  <a:pt x="346608" y="32575"/>
                </a:lnTo>
                <a:lnTo>
                  <a:pt x="346608" y="42849"/>
                </a:lnTo>
                <a:lnTo>
                  <a:pt x="345693" y="48221"/>
                </a:lnTo>
                <a:lnTo>
                  <a:pt x="344690" y="52323"/>
                </a:lnTo>
                <a:lnTo>
                  <a:pt x="343674" y="56451"/>
                </a:lnTo>
                <a:lnTo>
                  <a:pt x="342658" y="59169"/>
                </a:lnTo>
                <a:lnTo>
                  <a:pt x="340613" y="62903"/>
                </a:lnTo>
                <a:lnTo>
                  <a:pt x="337858" y="65316"/>
                </a:lnTo>
                <a:lnTo>
                  <a:pt x="335241" y="67170"/>
                </a:lnTo>
                <a:lnTo>
                  <a:pt x="327952" y="69126"/>
                </a:lnTo>
                <a:lnTo>
                  <a:pt x="320370" y="69634"/>
                </a:lnTo>
                <a:lnTo>
                  <a:pt x="306273" y="69634"/>
                </a:lnTo>
                <a:lnTo>
                  <a:pt x="299783" y="69291"/>
                </a:lnTo>
                <a:lnTo>
                  <a:pt x="293750" y="69037"/>
                </a:lnTo>
                <a:lnTo>
                  <a:pt x="281251" y="68140"/>
                </a:lnTo>
                <a:lnTo>
                  <a:pt x="268683" y="66719"/>
                </a:lnTo>
                <a:lnTo>
                  <a:pt x="255972" y="65188"/>
                </a:lnTo>
                <a:lnTo>
                  <a:pt x="249199" y="64477"/>
                </a:lnTo>
                <a:lnTo>
                  <a:pt x="237156" y="62991"/>
                </a:lnTo>
                <a:lnTo>
                  <a:pt x="224109" y="61562"/>
                </a:lnTo>
                <a:lnTo>
                  <a:pt x="217804" y="61328"/>
                </a:lnTo>
                <a:lnTo>
                  <a:pt x="213372" y="61429"/>
                </a:lnTo>
                <a:lnTo>
                  <a:pt x="211226" y="61683"/>
                </a:lnTo>
                <a:lnTo>
                  <a:pt x="198819" y="62863"/>
                </a:lnTo>
                <a:lnTo>
                  <a:pt x="186175" y="63600"/>
                </a:lnTo>
                <a:lnTo>
                  <a:pt x="173351" y="63963"/>
                </a:lnTo>
                <a:lnTo>
                  <a:pt x="151328" y="63923"/>
                </a:lnTo>
                <a:lnTo>
                  <a:pt x="138567" y="63637"/>
                </a:lnTo>
                <a:lnTo>
                  <a:pt x="125849" y="63243"/>
                </a:lnTo>
                <a:lnTo>
                  <a:pt x="113232" y="62806"/>
                </a:lnTo>
                <a:lnTo>
                  <a:pt x="109397" y="62674"/>
                </a:lnTo>
                <a:lnTo>
                  <a:pt x="96704" y="61840"/>
                </a:lnTo>
                <a:lnTo>
                  <a:pt x="84199" y="60324"/>
                </a:lnTo>
                <a:lnTo>
                  <a:pt x="71699" y="58297"/>
                </a:lnTo>
                <a:lnTo>
                  <a:pt x="60007" y="56121"/>
                </a:lnTo>
                <a:lnTo>
                  <a:pt x="47910" y="52573"/>
                </a:lnTo>
                <a:lnTo>
                  <a:pt x="35864" y="47162"/>
                </a:lnTo>
                <a:lnTo>
                  <a:pt x="24465" y="40950"/>
                </a:lnTo>
                <a:lnTo>
                  <a:pt x="16967" y="36563"/>
                </a:lnTo>
                <a:lnTo>
                  <a:pt x="13842" y="34721"/>
                </a:lnTo>
                <a:lnTo>
                  <a:pt x="10058" y="30848"/>
                </a:lnTo>
                <a:lnTo>
                  <a:pt x="7543" y="26314"/>
                </a:lnTo>
                <a:lnTo>
                  <a:pt x="7137" y="22605"/>
                </a:lnTo>
                <a:lnTo>
                  <a:pt x="7048" y="18224"/>
                </a:lnTo>
                <a:lnTo>
                  <a:pt x="7721" y="15112"/>
                </a:lnTo>
                <a:lnTo>
                  <a:pt x="11112" y="10198"/>
                </a:lnTo>
                <a:lnTo>
                  <a:pt x="13690" y="8153"/>
                </a:lnTo>
                <a:lnTo>
                  <a:pt x="16600" y="7627"/>
                </a:lnTo>
                <a:lnTo>
                  <a:pt x="18541" y="7277"/>
                </a:lnTo>
                <a:lnTo>
                  <a:pt x="56006" y="52552"/>
                </a:lnTo>
                <a:lnTo>
                  <a:pt x="61302" y="47904"/>
                </a:lnTo>
                <a:lnTo>
                  <a:pt x="19278" y="0"/>
                </a:lnTo>
                <a:lnTo>
                  <a:pt x="17932" y="3809"/>
                </a:lnTo>
                <a:lnTo>
                  <a:pt x="15290" y="6134"/>
                </a:lnTo>
                <a:lnTo>
                  <a:pt x="17335" y="342"/>
                </a:lnTo>
                <a:lnTo>
                  <a:pt x="10871" y="1422"/>
                </a:lnTo>
                <a:lnTo>
                  <a:pt x="6248" y="4698"/>
                </a:lnTo>
                <a:lnTo>
                  <a:pt x="3581" y="8686"/>
                </a:lnTo>
                <a:lnTo>
                  <a:pt x="888" y="12674"/>
                </a:lnTo>
                <a:lnTo>
                  <a:pt x="12" y="17132"/>
                </a:lnTo>
                <a:close/>
              </a:path>
              <a:path w="56007" h="76682">
                <a:moveTo>
                  <a:pt x="56006" y="52552"/>
                </a:moveTo>
                <a:lnTo>
                  <a:pt x="18541" y="7277"/>
                </a:lnTo>
                <a:lnTo>
                  <a:pt x="16600" y="7627"/>
                </a:lnTo>
                <a:lnTo>
                  <a:pt x="56006" y="52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080714" y="6115894"/>
            <a:ext cx="335851" cy="154421"/>
          </a:xfrm>
          <a:custGeom>
            <a:avLst/>
            <a:gdLst/>
            <a:ahLst/>
            <a:cxnLst/>
            <a:rect l="l" t="t" r="r" b="b"/>
            <a:pathLst>
              <a:path w="335851" h="154421">
                <a:moveTo>
                  <a:pt x="333971" y="101041"/>
                </a:moveTo>
                <a:lnTo>
                  <a:pt x="331199" y="89178"/>
                </a:lnTo>
                <a:lnTo>
                  <a:pt x="328287" y="76304"/>
                </a:lnTo>
                <a:lnTo>
                  <a:pt x="327393" y="63779"/>
                </a:lnTo>
                <a:lnTo>
                  <a:pt x="327736" y="59105"/>
                </a:lnTo>
                <a:lnTo>
                  <a:pt x="328993" y="52832"/>
                </a:lnTo>
                <a:lnTo>
                  <a:pt x="329831" y="48247"/>
                </a:lnTo>
                <a:lnTo>
                  <a:pt x="330809" y="42824"/>
                </a:lnTo>
                <a:lnTo>
                  <a:pt x="334340" y="33286"/>
                </a:lnTo>
                <a:lnTo>
                  <a:pt x="335076" y="29260"/>
                </a:lnTo>
                <a:lnTo>
                  <a:pt x="183616" y="0"/>
                </a:lnTo>
                <a:lnTo>
                  <a:pt x="180124" y="9694"/>
                </a:lnTo>
                <a:lnTo>
                  <a:pt x="172124" y="20862"/>
                </a:lnTo>
                <a:lnTo>
                  <a:pt x="163931" y="30391"/>
                </a:lnTo>
                <a:lnTo>
                  <a:pt x="156844" y="37778"/>
                </a:lnTo>
                <a:lnTo>
                  <a:pt x="147825" y="45194"/>
                </a:lnTo>
                <a:lnTo>
                  <a:pt x="137998" y="53886"/>
                </a:lnTo>
                <a:lnTo>
                  <a:pt x="133172" y="58762"/>
                </a:lnTo>
                <a:lnTo>
                  <a:pt x="127914" y="64122"/>
                </a:lnTo>
                <a:lnTo>
                  <a:pt x="121259" y="66446"/>
                </a:lnTo>
                <a:lnTo>
                  <a:pt x="120500" y="66698"/>
                </a:lnTo>
                <a:lnTo>
                  <a:pt x="108723" y="69534"/>
                </a:lnTo>
                <a:lnTo>
                  <a:pt x="93905" y="72021"/>
                </a:lnTo>
                <a:lnTo>
                  <a:pt x="82575" y="72847"/>
                </a:lnTo>
                <a:lnTo>
                  <a:pt x="74714" y="72377"/>
                </a:lnTo>
                <a:lnTo>
                  <a:pt x="67246" y="72224"/>
                </a:lnTo>
                <a:lnTo>
                  <a:pt x="59321" y="71742"/>
                </a:lnTo>
                <a:lnTo>
                  <a:pt x="49363" y="71084"/>
                </a:lnTo>
                <a:lnTo>
                  <a:pt x="36492" y="70759"/>
                </a:lnTo>
                <a:lnTo>
                  <a:pt x="23985" y="72220"/>
                </a:lnTo>
                <a:lnTo>
                  <a:pt x="12573" y="76784"/>
                </a:lnTo>
                <a:lnTo>
                  <a:pt x="9547" y="79192"/>
                </a:lnTo>
                <a:lnTo>
                  <a:pt x="2690" y="90102"/>
                </a:lnTo>
                <a:lnTo>
                  <a:pt x="0" y="103822"/>
                </a:lnTo>
                <a:lnTo>
                  <a:pt x="25" y="112928"/>
                </a:lnTo>
                <a:lnTo>
                  <a:pt x="4394" y="120091"/>
                </a:lnTo>
                <a:lnTo>
                  <a:pt x="10350" y="125323"/>
                </a:lnTo>
                <a:lnTo>
                  <a:pt x="14770" y="129209"/>
                </a:lnTo>
                <a:lnTo>
                  <a:pt x="19773" y="132168"/>
                </a:lnTo>
                <a:lnTo>
                  <a:pt x="24930" y="134772"/>
                </a:lnTo>
                <a:lnTo>
                  <a:pt x="29679" y="137185"/>
                </a:lnTo>
                <a:lnTo>
                  <a:pt x="37261" y="140474"/>
                </a:lnTo>
                <a:lnTo>
                  <a:pt x="48368" y="143858"/>
                </a:lnTo>
                <a:lnTo>
                  <a:pt x="61403" y="146269"/>
                </a:lnTo>
                <a:lnTo>
                  <a:pt x="73875" y="147777"/>
                </a:lnTo>
                <a:lnTo>
                  <a:pt x="82045" y="148559"/>
                </a:lnTo>
                <a:lnTo>
                  <a:pt x="94805" y="149615"/>
                </a:lnTo>
                <a:lnTo>
                  <a:pt x="107631" y="150367"/>
                </a:lnTo>
                <a:lnTo>
                  <a:pt x="120205" y="150660"/>
                </a:lnTo>
                <a:lnTo>
                  <a:pt x="146656" y="150684"/>
                </a:lnTo>
                <a:lnTo>
                  <a:pt x="159339" y="150549"/>
                </a:lnTo>
                <a:lnTo>
                  <a:pt x="172237" y="150190"/>
                </a:lnTo>
                <a:lnTo>
                  <a:pt x="182466" y="149398"/>
                </a:lnTo>
                <a:lnTo>
                  <a:pt x="195287" y="148154"/>
                </a:lnTo>
                <a:lnTo>
                  <a:pt x="208343" y="147828"/>
                </a:lnTo>
                <a:lnTo>
                  <a:pt x="211886" y="148450"/>
                </a:lnTo>
                <a:lnTo>
                  <a:pt x="227685" y="149021"/>
                </a:lnTo>
                <a:lnTo>
                  <a:pt x="232105" y="149834"/>
                </a:lnTo>
                <a:lnTo>
                  <a:pt x="235437" y="150421"/>
                </a:lnTo>
                <a:lnTo>
                  <a:pt x="248021" y="152230"/>
                </a:lnTo>
                <a:lnTo>
                  <a:pt x="260629" y="153149"/>
                </a:lnTo>
                <a:lnTo>
                  <a:pt x="279948" y="153327"/>
                </a:lnTo>
                <a:lnTo>
                  <a:pt x="292519" y="154241"/>
                </a:lnTo>
                <a:lnTo>
                  <a:pt x="295096" y="154421"/>
                </a:lnTo>
                <a:lnTo>
                  <a:pt x="308345" y="152320"/>
                </a:lnTo>
                <a:lnTo>
                  <a:pt x="319646" y="147586"/>
                </a:lnTo>
                <a:lnTo>
                  <a:pt x="328503" y="137551"/>
                </a:lnTo>
                <a:lnTo>
                  <a:pt x="331927" y="124879"/>
                </a:lnTo>
                <a:lnTo>
                  <a:pt x="333921" y="114134"/>
                </a:lnTo>
                <a:lnTo>
                  <a:pt x="335851" y="111391"/>
                </a:lnTo>
                <a:lnTo>
                  <a:pt x="333971" y="101041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077197" y="6115513"/>
            <a:ext cx="214071" cy="154558"/>
          </a:xfrm>
          <a:custGeom>
            <a:avLst/>
            <a:gdLst/>
            <a:ahLst/>
            <a:cxnLst/>
            <a:rect l="l" t="t" r="r" b="b"/>
            <a:pathLst>
              <a:path w="214071" h="154559">
                <a:moveTo>
                  <a:pt x="7086" y="112115"/>
                </a:moveTo>
                <a:lnTo>
                  <a:pt x="7035" y="99326"/>
                </a:lnTo>
                <a:lnTo>
                  <a:pt x="8305" y="94107"/>
                </a:lnTo>
                <a:lnTo>
                  <a:pt x="10363" y="89712"/>
                </a:lnTo>
                <a:lnTo>
                  <a:pt x="12407" y="85293"/>
                </a:lnTo>
                <a:lnTo>
                  <a:pt x="15290" y="81749"/>
                </a:lnTo>
                <a:lnTo>
                  <a:pt x="17932" y="80149"/>
                </a:lnTo>
                <a:lnTo>
                  <a:pt x="29485" y="75778"/>
                </a:lnTo>
                <a:lnTo>
                  <a:pt x="42735" y="74625"/>
                </a:lnTo>
                <a:lnTo>
                  <a:pt x="49288" y="74625"/>
                </a:lnTo>
                <a:lnTo>
                  <a:pt x="56083" y="75234"/>
                </a:lnTo>
                <a:lnTo>
                  <a:pt x="62623" y="75628"/>
                </a:lnTo>
                <a:lnTo>
                  <a:pt x="70637" y="76123"/>
                </a:lnTo>
                <a:lnTo>
                  <a:pt x="78104" y="76263"/>
                </a:lnTo>
                <a:lnTo>
                  <a:pt x="85877" y="76746"/>
                </a:lnTo>
                <a:lnTo>
                  <a:pt x="92163" y="76771"/>
                </a:lnTo>
                <a:lnTo>
                  <a:pt x="99783" y="75742"/>
                </a:lnTo>
                <a:lnTo>
                  <a:pt x="107327" y="74422"/>
                </a:lnTo>
                <a:lnTo>
                  <a:pt x="114858" y="73088"/>
                </a:lnTo>
                <a:lnTo>
                  <a:pt x="122021" y="71501"/>
                </a:lnTo>
                <a:lnTo>
                  <a:pt x="125945" y="70142"/>
                </a:lnTo>
                <a:lnTo>
                  <a:pt x="133642" y="67411"/>
                </a:lnTo>
                <a:lnTo>
                  <a:pt x="139179" y="61582"/>
                </a:lnTo>
                <a:lnTo>
                  <a:pt x="144017" y="56743"/>
                </a:lnTo>
                <a:lnTo>
                  <a:pt x="148742" y="51981"/>
                </a:lnTo>
                <a:lnTo>
                  <a:pt x="152768" y="48945"/>
                </a:lnTo>
                <a:lnTo>
                  <a:pt x="156959" y="45618"/>
                </a:lnTo>
                <a:lnTo>
                  <a:pt x="161137" y="42291"/>
                </a:lnTo>
                <a:lnTo>
                  <a:pt x="165442" y="38658"/>
                </a:lnTo>
                <a:lnTo>
                  <a:pt x="170154" y="33020"/>
                </a:lnTo>
                <a:lnTo>
                  <a:pt x="173316" y="29235"/>
                </a:lnTo>
                <a:lnTo>
                  <a:pt x="178015" y="24206"/>
                </a:lnTo>
                <a:lnTo>
                  <a:pt x="182130" y="18707"/>
                </a:lnTo>
                <a:lnTo>
                  <a:pt x="186220" y="13182"/>
                </a:lnTo>
                <a:lnTo>
                  <a:pt x="189890" y="7213"/>
                </a:lnTo>
                <a:lnTo>
                  <a:pt x="190639" y="774"/>
                </a:lnTo>
                <a:lnTo>
                  <a:pt x="183641" y="0"/>
                </a:lnTo>
                <a:lnTo>
                  <a:pt x="183235" y="4102"/>
                </a:lnTo>
                <a:lnTo>
                  <a:pt x="180327" y="9423"/>
                </a:lnTo>
                <a:lnTo>
                  <a:pt x="176491" y="14503"/>
                </a:lnTo>
                <a:lnTo>
                  <a:pt x="172681" y="19596"/>
                </a:lnTo>
                <a:lnTo>
                  <a:pt x="168109" y="24485"/>
                </a:lnTo>
                <a:lnTo>
                  <a:pt x="164744" y="28511"/>
                </a:lnTo>
                <a:lnTo>
                  <a:pt x="160413" y="33680"/>
                </a:lnTo>
                <a:lnTo>
                  <a:pt x="156654" y="36855"/>
                </a:lnTo>
                <a:lnTo>
                  <a:pt x="152577" y="40106"/>
                </a:lnTo>
                <a:lnTo>
                  <a:pt x="148501" y="43345"/>
                </a:lnTo>
                <a:lnTo>
                  <a:pt x="144106" y="46659"/>
                </a:lnTo>
                <a:lnTo>
                  <a:pt x="139014" y="51790"/>
                </a:lnTo>
                <a:lnTo>
                  <a:pt x="134188" y="56692"/>
                </a:lnTo>
                <a:lnTo>
                  <a:pt x="129209" y="61582"/>
                </a:lnTo>
                <a:lnTo>
                  <a:pt x="123609" y="63500"/>
                </a:lnTo>
                <a:lnTo>
                  <a:pt x="120561" y="64579"/>
                </a:lnTo>
                <a:lnTo>
                  <a:pt x="113372" y="66205"/>
                </a:lnTo>
                <a:lnTo>
                  <a:pt x="106095" y="67487"/>
                </a:lnTo>
                <a:lnTo>
                  <a:pt x="98831" y="68783"/>
                </a:lnTo>
                <a:lnTo>
                  <a:pt x="91224" y="69748"/>
                </a:lnTo>
                <a:lnTo>
                  <a:pt x="86309" y="69723"/>
                </a:lnTo>
                <a:lnTo>
                  <a:pt x="78346" y="69227"/>
                </a:lnTo>
                <a:lnTo>
                  <a:pt x="70891" y="69075"/>
                </a:lnTo>
                <a:lnTo>
                  <a:pt x="63055" y="68605"/>
                </a:lnTo>
                <a:lnTo>
                  <a:pt x="56654" y="68211"/>
                </a:lnTo>
                <a:lnTo>
                  <a:pt x="49720" y="67576"/>
                </a:lnTo>
                <a:lnTo>
                  <a:pt x="42735" y="67576"/>
                </a:lnTo>
                <a:lnTo>
                  <a:pt x="29993" y="68519"/>
                </a:lnTo>
                <a:lnTo>
                  <a:pt x="17741" y="72263"/>
                </a:lnTo>
                <a:lnTo>
                  <a:pt x="14236" y="74168"/>
                </a:lnTo>
                <a:lnTo>
                  <a:pt x="9880" y="76885"/>
                </a:lnTo>
                <a:lnTo>
                  <a:pt x="6476" y="81432"/>
                </a:lnTo>
                <a:lnTo>
                  <a:pt x="3987" y="86728"/>
                </a:lnTo>
                <a:lnTo>
                  <a:pt x="1523" y="92024"/>
                </a:lnTo>
                <a:lnTo>
                  <a:pt x="0" y="98120"/>
                </a:lnTo>
                <a:lnTo>
                  <a:pt x="0" y="104203"/>
                </a:lnTo>
                <a:lnTo>
                  <a:pt x="3021" y="117374"/>
                </a:lnTo>
                <a:lnTo>
                  <a:pt x="10554" y="127464"/>
                </a:lnTo>
                <a:lnTo>
                  <a:pt x="16294" y="132511"/>
                </a:lnTo>
                <a:lnTo>
                  <a:pt x="21564" y="135623"/>
                </a:lnTo>
                <a:lnTo>
                  <a:pt x="26860" y="138303"/>
                </a:lnTo>
                <a:lnTo>
                  <a:pt x="31610" y="140716"/>
                </a:lnTo>
                <a:lnTo>
                  <a:pt x="39458" y="144106"/>
                </a:lnTo>
                <a:lnTo>
                  <a:pt x="51529" y="147769"/>
                </a:lnTo>
                <a:lnTo>
                  <a:pt x="64523" y="150149"/>
                </a:lnTo>
                <a:lnTo>
                  <a:pt x="76832" y="151629"/>
                </a:lnTo>
                <a:lnTo>
                  <a:pt x="89533" y="152823"/>
                </a:lnTo>
                <a:lnTo>
                  <a:pt x="102336" y="153796"/>
                </a:lnTo>
                <a:lnTo>
                  <a:pt x="115138" y="154417"/>
                </a:lnTo>
                <a:lnTo>
                  <a:pt x="123723" y="154559"/>
                </a:lnTo>
                <a:lnTo>
                  <a:pt x="156020" y="154541"/>
                </a:lnTo>
                <a:lnTo>
                  <a:pt x="168739" y="154317"/>
                </a:lnTo>
                <a:lnTo>
                  <a:pt x="175894" y="154089"/>
                </a:lnTo>
                <a:lnTo>
                  <a:pt x="188270" y="153087"/>
                </a:lnTo>
                <a:lnTo>
                  <a:pt x="201149" y="151899"/>
                </a:lnTo>
                <a:lnTo>
                  <a:pt x="208292" y="151650"/>
                </a:lnTo>
                <a:lnTo>
                  <a:pt x="211632" y="151712"/>
                </a:lnTo>
                <a:lnTo>
                  <a:pt x="214071" y="152019"/>
                </a:lnTo>
                <a:lnTo>
                  <a:pt x="211861" y="148196"/>
                </a:lnTo>
                <a:lnTo>
                  <a:pt x="211239" y="151663"/>
                </a:lnTo>
                <a:lnTo>
                  <a:pt x="212013" y="144678"/>
                </a:lnTo>
                <a:lnTo>
                  <a:pt x="208292" y="144602"/>
                </a:lnTo>
                <a:lnTo>
                  <a:pt x="194888" y="145332"/>
                </a:lnTo>
                <a:lnTo>
                  <a:pt x="182267" y="146600"/>
                </a:lnTo>
                <a:lnTo>
                  <a:pt x="175628" y="147053"/>
                </a:lnTo>
                <a:lnTo>
                  <a:pt x="162798" y="147405"/>
                </a:lnTo>
                <a:lnTo>
                  <a:pt x="150162" y="147536"/>
                </a:lnTo>
                <a:lnTo>
                  <a:pt x="123723" y="147523"/>
                </a:lnTo>
                <a:lnTo>
                  <a:pt x="111205" y="147226"/>
                </a:lnTo>
                <a:lnTo>
                  <a:pt x="98386" y="146464"/>
                </a:lnTo>
                <a:lnTo>
                  <a:pt x="85600" y="145396"/>
                </a:lnTo>
                <a:lnTo>
                  <a:pt x="77736" y="144640"/>
                </a:lnTo>
                <a:lnTo>
                  <a:pt x="65071" y="143107"/>
                </a:lnTo>
                <a:lnTo>
                  <a:pt x="52013" y="140646"/>
                </a:lnTo>
                <a:lnTo>
                  <a:pt x="42087" y="137579"/>
                </a:lnTo>
                <a:lnTo>
                  <a:pt x="34785" y="134416"/>
                </a:lnTo>
                <a:lnTo>
                  <a:pt x="25018" y="129476"/>
                </a:lnTo>
                <a:lnTo>
                  <a:pt x="20281" y="126657"/>
                </a:lnTo>
                <a:lnTo>
                  <a:pt x="10769" y="118262"/>
                </a:lnTo>
                <a:lnTo>
                  <a:pt x="7086" y="112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288435" y="6144521"/>
            <a:ext cx="130822" cy="129311"/>
          </a:xfrm>
          <a:custGeom>
            <a:avLst/>
            <a:gdLst/>
            <a:ahLst/>
            <a:cxnLst/>
            <a:rect l="l" t="t" r="r" b="b"/>
            <a:pathLst>
              <a:path w="130822" h="129311">
                <a:moveTo>
                  <a:pt x="36341" y="126666"/>
                </a:moveTo>
                <a:lnTo>
                  <a:pt x="48933" y="127879"/>
                </a:lnTo>
                <a:lnTo>
                  <a:pt x="52793" y="128054"/>
                </a:lnTo>
                <a:lnTo>
                  <a:pt x="65529" y="128148"/>
                </a:lnTo>
                <a:lnTo>
                  <a:pt x="78575" y="128494"/>
                </a:lnTo>
                <a:lnTo>
                  <a:pt x="84264" y="129095"/>
                </a:lnTo>
                <a:lnTo>
                  <a:pt x="87528" y="129311"/>
                </a:lnTo>
                <a:lnTo>
                  <a:pt x="91846" y="129311"/>
                </a:lnTo>
                <a:lnTo>
                  <a:pt x="96900" y="128397"/>
                </a:lnTo>
                <a:lnTo>
                  <a:pt x="101676" y="127063"/>
                </a:lnTo>
                <a:lnTo>
                  <a:pt x="106464" y="125691"/>
                </a:lnTo>
                <a:lnTo>
                  <a:pt x="110845" y="123964"/>
                </a:lnTo>
                <a:lnTo>
                  <a:pt x="113931" y="121856"/>
                </a:lnTo>
                <a:lnTo>
                  <a:pt x="118770" y="118541"/>
                </a:lnTo>
                <a:lnTo>
                  <a:pt x="121919" y="114808"/>
                </a:lnTo>
                <a:lnTo>
                  <a:pt x="123875" y="110604"/>
                </a:lnTo>
                <a:lnTo>
                  <a:pt x="125856" y="106413"/>
                </a:lnTo>
                <a:lnTo>
                  <a:pt x="126733" y="101981"/>
                </a:lnTo>
                <a:lnTo>
                  <a:pt x="127673" y="96875"/>
                </a:lnTo>
                <a:lnTo>
                  <a:pt x="128358" y="93167"/>
                </a:lnTo>
                <a:lnTo>
                  <a:pt x="129044" y="90424"/>
                </a:lnTo>
                <a:lnTo>
                  <a:pt x="129590" y="87820"/>
                </a:lnTo>
                <a:lnTo>
                  <a:pt x="130136" y="85229"/>
                </a:lnTo>
                <a:lnTo>
                  <a:pt x="130543" y="82727"/>
                </a:lnTo>
                <a:lnTo>
                  <a:pt x="130543" y="77470"/>
                </a:lnTo>
                <a:lnTo>
                  <a:pt x="130289" y="74904"/>
                </a:lnTo>
                <a:lnTo>
                  <a:pt x="129717" y="71780"/>
                </a:lnTo>
                <a:lnTo>
                  <a:pt x="126843" y="59471"/>
                </a:lnTo>
                <a:lnTo>
                  <a:pt x="123957" y="46605"/>
                </a:lnTo>
                <a:lnTo>
                  <a:pt x="123113" y="37706"/>
                </a:lnTo>
                <a:lnTo>
                  <a:pt x="123189" y="35394"/>
                </a:lnTo>
                <a:lnTo>
                  <a:pt x="123482" y="31102"/>
                </a:lnTo>
                <a:lnTo>
                  <a:pt x="124726" y="24866"/>
                </a:lnTo>
                <a:lnTo>
                  <a:pt x="125577" y="20243"/>
                </a:lnTo>
                <a:lnTo>
                  <a:pt x="125996" y="17881"/>
                </a:lnTo>
                <a:lnTo>
                  <a:pt x="127101" y="14173"/>
                </a:lnTo>
                <a:lnTo>
                  <a:pt x="128193" y="10629"/>
                </a:lnTo>
                <a:lnTo>
                  <a:pt x="129285" y="7061"/>
                </a:lnTo>
                <a:lnTo>
                  <a:pt x="130365" y="3708"/>
                </a:lnTo>
                <a:lnTo>
                  <a:pt x="130822" y="1257"/>
                </a:lnTo>
                <a:lnTo>
                  <a:pt x="123888" y="0"/>
                </a:lnTo>
                <a:lnTo>
                  <a:pt x="123609" y="1587"/>
                </a:lnTo>
                <a:lnTo>
                  <a:pt x="122554" y="5016"/>
                </a:lnTo>
                <a:lnTo>
                  <a:pt x="121462" y="8559"/>
                </a:lnTo>
                <a:lnTo>
                  <a:pt x="120357" y="12166"/>
                </a:lnTo>
                <a:lnTo>
                  <a:pt x="119202" y="15925"/>
                </a:lnTo>
                <a:lnTo>
                  <a:pt x="118643" y="18986"/>
                </a:lnTo>
                <a:lnTo>
                  <a:pt x="117817" y="23533"/>
                </a:lnTo>
                <a:lnTo>
                  <a:pt x="116522" y="29857"/>
                </a:lnTo>
                <a:lnTo>
                  <a:pt x="116166" y="34912"/>
                </a:lnTo>
                <a:lnTo>
                  <a:pt x="116065" y="37706"/>
                </a:lnTo>
                <a:lnTo>
                  <a:pt x="117600" y="50946"/>
                </a:lnTo>
                <a:lnTo>
                  <a:pt x="120651" y="63717"/>
                </a:lnTo>
                <a:lnTo>
                  <a:pt x="122783" y="73037"/>
                </a:lnTo>
                <a:lnTo>
                  <a:pt x="123291" y="75869"/>
                </a:lnTo>
                <a:lnTo>
                  <a:pt x="123494" y="79819"/>
                </a:lnTo>
                <a:lnTo>
                  <a:pt x="123202" y="83959"/>
                </a:lnTo>
                <a:lnTo>
                  <a:pt x="122186" y="88785"/>
                </a:lnTo>
                <a:lnTo>
                  <a:pt x="121475" y="91668"/>
                </a:lnTo>
                <a:lnTo>
                  <a:pt x="120751" y="95605"/>
                </a:lnTo>
                <a:lnTo>
                  <a:pt x="119824" y="100660"/>
                </a:lnTo>
                <a:lnTo>
                  <a:pt x="118998" y="104508"/>
                </a:lnTo>
                <a:lnTo>
                  <a:pt x="117513" y="107594"/>
                </a:lnTo>
                <a:lnTo>
                  <a:pt x="116039" y="110680"/>
                </a:lnTo>
                <a:lnTo>
                  <a:pt x="113982" y="113245"/>
                </a:lnTo>
                <a:lnTo>
                  <a:pt x="109918" y="116065"/>
                </a:lnTo>
                <a:lnTo>
                  <a:pt x="108038" y="117398"/>
                </a:lnTo>
                <a:lnTo>
                  <a:pt x="104038" y="119100"/>
                </a:lnTo>
                <a:lnTo>
                  <a:pt x="99771" y="120281"/>
                </a:lnTo>
                <a:lnTo>
                  <a:pt x="95491" y="121500"/>
                </a:lnTo>
                <a:lnTo>
                  <a:pt x="90830" y="122288"/>
                </a:lnTo>
                <a:lnTo>
                  <a:pt x="87528" y="122275"/>
                </a:lnTo>
                <a:lnTo>
                  <a:pt x="85305" y="122135"/>
                </a:lnTo>
                <a:lnTo>
                  <a:pt x="72467" y="121183"/>
                </a:lnTo>
                <a:lnTo>
                  <a:pt x="53022" y="121018"/>
                </a:lnTo>
                <a:lnTo>
                  <a:pt x="40464" y="120080"/>
                </a:lnTo>
                <a:lnTo>
                  <a:pt x="27848" y="118243"/>
                </a:lnTo>
                <a:lnTo>
                  <a:pt x="25018" y="117741"/>
                </a:lnTo>
                <a:lnTo>
                  <a:pt x="22351" y="117259"/>
                </a:lnTo>
                <a:lnTo>
                  <a:pt x="17398" y="116954"/>
                </a:lnTo>
                <a:lnTo>
                  <a:pt x="12395" y="116611"/>
                </a:lnTo>
                <a:lnTo>
                  <a:pt x="7480" y="116306"/>
                </a:lnTo>
                <a:lnTo>
                  <a:pt x="3479" y="116001"/>
                </a:lnTo>
                <a:lnTo>
                  <a:pt x="774" y="115671"/>
                </a:lnTo>
                <a:lnTo>
                  <a:pt x="0" y="122656"/>
                </a:lnTo>
                <a:lnTo>
                  <a:pt x="622" y="119189"/>
                </a:lnTo>
                <a:lnTo>
                  <a:pt x="2832" y="123012"/>
                </a:lnTo>
                <a:lnTo>
                  <a:pt x="4927" y="123177"/>
                </a:lnTo>
                <a:lnTo>
                  <a:pt x="8051" y="123418"/>
                </a:lnTo>
                <a:lnTo>
                  <a:pt x="12014" y="123647"/>
                </a:lnTo>
                <a:lnTo>
                  <a:pt x="15608" y="123888"/>
                </a:lnTo>
                <a:lnTo>
                  <a:pt x="19164" y="124129"/>
                </a:lnTo>
                <a:lnTo>
                  <a:pt x="22466" y="124421"/>
                </a:lnTo>
                <a:lnTo>
                  <a:pt x="23748" y="124663"/>
                </a:lnTo>
                <a:lnTo>
                  <a:pt x="36341" y="1266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162367" y="6134094"/>
            <a:ext cx="114858" cy="64528"/>
          </a:xfrm>
          <a:custGeom>
            <a:avLst/>
            <a:gdLst/>
            <a:ahLst/>
            <a:cxnLst/>
            <a:rect l="l" t="t" r="r" b="b"/>
            <a:pathLst>
              <a:path w="114858" h="64528">
                <a:moveTo>
                  <a:pt x="9601" y="54533"/>
                </a:moveTo>
                <a:lnTo>
                  <a:pt x="4267" y="54495"/>
                </a:lnTo>
                <a:lnTo>
                  <a:pt x="1257" y="53644"/>
                </a:lnTo>
                <a:lnTo>
                  <a:pt x="0" y="56286"/>
                </a:lnTo>
                <a:lnTo>
                  <a:pt x="698" y="59855"/>
                </a:lnTo>
                <a:lnTo>
                  <a:pt x="3835" y="63512"/>
                </a:lnTo>
                <a:lnTo>
                  <a:pt x="9461" y="64134"/>
                </a:lnTo>
                <a:lnTo>
                  <a:pt x="13957" y="64414"/>
                </a:lnTo>
                <a:lnTo>
                  <a:pt x="15963" y="64528"/>
                </a:lnTo>
                <a:lnTo>
                  <a:pt x="35356" y="62229"/>
                </a:lnTo>
                <a:lnTo>
                  <a:pt x="38696" y="60845"/>
                </a:lnTo>
                <a:lnTo>
                  <a:pt x="41198" y="59816"/>
                </a:lnTo>
                <a:lnTo>
                  <a:pt x="44297" y="59347"/>
                </a:lnTo>
                <a:lnTo>
                  <a:pt x="46748" y="58178"/>
                </a:lnTo>
                <a:lnTo>
                  <a:pt x="51219" y="56032"/>
                </a:lnTo>
                <a:lnTo>
                  <a:pt x="55486" y="53441"/>
                </a:lnTo>
                <a:lnTo>
                  <a:pt x="59651" y="50926"/>
                </a:lnTo>
                <a:lnTo>
                  <a:pt x="65214" y="47574"/>
                </a:lnTo>
                <a:lnTo>
                  <a:pt x="70218" y="42837"/>
                </a:lnTo>
                <a:lnTo>
                  <a:pt x="75412" y="38798"/>
                </a:lnTo>
                <a:lnTo>
                  <a:pt x="77520" y="37172"/>
                </a:lnTo>
                <a:lnTo>
                  <a:pt x="84251" y="30886"/>
                </a:lnTo>
                <a:lnTo>
                  <a:pt x="86365" y="28532"/>
                </a:lnTo>
                <a:lnTo>
                  <a:pt x="97405" y="19252"/>
                </a:lnTo>
                <a:lnTo>
                  <a:pt x="106680" y="11595"/>
                </a:lnTo>
                <a:lnTo>
                  <a:pt x="108432" y="9842"/>
                </a:lnTo>
                <a:lnTo>
                  <a:pt x="111620" y="6108"/>
                </a:lnTo>
                <a:lnTo>
                  <a:pt x="114858" y="2324"/>
                </a:lnTo>
                <a:lnTo>
                  <a:pt x="112179" y="2273"/>
                </a:lnTo>
                <a:lnTo>
                  <a:pt x="109486" y="1803"/>
                </a:lnTo>
                <a:lnTo>
                  <a:pt x="106768" y="1511"/>
                </a:lnTo>
                <a:lnTo>
                  <a:pt x="101854" y="977"/>
                </a:lnTo>
                <a:lnTo>
                  <a:pt x="99021" y="761"/>
                </a:lnTo>
                <a:lnTo>
                  <a:pt x="94145" y="0"/>
                </a:lnTo>
                <a:lnTo>
                  <a:pt x="92329" y="1320"/>
                </a:lnTo>
                <a:lnTo>
                  <a:pt x="89890" y="3949"/>
                </a:lnTo>
                <a:lnTo>
                  <a:pt x="85826" y="8394"/>
                </a:lnTo>
                <a:lnTo>
                  <a:pt x="83870" y="11112"/>
                </a:lnTo>
                <a:lnTo>
                  <a:pt x="81241" y="13627"/>
                </a:lnTo>
                <a:lnTo>
                  <a:pt x="77660" y="17056"/>
                </a:lnTo>
                <a:lnTo>
                  <a:pt x="70967" y="22720"/>
                </a:lnTo>
                <a:lnTo>
                  <a:pt x="68249" y="24866"/>
                </a:lnTo>
                <a:lnTo>
                  <a:pt x="58191" y="35534"/>
                </a:lnTo>
                <a:lnTo>
                  <a:pt x="53962" y="38023"/>
                </a:lnTo>
                <a:lnTo>
                  <a:pt x="44246" y="45948"/>
                </a:lnTo>
                <a:lnTo>
                  <a:pt x="42024" y="47586"/>
                </a:lnTo>
                <a:lnTo>
                  <a:pt x="31864" y="50812"/>
                </a:lnTo>
                <a:lnTo>
                  <a:pt x="29121" y="51371"/>
                </a:lnTo>
                <a:lnTo>
                  <a:pt x="26746" y="51866"/>
                </a:lnTo>
                <a:lnTo>
                  <a:pt x="18211" y="52450"/>
                </a:lnTo>
                <a:lnTo>
                  <a:pt x="14681" y="53187"/>
                </a:lnTo>
                <a:lnTo>
                  <a:pt x="11887" y="53784"/>
                </a:lnTo>
                <a:lnTo>
                  <a:pt x="9601" y="54533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158558" y="6130044"/>
            <a:ext cx="122961" cy="68465"/>
          </a:xfrm>
          <a:custGeom>
            <a:avLst/>
            <a:gdLst/>
            <a:ahLst/>
            <a:cxnLst/>
            <a:rect l="l" t="t" r="r" b="b"/>
            <a:pathLst>
              <a:path w="122961" h="68465">
                <a:moveTo>
                  <a:pt x="115557" y="9829"/>
                </a:moveTo>
                <a:lnTo>
                  <a:pt x="112776" y="9334"/>
                </a:lnTo>
                <a:lnTo>
                  <a:pt x="114858" y="16255"/>
                </a:lnTo>
                <a:lnTo>
                  <a:pt x="118110" y="12458"/>
                </a:lnTo>
                <a:lnTo>
                  <a:pt x="118592" y="9893"/>
                </a:lnTo>
                <a:lnTo>
                  <a:pt x="115557" y="9829"/>
                </a:lnTo>
                <a:close/>
              </a:path>
              <a:path w="122961" h="68465">
                <a:moveTo>
                  <a:pt x="97492" y="7071"/>
                </a:moveTo>
                <a:lnTo>
                  <a:pt x="97421" y="7531"/>
                </a:lnTo>
                <a:lnTo>
                  <a:pt x="102412" y="8305"/>
                </a:lnTo>
                <a:lnTo>
                  <a:pt x="100406" y="6870"/>
                </a:lnTo>
                <a:lnTo>
                  <a:pt x="97492" y="7071"/>
                </a:lnTo>
                <a:close/>
              </a:path>
              <a:path w="122961" h="68465">
                <a:moveTo>
                  <a:pt x="10591" y="55041"/>
                </a:moveTo>
                <a:lnTo>
                  <a:pt x="7505" y="54902"/>
                </a:lnTo>
                <a:lnTo>
                  <a:pt x="7175" y="61620"/>
                </a:lnTo>
                <a:lnTo>
                  <a:pt x="4508" y="63906"/>
                </a:lnTo>
                <a:lnTo>
                  <a:pt x="1841" y="66205"/>
                </a:lnTo>
                <a:lnTo>
                  <a:pt x="4038" y="68757"/>
                </a:lnTo>
                <a:lnTo>
                  <a:pt x="6934" y="70091"/>
                </a:lnTo>
                <a:lnTo>
                  <a:pt x="9702" y="70853"/>
                </a:lnTo>
                <a:lnTo>
                  <a:pt x="12471" y="71602"/>
                </a:lnTo>
                <a:lnTo>
                  <a:pt x="15227" y="71831"/>
                </a:lnTo>
                <a:lnTo>
                  <a:pt x="17945" y="71983"/>
                </a:lnTo>
                <a:lnTo>
                  <a:pt x="20612" y="71831"/>
                </a:lnTo>
                <a:lnTo>
                  <a:pt x="22860" y="71602"/>
                </a:lnTo>
                <a:lnTo>
                  <a:pt x="26187" y="71246"/>
                </a:lnTo>
                <a:lnTo>
                  <a:pt x="30607" y="70700"/>
                </a:lnTo>
                <a:lnTo>
                  <a:pt x="34556" y="70103"/>
                </a:lnTo>
                <a:lnTo>
                  <a:pt x="38392" y="69494"/>
                </a:lnTo>
                <a:lnTo>
                  <a:pt x="41554" y="68859"/>
                </a:lnTo>
                <a:lnTo>
                  <a:pt x="45770" y="67322"/>
                </a:lnTo>
                <a:lnTo>
                  <a:pt x="48933" y="66865"/>
                </a:lnTo>
                <a:lnTo>
                  <a:pt x="52070" y="65404"/>
                </a:lnTo>
                <a:lnTo>
                  <a:pt x="56756" y="63157"/>
                </a:lnTo>
                <a:lnTo>
                  <a:pt x="61112" y="60502"/>
                </a:lnTo>
                <a:lnTo>
                  <a:pt x="65278" y="58000"/>
                </a:lnTo>
                <a:lnTo>
                  <a:pt x="71285" y="54355"/>
                </a:lnTo>
                <a:lnTo>
                  <a:pt x="76365" y="49517"/>
                </a:lnTo>
                <a:lnTo>
                  <a:pt x="81381" y="45631"/>
                </a:lnTo>
                <a:lnTo>
                  <a:pt x="84836" y="42684"/>
                </a:lnTo>
                <a:lnTo>
                  <a:pt x="89192" y="38595"/>
                </a:lnTo>
                <a:lnTo>
                  <a:pt x="92163" y="35572"/>
                </a:lnTo>
                <a:lnTo>
                  <a:pt x="95491" y="32537"/>
                </a:lnTo>
                <a:lnTo>
                  <a:pt x="100063" y="28790"/>
                </a:lnTo>
                <a:lnTo>
                  <a:pt x="104178" y="25438"/>
                </a:lnTo>
                <a:lnTo>
                  <a:pt x="108204" y="22161"/>
                </a:lnTo>
                <a:lnTo>
                  <a:pt x="111188" y="19697"/>
                </a:lnTo>
                <a:lnTo>
                  <a:pt x="114858" y="16255"/>
                </a:lnTo>
                <a:lnTo>
                  <a:pt x="112776" y="9334"/>
                </a:lnTo>
                <a:lnTo>
                  <a:pt x="115557" y="9829"/>
                </a:lnTo>
                <a:lnTo>
                  <a:pt x="118592" y="9893"/>
                </a:lnTo>
                <a:lnTo>
                  <a:pt x="118110" y="12458"/>
                </a:lnTo>
                <a:lnTo>
                  <a:pt x="121704" y="9042"/>
                </a:lnTo>
                <a:lnTo>
                  <a:pt x="118668" y="6375"/>
                </a:lnTo>
                <a:lnTo>
                  <a:pt x="115214" y="5664"/>
                </a:lnTo>
                <a:lnTo>
                  <a:pt x="111684" y="9216"/>
                </a:lnTo>
                <a:lnTo>
                  <a:pt x="111163" y="9740"/>
                </a:lnTo>
                <a:lnTo>
                  <a:pt x="108000" y="13157"/>
                </a:lnTo>
                <a:lnTo>
                  <a:pt x="104813" y="15862"/>
                </a:lnTo>
                <a:lnTo>
                  <a:pt x="100304" y="19494"/>
                </a:lnTo>
                <a:lnTo>
                  <a:pt x="96139" y="22910"/>
                </a:lnTo>
                <a:lnTo>
                  <a:pt x="92036" y="26288"/>
                </a:lnTo>
                <a:lnTo>
                  <a:pt x="88900" y="28981"/>
                </a:lnTo>
                <a:lnTo>
                  <a:pt x="86372" y="31521"/>
                </a:lnTo>
                <a:lnTo>
                  <a:pt x="82207" y="35496"/>
                </a:lnTo>
                <a:lnTo>
                  <a:pt x="77889" y="39433"/>
                </a:lnTo>
                <a:lnTo>
                  <a:pt x="77063" y="40068"/>
                </a:lnTo>
                <a:lnTo>
                  <a:pt x="71704" y="44259"/>
                </a:lnTo>
                <a:lnTo>
                  <a:pt x="66763" y="48894"/>
                </a:lnTo>
                <a:lnTo>
                  <a:pt x="61645" y="51968"/>
                </a:lnTo>
                <a:lnTo>
                  <a:pt x="57467" y="54482"/>
                </a:lnTo>
                <a:lnTo>
                  <a:pt x="53289" y="57010"/>
                </a:lnTo>
                <a:lnTo>
                  <a:pt x="49034" y="59054"/>
                </a:lnTo>
                <a:lnTo>
                  <a:pt x="47282" y="59943"/>
                </a:lnTo>
                <a:lnTo>
                  <a:pt x="44234" y="60426"/>
                </a:lnTo>
                <a:lnTo>
                  <a:pt x="41173" y="61633"/>
                </a:lnTo>
                <a:lnTo>
                  <a:pt x="39839" y="62001"/>
                </a:lnTo>
                <a:lnTo>
                  <a:pt x="37223" y="62610"/>
                </a:lnTo>
                <a:lnTo>
                  <a:pt x="32169" y="63372"/>
                </a:lnTo>
                <a:lnTo>
                  <a:pt x="27584" y="63957"/>
                </a:lnTo>
                <a:lnTo>
                  <a:pt x="23101" y="64503"/>
                </a:lnTo>
                <a:lnTo>
                  <a:pt x="19634" y="64846"/>
                </a:lnTo>
                <a:lnTo>
                  <a:pt x="17983" y="64947"/>
                </a:lnTo>
                <a:lnTo>
                  <a:pt x="17767" y="68465"/>
                </a:lnTo>
                <a:lnTo>
                  <a:pt x="17919" y="64947"/>
                </a:lnTo>
                <a:lnTo>
                  <a:pt x="13500" y="64592"/>
                </a:lnTo>
                <a:lnTo>
                  <a:pt x="9588" y="63512"/>
                </a:lnTo>
                <a:lnTo>
                  <a:pt x="7209" y="61646"/>
                </a:lnTo>
                <a:lnTo>
                  <a:pt x="10401" y="62090"/>
                </a:lnTo>
                <a:lnTo>
                  <a:pt x="14135" y="62077"/>
                </a:lnTo>
                <a:lnTo>
                  <a:pt x="16713" y="61201"/>
                </a:lnTo>
                <a:lnTo>
                  <a:pt x="20650" y="60388"/>
                </a:lnTo>
                <a:lnTo>
                  <a:pt x="23685" y="60032"/>
                </a:lnTo>
                <a:lnTo>
                  <a:pt x="26517" y="59740"/>
                </a:lnTo>
                <a:lnTo>
                  <a:pt x="29425" y="59435"/>
                </a:lnTo>
                <a:lnTo>
                  <a:pt x="32029" y="59194"/>
                </a:lnTo>
                <a:lnTo>
                  <a:pt x="35369" y="58508"/>
                </a:lnTo>
                <a:lnTo>
                  <a:pt x="38531" y="57569"/>
                </a:lnTo>
                <a:lnTo>
                  <a:pt x="41833" y="56451"/>
                </a:lnTo>
                <a:lnTo>
                  <a:pt x="45085" y="55308"/>
                </a:lnTo>
                <a:lnTo>
                  <a:pt x="47942" y="54140"/>
                </a:lnTo>
                <a:lnTo>
                  <a:pt x="51663" y="51879"/>
                </a:lnTo>
                <a:lnTo>
                  <a:pt x="51663" y="51640"/>
                </a:lnTo>
                <a:lnTo>
                  <a:pt x="50749" y="52387"/>
                </a:lnTo>
                <a:lnTo>
                  <a:pt x="48145" y="50037"/>
                </a:lnTo>
                <a:lnTo>
                  <a:pt x="51663" y="50037"/>
                </a:lnTo>
                <a:lnTo>
                  <a:pt x="54902" y="40055"/>
                </a:lnTo>
                <a:lnTo>
                  <a:pt x="50876" y="43205"/>
                </a:lnTo>
                <a:lnTo>
                  <a:pt x="48158" y="45415"/>
                </a:lnTo>
                <a:lnTo>
                  <a:pt x="46150" y="47176"/>
                </a:lnTo>
                <a:lnTo>
                  <a:pt x="45364" y="47866"/>
                </a:lnTo>
                <a:lnTo>
                  <a:pt x="44615" y="50037"/>
                </a:lnTo>
                <a:lnTo>
                  <a:pt x="43853" y="48209"/>
                </a:lnTo>
                <a:lnTo>
                  <a:pt x="40208" y="49707"/>
                </a:lnTo>
                <a:lnTo>
                  <a:pt x="33820" y="51663"/>
                </a:lnTo>
                <a:lnTo>
                  <a:pt x="31457" y="52146"/>
                </a:lnTo>
                <a:lnTo>
                  <a:pt x="28625" y="52450"/>
                </a:lnTo>
                <a:lnTo>
                  <a:pt x="25781" y="52730"/>
                </a:lnTo>
                <a:lnTo>
                  <a:pt x="22872" y="53047"/>
                </a:lnTo>
                <a:lnTo>
                  <a:pt x="19875" y="53365"/>
                </a:lnTo>
                <a:lnTo>
                  <a:pt x="17767" y="53797"/>
                </a:lnTo>
                <a:lnTo>
                  <a:pt x="14757" y="54444"/>
                </a:lnTo>
                <a:lnTo>
                  <a:pt x="10591" y="55041"/>
                </a:lnTo>
                <a:close/>
              </a:path>
              <a:path w="122961" h="68465">
                <a:moveTo>
                  <a:pt x="1816" y="66179"/>
                </a:moveTo>
                <a:lnTo>
                  <a:pt x="4508" y="63906"/>
                </a:lnTo>
                <a:lnTo>
                  <a:pt x="7175" y="61620"/>
                </a:lnTo>
                <a:lnTo>
                  <a:pt x="7505" y="54902"/>
                </a:lnTo>
                <a:lnTo>
                  <a:pt x="3949" y="55562"/>
                </a:lnTo>
                <a:lnTo>
                  <a:pt x="1308" y="57340"/>
                </a:lnTo>
                <a:lnTo>
                  <a:pt x="0" y="60642"/>
                </a:lnTo>
                <a:lnTo>
                  <a:pt x="12" y="63538"/>
                </a:lnTo>
                <a:lnTo>
                  <a:pt x="1816" y="66179"/>
                </a:lnTo>
                <a:close/>
              </a:path>
              <a:path w="122961" h="68465">
                <a:moveTo>
                  <a:pt x="17983" y="64947"/>
                </a:moveTo>
                <a:lnTo>
                  <a:pt x="19634" y="64846"/>
                </a:lnTo>
                <a:lnTo>
                  <a:pt x="17919" y="64947"/>
                </a:lnTo>
                <a:lnTo>
                  <a:pt x="17767" y="68465"/>
                </a:lnTo>
                <a:lnTo>
                  <a:pt x="17983" y="64947"/>
                </a:lnTo>
                <a:close/>
              </a:path>
              <a:path w="122961" h="68465">
                <a:moveTo>
                  <a:pt x="45364" y="47866"/>
                </a:moveTo>
                <a:lnTo>
                  <a:pt x="46126" y="47142"/>
                </a:lnTo>
                <a:lnTo>
                  <a:pt x="43853" y="48209"/>
                </a:lnTo>
                <a:lnTo>
                  <a:pt x="44615" y="50037"/>
                </a:lnTo>
                <a:lnTo>
                  <a:pt x="45364" y="47866"/>
                </a:lnTo>
                <a:close/>
              </a:path>
              <a:path w="122961" h="68465">
                <a:moveTo>
                  <a:pt x="122123" y="7073"/>
                </a:moveTo>
                <a:lnTo>
                  <a:pt x="122961" y="2933"/>
                </a:lnTo>
                <a:lnTo>
                  <a:pt x="116420" y="2806"/>
                </a:lnTo>
                <a:lnTo>
                  <a:pt x="113817" y="2374"/>
                </a:lnTo>
                <a:lnTo>
                  <a:pt x="110972" y="2057"/>
                </a:lnTo>
                <a:lnTo>
                  <a:pt x="105981" y="1511"/>
                </a:lnTo>
                <a:lnTo>
                  <a:pt x="103251" y="1308"/>
                </a:lnTo>
                <a:lnTo>
                  <a:pt x="101473" y="4356"/>
                </a:lnTo>
                <a:lnTo>
                  <a:pt x="97955" y="4051"/>
                </a:lnTo>
                <a:lnTo>
                  <a:pt x="96723" y="7124"/>
                </a:lnTo>
                <a:lnTo>
                  <a:pt x="97492" y="7071"/>
                </a:lnTo>
                <a:lnTo>
                  <a:pt x="100406" y="6870"/>
                </a:lnTo>
                <a:lnTo>
                  <a:pt x="102412" y="8305"/>
                </a:lnTo>
                <a:lnTo>
                  <a:pt x="105346" y="8534"/>
                </a:lnTo>
                <a:lnTo>
                  <a:pt x="110197" y="9055"/>
                </a:lnTo>
                <a:lnTo>
                  <a:pt x="111684" y="9216"/>
                </a:lnTo>
                <a:lnTo>
                  <a:pt x="115214" y="5664"/>
                </a:lnTo>
                <a:lnTo>
                  <a:pt x="118668" y="6375"/>
                </a:lnTo>
                <a:lnTo>
                  <a:pt x="121704" y="9042"/>
                </a:lnTo>
                <a:lnTo>
                  <a:pt x="122123" y="7073"/>
                </a:lnTo>
                <a:close/>
              </a:path>
              <a:path w="122961" h="68465">
                <a:moveTo>
                  <a:pt x="98501" y="571"/>
                </a:moveTo>
                <a:lnTo>
                  <a:pt x="94780" y="0"/>
                </a:lnTo>
                <a:lnTo>
                  <a:pt x="94449" y="3746"/>
                </a:lnTo>
                <a:lnTo>
                  <a:pt x="91274" y="5460"/>
                </a:lnTo>
                <a:lnTo>
                  <a:pt x="88671" y="7759"/>
                </a:lnTo>
                <a:lnTo>
                  <a:pt x="86779" y="10388"/>
                </a:lnTo>
                <a:lnTo>
                  <a:pt x="82613" y="15151"/>
                </a:lnTo>
                <a:lnTo>
                  <a:pt x="79794" y="17830"/>
                </a:lnTo>
                <a:lnTo>
                  <a:pt x="75831" y="21234"/>
                </a:lnTo>
                <a:lnTo>
                  <a:pt x="71843" y="24587"/>
                </a:lnTo>
                <a:lnTo>
                  <a:pt x="68605" y="27571"/>
                </a:lnTo>
                <a:lnTo>
                  <a:pt x="65900" y="30327"/>
                </a:lnTo>
                <a:lnTo>
                  <a:pt x="63309" y="32905"/>
                </a:lnTo>
                <a:lnTo>
                  <a:pt x="60744" y="35407"/>
                </a:lnTo>
                <a:lnTo>
                  <a:pt x="57950" y="37871"/>
                </a:lnTo>
                <a:lnTo>
                  <a:pt x="54902" y="40055"/>
                </a:lnTo>
                <a:lnTo>
                  <a:pt x="51663" y="50037"/>
                </a:lnTo>
                <a:lnTo>
                  <a:pt x="51358" y="51473"/>
                </a:lnTo>
                <a:lnTo>
                  <a:pt x="48217" y="50070"/>
                </a:lnTo>
                <a:lnTo>
                  <a:pt x="51358" y="51473"/>
                </a:lnTo>
                <a:lnTo>
                  <a:pt x="51663" y="50037"/>
                </a:lnTo>
                <a:lnTo>
                  <a:pt x="48145" y="50037"/>
                </a:lnTo>
                <a:lnTo>
                  <a:pt x="50749" y="52387"/>
                </a:lnTo>
                <a:lnTo>
                  <a:pt x="51663" y="51640"/>
                </a:lnTo>
                <a:lnTo>
                  <a:pt x="53797" y="49898"/>
                </a:lnTo>
                <a:lnTo>
                  <a:pt x="57645" y="46837"/>
                </a:lnTo>
                <a:lnTo>
                  <a:pt x="60744" y="44462"/>
                </a:lnTo>
                <a:lnTo>
                  <a:pt x="65087" y="41084"/>
                </a:lnTo>
                <a:lnTo>
                  <a:pt x="67919" y="38252"/>
                </a:lnTo>
                <a:lnTo>
                  <a:pt x="70523" y="35661"/>
                </a:lnTo>
                <a:lnTo>
                  <a:pt x="73964" y="32194"/>
                </a:lnTo>
                <a:lnTo>
                  <a:pt x="78384" y="28308"/>
                </a:lnTo>
                <a:lnTo>
                  <a:pt x="82397" y="24891"/>
                </a:lnTo>
                <a:lnTo>
                  <a:pt x="85064" y="22542"/>
                </a:lnTo>
                <a:lnTo>
                  <a:pt x="87490" y="20218"/>
                </a:lnTo>
                <a:lnTo>
                  <a:pt x="90271" y="17589"/>
                </a:lnTo>
                <a:lnTo>
                  <a:pt x="92506" y="14503"/>
                </a:lnTo>
                <a:lnTo>
                  <a:pt x="96126" y="10540"/>
                </a:lnTo>
                <a:lnTo>
                  <a:pt x="96723" y="7124"/>
                </a:lnTo>
                <a:lnTo>
                  <a:pt x="97955" y="4051"/>
                </a:lnTo>
                <a:lnTo>
                  <a:pt x="101473" y="4356"/>
                </a:lnTo>
                <a:lnTo>
                  <a:pt x="103251" y="1308"/>
                </a:lnTo>
                <a:lnTo>
                  <a:pt x="98501" y="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059447" y="6328916"/>
            <a:ext cx="42227" cy="108533"/>
          </a:xfrm>
          <a:custGeom>
            <a:avLst/>
            <a:gdLst/>
            <a:ahLst/>
            <a:cxnLst/>
            <a:rect l="l" t="t" r="r" b="b"/>
            <a:pathLst>
              <a:path w="42227" h="108533">
                <a:moveTo>
                  <a:pt x="360" y="75086"/>
                </a:moveTo>
                <a:lnTo>
                  <a:pt x="1191" y="88022"/>
                </a:lnTo>
                <a:lnTo>
                  <a:pt x="2857" y="96977"/>
                </a:lnTo>
                <a:lnTo>
                  <a:pt x="4076" y="101434"/>
                </a:lnTo>
                <a:lnTo>
                  <a:pt x="7048" y="105943"/>
                </a:lnTo>
                <a:lnTo>
                  <a:pt x="11595" y="107759"/>
                </a:lnTo>
                <a:lnTo>
                  <a:pt x="23358" y="108533"/>
                </a:lnTo>
                <a:lnTo>
                  <a:pt x="36765" y="105199"/>
                </a:lnTo>
                <a:lnTo>
                  <a:pt x="42227" y="102031"/>
                </a:lnTo>
                <a:lnTo>
                  <a:pt x="14033" y="0"/>
                </a:lnTo>
                <a:lnTo>
                  <a:pt x="13055" y="4076"/>
                </a:lnTo>
                <a:lnTo>
                  <a:pt x="8216" y="8305"/>
                </a:lnTo>
                <a:lnTo>
                  <a:pt x="6604" y="12953"/>
                </a:lnTo>
                <a:lnTo>
                  <a:pt x="5003" y="17589"/>
                </a:lnTo>
                <a:lnTo>
                  <a:pt x="4597" y="23507"/>
                </a:lnTo>
                <a:lnTo>
                  <a:pt x="3962" y="27571"/>
                </a:lnTo>
                <a:lnTo>
                  <a:pt x="1860" y="40024"/>
                </a:lnTo>
                <a:lnTo>
                  <a:pt x="206" y="52623"/>
                </a:lnTo>
                <a:lnTo>
                  <a:pt x="0" y="62445"/>
                </a:lnTo>
                <a:lnTo>
                  <a:pt x="360" y="75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055838" y="6328098"/>
            <a:ext cx="48158" cy="113144"/>
          </a:xfrm>
          <a:custGeom>
            <a:avLst/>
            <a:gdLst/>
            <a:ahLst/>
            <a:cxnLst/>
            <a:rect l="l" t="t" r="r" b="b"/>
            <a:pathLst>
              <a:path w="48158" h="113144">
                <a:moveTo>
                  <a:pt x="328" y="52798"/>
                </a:moveTo>
                <a:lnTo>
                  <a:pt x="0" y="60083"/>
                </a:lnTo>
                <a:lnTo>
                  <a:pt x="76" y="63436"/>
                </a:lnTo>
                <a:lnTo>
                  <a:pt x="439" y="75720"/>
                </a:lnTo>
                <a:lnTo>
                  <a:pt x="1238" y="88675"/>
                </a:lnTo>
                <a:lnTo>
                  <a:pt x="3073" y="98717"/>
                </a:lnTo>
                <a:lnTo>
                  <a:pt x="4521" y="103949"/>
                </a:lnTo>
                <a:lnTo>
                  <a:pt x="7950" y="109410"/>
                </a:lnTo>
                <a:lnTo>
                  <a:pt x="13893" y="111848"/>
                </a:lnTo>
                <a:lnTo>
                  <a:pt x="16383" y="112826"/>
                </a:lnTo>
                <a:lnTo>
                  <a:pt x="19189" y="113131"/>
                </a:lnTo>
                <a:lnTo>
                  <a:pt x="26758" y="113144"/>
                </a:lnTo>
                <a:lnTo>
                  <a:pt x="31800" y="112382"/>
                </a:lnTo>
                <a:lnTo>
                  <a:pt x="36423" y="111086"/>
                </a:lnTo>
                <a:lnTo>
                  <a:pt x="41033" y="109753"/>
                </a:lnTo>
                <a:lnTo>
                  <a:pt x="45199" y="108051"/>
                </a:lnTo>
                <a:lnTo>
                  <a:pt x="48158" y="105486"/>
                </a:lnTo>
                <a:lnTo>
                  <a:pt x="43497" y="100202"/>
                </a:lnTo>
                <a:lnTo>
                  <a:pt x="42049" y="101536"/>
                </a:lnTo>
                <a:lnTo>
                  <a:pt x="38519" y="103212"/>
                </a:lnTo>
                <a:lnTo>
                  <a:pt x="34518" y="104305"/>
                </a:lnTo>
                <a:lnTo>
                  <a:pt x="30505" y="105435"/>
                </a:lnTo>
                <a:lnTo>
                  <a:pt x="25946" y="106108"/>
                </a:lnTo>
                <a:lnTo>
                  <a:pt x="22237" y="106095"/>
                </a:lnTo>
                <a:lnTo>
                  <a:pt x="17640" y="105778"/>
                </a:lnTo>
                <a:lnTo>
                  <a:pt x="16510" y="105308"/>
                </a:lnTo>
                <a:lnTo>
                  <a:pt x="13385" y="104114"/>
                </a:lnTo>
                <a:lnTo>
                  <a:pt x="10845" y="100571"/>
                </a:lnTo>
                <a:lnTo>
                  <a:pt x="9867" y="96862"/>
                </a:lnTo>
                <a:lnTo>
                  <a:pt x="7950" y="84894"/>
                </a:lnTo>
                <a:lnTo>
                  <a:pt x="7385" y="71812"/>
                </a:lnTo>
                <a:lnTo>
                  <a:pt x="7124" y="63093"/>
                </a:lnTo>
                <a:lnTo>
                  <a:pt x="7048" y="60083"/>
                </a:lnTo>
                <a:lnTo>
                  <a:pt x="7994" y="47649"/>
                </a:lnTo>
                <a:lnTo>
                  <a:pt x="10050" y="34985"/>
                </a:lnTo>
                <a:lnTo>
                  <a:pt x="11061" y="28930"/>
                </a:lnTo>
                <a:lnTo>
                  <a:pt x="11709" y="24625"/>
                </a:lnTo>
                <a:lnTo>
                  <a:pt x="12141" y="18884"/>
                </a:lnTo>
                <a:lnTo>
                  <a:pt x="13538" y="14935"/>
                </a:lnTo>
                <a:lnTo>
                  <a:pt x="15481" y="11277"/>
                </a:lnTo>
                <a:lnTo>
                  <a:pt x="18554" y="6934"/>
                </a:lnTo>
                <a:lnTo>
                  <a:pt x="20294" y="4673"/>
                </a:lnTo>
                <a:lnTo>
                  <a:pt x="21069" y="1638"/>
                </a:lnTo>
                <a:lnTo>
                  <a:pt x="14224" y="0"/>
                </a:lnTo>
                <a:lnTo>
                  <a:pt x="12839" y="2920"/>
                </a:lnTo>
                <a:lnTo>
                  <a:pt x="9791" y="7188"/>
                </a:lnTo>
                <a:lnTo>
                  <a:pt x="7962" y="9588"/>
                </a:lnTo>
                <a:lnTo>
                  <a:pt x="6883" y="12623"/>
                </a:lnTo>
                <a:lnTo>
                  <a:pt x="5080" y="17906"/>
                </a:lnTo>
                <a:lnTo>
                  <a:pt x="4711" y="24015"/>
                </a:lnTo>
                <a:lnTo>
                  <a:pt x="4102" y="27838"/>
                </a:lnTo>
                <a:lnTo>
                  <a:pt x="2020" y="40093"/>
                </a:lnTo>
                <a:lnTo>
                  <a:pt x="328" y="52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064384" y="6430728"/>
            <a:ext cx="194415" cy="95407"/>
          </a:xfrm>
          <a:custGeom>
            <a:avLst/>
            <a:gdLst/>
            <a:ahLst/>
            <a:cxnLst/>
            <a:rect l="l" t="t" r="r" b="b"/>
            <a:pathLst>
              <a:path w="194415" h="95407">
                <a:moveTo>
                  <a:pt x="99763" y="95133"/>
                </a:moveTo>
                <a:lnTo>
                  <a:pt x="101953" y="94970"/>
                </a:lnTo>
                <a:lnTo>
                  <a:pt x="114888" y="93919"/>
                </a:lnTo>
                <a:lnTo>
                  <a:pt x="120495" y="93471"/>
                </a:lnTo>
                <a:lnTo>
                  <a:pt x="120495" y="8273"/>
                </a:lnTo>
                <a:lnTo>
                  <a:pt x="10792" y="0"/>
                </a:lnTo>
                <a:lnTo>
                  <a:pt x="4297" y="8848"/>
                </a:lnTo>
                <a:lnTo>
                  <a:pt x="930" y="21433"/>
                </a:lnTo>
                <a:lnTo>
                  <a:pt x="0" y="35575"/>
                </a:lnTo>
                <a:lnTo>
                  <a:pt x="811" y="49094"/>
                </a:lnTo>
                <a:lnTo>
                  <a:pt x="1356" y="53136"/>
                </a:lnTo>
                <a:lnTo>
                  <a:pt x="6103" y="65195"/>
                </a:lnTo>
                <a:lnTo>
                  <a:pt x="15067" y="75628"/>
                </a:lnTo>
                <a:lnTo>
                  <a:pt x="26171" y="83498"/>
                </a:lnTo>
                <a:lnTo>
                  <a:pt x="34554" y="87121"/>
                </a:lnTo>
                <a:lnTo>
                  <a:pt x="46912" y="90144"/>
                </a:lnTo>
                <a:lnTo>
                  <a:pt x="59127" y="92632"/>
                </a:lnTo>
                <a:lnTo>
                  <a:pt x="61249" y="93154"/>
                </a:lnTo>
                <a:lnTo>
                  <a:pt x="72690" y="94795"/>
                </a:lnTo>
                <a:lnTo>
                  <a:pt x="86934" y="95407"/>
                </a:lnTo>
                <a:lnTo>
                  <a:pt x="99763" y="951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060853" y="6427910"/>
            <a:ext cx="201451" cy="101752"/>
          </a:xfrm>
          <a:custGeom>
            <a:avLst/>
            <a:gdLst/>
            <a:ahLst/>
            <a:cxnLst/>
            <a:rect l="l" t="t" r="r" b="b"/>
            <a:pathLst>
              <a:path w="201451" h="101752">
                <a:moveTo>
                  <a:pt x="102336" y="101600"/>
                </a:moveTo>
                <a:lnTo>
                  <a:pt x="105791" y="101295"/>
                </a:lnTo>
                <a:lnTo>
                  <a:pt x="118643" y="100255"/>
                </a:lnTo>
                <a:lnTo>
                  <a:pt x="124026" y="99825"/>
                </a:lnTo>
                <a:lnTo>
                  <a:pt x="124026" y="92764"/>
                </a:lnTo>
                <a:lnTo>
                  <a:pt x="113578" y="93585"/>
                </a:lnTo>
                <a:lnTo>
                  <a:pt x="105181" y="94284"/>
                </a:lnTo>
                <a:lnTo>
                  <a:pt x="102044" y="94551"/>
                </a:lnTo>
                <a:lnTo>
                  <a:pt x="97624" y="94716"/>
                </a:lnTo>
                <a:lnTo>
                  <a:pt x="92824" y="94716"/>
                </a:lnTo>
                <a:lnTo>
                  <a:pt x="78617" y="94256"/>
                </a:lnTo>
                <a:lnTo>
                  <a:pt x="66870" y="92844"/>
                </a:lnTo>
                <a:lnTo>
                  <a:pt x="65646" y="92557"/>
                </a:lnTo>
                <a:lnTo>
                  <a:pt x="52844" y="89838"/>
                </a:lnTo>
                <a:lnTo>
                  <a:pt x="40950" y="87122"/>
                </a:lnTo>
                <a:lnTo>
                  <a:pt x="39128" y="86575"/>
                </a:lnTo>
                <a:lnTo>
                  <a:pt x="32943" y="84658"/>
                </a:lnTo>
                <a:lnTo>
                  <a:pt x="25590" y="80314"/>
                </a:lnTo>
                <a:lnTo>
                  <a:pt x="19710" y="74676"/>
                </a:lnTo>
                <a:lnTo>
                  <a:pt x="13779" y="69037"/>
                </a:lnTo>
                <a:lnTo>
                  <a:pt x="9385" y="62153"/>
                </a:lnTo>
                <a:lnTo>
                  <a:pt x="8369" y="55422"/>
                </a:lnTo>
                <a:lnTo>
                  <a:pt x="7594" y="50393"/>
                </a:lnTo>
                <a:lnTo>
                  <a:pt x="7048" y="44221"/>
                </a:lnTo>
                <a:lnTo>
                  <a:pt x="7048" y="31115"/>
                </a:lnTo>
                <a:lnTo>
                  <a:pt x="7696" y="24142"/>
                </a:lnTo>
                <a:lnTo>
                  <a:pt x="9258" y="18326"/>
                </a:lnTo>
                <a:lnTo>
                  <a:pt x="10795" y="12484"/>
                </a:lnTo>
                <a:lnTo>
                  <a:pt x="13284" y="7962"/>
                </a:lnTo>
                <a:lnTo>
                  <a:pt x="16446" y="5626"/>
                </a:lnTo>
                <a:lnTo>
                  <a:pt x="12204" y="0"/>
                </a:lnTo>
                <a:lnTo>
                  <a:pt x="7150" y="3848"/>
                </a:lnTo>
                <a:lnTo>
                  <a:pt x="4241" y="9855"/>
                </a:lnTo>
                <a:lnTo>
                  <a:pt x="2451" y="16497"/>
                </a:lnTo>
                <a:lnTo>
                  <a:pt x="660" y="23190"/>
                </a:lnTo>
                <a:lnTo>
                  <a:pt x="12" y="30683"/>
                </a:lnTo>
                <a:lnTo>
                  <a:pt x="0" y="44615"/>
                </a:lnTo>
                <a:lnTo>
                  <a:pt x="571" y="51104"/>
                </a:lnTo>
                <a:lnTo>
                  <a:pt x="1409" y="56489"/>
                </a:lnTo>
                <a:lnTo>
                  <a:pt x="5774" y="68441"/>
                </a:lnTo>
                <a:lnTo>
                  <a:pt x="13751" y="78706"/>
                </a:lnTo>
                <a:lnTo>
                  <a:pt x="25384" y="87884"/>
                </a:lnTo>
                <a:lnTo>
                  <a:pt x="36522" y="93126"/>
                </a:lnTo>
                <a:lnTo>
                  <a:pt x="49684" y="96407"/>
                </a:lnTo>
                <a:lnTo>
                  <a:pt x="61686" y="98844"/>
                </a:lnTo>
                <a:lnTo>
                  <a:pt x="63906" y="99390"/>
                </a:lnTo>
                <a:lnTo>
                  <a:pt x="75230" y="101064"/>
                </a:lnTo>
                <a:lnTo>
                  <a:pt x="88929" y="101718"/>
                </a:lnTo>
                <a:lnTo>
                  <a:pt x="97777" y="101752"/>
                </a:lnTo>
                <a:lnTo>
                  <a:pt x="102336" y="10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7065449" y="6228835"/>
            <a:ext cx="186767" cy="251857"/>
          </a:xfrm>
          <a:custGeom>
            <a:avLst/>
            <a:gdLst/>
            <a:ahLst/>
            <a:cxnLst/>
            <a:rect l="l" t="t" r="r" b="b"/>
            <a:pathLst>
              <a:path w="186767" h="251857">
                <a:moveTo>
                  <a:pt x="112943" y="250898"/>
                </a:moveTo>
                <a:lnTo>
                  <a:pt x="119430" y="250101"/>
                </a:lnTo>
                <a:lnTo>
                  <a:pt x="119430" y="1315"/>
                </a:lnTo>
                <a:lnTo>
                  <a:pt x="110969" y="2166"/>
                </a:lnTo>
                <a:lnTo>
                  <a:pt x="93394" y="4051"/>
                </a:lnTo>
                <a:lnTo>
                  <a:pt x="72071" y="6426"/>
                </a:lnTo>
                <a:lnTo>
                  <a:pt x="55468" y="8312"/>
                </a:lnTo>
                <a:lnTo>
                  <a:pt x="44133" y="9673"/>
                </a:lnTo>
                <a:lnTo>
                  <a:pt x="34573" y="10971"/>
                </a:lnTo>
                <a:lnTo>
                  <a:pt x="23800" y="12611"/>
                </a:lnTo>
                <a:lnTo>
                  <a:pt x="8825" y="14998"/>
                </a:lnTo>
                <a:lnTo>
                  <a:pt x="7467" y="29079"/>
                </a:lnTo>
                <a:lnTo>
                  <a:pt x="7394" y="41541"/>
                </a:lnTo>
                <a:lnTo>
                  <a:pt x="7809" y="54062"/>
                </a:lnTo>
                <a:lnTo>
                  <a:pt x="8126" y="66928"/>
                </a:lnTo>
                <a:lnTo>
                  <a:pt x="8081" y="70097"/>
                </a:lnTo>
                <a:lnTo>
                  <a:pt x="6883" y="82739"/>
                </a:lnTo>
                <a:lnTo>
                  <a:pt x="4660" y="95089"/>
                </a:lnTo>
                <a:lnTo>
                  <a:pt x="2215" y="107479"/>
                </a:lnTo>
                <a:lnTo>
                  <a:pt x="354" y="120243"/>
                </a:lnTo>
                <a:lnTo>
                  <a:pt x="13" y="124771"/>
                </a:lnTo>
                <a:lnTo>
                  <a:pt x="0" y="137322"/>
                </a:lnTo>
                <a:lnTo>
                  <a:pt x="882" y="149972"/>
                </a:lnTo>
                <a:lnTo>
                  <a:pt x="2078" y="162657"/>
                </a:lnTo>
                <a:lnTo>
                  <a:pt x="3008" y="175310"/>
                </a:lnTo>
                <a:lnTo>
                  <a:pt x="3741" y="189572"/>
                </a:lnTo>
                <a:lnTo>
                  <a:pt x="5108" y="202658"/>
                </a:lnTo>
                <a:lnTo>
                  <a:pt x="7973" y="215111"/>
                </a:lnTo>
                <a:lnTo>
                  <a:pt x="13143" y="226288"/>
                </a:lnTo>
                <a:lnTo>
                  <a:pt x="23935" y="236529"/>
                </a:lnTo>
                <a:lnTo>
                  <a:pt x="35838" y="241992"/>
                </a:lnTo>
                <a:lnTo>
                  <a:pt x="49147" y="245615"/>
                </a:lnTo>
                <a:lnTo>
                  <a:pt x="62601" y="248139"/>
                </a:lnTo>
                <a:lnTo>
                  <a:pt x="74941" y="250304"/>
                </a:lnTo>
                <a:lnTo>
                  <a:pt x="87183" y="251794"/>
                </a:lnTo>
                <a:lnTo>
                  <a:pt x="100028" y="251857"/>
                </a:lnTo>
                <a:lnTo>
                  <a:pt x="112943" y="250898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7074274" y="6238368"/>
            <a:ext cx="12525" cy="8945"/>
          </a:xfrm>
          <a:custGeom>
            <a:avLst/>
            <a:gdLst/>
            <a:ahLst/>
            <a:cxnLst/>
            <a:rect l="l" t="t" r="r" b="b"/>
            <a:pathLst>
              <a:path w="12525" h="8945">
                <a:moveTo>
                  <a:pt x="3479" y="6024"/>
                </a:moveTo>
                <a:lnTo>
                  <a:pt x="12525" y="0"/>
                </a:lnTo>
                <a:lnTo>
                  <a:pt x="3077" y="1425"/>
                </a:lnTo>
                <a:lnTo>
                  <a:pt x="0" y="5465"/>
                </a:lnTo>
                <a:lnTo>
                  <a:pt x="546" y="8945"/>
                </a:lnTo>
                <a:lnTo>
                  <a:pt x="3479" y="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7061776" y="6225241"/>
            <a:ext cx="194132" cy="259105"/>
          </a:xfrm>
          <a:custGeom>
            <a:avLst/>
            <a:gdLst/>
            <a:ahLst/>
            <a:cxnLst/>
            <a:rect l="l" t="t" r="r" b="b"/>
            <a:pathLst>
              <a:path w="194132" h="259105">
                <a:moveTo>
                  <a:pt x="110890" y="258554"/>
                </a:moveTo>
                <a:lnTo>
                  <a:pt x="123102" y="257289"/>
                </a:lnTo>
                <a:lnTo>
                  <a:pt x="123102" y="250147"/>
                </a:lnTo>
                <a:lnTo>
                  <a:pt x="115717" y="251045"/>
                </a:lnTo>
                <a:lnTo>
                  <a:pt x="102757" y="251965"/>
                </a:lnTo>
                <a:lnTo>
                  <a:pt x="91338" y="252056"/>
                </a:lnTo>
                <a:lnTo>
                  <a:pt x="85115" y="251587"/>
                </a:lnTo>
                <a:lnTo>
                  <a:pt x="79286" y="250444"/>
                </a:lnTo>
                <a:lnTo>
                  <a:pt x="67324" y="248336"/>
                </a:lnTo>
                <a:lnTo>
                  <a:pt x="54520" y="245967"/>
                </a:lnTo>
                <a:lnTo>
                  <a:pt x="45554" y="243776"/>
                </a:lnTo>
                <a:lnTo>
                  <a:pt x="32485" y="238820"/>
                </a:lnTo>
                <a:lnTo>
                  <a:pt x="22492" y="231501"/>
                </a:lnTo>
                <a:lnTo>
                  <a:pt x="19786" y="227977"/>
                </a:lnTo>
                <a:lnTo>
                  <a:pt x="14857" y="217208"/>
                </a:lnTo>
                <a:lnTo>
                  <a:pt x="12129" y="204815"/>
                </a:lnTo>
                <a:lnTo>
                  <a:pt x="10826" y="191526"/>
                </a:lnTo>
                <a:lnTo>
                  <a:pt x="10198" y="178739"/>
                </a:lnTo>
                <a:lnTo>
                  <a:pt x="9252" y="165866"/>
                </a:lnTo>
                <a:lnTo>
                  <a:pt x="8049" y="153126"/>
                </a:lnTo>
                <a:lnTo>
                  <a:pt x="7177" y="140583"/>
                </a:lnTo>
                <a:lnTo>
                  <a:pt x="7048" y="134505"/>
                </a:lnTo>
                <a:lnTo>
                  <a:pt x="7048" y="131025"/>
                </a:lnTo>
                <a:lnTo>
                  <a:pt x="7188" y="127584"/>
                </a:lnTo>
                <a:lnTo>
                  <a:pt x="7531" y="124180"/>
                </a:lnTo>
                <a:lnTo>
                  <a:pt x="9329" y="111771"/>
                </a:lnTo>
                <a:lnTo>
                  <a:pt x="11757" y="99507"/>
                </a:lnTo>
                <a:lnTo>
                  <a:pt x="14003" y="87064"/>
                </a:lnTo>
                <a:lnTo>
                  <a:pt x="15254" y="74116"/>
                </a:lnTo>
                <a:lnTo>
                  <a:pt x="15316" y="70510"/>
                </a:lnTo>
                <a:lnTo>
                  <a:pt x="14999" y="57477"/>
                </a:lnTo>
                <a:lnTo>
                  <a:pt x="14578" y="44956"/>
                </a:lnTo>
                <a:lnTo>
                  <a:pt x="14516" y="32867"/>
                </a:lnTo>
                <a:lnTo>
                  <a:pt x="14871" y="26111"/>
                </a:lnTo>
                <a:lnTo>
                  <a:pt x="15576" y="21670"/>
                </a:lnTo>
                <a:lnTo>
                  <a:pt x="20586" y="20866"/>
                </a:lnTo>
                <a:lnTo>
                  <a:pt x="32258" y="19189"/>
                </a:lnTo>
                <a:lnTo>
                  <a:pt x="43235" y="17647"/>
                </a:lnTo>
                <a:lnTo>
                  <a:pt x="55759" y="15982"/>
                </a:lnTo>
                <a:lnTo>
                  <a:pt x="69336" y="14300"/>
                </a:lnTo>
                <a:lnTo>
                  <a:pt x="56200" y="8829"/>
                </a:lnTo>
                <a:lnTo>
                  <a:pt x="38994" y="11126"/>
                </a:lnTo>
                <a:lnTo>
                  <a:pt x="25021" y="13127"/>
                </a:lnTo>
                <a:lnTo>
                  <a:pt x="15976" y="19151"/>
                </a:lnTo>
                <a:lnTo>
                  <a:pt x="13068" y="22072"/>
                </a:lnTo>
                <a:lnTo>
                  <a:pt x="12496" y="18592"/>
                </a:lnTo>
                <a:lnTo>
                  <a:pt x="15574" y="14552"/>
                </a:lnTo>
                <a:lnTo>
                  <a:pt x="11938" y="15125"/>
                </a:lnTo>
                <a:lnTo>
                  <a:pt x="9017" y="18046"/>
                </a:lnTo>
                <a:lnTo>
                  <a:pt x="7823" y="25488"/>
                </a:lnTo>
                <a:lnTo>
                  <a:pt x="7480" y="32639"/>
                </a:lnTo>
                <a:lnTo>
                  <a:pt x="7480" y="39674"/>
                </a:lnTo>
                <a:lnTo>
                  <a:pt x="7758" y="52298"/>
                </a:lnTo>
                <a:lnTo>
                  <a:pt x="8188" y="64980"/>
                </a:lnTo>
                <a:lnTo>
                  <a:pt x="8267" y="70904"/>
                </a:lnTo>
                <a:lnTo>
                  <a:pt x="7423" y="83284"/>
                </a:lnTo>
                <a:lnTo>
                  <a:pt x="5357" y="95530"/>
                </a:lnTo>
                <a:lnTo>
                  <a:pt x="2879" y="107982"/>
                </a:lnTo>
                <a:lnTo>
                  <a:pt x="798" y="120979"/>
                </a:lnTo>
                <a:lnTo>
                  <a:pt x="520" y="123482"/>
                </a:lnTo>
                <a:lnTo>
                  <a:pt x="152" y="127152"/>
                </a:lnTo>
                <a:lnTo>
                  <a:pt x="0" y="130835"/>
                </a:lnTo>
                <a:lnTo>
                  <a:pt x="0" y="134505"/>
                </a:lnTo>
                <a:lnTo>
                  <a:pt x="510" y="147335"/>
                </a:lnTo>
                <a:lnTo>
                  <a:pt x="1626" y="160069"/>
                </a:lnTo>
                <a:lnTo>
                  <a:pt x="2761" y="172643"/>
                </a:lnTo>
                <a:lnTo>
                  <a:pt x="3162" y="179070"/>
                </a:lnTo>
                <a:lnTo>
                  <a:pt x="3795" y="191714"/>
                </a:lnTo>
                <a:lnTo>
                  <a:pt x="4983" y="204664"/>
                </a:lnTo>
                <a:lnTo>
                  <a:pt x="7550" y="217345"/>
                </a:lnTo>
                <a:lnTo>
                  <a:pt x="12318" y="229184"/>
                </a:lnTo>
                <a:lnTo>
                  <a:pt x="13843" y="231775"/>
                </a:lnTo>
                <a:lnTo>
                  <a:pt x="22605" y="240996"/>
                </a:lnTo>
                <a:lnTo>
                  <a:pt x="33919" y="247233"/>
                </a:lnTo>
                <a:lnTo>
                  <a:pt x="43637" y="250558"/>
                </a:lnTo>
                <a:lnTo>
                  <a:pt x="56741" y="253600"/>
                </a:lnTo>
                <a:lnTo>
                  <a:pt x="69382" y="255824"/>
                </a:lnTo>
                <a:lnTo>
                  <a:pt x="77927" y="257352"/>
                </a:lnTo>
                <a:lnTo>
                  <a:pt x="84328" y="258610"/>
                </a:lnTo>
                <a:lnTo>
                  <a:pt x="91008" y="259105"/>
                </a:lnTo>
                <a:lnTo>
                  <a:pt x="97713" y="259105"/>
                </a:lnTo>
                <a:lnTo>
                  <a:pt x="110890" y="258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7117978" y="6225240"/>
            <a:ext cx="86649" cy="54914"/>
          </a:xfrm>
          <a:custGeom>
            <a:avLst/>
            <a:gdLst/>
            <a:ahLst/>
            <a:cxnLst/>
            <a:rect l="l" t="t" r="r" b="b"/>
            <a:pathLst>
              <a:path w="86649" h="54914">
                <a:moveTo>
                  <a:pt x="19936" y="13512"/>
                </a:moveTo>
                <a:lnTo>
                  <a:pt x="34658" y="11865"/>
                </a:lnTo>
                <a:lnTo>
                  <a:pt x="47749" y="10432"/>
                </a:lnTo>
                <a:lnTo>
                  <a:pt x="59063" y="9234"/>
                </a:lnTo>
                <a:lnTo>
                  <a:pt x="63662" y="8763"/>
                </a:lnTo>
                <a:lnTo>
                  <a:pt x="66902" y="8424"/>
                </a:lnTo>
                <a:lnTo>
                  <a:pt x="66902" y="1353"/>
                </a:lnTo>
                <a:lnTo>
                  <a:pt x="57289" y="2333"/>
                </a:lnTo>
                <a:lnTo>
                  <a:pt x="43915" y="3763"/>
                </a:lnTo>
                <a:lnTo>
                  <a:pt x="28262" y="5490"/>
                </a:lnTo>
                <a:lnTo>
                  <a:pt x="19148" y="6515"/>
                </a:lnTo>
                <a:lnTo>
                  <a:pt x="0" y="8829"/>
                </a:lnTo>
                <a:lnTo>
                  <a:pt x="13136" y="14300"/>
                </a:lnTo>
                <a:lnTo>
                  <a:pt x="19936" y="135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313332" y="6236288"/>
            <a:ext cx="20789" cy="31584"/>
          </a:xfrm>
          <a:custGeom>
            <a:avLst/>
            <a:gdLst/>
            <a:ahLst/>
            <a:cxnLst/>
            <a:rect l="l" t="t" r="r" b="b"/>
            <a:pathLst>
              <a:path w="20789" h="31584">
                <a:moveTo>
                  <a:pt x="3070" y="22629"/>
                </a:moveTo>
                <a:lnTo>
                  <a:pt x="0" y="27889"/>
                </a:lnTo>
                <a:lnTo>
                  <a:pt x="5994" y="31584"/>
                </a:lnTo>
                <a:lnTo>
                  <a:pt x="12337" y="20200"/>
                </a:lnTo>
                <a:lnTo>
                  <a:pt x="17894" y="8989"/>
                </a:lnTo>
                <a:lnTo>
                  <a:pt x="20789" y="3238"/>
                </a:lnTo>
                <a:lnTo>
                  <a:pt x="14528" y="0"/>
                </a:lnTo>
                <a:lnTo>
                  <a:pt x="8840" y="11448"/>
                </a:lnTo>
                <a:lnTo>
                  <a:pt x="3070" y="22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070043" y="6196263"/>
            <a:ext cx="67016" cy="69430"/>
          </a:xfrm>
          <a:custGeom>
            <a:avLst/>
            <a:gdLst/>
            <a:ahLst/>
            <a:cxnLst/>
            <a:rect l="l" t="t" r="r" b="b"/>
            <a:pathLst>
              <a:path w="67016" h="69430">
                <a:moveTo>
                  <a:pt x="64793" y="69430"/>
                </a:moveTo>
                <a:lnTo>
                  <a:pt x="66025" y="64922"/>
                </a:lnTo>
                <a:lnTo>
                  <a:pt x="67016" y="59461"/>
                </a:lnTo>
                <a:lnTo>
                  <a:pt x="63129" y="48386"/>
                </a:lnTo>
                <a:lnTo>
                  <a:pt x="58011" y="44246"/>
                </a:lnTo>
                <a:lnTo>
                  <a:pt x="47341" y="37930"/>
                </a:lnTo>
                <a:lnTo>
                  <a:pt x="35222" y="31287"/>
                </a:lnTo>
                <a:lnTo>
                  <a:pt x="32421" y="29273"/>
                </a:lnTo>
                <a:lnTo>
                  <a:pt x="27226" y="24841"/>
                </a:lnTo>
                <a:lnTo>
                  <a:pt x="21778" y="20116"/>
                </a:lnTo>
                <a:lnTo>
                  <a:pt x="18895" y="14173"/>
                </a:lnTo>
                <a:lnTo>
                  <a:pt x="15200" y="6629"/>
                </a:lnTo>
                <a:lnTo>
                  <a:pt x="15542" y="6311"/>
                </a:lnTo>
                <a:lnTo>
                  <a:pt x="18171" y="0"/>
                </a:lnTo>
                <a:lnTo>
                  <a:pt x="14692" y="1816"/>
                </a:lnTo>
                <a:lnTo>
                  <a:pt x="11999" y="4216"/>
                </a:lnTo>
                <a:lnTo>
                  <a:pt x="9573" y="6921"/>
                </a:lnTo>
                <a:lnTo>
                  <a:pt x="7541" y="9893"/>
                </a:lnTo>
                <a:lnTo>
                  <a:pt x="6373" y="11239"/>
                </a:lnTo>
                <a:lnTo>
                  <a:pt x="3401" y="14604"/>
                </a:lnTo>
                <a:lnTo>
                  <a:pt x="2055" y="18910"/>
                </a:lnTo>
                <a:lnTo>
                  <a:pt x="798" y="23088"/>
                </a:lnTo>
                <a:lnTo>
                  <a:pt x="0" y="28643"/>
                </a:lnTo>
                <a:lnTo>
                  <a:pt x="1204" y="35481"/>
                </a:lnTo>
                <a:lnTo>
                  <a:pt x="5517" y="43101"/>
                </a:lnTo>
                <a:lnTo>
                  <a:pt x="14047" y="51001"/>
                </a:lnTo>
                <a:lnTo>
                  <a:pt x="27899" y="58680"/>
                </a:lnTo>
                <a:lnTo>
                  <a:pt x="48180" y="65637"/>
                </a:lnTo>
                <a:lnTo>
                  <a:pt x="64793" y="69430"/>
                </a:lnTo>
                <a:close/>
              </a:path>
            </a:pathLst>
          </a:custGeom>
          <a:solidFill>
            <a:srgbClr val="002E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066522" y="6188675"/>
            <a:ext cx="73228" cy="80479"/>
          </a:xfrm>
          <a:custGeom>
            <a:avLst/>
            <a:gdLst/>
            <a:ahLst/>
            <a:cxnLst/>
            <a:rect l="l" t="t" r="r" b="b"/>
            <a:pathLst>
              <a:path w="73228" h="80479">
                <a:moveTo>
                  <a:pt x="7099" y="40982"/>
                </a:moveTo>
                <a:lnTo>
                  <a:pt x="7048" y="36169"/>
                </a:lnTo>
                <a:lnTo>
                  <a:pt x="7315" y="32943"/>
                </a:lnTo>
                <a:lnTo>
                  <a:pt x="7696" y="31686"/>
                </a:lnTo>
                <a:lnTo>
                  <a:pt x="8928" y="27520"/>
                </a:lnTo>
                <a:lnTo>
                  <a:pt x="10198" y="23774"/>
                </a:lnTo>
                <a:lnTo>
                  <a:pt x="12534" y="21158"/>
                </a:lnTo>
                <a:lnTo>
                  <a:pt x="14897" y="17741"/>
                </a:lnTo>
                <a:lnTo>
                  <a:pt x="16345" y="16140"/>
                </a:lnTo>
                <a:lnTo>
                  <a:pt x="16154" y="15519"/>
                </a:lnTo>
                <a:lnTo>
                  <a:pt x="16345" y="16140"/>
                </a:lnTo>
                <a:lnTo>
                  <a:pt x="18021" y="14287"/>
                </a:lnTo>
                <a:lnTo>
                  <a:pt x="20637" y="12204"/>
                </a:lnTo>
                <a:lnTo>
                  <a:pt x="23317" y="10731"/>
                </a:lnTo>
                <a:lnTo>
                  <a:pt x="24295" y="10490"/>
                </a:lnTo>
                <a:lnTo>
                  <a:pt x="24942" y="8953"/>
                </a:lnTo>
                <a:lnTo>
                  <a:pt x="28676" y="0"/>
                </a:lnTo>
                <a:lnTo>
                  <a:pt x="23317" y="10718"/>
                </a:lnTo>
                <a:lnTo>
                  <a:pt x="21691" y="7594"/>
                </a:lnTo>
                <a:lnTo>
                  <a:pt x="18453" y="6235"/>
                </a:lnTo>
                <a:lnTo>
                  <a:pt x="17284" y="8966"/>
                </a:lnTo>
                <a:lnTo>
                  <a:pt x="16154" y="12674"/>
                </a:lnTo>
                <a:lnTo>
                  <a:pt x="16941" y="6235"/>
                </a:lnTo>
                <a:lnTo>
                  <a:pt x="13004" y="9334"/>
                </a:lnTo>
                <a:lnTo>
                  <a:pt x="10490" y="12153"/>
                </a:lnTo>
                <a:lnTo>
                  <a:pt x="8064" y="15620"/>
                </a:lnTo>
                <a:lnTo>
                  <a:pt x="7251" y="16509"/>
                </a:lnTo>
                <a:lnTo>
                  <a:pt x="3644" y="20624"/>
                </a:lnTo>
                <a:lnTo>
                  <a:pt x="2222" y="25476"/>
                </a:lnTo>
                <a:lnTo>
                  <a:pt x="939" y="29654"/>
                </a:lnTo>
                <a:lnTo>
                  <a:pt x="0" y="33731"/>
                </a:lnTo>
                <a:lnTo>
                  <a:pt x="0" y="36169"/>
                </a:lnTo>
                <a:lnTo>
                  <a:pt x="2480" y="46830"/>
                </a:lnTo>
                <a:lnTo>
                  <a:pt x="11411" y="58225"/>
                </a:lnTo>
                <a:lnTo>
                  <a:pt x="13398" y="59867"/>
                </a:lnTo>
                <a:lnTo>
                  <a:pt x="21018" y="64987"/>
                </a:lnTo>
                <a:lnTo>
                  <a:pt x="30797" y="69845"/>
                </a:lnTo>
                <a:lnTo>
                  <a:pt x="42995" y="74349"/>
                </a:lnTo>
                <a:lnTo>
                  <a:pt x="57874" y="78404"/>
                </a:lnTo>
                <a:lnTo>
                  <a:pt x="67652" y="80479"/>
                </a:lnTo>
                <a:lnTo>
                  <a:pt x="68986" y="73558"/>
                </a:lnTo>
                <a:lnTo>
                  <a:pt x="52072" y="69678"/>
                </a:lnTo>
                <a:lnTo>
                  <a:pt x="38432" y="65314"/>
                </a:lnTo>
                <a:lnTo>
                  <a:pt x="27759" y="60637"/>
                </a:lnTo>
                <a:lnTo>
                  <a:pt x="19746" y="55817"/>
                </a:lnTo>
                <a:lnTo>
                  <a:pt x="17767" y="54330"/>
                </a:lnTo>
                <a:lnTo>
                  <a:pt x="9029" y="47370"/>
                </a:lnTo>
                <a:lnTo>
                  <a:pt x="7099" y="40982"/>
                </a:lnTo>
                <a:close/>
              </a:path>
              <a:path w="73228" h="80479">
                <a:moveTo>
                  <a:pt x="16154" y="12674"/>
                </a:moveTo>
                <a:lnTo>
                  <a:pt x="17284" y="8966"/>
                </a:lnTo>
                <a:lnTo>
                  <a:pt x="18453" y="6235"/>
                </a:lnTo>
                <a:lnTo>
                  <a:pt x="21691" y="7594"/>
                </a:lnTo>
                <a:lnTo>
                  <a:pt x="23317" y="10718"/>
                </a:lnTo>
                <a:lnTo>
                  <a:pt x="28676" y="0"/>
                </a:lnTo>
                <a:lnTo>
                  <a:pt x="20078" y="4470"/>
                </a:lnTo>
                <a:lnTo>
                  <a:pt x="16941" y="6235"/>
                </a:lnTo>
                <a:lnTo>
                  <a:pt x="16154" y="12674"/>
                </a:lnTo>
                <a:close/>
              </a:path>
              <a:path w="73228" h="80479">
                <a:moveTo>
                  <a:pt x="38227" y="34188"/>
                </a:moveTo>
                <a:lnTo>
                  <a:pt x="33032" y="29781"/>
                </a:lnTo>
                <a:lnTo>
                  <a:pt x="27990" y="25260"/>
                </a:lnTo>
                <a:lnTo>
                  <a:pt x="25577" y="20231"/>
                </a:lnTo>
                <a:lnTo>
                  <a:pt x="24003" y="16916"/>
                </a:lnTo>
                <a:lnTo>
                  <a:pt x="23202" y="14058"/>
                </a:lnTo>
                <a:lnTo>
                  <a:pt x="24295" y="10490"/>
                </a:lnTo>
                <a:lnTo>
                  <a:pt x="23317" y="10731"/>
                </a:lnTo>
                <a:lnTo>
                  <a:pt x="20637" y="12204"/>
                </a:lnTo>
                <a:lnTo>
                  <a:pt x="18021" y="14287"/>
                </a:lnTo>
                <a:lnTo>
                  <a:pt x="16345" y="16140"/>
                </a:lnTo>
                <a:lnTo>
                  <a:pt x="17030" y="18364"/>
                </a:lnTo>
                <a:lnTo>
                  <a:pt x="18288" y="21335"/>
                </a:lnTo>
                <a:lnTo>
                  <a:pt x="19240" y="23317"/>
                </a:lnTo>
                <a:lnTo>
                  <a:pt x="22606" y="30149"/>
                </a:lnTo>
                <a:lnTo>
                  <a:pt x="28460" y="35090"/>
                </a:lnTo>
                <a:lnTo>
                  <a:pt x="33655" y="39547"/>
                </a:lnTo>
                <a:lnTo>
                  <a:pt x="36880" y="42252"/>
                </a:lnTo>
                <a:lnTo>
                  <a:pt x="41960" y="44830"/>
                </a:lnTo>
                <a:lnTo>
                  <a:pt x="47066" y="47510"/>
                </a:lnTo>
                <a:lnTo>
                  <a:pt x="52108" y="50126"/>
                </a:lnTo>
                <a:lnTo>
                  <a:pt x="57188" y="52806"/>
                </a:lnTo>
                <a:lnTo>
                  <a:pt x="60871" y="55791"/>
                </a:lnTo>
                <a:lnTo>
                  <a:pt x="62788" y="58648"/>
                </a:lnTo>
                <a:lnTo>
                  <a:pt x="64084" y="61798"/>
                </a:lnTo>
                <a:lnTo>
                  <a:pt x="65417" y="64922"/>
                </a:lnTo>
                <a:lnTo>
                  <a:pt x="66192" y="68402"/>
                </a:lnTo>
                <a:lnTo>
                  <a:pt x="66078" y="71894"/>
                </a:lnTo>
                <a:lnTo>
                  <a:pt x="73012" y="73139"/>
                </a:lnTo>
                <a:lnTo>
                  <a:pt x="73228" y="70611"/>
                </a:lnTo>
                <a:lnTo>
                  <a:pt x="73202" y="67005"/>
                </a:lnTo>
                <a:lnTo>
                  <a:pt x="72186" y="62953"/>
                </a:lnTo>
                <a:lnTo>
                  <a:pt x="70586" y="59067"/>
                </a:lnTo>
                <a:lnTo>
                  <a:pt x="68935" y="55206"/>
                </a:lnTo>
                <a:lnTo>
                  <a:pt x="66763" y="51574"/>
                </a:lnTo>
                <a:lnTo>
                  <a:pt x="63754" y="49098"/>
                </a:lnTo>
                <a:lnTo>
                  <a:pt x="60490" y="46494"/>
                </a:lnTo>
                <a:lnTo>
                  <a:pt x="55397" y="43929"/>
                </a:lnTo>
                <a:lnTo>
                  <a:pt x="50317" y="41262"/>
                </a:lnTo>
                <a:lnTo>
                  <a:pt x="45288" y="38658"/>
                </a:lnTo>
                <a:lnTo>
                  <a:pt x="40259" y="35940"/>
                </a:lnTo>
                <a:lnTo>
                  <a:pt x="38227" y="3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221793" y="6143683"/>
            <a:ext cx="190967" cy="96697"/>
          </a:xfrm>
          <a:custGeom>
            <a:avLst/>
            <a:gdLst/>
            <a:ahLst/>
            <a:cxnLst/>
            <a:rect l="l" t="t" r="r" b="b"/>
            <a:pathLst>
              <a:path w="190967" h="96697">
                <a:moveTo>
                  <a:pt x="29194" y="55244"/>
                </a:moveTo>
                <a:lnTo>
                  <a:pt x="20151" y="59540"/>
                </a:lnTo>
                <a:lnTo>
                  <a:pt x="8528" y="64159"/>
                </a:lnTo>
                <a:lnTo>
                  <a:pt x="0" y="69758"/>
                </a:lnTo>
                <a:lnTo>
                  <a:pt x="136" y="76860"/>
                </a:lnTo>
                <a:lnTo>
                  <a:pt x="9468" y="85476"/>
                </a:lnTo>
                <a:lnTo>
                  <a:pt x="20396" y="91994"/>
                </a:lnTo>
                <a:lnTo>
                  <a:pt x="22184" y="93052"/>
                </a:lnTo>
                <a:lnTo>
                  <a:pt x="26489" y="95631"/>
                </a:lnTo>
                <a:lnTo>
                  <a:pt x="29994" y="96418"/>
                </a:lnTo>
                <a:lnTo>
                  <a:pt x="35265" y="96151"/>
                </a:lnTo>
                <a:lnTo>
                  <a:pt x="42808" y="95758"/>
                </a:lnTo>
                <a:lnTo>
                  <a:pt x="72916" y="95695"/>
                </a:lnTo>
                <a:lnTo>
                  <a:pt x="85567" y="95337"/>
                </a:lnTo>
                <a:lnTo>
                  <a:pt x="87538" y="95262"/>
                </a:lnTo>
                <a:lnTo>
                  <a:pt x="91703" y="95110"/>
                </a:lnTo>
                <a:lnTo>
                  <a:pt x="106639" y="96697"/>
                </a:lnTo>
                <a:lnTo>
                  <a:pt x="109204" y="94221"/>
                </a:lnTo>
                <a:lnTo>
                  <a:pt x="112227" y="88328"/>
                </a:lnTo>
                <a:lnTo>
                  <a:pt x="115592" y="82359"/>
                </a:lnTo>
                <a:lnTo>
                  <a:pt x="119935" y="76327"/>
                </a:lnTo>
                <a:lnTo>
                  <a:pt x="126038" y="68080"/>
                </a:lnTo>
                <a:lnTo>
                  <a:pt x="133528" y="58956"/>
                </a:lnTo>
                <a:lnTo>
                  <a:pt x="142443" y="49672"/>
                </a:lnTo>
                <a:lnTo>
                  <a:pt x="152821" y="40947"/>
                </a:lnTo>
                <a:lnTo>
                  <a:pt x="164699" y="33498"/>
                </a:lnTo>
                <a:lnTo>
                  <a:pt x="178117" y="28042"/>
                </a:lnTo>
                <a:lnTo>
                  <a:pt x="187753" y="25895"/>
                </a:lnTo>
                <a:lnTo>
                  <a:pt x="190967" y="12077"/>
                </a:lnTo>
                <a:lnTo>
                  <a:pt x="93431" y="0"/>
                </a:lnTo>
                <a:lnTo>
                  <a:pt x="91843" y="3378"/>
                </a:lnTo>
                <a:lnTo>
                  <a:pt x="86458" y="7454"/>
                </a:lnTo>
                <a:lnTo>
                  <a:pt x="83829" y="10045"/>
                </a:lnTo>
                <a:lnTo>
                  <a:pt x="77962" y="15849"/>
                </a:lnTo>
                <a:lnTo>
                  <a:pt x="71650" y="21463"/>
                </a:lnTo>
                <a:lnTo>
                  <a:pt x="65351" y="26924"/>
                </a:lnTo>
                <a:lnTo>
                  <a:pt x="55826" y="34860"/>
                </a:lnTo>
                <a:lnTo>
                  <a:pt x="45723" y="42812"/>
                </a:lnTo>
                <a:lnTo>
                  <a:pt x="35444" y="50601"/>
                </a:lnTo>
                <a:lnTo>
                  <a:pt x="29194" y="55244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216943" y="6154964"/>
            <a:ext cx="199250" cy="99187"/>
          </a:xfrm>
          <a:custGeom>
            <a:avLst/>
            <a:gdLst/>
            <a:ahLst/>
            <a:cxnLst/>
            <a:rect l="l" t="t" r="r" b="b"/>
            <a:pathLst>
              <a:path w="199250" h="99187">
                <a:moveTo>
                  <a:pt x="115858" y="85787"/>
                </a:moveTo>
                <a:lnTo>
                  <a:pt x="117182" y="84556"/>
                </a:lnTo>
                <a:lnTo>
                  <a:pt x="120167" y="78727"/>
                </a:lnTo>
                <a:lnTo>
                  <a:pt x="123443" y="72948"/>
                </a:lnTo>
                <a:lnTo>
                  <a:pt x="127647" y="67094"/>
                </a:lnTo>
                <a:lnTo>
                  <a:pt x="134349" y="58082"/>
                </a:lnTo>
                <a:lnTo>
                  <a:pt x="142646" y="48186"/>
                </a:lnTo>
                <a:lnTo>
                  <a:pt x="152576" y="38334"/>
                </a:lnTo>
                <a:lnTo>
                  <a:pt x="162683" y="30432"/>
                </a:lnTo>
                <a:lnTo>
                  <a:pt x="173711" y="24082"/>
                </a:lnTo>
                <a:lnTo>
                  <a:pt x="185976" y="19574"/>
                </a:lnTo>
                <a:lnTo>
                  <a:pt x="189166" y="13817"/>
                </a:lnTo>
                <a:lnTo>
                  <a:pt x="193116" y="18097"/>
                </a:lnTo>
                <a:lnTo>
                  <a:pt x="195491" y="17741"/>
                </a:lnTo>
                <a:lnTo>
                  <a:pt x="199250" y="1600"/>
                </a:lnTo>
                <a:lnTo>
                  <a:pt x="192595" y="14604"/>
                </a:lnTo>
                <a:lnTo>
                  <a:pt x="189656" y="11720"/>
                </a:lnTo>
                <a:lnTo>
                  <a:pt x="178887" y="14369"/>
                </a:lnTo>
                <a:lnTo>
                  <a:pt x="166975" y="19592"/>
                </a:lnTo>
                <a:lnTo>
                  <a:pt x="156316" y="26290"/>
                </a:lnTo>
                <a:lnTo>
                  <a:pt x="148196" y="32791"/>
                </a:lnTo>
                <a:lnTo>
                  <a:pt x="138064" y="42751"/>
                </a:lnTo>
                <a:lnTo>
                  <a:pt x="129625" y="52690"/>
                </a:lnTo>
                <a:lnTo>
                  <a:pt x="122816" y="61746"/>
                </a:lnTo>
                <a:lnTo>
                  <a:pt x="117449" y="69214"/>
                </a:lnTo>
                <a:lnTo>
                  <a:pt x="113995" y="75349"/>
                </a:lnTo>
                <a:lnTo>
                  <a:pt x="112115" y="79997"/>
                </a:lnTo>
                <a:lnTo>
                  <a:pt x="114046" y="82943"/>
                </a:lnTo>
                <a:lnTo>
                  <a:pt x="113271" y="83451"/>
                </a:lnTo>
                <a:lnTo>
                  <a:pt x="115098" y="86240"/>
                </a:lnTo>
                <a:lnTo>
                  <a:pt x="115201" y="86398"/>
                </a:lnTo>
                <a:lnTo>
                  <a:pt x="115750" y="85887"/>
                </a:lnTo>
                <a:lnTo>
                  <a:pt x="115887" y="85813"/>
                </a:lnTo>
                <a:close/>
              </a:path>
              <a:path w="199250" h="99187">
                <a:moveTo>
                  <a:pt x="192392" y="0"/>
                </a:moveTo>
                <a:lnTo>
                  <a:pt x="189656" y="11720"/>
                </a:lnTo>
                <a:lnTo>
                  <a:pt x="192595" y="14604"/>
                </a:lnTo>
                <a:lnTo>
                  <a:pt x="199250" y="1600"/>
                </a:lnTo>
                <a:lnTo>
                  <a:pt x="192392" y="0"/>
                </a:lnTo>
                <a:lnTo>
                  <a:pt x="192074" y="11125"/>
                </a:lnTo>
                <a:lnTo>
                  <a:pt x="192392" y="0"/>
                </a:lnTo>
                <a:close/>
              </a:path>
              <a:path w="199250" h="99187">
                <a:moveTo>
                  <a:pt x="59372" y="87985"/>
                </a:moveTo>
                <a:lnTo>
                  <a:pt x="76796" y="88023"/>
                </a:lnTo>
                <a:lnTo>
                  <a:pt x="84581" y="87807"/>
                </a:lnTo>
                <a:lnTo>
                  <a:pt x="92532" y="87502"/>
                </a:lnTo>
                <a:lnTo>
                  <a:pt x="95643" y="87490"/>
                </a:lnTo>
                <a:lnTo>
                  <a:pt x="101701" y="87960"/>
                </a:lnTo>
                <a:lnTo>
                  <a:pt x="109943" y="87909"/>
                </a:lnTo>
                <a:lnTo>
                  <a:pt x="112763" y="87502"/>
                </a:lnTo>
                <a:lnTo>
                  <a:pt x="115098" y="86240"/>
                </a:lnTo>
                <a:lnTo>
                  <a:pt x="113271" y="83451"/>
                </a:lnTo>
                <a:lnTo>
                  <a:pt x="114046" y="82943"/>
                </a:lnTo>
                <a:lnTo>
                  <a:pt x="112115" y="79997"/>
                </a:lnTo>
                <a:lnTo>
                  <a:pt x="113995" y="75349"/>
                </a:lnTo>
                <a:lnTo>
                  <a:pt x="110921" y="81330"/>
                </a:lnTo>
                <a:lnTo>
                  <a:pt x="112265" y="82024"/>
                </a:lnTo>
                <a:lnTo>
                  <a:pt x="112306" y="82575"/>
                </a:lnTo>
                <a:lnTo>
                  <a:pt x="109753" y="80822"/>
                </a:lnTo>
                <a:lnTo>
                  <a:pt x="102069" y="80924"/>
                </a:lnTo>
                <a:lnTo>
                  <a:pt x="96215" y="80454"/>
                </a:lnTo>
                <a:lnTo>
                  <a:pt x="92252" y="80454"/>
                </a:lnTo>
                <a:lnTo>
                  <a:pt x="84366" y="80759"/>
                </a:lnTo>
                <a:lnTo>
                  <a:pt x="76657" y="80975"/>
                </a:lnTo>
                <a:lnTo>
                  <a:pt x="45885" y="81051"/>
                </a:lnTo>
                <a:lnTo>
                  <a:pt x="39928" y="81356"/>
                </a:lnTo>
                <a:lnTo>
                  <a:pt x="34467" y="81356"/>
                </a:lnTo>
                <a:lnTo>
                  <a:pt x="32257" y="80746"/>
                </a:lnTo>
                <a:lnTo>
                  <a:pt x="28841" y="78752"/>
                </a:lnTo>
                <a:lnTo>
                  <a:pt x="17317" y="71949"/>
                </a:lnTo>
                <a:lnTo>
                  <a:pt x="8192" y="63945"/>
                </a:lnTo>
                <a:lnTo>
                  <a:pt x="7429" y="60896"/>
                </a:lnTo>
                <a:lnTo>
                  <a:pt x="11937" y="57505"/>
                </a:lnTo>
                <a:lnTo>
                  <a:pt x="15379" y="55638"/>
                </a:lnTo>
                <a:lnTo>
                  <a:pt x="20104" y="53886"/>
                </a:lnTo>
                <a:lnTo>
                  <a:pt x="24549" y="52196"/>
                </a:lnTo>
                <a:lnTo>
                  <a:pt x="29032" y="50469"/>
                </a:lnTo>
                <a:lnTo>
                  <a:pt x="33159" y="48958"/>
                </a:lnTo>
                <a:lnTo>
                  <a:pt x="36131" y="46799"/>
                </a:lnTo>
                <a:lnTo>
                  <a:pt x="46285" y="39220"/>
                </a:lnTo>
                <a:lnTo>
                  <a:pt x="56531" y="31358"/>
                </a:lnTo>
                <a:lnTo>
                  <a:pt x="66482" y="23379"/>
                </a:lnTo>
                <a:lnTo>
                  <a:pt x="72504" y="18300"/>
                </a:lnTo>
                <a:lnTo>
                  <a:pt x="78816" y="12826"/>
                </a:lnTo>
                <a:lnTo>
                  <a:pt x="85204" y="7162"/>
                </a:lnTo>
                <a:lnTo>
                  <a:pt x="91160" y="1269"/>
                </a:lnTo>
                <a:lnTo>
                  <a:pt x="94310" y="-1549"/>
                </a:lnTo>
                <a:lnTo>
                  <a:pt x="98259" y="-5295"/>
                </a:lnTo>
                <a:lnTo>
                  <a:pt x="101460" y="-9779"/>
                </a:lnTo>
                <a:lnTo>
                  <a:pt x="95097" y="-12788"/>
                </a:lnTo>
                <a:lnTo>
                  <a:pt x="93218" y="-10160"/>
                </a:lnTo>
                <a:lnTo>
                  <a:pt x="89674" y="-6845"/>
                </a:lnTo>
                <a:lnTo>
                  <a:pt x="86207" y="-3746"/>
                </a:lnTo>
                <a:lnTo>
                  <a:pt x="80429" y="1968"/>
                </a:lnTo>
                <a:lnTo>
                  <a:pt x="74168" y="7556"/>
                </a:lnTo>
                <a:lnTo>
                  <a:pt x="67894" y="12979"/>
                </a:lnTo>
                <a:lnTo>
                  <a:pt x="58401" y="20882"/>
                </a:lnTo>
                <a:lnTo>
                  <a:pt x="48298" y="28829"/>
                </a:lnTo>
                <a:lnTo>
                  <a:pt x="37999" y="36631"/>
                </a:lnTo>
                <a:lnTo>
                  <a:pt x="31940" y="41135"/>
                </a:lnTo>
                <a:lnTo>
                  <a:pt x="30810" y="42011"/>
                </a:lnTo>
                <a:lnTo>
                  <a:pt x="28181" y="43243"/>
                </a:lnTo>
                <a:lnTo>
                  <a:pt x="25095" y="44449"/>
                </a:lnTo>
                <a:lnTo>
                  <a:pt x="20421" y="46291"/>
                </a:lnTo>
                <a:lnTo>
                  <a:pt x="14643" y="48259"/>
                </a:lnTo>
                <a:lnTo>
                  <a:pt x="9791" y="50672"/>
                </a:lnTo>
                <a:lnTo>
                  <a:pt x="5143" y="53238"/>
                </a:lnTo>
                <a:lnTo>
                  <a:pt x="1549" y="56616"/>
                </a:lnTo>
                <a:lnTo>
                  <a:pt x="0" y="58953"/>
                </a:lnTo>
                <a:lnTo>
                  <a:pt x="0" y="61836"/>
                </a:lnTo>
                <a:lnTo>
                  <a:pt x="850" y="65976"/>
                </a:lnTo>
                <a:lnTo>
                  <a:pt x="2197" y="67703"/>
                </a:lnTo>
                <a:lnTo>
                  <a:pt x="11834" y="76758"/>
                </a:lnTo>
                <a:lnTo>
                  <a:pt x="22449" y="83152"/>
                </a:lnTo>
                <a:lnTo>
                  <a:pt x="25222" y="84785"/>
                </a:lnTo>
                <a:lnTo>
                  <a:pt x="29375" y="87325"/>
                </a:lnTo>
                <a:lnTo>
                  <a:pt x="33527" y="88480"/>
                </a:lnTo>
                <a:lnTo>
                  <a:pt x="40297" y="88391"/>
                </a:lnTo>
                <a:lnTo>
                  <a:pt x="46062" y="88087"/>
                </a:lnTo>
                <a:lnTo>
                  <a:pt x="59372" y="87985"/>
                </a:lnTo>
                <a:close/>
              </a:path>
              <a:path w="199250" h="99187">
                <a:moveTo>
                  <a:pt x="193116" y="18097"/>
                </a:moveTo>
                <a:lnTo>
                  <a:pt x="189166" y="13817"/>
                </a:lnTo>
                <a:lnTo>
                  <a:pt x="185976" y="19574"/>
                </a:lnTo>
                <a:lnTo>
                  <a:pt x="193116" y="18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166459" y="6194433"/>
            <a:ext cx="18173" cy="59550"/>
          </a:xfrm>
          <a:custGeom>
            <a:avLst/>
            <a:gdLst/>
            <a:ahLst/>
            <a:cxnLst/>
            <a:rect l="l" t="t" r="r" b="b"/>
            <a:pathLst>
              <a:path w="18173" h="59550">
                <a:moveTo>
                  <a:pt x="14084" y="698"/>
                </a:moveTo>
                <a:lnTo>
                  <a:pt x="18173" y="0"/>
                </a:lnTo>
                <a:lnTo>
                  <a:pt x="13617" y="685"/>
                </a:lnTo>
                <a:lnTo>
                  <a:pt x="14084" y="698"/>
                </a:lnTo>
                <a:close/>
              </a:path>
              <a:path w="18173" h="59550">
                <a:moveTo>
                  <a:pt x="107378" y="-58851"/>
                </a:moveTo>
                <a:lnTo>
                  <a:pt x="102844" y="-52323"/>
                </a:lnTo>
                <a:lnTo>
                  <a:pt x="96177" y="-48298"/>
                </a:lnTo>
                <a:lnTo>
                  <a:pt x="88899" y="-42379"/>
                </a:lnTo>
                <a:lnTo>
                  <a:pt x="79376" y="-33781"/>
                </a:lnTo>
                <a:lnTo>
                  <a:pt x="70380" y="-25263"/>
                </a:lnTo>
                <a:lnTo>
                  <a:pt x="67703" y="-22923"/>
                </a:lnTo>
                <a:lnTo>
                  <a:pt x="57596" y="-14967"/>
                </a:lnTo>
                <a:lnTo>
                  <a:pt x="47098" y="-8292"/>
                </a:lnTo>
                <a:lnTo>
                  <a:pt x="44462" y="-6832"/>
                </a:lnTo>
                <a:lnTo>
                  <a:pt x="41274" y="-5092"/>
                </a:lnTo>
                <a:lnTo>
                  <a:pt x="35801" y="-3479"/>
                </a:lnTo>
                <a:lnTo>
                  <a:pt x="30048" y="-2235"/>
                </a:lnTo>
                <a:lnTo>
                  <a:pt x="24282" y="-965"/>
                </a:lnTo>
                <a:lnTo>
                  <a:pt x="18173" y="0"/>
                </a:lnTo>
                <a:lnTo>
                  <a:pt x="14084" y="698"/>
                </a:lnTo>
                <a:lnTo>
                  <a:pt x="8928" y="647"/>
                </a:lnTo>
                <a:lnTo>
                  <a:pt x="6121" y="1219"/>
                </a:lnTo>
                <a:lnTo>
                  <a:pt x="1536" y="4013"/>
                </a:lnTo>
                <a:lnTo>
                  <a:pt x="0" y="6692"/>
                </a:lnTo>
                <a:lnTo>
                  <a:pt x="101" y="12090"/>
                </a:lnTo>
                <a:lnTo>
                  <a:pt x="3213" y="16827"/>
                </a:lnTo>
                <a:lnTo>
                  <a:pt x="5092" y="19088"/>
                </a:lnTo>
                <a:lnTo>
                  <a:pt x="7670" y="21196"/>
                </a:lnTo>
                <a:lnTo>
                  <a:pt x="10921" y="23088"/>
                </a:lnTo>
                <a:lnTo>
                  <a:pt x="21801" y="29703"/>
                </a:lnTo>
                <a:lnTo>
                  <a:pt x="32245" y="36982"/>
                </a:lnTo>
                <a:lnTo>
                  <a:pt x="43351" y="44004"/>
                </a:lnTo>
                <a:lnTo>
                  <a:pt x="54275" y="50416"/>
                </a:lnTo>
                <a:lnTo>
                  <a:pt x="60921" y="55410"/>
                </a:lnTo>
                <a:lnTo>
                  <a:pt x="70060" y="64112"/>
                </a:lnTo>
                <a:lnTo>
                  <a:pt x="78993" y="73342"/>
                </a:lnTo>
                <a:lnTo>
                  <a:pt x="84086" y="68491"/>
                </a:lnTo>
                <a:lnTo>
                  <a:pt x="75307" y="59401"/>
                </a:lnTo>
                <a:lnTo>
                  <a:pt x="66089" y="50569"/>
                </a:lnTo>
                <a:lnTo>
                  <a:pt x="54739" y="42403"/>
                </a:lnTo>
                <a:lnTo>
                  <a:pt x="43752" y="36102"/>
                </a:lnTo>
                <a:lnTo>
                  <a:pt x="36461" y="31343"/>
                </a:lnTo>
                <a:lnTo>
                  <a:pt x="25999" y="24032"/>
                </a:lnTo>
                <a:lnTo>
                  <a:pt x="15243" y="17451"/>
                </a:lnTo>
                <a:lnTo>
                  <a:pt x="14452" y="16992"/>
                </a:lnTo>
                <a:lnTo>
                  <a:pt x="11785" y="15443"/>
                </a:lnTo>
                <a:lnTo>
                  <a:pt x="8635" y="12331"/>
                </a:lnTo>
                <a:lnTo>
                  <a:pt x="7086" y="9702"/>
                </a:lnTo>
                <a:lnTo>
                  <a:pt x="9753" y="7670"/>
                </a:lnTo>
                <a:lnTo>
                  <a:pt x="14414" y="7696"/>
                </a:lnTo>
                <a:lnTo>
                  <a:pt x="13881" y="4203"/>
                </a:lnTo>
                <a:lnTo>
                  <a:pt x="13360" y="723"/>
                </a:lnTo>
                <a:lnTo>
                  <a:pt x="13881" y="4203"/>
                </a:lnTo>
                <a:lnTo>
                  <a:pt x="14414" y="7696"/>
                </a:lnTo>
                <a:lnTo>
                  <a:pt x="19278" y="6959"/>
                </a:lnTo>
                <a:lnTo>
                  <a:pt x="25514" y="5969"/>
                </a:lnTo>
                <a:lnTo>
                  <a:pt x="31559" y="4648"/>
                </a:lnTo>
                <a:lnTo>
                  <a:pt x="37617" y="3314"/>
                </a:lnTo>
                <a:lnTo>
                  <a:pt x="43446" y="1701"/>
                </a:lnTo>
                <a:lnTo>
                  <a:pt x="47802" y="-634"/>
                </a:lnTo>
                <a:lnTo>
                  <a:pt x="58757" y="-7210"/>
                </a:lnTo>
                <a:lnTo>
                  <a:pt x="68779" y="-14657"/>
                </a:lnTo>
                <a:lnTo>
                  <a:pt x="72262" y="-17564"/>
                </a:lnTo>
                <a:lnTo>
                  <a:pt x="81987" y="-26512"/>
                </a:lnTo>
                <a:lnTo>
                  <a:pt x="90871" y="-34822"/>
                </a:lnTo>
                <a:lnTo>
                  <a:pt x="93370" y="-36931"/>
                </a:lnTo>
                <a:lnTo>
                  <a:pt x="103150" y="-44537"/>
                </a:lnTo>
                <a:lnTo>
                  <a:pt x="112329" y="-53699"/>
                </a:lnTo>
                <a:lnTo>
                  <a:pt x="113144" y="-54813"/>
                </a:lnTo>
                <a:lnTo>
                  <a:pt x="107378" y="-58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268750" y="6142944"/>
            <a:ext cx="17106" cy="15367"/>
          </a:xfrm>
          <a:custGeom>
            <a:avLst/>
            <a:gdLst/>
            <a:ahLst/>
            <a:cxnLst/>
            <a:rect l="l" t="t" r="r" b="b"/>
            <a:pathLst>
              <a:path w="17106" h="15366">
                <a:moveTo>
                  <a:pt x="1854" y="13042"/>
                </a:moveTo>
                <a:lnTo>
                  <a:pt x="3708" y="15367"/>
                </a:lnTo>
                <a:lnTo>
                  <a:pt x="8216" y="14833"/>
                </a:lnTo>
                <a:lnTo>
                  <a:pt x="11912" y="11887"/>
                </a:lnTo>
                <a:lnTo>
                  <a:pt x="15621" y="8915"/>
                </a:lnTo>
                <a:lnTo>
                  <a:pt x="17106" y="4635"/>
                </a:lnTo>
                <a:lnTo>
                  <a:pt x="13398" y="0"/>
                </a:lnTo>
                <a:lnTo>
                  <a:pt x="8902" y="520"/>
                </a:lnTo>
                <a:lnTo>
                  <a:pt x="5194" y="3492"/>
                </a:lnTo>
                <a:lnTo>
                  <a:pt x="1498" y="6451"/>
                </a:lnTo>
                <a:lnTo>
                  <a:pt x="0" y="10731"/>
                </a:lnTo>
                <a:lnTo>
                  <a:pt x="1854" y="13042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266286" y="6140288"/>
            <a:ext cx="10858" cy="20688"/>
          </a:xfrm>
          <a:custGeom>
            <a:avLst/>
            <a:gdLst/>
            <a:ahLst/>
            <a:cxnLst/>
            <a:rect l="l" t="t" r="r" b="b"/>
            <a:pathLst>
              <a:path w="10858" h="20688">
                <a:moveTo>
                  <a:pt x="7810" y="13614"/>
                </a:moveTo>
                <a:lnTo>
                  <a:pt x="7810" y="20662"/>
                </a:lnTo>
                <a:lnTo>
                  <a:pt x="10858" y="20637"/>
                </a:lnTo>
                <a:lnTo>
                  <a:pt x="10591" y="13081"/>
                </a:lnTo>
                <a:lnTo>
                  <a:pt x="7810" y="13614"/>
                </a:lnTo>
                <a:close/>
              </a:path>
              <a:path w="10858" h="20688">
                <a:moveTo>
                  <a:pt x="5626" y="20688"/>
                </a:moveTo>
                <a:lnTo>
                  <a:pt x="4317" y="15697"/>
                </a:lnTo>
                <a:lnTo>
                  <a:pt x="1562" y="17894"/>
                </a:lnTo>
                <a:lnTo>
                  <a:pt x="5626" y="20688"/>
                </a:lnTo>
                <a:close/>
              </a:path>
              <a:path w="10858" h="20688">
                <a:moveTo>
                  <a:pt x="469" y="16522"/>
                </a:moveTo>
                <a:lnTo>
                  <a:pt x="1562" y="17894"/>
                </a:lnTo>
                <a:lnTo>
                  <a:pt x="4317" y="15697"/>
                </a:lnTo>
                <a:lnTo>
                  <a:pt x="5626" y="20688"/>
                </a:lnTo>
                <a:lnTo>
                  <a:pt x="7810" y="20662"/>
                </a:lnTo>
                <a:lnTo>
                  <a:pt x="7810" y="13614"/>
                </a:lnTo>
                <a:lnTo>
                  <a:pt x="7061" y="13487"/>
                </a:lnTo>
                <a:lnTo>
                  <a:pt x="7848" y="10439"/>
                </a:lnTo>
                <a:lnTo>
                  <a:pt x="11468" y="7594"/>
                </a:lnTo>
                <a:lnTo>
                  <a:pt x="14236" y="7048"/>
                </a:lnTo>
                <a:lnTo>
                  <a:pt x="14173" y="10236"/>
                </a:lnTo>
                <a:lnTo>
                  <a:pt x="10591" y="13081"/>
                </a:lnTo>
                <a:lnTo>
                  <a:pt x="10858" y="20637"/>
                </a:lnTo>
                <a:lnTo>
                  <a:pt x="13881" y="19405"/>
                </a:lnTo>
                <a:lnTo>
                  <a:pt x="16573" y="17284"/>
                </a:lnTo>
                <a:lnTo>
                  <a:pt x="19824" y="14617"/>
                </a:lnTo>
                <a:lnTo>
                  <a:pt x="21958" y="11226"/>
                </a:lnTo>
                <a:lnTo>
                  <a:pt x="22034" y="7416"/>
                </a:lnTo>
                <a:lnTo>
                  <a:pt x="21577" y="4152"/>
                </a:lnTo>
                <a:lnTo>
                  <a:pt x="18859" y="762"/>
                </a:lnTo>
                <a:lnTo>
                  <a:pt x="14236" y="0"/>
                </a:lnTo>
                <a:lnTo>
                  <a:pt x="11188" y="38"/>
                </a:lnTo>
                <a:lnTo>
                  <a:pt x="8166" y="1270"/>
                </a:lnTo>
                <a:lnTo>
                  <a:pt x="5460" y="3403"/>
                </a:lnTo>
                <a:lnTo>
                  <a:pt x="2222" y="6057"/>
                </a:lnTo>
                <a:lnTo>
                  <a:pt x="76" y="9436"/>
                </a:lnTo>
                <a:lnTo>
                  <a:pt x="0" y="13258"/>
                </a:lnTo>
                <a:lnTo>
                  <a:pt x="469" y="16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249360" y="6160024"/>
            <a:ext cx="17106" cy="15354"/>
          </a:xfrm>
          <a:custGeom>
            <a:avLst/>
            <a:gdLst/>
            <a:ahLst/>
            <a:cxnLst/>
            <a:rect l="l" t="t" r="r" b="b"/>
            <a:pathLst>
              <a:path w="17106" h="15354">
                <a:moveTo>
                  <a:pt x="1854" y="13042"/>
                </a:moveTo>
                <a:lnTo>
                  <a:pt x="3695" y="15354"/>
                </a:lnTo>
                <a:lnTo>
                  <a:pt x="8204" y="14833"/>
                </a:lnTo>
                <a:lnTo>
                  <a:pt x="11899" y="11874"/>
                </a:lnTo>
                <a:lnTo>
                  <a:pt x="15621" y="8902"/>
                </a:lnTo>
                <a:lnTo>
                  <a:pt x="17106" y="4622"/>
                </a:lnTo>
                <a:lnTo>
                  <a:pt x="13385" y="0"/>
                </a:lnTo>
                <a:lnTo>
                  <a:pt x="8902" y="520"/>
                </a:lnTo>
                <a:lnTo>
                  <a:pt x="5194" y="3479"/>
                </a:lnTo>
                <a:lnTo>
                  <a:pt x="1498" y="6451"/>
                </a:lnTo>
                <a:lnTo>
                  <a:pt x="0" y="10731"/>
                </a:lnTo>
                <a:lnTo>
                  <a:pt x="1854" y="13042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246896" y="6157371"/>
            <a:ext cx="22034" cy="20675"/>
          </a:xfrm>
          <a:custGeom>
            <a:avLst/>
            <a:gdLst/>
            <a:ahLst/>
            <a:cxnLst/>
            <a:rect l="l" t="t" r="r" b="b"/>
            <a:pathLst>
              <a:path w="22034" h="20675">
                <a:moveTo>
                  <a:pt x="11455" y="7581"/>
                </a:moveTo>
                <a:lnTo>
                  <a:pt x="14223" y="7048"/>
                </a:lnTo>
                <a:lnTo>
                  <a:pt x="14173" y="10236"/>
                </a:lnTo>
                <a:lnTo>
                  <a:pt x="10566" y="13081"/>
                </a:lnTo>
                <a:lnTo>
                  <a:pt x="7797" y="13614"/>
                </a:lnTo>
                <a:lnTo>
                  <a:pt x="7061" y="13500"/>
                </a:lnTo>
                <a:lnTo>
                  <a:pt x="4317" y="15697"/>
                </a:lnTo>
                <a:lnTo>
                  <a:pt x="1562" y="17881"/>
                </a:lnTo>
                <a:lnTo>
                  <a:pt x="457" y="16522"/>
                </a:lnTo>
                <a:lnTo>
                  <a:pt x="1562" y="17894"/>
                </a:lnTo>
                <a:lnTo>
                  <a:pt x="5626" y="20675"/>
                </a:lnTo>
                <a:lnTo>
                  <a:pt x="10845" y="20637"/>
                </a:lnTo>
                <a:lnTo>
                  <a:pt x="13881" y="19405"/>
                </a:lnTo>
                <a:lnTo>
                  <a:pt x="16573" y="17272"/>
                </a:lnTo>
                <a:lnTo>
                  <a:pt x="19811" y="14617"/>
                </a:lnTo>
                <a:lnTo>
                  <a:pt x="21958" y="11226"/>
                </a:lnTo>
                <a:lnTo>
                  <a:pt x="22034" y="7416"/>
                </a:lnTo>
                <a:lnTo>
                  <a:pt x="21577" y="4140"/>
                </a:lnTo>
                <a:lnTo>
                  <a:pt x="18834" y="749"/>
                </a:lnTo>
                <a:lnTo>
                  <a:pt x="14223" y="0"/>
                </a:lnTo>
                <a:lnTo>
                  <a:pt x="11455" y="7581"/>
                </a:lnTo>
                <a:close/>
              </a:path>
              <a:path w="22034" h="20675">
                <a:moveTo>
                  <a:pt x="76" y="9436"/>
                </a:moveTo>
                <a:lnTo>
                  <a:pt x="0" y="13258"/>
                </a:lnTo>
                <a:lnTo>
                  <a:pt x="457" y="16522"/>
                </a:lnTo>
                <a:lnTo>
                  <a:pt x="1562" y="17881"/>
                </a:lnTo>
                <a:lnTo>
                  <a:pt x="4317" y="15697"/>
                </a:lnTo>
                <a:lnTo>
                  <a:pt x="7061" y="13487"/>
                </a:lnTo>
                <a:lnTo>
                  <a:pt x="7848" y="10439"/>
                </a:lnTo>
                <a:lnTo>
                  <a:pt x="11455" y="7581"/>
                </a:lnTo>
                <a:lnTo>
                  <a:pt x="14223" y="0"/>
                </a:lnTo>
                <a:lnTo>
                  <a:pt x="11175" y="25"/>
                </a:lnTo>
                <a:lnTo>
                  <a:pt x="8153" y="1257"/>
                </a:lnTo>
                <a:lnTo>
                  <a:pt x="5460" y="3390"/>
                </a:lnTo>
                <a:lnTo>
                  <a:pt x="2222" y="6045"/>
                </a:lnTo>
                <a:lnTo>
                  <a:pt x="76" y="9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229446" y="6177480"/>
            <a:ext cx="17157" cy="15265"/>
          </a:xfrm>
          <a:custGeom>
            <a:avLst/>
            <a:gdLst/>
            <a:ahLst/>
            <a:cxnLst/>
            <a:rect l="l" t="t" r="r" b="b"/>
            <a:pathLst>
              <a:path w="17157" h="15265">
                <a:moveTo>
                  <a:pt x="1828" y="12928"/>
                </a:moveTo>
                <a:lnTo>
                  <a:pt x="3657" y="15265"/>
                </a:lnTo>
                <a:lnTo>
                  <a:pt x="8166" y="14782"/>
                </a:lnTo>
                <a:lnTo>
                  <a:pt x="11899" y="11861"/>
                </a:lnTo>
                <a:lnTo>
                  <a:pt x="15621" y="8928"/>
                </a:lnTo>
                <a:lnTo>
                  <a:pt x="17157" y="4673"/>
                </a:lnTo>
                <a:lnTo>
                  <a:pt x="13512" y="0"/>
                </a:lnTo>
                <a:lnTo>
                  <a:pt x="8610" y="762"/>
                </a:lnTo>
                <a:lnTo>
                  <a:pt x="4876" y="3683"/>
                </a:lnTo>
                <a:lnTo>
                  <a:pt x="1143" y="6604"/>
                </a:lnTo>
                <a:lnTo>
                  <a:pt x="0" y="10591"/>
                </a:lnTo>
                <a:lnTo>
                  <a:pt x="1828" y="12928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226892" y="6174913"/>
            <a:ext cx="22174" cy="20510"/>
          </a:xfrm>
          <a:custGeom>
            <a:avLst/>
            <a:gdLst/>
            <a:ahLst/>
            <a:cxnLst/>
            <a:rect l="l" t="t" r="r" b="b"/>
            <a:pathLst>
              <a:path w="22174" h="20510">
                <a:moveTo>
                  <a:pt x="2082" y="5994"/>
                </a:moveTo>
                <a:lnTo>
                  <a:pt x="50" y="9258"/>
                </a:lnTo>
                <a:lnTo>
                  <a:pt x="0" y="12890"/>
                </a:lnTo>
                <a:lnTo>
                  <a:pt x="508" y="16281"/>
                </a:lnTo>
                <a:lnTo>
                  <a:pt x="1612" y="17665"/>
                </a:lnTo>
                <a:lnTo>
                  <a:pt x="5715" y="20510"/>
                </a:lnTo>
                <a:lnTo>
                  <a:pt x="4381" y="15493"/>
                </a:lnTo>
                <a:lnTo>
                  <a:pt x="5257" y="3479"/>
                </a:lnTo>
                <a:lnTo>
                  <a:pt x="2082" y="5994"/>
                </a:lnTo>
                <a:close/>
              </a:path>
              <a:path w="22174" h="20510">
                <a:moveTo>
                  <a:pt x="7912" y="13449"/>
                </a:moveTo>
                <a:lnTo>
                  <a:pt x="7912" y="20497"/>
                </a:lnTo>
                <a:lnTo>
                  <a:pt x="10934" y="20472"/>
                </a:lnTo>
                <a:lnTo>
                  <a:pt x="10680" y="12928"/>
                </a:lnTo>
                <a:lnTo>
                  <a:pt x="7912" y="13449"/>
                </a:lnTo>
                <a:close/>
              </a:path>
              <a:path w="22174" h="20510">
                <a:moveTo>
                  <a:pt x="7150" y="13322"/>
                </a:moveTo>
                <a:lnTo>
                  <a:pt x="7658" y="10502"/>
                </a:lnTo>
                <a:lnTo>
                  <a:pt x="11252" y="7696"/>
                </a:lnTo>
                <a:lnTo>
                  <a:pt x="14478" y="7048"/>
                </a:lnTo>
                <a:lnTo>
                  <a:pt x="14312" y="10121"/>
                </a:lnTo>
                <a:lnTo>
                  <a:pt x="10680" y="12928"/>
                </a:lnTo>
                <a:lnTo>
                  <a:pt x="10934" y="20472"/>
                </a:lnTo>
                <a:lnTo>
                  <a:pt x="13931" y="19278"/>
                </a:lnTo>
                <a:lnTo>
                  <a:pt x="16624" y="17195"/>
                </a:lnTo>
                <a:lnTo>
                  <a:pt x="19913" y="14541"/>
                </a:lnTo>
                <a:lnTo>
                  <a:pt x="22098" y="11150"/>
                </a:lnTo>
                <a:lnTo>
                  <a:pt x="22174" y="7289"/>
                </a:lnTo>
                <a:lnTo>
                  <a:pt x="21742" y="4089"/>
                </a:lnTo>
                <a:lnTo>
                  <a:pt x="19011" y="647"/>
                </a:lnTo>
                <a:lnTo>
                  <a:pt x="14478" y="0"/>
                </a:lnTo>
                <a:lnTo>
                  <a:pt x="11277" y="38"/>
                </a:lnTo>
                <a:lnTo>
                  <a:pt x="8077" y="1308"/>
                </a:lnTo>
                <a:lnTo>
                  <a:pt x="5257" y="3479"/>
                </a:lnTo>
                <a:lnTo>
                  <a:pt x="4381" y="15493"/>
                </a:lnTo>
                <a:lnTo>
                  <a:pt x="5715" y="20510"/>
                </a:lnTo>
                <a:lnTo>
                  <a:pt x="7912" y="20497"/>
                </a:lnTo>
                <a:lnTo>
                  <a:pt x="7912" y="13449"/>
                </a:lnTo>
                <a:lnTo>
                  <a:pt x="7150" y="13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205946" y="6192763"/>
            <a:ext cx="17894" cy="13982"/>
          </a:xfrm>
          <a:custGeom>
            <a:avLst/>
            <a:gdLst/>
            <a:ahLst/>
            <a:cxnLst/>
            <a:rect l="l" t="t" r="r" b="b"/>
            <a:pathLst>
              <a:path w="17894" h="13982">
                <a:moveTo>
                  <a:pt x="1422" y="11125"/>
                </a:moveTo>
                <a:lnTo>
                  <a:pt x="2857" y="13728"/>
                </a:lnTo>
                <a:lnTo>
                  <a:pt x="7378" y="13982"/>
                </a:lnTo>
                <a:lnTo>
                  <a:pt x="11531" y="11696"/>
                </a:lnTo>
                <a:lnTo>
                  <a:pt x="15684" y="9410"/>
                </a:lnTo>
                <a:lnTo>
                  <a:pt x="17894" y="5460"/>
                </a:lnTo>
                <a:lnTo>
                  <a:pt x="16459" y="2857"/>
                </a:lnTo>
                <a:lnTo>
                  <a:pt x="15036" y="253"/>
                </a:lnTo>
                <a:lnTo>
                  <a:pt x="10528" y="0"/>
                </a:lnTo>
                <a:lnTo>
                  <a:pt x="6350" y="2298"/>
                </a:lnTo>
                <a:lnTo>
                  <a:pt x="2197" y="4571"/>
                </a:lnTo>
                <a:lnTo>
                  <a:pt x="0" y="8521"/>
                </a:lnTo>
                <a:lnTo>
                  <a:pt x="1422" y="11125"/>
                </a:lnTo>
                <a:close/>
              </a:path>
            </a:pathLst>
          </a:custGeom>
          <a:solidFill>
            <a:srgbClr val="D6E7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203407" y="6191963"/>
            <a:ext cx="22961" cy="19558"/>
          </a:xfrm>
          <a:custGeom>
            <a:avLst/>
            <a:gdLst/>
            <a:ahLst/>
            <a:cxnLst/>
            <a:rect l="l" t="t" r="r" b="b"/>
            <a:pathLst>
              <a:path w="22961" h="19558">
                <a:moveTo>
                  <a:pt x="7200" y="0"/>
                </a:moveTo>
                <a:lnTo>
                  <a:pt x="3429" y="2603"/>
                </a:lnTo>
                <a:lnTo>
                  <a:pt x="901" y="5981"/>
                </a:lnTo>
                <a:lnTo>
                  <a:pt x="0" y="10172"/>
                </a:lnTo>
                <a:lnTo>
                  <a:pt x="876" y="13614"/>
                </a:lnTo>
                <a:lnTo>
                  <a:pt x="3962" y="11925"/>
                </a:lnTo>
                <a:lnTo>
                  <a:pt x="7200" y="0"/>
                </a:lnTo>
                <a:close/>
              </a:path>
              <a:path w="22961" h="19558">
                <a:moveTo>
                  <a:pt x="876" y="13627"/>
                </a:moveTo>
                <a:lnTo>
                  <a:pt x="4267" y="16713"/>
                </a:lnTo>
                <a:lnTo>
                  <a:pt x="7023" y="17576"/>
                </a:lnTo>
                <a:lnTo>
                  <a:pt x="10883" y="17564"/>
                </a:lnTo>
                <a:lnTo>
                  <a:pt x="7048" y="10236"/>
                </a:lnTo>
                <a:lnTo>
                  <a:pt x="9347" y="6857"/>
                </a:lnTo>
                <a:lnTo>
                  <a:pt x="12014" y="5384"/>
                </a:lnTo>
                <a:lnTo>
                  <a:pt x="15748" y="5257"/>
                </a:lnTo>
                <a:lnTo>
                  <a:pt x="15773" y="15582"/>
                </a:lnTo>
                <a:lnTo>
                  <a:pt x="19545" y="12979"/>
                </a:lnTo>
                <a:lnTo>
                  <a:pt x="22059" y="9588"/>
                </a:lnTo>
                <a:lnTo>
                  <a:pt x="22961" y="5422"/>
                </a:lnTo>
                <a:lnTo>
                  <a:pt x="22085" y="1955"/>
                </a:lnTo>
                <a:lnTo>
                  <a:pt x="18707" y="-1130"/>
                </a:lnTo>
                <a:lnTo>
                  <a:pt x="15938" y="-1993"/>
                </a:lnTo>
                <a:lnTo>
                  <a:pt x="12077" y="-1993"/>
                </a:lnTo>
                <a:lnTo>
                  <a:pt x="7200" y="0"/>
                </a:lnTo>
                <a:lnTo>
                  <a:pt x="3962" y="11925"/>
                </a:lnTo>
                <a:lnTo>
                  <a:pt x="876" y="13627"/>
                </a:lnTo>
                <a:close/>
              </a:path>
              <a:path w="22961" h="19558">
                <a:moveTo>
                  <a:pt x="15748" y="5257"/>
                </a:moveTo>
                <a:lnTo>
                  <a:pt x="14579" y="7861"/>
                </a:lnTo>
                <a:lnTo>
                  <a:pt x="10947" y="10198"/>
                </a:lnTo>
                <a:lnTo>
                  <a:pt x="7213" y="10325"/>
                </a:lnTo>
                <a:lnTo>
                  <a:pt x="7048" y="10236"/>
                </a:lnTo>
                <a:lnTo>
                  <a:pt x="10883" y="17564"/>
                </a:lnTo>
                <a:lnTo>
                  <a:pt x="15773" y="15582"/>
                </a:lnTo>
                <a:lnTo>
                  <a:pt x="15748" y="5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183861" y="6177841"/>
            <a:ext cx="28244" cy="19811"/>
          </a:xfrm>
          <a:custGeom>
            <a:avLst/>
            <a:gdLst/>
            <a:ahLst/>
            <a:cxnLst/>
            <a:rect l="l" t="t" r="r" b="b"/>
            <a:pathLst>
              <a:path w="28244" h="19812">
                <a:moveTo>
                  <a:pt x="711" y="6350"/>
                </a:moveTo>
                <a:lnTo>
                  <a:pt x="0" y="10172"/>
                </a:lnTo>
                <a:lnTo>
                  <a:pt x="2527" y="13843"/>
                </a:lnTo>
                <a:lnTo>
                  <a:pt x="6350" y="14554"/>
                </a:lnTo>
                <a:lnTo>
                  <a:pt x="10210" y="15265"/>
                </a:lnTo>
                <a:lnTo>
                  <a:pt x="13741" y="16446"/>
                </a:lnTo>
                <a:lnTo>
                  <a:pt x="17094" y="18097"/>
                </a:lnTo>
                <a:lnTo>
                  <a:pt x="20586" y="19812"/>
                </a:lnTo>
                <a:lnTo>
                  <a:pt x="24815" y="18389"/>
                </a:lnTo>
                <a:lnTo>
                  <a:pt x="26530" y="14897"/>
                </a:lnTo>
                <a:lnTo>
                  <a:pt x="28244" y="11404"/>
                </a:lnTo>
                <a:lnTo>
                  <a:pt x="26822" y="7175"/>
                </a:lnTo>
                <a:lnTo>
                  <a:pt x="23329" y="5461"/>
                </a:lnTo>
                <a:lnTo>
                  <a:pt x="18821" y="3238"/>
                </a:lnTo>
                <a:lnTo>
                  <a:pt x="13995" y="1638"/>
                </a:lnTo>
                <a:lnTo>
                  <a:pt x="8915" y="698"/>
                </a:lnTo>
                <a:lnTo>
                  <a:pt x="5080" y="0"/>
                </a:lnTo>
                <a:lnTo>
                  <a:pt x="1409" y="2527"/>
                </a:lnTo>
                <a:lnTo>
                  <a:pt x="711" y="6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208537" y="6164799"/>
            <a:ext cx="22860" cy="19570"/>
          </a:xfrm>
          <a:custGeom>
            <a:avLst/>
            <a:gdLst/>
            <a:ahLst/>
            <a:cxnLst/>
            <a:rect l="l" t="t" r="r" b="b"/>
            <a:pathLst>
              <a:path w="22860" h="19570">
                <a:moveTo>
                  <a:pt x="21996" y="19570"/>
                </a:moveTo>
                <a:lnTo>
                  <a:pt x="18796" y="8267"/>
                </a:lnTo>
                <a:lnTo>
                  <a:pt x="18097" y="19329"/>
                </a:lnTo>
                <a:lnTo>
                  <a:pt x="21996" y="19570"/>
                </a:lnTo>
                <a:close/>
              </a:path>
              <a:path w="22860" h="19570">
                <a:moveTo>
                  <a:pt x="1562" y="5168"/>
                </a:moveTo>
                <a:lnTo>
                  <a:pt x="0" y="8737"/>
                </a:lnTo>
                <a:lnTo>
                  <a:pt x="1600" y="12890"/>
                </a:lnTo>
                <a:lnTo>
                  <a:pt x="5156" y="14465"/>
                </a:lnTo>
                <a:lnTo>
                  <a:pt x="9702" y="16179"/>
                </a:lnTo>
                <a:lnTo>
                  <a:pt x="13017" y="17754"/>
                </a:lnTo>
                <a:lnTo>
                  <a:pt x="15544" y="19126"/>
                </a:lnTo>
                <a:lnTo>
                  <a:pt x="18097" y="19329"/>
                </a:lnTo>
                <a:lnTo>
                  <a:pt x="18796" y="8267"/>
                </a:lnTo>
                <a:lnTo>
                  <a:pt x="21996" y="19570"/>
                </a:lnTo>
                <a:lnTo>
                  <a:pt x="25323" y="16624"/>
                </a:lnTo>
                <a:lnTo>
                  <a:pt x="25577" y="12738"/>
                </a:lnTo>
                <a:lnTo>
                  <a:pt x="25819" y="8864"/>
                </a:lnTo>
                <a:lnTo>
                  <a:pt x="22860" y="5511"/>
                </a:lnTo>
                <a:lnTo>
                  <a:pt x="19875" y="5448"/>
                </a:lnTo>
                <a:lnTo>
                  <a:pt x="18986" y="5270"/>
                </a:lnTo>
                <a:lnTo>
                  <a:pt x="19602" y="5308"/>
                </a:lnTo>
                <a:lnTo>
                  <a:pt x="16497" y="3721"/>
                </a:lnTo>
                <a:lnTo>
                  <a:pt x="12255" y="2209"/>
                </a:lnTo>
                <a:lnTo>
                  <a:pt x="10858" y="1587"/>
                </a:lnTo>
                <a:lnTo>
                  <a:pt x="7302" y="0"/>
                </a:lnTo>
                <a:lnTo>
                  <a:pt x="3136" y="1612"/>
                </a:lnTo>
                <a:lnTo>
                  <a:pt x="1562" y="5168"/>
                </a:lnTo>
                <a:close/>
              </a:path>
              <a:path w="22860" h="19570">
                <a:moveTo>
                  <a:pt x="19875" y="5448"/>
                </a:moveTo>
                <a:lnTo>
                  <a:pt x="22860" y="5511"/>
                </a:lnTo>
                <a:lnTo>
                  <a:pt x="19602" y="5308"/>
                </a:lnTo>
                <a:lnTo>
                  <a:pt x="18986" y="5270"/>
                </a:lnTo>
                <a:lnTo>
                  <a:pt x="19875" y="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227598" y="6148326"/>
            <a:ext cx="23660" cy="20256"/>
          </a:xfrm>
          <a:custGeom>
            <a:avLst/>
            <a:gdLst/>
            <a:ahLst/>
            <a:cxnLst/>
            <a:rect l="l" t="t" r="r" b="b"/>
            <a:pathLst>
              <a:path w="23660" h="20256">
                <a:moveTo>
                  <a:pt x="952" y="6057"/>
                </a:moveTo>
                <a:lnTo>
                  <a:pt x="0" y="9829"/>
                </a:lnTo>
                <a:lnTo>
                  <a:pt x="2298" y="13652"/>
                </a:lnTo>
                <a:lnTo>
                  <a:pt x="6070" y="14605"/>
                </a:lnTo>
                <a:lnTo>
                  <a:pt x="9867" y="15900"/>
                </a:lnTo>
                <a:lnTo>
                  <a:pt x="13792" y="17767"/>
                </a:lnTo>
                <a:lnTo>
                  <a:pt x="15217" y="18429"/>
                </a:lnTo>
                <a:lnTo>
                  <a:pt x="16332" y="18948"/>
                </a:lnTo>
                <a:lnTo>
                  <a:pt x="15951" y="5041"/>
                </a:lnTo>
                <a:lnTo>
                  <a:pt x="14478" y="17970"/>
                </a:lnTo>
                <a:lnTo>
                  <a:pt x="11468" y="15494"/>
                </a:lnTo>
                <a:lnTo>
                  <a:pt x="11023" y="11061"/>
                </a:lnTo>
                <a:lnTo>
                  <a:pt x="13500" y="8051"/>
                </a:lnTo>
                <a:lnTo>
                  <a:pt x="15951" y="5041"/>
                </a:lnTo>
                <a:lnTo>
                  <a:pt x="16332" y="18948"/>
                </a:lnTo>
                <a:lnTo>
                  <a:pt x="17665" y="19951"/>
                </a:lnTo>
                <a:lnTo>
                  <a:pt x="20561" y="20256"/>
                </a:lnTo>
                <a:lnTo>
                  <a:pt x="18910" y="19837"/>
                </a:lnTo>
                <a:lnTo>
                  <a:pt x="19143" y="4721"/>
                </a:lnTo>
                <a:lnTo>
                  <a:pt x="15392" y="2946"/>
                </a:lnTo>
                <a:lnTo>
                  <a:pt x="12547" y="1727"/>
                </a:lnTo>
                <a:lnTo>
                  <a:pt x="9499" y="952"/>
                </a:lnTo>
                <a:lnTo>
                  <a:pt x="5727" y="0"/>
                </a:lnTo>
                <a:lnTo>
                  <a:pt x="1905" y="2286"/>
                </a:lnTo>
                <a:lnTo>
                  <a:pt x="952" y="6057"/>
                </a:lnTo>
                <a:close/>
              </a:path>
              <a:path w="23660" h="20256">
                <a:moveTo>
                  <a:pt x="20383" y="4597"/>
                </a:moveTo>
                <a:lnTo>
                  <a:pt x="19659" y="4965"/>
                </a:lnTo>
                <a:lnTo>
                  <a:pt x="20243" y="6184"/>
                </a:lnTo>
                <a:lnTo>
                  <a:pt x="20561" y="8513"/>
                </a:lnTo>
                <a:lnTo>
                  <a:pt x="20561" y="11176"/>
                </a:lnTo>
                <a:lnTo>
                  <a:pt x="21196" y="13169"/>
                </a:lnTo>
                <a:lnTo>
                  <a:pt x="20561" y="20256"/>
                </a:lnTo>
                <a:lnTo>
                  <a:pt x="22148" y="20142"/>
                </a:lnTo>
                <a:lnTo>
                  <a:pt x="23358" y="7653"/>
                </a:lnTo>
                <a:lnTo>
                  <a:pt x="23660" y="7277"/>
                </a:lnTo>
                <a:lnTo>
                  <a:pt x="23414" y="7068"/>
                </a:lnTo>
                <a:lnTo>
                  <a:pt x="23469" y="6502"/>
                </a:lnTo>
                <a:lnTo>
                  <a:pt x="23406" y="7061"/>
                </a:lnTo>
                <a:lnTo>
                  <a:pt x="22961" y="6819"/>
                </a:lnTo>
                <a:lnTo>
                  <a:pt x="20867" y="10756"/>
                </a:lnTo>
                <a:lnTo>
                  <a:pt x="20662" y="11010"/>
                </a:lnTo>
                <a:lnTo>
                  <a:pt x="20852" y="10647"/>
                </a:lnTo>
                <a:lnTo>
                  <a:pt x="20561" y="6172"/>
                </a:lnTo>
                <a:lnTo>
                  <a:pt x="21986" y="5904"/>
                </a:lnTo>
                <a:lnTo>
                  <a:pt x="20383" y="4597"/>
                </a:lnTo>
                <a:close/>
              </a:path>
              <a:path w="23660" h="20256">
                <a:moveTo>
                  <a:pt x="20561" y="20256"/>
                </a:moveTo>
                <a:lnTo>
                  <a:pt x="21196" y="13169"/>
                </a:lnTo>
                <a:lnTo>
                  <a:pt x="20561" y="11176"/>
                </a:lnTo>
                <a:lnTo>
                  <a:pt x="20561" y="8513"/>
                </a:lnTo>
                <a:lnTo>
                  <a:pt x="20243" y="6184"/>
                </a:lnTo>
                <a:lnTo>
                  <a:pt x="19659" y="4965"/>
                </a:lnTo>
                <a:lnTo>
                  <a:pt x="20383" y="4597"/>
                </a:lnTo>
                <a:lnTo>
                  <a:pt x="19143" y="4721"/>
                </a:lnTo>
                <a:lnTo>
                  <a:pt x="18910" y="19837"/>
                </a:lnTo>
                <a:lnTo>
                  <a:pt x="20561" y="20256"/>
                </a:lnTo>
                <a:close/>
              </a:path>
              <a:path w="23660" h="20256">
                <a:moveTo>
                  <a:pt x="22961" y="6819"/>
                </a:moveTo>
                <a:lnTo>
                  <a:pt x="23406" y="7061"/>
                </a:lnTo>
                <a:lnTo>
                  <a:pt x="23469" y="6502"/>
                </a:lnTo>
                <a:lnTo>
                  <a:pt x="21986" y="5904"/>
                </a:lnTo>
                <a:lnTo>
                  <a:pt x="20561" y="6172"/>
                </a:lnTo>
                <a:lnTo>
                  <a:pt x="20852" y="10647"/>
                </a:lnTo>
                <a:lnTo>
                  <a:pt x="22961" y="6819"/>
                </a:lnTo>
                <a:close/>
              </a:path>
              <a:path w="23660" h="20256">
                <a:moveTo>
                  <a:pt x="13500" y="8051"/>
                </a:moveTo>
                <a:lnTo>
                  <a:pt x="11023" y="11061"/>
                </a:lnTo>
                <a:lnTo>
                  <a:pt x="11468" y="15494"/>
                </a:lnTo>
                <a:lnTo>
                  <a:pt x="14478" y="17970"/>
                </a:lnTo>
                <a:lnTo>
                  <a:pt x="15951" y="5041"/>
                </a:lnTo>
                <a:lnTo>
                  <a:pt x="13500" y="8051"/>
                </a:lnTo>
                <a:close/>
              </a:path>
              <a:path w="23660" h="20256">
                <a:moveTo>
                  <a:pt x="17665" y="19951"/>
                </a:moveTo>
                <a:lnTo>
                  <a:pt x="16332" y="18948"/>
                </a:lnTo>
                <a:lnTo>
                  <a:pt x="15217" y="18429"/>
                </a:lnTo>
                <a:lnTo>
                  <a:pt x="17665" y="199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243104" y="6130874"/>
            <a:ext cx="29984" cy="19570"/>
          </a:xfrm>
          <a:custGeom>
            <a:avLst/>
            <a:gdLst/>
            <a:ahLst/>
            <a:cxnLst/>
            <a:rect l="l" t="t" r="r" b="b"/>
            <a:pathLst>
              <a:path w="29984" h="19570">
                <a:moveTo>
                  <a:pt x="698" y="6362"/>
                </a:moveTo>
                <a:lnTo>
                  <a:pt x="0" y="10198"/>
                </a:lnTo>
                <a:lnTo>
                  <a:pt x="2539" y="13855"/>
                </a:lnTo>
                <a:lnTo>
                  <a:pt x="6362" y="14554"/>
                </a:lnTo>
                <a:lnTo>
                  <a:pt x="10655" y="15328"/>
                </a:lnTo>
                <a:lnTo>
                  <a:pt x="15100" y="16840"/>
                </a:lnTo>
                <a:lnTo>
                  <a:pt x="19951" y="18389"/>
                </a:lnTo>
                <a:lnTo>
                  <a:pt x="23672" y="19570"/>
                </a:lnTo>
                <a:lnTo>
                  <a:pt x="27622" y="17513"/>
                </a:lnTo>
                <a:lnTo>
                  <a:pt x="28803" y="13804"/>
                </a:lnTo>
                <a:lnTo>
                  <a:pt x="29984" y="10109"/>
                </a:lnTo>
                <a:lnTo>
                  <a:pt x="27927" y="6134"/>
                </a:lnTo>
                <a:lnTo>
                  <a:pt x="24218" y="4965"/>
                </a:lnTo>
                <a:lnTo>
                  <a:pt x="19596" y="3505"/>
                </a:lnTo>
                <a:lnTo>
                  <a:pt x="14566" y="1739"/>
                </a:lnTo>
                <a:lnTo>
                  <a:pt x="8889" y="698"/>
                </a:lnTo>
                <a:lnTo>
                  <a:pt x="5054" y="0"/>
                </a:lnTo>
                <a:lnTo>
                  <a:pt x="1384" y="2539"/>
                </a:lnTo>
                <a:lnTo>
                  <a:pt x="698" y="63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201750" y="6183266"/>
            <a:ext cx="20320" cy="21501"/>
          </a:xfrm>
          <a:custGeom>
            <a:avLst/>
            <a:gdLst/>
            <a:ahLst/>
            <a:cxnLst/>
            <a:rect l="l" t="t" r="r" b="b"/>
            <a:pathLst>
              <a:path w="20320" h="21501">
                <a:moveTo>
                  <a:pt x="9918" y="15633"/>
                </a:moveTo>
                <a:lnTo>
                  <a:pt x="13309" y="13525"/>
                </a:lnTo>
                <a:lnTo>
                  <a:pt x="14452" y="8686"/>
                </a:lnTo>
                <a:lnTo>
                  <a:pt x="17602" y="7073"/>
                </a:lnTo>
                <a:lnTo>
                  <a:pt x="13538" y="3035"/>
                </a:lnTo>
                <a:lnTo>
                  <a:pt x="9258" y="63"/>
                </a:lnTo>
                <a:lnTo>
                  <a:pt x="6502" y="0"/>
                </a:lnTo>
                <a:lnTo>
                  <a:pt x="7162" y="6642"/>
                </a:lnTo>
                <a:lnTo>
                  <a:pt x="8750" y="7937"/>
                </a:lnTo>
                <a:lnTo>
                  <a:pt x="11341" y="10286"/>
                </a:lnTo>
                <a:lnTo>
                  <a:pt x="11482" y="10519"/>
                </a:lnTo>
                <a:lnTo>
                  <a:pt x="8041" y="12642"/>
                </a:lnTo>
                <a:lnTo>
                  <a:pt x="6921" y="17475"/>
                </a:lnTo>
                <a:lnTo>
                  <a:pt x="9918" y="15633"/>
                </a:lnTo>
                <a:close/>
              </a:path>
              <a:path w="20320" h="21501">
                <a:moveTo>
                  <a:pt x="5067" y="14477"/>
                </a:moveTo>
                <a:lnTo>
                  <a:pt x="8041" y="12642"/>
                </a:lnTo>
                <a:lnTo>
                  <a:pt x="7950" y="12496"/>
                </a:lnTo>
                <a:lnTo>
                  <a:pt x="7010" y="9232"/>
                </a:lnTo>
                <a:lnTo>
                  <a:pt x="7162" y="6642"/>
                </a:lnTo>
                <a:lnTo>
                  <a:pt x="6502" y="0"/>
                </a:lnTo>
                <a:lnTo>
                  <a:pt x="3187" y="914"/>
                </a:lnTo>
                <a:lnTo>
                  <a:pt x="635" y="4013"/>
                </a:lnTo>
                <a:lnTo>
                  <a:pt x="0" y="7569"/>
                </a:lnTo>
                <a:lnTo>
                  <a:pt x="38" y="11239"/>
                </a:lnTo>
                <a:lnTo>
                  <a:pt x="1460" y="15290"/>
                </a:lnTo>
                <a:lnTo>
                  <a:pt x="3924" y="19329"/>
                </a:lnTo>
                <a:lnTo>
                  <a:pt x="7112" y="21501"/>
                </a:lnTo>
                <a:lnTo>
                  <a:pt x="8763" y="20472"/>
                </a:lnTo>
                <a:lnTo>
                  <a:pt x="18161" y="14681"/>
                </a:lnTo>
                <a:lnTo>
                  <a:pt x="16306" y="11683"/>
                </a:lnTo>
                <a:lnTo>
                  <a:pt x="17602" y="7073"/>
                </a:lnTo>
                <a:lnTo>
                  <a:pt x="14452" y="8686"/>
                </a:lnTo>
                <a:lnTo>
                  <a:pt x="13309" y="13525"/>
                </a:lnTo>
                <a:lnTo>
                  <a:pt x="9918" y="15633"/>
                </a:lnTo>
                <a:lnTo>
                  <a:pt x="6921" y="17475"/>
                </a:lnTo>
                <a:lnTo>
                  <a:pt x="8041" y="12642"/>
                </a:lnTo>
                <a:lnTo>
                  <a:pt x="5067" y="14477"/>
                </a:lnTo>
                <a:close/>
              </a:path>
              <a:path w="20320" h="21501">
                <a:moveTo>
                  <a:pt x="18161" y="14681"/>
                </a:moveTo>
                <a:lnTo>
                  <a:pt x="20320" y="11493"/>
                </a:lnTo>
                <a:lnTo>
                  <a:pt x="19304" y="9842"/>
                </a:lnTo>
                <a:lnTo>
                  <a:pt x="17602" y="7073"/>
                </a:lnTo>
                <a:lnTo>
                  <a:pt x="16306" y="11683"/>
                </a:lnTo>
                <a:lnTo>
                  <a:pt x="18161" y="14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200309" y="6167789"/>
            <a:ext cx="19278" cy="29806"/>
          </a:xfrm>
          <a:custGeom>
            <a:avLst/>
            <a:gdLst/>
            <a:ahLst/>
            <a:cxnLst/>
            <a:rect l="l" t="t" r="r" b="b"/>
            <a:pathLst>
              <a:path w="19278" h="29806">
                <a:moveTo>
                  <a:pt x="19151" y="16979"/>
                </a:moveTo>
                <a:lnTo>
                  <a:pt x="19278" y="6705"/>
                </a:lnTo>
                <a:lnTo>
                  <a:pt x="18910" y="2832"/>
                </a:lnTo>
                <a:lnTo>
                  <a:pt x="15468" y="0"/>
                </a:lnTo>
                <a:lnTo>
                  <a:pt x="11595" y="368"/>
                </a:lnTo>
                <a:lnTo>
                  <a:pt x="7721" y="736"/>
                </a:lnTo>
                <a:lnTo>
                  <a:pt x="4889" y="4178"/>
                </a:lnTo>
                <a:lnTo>
                  <a:pt x="5257" y="8051"/>
                </a:lnTo>
                <a:lnTo>
                  <a:pt x="5016" y="10667"/>
                </a:lnTo>
                <a:lnTo>
                  <a:pt x="5041" y="14046"/>
                </a:lnTo>
                <a:lnTo>
                  <a:pt x="5194" y="14363"/>
                </a:lnTo>
                <a:lnTo>
                  <a:pt x="7924" y="15328"/>
                </a:lnTo>
                <a:lnTo>
                  <a:pt x="7112" y="17665"/>
                </a:lnTo>
                <a:lnTo>
                  <a:pt x="9461" y="28879"/>
                </a:lnTo>
                <a:lnTo>
                  <a:pt x="13017" y="27622"/>
                </a:lnTo>
                <a:lnTo>
                  <a:pt x="16624" y="24650"/>
                </a:lnTo>
                <a:lnTo>
                  <a:pt x="18072" y="20789"/>
                </a:lnTo>
                <a:lnTo>
                  <a:pt x="16090" y="18211"/>
                </a:lnTo>
                <a:lnTo>
                  <a:pt x="19151" y="16979"/>
                </a:lnTo>
                <a:close/>
              </a:path>
              <a:path w="19278" h="29806">
                <a:moveTo>
                  <a:pt x="6083" y="15201"/>
                </a:moveTo>
                <a:lnTo>
                  <a:pt x="5619" y="15096"/>
                </a:lnTo>
                <a:lnTo>
                  <a:pt x="5731" y="15289"/>
                </a:lnTo>
                <a:lnTo>
                  <a:pt x="6083" y="15201"/>
                </a:lnTo>
                <a:close/>
              </a:path>
              <a:path w="19278" h="29806">
                <a:moveTo>
                  <a:pt x="5041" y="14046"/>
                </a:moveTo>
                <a:lnTo>
                  <a:pt x="5029" y="15036"/>
                </a:lnTo>
                <a:lnTo>
                  <a:pt x="6083" y="15201"/>
                </a:lnTo>
                <a:lnTo>
                  <a:pt x="5731" y="15289"/>
                </a:lnTo>
                <a:lnTo>
                  <a:pt x="2311" y="16141"/>
                </a:lnTo>
                <a:lnTo>
                  <a:pt x="0" y="19951"/>
                </a:lnTo>
                <a:lnTo>
                  <a:pt x="939" y="23736"/>
                </a:lnTo>
                <a:lnTo>
                  <a:pt x="1866" y="27508"/>
                </a:lnTo>
                <a:lnTo>
                  <a:pt x="5676" y="29806"/>
                </a:lnTo>
                <a:lnTo>
                  <a:pt x="9461" y="28879"/>
                </a:lnTo>
                <a:lnTo>
                  <a:pt x="7112" y="17665"/>
                </a:lnTo>
                <a:lnTo>
                  <a:pt x="7924" y="15328"/>
                </a:lnTo>
                <a:lnTo>
                  <a:pt x="5194" y="14363"/>
                </a:lnTo>
                <a:lnTo>
                  <a:pt x="5041" y="14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224083" y="6169427"/>
            <a:ext cx="20624" cy="17399"/>
          </a:xfrm>
          <a:custGeom>
            <a:avLst/>
            <a:gdLst/>
            <a:ahLst/>
            <a:cxnLst/>
            <a:rect l="l" t="t" r="r" b="b"/>
            <a:pathLst>
              <a:path w="20624" h="17399">
                <a:moveTo>
                  <a:pt x="10629" y="15252"/>
                </a:moveTo>
                <a:lnTo>
                  <a:pt x="13817" y="12865"/>
                </a:lnTo>
                <a:lnTo>
                  <a:pt x="14541" y="7937"/>
                </a:lnTo>
                <a:lnTo>
                  <a:pt x="17602" y="6159"/>
                </a:lnTo>
                <a:lnTo>
                  <a:pt x="13385" y="2578"/>
                </a:lnTo>
                <a:lnTo>
                  <a:pt x="9067" y="0"/>
                </a:lnTo>
                <a:lnTo>
                  <a:pt x="10744" y="9321"/>
                </a:lnTo>
                <a:lnTo>
                  <a:pt x="11508" y="10203"/>
                </a:lnTo>
                <a:lnTo>
                  <a:pt x="8490" y="12458"/>
                </a:lnTo>
                <a:lnTo>
                  <a:pt x="7810" y="17360"/>
                </a:lnTo>
                <a:lnTo>
                  <a:pt x="10629" y="15252"/>
                </a:lnTo>
                <a:close/>
              </a:path>
              <a:path w="20624" h="17399">
                <a:moveTo>
                  <a:pt x="63" y="11061"/>
                </a:moveTo>
                <a:lnTo>
                  <a:pt x="1930" y="15290"/>
                </a:lnTo>
                <a:lnTo>
                  <a:pt x="4991" y="19469"/>
                </a:lnTo>
                <a:lnTo>
                  <a:pt x="8369" y="21348"/>
                </a:lnTo>
                <a:lnTo>
                  <a:pt x="9918" y="20180"/>
                </a:lnTo>
                <a:lnTo>
                  <a:pt x="18757" y="13576"/>
                </a:lnTo>
                <a:lnTo>
                  <a:pt x="16637" y="10756"/>
                </a:lnTo>
                <a:lnTo>
                  <a:pt x="17602" y="6159"/>
                </a:lnTo>
                <a:lnTo>
                  <a:pt x="14541" y="7937"/>
                </a:lnTo>
                <a:lnTo>
                  <a:pt x="13817" y="12865"/>
                </a:lnTo>
                <a:lnTo>
                  <a:pt x="10629" y="15252"/>
                </a:lnTo>
                <a:lnTo>
                  <a:pt x="7810" y="17360"/>
                </a:lnTo>
                <a:lnTo>
                  <a:pt x="8490" y="12458"/>
                </a:lnTo>
                <a:lnTo>
                  <a:pt x="5702" y="14541"/>
                </a:lnTo>
                <a:lnTo>
                  <a:pt x="8490" y="12458"/>
                </a:lnTo>
                <a:lnTo>
                  <a:pt x="8178" y="12052"/>
                </a:lnTo>
                <a:lnTo>
                  <a:pt x="6985" y="8534"/>
                </a:lnTo>
                <a:lnTo>
                  <a:pt x="10744" y="9321"/>
                </a:lnTo>
                <a:lnTo>
                  <a:pt x="9067" y="0"/>
                </a:lnTo>
                <a:lnTo>
                  <a:pt x="6489" y="-38"/>
                </a:lnTo>
                <a:lnTo>
                  <a:pt x="3797" y="304"/>
                </a:lnTo>
                <a:lnTo>
                  <a:pt x="927" y="2959"/>
                </a:lnTo>
                <a:lnTo>
                  <a:pt x="0" y="6057"/>
                </a:lnTo>
                <a:lnTo>
                  <a:pt x="63" y="11061"/>
                </a:lnTo>
                <a:close/>
              </a:path>
              <a:path w="20624" h="17399">
                <a:moveTo>
                  <a:pt x="17602" y="6159"/>
                </a:moveTo>
                <a:lnTo>
                  <a:pt x="16637" y="10756"/>
                </a:lnTo>
                <a:lnTo>
                  <a:pt x="18757" y="13576"/>
                </a:lnTo>
                <a:lnTo>
                  <a:pt x="20624" y="10210"/>
                </a:lnTo>
                <a:lnTo>
                  <a:pt x="17602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222936" y="6171416"/>
            <a:ext cx="17716" cy="33261"/>
          </a:xfrm>
          <a:custGeom>
            <a:avLst/>
            <a:gdLst/>
            <a:ahLst/>
            <a:cxnLst/>
            <a:rect l="l" t="t" r="r" b="b"/>
            <a:pathLst>
              <a:path w="17716" h="33261">
                <a:moveTo>
                  <a:pt x="4000" y="0"/>
                </a:moveTo>
                <a:lnTo>
                  <a:pt x="3594" y="1028"/>
                </a:lnTo>
                <a:lnTo>
                  <a:pt x="3401" y="415"/>
                </a:lnTo>
                <a:lnTo>
                  <a:pt x="812" y="2209"/>
                </a:lnTo>
                <a:lnTo>
                  <a:pt x="0" y="6591"/>
                </a:lnTo>
                <a:lnTo>
                  <a:pt x="2222" y="9791"/>
                </a:lnTo>
                <a:lnTo>
                  <a:pt x="4432" y="12992"/>
                </a:lnTo>
                <a:lnTo>
                  <a:pt x="4000" y="0"/>
                </a:lnTo>
                <a:close/>
              </a:path>
              <a:path w="17716" h="33261">
                <a:moveTo>
                  <a:pt x="4000" y="0"/>
                </a:moveTo>
                <a:lnTo>
                  <a:pt x="4432" y="12992"/>
                </a:lnTo>
                <a:lnTo>
                  <a:pt x="8813" y="13792"/>
                </a:lnTo>
                <a:lnTo>
                  <a:pt x="12014" y="11582"/>
                </a:lnTo>
                <a:lnTo>
                  <a:pt x="15328" y="8750"/>
                </a:lnTo>
                <a:lnTo>
                  <a:pt x="17348" y="4927"/>
                </a:lnTo>
                <a:lnTo>
                  <a:pt x="17716" y="1193"/>
                </a:lnTo>
                <a:lnTo>
                  <a:pt x="17221" y="-2603"/>
                </a:lnTo>
                <a:lnTo>
                  <a:pt x="16471" y="-5168"/>
                </a:lnTo>
                <a:lnTo>
                  <a:pt x="16344" y="-5613"/>
                </a:lnTo>
                <a:lnTo>
                  <a:pt x="15862" y="-8407"/>
                </a:lnTo>
                <a:lnTo>
                  <a:pt x="15405" y="-11023"/>
                </a:lnTo>
                <a:lnTo>
                  <a:pt x="15544" y="-16763"/>
                </a:lnTo>
                <a:lnTo>
                  <a:pt x="12496" y="-20015"/>
                </a:lnTo>
                <a:lnTo>
                  <a:pt x="8610" y="-20142"/>
                </a:lnTo>
                <a:lnTo>
                  <a:pt x="4724" y="-20269"/>
                </a:lnTo>
                <a:lnTo>
                  <a:pt x="1473" y="-17221"/>
                </a:lnTo>
                <a:lnTo>
                  <a:pt x="1346" y="-13334"/>
                </a:lnTo>
                <a:lnTo>
                  <a:pt x="1358" y="-8991"/>
                </a:lnTo>
                <a:lnTo>
                  <a:pt x="2057" y="-5816"/>
                </a:lnTo>
                <a:lnTo>
                  <a:pt x="2768" y="-1600"/>
                </a:lnTo>
                <a:lnTo>
                  <a:pt x="3401" y="415"/>
                </a:lnTo>
                <a:lnTo>
                  <a:pt x="3594" y="1028"/>
                </a:lnTo>
                <a:lnTo>
                  <a:pt x="40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243401" y="6152076"/>
            <a:ext cx="20789" cy="20929"/>
          </a:xfrm>
          <a:custGeom>
            <a:avLst/>
            <a:gdLst/>
            <a:ahLst/>
            <a:cxnLst/>
            <a:rect l="l" t="t" r="r" b="b"/>
            <a:pathLst>
              <a:path w="20789" h="20929">
                <a:moveTo>
                  <a:pt x="25" y="9042"/>
                </a:moveTo>
                <a:lnTo>
                  <a:pt x="1600" y="13233"/>
                </a:lnTo>
                <a:lnTo>
                  <a:pt x="3924" y="17500"/>
                </a:lnTo>
                <a:lnTo>
                  <a:pt x="6248" y="20307"/>
                </a:lnTo>
                <a:lnTo>
                  <a:pt x="8966" y="20929"/>
                </a:lnTo>
                <a:lnTo>
                  <a:pt x="10604" y="20040"/>
                </a:lnTo>
                <a:lnTo>
                  <a:pt x="19088" y="12979"/>
                </a:lnTo>
                <a:lnTo>
                  <a:pt x="16840" y="10274"/>
                </a:lnTo>
                <a:lnTo>
                  <a:pt x="17614" y="5702"/>
                </a:lnTo>
                <a:lnTo>
                  <a:pt x="13347" y="2387"/>
                </a:lnTo>
                <a:lnTo>
                  <a:pt x="14592" y="7569"/>
                </a:lnTo>
                <a:lnTo>
                  <a:pt x="14135" y="12522"/>
                </a:lnTo>
                <a:lnTo>
                  <a:pt x="11074" y="15087"/>
                </a:lnTo>
                <a:lnTo>
                  <a:pt x="8356" y="17335"/>
                </a:lnTo>
                <a:lnTo>
                  <a:pt x="8996" y="12218"/>
                </a:lnTo>
                <a:lnTo>
                  <a:pt x="6108" y="14617"/>
                </a:lnTo>
                <a:lnTo>
                  <a:pt x="8996" y="12218"/>
                </a:lnTo>
                <a:lnTo>
                  <a:pt x="8674" y="11772"/>
                </a:lnTo>
                <a:lnTo>
                  <a:pt x="7315" y="8839"/>
                </a:lnTo>
                <a:lnTo>
                  <a:pt x="6350" y="6261"/>
                </a:lnTo>
                <a:lnTo>
                  <a:pt x="5168" y="0"/>
                </a:lnTo>
                <a:lnTo>
                  <a:pt x="2349" y="1435"/>
                </a:lnTo>
                <a:lnTo>
                  <a:pt x="0" y="5105"/>
                </a:lnTo>
                <a:lnTo>
                  <a:pt x="25" y="9042"/>
                </a:lnTo>
                <a:close/>
              </a:path>
              <a:path w="20789" h="20929">
                <a:moveTo>
                  <a:pt x="5168" y="0"/>
                </a:moveTo>
                <a:lnTo>
                  <a:pt x="6350" y="6261"/>
                </a:lnTo>
                <a:lnTo>
                  <a:pt x="9512" y="8293"/>
                </a:lnTo>
                <a:lnTo>
                  <a:pt x="11689" y="9981"/>
                </a:lnTo>
                <a:lnTo>
                  <a:pt x="12623" y="10706"/>
                </a:lnTo>
                <a:lnTo>
                  <a:pt x="11689" y="9981"/>
                </a:lnTo>
                <a:lnTo>
                  <a:pt x="8996" y="12218"/>
                </a:lnTo>
                <a:lnTo>
                  <a:pt x="8356" y="17335"/>
                </a:lnTo>
                <a:lnTo>
                  <a:pt x="11074" y="15087"/>
                </a:lnTo>
                <a:lnTo>
                  <a:pt x="14135" y="12522"/>
                </a:lnTo>
                <a:lnTo>
                  <a:pt x="14592" y="7569"/>
                </a:lnTo>
                <a:lnTo>
                  <a:pt x="13347" y="2387"/>
                </a:lnTo>
                <a:lnTo>
                  <a:pt x="9017" y="38"/>
                </a:lnTo>
                <a:lnTo>
                  <a:pt x="5168" y="0"/>
                </a:lnTo>
                <a:close/>
              </a:path>
              <a:path w="20789" h="20929">
                <a:moveTo>
                  <a:pt x="17614" y="5702"/>
                </a:moveTo>
                <a:lnTo>
                  <a:pt x="16840" y="10274"/>
                </a:lnTo>
                <a:lnTo>
                  <a:pt x="19088" y="12979"/>
                </a:lnTo>
                <a:lnTo>
                  <a:pt x="20789" y="9524"/>
                </a:lnTo>
                <a:lnTo>
                  <a:pt x="17614" y="5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239249" y="6135067"/>
            <a:ext cx="10706" cy="32067"/>
          </a:xfrm>
          <a:custGeom>
            <a:avLst/>
            <a:gdLst/>
            <a:ahLst/>
            <a:cxnLst/>
            <a:rect l="l" t="t" r="r" b="b"/>
            <a:pathLst>
              <a:path w="10706" h="32067">
                <a:moveTo>
                  <a:pt x="8547" y="20472"/>
                </a:moveTo>
                <a:lnTo>
                  <a:pt x="5689" y="18796"/>
                </a:lnTo>
                <a:lnTo>
                  <a:pt x="5219" y="20472"/>
                </a:lnTo>
                <a:lnTo>
                  <a:pt x="6337" y="31178"/>
                </a:lnTo>
                <a:lnTo>
                  <a:pt x="10706" y="32067"/>
                </a:lnTo>
                <a:lnTo>
                  <a:pt x="8547" y="20472"/>
                </a:lnTo>
                <a:close/>
              </a:path>
              <a:path w="10706" h="32067">
                <a:moveTo>
                  <a:pt x="17132" y="11442"/>
                </a:moveTo>
                <a:lnTo>
                  <a:pt x="15227" y="8280"/>
                </a:lnTo>
                <a:lnTo>
                  <a:pt x="14604" y="5892"/>
                </a:lnTo>
                <a:lnTo>
                  <a:pt x="13525" y="2159"/>
                </a:lnTo>
                <a:lnTo>
                  <a:pt x="9626" y="0"/>
                </a:lnTo>
                <a:lnTo>
                  <a:pt x="6184" y="18173"/>
                </a:lnTo>
                <a:lnTo>
                  <a:pt x="4808" y="19082"/>
                </a:lnTo>
                <a:lnTo>
                  <a:pt x="5219" y="20624"/>
                </a:lnTo>
                <a:lnTo>
                  <a:pt x="4808" y="19082"/>
                </a:lnTo>
                <a:lnTo>
                  <a:pt x="2933" y="20320"/>
                </a:lnTo>
                <a:lnTo>
                  <a:pt x="2044" y="24701"/>
                </a:lnTo>
                <a:lnTo>
                  <a:pt x="4190" y="27940"/>
                </a:lnTo>
                <a:lnTo>
                  <a:pt x="6337" y="31178"/>
                </a:lnTo>
                <a:lnTo>
                  <a:pt x="5219" y="20472"/>
                </a:lnTo>
                <a:lnTo>
                  <a:pt x="5689" y="18796"/>
                </a:lnTo>
                <a:lnTo>
                  <a:pt x="8547" y="20472"/>
                </a:lnTo>
                <a:lnTo>
                  <a:pt x="10706" y="32067"/>
                </a:lnTo>
                <a:lnTo>
                  <a:pt x="13957" y="29921"/>
                </a:lnTo>
                <a:lnTo>
                  <a:pt x="16802" y="27698"/>
                </a:lnTo>
                <a:lnTo>
                  <a:pt x="18872" y="24218"/>
                </a:lnTo>
                <a:lnTo>
                  <a:pt x="19303" y="20472"/>
                </a:lnTo>
                <a:lnTo>
                  <a:pt x="18935" y="17297"/>
                </a:lnTo>
                <a:lnTo>
                  <a:pt x="18592" y="16103"/>
                </a:lnTo>
                <a:lnTo>
                  <a:pt x="17132" y="11442"/>
                </a:lnTo>
                <a:close/>
              </a:path>
              <a:path w="10706" h="32067">
                <a:moveTo>
                  <a:pt x="5880" y="1079"/>
                </a:moveTo>
                <a:lnTo>
                  <a:pt x="2146" y="2159"/>
                </a:lnTo>
                <a:lnTo>
                  <a:pt x="0" y="6070"/>
                </a:lnTo>
                <a:lnTo>
                  <a:pt x="1079" y="9804"/>
                </a:lnTo>
                <a:lnTo>
                  <a:pt x="2501" y="14516"/>
                </a:lnTo>
                <a:lnTo>
                  <a:pt x="4444" y="17716"/>
                </a:lnTo>
                <a:lnTo>
                  <a:pt x="4808" y="19082"/>
                </a:lnTo>
                <a:lnTo>
                  <a:pt x="6184" y="18173"/>
                </a:lnTo>
                <a:lnTo>
                  <a:pt x="9626" y="0"/>
                </a:lnTo>
                <a:lnTo>
                  <a:pt x="5880" y="1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262187" y="6138045"/>
            <a:ext cx="20599" cy="17170"/>
          </a:xfrm>
          <a:custGeom>
            <a:avLst/>
            <a:gdLst/>
            <a:ahLst/>
            <a:cxnLst/>
            <a:rect l="l" t="t" r="r" b="b"/>
            <a:pathLst>
              <a:path w="20599" h="17170">
                <a:moveTo>
                  <a:pt x="17589" y="2933"/>
                </a:moveTo>
                <a:lnTo>
                  <a:pt x="17056" y="7467"/>
                </a:lnTo>
                <a:lnTo>
                  <a:pt x="19494" y="10020"/>
                </a:lnTo>
                <a:lnTo>
                  <a:pt x="20599" y="6604"/>
                </a:lnTo>
                <a:lnTo>
                  <a:pt x="17589" y="2933"/>
                </a:lnTo>
                <a:close/>
              </a:path>
              <a:path w="20599" h="17170">
                <a:moveTo>
                  <a:pt x="6654" y="12547"/>
                </a:moveTo>
                <a:lnTo>
                  <a:pt x="9366" y="9956"/>
                </a:lnTo>
                <a:lnTo>
                  <a:pt x="8877" y="9372"/>
                </a:lnTo>
                <a:lnTo>
                  <a:pt x="7327" y="6426"/>
                </a:lnTo>
                <a:lnTo>
                  <a:pt x="11252" y="6946"/>
                </a:lnTo>
                <a:lnTo>
                  <a:pt x="13258" y="0"/>
                </a:lnTo>
                <a:lnTo>
                  <a:pt x="8953" y="-2044"/>
                </a:lnTo>
                <a:lnTo>
                  <a:pt x="5105" y="-2082"/>
                </a:lnTo>
                <a:lnTo>
                  <a:pt x="1968" y="-317"/>
                </a:lnTo>
                <a:lnTo>
                  <a:pt x="0" y="3009"/>
                </a:lnTo>
                <a:lnTo>
                  <a:pt x="25" y="6883"/>
                </a:lnTo>
                <a:lnTo>
                  <a:pt x="1879" y="11163"/>
                </a:lnTo>
                <a:lnTo>
                  <a:pt x="4584" y="15481"/>
                </a:lnTo>
                <a:lnTo>
                  <a:pt x="7886" y="18935"/>
                </a:lnTo>
                <a:lnTo>
                  <a:pt x="11518" y="17640"/>
                </a:lnTo>
                <a:lnTo>
                  <a:pt x="19494" y="10020"/>
                </a:lnTo>
                <a:lnTo>
                  <a:pt x="17056" y="7467"/>
                </a:lnTo>
                <a:lnTo>
                  <a:pt x="17589" y="2933"/>
                </a:lnTo>
                <a:lnTo>
                  <a:pt x="14630" y="4927"/>
                </a:lnTo>
                <a:lnTo>
                  <a:pt x="14516" y="9906"/>
                </a:lnTo>
                <a:lnTo>
                  <a:pt x="11620" y="12649"/>
                </a:lnTo>
                <a:lnTo>
                  <a:pt x="9080" y="15087"/>
                </a:lnTo>
                <a:lnTo>
                  <a:pt x="9366" y="9956"/>
                </a:lnTo>
                <a:lnTo>
                  <a:pt x="6654" y="12547"/>
                </a:lnTo>
                <a:close/>
              </a:path>
              <a:path w="20599" h="17170">
                <a:moveTo>
                  <a:pt x="11901" y="7535"/>
                </a:moveTo>
                <a:lnTo>
                  <a:pt x="9366" y="9956"/>
                </a:lnTo>
                <a:lnTo>
                  <a:pt x="9080" y="15087"/>
                </a:lnTo>
                <a:lnTo>
                  <a:pt x="11620" y="12649"/>
                </a:lnTo>
                <a:lnTo>
                  <a:pt x="14516" y="9906"/>
                </a:lnTo>
                <a:lnTo>
                  <a:pt x="14630" y="4927"/>
                </a:lnTo>
                <a:lnTo>
                  <a:pt x="17589" y="2933"/>
                </a:lnTo>
                <a:lnTo>
                  <a:pt x="13258" y="0"/>
                </a:lnTo>
                <a:lnTo>
                  <a:pt x="11252" y="6946"/>
                </a:lnTo>
                <a:lnTo>
                  <a:pt x="11901" y="75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259510" y="6127202"/>
            <a:ext cx="17424" cy="23266"/>
          </a:xfrm>
          <a:custGeom>
            <a:avLst/>
            <a:gdLst/>
            <a:ahLst/>
            <a:cxnLst/>
            <a:rect l="l" t="t" r="r" b="b"/>
            <a:pathLst>
              <a:path w="17424" h="23266">
                <a:moveTo>
                  <a:pt x="10782" y="16878"/>
                </a:moveTo>
                <a:lnTo>
                  <a:pt x="11303" y="660"/>
                </a:lnTo>
                <a:lnTo>
                  <a:pt x="7645" y="11442"/>
                </a:lnTo>
                <a:lnTo>
                  <a:pt x="8585" y="13423"/>
                </a:lnTo>
                <a:lnTo>
                  <a:pt x="7543" y="12966"/>
                </a:lnTo>
                <a:lnTo>
                  <a:pt x="5938" y="12716"/>
                </a:lnTo>
                <a:lnTo>
                  <a:pt x="4127" y="14058"/>
                </a:lnTo>
                <a:lnTo>
                  <a:pt x="4457" y="20764"/>
                </a:lnTo>
                <a:lnTo>
                  <a:pt x="7442" y="23266"/>
                </a:lnTo>
                <a:lnTo>
                  <a:pt x="11887" y="22872"/>
                </a:lnTo>
                <a:lnTo>
                  <a:pt x="13614" y="20624"/>
                </a:lnTo>
                <a:lnTo>
                  <a:pt x="11653" y="17964"/>
                </a:lnTo>
                <a:lnTo>
                  <a:pt x="10782" y="16878"/>
                </a:lnTo>
                <a:close/>
              </a:path>
              <a:path w="17424" h="23266">
                <a:moveTo>
                  <a:pt x="4914" y="12529"/>
                </a:moveTo>
                <a:lnTo>
                  <a:pt x="5825" y="12173"/>
                </a:lnTo>
                <a:lnTo>
                  <a:pt x="6251" y="11979"/>
                </a:lnTo>
                <a:lnTo>
                  <a:pt x="5870" y="12155"/>
                </a:lnTo>
                <a:lnTo>
                  <a:pt x="4914" y="12529"/>
                </a:lnTo>
                <a:lnTo>
                  <a:pt x="3559" y="13024"/>
                </a:lnTo>
                <a:lnTo>
                  <a:pt x="4799" y="12538"/>
                </a:lnTo>
                <a:lnTo>
                  <a:pt x="3645" y="12358"/>
                </a:lnTo>
                <a:lnTo>
                  <a:pt x="5606" y="12072"/>
                </a:lnTo>
                <a:lnTo>
                  <a:pt x="3771" y="11175"/>
                </a:lnTo>
                <a:lnTo>
                  <a:pt x="5397" y="9169"/>
                </a:lnTo>
                <a:lnTo>
                  <a:pt x="6896" y="0"/>
                </a:lnTo>
                <a:lnTo>
                  <a:pt x="3771" y="2324"/>
                </a:lnTo>
                <a:lnTo>
                  <a:pt x="647" y="4648"/>
                </a:lnTo>
                <a:lnTo>
                  <a:pt x="0" y="9055"/>
                </a:lnTo>
                <a:lnTo>
                  <a:pt x="2311" y="12179"/>
                </a:lnTo>
                <a:lnTo>
                  <a:pt x="2438" y="12196"/>
                </a:lnTo>
                <a:lnTo>
                  <a:pt x="3390" y="12324"/>
                </a:lnTo>
                <a:lnTo>
                  <a:pt x="3581" y="10833"/>
                </a:lnTo>
                <a:lnTo>
                  <a:pt x="3746" y="11214"/>
                </a:lnTo>
                <a:lnTo>
                  <a:pt x="3557" y="13016"/>
                </a:lnTo>
                <a:lnTo>
                  <a:pt x="4457" y="20764"/>
                </a:lnTo>
                <a:lnTo>
                  <a:pt x="4127" y="14058"/>
                </a:lnTo>
                <a:lnTo>
                  <a:pt x="5933" y="12715"/>
                </a:lnTo>
                <a:lnTo>
                  <a:pt x="6341" y="12412"/>
                </a:lnTo>
                <a:lnTo>
                  <a:pt x="7222" y="11605"/>
                </a:lnTo>
                <a:lnTo>
                  <a:pt x="5671" y="12063"/>
                </a:lnTo>
                <a:lnTo>
                  <a:pt x="4914" y="12529"/>
                </a:lnTo>
                <a:close/>
              </a:path>
              <a:path w="17424" h="23266">
                <a:moveTo>
                  <a:pt x="3378" y="12395"/>
                </a:moveTo>
                <a:lnTo>
                  <a:pt x="2438" y="12196"/>
                </a:lnTo>
                <a:lnTo>
                  <a:pt x="1079" y="13817"/>
                </a:lnTo>
                <a:lnTo>
                  <a:pt x="1473" y="18262"/>
                </a:lnTo>
                <a:lnTo>
                  <a:pt x="4457" y="20764"/>
                </a:lnTo>
                <a:lnTo>
                  <a:pt x="3556" y="13017"/>
                </a:lnTo>
                <a:lnTo>
                  <a:pt x="3746" y="11214"/>
                </a:lnTo>
                <a:lnTo>
                  <a:pt x="3390" y="12318"/>
                </a:lnTo>
                <a:lnTo>
                  <a:pt x="3746" y="11214"/>
                </a:lnTo>
                <a:lnTo>
                  <a:pt x="3581" y="10833"/>
                </a:lnTo>
                <a:lnTo>
                  <a:pt x="3378" y="12395"/>
                </a:lnTo>
                <a:close/>
              </a:path>
              <a:path w="17424" h="23266">
                <a:moveTo>
                  <a:pt x="4847" y="12520"/>
                </a:moveTo>
                <a:lnTo>
                  <a:pt x="3645" y="12358"/>
                </a:lnTo>
                <a:lnTo>
                  <a:pt x="4799" y="12538"/>
                </a:lnTo>
                <a:lnTo>
                  <a:pt x="5789" y="12157"/>
                </a:lnTo>
                <a:lnTo>
                  <a:pt x="7222" y="11605"/>
                </a:lnTo>
                <a:lnTo>
                  <a:pt x="6371" y="12390"/>
                </a:lnTo>
                <a:lnTo>
                  <a:pt x="5933" y="12715"/>
                </a:lnTo>
                <a:lnTo>
                  <a:pt x="7543" y="12966"/>
                </a:lnTo>
                <a:lnTo>
                  <a:pt x="8585" y="13423"/>
                </a:lnTo>
                <a:lnTo>
                  <a:pt x="7645" y="11442"/>
                </a:lnTo>
                <a:lnTo>
                  <a:pt x="11303" y="660"/>
                </a:lnTo>
                <a:lnTo>
                  <a:pt x="6896" y="0"/>
                </a:lnTo>
                <a:lnTo>
                  <a:pt x="5397" y="9169"/>
                </a:lnTo>
                <a:lnTo>
                  <a:pt x="3771" y="11175"/>
                </a:lnTo>
                <a:lnTo>
                  <a:pt x="5606" y="12072"/>
                </a:lnTo>
                <a:lnTo>
                  <a:pt x="3645" y="12358"/>
                </a:lnTo>
                <a:lnTo>
                  <a:pt x="4847" y="12520"/>
                </a:lnTo>
                <a:close/>
              </a:path>
              <a:path w="17424" h="23266">
                <a:moveTo>
                  <a:pt x="13627" y="3784"/>
                </a:moveTo>
                <a:lnTo>
                  <a:pt x="11303" y="660"/>
                </a:lnTo>
                <a:lnTo>
                  <a:pt x="10782" y="16878"/>
                </a:lnTo>
                <a:lnTo>
                  <a:pt x="11620" y="17919"/>
                </a:lnTo>
                <a:lnTo>
                  <a:pt x="13614" y="20624"/>
                </a:lnTo>
                <a:lnTo>
                  <a:pt x="11887" y="22872"/>
                </a:lnTo>
                <a:lnTo>
                  <a:pt x="14376" y="19888"/>
                </a:lnTo>
                <a:lnTo>
                  <a:pt x="13702" y="20519"/>
                </a:lnTo>
                <a:lnTo>
                  <a:pt x="14291" y="19817"/>
                </a:lnTo>
                <a:lnTo>
                  <a:pt x="16522" y="17157"/>
                </a:lnTo>
                <a:lnTo>
                  <a:pt x="17424" y="13754"/>
                </a:lnTo>
                <a:lnTo>
                  <a:pt x="17424" y="10998"/>
                </a:lnTo>
                <a:lnTo>
                  <a:pt x="16700" y="7937"/>
                </a:lnTo>
                <a:lnTo>
                  <a:pt x="14566" y="4622"/>
                </a:lnTo>
                <a:lnTo>
                  <a:pt x="11506" y="5359"/>
                </a:lnTo>
                <a:lnTo>
                  <a:pt x="13627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067166" y="6418497"/>
            <a:ext cx="187119" cy="71105"/>
          </a:xfrm>
          <a:custGeom>
            <a:avLst/>
            <a:gdLst/>
            <a:ahLst/>
            <a:cxnLst/>
            <a:rect l="l" t="t" r="r" b="b"/>
            <a:pathLst>
              <a:path w="187119" h="71105">
                <a:moveTo>
                  <a:pt x="113592" y="69850"/>
                </a:moveTo>
                <a:lnTo>
                  <a:pt x="117713" y="69082"/>
                </a:lnTo>
                <a:lnTo>
                  <a:pt x="117713" y="22646"/>
                </a:lnTo>
                <a:lnTo>
                  <a:pt x="115776" y="22771"/>
                </a:lnTo>
                <a:lnTo>
                  <a:pt x="111878" y="23583"/>
                </a:lnTo>
                <a:lnTo>
                  <a:pt x="105756" y="23876"/>
                </a:lnTo>
                <a:lnTo>
                  <a:pt x="95901" y="24053"/>
                </a:lnTo>
                <a:lnTo>
                  <a:pt x="93323" y="24180"/>
                </a:lnTo>
                <a:lnTo>
                  <a:pt x="84903" y="23647"/>
                </a:lnTo>
                <a:lnTo>
                  <a:pt x="82642" y="23406"/>
                </a:lnTo>
                <a:lnTo>
                  <a:pt x="70075" y="21285"/>
                </a:lnTo>
                <a:lnTo>
                  <a:pt x="58724" y="18294"/>
                </a:lnTo>
                <a:lnTo>
                  <a:pt x="45876" y="15189"/>
                </a:lnTo>
                <a:lnTo>
                  <a:pt x="40224" y="14071"/>
                </a:lnTo>
                <a:lnTo>
                  <a:pt x="33392" y="11239"/>
                </a:lnTo>
                <a:lnTo>
                  <a:pt x="27473" y="11734"/>
                </a:lnTo>
                <a:lnTo>
                  <a:pt x="21314" y="12242"/>
                </a:lnTo>
                <a:lnTo>
                  <a:pt x="18418" y="14224"/>
                </a:lnTo>
                <a:lnTo>
                  <a:pt x="13719" y="17665"/>
                </a:lnTo>
                <a:lnTo>
                  <a:pt x="8550" y="21424"/>
                </a:lnTo>
                <a:lnTo>
                  <a:pt x="5248" y="18300"/>
                </a:lnTo>
                <a:lnTo>
                  <a:pt x="4639" y="13639"/>
                </a:lnTo>
                <a:lnTo>
                  <a:pt x="4410" y="11861"/>
                </a:lnTo>
                <a:lnTo>
                  <a:pt x="2670" y="1714"/>
                </a:lnTo>
                <a:lnTo>
                  <a:pt x="2200" y="25"/>
                </a:lnTo>
                <a:lnTo>
                  <a:pt x="2772" y="3009"/>
                </a:lnTo>
                <a:lnTo>
                  <a:pt x="1954" y="6896"/>
                </a:lnTo>
                <a:lnTo>
                  <a:pt x="0" y="19861"/>
                </a:lnTo>
                <a:lnTo>
                  <a:pt x="944" y="30848"/>
                </a:lnTo>
                <a:lnTo>
                  <a:pt x="6109" y="41035"/>
                </a:lnTo>
                <a:lnTo>
                  <a:pt x="16818" y="51600"/>
                </a:lnTo>
                <a:lnTo>
                  <a:pt x="24757" y="56478"/>
                </a:lnTo>
                <a:lnTo>
                  <a:pt x="37178" y="61386"/>
                </a:lnTo>
                <a:lnTo>
                  <a:pt x="49114" y="65036"/>
                </a:lnTo>
                <a:lnTo>
                  <a:pt x="54474" y="66649"/>
                </a:lnTo>
                <a:lnTo>
                  <a:pt x="60912" y="68973"/>
                </a:lnTo>
                <a:lnTo>
                  <a:pt x="66589" y="69532"/>
                </a:lnTo>
                <a:lnTo>
                  <a:pt x="72546" y="70116"/>
                </a:lnTo>
                <a:lnTo>
                  <a:pt x="75441" y="70446"/>
                </a:lnTo>
                <a:lnTo>
                  <a:pt x="81410" y="70751"/>
                </a:lnTo>
                <a:lnTo>
                  <a:pt x="88004" y="71038"/>
                </a:lnTo>
                <a:lnTo>
                  <a:pt x="101236" y="71105"/>
                </a:lnTo>
                <a:lnTo>
                  <a:pt x="113592" y="69850"/>
                </a:lnTo>
                <a:close/>
              </a:path>
            </a:pathLst>
          </a:custGeom>
          <a:solidFill>
            <a:srgbClr val="002E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7063545" y="6416113"/>
            <a:ext cx="194538" cy="77101"/>
          </a:xfrm>
          <a:custGeom>
            <a:avLst/>
            <a:gdLst/>
            <a:ahLst/>
            <a:cxnLst/>
            <a:rect l="l" t="t" r="r" b="b"/>
            <a:pathLst>
              <a:path w="194538" h="77101">
                <a:moveTo>
                  <a:pt x="8000" y="14655"/>
                </a:moveTo>
                <a:lnTo>
                  <a:pt x="9461" y="7886"/>
                </a:lnTo>
                <a:lnTo>
                  <a:pt x="9651" y="3555"/>
                </a:lnTo>
                <a:lnTo>
                  <a:pt x="10058" y="5575"/>
                </a:lnTo>
                <a:lnTo>
                  <a:pt x="9397" y="2158"/>
                </a:lnTo>
                <a:lnTo>
                  <a:pt x="9004" y="0"/>
                </a:lnTo>
                <a:lnTo>
                  <a:pt x="2425" y="3352"/>
                </a:lnTo>
                <a:lnTo>
                  <a:pt x="2908" y="5651"/>
                </a:lnTo>
                <a:lnTo>
                  <a:pt x="3594" y="9207"/>
                </a:lnTo>
                <a:lnTo>
                  <a:pt x="9220" y="1460"/>
                </a:lnTo>
                <a:lnTo>
                  <a:pt x="7048" y="20218"/>
                </a:lnTo>
                <a:lnTo>
                  <a:pt x="7061" y="22275"/>
                </a:lnTo>
                <a:lnTo>
                  <a:pt x="8000" y="14655"/>
                </a:lnTo>
                <a:close/>
              </a:path>
              <a:path w="194538" h="77101">
                <a:moveTo>
                  <a:pt x="16433" y="46266"/>
                </a:moveTo>
                <a:lnTo>
                  <a:pt x="12547" y="41935"/>
                </a:lnTo>
                <a:lnTo>
                  <a:pt x="10248" y="37820"/>
                </a:lnTo>
                <a:lnTo>
                  <a:pt x="7937" y="33705"/>
                </a:lnTo>
                <a:lnTo>
                  <a:pt x="7061" y="29756"/>
                </a:lnTo>
                <a:lnTo>
                  <a:pt x="7048" y="22252"/>
                </a:lnTo>
                <a:lnTo>
                  <a:pt x="5054" y="18567"/>
                </a:lnTo>
                <a:lnTo>
                  <a:pt x="4622" y="15354"/>
                </a:lnTo>
                <a:lnTo>
                  <a:pt x="4114" y="41274"/>
                </a:lnTo>
                <a:lnTo>
                  <a:pt x="7048" y="46481"/>
                </a:lnTo>
                <a:lnTo>
                  <a:pt x="11620" y="51434"/>
                </a:lnTo>
                <a:lnTo>
                  <a:pt x="18237" y="56730"/>
                </a:lnTo>
                <a:lnTo>
                  <a:pt x="16433" y="46266"/>
                </a:lnTo>
                <a:close/>
              </a:path>
              <a:path w="194538" h="77101">
                <a:moveTo>
                  <a:pt x="105930" y="77088"/>
                </a:moveTo>
                <a:lnTo>
                  <a:pt x="112382" y="76784"/>
                </a:lnTo>
                <a:lnTo>
                  <a:pt x="117906" y="75691"/>
                </a:lnTo>
                <a:lnTo>
                  <a:pt x="121333" y="75118"/>
                </a:lnTo>
                <a:lnTo>
                  <a:pt x="121333" y="67903"/>
                </a:lnTo>
                <a:lnTo>
                  <a:pt x="120794" y="67985"/>
                </a:lnTo>
                <a:lnTo>
                  <a:pt x="116522" y="68783"/>
                </a:lnTo>
                <a:lnTo>
                  <a:pt x="111798" y="69735"/>
                </a:lnTo>
                <a:lnTo>
                  <a:pt x="105676" y="70053"/>
                </a:lnTo>
                <a:lnTo>
                  <a:pt x="94551" y="70053"/>
                </a:lnTo>
                <a:lnTo>
                  <a:pt x="89534" y="69837"/>
                </a:lnTo>
                <a:lnTo>
                  <a:pt x="85204" y="69621"/>
                </a:lnTo>
                <a:lnTo>
                  <a:pt x="79324" y="69316"/>
                </a:lnTo>
                <a:lnTo>
                  <a:pt x="76555" y="68999"/>
                </a:lnTo>
                <a:lnTo>
                  <a:pt x="70548" y="68414"/>
                </a:lnTo>
                <a:lnTo>
                  <a:pt x="65531" y="67944"/>
                </a:lnTo>
                <a:lnTo>
                  <a:pt x="59220" y="65709"/>
                </a:lnTo>
                <a:lnTo>
                  <a:pt x="53746" y="64046"/>
                </a:lnTo>
                <a:lnTo>
                  <a:pt x="41409" y="60252"/>
                </a:lnTo>
                <a:lnTo>
                  <a:pt x="29063" y="55264"/>
                </a:lnTo>
                <a:lnTo>
                  <a:pt x="22644" y="51231"/>
                </a:lnTo>
                <a:lnTo>
                  <a:pt x="16433" y="46266"/>
                </a:lnTo>
                <a:lnTo>
                  <a:pt x="18237" y="56730"/>
                </a:lnTo>
                <a:lnTo>
                  <a:pt x="29451" y="63241"/>
                </a:lnTo>
                <a:lnTo>
                  <a:pt x="41901" y="67821"/>
                </a:lnTo>
                <a:lnTo>
                  <a:pt x="51727" y="70789"/>
                </a:lnTo>
                <a:lnTo>
                  <a:pt x="56959" y="72351"/>
                </a:lnTo>
                <a:lnTo>
                  <a:pt x="63525" y="74790"/>
                </a:lnTo>
                <a:lnTo>
                  <a:pt x="69862" y="75425"/>
                </a:lnTo>
                <a:lnTo>
                  <a:pt x="75780" y="75996"/>
                </a:lnTo>
                <a:lnTo>
                  <a:pt x="78803" y="76352"/>
                </a:lnTo>
                <a:lnTo>
                  <a:pt x="84848" y="76657"/>
                </a:lnTo>
                <a:lnTo>
                  <a:pt x="89217" y="76873"/>
                </a:lnTo>
                <a:lnTo>
                  <a:pt x="94360" y="77101"/>
                </a:lnTo>
                <a:lnTo>
                  <a:pt x="105930" y="77088"/>
                </a:lnTo>
                <a:close/>
              </a:path>
              <a:path w="194538" h="77101">
                <a:moveTo>
                  <a:pt x="102095" y="29844"/>
                </a:moveTo>
                <a:lnTo>
                  <a:pt x="106768" y="29908"/>
                </a:lnTo>
                <a:lnTo>
                  <a:pt x="109550" y="29768"/>
                </a:lnTo>
                <a:lnTo>
                  <a:pt x="115938" y="29451"/>
                </a:lnTo>
                <a:lnTo>
                  <a:pt x="119875" y="28638"/>
                </a:lnTo>
                <a:lnTo>
                  <a:pt x="121333" y="28549"/>
                </a:lnTo>
                <a:lnTo>
                  <a:pt x="121333" y="21498"/>
                </a:lnTo>
                <a:lnTo>
                  <a:pt x="118922" y="21653"/>
                </a:lnTo>
                <a:lnTo>
                  <a:pt x="115036" y="22466"/>
                </a:lnTo>
                <a:lnTo>
                  <a:pt x="109207" y="22732"/>
                </a:lnTo>
                <a:lnTo>
                  <a:pt x="106819" y="22859"/>
                </a:lnTo>
                <a:lnTo>
                  <a:pt x="95580" y="22948"/>
                </a:lnTo>
                <a:lnTo>
                  <a:pt x="88430" y="22478"/>
                </a:lnTo>
                <a:lnTo>
                  <a:pt x="86639" y="22288"/>
                </a:lnTo>
                <a:lnTo>
                  <a:pt x="79540" y="21526"/>
                </a:lnTo>
                <a:lnTo>
                  <a:pt x="74218" y="20256"/>
                </a:lnTo>
                <a:lnTo>
                  <a:pt x="68732" y="18783"/>
                </a:lnTo>
                <a:lnTo>
                  <a:pt x="63258" y="17310"/>
                </a:lnTo>
                <a:lnTo>
                  <a:pt x="57607" y="15595"/>
                </a:lnTo>
                <a:lnTo>
                  <a:pt x="50190" y="14122"/>
                </a:lnTo>
                <a:lnTo>
                  <a:pt x="45427" y="13233"/>
                </a:lnTo>
                <a:lnTo>
                  <a:pt x="39065" y="10591"/>
                </a:lnTo>
                <a:lnTo>
                  <a:pt x="30797" y="10604"/>
                </a:lnTo>
                <a:lnTo>
                  <a:pt x="27406" y="10883"/>
                </a:lnTo>
                <a:lnTo>
                  <a:pt x="24612" y="11620"/>
                </a:lnTo>
                <a:lnTo>
                  <a:pt x="19684" y="13982"/>
                </a:lnTo>
                <a:lnTo>
                  <a:pt x="15252" y="17195"/>
                </a:lnTo>
                <a:lnTo>
                  <a:pt x="12572" y="17881"/>
                </a:lnTo>
                <a:lnTo>
                  <a:pt x="11607" y="14503"/>
                </a:lnTo>
                <a:lnTo>
                  <a:pt x="11125" y="11582"/>
                </a:lnTo>
                <a:lnTo>
                  <a:pt x="10591" y="8572"/>
                </a:lnTo>
                <a:lnTo>
                  <a:pt x="10058" y="5575"/>
                </a:lnTo>
                <a:lnTo>
                  <a:pt x="9651" y="3555"/>
                </a:lnTo>
                <a:lnTo>
                  <a:pt x="9461" y="7886"/>
                </a:lnTo>
                <a:lnTo>
                  <a:pt x="8000" y="14655"/>
                </a:lnTo>
                <a:lnTo>
                  <a:pt x="7061" y="22275"/>
                </a:lnTo>
                <a:lnTo>
                  <a:pt x="10629" y="25272"/>
                </a:lnTo>
                <a:lnTo>
                  <a:pt x="15303" y="25234"/>
                </a:lnTo>
                <a:lnTo>
                  <a:pt x="19418" y="22885"/>
                </a:lnTo>
                <a:lnTo>
                  <a:pt x="23482" y="19964"/>
                </a:lnTo>
                <a:lnTo>
                  <a:pt x="26885" y="18364"/>
                </a:lnTo>
                <a:lnTo>
                  <a:pt x="28613" y="17856"/>
                </a:lnTo>
                <a:lnTo>
                  <a:pt x="31381" y="17627"/>
                </a:lnTo>
                <a:lnTo>
                  <a:pt x="37083" y="17525"/>
                </a:lnTo>
                <a:lnTo>
                  <a:pt x="43141" y="19850"/>
                </a:lnTo>
                <a:lnTo>
                  <a:pt x="48818" y="21031"/>
                </a:lnTo>
                <a:lnTo>
                  <a:pt x="55879" y="22440"/>
                </a:lnTo>
                <a:lnTo>
                  <a:pt x="61290" y="24053"/>
                </a:lnTo>
                <a:lnTo>
                  <a:pt x="66903" y="25577"/>
                </a:lnTo>
                <a:lnTo>
                  <a:pt x="72504" y="27101"/>
                </a:lnTo>
                <a:lnTo>
                  <a:pt x="78320" y="28486"/>
                </a:lnTo>
                <a:lnTo>
                  <a:pt x="85890" y="29298"/>
                </a:lnTo>
                <a:lnTo>
                  <a:pt x="88137" y="29527"/>
                </a:lnTo>
                <a:lnTo>
                  <a:pt x="95021" y="29971"/>
                </a:lnTo>
                <a:lnTo>
                  <a:pt x="98577" y="29984"/>
                </a:lnTo>
                <a:lnTo>
                  <a:pt x="102095" y="29844"/>
                </a:lnTo>
                <a:close/>
              </a:path>
              <a:path w="194538" h="77101">
                <a:moveTo>
                  <a:pt x="4622" y="15354"/>
                </a:moveTo>
                <a:lnTo>
                  <a:pt x="5054" y="18567"/>
                </a:lnTo>
                <a:lnTo>
                  <a:pt x="7048" y="22252"/>
                </a:lnTo>
                <a:lnTo>
                  <a:pt x="7048" y="20218"/>
                </a:lnTo>
                <a:lnTo>
                  <a:pt x="9220" y="1460"/>
                </a:lnTo>
                <a:lnTo>
                  <a:pt x="3594" y="9207"/>
                </a:lnTo>
                <a:lnTo>
                  <a:pt x="2908" y="5651"/>
                </a:lnTo>
                <a:lnTo>
                  <a:pt x="2425" y="3352"/>
                </a:lnTo>
                <a:lnTo>
                  <a:pt x="9004" y="0"/>
                </a:lnTo>
                <a:lnTo>
                  <a:pt x="2044" y="1079"/>
                </a:lnTo>
                <a:lnTo>
                  <a:pt x="2628" y="4571"/>
                </a:lnTo>
                <a:lnTo>
                  <a:pt x="2578" y="6400"/>
                </a:lnTo>
                <a:lnTo>
                  <a:pt x="1104" y="13309"/>
                </a:lnTo>
                <a:lnTo>
                  <a:pt x="12" y="19291"/>
                </a:lnTo>
                <a:lnTo>
                  <a:pt x="0" y="30657"/>
                </a:lnTo>
                <a:lnTo>
                  <a:pt x="1168" y="36080"/>
                </a:lnTo>
                <a:lnTo>
                  <a:pt x="4114" y="41274"/>
                </a:lnTo>
                <a:lnTo>
                  <a:pt x="4622" y="15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7133665" y="6234558"/>
            <a:ext cx="39446" cy="157530"/>
          </a:xfrm>
          <a:custGeom>
            <a:avLst/>
            <a:gdLst/>
            <a:ahLst/>
            <a:cxnLst/>
            <a:rect l="l" t="t" r="r" b="b"/>
            <a:pathLst>
              <a:path w="39446" h="157530">
                <a:moveTo>
                  <a:pt x="16371" y="40143"/>
                </a:moveTo>
                <a:lnTo>
                  <a:pt x="16581" y="27461"/>
                </a:lnTo>
                <a:lnTo>
                  <a:pt x="16640" y="14839"/>
                </a:lnTo>
                <a:lnTo>
                  <a:pt x="15980" y="2380"/>
                </a:lnTo>
                <a:lnTo>
                  <a:pt x="15722" y="0"/>
                </a:lnTo>
                <a:lnTo>
                  <a:pt x="0" y="2794"/>
                </a:lnTo>
                <a:lnTo>
                  <a:pt x="523" y="15484"/>
                </a:lnTo>
                <a:lnTo>
                  <a:pt x="939" y="28133"/>
                </a:lnTo>
                <a:lnTo>
                  <a:pt x="1351" y="40804"/>
                </a:lnTo>
                <a:lnTo>
                  <a:pt x="1854" y="53378"/>
                </a:lnTo>
                <a:lnTo>
                  <a:pt x="2732" y="66432"/>
                </a:lnTo>
                <a:lnTo>
                  <a:pt x="4084" y="78748"/>
                </a:lnTo>
                <a:lnTo>
                  <a:pt x="5885" y="90953"/>
                </a:lnTo>
                <a:lnTo>
                  <a:pt x="8107" y="103671"/>
                </a:lnTo>
                <a:lnTo>
                  <a:pt x="11264" y="117489"/>
                </a:lnTo>
                <a:lnTo>
                  <a:pt x="15361" y="130882"/>
                </a:lnTo>
                <a:lnTo>
                  <a:pt x="20058" y="143130"/>
                </a:lnTo>
                <a:lnTo>
                  <a:pt x="22479" y="148094"/>
                </a:lnTo>
                <a:lnTo>
                  <a:pt x="24803" y="152349"/>
                </a:lnTo>
                <a:lnTo>
                  <a:pt x="28676" y="157530"/>
                </a:lnTo>
                <a:lnTo>
                  <a:pt x="34671" y="156997"/>
                </a:lnTo>
                <a:lnTo>
                  <a:pt x="39370" y="156565"/>
                </a:lnTo>
                <a:lnTo>
                  <a:pt x="39446" y="154660"/>
                </a:lnTo>
                <a:lnTo>
                  <a:pt x="38442" y="150164"/>
                </a:lnTo>
                <a:lnTo>
                  <a:pt x="34605" y="138650"/>
                </a:lnTo>
                <a:lnTo>
                  <a:pt x="29392" y="124799"/>
                </a:lnTo>
                <a:lnTo>
                  <a:pt x="28511" y="122745"/>
                </a:lnTo>
                <a:lnTo>
                  <a:pt x="26288" y="118135"/>
                </a:lnTo>
                <a:lnTo>
                  <a:pt x="24790" y="110629"/>
                </a:lnTo>
                <a:lnTo>
                  <a:pt x="23558" y="105283"/>
                </a:lnTo>
                <a:lnTo>
                  <a:pt x="21105" y="92209"/>
                </a:lnTo>
                <a:lnTo>
                  <a:pt x="19666" y="80470"/>
                </a:lnTo>
                <a:lnTo>
                  <a:pt x="18144" y="67864"/>
                </a:lnTo>
                <a:lnTo>
                  <a:pt x="17767" y="65265"/>
                </a:lnTo>
                <a:lnTo>
                  <a:pt x="16577" y="52779"/>
                </a:lnTo>
                <a:lnTo>
                  <a:pt x="16371" y="40143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7130143" y="6234143"/>
            <a:ext cx="45986" cy="160985"/>
          </a:xfrm>
          <a:custGeom>
            <a:avLst/>
            <a:gdLst/>
            <a:ahLst/>
            <a:cxnLst/>
            <a:rect l="l" t="t" r="r" b="b"/>
            <a:pathLst>
              <a:path w="45986" h="160985">
                <a:moveTo>
                  <a:pt x="16675" y="13030"/>
                </a:moveTo>
                <a:lnTo>
                  <a:pt x="16675" y="27139"/>
                </a:lnTo>
                <a:lnTo>
                  <a:pt x="16357" y="35115"/>
                </a:lnTo>
                <a:lnTo>
                  <a:pt x="16357" y="50825"/>
                </a:lnTo>
                <a:lnTo>
                  <a:pt x="16649" y="58546"/>
                </a:lnTo>
                <a:lnTo>
                  <a:pt x="17805" y="66205"/>
                </a:lnTo>
                <a:lnTo>
                  <a:pt x="19438" y="78991"/>
                </a:lnTo>
                <a:lnTo>
                  <a:pt x="20807" y="90731"/>
                </a:lnTo>
                <a:lnTo>
                  <a:pt x="22995" y="103528"/>
                </a:lnTo>
                <a:lnTo>
                  <a:pt x="23647" y="106489"/>
                </a:lnTo>
                <a:lnTo>
                  <a:pt x="24892" y="111798"/>
                </a:lnTo>
                <a:lnTo>
                  <a:pt x="26327" y="119367"/>
                </a:lnTo>
                <a:lnTo>
                  <a:pt x="28867" y="124688"/>
                </a:lnTo>
                <a:lnTo>
                  <a:pt x="30848" y="129578"/>
                </a:lnTo>
                <a:lnTo>
                  <a:pt x="34048" y="138087"/>
                </a:lnTo>
                <a:lnTo>
                  <a:pt x="35572" y="142366"/>
                </a:lnTo>
                <a:lnTo>
                  <a:pt x="37007" y="146494"/>
                </a:lnTo>
                <a:lnTo>
                  <a:pt x="38823" y="152653"/>
                </a:lnTo>
                <a:lnTo>
                  <a:pt x="35661" y="153923"/>
                </a:lnTo>
                <a:lnTo>
                  <a:pt x="30086" y="148666"/>
                </a:lnTo>
                <a:lnTo>
                  <a:pt x="24442" y="136356"/>
                </a:lnTo>
                <a:lnTo>
                  <a:pt x="19943" y="123068"/>
                </a:lnTo>
                <a:lnTo>
                  <a:pt x="16446" y="110124"/>
                </a:lnTo>
                <a:lnTo>
                  <a:pt x="15468" y="105473"/>
                </a:lnTo>
                <a:lnTo>
                  <a:pt x="13171" y="92573"/>
                </a:lnTo>
                <a:lnTo>
                  <a:pt x="11311" y="80334"/>
                </a:lnTo>
                <a:lnTo>
                  <a:pt x="9903" y="68092"/>
                </a:lnTo>
                <a:lnTo>
                  <a:pt x="8967" y="55186"/>
                </a:lnTo>
                <a:lnTo>
                  <a:pt x="8380" y="40912"/>
                </a:lnTo>
                <a:lnTo>
                  <a:pt x="7969" y="28255"/>
                </a:lnTo>
                <a:lnTo>
                  <a:pt x="7552" y="15589"/>
                </a:lnTo>
                <a:lnTo>
                  <a:pt x="7035" y="3035"/>
                </a:lnTo>
                <a:lnTo>
                  <a:pt x="0" y="3378"/>
                </a:lnTo>
                <a:lnTo>
                  <a:pt x="523" y="16028"/>
                </a:lnTo>
                <a:lnTo>
                  <a:pt x="939" y="28665"/>
                </a:lnTo>
                <a:lnTo>
                  <a:pt x="1351" y="41350"/>
                </a:lnTo>
                <a:lnTo>
                  <a:pt x="1854" y="53949"/>
                </a:lnTo>
                <a:lnTo>
                  <a:pt x="2733" y="67043"/>
                </a:lnTo>
                <a:lnTo>
                  <a:pt x="4081" y="79393"/>
                </a:lnTo>
                <a:lnTo>
                  <a:pt x="5872" y="91594"/>
                </a:lnTo>
                <a:lnTo>
                  <a:pt x="8079" y="104238"/>
                </a:lnTo>
                <a:lnTo>
                  <a:pt x="11305" y="118501"/>
                </a:lnTo>
                <a:lnTo>
                  <a:pt x="15319" y="131754"/>
                </a:lnTo>
                <a:lnTo>
                  <a:pt x="20003" y="144145"/>
                </a:lnTo>
                <a:lnTo>
                  <a:pt x="22910" y="150215"/>
                </a:lnTo>
                <a:lnTo>
                  <a:pt x="25730" y="154939"/>
                </a:lnTo>
                <a:lnTo>
                  <a:pt x="30314" y="159207"/>
                </a:lnTo>
                <a:lnTo>
                  <a:pt x="33502" y="160985"/>
                </a:lnTo>
                <a:lnTo>
                  <a:pt x="37338" y="160972"/>
                </a:lnTo>
                <a:lnTo>
                  <a:pt x="40436" y="160718"/>
                </a:lnTo>
                <a:lnTo>
                  <a:pt x="43789" y="159105"/>
                </a:lnTo>
                <a:lnTo>
                  <a:pt x="45897" y="155714"/>
                </a:lnTo>
                <a:lnTo>
                  <a:pt x="45986" y="152590"/>
                </a:lnTo>
                <a:lnTo>
                  <a:pt x="45402" y="149821"/>
                </a:lnTo>
                <a:lnTo>
                  <a:pt x="43637" y="144106"/>
                </a:lnTo>
                <a:lnTo>
                  <a:pt x="40563" y="135407"/>
                </a:lnTo>
                <a:lnTo>
                  <a:pt x="38963" y="131089"/>
                </a:lnTo>
                <a:lnTo>
                  <a:pt x="37325" y="126745"/>
                </a:lnTo>
                <a:lnTo>
                  <a:pt x="35204" y="121640"/>
                </a:lnTo>
                <a:lnTo>
                  <a:pt x="33299" y="117728"/>
                </a:lnTo>
                <a:lnTo>
                  <a:pt x="31724" y="110286"/>
                </a:lnTo>
                <a:lnTo>
                  <a:pt x="30518" y="104914"/>
                </a:lnTo>
                <a:lnTo>
                  <a:pt x="28104" y="92039"/>
                </a:lnTo>
                <a:lnTo>
                  <a:pt x="26672" y="80342"/>
                </a:lnTo>
                <a:lnTo>
                  <a:pt x="25110" y="67525"/>
                </a:lnTo>
                <a:lnTo>
                  <a:pt x="24765" y="65150"/>
                </a:lnTo>
                <a:lnTo>
                  <a:pt x="23685" y="58013"/>
                </a:lnTo>
                <a:lnTo>
                  <a:pt x="23393" y="50634"/>
                </a:lnTo>
                <a:lnTo>
                  <a:pt x="23393" y="35305"/>
                </a:lnTo>
                <a:lnTo>
                  <a:pt x="23710" y="27330"/>
                </a:lnTo>
                <a:lnTo>
                  <a:pt x="23710" y="12877"/>
                </a:lnTo>
                <a:lnTo>
                  <a:pt x="23507" y="6426"/>
                </a:lnTo>
                <a:lnTo>
                  <a:pt x="22745" y="0"/>
                </a:lnTo>
                <a:lnTo>
                  <a:pt x="15760" y="838"/>
                </a:lnTo>
                <a:lnTo>
                  <a:pt x="16471" y="6845"/>
                </a:lnTo>
                <a:lnTo>
                  <a:pt x="16675" y="13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172087" y="6231942"/>
            <a:ext cx="42913" cy="130708"/>
          </a:xfrm>
          <a:custGeom>
            <a:avLst/>
            <a:gdLst/>
            <a:ahLst/>
            <a:cxnLst/>
            <a:rect l="l" t="t" r="r" b="b"/>
            <a:pathLst>
              <a:path w="42913" h="130708">
                <a:moveTo>
                  <a:pt x="12792" y="6366"/>
                </a:moveTo>
                <a:lnTo>
                  <a:pt x="0" y="0"/>
                </a:lnTo>
                <a:lnTo>
                  <a:pt x="41" y="36954"/>
                </a:lnTo>
                <a:lnTo>
                  <a:pt x="325" y="49318"/>
                </a:lnTo>
                <a:lnTo>
                  <a:pt x="1016" y="62212"/>
                </a:lnTo>
                <a:lnTo>
                  <a:pt x="2278" y="75940"/>
                </a:lnTo>
                <a:lnTo>
                  <a:pt x="2387" y="76898"/>
                </a:lnTo>
                <a:lnTo>
                  <a:pt x="3786" y="89465"/>
                </a:lnTo>
                <a:lnTo>
                  <a:pt x="5430" y="101430"/>
                </a:lnTo>
                <a:lnTo>
                  <a:pt x="8106" y="114113"/>
                </a:lnTo>
                <a:lnTo>
                  <a:pt x="9207" y="118186"/>
                </a:lnTo>
                <a:lnTo>
                  <a:pt x="10718" y="123469"/>
                </a:lnTo>
                <a:lnTo>
                  <a:pt x="12792" y="125847"/>
                </a:lnTo>
                <a:lnTo>
                  <a:pt x="12792" y="6366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168565" y="6231902"/>
            <a:ext cx="50939" cy="133299"/>
          </a:xfrm>
          <a:custGeom>
            <a:avLst/>
            <a:gdLst/>
            <a:ahLst/>
            <a:cxnLst/>
            <a:rect l="l" t="t" r="r" b="b"/>
            <a:pathLst>
              <a:path w="50939" h="133299">
                <a:moveTo>
                  <a:pt x="16314" y="117948"/>
                </a:moveTo>
                <a:lnTo>
                  <a:pt x="13024" y="104250"/>
                </a:lnTo>
                <a:lnTo>
                  <a:pt x="11179" y="92271"/>
                </a:lnTo>
                <a:lnTo>
                  <a:pt x="9775" y="79870"/>
                </a:lnTo>
                <a:lnTo>
                  <a:pt x="8114" y="62942"/>
                </a:lnTo>
                <a:lnTo>
                  <a:pt x="7397" y="50185"/>
                </a:lnTo>
                <a:lnTo>
                  <a:pt x="7091" y="37947"/>
                </a:lnTo>
                <a:lnTo>
                  <a:pt x="7048" y="0"/>
                </a:lnTo>
                <a:lnTo>
                  <a:pt x="0" y="76"/>
                </a:lnTo>
                <a:lnTo>
                  <a:pt x="74" y="40160"/>
                </a:lnTo>
                <a:lnTo>
                  <a:pt x="439" y="52458"/>
                </a:lnTo>
                <a:lnTo>
                  <a:pt x="1237" y="65356"/>
                </a:lnTo>
                <a:lnTo>
                  <a:pt x="2413" y="77330"/>
                </a:lnTo>
                <a:lnTo>
                  <a:pt x="3784" y="89737"/>
                </a:lnTo>
                <a:lnTo>
                  <a:pt x="5417" y="101713"/>
                </a:lnTo>
                <a:lnTo>
                  <a:pt x="8072" y="114455"/>
                </a:lnTo>
                <a:lnTo>
                  <a:pt x="9347" y="119189"/>
                </a:lnTo>
                <a:lnTo>
                  <a:pt x="11696" y="124980"/>
                </a:lnTo>
                <a:lnTo>
                  <a:pt x="16281" y="130810"/>
                </a:lnTo>
                <a:lnTo>
                  <a:pt x="16314" y="117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7067877" y="6237986"/>
            <a:ext cx="58635" cy="132791"/>
          </a:xfrm>
          <a:custGeom>
            <a:avLst/>
            <a:gdLst/>
            <a:ahLst/>
            <a:cxnLst/>
            <a:rect l="l" t="t" r="r" b="b"/>
            <a:pathLst>
              <a:path w="58635" h="132791">
                <a:moveTo>
                  <a:pt x="5410" y="65189"/>
                </a:moveTo>
                <a:lnTo>
                  <a:pt x="0" y="97167"/>
                </a:lnTo>
                <a:lnTo>
                  <a:pt x="5359" y="99898"/>
                </a:lnTo>
                <a:lnTo>
                  <a:pt x="6337" y="102654"/>
                </a:lnTo>
                <a:lnTo>
                  <a:pt x="12890" y="106654"/>
                </a:lnTo>
                <a:lnTo>
                  <a:pt x="24921" y="114077"/>
                </a:lnTo>
                <a:lnTo>
                  <a:pt x="34264" y="121183"/>
                </a:lnTo>
                <a:lnTo>
                  <a:pt x="37071" y="123736"/>
                </a:lnTo>
                <a:lnTo>
                  <a:pt x="48806" y="132791"/>
                </a:lnTo>
                <a:lnTo>
                  <a:pt x="52679" y="132600"/>
                </a:lnTo>
                <a:lnTo>
                  <a:pt x="55143" y="132499"/>
                </a:lnTo>
                <a:lnTo>
                  <a:pt x="58635" y="131165"/>
                </a:lnTo>
                <a:lnTo>
                  <a:pt x="58127" y="127215"/>
                </a:lnTo>
                <a:lnTo>
                  <a:pt x="57416" y="121577"/>
                </a:lnTo>
                <a:lnTo>
                  <a:pt x="56972" y="114782"/>
                </a:lnTo>
                <a:lnTo>
                  <a:pt x="55727" y="109105"/>
                </a:lnTo>
                <a:lnTo>
                  <a:pt x="54745" y="104746"/>
                </a:lnTo>
                <a:lnTo>
                  <a:pt x="51964" y="91939"/>
                </a:lnTo>
                <a:lnTo>
                  <a:pt x="50076" y="79527"/>
                </a:lnTo>
                <a:lnTo>
                  <a:pt x="49774" y="75848"/>
                </a:lnTo>
                <a:lnTo>
                  <a:pt x="48893" y="62664"/>
                </a:lnTo>
                <a:lnTo>
                  <a:pt x="48302" y="49986"/>
                </a:lnTo>
                <a:lnTo>
                  <a:pt x="47892" y="37598"/>
                </a:lnTo>
                <a:lnTo>
                  <a:pt x="47555" y="25283"/>
                </a:lnTo>
                <a:lnTo>
                  <a:pt x="47185" y="12822"/>
                </a:lnTo>
                <a:lnTo>
                  <a:pt x="46672" y="0"/>
                </a:lnTo>
                <a:lnTo>
                  <a:pt x="4406" y="23825"/>
                </a:lnTo>
                <a:lnTo>
                  <a:pt x="5308" y="42735"/>
                </a:lnTo>
                <a:lnTo>
                  <a:pt x="5410" y="65189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063974" y="6261637"/>
            <a:ext cx="65671" cy="101650"/>
          </a:xfrm>
          <a:custGeom>
            <a:avLst/>
            <a:gdLst/>
            <a:ahLst/>
            <a:cxnLst/>
            <a:rect l="l" t="t" r="r" b="b"/>
            <a:pathLst>
              <a:path w="65671" h="101650">
                <a:moveTo>
                  <a:pt x="0" y="75476"/>
                </a:moveTo>
                <a:lnTo>
                  <a:pt x="4622" y="77838"/>
                </a:lnTo>
                <a:lnTo>
                  <a:pt x="7378" y="74104"/>
                </a:lnTo>
                <a:lnTo>
                  <a:pt x="7810" y="71553"/>
                </a:lnTo>
                <a:lnTo>
                  <a:pt x="12839" y="41821"/>
                </a:lnTo>
                <a:lnTo>
                  <a:pt x="12725" y="18986"/>
                </a:lnTo>
                <a:lnTo>
                  <a:pt x="11823" y="0"/>
                </a:lnTo>
                <a:lnTo>
                  <a:pt x="4787" y="342"/>
                </a:lnTo>
                <a:lnTo>
                  <a:pt x="5689" y="19176"/>
                </a:lnTo>
                <a:lnTo>
                  <a:pt x="5791" y="41249"/>
                </a:lnTo>
                <a:lnTo>
                  <a:pt x="5499" y="70383"/>
                </a:lnTo>
                <a:lnTo>
                  <a:pt x="3911" y="73507"/>
                </a:lnTo>
                <a:lnTo>
                  <a:pt x="0" y="75476"/>
                </a:lnTo>
                <a:close/>
              </a:path>
              <a:path w="65671" h="101650">
                <a:moveTo>
                  <a:pt x="7569" y="80429"/>
                </a:moveTo>
                <a:lnTo>
                  <a:pt x="11442" y="83870"/>
                </a:lnTo>
                <a:lnTo>
                  <a:pt x="14947" y="86017"/>
                </a:lnTo>
                <a:lnTo>
                  <a:pt x="24231" y="91681"/>
                </a:lnTo>
                <a:lnTo>
                  <a:pt x="30111" y="94957"/>
                </a:lnTo>
                <a:lnTo>
                  <a:pt x="35801" y="100139"/>
                </a:lnTo>
                <a:lnTo>
                  <a:pt x="37401" y="101587"/>
                </a:lnTo>
                <a:lnTo>
                  <a:pt x="40982" y="104444"/>
                </a:lnTo>
                <a:lnTo>
                  <a:pt x="44881" y="107099"/>
                </a:lnTo>
                <a:lnTo>
                  <a:pt x="48806" y="109677"/>
                </a:lnTo>
                <a:lnTo>
                  <a:pt x="52628" y="111607"/>
                </a:lnTo>
                <a:lnTo>
                  <a:pt x="56464" y="112483"/>
                </a:lnTo>
                <a:lnTo>
                  <a:pt x="60299" y="112001"/>
                </a:lnTo>
                <a:lnTo>
                  <a:pt x="63995" y="109639"/>
                </a:lnTo>
                <a:lnTo>
                  <a:pt x="65671" y="107162"/>
                </a:lnTo>
                <a:lnTo>
                  <a:pt x="65531" y="103111"/>
                </a:lnTo>
                <a:lnTo>
                  <a:pt x="64820" y="97637"/>
                </a:lnTo>
                <a:lnTo>
                  <a:pt x="64388" y="90766"/>
                </a:lnTo>
                <a:lnTo>
                  <a:pt x="63068" y="84696"/>
                </a:lnTo>
                <a:lnTo>
                  <a:pt x="60262" y="72183"/>
                </a:lnTo>
                <a:lnTo>
                  <a:pt x="57922" y="59427"/>
                </a:lnTo>
                <a:lnTo>
                  <a:pt x="57492" y="55575"/>
                </a:lnTo>
                <a:lnTo>
                  <a:pt x="56514" y="42280"/>
                </a:lnTo>
                <a:lnTo>
                  <a:pt x="55857" y="29529"/>
                </a:lnTo>
                <a:lnTo>
                  <a:pt x="55410" y="17104"/>
                </a:lnTo>
                <a:lnTo>
                  <a:pt x="55065" y="4784"/>
                </a:lnTo>
                <a:lnTo>
                  <a:pt x="54713" y="-7650"/>
                </a:lnTo>
                <a:lnTo>
                  <a:pt x="54243" y="-20418"/>
                </a:lnTo>
                <a:lnTo>
                  <a:pt x="54089" y="-23812"/>
                </a:lnTo>
                <a:lnTo>
                  <a:pt x="47053" y="-23482"/>
                </a:lnTo>
                <a:lnTo>
                  <a:pt x="47564" y="-10733"/>
                </a:lnTo>
                <a:lnTo>
                  <a:pt x="47933" y="1683"/>
                </a:lnTo>
                <a:lnTo>
                  <a:pt x="48269" y="13983"/>
                </a:lnTo>
                <a:lnTo>
                  <a:pt x="48680" y="26382"/>
                </a:lnTo>
                <a:lnTo>
                  <a:pt x="49276" y="39093"/>
                </a:lnTo>
                <a:lnTo>
                  <a:pt x="50164" y="52333"/>
                </a:lnTo>
                <a:lnTo>
                  <a:pt x="50482" y="56184"/>
                </a:lnTo>
                <a:lnTo>
                  <a:pt x="52370" y="68777"/>
                </a:lnTo>
                <a:lnTo>
                  <a:pt x="55129" y="81507"/>
                </a:lnTo>
                <a:lnTo>
                  <a:pt x="56184" y="86207"/>
                </a:lnTo>
                <a:lnTo>
                  <a:pt x="57353" y="91503"/>
                </a:lnTo>
                <a:lnTo>
                  <a:pt x="57810" y="98209"/>
                </a:lnTo>
                <a:lnTo>
                  <a:pt x="58546" y="104000"/>
                </a:lnTo>
                <a:lnTo>
                  <a:pt x="54965" y="104990"/>
                </a:lnTo>
                <a:lnTo>
                  <a:pt x="53505" y="104178"/>
                </a:lnTo>
                <a:lnTo>
                  <a:pt x="48971" y="101752"/>
                </a:lnTo>
                <a:lnTo>
                  <a:pt x="42252" y="96507"/>
                </a:lnTo>
                <a:lnTo>
                  <a:pt x="40525" y="94919"/>
                </a:lnTo>
                <a:lnTo>
                  <a:pt x="31005" y="87644"/>
                </a:lnTo>
                <a:lnTo>
                  <a:pt x="19744" y="80679"/>
                </a:lnTo>
                <a:lnTo>
                  <a:pt x="18630" y="79997"/>
                </a:lnTo>
                <a:lnTo>
                  <a:pt x="15595" y="78143"/>
                </a:lnTo>
                <a:lnTo>
                  <a:pt x="12230" y="75145"/>
                </a:lnTo>
                <a:lnTo>
                  <a:pt x="8534" y="71920"/>
                </a:lnTo>
                <a:lnTo>
                  <a:pt x="7810" y="71553"/>
                </a:lnTo>
                <a:lnTo>
                  <a:pt x="7378" y="74104"/>
                </a:lnTo>
                <a:lnTo>
                  <a:pt x="4622" y="77838"/>
                </a:lnTo>
                <a:lnTo>
                  <a:pt x="7569" y="80429"/>
                </a:lnTo>
                <a:close/>
              </a:path>
              <a:path w="65671" h="101650">
                <a:moveTo>
                  <a:pt x="5791" y="41249"/>
                </a:moveTo>
                <a:lnTo>
                  <a:pt x="0" y="75476"/>
                </a:lnTo>
                <a:lnTo>
                  <a:pt x="3911" y="73507"/>
                </a:lnTo>
                <a:lnTo>
                  <a:pt x="5499" y="70383"/>
                </a:lnTo>
                <a:lnTo>
                  <a:pt x="5791" y="41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159701" y="6255603"/>
            <a:ext cx="10363" cy="16941"/>
          </a:xfrm>
          <a:custGeom>
            <a:avLst/>
            <a:gdLst/>
            <a:ahLst/>
            <a:cxnLst/>
            <a:rect l="l" t="t" r="r" b="b"/>
            <a:pathLst>
              <a:path w="10363" h="16941">
                <a:moveTo>
                  <a:pt x="215" y="8712"/>
                </a:moveTo>
                <a:lnTo>
                  <a:pt x="431" y="13309"/>
                </a:lnTo>
                <a:lnTo>
                  <a:pt x="2832" y="16941"/>
                </a:lnTo>
                <a:lnTo>
                  <a:pt x="5575" y="16814"/>
                </a:lnTo>
                <a:lnTo>
                  <a:pt x="8318" y="16675"/>
                </a:lnTo>
                <a:lnTo>
                  <a:pt x="10363" y="12839"/>
                </a:lnTo>
                <a:lnTo>
                  <a:pt x="10134" y="8229"/>
                </a:lnTo>
                <a:lnTo>
                  <a:pt x="9918" y="3632"/>
                </a:lnTo>
                <a:lnTo>
                  <a:pt x="7518" y="0"/>
                </a:lnTo>
                <a:lnTo>
                  <a:pt x="4775" y="139"/>
                </a:lnTo>
                <a:lnTo>
                  <a:pt x="2044" y="254"/>
                </a:lnTo>
                <a:lnTo>
                  <a:pt x="0" y="4102"/>
                </a:lnTo>
                <a:lnTo>
                  <a:pt x="215" y="87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156386" y="6252212"/>
            <a:ext cx="16979" cy="23723"/>
          </a:xfrm>
          <a:custGeom>
            <a:avLst/>
            <a:gdLst/>
            <a:ahLst/>
            <a:cxnLst/>
            <a:rect l="l" t="t" r="r" b="b"/>
            <a:pathLst>
              <a:path w="16979" h="23723">
                <a:moveTo>
                  <a:pt x="3530" y="12103"/>
                </a:moveTo>
                <a:lnTo>
                  <a:pt x="5181" y="609"/>
                </a:lnTo>
                <a:lnTo>
                  <a:pt x="2641" y="2540"/>
                </a:lnTo>
                <a:lnTo>
                  <a:pt x="990" y="5791"/>
                </a:lnTo>
                <a:lnTo>
                  <a:pt x="0" y="9410"/>
                </a:lnTo>
                <a:lnTo>
                  <a:pt x="12" y="12268"/>
                </a:lnTo>
                <a:lnTo>
                  <a:pt x="152" y="15087"/>
                </a:lnTo>
                <a:lnTo>
                  <a:pt x="914" y="17653"/>
                </a:lnTo>
                <a:lnTo>
                  <a:pt x="2933" y="20802"/>
                </a:lnTo>
                <a:lnTo>
                  <a:pt x="5905" y="23215"/>
                </a:lnTo>
                <a:lnTo>
                  <a:pt x="3530" y="12103"/>
                </a:lnTo>
                <a:close/>
              </a:path>
              <a:path w="16979" h="23723">
                <a:moveTo>
                  <a:pt x="7886" y="12"/>
                </a:moveTo>
                <a:lnTo>
                  <a:pt x="5181" y="609"/>
                </a:lnTo>
                <a:lnTo>
                  <a:pt x="7048" y="11925"/>
                </a:lnTo>
                <a:lnTo>
                  <a:pt x="7429" y="8407"/>
                </a:lnTo>
                <a:lnTo>
                  <a:pt x="8089" y="3530"/>
                </a:lnTo>
                <a:lnTo>
                  <a:pt x="7925" y="11"/>
                </a:lnTo>
                <a:close/>
              </a:path>
              <a:path w="16979" h="23723">
                <a:moveTo>
                  <a:pt x="14338" y="21183"/>
                </a:moveTo>
                <a:lnTo>
                  <a:pt x="15989" y="17932"/>
                </a:lnTo>
                <a:lnTo>
                  <a:pt x="16979" y="14325"/>
                </a:lnTo>
                <a:lnTo>
                  <a:pt x="16967" y="11468"/>
                </a:lnTo>
                <a:lnTo>
                  <a:pt x="16827" y="8636"/>
                </a:lnTo>
                <a:lnTo>
                  <a:pt x="16065" y="6070"/>
                </a:lnTo>
                <a:lnTo>
                  <a:pt x="14046" y="2921"/>
                </a:lnTo>
                <a:lnTo>
                  <a:pt x="11061" y="508"/>
                </a:lnTo>
                <a:lnTo>
                  <a:pt x="8229" y="0"/>
                </a:lnTo>
                <a:lnTo>
                  <a:pt x="7925" y="11"/>
                </a:lnTo>
                <a:lnTo>
                  <a:pt x="8089" y="3530"/>
                </a:lnTo>
                <a:lnTo>
                  <a:pt x="7429" y="8407"/>
                </a:lnTo>
                <a:lnTo>
                  <a:pt x="9931" y="11798"/>
                </a:lnTo>
                <a:lnTo>
                  <a:pt x="9550" y="15303"/>
                </a:lnTo>
                <a:lnTo>
                  <a:pt x="7048" y="11938"/>
                </a:lnTo>
                <a:lnTo>
                  <a:pt x="5181" y="609"/>
                </a:lnTo>
                <a:lnTo>
                  <a:pt x="3530" y="12103"/>
                </a:lnTo>
                <a:lnTo>
                  <a:pt x="5905" y="23215"/>
                </a:lnTo>
                <a:lnTo>
                  <a:pt x="8737" y="23723"/>
                </a:lnTo>
                <a:lnTo>
                  <a:pt x="11785" y="23101"/>
                </a:lnTo>
                <a:lnTo>
                  <a:pt x="14338" y="21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160971" y="6283775"/>
            <a:ext cx="10515" cy="17030"/>
          </a:xfrm>
          <a:custGeom>
            <a:avLst/>
            <a:gdLst/>
            <a:ahLst/>
            <a:cxnLst/>
            <a:rect l="l" t="t" r="r" b="b"/>
            <a:pathLst>
              <a:path w="10515" h="17030">
                <a:moveTo>
                  <a:pt x="304" y="8851"/>
                </a:moveTo>
                <a:lnTo>
                  <a:pt x="609" y="13462"/>
                </a:lnTo>
                <a:lnTo>
                  <a:pt x="3073" y="17030"/>
                </a:lnTo>
                <a:lnTo>
                  <a:pt x="5803" y="16852"/>
                </a:lnTo>
                <a:lnTo>
                  <a:pt x="8534" y="16675"/>
                </a:lnTo>
                <a:lnTo>
                  <a:pt x="10515" y="12801"/>
                </a:lnTo>
                <a:lnTo>
                  <a:pt x="10210" y="8204"/>
                </a:lnTo>
                <a:lnTo>
                  <a:pt x="9893" y="3594"/>
                </a:lnTo>
                <a:lnTo>
                  <a:pt x="7429" y="0"/>
                </a:lnTo>
                <a:lnTo>
                  <a:pt x="4699" y="190"/>
                </a:lnTo>
                <a:lnTo>
                  <a:pt x="1955" y="381"/>
                </a:lnTo>
                <a:lnTo>
                  <a:pt x="0" y="4254"/>
                </a:lnTo>
                <a:lnTo>
                  <a:pt x="304" y="88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157719" y="6280448"/>
            <a:ext cx="17005" cy="23710"/>
          </a:xfrm>
          <a:custGeom>
            <a:avLst/>
            <a:gdLst/>
            <a:ahLst/>
            <a:cxnLst/>
            <a:rect l="l" t="t" r="r" b="b"/>
            <a:pathLst>
              <a:path w="17005" h="23710">
                <a:moveTo>
                  <a:pt x="9588" y="15367"/>
                </a:moveTo>
                <a:lnTo>
                  <a:pt x="7061" y="11950"/>
                </a:lnTo>
                <a:lnTo>
                  <a:pt x="3555" y="12179"/>
                </a:lnTo>
                <a:lnTo>
                  <a:pt x="1600" y="4076"/>
                </a:lnTo>
                <a:lnTo>
                  <a:pt x="317" y="7416"/>
                </a:lnTo>
                <a:lnTo>
                  <a:pt x="0" y="11226"/>
                </a:lnTo>
                <a:lnTo>
                  <a:pt x="38" y="12420"/>
                </a:lnTo>
                <a:lnTo>
                  <a:pt x="241" y="15214"/>
                </a:lnTo>
                <a:lnTo>
                  <a:pt x="2387" y="19812"/>
                </a:lnTo>
                <a:lnTo>
                  <a:pt x="4991" y="22491"/>
                </a:lnTo>
                <a:lnTo>
                  <a:pt x="8851" y="23710"/>
                </a:lnTo>
                <a:lnTo>
                  <a:pt x="11963" y="23050"/>
                </a:lnTo>
                <a:lnTo>
                  <a:pt x="9944" y="11772"/>
                </a:lnTo>
                <a:lnTo>
                  <a:pt x="9588" y="15367"/>
                </a:lnTo>
                <a:close/>
              </a:path>
              <a:path w="17005" h="23710">
                <a:moveTo>
                  <a:pt x="7061" y="11938"/>
                </a:moveTo>
                <a:lnTo>
                  <a:pt x="7416" y="8331"/>
                </a:lnTo>
                <a:lnTo>
                  <a:pt x="9944" y="11772"/>
                </a:lnTo>
                <a:lnTo>
                  <a:pt x="11963" y="23050"/>
                </a:lnTo>
                <a:lnTo>
                  <a:pt x="15392" y="19634"/>
                </a:lnTo>
                <a:lnTo>
                  <a:pt x="16687" y="16294"/>
                </a:lnTo>
                <a:lnTo>
                  <a:pt x="17005" y="12471"/>
                </a:lnTo>
                <a:lnTo>
                  <a:pt x="16967" y="11303"/>
                </a:lnTo>
                <a:lnTo>
                  <a:pt x="16776" y="8509"/>
                </a:lnTo>
                <a:lnTo>
                  <a:pt x="15976" y="5969"/>
                </a:lnTo>
                <a:lnTo>
                  <a:pt x="13931" y="2857"/>
                </a:lnTo>
                <a:lnTo>
                  <a:pt x="10947" y="482"/>
                </a:lnTo>
                <a:lnTo>
                  <a:pt x="8153" y="0"/>
                </a:lnTo>
                <a:lnTo>
                  <a:pt x="5041" y="647"/>
                </a:lnTo>
                <a:lnTo>
                  <a:pt x="1600" y="4076"/>
                </a:lnTo>
                <a:lnTo>
                  <a:pt x="3555" y="12179"/>
                </a:lnTo>
                <a:lnTo>
                  <a:pt x="7061" y="11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163628" y="6313901"/>
            <a:ext cx="11226" cy="17348"/>
          </a:xfrm>
          <a:custGeom>
            <a:avLst/>
            <a:gdLst/>
            <a:ahLst/>
            <a:cxnLst/>
            <a:rect l="l" t="t" r="r" b="b"/>
            <a:pathLst>
              <a:path w="11226" h="17348">
                <a:moveTo>
                  <a:pt x="711" y="9436"/>
                </a:moveTo>
                <a:lnTo>
                  <a:pt x="1435" y="13995"/>
                </a:lnTo>
                <a:lnTo>
                  <a:pt x="4190" y="17348"/>
                </a:lnTo>
                <a:lnTo>
                  <a:pt x="6896" y="16929"/>
                </a:lnTo>
                <a:lnTo>
                  <a:pt x="9613" y="16497"/>
                </a:lnTo>
                <a:lnTo>
                  <a:pt x="11226" y="12458"/>
                </a:lnTo>
                <a:lnTo>
                  <a:pt x="10528" y="7912"/>
                </a:lnTo>
                <a:lnTo>
                  <a:pt x="9804" y="3352"/>
                </a:lnTo>
                <a:lnTo>
                  <a:pt x="7048" y="0"/>
                </a:lnTo>
                <a:lnTo>
                  <a:pt x="4330" y="431"/>
                </a:lnTo>
                <a:lnTo>
                  <a:pt x="1625" y="850"/>
                </a:lnTo>
                <a:lnTo>
                  <a:pt x="0" y="4889"/>
                </a:lnTo>
                <a:lnTo>
                  <a:pt x="711" y="94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160644" y="6310778"/>
            <a:ext cx="17195" cy="23571"/>
          </a:xfrm>
          <a:custGeom>
            <a:avLst/>
            <a:gdLst/>
            <a:ahLst/>
            <a:cxnLst/>
            <a:rect l="l" t="t" r="r" b="b"/>
            <a:pathLst>
              <a:path w="17195" h="23571">
                <a:moveTo>
                  <a:pt x="3695" y="12560"/>
                </a:moveTo>
                <a:lnTo>
                  <a:pt x="1473" y="4089"/>
                </a:lnTo>
                <a:lnTo>
                  <a:pt x="12" y="8127"/>
                </a:lnTo>
                <a:lnTo>
                  <a:pt x="0" y="11302"/>
                </a:lnTo>
                <a:lnTo>
                  <a:pt x="215" y="13106"/>
                </a:lnTo>
                <a:lnTo>
                  <a:pt x="647" y="15786"/>
                </a:lnTo>
                <a:lnTo>
                  <a:pt x="3060" y="20078"/>
                </a:lnTo>
                <a:lnTo>
                  <a:pt x="6591" y="23571"/>
                </a:lnTo>
                <a:lnTo>
                  <a:pt x="3695" y="12560"/>
                </a:lnTo>
                <a:close/>
              </a:path>
              <a:path w="17195" h="23571">
                <a:moveTo>
                  <a:pt x="7035" y="9105"/>
                </a:moveTo>
                <a:lnTo>
                  <a:pt x="7772" y="6438"/>
                </a:lnTo>
                <a:lnTo>
                  <a:pt x="9804" y="10159"/>
                </a:lnTo>
                <a:lnTo>
                  <a:pt x="10147" y="13157"/>
                </a:lnTo>
                <a:lnTo>
                  <a:pt x="9537" y="16154"/>
                </a:lnTo>
                <a:lnTo>
                  <a:pt x="7391" y="13436"/>
                </a:lnTo>
                <a:lnTo>
                  <a:pt x="7175" y="12014"/>
                </a:lnTo>
                <a:lnTo>
                  <a:pt x="4229" y="469"/>
                </a:lnTo>
                <a:lnTo>
                  <a:pt x="1473" y="4089"/>
                </a:lnTo>
                <a:lnTo>
                  <a:pt x="3695" y="12560"/>
                </a:lnTo>
                <a:lnTo>
                  <a:pt x="6591" y="23571"/>
                </a:lnTo>
                <a:lnTo>
                  <a:pt x="9423" y="23609"/>
                </a:lnTo>
                <a:lnTo>
                  <a:pt x="12966" y="23126"/>
                </a:lnTo>
                <a:lnTo>
                  <a:pt x="15735" y="19507"/>
                </a:lnTo>
                <a:lnTo>
                  <a:pt x="17183" y="15455"/>
                </a:lnTo>
                <a:lnTo>
                  <a:pt x="17195" y="12280"/>
                </a:lnTo>
                <a:lnTo>
                  <a:pt x="16992" y="10502"/>
                </a:lnTo>
                <a:lnTo>
                  <a:pt x="16560" y="7823"/>
                </a:lnTo>
                <a:lnTo>
                  <a:pt x="14135" y="3517"/>
                </a:lnTo>
                <a:lnTo>
                  <a:pt x="10617" y="25"/>
                </a:lnTo>
                <a:lnTo>
                  <a:pt x="7772" y="0"/>
                </a:lnTo>
                <a:lnTo>
                  <a:pt x="7035" y="9105"/>
                </a:lnTo>
                <a:close/>
              </a:path>
              <a:path w="17195" h="23571">
                <a:moveTo>
                  <a:pt x="7035" y="9105"/>
                </a:moveTo>
                <a:lnTo>
                  <a:pt x="7772" y="0"/>
                </a:lnTo>
                <a:lnTo>
                  <a:pt x="4229" y="469"/>
                </a:lnTo>
                <a:lnTo>
                  <a:pt x="7175" y="12014"/>
                </a:lnTo>
                <a:lnTo>
                  <a:pt x="7035" y="9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168289" y="6342160"/>
            <a:ext cx="11518" cy="17449"/>
          </a:xfrm>
          <a:custGeom>
            <a:avLst/>
            <a:gdLst/>
            <a:ahLst/>
            <a:cxnLst/>
            <a:rect l="l" t="t" r="r" b="b"/>
            <a:pathLst>
              <a:path w="11518" h="17449">
                <a:moveTo>
                  <a:pt x="888" y="9690"/>
                </a:moveTo>
                <a:lnTo>
                  <a:pt x="1790" y="14223"/>
                </a:lnTo>
                <a:lnTo>
                  <a:pt x="4686" y="17449"/>
                </a:lnTo>
                <a:lnTo>
                  <a:pt x="7378" y="16916"/>
                </a:lnTo>
                <a:lnTo>
                  <a:pt x="10071" y="16382"/>
                </a:lnTo>
                <a:lnTo>
                  <a:pt x="11518" y="12280"/>
                </a:lnTo>
                <a:lnTo>
                  <a:pt x="10617" y="7759"/>
                </a:lnTo>
                <a:lnTo>
                  <a:pt x="9728" y="3238"/>
                </a:lnTo>
                <a:lnTo>
                  <a:pt x="6832" y="0"/>
                </a:lnTo>
                <a:lnTo>
                  <a:pt x="4140" y="546"/>
                </a:lnTo>
                <a:lnTo>
                  <a:pt x="1447" y="1079"/>
                </a:lnTo>
                <a:lnTo>
                  <a:pt x="0" y="5181"/>
                </a:lnTo>
                <a:lnTo>
                  <a:pt x="888" y="9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165393" y="6339112"/>
            <a:ext cx="17310" cy="23545"/>
          </a:xfrm>
          <a:custGeom>
            <a:avLst/>
            <a:gdLst/>
            <a:ahLst/>
            <a:cxnLst/>
            <a:rect l="l" t="t" r="r" b="b"/>
            <a:pathLst>
              <a:path w="17310" h="23545">
                <a:moveTo>
                  <a:pt x="7238" y="12052"/>
                </a:moveTo>
                <a:lnTo>
                  <a:pt x="9677" y="23545"/>
                </a:lnTo>
                <a:lnTo>
                  <a:pt x="13347" y="22948"/>
                </a:lnTo>
                <a:lnTo>
                  <a:pt x="15951" y="19456"/>
                </a:lnTo>
                <a:lnTo>
                  <a:pt x="17297" y="15608"/>
                </a:lnTo>
                <a:lnTo>
                  <a:pt x="17310" y="12369"/>
                </a:lnTo>
                <a:lnTo>
                  <a:pt x="16979" y="10121"/>
                </a:lnTo>
                <a:lnTo>
                  <a:pt x="16459" y="7505"/>
                </a:lnTo>
                <a:lnTo>
                  <a:pt x="13931" y="3365"/>
                </a:lnTo>
                <a:lnTo>
                  <a:pt x="10375" y="50"/>
                </a:lnTo>
                <a:lnTo>
                  <a:pt x="7620" y="0"/>
                </a:lnTo>
                <a:lnTo>
                  <a:pt x="3937" y="622"/>
                </a:lnTo>
                <a:lnTo>
                  <a:pt x="3784" y="12738"/>
                </a:lnTo>
                <a:lnTo>
                  <a:pt x="6908" y="23507"/>
                </a:lnTo>
                <a:lnTo>
                  <a:pt x="9677" y="23545"/>
                </a:lnTo>
                <a:lnTo>
                  <a:pt x="7239" y="12065"/>
                </a:lnTo>
                <a:lnTo>
                  <a:pt x="7035" y="8890"/>
                </a:lnTo>
                <a:lnTo>
                  <a:pt x="9804" y="10109"/>
                </a:lnTo>
                <a:lnTo>
                  <a:pt x="10261" y="12839"/>
                </a:lnTo>
                <a:lnTo>
                  <a:pt x="9994" y="15671"/>
                </a:lnTo>
                <a:lnTo>
                  <a:pt x="7239" y="12052"/>
                </a:lnTo>
                <a:close/>
              </a:path>
              <a:path w="17310" h="23545">
                <a:moveTo>
                  <a:pt x="3784" y="12738"/>
                </a:moveTo>
                <a:lnTo>
                  <a:pt x="3937" y="622"/>
                </a:lnTo>
                <a:lnTo>
                  <a:pt x="1358" y="4102"/>
                </a:lnTo>
                <a:lnTo>
                  <a:pt x="12" y="7950"/>
                </a:lnTo>
                <a:lnTo>
                  <a:pt x="0" y="11188"/>
                </a:lnTo>
                <a:lnTo>
                  <a:pt x="330" y="13423"/>
                </a:lnTo>
                <a:lnTo>
                  <a:pt x="850" y="16040"/>
                </a:lnTo>
                <a:lnTo>
                  <a:pt x="3365" y="20180"/>
                </a:lnTo>
                <a:lnTo>
                  <a:pt x="6908" y="23507"/>
                </a:lnTo>
                <a:lnTo>
                  <a:pt x="3784" y="127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126403" y="6348344"/>
            <a:ext cx="11531" cy="17449"/>
          </a:xfrm>
          <a:custGeom>
            <a:avLst/>
            <a:gdLst/>
            <a:ahLst/>
            <a:cxnLst/>
            <a:rect l="l" t="t" r="r" b="b"/>
            <a:pathLst>
              <a:path w="11531" h="17449">
                <a:moveTo>
                  <a:pt x="10629" y="7759"/>
                </a:moveTo>
                <a:lnTo>
                  <a:pt x="9740" y="3238"/>
                </a:lnTo>
                <a:lnTo>
                  <a:pt x="6832" y="0"/>
                </a:lnTo>
                <a:lnTo>
                  <a:pt x="4140" y="520"/>
                </a:lnTo>
                <a:lnTo>
                  <a:pt x="1447" y="1066"/>
                </a:lnTo>
                <a:lnTo>
                  <a:pt x="0" y="5168"/>
                </a:lnTo>
                <a:lnTo>
                  <a:pt x="901" y="9677"/>
                </a:lnTo>
                <a:lnTo>
                  <a:pt x="1803" y="14211"/>
                </a:lnTo>
                <a:lnTo>
                  <a:pt x="4698" y="17449"/>
                </a:lnTo>
                <a:lnTo>
                  <a:pt x="7391" y="16903"/>
                </a:lnTo>
                <a:lnTo>
                  <a:pt x="10083" y="16383"/>
                </a:lnTo>
                <a:lnTo>
                  <a:pt x="11531" y="12268"/>
                </a:lnTo>
                <a:lnTo>
                  <a:pt x="10629" y="77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123520" y="6345296"/>
            <a:ext cx="17297" cy="23533"/>
          </a:xfrm>
          <a:custGeom>
            <a:avLst/>
            <a:gdLst/>
            <a:ahLst/>
            <a:cxnLst/>
            <a:rect l="l" t="t" r="r" b="b"/>
            <a:pathLst>
              <a:path w="17297" h="23533">
                <a:moveTo>
                  <a:pt x="0" y="7924"/>
                </a:moveTo>
                <a:lnTo>
                  <a:pt x="0" y="11175"/>
                </a:lnTo>
                <a:lnTo>
                  <a:pt x="330" y="13423"/>
                </a:lnTo>
                <a:lnTo>
                  <a:pt x="850" y="16027"/>
                </a:lnTo>
                <a:lnTo>
                  <a:pt x="3365" y="20167"/>
                </a:lnTo>
                <a:lnTo>
                  <a:pt x="6908" y="23494"/>
                </a:lnTo>
                <a:lnTo>
                  <a:pt x="9677" y="23533"/>
                </a:lnTo>
                <a:lnTo>
                  <a:pt x="13347" y="22948"/>
                </a:lnTo>
                <a:lnTo>
                  <a:pt x="15951" y="19456"/>
                </a:lnTo>
                <a:lnTo>
                  <a:pt x="17297" y="15620"/>
                </a:lnTo>
                <a:lnTo>
                  <a:pt x="17297" y="12369"/>
                </a:lnTo>
                <a:lnTo>
                  <a:pt x="16967" y="10121"/>
                </a:lnTo>
                <a:lnTo>
                  <a:pt x="13512" y="10807"/>
                </a:lnTo>
                <a:lnTo>
                  <a:pt x="10261" y="14668"/>
                </a:lnTo>
                <a:lnTo>
                  <a:pt x="7505" y="13436"/>
                </a:lnTo>
                <a:lnTo>
                  <a:pt x="7035" y="10706"/>
                </a:lnTo>
                <a:lnTo>
                  <a:pt x="7302" y="7873"/>
                </a:lnTo>
                <a:lnTo>
                  <a:pt x="10058" y="11493"/>
                </a:lnTo>
                <a:lnTo>
                  <a:pt x="10375" y="38"/>
                </a:lnTo>
                <a:lnTo>
                  <a:pt x="7607" y="0"/>
                </a:lnTo>
                <a:lnTo>
                  <a:pt x="3949" y="596"/>
                </a:lnTo>
                <a:lnTo>
                  <a:pt x="1346" y="4076"/>
                </a:lnTo>
                <a:lnTo>
                  <a:pt x="0" y="7924"/>
                </a:lnTo>
                <a:close/>
              </a:path>
              <a:path w="17297" h="23533">
                <a:moveTo>
                  <a:pt x="13512" y="10807"/>
                </a:moveTo>
                <a:lnTo>
                  <a:pt x="16967" y="10121"/>
                </a:lnTo>
                <a:lnTo>
                  <a:pt x="16446" y="7505"/>
                </a:lnTo>
                <a:lnTo>
                  <a:pt x="13919" y="3365"/>
                </a:lnTo>
                <a:lnTo>
                  <a:pt x="10375" y="38"/>
                </a:lnTo>
                <a:lnTo>
                  <a:pt x="10058" y="11493"/>
                </a:lnTo>
                <a:lnTo>
                  <a:pt x="10261" y="14668"/>
                </a:lnTo>
                <a:lnTo>
                  <a:pt x="13512" y="108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120004" y="6318817"/>
            <a:ext cx="11137" cy="17310"/>
          </a:xfrm>
          <a:custGeom>
            <a:avLst/>
            <a:gdLst/>
            <a:ahLst/>
            <a:cxnLst/>
            <a:rect l="l" t="t" r="r" b="b"/>
            <a:pathLst>
              <a:path w="11137" h="17310">
                <a:moveTo>
                  <a:pt x="10477" y="7950"/>
                </a:moveTo>
                <a:lnTo>
                  <a:pt x="9817" y="3378"/>
                </a:lnTo>
                <a:lnTo>
                  <a:pt x="7086" y="0"/>
                </a:lnTo>
                <a:lnTo>
                  <a:pt x="4381" y="393"/>
                </a:lnTo>
                <a:lnTo>
                  <a:pt x="1663" y="787"/>
                </a:lnTo>
                <a:lnTo>
                  <a:pt x="0" y="4800"/>
                </a:lnTo>
                <a:lnTo>
                  <a:pt x="660" y="9359"/>
                </a:lnTo>
                <a:lnTo>
                  <a:pt x="1320" y="13919"/>
                </a:lnTo>
                <a:lnTo>
                  <a:pt x="4051" y="17310"/>
                </a:lnTo>
                <a:lnTo>
                  <a:pt x="6769" y="16916"/>
                </a:lnTo>
                <a:lnTo>
                  <a:pt x="9474" y="16522"/>
                </a:lnTo>
                <a:lnTo>
                  <a:pt x="11137" y="12509"/>
                </a:lnTo>
                <a:lnTo>
                  <a:pt x="10477" y="79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116994" y="6315707"/>
            <a:ext cx="17157" cy="23545"/>
          </a:xfrm>
          <a:custGeom>
            <a:avLst/>
            <a:gdLst/>
            <a:ahLst/>
            <a:cxnLst/>
            <a:rect l="l" t="t" r="r" b="b"/>
            <a:pathLst>
              <a:path w="17157" h="23545">
                <a:moveTo>
                  <a:pt x="12" y="8153"/>
                </a:moveTo>
                <a:lnTo>
                  <a:pt x="0" y="11302"/>
                </a:lnTo>
                <a:lnTo>
                  <a:pt x="177" y="12979"/>
                </a:lnTo>
                <a:lnTo>
                  <a:pt x="571" y="15671"/>
                </a:lnTo>
                <a:lnTo>
                  <a:pt x="2959" y="20002"/>
                </a:lnTo>
                <a:lnTo>
                  <a:pt x="6489" y="23545"/>
                </a:lnTo>
                <a:lnTo>
                  <a:pt x="10287" y="23520"/>
                </a:lnTo>
                <a:lnTo>
                  <a:pt x="10121" y="14389"/>
                </a:lnTo>
                <a:lnTo>
                  <a:pt x="9347" y="17030"/>
                </a:lnTo>
                <a:lnTo>
                  <a:pt x="7353" y="13398"/>
                </a:lnTo>
                <a:lnTo>
                  <a:pt x="7048" y="10502"/>
                </a:lnTo>
                <a:lnTo>
                  <a:pt x="6883" y="25"/>
                </a:lnTo>
                <a:lnTo>
                  <a:pt x="4305" y="393"/>
                </a:lnTo>
                <a:lnTo>
                  <a:pt x="1498" y="4063"/>
                </a:lnTo>
                <a:lnTo>
                  <a:pt x="12" y="8153"/>
                </a:lnTo>
                <a:close/>
              </a:path>
              <a:path w="17157" h="23545">
                <a:moveTo>
                  <a:pt x="16979" y="10553"/>
                </a:moveTo>
                <a:lnTo>
                  <a:pt x="16573" y="7861"/>
                </a:lnTo>
                <a:lnTo>
                  <a:pt x="14198" y="3530"/>
                </a:lnTo>
                <a:lnTo>
                  <a:pt x="13487" y="11061"/>
                </a:lnTo>
                <a:lnTo>
                  <a:pt x="15671" y="19469"/>
                </a:lnTo>
                <a:lnTo>
                  <a:pt x="17145" y="15379"/>
                </a:lnTo>
                <a:lnTo>
                  <a:pt x="17157" y="12230"/>
                </a:lnTo>
                <a:lnTo>
                  <a:pt x="16979" y="10553"/>
                </a:lnTo>
                <a:close/>
              </a:path>
              <a:path w="17157" h="23545">
                <a:moveTo>
                  <a:pt x="13487" y="11061"/>
                </a:moveTo>
                <a:lnTo>
                  <a:pt x="14198" y="3530"/>
                </a:lnTo>
                <a:lnTo>
                  <a:pt x="10680" y="0"/>
                </a:lnTo>
                <a:lnTo>
                  <a:pt x="6883" y="25"/>
                </a:lnTo>
                <a:lnTo>
                  <a:pt x="7048" y="10502"/>
                </a:lnTo>
                <a:lnTo>
                  <a:pt x="7683" y="7429"/>
                </a:lnTo>
                <a:lnTo>
                  <a:pt x="10007" y="11556"/>
                </a:lnTo>
                <a:lnTo>
                  <a:pt x="10121" y="14389"/>
                </a:lnTo>
                <a:lnTo>
                  <a:pt x="10287" y="23520"/>
                </a:lnTo>
                <a:lnTo>
                  <a:pt x="12865" y="23139"/>
                </a:lnTo>
                <a:lnTo>
                  <a:pt x="15671" y="19469"/>
                </a:lnTo>
                <a:lnTo>
                  <a:pt x="13487" y="11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118771" y="6288159"/>
            <a:ext cx="10414" cy="16979"/>
          </a:xfrm>
          <a:custGeom>
            <a:avLst/>
            <a:gdLst/>
            <a:ahLst/>
            <a:cxnLst/>
            <a:rect l="l" t="t" r="r" b="b"/>
            <a:pathLst>
              <a:path w="10413" h="16979">
                <a:moveTo>
                  <a:pt x="10160" y="8216"/>
                </a:moveTo>
                <a:lnTo>
                  <a:pt x="9918" y="3619"/>
                </a:lnTo>
                <a:lnTo>
                  <a:pt x="7493" y="0"/>
                </a:lnTo>
                <a:lnTo>
                  <a:pt x="4762" y="152"/>
                </a:lnTo>
                <a:lnTo>
                  <a:pt x="2006" y="304"/>
                </a:lnTo>
                <a:lnTo>
                  <a:pt x="0" y="4152"/>
                </a:lnTo>
                <a:lnTo>
                  <a:pt x="254" y="8762"/>
                </a:lnTo>
                <a:lnTo>
                  <a:pt x="508" y="13360"/>
                </a:lnTo>
                <a:lnTo>
                  <a:pt x="2921" y="16979"/>
                </a:lnTo>
                <a:lnTo>
                  <a:pt x="5664" y="16827"/>
                </a:lnTo>
                <a:lnTo>
                  <a:pt x="8407" y="16675"/>
                </a:lnTo>
                <a:lnTo>
                  <a:pt x="10414" y="12826"/>
                </a:lnTo>
                <a:lnTo>
                  <a:pt x="10160" y="82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115482" y="6284780"/>
            <a:ext cx="16992" cy="19646"/>
          </a:xfrm>
          <a:custGeom>
            <a:avLst/>
            <a:gdLst/>
            <a:ahLst/>
            <a:cxnLst/>
            <a:rect l="l" t="t" r="r" b="b"/>
            <a:pathLst>
              <a:path w="16992" h="19646">
                <a:moveTo>
                  <a:pt x="16967" y="11417"/>
                </a:moveTo>
                <a:lnTo>
                  <a:pt x="13449" y="11595"/>
                </a:lnTo>
                <a:lnTo>
                  <a:pt x="15341" y="19646"/>
                </a:lnTo>
                <a:lnTo>
                  <a:pt x="16662" y="16268"/>
                </a:lnTo>
                <a:lnTo>
                  <a:pt x="16992" y="12382"/>
                </a:lnTo>
                <a:lnTo>
                  <a:pt x="16967" y="11404"/>
                </a:lnTo>
                <a:close/>
              </a:path>
              <a:path w="16992" h="19646">
                <a:moveTo>
                  <a:pt x="330" y="7505"/>
                </a:moveTo>
                <a:lnTo>
                  <a:pt x="0" y="11391"/>
                </a:lnTo>
                <a:lnTo>
                  <a:pt x="12" y="12331"/>
                </a:lnTo>
                <a:lnTo>
                  <a:pt x="190" y="15151"/>
                </a:lnTo>
                <a:lnTo>
                  <a:pt x="2298" y="19786"/>
                </a:lnTo>
                <a:lnTo>
                  <a:pt x="4902" y="22504"/>
                </a:lnTo>
                <a:lnTo>
                  <a:pt x="8775" y="23736"/>
                </a:lnTo>
                <a:lnTo>
                  <a:pt x="9550" y="15354"/>
                </a:lnTo>
                <a:lnTo>
                  <a:pt x="7048" y="11950"/>
                </a:lnTo>
                <a:lnTo>
                  <a:pt x="7429" y="8394"/>
                </a:lnTo>
                <a:lnTo>
                  <a:pt x="9931" y="11772"/>
                </a:lnTo>
                <a:lnTo>
                  <a:pt x="8051" y="3530"/>
                </a:lnTo>
                <a:lnTo>
                  <a:pt x="7811" y="24"/>
                </a:lnTo>
                <a:lnTo>
                  <a:pt x="5143" y="635"/>
                </a:lnTo>
                <a:lnTo>
                  <a:pt x="1638" y="4102"/>
                </a:lnTo>
                <a:lnTo>
                  <a:pt x="330" y="7505"/>
                </a:lnTo>
                <a:close/>
              </a:path>
              <a:path w="16992" h="19646">
                <a:moveTo>
                  <a:pt x="16814" y="8597"/>
                </a:moveTo>
                <a:lnTo>
                  <a:pt x="16040" y="6045"/>
                </a:lnTo>
                <a:lnTo>
                  <a:pt x="14008" y="2908"/>
                </a:lnTo>
                <a:lnTo>
                  <a:pt x="11036" y="508"/>
                </a:lnTo>
                <a:lnTo>
                  <a:pt x="8216" y="0"/>
                </a:lnTo>
                <a:lnTo>
                  <a:pt x="7811" y="24"/>
                </a:lnTo>
                <a:lnTo>
                  <a:pt x="8051" y="3530"/>
                </a:lnTo>
                <a:lnTo>
                  <a:pt x="9931" y="11772"/>
                </a:lnTo>
                <a:lnTo>
                  <a:pt x="9550" y="15354"/>
                </a:lnTo>
                <a:lnTo>
                  <a:pt x="8775" y="23736"/>
                </a:lnTo>
                <a:lnTo>
                  <a:pt x="11849" y="23101"/>
                </a:lnTo>
                <a:lnTo>
                  <a:pt x="15341" y="19646"/>
                </a:lnTo>
                <a:lnTo>
                  <a:pt x="13449" y="11595"/>
                </a:lnTo>
                <a:lnTo>
                  <a:pt x="16966" y="11404"/>
                </a:lnTo>
                <a:lnTo>
                  <a:pt x="16814" y="8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7117123" y="6256710"/>
            <a:ext cx="10414" cy="16967"/>
          </a:xfrm>
          <a:custGeom>
            <a:avLst/>
            <a:gdLst/>
            <a:ahLst/>
            <a:cxnLst/>
            <a:rect l="l" t="t" r="r" b="b"/>
            <a:pathLst>
              <a:path w="10413" h="16967">
                <a:moveTo>
                  <a:pt x="10160" y="8216"/>
                </a:moveTo>
                <a:lnTo>
                  <a:pt x="9918" y="3606"/>
                </a:lnTo>
                <a:lnTo>
                  <a:pt x="7493" y="0"/>
                </a:lnTo>
                <a:lnTo>
                  <a:pt x="4762" y="139"/>
                </a:lnTo>
                <a:lnTo>
                  <a:pt x="2019" y="292"/>
                </a:lnTo>
                <a:lnTo>
                  <a:pt x="0" y="4140"/>
                </a:lnTo>
                <a:lnTo>
                  <a:pt x="254" y="8750"/>
                </a:lnTo>
                <a:lnTo>
                  <a:pt x="508" y="13360"/>
                </a:lnTo>
                <a:lnTo>
                  <a:pt x="2921" y="16967"/>
                </a:lnTo>
                <a:lnTo>
                  <a:pt x="5664" y="16814"/>
                </a:lnTo>
                <a:lnTo>
                  <a:pt x="8407" y="16675"/>
                </a:lnTo>
                <a:lnTo>
                  <a:pt x="10414" y="12814"/>
                </a:lnTo>
                <a:lnTo>
                  <a:pt x="10160" y="82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7113835" y="6253332"/>
            <a:ext cx="16967" cy="23723"/>
          </a:xfrm>
          <a:custGeom>
            <a:avLst/>
            <a:gdLst/>
            <a:ahLst/>
            <a:cxnLst/>
            <a:rect l="l" t="t" r="r" b="b"/>
            <a:pathLst>
              <a:path w="16967" h="23723">
                <a:moveTo>
                  <a:pt x="7810" y="12"/>
                </a:moveTo>
                <a:lnTo>
                  <a:pt x="8051" y="3517"/>
                </a:lnTo>
                <a:lnTo>
                  <a:pt x="9931" y="11772"/>
                </a:lnTo>
                <a:lnTo>
                  <a:pt x="13449" y="11595"/>
                </a:lnTo>
                <a:lnTo>
                  <a:pt x="16967" y="11404"/>
                </a:lnTo>
                <a:lnTo>
                  <a:pt x="16814" y="8585"/>
                </a:lnTo>
                <a:lnTo>
                  <a:pt x="16040" y="6032"/>
                </a:lnTo>
                <a:lnTo>
                  <a:pt x="14008" y="2895"/>
                </a:lnTo>
                <a:lnTo>
                  <a:pt x="11023" y="495"/>
                </a:lnTo>
                <a:lnTo>
                  <a:pt x="8204" y="0"/>
                </a:lnTo>
                <a:lnTo>
                  <a:pt x="7848" y="12"/>
                </a:lnTo>
                <a:close/>
              </a:path>
              <a:path w="16967" h="23723">
                <a:moveTo>
                  <a:pt x="9931" y="11772"/>
                </a:moveTo>
                <a:lnTo>
                  <a:pt x="9563" y="15341"/>
                </a:lnTo>
                <a:lnTo>
                  <a:pt x="7048" y="11937"/>
                </a:lnTo>
                <a:lnTo>
                  <a:pt x="8788" y="23723"/>
                </a:lnTo>
                <a:lnTo>
                  <a:pt x="11861" y="23101"/>
                </a:lnTo>
                <a:lnTo>
                  <a:pt x="15354" y="19634"/>
                </a:lnTo>
                <a:lnTo>
                  <a:pt x="16662" y="16255"/>
                </a:lnTo>
                <a:lnTo>
                  <a:pt x="16992" y="12382"/>
                </a:lnTo>
                <a:lnTo>
                  <a:pt x="16967" y="11404"/>
                </a:lnTo>
                <a:lnTo>
                  <a:pt x="13449" y="11595"/>
                </a:lnTo>
                <a:lnTo>
                  <a:pt x="9931" y="11772"/>
                </a:lnTo>
                <a:close/>
              </a:path>
              <a:path w="16967" h="23723">
                <a:moveTo>
                  <a:pt x="25" y="12331"/>
                </a:moveTo>
                <a:lnTo>
                  <a:pt x="190" y="15125"/>
                </a:lnTo>
                <a:lnTo>
                  <a:pt x="952" y="17691"/>
                </a:lnTo>
                <a:lnTo>
                  <a:pt x="2984" y="20827"/>
                </a:lnTo>
                <a:lnTo>
                  <a:pt x="5969" y="23215"/>
                </a:lnTo>
                <a:lnTo>
                  <a:pt x="8788" y="23723"/>
                </a:lnTo>
                <a:lnTo>
                  <a:pt x="7048" y="11937"/>
                </a:lnTo>
                <a:lnTo>
                  <a:pt x="7429" y="8394"/>
                </a:lnTo>
                <a:lnTo>
                  <a:pt x="9931" y="11772"/>
                </a:lnTo>
                <a:lnTo>
                  <a:pt x="8051" y="3517"/>
                </a:lnTo>
                <a:lnTo>
                  <a:pt x="7811" y="21"/>
                </a:lnTo>
                <a:lnTo>
                  <a:pt x="5143" y="622"/>
                </a:lnTo>
                <a:lnTo>
                  <a:pt x="1638" y="4089"/>
                </a:lnTo>
                <a:lnTo>
                  <a:pt x="330" y="7480"/>
                </a:lnTo>
                <a:lnTo>
                  <a:pt x="0" y="11366"/>
                </a:lnTo>
                <a:lnTo>
                  <a:pt x="25" y="12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7169044" y="6373666"/>
            <a:ext cx="62877" cy="19519"/>
          </a:xfrm>
          <a:custGeom>
            <a:avLst/>
            <a:gdLst/>
            <a:ahLst/>
            <a:cxnLst/>
            <a:rect l="l" t="t" r="r" b="b"/>
            <a:pathLst>
              <a:path w="62877" h="19519">
                <a:moveTo>
                  <a:pt x="15835" y="11179"/>
                </a:moveTo>
                <a:lnTo>
                  <a:pt x="14655" y="10833"/>
                </a:lnTo>
                <a:lnTo>
                  <a:pt x="10642" y="9791"/>
                </a:lnTo>
                <a:lnTo>
                  <a:pt x="7620" y="8839"/>
                </a:lnTo>
                <a:lnTo>
                  <a:pt x="4732" y="8826"/>
                </a:lnTo>
                <a:lnTo>
                  <a:pt x="0" y="12280"/>
                </a:lnTo>
                <a:lnTo>
                  <a:pt x="3136" y="14617"/>
                </a:lnTo>
                <a:lnTo>
                  <a:pt x="6515" y="15887"/>
                </a:lnTo>
                <a:lnTo>
                  <a:pt x="9982" y="16878"/>
                </a:lnTo>
                <a:lnTo>
                  <a:pt x="12687" y="17602"/>
                </a:lnTo>
                <a:lnTo>
                  <a:pt x="15835" y="18514"/>
                </a:lnTo>
                <a:lnTo>
                  <a:pt x="15835" y="11179"/>
                </a:lnTo>
                <a:close/>
              </a:path>
              <a:path w="62877" h="19519">
                <a:moveTo>
                  <a:pt x="5689" y="8127"/>
                </a:moveTo>
                <a:lnTo>
                  <a:pt x="4724" y="8826"/>
                </a:lnTo>
                <a:lnTo>
                  <a:pt x="5689" y="8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7064841" y="6382100"/>
            <a:ext cx="94780" cy="20726"/>
          </a:xfrm>
          <a:custGeom>
            <a:avLst/>
            <a:gdLst/>
            <a:ahLst/>
            <a:cxnLst/>
            <a:rect l="l" t="t" r="r" b="b"/>
            <a:pathLst>
              <a:path w="94780" h="20726">
                <a:moveTo>
                  <a:pt x="5207" y="10871"/>
                </a:moveTo>
                <a:lnTo>
                  <a:pt x="8013" y="9461"/>
                </a:lnTo>
                <a:lnTo>
                  <a:pt x="10756" y="8953"/>
                </a:lnTo>
                <a:lnTo>
                  <a:pt x="13525" y="8407"/>
                </a:lnTo>
                <a:lnTo>
                  <a:pt x="16814" y="8089"/>
                </a:lnTo>
                <a:lnTo>
                  <a:pt x="22618" y="8178"/>
                </a:lnTo>
                <a:lnTo>
                  <a:pt x="23749" y="8343"/>
                </a:lnTo>
                <a:lnTo>
                  <a:pt x="27343" y="8864"/>
                </a:lnTo>
                <a:lnTo>
                  <a:pt x="30137" y="10287"/>
                </a:lnTo>
                <a:lnTo>
                  <a:pt x="33375" y="12077"/>
                </a:lnTo>
                <a:lnTo>
                  <a:pt x="36588" y="13843"/>
                </a:lnTo>
                <a:lnTo>
                  <a:pt x="40208" y="15989"/>
                </a:lnTo>
                <a:lnTo>
                  <a:pt x="45034" y="17132"/>
                </a:lnTo>
                <a:lnTo>
                  <a:pt x="51269" y="18567"/>
                </a:lnTo>
                <a:lnTo>
                  <a:pt x="57073" y="20726"/>
                </a:lnTo>
                <a:lnTo>
                  <a:pt x="65798" y="20713"/>
                </a:lnTo>
                <a:lnTo>
                  <a:pt x="69519" y="20548"/>
                </a:lnTo>
                <a:lnTo>
                  <a:pt x="73520" y="19443"/>
                </a:lnTo>
                <a:lnTo>
                  <a:pt x="77279" y="17792"/>
                </a:lnTo>
                <a:lnTo>
                  <a:pt x="81026" y="16141"/>
                </a:lnTo>
                <a:lnTo>
                  <a:pt x="84518" y="13944"/>
                </a:lnTo>
                <a:lnTo>
                  <a:pt x="87058" y="11176"/>
                </a:lnTo>
                <a:lnTo>
                  <a:pt x="90906" y="7340"/>
                </a:lnTo>
                <a:lnTo>
                  <a:pt x="93167" y="4673"/>
                </a:lnTo>
                <a:lnTo>
                  <a:pt x="94780" y="1117"/>
                </a:lnTo>
                <a:lnTo>
                  <a:pt x="87820" y="0"/>
                </a:lnTo>
                <a:lnTo>
                  <a:pt x="85585" y="2743"/>
                </a:lnTo>
                <a:lnTo>
                  <a:pt x="82892" y="5308"/>
                </a:lnTo>
                <a:lnTo>
                  <a:pt x="80327" y="8140"/>
                </a:lnTo>
                <a:lnTo>
                  <a:pt x="77520" y="10020"/>
                </a:lnTo>
                <a:lnTo>
                  <a:pt x="74434" y="11353"/>
                </a:lnTo>
                <a:lnTo>
                  <a:pt x="71361" y="12725"/>
                </a:lnTo>
                <a:lnTo>
                  <a:pt x="67995" y="13576"/>
                </a:lnTo>
                <a:lnTo>
                  <a:pt x="64338" y="13703"/>
                </a:lnTo>
                <a:lnTo>
                  <a:pt x="58585" y="13716"/>
                </a:lnTo>
                <a:lnTo>
                  <a:pt x="53390" y="11887"/>
                </a:lnTo>
                <a:lnTo>
                  <a:pt x="46647" y="10274"/>
                </a:lnTo>
                <a:lnTo>
                  <a:pt x="43027" y="9436"/>
                </a:lnTo>
                <a:lnTo>
                  <a:pt x="40119" y="7759"/>
                </a:lnTo>
                <a:lnTo>
                  <a:pt x="36791" y="5905"/>
                </a:lnTo>
                <a:lnTo>
                  <a:pt x="33477" y="4089"/>
                </a:lnTo>
                <a:lnTo>
                  <a:pt x="29705" y="2082"/>
                </a:lnTo>
                <a:lnTo>
                  <a:pt x="24739" y="1371"/>
                </a:lnTo>
                <a:lnTo>
                  <a:pt x="21475" y="1054"/>
                </a:lnTo>
                <a:lnTo>
                  <a:pt x="16090" y="1054"/>
                </a:lnTo>
                <a:lnTo>
                  <a:pt x="12179" y="1447"/>
                </a:lnTo>
                <a:lnTo>
                  <a:pt x="8724" y="2184"/>
                </a:lnTo>
                <a:lnTo>
                  <a:pt x="5384" y="3022"/>
                </a:lnTo>
                <a:lnTo>
                  <a:pt x="2476" y="4229"/>
                </a:lnTo>
                <a:lnTo>
                  <a:pt x="0" y="6146"/>
                </a:lnTo>
                <a:lnTo>
                  <a:pt x="5207" y="10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7135936" y="6346173"/>
            <a:ext cx="35115" cy="16383"/>
          </a:xfrm>
          <a:custGeom>
            <a:avLst/>
            <a:gdLst/>
            <a:ahLst/>
            <a:cxnLst/>
            <a:rect l="l" t="t" r="r" b="b"/>
            <a:pathLst>
              <a:path w="35115" h="16383">
                <a:moveTo>
                  <a:pt x="11379" y="16383"/>
                </a:moveTo>
                <a:lnTo>
                  <a:pt x="9563" y="2298"/>
                </a:lnTo>
                <a:lnTo>
                  <a:pt x="6248" y="1244"/>
                </a:lnTo>
                <a:lnTo>
                  <a:pt x="2298" y="3327"/>
                </a:lnTo>
                <a:lnTo>
                  <a:pt x="1155" y="7035"/>
                </a:lnTo>
                <a:lnTo>
                  <a:pt x="0" y="10756"/>
                </a:lnTo>
                <a:lnTo>
                  <a:pt x="2082" y="14693"/>
                </a:lnTo>
                <a:lnTo>
                  <a:pt x="5803" y="15849"/>
                </a:lnTo>
                <a:lnTo>
                  <a:pt x="8826" y="16370"/>
                </a:lnTo>
                <a:lnTo>
                  <a:pt x="11379" y="16383"/>
                </a:lnTo>
                <a:close/>
              </a:path>
              <a:path w="35115" h="16383">
                <a:moveTo>
                  <a:pt x="9956" y="2387"/>
                </a:moveTo>
                <a:lnTo>
                  <a:pt x="12458" y="2171"/>
                </a:lnTo>
                <a:lnTo>
                  <a:pt x="9655" y="2294"/>
                </a:lnTo>
                <a:lnTo>
                  <a:pt x="9956" y="2387"/>
                </a:lnTo>
                <a:close/>
              </a:path>
              <a:path w="35115" h="16383">
                <a:moveTo>
                  <a:pt x="20548" y="15976"/>
                </a:moveTo>
                <a:lnTo>
                  <a:pt x="23291" y="15798"/>
                </a:lnTo>
                <a:lnTo>
                  <a:pt x="26238" y="15506"/>
                </a:lnTo>
                <a:lnTo>
                  <a:pt x="29260" y="14605"/>
                </a:lnTo>
                <a:lnTo>
                  <a:pt x="32994" y="13500"/>
                </a:lnTo>
                <a:lnTo>
                  <a:pt x="35115" y="9575"/>
                </a:lnTo>
                <a:lnTo>
                  <a:pt x="33997" y="5854"/>
                </a:lnTo>
                <a:lnTo>
                  <a:pt x="32892" y="2120"/>
                </a:lnTo>
                <a:lnTo>
                  <a:pt x="28968" y="0"/>
                </a:lnTo>
                <a:lnTo>
                  <a:pt x="25247" y="1104"/>
                </a:lnTo>
                <a:lnTo>
                  <a:pt x="21932" y="1778"/>
                </a:lnTo>
                <a:lnTo>
                  <a:pt x="17449" y="2044"/>
                </a:lnTo>
                <a:lnTo>
                  <a:pt x="12458" y="2171"/>
                </a:lnTo>
                <a:lnTo>
                  <a:pt x="9956" y="2387"/>
                </a:lnTo>
                <a:lnTo>
                  <a:pt x="9655" y="2294"/>
                </a:lnTo>
                <a:lnTo>
                  <a:pt x="6248" y="1244"/>
                </a:lnTo>
                <a:lnTo>
                  <a:pt x="9563" y="2298"/>
                </a:lnTo>
                <a:lnTo>
                  <a:pt x="11379" y="16383"/>
                </a:lnTo>
                <a:lnTo>
                  <a:pt x="15214" y="16154"/>
                </a:lnTo>
                <a:lnTo>
                  <a:pt x="17792" y="16141"/>
                </a:lnTo>
                <a:lnTo>
                  <a:pt x="20548" y="15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7159238" y="6343126"/>
            <a:ext cx="17081" cy="16383"/>
          </a:xfrm>
          <a:custGeom>
            <a:avLst/>
            <a:gdLst/>
            <a:ahLst/>
            <a:cxnLst/>
            <a:rect l="l" t="t" r="r" b="b"/>
            <a:pathLst>
              <a:path w="17081" h="16383">
                <a:moveTo>
                  <a:pt x="16217" y="15570"/>
                </a:moveTo>
                <a:lnTo>
                  <a:pt x="17081" y="11810"/>
                </a:lnTo>
                <a:lnTo>
                  <a:pt x="15366" y="3149"/>
                </a:lnTo>
                <a:lnTo>
                  <a:pt x="13131" y="0"/>
                </a:lnTo>
                <a:lnTo>
                  <a:pt x="12598" y="7289"/>
                </a:lnTo>
                <a:lnTo>
                  <a:pt x="11912" y="3835"/>
                </a:lnTo>
                <a:lnTo>
                  <a:pt x="8458" y="4521"/>
                </a:lnTo>
                <a:lnTo>
                  <a:pt x="8407" y="939"/>
                </a:lnTo>
                <a:lnTo>
                  <a:pt x="3924" y="3301"/>
                </a:lnTo>
                <a:lnTo>
                  <a:pt x="1295" y="5791"/>
                </a:lnTo>
                <a:lnTo>
                  <a:pt x="0" y="9575"/>
                </a:lnTo>
                <a:lnTo>
                  <a:pt x="977" y="12928"/>
                </a:lnTo>
                <a:lnTo>
                  <a:pt x="4178" y="15405"/>
                </a:lnTo>
                <a:lnTo>
                  <a:pt x="7023" y="8877"/>
                </a:lnTo>
                <a:lnTo>
                  <a:pt x="9184" y="8182"/>
                </a:lnTo>
                <a:lnTo>
                  <a:pt x="9396" y="9255"/>
                </a:lnTo>
                <a:lnTo>
                  <a:pt x="9969" y="9347"/>
                </a:lnTo>
                <a:lnTo>
                  <a:pt x="10972" y="7607"/>
                </a:lnTo>
                <a:lnTo>
                  <a:pt x="12941" y="9042"/>
                </a:lnTo>
                <a:lnTo>
                  <a:pt x="13627" y="12496"/>
                </a:lnTo>
                <a:lnTo>
                  <a:pt x="16217" y="15570"/>
                </a:lnTo>
                <a:close/>
              </a:path>
              <a:path w="17081" h="16383">
                <a:moveTo>
                  <a:pt x="4178" y="15405"/>
                </a:moveTo>
                <a:lnTo>
                  <a:pt x="6934" y="16205"/>
                </a:lnTo>
                <a:lnTo>
                  <a:pt x="9969" y="16382"/>
                </a:lnTo>
                <a:lnTo>
                  <a:pt x="12826" y="16243"/>
                </a:lnTo>
                <a:lnTo>
                  <a:pt x="10172" y="13169"/>
                </a:lnTo>
                <a:lnTo>
                  <a:pt x="12941" y="9042"/>
                </a:lnTo>
                <a:lnTo>
                  <a:pt x="10972" y="7607"/>
                </a:lnTo>
                <a:lnTo>
                  <a:pt x="9969" y="9347"/>
                </a:lnTo>
                <a:lnTo>
                  <a:pt x="9396" y="9255"/>
                </a:lnTo>
                <a:lnTo>
                  <a:pt x="7023" y="8877"/>
                </a:lnTo>
                <a:lnTo>
                  <a:pt x="4178" y="15405"/>
                </a:lnTo>
                <a:close/>
              </a:path>
              <a:path w="17081" h="16383">
                <a:moveTo>
                  <a:pt x="8407" y="939"/>
                </a:moveTo>
                <a:lnTo>
                  <a:pt x="8458" y="4521"/>
                </a:lnTo>
                <a:lnTo>
                  <a:pt x="11912" y="3835"/>
                </a:lnTo>
                <a:lnTo>
                  <a:pt x="12598" y="7289"/>
                </a:lnTo>
                <a:lnTo>
                  <a:pt x="13131" y="0"/>
                </a:lnTo>
                <a:lnTo>
                  <a:pt x="11226" y="380"/>
                </a:lnTo>
                <a:lnTo>
                  <a:pt x="8407" y="939"/>
                </a:lnTo>
                <a:close/>
              </a:path>
              <a:path w="17081" h="16383">
                <a:moveTo>
                  <a:pt x="13627" y="12496"/>
                </a:moveTo>
                <a:lnTo>
                  <a:pt x="12941" y="9042"/>
                </a:lnTo>
                <a:lnTo>
                  <a:pt x="10172" y="13169"/>
                </a:lnTo>
                <a:lnTo>
                  <a:pt x="12826" y="16243"/>
                </a:lnTo>
                <a:lnTo>
                  <a:pt x="16217" y="15570"/>
                </a:lnTo>
                <a:lnTo>
                  <a:pt x="13627" y="12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7129905" y="6348432"/>
            <a:ext cx="17081" cy="16395"/>
          </a:xfrm>
          <a:custGeom>
            <a:avLst/>
            <a:gdLst/>
            <a:ahLst/>
            <a:cxnLst/>
            <a:rect l="l" t="t" r="r" b="b"/>
            <a:pathLst>
              <a:path w="17081" h="16395">
                <a:moveTo>
                  <a:pt x="6908" y="3213"/>
                </a:moveTo>
                <a:lnTo>
                  <a:pt x="3454" y="3898"/>
                </a:lnTo>
                <a:lnTo>
                  <a:pt x="3936" y="16395"/>
                </a:lnTo>
                <a:lnTo>
                  <a:pt x="5854" y="16014"/>
                </a:lnTo>
                <a:lnTo>
                  <a:pt x="8674" y="15455"/>
                </a:lnTo>
                <a:lnTo>
                  <a:pt x="8623" y="11874"/>
                </a:lnTo>
                <a:lnTo>
                  <a:pt x="7898" y="8211"/>
                </a:lnTo>
                <a:lnTo>
                  <a:pt x="7686" y="7143"/>
                </a:lnTo>
                <a:lnTo>
                  <a:pt x="10134" y="190"/>
                </a:lnTo>
                <a:lnTo>
                  <a:pt x="7086" y="0"/>
                </a:lnTo>
                <a:lnTo>
                  <a:pt x="4254" y="152"/>
                </a:lnTo>
                <a:lnTo>
                  <a:pt x="6908" y="3213"/>
                </a:lnTo>
                <a:lnTo>
                  <a:pt x="7086" y="7048"/>
                </a:lnTo>
                <a:lnTo>
                  <a:pt x="6108" y="8788"/>
                </a:lnTo>
                <a:lnTo>
                  <a:pt x="5168" y="12560"/>
                </a:lnTo>
                <a:lnTo>
                  <a:pt x="4483" y="9105"/>
                </a:lnTo>
                <a:lnTo>
                  <a:pt x="4140" y="7353"/>
                </a:lnTo>
                <a:lnTo>
                  <a:pt x="6908" y="3213"/>
                </a:lnTo>
                <a:close/>
              </a:path>
              <a:path w="17081" h="16395">
                <a:moveTo>
                  <a:pt x="5168" y="12560"/>
                </a:moveTo>
                <a:lnTo>
                  <a:pt x="6108" y="8788"/>
                </a:lnTo>
                <a:lnTo>
                  <a:pt x="7086" y="7048"/>
                </a:lnTo>
                <a:lnTo>
                  <a:pt x="6908" y="3213"/>
                </a:lnTo>
                <a:lnTo>
                  <a:pt x="4140" y="7353"/>
                </a:lnTo>
                <a:lnTo>
                  <a:pt x="4483" y="9105"/>
                </a:lnTo>
                <a:lnTo>
                  <a:pt x="5168" y="12560"/>
                </a:lnTo>
                <a:close/>
              </a:path>
              <a:path w="17081" h="16395">
                <a:moveTo>
                  <a:pt x="3454" y="3898"/>
                </a:moveTo>
                <a:lnTo>
                  <a:pt x="6908" y="3213"/>
                </a:lnTo>
                <a:lnTo>
                  <a:pt x="4254" y="152"/>
                </a:lnTo>
                <a:lnTo>
                  <a:pt x="863" y="812"/>
                </a:lnTo>
                <a:lnTo>
                  <a:pt x="0" y="4584"/>
                </a:lnTo>
                <a:lnTo>
                  <a:pt x="1714" y="13246"/>
                </a:lnTo>
                <a:lnTo>
                  <a:pt x="3936" y="16395"/>
                </a:lnTo>
                <a:lnTo>
                  <a:pt x="3454" y="3898"/>
                </a:lnTo>
                <a:close/>
              </a:path>
              <a:path w="17081" h="16395">
                <a:moveTo>
                  <a:pt x="16090" y="3454"/>
                </a:moveTo>
                <a:lnTo>
                  <a:pt x="12890" y="990"/>
                </a:lnTo>
                <a:lnTo>
                  <a:pt x="10134" y="190"/>
                </a:lnTo>
                <a:lnTo>
                  <a:pt x="7686" y="7143"/>
                </a:lnTo>
                <a:lnTo>
                  <a:pt x="10045" y="7518"/>
                </a:lnTo>
                <a:lnTo>
                  <a:pt x="7898" y="8211"/>
                </a:lnTo>
                <a:lnTo>
                  <a:pt x="8623" y="11874"/>
                </a:lnTo>
                <a:lnTo>
                  <a:pt x="8674" y="15455"/>
                </a:lnTo>
                <a:lnTo>
                  <a:pt x="13157" y="13093"/>
                </a:lnTo>
                <a:lnTo>
                  <a:pt x="15786" y="10604"/>
                </a:lnTo>
                <a:lnTo>
                  <a:pt x="17081" y="6807"/>
                </a:lnTo>
                <a:lnTo>
                  <a:pt x="16090" y="3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7127758" y="6320347"/>
            <a:ext cx="46012" cy="38557"/>
          </a:xfrm>
          <a:custGeom>
            <a:avLst/>
            <a:gdLst/>
            <a:ahLst/>
            <a:cxnLst/>
            <a:rect l="l" t="t" r="r" b="b"/>
            <a:pathLst>
              <a:path w="46012" h="38557">
                <a:moveTo>
                  <a:pt x="14198" y="4635"/>
                </a:moveTo>
                <a:lnTo>
                  <a:pt x="13931" y="4203"/>
                </a:lnTo>
                <a:lnTo>
                  <a:pt x="11582" y="6083"/>
                </a:lnTo>
                <a:lnTo>
                  <a:pt x="13525" y="20828"/>
                </a:lnTo>
                <a:lnTo>
                  <a:pt x="17386" y="23215"/>
                </a:lnTo>
                <a:lnTo>
                  <a:pt x="14198" y="4635"/>
                </a:lnTo>
                <a:close/>
              </a:path>
              <a:path w="46012" h="38557">
                <a:moveTo>
                  <a:pt x="46012" y="31635"/>
                </a:moveTo>
                <a:lnTo>
                  <a:pt x="45389" y="27101"/>
                </a:lnTo>
                <a:lnTo>
                  <a:pt x="43167" y="23380"/>
                </a:lnTo>
                <a:lnTo>
                  <a:pt x="40347" y="21158"/>
                </a:lnTo>
                <a:lnTo>
                  <a:pt x="37503" y="19164"/>
                </a:lnTo>
                <a:lnTo>
                  <a:pt x="35026" y="31203"/>
                </a:lnTo>
                <a:lnTo>
                  <a:pt x="34810" y="38239"/>
                </a:lnTo>
                <a:lnTo>
                  <a:pt x="38696" y="38392"/>
                </a:lnTo>
                <a:lnTo>
                  <a:pt x="42583" y="38557"/>
                </a:lnTo>
                <a:lnTo>
                  <a:pt x="45859" y="35521"/>
                </a:lnTo>
                <a:lnTo>
                  <a:pt x="46012" y="31635"/>
                </a:lnTo>
                <a:close/>
              </a:path>
              <a:path w="46012" h="38557">
                <a:moveTo>
                  <a:pt x="37490" y="19151"/>
                </a:moveTo>
                <a:lnTo>
                  <a:pt x="33845" y="16484"/>
                </a:lnTo>
                <a:lnTo>
                  <a:pt x="31940" y="31076"/>
                </a:lnTo>
                <a:lnTo>
                  <a:pt x="31788" y="34963"/>
                </a:lnTo>
                <a:lnTo>
                  <a:pt x="34810" y="38239"/>
                </a:lnTo>
                <a:lnTo>
                  <a:pt x="35026" y="31203"/>
                </a:lnTo>
                <a:lnTo>
                  <a:pt x="37490" y="19151"/>
                </a:lnTo>
                <a:lnTo>
                  <a:pt x="34836" y="31203"/>
                </a:lnTo>
                <a:lnTo>
                  <a:pt x="32181" y="32423"/>
                </a:lnTo>
                <a:lnTo>
                  <a:pt x="31915" y="32372"/>
                </a:lnTo>
                <a:lnTo>
                  <a:pt x="31935" y="31203"/>
                </a:lnTo>
                <a:lnTo>
                  <a:pt x="34836" y="31203"/>
                </a:lnTo>
                <a:lnTo>
                  <a:pt x="37490" y="19151"/>
                </a:lnTo>
                <a:close/>
              </a:path>
              <a:path w="46012" h="38557">
                <a:moveTo>
                  <a:pt x="32181" y="32423"/>
                </a:moveTo>
                <a:lnTo>
                  <a:pt x="34836" y="31203"/>
                </a:lnTo>
                <a:lnTo>
                  <a:pt x="31934" y="31235"/>
                </a:lnTo>
                <a:lnTo>
                  <a:pt x="31940" y="31076"/>
                </a:lnTo>
                <a:lnTo>
                  <a:pt x="33845" y="16484"/>
                </a:lnTo>
                <a:lnTo>
                  <a:pt x="30086" y="14020"/>
                </a:lnTo>
                <a:lnTo>
                  <a:pt x="25933" y="11811"/>
                </a:lnTo>
                <a:lnTo>
                  <a:pt x="23279" y="10350"/>
                </a:lnTo>
                <a:lnTo>
                  <a:pt x="20586" y="8559"/>
                </a:lnTo>
                <a:lnTo>
                  <a:pt x="17335" y="6311"/>
                </a:lnTo>
                <a:lnTo>
                  <a:pt x="13974" y="4230"/>
                </a:lnTo>
                <a:lnTo>
                  <a:pt x="12318" y="1231"/>
                </a:lnTo>
                <a:lnTo>
                  <a:pt x="8039" y="0"/>
                </a:lnTo>
                <a:lnTo>
                  <a:pt x="4635" y="1892"/>
                </a:lnTo>
                <a:lnTo>
                  <a:pt x="1231" y="3771"/>
                </a:lnTo>
                <a:lnTo>
                  <a:pt x="0" y="8064"/>
                </a:lnTo>
                <a:lnTo>
                  <a:pt x="1879" y="11468"/>
                </a:lnTo>
                <a:lnTo>
                  <a:pt x="3784" y="14033"/>
                </a:lnTo>
                <a:lnTo>
                  <a:pt x="7391" y="16840"/>
                </a:lnTo>
                <a:lnTo>
                  <a:pt x="10553" y="18732"/>
                </a:lnTo>
                <a:lnTo>
                  <a:pt x="13525" y="20828"/>
                </a:lnTo>
                <a:lnTo>
                  <a:pt x="11582" y="6083"/>
                </a:lnTo>
                <a:lnTo>
                  <a:pt x="13931" y="4203"/>
                </a:lnTo>
                <a:lnTo>
                  <a:pt x="14198" y="4635"/>
                </a:lnTo>
                <a:lnTo>
                  <a:pt x="17386" y="23215"/>
                </a:lnTo>
                <a:lnTo>
                  <a:pt x="19316" y="24244"/>
                </a:lnTo>
                <a:lnTo>
                  <a:pt x="22745" y="26073"/>
                </a:lnTo>
                <a:lnTo>
                  <a:pt x="25895" y="28130"/>
                </a:lnTo>
                <a:lnTo>
                  <a:pt x="29184" y="30530"/>
                </a:lnTo>
                <a:lnTo>
                  <a:pt x="31915" y="32372"/>
                </a:lnTo>
                <a:lnTo>
                  <a:pt x="32181" y="32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7131731" y="6319241"/>
            <a:ext cx="36385" cy="43129"/>
          </a:xfrm>
          <a:custGeom>
            <a:avLst/>
            <a:gdLst/>
            <a:ahLst/>
            <a:cxnLst/>
            <a:rect l="l" t="t" r="r" b="b"/>
            <a:pathLst>
              <a:path w="36385" h="43129">
                <a:moveTo>
                  <a:pt x="3162" y="29235"/>
                </a:moveTo>
                <a:lnTo>
                  <a:pt x="1803" y="31813"/>
                </a:lnTo>
                <a:lnTo>
                  <a:pt x="0" y="35267"/>
                </a:lnTo>
                <a:lnTo>
                  <a:pt x="1333" y="39522"/>
                </a:lnTo>
                <a:lnTo>
                  <a:pt x="4775" y="41325"/>
                </a:lnTo>
                <a:lnTo>
                  <a:pt x="8229" y="43129"/>
                </a:lnTo>
                <a:lnTo>
                  <a:pt x="12484" y="41795"/>
                </a:lnTo>
                <a:lnTo>
                  <a:pt x="14287" y="38341"/>
                </a:lnTo>
                <a:lnTo>
                  <a:pt x="16243" y="35229"/>
                </a:lnTo>
                <a:lnTo>
                  <a:pt x="19304" y="31419"/>
                </a:lnTo>
                <a:lnTo>
                  <a:pt x="22377" y="28054"/>
                </a:lnTo>
                <a:lnTo>
                  <a:pt x="26720" y="23621"/>
                </a:lnTo>
                <a:lnTo>
                  <a:pt x="28854" y="20586"/>
                </a:lnTo>
                <a:lnTo>
                  <a:pt x="30568" y="17589"/>
                </a:lnTo>
                <a:lnTo>
                  <a:pt x="33616" y="13347"/>
                </a:lnTo>
                <a:lnTo>
                  <a:pt x="34709" y="11048"/>
                </a:lnTo>
                <a:lnTo>
                  <a:pt x="36385" y="7543"/>
                </a:lnTo>
                <a:lnTo>
                  <a:pt x="34886" y="3340"/>
                </a:lnTo>
                <a:lnTo>
                  <a:pt x="31368" y="1663"/>
                </a:lnTo>
                <a:lnTo>
                  <a:pt x="27863" y="0"/>
                </a:lnTo>
                <a:lnTo>
                  <a:pt x="23660" y="1485"/>
                </a:lnTo>
                <a:lnTo>
                  <a:pt x="21996" y="5003"/>
                </a:lnTo>
                <a:lnTo>
                  <a:pt x="20116" y="7823"/>
                </a:lnTo>
                <a:lnTo>
                  <a:pt x="18427" y="10388"/>
                </a:lnTo>
                <a:lnTo>
                  <a:pt x="16268" y="14058"/>
                </a:lnTo>
                <a:lnTo>
                  <a:pt x="12090" y="18414"/>
                </a:lnTo>
                <a:lnTo>
                  <a:pt x="8623" y="22224"/>
                </a:lnTo>
                <a:lnTo>
                  <a:pt x="4927" y="26847"/>
                </a:lnTo>
                <a:lnTo>
                  <a:pt x="3162" y="29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7154359" y="6315054"/>
            <a:ext cx="14046" cy="15963"/>
          </a:xfrm>
          <a:custGeom>
            <a:avLst/>
            <a:gdLst/>
            <a:ahLst/>
            <a:cxnLst/>
            <a:rect l="l" t="t" r="r" b="b"/>
            <a:pathLst>
              <a:path w="14046" h="15963">
                <a:moveTo>
                  <a:pt x="12141" y="3479"/>
                </a:moveTo>
                <a:lnTo>
                  <a:pt x="12687" y="6959"/>
                </a:lnTo>
                <a:lnTo>
                  <a:pt x="13449" y="76"/>
                </a:lnTo>
                <a:lnTo>
                  <a:pt x="11595" y="0"/>
                </a:lnTo>
                <a:lnTo>
                  <a:pt x="8724" y="457"/>
                </a:lnTo>
                <a:lnTo>
                  <a:pt x="8661" y="4025"/>
                </a:lnTo>
                <a:lnTo>
                  <a:pt x="12141" y="3479"/>
                </a:lnTo>
                <a:close/>
              </a:path>
              <a:path w="14046" h="15963">
                <a:moveTo>
                  <a:pt x="10198" y="7327"/>
                </a:moveTo>
                <a:lnTo>
                  <a:pt x="9428" y="8907"/>
                </a:lnTo>
                <a:lnTo>
                  <a:pt x="10033" y="12750"/>
                </a:lnTo>
                <a:lnTo>
                  <a:pt x="10541" y="15963"/>
                </a:lnTo>
                <a:lnTo>
                  <a:pt x="14046" y="15684"/>
                </a:lnTo>
                <a:lnTo>
                  <a:pt x="13512" y="12204"/>
                </a:lnTo>
                <a:lnTo>
                  <a:pt x="12966" y="8724"/>
                </a:lnTo>
                <a:lnTo>
                  <a:pt x="10198" y="7327"/>
                </a:lnTo>
                <a:close/>
              </a:path>
              <a:path w="14046" h="15963">
                <a:moveTo>
                  <a:pt x="9029" y="8928"/>
                </a:moveTo>
                <a:lnTo>
                  <a:pt x="6057" y="8902"/>
                </a:lnTo>
                <a:lnTo>
                  <a:pt x="4292" y="14897"/>
                </a:lnTo>
                <a:lnTo>
                  <a:pt x="7239" y="15760"/>
                </a:lnTo>
                <a:lnTo>
                  <a:pt x="10541" y="15963"/>
                </a:lnTo>
                <a:lnTo>
                  <a:pt x="10033" y="12750"/>
                </a:lnTo>
                <a:lnTo>
                  <a:pt x="9428" y="8907"/>
                </a:lnTo>
                <a:lnTo>
                  <a:pt x="9029" y="8928"/>
                </a:lnTo>
                <a:close/>
              </a:path>
              <a:path w="14046" h="15963">
                <a:moveTo>
                  <a:pt x="939" y="12268"/>
                </a:moveTo>
                <a:lnTo>
                  <a:pt x="4292" y="14897"/>
                </a:lnTo>
                <a:lnTo>
                  <a:pt x="6057" y="8902"/>
                </a:lnTo>
                <a:lnTo>
                  <a:pt x="9237" y="7693"/>
                </a:lnTo>
                <a:lnTo>
                  <a:pt x="9428" y="8907"/>
                </a:lnTo>
                <a:lnTo>
                  <a:pt x="10198" y="7327"/>
                </a:lnTo>
                <a:lnTo>
                  <a:pt x="12966" y="8724"/>
                </a:lnTo>
                <a:lnTo>
                  <a:pt x="13512" y="12204"/>
                </a:lnTo>
                <a:lnTo>
                  <a:pt x="14046" y="15684"/>
                </a:lnTo>
                <a:lnTo>
                  <a:pt x="16903" y="13525"/>
                </a:lnTo>
                <a:lnTo>
                  <a:pt x="16992" y="11658"/>
                </a:lnTo>
                <a:lnTo>
                  <a:pt x="15621" y="2933"/>
                </a:lnTo>
                <a:lnTo>
                  <a:pt x="13449" y="76"/>
                </a:lnTo>
                <a:lnTo>
                  <a:pt x="12687" y="6959"/>
                </a:lnTo>
                <a:lnTo>
                  <a:pt x="12141" y="3479"/>
                </a:lnTo>
                <a:lnTo>
                  <a:pt x="8661" y="4025"/>
                </a:lnTo>
                <a:lnTo>
                  <a:pt x="8724" y="457"/>
                </a:lnTo>
                <a:lnTo>
                  <a:pt x="6172" y="1358"/>
                </a:lnTo>
                <a:lnTo>
                  <a:pt x="3073" y="3340"/>
                </a:lnTo>
                <a:lnTo>
                  <a:pt x="622" y="6108"/>
                </a:lnTo>
                <a:lnTo>
                  <a:pt x="0" y="8966"/>
                </a:lnTo>
                <a:lnTo>
                  <a:pt x="939" y="12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7123242" y="6319078"/>
            <a:ext cx="17233" cy="16230"/>
          </a:xfrm>
          <a:custGeom>
            <a:avLst/>
            <a:gdLst/>
            <a:ahLst/>
            <a:cxnLst/>
            <a:rect l="l" t="t" r="r" b="b"/>
            <a:pathLst>
              <a:path w="17233" h="16230">
                <a:moveTo>
                  <a:pt x="9906" y="203"/>
                </a:moveTo>
                <a:lnTo>
                  <a:pt x="6540" y="0"/>
                </a:lnTo>
                <a:lnTo>
                  <a:pt x="7251" y="3225"/>
                </a:lnTo>
                <a:lnTo>
                  <a:pt x="7807" y="7048"/>
                </a:lnTo>
                <a:lnTo>
                  <a:pt x="8089" y="7035"/>
                </a:lnTo>
                <a:lnTo>
                  <a:pt x="10871" y="7429"/>
                </a:lnTo>
                <a:lnTo>
                  <a:pt x="12915" y="1104"/>
                </a:lnTo>
                <a:lnTo>
                  <a:pt x="9906" y="203"/>
                </a:lnTo>
                <a:close/>
              </a:path>
              <a:path w="17233" h="16230">
                <a:moveTo>
                  <a:pt x="6540" y="0"/>
                </a:moveTo>
                <a:lnTo>
                  <a:pt x="3251" y="241"/>
                </a:lnTo>
                <a:lnTo>
                  <a:pt x="3759" y="3733"/>
                </a:lnTo>
                <a:lnTo>
                  <a:pt x="4267" y="7213"/>
                </a:lnTo>
                <a:lnTo>
                  <a:pt x="4533" y="8978"/>
                </a:lnTo>
                <a:lnTo>
                  <a:pt x="5029" y="12471"/>
                </a:lnTo>
                <a:lnTo>
                  <a:pt x="5524" y="15951"/>
                </a:lnTo>
                <a:lnTo>
                  <a:pt x="8420" y="15532"/>
                </a:lnTo>
                <a:lnTo>
                  <a:pt x="10998" y="14655"/>
                </a:lnTo>
                <a:lnTo>
                  <a:pt x="8521" y="11963"/>
                </a:lnTo>
                <a:lnTo>
                  <a:pt x="7023" y="8648"/>
                </a:lnTo>
                <a:lnTo>
                  <a:pt x="7807" y="7048"/>
                </a:lnTo>
                <a:lnTo>
                  <a:pt x="7251" y="3225"/>
                </a:lnTo>
                <a:lnTo>
                  <a:pt x="6540" y="0"/>
                </a:lnTo>
                <a:close/>
              </a:path>
              <a:path w="17233" h="16230">
                <a:moveTo>
                  <a:pt x="279" y="4241"/>
                </a:moveTo>
                <a:lnTo>
                  <a:pt x="1536" y="12966"/>
                </a:lnTo>
                <a:lnTo>
                  <a:pt x="3606" y="16230"/>
                </a:lnTo>
                <a:lnTo>
                  <a:pt x="5524" y="15951"/>
                </a:lnTo>
                <a:lnTo>
                  <a:pt x="5029" y="12471"/>
                </a:lnTo>
                <a:lnTo>
                  <a:pt x="4533" y="8978"/>
                </a:lnTo>
                <a:lnTo>
                  <a:pt x="4267" y="7213"/>
                </a:lnTo>
                <a:lnTo>
                  <a:pt x="3759" y="3733"/>
                </a:lnTo>
                <a:lnTo>
                  <a:pt x="3251" y="241"/>
                </a:lnTo>
                <a:lnTo>
                  <a:pt x="0" y="2311"/>
                </a:lnTo>
                <a:lnTo>
                  <a:pt x="279" y="4241"/>
                </a:lnTo>
                <a:close/>
              </a:path>
              <a:path w="17233" h="16230">
                <a:moveTo>
                  <a:pt x="7807" y="7048"/>
                </a:moveTo>
                <a:lnTo>
                  <a:pt x="7023" y="8648"/>
                </a:lnTo>
                <a:lnTo>
                  <a:pt x="8521" y="11963"/>
                </a:lnTo>
                <a:lnTo>
                  <a:pt x="10998" y="14655"/>
                </a:lnTo>
                <a:lnTo>
                  <a:pt x="14135" y="12687"/>
                </a:lnTo>
                <a:lnTo>
                  <a:pt x="16598" y="9931"/>
                </a:lnTo>
                <a:lnTo>
                  <a:pt x="17233" y="7061"/>
                </a:lnTo>
                <a:lnTo>
                  <a:pt x="16319" y="3771"/>
                </a:lnTo>
                <a:lnTo>
                  <a:pt x="12915" y="1104"/>
                </a:lnTo>
                <a:lnTo>
                  <a:pt x="10871" y="7429"/>
                </a:lnTo>
                <a:lnTo>
                  <a:pt x="7995" y="8340"/>
                </a:lnTo>
                <a:lnTo>
                  <a:pt x="780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7126046" y="6289317"/>
            <a:ext cx="38176" cy="43345"/>
          </a:xfrm>
          <a:custGeom>
            <a:avLst/>
            <a:gdLst/>
            <a:ahLst/>
            <a:cxnLst/>
            <a:rect l="l" t="t" r="r" b="b"/>
            <a:pathLst>
              <a:path w="38176" h="43345">
                <a:moveTo>
                  <a:pt x="8051" y="36131"/>
                </a:moveTo>
                <a:lnTo>
                  <a:pt x="11188" y="43065"/>
                </a:lnTo>
                <a:lnTo>
                  <a:pt x="10045" y="36131"/>
                </a:lnTo>
                <a:lnTo>
                  <a:pt x="14084" y="35915"/>
                </a:lnTo>
                <a:lnTo>
                  <a:pt x="8051" y="36131"/>
                </a:lnTo>
                <a:close/>
              </a:path>
              <a:path w="38176" h="43345">
                <a:moveTo>
                  <a:pt x="25768" y="2489"/>
                </a:moveTo>
                <a:lnTo>
                  <a:pt x="22567" y="5765"/>
                </a:lnTo>
                <a:lnTo>
                  <a:pt x="20967" y="8318"/>
                </a:lnTo>
                <a:lnTo>
                  <a:pt x="19011" y="11417"/>
                </a:lnTo>
                <a:lnTo>
                  <a:pt x="14871" y="15684"/>
                </a:lnTo>
                <a:lnTo>
                  <a:pt x="14084" y="35915"/>
                </a:lnTo>
                <a:lnTo>
                  <a:pt x="10045" y="36131"/>
                </a:lnTo>
                <a:lnTo>
                  <a:pt x="11188" y="43065"/>
                </a:lnTo>
                <a:lnTo>
                  <a:pt x="14223" y="39801"/>
                </a:lnTo>
                <a:lnTo>
                  <a:pt x="13449" y="38493"/>
                </a:lnTo>
                <a:lnTo>
                  <a:pt x="14084" y="36131"/>
                </a:lnTo>
                <a:lnTo>
                  <a:pt x="14154" y="37873"/>
                </a:lnTo>
                <a:lnTo>
                  <a:pt x="16700" y="35636"/>
                </a:lnTo>
                <a:lnTo>
                  <a:pt x="19253" y="32207"/>
                </a:lnTo>
                <a:lnTo>
                  <a:pt x="22732" y="28422"/>
                </a:lnTo>
                <a:lnTo>
                  <a:pt x="26136" y="24206"/>
                </a:lnTo>
                <a:lnTo>
                  <a:pt x="28587" y="21628"/>
                </a:lnTo>
                <a:lnTo>
                  <a:pt x="31191" y="19507"/>
                </a:lnTo>
                <a:lnTo>
                  <a:pt x="33108" y="15608"/>
                </a:lnTo>
                <a:lnTo>
                  <a:pt x="34797" y="13309"/>
                </a:lnTo>
                <a:lnTo>
                  <a:pt x="37782" y="10807"/>
                </a:lnTo>
                <a:lnTo>
                  <a:pt x="38176" y="6362"/>
                </a:lnTo>
                <a:lnTo>
                  <a:pt x="35686" y="3378"/>
                </a:lnTo>
                <a:lnTo>
                  <a:pt x="33197" y="406"/>
                </a:lnTo>
                <a:lnTo>
                  <a:pt x="28752" y="0"/>
                </a:lnTo>
                <a:lnTo>
                  <a:pt x="25768" y="2489"/>
                </a:lnTo>
                <a:close/>
              </a:path>
              <a:path w="38176" h="43345">
                <a:moveTo>
                  <a:pt x="14154" y="37873"/>
                </a:moveTo>
                <a:lnTo>
                  <a:pt x="14084" y="36131"/>
                </a:lnTo>
                <a:lnTo>
                  <a:pt x="13449" y="38493"/>
                </a:lnTo>
                <a:lnTo>
                  <a:pt x="14223" y="39801"/>
                </a:lnTo>
                <a:lnTo>
                  <a:pt x="14154" y="37873"/>
                </a:lnTo>
                <a:close/>
              </a:path>
              <a:path w="38176" h="43345">
                <a:moveTo>
                  <a:pt x="14871" y="15684"/>
                </a:moveTo>
                <a:lnTo>
                  <a:pt x="12458" y="18783"/>
                </a:lnTo>
                <a:lnTo>
                  <a:pt x="8420" y="23152"/>
                </a:lnTo>
                <a:lnTo>
                  <a:pt x="6502" y="25781"/>
                </a:lnTo>
                <a:lnTo>
                  <a:pt x="3492" y="28524"/>
                </a:lnTo>
                <a:lnTo>
                  <a:pt x="1409" y="31165"/>
                </a:lnTo>
                <a:lnTo>
                  <a:pt x="0" y="33997"/>
                </a:lnTo>
                <a:lnTo>
                  <a:pt x="0" y="36423"/>
                </a:lnTo>
                <a:lnTo>
                  <a:pt x="139" y="40309"/>
                </a:lnTo>
                <a:lnTo>
                  <a:pt x="3403" y="43345"/>
                </a:lnTo>
                <a:lnTo>
                  <a:pt x="7289" y="43218"/>
                </a:lnTo>
                <a:lnTo>
                  <a:pt x="11188" y="43065"/>
                </a:lnTo>
                <a:lnTo>
                  <a:pt x="8051" y="36131"/>
                </a:lnTo>
                <a:lnTo>
                  <a:pt x="14084" y="35915"/>
                </a:lnTo>
                <a:lnTo>
                  <a:pt x="14871" y="15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7127294" y="6290402"/>
            <a:ext cx="42481" cy="40157"/>
          </a:xfrm>
          <a:custGeom>
            <a:avLst/>
            <a:gdLst/>
            <a:ahLst/>
            <a:cxnLst/>
            <a:rect l="l" t="t" r="r" b="b"/>
            <a:pathLst>
              <a:path w="42481" h="40157">
                <a:moveTo>
                  <a:pt x="8369" y="16852"/>
                </a:moveTo>
                <a:lnTo>
                  <a:pt x="5956" y="14617"/>
                </a:lnTo>
                <a:lnTo>
                  <a:pt x="5305" y="14439"/>
                </a:lnTo>
                <a:lnTo>
                  <a:pt x="8369" y="16852"/>
                </a:lnTo>
                <a:close/>
              </a:path>
              <a:path w="42481" h="40157">
                <a:moveTo>
                  <a:pt x="28828" y="34480"/>
                </a:moveTo>
                <a:lnTo>
                  <a:pt x="30828" y="33539"/>
                </a:lnTo>
                <a:lnTo>
                  <a:pt x="28562" y="33220"/>
                </a:lnTo>
                <a:lnTo>
                  <a:pt x="28337" y="33189"/>
                </a:lnTo>
                <a:lnTo>
                  <a:pt x="28066" y="35940"/>
                </a:lnTo>
                <a:lnTo>
                  <a:pt x="30886" y="39395"/>
                </a:lnTo>
                <a:lnTo>
                  <a:pt x="34759" y="39776"/>
                </a:lnTo>
                <a:lnTo>
                  <a:pt x="33362" y="32562"/>
                </a:lnTo>
                <a:lnTo>
                  <a:pt x="28422" y="32562"/>
                </a:lnTo>
                <a:lnTo>
                  <a:pt x="32904" y="32562"/>
                </a:lnTo>
                <a:lnTo>
                  <a:pt x="30835" y="33540"/>
                </a:lnTo>
                <a:lnTo>
                  <a:pt x="28828" y="34480"/>
                </a:lnTo>
                <a:close/>
              </a:path>
              <a:path w="42481" h="40157">
                <a:moveTo>
                  <a:pt x="28447" y="32067"/>
                </a:moveTo>
                <a:lnTo>
                  <a:pt x="28422" y="32562"/>
                </a:lnTo>
                <a:lnTo>
                  <a:pt x="33362" y="32562"/>
                </a:lnTo>
                <a:lnTo>
                  <a:pt x="28447" y="32067"/>
                </a:lnTo>
                <a:close/>
              </a:path>
              <a:path w="42481" h="40157">
                <a:moveTo>
                  <a:pt x="5930" y="0"/>
                </a:moveTo>
                <a:lnTo>
                  <a:pt x="2057" y="2209"/>
                </a:lnTo>
                <a:lnTo>
                  <a:pt x="1028" y="5956"/>
                </a:lnTo>
                <a:lnTo>
                  <a:pt x="0" y="9715"/>
                </a:lnTo>
                <a:lnTo>
                  <a:pt x="2197" y="13588"/>
                </a:lnTo>
                <a:lnTo>
                  <a:pt x="5079" y="14262"/>
                </a:lnTo>
                <a:lnTo>
                  <a:pt x="6921" y="11112"/>
                </a:lnTo>
                <a:lnTo>
                  <a:pt x="9677" y="1041"/>
                </a:lnTo>
                <a:lnTo>
                  <a:pt x="5930" y="0"/>
                </a:lnTo>
                <a:close/>
              </a:path>
              <a:path w="42481" h="40157">
                <a:moveTo>
                  <a:pt x="37274" y="23380"/>
                </a:moveTo>
                <a:lnTo>
                  <a:pt x="34670" y="21386"/>
                </a:lnTo>
                <a:lnTo>
                  <a:pt x="34378" y="21170"/>
                </a:lnTo>
                <a:lnTo>
                  <a:pt x="29667" y="16103"/>
                </a:lnTo>
                <a:lnTo>
                  <a:pt x="24777" y="12484"/>
                </a:lnTo>
                <a:lnTo>
                  <a:pt x="20573" y="8686"/>
                </a:lnTo>
                <a:lnTo>
                  <a:pt x="16827" y="5587"/>
                </a:lnTo>
                <a:lnTo>
                  <a:pt x="13766" y="3187"/>
                </a:lnTo>
                <a:lnTo>
                  <a:pt x="9677" y="1041"/>
                </a:lnTo>
                <a:lnTo>
                  <a:pt x="6921" y="11112"/>
                </a:lnTo>
                <a:lnTo>
                  <a:pt x="5079" y="14262"/>
                </a:lnTo>
                <a:lnTo>
                  <a:pt x="2197" y="13588"/>
                </a:lnTo>
                <a:lnTo>
                  <a:pt x="5305" y="14439"/>
                </a:lnTo>
                <a:lnTo>
                  <a:pt x="5956" y="14617"/>
                </a:lnTo>
                <a:lnTo>
                  <a:pt x="8369" y="16852"/>
                </a:lnTo>
                <a:lnTo>
                  <a:pt x="11137" y="19138"/>
                </a:lnTo>
                <a:lnTo>
                  <a:pt x="16014" y="23494"/>
                </a:lnTo>
                <a:lnTo>
                  <a:pt x="20485" y="26873"/>
                </a:lnTo>
                <a:lnTo>
                  <a:pt x="24041" y="30746"/>
                </a:lnTo>
                <a:lnTo>
                  <a:pt x="26593" y="32943"/>
                </a:lnTo>
                <a:lnTo>
                  <a:pt x="28337" y="33189"/>
                </a:lnTo>
                <a:lnTo>
                  <a:pt x="28562" y="33220"/>
                </a:lnTo>
                <a:lnTo>
                  <a:pt x="30828" y="33539"/>
                </a:lnTo>
                <a:lnTo>
                  <a:pt x="32904" y="32562"/>
                </a:lnTo>
                <a:lnTo>
                  <a:pt x="28422" y="32562"/>
                </a:lnTo>
                <a:lnTo>
                  <a:pt x="28447" y="32067"/>
                </a:lnTo>
                <a:lnTo>
                  <a:pt x="33362" y="32562"/>
                </a:lnTo>
                <a:lnTo>
                  <a:pt x="34759" y="39776"/>
                </a:lnTo>
                <a:lnTo>
                  <a:pt x="38633" y="40157"/>
                </a:lnTo>
                <a:lnTo>
                  <a:pt x="42075" y="37325"/>
                </a:lnTo>
                <a:lnTo>
                  <a:pt x="42468" y="33464"/>
                </a:lnTo>
                <a:lnTo>
                  <a:pt x="42481" y="29667"/>
                </a:lnTo>
                <a:lnTo>
                  <a:pt x="40297" y="26403"/>
                </a:lnTo>
                <a:lnTo>
                  <a:pt x="37274" y="23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7151248" y="6284391"/>
            <a:ext cx="16713" cy="16014"/>
          </a:xfrm>
          <a:custGeom>
            <a:avLst/>
            <a:gdLst/>
            <a:ahLst/>
            <a:cxnLst/>
            <a:rect l="l" t="t" r="r" b="b"/>
            <a:pathLst>
              <a:path w="16713" h="16014">
                <a:moveTo>
                  <a:pt x="7937" y="15760"/>
                </a:moveTo>
                <a:lnTo>
                  <a:pt x="11861" y="16014"/>
                </a:lnTo>
                <a:lnTo>
                  <a:pt x="9677" y="12700"/>
                </a:lnTo>
                <a:lnTo>
                  <a:pt x="9410" y="8763"/>
                </a:lnTo>
                <a:lnTo>
                  <a:pt x="6832" y="7810"/>
                </a:lnTo>
                <a:lnTo>
                  <a:pt x="4521" y="14706"/>
                </a:lnTo>
                <a:lnTo>
                  <a:pt x="7937" y="15760"/>
                </a:lnTo>
                <a:close/>
              </a:path>
              <a:path w="16713" h="16014">
                <a:moveTo>
                  <a:pt x="3378" y="2832"/>
                </a:moveTo>
                <a:lnTo>
                  <a:pt x="698" y="5537"/>
                </a:lnTo>
                <a:lnTo>
                  <a:pt x="3530" y="8674"/>
                </a:lnTo>
                <a:lnTo>
                  <a:pt x="6705" y="1041"/>
                </a:lnTo>
                <a:lnTo>
                  <a:pt x="3378" y="2832"/>
                </a:lnTo>
                <a:close/>
              </a:path>
              <a:path w="16713" h="16014">
                <a:moveTo>
                  <a:pt x="9334" y="7637"/>
                </a:moveTo>
                <a:lnTo>
                  <a:pt x="9080" y="3886"/>
                </a:lnTo>
                <a:lnTo>
                  <a:pt x="6832" y="7810"/>
                </a:lnTo>
                <a:lnTo>
                  <a:pt x="9334" y="7637"/>
                </a:lnTo>
                <a:close/>
              </a:path>
              <a:path w="16713" h="16014">
                <a:moveTo>
                  <a:pt x="16713" y="12217"/>
                </a:moveTo>
                <a:lnTo>
                  <a:pt x="16116" y="3403"/>
                </a:lnTo>
                <a:lnTo>
                  <a:pt x="14300" y="0"/>
                </a:lnTo>
                <a:lnTo>
                  <a:pt x="12966" y="8940"/>
                </a:lnTo>
                <a:lnTo>
                  <a:pt x="12839" y="7162"/>
                </a:lnTo>
                <a:lnTo>
                  <a:pt x="12598" y="3644"/>
                </a:lnTo>
                <a:lnTo>
                  <a:pt x="9766" y="7607"/>
                </a:lnTo>
                <a:lnTo>
                  <a:pt x="9994" y="8978"/>
                </a:lnTo>
                <a:lnTo>
                  <a:pt x="13195" y="12458"/>
                </a:lnTo>
                <a:lnTo>
                  <a:pt x="15227" y="15481"/>
                </a:lnTo>
                <a:lnTo>
                  <a:pt x="16713" y="12217"/>
                </a:lnTo>
                <a:close/>
              </a:path>
              <a:path w="16713" h="16014">
                <a:moveTo>
                  <a:pt x="12598" y="3644"/>
                </a:moveTo>
                <a:lnTo>
                  <a:pt x="12839" y="7162"/>
                </a:lnTo>
                <a:lnTo>
                  <a:pt x="12966" y="8940"/>
                </a:lnTo>
                <a:lnTo>
                  <a:pt x="14300" y="0"/>
                </a:lnTo>
                <a:lnTo>
                  <a:pt x="12357" y="127"/>
                </a:lnTo>
                <a:lnTo>
                  <a:pt x="9385" y="342"/>
                </a:lnTo>
                <a:lnTo>
                  <a:pt x="6705" y="1041"/>
                </a:lnTo>
                <a:lnTo>
                  <a:pt x="3530" y="8674"/>
                </a:lnTo>
                <a:lnTo>
                  <a:pt x="698" y="5537"/>
                </a:lnTo>
                <a:lnTo>
                  <a:pt x="0" y="8521"/>
                </a:lnTo>
                <a:lnTo>
                  <a:pt x="27" y="8952"/>
                </a:lnTo>
                <a:lnTo>
                  <a:pt x="825" y="11709"/>
                </a:lnTo>
                <a:lnTo>
                  <a:pt x="4521" y="14706"/>
                </a:lnTo>
                <a:lnTo>
                  <a:pt x="6832" y="7810"/>
                </a:lnTo>
                <a:lnTo>
                  <a:pt x="9080" y="3886"/>
                </a:lnTo>
                <a:lnTo>
                  <a:pt x="9334" y="7637"/>
                </a:lnTo>
                <a:lnTo>
                  <a:pt x="9410" y="8763"/>
                </a:lnTo>
                <a:lnTo>
                  <a:pt x="9677" y="12700"/>
                </a:lnTo>
                <a:lnTo>
                  <a:pt x="11861" y="16014"/>
                </a:lnTo>
                <a:lnTo>
                  <a:pt x="15227" y="15481"/>
                </a:lnTo>
                <a:lnTo>
                  <a:pt x="13195" y="12458"/>
                </a:lnTo>
                <a:lnTo>
                  <a:pt x="9994" y="8978"/>
                </a:lnTo>
                <a:lnTo>
                  <a:pt x="9766" y="7607"/>
                </a:lnTo>
                <a:lnTo>
                  <a:pt x="12598" y="3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7122291" y="6288577"/>
            <a:ext cx="16662" cy="15989"/>
          </a:xfrm>
          <a:custGeom>
            <a:avLst/>
            <a:gdLst/>
            <a:ahLst/>
            <a:cxnLst/>
            <a:rect l="l" t="t" r="r" b="b"/>
            <a:pathLst>
              <a:path w="16662" h="15989">
                <a:moveTo>
                  <a:pt x="4013" y="12369"/>
                </a:moveTo>
                <a:lnTo>
                  <a:pt x="5422" y="8763"/>
                </a:lnTo>
                <a:lnTo>
                  <a:pt x="6540" y="7035"/>
                </a:lnTo>
                <a:lnTo>
                  <a:pt x="7035" y="3352"/>
                </a:lnTo>
                <a:lnTo>
                  <a:pt x="4622" y="0"/>
                </a:lnTo>
                <a:lnTo>
                  <a:pt x="3517" y="3556"/>
                </a:lnTo>
                <a:lnTo>
                  <a:pt x="3721" y="7061"/>
                </a:lnTo>
                <a:lnTo>
                  <a:pt x="3809" y="8851"/>
                </a:lnTo>
                <a:lnTo>
                  <a:pt x="4013" y="12369"/>
                </a:lnTo>
                <a:close/>
              </a:path>
              <a:path w="16662" h="15989">
                <a:moveTo>
                  <a:pt x="7313" y="8290"/>
                </a:moveTo>
                <a:lnTo>
                  <a:pt x="7531" y="12166"/>
                </a:lnTo>
                <a:lnTo>
                  <a:pt x="9893" y="15036"/>
                </a:lnTo>
                <a:lnTo>
                  <a:pt x="13246" y="13284"/>
                </a:lnTo>
                <a:lnTo>
                  <a:pt x="15963" y="10591"/>
                </a:lnTo>
                <a:lnTo>
                  <a:pt x="16662" y="7569"/>
                </a:lnTo>
                <a:lnTo>
                  <a:pt x="15862" y="4394"/>
                </a:lnTo>
                <a:lnTo>
                  <a:pt x="12103" y="1346"/>
                </a:lnTo>
                <a:lnTo>
                  <a:pt x="9131" y="7835"/>
                </a:lnTo>
                <a:lnTo>
                  <a:pt x="7313" y="8290"/>
                </a:lnTo>
                <a:close/>
              </a:path>
              <a:path w="16662" h="15989">
                <a:moveTo>
                  <a:pt x="4622" y="0"/>
                </a:moveTo>
                <a:lnTo>
                  <a:pt x="1384" y="139"/>
                </a:lnTo>
                <a:lnTo>
                  <a:pt x="0" y="3746"/>
                </a:lnTo>
                <a:lnTo>
                  <a:pt x="495" y="12560"/>
                </a:lnTo>
                <a:lnTo>
                  <a:pt x="2260" y="15989"/>
                </a:lnTo>
                <a:lnTo>
                  <a:pt x="4203" y="15887"/>
                </a:lnTo>
                <a:lnTo>
                  <a:pt x="7188" y="15709"/>
                </a:lnTo>
                <a:lnTo>
                  <a:pt x="9893" y="15036"/>
                </a:lnTo>
                <a:lnTo>
                  <a:pt x="7531" y="12166"/>
                </a:lnTo>
                <a:lnTo>
                  <a:pt x="7313" y="8290"/>
                </a:lnTo>
                <a:lnTo>
                  <a:pt x="7255" y="7256"/>
                </a:lnTo>
                <a:lnTo>
                  <a:pt x="9131" y="7835"/>
                </a:lnTo>
                <a:lnTo>
                  <a:pt x="12103" y="1346"/>
                </a:lnTo>
                <a:lnTo>
                  <a:pt x="8623" y="266"/>
                </a:lnTo>
                <a:lnTo>
                  <a:pt x="4622" y="0"/>
                </a:lnTo>
                <a:lnTo>
                  <a:pt x="7035" y="3352"/>
                </a:lnTo>
                <a:lnTo>
                  <a:pt x="6540" y="7035"/>
                </a:lnTo>
                <a:lnTo>
                  <a:pt x="5422" y="8763"/>
                </a:lnTo>
                <a:lnTo>
                  <a:pt x="4013" y="12369"/>
                </a:lnTo>
                <a:lnTo>
                  <a:pt x="3809" y="8851"/>
                </a:lnTo>
                <a:lnTo>
                  <a:pt x="3721" y="7061"/>
                </a:lnTo>
                <a:lnTo>
                  <a:pt x="3517" y="3556"/>
                </a:lnTo>
                <a:lnTo>
                  <a:pt x="46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7126770" y="6259800"/>
            <a:ext cx="40589" cy="40741"/>
          </a:xfrm>
          <a:custGeom>
            <a:avLst/>
            <a:gdLst/>
            <a:ahLst/>
            <a:cxnLst/>
            <a:rect l="l" t="t" r="r" b="b"/>
            <a:pathLst>
              <a:path w="40589" h="40741">
                <a:moveTo>
                  <a:pt x="28016" y="14897"/>
                </a:moveTo>
                <a:lnTo>
                  <a:pt x="24917" y="12141"/>
                </a:lnTo>
                <a:lnTo>
                  <a:pt x="21221" y="8216"/>
                </a:lnTo>
                <a:lnTo>
                  <a:pt x="15925" y="5448"/>
                </a:lnTo>
                <a:lnTo>
                  <a:pt x="12458" y="2527"/>
                </a:lnTo>
                <a:lnTo>
                  <a:pt x="9499" y="0"/>
                </a:lnTo>
                <a:lnTo>
                  <a:pt x="5054" y="355"/>
                </a:lnTo>
                <a:lnTo>
                  <a:pt x="2527" y="3314"/>
                </a:lnTo>
                <a:lnTo>
                  <a:pt x="0" y="6273"/>
                </a:lnTo>
                <a:lnTo>
                  <a:pt x="355" y="10718"/>
                </a:lnTo>
                <a:lnTo>
                  <a:pt x="3314" y="13246"/>
                </a:lnTo>
                <a:lnTo>
                  <a:pt x="6426" y="16090"/>
                </a:lnTo>
                <a:lnTo>
                  <a:pt x="9525" y="18008"/>
                </a:lnTo>
                <a:lnTo>
                  <a:pt x="12001" y="19215"/>
                </a:lnTo>
                <a:lnTo>
                  <a:pt x="15138" y="22174"/>
                </a:lnTo>
                <a:lnTo>
                  <a:pt x="18529" y="25311"/>
                </a:lnTo>
                <a:lnTo>
                  <a:pt x="22161" y="28600"/>
                </a:lnTo>
                <a:lnTo>
                  <a:pt x="24790" y="32194"/>
                </a:lnTo>
                <a:lnTo>
                  <a:pt x="25984" y="34912"/>
                </a:lnTo>
                <a:lnTo>
                  <a:pt x="27114" y="38633"/>
                </a:lnTo>
                <a:lnTo>
                  <a:pt x="31038" y="40741"/>
                </a:lnTo>
                <a:lnTo>
                  <a:pt x="34759" y="39611"/>
                </a:lnTo>
                <a:lnTo>
                  <a:pt x="38481" y="38493"/>
                </a:lnTo>
                <a:lnTo>
                  <a:pt x="40589" y="34556"/>
                </a:lnTo>
                <a:lnTo>
                  <a:pt x="39471" y="30835"/>
                </a:lnTo>
                <a:lnTo>
                  <a:pt x="39192" y="29883"/>
                </a:lnTo>
                <a:lnTo>
                  <a:pt x="38404" y="27292"/>
                </a:lnTo>
                <a:lnTo>
                  <a:pt x="36664" y="24625"/>
                </a:lnTo>
                <a:lnTo>
                  <a:pt x="34912" y="21882"/>
                </a:lnTo>
                <a:lnTo>
                  <a:pt x="32270" y="18757"/>
                </a:lnTo>
                <a:lnTo>
                  <a:pt x="28003" y="1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7124174" y="6260232"/>
            <a:ext cx="38125" cy="43154"/>
          </a:xfrm>
          <a:custGeom>
            <a:avLst/>
            <a:gdLst/>
            <a:ahLst/>
            <a:cxnLst/>
            <a:rect l="l" t="t" r="r" b="b"/>
            <a:pathLst>
              <a:path w="38125" h="43154">
                <a:moveTo>
                  <a:pt x="1409" y="28778"/>
                </a:moveTo>
                <a:lnTo>
                  <a:pt x="0" y="32346"/>
                </a:lnTo>
                <a:lnTo>
                  <a:pt x="12" y="35242"/>
                </a:lnTo>
                <a:lnTo>
                  <a:pt x="241" y="36817"/>
                </a:lnTo>
                <a:lnTo>
                  <a:pt x="952" y="40639"/>
                </a:lnTo>
                <a:lnTo>
                  <a:pt x="4635" y="43154"/>
                </a:lnTo>
                <a:lnTo>
                  <a:pt x="8458" y="42443"/>
                </a:lnTo>
                <a:lnTo>
                  <a:pt x="12280" y="41732"/>
                </a:lnTo>
                <a:lnTo>
                  <a:pt x="14808" y="38049"/>
                </a:lnTo>
                <a:lnTo>
                  <a:pt x="14084" y="34226"/>
                </a:lnTo>
                <a:lnTo>
                  <a:pt x="17398" y="31876"/>
                </a:lnTo>
                <a:lnTo>
                  <a:pt x="20243" y="28790"/>
                </a:lnTo>
                <a:lnTo>
                  <a:pt x="23075" y="26568"/>
                </a:lnTo>
                <a:lnTo>
                  <a:pt x="26733" y="23215"/>
                </a:lnTo>
                <a:lnTo>
                  <a:pt x="30010" y="20319"/>
                </a:lnTo>
                <a:lnTo>
                  <a:pt x="32829" y="16967"/>
                </a:lnTo>
                <a:lnTo>
                  <a:pt x="35229" y="13779"/>
                </a:lnTo>
                <a:lnTo>
                  <a:pt x="36563" y="10833"/>
                </a:lnTo>
                <a:lnTo>
                  <a:pt x="38125" y="7264"/>
                </a:lnTo>
                <a:lnTo>
                  <a:pt x="36499" y="3111"/>
                </a:lnTo>
                <a:lnTo>
                  <a:pt x="32931" y="1562"/>
                </a:lnTo>
                <a:lnTo>
                  <a:pt x="29362" y="0"/>
                </a:lnTo>
                <a:lnTo>
                  <a:pt x="25209" y="1625"/>
                </a:lnTo>
                <a:lnTo>
                  <a:pt x="23660" y="5194"/>
                </a:lnTo>
                <a:lnTo>
                  <a:pt x="20993" y="9321"/>
                </a:lnTo>
                <a:lnTo>
                  <a:pt x="17691" y="12217"/>
                </a:lnTo>
                <a:lnTo>
                  <a:pt x="14503" y="15417"/>
                </a:lnTo>
                <a:lnTo>
                  <a:pt x="11480" y="17779"/>
                </a:lnTo>
                <a:lnTo>
                  <a:pt x="7759" y="21437"/>
                </a:lnTo>
                <a:lnTo>
                  <a:pt x="4038" y="25171"/>
                </a:lnTo>
                <a:lnTo>
                  <a:pt x="1409" y="287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7149904" y="6256247"/>
            <a:ext cx="14363" cy="15875"/>
          </a:xfrm>
          <a:custGeom>
            <a:avLst/>
            <a:gdLst/>
            <a:ahLst/>
            <a:cxnLst/>
            <a:rect l="l" t="t" r="r" b="b"/>
            <a:pathLst>
              <a:path w="14363" h="15875">
                <a:moveTo>
                  <a:pt x="9575" y="12509"/>
                </a:moveTo>
                <a:lnTo>
                  <a:pt x="12128" y="15875"/>
                </a:lnTo>
                <a:lnTo>
                  <a:pt x="13093" y="12331"/>
                </a:lnTo>
                <a:lnTo>
                  <a:pt x="10185" y="8851"/>
                </a:lnTo>
                <a:lnTo>
                  <a:pt x="9390" y="8598"/>
                </a:lnTo>
                <a:lnTo>
                  <a:pt x="8077" y="15608"/>
                </a:lnTo>
                <a:lnTo>
                  <a:pt x="12128" y="15875"/>
                </a:lnTo>
                <a:lnTo>
                  <a:pt x="9575" y="12509"/>
                </a:lnTo>
                <a:close/>
              </a:path>
              <a:path w="14363" h="15875">
                <a:moveTo>
                  <a:pt x="3428" y="2552"/>
                </a:moveTo>
                <a:lnTo>
                  <a:pt x="698" y="5245"/>
                </a:lnTo>
                <a:lnTo>
                  <a:pt x="3517" y="8382"/>
                </a:lnTo>
                <a:lnTo>
                  <a:pt x="6794" y="800"/>
                </a:lnTo>
                <a:lnTo>
                  <a:pt x="3428" y="2552"/>
                </a:lnTo>
                <a:close/>
              </a:path>
              <a:path w="14363" h="15875">
                <a:moveTo>
                  <a:pt x="13093" y="12331"/>
                </a:moveTo>
                <a:lnTo>
                  <a:pt x="12941" y="8826"/>
                </a:lnTo>
                <a:lnTo>
                  <a:pt x="11226" y="7112"/>
                </a:lnTo>
                <a:lnTo>
                  <a:pt x="9341" y="7575"/>
                </a:lnTo>
                <a:lnTo>
                  <a:pt x="9390" y="8598"/>
                </a:lnTo>
                <a:lnTo>
                  <a:pt x="10185" y="8851"/>
                </a:lnTo>
                <a:lnTo>
                  <a:pt x="13093" y="12331"/>
                </a:lnTo>
                <a:close/>
              </a:path>
              <a:path w="14363" h="15875">
                <a:moveTo>
                  <a:pt x="12128" y="15875"/>
                </a:moveTo>
                <a:lnTo>
                  <a:pt x="15062" y="15405"/>
                </a:lnTo>
                <a:lnTo>
                  <a:pt x="16611" y="12166"/>
                </a:lnTo>
                <a:lnTo>
                  <a:pt x="16192" y="3352"/>
                </a:lnTo>
                <a:lnTo>
                  <a:pt x="14363" y="292"/>
                </a:lnTo>
                <a:lnTo>
                  <a:pt x="12839" y="7035"/>
                </a:lnTo>
                <a:lnTo>
                  <a:pt x="12674" y="3517"/>
                </a:lnTo>
                <a:lnTo>
                  <a:pt x="9156" y="3683"/>
                </a:lnTo>
                <a:lnTo>
                  <a:pt x="9512" y="152"/>
                </a:lnTo>
                <a:lnTo>
                  <a:pt x="6794" y="800"/>
                </a:lnTo>
                <a:lnTo>
                  <a:pt x="3517" y="8382"/>
                </a:lnTo>
                <a:lnTo>
                  <a:pt x="698" y="5245"/>
                </a:lnTo>
                <a:lnTo>
                  <a:pt x="0" y="8267"/>
                </a:lnTo>
                <a:lnTo>
                  <a:pt x="23" y="8621"/>
                </a:lnTo>
                <a:lnTo>
                  <a:pt x="787" y="11430"/>
                </a:lnTo>
                <a:lnTo>
                  <a:pt x="4559" y="14516"/>
                </a:lnTo>
                <a:lnTo>
                  <a:pt x="8077" y="15608"/>
                </a:lnTo>
                <a:lnTo>
                  <a:pt x="9390" y="8598"/>
                </a:lnTo>
                <a:lnTo>
                  <a:pt x="7556" y="8013"/>
                </a:lnTo>
                <a:lnTo>
                  <a:pt x="9341" y="7575"/>
                </a:lnTo>
                <a:lnTo>
                  <a:pt x="11226" y="7112"/>
                </a:lnTo>
                <a:lnTo>
                  <a:pt x="12941" y="8826"/>
                </a:lnTo>
                <a:lnTo>
                  <a:pt x="13093" y="12331"/>
                </a:lnTo>
                <a:lnTo>
                  <a:pt x="12128" y="15875"/>
                </a:lnTo>
                <a:close/>
              </a:path>
              <a:path w="14363" h="15875">
                <a:moveTo>
                  <a:pt x="12674" y="3517"/>
                </a:moveTo>
                <a:lnTo>
                  <a:pt x="12839" y="7035"/>
                </a:lnTo>
                <a:lnTo>
                  <a:pt x="14363" y="292"/>
                </a:lnTo>
                <a:lnTo>
                  <a:pt x="12509" y="0"/>
                </a:lnTo>
                <a:lnTo>
                  <a:pt x="9512" y="152"/>
                </a:lnTo>
                <a:lnTo>
                  <a:pt x="9156" y="3683"/>
                </a:lnTo>
                <a:lnTo>
                  <a:pt x="12674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7120661" y="6257122"/>
            <a:ext cx="16662" cy="15887"/>
          </a:xfrm>
          <a:custGeom>
            <a:avLst/>
            <a:gdLst/>
            <a:ahLst/>
            <a:cxnLst/>
            <a:rect l="l" t="t" r="r" b="b"/>
            <a:pathLst>
              <a:path w="16662" h="15887">
                <a:moveTo>
                  <a:pt x="0" y="3746"/>
                </a:moveTo>
                <a:lnTo>
                  <a:pt x="469" y="12560"/>
                </a:lnTo>
                <a:lnTo>
                  <a:pt x="2336" y="15620"/>
                </a:lnTo>
                <a:lnTo>
                  <a:pt x="4191" y="15887"/>
                </a:lnTo>
                <a:lnTo>
                  <a:pt x="3784" y="8851"/>
                </a:lnTo>
                <a:lnTo>
                  <a:pt x="6540" y="7035"/>
                </a:lnTo>
                <a:lnTo>
                  <a:pt x="7235" y="7251"/>
                </a:lnTo>
                <a:lnTo>
                  <a:pt x="8994" y="7797"/>
                </a:lnTo>
                <a:lnTo>
                  <a:pt x="9613" y="7607"/>
                </a:lnTo>
                <a:lnTo>
                  <a:pt x="9118" y="7835"/>
                </a:lnTo>
                <a:lnTo>
                  <a:pt x="9613" y="7607"/>
                </a:lnTo>
                <a:lnTo>
                  <a:pt x="8994" y="7797"/>
                </a:lnTo>
                <a:lnTo>
                  <a:pt x="9880" y="15036"/>
                </a:lnTo>
                <a:lnTo>
                  <a:pt x="13233" y="13284"/>
                </a:lnTo>
                <a:lnTo>
                  <a:pt x="13131" y="7442"/>
                </a:lnTo>
                <a:lnTo>
                  <a:pt x="12103" y="1346"/>
                </a:lnTo>
                <a:lnTo>
                  <a:pt x="8623" y="266"/>
                </a:lnTo>
                <a:lnTo>
                  <a:pt x="7023" y="3365"/>
                </a:lnTo>
                <a:lnTo>
                  <a:pt x="3708" y="7061"/>
                </a:lnTo>
                <a:lnTo>
                  <a:pt x="3505" y="3555"/>
                </a:lnTo>
                <a:lnTo>
                  <a:pt x="4622" y="0"/>
                </a:lnTo>
                <a:lnTo>
                  <a:pt x="1358" y="152"/>
                </a:lnTo>
                <a:lnTo>
                  <a:pt x="0" y="3746"/>
                </a:lnTo>
                <a:close/>
              </a:path>
              <a:path w="16662" h="15887">
                <a:moveTo>
                  <a:pt x="7023" y="3365"/>
                </a:moveTo>
                <a:lnTo>
                  <a:pt x="8623" y="266"/>
                </a:lnTo>
                <a:lnTo>
                  <a:pt x="4622" y="0"/>
                </a:lnTo>
                <a:lnTo>
                  <a:pt x="3505" y="3555"/>
                </a:lnTo>
                <a:lnTo>
                  <a:pt x="3708" y="7061"/>
                </a:lnTo>
                <a:lnTo>
                  <a:pt x="7023" y="3365"/>
                </a:lnTo>
                <a:close/>
              </a:path>
              <a:path w="16662" h="15887">
                <a:moveTo>
                  <a:pt x="7235" y="7251"/>
                </a:moveTo>
                <a:lnTo>
                  <a:pt x="6540" y="7035"/>
                </a:lnTo>
                <a:lnTo>
                  <a:pt x="3784" y="8851"/>
                </a:lnTo>
                <a:lnTo>
                  <a:pt x="4191" y="15887"/>
                </a:lnTo>
                <a:lnTo>
                  <a:pt x="7175" y="15709"/>
                </a:lnTo>
                <a:lnTo>
                  <a:pt x="9880" y="15036"/>
                </a:lnTo>
                <a:lnTo>
                  <a:pt x="7505" y="12179"/>
                </a:lnTo>
                <a:lnTo>
                  <a:pt x="3987" y="12369"/>
                </a:lnTo>
                <a:lnTo>
                  <a:pt x="6883" y="8445"/>
                </a:lnTo>
                <a:lnTo>
                  <a:pt x="7235" y="7251"/>
                </a:lnTo>
                <a:close/>
              </a:path>
              <a:path w="16662" h="15887">
                <a:moveTo>
                  <a:pt x="9880" y="15036"/>
                </a:moveTo>
                <a:lnTo>
                  <a:pt x="8994" y="7797"/>
                </a:lnTo>
                <a:lnTo>
                  <a:pt x="7294" y="8319"/>
                </a:lnTo>
                <a:lnTo>
                  <a:pt x="7235" y="7251"/>
                </a:lnTo>
                <a:lnTo>
                  <a:pt x="6883" y="8445"/>
                </a:lnTo>
                <a:lnTo>
                  <a:pt x="3987" y="12369"/>
                </a:lnTo>
                <a:lnTo>
                  <a:pt x="7505" y="12179"/>
                </a:lnTo>
                <a:lnTo>
                  <a:pt x="9880" y="15036"/>
                </a:lnTo>
                <a:close/>
              </a:path>
              <a:path w="16662" h="15887">
                <a:moveTo>
                  <a:pt x="15849" y="4394"/>
                </a:moveTo>
                <a:lnTo>
                  <a:pt x="12103" y="1346"/>
                </a:lnTo>
                <a:lnTo>
                  <a:pt x="13131" y="7442"/>
                </a:lnTo>
                <a:lnTo>
                  <a:pt x="13233" y="13284"/>
                </a:lnTo>
                <a:lnTo>
                  <a:pt x="15951" y="10579"/>
                </a:lnTo>
                <a:lnTo>
                  <a:pt x="16662" y="7556"/>
                </a:lnTo>
                <a:lnTo>
                  <a:pt x="15849" y="4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7123463" y="6263976"/>
            <a:ext cx="14223" cy="31953"/>
          </a:xfrm>
          <a:custGeom>
            <a:avLst/>
            <a:gdLst/>
            <a:ahLst/>
            <a:cxnLst/>
            <a:rect l="l" t="t" r="r" b="b"/>
            <a:pathLst>
              <a:path w="14224" h="31953">
                <a:moveTo>
                  <a:pt x="8051" y="215"/>
                </a:moveTo>
                <a:lnTo>
                  <a:pt x="7289" y="7289"/>
                </a:lnTo>
                <a:lnTo>
                  <a:pt x="11188" y="7150"/>
                </a:lnTo>
                <a:lnTo>
                  <a:pt x="10159" y="215"/>
                </a:lnTo>
                <a:lnTo>
                  <a:pt x="14084" y="0"/>
                </a:lnTo>
                <a:lnTo>
                  <a:pt x="8051" y="215"/>
                </a:lnTo>
                <a:close/>
              </a:path>
              <a:path w="14224" h="31953">
                <a:moveTo>
                  <a:pt x="20421" y="-5778"/>
                </a:moveTo>
                <a:lnTo>
                  <a:pt x="24536" y="-6413"/>
                </a:lnTo>
                <a:lnTo>
                  <a:pt x="27393" y="-8877"/>
                </a:lnTo>
                <a:lnTo>
                  <a:pt x="29629" y="-12039"/>
                </a:lnTo>
                <a:lnTo>
                  <a:pt x="32296" y="-14871"/>
                </a:lnTo>
                <a:lnTo>
                  <a:pt x="32156" y="-19329"/>
                </a:lnTo>
                <a:lnTo>
                  <a:pt x="29311" y="-21996"/>
                </a:lnTo>
                <a:lnTo>
                  <a:pt x="26479" y="-24663"/>
                </a:lnTo>
                <a:lnTo>
                  <a:pt x="22021" y="-24523"/>
                </a:lnTo>
                <a:lnTo>
                  <a:pt x="19354" y="-21678"/>
                </a:lnTo>
                <a:lnTo>
                  <a:pt x="16078" y="-17602"/>
                </a:lnTo>
                <a:lnTo>
                  <a:pt x="12776" y="-15455"/>
                </a:lnTo>
                <a:lnTo>
                  <a:pt x="9893" y="-12661"/>
                </a:lnTo>
                <a:lnTo>
                  <a:pt x="7213" y="-10464"/>
                </a:lnTo>
                <a:lnTo>
                  <a:pt x="3517" y="-7365"/>
                </a:lnTo>
                <a:lnTo>
                  <a:pt x="1396" y="-4686"/>
                </a:lnTo>
                <a:lnTo>
                  <a:pt x="12" y="-1943"/>
                </a:lnTo>
                <a:lnTo>
                  <a:pt x="0" y="508"/>
                </a:lnTo>
                <a:lnTo>
                  <a:pt x="139" y="4394"/>
                </a:lnTo>
                <a:lnTo>
                  <a:pt x="3403" y="7429"/>
                </a:lnTo>
                <a:lnTo>
                  <a:pt x="7289" y="7289"/>
                </a:lnTo>
                <a:lnTo>
                  <a:pt x="8051" y="215"/>
                </a:lnTo>
                <a:lnTo>
                  <a:pt x="14084" y="0"/>
                </a:lnTo>
                <a:lnTo>
                  <a:pt x="10159" y="215"/>
                </a:lnTo>
                <a:lnTo>
                  <a:pt x="11188" y="7150"/>
                </a:lnTo>
                <a:lnTo>
                  <a:pt x="14223" y="3886"/>
                </a:lnTo>
                <a:lnTo>
                  <a:pt x="13398" y="2679"/>
                </a:lnTo>
                <a:lnTo>
                  <a:pt x="14084" y="215"/>
                </a:lnTo>
                <a:lnTo>
                  <a:pt x="14159" y="2087"/>
                </a:lnTo>
                <a:lnTo>
                  <a:pt x="16776" y="50"/>
                </a:lnTo>
                <a:lnTo>
                  <a:pt x="19621" y="-2463"/>
                </a:lnTo>
                <a:lnTo>
                  <a:pt x="20421" y="-5778"/>
                </a:lnTo>
                <a:close/>
              </a:path>
              <a:path w="14224" h="31953">
                <a:moveTo>
                  <a:pt x="14159" y="2087"/>
                </a:moveTo>
                <a:lnTo>
                  <a:pt x="14084" y="215"/>
                </a:lnTo>
                <a:lnTo>
                  <a:pt x="13398" y="2679"/>
                </a:lnTo>
                <a:lnTo>
                  <a:pt x="14223" y="3886"/>
                </a:lnTo>
                <a:lnTo>
                  <a:pt x="14159" y="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7127096" y="6241215"/>
            <a:ext cx="28130" cy="30200"/>
          </a:xfrm>
          <a:custGeom>
            <a:avLst/>
            <a:gdLst/>
            <a:ahLst/>
            <a:cxnLst/>
            <a:rect l="l" t="t" r="r" b="b"/>
            <a:pathLst>
              <a:path w="28130" h="30200">
                <a:moveTo>
                  <a:pt x="24422" y="25869"/>
                </a:moveTo>
                <a:lnTo>
                  <a:pt x="23824" y="25427"/>
                </a:lnTo>
                <a:lnTo>
                  <a:pt x="24358" y="27812"/>
                </a:lnTo>
                <a:lnTo>
                  <a:pt x="28130" y="30200"/>
                </a:lnTo>
                <a:lnTo>
                  <a:pt x="24422" y="25869"/>
                </a:lnTo>
                <a:close/>
              </a:path>
              <a:path w="28130" h="30200">
                <a:moveTo>
                  <a:pt x="32105" y="14033"/>
                </a:moveTo>
                <a:lnTo>
                  <a:pt x="29527" y="12395"/>
                </a:lnTo>
                <a:lnTo>
                  <a:pt x="27101" y="23215"/>
                </a:lnTo>
                <a:lnTo>
                  <a:pt x="23507" y="24015"/>
                </a:lnTo>
                <a:lnTo>
                  <a:pt x="23494" y="25184"/>
                </a:lnTo>
                <a:lnTo>
                  <a:pt x="23824" y="25427"/>
                </a:lnTo>
                <a:lnTo>
                  <a:pt x="24422" y="25869"/>
                </a:lnTo>
                <a:lnTo>
                  <a:pt x="28130" y="30200"/>
                </a:lnTo>
                <a:lnTo>
                  <a:pt x="31927" y="29349"/>
                </a:lnTo>
                <a:lnTo>
                  <a:pt x="35725" y="28498"/>
                </a:lnTo>
                <a:lnTo>
                  <a:pt x="38099" y="24726"/>
                </a:lnTo>
                <a:lnTo>
                  <a:pt x="37249" y="20929"/>
                </a:lnTo>
                <a:lnTo>
                  <a:pt x="35686" y="17335"/>
                </a:lnTo>
                <a:lnTo>
                  <a:pt x="32105" y="14033"/>
                </a:lnTo>
                <a:close/>
              </a:path>
              <a:path w="28130" h="30200">
                <a:moveTo>
                  <a:pt x="0" y="7213"/>
                </a:moveTo>
                <a:lnTo>
                  <a:pt x="812" y="11607"/>
                </a:lnTo>
                <a:lnTo>
                  <a:pt x="4013" y="13804"/>
                </a:lnTo>
                <a:lnTo>
                  <a:pt x="8305" y="16128"/>
                </a:lnTo>
                <a:lnTo>
                  <a:pt x="11620" y="17513"/>
                </a:lnTo>
                <a:lnTo>
                  <a:pt x="13576" y="18541"/>
                </a:lnTo>
                <a:lnTo>
                  <a:pt x="16294" y="20307"/>
                </a:lnTo>
                <a:lnTo>
                  <a:pt x="20815" y="23469"/>
                </a:lnTo>
                <a:lnTo>
                  <a:pt x="23494" y="25184"/>
                </a:lnTo>
                <a:lnTo>
                  <a:pt x="23507" y="24015"/>
                </a:lnTo>
                <a:lnTo>
                  <a:pt x="27101" y="23215"/>
                </a:lnTo>
                <a:lnTo>
                  <a:pt x="29451" y="12344"/>
                </a:lnTo>
                <a:lnTo>
                  <a:pt x="26593" y="10134"/>
                </a:lnTo>
                <a:lnTo>
                  <a:pt x="23812" y="8407"/>
                </a:lnTo>
                <a:lnTo>
                  <a:pt x="19049" y="5308"/>
                </a:lnTo>
                <a:lnTo>
                  <a:pt x="15366" y="3822"/>
                </a:lnTo>
                <a:lnTo>
                  <a:pt x="12560" y="2603"/>
                </a:lnTo>
                <a:lnTo>
                  <a:pt x="12001" y="2197"/>
                </a:lnTo>
                <a:lnTo>
                  <a:pt x="8788" y="0"/>
                </a:lnTo>
                <a:lnTo>
                  <a:pt x="4406" y="812"/>
                </a:lnTo>
                <a:lnTo>
                  <a:pt x="2197" y="4013"/>
                </a:lnTo>
                <a:lnTo>
                  <a:pt x="0" y="7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7006992" y="6116256"/>
            <a:ext cx="195503" cy="122047"/>
          </a:xfrm>
          <a:custGeom>
            <a:avLst/>
            <a:gdLst/>
            <a:ahLst/>
            <a:cxnLst/>
            <a:rect l="l" t="t" r="r" b="b"/>
            <a:pathLst>
              <a:path w="195503" h="122047">
                <a:moveTo>
                  <a:pt x="31520" y="120821"/>
                </a:moveTo>
                <a:lnTo>
                  <a:pt x="44115" y="119397"/>
                </a:lnTo>
                <a:lnTo>
                  <a:pt x="56708" y="117812"/>
                </a:lnTo>
                <a:lnTo>
                  <a:pt x="69301" y="116105"/>
                </a:lnTo>
                <a:lnTo>
                  <a:pt x="81894" y="114315"/>
                </a:lnTo>
                <a:lnTo>
                  <a:pt x="94489" y="112480"/>
                </a:lnTo>
                <a:lnTo>
                  <a:pt x="107087" y="110639"/>
                </a:lnTo>
                <a:lnTo>
                  <a:pt x="119690" y="108831"/>
                </a:lnTo>
                <a:lnTo>
                  <a:pt x="132297" y="107094"/>
                </a:lnTo>
                <a:lnTo>
                  <a:pt x="144911" y="105466"/>
                </a:lnTo>
                <a:lnTo>
                  <a:pt x="157532" y="103987"/>
                </a:lnTo>
                <a:lnTo>
                  <a:pt x="170162" y="102696"/>
                </a:lnTo>
                <a:lnTo>
                  <a:pt x="177887" y="102044"/>
                </a:lnTo>
                <a:lnTo>
                  <a:pt x="177887" y="653"/>
                </a:lnTo>
                <a:lnTo>
                  <a:pt x="176798" y="703"/>
                </a:lnTo>
                <a:lnTo>
                  <a:pt x="162177" y="2021"/>
                </a:lnTo>
                <a:lnTo>
                  <a:pt x="150557" y="3169"/>
                </a:lnTo>
                <a:lnTo>
                  <a:pt x="145884" y="3454"/>
                </a:lnTo>
                <a:lnTo>
                  <a:pt x="133118" y="3724"/>
                </a:lnTo>
                <a:lnTo>
                  <a:pt x="120402" y="4297"/>
                </a:lnTo>
                <a:lnTo>
                  <a:pt x="107728" y="5120"/>
                </a:lnTo>
                <a:lnTo>
                  <a:pt x="95086" y="6144"/>
                </a:lnTo>
                <a:lnTo>
                  <a:pt x="82465" y="7316"/>
                </a:lnTo>
                <a:lnTo>
                  <a:pt x="69857" y="8587"/>
                </a:lnTo>
                <a:lnTo>
                  <a:pt x="57251" y="9906"/>
                </a:lnTo>
                <a:lnTo>
                  <a:pt x="44639" y="11220"/>
                </a:lnTo>
                <a:lnTo>
                  <a:pt x="32009" y="12480"/>
                </a:lnTo>
                <a:lnTo>
                  <a:pt x="19353" y="13634"/>
                </a:lnTo>
                <a:lnTo>
                  <a:pt x="6660" y="14632"/>
                </a:lnTo>
                <a:lnTo>
                  <a:pt x="0" y="15074"/>
                </a:lnTo>
                <a:lnTo>
                  <a:pt x="482" y="18846"/>
                </a:lnTo>
                <a:lnTo>
                  <a:pt x="901" y="22593"/>
                </a:lnTo>
                <a:lnTo>
                  <a:pt x="1422" y="26352"/>
                </a:lnTo>
                <a:lnTo>
                  <a:pt x="3219" y="38804"/>
                </a:lnTo>
                <a:lnTo>
                  <a:pt x="5189" y="51305"/>
                </a:lnTo>
                <a:lnTo>
                  <a:pt x="7318" y="63837"/>
                </a:lnTo>
                <a:lnTo>
                  <a:pt x="9592" y="76379"/>
                </a:lnTo>
                <a:lnTo>
                  <a:pt x="11997" y="88911"/>
                </a:lnTo>
                <a:lnTo>
                  <a:pt x="14518" y="101413"/>
                </a:lnTo>
                <a:lnTo>
                  <a:pt x="17142" y="113865"/>
                </a:lnTo>
                <a:lnTo>
                  <a:pt x="18922" y="122047"/>
                </a:lnTo>
                <a:lnTo>
                  <a:pt x="31520" y="120821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7003500" y="6112737"/>
            <a:ext cx="202501" cy="129222"/>
          </a:xfrm>
          <a:custGeom>
            <a:avLst/>
            <a:gdLst/>
            <a:ahLst/>
            <a:cxnLst/>
            <a:rect l="l" t="t" r="r" b="b"/>
            <a:pathLst>
              <a:path w="202501" h="129222">
                <a:moveTo>
                  <a:pt x="22720" y="129070"/>
                </a:moveTo>
                <a:lnTo>
                  <a:pt x="35389" y="127836"/>
                </a:lnTo>
                <a:lnTo>
                  <a:pt x="25844" y="124815"/>
                </a:lnTo>
                <a:lnTo>
                  <a:pt x="22415" y="125564"/>
                </a:lnTo>
                <a:lnTo>
                  <a:pt x="22098" y="122059"/>
                </a:lnTo>
                <a:lnTo>
                  <a:pt x="20955" y="129222"/>
                </a:lnTo>
                <a:lnTo>
                  <a:pt x="22720" y="129070"/>
                </a:lnTo>
                <a:close/>
              </a:path>
              <a:path w="202501" h="129222">
                <a:moveTo>
                  <a:pt x="6997" y="18148"/>
                </a:moveTo>
                <a:lnTo>
                  <a:pt x="10087" y="14633"/>
                </a:lnTo>
                <a:lnTo>
                  <a:pt x="3276" y="15087"/>
                </a:lnTo>
                <a:lnTo>
                  <a:pt x="3492" y="18592"/>
                </a:lnTo>
                <a:lnTo>
                  <a:pt x="6997" y="18148"/>
                </a:lnTo>
                <a:close/>
              </a:path>
              <a:path w="202501" h="129222">
                <a:moveTo>
                  <a:pt x="22098" y="122059"/>
                </a:moveTo>
                <a:lnTo>
                  <a:pt x="22415" y="125564"/>
                </a:lnTo>
                <a:lnTo>
                  <a:pt x="25844" y="124815"/>
                </a:lnTo>
                <a:lnTo>
                  <a:pt x="35389" y="127836"/>
                </a:lnTo>
                <a:lnTo>
                  <a:pt x="48044" y="126405"/>
                </a:lnTo>
                <a:lnTo>
                  <a:pt x="60687" y="124814"/>
                </a:lnTo>
                <a:lnTo>
                  <a:pt x="73319" y="123102"/>
                </a:lnTo>
                <a:lnTo>
                  <a:pt x="85940" y="121309"/>
                </a:lnTo>
                <a:lnTo>
                  <a:pt x="98551" y="119471"/>
                </a:lnTo>
                <a:lnTo>
                  <a:pt x="111155" y="117629"/>
                </a:lnTo>
                <a:lnTo>
                  <a:pt x="123752" y="115821"/>
                </a:lnTo>
                <a:lnTo>
                  <a:pt x="136343" y="114085"/>
                </a:lnTo>
                <a:lnTo>
                  <a:pt x="148929" y="112461"/>
                </a:lnTo>
                <a:lnTo>
                  <a:pt x="161511" y="110986"/>
                </a:lnTo>
                <a:lnTo>
                  <a:pt x="174091" y="109699"/>
                </a:lnTo>
                <a:lnTo>
                  <a:pt x="181380" y="109084"/>
                </a:lnTo>
                <a:lnTo>
                  <a:pt x="181380" y="102017"/>
                </a:lnTo>
                <a:lnTo>
                  <a:pt x="173395" y="102691"/>
                </a:lnTo>
                <a:lnTo>
                  <a:pt x="160720" y="103987"/>
                </a:lnTo>
                <a:lnTo>
                  <a:pt x="148063" y="105469"/>
                </a:lnTo>
                <a:lnTo>
                  <a:pt x="135424" y="107099"/>
                </a:lnTo>
                <a:lnTo>
                  <a:pt x="122801" y="108837"/>
                </a:lnTo>
                <a:lnTo>
                  <a:pt x="110193" y="110646"/>
                </a:lnTo>
                <a:lnTo>
                  <a:pt x="97600" y="112487"/>
                </a:lnTo>
                <a:lnTo>
                  <a:pt x="85019" y="114322"/>
                </a:lnTo>
                <a:lnTo>
                  <a:pt x="72451" y="116111"/>
                </a:lnTo>
                <a:lnTo>
                  <a:pt x="59893" y="117816"/>
                </a:lnTo>
                <a:lnTo>
                  <a:pt x="47346" y="119399"/>
                </a:lnTo>
                <a:lnTo>
                  <a:pt x="34807" y="120821"/>
                </a:lnTo>
                <a:lnTo>
                  <a:pt x="25184" y="121760"/>
                </a:lnTo>
                <a:lnTo>
                  <a:pt x="22276" y="122043"/>
                </a:lnTo>
                <a:lnTo>
                  <a:pt x="23162" y="112392"/>
                </a:lnTo>
                <a:lnTo>
                  <a:pt x="20573" y="99910"/>
                </a:lnTo>
                <a:lnTo>
                  <a:pt x="18091" y="87388"/>
                </a:lnTo>
                <a:lnTo>
                  <a:pt x="15731" y="74848"/>
                </a:lnTo>
                <a:lnTo>
                  <a:pt x="13508" y="62310"/>
                </a:lnTo>
                <a:lnTo>
                  <a:pt x="11436" y="49793"/>
                </a:lnTo>
                <a:lnTo>
                  <a:pt x="9529" y="37320"/>
                </a:lnTo>
                <a:lnTo>
                  <a:pt x="8407" y="29400"/>
                </a:lnTo>
                <a:lnTo>
                  <a:pt x="7899" y="25692"/>
                </a:lnTo>
                <a:lnTo>
                  <a:pt x="7467" y="21945"/>
                </a:lnTo>
                <a:lnTo>
                  <a:pt x="3721" y="22110"/>
                </a:lnTo>
                <a:lnTo>
                  <a:pt x="5189" y="55318"/>
                </a:lnTo>
                <a:lnTo>
                  <a:pt x="7318" y="67852"/>
                </a:lnTo>
                <a:lnTo>
                  <a:pt x="9590" y="80394"/>
                </a:lnTo>
                <a:lnTo>
                  <a:pt x="11991" y="92925"/>
                </a:lnTo>
                <a:lnTo>
                  <a:pt x="14508" y="105425"/>
                </a:lnTo>
                <a:lnTo>
                  <a:pt x="17125" y="117874"/>
                </a:lnTo>
                <a:lnTo>
                  <a:pt x="18961" y="126326"/>
                </a:lnTo>
                <a:lnTo>
                  <a:pt x="20955" y="129222"/>
                </a:lnTo>
                <a:lnTo>
                  <a:pt x="22098" y="122059"/>
                </a:lnTo>
                <a:close/>
              </a:path>
              <a:path w="202501" h="129222">
                <a:moveTo>
                  <a:pt x="3721" y="22110"/>
                </a:moveTo>
                <a:lnTo>
                  <a:pt x="7455" y="21847"/>
                </a:lnTo>
                <a:lnTo>
                  <a:pt x="16506" y="21208"/>
                </a:lnTo>
                <a:lnTo>
                  <a:pt x="29236" y="20124"/>
                </a:lnTo>
                <a:lnTo>
                  <a:pt x="41923" y="18909"/>
                </a:lnTo>
                <a:lnTo>
                  <a:pt x="54574" y="17615"/>
                </a:lnTo>
                <a:lnTo>
                  <a:pt x="67199" y="16291"/>
                </a:lnTo>
                <a:lnTo>
                  <a:pt x="79809" y="14989"/>
                </a:lnTo>
                <a:lnTo>
                  <a:pt x="92412" y="13760"/>
                </a:lnTo>
                <a:lnTo>
                  <a:pt x="105019" y="12654"/>
                </a:lnTo>
                <a:lnTo>
                  <a:pt x="117639" y="11723"/>
                </a:lnTo>
                <a:lnTo>
                  <a:pt x="130281" y="11017"/>
                </a:lnTo>
                <a:lnTo>
                  <a:pt x="142956" y="10586"/>
                </a:lnTo>
                <a:lnTo>
                  <a:pt x="153047" y="10452"/>
                </a:lnTo>
                <a:lnTo>
                  <a:pt x="160020" y="9626"/>
                </a:lnTo>
                <a:lnTo>
                  <a:pt x="168541" y="8788"/>
                </a:lnTo>
                <a:lnTo>
                  <a:pt x="181148" y="7688"/>
                </a:lnTo>
                <a:lnTo>
                  <a:pt x="181380" y="7676"/>
                </a:lnTo>
                <a:lnTo>
                  <a:pt x="181380" y="630"/>
                </a:lnTo>
                <a:lnTo>
                  <a:pt x="169906" y="1590"/>
                </a:lnTo>
                <a:lnTo>
                  <a:pt x="167843" y="1790"/>
                </a:lnTo>
                <a:lnTo>
                  <a:pt x="159359" y="2628"/>
                </a:lnTo>
                <a:lnTo>
                  <a:pt x="152120" y="3441"/>
                </a:lnTo>
                <a:lnTo>
                  <a:pt x="149352" y="3441"/>
                </a:lnTo>
                <a:lnTo>
                  <a:pt x="136510" y="3717"/>
                </a:lnTo>
                <a:lnTo>
                  <a:pt x="123733" y="4294"/>
                </a:lnTo>
                <a:lnTo>
                  <a:pt x="111012" y="5121"/>
                </a:lnTo>
                <a:lnTo>
                  <a:pt x="98337" y="6147"/>
                </a:lnTo>
                <a:lnTo>
                  <a:pt x="85698" y="7321"/>
                </a:lnTo>
                <a:lnTo>
                  <a:pt x="73086" y="8592"/>
                </a:lnTo>
                <a:lnTo>
                  <a:pt x="60491" y="9910"/>
                </a:lnTo>
                <a:lnTo>
                  <a:pt x="47903" y="11224"/>
                </a:lnTo>
                <a:lnTo>
                  <a:pt x="35313" y="12483"/>
                </a:lnTo>
                <a:lnTo>
                  <a:pt x="22711" y="13636"/>
                </a:lnTo>
                <a:lnTo>
                  <a:pt x="10087" y="14633"/>
                </a:lnTo>
                <a:lnTo>
                  <a:pt x="6997" y="18148"/>
                </a:lnTo>
                <a:lnTo>
                  <a:pt x="3492" y="18592"/>
                </a:lnTo>
                <a:lnTo>
                  <a:pt x="3276" y="15087"/>
                </a:lnTo>
                <a:lnTo>
                  <a:pt x="177" y="17094"/>
                </a:lnTo>
                <a:lnTo>
                  <a:pt x="0" y="19037"/>
                </a:lnTo>
                <a:lnTo>
                  <a:pt x="482" y="22771"/>
                </a:lnTo>
                <a:lnTo>
                  <a:pt x="901" y="26530"/>
                </a:lnTo>
                <a:lnTo>
                  <a:pt x="1422" y="30353"/>
                </a:lnTo>
                <a:lnTo>
                  <a:pt x="3219" y="42811"/>
                </a:lnTo>
                <a:lnTo>
                  <a:pt x="5189" y="55318"/>
                </a:lnTo>
                <a:lnTo>
                  <a:pt x="3721" y="22110"/>
                </a:lnTo>
                <a:close/>
              </a:path>
              <a:path w="202501" h="129222">
                <a:moveTo>
                  <a:pt x="25184" y="121760"/>
                </a:moveTo>
                <a:lnTo>
                  <a:pt x="23162" y="112392"/>
                </a:lnTo>
                <a:lnTo>
                  <a:pt x="22276" y="122043"/>
                </a:lnTo>
                <a:lnTo>
                  <a:pt x="25184" y="121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7025909" y="6217076"/>
            <a:ext cx="198740" cy="148158"/>
          </a:xfrm>
          <a:custGeom>
            <a:avLst/>
            <a:gdLst/>
            <a:ahLst/>
            <a:cxnLst/>
            <a:rect l="l" t="t" r="r" b="b"/>
            <a:pathLst>
              <a:path w="198740" h="148158">
                <a:moveTo>
                  <a:pt x="38343" y="142376"/>
                </a:moveTo>
                <a:lnTo>
                  <a:pt x="50295" y="137781"/>
                </a:lnTo>
                <a:lnTo>
                  <a:pt x="62655" y="134261"/>
                </a:lnTo>
                <a:lnTo>
                  <a:pt x="75299" y="131708"/>
                </a:lnTo>
                <a:lnTo>
                  <a:pt x="88102" y="130009"/>
                </a:lnTo>
                <a:lnTo>
                  <a:pt x="100941" y="129057"/>
                </a:lnTo>
                <a:lnTo>
                  <a:pt x="113690" y="128740"/>
                </a:lnTo>
                <a:lnTo>
                  <a:pt x="115354" y="128739"/>
                </a:lnTo>
                <a:lnTo>
                  <a:pt x="127751" y="128363"/>
                </a:lnTo>
                <a:lnTo>
                  <a:pt x="140702" y="127730"/>
                </a:lnTo>
                <a:lnTo>
                  <a:pt x="153565" y="127676"/>
                </a:lnTo>
                <a:lnTo>
                  <a:pt x="158969" y="128201"/>
                </a:lnTo>
                <a:lnTo>
                  <a:pt x="158969" y="1219"/>
                </a:lnTo>
                <a:lnTo>
                  <a:pt x="151294" y="1865"/>
                </a:lnTo>
                <a:lnTo>
                  <a:pt x="138665" y="3157"/>
                </a:lnTo>
                <a:lnTo>
                  <a:pt x="126044" y="4635"/>
                </a:lnTo>
                <a:lnTo>
                  <a:pt x="113431" y="6262"/>
                </a:lnTo>
                <a:lnTo>
                  <a:pt x="100823" y="7998"/>
                </a:lnTo>
                <a:lnTo>
                  <a:pt x="88220" y="9807"/>
                </a:lnTo>
                <a:lnTo>
                  <a:pt x="75621" y="11647"/>
                </a:lnTo>
                <a:lnTo>
                  <a:pt x="63025" y="13482"/>
                </a:lnTo>
                <a:lnTo>
                  <a:pt x="50431" y="15273"/>
                </a:lnTo>
                <a:lnTo>
                  <a:pt x="37837" y="16980"/>
                </a:lnTo>
                <a:lnTo>
                  <a:pt x="25244" y="18566"/>
                </a:lnTo>
                <a:lnTo>
                  <a:pt x="12648" y="19991"/>
                </a:lnTo>
                <a:lnTo>
                  <a:pt x="0" y="21221"/>
                </a:lnTo>
                <a:lnTo>
                  <a:pt x="2790" y="33709"/>
                </a:lnTo>
                <a:lnTo>
                  <a:pt x="5637" y="46092"/>
                </a:lnTo>
                <a:lnTo>
                  <a:pt x="8280" y="57238"/>
                </a:lnTo>
                <a:lnTo>
                  <a:pt x="11453" y="69010"/>
                </a:lnTo>
                <a:lnTo>
                  <a:pt x="15124" y="81025"/>
                </a:lnTo>
                <a:lnTo>
                  <a:pt x="18905" y="93230"/>
                </a:lnTo>
                <a:lnTo>
                  <a:pt x="22405" y="105567"/>
                </a:lnTo>
                <a:lnTo>
                  <a:pt x="25236" y="117980"/>
                </a:lnTo>
                <a:lnTo>
                  <a:pt x="27008" y="130414"/>
                </a:lnTo>
                <a:lnTo>
                  <a:pt x="27331" y="142813"/>
                </a:lnTo>
                <a:lnTo>
                  <a:pt x="26924" y="148158"/>
                </a:lnTo>
                <a:lnTo>
                  <a:pt x="38343" y="142376"/>
                </a:lnTo>
                <a:close/>
              </a:path>
            </a:pathLst>
          </a:custGeom>
          <a:solidFill>
            <a:srgbClr val="1F82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7022467" y="6213547"/>
            <a:ext cx="205790" cy="155409"/>
          </a:xfrm>
          <a:custGeom>
            <a:avLst/>
            <a:gdLst/>
            <a:ahLst/>
            <a:cxnLst/>
            <a:rect l="l" t="t" r="r" b="b"/>
            <a:pathLst>
              <a:path w="205790" h="155409">
                <a:moveTo>
                  <a:pt x="3746" y="28257"/>
                </a:moveTo>
                <a:lnTo>
                  <a:pt x="7744" y="27868"/>
                </a:lnTo>
                <a:lnTo>
                  <a:pt x="16414" y="27024"/>
                </a:lnTo>
                <a:lnTo>
                  <a:pt x="29069" y="25593"/>
                </a:lnTo>
                <a:lnTo>
                  <a:pt x="41711" y="24003"/>
                </a:lnTo>
                <a:lnTo>
                  <a:pt x="54341" y="22292"/>
                </a:lnTo>
                <a:lnTo>
                  <a:pt x="66962" y="20500"/>
                </a:lnTo>
                <a:lnTo>
                  <a:pt x="79573" y="18664"/>
                </a:lnTo>
                <a:lnTo>
                  <a:pt x="92177" y="16823"/>
                </a:lnTo>
                <a:lnTo>
                  <a:pt x="104773" y="15015"/>
                </a:lnTo>
                <a:lnTo>
                  <a:pt x="117364" y="13280"/>
                </a:lnTo>
                <a:lnTo>
                  <a:pt x="129951" y="11655"/>
                </a:lnTo>
                <a:lnTo>
                  <a:pt x="142534" y="10179"/>
                </a:lnTo>
                <a:lnTo>
                  <a:pt x="155115" y="8891"/>
                </a:lnTo>
                <a:lnTo>
                  <a:pt x="162411" y="8275"/>
                </a:lnTo>
                <a:lnTo>
                  <a:pt x="162411" y="1206"/>
                </a:lnTo>
                <a:lnTo>
                  <a:pt x="154429" y="1879"/>
                </a:lnTo>
                <a:lnTo>
                  <a:pt x="141752" y="3176"/>
                </a:lnTo>
                <a:lnTo>
                  <a:pt x="129094" y="4659"/>
                </a:lnTo>
                <a:lnTo>
                  <a:pt x="116454" y="6289"/>
                </a:lnTo>
                <a:lnTo>
                  <a:pt x="103831" y="8029"/>
                </a:lnTo>
                <a:lnTo>
                  <a:pt x="91223" y="9838"/>
                </a:lnTo>
                <a:lnTo>
                  <a:pt x="78629" y="11680"/>
                </a:lnTo>
                <a:lnTo>
                  <a:pt x="66049" y="13515"/>
                </a:lnTo>
                <a:lnTo>
                  <a:pt x="53482" y="15304"/>
                </a:lnTo>
                <a:lnTo>
                  <a:pt x="40926" y="17008"/>
                </a:lnTo>
                <a:lnTo>
                  <a:pt x="28380" y="18590"/>
                </a:lnTo>
                <a:lnTo>
                  <a:pt x="15843" y="20011"/>
                </a:lnTo>
                <a:lnTo>
                  <a:pt x="6883" y="24002"/>
                </a:lnTo>
                <a:lnTo>
                  <a:pt x="3441" y="24752"/>
                </a:lnTo>
                <a:lnTo>
                  <a:pt x="2785" y="37998"/>
                </a:lnTo>
                <a:lnTo>
                  <a:pt x="5627" y="50383"/>
                </a:lnTo>
                <a:lnTo>
                  <a:pt x="3746" y="28257"/>
                </a:lnTo>
                <a:close/>
              </a:path>
              <a:path w="205790" h="155409">
                <a:moveTo>
                  <a:pt x="30365" y="151688"/>
                </a:moveTo>
                <a:lnTo>
                  <a:pt x="33858" y="152082"/>
                </a:lnTo>
                <a:lnTo>
                  <a:pt x="34201" y="148932"/>
                </a:lnTo>
                <a:lnTo>
                  <a:pt x="43438" y="149017"/>
                </a:lnTo>
                <a:lnTo>
                  <a:pt x="55339" y="144484"/>
                </a:lnTo>
                <a:lnTo>
                  <a:pt x="67690" y="141027"/>
                </a:lnTo>
                <a:lnTo>
                  <a:pt x="80359" y="138539"/>
                </a:lnTo>
                <a:lnTo>
                  <a:pt x="93213" y="136909"/>
                </a:lnTo>
                <a:lnTo>
                  <a:pt x="106121" y="136029"/>
                </a:lnTo>
                <a:lnTo>
                  <a:pt x="118008" y="135788"/>
                </a:lnTo>
                <a:lnTo>
                  <a:pt x="119151" y="135788"/>
                </a:lnTo>
                <a:lnTo>
                  <a:pt x="131698" y="135388"/>
                </a:lnTo>
                <a:lnTo>
                  <a:pt x="144546" y="134763"/>
                </a:lnTo>
                <a:lnTo>
                  <a:pt x="151714" y="134619"/>
                </a:lnTo>
                <a:lnTo>
                  <a:pt x="156883" y="134619"/>
                </a:lnTo>
                <a:lnTo>
                  <a:pt x="161886" y="134899"/>
                </a:lnTo>
                <a:lnTo>
                  <a:pt x="162411" y="134985"/>
                </a:lnTo>
                <a:lnTo>
                  <a:pt x="162411" y="127859"/>
                </a:lnTo>
                <a:lnTo>
                  <a:pt x="157124" y="127584"/>
                </a:lnTo>
                <a:lnTo>
                  <a:pt x="151714" y="127584"/>
                </a:lnTo>
                <a:lnTo>
                  <a:pt x="138618" y="127977"/>
                </a:lnTo>
                <a:lnTo>
                  <a:pt x="125913" y="128601"/>
                </a:lnTo>
                <a:lnTo>
                  <a:pt x="119151" y="128739"/>
                </a:lnTo>
                <a:lnTo>
                  <a:pt x="118008" y="128739"/>
                </a:lnTo>
                <a:lnTo>
                  <a:pt x="105374" y="129011"/>
                </a:lnTo>
                <a:lnTo>
                  <a:pt x="92612" y="129889"/>
                </a:lnTo>
                <a:lnTo>
                  <a:pt x="79839" y="131486"/>
                </a:lnTo>
                <a:lnTo>
                  <a:pt x="67174" y="133913"/>
                </a:lnTo>
                <a:lnTo>
                  <a:pt x="54734" y="137282"/>
                </a:lnTo>
                <a:lnTo>
                  <a:pt x="42636" y="141705"/>
                </a:lnTo>
                <a:lnTo>
                  <a:pt x="34366" y="145677"/>
                </a:lnTo>
                <a:lnTo>
                  <a:pt x="31000" y="147293"/>
                </a:lnTo>
                <a:lnTo>
                  <a:pt x="28600" y="148640"/>
                </a:lnTo>
                <a:lnTo>
                  <a:pt x="27330" y="142633"/>
                </a:lnTo>
                <a:lnTo>
                  <a:pt x="27330" y="145541"/>
                </a:lnTo>
                <a:lnTo>
                  <a:pt x="27177" y="148424"/>
                </a:lnTo>
                <a:lnTo>
                  <a:pt x="26860" y="151307"/>
                </a:lnTo>
                <a:lnTo>
                  <a:pt x="27330" y="153911"/>
                </a:lnTo>
                <a:lnTo>
                  <a:pt x="30975" y="155409"/>
                </a:lnTo>
                <a:lnTo>
                  <a:pt x="30365" y="151688"/>
                </a:lnTo>
                <a:close/>
              </a:path>
              <a:path w="205790" h="155409">
                <a:moveTo>
                  <a:pt x="32118" y="154736"/>
                </a:moveTo>
                <a:lnTo>
                  <a:pt x="43438" y="149017"/>
                </a:lnTo>
                <a:lnTo>
                  <a:pt x="34201" y="148932"/>
                </a:lnTo>
                <a:lnTo>
                  <a:pt x="33858" y="152082"/>
                </a:lnTo>
                <a:lnTo>
                  <a:pt x="30365" y="151688"/>
                </a:lnTo>
                <a:lnTo>
                  <a:pt x="30975" y="155409"/>
                </a:lnTo>
                <a:lnTo>
                  <a:pt x="32118" y="154736"/>
                </a:lnTo>
                <a:close/>
              </a:path>
              <a:path w="205790" h="155409">
                <a:moveTo>
                  <a:pt x="3441" y="24752"/>
                </a:moveTo>
                <a:lnTo>
                  <a:pt x="6883" y="24002"/>
                </a:lnTo>
                <a:lnTo>
                  <a:pt x="15843" y="20011"/>
                </a:lnTo>
                <a:lnTo>
                  <a:pt x="3314" y="21231"/>
                </a:lnTo>
                <a:lnTo>
                  <a:pt x="596" y="22669"/>
                </a:lnTo>
                <a:lnTo>
                  <a:pt x="0" y="25514"/>
                </a:lnTo>
                <a:lnTo>
                  <a:pt x="2785" y="37998"/>
                </a:lnTo>
                <a:lnTo>
                  <a:pt x="3441" y="24752"/>
                </a:lnTo>
                <a:close/>
              </a:path>
              <a:path w="205790" h="155409">
                <a:moveTo>
                  <a:pt x="31000" y="147293"/>
                </a:moveTo>
                <a:lnTo>
                  <a:pt x="34366" y="145677"/>
                </a:lnTo>
                <a:lnTo>
                  <a:pt x="34366" y="142633"/>
                </a:lnTo>
                <a:lnTo>
                  <a:pt x="33534" y="129763"/>
                </a:lnTo>
                <a:lnTo>
                  <a:pt x="31354" y="116988"/>
                </a:lnTo>
                <a:lnTo>
                  <a:pt x="28228" y="104359"/>
                </a:lnTo>
                <a:lnTo>
                  <a:pt x="24558" y="91930"/>
                </a:lnTo>
                <a:lnTo>
                  <a:pt x="20749" y="79751"/>
                </a:lnTo>
                <a:lnTo>
                  <a:pt x="17203" y="67875"/>
                </a:lnTo>
                <a:lnTo>
                  <a:pt x="15138" y="59956"/>
                </a:lnTo>
                <a:lnTo>
                  <a:pt x="12240" y="47695"/>
                </a:lnTo>
                <a:lnTo>
                  <a:pt x="9400" y="35301"/>
                </a:lnTo>
                <a:lnTo>
                  <a:pt x="7744" y="27868"/>
                </a:lnTo>
                <a:lnTo>
                  <a:pt x="3746" y="28257"/>
                </a:lnTo>
                <a:lnTo>
                  <a:pt x="5627" y="50383"/>
                </a:lnTo>
                <a:lnTo>
                  <a:pt x="8280" y="61594"/>
                </a:lnTo>
                <a:lnTo>
                  <a:pt x="11589" y="73790"/>
                </a:lnTo>
                <a:lnTo>
                  <a:pt x="15368" y="86141"/>
                </a:lnTo>
                <a:lnTo>
                  <a:pt x="19211" y="98582"/>
                </a:lnTo>
                <a:lnTo>
                  <a:pt x="22714" y="111053"/>
                </a:lnTo>
                <a:lnTo>
                  <a:pt x="25472" y="123488"/>
                </a:lnTo>
                <a:lnTo>
                  <a:pt x="27082" y="135825"/>
                </a:lnTo>
                <a:lnTo>
                  <a:pt x="27330" y="142633"/>
                </a:lnTo>
                <a:lnTo>
                  <a:pt x="28600" y="148640"/>
                </a:lnTo>
                <a:lnTo>
                  <a:pt x="31000" y="147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228094" y="6048117"/>
            <a:ext cx="237172" cy="176504"/>
          </a:xfrm>
          <a:custGeom>
            <a:avLst/>
            <a:gdLst/>
            <a:ahLst/>
            <a:cxnLst/>
            <a:rect l="l" t="t" r="r" b="b"/>
            <a:pathLst>
              <a:path w="237172" h="176504">
                <a:moveTo>
                  <a:pt x="9780" y="108907"/>
                </a:moveTo>
                <a:lnTo>
                  <a:pt x="21437" y="115823"/>
                </a:lnTo>
                <a:lnTo>
                  <a:pt x="33769" y="121315"/>
                </a:lnTo>
                <a:lnTo>
                  <a:pt x="45656" y="124218"/>
                </a:lnTo>
                <a:lnTo>
                  <a:pt x="58423" y="125995"/>
                </a:lnTo>
                <a:lnTo>
                  <a:pt x="70906" y="128472"/>
                </a:lnTo>
                <a:lnTo>
                  <a:pt x="83176" y="131509"/>
                </a:lnTo>
                <a:lnTo>
                  <a:pt x="95305" y="134968"/>
                </a:lnTo>
                <a:lnTo>
                  <a:pt x="107365" y="138709"/>
                </a:lnTo>
                <a:lnTo>
                  <a:pt x="119428" y="142593"/>
                </a:lnTo>
                <a:lnTo>
                  <a:pt x="131566" y="146480"/>
                </a:lnTo>
                <a:lnTo>
                  <a:pt x="143851" y="150233"/>
                </a:lnTo>
                <a:lnTo>
                  <a:pt x="144919" y="150545"/>
                </a:lnTo>
                <a:lnTo>
                  <a:pt x="156838" y="154229"/>
                </a:lnTo>
                <a:lnTo>
                  <a:pt x="169188" y="158573"/>
                </a:lnTo>
                <a:lnTo>
                  <a:pt x="177431" y="161912"/>
                </a:lnTo>
                <a:lnTo>
                  <a:pt x="188027" y="168838"/>
                </a:lnTo>
                <a:lnTo>
                  <a:pt x="198532" y="175372"/>
                </a:lnTo>
                <a:lnTo>
                  <a:pt x="202285" y="176504"/>
                </a:lnTo>
                <a:lnTo>
                  <a:pt x="208908" y="161919"/>
                </a:lnTo>
                <a:lnTo>
                  <a:pt x="214635" y="148077"/>
                </a:lnTo>
                <a:lnTo>
                  <a:pt x="219582" y="134974"/>
                </a:lnTo>
                <a:lnTo>
                  <a:pt x="223866" y="122603"/>
                </a:lnTo>
                <a:lnTo>
                  <a:pt x="227605" y="110961"/>
                </a:lnTo>
                <a:lnTo>
                  <a:pt x="230915" y="100040"/>
                </a:lnTo>
                <a:lnTo>
                  <a:pt x="233914" y="89838"/>
                </a:lnTo>
                <a:lnTo>
                  <a:pt x="236717" y="80347"/>
                </a:lnTo>
                <a:lnTo>
                  <a:pt x="237172" y="78841"/>
                </a:lnTo>
                <a:lnTo>
                  <a:pt x="225589" y="73076"/>
                </a:lnTo>
                <a:lnTo>
                  <a:pt x="214125" y="66897"/>
                </a:lnTo>
                <a:lnTo>
                  <a:pt x="202796" y="60583"/>
                </a:lnTo>
                <a:lnTo>
                  <a:pt x="191615" y="54415"/>
                </a:lnTo>
                <a:lnTo>
                  <a:pt x="180599" y="48673"/>
                </a:lnTo>
                <a:lnTo>
                  <a:pt x="171373" y="44335"/>
                </a:lnTo>
                <a:lnTo>
                  <a:pt x="159460" y="39064"/>
                </a:lnTo>
                <a:lnTo>
                  <a:pt x="147687" y="33808"/>
                </a:lnTo>
                <a:lnTo>
                  <a:pt x="136011" y="28606"/>
                </a:lnTo>
                <a:lnTo>
                  <a:pt x="124392" y="23498"/>
                </a:lnTo>
                <a:lnTo>
                  <a:pt x="112788" y="18523"/>
                </a:lnTo>
                <a:lnTo>
                  <a:pt x="101159" y="13719"/>
                </a:lnTo>
                <a:lnTo>
                  <a:pt x="89463" y="9126"/>
                </a:lnTo>
                <a:lnTo>
                  <a:pt x="77658" y="4782"/>
                </a:lnTo>
                <a:lnTo>
                  <a:pt x="65704" y="727"/>
                </a:lnTo>
                <a:lnTo>
                  <a:pt x="63436" y="0"/>
                </a:lnTo>
                <a:lnTo>
                  <a:pt x="61264" y="3619"/>
                </a:lnTo>
                <a:lnTo>
                  <a:pt x="60210" y="5448"/>
                </a:lnTo>
                <a:lnTo>
                  <a:pt x="53221" y="16029"/>
                </a:lnTo>
                <a:lnTo>
                  <a:pt x="45368" y="26110"/>
                </a:lnTo>
                <a:lnTo>
                  <a:pt x="37473" y="36149"/>
                </a:lnTo>
                <a:lnTo>
                  <a:pt x="30357" y="46603"/>
                </a:lnTo>
                <a:lnTo>
                  <a:pt x="28905" y="49136"/>
                </a:lnTo>
                <a:lnTo>
                  <a:pt x="22288" y="60477"/>
                </a:lnTo>
                <a:lnTo>
                  <a:pt x="16301" y="70319"/>
                </a:lnTo>
                <a:lnTo>
                  <a:pt x="10579" y="80721"/>
                </a:lnTo>
                <a:lnTo>
                  <a:pt x="7112" y="87464"/>
                </a:lnTo>
                <a:lnTo>
                  <a:pt x="4838" y="95148"/>
                </a:lnTo>
                <a:lnTo>
                  <a:pt x="0" y="101739"/>
                </a:lnTo>
                <a:lnTo>
                  <a:pt x="9780" y="108907"/>
                </a:lnTo>
                <a:close/>
              </a:path>
            </a:pathLst>
          </a:custGeom>
          <a:solidFill>
            <a:srgbClr val="1F82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224423" y="6044764"/>
            <a:ext cx="244716" cy="183286"/>
          </a:xfrm>
          <a:custGeom>
            <a:avLst/>
            <a:gdLst/>
            <a:ahLst/>
            <a:cxnLst/>
            <a:rect l="l" t="t" r="r" b="b"/>
            <a:pathLst>
              <a:path w="244716" h="183286">
                <a:moveTo>
                  <a:pt x="206743" y="176428"/>
                </a:moveTo>
                <a:lnTo>
                  <a:pt x="210136" y="162027"/>
                </a:lnTo>
                <a:lnTo>
                  <a:pt x="203963" y="175782"/>
                </a:lnTo>
                <a:lnTo>
                  <a:pt x="206743" y="176428"/>
                </a:lnTo>
                <a:close/>
              </a:path>
              <a:path w="244716" h="183286">
                <a:moveTo>
                  <a:pt x="26784" y="116077"/>
                </a:moveTo>
                <a:lnTo>
                  <a:pt x="18884" y="111937"/>
                </a:lnTo>
                <a:lnTo>
                  <a:pt x="11341" y="106806"/>
                </a:lnTo>
                <a:lnTo>
                  <a:pt x="8478" y="104473"/>
                </a:lnTo>
                <a:lnTo>
                  <a:pt x="5905" y="102374"/>
                </a:lnTo>
                <a:lnTo>
                  <a:pt x="5219" y="97066"/>
                </a:lnTo>
                <a:lnTo>
                  <a:pt x="838" y="103009"/>
                </a:lnTo>
                <a:lnTo>
                  <a:pt x="0" y="106629"/>
                </a:lnTo>
                <a:lnTo>
                  <a:pt x="1447" y="107810"/>
                </a:lnTo>
                <a:lnTo>
                  <a:pt x="3670" y="105092"/>
                </a:lnTo>
                <a:lnTo>
                  <a:pt x="6515" y="107175"/>
                </a:lnTo>
                <a:lnTo>
                  <a:pt x="11103" y="114924"/>
                </a:lnTo>
                <a:lnTo>
                  <a:pt x="22560" y="121805"/>
                </a:lnTo>
                <a:lnTo>
                  <a:pt x="35604" y="127750"/>
                </a:lnTo>
                <a:lnTo>
                  <a:pt x="47579" y="130904"/>
                </a:lnTo>
                <a:lnTo>
                  <a:pt x="48945" y="131076"/>
                </a:lnTo>
                <a:lnTo>
                  <a:pt x="61571" y="132831"/>
                </a:lnTo>
                <a:lnTo>
                  <a:pt x="73949" y="135293"/>
                </a:lnTo>
                <a:lnTo>
                  <a:pt x="86154" y="138324"/>
                </a:lnTo>
                <a:lnTo>
                  <a:pt x="98257" y="141783"/>
                </a:lnTo>
                <a:lnTo>
                  <a:pt x="110333" y="145532"/>
                </a:lnTo>
                <a:lnTo>
                  <a:pt x="122455" y="149434"/>
                </a:lnTo>
                <a:lnTo>
                  <a:pt x="134697" y="153348"/>
                </a:lnTo>
                <a:lnTo>
                  <a:pt x="147131" y="157136"/>
                </a:lnTo>
                <a:lnTo>
                  <a:pt x="147612" y="157276"/>
                </a:lnTo>
                <a:lnTo>
                  <a:pt x="159574" y="160982"/>
                </a:lnTo>
                <a:lnTo>
                  <a:pt x="171928" y="165339"/>
                </a:lnTo>
                <a:lnTo>
                  <a:pt x="179692" y="168490"/>
                </a:lnTo>
                <a:lnTo>
                  <a:pt x="184061" y="170383"/>
                </a:lnTo>
                <a:lnTo>
                  <a:pt x="187109" y="173062"/>
                </a:lnTo>
                <a:lnTo>
                  <a:pt x="190779" y="175958"/>
                </a:lnTo>
                <a:lnTo>
                  <a:pt x="194424" y="178828"/>
                </a:lnTo>
                <a:lnTo>
                  <a:pt x="198793" y="181838"/>
                </a:lnTo>
                <a:lnTo>
                  <a:pt x="205168" y="183286"/>
                </a:lnTo>
                <a:lnTo>
                  <a:pt x="202768" y="178346"/>
                </a:lnTo>
                <a:lnTo>
                  <a:pt x="203963" y="175782"/>
                </a:lnTo>
                <a:lnTo>
                  <a:pt x="201714" y="175259"/>
                </a:lnTo>
                <a:lnTo>
                  <a:pt x="198589" y="173113"/>
                </a:lnTo>
                <a:lnTo>
                  <a:pt x="195122" y="170408"/>
                </a:lnTo>
                <a:lnTo>
                  <a:pt x="191693" y="167741"/>
                </a:lnTo>
                <a:lnTo>
                  <a:pt x="188023" y="164439"/>
                </a:lnTo>
                <a:lnTo>
                  <a:pt x="182511" y="162026"/>
                </a:lnTo>
                <a:lnTo>
                  <a:pt x="170698" y="157369"/>
                </a:lnTo>
                <a:lnTo>
                  <a:pt x="158341" y="153188"/>
                </a:lnTo>
                <a:lnTo>
                  <a:pt x="149580" y="150520"/>
                </a:lnTo>
                <a:lnTo>
                  <a:pt x="137423" y="146829"/>
                </a:lnTo>
                <a:lnTo>
                  <a:pt x="125376" y="142977"/>
                </a:lnTo>
                <a:lnTo>
                  <a:pt x="113371" y="139103"/>
                </a:lnTo>
                <a:lnTo>
                  <a:pt x="101334" y="135346"/>
                </a:lnTo>
                <a:lnTo>
                  <a:pt x="89197" y="131846"/>
                </a:lnTo>
                <a:lnTo>
                  <a:pt x="76888" y="128742"/>
                </a:lnTo>
                <a:lnTo>
                  <a:pt x="64336" y="126172"/>
                </a:lnTo>
                <a:lnTo>
                  <a:pt x="51471" y="124276"/>
                </a:lnTo>
                <a:lnTo>
                  <a:pt x="42989" y="123380"/>
                </a:lnTo>
                <a:lnTo>
                  <a:pt x="34683" y="120243"/>
                </a:lnTo>
                <a:lnTo>
                  <a:pt x="26784" y="116077"/>
                </a:lnTo>
                <a:close/>
              </a:path>
              <a:path w="244716" h="183286">
                <a:moveTo>
                  <a:pt x="66039" y="6718"/>
                </a:moveTo>
                <a:lnTo>
                  <a:pt x="65404" y="13127"/>
                </a:lnTo>
                <a:lnTo>
                  <a:pt x="66941" y="10553"/>
                </a:lnTo>
                <a:lnTo>
                  <a:pt x="68672" y="7595"/>
                </a:lnTo>
                <a:lnTo>
                  <a:pt x="66039" y="6718"/>
                </a:lnTo>
                <a:close/>
              </a:path>
              <a:path w="244716" h="183286">
                <a:moveTo>
                  <a:pt x="67106" y="3352"/>
                </a:moveTo>
                <a:lnTo>
                  <a:pt x="69037" y="6972"/>
                </a:lnTo>
                <a:lnTo>
                  <a:pt x="70116" y="5168"/>
                </a:lnTo>
                <a:lnTo>
                  <a:pt x="68173" y="0"/>
                </a:lnTo>
                <a:lnTo>
                  <a:pt x="64935" y="139"/>
                </a:lnTo>
                <a:lnTo>
                  <a:pt x="64096" y="1536"/>
                </a:lnTo>
                <a:lnTo>
                  <a:pt x="67106" y="3352"/>
                </a:lnTo>
                <a:close/>
              </a:path>
              <a:path w="244716" h="183286">
                <a:moveTo>
                  <a:pt x="205168" y="183286"/>
                </a:moveTo>
                <a:lnTo>
                  <a:pt x="205955" y="179857"/>
                </a:lnTo>
                <a:lnTo>
                  <a:pt x="203649" y="176480"/>
                </a:lnTo>
                <a:lnTo>
                  <a:pt x="205955" y="179857"/>
                </a:lnTo>
                <a:lnTo>
                  <a:pt x="208419" y="182854"/>
                </a:lnTo>
                <a:lnTo>
                  <a:pt x="209130" y="181368"/>
                </a:lnTo>
                <a:lnTo>
                  <a:pt x="215775" y="166741"/>
                </a:lnTo>
                <a:lnTo>
                  <a:pt x="221523" y="152855"/>
                </a:lnTo>
                <a:lnTo>
                  <a:pt x="226492" y="139710"/>
                </a:lnTo>
                <a:lnTo>
                  <a:pt x="230795" y="127305"/>
                </a:lnTo>
                <a:lnTo>
                  <a:pt x="234546" y="115641"/>
                </a:lnTo>
                <a:lnTo>
                  <a:pt x="237862" y="104715"/>
                </a:lnTo>
                <a:lnTo>
                  <a:pt x="240856" y="94528"/>
                </a:lnTo>
                <a:lnTo>
                  <a:pt x="239344" y="85369"/>
                </a:lnTo>
                <a:lnTo>
                  <a:pt x="236627" y="84028"/>
                </a:lnTo>
                <a:lnTo>
                  <a:pt x="234671" y="90618"/>
                </a:lnTo>
                <a:lnTo>
                  <a:pt x="231697" y="100752"/>
                </a:lnTo>
                <a:lnTo>
                  <a:pt x="228436" y="111578"/>
                </a:lnTo>
                <a:lnTo>
                  <a:pt x="224769" y="123108"/>
                </a:lnTo>
                <a:lnTo>
                  <a:pt x="220576" y="135352"/>
                </a:lnTo>
                <a:lnTo>
                  <a:pt x="215738" y="148321"/>
                </a:lnTo>
                <a:lnTo>
                  <a:pt x="210136" y="162027"/>
                </a:lnTo>
                <a:lnTo>
                  <a:pt x="206743" y="176428"/>
                </a:lnTo>
                <a:lnTo>
                  <a:pt x="203963" y="175782"/>
                </a:lnTo>
                <a:lnTo>
                  <a:pt x="202768" y="178346"/>
                </a:lnTo>
                <a:lnTo>
                  <a:pt x="205168" y="183286"/>
                </a:lnTo>
                <a:close/>
              </a:path>
              <a:path w="244716" h="183286">
                <a:moveTo>
                  <a:pt x="171719" y="50077"/>
                </a:moveTo>
                <a:lnTo>
                  <a:pt x="173621" y="50914"/>
                </a:lnTo>
                <a:lnTo>
                  <a:pt x="184334" y="55995"/>
                </a:lnTo>
                <a:lnTo>
                  <a:pt x="195292" y="61776"/>
                </a:lnTo>
                <a:lnTo>
                  <a:pt x="206477" y="67974"/>
                </a:lnTo>
                <a:lnTo>
                  <a:pt x="217870" y="74305"/>
                </a:lnTo>
                <a:lnTo>
                  <a:pt x="229450" y="80485"/>
                </a:lnTo>
                <a:lnTo>
                  <a:pt x="236627" y="84028"/>
                </a:lnTo>
                <a:lnTo>
                  <a:pt x="239344" y="85369"/>
                </a:lnTo>
                <a:lnTo>
                  <a:pt x="240856" y="94528"/>
                </a:lnTo>
                <a:lnTo>
                  <a:pt x="243644" y="85080"/>
                </a:lnTo>
                <a:lnTo>
                  <a:pt x="244716" y="81521"/>
                </a:lnTo>
                <a:lnTo>
                  <a:pt x="242341" y="78993"/>
                </a:lnTo>
                <a:lnTo>
                  <a:pt x="240842" y="82194"/>
                </a:lnTo>
                <a:lnTo>
                  <a:pt x="237477" y="81165"/>
                </a:lnTo>
                <a:lnTo>
                  <a:pt x="230902" y="73311"/>
                </a:lnTo>
                <a:lnTo>
                  <a:pt x="219527" y="67181"/>
                </a:lnTo>
                <a:lnTo>
                  <a:pt x="208227" y="60884"/>
                </a:lnTo>
                <a:lnTo>
                  <a:pt x="197014" y="54699"/>
                </a:lnTo>
                <a:lnTo>
                  <a:pt x="185898" y="48905"/>
                </a:lnTo>
                <a:lnTo>
                  <a:pt x="176453" y="44462"/>
                </a:lnTo>
                <a:lnTo>
                  <a:pt x="164595" y="39212"/>
                </a:lnTo>
                <a:lnTo>
                  <a:pt x="152862" y="33972"/>
                </a:lnTo>
                <a:lnTo>
                  <a:pt x="141214" y="28780"/>
                </a:lnTo>
                <a:lnTo>
                  <a:pt x="129608" y="23676"/>
                </a:lnTo>
                <a:lnTo>
                  <a:pt x="118005" y="18699"/>
                </a:lnTo>
                <a:lnTo>
                  <a:pt x="106364" y="13888"/>
                </a:lnTo>
                <a:lnTo>
                  <a:pt x="94643" y="9282"/>
                </a:lnTo>
                <a:lnTo>
                  <a:pt x="82802" y="4921"/>
                </a:lnTo>
                <a:lnTo>
                  <a:pt x="70801" y="843"/>
                </a:lnTo>
                <a:lnTo>
                  <a:pt x="68173" y="0"/>
                </a:lnTo>
                <a:lnTo>
                  <a:pt x="70116" y="5168"/>
                </a:lnTo>
                <a:lnTo>
                  <a:pt x="69037" y="6972"/>
                </a:lnTo>
                <a:lnTo>
                  <a:pt x="67106" y="3352"/>
                </a:lnTo>
                <a:lnTo>
                  <a:pt x="64096" y="1536"/>
                </a:lnTo>
                <a:lnTo>
                  <a:pt x="61899" y="5168"/>
                </a:lnTo>
                <a:lnTo>
                  <a:pt x="60820" y="7048"/>
                </a:lnTo>
                <a:lnTo>
                  <a:pt x="54068" y="17282"/>
                </a:lnTo>
                <a:lnTo>
                  <a:pt x="46305" y="27229"/>
                </a:lnTo>
                <a:lnTo>
                  <a:pt x="38354" y="37349"/>
                </a:lnTo>
                <a:lnTo>
                  <a:pt x="31036" y="48102"/>
                </a:lnTo>
                <a:lnTo>
                  <a:pt x="29489" y="50787"/>
                </a:lnTo>
                <a:lnTo>
                  <a:pt x="22973" y="61965"/>
                </a:lnTo>
                <a:lnTo>
                  <a:pt x="16977" y="71827"/>
                </a:lnTo>
                <a:lnTo>
                  <a:pt x="11125" y="82461"/>
                </a:lnTo>
                <a:lnTo>
                  <a:pt x="7480" y="89636"/>
                </a:lnTo>
                <a:lnTo>
                  <a:pt x="5219" y="97066"/>
                </a:lnTo>
                <a:lnTo>
                  <a:pt x="5905" y="102374"/>
                </a:lnTo>
                <a:lnTo>
                  <a:pt x="8478" y="104473"/>
                </a:lnTo>
                <a:lnTo>
                  <a:pt x="11785" y="99923"/>
                </a:lnTo>
                <a:lnTo>
                  <a:pt x="14096" y="92011"/>
                </a:lnTo>
                <a:lnTo>
                  <a:pt x="17386" y="85686"/>
                </a:lnTo>
                <a:lnTo>
                  <a:pt x="23774" y="74166"/>
                </a:lnTo>
                <a:lnTo>
                  <a:pt x="29772" y="64348"/>
                </a:lnTo>
                <a:lnTo>
                  <a:pt x="35661" y="54190"/>
                </a:lnTo>
                <a:lnTo>
                  <a:pt x="42251" y="43930"/>
                </a:lnTo>
                <a:lnTo>
                  <a:pt x="49953" y="33969"/>
                </a:lnTo>
                <a:lnTo>
                  <a:pt x="57945" y="23853"/>
                </a:lnTo>
                <a:lnTo>
                  <a:pt x="65404" y="13127"/>
                </a:lnTo>
                <a:lnTo>
                  <a:pt x="66039" y="6718"/>
                </a:lnTo>
                <a:lnTo>
                  <a:pt x="68672" y="7595"/>
                </a:lnTo>
                <a:lnTo>
                  <a:pt x="77972" y="10693"/>
                </a:lnTo>
                <a:lnTo>
                  <a:pt x="89761" y="14969"/>
                </a:lnTo>
                <a:lnTo>
                  <a:pt x="101446" y="19508"/>
                </a:lnTo>
                <a:lnTo>
                  <a:pt x="113069" y="24271"/>
                </a:lnTo>
                <a:lnTo>
                  <a:pt x="124673" y="29219"/>
                </a:lnTo>
                <a:lnTo>
                  <a:pt x="136298" y="34312"/>
                </a:lnTo>
                <a:lnTo>
                  <a:pt x="147987" y="39512"/>
                </a:lnTo>
                <a:lnTo>
                  <a:pt x="159780" y="44780"/>
                </a:lnTo>
                <a:lnTo>
                  <a:pt x="171719" y="50077"/>
                </a:lnTo>
                <a:close/>
              </a:path>
              <a:path w="244716" h="183286">
                <a:moveTo>
                  <a:pt x="242341" y="78993"/>
                </a:moveTo>
                <a:lnTo>
                  <a:pt x="230902" y="73311"/>
                </a:lnTo>
                <a:lnTo>
                  <a:pt x="237477" y="81165"/>
                </a:lnTo>
                <a:lnTo>
                  <a:pt x="240842" y="82194"/>
                </a:lnTo>
                <a:lnTo>
                  <a:pt x="242341" y="78993"/>
                </a:lnTo>
                <a:close/>
              </a:path>
              <a:path w="244716" h="183286">
                <a:moveTo>
                  <a:pt x="3670" y="105092"/>
                </a:moveTo>
                <a:lnTo>
                  <a:pt x="1447" y="107810"/>
                </a:lnTo>
                <a:lnTo>
                  <a:pt x="11103" y="114924"/>
                </a:lnTo>
                <a:lnTo>
                  <a:pt x="6515" y="107175"/>
                </a:lnTo>
                <a:lnTo>
                  <a:pt x="3670" y="105092"/>
                </a:lnTo>
                <a:close/>
              </a:path>
              <a:path w="244716" h="183286">
                <a:moveTo>
                  <a:pt x="205955" y="179857"/>
                </a:moveTo>
                <a:lnTo>
                  <a:pt x="205168" y="183286"/>
                </a:lnTo>
                <a:lnTo>
                  <a:pt x="208419" y="182854"/>
                </a:lnTo>
                <a:lnTo>
                  <a:pt x="205955" y="1798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291532" y="5958082"/>
            <a:ext cx="217411" cy="168871"/>
          </a:xfrm>
          <a:custGeom>
            <a:avLst/>
            <a:gdLst/>
            <a:ahLst/>
            <a:cxnLst/>
            <a:rect l="l" t="t" r="r" b="b"/>
            <a:pathLst>
              <a:path w="217411" h="168871">
                <a:moveTo>
                  <a:pt x="35905" y="24177"/>
                </a:moveTo>
                <a:lnTo>
                  <a:pt x="31470" y="35763"/>
                </a:lnTo>
                <a:lnTo>
                  <a:pt x="26088" y="47154"/>
                </a:lnTo>
                <a:lnTo>
                  <a:pt x="19909" y="58175"/>
                </a:lnTo>
                <a:lnTo>
                  <a:pt x="13233" y="68994"/>
                </a:lnTo>
                <a:lnTo>
                  <a:pt x="6362" y="79779"/>
                </a:lnTo>
                <a:lnTo>
                  <a:pt x="0" y="90030"/>
                </a:lnTo>
                <a:lnTo>
                  <a:pt x="11987" y="94027"/>
                </a:lnTo>
                <a:lnTo>
                  <a:pt x="23817" y="98320"/>
                </a:lnTo>
                <a:lnTo>
                  <a:pt x="35531" y="102870"/>
                </a:lnTo>
                <a:lnTo>
                  <a:pt x="47170" y="107638"/>
                </a:lnTo>
                <a:lnTo>
                  <a:pt x="58775" y="112585"/>
                </a:lnTo>
                <a:lnTo>
                  <a:pt x="70387" y="117673"/>
                </a:lnTo>
                <a:lnTo>
                  <a:pt x="82048" y="122862"/>
                </a:lnTo>
                <a:lnTo>
                  <a:pt x="93798" y="128114"/>
                </a:lnTo>
                <a:lnTo>
                  <a:pt x="105679" y="133390"/>
                </a:lnTo>
                <a:lnTo>
                  <a:pt x="107924" y="134378"/>
                </a:lnTo>
                <a:lnTo>
                  <a:pt x="118794" y="139532"/>
                </a:lnTo>
                <a:lnTo>
                  <a:pt x="129838" y="145352"/>
                </a:lnTo>
                <a:lnTo>
                  <a:pt x="141043" y="151557"/>
                </a:lnTo>
                <a:lnTo>
                  <a:pt x="152394" y="157867"/>
                </a:lnTo>
                <a:lnTo>
                  <a:pt x="163876" y="164001"/>
                </a:lnTo>
                <a:lnTo>
                  <a:pt x="173735" y="168871"/>
                </a:lnTo>
                <a:lnTo>
                  <a:pt x="177887" y="155968"/>
                </a:lnTo>
                <a:lnTo>
                  <a:pt x="182312" y="144687"/>
                </a:lnTo>
                <a:lnTo>
                  <a:pt x="183197" y="142773"/>
                </a:lnTo>
                <a:lnTo>
                  <a:pt x="188325" y="131207"/>
                </a:lnTo>
                <a:lnTo>
                  <a:pt x="193029" y="119396"/>
                </a:lnTo>
                <a:lnTo>
                  <a:pt x="197564" y="107482"/>
                </a:lnTo>
                <a:lnTo>
                  <a:pt x="202183" y="95607"/>
                </a:lnTo>
                <a:lnTo>
                  <a:pt x="207141" y="83914"/>
                </a:lnTo>
                <a:lnTo>
                  <a:pt x="211010" y="75793"/>
                </a:lnTo>
                <a:lnTo>
                  <a:pt x="213550" y="70738"/>
                </a:lnTo>
                <a:lnTo>
                  <a:pt x="215607" y="65709"/>
                </a:lnTo>
                <a:lnTo>
                  <a:pt x="217411" y="60667"/>
                </a:lnTo>
                <a:lnTo>
                  <a:pt x="206366" y="54752"/>
                </a:lnTo>
                <a:lnTo>
                  <a:pt x="194873" y="49115"/>
                </a:lnTo>
                <a:lnTo>
                  <a:pt x="183021" y="43768"/>
                </a:lnTo>
                <a:lnTo>
                  <a:pt x="170897" y="38720"/>
                </a:lnTo>
                <a:lnTo>
                  <a:pt x="158589" y="33981"/>
                </a:lnTo>
                <a:lnTo>
                  <a:pt x="146184" y="29560"/>
                </a:lnTo>
                <a:lnTo>
                  <a:pt x="133770" y="25467"/>
                </a:lnTo>
                <a:lnTo>
                  <a:pt x="121435" y="21712"/>
                </a:lnTo>
                <a:lnTo>
                  <a:pt x="109267" y="18305"/>
                </a:lnTo>
                <a:lnTo>
                  <a:pt x="97354" y="15255"/>
                </a:lnTo>
                <a:lnTo>
                  <a:pt x="85782" y="12573"/>
                </a:lnTo>
                <a:lnTo>
                  <a:pt x="81826" y="11722"/>
                </a:lnTo>
                <a:lnTo>
                  <a:pt x="69327" y="8698"/>
                </a:lnTo>
                <a:lnTo>
                  <a:pt x="57132" y="4932"/>
                </a:lnTo>
                <a:lnTo>
                  <a:pt x="45412" y="411"/>
                </a:lnTo>
                <a:lnTo>
                  <a:pt x="44462" y="0"/>
                </a:lnTo>
                <a:lnTo>
                  <a:pt x="40120" y="12005"/>
                </a:lnTo>
                <a:lnTo>
                  <a:pt x="35905" y="24177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288230" y="5954830"/>
            <a:ext cx="222427" cy="175336"/>
          </a:xfrm>
          <a:custGeom>
            <a:avLst/>
            <a:gdLst/>
            <a:ahLst/>
            <a:cxnLst/>
            <a:rect l="l" t="t" r="r" b="b"/>
            <a:pathLst>
              <a:path w="222427" h="175336">
                <a:moveTo>
                  <a:pt x="3302" y="93281"/>
                </a:moveTo>
                <a:lnTo>
                  <a:pt x="2235" y="96647"/>
                </a:lnTo>
                <a:lnTo>
                  <a:pt x="14164" y="100621"/>
                </a:lnTo>
                <a:lnTo>
                  <a:pt x="6324" y="95097"/>
                </a:lnTo>
                <a:lnTo>
                  <a:pt x="4368" y="89928"/>
                </a:lnTo>
                <a:lnTo>
                  <a:pt x="3302" y="93281"/>
                </a:lnTo>
                <a:close/>
              </a:path>
              <a:path w="222427" h="175336">
                <a:moveTo>
                  <a:pt x="13393" y="70623"/>
                </a:moveTo>
                <a:lnTo>
                  <a:pt x="6466" y="81497"/>
                </a:lnTo>
                <a:lnTo>
                  <a:pt x="7000" y="90774"/>
                </a:lnTo>
                <a:lnTo>
                  <a:pt x="8660" y="91338"/>
                </a:lnTo>
                <a:lnTo>
                  <a:pt x="13000" y="84353"/>
                </a:lnTo>
                <a:lnTo>
                  <a:pt x="19818" y="73652"/>
                </a:lnTo>
                <a:lnTo>
                  <a:pt x="26479" y="62826"/>
                </a:lnTo>
                <a:lnTo>
                  <a:pt x="32683" y="51709"/>
                </a:lnTo>
                <a:lnTo>
                  <a:pt x="38023" y="40386"/>
                </a:lnTo>
                <a:lnTo>
                  <a:pt x="42532" y="28593"/>
                </a:lnTo>
                <a:lnTo>
                  <a:pt x="46742" y="16424"/>
                </a:lnTo>
                <a:lnTo>
                  <a:pt x="49839" y="7848"/>
                </a:lnTo>
                <a:lnTo>
                  <a:pt x="51041" y="4521"/>
                </a:lnTo>
                <a:lnTo>
                  <a:pt x="61143" y="4702"/>
                </a:lnTo>
                <a:lnTo>
                  <a:pt x="49477" y="157"/>
                </a:lnTo>
                <a:lnTo>
                  <a:pt x="47764" y="3251"/>
                </a:lnTo>
                <a:lnTo>
                  <a:pt x="46355" y="6477"/>
                </a:lnTo>
                <a:lnTo>
                  <a:pt x="44475" y="1981"/>
                </a:lnTo>
                <a:lnTo>
                  <a:pt x="40081" y="14137"/>
                </a:lnTo>
                <a:lnTo>
                  <a:pt x="35868" y="26311"/>
                </a:lnTo>
                <a:lnTo>
                  <a:pt x="31534" y="37655"/>
                </a:lnTo>
                <a:lnTo>
                  <a:pt x="26229" y="48867"/>
                </a:lnTo>
                <a:lnTo>
                  <a:pt x="20081" y="59801"/>
                </a:lnTo>
                <a:lnTo>
                  <a:pt x="13393" y="70623"/>
                </a:lnTo>
                <a:close/>
              </a:path>
              <a:path w="222427" h="175336">
                <a:moveTo>
                  <a:pt x="84404" y="18415"/>
                </a:moveTo>
                <a:lnTo>
                  <a:pt x="95839" y="20967"/>
                </a:lnTo>
                <a:lnTo>
                  <a:pt x="107655" y="23896"/>
                </a:lnTo>
                <a:lnTo>
                  <a:pt x="119761" y="27192"/>
                </a:lnTo>
                <a:lnTo>
                  <a:pt x="132067" y="30841"/>
                </a:lnTo>
                <a:lnTo>
                  <a:pt x="144479" y="34835"/>
                </a:lnTo>
                <a:lnTo>
                  <a:pt x="156908" y="39161"/>
                </a:lnTo>
                <a:lnTo>
                  <a:pt x="169262" y="43809"/>
                </a:lnTo>
                <a:lnTo>
                  <a:pt x="181450" y="48768"/>
                </a:lnTo>
                <a:lnTo>
                  <a:pt x="193381" y="54026"/>
                </a:lnTo>
                <a:lnTo>
                  <a:pt x="204963" y="59572"/>
                </a:lnTo>
                <a:lnTo>
                  <a:pt x="216105" y="65396"/>
                </a:lnTo>
                <a:lnTo>
                  <a:pt x="218986" y="66992"/>
                </a:lnTo>
                <a:lnTo>
                  <a:pt x="220713" y="63919"/>
                </a:lnTo>
                <a:lnTo>
                  <a:pt x="217398" y="62738"/>
                </a:lnTo>
                <a:lnTo>
                  <a:pt x="220713" y="63919"/>
                </a:lnTo>
                <a:lnTo>
                  <a:pt x="222427" y="60858"/>
                </a:lnTo>
                <a:lnTo>
                  <a:pt x="211350" y="54922"/>
                </a:lnTo>
                <a:lnTo>
                  <a:pt x="199841" y="49270"/>
                </a:lnTo>
                <a:lnTo>
                  <a:pt x="187985" y="43911"/>
                </a:lnTo>
                <a:lnTo>
                  <a:pt x="175865" y="38852"/>
                </a:lnTo>
                <a:lnTo>
                  <a:pt x="163567" y="34103"/>
                </a:lnTo>
                <a:lnTo>
                  <a:pt x="151175" y="29672"/>
                </a:lnTo>
                <a:lnTo>
                  <a:pt x="138773" y="25568"/>
                </a:lnTo>
                <a:lnTo>
                  <a:pt x="126446" y="21800"/>
                </a:lnTo>
                <a:lnTo>
                  <a:pt x="114279" y="18375"/>
                </a:lnTo>
                <a:lnTo>
                  <a:pt x="102355" y="15303"/>
                </a:lnTo>
                <a:lnTo>
                  <a:pt x="90759" y="12593"/>
                </a:lnTo>
                <a:lnTo>
                  <a:pt x="85852" y="11531"/>
                </a:lnTo>
                <a:lnTo>
                  <a:pt x="73334" y="8491"/>
                </a:lnTo>
                <a:lnTo>
                  <a:pt x="61143" y="4702"/>
                </a:lnTo>
                <a:lnTo>
                  <a:pt x="51041" y="4521"/>
                </a:lnTo>
                <a:lnTo>
                  <a:pt x="49839" y="7848"/>
                </a:lnTo>
                <a:lnTo>
                  <a:pt x="58051" y="11080"/>
                </a:lnTo>
                <a:lnTo>
                  <a:pt x="70201" y="14928"/>
                </a:lnTo>
                <a:lnTo>
                  <a:pt x="82647" y="18037"/>
                </a:lnTo>
                <a:lnTo>
                  <a:pt x="84404" y="18415"/>
                </a:lnTo>
                <a:close/>
              </a:path>
              <a:path w="222427" h="175336">
                <a:moveTo>
                  <a:pt x="165645" y="170423"/>
                </a:moveTo>
                <a:lnTo>
                  <a:pt x="175539" y="175310"/>
                </a:lnTo>
                <a:lnTo>
                  <a:pt x="173659" y="171107"/>
                </a:lnTo>
                <a:lnTo>
                  <a:pt x="177038" y="172123"/>
                </a:lnTo>
                <a:lnTo>
                  <a:pt x="178536" y="168935"/>
                </a:lnTo>
                <a:lnTo>
                  <a:pt x="180403" y="173139"/>
                </a:lnTo>
                <a:lnTo>
                  <a:pt x="184593" y="160156"/>
                </a:lnTo>
                <a:lnTo>
                  <a:pt x="189004" y="148991"/>
                </a:lnTo>
                <a:lnTo>
                  <a:pt x="189687" y="147523"/>
                </a:lnTo>
                <a:lnTo>
                  <a:pt x="194887" y="135785"/>
                </a:lnTo>
                <a:lnTo>
                  <a:pt x="199633" y="123876"/>
                </a:lnTo>
                <a:lnTo>
                  <a:pt x="204180" y="111937"/>
                </a:lnTo>
                <a:lnTo>
                  <a:pt x="208781" y="100110"/>
                </a:lnTo>
                <a:lnTo>
                  <a:pt x="213689" y="88538"/>
                </a:lnTo>
                <a:lnTo>
                  <a:pt x="217462" y="80632"/>
                </a:lnTo>
                <a:lnTo>
                  <a:pt x="220078" y="75412"/>
                </a:lnTo>
                <a:lnTo>
                  <a:pt x="222186" y="70243"/>
                </a:lnTo>
                <a:lnTo>
                  <a:pt x="224028" y="65112"/>
                </a:lnTo>
                <a:lnTo>
                  <a:pt x="223939" y="61696"/>
                </a:lnTo>
                <a:lnTo>
                  <a:pt x="222427" y="60858"/>
                </a:lnTo>
                <a:lnTo>
                  <a:pt x="220713" y="63919"/>
                </a:lnTo>
                <a:lnTo>
                  <a:pt x="218986" y="66992"/>
                </a:lnTo>
                <a:lnTo>
                  <a:pt x="216391" y="65555"/>
                </a:lnTo>
                <a:lnTo>
                  <a:pt x="215633" y="67678"/>
                </a:lnTo>
                <a:lnTo>
                  <a:pt x="213626" y="72567"/>
                </a:lnTo>
                <a:lnTo>
                  <a:pt x="211175" y="77457"/>
                </a:lnTo>
                <a:lnTo>
                  <a:pt x="205743" y="89106"/>
                </a:lnTo>
                <a:lnTo>
                  <a:pt x="200862" y="100966"/>
                </a:lnTo>
                <a:lnTo>
                  <a:pt x="196280" y="112892"/>
                </a:lnTo>
                <a:lnTo>
                  <a:pt x="191741" y="124744"/>
                </a:lnTo>
                <a:lnTo>
                  <a:pt x="186994" y="136378"/>
                </a:lnTo>
                <a:lnTo>
                  <a:pt x="183324" y="144500"/>
                </a:lnTo>
                <a:lnTo>
                  <a:pt x="178752" y="155565"/>
                </a:lnTo>
                <a:lnTo>
                  <a:pt x="174903" y="167128"/>
                </a:lnTo>
                <a:lnTo>
                  <a:pt x="174597" y="168049"/>
                </a:lnTo>
                <a:lnTo>
                  <a:pt x="167096" y="163247"/>
                </a:lnTo>
                <a:lnTo>
                  <a:pt x="155719" y="157114"/>
                </a:lnTo>
                <a:lnTo>
                  <a:pt x="144417" y="150816"/>
                </a:lnTo>
                <a:lnTo>
                  <a:pt x="133203" y="144632"/>
                </a:lnTo>
                <a:lnTo>
                  <a:pt x="122089" y="138842"/>
                </a:lnTo>
                <a:lnTo>
                  <a:pt x="112649" y="134404"/>
                </a:lnTo>
                <a:lnTo>
                  <a:pt x="100791" y="129154"/>
                </a:lnTo>
                <a:lnTo>
                  <a:pt x="89059" y="123914"/>
                </a:lnTo>
                <a:lnTo>
                  <a:pt x="77410" y="118722"/>
                </a:lnTo>
                <a:lnTo>
                  <a:pt x="65805" y="113618"/>
                </a:lnTo>
                <a:lnTo>
                  <a:pt x="54203" y="108640"/>
                </a:lnTo>
                <a:lnTo>
                  <a:pt x="42562" y="103827"/>
                </a:lnTo>
                <a:lnTo>
                  <a:pt x="30842" y="99220"/>
                </a:lnTo>
                <a:lnTo>
                  <a:pt x="19002" y="94855"/>
                </a:lnTo>
                <a:lnTo>
                  <a:pt x="8660" y="91338"/>
                </a:lnTo>
                <a:lnTo>
                  <a:pt x="7000" y="90774"/>
                </a:lnTo>
                <a:lnTo>
                  <a:pt x="6466" y="81497"/>
                </a:lnTo>
                <a:lnTo>
                  <a:pt x="279" y="91465"/>
                </a:lnTo>
                <a:lnTo>
                  <a:pt x="0" y="94538"/>
                </a:lnTo>
                <a:lnTo>
                  <a:pt x="2235" y="96647"/>
                </a:lnTo>
                <a:lnTo>
                  <a:pt x="3302" y="93281"/>
                </a:lnTo>
                <a:lnTo>
                  <a:pt x="4368" y="89928"/>
                </a:lnTo>
                <a:lnTo>
                  <a:pt x="6324" y="95097"/>
                </a:lnTo>
                <a:lnTo>
                  <a:pt x="14164" y="100621"/>
                </a:lnTo>
                <a:lnTo>
                  <a:pt x="25950" y="104897"/>
                </a:lnTo>
                <a:lnTo>
                  <a:pt x="37634" y="109437"/>
                </a:lnTo>
                <a:lnTo>
                  <a:pt x="49257" y="114200"/>
                </a:lnTo>
                <a:lnTo>
                  <a:pt x="60862" y="119148"/>
                </a:lnTo>
                <a:lnTo>
                  <a:pt x="72488" y="124243"/>
                </a:lnTo>
                <a:lnTo>
                  <a:pt x="84177" y="129445"/>
                </a:lnTo>
                <a:lnTo>
                  <a:pt x="95970" y="134716"/>
                </a:lnTo>
                <a:lnTo>
                  <a:pt x="107910" y="140016"/>
                </a:lnTo>
                <a:lnTo>
                  <a:pt x="109816" y="140855"/>
                </a:lnTo>
                <a:lnTo>
                  <a:pt x="120529" y="145935"/>
                </a:lnTo>
                <a:lnTo>
                  <a:pt x="131487" y="151715"/>
                </a:lnTo>
                <a:lnTo>
                  <a:pt x="142673" y="157911"/>
                </a:lnTo>
                <a:lnTo>
                  <a:pt x="154065" y="164241"/>
                </a:lnTo>
                <a:lnTo>
                  <a:pt x="165645" y="170423"/>
                </a:lnTo>
                <a:close/>
              </a:path>
              <a:path w="222427" h="175336">
                <a:moveTo>
                  <a:pt x="47764" y="3251"/>
                </a:moveTo>
                <a:lnTo>
                  <a:pt x="49477" y="157"/>
                </a:lnTo>
                <a:lnTo>
                  <a:pt x="46405" y="0"/>
                </a:lnTo>
                <a:lnTo>
                  <a:pt x="44475" y="1981"/>
                </a:lnTo>
                <a:lnTo>
                  <a:pt x="46355" y="6477"/>
                </a:lnTo>
                <a:lnTo>
                  <a:pt x="47764" y="3251"/>
                </a:lnTo>
                <a:close/>
              </a:path>
              <a:path w="222427" h="175336">
                <a:moveTo>
                  <a:pt x="173659" y="171107"/>
                </a:moveTo>
                <a:lnTo>
                  <a:pt x="175539" y="175310"/>
                </a:lnTo>
                <a:lnTo>
                  <a:pt x="178460" y="175336"/>
                </a:lnTo>
                <a:lnTo>
                  <a:pt x="180403" y="173139"/>
                </a:lnTo>
                <a:lnTo>
                  <a:pt x="178536" y="168935"/>
                </a:lnTo>
                <a:lnTo>
                  <a:pt x="177038" y="172123"/>
                </a:lnTo>
                <a:lnTo>
                  <a:pt x="173659" y="171107"/>
                </a:lnTo>
                <a:close/>
              </a:path>
              <a:path w="222427" h="175336">
                <a:moveTo>
                  <a:pt x="167096" y="163247"/>
                </a:moveTo>
                <a:lnTo>
                  <a:pt x="174597" y="168049"/>
                </a:lnTo>
                <a:lnTo>
                  <a:pt x="174903" y="167128"/>
                </a:lnTo>
                <a:lnTo>
                  <a:pt x="167096" y="163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373892" y="5102821"/>
            <a:ext cx="823455" cy="918221"/>
          </a:xfrm>
          <a:custGeom>
            <a:avLst/>
            <a:gdLst/>
            <a:ahLst/>
            <a:cxnLst/>
            <a:rect l="l" t="t" r="r" b="b"/>
            <a:pathLst>
              <a:path w="823455" h="918221">
                <a:moveTo>
                  <a:pt x="631064" y="917620"/>
                </a:moveTo>
                <a:lnTo>
                  <a:pt x="643680" y="916436"/>
                </a:lnTo>
                <a:lnTo>
                  <a:pt x="656255" y="914807"/>
                </a:lnTo>
                <a:lnTo>
                  <a:pt x="668808" y="912871"/>
                </a:lnTo>
                <a:lnTo>
                  <a:pt x="681357" y="910767"/>
                </a:lnTo>
                <a:lnTo>
                  <a:pt x="693921" y="908633"/>
                </a:lnTo>
                <a:lnTo>
                  <a:pt x="706519" y="906607"/>
                </a:lnTo>
                <a:lnTo>
                  <a:pt x="707821" y="906410"/>
                </a:lnTo>
                <a:lnTo>
                  <a:pt x="720535" y="904974"/>
                </a:lnTo>
                <a:lnTo>
                  <a:pt x="733091" y="904425"/>
                </a:lnTo>
                <a:lnTo>
                  <a:pt x="745643" y="904573"/>
                </a:lnTo>
                <a:lnTo>
                  <a:pt x="758342" y="905231"/>
                </a:lnTo>
                <a:lnTo>
                  <a:pt x="763181" y="905572"/>
                </a:lnTo>
                <a:lnTo>
                  <a:pt x="775662" y="905679"/>
                </a:lnTo>
                <a:lnTo>
                  <a:pt x="788256" y="904725"/>
                </a:lnTo>
                <a:lnTo>
                  <a:pt x="800880" y="903535"/>
                </a:lnTo>
                <a:lnTo>
                  <a:pt x="810987" y="903052"/>
                </a:lnTo>
                <a:lnTo>
                  <a:pt x="810987" y="851138"/>
                </a:lnTo>
                <a:lnTo>
                  <a:pt x="808226" y="842537"/>
                </a:lnTo>
                <a:lnTo>
                  <a:pt x="804128" y="830606"/>
                </a:lnTo>
                <a:lnTo>
                  <a:pt x="799849" y="818683"/>
                </a:lnTo>
                <a:lnTo>
                  <a:pt x="795461" y="806733"/>
                </a:lnTo>
                <a:lnTo>
                  <a:pt x="791035" y="794724"/>
                </a:lnTo>
                <a:lnTo>
                  <a:pt x="786645" y="782623"/>
                </a:lnTo>
                <a:lnTo>
                  <a:pt x="782362" y="770399"/>
                </a:lnTo>
                <a:lnTo>
                  <a:pt x="778259" y="758017"/>
                </a:lnTo>
                <a:lnTo>
                  <a:pt x="773230" y="741370"/>
                </a:lnTo>
                <a:lnTo>
                  <a:pt x="769807" y="728613"/>
                </a:lnTo>
                <a:lnTo>
                  <a:pt x="766843" y="716107"/>
                </a:lnTo>
                <a:lnTo>
                  <a:pt x="764321" y="703801"/>
                </a:lnTo>
                <a:lnTo>
                  <a:pt x="762229" y="691642"/>
                </a:lnTo>
                <a:lnTo>
                  <a:pt x="760549" y="679580"/>
                </a:lnTo>
                <a:lnTo>
                  <a:pt x="759269" y="667562"/>
                </a:lnTo>
                <a:lnTo>
                  <a:pt x="758372" y="655537"/>
                </a:lnTo>
                <a:lnTo>
                  <a:pt x="757845" y="643453"/>
                </a:lnTo>
                <a:lnTo>
                  <a:pt x="757672" y="631259"/>
                </a:lnTo>
                <a:lnTo>
                  <a:pt x="757839" y="618903"/>
                </a:lnTo>
                <a:lnTo>
                  <a:pt x="758331" y="606333"/>
                </a:lnTo>
                <a:lnTo>
                  <a:pt x="759132" y="593498"/>
                </a:lnTo>
                <a:lnTo>
                  <a:pt x="760229" y="580346"/>
                </a:lnTo>
                <a:lnTo>
                  <a:pt x="761607" y="566825"/>
                </a:lnTo>
                <a:lnTo>
                  <a:pt x="763550" y="550250"/>
                </a:lnTo>
                <a:lnTo>
                  <a:pt x="765059" y="537920"/>
                </a:lnTo>
                <a:lnTo>
                  <a:pt x="766573" y="525389"/>
                </a:lnTo>
                <a:lnTo>
                  <a:pt x="768025" y="512703"/>
                </a:lnTo>
                <a:lnTo>
                  <a:pt x="769348" y="499911"/>
                </a:lnTo>
                <a:lnTo>
                  <a:pt x="770475" y="487061"/>
                </a:lnTo>
                <a:lnTo>
                  <a:pt x="771338" y="474202"/>
                </a:lnTo>
                <a:lnTo>
                  <a:pt x="771871" y="461382"/>
                </a:lnTo>
                <a:lnTo>
                  <a:pt x="772005" y="448648"/>
                </a:lnTo>
                <a:lnTo>
                  <a:pt x="771674" y="436049"/>
                </a:lnTo>
                <a:lnTo>
                  <a:pt x="770811" y="423634"/>
                </a:lnTo>
                <a:lnTo>
                  <a:pt x="769348" y="411449"/>
                </a:lnTo>
                <a:lnTo>
                  <a:pt x="766527" y="398369"/>
                </a:lnTo>
                <a:lnTo>
                  <a:pt x="762650" y="385648"/>
                </a:lnTo>
                <a:lnTo>
                  <a:pt x="758543" y="373078"/>
                </a:lnTo>
                <a:lnTo>
                  <a:pt x="755145" y="361184"/>
                </a:lnTo>
                <a:lnTo>
                  <a:pt x="754024" y="355776"/>
                </a:lnTo>
                <a:lnTo>
                  <a:pt x="754025" y="343400"/>
                </a:lnTo>
                <a:lnTo>
                  <a:pt x="756569" y="330849"/>
                </a:lnTo>
                <a:lnTo>
                  <a:pt x="759193" y="319708"/>
                </a:lnTo>
                <a:lnTo>
                  <a:pt x="761513" y="307420"/>
                </a:lnTo>
                <a:lnTo>
                  <a:pt x="763671" y="294900"/>
                </a:lnTo>
                <a:lnTo>
                  <a:pt x="765628" y="282222"/>
                </a:lnTo>
                <a:lnTo>
                  <a:pt x="767345" y="269460"/>
                </a:lnTo>
                <a:lnTo>
                  <a:pt x="768784" y="256686"/>
                </a:lnTo>
                <a:lnTo>
                  <a:pt x="769906" y="243976"/>
                </a:lnTo>
                <a:lnTo>
                  <a:pt x="770672" y="231402"/>
                </a:lnTo>
                <a:lnTo>
                  <a:pt x="770966" y="211437"/>
                </a:lnTo>
                <a:lnTo>
                  <a:pt x="770291" y="198334"/>
                </a:lnTo>
                <a:lnTo>
                  <a:pt x="768907" y="185937"/>
                </a:lnTo>
                <a:lnTo>
                  <a:pt x="766847" y="174057"/>
                </a:lnTo>
                <a:lnTo>
                  <a:pt x="764142" y="162504"/>
                </a:lnTo>
                <a:lnTo>
                  <a:pt x="760824" y="151087"/>
                </a:lnTo>
                <a:lnTo>
                  <a:pt x="756924" y="139616"/>
                </a:lnTo>
                <a:lnTo>
                  <a:pt x="752473" y="127901"/>
                </a:lnTo>
                <a:lnTo>
                  <a:pt x="747505" y="115753"/>
                </a:lnTo>
                <a:lnTo>
                  <a:pt x="742049" y="102981"/>
                </a:lnTo>
                <a:lnTo>
                  <a:pt x="735191" y="87809"/>
                </a:lnTo>
                <a:lnTo>
                  <a:pt x="729607" y="76502"/>
                </a:lnTo>
                <a:lnTo>
                  <a:pt x="723827" y="65192"/>
                </a:lnTo>
                <a:lnTo>
                  <a:pt x="718033" y="53816"/>
                </a:lnTo>
                <a:lnTo>
                  <a:pt x="712404" y="42313"/>
                </a:lnTo>
                <a:lnTo>
                  <a:pt x="707110" y="30593"/>
                </a:lnTo>
                <a:lnTo>
                  <a:pt x="699873" y="16272"/>
                </a:lnTo>
                <a:lnTo>
                  <a:pt x="692342" y="7195"/>
                </a:lnTo>
                <a:lnTo>
                  <a:pt x="683584" y="2219"/>
                </a:lnTo>
                <a:lnTo>
                  <a:pt x="672667" y="201"/>
                </a:lnTo>
                <a:lnTo>
                  <a:pt x="658656" y="0"/>
                </a:lnTo>
                <a:lnTo>
                  <a:pt x="642442" y="430"/>
                </a:lnTo>
                <a:lnTo>
                  <a:pt x="315544" y="188898"/>
                </a:lnTo>
                <a:lnTo>
                  <a:pt x="303787" y="194786"/>
                </a:lnTo>
                <a:lnTo>
                  <a:pt x="297212" y="205767"/>
                </a:lnTo>
                <a:lnTo>
                  <a:pt x="291718" y="215162"/>
                </a:lnTo>
                <a:lnTo>
                  <a:pt x="284594" y="225237"/>
                </a:lnTo>
                <a:lnTo>
                  <a:pt x="277674" y="235828"/>
                </a:lnTo>
                <a:lnTo>
                  <a:pt x="270596" y="246598"/>
                </a:lnTo>
                <a:lnTo>
                  <a:pt x="265493" y="253871"/>
                </a:lnTo>
                <a:lnTo>
                  <a:pt x="258291" y="264312"/>
                </a:lnTo>
                <a:lnTo>
                  <a:pt x="251457" y="275119"/>
                </a:lnTo>
                <a:lnTo>
                  <a:pt x="244815" y="286106"/>
                </a:lnTo>
                <a:lnTo>
                  <a:pt x="238187" y="297090"/>
                </a:lnTo>
                <a:lnTo>
                  <a:pt x="231397" y="307887"/>
                </a:lnTo>
                <a:lnTo>
                  <a:pt x="224268" y="318311"/>
                </a:lnTo>
                <a:lnTo>
                  <a:pt x="216622" y="328179"/>
                </a:lnTo>
                <a:lnTo>
                  <a:pt x="207517" y="338623"/>
                </a:lnTo>
                <a:lnTo>
                  <a:pt x="199157" y="348023"/>
                </a:lnTo>
                <a:lnTo>
                  <a:pt x="190944" y="357675"/>
                </a:lnTo>
                <a:lnTo>
                  <a:pt x="183107" y="367900"/>
                </a:lnTo>
                <a:lnTo>
                  <a:pt x="180809" y="371207"/>
                </a:lnTo>
                <a:lnTo>
                  <a:pt x="173510" y="382112"/>
                </a:lnTo>
                <a:lnTo>
                  <a:pt x="166355" y="392929"/>
                </a:lnTo>
                <a:lnTo>
                  <a:pt x="159263" y="403628"/>
                </a:lnTo>
                <a:lnTo>
                  <a:pt x="152153" y="414179"/>
                </a:lnTo>
                <a:lnTo>
                  <a:pt x="144944" y="424554"/>
                </a:lnTo>
                <a:lnTo>
                  <a:pt x="137556" y="434725"/>
                </a:lnTo>
                <a:lnTo>
                  <a:pt x="129907" y="444662"/>
                </a:lnTo>
                <a:lnTo>
                  <a:pt x="121918" y="454336"/>
                </a:lnTo>
                <a:lnTo>
                  <a:pt x="113506" y="463718"/>
                </a:lnTo>
                <a:lnTo>
                  <a:pt x="105854" y="471549"/>
                </a:lnTo>
                <a:lnTo>
                  <a:pt x="97314" y="481358"/>
                </a:lnTo>
                <a:lnTo>
                  <a:pt x="90183" y="491913"/>
                </a:lnTo>
                <a:lnTo>
                  <a:pt x="83726" y="502794"/>
                </a:lnTo>
                <a:lnTo>
                  <a:pt x="77204" y="513580"/>
                </a:lnTo>
                <a:lnTo>
                  <a:pt x="72440" y="520533"/>
                </a:lnTo>
                <a:lnTo>
                  <a:pt x="65016" y="531601"/>
                </a:lnTo>
                <a:lnTo>
                  <a:pt x="58987" y="542707"/>
                </a:lnTo>
                <a:lnTo>
                  <a:pt x="54095" y="554087"/>
                </a:lnTo>
                <a:lnTo>
                  <a:pt x="50084" y="565982"/>
                </a:lnTo>
                <a:lnTo>
                  <a:pt x="46964" y="577531"/>
                </a:lnTo>
                <a:lnTo>
                  <a:pt x="43926" y="589819"/>
                </a:lnTo>
                <a:lnTo>
                  <a:pt x="40845" y="602126"/>
                </a:lnTo>
                <a:lnTo>
                  <a:pt x="37746" y="614453"/>
                </a:lnTo>
                <a:lnTo>
                  <a:pt x="34653" y="626797"/>
                </a:lnTo>
                <a:lnTo>
                  <a:pt x="31590" y="639158"/>
                </a:lnTo>
                <a:lnTo>
                  <a:pt x="28583" y="651535"/>
                </a:lnTo>
                <a:lnTo>
                  <a:pt x="25654" y="663927"/>
                </a:lnTo>
                <a:lnTo>
                  <a:pt x="22829" y="676334"/>
                </a:lnTo>
                <a:lnTo>
                  <a:pt x="20133" y="688754"/>
                </a:lnTo>
                <a:lnTo>
                  <a:pt x="17589" y="701186"/>
                </a:lnTo>
                <a:lnTo>
                  <a:pt x="15221" y="713630"/>
                </a:lnTo>
                <a:lnTo>
                  <a:pt x="13652" y="722527"/>
                </a:lnTo>
                <a:lnTo>
                  <a:pt x="10894" y="734807"/>
                </a:lnTo>
                <a:lnTo>
                  <a:pt x="7085" y="746913"/>
                </a:lnTo>
                <a:lnTo>
                  <a:pt x="2605" y="758913"/>
                </a:lnTo>
                <a:lnTo>
                  <a:pt x="0" y="765478"/>
                </a:lnTo>
                <a:lnTo>
                  <a:pt x="12341" y="768275"/>
                </a:lnTo>
                <a:lnTo>
                  <a:pt x="24775" y="770732"/>
                </a:lnTo>
                <a:lnTo>
                  <a:pt x="37273" y="772981"/>
                </a:lnTo>
                <a:lnTo>
                  <a:pt x="49807" y="775157"/>
                </a:lnTo>
                <a:lnTo>
                  <a:pt x="62349" y="777389"/>
                </a:lnTo>
                <a:lnTo>
                  <a:pt x="68364" y="778521"/>
                </a:lnTo>
                <a:lnTo>
                  <a:pt x="80871" y="781415"/>
                </a:lnTo>
                <a:lnTo>
                  <a:pt x="92937" y="785098"/>
                </a:lnTo>
                <a:lnTo>
                  <a:pt x="104766" y="789440"/>
                </a:lnTo>
                <a:lnTo>
                  <a:pt x="116567" y="794312"/>
                </a:lnTo>
                <a:lnTo>
                  <a:pt x="120827" y="796161"/>
                </a:lnTo>
                <a:lnTo>
                  <a:pt x="132667" y="800470"/>
                </a:lnTo>
                <a:lnTo>
                  <a:pt x="144968" y="803812"/>
                </a:lnTo>
                <a:lnTo>
                  <a:pt x="157370" y="806944"/>
                </a:lnTo>
                <a:lnTo>
                  <a:pt x="168274" y="810195"/>
                </a:lnTo>
                <a:lnTo>
                  <a:pt x="170726" y="804365"/>
                </a:lnTo>
                <a:lnTo>
                  <a:pt x="173113" y="798638"/>
                </a:lnTo>
                <a:lnTo>
                  <a:pt x="175310" y="793126"/>
                </a:lnTo>
                <a:lnTo>
                  <a:pt x="180169" y="781975"/>
                </a:lnTo>
                <a:lnTo>
                  <a:pt x="185617" y="770546"/>
                </a:lnTo>
                <a:lnTo>
                  <a:pt x="191072" y="758822"/>
                </a:lnTo>
                <a:lnTo>
                  <a:pt x="195949" y="746790"/>
                </a:lnTo>
                <a:lnTo>
                  <a:pt x="199664" y="734433"/>
                </a:lnTo>
                <a:lnTo>
                  <a:pt x="200977" y="727657"/>
                </a:lnTo>
                <a:lnTo>
                  <a:pt x="203564" y="712050"/>
                </a:lnTo>
                <a:lnTo>
                  <a:pt x="206358" y="698584"/>
                </a:lnTo>
                <a:lnTo>
                  <a:pt x="209536" y="686754"/>
                </a:lnTo>
                <a:lnTo>
                  <a:pt x="213277" y="676058"/>
                </a:lnTo>
                <a:lnTo>
                  <a:pt x="217760" y="665990"/>
                </a:lnTo>
                <a:lnTo>
                  <a:pt x="223161" y="656047"/>
                </a:lnTo>
                <a:lnTo>
                  <a:pt x="229661" y="645724"/>
                </a:lnTo>
                <a:lnTo>
                  <a:pt x="237436" y="634518"/>
                </a:lnTo>
                <a:lnTo>
                  <a:pt x="244043" y="625461"/>
                </a:lnTo>
                <a:lnTo>
                  <a:pt x="251618" y="615060"/>
                </a:lnTo>
                <a:lnTo>
                  <a:pt x="259031" y="604729"/>
                </a:lnTo>
                <a:lnTo>
                  <a:pt x="266420" y="594501"/>
                </a:lnTo>
                <a:lnTo>
                  <a:pt x="273921" y="584411"/>
                </a:lnTo>
                <a:lnTo>
                  <a:pt x="281673" y="574495"/>
                </a:lnTo>
                <a:lnTo>
                  <a:pt x="289812" y="564788"/>
                </a:lnTo>
                <a:lnTo>
                  <a:pt x="298475" y="555323"/>
                </a:lnTo>
                <a:lnTo>
                  <a:pt x="312524" y="541433"/>
                </a:lnTo>
                <a:lnTo>
                  <a:pt x="321729" y="532575"/>
                </a:lnTo>
                <a:lnTo>
                  <a:pt x="330890" y="523902"/>
                </a:lnTo>
                <a:lnTo>
                  <a:pt x="340059" y="515374"/>
                </a:lnTo>
                <a:lnTo>
                  <a:pt x="349286" y="506950"/>
                </a:lnTo>
                <a:lnTo>
                  <a:pt x="358622" y="498590"/>
                </a:lnTo>
                <a:lnTo>
                  <a:pt x="368117" y="490253"/>
                </a:lnTo>
                <a:lnTo>
                  <a:pt x="377822" y="481899"/>
                </a:lnTo>
                <a:lnTo>
                  <a:pt x="385749" y="475194"/>
                </a:lnTo>
                <a:lnTo>
                  <a:pt x="395678" y="466851"/>
                </a:lnTo>
                <a:lnTo>
                  <a:pt x="405691" y="458481"/>
                </a:lnTo>
                <a:lnTo>
                  <a:pt x="415789" y="450178"/>
                </a:lnTo>
                <a:lnTo>
                  <a:pt x="425971" y="442037"/>
                </a:lnTo>
                <a:lnTo>
                  <a:pt x="436236" y="434152"/>
                </a:lnTo>
                <a:lnTo>
                  <a:pt x="446585" y="426619"/>
                </a:lnTo>
                <a:lnTo>
                  <a:pt x="457018" y="419531"/>
                </a:lnTo>
                <a:lnTo>
                  <a:pt x="467533" y="412983"/>
                </a:lnTo>
                <a:lnTo>
                  <a:pt x="478131" y="407071"/>
                </a:lnTo>
                <a:lnTo>
                  <a:pt x="483704" y="404265"/>
                </a:lnTo>
                <a:lnTo>
                  <a:pt x="485237" y="416564"/>
                </a:lnTo>
                <a:lnTo>
                  <a:pt x="488406" y="429001"/>
                </a:lnTo>
                <a:lnTo>
                  <a:pt x="491347" y="441569"/>
                </a:lnTo>
                <a:lnTo>
                  <a:pt x="491959" y="445832"/>
                </a:lnTo>
                <a:lnTo>
                  <a:pt x="493118" y="458539"/>
                </a:lnTo>
                <a:lnTo>
                  <a:pt x="494145" y="471269"/>
                </a:lnTo>
                <a:lnTo>
                  <a:pt x="495562" y="483897"/>
                </a:lnTo>
                <a:lnTo>
                  <a:pt x="497887" y="496298"/>
                </a:lnTo>
                <a:lnTo>
                  <a:pt x="501230" y="509537"/>
                </a:lnTo>
                <a:lnTo>
                  <a:pt x="504406" y="521829"/>
                </a:lnTo>
                <a:lnTo>
                  <a:pt x="507574" y="534023"/>
                </a:lnTo>
                <a:lnTo>
                  <a:pt x="510698" y="546178"/>
                </a:lnTo>
                <a:lnTo>
                  <a:pt x="513742" y="558352"/>
                </a:lnTo>
                <a:lnTo>
                  <a:pt x="516672" y="570602"/>
                </a:lnTo>
                <a:lnTo>
                  <a:pt x="519451" y="582988"/>
                </a:lnTo>
                <a:lnTo>
                  <a:pt x="522043" y="595567"/>
                </a:lnTo>
                <a:lnTo>
                  <a:pt x="523976" y="605903"/>
                </a:lnTo>
                <a:lnTo>
                  <a:pt x="526113" y="618304"/>
                </a:lnTo>
                <a:lnTo>
                  <a:pt x="528167" y="630778"/>
                </a:lnTo>
                <a:lnTo>
                  <a:pt x="530195" y="643301"/>
                </a:lnTo>
                <a:lnTo>
                  <a:pt x="532253" y="655851"/>
                </a:lnTo>
                <a:lnTo>
                  <a:pt x="534399" y="668407"/>
                </a:lnTo>
                <a:lnTo>
                  <a:pt x="536690" y="680947"/>
                </a:lnTo>
                <a:lnTo>
                  <a:pt x="539184" y="693450"/>
                </a:lnTo>
                <a:lnTo>
                  <a:pt x="541937" y="705892"/>
                </a:lnTo>
                <a:lnTo>
                  <a:pt x="543674" y="713065"/>
                </a:lnTo>
                <a:lnTo>
                  <a:pt x="547320" y="725346"/>
                </a:lnTo>
                <a:lnTo>
                  <a:pt x="551883" y="737295"/>
                </a:lnTo>
                <a:lnTo>
                  <a:pt x="557129" y="748857"/>
                </a:lnTo>
                <a:lnTo>
                  <a:pt x="560730" y="756017"/>
                </a:lnTo>
                <a:lnTo>
                  <a:pt x="566051" y="767712"/>
                </a:lnTo>
                <a:lnTo>
                  <a:pt x="570170" y="779433"/>
                </a:lnTo>
                <a:lnTo>
                  <a:pt x="573609" y="791342"/>
                </a:lnTo>
                <a:lnTo>
                  <a:pt x="576886" y="803605"/>
                </a:lnTo>
                <a:lnTo>
                  <a:pt x="580402" y="815986"/>
                </a:lnTo>
                <a:lnTo>
                  <a:pt x="584696" y="828764"/>
                </a:lnTo>
                <a:lnTo>
                  <a:pt x="589434" y="840775"/>
                </a:lnTo>
                <a:lnTo>
                  <a:pt x="594428" y="852264"/>
                </a:lnTo>
                <a:lnTo>
                  <a:pt x="599492" y="863474"/>
                </a:lnTo>
                <a:lnTo>
                  <a:pt x="604441" y="874651"/>
                </a:lnTo>
                <a:lnTo>
                  <a:pt x="609088" y="886039"/>
                </a:lnTo>
                <a:lnTo>
                  <a:pt x="613246" y="897882"/>
                </a:lnTo>
                <a:lnTo>
                  <a:pt x="616730" y="910425"/>
                </a:lnTo>
                <a:lnTo>
                  <a:pt x="618388" y="918221"/>
                </a:lnTo>
                <a:lnTo>
                  <a:pt x="631064" y="917620"/>
                </a:lnTo>
                <a:close/>
              </a:path>
            </a:pathLst>
          </a:custGeom>
          <a:solidFill>
            <a:srgbClr val="1F82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370615" y="5099530"/>
            <a:ext cx="829259" cy="921804"/>
          </a:xfrm>
          <a:custGeom>
            <a:avLst/>
            <a:gdLst/>
            <a:ahLst/>
            <a:cxnLst/>
            <a:rect l="l" t="t" r="r" b="b"/>
            <a:pathLst>
              <a:path w="829259" h="921804">
                <a:moveTo>
                  <a:pt x="6540" y="770077"/>
                </a:moveTo>
                <a:lnTo>
                  <a:pt x="3276" y="768769"/>
                </a:lnTo>
                <a:lnTo>
                  <a:pt x="2438" y="772198"/>
                </a:lnTo>
                <a:lnTo>
                  <a:pt x="14862" y="775011"/>
                </a:lnTo>
                <a:lnTo>
                  <a:pt x="6540" y="770077"/>
                </a:lnTo>
                <a:close/>
              </a:path>
              <a:path w="829259" h="921804">
                <a:moveTo>
                  <a:pt x="483450" y="407581"/>
                </a:moveTo>
                <a:lnTo>
                  <a:pt x="486981" y="407555"/>
                </a:lnTo>
                <a:lnTo>
                  <a:pt x="488835" y="404558"/>
                </a:lnTo>
                <a:lnTo>
                  <a:pt x="485444" y="404393"/>
                </a:lnTo>
                <a:lnTo>
                  <a:pt x="474706" y="409986"/>
                </a:lnTo>
                <a:lnTo>
                  <a:pt x="483450" y="407581"/>
                </a:lnTo>
                <a:close/>
              </a:path>
              <a:path w="829259" h="921804">
                <a:moveTo>
                  <a:pt x="488518" y="410730"/>
                </a:moveTo>
                <a:lnTo>
                  <a:pt x="484111" y="412936"/>
                </a:lnTo>
                <a:lnTo>
                  <a:pt x="485043" y="420484"/>
                </a:lnTo>
                <a:lnTo>
                  <a:pt x="488219" y="432999"/>
                </a:lnTo>
                <a:lnTo>
                  <a:pt x="491118" y="445153"/>
                </a:lnTo>
                <a:lnTo>
                  <a:pt x="488518" y="410730"/>
                </a:lnTo>
                <a:close/>
              </a:path>
              <a:path w="829259" h="921804">
                <a:moveTo>
                  <a:pt x="647471" y="6769"/>
                </a:moveTo>
                <a:lnTo>
                  <a:pt x="654088" y="0"/>
                </a:lnTo>
                <a:lnTo>
                  <a:pt x="645642" y="203"/>
                </a:lnTo>
                <a:lnTo>
                  <a:pt x="645795" y="7251"/>
                </a:lnTo>
                <a:lnTo>
                  <a:pt x="647471" y="6769"/>
                </a:lnTo>
                <a:close/>
              </a:path>
              <a:path w="829259" h="921804">
                <a:moveTo>
                  <a:pt x="643966" y="673"/>
                </a:moveTo>
                <a:lnTo>
                  <a:pt x="317698" y="188777"/>
                </a:lnTo>
                <a:lnTo>
                  <a:pt x="318820" y="192189"/>
                </a:lnTo>
                <a:lnTo>
                  <a:pt x="643966" y="673"/>
                </a:lnTo>
                <a:close/>
              </a:path>
              <a:path w="829259" h="921804">
                <a:moveTo>
                  <a:pt x="625132" y="920851"/>
                </a:moveTo>
                <a:lnTo>
                  <a:pt x="622432" y="917963"/>
                </a:lnTo>
                <a:lnTo>
                  <a:pt x="621601" y="917981"/>
                </a:lnTo>
                <a:lnTo>
                  <a:pt x="621665" y="921512"/>
                </a:lnTo>
                <a:lnTo>
                  <a:pt x="625132" y="920851"/>
                </a:lnTo>
                <a:close/>
              </a:path>
              <a:path w="829259" h="921804">
                <a:moveTo>
                  <a:pt x="173126" y="800595"/>
                </a:moveTo>
                <a:lnTo>
                  <a:pt x="170751" y="806284"/>
                </a:lnTo>
                <a:lnTo>
                  <a:pt x="169522" y="809213"/>
                </a:lnTo>
                <a:lnTo>
                  <a:pt x="172694" y="810145"/>
                </a:lnTo>
                <a:lnTo>
                  <a:pt x="173126" y="800595"/>
                </a:lnTo>
                <a:close/>
              </a:path>
              <a:path w="829259" h="921804">
                <a:moveTo>
                  <a:pt x="661250" y="-292"/>
                </a:moveTo>
                <a:lnTo>
                  <a:pt x="660555" y="-263"/>
                </a:lnTo>
                <a:lnTo>
                  <a:pt x="654088" y="0"/>
                </a:lnTo>
                <a:lnTo>
                  <a:pt x="653055" y="1056"/>
                </a:lnTo>
                <a:lnTo>
                  <a:pt x="648625" y="5588"/>
                </a:lnTo>
                <a:lnTo>
                  <a:pt x="647496" y="6743"/>
                </a:lnTo>
                <a:lnTo>
                  <a:pt x="696388" y="6743"/>
                </a:lnTo>
                <a:lnTo>
                  <a:pt x="694982" y="5588"/>
                </a:lnTo>
                <a:lnTo>
                  <a:pt x="683958" y="1056"/>
                </a:lnTo>
                <a:lnTo>
                  <a:pt x="673336" y="0"/>
                </a:lnTo>
                <a:lnTo>
                  <a:pt x="670684" y="-263"/>
                </a:lnTo>
              </a:path>
              <a:path w="829259" h="921804">
                <a:moveTo>
                  <a:pt x="645642" y="203"/>
                </a:moveTo>
                <a:lnTo>
                  <a:pt x="643966" y="673"/>
                </a:lnTo>
                <a:lnTo>
                  <a:pt x="632797" y="7251"/>
                </a:lnTo>
                <a:lnTo>
                  <a:pt x="645795" y="7251"/>
                </a:lnTo>
                <a:lnTo>
                  <a:pt x="645652" y="673"/>
                </a:lnTo>
              </a:path>
              <a:path w="829259" h="921804">
                <a:moveTo>
                  <a:pt x="647496" y="6743"/>
                </a:moveTo>
                <a:lnTo>
                  <a:pt x="646500" y="7048"/>
                </a:lnTo>
                <a:lnTo>
                  <a:pt x="645867" y="7230"/>
                </a:lnTo>
                <a:lnTo>
                  <a:pt x="646634" y="7251"/>
                </a:lnTo>
                <a:lnTo>
                  <a:pt x="654316" y="7048"/>
                </a:lnTo>
                <a:lnTo>
                  <a:pt x="660882" y="6769"/>
                </a:lnTo>
                <a:lnTo>
                  <a:pt x="661479" y="6743"/>
                </a:lnTo>
              </a:path>
              <a:path w="829259" h="921804">
                <a:moveTo>
                  <a:pt x="678535" y="6743"/>
                </a:moveTo>
                <a:lnTo>
                  <a:pt x="685546" y="7772"/>
                </a:lnTo>
                <a:lnTo>
                  <a:pt x="688091" y="9465"/>
                </a:lnTo>
                <a:lnTo>
                  <a:pt x="691083" y="11455"/>
                </a:lnTo>
                <a:lnTo>
                  <a:pt x="698187" y="18510"/>
                </a:lnTo>
                <a:lnTo>
                  <a:pt x="698435" y="18948"/>
                </a:lnTo>
                <a:lnTo>
                  <a:pt x="705226" y="30938"/>
                </a:lnTo>
                <a:lnTo>
                  <a:pt x="705919" y="32499"/>
                </a:lnTo>
                <a:lnTo>
                  <a:pt x="707148" y="35267"/>
                </a:lnTo>
                <a:lnTo>
                  <a:pt x="711129" y="44083"/>
                </a:lnTo>
                <a:lnTo>
                  <a:pt x="712481" y="47078"/>
                </a:lnTo>
                <a:lnTo>
                  <a:pt x="716605" y="55514"/>
                </a:lnTo>
                <a:lnTo>
                  <a:pt x="718141" y="58654"/>
                </a:lnTo>
                <a:lnTo>
                  <a:pt x="722321" y="66865"/>
                </a:lnTo>
                <a:lnTo>
                  <a:pt x="723946" y="70055"/>
                </a:lnTo>
                <a:lnTo>
                  <a:pt x="728108" y="78200"/>
                </a:lnTo>
                <a:lnTo>
                  <a:pt x="729714" y="81344"/>
                </a:lnTo>
                <a:lnTo>
                  <a:pt x="733782" y="89579"/>
                </a:lnTo>
                <a:lnTo>
                  <a:pt x="735265" y="92580"/>
                </a:lnTo>
                <a:lnTo>
                  <a:pt x="739150" y="101066"/>
                </a:lnTo>
                <a:lnTo>
                  <a:pt x="740435" y="103873"/>
                </a:lnTo>
                <a:lnTo>
                  <a:pt x="743229" y="110366"/>
                </a:lnTo>
                <a:lnTo>
                  <a:pt x="746140" y="117130"/>
                </a:lnTo>
                <a:lnTo>
                  <a:pt x="748528" y="122889"/>
                </a:lnTo>
                <a:lnTo>
                  <a:pt x="751327" y="129637"/>
                </a:lnTo>
                <a:lnTo>
                  <a:pt x="753372" y="134909"/>
                </a:lnTo>
                <a:lnTo>
                  <a:pt x="755968" y="141602"/>
                </a:lnTo>
                <a:lnTo>
                  <a:pt x="757718" y="146611"/>
                </a:lnTo>
                <a:lnTo>
                  <a:pt x="760033" y="153235"/>
                </a:lnTo>
                <a:lnTo>
                  <a:pt x="761519" y="158179"/>
                </a:lnTo>
                <a:lnTo>
                  <a:pt x="763493" y="164746"/>
                </a:lnTo>
                <a:lnTo>
                  <a:pt x="764723" y="169796"/>
                </a:lnTo>
                <a:lnTo>
                  <a:pt x="766318" y="176345"/>
                </a:lnTo>
                <a:lnTo>
                  <a:pt x="767282" y="181646"/>
                </a:lnTo>
                <a:lnTo>
                  <a:pt x="768480" y="188241"/>
                </a:lnTo>
                <a:lnTo>
                  <a:pt x="769152" y="193914"/>
                </a:lnTo>
                <a:lnTo>
                  <a:pt x="769949" y="200644"/>
                </a:lnTo>
                <a:lnTo>
                  <a:pt x="770298" y="206781"/>
                </a:lnTo>
                <a:lnTo>
                  <a:pt x="770695" y="213763"/>
                </a:lnTo>
                <a:lnTo>
                  <a:pt x="770680" y="220433"/>
                </a:lnTo>
                <a:lnTo>
                  <a:pt x="770661" y="228612"/>
                </a:lnTo>
                <a:lnTo>
                  <a:pt x="770651" y="228828"/>
                </a:lnTo>
                <a:lnTo>
                  <a:pt x="770345" y="235389"/>
                </a:lnTo>
                <a:lnTo>
                  <a:pt x="770080" y="241061"/>
                </a:lnTo>
                <a:lnTo>
                  <a:pt x="769555" y="247993"/>
                </a:lnTo>
                <a:lnTo>
                  <a:pt x="769122" y="253698"/>
                </a:lnTo>
                <a:lnTo>
                  <a:pt x="768408" y="260720"/>
                </a:lnTo>
                <a:lnTo>
                  <a:pt x="767826" y="266445"/>
                </a:lnTo>
                <a:lnTo>
                  <a:pt x="766946" y="273497"/>
                </a:lnTo>
                <a:lnTo>
                  <a:pt x="766231" y="279226"/>
                </a:lnTo>
                <a:lnTo>
                  <a:pt x="765207" y="286254"/>
                </a:lnTo>
                <a:lnTo>
                  <a:pt x="764376" y="291962"/>
                </a:lnTo>
                <a:lnTo>
                  <a:pt x="763231" y="298918"/>
                </a:lnTo>
                <a:lnTo>
                  <a:pt x="762300" y="304578"/>
                </a:lnTo>
                <a:lnTo>
                  <a:pt x="761057" y="311419"/>
                </a:lnTo>
                <a:lnTo>
                  <a:pt x="760043" y="316995"/>
                </a:lnTo>
                <a:lnTo>
                  <a:pt x="759015" y="322313"/>
                </a:lnTo>
                <a:lnTo>
                  <a:pt x="758690" y="323684"/>
                </a:lnTo>
                <a:lnTo>
                  <a:pt x="757592" y="328317"/>
                </a:lnTo>
                <a:lnTo>
                  <a:pt x="756232" y="334055"/>
                </a:lnTo>
                <a:lnTo>
                  <a:pt x="754876" y="341001"/>
                </a:lnTo>
                <a:lnTo>
                  <a:pt x="753720" y="346922"/>
                </a:lnTo>
                <a:lnTo>
                  <a:pt x="753313" y="353275"/>
                </a:lnTo>
                <a:lnTo>
                  <a:pt x="753439" y="356793"/>
                </a:lnTo>
                <a:lnTo>
                  <a:pt x="753465" y="357530"/>
                </a:lnTo>
                <a:lnTo>
                  <a:pt x="753821" y="359651"/>
                </a:lnTo>
                <a:lnTo>
                  <a:pt x="753925" y="360089"/>
                </a:lnTo>
                <a:lnTo>
                  <a:pt x="756645" y="371481"/>
                </a:lnTo>
                <a:lnTo>
                  <a:pt x="756754" y="371825"/>
                </a:lnTo>
                <a:lnTo>
                  <a:pt x="760590" y="383970"/>
                </a:lnTo>
                <a:lnTo>
                  <a:pt x="760842" y="384733"/>
                </a:lnTo>
                <a:lnTo>
                  <a:pt x="761568" y="386930"/>
                </a:lnTo>
                <a:lnTo>
                  <a:pt x="762203" y="388945"/>
                </a:lnTo>
                <a:lnTo>
                  <a:pt x="765532" y="399508"/>
                </a:lnTo>
                <a:lnTo>
                  <a:pt x="765972" y="401281"/>
                </a:lnTo>
                <a:lnTo>
                  <a:pt x="768536" y="411628"/>
                </a:lnTo>
                <a:lnTo>
                  <a:pt x="768855" y="413486"/>
                </a:lnTo>
                <a:lnTo>
                  <a:pt x="769244" y="416249"/>
                </a:lnTo>
                <a:lnTo>
                  <a:pt x="770552" y="426938"/>
                </a:lnTo>
                <a:lnTo>
                  <a:pt x="770679" y="428756"/>
                </a:lnTo>
                <a:lnTo>
                  <a:pt x="771437" y="439612"/>
                </a:lnTo>
                <a:lnTo>
                  <a:pt x="771483" y="441468"/>
                </a:lnTo>
                <a:lnTo>
                  <a:pt x="771761" y="452505"/>
                </a:lnTo>
                <a:lnTo>
                  <a:pt x="771766" y="454329"/>
                </a:lnTo>
                <a:lnTo>
                  <a:pt x="771588" y="464980"/>
                </a:lnTo>
                <a:lnTo>
                  <a:pt x="771553" y="467037"/>
                </a:lnTo>
                <a:lnTo>
                  <a:pt x="771045" y="477876"/>
                </a:lnTo>
                <a:lnTo>
                  <a:pt x="770953" y="479841"/>
                </a:lnTo>
                <a:lnTo>
                  <a:pt x="770168" y="490791"/>
                </a:lnTo>
                <a:lnTo>
                  <a:pt x="770031" y="492692"/>
                </a:lnTo>
                <a:lnTo>
                  <a:pt x="769028" y="503678"/>
                </a:lnTo>
                <a:lnTo>
                  <a:pt x="768858" y="505540"/>
                </a:lnTo>
                <a:lnTo>
                  <a:pt x="767695" y="516490"/>
                </a:lnTo>
                <a:lnTo>
                  <a:pt x="767499" y="518336"/>
                </a:lnTo>
                <a:lnTo>
                  <a:pt x="766240" y="529178"/>
                </a:lnTo>
                <a:lnTo>
                  <a:pt x="766024" y="531032"/>
                </a:lnTo>
                <a:lnTo>
                  <a:pt x="764729" y="541695"/>
                </a:lnTo>
                <a:lnTo>
                  <a:pt x="764500" y="543577"/>
                </a:lnTo>
                <a:lnTo>
                  <a:pt x="763231" y="553993"/>
                </a:lnTo>
                <a:lnTo>
                  <a:pt x="762995" y="555924"/>
                </a:lnTo>
                <a:lnTo>
                  <a:pt x="761898" y="565213"/>
                </a:lnTo>
                <a:lnTo>
                  <a:pt x="761810" y="566026"/>
                </a:lnTo>
                <a:lnTo>
                  <a:pt x="761221" y="571488"/>
                </a:lnTo>
                <a:lnTo>
                  <a:pt x="760457" y="578563"/>
                </a:lnTo>
                <a:lnTo>
                  <a:pt x="759899" y="584721"/>
                </a:lnTo>
                <a:lnTo>
                  <a:pt x="759280" y="591555"/>
                </a:lnTo>
                <a:lnTo>
                  <a:pt x="758851" y="597591"/>
                </a:lnTo>
                <a:lnTo>
                  <a:pt x="758380" y="604237"/>
                </a:lnTo>
                <a:lnTo>
                  <a:pt x="758089" y="610148"/>
                </a:lnTo>
                <a:lnTo>
                  <a:pt x="757769" y="616657"/>
                </a:lnTo>
                <a:lnTo>
                  <a:pt x="757624" y="622440"/>
                </a:lnTo>
                <a:lnTo>
                  <a:pt x="757463" y="628862"/>
                </a:lnTo>
                <a:lnTo>
                  <a:pt x="757428" y="634517"/>
                </a:lnTo>
                <a:lnTo>
                  <a:pt x="757559" y="643688"/>
                </a:lnTo>
                <a:lnTo>
                  <a:pt x="757605" y="646935"/>
                </a:lnTo>
                <a:lnTo>
                  <a:pt x="758006" y="656016"/>
                </a:lnTo>
                <a:lnTo>
                  <a:pt x="758148" y="659245"/>
                </a:lnTo>
                <a:lnTo>
                  <a:pt x="758828" y="668265"/>
                </a:lnTo>
                <a:lnTo>
                  <a:pt x="759071" y="671499"/>
                </a:lnTo>
                <a:lnTo>
                  <a:pt x="760039" y="680493"/>
                </a:lnTo>
                <a:lnTo>
                  <a:pt x="760389" y="683748"/>
                </a:lnTo>
                <a:lnTo>
                  <a:pt x="761656" y="692759"/>
                </a:lnTo>
                <a:lnTo>
                  <a:pt x="762118" y="696045"/>
                </a:lnTo>
                <a:lnTo>
                  <a:pt x="763695" y="705120"/>
                </a:lnTo>
                <a:lnTo>
                  <a:pt x="764272" y="708441"/>
                </a:lnTo>
                <a:lnTo>
                  <a:pt x="766172" y="717633"/>
                </a:lnTo>
                <a:lnTo>
                  <a:pt x="766866" y="720987"/>
                </a:lnTo>
                <a:lnTo>
                  <a:pt x="769106" y="730357"/>
                </a:lnTo>
                <a:lnTo>
                  <a:pt x="769914" y="733737"/>
                </a:lnTo>
                <a:lnTo>
                  <a:pt x="772515" y="743348"/>
                </a:lnTo>
                <a:lnTo>
                  <a:pt x="773434" y="746741"/>
                </a:lnTo>
                <a:lnTo>
                  <a:pt x="776405" y="756666"/>
                </a:lnTo>
                <a:lnTo>
                  <a:pt x="777036" y="758774"/>
                </a:lnTo>
                <a:lnTo>
                  <a:pt x="777686" y="760772"/>
                </a:lnTo>
                <a:lnTo>
                  <a:pt x="781118" y="771323"/>
                </a:lnTo>
                <a:lnTo>
                  <a:pt x="781710" y="773035"/>
                </a:lnTo>
                <a:lnTo>
                  <a:pt x="785393" y="783685"/>
                </a:lnTo>
                <a:lnTo>
                  <a:pt x="785925" y="785164"/>
                </a:lnTo>
                <a:lnTo>
                  <a:pt x="789788" y="795893"/>
                </a:lnTo>
                <a:lnTo>
                  <a:pt x="790265" y="797190"/>
                </a:lnTo>
                <a:lnTo>
                  <a:pt x="794230" y="807978"/>
                </a:lnTo>
                <a:lnTo>
                  <a:pt x="794661" y="809148"/>
                </a:lnTo>
                <a:lnTo>
                  <a:pt x="798648" y="819975"/>
                </a:lnTo>
                <a:lnTo>
                  <a:pt x="799044" y="821069"/>
                </a:lnTo>
                <a:lnTo>
                  <a:pt x="802969" y="831916"/>
                </a:lnTo>
                <a:lnTo>
                  <a:pt x="806839" y="843026"/>
                </a:lnTo>
                <a:lnTo>
                  <a:pt x="811030" y="855761"/>
                </a:lnTo>
                <a:lnTo>
                  <a:pt x="814264" y="866527"/>
                </a:lnTo>
                <a:lnTo>
                  <a:pt x="814264" y="855761"/>
                </a:lnTo>
                <a:lnTo>
                  <a:pt x="814264" y="843834"/>
                </a:lnTo>
                <a:lnTo>
                  <a:pt x="814264" y="843026"/>
                </a:lnTo>
                <a:lnTo>
                  <a:pt x="810821" y="832986"/>
                </a:lnTo>
                <a:lnTo>
                  <a:pt x="810437" y="831916"/>
                </a:lnTo>
                <a:lnTo>
                  <a:pt x="806547" y="821069"/>
                </a:lnTo>
                <a:lnTo>
                  <a:pt x="806145" y="819975"/>
                </a:lnTo>
                <a:lnTo>
                  <a:pt x="802168" y="809148"/>
                </a:lnTo>
                <a:lnTo>
                  <a:pt x="801737" y="807978"/>
                </a:lnTo>
                <a:lnTo>
                  <a:pt x="797757" y="797190"/>
                </a:lnTo>
                <a:lnTo>
                  <a:pt x="797286" y="795893"/>
                </a:lnTo>
                <a:lnTo>
                  <a:pt x="793386" y="785164"/>
                </a:lnTo>
                <a:lnTo>
                  <a:pt x="792867" y="783685"/>
                </a:lnTo>
                <a:lnTo>
                  <a:pt x="789128" y="773035"/>
                </a:lnTo>
                <a:lnTo>
                  <a:pt x="788559" y="771323"/>
                </a:lnTo>
                <a:lnTo>
                  <a:pt x="785054" y="760772"/>
                </a:lnTo>
                <a:lnTo>
                  <a:pt x="784422" y="758774"/>
                </a:lnTo>
                <a:lnTo>
                  <a:pt x="783755" y="756666"/>
                </a:lnTo>
                <a:lnTo>
                  <a:pt x="780803" y="746741"/>
                </a:lnTo>
                <a:lnTo>
                  <a:pt x="779793" y="743348"/>
                </a:lnTo>
                <a:lnTo>
                  <a:pt x="777229" y="733737"/>
                </a:lnTo>
                <a:lnTo>
                  <a:pt x="776327" y="730357"/>
                </a:lnTo>
                <a:lnTo>
                  <a:pt x="774127" y="720987"/>
                </a:lnTo>
                <a:lnTo>
                  <a:pt x="773340" y="717633"/>
                </a:lnTo>
                <a:lnTo>
                  <a:pt x="771485" y="708441"/>
                </a:lnTo>
                <a:lnTo>
                  <a:pt x="770815" y="705120"/>
                </a:lnTo>
                <a:lnTo>
                  <a:pt x="769289" y="696045"/>
                </a:lnTo>
                <a:lnTo>
                  <a:pt x="768736" y="692759"/>
                </a:lnTo>
                <a:lnTo>
                  <a:pt x="767525" y="683748"/>
                </a:lnTo>
                <a:lnTo>
                  <a:pt x="767088" y="680493"/>
                </a:lnTo>
                <a:lnTo>
                  <a:pt x="766180" y="671499"/>
                </a:lnTo>
                <a:lnTo>
                  <a:pt x="765854" y="668265"/>
                </a:lnTo>
                <a:lnTo>
                  <a:pt x="765238" y="659245"/>
                </a:lnTo>
                <a:lnTo>
                  <a:pt x="765018" y="656016"/>
                </a:lnTo>
                <a:lnTo>
                  <a:pt x="764683" y="646935"/>
                </a:lnTo>
                <a:lnTo>
                  <a:pt x="764563" y="643688"/>
                </a:lnTo>
                <a:lnTo>
                  <a:pt x="764463" y="634517"/>
                </a:lnTo>
                <a:lnTo>
                  <a:pt x="764539" y="628862"/>
                </a:lnTo>
                <a:lnTo>
                  <a:pt x="764625" y="622440"/>
                </a:lnTo>
                <a:lnTo>
                  <a:pt x="764849" y="616657"/>
                </a:lnTo>
                <a:lnTo>
                  <a:pt x="765101" y="610148"/>
                </a:lnTo>
                <a:lnTo>
                  <a:pt x="765467" y="604237"/>
                </a:lnTo>
                <a:lnTo>
                  <a:pt x="765877" y="597591"/>
                </a:lnTo>
                <a:lnTo>
                  <a:pt x="766375" y="591555"/>
                </a:lnTo>
                <a:lnTo>
                  <a:pt x="766939" y="584721"/>
                </a:lnTo>
                <a:lnTo>
                  <a:pt x="767559" y="578563"/>
                </a:lnTo>
                <a:lnTo>
                  <a:pt x="768271" y="571488"/>
                </a:lnTo>
                <a:lnTo>
                  <a:pt x="768883" y="566026"/>
                </a:lnTo>
                <a:lnTo>
                  <a:pt x="770085" y="555924"/>
                </a:lnTo>
                <a:lnTo>
                  <a:pt x="770315" y="553993"/>
                </a:lnTo>
                <a:lnTo>
                  <a:pt x="771591" y="543577"/>
                </a:lnTo>
                <a:lnTo>
                  <a:pt x="771821" y="541695"/>
                </a:lnTo>
                <a:lnTo>
                  <a:pt x="773111" y="531032"/>
                </a:lnTo>
                <a:lnTo>
                  <a:pt x="773335" y="529178"/>
                </a:lnTo>
                <a:lnTo>
                  <a:pt x="774577" y="518336"/>
                </a:lnTo>
                <a:lnTo>
                  <a:pt x="774789" y="516490"/>
                </a:lnTo>
                <a:lnTo>
                  <a:pt x="775923" y="505540"/>
                </a:lnTo>
                <a:lnTo>
                  <a:pt x="776115" y="503678"/>
                </a:lnTo>
                <a:lnTo>
                  <a:pt x="777081" y="492692"/>
                </a:lnTo>
                <a:lnTo>
                  <a:pt x="777248" y="490791"/>
                </a:lnTo>
                <a:lnTo>
                  <a:pt x="777987" y="479841"/>
                </a:lnTo>
                <a:lnTo>
                  <a:pt x="778119" y="477876"/>
                </a:lnTo>
                <a:lnTo>
                  <a:pt x="778575" y="467037"/>
                </a:lnTo>
                <a:lnTo>
                  <a:pt x="778662" y="464980"/>
                </a:lnTo>
                <a:lnTo>
                  <a:pt x="778814" y="454329"/>
                </a:lnTo>
                <a:lnTo>
                  <a:pt x="778780" y="452505"/>
                </a:lnTo>
                <a:lnTo>
                  <a:pt x="778571" y="441468"/>
                </a:lnTo>
                <a:lnTo>
                  <a:pt x="778458" y="439612"/>
                </a:lnTo>
                <a:lnTo>
                  <a:pt x="777793" y="428756"/>
                </a:lnTo>
                <a:lnTo>
                  <a:pt x="777592" y="426938"/>
                </a:lnTo>
                <a:lnTo>
                  <a:pt x="776408" y="416249"/>
                </a:lnTo>
                <a:lnTo>
                  <a:pt x="776160" y="414540"/>
                </a:lnTo>
                <a:lnTo>
                  <a:pt x="776008" y="413486"/>
                </a:lnTo>
                <a:lnTo>
                  <a:pt x="775604" y="411628"/>
                </a:lnTo>
                <a:lnTo>
                  <a:pt x="773356" y="401281"/>
                </a:lnTo>
                <a:lnTo>
                  <a:pt x="772822" y="399508"/>
                </a:lnTo>
                <a:lnTo>
                  <a:pt x="769637" y="388945"/>
                </a:lnTo>
                <a:lnTo>
                  <a:pt x="768979" y="386930"/>
                </a:lnTo>
                <a:lnTo>
                  <a:pt x="768261" y="384733"/>
                </a:lnTo>
                <a:lnTo>
                  <a:pt x="768015" y="383970"/>
                </a:lnTo>
                <a:lnTo>
                  <a:pt x="764099" y="371825"/>
                </a:lnTo>
                <a:lnTo>
                  <a:pt x="764010" y="371481"/>
                </a:lnTo>
                <a:lnTo>
                  <a:pt x="761063" y="360089"/>
                </a:lnTo>
                <a:lnTo>
                  <a:pt x="760986" y="359651"/>
                </a:lnTo>
                <a:lnTo>
                  <a:pt x="760617" y="357530"/>
                </a:lnTo>
                <a:lnTo>
                  <a:pt x="760488" y="356793"/>
                </a:lnTo>
                <a:lnTo>
                  <a:pt x="760349" y="353275"/>
                </a:lnTo>
                <a:lnTo>
                  <a:pt x="761137" y="346922"/>
                </a:lnTo>
                <a:lnTo>
                  <a:pt x="761872" y="341001"/>
                </a:lnTo>
                <a:lnTo>
                  <a:pt x="763530" y="334055"/>
                </a:lnTo>
                <a:lnTo>
                  <a:pt x="764900" y="328317"/>
                </a:lnTo>
                <a:lnTo>
                  <a:pt x="765924" y="323684"/>
                </a:lnTo>
                <a:lnTo>
                  <a:pt x="766183" y="322313"/>
                </a:lnTo>
                <a:lnTo>
                  <a:pt x="767187" y="316995"/>
                </a:lnTo>
                <a:lnTo>
                  <a:pt x="768241" y="311419"/>
                </a:lnTo>
                <a:lnTo>
                  <a:pt x="769421" y="304578"/>
                </a:lnTo>
                <a:lnTo>
                  <a:pt x="770397" y="298918"/>
                </a:lnTo>
                <a:lnTo>
                  <a:pt x="771472" y="291962"/>
                </a:lnTo>
                <a:lnTo>
                  <a:pt x="772355" y="286254"/>
                </a:lnTo>
                <a:lnTo>
                  <a:pt x="773303" y="279226"/>
                </a:lnTo>
                <a:lnTo>
                  <a:pt x="774076" y="273497"/>
                </a:lnTo>
                <a:lnTo>
                  <a:pt x="774874" y="266445"/>
                </a:lnTo>
                <a:lnTo>
                  <a:pt x="775522" y="260720"/>
                </a:lnTo>
                <a:lnTo>
                  <a:pt x="776148" y="253698"/>
                </a:lnTo>
                <a:lnTo>
                  <a:pt x="776656" y="247993"/>
                </a:lnTo>
                <a:lnTo>
                  <a:pt x="777086" y="241061"/>
                </a:lnTo>
                <a:lnTo>
                  <a:pt x="777439" y="235389"/>
                </a:lnTo>
                <a:lnTo>
                  <a:pt x="777697" y="228828"/>
                </a:lnTo>
                <a:lnTo>
                  <a:pt x="777700" y="228612"/>
                </a:lnTo>
                <a:lnTo>
                  <a:pt x="777824" y="220433"/>
                </a:lnTo>
                <a:lnTo>
                  <a:pt x="777642" y="213763"/>
                </a:lnTo>
                <a:lnTo>
                  <a:pt x="777451" y="206781"/>
                </a:lnTo>
                <a:lnTo>
                  <a:pt x="776921" y="200644"/>
                </a:lnTo>
                <a:lnTo>
                  <a:pt x="776340" y="193914"/>
                </a:lnTo>
                <a:lnTo>
                  <a:pt x="775502" y="188241"/>
                </a:lnTo>
                <a:lnTo>
                  <a:pt x="774528" y="181646"/>
                </a:lnTo>
                <a:lnTo>
                  <a:pt x="773419" y="176345"/>
                </a:lnTo>
                <a:lnTo>
                  <a:pt x="772050" y="169796"/>
                </a:lnTo>
                <a:lnTo>
                  <a:pt x="770698" y="164746"/>
                </a:lnTo>
                <a:lnTo>
                  <a:pt x="768941" y="158179"/>
                </a:lnTo>
                <a:lnTo>
                  <a:pt x="767358" y="153235"/>
                </a:lnTo>
                <a:lnTo>
                  <a:pt x="765238" y="146611"/>
                </a:lnTo>
                <a:lnTo>
                  <a:pt x="763414" y="141602"/>
                </a:lnTo>
                <a:lnTo>
                  <a:pt x="760976" y="134909"/>
                </a:lnTo>
                <a:lnTo>
                  <a:pt x="758878" y="129637"/>
                </a:lnTo>
                <a:lnTo>
                  <a:pt x="756192" y="122889"/>
                </a:lnTo>
                <a:lnTo>
                  <a:pt x="753767" y="117130"/>
                </a:lnTo>
                <a:lnTo>
                  <a:pt x="750920" y="110366"/>
                </a:lnTo>
                <a:lnTo>
                  <a:pt x="748113" y="103873"/>
                </a:lnTo>
                <a:lnTo>
                  <a:pt x="746899" y="101066"/>
                </a:lnTo>
                <a:lnTo>
                  <a:pt x="743013" y="92580"/>
                </a:lnTo>
                <a:lnTo>
                  <a:pt x="741639" y="89579"/>
                </a:lnTo>
                <a:lnTo>
                  <a:pt x="737574" y="81344"/>
                </a:lnTo>
                <a:lnTo>
                  <a:pt x="736023" y="78200"/>
                </a:lnTo>
                <a:lnTo>
                  <a:pt x="731862" y="70055"/>
                </a:lnTo>
                <a:lnTo>
                  <a:pt x="730232" y="66865"/>
                </a:lnTo>
                <a:lnTo>
                  <a:pt x="726049" y="58654"/>
                </a:lnTo>
                <a:lnTo>
                  <a:pt x="724449" y="55514"/>
                </a:lnTo>
                <a:lnTo>
                  <a:pt x="720320" y="47078"/>
                </a:lnTo>
                <a:lnTo>
                  <a:pt x="718855" y="44083"/>
                </a:lnTo>
                <a:lnTo>
                  <a:pt x="714875" y="35267"/>
                </a:lnTo>
                <a:lnTo>
                  <a:pt x="713625" y="32499"/>
                </a:lnTo>
                <a:lnTo>
                  <a:pt x="712851" y="30938"/>
                </a:lnTo>
                <a:lnTo>
                  <a:pt x="706902" y="18948"/>
                </a:lnTo>
                <a:lnTo>
                  <a:pt x="706569" y="18510"/>
                </a:lnTo>
                <a:lnTo>
                  <a:pt x="701210" y="11455"/>
                </a:lnTo>
                <a:lnTo>
                  <a:pt x="699699" y="9465"/>
                </a:lnTo>
                <a:lnTo>
                  <a:pt x="697639" y="7772"/>
                </a:lnTo>
                <a:lnTo>
                  <a:pt x="696388" y="6743"/>
                </a:lnTo>
              </a:path>
              <a:path w="829259" h="921804">
                <a:moveTo>
                  <a:pt x="632797" y="7251"/>
                </a:moveTo>
                <a:lnTo>
                  <a:pt x="318820" y="192189"/>
                </a:lnTo>
                <a:lnTo>
                  <a:pt x="325860" y="192189"/>
                </a:lnTo>
                <a:lnTo>
                  <a:pt x="646634" y="7251"/>
                </a:lnTo>
              </a:path>
              <a:path w="829259" h="921804">
                <a:moveTo>
                  <a:pt x="317698" y="188777"/>
                </a:moveTo>
                <a:lnTo>
                  <a:pt x="314438" y="189141"/>
                </a:lnTo>
                <a:lnTo>
                  <a:pt x="317817" y="189141"/>
                </a:lnTo>
              </a:path>
              <a:path w="829259" h="921804">
                <a:moveTo>
                  <a:pt x="314438" y="189141"/>
                </a:moveTo>
                <a:lnTo>
                  <a:pt x="314096" y="189179"/>
                </a:lnTo>
                <a:lnTo>
                  <a:pt x="317068" y="189141"/>
                </a:lnTo>
              </a:path>
              <a:path w="829259" h="921804">
                <a:moveTo>
                  <a:pt x="317068" y="189141"/>
                </a:moveTo>
                <a:lnTo>
                  <a:pt x="318066" y="192189"/>
                </a:lnTo>
                <a:lnTo>
                  <a:pt x="318820" y="192189"/>
                </a:lnTo>
                <a:lnTo>
                  <a:pt x="317817" y="189141"/>
                </a:lnTo>
              </a:path>
              <a:path w="829259" h="921804">
                <a:moveTo>
                  <a:pt x="318066" y="192189"/>
                </a:moveTo>
                <a:lnTo>
                  <a:pt x="319064" y="195237"/>
                </a:lnTo>
                <a:lnTo>
                  <a:pt x="319214" y="195694"/>
                </a:lnTo>
                <a:lnTo>
                  <a:pt x="320573" y="195237"/>
                </a:lnTo>
                <a:lnTo>
                  <a:pt x="325860" y="192189"/>
                </a:lnTo>
              </a:path>
              <a:path w="829259" h="921804">
                <a:moveTo>
                  <a:pt x="488835" y="404558"/>
                </a:moveTo>
                <a:lnTo>
                  <a:pt x="486997" y="407530"/>
                </a:lnTo>
                <a:lnTo>
                  <a:pt x="483450" y="407581"/>
                </a:lnTo>
                <a:lnTo>
                  <a:pt x="474706" y="409986"/>
                </a:lnTo>
                <a:lnTo>
                  <a:pt x="473442" y="410730"/>
                </a:lnTo>
                <a:lnTo>
                  <a:pt x="490645" y="410730"/>
                </a:lnTo>
                <a:lnTo>
                  <a:pt x="490611" y="409986"/>
                </a:lnTo>
                <a:lnTo>
                  <a:pt x="490501" y="407581"/>
                </a:lnTo>
              </a:path>
              <a:path w="829259" h="921804">
                <a:moveTo>
                  <a:pt x="473442" y="410730"/>
                </a:moveTo>
                <a:lnTo>
                  <a:pt x="469696" y="412936"/>
                </a:lnTo>
                <a:lnTo>
                  <a:pt x="469366" y="413131"/>
                </a:lnTo>
                <a:lnTo>
                  <a:pt x="464077" y="416246"/>
                </a:lnTo>
                <a:lnTo>
                  <a:pt x="459911" y="418951"/>
                </a:lnTo>
                <a:lnTo>
                  <a:pt x="453555" y="423079"/>
                </a:lnTo>
                <a:lnTo>
                  <a:pt x="450206" y="425431"/>
                </a:lnTo>
                <a:lnTo>
                  <a:pt x="443138" y="430394"/>
                </a:lnTo>
                <a:lnTo>
                  <a:pt x="440354" y="432473"/>
                </a:lnTo>
                <a:lnTo>
                  <a:pt x="432826" y="438096"/>
                </a:lnTo>
                <a:lnTo>
                  <a:pt x="430416" y="439983"/>
                </a:lnTo>
                <a:lnTo>
                  <a:pt x="422615" y="446092"/>
                </a:lnTo>
                <a:lnTo>
                  <a:pt x="420429" y="447864"/>
                </a:lnTo>
                <a:lnTo>
                  <a:pt x="412505" y="454288"/>
                </a:lnTo>
                <a:lnTo>
                  <a:pt x="410417" y="456020"/>
                </a:lnTo>
                <a:lnTo>
                  <a:pt x="402493" y="462592"/>
                </a:lnTo>
                <a:lnTo>
                  <a:pt x="400392" y="464355"/>
                </a:lnTo>
                <a:lnTo>
                  <a:pt x="392577" y="470911"/>
                </a:lnTo>
                <a:lnTo>
                  <a:pt x="390360" y="472772"/>
                </a:lnTo>
                <a:lnTo>
                  <a:pt x="386765" y="475792"/>
                </a:lnTo>
                <a:lnTo>
                  <a:pt x="380406" y="481177"/>
                </a:lnTo>
                <a:lnTo>
                  <a:pt x="376850" y="484188"/>
                </a:lnTo>
                <a:lnTo>
                  <a:pt x="372788" y="487697"/>
                </a:lnTo>
                <a:lnTo>
                  <a:pt x="367185" y="492537"/>
                </a:lnTo>
                <a:lnTo>
                  <a:pt x="363197" y="496051"/>
                </a:lnTo>
                <a:lnTo>
                  <a:pt x="357721" y="500877"/>
                </a:lnTo>
                <a:lnTo>
                  <a:pt x="353815" y="504388"/>
                </a:lnTo>
                <a:lnTo>
                  <a:pt x="348407" y="509249"/>
                </a:lnTo>
                <a:lnTo>
                  <a:pt x="344590" y="512747"/>
                </a:lnTo>
                <a:lnTo>
                  <a:pt x="339194" y="517691"/>
                </a:lnTo>
                <a:lnTo>
                  <a:pt x="335467" y="521170"/>
                </a:lnTo>
                <a:lnTo>
                  <a:pt x="330031" y="526245"/>
                </a:lnTo>
                <a:lnTo>
                  <a:pt x="326395" y="529698"/>
                </a:lnTo>
                <a:lnTo>
                  <a:pt x="320868" y="534948"/>
                </a:lnTo>
                <a:lnTo>
                  <a:pt x="317321" y="538373"/>
                </a:lnTo>
                <a:lnTo>
                  <a:pt x="311655" y="543841"/>
                </a:lnTo>
                <a:lnTo>
                  <a:pt x="308188" y="547234"/>
                </a:lnTo>
                <a:lnTo>
                  <a:pt x="304038" y="551294"/>
                </a:lnTo>
                <a:lnTo>
                  <a:pt x="299187" y="556323"/>
                </a:lnTo>
                <a:lnTo>
                  <a:pt x="294987" y="560678"/>
                </a:lnTo>
                <a:lnTo>
                  <a:pt x="286761" y="570062"/>
                </a:lnTo>
                <a:lnTo>
                  <a:pt x="286520" y="570337"/>
                </a:lnTo>
                <a:lnTo>
                  <a:pt x="278928" y="579714"/>
                </a:lnTo>
                <a:lnTo>
                  <a:pt x="278550" y="580182"/>
                </a:lnTo>
                <a:lnTo>
                  <a:pt x="271374" y="589601"/>
                </a:lnTo>
                <a:lnTo>
                  <a:pt x="270923" y="590193"/>
                </a:lnTo>
                <a:lnTo>
                  <a:pt x="263975" y="599689"/>
                </a:lnTo>
                <a:lnTo>
                  <a:pt x="263503" y="600333"/>
                </a:lnTo>
                <a:lnTo>
                  <a:pt x="256600" y="609946"/>
                </a:lnTo>
                <a:lnTo>
                  <a:pt x="256155" y="610566"/>
                </a:lnTo>
                <a:lnTo>
                  <a:pt x="249112" y="620339"/>
                </a:lnTo>
                <a:lnTo>
                  <a:pt x="248741" y="620853"/>
                </a:lnTo>
                <a:lnTo>
                  <a:pt x="244487" y="626656"/>
                </a:lnTo>
                <a:lnTo>
                  <a:pt x="241458" y="630834"/>
                </a:lnTo>
                <a:lnTo>
                  <a:pt x="238781" y="634528"/>
                </a:lnTo>
                <a:lnTo>
                  <a:pt x="235705" y="638771"/>
                </a:lnTo>
                <a:lnTo>
                  <a:pt x="230506" y="646415"/>
                </a:lnTo>
                <a:lnTo>
                  <a:pt x="228264" y="649712"/>
                </a:lnTo>
                <a:lnTo>
                  <a:pt x="223751" y="657102"/>
                </a:lnTo>
                <a:lnTo>
                  <a:pt x="222003" y="659964"/>
                </a:lnTo>
                <a:lnTo>
                  <a:pt x="218270" y="667122"/>
                </a:lnTo>
                <a:lnTo>
                  <a:pt x="216760" y="670017"/>
                </a:lnTo>
                <a:lnTo>
                  <a:pt x="214858" y="674217"/>
                </a:lnTo>
                <a:lnTo>
                  <a:pt x="213782" y="677011"/>
                </a:lnTo>
                <a:lnTo>
                  <a:pt x="212191" y="681140"/>
                </a:lnTo>
                <a:lnTo>
                  <a:pt x="210927" y="684420"/>
                </a:lnTo>
                <a:lnTo>
                  <a:pt x="208799" y="691489"/>
                </a:lnTo>
                <a:lnTo>
                  <a:pt x="207608" y="695445"/>
                </a:lnTo>
                <a:lnTo>
                  <a:pt x="205842" y="702997"/>
                </a:lnTo>
                <a:lnTo>
                  <a:pt x="204738" y="707718"/>
                </a:lnTo>
                <a:lnTo>
                  <a:pt x="203174" y="716161"/>
                </a:lnTo>
                <a:lnTo>
                  <a:pt x="202153" y="721671"/>
                </a:lnTo>
                <a:lnTo>
                  <a:pt x="200761" y="730427"/>
                </a:lnTo>
                <a:lnTo>
                  <a:pt x="200521" y="731481"/>
                </a:lnTo>
                <a:lnTo>
                  <a:pt x="198754" y="739244"/>
                </a:lnTo>
                <a:lnTo>
                  <a:pt x="197984" y="742627"/>
                </a:lnTo>
                <a:lnTo>
                  <a:pt x="194699" y="751826"/>
                </a:lnTo>
                <a:lnTo>
                  <a:pt x="193692" y="754646"/>
                </a:lnTo>
                <a:lnTo>
                  <a:pt x="189593" y="763943"/>
                </a:lnTo>
                <a:lnTo>
                  <a:pt x="188469" y="766492"/>
                </a:lnTo>
                <a:lnTo>
                  <a:pt x="184122" y="775617"/>
                </a:lnTo>
                <a:lnTo>
                  <a:pt x="182903" y="778175"/>
                </a:lnTo>
                <a:lnTo>
                  <a:pt x="178888" y="786866"/>
                </a:lnTo>
                <a:lnTo>
                  <a:pt x="177577" y="789705"/>
                </a:lnTo>
                <a:lnTo>
                  <a:pt x="175310" y="795108"/>
                </a:lnTo>
                <a:lnTo>
                  <a:pt x="174274" y="797712"/>
                </a:lnTo>
                <a:lnTo>
                  <a:pt x="173126" y="800595"/>
                </a:lnTo>
                <a:lnTo>
                  <a:pt x="173005" y="803275"/>
                </a:lnTo>
                <a:lnTo>
                  <a:pt x="172745" y="809015"/>
                </a:lnTo>
                <a:lnTo>
                  <a:pt x="172694" y="810145"/>
                </a:lnTo>
                <a:lnTo>
                  <a:pt x="176765" y="810145"/>
                </a:lnTo>
                <a:lnTo>
                  <a:pt x="177241" y="809015"/>
                </a:lnTo>
                <a:lnTo>
                  <a:pt x="179641" y="803275"/>
                </a:lnTo>
                <a:lnTo>
                  <a:pt x="180712" y="800595"/>
                </a:lnTo>
                <a:lnTo>
                  <a:pt x="181864" y="797712"/>
                </a:lnTo>
                <a:lnTo>
                  <a:pt x="182994" y="795108"/>
                </a:lnTo>
                <a:lnTo>
                  <a:pt x="185340" y="789705"/>
                </a:lnTo>
                <a:lnTo>
                  <a:pt x="186573" y="786866"/>
                </a:lnTo>
                <a:lnTo>
                  <a:pt x="190721" y="778175"/>
                </a:lnTo>
                <a:lnTo>
                  <a:pt x="191942" y="775617"/>
                </a:lnTo>
                <a:lnTo>
                  <a:pt x="196200" y="766492"/>
                </a:lnTo>
                <a:lnTo>
                  <a:pt x="197389" y="763943"/>
                </a:lnTo>
                <a:lnTo>
                  <a:pt x="201181" y="754646"/>
                </a:lnTo>
                <a:lnTo>
                  <a:pt x="202331" y="751826"/>
                </a:lnTo>
                <a:lnTo>
                  <a:pt x="205150" y="742627"/>
                </a:lnTo>
                <a:lnTo>
                  <a:pt x="206187" y="739244"/>
                </a:lnTo>
                <a:lnTo>
                  <a:pt x="207733" y="731481"/>
                </a:lnTo>
                <a:lnTo>
                  <a:pt x="207908" y="730427"/>
                </a:lnTo>
                <a:lnTo>
                  <a:pt x="209358" y="721671"/>
                </a:lnTo>
                <a:lnTo>
                  <a:pt x="210270" y="716161"/>
                </a:lnTo>
                <a:lnTo>
                  <a:pt x="212014" y="707718"/>
                </a:lnTo>
                <a:lnTo>
                  <a:pt x="212990" y="702997"/>
                </a:lnTo>
                <a:lnTo>
                  <a:pt x="215003" y="695445"/>
                </a:lnTo>
                <a:lnTo>
                  <a:pt x="216058" y="691489"/>
                </a:lnTo>
                <a:lnTo>
                  <a:pt x="218502" y="684420"/>
                </a:lnTo>
                <a:lnTo>
                  <a:pt x="219637" y="681140"/>
                </a:lnTo>
                <a:lnTo>
                  <a:pt x="221335" y="677011"/>
                </a:lnTo>
                <a:lnTo>
                  <a:pt x="222683" y="674217"/>
                </a:lnTo>
                <a:lnTo>
                  <a:pt x="224709" y="670017"/>
                </a:lnTo>
                <a:lnTo>
                  <a:pt x="226106" y="667122"/>
                </a:lnTo>
                <a:lnTo>
                  <a:pt x="230253" y="659964"/>
                </a:lnTo>
                <a:lnTo>
                  <a:pt x="231912" y="657102"/>
                </a:lnTo>
                <a:lnTo>
                  <a:pt x="236782" y="649712"/>
                </a:lnTo>
                <a:lnTo>
                  <a:pt x="238954" y="646415"/>
                </a:lnTo>
                <a:lnTo>
                  <a:pt x="244407" y="638771"/>
                </a:lnTo>
                <a:lnTo>
                  <a:pt x="247435" y="634528"/>
                </a:lnTo>
                <a:lnTo>
                  <a:pt x="250151" y="630834"/>
                </a:lnTo>
                <a:lnTo>
                  <a:pt x="253195" y="626656"/>
                </a:lnTo>
                <a:lnTo>
                  <a:pt x="257421" y="620853"/>
                </a:lnTo>
                <a:lnTo>
                  <a:pt x="257796" y="620339"/>
                </a:lnTo>
                <a:lnTo>
                  <a:pt x="264812" y="610566"/>
                </a:lnTo>
                <a:lnTo>
                  <a:pt x="272206" y="600333"/>
                </a:lnTo>
                <a:lnTo>
                  <a:pt x="279740" y="590193"/>
                </a:lnTo>
                <a:lnTo>
                  <a:pt x="287556" y="580182"/>
                </a:lnTo>
                <a:lnTo>
                  <a:pt x="295805" y="570337"/>
                </a:lnTo>
                <a:lnTo>
                  <a:pt x="304645" y="560696"/>
                </a:lnTo>
                <a:lnTo>
                  <a:pt x="308978" y="556323"/>
                </a:lnTo>
                <a:lnTo>
                  <a:pt x="314125" y="551294"/>
                </a:lnTo>
                <a:lnTo>
                  <a:pt x="318281" y="547234"/>
                </a:lnTo>
                <a:lnTo>
                  <a:pt x="321806" y="543841"/>
                </a:lnTo>
                <a:lnTo>
                  <a:pt x="327488" y="538373"/>
                </a:lnTo>
                <a:lnTo>
                  <a:pt x="331104" y="534948"/>
                </a:lnTo>
                <a:lnTo>
                  <a:pt x="336649" y="529698"/>
                </a:lnTo>
                <a:lnTo>
                  <a:pt x="340361" y="526245"/>
                </a:lnTo>
                <a:lnTo>
                  <a:pt x="345816" y="521170"/>
                </a:lnTo>
                <a:lnTo>
                  <a:pt x="349626" y="517691"/>
                </a:lnTo>
                <a:lnTo>
                  <a:pt x="355041" y="512747"/>
                </a:lnTo>
                <a:lnTo>
                  <a:pt x="358947" y="509249"/>
                </a:lnTo>
                <a:lnTo>
                  <a:pt x="364375" y="504388"/>
                </a:lnTo>
                <a:lnTo>
                  <a:pt x="368374" y="500877"/>
                </a:lnTo>
                <a:lnTo>
                  <a:pt x="373870" y="496051"/>
                </a:lnTo>
                <a:lnTo>
                  <a:pt x="377954" y="492537"/>
                </a:lnTo>
                <a:lnTo>
                  <a:pt x="383577" y="487697"/>
                </a:lnTo>
                <a:lnTo>
                  <a:pt x="387726" y="484188"/>
                </a:lnTo>
                <a:lnTo>
                  <a:pt x="391287" y="481177"/>
                </a:lnTo>
                <a:lnTo>
                  <a:pt x="397693" y="475792"/>
                </a:lnTo>
                <a:lnTo>
                  <a:pt x="401286" y="472772"/>
                </a:lnTo>
                <a:lnTo>
                  <a:pt x="403514" y="470911"/>
                </a:lnTo>
                <a:lnTo>
                  <a:pt x="411360" y="464355"/>
                </a:lnTo>
                <a:lnTo>
                  <a:pt x="413505" y="462592"/>
                </a:lnTo>
                <a:lnTo>
                  <a:pt x="421505" y="456020"/>
                </a:lnTo>
                <a:lnTo>
                  <a:pt x="423674" y="454288"/>
                </a:lnTo>
                <a:lnTo>
                  <a:pt x="431719" y="447864"/>
                </a:lnTo>
                <a:lnTo>
                  <a:pt x="434031" y="446092"/>
                </a:lnTo>
                <a:lnTo>
                  <a:pt x="441999" y="439983"/>
                </a:lnTo>
                <a:lnTo>
                  <a:pt x="444599" y="438096"/>
                </a:lnTo>
                <a:lnTo>
                  <a:pt x="452342" y="432473"/>
                </a:lnTo>
                <a:lnTo>
                  <a:pt x="455414" y="430394"/>
                </a:lnTo>
                <a:lnTo>
                  <a:pt x="462745" y="425431"/>
                </a:lnTo>
                <a:lnTo>
                  <a:pt x="466542" y="423079"/>
                </a:lnTo>
                <a:lnTo>
                  <a:pt x="473207" y="418951"/>
                </a:lnTo>
                <a:lnTo>
                  <a:pt x="478095" y="416246"/>
                </a:lnTo>
                <a:lnTo>
                  <a:pt x="483723" y="413131"/>
                </a:lnTo>
                <a:lnTo>
                  <a:pt x="484111" y="412936"/>
                </a:lnTo>
                <a:lnTo>
                  <a:pt x="488518" y="410730"/>
                </a:lnTo>
              </a:path>
              <a:path w="829259" h="921804">
                <a:moveTo>
                  <a:pt x="488518" y="410730"/>
                </a:moveTo>
                <a:lnTo>
                  <a:pt x="488543" y="411068"/>
                </a:lnTo>
                <a:lnTo>
                  <a:pt x="489442" y="422968"/>
                </a:lnTo>
                <a:lnTo>
                  <a:pt x="490392" y="435539"/>
                </a:lnTo>
                <a:lnTo>
                  <a:pt x="491118" y="445153"/>
                </a:lnTo>
                <a:lnTo>
                  <a:pt x="491633" y="448741"/>
                </a:lnTo>
                <a:lnTo>
                  <a:pt x="491683" y="449092"/>
                </a:lnTo>
                <a:lnTo>
                  <a:pt x="491744" y="449516"/>
                </a:lnTo>
                <a:lnTo>
                  <a:pt x="492878" y="462001"/>
                </a:lnTo>
                <a:lnTo>
                  <a:pt x="493895" y="474655"/>
                </a:lnTo>
                <a:lnTo>
                  <a:pt x="495309" y="487351"/>
                </a:lnTo>
                <a:lnTo>
                  <a:pt x="497557" y="499529"/>
                </a:lnTo>
                <a:lnTo>
                  <a:pt x="497941" y="501218"/>
                </a:lnTo>
                <a:lnTo>
                  <a:pt x="500106" y="509775"/>
                </a:lnTo>
                <a:lnTo>
                  <a:pt x="501103" y="513719"/>
                </a:lnTo>
                <a:lnTo>
                  <a:pt x="503256" y="522051"/>
                </a:lnTo>
                <a:lnTo>
                  <a:pt x="504289" y="526049"/>
                </a:lnTo>
                <a:lnTo>
                  <a:pt x="506415" y="534233"/>
                </a:lnTo>
                <a:lnTo>
                  <a:pt x="507463" y="538267"/>
                </a:lnTo>
                <a:lnTo>
                  <a:pt x="509548" y="546379"/>
                </a:lnTo>
                <a:lnTo>
                  <a:pt x="510589" y="550433"/>
                </a:lnTo>
                <a:lnTo>
                  <a:pt x="512618" y="558546"/>
                </a:lnTo>
                <a:lnTo>
                  <a:pt x="513633" y="562604"/>
                </a:lnTo>
                <a:lnTo>
                  <a:pt x="515589" y="570792"/>
                </a:lnTo>
                <a:lnTo>
                  <a:pt x="516557" y="574840"/>
                </a:lnTo>
                <a:lnTo>
                  <a:pt x="518425" y="583173"/>
                </a:lnTo>
                <a:lnTo>
                  <a:pt x="519327" y="587199"/>
                </a:lnTo>
                <a:lnTo>
                  <a:pt x="521086" y="595747"/>
                </a:lnTo>
                <a:lnTo>
                  <a:pt x="521907" y="599741"/>
                </a:lnTo>
                <a:lnTo>
                  <a:pt x="523556" y="608571"/>
                </a:lnTo>
                <a:lnTo>
                  <a:pt x="524778" y="615555"/>
                </a:lnTo>
                <a:lnTo>
                  <a:pt x="525914" y="622144"/>
                </a:lnTo>
                <a:lnTo>
                  <a:pt x="526887" y="628052"/>
                </a:lnTo>
                <a:lnTo>
                  <a:pt x="527961" y="634573"/>
                </a:lnTo>
                <a:lnTo>
                  <a:pt x="528936" y="640592"/>
                </a:lnTo>
                <a:lnTo>
                  <a:pt x="529984" y="647066"/>
                </a:lnTo>
                <a:lnTo>
                  <a:pt x="530982" y="653152"/>
                </a:lnTo>
                <a:lnTo>
                  <a:pt x="532039" y="659603"/>
                </a:lnTo>
                <a:lnTo>
                  <a:pt x="533082" y="665711"/>
                </a:lnTo>
                <a:lnTo>
                  <a:pt x="534184" y="672162"/>
                </a:lnTo>
                <a:lnTo>
                  <a:pt x="535295" y="678248"/>
                </a:lnTo>
                <a:lnTo>
                  <a:pt x="536477" y="684721"/>
                </a:lnTo>
                <a:lnTo>
                  <a:pt x="537676" y="690740"/>
                </a:lnTo>
                <a:lnTo>
                  <a:pt x="538974" y="697259"/>
                </a:lnTo>
                <a:lnTo>
                  <a:pt x="540278" y="703166"/>
                </a:lnTo>
                <a:lnTo>
                  <a:pt x="541733" y="709754"/>
                </a:lnTo>
                <a:lnTo>
                  <a:pt x="543123" y="715505"/>
                </a:lnTo>
                <a:lnTo>
                  <a:pt x="545114" y="722543"/>
                </a:lnTo>
                <a:lnTo>
                  <a:pt x="547191" y="729559"/>
                </a:lnTo>
                <a:lnTo>
                  <a:pt x="549106" y="734601"/>
                </a:lnTo>
                <a:lnTo>
                  <a:pt x="551737" y="741530"/>
                </a:lnTo>
                <a:lnTo>
                  <a:pt x="553904" y="746335"/>
                </a:lnTo>
                <a:lnTo>
                  <a:pt x="556944" y="753078"/>
                </a:lnTo>
                <a:lnTo>
                  <a:pt x="559252" y="757682"/>
                </a:lnTo>
                <a:lnTo>
                  <a:pt x="559373" y="757923"/>
                </a:lnTo>
                <a:lnTo>
                  <a:pt x="560882" y="760933"/>
                </a:lnTo>
                <a:lnTo>
                  <a:pt x="564928" y="769827"/>
                </a:lnTo>
                <a:lnTo>
                  <a:pt x="566105" y="772416"/>
                </a:lnTo>
                <a:lnTo>
                  <a:pt x="569339" y="781664"/>
                </a:lnTo>
                <a:lnTo>
                  <a:pt x="570164" y="784024"/>
                </a:lnTo>
                <a:lnTo>
                  <a:pt x="572911" y="793582"/>
                </a:lnTo>
                <a:lnTo>
                  <a:pt x="573587" y="795936"/>
                </a:lnTo>
                <a:lnTo>
                  <a:pt x="576205" y="805727"/>
                </a:lnTo>
                <a:lnTo>
                  <a:pt x="576902" y="808333"/>
                </a:lnTo>
                <a:lnTo>
                  <a:pt x="579720" y="818248"/>
                </a:lnTo>
                <a:lnTo>
                  <a:pt x="580301" y="820293"/>
                </a:lnTo>
                <a:lnTo>
                  <a:pt x="580823" y="821849"/>
                </a:lnTo>
                <a:lnTo>
                  <a:pt x="584605" y="833112"/>
                </a:lnTo>
                <a:lnTo>
                  <a:pt x="585055" y="834255"/>
                </a:lnTo>
                <a:lnTo>
                  <a:pt x="589334" y="845126"/>
                </a:lnTo>
                <a:lnTo>
                  <a:pt x="589718" y="846013"/>
                </a:lnTo>
                <a:lnTo>
                  <a:pt x="594296" y="856564"/>
                </a:lnTo>
                <a:lnTo>
                  <a:pt x="594664" y="857379"/>
                </a:lnTo>
                <a:lnTo>
                  <a:pt x="599304" y="867656"/>
                </a:lnTo>
                <a:lnTo>
                  <a:pt x="599730" y="868603"/>
                </a:lnTo>
                <a:lnTo>
                  <a:pt x="601027" y="871486"/>
                </a:lnTo>
                <a:lnTo>
                  <a:pt x="601428" y="872408"/>
                </a:lnTo>
                <a:lnTo>
                  <a:pt x="605962" y="882830"/>
                </a:lnTo>
                <a:lnTo>
                  <a:pt x="606288" y="883661"/>
                </a:lnTo>
                <a:lnTo>
                  <a:pt x="610500" y="894398"/>
                </a:lnTo>
                <a:lnTo>
                  <a:pt x="610807" y="895336"/>
                </a:lnTo>
                <a:lnTo>
                  <a:pt x="614455" y="906464"/>
                </a:lnTo>
                <a:lnTo>
                  <a:pt x="614752" y="907658"/>
                </a:lnTo>
                <a:lnTo>
                  <a:pt x="617289" y="917861"/>
                </a:lnTo>
                <a:lnTo>
                  <a:pt x="624446" y="917861"/>
                </a:lnTo>
                <a:lnTo>
                  <a:pt x="622107" y="907658"/>
                </a:lnTo>
                <a:lnTo>
                  <a:pt x="618304" y="895336"/>
                </a:lnTo>
                <a:lnTo>
                  <a:pt x="613918" y="883661"/>
                </a:lnTo>
                <a:lnTo>
                  <a:pt x="609145" y="872408"/>
                </a:lnTo>
                <a:lnTo>
                  <a:pt x="607453" y="868603"/>
                </a:lnTo>
                <a:lnTo>
                  <a:pt x="602380" y="857379"/>
                </a:lnTo>
                <a:lnTo>
                  <a:pt x="602020" y="856564"/>
                </a:lnTo>
                <a:lnTo>
                  <a:pt x="597357" y="846013"/>
                </a:lnTo>
                <a:lnTo>
                  <a:pt x="596995" y="845126"/>
                </a:lnTo>
                <a:lnTo>
                  <a:pt x="592562" y="834255"/>
                </a:lnTo>
                <a:lnTo>
                  <a:pt x="592158" y="833112"/>
                </a:lnTo>
                <a:lnTo>
                  <a:pt x="588171" y="821849"/>
                </a:lnTo>
                <a:lnTo>
                  <a:pt x="587684" y="820293"/>
                </a:lnTo>
                <a:lnTo>
                  <a:pt x="587044" y="818248"/>
                </a:lnTo>
                <a:lnTo>
                  <a:pt x="584232" y="808333"/>
                </a:lnTo>
                <a:lnTo>
                  <a:pt x="583493" y="805727"/>
                </a:lnTo>
                <a:lnTo>
                  <a:pt x="580881" y="795936"/>
                </a:lnTo>
                <a:lnTo>
                  <a:pt x="580253" y="793582"/>
                </a:lnTo>
                <a:lnTo>
                  <a:pt x="577491" y="784024"/>
                </a:lnTo>
                <a:lnTo>
                  <a:pt x="576810" y="781664"/>
                </a:lnTo>
                <a:lnTo>
                  <a:pt x="573559" y="772416"/>
                </a:lnTo>
                <a:lnTo>
                  <a:pt x="572649" y="769827"/>
                </a:lnTo>
                <a:lnTo>
                  <a:pt x="568619" y="760933"/>
                </a:lnTo>
                <a:lnTo>
                  <a:pt x="567256" y="757923"/>
                </a:lnTo>
                <a:lnTo>
                  <a:pt x="567131" y="757682"/>
                </a:lnTo>
                <a:lnTo>
                  <a:pt x="564866" y="753078"/>
                </a:lnTo>
                <a:lnTo>
                  <a:pt x="561548" y="746335"/>
                </a:lnTo>
                <a:lnTo>
                  <a:pt x="559495" y="741530"/>
                </a:lnTo>
                <a:lnTo>
                  <a:pt x="556535" y="734601"/>
                </a:lnTo>
                <a:lnTo>
                  <a:pt x="554775" y="729559"/>
                </a:lnTo>
                <a:lnTo>
                  <a:pt x="552327" y="722543"/>
                </a:lnTo>
                <a:lnTo>
                  <a:pt x="550841" y="717207"/>
                </a:lnTo>
                <a:lnTo>
                  <a:pt x="550367" y="715505"/>
                </a:lnTo>
                <a:lnTo>
                  <a:pt x="549008" y="709754"/>
                </a:lnTo>
                <a:lnTo>
                  <a:pt x="547451" y="703166"/>
                </a:lnTo>
                <a:lnTo>
                  <a:pt x="546202" y="697259"/>
                </a:lnTo>
                <a:lnTo>
                  <a:pt x="544824" y="690740"/>
                </a:lnTo>
                <a:lnTo>
                  <a:pt x="543670" y="684721"/>
                </a:lnTo>
                <a:lnTo>
                  <a:pt x="542429" y="678248"/>
                </a:lnTo>
                <a:lnTo>
                  <a:pt x="541351" y="672162"/>
                </a:lnTo>
                <a:lnTo>
                  <a:pt x="540209" y="665711"/>
                </a:lnTo>
                <a:lnTo>
                  <a:pt x="539186" y="659603"/>
                </a:lnTo>
                <a:lnTo>
                  <a:pt x="538107" y="653152"/>
                </a:lnTo>
                <a:lnTo>
                  <a:pt x="537118" y="647066"/>
                </a:lnTo>
                <a:lnTo>
                  <a:pt x="536066" y="640592"/>
                </a:lnTo>
                <a:lnTo>
                  <a:pt x="535088" y="634573"/>
                </a:lnTo>
                <a:lnTo>
                  <a:pt x="534028" y="628052"/>
                </a:lnTo>
                <a:lnTo>
                  <a:pt x="533040" y="622144"/>
                </a:lnTo>
                <a:lnTo>
                  <a:pt x="531937" y="615555"/>
                </a:lnTo>
                <a:lnTo>
                  <a:pt x="530935" y="609803"/>
                </a:lnTo>
                <a:lnTo>
                  <a:pt x="529051" y="599741"/>
                </a:lnTo>
                <a:lnTo>
                  <a:pt x="528296" y="595747"/>
                </a:lnTo>
                <a:lnTo>
                  <a:pt x="526503" y="587199"/>
                </a:lnTo>
                <a:lnTo>
                  <a:pt x="525658" y="583173"/>
                </a:lnTo>
                <a:lnTo>
                  <a:pt x="523764" y="574840"/>
                </a:lnTo>
                <a:lnTo>
                  <a:pt x="522843" y="570792"/>
                </a:lnTo>
                <a:lnTo>
                  <a:pt x="520866" y="562604"/>
                </a:lnTo>
                <a:lnTo>
                  <a:pt x="519886" y="558546"/>
                </a:lnTo>
                <a:lnTo>
                  <a:pt x="517844" y="550433"/>
                </a:lnTo>
                <a:lnTo>
                  <a:pt x="516824" y="546379"/>
                </a:lnTo>
                <a:lnTo>
                  <a:pt x="514732" y="538267"/>
                </a:lnTo>
                <a:lnTo>
                  <a:pt x="513691" y="534233"/>
                </a:lnTo>
                <a:lnTo>
                  <a:pt x="511564" y="526049"/>
                </a:lnTo>
                <a:lnTo>
                  <a:pt x="510524" y="522051"/>
                </a:lnTo>
                <a:lnTo>
                  <a:pt x="508377" y="513719"/>
                </a:lnTo>
                <a:lnTo>
                  <a:pt x="507360" y="509775"/>
                </a:lnTo>
                <a:lnTo>
                  <a:pt x="505200" y="501218"/>
                </a:lnTo>
                <a:lnTo>
                  <a:pt x="504884" y="499964"/>
                </a:lnTo>
                <a:lnTo>
                  <a:pt x="504774" y="499529"/>
                </a:lnTo>
                <a:lnTo>
                  <a:pt x="502422" y="487371"/>
                </a:lnTo>
                <a:lnTo>
                  <a:pt x="500982" y="474826"/>
                </a:lnTo>
                <a:lnTo>
                  <a:pt x="499940" y="462023"/>
                </a:lnTo>
                <a:lnTo>
                  <a:pt x="498817" y="449516"/>
                </a:lnTo>
                <a:lnTo>
                  <a:pt x="498779" y="449092"/>
                </a:lnTo>
                <a:lnTo>
                  <a:pt x="498741" y="448741"/>
                </a:lnTo>
                <a:lnTo>
                  <a:pt x="498044" y="445153"/>
                </a:lnTo>
                <a:lnTo>
                  <a:pt x="496176" y="435539"/>
                </a:lnTo>
                <a:lnTo>
                  <a:pt x="492858" y="422968"/>
                </a:lnTo>
                <a:lnTo>
                  <a:pt x="490660" y="411068"/>
                </a:lnTo>
                <a:lnTo>
                  <a:pt x="490645" y="410730"/>
                </a:lnTo>
              </a:path>
              <a:path w="829259" h="921804">
                <a:moveTo>
                  <a:pt x="6896" y="749439"/>
                </a:moveTo>
                <a:lnTo>
                  <a:pt x="2361" y="761520"/>
                </a:lnTo>
                <a:lnTo>
                  <a:pt x="838" y="765352"/>
                </a:lnTo>
                <a:lnTo>
                  <a:pt x="470" y="766277"/>
                </a:lnTo>
                <a:lnTo>
                  <a:pt x="303" y="766696"/>
                </a:lnTo>
                <a:lnTo>
                  <a:pt x="0" y="767461"/>
                </a:lnTo>
                <a:lnTo>
                  <a:pt x="62" y="768769"/>
                </a:lnTo>
                <a:lnTo>
                  <a:pt x="19599" y="768769"/>
                </a:lnTo>
                <a:lnTo>
                  <a:pt x="13416" y="767461"/>
                </a:lnTo>
                <a:lnTo>
                  <a:pt x="9804" y="766696"/>
                </a:lnTo>
                <a:lnTo>
                  <a:pt x="8030" y="766277"/>
                </a:lnTo>
                <a:lnTo>
                  <a:pt x="4114" y="765352"/>
                </a:lnTo>
                <a:lnTo>
                  <a:pt x="4784" y="761520"/>
                </a:lnTo>
              </a:path>
              <a:path w="829259" h="921804">
                <a:moveTo>
                  <a:pt x="62" y="768769"/>
                </a:moveTo>
                <a:lnTo>
                  <a:pt x="139" y="770382"/>
                </a:lnTo>
                <a:lnTo>
                  <a:pt x="2438" y="772198"/>
                </a:lnTo>
                <a:lnTo>
                  <a:pt x="2882" y="770382"/>
                </a:lnTo>
                <a:lnTo>
                  <a:pt x="3276" y="768769"/>
                </a:lnTo>
              </a:path>
              <a:path w="829259" h="921804">
                <a:moveTo>
                  <a:pt x="3276" y="768769"/>
                </a:moveTo>
                <a:lnTo>
                  <a:pt x="4611" y="769304"/>
                </a:lnTo>
                <a:lnTo>
                  <a:pt x="6540" y="770077"/>
                </a:lnTo>
                <a:lnTo>
                  <a:pt x="9175" y="771639"/>
                </a:lnTo>
                <a:lnTo>
                  <a:pt x="12880" y="773836"/>
                </a:lnTo>
                <a:lnTo>
                  <a:pt x="14862" y="775011"/>
                </a:lnTo>
                <a:lnTo>
                  <a:pt x="20003" y="776026"/>
                </a:lnTo>
                <a:lnTo>
                  <a:pt x="27342" y="777476"/>
                </a:lnTo>
                <a:lnTo>
                  <a:pt x="32165" y="778344"/>
                </a:lnTo>
                <a:lnTo>
                  <a:pt x="38401" y="779467"/>
                </a:lnTo>
                <a:lnTo>
                  <a:pt x="39849" y="779727"/>
                </a:lnTo>
                <a:lnTo>
                  <a:pt x="52355" y="781895"/>
                </a:lnTo>
                <a:lnTo>
                  <a:pt x="56993" y="782720"/>
                </a:lnTo>
                <a:lnTo>
                  <a:pt x="64832" y="784113"/>
                </a:lnTo>
                <a:lnTo>
                  <a:pt x="70967" y="785266"/>
                </a:lnTo>
                <a:lnTo>
                  <a:pt x="77098" y="786688"/>
                </a:lnTo>
                <a:lnTo>
                  <a:pt x="83397" y="788150"/>
                </a:lnTo>
                <a:lnTo>
                  <a:pt x="93463" y="791239"/>
                </a:lnTo>
                <a:lnTo>
                  <a:pt x="95420" y="791840"/>
                </a:lnTo>
                <a:lnTo>
                  <a:pt x="107255" y="796209"/>
                </a:lnTo>
                <a:lnTo>
                  <a:pt x="116290" y="799955"/>
                </a:lnTo>
                <a:lnTo>
                  <a:pt x="119123" y="801130"/>
                </a:lnTo>
                <a:lnTo>
                  <a:pt x="122682" y="802678"/>
                </a:lnTo>
                <a:lnTo>
                  <a:pt x="124451" y="803322"/>
                </a:lnTo>
                <a:lnTo>
                  <a:pt x="133076" y="806466"/>
                </a:lnTo>
                <a:lnTo>
                  <a:pt x="134837" y="807107"/>
                </a:lnTo>
                <a:lnTo>
                  <a:pt x="142562" y="809213"/>
                </a:lnTo>
                <a:lnTo>
                  <a:pt x="145982" y="810145"/>
                </a:lnTo>
                <a:lnTo>
                  <a:pt x="172694" y="810145"/>
                </a:lnTo>
                <a:lnTo>
                  <a:pt x="169522" y="809213"/>
                </a:lnTo>
                <a:lnTo>
                  <a:pt x="162357" y="807107"/>
                </a:lnTo>
                <a:lnTo>
                  <a:pt x="160174" y="806466"/>
                </a:lnTo>
                <a:lnTo>
                  <a:pt x="147664" y="803322"/>
                </a:lnTo>
                <a:lnTo>
                  <a:pt x="145340" y="802678"/>
                </a:lnTo>
                <a:lnTo>
                  <a:pt x="139761" y="801130"/>
                </a:lnTo>
                <a:lnTo>
                  <a:pt x="135525" y="799955"/>
                </a:lnTo>
                <a:lnTo>
                  <a:pt x="125514" y="796239"/>
                </a:lnTo>
                <a:lnTo>
                  <a:pt x="115171" y="791840"/>
                </a:lnTo>
                <a:lnTo>
                  <a:pt x="113758" y="791239"/>
                </a:lnTo>
                <a:lnTo>
                  <a:pt x="105773" y="788150"/>
                </a:lnTo>
                <a:lnTo>
                  <a:pt x="101995" y="786688"/>
                </a:lnTo>
                <a:lnTo>
                  <a:pt x="97707" y="785266"/>
                </a:lnTo>
                <a:lnTo>
                  <a:pt x="94231" y="784113"/>
                </a:lnTo>
                <a:lnTo>
                  <a:pt x="90029" y="782720"/>
                </a:lnTo>
                <a:lnTo>
                  <a:pt x="86896" y="781895"/>
                </a:lnTo>
                <a:lnTo>
                  <a:pt x="78656" y="779727"/>
                </a:lnTo>
                <a:lnTo>
                  <a:pt x="77666" y="779467"/>
                </a:lnTo>
                <a:lnTo>
                  <a:pt x="72301" y="778344"/>
                </a:lnTo>
                <a:lnTo>
                  <a:pt x="67576" y="777476"/>
                </a:lnTo>
                <a:lnTo>
                  <a:pt x="59682" y="776026"/>
                </a:lnTo>
                <a:lnTo>
                  <a:pt x="53846" y="775011"/>
                </a:lnTo>
                <a:lnTo>
                  <a:pt x="47095" y="773836"/>
                </a:lnTo>
                <a:lnTo>
                  <a:pt x="34567" y="771639"/>
                </a:lnTo>
                <a:lnTo>
                  <a:pt x="26245" y="770077"/>
                </a:lnTo>
                <a:lnTo>
                  <a:pt x="22128" y="769304"/>
                </a:lnTo>
                <a:lnTo>
                  <a:pt x="19599" y="768769"/>
                </a:lnTo>
              </a:path>
              <a:path w="829259" h="921804">
                <a:moveTo>
                  <a:pt x="145982" y="810145"/>
                </a:moveTo>
                <a:lnTo>
                  <a:pt x="147234" y="810486"/>
                </a:lnTo>
                <a:lnTo>
                  <a:pt x="153749" y="812126"/>
                </a:lnTo>
                <a:lnTo>
                  <a:pt x="175932" y="812126"/>
                </a:lnTo>
                <a:lnTo>
                  <a:pt x="176622" y="810486"/>
                </a:lnTo>
                <a:lnTo>
                  <a:pt x="176765" y="810145"/>
                </a:lnTo>
              </a:path>
              <a:path w="829259" h="921804">
                <a:moveTo>
                  <a:pt x="153749" y="812126"/>
                </a:moveTo>
                <a:lnTo>
                  <a:pt x="159517" y="813578"/>
                </a:lnTo>
                <a:lnTo>
                  <a:pt x="170408" y="816825"/>
                </a:lnTo>
                <a:lnTo>
                  <a:pt x="168951" y="813578"/>
                </a:lnTo>
                <a:lnTo>
                  <a:pt x="168300" y="812126"/>
                </a:lnTo>
              </a:path>
              <a:path w="829259" h="921804">
                <a:moveTo>
                  <a:pt x="168300" y="812126"/>
                </a:moveTo>
                <a:lnTo>
                  <a:pt x="171551" y="813485"/>
                </a:lnTo>
                <a:lnTo>
                  <a:pt x="172673" y="814844"/>
                </a:lnTo>
                <a:lnTo>
                  <a:pt x="174078" y="816546"/>
                </a:lnTo>
                <a:lnTo>
                  <a:pt x="174790" y="814844"/>
                </a:lnTo>
                <a:lnTo>
                  <a:pt x="175361" y="813485"/>
                </a:lnTo>
                <a:lnTo>
                  <a:pt x="175932" y="812126"/>
                </a:lnTo>
              </a:path>
              <a:path w="829259" h="921804">
                <a:moveTo>
                  <a:pt x="814264" y="902831"/>
                </a:moveTo>
                <a:lnTo>
                  <a:pt x="804087" y="903303"/>
                </a:lnTo>
                <a:lnTo>
                  <a:pt x="791325" y="904500"/>
                </a:lnTo>
                <a:lnTo>
                  <a:pt x="778827" y="905457"/>
                </a:lnTo>
                <a:lnTo>
                  <a:pt x="773328" y="905586"/>
                </a:lnTo>
                <a:lnTo>
                  <a:pt x="814264" y="905586"/>
                </a:lnTo>
                <a:lnTo>
                  <a:pt x="814264" y="905457"/>
                </a:lnTo>
                <a:lnTo>
                  <a:pt x="814264" y="904500"/>
                </a:lnTo>
                <a:lnTo>
                  <a:pt x="814264" y="903303"/>
                </a:lnTo>
              </a:path>
              <a:path w="829259" h="921804">
                <a:moveTo>
                  <a:pt x="739508" y="904176"/>
                </a:moveTo>
                <a:lnTo>
                  <a:pt x="739269" y="904183"/>
                </a:lnTo>
                <a:lnTo>
                  <a:pt x="726948" y="904523"/>
                </a:lnTo>
                <a:lnTo>
                  <a:pt x="726645" y="904551"/>
                </a:lnTo>
                <a:lnTo>
                  <a:pt x="718039" y="905344"/>
                </a:lnTo>
                <a:lnTo>
                  <a:pt x="716249" y="905510"/>
                </a:lnTo>
                <a:lnTo>
                  <a:pt x="715423" y="905586"/>
                </a:lnTo>
                <a:lnTo>
                  <a:pt x="773328" y="905586"/>
                </a:lnTo>
                <a:lnTo>
                  <a:pt x="768896" y="905510"/>
                </a:lnTo>
                <a:lnTo>
                  <a:pt x="766711" y="905344"/>
                </a:lnTo>
                <a:lnTo>
                  <a:pt x="753945" y="904551"/>
                </a:lnTo>
                <a:lnTo>
                  <a:pt x="752988" y="904523"/>
                </a:lnTo>
                <a:lnTo>
                  <a:pt x="741322" y="904183"/>
                </a:lnTo>
              </a:path>
              <a:path w="829259" h="921804">
                <a:moveTo>
                  <a:pt x="715423" y="905586"/>
                </a:moveTo>
                <a:lnTo>
                  <a:pt x="714230" y="905696"/>
                </a:lnTo>
                <a:lnTo>
                  <a:pt x="710565" y="906208"/>
                </a:lnTo>
                <a:lnTo>
                  <a:pt x="697849" y="908240"/>
                </a:lnTo>
                <a:lnTo>
                  <a:pt x="688439" y="909837"/>
                </a:lnTo>
                <a:lnTo>
                  <a:pt x="688205" y="909876"/>
                </a:lnTo>
                <a:lnTo>
                  <a:pt x="685206" y="910385"/>
                </a:lnTo>
                <a:lnTo>
                  <a:pt x="682560" y="910831"/>
                </a:lnTo>
                <a:lnTo>
                  <a:pt x="680295" y="911212"/>
                </a:lnTo>
                <a:lnTo>
                  <a:pt x="794948" y="911212"/>
                </a:lnTo>
                <a:lnTo>
                  <a:pt x="799012" y="910831"/>
                </a:lnTo>
                <a:lnTo>
                  <a:pt x="804850" y="910385"/>
                </a:lnTo>
                <a:lnTo>
                  <a:pt x="811520" y="909876"/>
                </a:lnTo>
                <a:lnTo>
                  <a:pt x="814264" y="909837"/>
                </a:lnTo>
                <a:lnTo>
                  <a:pt x="814264" y="908240"/>
                </a:lnTo>
                <a:lnTo>
                  <a:pt x="814264" y="906208"/>
                </a:lnTo>
                <a:lnTo>
                  <a:pt x="814264" y="905696"/>
                </a:lnTo>
              </a:path>
              <a:path w="829259" h="921804">
                <a:moveTo>
                  <a:pt x="680295" y="911212"/>
                </a:moveTo>
                <a:lnTo>
                  <a:pt x="677076" y="911753"/>
                </a:lnTo>
                <a:lnTo>
                  <a:pt x="672616" y="912504"/>
                </a:lnTo>
                <a:lnTo>
                  <a:pt x="668275" y="913180"/>
                </a:lnTo>
                <a:lnTo>
                  <a:pt x="666593" y="913442"/>
                </a:lnTo>
                <a:lnTo>
                  <a:pt x="660062" y="914459"/>
                </a:lnTo>
                <a:lnTo>
                  <a:pt x="652491" y="915458"/>
                </a:lnTo>
                <a:lnTo>
                  <a:pt x="647525" y="916113"/>
                </a:lnTo>
                <a:lnTo>
                  <a:pt x="634988" y="917327"/>
                </a:lnTo>
                <a:lnTo>
                  <a:pt x="629913" y="917584"/>
                </a:lnTo>
                <a:lnTo>
                  <a:pt x="624446" y="917861"/>
                </a:lnTo>
                <a:lnTo>
                  <a:pt x="683266" y="917861"/>
                </a:lnTo>
                <a:lnTo>
                  <a:pt x="684918" y="917584"/>
                </a:lnTo>
                <a:lnTo>
                  <a:pt x="686429" y="917327"/>
                </a:lnTo>
                <a:lnTo>
                  <a:pt x="693560" y="916113"/>
                </a:lnTo>
                <a:lnTo>
                  <a:pt x="697409" y="915458"/>
                </a:lnTo>
                <a:lnTo>
                  <a:pt x="703593" y="914459"/>
                </a:lnTo>
                <a:lnTo>
                  <a:pt x="709894" y="913442"/>
                </a:lnTo>
                <a:lnTo>
                  <a:pt x="711619" y="913180"/>
                </a:lnTo>
                <a:lnTo>
                  <a:pt x="717652" y="912504"/>
                </a:lnTo>
                <a:lnTo>
                  <a:pt x="724352" y="911753"/>
                </a:lnTo>
                <a:lnTo>
                  <a:pt x="736965" y="911226"/>
                </a:lnTo>
                <a:lnTo>
                  <a:pt x="739508" y="911212"/>
                </a:lnTo>
              </a:path>
              <a:path w="829259" h="921804">
                <a:moveTo>
                  <a:pt x="739508" y="911212"/>
                </a:moveTo>
                <a:lnTo>
                  <a:pt x="752060" y="911512"/>
                </a:lnTo>
                <a:lnTo>
                  <a:pt x="760737" y="912027"/>
                </a:lnTo>
                <a:lnTo>
                  <a:pt x="764853" y="912272"/>
                </a:lnTo>
                <a:lnTo>
                  <a:pt x="768578" y="912545"/>
                </a:lnTo>
                <a:lnTo>
                  <a:pt x="773328" y="912622"/>
                </a:lnTo>
                <a:lnTo>
                  <a:pt x="774986" y="912545"/>
                </a:lnTo>
                <a:lnTo>
                  <a:pt x="780937" y="912272"/>
                </a:lnTo>
                <a:lnTo>
                  <a:pt x="786253" y="912027"/>
                </a:lnTo>
                <a:lnTo>
                  <a:pt x="791744" y="911512"/>
                </a:lnTo>
                <a:lnTo>
                  <a:pt x="794948" y="911212"/>
                </a:lnTo>
              </a:path>
              <a:path w="829259" h="921804">
                <a:moveTo>
                  <a:pt x="617289" y="917861"/>
                </a:moveTo>
                <a:lnTo>
                  <a:pt x="682658" y="917963"/>
                </a:lnTo>
                <a:lnTo>
                  <a:pt x="683266" y="917861"/>
                </a:lnTo>
              </a:path>
              <a:path w="829259" h="921804">
                <a:moveTo>
                  <a:pt x="617314" y="917963"/>
                </a:moveTo>
                <a:lnTo>
                  <a:pt x="617646" y="919298"/>
                </a:lnTo>
                <a:lnTo>
                  <a:pt x="618082" y="921512"/>
                </a:lnTo>
                <a:lnTo>
                  <a:pt x="621665" y="921512"/>
                </a:lnTo>
                <a:lnTo>
                  <a:pt x="621625" y="919298"/>
                </a:lnTo>
                <a:lnTo>
                  <a:pt x="621601" y="917981"/>
                </a:lnTo>
                <a:lnTo>
                  <a:pt x="622432" y="917963"/>
                </a:lnTo>
              </a:path>
              <a:path w="829259" h="921804">
                <a:moveTo>
                  <a:pt x="622432" y="917963"/>
                </a:moveTo>
                <a:lnTo>
                  <a:pt x="624038" y="919681"/>
                </a:lnTo>
                <a:lnTo>
                  <a:pt x="625132" y="920851"/>
                </a:lnTo>
                <a:lnTo>
                  <a:pt x="621665" y="921512"/>
                </a:lnTo>
                <a:lnTo>
                  <a:pt x="660498" y="921512"/>
                </a:lnTo>
                <a:lnTo>
                  <a:pt x="664793" y="920851"/>
                </a:lnTo>
                <a:lnTo>
                  <a:pt x="672404" y="919681"/>
                </a:lnTo>
                <a:lnTo>
                  <a:pt x="682658" y="917963"/>
                </a:lnTo>
              </a:path>
              <a:path w="829259" h="921804">
                <a:moveTo>
                  <a:pt x="618082" y="921512"/>
                </a:moveTo>
                <a:lnTo>
                  <a:pt x="618210" y="922159"/>
                </a:lnTo>
                <a:lnTo>
                  <a:pt x="618886" y="923237"/>
                </a:lnTo>
                <a:lnTo>
                  <a:pt x="619627" y="924418"/>
                </a:lnTo>
                <a:lnTo>
                  <a:pt x="620002" y="925017"/>
                </a:lnTo>
                <a:lnTo>
                  <a:pt x="621741" y="925017"/>
                </a:lnTo>
                <a:lnTo>
                  <a:pt x="634534" y="924418"/>
                </a:lnTo>
                <a:lnTo>
                  <a:pt x="647230" y="923237"/>
                </a:lnTo>
                <a:lnTo>
                  <a:pt x="655595" y="922159"/>
                </a:lnTo>
                <a:lnTo>
                  <a:pt x="659847" y="921612"/>
                </a:lnTo>
                <a:lnTo>
                  <a:pt x="660498" y="921512"/>
                </a:lnTo>
              </a:path>
              <a:path w="829259" h="921804">
                <a:moveTo>
                  <a:pt x="11183" y="758233"/>
                </a:moveTo>
                <a:lnTo>
                  <a:pt x="15417" y="746229"/>
                </a:lnTo>
                <a:lnTo>
                  <a:pt x="18863" y="733991"/>
                </a:lnTo>
                <a:lnTo>
                  <a:pt x="20408" y="726414"/>
                </a:lnTo>
                <a:lnTo>
                  <a:pt x="22626" y="713994"/>
                </a:lnTo>
                <a:lnTo>
                  <a:pt x="25039" y="701580"/>
                </a:lnTo>
                <a:lnTo>
                  <a:pt x="27624" y="689171"/>
                </a:lnTo>
                <a:lnTo>
                  <a:pt x="30357" y="676770"/>
                </a:lnTo>
                <a:lnTo>
                  <a:pt x="33212" y="664376"/>
                </a:lnTo>
                <a:lnTo>
                  <a:pt x="36165" y="651990"/>
                </a:lnTo>
                <a:lnTo>
                  <a:pt x="39192" y="639614"/>
                </a:lnTo>
                <a:lnTo>
                  <a:pt x="42268" y="627248"/>
                </a:lnTo>
                <a:lnTo>
                  <a:pt x="45369" y="614893"/>
                </a:lnTo>
                <a:lnTo>
                  <a:pt x="48470" y="602550"/>
                </a:lnTo>
                <a:lnTo>
                  <a:pt x="51546" y="590219"/>
                </a:lnTo>
                <a:lnTo>
                  <a:pt x="53657" y="581660"/>
                </a:lnTo>
                <a:lnTo>
                  <a:pt x="57124" y="569002"/>
                </a:lnTo>
                <a:lnTo>
                  <a:pt x="61227" y="557170"/>
                </a:lnTo>
                <a:lnTo>
                  <a:pt x="66248" y="545876"/>
                </a:lnTo>
                <a:lnTo>
                  <a:pt x="72467" y="534836"/>
                </a:lnTo>
                <a:lnTo>
                  <a:pt x="78549" y="525919"/>
                </a:lnTo>
                <a:lnTo>
                  <a:pt x="85753" y="515068"/>
                </a:lnTo>
                <a:lnTo>
                  <a:pt x="92274" y="504054"/>
                </a:lnTo>
                <a:lnTo>
                  <a:pt x="98856" y="493285"/>
                </a:lnTo>
                <a:lnTo>
                  <a:pt x="106240" y="483168"/>
                </a:lnTo>
                <a:lnTo>
                  <a:pt x="111594" y="477354"/>
                </a:lnTo>
                <a:lnTo>
                  <a:pt x="120505" y="468177"/>
                </a:lnTo>
                <a:lnTo>
                  <a:pt x="128911" y="458698"/>
                </a:lnTo>
                <a:lnTo>
                  <a:pt x="136892" y="448946"/>
                </a:lnTo>
                <a:lnTo>
                  <a:pt x="144529" y="438953"/>
                </a:lnTo>
                <a:lnTo>
                  <a:pt x="151902" y="428748"/>
                </a:lnTo>
                <a:lnTo>
                  <a:pt x="159091" y="418360"/>
                </a:lnTo>
                <a:lnTo>
                  <a:pt x="166177" y="407819"/>
                </a:lnTo>
                <a:lnTo>
                  <a:pt x="173239" y="397156"/>
                </a:lnTo>
                <a:lnTo>
                  <a:pt x="180358" y="386400"/>
                </a:lnTo>
                <a:lnTo>
                  <a:pt x="187007" y="376478"/>
                </a:lnTo>
                <a:lnTo>
                  <a:pt x="194586" y="366148"/>
                </a:lnTo>
                <a:lnTo>
                  <a:pt x="202669" y="356410"/>
                </a:lnTo>
                <a:lnTo>
                  <a:pt x="211030" y="346942"/>
                </a:lnTo>
                <a:lnTo>
                  <a:pt x="219446" y="337421"/>
                </a:lnTo>
                <a:lnTo>
                  <a:pt x="221754" y="334733"/>
                </a:lnTo>
                <a:lnTo>
                  <a:pt x="229598" y="324761"/>
                </a:lnTo>
                <a:lnTo>
                  <a:pt x="236861" y="314272"/>
                </a:lnTo>
                <a:lnTo>
                  <a:pt x="243723" y="303450"/>
                </a:lnTo>
                <a:lnTo>
                  <a:pt x="250360" y="292476"/>
                </a:lnTo>
                <a:lnTo>
                  <a:pt x="256952" y="281535"/>
                </a:lnTo>
                <a:lnTo>
                  <a:pt x="263675" y="270808"/>
                </a:lnTo>
                <a:lnTo>
                  <a:pt x="270709" y="260479"/>
                </a:lnTo>
                <a:lnTo>
                  <a:pt x="271614" y="259232"/>
                </a:lnTo>
                <a:lnTo>
                  <a:pt x="279117" y="248384"/>
                </a:lnTo>
                <a:lnTo>
                  <a:pt x="286132" y="237592"/>
                </a:lnTo>
                <a:lnTo>
                  <a:pt x="293027" y="227203"/>
                </a:lnTo>
                <a:lnTo>
                  <a:pt x="297802" y="220586"/>
                </a:lnTo>
                <a:lnTo>
                  <a:pt x="302171" y="214782"/>
                </a:lnTo>
                <a:lnTo>
                  <a:pt x="304368" y="208470"/>
                </a:lnTo>
                <a:lnTo>
                  <a:pt x="307187" y="203885"/>
                </a:lnTo>
                <a:lnTo>
                  <a:pt x="310057" y="199745"/>
                </a:lnTo>
                <a:lnTo>
                  <a:pt x="313728" y="197040"/>
                </a:lnTo>
                <a:lnTo>
                  <a:pt x="315937" y="196075"/>
                </a:lnTo>
                <a:lnTo>
                  <a:pt x="319214" y="195694"/>
                </a:lnTo>
                <a:lnTo>
                  <a:pt x="317068" y="189141"/>
                </a:lnTo>
                <a:lnTo>
                  <a:pt x="314096" y="189179"/>
                </a:lnTo>
                <a:lnTo>
                  <a:pt x="310515" y="190627"/>
                </a:lnTo>
                <a:lnTo>
                  <a:pt x="307695" y="192735"/>
                </a:lnTo>
                <a:lnTo>
                  <a:pt x="303441" y="195910"/>
                </a:lnTo>
                <a:lnTo>
                  <a:pt x="301015" y="200228"/>
                </a:lnTo>
                <a:lnTo>
                  <a:pt x="298869" y="204431"/>
                </a:lnTo>
                <a:lnTo>
                  <a:pt x="296735" y="208648"/>
                </a:lnTo>
                <a:lnTo>
                  <a:pt x="294843" y="212852"/>
                </a:lnTo>
                <a:lnTo>
                  <a:pt x="292188" y="216331"/>
                </a:lnTo>
                <a:lnTo>
                  <a:pt x="284951" y="226556"/>
                </a:lnTo>
                <a:lnTo>
                  <a:pt x="278003" y="237183"/>
                </a:lnTo>
                <a:lnTo>
                  <a:pt x="270977" y="247877"/>
                </a:lnTo>
                <a:lnTo>
                  <a:pt x="265925" y="255079"/>
                </a:lnTo>
                <a:lnTo>
                  <a:pt x="258608" y="265697"/>
                </a:lnTo>
                <a:lnTo>
                  <a:pt x="251696" y="276623"/>
                </a:lnTo>
                <a:lnTo>
                  <a:pt x="245014" y="287672"/>
                </a:lnTo>
                <a:lnTo>
                  <a:pt x="238383" y="298659"/>
                </a:lnTo>
                <a:lnTo>
                  <a:pt x="231628" y="309399"/>
                </a:lnTo>
                <a:lnTo>
                  <a:pt x="224573" y="319706"/>
                </a:lnTo>
                <a:lnTo>
                  <a:pt x="217041" y="329395"/>
                </a:lnTo>
                <a:lnTo>
                  <a:pt x="208217" y="339506"/>
                </a:lnTo>
                <a:lnTo>
                  <a:pt x="199899" y="348855"/>
                </a:lnTo>
                <a:lnTo>
                  <a:pt x="191659" y="358534"/>
                </a:lnTo>
                <a:lnTo>
                  <a:pt x="183729" y="368851"/>
                </a:lnTo>
                <a:lnTo>
                  <a:pt x="181165" y="372529"/>
                </a:lnTo>
                <a:lnTo>
                  <a:pt x="173810" y="383521"/>
                </a:lnTo>
                <a:lnTo>
                  <a:pt x="166611" y="394402"/>
                </a:lnTo>
                <a:lnTo>
                  <a:pt x="159487" y="405144"/>
                </a:lnTo>
                <a:lnTo>
                  <a:pt x="152356" y="415718"/>
                </a:lnTo>
                <a:lnTo>
                  <a:pt x="145139" y="426096"/>
                </a:lnTo>
                <a:lnTo>
                  <a:pt x="137753" y="436248"/>
                </a:lnTo>
                <a:lnTo>
                  <a:pt x="130117" y="446147"/>
                </a:lnTo>
                <a:lnTo>
                  <a:pt x="122151" y="455764"/>
                </a:lnTo>
                <a:lnTo>
                  <a:pt x="113774" y="465070"/>
                </a:lnTo>
                <a:lnTo>
                  <a:pt x="106667" y="472325"/>
                </a:lnTo>
                <a:lnTo>
                  <a:pt x="97858" y="482439"/>
                </a:lnTo>
                <a:lnTo>
                  <a:pt x="90590" y="493141"/>
                </a:lnTo>
                <a:lnTo>
                  <a:pt x="84137" y="504002"/>
                </a:lnTo>
                <a:lnTo>
                  <a:pt x="77772" y="514591"/>
                </a:lnTo>
                <a:lnTo>
                  <a:pt x="72885" y="521741"/>
                </a:lnTo>
                <a:lnTo>
                  <a:pt x="65428" y="532832"/>
                </a:lnTo>
                <a:lnTo>
                  <a:pt x="59339" y="543973"/>
                </a:lnTo>
                <a:lnTo>
                  <a:pt x="54380" y="555362"/>
                </a:lnTo>
                <a:lnTo>
                  <a:pt x="50313" y="567196"/>
                </a:lnTo>
                <a:lnTo>
                  <a:pt x="46901" y="579672"/>
                </a:lnTo>
                <a:lnTo>
                  <a:pt x="46824" y="579983"/>
                </a:lnTo>
                <a:lnTo>
                  <a:pt x="43794" y="592236"/>
                </a:lnTo>
                <a:lnTo>
                  <a:pt x="40720" y="604516"/>
                </a:lnTo>
                <a:lnTo>
                  <a:pt x="37625" y="616820"/>
                </a:lnTo>
                <a:lnTo>
                  <a:pt x="34536" y="629148"/>
                </a:lnTo>
                <a:lnTo>
                  <a:pt x="31475" y="641500"/>
                </a:lnTo>
                <a:lnTo>
                  <a:pt x="28467" y="653874"/>
                </a:lnTo>
                <a:lnTo>
                  <a:pt x="25537" y="666270"/>
                </a:lnTo>
                <a:lnTo>
                  <a:pt x="22709" y="678687"/>
                </a:lnTo>
                <a:lnTo>
                  <a:pt x="20008" y="691124"/>
                </a:lnTo>
                <a:lnTo>
                  <a:pt x="17457" y="703580"/>
                </a:lnTo>
                <a:lnTo>
                  <a:pt x="15081" y="716055"/>
                </a:lnTo>
                <a:lnTo>
                  <a:pt x="13462" y="725233"/>
                </a:lnTo>
                <a:lnTo>
                  <a:pt x="10724" y="737365"/>
                </a:lnTo>
                <a:lnTo>
                  <a:pt x="6896" y="749439"/>
                </a:lnTo>
                <a:lnTo>
                  <a:pt x="4114" y="765352"/>
                </a:lnTo>
                <a:lnTo>
                  <a:pt x="8030" y="766277"/>
                </a:lnTo>
                <a:lnTo>
                  <a:pt x="11183" y="758233"/>
                </a:lnTo>
                <a:close/>
              </a:path>
              <a:path w="829259" h="921804">
                <a:moveTo>
                  <a:pt x="174078" y="816546"/>
                </a:moveTo>
                <a:lnTo>
                  <a:pt x="171551" y="813485"/>
                </a:lnTo>
                <a:lnTo>
                  <a:pt x="168300" y="812126"/>
                </a:lnTo>
                <a:lnTo>
                  <a:pt x="170408" y="816825"/>
                </a:lnTo>
                <a:lnTo>
                  <a:pt x="174078" y="816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147923" y="4688079"/>
            <a:ext cx="396871" cy="299146"/>
          </a:xfrm>
          <a:custGeom>
            <a:avLst/>
            <a:gdLst/>
            <a:ahLst/>
            <a:cxnLst/>
            <a:rect l="l" t="t" r="r" b="b"/>
            <a:pathLst>
              <a:path w="396871" h="299146">
                <a:moveTo>
                  <a:pt x="63211" y="162424"/>
                </a:moveTo>
                <a:lnTo>
                  <a:pt x="63563" y="162568"/>
                </a:lnTo>
                <a:lnTo>
                  <a:pt x="66179" y="163381"/>
                </a:lnTo>
                <a:lnTo>
                  <a:pt x="77495" y="167000"/>
                </a:lnTo>
                <a:lnTo>
                  <a:pt x="78320" y="170074"/>
                </a:lnTo>
                <a:lnTo>
                  <a:pt x="83921" y="180932"/>
                </a:lnTo>
                <a:lnTo>
                  <a:pt x="84191" y="181457"/>
                </a:lnTo>
                <a:lnTo>
                  <a:pt x="90030" y="192959"/>
                </a:lnTo>
                <a:lnTo>
                  <a:pt x="96230" y="203745"/>
                </a:lnTo>
                <a:lnTo>
                  <a:pt x="104152" y="213876"/>
                </a:lnTo>
                <a:lnTo>
                  <a:pt x="108254" y="218232"/>
                </a:lnTo>
                <a:lnTo>
                  <a:pt x="112331" y="224125"/>
                </a:lnTo>
                <a:lnTo>
                  <a:pt x="119049" y="223706"/>
                </a:lnTo>
                <a:lnTo>
                  <a:pt x="124002" y="223388"/>
                </a:lnTo>
                <a:lnTo>
                  <a:pt x="127291" y="216492"/>
                </a:lnTo>
                <a:lnTo>
                  <a:pt x="131457" y="216251"/>
                </a:lnTo>
                <a:lnTo>
                  <a:pt x="134289" y="216086"/>
                </a:lnTo>
                <a:lnTo>
                  <a:pt x="138455" y="220391"/>
                </a:lnTo>
                <a:lnTo>
                  <a:pt x="141147" y="221801"/>
                </a:lnTo>
                <a:lnTo>
                  <a:pt x="144462" y="223515"/>
                </a:lnTo>
                <a:lnTo>
                  <a:pt x="149161" y="225027"/>
                </a:lnTo>
                <a:lnTo>
                  <a:pt x="152907" y="226513"/>
                </a:lnTo>
                <a:lnTo>
                  <a:pt x="153278" y="226661"/>
                </a:lnTo>
                <a:lnTo>
                  <a:pt x="164724" y="232148"/>
                </a:lnTo>
                <a:lnTo>
                  <a:pt x="174611" y="240317"/>
                </a:lnTo>
                <a:lnTo>
                  <a:pt x="177424" y="242906"/>
                </a:lnTo>
                <a:lnTo>
                  <a:pt x="187599" y="248885"/>
                </a:lnTo>
                <a:lnTo>
                  <a:pt x="199211" y="248255"/>
                </a:lnTo>
                <a:lnTo>
                  <a:pt x="207121" y="242768"/>
                </a:lnTo>
                <a:lnTo>
                  <a:pt x="216752" y="232519"/>
                </a:lnTo>
                <a:lnTo>
                  <a:pt x="224434" y="222753"/>
                </a:lnTo>
                <a:lnTo>
                  <a:pt x="228462" y="216351"/>
                </a:lnTo>
                <a:lnTo>
                  <a:pt x="234128" y="204792"/>
                </a:lnTo>
                <a:lnTo>
                  <a:pt x="240791" y="194191"/>
                </a:lnTo>
                <a:lnTo>
                  <a:pt x="242896" y="195469"/>
                </a:lnTo>
                <a:lnTo>
                  <a:pt x="253313" y="202536"/>
                </a:lnTo>
                <a:lnTo>
                  <a:pt x="263839" y="209342"/>
                </a:lnTo>
                <a:lnTo>
                  <a:pt x="275843" y="214562"/>
                </a:lnTo>
                <a:lnTo>
                  <a:pt x="283425" y="216861"/>
                </a:lnTo>
                <a:lnTo>
                  <a:pt x="288569" y="216441"/>
                </a:lnTo>
                <a:lnTo>
                  <a:pt x="294398" y="222029"/>
                </a:lnTo>
                <a:lnTo>
                  <a:pt x="294901" y="222541"/>
                </a:lnTo>
                <a:lnTo>
                  <a:pt x="301232" y="233676"/>
                </a:lnTo>
                <a:lnTo>
                  <a:pt x="306958" y="245105"/>
                </a:lnTo>
                <a:lnTo>
                  <a:pt x="349198" y="296502"/>
                </a:lnTo>
                <a:lnTo>
                  <a:pt x="353488" y="299146"/>
                </a:lnTo>
                <a:lnTo>
                  <a:pt x="361914" y="298186"/>
                </a:lnTo>
                <a:lnTo>
                  <a:pt x="369220" y="291152"/>
                </a:lnTo>
                <a:lnTo>
                  <a:pt x="375262" y="281600"/>
                </a:lnTo>
                <a:lnTo>
                  <a:pt x="379894" y="273083"/>
                </a:lnTo>
                <a:lnTo>
                  <a:pt x="385722" y="261763"/>
                </a:lnTo>
                <a:lnTo>
                  <a:pt x="390468" y="249962"/>
                </a:lnTo>
                <a:lnTo>
                  <a:pt x="393867" y="238166"/>
                </a:lnTo>
                <a:lnTo>
                  <a:pt x="395980" y="226286"/>
                </a:lnTo>
                <a:lnTo>
                  <a:pt x="396871" y="214231"/>
                </a:lnTo>
                <a:lnTo>
                  <a:pt x="396605" y="201914"/>
                </a:lnTo>
                <a:lnTo>
                  <a:pt x="395242" y="189244"/>
                </a:lnTo>
                <a:lnTo>
                  <a:pt x="392848" y="176132"/>
                </a:lnTo>
                <a:lnTo>
                  <a:pt x="391771" y="170353"/>
                </a:lnTo>
                <a:lnTo>
                  <a:pt x="390198" y="157765"/>
                </a:lnTo>
                <a:lnTo>
                  <a:pt x="388883" y="145103"/>
                </a:lnTo>
                <a:lnTo>
                  <a:pt x="386935" y="132702"/>
                </a:lnTo>
                <a:lnTo>
                  <a:pt x="383465" y="120895"/>
                </a:lnTo>
                <a:lnTo>
                  <a:pt x="377583" y="110015"/>
                </a:lnTo>
                <a:lnTo>
                  <a:pt x="371309" y="99652"/>
                </a:lnTo>
                <a:lnTo>
                  <a:pt x="365351" y="87958"/>
                </a:lnTo>
                <a:lnTo>
                  <a:pt x="359093" y="76545"/>
                </a:lnTo>
                <a:lnTo>
                  <a:pt x="351713" y="66734"/>
                </a:lnTo>
                <a:lnTo>
                  <a:pt x="349756" y="64963"/>
                </a:lnTo>
                <a:lnTo>
                  <a:pt x="338147" y="58986"/>
                </a:lnTo>
                <a:lnTo>
                  <a:pt x="326846" y="53640"/>
                </a:lnTo>
                <a:lnTo>
                  <a:pt x="325586" y="52687"/>
                </a:lnTo>
                <a:lnTo>
                  <a:pt x="315774" y="43787"/>
                </a:lnTo>
                <a:lnTo>
                  <a:pt x="305104" y="37244"/>
                </a:lnTo>
                <a:lnTo>
                  <a:pt x="300748" y="36267"/>
                </a:lnTo>
                <a:lnTo>
                  <a:pt x="296798" y="39073"/>
                </a:lnTo>
                <a:lnTo>
                  <a:pt x="292798" y="39784"/>
                </a:lnTo>
                <a:lnTo>
                  <a:pt x="291112" y="40054"/>
                </a:lnTo>
                <a:lnTo>
                  <a:pt x="278633" y="39952"/>
                </a:lnTo>
                <a:lnTo>
                  <a:pt x="266572" y="36330"/>
                </a:lnTo>
                <a:lnTo>
                  <a:pt x="258152" y="32609"/>
                </a:lnTo>
                <a:lnTo>
                  <a:pt x="253542" y="29205"/>
                </a:lnTo>
                <a:lnTo>
                  <a:pt x="244525" y="28481"/>
                </a:lnTo>
                <a:lnTo>
                  <a:pt x="238048" y="27961"/>
                </a:lnTo>
                <a:lnTo>
                  <a:pt x="231507" y="29447"/>
                </a:lnTo>
                <a:lnTo>
                  <a:pt x="225030" y="30920"/>
                </a:lnTo>
                <a:lnTo>
                  <a:pt x="218541" y="32406"/>
                </a:lnTo>
                <a:lnTo>
                  <a:pt x="212127" y="33892"/>
                </a:lnTo>
                <a:lnTo>
                  <a:pt x="205904" y="33371"/>
                </a:lnTo>
                <a:lnTo>
                  <a:pt x="200567" y="32392"/>
                </a:lnTo>
                <a:lnTo>
                  <a:pt x="188262" y="27700"/>
                </a:lnTo>
                <a:lnTo>
                  <a:pt x="176656" y="22728"/>
                </a:lnTo>
                <a:lnTo>
                  <a:pt x="170699" y="20872"/>
                </a:lnTo>
                <a:lnTo>
                  <a:pt x="158363" y="18088"/>
                </a:lnTo>
                <a:lnTo>
                  <a:pt x="145935" y="15400"/>
                </a:lnTo>
                <a:lnTo>
                  <a:pt x="136550" y="13013"/>
                </a:lnTo>
                <a:lnTo>
                  <a:pt x="133870" y="7679"/>
                </a:lnTo>
                <a:lnTo>
                  <a:pt x="125234" y="4656"/>
                </a:lnTo>
                <a:lnTo>
                  <a:pt x="111980" y="1442"/>
                </a:lnTo>
                <a:lnTo>
                  <a:pt x="100975" y="250"/>
                </a:lnTo>
                <a:lnTo>
                  <a:pt x="89070" y="0"/>
                </a:lnTo>
                <a:lnTo>
                  <a:pt x="76625" y="720"/>
                </a:lnTo>
                <a:lnTo>
                  <a:pt x="64002" y="2440"/>
                </a:lnTo>
                <a:lnTo>
                  <a:pt x="61239" y="159672"/>
                </a:lnTo>
                <a:lnTo>
                  <a:pt x="63211" y="162424"/>
                </a:lnTo>
                <a:close/>
              </a:path>
              <a:path w="396871" h="299146">
                <a:moveTo>
                  <a:pt x="2044" y="67661"/>
                </a:moveTo>
                <a:lnTo>
                  <a:pt x="4429" y="74354"/>
                </a:lnTo>
                <a:lnTo>
                  <a:pt x="10119" y="85781"/>
                </a:lnTo>
                <a:lnTo>
                  <a:pt x="17100" y="97070"/>
                </a:lnTo>
                <a:lnTo>
                  <a:pt x="24465" y="107932"/>
                </a:lnTo>
                <a:lnTo>
                  <a:pt x="31305" y="118080"/>
                </a:lnTo>
                <a:lnTo>
                  <a:pt x="33481" y="121391"/>
                </a:lnTo>
                <a:lnTo>
                  <a:pt x="40707" y="131825"/>
                </a:lnTo>
                <a:lnTo>
                  <a:pt x="48209" y="142104"/>
                </a:lnTo>
                <a:lnTo>
                  <a:pt x="55801" y="152315"/>
                </a:lnTo>
                <a:lnTo>
                  <a:pt x="61448" y="160021"/>
                </a:lnTo>
                <a:lnTo>
                  <a:pt x="62788" y="162251"/>
                </a:lnTo>
                <a:lnTo>
                  <a:pt x="63208" y="162423"/>
                </a:lnTo>
                <a:lnTo>
                  <a:pt x="61239" y="159672"/>
                </a:lnTo>
                <a:lnTo>
                  <a:pt x="64002" y="2440"/>
                </a:lnTo>
                <a:lnTo>
                  <a:pt x="51563" y="5189"/>
                </a:lnTo>
                <a:lnTo>
                  <a:pt x="39670" y="8995"/>
                </a:lnTo>
                <a:lnTo>
                  <a:pt x="28683" y="13888"/>
                </a:lnTo>
                <a:lnTo>
                  <a:pt x="18964" y="19895"/>
                </a:lnTo>
                <a:lnTo>
                  <a:pt x="10874" y="27045"/>
                </a:lnTo>
                <a:lnTo>
                  <a:pt x="4776" y="35368"/>
                </a:lnTo>
                <a:lnTo>
                  <a:pt x="1031" y="44893"/>
                </a:lnTo>
                <a:lnTo>
                  <a:pt x="0" y="55647"/>
                </a:lnTo>
                <a:lnTo>
                  <a:pt x="2044" y="676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206272" y="4849788"/>
            <a:ext cx="2097" cy="2893"/>
          </a:xfrm>
          <a:custGeom>
            <a:avLst/>
            <a:gdLst/>
            <a:ahLst/>
            <a:cxnLst/>
            <a:rect l="l" t="t" r="r" b="b"/>
            <a:pathLst>
              <a:path w="2097" h="2893">
                <a:moveTo>
                  <a:pt x="1125" y="1552"/>
                </a:moveTo>
                <a:lnTo>
                  <a:pt x="2097" y="2893"/>
                </a:lnTo>
                <a:lnTo>
                  <a:pt x="1221" y="1636"/>
                </a:lnTo>
                <a:lnTo>
                  <a:pt x="27" y="23"/>
                </a:lnTo>
                <a:lnTo>
                  <a:pt x="725" y="1204"/>
                </a:lnTo>
                <a:lnTo>
                  <a:pt x="1125" y="1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388708" y="4882272"/>
            <a:ext cx="8324" cy="9700"/>
          </a:xfrm>
          <a:custGeom>
            <a:avLst/>
            <a:gdLst/>
            <a:ahLst/>
            <a:cxnLst/>
            <a:rect l="l" t="t" r="r" b="b"/>
            <a:pathLst>
              <a:path w="8324" h="9700">
                <a:moveTo>
                  <a:pt x="642" y="4638"/>
                </a:moveTo>
                <a:lnTo>
                  <a:pt x="8324" y="9700"/>
                </a:lnTo>
                <a:lnTo>
                  <a:pt x="2667" y="2298"/>
                </a:lnTo>
                <a:lnTo>
                  <a:pt x="0" y="0"/>
                </a:lnTo>
                <a:lnTo>
                  <a:pt x="642" y="4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386041" y="4878374"/>
            <a:ext cx="72478" cy="58801"/>
          </a:xfrm>
          <a:custGeom>
            <a:avLst/>
            <a:gdLst/>
            <a:ahLst/>
            <a:cxnLst/>
            <a:rect l="l" t="t" r="r" b="b"/>
            <a:pathLst>
              <a:path w="72478" h="58800">
                <a:moveTo>
                  <a:pt x="58712" y="29197"/>
                </a:moveTo>
                <a:lnTo>
                  <a:pt x="55410" y="25996"/>
                </a:lnTo>
                <a:lnTo>
                  <a:pt x="51955" y="24345"/>
                </a:lnTo>
                <a:lnTo>
                  <a:pt x="48653" y="23393"/>
                </a:lnTo>
                <a:lnTo>
                  <a:pt x="45351" y="22415"/>
                </a:lnTo>
                <a:lnTo>
                  <a:pt x="42252" y="21971"/>
                </a:lnTo>
                <a:lnTo>
                  <a:pt x="38747" y="20904"/>
                </a:lnTo>
                <a:lnTo>
                  <a:pt x="27226" y="15858"/>
                </a:lnTo>
                <a:lnTo>
                  <a:pt x="16779" y="9052"/>
                </a:lnTo>
                <a:lnTo>
                  <a:pt x="5931" y="1756"/>
                </a:lnTo>
                <a:lnTo>
                  <a:pt x="2984" y="0"/>
                </a:lnTo>
                <a:lnTo>
                  <a:pt x="0" y="1600"/>
                </a:lnTo>
                <a:lnTo>
                  <a:pt x="876" y="6934"/>
                </a:lnTo>
                <a:lnTo>
                  <a:pt x="2235" y="9779"/>
                </a:lnTo>
                <a:lnTo>
                  <a:pt x="3309" y="8537"/>
                </a:lnTo>
                <a:lnTo>
                  <a:pt x="2666" y="3898"/>
                </a:lnTo>
                <a:lnTo>
                  <a:pt x="5333" y="6197"/>
                </a:lnTo>
                <a:lnTo>
                  <a:pt x="10991" y="13599"/>
                </a:lnTo>
                <a:lnTo>
                  <a:pt x="21351" y="20564"/>
                </a:lnTo>
                <a:lnTo>
                  <a:pt x="33233" y="26456"/>
                </a:lnTo>
                <a:lnTo>
                  <a:pt x="36690" y="27635"/>
                </a:lnTo>
                <a:lnTo>
                  <a:pt x="40766" y="28867"/>
                </a:lnTo>
                <a:lnTo>
                  <a:pt x="44030" y="29362"/>
                </a:lnTo>
                <a:lnTo>
                  <a:pt x="46647" y="30149"/>
                </a:lnTo>
                <a:lnTo>
                  <a:pt x="49288" y="30949"/>
                </a:lnTo>
                <a:lnTo>
                  <a:pt x="53835" y="34277"/>
                </a:lnTo>
                <a:lnTo>
                  <a:pt x="55664" y="35953"/>
                </a:lnTo>
                <a:lnTo>
                  <a:pt x="57784" y="40017"/>
                </a:lnTo>
                <a:lnTo>
                  <a:pt x="59702" y="44386"/>
                </a:lnTo>
                <a:lnTo>
                  <a:pt x="61671" y="48768"/>
                </a:lnTo>
                <a:lnTo>
                  <a:pt x="63512" y="53390"/>
                </a:lnTo>
                <a:lnTo>
                  <a:pt x="65976" y="56870"/>
                </a:lnTo>
                <a:lnTo>
                  <a:pt x="69316" y="58801"/>
                </a:lnTo>
                <a:lnTo>
                  <a:pt x="72478" y="56527"/>
                </a:lnTo>
                <a:lnTo>
                  <a:pt x="71691" y="52755"/>
                </a:lnTo>
                <a:lnTo>
                  <a:pt x="70002" y="50457"/>
                </a:lnTo>
                <a:lnTo>
                  <a:pt x="68110" y="45999"/>
                </a:lnTo>
                <a:lnTo>
                  <a:pt x="66128" y="41503"/>
                </a:lnTo>
                <a:lnTo>
                  <a:pt x="64071" y="36995"/>
                </a:lnTo>
                <a:lnTo>
                  <a:pt x="62001" y="32410"/>
                </a:lnTo>
                <a:lnTo>
                  <a:pt x="58712" y="29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212170" y="4845950"/>
            <a:ext cx="2992" cy="2616"/>
          </a:xfrm>
          <a:custGeom>
            <a:avLst/>
            <a:gdLst/>
            <a:ahLst/>
            <a:cxnLst/>
            <a:rect l="l" t="t" r="r" b="b"/>
            <a:pathLst>
              <a:path w="2992" h="2616">
                <a:moveTo>
                  <a:pt x="8" y="0"/>
                </a:moveTo>
                <a:lnTo>
                  <a:pt x="1913" y="2616"/>
                </a:lnTo>
                <a:lnTo>
                  <a:pt x="2992" y="215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144361" y="4684521"/>
            <a:ext cx="403987" cy="306819"/>
          </a:xfrm>
          <a:custGeom>
            <a:avLst/>
            <a:gdLst/>
            <a:ahLst/>
            <a:cxnLst/>
            <a:rect l="l" t="t" r="r" b="b"/>
            <a:pathLst>
              <a:path w="403987" h="306819">
                <a:moveTo>
                  <a:pt x="723" y="67094"/>
                </a:moveTo>
                <a:lnTo>
                  <a:pt x="2222" y="72212"/>
                </a:lnTo>
                <a:lnTo>
                  <a:pt x="6845" y="83928"/>
                </a:lnTo>
                <a:lnTo>
                  <a:pt x="13193" y="95458"/>
                </a:lnTo>
                <a:lnTo>
                  <a:pt x="20389" y="106569"/>
                </a:lnTo>
                <a:lnTo>
                  <a:pt x="27555" y="117030"/>
                </a:lnTo>
                <a:lnTo>
                  <a:pt x="31902" y="123558"/>
                </a:lnTo>
                <a:lnTo>
                  <a:pt x="39060" y="134131"/>
                </a:lnTo>
                <a:lnTo>
                  <a:pt x="46518" y="144477"/>
                </a:lnTo>
                <a:lnTo>
                  <a:pt x="54092" y="154683"/>
                </a:lnTo>
                <a:lnTo>
                  <a:pt x="60807" y="163436"/>
                </a:lnTo>
                <a:lnTo>
                  <a:pt x="62865" y="160286"/>
                </a:lnTo>
                <a:lnTo>
                  <a:pt x="64808" y="163233"/>
                </a:lnTo>
                <a:lnTo>
                  <a:pt x="64319" y="167936"/>
                </a:lnTo>
                <a:lnTo>
                  <a:pt x="66865" y="166103"/>
                </a:lnTo>
                <a:lnTo>
                  <a:pt x="67818" y="169951"/>
                </a:lnTo>
                <a:lnTo>
                  <a:pt x="66167" y="169545"/>
                </a:lnTo>
                <a:lnTo>
                  <a:pt x="68668" y="170307"/>
                </a:lnTo>
                <a:lnTo>
                  <a:pt x="74142" y="172059"/>
                </a:lnTo>
                <a:lnTo>
                  <a:pt x="70548" y="167551"/>
                </a:lnTo>
                <a:lnTo>
                  <a:pt x="69265" y="163537"/>
                </a:lnTo>
                <a:lnTo>
                  <a:pt x="67804" y="161438"/>
                </a:lnTo>
                <a:lnTo>
                  <a:pt x="66509" y="159660"/>
                </a:lnTo>
                <a:lnTo>
                  <a:pt x="62172" y="153742"/>
                </a:lnTo>
                <a:lnTo>
                  <a:pt x="54560" y="143504"/>
                </a:lnTo>
                <a:lnTo>
                  <a:pt x="47069" y="133243"/>
                </a:lnTo>
                <a:lnTo>
                  <a:pt x="39882" y="122874"/>
                </a:lnTo>
                <a:lnTo>
                  <a:pt x="37807" y="119722"/>
                </a:lnTo>
                <a:lnTo>
                  <a:pt x="30802" y="109315"/>
                </a:lnTo>
                <a:lnTo>
                  <a:pt x="23352" y="98293"/>
                </a:lnTo>
                <a:lnTo>
                  <a:pt x="16410" y="87007"/>
                </a:lnTo>
                <a:lnTo>
                  <a:pt x="10918" y="75804"/>
                </a:lnTo>
                <a:lnTo>
                  <a:pt x="8978" y="70231"/>
                </a:lnTo>
                <a:lnTo>
                  <a:pt x="7658" y="65684"/>
                </a:lnTo>
                <a:lnTo>
                  <a:pt x="7048" y="61468"/>
                </a:lnTo>
                <a:lnTo>
                  <a:pt x="7061" y="48945"/>
                </a:lnTo>
                <a:lnTo>
                  <a:pt x="9918" y="41732"/>
                </a:lnTo>
                <a:lnTo>
                  <a:pt x="14935" y="35420"/>
                </a:lnTo>
                <a:lnTo>
                  <a:pt x="23347" y="27243"/>
                </a:lnTo>
                <a:lnTo>
                  <a:pt x="34163" y="20418"/>
                </a:lnTo>
                <a:lnTo>
                  <a:pt x="46811" y="14993"/>
                </a:lnTo>
                <a:lnTo>
                  <a:pt x="61913" y="10711"/>
                </a:lnTo>
                <a:lnTo>
                  <a:pt x="74636" y="8460"/>
                </a:lnTo>
                <a:lnTo>
                  <a:pt x="87367" y="7268"/>
                </a:lnTo>
                <a:lnTo>
                  <a:pt x="95529" y="7048"/>
                </a:lnTo>
                <a:lnTo>
                  <a:pt x="109577" y="7766"/>
                </a:lnTo>
                <a:lnTo>
                  <a:pt x="121873" y="9845"/>
                </a:lnTo>
                <a:lnTo>
                  <a:pt x="127622" y="11531"/>
                </a:lnTo>
                <a:lnTo>
                  <a:pt x="131432" y="12877"/>
                </a:lnTo>
                <a:lnTo>
                  <a:pt x="133870" y="14655"/>
                </a:lnTo>
                <a:lnTo>
                  <a:pt x="136867" y="16725"/>
                </a:lnTo>
                <a:lnTo>
                  <a:pt x="139839" y="18783"/>
                </a:lnTo>
                <a:lnTo>
                  <a:pt x="143395" y="21056"/>
                </a:lnTo>
                <a:lnTo>
                  <a:pt x="148640" y="22377"/>
                </a:lnTo>
                <a:lnTo>
                  <a:pt x="161366" y="25131"/>
                </a:lnTo>
                <a:lnTo>
                  <a:pt x="173590" y="27898"/>
                </a:lnTo>
                <a:lnTo>
                  <a:pt x="179031" y="29603"/>
                </a:lnTo>
                <a:lnTo>
                  <a:pt x="183108" y="31051"/>
                </a:lnTo>
                <a:lnTo>
                  <a:pt x="188048" y="33489"/>
                </a:lnTo>
                <a:lnTo>
                  <a:pt x="193192" y="35712"/>
                </a:lnTo>
                <a:lnTo>
                  <a:pt x="198361" y="37922"/>
                </a:lnTo>
                <a:lnTo>
                  <a:pt x="203746" y="39966"/>
                </a:lnTo>
                <a:lnTo>
                  <a:pt x="209169" y="40436"/>
                </a:lnTo>
                <a:lnTo>
                  <a:pt x="218033" y="40551"/>
                </a:lnTo>
                <a:lnTo>
                  <a:pt x="223799" y="39192"/>
                </a:lnTo>
                <a:lnTo>
                  <a:pt x="229374" y="37922"/>
                </a:lnTo>
                <a:lnTo>
                  <a:pt x="234950" y="36639"/>
                </a:lnTo>
                <a:lnTo>
                  <a:pt x="240334" y="35458"/>
                </a:lnTo>
                <a:lnTo>
                  <a:pt x="247815" y="35560"/>
                </a:lnTo>
                <a:lnTo>
                  <a:pt x="251917" y="35890"/>
                </a:lnTo>
                <a:lnTo>
                  <a:pt x="254850" y="36779"/>
                </a:lnTo>
                <a:lnTo>
                  <a:pt x="257962" y="38087"/>
                </a:lnTo>
                <a:lnTo>
                  <a:pt x="261073" y="39395"/>
                </a:lnTo>
                <a:lnTo>
                  <a:pt x="264350" y="41186"/>
                </a:lnTo>
                <a:lnTo>
                  <a:pt x="268706" y="43116"/>
                </a:lnTo>
                <a:lnTo>
                  <a:pt x="275158" y="45961"/>
                </a:lnTo>
                <a:lnTo>
                  <a:pt x="281863" y="47561"/>
                </a:lnTo>
                <a:lnTo>
                  <a:pt x="291477" y="47548"/>
                </a:lnTo>
                <a:lnTo>
                  <a:pt x="294220" y="47307"/>
                </a:lnTo>
                <a:lnTo>
                  <a:pt x="296976" y="46812"/>
                </a:lnTo>
                <a:lnTo>
                  <a:pt x="301028" y="45631"/>
                </a:lnTo>
                <a:lnTo>
                  <a:pt x="304292" y="44488"/>
                </a:lnTo>
                <a:lnTo>
                  <a:pt x="307886" y="44246"/>
                </a:lnTo>
                <a:lnTo>
                  <a:pt x="310476" y="44767"/>
                </a:lnTo>
                <a:lnTo>
                  <a:pt x="314172" y="47383"/>
                </a:lnTo>
                <a:lnTo>
                  <a:pt x="317741" y="50634"/>
                </a:lnTo>
                <a:lnTo>
                  <a:pt x="321360" y="53860"/>
                </a:lnTo>
                <a:lnTo>
                  <a:pt x="324866" y="57569"/>
                </a:lnTo>
                <a:lnTo>
                  <a:pt x="328371" y="60071"/>
                </a:lnTo>
                <a:lnTo>
                  <a:pt x="332397" y="62877"/>
                </a:lnTo>
                <a:lnTo>
                  <a:pt x="337223" y="64503"/>
                </a:lnTo>
                <a:lnTo>
                  <a:pt x="341718" y="66344"/>
                </a:lnTo>
                <a:lnTo>
                  <a:pt x="346214" y="68135"/>
                </a:lnTo>
                <a:lnTo>
                  <a:pt x="350278" y="70116"/>
                </a:lnTo>
                <a:lnTo>
                  <a:pt x="352729" y="72732"/>
                </a:lnTo>
                <a:lnTo>
                  <a:pt x="357720" y="77914"/>
                </a:lnTo>
                <a:lnTo>
                  <a:pt x="361772" y="85217"/>
                </a:lnTo>
                <a:lnTo>
                  <a:pt x="365683" y="92938"/>
                </a:lnTo>
                <a:lnTo>
                  <a:pt x="371496" y="104365"/>
                </a:lnTo>
                <a:lnTo>
                  <a:pt x="377975" y="115186"/>
                </a:lnTo>
                <a:lnTo>
                  <a:pt x="378282" y="115620"/>
                </a:lnTo>
                <a:lnTo>
                  <a:pt x="384124" y="126716"/>
                </a:lnTo>
                <a:lnTo>
                  <a:pt x="387473" y="139093"/>
                </a:lnTo>
                <a:lnTo>
                  <a:pt x="388543" y="145796"/>
                </a:lnTo>
                <a:lnTo>
                  <a:pt x="389908" y="158230"/>
                </a:lnTo>
                <a:lnTo>
                  <a:pt x="391327" y="170933"/>
                </a:lnTo>
                <a:lnTo>
                  <a:pt x="392963" y="180441"/>
                </a:lnTo>
                <a:lnTo>
                  <a:pt x="395341" y="193460"/>
                </a:lnTo>
                <a:lnTo>
                  <a:pt x="396670" y="205982"/>
                </a:lnTo>
                <a:lnTo>
                  <a:pt x="396951" y="214591"/>
                </a:lnTo>
                <a:lnTo>
                  <a:pt x="396316" y="227047"/>
                </a:lnTo>
                <a:lnTo>
                  <a:pt x="394373" y="239272"/>
                </a:lnTo>
                <a:lnTo>
                  <a:pt x="391037" y="251394"/>
                </a:lnTo>
                <a:lnTo>
                  <a:pt x="386227" y="263541"/>
                </a:lnTo>
                <a:lnTo>
                  <a:pt x="380403" y="274891"/>
                </a:lnTo>
                <a:lnTo>
                  <a:pt x="377952" y="279209"/>
                </a:lnTo>
                <a:lnTo>
                  <a:pt x="374802" y="285724"/>
                </a:lnTo>
                <a:lnTo>
                  <a:pt x="371081" y="291045"/>
                </a:lnTo>
                <a:lnTo>
                  <a:pt x="369252" y="293700"/>
                </a:lnTo>
                <a:lnTo>
                  <a:pt x="365379" y="297548"/>
                </a:lnTo>
                <a:lnTo>
                  <a:pt x="361759" y="299770"/>
                </a:lnTo>
                <a:lnTo>
                  <a:pt x="358838" y="299745"/>
                </a:lnTo>
                <a:lnTo>
                  <a:pt x="355079" y="297408"/>
                </a:lnTo>
                <a:lnTo>
                  <a:pt x="351383" y="296291"/>
                </a:lnTo>
                <a:lnTo>
                  <a:pt x="348830" y="299224"/>
                </a:lnTo>
                <a:lnTo>
                  <a:pt x="350443" y="302717"/>
                </a:lnTo>
                <a:lnTo>
                  <a:pt x="353479" y="305396"/>
                </a:lnTo>
                <a:lnTo>
                  <a:pt x="356870" y="306819"/>
                </a:lnTo>
                <a:lnTo>
                  <a:pt x="363905" y="306806"/>
                </a:lnTo>
                <a:lnTo>
                  <a:pt x="367118" y="305193"/>
                </a:lnTo>
                <a:lnTo>
                  <a:pt x="369785" y="303022"/>
                </a:lnTo>
                <a:lnTo>
                  <a:pt x="373824" y="299758"/>
                </a:lnTo>
                <a:lnTo>
                  <a:pt x="377024" y="295109"/>
                </a:lnTo>
                <a:lnTo>
                  <a:pt x="379793" y="290512"/>
                </a:lnTo>
                <a:lnTo>
                  <a:pt x="382549" y="285927"/>
                </a:lnTo>
                <a:lnTo>
                  <a:pt x="384835" y="281330"/>
                </a:lnTo>
                <a:lnTo>
                  <a:pt x="386511" y="278384"/>
                </a:lnTo>
                <a:lnTo>
                  <a:pt x="392754" y="266195"/>
                </a:lnTo>
                <a:lnTo>
                  <a:pt x="397565" y="254056"/>
                </a:lnTo>
                <a:lnTo>
                  <a:pt x="400999" y="241895"/>
                </a:lnTo>
                <a:lnTo>
                  <a:pt x="403113" y="229639"/>
                </a:lnTo>
                <a:lnTo>
                  <a:pt x="403963" y="217217"/>
                </a:lnTo>
                <a:lnTo>
                  <a:pt x="403987" y="214591"/>
                </a:lnTo>
                <a:lnTo>
                  <a:pt x="403452" y="202274"/>
                </a:lnTo>
                <a:lnTo>
                  <a:pt x="401886" y="189653"/>
                </a:lnTo>
                <a:lnTo>
                  <a:pt x="399859" y="178955"/>
                </a:lnTo>
                <a:lnTo>
                  <a:pt x="397894" y="166702"/>
                </a:lnTo>
                <a:lnTo>
                  <a:pt x="396561" y="153963"/>
                </a:lnTo>
                <a:lnTo>
                  <a:pt x="395516" y="144856"/>
                </a:lnTo>
                <a:lnTo>
                  <a:pt x="393228" y="132385"/>
                </a:lnTo>
                <a:lnTo>
                  <a:pt x="389101" y="120330"/>
                </a:lnTo>
                <a:lnTo>
                  <a:pt x="384009" y="111518"/>
                </a:lnTo>
                <a:lnTo>
                  <a:pt x="379653" y="105448"/>
                </a:lnTo>
                <a:lnTo>
                  <a:pt x="375945" y="97599"/>
                </a:lnTo>
                <a:lnTo>
                  <a:pt x="371970" y="89750"/>
                </a:lnTo>
                <a:lnTo>
                  <a:pt x="365782" y="78461"/>
                </a:lnTo>
                <a:lnTo>
                  <a:pt x="358272" y="68333"/>
                </a:lnTo>
                <a:lnTo>
                  <a:pt x="353999" y="63893"/>
                </a:lnTo>
                <a:lnTo>
                  <a:pt x="349021" y="61722"/>
                </a:lnTo>
                <a:lnTo>
                  <a:pt x="344360" y="59817"/>
                </a:lnTo>
                <a:lnTo>
                  <a:pt x="339674" y="57937"/>
                </a:lnTo>
                <a:lnTo>
                  <a:pt x="335203" y="56299"/>
                </a:lnTo>
                <a:lnTo>
                  <a:pt x="332435" y="54317"/>
                </a:lnTo>
                <a:lnTo>
                  <a:pt x="329831" y="52489"/>
                </a:lnTo>
                <a:lnTo>
                  <a:pt x="326263" y="48844"/>
                </a:lnTo>
                <a:lnTo>
                  <a:pt x="322440" y="45389"/>
                </a:lnTo>
                <a:lnTo>
                  <a:pt x="318566" y="41960"/>
                </a:lnTo>
                <a:lnTo>
                  <a:pt x="314439" y="38557"/>
                </a:lnTo>
                <a:lnTo>
                  <a:pt x="309422" y="37376"/>
                </a:lnTo>
                <a:lnTo>
                  <a:pt x="306781" y="37084"/>
                </a:lnTo>
                <a:lnTo>
                  <a:pt x="302133" y="37795"/>
                </a:lnTo>
                <a:lnTo>
                  <a:pt x="298500" y="39077"/>
                </a:lnTo>
                <a:lnTo>
                  <a:pt x="295744" y="39878"/>
                </a:lnTo>
                <a:lnTo>
                  <a:pt x="291071" y="40500"/>
                </a:lnTo>
                <a:lnTo>
                  <a:pt x="282943" y="40500"/>
                </a:lnTo>
                <a:lnTo>
                  <a:pt x="277266" y="39192"/>
                </a:lnTo>
                <a:lnTo>
                  <a:pt x="271551" y="36664"/>
                </a:lnTo>
                <a:lnTo>
                  <a:pt x="267500" y="34874"/>
                </a:lnTo>
                <a:lnTo>
                  <a:pt x="264261" y="33108"/>
                </a:lnTo>
                <a:lnTo>
                  <a:pt x="260705" y="31597"/>
                </a:lnTo>
                <a:lnTo>
                  <a:pt x="257149" y="30099"/>
                </a:lnTo>
                <a:lnTo>
                  <a:pt x="253263" y="28917"/>
                </a:lnTo>
                <a:lnTo>
                  <a:pt x="248373" y="28536"/>
                </a:lnTo>
                <a:lnTo>
                  <a:pt x="239268" y="28422"/>
                </a:lnTo>
                <a:lnTo>
                  <a:pt x="233400" y="29781"/>
                </a:lnTo>
                <a:lnTo>
                  <a:pt x="227812" y="31051"/>
                </a:lnTo>
                <a:lnTo>
                  <a:pt x="222224" y="32334"/>
                </a:lnTo>
                <a:lnTo>
                  <a:pt x="216916" y="33528"/>
                </a:lnTo>
                <a:lnTo>
                  <a:pt x="209753" y="33413"/>
                </a:lnTo>
                <a:lnTo>
                  <a:pt x="205765" y="33108"/>
                </a:lnTo>
                <a:lnTo>
                  <a:pt x="200901" y="31381"/>
                </a:lnTo>
                <a:lnTo>
                  <a:pt x="195986" y="29248"/>
                </a:lnTo>
                <a:lnTo>
                  <a:pt x="191046" y="27127"/>
                </a:lnTo>
                <a:lnTo>
                  <a:pt x="186067" y="24638"/>
                </a:lnTo>
                <a:lnTo>
                  <a:pt x="181394" y="22974"/>
                </a:lnTo>
                <a:lnTo>
                  <a:pt x="168824" y="19483"/>
                </a:lnTo>
                <a:lnTo>
                  <a:pt x="156530" y="16961"/>
                </a:lnTo>
                <a:lnTo>
                  <a:pt x="150368" y="15544"/>
                </a:lnTo>
                <a:lnTo>
                  <a:pt x="146215" y="14478"/>
                </a:lnTo>
                <a:lnTo>
                  <a:pt x="143738" y="12890"/>
                </a:lnTo>
                <a:lnTo>
                  <a:pt x="140855" y="10934"/>
                </a:lnTo>
                <a:lnTo>
                  <a:pt x="138023" y="8966"/>
                </a:lnTo>
                <a:lnTo>
                  <a:pt x="134797" y="6578"/>
                </a:lnTo>
                <a:lnTo>
                  <a:pt x="129959" y="4889"/>
                </a:lnTo>
                <a:lnTo>
                  <a:pt x="118740" y="1977"/>
                </a:lnTo>
                <a:lnTo>
                  <a:pt x="105841" y="362"/>
                </a:lnTo>
                <a:lnTo>
                  <a:pt x="95529" y="0"/>
                </a:lnTo>
                <a:lnTo>
                  <a:pt x="82924" y="502"/>
                </a:lnTo>
                <a:lnTo>
                  <a:pt x="70059" y="2007"/>
                </a:lnTo>
                <a:lnTo>
                  <a:pt x="57275" y="4557"/>
                </a:lnTo>
                <a:lnTo>
                  <a:pt x="44916" y="8195"/>
                </a:lnTo>
                <a:lnTo>
                  <a:pt x="33323" y="12963"/>
                </a:lnTo>
                <a:lnTo>
                  <a:pt x="21376" y="19936"/>
                </a:lnTo>
                <a:lnTo>
                  <a:pt x="11884" y="28168"/>
                </a:lnTo>
                <a:lnTo>
                  <a:pt x="3000" y="41919"/>
                </a:lnTo>
                <a:lnTo>
                  <a:pt x="98" y="54584"/>
                </a:lnTo>
                <a:lnTo>
                  <a:pt x="0" y="62204"/>
                </a:lnTo>
                <a:lnTo>
                  <a:pt x="723" y="67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210869" y="4844173"/>
            <a:ext cx="177406" cy="97091"/>
          </a:xfrm>
          <a:custGeom>
            <a:avLst/>
            <a:gdLst/>
            <a:ahLst/>
            <a:cxnLst/>
            <a:rect l="l" t="t" r="r" b="b"/>
            <a:pathLst>
              <a:path w="177406" h="97091">
                <a:moveTo>
                  <a:pt x="98514" y="77698"/>
                </a:moveTo>
                <a:lnTo>
                  <a:pt x="101651" y="79400"/>
                </a:lnTo>
                <a:lnTo>
                  <a:pt x="109195" y="86741"/>
                </a:lnTo>
                <a:lnTo>
                  <a:pt x="111912" y="89408"/>
                </a:lnTo>
                <a:lnTo>
                  <a:pt x="114935" y="91948"/>
                </a:lnTo>
                <a:lnTo>
                  <a:pt x="118326" y="93865"/>
                </a:lnTo>
                <a:lnTo>
                  <a:pt x="121704" y="95770"/>
                </a:lnTo>
                <a:lnTo>
                  <a:pt x="125514" y="97078"/>
                </a:lnTo>
                <a:lnTo>
                  <a:pt x="132258" y="97091"/>
                </a:lnTo>
                <a:lnTo>
                  <a:pt x="134963" y="96545"/>
                </a:lnTo>
                <a:lnTo>
                  <a:pt x="137643" y="95402"/>
                </a:lnTo>
                <a:lnTo>
                  <a:pt x="142875" y="93116"/>
                </a:lnTo>
                <a:lnTo>
                  <a:pt x="147841" y="88366"/>
                </a:lnTo>
                <a:lnTo>
                  <a:pt x="152552" y="83235"/>
                </a:lnTo>
                <a:lnTo>
                  <a:pt x="157226" y="78105"/>
                </a:lnTo>
                <a:lnTo>
                  <a:pt x="161455" y="72555"/>
                </a:lnTo>
                <a:lnTo>
                  <a:pt x="164287" y="68783"/>
                </a:lnTo>
                <a:lnTo>
                  <a:pt x="167919" y="63957"/>
                </a:lnTo>
                <a:lnTo>
                  <a:pt x="170332" y="58623"/>
                </a:lnTo>
                <a:lnTo>
                  <a:pt x="172707" y="53632"/>
                </a:lnTo>
                <a:lnTo>
                  <a:pt x="175082" y="48628"/>
                </a:lnTo>
                <a:lnTo>
                  <a:pt x="177406" y="43980"/>
                </a:lnTo>
                <a:lnTo>
                  <a:pt x="176047" y="41135"/>
                </a:lnTo>
                <a:lnTo>
                  <a:pt x="175171" y="35801"/>
                </a:lnTo>
                <a:lnTo>
                  <a:pt x="171285" y="40322"/>
                </a:lnTo>
                <a:lnTo>
                  <a:pt x="168758" y="45554"/>
                </a:lnTo>
                <a:lnTo>
                  <a:pt x="166345" y="50609"/>
                </a:lnTo>
                <a:lnTo>
                  <a:pt x="163944" y="55664"/>
                </a:lnTo>
                <a:lnTo>
                  <a:pt x="161684" y="60553"/>
                </a:lnTo>
                <a:lnTo>
                  <a:pt x="158661" y="64541"/>
                </a:lnTo>
                <a:lnTo>
                  <a:pt x="155867" y="68275"/>
                </a:lnTo>
                <a:lnTo>
                  <a:pt x="151740" y="73660"/>
                </a:lnTo>
                <a:lnTo>
                  <a:pt x="147345" y="78498"/>
                </a:lnTo>
                <a:lnTo>
                  <a:pt x="142989" y="83337"/>
                </a:lnTo>
                <a:lnTo>
                  <a:pt x="138176" y="87579"/>
                </a:lnTo>
                <a:lnTo>
                  <a:pt x="134874" y="88925"/>
                </a:lnTo>
                <a:lnTo>
                  <a:pt x="131305" y="90030"/>
                </a:lnTo>
                <a:lnTo>
                  <a:pt x="127025" y="90030"/>
                </a:lnTo>
                <a:lnTo>
                  <a:pt x="124422" y="89204"/>
                </a:lnTo>
                <a:lnTo>
                  <a:pt x="121780" y="87731"/>
                </a:lnTo>
                <a:lnTo>
                  <a:pt x="119164" y="86258"/>
                </a:lnTo>
                <a:lnTo>
                  <a:pt x="116573" y="84112"/>
                </a:lnTo>
                <a:lnTo>
                  <a:pt x="114135" y="81711"/>
                </a:lnTo>
                <a:lnTo>
                  <a:pt x="104169" y="73421"/>
                </a:lnTo>
                <a:lnTo>
                  <a:pt x="93095" y="67889"/>
                </a:lnTo>
                <a:lnTo>
                  <a:pt x="91262" y="67157"/>
                </a:lnTo>
                <a:lnTo>
                  <a:pt x="87363" y="65608"/>
                </a:lnTo>
                <a:lnTo>
                  <a:pt x="82702" y="64084"/>
                </a:lnTo>
                <a:lnTo>
                  <a:pt x="79820" y="62585"/>
                </a:lnTo>
                <a:lnTo>
                  <a:pt x="75552" y="59550"/>
                </a:lnTo>
                <a:lnTo>
                  <a:pt x="72555" y="57683"/>
                </a:lnTo>
                <a:lnTo>
                  <a:pt x="68669" y="56629"/>
                </a:lnTo>
                <a:lnTo>
                  <a:pt x="64719" y="57632"/>
                </a:lnTo>
                <a:lnTo>
                  <a:pt x="61608" y="59842"/>
                </a:lnTo>
                <a:lnTo>
                  <a:pt x="58852" y="62471"/>
                </a:lnTo>
                <a:lnTo>
                  <a:pt x="55880" y="64096"/>
                </a:lnTo>
                <a:lnTo>
                  <a:pt x="51664" y="63258"/>
                </a:lnTo>
                <a:lnTo>
                  <a:pt x="47777" y="59969"/>
                </a:lnTo>
                <a:lnTo>
                  <a:pt x="43764" y="55372"/>
                </a:lnTo>
                <a:lnTo>
                  <a:pt x="36055" y="45465"/>
                </a:lnTo>
                <a:lnTo>
                  <a:pt x="29914" y="34673"/>
                </a:lnTo>
                <a:lnTo>
                  <a:pt x="24105" y="23215"/>
                </a:lnTo>
                <a:lnTo>
                  <a:pt x="21323" y="17881"/>
                </a:lnTo>
                <a:lnTo>
                  <a:pt x="19710" y="14185"/>
                </a:lnTo>
                <a:lnTo>
                  <a:pt x="16866" y="10985"/>
                </a:lnTo>
                <a:lnTo>
                  <a:pt x="13983" y="7772"/>
                </a:lnTo>
                <a:lnTo>
                  <a:pt x="10147" y="5791"/>
                </a:lnTo>
                <a:lnTo>
                  <a:pt x="4293" y="3937"/>
                </a:lnTo>
                <a:lnTo>
                  <a:pt x="3213" y="4394"/>
                </a:lnTo>
                <a:lnTo>
                  <a:pt x="1300" y="1783"/>
                </a:lnTo>
                <a:lnTo>
                  <a:pt x="1147" y="1574"/>
                </a:lnTo>
                <a:lnTo>
                  <a:pt x="51" y="0"/>
                </a:lnTo>
                <a:lnTo>
                  <a:pt x="1294" y="1786"/>
                </a:lnTo>
                <a:lnTo>
                  <a:pt x="2756" y="3886"/>
                </a:lnTo>
                <a:lnTo>
                  <a:pt x="4039" y="7899"/>
                </a:lnTo>
                <a:lnTo>
                  <a:pt x="7633" y="12407"/>
                </a:lnTo>
                <a:lnTo>
                  <a:pt x="11633" y="15709"/>
                </a:lnTo>
                <a:lnTo>
                  <a:pt x="13424" y="17653"/>
                </a:lnTo>
                <a:lnTo>
                  <a:pt x="15024" y="20942"/>
                </a:lnTo>
                <a:lnTo>
                  <a:pt x="17844" y="26454"/>
                </a:lnTo>
                <a:lnTo>
                  <a:pt x="23551" y="37715"/>
                </a:lnTo>
                <a:lnTo>
                  <a:pt x="29673" y="48568"/>
                </a:lnTo>
                <a:lnTo>
                  <a:pt x="37509" y="58973"/>
                </a:lnTo>
                <a:lnTo>
                  <a:pt x="40488" y="62153"/>
                </a:lnTo>
                <a:lnTo>
                  <a:pt x="42532" y="64719"/>
                </a:lnTo>
                <a:lnTo>
                  <a:pt x="45136" y="66967"/>
                </a:lnTo>
                <a:lnTo>
                  <a:pt x="47714" y="69189"/>
                </a:lnTo>
                <a:lnTo>
                  <a:pt x="51156" y="71158"/>
                </a:lnTo>
                <a:lnTo>
                  <a:pt x="55410" y="71145"/>
                </a:lnTo>
                <a:lnTo>
                  <a:pt x="58357" y="70993"/>
                </a:lnTo>
                <a:lnTo>
                  <a:pt x="61455" y="69303"/>
                </a:lnTo>
                <a:lnTo>
                  <a:pt x="65062" y="66319"/>
                </a:lnTo>
                <a:lnTo>
                  <a:pt x="67678" y="64008"/>
                </a:lnTo>
                <a:lnTo>
                  <a:pt x="70307" y="64389"/>
                </a:lnTo>
                <a:lnTo>
                  <a:pt x="73266" y="66586"/>
                </a:lnTo>
                <a:lnTo>
                  <a:pt x="76581" y="68821"/>
                </a:lnTo>
                <a:lnTo>
                  <a:pt x="80328" y="70751"/>
                </a:lnTo>
                <a:lnTo>
                  <a:pt x="85065" y="72263"/>
                </a:lnTo>
                <a:lnTo>
                  <a:pt x="88671" y="73698"/>
                </a:lnTo>
                <a:lnTo>
                  <a:pt x="98514" y="77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198454" y="4839205"/>
            <a:ext cx="13725" cy="15267"/>
          </a:xfrm>
          <a:custGeom>
            <a:avLst/>
            <a:gdLst/>
            <a:ahLst/>
            <a:cxnLst/>
            <a:rect l="l" t="t" r="r" b="b"/>
            <a:pathLst>
              <a:path w="13725" h="15267">
                <a:moveTo>
                  <a:pt x="0" y="0"/>
                </a:moveTo>
                <a:lnTo>
                  <a:pt x="7505" y="10152"/>
                </a:lnTo>
                <a:lnTo>
                  <a:pt x="7817" y="10583"/>
                </a:lnTo>
                <a:lnTo>
                  <a:pt x="9039" y="12219"/>
                </a:lnTo>
                <a:lnTo>
                  <a:pt x="9951" y="13451"/>
                </a:lnTo>
                <a:lnTo>
                  <a:pt x="10346" y="13985"/>
                </a:lnTo>
                <a:lnTo>
                  <a:pt x="11624" y="14470"/>
                </a:lnTo>
                <a:lnTo>
                  <a:pt x="12074" y="14861"/>
                </a:lnTo>
                <a:lnTo>
                  <a:pt x="13725" y="15267"/>
                </a:lnTo>
                <a:lnTo>
                  <a:pt x="12772" y="11419"/>
                </a:lnTo>
                <a:lnTo>
                  <a:pt x="10226" y="13253"/>
                </a:lnTo>
                <a:lnTo>
                  <a:pt x="10715" y="8549"/>
                </a:lnTo>
                <a:lnTo>
                  <a:pt x="8772" y="5603"/>
                </a:lnTo>
                <a:lnTo>
                  <a:pt x="6714" y="875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136455" y="4583772"/>
            <a:ext cx="339547" cy="217106"/>
          </a:xfrm>
          <a:custGeom>
            <a:avLst/>
            <a:gdLst/>
            <a:ahLst/>
            <a:cxnLst/>
            <a:rect l="l" t="t" r="r" b="b"/>
            <a:pathLst>
              <a:path w="339547" h="217106">
                <a:moveTo>
                  <a:pt x="201325" y="15247"/>
                </a:moveTo>
                <a:lnTo>
                  <a:pt x="189836" y="8143"/>
                </a:lnTo>
                <a:lnTo>
                  <a:pt x="178249" y="1517"/>
                </a:lnTo>
                <a:lnTo>
                  <a:pt x="168135" y="0"/>
                </a:lnTo>
                <a:lnTo>
                  <a:pt x="167878" y="81"/>
                </a:lnTo>
                <a:lnTo>
                  <a:pt x="158127" y="5288"/>
                </a:lnTo>
                <a:lnTo>
                  <a:pt x="144848" y="13728"/>
                </a:lnTo>
                <a:lnTo>
                  <a:pt x="135178" y="20307"/>
                </a:lnTo>
                <a:lnTo>
                  <a:pt x="130729" y="23258"/>
                </a:lnTo>
                <a:lnTo>
                  <a:pt x="119893" y="28170"/>
                </a:lnTo>
                <a:lnTo>
                  <a:pt x="109666" y="30320"/>
                </a:lnTo>
                <a:lnTo>
                  <a:pt x="98659" y="31849"/>
                </a:lnTo>
                <a:lnTo>
                  <a:pt x="85483" y="34899"/>
                </a:lnTo>
                <a:lnTo>
                  <a:pt x="83582" y="35672"/>
                </a:lnTo>
                <a:lnTo>
                  <a:pt x="73166" y="42928"/>
                </a:lnTo>
                <a:lnTo>
                  <a:pt x="61599" y="52487"/>
                </a:lnTo>
                <a:lnTo>
                  <a:pt x="52171" y="58877"/>
                </a:lnTo>
                <a:lnTo>
                  <a:pt x="49808" y="60005"/>
                </a:lnTo>
                <a:lnTo>
                  <a:pt x="41376" y="68450"/>
                </a:lnTo>
                <a:lnTo>
                  <a:pt x="35877" y="79233"/>
                </a:lnTo>
                <a:lnTo>
                  <a:pt x="28244" y="89738"/>
                </a:lnTo>
                <a:lnTo>
                  <a:pt x="22491" y="95263"/>
                </a:lnTo>
                <a:lnTo>
                  <a:pt x="13884" y="104986"/>
                </a:lnTo>
                <a:lnTo>
                  <a:pt x="6576" y="115939"/>
                </a:lnTo>
                <a:lnTo>
                  <a:pt x="1603" y="127934"/>
                </a:lnTo>
                <a:lnTo>
                  <a:pt x="0" y="140779"/>
                </a:lnTo>
                <a:lnTo>
                  <a:pt x="231" y="143735"/>
                </a:lnTo>
                <a:lnTo>
                  <a:pt x="3077" y="156165"/>
                </a:lnTo>
                <a:lnTo>
                  <a:pt x="6197" y="168592"/>
                </a:lnTo>
                <a:lnTo>
                  <a:pt x="10159" y="168579"/>
                </a:lnTo>
                <a:lnTo>
                  <a:pt x="14058" y="169837"/>
                </a:lnTo>
                <a:lnTo>
                  <a:pt x="17919" y="171094"/>
                </a:lnTo>
                <a:lnTo>
                  <a:pt x="22453" y="172580"/>
                </a:lnTo>
                <a:lnTo>
                  <a:pt x="26911" y="174053"/>
                </a:lnTo>
                <a:lnTo>
                  <a:pt x="31330" y="173469"/>
                </a:lnTo>
                <a:lnTo>
                  <a:pt x="39484" y="165633"/>
                </a:lnTo>
                <a:lnTo>
                  <a:pt x="43960" y="162369"/>
                </a:lnTo>
                <a:lnTo>
                  <a:pt x="54792" y="155731"/>
                </a:lnTo>
                <a:lnTo>
                  <a:pt x="66206" y="149995"/>
                </a:lnTo>
                <a:lnTo>
                  <a:pt x="77934" y="144822"/>
                </a:lnTo>
                <a:lnTo>
                  <a:pt x="89711" y="139877"/>
                </a:lnTo>
                <a:lnTo>
                  <a:pt x="101269" y="134823"/>
                </a:lnTo>
                <a:lnTo>
                  <a:pt x="101662" y="135193"/>
                </a:lnTo>
                <a:lnTo>
                  <a:pt x="111349" y="143159"/>
                </a:lnTo>
                <a:lnTo>
                  <a:pt x="122466" y="149682"/>
                </a:lnTo>
                <a:lnTo>
                  <a:pt x="123731" y="150355"/>
                </a:lnTo>
                <a:lnTo>
                  <a:pt x="133698" y="157846"/>
                </a:lnTo>
                <a:lnTo>
                  <a:pt x="142341" y="167500"/>
                </a:lnTo>
                <a:lnTo>
                  <a:pt x="144797" y="170156"/>
                </a:lnTo>
                <a:lnTo>
                  <a:pt x="153026" y="177938"/>
                </a:lnTo>
                <a:lnTo>
                  <a:pt x="162035" y="186631"/>
                </a:lnTo>
                <a:lnTo>
                  <a:pt x="169745" y="196127"/>
                </a:lnTo>
                <a:lnTo>
                  <a:pt x="174079" y="206321"/>
                </a:lnTo>
                <a:lnTo>
                  <a:pt x="172961" y="217106"/>
                </a:lnTo>
                <a:lnTo>
                  <a:pt x="183714" y="214256"/>
                </a:lnTo>
                <a:lnTo>
                  <a:pt x="195255" y="210337"/>
                </a:lnTo>
                <a:lnTo>
                  <a:pt x="206273" y="203085"/>
                </a:lnTo>
                <a:lnTo>
                  <a:pt x="201050" y="194270"/>
                </a:lnTo>
                <a:lnTo>
                  <a:pt x="195874" y="183476"/>
                </a:lnTo>
                <a:lnTo>
                  <a:pt x="191968" y="171833"/>
                </a:lnTo>
                <a:lnTo>
                  <a:pt x="190415" y="160254"/>
                </a:lnTo>
                <a:lnTo>
                  <a:pt x="192295" y="149649"/>
                </a:lnTo>
                <a:lnTo>
                  <a:pt x="198691" y="140931"/>
                </a:lnTo>
                <a:lnTo>
                  <a:pt x="207987" y="138405"/>
                </a:lnTo>
                <a:lnTo>
                  <a:pt x="215886" y="144096"/>
                </a:lnTo>
                <a:lnTo>
                  <a:pt x="224332" y="151066"/>
                </a:lnTo>
                <a:lnTo>
                  <a:pt x="226666" y="152211"/>
                </a:lnTo>
                <a:lnTo>
                  <a:pt x="238997" y="155084"/>
                </a:lnTo>
                <a:lnTo>
                  <a:pt x="251053" y="156997"/>
                </a:lnTo>
                <a:lnTo>
                  <a:pt x="255355" y="158412"/>
                </a:lnTo>
                <a:lnTo>
                  <a:pt x="266426" y="163698"/>
                </a:lnTo>
                <a:lnTo>
                  <a:pt x="277286" y="170326"/>
                </a:lnTo>
                <a:lnTo>
                  <a:pt x="288172" y="177152"/>
                </a:lnTo>
                <a:lnTo>
                  <a:pt x="299323" y="183032"/>
                </a:lnTo>
                <a:lnTo>
                  <a:pt x="310975" y="186821"/>
                </a:lnTo>
                <a:lnTo>
                  <a:pt x="323367" y="187375"/>
                </a:lnTo>
                <a:lnTo>
                  <a:pt x="323418" y="183197"/>
                </a:lnTo>
                <a:lnTo>
                  <a:pt x="323278" y="179133"/>
                </a:lnTo>
                <a:lnTo>
                  <a:pt x="324967" y="175132"/>
                </a:lnTo>
                <a:lnTo>
                  <a:pt x="327058" y="170255"/>
                </a:lnTo>
                <a:lnTo>
                  <a:pt x="330987" y="164456"/>
                </a:lnTo>
                <a:lnTo>
                  <a:pt x="339547" y="158686"/>
                </a:lnTo>
                <a:lnTo>
                  <a:pt x="334931" y="149244"/>
                </a:lnTo>
                <a:lnTo>
                  <a:pt x="328363" y="136625"/>
                </a:lnTo>
                <a:lnTo>
                  <a:pt x="320116" y="128498"/>
                </a:lnTo>
                <a:lnTo>
                  <a:pt x="314473" y="125722"/>
                </a:lnTo>
                <a:lnTo>
                  <a:pt x="305699" y="118210"/>
                </a:lnTo>
                <a:lnTo>
                  <a:pt x="297141" y="107619"/>
                </a:lnTo>
                <a:lnTo>
                  <a:pt x="292654" y="101783"/>
                </a:lnTo>
                <a:lnTo>
                  <a:pt x="285723" y="90970"/>
                </a:lnTo>
                <a:lnTo>
                  <a:pt x="279391" y="80242"/>
                </a:lnTo>
                <a:lnTo>
                  <a:pt x="272463" y="69961"/>
                </a:lnTo>
                <a:lnTo>
                  <a:pt x="263740" y="60490"/>
                </a:lnTo>
                <a:lnTo>
                  <a:pt x="259805" y="56801"/>
                </a:lnTo>
                <a:lnTo>
                  <a:pt x="250813" y="47609"/>
                </a:lnTo>
                <a:lnTo>
                  <a:pt x="241268" y="37899"/>
                </a:lnTo>
                <a:lnTo>
                  <a:pt x="231129" y="28914"/>
                </a:lnTo>
                <a:lnTo>
                  <a:pt x="220358" y="21899"/>
                </a:lnTo>
                <a:lnTo>
                  <a:pt x="208914" y="18097"/>
                </a:lnTo>
                <a:lnTo>
                  <a:pt x="201325" y="1524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236251" y="4714812"/>
            <a:ext cx="3886" cy="6985"/>
          </a:xfrm>
          <a:custGeom>
            <a:avLst/>
            <a:gdLst/>
            <a:ahLst/>
            <a:cxnLst/>
            <a:rect l="l" t="t" r="r" b="b"/>
            <a:pathLst>
              <a:path w="3886" h="6985">
                <a:moveTo>
                  <a:pt x="1473" y="3784"/>
                </a:moveTo>
                <a:lnTo>
                  <a:pt x="2933" y="6985"/>
                </a:lnTo>
                <a:lnTo>
                  <a:pt x="3886" y="1231"/>
                </a:lnTo>
                <a:lnTo>
                  <a:pt x="1308" y="0"/>
                </a:lnTo>
                <a:lnTo>
                  <a:pt x="0" y="596"/>
                </a:lnTo>
                <a:lnTo>
                  <a:pt x="1473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308451" y="4795793"/>
            <a:ext cx="5943" cy="6432"/>
          </a:xfrm>
          <a:custGeom>
            <a:avLst/>
            <a:gdLst/>
            <a:ahLst/>
            <a:cxnLst/>
            <a:rect l="l" t="t" r="r" b="b"/>
            <a:pathLst>
              <a:path w="5943" h="6432">
                <a:moveTo>
                  <a:pt x="5943" y="0"/>
                </a:moveTo>
                <a:lnTo>
                  <a:pt x="0" y="1708"/>
                </a:lnTo>
                <a:lnTo>
                  <a:pt x="965" y="5086"/>
                </a:lnTo>
                <a:lnTo>
                  <a:pt x="4229" y="6432"/>
                </a:lnTo>
                <a:lnTo>
                  <a:pt x="5397" y="3574"/>
                </a:lnTo>
                <a:lnTo>
                  <a:pt x="59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456305" y="4767060"/>
            <a:ext cx="3517" cy="4089"/>
          </a:xfrm>
          <a:custGeom>
            <a:avLst/>
            <a:gdLst/>
            <a:ahLst/>
            <a:cxnLst/>
            <a:rect l="l" t="t" r="r" b="b"/>
            <a:pathLst>
              <a:path w="3517" h="4089">
                <a:moveTo>
                  <a:pt x="40" y="812"/>
                </a:moveTo>
                <a:lnTo>
                  <a:pt x="0" y="4064"/>
                </a:lnTo>
                <a:lnTo>
                  <a:pt x="3517" y="4089"/>
                </a:lnTo>
                <a:lnTo>
                  <a:pt x="444" y="812"/>
                </a:lnTo>
                <a:lnTo>
                  <a:pt x="50" y="0"/>
                </a:lnTo>
                <a:lnTo>
                  <a:pt x="40" y="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132911" y="4579899"/>
            <a:ext cx="347040" cy="206264"/>
          </a:xfrm>
          <a:custGeom>
            <a:avLst/>
            <a:gdLst/>
            <a:ahLst/>
            <a:cxnLst/>
            <a:rect l="l" t="t" r="r" b="b"/>
            <a:pathLst>
              <a:path w="347040" h="206264">
                <a:moveTo>
                  <a:pt x="206722" y="194667"/>
                </a:moveTo>
                <a:lnTo>
                  <a:pt x="201222" y="182291"/>
                </a:lnTo>
                <a:lnTo>
                  <a:pt x="197861" y="169509"/>
                </a:lnTo>
                <a:lnTo>
                  <a:pt x="197472" y="164071"/>
                </a:lnTo>
                <a:lnTo>
                  <a:pt x="197523" y="157264"/>
                </a:lnTo>
                <a:lnTo>
                  <a:pt x="199440" y="151726"/>
                </a:lnTo>
                <a:lnTo>
                  <a:pt x="204482" y="147510"/>
                </a:lnTo>
                <a:lnTo>
                  <a:pt x="207987" y="145402"/>
                </a:lnTo>
                <a:lnTo>
                  <a:pt x="210845" y="145669"/>
                </a:lnTo>
                <a:lnTo>
                  <a:pt x="213753" y="147396"/>
                </a:lnTo>
                <a:lnTo>
                  <a:pt x="218097" y="151574"/>
                </a:lnTo>
                <a:lnTo>
                  <a:pt x="220395" y="153771"/>
                </a:lnTo>
                <a:lnTo>
                  <a:pt x="222948" y="156210"/>
                </a:lnTo>
                <a:lnTo>
                  <a:pt x="226148" y="158013"/>
                </a:lnTo>
                <a:lnTo>
                  <a:pt x="231012" y="160718"/>
                </a:lnTo>
                <a:lnTo>
                  <a:pt x="236105" y="161670"/>
                </a:lnTo>
                <a:lnTo>
                  <a:pt x="240830" y="162293"/>
                </a:lnTo>
                <a:lnTo>
                  <a:pt x="245579" y="162902"/>
                </a:lnTo>
                <a:lnTo>
                  <a:pt x="249999" y="163220"/>
                </a:lnTo>
                <a:lnTo>
                  <a:pt x="253644" y="164261"/>
                </a:lnTo>
                <a:lnTo>
                  <a:pt x="264713" y="168740"/>
                </a:lnTo>
                <a:lnTo>
                  <a:pt x="275857" y="175212"/>
                </a:lnTo>
                <a:lnTo>
                  <a:pt x="285889" y="181584"/>
                </a:lnTo>
                <a:lnTo>
                  <a:pt x="296968" y="187985"/>
                </a:lnTo>
                <a:lnTo>
                  <a:pt x="308773" y="192881"/>
                </a:lnTo>
                <a:lnTo>
                  <a:pt x="321552" y="195008"/>
                </a:lnTo>
                <a:lnTo>
                  <a:pt x="324103" y="195021"/>
                </a:lnTo>
                <a:lnTo>
                  <a:pt x="327304" y="194754"/>
                </a:lnTo>
                <a:lnTo>
                  <a:pt x="330415" y="193065"/>
                </a:lnTo>
                <a:lnTo>
                  <a:pt x="330415" y="183489"/>
                </a:lnTo>
                <a:lnTo>
                  <a:pt x="331749" y="180378"/>
                </a:lnTo>
                <a:lnTo>
                  <a:pt x="333070" y="177253"/>
                </a:lnTo>
                <a:lnTo>
                  <a:pt x="334632" y="173850"/>
                </a:lnTo>
                <a:lnTo>
                  <a:pt x="337096" y="170815"/>
                </a:lnTo>
                <a:lnTo>
                  <a:pt x="340956" y="168452"/>
                </a:lnTo>
                <a:lnTo>
                  <a:pt x="345160" y="165417"/>
                </a:lnTo>
                <a:lnTo>
                  <a:pt x="343090" y="162560"/>
                </a:lnTo>
                <a:lnTo>
                  <a:pt x="340029" y="164299"/>
                </a:lnTo>
                <a:lnTo>
                  <a:pt x="341020" y="159702"/>
                </a:lnTo>
                <a:lnTo>
                  <a:pt x="343090" y="162560"/>
                </a:lnTo>
                <a:lnTo>
                  <a:pt x="345160" y="165417"/>
                </a:lnTo>
                <a:lnTo>
                  <a:pt x="347040" y="162382"/>
                </a:lnTo>
                <a:lnTo>
                  <a:pt x="346151" y="160820"/>
                </a:lnTo>
                <a:lnTo>
                  <a:pt x="343839" y="156794"/>
                </a:lnTo>
                <a:lnTo>
                  <a:pt x="341147" y="150088"/>
                </a:lnTo>
                <a:lnTo>
                  <a:pt x="337908" y="143890"/>
                </a:lnTo>
                <a:lnTo>
                  <a:pt x="336283" y="140779"/>
                </a:lnTo>
                <a:lnTo>
                  <a:pt x="334505" y="137769"/>
                </a:lnTo>
                <a:lnTo>
                  <a:pt x="332447" y="135178"/>
                </a:lnTo>
                <a:lnTo>
                  <a:pt x="330377" y="132600"/>
                </a:lnTo>
                <a:lnTo>
                  <a:pt x="328015" y="130365"/>
                </a:lnTo>
                <a:lnTo>
                  <a:pt x="324992" y="129108"/>
                </a:lnTo>
                <a:lnTo>
                  <a:pt x="319417" y="126784"/>
                </a:lnTo>
                <a:lnTo>
                  <a:pt x="316407" y="124536"/>
                </a:lnTo>
                <a:lnTo>
                  <a:pt x="313486" y="121526"/>
                </a:lnTo>
                <a:lnTo>
                  <a:pt x="310578" y="118503"/>
                </a:lnTo>
                <a:lnTo>
                  <a:pt x="307797" y="114528"/>
                </a:lnTo>
                <a:lnTo>
                  <a:pt x="303390" y="109232"/>
                </a:lnTo>
                <a:lnTo>
                  <a:pt x="295829" y="98803"/>
                </a:lnTo>
                <a:lnTo>
                  <a:pt x="289346" y="88030"/>
                </a:lnTo>
                <a:lnTo>
                  <a:pt x="287705" y="85242"/>
                </a:lnTo>
                <a:lnTo>
                  <a:pt x="281098" y="74823"/>
                </a:lnTo>
                <a:lnTo>
                  <a:pt x="272920" y="64875"/>
                </a:lnTo>
                <a:lnTo>
                  <a:pt x="269633" y="61734"/>
                </a:lnTo>
                <a:lnTo>
                  <a:pt x="261274" y="53591"/>
                </a:lnTo>
                <a:lnTo>
                  <a:pt x="252224" y="44202"/>
                </a:lnTo>
                <a:lnTo>
                  <a:pt x="244525" y="36626"/>
                </a:lnTo>
                <a:lnTo>
                  <a:pt x="234395" y="28153"/>
                </a:lnTo>
                <a:lnTo>
                  <a:pt x="223374" y="21619"/>
                </a:lnTo>
                <a:lnTo>
                  <a:pt x="212978" y="18491"/>
                </a:lnTo>
                <a:lnTo>
                  <a:pt x="211073" y="18224"/>
                </a:lnTo>
                <a:lnTo>
                  <a:pt x="208330" y="17068"/>
                </a:lnTo>
                <a:lnTo>
                  <a:pt x="205295" y="15341"/>
                </a:lnTo>
                <a:lnTo>
                  <a:pt x="200736" y="12776"/>
                </a:lnTo>
                <a:lnTo>
                  <a:pt x="195516" y="9067"/>
                </a:lnTo>
                <a:lnTo>
                  <a:pt x="190284" y="5918"/>
                </a:lnTo>
                <a:lnTo>
                  <a:pt x="185026" y="2806"/>
                </a:lnTo>
                <a:lnTo>
                  <a:pt x="179831" y="63"/>
                </a:lnTo>
                <a:lnTo>
                  <a:pt x="174307" y="0"/>
                </a:lnTo>
                <a:lnTo>
                  <a:pt x="170687" y="507"/>
                </a:lnTo>
                <a:lnTo>
                  <a:pt x="166408" y="2362"/>
                </a:lnTo>
                <a:lnTo>
                  <a:pt x="163385" y="4063"/>
                </a:lnTo>
                <a:lnTo>
                  <a:pt x="151407" y="11438"/>
                </a:lnTo>
                <a:lnTo>
                  <a:pt x="140289" y="18805"/>
                </a:lnTo>
                <a:lnTo>
                  <a:pt x="136664" y="21335"/>
                </a:lnTo>
                <a:lnTo>
                  <a:pt x="128003" y="27533"/>
                </a:lnTo>
                <a:lnTo>
                  <a:pt x="121780" y="29260"/>
                </a:lnTo>
                <a:lnTo>
                  <a:pt x="114566" y="30429"/>
                </a:lnTo>
                <a:lnTo>
                  <a:pt x="103531" y="31951"/>
                </a:lnTo>
                <a:lnTo>
                  <a:pt x="89978" y="34821"/>
                </a:lnTo>
                <a:lnTo>
                  <a:pt x="87998" y="35407"/>
                </a:lnTo>
                <a:lnTo>
                  <a:pt x="85166" y="36296"/>
                </a:lnTo>
                <a:lnTo>
                  <a:pt x="82435" y="38087"/>
                </a:lnTo>
                <a:lnTo>
                  <a:pt x="79374" y="40284"/>
                </a:lnTo>
                <a:lnTo>
                  <a:pt x="74853" y="43586"/>
                </a:lnTo>
                <a:lnTo>
                  <a:pt x="69862" y="47917"/>
                </a:lnTo>
                <a:lnTo>
                  <a:pt x="65290" y="51701"/>
                </a:lnTo>
                <a:lnTo>
                  <a:pt x="60782" y="55460"/>
                </a:lnTo>
                <a:lnTo>
                  <a:pt x="56438" y="58699"/>
                </a:lnTo>
                <a:lnTo>
                  <a:pt x="54381" y="59486"/>
                </a:lnTo>
                <a:lnTo>
                  <a:pt x="50342" y="61137"/>
                </a:lnTo>
                <a:lnTo>
                  <a:pt x="47269" y="63550"/>
                </a:lnTo>
                <a:lnTo>
                  <a:pt x="44932" y="66293"/>
                </a:lnTo>
                <a:lnTo>
                  <a:pt x="41414" y="70408"/>
                </a:lnTo>
                <a:lnTo>
                  <a:pt x="39458" y="75069"/>
                </a:lnTo>
                <a:lnTo>
                  <a:pt x="37337" y="79387"/>
                </a:lnTo>
                <a:lnTo>
                  <a:pt x="35229" y="83718"/>
                </a:lnTo>
                <a:lnTo>
                  <a:pt x="33032" y="87706"/>
                </a:lnTo>
                <a:lnTo>
                  <a:pt x="29413" y="91008"/>
                </a:lnTo>
                <a:lnTo>
                  <a:pt x="20660" y="99656"/>
                </a:lnTo>
                <a:lnTo>
                  <a:pt x="12397" y="109675"/>
                </a:lnTo>
                <a:lnTo>
                  <a:pt x="9639" y="113715"/>
                </a:lnTo>
                <a:lnTo>
                  <a:pt x="3735" y="125039"/>
                </a:lnTo>
                <a:lnTo>
                  <a:pt x="399" y="137424"/>
                </a:lnTo>
                <a:lnTo>
                  <a:pt x="0" y="143370"/>
                </a:lnTo>
                <a:lnTo>
                  <a:pt x="12" y="144754"/>
                </a:lnTo>
                <a:lnTo>
                  <a:pt x="2295" y="157712"/>
                </a:lnTo>
                <a:lnTo>
                  <a:pt x="5645" y="169843"/>
                </a:lnTo>
                <a:lnTo>
                  <a:pt x="6273" y="173037"/>
                </a:lnTo>
                <a:lnTo>
                  <a:pt x="8051" y="176009"/>
                </a:lnTo>
                <a:lnTo>
                  <a:pt x="12979" y="175971"/>
                </a:lnTo>
                <a:lnTo>
                  <a:pt x="16535" y="177050"/>
                </a:lnTo>
                <a:lnTo>
                  <a:pt x="13220" y="171881"/>
                </a:lnTo>
                <a:lnTo>
                  <a:pt x="9740" y="172465"/>
                </a:lnTo>
                <a:lnTo>
                  <a:pt x="9791" y="168935"/>
                </a:lnTo>
                <a:lnTo>
                  <a:pt x="13220" y="171881"/>
                </a:lnTo>
                <a:lnTo>
                  <a:pt x="16535" y="177050"/>
                </a:lnTo>
                <a:lnTo>
                  <a:pt x="20370" y="178320"/>
                </a:lnTo>
                <a:lnTo>
                  <a:pt x="24193" y="179552"/>
                </a:lnTo>
                <a:lnTo>
                  <a:pt x="28282" y="180974"/>
                </a:lnTo>
                <a:lnTo>
                  <a:pt x="32842" y="181000"/>
                </a:lnTo>
                <a:lnTo>
                  <a:pt x="34874" y="177342"/>
                </a:lnTo>
                <a:lnTo>
                  <a:pt x="34404" y="173850"/>
                </a:lnTo>
                <a:lnTo>
                  <a:pt x="34874" y="177342"/>
                </a:lnTo>
                <a:lnTo>
                  <a:pt x="36080" y="180733"/>
                </a:lnTo>
                <a:lnTo>
                  <a:pt x="37312" y="179882"/>
                </a:lnTo>
                <a:lnTo>
                  <a:pt x="45313" y="172193"/>
                </a:lnTo>
                <a:lnTo>
                  <a:pt x="55456" y="165305"/>
                </a:lnTo>
                <a:lnTo>
                  <a:pt x="45465" y="172046"/>
                </a:lnTo>
                <a:lnTo>
                  <a:pt x="45173" y="172288"/>
                </a:lnTo>
                <a:lnTo>
                  <a:pt x="40576" y="166966"/>
                </a:lnTo>
                <a:lnTo>
                  <a:pt x="33354" y="173918"/>
                </a:lnTo>
                <a:lnTo>
                  <a:pt x="32435" y="174802"/>
                </a:lnTo>
                <a:lnTo>
                  <a:pt x="29883" y="173977"/>
                </a:lnTo>
                <a:lnTo>
                  <a:pt x="26390" y="172885"/>
                </a:lnTo>
                <a:lnTo>
                  <a:pt x="22542" y="171627"/>
                </a:lnTo>
                <a:lnTo>
                  <a:pt x="18707" y="170370"/>
                </a:lnTo>
                <a:lnTo>
                  <a:pt x="14490" y="168948"/>
                </a:lnTo>
                <a:lnTo>
                  <a:pt x="12483" y="168942"/>
                </a:lnTo>
                <a:lnTo>
                  <a:pt x="9954" y="158854"/>
                </a:lnTo>
                <a:lnTo>
                  <a:pt x="7208" y="146829"/>
                </a:lnTo>
                <a:lnTo>
                  <a:pt x="7035" y="143370"/>
                </a:lnTo>
                <a:lnTo>
                  <a:pt x="9082" y="130933"/>
                </a:lnTo>
                <a:lnTo>
                  <a:pt x="14557" y="119145"/>
                </a:lnTo>
                <a:lnTo>
                  <a:pt x="23365" y="107190"/>
                </a:lnTo>
                <a:lnTo>
                  <a:pt x="32147" y="98075"/>
                </a:lnTo>
                <a:lnTo>
                  <a:pt x="34150" y="96215"/>
                </a:lnTo>
                <a:lnTo>
                  <a:pt x="40385" y="90500"/>
                </a:lnTo>
                <a:lnTo>
                  <a:pt x="43014" y="83629"/>
                </a:lnTo>
                <a:lnTo>
                  <a:pt x="45783" y="78117"/>
                </a:lnTo>
                <a:lnTo>
                  <a:pt x="47155" y="75336"/>
                </a:lnTo>
                <a:lnTo>
                  <a:pt x="50266" y="70878"/>
                </a:lnTo>
                <a:lnTo>
                  <a:pt x="54051" y="67246"/>
                </a:lnTo>
                <a:lnTo>
                  <a:pt x="57048" y="66001"/>
                </a:lnTo>
                <a:lnTo>
                  <a:pt x="59626" y="64922"/>
                </a:lnTo>
                <a:lnTo>
                  <a:pt x="62255" y="63055"/>
                </a:lnTo>
                <a:lnTo>
                  <a:pt x="65214" y="60794"/>
                </a:lnTo>
                <a:lnTo>
                  <a:pt x="69621" y="57378"/>
                </a:lnTo>
                <a:lnTo>
                  <a:pt x="74574" y="53035"/>
                </a:lnTo>
                <a:lnTo>
                  <a:pt x="79146" y="49352"/>
                </a:lnTo>
                <a:lnTo>
                  <a:pt x="83654" y="45681"/>
                </a:lnTo>
                <a:lnTo>
                  <a:pt x="88061" y="42671"/>
                </a:lnTo>
                <a:lnTo>
                  <a:pt x="90055" y="42138"/>
                </a:lnTo>
                <a:lnTo>
                  <a:pt x="103518" y="39078"/>
                </a:lnTo>
                <a:lnTo>
                  <a:pt x="115088" y="37478"/>
                </a:lnTo>
                <a:lnTo>
                  <a:pt x="115671" y="37388"/>
                </a:lnTo>
                <a:lnTo>
                  <a:pt x="126784" y="34635"/>
                </a:lnTo>
                <a:lnTo>
                  <a:pt x="138961" y="28315"/>
                </a:lnTo>
                <a:lnTo>
                  <a:pt x="140779" y="27038"/>
                </a:lnTo>
                <a:lnTo>
                  <a:pt x="143459" y="25107"/>
                </a:lnTo>
                <a:lnTo>
                  <a:pt x="150418" y="20408"/>
                </a:lnTo>
                <a:lnTo>
                  <a:pt x="157251" y="16065"/>
                </a:lnTo>
                <a:lnTo>
                  <a:pt x="160667" y="13893"/>
                </a:lnTo>
                <a:lnTo>
                  <a:pt x="164058" y="11798"/>
                </a:lnTo>
                <a:lnTo>
                  <a:pt x="166890" y="10185"/>
                </a:lnTo>
                <a:lnTo>
                  <a:pt x="169646" y="8572"/>
                </a:lnTo>
                <a:lnTo>
                  <a:pt x="172669" y="7264"/>
                </a:lnTo>
                <a:lnTo>
                  <a:pt x="176212" y="7023"/>
                </a:lnTo>
                <a:lnTo>
                  <a:pt x="178904" y="7848"/>
                </a:lnTo>
                <a:lnTo>
                  <a:pt x="181927" y="9334"/>
                </a:lnTo>
                <a:lnTo>
                  <a:pt x="186474" y="11556"/>
                </a:lnTo>
                <a:lnTo>
                  <a:pt x="191655" y="15151"/>
                </a:lnTo>
                <a:lnTo>
                  <a:pt x="196748" y="18389"/>
                </a:lnTo>
                <a:lnTo>
                  <a:pt x="201891" y="21628"/>
                </a:lnTo>
                <a:lnTo>
                  <a:pt x="206819" y="24625"/>
                </a:lnTo>
                <a:lnTo>
                  <a:pt x="211924" y="25463"/>
                </a:lnTo>
                <a:lnTo>
                  <a:pt x="223084" y="29325"/>
                </a:lnTo>
                <a:lnTo>
                  <a:pt x="233999" y="36764"/>
                </a:lnTo>
                <a:lnTo>
                  <a:pt x="239712" y="41782"/>
                </a:lnTo>
                <a:lnTo>
                  <a:pt x="249019" y="51013"/>
                </a:lnTo>
                <a:lnTo>
                  <a:pt x="257945" y="60266"/>
                </a:lnTo>
                <a:lnTo>
                  <a:pt x="264934" y="66992"/>
                </a:lnTo>
                <a:lnTo>
                  <a:pt x="273583" y="76464"/>
                </a:lnTo>
                <a:lnTo>
                  <a:pt x="280567" y="86998"/>
                </a:lnTo>
                <a:lnTo>
                  <a:pt x="281647" y="88811"/>
                </a:lnTo>
                <a:lnTo>
                  <a:pt x="287846" y="99308"/>
                </a:lnTo>
                <a:lnTo>
                  <a:pt x="295042" y="110042"/>
                </a:lnTo>
                <a:lnTo>
                  <a:pt x="297980" y="113753"/>
                </a:lnTo>
                <a:lnTo>
                  <a:pt x="302196" y="118783"/>
                </a:lnTo>
                <a:lnTo>
                  <a:pt x="304952" y="122783"/>
                </a:lnTo>
                <a:lnTo>
                  <a:pt x="308406" y="126403"/>
                </a:lnTo>
                <a:lnTo>
                  <a:pt x="311848" y="130009"/>
                </a:lnTo>
                <a:lnTo>
                  <a:pt x="316014" y="133045"/>
                </a:lnTo>
                <a:lnTo>
                  <a:pt x="322313" y="135623"/>
                </a:lnTo>
                <a:lnTo>
                  <a:pt x="325310" y="137515"/>
                </a:lnTo>
                <a:lnTo>
                  <a:pt x="326936" y="139572"/>
                </a:lnTo>
                <a:lnTo>
                  <a:pt x="329374" y="142620"/>
                </a:lnTo>
                <a:lnTo>
                  <a:pt x="331736" y="147078"/>
                </a:lnTo>
                <a:lnTo>
                  <a:pt x="333882" y="151612"/>
                </a:lnTo>
                <a:lnTo>
                  <a:pt x="336041" y="156146"/>
                </a:lnTo>
                <a:lnTo>
                  <a:pt x="338010" y="160731"/>
                </a:lnTo>
                <a:lnTo>
                  <a:pt x="338479" y="161560"/>
                </a:lnTo>
                <a:lnTo>
                  <a:pt x="335724" y="163576"/>
                </a:lnTo>
                <a:lnTo>
                  <a:pt x="331241" y="166509"/>
                </a:lnTo>
                <a:lnTo>
                  <a:pt x="328333" y="170675"/>
                </a:lnTo>
                <a:lnTo>
                  <a:pt x="326593" y="174497"/>
                </a:lnTo>
                <a:lnTo>
                  <a:pt x="326516" y="187756"/>
                </a:lnTo>
                <a:lnTo>
                  <a:pt x="325259" y="177634"/>
                </a:lnTo>
                <a:lnTo>
                  <a:pt x="323227" y="182537"/>
                </a:lnTo>
                <a:lnTo>
                  <a:pt x="323443" y="187159"/>
                </a:lnTo>
                <a:lnTo>
                  <a:pt x="323837" y="187972"/>
                </a:lnTo>
                <a:lnTo>
                  <a:pt x="326910" y="191249"/>
                </a:lnTo>
                <a:lnTo>
                  <a:pt x="323392" y="191223"/>
                </a:lnTo>
                <a:lnTo>
                  <a:pt x="323433" y="187972"/>
                </a:lnTo>
                <a:lnTo>
                  <a:pt x="322529" y="187972"/>
                </a:lnTo>
                <a:lnTo>
                  <a:pt x="310425" y="186021"/>
                </a:lnTo>
                <a:lnTo>
                  <a:pt x="298642" y="180914"/>
                </a:lnTo>
                <a:lnTo>
                  <a:pt x="289623" y="175615"/>
                </a:lnTo>
                <a:lnTo>
                  <a:pt x="278856" y="168776"/>
                </a:lnTo>
                <a:lnTo>
                  <a:pt x="267761" y="162381"/>
                </a:lnTo>
                <a:lnTo>
                  <a:pt x="256033" y="157607"/>
                </a:lnTo>
                <a:lnTo>
                  <a:pt x="255549" y="157467"/>
                </a:lnTo>
                <a:lnTo>
                  <a:pt x="250901" y="156184"/>
                </a:lnTo>
                <a:lnTo>
                  <a:pt x="246202" y="155905"/>
                </a:lnTo>
                <a:lnTo>
                  <a:pt x="241757" y="155308"/>
                </a:lnTo>
                <a:lnTo>
                  <a:pt x="237299" y="154736"/>
                </a:lnTo>
                <a:lnTo>
                  <a:pt x="233184" y="153873"/>
                </a:lnTo>
                <a:lnTo>
                  <a:pt x="229590" y="151866"/>
                </a:lnTo>
                <a:lnTo>
                  <a:pt x="226669" y="150266"/>
                </a:lnTo>
                <a:lnTo>
                  <a:pt x="223786" y="147231"/>
                </a:lnTo>
                <a:lnTo>
                  <a:pt x="220700" y="144322"/>
                </a:lnTo>
                <a:lnTo>
                  <a:pt x="217525" y="141465"/>
                </a:lnTo>
                <a:lnTo>
                  <a:pt x="213766" y="139192"/>
                </a:lnTo>
                <a:lnTo>
                  <a:pt x="209041" y="138353"/>
                </a:lnTo>
                <a:lnTo>
                  <a:pt x="205981" y="138341"/>
                </a:lnTo>
                <a:lnTo>
                  <a:pt x="202895" y="139649"/>
                </a:lnTo>
                <a:lnTo>
                  <a:pt x="199986" y="142087"/>
                </a:lnTo>
                <a:lnTo>
                  <a:pt x="193039" y="147802"/>
                </a:lnTo>
                <a:lnTo>
                  <a:pt x="190398" y="155917"/>
                </a:lnTo>
                <a:lnTo>
                  <a:pt x="190436" y="164071"/>
                </a:lnTo>
                <a:lnTo>
                  <a:pt x="192257" y="177215"/>
                </a:lnTo>
                <a:lnTo>
                  <a:pt x="196708" y="190020"/>
                </a:lnTo>
                <a:lnTo>
                  <a:pt x="202458" y="201553"/>
                </a:lnTo>
                <a:lnTo>
                  <a:pt x="205293" y="206264"/>
                </a:lnTo>
                <a:lnTo>
                  <a:pt x="207454" y="204330"/>
                </a:lnTo>
                <a:lnTo>
                  <a:pt x="212763" y="205041"/>
                </a:lnTo>
                <a:lnTo>
                  <a:pt x="206722" y="194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339477" y="4786859"/>
            <a:ext cx="5600" cy="7645"/>
          </a:xfrm>
          <a:custGeom>
            <a:avLst/>
            <a:gdLst/>
            <a:ahLst/>
            <a:cxnLst/>
            <a:rect l="l" t="t" r="r" b="b"/>
            <a:pathLst>
              <a:path w="5600" h="7645">
                <a:moveTo>
                  <a:pt x="292" y="1905"/>
                </a:moveTo>
                <a:lnTo>
                  <a:pt x="0" y="7645"/>
                </a:lnTo>
                <a:lnTo>
                  <a:pt x="5600" y="2616"/>
                </a:lnTo>
                <a:lnTo>
                  <a:pt x="3251" y="0"/>
                </a:lnTo>
                <a:lnTo>
                  <a:pt x="292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173488" y="4715409"/>
            <a:ext cx="173126" cy="88849"/>
          </a:xfrm>
          <a:custGeom>
            <a:avLst/>
            <a:gdLst/>
            <a:ahLst/>
            <a:cxnLst/>
            <a:rect l="l" t="t" r="r" b="b"/>
            <a:pathLst>
              <a:path w="173126" h="88849">
                <a:moveTo>
                  <a:pt x="133515" y="82105"/>
                </a:moveTo>
                <a:lnTo>
                  <a:pt x="132168" y="85382"/>
                </a:lnTo>
                <a:lnTo>
                  <a:pt x="134213" y="88823"/>
                </a:lnTo>
                <a:lnTo>
                  <a:pt x="136905" y="88849"/>
                </a:lnTo>
                <a:lnTo>
                  <a:pt x="143128" y="87071"/>
                </a:lnTo>
                <a:lnTo>
                  <a:pt x="140906" y="81076"/>
                </a:lnTo>
                <a:lnTo>
                  <a:pt x="143128" y="87071"/>
                </a:lnTo>
                <a:lnTo>
                  <a:pt x="148869" y="85902"/>
                </a:lnTo>
                <a:lnTo>
                  <a:pt x="154597" y="83921"/>
                </a:lnTo>
                <a:lnTo>
                  <a:pt x="160312" y="81965"/>
                </a:lnTo>
                <a:lnTo>
                  <a:pt x="165988" y="79095"/>
                </a:lnTo>
                <a:lnTo>
                  <a:pt x="166281" y="73355"/>
                </a:lnTo>
                <a:lnTo>
                  <a:pt x="169240" y="71450"/>
                </a:lnTo>
                <a:lnTo>
                  <a:pt x="171589" y="74066"/>
                </a:lnTo>
                <a:lnTo>
                  <a:pt x="173126" y="70993"/>
                </a:lnTo>
                <a:lnTo>
                  <a:pt x="172186" y="69532"/>
                </a:lnTo>
                <a:lnTo>
                  <a:pt x="166877" y="68821"/>
                </a:lnTo>
                <a:lnTo>
                  <a:pt x="164717" y="70755"/>
                </a:lnTo>
                <a:lnTo>
                  <a:pt x="162026" y="73164"/>
                </a:lnTo>
                <a:lnTo>
                  <a:pt x="157429" y="75488"/>
                </a:lnTo>
                <a:lnTo>
                  <a:pt x="152298" y="77266"/>
                </a:lnTo>
                <a:lnTo>
                  <a:pt x="147180" y="79044"/>
                </a:lnTo>
                <a:lnTo>
                  <a:pt x="141503" y="80213"/>
                </a:lnTo>
                <a:lnTo>
                  <a:pt x="140906" y="80384"/>
                </a:lnTo>
                <a:lnTo>
                  <a:pt x="140360" y="83959"/>
                </a:lnTo>
                <a:lnTo>
                  <a:pt x="139191" y="86817"/>
                </a:lnTo>
                <a:lnTo>
                  <a:pt x="135928" y="85471"/>
                </a:lnTo>
                <a:lnTo>
                  <a:pt x="134962" y="82092"/>
                </a:lnTo>
                <a:lnTo>
                  <a:pt x="140906" y="80384"/>
                </a:lnTo>
                <a:lnTo>
                  <a:pt x="140906" y="73240"/>
                </a:lnTo>
                <a:lnTo>
                  <a:pt x="139217" y="68567"/>
                </a:lnTo>
                <a:lnTo>
                  <a:pt x="136728" y="64300"/>
                </a:lnTo>
                <a:lnTo>
                  <a:pt x="132981" y="57886"/>
                </a:lnTo>
                <a:lnTo>
                  <a:pt x="127406" y="52197"/>
                </a:lnTo>
                <a:lnTo>
                  <a:pt x="121970" y="47040"/>
                </a:lnTo>
                <a:lnTo>
                  <a:pt x="116522" y="41922"/>
                </a:lnTo>
                <a:lnTo>
                  <a:pt x="111163" y="37299"/>
                </a:lnTo>
                <a:lnTo>
                  <a:pt x="107975" y="33566"/>
                </a:lnTo>
                <a:lnTo>
                  <a:pt x="104686" y="29743"/>
                </a:lnTo>
                <a:lnTo>
                  <a:pt x="101879" y="26365"/>
                </a:lnTo>
                <a:lnTo>
                  <a:pt x="98678" y="23241"/>
                </a:lnTo>
                <a:lnTo>
                  <a:pt x="95465" y="20142"/>
                </a:lnTo>
                <a:lnTo>
                  <a:pt x="91808" y="17360"/>
                </a:lnTo>
                <a:lnTo>
                  <a:pt x="87045" y="14909"/>
                </a:lnTo>
                <a:lnTo>
                  <a:pt x="78320" y="10426"/>
                </a:lnTo>
                <a:lnTo>
                  <a:pt x="73494" y="7099"/>
                </a:lnTo>
                <a:lnTo>
                  <a:pt x="66649" y="635"/>
                </a:lnTo>
                <a:lnTo>
                  <a:pt x="65697" y="6388"/>
                </a:lnTo>
                <a:lnTo>
                  <a:pt x="64236" y="3187"/>
                </a:lnTo>
                <a:lnTo>
                  <a:pt x="62763" y="0"/>
                </a:lnTo>
                <a:lnTo>
                  <a:pt x="51441" y="4955"/>
                </a:lnTo>
                <a:lnTo>
                  <a:pt x="39795" y="9834"/>
                </a:lnTo>
                <a:lnTo>
                  <a:pt x="28089" y="14978"/>
                </a:lnTo>
                <a:lnTo>
                  <a:pt x="16584" y="20726"/>
                </a:lnTo>
                <a:lnTo>
                  <a:pt x="5544" y="27418"/>
                </a:lnTo>
                <a:lnTo>
                  <a:pt x="2451" y="33997"/>
                </a:lnTo>
                <a:lnTo>
                  <a:pt x="292" y="31216"/>
                </a:lnTo>
                <a:lnTo>
                  <a:pt x="0" y="31457"/>
                </a:lnTo>
                <a:lnTo>
                  <a:pt x="4597" y="36779"/>
                </a:lnTo>
                <a:lnTo>
                  <a:pt x="4889" y="36537"/>
                </a:lnTo>
                <a:lnTo>
                  <a:pt x="14880" y="29796"/>
                </a:lnTo>
                <a:lnTo>
                  <a:pt x="25964" y="23797"/>
                </a:lnTo>
                <a:lnTo>
                  <a:pt x="37580" y="18446"/>
                </a:lnTo>
                <a:lnTo>
                  <a:pt x="49456" y="13409"/>
                </a:lnTo>
                <a:lnTo>
                  <a:pt x="61324" y="8350"/>
                </a:lnTo>
                <a:lnTo>
                  <a:pt x="61810" y="5753"/>
                </a:lnTo>
                <a:lnTo>
                  <a:pt x="63662" y="7300"/>
                </a:lnTo>
                <a:lnTo>
                  <a:pt x="71538" y="13883"/>
                </a:lnTo>
                <a:lnTo>
                  <a:pt x="82355" y="20425"/>
                </a:lnTo>
                <a:lnTo>
                  <a:pt x="83819" y="21183"/>
                </a:lnTo>
                <a:lnTo>
                  <a:pt x="87972" y="23329"/>
                </a:lnTo>
                <a:lnTo>
                  <a:pt x="90944" y="25590"/>
                </a:lnTo>
                <a:lnTo>
                  <a:pt x="93776" y="28321"/>
                </a:lnTo>
                <a:lnTo>
                  <a:pt x="96608" y="31038"/>
                </a:lnTo>
                <a:lnTo>
                  <a:pt x="99288" y="34264"/>
                </a:lnTo>
                <a:lnTo>
                  <a:pt x="102641" y="38150"/>
                </a:lnTo>
                <a:lnTo>
                  <a:pt x="111111" y="46592"/>
                </a:lnTo>
                <a:lnTo>
                  <a:pt x="120813" y="55739"/>
                </a:lnTo>
                <a:lnTo>
                  <a:pt x="122300" y="57264"/>
                </a:lnTo>
                <a:lnTo>
                  <a:pt x="125615" y="60718"/>
                </a:lnTo>
                <a:lnTo>
                  <a:pt x="128574" y="64287"/>
                </a:lnTo>
                <a:lnTo>
                  <a:pt x="130644" y="67843"/>
                </a:lnTo>
                <a:lnTo>
                  <a:pt x="132714" y="71399"/>
                </a:lnTo>
                <a:lnTo>
                  <a:pt x="133870" y="74866"/>
                </a:lnTo>
                <a:lnTo>
                  <a:pt x="133857" y="78257"/>
                </a:lnTo>
                <a:lnTo>
                  <a:pt x="133515" y="82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162795" y="4753817"/>
            <a:ext cx="3471" cy="884"/>
          </a:xfrm>
          <a:custGeom>
            <a:avLst/>
            <a:gdLst/>
            <a:ahLst/>
            <a:cxnLst/>
            <a:rect l="l" t="t" r="r" b="b"/>
            <a:pathLst>
              <a:path w="3471" h="884">
                <a:moveTo>
                  <a:pt x="2959" y="33"/>
                </a:moveTo>
                <a:lnTo>
                  <a:pt x="0" y="58"/>
                </a:lnTo>
                <a:lnTo>
                  <a:pt x="2552" y="884"/>
                </a:lnTo>
                <a:lnTo>
                  <a:pt x="3471" y="0"/>
                </a:lnTo>
                <a:lnTo>
                  <a:pt x="2959" y="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142653" y="4748834"/>
            <a:ext cx="3479" cy="3530"/>
          </a:xfrm>
          <a:custGeom>
            <a:avLst/>
            <a:gdLst/>
            <a:ahLst/>
            <a:cxnLst/>
            <a:rect l="l" t="t" r="r" b="b"/>
            <a:pathLst>
              <a:path w="3479" h="3530">
                <a:moveTo>
                  <a:pt x="50" y="0"/>
                </a:moveTo>
                <a:lnTo>
                  <a:pt x="0" y="3530"/>
                </a:lnTo>
                <a:lnTo>
                  <a:pt x="3479" y="2946"/>
                </a:lnTo>
                <a:lnTo>
                  <a:pt x="5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165753" y="4757243"/>
            <a:ext cx="3238" cy="3657"/>
          </a:xfrm>
          <a:custGeom>
            <a:avLst/>
            <a:gdLst/>
            <a:ahLst/>
            <a:cxnLst/>
            <a:rect l="l" t="t" r="r" b="b"/>
            <a:pathLst>
              <a:path w="3238" h="3657">
                <a:moveTo>
                  <a:pt x="2032" y="0"/>
                </a:moveTo>
                <a:lnTo>
                  <a:pt x="0" y="3657"/>
                </a:lnTo>
                <a:lnTo>
                  <a:pt x="3238" y="3390"/>
                </a:lnTo>
                <a:lnTo>
                  <a:pt x="20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472941" y="4739602"/>
            <a:ext cx="3060" cy="4597"/>
          </a:xfrm>
          <a:custGeom>
            <a:avLst/>
            <a:gdLst/>
            <a:ahLst/>
            <a:cxnLst/>
            <a:rect l="l" t="t" r="r" b="b"/>
            <a:pathLst>
              <a:path w="3060" h="4597">
                <a:moveTo>
                  <a:pt x="990" y="0"/>
                </a:moveTo>
                <a:lnTo>
                  <a:pt x="0" y="4597"/>
                </a:lnTo>
                <a:lnTo>
                  <a:pt x="3060" y="2857"/>
                </a:lnTo>
                <a:lnTo>
                  <a:pt x="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458172" y="4754397"/>
            <a:ext cx="1333" cy="13258"/>
          </a:xfrm>
          <a:custGeom>
            <a:avLst/>
            <a:gdLst/>
            <a:ahLst/>
            <a:cxnLst/>
            <a:rect l="l" t="t" r="r" b="b"/>
            <a:pathLst>
              <a:path w="1333" h="13258">
                <a:moveTo>
                  <a:pt x="0" y="3136"/>
                </a:moveTo>
                <a:lnTo>
                  <a:pt x="1257" y="13258"/>
                </a:lnTo>
                <a:lnTo>
                  <a:pt x="1333" y="0"/>
                </a:lnTo>
                <a:lnTo>
                  <a:pt x="0" y="3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234812" y="4721162"/>
            <a:ext cx="2338" cy="2597"/>
          </a:xfrm>
          <a:custGeom>
            <a:avLst/>
            <a:gdLst/>
            <a:ahLst/>
            <a:cxnLst/>
            <a:rect l="l" t="t" r="r" b="b"/>
            <a:pathLst>
              <a:path w="2338" h="2597">
                <a:moveTo>
                  <a:pt x="2338" y="1547"/>
                </a:moveTo>
                <a:lnTo>
                  <a:pt x="486" y="0"/>
                </a:lnTo>
                <a:lnTo>
                  <a:pt x="0" y="2597"/>
                </a:lnTo>
                <a:lnTo>
                  <a:pt x="2338" y="15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173780" y="4742827"/>
            <a:ext cx="5252" cy="6579"/>
          </a:xfrm>
          <a:custGeom>
            <a:avLst/>
            <a:gdLst/>
            <a:ahLst/>
            <a:cxnLst/>
            <a:rect l="l" t="t" r="r" b="b"/>
            <a:pathLst>
              <a:path w="5252" h="6579">
                <a:moveTo>
                  <a:pt x="2159" y="6579"/>
                </a:moveTo>
                <a:lnTo>
                  <a:pt x="5252" y="0"/>
                </a:lnTo>
                <a:lnTo>
                  <a:pt x="0" y="3798"/>
                </a:lnTo>
                <a:lnTo>
                  <a:pt x="2159" y="6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402169" y="5301967"/>
            <a:ext cx="91090" cy="164541"/>
          </a:xfrm>
          <a:custGeom>
            <a:avLst/>
            <a:gdLst/>
            <a:ahLst/>
            <a:cxnLst/>
            <a:rect l="l" t="t" r="r" b="b"/>
            <a:pathLst>
              <a:path w="91090" h="164541">
                <a:moveTo>
                  <a:pt x="78760" y="104216"/>
                </a:moveTo>
                <a:lnTo>
                  <a:pt x="78809" y="90487"/>
                </a:lnTo>
                <a:lnTo>
                  <a:pt x="78060" y="82905"/>
                </a:lnTo>
                <a:lnTo>
                  <a:pt x="76307" y="74599"/>
                </a:lnTo>
                <a:lnTo>
                  <a:pt x="77501" y="66421"/>
                </a:lnTo>
                <a:lnTo>
                  <a:pt x="78746" y="57759"/>
                </a:lnTo>
                <a:lnTo>
                  <a:pt x="84727" y="55092"/>
                </a:lnTo>
                <a:lnTo>
                  <a:pt x="91090" y="49771"/>
                </a:lnTo>
                <a:lnTo>
                  <a:pt x="77514" y="0"/>
                </a:lnTo>
                <a:lnTo>
                  <a:pt x="71697" y="1689"/>
                </a:lnTo>
                <a:lnTo>
                  <a:pt x="67786" y="6858"/>
                </a:lnTo>
                <a:lnTo>
                  <a:pt x="63582" y="11061"/>
                </a:lnTo>
                <a:lnTo>
                  <a:pt x="61848" y="12744"/>
                </a:lnTo>
                <a:lnTo>
                  <a:pt x="52056" y="20835"/>
                </a:lnTo>
                <a:lnTo>
                  <a:pt x="41281" y="27635"/>
                </a:lnTo>
                <a:lnTo>
                  <a:pt x="28746" y="33049"/>
                </a:lnTo>
                <a:lnTo>
                  <a:pt x="16821" y="37477"/>
                </a:lnTo>
                <a:lnTo>
                  <a:pt x="13849" y="38709"/>
                </a:lnTo>
                <a:lnTo>
                  <a:pt x="2165" y="42176"/>
                </a:lnTo>
                <a:lnTo>
                  <a:pt x="666" y="45300"/>
                </a:lnTo>
                <a:lnTo>
                  <a:pt x="0" y="50222"/>
                </a:lnTo>
                <a:lnTo>
                  <a:pt x="5634" y="59961"/>
                </a:lnTo>
                <a:lnTo>
                  <a:pt x="15598" y="68608"/>
                </a:lnTo>
                <a:lnTo>
                  <a:pt x="24187" y="74485"/>
                </a:lnTo>
                <a:lnTo>
                  <a:pt x="26712" y="76232"/>
                </a:lnTo>
                <a:lnTo>
                  <a:pt x="35481" y="85226"/>
                </a:lnTo>
                <a:lnTo>
                  <a:pt x="38718" y="95077"/>
                </a:lnTo>
                <a:lnTo>
                  <a:pt x="37829" y="106490"/>
                </a:lnTo>
                <a:lnTo>
                  <a:pt x="34220" y="120167"/>
                </a:lnTo>
                <a:lnTo>
                  <a:pt x="30236" y="129471"/>
                </a:lnTo>
                <a:lnTo>
                  <a:pt x="25225" y="140933"/>
                </a:lnTo>
                <a:lnTo>
                  <a:pt x="22964" y="152166"/>
                </a:lnTo>
                <a:lnTo>
                  <a:pt x="27222" y="160820"/>
                </a:lnTo>
                <a:lnTo>
                  <a:pt x="32188" y="164541"/>
                </a:lnTo>
                <a:lnTo>
                  <a:pt x="39896" y="159512"/>
                </a:lnTo>
                <a:lnTo>
                  <a:pt x="45015" y="158051"/>
                </a:lnTo>
                <a:lnTo>
                  <a:pt x="49629" y="156037"/>
                </a:lnTo>
                <a:lnTo>
                  <a:pt x="58741" y="146889"/>
                </a:lnTo>
                <a:lnTo>
                  <a:pt x="65322" y="135432"/>
                </a:lnTo>
                <a:lnTo>
                  <a:pt x="70688" y="125500"/>
                </a:lnTo>
                <a:lnTo>
                  <a:pt x="75862" y="115000"/>
                </a:lnTo>
                <a:lnTo>
                  <a:pt x="78760" y="104216"/>
                </a:lnTo>
                <a:close/>
              </a:path>
            </a:pathLst>
          </a:custGeom>
          <a:solidFill>
            <a:srgbClr val="57AC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398519" y="5298578"/>
            <a:ext cx="98691" cy="169087"/>
          </a:xfrm>
          <a:custGeom>
            <a:avLst/>
            <a:gdLst/>
            <a:ahLst/>
            <a:cxnLst/>
            <a:rect l="l" t="t" r="r" b="b"/>
            <a:pathLst>
              <a:path w="98691" h="169087">
                <a:moveTo>
                  <a:pt x="84632" y="70307"/>
                </a:moveTo>
                <a:lnTo>
                  <a:pt x="85191" y="66738"/>
                </a:lnTo>
                <a:lnTo>
                  <a:pt x="88506" y="62738"/>
                </a:lnTo>
                <a:lnTo>
                  <a:pt x="90576" y="60667"/>
                </a:lnTo>
                <a:lnTo>
                  <a:pt x="93611" y="58674"/>
                </a:lnTo>
                <a:lnTo>
                  <a:pt x="97002" y="55854"/>
                </a:lnTo>
                <a:lnTo>
                  <a:pt x="98691" y="52400"/>
                </a:lnTo>
                <a:lnTo>
                  <a:pt x="96189" y="49403"/>
                </a:lnTo>
                <a:lnTo>
                  <a:pt x="92481" y="50457"/>
                </a:lnTo>
                <a:lnTo>
                  <a:pt x="89496" y="52959"/>
                </a:lnTo>
                <a:lnTo>
                  <a:pt x="86385" y="54952"/>
                </a:lnTo>
                <a:lnTo>
                  <a:pt x="83553" y="57721"/>
                </a:lnTo>
                <a:lnTo>
                  <a:pt x="80721" y="60464"/>
                </a:lnTo>
                <a:lnTo>
                  <a:pt x="78358" y="64223"/>
                </a:lnTo>
                <a:lnTo>
                  <a:pt x="77660" y="69303"/>
                </a:lnTo>
                <a:lnTo>
                  <a:pt x="77228" y="73621"/>
                </a:lnTo>
                <a:lnTo>
                  <a:pt x="77241" y="82372"/>
                </a:lnTo>
                <a:lnTo>
                  <a:pt x="78409" y="88671"/>
                </a:lnTo>
                <a:lnTo>
                  <a:pt x="78955" y="94221"/>
                </a:lnTo>
                <a:lnTo>
                  <a:pt x="79298" y="98920"/>
                </a:lnTo>
                <a:lnTo>
                  <a:pt x="79286" y="108115"/>
                </a:lnTo>
                <a:lnTo>
                  <a:pt x="78003" y="113055"/>
                </a:lnTo>
                <a:lnTo>
                  <a:pt x="75691" y="118389"/>
                </a:lnTo>
                <a:lnTo>
                  <a:pt x="73393" y="123685"/>
                </a:lnTo>
                <a:lnTo>
                  <a:pt x="69951" y="129349"/>
                </a:lnTo>
                <a:lnTo>
                  <a:pt x="65849" y="137185"/>
                </a:lnTo>
                <a:lnTo>
                  <a:pt x="63538" y="141643"/>
                </a:lnTo>
                <a:lnTo>
                  <a:pt x="61036" y="146405"/>
                </a:lnTo>
                <a:lnTo>
                  <a:pt x="58064" y="150241"/>
                </a:lnTo>
                <a:lnTo>
                  <a:pt x="55079" y="154101"/>
                </a:lnTo>
                <a:lnTo>
                  <a:pt x="51739" y="156921"/>
                </a:lnTo>
                <a:lnTo>
                  <a:pt x="47701" y="158064"/>
                </a:lnTo>
                <a:lnTo>
                  <a:pt x="43154" y="159778"/>
                </a:lnTo>
                <a:lnTo>
                  <a:pt x="38760" y="161467"/>
                </a:lnTo>
                <a:lnTo>
                  <a:pt x="35229" y="162026"/>
                </a:lnTo>
                <a:lnTo>
                  <a:pt x="30899" y="159753"/>
                </a:lnTo>
                <a:lnTo>
                  <a:pt x="30200" y="157949"/>
                </a:lnTo>
                <a:lnTo>
                  <a:pt x="30086" y="150837"/>
                </a:lnTo>
                <a:lnTo>
                  <a:pt x="32130" y="145097"/>
                </a:lnTo>
                <a:lnTo>
                  <a:pt x="34632" y="139611"/>
                </a:lnTo>
                <a:lnTo>
                  <a:pt x="37109" y="134061"/>
                </a:lnTo>
                <a:lnTo>
                  <a:pt x="39928" y="128866"/>
                </a:lnTo>
                <a:lnTo>
                  <a:pt x="41249" y="124561"/>
                </a:lnTo>
                <a:lnTo>
                  <a:pt x="43891" y="115684"/>
                </a:lnTo>
                <a:lnTo>
                  <a:pt x="45986" y="108140"/>
                </a:lnTo>
                <a:lnTo>
                  <a:pt x="46012" y="96100"/>
                </a:lnTo>
                <a:lnTo>
                  <a:pt x="44919" y="91338"/>
                </a:lnTo>
                <a:lnTo>
                  <a:pt x="42252" y="86969"/>
                </a:lnTo>
                <a:lnTo>
                  <a:pt x="39598" y="82600"/>
                </a:lnTo>
                <a:lnTo>
                  <a:pt x="35496" y="78689"/>
                </a:lnTo>
                <a:lnTo>
                  <a:pt x="29768" y="74930"/>
                </a:lnTo>
                <a:lnTo>
                  <a:pt x="26606" y="72872"/>
                </a:lnTo>
                <a:lnTo>
                  <a:pt x="20675" y="69037"/>
                </a:lnTo>
                <a:lnTo>
                  <a:pt x="15646" y="64617"/>
                </a:lnTo>
                <a:lnTo>
                  <a:pt x="10871" y="60058"/>
                </a:lnTo>
                <a:lnTo>
                  <a:pt x="7759" y="55626"/>
                </a:lnTo>
                <a:lnTo>
                  <a:pt x="7048" y="52158"/>
                </a:lnTo>
                <a:lnTo>
                  <a:pt x="8293" y="49606"/>
                </a:lnTo>
                <a:lnTo>
                  <a:pt x="11290" y="48044"/>
                </a:lnTo>
                <a:lnTo>
                  <a:pt x="13830" y="47040"/>
                </a:lnTo>
                <a:lnTo>
                  <a:pt x="18478" y="45326"/>
                </a:lnTo>
                <a:lnTo>
                  <a:pt x="21831" y="44119"/>
                </a:lnTo>
                <a:lnTo>
                  <a:pt x="33426" y="39815"/>
                </a:lnTo>
                <a:lnTo>
                  <a:pt x="45374" y="34782"/>
                </a:lnTo>
                <a:lnTo>
                  <a:pt x="57406" y="27353"/>
                </a:lnTo>
                <a:lnTo>
                  <a:pt x="67262" y="19322"/>
                </a:lnTo>
                <a:lnTo>
                  <a:pt x="69722" y="16954"/>
                </a:lnTo>
                <a:lnTo>
                  <a:pt x="74129" y="12420"/>
                </a:lnTo>
                <a:lnTo>
                  <a:pt x="77825" y="7924"/>
                </a:lnTo>
                <a:lnTo>
                  <a:pt x="82143" y="6769"/>
                </a:lnTo>
                <a:lnTo>
                  <a:pt x="85089" y="4267"/>
                </a:lnTo>
                <a:lnTo>
                  <a:pt x="83997" y="533"/>
                </a:lnTo>
                <a:lnTo>
                  <a:pt x="80175" y="0"/>
                </a:lnTo>
                <a:lnTo>
                  <a:pt x="72885" y="2235"/>
                </a:lnTo>
                <a:lnTo>
                  <a:pt x="68732" y="8089"/>
                </a:lnTo>
                <a:lnTo>
                  <a:pt x="64731" y="11963"/>
                </a:lnTo>
                <a:lnTo>
                  <a:pt x="55133" y="20285"/>
                </a:lnTo>
                <a:lnTo>
                  <a:pt x="44471" y="27256"/>
                </a:lnTo>
                <a:lnTo>
                  <a:pt x="31915" y="32866"/>
                </a:lnTo>
                <a:lnTo>
                  <a:pt x="19685" y="37382"/>
                </a:lnTo>
                <a:lnTo>
                  <a:pt x="17945" y="38112"/>
                </a:lnTo>
                <a:lnTo>
                  <a:pt x="14122" y="39344"/>
                </a:lnTo>
                <a:lnTo>
                  <a:pt x="10515" y="40805"/>
                </a:lnTo>
                <a:lnTo>
                  <a:pt x="6883" y="42354"/>
                </a:lnTo>
                <a:lnTo>
                  <a:pt x="3746" y="44234"/>
                </a:lnTo>
                <a:lnTo>
                  <a:pt x="1130" y="47167"/>
                </a:lnTo>
                <a:lnTo>
                  <a:pt x="0" y="50495"/>
                </a:lnTo>
                <a:lnTo>
                  <a:pt x="25" y="55765"/>
                </a:lnTo>
                <a:lnTo>
                  <a:pt x="1536" y="58966"/>
                </a:lnTo>
                <a:lnTo>
                  <a:pt x="3555" y="61874"/>
                </a:lnTo>
                <a:lnTo>
                  <a:pt x="6603" y="66230"/>
                </a:lnTo>
                <a:lnTo>
                  <a:pt x="10985" y="70091"/>
                </a:lnTo>
                <a:lnTo>
                  <a:pt x="15227" y="73380"/>
                </a:lnTo>
                <a:lnTo>
                  <a:pt x="19443" y="76631"/>
                </a:lnTo>
                <a:lnTo>
                  <a:pt x="23558" y="79286"/>
                </a:lnTo>
                <a:lnTo>
                  <a:pt x="25907" y="80822"/>
                </a:lnTo>
                <a:lnTo>
                  <a:pt x="31064" y="84201"/>
                </a:lnTo>
                <a:lnTo>
                  <a:pt x="34289" y="87426"/>
                </a:lnTo>
                <a:lnTo>
                  <a:pt x="36233" y="90627"/>
                </a:lnTo>
                <a:lnTo>
                  <a:pt x="38163" y="93827"/>
                </a:lnTo>
                <a:lnTo>
                  <a:pt x="38950" y="97066"/>
                </a:lnTo>
                <a:lnTo>
                  <a:pt x="38976" y="106692"/>
                </a:lnTo>
                <a:lnTo>
                  <a:pt x="37147" y="113766"/>
                </a:lnTo>
                <a:lnTo>
                  <a:pt x="34505" y="122542"/>
                </a:lnTo>
                <a:lnTo>
                  <a:pt x="33604" y="125615"/>
                </a:lnTo>
                <a:lnTo>
                  <a:pt x="30797" y="130975"/>
                </a:lnTo>
                <a:lnTo>
                  <a:pt x="28206" y="136715"/>
                </a:lnTo>
                <a:lnTo>
                  <a:pt x="25615" y="142519"/>
                </a:lnTo>
                <a:lnTo>
                  <a:pt x="23126" y="148793"/>
                </a:lnTo>
                <a:lnTo>
                  <a:pt x="23025" y="159346"/>
                </a:lnTo>
                <a:lnTo>
                  <a:pt x="24663" y="164020"/>
                </a:lnTo>
                <a:lnTo>
                  <a:pt x="28778" y="167030"/>
                </a:lnTo>
                <a:lnTo>
                  <a:pt x="33108" y="169087"/>
                </a:lnTo>
                <a:lnTo>
                  <a:pt x="38252" y="169049"/>
                </a:lnTo>
                <a:lnTo>
                  <a:pt x="40982" y="168122"/>
                </a:lnTo>
                <a:lnTo>
                  <a:pt x="45910" y="166255"/>
                </a:lnTo>
                <a:lnTo>
                  <a:pt x="49631" y="164833"/>
                </a:lnTo>
                <a:lnTo>
                  <a:pt x="55664" y="163106"/>
                </a:lnTo>
                <a:lnTo>
                  <a:pt x="60147" y="159067"/>
                </a:lnTo>
                <a:lnTo>
                  <a:pt x="63639" y="154546"/>
                </a:lnTo>
                <a:lnTo>
                  <a:pt x="67144" y="150025"/>
                </a:lnTo>
                <a:lnTo>
                  <a:pt x="69773" y="144907"/>
                </a:lnTo>
                <a:lnTo>
                  <a:pt x="72097" y="140449"/>
                </a:lnTo>
                <a:lnTo>
                  <a:pt x="76072" y="132829"/>
                </a:lnTo>
                <a:lnTo>
                  <a:pt x="79552" y="127152"/>
                </a:lnTo>
                <a:lnTo>
                  <a:pt x="82156" y="121196"/>
                </a:lnTo>
                <a:lnTo>
                  <a:pt x="84759" y="115252"/>
                </a:lnTo>
                <a:lnTo>
                  <a:pt x="86359" y="109004"/>
                </a:lnTo>
                <a:lnTo>
                  <a:pt x="86347" y="100977"/>
                </a:lnTo>
                <a:lnTo>
                  <a:pt x="86220" y="96202"/>
                </a:lnTo>
                <a:lnTo>
                  <a:pt x="85953" y="93535"/>
                </a:lnTo>
                <a:lnTo>
                  <a:pt x="85369" y="87566"/>
                </a:lnTo>
                <a:lnTo>
                  <a:pt x="84264" y="81521"/>
                </a:lnTo>
                <a:lnTo>
                  <a:pt x="84378" y="72085"/>
                </a:lnTo>
                <a:lnTo>
                  <a:pt x="84632" y="703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398517" y="4704221"/>
            <a:ext cx="716065" cy="707821"/>
          </a:xfrm>
          <a:custGeom>
            <a:avLst/>
            <a:gdLst/>
            <a:ahLst/>
            <a:cxnLst/>
            <a:rect l="l" t="t" r="r" b="b"/>
            <a:pathLst>
              <a:path w="716065" h="707821">
                <a:moveTo>
                  <a:pt x="58038" y="223572"/>
                </a:moveTo>
                <a:lnTo>
                  <a:pt x="54647" y="231880"/>
                </a:lnTo>
                <a:lnTo>
                  <a:pt x="61764" y="239857"/>
                </a:lnTo>
                <a:lnTo>
                  <a:pt x="66562" y="234308"/>
                </a:lnTo>
                <a:lnTo>
                  <a:pt x="74488" y="245980"/>
                </a:lnTo>
                <a:lnTo>
                  <a:pt x="71161" y="247941"/>
                </a:lnTo>
                <a:lnTo>
                  <a:pt x="71832" y="440548"/>
                </a:lnTo>
                <a:lnTo>
                  <a:pt x="74322" y="452780"/>
                </a:lnTo>
                <a:lnTo>
                  <a:pt x="75070" y="456916"/>
                </a:lnTo>
                <a:lnTo>
                  <a:pt x="76712" y="469159"/>
                </a:lnTo>
                <a:lnTo>
                  <a:pt x="77589" y="481648"/>
                </a:lnTo>
                <a:lnTo>
                  <a:pt x="77740" y="494309"/>
                </a:lnTo>
                <a:lnTo>
                  <a:pt x="77205" y="507064"/>
                </a:lnTo>
                <a:lnTo>
                  <a:pt x="76023" y="519840"/>
                </a:lnTo>
                <a:lnTo>
                  <a:pt x="74235" y="532561"/>
                </a:lnTo>
                <a:lnTo>
                  <a:pt x="71879" y="545152"/>
                </a:lnTo>
                <a:lnTo>
                  <a:pt x="68997" y="557537"/>
                </a:lnTo>
                <a:lnTo>
                  <a:pt x="65627" y="569642"/>
                </a:lnTo>
                <a:lnTo>
                  <a:pt x="61809" y="581391"/>
                </a:lnTo>
                <a:lnTo>
                  <a:pt x="57583" y="592709"/>
                </a:lnTo>
                <a:lnTo>
                  <a:pt x="54815" y="599055"/>
                </a:lnTo>
                <a:lnTo>
                  <a:pt x="49587" y="609820"/>
                </a:lnTo>
                <a:lnTo>
                  <a:pt x="44326" y="621021"/>
                </a:lnTo>
                <a:lnTo>
                  <a:pt x="40173" y="632170"/>
                </a:lnTo>
                <a:lnTo>
                  <a:pt x="38267" y="642777"/>
                </a:lnTo>
                <a:lnTo>
                  <a:pt x="39750" y="652354"/>
                </a:lnTo>
                <a:lnTo>
                  <a:pt x="54655" y="667248"/>
                </a:lnTo>
                <a:lnTo>
                  <a:pt x="76955" y="682345"/>
                </a:lnTo>
                <a:lnTo>
                  <a:pt x="89171" y="689949"/>
                </a:lnTo>
                <a:lnTo>
                  <a:pt x="80662" y="258340"/>
                </a:lnTo>
                <a:lnTo>
                  <a:pt x="79451" y="255916"/>
                </a:lnTo>
                <a:lnTo>
                  <a:pt x="79953" y="256398"/>
                </a:lnTo>
                <a:lnTo>
                  <a:pt x="85253" y="265500"/>
                </a:lnTo>
                <a:lnTo>
                  <a:pt x="104611" y="10972"/>
                </a:lnTo>
                <a:lnTo>
                  <a:pt x="65444" y="0"/>
                </a:lnTo>
                <a:lnTo>
                  <a:pt x="63843" y="7807"/>
                </a:lnTo>
                <a:lnTo>
                  <a:pt x="62771" y="19865"/>
                </a:lnTo>
                <a:lnTo>
                  <a:pt x="62546" y="33091"/>
                </a:lnTo>
                <a:lnTo>
                  <a:pt x="62739" y="46809"/>
                </a:lnTo>
                <a:lnTo>
                  <a:pt x="62920" y="60342"/>
                </a:lnTo>
                <a:lnTo>
                  <a:pt x="62661" y="73014"/>
                </a:lnTo>
                <a:lnTo>
                  <a:pt x="61533" y="84150"/>
                </a:lnTo>
                <a:lnTo>
                  <a:pt x="59909" y="93389"/>
                </a:lnTo>
                <a:lnTo>
                  <a:pt x="57590" y="105984"/>
                </a:lnTo>
                <a:lnTo>
                  <a:pt x="55363" y="118415"/>
                </a:lnTo>
                <a:lnTo>
                  <a:pt x="53413" y="130812"/>
                </a:lnTo>
                <a:lnTo>
                  <a:pt x="51924" y="143307"/>
                </a:lnTo>
                <a:lnTo>
                  <a:pt x="51081" y="156032"/>
                </a:lnTo>
                <a:lnTo>
                  <a:pt x="50571" y="165737"/>
                </a:lnTo>
                <a:lnTo>
                  <a:pt x="49745" y="178543"/>
                </a:lnTo>
                <a:lnTo>
                  <a:pt x="49128" y="191978"/>
                </a:lnTo>
                <a:lnTo>
                  <a:pt x="49189" y="205342"/>
                </a:lnTo>
                <a:lnTo>
                  <a:pt x="50067" y="214017"/>
                </a:lnTo>
                <a:lnTo>
                  <a:pt x="58038" y="223572"/>
                </a:lnTo>
                <a:close/>
              </a:path>
              <a:path w="716065" h="707821">
                <a:moveTo>
                  <a:pt x="71161" y="247941"/>
                </a:moveTo>
                <a:lnTo>
                  <a:pt x="74488" y="245980"/>
                </a:lnTo>
                <a:lnTo>
                  <a:pt x="66562" y="234308"/>
                </a:lnTo>
                <a:lnTo>
                  <a:pt x="61764" y="239857"/>
                </a:lnTo>
                <a:lnTo>
                  <a:pt x="54647" y="231880"/>
                </a:lnTo>
                <a:lnTo>
                  <a:pt x="58038" y="223572"/>
                </a:lnTo>
                <a:lnTo>
                  <a:pt x="50067" y="214017"/>
                </a:lnTo>
                <a:lnTo>
                  <a:pt x="50571" y="165737"/>
                </a:lnTo>
                <a:lnTo>
                  <a:pt x="50016" y="213951"/>
                </a:lnTo>
                <a:lnTo>
                  <a:pt x="50399" y="217935"/>
                </a:lnTo>
                <a:lnTo>
                  <a:pt x="53227" y="229057"/>
                </a:lnTo>
                <a:lnTo>
                  <a:pt x="54864" y="378455"/>
                </a:lnTo>
                <a:lnTo>
                  <a:pt x="58870" y="390779"/>
                </a:lnTo>
                <a:lnTo>
                  <a:pt x="62567" y="403216"/>
                </a:lnTo>
                <a:lnTo>
                  <a:pt x="65957" y="415700"/>
                </a:lnTo>
                <a:lnTo>
                  <a:pt x="69045" y="428166"/>
                </a:lnTo>
                <a:lnTo>
                  <a:pt x="71832" y="440548"/>
                </a:lnTo>
                <a:lnTo>
                  <a:pt x="71161" y="247941"/>
                </a:lnTo>
                <a:close/>
              </a:path>
              <a:path w="716065" h="707821">
                <a:moveTo>
                  <a:pt x="251" y="206433"/>
                </a:moveTo>
                <a:lnTo>
                  <a:pt x="0" y="219193"/>
                </a:lnTo>
                <a:lnTo>
                  <a:pt x="64" y="231984"/>
                </a:lnTo>
                <a:lnTo>
                  <a:pt x="484" y="244627"/>
                </a:lnTo>
                <a:lnTo>
                  <a:pt x="716" y="250511"/>
                </a:lnTo>
                <a:lnTo>
                  <a:pt x="1253" y="263460"/>
                </a:lnTo>
                <a:lnTo>
                  <a:pt x="2721" y="276427"/>
                </a:lnTo>
                <a:lnTo>
                  <a:pt x="6161" y="288302"/>
                </a:lnTo>
                <a:lnTo>
                  <a:pt x="11351" y="297550"/>
                </a:lnTo>
                <a:lnTo>
                  <a:pt x="19187" y="307802"/>
                </a:lnTo>
                <a:lnTo>
                  <a:pt x="27301" y="317860"/>
                </a:lnTo>
                <a:lnTo>
                  <a:pt x="34063" y="328345"/>
                </a:lnTo>
                <a:lnTo>
                  <a:pt x="35696" y="331605"/>
                </a:lnTo>
                <a:lnTo>
                  <a:pt x="40965" y="342819"/>
                </a:lnTo>
                <a:lnTo>
                  <a:pt x="45915" y="354410"/>
                </a:lnTo>
                <a:lnTo>
                  <a:pt x="50547" y="366310"/>
                </a:lnTo>
                <a:lnTo>
                  <a:pt x="54864" y="378455"/>
                </a:lnTo>
                <a:lnTo>
                  <a:pt x="53227" y="229057"/>
                </a:lnTo>
                <a:lnTo>
                  <a:pt x="50399" y="217935"/>
                </a:lnTo>
                <a:lnTo>
                  <a:pt x="50016" y="213951"/>
                </a:lnTo>
                <a:lnTo>
                  <a:pt x="43803" y="205892"/>
                </a:lnTo>
                <a:lnTo>
                  <a:pt x="41673" y="203169"/>
                </a:lnTo>
                <a:lnTo>
                  <a:pt x="33040" y="197650"/>
                </a:lnTo>
                <a:lnTo>
                  <a:pt x="23254" y="196649"/>
                </a:lnTo>
                <a:lnTo>
                  <a:pt x="12444" y="196789"/>
                </a:lnTo>
                <a:lnTo>
                  <a:pt x="738" y="194691"/>
                </a:lnTo>
                <a:lnTo>
                  <a:pt x="251" y="206433"/>
                </a:lnTo>
                <a:close/>
              </a:path>
              <a:path w="716065" h="707821">
                <a:moveTo>
                  <a:pt x="89171" y="689949"/>
                </a:moveTo>
                <a:lnTo>
                  <a:pt x="101140" y="697016"/>
                </a:lnTo>
                <a:lnTo>
                  <a:pt x="112144" y="703117"/>
                </a:lnTo>
                <a:lnTo>
                  <a:pt x="121464" y="707821"/>
                </a:lnTo>
                <a:lnTo>
                  <a:pt x="123235" y="703061"/>
                </a:lnTo>
                <a:lnTo>
                  <a:pt x="128655" y="690728"/>
                </a:lnTo>
                <a:lnTo>
                  <a:pt x="134833" y="679022"/>
                </a:lnTo>
                <a:lnTo>
                  <a:pt x="141523" y="667856"/>
                </a:lnTo>
                <a:lnTo>
                  <a:pt x="148480" y="657145"/>
                </a:lnTo>
                <a:lnTo>
                  <a:pt x="155458" y="646802"/>
                </a:lnTo>
                <a:lnTo>
                  <a:pt x="162210" y="636739"/>
                </a:lnTo>
                <a:lnTo>
                  <a:pt x="168492" y="626872"/>
                </a:lnTo>
                <a:lnTo>
                  <a:pt x="168992" y="626053"/>
                </a:lnTo>
                <a:lnTo>
                  <a:pt x="175517" y="615673"/>
                </a:lnTo>
                <a:lnTo>
                  <a:pt x="182557" y="604856"/>
                </a:lnTo>
                <a:lnTo>
                  <a:pt x="189818" y="593827"/>
                </a:lnTo>
                <a:lnTo>
                  <a:pt x="197004" y="582810"/>
                </a:lnTo>
                <a:lnTo>
                  <a:pt x="203819" y="572033"/>
                </a:lnTo>
                <a:lnTo>
                  <a:pt x="209970" y="561721"/>
                </a:lnTo>
                <a:lnTo>
                  <a:pt x="214354" y="554503"/>
                </a:lnTo>
                <a:lnTo>
                  <a:pt x="222566" y="542193"/>
                </a:lnTo>
                <a:lnTo>
                  <a:pt x="231565" y="530458"/>
                </a:lnTo>
                <a:lnTo>
                  <a:pt x="239079" y="523595"/>
                </a:lnTo>
                <a:lnTo>
                  <a:pt x="247926" y="531579"/>
                </a:lnTo>
                <a:lnTo>
                  <a:pt x="256273" y="540745"/>
                </a:lnTo>
                <a:lnTo>
                  <a:pt x="263676" y="550305"/>
                </a:lnTo>
                <a:lnTo>
                  <a:pt x="270736" y="560314"/>
                </a:lnTo>
                <a:lnTo>
                  <a:pt x="278051" y="570824"/>
                </a:lnTo>
                <a:lnTo>
                  <a:pt x="286221" y="581888"/>
                </a:lnTo>
                <a:lnTo>
                  <a:pt x="293148" y="591678"/>
                </a:lnTo>
                <a:lnTo>
                  <a:pt x="300291" y="603117"/>
                </a:lnTo>
                <a:lnTo>
                  <a:pt x="306930" y="612602"/>
                </a:lnTo>
                <a:lnTo>
                  <a:pt x="314774" y="619564"/>
                </a:lnTo>
                <a:lnTo>
                  <a:pt x="325534" y="623435"/>
                </a:lnTo>
                <a:lnTo>
                  <a:pt x="340920" y="623646"/>
                </a:lnTo>
                <a:lnTo>
                  <a:pt x="348996" y="622870"/>
                </a:lnTo>
                <a:lnTo>
                  <a:pt x="361792" y="621678"/>
                </a:lnTo>
                <a:lnTo>
                  <a:pt x="374522" y="620385"/>
                </a:lnTo>
                <a:lnTo>
                  <a:pt x="387159" y="618815"/>
                </a:lnTo>
                <a:lnTo>
                  <a:pt x="399677" y="616794"/>
                </a:lnTo>
                <a:lnTo>
                  <a:pt x="412048" y="614149"/>
                </a:lnTo>
                <a:lnTo>
                  <a:pt x="424247" y="610704"/>
                </a:lnTo>
                <a:lnTo>
                  <a:pt x="436246" y="606285"/>
                </a:lnTo>
                <a:lnTo>
                  <a:pt x="449504" y="600628"/>
                </a:lnTo>
                <a:lnTo>
                  <a:pt x="460955" y="595547"/>
                </a:lnTo>
                <a:lnTo>
                  <a:pt x="472412" y="590275"/>
                </a:lnTo>
                <a:lnTo>
                  <a:pt x="483859" y="584818"/>
                </a:lnTo>
                <a:lnTo>
                  <a:pt x="495281" y="579176"/>
                </a:lnTo>
                <a:lnTo>
                  <a:pt x="506659" y="573352"/>
                </a:lnTo>
                <a:lnTo>
                  <a:pt x="517980" y="567348"/>
                </a:lnTo>
                <a:lnTo>
                  <a:pt x="529226" y="561168"/>
                </a:lnTo>
                <a:lnTo>
                  <a:pt x="540382" y="554814"/>
                </a:lnTo>
                <a:lnTo>
                  <a:pt x="551431" y="548287"/>
                </a:lnTo>
                <a:lnTo>
                  <a:pt x="562357" y="541591"/>
                </a:lnTo>
                <a:lnTo>
                  <a:pt x="569434" y="537303"/>
                </a:lnTo>
                <a:lnTo>
                  <a:pt x="580473" y="531102"/>
                </a:lnTo>
                <a:lnTo>
                  <a:pt x="591911" y="525250"/>
                </a:lnTo>
                <a:lnTo>
                  <a:pt x="603641" y="519818"/>
                </a:lnTo>
                <a:lnTo>
                  <a:pt x="615556" y="514875"/>
                </a:lnTo>
                <a:lnTo>
                  <a:pt x="627548" y="510493"/>
                </a:lnTo>
                <a:lnTo>
                  <a:pt x="639510" y="506742"/>
                </a:lnTo>
                <a:lnTo>
                  <a:pt x="644422" y="505416"/>
                </a:lnTo>
                <a:lnTo>
                  <a:pt x="656841" y="502495"/>
                </a:lnTo>
                <a:lnTo>
                  <a:pt x="669926" y="499514"/>
                </a:lnTo>
                <a:lnTo>
                  <a:pt x="683035" y="496051"/>
                </a:lnTo>
                <a:lnTo>
                  <a:pt x="695524" y="491680"/>
                </a:lnTo>
                <a:lnTo>
                  <a:pt x="706748" y="485979"/>
                </a:lnTo>
                <a:lnTo>
                  <a:pt x="716065" y="478523"/>
                </a:lnTo>
                <a:lnTo>
                  <a:pt x="711598" y="469294"/>
                </a:lnTo>
                <a:lnTo>
                  <a:pt x="706599" y="457356"/>
                </a:lnTo>
                <a:lnTo>
                  <a:pt x="702080" y="445209"/>
                </a:lnTo>
                <a:lnTo>
                  <a:pt x="697823" y="433036"/>
                </a:lnTo>
                <a:lnTo>
                  <a:pt x="693607" y="421024"/>
                </a:lnTo>
                <a:lnTo>
                  <a:pt x="689216" y="409357"/>
                </a:lnTo>
                <a:lnTo>
                  <a:pt x="684430" y="398221"/>
                </a:lnTo>
                <a:lnTo>
                  <a:pt x="679176" y="387841"/>
                </a:lnTo>
                <a:lnTo>
                  <a:pt x="672667" y="376947"/>
                </a:lnTo>
                <a:lnTo>
                  <a:pt x="665623" y="366843"/>
                </a:lnTo>
                <a:lnTo>
                  <a:pt x="657956" y="357085"/>
                </a:lnTo>
                <a:lnTo>
                  <a:pt x="649581" y="347230"/>
                </a:lnTo>
                <a:lnTo>
                  <a:pt x="646643" y="343760"/>
                </a:lnTo>
                <a:lnTo>
                  <a:pt x="639134" y="334039"/>
                </a:lnTo>
                <a:lnTo>
                  <a:pt x="631960" y="323712"/>
                </a:lnTo>
                <a:lnTo>
                  <a:pt x="625019" y="312956"/>
                </a:lnTo>
                <a:lnTo>
                  <a:pt x="618207" y="301949"/>
                </a:lnTo>
                <a:lnTo>
                  <a:pt x="611422" y="290868"/>
                </a:lnTo>
                <a:lnTo>
                  <a:pt x="604562" y="279890"/>
                </a:lnTo>
                <a:lnTo>
                  <a:pt x="597525" y="269192"/>
                </a:lnTo>
                <a:lnTo>
                  <a:pt x="590208" y="258953"/>
                </a:lnTo>
                <a:lnTo>
                  <a:pt x="587396" y="255324"/>
                </a:lnTo>
                <a:lnTo>
                  <a:pt x="578930" y="245518"/>
                </a:lnTo>
                <a:lnTo>
                  <a:pt x="569915" y="236445"/>
                </a:lnTo>
                <a:lnTo>
                  <a:pt x="560456" y="227965"/>
                </a:lnTo>
                <a:lnTo>
                  <a:pt x="550657" y="219937"/>
                </a:lnTo>
                <a:lnTo>
                  <a:pt x="540620" y="212220"/>
                </a:lnTo>
                <a:lnTo>
                  <a:pt x="530452" y="204673"/>
                </a:lnTo>
                <a:lnTo>
                  <a:pt x="520255" y="197156"/>
                </a:lnTo>
                <a:lnTo>
                  <a:pt x="510134" y="189527"/>
                </a:lnTo>
                <a:lnTo>
                  <a:pt x="500193" y="181647"/>
                </a:lnTo>
                <a:lnTo>
                  <a:pt x="490537" y="173373"/>
                </a:lnTo>
                <a:lnTo>
                  <a:pt x="481268" y="164566"/>
                </a:lnTo>
                <a:lnTo>
                  <a:pt x="471086" y="153616"/>
                </a:lnTo>
                <a:lnTo>
                  <a:pt x="462796" y="143860"/>
                </a:lnTo>
                <a:lnTo>
                  <a:pt x="454952" y="134354"/>
                </a:lnTo>
                <a:lnTo>
                  <a:pt x="447114" y="125177"/>
                </a:lnTo>
                <a:lnTo>
                  <a:pt x="438842" y="116407"/>
                </a:lnTo>
                <a:lnTo>
                  <a:pt x="429697" y="108122"/>
                </a:lnTo>
                <a:lnTo>
                  <a:pt x="419237" y="100400"/>
                </a:lnTo>
                <a:lnTo>
                  <a:pt x="407023" y="93319"/>
                </a:lnTo>
                <a:lnTo>
                  <a:pt x="396070" y="87800"/>
                </a:lnTo>
                <a:lnTo>
                  <a:pt x="384696" y="82154"/>
                </a:lnTo>
                <a:lnTo>
                  <a:pt x="373264" y="76524"/>
                </a:lnTo>
                <a:lnTo>
                  <a:pt x="361811" y="70884"/>
                </a:lnTo>
                <a:lnTo>
                  <a:pt x="350371" y="65209"/>
                </a:lnTo>
                <a:lnTo>
                  <a:pt x="338982" y="59476"/>
                </a:lnTo>
                <a:lnTo>
                  <a:pt x="327678" y="53657"/>
                </a:lnTo>
                <a:lnTo>
                  <a:pt x="316497" y="47730"/>
                </a:lnTo>
                <a:lnTo>
                  <a:pt x="305474" y="41668"/>
                </a:lnTo>
                <a:lnTo>
                  <a:pt x="297550" y="37116"/>
                </a:lnTo>
                <a:lnTo>
                  <a:pt x="286559" y="30654"/>
                </a:lnTo>
                <a:lnTo>
                  <a:pt x="275185" y="24131"/>
                </a:lnTo>
                <a:lnTo>
                  <a:pt x="263520" y="17958"/>
                </a:lnTo>
                <a:lnTo>
                  <a:pt x="251656" y="12546"/>
                </a:lnTo>
                <a:lnTo>
                  <a:pt x="239685" y="8307"/>
                </a:lnTo>
                <a:lnTo>
                  <a:pt x="227699" y="5651"/>
                </a:lnTo>
                <a:lnTo>
                  <a:pt x="216104" y="4291"/>
                </a:lnTo>
                <a:lnTo>
                  <a:pt x="202784" y="3538"/>
                </a:lnTo>
                <a:lnTo>
                  <a:pt x="190305" y="3620"/>
                </a:lnTo>
                <a:lnTo>
                  <a:pt x="178408" y="4340"/>
                </a:lnTo>
                <a:lnTo>
                  <a:pt x="166830" y="5500"/>
                </a:lnTo>
                <a:lnTo>
                  <a:pt x="155312" y="6902"/>
                </a:lnTo>
                <a:lnTo>
                  <a:pt x="143591" y="8348"/>
                </a:lnTo>
                <a:lnTo>
                  <a:pt x="131408" y="9640"/>
                </a:lnTo>
                <a:lnTo>
                  <a:pt x="118502" y="10581"/>
                </a:lnTo>
                <a:lnTo>
                  <a:pt x="104611" y="10972"/>
                </a:lnTo>
                <a:lnTo>
                  <a:pt x="85253" y="265500"/>
                </a:lnTo>
                <a:lnTo>
                  <a:pt x="84177" y="275513"/>
                </a:lnTo>
                <a:lnTo>
                  <a:pt x="83932" y="271142"/>
                </a:lnTo>
                <a:lnTo>
                  <a:pt x="80662" y="258340"/>
                </a:lnTo>
                <a:lnTo>
                  <a:pt x="89171" y="689949"/>
                </a:lnTo>
                <a:close/>
              </a:path>
            </a:pathLst>
          </a:custGeom>
          <a:solidFill>
            <a:srgbClr val="64B8E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397311" y="4812918"/>
            <a:ext cx="65806" cy="202135"/>
          </a:xfrm>
          <a:custGeom>
            <a:avLst/>
            <a:gdLst/>
            <a:ahLst/>
            <a:cxnLst/>
            <a:rect l="l" t="t" r="r" b="b"/>
            <a:pathLst>
              <a:path w="65806" h="202135">
                <a:moveTo>
                  <a:pt x="57552" y="118390"/>
                </a:moveTo>
                <a:lnTo>
                  <a:pt x="65806" y="128891"/>
                </a:lnTo>
                <a:lnTo>
                  <a:pt x="63049" y="113957"/>
                </a:lnTo>
                <a:lnTo>
                  <a:pt x="54633" y="103859"/>
                </a:lnTo>
                <a:lnTo>
                  <a:pt x="53840" y="94490"/>
                </a:lnTo>
                <a:lnTo>
                  <a:pt x="53771" y="89410"/>
                </a:lnTo>
                <a:lnTo>
                  <a:pt x="54131" y="76162"/>
                </a:lnTo>
                <a:lnTo>
                  <a:pt x="54909" y="63110"/>
                </a:lnTo>
                <a:lnTo>
                  <a:pt x="54719" y="0"/>
                </a:lnTo>
                <a:lnTo>
                  <a:pt x="52551" y="12391"/>
                </a:lnTo>
                <a:lnTo>
                  <a:pt x="50698" y="24838"/>
                </a:lnTo>
                <a:lnTo>
                  <a:pt x="49345" y="37467"/>
                </a:lnTo>
                <a:lnTo>
                  <a:pt x="48767" y="47208"/>
                </a:lnTo>
                <a:lnTo>
                  <a:pt x="48145" y="95533"/>
                </a:lnTo>
                <a:lnTo>
                  <a:pt x="47917" y="95201"/>
                </a:lnTo>
                <a:lnTo>
                  <a:pt x="47263" y="102758"/>
                </a:lnTo>
                <a:lnTo>
                  <a:pt x="46905" y="93714"/>
                </a:lnTo>
                <a:lnTo>
                  <a:pt x="44843" y="90680"/>
                </a:lnTo>
                <a:lnTo>
                  <a:pt x="41160" y="87810"/>
                </a:lnTo>
                <a:lnTo>
                  <a:pt x="37249" y="86260"/>
                </a:lnTo>
                <a:lnTo>
                  <a:pt x="33337" y="84711"/>
                </a:lnTo>
                <a:lnTo>
                  <a:pt x="29362" y="84419"/>
                </a:lnTo>
                <a:lnTo>
                  <a:pt x="22364" y="84419"/>
                </a:lnTo>
                <a:lnTo>
                  <a:pt x="19253" y="84609"/>
                </a:lnTo>
                <a:lnTo>
                  <a:pt x="11810" y="84609"/>
                </a:lnTo>
                <a:lnTo>
                  <a:pt x="7543" y="84254"/>
                </a:lnTo>
                <a:lnTo>
                  <a:pt x="5460" y="86172"/>
                </a:lnTo>
                <a:lnTo>
                  <a:pt x="1943" y="85994"/>
                </a:lnTo>
                <a:lnTo>
                  <a:pt x="3136" y="82679"/>
                </a:lnTo>
                <a:lnTo>
                  <a:pt x="0" y="83060"/>
                </a:lnTo>
                <a:lnTo>
                  <a:pt x="761" y="89308"/>
                </a:lnTo>
                <a:lnTo>
                  <a:pt x="1719" y="173996"/>
                </a:lnTo>
                <a:lnTo>
                  <a:pt x="4127" y="181015"/>
                </a:lnTo>
                <a:lnTo>
                  <a:pt x="10517" y="192103"/>
                </a:lnTo>
                <a:lnTo>
                  <a:pt x="18326" y="202135"/>
                </a:lnTo>
                <a:lnTo>
                  <a:pt x="13512" y="184965"/>
                </a:lnTo>
                <a:lnTo>
                  <a:pt x="10591" y="178208"/>
                </a:lnTo>
                <a:lnTo>
                  <a:pt x="7328" y="166743"/>
                </a:lnTo>
                <a:lnTo>
                  <a:pt x="5932" y="153766"/>
                </a:lnTo>
                <a:lnTo>
                  <a:pt x="5395" y="140546"/>
                </a:lnTo>
                <a:lnTo>
                  <a:pt x="5206" y="135752"/>
                </a:lnTo>
                <a:lnTo>
                  <a:pt x="4864" y="128793"/>
                </a:lnTo>
                <a:lnTo>
                  <a:pt x="4711" y="121668"/>
                </a:lnTo>
                <a:lnTo>
                  <a:pt x="4711" y="114518"/>
                </a:lnTo>
                <a:lnTo>
                  <a:pt x="4871" y="101728"/>
                </a:lnTo>
                <a:lnTo>
                  <a:pt x="5254" y="90924"/>
                </a:lnTo>
                <a:lnTo>
                  <a:pt x="5320" y="89077"/>
                </a:lnTo>
                <a:lnTo>
                  <a:pt x="6235" y="91277"/>
                </a:lnTo>
                <a:lnTo>
                  <a:pt x="11455" y="91658"/>
                </a:lnTo>
                <a:lnTo>
                  <a:pt x="19532" y="91645"/>
                </a:lnTo>
                <a:lnTo>
                  <a:pt x="22656" y="91455"/>
                </a:lnTo>
                <a:lnTo>
                  <a:pt x="29019" y="91455"/>
                </a:lnTo>
                <a:lnTo>
                  <a:pt x="32029" y="91760"/>
                </a:lnTo>
                <a:lnTo>
                  <a:pt x="34632" y="92801"/>
                </a:lnTo>
                <a:lnTo>
                  <a:pt x="37236" y="93868"/>
                </a:lnTo>
                <a:lnTo>
                  <a:pt x="39623" y="95608"/>
                </a:lnTo>
                <a:lnTo>
                  <a:pt x="42100" y="99189"/>
                </a:lnTo>
                <a:lnTo>
                  <a:pt x="47872" y="106662"/>
                </a:lnTo>
                <a:lnTo>
                  <a:pt x="49209" y="115234"/>
                </a:lnTo>
                <a:lnTo>
                  <a:pt x="48815" y="107884"/>
                </a:lnTo>
                <a:lnTo>
                  <a:pt x="54945" y="107777"/>
                </a:lnTo>
                <a:lnTo>
                  <a:pt x="57122" y="117843"/>
                </a:lnTo>
                <a:lnTo>
                  <a:pt x="59080" y="132349"/>
                </a:lnTo>
                <a:lnTo>
                  <a:pt x="57734" y="119128"/>
                </a:lnTo>
                <a:lnTo>
                  <a:pt x="57552" y="1183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446127" y="4920695"/>
            <a:ext cx="10264" cy="24571"/>
          </a:xfrm>
          <a:custGeom>
            <a:avLst/>
            <a:gdLst/>
            <a:ahLst/>
            <a:cxnLst/>
            <a:rect l="l" t="t" r="r" b="b"/>
            <a:pathLst>
              <a:path w="10264" h="24571">
                <a:moveTo>
                  <a:pt x="8307" y="10066"/>
                </a:moveTo>
                <a:lnTo>
                  <a:pt x="6129" y="0"/>
                </a:lnTo>
                <a:lnTo>
                  <a:pt x="0" y="107"/>
                </a:lnTo>
                <a:lnTo>
                  <a:pt x="393" y="7457"/>
                </a:lnTo>
                <a:lnTo>
                  <a:pt x="2314" y="13815"/>
                </a:lnTo>
                <a:lnTo>
                  <a:pt x="3863" y="17891"/>
                </a:lnTo>
                <a:lnTo>
                  <a:pt x="6848" y="21269"/>
                </a:lnTo>
                <a:lnTo>
                  <a:pt x="10264" y="24571"/>
                </a:lnTo>
                <a:lnTo>
                  <a:pt x="8307" y="100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474759" y="4961808"/>
            <a:ext cx="4347" cy="15825"/>
          </a:xfrm>
          <a:custGeom>
            <a:avLst/>
            <a:gdLst/>
            <a:ahLst/>
            <a:cxnLst/>
            <a:rect l="l" t="t" r="r" b="b"/>
            <a:pathLst>
              <a:path w="4347" h="15825">
                <a:moveTo>
                  <a:pt x="2525" y="2674"/>
                </a:moveTo>
                <a:lnTo>
                  <a:pt x="0" y="0"/>
                </a:lnTo>
                <a:lnTo>
                  <a:pt x="1841" y="3963"/>
                </a:lnTo>
                <a:lnTo>
                  <a:pt x="4347" y="15825"/>
                </a:lnTo>
                <a:lnTo>
                  <a:pt x="2525" y="2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455045" y="4926875"/>
            <a:ext cx="30530" cy="46471"/>
          </a:xfrm>
          <a:custGeom>
            <a:avLst/>
            <a:gdLst/>
            <a:ahLst/>
            <a:cxnLst/>
            <a:rect l="l" t="t" r="r" b="b"/>
            <a:pathLst>
              <a:path w="30530" h="46471">
                <a:moveTo>
                  <a:pt x="25006" y="42217"/>
                </a:moveTo>
                <a:lnTo>
                  <a:pt x="25692" y="46471"/>
                </a:lnTo>
                <a:lnTo>
                  <a:pt x="29371" y="40294"/>
                </a:lnTo>
                <a:lnTo>
                  <a:pt x="30530" y="37124"/>
                </a:lnTo>
                <a:lnTo>
                  <a:pt x="27597" y="33302"/>
                </a:lnTo>
                <a:lnTo>
                  <a:pt x="25685" y="30821"/>
                </a:lnTo>
                <a:lnTo>
                  <a:pt x="24710" y="28315"/>
                </a:lnTo>
                <a:lnTo>
                  <a:pt x="18132" y="17030"/>
                </a:lnTo>
                <a:lnTo>
                  <a:pt x="14287" y="11496"/>
                </a:lnTo>
                <a:lnTo>
                  <a:pt x="5315" y="0"/>
                </a:lnTo>
                <a:lnTo>
                  <a:pt x="8072" y="14934"/>
                </a:lnTo>
                <a:lnTo>
                  <a:pt x="8456" y="15460"/>
                </a:lnTo>
                <a:lnTo>
                  <a:pt x="5829" y="13248"/>
                </a:lnTo>
                <a:lnTo>
                  <a:pt x="1206" y="8664"/>
                </a:lnTo>
                <a:lnTo>
                  <a:pt x="0" y="5171"/>
                </a:lnTo>
                <a:lnTo>
                  <a:pt x="1346" y="18392"/>
                </a:lnTo>
                <a:lnTo>
                  <a:pt x="6502" y="23319"/>
                </a:lnTo>
                <a:lnTo>
                  <a:pt x="12839" y="28044"/>
                </a:lnTo>
                <a:lnTo>
                  <a:pt x="17729" y="32832"/>
                </a:lnTo>
                <a:lnTo>
                  <a:pt x="19712" y="34932"/>
                </a:lnTo>
                <a:lnTo>
                  <a:pt x="16062" y="27075"/>
                </a:lnTo>
                <a:lnTo>
                  <a:pt x="8585" y="15636"/>
                </a:lnTo>
                <a:lnTo>
                  <a:pt x="11366" y="17909"/>
                </a:lnTo>
                <a:lnTo>
                  <a:pt x="16878" y="22621"/>
                </a:lnTo>
                <a:lnTo>
                  <a:pt x="23164" y="27548"/>
                </a:lnTo>
                <a:lnTo>
                  <a:pt x="25006" y="42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479531" y="4976395"/>
            <a:ext cx="6680" cy="6769"/>
          </a:xfrm>
          <a:custGeom>
            <a:avLst/>
            <a:gdLst/>
            <a:ahLst/>
            <a:cxnLst/>
            <a:rect l="l" t="t" r="r" b="b"/>
            <a:pathLst>
              <a:path w="6680" h="6769">
                <a:moveTo>
                  <a:pt x="3162" y="3340"/>
                </a:moveTo>
                <a:lnTo>
                  <a:pt x="876" y="0"/>
                </a:lnTo>
                <a:lnTo>
                  <a:pt x="0" y="1777"/>
                </a:lnTo>
                <a:lnTo>
                  <a:pt x="2349" y="6769"/>
                </a:lnTo>
                <a:lnTo>
                  <a:pt x="5588" y="6375"/>
                </a:lnTo>
                <a:lnTo>
                  <a:pt x="6680" y="3340"/>
                </a:lnTo>
                <a:lnTo>
                  <a:pt x="3162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410824" y="4701160"/>
            <a:ext cx="707580" cy="714502"/>
          </a:xfrm>
          <a:custGeom>
            <a:avLst/>
            <a:gdLst/>
            <a:ahLst/>
            <a:cxnLst/>
            <a:rect l="l" t="t" r="r" b="b"/>
            <a:pathLst>
              <a:path w="707580" h="714501">
                <a:moveTo>
                  <a:pt x="37074" y="605320"/>
                </a:moveTo>
                <a:lnTo>
                  <a:pt x="31244" y="617284"/>
                </a:lnTo>
                <a:lnTo>
                  <a:pt x="25185" y="631989"/>
                </a:lnTo>
                <a:lnTo>
                  <a:pt x="22538" y="644210"/>
                </a:lnTo>
                <a:lnTo>
                  <a:pt x="22351" y="654075"/>
                </a:lnTo>
                <a:lnTo>
                  <a:pt x="24930" y="661085"/>
                </a:lnTo>
                <a:lnTo>
                  <a:pt x="31216" y="666191"/>
                </a:lnTo>
                <a:lnTo>
                  <a:pt x="39850" y="672839"/>
                </a:lnTo>
                <a:lnTo>
                  <a:pt x="50334" y="680206"/>
                </a:lnTo>
                <a:lnTo>
                  <a:pt x="61991" y="687888"/>
                </a:lnTo>
                <a:lnTo>
                  <a:pt x="74143" y="695479"/>
                </a:lnTo>
                <a:lnTo>
                  <a:pt x="86114" y="702572"/>
                </a:lnTo>
                <a:lnTo>
                  <a:pt x="97226" y="708763"/>
                </a:lnTo>
                <a:lnTo>
                  <a:pt x="106802" y="713646"/>
                </a:lnTo>
                <a:lnTo>
                  <a:pt x="109600" y="714502"/>
                </a:lnTo>
                <a:lnTo>
                  <a:pt x="112471" y="712050"/>
                </a:lnTo>
                <a:lnTo>
                  <a:pt x="117473" y="699646"/>
                </a:lnTo>
                <a:lnTo>
                  <a:pt x="123347" y="687853"/>
                </a:lnTo>
                <a:lnTo>
                  <a:pt x="129849" y="676582"/>
                </a:lnTo>
                <a:lnTo>
                  <a:pt x="136734" y="665743"/>
                </a:lnTo>
                <a:lnTo>
                  <a:pt x="143757" y="655246"/>
                </a:lnTo>
                <a:lnTo>
                  <a:pt x="150674" y="644999"/>
                </a:lnTo>
                <a:lnTo>
                  <a:pt x="157240" y="634914"/>
                </a:lnTo>
                <a:lnTo>
                  <a:pt x="159194" y="631761"/>
                </a:lnTo>
                <a:lnTo>
                  <a:pt x="165615" y="621507"/>
                </a:lnTo>
                <a:lnTo>
                  <a:pt x="172594" y="610767"/>
                </a:lnTo>
                <a:lnTo>
                  <a:pt x="179836" y="599766"/>
                </a:lnTo>
                <a:lnTo>
                  <a:pt x="187048" y="588727"/>
                </a:lnTo>
                <a:lnTo>
                  <a:pt x="193936" y="577875"/>
                </a:lnTo>
                <a:lnTo>
                  <a:pt x="200207" y="567432"/>
                </a:lnTo>
                <a:lnTo>
                  <a:pt x="200723" y="566534"/>
                </a:lnTo>
                <a:lnTo>
                  <a:pt x="203149" y="562279"/>
                </a:lnTo>
                <a:lnTo>
                  <a:pt x="208508" y="553720"/>
                </a:lnTo>
                <a:lnTo>
                  <a:pt x="214121" y="545884"/>
                </a:lnTo>
                <a:lnTo>
                  <a:pt x="216928" y="541972"/>
                </a:lnTo>
                <a:lnTo>
                  <a:pt x="219811" y="538213"/>
                </a:lnTo>
                <a:lnTo>
                  <a:pt x="222376" y="535279"/>
                </a:lnTo>
                <a:lnTo>
                  <a:pt x="224904" y="532358"/>
                </a:lnTo>
                <a:lnTo>
                  <a:pt x="226497" y="531172"/>
                </a:lnTo>
                <a:lnTo>
                  <a:pt x="228333" y="529805"/>
                </a:lnTo>
                <a:lnTo>
                  <a:pt x="234332" y="538350"/>
                </a:lnTo>
                <a:lnTo>
                  <a:pt x="242612" y="547714"/>
                </a:lnTo>
                <a:lnTo>
                  <a:pt x="248869" y="555917"/>
                </a:lnTo>
                <a:lnTo>
                  <a:pt x="255721" y="565655"/>
                </a:lnTo>
                <a:lnTo>
                  <a:pt x="262907" y="575977"/>
                </a:lnTo>
                <a:lnTo>
                  <a:pt x="270980" y="586911"/>
                </a:lnTo>
                <a:lnTo>
                  <a:pt x="271132" y="587108"/>
                </a:lnTo>
                <a:lnTo>
                  <a:pt x="279195" y="598696"/>
                </a:lnTo>
                <a:lnTo>
                  <a:pt x="285747" y="609244"/>
                </a:lnTo>
                <a:lnTo>
                  <a:pt x="291134" y="616966"/>
                </a:lnTo>
                <a:lnTo>
                  <a:pt x="294373" y="621030"/>
                </a:lnTo>
                <a:lnTo>
                  <a:pt x="298132" y="624535"/>
                </a:lnTo>
                <a:lnTo>
                  <a:pt x="303021" y="626948"/>
                </a:lnTo>
                <a:lnTo>
                  <a:pt x="307911" y="629361"/>
                </a:lnTo>
                <a:lnTo>
                  <a:pt x="313804" y="630618"/>
                </a:lnTo>
                <a:lnTo>
                  <a:pt x="323583" y="630618"/>
                </a:lnTo>
                <a:lnTo>
                  <a:pt x="326174" y="630478"/>
                </a:lnTo>
                <a:lnTo>
                  <a:pt x="328955" y="630199"/>
                </a:lnTo>
                <a:lnTo>
                  <a:pt x="341618" y="629001"/>
                </a:lnTo>
                <a:lnTo>
                  <a:pt x="354283" y="627811"/>
                </a:lnTo>
                <a:lnTo>
                  <a:pt x="366922" y="626455"/>
                </a:lnTo>
                <a:lnTo>
                  <a:pt x="379508" y="624759"/>
                </a:lnTo>
                <a:lnTo>
                  <a:pt x="392013" y="622550"/>
                </a:lnTo>
                <a:lnTo>
                  <a:pt x="404410" y="619652"/>
                </a:lnTo>
                <a:lnTo>
                  <a:pt x="416671" y="615892"/>
                </a:lnTo>
                <a:lnTo>
                  <a:pt x="425297" y="612597"/>
                </a:lnTo>
                <a:lnTo>
                  <a:pt x="436715" y="607737"/>
                </a:lnTo>
                <a:lnTo>
                  <a:pt x="448159" y="602687"/>
                </a:lnTo>
                <a:lnTo>
                  <a:pt x="459611" y="597448"/>
                </a:lnTo>
                <a:lnTo>
                  <a:pt x="471057" y="592023"/>
                </a:lnTo>
                <a:lnTo>
                  <a:pt x="482481" y="586414"/>
                </a:lnTo>
                <a:lnTo>
                  <a:pt x="493867" y="580624"/>
                </a:lnTo>
                <a:lnTo>
                  <a:pt x="505199" y="574654"/>
                </a:lnTo>
                <a:lnTo>
                  <a:pt x="516462" y="568507"/>
                </a:lnTo>
                <a:lnTo>
                  <a:pt x="527641" y="562185"/>
                </a:lnTo>
                <a:lnTo>
                  <a:pt x="538718" y="555691"/>
                </a:lnTo>
                <a:lnTo>
                  <a:pt x="549679" y="549027"/>
                </a:lnTo>
                <a:lnTo>
                  <a:pt x="551916" y="547636"/>
                </a:lnTo>
                <a:lnTo>
                  <a:pt x="562633" y="541245"/>
                </a:lnTo>
                <a:lnTo>
                  <a:pt x="573833" y="535157"/>
                </a:lnTo>
                <a:lnTo>
                  <a:pt x="585399" y="529445"/>
                </a:lnTo>
                <a:lnTo>
                  <a:pt x="597218" y="524183"/>
                </a:lnTo>
                <a:lnTo>
                  <a:pt x="609174" y="519446"/>
                </a:lnTo>
                <a:lnTo>
                  <a:pt x="621153" y="515307"/>
                </a:lnTo>
                <a:lnTo>
                  <a:pt x="628167" y="513181"/>
                </a:lnTo>
                <a:lnTo>
                  <a:pt x="639593" y="510289"/>
                </a:lnTo>
                <a:lnTo>
                  <a:pt x="652080" y="507474"/>
                </a:lnTo>
                <a:lnTo>
                  <a:pt x="665018" y="504360"/>
                </a:lnTo>
                <a:lnTo>
                  <a:pt x="668934" y="503301"/>
                </a:lnTo>
                <a:lnTo>
                  <a:pt x="681543" y="499200"/>
                </a:lnTo>
                <a:lnTo>
                  <a:pt x="693273" y="493825"/>
                </a:lnTo>
                <a:lnTo>
                  <a:pt x="703517" y="486684"/>
                </a:lnTo>
                <a:lnTo>
                  <a:pt x="700633" y="483209"/>
                </a:lnTo>
                <a:lnTo>
                  <a:pt x="701217" y="479145"/>
                </a:lnTo>
                <a:lnTo>
                  <a:pt x="703757" y="481584"/>
                </a:lnTo>
                <a:lnTo>
                  <a:pt x="706297" y="484035"/>
                </a:lnTo>
                <a:lnTo>
                  <a:pt x="707580" y="481291"/>
                </a:lnTo>
                <a:lnTo>
                  <a:pt x="701436" y="468515"/>
                </a:lnTo>
                <a:lnTo>
                  <a:pt x="696614" y="456649"/>
                </a:lnTo>
                <a:lnTo>
                  <a:pt x="692196" y="444544"/>
                </a:lnTo>
                <a:lnTo>
                  <a:pt x="687963" y="432384"/>
                </a:lnTo>
                <a:lnTo>
                  <a:pt x="683698" y="420353"/>
                </a:lnTo>
                <a:lnTo>
                  <a:pt x="679182" y="408636"/>
                </a:lnTo>
                <a:lnTo>
                  <a:pt x="675322" y="399783"/>
                </a:lnTo>
                <a:lnTo>
                  <a:pt x="669179" y="387793"/>
                </a:lnTo>
                <a:lnTo>
                  <a:pt x="662582" y="376969"/>
                </a:lnTo>
                <a:lnTo>
                  <a:pt x="655466" y="366900"/>
                </a:lnTo>
                <a:lnTo>
                  <a:pt x="647763" y="357176"/>
                </a:lnTo>
                <a:lnTo>
                  <a:pt x="639927" y="347980"/>
                </a:lnTo>
                <a:lnTo>
                  <a:pt x="632389" y="338692"/>
                </a:lnTo>
                <a:lnTo>
                  <a:pt x="625189" y="328684"/>
                </a:lnTo>
                <a:lnTo>
                  <a:pt x="618226" y="318135"/>
                </a:lnTo>
                <a:lnTo>
                  <a:pt x="611398" y="307223"/>
                </a:lnTo>
                <a:lnTo>
                  <a:pt x="604604" y="296129"/>
                </a:lnTo>
                <a:lnTo>
                  <a:pt x="597743" y="285032"/>
                </a:lnTo>
                <a:lnTo>
                  <a:pt x="590713" y="274111"/>
                </a:lnTo>
                <a:lnTo>
                  <a:pt x="583412" y="263546"/>
                </a:lnTo>
                <a:lnTo>
                  <a:pt x="580720" y="259892"/>
                </a:lnTo>
                <a:lnTo>
                  <a:pt x="572432" y="249741"/>
                </a:lnTo>
                <a:lnTo>
                  <a:pt x="563587" y="240389"/>
                </a:lnTo>
                <a:lnTo>
                  <a:pt x="554293" y="231702"/>
                </a:lnTo>
                <a:lnTo>
                  <a:pt x="544655" y="223541"/>
                </a:lnTo>
                <a:lnTo>
                  <a:pt x="534779" y="215772"/>
                </a:lnTo>
                <a:lnTo>
                  <a:pt x="527113" y="209994"/>
                </a:lnTo>
                <a:lnTo>
                  <a:pt x="516825" y="202397"/>
                </a:lnTo>
                <a:lnTo>
                  <a:pt x="506585" y="194810"/>
                </a:lnTo>
                <a:lnTo>
                  <a:pt x="496494" y="187091"/>
                </a:lnTo>
                <a:lnTo>
                  <a:pt x="486659" y="179099"/>
                </a:lnTo>
                <a:lnTo>
                  <a:pt x="477184" y="170694"/>
                </a:lnTo>
                <a:lnTo>
                  <a:pt x="471462" y="165138"/>
                </a:lnTo>
                <a:lnTo>
                  <a:pt x="462279" y="155314"/>
                </a:lnTo>
                <a:lnTo>
                  <a:pt x="453972" y="145597"/>
                </a:lnTo>
                <a:lnTo>
                  <a:pt x="446090" y="136048"/>
                </a:lnTo>
                <a:lnTo>
                  <a:pt x="438181" y="126732"/>
                </a:lnTo>
                <a:lnTo>
                  <a:pt x="429748" y="117689"/>
                </a:lnTo>
                <a:lnTo>
                  <a:pt x="420772" y="109414"/>
                </a:lnTo>
                <a:lnTo>
                  <a:pt x="410550" y="101643"/>
                </a:lnTo>
                <a:lnTo>
                  <a:pt x="398701" y="94479"/>
                </a:lnTo>
                <a:lnTo>
                  <a:pt x="396303" y="93230"/>
                </a:lnTo>
                <a:lnTo>
                  <a:pt x="384984" y="87532"/>
                </a:lnTo>
                <a:lnTo>
                  <a:pt x="373581" y="81876"/>
                </a:lnTo>
                <a:lnTo>
                  <a:pt x="362131" y="76238"/>
                </a:lnTo>
                <a:lnTo>
                  <a:pt x="350669" y="70593"/>
                </a:lnTo>
                <a:lnTo>
                  <a:pt x="339231" y="64917"/>
                </a:lnTo>
                <a:lnTo>
                  <a:pt x="327852" y="59185"/>
                </a:lnTo>
                <a:lnTo>
                  <a:pt x="316570" y="53372"/>
                </a:lnTo>
                <a:lnTo>
                  <a:pt x="305420" y="47454"/>
                </a:lnTo>
                <a:lnTo>
                  <a:pt x="294881" y="41656"/>
                </a:lnTo>
                <a:lnTo>
                  <a:pt x="284453" y="35644"/>
                </a:lnTo>
                <a:lnTo>
                  <a:pt x="273527" y="29216"/>
                </a:lnTo>
                <a:lnTo>
                  <a:pt x="262177" y="22776"/>
                </a:lnTo>
                <a:lnTo>
                  <a:pt x="250478" y="16728"/>
                </a:lnTo>
                <a:lnTo>
                  <a:pt x="238504" y="11476"/>
                </a:lnTo>
                <a:lnTo>
                  <a:pt x="226330" y="7426"/>
                </a:lnTo>
                <a:lnTo>
                  <a:pt x="215899" y="5232"/>
                </a:lnTo>
                <a:lnTo>
                  <a:pt x="202613" y="3720"/>
                </a:lnTo>
                <a:lnTo>
                  <a:pt x="190244" y="3073"/>
                </a:lnTo>
                <a:lnTo>
                  <a:pt x="185661" y="3022"/>
                </a:lnTo>
                <a:lnTo>
                  <a:pt x="172823" y="3401"/>
                </a:lnTo>
                <a:lnTo>
                  <a:pt x="160564" y="4371"/>
                </a:lnTo>
                <a:lnTo>
                  <a:pt x="148591" y="5714"/>
                </a:lnTo>
                <a:lnTo>
                  <a:pt x="136614" y="7211"/>
                </a:lnTo>
                <a:lnTo>
                  <a:pt x="124340" y="8644"/>
                </a:lnTo>
                <a:lnTo>
                  <a:pt x="111479" y="9795"/>
                </a:lnTo>
                <a:lnTo>
                  <a:pt x="97739" y="10445"/>
                </a:lnTo>
                <a:lnTo>
                  <a:pt x="92779" y="10509"/>
                </a:lnTo>
                <a:lnTo>
                  <a:pt x="92303" y="14033"/>
                </a:lnTo>
                <a:lnTo>
                  <a:pt x="92290" y="10515"/>
                </a:lnTo>
                <a:lnTo>
                  <a:pt x="56527" y="4013"/>
                </a:lnTo>
                <a:lnTo>
                  <a:pt x="53136" y="3060"/>
                </a:lnTo>
                <a:lnTo>
                  <a:pt x="51409" y="0"/>
                </a:lnTo>
                <a:lnTo>
                  <a:pt x="49745" y="2120"/>
                </a:lnTo>
                <a:lnTo>
                  <a:pt x="47622" y="13709"/>
                </a:lnTo>
                <a:lnTo>
                  <a:pt x="46804" y="26765"/>
                </a:lnTo>
                <a:lnTo>
                  <a:pt x="46710" y="34505"/>
                </a:lnTo>
                <a:lnTo>
                  <a:pt x="46858" y="47346"/>
                </a:lnTo>
                <a:lnTo>
                  <a:pt x="47061" y="60041"/>
                </a:lnTo>
                <a:lnTo>
                  <a:pt x="47091" y="72694"/>
                </a:lnTo>
                <a:lnTo>
                  <a:pt x="46786" y="80454"/>
                </a:lnTo>
                <a:lnTo>
                  <a:pt x="45745" y="86626"/>
                </a:lnTo>
                <a:lnTo>
                  <a:pt x="43504" y="99292"/>
                </a:lnTo>
                <a:lnTo>
                  <a:pt x="41206" y="111757"/>
                </a:lnTo>
                <a:lnTo>
                  <a:pt x="41396" y="174867"/>
                </a:lnTo>
                <a:lnTo>
                  <a:pt x="42139" y="162682"/>
                </a:lnTo>
                <a:lnTo>
                  <a:pt x="42290" y="159219"/>
                </a:lnTo>
                <a:lnTo>
                  <a:pt x="43127" y="146628"/>
                </a:lnTo>
                <a:lnTo>
                  <a:pt x="44613" y="134211"/>
                </a:lnTo>
                <a:lnTo>
                  <a:pt x="46567" y="121835"/>
                </a:lnTo>
                <a:lnTo>
                  <a:pt x="48802" y="109366"/>
                </a:lnTo>
                <a:lnTo>
                  <a:pt x="51136" y="96670"/>
                </a:lnTo>
                <a:lnTo>
                  <a:pt x="52692" y="87795"/>
                </a:lnTo>
                <a:lnTo>
                  <a:pt x="53847" y="80911"/>
                </a:lnTo>
                <a:lnTo>
                  <a:pt x="54127" y="72872"/>
                </a:lnTo>
                <a:lnTo>
                  <a:pt x="54127" y="64312"/>
                </a:lnTo>
                <a:lnTo>
                  <a:pt x="53983" y="51672"/>
                </a:lnTo>
                <a:lnTo>
                  <a:pt x="53780" y="38882"/>
                </a:lnTo>
                <a:lnTo>
                  <a:pt x="53759" y="34505"/>
                </a:lnTo>
                <a:lnTo>
                  <a:pt x="54123" y="20502"/>
                </a:lnTo>
                <a:lnTo>
                  <a:pt x="55539" y="8281"/>
                </a:lnTo>
                <a:lnTo>
                  <a:pt x="52196" y="6451"/>
                </a:lnTo>
                <a:lnTo>
                  <a:pt x="55539" y="8281"/>
                </a:lnTo>
                <a:lnTo>
                  <a:pt x="55733" y="7442"/>
                </a:lnTo>
                <a:lnTo>
                  <a:pt x="91351" y="17424"/>
                </a:lnTo>
                <a:lnTo>
                  <a:pt x="92316" y="17551"/>
                </a:lnTo>
                <a:lnTo>
                  <a:pt x="93256" y="10642"/>
                </a:lnTo>
                <a:lnTo>
                  <a:pt x="106839" y="17127"/>
                </a:lnTo>
                <a:lnTo>
                  <a:pt x="120268" y="16127"/>
                </a:lnTo>
                <a:lnTo>
                  <a:pt x="132888" y="14767"/>
                </a:lnTo>
                <a:lnTo>
                  <a:pt x="144982" y="13268"/>
                </a:lnTo>
                <a:lnTo>
                  <a:pt x="156834" y="11848"/>
                </a:lnTo>
                <a:lnTo>
                  <a:pt x="168728" y="10726"/>
                </a:lnTo>
                <a:lnTo>
                  <a:pt x="180948" y="10120"/>
                </a:lnTo>
                <a:lnTo>
                  <a:pt x="185661" y="10071"/>
                </a:lnTo>
                <a:lnTo>
                  <a:pt x="197732" y="10431"/>
                </a:lnTo>
                <a:lnTo>
                  <a:pt x="210689" y="11636"/>
                </a:lnTo>
                <a:lnTo>
                  <a:pt x="226570" y="14800"/>
                </a:lnTo>
                <a:lnTo>
                  <a:pt x="238369" y="19020"/>
                </a:lnTo>
                <a:lnTo>
                  <a:pt x="250168" y="24446"/>
                </a:lnTo>
                <a:lnTo>
                  <a:pt x="261856" y="30661"/>
                </a:lnTo>
                <a:lnTo>
                  <a:pt x="273322" y="37247"/>
                </a:lnTo>
                <a:lnTo>
                  <a:pt x="284456" y="43787"/>
                </a:lnTo>
                <a:lnTo>
                  <a:pt x="291439" y="47802"/>
                </a:lnTo>
                <a:lnTo>
                  <a:pt x="302503" y="53884"/>
                </a:lnTo>
                <a:lnTo>
                  <a:pt x="313713" y="59827"/>
                </a:lnTo>
                <a:lnTo>
                  <a:pt x="325036" y="65655"/>
                </a:lnTo>
                <a:lnTo>
                  <a:pt x="336435" y="71395"/>
                </a:lnTo>
                <a:lnTo>
                  <a:pt x="347873" y="77070"/>
                </a:lnTo>
                <a:lnTo>
                  <a:pt x="359317" y="82705"/>
                </a:lnTo>
                <a:lnTo>
                  <a:pt x="370729" y="88325"/>
                </a:lnTo>
                <a:lnTo>
                  <a:pt x="382074" y="93955"/>
                </a:lnTo>
                <a:lnTo>
                  <a:pt x="393115" y="99517"/>
                </a:lnTo>
                <a:lnTo>
                  <a:pt x="405196" y="106538"/>
                </a:lnTo>
                <a:lnTo>
                  <a:pt x="415508" y="114195"/>
                </a:lnTo>
                <a:lnTo>
                  <a:pt x="424536" y="122444"/>
                </a:lnTo>
                <a:lnTo>
                  <a:pt x="432574" y="131025"/>
                </a:lnTo>
                <a:lnTo>
                  <a:pt x="440292" y="140090"/>
                </a:lnTo>
                <a:lnTo>
                  <a:pt x="448106" y="149562"/>
                </a:lnTo>
                <a:lnTo>
                  <a:pt x="456444" y="159351"/>
                </a:lnTo>
                <a:lnTo>
                  <a:pt x="465735" y="169369"/>
                </a:lnTo>
                <a:lnTo>
                  <a:pt x="475816" y="178995"/>
                </a:lnTo>
                <a:lnTo>
                  <a:pt x="485529" y="187323"/>
                </a:lnTo>
                <a:lnTo>
                  <a:pt x="495490" y="195229"/>
                </a:lnTo>
                <a:lnTo>
                  <a:pt x="505594" y="202852"/>
                </a:lnTo>
                <a:lnTo>
                  <a:pt x="515734" y="210334"/>
                </a:lnTo>
                <a:lnTo>
                  <a:pt x="522909" y="215646"/>
                </a:lnTo>
                <a:lnTo>
                  <a:pt x="533069" y="223340"/>
                </a:lnTo>
                <a:lnTo>
                  <a:pt x="542978" y="231274"/>
                </a:lnTo>
                <a:lnTo>
                  <a:pt x="552536" y="239592"/>
                </a:lnTo>
                <a:lnTo>
                  <a:pt x="561644" y="248435"/>
                </a:lnTo>
                <a:lnTo>
                  <a:pt x="570201" y="257947"/>
                </a:lnTo>
                <a:lnTo>
                  <a:pt x="575094" y="264121"/>
                </a:lnTo>
                <a:lnTo>
                  <a:pt x="582302" y="274203"/>
                </a:lnTo>
                <a:lnTo>
                  <a:pt x="589258" y="284783"/>
                </a:lnTo>
                <a:lnTo>
                  <a:pt x="596064" y="295685"/>
                </a:lnTo>
                <a:lnTo>
                  <a:pt x="602825" y="306734"/>
                </a:lnTo>
                <a:lnTo>
                  <a:pt x="609643" y="317754"/>
                </a:lnTo>
                <a:lnTo>
                  <a:pt x="616622" y="328568"/>
                </a:lnTo>
                <a:lnTo>
                  <a:pt x="623865" y="339001"/>
                </a:lnTo>
                <a:lnTo>
                  <a:pt x="631474" y="348877"/>
                </a:lnTo>
                <a:lnTo>
                  <a:pt x="634618" y="352602"/>
                </a:lnTo>
                <a:lnTo>
                  <a:pt x="643055" y="362542"/>
                </a:lnTo>
                <a:lnTo>
                  <a:pt x="650719" y="372320"/>
                </a:lnTo>
                <a:lnTo>
                  <a:pt x="657722" y="382419"/>
                </a:lnTo>
                <a:lnTo>
                  <a:pt x="664176" y="393322"/>
                </a:lnTo>
                <a:lnTo>
                  <a:pt x="668934" y="402767"/>
                </a:lnTo>
                <a:lnTo>
                  <a:pt x="673633" y="413697"/>
                </a:lnTo>
                <a:lnTo>
                  <a:pt x="677968" y="425232"/>
                </a:lnTo>
                <a:lnTo>
                  <a:pt x="682159" y="437183"/>
                </a:lnTo>
                <a:lnTo>
                  <a:pt x="686420" y="449366"/>
                </a:lnTo>
                <a:lnTo>
                  <a:pt x="690971" y="461592"/>
                </a:lnTo>
                <a:lnTo>
                  <a:pt x="696028" y="473676"/>
                </a:lnTo>
                <a:lnTo>
                  <a:pt x="699372" y="480598"/>
                </a:lnTo>
                <a:lnTo>
                  <a:pt x="691946" y="486445"/>
                </a:lnTo>
                <a:lnTo>
                  <a:pt x="680392" y="492088"/>
                </a:lnTo>
                <a:lnTo>
                  <a:pt x="667296" y="496440"/>
                </a:lnTo>
                <a:lnTo>
                  <a:pt x="654384" y="499719"/>
                </a:lnTo>
                <a:lnTo>
                  <a:pt x="641754" y="502571"/>
                </a:lnTo>
                <a:lnTo>
                  <a:pt x="629701" y="505464"/>
                </a:lnTo>
                <a:lnTo>
                  <a:pt x="626236" y="506412"/>
                </a:lnTo>
                <a:lnTo>
                  <a:pt x="614247" y="510172"/>
                </a:lnTo>
                <a:lnTo>
                  <a:pt x="602243" y="514549"/>
                </a:lnTo>
                <a:lnTo>
                  <a:pt x="590326" y="519475"/>
                </a:lnTo>
                <a:lnTo>
                  <a:pt x="578595" y="524884"/>
                </a:lnTo>
                <a:lnTo>
                  <a:pt x="567150" y="530708"/>
                </a:lnTo>
                <a:lnTo>
                  <a:pt x="556093" y="536880"/>
                </a:lnTo>
                <a:lnTo>
                  <a:pt x="548182" y="541655"/>
                </a:lnTo>
                <a:lnTo>
                  <a:pt x="537262" y="548350"/>
                </a:lnTo>
                <a:lnTo>
                  <a:pt x="526217" y="554875"/>
                </a:lnTo>
                <a:lnTo>
                  <a:pt x="515063" y="561228"/>
                </a:lnTo>
                <a:lnTo>
                  <a:pt x="503817" y="567406"/>
                </a:lnTo>
                <a:lnTo>
                  <a:pt x="492495" y="573406"/>
                </a:lnTo>
                <a:lnTo>
                  <a:pt x="481114" y="579226"/>
                </a:lnTo>
                <a:lnTo>
                  <a:pt x="469690" y="584864"/>
                </a:lnTo>
                <a:lnTo>
                  <a:pt x="458240" y="590317"/>
                </a:lnTo>
                <a:lnTo>
                  <a:pt x="446780" y="595582"/>
                </a:lnTo>
                <a:lnTo>
                  <a:pt x="435328" y="600658"/>
                </a:lnTo>
                <a:lnTo>
                  <a:pt x="423899" y="605542"/>
                </a:lnTo>
                <a:lnTo>
                  <a:pt x="410735" y="610457"/>
                </a:lnTo>
                <a:lnTo>
                  <a:pt x="398644" y="613856"/>
                </a:lnTo>
                <a:lnTo>
                  <a:pt x="386331" y="616467"/>
                </a:lnTo>
                <a:lnTo>
                  <a:pt x="373823" y="618464"/>
                </a:lnTo>
                <a:lnTo>
                  <a:pt x="361146" y="620020"/>
                </a:lnTo>
                <a:lnTo>
                  <a:pt x="348325" y="621310"/>
                </a:lnTo>
                <a:lnTo>
                  <a:pt x="335387" y="622509"/>
                </a:lnTo>
                <a:lnTo>
                  <a:pt x="328269" y="623189"/>
                </a:lnTo>
                <a:lnTo>
                  <a:pt x="325678" y="623443"/>
                </a:lnTo>
                <a:lnTo>
                  <a:pt x="314591" y="623570"/>
                </a:lnTo>
                <a:lnTo>
                  <a:pt x="309892" y="622465"/>
                </a:lnTo>
                <a:lnTo>
                  <a:pt x="306146" y="620636"/>
                </a:lnTo>
                <a:lnTo>
                  <a:pt x="300558" y="617880"/>
                </a:lnTo>
                <a:lnTo>
                  <a:pt x="296697" y="613219"/>
                </a:lnTo>
                <a:lnTo>
                  <a:pt x="292430" y="606615"/>
                </a:lnTo>
                <a:lnTo>
                  <a:pt x="286412" y="596932"/>
                </a:lnTo>
                <a:lnTo>
                  <a:pt x="278922" y="585735"/>
                </a:lnTo>
                <a:lnTo>
                  <a:pt x="276707" y="582790"/>
                </a:lnTo>
                <a:lnTo>
                  <a:pt x="268745" y="572018"/>
                </a:lnTo>
                <a:lnTo>
                  <a:pt x="261561" y="561704"/>
                </a:lnTo>
                <a:lnTo>
                  <a:pt x="254571" y="551776"/>
                </a:lnTo>
                <a:lnTo>
                  <a:pt x="247130" y="542108"/>
                </a:lnTo>
                <a:lnTo>
                  <a:pt x="238711" y="532758"/>
                </a:lnTo>
                <a:lnTo>
                  <a:pt x="228993" y="523925"/>
                </a:lnTo>
                <a:lnTo>
                  <a:pt x="226771" y="526656"/>
                </a:lnTo>
                <a:lnTo>
                  <a:pt x="224548" y="529386"/>
                </a:lnTo>
                <a:lnTo>
                  <a:pt x="222427" y="524941"/>
                </a:lnTo>
                <a:lnTo>
                  <a:pt x="219951" y="527431"/>
                </a:lnTo>
                <a:lnTo>
                  <a:pt x="217093" y="530644"/>
                </a:lnTo>
                <a:lnTo>
                  <a:pt x="208695" y="541377"/>
                </a:lnTo>
                <a:lnTo>
                  <a:pt x="200801" y="552981"/>
                </a:lnTo>
                <a:lnTo>
                  <a:pt x="195031" y="562320"/>
                </a:lnTo>
                <a:lnTo>
                  <a:pt x="194614" y="563041"/>
                </a:lnTo>
                <a:lnTo>
                  <a:pt x="188512" y="573268"/>
                </a:lnTo>
                <a:lnTo>
                  <a:pt x="181722" y="583995"/>
                </a:lnTo>
                <a:lnTo>
                  <a:pt x="174541" y="594995"/>
                </a:lnTo>
                <a:lnTo>
                  <a:pt x="167267" y="606040"/>
                </a:lnTo>
                <a:lnTo>
                  <a:pt x="160196" y="616901"/>
                </a:lnTo>
                <a:lnTo>
                  <a:pt x="153626" y="627350"/>
                </a:lnTo>
                <a:lnTo>
                  <a:pt x="153174" y="628091"/>
                </a:lnTo>
                <a:lnTo>
                  <a:pt x="147015" y="637783"/>
                </a:lnTo>
                <a:lnTo>
                  <a:pt x="140343" y="647725"/>
                </a:lnTo>
                <a:lnTo>
                  <a:pt x="133404" y="658001"/>
                </a:lnTo>
                <a:lnTo>
                  <a:pt x="126447" y="668696"/>
                </a:lnTo>
                <a:lnTo>
                  <a:pt x="119716" y="679893"/>
                </a:lnTo>
                <a:lnTo>
                  <a:pt x="113459" y="691676"/>
                </a:lnTo>
                <a:lnTo>
                  <a:pt x="110655" y="707682"/>
                </a:lnTo>
                <a:lnTo>
                  <a:pt x="109156" y="710882"/>
                </a:lnTo>
                <a:lnTo>
                  <a:pt x="105829" y="709701"/>
                </a:lnTo>
                <a:lnTo>
                  <a:pt x="107235" y="705958"/>
                </a:lnTo>
                <a:lnTo>
                  <a:pt x="101385" y="703007"/>
                </a:lnTo>
                <a:lnTo>
                  <a:pt x="90355" y="696884"/>
                </a:lnTo>
                <a:lnTo>
                  <a:pt x="78326" y="689769"/>
                </a:lnTo>
                <a:lnTo>
                  <a:pt x="66059" y="682119"/>
                </a:lnTo>
                <a:lnTo>
                  <a:pt x="54314" y="674392"/>
                </a:lnTo>
                <a:lnTo>
                  <a:pt x="43852" y="667046"/>
                </a:lnTo>
                <a:lnTo>
                  <a:pt x="35699" y="660755"/>
                </a:lnTo>
                <a:lnTo>
                  <a:pt x="31114" y="656907"/>
                </a:lnTo>
                <a:lnTo>
                  <a:pt x="29514" y="652576"/>
                </a:lnTo>
                <a:lnTo>
                  <a:pt x="29425" y="640029"/>
                </a:lnTo>
                <a:lnTo>
                  <a:pt x="32499" y="631380"/>
                </a:lnTo>
                <a:lnTo>
                  <a:pt x="36512" y="622655"/>
                </a:lnTo>
                <a:lnTo>
                  <a:pt x="42191" y="610884"/>
                </a:lnTo>
                <a:lnTo>
                  <a:pt x="47532" y="599532"/>
                </a:lnTo>
                <a:lnTo>
                  <a:pt x="52826" y="585626"/>
                </a:lnTo>
                <a:lnTo>
                  <a:pt x="56686" y="573745"/>
                </a:lnTo>
                <a:lnTo>
                  <a:pt x="60094" y="561509"/>
                </a:lnTo>
                <a:lnTo>
                  <a:pt x="63009" y="548990"/>
                </a:lnTo>
                <a:lnTo>
                  <a:pt x="65392" y="536259"/>
                </a:lnTo>
                <a:lnTo>
                  <a:pt x="67203" y="523391"/>
                </a:lnTo>
                <a:lnTo>
                  <a:pt x="68404" y="510458"/>
                </a:lnTo>
                <a:lnTo>
                  <a:pt x="68954" y="497532"/>
                </a:lnTo>
                <a:lnTo>
                  <a:pt x="68986" y="493699"/>
                </a:lnTo>
                <a:lnTo>
                  <a:pt x="68622" y="480839"/>
                </a:lnTo>
                <a:lnTo>
                  <a:pt x="67502" y="468158"/>
                </a:lnTo>
                <a:lnTo>
                  <a:pt x="65587" y="455738"/>
                </a:lnTo>
                <a:lnTo>
                  <a:pt x="62993" y="442971"/>
                </a:lnTo>
                <a:lnTo>
                  <a:pt x="60212" y="430612"/>
                </a:lnTo>
                <a:lnTo>
                  <a:pt x="57133" y="418167"/>
                </a:lnTo>
                <a:lnTo>
                  <a:pt x="53755" y="405698"/>
                </a:lnTo>
                <a:lnTo>
                  <a:pt x="50071" y="393270"/>
                </a:lnTo>
                <a:lnTo>
                  <a:pt x="46080" y="380945"/>
                </a:lnTo>
                <a:lnTo>
                  <a:pt x="41776" y="368787"/>
                </a:lnTo>
                <a:lnTo>
                  <a:pt x="37157" y="356859"/>
                </a:lnTo>
                <a:lnTo>
                  <a:pt x="32219" y="345224"/>
                </a:lnTo>
                <a:lnTo>
                  <a:pt x="26957" y="333946"/>
                </a:lnTo>
                <a:lnTo>
                  <a:pt x="21069" y="322313"/>
                </a:lnTo>
                <a:lnTo>
                  <a:pt x="15506" y="315823"/>
                </a:lnTo>
                <a:lnTo>
                  <a:pt x="10248" y="309422"/>
                </a:lnTo>
                <a:lnTo>
                  <a:pt x="4965" y="303022"/>
                </a:lnTo>
                <a:lnTo>
                  <a:pt x="0" y="296722"/>
                </a:lnTo>
                <a:lnTo>
                  <a:pt x="4813" y="313893"/>
                </a:lnTo>
                <a:lnTo>
                  <a:pt x="10134" y="320344"/>
                </a:lnTo>
                <a:lnTo>
                  <a:pt x="15341" y="326529"/>
                </a:lnTo>
                <a:lnTo>
                  <a:pt x="18618" y="332994"/>
                </a:lnTo>
                <a:lnTo>
                  <a:pt x="23963" y="344046"/>
                </a:lnTo>
                <a:lnTo>
                  <a:pt x="28991" y="355509"/>
                </a:lnTo>
                <a:lnTo>
                  <a:pt x="33703" y="367315"/>
                </a:lnTo>
                <a:lnTo>
                  <a:pt x="38101" y="379395"/>
                </a:lnTo>
                <a:lnTo>
                  <a:pt x="42188" y="391681"/>
                </a:lnTo>
                <a:lnTo>
                  <a:pt x="45966" y="404105"/>
                </a:lnTo>
                <a:lnTo>
                  <a:pt x="49437" y="416598"/>
                </a:lnTo>
                <a:lnTo>
                  <a:pt x="52603" y="429092"/>
                </a:lnTo>
                <a:lnTo>
                  <a:pt x="55467" y="441520"/>
                </a:lnTo>
                <a:lnTo>
                  <a:pt x="58031" y="453812"/>
                </a:lnTo>
                <a:lnTo>
                  <a:pt x="60493" y="468883"/>
                </a:lnTo>
                <a:lnTo>
                  <a:pt x="61604" y="481568"/>
                </a:lnTo>
                <a:lnTo>
                  <a:pt x="61937" y="493699"/>
                </a:lnTo>
                <a:lnTo>
                  <a:pt x="61586" y="506557"/>
                </a:lnTo>
                <a:lnTo>
                  <a:pt x="60553" y="519472"/>
                </a:lnTo>
                <a:lnTo>
                  <a:pt x="58879" y="532359"/>
                </a:lnTo>
                <a:lnTo>
                  <a:pt x="56608" y="545136"/>
                </a:lnTo>
                <a:lnTo>
                  <a:pt x="53783" y="557720"/>
                </a:lnTo>
                <a:lnTo>
                  <a:pt x="50446" y="570026"/>
                </a:lnTo>
                <a:lnTo>
                  <a:pt x="46639" y="581972"/>
                </a:lnTo>
                <a:lnTo>
                  <a:pt x="42407" y="593474"/>
                </a:lnTo>
                <a:lnTo>
                  <a:pt x="42011" y="594474"/>
                </a:lnTo>
                <a:lnTo>
                  <a:pt x="37074" y="605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402566" y="4901995"/>
            <a:ext cx="980" cy="2200"/>
          </a:xfrm>
          <a:custGeom>
            <a:avLst/>
            <a:gdLst/>
            <a:ahLst/>
            <a:cxnLst/>
            <a:rect l="l" t="t" r="r" b="b"/>
            <a:pathLst>
              <a:path w="980" h="2200">
                <a:moveTo>
                  <a:pt x="980" y="2200"/>
                </a:moveTo>
                <a:lnTo>
                  <a:pt x="65" y="0"/>
                </a:lnTo>
                <a:lnTo>
                  <a:pt x="0" y="1847"/>
                </a:lnTo>
                <a:lnTo>
                  <a:pt x="980" y="2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463631" y="4942511"/>
            <a:ext cx="24155" cy="40652"/>
          </a:xfrm>
          <a:custGeom>
            <a:avLst/>
            <a:gdLst/>
            <a:ahLst/>
            <a:cxnLst/>
            <a:rect l="l" t="t" r="r" b="b"/>
            <a:pathLst>
              <a:path w="24155" h="40652">
                <a:moveTo>
                  <a:pt x="2781" y="2273"/>
                </a:moveTo>
                <a:lnTo>
                  <a:pt x="0" y="0"/>
                </a:lnTo>
                <a:lnTo>
                  <a:pt x="7477" y="11438"/>
                </a:lnTo>
                <a:lnTo>
                  <a:pt x="11127" y="19296"/>
                </a:lnTo>
                <a:lnTo>
                  <a:pt x="13652" y="21971"/>
                </a:lnTo>
                <a:lnTo>
                  <a:pt x="15474" y="35122"/>
                </a:lnTo>
                <a:lnTo>
                  <a:pt x="15532" y="38861"/>
                </a:lnTo>
                <a:lnTo>
                  <a:pt x="18249" y="40652"/>
                </a:lnTo>
                <a:lnTo>
                  <a:pt x="15900" y="35661"/>
                </a:lnTo>
                <a:lnTo>
                  <a:pt x="16776" y="33883"/>
                </a:lnTo>
                <a:lnTo>
                  <a:pt x="19062" y="37223"/>
                </a:lnTo>
                <a:lnTo>
                  <a:pt x="22580" y="37223"/>
                </a:lnTo>
                <a:lnTo>
                  <a:pt x="21488" y="40258"/>
                </a:lnTo>
                <a:lnTo>
                  <a:pt x="22212" y="38785"/>
                </a:lnTo>
                <a:lnTo>
                  <a:pt x="23520" y="36156"/>
                </a:lnTo>
                <a:lnTo>
                  <a:pt x="24155" y="33451"/>
                </a:lnTo>
                <a:lnTo>
                  <a:pt x="24155" y="25857"/>
                </a:lnTo>
                <a:lnTo>
                  <a:pt x="21945" y="21488"/>
                </a:lnTo>
                <a:lnTo>
                  <a:pt x="20786" y="24657"/>
                </a:lnTo>
                <a:lnTo>
                  <a:pt x="17106" y="30835"/>
                </a:lnTo>
                <a:lnTo>
                  <a:pt x="16421" y="26581"/>
                </a:lnTo>
                <a:lnTo>
                  <a:pt x="14579" y="11912"/>
                </a:lnTo>
                <a:lnTo>
                  <a:pt x="8293" y="6985"/>
                </a:lnTo>
                <a:lnTo>
                  <a:pt x="2781" y="2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637323" y="5230967"/>
            <a:ext cx="7835" cy="8545"/>
          </a:xfrm>
          <a:custGeom>
            <a:avLst/>
            <a:gdLst/>
            <a:ahLst/>
            <a:cxnLst/>
            <a:rect l="l" t="t" r="r" b="b"/>
            <a:pathLst>
              <a:path w="7835" h="8545">
                <a:moveTo>
                  <a:pt x="7835" y="8545"/>
                </a:moveTo>
                <a:lnTo>
                  <a:pt x="1835" y="0"/>
                </a:lnTo>
                <a:lnTo>
                  <a:pt x="0" y="1366"/>
                </a:lnTo>
                <a:lnTo>
                  <a:pt x="7835" y="8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503141" y="4711802"/>
            <a:ext cx="14523" cy="6908"/>
          </a:xfrm>
          <a:custGeom>
            <a:avLst/>
            <a:gdLst/>
            <a:ahLst/>
            <a:cxnLst/>
            <a:rect l="l" t="t" r="r" b="b"/>
            <a:pathLst>
              <a:path w="14523" h="6908">
                <a:moveTo>
                  <a:pt x="939" y="0"/>
                </a:moveTo>
                <a:lnTo>
                  <a:pt x="0" y="6908"/>
                </a:lnTo>
                <a:lnTo>
                  <a:pt x="14523" y="6485"/>
                </a:lnTo>
                <a:lnTo>
                  <a:pt x="9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394974" y="4895978"/>
            <a:ext cx="4056" cy="90936"/>
          </a:xfrm>
          <a:custGeom>
            <a:avLst/>
            <a:gdLst/>
            <a:ahLst/>
            <a:cxnLst/>
            <a:rect l="l" t="t" r="r" b="b"/>
            <a:pathLst>
              <a:path w="4056" h="90936">
                <a:moveTo>
                  <a:pt x="165" y="45948"/>
                </a:moveTo>
                <a:lnTo>
                  <a:pt x="520" y="53047"/>
                </a:lnTo>
                <a:lnTo>
                  <a:pt x="959" y="65178"/>
                </a:lnTo>
                <a:lnTo>
                  <a:pt x="1786" y="78129"/>
                </a:lnTo>
                <a:lnTo>
                  <a:pt x="4056" y="90936"/>
                </a:lnTo>
                <a:lnTo>
                  <a:pt x="3098" y="6248"/>
                </a:lnTo>
                <a:lnTo>
                  <a:pt x="2336" y="0"/>
                </a:lnTo>
                <a:lnTo>
                  <a:pt x="774" y="2755"/>
                </a:lnTo>
                <a:lnTo>
                  <a:pt x="249" y="15333"/>
                </a:lnTo>
                <a:lnTo>
                  <a:pt x="11" y="28112"/>
                </a:lnTo>
                <a:lnTo>
                  <a:pt x="0" y="38709"/>
                </a:lnTo>
                <a:lnTo>
                  <a:pt x="165" y="459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399254" y="4895597"/>
            <a:ext cx="5600" cy="3492"/>
          </a:xfrm>
          <a:custGeom>
            <a:avLst/>
            <a:gdLst/>
            <a:ahLst/>
            <a:cxnLst/>
            <a:rect l="l" t="t" r="r" b="b"/>
            <a:pathLst>
              <a:path w="5600" h="3492">
                <a:moveTo>
                  <a:pt x="1193" y="0"/>
                </a:moveTo>
                <a:lnTo>
                  <a:pt x="0" y="3314"/>
                </a:lnTo>
                <a:lnTo>
                  <a:pt x="3517" y="3492"/>
                </a:lnTo>
                <a:lnTo>
                  <a:pt x="5600" y="1574"/>
                </a:lnTo>
                <a:lnTo>
                  <a:pt x="11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444047" y="4860127"/>
            <a:ext cx="2032" cy="55549"/>
          </a:xfrm>
          <a:custGeom>
            <a:avLst/>
            <a:gdLst/>
            <a:ahLst/>
            <a:cxnLst/>
            <a:rect l="l" t="t" r="r" b="b"/>
            <a:pathLst>
              <a:path w="2032" h="55549">
                <a:moveTo>
                  <a:pt x="44" y="37784"/>
                </a:moveTo>
                <a:lnTo>
                  <a:pt x="0" y="42202"/>
                </a:lnTo>
                <a:lnTo>
                  <a:pt x="169" y="46505"/>
                </a:lnTo>
                <a:lnTo>
                  <a:pt x="527" y="55549"/>
                </a:lnTo>
                <a:lnTo>
                  <a:pt x="1181" y="47993"/>
                </a:lnTo>
                <a:lnTo>
                  <a:pt x="1409" y="48325"/>
                </a:lnTo>
                <a:lnTo>
                  <a:pt x="2031" y="0"/>
                </a:lnTo>
                <a:lnTo>
                  <a:pt x="1406" y="11506"/>
                </a:lnTo>
                <a:lnTo>
                  <a:pt x="591" y="24331"/>
                </a:lnTo>
                <a:lnTo>
                  <a:pt x="44" y="37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462233" y="4700842"/>
            <a:ext cx="41370" cy="14350"/>
          </a:xfrm>
          <a:custGeom>
            <a:avLst/>
            <a:gdLst/>
            <a:ahLst/>
            <a:cxnLst/>
            <a:rect l="l" t="t" r="r" b="b"/>
            <a:pathLst>
              <a:path w="41370" h="14350">
                <a:moveTo>
                  <a:pt x="0" y="317"/>
                </a:moveTo>
                <a:lnTo>
                  <a:pt x="1727" y="3378"/>
                </a:lnTo>
                <a:lnTo>
                  <a:pt x="5118" y="4330"/>
                </a:lnTo>
                <a:lnTo>
                  <a:pt x="40881" y="10833"/>
                </a:lnTo>
                <a:lnTo>
                  <a:pt x="40894" y="14350"/>
                </a:lnTo>
                <a:lnTo>
                  <a:pt x="41370" y="10826"/>
                </a:lnTo>
                <a:lnTo>
                  <a:pt x="2679" y="0"/>
                </a:lnTo>
                <a:lnTo>
                  <a:pt x="0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516653" y="5392836"/>
            <a:ext cx="7630" cy="19206"/>
          </a:xfrm>
          <a:custGeom>
            <a:avLst/>
            <a:gdLst/>
            <a:ahLst/>
            <a:cxnLst/>
            <a:rect l="l" t="t" r="r" b="b"/>
            <a:pathLst>
              <a:path w="7630" h="19206">
                <a:moveTo>
                  <a:pt x="0" y="18024"/>
                </a:moveTo>
                <a:lnTo>
                  <a:pt x="3327" y="19206"/>
                </a:lnTo>
                <a:lnTo>
                  <a:pt x="4826" y="16005"/>
                </a:lnTo>
                <a:lnTo>
                  <a:pt x="7630" y="0"/>
                </a:lnTo>
                <a:lnTo>
                  <a:pt x="2093" y="12454"/>
                </a:lnTo>
                <a:lnTo>
                  <a:pt x="1406" y="14281"/>
                </a:lnTo>
                <a:lnTo>
                  <a:pt x="0" y="18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633253" y="5224044"/>
            <a:ext cx="6565" cy="6502"/>
          </a:xfrm>
          <a:custGeom>
            <a:avLst/>
            <a:gdLst/>
            <a:ahLst/>
            <a:cxnLst/>
            <a:rect l="l" t="t" r="r" b="b"/>
            <a:pathLst>
              <a:path w="6565" h="6502">
                <a:moveTo>
                  <a:pt x="0" y="2057"/>
                </a:moveTo>
                <a:lnTo>
                  <a:pt x="2120" y="6502"/>
                </a:lnTo>
                <a:lnTo>
                  <a:pt x="4343" y="3771"/>
                </a:lnTo>
                <a:lnTo>
                  <a:pt x="6565" y="1041"/>
                </a:lnTo>
                <a:lnTo>
                  <a:pt x="4000" y="0"/>
                </a:lnTo>
                <a:lnTo>
                  <a:pt x="2768" y="622"/>
                </a:lnTo>
                <a:lnTo>
                  <a:pt x="0" y="2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7111457" y="5180305"/>
            <a:ext cx="5664" cy="7538"/>
          </a:xfrm>
          <a:custGeom>
            <a:avLst/>
            <a:gdLst/>
            <a:ahLst/>
            <a:cxnLst/>
            <a:rect l="l" t="t" r="r" b="b"/>
            <a:pathLst>
              <a:path w="5664" h="7538">
                <a:moveTo>
                  <a:pt x="3124" y="2438"/>
                </a:moveTo>
                <a:lnTo>
                  <a:pt x="584" y="0"/>
                </a:lnTo>
                <a:lnTo>
                  <a:pt x="0" y="4064"/>
                </a:lnTo>
                <a:lnTo>
                  <a:pt x="2884" y="7538"/>
                </a:lnTo>
                <a:lnTo>
                  <a:pt x="5664" y="4889"/>
                </a:lnTo>
                <a:lnTo>
                  <a:pt x="3124" y="2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286499" y="5411854"/>
            <a:ext cx="122707" cy="74447"/>
          </a:xfrm>
          <a:custGeom>
            <a:avLst/>
            <a:gdLst/>
            <a:ahLst/>
            <a:cxnLst/>
            <a:rect l="l" t="t" r="r" b="b"/>
            <a:pathLst>
              <a:path w="122707" h="74447">
                <a:moveTo>
                  <a:pt x="97599" y="26390"/>
                </a:moveTo>
                <a:lnTo>
                  <a:pt x="94843" y="29463"/>
                </a:lnTo>
                <a:lnTo>
                  <a:pt x="91693" y="33007"/>
                </a:lnTo>
                <a:lnTo>
                  <a:pt x="89090" y="35941"/>
                </a:lnTo>
                <a:lnTo>
                  <a:pt x="88036" y="39687"/>
                </a:lnTo>
                <a:lnTo>
                  <a:pt x="85978" y="39916"/>
                </a:lnTo>
                <a:lnTo>
                  <a:pt x="85661" y="36995"/>
                </a:lnTo>
                <a:lnTo>
                  <a:pt x="79476" y="34302"/>
                </a:lnTo>
                <a:lnTo>
                  <a:pt x="77101" y="32410"/>
                </a:lnTo>
                <a:lnTo>
                  <a:pt x="64358" y="27682"/>
                </a:lnTo>
                <a:lnTo>
                  <a:pt x="53298" y="28276"/>
                </a:lnTo>
                <a:lnTo>
                  <a:pt x="51688" y="28308"/>
                </a:lnTo>
                <a:lnTo>
                  <a:pt x="52158" y="24841"/>
                </a:lnTo>
                <a:lnTo>
                  <a:pt x="49390" y="21755"/>
                </a:lnTo>
                <a:lnTo>
                  <a:pt x="46647" y="17411"/>
                </a:lnTo>
                <a:lnTo>
                  <a:pt x="31661" y="22974"/>
                </a:lnTo>
                <a:lnTo>
                  <a:pt x="29286" y="22440"/>
                </a:lnTo>
                <a:lnTo>
                  <a:pt x="26466" y="21818"/>
                </a:lnTo>
                <a:lnTo>
                  <a:pt x="24129" y="21323"/>
                </a:lnTo>
                <a:lnTo>
                  <a:pt x="21361" y="20231"/>
                </a:lnTo>
                <a:lnTo>
                  <a:pt x="18160" y="18973"/>
                </a:lnTo>
                <a:lnTo>
                  <a:pt x="14528" y="18084"/>
                </a:lnTo>
                <a:lnTo>
                  <a:pt x="11569" y="16598"/>
                </a:lnTo>
                <a:lnTo>
                  <a:pt x="7924" y="13906"/>
                </a:lnTo>
                <a:lnTo>
                  <a:pt x="5079" y="11430"/>
                </a:lnTo>
                <a:lnTo>
                  <a:pt x="4635" y="10706"/>
                </a:lnTo>
                <a:lnTo>
                  <a:pt x="495" y="0"/>
                </a:lnTo>
                <a:lnTo>
                  <a:pt x="0" y="7531"/>
                </a:lnTo>
                <a:lnTo>
                  <a:pt x="165" y="15100"/>
                </a:lnTo>
                <a:lnTo>
                  <a:pt x="152" y="22720"/>
                </a:lnTo>
                <a:lnTo>
                  <a:pt x="648" y="35513"/>
                </a:lnTo>
                <a:lnTo>
                  <a:pt x="3459" y="47935"/>
                </a:lnTo>
                <a:lnTo>
                  <a:pt x="5041" y="51650"/>
                </a:lnTo>
                <a:lnTo>
                  <a:pt x="6781" y="54584"/>
                </a:lnTo>
                <a:lnTo>
                  <a:pt x="9105" y="57302"/>
                </a:lnTo>
                <a:lnTo>
                  <a:pt x="12420" y="61175"/>
                </a:lnTo>
                <a:lnTo>
                  <a:pt x="26123" y="63627"/>
                </a:lnTo>
                <a:lnTo>
                  <a:pt x="29768" y="64033"/>
                </a:lnTo>
                <a:lnTo>
                  <a:pt x="37845" y="62344"/>
                </a:lnTo>
                <a:lnTo>
                  <a:pt x="40868" y="61175"/>
                </a:lnTo>
                <a:lnTo>
                  <a:pt x="40906" y="63944"/>
                </a:lnTo>
                <a:lnTo>
                  <a:pt x="41757" y="65214"/>
                </a:lnTo>
                <a:lnTo>
                  <a:pt x="44640" y="69481"/>
                </a:lnTo>
                <a:lnTo>
                  <a:pt x="52044" y="72136"/>
                </a:lnTo>
                <a:lnTo>
                  <a:pt x="56756" y="72796"/>
                </a:lnTo>
                <a:lnTo>
                  <a:pt x="63880" y="73799"/>
                </a:lnTo>
                <a:lnTo>
                  <a:pt x="72758" y="73482"/>
                </a:lnTo>
                <a:lnTo>
                  <a:pt x="79527" y="70586"/>
                </a:lnTo>
                <a:lnTo>
                  <a:pt x="82181" y="69570"/>
                </a:lnTo>
                <a:lnTo>
                  <a:pt x="83756" y="69621"/>
                </a:lnTo>
                <a:lnTo>
                  <a:pt x="85509" y="72250"/>
                </a:lnTo>
                <a:lnTo>
                  <a:pt x="88201" y="73863"/>
                </a:lnTo>
                <a:lnTo>
                  <a:pt x="90893" y="74447"/>
                </a:lnTo>
                <a:lnTo>
                  <a:pt x="103263" y="74079"/>
                </a:lnTo>
                <a:lnTo>
                  <a:pt x="114985" y="69912"/>
                </a:lnTo>
                <a:lnTo>
                  <a:pt x="118262" y="68491"/>
                </a:lnTo>
                <a:lnTo>
                  <a:pt x="121272" y="64516"/>
                </a:lnTo>
                <a:lnTo>
                  <a:pt x="122707" y="61887"/>
                </a:lnTo>
                <a:lnTo>
                  <a:pt x="122427" y="59080"/>
                </a:lnTo>
                <a:lnTo>
                  <a:pt x="122186" y="56451"/>
                </a:lnTo>
                <a:lnTo>
                  <a:pt x="122402" y="53644"/>
                </a:lnTo>
                <a:lnTo>
                  <a:pt x="122250" y="49682"/>
                </a:lnTo>
                <a:lnTo>
                  <a:pt x="120103" y="45034"/>
                </a:lnTo>
                <a:lnTo>
                  <a:pt x="118071" y="41160"/>
                </a:lnTo>
                <a:lnTo>
                  <a:pt x="115468" y="37401"/>
                </a:lnTo>
                <a:lnTo>
                  <a:pt x="112344" y="34353"/>
                </a:lnTo>
                <a:lnTo>
                  <a:pt x="109537" y="31584"/>
                </a:lnTo>
                <a:lnTo>
                  <a:pt x="106260" y="29209"/>
                </a:lnTo>
                <a:lnTo>
                  <a:pt x="102450" y="27965"/>
                </a:lnTo>
                <a:lnTo>
                  <a:pt x="97599" y="26390"/>
                </a:lnTo>
                <a:close/>
              </a:path>
            </a:pathLst>
          </a:custGeom>
          <a:solidFill>
            <a:srgbClr val="57AC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283120" y="5408373"/>
            <a:ext cx="93738" cy="81940"/>
          </a:xfrm>
          <a:custGeom>
            <a:avLst/>
            <a:gdLst/>
            <a:ahLst/>
            <a:cxnLst/>
            <a:rect l="l" t="t" r="r" b="b"/>
            <a:pathLst>
              <a:path w="93738" h="81940">
                <a:moveTo>
                  <a:pt x="42837" y="68948"/>
                </a:moveTo>
                <a:lnTo>
                  <a:pt x="41522" y="69247"/>
                </a:lnTo>
                <a:lnTo>
                  <a:pt x="42214" y="70662"/>
                </a:lnTo>
                <a:lnTo>
                  <a:pt x="44284" y="73660"/>
                </a:lnTo>
                <a:lnTo>
                  <a:pt x="42837" y="68948"/>
                </a:lnTo>
                <a:close/>
              </a:path>
              <a:path w="93738" h="81940">
                <a:moveTo>
                  <a:pt x="58204" y="27965"/>
                </a:moveTo>
                <a:lnTo>
                  <a:pt x="56946" y="24599"/>
                </a:lnTo>
                <a:lnTo>
                  <a:pt x="57886" y="28295"/>
                </a:lnTo>
                <a:lnTo>
                  <a:pt x="58216" y="29616"/>
                </a:lnTo>
                <a:lnTo>
                  <a:pt x="55943" y="31356"/>
                </a:lnTo>
                <a:lnTo>
                  <a:pt x="55486" y="31699"/>
                </a:lnTo>
                <a:lnTo>
                  <a:pt x="55486" y="28270"/>
                </a:lnTo>
                <a:lnTo>
                  <a:pt x="55740" y="23342"/>
                </a:lnTo>
                <a:lnTo>
                  <a:pt x="55258" y="22986"/>
                </a:lnTo>
                <a:lnTo>
                  <a:pt x="52006" y="20586"/>
                </a:lnTo>
                <a:lnTo>
                  <a:pt x="52768" y="25234"/>
                </a:lnTo>
                <a:lnTo>
                  <a:pt x="52971" y="34429"/>
                </a:lnTo>
                <a:lnTo>
                  <a:pt x="55486" y="35306"/>
                </a:lnTo>
                <a:lnTo>
                  <a:pt x="58915" y="35293"/>
                </a:lnTo>
                <a:lnTo>
                  <a:pt x="58775" y="30759"/>
                </a:lnTo>
                <a:lnTo>
                  <a:pt x="58257" y="28228"/>
                </a:lnTo>
                <a:lnTo>
                  <a:pt x="58204" y="27965"/>
                </a:lnTo>
                <a:close/>
              </a:path>
              <a:path w="93738" h="81940">
                <a:moveTo>
                  <a:pt x="55486" y="31699"/>
                </a:moveTo>
                <a:lnTo>
                  <a:pt x="55943" y="31356"/>
                </a:lnTo>
                <a:lnTo>
                  <a:pt x="58216" y="29616"/>
                </a:lnTo>
                <a:lnTo>
                  <a:pt x="57886" y="28295"/>
                </a:lnTo>
                <a:lnTo>
                  <a:pt x="56946" y="24599"/>
                </a:lnTo>
                <a:lnTo>
                  <a:pt x="55384" y="22872"/>
                </a:lnTo>
                <a:lnTo>
                  <a:pt x="55740" y="23342"/>
                </a:lnTo>
                <a:lnTo>
                  <a:pt x="55486" y="28270"/>
                </a:lnTo>
                <a:lnTo>
                  <a:pt x="55486" y="31699"/>
                </a:lnTo>
                <a:close/>
              </a:path>
              <a:path w="93738" h="81940">
                <a:moveTo>
                  <a:pt x="84289" y="77292"/>
                </a:moveTo>
                <a:lnTo>
                  <a:pt x="82905" y="74066"/>
                </a:lnTo>
                <a:lnTo>
                  <a:pt x="84148" y="77352"/>
                </a:lnTo>
                <a:lnTo>
                  <a:pt x="85666" y="76777"/>
                </a:lnTo>
                <a:lnTo>
                  <a:pt x="84289" y="77292"/>
                </a:lnTo>
                <a:close/>
              </a:path>
              <a:path w="93738" h="81940">
                <a:moveTo>
                  <a:pt x="85559" y="73050"/>
                </a:moveTo>
                <a:lnTo>
                  <a:pt x="86956" y="69583"/>
                </a:lnTo>
                <a:lnTo>
                  <a:pt x="84315" y="69761"/>
                </a:lnTo>
                <a:lnTo>
                  <a:pt x="85458" y="76568"/>
                </a:lnTo>
                <a:lnTo>
                  <a:pt x="85559" y="73050"/>
                </a:lnTo>
                <a:close/>
              </a:path>
              <a:path w="93738" h="81940">
                <a:moveTo>
                  <a:pt x="92862" y="43027"/>
                </a:moveTo>
                <a:lnTo>
                  <a:pt x="92506" y="45872"/>
                </a:lnTo>
                <a:lnTo>
                  <a:pt x="94983" y="42824"/>
                </a:lnTo>
                <a:lnTo>
                  <a:pt x="96977" y="39636"/>
                </a:lnTo>
                <a:lnTo>
                  <a:pt x="100088" y="36169"/>
                </a:lnTo>
                <a:lnTo>
                  <a:pt x="103327" y="34544"/>
                </a:lnTo>
                <a:lnTo>
                  <a:pt x="104736" y="34798"/>
                </a:lnTo>
                <a:lnTo>
                  <a:pt x="107861" y="35814"/>
                </a:lnTo>
                <a:lnTo>
                  <a:pt x="110705" y="37820"/>
                </a:lnTo>
                <a:lnTo>
                  <a:pt x="113258" y="40335"/>
                </a:lnTo>
                <a:lnTo>
                  <a:pt x="116052" y="43078"/>
                </a:lnTo>
                <a:lnTo>
                  <a:pt x="118478" y="46532"/>
                </a:lnTo>
                <a:lnTo>
                  <a:pt x="120357" y="50139"/>
                </a:lnTo>
                <a:lnTo>
                  <a:pt x="122148" y="54114"/>
                </a:lnTo>
                <a:lnTo>
                  <a:pt x="122237" y="56680"/>
                </a:lnTo>
                <a:lnTo>
                  <a:pt x="122008" y="59296"/>
                </a:lnTo>
                <a:lnTo>
                  <a:pt x="122237" y="62268"/>
                </a:lnTo>
                <a:lnTo>
                  <a:pt x="122059" y="65392"/>
                </a:lnTo>
                <a:lnTo>
                  <a:pt x="120548" y="68084"/>
                </a:lnTo>
                <a:lnTo>
                  <a:pt x="117805" y="69799"/>
                </a:lnTo>
                <a:lnTo>
                  <a:pt x="111264" y="72644"/>
                </a:lnTo>
                <a:lnTo>
                  <a:pt x="105486" y="74917"/>
                </a:lnTo>
                <a:lnTo>
                  <a:pt x="99491" y="74904"/>
                </a:lnTo>
                <a:lnTo>
                  <a:pt x="96494" y="74764"/>
                </a:lnTo>
                <a:lnTo>
                  <a:pt x="93522" y="74193"/>
                </a:lnTo>
                <a:lnTo>
                  <a:pt x="90233" y="71780"/>
                </a:lnTo>
                <a:lnTo>
                  <a:pt x="86956" y="69583"/>
                </a:lnTo>
                <a:lnTo>
                  <a:pt x="85559" y="73050"/>
                </a:lnTo>
                <a:lnTo>
                  <a:pt x="85458" y="76568"/>
                </a:lnTo>
                <a:lnTo>
                  <a:pt x="84315" y="69761"/>
                </a:lnTo>
                <a:lnTo>
                  <a:pt x="81648" y="70764"/>
                </a:lnTo>
                <a:lnTo>
                  <a:pt x="81508" y="70815"/>
                </a:lnTo>
                <a:lnTo>
                  <a:pt x="77609" y="72517"/>
                </a:lnTo>
                <a:lnTo>
                  <a:pt x="72517" y="73279"/>
                </a:lnTo>
                <a:lnTo>
                  <a:pt x="67589" y="73266"/>
                </a:lnTo>
                <a:lnTo>
                  <a:pt x="62801" y="73101"/>
                </a:lnTo>
                <a:lnTo>
                  <a:pt x="58648" y="72517"/>
                </a:lnTo>
                <a:lnTo>
                  <a:pt x="55854" y="71755"/>
                </a:lnTo>
                <a:lnTo>
                  <a:pt x="50939" y="69519"/>
                </a:lnTo>
                <a:lnTo>
                  <a:pt x="48056" y="66725"/>
                </a:lnTo>
                <a:lnTo>
                  <a:pt x="47713" y="63347"/>
                </a:lnTo>
                <a:lnTo>
                  <a:pt x="45516" y="67932"/>
                </a:lnTo>
                <a:lnTo>
                  <a:pt x="44246" y="64655"/>
                </a:lnTo>
                <a:lnTo>
                  <a:pt x="41084" y="68351"/>
                </a:lnTo>
                <a:lnTo>
                  <a:pt x="38214" y="70002"/>
                </a:lnTo>
                <a:lnTo>
                  <a:pt x="41522" y="69247"/>
                </a:lnTo>
                <a:lnTo>
                  <a:pt x="42837" y="68948"/>
                </a:lnTo>
                <a:lnTo>
                  <a:pt x="44284" y="73660"/>
                </a:lnTo>
                <a:lnTo>
                  <a:pt x="47345" y="75577"/>
                </a:lnTo>
                <a:lnTo>
                  <a:pt x="50482" y="77038"/>
                </a:lnTo>
                <a:lnTo>
                  <a:pt x="53632" y="78473"/>
                </a:lnTo>
                <a:lnTo>
                  <a:pt x="56908" y="79375"/>
                </a:lnTo>
                <a:lnTo>
                  <a:pt x="59639" y="79756"/>
                </a:lnTo>
                <a:lnTo>
                  <a:pt x="62141" y="80111"/>
                </a:lnTo>
                <a:lnTo>
                  <a:pt x="64833" y="80314"/>
                </a:lnTo>
                <a:lnTo>
                  <a:pt x="73215" y="80314"/>
                </a:lnTo>
                <a:lnTo>
                  <a:pt x="79121" y="79502"/>
                </a:lnTo>
                <a:lnTo>
                  <a:pt x="84148" y="77352"/>
                </a:lnTo>
                <a:lnTo>
                  <a:pt x="82905" y="74066"/>
                </a:lnTo>
                <a:lnTo>
                  <a:pt x="84289" y="77292"/>
                </a:lnTo>
                <a:lnTo>
                  <a:pt x="85666" y="76777"/>
                </a:lnTo>
                <a:lnTo>
                  <a:pt x="86817" y="76339"/>
                </a:lnTo>
                <a:lnTo>
                  <a:pt x="88442" y="79565"/>
                </a:lnTo>
                <a:lnTo>
                  <a:pt x="92036" y="81089"/>
                </a:lnTo>
                <a:lnTo>
                  <a:pt x="95618" y="81762"/>
                </a:lnTo>
                <a:lnTo>
                  <a:pt x="99491" y="81940"/>
                </a:lnTo>
                <a:lnTo>
                  <a:pt x="107289" y="81927"/>
                </a:lnTo>
                <a:lnTo>
                  <a:pt x="114007" y="79095"/>
                </a:lnTo>
                <a:lnTo>
                  <a:pt x="120611" y="76263"/>
                </a:lnTo>
                <a:lnTo>
                  <a:pt x="123710" y="74942"/>
                </a:lnTo>
                <a:lnTo>
                  <a:pt x="126187" y="72605"/>
                </a:lnTo>
                <a:lnTo>
                  <a:pt x="127749" y="69672"/>
                </a:lnTo>
                <a:lnTo>
                  <a:pt x="129286" y="65087"/>
                </a:lnTo>
                <a:lnTo>
                  <a:pt x="129286" y="61823"/>
                </a:lnTo>
                <a:lnTo>
                  <a:pt x="129044" y="58648"/>
                </a:lnTo>
                <a:lnTo>
                  <a:pt x="129260" y="56032"/>
                </a:lnTo>
                <a:lnTo>
                  <a:pt x="129095" y="52197"/>
                </a:lnTo>
                <a:lnTo>
                  <a:pt x="127863" y="49314"/>
                </a:lnTo>
                <a:lnTo>
                  <a:pt x="126593" y="46875"/>
                </a:lnTo>
                <a:lnTo>
                  <a:pt x="124421" y="42722"/>
                </a:lnTo>
                <a:lnTo>
                  <a:pt x="121627" y="38696"/>
                </a:lnTo>
                <a:lnTo>
                  <a:pt x="118198" y="35318"/>
                </a:lnTo>
                <a:lnTo>
                  <a:pt x="115138" y="32308"/>
                </a:lnTo>
                <a:lnTo>
                  <a:pt x="111429" y="29578"/>
                </a:lnTo>
                <a:lnTo>
                  <a:pt x="106921" y="28105"/>
                </a:lnTo>
                <a:lnTo>
                  <a:pt x="103327" y="27508"/>
                </a:lnTo>
                <a:lnTo>
                  <a:pt x="100711" y="27482"/>
                </a:lnTo>
                <a:lnTo>
                  <a:pt x="96748" y="29870"/>
                </a:lnTo>
                <a:lnTo>
                  <a:pt x="93738" y="32715"/>
                </a:lnTo>
                <a:lnTo>
                  <a:pt x="92862" y="43027"/>
                </a:lnTo>
                <a:close/>
              </a:path>
              <a:path w="93738" h="81940">
                <a:moveTo>
                  <a:pt x="61658" y="27609"/>
                </a:moveTo>
                <a:lnTo>
                  <a:pt x="58257" y="28228"/>
                </a:lnTo>
                <a:lnTo>
                  <a:pt x="58775" y="30759"/>
                </a:lnTo>
                <a:lnTo>
                  <a:pt x="58915" y="35293"/>
                </a:lnTo>
                <a:lnTo>
                  <a:pt x="62420" y="34620"/>
                </a:lnTo>
                <a:lnTo>
                  <a:pt x="70154" y="34671"/>
                </a:lnTo>
                <a:lnTo>
                  <a:pt x="74142" y="35382"/>
                </a:lnTo>
                <a:lnTo>
                  <a:pt x="78282" y="38646"/>
                </a:lnTo>
                <a:lnTo>
                  <a:pt x="82016" y="41008"/>
                </a:lnTo>
                <a:lnTo>
                  <a:pt x="85255" y="43294"/>
                </a:lnTo>
                <a:lnTo>
                  <a:pt x="87147" y="46139"/>
                </a:lnTo>
                <a:lnTo>
                  <a:pt x="89750" y="46901"/>
                </a:lnTo>
                <a:lnTo>
                  <a:pt x="92506" y="45872"/>
                </a:lnTo>
                <a:lnTo>
                  <a:pt x="92862" y="43027"/>
                </a:lnTo>
                <a:lnTo>
                  <a:pt x="89357" y="43395"/>
                </a:lnTo>
                <a:lnTo>
                  <a:pt x="88963" y="39890"/>
                </a:lnTo>
                <a:lnTo>
                  <a:pt x="89357" y="43395"/>
                </a:lnTo>
                <a:lnTo>
                  <a:pt x="92862" y="43027"/>
                </a:lnTo>
                <a:lnTo>
                  <a:pt x="93738" y="32715"/>
                </a:lnTo>
                <a:lnTo>
                  <a:pt x="90805" y="35991"/>
                </a:lnTo>
                <a:lnTo>
                  <a:pt x="91643" y="39814"/>
                </a:lnTo>
                <a:lnTo>
                  <a:pt x="89625" y="38045"/>
                </a:lnTo>
                <a:lnTo>
                  <a:pt x="89039" y="39065"/>
                </a:lnTo>
                <a:lnTo>
                  <a:pt x="87630" y="36296"/>
                </a:lnTo>
                <a:lnTo>
                  <a:pt x="84607" y="34404"/>
                </a:lnTo>
                <a:lnTo>
                  <a:pt x="82677" y="33134"/>
                </a:lnTo>
                <a:lnTo>
                  <a:pt x="77076" y="28651"/>
                </a:lnTo>
                <a:lnTo>
                  <a:pt x="71018" y="27571"/>
                </a:lnTo>
                <a:lnTo>
                  <a:pt x="61658" y="27609"/>
                </a:lnTo>
                <a:close/>
              </a:path>
              <a:path w="93738" h="81940">
                <a:moveTo>
                  <a:pt x="88442" y="79565"/>
                </a:moveTo>
                <a:lnTo>
                  <a:pt x="86817" y="76339"/>
                </a:lnTo>
                <a:lnTo>
                  <a:pt x="85666" y="76777"/>
                </a:lnTo>
                <a:lnTo>
                  <a:pt x="88442" y="79565"/>
                </a:lnTo>
                <a:close/>
              </a:path>
              <a:path w="93738" h="81940">
                <a:moveTo>
                  <a:pt x="91643" y="39814"/>
                </a:moveTo>
                <a:lnTo>
                  <a:pt x="90805" y="35991"/>
                </a:lnTo>
                <a:lnTo>
                  <a:pt x="89625" y="38045"/>
                </a:lnTo>
                <a:lnTo>
                  <a:pt x="91643" y="39814"/>
                </a:lnTo>
                <a:close/>
              </a:path>
              <a:path w="93738" h="81940">
                <a:moveTo>
                  <a:pt x="87630" y="36296"/>
                </a:moveTo>
                <a:lnTo>
                  <a:pt x="89039" y="39065"/>
                </a:lnTo>
                <a:lnTo>
                  <a:pt x="89625" y="38045"/>
                </a:lnTo>
                <a:lnTo>
                  <a:pt x="87630" y="36296"/>
                </a:lnTo>
                <a:close/>
              </a:path>
              <a:path w="93738" h="81940">
                <a:moveTo>
                  <a:pt x="40728" y="64820"/>
                </a:moveTo>
                <a:lnTo>
                  <a:pt x="44030" y="60960"/>
                </a:lnTo>
                <a:lnTo>
                  <a:pt x="39382" y="62471"/>
                </a:lnTo>
                <a:lnTo>
                  <a:pt x="40728" y="64820"/>
                </a:lnTo>
                <a:close/>
              </a:path>
              <a:path w="93738" h="81940">
                <a:moveTo>
                  <a:pt x="33426" y="22479"/>
                </a:moveTo>
                <a:lnTo>
                  <a:pt x="36017" y="21920"/>
                </a:lnTo>
                <a:lnTo>
                  <a:pt x="33206" y="22431"/>
                </a:lnTo>
                <a:lnTo>
                  <a:pt x="33426" y="22479"/>
                </a:lnTo>
                <a:close/>
              </a:path>
              <a:path w="93738" h="81940">
                <a:moveTo>
                  <a:pt x="7226" y="60058"/>
                </a:moveTo>
                <a:lnTo>
                  <a:pt x="9804" y="63068"/>
                </a:lnTo>
                <a:lnTo>
                  <a:pt x="13144" y="65722"/>
                </a:lnTo>
                <a:lnTo>
                  <a:pt x="15176" y="66636"/>
                </a:lnTo>
                <a:lnTo>
                  <a:pt x="21221" y="69227"/>
                </a:lnTo>
                <a:lnTo>
                  <a:pt x="29184" y="70586"/>
                </a:lnTo>
                <a:lnTo>
                  <a:pt x="31826" y="70866"/>
                </a:lnTo>
                <a:lnTo>
                  <a:pt x="34810" y="70548"/>
                </a:lnTo>
                <a:lnTo>
                  <a:pt x="38214" y="70002"/>
                </a:lnTo>
                <a:lnTo>
                  <a:pt x="41084" y="68351"/>
                </a:lnTo>
                <a:lnTo>
                  <a:pt x="44246" y="64655"/>
                </a:lnTo>
                <a:lnTo>
                  <a:pt x="45516" y="67932"/>
                </a:lnTo>
                <a:lnTo>
                  <a:pt x="47713" y="63347"/>
                </a:lnTo>
                <a:lnTo>
                  <a:pt x="44030" y="60960"/>
                </a:lnTo>
                <a:lnTo>
                  <a:pt x="40728" y="64820"/>
                </a:lnTo>
                <a:lnTo>
                  <a:pt x="39382" y="62471"/>
                </a:lnTo>
                <a:lnTo>
                  <a:pt x="35839" y="63220"/>
                </a:lnTo>
                <a:lnTo>
                  <a:pt x="32766" y="63754"/>
                </a:lnTo>
                <a:lnTo>
                  <a:pt x="31229" y="63754"/>
                </a:lnTo>
                <a:lnTo>
                  <a:pt x="27266" y="63093"/>
                </a:lnTo>
                <a:lnTo>
                  <a:pt x="23431" y="62026"/>
                </a:lnTo>
                <a:lnTo>
                  <a:pt x="19532" y="60858"/>
                </a:lnTo>
                <a:lnTo>
                  <a:pt x="16433" y="59524"/>
                </a:lnTo>
                <a:lnTo>
                  <a:pt x="13081" y="56070"/>
                </a:lnTo>
                <a:lnTo>
                  <a:pt x="11544" y="53479"/>
                </a:lnTo>
                <a:lnTo>
                  <a:pt x="10248" y="50444"/>
                </a:lnTo>
                <a:lnTo>
                  <a:pt x="7442" y="43954"/>
                </a:lnTo>
                <a:lnTo>
                  <a:pt x="7023" y="34721"/>
                </a:lnTo>
                <a:lnTo>
                  <a:pt x="7035" y="18062"/>
                </a:lnTo>
                <a:lnTo>
                  <a:pt x="7200" y="18249"/>
                </a:lnTo>
                <a:lnTo>
                  <a:pt x="10744" y="21882"/>
                </a:lnTo>
                <a:lnTo>
                  <a:pt x="8013" y="14185"/>
                </a:lnTo>
                <a:lnTo>
                  <a:pt x="11023" y="12357"/>
                </a:lnTo>
                <a:lnTo>
                  <a:pt x="11303" y="12915"/>
                </a:lnTo>
                <a:lnTo>
                  <a:pt x="13360" y="23228"/>
                </a:lnTo>
                <a:lnTo>
                  <a:pt x="16852" y="24955"/>
                </a:lnTo>
                <a:lnTo>
                  <a:pt x="20574" y="25831"/>
                </a:lnTo>
                <a:lnTo>
                  <a:pt x="23456" y="26987"/>
                </a:lnTo>
                <a:lnTo>
                  <a:pt x="26530" y="28206"/>
                </a:lnTo>
                <a:lnTo>
                  <a:pt x="29121" y="28740"/>
                </a:lnTo>
                <a:lnTo>
                  <a:pt x="31889" y="29362"/>
                </a:lnTo>
                <a:lnTo>
                  <a:pt x="35166" y="29260"/>
                </a:lnTo>
                <a:lnTo>
                  <a:pt x="33083" y="22453"/>
                </a:lnTo>
                <a:lnTo>
                  <a:pt x="30568" y="21856"/>
                </a:lnTo>
                <a:lnTo>
                  <a:pt x="26035" y="20434"/>
                </a:lnTo>
                <a:lnTo>
                  <a:pt x="22529" y="19075"/>
                </a:lnTo>
                <a:lnTo>
                  <a:pt x="18961" y="18173"/>
                </a:lnTo>
                <a:lnTo>
                  <a:pt x="15341" y="16357"/>
                </a:lnTo>
                <a:lnTo>
                  <a:pt x="12357" y="13512"/>
                </a:lnTo>
                <a:lnTo>
                  <a:pt x="11117" y="12438"/>
                </a:lnTo>
                <a:lnTo>
                  <a:pt x="7391" y="3708"/>
                </a:lnTo>
                <a:lnTo>
                  <a:pt x="3873" y="3479"/>
                </a:lnTo>
                <a:lnTo>
                  <a:pt x="3340" y="0"/>
                </a:lnTo>
                <a:lnTo>
                  <a:pt x="469" y="1600"/>
                </a:lnTo>
                <a:lnTo>
                  <a:pt x="355" y="3251"/>
                </a:lnTo>
                <a:lnTo>
                  <a:pt x="38" y="8013"/>
                </a:lnTo>
                <a:lnTo>
                  <a:pt x="0" y="26758"/>
                </a:lnTo>
                <a:lnTo>
                  <a:pt x="505" y="39244"/>
                </a:lnTo>
                <a:lnTo>
                  <a:pt x="584" y="4749"/>
                </a:lnTo>
                <a:lnTo>
                  <a:pt x="4737" y="15455"/>
                </a:lnTo>
                <a:lnTo>
                  <a:pt x="7086" y="8229"/>
                </a:lnTo>
                <a:lnTo>
                  <a:pt x="7035" y="17449"/>
                </a:lnTo>
                <a:lnTo>
                  <a:pt x="7086" y="8229"/>
                </a:lnTo>
                <a:lnTo>
                  <a:pt x="4737" y="15455"/>
                </a:lnTo>
                <a:lnTo>
                  <a:pt x="3273" y="51963"/>
                </a:lnTo>
                <a:lnTo>
                  <a:pt x="3771" y="53213"/>
                </a:lnTo>
                <a:lnTo>
                  <a:pt x="5295" y="56781"/>
                </a:lnTo>
                <a:lnTo>
                  <a:pt x="7226" y="60058"/>
                </a:lnTo>
                <a:close/>
              </a:path>
              <a:path w="93738" h="81940">
                <a:moveTo>
                  <a:pt x="7086" y="8229"/>
                </a:moveTo>
                <a:lnTo>
                  <a:pt x="7035" y="17449"/>
                </a:lnTo>
                <a:lnTo>
                  <a:pt x="7086" y="8229"/>
                </a:lnTo>
                <a:close/>
              </a:path>
              <a:path w="93738" h="81940">
                <a:moveTo>
                  <a:pt x="584" y="4749"/>
                </a:moveTo>
                <a:lnTo>
                  <a:pt x="505" y="39244"/>
                </a:lnTo>
                <a:lnTo>
                  <a:pt x="3273" y="51963"/>
                </a:lnTo>
                <a:lnTo>
                  <a:pt x="4737" y="15455"/>
                </a:lnTo>
                <a:lnTo>
                  <a:pt x="584" y="4749"/>
                </a:lnTo>
                <a:close/>
              </a:path>
              <a:path w="93738" h="81940">
                <a:moveTo>
                  <a:pt x="7150" y="2209"/>
                </a:moveTo>
                <a:lnTo>
                  <a:pt x="3340" y="0"/>
                </a:lnTo>
                <a:lnTo>
                  <a:pt x="3873" y="3479"/>
                </a:lnTo>
                <a:lnTo>
                  <a:pt x="7391" y="3708"/>
                </a:lnTo>
                <a:lnTo>
                  <a:pt x="11117" y="12438"/>
                </a:lnTo>
                <a:lnTo>
                  <a:pt x="7150" y="2209"/>
                </a:lnTo>
                <a:close/>
              </a:path>
              <a:path w="93738" h="81940">
                <a:moveTo>
                  <a:pt x="52006" y="20586"/>
                </a:moveTo>
                <a:lnTo>
                  <a:pt x="49352" y="20040"/>
                </a:lnTo>
                <a:lnTo>
                  <a:pt x="44932" y="20053"/>
                </a:lnTo>
                <a:lnTo>
                  <a:pt x="41630" y="20713"/>
                </a:lnTo>
                <a:lnTo>
                  <a:pt x="38760" y="21310"/>
                </a:lnTo>
                <a:lnTo>
                  <a:pt x="36017" y="21920"/>
                </a:lnTo>
                <a:lnTo>
                  <a:pt x="33426" y="22479"/>
                </a:lnTo>
                <a:lnTo>
                  <a:pt x="33206" y="22431"/>
                </a:lnTo>
                <a:lnTo>
                  <a:pt x="30568" y="21856"/>
                </a:lnTo>
                <a:lnTo>
                  <a:pt x="33083" y="22453"/>
                </a:lnTo>
                <a:lnTo>
                  <a:pt x="35166" y="29260"/>
                </a:lnTo>
                <a:lnTo>
                  <a:pt x="36360" y="29032"/>
                </a:lnTo>
                <a:lnTo>
                  <a:pt x="39814" y="28321"/>
                </a:lnTo>
                <a:lnTo>
                  <a:pt x="44894" y="27063"/>
                </a:lnTo>
                <a:lnTo>
                  <a:pt x="48031" y="27076"/>
                </a:lnTo>
                <a:lnTo>
                  <a:pt x="51015" y="28549"/>
                </a:lnTo>
                <a:lnTo>
                  <a:pt x="51790" y="31737"/>
                </a:lnTo>
                <a:lnTo>
                  <a:pt x="52971" y="34429"/>
                </a:lnTo>
                <a:lnTo>
                  <a:pt x="52768" y="25234"/>
                </a:lnTo>
                <a:lnTo>
                  <a:pt x="52006" y="20586"/>
                </a:lnTo>
                <a:close/>
              </a:path>
              <a:path w="93738" h="81940">
                <a:moveTo>
                  <a:pt x="11303" y="12915"/>
                </a:moveTo>
                <a:lnTo>
                  <a:pt x="11023" y="12357"/>
                </a:lnTo>
                <a:lnTo>
                  <a:pt x="8013" y="14185"/>
                </a:lnTo>
                <a:lnTo>
                  <a:pt x="10744" y="21882"/>
                </a:lnTo>
                <a:lnTo>
                  <a:pt x="13360" y="23228"/>
                </a:lnTo>
                <a:lnTo>
                  <a:pt x="11303" y="12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378319" y="5281587"/>
            <a:ext cx="120485" cy="105422"/>
          </a:xfrm>
          <a:custGeom>
            <a:avLst/>
            <a:gdLst/>
            <a:ahLst/>
            <a:cxnLst/>
            <a:rect l="l" t="t" r="r" b="b"/>
            <a:pathLst>
              <a:path w="120485" h="105422">
                <a:moveTo>
                  <a:pt x="1765" y="34036"/>
                </a:moveTo>
                <a:lnTo>
                  <a:pt x="0" y="43252"/>
                </a:lnTo>
                <a:lnTo>
                  <a:pt x="3306" y="54621"/>
                </a:lnTo>
                <a:lnTo>
                  <a:pt x="9591" y="66497"/>
                </a:lnTo>
                <a:lnTo>
                  <a:pt x="16762" y="77234"/>
                </a:lnTo>
                <a:lnTo>
                  <a:pt x="22720" y="85178"/>
                </a:lnTo>
                <a:lnTo>
                  <a:pt x="32305" y="93845"/>
                </a:lnTo>
                <a:lnTo>
                  <a:pt x="41437" y="102594"/>
                </a:lnTo>
                <a:lnTo>
                  <a:pt x="43015" y="105422"/>
                </a:lnTo>
                <a:lnTo>
                  <a:pt x="53185" y="99512"/>
                </a:lnTo>
                <a:lnTo>
                  <a:pt x="62910" y="89872"/>
                </a:lnTo>
                <a:lnTo>
                  <a:pt x="71934" y="79872"/>
                </a:lnTo>
                <a:lnTo>
                  <a:pt x="75959" y="75920"/>
                </a:lnTo>
                <a:lnTo>
                  <a:pt x="85669" y="67819"/>
                </a:lnTo>
                <a:lnTo>
                  <a:pt x="95919" y="60059"/>
                </a:lnTo>
                <a:lnTo>
                  <a:pt x="106343" y="52541"/>
                </a:lnTo>
                <a:lnTo>
                  <a:pt x="116577" y="45162"/>
                </a:lnTo>
                <a:lnTo>
                  <a:pt x="120485" y="42265"/>
                </a:lnTo>
                <a:lnTo>
                  <a:pt x="50051" y="0"/>
                </a:lnTo>
                <a:lnTo>
                  <a:pt x="40501" y="8319"/>
                </a:lnTo>
                <a:lnTo>
                  <a:pt x="30018" y="15690"/>
                </a:lnTo>
                <a:lnTo>
                  <a:pt x="19660" y="23036"/>
                </a:lnTo>
                <a:lnTo>
                  <a:pt x="17882" y="24434"/>
                </a:lnTo>
                <a:lnTo>
                  <a:pt x="14529" y="27139"/>
                </a:lnTo>
                <a:lnTo>
                  <a:pt x="3607" y="31242"/>
                </a:lnTo>
                <a:lnTo>
                  <a:pt x="1765" y="340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374672" y="5277752"/>
            <a:ext cx="128117" cy="112648"/>
          </a:xfrm>
          <a:custGeom>
            <a:avLst/>
            <a:gdLst/>
            <a:ahLst/>
            <a:cxnLst/>
            <a:rect l="l" t="t" r="r" b="b"/>
            <a:pathLst>
              <a:path w="128117" h="112649">
                <a:moveTo>
                  <a:pt x="0" y="41757"/>
                </a:moveTo>
                <a:lnTo>
                  <a:pt x="12" y="44894"/>
                </a:lnTo>
                <a:lnTo>
                  <a:pt x="2475" y="56788"/>
                </a:lnTo>
                <a:lnTo>
                  <a:pt x="8245" y="68804"/>
                </a:lnTo>
                <a:lnTo>
                  <a:pt x="9461" y="70904"/>
                </a:lnTo>
                <a:lnTo>
                  <a:pt x="14490" y="79324"/>
                </a:lnTo>
                <a:lnTo>
                  <a:pt x="20281" y="86918"/>
                </a:lnTo>
                <a:lnTo>
                  <a:pt x="23583" y="91173"/>
                </a:lnTo>
                <a:lnTo>
                  <a:pt x="27012" y="95567"/>
                </a:lnTo>
                <a:lnTo>
                  <a:pt x="31381" y="98552"/>
                </a:lnTo>
                <a:lnTo>
                  <a:pt x="35102" y="101473"/>
                </a:lnTo>
                <a:lnTo>
                  <a:pt x="38874" y="104406"/>
                </a:lnTo>
                <a:lnTo>
                  <a:pt x="41910" y="107200"/>
                </a:lnTo>
                <a:lnTo>
                  <a:pt x="43446" y="110693"/>
                </a:lnTo>
                <a:lnTo>
                  <a:pt x="47625" y="112649"/>
                </a:lnTo>
                <a:lnTo>
                  <a:pt x="54851" y="110528"/>
                </a:lnTo>
                <a:lnTo>
                  <a:pt x="49885" y="107835"/>
                </a:lnTo>
                <a:lnTo>
                  <a:pt x="46659" y="109258"/>
                </a:lnTo>
                <a:lnTo>
                  <a:pt x="48650" y="105076"/>
                </a:lnTo>
                <a:lnTo>
                  <a:pt x="45707" y="105867"/>
                </a:lnTo>
                <a:lnTo>
                  <a:pt x="48650" y="105076"/>
                </a:lnTo>
                <a:lnTo>
                  <a:pt x="47498" y="102501"/>
                </a:lnTo>
                <a:lnTo>
                  <a:pt x="43357" y="99009"/>
                </a:lnTo>
                <a:lnTo>
                  <a:pt x="39446" y="95923"/>
                </a:lnTo>
                <a:lnTo>
                  <a:pt x="35483" y="92862"/>
                </a:lnTo>
                <a:lnTo>
                  <a:pt x="31661" y="90119"/>
                </a:lnTo>
                <a:lnTo>
                  <a:pt x="29146" y="86855"/>
                </a:lnTo>
                <a:lnTo>
                  <a:pt x="25895" y="82677"/>
                </a:lnTo>
                <a:lnTo>
                  <a:pt x="20281" y="75285"/>
                </a:lnTo>
                <a:lnTo>
                  <a:pt x="15519" y="67297"/>
                </a:lnTo>
                <a:lnTo>
                  <a:pt x="10731" y="59347"/>
                </a:lnTo>
                <a:lnTo>
                  <a:pt x="6972" y="50660"/>
                </a:lnTo>
                <a:lnTo>
                  <a:pt x="7048" y="44894"/>
                </a:lnTo>
                <a:lnTo>
                  <a:pt x="7505" y="41097"/>
                </a:lnTo>
                <a:lnTo>
                  <a:pt x="10769" y="38150"/>
                </a:lnTo>
                <a:lnTo>
                  <a:pt x="15138" y="35852"/>
                </a:lnTo>
                <a:lnTo>
                  <a:pt x="19888" y="33439"/>
                </a:lnTo>
                <a:lnTo>
                  <a:pt x="23736" y="31013"/>
                </a:lnTo>
                <a:lnTo>
                  <a:pt x="33625" y="23814"/>
                </a:lnTo>
                <a:lnTo>
                  <a:pt x="44136" y="16546"/>
                </a:lnTo>
                <a:lnTo>
                  <a:pt x="54216" y="8281"/>
                </a:lnTo>
                <a:lnTo>
                  <a:pt x="57581" y="4864"/>
                </a:lnTo>
                <a:lnTo>
                  <a:pt x="56134" y="1295"/>
                </a:lnTo>
                <a:lnTo>
                  <a:pt x="52501" y="0"/>
                </a:lnTo>
                <a:lnTo>
                  <a:pt x="51155" y="1397"/>
                </a:lnTo>
                <a:lnTo>
                  <a:pt x="41916" y="9429"/>
                </a:lnTo>
                <a:lnTo>
                  <a:pt x="31449" y="16773"/>
                </a:lnTo>
                <a:lnTo>
                  <a:pt x="20816" y="24349"/>
                </a:lnTo>
                <a:lnTo>
                  <a:pt x="17653" y="26644"/>
                </a:lnTo>
                <a:lnTo>
                  <a:pt x="14020" y="28562"/>
                </a:lnTo>
                <a:lnTo>
                  <a:pt x="11252" y="29883"/>
                </a:lnTo>
                <a:lnTo>
                  <a:pt x="7518" y="31877"/>
                </a:lnTo>
                <a:lnTo>
                  <a:pt x="4254" y="34010"/>
                </a:lnTo>
                <a:lnTo>
                  <a:pt x="2476" y="35928"/>
                </a:lnTo>
                <a:lnTo>
                  <a:pt x="698" y="38633"/>
                </a:lnTo>
                <a:lnTo>
                  <a:pt x="0" y="41757"/>
                </a:lnTo>
                <a:close/>
              </a:path>
              <a:path w="128117" h="112649">
                <a:moveTo>
                  <a:pt x="77266" y="77114"/>
                </a:moveTo>
                <a:lnTo>
                  <a:pt x="72212" y="81648"/>
                </a:lnTo>
                <a:lnTo>
                  <a:pt x="66992" y="88188"/>
                </a:lnTo>
                <a:lnTo>
                  <a:pt x="61531" y="93954"/>
                </a:lnTo>
                <a:lnTo>
                  <a:pt x="56134" y="99758"/>
                </a:lnTo>
                <a:lnTo>
                  <a:pt x="50431" y="104597"/>
                </a:lnTo>
                <a:lnTo>
                  <a:pt x="48650" y="105076"/>
                </a:lnTo>
                <a:lnTo>
                  <a:pt x="46659" y="109258"/>
                </a:lnTo>
                <a:lnTo>
                  <a:pt x="49885" y="107835"/>
                </a:lnTo>
                <a:lnTo>
                  <a:pt x="54851" y="110528"/>
                </a:lnTo>
                <a:lnTo>
                  <a:pt x="60934" y="104813"/>
                </a:lnTo>
                <a:lnTo>
                  <a:pt x="66662" y="98793"/>
                </a:lnTo>
                <a:lnTo>
                  <a:pt x="72339" y="92760"/>
                </a:lnTo>
                <a:lnTo>
                  <a:pt x="77609" y="86233"/>
                </a:lnTo>
                <a:lnTo>
                  <a:pt x="81953" y="82384"/>
                </a:lnTo>
                <a:lnTo>
                  <a:pt x="91549" y="74377"/>
                </a:lnTo>
                <a:lnTo>
                  <a:pt x="101756" y="66654"/>
                </a:lnTo>
                <a:lnTo>
                  <a:pt x="112203" y="59119"/>
                </a:lnTo>
                <a:lnTo>
                  <a:pt x="122520" y="51674"/>
                </a:lnTo>
                <a:lnTo>
                  <a:pt x="126250" y="48907"/>
                </a:lnTo>
                <a:lnTo>
                  <a:pt x="128117" y="45542"/>
                </a:lnTo>
                <a:lnTo>
                  <a:pt x="125780" y="42430"/>
                </a:lnTo>
                <a:lnTo>
                  <a:pt x="122021" y="43281"/>
                </a:lnTo>
                <a:lnTo>
                  <a:pt x="112071" y="50549"/>
                </a:lnTo>
                <a:lnTo>
                  <a:pt x="101725" y="57964"/>
                </a:lnTo>
                <a:lnTo>
                  <a:pt x="91344" y="65627"/>
                </a:lnTo>
                <a:lnTo>
                  <a:pt x="81286" y="73640"/>
                </a:lnTo>
                <a:lnTo>
                  <a:pt x="77266" y="77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301064" y="4885329"/>
            <a:ext cx="20739" cy="29972"/>
          </a:xfrm>
          <a:custGeom>
            <a:avLst/>
            <a:gdLst/>
            <a:ahLst/>
            <a:cxnLst/>
            <a:rect l="l" t="t" r="r" b="b"/>
            <a:pathLst>
              <a:path w="20739" h="29972">
                <a:moveTo>
                  <a:pt x="13817" y="3149"/>
                </a:moveTo>
                <a:lnTo>
                  <a:pt x="13461" y="5219"/>
                </a:lnTo>
                <a:lnTo>
                  <a:pt x="11239" y="9651"/>
                </a:lnTo>
                <a:lnTo>
                  <a:pt x="8623" y="13703"/>
                </a:lnTo>
                <a:lnTo>
                  <a:pt x="6019" y="17805"/>
                </a:lnTo>
                <a:lnTo>
                  <a:pt x="3035" y="21818"/>
                </a:lnTo>
                <a:lnTo>
                  <a:pt x="0" y="25488"/>
                </a:lnTo>
                <a:lnTo>
                  <a:pt x="1714" y="28955"/>
                </a:lnTo>
                <a:lnTo>
                  <a:pt x="5422" y="29971"/>
                </a:lnTo>
                <a:lnTo>
                  <a:pt x="6667" y="28473"/>
                </a:lnTo>
                <a:lnTo>
                  <a:pt x="8699" y="26009"/>
                </a:lnTo>
                <a:lnTo>
                  <a:pt x="11772" y="21882"/>
                </a:lnTo>
                <a:lnTo>
                  <a:pt x="14566" y="17475"/>
                </a:lnTo>
                <a:lnTo>
                  <a:pt x="17360" y="13017"/>
                </a:lnTo>
                <a:lnTo>
                  <a:pt x="19875" y="8559"/>
                </a:lnTo>
                <a:lnTo>
                  <a:pt x="20739" y="4521"/>
                </a:lnTo>
                <a:lnTo>
                  <a:pt x="19875" y="761"/>
                </a:lnTo>
                <a:lnTo>
                  <a:pt x="16052" y="0"/>
                </a:lnTo>
                <a:lnTo>
                  <a:pt x="13817" y="3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275368" y="4868884"/>
            <a:ext cx="18046" cy="38582"/>
          </a:xfrm>
          <a:custGeom>
            <a:avLst/>
            <a:gdLst/>
            <a:ahLst/>
            <a:cxnLst/>
            <a:rect l="l" t="t" r="r" b="b"/>
            <a:pathLst>
              <a:path w="18046" h="38582">
                <a:moveTo>
                  <a:pt x="0" y="33756"/>
                </a:moveTo>
                <a:lnTo>
                  <a:pt x="609" y="37566"/>
                </a:lnTo>
                <a:lnTo>
                  <a:pt x="4356" y="38582"/>
                </a:lnTo>
                <a:lnTo>
                  <a:pt x="6794" y="35585"/>
                </a:lnTo>
                <a:lnTo>
                  <a:pt x="7581" y="32537"/>
                </a:lnTo>
                <a:lnTo>
                  <a:pt x="10109" y="28854"/>
                </a:lnTo>
                <a:lnTo>
                  <a:pt x="12687" y="24980"/>
                </a:lnTo>
                <a:lnTo>
                  <a:pt x="15189" y="21094"/>
                </a:lnTo>
                <a:lnTo>
                  <a:pt x="17932" y="16929"/>
                </a:lnTo>
                <a:lnTo>
                  <a:pt x="18046" y="8102"/>
                </a:lnTo>
                <a:lnTo>
                  <a:pt x="16383" y="4381"/>
                </a:lnTo>
                <a:lnTo>
                  <a:pt x="13093" y="1295"/>
                </a:lnTo>
                <a:lnTo>
                  <a:pt x="9461" y="0"/>
                </a:lnTo>
                <a:lnTo>
                  <a:pt x="6769" y="2806"/>
                </a:lnTo>
                <a:lnTo>
                  <a:pt x="8229" y="6388"/>
                </a:lnTo>
                <a:lnTo>
                  <a:pt x="10934" y="10096"/>
                </a:lnTo>
                <a:lnTo>
                  <a:pt x="11036" y="14046"/>
                </a:lnTo>
                <a:lnTo>
                  <a:pt x="9296" y="17398"/>
                </a:lnTo>
                <a:lnTo>
                  <a:pt x="6807" y="21120"/>
                </a:lnTo>
                <a:lnTo>
                  <a:pt x="4368" y="24853"/>
                </a:lnTo>
                <a:lnTo>
                  <a:pt x="1346" y="28879"/>
                </a:lnTo>
                <a:lnTo>
                  <a:pt x="0" y="33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214781" y="4809963"/>
            <a:ext cx="49085" cy="33375"/>
          </a:xfrm>
          <a:custGeom>
            <a:avLst/>
            <a:gdLst/>
            <a:ahLst/>
            <a:cxnLst/>
            <a:rect l="l" t="t" r="r" b="b"/>
            <a:pathLst>
              <a:path w="49085" h="33375">
                <a:moveTo>
                  <a:pt x="2819" y="24155"/>
                </a:moveTo>
                <a:lnTo>
                  <a:pt x="965" y="27203"/>
                </a:lnTo>
                <a:lnTo>
                  <a:pt x="0" y="30937"/>
                </a:lnTo>
                <a:lnTo>
                  <a:pt x="3022" y="33375"/>
                </a:lnTo>
                <a:lnTo>
                  <a:pt x="6464" y="31610"/>
                </a:lnTo>
                <a:lnTo>
                  <a:pt x="9232" y="27038"/>
                </a:lnTo>
                <a:lnTo>
                  <a:pt x="11125" y="22885"/>
                </a:lnTo>
                <a:lnTo>
                  <a:pt x="13004" y="19977"/>
                </a:lnTo>
                <a:lnTo>
                  <a:pt x="16052" y="17703"/>
                </a:lnTo>
                <a:lnTo>
                  <a:pt x="19608" y="15697"/>
                </a:lnTo>
                <a:lnTo>
                  <a:pt x="30745" y="10604"/>
                </a:lnTo>
                <a:lnTo>
                  <a:pt x="43300" y="7502"/>
                </a:lnTo>
                <a:lnTo>
                  <a:pt x="46062" y="6819"/>
                </a:lnTo>
                <a:lnTo>
                  <a:pt x="49085" y="4419"/>
                </a:lnTo>
                <a:lnTo>
                  <a:pt x="48107" y="647"/>
                </a:lnTo>
                <a:lnTo>
                  <a:pt x="44310" y="0"/>
                </a:lnTo>
                <a:lnTo>
                  <a:pt x="32222" y="2882"/>
                </a:lnTo>
                <a:lnTo>
                  <a:pt x="20301" y="7162"/>
                </a:lnTo>
                <a:lnTo>
                  <a:pt x="15709" y="9817"/>
                </a:lnTo>
                <a:lnTo>
                  <a:pt x="13144" y="11277"/>
                </a:lnTo>
                <a:lnTo>
                  <a:pt x="10604" y="12623"/>
                </a:lnTo>
                <a:lnTo>
                  <a:pt x="7683" y="15367"/>
                </a:lnTo>
                <a:lnTo>
                  <a:pt x="4749" y="19939"/>
                </a:lnTo>
                <a:lnTo>
                  <a:pt x="2819" y="24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230851" y="4830485"/>
            <a:ext cx="26073" cy="17462"/>
          </a:xfrm>
          <a:custGeom>
            <a:avLst/>
            <a:gdLst/>
            <a:ahLst/>
            <a:cxnLst/>
            <a:rect l="l" t="t" r="r" b="b"/>
            <a:pathLst>
              <a:path w="26073" h="17462">
                <a:moveTo>
                  <a:pt x="2349" y="17462"/>
                </a:moveTo>
                <a:lnTo>
                  <a:pt x="6108" y="16573"/>
                </a:lnTo>
                <a:lnTo>
                  <a:pt x="11556" y="12407"/>
                </a:lnTo>
                <a:lnTo>
                  <a:pt x="17348" y="9652"/>
                </a:lnTo>
                <a:lnTo>
                  <a:pt x="23647" y="6464"/>
                </a:lnTo>
                <a:lnTo>
                  <a:pt x="26073" y="3467"/>
                </a:lnTo>
                <a:lnTo>
                  <a:pt x="24320" y="0"/>
                </a:lnTo>
                <a:lnTo>
                  <a:pt x="20459" y="177"/>
                </a:lnTo>
                <a:lnTo>
                  <a:pt x="14300" y="3314"/>
                </a:lnTo>
                <a:lnTo>
                  <a:pt x="8013" y="6261"/>
                </a:lnTo>
                <a:lnTo>
                  <a:pt x="1828" y="10985"/>
                </a:lnTo>
                <a:lnTo>
                  <a:pt x="0" y="14376"/>
                </a:lnTo>
                <a:lnTo>
                  <a:pt x="2349" y="174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239807" y="4835973"/>
            <a:ext cx="20053" cy="14808"/>
          </a:xfrm>
          <a:custGeom>
            <a:avLst/>
            <a:gdLst/>
            <a:ahLst/>
            <a:cxnLst/>
            <a:rect l="l" t="t" r="r" b="b"/>
            <a:pathLst>
              <a:path w="20053" h="14808">
                <a:moveTo>
                  <a:pt x="1435" y="7099"/>
                </a:moveTo>
                <a:lnTo>
                  <a:pt x="3924" y="9410"/>
                </a:lnTo>
                <a:lnTo>
                  <a:pt x="6692" y="11861"/>
                </a:lnTo>
                <a:lnTo>
                  <a:pt x="9296" y="14135"/>
                </a:lnTo>
                <a:lnTo>
                  <a:pt x="12776" y="14808"/>
                </a:lnTo>
                <a:lnTo>
                  <a:pt x="13334" y="9753"/>
                </a:lnTo>
                <a:lnTo>
                  <a:pt x="16421" y="8064"/>
                </a:lnTo>
                <a:lnTo>
                  <a:pt x="13715" y="5829"/>
                </a:lnTo>
                <a:lnTo>
                  <a:pt x="13931" y="8826"/>
                </a:lnTo>
                <a:lnTo>
                  <a:pt x="13254" y="9600"/>
                </a:lnTo>
                <a:lnTo>
                  <a:pt x="11607" y="11480"/>
                </a:lnTo>
                <a:lnTo>
                  <a:pt x="10439" y="8166"/>
                </a:lnTo>
                <a:lnTo>
                  <a:pt x="10163" y="5522"/>
                </a:lnTo>
                <a:lnTo>
                  <a:pt x="8635" y="4165"/>
                </a:lnTo>
                <a:lnTo>
                  <a:pt x="4787" y="609"/>
                </a:lnTo>
                <a:lnTo>
                  <a:pt x="1231" y="2120"/>
                </a:lnTo>
                <a:lnTo>
                  <a:pt x="0" y="5778"/>
                </a:lnTo>
                <a:lnTo>
                  <a:pt x="1435" y="7099"/>
                </a:lnTo>
                <a:close/>
              </a:path>
              <a:path w="20053" h="14808">
                <a:moveTo>
                  <a:pt x="14681" y="0"/>
                </a:moveTo>
                <a:lnTo>
                  <a:pt x="11087" y="1409"/>
                </a:lnTo>
                <a:lnTo>
                  <a:pt x="9753" y="5041"/>
                </a:lnTo>
                <a:lnTo>
                  <a:pt x="10163" y="5522"/>
                </a:lnTo>
                <a:lnTo>
                  <a:pt x="10439" y="8166"/>
                </a:lnTo>
                <a:lnTo>
                  <a:pt x="11607" y="11480"/>
                </a:lnTo>
                <a:lnTo>
                  <a:pt x="13254" y="9600"/>
                </a:lnTo>
                <a:lnTo>
                  <a:pt x="13931" y="8826"/>
                </a:lnTo>
                <a:lnTo>
                  <a:pt x="13715" y="5829"/>
                </a:lnTo>
                <a:lnTo>
                  <a:pt x="16421" y="8064"/>
                </a:lnTo>
                <a:lnTo>
                  <a:pt x="13334" y="9753"/>
                </a:lnTo>
                <a:lnTo>
                  <a:pt x="12776" y="14808"/>
                </a:lnTo>
                <a:lnTo>
                  <a:pt x="17462" y="12242"/>
                </a:lnTo>
                <a:lnTo>
                  <a:pt x="20053" y="9194"/>
                </a:lnTo>
                <a:lnTo>
                  <a:pt x="19519" y="6375"/>
                </a:lnTo>
                <a:lnTo>
                  <a:pt x="17767" y="3060"/>
                </a:lnTo>
                <a:lnTo>
                  <a:pt x="14681" y="0"/>
                </a:lnTo>
                <a:lnTo>
                  <a:pt x="12075" y="7208"/>
                </a:lnTo>
                <a:lnTo>
                  <a:pt x="12623" y="8407"/>
                </a:lnTo>
                <a:lnTo>
                  <a:pt x="11799" y="7440"/>
                </a:lnTo>
                <a:lnTo>
                  <a:pt x="11163" y="7975"/>
                </a:lnTo>
                <a:lnTo>
                  <a:pt x="11799" y="7440"/>
                </a:lnTo>
                <a:lnTo>
                  <a:pt x="11366" y="6591"/>
                </a:lnTo>
                <a:lnTo>
                  <a:pt x="14681" y="0"/>
                </a:lnTo>
                <a:close/>
              </a:path>
              <a:path w="20053" h="14808">
                <a:moveTo>
                  <a:pt x="12075" y="7208"/>
                </a:moveTo>
                <a:lnTo>
                  <a:pt x="14681" y="0"/>
                </a:lnTo>
                <a:lnTo>
                  <a:pt x="11366" y="6591"/>
                </a:lnTo>
                <a:lnTo>
                  <a:pt x="11799" y="7440"/>
                </a:lnTo>
                <a:lnTo>
                  <a:pt x="12623" y="8407"/>
                </a:lnTo>
                <a:lnTo>
                  <a:pt x="12075" y="7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310392" y="4900590"/>
            <a:ext cx="14846" cy="22326"/>
          </a:xfrm>
          <a:custGeom>
            <a:avLst/>
            <a:gdLst/>
            <a:ahLst/>
            <a:cxnLst/>
            <a:rect l="l" t="t" r="r" b="b"/>
            <a:pathLst>
              <a:path w="14846" h="22326">
                <a:moveTo>
                  <a:pt x="6388" y="20853"/>
                </a:moveTo>
                <a:lnTo>
                  <a:pt x="8839" y="18262"/>
                </a:lnTo>
                <a:lnTo>
                  <a:pt x="10223" y="15405"/>
                </a:lnTo>
                <a:lnTo>
                  <a:pt x="11315" y="12826"/>
                </a:lnTo>
                <a:lnTo>
                  <a:pt x="12395" y="10223"/>
                </a:lnTo>
                <a:lnTo>
                  <a:pt x="14439" y="5791"/>
                </a:lnTo>
                <a:lnTo>
                  <a:pt x="14846" y="1943"/>
                </a:lnTo>
                <a:lnTo>
                  <a:pt x="11468" y="0"/>
                </a:lnTo>
                <a:lnTo>
                  <a:pt x="8343" y="2260"/>
                </a:lnTo>
                <a:lnTo>
                  <a:pt x="6718" y="5079"/>
                </a:lnTo>
                <a:lnTo>
                  <a:pt x="5791" y="7785"/>
                </a:lnTo>
                <a:lnTo>
                  <a:pt x="3835" y="12433"/>
                </a:lnTo>
                <a:lnTo>
                  <a:pt x="1269" y="16014"/>
                </a:lnTo>
                <a:lnTo>
                  <a:pt x="0" y="19659"/>
                </a:lnTo>
                <a:lnTo>
                  <a:pt x="2819" y="22326"/>
                </a:lnTo>
                <a:lnTo>
                  <a:pt x="6388" y="20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366446" y="4734260"/>
            <a:ext cx="29400" cy="83477"/>
          </a:xfrm>
          <a:custGeom>
            <a:avLst/>
            <a:gdLst/>
            <a:ahLst/>
            <a:cxnLst/>
            <a:rect l="l" t="t" r="r" b="b"/>
            <a:pathLst>
              <a:path w="29400" h="83477">
                <a:moveTo>
                  <a:pt x="15722" y="68313"/>
                </a:moveTo>
                <a:lnTo>
                  <a:pt x="12509" y="70192"/>
                </a:lnTo>
                <a:lnTo>
                  <a:pt x="9474" y="71907"/>
                </a:lnTo>
                <a:lnTo>
                  <a:pt x="6426" y="73647"/>
                </a:lnTo>
                <a:lnTo>
                  <a:pt x="3594" y="75183"/>
                </a:lnTo>
                <a:lnTo>
                  <a:pt x="0" y="77762"/>
                </a:lnTo>
                <a:lnTo>
                  <a:pt x="774" y="81546"/>
                </a:lnTo>
                <a:lnTo>
                  <a:pt x="4114" y="83477"/>
                </a:lnTo>
                <a:lnTo>
                  <a:pt x="7543" y="81000"/>
                </a:lnTo>
                <a:lnTo>
                  <a:pt x="11874" y="78689"/>
                </a:lnTo>
                <a:lnTo>
                  <a:pt x="16103" y="76212"/>
                </a:lnTo>
                <a:lnTo>
                  <a:pt x="20358" y="73659"/>
                </a:lnTo>
                <a:lnTo>
                  <a:pt x="24142" y="70904"/>
                </a:lnTo>
                <a:lnTo>
                  <a:pt x="27089" y="67792"/>
                </a:lnTo>
                <a:lnTo>
                  <a:pt x="29400" y="63360"/>
                </a:lnTo>
                <a:lnTo>
                  <a:pt x="29324" y="57048"/>
                </a:lnTo>
                <a:lnTo>
                  <a:pt x="27292" y="54013"/>
                </a:lnTo>
                <a:lnTo>
                  <a:pt x="25628" y="51307"/>
                </a:lnTo>
                <a:lnTo>
                  <a:pt x="23876" y="48615"/>
                </a:lnTo>
                <a:lnTo>
                  <a:pt x="21958" y="44272"/>
                </a:lnTo>
                <a:lnTo>
                  <a:pt x="22440" y="40995"/>
                </a:lnTo>
                <a:lnTo>
                  <a:pt x="22606" y="36944"/>
                </a:lnTo>
                <a:lnTo>
                  <a:pt x="22059" y="34315"/>
                </a:lnTo>
                <a:lnTo>
                  <a:pt x="19926" y="30340"/>
                </a:lnTo>
                <a:lnTo>
                  <a:pt x="17868" y="26898"/>
                </a:lnTo>
                <a:lnTo>
                  <a:pt x="17132" y="25260"/>
                </a:lnTo>
                <a:lnTo>
                  <a:pt x="15608" y="21932"/>
                </a:lnTo>
                <a:lnTo>
                  <a:pt x="14668" y="18084"/>
                </a:lnTo>
                <a:lnTo>
                  <a:pt x="13385" y="14033"/>
                </a:lnTo>
                <a:lnTo>
                  <a:pt x="12103" y="9982"/>
                </a:lnTo>
                <a:lnTo>
                  <a:pt x="10439" y="5676"/>
                </a:lnTo>
                <a:lnTo>
                  <a:pt x="7226" y="1727"/>
                </a:lnTo>
                <a:lnTo>
                  <a:pt x="3771" y="0"/>
                </a:lnTo>
                <a:lnTo>
                  <a:pt x="762" y="2463"/>
                </a:lnTo>
                <a:lnTo>
                  <a:pt x="1765" y="6184"/>
                </a:lnTo>
                <a:lnTo>
                  <a:pt x="4127" y="9067"/>
                </a:lnTo>
                <a:lnTo>
                  <a:pt x="5486" y="12407"/>
                </a:lnTo>
                <a:lnTo>
                  <a:pt x="6680" y="16154"/>
                </a:lnTo>
                <a:lnTo>
                  <a:pt x="7874" y="19900"/>
                </a:lnTo>
                <a:lnTo>
                  <a:pt x="8839" y="24015"/>
                </a:lnTo>
                <a:lnTo>
                  <a:pt x="10706" y="28155"/>
                </a:lnTo>
                <a:lnTo>
                  <a:pt x="12903" y="32194"/>
                </a:lnTo>
                <a:lnTo>
                  <a:pt x="14719" y="35432"/>
                </a:lnTo>
                <a:lnTo>
                  <a:pt x="15709" y="38353"/>
                </a:lnTo>
                <a:lnTo>
                  <a:pt x="15189" y="41262"/>
                </a:lnTo>
                <a:lnTo>
                  <a:pt x="14884" y="43891"/>
                </a:lnTo>
                <a:lnTo>
                  <a:pt x="15074" y="45770"/>
                </a:lnTo>
                <a:lnTo>
                  <a:pt x="15951" y="49593"/>
                </a:lnTo>
                <a:lnTo>
                  <a:pt x="18072" y="52514"/>
                </a:lnTo>
                <a:lnTo>
                  <a:pt x="19685" y="55092"/>
                </a:lnTo>
                <a:lnTo>
                  <a:pt x="21374" y="57670"/>
                </a:lnTo>
                <a:lnTo>
                  <a:pt x="22339" y="61125"/>
                </a:lnTo>
                <a:lnTo>
                  <a:pt x="20929" y="64312"/>
                </a:lnTo>
                <a:lnTo>
                  <a:pt x="18122" y="66586"/>
                </a:lnTo>
                <a:lnTo>
                  <a:pt x="15722" y="683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385140" y="4846956"/>
            <a:ext cx="16535" cy="40170"/>
          </a:xfrm>
          <a:custGeom>
            <a:avLst/>
            <a:gdLst/>
            <a:ahLst/>
            <a:cxnLst/>
            <a:rect l="l" t="t" r="r" b="b"/>
            <a:pathLst>
              <a:path w="16535" h="40170">
                <a:moveTo>
                  <a:pt x="723" y="39268"/>
                </a:moveTo>
                <a:lnTo>
                  <a:pt x="4508" y="40170"/>
                </a:lnTo>
                <a:lnTo>
                  <a:pt x="6858" y="37109"/>
                </a:lnTo>
                <a:lnTo>
                  <a:pt x="7721" y="33388"/>
                </a:lnTo>
                <a:lnTo>
                  <a:pt x="10020" y="28816"/>
                </a:lnTo>
                <a:lnTo>
                  <a:pt x="12217" y="23964"/>
                </a:lnTo>
                <a:lnTo>
                  <a:pt x="14376" y="19088"/>
                </a:lnTo>
                <a:lnTo>
                  <a:pt x="16510" y="13868"/>
                </a:lnTo>
                <a:lnTo>
                  <a:pt x="16535" y="8229"/>
                </a:lnTo>
                <a:lnTo>
                  <a:pt x="16256" y="4216"/>
                </a:lnTo>
                <a:lnTo>
                  <a:pt x="14960" y="368"/>
                </a:lnTo>
                <a:lnTo>
                  <a:pt x="11125" y="0"/>
                </a:lnTo>
                <a:lnTo>
                  <a:pt x="8280" y="2616"/>
                </a:lnTo>
                <a:lnTo>
                  <a:pt x="9309" y="5664"/>
                </a:lnTo>
                <a:lnTo>
                  <a:pt x="9486" y="8229"/>
                </a:lnTo>
                <a:lnTo>
                  <a:pt x="9525" y="11963"/>
                </a:lnTo>
                <a:lnTo>
                  <a:pt x="7899" y="16433"/>
                </a:lnTo>
                <a:lnTo>
                  <a:pt x="5791" y="21069"/>
                </a:lnTo>
                <a:lnTo>
                  <a:pt x="3708" y="25730"/>
                </a:lnTo>
                <a:lnTo>
                  <a:pt x="1206" y="30505"/>
                </a:lnTo>
                <a:lnTo>
                  <a:pt x="0" y="35471"/>
                </a:lnTo>
                <a:lnTo>
                  <a:pt x="723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347466" y="4746151"/>
            <a:ext cx="26276" cy="52133"/>
          </a:xfrm>
          <a:custGeom>
            <a:avLst/>
            <a:gdLst/>
            <a:ahLst/>
            <a:cxnLst/>
            <a:rect l="l" t="t" r="r" b="b"/>
            <a:pathLst>
              <a:path w="26276" h="52133">
                <a:moveTo>
                  <a:pt x="16310" y="20746"/>
                </a:moveTo>
                <a:lnTo>
                  <a:pt x="19608" y="19824"/>
                </a:lnTo>
                <a:lnTo>
                  <a:pt x="19758" y="18411"/>
                </a:lnTo>
                <a:lnTo>
                  <a:pt x="19900" y="17068"/>
                </a:lnTo>
                <a:lnTo>
                  <a:pt x="20586" y="12992"/>
                </a:lnTo>
                <a:lnTo>
                  <a:pt x="20002" y="8788"/>
                </a:lnTo>
                <a:lnTo>
                  <a:pt x="17538" y="5778"/>
                </a:lnTo>
                <a:lnTo>
                  <a:pt x="16310" y="20746"/>
                </a:lnTo>
                <a:lnTo>
                  <a:pt x="19570" y="19685"/>
                </a:lnTo>
                <a:lnTo>
                  <a:pt x="18872" y="17919"/>
                </a:lnTo>
                <a:lnTo>
                  <a:pt x="17818" y="17665"/>
                </a:lnTo>
                <a:lnTo>
                  <a:pt x="18465" y="18084"/>
                </a:lnTo>
                <a:lnTo>
                  <a:pt x="16459" y="20574"/>
                </a:lnTo>
                <a:lnTo>
                  <a:pt x="17818" y="17665"/>
                </a:lnTo>
                <a:lnTo>
                  <a:pt x="18872" y="17919"/>
                </a:lnTo>
                <a:lnTo>
                  <a:pt x="19570" y="19685"/>
                </a:lnTo>
                <a:lnTo>
                  <a:pt x="16306" y="20751"/>
                </a:lnTo>
                <a:close/>
              </a:path>
              <a:path w="26276" h="52133">
                <a:moveTo>
                  <a:pt x="18465" y="18084"/>
                </a:moveTo>
                <a:lnTo>
                  <a:pt x="17818" y="17665"/>
                </a:lnTo>
                <a:lnTo>
                  <a:pt x="16470" y="20549"/>
                </a:lnTo>
                <a:lnTo>
                  <a:pt x="18465" y="18084"/>
                </a:lnTo>
                <a:close/>
              </a:path>
              <a:path w="26276" h="52133">
                <a:moveTo>
                  <a:pt x="22758" y="37782"/>
                </a:moveTo>
                <a:lnTo>
                  <a:pt x="24879" y="40589"/>
                </a:lnTo>
                <a:lnTo>
                  <a:pt x="26276" y="37744"/>
                </a:lnTo>
                <a:lnTo>
                  <a:pt x="24828" y="34925"/>
                </a:lnTo>
                <a:lnTo>
                  <a:pt x="22224" y="31762"/>
                </a:lnTo>
                <a:lnTo>
                  <a:pt x="21755" y="28536"/>
                </a:lnTo>
                <a:lnTo>
                  <a:pt x="22758" y="37782"/>
                </a:lnTo>
                <a:close/>
              </a:path>
              <a:path w="26276" h="52133">
                <a:moveTo>
                  <a:pt x="7277" y="45758"/>
                </a:moveTo>
                <a:lnTo>
                  <a:pt x="5841" y="49326"/>
                </a:lnTo>
                <a:lnTo>
                  <a:pt x="8534" y="52133"/>
                </a:lnTo>
                <a:lnTo>
                  <a:pt x="12166" y="50825"/>
                </a:lnTo>
                <a:lnTo>
                  <a:pt x="15963" y="47167"/>
                </a:lnTo>
                <a:lnTo>
                  <a:pt x="20396" y="43980"/>
                </a:lnTo>
                <a:lnTo>
                  <a:pt x="20675" y="40627"/>
                </a:lnTo>
                <a:lnTo>
                  <a:pt x="20624" y="34963"/>
                </a:lnTo>
                <a:lnTo>
                  <a:pt x="18262" y="29057"/>
                </a:lnTo>
                <a:lnTo>
                  <a:pt x="15544" y="24320"/>
                </a:lnTo>
                <a:lnTo>
                  <a:pt x="14795" y="26873"/>
                </a:lnTo>
                <a:lnTo>
                  <a:pt x="14782" y="29578"/>
                </a:lnTo>
                <a:lnTo>
                  <a:pt x="15214" y="33172"/>
                </a:lnTo>
                <a:lnTo>
                  <a:pt x="16890" y="37211"/>
                </a:lnTo>
                <a:lnTo>
                  <a:pt x="17249" y="37534"/>
                </a:lnTo>
                <a:lnTo>
                  <a:pt x="16255" y="38290"/>
                </a:lnTo>
                <a:lnTo>
                  <a:pt x="11569" y="41617"/>
                </a:lnTo>
                <a:lnTo>
                  <a:pt x="7277" y="45758"/>
                </a:lnTo>
                <a:close/>
              </a:path>
              <a:path w="26276" h="52133">
                <a:moveTo>
                  <a:pt x="2832" y="7670"/>
                </a:moveTo>
                <a:lnTo>
                  <a:pt x="4622" y="6908"/>
                </a:lnTo>
                <a:lnTo>
                  <a:pt x="8077" y="7924"/>
                </a:lnTo>
                <a:lnTo>
                  <a:pt x="11366" y="9753"/>
                </a:lnTo>
                <a:lnTo>
                  <a:pt x="13538" y="12992"/>
                </a:lnTo>
                <a:lnTo>
                  <a:pt x="12865" y="16027"/>
                </a:lnTo>
                <a:lnTo>
                  <a:pt x="12445" y="19011"/>
                </a:lnTo>
                <a:lnTo>
                  <a:pt x="12826" y="21729"/>
                </a:lnTo>
                <a:lnTo>
                  <a:pt x="15544" y="24320"/>
                </a:lnTo>
                <a:lnTo>
                  <a:pt x="18262" y="29057"/>
                </a:lnTo>
                <a:lnTo>
                  <a:pt x="20624" y="34963"/>
                </a:lnTo>
                <a:lnTo>
                  <a:pt x="20675" y="40627"/>
                </a:lnTo>
                <a:lnTo>
                  <a:pt x="20396" y="43980"/>
                </a:lnTo>
                <a:lnTo>
                  <a:pt x="24879" y="40589"/>
                </a:lnTo>
                <a:lnTo>
                  <a:pt x="22758" y="37782"/>
                </a:lnTo>
                <a:lnTo>
                  <a:pt x="21755" y="28536"/>
                </a:lnTo>
                <a:lnTo>
                  <a:pt x="23558" y="25539"/>
                </a:lnTo>
                <a:lnTo>
                  <a:pt x="23494" y="22529"/>
                </a:lnTo>
                <a:lnTo>
                  <a:pt x="21983" y="19646"/>
                </a:lnTo>
                <a:lnTo>
                  <a:pt x="19758" y="18411"/>
                </a:lnTo>
                <a:lnTo>
                  <a:pt x="19608" y="19824"/>
                </a:lnTo>
                <a:lnTo>
                  <a:pt x="16217" y="20777"/>
                </a:lnTo>
                <a:lnTo>
                  <a:pt x="17538" y="5778"/>
                </a:lnTo>
                <a:lnTo>
                  <a:pt x="13119" y="2463"/>
                </a:lnTo>
                <a:lnTo>
                  <a:pt x="8394" y="584"/>
                </a:lnTo>
                <a:lnTo>
                  <a:pt x="4216" y="0"/>
                </a:lnTo>
                <a:lnTo>
                  <a:pt x="63" y="1193"/>
                </a:lnTo>
                <a:lnTo>
                  <a:pt x="0" y="5054"/>
                </a:lnTo>
                <a:lnTo>
                  <a:pt x="2832" y="7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191683" y="4751322"/>
            <a:ext cx="105702" cy="147066"/>
          </a:xfrm>
          <a:custGeom>
            <a:avLst/>
            <a:gdLst/>
            <a:ahLst/>
            <a:cxnLst/>
            <a:rect l="l" t="t" r="r" b="b"/>
            <a:pathLst>
              <a:path w="105702" h="147065">
                <a:moveTo>
                  <a:pt x="81572" y="22580"/>
                </a:moveTo>
                <a:lnTo>
                  <a:pt x="74290" y="32715"/>
                </a:lnTo>
                <a:lnTo>
                  <a:pt x="71945" y="43738"/>
                </a:lnTo>
                <a:lnTo>
                  <a:pt x="73282" y="45804"/>
                </a:lnTo>
                <a:lnTo>
                  <a:pt x="79368" y="37671"/>
                </a:lnTo>
                <a:lnTo>
                  <a:pt x="86898" y="27299"/>
                </a:lnTo>
                <a:lnTo>
                  <a:pt x="89052" y="24244"/>
                </a:lnTo>
                <a:lnTo>
                  <a:pt x="90525" y="22428"/>
                </a:lnTo>
                <a:lnTo>
                  <a:pt x="94970" y="16929"/>
                </a:lnTo>
                <a:lnTo>
                  <a:pt x="102400" y="8407"/>
                </a:lnTo>
                <a:lnTo>
                  <a:pt x="105702" y="4660"/>
                </a:lnTo>
                <a:lnTo>
                  <a:pt x="104114" y="1155"/>
                </a:lnTo>
                <a:lnTo>
                  <a:pt x="100431" y="0"/>
                </a:lnTo>
                <a:lnTo>
                  <a:pt x="97751" y="3035"/>
                </a:lnTo>
                <a:lnTo>
                  <a:pt x="93992" y="7340"/>
                </a:lnTo>
                <a:lnTo>
                  <a:pt x="90284" y="11709"/>
                </a:lnTo>
                <a:lnTo>
                  <a:pt x="86588" y="16103"/>
                </a:lnTo>
                <a:lnTo>
                  <a:pt x="83502" y="19913"/>
                </a:lnTo>
                <a:lnTo>
                  <a:pt x="81559" y="22580"/>
                </a:lnTo>
                <a:close/>
              </a:path>
              <a:path w="105702" h="147065">
                <a:moveTo>
                  <a:pt x="71881" y="47675"/>
                </a:moveTo>
                <a:lnTo>
                  <a:pt x="68986" y="45656"/>
                </a:lnTo>
                <a:lnTo>
                  <a:pt x="69697" y="53225"/>
                </a:lnTo>
                <a:lnTo>
                  <a:pt x="74841" y="60274"/>
                </a:lnTo>
                <a:lnTo>
                  <a:pt x="71881" y="47675"/>
                </a:lnTo>
                <a:close/>
              </a:path>
              <a:path w="105702" h="147065">
                <a:moveTo>
                  <a:pt x="3759" y="101993"/>
                </a:moveTo>
                <a:lnTo>
                  <a:pt x="8077" y="108470"/>
                </a:lnTo>
                <a:lnTo>
                  <a:pt x="6108" y="97472"/>
                </a:lnTo>
                <a:lnTo>
                  <a:pt x="8352" y="95652"/>
                </a:lnTo>
                <a:lnTo>
                  <a:pt x="11760" y="92887"/>
                </a:lnTo>
                <a:lnTo>
                  <a:pt x="16357" y="86563"/>
                </a:lnTo>
                <a:lnTo>
                  <a:pt x="20612" y="81572"/>
                </a:lnTo>
                <a:lnTo>
                  <a:pt x="28979" y="72193"/>
                </a:lnTo>
                <a:lnTo>
                  <a:pt x="37510" y="62920"/>
                </a:lnTo>
                <a:lnTo>
                  <a:pt x="45072" y="54114"/>
                </a:lnTo>
                <a:lnTo>
                  <a:pt x="53335" y="44817"/>
                </a:lnTo>
                <a:lnTo>
                  <a:pt x="61997" y="35376"/>
                </a:lnTo>
                <a:lnTo>
                  <a:pt x="66992" y="29133"/>
                </a:lnTo>
                <a:lnTo>
                  <a:pt x="71488" y="22936"/>
                </a:lnTo>
                <a:lnTo>
                  <a:pt x="77000" y="17056"/>
                </a:lnTo>
                <a:lnTo>
                  <a:pt x="82194" y="10858"/>
                </a:lnTo>
                <a:lnTo>
                  <a:pt x="90491" y="1290"/>
                </a:lnTo>
                <a:lnTo>
                  <a:pt x="99086" y="-8119"/>
                </a:lnTo>
                <a:lnTo>
                  <a:pt x="102323" y="-11569"/>
                </a:lnTo>
                <a:lnTo>
                  <a:pt x="103593" y="-15214"/>
                </a:lnTo>
                <a:lnTo>
                  <a:pt x="100774" y="-17881"/>
                </a:lnTo>
                <a:lnTo>
                  <a:pt x="97205" y="-16408"/>
                </a:lnTo>
                <a:lnTo>
                  <a:pt x="88577" y="-7112"/>
                </a:lnTo>
                <a:lnTo>
                  <a:pt x="80128" y="2417"/>
                </a:lnTo>
                <a:lnTo>
                  <a:pt x="76796" y="6337"/>
                </a:lnTo>
                <a:lnTo>
                  <a:pt x="71780" y="12331"/>
                </a:lnTo>
                <a:lnTo>
                  <a:pt x="66141" y="18313"/>
                </a:lnTo>
                <a:lnTo>
                  <a:pt x="61290" y="24993"/>
                </a:lnTo>
                <a:lnTo>
                  <a:pt x="53428" y="34409"/>
                </a:lnTo>
                <a:lnTo>
                  <a:pt x="44658" y="43830"/>
                </a:lnTo>
                <a:lnTo>
                  <a:pt x="39598" y="49682"/>
                </a:lnTo>
                <a:lnTo>
                  <a:pt x="31367" y="59206"/>
                </a:lnTo>
                <a:lnTo>
                  <a:pt x="22831" y="68471"/>
                </a:lnTo>
                <a:lnTo>
                  <a:pt x="15239" y="77025"/>
                </a:lnTo>
                <a:lnTo>
                  <a:pt x="10807" y="82270"/>
                </a:lnTo>
                <a:lnTo>
                  <a:pt x="7010" y="93091"/>
                </a:lnTo>
                <a:lnTo>
                  <a:pt x="3898" y="94742"/>
                </a:lnTo>
                <a:lnTo>
                  <a:pt x="3759" y="101993"/>
                </a:lnTo>
                <a:close/>
              </a:path>
              <a:path w="105702" h="147065">
                <a:moveTo>
                  <a:pt x="787" y="96380"/>
                </a:moveTo>
                <a:lnTo>
                  <a:pt x="3759" y="101993"/>
                </a:lnTo>
                <a:lnTo>
                  <a:pt x="3898" y="94742"/>
                </a:lnTo>
                <a:lnTo>
                  <a:pt x="7010" y="93091"/>
                </a:lnTo>
                <a:lnTo>
                  <a:pt x="10807" y="82270"/>
                </a:lnTo>
                <a:lnTo>
                  <a:pt x="6311" y="88290"/>
                </a:lnTo>
                <a:lnTo>
                  <a:pt x="1689" y="91998"/>
                </a:lnTo>
                <a:lnTo>
                  <a:pt x="0" y="94894"/>
                </a:lnTo>
                <a:lnTo>
                  <a:pt x="787" y="96380"/>
                </a:lnTo>
                <a:close/>
              </a:path>
              <a:path w="105702" h="147065">
                <a:moveTo>
                  <a:pt x="74290" y="32715"/>
                </a:moveTo>
                <a:lnTo>
                  <a:pt x="66562" y="42985"/>
                </a:lnTo>
                <a:lnTo>
                  <a:pt x="65252" y="46367"/>
                </a:lnTo>
                <a:lnTo>
                  <a:pt x="66039" y="47561"/>
                </a:lnTo>
                <a:lnTo>
                  <a:pt x="69697" y="53225"/>
                </a:lnTo>
                <a:lnTo>
                  <a:pt x="68986" y="45656"/>
                </a:lnTo>
                <a:lnTo>
                  <a:pt x="71881" y="47675"/>
                </a:lnTo>
                <a:lnTo>
                  <a:pt x="74841" y="60274"/>
                </a:lnTo>
                <a:lnTo>
                  <a:pt x="79171" y="67500"/>
                </a:lnTo>
                <a:lnTo>
                  <a:pt x="83527" y="74688"/>
                </a:lnTo>
                <a:lnTo>
                  <a:pt x="86956" y="82092"/>
                </a:lnTo>
                <a:lnTo>
                  <a:pt x="87414" y="87693"/>
                </a:lnTo>
                <a:lnTo>
                  <a:pt x="87566" y="91465"/>
                </a:lnTo>
                <a:lnTo>
                  <a:pt x="87579" y="97701"/>
                </a:lnTo>
                <a:lnTo>
                  <a:pt x="86334" y="104952"/>
                </a:lnTo>
                <a:lnTo>
                  <a:pt x="84264" y="110223"/>
                </a:lnTo>
                <a:lnTo>
                  <a:pt x="82397" y="113157"/>
                </a:lnTo>
                <a:lnTo>
                  <a:pt x="78549" y="117513"/>
                </a:lnTo>
                <a:lnTo>
                  <a:pt x="75945" y="119265"/>
                </a:lnTo>
                <a:lnTo>
                  <a:pt x="73329" y="121031"/>
                </a:lnTo>
                <a:lnTo>
                  <a:pt x="70484" y="122161"/>
                </a:lnTo>
                <a:lnTo>
                  <a:pt x="67843" y="122135"/>
                </a:lnTo>
                <a:lnTo>
                  <a:pt x="64668" y="121780"/>
                </a:lnTo>
                <a:lnTo>
                  <a:pt x="60045" y="120611"/>
                </a:lnTo>
                <a:lnTo>
                  <a:pt x="55283" y="119392"/>
                </a:lnTo>
                <a:lnTo>
                  <a:pt x="50457" y="118173"/>
                </a:lnTo>
                <a:lnTo>
                  <a:pt x="45364" y="116890"/>
                </a:lnTo>
                <a:lnTo>
                  <a:pt x="41795" y="116306"/>
                </a:lnTo>
                <a:lnTo>
                  <a:pt x="38138" y="116662"/>
                </a:lnTo>
                <a:lnTo>
                  <a:pt x="34963" y="118656"/>
                </a:lnTo>
                <a:lnTo>
                  <a:pt x="32245" y="118389"/>
                </a:lnTo>
                <a:lnTo>
                  <a:pt x="29298" y="117271"/>
                </a:lnTo>
                <a:lnTo>
                  <a:pt x="26492" y="115493"/>
                </a:lnTo>
                <a:lnTo>
                  <a:pt x="23431" y="112369"/>
                </a:lnTo>
                <a:lnTo>
                  <a:pt x="20154" y="110553"/>
                </a:lnTo>
                <a:lnTo>
                  <a:pt x="17703" y="108102"/>
                </a:lnTo>
                <a:lnTo>
                  <a:pt x="13817" y="104279"/>
                </a:lnTo>
                <a:lnTo>
                  <a:pt x="9664" y="98158"/>
                </a:lnTo>
                <a:lnTo>
                  <a:pt x="8352" y="95652"/>
                </a:lnTo>
                <a:lnTo>
                  <a:pt x="6108" y="97472"/>
                </a:lnTo>
                <a:lnTo>
                  <a:pt x="8077" y="108470"/>
                </a:lnTo>
                <a:lnTo>
                  <a:pt x="12776" y="113118"/>
                </a:lnTo>
                <a:lnTo>
                  <a:pt x="16090" y="116332"/>
                </a:lnTo>
                <a:lnTo>
                  <a:pt x="19392" y="118211"/>
                </a:lnTo>
                <a:lnTo>
                  <a:pt x="23113" y="122161"/>
                </a:lnTo>
                <a:lnTo>
                  <a:pt x="26530" y="123748"/>
                </a:lnTo>
                <a:lnTo>
                  <a:pt x="29248" y="124828"/>
                </a:lnTo>
                <a:lnTo>
                  <a:pt x="32613" y="126580"/>
                </a:lnTo>
                <a:lnTo>
                  <a:pt x="35191" y="126555"/>
                </a:lnTo>
                <a:lnTo>
                  <a:pt x="38455" y="124879"/>
                </a:lnTo>
                <a:lnTo>
                  <a:pt x="40665" y="123253"/>
                </a:lnTo>
                <a:lnTo>
                  <a:pt x="43687" y="123736"/>
                </a:lnTo>
                <a:lnTo>
                  <a:pt x="48767" y="125006"/>
                </a:lnTo>
                <a:lnTo>
                  <a:pt x="53555" y="126225"/>
                </a:lnTo>
                <a:lnTo>
                  <a:pt x="58381" y="127444"/>
                </a:lnTo>
                <a:lnTo>
                  <a:pt x="62801" y="128600"/>
                </a:lnTo>
                <a:lnTo>
                  <a:pt x="65354" y="129006"/>
                </a:lnTo>
                <a:lnTo>
                  <a:pt x="67843" y="129184"/>
                </a:lnTo>
                <a:lnTo>
                  <a:pt x="73964" y="129146"/>
                </a:lnTo>
                <a:lnTo>
                  <a:pt x="79133" y="126034"/>
                </a:lnTo>
                <a:lnTo>
                  <a:pt x="83045" y="122669"/>
                </a:lnTo>
                <a:lnTo>
                  <a:pt x="86664" y="119151"/>
                </a:lnTo>
                <a:lnTo>
                  <a:pt x="89280" y="115760"/>
                </a:lnTo>
                <a:lnTo>
                  <a:pt x="90817" y="112788"/>
                </a:lnTo>
                <a:lnTo>
                  <a:pt x="93294" y="106438"/>
                </a:lnTo>
                <a:lnTo>
                  <a:pt x="94602" y="98590"/>
                </a:lnTo>
                <a:lnTo>
                  <a:pt x="94551" y="88493"/>
                </a:lnTo>
                <a:lnTo>
                  <a:pt x="93700" y="79400"/>
                </a:lnTo>
                <a:lnTo>
                  <a:pt x="89738" y="71462"/>
                </a:lnTo>
                <a:lnTo>
                  <a:pt x="85216" y="63868"/>
                </a:lnTo>
                <a:lnTo>
                  <a:pt x="80670" y="56311"/>
                </a:lnTo>
                <a:lnTo>
                  <a:pt x="75437" y="49136"/>
                </a:lnTo>
                <a:lnTo>
                  <a:pt x="73282" y="45804"/>
                </a:lnTo>
                <a:lnTo>
                  <a:pt x="71945" y="43738"/>
                </a:lnTo>
                <a:lnTo>
                  <a:pt x="74290" y="32715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200043" y="4846295"/>
            <a:ext cx="27863" cy="24422"/>
          </a:xfrm>
          <a:custGeom>
            <a:avLst/>
            <a:gdLst/>
            <a:ahLst/>
            <a:cxnLst/>
            <a:rect l="l" t="t" r="r" b="b"/>
            <a:pathLst>
              <a:path w="27863" h="24422">
                <a:moveTo>
                  <a:pt x="8762" y="6896"/>
                </a:moveTo>
                <a:lnTo>
                  <a:pt x="6273" y="3556"/>
                </a:lnTo>
                <a:lnTo>
                  <a:pt x="3670" y="0"/>
                </a:lnTo>
                <a:lnTo>
                  <a:pt x="0" y="546"/>
                </a:lnTo>
                <a:lnTo>
                  <a:pt x="2590" y="5029"/>
                </a:lnTo>
                <a:lnTo>
                  <a:pt x="6057" y="9893"/>
                </a:lnTo>
                <a:lnTo>
                  <a:pt x="9347" y="13119"/>
                </a:lnTo>
                <a:lnTo>
                  <a:pt x="11798" y="15570"/>
                </a:lnTo>
                <a:lnTo>
                  <a:pt x="15062" y="17399"/>
                </a:lnTo>
                <a:lnTo>
                  <a:pt x="18135" y="20523"/>
                </a:lnTo>
                <a:lnTo>
                  <a:pt x="18961" y="21374"/>
                </a:lnTo>
                <a:lnTo>
                  <a:pt x="22085" y="22796"/>
                </a:lnTo>
                <a:lnTo>
                  <a:pt x="25463" y="24422"/>
                </a:lnTo>
                <a:lnTo>
                  <a:pt x="27863" y="22758"/>
                </a:lnTo>
                <a:lnTo>
                  <a:pt x="25539" y="18173"/>
                </a:lnTo>
                <a:lnTo>
                  <a:pt x="24079" y="15341"/>
                </a:lnTo>
                <a:lnTo>
                  <a:pt x="22453" y="13576"/>
                </a:lnTo>
                <a:lnTo>
                  <a:pt x="18453" y="10287"/>
                </a:lnTo>
                <a:lnTo>
                  <a:pt x="12979" y="8521"/>
                </a:lnTo>
                <a:lnTo>
                  <a:pt x="11683" y="8115"/>
                </a:lnTo>
                <a:lnTo>
                  <a:pt x="8762" y="6896"/>
                </a:lnTo>
                <a:close/>
              </a:path>
            </a:pathLst>
          </a:custGeom>
          <a:solidFill>
            <a:srgbClr val="E6E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207154" y="4757958"/>
            <a:ext cx="76454" cy="115506"/>
          </a:xfrm>
          <a:custGeom>
            <a:avLst/>
            <a:gdLst/>
            <a:ahLst/>
            <a:cxnLst/>
            <a:rect l="l" t="t" r="r" b="b"/>
            <a:pathLst>
              <a:path w="76453" h="115506">
                <a:moveTo>
                  <a:pt x="66840" y="14795"/>
                </a:moveTo>
                <a:lnTo>
                  <a:pt x="69583" y="11366"/>
                </a:lnTo>
                <a:lnTo>
                  <a:pt x="72948" y="7264"/>
                </a:lnTo>
                <a:lnTo>
                  <a:pt x="76454" y="3136"/>
                </a:lnTo>
                <a:lnTo>
                  <a:pt x="73126" y="0"/>
                </a:lnTo>
                <a:lnTo>
                  <a:pt x="69977" y="393"/>
                </a:lnTo>
                <a:lnTo>
                  <a:pt x="66725" y="4216"/>
                </a:lnTo>
                <a:lnTo>
                  <a:pt x="61531" y="10413"/>
                </a:lnTo>
                <a:lnTo>
                  <a:pt x="56007" y="16294"/>
                </a:lnTo>
                <a:lnTo>
                  <a:pt x="51523" y="22504"/>
                </a:lnTo>
                <a:lnTo>
                  <a:pt x="46531" y="28741"/>
                </a:lnTo>
                <a:lnTo>
                  <a:pt x="37863" y="38182"/>
                </a:lnTo>
                <a:lnTo>
                  <a:pt x="29603" y="47472"/>
                </a:lnTo>
                <a:lnTo>
                  <a:pt x="23342" y="61823"/>
                </a:lnTo>
                <a:lnTo>
                  <a:pt x="27920" y="59173"/>
                </a:lnTo>
                <a:lnTo>
                  <a:pt x="39844" y="54890"/>
                </a:lnTo>
                <a:lnTo>
                  <a:pt x="51930" y="52006"/>
                </a:lnTo>
                <a:lnTo>
                  <a:pt x="52819" y="51892"/>
                </a:lnTo>
                <a:lnTo>
                  <a:pt x="55816" y="52946"/>
                </a:lnTo>
                <a:lnTo>
                  <a:pt x="56705" y="56413"/>
                </a:lnTo>
                <a:lnTo>
                  <a:pt x="53695" y="58826"/>
                </a:lnTo>
                <a:lnTo>
                  <a:pt x="50922" y="59510"/>
                </a:lnTo>
                <a:lnTo>
                  <a:pt x="38363" y="62610"/>
                </a:lnTo>
                <a:lnTo>
                  <a:pt x="27228" y="67690"/>
                </a:lnTo>
                <a:lnTo>
                  <a:pt x="22834" y="70167"/>
                </a:lnTo>
                <a:lnTo>
                  <a:pt x="19634" y="73113"/>
                </a:lnTo>
                <a:lnTo>
                  <a:pt x="17818" y="76961"/>
                </a:lnTo>
                <a:lnTo>
                  <a:pt x="15849" y="81406"/>
                </a:lnTo>
                <a:lnTo>
                  <a:pt x="13398" y="84493"/>
                </a:lnTo>
                <a:lnTo>
                  <a:pt x="10566" y="84937"/>
                </a:lnTo>
                <a:lnTo>
                  <a:pt x="7620" y="82943"/>
                </a:lnTo>
                <a:lnTo>
                  <a:pt x="8597" y="79209"/>
                </a:lnTo>
                <a:lnTo>
                  <a:pt x="13503" y="65560"/>
                </a:lnTo>
                <a:lnTo>
                  <a:pt x="5143" y="74942"/>
                </a:lnTo>
                <a:lnTo>
                  <a:pt x="3492" y="76860"/>
                </a:lnTo>
                <a:lnTo>
                  <a:pt x="0" y="81152"/>
                </a:lnTo>
                <a:lnTo>
                  <a:pt x="3111" y="85356"/>
                </a:lnTo>
                <a:lnTo>
                  <a:pt x="5397" y="88506"/>
                </a:lnTo>
                <a:lnTo>
                  <a:pt x="8013" y="90144"/>
                </a:lnTo>
                <a:lnTo>
                  <a:pt x="13868" y="91998"/>
                </a:lnTo>
                <a:lnTo>
                  <a:pt x="17691" y="93979"/>
                </a:lnTo>
                <a:lnTo>
                  <a:pt x="20574" y="97205"/>
                </a:lnTo>
                <a:lnTo>
                  <a:pt x="23418" y="100406"/>
                </a:lnTo>
                <a:lnTo>
                  <a:pt x="23685" y="86906"/>
                </a:lnTo>
                <a:lnTo>
                  <a:pt x="25527" y="83502"/>
                </a:lnTo>
                <a:lnTo>
                  <a:pt x="31699" y="78778"/>
                </a:lnTo>
                <a:lnTo>
                  <a:pt x="37998" y="75844"/>
                </a:lnTo>
                <a:lnTo>
                  <a:pt x="44157" y="72707"/>
                </a:lnTo>
                <a:lnTo>
                  <a:pt x="45212" y="72326"/>
                </a:lnTo>
                <a:lnTo>
                  <a:pt x="48272" y="73037"/>
                </a:lnTo>
                <a:lnTo>
                  <a:pt x="49682" y="75844"/>
                </a:lnTo>
                <a:lnTo>
                  <a:pt x="47790" y="78714"/>
                </a:lnTo>
                <a:lnTo>
                  <a:pt x="50419" y="81076"/>
                </a:lnTo>
                <a:lnTo>
                  <a:pt x="52171" y="84391"/>
                </a:lnTo>
                <a:lnTo>
                  <a:pt x="52705" y="87210"/>
                </a:lnTo>
                <a:lnTo>
                  <a:pt x="50114" y="90258"/>
                </a:lnTo>
                <a:lnTo>
                  <a:pt x="45427" y="92824"/>
                </a:lnTo>
                <a:lnTo>
                  <a:pt x="42595" y="92722"/>
                </a:lnTo>
                <a:lnTo>
                  <a:pt x="39585" y="90081"/>
                </a:lnTo>
                <a:lnTo>
                  <a:pt x="34747" y="85724"/>
                </a:lnTo>
                <a:lnTo>
                  <a:pt x="33070" y="86753"/>
                </a:lnTo>
                <a:lnTo>
                  <a:pt x="29171" y="89598"/>
                </a:lnTo>
                <a:lnTo>
                  <a:pt x="27813" y="109435"/>
                </a:lnTo>
                <a:lnTo>
                  <a:pt x="28105" y="109994"/>
                </a:lnTo>
                <a:lnTo>
                  <a:pt x="31470" y="110655"/>
                </a:lnTo>
                <a:lnTo>
                  <a:pt x="35737" y="111721"/>
                </a:lnTo>
                <a:lnTo>
                  <a:pt x="39814" y="112763"/>
                </a:lnTo>
                <a:lnTo>
                  <a:pt x="44577" y="113969"/>
                </a:lnTo>
                <a:lnTo>
                  <a:pt x="49199" y="115150"/>
                </a:lnTo>
                <a:lnTo>
                  <a:pt x="52412" y="115506"/>
                </a:lnTo>
                <a:lnTo>
                  <a:pt x="55041" y="115506"/>
                </a:lnTo>
                <a:lnTo>
                  <a:pt x="57873" y="114388"/>
                </a:lnTo>
                <a:lnTo>
                  <a:pt x="60464" y="112623"/>
                </a:lnTo>
                <a:lnTo>
                  <a:pt x="63080" y="110870"/>
                </a:lnTo>
                <a:lnTo>
                  <a:pt x="66929" y="106527"/>
                </a:lnTo>
                <a:lnTo>
                  <a:pt x="68783" y="103581"/>
                </a:lnTo>
                <a:lnTo>
                  <a:pt x="70853" y="98361"/>
                </a:lnTo>
                <a:lnTo>
                  <a:pt x="72097" y="91173"/>
                </a:lnTo>
                <a:lnTo>
                  <a:pt x="72097" y="84835"/>
                </a:lnTo>
                <a:lnTo>
                  <a:pt x="71945" y="81051"/>
                </a:lnTo>
                <a:lnTo>
                  <a:pt x="71475" y="75463"/>
                </a:lnTo>
                <a:lnTo>
                  <a:pt x="68059" y="68059"/>
                </a:lnTo>
                <a:lnTo>
                  <a:pt x="63703" y="60858"/>
                </a:lnTo>
                <a:lnTo>
                  <a:pt x="59372" y="53644"/>
                </a:lnTo>
                <a:lnTo>
                  <a:pt x="54229" y="46583"/>
                </a:lnTo>
                <a:lnTo>
                  <a:pt x="50571" y="40932"/>
                </a:lnTo>
                <a:lnTo>
                  <a:pt x="49999" y="39027"/>
                </a:lnTo>
                <a:lnTo>
                  <a:pt x="51093" y="36344"/>
                </a:lnTo>
                <a:lnTo>
                  <a:pt x="58822" y="26083"/>
                </a:lnTo>
                <a:lnTo>
                  <a:pt x="66103" y="15938"/>
                </a:lnTo>
                <a:lnTo>
                  <a:pt x="66840" y="14795"/>
                </a:lnTo>
                <a:close/>
              </a:path>
              <a:path w="76453" h="115506">
                <a:moveTo>
                  <a:pt x="22034" y="56289"/>
                </a:moveTo>
                <a:lnTo>
                  <a:pt x="13503" y="65560"/>
                </a:lnTo>
                <a:lnTo>
                  <a:pt x="8597" y="79209"/>
                </a:lnTo>
                <a:lnTo>
                  <a:pt x="10452" y="76161"/>
                </a:lnTo>
                <a:lnTo>
                  <a:pt x="12382" y="71945"/>
                </a:lnTo>
                <a:lnTo>
                  <a:pt x="15303" y="67360"/>
                </a:lnTo>
                <a:lnTo>
                  <a:pt x="18224" y="64630"/>
                </a:lnTo>
                <a:lnTo>
                  <a:pt x="20777" y="63284"/>
                </a:lnTo>
                <a:lnTo>
                  <a:pt x="23342" y="61823"/>
                </a:lnTo>
                <a:lnTo>
                  <a:pt x="29603" y="47472"/>
                </a:lnTo>
                <a:lnTo>
                  <a:pt x="22034" y="56289"/>
                </a:lnTo>
                <a:close/>
              </a:path>
              <a:path w="76453" h="115506">
                <a:moveTo>
                  <a:pt x="26606" y="89827"/>
                </a:moveTo>
                <a:lnTo>
                  <a:pt x="23685" y="86906"/>
                </a:lnTo>
                <a:lnTo>
                  <a:pt x="23418" y="100406"/>
                </a:lnTo>
                <a:lnTo>
                  <a:pt x="25044" y="104101"/>
                </a:lnTo>
                <a:lnTo>
                  <a:pt x="27813" y="109435"/>
                </a:lnTo>
                <a:lnTo>
                  <a:pt x="29171" y="89598"/>
                </a:lnTo>
                <a:lnTo>
                  <a:pt x="26606" y="89827"/>
                </a:lnTo>
                <a:close/>
              </a:path>
            </a:pathLst>
          </a:custGeom>
          <a:solidFill>
            <a:srgbClr val="EDED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202394" y="4840938"/>
            <a:ext cx="32575" cy="28117"/>
          </a:xfrm>
          <a:custGeom>
            <a:avLst/>
            <a:gdLst/>
            <a:ahLst/>
            <a:cxnLst/>
            <a:rect l="l" t="t" r="r" b="b"/>
            <a:pathLst>
              <a:path w="32575" h="28117">
                <a:moveTo>
                  <a:pt x="0" y="3581"/>
                </a:moveTo>
                <a:lnTo>
                  <a:pt x="2628" y="7137"/>
                </a:lnTo>
                <a:lnTo>
                  <a:pt x="4991" y="10579"/>
                </a:lnTo>
                <a:lnTo>
                  <a:pt x="7861" y="13169"/>
                </a:lnTo>
                <a:lnTo>
                  <a:pt x="10629" y="13881"/>
                </a:lnTo>
                <a:lnTo>
                  <a:pt x="16103" y="15646"/>
                </a:lnTo>
                <a:lnTo>
                  <a:pt x="18338" y="17005"/>
                </a:lnTo>
                <a:lnTo>
                  <a:pt x="21729" y="20688"/>
                </a:lnTo>
                <a:lnTo>
                  <a:pt x="23177" y="23533"/>
                </a:lnTo>
                <a:lnTo>
                  <a:pt x="25514" y="28117"/>
                </a:lnTo>
                <a:lnTo>
                  <a:pt x="27419" y="27050"/>
                </a:lnTo>
                <a:lnTo>
                  <a:pt x="30010" y="26593"/>
                </a:lnTo>
                <a:lnTo>
                  <a:pt x="32575" y="26454"/>
                </a:lnTo>
                <a:lnTo>
                  <a:pt x="29806" y="21120"/>
                </a:lnTo>
                <a:lnTo>
                  <a:pt x="28181" y="17424"/>
                </a:lnTo>
                <a:lnTo>
                  <a:pt x="25336" y="14223"/>
                </a:lnTo>
                <a:lnTo>
                  <a:pt x="22453" y="10998"/>
                </a:lnTo>
                <a:lnTo>
                  <a:pt x="18630" y="9016"/>
                </a:lnTo>
                <a:lnTo>
                  <a:pt x="12776" y="7175"/>
                </a:lnTo>
                <a:lnTo>
                  <a:pt x="9423" y="4495"/>
                </a:lnTo>
                <a:lnTo>
                  <a:pt x="6324" y="279"/>
                </a:lnTo>
                <a:lnTo>
                  <a:pt x="3251" y="0"/>
                </a:lnTo>
                <a:lnTo>
                  <a:pt x="0" y="3581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283471" y="4741926"/>
            <a:ext cx="9601" cy="13830"/>
          </a:xfrm>
          <a:custGeom>
            <a:avLst/>
            <a:gdLst/>
            <a:ahLst/>
            <a:cxnLst/>
            <a:rect l="l" t="t" r="r" b="b"/>
            <a:pathLst>
              <a:path w="9601" h="13830">
                <a:moveTo>
                  <a:pt x="0" y="9232"/>
                </a:moveTo>
                <a:lnTo>
                  <a:pt x="1397" y="10680"/>
                </a:lnTo>
                <a:lnTo>
                  <a:pt x="4749" y="13830"/>
                </a:lnTo>
                <a:lnTo>
                  <a:pt x="6807" y="11480"/>
                </a:lnTo>
                <a:lnTo>
                  <a:pt x="9601" y="9690"/>
                </a:lnTo>
                <a:lnTo>
                  <a:pt x="8496" y="0"/>
                </a:lnTo>
                <a:lnTo>
                  <a:pt x="5638" y="3035"/>
                </a:lnTo>
                <a:lnTo>
                  <a:pt x="2806" y="6121"/>
                </a:lnTo>
                <a:lnTo>
                  <a:pt x="0" y="9232"/>
                </a:lnTo>
                <a:close/>
              </a:path>
            </a:pathLst>
          </a:custGeom>
          <a:solidFill>
            <a:srgbClr val="DEDF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280286" y="4751164"/>
            <a:ext cx="6616" cy="9931"/>
          </a:xfrm>
          <a:custGeom>
            <a:avLst/>
            <a:gdLst/>
            <a:ahLst/>
            <a:cxnLst/>
            <a:rect l="l" t="t" r="r" b="b"/>
            <a:pathLst>
              <a:path w="6616" h="9931">
                <a:moveTo>
                  <a:pt x="3327" y="9931"/>
                </a:moveTo>
                <a:lnTo>
                  <a:pt x="6616" y="6108"/>
                </a:lnTo>
                <a:lnTo>
                  <a:pt x="6197" y="2971"/>
                </a:lnTo>
                <a:lnTo>
                  <a:pt x="3187" y="0"/>
                </a:lnTo>
                <a:lnTo>
                  <a:pt x="50" y="3517"/>
                </a:lnTo>
                <a:lnTo>
                  <a:pt x="0" y="6794"/>
                </a:lnTo>
                <a:lnTo>
                  <a:pt x="3327" y="9931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214778" y="4809965"/>
            <a:ext cx="49085" cy="32931"/>
          </a:xfrm>
          <a:custGeom>
            <a:avLst/>
            <a:gdLst/>
            <a:ahLst/>
            <a:cxnLst/>
            <a:rect l="l" t="t" r="r" b="b"/>
            <a:pathLst>
              <a:path w="49085" h="32931">
                <a:moveTo>
                  <a:pt x="17564" y="17043"/>
                </a:moveTo>
                <a:lnTo>
                  <a:pt x="21764" y="14354"/>
                </a:lnTo>
                <a:lnTo>
                  <a:pt x="33070" y="9945"/>
                </a:lnTo>
                <a:lnTo>
                  <a:pt x="46075" y="6819"/>
                </a:lnTo>
                <a:lnTo>
                  <a:pt x="49085" y="4406"/>
                </a:lnTo>
                <a:lnTo>
                  <a:pt x="48196" y="939"/>
                </a:lnTo>
                <a:lnTo>
                  <a:pt x="44310" y="0"/>
                </a:lnTo>
                <a:lnTo>
                  <a:pt x="39656" y="1133"/>
                </a:lnTo>
                <a:lnTo>
                  <a:pt x="27686" y="4177"/>
                </a:lnTo>
                <a:lnTo>
                  <a:pt x="15709" y="9817"/>
                </a:lnTo>
                <a:lnTo>
                  <a:pt x="13157" y="11277"/>
                </a:lnTo>
                <a:lnTo>
                  <a:pt x="10604" y="12623"/>
                </a:lnTo>
                <a:lnTo>
                  <a:pt x="7683" y="15366"/>
                </a:lnTo>
                <a:lnTo>
                  <a:pt x="4762" y="19938"/>
                </a:lnTo>
                <a:lnTo>
                  <a:pt x="2832" y="24155"/>
                </a:lnTo>
                <a:lnTo>
                  <a:pt x="977" y="27203"/>
                </a:lnTo>
                <a:lnTo>
                  <a:pt x="0" y="30924"/>
                </a:lnTo>
                <a:lnTo>
                  <a:pt x="3721" y="32931"/>
                </a:lnTo>
                <a:lnTo>
                  <a:pt x="6464" y="31610"/>
                </a:lnTo>
                <a:lnTo>
                  <a:pt x="9232" y="27025"/>
                </a:lnTo>
                <a:lnTo>
                  <a:pt x="11125" y="22885"/>
                </a:lnTo>
                <a:lnTo>
                  <a:pt x="14363" y="18643"/>
                </a:lnTo>
                <a:lnTo>
                  <a:pt x="17564" y="17043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231129" y="4830283"/>
            <a:ext cx="25717" cy="17500"/>
          </a:xfrm>
          <a:custGeom>
            <a:avLst/>
            <a:gdLst/>
            <a:ahLst/>
            <a:cxnLst/>
            <a:rect l="l" t="t" r="r" b="b"/>
            <a:pathLst>
              <a:path w="25717" h="17500">
                <a:moveTo>
                  <a:pt x="15659" y="8318"/>
                </a:moveTo>
                <a:lnTo>
                  <a:pt x="18808" y="8966"/>
                </a:lnTo>
                <a:lnTo>
                  <a:pt x="20446" y="6400"/>
                </a:lnTo>
                <a:lnTo>
                  <a:pt x="23812" y="6388"/>
                </a:lnTo>
                <a:lnTo>
                  <a:pt x="25717" y="3517"/>
                </a:lnTo>
                <a:lnTo>
                  <a:pt x="23063" y="0"/>
                </a:lnTo>
                <a:lnTo>
                  <a:pt x="20180" y="380"/>
                </a:lnTo>
                <a:lnTo>
                  <a:pt x="14020" y="3517"/>
                </a:lnTo>
                <a:lnTo>
                  <a:pt x="7734" y="6451"/>
                </a:lnTo>
                <a:lnTo>
                  <a:pt x="1549" y="11188"/>
                </a:lnTo>
                <a:lnTo>
                  <a:pt x="0" y="12369"/>
                </a:lnTo>
                <a:lnTo>
                  <a:pt x="888" y="16116"/>
                </a:lnTo>
                <a:lnTo>
                  <a:pt x="3695" y="17500"/>
                </a:lnTo>
                <a:lnTo>
                  <a:pt x="5829" y="16776"/>
                </a:lnTo>
                <a:lnTo>
                  <a:pt x="9093" y="14427"/>
                </a:lnTo>
                <a:lnTo>
                  <a:pt x="8686" y="11468"/>
                </a:lnTo>
                <a:lnTo>
                  <a:pt x="9918" y="7810"/>
                </a:lnTo>
                <a:lnTo>
                  <a:pt x="12509" y="6680"/>
                </a:lnTo>
                <a:lnTo>
                  <a:pt x="15659" y="8318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239721" y="4836321"/>
            <a:ext cx="20142" cy="14655"/>
          </a:xfrm>
          <a:custGeom>
            <a:avLst/>
            <a:gdLst/>
            <a:ahLst/>
            <a:cxnLst/>
            <a:rect l="l" t="t" r="r" b="b"/>
            <a:pathLst>
              <a:path w="20142" h="14655">
                <a:moveTo>
                  <a:pt x="11696" y="14655"/>
                </a:moveTo>
                <a:lnTo>
                  <a:pt x="12865" y="14452"/>
                </a:lnTo>
                <a:lnTo>
                  <a:pt x="17551" y="11899"/>
                </a:lnTo>
                <a:lnTo>
                  <a:pt x="20142" y="8851"/>
                </a:lnTo>
                <a:lnTo>
                  <a:pt x="19596" y="6032"/>
                </a:lnTo>
                <a:lnTo>
                  <a:pt x="17856" y="2705"/>
                </a:lnTo>
                <a:lnTo>
                  <a:pt x="14223" y="0"/>
                </a:lnTo>
                <a:lnTo>
                  <a:pt x="11163" y="1066"/>
                </a:lnTo>
                <a:lnTo>
                  <a:pt x="8648" y="3733"/>
                </a:lnTo>
                <a:lnTo>
                  <a:pt x="5626" y="952"/>
                </a:lnTo>
                <a:lnTo>
                  <a:pt x="2959" y="647"/>
                </a:lnTo>
                <a:lnTo>
                  <a:pt x="0" y="3200"/>
                </a:lnTo>
                <a:lnTo>
                  <a:pt x="2171" y="7353"/>
                </a:lnTo>
                <a:lnTo>
                  <a:pt x="7010" y="11722"/>
                </a:lnTo>
                <a:lnTo>
                  <a:pt x="11696" y="14655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225852" y="4870936"/>
            <a:ext cx="12" cy="0"/>
          </a:xfrm>
          <a:custGeom>
            <a:avLst/>
            <a:gdLst/>
            <a:ahLst/>
            <a:cxnLst/>
            <a:rect l="l" t="t" r="r" b="b"/>
            <a:pathLst>
              <a:path w="12">
                <a:moveTo>
                  <a:pt x="12" y="0"/>
                </a:moveTo>
                <a:lnTo>
                  <a:pt x="0" y="0"/>
                </a:lnTo>
              </a:path>
            </a:pathLst>
          </a:custGeom>
          <a:solidFill>
            <a:srgbClr val="E6E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192064" y="4733811"/>
            <a:ext cx="104927" cy="146697"/>
          </a:xfrm>
          <a:custGeom>
            <a:avLst/>
            <a:gdLst/>
            <a:ahLst/>
            <a:cxnLst/>
            <a:rect l="l" t="t" r="r" b="b"/>
            <a:pathLst>
              <a:path w="104927" h="146697">
                <a:moveTo>
                  <a:pt x="7975" y="113042"/>
                </a:moveTo>
                <a:lnTo>
                  <a:pt x="10337" y="110705"/>
                </a:lnTo>
                <a:lnTo>
                  <a:pt x="13576" y="107124"/>
                </a:lnTo>
                <a:lnTo>
                  <a:pt x="16891" y="103149"/>
                </a:lnTo>
                <a:lnTo>
                  <a:pt x="20231" y="99085"/>
                </a:lnTo>
                <a:lnTo>
                  <a:pt x="27715" y="90665"/>
                </a:lnTo>
                <a:lnTo>
                  <a:pt x="36243" y="81417"/>
                </a:lnTo>
                <a:lnTo>
                  <a:pt x="44704" y="71627"/>
                </a:lnTo>
                <a:lnTo>
                  <a:pt x="49675" y="65870"/>
                </a:lnTo>
                <a:lnTo>
                  <a:pt x="58334" y="56576"/>
                </a:lnTo>
                <a:lnTo>
                  <a:pt x="66611" y="46647"/>
                </a:lnTo>
                <a:lnTo>
                  <a:pt x="71107" y="40449"/>
                </a:lnTo>
                <a:lnTo>
                  <a:pt x="76619" y="34569"/>
                </a:lnTo>
                <a:lnTo>
                  <a:pt x="81813" y="28371"/>
                </a:lnTo>
                <a:lnTo>
                  <a:pt x="85064" y="24549"/>
                </a:lnTo>
                <a:lnTo>
                  <a:pt x="88265" y="20866"/>
                </a:lnTo>
                <a:lnTo>
                  <a:pt x="91414" y="17348"/>
                </a:lnTo>
                <a:lnTo>
                  <a:pt x="94881" y="13487"/>
                </a:lnTo>
                <a:lnTo>
                  <a:pt x="98412" y="9677"/>
                </a:lnTo>
                <a:lnTo>
                  <a:pt x="101942" y="5943"/>
                </a:lnTo>
                <a:lnTo>
                  <a:pt x="102908" y="4381"/>
                </a:lnTo>
                <a:lnTo>
                  <a:pt x="102527" y="1650"/>
                </a:lnTo>
                <a:lnTo>
                  <a:pt x="99377" y="0"/>
                </a:lnTo>
                <a:lnTo>
                  <a:pt x="96824" y="1104"/>
                </a:lnTo>
                <a:lnTo>
                  <a:pt x="93311" y="4848"/>
                </a:lnTo>
                <a:lnTo>
                  <a:pt x="84729" y="14249"/>
                </a:lnTo>
                <a:lnTo>
                  <a:pt x="76415" y="23850"/>
                </a:lnTo>
                <a:lnTo>
                  <a:pt x="71399" y="29844"/>
                </a:lnTo>
                <a:lnTo>
                  <a:pt x="65760" y="35826"/>
                </a:lnTo>
                <a:lnTo>
                  <a:pt x="60909" y="42506"/>
                </a:lnTo>
                <a:lnTo>
                  <a:pt x="56471" y="48084"/>
                </a:lnTo>
                <a:lnTo>
                  <a:pt x="47919" y="57409"/>
                </a:lnTo>
                <a:lnTo>
                  <a:pt x="39217" y="67195"/>
                </a:lnTo>
                <a:lnTo>
                  <a:pt x="31972" y="75636"/>
                </a:lnTo>
                <a:lnTo>
                  <a:pt x="23455" y="84894"/>
                </a:lnTo>
                <a:lnTo>
                  <a:pt x="14859" y="94538"/>
                </a:lnTo>
                <a:lnTo>
                  <a:pt x="10426" y="99783"/>
                </a:lnTo>
                <a:lnTo>
                  <a:pt x="5943" y="105790"/>
                </a:lnTo>
                <a:lnTo>
                  <a:pt x="1308" y="109512"/>
                </a:lnTo>
                <a:lnTo>
                  <a:pt x="0" y="111201"/>
                </a:lnTo>
                <a:lnTo>
                  <a:pt x="406" y="113893"/>
                </a:lnTo>
                <a:lnTo>
                  <a:pt x="3378" y="119506"/>
                </a:lnTo>
                <a:lnTo>
                  <a:pt x="7696" y="125983"/>
                </a:lnTo>
                <a:lnTo>
                  <a:pt x="12395" y="130632"/>
                </a:lnTo>
                <a:lnTo>
                  <a:pt x="15709" y="133845"/>
                </a:lnTo>
                <a:lnTo>
                  <a:pt x="19011" y="135724"/>
                </a:lnTo>
                <a:lnTo>
                  <a:pt x="22733" y="139674"/>
                </a:lnTo>
                <a:lnTo>
                  <a:pt x="26149" y="141262"/>
                </a:lnTo>
                <a:lnTo>
                  <a:pt x="28867" y="142341"/>
                </a:lnTo>
                <a:lnTo>
                  <a:pt x="32207" y="144081"/>
                </a:lnTo>
                <a:lnTo>
                  <a:pt x="34810" y="144068"/>
                </a:lnTo>
                <a:lnTo>
                  <a:pt x="37769" y="142570"/>
                </a:lnTo>
                <a:lnTo>
                  <a:pt x="40360" y="140779"/>
                </a:lnTo>
                <a:lnTo>
                  <a:pt x="44615" y="141617"/>
                </a:lnTo>
                <a:lnTo>
                  <a:pt x="47307" y="142265"/>
                </a:lnTo>
                <a:lnTo>
                  <a:pt x="49199" y="142722"/>
                </a:lnTo>
                <a:lnTo>
                  <a:pt x="53174" y="143738"/>
                </a:lnTo>
                <a:lnTo>
                  <a:pt x="58000" y="144945"/>
                </a:lnTo>
                <a:lnTo>
                  <a:pt x="62420" y="146113"/>
                </a:lnTo>
                <a:lnTo>
                  <a:pt x="64973" y="146519"/>
                </a:lnTo>
                <a:lnTo>
                  <a:pt x="67462" y="146697"/>
                </a:lnTo>
                <a:lnTo>
                  <a:pt x="73583" y="146659"/>
                </a:lnTo>
                <a:lnTo>
                  <a:pt x="78765" y="143548"/>
                </a:lnTo>
                <a:lnTo>
                  <a:pt x="82664" y="140169"/>
                </a:lnTo>
                <a:lnTo>
                  <a:pt x="86283" y="136664"/>
                </a:lnTo>
                <a:lnTo>
                  <a:pt x="88900" y="133273"/>
                </a:lnTo>
                <a:lnTo>
                  <a:pt x="90436" y="130301"/>
                </a:lnTo>
                <a:lnTo>
                  <a:pt x="92913" y="123951"/>
                </a:lnTo>
                <a:lnTo>
                  <a:pt x="94221" y="116103"/>
                </a:lnTo>
                <a:lnTo>
                  <a:pt x="94234" y="107467"/>
                </a:lnTo>
                <a:lnTo>
                  <a:pt x="94056" y="104584"/>
                </a:lnTo>
                <a:lnTo>
                  <a:pt x="93319" y="96913"/>
                </a:lnTo>
                <a:lnTo>
                  <a:pt x="89357" y="88976"/>
                </a:lnTo>
                <a:lnTo>
                  <a:pt x="84836" y="81381"/>
                </a:lnTo>
                <a:lnTo>
                  <a:pt x="80835" y="74726"/>
                </a:lnTo>
                <a:lnTo>
                  <a:pt x="76288" y="68351"/>
                </a:lnTo>
                <a:lnTo>
                  <a:pt x="72885" y="63245"/>
                </a:lnTo>
                <a:lnTo>
                  <a:pt x="77597" y="56718"/>
                </a:lnTo>
                <a:lnTo>
                  <a:pt x="82334" y="51307"/>
                </a:lnTo>
                <a:lnTo>
                  <a:pt x="87109" y="43903"/>
                </a:lnTo>
                <a:lnTo>
                  <a:pt x="88671" y="41757"/>
                </a:lnTo>
                <a:lnTo>
                  <a:pt x="92011" y="37630"/>
                </a:lnTo>
                <a:lnTo>
                  <a:pt x="94424" y="34759"/>
                </a:lnTo>
                <a:lnTo>
                  <a:pt x="96735" y="32054"/>
                </a:lnTo>
                <a:lnTo>
                  <a:pt x="100012" y="28244"/>
                </a:lnTo>
                <a:lnTo>
                  <a:pt x="103479" y="24256"/>
                </a:lnTo>
                <a:lnTo>
                  <a:pt x="104927" y="21297"/>
                </a:lnTo>
                <a:lnTo>
                  <a:pt x="103060" y="18072"/>
                </a:lnTo>
                <a:lnTo>
                  <a:pt x="100431" y="17779"/>
                </a:lnTo>
                <a:lnTo>
                  <a:pt x="97370" y="20548"/>
                </a:lnTo>
                <a:lnTo>
                  <a:pt x="93611" y="24841"/>
                </a:lnTo>
                <a:lnTo>
                  <a:pt x="89903" y="29222"/>
                </a:lnTo>
                <a:lnTo>
                  <a:pt x="86207" y="33616"/>
                </a:lnTo>
                <a:lnTo>
                  <a:pt x="83121" y="37426"/>
                </a:lnTo>
                <a:lnTo>
                  <a:pt x="80784" y="40720"/>
                </a:lnTo>
                <a:lnTo>
                  <a:pt x="73479" y="50786"/>
                </a:lnTo>
                <a:lnTo>
                  <a:pt x="65722" y="61150"/>
                </a:lnTo>
                <a:lnTo>
                  <a:pt x="65087" y="62471"/>
                </a:lnTo>
                <a:lnTo>
                  <a:pt x="65659" y="65074"/>
                </a:lnTo>
                <a:lnTo>
                  <a:pt x="69316" y="70738"/>
                </a:lnTo>
                <a:lnTo>
                  <a:pt x="74460" y="77787"/>
                </a:lnTo>
                <a:lnTo>
                  <a:pt x="78790" y="85013"/>
                </a:lnTo>
                <a:lnTo>
                  <a:pt x="83146" y="92201"/>
                </a:lnTo>
                <a:lnTo>
                  <a:pt x="86575" y="99606"/>
                </a:lnTo>
                <a:lnTo>
                  <a:pt x="87033" y="105206"/>
                </a:lnTo>
                <a:lnTo>
                  <a:pt x="87185" y="109118"/>
                </a:lnTo>
                <a:lnTo>
                  <a:pt x="87185" y="115328"/>
                </a:lnTo>
                <a:lnTo>
                  <a:pt x="85940" y="122504"/>
                </a:lnTo>
                <a:lnTo>
                  <a:pt x="83883" y="127723"/>
                </a:lnTo>
                <a:lnTo>
                  <a:pt x="82016" y="130670"/>
                </a:lnTo>
                <a:lnTo>
                  <a:pt x="78168" y="135013"/>
                </a:lnTo>
                <a:lnTo>
                  <a:pt x="75565" y="136778"/>
                </a:lnTo>
                <a:lnTo>
                  <a:pt x="72961" y="138544"/>
                </a:lnTo>
                <a:lnTo>
                  <a:pt x="70129" y="139649"/>
                </a:lnTo>
                <a:lnTo>
                  <a:pt x="67462" y="139649"/>
                </a:lnTo>
                <a:lnTo>
                  <a:pt x="64287" y="139293"/>
                </a:lnTo>
                <a:lnTo>
                  <a:pt x="59677" y="138125"/>
                </a:lnTo>
                <a:lnTo>
                  <a:pt x="54902" y="136905"/>
                </a:lnTo>
                <a:lnTo>
                  <a:pt x="50076" y="135686"/>
                </a:lnTo>
                <a:lnTo>
                  <a:pt x="44983" y="134404"/>
                </a:lnTo>
                <a:lnTo>
                  <a:pt x="41414" y="133819"/>
                </a:lnTo>
                <a:lnTo>
                  <a:pt x="40347" y="133718"/>
                </a:lnTo>
                <a:lnTo>
                  <a:pt x="37757" y="134175"/>
                </a:lnTo>
                <a:lnTo>
                  <a:pt x="34582" y="136169"/>
                </a:lnTo>
                <a:lnTo>
                  <a:pt x="31648" y="135839"/>
                </a:lnTo>
                <a:lnTo>
                  <a:pt x="28917" y="134785"/>
                </a:lnTo>
                <a:lnTo>
                  <a:pt x="26123" y="133007"/>
                </a:lnTo>
                <a:lnTo>
                  <a:pt x="23050" y="129882"/>
                </a:lnTo>
                <a:lnTo>
                  <a:pt x="19773" y="128066"/>
                </a:lnTo>
                <a:lnTo>
                  <a:pt x="17322" y="125615"/>
                </a:lnTo>
                <a:lnTo>
                  <a:pt x="14033" y="122389"/>
                </a:lnTo>
                <a:lnTo>
                  <a:pt x="10579" y="117513"/>
                </a:lnTo>
                <a:lnTo>
                  <a:pt x="7975" y="113042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283473" y="4739759"/>
            <a:ext cx="10541" cy="11404"/>
          </a:xfrm>
          <a:custGeom>
            <a:avLst/>
            <a:gdLst/>
            <a:ahLst/>
            <a:cxnLst/>
            <a:rect l="l" t="t" r="r" b="b"/>
            <a:pathLst>
              <a:path w="10540" h="11404">
                <a:moveTo>
                  <a:pt x="0" y="11404"/>
                </a:moveTo>
                <a:lnTo>
                  <a:pt x="2806" y="8293"/>
                </a:lnTo>
                <a:lnTo>
                  <a:pt x="5638" y="5206"/>
                </a:lnTo>
                <a:lnTo>
                  <a:pt x="8496" y="2158"/>
                </a:lnTo>
                <a:lnTo>
                  <a:pt x="10541" y="0"/>
                </a:lnTo>
                <a:lnTo>
                  <a:pt x="6997" y="3733"/>
                </a:lnTo>
                <a:lnTo>
                  <a:pt x="3467" y="7543"/>
                </a:lnTo>
                <a:lnTo>
                  <a:pt x="0" y="11404"/>
                </a:lnTo>
                <a:close/>
              </a:path>
            </a:pathLst>
          </a:custGeom>
          <a:solidFill>
            <a:srgbClr val="2924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283955" y="4626327"/>
            <a:ext cx="150152" cy="44043"/>
          </a:xfrm>
          <a:custGeom>
            <a:avLst/>
            <a:gdLst/>
            <a:ahLst/>
            <a:cxnLst/>
            <a:rect l="l" t="t" r="r" b="b"/>
            <a:pathLst>
              <a:path w="150152" h="44043">
                <a:moveTo>
                  <a:pt x="10955" y="27952"/>
                </a:moveTo>
                <a:lnTo>
                  <a:pt x="24673" y="28244"/>
                </a:lnTo>
                <a:lnTo>
                  <a:pt x="38366" y="28536"/>
                </a:lnTo>
                <a:lnTo>
                  <a:pt x="52173" y="28580"/>
                </a:lnTo>
                <a:lnTo>
                  <a:pt x="65474" y="29082"/>
                </a:lnTo>
                <a:lnTo>
                  <a:pt x="77685" y="30733"/>
                </a:lnTo>
                <a:lnTo>
                  <a:pt x="83831" y="31794"/>
                </a:lnTo>
                <a:lnTo>
                  <a:pt x="96142" y="32954"/>
                </a:lnTo>
                <a:lnTo>
                  <a:pt x="108546" y="35128"/>
                </a:lnTo>
                <a:lnTo>
                  <a:pt x="112778" y="36343"/>
                </a:lnTo>
                <a:lnTo>
                  <a:pt x="125154" y="39719"/>
                </a:lnTo>
                <a:lnTo>
                  <a:pt x="137719" y="42487"/>
                </a:lnTo>
                <a:lnTo>
                  <a:pt x="150152" y="44043"/>
                </a:lnTo>
                <a:lnTo>
                  <a:pt x="145529" y="41846"/>
                </a:lnTo>
                <a:lnTo>
                  <a:pt x="140690" y="35445"/>
                </a:lnTo>
                <a:lnTo>
                  <a:pt x="137515" y="31368"/>
                </a:lnTo>
                <a:lnTo>
                  <a:pt x="134594" y="27635"/>
                </a:lnTo>
                <a:lnTo>
                  <a:pt x="131686" y="22694"/>
                </a:lnTo>
                <a:lnTo>
                  <a:pt x="127965" y="19723"/>
                </a:lnTo>
                <a:lnTo>
                  <a:pt x="125844" y="18033"/>
                </a:lnTo>
                <a:lnTo>
                  <a:pt x="121094" y="17627"/>
                </a:lnTo>
                <a:lnTo>
                  <a:pt x="114909" y="16154"/>
                </a:lnTo>
                <a:lnTo>
                  <a:pt x="108610" y="13423"/>
                </a:lnTo>
                <a:lnTo>
                  <a:pt x="101993" y="11620"/>
                </a:lnTo>
                <a:lnTo>
                  <a:pt x="98674" y="10801"/>
                </a:lnTo>
                <a:lnTo>
                  <a:pt x="86374" y="8707"/>
                </a:lnTo>
                <a:lnTo>
                  <a:pt x="73901" y="6108"/>
                </a:lnTo>
                <a:lnTo>
                  <a:pt x="68643" y="4559"/>
                </a:lnTo>
                <a:lnTo>
                  <a:pt x="57315" y="3276"/>
                </a:lnTo>
                <a:lnTo>
                  <a:pt x="52031" y="1803"/>
                </a:lnTo>
                <a:lnTo>
                  <a:pt x="47764" y="622"/>
                </a:lnTo>
                <a:lnTo>
                  <a:pt x="39535" y="2019"/>
                </a:lnTo>
                <a:lnTo>
                  <a:pt x="35572" y="0"/>
                </a:lnTo>
                <a:lnTo>
                  <a:pt x="0" y="28333"/>
                </a:lnTo>
                <a:lnTo>
                  <a:pt x="208" y="28310"/>
                </a:lnTo>
                <a:lnTo>
                  <a:pt x="10955" y="279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280236" y="4622305"/>
            <a:ext cx="154089" cy="51587"/>
          </a:xfrm>
          <a:custGeom>
            <a:avLst/>
            <a:gdLst/>
            <a:ahLst/>
            <a:cxnLst/>
            <a:rect l="l" t="t" r="r" b="b"/>
            <a:pathLst>
              <a:path w="154089" h="51587">
                <a:moveTo>
                  <a:pt x="154089" y="44551"/>
                </a:moveTo>
                <a:lnTo>
                  <a:pt x="149301" y="49771"/>
                </a:lnTo>
                <a:lnTo>
                  <a:pt x="152349" y="51257"/>
                </a:lnTo>
                <a:lnTo>
                  <a:pt x="153873" y="48069"/>
                </a:lnTo>
                <a:lnTo>
                  <a:pt x="154089" y="44551"/>
                </a:lnTo>
                <a:close/>
              </a:path>
              <a:path w="154089" h="51587">
                <a:moveTo>
                  <a:pt x="144411" y="44805"/>
                </a:moveTo>
                <a:lnTo>
                  <a:pt x="148484" y="51122"/>
                </a:lnTo>
                <a:lnTo>
                  <a:pt x="146748" y="47345"/>
                </a:lnTo>
                <a:lnTo>
                  <a:pt x="144411" y="44805"/>
                </a:lnTo>
                <a:close/>
              </a:path>
              <a:path w="154089" h="51587">
                <a:moveTo>
                  <a:pt x="36156" y="2425"/>
                </a:moveTo>
                <a:lnTo>
                  <a:pt x="35966" y="6273"/>
                </a:lnTo>
                <a:lnTo>
                  <a:pt x="37693" y="7162"/>
                </a:lnTo>
                <a:lnTo>
                  <a:pt x="40843" y="8674"/>
                </a:lnTo>
                <a:lnTo>
                  <a:pt x="53543" y="8826"/>
                </a:lnTo>
                <a:lnTo>
                  <a:pt x="54800" y="9220"/>
                </a:lnTo>
                <a:lnTo>
                  <a:pt x="57785" y="10045"/>
                </a:lnTo>
                <a:lnTo>
                  <a:pt x="61950" y="10718"/>
                </a:lnTo>
                <a:lnTo>
                  <a:pt x="66116" y="11429"/>
                </a:lnTo>
                <a:lnTo>
                  <a:pt x="70243" y="12115"/>
                </a:lnTo>
                <a:lnTo>
                  <a:pt x="74371" y="12839"/>
                </a:lnTo>
                <a:lnTo>
                  <a:pt x="76619" y="13512"/>
                </a:lnTo>
                <a:lnTo>
                  <a:pt x="89522" y="16205"/>
                </a:lnTo>
                <a:lnTo>
                  <a:pt x="101575" y="18242"/>
                </a:lnTo>
                <a:lnTo>
                  <a:pt x="104787" y="19037"/>
                </a:lnTo>
                <a:lnTo>
                  <a:pt x="111086" y="20739"/>
                </a:lnTo>
                <a:lnTo>
                  <a:pt x="117386" y="23494"/>
                </a:lnTo>
                <a:lnTo>
                  <a:pt x="124015" y="25069"/>
                </a:lnTo>
                <a:lnTo>
                  <a:pt x="126784" y="25539"/>
                </a:lnTo>
                <a:lnTo>
                  <a:pt x="129489" y="26492"/>
                </a:lnTo>
                <a:lnTo>
                  <a:pt x="132473" y="28816"/>
                </a:lnTo>
                <a:lnTo>
                  <a:pt x="135369" y="33553"/>
                </a:lnTo>
                <a:lnTo>
                  <a:pt x="138468" y="37566"/>
                </a:lnTo>
                <a:lnTo>
                  <a:pt x="140030" y="39573"/>
                </a:lnTo>
                <a:lnTo>
                  <a:pt x="142087" y="42278"/>
                </a:lnTo>
                <a:lnTo>
                  <a:pt x="142877" y="43137"/>
                </a:lnTo>
                <a:lnTo>
                  <a:pt x="154089" y="44551"/>
                </a:lnTo>
                <a:lnTo>
                  <a:pt x="157695" y="47320"/>
                </a:lnTo>
                <a:lnTo>
                  <a:pt x="153822" y="44170"/>
                </a:lnTo>
                <a:lnTo>
                  <a:pt x="149606" y="40055"/>
                </a:lnTo>
                <a:lnTo>
                  <a:pt x="147561" y="37820"/>
                </a:lnTo>
                <a:lnTo>
                  <a:pt x="145618" y="35280"/>
                </a:lnTo>
                <a:lnTo>
                  <a:pt x="144005" y="33223"/>
                </a:lnTo>
                <a:lnTo>
                  <a:pt x="141249" y="29768"/>
                </a:lnTo>
                <a:lnTo>
                  <a:pt x="138328" y="24599"/>
                </a:lnTo>
                <a:lnTo>
                  <a:pt x="133883" y="20993"/>
                </a:lnTo>
                <a:lnTo>
                  <a:pt x="130505" y="19126"/>
                </a:lnTo>
                <a:lnTo>
                  <a:pt x="127647" y="18541"/>
                </a:lnTo>
                <a:lnTo>
                  <a:pt x="125641" y="18224"/>
                </a:lnTo>
                <a:lnTo>
                  <a:pt x="119875" y="16865"/>
                </a:lnTo>
                <a:lnTo>
                  <a:pt x="113576" y="14135"/>
                </a:lnTo>
                <a:lnTo>
                  <a:pt x="106629" y="12242"/>
                </a:lnTo>
                <a:lnTo>
                  <a:pt x="93693" y="9701"/>
                </a:lnTo>
                <a:lnTo>
                  <a:pt x="81668" y="7565"/>
                </a:lnTo>
                <a:lnTo>
                  <a:pt x="78613" y="6743"/>
                </a:lnTo>
                <a:lnTo>
                  <a:pt x="75615" y="5880"/>
                </a:lnTo>
                <a:lnTo>
                  <a:pt x="71450" y="5181"/>
                </a:lnTo>
                <a:lnTo>
                  <a:pt x="67284" y="4483"/>
                </a:lnTo>
                <a:lnTo>
                  <a:pt x="63144" y="3784"/>
                </a:lnTo>
                <a:lnTo>
                  <a:pt x="59004" y="3086"/>
                </a:lnTo>
                <a:lnTo>
                  <a:pt x="56692" y="2438"/>
                </a:lnTo>
                <a:lnTo>
                  <a:pt x="53695" y="1638"/>
                </a:lnTo>
                <a:lnTo>
                  <a:pt x="50507" y="1790"/>
                </a:lnTo>
                <a:lnTo>
                  <a:pt x="44488" y="1714"/>
                </a:lnTo>
                <a:lnTo>
                  <a:pt x="41694" y="1384"/>
                </a:lnTo>
                <a:lnTo>
                  <a:pt x="39154" y="0"/>
                </a:lnTo>
                <a:lnTo>
                  <a:pt x="36156" y="2425"/>
                </a:lnTo>
                <a:close/>
              </a:path>
              <a:path w="154089" h="51587">
                <a:moveTo>
                  <a:pt x="0" y="30822"/>
                </a:moveTo>
                <a:lnTo>
                  <a:pt x="444" y="34683"/>
                </a:lnTo>
                <a:lnTo>
                  <a:pt x="4114" y="35852"/>
                </a:lnTo>
                <a:lnTo>
                  <a:pt x="6324" y="35585"/>
                </a:lnTo>
                <a:lnTo>
                  <a:pt x="13233" y="35496"/>
                </a:lnTo>
                <a:lnTo>
                  <a:pt x="25696" y="35714"/>
                </a:lnTo>
                <a:lnTo>
                  <a:pt x="38747" y="36043"/>
                </a:lnTo>
                <a:lnTo>
                  <a:pt x="54729" y="36114"/>
                </a:lnTo>
                <a:lnTo>
                  <a:pt x="68092" y="36562"/>
                </a:lnTo>
                <a:lnTo>
                  <a:pt x="80155" y="38091"/>
                </a:lnTo>
                <a:lnTo>
                  <a:pt x="80657" y="38201"/>
                </a:lnTo>
                <a:lnTo>
                  <a:pt x="93765" y="39992"/>
                </a:lnTo>
                <a:lnTo>
                  <a:pt x="105824" y="41286"/>
                </a:lnTo>
                <a:lnTo>
                  <a:pt x="111290" y="42532"/>
                </a:lnTo>
                <a:lnTo>
                  <a:pt x="123357" y="45933"/>
                </a:lnTo>
                <a:lnTo>
                  <a:pt x="135849" y="48995"/>
                </a:lnTo>
                <a:lnTo>
                  <a:pt x="148484" y="51122"/>
                </a:lnTo>
                <a:lnTo>
                  <a:pt x="144411" y="44805"/>
                </a:lnTo>
                <a:lnTo>
                  <a:pt x="146748" y="47345"/>
                </a:lnTo>
                <a:lnTo>
                  <a:pt x="148484" y="51122"/>
                </a:lnTo>
                <a:lnTo>
                  <a:pt x="153657" y="51587"/>
                </a:lnTo>
                <a:lnTo>
                  <a:pt x="156857" y="50596"/>
                </a:lnTo>
                <a:lnTo>
                  <a:pt x="157695" y="47320"/>
                </a:lnTo>
                <a:lnTo>
                  <a:pt x="154089" y="44551"/>
                </a:lnTo>
                <a:lnTo>
                  <a:pt x="153873" y="48069"/>
                </a:lnTo>
                <a:lnTo>
                  <a:pt x="152349" y="51257"/>
                </a:lnTo>
                <a:lnTo>
                  <a:pt x="149301" y="49771"/>
                </a:lnTo>
                <a:lnTo>
                  <a:pt x="154089" y="44551"/>
                </a:lnTo>
                <a:lnTo>
                  <a:pt x="142877" y="43137"/>
                </a:lnTo>
                <a:lnTo>
                  <a:pt x="141840" y="43006"/>
                </a:lnTo>
                <a:lnTo>
                  <a:pt x="129286" y="40215"/>
                </a:lnTo>
                <a:lnTo>
                  <a:pt x="116797" y="36790"/>
                </a:lnTo>
                <a:lnTo>
                  <a:pt x="113233" y="35763"/>
                </a:lnTo>
                <a:lnTo>
                  <a:pt x="100287" y="33470"/>
                </a:lnTo>
                <a:lnTo>
                  <a:pt x="88159" y="32344"/>
                </a:lnTo>
                <a:lnTo>
                  <a:pt x="82169" y="31318"/>
                </a:lnTo>
                <a:lnTo>
                  <a:pt x="69711" y="29613"/>
                </a:lnTo>
                <a:lnTo>
                  <a:pt x="56444" y="29087"/>
                </a:lnTo>
                <a:lnTo>
                  <a:pt x="42100" y="29032"/>
                </a:lnTo>
                <a:lnTo>
                  <a:pt x="29486" y="28771"/>
                </a:lnTo>
                <a:lnTo>
                  <a:pt x="16524" y="28469"/>
                </a:lnTo>
                <a:lnTo>
                  <a:pt x="6032" y="28536"/>
                </a:lnTo>
                <a:lnTo>
                  <a:pt x="3314" y="28854"/>
                </a:lnTo>
                <a:lnTo>
                  <a:pt x="0" y="30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280355" y="4697722"/>
            <a:ext cx="126262" cy="130648"/>
          </a:xfrm>
          <a:custGeom>
            <a:avLst/>
            <a:gdLst/>
            <a:ahLst/>
            <a:cxnLst/>
            <a:rect l="l" t="t" r="r" b="b"/>
            <a:pathLst>
              <a:path w="126262" h="130648">
                <a:moveTo>
                  <a:pt x="22705" y="97582"/>
                </a:moveTo>
                <a:lnTo>
                  <a:pt x="34727" y="110305"/>
                </a:lnTo>
                <a:lnTo>
                  <a:pt x="46475" y="119755"/>
                </a:lnTo>
                <a:lnTo>
                  <a:pt x="57876" y="126150"/>
                </a:lnTo>
                <a:lnTo>
                  <a:pt x="68857" y="129709"/>
                </a:lnTo>
                <a:lnTo>
                  <a:pt x="79345" y="130648"/>
                </a:lnTo>
                <a:lnTo>
                  <a:pt x="89266" y="129188"/>
                </a:lnTo>
                <a:lnTo>
                  <a:pt x="98546" y="125547"/>
                </a:lnTo>
                <a:lnTo>
                  <a:pt x="107114" y="119942"/>
                </a:lnTo>
                <a:lnTo>
                  <a:pt x="115404" y="111991"/>
                </a:lnTo>
                <a:lnTo>
                  <a:pt x="120894" y="104192"/>
                </a:lnTo>
                <a:lnTo>
                  <a:pt x="124594" y="95503"/>
                </a:lnTo>
                <a:lnTo>
                  <a:pt x="126262" y="85902"/>
                </a:lnTo>
                <a:lnTo>
                  <a:pt x="125653" y="75372"/>
                </a:lnTo>
                <a:lnTo>
                  <a:pt x="122526" y="63892"/>
                </a:lnTo>
                <a:lnTo>
                  <a:pt x="116637" y="51444"/>
                </a:lnTo>
                <a:lnTo>
                  <a:pt x="107742" y="38008"/>
                </a:lnTo>
                <a:lnTo>
                  <a:pt x="102055" y="30868"/>
                </a:lnTo>
                <a:lnTo>
                  <a:pt x="90136" y="18329"/>
                </a:lnTo>
                <a:lnTo>
                  <a:pt x="78532" y="9233"/>
                </a:lnTo>
                <a:lnTo>
                  <a:pt x="67298" y="3320"/>
                </a:lnTo>
                <a:lnTo>
                  <a:pt x="56488" y="329"/>
                </a:lnTo>
                <a:lnTo>
                  <a:pt x="46157" y="0"/>
                </a:lnTo>
                <a:lnTo>
                  <a:pt x="36362" y="2072"/>
                </a:lnTo>
                <a:lnTo>
                  <a:pt x="27156" y="6285"/>
                </a:lnTo>
                <a:lnTo>
                  <a:pt x="18717" y="12276"/>
                </a:lnTo>
                <a:lnTo>
                  <a:pt x="11503" y="19267"/>
                </a:lnTo>
                <a:lnTo>
                  <a:pt x="5795" y="27037"/>
                </a:lnTo>
                <a:lnTo>
                  <a:pt x="1868" y="35632"/>
                </a:lnTo>
                <a:lnTo>
                  <a:pt x="0" y="45097"/>
                </a:lnTo>
                <a:lnTo>
                  <a:pt x="466" y="55477"/>
                </a:lnTo>
                <a:lnTo>
                  <a:pt x="3544" y="66816"/>
                </a:lnTo>
                <a:lnTo>
                  <a:pt x="9510" y="79160"/>
                </a:lnTo>
                <a:lnTo>
                  <a:pt x="18641" y="92554"/>
                </a:lnTo>
                <a:lnTo>
                  <a:pt x="22705" y="97582"/>
                </a:lnTo>
                <a:close/>
              </a:path>
            </a:pathLst>
          </a:custGeom>
          <a:solidFill>
            <a:srgbClr val="008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276721" y="4767640"/>
            <a:ext cx="34956" cy="115621"/>
          </a:xfrm>
          <a:custGeom>
            <a:avLst/>
            <a:gdLst/>
            <a:ahLst/>
            <a:cxnLst/>
            <a:rect l="l" t="t" r="r" b="b"/>
            <a:pathLst>
              <a:path w="34956" h="115621">
                <a:moveTo>
                  <a:pt x="19062" y="12106"/>
                </a:moveTo>
                <a:lnTo>
                  <a:pt x="12293" y="0"/>
                </a:lnTo>
                <a:lnTo>
                  <a:pt x="18755" y="23829"/>
                </a:lnTo>
                <a:lnTo>
                  <a:pt x="23647" y="29925"/>
                </a:lnTo>
                <a:lnTo>
                  <a:pt x="29032" y="25391"/>
                </a:lnTo>
                <a:lnTo>
                  <a:pt x="19062" y="12106"/>
                </a:lnTo>
                <a:close/>
              </a:path>
              <a:path w="34956" h="115621">
                <a:moveTo>
                  <a:pt x="34956" y="42015"/>
                </a:moveTo>
                <a:lnTo>
                  <a:pt x="26339" y="27664"/>
                </a:lnTo>
                <a:lnTo>
                  <a:pt x="23647" y="29925"/>
                </a:lnTo>
                <a:lnTo>
                  <a:pt x="34956" y="42015"/>
                </a:lnTo>
                <a:close/>
              </a:path>
              <a:path w="34956" h="115621">
                <a:moveTo>
                  <a:pt x="23647" y="29925"/>
                </a:moveTo>
                <a:lnTo>
                  <a:pt x="26339" y="27664"/>
                </a:lnTo>
                <a:lnTo>
                  <a:pt x="34956" y="42015"/>
                </a:lnTo>
                <a:lnTo>
                  <a:pt x="46153" y="51362"/>
                </a:lnTo>
                <a:lnTo>
                  <a:pt x="57182" y="58086"/>
                </a:lnTo>
                <a:lnTo>
                  <a:pt x="67984" y="62310"/>
                </a:lnTo>
                <a:lnTo>
                  <a:pt x="78503" y="64156"/>
                </a:lnTo>
                <a:lnTo>
                  <a:pt x="81724" y="64265"/>
                </a:lnTo>
                <a:lnTo>
                  <a:pt x="94544" y="62472"/>
                </a:lnTo>
                <a:lnTo>
                  <a:pt x="106300" y="57381"/>
                </a:lnTo>
                <a:lnTo>
                  <a:pt x="114274" y="51705"/>
                </a:lnTo>
                <a:lnTo>
                  <a:pt x="123407" y="42296"/>
                </a:lnTo>
                <a:lnTo>
                  <a:pt x="129933" y="31235"/>
                </a:lnTo>
                <a:lnTo>
                  <a:pt x="133220" y="18570"/>
                </a:lnTo>
                <a:lnTo>
                  <a:pt x="133489" y="13465"/>
                </a:lnTo>
                <a:lnTo>
                  <a:pt x="132453" y="3173"/>
                </a:lnTo>
                <a:lnTo>
                  <a:pt x="129271" y="-7770"/>
                </a:lnTo>
                <a:lnTo>
                  <a:pt x="123806" y="-19386"/>
                </a:lnTo>
                <a:lnTo>
                  <a:pt x="115921" y="-31693"/>
                </a:lnTo>
                <a:lnTo>
                  <a:pt x="108394" y="-41321"/>
                </a:lnTo>
                <a:lnTo>
                  <a:pt x="97086" y="-53327"/>
                </a:lnTo>
                <a:lnTo>
                  <a:pt x="85912" y="-62406"/>
                </a:lnTo>
                <a:lnTo>
                  <a:pt x="74920" y="-68711"/>
                </a:lnTo>
                <a:lnTo>
                  <a:pt x="64159" y="-72393"/>
                </a:lnTo>
                <a:lnTo>
                  <a:pt x="53594" y="-73605"/>
                </a:lnTo>
                <a:lnTo>
                  <a:pt x="40843" y="-71792"/>
                </a:lnTo>
                <a:lnTo>
                  <a:pt x="29081" y="-66706"/>
                </a:lnTo>
                <a:lnTo>
                  <a:pt x="20091" y="-60333"/>
                </a:lnTo>
                <a:lnTo>
                  <a:pt x="10776" y="-50943"/>
                </a:lnTo>
                <a:lnTo>
                  <a:pt x="3969" y="-40023"/>
                </a:lnTo>
                <a:lnTo>
                  <a:pt x="378" y="-27553"/>
                </a:lnTo>
                <a:lnTo>
                  <a:pt x="0" y="-21662"/>
                </a:lnTo>
                <a:lnTo>
                  <a:pt x="1099" y="-11324"/>
                </a:lnTo>
                <a:lnTo>
                  <a:pt x="4486" y="-322"/>
                </a:lnTo>
                <a:lnTo>
                  <a:pt x="10319" y="11382"/>
                </a:lnTo>
                <a:lnTo>
                  <a:pt x="18755" y="23829"/>
                </a:lnTo>
                <a:lnTo>
                  <a:pt x="12293" y="0"/>
                </a:lnTo>
                <a:lnTo>
                  <a:pt x="8396" y="-10963"/>
                </a:lnTo>
                <a:lnTo>
                  <a:pt x="7043" y="-20821"/>
                </a:lnTo>
                <a:lnTo>
                  <a:pt x="9249" y="-34357"/>
                </a:lnTo>
                <a:lnTo>
                  <a:pt x="15442" y="-45480"/>
                </a:lnTo>
                <a:lnTo>
                  <a:pt x="24612" y="-54936"/>
                </a:lnTo>
                <a:lnTo>
                  <a:pt x="35768" y="-62303"/>
                </a:lnTo>
                <a:lnTo>
                  <a:pt x="47796" y="-66120"/>
                </a:lnTo>
                <a:lnTo>
                  <a:pt x="53594" y="-66556"/>
                </a:lnTo>
                <a:lnTo>
                  <a:pt x="63449" y="-65327"/>
                </a:lnTo>
                <a:lnTo>
                  <a:pt x="73924" y="-61388"/>
                </a:lnTo>
                <a:lnTo>
                  <a:pt x="84967" y="-54391"/>
                </a:lnTo>
                <a:lnTo>
                  <a:pt x="96526" y="-43985"/>
                </a:lnTo>
                <a:lnTo>
                  <a:pt x="102997" y="-36788"/>
                </a:lnTo>
                <a:lnTo>
                  <a:pt x="113031" y="-23505"/>
                </a:lnTo>
                <a:lnTo>
                  <a:pt x="120078" y="-11285"/>
                </a:lnTo>
                <a:lnTo>
                  <a:pt x="124412" y="-118"/>
                </a:lnTo>
                <a:lnTo>
                  <a:pt x="126305" y="10001"/>
                </a:lnTo>
                <a:lnTo>
                  <a:pt x="126441" y="13465"/>
                </a:lnTo>
                <a:lnTo>
                  <a:pt x="124270" y="26368"/>
                </a:lnTo>
                <a:lnTo>
                  <a:pt x="118166" y="37543"/>
                </a:lnTo>
                <a:lnTo>
                  <a:pt x="109728" y="46320"/>
                </a:lnTo>
                <a:lnTo>
                  <a:pt x="98626" y="53461"/>
                </a:lnTo>
                <a:lnTo>
                  <a:pt x="86446" y="56946"/>
                </a:lnTo>
                <a:lnTo>
                  <a:pt x="81724" y="57230"/>
                </a:lnTo>
                <a:lnTo>
                  <a:pt x="71925" y="56062"/>
                </a:lnTo>
                <a:lnTo>
                  <a:pt x="61501" y="52357"/>
                </a:lnTo>
                <a:lnTo>
                  <a:pt x="50525" y="45832"/>
                </a:lnTo>
                <a:lnTo>
                  <a:pt x="39071" y="36204"/>
                </a:lnTo>
                <a:lnTo>
                  <a:pt x="29032" y="25391"/>
                </a:lnTo>
                <a:lnTo>
                  <a:pt x="23647" y="29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347886" y="4680793"/>
            <a:ext cx="49796" cy="56235"/>
          </a:xfrm>
          <a:custGeom>
            <a:avLst/>
            <a:gdLst/>
            <a:ahLst/>
            <a:cxnLst/>
            <a:rect l="l" t="t" r="r" b="b"/>
            <a:pathLst>
              <a:path w="49796" h="56235">
                <a:moveTo>
                  <a:pt x="41173" y="56235"/>
                </a:moveTo>
                <a:lnTo>
                  <a:pt x="49796" y="48983"/>
                </a:lnTo>
                <a:lnTo>
                  <a:pt x="8623" y="0"/>
                </a:lnTo>
                <a:lnTo>
                  <a:pt x="0" y="7251"/>
                </a:lnTo>
                <a:lnTo>
                  <a:pt x="41173" y="5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343937" y="4678532"/>
            <a:ext cx="57696" cy="63423"/>
          </a:xfrm>
          <a:custGeom>
            <a:avLst/>
            <a:gdLst/>
            <a:ahLst/>
            <a:cxnLst/>
            <a:rect l="l" t="t" r="r" b="b"/>
            <a:pathLst>
              <a:path w="57696" h="63423">
                <a:moveTo>
                  <a:pt x="48780" y="50812"/>
                </a:moveTo>
                <a:lnTo>
                  <a:pt x="45545" y="53535"/>
                </a:lnTo>
                <a:lnTo>
                  <a:pt x="47815" y="56235"/>
                </a:lnTo>
                <a:lnTo>
                  <a:pt x="56006" y="53936"/>
                </a:lnTo>
                <a:lnTo>
                  <a:pt x="57696" y="50469"/>
                </a:lnTo>
                <a:lnTo>
                  <a:pt x="56438" y="48971"/>
                </a:lnTo>
                <a:lnTo>
                  <a:pt x="15252" y="0"/>
                </a:lnTo>
                <a:lnTo>
                  <a:pt x="12141" y="7226"/>
                </a:lnTo>
                <a:lnTo>
                  <a:pt x="48780" y="50812"/>
                </a:lnTo>
                <a:close/>
              </a:path>
              <a:path w="57696" h="63423">
                <a:moveTo>
                  <a:pt x="0" y="10286"/>
                </a:moveTo>
                <a:lnTo>
                  <a:pt x="1244" y="11785"/>
                </a:lnTo>
                <a:lnTo>
                  <a:pt x="42430" y="60769"/>
                </a:lnTo>
                <a:lnTo>
                  <a:pt x="42849" y="55803"/>
                </a:lnTo>
                <a:lnTo>
                  <a:pt x="45123" y="58496"/>
                </a:lnTo>
                <a:lnTo>
                  <a:pt x="47396" y="61188"/>
                </a:lnTo>
                <a:lnTo>
                  <a:pt x="56006" y="53936"/>
                </a:lnTo>
                <a:lnTo>
                  <a:pt x="47815" y="56235"/>
                </a:lnTo>
                <a:lnTo>
                  <a:pt x="45545" y="53535"/>
                </a:lnTo>
                <a:lnTo>
                  <a:pt x="8902" y="9944"/>
                </a:lnTo>
                <a:lnTo>
                  <a:pt x="12141" y="7226"/>
                </a:lnTo>
                <a:lnTo>
                  <a:pt x="15252" y="0"/>
                </a:lnTo>
                <a:lnTo>
                  <a:pt x="11937" y="-1333"/>
                </a:lnTo>
                <a:lnTo>
                  <a:pt x="10299" y="-431"/>
                </a:lnTo>
                <a:lnTo>
                  <a:pt x="1676" y="6819"/>
                </a:lnTo>
                <a:lnTo>
                  <a:pt x="0" y="10286"/>
                </a:lnTo>
                <a:close/>
              </a:path>
              <a:path w="57696" h="63423">
                <a:moveTo>
                  <a:pt x="45758" y="62090"/>
                </a:moveTo>
                <a:lnTo>
                  <a:pt x="47396" y="61188"/>
                </a:lnTo>
                <a:lnTo>
                  <a:pt x="45123" y="58496"/>
                </a:lnTo>
                <a:lnTo>
                  <a:pt x="42849" y="55803"/>
                </a:lnTo>
                <a:lnTo>
                  <a:pt x="42430" y="60769"/>
                </a:lnTo>
                <a:lnTo>
                  <a:pt x="45758" y="620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259371" y="4753571"/>
            <a:ext cx="49796" cy="56235"/>
          </a:xfrm>
          <a:custGeom>
            <a:avLst/>
            <a:gdLst/>
            <a:ahLst/>
            <a:cxnLst/>
            <a:rect l="l" t="t" r="r" b="b"/>
            <a:pathLst>
              <a:path w="49796" h="56235">
                <a:moveTo>
                  <a:pt x="41160" y="56235"/>
                </a:moveTo>
                <a:lnTo>
                  <a:pt x="49796" y="48983"/>
                </a:lnTo>
                <a:lnTo>
                  <a:pt x="8610" y="0"/>
                </a:lnTo>
                <a:lnTo>
                  <a:pt x="0" y="7251"/>
                </a:lnTo>
                <a:lnTo>
                  <a:pt x="41160" y="5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255422" y="4751310"/>
            <a:ext cx="57340" cy="63766"/>
          </a:xfrm>
          <a:custGeom>
            <a:avLst/>
            <a:gdLst/>
            <a:ahLst/>
            <a:cxnLst/>
            <a:rect l="l" t="t" r="r" b="b"/>
            <a:pathLst>
              <a:path w="57340" h="63766">
                <a:moveTo>
                  <a:pt x="48793" y="50812"/>
                </a:moveTo>
                <a:lnTo>
                  <a:pt x="45540" y="53543"/>
                </a:lnTo>
                <a:lnTo>
                  <a:pt x="47802" y="56235"/>
                </a:lnTo>
                <a:lnTo>
                  <a:pt x="56019" y="53936"/>
                </a:lnTo>
                <a:lnTo>
                  <a:pt x="57340" y="50622"/>
                </a:lnTo>
                <a:lnTo>
                  <a:pt x="56438" y="48971"/>
                </a:lnTo>
                <a:lnTo>
                  <a:pt x="15265" y="0"/>
                </a:lnTo>
                <a:lnTo>
                  <a:pt x="12128" y="7226"/>
                </a:lnTo>
                <a:lnTo>
                  <a:pt x="48793" y="50812"/>
                </a:lnTo>
                <a:close/>
              </a:path>
              <a:path w="57340" h="63766">
                <a:moveTo>
                  <a:pt x="0" y="10287"/>
                </a:moveTo>
                <a:lnTo>
                  <a:pt x="1257" y="11772"/>
                </a:lnTo>
                <a:lnTo>
                  <a:pt x="42418" y="60769"/>
                </a:lnTo>
                <a:lnTo>
                  <a:pt x="42849" y="55803"/>
                </a:lnTo>
                <a:lnTo>
                  <a:pt x="45110" y="58496"/>
                </a:lnTo>
                <a:lnTo>
                  <a:pt x="47383" y="61188"/>
                </a:lnTo>
                <a:lnTo>
                  <a:pt x="56019" y="53936"/>
                </a:lnTo>
                <a:lnTo>
                  <a:pt x="47802" y="56235"/>
                </a:lnTo>
                <a:lnTo>
                  <a:pt x="45540" y="53543"/>
                </a:lnTo>
                <a:lnTo>
                  <a:pt x="8902" y="9944"/>
                </a:lnTo>
                <a:lnTo>
                  <a:pt x="12128" y="7226"/>
                </a:lnTo>
                <a:lnTo>
                  <a:pt x="15265" y="0"/>
                </a:lnTo>
                <a:lnTo>
                  <a:pt x="11785" y="-1676"/>
                </a:lnTo>
                <a:lnTo>
                  <a:pt x="10299" y="-431"/>
                </a:lnTo>
                <a:lnTo>
                  <a:pt x="1676" y="6807"/>
                </a:lnTo>
                <a:lnTo>
                  <a:pt x="0" y="10287"/>
                </a:lnTo>
                <a:close/>
              </a:path>
              <a:path w="57340" h="63766">
                <a:moveTo>
                  <a:pt x="45732" y="62090"/>
                </a:moveTo>
                <a:lnTo>
                  <a:pt x="47383" y="61188"/>
                </a:lnTo>
                <a:lnTo>
                  <a:pt x="45110" y="58496"/>
                </a:lnTo>
                <a:lnTo>
                  <a:pt x="42849" y="55803"/>
                </a:lnTo>
                <a:lnTo>
                  <a:pt x="42418" y="60769"/>
                </a:lnTo>
                <a:lnTo>
                  <a:pt x="45732" y="620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269120" y="4630695"/>
            <a:ext cx="86804" cy="57696"/>
          </a:xfrm>
          <a:custGeom>
            <a:avLst/>
            <a:gdLst/>
            <a:ahLst/>
            <a:cxnLst/>
            <a:rect l="l" t="t" r="r" b="b"/>
            <a:pathLst>
              <a:path w="86804" h="57696">
                <a:moveTo>
                  <a:pt x="0" y="2501"/>
                </a:moveTo>
                <a:lnTo>
                  <a:pt x="1066" y="6223"/>
                </a:lnTo>
                <a:lnTo>
                  <a:pt x="34467" y="45961"/>
                </a:lnTo>
                <a:lnTo>
                  <a:pt x="37566" y="47193"/>
                </a:lnTo>
                <a:lnTo>
                  <a:pt x="69837" y="43510"/>
                </a:lnTo>
                <a:lnTo>
                  <a:pt x="80352" y="56019"/>
                </a:lnTo>
                <a:lnTo>
                  <a:pt x="83819" y="57696"/>
                </a:lnTo>
                <a:lnTo>
                  <a:pt x="86804" y="55194"/>
                </a:lnTo>
                <a:lnTo>
                  <a:pt x="85737" y="51485"/>
                </a:lnTo>
                <a:lnTo>
                  <a:pt x="74015" y="37528"/>
                </a:lnTo>
                <a:lnTo>
                  <a:pt x="70929" y="36296"/>
                </a:lnTo>
                <a:lnTo>
                  <a:pt x="38633" y="39979"/>
                </a:lnTo>
                <a:lnTo>
                  <a:pt x="6451" y="1676"/>
                </a:lnTo>
                <a:lnTo>
                  <a:pt x="2971" y="0"/>
                </a:lnTo>
                <a:lnTo>
                  <a:pt x="0" y="25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225479" y="4665752"/>
            <a:ext cx="42938" cy="94564"/>
          </a:xfrm>
          <a:custGeom>
            <a:avLst/>
            <a:gdLst/>
            <a:ahLst/>
            <a:cxnLst/>
            <a:rect l="l" t="t" r="r" b="b"/>
            <a:pathLst>
              <a:path w="42938" h="94564">
                <a:moveTo>
                  <a:pt x="41871" y="88341"/>
                </a:moveTo>
                <a:lnTo>
                  <a:pt x="31356" y="75844"/>
                </a:lnTo>
                <a:lnTo>
                  <a:pt x="40551" y="44691"/>
                </a:lnTo>
                <a:lnTo>
                  <a:pt x="39865" y="41427"/>
                </a:lnTo>
                <a:lnTo>
                  <a:pt x="6451" y="1676"/>
                </a:lnTo>
                <a:lnTo>
                  <a:pt x="2971" y="0"/>
                </a:lnTo>
                <a:lnTo>
                  <a:pt x="0" y="2501"/>
                </a:lnTo>
                <a:lnTo>
                  <a:pt x="1066" y="6210"/>
                </a:lnTo>
                <a:lnTo>
                  <a:pt x="33261" y="44513"/>
                </a:lnTo>
                <a:lnTo>
                  <a:pt x="24066" y="75666"/>
                </a:lnTo>
                <a:lnTo>
                  <a:pt x="24752" y="78930"/>
                </a:lnTo>
                <a:lnTo>
                  <a:pt x="36487" y="92875"/>
                </a:lnTo>
                <a:lnTo>
                  <a:pt x="39954" y="94564"/>
                </a:lnTo>
                <a:lnTo>
                  <a:pt x="42938" y="92049"/>
                </a:lnTo>
                <a:lnTo>
                  <a:pt x="41871" y="88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090423" y="4522243"/>
            <a:ext cx="307708" cy="320865"/>
          </a:xfrm>
          <a:custGeom>
            <a:avLst/>
            <a:gdLst/>
            <a:ahLst/>
            <a:cxnLst/>
            <a:rect l="l" t="t" r="r" b="b"/>
            <a:pathLst>
              <a:path w="307708" h="320865">
                <a:moveTo>
                  <a:pt x="519" y="155045"/>
                </a:moveTo>
                <a:lnTo>
                  <a:pt x="2306" y="166818"/>
                </a:lnTo>
                <a:lnTo>
                  <a:pt x="5154" y="179357"/>
                </a:lnTo>
                <a:lnTo>
                  <a:pt x="8854" y="192351"/>
                </a:lnTo>
                <a:lnTo>
                  <a:pt x="13199" y="205491"/>
                </a:lnTo>
                <a:lnTo>
                  <a:pt x="17981" y="218466"/>
                </a:lnTo>
                <a:lnTo>
                  <a:pt x="22992" y="230966"/>
                </a:lnTo>
                <a:lnTo>
                  <a:pt x="28025" y="242680"/>
                </a:lnTo>
                <a:lnTo>
                  <a:pt x="32384" y="252260"/>
                </a:lnTo>
                <a:lnTo>
                  <a:pt x="37985" y="258368"/>
                </a:lnTo>
                <a:lnTo>
                  <a:pt x="37972" y="265239"/>
                </a:lnTo>
                <a:lnTo>
                  <a:pt x="33286" y="279514"/>
                </a:lnTo>
                <a:lnTo>
                  <a:pt x="31800" y="283616"/>
                </a:lnTo>
                <a:lnTo>
                  <a:pt x="30581" y="287007"/>
                </a:lnTo>
                <a:lnTo>
                  <a:pt x="27901" y="299440"/>
                </a:lnTo>
                <a:lnTo>
                  <a:pt x="26733" y="303237"/>
                </a:lnTo>
                <a:lnTo>
                  <a:pt x="25031" y="308749"/>
                </a:lnTo>
                <a:lnTo>
                  <a:pt x="24879" y="316204"/>
                </a:lnTo>
                <a:lnTo>
                  <a:pt x="28193" y="320865"/>
                </a:lnTo>
                <a:lnTo>
                  <a:pt x="34548" y="310135"/>
                </a:lnTo>
                <a:lnTo>
                  <a:pt x="42125" y="298494"/>
                </a:lnTo>
                <a:lnTo>
                  <a:pt x="48905" y="288432"/>
                </a:lnTo>
                <a:lnTo>
                  <a:pt x="56669" y="277289"/>
                </a:lnTo>
                <a:lnTo>
                  <a:pt x="64589" y="266709"/>
                </a:lnTo>
                <a:lnTo>
                  <a:pt x="72693" y="256673"/>
                </a:lnTo>
                <a:lnTo>
                  <a:pt x="75552" y="253364"/>
                </a:lnTo>
                <a:lnTo>
                  <a:pt x="84551" y="243618"/>
                </a:lnTo>
                <a:lnTo>
                  <a:pt x="92734" y="235247"/>
                </a:lnTo>
                <a:lnTo>
                  <a:pt x="97980" y="229806"/>
                </a:lnTo>
                <a:lnTo>
                  <a:pt x="105963" y="219999"/>
                </a:lnTo>
                <a:lnTo>
                  <a:pt x="113483" y="209603"/>
                </a:lnTo>
                <a:lnTo>
                  <a:pt x="121660" y="199952"/>
                </a:lnTo>
                <a:lnTo>
                  <a:pt x="129295" y="192958"/>
                </a:lnTo>
                <a:lnTo>
                  <a:pt x="138390" y="185486"/>
                </a:lnTo>
                <a:lnTo>
                  <a:pt x="148756" y="177554"/>
                </a:lnTo>
                <a:lnTo>
                  <a:pt x="160020" y="169360"/>
                </a:lnTo>
                <a:lnTo>
                  <a:pt x="171811" y="161104"/>
                </a:lnTo>
                <a:lnTo>
                  <a:pt x="183757" y="152984"/>
                </a:lnTo>
                <a:lnTo>
                  <a:pt x="195486" y="145201"/>
                </a:lnTo>
                <a:lnTo>
                  <a:pt x="206626" y="137952"/>
                </a:lnTo>
                <a:lnTo>
                  <a:pt x="216805" y="131437"/>
                </a:lnTo>
                <a:lnTo>
                  <a:pt x="225650" y="125855"/>
                </a:lnTo>
                <a:lnTo>
                  <a:pt x="240333" y="116852"/>
                </a:lnTo>
                <a:lnTo>
                  <a:pt x="251168" y="110552"/>
                </a:lnTo>
                <a:lnTo>
                  <a:pt x="260397" y="105455"/>
                </a:lnTo>
                <a:lnTo>
                  <a:pt x="269234" y="100709"/>
                </a:lnTo>
                <a:lnTo>
                  <a:pt x="278889" y="95462"/>
                </a:lnTo>
                <a:lnTo>
                  <a:pt x="290573" y="88860"/>
                </a:lnTo>
                <a:lnTo>
                  <a:pt x="300215" y="83210"/>
                </a:lnTo>
                <a:lnTo>
                  <a:pt x="307708" y="76009"/>
                </a:lnTo>
                <a:lnTo>
                  <a:pt x="298460" y="68242"/>
                </a:lnTo>
                <a:lnTo>
                  <a:pt x="287513" y="58334"/>
                </a:lnTo>
                <a:lnTo>
                  <a:pt x="282308" y="53746"/>
                </a:lnTo>
                <a:lnTo>
                  <a:pt x="279285" y="51206"/>
                </a:lnTo>
                <a:lnTo>
                  <a:pt x="268846" y="55892"/>
                </a:lnTo>
                <a:lnTo>
                  <a:pt x="265887" y="53378"/>
                </a:lnTo>
                <a:lnTo>
                  <a:pt x="256665" y="45596"/>
                </a:lnTo>
                <a:lnTo>
                  <a:pt x="246512" y="37455"/>
                </a:lnTo>
                <a:lnTo>
                  <a:pt x="235856" y="29924"/>
                </a:lnTo>
                <a:lnTo>
                  <a:pt x="223354" y="22555"/>
                </a:lnTo>
                <a:lnTo>
                  <a:pt x="211589" y="16500"/>
                </a:lnTo>
                <a:lnTo>
                  <a:pt x="199334" y="11041"/>
                </a:lnTo>
                <a:lnTo>
                  <a:pt x="186879" y="6418"/>
                </a:lnTo>
                <a:lnTo>
                  <a:pt x="174512" y="2866"/>
                </a:lnTo>
                <a:lnTo>
                  <a:pt x="162525" y="626"/>
                </a:lnTo>
                <a:lnTo>
                  <a:pt x="155384" y="0"/>
                </a:lnTo>
                <a:lnTo>
                  <a:pt x="143596" y="148"/>
                </a:lnTo>
                <a:lnTo>
                  <a:pt x="130032" y="1547"/>
                </a:lnTo>
                <a:lnTo>
                  <a:pt x="116363" y="4222"/>
                </a:lnTo>
                <a:lnTo>
                  <a:pt x="104260" y="8204"/>
                </a:lnTo>
                <a:lnTo>
                  <a:pt x="81187" y="22465"/>
                </a:lnTo>
                <a:lnTo>
                  <a:pt x="67655" y="32143"/>
                </a:lnTo>
                <a:lnTo>
                  <a:pt x="57232" y="40493"/>
                </a:lnTo>
                <a:lnTo>
                  <a:pt x="49053" y="47899"/>
                </a:lnTo>
                <a:lnTo>
                  <a:pt x="42255" y="54748"/>
                </a:lnTo>
                <a:lnTo>
                  <a:pt x="35973" y="61425"/>
                </a:lnTo>
                <a:lnTo>
                  <a:pt x="29344" y="68315"/>
                </a:lnTo>
                <a:lnTo>
                  <a:pt x="26187" y="71424"/>
                </a:lnTo>
                <a:lnTo>
                  <a:pt x="21662" y="78235"/>
                </a:lnTo>
                <a:lnTo>
                  <a:pt x="16205" y="89927"/>
                </a:lnTo>
                <a:lnTo>
                  <a:pt x="10564" y="104404"/>
                </a:lnTo>
                <a:lnTo>
                  <a:pt x="5489" y="119571"/>
                </a:lnTo>
                <a:lnTo>
                  <a:pt x="1727" y="133330"/>
                </a:lnTo>
                <a:lnTo>
                  <a:pt x="27" y="143588"/>
                </a:lnTo>
                <a:lnTo>
                  <a:pt x="0" y="144348"/>
                </a:lnTo>
                <a:lnTo>
                  <a:pt x="519" y="155045"/>
                </a:lnTo>
                <a:close/>
              </a:path>
            </a:pathLst>
          </a:custGeom>
          <a:solidFill>
            <a:srgbClr val="FFE1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112458" y="4822801"/>
            <a:ext cx="6388" cy="23825"/>
          </a:xfrm>
          <a:custGeom>
            <a:avLst/>
            <a:gdLst/>
            <a:ahLst/>
            <a:cxnLst/>
            <a:rect l="l" t="t" r="r" b="b"/>
            <a:pathLst>
              <a:path w="6388" h="23825">
                <a:moveTo>
                  <a:pt x="12" y="14617"/>
                </a:moveTo>
                <a:lnTo>
                  <a:pt x="812" y="18846"/>
                </a:lnTo>
                <a:lnTo>
                  <a:pt x="3289" y="22351"/>
                </a:lnTo>
                <a:lnTo>
                  <a:pt x="6388" y="23825"/>
                </a:lnTo>
                <a:lnTo>
                  <a:pt x="6159" y="20307"/>
                </a:lnTo>
                <a:lnTo>
                  <a:pt x="3060" y="18643"/>
                </a:lnTo>
                <a:lnTo>
                  <a:pt x="1841" y="0"/>
                </a:lnTo>
                <a:lnTo>
                  <a:pt x="1333" y="1638"/>
                </a:lnTo>
                <a:lnTo>
                  <a:pt x="495" y="4368"/>
                </a:lnTo>
                <a:lnTo>
                  <a:pt x="0" y="7442"/>
                </a:lnTo>
                <a:lnTo>
                  <a:pt x="12" y="146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387375" y="4602914"/>
            <a:ext cx="5067" cy="8553"/>
          </a:xfrm>
          <a:custGeom>
            <a:avLst/>
            <a:gdLst/>
            <a:ahLst/>
            <a:cxnLst/>
            <a:rect l="l" t="t" r="r" b="b"/>
            <a:pathLst>
              <a:path w="5067" h="8553">
                <a:moveTo>
                  <a:pt x="5067" y="5562"/>
                </a:moveTo>
                <a:lnTo>
                  <a:pt x="838" y="0"/>
                </a:lnTo>
                <a:lnTo>
                  <a:pt x="0" y="8553"/>
                </a:lnTo>
                <a:lnTo>
                  <a:pt x="5067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397675" y="4593617"/>
            <a:ext cx="3975" cy="7175"/>
          </a:xfrm>
          <a:custGeom>
            <a:avLst/>
            <a:gdLst/>
            <a:ahLst/>
            <a:cxnLst/>
            <a:rect l="l" t="t" r="r" b="b"/>
            <a:pathLst>
              <a:path w="3975" h="7175">
                <a:moveTo>
                  <a:pt x="2501" y="1765"/>
                </a:moveTo>
                <a:lnTo>
                  <a:pt x="0" y="0"/>
                </a:lnTo>
                <a:lnTo>
                  <a:pt x="457" y="4635"/>
                </a:lnTo>
                <a:lnTo>
                  <a:pt x="2895" y="7175"/>
                </a:lnTo>
                <a:lnTo>
                  <a:pt x="3975" y="4368"/>
                </a:lnTo>
                <a:lnTo>
                  <a:pt x="2501" y="17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388510" y="4598616"/>
            <a:ext cx="4166" cy="6836"/>
          </a:xfrm>
          <a:custGeom>
            <a:avLst/>
            <a:gdLst/>
            <a:ahLst/>
            <a:cxnLst/>
            <a:rect l="l" t="t" r="r" b="b"/>
            <a:pathLst>
              <a:path w="4166" h="6836">
                <a:moveTo>
                  <a:pt x="337" y="3814"/>
                </a:moveTo>
                <a:lnTo>
                  <a:pt x="2128" y="6836"/>
                </a:lnTo>
                <a:lnTo>
                  <a:pt x="4166" y="0"/>
                </a:lnTo>
                <a:lnTo>
                  <a:pt x="0" y="4010"/>
                </a:lnTo>
                <a:lnTo>
                  <a:pt x="2128" y="6836"/>
                </a:lnTo>
                <a:lnTo>
                  <a:pt x="337" y="3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114300" y="4595713"/>
            <a:ext cx="281787" cy="250913"/>
          </a:xfrm>
          <a:custGeom>
            <a:avLst/>
            <a:gdLst/>
            <a:ahLst/>
            <a:cxnLst/>
            <a:rect l="l" t="t" r="r" b="b"/>
            <a:pathLst>
              <a:path w="281787" h="250913">
                <a:moveTo>
                  <a:pt x="4546" y="250913"/>
                </a:moveTo>
                <a:lnTo>
                  <a:pt x="7416" y="249059"/>
                </a:lnTo>
                <a:lnTo>
                  <a:pt x="13716" y="238441"/>
                </a:lnTo>
                <a:lnTo>
                  <a:pt x="21309" y="226782"/>
                </a:lnTo>
                <a:lnTo>
                  <a:pt x="28101" y="216706"/>
                </a:lnTo>
                <a:lnTo>
                  <a:pt x="35729" y="205773"/>
                </a:lnTo>
                <a:lnTo>
                  <a:pt x="43676" y="195172"/>
                </a:lnTo>
                <a:lnTo>
                  <a:pt x="51765" y="185180"/>
                </a:lnTo>
                <a:lnTo>
                  <a:pt x="54317" y="182232"/>
                </a:lnTo>
                <a:lnTo>
                  <a:pt x="63247" y="172554"/>
                </a:lnTo>
                <a:lnTo>
                  <a:pt x="71438" y="164169"/>
                </a:lnTo>
                <a:lnTo>
                  <a:pt x="76657" y="158750"/>
                </a:lnTo>
                <a:lnTo>
                  <a:pt x="84957" y="148580"/>
                </a:lnTo>
                <a:lnTo>
                  <a:pt x="92479" y="138181"/>
                </a:lnTo>
                <a:lnTo>
                  <a:pt x="100431" y="128816"/>
                </a:lnTo>
                <a:lnTo>
                  <a:pt x="107816" y="122067"/>
                </a:lnTo>
                <a:lnTo>
                  <a:pt x="116936" y="114587"/>
                </a:lnTo>
                <a:lnTo>
                  <a:pt x="127389" y="106602"/>
                </a:lnTo>
                <a:lnTo>
                  <a:pt x="138776" y="98336"/>
                </a:lnTo>
                <a:lnTo>
                  <a:pt x="150710" y="90004"/>
                </a:lnTo>
                <a:lnTo>
                  <a:pt x="162591" y="81943"/>
                </a:lnTo>
                <a:lnTo>
                  <a:pt x="174238" y="74225"/>
                </a:lnTo>
                <a:lnTo>
                  <a:pt x="185281" y="67049"/>
                </a:lnTo>
                <a:lnTo>
                  <a:pt x="195350" y="60611"/>
                </a:lnTo>
                <a:lnTo>
                  <a:pt x="204075" y="55111"/>
                </a:lnTo>
                <a:lnTo>
                  <a:pt x="218308" y="46380"/>
                </a:lnTo>
                <a:lnTo>
                  <a:pt x="229100" y="40101"/>
                </a:lnTo>
                <a:lnTo>
                  <a:pt x="238301" y="35022"/>
                </a:lnTo>
                <a:lnTo>
                  <a:pt x="250134" y="28671"/>
                </a:lnTo>
                <a:lnTo>
                  <a:pt x="260381" y="23037"/>
                </a:lnTo>
                <a:lnTo>
                  <a:pt x="273074" y="15754"/>
                </a:lnTo>
                <a:lnTo>
                  <a:pt x="273913" y="7200"/>
                </a:lnTo>
                <a:lnTo>
                  <a:pt x="278142" y="12763"/>
                </a:lnTo>
                <a:lnTo>
                  <a:pt x="278790" y="12280"/>
                </a:lnTo>
                <a:lnTo>
                  <a:pt x="281787" y="5410"/>
                </a:lnTo>
                <a:lnTo>
                  <a:pt x="281393" y="0"/>
                </a:lnTo>
                <a:lnTo>
                  <a:pt x="278637" y="3136"/>
                </a:lnTo>
                <a:lnTo>
                  <a:pt x="278377" y="2904"/>
                </a:lnTo>
                <a:lnTo>
                  <a:pt x="276339" y="9740"/>
                </a:lnTo>
                <a:lnTo>
                  <a:pt x="274210" y="6914"/>
                </a:lnTo>
                <a:lnTo>
                  <a:pt x="260783" y="14727"/>
                </a:lnTo>
                <a:lnTo>
                  <a:pt x="249889" y="20789"/>
                </a:lnTo>
                <a:lnTo>
                  <a:pt x="240606" y="25787"/>
                </a:lnTo>
                <a:lnTo>
                  <a:pt x="237820" y="27279"/>
                </a:lnTo>
                <a:lnTo>
                  <a:pt x="228878" y="32156"/>
                </a:lnTo>
                <a:lnTo>
                  <a:pt x="218740" y="37946"/>
                </a:lnTo>
                <a:lnTo>
                  <a:pt x="206249" y="45468"/>
                </a:lnTo>
                <a:lnTo>
                  <a:pt x="200939" y="48768"/>
                </a:lnTo>
                <a:lnTo>
                  <a:pt x="192343" y="54178"/>
                </a:lnTo>
                <a:lnTo>
                  <a:pt x="182379" y="60539"/>
                </a:lnTo>
                <a:lnTo>
                  <a:pt x="171410" y="67655"/>
                </a:lnTo>
                <a:lnTo>
                  <a:pt x="159799" y="75333"/>
                </a:lnTo>
                <a:lnTo>
                  <a:pt x="147909" y="83378"/>
                </a:lnTo>
                <a:lnTo>
                  <a:pt x="134929" y="92436"/>
                </a:lnTo>
                <a:lnTo>
                  <a:pt x="123631" y="100626"/>
                </a:lnTo>
                <a:lnTo>
                  <a:pt x="113167" y="108594"/>
                </a:lnTo>
                <a:lnTo>
                  <a:pt x="103891" y="116162"/>
                </a:lnTo>
                <a:lnTo>
                  <a:pt x="96152" y="123153"/>
                </a:lnTo>
                <a:lnTo>
                  <a:pt x="86960" y="133791"/>
                </a:lnTo>
                <a:lnTo>
                  <a:pt x="79432" y="144187"/>
                </a:lnTo>
                <a:lnTo>
                  <a:pt x="71773" y="153652"/>
                </a:lnTo>
                <a:lnTo>
                  <a:pt x="71539" y="153898"/>
                </a:lnTo>
                <a:lnTo>
                  <a:pt x="62712" y="163011"/>
                </a:lnTo>
                <a:lnTo>
                  <a:pt x="54486" y="171572"/>
                </a:lnTo>
                <a:lnTo>
                  <a:pt x="49047" y="177571"/>
                </a:lnTo>
                <a:lnTo>
                  <a:pt x="41020" y="187164"/>
                </a:lnTo>
                <a:lnTo>
                  <a:pt x="32954" y="197651"/>
                </a:lnTo>
                <a:lnTo>
                  <a:pt x="25507" y="208013"/>
                </a:lnTo>
                <a:lnTo>
                  <a:pt x="22847" y="211899"/>
                </a:lnTo>
                <a:lnTo>
                  <a:pt x="16386" y="221477"/>
                </a:lnTo>
                <a:lnTo>
                  <a:pt x="8826" y="233004"/>
                </a:lnTo>
                <a:lnTo>
                  <a:pt x="7188" y="245351"/>
                </a:lnTo>
                <a:lnTo>
                  <a:pt x="5905" y="243586"/>
                </a:lnTo>
                <a:lnTo>
                  <a:pt x="5188" y="239019"/>
                </a:lnTo>
                <a:lnTo>
                  <a:pt x="2098" y="244129"/>
                </a:lnTo>
                <a:lnTo>
                  <a:pt x="1943" y="218986"/>
                </a:lnTo>
                <a:lnTo>
                  <a:pt x="990" y="222973"/>
                </a:lnTo>
                <a:lnTo>
                  <a:pt x="0" y="227088"/>
                </a:lnTo>
                <a:lnTo>
                  <a:pt x="1219" y="245732"/>
                </a:lnTo>
                <a:lnTo>
                  <a:pt x="4317" y="247396"/>
                </a:lnTo>
                <a:lnTo>
                  <a:pt x="5181" y="240728"/>
                </a:lnTo>
                <a:lnTo>
                  <a:pt x="4317" y="247396"/>
                </a:lnTo>
                <a:lnTo>
                  <a:pt x="4546" y="250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128472" y="4776535"/>
            <a:ext cx="3436" cy="6667"/>
          </a:xfrm>
          <a:custGeom>
            <a:avLst/>
            <a:gdLst/>
            <a:ahLst/>
            <a:cxnLst/>
            <a:rect l="l" t="t" r="r" b="b"/>
            <a:pathLst>
              <a:path w="3436" h="6667">
                <a:moveTo>
                  <a:pt x="2832" y="3784"/>
                </a:moveTo>
                <a:lnTo>
                  <a:pt x="254" y="0"/>
                </a:lnTo>
                <a:lnTo>
                  <a:pt x="0" y="6642"/>
                </a:lnTo>
                <a:lnTo>
                  <a:pt x="3436" y="6667"/>
                </a:lnTo>
                <a:lnTo>
                  <a:pt x="266" y="6642"/>
                </a:lnTo>
                <a:lnTo>
                  <a:pt x="3378" y="6391"/>
                </a:lnTo>
                <a:lnTo>
                  <a:pt x="2832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086894" y="4518623"/>
            <a:ext cx="313677" cy="276974"/>
          </a:xfrm>
          <a:custGeom>
            <a:avLst/>
            <a:gdLst/>
            <a:ahLst/>
            <a:cxnLst/>
            <a:rect l="l" t="t" r="r" b="b"/>
            <a:pathLst>
              <a:path w="313677" h="276974">
                <a:moveTo>
                  <a:pt x="711" y="160510"/>
                </a:moveTo>
                <a:lnTo>
                  <a:pt x="2683" y="172685"/>
                </a:lnTo>
                <a:lnTo>
                  <a:pt x="5700" y="185502"/>
                </a:lnTo>
                <a:lnTo>
                  <a:pt x="9544" y="198685"/>
                </a:lnTo>
                <a:lnTo>
                  <a:pt x="15660" y="216547"/>
                </a:lnTo>
                <a:lnTo>
                  <a:pt x="20432" y="228980"/>
                </a:lnTo>
                <a:lnTo>
                  <a:pt x="25332" y="240834"/>
                </a:lnTo>
                <a:lnTo>
                  <a:pt x="30174" y="251833"/>
                </a:lnTo>
                <a:lnTo>
                  <a:pt x="32727" y="257378"/>
                </a:lnTo>
                <a:lnTo>
                  <a:pt x="35242" y="260921"/>
                </a:lnTo>
                <a:lnTo>
                  <a:pt x="37477" y="263779"/>
                </a:lnTo>
                <a:lnTo>
                  <a:pt x="37973" y="264541"/>
                </a:lnTo>
                <a:lnTo>
                  <a:pt x="41503" y="264566"/>
                </a:lnTo>
                <a:lnTo>
                  <a:pt x="42354" y="276974"/>
                </a:lnTo>
                <a:lnTo>
                  <a:pt x="43688" y="272249"/>
                </a:lnTo>
                <a:lnTo>
                  <a:pt x="44653" y="267995"/>
                </a:lnTo>
                <a:lnTo>
                  <a:pt x="45017" y="264604"/>
                </a:lnTo>
                <a:lnTo>
                  <a:pt x="41846" y="264553"/>
                </a:lnTo>
                <a:lnTo>
                  <a:pt x="44958" y="264303"/>
                </a:lnTo>
                <a:lnTo>
                  <a:pt x="45016" y="264579"/>
                </a:lnTo>
                <a:lnTo>
                  <a:pt x="41579" y="264553"/>
                </a:lnTo>
                <a:lnTo>
                  <a:pt x="41833" y="257911"/>
                </a:lnTo>
                <a:lnTo>
                  <a:pt x="39204" y="254647"/>
                </a:lnTo>
                <a:lnTo>
                  <a:pt x="39116" y="254393"/>
                </a:lnTo>
                <a:lnTo>
                  <a:pt x="34372" y="243957"/>
                </a:lnTo>
                <a:lnTo>
                  <a:pt x="29471" y="232501"/>
                </a:lnTo>
                <a:lnTo>
                  <a:pt x="24606" y="220323"/>
                </a:lnTo>
                <a:lnTo>
                  <a:pt x="19973" y="207720"/>
                </a:lnTo>
                <a:lnTo>
                  <a:pt x="17881" y="201587"/>
                </a:lnTo>
                <a:lnTo>
                  <a:pt x="13714" y="188086"/>
                </a:lnTo>
                <a:lnTo>
                  <a:pt x="10376" y="174962"/>
                </a:lnTo>
                <a:lnTo>
                  <a:pt x="8089" y="162607"/>
                </a:lnTo>
                <a:lnTo>
                  <a:pt x="7078" y="151409"/>
                </a:lnTo>
                <a:lnTo>
                  <a:pt x="7086" y="144983"/>
                </a:lnTo>
                <a:lnTo>
                  <a:pt x="8216" y="139128"/>
                </a:lnTo>
                <a:lnTo>
                  <a:pt x="10045" y="132334"/>
                </a:lnTo>
                <a:lnTo>
                  <a:pt x="13534" y="120588"/>
                </a:lnTo>
                <a:lnTo>
                  <a:pt x="17782" y="108208"/>
                </a:lnTo>
                <a:lnTo>
                  <a:pt x="21374" y="98831"/>
                </a:lnTo>
                <a:lnTo>
                  <a:pt x="23507" y="93510"/>
                </a:lnTo>
                <a:lnTo>
                  <a:pt x="25654" y="88671"/>
                </a:lnTo>
                <a:lnTo>
                  <a:pt x="27584" y="84886"/>
                </a:lnTo>
                <a:lnTo>
                  <a:pt x="29476" y="81127"/>
                </a:lnTo>
                <a:lnTo>
                  <a:pt x="31330" y="78333"/>
                </a:lnTo>
                <a:lnTo>
                  <a:pt x="32169" y="77584"/>
                </a:lnTo>
                <a:lnTo>
                  <a:pt x="39377" y="70319"/>
                </a:lnTo>
                <a:lnTo>
                  <a:pt x="45753" y="63543"/>
                </a:lnTo>
                <a:lnTo>
                  <a:pt x="52207" y="56831"/>
                </a:lnTo>
                <a:lnTo>
                  <a:pt x="59654" y="49759"/>
                </a:lnTo>
                <a:lnTo>
                  <a:pt x="69005" y="41902"/>
                </a:lnTo>
                <a:lnTo>
                  <a:pt x="81174" y="32837"/>
                </a:lnTo>
                <a:lnTo>
                  <a:pt x="97074" y="22138"/>
                </a:lnTo>
                <a:lnTo>
                  <a:pt x="104089" y="17678"/>
                </a:lnTo>
                <a:lnTo>
                  <a:pt x="118275" y="11518"/>
                </a:lnTo>
                <a:lnTo>
                  <a:pt x="127635" y="9728"/>
                </a:lnTo>
                <a:lnTo>
                  <a:pt x="140838" y="7806"/>
                </a:lnTo>
                <a:lnTo>
                  <a:pt x="153137" y="7060"/>
                </a:lnTo>
                <a:lnTo>
                  <a:pt x="158750" y="7137"/>
                </a:lnTo>
                <a:lnTo>
                  <a:pt x="170171" y="8430"/>
                </a:lnTo>
                <a:lnTo>
                  <a:pt x="182268" y="11225"/>
                </a:lnTo>
                <a:lnTo>
                  <a:pt x="194709" y="15272"/>
                </a:lnTo>
                <a:lnTo>
                  <a:pt x="207164" y="20323"/>
                </a:lnTo>
                <a:lnTo>
                  <a:pt x="219302" y="26127"/>
                </a:lnTo>
                <a:lnTo>
                  <a:pt x="230792" y="32436"/>
                </a:lnTo>
                <a:lnTo>
                  <a:pt x="246576" y="42877"/>
                </a:lnTo>
                <a:lnTo>
                  <a:pt x="256821" y="50992"/>
                </a:lnTo>
                <a:lnTo>
                  <a:pt x="266262" y="58932"/>
                </a:lnTo>
                <a:lnTo>
                  <a:pt x="268973" y="61150"/>
                </a:lnTo>
                <a:lnTo>
                  <a:pt x="272389" y="61290"/>
                </a:lnTo>
                <a:lnTo>
                  <a:pt x="276301" y="60947"/>
                </a:lnTo>
                <a:lnTo>
                  <a:pt x="279984" y="60350"/>
                </a:lnTo>
                <a:lnTo>
                  <a:pt x="282816" y="60109"/>
                </a:lnTo>
                <a:lnTo>
                  <a:pt x="285902" y="61988"/>
                </a:lnTo>
                <a:lnTo>
                  <a:pt x="290880" y="66573"/>
                </a:lnTo>
                <a:lnTo>
                  <a:pt x="295910" y="71120"/>
                </a:lnTo>
                <a:lnTo>
                  <a:pt x="300977" y="75704"/>
                </a:lnTo>
                <a:lnTo>
                  <a:pt x="305783" y="79993"/>
                </a:lnTo>
                <a:lnTo>
                  <a:pt x="306044" y="80225"/>
                </a:lnTo>
                <a:lnTo>
                  <a:pt x="308800" y="77089"/>
                </a:lnTo>
                <a:lnTo>
                  <a:pt x="309194" y="82499"/>
                </a:lnTo>
                <a:lnTo>
                  <a:pt x="306197" y="89369"/>
                </a:lnTo>
                <a:lnTo>
                  <a:pt x="313677" y="82169"/>
                </a:lnTo>
                <a:lnTo>
                  <a:pt x="311238" y="79629"/>
                </a:lnTo>
                <a:lnTo>
                  <a:pt x="310781" y="74993"/>
                </a:lnTo>
                <a:lnTo>
                  <a:pt x="305612" y="70421"/>
                </a:lnTo>
                <a:lnTo>
                  <a:pt x="300634" y="65900"/>
                </a:lnTo>
                <a:lnTo>
                  <a:pt x="295605" y="61353"/>
                </a:lnTo>
                <a:lnTo>
                  <a:pt x="290715" y="56832"/>
                </a:lnTo>
                <a:lnTo>
                  <a:pt x="288099" y="54648"/>
                </a:lnTo>
                <a:lnTo>
                  <a:pt x="284429" y="53098"/>
                </a:lnTo>
                <a:lnTo>
                  <a:pt x="280835" y="53073"/>
                </a:lnTo>
                <a:lnTo>
                  <a:pt x="277037" y="53695"/>
                </a:lnTo>
                <a:lnTo>
                  <a:pt x="273481" y="54254"/>
                </a:lnTo>
                <a:lnTo>
                  <a:pt x="271691" y="54305"/>
                </a:lnTo>
                <a:lnTo>
                  <a:pt x="262577" y="46614"/>
                </a:lnTo>
                <a:lnTo>
                  <a:pt x="252454" y="38485"/>
                </a:lnTo>
                <a:lnTo>
                  <a:pt x="241711" y="30851"/>
                </a:lnTo>
                <a:lnTo>
                  <a:pt x="228809" y="23221"/>
                </a:lnTo>
                <a:lnTo>
                  <a:pt x="217145" y="17188"/>
                </a:lnTo>
                <a:lnTo>
                  <a:pt x="204981" y="11719"/>
                </a:lnTo>
                <a:lnTo>
                  <a:pt x="192570" y="7041"/>
                </a:lnTo>
                <a:lnTo>
                  <a:pt x="180162" y="3381"/>
                </a:lnTo>
                <a:lnTo>
                  <a:pt x="168006" y="966"/>
                </a:lnTo>
                <a:lnTo>
                  <a:pt x="159067" y="101"/>
                </a:lnTo>
                <a:lnTo>
                  <a:pt x="154762" y="0"/>
                </a:lnTo>
                <a:lnTo>
                  <a:pt x="142721" y="552"/>
                </a:lnTo>
                <a:lnTo>
                  <a:pt x="129619" y="2222"/>
                </a:lnTo>
                <a:lnTo>
                  <a:pt x="113149" y="6095"/>
                </a:lnTo>
                <a:lnTo>
                  <a:pt x="101896" y="10800"/>
                </a:lnTo>
                <a:lnTo>
                  <a:pt x="82859" y="23085"/>
                </a:lnTo>
                <a:lnTo>
                  <a:pt x="69244" y="32821"/>
                </a:lnTo>
                <a:lnTo>
                  <a:pt x="58691" y="41264"/>
                </a:lnTo>
                <a:lnTo>
                  <a:pt x="50383" y="48763"/>
                </a:lnTo>
                <a:lnTo>
                  <a:pt x="43501" y="55667"/>
                </a:lnTo>
                <a:lnTo>
                  <a:pt x="37227" y="62325"/>
                </a:lnTo>
                <a:lnTo>
                  <a:pt x="30743" y="69085"/>
                </a:lnTo>
                <a:lnTo>
                  <a:pt x="27279" y="72504"/>
                </a:lnTo>
                <a:lnTo>
                  <a:pt x="24676" y="75666"/>
                </a:lnTo>
                <a:lnTo>
                  <a:pt x="18537" y="87485"/>
                </a:lnTo>
                <a:lnTo>
                  <a:pt x="13482" y="99619"/>
                </a:lnTo>
                <a:lnTo>
                  <a:pt x="8613" y="113018"/>
                </a:lnTo>
                <a:lnTo>
                  <a:pt x="6134" y="120345"/>
                </a:lnTo>
                <a:lnTo>
                  <a:pt x="4076" y="127152"/>
                </a:lnTo>
                <a:lnTo>
                  <a:pt x="2565" y="133108"/>
                </a:lnTo>
                <a:lnTo>
                  <a:pt x="1066" y="139090"/>
                </a:lnTo>
                <a:lnTo>
                  <a:pt x="101" y="144119"/>
                </a:lnTo>
                <a:lnTo>
                  <a:pt x="0" y="149250"/>
                </a:lnTo>
                <a:lnTo>
                  <a:pt x="711" y="1605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116242" y="4782403"/>
            <a:ext cx="13004" cy="57439"/>
          </a:xfrm>
          <a:custGeom>
            <a:avLst/>
            <a:gdLst/>
            <a:ahLst/>
            <a:cxnLst/>
            <a:rect l="l" t="t" r="r" b="b"/>
            <a:pathLst>
              <a:path w="13004" h="57439">
                <a:moveTo>
                  <a:pt x="990" y="28232"/>
                </a:moveTo>
                <a:lnTo>
                  <a:pt x="0" y="32296"/>
                </a:lnTo>
                <a:lnTo>
                  <a:pt x="155" y="57439"/>
                </a:lnTo>
                <a:lnTo>
                  <a:pt x="3245" y="52329"/>
                </a:lnTo>
                <a:lnTo>
                  <a:pt x="3251" y="50952"/>
                </a:lnTo>
                <a:lnTo>
                  <a:pt x="3644" y="46164"/>
                </a:lnTo>
                <a:lnTo>
                  <a:pt x="4940" y="41973"/>
                </a:lnTo>
                <a:lnTo>
                  <a:pt x="5880" y="37960"/>
                </a:lnTo>
                <a:lnTo>
                  <a:pt x="6858" y="33947"/>
                </a:lnTo>
                <a:lnTo>
                  <a:pt x="7797" y="29984"/>
                </a:lnTo>
                <a:lnTo>
                  <a:pt x="8826" y="25946"/>
                </a:lnTo>
                <a:lnTo>
                  <a:pt x="10083" y="22504"/>
                </a:lnTo>
                <a:lnTo>
                  <a:pt x="11620" y="17894"/>
                </a:lnTo>
                <a:lnTo>
                  <a:pt x="13004" y="13195"/>
                </a:lnTo>
                <a:lnTo>
                  <a:pt x="12153" y="787"/>
                </a:lnTo>
                <a:lnTo>
                  <a:pt x="8623" y="761"/>
                </a:lnTo>
                <a:lnTo>
                  <a:pt x="8128" y="0"/>
                </a:lnTo>
                <a:lnTo>
                  <a:pt x="8623" y="774"/>
                </a:lnTo>
                <a:lnTo>
                  <a:pt x="8636" y="1054"/>
                </a:lnTo>
                <a:lnTo>
                  <a:pt x="8623" y="787"/>
                </a:lnTo>
                <a:lnTo>
                  <a:pt x="7962" y="4775"/>
                </a:lnTo>
                <a:lnTo>
                  <a:pt x="6642" y="10502"/>
                </a:lnTo>
                <a:lnTo>
                  <a:pt x="3733" y="19329"/>
                </a:lnTo>
                <a:lnTo>
                  <a:pt x="2679" y="22250"/>
                </a:lnTo>
                <a:lnTo>
                  <a:pt x="1930" y="24371"/>
                </a:lnTo>
                <a:lnTo>
                  <a:pt x="990" y="28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119489" y="4828716"/>
            <a:ext cx="3637" cy="12346"/>
          </a:xfrm>
          <a:custGeom>
            <a:avLst/>
            <a:gdLst/>
            <a:ahLst/>
            <a:cxnLst/>
            <a:rect l="l" t="t" r="r" b="b"/>
            <a:pathLst>
              <a:path w="3637" h="12346">
                <a:moveTo>
                  <a:pt x="3637" y="0"/>
                </a:moveTo>
                <a:lnTo>
                  <a:pt x="0" y="6014"/>
                </a:lnTo>
                <a:lnTo>
                  <a:pt x="716" y="10581"/>
                </a:lnTo>
                <a:lnTo>
                  <a:pt x="1999" y="12346"/>
                </a:lnTo>
                <a:lnTo>
                  <a:pt x="36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206129" y="4573500"/>
            <a:ext cx="155359" cy="109867"/>
          </a:xfrm>
          <a:custGeom>
            <a:avLst/>
            <a:gdLst/>
            <a:ahLst/>
            <a:cxnLst/>
            <a:rect l="l" t="t" r="r" b="b"/>
            <a:pathLst>
              <a:path w="155359" h="109867">
                <a:moveTo>
                  <a:pt x="2460" y="102461"/>
                </a:moveTo>
                <a:lnTo>
                  <a:pt x="0" y="107086"/>
                </a:lnTo>
                <a:lnTo>
                  <a:pt x="2730" y="109867"/>
                </a:lnTo>
                <a:lnTo>
                  <a:pt x="6349" y="108521"/>
                </a:lnTo>
                <a:lnTo>
                  <a:pt x="14915" y="100222"/>
                </a:lnTo>
                <a:lnTo>
                  <a:pt x="24907" y="90931"/>
                </a:lnTo>
                <a:lnTo>
                  <a:pt x="35148" y="81994"/>
                </a:lnTo>
                <a:lnTo>
                  <a:pt x="44457" y="74755"/>
                </a:lnTo>
                <a:lnTo>
                  <a:pt x="55695" y="67501"/>
                </a:lnTo>
                <a:lnTo>
                  <a:pt x="66402" y="61385"/>
                </a:lnTo>
                <a:lnTo>
                  <a:pt x="77187" y="55429"/>
                </a:lnTo>
                <a:lnTo>
                  <a:pt x="88273" y="48927"/>
                </a:lnTo>
                <a:lnTo>
                  <a:pt x="93598" y="45516"/>
                </a:lnTo>
                <a:lnTo>
                  <a:pt x="104114" y="38060"/>
                </a:lnTo>
                <a:lnTo>
                  <a:pt x="114304" y="30576"/>
                </a:lnTo>
                <a:lnTo>
                  <a:pt x="120700" y="26225"/>
                </a:lnTo>
                <a:lnTo>
                  <a:pt x="131430" y="19630"/>
                </a:lnTo>
                <a:lnTo>
                  <a:pt x="142386" y="13150"/>
                </a:lnTo>
                <a:lnTo>
                  <a:pt x="153225" y="6515"/>
                </a:lnTo>
                <a:lnTo>
                  <a:pt x="155359" y="3289"/>
                </a:lnTo>
                <a:lnTo>
                  <a:pt x="153263" y="0"/>
                </a:lnTo>
                <a:lnTo>
                  <a:pt x="149440" y="571"/>
                </a:lnTo>
                <a:lnTo>
                  <a:pt x="138737" y="7127"/>
                </a:lnTo>
                <a:lnTo>
                  <a:pt x="127785" y="13607"/>
                </a:lnTo>
                <a:lnTo>
                  <a:pt x="116890" y="20307"/>
                </a:lnTo>
                <a:lnTo>
                  <a:pt x="106287" y="27686"/>
                </a:lnTo>
                <a:lnTo>
                  <a:pt x="96114" y="35187"/>
                </a:lnTo>
                <a:lnTo>
                  <a:pt x="89700" y="39649"/>
                </a:lnTo>
                <a:lnTo>
                  <a:pt x="78789" y="46411"/>
                </a:lnTo>
                <a:lnTo>
                  <a:pt x="68054" y="52433"/>
                </a:lnTo>
                <a:lnTo>
                  <a:pt x="57277" y="58420"/>
                </a:lnTo>
                <a:lnTo>
                  <a:pt x="46243" y="65081"/>
                </a:lnTo>
                <a:lnTo>
                  <a:pt x="40817" y="68706"/>
                </a:lnTo>
                <a:lnTo>
                  <a:pt x="31343" y="75995"/>
                </a:lnTo>
                <a:lnTo>
                  <a:pt x="21121" y="84852"/>
                </a:lnTo>
                <a:lnTo>
                  <a:pt x="11157" y="94074"/>
                </a:lnTo>
                <a:lnTo>
                  <a:pt x="2460" y="1024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100394" y="4522705"/>
            <a:ext cx="180721" cy="183769"/>
          </a:xfrm>
          <a:custGeom>
            <a:avLst/>
            <a:gdLst/>
            <a:ahLst/>
            <a:cxnLst/>
            <a:rect l="l" t="t" r="r" b="b"/>
            <a:pathLst>
              <a:path w="180721" h="183769">
                <a:moveTo>
                  <a:pt x="9359" y="138379"/>
                </a:moveTo>
                <a:lnTo>
                  <a:pt x="14071" y="125166"/>
                </a:lnTo>
                <a:lnTo>
                  <a:pt x="18111" y="114103"/>
                </a:lnTo>
                <a:lnTo>
                  <a:pt x="24329" y="101220"/>
                </a:lnTo>
                <a:lnTo>
                  <a:pt x="31981" y="90154"/>
                </a:lnTo>
                <a:lnTo>
                  <a:pt x="41321" y="79515"/>
                </a:lnTo>
                <a:lnTo>
                  <a:pt x="50852" y="69837"/>
                </a:lnTo>
                <a:lnTo>
                  <a:pt x="60521" y="60487"/>
                </a:lnTo>
                <a:lnTo>
                  <a:pt x="68135" y="53263"/>
                </a:lnTo>
                <a:lnTo>
                  <a:pt x="77685" y="45924"/>
                </a:lnTo>
                <a:lnTo>
                  <a:pt x="88669" y="39518"/>
                </a:lnTo>
                <a:lnTo>
                  <a:pt x="100086" y="33073"/>
                </a:lnTo>
                <a:lnTo>
                  <a:pt x="107162" y="28473"/>
                </a:lnTo>
                <a:lnTo>
                  <a:pt x="117716" y="21554"/>
                </a:lnTo>
                <a:lnTo>
                  <a:pt x="129307" y="15437"/>
                </a:lnTo>
                <a:lnTo>
                  <a:pt x="141562" y="10649"/>
                </a:lnTo>
                <a:lnTo>
                  <a:pt x="154108" y="7716"/>
                </a:lnTo>
                <a:lnTo>
                  <a:pt x="163169" y="7048"/>
                </a:lnTo>
                <a:lnTo>
                  <a:pt x="167513" y="7048"/>
                </a:lnTo>
                <a:lnTo>
                  <a:pt x="171780" y="7531"/>
                </a:lnTo>
                <a:lnTo>
                  <a:pt x="175945" y="8597"/>
                </a:lnTo>
                <a:lnTo>
                  <a:pt x="179755" y="7950"/>
                </a:lnTo>
                <a:lnTo>
                  <a:pt x="180721" y="4178"/>
                </a:lnTo>
                <a:lnTo>
                  <a:pt x="177698" y="1778"/>
                </a:lnTo>
                <a:lnTo>
                  <a:pt x="172910" y="546"/>
                </a:lnTo>
                <a:lnTo>
                  <a:pt x="168046" y="0"/>
                </a:lnTo>
                <a:lnTo>
                  <a:pt x="163169" y="0"/>
                </a:lnTo>
                <a:lnTo>
                  <a:pt x="150213" y="1230"/>
                </a:lnTo>
                <a:lnTo>
                  <a:pt x="137537" y="4548"/>
                </a:lnTo>
                <a:lnTo>
                  <a:pt x="125388" y="9483"/>
                </a:lnTo>
                <a:lnTo>
                  <a:pt x="114009" y="15563"/>
                </a:lnTo>
                <a:lnTo>
                  <a:pt x="103646" y="22318"/>
                </a:lnTo>
                <a:lnTo>
                  <a:pt x="103047" y="22745"/>
                </a:lnTo>
                <a:lnTo>
                  <a:pt x="92754" y="29200"/>
                </a:lnTo>
                <a:lnTo>
                  <a:pt x="81598" y="35367"/>
                </a:lnTo>
                <a:lnTo>
                  <a:pt x="70563" y="42244"/>
                </a:lnTo>
                <a:lnTo>
                  <a:pt x="63284" y="48158"/>
                </a:lnTo>
                <a:lnTo>
                  <a:pt x="54848" y="56170"/>
                </a:lnTo>
                <a:lnTo>
                  <a:pt x="45229" y="65492"/>
                </a:lnTo>
                <a:lnTo>
                  <a:pt x="35731" y="75180"/>
                </a:lnTo>
                <a:lnTo>
                  <a:pt x="27901" y="83997"/>
                </a:lnTo>
                <a:lnTo>
                  <a:pt x="19717" y="95259"/>
                </a:lnTo>
                <a:lnTo>
                  <a:pt x="14021" y="105767"/>
                </a:lnTo>
                <a:lnTo>
                  <a:pt x="8465" y="119854"/>
                </a:lnTo>
                <a:lnTo>
                  <a:pt x="4110" y="132229"/>
                </a:lnTo>
                <a:lnTo>
                  <a:pt x="2755" y="135915"/>
                </a:lnTo>
                <a:lnTo>
                  <a:pt x="1041" y="140652"/>
                </a:lnTo>
                <a:lnTo>
                  <a:pt x="0" y="148120"/>
                </a:lnTo>
                <a:lnTo>
                  <a:pt x="0" y="158915"/>
                </a:lnTo>
                <a:lnTo>
                  <a:pt x="304" y="162560"/>
                </a:lnTo>
                <a:lnTo>
                  <a:pt x="1422" y="165569"/>
                </a:lnTo>
                <a:lnTo>
                  <a:pt x="2730" y="169024"/>
                </a:lnTo>
                <a:lnTo>
                  <a:pt x="4279" y="171856"/>
                </a:lnTo>
                <a:lnTo>
                  <a:pt x="6578" y="176339"/>
                </a:lnTo>
                <a:lnTo>
                  <a:pt x="7035" y="178930"/>
                </a:lnTo>
                <a:lnTo>
                  <a:pt x="7632" y="182753"/>
                </a:lnTo>
                <a:lnTo>
                  <a:pt x="11379" y="183769"/>
                </a:lnTo>
                <a:lnTo>
                  <a:pt x="13830" y="180797"/>
                </a:lnTo>
                <a:lnTo>
                  <a:pt x="14122" y="178600"/>
                </a:lnTo>
                <a:lnTo>
                  <a:pt x="14071" y="175653"/>
                </a:lnTo>
                <a:lnTo>
                  <a:pt x="11709" y="170954"/>
                </a:lnTo>
                <a:lnTo>
                  <a:pt x="10490" y="168529"/>
                </a:lnTo>
                <a:lnTo>
                  <a:pt x="9105" y="165989"/>
                </a:lnTo>
                <a:lnTo>
                  <a:pt x="8001" y="163080"/>
                </a:lnTo>
                <a:lnTo>
                  <a:pt x="7416" y="161594"/>
                </a:lnTo>
                <a:lnTo>
                  <a:pt x="6997" y="158432"/>
                </a:lnTo>
                <a:lnTo>
                  <a:pt x="6997" y="148958"/>
                </a:lnTo>
                <a:lnTo>
                  <a:pt x="8115" y="141655"/>
                </a:lnTo>
                <a:lnTo>
                  <a:pt x="9372" y="138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199114" y="4613745"/>
            <a:ext cx="66776" cy="54457"/>
          </a:xfrm>
          <a:custGeom>
            <a:avLst/>
            <a:gdLst/>
            <a:ahLst/>
            <a:cxnLst/>
            <a:rect l="l" t="t" r="r" b="b"/>
            <a:pathLst>
              <a:path w="66776" h="54457">
                <a:moveTo>
                  <a:pt x="11222" y="38406"/>
                </a:moveTo>
                <a:lnTo>
                  <a:pt x="2274" y="47269"/>
                </a:lnTo>
                <a:lnTo>
                  <a:pt x="0" y="51650"/>
                </a:lnTo>
                <a:lnTo>
                  <a:pt x="2705" y="54457"/>
                </a:lnTo>
                <a:lnTo>
                  <a:pt x="6337" y="53149"/>
                </a:lnTo>
                <a:lnTo>
                  <a:pt x="15464" y="44116"/>
                </a:lnTo>
                <a:lnTo>
                  <a:pt x="24603" y="35469"/>
                </a:lnTo>
                <a:lnTo>
                  <a:pt x="25196" y="34950"/>
                </a:lnTo>
                <a:lnTo>
                  <a:pt x="28562" y="32016"/>
                </a:lnTo>
                <a:lnTo>
                  <a:pt x="36487" y="25425"/>
                </a:lnTo>
                <a:lnTo>
                  <a:pt x="44551" y="19392"/>
                </a:lnTo>
                <a:lnTo>
                  <a:pt x="48590" y="16370"/>
                </a:lnTo>
                <a:lnTo>
                  <a:pt x="52666" y="13487"/>
                </a:lnTo>
                <a:lnTo>
                  <a:pt x="56197" y="11277"/>
                </a:lnTo>
                <a:lnTo>
                  <a:pt x="59689" y="9067"/>
                </a:lnTo>
                <a:lnTo>
                  <a:pt x="62801" y="7556"/>
                </a:lnTo>
                <a:lnTo>
                  <a:pt x="66014" y="6870"/>
                </a:lnTo>
                <a:lnTo>
                  <a:pt x="66776" y="3086"/>
                </a:lnTo>
                <a:lnTo>
                  <a:pt x="64452" y="0"/>
                </a:lnTo>
                <a:lnTo>
                  <a:pt x="62560" y="431"/>
                </a:lnTo>
                <a:lnTo>
                  <a:pt x="59537" y="1155"/>
                </a:lnTo>
                <a:lnTo>
                  <a:pt x="56299" y="2933"/>
                </a:lnTo>
                <a:lnTo>
                  <a:pt x="52463" y="5308"/>
                </a:lnTo>
                <a:lnTo>
                  <a:pt x="40948" y="13291"/>
                </a:lnTo>
                <a:lnTo>
                  <a:pt x="29724" y="22017"/>
                </a:lnTo>
                <a:lnTo>
                  <a:pt x="21446" y="28888"/>
                </a:lnTo>
                <a:lnTo>
                  <a:pt x="20586" y="29629"/>
                </a:lnTo>
                <a:lnTo>
                  <a:pt x="11222" y="38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200562" y="4793179"/>
            <a:ext cx="64033" cy="69888"/>
          </a:xfrm>
          <a:custGeom>
            <a:avLst/>
            <a:gdLst/>
            <a:ahLst/>
            <a:cxnLst/>
            <a:rect l="l" t="t" r="r" b="b"/>
            <a:pathLst>
              <a:path w="64033" h="69888">
                <a:moveTo>
                  <a:pt x="57759" y="1181"/>
                </a:moveTo>
                <a:lnTo>
                  <a:pt x="48118" y="10350"/>
                </a:lnTo>
                <a:lnTo>
                  <a:pt x="39487" y="19307"/>
                </a:lnTo>
                <a:lnTo>
                  <a:pt x="31120" y="28330"/>
                </a:lnTo>
                <a:lnTo>
                  <a:pt x="24244" y="35648"/>
                </a:lnTo>
                <a:lnTo>
                  <a:pt x="15899" y="45229"/>
                </a:lnTo>
                <a:lnTo>
                  <a:pt x="8191" y="55010"/>
                </a:lnTo>
                <a:lnTo>
                  <a:pt x="1104" y="63652"/>
                </a:lnTo>
                <a:lnTo>
                  <a:pt x="0" y="67335"/>
                </a:lnTo>
                <a:lnTo>
                  <a:pt x="2946" y="69888"/>
                </a:lnTo>
                <a:lnTo>
                  <a:pt x="6438" y="68249"/>
                </a:lnTo>
                <a:lnTo>
                  <a:pt x="14899" y="57874"/>
                </a:lnTo>
                <a:lnTo>
                  <a:pt x="22596" y="48159"/>
                </a:lnTo>
                <a:lnTo>
                  <a:pt x="29337" y="40512"/>
                </a:lnTo>
                <a:lnTo>
                  <a:pt x="38195" y="31050"/>
                </a:lnTo>
                <a:lnTo>
                  <a:pt x="46590" y="22031"/>
                </a:lnTo>
                <a:lnTo>
                  <a:pt x="55309" y="13136"/>
                </a:lnTo>
                <a:lnTo>
                  <a:pt x="62471" y="6413"/>
                </a:lnTo>
                <a:lnTo>
                  <a:pt x="64033" y="2882"/>
                </a:lnTo>
                <a:lnTo>
                  <a:pt x="61429" y="0"/>
                </a:lnTo>
                <a:lnTo>
                  <a:pt x="57759" y="1181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485888" y="4710789"/>
            <a:ext cx="30289" cy="233921"/>
          </a:xfrm>
          <a:custGeom>
            <a:avLst/>
            <a:gdLst/>
            <a:ahLst/>
            <a:cxnLst/>
            <a:rect l="l" t="t" r="r" b="b"/>
            <a:pathLst>
              <a:path w="30289" h="233921">
                <a:moveTo>
                  <a:pt x="7035" y="229438"/>
                </a:moveTo>
                <a:lnTo>
                  <a:pt x="8421" y="217370"/>
                </a:lnTo>
                <a:lnTo>
                  <a:pt x="11309" y="204771"/>
                </a:lnTo>
                <a:lnTo>
                  <a:pt x="13233" y="195148"/>
                </a:lnTo>
                <a:lnTo>
                  <a:pt x="14622" y="182436"/>
                </a:lnTo>
                <a:lnTo>
                  <a:pt x="15187" y="169747"/>
                </a:lnTo>
                <a:lnTo>
                  <a:pt x="15278" y="159867"/>
                </a:lnTo>
                <a:lnTo>
                  <a:pt x="15087" y="147212"/>
                </a:lnTo>
                <a:lnTo>
                  <a:pt x="14680" y="134483"/>
                </a:lnTo>
                <a:lnTo>
                  <a:pt x="14302" y="121754"/>
                </a:lnTo>
                <a:lnTo>
                  <a:pt x="14185" y="112077"/>
                </a:lnTo>
                <a:lnTo>
                  <a:pt x="14471" y="99217"/>
                </a:lnTo>
                <a:lnTo>
                  <a:pt x="15491" y="86592"/>
                </a:lnTo>
                <a:lnTo>
                  <a:pt x="16408" y="80060"/>
                </a:lnTo>
                <a:lnTo>
                  <a:pt x="18266" y="67303"/>
                </a:lnTo>
                <a:lnTo>
                  <a:pt x="20199" y="54788"/>
                </a:lnTo>
                <a:lnTo>
                  <a:pt x="21450" y="48768"/>
                </a:lnTo>
                <a:lnTo>
                  <a:pt x="22936" y="42468"/>
                </a:lnTo>
                <a:lnTo>
                  <a:pt x="24485" y="36436"/>
                </a:lnTo>
                <a:lnTo>
                  <a:pt x="26644" y="30518"/>
                </a:lnTo>
                <a:lnTo>
                  <a:pt x="27825" y="27203"/>
                </a:lnTo>
                <a:lnTo>
                  <a:pt x="29641" y="23456"/>
                </a:lnTo>
                <a:lnTo>
                  <a:pt x="30149" y="18961"/>
                </a:lnTo>
                <a:lnTo>
                  <a:pt x="30289" y="14503"/>
                </a:lnTo>
                <a:lnTo>
                  <a:pt x="28689" y="10109"/>
                </a:lnTo>
                <a:lnTo>
                  <a:pt x="26517" y="7061"/>
                </a:lnTo>
                <a:lnTo>
                  <a:pt x="24168" y="4394"/>
                </a:lnTo>
                <a:lnTo>
                  <a:pt x="21069" y="1409"/>
                </a:lnTo>
                <a:lnTo>
                  <a:pt x="18160" y="0"/>
                </a:lnTo>
                <a:lnTo>
                  <a:pt x="15227" y="2514"/>
                </a:lnTo>
                <a:lnTo>
                  <a:pt x="15151" y="6375"/>
                </a:lnTo>
                <a:lnTo>
                  <a:pt x="16916" y="7200"/>
                </a:lnTo>
                <a:lnTo>
                  <a:pt x="18668" y="8547"/>
                </a:lnTo>
                <a:lnTo>
                  <a:pt x="22123" y="12776"/>
                </a:lnTo>
                <a:lnTo>
                  <a:pt x="23253" y="16522"/>
                </a:lnTo>
                <a:lnTo>
                  <a:pt x="23152" y="18211"/>
                </a:lnTo>
                <a:lnTo>
                  <a:pt x="22859" y="21120"/>
                </a:lnTo>
                <a:lnTo>
                  <a:pt x="21399" y="24409"/>
                </a:lnTo>
                <a:lnTo>
                  <a:pt x="20027" y="28092"/>
                </a:lnTo>
                <a:lnTo>
                  <a:pt x="17716" y="34442"/>
                </a:lnTo>
                <a:lnTo>
                  <a:pt x="16090" y="40767"/>
                </a:lnTo>
                <a:lnTo>
                  <a:pt x="14592" y="47155"/>
                </a:lnTo>
                <a:lnTo>
                  <a:pt x="12223" y="59805"/>
                </a:lnTo>
                <a:lnTo>
                  <a:pt x="10451" y="72359"/>
                </a:lnTo>
                <a:lnTo>
                  <a:pt x="9461" y="78917"/>
                </a:lnTo>
                <a:lnTo>
                  <a:pt x="7913" y="91504"/>
                </a:lnTo>
                <a:lnTo>
                  <a:pt x="7234" y="104207"/>
                </a:lnTo>
                <a:lnTo>
                  <a:pt x="7137" y="112077"/>
                </a:lnTo>
                <a:lnTo>
                  <a:pt x="7335" y="124940"/>
                </a:lnTo>
                <a:lnTo>
                  <a:pt x="7746" y="137727"/>
                </a:lnTo>
                <a:lnTo>
                  <a:pt x="8125" y="150363"/>
                </a:lnTo>
                <a:lnTo>
                  <a:pt x="8242" y="159867"/>
                </a:lnTo>
                <a:lnTo>
                  <a:pt x="8069" y="172666"/>
                </a:lnTo>
                <a:lnTo>
                  <a:pt x="7318" y="185333"/>
                </a:lnTo>
                <a:lnTo>
                  <a:pt x="6261" y="194106"/>
                </a:lnTo>
                <a:lnTo>
                  <a:pt x="3772" y="206026"/>
                </a:lnTo>
                <a:lnTo>
                  <a:pt x="1025" y="218620"/>
                </a:lnTo>
                <a:lnTo>
                  <a:pt x="0" y="229438"/>
                </a:lnTo>
                <a:lnTo>
                  <a:pt x="50" y="232422"/>
                </a:lnTo>
                <a:lnTo>
                  <a:pt x="3606" y="233921"/>
                </a:lnTo>
                <a:lnTo>
                  <a:pt x="7099" y="232270"/>
                </a:lnTo>
                <a:lnTo>
                  <a:pt x="7035" y="22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418154" y="4978431"/>
            <a:ext cx="149148" cy="197065"/>
          </a:xfrm>
          <a:custGeom>
            <a:avLst/>
            <a:gdLst/>
            <a:ahLst/>
            <a:cxnLst/>
            <a:rect l="l" t="t" r="r" b="b"/>
            <a:pathLst>
              <a:path w="149148" h="197065">
                <a:moveTo>
                  <a:pt x="5943" y="28968"/>
                </a:moveTo>
                <a:lnTo>
                  <a:pt x="9385" y="35623"/>
                </a:lnTo>
                <a:lnTo>
                  <a:pt x="13677" y="41668"/>
                </a:lnTo>
                <a:lnTo>
                  <a:pt x="17513" y="48094"/>
                </a:lnTo>
                <a:lnTo>
                  <a:pt x="23647" y="58833"/>
                </a:lnTo>
                <a:lnTo>
                  <a:pt x="29777" y="69994"/>
                </a:lnTo>
                <a:lnTo>
                  <a:pt x="36183" y="81170"/>
                </a:lnTo>
                <a:lnTo>
                  <a:pt x="43145" y="91954"/>
                </a:lnTo>
                <a:lnTo>
                  <a:pt x="44640" y="94043"/>
                </a:lnTo>
                <a:lnTo>
                  <a:pt x="52405" y="104129"/>
                </a:lnTo>
                <a:lnTo>
                  <a:pt x="60766" y="113930"/>
                </a:lnTo>
                <a:lnTo>
                  <a:pt x="69630" y="123297"/>
                </a:lnTo>
                <a:lnTo>
                  <a:pt x="78903" y="132078"/>
                </a:lnTo>
                <a:lnTo>
                  <a:pt x="88488" y="140123"/>
                </a:lnTo>
                <a:lnTo>
                  <a:pt x="90500" y="141681"/>
                </a:lnTo>
                <a:lnTo>
                  <a:pt x="100080" y="149163"/>
                </a:lnTo>
                <a:lnTo>
                  <a:pt x="110112" y="157537"/>
                </a:lnTo>
                <a:lnTo>
                  <a:pt x="120029" y="166613"/>
                </a:lnTo>
                <a:lnTo>
                  <a:pt x="129262" y="176201"/>
                </a:lnTo>
                <a:lnTo>
                  <a:pt x="137243" y="186110"/>
                </a:lnTo>
                <a:lnTo>
                  <a:pt x="142659" y="194716"/>
                </a:lnTo>
                <a:lnTo>
                  <a:pt x="145719" y="197065"/>
                </a:lnTo>
                <a:lnTo>
                  <a:pt x="149148" y="195211"/>
                </a:lnTo>
                <a:lnTo>
                  <a:pt x="148856" y="191363"/>
                </a:lnTo>
                <a:lnTo>
                  <a:pt x="142155" y="180912"/>
                </a:lnTo>
                <a:lnTo>
                  <a:pt x="133919" y="170843"/>
                </a:lnTo>
                <a:lnTo>
                  <a:pt x="124645" y="161272"/>
                </a:lnTo>
                <a:lnTo>
                  <a:pt x="114832" y="152314"/>
                </a:lnTo>
                <a:lnTo>
                  <a:pt x="104975" y="144084"/>
                </a:lnTo>
                <a:lnTo>
                  <a:pt x="95573" y="136699"/>
                </a:lnTo>
                <a:lnTo>
                  <a:pt x="94767" y="136080"/>
                </a:lnTo>
                <a:lnTo>
                  <a:pt x="85194" y="128241"/>
                </a:lnTo>
                <a:lnTo>
                  <a:pt x="75880" y="119577"/>
                </a:lnTo>
                <a:lnTo>
                  <a:pt x="66944" y="110261"/>
                </a:lnTo>
                <a:lnTo>
                  <a:pt x="58504" y="100467"/>
                </a:lnTo>
                <a:lnTo>
                  <a:pt x="50679" y="90368"/>
                </a:lnTo>
                <a:lnTo>
                  <a:pt x="43447" y="79564"/>
                </a:lnTo>
                <a:lnTo>
                  <a:pt x="37033" y="68547"/>
                </a:lnTo>
                <a:lnTo>
                  <a:pt x="30816" y="57259"/>
                </a:lnTo>
                <a:lnTo>
                  <a:pt x="24526" y="46122"/>
                </a:lnTo>
                <a:lnTo>
                  <a:pt x="23558" y="44488"/>
                </a:lnTo>
                <a:lnTo>
                  <a:pt x="19532" y="37757"/>
                </a:lnTo>
                <a:lnTo>
                  <a:pt x="15316" y="31800"/>
                </a:lnTo>
                <a:lnTo>
                  <a:pt x="12217" y="25742"/>
                </a:lnTo>
                <a:lnTo>
                  <a:pt x="9105" y="19672"/>
                </a:lnTo>
                <a:lnTo>
                  <a:pt x="7061" y="13601"/>
                </a:lnTo>
                <a:lnTo>
                  <a:pt x="7048" y="6286"/>
                </a:lnTo>
                <a:lnTo>
                  <a:pt x="7251" y="1803"/>
                </a:lnTo>
                <a:lnTo>
                  <a:pt x="3848" y="0"/>
                </a:lnTo>
                <a:lnTo>
                  <a:pt x="228" y="1346"/>
                </a:lnTo>
                <a:lnTo>
                  <a:pt x="38" y="4305"/>
                </a:lnTo>
                <a:lnTo>
                  <a:pt x="0" y="14973"/>
                </a:lnTo>
                <a:lnTo>
                  <a:pt x="2527" y="22326"/>
                </a:lnTo>
                <a:lnTo>
                  <a:pt x="5943" y="28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477194" y="4975100"/>
            <a:ext cx="279730" cy="356069"/>
          </a:xfrm>
          <a:custGeom>
            <a:avLst/>
            <a:gdLst/>
            <a:ahLst/>
            <a:cxnLst/>
            <a:rect l="l" t="t" r="r" b="b"/>
            <a:pathLst>
              <a:path w="279730" h="356069">
                <a:moveTo>
                  <a:pt x="9867" y="23876"/>
                </a:moveTo>
                <a:lnTo>
                  <a:pt x="17244" y="35623"/>
                </a:lnTo>
                <a:lnTo>
                  <a:pt x="24282" y="45314"/>
                </a:lnTo>
                <a:lnTo>
                  <a:pt x="25158" y="46367"/>
                </a:lnTo>
                <a:lnTo>
                  <a:pt x="34029" y="56986"/>
                </a:lnTo>
                <a:lnTo>
                  <a:pt x="40157" y="65670"/>
                </a:lnTo>
                <a:lnTo>
                  <a:pt x="46203" y="76807"/>
                </a:lnTo>
                <a:lnTo>
                  <a:pt x="48348" y="81178"/>
                </a:lnTo>
                <a:lnTo>
                  <a:pt x="54985" y="92179"/>
                </a:lnTo>
                <a:lnTo>
                  <a:pt x="63212" y="101922"/>
                </a:lnTo>
                <a:lnTo>
                  <a:pt x="72503" y="110718"/>
                </a:lnTo>
                <a:lnTo>
                  <a:pt x="79146" y="116306"/>
                </a:lnTo>
                <a:lnTo>
                  <a:pt x="89540" y="124584"/>
                </a:lnTo>
                <a:lnTo>
                  <a:pt x="99603" y="132720"/>
                </a:lnTo>
                <a:lnTo>
                  <a:pt x="108783" y="141003"/>
                </a:lnTo>
                <a:lnTo>
                  <a:pt x="112979" y="145414"/>
                </a:lnTo>
                <a:lnTo>
                  <a:pt x="122301" y="154578"/>
                </a:lnTo>
                <a:lnTo>
                  <a:pt x="132258" y="162483"/>
                </a:lnTo>
                <a:lnTo>
                  <a:pt x="142490" y="169644"/>
                </a:lnTo>
                <a:lnTo>
                  <a:pt x="144741" y="171170"/>
                </a:lnTo>
                <a:lnTo>
                  <a:pt x="155344" y="178450"/>
                </a:lnTo>
                <a:lnTo>
                  <a:pt x="165428" y="186138"/>
                </a:lnTo>
                <a:lnTo>
                  <a:pt x="174651" y="194784"/>
                </a:lnTo>
                <a:lnTo>
                  <a:pt x="183054" y="204966"/>
                </a:lnTo>
                <a:lnTo>
                  <a:pt x="190467" y="215284"/>
                </a:lnTo>
                <a:lnTo>
                  <a:pt x="198071" y="225692"/>
                </a:lnTo>
                <a:lnTo>
                  <a:pt x="203847" y="232689"/>
                </a:lnTo>
                <a:lnTo>
                  <a:pt x="212701" y="241024"/>
                </a:lnTo>
                <a:lnTo>
                  <a:pt x="222899" y="248908"/>
                </a:lnTo>
                <a:lnTo>
                  <a:pt x="233299" y="256654"/>
                </a:lnTo>
                <a:lnTo>
                  <a:pt x="244030" y="265608"/>
                </a:lnTo>
                <a:lnTo>
                  <a:pt x="252403" y="275115"/>
                </a:lnTo>
                <a:lnTo>
                  <a:pt x="256146" y="282143"/>
                </a:lnTo>
                <a:lnTo>
                  <a:pt x="259367" y="293642"/>
                </a:lnTo>
                <a:lnTo>
                  <a:pt x="261419" y="306383"/>
                </a:lnTo>
                <a:lnTo>
                  <a:pt x="262826" y="317423"/>
                </a:lnTo>
                <a:lnTo>
                  <a:pt x="264818" y="330147"/>
                </a:lnTo>
                <a:lnTo>
                  <a:pt x="268022" y="342523"/>
                </a:lnTo>
                <a:lnTo>
                  <a:pt x="273227" y="353872"/>
                </a:lnTo>
                <a:lnTo>
                  <a:pt x="276390" y="356069"/>
                </a:lnTo>
                <a:lnTo>
                  <a:pt x="279730" y="354050"/>
                </a:lnTo>
                <a:lnTo>
                  <a:pt x="279247" y="350215"/>
                </a:lnTo>
                <a:lnTo>
                  <a:pt x="274340" y="339180"/>
                </a:lnTo>
                <a:lnTo>
                  <a:pt x="271334" y="326630"/>
                </a:lnTo>
                <a:lnTo>
                  <a:pt x="269811" y="316496"/>
                </a:lnTo>
                <a:lnTo>
                  <a:pt x="268174" y="303728"/>
                </a:lnTo>
                <a:lnTo>
                  <a:pt x="266034" y="291112"/>
                </a:lnTo>
                <a:lnTo>
                  <a:pt x="262724" y="279641"/>
                </a:lnTo>
                <a:lnTo>
                  <a:pt x="256538" y="268836"/>
                </a:lnTo>
                <a:lnTo>
                  <a:pt x="247754" y="259463"/>
                </a:lnTo>
                <a:lnTo>
                  <a:pt x="237566" y="251066"/>
                </a:lnTo>
                <a:lnTo>
                  <a:pt x="226604" y="242893"/>
                </a:lnTo>
                <a:lnTo>
                  <a:pt x="216445" y="234980"/>
                </a:lnTo>
                <a:lnTo>
                  <a:pt x="209092" y="227990"/>
                </a:lnTo>
                <a:lnTo>
                  <a:pt x="201413" y="218444"/>
                </a:lnTo>
                <a:lnTo>
                  <a:pt x="194039" y="208128"/>
                </a:lnTo>
                <a:lnTo>
                  <a:pt x="186363" y="197711"/>
                </a:lnTo>
                <a:lnTo>
                  <a:pt x="180416" y="190639"/>
                </a:lnTo>
                <a:lnTo>
                  <a:pt x="171023" y="181643"/>
                </a:lnTo>
                <a:lnTo>
                  <a:pt x="160995" y="173837"/>
                </a:lnTo>
                <a:lnTo>
                  <a:pt x="150695" y="166703"/>
                </a:lnTo>
                <a:lnTo>
                  <a:pt x="148678" y="165341"/>
                </a:lnTo>
                <a:lnTo>
                  <a:pt x="138144" y="158062"/>
                </a:lnTo>
                <a:lnTo>
                  <a:pt x="128122" y="150304"/>
                </a:lnTo>
                <a:lnTo>
                  <a:pt x="118940" y="141521"/>
                </a:lnTo>
                <a:lnTo>
                  <a:pt x="118237" y="140741"/>
                </a:lnTo>
                <a:lnTo>
                  <a:pt x="109422" y="131926"/>
                </a:lnTo>
                <a:lnTo>
                  <a:pt x="99716" y="123685"/>
                </a:lnTo>
                <a:lnTo>
                  <a:pt x="89638" y="115686"/>
                </a:lnTo>
                <a:lnTo>
                  <a:pt x="83604" y="110845"/>
                </a:lnTo>
                <a:lnTo>
                  <a:pt x="73569" y="102203"/>
                </a:lnTo>
                <a:lnTo>
                  <a:pt x="64608" y="92987"/>
                </a:lnTo>
                <a:lnTo>
                  <a:pt x="57262" y="82897"/>
                </a:lnTo>
                <a:lnTo>
                  <a:pt x="54686" y="78117"/>
                </a:lnTo>
                <a:lnTo>
                  <a:pt x="48183" y="65435"/>
                </a:lnTo>
                <a:lnTo>
                  <a:pt x="42208" y="56119"/>
                </a:lnTo>
                <a:lnTo>
                  <a:pt x="34740" y="46756"/>
                </a:lnTo>
                <a:lnTo>
                  <a:pt x="30505" y="41795"/>
                </a:lnTo>
                <a:lnTo>
                  <a:pt x="26797" y="37464"/>
                </a:lnTo>
                <a:lnTo>
                  <a:pt x="21056" y="28917"/>
                </a:lnTo>
                <a:lnTo>
                  <a:pt x="16256" y="20840"/>
                </a:lnTo>
                <a:lnTo>
                  <a:pt x="13855" y="16789"/>
                </a:lnTo>
                <a:lnTo>
                  <a:pt x="11658" y="12839"/>
                </a:lnTo>
                <a:lnTo>
                  <a:pt x="10033" y="9575"/>
                </a:lnTo>
                <a:lnTo>
                  <a:pt x="8407" y="6362"/>
                </a:lnTo>
                <a:lnTo>
                  <a:pt x="7353" y="3606"/>
                </a:lnTo>
                <a:lnTo>
                  <a:pt x="6946" y="965"/>
                </a:lnTo>
                <a:lnTo>
                  <a:pt x="3213" y="0"/>
                </a:lnTo>
                <a:lnTo>
                  <a:pt x="0" y="2133"/>
                </a:lnTo>
                <a:lnTo>
                  <a:pt x="330" y="4051"/>
                </a:lnTo>
                <a:lnTo>
                  <a:pt x="774" y="6464"/>
                </a:lnTo>
                <a:lnTo>
                  <a:pt x="1993" y="9169"/>
                </a:lnTo>
                <a:lnTo>
                  <a:pt x="3733" y="12712"/>
                </a:lnTo>
                <a:lnTo>
                  <a:pt x="9867" y="23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409132" y="4768148"/>
            <a:ext cx="374063" cy="626986"/>
          </a:xfrm>
          <a:custGeom>
            <a:avLst/>
            <a:gdLst/>
            <a:ahLst/>
            <a:cxnLst/>
            <a:rect l="l" t="t" r="r" b="b"/>
            <a:pathLst>
              <a:path w="374063" h="626986">
                <a:moveTo>
                  <a:pt x="1005" y="516325"/>
                </a:moveTo>
                <a:lnTo>
                  <a:pt x="7456" y="525041"/>
                </a:lnTo>
                <a:lnTo>
                  <a:pt x="14220" y="535097"/>
                </a:lnTo>
                <a:lnTo>
                  <a:pt x="21168" y="546186"/>
                </a:lnTo>
                <a:lnTo>
                  <a:pt x="28174" y="558001"/>
                </a:lnTo>
                <a:lnTo>
                  <a:pt x="35108" y="570236"/>
                </a:lnTo>
                <a:lnTo>
                  <a:pt x="41845" y="582584"/>
                </a:lnTo>
                <a:lnTo>
                  <a:pt x="48255" y="594740"/>
                </a:lnTo>
                <a:lnTo>
                  <a:pt x="54211" y="606396"/>
                </a:lnTo>
                <a:lnTo>
                  <a:pt x="59585" y="617247"/>
                </a:lnTo>
                <a:lnTo>
                  <a:pt x="64249" y="626986"/>
                </a:lnTo>
                <a:lnTo>
                  <a:pt x="64931" y="626885"/>
                </a:lnTo>
                <a:lnTo>
                  <a:pt x="76819" y="623690"/>
                </a:lnTo>
                <a:lnTo>
                  <a:pt x="87839" y="618209"/>
                </a:lnTo>
                <a:lnTo>
                  <a:pt x="98137" y="610897"/>
                </a:lnTo>
                <a:lnTo>
                  <a:pt x="107862" y="602206"/>
                </a:lnTo>
                <a:lnTo>
                  <a:pt x="117163" y="592591"/>
                </a:lnTo>
                <a:lnTo>
                  <a:pt x="126187" y="582506"/>
                </a:lnTo>
                <a:lnTo>
                  <a:pt x="135084" y="572403"/>
                </a:lnTo>
                <a:lnTo>
                  <a:pt x="144000" y="562737"/>
                </a:lnTo>
                <a:lnTo>
                  <a:pt x="153085" y="553961"/>
                </a:lnTo>
                <a:lnTo>
                  <a:pt x="156466" y="550925"/>
                </a:lnTo>
                <a:lnTo>
                  <a:pt x="165900" y="542175"/>
                </a:lnTo>
                <a:lnTo>
                  <a:pt x="175160" y="533486"/>
                </a:lnTo>
                <a:lnTo>
                  <a:pt x="184496" y="525042"/>
                </a:lnTo>
                <a:lnTo>
                  <a:pt x="194157" y="517029"/>
                </a:lnTo>
                <a:lnTo>
                  <a:pt x="201970" y="511053"/>
                </a:lnTo>
                <a:lnTo>
                  <a:pt x="212164" y="503527"/>
                </a:lnTo>
                <a:lnTo>
                  <a:pt x="222487" y="496088"/>
                </a:lnTo>
                <a:lnTo>
                  <a:pt x="232858" y="488672"/>
                </a:lnTo>
                <a:lnTo>
                  <a:pt x="243194" y="481210"/>
                </a:lnTo>
                <a:lnTo>
                  <a:pt x="253414" y="473637"/>
                </a:lnTo>
                <a:lnTo>
                  <a:pt x="263436" y="465886"/>
                </a:lnTo>
                <a:lnTo>
                  <a:pt x="270272" y="460118"/>
                </a:lnTo>
                <a:lnTo>
                  <a:pt x="279454" y="451400"/>
                </a:lnTo>
                <a:lnTo>
                  <a:pt x="288260" y="442178"/>
                </a:lnTo>
                <a:lnTo>
                  <a:pt x="296840" y="432675"/>
                </a:lnTo>
                <a:lnTo>
                  <a:pt x="305344" y="423109"/>
                </a:lnTo>
                <a:lnTo>
                  <a:pt x="313925" y="413701"/>
                </a:lnTo>
                <a:lnTo>
                  <a:pt x="322732" y="404672"/>
                </a:lnTo>
                <a:lnTo>
                  <a:pt x="330527" y="397501"/>
                </a:lnTo>
                <a:lnTo>
                  <a:pt x="340424" y="389093"/>
                </a:lnTo>
                <a:lnTo>
                  <a:pt x="350394" y="380673"/>
                </a:lnTo>
                <a:lnTo>
                  <a:pt x="359806" y="372074"/>
                </a:lnTo>
                <a:lnTo>
                  <a:pt x="368033" y="363131"/>
                </a:lnTo>
                <a:lnTo>
                  <a:pt x="371743" y="356891"/>
                </a:lnTo>
                <a:lnTo>
                  <a:pt x="374063" y="346893"/>
                </a:lnTo>
                <a:lnTo>
                  <a:pt x="373709" y="335689"/>
                </a:lnTo>
                <a:lnTo>
                  <a:pt x="371341" y="323685"/>
                </a:lnTo>
                <a:lnTo>
                  <a:pt x="367619" y="311290"/>
                </a:lnTo>
                <a:lnTo>
                  <a:pt x="363202" y="298912"/>
                </a:lnTo>
                <a:lnTo>
                  <a:pt x="358752" y="286959"/>
                </a:lnTo>
                <a:lnTo>
                  <a:pt x="354926" y="275840"/>
                </a:lnTo>
                <a:lnTo>
                  <a:pt x="352386" y="265963"/>
                </a:lnTo>
                <a:lnTo>
                  <a:pt x="351297" y="255205"/>
                </a:lnTo>
                <a:lnTo>
                  <a:pt x="350744" y="242648"/>
                </a:lnTo>
                <a:lnTo>
                  <a:pt x="348618" y="230868"/>
                </a:lnTo>
                <a:lnTo>
                  <a:pt x="342468" y="220751"/>
                </a:lnTo>
                <a:lnTo>
                  <a:pt x="338561" y="216645"/>
                </a:lnTo>
                <a:lnTo>
                  <a:pt x="333221" y="208659"/>
                </a:lnTo>
                <a:lnTo>
                  <a:pt x="333574" y="203623"/>
                </a:lnTo>
                <a:lnTo>
                  <a:pt x="335839" y="198178"/>
                </a:lnTo>
                <a:lnTo>
                  <a:pt x="336232" y="188963"/>
                </a:lnTo>
                <a:lnTo>
                  <a:pt x="197548" y="0"/>
                </a:lnTo>
                <a:lnTo>
                  <a:pt x="197020" y="65"/>
                </a:lnTo>
                <a:lnTo>
                  <a:pt x="183471" y="3858"/>
                </a:lnTo>
                <a:lnTo>
                  <a:pt x="172880" y="10894"/>
                </a:lnTo>
                <a:lnTo>
                  <a:pt x="164781" y="20563"/>
                </a:lnTo>
                <a:lnTo>
                  <a:pt x="158707" y="32258"/>
                </a:lnTo>
                <a:lnTo>
                  <a:pt x="154192" y="45368"/>
                </a:lnTo>
                <a:lnTo>
                  <a:pt x="150769" y="59285"/>
                </a:lnTo>
                <a:lnTo>
                  <a:pt x="147970" y="73399"/>
                </a:lnTo>
                <a:lnTo>
                  <a:pt x="145329" y="87102"/>
                </a:lnTo>
                <a:lnTo>
                  <a:pt x="142379" y="99783"/>
                </a:lnTo>
                <a:lnTo>
                  <a:pt x="139394" y="112539"/>
                </a:lnTo>
                <a:lnTo>
                  <a:pt x="137358" y="125706"/>
                </a:lnTo>
                <a:lnTo>
                  <a:pt x="136426" y="138373"/>
                </a:lnTo>
                <a:lnTo>
                  <a:pt x="136487" y="150607"/>
                </a:lnTo>
                <a:lnTo>
                  <a:pt x="137427" y="162474"/>
                </a:lnTo>
                <a:lnTo>
                  <a:pt x="139134" y="174042"/>
                </a:lnTo>
                <a:lnTo>
                  <a:pt x="141496" y="185376"/>
                </a:lnTo>
                <a:lnTo>
                  <a:pt x="144399" y="196544"/>
                </a:lnTo>
                <a:lnTo>
                  <a:pt x="147731" y="207612"/>
                </a:lnTo>
                <a:lnTo>
                  <a:pt x="151380" y="218647"/>
                </a:lnTo>
                <a:lnTo>
                  <a:pt x="155232" y="229716"/>
                </a:lnTo>
                <a:lnTo>
                  <a:pt x="159175" y="240885"/>
                </a:lnTo>
                <a:lnTo>
                  <a:pt x="163096" y="252221"/>
                </a:lnTo>
                <a:lnTo>
                  <a:pt x="166884" y="263791"/>
                </a:lnTo>
                <a:lnTo>
                  <a:pt x="170424" y="275661"/>
                </a:lnTo>
                <a:lnTo>
                  <a:pt x="173605" y="287899"/>
                </a:lnTo>
                <a:lnTo>
                  <a:pt x="176314" y="300570"/>
                </a:lnTo>
                <a:lnTo>
                  <a:pt x="176372" y="300887"/>
                </a:lnTo>
                <a:lnTo>
                  <a:pt x="176173" y="311368"/>
                </a:lnTo>
                <a:lnTo>
                  <a:pt x="172424" y="321799"/>
                </a:lnTo>
                <a:lnTo>
                  <a:pt x="165947" y="332099"/>
                </a:lnTo>
                <a:lnTo>
                  <a:pt x="157563" y="342183"/>
                </a:lnTo>
                <a:lnTo>
                  <a:pt x="148095" y="351970"/>
                </a:lnTo>
                <a:lnTo>
                  <a:pt x="138363" y="361376"/>
                </a:lnTo>
                <a:lnTo>
                  <a:pt x="129191" y="370318"/>
                </a:lnTo>
                <a:lnTo>
                  <a:pt x="121399" y="378713"/>
                </a:lnTo>
                <a:lnTo>
                  <a:pt x="117377" y="383551"/>
                </a:lnTo>
                <a:lnTo>
                  <a:pt x="109358" y="393582"/>
                </a:lnTo>
                <a:lnTo>
                  <a:pt x="101544" y="403743"/>
                </a:lnTo>
                <a:lnTo>
                  <a:pt x="93863" y="413956"/>
                </a:lnTo>
                <a:lnTo>
                  <a:pt x="86240" y="424144"/>
                </a:lnTo>
                <a:lnTo>
                  <a:pt x="78603" y="434230"/>
                </a:lnTo>
                <a:lnTo>
                  <a:pt x="70878" y="444136"/>
                </a:lnTo>
                <a:lnTo>
                  <a:pt x="62992" y="453783"/>
                </a:lnTo>
                <a:lnTo>
                  <a:pt x="55526" y="462130"/>
                </a:lnTo>
                <a:lnTo>
                  <a:pt x="46673" y="471107"/>
                </a:lnTo>
                <a:lnTo>
                  <a:pt x="37307" y="479997"/>
                </a:lnTo>
                <a:lnTo>
                  <a:pt x="27694" y="488819"/>
                </a:lnTo>
                <a:lnTo>
                  <a:pt x="18096" y="497592"/>
                </a:lnTo>
                <a:lnTo>
                  <a:pt x="8777" y="506333"/>
                </a:lnTo>
                <a:lnTo>
                  <a:pt x="0" y="515061"/>
                </a:lnTo>
                <a:lnTo>
                  <a:pt x="1005" y="516325"/>
                </a:lnTo>
                <a:close/>
              </a:path>
            </a:pathLst>
          </a:custGeom>
          <a:solidFill>
            <a:srgbClr val="64B8E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473373" y="5387322"/>
            <a:ext cx="14254" cy="7819"/>
          </a:xfrm>
          <a:custGeom>
            <a:avLst/>
            <a:gdLst/>
            <a:ahLst/>
            <a:cxnLst/>
            <a:rect l="l" t="t" r="r" b="b"/>
            <a:pathLst>
              <a:path w="14254" h="7819">
                <a:moveTo>
                  <a:pt x="3187" y="6321"/>
                </a:moveTo>
                <a:lnTo>
                  <a:pt x="14254" y="0"/>
                </a:lnTo>
                <a:lnTo>
                  <a:pt x="2560" y="3805"/>
                </a:lnTo>
                <a:lnTo>
                  <a:pt x="2026" y="3896"/>
                </a:lnTo>
                <a:lnTo>
                  <a:pt x="0" y="7819"/>
                </a:lnTo>
                <a:lnTo>
                  <a:pt x="3187" y="6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405276" y="4764408"/>
            <a:ext cx="204901" cy="529446"/>
          </a:xfrm>
          <a:custGeom>
            <a:avLst/>
            <a:gdLst/>
            <a:ahLst/>
            <a:cxnLst/>
            <a:rect l="l" t="t" r="r" b="b"/>
            <a:pathLst>
              <a:path w="204901" h="529446">
                <a:moveTo>
                  <a:pt x="144040" y="198241"/>
                </a:moveTo>
                <a:lnTo>
                  <a:pt x="147568" y="210294"/>
                </a:lnTo>
                <a:lnTo>
                  <a:pt x="151476" y="222246"/>
                </a:lnTo>
                <a:lnTo>
                  <a:pt x="152730" y="225907"/>
                </a:lnTo>
                <a:lnTo>
                  <a:pt x="156787" y="237498"/>
                </a:lnTo>
                <a:lnTo>
                  <a:pt x="160897" y="249176"/>
                </a:lnTo>
                <a:lnTo>
                  <a:pt x="164935" y="261019"/>
                </a:lnTo>
                <a:lnTo>
                  <a:pt x="168776" y="273106"/>
                </a:lnTo>
                <a:lnTo>
                  <a:pt x="172295" y="285513"/>
                </a:lnTo>
                <a:lnTo>
                  <a:pt x="175366" y="298320"/>
                </a:lnTo>
                <a:lnTo>
                  <a:pt x="176707" y="304965"/>
                </a:lnTo>
                <a:lnTo>
                  <a:pt x="177114" y="307809"/>
                </a:lnTo>
                <a:lnTo>
                  <a:pt x="177114" y="314985"/>
                </a:lnTo>
                <a:lnTo>
                  <a:pt x="175018" y="320992"/>
                </a:lnTo>
                <a:lnTo>
                  <a:pt x="171361" y="327164"/>
                </a:lnTo>
                <a:lnTo>
                  <a:pt x="164506" y="336926"/>
                </a:lnTo>
                <a:lnTo>
                  <a:pt x="155938" y="346639"/>
                </a:lnTo>
                <a:lnTo>
                  <a:pt x="147878" y="354774"/>
                </a:lnTo>
                <a:lnTo>
                  <a:pt x="138164" y="364125"/>
                </a:lnTo>
                <a:lnTo>
                  <a:pt x="129053" y="373092"/>
                </a:lnTo>
                <a:lnTo>
                  <a:pt x="122555" y="380187"/>
                </a:lnTo>
                <a:lnTo>
                  <a:pt x="114354" y="390200"/>
                </a:lnTo>
                <a:lnTo>
                  <a:pt x="106409" y="400359"/>
                </a:lnTo>
                <a:lnTo>
                  <a:pt x="98649" y="410585"/>
                </a:lnTo>
                <a:lnTo>
                  <a:pt x="91000" y="420801"/>
                </a:lnTo>
                <a:lnTo>
                  <a:pt x="83390" y="430929"/>
                </a:lnTo>
                <a:lnTo>
                  <a:pt x="75747" y="440892"/>
                </a:lnTo>
                <a:lnTo>
                  <a:pt x="67999" y="450612"/>
                </a:lnTo>
                <a:lnTo>
                  <a:pt x="64147" y="455256"/>
                </a:lnTo>
                <a:lnTo>
                  <a:pt x="56117" y="464200"/>
                </a:lnTo>
                <a:lnTo>
                  <a:pt x="47289" y="473086"/>
                </a:lnTo>
                <a:lnTo>
                  <a:pt x="37928" y="481932"/>
                </a:lnTo>
                <a:lnTo>
                  <a:pt x="28301" y="490753"/>
                </a:lnTo>
                <a:lnTo>
                  <a:pt x="18672" y="499567"/>
                </a:lnTo>
                <a:lnTo>
                  <a:pt x="9308" y="508389"/>
                </a:lnTo>
                <a:lnTo>
                  <a:pt x="7269" y="517431"/>
                </a:lnTo>
                <a:lnTo>
                  <a:pt x="9308" y="508389"/>
                </a:lnTo>
                <a:lnTo>
                  <a:pt x="1320" y="516356"/>
                </a:lnTo>
                <a:lnTo>
                  <a:pt x="0" y="519633"/>
                </a:lnTo>
                <a:lnTo>
                  <a:pt x="1104" y="521017"/>
                </a:lnTo>
                <a:lnTo>
                  <a:pt x="7461" y="529446"/>
                </a:lnTo>
                <a:lnTo>
                  <a:pt x="3848" y="518807"/>
                </a:lnTo>
                <a:lnTo>
                  <a:pt x="6604" y="516597"/>
                </a:lnTo>
                <a:lnTo>
                  <a:pt x="8526" y="519118"/>
                </a:lnTo>
                <a:lnTo>
                  <a:pt x="15050" y="512629"/>
                </a:lnTo>
                <a:lnTo>
                  <a:pt x="24290" y="503965"/>
                </a:lnTo>
                <a:lnTo>
                  <a:pt x="33847" y="495233"/>
                </a:lnTo>
                <a:lnTo>
                  <a:pt x="43459" y="486413"/>
                </a:lnTo>
                <a:lnTo>
                  <a:pt x="52865" y="477483"/>
                </a:lnTo>
                <a:lnTo>
                  <a:pt x="61804" y="468424"/>
                </a:lnTo>
                <a:lnTo>
                  <a:pt x="69532" y="459790"/>
                </a:lnTo>
                <a:lnTo>
                  <a:pt x="77481" y="450067"/>
                </a:lnTo>
                <a:lnTo>
                  <a:pt x="85250" y="440111"/>
                </a:lnTo>
                <a:lnTo>
                  <a:pt x="92911" y="429997"/>
                </a:lnTo>
                <a:lnTo>
                  <a:pt x="100539" y="419805"/>
                </a:lnTo>
                <a:lnTo>
                  <a:pt x="108207" y="409610"/>
                </a:lnTo>
                <a:lnTo>
                  <a:pt x="115988" y="399491"/>
                </a:lnTo>
                <a:lnTo>
                  <a:pt x="123956" y="389524"/>
                </a:lnTo>
                <a:lnTo>
                  <a:pt x="127939" y="384733"/>
                </a:lnTo>
                <a:lnTo>
                  <a:pt x="135493" y="376592"/>
                </a:lnTo>
                <a:lnTo>
                  <a:pt x="144546" y="367766"/>
                </a:lnTo>
                <a:lnTo>
                  <a:pt x="154268" y="358367"/>
                </a:lnTo>
                <a:lnTo>
                  <a:pt x="161963" y="350520"/>
                </a:lnTo>
                <a:lnTo>
                  <a:pt x="167906" y="344195"/>
                </a:lnTo>
                <a:lnTo>
                  <a:pt x="173367" y="337616"/>
                </a:lnTo>
                <a:lnTo>
                  <a:pt x="177431" y="330758"/>
                </a:lnTo>
                <a:lnTo>
                  <a:pt x="181470" y="323913"/>
                </a:lnTo>
                <a:lnTo>
                  <a:pt x="184150" y="316712"/>
                </a:lnTo>
                <a:lnTo>
                  <a:pt x="184150" y="309245"/>
                </a:lnTo>
                <a:lnTo>
                  <a:pt x="183629" y="303656"/>
                </a:lnTo>
                <a:lnTo>
                  <a:pt x="180793" y="290438"/>
                </a:lnTo>
                <a:lnTo>
                  <a:pt x="177461" y="277708"/>
                </a:lnTo>
                <a:lnTo>
                  <a:pt x="173760" y="265398"/>
                </a:lnTo>
                <a:lnTo>
                  <a:pt x="169815" y="253435"/>
                </a:lnTo>
                <a:lnTo>
                  <a:pt x="165753" y="241749"/>
                </a:lnTo>
                <a:lnTo>
                  <a:pt x="161700" y="230268"/>
                </a:lnTo>
                <a:lnTo>
                  <a:pt x="159385" y="223621"/>
                </a:lnTo>
                <a:lnTo>
                  <a:pt x="155323" y="211463"/>
                </a:lnTo>
                <a:lnTo>
                  <a:pt x="151648" y="199325"/>
                </a:lnTo>
                <a:lnTo>
                  <a:pt x="148504" y="187112"/>
                </a:lnTo>
                <a:lnTo>
                  <a:pt x="146038" y="174730"/>
                </a:lnTo>
                <a:lnTo>
                  <a:pt x="144395" y="162086"/>
                </a:lnTo>
                <a:lnTo>
                  <a:pt x="143721" y="149084"/>
                </a:lnTo>
                <a:lnTo>
                  <a:pt x="143713" y="147434"/>
                </a:lnTo>
                <a:lnTo>
                  <a:pt x="144178" y="135438"/>
                </a:lnTo>
                <a:lnTo>
                  <a:pt x="145643" y="122995"/>
                </a:lnTo>
                <a:lnTo>
                  <a:pt x="148217" y="110026"/>
                </a:lnTo>
                <a:lnTo>
                  <a:pt x="149644" y="104444"/>
                </a:lnTo>
                <a:lnTo>
                  <a:pt x="152407" y="92681"/>
                </a:lnTo>
                <a:lnTo>
                  <a:pt x="154850" y="80151"/>
                </a:lnTo>
                <a:lnTo>
                  <a:pt x="157328" y="67315"/>
                </a:lnTo>
                <a:lnTo>
                  <a:pt x="160198" y="54636"/>
                </a:lnTo>
                <a:lnTo>
                  <a:pt x="163550" y="43332"/>
                </a:lnTo>
                <a:lnTo>
                  <a:pt x="168772" y="31044"/>
                </a:lnTo>
                <a:lnTo>
                  <a:pt x="175670" y="20767"/>
                </a:lnTo>
                <a:lnTo>
                  <a:pt x="177253" y="19037"/>
                </a:lnTo>
                <a:lnTo>
                  <a:pt x="186949" y="11699"/>
                </a:lnTo>
                <a:lnTo>
                  <a:pt x="199655" y="7537"/>
                </a:lnTo>
                <a:lnTo>
                  <a:pt x="203758" y="6997"/>
                </a:lnTo>
                <a:lnTo>
                  <a:pt x="204901" y="3314"/>
                </a:lnTo>
                <a:lnTo>
                  <a:pt x="202920" y="0"/>
                </a:lnTo>
                <a:lnTo>
                  <a:pt x="200990" y="241"/>
                </a:lnTo>
                <a:lnTo>
                  <a:pt x="187679" y="3607"/>
                </a:lnTo>
                <a:lnTo>
                  <a:pt x="176859" y="9904"/>
                </a:lnTo>
                <a:lnTo>
                  <a:pt x="172186" y="14147"/>
                </a:lnTo>
                <a:lnTo>
                  <a:pt x="164664" y="24006"/>
                </a:lnTo>
                <a:lnTo>
                  <a:pt x="159006" y="35372"/>
                </a:lnTo>
                <a:lnTo>
                  <a:pt x="154772" y="47760"/>
                </a:lnTo>
                <a:lnTo>
                  <a:pt x="152425" y="56756"/>
                </a:lnTo>
                <a:lnTo>
                  <a:pt x="149634" y="69856"/>
                </a:lnTo>
                <a:lnTo>
                  <a:pt x="147186" y="82730"/>
                </a:lnTo>
                <a:lnTo>
                  <a:pt x="144727" y="94895"/>
                </a:lnTo>
                <a:lnTo>
                  <a:pt x="142849" y="102590"/>
                </a:lnTo>
                <a:lnTo>
                  <a:pt x="139766" y="115773"/>
                </a:lnTo>
                <a:lnTo>
                  <a:pt x="137788" y="128460"/>
                </a:lnTo>
                <a:lnTo>
                  <a:pt x="136816" y="140703"/>
                </a:lnTo>
                <a:lnTo>
                  <a:pt x="136677" y="147434"/>
                </a:lnTo>
                <a:lnTo>
                  <a:pt x="137211" y="160682"/>
                </a:lnTo>
                <a:lnTo>
                  <a:pt x="138714" y="173514"/>
                </a:lnTo>
                <a:lnTo>
                  <a:pt x="141040" y="186007"/>
                </a:lnTo>
                <a:lnTo>
                  <a:pt x="144040" y="198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409124" y="5281006"/>
            <a:ext cx="64731" cy="117830"/>
          </a:xfrm>
          <a:custGeom>
            <a:avLst/>
            <a:gdLst/>
            <a:ahLst/>
            <a:cxnLst/>
            <a:rect l="l" t="t" r="r" b="b"/>
            <a:pathLst>
              <a:path w="64731" h="117830">
                <a:moveTo>
                  <a:pt x="2540" y="4648"/>
                </a:moveTo>
                <a:lnTo>
                  <a:pt x="4678" y="2520"/>
                </a:lnTo>
                <a:lnTo>
                  <a:pt x="2755" y="0"/>
                </a:lnTo>
                <a:lnTo>
                  <a:pt x="0" y="2209"/>
                </a:lnTo>
                <a:lnTo>
                  <a:pt x="3613" y="12848"/>
                </a:lnTo>
                <a:lnTo>
                  <a:pt x="10349" y="22745"/>
                </a:lnTo>
                <a:lnTo>
                  <a:pt x="17321" y="33779"/>
                </a:lnTo>
                <a:lnTo>
                  <a:pt x="24383" y="45621"/>
                </a:lnTo>
                <a:lnTo>
                  <a:pt x="31392" y="57940"/>
                </a:lnTo>
                <a:lnTo>
                  <a:pt x="38199" y="70372"/>
                </a:lnTo>
                <a:lnTo>
                  <a:pt x="44603" y="82484"/>
                </a:lnTo>
                <a:lnTo>
                  <a:pt x="50567" y="94128"/>
                </a:lnTo>
                <a:lnTo>
                  <a:pt x="55964" y="104996"/>
                </a:lnTo>
                <a:lnTo>
                  <a:pt x="60665" y="114779"/>
                </a:lnTo>
                <a:lnTo>
                  <a:pt x="63207" y="117830"/>
                </a:lnTo>
                <a:lnTo>
                  <a:pt x="64731" y="117614"/>
                </a:lnTo>
                <a:lnTo>
                  <a:pt x="63754" y="110642"/>
                </a:lnTo>
                <a:lnTo>
                  <a:pt x="62802" y="102954"/>
                </a:lnTo>
                <a:lnTo>
                  <a:pt x="57472" y="92186"/>
                </a:lnTo>
                <a:lnTo>
                  <a:pt x="51569" y="80624"/>
                </a:lnTo>
                <a:lnTo>
                  <a:pt x="45216" y="68562"/>
                </a:lnTo>
                <a:lnTo>
                  <a:pt x="38536" y="56292"/>
                </a:lnTo>
                <a:lnTo>
                  <a:pt x="30691" y="42451"/>
                </a:lnTo>
                <a:lnTo>
                  <a:pt x="23685" y="30672"/>
                </a:lnTo>
                <a:lnTo>
                  <a:pt x="16727" y="19616"/>
                </a:lnTo>
                <a:lnTo>
                  <a:pt x="9933" y="9572"/>
                </a:lnTo>
                <a:lnTo>
                  <a:pt x="4678" y="2520"/>
                </a:lnTo>
                <a:lnTo>
                  <a:pt x="2540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471926" y="4953638"/>
            <a:ext cx="314946" cy="444982"/>
          </a:xfrm>
          <a:custGeom>
            <a:avLst/>
            <a:gdLst/>
            <a:ahLst/>
            <a:cxnLst/>
            <a:rect l="l" t="t" r="r" b="b"/>
            <a:pathLst>
              <a:path w="314946" h="444982">
                <a:moveTo>
                  <a:pt x="100797" y="354023"/>
                </a:moveTo>
                <a:lnTo>
                  <a:pt x="91455" y="362696"/>
                </a:lnTo>
                <a:lnTo>
                  <a:pt x="87959" y="365836"/>
                </a:lnTo>
                <a:lnTo>
                  <a:pt x="79068" y="374392"/>
                </a:lnTo>
                <a:lnTo>
                  <a:pt x="70429" y="383701"/>
                </a:lnTo>
                <a:lnTo>
                  <a:pt x="61902" y="393368"/>
                </a:lnTo>
                <a:lnTo>
                  <a:pt x="53348" y="403001"/>
                </a:lnTo>
                <a:lnTo>
                  <a:pt x="46976" y="409816"/>
                </a:lnTo>
                <a:lnTo>
                  <a:pt x="37027" y="419373"/>
                </a:lnTo>
                <a:lnTo>
                  <a:pt x="26654" y="427486"/>
                </a:lnTo>
                <a:lnTo>
                  <a:pt x="15700" y="433683"/>
                </a:lnTo>
                <a:lnTo>
                  <a:pt x="4634" y="440004"/>
                </a:lnTo>
                <a:lnTo>
                  <a:pt x="1446" y="441502"/>
                </a:lnTo>
                <a:lnTo>
                  <a:pt x="3473" y="437579"/>
                </a:lnTo>
                <a:lnTo>
                  <a:pt x="0" y="430322"/>
                </a:lnTo>
                <a:lnTo>
                  <a:pt x="951" y="438010"/>
                </a:lnTo>
                <a:lnTo>
                  <a:pt x="1929" y="444982"/>
                </a:lnTo>
                <a:lnTo>
                  <a:pt x="14405" y="441815"/>
                </a:lnTo>
                <a:lnTo>
                  <a:pt x="25853" y="436340"/>
                </a:lnTo>
                <a:lnTo>
                  <a:pt x="36431" y="429043"/>
                </a:lnTo>
                <a:lnTo>
                  <a:pt x="46298" y="420412"/>
                </a:lnTo>
                <a:lnTo>
                  <a:pt x="52030" y="414705"/>
                </a:lnTo>
                <a:lnTo>
                  <a:pt x="60962" y="405065"/>
                </a:lnTo>
                <a:lnTo>
                  <a:pt x="69631" y="395243"/>
                </a:lnTo>
                <a:lnTo>
                  <a:pt x="78163" y="385651"/>
                </a:lnTo>
                <a:lnTo>
                  <a:pt x="86684" y="376701"/>
                </a:lnTo>
                <a:lnTo>
                  <a:pt x="92632" y="371106"/>
                </a:lnTo>
                <a:lnTo>
                  <a:pt x="102285" y="362283"/>
                </a:lnTo>
                <a:lnTo>
                  <a:pt x="111619" y="353514"/>
                </a:lnTo>
                <a:lnTo>
                  <a:pt x="120883" y="344985"/>
                </a:lnTo>
                <a:lnTo>
                  <a:pt x="130326" y="336885"/>
                </a:lnTo>
                <a:lnTo>
                  <a:pt x="133539" y="334327"/>
                </a:lnTo>
                <a:lnTo>
                  <a:pt x="143505" y="326729"/>
                </a:lnTo>
                <a:lnTo>
                  <a:pt x="153688" y="319256"/>
                </a:lnTo>
                <a:lnTo>
                  <a:pt x="164007" y="311842"/>
                </a:lnTo>
                <a:lnTo>
                  <a:pt x="174378" y="304420"/>
                </a:lnTo>
                <a:lnTo>
                  <a:pt x="184721" y="296920"/>
                </a:lnTo>
                <a:lnTo>
                  <a:pt x="194951" y="289276"/>
                </a:lnTo>
                <a:lnTo>
                  <a:pt x="202830" y="283146"/>
                </a:lnTo>
                <a:lnTo>
                  <a:pt x="212530" y="274783"/>
                </a:lnTo>
                <a:lnTo>
                  <a:pt x="221691" y="265810"/>
                </a:lnTo>
                <a:lnTo>
                  <a:pt x="230465" y="256445"/>
                </a:lnTo>
                <a:lnTo>
                  <a:pt x="239003" y="246910"/>
                </a:lnTo>
                <a:lnTo>
                  <a:pt x="247455" y="237423"/>
                </a:lnTo>
                <a:lnTo>
                  <a:pt x="255974" y="228206"/>
                </a:lnTo>
                <a:lnTo>
                  <a:pt x="262393" y="221703"/>
                </a:lnTo>
                <a:lnTo>
                  <a:pt x="271529" y="213375"/>
                </a:lnTo>
                <a:lnTo>
                  <a:pt x="281367" y="205083"/>
                </a:lnTo>
                <a:lnTo>
                  <a:pt x="291293" y="196648"/>
                </a:lnTo>
                <a:lnTo>
                  <a:pt x="300691" y="187894"/>
                </a:lnTo>
                <a:lnTo>
                  <a:pt x="307973" y="179857"/>
                </a:lnTo>
                <a:lnTo>
                  <a:pt x="313066" y="173583"/>
                </a:lnTo>
                <a:lnTo>
                  <a:pt x="314946" y="165811"/>
                </a:lnTo>
                <a:lnTo>
                  <a:pt x="314933" y="157708"/>
                </a:lnTo>
                <a:lnTo>
                  <a:pt x="313781" y="145648"/>
                </a:lnTo>
                <a:lnTo>
                  <a:pt x="310829" y="133186"/>
                </a:lnTo>
                <a:lnTo>
                  <a:pt x="306768" y="120641"/>
                </a:lnTo>
                <a:lnTo>
                  <a:pt x="305205" y="116268"/>
                </a:lnTo>
                <a:lnTo>
                  <a:pt x="300241" y="102919"/>
                </a:lnTo>
                <a:lnTo>
                  <a:pt x="295912" y="90628"/>
                </a:lnTo>
                <a:lnTo>
                  <a:pt x="293093" y="80062"/>
                </a:lnTo>
                <a:lnTo>
                  <a:pt x="293051" y="79832"/>
                </a:lnTo>
                <a:lnTo>
                  <a:pt x="291679" y="72516"/>
                </a:lnTo>
                <a:lnTo>
                  <a:pt x="292073" y="64211"/>
                </a:lnTo>
                <a:lnTo>
                  <a:pt x="291387" y="56006"/>
                </a:lnTo>
                <a:lnTo>
                  <a:pt x="290701" y="47840"/>
                </a:lnTo>
                <a:lnTo>
                  <a:pt x="288796" y="39408"/>
                </a:lnTo>
                <a:lnTo>
                  <a:pt x="282154" y="32765"/>
                </a:lnTo>
                <a:lnTo>
                  <a:pt x="278522" y="29133"/>
                </a:lnTo>
                <a:lnTo>
                  <a:pt x="276262" y="26466"/>
                </a:lnTo>
                <a:lnTo>
                  <a:pt x="273785" y="22644"/>
                </a:lnTo>
                <a:lnTo>
                  <a:pt x="273937" y="19697"/>
                </a:lnTo>
                <a:lnTo>
                  <a:pt x="274649" y="17779"/>
                </a:lnTo>
                <a:lnTo>
                  <a:pt x="277316" y="13919"/>
                </a:lnTo>
                <a:lnTo>
                  <a:pt x="277163" y="4597"/>
                </a:lnTo>
                <a:lnTo>
                  <a:pt x="276630" y="1041"/>
                </a:lnTo>
                <a:lnTo>
                  <a:pt x="272921" y="0"/>
                </a:lnTo>
                <a:lnTo>
                  <a:pt x="269670" y="2070"/>
                </a:lnTo>
                <a:lnTo>
                  <a:pt x="269950" y="3987"/>
                </a:lnTo>
                <a:lnTo>
                  <a:pt x="270229" y="7480"/>
                </a:lnTo>
                <a:lnTo>
                  <a:pt x="270204" y="10617"/>
                </a:lnTo>
                <a:lnTo>
                  <a:pt x="268718" y="14185"/>
                </a:lnTo>
                <a:lnTo>
                  <a:pt x="267384" y="17144"/>
                </a:lnTo>
                <a:lnTo>
                  <a:pt x="266571" y="21120"/>
                </a:lnTo>
                <a:lnTo>
                  <a:pt x="267460" y="25869"/>
                </a:lnTo>
                <a:lnTo>
                  <a:pt x="269137" y="28422"/>
                </a:lnTo>
                <a:lnTo>
                  <a:pt x="270826" y="31000"/>
                </a:lnTo>
                <a:lnTo>
                  <a:pt x="273353" y="33934"/>
                </a:lnTo>
                <a:lnTo>
                  <a:pt x="277176" y="37757"/>
                </a:lnTo>
                <a:lnTo>
                  <a:pt x="282091" y="42671"/>
                </a:lnTo>
                <a:lnTo>
                  <a:pt x="283704" y="48983"/>
                </a:lnTo>
                <a:lnTo>
                  <a:pt x="284364" y="56603"/>
                </a:lnTo>
                <a:lnTo>
                  <a:pt x="285025" y="64160"/>
                </a:lnTo>
                <a:lnTo>
                  <a:pt x="284593" y="72694"/>
                </a:lnTo>
                <a:lnTo>
                  <a:pt x="286117" y="81102"/>
                </a:lnTo>
                <a:lnTo>
                  <a:pt x="288995" y="92136"/>
                </a:lnTo>
                <a:lnTo>
                  <a:pt x="293233" y="104278"/>
                </a:lnTo>
                <a:lnTo>
                  <a:pt x="298025" y="117138"/>
                </a:lnTo>
                <a:lnTo>
                  <a:pt x="298588" y="118681"/>
                </a:lnTo>
                <a:lnTo>
                  <a:pt x="303008" y="131621"/>
                </a:lnTo>
                <a:lnTo>
                  <a:pt x="306340" y="144234"/>
                </a:lnTo>
                <a:lnTo>
                  <a:pt x="307868" y="155953"/>
                </a:lnTo>
                <a:lnTo>
                  <a:pt x="307885" y="164807"/>
                </a:lnTo>
                <a:lnTo>
                  <a:pt x="306297" y="170726"/>
                </a:lnTo>
                <a:lnTo>
                  <a:pt x="302500" y="175425"/>
                </a:lnTo>
                <a:lnTo>
                  <a:pt x="294492" y="184132"/>
                </a:lnTo>
                <a:lnTo>
                  <a:pt x="285173" y="192626"/>
                </a:lnTo>
                <a:lnTo>
                  <a:pt x="275182" y="201062"/>
                </a:lnTo>
                <a:lnTo>
                  <a:pt x="265158" y="209595"/>
                </a:lnTo>
                <a:lnTo>
                  <a:pt x="257466" y="216674"/>
                </a:lnTo>
                <a:lnTo>
                  <a:pt x="248521" y="225854"/>
                </a:lnTo>
                <a:lnTo>
                  <a:pt x="239849" y="235361"/>
                </a:lnTo>
                <a:lnTo>
                  <a:pt x="231300" y="244974"/>
                </a:lnTo>
                <a:lnTo>
                  <a:pt x="222724" y="254469"/>
                </a:lnTo>
                <a:lnTo>
                  <a:pt x="213971" y="263624"/>
                </a:lnTo>
                <a:lnTo>
                  <a:pt x="204893" y="272218"/>
                </a:lnTo>
                <a:lnTo>
                  <a:pt x="198449" y="277634"/>
                </a:lnTo>
                <a:lnTo>
                  <a:pt x="188496" y="285338"/>
                </a:lnTo>
                <a:lnTo>
                  <a:pt x="178322" y="292881"/>
                </a:lnTo>
                <a:lnTo>
                  <a:pt x="168008" y="300327"/>
                </a:lnTo>
                <a:lnTo>
                  <a:pt x="157635" y="307746"/>
                </a:lnTo>
                <a:lnTo>
                  <a:pt x="147286" y="315202"/>
                </a:lnTo>
                <a:lnTo>
                  <a:pt x="137042" y="322764"/>
                </a:lnTo>
                <a:lnTo>
                  <a:pt x="129196" y="328764"/>
                </a:lnTo>
                <a:lnTo>
                  <a:pt x="119416" y="336874"/>
                </a:lnTo>
                <a:lnTo>
                  <a:pt x="110034" y="345355"/>
                </a:lnTo>
                <a:lnTo>
                  <a:pt x="100797" y="354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293218" y="5278979"/>
            <a:ext cx="170091" cy="207556"/>
          </a:xfrm>
          <a:custGeom>
            <a:avLst/>
            <a:gdLst/>
            <a:ahLst/>
            <a:cxnLst/>
            <a:rect l="l" t="t" r="r" b="b"/>
            <a:pathLst>
              <a:path w="170091" h="207556">
                <a:moveTo>
                  <a:pt x="115399" y="37455"/>
                </a:moveTo>
                <a:lnTo>
                  <a:pt x="111697" y="33824"/>
                </a:lnTo>
                <a:lnTo>
                  <a:pt x="110070" y="24637"/>
                </a:lnTo>
                <a:lnTo>
                  <a:pt x="104940" y="16763"/>
                </a:lnTo>
                <a:lnTo>
                  <a:pt x="106578" y="9321"/>
                </a:lnTo>
                <a:lnTo>
                  <a:pt x="107454" y="7708"/>
                </a:lnTo>
                <a:lnTo>
                  <a:pt x="106514" y="0"/>
                </a:lnTo>
                <a:lnTo>
                  <a:pt x="98300" y="4854"/>
                </a:lnTo>
                <a:lnTo>
                  <a:pt x="90062" y="15431"/>
                </a:lnTo>
                <a:lnTo>
                  <a:pt x="83908" y="26847"/>
                </a:lnTo>
                <a:lnTo>
                  <a:pt x="83059" y="28525"/>
                </a:lnTo>
                <a:lnTo>
                  <a:pt x="77264" y="40225"/>
                </a:lnTo>
                <a:lnTo>
                  <a:pt x="70034" y="52519"/>
                </a:lnTo>
                <a:lnTo>
                  <a:pt x="61899" y="60705"/>
                </a:lnTo>
                <a:lnTo>
                  <a:pt x="59276" y="61931"/>
                </a:lnTo>
                <a:lnTo>
                  <a:pt x="50154" y="63669"/>
                </a:lnTo>
                <a:lnTo>
                  <a:pt x="41029" y="63242"/>
                </a:lnTo>
                <a:lnTo>
                  <a:pt x="31661" y="63078"/>
                </a:lnTo>
                <a:lnTo>
                  <a:pt x="21807" y="65605"/>
                </a:lnTo>
                <a:lnTo>
                  <a:pt x="11226" y="73253"/>
                </a:lnTo>
                <a:lnTo>
                  <a:pt x="10076" y="74612"/>
                </a:lnTo>
                <a:lnTo>
                  <a:pt x="4446" y="85137"/>
                </a:lnTo>
                <a:lnTo>
                  <a:pt x="23" y="98925"/>
                </a:lnTo>
                <a:lnTo>
                  <a:pt x="0" y="110070"/>
                </a:lnTo>
                <a:lnTo>
                  <a:pt x="534" y="109223"/>
                </a:lnTo>
                <a:lnTo>
                  <a:pt x="7847" y="101066"/>
                </a:lnTo>
                <a:lnTo>
                  <a:pt x="20713" y="98386"/>
                </a:lnTo>
                <a:lnTo>
                  <a:pt x="28168" y="101511"/>
                </a:lnTo>
                <a:lnTo>
                  <a:pt x="34785" y="102857"/>
                </a:lnTo>
                <a:lnTo>
                  <a:pt x="41782" y="107403"/>
                </a:lnTo>
                <a:lnTo>
                  <a:pt x="45161" y="109613"/>
                </a:lnTo>
                <a:lnTo>
                  <a:pt x="49656" y="108115"/>
                </a:lnTo>
                <a:lnTo>
                  <a:pt x="53530" y="109778"/>
                </a:lnTo>
                <a:lnTo>
                  <a:pt x="56832" y="111201"/>
                </a:lnTo>
                <a:lnTo>
                  <a:pt x="58800" y="115163"/>
                </a:lnTo>
                <a:lnTo>
                  <a:pt x="61366" y="116712"/>
                </a:lnTo>
                <a:lnTo>
                  <a:pt x="62102" y="117139"/>
                </a:lnTo>
                <a:lnTo>
                  <a:pt x="73400" y="121015"/>
                </a:lnTo>
                <a:lnTo>
                  <a:pt x="84697" y="124447"/>
                </a:lnTo>
                <a:lnTo>
                  <a:pt x="93560" y="132626"/>
                </a:lnTo>
                <a:lnTo>
                  <a:pt x="96633" y="141653"/>
                </a:lnTo>
                <a:lnTo>
                  <a:pt x="95690" y="152853"/>
                </a:lnTo>
                <a:lnTo>
                  <a:pt x="92155" y="163725"/>
                </a:lnTo>
                <a:lnTo>
                  <a:pt x="89522" y="175018"/>
                </a:lnTo>
                <a:lnTo>
                  <a:pt x="89545" y="179016"/>
                </a:lnTo>
                <a:lnTo>
                  <a:pt x="93097" y="192384"/>
                </a:lnTo>
                <a:lnTo>
                  <a:pt x="100294" y="203716"/>
                </a:lnTo>
                <a:lnTo>
                  <a:pt x="109118" y="207556"/>
                </a:lnTo>
                <a:lnTo>
                  <a:pt x="112448" y="206439"/>
                </a:lnTo>
                <a:lnTo>
                  <a:pt x="121178" y="199390"/>
                </a:lnTo>
                <a:lnTo>
                  <a:pt x="129329" y="187953"/>
                </a:lnTo>
                <a:lnTo>
                  <a:pt x="136513" y="174049"/>
                </a:lnTo>
                <a:lnTo>
                  <a:pt x="142337" y="159600"/>
                </a:lnTo>
                <a:lnTo>
                  <a:pt x="146413" y="146527"/>
                </a:lnTo>
                <a:lnTo>
                  <a:pt x="148348" y="136753"/>
                </a:lnTo>
                <a:lnTo>
                  <a:pt x="148988" y="123105"/>
                </a:lnTo>
                <a:lnTo>
                  <a:pt x="149555" y="110337"/>
                </a:lnTo>
                <a:lnTo>
                  <a:pt x="152660" y="105727"/>
                </a:lnTo>
                <a:lnTo>
                  <a:pt x="164801" y="100984"/>
                </a:lnTo>
                <a:lnTo>
                  <a:pt x="170091" y="95529"/>
                </a:lnTo>
                <a:lnTo>
                  <a:pt x="168144" y="92482"/>
                </a:lnTo>
                <a:lnTo>
                  <a:pt x="160234" y="83837"/>
                </a:lnTo>
                <a:lnTo>
                  <a:pt x="149500" y="74015"/>
                </a:lnTo>
                <a:lnTo>
                  <a:pt x="138113" y="63895"/>
                </a:lnTo>
                <a:lnTo>
                  <a:pt x="128242" y="54356"/>
                </a:lnTo>
                <a:lnTo>
                  <a:pt x="122059" y="46278"/>
                </a:lnTo>
                <a:lnTo>
                  <a:pt x="121088" y="44474"/>
                </a:lnTo>
                <a:lnTo>
                  <a:pt x="115399" y="37455"/>
                </a:lnTo>
                <a:close/>
              </a:path>
            </a:pathLst>
          </a:custGeom>
          <a:solidFill>
            <a:srgbClr val="57AC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288963" y="5275462"/>
            <a:ext cx="116141" cy="208343"/>
          </a:xfrm>
          <a:custGeom>
            <a:avLst/>
            <a:gdLst/>
            <a:ahLst/>
            <a:cxnLst/>
            <a:rect l="l" t="t" r="r" b="b"/>
            <a:pathLst>
              <a:path w="116141" h="208343">
                <a:moveTo>
                  <a:pt x="109194" y="20281"/>
                </a:moveTo>
                <a:lnTo>
                  <a:pt x="107642" y="8093"/>
                </a:lnTo>
                <a:lnTo>
                  <a:pt x="107632" y="10477"/>
                </a:lnTo>
                <a:lnTo>
                  <a:pt x="107175" y="13271"/>
                </a:lnTo>
                <a:lnTo>
                  <a:pt x="106362" y="16789"/>
                </a:lnTo>
                <a:lnTo>
                  <a:pt x="105752" y="19519"/>
                </a:lnTo>
                <a:lnTo>
                  <a:pt x="106235" y="22212"/>
                </a:lnTo>
                <a:lnTo>
                  <a:pt x="110843" y="29255"/>
                </a:lnTo>
                <a:lnTo>
                  <a:pt x="110807" y="28282"/>
                </a:lnTo>
                <a:lnTo>
                  <a:pt x="112623" y="21043"/>
                </a:lnTo>
                <a:lnTo>
                  <a:pt x="109194" y="20281"/>
                </a:lnTo>
                <a:close/>
              </a:path>
              <a:path w="116141" h="208343">
                <a:moveTo>
                  <a:pt x="17576" y="69697"/>
                </a:moveTo>
                <a:lnTo>
                  <a:pt x="12992" y="74282"/>
                </a:lnTo>
                <a:lnTo>
                  <a:pt x="10160" y="77876"/>
                </a:lnTo>
                <a:lnTo>
                  <a:pt x="8724" y="80454"/>
                </a:lnTo>
                <a:lnTo>
                  <a:pt x="6629" y="84302"/>
                </a:lnTo>
                <a:lnTo>
                  <a:pt x="4495" y="89230"/>
                </a:lnTo>
                <a:lnTo>
                  <a:pt x="2832" y="94284"/>
                </a:lnTo>
                <a:lnTo>
                  <a:pt x="1397" y="111594"/>
                </a:lnTo>
                <a:lnTo>
                  <a:pt x="4254" y="113588"/>
                </a:lnTo>
                <a:lnTo>
                  <a:pt x="1524" y="116166"/>
                </a:lnTo>
                <a:lnTo>
                  <a:pt x="5346" y="117195"/>
                </a:lnTo>
                <a:lnTo>
                  <a:pt x="7670" y="114731"/>
                </a:lnTo>
                <a:lnTo>
                  <a:pt x="7518" y="112242"/>
                </a:lnTo>
                <a:lnTo>
                  <a:pt x="7035" y="109004"/>
                </a:lnTo>
                <a:lnTo>
                  <a:pt x="5537" y="104228"/>
                </a:lnTo>
                <a:lnTo>
                  <a:pt x="7035" y="109004"/>
                </a:lnTo>
                <a:lnTo>
                  <a:pt x="7010" y="104660"/>
                </a:lnTo>
                <a:lnTo>
                  <a:pt x="7425" y="103092"/>
                </a:lnTo>
                <a:lnTo>
                  <a:pt x="8813" y="97853"/>
                </a:lnTo>
                <a:lnTo>
                  <a:pt x="11176" y="91897"/>
                </a:lnTo>
                <a:lnTo>
                  <a:pt x="12369" y="88900"/>
                </a:lnTo>
                <a:lnTo>
                  <a:pt x="13677" y="86093"/>
                </a:lnTo>
                <a:lnTo>
                  <a:pt x="16129" y="81597"/>
                </a:lnTo>
                <a:lnTo>
                  <a:pt x="17970" y="79260"/>
                </a:lnTo>
                <a:lnTo>
                  <a:pt x="21983" y="75260"/>
                </a:lnTo>
                <a:lnTo>
                  <a:pt x="25615" y="72999"/>
                </a:lnTo>
                <a:lnTo>
                  <a:pt x="29044" y="71691"/>
                </a:lnTo>
                <a:lnTo>
                  <a:pt x="32461" y="70383"/>
                </a:lnTo>
                <a:lnTo>
                  <a:pt x="35737" y="69989"/>
                </a:lnTo>
                <a:lnTo>
                  <a:pt x="43611" y="69977"/>
                </a:lnTo>
                <a:lnTo>
                  <a:pt x="48260" y="70713"/>
                </a:lnTo>
                <a:lnTo>
                  <a:pt x="57873" y="70739"/>
                </a:lnTo>
                <a:lnTo>
                  <a:pt x="62852" y="70040"/>
                </a:lnTo>
                <a:lnTo>
                  <a:pt x="67843" y="67322"/>
                </a:lnTo>
                <a:lnTo>
                  <a:pt x="70739" y="65722"/>
                </a:lnTo>
                <a:lnTo>
                  <a:pt x="73164" y="63271"/>
                </a:lnTo>
                <a:lnTo>
                  <a:pt x="75450" y="60388"/>
                </a:lnTo>
                <a:lnTo>
                  <a:pt x="82758" y="48936"/>
                </a:lnTo>
                <a:lnTo>
                  <a:pt x="88687" y="37246"/>
                </a:lnTo>
                <a:lnTo>
                  <a:pt x="91300" y="31978"/>
                </a:lnTo>
                <a:lnTo>
                  <a:pt x="93802" y="27139"/>
                </a:lnTo>
                <a:lnTo>
                  <a:pt x="96621" y="21399"/>
                </a:lnTo>
                <a:lnTo>
                  <a:pt x="100037" y="16624"/>
                </a:lnTo>
                <a:lnTo>
                  <a:pt x="103454" y="11811"/>
                </a:lnTo>
                <a:lnTo>
                  <a:pt x="107391" y="8166"/>
                </a:lnTo>
                <a:lnTo>
                  <a:pt x="107642" y="8093"/>
                </a:lnTo>
                <a:lnTo>
                  <a:pt x="109194" y="20281"/>
                </a:lnTo>
                <a:lnTo>
                  <a:pt x="112623" y="21043"/>
                </a:lnTo>
                <a:lnTo>
                  <a:pt x="114325" y="28155"/>
                </a:lnTo>
                <a:lnTo>
                  <a:pt x="116141" y="42837"/>
                </a:lnTo>
                <a:lnTo>
                  <a:pt x="119735" y="45847"/>
                </a:lnTo>
                <a:lnTo>
                  <a:pt x="121272" y="47675"/>
                </a:lnTo>
                <a:lnTo>
                  <a:pt x="123190" y="51396"/>
                </a:lnTo>
                <a:lnTo>
                  <a:pt x="125209" y="55283"/>
                </a:lnTo>
                <a:lnTo>
                  <a:pt x="128803" y="59258"/>
                </a:lnTo>
                <a:lnTo>
                  <a:pt x="133210" y="63639"/>
                </a:lnTo>
                <a:lnTo>
                  <a:pt x="142288" y="72084"/>
                </a:lnTo>
                <a:lnTo>
                  <a:pt x="152021" y="80707"/>
                </a:lnTo>
                <a:lnTo>
                  <a:pt x="155727" y="84023"/>
                </a:lnTo>
                <a:lnTo>
                  <a:pt x="159423" y="87350"/>
                </a:lnTo>
                <a:lnTo>
                  <a:pt x="162839" y="90563"/>
                </a:lnTo>
                <a:lnTo>
                  <a:pt x="165569" y="93433"/>
                </a:lnTo>
                <a:lnTo>
                  <a:pt x="168300" y="96304"/>
                </a:lnTo>
                <a:lnTo>
                  <a:pt x="170332" y="98894"/>
                </a:lnTo>
                <a:lnTo>
                  <a:pt x="168109" y="101092"/>
                </a:lnTo>
                <a:lnTo>
                  <a:pt x="165303" y="102082"/>
                </a:lnTo>
                <a:lnTo>
                  <a:pt x="161467" y="103047"/>
                </a:lnTo>
                <a:lnTo>
                  <a:pt x="158000" y="104622"/>
                </a:lnTo>
                <a:lnTo>
                  <a:pt x="154571" y="106387"/>
                </a:lnTo>
                <a:lnTo>
                  <a:pt x="151688" y="109194"/>
                </a:lnTo>
                <a:lnTo>
                  <a:pt x="150304" y="113538"/>
                </a:lnTo>
                <a:lnTo>
                  <a:pt x="149771" y="119545"/>
                </a:lnTo>
                <a:lnTo>
                  <a:pt x="149656" y="134251"/>
                </a:lnTo>
                <a:lnTo>
                  <a:pt x="149098" y="139928"/>
                </a:lnTo>
                <a:lnTo>
                  <a:pt x="148755" y="143446"/>
                </a:lnTo>
                <a:lnTo>
                  <a:pt x="147358" y="149529"/>
                </a:lnTo>
                <a:lnTo>
                  <a:pt x="145122" y="156464"/>
                </a:lnTo>
                <a:lnTo>
                  <a:pt x="140965" y="168066"/>
                </a:lnTo>
                <a:lnTo>
                  <a:pt x="135715" y="180039"/>
                </a:lnTo>
                <a:lnTo>
                  <a:pt x="130683" y="189458"/>
                </a:lnTo>
                <a:lnTo>
                  <a:pt x="127711" y="194487"/>
                </a:lnTo>
                <a:lnTo>
                  <a:pt x="124523" y="198882"/>
                </a:lnTo>
                <a:lnTo>
                  <a:pt x="121386" y="202069"/>
                </a:lnTo>
                <a:lnTo>
                  <a:pt x="118249" y="205282"/>
                </a:lnTo>
                <a:lnTo>
                  <a:pt x="115201" y="207162"/>
                </a:lnTo>
                <a:lnTo>
                  <a:pt x="112141" y="207657"/>
                </a:lnTo>
                <a:lnTo>
                  <a:pt x="109550" y="207073"/>
                </a:lnTo>
                <a:lnTo>
                  <a:pt x="107772" y="205447"/>
                </a:lnTo>
                <a:lnTo>
                  <a:pt x="105105" y="203060"/>
                </a:lnTo>
                <a:lnTo>
                  <a:pt x="102336" y="198742"/>
                </a:lnTo>
                <a:lnTo>
                  <a:pt x="100380" y="194017"/>
                </a:lnTo>
                <a:lnTo>
                  <a:pt x="100495" y="208343"/>
                </a:lnTo>
                <a:lnTo>
                  <a:pt x="103047" y="210667"/>
                </a:lnTo>
                <a:lnTo>
                  <a:pt x="105575" y="212953"/>
                </a:lnTo>
                <a:lnTo>
                  <a:pt x="108597" y="214680"/>
                </a:lnTo>
                <a:lnTo>
                  <a:pt x="112141" y="214706"/>
                </a:lnTo>
                <a:lnTo>
                  <a:pt x="114033" y="214528"/>
                </a:lnTo>
                <a:lnTo>
                  <a:pt x="120205" y="213271"/>
                </a:lnTo>
                <a:lnTo>
                  <a:pt x="125323" y="208749"/>
                </a:lnTo>
                <a:lnTo>
                  <a:pt x="130035" y="202907"/>
                </a:lnTo>
                <a:lnTo>
                  <a:pt x="136855" y="192853"/>
                </a:lnTo>
                <a:lnTo>
                  <a:pt x="142896" y="181337"/>
                </a:lnTo>
                <a:lnTo>
                  <a:pt x="147777" y="169976"/>
                </a:lnTo>
                <a:lnTo>
                  <a:pt x="152656" y="155948"/>
                </a:lnTo>
                <a:lnTo>
                  <a:pt x="155571" y="144291"/>
                </a:lnTo>
                <a:lnTo>
                  <a:pt x="156108" y="140614"/>
                </a:lnTo>
                <a:lnTo>
                  <a:pt x="156692" y="134696"/>
                </a:lnTo>
                <a:lnTo>
                  <a:pt x="156806" y="119926"/>
                </a:lnTo>
                <a:lnTo>
                  <a:pt x="157314" y="114160"/>
                </a:lnTo>
                <a:lnTo>
                  <a:pt x="161264" y="110883"/>
                </a:lnTo>
                <a:lnTo>
                  <a:pt x="163969" y="109677"/>
                </a:lnTo>
                <a:lnTo>
                  <a:pt x="167601" y="108750"/>
                </a:lnTo>
                <a:lnTo>
                  <a:pt x="170776" y="107632"/>
                </a:lnTo>
                <a:lnTo>
                  <a:pt x="173875" y="106451"/>
                </a:lnTo>
                <a:lnTo>
                  <a:pt x="176669" y="104381"/>
                </a:lnTo>
                <a:lnTo>
                  <a:pt x="178231" y="101523"/>
                </a:lnTo>
                <a:lnTo>
                  <a:pt x="177914" y="98285"/>
                </a:lnTo>
                <a:lnTo>
                  <a:pt x="175501" y="93649"/>
                </a:lnTo>
                <a:lnTo>
                  <a:pt x="171945" y="89750"/>
                </a:lnTo>
                <a:lnTo>
                  <a:pt x="167551" y="85420"/>
                </a:lnTo>
                <a:lnTo>
                  <a:pt x="158489" y="77035"/>
                </a:lnTo>
                <a:lnTo>
                  <a:pt x="148731" y="68401"/>
                </a:lnTo>
                <a:lnTo>
                  <a:pt x="145072" y="65125"/>
                </a:lnTo>
                <a:lnTo>
                  <a:pt x="137693" y="58483"/>
                </a:lnTo>
                <a:lnTo>
                  <a:pt x="131330" y="51993"/>
                </a:lnTo>
                <a:lnTo>
                  <a:pt x="129463" y="48196"/>
                </a:lnTo>
                <a:lnTo>
                  <a:pt x="127520" y="44399"/>
                </a:lnTo>
                <a:lnTo>
                  <a:pt x="124002" y="40182"/>
                </a:lnTo>
                <a:lnTo>
                  <a:pt x="120764" y="37363"/>
                </a:lnTo>
                <a:lnTo>
                  <a:pt x="118465" y="34404"/>
                </a:lnTo>
                <a:lnTo>
                  <a:pt x="117995" y="32245"/>
                </a:lnTo>
                <a:lnTo>
                  <a:pt x="117843" y="28016"/>
                </a:lnTo>
                <a:lnTo>
                  <a:pt x="117271" y="26225"/>
                </a:lnTo>
                <a:lnTo>
                  <a:pt x="112946" y="19598"/>
                </a:lnTo>
                <a:lnTo>
                  <a:pt x="112141" y="18364"/>
                </a:lnTo>
                <a:lnTo>
                  <a:pt x="111785" y="6896"/>
                </a:lnTo>
                <a:lnTo>
                  <a:pt x="107645" y="7569"/>
                </a:lnTo>
                <a:lnTo>
                  <a:pt x="107276" y="3937"/>
                </a:lnTo>
                <a:lnTo>
                  <a:pt x="110769" y="3517"/>
                </a:lnTo>
                <a:lnTo>
                  <a:pt x="111848" y="0"/>
                </a:lnTo>
                <a:lnTo>
                  <a:pt x="109778" y="139"/>
                </a:lnTo>
                <a:lnTo>
                  <a:pt x="103073" y="2146"/>
                </a:lnTo>
                <a:lnTo>
                  <a:pt x="98183" y="7137"/>
                </a:lnTo>
                <a:lnTo>
                  <a:pt x="94310" y="12522"/>
                </a:lnTo>
                <a:lnTo>
                  <a:pt x="90436" y="17957"/>
                </a:lnTo>
                <a:lnTo>
                  <a:pt x="87503" y="24003"/>
                </a:lnTo>
                <a:lnTo>
                  <a:pt x="85039" y="28752"/>
                </a:lnTo>
                <a:lnTo>
                  <a:pt x="82562" y="33553"/>
                </a:lnTo>
                <a:lnTo>
                  <a:pt x="79324" y="40728"/>
                </a:lnTo>
                <a:lnTo>
                  <a:pt x="75641" y="47244"/>
                </a:lnTo>
                <a:lnTo>
                  <a:pt x="73799" y="50495"/>
                </a:lnTo>
                <a:lnTo>
                  <a:pt x="71856" y="53568"/>
                </a:lnTo>
                <a:lnTo>
                  <a:pt x="67983" y="58496"/>
                </a:lnTo>
                <a:lnTo>
                  <a:pt x="64477" y="61137"/>
                </a:lnTo>
                <a:lnTo>
                  <a:pt x="60756" y="63144"/>
                </a:lnTo>
                <a:lnTo>
                  <a:pt x="57226" y="63677"/>
                </a:lnTo>
                <a:lnTo>
                  <a:pt x="49009" y="63703"/>
                </a:lnTo>
                <a:lnTo>
                  <a:pt x="44323" y="62966"/>
                </a:lnTo>
                <a:lnTo>
                  <a:pt x="35204" y="62953"/>
                </a:lnTo>
                <a:lnTo>
                  <a:pt x="30949" y="63411"/>
                </a:lnTo>
                <a:lnTo>
                  <a:pt x="26530" y="65112"/>
                </a:lnTo>
                <a:lnTo>
                  <a:pt x="22098" y="66802"/>
                </a:lnTo>
                <a:lnTo>
                  <a:pt x="17576" y="69697"/>
                </a:lnTo>
                <a:close/>
              </a:path>
              <a:path w="116141" h="208343">
                <a:moveTo>
                  <a:pt x="1219" y="111798"/>
                </a:moveTo>
                <a:lnTo>
                  <a:pt x="4254" y="113588"/>
                </a:lnTo>
                <a:lnTo>
                  <a:pt x="1397" y="111594"/>
                </a:lnTo>
                <a:lnTo>
                  <a:pt x="2832" y="94284"/>
                </a:lnTo>
                <a:lnTo>
                  <a:pt x="1193" y="99352"/>
                </a:lnTo>
                <a:lnTo>
                  <a:pt x="12" y="104482"/>
                </a:lnTo>
                <a:lnTo>
                  <a:pt x="0" y="109004"/>
                </a:lnTo>
                <a:lnTo>
                  <a:pt x="241" y="113055"/>
                </a:lnTo>
                <a:lnTo>
                  <a:pt x="1524" y="116166"/>
                </a:lnTo>
                <a:lnTo>
                  <a:pt x="4254" y="113588"/>
                </a:lnTo>
                <a:lnTo>
                  <a:pt x="1219" y="111798"/>
                </a:lnTo>
                <a:close/>
              </a:path>
              <a:path w="116141" h="208343">
                <a:moveTo>
                  <a:pt x="107276" y="3937"/>
                </a:moveTo>
                <a:lnTo>
                  <a:pt x="107645" y="7569"/>
                </a:lnTo>
                <a:lnTo>
                  <a:pt x="111785" y="6896"/>
                </a:lnTo>
                <a:lnTo>
                  <a:pt x="112141" y="18364"/>
                </a:lnTo>
                <a:lnTo>
                  <a:pt x="112946" y="19598"/>
                </a:lnTo>
                <a:lnTo>
                  <a:pt x="113207" y="18427"/>
                </a:lnTo>
                <a:lnTo>
                  <a:pt x="114071" y="14655"/>
                </a:lnTo>
                <a:lnTo>
                  <a:pt x="114681" y="10960"/>
                </a:lnTo>
                <a:lnTo>
                  <a:pt x="114681" y="7175"/>
                </a:lnTo>
                <a:lnTo>
                  <a:pt x="114274" y="3086"/>
                </a:lnTo>
                <a:lnTo>
                  <a:pt x="111848" y="0"/>
                </a:lnTo>
                <a:lnTo>
                  <a:pt x="110769" y="3517"/>
                </a:lnTo>
                <a:lnTo>
                  <a:pt x="107276" y="3937"/>
                </a:lnTo>
                <a:close/>
              </a:path>
              <a:path w="116141" h="208343">
                <a:moveTo>
                  <a:pt x="96418" y="201980"/>
                </a:moveTo>
                <a:lnTo>
                  <a:pt x="98298" y="205333"/>
                </a:lnTo>
                <a:lnTo>
                  <a:pt x="100495" y="208343"/>
                </a:lnTo>
                <a:lnTo>
                  <a:pt x="100380" y="194017"/>
                </a:lnTo>
                <a:lnTo>
                  <a:pt x="98399" y="189306"/>
                </a:lnTo>
                <a:lnTo>
                  <a:pt x="97205" y="184162"/>
                </a:lnTo>
                <a:lnTo>
                  <a:pt x="97282" y="178841"/>
                </a:lnTo>
                <a:lnTo>
                  <a:pt x="97675" y="174104"/>
                </a:lnTo>
                <a:lnTo>
                  <a:pt x="99364" y="169405"/>
                </a:lnTo>
                <a:lnTo>
                  <a:pt x="101104" y="164426"/>
                </a:lnTo>
                <a:lnTo>
                  <a:pt x="102819" y="159448"/>
                </a:lnTo>
                <a:lnTo>
                  <a:pt x="104597" y="154178"/>
                </a:lnTo>
                <a:lnTo>
                  <a:pt x="104609" y="143878"/>
                </a:lnTo>
                <a:lnTo>
                  <a:pt x="103555" y="139192"/>
                </a:lnTo>
                <a:lnTo>
                  <a:pt x="100888" y="134429"/>
                </a:lnTo>
                <a:lnTo>
                  <a:pt x="98869" y="130771"/>
                </a:lnTo>
                <a:lnTo>
                  <a:pt x="96151" y="128117"/>
                </a:lnTo>
                <a:lnTo>
                  <a:pt x="93192" y="126263"/>
                </a:lnTo>
                <a:lnTo>
                  <a:pt x="88734" y="123482"/>
                </a:lnTo>
                <a:lnTo>
                  <a:pt x="83896" y="122402"/>
                </a:lnTo>
                <a:lnTo>
                  <a:pt x="79413" y="121335"/>
                </a:lnTo>
                <a:lnTo>
                  <a:pt x="74904" y="120281"/>
                </a:lnTo>
                <a:lnTo>
                  <a:pt x="70764" y="119240"/>
                </a:lnTo>
                <a:lnTo>
                  <a:pt x="67449" y="117221"/>
                </a:lnTo>
                <a:lnTo>
                  <a:pt x="64604" y="114363"/>
                </a:lnTo>
                <a:lnTo>
                  <a:pt x="61696" y="111163"/>
                </a:lnTo>
                <a:lnTo>
                  <a:pt x="59182" y="110058"/>
                </a:lnTo>
                <a:lnTo>
                  <a:pt x="56413" y="108889"/>
                </a:lnTo>
                <a:lnTo>
                  <a:pt x="53848" y="108915"/>
                </a:lnTo>
                <a:lnTo>
                  <a:pt x="49923" y="108699"/>
                </a:lnTo>
                <a:lnTo>
                  <a:pt x="47955" y="107975"/>
                </a:lnTo>
                <a:lnTo>
                  <a:pt x="40322" y="103022"/>
                </a:lnTo>
                <a:lnTo>
                  <a:pt x="33362" y="101650"/>
                </a:lnTo>
                <a:lnTo>
                  <a:pt x="26327" y="98666"/>
                </a:lnTo>
                <a:lnTo>
                  <a:pt x="22669" y="97548"/>
                </a:lnTo>
                <a:lnTo>
                  <a:pt x="17767" y="97548"/>
                </a:lnTo>
                <a:lnTo>
                  <a:pt x="14960" y="98602"/>
                </a:lnTo>
                <a:lnTo>
                  <a:pt x="12585" y="99987"/>
                </a:lnTo>
                <a:lnTo>
                  <a:pt x="7425" y="103092"/>
                </a:lnTo>
                <a:lnTo>
                  <a:pt x="7010" y="104660"/>
                </a:lnTo>
                <a:lnTo>
                  <a:pt x="7035" y="109004"/>
                </a:lnTo>
                <a:lnTo>
                  <a:pt x="7518" y="112242"/>
                </a:lnTo>
                <a:lnTo>
                  <a:pt x="7670" y="114731"/>
                </a:lnTo>
                <a:lnTo>
                  <a:pt x="9525" y="111836"/>
                </a:lnTo>
                <a:lnTo>
                  <a:pt x="12141" y="109245"/>
                </a:lnTo>
                <a:lnTo>
                  <a:pt x="14782" y="106578"/>
                </a:lnTo>
                <a:lnTo>
                  <a:pt x="18097" y="104521"/>
                </a:lnTo>
                <a:lnTo>
                  <a:pt x="20891" y="104584"/>
                </a:lnTo>
                <a:lnTo>
                  <a:pt x="23609" y="105156"/>
                </a:lnTo>
                <a:lnTo>
                  <a:pt x="31483" y="108419"/>
                </a:lnTo>
                <a:lnTo>
                  <a:pt x="37769" y="109715"/>
                </a:lnTo>
                <a:lnTo>
                  <a:pt x="44107" y="113868"/>
                </a:lnTo>
                <a:lnTo>
                  <a:pt x="46761" y="115570"/>
                </a:lnTo>
                <a:lnTo>
                  <a:pt x="49466" y="115697"/>
                </a:lnTo>
                <a:lnTo>
                  <a:pt x="53657" y="115912"/>
                </a:lnTo>
                <a:lnTo>
                  <a:pt x="56388" y="116535"/>
                </a:lnTo>
                <a:lnTo>
                  <a:pt x="59359" y="119075"/>
                </a:lnTo>
                <a:lnTo>
                  <a:pt x="61747" y="121958"/>
                </a:lnTo>
                <a:lnTo>
                  <a:pt x="63804" y="123253"/>
                </a:lnTo>
                <a:lnTo>
                  <a:pt x="69938" y="126911"/>
                </a:lnTo>
                <a:lnTo>
                  <a:pt x="76606" y="127711"/>
                </a:lnTo>
                <a:lnTo>
                  <a:pt x="82118" y="129260"/>
                </a:lnTo>
                <a:lnTo>
                  <a:pt x="84886" y="130022"/>
                </a:lnTo>
                <a:lnTo>
                  <a:pt x="89446" y="132232"/>
                </a:lnTo>
                <a:lnTo>
                  <a:pt x="93268" y="135216"/>
                </a:lnTo>
                <a:lnTo>
                  <a:pt x="94742" y="137845"/>
                </a:lnTo>
                <a:lnTo>
                  <a:pt x="96837" y="141655"/>
                </a:lnTo>
                <a:lnTo>
                  <a:pt x="97548" y="144957"/>
                </a:lnTo>
                <a:lnTo>
                  <a:pt x="97574" y="152692"/>
                </a:lnTo>
                <a:lnTo>
                  <a:pt x="96164" y="157213"/>
                </a:lnTo>
                <a:lnTo>
                  <a:pt x="94449" y="162115"/>
                </a:lnTo>
                <a:lnTo>
                  <a:pt x="92760" y="167005"/>
                </a:lnTo>
                <a:lnTo>
                  <a:pt x="90792" y="172275"/>
                </a:lnTo>
                <a:lnTo>
                  <a:pt x="90258" y="178231"/>
                </a:lnTo>
                <a:lnTo>
                  <a:pt x="90220" y="187210"/>
                </a:lnTo>
                <a:lnTo>
                  <a:pt x="92697" y="195249"/>
                </a:lnTo>
                <a:lnTo>
                  <a:pt x="96418" y="201980"/>
                </a:lnTo>
                <a:close/>
              </a:path>
              <a:path w="116141" h="208343">
                <a:moveTo>
                  <a:pt x="114325" y="28155"/>
                </a:moveTo>
                <a:lnTo>
                  <a:pt x="112623" y="21043"/>
                </a:lnTo>
                <a:lnTo>
                  <a:pt x="110807" y="28282"/>
                </a:lnTo>
                <a:lnTo>
                  <a:pt x="110843" y="29255"/>
                </a:lnTo>
                <a:lnTo>
                  <a:pt x="111379" y="30073"/>
                </a:lnTo>
                <a:lnTo>
                  <a:pt x="112687" y="39001"/>
                </a:lnTo>
                <a:lnTo>
                  <a:pt x="116141" y="42837"/>
                </a:lnTo>
                <a:lnTo>
                  <a:pt x="114325" y="28155"/>
                </a:lnTo>
                <a:close/>
              </a:path>
              <a:path w="116141" h="208343">
                <a:moveTo>
                  <a:pt x="111379" y="30073"/>
                </a:moveTo>
                <a:lnTo>
                  <a:pt x="110843" y="29255"/>
                </a:lnTo>
                <a:lnTo>
                  <a:pt x="110959" y="32372"/>
                </a:lnTo>
                <a:lnTo>
                  <a:pt x="111328" y="35077"/>
                </a:lnTo>
                <a:lnTo>
                  <a:pt x="112687" y="39001"/>
                </a:lnTo>
                <a:lnTo>
                  <a:pt x="111379" y="30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323806" y="5436640"/>
            <a:ext cx="24409" cy="39776"/>
          </a:xfrm>
          <a:custGeom>
            <a:avLst/>
            <a:gdLst/>
            <a:ahLst/>
            <a:cxnLst/>
            <a:rect l="l" t="t" r="r" b="b"/>
            <a:pathLst>
              <a:path w="24409" h="39776">
                <a:moveTo>
                  <a:pt x="1701" y="39230"/>
                </a:moveTo>
                <a:lnTo>
                  <a:pt x="5232" y="39776"/>
                </a:lnTo>
                <a:lnTo>
                  <a:pt x="7912" y="38506"/>
                </a:lnTo>
                <a:lnTo>
                  <a:pt x="11010" y="36233"/>
                </a:lnTo>
                <a:lnTo>
                  <a:pt x="13601" y="34302"/>
                </a:lnTo>
                <a:lnTo>
                  <a:pt x="17081" y="30810"/>
                </a:lnTo>
                <a:lnTo>
                  <a:pt x="19316" y="28105"/>
                </a:lnTo>
                <a:lnTo>
                  <a:pt x="21120" y="25133"/>
                </a:lnTo>
                <a:lnTo>
                  <a:pt x="22898" y="22161"/>
                </a:lnTo>
                <a:lnTo>
                  <a:pt x="24371" y="18986"/>
                </a:lnTo>
                <a:lnTo>
                  <a:pt x="24409" y="15468"/>
                </a:lnTo>
                <a:lnTo>
                  <a:pt x="23964" y="12636"/>
                </a:lnTo>
                <a:lnTo>
                  <a:pt x="21805" y="7848"/>
                </a:lnTo>
                <a:lnTo>
                  <a:pt x="19926" y="4508"/>
                </a:lnTo>
                <a:lnTo>
                  <a:pt x="17830" y="1460"/>
                </a:lnTo>
                <a:lnTo>
                  <a:pt x="14833" y="0"/>
                </a:lnTo>
                <a:lnTo>
                  <a:pt x="11290" y="1549"/>
                </a:lnTo>
                <a:lnTo>
                  <a:pt x="11264" y="5435"/>
                </a:lnTo>
                <a:lnTo>
                  <a:pt x="13112" y="6279"/>
                </a:lnTo>
                <a:lnTo>
                  <a:pt x="12992" y="6451"/>
                </a:lnTo>
                <a:lnTo>
                  <a:pt x="13419" y="6592"/>
                </a:lnTo>
                <a:lnTo>
                  <a:pt x="13208" y="7010"/>
                </a:lnTo>
                <a:lnTo>
                  <a:pt x="15430" y="10883"/>
                </a:lnTo>
                <a:lnTo>
                  <a:pt x="14770" y="7035"/>
                </a:lnTo>
                <a:lnTo>
                  <a:pt x="13490" y="6451"/>
                </a:lnTo>
                <a:lnTo>
                  <a:pt x="14795" y="3873"/>
                </a:lnTo>
                <a:lnTo>
                  <a:pt x="15430" y="10883"/>
                </a:lnTo>
                <a:lnTo>
                  <a:pt x="16852" y="13804"/>
                </a:lnTo>
                <a:lnTo>
                  <a:pt x="17462" y="17157"/>
                </a:lnTo>
                <a:lnTo>
                  <a:pt x="15836" y="20789"/>
                </a:lnTo>
                <a:lnTo>
                  <a:pt x="13525" y="23825"/>
                </a:lnTo>
                <a:lnTo>
                  <a:pt x="11137" y="26809"/>
                </a:lnTo>
                <a:lnTo>
                  <a:pt x="7810" y="29946"/>
                </a:lnTo>
                <a:lnTo>
                  <a:pt x="4775" y="32080"/>
                </a:lnTo>
                <a:lnTo>
                  <a:pt x="3937" y="35191"/>
                </a:lnTo>
                <a:lnTo>
                  <a:pt x="3416" y="32118"/>
                </a:lnTo>
                <a:lnTo>
                  <a:pt x="330" y="34442"/>
                </a:lnTo>
                <a:lnTo>
                  <a:pt x="0" y="38290"/>
                </a:lnTo>
                <a:lnTo>
                  <a:pt x="1701" y="39230"/>
                </a:lnTo>
                <a:close/>
              </a:path>
              <a:path w="24409" h="39776">
                <a:moveTo>
                  <a:pt x="14770" y="7035"/>
                </a:moveTo>
                <a:lnTo>
                  <a:pt x="15430" y="10883"/>
                </a:lnTo>
                <a:lnTo>
                  <a:pt x="14795" y="3873"/>
                </a:lnTo>
                <a:lnTo>
                  <a:pt x="13490" y="6451"/>
                </a:lnTo>
                <a:lnTo>
                  <a:pt x="14770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365478" y="5447701"/>
            <a:ext cx="14617" cy="37528"/>
          </a:xfrm>
          <a:custGeom>
            <a:avLst/>
            <a:gdLst/>
            <a:ahLst/>
            <a:cxnLst/>
            <a:rect l="l" t="t" r="r" b="b"/>
            <a:pathLst>
              <a:path w="14617" h="37528">
                <a:moveTo>
                  <a:pt x="5600" y="863"/>
                </a:moveTo>
                <a:lnTo>
                  <a:pt x="2933" y="2768"/>
                </a:lnTo>
                <a:lnTo>
                  <a:pt x="4991" y="177"/>
                </a:lnTo>
                <a:lnTo>
                  <a:pt x="8242" y="0"/>
                </a:lnTo>
                <a:lnTo>
                  <a:pt x="9105" y="1244"/>
                </a:lnTo>
                <a:lnTo>
                  <a:pt x="10978" y="3385"/>
                </a:lnTo>
                <a:lnTo>
                  <a:pt x="9461" y="1663"/>
                </a:lnTo>
                <a:lnTo>
                  <a:pt x="6909" y="3368"/>
                </a:lnTo>
                <a:lnTo>
                  <a:pt x="7124" y="3505"/>
                </a:lnTo>
                <a:lnTo>
                  <a:pt x="7378" y="3670"/>
                </a:lnTo>
                <a:lnTo>
                  <a:pt x="6887" y="3670"/>
                </a:lnTo>
                <a:lnTo>
                  <a:pt x="6899" y="4259"/>
                </a:lnTo>
                <a:lnTo>
                  <a:pt x="7632" y="6667"/>
                </a:lnTo>
                <a:lnTo>
                  <a:pt x="7010" y="4013"/>
                </a:lnTo>
                <a:lnTo>
                  <a:pt x="7156" y="3861"/>
                </a:lnTo>
                <a:lnTo>
                  <a:pt x="9359" y="5422"/>
                </a:lnTo>
                <a:lnTo>
                  <a:pt x="10820" y="5168"/>
                </a:lnTo>
                <a:lnTo>
                  <a:pt x="9982" y="3454"/>
                </a:lnTo>
                <a:lnTo>
                  <a:pt x="7095" y="3454"/>
                </a:lnTo>
                <a:lnTo>
                  <a:pt x="7008" y="3303"/>
                </a:lnTo>
                <a:lnTo>
                  <a:pt x="5600" y="863"/>
                </a:lnTo>
                <a:close/>
              </a:path>
              <a:path w="14617" h="37528">
                <a:moveTo>
                  <a:pt x="6781" y="3915"/>
                </a:moveTo>
                <a:lnTo>
                  <a:pt x="6705" y="3670"/>
                </a:lnTo>
                <a:lnTo>
                  <a:pt x="4038" y="3670"/>
                </a:lnTo>
                <a:lnTo>
                  <a:pt x="3057" y="3307"/>
                </a:lnTo>
                <a:lnTo>
                  <a:pt x="3568" y="5524"/>
                </a:lnTo>
                <a:lnTo>
                  <a:pt x="3903" y="5962"/>
                </a:lnTo>
                <a:lnTo>
                  <a:pt x="4229" y="6985"/>
                </a:lnTo>
                <a:lnTo>
                  <a:pt x="4728" y="7042"/>
                </a:lnTo>
                <a:lnTo>
                  <a:pt x="5841" y="6604"/>
                </a:lnTo>
                <a:lnTo>
                  <a:pt x="6781" y="4520"/>
                </a:lnTo>
                <a:lnTo>
                  <a:pt x="6705" y="3670"/>
                </a:lnTo>
                <a:lnTo>
                  <a:pt x="6781" y="3915"/>
                </a:lnTo>
                <a:close/>
              </a:path>
              <a:path w="14617" h="37528">
                <a:moveTo>
                  <a:pt x="11074" y="2311"/>
                </a:moveTo>
                <a:lnTo>
                  <a:pt x="8242" y="0"/>
                </a:lnTo>
                <a:lnTo>
                  <a:pt x="9105" y="1244"/>
                </a:lnTo>
                <a:lnTo>
                  <a:pt x="10978" y="3385"/>
                </a:lnTo>
                <a:lnTo>
                  <a:pt x="11074" y="2311"/>
                </a:lnTo>
                <a:close/>
              </a:path>
              <a:path w="14617" h="37528">
                <a:moveTo>
                  <a:pt x="6781" y="6807"/>
                </a:moveTo>
                <a:lnTo>
                  <a:pt x="8064" y="7429"/>
                </a:lnTo>
                <a:lnTo>
                  <a:pt x="6362" y="9182"/>
                </a:lnTo>
                <a:lnTo>
                  <a:pt x="7302" y="11811"/>
                </a:lnTo>
                <a:lnTo>
                  <a:pt x="7569" y="14846"/>
                </a:lnTo>
                <a:lnTo>
                  <a:pt x="7226" y="18503"/>
                </a:lnTo>
                <a:lnTo>
                  <a:pt x="5727" y="22009"/>
                </a:lnTo>
                <a:lnTo>
                  <a:pt x="4724" y="24650"/>
                </a:lnTo>
                <a:lnTo>
                  <a:pt x="2412" y="27914"/>
                </a:lnTo>
                <a:lnTo>
                  <a:pt x="190" y="31089"/>
                </a:lnTo>
                <a:lnTo>
                  <a:pt x="0" y="33680"/>
                </a:lnTo>
                <a:lnTo>
                  <a:pt x="1358" y="37299"/>
                </a:lnTo>
                <a:lnTo>
                  <a:pt x="5245" y="37528"/>
                </a:lnTo>
                <a:lnTo>
                  <a:pt x="7023" y="34099"/>
                </a:lnTo>
                <a:lnTo>
                  <a:pt x="8928" y="30861"/>
                </a:lnTo>
                <a:lnTo>
                  <a:pt x="10820" y="5168"/>
                </a:lnTo>
                <a:lnTo>
                  <a:pt x="9359" y="5422"/>
                </a:lnTo>
                <a:lnTo>
                  <a:pt x="7156" y="3861"/>
                </a:lnTo>
                <a:lnTo>
                  <a:pt x="7010" y="4013"/>
                </a:lnTo>
                <a:lnTo>
                  <a:pt x="7632" y="6667"/>
                </a:lnTo>
                <a:lnTo>
                  <a:pt x="6781" y="6807"/>
                </a:lnTo>
                <a:close/>
              </a:path>
              <a:path w="14617" h="37528">
                <a:moveTo>
                  <a:pt x="4728" y="7042"/>
                </a:moveTo>
                <a:lnTo>
                  <a:pt x="6362" y="9182"/>
                </a:lnTo>
                <a:lnTo>
                  <a:pt x="8064" y="7429"/>
                </a:lnTo>
                <a:lnTo>
                  <a:pt x="6781" y="6807"/>
                </a:lnTo>
                <a:lnTo>
                  <a:pt x="7632" y="6667"/>
                </a:lnTo>
                <a:lnTo>
                  <a:pt x="6899" y="4259"/>
                </a:lnTo>
                <a:lnTo>
                  <a:pt x="6887" y="3670"/>
                </a:lnTo>
                <a:lnTo>
                  <a:pt x="6654" y="3505"/>
                </a:lnTo>
                <a:lnTo>
                  <a:pt x="6906" y="3670"/>
                </a:lnTo>
                <a:lnTo>
                  <a:pt x="7378" y="3670"/>
                </a:lnTo>
                <a:lnTo>
                  <a:pt x="7124" y="3505"/>
                </a:lnTo>
                <a:lnTo>
                  <a:pt x="9982" y="3454"/>
                </a:lnTo>
                <a:lnTo>
                  <a:pt x="10820" y="5168"/>
                </a:lnTo>
                <a:lnTo>
                  <a:pt x="8928" y="30861"/>
                </a:lnTo>
                <a:lnTo>
                  <a:pt x="10947" y="27927"/>
                </a:lnTo>
                <a:lnTo>
                  <a:pt x="12433" y="24142"/>
                </a:lnTo>
                <a:lnTo>
                  <a:pt x="12992" y="22898"/>
                </a:lnTo>
                <a:lnTo>
                  <a:pt x="14096" y="20332"/>
                </a:lnTo>
                <a:lnTo>
                  <a:pt x="14617" y="17576"/>
                </a:lnTo>
                <a:lnTo>
                  <a:pt x="14617" y="14846"/>
                </a:lnTo>
                <a:lnTo>
                  <a:pt x="14389" y="11633"/>
                </a:lnTo>
                <a:lnTo>
                  <a:pt x="13601" y="8153"/>
                </a:lnTo>
                <a:lnTo>
                  <a:pt x="11950" y="4495"/>
                </a:lnTo>
                <a:lnTo>
                  <a:pt x="10978" y="3385"/>
                </a:lnTo>
                <a:lnTo>
                  <a:pt x="9461" y="1663"/>
                </a:lnTo>
                <a:lnTo>
                  <a:pt x="6909" y="3368"/>
                </a:lnTo>
                <a:lnTo>
                  <a:pt x="5600" y="863"/>
                </a:lnTo>
                <a:lnTo>
                  <a:pt x="3050" y="3274"/>
                </a:lnTo>
                <a:lnTo>
                  <a:pt x="4559" y="1879"/>
                </a:lnTo>
                <a:lnTo>
                  <a:pt x="6907" y="3370"/>
                </a:lnTo>
                <a:lnTo>
                  <a:pt x="6603" y="3454"/>
                </a:lnTo>
                <a:lnTo>
                  <a:pt x="6781" y="3873"/>
                </a:lnTo>
                <a:lnTo>
                  <a:pt x="6781" y="4520"/>
                </a:lnTo>
                <a:lnTo>
                  <a:pt x="5841" y="6604"/>
                </a:lnTo>
                <a:lnTo>
                  <a:pt x="4728" y="7042"/>
                </a:lnTo>
                <a:close/>
              </a:path>
              <a:path w="14617" h="37528">
                <a:moveTo>
                  <a:pt x="4559" y="1879"/>
                </a:moveTo>
                <a:lnTo>
                  <a:pt x="3057" y="3307"/>
                </a:lnTo>
                <a:lnTo>
                  <a:pt x="4038" y="3670"/>
                </a:lnTo>
                <a:lnTo>
                  <a:pt x="6705" y="3670"/>
                </a:lnTo>
                <a:lnTo>
                  <a:pt x="6603" y="3454"/>
                </a:lnTo>
                <a:lnTo>
                  <a:pt x="6907" y="3370"/>
                </a:lnTo>
                <a:lnTo>
                  <a:pt x="4559" y="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357477" y="5372293"/>
            <a:ext cx="42811" cy="54978"/>
          </a:xfrm>
          <a:custGeom>
            <a:avLst/>
            <a:gdLst/>
            <a:ahLst/>
            <a:cxnLst/>
            <a:rect l="l" t="t" r="r" b="b"/>
            <a:pathLst>
              <a:path w="42811" h="54978">
                <a:moveTo>
                  <a:pt x="673" y="5981"/>
                </a:moveTo>
                <a:lnTo>
                  <a:pt x="2463" y="8610"/>
                </a:lnTo>
                <a:lnTo>
                  <a:pt x="5194" y="9918"/>
                </a:lnTo>
                <a:lnTo>
                  <a:pt x="7848" y="10591"/>
                </a:lnTo>
                <a:lnTo>
                  <a:pt x="11899" y="11607"/>
                </a:lnTo>
                <a:lnTo>
                  <a:pt x="28803" y="11671"/>
                </a:lnTo>
                <a:lnTo>
                  <a:pt x="33019" y="13081"/>
                </a:lnTo>
                <a:lnTo>
                  <a:pt x="35356" y="16675"/>
                </a:lnTo>
                <a:lnTo>
                  <a:pt x="35775" y="18796"/>
                </a:lnTo>
                <a:lnTo>
                  <a:pt x="35763" y="21424"/>
                </a:lnTo>
                <a:lnTo>
                  <a:pt x="33986" y="33525"/>
                </a:lnTo>
                <a:lnTo>
                  <a:pt x="30297" y="46397"/>
                </a:lnTo>
                <a:lnTo>
                  <a:pt x="29171" y="50025"/>
                </a:lnTo>
                <a:lnTo>
                  <a:pt x="29667" y="53848"/>
                </a:lnTo>
                <a:lnTo>
                  <a:pt x="33388" y="54978"/>
                </a:lnTo>
                <a:lnTo>
                  <a:pt x="35915" y="52070"/>
                </a:lnTo>
                <a:lnTo>
                  <a:pt x="39453" y="40426"/>
                </a:lnTo>
                <a:lnTo>
                  <a:pt x="42355" y="27410"/>
                </a:lnTo>
                <a:lnTo>
                  <a:pt x="42811" y="21424"/>
                </a:lnTo>
                <a:lnTo>
                  <a:pt x="42798" y="18110"/>
                </a:lnTo>
                <a:lnTo>
                  <a:pt x="42341" y="14909"/>
                </a:lnTo>
                <a:lnTo>
                  <a:pt x="40881" y="12052"/>
                </a:lnTo>
                <a:lnTo>
                  <a:pt x="39446" y="9194"/>
                </a:lnTo>
                <a:lnTo>
                  <a:pt x="36804" y="6819"/>
                </a:lnTo>
                <a:lnTo>
                  <a:pt x="33388" y="5778"/>
                </a:lnTo>
                <a:lnTo>
                  <a:pt x="28016" y="4127"/>
                </a:lnTo>
                <a:lnTo>
                  <a:pt x="21831" y="4622"/>
                </a:lnTo>
                <a:lnTo>
                  <a:pt x="16459" y="4470"/>
                </a:lnTo>
                <a:lnTo>
                  <a:pt x="13779" y="4419"/>
                </a:lnTo>
                <a:lnTo>
                  <a:pt x="9613" y="3771"/>
                </a:lnTo>
                <a:lnTo>
                  <a:pt x="6934" y="2679"/>
                </a:lnTo>
                <a:lnTo>
                  <a:pt x="3200" y="0"/>
                </a:lnTo>
                <a:lnTo>
                  <a:pt x="0" y="2184"/>
                </a:lnTo>
                <a:lnTo>
                  <a:pt x="673" y="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335992" y="5927879"/>
            <a:ext cx="183908" cy="90868"/>
          </a:xfrm>
          <a:custGeom>
            <a:avLst/>
            <a:gdLst/>
            <a:ahLst/>
            <a:cxnLst/>
            <a:rect l="l" t="t" r="r" b="b"/>
            <a:pathLst>
              <a:path w="183908" h="90868">
                <a:moveTo>
                  <a:pt x="13906" y="0"/>
                </a:moveTo>
                <a:lnTo>
                  <a:pt x="11023" y="6197"/>
                </a:lnTo>
                <a:lnTo>
                  <a:pt x="7378" y="13881"/>
                </a:lnTo>
                <a:lnTo>
                  <a:pt x="4724" y="19265"/>
                </a:lnTo>
                <a:lnTo>
                  <a:pt x="3035" y="22694"/>
                </a:lnTo>
                <a:lnTo>
                  <a:pt x="1485" y="26377"/>
                </a:lnTo>
                <a:lnTo>
                  <a:pt x="0" y="30200"/>
                </a:lnTo>
                <a:lnTo>
                  <a:pt x="11671" y="34785"/>
                </a:lnTo>
                <a:lnTo>
                  <a:pt x="23834" y="38613"/>
                </a:lnTo>
                <a:lnTo>
                  <a:pt x="36313" y="41698"/>
                </a:lnTo>
                <a:lnTo>
                  <a:pt x="37363" y="41922"/>
                </a:lnTo>
                <a:lnTo>
                  <a:pt x="48793" y="44474"/>
                </a:lnTo>
                <a:lnTo>
                  <a:pt x="60597" y="47396"/>
                </a:lnTo>
                <a:lnTo>
                  <a:pt x="72686" y="50679"/>
                </a:lnTo>
                <a:lnTo>
                  <a:pt x="84972" y="54313"/>
                </a:lnTo>
                <a:lnTo>
                  <a:pt x="97368" y="58289"/>
                </a:lnTo>
                <a:lnTo>
                  <a:pt x="109786" y="62596"/>
                </a:lnTo>
                <a:lnTo>
                  <a:pt x="122139" y="67225"/>
                </a:lnTo>
                <a:lnTo>
                  <a:pt x="134337" y="72166"/>
                </a:lnTo>
                <a:lnTo>
                  <a:pt x="146295" y="77409"/>
                </a:lnTo>
                <a:lnTo>
                  <a:pt x="157923" y="82945"/>
                </a:lnTo>
                <a:lnTo>
                  <a:pt x="169135" y="88764"/>
                </a:lnTo>
                <a:lnTo>
                  <a:pt x="172948" y="90868"/>
                </a:lnTo>
                <a:lnTo>
                  <a:pt x="176757" y="78868"/>
                </a:lnTo>
                <a:lnTo>
                  <a:pt x="179909" y="66688"/>
                </a:lnTo>
                <a:lnTo>
                  <a:pt x="182840" y="54214"/>
                </a:lnTo>
                <a:lnTo>
                  <a:pt x="183908" y="49695"/>
                </a:lnTo>
                <a:lnTo>
                  <a:pt x="171544" y="45657"/>
                </a:lnTo>
                <a:lnTo>
                  <a:pt x="159172" y="41832"/>
                </a:lnTo>
                <a:lnTo>
                  <a:pt x="147423" y="37976"/>
                </a:lnTo>
                <a:lnTo>
                  <a:pt x="144805" y="37033"/>
                </a:lnTo>
                <a:lnTo>
                  <a:pt x="132632" y="32626"/>
                </a:lnTo>
                <a:lnTo>
                  <a:pt x="120552" y="28431"/>
                </a:lnTo>
                <a:lnTo>
                  <a:pt x="108531" y="24442"/>
                </a:lnTo>
                <a:lnTo>
                  <a:pt x="96532" y="20652"/>
                </a:lnTo>
                <a:lnTo>
                  <a:pt x="84520" y="17058"/>
                </a:lnTo>
                <a:lnTo>
                  <a:pt x="72459" y="13653"/>
                </a:lnTo>
                <a:lnTo>
                  <a:pt x="60314" y="10433"/>
                </a:lnTo>
                <a:lnTo>
                  <a:pt x="48049" y="7391"/>
                </a:lnTo>
                <a:lnTo>
                  <a:pt x="35628" y="4522"/>
                </a:lnTo>
                <a:lnTo>
                  <a:pt x="23016" y="1822"/>
                </a:lnTo>
                <a:lnTo>
                  <a:pt x="13906" y="0"/>
                </a:lnTo>
                <a:close/>
              </a:path>
            </a:pathLst>
          </a:custGeom>
          <a:solidFill>
            <a:srgbClr val="1F82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332703" y="5924426"/>
            <a:ext cx="190627" cy="97637"/>
          </a:xfrm>
          <a:custGeom>
            <a:avLst/>
            <a:gdLst/>
            <a:ahLst/>
            <a:cxnLst/>
            <a:rect l="l" t="t" r="r" b="b"/>
            <a:pathLst>
              <a:path w="190626" h="97637">
                <a:moveTo>
                  <a:pt x="186567" y="71200"/>
                </a:moveTo>
                <a:lnTo>
                  <a:pt x="189479" y="58817"/>
                </a:lnTo>
                <a:lnTo>
                  <a:pt x="187197" y="53149"/>
                </a:lnTo>
                <a:lnTo>
                  <a:pt x="186042" y="56464"/>
                </a:lnTo>
                <a:lnTo>
                  <a:pt x="183400" y="83397"/>
                </a:lnTo>
                <a:lnTo>
                  <a:pt x="186567" y="71200"/>
                </a:lnTo>
                <a:close/>
              </a:path>
              <a:path w="190626" h="97637">
                <a:moveTo>
                  <a:pt x="0" y="32384"/>
                </a:moveTo>
                <a:lnTo>
                  <a:pt x="139" y="36131"/>
                </a:lnTo>
                <a:lnTo>
                  <a:pt x="1879" y="36880"/>
                </a:lnTo>
                <a:lnTo>
                  <a:pt x="3289" y="33654"/>
                </a:lnTo>
                <a:lnTo>
                  <a:pt x="4698" y="30429"/>
                </a:lnTo>
                <a:lnTo>
                  <a:pt x="6578" y="34924"/>
                </a:lnTo>
                <a:lnTo>
                  <a:pt x="13576" y="41484"/>
                </a:lnTo>
                <a:lnTo>
                  <a:pt x="25726" y="45332"/>
                </a:lnTo>
                <a:lnTo>
                  <a:pt x="38171" y="48441"/>
                </a:lnTo>
                <a:lnTo>
                  <a:pt x="39928" y="48818"/>
                </a:lnTo>
                <a:lnTo>
                  <a:pt x="51364" y="51371"/>
                </a:lnTo>
                <a:lnTo>
                  <a:pt x="63181" y="54300"/>
                </a:lnTo>
                <a:lnTo>
                  <a:pt x="75288" y="57595"/>
                </a:lnTo>
                <a:lnTo>
                  <a:pt x="87594" y="61245"/>
                </a:lnTo>
                <a:lnTo>
                  <a:pt x="100008" y="65239"/>
                </a:lnTo>
                <a:lnTo>
                  <a:pt x="112438" y="69565"/>
                </a:lnTo>
                <a:lnTo>
                  <a:pt x="124793" y="74213"/>
                </a:lnTo>
                <a:lnTo>
                  <a:pt x="136981" y="79171"/>
                </a:lnTo>
                <a:lnTo>
                  <a:pt x="148911" y="84429"/>
                </a:lnTo>
                <a:lnTo>
                  <a:pt x="160491" y="89976"/>
                </a:lnTo>
                <a:lnTo>
                  <a:pt x="171631" y="95800"/>
                </a:lnTo>
                <a:lnTo>
                  <a:pt x="172923" y="93141"/>
                </a:lnTo>
                <a:lnTo>
                  <a:pt x="176237" y="94322"/>
                </a:lnTo>
                <a:lnTo>
                  <a:pt x="177965" y="91262"/>
                </a:lnTo>
                <a:lnTo>
                  <a:pt x="180789" y="65058"/>
                </a:lnTo>
                <a:lnTo>
                  <a:pt x="177755" y="77340"/>
                </a:lnTo>
                <a:lnTo>
                  <a:pt x="174250" y="89271"/>
                </a:lnTo>
                <a:lnTo>
                  <a:pt x="166888" y="85327"/>
                </a:lnTo>
                <a:lnTo>
                  <a:pt x="155379" y="79675"/>
                </a:lnTo>
                <a:lnTo>
                  <a:pt x="143523" y="74316"/>
                </a:lnTo>
                <a:lnTo>
                  <a:pt x="131403" y="69258"/>
                </a:lnTo>
                <a:lnTo>
                  <a:pt x="119104" y="64509"/>
                </a:lnTo>
                <a:lnTo>
                  <a:pt x="106711" y="60078"/>
                </a:lnTo>
                <a:lnTo>
                  <a:pt x="94309" y="55975"/>
                </a:lnTo>
                <a:lnTo>
                  <a:pt x="81982" y="52206"/>
                </a:lnTo>
                <a:lnTo>
                  <a:pt x="69814" y="48781"/>
                </a:lnTo>
                <a:lnTo>
                  <a:pt x="57890" y="45710"/>
                </a:lnTo>
                <a:lnTo>
                  <a:pt x="46294" y="42999"/>
                </a:lnTo>
                <a:lnTo>
                  <a:pt x="41376" y="41935"/>
                </a:lnTo>
                <a:lnTo>
                  <a:pt x="28862" y="38895"/>
                </a:lnTo>
                <a:lnTo>
                  <a:pt x="16673" y="35106"/>
                </a:lnTo>
                <a:lnTo>
                  <a:pt x="7834" y="31664"/>
                </a:lnTo>
                <a:lnTo>
                  <a:pt x="5002" y="30561"/>
                </a:lnTo>
                <a:lnTo>
                  <a:pt x="4851" y="21158"/>
                </a:lnTo>
                <a:lnTo>
                  <a:pt x="3098" y="24714"/>
                </a:lnTo>
                <a:lnTo>
                  <a:pt x="1511" y="28498"/>
                </a:lnTo>
                <a:lnTo>
                  <a:pt x="0" y="32384"/>
                </a:lnTo>
                <a:close/>
              </a:path>
              <a:path w="190626" h="97637">
                <a:moveTo>
                  <a:pt x="3289" y="33654"/>
                </a:moveTo>
                <a:lnTo>
                  <a:pt x="1879" y="36880"/>
                </a:lnTo>
                <a:lnTo>
                  <a:pt x="13576" y="41484"/>
                </a:lnTo>
                <a:lnTo>
                  <a:pt x="6578" y="34924"/>
                </a:lnTo>
                <a:lnTo>
                  <a:pt x="4698" y="30429"/>
                </a:lnTo>
                <a:lnTo>
                  <a:pt x="3289" y="33654"/>
                </a:lnTo>
                <a:close/>
              </a:path>
              <a:path w="190626" h="97637">
                <a:moveTo>
                  <a:pt x="7492" y="15811"/>
                </a:moveTo>
                <a:lnTo>
                  <a:pt x="4851" y="21158"/>
                </a:lnTo>
                <a:lnTo>
                  <a:pt x="5002" y="30561"/>
                </a:lnTo>
                <a:lnTo>
                  <a:pt x="7834" y="31664"/>
                </a:lnTo>
                <a:lnTo>
                  <a:pt x="8026" y="31165"/>
                </a:lnTo>
                <a:lnTo>
                  <a:pt x="9550" y="27571"/>
                </a:lnTo>
                <a:lnTo>
                  <a:pt x="11175" y="24282"/>
                </a:lnTo>
                <a:lnTo>
                  <a:pt x="13855" y="18834"/>
                </a:lnTo>
                <a:lnTo>
                  <a:pt x="17487" y="11150"/>
                </a:lnTo>
                <a:lnTo>
                  <a:pt x="19211" y="7452"/>
                </a:lnTo>
                <a:lnTo>
                  <a:pt x="29294" y="9492"/>
                </a:lnTo>
                <a:lnTo>
                  <a:pt x="20383" y="4940"/>
                </a:lnTo>
                <a:lnTo>
                  <a:pt x="27547" y="1939"/>
                </a:lnTo>
                <a:lnTo>
                  <a:pt x="17868" y="0"/>
                </a:lnTo>
                <a:lnTo>
                  <a:pt x="17195" y="3454"/>
                </a:lnTo>
                <a:lnTo>
                  <a:pt x="16522" y="6908"/>
                </a:lnTo>
                <a:lnTo>
                  <a:pt x="14008" y="1968"/>
                </a:lnTo>
                <a:lnTo>
                  <a:pt x="11125" y="8140"/>
                </a:lnTo>
                <a:lnTo>
                  <a:pt x="7492" y="15811"/>
                </a:lnTo>
                <a:close/>
              </a:path>
              <a:path w="190626" h="97637">
                <a:moveTo>
                  <a:pt x="17195" y="3454"/>
                </a:moveTo>
                <a:lnTo>
                  <a:pt x="17868" y="0"/>
                </a:lnTo>
                <a:lnTo>
                  <a:pt x="14693" y="507"/>
                </a:lnTo>
                <a:lnTo>
                  <a:pt x="14008" y="1968"/>
                </a:lnTo>
                <a:lnTo>
                  <a:pt x="16522" y="6908"/>
                </a:lnTo>
                <a:lnTo>
                  <a:pt x="17195" y="3454"/>
                </a:lnTo>
                <a:close/>
              </a:path>
              <a:path w="190626" h="97637">
                <a:moveTo>
                  <a:pt x="190626" y="53962"/>
                </a:moveTo>
                <a:lnTo>
                  <a:pt x="190055" y="50406"/>
                </a:lnTo>
                <a:lnTo>
                  <a:pt x="188353" y="49809"/>
                </a:lnTo>
                <a:lnTo>
                  <a:pt x="183781" y="52323"/>
                </a:lnTo>
                <a:lnTo>
                  <a:pt x="183132" y="55473"/>
                </a:lnTo>
                <a:lnTo>
                  <a:pt x="180789" y="65058"/>
                </a:lnTo>
                <a:lnTo>
                  <a:pt x="177965" y="91262"/>
                </a:lnTo>
                <a:lnTo>
                  <a:pt x="176237" y="94322"/>
                </a:lnTo>
                <a:lnTo>
                  <a:pt x="172923" y="93141"/>
                </a:lnTo>
                <a:lnTo>
                  <a:pt x="171631" y="95800"/>
                </a:lnTo>
                <a:lnTo>
                  <a:pt x="174510" y="97396"/>
                </a:lnTo>
                <a:lnTo>
                  <a:pt x="177469" y="97637"/>
                </a:lnTo>
                <a:lnTo>
                  <a:pt x="179552" y="95516"/>
                </a:lnTo>
                <a:lnTo>
                  <a:pt x="183400" y="83397"/>
                </a:lnTo>
                <a:lnTo>
                  <a:pt x="186042" y="56464"/>
                </a:lnTo>
                <a:lnTo>
                  <a:pt x="187197" y="53149"/>
                </a:lnTo>
                <a:lnTo>
                  <a:pt x="189479" y="58817"/>
                </a:lnTo>
                <a:lnTo>
                  <a:pt x="190626" y="53962"/>
                </a:lnTo>
                <a:close/>
              </a:path>
              <a:path w="190626" h="97637">
                <a:moveTo>
                  <a:pt x="146875" y="43789"/>
                </a:moveTo>
                <a:lnTo>
                  <a:pt x="158522" y="47734"/>
                </a:lnTo>
                <a:lnTo>
                  <a:pt x="170814" y="51549"/>
                </a:lnTo>
                <a:lnTo>
                  <a:pt x="183047" y="55446"/>
                </a:lnTo>
                <a:lnTo>
                  <a:pt x="183781" y="52323"/>
                </a:lnTo>
                <a:lnTo>
                  <a:pt x="188353" y="49809"/>
                </a:lnTo>
                <a:lnTo>
                  <a:pt x="175863" y="45738"/>
                </a:lnTo>
                <a:lnTo>
                  <a:pt x="163472" y="41909"/>
                </a:lnTo>
                <a:lnTo>
                  <a:pt x="151826" y="38090"/>
                </a:lnTo>
                <a:lnTo>
                  <a:pt x="149313" y="37185"/>
                </a:lnTo>
                <a:lnTo>
                  <a:pt x="137147" y="32782"/>
                </a:lnTo>
                <a:lnTo>
                  <a:pt x="125071" y="28588"/>
                </a:lnTo>
                <a:lnTo>
                  <a:pt x="113051" y="24598"/>
                </a:lnTo>
                <a:lnTo>
                  <a:pt x="101052" y="20806"/>
                </a:lnTo>
                <a:lnTo>
                  <a:pt x="89039" y="17208"/>
                </a:lnTo>
                <a:lnTo>
                  <a:pt x="76978" y="13798"/>
                </a:lnTo>
                <a:lnTo>
                  <a:pt x="64833" y="10571"/>
                </a:lnTo>
                <a:lnTo>
                  <a:pt x="52569" y="7523"/>
                </a:lnTo>
                <a:lnTo>
                  <a:pt x="40152" y="4647"/>
                </a:lnTo>
                <a:lnTo>
                  <a:pt x="27547" y="1939"/>
                </a:lnTo>
                <a:lnTo>
                  <a:pt x="20383" y="4940"/>
                </a:lnTo>
                <a:lnTo>
                  <a:pt x="29294" y="9492"/>
                </a:lnTo>
                <a:lnTo>
                  <a:pt x="41845" y="12241"/>
                </a:lnTo>
                <a:lnTo>
                  <a:pt x="54213" y="15159"/>
                </a:lnTo>
                <a:lnTo>
                  <a:pt x="66434" y="18254"/>
                </a:lnTo>
                <a:lnTo>
                  <a:pt x="78545" y="21529"/>
                </a:lnTo>
                <a:lnTo>
                  <a:pt x="90583" y="24992"/>
                </a:lnTo>
                <a:lnTo>
                  <a:pt x="102584" y="28647"/>
                </a:lnTo>
                <a:lnTo>
                  <a:pt x="114586" y="32500"/>
                </a:lnTo>
                <a:lnTo>
                  <a:pt x="126625" y="36557"/>
                </a:lnTo>
                <a:lnTo>
                  <a:pt x="138738" y="40824"/>
                </a:lnTo>
                <a:lnTo>
                  <a:pt x="146875" y="437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349898" y="5868294"/>
            <a:ext cx="192265" cy="109270"/>
          </a:xfrm>
          <a:custGeom>
            <a:avLst/>
            <a:gdLst/>
            <a:ahLst/>
            <a:cxnLst/>
            <a:rect l="l" t="t" r="r" b="b"/>
            <a:pathLst>
              <a:path w="192265" h="109270">
                <a:moveTo>
                  <a:pt x="23990" y="0"/>
                </a:moveTo>
                <a:lnTo>
                  <a:pt x="19268" y="11838"/>
                </a:lnTo>
                <a:lnTo>
                  <a:pt x="14835" y="23738"/>
                </a:lnTo>
                <a:lnTo>
                  <a:pt x="12585" y="30530"/>
                </a:lnTo>
                <a:lnTo>
                  <a:pt x="7926" y="42500"/>
                </a:lnTo>
                <a:lnTo>
                  <a:pt x="2594" y="54009"/>
                </a:lnTo>
                <a:lnTo>
                  <a:pt x="774" y="57950"/>
                </a:lnTo>
                <a:lnTo>
                  <a:pt x="0" y="59588"/>
                </a:lnTo>
                <a:lnTo>
                  <a:pt x="12769" y="62172"/>
                </a:lnTo>
                <a:lnTo>
                  <a:pt x="25323" y="64921"/>
                </a:lnTo>
                <a:lnTo>
                  <a:pt x="37695" y="67839"/>
                </a:lnTo>
                <a:lnTo>
                  <a:pt x="49922" y="70931"/>
                </a:lnTo>
                <a:lnTo>
                  <a:pt x="62039" y="74205"/>
                </a:lnTo>
                <a:lnTo>
                  <a:pt x="74082" y="77664"/>
                </a:lnTo>
                <a:lnTo>
                  <a:pt x="86086" y="81313"/>
                </a:lnTo>
                <a:lnTo>
                  <a:pt x="98088" y="85160"/>
                </a:lnTo>
                <a:lnTo>
                  <a:pt x="110122" y="89208"/>
                </a:lnTo>
                <a:lnTo>
                  <a:pt x="122225" y="93464"/>
                </a:lnTo>
                <a:lnTo>
                  <a:pt x="130898" y="96621"/>
                </a:lnTo>
                <a:lnTo>
                  <a:pt x="142415" y="100515"/>
                </a:lnTo>
                <a:lnTo>
                  <a:pt x="154696" y="104325"/>
                </a:lnTo>
                <a:lnTo>
                  <a:pt x="167117" y="108287"/>
                </a:lnTo>
                <a:lnTo>
                  <a:pt x="170002" y="109270"/>
                </a:lnTo>
                <a:lnTo>
                  <a:pt x="171208" y="104279"/>
                </a:lnTo>
                <a:lnTo>
                  <a:pt x="172478" y="99187"/>
                </a:lnTo>
                <a:lnTo>
                  <a:pt x="173964" y="93954"/>
                </a:lnTo>
                <a:lnTo>
                  <a:pt x="177821" y="81583"/>
                </a:lnTo>
                <a:lnTo>
                  <a:pt x="182191" y="69491"/>
                </a:lnTo>
                <a:lnTo>
                  <a:pt x="186864" y="57705"/>
                </a:lnTo>
                <a:lnTo>
                  <a:pt x="191626" y="46251"/>
                </a:lnTo>
                <a:lnTo>
                  <a:pt x="192265" y="44729"/>
                </a:lnTo>
                <a:lnTo>
                  <a:pt x="180076" y="41134"/>
                </a:lnTo>
                <a:lnTo>
                  <a:pt x="167668" y="38016"/>
                </a:lnTo>
                <a:lnTo>
                  <a:pt x="155399" y="34613"/>
                </a:lnTo>
                <a:lnTo>
                  <a:pt x="144818" y="30695"/>
                </a:lnTo>
                <a:lnTo>
                  <a:pt x="132977" y="25659"/>
                </a:lnTo>
                <a:lnTo>
                  <a:pt x="121183" y="21109"/>
                </a:lnTo>
                <a:lnTo>
                  <a:pt x="109227" y="17173"/>
                </a:lnTo>
                <a:lnTo>
                  <a:pt x="96903" y="13981"/>
                </a:lnTo>
                <a:lnTo>
                  <a:pt x="92354" y="13042"/>
                </a:lnTo>
                <a:lnTo>
                  <a:pt x="79821" y="10736"/>
                </a:lnTo>
                <a:lnTo>
                  <a:pt x="67282" y="8552"/>
                </a:lnTo>
                <a:lnTo>
                  <a:pt x="54764" y="6356"/>
                </a:lnTo>
                <a:lnTo>
                  <a:pt x="42296" y="4015"/>
                </a:lnTo>
                <a:lnTo>
                  <a:pt x="29904" y="1396"/>
                </a:lnTo>
                <a:lnTo>
                  <a:pt x="23990" y="0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346252" y="5864877"/>
            <a:ext cx="195910" cy="116014"/>
          </a:xfrm>
          <a:custGeom>
            <a:avLst/>
            <a:gdLst/>
            <a:ahLst/>
            <a:cxnLst/>
            <a:rect l="l" t="t" r="r" b="b"/>
            <a:pathLst>
              <a:path w="195910" h="116014">
                <a:moveTo>
                  <a:pt x="192659" y="46774"/>
                </a:moveTo>
                <a:lnTo>
                  <a:pt x="191150" y="50391"/>
                </a:lnTo>
                <a:lnTo>
                  <a:pt x="194779" y="51473"/>
                </a:lnTo>
                <a:lnTo>
                  <a:pt x="195910" y="48145"/>
                </a:lnTo>
                <a:lnTo>
                  <a:pt x="192659" y="46774"/>
                </a:lnTo>
                <a:close/>
              </a:path>
              <a:path w="195910" h="116014">
                <a:moveTo>
                  <a:pt x="8725" y="60421"/>
                </a:moveTo>
                <a:lnTo>
                  <a:pt x="8978" y="59867"/>
                </a:lnTo>
                <a:lnTo>
                  <a:pt x="14178" y="48700"/>
                </a:lnTo>
                <a:lnTo>
                  <a:pt x="19092" y="36537"/>
                </a:lnTo>
                <a:lnTo>
                  <a:pt x="19596" y="34988"/>
                </a:lnTo>
                <a:lnTo>
                  <a:pt x="23689" y="23091"/>
                </a:lnTo>
                <a:lnTo>
                  <a:pt x="28302" y="11207"/>
                </a:lnTo>
                <a:lnTo>
                  <a:pt x="29781" y="7522"/>
                </a:lnTo>
                <a:lnTo>
                  <a:pt x="39221" y="9663"/>
                </a:lnTo>
                <a:lnTo>
                  <a:pt x="30899" y="4737"/>
                </a:lnTo>
                <a:lnTo>
                  <a:pt x="34168" y="1344"/>
                </a:lnTo>
                <a:lnTo>
                  <a:pt x="28473" y="0"/>
                </a:lnTo>
                <a:lnTo>
                  <a:pt x="27635" y="3416"/>
                </a:lnTo>
                <a:lnTo>
                  <a:pt x="26797" y="6845"/>
                </a:lnTo>
                <a:lnTo>
                  <a:pt x="24371" y="2108"/>
                </a:lnTo>
                <a:lnTo>
                  <a:pt x="19671" y="13871"/>
                </a:lnTo>
                <a:lnTo>
                  <a:pt x="15228" y="25791"/>
                </a:lnTo>
                <a:lnTo>
                  <a:pt x="12877" y="32893"/>
                </a:lnTo>
                <a:lnTo>
                  <a:pt x="8263" y="44688"/>
                </a:lnTo>
                <a:lnTo>
                  <a:pt x="4318" y="59537"/>
                </a:lnTo>
                <a:lnTo>
                  <a:pt x="3644" y="63004"/>
                </a:lnTo>
                <a:lnTo>
                  <a:pt x="6832" y="64490"/>
                </a:lnTo>
                <a:lnTo>
                  <a:pt x="8725" y="60421"/>
                </a:lnTo>
                <a:close/>
              </a:path>
              <a:path w="195910" h="116014">
                <a:moveTo>
                  <a:pt x="25019" y="482"/>
                </a:moveTo>
                <a:lnTo>
                  <a:pt x="24371" y="2108"/>
                </a:lnTo>
                <a:lnTo>
                  <a:pt x="26797" y="6845"/>
                </a:lnTo>
                <a:lnTo>
                  <a:pt x="27635" y="3416"/>
                </a:lnTo>
                <a:lnTo>
                  <a:pt x="28473" y="0"/>
                </a:lnTo>
                <a:lnTo>
                  <a:pt x="25019" y="482"/>
                </a:lnTo>
                <a:close/>
              </a:path>
              <a:path w="195910" h="116014">
                <a:moveTo>
                  <a:pt x="174802" y="109359"/>
                </a:moveTo>
                <a:lnTo>
                  <a:pt x="174822" y="94277"/>
                </a:lnTo>
                <a:lnTo>
                  <a:pt x="174205" y="96418"/>
                </a:lnTo>
                <a:lnTo>
                  <a:pt x="172720" y="101714"/>
                </a:lnTo>
                <a:lnTo>
                  <a:pt x="171424" y="106857"/>
                </a:lnTo>
                <a:lnTo>
                  <a:pt x="171115" y="108157"/>
                </a:lnTo>
                <a:lnTo>
                  <a:pt x="174802" y="109359"/>
                </a:lnTo>
                <a:close/>
              </a:path>
              <a:path w="195910" h="116014">
                <a:moveTo>
                  <a:pt x="102032" y="14125"/>
                </a:moveTo>
                <a:lnTo>
                  <a:pt x="96659" y="13004"/>
                </a:lnTo>
                <a:lnTo>
                  <a:pt x="95999" y="16459"/>
                </a:lnTo>
                <a:lnTo>
                  <a:pt x="96659" y="13004"/>
                </a:lnTo>
                <a:lnTo>
                  <a:pt x="84042" y="10681"/>
                </a:lnTo>
                <a:lnTo>
                  <a:pt x="71458" y="8486"/>
                </a:lnTo>
                <a:lnTo>
                  <a:pt x="58932" y="6288"/>
                </a:lnTo>
                <a:lnTo>
                  <a:pt x="46493" y="3951"/>
                </a:lnTo>
                <a:lnTo>
                  <a:pt x="34168" y="1344"/>
                </a:lnTo>
                <a:lnTo>
                  <a:pt x="30899" y="4737"/>
                </a:lnTo>
                <a:lnTo>
                  <a:pt x="39221" y="9663"/>
                </a:lnTo>
                <a:lnTo>
                  <a:pt x="51700" y="12129"/>
                </a:lnTo>
                <a:lnTo>
                  <a:pt x="64207" y="14379"/>
                </a:lnTo>
                <a:lnTo>
                  <a:pt x="76713" y="16544"/>
                </a:lnTo>
                <a:lnTo>
                  <a:pt x="89191" y="18761"/>
                </a:lnTo>
                <a:lnTo>
                  <a:pt x="95326" y="19913"/>
                </a:lnTo>
                <a:lnTo>
                  <a:pt x="107752" y="22796"/>
                </a:lnTo>
                <a:lnTo>
                  <a:pt x="119773" y="26486"/>
                </a:lnTo>
                <a:lnTo>
                  <a:pt x="131607" y="30856"/>
                </a:lnTo>
                <a:lnTo>
                  <a:pt x="143478" y="35782"/>
                </a:lnTo>
                <a:lnTo>
                  <a:pt x="147053" y="37338"/>
                </a:lnTo>
                <a:lnTo>
                  <a:pt x="159202" y="41760"/>
                </a:lnTo>
                <a:lnTo>
                  <a:pt x="171597" y="45135"/>
                </a:lnTo>
                <a:lnTo>
                  <a:pt x="183884" y="48226"/>
                </a:lnTo>
                <a:lnTo>
                  <a:pt x="191150" y="50391"/>
                </a:lnTo>
                <a:lnTo>
                  <a:pt x="192659" y="46774"/>
                </a:lnTo>
                <a:lnTo>
                  <a:pt x="195910" y="48145"/>
                </a:lnTo>
                <a:lnTo>
                  <a:pt x="194779" y="51473"/>
                </a:lnTo>
                <a:lnTo>
                  <a:pt x="191150" y="50391"/>
                </a:lnTo>
                <a:lnTo>
                  <a:pt x="187930" y="58113"/>
                </a:lnTo>
                <a:lnTo>
                  <a:pt x="183242" y="69825"/>
                </a:lnTo>
                <a:lnTo>
                  <a:pt x="178802" y="81887"/>
                </a:lnTo>
                <a:lnTo>
                  <a:pt x="174822" y="94277"/>
                </a:lnTo>
                <a:lnTo>
                  <a:pt x="174802" y="109359"/>
                </a:lnTo>
                <a:lnTo>
                  <a:pt x="171115" y="108157"/>
                </a:lnTo>
                <a:lnTo>
                  <a:pt x="162312" y="105289"/>
                </a:lnTo>
                <a:lnTo>
                  <a:pt x="149921" y="101460"/>
                </a:lnTo>
                <a:lnTo>
                  <a:pt x="138275" y="97640"/>
                </a:lnTo>
                <a:lnTo>
                  <a:pt x="135763" y="96735"/>
                </a:lnTo>
                <a:lnTo>
                  <a:pt x="123599" y="92330"/>
                </a:lnTo>
                <a:lnTo>
                  <a:pt x="111526" y="88134"/>
                </a:lnTo>
                <a:lnTo>
                  <a:pt x="99508" y="84143"/>
                </a:lnTo>
                <a:lnTo>
                  <a:pt x="87511" y="80350"/>
                </a:lnTo>
                <a:lnTo>
                  <a:pt x="75499" y="76752"/>
                </a:lnTo>
                <a:lnTo>
                  <a:pt x="63438" y="73342"/>
                </a:lnTo>
                <a:lnTo>
                  <a:pt x="51292" y="70116"/>
                </a:lnTo>
                <a:lnTo>
                  <a:pt x="39028" y="67066"/>
                </a:lnTo>
                <a:lnTo>
                  <a:pt x="26609" y="64190"/>
                </a:lnTo>
                <a:lnTo>
                  <a:pt x="14002" y="61480"/>
                </a:lnTo>
                <a:lnTo>
                  <a:pt x="8725" y="60421"/>
                </a:lnTo>
                <a:lnTo>
                  <a:pt x="6832" y="64490"/>
                </a:lnTo>
                <a:lnTo>
                  <a:pt x="3644" y="63004"/>
                </a:lnTo>
                <a:lnTo>
                  <a:pt x="4318" y="59537"/>
                </a:lnTo>
                <a:lnTo>
                  <a:pt x="8263" y="44688"/>
                </a:lnTo>
                <a:lnTo>
                  <a:pt x="2876" y="56304"/>
                </a:lnTo>
                <a:lnTo>
                  <a:pt x="1219" y="59880"/>
                </a:lnTo>
                <a:lnTo>
                  <a:pt x="0" y="62484"/>
                </a:lnTo>
                <a:lnTo>
                  <a:pt x="1003" y="65557"/>
                </a:lnTo>
                <a:lnTo>
                  <a:pt x="2971" y="66459"/>
                </a:lnTo>
                <a:lnTo>
                  <a:pt x="15743" y="69043"/>
                </a:lnTo>
                <a:lnTo>
                  <a:pt x="8356" y="61226"/>
                </a:lnTo>
                <a:lnTo>
                  <a:pt x="15743" y="69043"/>
                </a:lnTo>
                <a:lnTo>
                  <a:pt x="28294" y="71791"/>
                </a:lnTo>
                <a:lnTo>
                  <a:pt x="40662" y="74710"/>
                </a:lnTo>
                <a:lnTo>
                  <a:pt x="52883" y="77804"/>
                </a:lnTo>
                <a:lnTo>
                  <a:pt x="64994" y="81079"/>
                </a:lnTo>
                <a:lnTo>
                  <a:pt x="77032" y="84542"/>
                </a:lnTo>
                <a:lnTo>
                  <a:pt x="89033" y="88197"/>
                </a:lnTo>
                <a:lnTo>
                  <a:pt x="101035" y="92050"/>
                </a:lnTo>
                <a:lnTo>
                  <a:pt x="113074" y="96108"/>
                </a:lnTo>
                <a:lnTo>
                  <a:pt x="125187" y="100375"/>
                </a:lnTo>
                <a:lnTo>
                  <a:pt x="133324" y="103339"/>
                </a:lnTo>
                <a:lnTo>
                  <a:pt x="144971" y="107282"/>
                </a:lnTo>
                <a:lnTo>
                  <a:pt x="157263" y="111094"/>
                </a:lnTo>
                <a:lnTo>
                  <a:pt x="169582" y="115021"/>
                </a:lnTo>
                <a:lnTo>
                  <a:pt x="170230" y="111874"/>
                </a:lnTo>
                <a:lnTo>
                  <a:pt x="173647" y="112687"/>
                </a:lnTo>
                <a:lnTo>
                  <a:pt x="175348" y="115773"/>
                </a:lnTo>
                <a:lnTo>
                  <a:pt x="177076" y="113512"/>
                </a:lnTo>
                <a:lnTo>
                  <a:pt x="178269" y="108534"/>
                </a:lnTo>
                <a:lnTo>
                  <a:pt x="179527" y="103505"/>
                </a:lnTo>
                <a:lnTo>
                  <a:pt x="180987" y="98336"/>
                </a:lnTo>
                <a:lnTo>
                  <a:pt x="184826" y="86037"/>
                </a:lnTo>
                <a:lnTo>
                  <a:pt x="189196" y="73975"/>
                </a:lnTo>
                <a:lnTo>
                  <a:pt x="193884" y="62176"/>
                </a:lnTo>
                <a:lnTo>
                  <a:pt x="198672" y="50668"/>
                </a:lnTo>
                <a:lnTo>
                  <a:pt x="199517" y="47586"/>
                </a:lnTo>
                <a:lnTo>
                  <a:pt x="197053" y="44805"/>
                </a:lnTo>
                <a:lnTo>
                  <a:pt x="184536" y="41123"/>
                </a:lnTo>
                <a:lnTo>
                  <a:pt x="172025" y="37974"/>
                </a:lnTo>
                <a:lnTo>
                  <a:pt x="159885" y="34602"/>
                </a:lnTo>
                <a:lnTo>
                  <a:pt x="149885" y="30886"/>
                </a:lnTo>
                <a:lnTo>
                  <a:pt x="138130" y="25887"/>
                </a:lnTo>
                <a:lnTo>
                  <a:pt x="126364" y="21338"/>
                </a:lnTo>
                <a:lnTo>
                  <a:pt x="114396" y="17372"/>
                </a:lnTo>
                <a:lnTo>
                  <a:pt x="102032" y="14125"/>
                </a:lnTo>
                <a:close/>
              </a:path>
              <a:path w="195910" h="116014">
                <a:moveTo>
                  <a:pt x="172491" y="116014"/>
                </a:moveTo>
                <a:lnTo>
                  <a:pt x="175348" y="115773"/>
                </a:lnTo>
                <a:lnTo>
                  <a:pt x="173647" y="112687"/>
                </a:lnTo>
                <a:lnTo>
                  <a:pt x="170230" y="111874"/>
                </a:lnTo>
                <a:lnTo>
                  <a:pt x="169582" y="115021"/>
                </a:lnTo>
                <a:lnTo>
                  <a:pt x="172491" y="116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7001501" y="6074056"/>
            <a:ext cx="197980" cy="57280"/>
          </a:xfrm>
          <a:custGeom>
            <a:avLst/>
            <a:gdLst/>
            <a:ahLst/>
            <a:cxnLst/>
            <a:rect l="l" t="t" r="r" b="b"/>
            <a:pathLst>
              <a:path w="197980" h="57280">
                <a:moveTo>
                  <a:pt x="18212" y="56382"/>
                </a:moveTo>
                <a:lnTo>
                  <a:pt x="30885" y="55302"/>
                </a:lnTo>
                <a:lnTo>
                  <a:pt x="43528" y="54089"/>
                </a:lnTo>
                <a:lnTo>
                  <a:pt x="56148" y="52797"/>
                </a:lnTo>
                <a:lnTo>
                  <a:pt x="68757" y="51474"/>
                </a:lnTo>
                <a:lnTo>
                  <a:pt x="81364" y="50172"/>
                </a:lnTo>
                <a:lnTo>
                  <a:pt x="93978" y="48941"/>
                </a:lnTo>
                <a:lnTo>
                  <a:pt x="106608" y="47833"/>
                </a:lnTo>
                <a:lnTo>
                  <a:pt x="119265" y="46898"/>
                </a:lnTo>
                <a:lnTo>
                  <a:pt x="131957" y="46186"/>
                </a:lnTo>
                <a:lnTo>
                  <a:pt x="144695" y="45749"/>
                </a:lnTo>
                <a:lnTo>
                  <a:pt x="151371" y="45647"/>
                </a:lnTo>
                <a:lnTo>
                  <a:pt x="159793" y="45014"/>
                </a:lnTo>
                <a:lnTo>
                  <a:pt x="172801" y="43716"/>
                </a:lnTo>
                <a:lnTo>
                  <a:pt x="183377" y="42885"/>
                </a:lnTo>
                <a:lnTo>
                  <a:pt x="183377" y="51"/>
                </a:lnTo>
                <a:lnTo>
                  <a:pt x="172411" y="325"/>
                </a:lnTo>
                <a:lnTo>
                  <a:pt x="159453" y="852"/>
                </a:lnTo>
                <a:lnTo>
                  <a:pt x="147081" y="1136"/>
                </a:lnTo>
                <a:lnTo>
                  <a:pt x="118750" y="1098"/>
                </a:lnTo>
                <a:lnTo>
                  <a:pt x="106121" y="1344"/>
                </a:lnTo>
                <a:lnTo>
                  <a:pt x="93579" y="1771"/>
                </a:lnTo>
                <a:lnTo>
                  <a:pt x="81090" y="2386"/>
                </a:lnTo>
                <a:lnTo>
                  <a:pt x="68619" y="3194"/>
                </a:lnTo>
                <a:lnTo>
                  <a:pt x="56130" y="4203"/>
                </a:lnTo>
                <a:lnTo>
                  <a:pt x="43589" y="5419"/>
                </a:lnTo>
                <a:lnTo>
                  <a:pt x="30960" y="6849"/>
                </a:lnTo>
                <a:lnTo>
                  <a:pt x="18209" y="8499"/>
                </a:lnTo>
                <a:lnTo>
                  <a:pt x="5301" y="10376"/>
                </a:lnTo>
                <a:lnTo>
                  <a:pt x="0" y="11205"/>
                </a:lnTo>
                <a:lnTo>
                  <a:pt x="1475" y="23818"/>
                </a:lnTo>
                <a:lnTo>
                  <a:pt x="2949" y="36425"/>
                </a:lnTo>
                <a:lnTo>
                  <a:pt x="4464" y="49034"/>
                </a:lnTo>
                <a:lnTo>
                  <a:pt x="5499" y="57280"/>
                </a:lnTo>
                <a:lnTo>
                  <a:pt x="18212" y="56382"/>
                </a:lnTo>
                <a:close/>
              </a:path>
            </a:pathLst>
          </a:custGeom>
          <a:solidFill>
            <a:srgbClr val="1F82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997781" y="6070620"/>
            <a:ext cx="205219" cy="64439"/>
          </a:xfrm>
          <a:custGeom>
            <a:avLst/>
            <a:gdLst/>
            <a:ahLst/>
            <a:cxnLst/>
            <a:rect l="l" t="t" r="r" b="b"/>
            <a:pathLst>
              <a:path w="205219" h="64439">
                <a:moveTo>
                  <a:pt x="148132" y="4559"/>
                </a:moveTo>
                <a:lnTo>
                  <a:pt x="148094" y="8077"/>
                </a:lnTo>
                <a:lnTo>
                  <a:pt x="150596" y="8089"/>
                </a:lnTo>
                <a:lnTo>
                  <a:pt x="148132" y="4559"/>
                </a:lnTo>
                <a:close/>
              </a:path>
              <a:path w="205219" h="64439">
                <a:moveTo>
                  <a:pt x="34956" y="62244"/>
                </a:moveTo>
                <a:lnTo>
                  <a:pt x="47643" y="61028"/>
                </a:lnTo>
                <a:lnTo>
                  <a:pt x="60294" y="59732"/>
                </a:lnTo>
                <a:lnTo>
                  <a:pt x="72919" y="58407"/>
                </a:lnTo>
                <a:lnTo>
                  <a:pt x="85528" y="57104"/>
                </a:lnTo>
                <a:lnTo>
                  <a:pt x="98130" y="55874"/>
                </a:lnTo>
                <a:lnTo>
                  <a:pt x="110736" y="54768"/>
                </a:lnTo>
                <a:lnTo>
                  <a:pt x="123355" y="53836"/>
                </a:lnTo>
                <a:lnTo>
                  <a:pt x="135996" y="53130"/>
                </a:lnTo>
                <a:lnTo>
                  <a:pt x="148670" y="52700"/>
                </a:lnTo>
                <a:lnTo>
                  <a:pt x="158762" y="52577"/>
                </a:lnTo>
                <a:lnTo>
                  <a:pt x="165734" y="51739"/>
                </a:lnTo>
                <a:lnTo>
                  <a:pt x="174256" y="50914"/>
                </a:lnTo>
                <a:lnTo>
                  <a:pt x="186863" y="49809"/>
                </a:lnTo>
                <a:lnTo>
                  <a:pt x="187098" y="49797"/>
                </a:lnTo>
                <a:lnTo>
                  <a:pt x="187098" y="42748"/>
                </a:lnTo>
                <a:lnTo>
                  <a:pt x="175620" y="43705"/>
                </a:lnTo>
                <a:lnTo>
                  <a:pt x="173570" y="43903"/>
                </a:lnTo>
                <a:lnTo>
                  <a:pt x="165074" y="44742"/>
                </a:lnTo>
                <a:lnTo>
                  <a:pt x="157835" y="45554"/>
                </a:lnTo>
                <a:lnTo>
                  <a:pt x="155066" y="45567"/>
                </a:lnTo>
                <a:lnTo>
                  <a:pt x="142225" y="45843"/>
                </a:lnTo>
                <a:lnTo>
                  <a:pt x="129448" y="46419"/>
                </a:lnTo>
                <a:lnTo>
                  <a:pt x="116727" y="47245"/>
                </a:lnTo>
                <a:lnTo>
                  <a:pt x="104052" y="48269"/>
                </a:lnTo>
                <a:lnTo>
                  <a:pt x="91413" y="49441"/>
                </a:lnTo>
                <a:lnTo>
                  <a:pt x="78801" y="50711"/>
                </a:lnTo>
                <a:lnTo>
                  <a:pt x="66206" y="52028"/>
                </a:lnTo>
                <a:lnTo>
                  <a:pt x="53618" y="53340"/>
                </a:lnTo>
                <a:lnTo>
                  <a:pt x="41027" y="54598"/>
                </a:lnTo>
                <a:lnTo>
                  <a:pt x="28425" y="55750"/>
                </a:lnTo>
                <a:lnTo>
                  <a:pt x="15801" y="56746"/>
                </a:lnTo>
                <a:lnTo>
                  <a:pt x="12305" y="56979"/>
                </a:lnTo>
                <a:lnTo>
                  <a:pt x="9220" y="60718"/>
                </a:lnTo>
                <a:lnTo>
                  <a:pt x="12712" y="60261"/>
                </a:lnTo>
                <a:lnTo>
                  <a:pt x="22223" y="63331"/>
                </a:lnTo>
                <a:lnTo>
                  <a:pt x="34956" y="62244"/>
                </a:lnTo>
                <a:close/>
              </a:path>
              <a:path w="205219" h="64439">
                <a:moveTo>
                  <a:pt x="4267" y="18110"/>
                </a:moveTo>
                <a:lnTo>
                  <a:pt x="17279" y="16139"/>
                </a:lnTo>
                <a:lnTo>
                  <a:pt x="30115" y="14400"/>
                </a:lnTo>
                <a:lnTo>
                  <a:pt x="42813" y="12884"/>
                </a:lnTo>
                <a:lnTo>
                  <a:pt x="55407" y="11586"/>
                </a:lnTo>
                <a:lnTo>
                  <a:pt x="67935" y="10499"/>
                </a:lnTo>
                <a:lnTo>
                  <a:pt x="80432" y="9617"/>
                </a:lnTo>
                <a:lnTo>
                  <a:pt x="92935" y="8931"/>
                </a:lnTo>
                <a:lnTo>
                  <a:pt x="105479" y="8437"/>
                </a:lnTo>
                <a:lnTo>
                  <a:pt x="118102" y="8127"/>
                </a:lnTo>
                <a:lnTo>
                  <a:pt x="130839" y="7994"/>
                </a:lnTo>
                <a:lnTo>
                  <a:pt x="148081" y="8077"/>
                </a:lnTo>
                <a:lnTo>
                  <a:pt x="148132" y="4559"/>
                </a:lnTo>
                <a:lnTo>
                  <a:pt x="150596" y="8089"/>
                </a:lnTo>
                <a:lnTo>
                  <a:pt x="162997" y="7817"/>
                </a:lnTo>
                <a:lnTo>
                  <a:pt x="175865" y="7293"/>
                </a:lnTo>
                <a:lnTo>
                  <a:pt x="187098" y="6996"/>
                </a:lnTo>
                <a:lnTo>
                  <a:pt x="187098" y="-25"/>
                </a:lnTo>
                <a:lnTo>
                  <a:pt x="177591" y="179"/>
                </a:lnTo>
                <a:lnTo>
                  <a:pt x="164670" y="706"/>
                </a:lnTo>
                <a:lnTo>
                  <a:pt x="152389" y="1046"/>
                </a:lnTo>
                <a:lnTo>
                  <a:pt x="121566" y="1024"/>
                </a:lnTo>
                <a:lnTo>
                  <a:pt x="108921" y="1283"/>
                </a:lnTo>
                <a:lnTo>
                  <a:pt x="96360" y="1723"/>
                </a:lnTo>
                <a:lnTo>
                  <a:pt x="83847" y="2351"/>
                </a:lnTo>
                <a:lnTo>
                  <a:pt x="71349" y="3172"/>
                </a:lnTo>
                <a:lnTo>
                  <a:pt x="58829" y="4195"/>
                </a:lnTo>
                <a:lnTo>
                  <a:pt x="46255" y="5425"/>
                </a:lnTo>
                <a:lnTo>
                  <a:pt x="33592" y="6869"/>
                </a:lnTo>
                <a:lnTo>
                  <a:pt x="20804" y="8534"/>
                </a:lnTo>
                <a:lnTo>
                  <a:pt x="7859" y="10426"/>
                </a:lnTo>
                <a:lnTo>
                  <a:pt x="7213" y="14223"/>
                </a:lnTo>
                <a:lnTo>
                  <a:pt x="3721" y="14643"/>
                </a:lnTo>
                <a:lnTo>
                  <a:pt x="3169" y="40250"/>
                </a:lnTo>
                <a:lnTo>
                  <a:pt x="4688" y="52866"/>
                </a:lnTo>
                <a:lnTo>
                  <a:pt x="4267" y="18110"/>
                </a:lnTo>
                <a:close/>
              </a:path>
              <a:path w="205219" h="64439">
                <a:moveTo>
                  <a:pt x="3721" y="14643"/>
                </a:moveTo>
                <a:lnTo>
                  <a:pt x="7213" y="14223"/>
                </a:lnTo>
                <a:lnTo>
                  <a:pt x="7859" y="10426"/>
                </a:lnTo>
                <a:lnTo>
                  <a:pt x="3162" y="11163"/>
                </a:lnTo>
                <a:lnTo>
                  <a:pt x="0" y="13169"/>
                </a:lnTo>
                <a:lnTo>
                  <a:pt x="215" y="15049"/>
                </a:lnTo>
                <a:lnTo>
                  <a:pt x="1692" y="27646"/>
                </a:lnTo>
                <a:lnTo>
                  <a:pt x="3169" y="40250"/>
                </a:lnTo>
                <a:lnTo>
                  <a:pt x="3721" y="14643"/>
                </a:lnTo>
                <a:close/>
              </a:path>
              <a:path w="205219" h="64439">
                <a:moveTo>
                  <a:pt x="9436" y="64236"/>
                </a:moveTo>
                <a:lnTo>
                  <a:pt x="22223" y="63331"/>
                </a:lnTo>
                <a:lnTo>
                  <a:pt x="12712" y="60261"/>
                </a:lnTo>
                <a:lnTo>
                  <a:pt x="9220" y="60718"/>
                </a:lnTo>
                <a:lnTo>
                  <a:pt x="12305" y="56979"/>
                </a:lnTo>
                <a:lnTo>
                  <a:pt x="11150" y="47671"/>
                </a:lnTo>
                <a:lnTo>
                  <a:pt x="9651" y="35069"/>
                </a:lnTo>
                <a:lnTo>
                  <a:pt x="8178" y="22449"/>
                </a:lnTo>
                <a:lnTo>
                  <a:pt x="7609" y="17603"/>
                </a:lnTo>
                <a:lnTo>
                  <a:pt x="4267" y="18110"/>
                </a:lnTo>
                <a:lnTo>
                  <a:pt x="4688" y="52866"/>
                </a:lnTo>
                <a:lnTo>
                  <a:pt x="5727" y="61163"/>
                </a:lnTo>
                <a:lnTo>
                  <a:pt x="7581" y="64338"/>
                </a:lnTo>
                <a:lnTo>
                  <a:pt x="9436" y="6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992560" y="6005791"/>
            <a:ext cx="207238" cy="79471"/>
          </a:xfrm>
          <a:custGeom>
            <a:avLst/>
            <a:gdLst/>
            <a:ahLst/>
            <a:cxnLst/>
            <a:rect l="l" t="t" r="r" b="b"/>
            <a:pathLst>
              <a:path w="207238" h="79471">
                <a:moveTo>
                  <a:pt x="21923" y="77500"/>
                </a:moveTo>
                <a:lnTo>
                  <a:pt x="34734" y="75759"/>
                </a:lnTo>
                <a:lnTo>
                  <a:pt x="47408" y="74241"/>
                </a:lnTo>
                <a:lnTo>
                  <a:pt x="59981" y="72939"/>
                </a:lnTo>
                <a:lnTo>
                  <a:pt x="72486" y="71846"/>
                </a:lnTo>
                <a:lnTo>
                  <a:pt x="84961" y="70957"/>
                </a:lnTo>
                <a:lnTo>
                  <a:pt x="97438" y="70265"/>
                </a:lnTo>
                <a:lnTo>
                  <a:pt x="109954" y="69762"/>
                </a:lnTo>
                <a:lnTo>
                  <a:pt x="122543" y="69443"/>
                </a:lnTo>
                <a:lnTo>
                  <a:pt x="135241" y="69301"/>
                </a:lnTo>
                <a:lnTo>
                  <a:pt x="153352" y="69387"/>
                </a:lnTo>
                <a:lnTo>
                  <a:pt x="165517" y="69220"/>
                </a:lnTo>
                <a:lnTo>
                  <a:pt x="178389" y="68709"/>
                </a:lnTo>
                <a:lnTo>
                  <a:pt x="191439" y="68299"/>
                </a:lnTo>
                <a:lnTo>
                  <a:pt x="192318" y="68308"/>
                </a:lnTo>
                <a:lnTo>
                  <a:pt x="192318" y="0"/>
                </a:lnTo>
                <a:lnTo>
                  <a:pt x="179743" y="783"/>
                </a:lnTo>
                <a:lnTo>
                  <a:pt x="167119" y="1991"/>
                </a:lnTo>
                <a:lnTo>
                  <a:pt x="154538" y="2798"/>
                </a:lnTo>
                <a:lnTo>
                  <a:pt x="144500" y="2598"/>
                </a:lnTo>
                <a:lnTo>
                  <a:pt x="131708" y="1797"/>
                </a:lnTo>
                <a:lnTo>
                  <a:pt x="119117" y="1435"/>
                </a:lnTo>
                <a:lnTo>
                  <a:pt x="106578" y="1701"/>
                </a:lnTo>
                <a:lnTo>
                  <a:pt x="93942" y="2782"/>
                </a:lnTo>
                <a:lnTo>
                  <a:pt x="89153" y="3436"/>
                </a:lnTo>
                <a:lnTo>
                  <a:pt x="76551" y="5447"/>
                </a:lnTo>
                <a:lnTo>
                  <a:pt x="63984" y="7579"/>
                </a:lnTo>
                <a:lnTo>
                  <a:pt x="51435" y="9695"/>
                </a:lnTo>
                <a:lnTo>
                  <a:pt x="38883" y="11654"/>
                </a:lnTo>
                <a:lnTo>
                  <a:pt x="26311" y="13320"/>
                </a:lnTo>
                <a:lnTo>
                  <a:pt x="13700" y="14554"/>
                </a:lnTo>
                <a:lnTo>
                  <a:pt x="1031" y="15217"/>
                </a:lnTo>
                <a:lnTo>
                  <a:pt x="0" y="16504"/>
                </a:lnTo>
                <a:lnTo>
                  <a:pt x="2145" y="29143"/>
                </a:lnTo>
                <a:lnTo>
                  <a:pt x="4065" y="41742"/>
                </a:lnTo>
                <a:lnTo>
                  <a:pt x="5804" y="54310"/>
                </a:lnTo>
                <a:lnTo>
                  <a:pt x="7410" y="66851"/>
                </a:lnTo>
                <a:lnTo>
                  <a:pt x="8940" y="79471"/>
                </a:lnTo>
                <a:lnTo>
                  <a:pt x="21923" y="77500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988624" y="6002243"/>
            <a:ext cx="213245" cy="86487"/>
          </a:xfrm>
          <a:custGeom>
            <a:avLst/>
            <a:gdLst/>
            <a:ahLst/>
            <a:cxnLst/>
            <a:rect l="l" t="t" r="r" b="b"/>
            <a:pathLst>
              <a:path w="213245" h="86487">
                <a:moveTo>
                  <a:pt x="26435" y="84516"/>
                </a:moveTo>
                <a:lnTo>
                  <a:pt x="16370" y="82600"/>
                </a:lnTo>
                <a:lnTo>
                  <a:pt x="12877" y="83019"/>
                </a:lnTo>
                <a:lnTo>
                  <a:pt x="13423" y="86487"/>
                </a:lnTo>
                <a:lnTo>
                  <a:pt x="26435" y="84516"/>
                </a:lnTo>
                <a:close/>
              </a:path>
              <a:path w="213245" h="86487">
                <a:moveTo>
                  <a:pt x="12318" y="79540"/>
                </a:moveTo>
                <a:lnTo>
                  <a:pt x="15932" y="78973"/>
                </a:lnTo>
                <a:lnTo>
                  <a:pt x="14861" y="70102"/>
                </a:lnTo>
                <a:lnTo>
                  <a:pt x="13261" y="57572"/>
                </a:lnTo>
                <a:lnTo>
                  <a:pt x="11526" y="45004"/>
                </a:lnTo>
                <a:lnTo>
                  <a:pt x="9611" y="32392"/>
                </a:lnTo>
                <a:lnTo>
                  <a:pt x="7874" y="22118"/>
                </a:lnTo>
                <a:lnTo>
                  <a:pt x="3733" y="22313"/>
                </a:lnTo>
                <a:lnTo>
                  <a:pt x="2615" y="33293"/>
                </a:lnTo>
                <a:lnTo>
                  <a:pt x="4532" y="45882"/>
                </a:lnTo>
                <a:lnTo>
                  <a:pt x="6268" y="58448"/>
                </a:lnTo>
                <a:lnTo>
                  <a:pt x="7870" y="71000"/>
                </a:lnTo>
                <a:lnTo>
                  <a:pt x="9372" y="83426"/>
                </a:lnTo>
                <a:lnTo>
                  <a:pt x="11506" y="86398"/>
                </a:lnTo>
                <a:lnTo>
                  <a:pt x="12318" y="79540"/>
                </a:lnTo>
                <a:close/>
              </a:path>
              <a:path w="213245" h="86487">
                <a:moveTo>
                  <a:pt x="3733" y="22313"/>
                </a:moveTo>
                <a:lnTo>
                  <a:pt x="7874" y="22118"/>
                </a:lnTo>
                <a:lnTo>
                  <a:pt x="16526" y="21710"/>
                </a:lnTo>
                <a:lnTo>
                  <a:pt x="29222" y="20525"/>
                </a:lnTo>
                <a:lnTo>
                  <a:pt x="41839" y="18898"/>
                </a:lnTo>
                <a:lnTo>
                  <a:pt x="54396" y="16966"/>
                </a:lnTo>
                <a:lnTo>
                  <a:pt x="66910" y="14868"/>
                </a:lnTo>
                <a:lnTo>
                  <a:pt x="79400" y="12742"/>
                </a:lnTo>
                <a:lnTo>
                  <a:pt x="91885" y="10727"/>
                </a:lnTo>
                <a:lnTo>
                  <a:pt x="93611" y="10464"/>
                </a:lnTo>
                <a:lnTo>
                  <a:pt x="106340" y="9043"/>
                </a:lnTo>
                <a:lnTo>
                  <a:pt x="118958" y="8522"/>
                </a:lnTo>
                <a:lnTo>
                  <a:pt x="121500" y="8509"/>
                </a:lnTo>
                <a:lnTo>
                  <a:pt x="134052" y="8803"/>
                </a:lnTo>
                <a:lnTo>
                  <a:pt x="146846" y="9556"/>
                </a:lnTo>
                <a:lnTo>
                  <a:pt x="150558" y="9829"/>
                </a:lnTo>
                <a:lnTo>
                  <a:pt x="155320" y="9906"/>
                </a:lnTo>
                <a:lnTo>
                  <a:pt x="168244" y="9313"/>
                </a:lnTo>
                <a:lnTo>
                  <a:pt x="181006" y="8119"/>
                </a:lnTo>
                <a:lnTo>
                  <a:pt x="193516" y="7164"/>
                </a:lnTo>
                <a:lnTo>
                  <a:pt x="196255" y="7100"/>
                </a:lnTo>
                <a:lnTo>
                  <a:pt x="196255" y="126"/>
                </a:lnTo>
                <a:lnTo>
                  <a:pt x="186071" y="592"/>
                </a:lnTo>
                <a:lnTo>
                  <a:pt x="173309" y="1786"/>
                </a:lnTo>
                <a:lnTo>
                  <a:pt x="160808" y="2741"/>
                </a:lnTo>
                <a:lnTo>
                  <a:pt x="155320" y="2870"/>
                </a:lnTo>
                <a:lnTo>
                  <a:pt x="150888" y="2794"/>
                </a:lnTo>
                <a:lnTo>
                  <a:pt x="148704" y="2641"/>
                </a:lnTo>
                <a:lnTo>
                  <a:pt x="135938" y="1837"/>
                </a:lnTo>
                <a:lnTo>
                  <a:pt x="123315" y="1467"/>
                </a:lnTo>
                <a:lnTo>
                  <a:pt x="121500" y="1460"/>
                </a:lnTo>
                <a:lnTo>
                  <a:pt x="108941" y="1812"/>
                </a:lnTo>
                <a:lnTo>
                  <a:pt x="96224" y="2992"/>
                </a:lnTo>
                <a:lnTo>
                  <a:pt x="92557" y="3505"/>
                </a:lnTo>
                <a:lnTo>
                  <a:pt x="79842" y="5533"/>
                </a:lnTo>
                <a:lnTo>
                  <a:pt x="67198" y="7674"/>
                </a:lnTo>
                <a:lnTo>
                  <a:pt x="54608" y="9792"/>
                </a:lnTo>
                <a:lnTo>
                  <a:pt x="42054" y="11747"/>
                </a:lnTo>
                <a:lnTo>
                  <a:pt x="29518" y="13402"/>
                </a:lnTo>
                <a:lnTo>
                  <a:pt x="16980" y="14618"/>
                </a:lnTo>
                <a:lnTo>
                  <a:pt x="7099" y="18021"/>
                </a:lnTo>
                <a:lnTo>
                  <a:pt x="3936" y="20053"/>
                </a:lnTo>
                <a:lnTo>
                  <a:pt x="3686" y="20109"/>
                </a:lnTo>
                <a:lnTo>
                  <a:pt x="507" y="20828"/>
                </a:lnTo>
                <a:lnTo>
                  <a:pt x="3685" y="20098"/>
                </a:lnTo>
                <a:lnTo>
                  <a:pt x="3657" y="18796"/>
                </a:lnTo>
                <a:lnTo>
                  <a:pt x="7099" y="18021"/>
                </a:lnTo>
                <a:lnTo>
                  <a:pt x="4424" y="15259"/>
                </a:lnTo>
                <a:lnTo>
                  <a:pt x="1536" y="15786"/>
                </a:lnTo>
                <a:lnTo>
                  <a:pt x="0" y="18529"/>
                </a:lnTo>
                <a:lnTo>
                  <a:pt x="474" y="20674"/>
                </a:lnTo>
                <a:lnTo>
                  <a:pt x="2615" y="33293"/>
                </a:lnTo>
                <a:lnTo>
                  <a:pt x="3733" y="22313"/>
                </a:lnTo>
                <a:close/>
              </a:path>
              <a:path w="213245" h="86487">
                <a:moveTo>
                  <a:pt x="16980" y="14618"/>
                </a:moveTo>
                <a:lnTo>
                  <a:pt x="4424" y="15259"/>
                </a:lnTo>
                <a:lnTo>
                  <a:pt x="7099" y="18021"/>
                </a:lnTo>
                <a:lnTo>
                  <a:pt x="16980" y="14618"/>
                </a:lnTo>
                <a:close/>
              </a:path>
              <a:path w="213245" h="86487">
                <a:moveTo>
                  <a:pt x="3686" y="20109"/>
                </a:moveTo>
                <a:lnTo>
                  <a:pt x="3936" y="20053"/>
                </a:lnTo>
                <a:lnTo>
                  <a:pt x="7099" y="18021"/>
                </a:lnTo>
                <a:lnTo>
                  <a:pt x="3657" y="18796"/>
                </a:lnTo>
                <a:lnTo>
                  <a:pt x="3685" y="20098"/>
                </a:lnTo>
                <a:lnTo>
                  <a:pt x="507" y="20828"/>
                </a:lnTo>
                <a:lnTo>
                  <a:pt x="3686" y="20109"/>
                </a:lnTo>
                <a:close/>
              </a:path>
              <a:path w="213245" h="86487">
                <a:moveTo>
                  <a:pt x="12877" y="83019"/>
                </a:moveTo>
                <a:lnTo>
                  <a:pt x="16370" y="82600"/>
                </a:lnTo>
                <a:lnTo>
                  <a:pt x="26435" y="84516"/>
                </a:lnTo>
                <a:lnTo>
                  <a:pt x="39272" y="82776"/>
                </a:lnTo>
                <a:lnTo>
                  <a:pt x="51969" y="81261"/>
                </a:lnTo>
                <a:lnTo>
                  <a:pt x="64564" y="79963"/>
                </a:lnTo>
                <a:lnTo>
                  <a:pt x="77092" y="78876"/>
                </a:lnTo>
                <a:lnTo>
                  <a:pt x="89589" y="77993"/>
                </a:lnTo>
                <a:lnTo>
                  <a:pt x="102091" y="77308"/>
                </a:lnTo>
                <a:lnTo>
                  <a:pt x="114636" y="76814"/>
                </a:lnTo>
                <a:lnTo>
                  <a:pt x="127259" y="76504"/>
                </a:lnTo>
                <a:lnTo>
                  <a:pt x="139996" y="76371"/>
                </a:lnTo>
                <a:lnTo>
                  <a:pt x="157238" y="76454"/>
                </a:lnTo>
                <a:lnTo>
                  <a:pt x="159753" y="76466"/>
                </a:lnTo>
                <a:lnTo>
                  <a:pt x="172153" y="76194"/>
                </a:lnTo>
                <a:lnTo>
                  <a:pt x="185021" y="75670"/>
                </a:lnTo>
                <a:lnTo>
                  <a:pt x="196255" y="75373"/>
                </a:lnTo>
                <a:lnTo>
                  <a:pt x="196255" y="68351"/>
                </a:lnTo>
                <a:lnTo>
                  <a:pt x="186748" y="68555"/>
                </a:lnTo>
                <a:lnTo>
                  <a:pt x="173826" y="69083"/>
                </a:lnTo>
                <a:lnTo>
                  <a:pt x="161545" y="69423"/>
                </a:lnTo>
                <a:lnTo>
                  <a:pt x="130722" y="69401"/>
                </a:lnTo>
                <a:lnTo>
                  <a:pt x="118078" y="69660"/>
                </a:lnTo>
                <a:lnTo>
                  <a:pt x="105517" y="70100"/>
                </a:lnTo>
                <a:lnTo>
                  <a:pt x="93004" y="70728"/>
                </a:lnTo>
                <a:lnTo>
                  <a:pt x="80505" y="71549"/>
                </a:lnTo>
                <a:lnTo>
                  <a:pt x="67986" y="72572"/>
                </a:lnTo>
                <a:lnTo>
                  <a:pt x="55412" y="73802"/>
                </a:lnTo>
                <a:lnTo>
                  <a:pt x="42748" y="75246"/>
                </a:lnTo>
                <a:lnTo>
                  <a:pt x="29961" y="76911"/>
                </a:lnTo>
                <a:lnTo>
                  <a:pt x="17015" y="78803"/>
                </a:lnTo>
                <a:lnTo>
                  <a:pt x="11506" y="86398"/>
                </a:lnTo>
                <a:lnTo>
                  <a:pt x="13423" y="86487"/>
                </a:lnTo>
                <a:lnTo>
                  <a:pt x="12877" y="83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462726" y="5199425"/>
            <a:ext cx="107530" cy="148958"/>
          </a:xfrm>
          <a:custGeom>
            <a:avLst/>
            <a:gdLst/>
            <a:ahLst/>
            <a:cxnLst/>
            <a:rect l="l" t="t" r="r" b="b"/>
            <a:pathLst>
              <a:path w="107530" h="148958">
                <a:moveTo>
                  <a:pt x="0" y="32829"/>
                </a:moveTo>
                <a:lnTo>
                  <a:pt x="74587" y="148958"/>
                </a:lnTo>
                <a:lnTo>
                  <a:pt x="107530" y="115341"/>
                </a:lnTo>
                <a:lnTo>
                  <a:pt x="27241" y="0"/>
                </a:lnTo>
                <a:lnTo>
                  <a:pt x="0" y="32829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458942" y="5195908"/>
            <a:ext cx="115176" cy="155981"/>
          </a:xfrm>
          <a:custGeom>
            <a:avLst/>
            <a:gdLst/>
            <a:ahLst/>
            <a:cxnLst/>
            <a:rect l="l" t="t" r="r" b="b"/>
            <a:pathLst>
              <a:path w="115176" h="155981">
                <a:moveTo>
                  <a:pt x="825" y="38252"/>
                </a:moveTo>
                <a:lnTo>
                  <a:pt x="75412" y="154381"/>
                </a:lnTo>
                <a:lnTo>
                  <a:pt x="6502" y="38595"/>
                </a:lnTo>
                <a:lnTo>
                  <a:pt x="8148" y="36611"/>
                </a:lnTo>
                <a:lnTo>
                  <a:pt x="30784" y="9334"/>
                </a:lnTo>
                <a:lnTo>
                  <a:pt x="106756" y="118478"/>
                </a:lnTo>
                <a:lnTo>
                  <a:pt x="114211" y="116840"/>
                </a:lnTo>
                <a:lnTo>
                  <a:pt x="33921" y="1498"/>
                </a:lnTo>
                <a:lnTo>
                  <a:pt x="31178" y="0"/>
                </a:lnTo>
                <a:lnTo>
                  <a:pt x="28321" y="1270"/>
                </a:lnTo>
                <a:lnTo>
                  <a:pt x="6756" y="34442"/>
                </a:lnTo>
                <a:lnTo>
                  <a:pt x="3784" y="36347"/>
                </a:lnTo>
                <a:lnTo>
                  <a:pt x="825" y="38252"/>
                </a:lnTo>
                <a:close/>
              </a:path>
              <a:path w="115176" h="155981">
                <a:moveTo>
                  <a:pt x="0" y="36969"/>
                </a:moveTo>
                <a:lnTo>
                  <a:pt x="825" y="38252"/>
                </a:lnTo>
                <a:lnTo>
                  <a:pt x="3784" y="36347"/>
                </a:lnTo>
                <a:lnTo>
                  <a:pt x="6756" y="34442"/>
                </a:lnTo>
                <a:lnTo>
                  <a:pt x="28321" y="1270"/>
                </a:lnTo>
                <a:lnTo>
                  <a:pt x="1066" y="34099"/>
                </a:lnTo>
                <a:lnTo>
                  <a:pt x="0" y="36969"/>
                </a:lnTo>
                <a:close/>
              </a:path>
              <a:path w="115176" h="155981">
                <a:moveTo>
                  <a:pt x="75412" y="154381"/>
                </a:moveTo>
                <a:lnTo>
                  <a:pt x="78016" y="155981"/>
                </a:lnTo>
                <a:lnTo>
                  <a:pt x="80886" y="154940"/>
                </a:lnTo>
                <a:lnTo>
                  <a:pt x="113830" y="121323"/>
                </a:lnTo>
                <a:lnTo>
                  <a:pt x="115176" y="118237"/>
                </a:lnTo>
                <a:lnTo>
                  <a:pt x="114211" y="116840"/>
                </a:lnTo>
                <a:lnTo>
                  <a:pt x="106756" y="118478"/>
                </a:lnTo>
                <a:lnTo>
                  <a:pt x="78943" y="146862"/>
                </a:lnTo>
                <a:lnTo>
                  <a:pt x="8148" y="36611"/>
                </a:lnTo>
                <a:lnTo>
                  <a:pt x="6502" y="38595"/>
                </a:lnTo>
                <a:lnTo>
                  <a:pt x="75412" y="15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507093" y="5146866"/>
            <a:ext cx="120053" cy="143027"/>
          </a:xfrm>
          <a:custGeom>
            <a:avLst/>
            <a:gdLst/>
            <a:ahLst/>
            <a:cxnLst/>
            <a:rect l="l" t="t" r="r" b="b"/>
            <a:pathLst>
              <a:path w="120053" h="143027">
                <a:moveTo>
                  <a:pt x="0" y="29781"/>
                </a:moveTo>
                <a:lnTo>
                  <a:pt x="86144" y="143027"/>
                </a:lnTo>
                <a:lnTo>
                  <a:pt x="120053" y="120586"/>
                </a:lnTo>
                <a:lnTo>
                  <a:pt x="23431" y="0"/>
                </a:lnTo>
                <a:lnTo>
                  <a:pt x="0" y="29781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503322" y="5143347"/>
            <a:ext cx="127457" cy="148678"/>
          </a:xfrm>
          <a:custGeom>
            <a:avLst/>
            <a:gdLst/>
            <a:ahLst/>
            <a:cxnLst/>
            <a:rect l="l" t="t" r="r" b="b"/>
            <a:pathLst>
              <a:path w="127457" h="148678">
                <a:moveTo>
                  <a:pt x="0" y="34150"/>
                </a:moveTo>
                <a:lnTo>
                  <a:pt x="965" y="35433"/>
                </a:lnTo>
                <a:lnTo>
                  <a:pt x="3771" y="33299"/>
                </a:lnTo>
                <a:lnTo>
                  <a:pt x="6578" y="31178"/>
                </a:lnTo>
                <a:lnTo>
                  <a:pt x="24434" y="1346"/>
                </a:lnTo>
                <a:lnTo>
                  <a:pt x="1003" y="31127"/>
                </a:lnTo>
                <a:lnTo>
                  <a:pt x="0" y="34150"/>
                </a:lnTo>
                <a:close/>
              </a:path>
              <a:path w="127457" h="148678">
                <a:moveTo>
                  <a:pt x="87109" y="148678"/>
                </a:moveTo>
                <a:lnTo>
                  <a:pt x="90309" y="150507"/>
                </a:lnTo>
                <a:lnTo>
                  <a:pt x="91859" y="149479"/>
                </a:lnTo>
                <a:lnTo>
                  <a:pt x="125768" y="127050"/>
                </a:lnTo>
                <a:lnTo>
                  <a:pt x="127457" y="123672"/>
                </a:lnTo>
                <a:lnTo>
                  <a:pt x="126568" y="121907"/>
                </a:lnTo>
                <a:lnTo>
                  <a:pt x="29946" y="1320"/>
                </a:lnTo>
                <a:lnTo>
                  <a:pt x="27190" y="0"/>
                </a:lnTo>
                <a:lnTo>
                  <a:pt x="27228" y="9182"/>
                </a:lnTo>
                <a:lnTo>
                  <a:pt x="118668" y="123304"/>
                </a:lnTo>
                <a:lnTo>
                  <a:pt x="90716" y="141782"/>
                </a:lnTo>
                <a:lnTo>
                  <a:pt x="8220" y="33336"/>
                </a:lnTo>
                <a:lnTo>
                  <a:pt x="6540" y="35471"/>
                </a:lnTo>
                <a:lnTo>
                  <a:pt x="87109" y="148678"/>
                </a:lnTo>
                <a:close/>
              </a:path>
              <a:path w="127457" h="148678">
                <a:moveTo>
                  <a:pt x="965" y="35433"/>
                </a:moveTo>
                <a:lnTo>
                  <a:pt x="87109" y="148678"/>
                </a:lnTo>
                <a:lnTo>
                  <a:pt x="6540" y="35471"/>
                </a:lnTo>
                <a:lnTo>
                  <a:pt x="8220" y="33336"/>
                </a:lnTo>
                <a:lnTo>
                  <a:pt x="27228" y="9182"/>
                </a:lnTo>
                <a:lnTo>
                  <a:pt x="27190" y="0"/>
                </a:lnTo>
                <a:lnTo>
                  <a:pt x="24434" y="1346"/>
                </a:lnTo>
                <a:lnTo>
                  <a:pt x="6578" y="31178"/>
                </a:lnTo>
                <a:lnTo>
                  <a:pt x="3771" y="33299"/>
                </a:lnTo>
                <a:lnTo>
                  <a:pt x="965" y="354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792178" y="5439892"/>
            <a:ext cx="65900" cy="70561"/>
          </a:xfrm>
          <a:custGeom>
            <a:avLst/>
            <a:gdLst/>
            <a:ahLst/>
            <a:cxnLst/>
            <a:rect l="l" t="t" r="r" b="b"/>
            <a:pathLst>
              <a:path w="65900" h="70561">
                <a:moveTo>
                  <a:pt x="8686" y="2603"/>
                </a:moveTo>
                <a:lnTo>
                  <a:pt x="6019" y="711"/>
                </a:lnTo>
                <a:lnTo>
                  <a:pt x="2222" y="0"/>
                </a:lnTo>
                <a:lnTo>
                  <a:pt x="0" y="3187"/>
                </a:lnTo>
                <a:lnTo>
                  <a:pt x="1993" y="6489"/>
                </a:lnTo>
                <a:lnTo>
                  <a:pt x="5676" y="9817"/>
                </a:lnTo>
                <a:lnTo>
                  <a:pt x="10109" y="14401"/>
                </a:lnTo>
                <a:lnTo>
                  <a:pt x="12534" y="16852"/>
                </a:lnTo>
                <a:lnTo>
                  <a:pt x="15760" y="18440"/>
                </a:lnTo>
                <a:lnTo>
                  <a:pt x="19215" y="20104"/>
                </a:lnTo>
                <a:lnTo>
                  <a:pt x="22593" y="20345"/>
                </a:lnTo>
                <a:lnTo>
                  <a:pt x="25425" y="20726"/>
                </a:lnTo>
                <a:lnTo>
                  <a:pt x="28308" y="21069"/>
                </a:lnTo>
                <a:lnTo>
                  <a:pt x="32512" y="22720"/>
                </a:lnTo>
                <a:lnTo>
                  <a:pt x="34582" y="24015"/>
                </a:lnTo>
                <a:lnTo>
                  <a:pt x="37528" y="26860"/>
                </a:lnTo>
                <a:lnTo>
                  <a:pt x="40487" y="30492"/>
                </a:lnTo>
                <a:lnTo>
                  <a:pt x="44970" y="35953"/>
                </a:lnTo>
                <a:lnTo>
                  <a:pt x="49669" y="43230"/>
                </a:lnTo>
                <a:lnTo>
                  <a:pt x="53162" y="50088"/>
                </a:lnTo>
                <a:lnTo>
                  <a:pt x="54914" y="53517"/>
                </a:lnTo>
                <a:lnTo>
                  <a:pt x="56375" y="56845"/>
                </a:lnTo>
                <a:lnTo>
                  <a:pt x="57365" y="59753"/>
                </a:lnTo>
                <a:lnTo>
                  <a:pt x="58369" y="62661"/>
                </a:lnTo>
                <a:lnTo>
                  <a:pt x="58851" y="66713"/>
                </a:lnTo>
                <a:lnTo>
                  <a:pt x="60350" y="70459"/>
                </a:lnTo>
                <a:lnTo>
                  <a:pt x="64236" y="70561"/>
                </a:lnTo>
                <a:lnTo>
                  <a:pt x="65900" y="67068"/>
                </a:lnTo>
                <a:lnTo>
                  <a:pt x="65874" y="62953"/>
                </a:lnTo>
                <a:lnTo>
                  <a:pt x="64630" y="58737"/>
                </a:lnTo>
                <a:lnTo>
                  <a:pt x="62750" y="54063"/>
                </a:lnTo>
                <a:lnTo>
                  <a:pt x="59918" y="47104"/>
                </a:lnTo>
                <a:lnTo>
                  <a:pt x="55524" y="39281"/>
                </a:lnTo>
                <a:lnTo>
                  <a:pt x="50774" y="32461"/>
                </a:lnTo>
                <a:lnTo>
                  <a:pt x="45974" y="25615"/>
                </a:lnTo>
                <a:lnTo>
                  <a:pt x="41033" y="19837"/>
                </a:lnTo>
                <a:lnTo>
                  <a:pt x="36271" y="16776"/>
                </a:lnTo>
                <a:lnTo>
                  <a:pt x="32842" y="14605"/>
                </a:lnTo>
                <a:lnTo>
                  <a:pt x="29286" y="14122"/>
                </a:lnTo>
                <a:lnTo>
                  <a:pt x="26301" y="13741"/>
                </a:lnTo>
                <a:lnTo>
                  <a:pt x="23291" y="13373"/>
                </a:lnTo>
                <a:lnTo>
                  <a:pt x="18846" y="12103"/>
                </a:lnTo>
                <a:lnTo>
                  <a:pt x="15036" y="9410"/>
                </a:lnTo>
                <a:lnTo>
                  <a:pt x="10833" y="5054"/>
                </a:lnTo>
                <a:lnTo>
                  <a:pt x="8686" y="2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733791" y="5302925"/>
            <a:ext cx="252729" cy="82550"/>
          </a:xfrm>
          <a:custGeom>
            <a:avLst/>
            <a:gdLst/>
            <a:ahLst/>
            <a:cxnLst/>
            <a:rect l="l" t="t" r="r" b="b"/>
            <a:pathLst>
              <a:path w="252729" h="82550">
                <a:moveTo>
                  <a:pt x="49288" y="81917"/>
                </a:moveTo>
                <a:lnTo>
                  <a:pt x="58432" y="82550"/>
                </a:lnTo>
                <a:lnTo>
                  <a:pt x="65481" y="82550"/>
                </a:lnTo>
                <a:lnTo>
                  <a:pt x="72643" y="81394"/>
                </a:lnTo>
                <a:lnTo>
                  <a:pt x="79806" y="78828"/>
                </a:lnTo>
                <a:lnTo>
                  <a:pt x="91437" y="74296"/>
                </a:lnTo>
                <a:lnTo>
                  <a:pt x="103012" y="69118"/>
                </a:lnTo>
                <a:lnTo>
                  <a:pt x="114501" y="63392"/>
                </a:lnTo>
                <a:lnTo>
                  <a:pt x="125870" y="57214"/>
                </a:lnTo>
                <a:lnTo>
                  <a:pt x="137088" y="50683"/>
                </a:lnTo>
                <a:lnTo>
                  <a:pt x="148122" y="43896"/>
                </a:lnTo>
                <a:lnTo>
                  <a:pt x="158941" y="36950"/>
                </a:lnTo>
                <a:lnTo>
                  <a:pt x="169512" y="29943"/>
                </a:lnTo>
                <a:lnTo>
                  <a:pt x="179804" y="22972"/>
                </a:lnTo>
                <a:lnTo>
                  <a:pt x="184238" y="19939"/>
                </a:lnTo>
                <a:lnTo>
                  <a:pt x="196845" y="12883"/>
                </a:lnTo>
                <a:lnTo>
                  <a:pt x="208830" y="8987"/>
                </a:lnTo>
                <a:lnTo>
                  <a:pt x="220790" y="7345"/>
                </a:lnTo>
                <a:lnTo>
                  <a:pt x="230619" y="7048"/>
                </a:lnTo>
                <a:lnTo>
                  <a:pt x="236448" y="7035"/>
                </a:lnTo>
                <a:lnTo>
                  <a:pt x="242569" y="7277"/>
                </a:lnTo>
                <a:lnTo>
                  <a:pt x="249161" y="7327"/>
                </a:lnTo>
                <a:lnTo>
                  <a:pt x="252691" y="5791"/>
                </a:lnTo>
                <a:lnTo>
                  <a:pt x="252729" y="1892"/>
                </a:lnTo>
                <a:lnTo>
                  <a:pt x="249224" y="279"/>
                </a:lnTo>
                <a:lnTo>
                  <a:pt x="242760" y="228"/>
                </a:lnTo>
                <a:lnTo>
                  <a:pt x="236626" y="0"/>
                </a:lnTo>
                <a:lnTo>
                  <a:pt x="230619" y="0"/>
                </a:lnTo>
                <a:lnTo>
                  <a:pt x="218632" y="432"/>
                </a:lnTo>
                <a:lnTo>
                  <a:pt x="206645" y="2272"/>
                </a:lnTo>
                <a:lnTo>
                  <a:pt x="194445" y="6247"/>
                </a:lnTo>
                <a:lnTo>
                  <a:pt x="181816" y="13088"/>
                </a:lnTo>
                <a:lnTo>
                  <a:pt x="169986" y="21140"/>
                </a:lnTo>
                <a:lnTo>
                  <a:pt x="159428" y="28207"/>
                </a:lnTo>
                <a:lnTo>
                  <a:pt x="148628" y="35234"/>
                </a:lnTo>
                <a:lnTo>
                  <a:pt x="137623" y="42122"/>
                </a:lnTo>
                <a:lnTo>
                  <a:pt x="126451" y="48769"/>
                </a:lnTo>
                <a:lnTo>
                  <a:pt x="115150" y="55076"/>
                </a:lnTo>
                <a:lnTo>
                  <a:pt x="103758" y="60940"/>
                </a:lnTo>
                <a:lnTo>
                  <a:pt x="92313" y="66262"/>
                </a:lnTo>
                <a:lnTo>
                  <a:pt x="80852" y="70941"/>
                </a:lnTo>
                <a:lnTo>
                  <a:pt x="71031" y="74485"/>
                </a:lnTo>
                <a:lnTo>
                  <a:pt x="64719" y="75501"/>
                </a:lnTo>
                <a:lnTo>
                  <a:pt x="58432" y="75501"/>
                </a:lnTo>
                <a:lnTo>
                  <a:pt x="46417" y="74308"/>
                </a:lnTo>
                <a:lnTo>
                  <a:pt x="34434" y="70928"/>
                </a:lnTo>
                <a:lnTo>
                  <a:pt x="22532" y="65714"/>
                </a:lnTo>
                <a:lnTo>
                  <a:pt x="10757" y="59017"/>
                </a:lnTo>
                <a:lnTo>
                  <a:pt x="5968" y="55918"/>
                </a:lnTo>
                <a:lnTo>
                  <a:pt x="2158" y="55270"/>
                </a:lnTo>
                <a:lnTo>
                  <a:pt x="0" y="58508"/>
                </a:lnTo>
                <a:lnTo>
                  <a:pt x="2057" y="61772"/>
                </a:lnTo>
                <a:lnTo>
                  <a:pt x="13393" y="68790"/>
                </a:lnTo>
                <a:lnTo>
                  <a:pt x="25053" y="74724"/>
                </a:lnTo>
                <a:lnTo>
                  <a:pt x="37023" y="79218"/>
                </a:lnTo>
                <a:lnTo>
                  <a:pt x="49288" y="8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285988" y="5376292"/>
            <a:ext cx="73672" cy="58686"/>
          </a:xfrm>
          <a:custGeom>
            <a:avLst/>
            <a:gdLst/>
            <a:ahLst/>
            <a:cxnLst/>
            <a:rect l="l" t="t" r="r" b="b"/>
            <a:pathLst>
              <a:path w="73672" h="58686">
                <a:moveTo>
                  <a:pt x="4787" y="45453"/>
                </a:moveTo>
                <a:lnTo>
                  <a:pt x="7365" y="48628"/>
                </a:lnTo>
                <a:lnTo>
                  <a:pt x="11252" y="51904"/>
                </a:lnTo>
                <a:lnTo>
                  <a:pt x="15443" y="52870"/>
                </a:lnTo>
                <a:lnTo>
                  <a:pt x="19037" y="53390"/>
                </a:lnTo>
                <a:lnTo>
                  <a:pt x="21843" y="55981"/>
                </a:lnTo>
                <a:lnTo>
                  <a:pt x="26187" y="57734"/>
                </a:lnTo>
                <a:lnTo>
                  <a:pt x="28486" y="58686"/>
                </a:lnTo>
                <a:lnTo>
                  <a:pt x="73672" y="21742"/>
                </a:lnTo>
                <a:lnTo>
                  <a:pt x="68605" y="18237"/>
                </a:lnTo>
                <a:lnTo>
                  <a:pt x="61518" y="17716"/>
                </a:lnTo>
                <a:lnTo>
                  <a:pt x="56299" y="14147"/>
                </a:lnTo>
                <a:lnTo>
                  <a:pt x="52730" y="11722"/>
                </a:lnTo>
                <a:lnTo>
                  <a:pt x="46139" y="7099"/>
                </a:lnTo>
                <a:lnTo>
                  <a:pt x="42151" y="5587"/>
                </a:lnTo>
                <a:lnTo>
                  <a:pt x="34924" y="2857"/>
                </a:lnTo>
                <a:lnTo>
                  <a:pt x="30124" y="0"/>
                </a:lnTo>
                <a:lnTo>
                  <a:pt x="22059" y="1295"/>
                </a:lnTo>
                <a:lnTo>
                  <a:pt x="10796" y="8164"/>
                </a:lnTo>
                <a:lnTo>
                  <a:pt x="3557" y="19633"/>
                </a:lnTo>
                <a:lnTo>
                  <a:pt x="2539" y="22542"/>
                </a:lnTo>
                <a:lnTo>
                  <a:pt x="482" y="29730"/>
                </a:lnTo>
                <a:lnTo>
                  <a:pt x="0" y="39560"/>
                </a:lnTo>
                <a:lnTo>
                  <a:pt x="4787" y="454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283519" y="5373740"/>
            <a:ext cx="79743" cy="64490"/>
          </a:xfrm>
          <a:custGeom>
            <a:avLst/>
            <a:gdLst/>
            <a:ahLst/>
            <a:cxnLst/>
            <a:rect l="l" t="t" r="r" b="b"/>
            <a:pathLst>
              <a:path w="79743" h="64490">
                <a:moveTo>
                  <a:pt x="647" y="27533"/>
                </a:moveTo>
                <a:lnTo>
                  <a:pt x="0" y="31432"/>
                </a:lnTo>
                <a:lnTo>
                  <a:pt x="12" y="40551"/>
                </a:lnTo>
                <a:lnTo>
                  <a:pt x="1079" y="45948"/>
                </a:lnTo>
                <a:lnTo>
                  <a:pt x="4508" y="50215"/>
                </a:lnTo>
                <a:lnTo>
                  <a:pt x="7454" y="53797"/>
                </a:lnTo>
                <a:lnTo>
                  <a:pt x="11696" y="57543"/>
                </a:lnTo>
                <a:lnTo>
                  <a:pt x="17119" y="58851"/>
                </a:lnTo>
                <a:lnTo>
                  <a:pt x="17729" y="51917"/>
                </a:lnTo>
                <a:lnTo>
                  <a:pt x="17919" y="55422"/>
                </a:lnTo>
                <a:lnTo>
                  <a:pt x="18630" y="58572"/>
                </a:lnTo>
                <a:lnTo>
                  <a:pt x="18940" y="58836"/>
                </a:lnTo>
                <a:lnTo>
                  <a:pt x="21297" y="60845"/>
                </a:lnTo>
                <a:lnTo>
                  <a:pt x="22542" y="61569"/>
                </a:lnTo>
                <a:lnTo>
                  <a:pt x="25234" y="63106"/>
                </a:lnTo>
                <a:lnTo>
                  <a:pt x="29603" y="64490"/>
                </a:lnTo>
                <a:lnTo>
                  <a:pt x="33464" y="64388"/>
                </a:lnTo>
                <a:lnTo>
                  <a:pt x="34963" y="60782"/>
                </a:lnTo>
                <a:lnTo>
                  <a:pt x="32308" y="57988"/>
                </a:lnTo>
                <a:lnTo>
                  <a:pt x="29667" y="56908"/>
                </a:lnTo>
                <a:lnTo>
                  <a:pt x="26073" y="55486"/>
                </a:lnTo>
                <a:lnTo>
                  <a:pt x="22809" y="52692"/>
                </a:lnTo>
                <a:lnTo>
                  <a:pt x="20180" y="58826"/>
                </a:lnTo>
                <a:lnTo>
                  <a:pt x="19989" y="55308"/>
                </a:lnTo>
                <a:lnTo>
                  <a:pt x="18707" y="51993"/>
                </a:lnTo>
                <a:lnTo>
                  <a:pt x="18215" y="51890"/>
                </a:lnTo>
                <a:lnTo>
                  <a:pt x="15735" y="51371"/>
                </a:lnTo>
                <a:lnTo>
                  <a:pt x="12204" y="48577"/>
                </a:lnTo>
                <a:lnTo>
                  <a:pt x="9982" y="45783"/>
                </a:lnTo>
                <a:lnTo>
                  <a:pt x="8001" y="43383"/>
                </a:lnTo>
                <a:lnTo>
                  <a:pt x="7035" y="39573"/>
                </a:lnTo>
                <a:lnTo>
                  <a:pt x="7035" y="32219"/>
                </a:lnTo>
                <a:lnTo>
                  <a:pt x="7594" y="28892"/>
                </a:lnTo>
                <a:lnTo>
                  <a:pt x="8394" y="26060"/>
                </a:lnTo>
                <a:lnTo>
                  <a:pt x="9309" y="22796"/>
                </a:lnTo>
                <a:lnTo>
                  <a:pt x="11633" y="18148"/>
                </a:lnTo>
                <a:lnTo>
                  <a:pt x="14732" y="14401"/>
                </a:lnTo>
                <a:lnTo>
                  <a:pt x="17805" y="10604"/>
                </a:lnTo>
                <a:lnTo>
                  <a:pt x="21615" y="7835"/>
                </a:lnTo>
                <a:lnTo>
                  <a:pt x="25095" y="7315"/>
                </a:lnTo>
                <a:lnTo>
                  <a:pt x="28397" y="7048"/>
                </a:lnTo>
                <a:lnTo>
                  <a:pt x="32981" y="7518"/>
                </a:lnTo>
                <a:lnTo>
                  <a:pt x="37693" y="9118"/>
                </a:lnTo>
                <a:lnTo>
                  <a:pt x="40259" y="10261"/>
                </a:lnTo>
                <a:lnTo>
                  <a:pt x="43383" y="11442"/>
                </a:lnTo>
                <a:lnTo>
                  <a:pt x="44894" y="12001"/>
                </a:lnTo>
                <a:lnTo>
                  <a:pt x="47472" y="13449"/>
                </a:lnTo>
                <a:lnTo>
                  <a:pt x="52476" y="16649"/>
                </a:lnTo>
                <a:lnTo>
                  <a:pt x="56781" y="19608"/>
                </a:lnTo>
                <a:lnTo>
                  <a:pt x="59956" y="21755"/>
                </a:lnTo>
                <a:lnTo>
                  <a:pt x="63347" y="22834"/>
                </a:lnTo>
                <a:lnTo>
                  <a:pt x="66408" y="23863"/>
                </a:lnTo>
                <a:lnTo>
                  <a:pt x="69469" y="24866"/>
                </a:lnTo>
                <a:lnTo>
                  <a:pt x="72186" y="25819"/>
                </a:lnTo>
                <a:lnTo>
                  <a:pt x="75742" y="28295"/>
                </a:lnTo>
                <a:lnTo>
                  <a:pt x="79032" y="26288"/>
                </a:lnTo>
                <a:lnTo>
                  <a:pt x="79743" y="22504"/>
                </a:lnTo>
                <a:lnTo>
                  <a:pt x="78143" y="21399"/>
                </a:lnTo>
                <a:lnTo>
                  <a:pt x="75031" y="19265"/>
                </a:lnTo>
                <a:lnTo>
                  <a:pt x="71666" y="18199"/>
                </a:lnTo>
                <a:lnTo>
                  <a:pt x="68630" y="17170"/>
                </a:lnTo>
                <a:lnTo>
                  <a:pt x="65557" y="16167"/>
                </a:lnTo>
                <a:lnTo>
                  <a:pt x="62814" y="15214"/>
                </a:lnTo>
                <a:lnTo>
                  <a:pt x="58978" y="12598"/>
                </a:lnTo>
                <a:lnTo>
                  <a:pt x="56413" y="10807"/>
                </a:lnTo>
                <a:lnTo>
                  <a:pt x="53733" y="9105"/>
                </a:lnTo>
                <a:lnTo>
                  <a:pt x="51041" y="7404"/>
                </a:lnTo>
                <a:lnTo>
                  <a:pt x="48336" y="5803"/>
                </a:lnTo>
                <a:lnTo>
                  <a:pt x="45872" y="4851"/>
                </a:lnTo>
                <a:lnTo>
                  <a:pt x="42989" y="3759"/>
                </a:lnTo>
                <a:lnTo>
                  <a:pt x="40398" y="2603"/>
                </a:lnTo>
                <a:lnTo>
                  <a:pt x="37617" y="1650"/>
                </a:lnTo>
                <a:lnTo>
                  <a:pt x="34836" y="711"/>
                </a:lnTo>
                <a:lnTo>
                  <a:pt x="31838" y="0"/>
                </a:lnTo>
                <a:lnTo>
                  <a:pt x="28397" y="0"/>
                </a:lnTo>
                <a:lnTo>
                  <a:pt x="25527" y="126"/>
                </a:lnTo>
                <a:lnTo>
                  <a:pt x="23977" y="368"/>
                </a:lnTo>
                <a:lnTo>
                  <a:pt x="17881" y="1384"/>
                </a:lnTo>
                <a:lnTo>
                  <a:pt x="13017" y="5422"/>
                </a:lnTo>
                <a:lnTo>
                  <a:pt x="9283" y="9944"/>
                </a:lnTo>
                <a:lnTo>
                  <a:pt x="5549" y="14528"/>
                </a:lnTo>
                <a:lnTo>
                  <a:pt x="2895" y="19735"/>
                </a:lnTo>
                <a:lnTo>
                  <a:pt x="1625" y="24117"/>
                </a:lnTo>
                <a:lnTo>
                  <a:pt x="647" y="27533"/>
                </a:lnTo>
                <a:close/>
              </a:path>
              <a:path w="79743" h="64490">
                <a:moveTo>
                  <a:pt x="17119" y="58851"/>
                </a:moveTo>
                <a:lnTo>
                  <a:pt x="18940" y="58836"/>
                </a:lnTo>
                <a:lnTo>
                  <a:pt x="18630" y="58572"/>
                </a:lnTo>
                <a:lnTo>
                  <a:pt x="17919" y="55422"/>
                </a:lnTo>
                <a:lnTo>
                  <a:pt x="17729" y="51917"/>
                </a:lnTo>
                <a:lnTo>
                  <a:pt x="17119" y="58851"/>
                </a:lnTo>
                <a:close/>
              </a:path>
              <a:path w="79743" h="64490">
                <a:moveTo>
                  <a:pt x="20180" y="58826"/>
                </a:moveTo>
                <a:lnTo>
                  <a:pt x="22809" y="52692"/>
                </a:lnTo>
                <a:lnTo>
                  <a:pt x="19799" y="51803"/>
                </a:lnTo>
                <a:lnTo>
                  <a:pt x="18215" y="51890"/>
                </a:lnTo>
                <a:lnTo>
                  <a:pt x="18707" y="51993"/>
                </a:lnTo>
                <a:lnTo>
                  <a:pt x="19989" y="55308"/>
                </a:lnTo>
                <a:lnTo>
                  <a:pt x="20180" y="588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294202" y="5385273"/>
            <a:ext cx="22999" cy="37223"/>
          </a:xfrm>
          <a:custGeom>
            <a:avLst/>
            <a:gdLst/>
            <a:ahLst/>
            <a:cxnLst/>
            <a:rect l="l" t="t" r="r" b="b"/>
            <a:pathLst>
              <a:path w="22999" h="37223">
                <a:moveTo>
                  <a:pt x="20574" y="360"/>
                </a:moveTo>
                <a:lnTo>
                  <a:pt x="20421" y="12"/>
                </a:lnTo>
                <a:lnTo>
                  <a:pt x="18465" y="0"/>
                </a:lnTo>
                <a:lnTo>
                  <a:pt x="18173" y="165"/>
                </a:lnTo>
                <a:lnTo>
                  <a:pt x="20370" y="7061"/>
                </a:lnTo>
                <a:lnTo>
                  <a:pt x="22771" y="8191"/>
                </a:lnTo>
                <a:lnTo>
                  <a:pt x="21971" y="3543"/>
                </a:lnTo>
                <a:lnTo>
                  <a:pt x="22999" y="558"/>
                </a:lnTo>
                <a:lnTo>
                  <a:pt x="20574" y="360"/>
                </a:lnTo>
                <a:close/>
              </a:path>
              <a:path w="22999" h="37223">
                <a:moveTo>
                  <a:pt x="18465" y="0"/>
                </a:moveTo>
                <a:lnTo>
                  <a:pt x="14262" y="126"/>
                </a:lnTo>
                <a:lnTo>
                  <a:pt x="12415" y="525"/>
                </a:lnTo>
                <a:lnTo>
                  <a:pt x="11993" y="616"/>
                </a:lnTo>
                <a:lnTo>
                  <a:pt x="10718" y="4190"/>
                </a:lnTo>
                <a:lnTo>
                  <a:pt x="12573" y="7569"/>
                </a:lnTo>
                <a:lnTo>
                  <a:pt x="15417" y="279"/>
                </a:lnTo>
                <a:lnTo>
                  <a:pt x="16764" y="7035"/>
                </a:lnTo>
                <a:lnTo>
                  <a:pt x="19837" y="7226"/>
                </a:lnTo>
                <a:lnTo>
                  <a:pt x="22771" y="8191"/>
                </a:lnTo>
                <a:lnTo>
                  <a:pt x="20370" y="7061"/>
                </a:lnTo>
                <a:lnTo>
                  <a:pt x="18173" y="165"/>
                </a:lnTo>
                <a:lnTo>
                  <a:pt x="18465" y="0"/>
                </a:lnTo>
                <a:close/>
              </a:path>
              <a:path w="22999" h="37223">
                <a:moveTo>
                  <a:pt x="7188" y="20027"/>
                </a:moveTo>
                <a:lnTo>
                  <a:pt x="7264" y="14401"/>
                </a:lnTo>
                <a:lnTo>
                  <a:pt x="8712" y="11810"/>
                </a:lnTo>
                <a:lnTo>
                  <a:pt x="10617" y="8674"/>
                </a:lnTo>
                <a:lnTo>
                  <a:pt x="13490" y="7497"/>
                </a:lnTo>
                <a:lnTo>
                  <a:pt x="15989" y="7302"/>
                </a:lnTo>
                <a:lnTo>
                  <a:pt x="19837" y="7226"/>
                </a:lnTo>
                <a:lnTo>
                  <a:pt x="16764" y="7035"/>
                </a:lnTo>
                <a:lnTo>
                  <a:pt x="15417" y="279"/>
                </a:lnTo>
                <a:lnTo>
                  <a:pt x="12573" y="7569"/>
                </a:lnTo>
                <a:lnTo>
                  <a:pt x="10718" y="4190"/>
                </a:lnTo>
                <a:lnTo>
                  <a:pt x="11993" y="616"/>
                </a:lnTo>
                <a:lnTo>
                  <a:pt x="9969" y="1054"/>
                </a:lnTo>
                <a:lnTo>
                  <a:pt x="5854" y="3479"/>
                </a:lnTo>
                <a:lnTo>
                  <a:pt x="3835" y="6159"/>
                </a:lnTo>
                <a:lnTo>
                  <a:pt x="2781" y="7988"/>
                </a:lnTo>
                <a:lnTo>
                  <a:pt x="876" y="10807"/>
                </a:lnTo>
                <a:lnTo>
                  <a:pt x="50" y="13830"/>
                </a:lnTo>
                <a:lnTo>
                  <a:pt x="127" y="17208"/>
                </a:lnTo>
                <a:lnTo>
                  <a:pt x="0" y="21374"/>
                </a:lnTo>
                <a:lnTo>
                  <a:pt x="114" y="28447"/>
                </a:lnTo>
                <a:lnTo>
                  <a:pt x="1917" y="31114"/>
                </a:lnTo>
                <a:lnTo>
                  <a:pt x="4508" y="33820"/>
                </a:lnTo>
                <a:lnTo>
                  <a:pt x="7708" y="35839"/>
                </a:lnTo>
                <a:lnTo>
                  <a:pt x="11150" y="36995"/>
                </a:lnTo>
                <a:lnTo>
                  <a:pt x="13728" y="37223"/>
                </a:lnTo>
                <a:lnTo>
                  <a:pt x="19583" y="37185"/>
                </a:lnTo>
                <a:lnTo>
                  <a:pt x="24561" y="33908"/>
                </a:lnTo>
                <a:lnTo>
                  <a:pt x="28092" y="29717"/>
                </a:lnTo>
                <a:lnTo>
                  <a:pt x="31610" y="25463"/>
                </a:lnTo>
                <a:lnTo>
                  <a:pt x="33896" y="20129"/>
                </a:lnTo>
                <a:lnTo>
                  <a:pt x="33921" y="12204"/>
                </a:lnTo>
                <a:lnTo>
                  <a:pt x="33350" y="9588"/>
                </a:lnTo>
                <a:lnTo>
                  <a:pt x="30607" y="4940"/>
                </a:lnTo>
                <a:lnTo>
                  <a:pt x="28422" y="2984"/>
                </a:lnTo>
                <a:lnTo>
                  <a:pt x="25641" y="1752"/>
                </a:lnTo>
                <a:lnTo>
                  <a:pt x="22999" y="558"/>
                </a:lnTo>
                <a:lnTo>
                  <a:pt x="21971" y="3543"/>
                </a:lnTo>
                <a:lnTo>
                  <a:pt x="22771" y="8191"/>
                </a:lnTo>
                <a:lnTo>
                  <a:pt x="25920" y="10858"/>
                </a:lnTo>
                <a:lnTo>
                  <a:pt x="26885" y="14782"/>
                </a:lnTo>
                <a:lnTo>
                  <a:pt x="26924" y="17995"/>
                </a:lnTo>
                <a:lnTo>
                  <a:pt x="25285" y="22123"/>
                </a:lnTo>
                <a:lnTo>
                  <a:pt x="22682" y="25196"/>
                </a:lnTo>
                <a:lnTo>
                  <a:pt x="20091" y="28320"/>
                </a:lnTo>
                <a:lnTo>
                  <a:pt x="16725" y="30213"/>
                </a:lnTo>
                <a:lnTo>
                  <a:pt x="13728" y="30175"/>
                </a:lnTo>
                <a:lnTo>
                  <a:pt x="10883" y="29565"/>
                </a:lnTo>
                <a:lnTo>
                  <a:pt x="7861" y="27355"/>
                </a:lnTo>
                <a:lnTo>
                  <a:pt x="7048" y="23279"/>
                </a:lnTo>
                <a:lnTo>
                  <a:pt x="7188" y="200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303904" y="5379241"/>
            <a:ext cx="37147" cy="55892"/>
          </a:xfrm>
          <a:custGeom>
            <a:avLst/>
            <a:gdLst/>
            <a:ahLst/>
            <a:cxnLst/>
            <a:rect l="l" t="t" r="r" b="b"/>
            <a:pathLst>
              <a:path w="37147" h="55892">
                <a:moveTo>
                  <a:pt x="660" y="53848"/>
                </a:moveTo>
                <a:lnTo>
                  <a:pt x="3937" y="55892"/>
                </a:lnTo>
                <a:lnTo>
                  <a:pt x="6731" y="53987"/>
                </a:lnTo>
                <a:lnTo>
                  <a:pt x="11163" y="52654"/>
                </a:lnTo>
                <a:lnTo>
                  <a:pt x="13576" y="51930"/>
                </a:lnTo>
                <a:lnTo>
                  <a:pt x="16383" y="51142"/>
                </a:lnTo>
                <a:lnTo>
                  <a:pt x="19037" y="49314"/>
                </a:lnTo>
                <a:lnTo>
                  <a:pt x="26301" y="44335"/>
                </a:lnTo>
                <a:lnTo>
                  <a:pt x="29641" y="39128"/>
                </a:lnTo>
                <a:lnTo>
                  <a:pt x="33528" y="32397"/>
                </a:lnTo>
                <a:lnTo>
                  <a:pt x="35915" y="28321"/>
                </a:lnTo>
                <a:lnTo>
                  <a:pt x="37134" y="23876"/>
                </a:lnTo>
                <a:lnTo>
                  <a:pt x="37147" y="12649"/>
                </a:lnTo>
                <a:lnTo>
                  <a:pt x="34124" y="5956"/>
                </a:lnTo>
                <a:lnTo>
                  <a:pt x="28422" y="1092"/>
                </a:lnTo>
                <a:lnTo>
                  <a:pt x="24714" y="0"/>
                </a:lnTo>
                <a:lnTo>
                  <a:pt x="22186" y="2946"/>
                </a:lnTo>
                <a:lnTo>
                  <a:pt x="23837" y="6438"/>
                </a:lnTo>
                <a:lnTo>
                  <a:pt x="28079" y="10096"/>
                </a:lnTo>
                <a:lnTo>
                  <a:pt x="30073" y="14668"/>
                </a:lnTo>
                <a:lnTo>
                  <a:pt x="30086" y="22580"/>
                </a:lnTo>
                <a:lnTo>
                  <a:pt x="29235" y="25768"/>
                </a:lnTo>
                <a:lnTo>
                  <a:pt x="27444" y="28854"/>
                </a:lnTo>
                <a:lnTo>
                  <a:pt x="23495" y="35585"/>
                </a:lnTo>
                <a:lnTo>
                  <a:pt x="21221" y="39192"/>
                </a:lnTo>
                <a:lnTo>
                  <a:pt x="15036" y="43535"/>
                </a:lnTo>
                <a:lnTo>
                  <a:pt x="11569" y="45199"/>
                </a:lnTo>
                <a:lnTo>
                  <a:pt x="6832" y="46596"/>
                </a:lnTo>
                <a:lnTo>
                  <a:pt x="4152" y="47282"/>
                </a:lnTo>
                <a:lnTo>
                  <a:pt x="0" y="50050"/>
                </a:lnTo>
                <a:lnTo>
                  <a:pt x="660" y="5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7010328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7504" y="5560466"/>
            <a:ext cx="86715" cy="231013"/>
          </a:xfrm>
          <a:custGeom>
            <a:avLst/>
            <a:gdLst/>
            <a:ahLst/>
            <a:cxnLst/>
            <a:rect l="l" t="t" r="r" b="b"/>
            <a:pathLst>
              <a:path w="86715" h="231012">
                <a:moveTo>
                  <a:pt x="115445" y="227407"/>
                </a:moveTo>
                <a:lnTo>
                  <a:pt x="128874" y="223072"/>
                </a:lnTo>
                <a:lnTo>
                  <a:pt x="141529" y="217197"/>
                </a:lnTo>
                <a:lnTo>
                  <a:pt x="153300" y="209895"/>
                </a:lnTo>
                <a:lnTo>
                  <a:pt x="164075" y="201276"/>
                </a:lnTo>
                <a:lnTo>
                  <a:pt x="173742" y="191452"/>
                </a:lnTo>
                <a:lnTo>
                  <a:pt x="182188" y="180536"/>
                </a:lnTo>
                <a:lnTo>
                  <a:pt x="189304" y="168638"/>
                </a:lnTo>
                <a:lnTo>
                  <a:pt x="194976" y="155869"/>
                </a:lnTo>
                <a:lnTo>
                  <a:pt x="199094" y="142343"/>
                </a:lnTo>
                <a:lnTo>
                  <a:pt x="201545" y="128169"/>
                </a:lnTo>
                <a:lnTo>
                  <a:pt x="202234" y="115493"/>
                </a:lnTo>
                <a:lnTo>
                  <a:pt x="201312" y="100855"/>
                </a:lnTo>
                <a:lnTo>
                  <a:pt x="198627" y="86766"/>
                </a:lnTo>
                <a:lnTo>
                  <a:pt x="194290" y="73338"/>
                </a:lnTo>
                <a:lnTo>
                  <a:pt x="188414" y="60683"/>
                </a:lnTo>
                <a:lnTo>
                  <a:pt x="181109" y="48912"/>
                </a:lnTo>
                <a:lnTo>
                  <a:pt x="172487" y="38139"/>
                </a:lnTo>
                <a:lnTo>
                  <a:pt x="162661" y="28473"/>
                </a:lnTo>
                <a:lnTo>
                  <a:pt x="151742" y="20028"/>
                </a:lnTo>
                <a:lnTo>
                  <a:pt x="139842" y="12915"/>
                </a:lnTo>
                <a:lnTo>
                  <a:pt x="127072" y="7245"/>
                </a:lnTo>
                <a:lnTo>
                  <a:pt x="113544" y="3131"/>
                </a:lnTo>
                <a:lnTo>
                  <a:pt x="101377" y="1031"/>
                </a:lnTo>
                <a:lnTo>
                  <a:pt x="101377" y="8083"/>
                </a:lnTo>
                <a:lnTo>
                  <a:pt x="113280" y="10312"/>
                </a:lnTo>
                <a:lnTo>
                  <a:pt x="125713" y="14258"/>
                </a:lnTo>
                <a:lnTo>
                  <a:pt x="137447" y="19609"/>
                </a:lnTo>
                <a:lnTo>
                  <a:pt x="148384" y="26266"/>
                </a:lnTo>
                <a:lnTo>
                  <a:pt x="158425" y="34128"/>
                </a:lnTo>
                <a:lnTo>
                  <a:pt x="171880" y="48330"/>
                </a:lnTo>
                <a:lnTo>
                  <a:pt x="179197" y="58798"/>
                </a:lnTo>
                <a:lnTo>
                  <a:pt x="185262" y="70116"/>
                </a:lnTo>
                <a:lnTo>
                  <a:pt x="189974" y="82185"/>
                </a:lnTo>
                <a:lnTo>
                  <a:pt x="193235" y="94908"/>
                </a:lnTo>
                <a:lnTo>
                  <a:pt x="194944" y="108185"/>
                </a:lnTo>
                <a:lnTo>
                  <a:pt x="195186" y="115493"/>
                </a:lnTo>
                <a:lnTo>
                  <a:pt x="194350" y="129024"/>
                </a:lnTo>
                <a:lnTo>
                  <a:pt x="191910" y="142055"/>
                </a:lnTo>
                <a:lnTo>
                  <a:pt x="187965" y="154487"/>
                </a:lnTo>
                <a:lnTo>
                  <a:pt x="182616" y="166222"/>
                </a:lnTo>
                <a:lnTo>
                  <a:pt x="175961" y="177161"/>
                </a:lnTo>
                <a:lnTo>
                  <a:pt x="168100" y="187205"/>
                </a:lnTo>
                <a:lnTo>
                  <a:pt x="153891" y="200669"/>
                </a:lnTo>
                <a:lnTo>
                  <a:pt x="143422" y="207984"/>
                </a:lnTo>
                <a:lnTo>
                  <a:pt x="132103" y="214046"/>
                </a:lnTo>
                <a:lnTo>
                  <a:pt x="120031" y="218755"/>
                </a:lnTo>
                <a:lnTo>
                  <a:pt x="107308" y="222014"/>
                </a:lnTo>
                <a:lnTo>
                  <a:pt x="101377" y="222777"/>
                </a:lnTo>
                <a:lnTo>
                  <a:pt x="101377" y="230087"/>
                </a:lnTo>
                <a:lnTo>
                  <a:pt x="115445" y="227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7495" y="5582217"/>
            <a:ext cx="85150" cy="231013"/>
          </a:xfrm>
          <a:custGeom>
            <a:avLst/>
            <a:gdLst/>
            <a:ahLst/>
            <a:cxnLst/>
            <a:rect l="l" t="t" r="r" b="b"/>
            <a:pathLst>
              <a:path w="85150" h="231012">
                <a:moveTo>
                  <a:pt x="112668" y="201320"/>
                </a:moveTo>
                <a:lnTo>
                  <a:pt x="125324" y="195445"/>
                </a:lnTo>
                <a:lnTo>
                  <a:pt x="137095" y="188143"/>
                </a:lnTo>
                <a:lnTo>
                  <a:pt x="147870" y="179524"/>
                </a:lnTo>
                <a:lnTo>
                  <a:pt x="157536" y="169701"/>
                </a:lnTo>
                <a:lnTo>
                  <a:pt x="165983" y="158784"/>
                </a:lnTo>
                <a:lnTo>
                  <a:pt x="173099" y="146886"/>
                </a:lnTo>
                <a:lnTo>
                  <a:pt x="178771" y="134118"/>
                </a:lnTo>
                <a:lnTo>
                  <a:pt x="182888" y="120591"/>
                </a:lnTo>
                <a:lnTo>
                  <a:pt x="185339" y="106418"/>
                </a:lnTo>
                <a:lnTo>
                  <a:pt x="186029" y="93741"/>
                </a:lnTo>
                <a:lnTo>
                  <a:pt x="185107" y="79103"/>
                </a:lnTo>
                <a:lnTo>
                  <a:pt x="182422" y="65014"/>
                </a:lnTo>
                <a:lnTo>
                  <a:pt x="178085" y="51586"/>
                </a:lnTo>
                <a:lnTo>
                  <a:pt x="172208" y="38931"/>
                </a:lnTo>
                <a:lnTo>
                  <a:pt x="164903" y="27161"/>
                </a:lnTo>
                <a:lnTo>
                  <a:pt x="156282" y="16387"/>
                </a:lnTo>
                <a:lnTo>
                  <a:pt x="146456" y="6721"/>
                </a:lnTo>
                <a:lnTo>
                  <a:pt x="135537" y="-1723"/>
                </a:lnTo>
                <a:lnTo>
                  <a:pt x="123636" y="-8836"/>
                </a:lnTo>
                <a:lnTo>
                  <a:pt x="110866" y="-14505"/>
                </a:lnTo>
                <a:lnTo>
                  <a:pt x="101385" y="-17389"/>
                </a:lnTo>
                <a:lnTo>
                  <a:pt x="101385" y="-10071"/>
                </a:lnTo>
                <a:lnTo>
                  <a:pt x="109507" y="-7493"/>
                </a:lnTo>
                <a:lnTo>
                  <a:pt x="121242" y="-2142"/>
                </a:lnTo>
                <a:lnTo>
                  <a:pt x="132179" y="4514"/>
                </a:lnTo>
                <a:lnTo>
                  <a:pt x="142220" y="12376"/>
                </a:lnTo>
                <a:lnTo>
                  <a:pt x="147205" y="17059"/>
                </a:lnTo>
                <a:lnTo>
                  <a:pt x="155675" y="26578"/>
                </a:lnTo>
                <a:lnTo>
                  <a:pt x="162992" y="37046"/>
                </a:lnTo>
                <a:lnTo>
                  <a:pt x="169056" y="48364"/>
                </a:lnTo>
                <a:lnTo>
                  <a:pt x="173769" y="60434"/>
                </a:lnTo>
                <a:lnTo>
                  <a:pt x="177030" y="73156"/>
                </a:lnTo>
                <a:lnTo>
                  <a:pt x="178738" y="86433"/>
                </a:lnTo>
                <a:lnTo>
                  <a:pt x="178981" y="93741"/>
                </a:lnTo>
                <a:lnTo>
                  <a:pt x="178145" y="107272"/>
                </a:lnTo>
                <a:lnTo>
                  <a:pt x="175705" y="120303"/>
                </a:lnTo>
                <a:lnTo>
                  <a:pt x="171760" y="132735"/>
                </a:lnTo>
                <a:lnTo>
                  <a:pt x="166410" y="144470"/>
                </a:lnTo>
                <a:lnTo>
                  <a:pt x="159755" y="155409"/>
                </a:lnTo>
                <a:lnTo>
                  <a:pt x="151895" y="165453"/>
                </a:lnTo>
                <a:lnTo>
                  <a:pt x="147205" y="170449"/>
                </a:lnTo>
                <a:lnTo>
                  <a:pt x="137686" y="178917"/>
                </a:lnTo>
                <a:lnTo>
                  <a:pt x="127217" y="186232"/>
                </a:lnTo>
                <a:lnTo>
                  <a:pt x="115897" y="192294"/>
                </a:lnTo>
                <a:lnTo>
                  <a:pt x="103826" y="197003"/>
                </a:lnTo>
                <a:lnTo>
                  <a:pt x="101385" y="197629"/>
                </a:lnTo>
                <a:lnTo>
                  <a:pt x="101385" y="204963"/>
                </a:lnTo>
                <a:lnTo>
                  <a:pt x="112668" y="201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9471" y="5719444"/>
            <a:ext cx="59302" cy="136429"/>
          </a:xfrm>
          <a:custGeom>
            <a:avLst/>
            <a:gdLst/>
            <a:ahLst/>
            <a:cxnLst/>
            <a:rect l="l" t="t" r="r" b="b"/>
            <a:pathLst>
              <a:path w="59302" h="136429">
                <a:moveTo>
                  <a:pt x="108414" y="12247"/>
                </a:moveTo>
                <a:lnTo>
                  <a:pt x="118751" y="3140"/>
                </a:lnTo>
                <a:lnTo>
                  <a:pt x="127079" y="-7856"/>
                </a:lnTo>
                <a:lnTo>
                  <a:pt x="133082" y="-20428"/>
                </a:lnTo>
                <a:lnTo>
                  <a:pt x="136442" y="-34255"/>
                </a:lnTo>
                <a:lnTo>
                  <a:pt x="137058" y="-43484"/>
                </a:lnTo>
                <a:lnTo>
                  <a:pt x="135530" y="-57941"/>
                </a:lnTo>
                <a:lnTo>
                  <a:pt x="131157" y="-71342"/>
                </a:lnTo>
                <a:lnTo>
                  <a:pt x="124258" y="-83368"/>
                </a:lnTo>
                <a:lnTo>
                  <a:pt x="115150" y="-93703"/>
                </a:lnTo>
                <a:lnTo>
                  <a:pt x="104151" y="-102029"/>
                </a:lnTo>
                <a:lnTo>
                  <a:pt x="99409" y="-104292"/>
                </a:lnTo>
                <a:lnTo>
                  <a:pt x="99409" y="-96276"/>
                </a:lnTo>
                <a:lnTo>
                  <a:pt x="105207" y="-92834"/>
                </a:lnTo>
                <a:lnTo>
                  <a:pt x="112014" y="-86956"/>
                </a:lnTo>
                <a:lnTo>
                  <a:pt x="120043" y="-77068"/>
                </a:lnTo>
                <a:lnTo>
                  <a:pt x="125906" y="-65641"/>
                </a:lnTo>
                <a:lnTo>
                  <a:pt x="129292" y="-52984"/>
                </a:lnTo>
                <a:lnTo>
                  <a:pt x="130022" y="-43484"/>
                </a:lnTo>
                <a:lnTo>
                  <a:pt x="128570" y="-30137"/>
                </a:lnTo>
                <a:lnTo>
                  <a:pt x="124423" y="-17810"/>
                </a:lnTo>
                <a:lnTo>
                  <a:pt x="117892" y="-6806"/>
                </a:lnTo>
                <a:lnTo>
                  <a:pt x="112014" y="0"/>
                </a:lnTo>
                <a:lnTo>
                  <a:pt x="102127" y="8027"/>
                </a:lnTo>
                <a:lnTo>
                  <a:pt x="99409" y="9422"/>
                </a:lnTo>
                <a:lnTo>
                  <a:pt x="99409" y="17411"/>
                </a:lnTo>
                <a:lnTo>
                  <a:pt x="108414" y="1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3887131" y="5287286"/>
            <a:ext cx="63471" cy="1497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3887131" y="5437060"/>
            <a:ext cx="38871" cy="541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5181581" y="3882936"/>
            <a:ext cx="664654" cy="11918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4" name="object 54"/>
          <p:cNvSpPr txBox="1"/>
          <p:nvPr/>
        </p:nvSpPr>
        <p:spPr>
          <a:xfrm>
            <a:off x="5846236" y="3882937"/>
            <a:ext cx="1325943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3" name="object 53"/>
          <p:cNvSpPr txBox="1"/>
          <p:nvPr/>
        </p:nvSpPr>
        <p:spPr>
          <a:xfrm>
            <a:off x="5181581" y="5074754"/>
            <a:ext cx="152996" cy="1704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2" name="object 52"/>
          <p:cNvSpPr txBox="1"/>
          <p:nvPr/>
        </p:nvSpPr>
        <p:spPr>
          <a:xfrm>
            <a:off x="5334579" y="5074754"/>
            <a:ext cx="276491" cy="1704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1" name="object 51"/>
          <p:cNvSpPr txBox="1"/>
          <p:nvPr/>
        </p:nvSpPr>
        <p:spPr>
          <a:xfrm>
            <a:off x="5611070" y="5074754"/>
            <a:ext cx="235165" cy="1704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5181581" y="5245170"/>
            <a:ext cx="152996" cy="2879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9" name="object 49"/>
          <p:cNvSpPr txBox="1"/>
          <p:nvPr/>
        </p:nvSpPr>
        <p:spPr>
          <a:xfrm>
            <a:off x="5334579" y="5245170"/>
            <a:ext cx="62369" cy="1372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5396947" y="5245170"/>
            <a:ext cx="96316" cy="1372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5493265" y="5245170"/>
            <a:ext cx="352971" cy="2879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5334578" y="5382393"/>
            <a:ext cx="158686" cy="1507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5" name="object 45"/>
          <p:cNvSpPr txBox="1"/>
          <p:nvPr/>
        </p:nvSpPr>
        <p:spPr>
          <a:xfrm>
            <a:off x="5181581" y="5533162"/>
            <a:ext cx="152996" cy="1492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4" name="object 44"/>
          <p:cNvSpPr txBox="1"/>
          <p:nvPr/>
        </p:nvSpPr>
        <p:spPr>
          <a:xfrm>
            <a:off x="5334579" y="5533162"/>
            <a:ext cx="511657" cy="1492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5846236" y="6748271"/>
            <a:ext cx="104865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6894888" y="6748271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3021566" y="3882540"/>
            <a:ext cx="270769" cy="8105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3292335" y="3882540"/>
            <a:ext cx="112801" cy="8105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3405136" y="3882540"/>
            <a:ext cx="1607027" cy="11512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3021565" y="4693124"/>
            <a:ext cx="147388" cy="8132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3168953" y="4693125"/>
            <a:ext cx="123380" cy="542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3292335" y="4693125"/>
            <a:ext cx="112801" cy="542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3168953" y="4747334"/>
            <a:ext cx="123380" cy="545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3292335" y="4747334"/>
            <a:ext cx="112801" cy="545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3168953" y="4801914"/>
            <a:ext cx="123380" cy="40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3292335" y="4801914"/>
            <a:ext cx="112801" cy="40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3168953" y="4842833"/>
            <a:ext cx="123380" cy="40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3292335" y="4842833"/>
            <a:ext cx="112801" cy="40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168953" y="4883751"/>
            <a:ext cx="123380" cy="409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3292335" y="4883751"/>
            <a:ext cx="112801" cy="409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3168953" y="4924684"/>
            <a:ext cx="123380" cy="409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3292335" y="4924684"/>
            <a:ext cx="112801" cy="409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3168953" y="4965616"/>
            <a:ext cx="123380" cy="68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24" name="object 24"/>
          <p:cNvSpPr txBox="1"/>
          <p:nvPr/>
        </p:nvSpPr>
        <p:spPr>
          <a:xfrm>
            <a:off x="3292335" y="4965616"/>
            <a:ext cx="112801" cy="68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23" name="object 23"/>
          <p:cNvSpPr txBox="1"/>
          <p:nvPr/>
        </p:nvSpPr>
        <p:spPr>
          <a:xfrm>
            <a:off x="3168953" y="5033835"/>
            <a:ext cx="123380" cy="2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3292335" y="5033835"/>
            <a:ext cx="112801" cy="2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168954" y="5061119"/>
            <a:ext cx="60199" cy="732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6"/>
              </a:spcBef>
            </a:pPr>
            <a:endParaRPr sz="550"/>
          </a:p>
        </p:txBody>
      </p:sp>
      <p:sp>
        <p:nvSpPr>
          <p:cNvPr id="20" name="object 20"/>
          <p:cNvSpPr txBox="1"/>
          <p:nvPr/>
        </p:nvSpPr>
        <p:spPr>
          <a:xfrm>
            <a:off x="3229154" y="5061119"/>
            <a:ext cx="63181" cy="732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6"/>
              </a:spcBef>
            </a:pPr>
            <a:endParaRPr sz="550"/>
          </a:p>
        </p:txBody>
      </p:sp>
      <p:sp>
        <p:nvSpPr>
          <p:cNvPr id="19" name="object 19"/>
          <p:cNvSpPr txBox="1"/>
          <p:nvPr/>
        </p:nvSpPr>
        <p:spPr>
          <a:xfrm>
            <a:off x="3292335" y="5061119"/>
            <a:ext cx="158033" cy="732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6"/>
              </a:spcBef>
            </a:pPr>
            <a:endParaRPr sz="550"/>
          </a:p>
        </p:txBody>
      </p:sp>
      <p:sp>
        <p:nvSpPr>
          <p:cNvPr id="18" name="object 18"/>
          <p:cNvSpPr txBox="1"/>
          <p:nvPr/>
        </p:nvSpPr>
        <p:spPr>
          <a:xfrm>
            <a:off x="3450369" y="5061120"/>
            <a:ext cx="44507" cy="285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3168954" y="5134366"/>
            <a:ext cx="60199" cy="2118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3229154" y="5134366"/>
            <a:ext cx="104095" cy="2118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3292335" y="5134367"/>
            <a:ext cx="158033" cy="83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8"/>
              </a:spcBef>
            </a:pPr>
            <a:endParaRPr sz="650"/>
          </a:p>
        </p:txBody>
      </p:sp>
      <p:sp>
        <p:nvSpPr>
          <p:cNvPr id="14" name="object 14"/>
          <p:cNvSpPr txBox="1"/>
          <p:nvPr/>
        </p:nvSpPr>
        <p:spPr>
          <a:xfrm>
            <a:off x="3168953" y="5346176"/>
            <a:ext cx="164294" cy="1602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333248" y="5346176"/>
            <a:ext cx="1678914" cy="2137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021565" y="5506378"/>
            <a:ext cx="147388" cy="535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3168953" y="5506378"/>
            <a:ext cx="164294" cy="535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021565" y="5559934"/>
            <a:ext cx="1990598" cy="1188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021565" y="6748272"/>
            <a:ext cx="1713382" cy="277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734948" y="6748272"/>
            <a:ext cx="277215" cy="277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181581" y="282702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181581" y="3148037"/>
            <a:ext cx="1713306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894888" y="3148037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021565" y="282331"/>
            <a:ext cx="1990598" cy="28657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021565" y="3148037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48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2098" name="Immagine 2097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9E83AC07-99BE-6AC8-4386-3BE39279796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object 1368"/>
          <p:cNvSpPr/>
          <p:nvPr/>
        </p:nvSpPr>
        <p:spPr>
          <a:xfrm>
            <a:off x="2900864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2803011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451838" y="272763"/>
            <a:ext cx="1465033" cy="3162477"/>
          </a:xfrm>
          <a:custGeom>
            <a:avLst/>
            <a:gdLst/>
            <a:ahLst/>
            <a:cxnLst/>
            <a:rect l="l" t="t" r="r" b="b"/>
            <a:pathLst>
              <a:path w="1465033" h="3162477">
                <a:moveTo>
                  <a:pt x="0" y="0"/>
                </a:moveTo>
                <a:lnTo>
                  <a:pt x="0" y="2725788"/>
                </a:lnTo>
                <a:lnTo>
                  <a:pt x="606691" y="3162477"/>
                </a:lnTo>
                <a:lnTo>
                  <a:pt x="1465033" y="3162477"/>
                </a:lnTo>
                <a:lnTo>
                  <a:pt x="1465033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3451835" y="272769"/>
            <a:ext cx="1562887" cy="3162465"/>
          </a:xfrm>
          <a:custGeom>
            <a:avLst/>
            <a:gdLst/>
            <a:ahLst/>
            <a:cxnLst/>
            <a:rect l="l" t="t" r="r" b="b"/>
            <a:pathLst>
              <a:path w="1562887" h="3162465">
                <a:moveTo>
                  <a:pt x="1465027" y="0"/>
                </a:moveTo>
                <a:lnTo>
                  <a:pt x="0" y="0"/>
                </a:lnTo>
                <a:lnTo>
                  <a:pt x="0" y="2725788"/>
                </a:lnTo>
                <a:lnTo>
                  <a:pt x="606704" y="3162465"/>
                </a:lnTo>
                <a:lnTo>
                  <a:pt x="1465027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2900866" y="2998555"/>
            <a:ext cx="1157681" cy="436676"/>
          </a:xfrm>
          <a:custGeom>
            <a:avLst/>
            <a:gdLst/>
            <a:ahLst/>
            <a:cxnLst/>
            <a:rect l="l" t="t" r="r" b="b"/>
            <a:pathLst>
              <a:path w="1157681" h="436676">
                <a:moveTo>
                  <a:pt x="0" y="0"/>
                </a:moveTo>
                <a:lnTo>
                  <a:pt x="0" y="436676"/>
                </a:lnTo>
                <a:lnTo>
                  <a:pt x="1157681" y="436676"/>
                </a:lnTo>
                <a:lnTo>
                  <a:pt x="550976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2803009" y="2998551"/>
            <a:ext cx="1255534" cy="436689"/>
          </a:xfrm>
          <a:custGeom>
            <a:avLst/>
            <a:gdLst/>
            <a:ahLst/>
            <a:cxnLst/>
            <a:rect l="l" t="t" r="r" b="b"/>
            <a:pathLst>
              <a:path w="1255534" h="436689">
                <a:moveTo>
                  <a:pt x="648830" y="0"/>
                </a:moveTo>
                <a:lnTo>
                  <a:pt x="97854" y="0"/>
                </a:lnTo>
              </a:path>
              <a:path w="1255534" h="436689">
                <a:moveTo>
                  <a:pt x="97854" y="436689"/>
                </a:moveTo>
                <a:lnTo>
                  <a:pt x="1255534" y="436689"/>
                </a:lnTo>
                <a:lnTo>
                  <a:pt x="6488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2926249" y="2673488"/>
            <a:ext cx="1356560" cy="761746"/>
          </a:xfrm>
          <a:custGeom>
            <a:avLst/>
            <a:gdLst/>
            <a:ahLst/>
            <a:cxnLst/>
            <a:rect l="l" t="t" r="r" b="b"/>
            <a:pathLst>
              <a:path w="1356560" h="761746">
                <a:moveTo>
                  <a:pt x="792301" y="9664"/>
                </a:moveTo>
                <a:lnTo>
                  <a:pt x="770237" y="26960"/>
                </a:lnTo>
                <a:lnTo>
                  <a:pt x="748820" y="41765"/>
                </a:lnTo>
                <a:lnTo>
                  <a:pt x="727643" y="54339"/>
                </a:lnTo>
                <a:lnTo>
                  <a:pt x="695440" y="69592"/>
                </a:lnTo>
                <a:lnTo>
                  <a:pt x="661490" y="81299"/>
                </a:lnTo>
                <a:lnTo>
                  <a:pt x="637210" y="87570"/>
                </a:lnTo>
                <a:lnTo>
                  <a:pt x="611136" y="92919"/>
                </a:lnTo>
                <a:lnTo>
                  <a:pt x="584184" y="97408"/>
                </a:lnTo>
                <a:lnTo>
                  <a:pt x="536491" y="103816"/>
                </a:lnTo>
                <a:lnTo>
                  <a:pt x="512309" y="106432"/>
                </a:lnTo>
                <a:lnTo>
                  <a:pt x="487942" y="108637"/>
                </a:lnTo>
                <a:lnTo>
                  <a:pt x="463421" y="110416"/>
                </a:lnTo>
                <a:lnTo>
                  <a:pt x="438774" y="111756"/>
                </a:lnTo>
                <a:lnTo>
                  <a:pt x="414032" y="112641"/>
                </a:lnTo>
                <a:lnTo>
                  <a:pt x="389223" y="113058"/>
                </a:lnTo>
                <a:lnTo>
                  <a:pt x="364377" y="112992"/>
                </a:lnTo>
                <a:lnTo>
                  <a:pt x="339523" y="112429"/>
                </a:lnTo>
                <a:lnTo>
                  <a:pt x="314692" y="111355"/>
                </a:lnTo>
                <a:lnTo>
                  <a:pt x="289912" y="109755"/>
                </a:lnTo>
                <a:lnTo>
                  <a:pt x="265213" y="107614"/>
                </a:lnTo>
                <a:lnTo>
                  <a:pt x="240624" y="104919"/>
                </a:lnTo>
                <a:lnTo>
                  <a:pt x="216176" y="101655"/>
                </a:lnTo>
                <a:lnTo>
                  <a:pt x="191896" y="97808"/>
                </a:lnTo>
                <a:lnTo>
                  <a:pt x="167816" y="93364"/>
                </a:lnTo>
                <a:lnTo>
                  <a:pt x="143964" y="88307"/>
                </a:lnTo>
                <a:lnTo>
                  <a:pt x="97063" y="76301"/>
                </a:lnTo>
                <a:lnTo>
                  <a:pt x="73061" y="67581"/>
                </a:lnTo>
                <a:lnTo>
                  <a:pt x="63081" y="63587"/>
                </a:lnTo>
                <a:lnTo>
                  <a:pt x="54270" y="60821"/>
                </a:lnTo>
                <a:lnTo>
                  <a:pt x="46497" y="60021"/>
                </a:lnTo>
                <a:lnTo>
                  <a:pt x="39628" y="61926"/>
                </a:lnTo>
                <a:lnTo>
                  <a:pt x="33530" y="67273"/>
                </a:lnTo>
                <a:lnTo>
                  <a:pt x="28071" y="76800"/>
                </a:lnTo>
                <a:lnTo>
                  <a:pt x="23365" y="90360"/>
                </a:lnTo>
                <a:lnTo>
                  <a:pt x="20899" y="101074"/>
                </a:lnTo>
                <a:lnTo>
                  <a:pt x="19020" y="113070"/>
                </a:lnTo>
                <a:lnTo>
                  <a:pt x="17565" y="125976"/>
                </a:lnTo>
                <a:lnTo>
                  <a:pt x="16375" y="139423"/>
                </a:lnTo>
                <a:lnTo>
                  <a:pt x="15286" y="153040"/>
                </a:lnTo>
                <a:lnTo>
                  <a:pt x="14139" y="166455"/>
                </a:lnTo>
                <a:lnTo>
                  <a:pt x="12771" y="179300"/>
                </a:lnTo>
                <a:lnTo>
                  <a:pt x="11022" y="191203"/>
                </a:lnTo>
                <a:lnTo>
                  <a:pt x="10792" y="192481"/>
                </a:lnTo>
                <a:lnTo>
                  <a:pt x="16964" y="201142"/>
                </a:lnTo>
                <a:lnTo>
                  <a:pt x="15062" y="212848"/>
                </a:lnTo>
                <a:lnTo>
                  <a:pt x="13169" y="224758"/>
                </a:lnTo>
                <a:lnTo>
                  <a:pt x="11308" y="236854"/>
                </a:lnTo>
                <a:lnTo>
                  <a:pt x="9506" y="249115"/>
                </a:lnTo>
                <a:lnTo>
                  <a:pt x="7787" y="261523"/>
                </a:lnTo>
                <a:lnTo>
                  <a:pt x="6176" y="274057"/>
                </a:lnTo>
                <a:lnTo>
                  <a:pt x="4697" y="286700"/>
                </a:lnTo>
                <a:lnTo>
                  <a:pt x="3376" y="299430"/>
                </a:lnTo>
                <a:lnTo>
                  <a:pt x="2236" y="312229"/>
                </a:lnTo>
                <a:lnTo>
                  <a:pt x="1304" y="325078"/>
                </a:lnTo>
                <a:lnTo>
                  <a:pt x="604" y="337957"/>
                </a:lnTo>
                <a:lnTo>
                  <a:pt x="161" y="350846"/>
                </a:lnTo>
                <a:lnTo>
                  <a:pt x="0" y="363727"/>
                </a:lnTo>
                <a:lnTo>
                  <a:pt x="144" y="376579"/>
                </a:lnTo>
                <a:lnTo>
                  <a:pt x="620" y="389384"/>
                </a:lnTo>
                <a:lnTo>
                  <a:pt x="1453" y="402123"/>
                </a:lnTo>
                <a:lnTo>
                  <a:pt x="2666" y="414775"/>
                </a:lnTo>
                <a:lnTo>
                  <a:pt x="4924" y="432465"/>
                </a:lnTo>
                <a:lnTo>
                  <a:pt x="6757" y="445367"/>
                </a:lnTo>
                <a:lnTo>
                  <a:pt x="8666" y="458107"/>
                </a:lnTo>
                <a:lnTo>
                  <a:pt x="10610" y="470707"/>
                </a:lnTo>
                <a:lnTo>
                  <a:pt x="12549" y="483186"/>
                </a:lnTo>
                <a:lnTo>
                  <a:pt x="14442" y="495568"/>
                </a:lnTo>
                <a:lnTo>
                  <a:pt x="16247" y="507872"/>
                </a:lnTo>
                <a:lnTo>
                  <a:pt x="17923" y="520121"/>
                </a:lnTo>
                <a:lnTo>
                  <a:pt x="19429" y="532335"/>
                </a:lnTo>
                <a:lnTo>
                  <a:pt x="20723" y="544537"/>
                </a:lnTo>
                <a:lnTo>
                  <a:pt x="21766" y="556747"/>
                </a:lnTo>
                <a:lnTo>
                  <a:pt x="22515" y="568987"/>
                </a:lnTo>
                <a:lnTo>
                  <a:pt x="22929" y="581278"/>
                </a:lnTo>
                <a:lnTo>
                  <a:pt x="22968" y="593641"/>
                </a:lnTo>
                <a:lnTo>
                  <a:pt x="22591" y="606098"/>
                </a:lnTo>
                <a:lnTo>
                  <a:pt x="21755" y="618671"/>
                </a:lnTo>
                <a:lnTo>
                  <a:pt x="20420" y="631379"/>
                </a:lnTo>
                <a:lnTo>
                  <a:pt x="18577" y="644055"/>
                </a:lnTo>
                <a:lnTo>
                  <a:pt x="16581" y="656825"/>
                </a:lnTo>
                <a:lnTo>
                  <a:pt x="14830" y="669550"/>
                </a:lnTo>
                <a:lnTo>
                  <a:pt x="11967" y="694886"/>
                </a:lnTo>
                <a:lnTo>
                  <a:pt x="9784" y="720110"/>
                </a:lnTo>
                <a:lnTo>
                  <a:pt x="8078" y="745269"/>
                </a:lnTo>
                <a:lnTo>
                  <a:pt x="7121" y="761745"/>
                </a:lnTo>
                <a:lnTo>
                  <a:pt x="645042" y="761745"/>
                </a:lnTo>
                <a:lnTo>
                  <a:pt x="647617" y="750333"/>
                </a:lnTo>
                <a:lnTo>
                  <a:pt x="650570" y="737345"/>
                </a:lnTo>
                <a:lnTo>
                  <a:pt x="653823" y="723115"/>
                </a:lnTo>
                <a:lnTo>
                  <a:pt x="657298" y="707975"/>
                </a:lnTo>
                <a:lnTo>
                  <a:pt x="660918" y="692257"/>
                </a:lnTo>
                <a:lnTo>
                  <a:pt x="664606" y="676296"/>
                </a:lnTo>
                <a:lnTo>
                  <a:pt x="668284" y="660423"/>
                </a:lnTo>
                <a:lnTo>
                  <a:pt x="671874" y="644972"/>
                </a:lnTo>
                <a:lnTo>
                  <a:pt x="675300" y="630276"/>
                </a:lnTo>
                <a:lnTo>
                  <a:pt x="678483" y="616666"/>
                </a:lnTo>
                <a:lnTo>
                  <a:pt x="681346" y="604477"/>
                </a:lnTo>
                <a:lnTo>
                  <a:pt x="683812" y="594041"/>
                </a:lnTo>
                <a:lnTo>
                  <a:pt x="685803" y="585690"/>
                </a:lnTo>
                <a:lnTo>
                  <a:pt x="688032" y="576643"/>
                </a:lnTo>
                <a:lnTo>
                  <a:pt x="691546" y="564624"/>
                </a:lnTo>
                <a:lnTo>
                  <a:pt x="695444" y="552655"/>
                </a:lnTo>
                <a:lnTo>
                  <a:pt x="699636" y="540720"/>
                </a:lnTo>
                <a:lnTo>
                  <a:pt x="704032" y="528801"/>
                </a:lnTo>
                <a:lnTo>
                  <a:pt x="708539" y="516879"/>
                </a:lnTo>
                <a:lnTo>
                  <a:pt x="713067" y="504938"/>
                </a:lnTo>
                <a:lnTo>
                  <a:pt x="717525" y="492960"/>
                </a:lnTo>
                <a:lnTo>
                  <a:pt x="721823" y="480926"/>
                </a:lnTo>
                <a:lnTo>
                  <a:pt x="725869" y="468820"/>
                </a:lnTo>
                <a:lnTo>
                  <a:pt x="729573" y="456623"/>
                </a:lnTo>
                <a:lnTo>
                  <a:pt x="732843" y="444318"/>
                </a:lnTo>
                <a:lnTo>
                  <a:pt x="733688" y="440766"/>
                </a:lnTo>
                <a:lnTo>
                  <a:pt x="731743" y="452521"/>
                </a:lnTo>
                <a:lnTo>
                  <a:pt x="729083" y="464460"/>
                </a:lnTo>
                <a:lnTo>
                  <a:pt x="725817" y="476547"/>
                </a:lnTo>
                <a:lnTo>
                  <a:pt x="722054" y="488747"/>
                </a:lnTo>
                <a:lnTo>
                  <a:pt x="717901" y="501023"/>
                </a:lnTo>
                <a:lnTo>
                  <a:pt x="713466" y="513340"/>
                </a:lnTo>
                <a:lnTo>
                  <a:pt x="708859" y="525661"/>
                </a:lnTo>
                <a:lnTo>
                  <a:pt x="704186" y="537952"/>
                </a:lnTo>
                <a:lnTo>
                  <a:pt x="699557" y="550175"/>
                </a:lnTo>
                <a:lnTo>
                  <a:pt x="690862" y="574278"/>
                </a:lnTo>
                <a:lnTo>
                  <a:pt x="683401" y="599618"/>
                </a:lnTo>
                <a:lnTo>
                  <a:pt x="675842" y="631490"/>
                </a:lnTo>
                <a:lnTo>
                  <a:pt x="668922" y="660883"/>
                </a:lnTo>
                <a:lnTo>
                  <a:pt x="661384" y="693008"/>
                </a:lnTo>
                <a:lnTo>
                  <a:pt x="653987" y="724620"/>
                </a:lnTo>
                <a:lnTo>
                  <a:pt x="647490" y="752474"/>
                </a:lnTo>
                <a:lnTo>
                  <a:pt x="645335" y="761745"/>
                </a:lnTo>
                <a:lnTo>
                  <a:pt x="1356560" y="761745"/>
                </a:lnTo>
                <a:lnTo>
                  <a:pt x="1349153" y="751599"/>
                </a:lnTo>
                <a:lnTo>
                  <a:pt x="1341798" y="741407"/>
                </a:lnTo>
                <a:lnTo>
                  <a:pt x="1334486" y="731173"/>
                </a:lnTo>
                <a:lnTo>
                  <a:pt x="1327208" y="720901"/>
                </a:lnTo>
                <a:lnTo>
                  <a:pt x="1319954" y="710598"/>
                </a:lnTo>
                <a:lnTo>
                  <a:pt x="1312715" y="700268"/>
                </a:lnTo>
                <a:lnTo>
                  <a:pt x="1305481" y="689914"/>
                </a:lnTo>
                <a:lnTo>
                  <a:pt x="1298244" y="679542"/>
                </a:lnTo>
                <a:lnTo>
                  <a:pt x="1290994" y="669157"/>
                </a:lnTo>
                <a:lnTo>
                  <a:pt x="1283722" y="658764"/>
                </a:lnTo>
                <a:lnTo>
                  <a:pt x="1276418" y="648366"/>
                </a:lnTo>
                <a:lnTo>
                  <a:pt x="1269074" y="637969"/>
                </a:lnTo>
                <a:lnTo>
                  <a:pt x="1261679" y="627577"/>
                </a:lnTo>
                <a:lnTo>
                  <a:pt x="1254225" y="617195"/>
                </a:lnTo>
                <a:lnTo>
                  <a:pt x="1246703" y="606828"/>
                </a:lnTo>
                <a:lnTo>
                  <a:pt x="1239102" y="596480"/>
                </a:lnTo>
                <a:lnTo>
                  <a:pt x="1231415" y="586157"/>
                </a:lnTo>
                <a:lnTo>
                  <a:pt x="1223631" y="575862"/>
                </a:lnTo>
                <a:lnTo>
                  <a:pt x="1212796" y="562192"/>
                </a:lnTo>
                <a:lnTo>
                  <a:pt x="1204308" y="552471"/>
                </a:lnTo>
                <a:lnTo>
                  <a:pt x="1195515" y="543124"/>
                </a:lnTo>
                <a:lnTo>
                  <a:pt x="1186462" y="534101"/>
                </a:lnTo>
                <a:lnTo>
                  <a:pt x="1177191" y="525353"/>
                </a:lnTo>
                <a:lnTo>
                  <a:pt x="1167746" y="516829"/>
                </a:lnTo>
                <a:lnTo>
                  <a:pt x="1158172" y="508479"/>
                </a:lnTo>
                <a:lnTo>
                  <a:pt x="1148511" y="500254"/>
                </a:lnTo>
                <a:lnTo>
                  <a:pt x="1138807" y="492103"/>
                </a:lnTo>
                <a:lnTo>
                  <a:pt x="1129103" y="483977"/>
                </a:lnTo>
                <a:lnTo>
                  <a:pt x="1119444" y="475825"/>
                </a:lnTo>
                <a:lnTo>
                  <a:pt x="1109873" y="467597"/>
                </a:lnTo>
                <a:lnTo>
                  <a:pt x="1100434" y="459244"/>
                </a:lnTo>
                <a:lnTo>
                  <a:pt x="1091169" y="450716"/>
                </a:lnTo>
                <a:lnTo>
                  <a:pt x="1086888" y="446633"/>
                </a:lnTo>
                <a:lnTo>
                  <a:pt x="1078476" y="438245"/>
                </a:lnTo>
                <a:lnTo>
                  <a:pt x="1070083" y="429379"/>
                </a:lnTo>
                <a:lnTo>
                  <a:pt x="1061720" y="420096"/>
                </a:lnTo>
                <a:lnTo>
                  <a:pt x="1053395" y="410455"/>
                </a:lnTo>
                <a:lnTo>
                  <a:pt x="1045118" y="400514"/>
                </a:lnTo>
                <a:lnTo>
                  <a:pt x="1036897" y="390335"/>
                </a:lnTo>
                <a:lnTo>
                  <a:pt x="1028743" y="379977"/>
                </a:lnTo>
                <a:lnTo>
                  <a:pt x="1020665" y="369499"/>
                </a:lnTo>
                <a:lnTo>
                  <a:pt x="1012672" y="358961"/>
                </a:lnTo>
                <a:lnTo>
                  <a:pt x="1004772" y="348423"/>
                </a:lnTo>
                <a:lnTo>
                  <a:pt x="996977" y="337944"/>
                </a:lnTo>
                <a:lnTo>
                  <a:pt x="989293" y="327584"/>
                </a:lnTo>
                <a:lnTo>
                  <a:pt x="981732" y="317402"/>
                </a:lnTo>
                <a:lnTo>
                  <a:pt x="974302" y="307459"/>
                </a:lnTo>
                <a:lnTo>
                  <a:pt x="967013" y="297813"/>
                </a:lnTo>
                <a:lnTo>
                  <a:pt x="962365" y="291744"/>
                </a:lnTo>
                <a:lnTo>
                  <a:pt x="954646" y="281765"/>
                </a:lnTo>
                <a:lnTo>
                  <a:pt x="946882" y="271760"/>
                </a:lnTo>
                <a:lnTo>
                  <a:pt x="939116" y="261711"/>
                </a:lnTo>
                <a:lnTo>
                  <a:pt x="931387" y="251602"/>
                </a:lnTo>
                <a:lnTo>
                  <a:pt x="923736" y="241418"/>
                </a:lnTo>
                <a:lnTo>
                  <a:pt x="916203" y="231141"/>
                </a:lnTo>
                <a:lnTo>
                  <a:pt x="908831" y="220756"/>
                </a:lnTo>
                <a:lnTo>
                  <a:pt x="901659" y="210246"/>
                </a:lnTo>
                <a:lnTo>
                  <a:pt x="894729" y="199596"/>
                </a:lnTo>
                <a:lnTo>
                  <a:pt x="893518" y="197675"/>
                </a:lnTo>
                <a:lnTo>
                  <a:pt x="886439" y="186495"/>
                </a:lnTo>
                <a:lnTo>
                  <a:pt x="879464" y="175620"/>
                </a:lnTo>
                <a:lnTo>
                  <a:pt x="872617" y="164981"/>
                </a:lnTo>
                <a:lnTo>
                  <a:pt x="865923" y="154507"/>
                </a:lnTo>
                <a:lnTo>
                  <a:pt x="859406" y="144128"/>
                </a:lnTo>
                <a:lnTo>
                  <a:pt x="853090" y="133775"/>
                </a:lnTo>
                <a:lnTo>
                  <a:pt x="847001" y="123376"/>
                </a:lnTo>
                <a:lnTo>
                  <a:pt x="841162" y="112861"/>
                </a:lnTo>
                <a:lnTo>
                  <a:pt x="835597" y="102162"/>
                </a:lnTo>
                <a:lnTo>
                  <a:pt x="830333" y="91206"/>
                </a:lnTo>
                <a:lnTo>
                  <a:pt x="825392" y="79924"/>
                </a:lnTo>
                <a:lnTo>
                  <a:pt x="820799" y="68246"/>
                </a:lnTo>
                <a:lnTo>
                  <a:pt x="816579" y="56102"/>
                </a:lnTo>
                <a:lnTo>
                  <a:pt x="812757" y="43421"/>
                </a:lnTo>
                <a:lnTo>
                  <a:pt x="809356" y="30134"/>
                </a:lnTo>
                <a:lnTo>
                  <a:pt x="806401" y="16169"/>
                </a:lnTo>
                <a:lnTo>
                  <a:pt x="803917" y="1458"/>
                </a:lnTo>
                <a:lnTo>
                  <a:pt x="803704" y="0"/>
                </a:lnTo>
                <a:lnTo>
                  <a:pt x="792301" y="96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2926249" y="2673488"/>
            <a:ext cx="1356560" cy="761746"/>
          </a:xfrm>
          <a:custGeom>
            <a:avLst/>
            <a:gdLst/>
            <a:ahLst/>
            <a:cxnLst/>
            <a:rect l="l" t="t" r="r" b="b"/>
            <a:pathLst>
              <a:path w="1356560" h="761746">
                <a:moveTo>
                  <a:pt x="3210" y="419379"/>
                </a:moveTo>
                <a:lnTo>
                  <a:pt x="4924" y="432465"/>
                </a:lnTo>
                <a:lnTo>
                  <a:pt x="6757" y="445367"/>
                </a:lnTo>
                <a:lnTo>
                  <a:pt x="8666" y="458107"/>
                </a:lnTo>
                <a:lnTo>
                  <a:pt x="10610" y="470707"/>
                </a:lnTo>
                <a:lnTo>
                  <a:pt x="12549" y="483186"/>
                </a:lnTo>
                <a:lnTo>
                  <a:pt x="14442" y="495568"/>
                </a:lnTo>
                <a:lnTo>
                  <a:pt x="16247" y="507872"/>
                </a:lnTo>
                <a:lnTo>
                  <a:pt x="17923" y="520121"/>
                </a:lnTo>
                <a:lnTo>
                  <a:pt x="19429" y="532335"/>
                </a:lnTo>
                <a:lnTo>
                  <a:pt x="20723" y="544537"/>
                </a:lnTo>
                <a:lnTo>
                  <a:pt x="21766" y="556747"/>
                </a:lnTo>
                <a:lnTo>
                  <a:pt x="22515" y="568987"/>
                </a:lnTo>
                <a:lnTo>
                  <a:pt x="22929" y="581278"/>
                </a:lnTo>
                <a:lnTo>
                  <a:pt x="22968" y="593641"/>
                </a:lnTo>
                <a:lnTo>
                  <a:pt x="22591" y="606098"/>
                </a:lnTo>
                <a:lnTo>
                  <a:pt x="21755" y="618671"/>
                </a:lnTo>
                <a:lnTo>
                  <a:pt x="20420" y="631379"/>
                </a:lnTo>
                <a:lnTo>
                  <a:pt x="18577" y="644055"/>
                </a:lnTo>
                <a:lnTo>
                  <a:pt x="16581" y="656825"/>
                </a:lnTo>
                <a:lnTo>
                  <a:pt x="14830" y="669550"/>
                </a:lnTo>
                <a:lnTo>
                  <a:pt x="11967" y="694886"/>
                </a:lnTo>
                <a:lnTo>
                  <a:pt x="9784" y="720110"/>
                </a:lnTo>
                <a:lnTo>
                  <a:pt x="8078" y="745269"/>
                </a:lnTo>
                <a:lnTo>
                  <a:pt x="7121" y="761745"/>
                </a:lnTo>
                <a:lnTo>
                  <a:pt x="645042" y="761745"/>
                </a:lnTo>
                <a:lnTo>
                  <a:pt x="647617" y="750333"/>
                </a:lnTo>
                <a:lnTo>
                  <a:pt x="650570" y="737345"/>
                </a:lnTo>
                <a:lnTo>
                  <a:pt x="653823" y="723115"/>
                </a:lnTo>
                <a:lnTo>
                  <a:pt x="657298" y="707975"/>
                </a:lnTo>
                <a:lnTo>
                  <a:pt x="660918" y="692257"/>
                </a:lnTo>
                <a:lnTo>
                  <a:pt x="664606" y="676296"/>
                </a:lnTo>
                <a:lnTo>
                  <a:pt x="668284" y="660423"/>
                </a:lnTo>
                <a:lnTo>
                  <a:pt x="671874" y="644972"/>
                </a:lnTo>
                <a:lnTo>
                  <a:pt x="675300" y="630276"/>
                </a:lnTo>
                <a:lnTo>
                  <a:pt x="678483" y="616666"/>
                </a:lnTo>
                <a:lnTo>
                  <a:pt x="681346" y="604477"/>
                </a:lnTo>
                <a:lnTo>
                  <a:pt x="683812" y="594041"/>
                </a:lnTo>
                <a:lnTo>
                  <a:pt x="685803" y="585690"/>
                </a:lnTo>
                <a:lnTo>
                  <a:pt x="688032" y="576643"/>
                </a:lnTo>
                <a:lnTo>
                  <a:pt x="691546" y="564624"/>
                </a:lnTo>
                <a:lnTo>
                  <a:pt x="695444" y="552655"/>
                </a:lnTo>
                <a:lnTo>
                  <a:pt x="699636" y="540720"/>
                </a:lnTo>
                <a:lnTo>
                  <a:pt x="704032" y="528801"/>
                </a:lnTo>
                <a:lnTo>
                  <a:pt x="708539" y="516879"/>
                </a:lnTo>
                <a:lnTo>
                  <a:pt x="713067" y="504938"/>
                </a:lnTo>
                <a:lnTo>
                  <a:pt x="717525" y="492960"/>
                </a:lnTo>
                <a:lnTo>
                  <a:pt x="721823" y="480926"/>
                </a:lnTo>
                <a:lnTo>
                  <a:pt x="725869" y="468820"/>
                </a:lnTo>
                <a:lnTo>
                  <a:pt x="729573" y="456623"/>
                </a:lnTo>
                <a:lnTo>
                  <a:pt x="732843" y="444318"/>
                </a:lnTo>
                <a:lnTo>
                  <a:pt x="733688" y="440766"/>
                </a:lnTo>
                <a:lnTo>
                  <a:pt x="731743" y="452521"/>
                </a:lnTo>
                <a:lnTo>
                  <a:pt x="729083" y="464460"/>
                </a:lnTo>
                <a:lnTo>
                  <a:pt x="725817" y="476547"/>
                </a:lnTo>
                <a:lnTo>
                  <a:pt x="722054" y="488747"/>
                </a:lnTo>
                <a:lnTo>
                  <a:pt x="717901" y="501023"/>
                </a:lnTo>
                <a:lnTo>
                  <a:pt x="713466" y="513340"/>
                </a:lnTo>
                <a:lnTo>
                  <a:pt x="708859" y="525661"/>
                </a:lnTo>
                <a:lnTo>
                  <a:pt x="704186" y="537952"/>
                </a:lnTo>
                <a:lnTo>
                  <a:pt x="699557" y="550175"/>
                </a:lnTo>
                <a:lnTo>
                  <a:pt x="690862" y="574278"/>
                </a:lnTo>
                <a:lnTo>
                  <a:pt x="683401" y="599618"/>
                </a:lnTo>
                <a:lnTo>
                  <a:pt x="675842" y="631490"/>
                </a:lnTo>
                <a:lnTo>
                  <a:pt x="668922" y="660883"/>
                </a:lnTo>
                <a:lnTo>
                  <a:pt x="661384" y="693008"/>
                </a:lnTo>
                <a:lnTo>
                  <a:pt x="653987" y="724620"/>
                </a:lnTo>
                <a:lnTo>
                  <a:pt x="647490" y="752474"/>
                </a:lnTo>
                <a:lnTo>
                  <a:pt x="645335" y="761745"/>
                </a:lnTo>
                <a:lnTo>
                  <a:pt x="1356560" y="761745"/>
                </a:lnTo>
                <a:lnTo>
                  <a:pt x="1349153" y="751599"/>
                </a:lnTo>
                <a:lnTo>
                  <a:pt x="1341798" y="741407"/>
                </a:lnTo>
                <a:lnTo>
                  <a:pt x="1334486" y="731173"/>
                </a:lnTo>
                <a:lnTo>
                  <a:pt x="1327208" y="720901"/>
                </a:lnTo>
                <a:lnTo>
                  <a:pt x="1319954" y="710598"/>
                </a:lnTo>
                <a:lnTo>
                  <a:pt x="1312715" y="700268"/>
                </a:lnTo>
                <a:lnTo>
                  <a:pt x="1305481" y="689914"/>
                </a:lnTo>
                <a:lnTo>
                  <a:pt x="1298244" y="679542"/>
                </a:lnTo>
                <a:lnTo>
                  <a:pt x="1290994" y="669157"/>
                </a:lnTo>
                <a:lnTo>
                  <a:pt x="1283722" y="658764"/>
                </a:lnTo>
                <a:lnTo>
                  <a:pt x="1276418" y="648366"/>
                </a:lnTo>
                <a:lnTo>
                  <a:pt x="1269074" y="637969"/>
                </a:lnTo>
                <a:lnTo>
                  <a:pt x="1261679" y="627577"/>
                </a:lnTo>
                <a:lnTo>
                  <a:pt x="1254225" y="617195"/>
                </a:lnTo>
                <a:lnTo>
                  <a:pt x="1246703" y="606828"/>
                </a:lnTo>
                <a:lnTo>
                  <a:pt x="1239102" y="596480"/>
                </a:lnTo>
                <a:lnTo>
                  <a:pt x="1231415" y="586157"/>
                </a:lnTo>
                <a:lnTo>
                  <a:pt x="1223631" y="575862"/>
                </a:lnTo>
                <a:lnTo>
                  <a:pt x="1212796" y="562192"/>
                </a:lnTo>
                <a:lnTo>
                  <a:pt x="1204308" y="552471"/>
                </a:lnTo>
                <a:lnTo>
                  <a:pt x="1195515" y="543124"/>
                </a:lnTo>
                <a:lnTo>
                  <a:pt x="1186462" y="534101"/>
                </a:lnTo>
                <a:lnTo>
                  <a:pt x="1177191" y="525353"/>
                </a:lnTo>
                <a:lnTo>
                  <a:pt x="1167746" y="516829"/>
                </a:lnTo>
                <a:lnTo>
                  <a:pt x="1158172" y="508479"/>
                </a:lnTo>
                <a:lnTo>
                  <a:pt x="1148511" y="500254"/>
                </a:lnTo>
                <a:lnTo>
                  <a:pt x="1138807" y="492103"/>
                </a:lnTo>
                <a:lnTo>
                  <a:pt x="1129103" y="483977"/>
                </a:lnTo>
                <a:lnTo>
                  <a:pt x="1119444" y="475825"/>
                </a:lnTo>
                <a:lnTo>
                  <a:pt x="1109873" y="467597"/>
                </a:lnTo>
                <a:lnTo>
                  <a:pt x="1100434" y="459244"/>
                </a:lnTo>
                <a:lnTo>
                  <a:pt x="1091169" y="450716"/>
                </a:lnTo>
                <a:lnTo>
                  <a:pt x="1086888" y="446633"/>
                </a:lnTo>
                <a:lnTo>
                  <a:pt x="1078476" y="438245"/>
                </a:lnTo>
                <a:lnTo>
                  <a:pt x="1070083" y="429379"/>
                </a:lnTo>
                <a:lnTo>
                  <a:pt x="1061720" y="420096"/>
                </a:lnTo>
                <a:lnTo>
                  <a:pt x="1053395" y="410455"/>
                </a:lnTo>
                <a:lnTo>
                  <a:pt x="1045118" y="400514"/>
                </a:lnTo>
                <a:lnTo>
                  <a:pt x="1036897" y="390335"/>
                </a:lnTo>
                <a:lnTo>
                  <a:pt x="1028743" y="379977"/>
                </a:lnTo>
                <a:lnTo>
                  <a:pt x="1020665" y="369499"/>
                </a:lnTo>
                <a:lnTo>
                  <a:pt x="1012672" y="358961"/>
                </a:lnTo>
                <a:lnTo>
                  <a:pt x="1004772" y="348423"/>
                </a:lnTo>
                <a:lnTo>
                  <a:pt x="996977" y="337944"/>
                </a:lnTo>
                <a:lnTo>
                  <a:pt x="989293" y="327584"/>
                </a:lnTo>
                <a:lnTo>
                  <a:pt x="981732" y="317402"/>
                </a:lnTo>
                <a:lnTo>
                  <a:pt x="974302" y="307459"/>
                </a:lnTo>
                <a:lnTo>
                  <a:pt x="967013" y="297813"/>
                </a:lnTo>
                <a:lnTo>
                  <a:pt x="962365" y="291744"/>
                </a:lnTo>
                <a:lnTo>
                  <a:pt x="954646" y="281765"/>
                </a:lnTo>
                <a:lnTo>
                  <a:pt x="946882" y="271760"/>
                </a:lnTo>
                <a:lnTo>
                  <a:pt x="939116" y="261711"/>
                </a:lnTo>
                <a:lnTo>
                  <a:pt x="931387" y="251602"/>
                </a:lnTo>
                <a:lnTo>
                  <a:pt x="923736" y="241418"/>
                </a:lnTo>
                <a:lnTo>
                  <a:pt x="916203" y="231141"/>
                </a:lnTo>
                <a:lnTo>
                  <a:pt x="908831" y="220756"/>
                </a:lnTo>
                <a:lnTo>
                  <a:pt x="901659" y="210246"/>
                </a:lnTo>
                <a:lnTo>
                  <a:pt x="894729" y="199596"/>
                </a:lnTo>
                <a:lnTo>
                  <a:pt x="893518" y="197675"/>
                </a:lnTo>
                <a:lnTo>
                  <a:pt x="886439" y="186495"/>
                </a:lnTo>
                <a:lnTo>
                  <a:pt x="879464" y="175620"/>
                </a:lnTo>
                <a:lnTo>
                  <a:pt x="872617" y="164981"/>
                </a:lnTo>
                <a:lnTo>
                  <a:pt x="865923" y="154507"/>
                </a:lnTo>
                <a:lnTo>
                  <a:pt x="859406" y="144128"/>
                </a:lnTo>
                <a:lnTo>
                  <a:pt x="853090" y="133775"/>
                </a:lnTo>
                <a:lnTo>
                  <a:pt x="847001" y="123376"/>
                </a:lnTo>
                <a:lnTo>
                  <a:pt x="841162" y="112861"/>
                </a:lnTo>
                <a:lnTo>
                  <a:pt x="835597" y="102162"/>
                </a:lnTo>
                <a:lnTo>
                  <a:pt x="830333" y="91206"/>
                </a:lnTo>
                <a:lnTo>
                  <a:pt x="825392" y="79924"/>
                </a:lnTo>
                <a:lnTo>
                  <a:pt x="820799" y="68246"/>
                </a:lnTo>
                <a:lnTo>
                  <a:pt x="816579" y="56102"/>
                </a:lnTo>
                <a:lnTo>
                  <a:pt x="812757" y="43421"/>
                </a:lnTo>
                <a:lnTo>
                  <a:pt x="809356" y="30134"/>
                </a:lnTo>
                <a:lnTo>
                  <a:pt x="806401" y="16169"/>
                </a:lnTo>
                <a:lnTo>
                  <a:pt x="803917" y="1458"/>
                </a:lnTo>
                <a:lnTo>
                  <a:pt x="803704" y="0"/>
                </a:lnTo>
                <a:lnTo>
                  <a:pt x="792301" y="9664"/>
                </a:lnTo>
                <a:lnTo>
                  <a:pt x="770237" y="26960"/>
                </a:lnTo>
                <a:lnTo>
                  <a:pt x="748820" y="41765"/>
                </a:lnTo>
                <a:lnTo>
                  <a:pt x="727643" y="54339"/>
                </a:lnTo>
                <a:lnTo>
                  <a:pt x="695440" y="69592"/>
                </a:lnTo>
                <a:lnTo>
                  <a:pt x="661490" y="81299"/>
                </a:lnTo>
                <a:lnTo>
                  <a:pt x="637210" y="87570"/>
                </a:lnTo>
                <a:lnTo>
                  <a:pt x="611136" y="92919"/>
                </a:lnTo>
                <a:lnTo>
                  <a:pt x="584184" y="97408"/>
                </a:lnTo>
                <a:lnTo>
                  <a:pt x="536491" y="103816"/>
                </a:lnTo>
                <a:lnTo>
                  <a:pt x="512309" y="106432"/>
                </a:lnTo>
                <a:lnTo>
                  <a:pt x="487942" y="108637"/>
                </a:lnTo>
                <a:lnTo>
                  <a:pt x="463421" y="110416"/>
                </a:lnTo>
                <a:lnTo>
                  <a:pt x="438774" y="111756"/>
                </a:lnTo>
                <a:lnTo>
                  <a:pt x="414032" y="112641"/>
                </a:lnTo>
                <a:lnTo>
                  <a:pt x="389223" y="113058"/>
                </a:lnTo>
                <a:lnTo>
                  <a:pt x="364377" y="112992"/>
                </a:lnTo>
                <a:lnTo>
                  <a:pt x="339523" y="112429"/>
                </a:lnTo>
                <a:lnTo>
                  <a:pt x="314692" y="111355"/>
                </a:lnTo>
                <a:lnTo>
                  <a:pt x="289912" y="109755"/>
                </a:lnTo>
                <a:lnTo>
                  <a:pt x="265213" y="107614"/>
                </a:lnTo>
                <a:lnTo>
                  <a:pt x="240624" y="104919"/>
                </a:lnTo>
                <a:lnTo>
                  <a:pt x="216176" y="101655"/>
                </a:lnTo>
                <a:lnTo>
                  <a:pt x="191896" y="97808"/>
                </a:lnTo>
                <a:lnTo>
                  <a:pt x="167816" y="93364"/>
                </a:lnTo>
                <a:lnTo>
                  <a:pt x="143964" y="88307"/>
                </a:lnTo>
                <a:lnTo>
                  <a:pt x="97063" y="76301"/>
                </a:lnTo>
                <a:lnTo>
                  <a:pt x="73061" y="67581"/>
                </a:lnTo>
                <a:lnTo>
                  <a:pt x="63081" y="63587"/>
                </a:lnTo>
                <a:lnTo>
                  <a:pt x="54270" y="60821"/>
                </a:lnTo>
                <a:lnTo>
                  <a:pt x="46497" y="60021"/>
                </a:lnTo>
                <a:lnTo>
                  <a:pt x="39628" y="61926"/>
                </a:lnTo>
                <a:lnTo>
                  <a:pt x="33530" y="67273"/>
                </a:lnTo>
                <a:lnTo>
                  <a:pt x="28071" y="76800"/>
                </a:lnTo>
                <a:lnTo>
                  <a:pt x="23365" y="90360"/>
                </a:lnTo>
                <a:lnTo>
                  <a:pt x="20899" y="101074"/>
                </a:lnTo>
                <a:lnTo>
                  <a:pt x="19020" y="113070"/>
                </a:lnTo>
                <a:lnTo>
                  <a:pt x="17565" y="125976"/>
                </a:lnTo>
                <a:lnTo>
                  <a:pt x="16375" y="139423"/>
                </a:lnTo>
                <a:lnTo>
                  <a:pt x="15286" y="153040"/>
                </a:lnTo>
                <a:lnTo>
                  <a:pt x="14139" y="166455"/>
                </a:lnTo>
                <a:lnTo>
                  <a:pt x="12771" y="179300"/>
                </a:lnTo>
                <a:lnTo>
                  <a:pt x="11022" y="191203"/>
                </a:lnTo>
                <a:lnTo>
                  <a:pt x="10792" y="192481"/>
                </a:lnTo>
                <a:lnTo>
                  <a:pt x="16964" y="201142"/>
                </a:lnTo>
                <a:lnTo>
                  <a:pt x="15062" y="212848"/>
                </a:lnTo>
                <a:lnTo>
                  <a:pt x="13169" y="224758"/>
                </a:lnTo>
                <a:lnTo>
                  <a:pt x="11308" y="236854"/>
                </a:lnTo>
                <a:lnTo>
                  <a:pt x="9506" y="249115"/>
                </a:lnTo>
                <a:lnTo>
                  <a:pt x="7787" y="261523"/>
                </a:lnTo>
                <a:lnTo>
                  <a:pt x="6176" y="274057"/>
                </a:lnTo>
                <a:lnTo>
                  <a:pt x="4697" y="286700"/>
                </a:lnTo>
                <a:lnTo>
                  <a:pt x="3376" y="299430"/>
                </a:lnTo>
                <a:lnTo>
                  <a:pt x="2236" y="312229"/>
                </a:lnTo>
                <a:lnTo>
                  <a:pt x="1304" y="325078"/>
                </a:lnTo>
                <a:lnTo>
                  <a:pt x="604" y="337957"/>
                </a:lnTo>
                <a:lnTo>
                  <a:pt x="161" y="350846"/>
                </a:lnTo>
                <a:lnTo>
                  <a:pt x="0" y="363727"/>
                </a:lnTo>
                <a:lnTo>
                  <a:pt x="144" y="376579"/>
                </a:lnTo>
                <a:lnTo>
                  <a:pt x="620" y="389384"/>
                </a:lnTo>
                <a:lnTo>
                  <a:pt x="1453" y="402123"/>
                </a:lnTo>
                <a:lnTo>
                  <a:pt x="2666" y="414775"/>
                </a:lnTo>
                <a:lnTo>
                  <a:pt x="3210" y="4193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122783" y="2936280"/>
            <a:ext cx="200596" cy="498957"/>
          </a:xfrm>
          <a:custGeom>
            <a:avLst/>
            <a:gdLst/>
            <a:ahLst/>
            <a:cxnLst/>
            <a:rect l="l" t="t" r="r" b="b"/>
            <a:pathLst>
              <a:path w="200596" h="498957">
                <a:moveTo>
                  <a:pt x="200596" y="0"/>
                </a:moveTo>
                <a:lnTo>
                  <a:pt x="199888" y="12826"/>
                </a:lnTo>
                <a:lnTo>
                  <a:pt x="198078" y="25392"/>
                </a:lnTo>
                <a:lnTo>
                  <a:pt x="195328" y="37739"/>
                </a:lnTo>
                <a:lnTo>
                  <a:pt x="191801" y="49905"/>
                </a:lnTo>
                <a:lnTo>
                  <a:pt x="187661" y="61931"/>
                </a:lnTo>
                <a:lnTo>
                  <a:pt x="183069" y="73854"/>
                </a:lnTo>
                <a:lnTo>
                  <a:pt x="178188" y="85716"/>
                </a:lnTo>
                <a:lnTo>
                  <a:pt x="173182" y="97555"/>
                </a:lnTo>
                <a:lnTo>
                  <a:pt x="168213" y="109411"/>
                </a:lnTo>
                <a:lnTo>
                  <a:pt x="163444" y="121323"/>
                </a:lnTo>
                <a:lnTo>
                  <a:pt x="159038" y="133331"/>
                </a:lnTo>
                <a:lnTo>
                  <a:pt x="155156" y="145475"/>
                </a:lnTo>
                <a:lnTo>
                  <a:pt x="151963" y="157793"/>
                </a:lnTo>
                <a:lnTo>
                  <a:pt x="150126" y="167119"/>
                </a:lnTo>
                <a:lnTo>
                  <a:pt x="147819" y="179488"/>
                </a:lnTo>
                <a:lnTo>
                  <a:pt x="145078" y="191809"/>
                </a:lnTo>
                <a:lnTo>
                  <a:pt x="141934" y="204077"/>
                </a:lnTo>
                <a:lnTo>
                  <a:pt x="138415" y="216288"/>
                </a:lnTo>
                <a:lnTo>
                  <a:pt x="134550" y="228437"/>
                </a:lnTo>
                <a:lnTo>
                  <a:pt x="130369" y="240520"/>
                </a:lnTo>
                <a:lnTo>
                  <a:pt x="125900" y="252533"/>
                </a:lnTo>
                <a:lnTo>
                  <a:pt x="121172" y="264469"/>
                </a:lnTo>
                <a:lnTo>
                  <a:pt x="116216" y="276326"/>
                </a:lnTo>
                <a:lnTo>
                  <a:pt x="111059" y="288099"/>
                </a:lnTo>
                <a:lnTo>
                  <a:pt x="105730" y="299782"/>
                </a:lnTo>
                <a:lnTo>
                  <a:pt x="100260" y="311372"/>
                </a:lnTo>
                <a:lnTo>
                  <a:pt x="94677" y="322864"/>
                </a:lnTo>
                <a:lnTo>
                  <a:pt x="89010" y="334253"/>
                </a:lnTo>
                <a:lnTo>
                  <a:pt x="83288" y="345535"/>
                </a:lnTo>
                <a:lnTo>
                  <a:pt x="76481" y="358234"/>
                </a:lnTo>
                <a:lnTo>
                  <a:pt x="70043" y="369150"/>
                </a:lnTo>
                <a:lnTo>
                  <a:pt x="63255" y="379889"/>
                </a:lnTo>
                <a:lnTo>
                  <a:pt x="56200" y="390486"/>
                </a:lnTo>
                <a:lnTo>
                  <a:pt x="48962" y="400979"/>
                </a:lnTo>
                <a:lnTo>
                  <a:pt x="41624" y="411405"/>
                </a:lnTo>
                <a:lnTo>
                  <a:pt x="34269" y="421800"/>
                </a:lnTo>
                <a:lnTo>
                  <a:pt x="27012" y="432155"/>
                </a:lnTo>
                <a:lnTo>
                  <a:pt x="21168" y="441568"/>
                </a:lnTo>
                <a:lnTo>
                  <a:pt x="14885" y="453475"/>
                </a:lnTo>
                <a:lnTo>
                  <a:pt x="8899" y="466663"/>
                </a:lnTo>
                <a:lnTo>
                  <a:pt x="3949" y="479923"/>
                </a:lnTo>
                <a:lnTo>
                  <a:pt x="771" y="492043"/>
                </a:lnTo>
                <a:lnTo>
                  <a:pt x="0" y="498957"/>
                </a:lnTo>
              </a:path>
            </a:pathLst>
          </a:custGeom>
          <a:ln w="4226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273594" y="2526528"/>
            <a:ext cx="226695" cy="445719"/>
          </a:xfrm>
          <a:custGeom>
            <a:avLst/>
            <a:gdLst/>
            <a:ahLst/>
            <a:cxnLst/>
            <a:rect l="l" t="t" r="r" b="b"/>
            <a:pathLst>
              <a:path w="226694" h="445719">
                <a:moveTo>
                  <a:pt x="226694" y="42672"/>
                </a:moveTo>
                <a:lnTo>
                  <a:pt x="59753" y="0"/>
                </a:lnTo>
                <a:lnTo>
                  <a:pt x="0" y="421919"/>
                </a:lnTo>
                <a:lnTo>
                  <a:pt x="98082" y="445719"/>
                </a:lnTo>
                <a:lnTo>
                  <a:pt x="226694" y="42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273594" y="2526528"/>
            <a:ext cx="226695" cy="445719"/>
          </a:xfrm>
          <a:custGeom>
            <a:avLst/>
            <a:gdLst/>
            <a:ahLst/>
            <a:cxnLst/>
            <a:rect l="l" t="t" r="r" b="b"/>
            <a:pathLst>
              <a:path w="226694" h="445719">
                <a:moveTo>
                  <a:pt x="226694" y="42672"/>
                </a:moveTo>
                <a:lnTo>
                  <a:pt x="59753" y="0"/>
                </a:lnTo>
                <a:lnTo>
                  <a:pt x="0" y="421919"/>
                </a:lnTo>
                <a:lnTo>
                  <a:pt x="98082" y="445719"/>
                </a:lnTo>
                <a:lnTo>
                  <a:pt x="226694" y="42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138927" y="2566004"/>
            <a:ext cx="385190" cy="274154"/>
          </a:xfrm>
          <a:custGeom>
            <a:avLst/>
            <a:gdLst/>
            <a:ahLst/>
            <a:cxnLst/>
            <a:rect l="l" t="t" r="r" b="b"/>
            <a:pathLst>
              <a:path w="385190" h="274154">
                <a:moveTo>
                  <a:pt x="170383" y="0"/>
                </a:moveTo>
                <a:lnTo>
                  <a:pt x="165557" y="238"/>
                </a:lnTo>
                <a:lnTo>
                  <a:pt x="154473" y="5970"/>
                </a:lnTo>
                <a:lnTo>
                  <a:pt x="144481" y="14303"/>
                </a:lnTo>
                <a:lnTo>
                  <a:pt x="135459" y="24449"/>
                </a:lnTo>
                <a:lnTo>
                  <a:pt x="127284" y="35617"/>
                </a:lnTo>
                <a:lnTo>
                  <a:pt x="119833" y="47018"/>
                </a:lnTo>
                <a:lnTo>
                  <a:pt x="112985" y="57862"/>
                </a:lnTo>
                <a:lnTo>
                  <a:pt x="106616" y="67360"/>
                </a:lnTo>
                <a:lnTo>
                  <a:pt x="99780" y="75559"/>
                </a:lnTo>
                <a:lnTo>
                  <a:pt x="90443" y="84042"/>
                </a:lnTo>
                <a:lnTo>
                  <a:pt x="79992" y="91465"/>
                </a:lnTo>
                <a:lnTo>
                  <a:pt x="68718" y="98055"/>
                </a:lnTo>
                <a:lnTo>
                  <a:pt x="56910" y="104039"/>
                </a:lnTo>
                <a:lnTo>
                  <a:pt x="44857" y="109642"/>
                </a:lnTo>
                <a:lnTo>
                  <a:pt x="32850" y="115089"/>
                </a:lnTo>
                <a:lnTo>
                  <a:pt x="21179" y="120609"/>
                </a:lnTo>
                <a:lnTo>
                  <a:pt x="10132" y="126425"/>
                </a:lnTo>
                <a:lnTo>
                  <a:pt x="0" y="132765"/>
                </a:lnTo>
                <a:lnTo>
                  <a:pt x="14147" y="274154"/>
                </a:lnTo>
                <a:lnTo>
                  <a:pt x="28255" y="266897"/>
                </a:lnTo>
                <a:lnTo>
                  <a:pt x="42840" y="261271"/>
                </a:lnTo>
                <a:lnTo>
                  <a:pt x="57849" y="257103"/>
                </a:lnTo>
                <a:lnTo>
                  <a:pt x="73229" y="254216"/>
                </a:lnTo>
                <a:lnTo>
                  <a:pt x="88925" y="252435"/>
                </a:lnTo>
                <a:lnTo>
                  <a:pt x="104885" y="251583"/>
                </a:lnTo>
                <a:lnTo>
                  <a:pt x="121055" y="251487"/>
                </a:lnTo>
                <a:lnTo>
                  <a:pt x="137381" y="251969"/>
                </a:lnTo>
                <a:lnTo>
                  <a:pt x="153811" y="252854"/>
                </a:lnTo>
                <a:lnTo>
                  <a:pt x="170289" y="253968"/>
                </a:lnTo>
                <a:lnTo>
                  <a:pt x="186763" y="255133"/>
                </a:lnTo>
                <a:lnTo>
                  <a:pt x="203180" y="256175"/>
                </a:lnTo>
                <a:lnTo>
                  <a:pt x="219486" y="256919"/>
                </a:lnTo>
                <a:lnTo>
                  <a:pt x="235627" y="257187"/>
                </a:lnTo>
                <a:lnTo>
                  <a:pt x="251550" y="256806"/>
                </a:lnTo>
                <a:lnTo>
                  <a:pt x="267202" y="255599"/>
                </a:lnTo>
                <a:lnTo>
                  <a:pt x="282528" y="253390"/>
                </a:lnTo>
                <a:lnTo>
                  <a:pt x="297476" y="250005"/>
                </a:lnTo>
                <a:lnTo>
                  <a:pt x="311991" y="245267"/>
                </a:lnTo>
                <a:lnTo>
                  <a:pt x="326021" y="239001"/>
                </a:lnTo>
                <a:lnTo>
                  <a:pt x="333805" y="228590"/>
                </a:lnTo>
                <a:lnTo>
                  <a:pt x="336956" y="218313"/>
                </a:lnTo>
                <a:lnTo>
                  <a:pt x="335354" y="209987"/>
                </a:lnTo>
                <a:lnTo>
                  <a:pt x="332841" y="201231"/>
                </a:lnTo>
                <a:lnTo>
                  <a:pt x="334153" y="200983"/>
                </a:lnTo>
                <a:lnTo>
                  <a:pt x="345793" y="195256"/>
                </a:lnTo>
                <a:lnTo>
                  <a:pt x="352446" y="185075"/>
                </a:lnTo>
                <a:lnTo>
                  <a:pt x="354987" y="171813"/>
                </a:lnTo>
                <a:lnTo>
                  <a:pt x="354291" y="156845"/>
                </a:lnTo>
                <a:lnTo>
                  <a:pt x="365071" y="154592"/>
                </a:lnTo>
                <a:lnTo>
                  <a:pt x="373241" y="146387"/>
                </a:lnTo>
                <a:lnTo>
                  <a:pt x="377820" y="134694"/>
                </a:lnTo>
                <a:lnTo>
                  <a:pt x="378719" y="122075"/>
                </a:lnTo>
                <a:lnTo>
                  <a:pt x="375850" y="111091"/>
                </a:lnTo>
                <a:lnTo>
                  <a:pt x="369125" y="104305"/>
                </a:lnTo>
                <a:lnTo>
                  <a:pt x="370216" y="104080"/>
                </a:lnTo>
                <a:lnTo>
                  <a:pt x="379692" y="97763"/>
                </a:lnTo>
                <a:lnTo>
                  <a:pt x="384582" y="86414"/>
                </a:lnTo>
                <a:lnTo>
                  <a:pt x="385190" y="72885"/>
                </a:lnTo>
                <a:lnTo>
                  <a:pt x="381820" y="60028"/>
                </a:lnTo>
                <a:lnTo>
                  <a:pt x="374777" y="50698"/>
                </a:lnTo>
                <a:lnTo>
                  <a:pt x="370200" y="48352"/>
                </a:lnTo>
                <a:lnTo>
                  <a:pt x="359756" y="45960"/>
                </a:lnTo>
                <a:lnTo>
                  <a:pt x="346386" y="44747"/>
                </a:lnTo>
                <a:lnTo>
                  <a:pt x="331366" y="44318"/>
                </a:lnTo>
                <a:lnTo>
                  <a:pt x="301478" y="44236"/>
                </a:lnTo>
                <a:lnTo>
                  <a:pt x="289163" y="43793"/>
                </a:lnTo>
                <a:lnTo>
                  <a:pt x="280301" y="42557"/>
                </a:lnTo>
                <a:lnTo>
                  <a:pt x="279612" y="42376"/>
                </a:lnTo>
                <a:lnTo>
                  <a:pt x="267287" y="38994"/>
                </a:lnTo>
                <a:lnTo>
                  <a:pt x="255563" y="35687"/>
                </a:lnTo>
                <a:lnTo>
                  <a:pt x="243833" y="32576"/>
                </a:lnTo>
                <a:lnTo>
                  <a:pt x="231491" y="29780"/>
                </a:lnTo>
                <a:lnTo>
                  <a:pt x="217932" y="27419"/>
                </a:lnTo>
                <a:lnTo>
                  <a:pt x="202678" y="25137"/>
                </a:lnTo>
                <a:lnTo>
                  <a:pt x="187730" y="22164"/>
                </a:lnTo>
                <a:lnTo>
                  <a:pt x="181519" y="18622"/>
                </a:lnTo>
                <a:lnTo>
                  <a:pt x="182271" y="13133"/>
                </a:lnTo>
                <a:lnTo>
                  <a:pt x="188214" y="4318"/>
                </a:lnTo>
                <a:lnTo>
                  <a:pt x="17038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138927" y="2565433"/>
            <a:ext cx="385190" cy="274726"/>
          </a:xfrm>
          <a:custGeom>
            <a:avLst/>
            <a:gdLst/>
            <a:ahLst/>
            <a:cxnLst/>
            <a:rect l="l" t="t" r="r" b="b"/>
            <a:pathLst>
              <a:path w="385190" h="274726">
                <a:moveTo>
                  <a:pt x="0" y="133337"/>
                </a:moveTo>
                <a:lnTo>
                  <a:pt x="10132" y="126997"/>
                </a:lnTo>
                <a:lnTo>
                  <a:pt x="21179" y="121180"/>
                </a:lnTo>
                <a:lnTo>
                  <a:pt x="32850" y="115661"/>
                </a:lnTo>
                <a:lnTo>
                  <a:pt x="44857" y="110213"/>
                </a:lnTo>
                <a:lnTo>
                  <a:pt x="56910" y="104610"/>
                </a:lnTo>
                <a:lnTo>
                  <a:pt x="68718" y="98627"/>
                </a:lnTo>
                <a:lnTo>
                  <a:pt x="79992" y="92036"/>
                </a:lnTo>
                <a:lnTo>
                  <a:pt x="90443" y="84613"/>
                </a:lnTo>
                <a:lnTo>
                  <a:pt x="99780" y="76131"/>
                </a:lnTo>
                <a:lnTo>
                  <a:pt x="106616" y="67932"/>
                </a:lnTo>
                <a:lnTo>
                  <a:pt x="112985" y="58433"/>
                </a:lnTo>
                <a:lnTo>
                  <a:pt x="119833" y="47589"/>
                </a:lnTo>
                <a:lnTo>
                  <a:pt x="127284" y="36188"/>
                </a:lnTo>
                <a:lnTo>
                  <a:pt x="135459" y="25020"/>
                </a:lnTo>
                <a:lnTo>
                  <a:pt x="144481" y="14875"/>
                </a:lnTo>
                <a:lnTo>
                  <a:pt x="154473" y="6541"/>
                </a:lnTo>
                <a:lnTo>
                  <a:pt x="165557" y="809"/>
                </a:lnTo>
                <a:lnTo>
                  <a:pt x="168071" y="0"/>
                </a:lnTo>
                <a:lnTo>
                  <a:pt x="170383" y="571"/>
                </a:lnTo>
                <a:lnTo>
                  <a:pt x="188214" y="4889"/>
                </a:lnTo>
                <a:lnTo>
                  <a:pt x="182271" y="13704"/>
                </a:lnTo>
                <a:lnTo>
                  <a:pt x="181519" y="19194"/>
                </a:lnTo>
                <a:lnTo>
                  <a:pt x="187730" y="22736"/>
                </a:lnTo>
                <a:lnTo>
                  <a:pt x="202678" y="25708"/>
                </a:lnTo>
                <a:lnTo>
                  <a:pt x="217932" y="27990"/>
                </a:lnTo>
                <a:lnTo>
                  <a:pt x="231491" y="30351"/>
                </a:lnTo>
                <a:lnTo>
                  <a:pt x="243833" y="33147"/>
                </a:lnTo>
                <a:lnTo>
                  <a:pt x="255563" y="36259"/>
                </a:lnTo>
                <a:lnTo>
                  <a:pt x="267287" y="39565"/>
                </a:lnTo>
                <a:lnTo>
                  <a:pt x="279612" y="42948"/>
                </a:lnTo>
                <a:lnTo>
                  <a:pt x="289163" y="44365"/>
                </a:lnTo>
                <a:lnTo>
                  <a:pt x="301478" y="44807"/>
                </a:lnTo>
                <a:lnTo>
                  <a:pt x="315971" y="44851"/>
                </a:lnTo>
                <a:lnTo>
                  <a:pt x="331366" y="44890"/>
                </a:lnTo>
                <a:lnTo>
                  <a:pt x="346386" y="45318"/>
                </a:lnTo>
                <a:lnTo>
                  <a:pt x="359756" y="46531"/>
                </a:lnTo>
                <a:lnTo>
                  <a:pt x="370200" y="48924"/>
                </a:lnTo>
                <a:lnTo>
                  <a:pt x="374777" y="51269"/>
                </a:lnTo>
                <a:lnTo>
                  <a:pt x="381820" y="60600"/>
                </a:lnTo>
                <a:lnTo>
                  <a:pt x="385190" y="73456"/>
                </a:lnTo>
                <a:lnTo>
                  <a:pt x="384582" y="86985"/>
                </a:lnTo>
                <a:lnTo>
                  <a:pt x="379692" y="98335"/>
                </a:lnTo>
                <a:lnTo>
                  <a:pt x="370216" y="104651"/>
                </a:lnTo>
                <a:lnTo>
                  <a:pt x="369125" y="104876"/>
                </a:lnTo>
                <a:lnTo>
                  <a:pt x="375850" y="111663"/>
                </a:lnTo>
                <a:lnTo>
                  <a:pt x="378719" y="122646"/>
                </a:lnTo>
                <a:lnTo>
                  <a:pt x="377820" y="135265"/>
                </a:lnTo>
                <a:lnTo>
                  <a:pt x="373241" y="146958"/>
                </a:lnTo>
                <a:lnTo>
                  <a:pt x="365071" y="155164"/>
                </a:lnTo>
                <a:lnTo>
                  <a:pt x="354291" y="157416"/>
                </a:lnTo>
                <a:lnTo>
                  <a:pt x="354987" y="172385"/>
                </a:lnTo>
                <a:lnTo>
                  <a:pt x="352446" y="185646"/>
                </a:lnTo>
                <a:lnTo>
                  <a:pt x="345793" y="195828"/>
                </a:lnTo>
                <a:lnTo>
                  <a:pt x="334153" y="201554"/>
                </a:lnTo>
                <a:lnTo>
                  <a:pt x="332841" y="201803"/>
                </a:lnTo>
                <a:lnTo>
                  <a:pt x="335354" y="210559"/>
                </a:lnTo>
                <a:lnTo>
                  <a:pt x="336956" y="218884"/>
                </a:lnTo>
                <a:lnTo>
                  <a:pt x="333805" y="229162"/>
                </a:lnTo>
                <a:lnTo>
                  <a:pt x="326021" y="239572"/>
                </a:lnTo>
                <a:lnTo>
                  <a:pt x="311991" y="245838"/>
                </a:lnTo>
                <a:lnTo>
                  <a:pt x="297476" y="250576"/>
                </a:lnTo>
                <a:lnTo>
                  <a:pt x="282528" y="253962"/>
                </a:lnTo>
                <a:lnTo>
                  <a:pt x="267202" y="256170"/>
                </a:lnTo>
                <a:lnTo>
                  <a:pt x="251550" y="257377"/>
                </a:lnTo>
                <a:lnTo>
                  <a:pt x="235627" y="257759"/>
                </a:lnTo>
                <a:lnTo>
                  <a:pt x="219486" y="257490"/>
                </a:lnTo>
                <a:lnTo>
                  <a:pt x="203180" y="256747"/>
                </a:lnTo>
                <a:lnTo>
                  <a:pt x="186763" y="255705"/>
                </a:lnTo>
                <a:lnTo>
                  <a:pt x="170289" y="254539"/>
                </a:lnTo>
                <a:lnTo>
                  <a:pt x="153811" y="253426"/>
                </a:lnTo>
                <a:lnTo>
                  <a:pt x="137381" y="252540"/>
                </a:lnTo>
                <a:lnTo>
                  <a:pt x="121055" y="252058"/>
                </a:lnTo>
                <a:lnTo>
                  <a:pt x="104885" y="252155"/>
                </a:lnTo>
                <a:lnTo>
                  <a:pt x="88925" y="253006"/>
                </a:lnTo>
                <a:lnTo>
                  <a:pt x="73229" y="254788"/>
                </a:lnTo>
                <a:lnTo>
                  <a:pt x="57849" y="257675"/>
                </a:lnTo>
                <a:lnTo>
                  <a:pt x="42840" y="261843"/>
                </a:lnTo>
                <a:lnTo>
                  <a:pt x="28255" y="267468"/>
                </a:lnTo>
                <a:lnTo>
                  <a:pt x="14147" y="2747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873229" y="1301180"/>
            <a:ext cx="15" cy="455"/>
          </a:xfrm>
          <a:custGeom>
            <a:avLst/>
            <a:gdLst/>
            <a:ahLst/>
            <a:cxnLst/>
            <a:rect l="l" t="t" r="r" b="b"/>
            <a:pathLst>
              <a:path w="15" h="455">
                <a:moveTo>
                  <a:pt x="15" y="0"/>
                </a:moveTo>
                <a:lnTo>
                  <a:pt x="0" y="455"/>
                </a:lnTo>
                <a:lnTo>
                  <a:pt x="1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872123" y="1294625"/>
            <a:ext cx="736" cy="7429"/>
          </a:xfrm>
          <a:custGeom>
            <a:avLst/>
            <a:gdLst/>
            <a:ahLst/>
            <a:cxnLst/>
            <a:rect l="l" t="t" r="r" b="b"/>
            <a:pathLst>
              <a:path w="736" h="7429">
                <a:moveTo>
                  <a:pt x="0" y="0"/>
                </a:moveTo>
                <a:lnTo>
                  <a:pt x="736" y="7429"/>
                </a:lnTo>
                <a:lnTo>
                  <a:pt x="342" y="2209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3323928" y="1033002"/>
            <a:ext cx="563994" cy="887365"/>
          </a:xfrm>
          <a:custGeom>
            <a:avLst/>
            <a:gdLst/>
            <a:ahLst/>
            <a:cxnLst/>
            <a:rect l="l" t="t" r="r" b="b"/>
            <a:pathLst>
              <a:path w="563994" h="887365">
                <a:moveTo>
                  <a:pt x="319833" y="883875"/>
                </a:moveTo>
                <a:lnTo>
                  <a:pt x="326547" y="876758"/>
                </a:lnTo>
                <a:lnTo>
                  <a:pt x="329374" y="866041"/>
                </a:lnTo>
                <a:lnTo>
                  <a:pt x="317068" y="732450"/>
                </a:lnTo>
                <a:lnTo>
                  <a:pt x="313974" y="721104"/>
                </a:lnTo>
                <a:lnTo>
                  <a:pt x="309194" y="708270"/>
                </a:lnTo>
                <a:lnTo>
                  <a:pt x="304678" y="695296"/>
                </a:lnTo>
                <a:lnTo>
                  <a:pt x="302375" y="683531"/>
                </a:lnTo>
                <a:lnTo>
                  <a:pt x="302348" y="681561"/>
                </a:lnTo>
                <a:lnTo>
                  <a:pt x="304762" y="668502"/>
                </a:lnTo>
                <a:lnTo>
                  <a:pt x="310178" y="657976"/>
                </a:lnTo>
                <a:lnTo>
                  <a:pt x="317120" y="646818"/>
                </a:lnTo>
                <a:lnTo>
                  <a:pt x="318389" y="644553"/>
                </a:lnTo>
                <a:lnTo>
                  <a:pt x="324034" y="632422"/>
                </a:lnTo>
                <a:lnTo>
                  <a:pt x="328131" y="620250"/>
                </a:lnTo>
                <a:lnTo>
                  <a:pt x="331147" y="608031"/>
                </a:lnTo>
                <a:lnTo>
                  <a:pt x="333551" y="595764"/>
                </a:lnTo>
                <a:lnTo>
                  <a:pt x="335812" y="583445"/>
                </a:lnTo>
                <a:lnTo>
                  <a:pt x="338399" y="571070"/>
                </a:lnTo>
                <a:lnTo>
                  <a:pt x="339750" y="565648"/>
                </a:lnTo>
                <a:lnTo>
                  <a:pt x="351997" y="567707"/>
                </a:lnTo>
                <a:lnTo>
                  <a:pt x="364121" y="571336"/>
                </a:lnTo>
                <a:lnTo>
                  <a:pt x="376231" y="575664"/>
                </a:lnTo>
                <a:lnTo>
                  <a:pt x="388439" y="579820"/>
                </a:lnTo>
                <a:lnTo>
                  <a:pt x="400854" y="582935"/>
                </a:lnTo>
                <a:lnTo>
                  <a:pt x="414722" y="584944"/>
                </a:lnTo>
                <a:lnTo>
                  <a:pt x="427762" y="586448"/>
                </a:lnTo>
                <a:lnTo>
                  <a:pt x="441688" y="587484"/>
                </a:lnTo>
                <a:lnTo>
                  <a:pt x="455386" y="587622"/>
                </a:lnTo>
                <a:lnTo>
                  <a:pt x="467742" y="586430"/>
                </a:lnTo>
                <a:lnTo>
                  <a:pt x="475983" y="584202"/>
                </a:lnTo>
                <a:lnTo>
                  <a:pt x="487560" y="576709"/>
                </a:lnTo>
                <a:lnTo>
                  <a:pt x="494816" y="566048"/>
                </a:lnTo>
                <a:lnTo>
                  <a:pt x="498653" y="553265"/>
                </a:lnTo>
                <a:lnTo>
                  <a:pt x="499970" y="539405"/>
                </a:lnTo>
                <a:lnTo>
                  <a:pt x="499999" y="537949"/>
                </a:lnTo>
                <a:lnTo>
                  <a:pt x="500693" y="523930"/>
                </a:lnTo>
                <a:lnTo>
                  <a:pt x="502556" y="512401"/>
                </a:lnTo>
                <a:lnTo>
                  <a:pt x="505900" y="501306"/>
                </a:lnTo>
                <a:lnTo>
                  <a:pt x="511040" y="488591"/>
                </a:lnTo>
                <a:lnTo>
                  <a:pt x="516946" y="475643"/>
                </a:lnTo>
                <a:lnTo>
                  <a:pt x="521716" y="463959"/>
                </a:lnTo>
                <a:lnTo>
                  <a:pt x="523595" y="458117"/>
                </a:lnTo>
                <a:lnTo>
                  <a:pt x="523443" y="446065"/>
                </a:lnTo>
                <a:lnTo>
                  <a:pt x="527748" y="442267"/>
                </a:lnTo>
                <a:lnTo>
                  <a:pt x="537729" y="439355"/>
                </a:lnTo>
                <a:lnTo>
                  <a:pt x="549806" y="438335"/>
                </a:lnTo>
                <a:lnTo>
                  <a:pt x="556082" y="435371"/>
                </a:lnTo>
                <a:lnTo>
                  <a:pt x="562679" y="424782"/>
                </a:lnTo>
                <a:lnTo>
                  <a:pt x="563994" y="412298"/>
                </a:lnTo>
                <a:lnTo>
                  <a:pt x="563511" y="400154"/>
                </a:lnTo>
                <a:lnTo>
                  <a:pt x="562566" y="387060"/>
                </a:lnTo>
                <a:lnTo>
                  <a:pt x="560551" y="374592"/>
                </a:lnTo>
                <a:lnTo>
                  <a:pt x="557694" y="362501"/>
                </a:lnTo>
                <a:lnTo>
                  <a:pt x="554223" y="350538"/>
                </a:lnTo>
                <a:lnTo>
                  <a:pt x="550365" y="338454"/>
                </a:lnTo>
                <a:lnTo>
                  <a:pt x="546347" y="326003"/>
                </a:lnTo>
                <a:lnTo>
                  <a:pt x="545795" y="324246"/>
                </a:lnTo>
                <a:lnTo>
                  <a:pt x="541480" y="310375"/>
                </a:lnTo>
                <a:lnTo>
                  <a:pt x="539266" y="299774"/>
                </a:lnTo>
                <a:lnTo>
                  <a:pt x="539913" y="289931"/>
                </a:lnTo>
                <a:lnTo>
                  <a:pt x="544177" y="278334"/>
                </a:lnTo>
                <a:lnTo>
                  <a:pt x="546392" y="273916"/>
                </a:lnTo>
                <a:lnTo>
                  <a:pt x="548932" y="269052"/>
                </a:lnTo>
                <a:lnTo>
                  <a:pt x="548195" y="261622"/>
                </a:lnTo>
                <a:lnTo>
                  <a:pt x="548538" y="263832"/>
                </a:lnTo>
                <a:lnTo>
                  <a:pt x="548932" y="269052"/>
                </a:lnTo>
                <a:lnTo>
                  <a:pt x="549252" y="268321"/>
                </a:lnTo>
                <a:lnTo>
                  <a:pt x="548596" y="264010"/>
                </a:lnTo>
                <a:lnTo>
                  <a:pt x="549296" y="266164"/>
                </a:lnTo>
                <a:lnTo>
                  <a:pt x="548294" y="262033"/>
                </a:lnTo>
                <a:lnTo>
                  <a:pt x="547393" y="256112"/>
                </a:lnTo>
                <a:lnTo>
                  <a:pt x="545574" y="243547"/>
                </a:lnTo>
                <a:lnTo>
                  <a:pt x="543796" y="230954"/>
                </a:lnTo>
                <a:lnTo>
                  <a:pt x="542012" y="218351"/>
                </a:lnTo>
                <a:lnTo>
                  <a:pt x="540173" y="205755"/>
                </a:lnTo>
                <a:lnTo>
                  <a:pt x="538233" y="193182"/>
                </a:lnTo>
                <a:lnTo>
                  <a:pt x="536144" y="180650"/>
                </a:lnTo>
                <a:lnTo>
                  <a:pt x="533858" y="168176"/>
                </a:lnTo>
                <a:lnTo>
                  <a:pt x="532130" y="159553"/>
                </a:lnTo>
                <a:lnTo>
                  <a:pt x="529831" y="147856"/>
                </a:lnTo>
                <a:lnTo>
                  <a:pt x="527581" y="135514"/>
                </a:lnTo>
                <a:lnTo>
                  <a:pt x="525270" y="122734"/>
                </a:lnTo>
                <a:lnTo>
                  <a:pt x="522788" y="109723"/>
                </a:lnTo>
                <a:lnTo>
                  <a:pt x="520028" y="96688"/>
                </a:lnTo>
                <a:lnTo>
                  <a:pt x="516879" y="83835"/>
                </a:lnTo>
                <a:lnTo>
                  <a:pt x="513232" y="71373"/>
                </a:lnTo>
                <a:lnTo>
                  <a:pt x="508978" y="59509"/>
                </a:lnTo>
                <a:lnTo>
                  <a:pt x="504007" y="48448"/>
                </a:lnTo>
                <a:lnTo>
                  <a:pt x="492740" y="30647"/>
                </a:lnTo>
                <a:lnTo>
                  <a:pt x="481434" y="18787"/>
                </a:lnTo>
                <a:lnTo>
                  <a:pt x="468876" y="9999"/>
                </a:lnTo>
                <a:lnTo>
                  <a:pt x="455245" y="4076"/>
                </a:lnTo>
                <a:lnTo>
                  <a:pt x="440718" y="812"/>
                </a:lnTo>
                <a:lnTo>
                  <a:pt x="425474" y="0"/>
                </a:lnTo>
                <a:lnTo>
                  <a:pt x="409691" y="1431"/>
                </a:lnTo>
                <a:lnTo>
                  <a:pt x="393548" y="4900"/>
                </a:lnTo>
                <a:lnTo>
                  <a:pt x="377223" y="10200"/>
                </a:lnTo>
                <a:lnTo>
                  <a:pt x="360894" y="17124"/>
                </a:lnTo>
                <a:lnTo>
                  <a:pt x="344740" y="25464"/>
                </a:lnTo>
                <a:lnTo>
                  <a:pt x="328939" y="35013"/>
                </a:lnTo>
                <a:lnTo>
                  <a:pt x="313670" y="45566"/>
                </a:lnTo>
                <a:lnTo>
                  <a:pt x="299110" y="56914"/>
                </a:lnTo>
                <a:lnTo>
                  <a:pt x="285439" y="68851"/>
                </a:lnTo>
                <a:lnTo>
                  <a:pt x="272835" y="81170"/>
                </a:lnTo>
                <a:lnTo>
                  <a:pt x="261476" y="93664"/>
                </a:lnTo>
                <a:lnTo>
                  <a:pt x="251540" y="106126"/>
                </a:lnTo>
                <a:lnTo>
                  <a:pt x="243205" y="118349"/>
                </a:lnTo>
                <a:lnTo>
                  <a:pt x="236651" y="130127"/>
                </a:lnTo>
                <a:lnTo>
                  <a:pt x="232350" y="141964"/>
                </a:lnTo>
                <a:lnTo>
                  <a:pt x="230113" y="152846"/>
                </a:lnTo>
                <a:lnTo>
                  <a:pt x="227390" y="163798"/>
                </a:lnTo>
                <a:lnTo>
                  <a:pt x="222224" y="174881"/>
                </a:lnTo>
                <a:lnTo>
                  <a:pt x="215389" y="185664"/>
                </a:lnTo>
                <a:lnTo>
                  <a:pt x="208340" y="196186"/>
                </a:lnTo>
                <a:lnTo>
                  <a:pt x="201353" y="206706"/>
                </a:lnTo>
                <a:lnTo>
                  <a:pt x="194701" y="217485"/>
                </a:lnTo>
                <a:lnTo>
                  <a:pt x="188660" y="228784"/>
                </a:lnTo>
                <a:lnTo>
                  <a:pt x="183811" y="240039"/>
                </a:lnTo>
                <a:lnTo>
                  <a:pt x="179081" y="252290"/>
                </a:lnTo>
                <a:lnTo>
                  <a:pt x="174016" y="264705"/>
                </a:lnTo>
                <a:lnTo>
                  <a:pt x="168222" y="276316"/>
                </a:lnTo>
                <a:lnTo>
                  <a:pt x="161747" y="285651"/>
                </a:lnTo>
                <a:lnTo>
                  <a:pt x="152922" y="294212"/>
                </a:lnTo>
                <a:lnTo>
                  <a:pt x="142759" y="301693"/>
                </a:lnTo>
                <a:lnTo>
                  <a:pt x="131869" y="308638"/>
                </a:lnTo>
                <a:lnTo>
                  <a:pt x="120868" y="315591"/>
                </a:lnTo>
                <a:lnTo>
                  <a:pt x="110366" y="323095"/>
                </a:lnTo>
                <a:lnTo>
                  <a:pt x="100979" y="331693"/>
                </a:lnTo>
                <a:lnTo>
                  <a:pt x="99441" y="333416"/>
                </a:lnTo>
                <a:lnTo>
                  <a:pt x="91734" y="344202"/>
                </a:lnTo>
                <a:lnTo>
                  <a:pt x="86658" y="354923"/>
                </a:lnTo>
                <a:lnTo>
                  <a:pt x="82438" y="366537"/>
                </a:lnTo>
                <a:lnTo>
                  <a:pt x="78968" y="375910"/>
                </a:lnTo>
                <a:lnTo>
                  <a:pt x="73443" y="387763"/>
                </a:lnTo>
                <a:lnTo>
                  <a:pt x="66580" y="398509"/>
                </a:lnTo>
                <a:lnTo>
                  <a:pt x="58278" y="408107"/>
                </a:lnTo>
                <a:lnTo>
                  <a:pt x="48434" y="416517"/>
                </a:lnTo>
                <a:lnTo>
                  <a:pt x="46278" y="418048"/>
                </a:lnTo>
                <a:lnTo>
                  <a:pt x="39535" y="422684"/>
                </a:lnTo>
                <a:lnTo>
                  <a:pt x="29895" y="424271"/>
                </a:lnTo>
                <a:lnTo>
                  <a:pt x="25044" y="431841"/>
                </a:lnTo>
                <a:lnTo>
                  <a:pt x="20872" y="442524"/>
                </a:lnTo>
                <a:lnTo>
                  <a:pt x="19066" y="455498"/>
                </a:lnTo>
                <a:lnTo>
                  <a:pt x="18413" y="469081"/>
                </a:lnTo>
                <a:lnTo>
                  <a:pt x="17700" y="481596"/>
                </a:lnTo>
                <a:lnTo>
                  <a:pt x="17081" y="486184"/>
                </a:lnTo>
                <a:lnTo>
                  <a:pt x="13688" y="497609"/>
                </a:lnTo>
                <a:lnTo>
                  <a:pt x="8599" y="509598"/>
                </a:lnTo>
                <a:lnTo>
                  <a:pt x="3574" y="521918"/>
                </a:lnTo>
                <a:lnTo>
                  <a:pt x="372" y="534332"/>
                </a:lnTo>
                <a:lnTo>
                  <a:pt x="0" y="540210"/>
                </a:lnTo>
                <a:lnTo>
                  <a:pt x="984" y="552242"/>
                </a:lnTo>
                <a:lnTo>
                  <a:pt x="3297" y="564537"/>
                </a:lnTo>
                <a:lnTo>
                  <a:pt x="6569" y="577007"/>
                </a:lnTo>
                <a:lnTo>
                  <a:pt x="10426" y="589562"/>
                </a:lnTo>
                <a:lnTo>
                  <a:pt x="14497" y="602115"/>
                </a:lnTo>
                <a:lnTo>
                  <a:pt x="18410" y="614577"/>
                </a:lnTo>
                <a:lnTo>
                  <a:pt x="21793" y="626858"/>
                </a:lnTo>
                <a:lnTo>
                  <a:pt x="24282" y="638927"/>
                </a:lnTo>
                <a:lnTo>
                  <a:pt x="27133" y="651383"/>
                </a:lnTo>
                <a:lnTo>
                  <a:pt x="31434" y="663202"/>
                </a:lnTo>
                <a:lnTo>
                  <a:pt x="36955" y="674488"/>
                </a:lnTo>
                <a:lnTo>
                  <a:pt x="43468" y="685342"/>
                </a:lnTo>
                <a:lnTo>
                  <a:pt x="50745" y="695867"/>
                </a:lnTo>
                <a:lnTo>
                  <a:pt x="58559" y="706164"/>
                </a:lnTo>
                <a:lnTo>
                  <a:pt x="66679" y="716336"/>
                </a:lnTo>
                <a:lnTo>
                  <a:pt x="74879" y="726485"/>
                </a:lnTo>
                <a:lnTo>
                  <a:pt x="82929" y="736714"/>
                </a:lnTo>
                <a:lnTo>
                  <a:pt x="90602" y="747124"/>
                </a:lnTo>
                <a:lnTo>
                  <a:pt x="96139" y="755373"/>
                </a:lnTo>
                <a:lnTo>
                  <a:pt x="103811" y="767000"/>
                </a:lnTo>
                <a:lnTo>
                  <a:pt x="111679" y="778072"/>
                </a:lnTo>
                <a:lnTo>
                  <a:pt x="119771" y="788594"/>
                </a:lnTo>
                <a:lnTo>
                  <a:pt x="128117" y="798571"/>
                </a:lnTo>
                <a:lnTo>
                  <a:pt x="136746" y="808009"/>
                </a:lnTo>
                <a:lnTo>
                  <a:pt x="145688" y="816913"/>
                </a:lnTo>
                <a:lnTo>
                  <a:pt x="154971" y="825288"/>
                </a:lnTo>
                <a:lnTo>
                  <a:pt x="164625" y="833139"/>
                </a:lnTo>
                <a:lnTo>
                  <a:pt x="174679" y="840471"/>
                </a:lnTo>
                <a:lnTo>
                  <a:pt x="185162" y="847290"/>
                </a:lnTo>
                <a:lnTo>
                  <a:pt x="196104" y="853600"/>
                </a:lnTo>
                <a:lnTo>
                  <a:pt x="207534" y="859407"/>
                </a:lnTo>
                <a:lnTo>
                  <a:pt x="219481" y="864716"/>
                </a:lnTo>
                <a:lnTo>
                  <a:pt x="231975" y="869532"/>
                </a:lnTo>
                <a:lnTo>
                  <a:pt x="245044" y="873861"/>
                </a:lnTo>
                <a:lnTo>
                  <a:pt x="252171" y="875947"/>
                </a:lnTo>
                <a:lnTo>
                  <a:pt x="261996" y="878907"/>
                </a:lnTo>
                <a:lnTo>
                  <a:pt x="273658" y="882382"/>
                </a:lnTo>
                <a:lnTo>
                  <a:pt x="286215" y="885493"/>
                </a:lnTo>
                <a:lnTo>
                  <a:pt x="298725" y="887365"/>
                </a:lnTo>
                <a:lnTo>
                  <a:pt x="310245" y="887118"/>
                </a:lnTo>
                <a:lnTo>
                  <a:pt x="319833" y="8838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3873245" y="1299486"/>
            <a:ext cx="301" cy="1693"/>
          </a:xfrm>
          <a:custGeom>
            <a:avLst/>
            <a:gdLst/>
            <a:ahLst/>
            <a:cxnLst/>
            <a:rect l="l" t="t" r="r" b="b"/>
            <a:pathLst>
              <a:path w="301" h="1693">
                <a:moveTo>
                  <a:pt x="301" y="1005"/>
                </a:moveTo>
                <a:lnTo>
                  <a:pt x="58" y="0"/>
                </a:lnTo>
                <a:lnTo>
                  <a:pt x="0" y="1693"/>
                </a:lnTo>
                <a:lnTo>
                  <a:pt x="301" y="10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873224" y="1299165"/>
            <a:ext cx="80" cy="320"/>
          </a:xfrm>
          <a:custGeom>
            <a:avLst/>
            <a:gdLst/>
            <a:ahLst/>
            <a:cxnLst/>
            <a:rect l="l" t="t" r="r" b="b"/>
            <a:pathLst>
              <a:path w="80" h="320">
                <a:moveTo>
                  <a:pt x="80" y="246"/>
                </a:moveTo>
                <a:lnTo>
                  <a:pt x="0" y="0"/>
                </a:lnTo>
                <a:lnTo>
                  <a:pt x="77" y="3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323928" y="1033002"/>
            <a:ext cx="563994" cy="887365"/>
          </a:xfrm>
          <a:custGeom>
            <a:avLst/>
            <a:gdLst/>
            <a:ahLst/>
            <a:cxnLst/>
            <a:rect l="l" t="t" r="r" b="b"/>
            <a:pathLst>
              <a:path w="563994" h="887365">
                <a:moveTo>
                  <a:pt x="317068" y="732450"/>
                </a:moveTo>
                <a:lnTo>
                  <a:pt x="313974" y="721104"/>
                </a:lnTo>
                <a:lnTo>
                  <a:pt x="309194" y="708270"/>
                </a:lnTo>
                <a:lnTo>
                  <a:pt x="304678" y="695296"/>
                </a:lnTo>
                <a:lnTo>
                  <a:pt x="302375" y="683531"/>
                </a:lnTo>
                <a:lnTo>
                  <a:pt x="302348" y="681561"/>
                </a:lnTo>
                <a:lnTo>
                  <a:pt x="304762" y="668502"/>
                </a:lnTo>
                <a:lnTo>
                  <a:pt x="310178" y="657976"/>
                </a:lnTo>
                <a:lnTo>
                  <a:pt x="317120" y="646818"/>
                </a:lnTo>
                <a:lnTo>
                  <a:pt x="318389" y="644553"/>
                </a:lnTo>
                <a:lnTo>
                  <a:pt x="324034" y="632422"/>
                </a:lnTo>
                <a:lnTo>
                  <a:pt x="328131" y="620250"/>
                </a:lnTo>
                <a:lnTo>
                  <a:pt x="331147" y="608031"/>
                </a:lnTo>
                <a:lnTo>
                  <a:pt x="333551" y="595764"/>
                </a:lnTo>
                <a:lnTo>
                  <a:pt x="335812" y="583445"/>
                </a:lnTo>
                <a:lnTo>
                  <a:pt x="338399" y="571070"/>
                </a:lnTo>
                <a:lnTo>
                  <a:pt x="339750" y="565648"/>
                </a:lnTo>
                <a:lnTo>
                  <a:pt x="351997" y="567707"/>
                </a:lnTo>
                <a:lnTo>
                  <a:pt x="364121" y="571336"/>
                </a:lnTo>
                <a:lnTo>
                  <a:pt x="376231" y="575664"/>
                </a:lnTo>
                <a:lnTo>
                  <a:pt x="388439" y="579820"/>
                </a:lnTo>
                <a:lnTo>
                  <a:pt x="400854" y="582935"/>
                </a:lnTo>
                <a:lnTo>
                  <a:pt x="414722" y="584944"/>
                </a:lnTo>
                <a:lnTo>
                  <a:pt x="427762" y="586448"/>
                </a:lnTo>
                <a:lnTo>
                  <a:pt x="441688" y="587484"/>
                </a:lnTo>
                <a:lnTo>
                  <a:pt x="455386" y="587622"/>
                </a:lnTo>
                <a:lnTo>
                  <a:pt x="467742" y="586430"/>
                </a:lnTo>
                <a:lnTo>
                  <a:pt x="475983" y="584202"/>
                </a:lnTo>
                <a:lnTo>
                  <a:pt x="487560" y="576709"/>
                </a:lnTo>
                <a:lnTo>
                  <a:pt x="494816" y="566048"/>
                </a:lnTo>
                <a:lnTo>
                  <a:pt x="498653" y="553265"/>
                </a:lnTo>
                <a:lnTo>
                  <a:pt x="499970" y="539405"/>
                </a:lnTo>
                <a:lnTo>
                  <a:pt x="499999" y="537949"/>
                </a:lnTo>
                <a:lnTo>
                  <a:pt x="500693" y="523930"/>
                </a:lnTo>
                <a:lnTo>
                  <a:pt x="502556" y="512401"/>
                </a:lnTo>
                <a:lnTo>
                  <a:pt x="505900" y="501306"/>
                </a:lnTo>
                <a:lnTo>
                  <a:pt x="511040" y="488591"/>
                </a:lnTo>
                <a:lnTo>
                  <a:pt x="516946" y="475643"/>
                </a:lnTo>
                <a:lnTo>
                  <a:pt x="521716" y="463959"/>
                </a:lnTo>
                <a:lnTo>
                  <a:pt x="523595" y="458117"/>
                </a:lnTo>
                <a:lnTo>
                  <a:pt x="523443" y="446065"/>
                </a:lnTo>
                <a:lnTo>
                  <a:pt x="527748" y="442267"/>
                </a:lnTo>
                <a:lnTo>
                  <a:pt x="537729" y="439355"/>
                </a:lnTo>
                <a:lnTo>
                  <a:pt x="549806" y="438335"/>
                </a:lnTo>
                <a:lnTo>
                  <a:pt x="556082" y="435371"/>
                </a:lnTo>
                <a:lnTo>
                  <a:pt x="562679" y="424782"/>
                </a:lnTo>
                <a:lnTo>
                  <a:pt x="563994" y="412298"/>
                </a:lnTo>
                <a:lnTo>
                  <a:pt x="563511" y="400154"/>
                </a:lnTo>
                <a:lnTo>
                  <a:pt x="562566" y="387060"/>
                </a:lnTo>
                <a:lnTo>
                  <a:pt x="560551" y="374592"/>
                </a:lnTo>
                <a:lnTo>
                  <a:pt x="557694" y="362501"/>
                </a:lnTo>
                <a:lnTo>
                  <a:pt x="554223" y="350538"/>
                </a:lnTo>
                <a:lnTo>
                  <a:pt x="550365" y="338454"/>
                </a:lnTo>
                <a:lnTo>
                  <a:pt x="546347" y="326003"/>
                </a:lnTo>
                <a:lnTo>
                  <a:pt x="545795" y="324246"/>
                </a:lnTo>
                <a:lnTo>
                  <a:pt x="541480" y="310375"/>
                </a:lnTo>
                <a:lnTo>
                  <a:pt x="539266" y="299774"/>
                </a:lnTo>
                <a:lnTo>
                  <a:pt x="539913" y="289931"/>
                </a:lnTo>
                <a:lnTo>
                  <a:pt x="544177" y="278334"/>
                </a:lnTo>
                <a:lnTo>
                  <a:pt x="546392" y="273916"/>
                </a:lnTo>
                <a:lnTo>
                  <a:pt x="548932" y="269052"/>
                </a:lnTo>
                <a:lnTo>
                  <a:pt x="549617" y="267490"/>
                </a:lnTo>
                <a:lnTo>
                  <a:pt x="548195" y="261622"/>
                </a:lnTo>
                <a:lnTo>
                  <a:pt x="548538" y="263832"/>
                </a:lnTo>
                <a:lnTo>
                  <a:pt x="549376" y="266410"/>
                </a:lnTo>
                <a:lnTo>
                  <a:pt x="549300" y="268633"/>
                </a:lnTo>
                <a:lnTo>
                  <a:pt x="547393" y="256112"/>
                </a:lnTo>
                <a:lnTo>
                  <a:pt x="545574" y="243547"/>
                </a:lnTo>
                <a:lnTo>
                  <a:pt x="543796" y="230954"/>
                </a:lnTo>
                <a:lnTo>
                  <a:pt x="542012" y="218351"/>
                </a:lnTo>
                <a:lnTo>
                  <a:pt x="540173" y="205755"/>
                </a:lnTo>
                <a:lnTo>
                  <a:pt x="538233" y="193182"/>
                </a:lnTo>
                <a:lnTo>
                  <a:pt x="536144" y="180650"/>
                </a:lnTo>
                <a:lnTo>
                  <a:pt x="533858" y="168176"/>
                </a:lnTo>
                <a:lnTo>
                  <a:pt x="532130" y="159553"/>
                </a:lnTo>
                <a:lnTo>
                  <a:pt x="529831" y="147856"/>
                </a:lnTo>
                <a:lnTo>
                  <a:pt x="527581" y="135514"/>
                </a:lnTo>
                <a:lnTo>
                  <a:pt x="525270" y="122734"/>
                </a:lnTo>
                <a:lnTo>
                  <a:pt x="522788" y="109723"/>
                </a:lnTo>
                <a:lnTo>
                  <a:pt x="520028" y="96688"/>
                </a:lnTo>
                <a:lnTo>
                  <a:pt x="516879" y="83835"/>
                </a:lnTo>
                <a:lnTo>
                  <a:pt x="513232" y="71373"/>
                </a:lnTo>
                <a:lnTo>
                  <a:pt x="508978" y="59509"/>
                </a:lnTo>
                <a:lnTo>
                  <a:pt x="504007" y="48448"/>
                </a:lnTo>
                <a:lnTo>
                  <a:pt x="492740" y="30647"/>
                </a:lnTo>
                <a:lnTo>
                  <a:pt x="481434" y="18787"/>
                </a:lnTo>
                <a:lnTo>
                  <a:pt x="468876" y="9999"/>
                </a:lnTo>
                <a:lnTo>
                  <a:pt x="455245" y="4076"/>
                </a:lnTo>
                <a:lnTo>
                  <a:pt x="440718" y="812"/>
                </a:lnTo>
                <a:lnTo>
                  <a:pt x="425474" y="0"/>
                </a:lnTo>
                <a:lnTo>
                  <a:pt x="409691" y="1431"/>
                </a:lnTo>
                <a:lnTo>
                  <a:pt x="393548" y="4900"/>
                </a:lnTo>
                <a:lnTo>
                  <a:pt x="377223" y="10200"/>
                </a:lnTo>
                <a:lnTo>
                  <a:pt x="360894" y="17124"/>
                </a:lnTo>
                <a:lnTo>
                  <a:pt x="344740" y="25464"/>
                </a:lnTo>
                <a:lnTo>
                  <a:pt x="328939" y="35013"/>
                </a:lnTo>
                <a:lnTo>
                  <a:pt x="313670" y="45566"/>
                </a:lnTo>
                <a:lnTo>
                  <a:pt x="299110" y="56914"/>
                </a:lnTo>
                <a:lnTo>
                  <a:pt x="285439" y="68851"/>
                </a:lnTo>
                <a:lnTo>
                  <a:pt x="272835" y="81170"/>
                </a:lnTo>
                <a:lnTo>
                  <a:pt x="261476" y="93664"/>
                </a:lnTo>
                <a:lnTo>
                  <a:pt x="251540" y="106126"/>
                </a:lnTo>
                <a:lnTo>
                  <a:pt x="243205" y="118349"/>
                </a:lnTo>
                <a:lnTo>
                  <a:pt x="236651" y="130127"/>
                </a:lnTo>
                <a:lnTo>
                  <a:pt x="232350" y="141964"/>
                </a:lnTo>
                <a:lnTo>
                  <a:pt x="230113" y="152846"/>
                </a:lnTo>
                <a:lnTo>
                  <a:pt x="227390" y="163798"/>
                </a:lnTo>
                <a:lnTo>
                  <a:pt x="222224" y="174881"/>
                </a:lnTo>
                <a:lnTo>
                  <a:pt x="215389" y="185664"/>
                </a:lnTo>
                <a:lnTo>
                  <a:pt x="208340" y="196186"/>
                </a:lnTo>
                <a:lnTo>
                  <a:pt x="201353" y="206706"/>
                </a:lnTo>
                <a:lnTo>
                  <a:pt x="194701" y="217485"/>
                </a:lnTo>
                <a:lnTo>
                  <a:pt x="188660" y="228784"/>
                </a:lnTo>
                <a:lnTo>
                  <a:pt x="183811" y="240039"/>
                </a:lnTo>
                <a:lnTo>
                  <a:pt x="179081" y="252290"/>
                </a:lnTo>
                <a:lnTo>
                  <a:pt x="174016" y="264705"/>
                </a:lnTo>
                <a:lnTo>
                  <a:pt x="168222" y="276316"/>
                </a:lnTo>
                <a:lnTo>
                  <a:pt x="161747" y="285651"/>
                </a:lnTo>
                <a:lnTo>
                  <a:pt x="152922" y="294212"/>
                </a:lnTo>
                <a:lnTo>
                  <a:pt x="142759" y="301693"/>
                </a:lnTo>
                <a:lnTo>
                  <a:pt x="131869" y="308638"/>
                </a:lnTo>
                <a:lnTo>
                  <a:pt x="120868" y="315591"/>
                </a:lnTo>
                <a:lnTo>
                  <a:pt x="110366" y="323095"/>
                </a:lnTo>
                <a:lnTo>
                  <a:pt x="100979" y="331693"/>
                </a:lnTo>
                <a:lnTo>
                  <a:pt x="99441" y="333416"/>
                </a:lnTo>
                <a:lnTo>
                  <a:pt x="91734" y="344202"/>
                </a:lnTo>
                <a:lnTo>
                  <a:pt x="86658" y="354923"/>
                </a:lnTo>
                <a:lnTo>
                  <a:pt x="82438" y="366537"/>
                </a:lnTo>
                <a:lnTo>
                  <a:pt x="78968" y="375910"/>
                </a:lnTo>
                <a:lnTo>
                  <a:pt x="73443" y="387763"/>
                </a:lnTo>
                <a:lnTo>
                  <a:pt x="66580" y="398509"/>
                </a:lnTo>
                <a:lnTo>
                  <a:pt x="58278" y="408107"/>
                </a:lnTo>
                <a:lnTo>
                  <a:pt x="48434" y="416517"/>
                </a:lnTo>
                <a:lnTo>
                  <a:pt x="46278" y="418048"/>
                </a:lnTo>
                <a:lnTo>
                  <a:pt x="39535" y="422684"/>
                </a:lnTo>
                <a:lnTo>
                  <a:pt x="29895" y="424271"/>
                </a:lnTo>
                <a:lnTo>
                  <a:pt x="25044" y="431841"/>
                </a:lnTo>
                <a:lnTo>
                  <a:pt x="20872" y="442524"/>
                </a:lnTo>
                <a:lnTo>
                  <a:pt x="19066" y="455498"/>
                </a:lnTo>
                <a:lnTo>
                  <a:pt x="18413" y="469081"/>
                </a:lnTo>
                <a:lnTo>
                  <a:pt x="17700" y="481596"/>
                </a:lnTo>
                <a:lnTo>
                  <a:pt x="17081" y="486184"/>
                </a:lnTo>
                <a:lnTo>
                  <a:pt x="13688" y="497609"/>
                </a:lnTo>
                <a:lnTo>
                  <a:pt x="8599" y="509598"/>
                </a:lnTo>
                <a:lnTo>
                  <a:pt x="3574" y="521918"/>
                </a:lnTo>
                <a:lnTo>
                  <a:pt x="372" y="534332"/>
                </a:lnTo>
                <a:lnTo>
                  <a:pt x="0" y="540210"/>
                </a:lnTo>
                <a:lnTo>
                  <a:pt x="984" y="552242"/>
                </a:lnTo>
                <a:lnTo>
                  <a:pt x="3297" y="564537"/>
                </a:lnTo>
                <a:lnTo>
                  <a:pt x="6569" y="577007"/>
                </a:lnTo>
                <a:lnTo>
                  <a:pt x="10426" y="589562"/>
                </a:lnTo>
                <a:lnTo>
                  <a:pt x="14497" y="602115"/>
                </a:lnTo>
                <a:lnTo>
                  <a:pt x="18410" y="614577"/>
                </a:lnTo>
                <a:lnTo>
                  <a:pt x="21793" y="626858"/>
                </a:lnTo>
                <a:lnTo>
                  <a:pt x="24282" y="638927"/>
                </a:lnTo>
                <a:lnTo>
                  <a:pt x="27133" y="651383"/>
                </a:lnTo>
                <a:lnTo>
                  <a:pt x="31434" y="663202"/>
                </a:lnTo>
                <a:lnTo>
                  <a:pt x="36955" y="674488"/>
                </a:lnTo>
                <a:lnTo>
                  <a:pt x="43468" y="685342"/>
                </a:lnTo>
                <a:lnTo>
                  <a:pt x="50745" y="695867"/>
                </a:lnTo>
                <a:lnTo>
                  <a:pt x="58559" y="706164"/>
                </a:lnTo>
                <a:lnTo>
                  <a:pt x="66679" y="716336"/>
                </a:lnTo>
                <a:lnTo>
                  <a:pt x="74879" y="726485"/>
                </a:lnTo>
                <a:lnTo>
                  <a:pt x="82929" y="736714"/>
                </a:lnTo>
                <a:lnTo>
                  <a:pt x="90602" y="747124"/>
                </a:lnTo>
                <a:lnTo>
                  <a:pt x="96139" y="755373"/>
                </a:lnTo>
                <a:lnTo>
                  <a:pt x="103811" y="767000"/>
                </a:lnTo>
                <a:lnTo>
                  <a:pt x="111679" y="778072"/>
                </a:lnTo>
                <a:lnTo>
                  <a:pt x="119771" y="788594"/>
                </a:lnTo>
                <a:lnTo>
                  <a:pt x="128117" y="798571"/>
                </a:lnTo>
                <a:lnTo>
                  <a:pt x="136746" y="808009"/>
                </a:lnTo>
                <a:lnTo>
                  <a:pt x="145688" y="816913"/>
                </a:lnTo>
                <a:lnTo>
                  <a:pt x="154971" y="825288"/>
                </a:lnTo>
                <a:lnTo>
                  <a:pt x="164625" y="833139"/>
                </a:lnTo>
                <a:lnTo>
                  <a:pt x="174679" y="840471"/>
                </a:lnTo>
                <a:lnTo>
                  <a:pt x="185162" y="847290"/>
                </a:lnTo>
                <a:lnTo>
                  <a:pt x="196104" y="853600"/>
                </a:lnTo>
                <a:lnTo>
                  <a:pt x="207534" y="859407"/>
                </a:lnTo>
                <a:lnTo>
                  <a:pt x="219481" y="864716"/>
                </a:lnTo>
                <a:lnTo>
                  <a:pt x="231975" y="869532"/>
                </a:lnTo>
                <a:lnTo>
                  <a:pt x="245044" y="873861"/>
                </a:lnTo>
                <a:lnTo>
                  <a:pt x="252171" y="875947"/>
                </a:lnTo>
                <a:lnTo>
                  <a:pt x="261996" y="878907"/>
                </a:lnTo>
                <a:lnTo>
                  <a:pt x="273658" y="882382"/>
                </a:lnTo>
                <a:lnTo>
                  <a:pt x="286215" y="885493"/>
                </a:lnTo>
                <a:lnTo>
                  <a:pt x="298725" y="887365"/>
                </a:lnTo>
                <a:lnTo>
                  <a:pt x="310245" y="887118"/>
                </a:lnTo>
                <a:lnTo>
                  <a:pt x="319833" y="883875"/>
                </a:lnTo>
                <a:lnTo>
                  <a:pt x="326547" y="876758"/>
                </a:lnTo>
                <a:lnTo>
                  <a:pt x="329374" y="866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261063" y="2984219"/>
            <a:ext cx="247196" cy="169646"/>
          </a:xfrm>
          <a:custGeom>
            <a:avLst/>
            <a:gdLst/>
            <a:ahLst/>
            <a:cxnLst/>
            <a:rect l="l" t="t" r="r" b="b"/>
            <a:pathLst>
              <a:path w="247196" h="169646">
                <a:moveTo>
                  <a:pt x="246824" y="0"/>
                </a:moveTo>
                <a:lnTo>
                  <a:pt x="247196" y="11500"/>
                </a:lnTo>
                <a:lnTo>
                  <a:pt x="245075" y="24035"/>
                </a:lnTo>
                <a:lnTo>
                  <a:pt x="241809" y="36868"/>
                </a:lnTo>
                <a:lnTo>
                  <a:pt x="238747" y="49258"/>
                </a:lnTo>
                <a:lnTo>
                  <a:pt x="237718" y="55016"/>
                </a:lnTo>
                <a:lnTo>
                  <a:pt x="234986" y="71280"/>
                </a:lnTo>
                <a:lnTo>
                  <a:pt x="231210" y="82663"/>
                </a:lnTo>
                <a:lnTo>
                  <a:pt x="224908" y="90914"/>
                </a:lnTo>
                <a:lnTo>
                  <a:pt x="214597" y="97776"/>
                </a:lnTo>
                <a:lnTo>
                  <a:pt x="198793" y="104996"/>
                </a:lnTo>
                <a:lnTo>
                  <a:pt x="186360" y="110195"/>
                </a:lnTo>
                <a:lnTo>
                  <a:pt x="174528" y="115120"/>
                </a:lnTo>
                <a:lnTo>
                  <a:pt x="162745" y="119976"/>
                </a:lnTo>
                <a:lnTo>
                  <a:pt x="150993" y="124746"/>
                </a:lnTo>
                <a:lnTo>
                  <a:pt x="139251" y="129413"/>
                </a:lnTo>
                <a:lnTo>
                  <a:pt x="127501" y="133957"/>
                </a:lnTo>
                <a:lnTo>
                  <a:pt x="115725" y="138361"/>
                </a:lnTo>
                <a:lnTo>
                  <a:pt x="103902" y="142608"/>
                </a:lnTo>
                <a:lnTo>
                  <a:pt x="92015" y="146679"/>
                </a:lnTo>
                <a:lnTo>
                  <a:pt x="80044" y="150557"/>
                </a:lnTo>
                <a:lnTo>
                  <a:pt x="67970" y="154224"/>
                </a:lnTo>
                <a:lnTo>
                  <a:pt x="55775" y="157662"/>
                </a:lnTo>
                <a:lnTo>
                  <a:pt x="43439" y="160853"/>
                </a:lnTo>
                <a:lnTo>
                  <a:pt x="30944" y="163779"/>
                </a:lnTo>
                <a:lnTo>
                  <a:pt x="18270" y="166423"/>
                </a:lnTo>
                <a:lnTo>
                  <a:pt x="5398" y="168767"/>
                </a:lnTo>
                <a:lnTo>
                  <a:pt x="0" y="1696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2924348" y="2960114"/>
            <a:ext cx="107149" cy="57454"/>
          </a:xfrm>
          <a:custGeom>
            <a:avLst/>
            <a:gdLst/>
            <a:ahLst/>
            <a:cxnLst/>
            <a:rect l="l" t="t" r="r" b="b"/>
            <a:pathLst>
              <a:path w="107149" h="57454">
                <a:moveTo>
                  <a:pt x="0" y="0"/>
                </a:moveTo>
                <a:lnTo>
                  <a:pt x="9337" y="7328"/>
                </a:lnTo>
                <a:lnTo>
                  <a:pt x="19441" y="15131"/>
                </a:lnTo>
                <a:lnTo>
                  <a:pt x="30178" y="23097"/>
                </a:lnTo>
                <a:lnTo>
                  <a:pt x="41418" y="30916"/>
                </a:lnTo>
                <a:lnTo>
                  <a:pt x="53027" y="38278"/>
                </a:lnTo>
                <a:lnTo>
                  <a:pt x="64875" y="44872"/>
                </a:lnTo>
                <a:lnTo>
                  <a:pt x="76828" y="50389"/>
                </a:lnTo>
                <a:lnTo>
                  <a:pt x="88755" y="54517"/>
                </a:lnTo>
                <a:lnTo>
                  <a:pt x="100524" y="56947"/>
                </a:lnTo>
                <a:lnTo>
                  <a:pt x="107149" y="574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2959992" y="1859117"/>
            <a:ext cx="47005" cy="838440"/>
          </a:xfrm>
          <a:custGeom>
            <a:avLst/>
            <a:gdLst/>
            <a:ahLst/>
            <a:cxnLst/>
            <a:rect l="l" t="t" r="r" b="b"/>
            <a:pathLst>
              <a:path w="47005" h="838440">
                <a:moveTo>
                  <a:pt x="10176" y="820898"/>
                </a:moveTo>
                <a:lnTo>
                  <a:pt x="21226" y="827349"/>
                </a:lnTo>
                <a:lnTo>
                  <a:pt x="33306" y="833184"/>
                </a:lnTo>
                <a:lnTo>
                  <a:pt x="25184" y="831027"/>
                </a:lnTo>
                <a:lnTo>
                  <a:pt x="36804" y="835752"/>
                </a:lnTo>
                <a:lnTo>
                  <a:pt x="46570" y="838440"/>
                </a:lnTo>
                <a:lnTo>
                  <a:pt x="47005" y="0"/>
                </a:lnTo>
                <a:lnTo>
                  <a:pt x="26509" y="33431"/>
                </a:lnTo>
                <a:lnTo>
                  <a:pt x="8993" y="68651"/>
                </a:lnTo>
                <a:lnTo>
                  <a:pt x="0" y="813795"/>
                </a:lnTo>
                <a:lnTo>
                  <a:pt x="2731" y="817246"/>
                </a:lnTo>
                <a:lnTo>
                  <a:pt x="13785" y="824808"/>
                </a:lnTo>
                <a:lnTo>
                  <a:pt x="21226" y="827349"/>
                </a:lnTo>
                <a:lnTo>
                  <a:pt x="10176" y="8208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2899272" y="2018148"/>
            <a:ext cx="43203" cy="690463"/>
          </a:xfrm>
          <a:custGeom>
            <a:avLst/>
            <a:gdLst/>
            <a:ahLst/>
            <a:cxnLst/>
            <a:rect l="l" t="t" r="r" b="b"/>
            <a:pathLst>
              <a:path w="43203" h="690463">
                <a:moveTo>
                  <a:pt x="33644" y="628999"/>
                </a:moveTo>
                <a:lnTo>
                  <a:pt x="33878" y="629184"/>
                </a:lnTo>
                <a:lnTo>
                  <a:pt x="42366" y="638459"/>
                </a:lnTo>
                <a:lnTo>
                  <a:pt x="43203" y="0"/>
                </a:lnTo>
                <a:lnTo>
                  <a:pt x="39961" y="12934"/>
                </a:lnTo>
                <a:lnTo>
                  <a:pt x="36820" y="25818"/>
                </a:lnTo>
                <a:lnTo>
                  <a:pt x="33801" y="38667"/>
                </a:lnTo>
                <a:lnTo>
                  <a:pt x="30926" y="51496"/>
                </a:lnTo>
                <a:lnTo>
                  <a:pt x="28214" y="64320"/>
                </a:lnTo>
                <a:lnTo>
                  <a:pt x="25688" y="77153"/>
                </a:lnTo>
                <a:lnTo>
                  <a:pt x="23369" y="90012"/>
                </a:lnTo>
                <a:lnTo>
                  <a:pt x="21278" y="102910"/>
                </a:lnTo>
                <a:lnTo>
                  <a:pt x="19436" y="115864"/>
                </a:lnTo>
                <a:lnTo>
                  <a:pt x="17864" y="128887"/>
                </a:lnTo>
                <a:lnTo>
                  <a:pt x="16583" y="141996"/>
                </a:lnTo>
                <a:lnTo>
                  <a:pt x="15615" y="155205"/>
                </a:lnTo>
                <a:lnTo>
                  <a:pt x="14980" y="168529"/>
                </a:lnTo>
                <a:lnTo>
                  <a:pt x="14700" y="181984"/>
                </a:lnTo>
                <a:lnTo>
                  <a:pt x="14797" y="195584"/>
                </a:lnTo>
                <a:lnTo>
                  <a:pt x="15290" y="209344"/>
                </a:lnTo>
                <a:lnTo>
                  <a:pt x="15990" y="222016"/>
                </a:lnTo>
                <a:lnTo>
                  <a:pt x="16796" y="234691"/>
                </a:lnTo>
                <a:lnTo>
                  <a:pt x="17683" y="247366"/>
                </a:lnTo>
                <a:lnTo>
                  <a:pt x="18624" y="260042"/>
                </a:lnTo>
                <a:lnTo>
                  <a:pt x="19596" y="272717"/>
                </a:lnTo>
                <a:lnTo>
                  <a:pt x="20573" y="285389"/>
                </a:lnTo>
                <a:lnTo>
                  <a:pt x="21530" y="298057"/>
                </a:lnTo>
                <a:lnTo>
                  <a:pt x="22441" y="310721"/>
                </a:lnTo>
                <a:lnTo>
                  <a:pt x="23282" y="323379"/>
                </a:lnTo>
                <a:lnTo>
                  <a:pt x="24026" y="336029"/>
                </a:lnTo>
                <a:lnTo>
                  <a:pt x="24650" y="348671"/>
                </a:lnTo>
                <a:lnTo>
                  <a:pt x="25128" y="361302"/>
                </a:lnTo>
                <a:lnTo>
                  <a:pt x="25434" y="373923"/>
                </a:lnTo>
                <a:lnTo>
                  <a:pt x="25431" y="399126"/>
                </a:lnTo>
                <a:lnTo>
                  <a:pt x="25072" y="411706"/>
                </a:lnTo>
                <a:lnTo>
                  <a:pt x="24441" y="424270"/>
                </a:lnTo>
                <a:lnTo>
                  <a:pt x="23512" y="436817"/>
                </a:lnTo>
                <a:lnTo>
                  <a:pt x="22261" y="449345"/>
                </a:lnTo>
                <a:lnTo>
                  <a:pt x="19985" y="462933"/>
                </a:lnTo>
                <a:lnTo>
                  <a:pt x="16733" y="475261"/>
                </a:lnTo>
                <a:lnTo>
                  <a:pt x="12901" y="487009"/>
                </a:lnTo>
                <a:lnTo>
                  <a:pt x="8918" y="498535"/>
                </a:lnTo>
                <a:lnTo>
                  <a:pt x="5214" y="510196"/>
                </a:lnTo>
                <a:lnTo>
                  <a:pt x="2219" y="522351"/>
                </a:lnTo>
                <a:lnTo>
                  <a:pt x="1592" y="526747"/>
                </a:lnTo>
                <a:lnTo>
                  <a:pt x="1592" y="560723"/>
                </a:lnTo>
                <a:lnTo>
                  <a:pt x="2785" y="567653"/>
                </a:lnTo>
                <a:lnTo>
                  <a:pt x="6481" y="580477"/>
                </a:lnTo>
                <a:lnTo>
                  <a:pt x="11542" y="593176"/>
                </a:lnTo>
                <a:lnTo>
                  <a:pt x="17841" y="605597"/>
                </a:lnTo>
                <a:lnTo>
                  <a:pt x="25251" y="617589"/>
                </a:lnTo>
                <a:lnTo>
                  <a:pt x="33181" y="628369"/>
                </a:lnTo>
                <a:lnTo>
                  <a:pt x="32702" y="627809"/>
                </a:lnTo>
                <a:lnTo>
                  <a:pt x="31121" y="641199"/>
                </a:lnTo>
                <a:lnTo>
                  <a:pt x="30837" y="654029"/>
                </a:lnTo>
                <a:lnTo>
                  <a:pt x="31562" y="666430"/>
                </a:lnTo>
                <a:lnTo>
                  <a:pt x="33008" y="678531"/>
                </a:lnTo>
                <a:lnTo>
                  <a:pt x="34888" y="690463"/>
                </a:lnTo>
                <a:lnTo>
                  <a:pt x="33644" y="6289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2920646" y="1574497"/>
            <a:ext cx="1640077" cy="1404055"/>
          </a:xfrm>
          <a:custGeom>
            <a:avLst/>
            <a:gdLst/>
            <a:ahLst/>
            <a:cxnLst/>
            <a:rect l="l" t="t" r="r" b="b"/>
            <a:pathLst>
              <a:path w="1640077" h="1404055">
                <a:moveTo>
                  <a:pt x="855202" y="1330049"/>
                </a:moveTo>
                <a:lnTo>
                  <a:pt x="869111" y="1325819"/>
                </a:lnTo>
                <a:lnTo>
                  <a:pt x="882377" y="1321540"/>
                </a:lnTo>
                <a:lnTo>
                  <a:pt x="894781" y="1317234"/>
                </a:lnTo>
                <a:lnTo>
                  <a:pt x="906104" y="1312919"/>
                </a:lnTo>
                <a:lnTo>
                  <a:pt x="916125" y="1308617"/>
                </a:lnTo>
                <a:lnTo>
                  <a:pt x="924624" y="1304348"/>
                </a:lnTo>
                <a:lnTo>
                  <a:pt x="927239" y="1302842"/>
                </a:lnTo>
                <a:lnTo>
                  <a:pt x="926069" y="1296652"/>
                </a:lnTo>
                <a:lnTo>
                  <a:pt x="923693" y="1288691"/>
                </a:lnTo>
                <a:lnTo>
                  <a:pt x="920253" y="1279159"/>
                </a:lnTo>
                <a:lnTo>
                  <a:pt x="915890" y="1268256"/>
                </a:lnTo>
                <a:lnTo>
                  <a:pt x="910744" y="1256182"/>
                </a:lnTo>
                <a:lnTo>
                  <a:pt x="904956" y="1243136"/>
                </a:lnTo>
                <a:lnTo>
                  <a:pt x="898668" y="1229318"/>
                </a:lnTo>
                <a:lnTo>
                  <a:pt x="892020" y="1214927"/>
                </a:lnTo>
                <a:lnTo>
                  <a:pt x="885153" y="1200164"/>
                </a:lnTo>
                <a:lnTo>
                  <a:pt x="878209" y="1185228"/>
                </a:lnTo>
                <a:lnTo>
                  <a:pt x="871327" y="1170318"/>
                </a:lnTo>
                <a:lnTo>
                  <a:pt x="864650" y="1155635"/>
                </a:lnTo>
                <a:lnTo>
                  <a:pt x="858317" y="1141378"/>
                </a:lnTo>
                <a:lnTo>
                  <a:pt x="852471" y="1127746"/>
                </a:lnTo>
                <a:lnTo>
                  <a:pt x="847251" y="1114940"/>
                </a:lnTo>
                <a:lnTo>
                  <a:pt x="842799" y="1103159"/>
                </a:lnTo>
                <a:lnTo>
                  <a:pt x="839256" y="1092603"/>
                </a:lnTo>
                <a:lnTo>
                  <a:pt x="836763" y="1083471"/>
                </a:lnTo>
                <a:lnTo>
                  <a:pt x="835461" y="1075964"/>
                </a:lnTo>
                <a:lnTo>
                  <a:pt x="835329" y="1071841"/>
                </a:lnTo>
                <a:lnTo>
                  <a:pt x="836351" y="1058941"/>
                </a:lnTo>
                <a:lnTo>
                  <a:pt x="837874" y="1046327"/>
                </a:lnTo>
                <a:lnTo>
                  <a:pt x="839715" y="1033916"/>
                </a:lnTo>
                <a:lnTo>
                  <a:pt x="841688" y="1021623"/>
                </a:lnTo>
                <a:lnTo>
                  <a:pt x="843610" y="1009366"/>
                </a:lnTo>
                <a:lnTo>
                  <a:pt x="845295" y="997059"/>
                </a:lnTo>
                <a:lnTo>
                  <a:pt x="846559" y="984619"/>
                </a:lnTo>
                <a:lnTo>
                  <a:pt x="847216" y="971962"/>
                </a:lnTo>
                <a:lnTo>
                  <a:pt x="847083" y="959003"/>
                </a:lnTo>
                <a:lnTo>
                  <a:pt x="846810" y="954303"/>
                </a:lnTo>
                <a:lnTo>
                  <a:pt x="846347" y="940923"/>
                </a:lnTo>
                <a:lnTo>
                  <a:pt x="846813" y="928006"/>
                </a:lnTo>
                <a:lnTo>
                  <a:pt x="848073" y="915487"/>
                </a:lnTo>
                <a:lnTo>
                  <a:pt x="849997" y="903297"/>
                </a:lnTo>
                <a:lnTo>
                  <a:pt x="852449" y="891372"/>
                </a:lnTo>
                <a:lnTo>
                  <a:pt x="855297" y="879646"/>
                </a:lnTo>
                <a:lnTo>
                  <a:pt x="858409" y="868051"/>
                </a:lnTo>
                <a:lnTo>
                  <a:pt x="861650" y="856522"/>
                </a:lnTo>
                <a:lnTo>
                  <a:pt x="864889" y="844993"/>
                </a:lnTo>
                <a:lnTo>
                  <a:pt x="867991" y="833397"/>
                </a:lnTo>
                <a:lnTo>
                  <a:pt x="870824" y="821668"/>
                </a:lnTo>
                <a:lnTo>
                  <a:pt x="873254" y="809740"/>
                </a:lnTo>
                <a:lnTo>
                  <a:pt x="875149" y="797547"/>
                </a:lnTo>
                <a:lnTo>
                  <a:pt x="876376" y="785023"/>
                </a:lnTo>
                <a:lnTo>
                  <a:pt x="876800" y="772101"/>
                </a:lnTo>
                <a:lnTo>
                  <a:pt x="876290" y="758715"/>
                </a:lnTo>
                <a:lnTo>
                  <a:pt x="875919" y="754430"/>
                </a:lnTo>
                <a:lnTo>
                  <a:pt x="875699" y="735973"/>
                </a:lnTo>
                <a:lnTo>
                  <a:pt x="875099" y="718510"/>
                </a:lnTo>
                <a:lnTo>
                  <a:pt x="874203" y="701990"/>
                </a:lnTo>
                <a:lnTo>
                  <a:pt x="873098" y="686361"/>
                </a:lnTo>
                <a:lnTo>
                  <a:pt x="871868" y="671571"/>
                </a:lnTo>
                <a:lnTo>
                  <a:pt x="870601" y="657569"/>
                </a:lnTo>
                <a:lnTo>
                  <a:pt x="869381" y="644301"/>
                </a:lnTo>
                <a:lnTo>
                  <a:pt x="868294" y="631717"/>
                </a:lnTo>
                <a:lnTo>
                  <a:pt x="867426" y="619764"/>
                </a:lnTo>
                <a:lnTo>
                  <a:pt x="866863" y="608391"/>
                </a:lnTo>
                <a:lnTo>
                  <a:pt x="866690" y="597545"/>
                </a:lnTo>
                <a:lnTo>
                  <a:pt x="866993" y="587174"/>
                </a:lnTo>
                <a:lnTo>
                  <a:pt x="869371" y="567651"/>
                </a:lnTo>
                <a:lnTo>
                  <a:pt x="874683" y="549407"/>
                </a:lnTo>
                <a:lnTo>
                  <a:pt x="883613" y="532026"/>
                </a:lnTo>
                <a:lnTo>
                  <a:pt x="897302" y="514096"/>
                </a:lnTo>
                <a:lnTo>
                  <a:pt x="905847" y="504403"/>
                </a:lnTo>
                <a:lnTo>
                  <a:pt x="914925" y="494900"/>
                </a:lnTo>
                <a:lnTo>
                  <a:pt x="924485" y="485640"/>
                </a:lnTo>
                <a:lnTo>
                  <a:pt x="934476" y="476675"/>
                </a:lnTo>
                <a:lnTo>
                  <a:pt x="944845" y="468059"/>
                </a:lnTo>
                <a:lnTo>
                  <a:pt x="955541" y="459844"/>
                </a:lnTo>
                <a:lnTo>
                  <a:pt x="966513" y="452084"/>
                </a:lnTo>
                <a:lnTo>
                  <a:pt x="977709" y="444831"/>
                </a:lnTo>
                <a:lnTo>
                  <a:pt x="989078" y="438138"/>
                </a:lnTo>
                <a:lnTo>
                  <a:pt x="1000567" y="432058"/>
                </a:lnTo>
                <a:lnTo>
                  <a:pt x="1012127" y="426644"/>
                </a:lnTo>
                <a:lnTo>
                  <a:pt x="1023704" y="421950"/>
                </a:lnTo>
                <a:lnTo>
                  <a:pt x="1035248" y="418026"/>
                </a:lnTo>
                <a:lnTo>
                  <a:pt x="1046706" y="414928"/>
                </a:lnTo>
                <a:lnTo>
                  <a:pt x="1071373" y="410248"/>
                </a:lnTo>
                <a:lnTo>
                  <a:pt x="1089362" y="407572"/>
                </a:lnTo>
                <a:lnTo>
                  <a:pt x="1106234" y="405642"/>
                </a:lnTo>
                <a:lnTo>
                  <a:pt x="1122113" y="404372"/>
                </a:lnTo>
                <a:lnTo>
                  <a:pt x="1137121" y="403680"/>
                </a:lnTo>
                <a:lnTo>
                  <a:pt x="1151382" y="403482"/>
                </a:lnTo>
                <a:lnTo>
                  <a:pt x="1165019" y="403693"/>
                </a:lnTo>
                <a:lnTo>
                  <a:pt x="1178155" y="404229"/>
                </a:lnTo>
                <a:lnTo>
                  <a:pt x="1190914" y="405008"/>
                </a:lnTo>
                <a:lnTo>
                  <a:pt x="1203418" y="405944"/>
                </a:lnTo>
                <a:lnTo>
                  <a:pt x="1215791" y="406954"/>
                </a:lnTo>
                <a:lnTo>
                  <a:pt x="1228157" y="407955"/>
                </a:lnTo>
                <a:lnTo>
                  <a:pt x="1240637" y="408861"/>
                </a:lnTo>
                <a:lnTo>
                  <a:pt x="1253356" y="409590"/>
                </a:lnTo>
                <a:lnTo>
                  <a:pt x="1266437" y="410058"/>
                </a:lnTo>
                <a:lnTo>
                  <a:pt x="1280002" y="410180"/>
                </a:lnTo>
                <a:lnTo>
                  <a:pt x="1294176" y="409872"/>
                </a:lnTo>
                <a:lnTo>
                  <a:pt x="1309080" y="409052"/>
                </a:lnTo>
                <a:lnTo>
                  <a:pt x="1324840" y="407634"/>
                </a:lnTo>
                <a:lnTo>
                  <a:pt x="1341577" y="405536"/>
                </a:lnTo>
                <a:lnTo>
                  <a:pt x="1350129" y="404665"/>
                </a:lnTo>
                <a:lnTo>
                  <a:pt x="1360019" y="404230"/>
                </a:lnTo>
                <a:lnTo>
                  <a:pt x="1371011" y="404149"/>
                </a:lnTo>
                <a:lnTo>
                  <a:pt x="1382872" y="404343"/>
                </a:lnTo>
                <a:lnTo>
                  <a:pt x="1395366" y="404729"/>
                </a:lnTo>
                <a:lnTo>
                  <a:pt x="1408260" y="405227"/>
                </a:lnTo>
                <a:lnTo>
                  <a:pt x="1421318" y="405755"/>
                </a:lnTo>
                <a:lnTo>
                  <a:pt x="1434307" y="406234"/>
                </a:lnTo>
                <a:lnTo>
                  <a:pt x="1446992" y="406580"/>
                </a:lnTo>
                <a:lnTo>
                  <a:pt x="1459138" y="406715"/>
                </a:lnTo>
                <a:lnTo>
                  <a:pt x="1470510" y="406555"/>
                </a:lnTo>
                <a:lnTo>
                  <a:pt x="1480875" y="406022"/>
                </a:lnTo>
                <a:lnTo>
                  <a:pt x="1489998" y="405032"/>
                </a:lnTo>
                <a:lnTo>
                  <a:pt x="1497644" y="403506"/>
                </a:lnTo>
                <a:lnTo>
                  <a:pt x="1503579" y="401363"/>
                </a:lnTo>
                <a:lnTo>
                  <a:pt x="1507569" y="398521"/>
                </a:lnTo>
                <a:lnTo>
                  <a:pt x="1509378" y="394899"/>
                </a:lnTo>
                <a:lnTo>
                  <a:pt x="1508773" y="390416"/>
                </a:lnTo>
                <a:lnTo>
                  <a:pt x="1505519" y="384992"/>
                </a:lnTo>
                <a:lnTo>
                  <a:pt x="1503857" y="383019"/>
                </a:lnTo>
                <a:lnTo>
                  <a:pt x="1502683" y="379432"/>
                </a:lnTo>
                <a:lnTo>
                  <a:pt x="1503777" y="374111"/>
                </a:lnTo>
                <a:lnTo>
                  <a:pt x="1506901" y="367225"/>
                </a:lnTo>
                <a:lnTo>
                  <a:pt x="1511816" y="358948"/>
                </a:lnTo>
                <a:lnTo>
                  <a:pt x="1518285" y="349451"/>
                </a:lnTo>
                <a:lnTo>
                  <a:pt x="1526071" y="338907"/>
                </a:lnTo>
                <a:lnTo>
                  <a:pt x="1534935" y="327487"/>
                </a:lnTo>
                <a:lnTo>
                  <a:pt x="1544640" y="315363"/>
                </a:lnTo>
                <a:lnTo>
                  <a:pt x="1554947" y="302707"/>
                </a:lnTo>
                <a:lnTo>
                  <a:pt x="1565619" y="289691"/>
                </a:lnTo>
                <a:lnTo>
                  <a:pt x="1576418" y="276488"/>
                </a:lnTo>
                <a:lnTo>
                  <a:pt x="1587106" y="263268"/>
                </a:lnTo>
                <a:lnTo>
                  <a:pt x="1597445" y="250204"/>
                </a:lnTo>
                <a:lnTo>
                  <a:pt x="1607198" y="237469"/>
                </a:lnTo>
                <a:lnTo>
                  <a:pt x="1616127" y="225233"/>
                </a:lnTo>
                <a:lnTo>
                  <a:pt x="1623993" y="213669"/>
                </a:lnTo>
                <a:lnTo>
                  <a:pt x="1630559" y="202949"/>
                </a:lnTo>
                <a:lnTo>
                  <a:pt x="1635587" y="193245"/>
                </a:lnTo>
                <a:lnTo>
                  <a:pt x="1638839" y="184728"/>
                </a:lnTo>
                <a:lnTo>
                  <a:pt x="1640077" y="177571"/>
                </a:lnTo>
                <a:lnTo>
                  <a:pt x="1636334" y="175316"/>
                </a:lnTo>
                <a:lnTo>
                  <a:pt x="1626192" y="174143"/>
                </a:lnTo>
                <a:lnTo>
                  <a:pt x="1611482" y="173831"/>
                </a:lnTo>
                <a:lnTo>
                  <a:pt x="1594031" y="174157"/>
                </a:lnTo>
                <a:lnTo>
                  <a:pt x="1575668" y="174899"/>
                </a:lnTo>
                <a:lnTo>
                  <a:pt x="1558223" y="175835"/>
                </a:lnTo>
                <a:lnTo>
                  <a:pt x="1543524" y="176743"/>
                </a:lnTo>
                <a:lnTo>
                  <a:pt x="1533400" y="177400"/>
                </a:lnTo>
                <a:lnTo>
                  <a:pt x="1529803" y="177596"/>
                </a:lnTo>
                <a:lnTo>
                  <a:pt x="1519440" y="177533"/>
                </a:lnTo>
                <a:lnTo>
                  <a:pt x="1508057" y="177354"/>
                </a:lnTo>
                <a:lnTo>
                  <a:pt x="1495765" y="177079"/>
                </a:lnTo>
                <a:lnTo>
                  <a:pt x="1482677" y="176726"/>
                </a:lnTo>
                <a:lnTo>
                  <a:pt x="1468905" y="176312"/>
                </a:lnTo>
                <a:lnTo>
                  <a:pt x="1454559" y="175856"/>
                </a:lnTo>
                <a:lnTo>
                  <a:pt x="1439752" y="175377"/>
                </a:lnTo>
                <a:lnTo>
                  <a:pt x="1424594" y="174893"/>
                </a:lnTo>
                <a:lnTo>
                  <a:pt x="1409199" y="174421"/>
                </a:lnTo>
                <a:lnTo>
                  <a:pt x="1393677" y="173980"/>
                </a:lnTo>
                <a:lnTo>
                  <a:pt x="1378140" y="173589"/>
                </a:lnTo>
                <a:lnTo>
                  <a:pt x="1362700" y="173265"/>
                </a:lnTo>
                <a:lnTo>
                  <a:pt x="1347468" y="173027"/>
                </a:lnTo>
                <a:lnTo>
                  <a:pt x="1332556" y="172893"/>
                </a:lnTo>
                <a:lnTo>
                  <a:pt x="1318075" y="172881"/>
                </a:lnTo>
                <a:lnTo>
                  <a:pt x="1304138" y="173010"/>
                </a:lnTo>
                <a:lnTo>
                  <a:pt x="1290856" y="173298"/>
                </a:lnTo>
                <a:lnTo>
                  <a:pt x="1278340" y="173763"/>
                </a:lnTo>
                <a:lnTo>
                  <a:pt x="1266703" y="174424"/>
                </a:lnTo>
                <a:lnTo>
                  <a:pt x="1256055" y="175298"/>
                </a:lnTo>
                <a:lnTo>
                  <a:pt x="1245287" y="176448"/>
                </a:lnTo>
                <a:lnTo>
                  <a:pt x="1233578" y="177828"/>
                </a:lnTo>
                <a:lnTo>
                  <a:pt x="1221097" y="179336"/>
                </a:lnTo>
                <a:lnTo>
                  <a:pt x="1208014" y="180866"/>
                </a:lnTo>
                <a:lnTo>
                  <a:pt x="1194497" y="182316"/>
                </a:lnTo>
                <a:lnTo>
                  <a:pt x="1180717" y="183582"/>
                </a:lnTo>
                <a:lnTo>
                  <a:pt x="1166844" y="184559"/>
                </a:lnTo>
                <a:lnTo>
                  <a:pt x="1153045" y="185145"/>
                </a:lnTo>
                <a:lnTo>
                  <a:pt x="1139492" y="185236"/>
                </a:lnTo>
                <a:lnTo>
                  <a:pt x="1126353" y="184727"/>
                </a:lnTo>
                <a:lnTo>
                  <a:pt x="1113798" y="183515"/>
                </a:lnTo>
                <a:lnTo>
                  <a:pt x="1101996" y="181497"/>
                </a:lnTo>
                <a:lnTo>
                  <a:pt x="1091116" y="178569"/>
                </a:lnTo>
                <a:lnTo>
                  <a:pt x="1081329" y="174627"/>
                </a:lnTo>
                <a:lnTo>
                  <a:pt x="1073950" y="170370"/>
                </a:lnTo>
                <a:lnTo>
                  <a:pt x="1064493" y="164564"/>
                </a:lnTo>
                <a:lnTo>
                  <a:pt x="1053981" y="159210"/>
                </a:lnTo>
                <a:lnTo>
                  <a:pt x="1042582" y="154264"/>
                </a:lnTo>
                <a:lnTo>
                  <a:pt x="1030463" y="149682"/>
                </a:lnTo>
                <a:lnTo>
                  <a:pt x="1017790" y="145422"/>
                </a:lnTo>
                <a:lnTo>
                  <a:pt x="1004732" y="141440"/>
                </a:lnTo>
                <a:lnTo>
                  <a:pt x="991455" y="137692"/>
                </a:lnTo>
                <a:lnTo>
                  <a:pt x="978125" y="134136"/>
                </a:lnTo>
                <a:lnTo>
                  <a:pt x="964912" y="130728"/>
                </a:lnTo>
                <a:lnTo>
                  <a:pt x="951981" y="127424"/>
                </a:lnTo>
                <a:lnTo>
                  <a:pt x="939499" y="124181"/>
                </a:lnTo>
                <a:lnTo>
                  <a:pt x="927635" y="120955"/>
                </a:lnTo>
                <a:lnTo>
                  <a:pt x="916554" y="117705"/>
                </a:lnTo>
                <a:lnTo>
                  <a:pt x="911504" y="116103"/>
                </a:lnTo>
                <a:lnTo>
                  <a:pt x="897105" y="110787"/>
                </a:lnTo>
                <a:lnTo>
                  <a:pt x="885928" y="105484"/>
                </a:lnTo>
                <a:lnTo>
                  <a:pt x="876982" y="100151"/>
                </a:lnTo>
                <a:lnTo>
                  <a:pt x="869275" y="94743"/>
                </a:lnTo>
                <a:lnTo>
                  <a:pt x="861817" y="89218"/>
                </a:lnTo>
                <a:lnTo>
                  <a:pt x="853614" y="83531"/>
                </a:lnTo>
                <a:lnTo>
                  <a:pt x="843677" y="77639"/>
                </a:lnTo>
                <a:lnTo>
                  <a:pt x="831014" y="71498"/>
                </a:lnTo>
                <a:lnTo>
                  <a:pt x="823556" y="68402"/>
                </a:lnTo>
                <a:lnTo>
                  <a:pt x="814134" y="66678"/>
                </a:lnTo>
                <a:lnTo>
                  <a:pt x="803566" y="67939"/>
                </a:lnTo>
                <a:lnTo>
                  <a:pt x="792150" y="71476"/>
                </a:lnTo>
                <a:lnTo>
                  <a:pt x="780183" y="76581"/>
                </a:lnTo>
                <a:lnTo>
                  <a:pt x="767961" y="82543"/>
                </a:lnTo>
                <a:lnTo>
                  <a:pt x="755780" y="88655"/>
                </a:lnTo>
                <a:lnTo>
                  <a:pt x="743938" y="94206"/>
                </a:lnTo>
                <a:lnTo>
                  <a:pt x="732731" y="98489"/>
                </a:lnTo>
                <a:lnTo>
                  <a:pt x="722845" y="100749"/>
                </a:lnTo>
                <a:lnTo>
                  <a:pt x="718582" y="112751"/>
                </a:lnTo>
                <a:lnTo>
                  <a:pt x="712258" y="123744"/>
                </a:lnTo>
                <a:lnTo>
                  <a:pt x="707850" y="135738"/>
                </a:lnTo>
                <a:lnTo>
                  <a:pt x="707644" y="137299"/>
                </a:lnTo>
                <a:lnTo>
                  <a:pt x="709114" y="148743"/>
                </a:lnTo>
                <a:lnTo>
                  <a:pt x="713795" y="160952"/>
                </a:lnTo>
                <a:lnTo>
                  <a:pt x="718696" y="173215"/>
                </a:lnTo>
                <a:lnTo>
                  <a:pt x="720827" y="184825"/>
                </a:lnTo>
                <a:lnTo>
                  <a:pt x="720763" y="186042"/>
                </a:lnTo>
                <a:lnTo>
                  <a:pt x="719701" y="198921"/>
                </a:lnTo>
                <a:lnTo>
                  <a:pt x="718663" y="211764"/>
                </a:lnTo>
                <a:lnTo>
                  <a:pt x="717629" y="224546"/>
                </a:lnTo>
                <a:lnTo>
                  <a:pt x="716581" y="237247"/>
                </a:lnTo>
                <a:lnTo>
                  <a:pt x="715500" y="249844"/>
                </a:lnTo>
                <a:lnTo>
                  <a:pt x="714366" y="262315"/>
                </a:lnTo>
                <a:lnTo>
                  <a:pt x="713160" y="274638"/>
                </a:lnTo>
                <a:lnTo>
                  <a:pt x="713092" y="275310"/>
                </a:lnTo>
                <a:lnTo>
                  <a:pt x="704589" y="264887"/>
                </a:lnTo>
                <a:lnTo>
                  <a:pt x="696812" y="254772"/>
                </a:lnTo>
                <a:lnTo>
                  <a:pt x="689562" y="244823"/>
                </a:lnTo>
                <a:lnTo>
                  <a:pt x="682638" y="234900"/>
                </a:lnTo>
                <a:lnTo>
                  <a:pt x="675840" y="224859"/>
                </a:lnTo>
                <a:lnTo>
                  <a:pt x="668969" y="214560"/>
                </a:lnTo>
                <a:lnTo>
                  <a:pt x="661823" y="203859"/>
                </a:lnTo>
                <a:lnTo>
                  <a:pt x="654205" y="192617"/>
                </a:lnTo>
                <a:lnTo>
                  <a:pt x="644811" y="179726"/>
                </a:lnTo>
                <a:lnTo>
                  <a:pt x="636010" y="169210"/>
                </a:lnTo>
                <a:lnTo>
                  <a:pt x="627194" y="160094"/>
                </a:lnTo>
                <a:lnTo>
                  <a:pt x="618241" y="152113"/>
                </a:lnTo>
                <a:lnTo>
                  <a:pt x="609027" y="144998"/>
                </a:lnTo>
                <a:lnTo>
                  <a:pt x="599432" y="138482"/>
                </a:lnTo>
                <a:lnTo>
                  <a:pt x="589332" y="132300"/>
                </a:lnTo>
                <a:lnTo>
                  <a:pt x="578606" y="126183"/>
                </a:lnTo>
                <a:lnTo>
                  <a:pt x="567131" y="119865"/>
                </a:lnTo>
                <a:lnTo>
                  <a:pt x="554784" y="113078"/>
                </a:lnTo>
                <a:lnTo>
                  <a:pt x="551434" y="111213"/>
                </a:lnTo>
                <a:lnTo>
                  <a:pt x="540581" y="104712"/>
                </a:lnTo>
                <a:lnTo>
                  <a:pt x="530162" y="97773"/>
                </a:lnTo>
                <a:lnTo>
                  <a:pt x="519964" y="90572"/>
                </a:lnTo>
                <a:lnTo>
                  <a:pt x="509776" y="83283"/>
                </a:lnTo>
                <a:lnTo>
                  <a:pt x="499388" y="76080"/>
                </a:lnTo>
                <a:lnTo>
                  <a:pt x="488587" y="69139"/>
                </a:lnTo>
                <a:lnTo>
                  <a:pt x="477164" y="62633"/>
                </a:lnTo>
                <a:lnTo>
                  <a:pt x="474294" y="61150"/>
                </a:lnTo>
                <a:lnTo>
                  <a:pt x="462689" y="55323"/>
                </a:lnTo>
                <a:lnTo>
                  <a:pt x="451016" y="49301"/>
                </a:lnTo>
                <a:lnTo>
                  <a:pt x="439578" y="42852"/>
                </a:lnTo>
                <a:lnTo>
                  <a:pt x="428679" y="35743"/>
                </a:lnTo>
                <a:lnTo>
                  <a:pt x="418626" y="27744"/>
                </a:lnTo>
                <a:lnTo>
                  <a:pt x="409721" y="18623"/>
                </a:lnTo>
                <a:lnTo>
                  <a:pt x="402270" y="8148"/>
                </a:lnTo>
                <a:lnTo>
                  <a:pt x="398132" y="0"/>
                </a:lnTo>
                <a:lnTo>
                  <a:pt x="391409" y="8809"/>
                </a:lnTo>
                <a:lnTo>
                  <a:pt x="383527" y="18137"/>
                </a:lnTo>
                <a:lnTo>
                  <a:pt x="374670" y="27771"/>
                </a:lnTo>
                <a:lnTo>
                  <a:pt x="365021" y="37500"/>
                </a:lnTo>
                <a:lnTo>
                  <a:pt x="354763" y="47112"/>
                </a:lnTo>
                <a:lnTo>
                  <a:pt x="344079" y="56396"/>
                </a:lnTo>
                <a:lnTo>
                  <a:pt x="333153" y="65139"/>
                </a:lnTo>
                <a:lnTo>
                  <a:pt x="322169" y="73130"/>
                </a:lnTo>
                <a:lnTo>
                  <a:pt x="311308" y="80158"/>
                </a:lnTo>
                <a:lnTo>
                  <a:pt x="300755" y="86010"/>
                </a:lnTo>
                <a:lnTo>
                  <a:pt x="290694" y="90476"/>
                </a:lnTo>
                <a:lnTo>
                  <a:pt x="276102" y="95014"/>
                </a:lnTo>
                <a:lnTo>
                  <a:pt x="263668" y="98035"/>
                </a:lnTo>
                <a:lnTo>
                  <a:pt x="251140" y="100833"/>
                </a:lnTo>
                <a:lnTo>
                  <a:pt x="238683" y="103825"/>
                </a:lnTo>
                <a:lnTo>
                  <a:pt x="226460" y="107430"/>
                </a:lnTo>
                <a:lnTo>
                  <a:pt x="214636" y="112066"/>
                </a:lnTo>
                <a:lnTo>
                  <a:pt x="203376" y="118151"/>
                </a:lnTo>
                <a:lnTo>
                  <a:pt x="195668" y="123697"/>
                </a:lnTo>
                <a:lnTo>
                  <a:pt x="186280" y="133100"/>
                </a:lnTo>
                <a:lnTo>
                  <a:pt x="178083" y="143285"/>
                </a:lnTo>
                <a:lnTo>
                  <a:pt x="169676" y="152701"/>
                </a:lnTo>
                <a:lnTo>
                  <a:pt x="159660" y="159802"/>
                </a:lnTo>
                <a:lnTo>
                  <a:pt x="157213" y="160858"/>
                </a:lnTo>
                <a:lnTo>
                  <a:pt x="161467" y="163944"/>
                </a:lnTo>
                <a:lnTo>
                  <a:pt x="155909" y="175456"/>
                </a:lnTo>
                <a:lnTo>
                  <a:pt x="149920" y="186767"/>
                </a:lnTo>
                <a:lnTo>
                  <a:pt x="143561" y="197909"/>
                </a:lnTo>
                <a:lnTo>
                  <a:pt x="136889" y="208912"/>
                </a:lnTo>
                <a:lnTo>
                  <a:pt x="129963" y="219807"/>
                </a:lnTo>
                <a:lnTo>
                  <a:pt x="122842" y="230624"/>
                </a:lnTo>
                <a:lnTo>
                  <a:pt x="115583" y="241394"/>
                </a:lnTo>
                <a:lnTo>
                  <a:pt x="108247" y="252148"/>
                </a:lnTo>
                <a:lnTo>
                  <a:pt x="100890" y="262917"/>
                </a:lnTo>
                <a:lnTo>
                  <a:pt x="93572" y="273731"/>
                </a:lnTo>
                <a:lnTo>
                  <a:pt x="86350" y="284620"/>
                </a:lnTo>
                <a:lnTo>
                  <a:pt x="85915" y="1123061"/>
                </a:lnTo>
                <a:lnTo>
                  <a:pt x="76149" y="1120373"/>
                </a:lnTo>
                <a:lnTo>
                  <a:pt x="64530" y="1115648"/>
                </a:lnTo>
                <a:lnTo>
                  <a:pt x="72651" y="1117805"/>
                </a:lnTo>
                <a:lnTo>
                  <a:pt x="60571" y="1111970"/>
                </a:lnTo>
                <a:lnTo>
                  <a:pt x="53130" y="1109429"/>
                </a:lnTo>
                <a:lnTo>
                  <a:pt x="42076" y="1101867"/>
                </a:lnTo>
                <a:lnTo>
                  <a:pt x="39345" y="1098415"/>
                </a:lnTo>
                <a:lnTo>
                  <a:pt x="43435" y="365552"/>
                </a:lnTo>
                <a:lnTo>
                  <a:pt x="39096" y="378154"/>
                </a:lnTo>
                <a:lnTo>
                  <a:pt x="35382" y="391109"/>
                </a:lnTo>
                <a:lnTo>
                  <a:pt x="31948" y="404395"/>
                </a:lnTo>
                <a:lnTo>
                  <a:pt x="29887" y="1090625"/>
                </a:lnTo>
                <a:lnTo>
                  <a:pt x="31497" y="1093115"/>
                </a:lnTo>
                <a:lnTo>
                  <a:pt x="21519" y="1083326"/>
                </a:lnTo>
                <a:lnTo>
                  <a:pt x="18883" y="1170195"/>
                </a:lnTo>
                <a:lnTo>
                  <a:pt x="19624" y="1182750"/>
                </a:lnTo>
                <a:lnTo>
                  <a:pt x="19570" y="1191628"/>
                </a:lnTo>
                <a:lnTo>
                  <a:pt x="19166" y="1197990"/>
                </a:lnTo>
                <a:lnTo>
                  <a:pt x="18340" y="1207303"/>
                </a:lnTo>
                <a:lnTo>
                  <a:pt x="17159" y="1219066"/>
                </a:lnTo>
                <a:lnTo>
                  <a:pt x="15690" y="1232778"/>
                </a:lnTo>
                <a:lnTo>
                  <a:pt x="14001" y="1247938"/>
                </a:lnTo>
                <a:lnTo>
                  <a:pt x="12157" y="1264045"/>
                </a:lnTo>
                <a:lnTo>
                  <a:pt x="10227" y="1280598"/>
                </a:lnTo>
                <a:lnTo>
                  <a:pt x="8277" y="1297096"/>
                </a:lnTo>
                <a:lnTo>
                  <a:pt x="6374" y="1313039"/>
                </a:lnTo>
                <a:lnTo>
                  <a:pt x="4586" y="1327925"/>
                </a:lnTo>
                <a:lnTo>
                  <a:pt x="2979" y="1341253"/>
                </a:lnTo>
                <a:lnTo>
                  <a:pt x="1620" y="1352523"/>
                </a:lnTo>
                <a:lnTo>
                  <a:pt x="577" y="1361233"/>
                </a:lnTo>
                <a:lnTo>
                  <a:pt x="0" y="1366151"/>
                </a:lnTo>
                <a:lnTo>
                  <a:pt x="12220" y="1368733"/>
                </a:lnTo>
                <a:lnTo>
                  <a:pt x="24316" y="1371677"/>
                </a:lnTo>
                <a:lnTo>
                  <a:pt x="36330" y="1374899"/>
                </a:lnTo>
                <a:lnTo>
                  <a:pt x="48303" y="1378314"/>
                </a:lnTo>
                <a:lnTo>
                  <a:pt x="60277" y="1381838"/>
                </a:lnTo>
                <a:lnTo>
                  <a:pt x="72293" y="1385385"/>
                </a:lnTo>
                <a:lnTo>
                  <a:pt x="84392" y="1388871"/>
                </a:lnTo>
                <a:lnTo>
                  <a:pt x="96617" y="1392211"/>
                </a:lnTo>
                <a:lnTo>
                  <a:pt x="109009" y="1395322"/>
                </a:lnTo>
                <a:lnTo>
                  <a:pt x="121609" y="1398117"/>
                </a:lnTo>
                <a:lnTo>
                  <a:pt x="134459" y="1400512"/>
                </a:lnTo>
                <a:lnTo>
                  <a:pt x="147600" y="1402422"/>
                </a:lnTo>
                <a:lnTo>
                  <a:pt x="155752" y="1403311"/>
                </a:lnTo>
                <a:lnTo>
                  <a:pt x="168631" y="1404055"/>
                </a:lnTo>
                <a:lnTo>
                  <a:pt x="181322" y="1403922"/>
                </a:lnTo>
                <a:lnTo>
                  <a:pt x="193865" y="1403066"/>
                </a:lnTo>
                <a:lnTo>
                  <a:pt x="206298" y="1401642"/>
                </a:lnTo>
                <a:lnTo>
                  <a:pt x="218661" y="1399804"/>
                </a:lnTo>
                <a:lnTo>
                  <a:pt x="230991" y="1397706"/>
                </a:lnTo>
                <a:lnTo>
                  <a:pt x="243328" y="1395502"/>
                </a:lnTo>
                <a:lnTo>
                  <a:pt x="255710" y="1393347"/>
                </a:lnTo>
                <a:lnTo>
                  <a:pt x="268177" y="1391395"/>
                </a:lnTo>
                <a:lnTo>
                  <a:pt x="280767" y="1389799"/>
                </a:lnTo>
                <a:lnTo>
                  <a:pt x="288747" y="1389049"/>
                </a:lnTo>
                <a:lnTo>
                  <a:pt x="302060" y="1388172"/>
                </a:lnTo>
                <a:lnTo>
                  <a:pt x="315376" y="1387620"/>
                </a:lnTo>
                <a:lnTo>
                  <a:pt x="328694" y="1387350"/>
                </a:lnTo>
                <a:lnTo>
                  <a:pt x="342013" y="1387321"/>
                </a:lnTo>
                <a:lnTo>
                  <a:pt x="355332" y="1387490"/>
                </a:lnTo>
                <a:lnTo>
                  <a:pt x="368651" y="1387815"/>
                </a:lnTo>
                <a:lnTo>
                  <a:pt x="381970" y="1388255"/>
                </a:lnTo>
                <a:lnTo>
                  <a:pt x="395287" y="1388766"/>
                </a:lnTo>
                <a:lnTo>
                  <a:pt x="408602" y="1389307"/>
                </a:lnTo>
                <a:lnTo>
                  <a:pt x="421914" y="1389835"/>
                </a:lnTo>
                <a:lnTo>
                  <a:pt x="435223" y="1390309"/>
                </a:lnTo>
                <a:lnTo>
                  <a:pt x="448528" y="1390686"/>
                </a:lnTo>
                <a:lnTo>
                  <a:pt x="461828" y="1390924"/>
                </a:lnTo>
                <a:lnTo>
                  <a:pt x="475124" y="1390982"/>
                </a:lnTo>
                <a:lnTo>
                  <a:pt x="488413" y="1390816"/>
                </a:lnTo>
                <a:lnTo>
                  <a:pt x="501695" y="1390384"/>
                </a:lnTo>
                <a:lnTo>
                  <a:pt x="514971" y="1389646"/>
                </a:lnTo>
                <a:lnTo>
                  <a:pt x="528239" y="1388557"/>
                </a:lnTo>
                <a:lnTo>
                  <a:pt x="541498" y="1387077"/>
                </a:lnTo>
                <a:lnTo>
                  <a:pt x="554748" y="1385163"/>
                </a:lnTo>
                <a:lnTo>
                  <a:pt x="566869" y="1383457"/>
                </a:lnTo>
                <a:lnTo>
                  <a:pt x="579165" y="1382173"/>
                </a:lnTo>
                <a:lnTo>
                  <a:pt x="591603" y="1381218"/>
                </a:lnTo>
                <a:lnTo>
                  <a:pt x="604154" y="1380496"/>
                </a:lnTo>
                <a:lnTo>
                  <a:pt x="616786" y="1379912"/>
                </a:lnTo>
                <a:lnTo>
                  <a:pt x="629467" y="1379373"/>
                </a:lnTo>
                <a:lnTo>
                  <a:pt x="642166" y="1378782"/>
                </a:lnTo>
                <a:lnTo>
                  <a:pt x="654853" y="1378046"/>
                </a:lnTo>
                <a:lnTo>
                  <a:pt x="667496" y="1377069"/>
                </a:lnTo>
                <a:lnTo>
                  <a:pt x="680063" y="1375757"/>
                </a:lnTo>
                <a:lnTo>
                  <a:pt x="692525" y="1374015"/>
                </a:lnTo>
                <a:lnTo>
                  <a:pt x="704848" y="1371749"/>
                </a:lnTo>
                <a:lnTo>
                  <a:pt x="717003" y="1368862"/>
                </a:lnTo>
                <a:lnTo>
                  <a:pt x="728957" y="1365262"/>
                </a:lnTo>
                <a:lnTo>
                  <a:pt x="729107" y="1365211"/>
                </a:lnTo>
                <a:lnTo>
                  <a:pt x="737358" y="1362584"/>
                </a:lnTo>
                <a:lnTo>
                  <a:pt x="747163" y="1359705"/>
                </a:lnTo>
                <a:lnTo>
                  <a:pt x="758303" y="1356594"/>
                </a:lnTo>
                <a:lnTo>
                  <a:pt x="770558" y="1353273"/>
                </a:lnTo>
                <a:lnTo>
                  <a:pt x="783709" y="1349760"/>
                </a:lnTo>
                <a:lnTo>
                  <a:pt x="797535" y="1346077"/>
                </a:lnTo>
                <a:lnTo>
                  <a:pt x="811817" y="1342245"/>
                </a:lnTo>
                <a:lnTo>
                  <a:pt x="826335" y="1338282"/>
                </a:lnTo>
                <a:lnTo>
                  <a:pt x="840870" y="1334210"/>
                </a:lnTo>
                <a:lnTo>
                  <a:pt x="855202" y="13300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2932916" y="1978892"/>
            <a:ext cx="19678" cy="765799"/>
          </a:xfrm>
          <a:custGeom>
            <a:avLst/>
            <a:gdLst/>
            <a:ahLst/>
            <a:cxnLst/>
            <a:rect l="l" t="t" r="r" b="b"/>
            <a:pathLst>
              <a:path w="19678" h="765799">
                <a:moveTo>
                  <a:pt x="9249" y="678930"/>
                </a:moveTo>
                <a:lnTo>
                  <a:pt x="19227" y="688720"/>
                </a:lnTo>
                <a:lnTo>
                  <a:pt x="17616" y="686229"/>
                </a:lnTo>
                <a:lnTo>
                  <a:pt x="19678" y="0"/>
                </a:lnTo>
                <a:lnTo>
                  <a:pt x="16260" y="13175"/>
                </a:lnTo>
                <a:lnTo>
                  <a:pt x="12880" y="26255"/>
                </a:lnTo>
                <a:lnTo>
                  <a:pt x="9559" y="39255"/>
                </a:lnTo>
                <a:lnTo>
                  <a:pt x="8721" y="677715"/>
                </a:lnTo>
                <a:lnTo>
                  <a:pt x="234" y="668440"/>
                </a:lnTo>
                <a:lnTo>
                  <a:pt x="0" y="668254"/>
                </a:lnTo>
                <a:lnTo>
                  <a:pt x="1243" y="729719"/>
                </a:lnTo>
                <a:lnTo>
                  <a:pt x="3270" y="741611"/>
                </a:lnTo>
                <a:lnTo>
                  <a:pt x="5156" y="753595"/>
                </a:lnTo>
                <a:lnTo>
                  <a:pt x="6613" y="765799"/>
                </a:lnTo>
                <a:lnTo>
                  <a:pt x="9249" y="6789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2899271" y="1574497"/>
            <a:ext cx="1661452" cy="1404055"/>
          </a:xfrm>
          <a:custGeom>
            <a:avLst/>
            <a:gdLst/>
            <a:ahLst/>
            <a:cxnLst/>
            <a:rect l="l" t="t" r="r" b="b"/>
            <a:pathLst>
              <a:path w="1661452" h="1404055">
                <a:moveTo>
                  <a:pt x="166204" y="195687"/>
                </a:moveTo>
                <a:lnTo>
                  <a:pt x="164935" y="197909"/>
                </a:lnTo>
                <a:lnTo>
                  <a:pt x="158263" y="208912"/>
                </a:lnTo>
                <a:lnTo>
                  <a:pt x="151337" y="219807"/>
                </a:lnTo>
                <a:lnTo>
                  <a:pt x="144216" y="230624"/>
                </a:lnTo>
                <a:lnTo>
                  <a:pt x="136958" y="241394"/>
                </a:lnTo>
                <a:lnTo>
                  <a:pt x="129621" y="252148"/>
                </a:lnTo>
                <a:lnTo>
                  <a:pt x="122264" y="262917"/>
                </a:lnTo>
                <a:lnTo>
                  <a:pt x="114946" y="273731"/>
                </a:lnTo>
                <a:lnTo>
                  <a:pt x="107724" y="284620"/>
                </a:lnTo>
                <a:lnTo>
                  <a:pt x="100659" y="295616"/>
                </a:lnTo>
                <a:lnTo>
                  <a:pt x="93807" y="306750"/>
                </a:lnTo>
                <a:lnTo>
                  <a:pt x="87228" y="318052"/>
                </a:lnTo>
                <a:lnTo>
                  <a:pt x="80980" y="329552"/>
                </a:lnTo>
                <a:lnTo>
                  <a:pt x="75122" y="341282"/>
                </a:lnTo>
                <a:lnTo>
                  <a:pt x="69712" y="353272"/>
                </a:lnTo>
                <a:lnTo>
                  <a:pt x="64809" y="365552"/>
                </a:lnTo>
                <a:lnTo>
                  <a:pt x="60470" y="378154"/>
                </a:lnTo>
                <a:lnTo>
                  <a:pt x="56756" y="391109"/>
                </a:lnTo>
                <a:lnTo>
                  <a:pt x="53322" y="404395"/>
                </a:lnTo>
                <a:lnTo>
                  <a:pt x="49905" y="417571"/>
                </a:lnTo>
              </a:path>
              <a:path w="1661452" h="1404055">
                <a:moveTo>
                  <a:pt x="171294" y="186767"/>
                </a:moveTo>
                <a:lnTo>
                  <a:pt x="177283" y="175456"/>
                </a:lnTo>
                <a:lnTo>
                  <a:pt x="182841" y="163944"/>
                </a:lnTo>
              </a:path>
              <a:path w="1661452" h="1404055">
                <a:moveTo>
                  <a:pt x="166204" y="195687"/>
                </a:moveTo>
                <a:lnTo>
                  <a:pt x="171294" y="186767"/>
                </a:lnTo>
              </a:path>
              <a:path w="1661452" h="1404055">
                <a:moveTo>
                  <a:pt x="72640" y="1108154"/>
                </a:moveTo>
                <a:lnTo>
                  <a:pt x="74504" y="1109429"/>
                </a:lnTo>
                <a:lnTo>
                  <a:pt x="85904" y="1115648"/>
                </a:lnTo>
                <a:lnTo>
                  <a:pt x="97523" y="1120373"/>
                </a:lnTo>
                <a:lnTo>
                  <a:pt x="107289" y="1123061"/>
                </a:lnTo>
                <a:lnTo>
                  <a:pt x="94025" y="1117805"/>
                </a:lnTo>
                <a:lnTo>
                  <a:pt x="81945" y="1111970"/>
                </a:lnTo>
                <a:lnTo>
                  <a:pt x="72586" y="1106506"/>
                </a:lnTo>
              </a:path>
              <a:path w="1661452" h="1404055">
                <a:moveTo>
                  <a:pt x="72640" y="1108154"/>
                </a:moveTo>
                <a:lnTo>
                  <a:pt x="63451" y="1101867"/>
                </a:lnTo>
                <a:lnTo>
                  <a:pt x="52871" y="1093115"/>
                </a:lnTo>
                <a:lnTo>
                  <a:pt x="42893" y="1083326"/>
                </a:lnTo>
                <a:lnTo>
                  <a:pt x="33644" y="1072650"/>
                </a:lnTo>
                <a:lnTo>
                  <a:pt x="33181" y="1072020"/>
                </a:lnTo>
                <a:lnTo>
                  <a:pt x="33878" y="1072836"/>
                </a:lnTo>
                <a:lnTo>
                  <a:pt x="42366" y="1082110"/>
                </a:lnTo>
                <a:lnTo>
                  <a:pt x="51261" y="1090625"/>
                </a:lnTo>
                <a:lnTo>
                  <a:pt x="60719" y="1098415"/>
                </a:lnTo>
                <a:lnTo>
                  <a:pt x="70895" y="1105518"/>
                </a:lnTo>
                <a:lnTo>
                  <a:pt x="72586" y="1106506"/>
                </a:lnTo>
              </a:path>
              <a:path w="1661452" h="1404055">
                <a:moveTo>
                  <a:pt x="49905" y="417571"/>
                </a:moveTo>
                <a:lnTo>
                  <a:pt x="46525" y="430651"/>
                </a:lnTo>
                <a:lnTo>
                  <a:pt x="43203" y="443651"/>
                </a:lnTo>
                <a:lnTo>
                  <a:pt x="39961" y="456585"/>
                </a:lnTo>
                <a:lnTo>
                  <a:pt x="36820" y="469469"/>
                </a:lnTo>
                <a:lnTo>
                  <a:pt x="33801" y="482318"/>
                </a:lnTo>
                <a:lnTo>
                  <a:pt x="30926" y="495147"/>
                </a:lnTo>
                <a:lnTo>
                  <a:pt x="28214" y="507971"/>
                </a:lnTo>
                <a:lnTo>
                  <a:pt x="25688" y="520804"/>
                </a:lnTo>
                <a:lnTo>
                  <a:pt x="23369" y="533663"/>
                </a:lnTo>
                <a:lnTo>
                  <a:pt x="21278" y="546561"/>
                </a:lnTo>
                <a:lnTo>
                  <a:pt x="19436" y="559515"/>
                </a:lnTo>
                <a:lnTo>
                  <a:pt x="17864" y="572538"/>
                </a:lnTo>
                <a:lnTo>
                  <a:pt x="16583" y="585647"/>
                </a:lnTo>
                <a:lnTo>
                  <a:pt x="15615" y="598856"/>
                </a:lnTo>
                <a:lnTo>
                  <a:pt x="14980" y="612181"/>
                </a:lnTo>
                <a:lnTo>
                  <a:pt x="14700" y="625635"/>
                </a:lnTo>
                <a:lnTo>
                  <a:pt x="14797" y="639235"/>
                </a:lnTo>
                <a:lnTo>
                  <a:pt x="15290" y="652995"/>
                </a:lnTo>
                <a:lnTo>
                  <a:pt x="15990" y="665667"/>
                </a:lnTo>
                <a:lnTo>
                  <a:pt x="16796" y="678342"/>
                </a:lnTo>
                <a:lnTo>
                  <a:pt x="17683" y="691017"/>
                </a:lnTo>
                <a:lnTo>
                  <a:pt x="18624" y="703693"/>
                </a:lnTo>
                <a:lnTo>
                  <a:pt x="19596" y="716368"/>
                </a:lnTo>
                <a:lnTo>
                  <a:pt x="20573" y="729040"/>
                </a:lnTo>
                <a:lnTo>
                  <a:pt x="21530" y="741709"/>
                </a:lnTo>
                <a:lnTo>
                  <a:pt x="22441" y="754372"/>
                </a:lnTo>
                <a:lnTo>
                  <a:pt x="23282" y="767030"/>
                </a:lnTo>
                <a:lnTo>
                  <a:pt x="24026" y="779680"/>
                </a:lnTo>
                <a:lnTo>
                  <a:pt x="24650" y="792322"/>
                </a:lnTo>
                <a:lnTo>
                  <a:pt x="25128" y="804953"/>
                </a:lnTo>
                <a:lnTo>
                  <a:pt x="25434" y="817574"/>
                </a:lnTo>
                <a:lnTo>
                  <a:pt x="25544" y="830182"/>
                </a:lnTo>
                <a:lnTo>
                  <a:pt x="25431" y="842777"/>
                </a:lnTo>
                <a:lnTo>
                  <a:pt x="25072" y="855357"/>
                </a:lnTo>
                <a:lnTo>
                  <a:pt x="24441" y="867921"/>
                </a:lnTo>
                <a:lnTo>
                  <a:pt x="23512" y="880468"/>
                </a:lnTo>
                <a:lnTo>
                  <a:pt x="22261" y="892996"/>
                </a:lnTo>
                <a:lnTo>
                  <a:pt x="19985" y="906584"/>
                </a:lnTo>
                <a:lnTo>
                  <a:pt x="16733" y="918912"/>
                </a:lnTo>
                <a:lnTo>
                  <a:pt x="12901" y="930660"/>
                </a:lnTo>
                <a:lnTo>
                  <a:pt x="8918" y="942186"/>
                </a:lnTo>
                <a:lnTo>
                  <a:pt x="5214" y="953847"/>
                </a:lnTo>
                <a:lnTo>
                  <a:pt x="2219" y="966002"/>
                </a:lnTo>
                <a:lnTo>
                  <a:pt x="1592" y="970398"/>
                </a:lnTo>
              </a:path>
              <a:path w="1661452" h="1404055">
                <a:moveTo>
                  <a:pt x="1592" y="1004374"/>
                </a:moveTo>
                <a:lnTo>
                  <a:pt x="2785" y="1011304"/>
                </a:lnTo>
                <a:lnTo>
                  <a:pt x="6481" y="1024128"/>
                </a:lnTo>
                <a:lnTo>
                  <a:pt x="11542" y="1036827"/>
                </a:lnTo>
                <a:lnTo>
                  <a:pt x="17841" y="1049248"/>
                </a:lnTo>
                <a:lnTo>
                  <a:pt x="25251" y="1061240"/>
                </a:lnTo>
                <a:lnTo>
                  <a:pt x="33181" y="1072020"/>
                </a:lnTo>
                <a:lnTo>
                  <a:pt x="32702" y="1071460"/>
                </a:lnTo>
                <a:lnTo>
                  <a:pt x="31121" y="1084850"/>
                </a:lnTo>
                <a:lnTo>
                  <a:pt x="30837" y="1097680"/>
                </a:lnTo>
                <a:lnTo>
                  <a:pt x="31562" y="1110081"/>
                </a:lnTo>
                <a:lnTo>
                  <a:pt x="33008" y="1122182"/>
                </a:lnTo>
                <a:lnTo>
                  <a:pt x="34888" y="1134114"/>
                </a:lnTo>
                <a:lnTo>
                  <a:pt x="36915" y="1146007"/>
                </a:lnTo>
                <a:lnTo>
                  <a:pt x="38800" y="1157990"/>
                </a:lnTo>
                <a:lnTo>
                  <a:pt x="40257" y="1170195"/>
                </a:lnTo>
                <a:lnTo>
                  <a:pt x="40999" y="1182750"/>
                </a:lnTo>
                <a:lnTo>
                  <a:pt x="40944" y="1191628"/>
                </a:lnTo>
                <a:lnTo>
                  <a:pt x="40540" y="1197990"/>
                </a:lnTo>
                <a:lnTo>
                  <a:pt x="39714" y="1207303"/>
                </a:lnTo>
                <a:lnTo>
                  <a:pt x="38533" y="1219066"/>
                </a:lnTo>
                <a:lnTo>
                  <a:pt x="37064" y="1232778"/>
                </a:lnTo>
                <a:lnTo>
                  <a:pt x="35375" y="1247938"/>
                </a:lnTo>
                <a:lnTo>
                  <a:pt x="33531" y="1264045"/>
                </a:lnTo>
                <a:lnTo>
                  <a:pt x="31601" y="1280598"/>
                </a:lnTo>
                <a:lnTo>
                  <a:pt x="29651" y="1297096"/>
                </a:lnTo>
                <a:lnTo>
                  <a:pt x="27748" y="1313039"/>
                </a:lnTo>
                <a:lnTo>
                  <a:pt x="25960" y="1327925"/>
                </a:lnTo>
                <a:lnTo>
                  <a:pt x="24353" y="1341253"/>
                </a:lnTo>
                <a:lnTo>
                  <a:pt x="22994" y="1352523"/>
                </a:lnTo>
                <a:lnTo>
                  <a:pt x="21951" y="1361233"/>
                </a:lnTo>
                <a:lnTo>
                  <a:pt x="21374" y="1366151"/>
                </a:lnTo>
                <a:lnTo>
                  <a:pt x="33594" y="1368733"/>
                </a:lnTo>
                <a:lnTo>
                  <a:pt x="45690" y="1371677"/>
                </a:lnTo>
                <a:lnTo>
                  <a:pt x="57704" y="1374899"/>
                </a:lnTo>
                <a:lnTo>
                  <a:pt x="69677" y="1378314"/>
                </a:lnTo>
                <a:lnTo>
                  <a:pt x="81651" y="1381838"/>
                </a:lnTo>
              </a:path>
              <a:path w="1661452" h="1404055">
                <a:moveTo>
                  <a:pt x="202696" y="1403922"/>
                </a:moveTo>
                <a:lnTo>
                  <a:pt x="215239" y="1403066"/>
                </a:lnTo>
                <a:lnTo>
                  <a:pt x="227672" y="1401642"/>
                </a:lnTo>
                <a:lnTo>
                  <a:pt x="240035" y="1399804"/>
                </a:lnTo>
                <a:lnTo>
                  <a:pt x="252365" y="1397706"/>
                </a:lnTo>
                <a:lnTo>
                  <a:pt x="264702" y="1395502"/>
                </a:lnTo>
                <a:lnTo>
                  <a:pt x="277085" y="1393347"/>
                </a:lnTo>
                <a:lnTo>
                  <a:pt x="289551" y="1391395"/>
                </a:lnTo>
                <a:lnTo>
                  <a:pt x="302141" y="1389799"/>
                </a:lnTo>
                <a:lnTo>
                  <a:pt x="310121" y="1389049"/>
                </a:lnTo>
                <a:lnTo>
                  <a:pt x="323434" y="1388172"/>
                </a:lnTo>
              </a:path>
              <a:path w="1661452" h="1404055">
                <a:moveTo>
                  <a:pt x="336750" y="1387620"/>
                </a:moveTo>
                <a:lnTo>
                  <a:pt x="350068" y="1387350"/>
                </a:lnTo>
                <a:lnTo>
                  <a:pt x="363387" y="1387321"/>
                </a:lnTo>
                <a:lnTo>
                  <a:pt x="376706" y="1387490"/>
                </a:lnTo>
              </a:path>
              <a:path w="1661452" h="1404055">
                <a:moveTo>
                  <a:pt x="416661" y="1388766"/>
                </a:moveTo>
                <a:lnTo>
                  <a:pt x="429976" y="1389307"/>
                </a:lnTo>
                <a:lnTo>
                  <a:pt x="443288" y="1389835"/>
                </a:lnTo>
                <a:lnTo>
                  <a:pt x="456597" y="1390309"/>
                </a:lnTo>
              </a:path>
              <a:path w="1661452" h="1404055">
                <a:moveTo>
                  <a:pt x="483202" y="1390924"/>
                </a:moveTo>
                <a:lnTo>
                  <a:pt x="496498" y="1390982"/>
                </a:lnTo>
                <a:lnTo>
                  <a:pt x="509787" y="1390816"/>
                </a:lnTo>
                <a:lnTo>
                  <a:pt x="523070" y="1390384"/>
                </a:lnTo>
              </a:path>
              <a:path w="1661452" h="1404055">
                <a:moveTo>
                  <a:pt x="536345" y="1389646"/>
                </a:moveTo>
                <a:lnTo>
                  <a:pt x="549613" y="1388557"/>
                </a:lnTo>
                <a:lnTo>
                  <a:pt x="562872" y="1387077"/>
                </a:lnTo>
                <a:lnTo>
                  <a:pt x="576122" y="1385163"/>
                </a:lnTo>
                <a:lnTo>
                  <a:pt x="588243" y="1383457"/>
                </a:lnTo>
                <a:lnTo>
                  <a:pt x="600539" y="1382173"/>
                </a:lnTo>
                <a:lnTo>
                  <a:pt x="612977" y="1381218"/>
                </a:lnTo>
                <a:lnTo>
                  <a:pt x="625528" y="1380496"/>
                </a:lnTo>
              </a:path>
              <a:path w="1661452" h="1404055">
                <a:moveTo>
                  <a:pt x="650841" y="1379373"/>
                </a:moveTo>
                <a:lnTo>
                  <a:pt x="663540" y="1378782"/>
                </a:lnTo>
                <a:lnTo>
                  <a:pt x="676227" y="1378046"/>
                </a:lnTo>
                <a:lnTo>
                  <a:pt x="688870" y="1377069"/>
                </a:lnTo>
                <a:lnTo>
                  <a:pt x="701438" y="1375757"/>
                </a:lnTo>
                <a:lnTo>
                  <a:pt x="713899" y="1374015"/>
                </a:lnTo>
                <a:lnTo>
                  <a:pt x="726222" y="1371749"/>
                </a:lnTo>
                <a:lnTo>
                  <a:pt x="738377" y="1368862"/>
                </a:lnTo>
              </a:path>
              <a:path w="1661452" h="1404055">
                <a:moveTo>
                  <a:pt x="750331" y="1365262"/>
                </a:moveTo>
                <a:lnTo>
                  <a:pt x="750481" y="1365211"/>
                </a:lnTo>
                <a:lnTo>
                  <a:pt x="758732" y="1362584"/>
                </a:lnTo>
                <a:lnTo>
                  <a:pt x="768537" y="1359705"/>
                </a:lnTo>
                <a:lnTo>
                  <a:pt x="779677" y="1356594"/>
                </a:lnTo>
              </a:path>
              <a:path w="1661452" h="1404055">
                <a:moveTo>
                  <a:pt x="791932" y="1353273"/>
                </a:moveTo>
                <a:lnTo>
                  <a:pt x="805083" y="1349760"/>
                </a:lnTo>
                <a:lnTo>
                  <a:pt x="818909" y="1346077"/>
                </a:lnTo>
                <a:lnTo>
                  <a:pt x="833191" y="1342245"/>
                </a:lnTo>
                <a:lnTo>
                  <a:pt x="847709" y="1338282"/>
                </a:lnTo>
                <a:lnTo>
                  <a:pt x="862244" y="1334210"/>
                </a:lnTo>
                <a:lnTo>
                  <a:pt x="876576" y="1330049"/>
                </a:lnTo>
                <a:lnTo>
                  <a:pt x="890485" y="1325819"/>
                </a:lnTo>
                <a:lnTo>
                  <a:pt x="903751" y="1321540"/>
                </a:lnTo>
                <a:lnTo>
                  <a:pt x="916155" y="1317234"/>
                </a:lnTo>
                <a:lnTo>
                  <a:pt x="927478" y="1312919"/>
                </a:lnTo>
                <a:lnTo>
                  <a:pt x="937499" y="1308617"/>
                </a:lnTo>
                <a:lnTo>
                  <a:pt x="945998" y="1304348"/>
                </a:lnTo>
                <a:lnTo>
                  <a:pt x="948613" y="1302842"/>
                </a:lnTo>
                <a:lnTo>
                  <a:pt x="947443" y="1296652"/>
                </a:lnTo>
                <a:lnTo>
                  <a:pt x="945068" y="1288691"/>
                </a:lnTo>
                <a:lnTo>
                  <a:pt x="941627" y="1279159"/>
                </a:lnTo>
                <a:lnTo>
                  <a:pt x="937264" y="1268256"/>
                </a:lnTo>
                <a:lnTo>
                  <a:pt x="932118" y="1256182"/>
                </a:lnTo>
                <a:lnTo>
                  <a:pt x="926330" y="1243136"/>
                </a:lnTo>
                <a:lnTo>
                  <a:pt x="920042" y="1229318"/>
                </a:lnTo>
                <a:lnTo>
                  <a:pt x="913394" y="1214927"/>
                </a:lnTo>
                <a:lnTo>
                  <a:pt x="906527" y="1200164"/>
                </a:lnTo>
                <a:lnTo>
                  <a:pt x="899583" y="1185228"/>
                </a:lnTo>
                <a:lnTo>
                  <a:pt x="892701" y="1170318"/>
                </a:lnTo>
                <a:lnTo>
                  <a:pt x="886024" y="1155635"/>
                </a:lnTo>
                <a:lnTo>
                  <a:pt x="879691" y="1141378"/>
                </a:lnTo>
                <a:lnTo>
                  <a:pt x="873845" y="1127746"/>
                </a:lnTo>
                <a:lnTo>
                  <a:pt x="868625" y="1114940"/>
                </a:lnTo>
                <a:lnTo>
                  <a:pt x="864173" y="1103159"/>
                </a:lnTo>
                <a:lnTo>
                  <a:pt x="860631" y="1092603"/>
                </a:lnTo>
                <a:lnTo>
                  <a:pt x="858137" y="1083471"/>
                </a:lnTo>
                <a:lnTo>
                  <a:pt x="856835" y="1075964"/>
                </a:lnTo>
                <a:lnTo>
                  <a:pt x="856703" y="1071841"/>
                </a:lnTo>
                <a:lnTo>
                  <a:pt x="857725" y="1058941"/>
                </a:lnTo>
                <a:lnTo>
                  <a:pt x="859248" y="1046327"/>
                </a:lnTo>
                <a:lnTo>
                  <a:pt x="861089" y="1033916"/>
                </a:lnTo>
                <a:lnTo>
                  <a:pt x="863062" y="1021623"/>
                </a:lnTo>
                <a:lnTo>
                  <a:pt x="864984" y="1009366"/>
                </a:lnTo>
                <a:lnTo>
                  <a:pt x="866669" y="997059"/>
                </a:lnTo>
                <a:lnTo>
                  <a:pt x="867933" y="984619"/>
                </a:lnTo>
                <a:lnTo>
                  <a:pt x="868590" y="971962"/>
                </a:lnTo>
                <a:lnTo>
                  <a:pt x="868457" y="959003"/>
                </a:lnTo>
                <a:lnTo>
                  <a:pt x="868184" y="954303"/>
                </a:lnTo>
                <a:lnTo>
                  <a:pt x="867721" y="940923"/>
                </a:lnTo>
                <a:lnTo>
                  <a:pt x="868187" y="928006"/>
                </a:lnTo>
                <a:lnTo>
                  <a:pt x="869447" y="915487"/>
                </a:lnTo>
                <a:lnTo>
                  <a:pt x="871371" y="903297"/>
                </a:lnTo>
                <a:lnTo>
                  <a:pt x="873823" y="891372"/>
                </a:lnTo>
                <a:lnTo>
                  <a:pt x="876672" y="879646"/>
                </a:lnTo>
                <a:lnTo>
                  <a:pt x="879783" y="868051"/>
                </a:lnTo>
                <a:lnTo>
                  <a:pt x="883025" y="856522"/>
                </a:lnTo>
                <a:lnTo>
                  <a:pt x="886263" y="844993"/>
                </a:lnTo>
                <a:lnTo>
                  <a:pt x="889365" y="833397"/>
                </a:lnTo>
                <a:lnTo>
                  <a:pt x="892198" y="821668"/>
                </a:lnTo>
                <a:lnTo>
                  <a:pt x="894628" y="809740"/>
                </a:lnTo>
                <a:lnTo>
                  <a:pt x="896523" y="797547"/>
                </a:lnTo>
                <a:lnTo>
                  <a:pt x="897750" y="785023"/>
                </a:lnTo>
                <a:lnTo>
                  <a:pt x="898174" y="772101"/>
                </a:lnTo>
                <a:lnTo>
                  <a:pt x="897664" y="758715"/>
                </a:lnTo>
                <a:lnTo>
                  <a:pt x="897293" y="754430"/>
                </a:lnTo>
                <a:lnTo>
                  <a:pt x="897073" y="735973"/>
                </a:lnTo>
                <a:lnTo>
                  <a:pt x="896473" y="718510"/>
                </a:lnTo>
                <a:lnTo>
                  <a:pt x="895577" y="701990"/>
                </a:lnTo>
                <a:lnTo>
                  <a:pt x="894472" y="686361"/>
                </a:lnTo>
                <a:lnTo>
                  <a:pt x="893243" y="671571"/>
                </a:lnTo>
                <a:lnTo>
                  <a:pt x="891975" y="657569"/>
                </a:lnTo>
                <a:lnTo>
                  <a:pt x="890755" y="644301"/>
                </a:lnTo>
                <a:lnTo>
                  <a:pt x="889668" y="631717"/>
                </a:lnTo>
                <a:lnTo>
                  <a:pt x="888800" y="619764"/>
                </a:lnTo>
                <a:lnTo>
                  <a:pt x="888237" y="608391"/>
                </a:lnTo>
                <a:lnTo>
                  <a:pt x="888064" y="597545"/>
                </a:lnTo>
                <a:lnTo>
                  <a:pt x="888367" y="587174"/>
                </a:lnTo>
                <a:lnTo>
                  <a:pt x="889233" y="577227"/>
                </a:lnTo>
                <a:lnTo>
                  <a:pt x="890745" y="567651"/>
                </a:lnTo>
                <a:lnTo>
                  <a:pt x="892992" y="558395"/>
                </a:lnTo>
                <a:lnTo>
                  <a:pt x="896057" y="549407"/>
                </a:lnTo>
                <a:lnTo>
                  <a:pt x="900027" y="540635"/>
                </a:lnTo>
                <a:lnTo>
                  <a:pt x="904988" y="532026"/>
                </a:lnTo>
                <a:lnTo>
                  <a:pt x="910717" y="523925"/>
                </a:lnTo>
                <a:lnTo>
                  <a:pt x="918676" y="514096"/>
                </a:lnTo>
                <a:lnTo>
                  <a:pt x="927221" y="504403"/>
                </a:lnTo>
                <a:lnTo>
                  <a:pt x="936299" y="494900"/>
                </a:lnTo>
                <a:lnTo>
                  <a:pt x="945859" y="485640"/>
                </a:lnTo>
                <a:lnTo>
                  <a:pt x="955850" y="476675"/>
                </a:lnTo>
                <a:lnTo>
                  <a:pt x="966219" y="468059"/>
                </a:lnTo>
                <a:lnTo>
                  <a:pt x="976915" y="459844"/>
                </a:lnTo>
                <a:lnTo>
                  <a:pt x="987887" y="452084"/>
                </a:lnTo>
                <a:lnTo>
                  <a:pt x="999083" y="444831"/>
                </a:lnTo>
                <a:lnTo>
                  <a:pt x="1010452" y="438138"/>
                </a:lnTo>
                <a:lnTo>
                  <a:pt x="1021941" y="432058"/>
                </a:lnTo>
                <a:lnTo>
                  <a:pt x="1033501" y="426644"/>
                </a:lnTo>
                <a:lnTo>
                  <a:pt x="1045078" y="421950"/>
                </a:lnTo>
                <a:lnTo>
                  <a:pt x="1056622" y="418026"/>
                </a:lnTo>
                <a:lnTo>
                  <a:pt x="1068081" y="414928"/>
                </a:lnTo>
                <a:lnTo>
                  <a:pt x="1092747" y="410248"/>
                </a:lnTo>
                <a:lnTo>
                  <a:pt x="1110736" y="407572"/>
                </a:lnTo>
                <a:lnTo>
                  <a:pt x="1127608" y="405642"/>
                </a:lnTo>
                <a:lnTo>
                  <a:pt x="1143487" y="404372"/>
                </a:lnTo>
              </a:path>
              <a:path w="1661452" h="1404055">
                <a:moveTo>
                  <a:pt x="1158495" y="403680"/>
                </a:moveTo>
                <a:lnTo>
                  <a:pt x="1172756" y="403482"/>
                </a:lnTo>
                <a:lnTo>
                  <a:pt x="1186393" y="403693"/>
                </a:lnTo>
              </a:path>
              <a:path w="1661452" h="1404055">
                <a:moveTo>
                  <a:pt x="1199529" y="404229"/>
                </a:moveTo>
                <a:lnTo>
                  <a:pt x="1212288" y="405008"/>
                </a:lnTo>
                <a:lnTo>
                  <a:pt x="1224792" y="405944"/>
                </a:lnTo>
                <a:lnTo>
                  <a:pt x="1237165" y="406954"/>
                </a:lnTo>
                <a:lnTo>
                  <a:pt x="1249531" y="407955"/>
                </a:lnTo>
                <a:lnTo>
                  <a:pt x="1262011" y="408861"/>
                </a:lnTo>
                <a:lnTo>
                  <a:pt x="1274730" y="409590"/>
                </a:lnTo>
              </a:path>
              <a:path w="1661452" h="1404055">
                <a:moveTo>
                  <a:pt x="1287811" y="410058"/>
                </a:moveTo>
                <a:lnTo>
                  <a:pt x="1301376" y="410180"/>
                </a:lnTo>
                <a:lnTo>
                  <a:pt x="1315550" y="409872"/>
                </a:lnTo>
                <a:lnTo>
                  <a:pt x="1330454" y="409052"/>
                </a:lnTo>
                <a:lnTo>
                  <a:pt x="1346214" y="407634"/>
                </a:lnTo>
              </a:path>
              <a:path w="1661452" h="1404055">
                <a:moveTo>
                  <a:pt x="1362951" y="405536"/>
                </a:moveTo>
                <a:lnTo>
                  <a:pt x="1371503" y="404665"/>
                </a:lnTo>
              </a:path>
              <a:path w="1661452" h="1404055">
                <a:moveTo>
                  <a:pt x="1392385" y="404149"/>
                </a:moveTo>
                <a:lnTo>
                  <a:pt x="1404246" y="404343"/>
                </a:lnTo>
              </a:path>
              <a:path w="1661452" h="1404055">
                <a:moveTo>
                  <a:pt x="1468366" y="406580"/>
                </a:moveTo>
                <a:lnTo>
                  <a:pt x="1480512" y="406715"/>
                </a:lnTo>
                <a:lnTo>
                  <a:pt x="1491884" y="406555"/>
                </a:lnTo>
                <a:lnTo>
                  <a:pt x="1502249" y="406022"/>
                </a:lnTo>
                <a:lnTo>
                  <a:pt x="1511372" y="405032"/>
                </a:lnTo>
                <a:lnTo>
                  <a:pt x="1519018" y="403506"/>
                </a:lnTo>
                <a:lnTo>
                  <a:pt x="1524953" y="401363"/>
                </a:lnTo>
                <a:lnTo>
                  <a:pt x="1528943" y="398521"/>
                </a:lnTo>
                <a:lnTo>
                  <a:pt x="1530752" y="394899"/>
                </a:lnTo>
                <a:lnTo>
                  <a:pt x="1530147" y="390416"/>
                </a:lnTo>
                <a:lnTo>
                  <a:pt x="1526893" y="384992"/>
                </a:lnTo>
                <a:lnTo>
                  <a:pt x="1525231" y="383019"/>
                </a:lnTo>
                <a:lnTo>
                  <a:pt x="1524058" y="379432"/>
                </a:lnTo>
                <a:lnTo>
                  <a:pt x="1525151" y="374111"/>
                </a:lnTo>
                <a:lnTo>
                  <a:pt x="1528275" y="367225"/>
                </a:lnTo>
                <a:lnTo>
                  <a:pt x="1533190" y="358948"/>
                </a:lnTo>
                <a:lnTo>
                  <a:pt x="1539660" y="349451"/>
                </a:lnTo>
                <a:lnTo>
                  <a:pt x="1547445" y="338907"/>
                </a:lnTo>
                <a:lnTo>
                  <a:pt x="1556309" y="327487"/>
                </a:lnTo>
                <a:lnTo>
                  <a:pt x="1566014" y="315363"/>
                </a:lnTo>
                <a:lnTo>
                  <a:pt x="1576321" y="302707"/>
                </a:lnTo>
                <a:lnTo>
                  <a:pt x="1586993" y="289691"/>
                </a:lnTo>
                <a:lnTo>
                  <a:pt x="1597792" y="276488"/>
                </a:lnTo>
                <a:lnTo>
                  <a:pt x="1608480" y="263268"/>
                </a:lnTo>
                <a:lnTo>
                  <a:pt x="1618820" y="250204"/>
                </a:lnTo>
                <a:lnTo>
                  <a:pt x="1628572" y="237469"/>
                </a:lnTo>
                <a:lnTo>
                  <a:pt x="1637501" y="225233"/>
                </a:lnTo>
                <a:lnTo>
                  <a:pt x="1645367" y="213669"/>
                </a:lnTo>
                <a:lnTo>
                  <a:pt x="1651933" y="202949"/>
                </a:lnTo>
                <a:lnTo>
                  <a:pt x="1656961" y="193245"/>
                </a:lnTo>
                <a:lnTo>
                  <a:pt x="1660213" y="184728"/>
                </a:lnTo>
                <a:lnTo>
                  <a:pt x="1661452" y="177571"/>
                </a:lnTo>
                <a:lnTo>
                  <a:pt x="1657708" y="175316"/>
                </a:lnTo>
                <a:lnTo>
                  <a:pt x="1647566" y="174143"/>
                </a:lnTo>
              </a:path>
              <a:path w="1661452" h="1404055">
                <a:moveTo>
                  <a:pt x="1632856" y="173831"/>
                </a:moveTo>
                <a:lnTo>
                  <a:pt x="1615405" y="174157"/>
                </a:lnTo>
                <a:lnTo>
                  <a:pt x="1597042" y="174899"/>
                </a:lnTo>
                <a:lnTo>
                  <a:pt x="1579597" y="175835"/>
                </a:lnTo>
                <a:lnTo>
                  <a:pt x="1564898" y="176743"/>
                </a:lnTo>
                <a:lnTo>
                  <a:pt x="1554774" y="177400"/>
                </a:lnTo>
                <a:lnTo>
                  <a:pt x="1551177" y="177596"/>
                </a:lnTo>
              </a:path>
              <a:path w="1661452" h="1404055">
                <a:moveTo>
                  <a:pt x="1540814" y="177533"/>
                </a:moveTo>
                <a:lnTo>
                  <a:pt x="1529431" y="177354"/>
                </a:lnTo>
                <a:lnTo>
                  <a:pt x="1517139" y="177079"/>
                </a:lnTo>
                <a:lnTo>
                  <a:pt x="1504051" y="176726"/>
                </a:lnTo>
                <a:lnTo>
                  <a:pt x="1490279" y="176312"/>
                </a:lnTo>
                <a:lnTo>
                  <a:pt x="1475933" y="175856"/>
                </a:lnTo>
                <a:lnTo>
                  <a:pt x="1461126" y="175377"/>
                </a:lnTo>
              </a:path>
              <a:path w="1661452" h="1404055">
                <a:moveTo>
                  <a:pt x="1430573" y="174421"/>
                </a:moveTo>
                <a:lnTo>
                  <a:pt x="1415051" y="173980"/>
                </a:lnTo>
                <a:lnTo>
                  <a:pt x="1399514" y="173589"/>
                </a:lnTo>
              </a:path>
              <a:path w="1661452" h="1404055">
                <a:moveTo>
                  <a:pt x="1384074" y="173265"/>
                </a:moveTo>
                <a:lnTo>
                  <a:pt x="1368842" y="173027"/>
                </a:lnTo>
              </a:path>
              <a:path w="1661452" h="1404055">
                <a:moveTo>
                  <a:pt x="1353930" y="172893"/>
                </a:moveTo>
                <a:lnTo>
                  <a:pt x="1339449" y="172881"/>
                </a:lnTo>
                <a:lnTo>
                  <a:pt x="1325512" y="173010"/>
                </a:lnTo>
                <a:lnTo>
                  <a:pt x="1312230" y="173298"/>
                </a:lnTo>
                <a:lnTo>
                  <a:pt x="1299714" y="173763"/>
                </a:lnTo>
                <a:lnTo>
                  <a:pt x="1288077" y="174424"/>
                </a:lnTo>
              </a:path>
              <a:path w="1661452" h="1404055">
                <a:moveTo>
                  <a:pt x="1277429" y="175298"/>
                </a:moveTo>
                <a:lnTo>
                  <a:pt x="1266661" y="176448"/>
                </a:lnTo>
              </a:path>
              <a:path w="1661452" h="1404055">
                <a:moveTo>
                  <a:pt x="1242471" y="179336"/>
                </a:moveTo>
                <a:lnTo>
                  <a:pt x="1229388" y="180866"/>
                </a:lnTo>
              </a:path>
              <a:path w="1661452" h="1404055">
                <a:moveTo>
                  <a:pt x="1215871" y="182316"/>
                </a:moveTo>
                <a:lnTo>
                  <a:pt x="1202092" y="183582"/>
                </a:lnTo>
                <a:lnTo>
                  <a:pt x="1188218" y="184559"/>
                </a:lnTo>
                <a:lnTo>
                  <a:pt x="1174419" y="185145"/>
                </a:lnTo>
              </a:path>
              <a:path w="1661452" h="1404055">
                <a:moveTo>
                  <a:pt x="1160866" y="185236"/>
                </a:moveTo>
                <a:lnTo>
                  <a:pt x="1147727" y="184727"/>
                </a:lnTo>
                <a:lnTo>
                  <a:pt x="1135172" y="183515"/>
                </a:lnTo>
                <a:lnTo>
                  <a:pt x="1123370" y="181497"/>
                </a:lnTo>
                <a:lnTo>
                  <a:pt x="1112490" y="178569"/>
                </a:lnTo>
                <a:lnTo>
                  <a:pt x="1102703" y="174627"/>
                </a:lnTo>
                <a:lnTo>
                  <a:pt x="1095324" y="170370"/>
                </a:lnTo>
                <a:lnTo>
                  <a:pt x="1085867" y="164564"/>
                </a:lnTo>
                <a:lnTo>
                  <a:pt x="1075355" y="159210"/>
                </a:lnTo>
                <a:lnTo>
                  <a:pt x="1063956" y="154264"/>
                </a:lnTo>
                <a:lnTo>
                  <a:pt x="1051837" y="149682"/>
                </a:lnTo>
                <a:lnTo>
                  <a:pt x="1039164" y="145422"/>
                </a:lnTo>
                <a:lnTo>
                  <a:pt x="1026106" y="141440"/>
                </a:lnTo>
                <a:lnTo>
                  <a:pt x="1012829" y="137692"/>
                </a:lnTo>
                <a:lnTo>
                  <a:pt x="999500" y="134136"/>
                </a:lnTo>
                <a:lnTo>
                  <a:pt x="986286" y="130728"/>
                </a:lnTo>
                <a:lnTo>
                  <a:pt x="973355" y="127424"/>
                </a:lnTo>
              </a:path>
              <a:path w="1661452" h="1404055">
                <a:moveTo>
                  <a:pt x="960873" y="124181"/>
                </a:moveTo>
                <a:lnTo>
                  <a:pt x="949009" y="120955"/>
                </a:lnTo>
                <a:lnTo>
                  <a:pt x="937928" y="117705"/>
                </a:lnTo>
                <a:lnTo>
                  <a:pt x="932878" y="116103"/>
                </a:lnTo>
                <a:lnTo>
                  <a:pt x="918479" y="110787"/>
                </a:lnTo>
                <a:lnTo>
                  <a:pt x="907303" y="105484"/>
                </a:lnTo>
                <a:lnTo>
                  <a:pt x="898356" y="100151"/>
                </a:lnTo>
                <a:lnTo>
                  <a:pt x="890650" y="94743"/>
                </a:lnTo>
                <a:lnTo>
                  <a:pt x="883191" y="89218"/>
                </a:lnTo>
                <a:lnTo>
                  <a:pt x="874988" y="83531"/>
                </a:lnTo>
              </a:path>
              <a:path w="1661452" h="1404055">
                <a:moveTo>
                  <a:pt x="81651" y="1381838"/>
                </a:moveTo>
                <a:lnTo>
                  <a:pt x="93667" y="1385385"/>
                </a:lnTo>
                <a:lnTo>
                  <a:pt x="105766" y="1388871"/>
                </a:lnTo>
                <a:lnTo>
                  <a:pt x="117991" y="1392211"/>
                </a:lnTo>
                <a:lnTo>
                  <a:pt x="130383" y="1395322"/>
                </a:lnTo>
                <a:lnTo>
                  <a:pt x="142983" y="1398117"/>
                </a:lnTo>
                <a:lnTo>
                  <a:pt x="155833" y="1400512"/>
                </a:lnTo>
                <a:lnTo>
                  <a:pt x="168974" y="1402422"/>
                </a:lnTo>
                <a:lnTo>
                  <a:pt x="177126" y="1403311"/>
                </a:lnTo>
                <a:lnTo>
                  <a:pt x="190005" y="1404055"/>
                </a:lnTo>
              </a:path>
              <a:path w="1661452" h="1404055">
                <a:moveTo>
                  <a:pt x="734535" y="274638"/>
                </a:moveTo>
                <a:lnTo>
                  <a:pt x="735740" y="262315"/>
                </a:lnTo>
                <a:lnTo>
                  <a:pt x="736874" y="249844"/>
                </a:lnTo>
                <a:lnTo>
                  <a:pt x="737956" y="237247"/>
                </a:lnTo>
                <a:lnTo>
                  <a:pt x="739003" y="224546"/>
                </a:lnTo>
                <a:lnTo>
                  <a:pt x="740037" y="211764"/>
                </a:lnTo>
                <a:lnTo>
                  <a:pt x="741075" y="198921"/>
                </a:lnTo>
                <a:lnTo>
                  <a:pt x="742137" y="186042"/>
                </a:lnTo>
                <a:lnTo>
                  <a:pt x="742201" y="184825"/>
                </a:lnTo>
                <a:lnTo>
                  <a:pt x="740070" y="173215"/>
                </a:lnTo>
                <a:lnTo>
                  <a:pt x="735169" y="160952"/>
                </a:lnTo>
                <a:lnTo>
                  <a:pt x="730488" y="148743"/>
                </a:lnTo>
                <a:lnTo>
                  <a:pt x="729018" y="137299"/>
                </a:lnTo>
                <a:lnTo>
                  <a:pt x="729225" y="135738"/>
                </a:lnTo>
                <a:lnTo>
                  <a:pt x="733632" y="123744"/>
                </a:lnTo>
                <a:lnTo>
                  <a:pt x="739956" y="112751"/>
                </a:lnTo>
                <a:lnTo>
                  <a:pt x="744220" y="100749"/>
                </a:lnTo>
                <a:lnTo>
                  <a:pt x="754105" y="98489"/>
                </a:lnTo>
                <a:lnTo>
                  <a:pt x="759768" y="96325"/>
                </a:lnTo>
              </a:path>
              <a:path w="1661452" h="1404055">
                <a:moveTo>
                  <a:pt x="581659" y="116102"/>
                </a:moveTo>
                <a:lnTo>
                  <a:pt x="576158" y="113078"/>
                </a:lnTo>
                <a:lnTo>
                  <a:pt x="572808" y="111213"/>
                </a:lnTo>
                <a:lnTo>
                  <a:pt x="561955" y="104712"/>
                </a:lnTo>
                <a:lnTo>
                  <a:pt x="551536" y="97773"/>
                </a:lnTo>
                <a:lnTo>
                  <a:pt x="541338" y="90572"/>
                </a:lnTo>
                <a:lnTo>
                  <a:pt x="531150" y="83283"/>
                </a:lnTo>
                <a:lnTo>
                  <a:pt x="520762" y="76080"/>
                </a:lnTo>
                <a:lnTo>
                  <a:pt x="509961" y="69139"/>
                </a:lnTo>
                <a:lnTo>
                  <a:pt x="498538" y="62633"/>
                </a:lnTo>
                <a:lnTo>
                  <a:pt x="495668" y="61150"/>
                </a:lnTo>
                <a:lnTo>
                  <a:pt x="484063" y="55323"/>
                </a:lnTo>
                <a:lnTo>
                  <a:pt x="472390" y="49301"/>
                </a:lnTo>
                <a:lnTo>
                  <a:pt x="460952" y="42852"/>
                </a:lnTo>
                <a:lnTo>
                  <a:pt x="450053" y="35743"/>
                </a:lnTo>
                <a:lnTo>
                  <a:pt x="440000" y="27744"/>
                </a:lnTo>
                <a:lnTo>
                  <a:pt x="431095" y="18623"/>
                </a:lnTo>
                <a:lnTo>
                  <a:pt x="423645" y="8148"/>
                </a:lnTo>
                <a:lnTo>
                  <a:pt x="419506" y="0"/>
                </a:lnTo>
                <a:lnTo>
                  <a:pt x="412783" y="8809"/>
                </a:lnTo>
                <a:lnTo>
                  <a:pt x="404901" y="18137"/>
                </a:lnTo>
                <a:lnTo>
                  <a:pt x="396044" y="27771"/>
                </a:lnTo>
                <a:lnTo>
                  <a:pt x="386395" y="37500"/>
                </a:lnTo>
                <a:lnTo>
                  <a:pt x="376137" y="47112"/>
                </a:lnTo>
                <a:lnTo>
                  <a:pt x="365453" y="56396"/>
                </a:lnTo>
                <a:lnTo>
                  <a:pt x="354527" y="65139"/>
                </a:lnTo>
                <a:lnTo>
                  <a:pt x="343543" y="73130"/>
                </a:lnTo>
                <a:lnTo>
                  <a:pt x="332682" y="80158"/>
                </a:lnTo>
                <a:lnTo>
                  <a:pt x="322130" y="86010"/>
                </a:lnTo>
                <a:lnTo>
                  <a:pt x="312068" y="90476"/>
                </a:lnTo>
                <a:lnTo>
                  <a:pt x="297476" y="95014"/>
                </a:lnTo>
                <a:lnTo>
                  <a:pt x="285042" y="98035"/>
                </a:lnTo>
                <a:lnTo>
                  <a:pt x="272514" y="100833"/>
                </a:lnTo>
                <a:lnTo>
                  <a:pt x="260057" y="103825"/>
                </a:lnTo>
              </a:path>
              <a:path w="1661452" h="1404055">
                <a:moveTo>
                  <a:pt x="247834" y="107430"/>
                </a:moveTo>
                <a:lnTo>
                  <a:pt x="236010" y="112066"/>
                </a:lnTo>
                <a:lnTo>
                  <a:pt x="224750" y="118151"/>
                </a:lnTo>
                <a:lnTo>
                  <a:pt x="217043" y="123697"/>
                </a:lnTo>
                <a:lnTo>
                  <a:pt x="207654" y="133100"/>
                </a:lnTo>
                <a:lnTo>
                  <a:pt x="199457" y="143285"/>
                </a:lnTo>
                <a:lnTo>
                  <a:pt x="191050" y="152701"/>
                </a:lnTo>
                <a:lnTo>
                  <a:pt x="181035" y="159802"/>
                </a:lnTo>
                <a:lnTo>
                  <a:pt x="178587" y="160858"/>
                </a:lnTo>
              </a:path>
              <a:path w="1661452" h="1404055">
                <a:moveTo>
                  <a:pt x="581659" y="116102"/>
                </a:moveTo>
                <a:lnTo>
                  <a:pt x="588505" y="119865"/>
                </a:lnTo>
                <a:lnTo>
                  <a:pt x="599980" y="126183"/>
                </a:lnTo>
                <a:lnTo>
                  <a:pt x="610706" y="132300"/>
                </a:lnTo>
                <a:lnTo>
                  <a:pt x="620806" y="138482"/>
                </a:lnTo>
                <a:lnTo>
                  <a:pt x="630401" y="144998"/>
                </a:lnTo>
                <a:lnTo>
                  <a:pt x="639615" y="152113"/>
                </a:lnTo>
                <a:lnTo>
                  <a:pt x="648568" y="160094"/>
                </a:lnTo>
                <a:lnTo>
                  <a:pt x="657384" y="169210"/>
                </a:lnTo>
                <a:lnTo>
                  <a:pt x="666185" y="179726"/>
                </a:lnTo>
                <a:lnTo>
                  <a:pt x="675093" y="191909"/>
                </a:lnTo>
                <a:lnTo>
                  <a:pt x="683198" y="203859"/>
                </a:lnTo>
                <a:lnTo>
                  <a:pt x="690343" y="214560"/>
                </a:lnTo>
                <a:lnTo>
                  <a:pt x="697214" y="224859"/>
                </a:lnTo>
                <a:lnTo>
                  <a:pt x="704012" y="234900"/>
                </a:lnTo>
                <a:lnTo>
                  <a:pt x="710936" y="244823"/>
                </a:lnTo>
                <a:lnTo>
                  <a:pt x="718186" y="254772"/>
                </a:lnTo>
                <a:lnTo>
                  <a:pt x="725963" y="264887"/>
                </a:lnTo>
                <a:lnTo>
                  <a:pt x="734466" y="275310"/>
                </a:lnTo>
                <a:lnTo>
                  <a:pt x="734535" y="274638"/>
                </a:lnTo>
              </a:path>
              <a:path w="1661452" h="1404055">
                <a:moveTo>
                  <a:pt x="874988" y="83531"/>
                </a:moveTo>
                <a:lnTo>
                  <a:pt x="865051" y="77639"/>
                </a:lnTo>
                <a:lnTo>
                  <a:pt x="852388" y="71498"/>
                </a:lnTo>
                <a:lnTo>
                  <a:pt x="844931" y="68402"/>
                </a:lnTo>
                <a:lnTo>
                  <a:pt x="835508" y="66678"/>
                </a:lnTo>
                <a:lnTo>
                  <a:pt x="824940" y="67939"/>
                </a:lnTo>
                <a:lnTo>
                  <a:pt x="813525" y="71476"/>
                </a:lnTo>
                <a:lnTo>
                  <a:pt x="801557" y="76581"/>
                </a:lnTo>
                <a:lnTo>
                  <a:pt x="789335" y="82543"/>
                </a:lnTo>
                <a:lnTo>
                  <a:pt x="777154" y="88655"/>
                </a:lnTo>
                <a:lnTo>
                  <a:pt x="765312" y="94206"/>
                </a:lnTo>
                <a:lnTo>
                  <a:pt x="759768" y="96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633738" y="1849807"/>
            <a:ext cx="69324" cy="1075296"/>
          </a:xfrm>
          <a:custGeom>
            <a:avLst/>
            <a:gdLst/>
            <a:ahLst/>
            <a:cxnLst/>
            <a:rect l="l" t="t" r="r" b="b"/>
            <a:pathLst>
              <a:path w="69324" h="1075296">
                <a:moveTo>
                  <a:pt x="67449" y="1075296"/>
                </a:moveTo>
                <a:lnTo>
                  <a:pt x="65188" y="1059051"/>
                </a:lnTo>
                <a:lnTo>
                  <a:pt x="63237" y="1041201"/>
                </a:lnTo>
                <a:lnTo>
                  <a:pt x="61579" y="1021926"/>
                </a:lnTo>
                <a:lnTo>
                  <a:pt x="60199" y="1001406"/>
                </a:lnTo>
                <a:lnTo>
                  <a:pt x="59079" y="979824"/>
                </a:lnTo>
                <a:lnTo>
                  <a:pt x="58205" y="957359"/>
                </a:lnTo>
                <a:lnTo>
                  <a:pt x="57559" y="934194"/>
                </a:lnTo>
                <a:lnTo>
                  <a:pt x="57125" y="910509"/>
                </a:lnTo>
                <a:lnTo>
                  <a:pt x="56888" y="886485"/>
                </a:lnTo>
                <a:lnTo>
                  <a:pt x="56830" y="862303"/>
                </a:lnTo>
                <a:lnTo>
                  <a:pt x="56937" y="838144"/>
                </a:lnTo>
                <a:lnTo>
                  <a:pt x="57191" y="814189"/>
                </a:lnTo>
                <a:lnTo>
                  <a:pt x="57576" y="790619"/>
                </a:lnTo>
                <a:lnTo>
                  <a:pt x="58076" y="767616"/>
                </a:lnTo>
                <a:lnTo>
                  <a:pt x="58675" y="745360"/>
                </a:lnTo>
                <a:lnTo>
                  <a:pt x="59357" y="724032"/>
                </a:lnTo>
                <a:lnTo>
                  <a:pt x="60105" y="703814"/>
                </a:lnTo>
                <a:lnTo>
                  <a:pt x="60903" y="684885"/>
                </a:lnTo>
                <a:lnTo>
                  <a:pt x="61735" y="667428"/>
                </a:lnTo>
                <a:lnTo>
                  <a:pt x="62585" y="651624"/>
                </a:lnTo>
                <a:lnTo>
                  <a:pt x="63433" y="636834"/>
                </a:lnTo>
                <a:lnTo>
                  <a:pt x="64277" y="621962"/>
                </a:lnTo>
                <a:lnTo>
                  <a:pt x="65104" y="607019"/>
                </a:lnTo>
                <a:lnTo>
                  <a:pt x="65899" y="592014"/>
                </a:lnTo>
                <a:lnTo>
                  <a:pt x="66647" y="576956"/>
                </a:lnTo>
                <a:lnTo>
                  <a:pt x="67333" y="561855"/>
                </a:lnTo>
                <a:lnTo>
                  <a:pt x="67943" y="546720"/>
                </a:lnTo>
                <a:lnTo>
                  <a:pt x="68461" y="531561"/>
                </a:lnTo>
                <a:lnTo>
                  <a:pt x="68873" y="516386"/>
                </a:lnTo>
                <a:lnTo>
                  <a:pt x="69164" y="501207"/>
                </a:lnTo>
                <a:lnTo>
                  <a:pt x="69319" y="486031"/>
                </a:lnTo>
                <a:lnTo>
                  <a:pt x="69324" y="470868"/>
                </a:lnTo>
                <a:lnTo>
                  <a:pt x="69164" y="455728"/>
                </a:lnTo>
                <a:lnTo>
                  <a:pt x="68824" y="440620"/>
                </a:lnTo>
                <a:lnTo>
                  <a:pt x="68289" y="425554"/>
                </a:lnTo>
                <a:lnTo>
                  <a:pt x="67545" y="410540"/>
                </a:lnTo>
                <a:lnTo>
                  <a:pt x="66577" y="395585"/>
                </a:lnTo>
                <a:lnTo>
                  <a:pt x="65369" y="380701"/>
                </a:lnTo>
                <a:lnTo>
                  <a:pt x="63908" y="365896"/>
                </a:lnTo>
                <a:lnTo>
                  <a:pt x="62179" y="351180"/>
                </a:lnTo>
                <a:lnTo>
                  <a:pt x="60607" y="338122"/>
                </a:lnTo>
                <a:lnTo>
                  <a:pt x="59224" y="325215"/>
                </a:lnTo>
                <a:lnTo>
                  <a:pt x="58003" y="312437"/>
                </a:lnTo>
                <a:lnTo>
                  <a:pt x="56915" y="299768"/>
                </a:lnTo>
                <a:lnTo>
                  <a:pt x="55933" y="287186"/>
                </a:lnTo>
                <a:lnTo>
                  <a:pt x="55029" y="274671"/>
                </a:lnTo>
                <a:lnTo>
                  <a:pt x="54174" y="262202"/>
                </a:lnTo>
                <a:lnTo>
                  <a:pt x="53341" y="249757"/>
                </a:lnTo>
                <a:lnTo>
                  <a:pt x="52502" y="237316"/>
                </a:lnTo>
                <a:lnTo>
                  <a:pt x="51630" y="224858"/>
                </a:lnTo>
                <a:lnTo>
                  <a:pt x="50696" y="212362"/>
                </a:lnTo>
                <a:lnTo>
                  <a:pt x="49672" y="199806"/>
                </a:lnTo>
                <a:lnTo>
                  <a:pt x="48531" y="187170"/>
                </a:lnTo>
                <a:lnTo>
                  <a:pt x="47245" y="174433"/>
                </a:lnTo>
                <a:lnTo>
                  <a:pt x="45785" y="161574"/>
                </a:lnTo>
                <a:lnTo>
                  <a:pt x="44970" y="155003"/>
                </a:lnTo>
                <a:lnTo>
                  <a:pt x="43413" y="140654"/>
                </a:lnTo>
                <a:lnTo>
                  <a:pt x="42355" y="128003"/>
                </a:lnTo>
                <a:lnTo>
                  <a:pt x="41303" y="116451"/>
                </a:lnTo>
                <a:lnTo>
                  <a:pt x="39765" y="105398"/>
                </a:lnTo>
                <a:lnTo>
                  <a:pt x="37247" y="94246"/>
                </a:lnTo>
                <a:lnTo>
                  <a:pt x="33257" y="82394"/>
                </a:lnTo>
                <a:lnTo>
                  <a:pt x="27978" y="70586"/>
                </a:lnTo>
                <a:lnTo>
                  <a:pt x="24369" y="61875"/>
                </a:lnTo>
                <a:lnTo>
                  <a:pt x="20979" y="51561"/>
                </a:lnTo>
                <a:lnTo>
                  <a:pt x="17318" y="39916"/>
                </a:lnTo>
                <a:lnTo>
                  <a:pt x="12898" y="27209"/>
                </a:lnTo>
                <a:lnTo>
                  <a:pt x="7228" y="1371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241029" y="1646681"/>
            <a:ext cx="336359" cy="236235"/>
          </a:xfrm>
          <a:custGeom>
            <a:avLst/>
            <a:gdLst/>
            <a:ahLst/>
            <a:cxnLst/>
            <a:rect l="l" t="t" r="r" b="b"/>
            <a:pathLst>
              <a:path w="336359" h="236235">
                <a:moveTo>
                  <a:pt x="0" y="2834"/>
                </a:moveTo>
                <a:lnTo>
                  <a:pt x="10317" y="435"/>
                </a:lnTo>
                <a:lnTo>
                  <a:pt x="21690" y="0"/>
                </a:lnTo>
                <a:lnTo>
                  <a:pt x="33837" y="1195"/>
                </a:lnTo>
                <a:lnTo>
                  <a:pt x="46480" y="3686"/>
                </a:lnTo>
                <a:lnTo>
                  <a:pt x="59340" y="7140"/>
                </a:lnTo>
                <a:lnTo>
                  <a:pt x="72137" y="11221"/>
                </a:lnTo>
                <a:lnTo>
                  <a:pt x="84592" y="15596"/>
                </a:lnTo>
                <a:lnTo>
                  <a:pt x="96426" y="19930"/>
                </a:lnTo>
                <a:lnTo>
                  <a:pt x="107361" y="23888"/>
                </a:lnTo>
                <a:lnTo>
                  <a:pt x="114592" y="26342"/>
                </a:lnTo>
                <a:lnTo>
                  <a:pt x="127128" y="30828"/>
                </a:lnTo>
                <a:lnTo>
                  <a:pt x="139076" y="35949"/>
                </a:lnTo>
                <a:lnTo>
                  <a:pt x="150493" y="41668"/>
                </a:lnTo>
                <a:lnTo>
                  <a:pt x="161438" y="47944"/>
                </a:lnTo>
                <a:lnTo>
                  <a:pt x="171972" y="54740"/>
                </a:lnTo>
                <a:lnTo>
                  <a:pt x="182151" y="62015"/>
                </a:lnTo>
                <a:lnTo>
                  <a:pt x="192037" y="69732"/>
                </a:lnTo>
                <a:lnTo>
                  <a:pt x="201687" y="77849"/>
                </a:lnTo>
                <a:lnTo>
                  <a:pt x="211161" y="86330"/>
                </a:lnTo>
                <a:lnTo>
                  <a:pt x="220517" y="95134"/>
                </a:lnTo>
                <a:lnTo>
                  <a:pt x="229815" y="104222"/>
                </a:lnTo>
                <a:lnTo>
                  <a:pt x="239114" y="113556"/>
                </a:lnTo>
                <a:lnTo>
                  <a:pt x="247053" y="121643"/>
                </a:lnTo>
                <a:lnTo>
                  <a:pt x="255493" y="130627"/>
                </a:lnTo>
                <a:lnTo>
                  <a:pt x="263687" y="140006"/>
                </a:lnTo>
                <a:lnTo>
                  <a:pt x="271675" y="149717"/>
                </a:lnTo>
                <a:lnTo>
                  <a:pt x="279497" y="159697"/>
                </a:lnTo>
                <a:lnTo>
                  <a:pt x="287191" y="169884"/>
                </a:lnTo>
                <a:lnTo>
                  <a:pt x="294798" y="180216"/>
                </a:lnTo>
                <a:lnTo>
                  <a:pt x="302356" y="190631"/>
                </a:lnTo>
                <a:lnTo>
                  <a:pt x="309907" y="201064"/>
                </a:lnTo>
                <a:lnTo>
                  <a:pt x="317488" y="211455"/>
                </a:lnTo>
                <a:lnTo>
                  <a:pt x="325140" y="221740"/>
                </a:lnTo>
                <a:lnTo>
                  <a:pt x="332902" y="231857"/>
                </a:lnTo>
                <a:lnTo>
                  <a:pt x="336359" y="2362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774301" y="1508774"/>
            <a:ext cx="50876" cy="13207"/>
          </a:xfrm>
          <a:custGeom>
            <a:avLst/>
            <a:gdLst/>
            <a:ahLst/>
            <a:cxnLst/>
            <a:rect l="l" t="t" r="r" b="b"/>
            <a:pathLst>
              <a:path w="50876" h="13207">
                <a:moveTo>
                  <a:pt x="50876" y="13208"/>
                </a:moveTo>
                <a:lnTo>
                  <a:pt x="39758" y="11693"/>
                </a:lnTo>
                <a:lnTo>
                  <a:pt x="25816" y="9011"/>
                </a:lnTo>
                <a:lnTo>
                  <a:pt x="11962" y="5300"/>
                </a:lnTo>
                <a:lnTo>
                  <a:pt x="1105" y="70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797327" y="1439382"/>
            <a:ext cx="54127" cy="33909"/>
          </a:xfrm>
          <a:custGeom>
            <a:avLst/>
            <a:gdLst/>
            <a:ahLst/>
            <a:cxnLst/>
            <a:rect l="l" t="t" r="r" b="b"/>
            <a:pathLst>
              <a:path w="54127" h="33909">
                <a:moveTo>
                  <a:pt x="54127" y="33909"/>
                </a:moveTo>
                <a:lnTo>
                  <a:pt x="43052" y="29508"/>
                </a:lnTo>
                <a:lnTo>
                  <a:pt x="30673" y="26693"/>
                </a:lnTo>
                <a:lnTo>
                  <a:pt x="18591" y="23766"/>
                </a:lnTo>
                <a:lnTo>
                  <a:pt x="8409" y="19030"/>
                </a:lnTo>
                <a:lnTo>
                  <a:pt x="1731" y="1078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750540" y="1287820"/>
            <a:ext cx="96316" cy="29527"/>
          </a:xfrm>
          <a:custGeom>
            <a:avLst/>
            <a:gdLst/>
            <a:ahLst/>
            <a:cxnLst/>
            <a:rect l="l" t="t" r="r" b="b"/>
            <a:pathLst>
              <a:path w="96316" h="29527">
                <a:moveTo>
                  <a:pt x="96316" y="8013"/>
                </a:moveTo>
                <a:lnTo>
                  <a:pt x="84119" y="4496"/>
                </a:lnTo>
                <a:lnTo>
                  <a:pt x="71902" y="781"/>
                </a:lnTo>
                <a:lnTo>
                  <a:pt x="70154" y="584"/>
                </a:lnTo>
                <a:lnTo>
                  <a:pt x="62636" y="0"/>
                </a:lnTo>
                <a:lnTo>
                  <a:pt x="61455" y="2171"/>
                </a:lnTo>
                <a:lnTo>
                  <a:pt x="52704" y="3898"/>
                </a:lnTo>
                <a:lnTo>
                  <a:pt x="40043" y="7462"/>
                </a:lnTo>
                <a:lnTo>
                  <a:pt x="28703" y="12501"/>
                </a:lnTo>
                <a:lnTo>
                  <a:pt x="17956" y="18585"/>
                </a:lnTo>
                <a:lnTo>
                  <a:pt x="7072" y="25287"/>
                </a:lnTo>
                <a:lnTo>
                  <a:pt x="0" y="295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789644" y="1325996"/>
            <a:ext cx="40741" cy="10667"/>
          </a:xfrm>
          <a:custGeom>
            <a:avLst/>
            <a:gdLst/>
            <a:ahLst/>
            <a:cxnLst/>
            <a:rect l="l" t="t" r="r" b="b"/>
            <a:pathLst>
              <a:path w="40741" h="10668">
                <a:moveTo>
                  <a:pt x="40741" y="0"/>
                </a:moveTo>
                <a:lnTo>
                  <a:pt x="27960" y="2310"/>
                </a:lnTo>
                <a:lnTo>
                  <a:pt x="15797" y="5604"/>
                </a:lnTo>
                <a:lnTo>
                  <a:pt x="3818" y="9424"/>
                </a:lnTo>
                <a:lnTo>
                  <a:pt x="0" y="106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797415" y="1333070"/>
            <a:ext cx="14998" cy="23291"/>
          </a:xfrm>
          <a:custGeom>
            <a:avLst/>
            <a:gdLst/>
            <a:ahLst/>
            <a:cxnLst/>
            <a:rect l="l" t="t" r="r" b="b"/>
            <a:pathLst>
              <a:path w="14998" h="23291">
                <a:moveTo>
                  <a:pt x="14998" y="0"/>
                </a:moveTo>
                <a:lnTo>
                  <a:pt x="14681" y="6756"/>
                </a:lnTo>
                <a:lnTo>
                  <a:pt x="14211" y="14147"/>
                </a:lnTo>
                <a:lnTo>
                  <a:pt x="13703" y="21043"/>
                </a:lnTo>
                <a:lnTo>
                  <a:pt x="10579" y="22491"/>
                </a:lnTo>
                <a:lnTo>
                  <a:pt x="5372" y="23291"/>
                </a:lnTo>
                <a:lnTo>
                  <a:pt x="1955" y="22948"/>
                </a:lnTo>
                <a:lnTo>
                  <a:pt x="1092" y="19951"/>
                </a:lnTo>
                <a:lnTo>
                  <a:pt x="0" y="16167"/>
                </a:lnTo>
                <a:lnTo>
                  <a:pt x="63" y="129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791281" y="1535786"/>
            <a:ext cx="31254" cy="9944"/>
          </a:xfrm>
          <a:custGeom>
            <a:avLst/>
            <a:gdLst/>
            <a:ahLst/>
            <a:cxnLst/>
            <a:rect l="l" t="t" r="r" b="b"/>
            <a:pathLst>
              <a:path w="31254" h="9944">
                <a:moveTo>
                  <a:pt x="31254" y="9944"/>
                </a:moveTo>
                <a:lnTo>
                  <a:pt x="18697" y="7280"/>
                </a:lnTo>
                <a:lnTo>
                  <a:pt x="7110" y="24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309613" y="968416"/>
            <a:ext cx="551347" cy="571763"/>
          </a:xfrm>
          <a:custGeom>
            <a:avLst/>
            <a:gdLst/>
            <a:ahLst/>
            <a:cxnLst/>
            <a:rect l="l" t="t" r="r" b="b"/>
            <a:pathLst>
              <a:path w="551347" h="571763">
                <a:moveTo>
                  <a:pt x="332590" y="420630"/>
                </a:moveTo>
                <a:lnTo>
                  <a:pt x="341446" y="416086"/>
                </a:lnTo>
                <a:lnTo>
                  <a:pt x="332545" y="410353"/>
                </a:lnTo>
                <a:lnTo>
                  <a:pt x="326258" y="402210"/>
                </a:lnTo>
                <a:lnTo>
                  <a:pt x="322213" y="392086"/>
                </a:lnTo>
                <a:lnTo>
                  <a:pt x="320040" y="380412"/>
                </a:lnTo>
                <a:lnTo>
                  <a:pt x="319366" y="367618"/>
                </a:lnTo>
                <a:lnTo>
                  <a:pt x="319822" y="354135"/>
                </a:lnTo>
                <a:lnTo>
                  <a:pt x="321035" y="340391"/>
                </a:lnTo>
                <a:lnTo>
                  <a:pt x="322635" y="326819"/>
                </a:lnTo>
                <a:lnTo>
                  <a:pt x="324250" y="313848"/>
                </a:lnTo>
                <a:lnTo>
                  <a:pt x="325509" y="301908"/>
                </a:lnTo>
                <a:lnTo>
                  <a:pt x="326042" y="291429"/>
                </a:lnTo>
                <a:lnTo>
                  <a:pt x="325901" y="286597"/>
                </a:lnTo>
                <a:lnTo>
                  <a:pt x="324975" y="273200"/>
                </a:lnTo>
                <a:lnTo>
                  <a:pt x="324596" y="261019"/>
                </a:lnTo>
                <a:lnTo>
                  <a:pt x="325382" y="249167"/>
                </a:lnTo>
                <a:lnTo>
                  <a:pt x="327953" y="236754"/>
                </a:lnTo>
                <a:lnTo>
                  <a:pt x="329127" y="232902"/>
                </a:lnTo>
                <a:lnTo>
                  <a:pt x="335992" y="221855"/>
                </a:lnTo>
                <a:lnTo>
                  <a:pt x="344797" y="215111"/>
                </a:lnTo>
                <a:lnTo>
                  <a:pt x="352323" y="208064"/>
                </a:lnTo>
                <a:lnTo>
                  <a:pt x="355340" y="197735"/>
                </a:lnTo>
                <a:lnTo>
                  <a:pt x="369502" y="192797"/>
                </a:lnTo>
                <a:lnTo>
                  <a:pt x="382014" y="188902"/>
                </a:lnTo>
                <a:lnTo>
                  <a:pt x="393427" y="185858"/>
                </a:lnTo>
                <a:lnTo>
                  <a:pt x="404287" y="183471"/>
                </a:lnTo>
                <a:lnTo>
                  <a:pt x="415145" y="181548"/>
                </a:lnTo>
                <a:lnTo>
                  <a:pt x="426550" y="179895"/>
                </a:lnTo>
                <a:lnTo>
                  <a:pt x="439049" y="178320"/>
                </a:lnTo>
                <a:lnTo>
                  <a:pt x="453193" y="176629"/>
                </a:lnTo>
                <a:lnTo>
                  <a:pt x="460877" y="175701"/>
                </a:lnTo>
                <a:lnTo>
                  <a:pt x="520617" y="187982"/>
                </a:lnTo>
                <a:lnTo>
                  <a:pt x="527576" y="182228"/>
                </a:lnTo>
                <a:lnTo>
                  <a:pt x="535192" y="174576"/>
                </a:lnTo>
                <a:lnTo>
                  <a:pt x="542402" y="165154"/>
                </a:lnTo>
                <a:lnTo>
                  <a:pt x="548142" y="154092"/>
                </a:lnTo>
                <a:lnTo>
                  <a:pt x="551347" y="141521"/>
                </a:lnTo>
                <a:lnTo>
                  <a:pt x="550953" y="127569"/>
                </a:lnTo>
                <a:lnTo>
                  <a:pt x="544361" y="114925"/>
                </a:lnTo>
                <a:lnTo>
                  <a:pt x="537026" y="104810"/>
                </a:lnTo>
                <a:lnTo>
                  <a:pt x="528462" y="93144"/>
                </a:lnTo>
                <a:lnTo>
                  <a:pt x="519318" y="80864"/>
                </a:lnTo>
                <a:lnTo>
                  <a:pt x="510247" y="68910"/>
                </a:lnTo>
                <a:lnTo>
                  <a:pt x="501898" y="58218"/>
                </a:lnTo>
                <a:lnTo>
                  <a:pt x="494924" y="49726"/>
                </a:lnTo>
                <a:lnTo>
                  <a:pt x="482403" y="37634"/>
                </a:lnTo>
                <a:lnTo>
                  <a:pt x="471634" y="30411"/>
                </a:lnTo>
                <a:lnTo>
                  <a:pt x="459966" y="24676"/>
                </a:lnTo>
                <a:lnTo>
                  <a:pt x="447615" y="20281"/>
                </a:lnTo>
                <a:lnTo>
                  <a:pt x="434798" y="17078"/>
                </a:lnTo>
                <a:lnTo>
                  <a:pt x="421732" y="14919"/>
                </a:lnTo>
                <a:lnTo>
                  <a:pt x="408633" y="13657"/>
                </a:lnTo>
                <a:lnTo>
                  <a:pt x="395720" y="13145"/>
                </a:lnTo>
                <a:lnTo>
                  <a:pt x="383208" y="13234"/>
                </a:lnTo>
                <a:lnTo>
                  <a:pt x="379216" y="13369"/>
                </a:lnTo>
                <a:lnTo>
                  <a:pt x="366470" y="12503"/>
                </a:lnTo>
                <a:lnTo>
                  <a:pt x="354740" y="9588"/>
                </a:lnTo>
                <a:lnTo>
                  <a:pt x="343652" y="5769"/>
                </a:lnTo>
                <a:lnTo>
                  <a:pt x="332831" y="2191"/>
                </a:lnTo>
                <a:lnTo>
                  <a:pt x="321905" y="0"/>
                </a:lnTo>
                <a:lnTo>
                  <a:pt x="310498" y="340"/>
                </a:lnTo>
                <a:lnTo>
                  <a:pt x="301161" y="3044"/>
                </a:lnTo>
                <a:lnTo>
                  <a:pt x="291765" y="5512"/>
                </a:lnTo>
                <a:lnTo>
                  <a:pt x="279002" y="7222"/>
                </a:lnTo>
                <a:lnTo>
                  <a:pt x="264362" y="8552"/>
                </a:lnTo>
                <a:lnTo>
                  <a:pt x="249334" y="9882"/>
                </a:lnTo>
                <a:lnTo>
                  <a:pt x="235409" y="11588"/>
                </a:lnTo>
                <a:lnTo>
                  <a:pt x="224076" y="14050"/>
                </a:lnTo>
                <a:lnTo>
                  <a:pt x="219399" y="15909"/>
                </a:lnTo>
                <a:lnTo>
                  <a:pt x="206097" y="23565"/>
                </a:lnTo>
                <a:lnTo>
                  <a:pt x="194948" y="31111"/>
                </a:lnTo>
                <a:lnTo>
                  <a:pt x="185198" y="38383"/>
                </a:lnTo>
                <a:lnTo>
                  <a:pt x="176090" y="45216"/>
                </a:lnTo>
                <a:lnTo>
                  <a:pt x="166873" y="51446"/>
                </a:lnTo>
                <a:lnTo>
                  <a:pt x="156790" y="56908"/>
                </a:lnTo>
                <a:lnTo>
                  <a:pt x="145087" y="61437"/>
                </a:lnTo>
                <a:lnTo>
                  <a:pt x="131010" y="64869"/>
                </a:lnTo>
                <a:lnTo>
                  <a:pt x="127489" y="65465"/>
                </a:lnTo>
                <a:lnTo>
                  <a:pt x="118053" y="67100"/>
                </a:lnTo>
                <a:lnTo>
                  <a:pt x="104527" y="69692"/>
                </a:lnTo>
                <a:lnTo>
                  <a:pt x="89046" y="72893"/>
                </a:lnTo>
                <a:lnTo>
                  <a:pt x="73743" y="76359"/>
                </a:lnTo>
                <a:lnTo>
                  <a:pt x="60755" y="79743"/>
                </a:lnTo>
                <a:lnTo>
                  <a:pt x="52214" y="82699"/>
                </a:lnTo>
                <a:lnTo>
                  <a:pt x="44120" y="89963"/>
                </a:lnTo>
                <a:lnTo>
                  <a:pt x="38722" y="100570"/>
                </a:lnTo>
                <a:lnTo>
                  <a:pt x="34673" y="113631"/>
                </a:lnTo>
                <a:lnTo>
                  <a:pt x="31359" y="127890"/>
                </a:lnTo>
                <a:lnTo>
                  <a:pt x="28167" y="142090"/>
                </a:lnTo>
                <a:lnTo>
                  <a:pt x="24483" y="154976"/>
                </a:lnTo>
                <a:lnTo>
                  <a:pt x="19695" y="165291"/>
                </a:lnTo>
                <a:lnTo>
                  <a:pt x="18625" y="166836"/>
                </a:lnTo>
                <a:lnTo>
                  <a:pt x="12518" y="176709"/>
                </a:lnTo>
                <a:lnTo>
                  <a:pt x="7911" y="187637"/>
                </a:lnTo>
                <a:lnTo>
                  <a:pt x="4601" y="199427"/>
                </a:lnTo>
                <a:lnTo>
                  <a:pt x="2383" y="211886"/>
                </a:lnTo>
                <a:lnTo>
                  <a:pt x="1054" y="224821"/>
                </a:lnTo>
                <a:lnTo>
                  <a:pt x="410" y="238040"/>
                </a:lnTo>
                <a:lnTo>
                  <a:pt x="249" y="251350"/>
                </a:lnTo>
                <a:lnTo>
                  <a:pt x="366" y="264557"/>
                </a:lnTo>
                <a:lnTo>
                  <a:pt x="558" y="277469"/>
                </a:lnTo>
                <a:lnTo>
                  <a:pt x="623" y="289893"/>
                </a:lnTo>
                <a:lnTo>
                  <a:pt x="355" y="301637"/>
                </a:lnTo>
                <a:lnTo>
                  <a:pt x="159" y="305330"/>
                </a:lnTo>
                <a:lnTo>
                  <a:pt x="0" y="318341"/>
                </a:lnTo>
                <a:lnTo>
                  <a:pt x="1018" y="330874"/>
                </a:lnTo>
                <a:lnTo>
                  <a:pt x="2947" y="343067"/>
                </a:lnTo>
                <a:lnTo>
                  <a:pt x="5522" y="355060"/>
                </a:lnTo>
                <a:lnTo>
                  <a:pt x="8477" y="366995"/>
                </a:lnTo>
                <a:lnTo>
                  <a:pt x="11545" y="379011"/>
                </a:lnTo>
                <a:lnTo>
                  <a:pt x="14460" y="391247"/>
                </a:lnTo>
                <a:lnTo>
                  <a:pt x="16958" y="403845"/>
                </a:lnTo>
                <a:lnTo>
                  <a:pt x="18772" y="416944"/>
                </a:lnTo>
                <a:lnTo>
                  <a:pt x="19082" y="420252"/>
                </a:lnTo>
                <a:lnTo>
                  <a:pt x="20551" y="434585"/>
                </a:lnTo>
                <a:lnTo>
                  <a:pt x="21763" y="446609"/>
                </a:lnTo>
                <a:lnTo>
                  <a:pt x="21961" y="457583"/>
                </a:lnTo>
                <a:lnTo>
                  <a:pt x="20389" y="468766"/>
                </a:lnTo>
                <a:lnTo>
                  <a:pt x="16289" y="481415"/>
                </a:lnTo>
                <a:lnTo>
                  <a:pt x="15742" y="482736"/>
                </a:lnTo>
                <a:lnTo>
                  <a:pt x="13904" y="492633"/>
                </a:lnTo>
                <a:lnTo>
                  <a:pt x="15103" y="504337"/>
                </a:lnTo>
                <a:lnTo>
                  <a:pt x="18352" y="517039"/>
                </a:lnTo>
                <a:lnTo>
                  <a:pt x="22668" y="529932"/>
                </a:lnTo>
                <a:lnTo>
                  <a:pt x="27066" y="542210"/>
                </a:lnTo>
                <a:lnTo>
                  <a:pt x="30563" y="553066"/>
                </a:lnTo>
                <a:lnTo>
                  <a:pt x="30702" y="553577"/>
                </a:lnTo>
                <a:lnTo>
                  <a:pt x="43282" y="551254"/>
                </a:lnTo>
                <a:lnTo>
                  <a:pt x="50700" y="549761"/>
                </a:lnTo>
                <a:lnTo>
                  <a:pt x="56336" y="549755"/>
                </a:lnTo>
                <a:lnTo>
                  <a:pt x="63568" y="551891"/>
                </a:lnTo>
                <a:lnTo>
                  <a:pt x="74924" y="556472"/>
                </a:lnTo>
                <a:lnTo>
                  <a:pt x="83001" y="559825"/>
                </a:lnTo>
                <a:lnTo>
                  <a:pt x="88602" y="565832"/>
                </a:lnTo>
                <a:lnTo>
                  <a:pt x="94571" y="571763"/>
                </a:lnTo>
                <a:lnTo>
                  <a:pt x="103735" y="563279"/>
                </a:lnTo>
                <a:lnTo>
                  <a:pt x="111297" y="553770"/>
                </a:lnTo>
                <a:lnTo>
                  <a:pt x="117490" y="543390"/>
                </a:lnTo>
                <a:lnTo>
                  <a:pt x="122544" y="532295"/>
                </a:lnTo>
                <a:lnTo>
                  <a:pt x="126693" y="520638"/>
                </a:lnTo>
                <a:lnTo>
                  <a:pt x="130169" y="508573"/>
                </a:lnTo>
                <a:lnTo>
                  <a:pt x="133204" y="496255"/>
                </a:lnTo>
                <a:lnTo>
                  <a:pt x="136031" y="483837"/>
                </a:lnTo>
                <a:lnTo>
                  <a:pt x="138881" y="471474"/>
                </a:lnTo>
                <a:lnTo>
                  <a:pt x="141988" y="459321"/>
                </a:lnTo>
                <a:lnTo>
                  <a:pt x="145583" y="447531"/>
                </a:lnTo>
                <a:lnTo>
                  <a:pt x="149898" y="436258"/>
                </a:lnTo>
                <a:lnTo>
                  <a:pt x="155150" y="425688"/>
                </a:lnTo>
                <a:lnTo>
                  <a:pt x="162026" y="415571"/>
                </a:lnTo>
                <a:lnTo>
                  <a:pt x="169919" y="405616"/>
                </a:lnTo>
                <a:lnTo>
                  <a:pt x="177531" y="395189"/>
                </a:lnTo>
                <a:lnTo>
                  <a:pt x="183565" y="383656"/>
                </a:lnTo>
                <a:lnTo>
                  <a:pt x="185045" y="379307"/>
                </a:lnTo>
                <a:lnTo>
                  <a:pt x="186930" y="367239"/>
                </a:lnTo>
                <a:lnTo>
                  <a:pt x="187355" y="354988"/>
                </a:lnTo>
                <a:lnTo>
                  <a:pt x="188522" y="343776"/>
                </a:lnTo>
                <a:lnTo>
                  <a:pt x="192634" y="334823"/>
                </a:lnTo>
                <a:lnTo>
                  <a:pt x="201892" y="329351"/>
                </a:lnTo>
                <a:lnTo>
                  <a:pt x="207435" y="328418"/>
                </a:lnTo>
                <a:lnTo>
                  <a:pt x="220205" y="329090"/>
                </a:lnTo>
                <a:lnTo>
                  <a:pt x="231701" y="333127"/>
                </a:lnTo>
                <a:lnTo>
                  <a:pt x="241973" y="340002"/>
                </a:lnTo>
                <a:lnTo>
                  <a:pt x="251068" y="349185"/>
                </a:lnTo>
                <a:lnTo>
                  <a:pt x="259033" y="360147"/>
                </a:lnTo>
                <a:lnTo>
                  <a:pt x="265916" y="372361"/>
                </a:lnTo>
                <a:lnTo>
                  <a:pt x="271766" y="385298"/>
                </a:lnTo>
                <a:lnTo>
                  <a:pt x="276628" y="398429"/>
                </a:lnTo>
                <a:lnTo>
                  <a:pt x="280552" y="411226"/>
                </a:lnTo>
                <a:lnTo>
                  <a:pt x="283585" y="423161"/>
                </a:lnTo>
                <a:lnTo>
                  <a:pt x="284702" y="428253"/>
                </a:lnTo>
                <a:lnTo>
                  <a:pt x="300132" y="427658"/>
                </a:lnTo>
                <a:lnTo>
                  <a:pt x="311589" y="426918"/>
                </a:lnTo>
                <a:lnTo>
                  <a:pt x="321574" y="424939"/>
                </a:lnTo>
                <a:lnTo>
                  <a:pt x="332590" y="4206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309613" y="968416"/>
            <a:ext cx="551347" cy="571763"/>
          </a:xfrm>
          <a:custGeom>
            <a:avLst/>
            <a:gdLst/>
            <a:ahLst/>
            <a:cxnLst/>
            <a:rect l="l" t="t" r="r" b="b"/>
            <a:pathLst>
              <a:path w="551347" h="571763">
                <a:moveTo>
                  <a:pt x="520617" y="187982"/>
                </a:moveTo>
                <a:lnTo>
                  <a:pt x="527576" y="182228"/>
                </a:lnTo>
                <a:lnTo>
                  <a:pt x="535192" y="174576"/>
                </a:lnTo>
                <a:lnTo>
                  <a:pt x="542402" y="165154"/>
                </a:lnTo>
                <a:lnTo>
                  <a:pt x="548142" y="154092"/>
                </a:lnTo>
                <a:lnTo>
                  <a:pt x="551347" y="141521"/>
                </a:lnTo>
                <a:lnTo>
                  <a:pt x="550953" y="127569"/>
                </a:lnTo>
                <a:lnTo>
                  <a:pt x="544361" y="114925"/>
                </a:lnTo>
                <a:lnTo>
                  <a:pt x="537026" y="104810"/>
                </a:lnTo>
                <a:lnTo>
                  <a:pt x="528462" y="93144"/>
                </a:lnTo>
                <a:lnTo>
                  <a:pt x="519318" y="80864"/>
                </a:lnTo>
                <a:lnTo>
                  <a:pt x="510247" y="68910"/>
                </a:lnTo>
                <a:lnTo>
                  <a:pt x="501898" y="58218"/>
                </a:lnTo>
                <a:lnTo>
                  <a:pt x="494924" y="49726"/>
                </a:lnTo>
                <a:lnTo>
                  <a:pt x="482403" y="37634"/>
                </a:lnTo>
                <a:lnTo>
                  <a:pt x="471634" y="30411"/>
                </a:lnTo>
                <a:lnTo>
                  <a:pt x="459966" y="24676"/>
                </a:lnTo>
                <a:lnTo>
                  <a:pt x="447615" y="20281"/>
                </a:lnTo>
                <a:lnTo>
                  <a:pt x="434798" y="17078"/>
                </a:lnTo>
                <a:lnTo>
                  <a:pt x="421732" y="14919"/>
                </a:lnTo>
                <a:lnTo>
                  <a:pt x="408633" y="13657"/>
                </a:lnTo>
                <a:lnTo>
                  <a:pt x="395720" y="13145"/>
                </a:lnTo>
                <a:lnTo>
                  <a:pt x="383208" y="13234"/>
                </a:lnTo>
                <a:lnTo>
                  <a:pt x="379216" y="13369"/>
                </a:lnTo>
                <a:lnTo>
                  <a:pt x="366470" y="12503"/>
                </a:lnTo>
                <a:lnTo>
                  <a:pt x="354740" y="9588"/>
                </a:lnTo>
                <a:lnTo>
                  <a:pt x="343652" y="5769"/>
                </a:lnTo>
                <a:lnTo>
                  <a:pt x="332831" y="2191"/>
                </a:lnTo>
                <a:lnTo>
                  <a:pt x="321905" y="0"/>
                </a:lnTo>
                <a:lnTo>
                  <a:pt x="310498" y="340"/>
                </a:lnTo>
                <a:lnTo>
                  <a:pt x="301161" y="3044"/>
                </a:lnTo>
                <a:lnTo>
                  <a:pt x="291765" y="5512"/>
                </a:lnTo>
                <a:lnTo>
                  <a:pt x="279002" y="7222"/>
                </a:lnTo>
                <a:lnTo>
                  <a:pt x="264362" y="8552"/>
                </a:lnTo>
                <a:lnTo>
                  <a:pt x="249334" y="9882"/>
                </a:lnTo>
                <a:lnTo>
                  <a:pt x="235409" y="11588"/>
                </a:lnTo>
                <a:lnTo>
                  <a:pt x="224076" y="14050"/>
                </a:lnTo>
                <a:lnTo>
                  <a:pt x="219399" y="15909"/>
                </a:lnTo>
                <a:lnTo>
                  <a:pt x="206097" y="23565"/>
                </a:lnTo>
                <a:lnTo>
                  <a:pt x="194948" y="31111"/>
                </a:lnTo>
                <a:lnTo>
                  <a:pt x="185198" y="38383"/>
                </a:lnTo>
                <a:lnTo>
                  <a:pt x="176090" y="45216"/>
                </a:lnTo>
                <a:lnTo>
                  <a:pt x="166873" y="51446"/>
                </a:lnTo>
                <a:lnTo>
                  <a:pt x="156790" y="56908"/>
                </a:lnTo>
                <a:lnTo>
                  <a:pt x="145087" y="61437"/>
                </a:lnTo>
                <a:lnTo>
                  <a:pt x="131010" y="64869"/>
                </a:lnTo>
                <a:lnTo>
                  <a:pt x="127489" y="65465"/>
                </a:lnTo>
                <a:lnTo>
                  <a:pt x="118053" y="67100"/>
                </a:lnTo>
                <a:lnTo>
                  <a:pt x="104527" y="69692"/>
                </a:lnTo>
                <a:lnTo>
                  <a:pt x="89046" y="72893"/>
                </a:lnTo>
                <a:lnTo>
                  <a:pt x="73743" y="76359"/>
                </a:lnTo>
                <a:lnTo>
                  <a:pt x="60755" y="79743"/>
                </a:lnTo>
                <a:lnTo>
                  <a:pt x="52214" y="82699"/>
                </a:lnTo>
                <a:lnTo>
                  <a:pt x="44120" y="89963"/>
                </a:lnTo>
                <a:lnTo>
                  <a:pt x="38722" y="100570"/>
                </a:lnTo>
                <a:lnTo>
                  <a:pt x="34673" y="113631"/>
                </a:lnTo>
                <a:lnTo>
                  <a:pt x="31359" y="127890"/>
                </a:lnTo>
                <a:lnTo>
                  <a:pt x="28167" y="142090"/>
                </a:lnTo>
                <a:lnTo>
                  <a:pt x="24483" y="154976"/>
                </a:lnTo>
                <a:lnTo>
                  <a:pt x="19695" y="165291"/>
                </a:lnTo>
                <a:lnTo>
                  <a:pt x="18625" y="166836"/>
                </a:lnTo>
                <a:lnTo>
                  <a:pt x="12518" y="176709"/>
                </a:lnTo>
                <a:lnTo>
                  <a:pt x="7911" y="187637"/>
                </a:lnTo>
                <a:lnTo>
                  <a:pt x="4601" y="199427"/>
                </a:lnTo>
                <a:lnTo>
                  <a:pt x="2383" y="211886"/>
                </a:lnTo>
                <a:lnTo>
                  <a:pt x="1054" y="224821"/>
                </a:lnTo>
                <a:lnTo>
                  <a:pt x="410" y="238040"/>
                </a:lnTo>
                <a:lnTo>
                  <a:pt x="249" y="251350"/>
                </a:lnTo>
                <a:lnTo>
                  <a:pt x="366" y="264557"/>
                </a:lnTo>
                <a:lnTo>
                  <a:pt x="558" y="277469"/>
                </a:lnTo>
                <a:lnTo>
                  <a:pt x="623" y="289893"/>
                </a:lnTo>
                <a:lnTo>
                  <a:pt x="355" y="301637"/>
                </a:lnTo>
                <a:lnTo>
                  <a:pt x="159" y="305330"/>
                </a:lnTo>
                <a:lnTo>
                  <a:pt x="0" y="318341"/>
                </a:lnTo>
                <a:lnTo>
                  <a:pt x="1018" y="330874"/>
                </a:lnTo>
                <a:lnTo>
                  <a:pt x="2947" y="343067"/>
                </a:lnTo>
                <a:lnTo>
                  <a:pt x="5522" y="355060"/>
                </a:lnTo>
                <a:lnTo>
                  <a:pt x="8477" y="366995"/>
                </a:lnTo>
                <a:lnTo>
                  <a:pt x="11545" y="379011"/>
                </a:lnTo>
                <a:lnTo>
                  <a:pt x="14460" y="391247"/>
                </a:lnTo>
                <a:lnTo>
                  <a:pt x="16958" y="403845"/>
                </a:lnTo>
                <a:lnTo>
                  <a:pt x="18772" y="416944"/>
                </a:lnTo>
                <a:lnTo>
                  <a:pt x="19082" y="420252"/>
                </a:lnTo>
                <a:lnTo>
                  <a:pt x="20551" y="434585"/>
                </a:lnTo>
                <a:lnTo>
                  <a:pt x="21763" y="446609"/>
                </a:lnTo>
                <a:lnTo>
                  <a:pt x="21961" y="457583"/>
                </a:lnTo>
                <a:lnTo>
                  <a:pt x="20389" y="468766"/>
                </a:lnTo>
                <a:lnTo>
                  <a:pt x="16289" y="481415"/>
                </a:lnTo>
                <a:lnTo>
                  <a:pt x="15742" y="482736"/>
                </a:lnTo>
                <a:lnTo>
                  <a:pt x="13904" y="492633"/>
                </a:lnTo>
                <a:lnTo>
                  <a:pt x="15103" y="504337"/>
                </a:lnTo>
                <a:lnTo>
                  <a:pt x="18352" y="517039"/>
                </a:lnTo>
                <a:lnTo>
                  <a:pt x="22668" y="529932"/>
                </a:lnTo>
                <a:lnTo>
                  <a:pt x="27066" y="542210"/>
                </a:lnTo>
                <a:lnTo>
                  <a:pt x="30563" y="553066"/>
                </a:lnTo>
                <a:lnTo>
                  <a:pt x="30702" y="553577"/>
                </a:lnTo>
                <a:lnTo>
                  <a:pt x="43282" y="551254"/>
                </a:lnTo>
                <a:lnTo>
                  <a:pt x="50700" y="549761"/>
                </a:lnTo>
                <a:lnTo>
                  <a:pt x="56336" y="549755"/>
                </a:lnTo>
                <a:lnTo>
                  <a:pt x="63568" y="551891"/>
                </a:lnTo>
                <a:lnTo>
                  <a:pt x="74924" y="556472"/>
                </a:lnTo>
                <a:lnTo>
                  <a:pt x="83001" y="559825"/>
                </a:lnTo>
                <a:lnTo>
                  <a:pt x="88602" y="565832"/>
                </a:lnTo>
                <a:lnTo>
                  <a:pt x="94571" y="571763"/>
                </a:lnTo>
                <a:lnTo>
                  <a:pt x="103735" y="563279"/>
                </a:lnTo>
                <a:lnTo>
                  <a:pt x="111297" y="553770"/>
                </a:lnTo>
                <a:lnTo>
                  <a:pt x="117490" y="543390"/>
                </a:lnTo>
                <a:lnTo>
                  <a:pt x="122544" y="532295"/>
                </a:lnTo>
                <a:lnTo>
                  <a:pt x="126693" y="520638"/>
                </a:lnTo>
                <a:lnTo>
                  <a:pt x="130169" y="508573"/>
                </a:lnTo>
                <a:lnTo>
                  <a:pt x="133204" y="496255"/>
                </a:lnTo>
                <a:lnTo>
                  <a:pt x="136031" y="483837"/>
                </a:lnTo>
                <a:lnTo>
                  <a:pt x="138881" y="471474"/>
                </a:lnTo>
                <a:lnTo>
                  <a:pt x="141988" y="459321"/>
                </a:lnTo>
                <a:lnTo>
                  <a:pt x="145583" y="447531"/>
                </a:lnTo>
                <a:lnTo>
                  <a:pt x="149898" y="436258"/>
                </a:lnTo>
                <a:lnTo>
                  <a:pt x="155150" y="425688"/>
                </a:lnTo>
                <a:lnTo>
                  <a:pt x="162026" y="415571"/>
                </a:lnTo>
                <a:lnTo>
                  <a:pt x="169919" y="405616"/>
                </a:lnTo>
                <a:lnTo>
                  <a:pt x="177531" y="395189"/>
                </a:lnTo>
                <a:lnTo>
                  <a:pt x="183565" y="383656"/>
                </a:lnTo>
                <a:lnTo>
                  <a:pt x="185045" y="379307"/>
                </a:lnTo>
                <a:lnTo>
                  <a:pt x="186930" y="367239"/>
                </a:lnTo>
                <a:lnTo>
                  <a:pt x="187355" y="354988"/>
                </a:lnTo>
                <a:lnTo>
                  <a:pt x="188522" y="343776"/>
                </a:lnTo>
                <a:lnTo>
                  <a:pt x="192634" y="334823"/>
                </a:lnTo>
                <a:lnTo>
                  <a:pt x="201892" y="329351"/>
                </a:lnTo>
                <a:lnTo>
                  <a:pt x="207435" y="328418"/>
                </a:lnTo>
                <a:lnTo>
                  <a:pt x="220205" y="329090"/>
                </a:lnTo>
                <a:lnTo>
                  <a:pt x="231701" y="333127"/>
                </a:lnTo>
                <a:lnTo>
                  <a:pt x="241973" y="340002"/>
                </a:lnTo>
                <a:lnTo>
                  <a:pt x="251068" y="349185"/>
                </a:lnTo>
                <a:lnTo>
                  <a:pt x="259033" y="360147"/>
                </a:lnTo>
                <a:lnTo>
                  <a:pt x="265916" y="372361"/>
                </a:lnTo>
                <a:lnTo>
                  <a:pt x="271766" y="385298"/>
                </a:lnTo>
                <a:lnTo>
                  <a:pt x="276628" y="398429"/>
                </a:lnTo>
                <a:lnTo>
                  <a:pt x="280552" y="411226"/>
                </a:lnTo>
                <a:lnTo>
                  <a:pt x="283585" y="423161"/>
                </a:lnTo>
                <a:lnTo>
                  <a:pt x="284702" y="428253"/>
                </a:lnTo>
                <a:lnTo>
                  <a:pt x="300132" y="427658"/>
                </a:lnTo>
                <a:lnTo>
                  <a:pt x="311589" y="426918"/>
                </a:lnTo>
                <a:lnTo>
                  <a:pt x="321574" y="424939"/>
                </a:lnTo>
                <a:lnTo>
                  <a:pt x="332590" y="420630"/>
                </a:lnTo>
                <a:lnTo>
                  <a:pt x="341446" y="416086"/>
                </a:lnTo>
                <a:lnTo>
                  <a:pt x="332545" y="410353"/>
                </a:lnTo>
                <a:lnTo>
                  <a:pt x="326258" y="402210"/>
                </a:lnTo>
                <a:lnTo>
                  <a:pt x="322213" y="392086"/>
                </a:lnTo>
                <a:lnTo>
                  <a:pt x="320040" y="380412"/>
                </a:lnTo>
                <a:lnTo>
                  <a:pt x="319366" y="367618"/>
                </a:lnTo>
                <a:lnTo>
                  <a:pt x="319822" y="354135"/>
                </a:lnTo>
                <a:lnTo>
                  <a:pt x="321035" y="340391"/>
                </a:lnTo>
                <a:lnTo>
                  <a:pt x="322635" y="326819"/>
                </a:lnTo>
                <a:lnTo>
                  <a:pt x="324250" y="313848"/>
                </a:lnTo>
                <a:lnTo>
                  <a:pt x="325509" y="301908"/>
                </a:lnTo>
                <a:lnTo>
                  <a:pt x="326042" y="291429"/>
                </a:lnTo>
                <a:lnTo>
                  <a:pt x="325901" y="286597"/>
                </a:lnTo>
                <a:lnTo>
                  <a:pt x="324975" y="273200"/>
                </a:lnTo>
                <a:lnTo>
                  <a:pt x="324596" y="261019"/>
                </a:lnTo>
                <a:lnTo>
                  <a:pt x="325382" y="249167"/>
                </a:lnTo>
                <a:lnTo>
                  <a:pt x="327953" y="236754"/>
                </a:lnTo>
                <a:lnTo>
                  <a:pt x="329127" y="232902"/>
                </a:lnTo>
                <a:lnTo>
                  <a:pt x="335992" y="221855"/>
                </a:lnTo>
                <a:lnTo>
                  <a:pt x="344797" y="215111"/>
                </a:lnTo>
                <a:lnTo>
                  <a:pt x="352323" y="208064"/>
                </a:lnTo>
                <a:lnTo>
                  <a:pt x="355340" y="197735"/>
                </a:lnTo>
                <a:lnTo>
                  <a:pt x="369502" y="192797"/>
                </a:lnTo>
                <a:lnTo>
                  <a:pt x="382014" y="188902"/>
                </a:lnTo>
                <a:lnTo>
                  <a:pt x="393427" y="185858"/>
                </a:lnTo>
                <a:lnTo>
                  <a:pt x="404287" y="183471"/>
                </a:lnTo>
                <a:lnTo>
                  <a:pt x="415145" y="181548"/>
                </a:lnTo>
                <a:lnTo>
                  <a:pt x="426550" y="179895"/>
                </a:lnTo>
                <a:lnTo>
                  <a:pt x="439049" y="178320"/>
                </a:lnTo>
                <a:lnTo>
                  <a:pt x="453193" y="176629"/>
                </a:lnTo>
                <a:lnTo>
                  <a:pt x="460877" y="175701"/>
                </a:lnTo>
                <a:lnTo>
                  <a:pt x="520617" y="187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484891" y="1366964"/>
            <a:ext cx="100926" cy="107129"/>
          </a:xfrm>
          <a:custGeom>
            <a:avLst/>
            <a:gdLst/>
            <a:ahLst/>
            <a:cxnLst/>
            <a:rect l="l" t="t" r="r" b="b"/>
            <a:pathLst>
              <a:path w="100926" h="107129">
                <a:moveTo>
                  <a:pt x="0" y="0"/>
                </a:moveTo>
                <a:lnTo>
                  <a:pt x="2936" y="12739"/>
                </a:lnTo>
                <a:lnTo>
                  <a:pt x="8120" y="24319"/>
                </a:lnTo>
                <a:lnTo>
                  <a:pt x="14031" y="35502"/>
                </a:lnTo>
                <a:lnTo>
                  <a:pt x="18757" y="45974"/>
                </a:lnTo>
                <a:lnTo>
                  <a:pt x="21742" y="54000"/>
                </a:lnTo>
                <a:lnTo>
                  <a:pt x="22110" y="61874"/>
                </a:lnTo>
                <a:lnTo>
                  <a:pt x="26771" y="69062"/>
                </a:lnTo>
                <a:lnTo>
                  <a:pt x="29222" y="72834"/>
                </a:lnTo>
                <a:lnTo>
                  <a:pt x="35318" y="74320"/>
                </a:lnTo>
                <a:lnTo>
                  <a:pt x="38125" y="78727"/>
                </a:lnTo>
                <a:lnTo>
                  <a:pt x="45080" y="90221"/>
                </a:lnTo>
                <a:lnTo>
                  <a:pt x="52931" y="99324"/>
                </a:lnTo>
                <a:lnTo>
                  <a:pt x="65579" y="104855"/>
                </a:lnTo>
                <a:lnTo>
                  <a:pt x="79024" y="107129"/>
                </a:lnTo>
                <a:lnTo>
                  <a:pt x="90781" y="106646"/>
                </a:lnTo>
                <a:lnTo>
                  <a:pt x="99169" y="99325"/>
                </a:lnTo>
                <a:lnTo>
                  <a:pt x="100926" y="922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605898" y="1565096"/>
            <a:ext cx="59359" cy="34747"/>
          </a:xfrm>
          <a:custGeom>
            <a:avLst/>
            <a:gdLst/>
            <a:ahLst/>
            <a:cxnLst/>
            <a:rect l="l" t="t" r="r" b="b"/>
            <a:pathLst>
              <a:path w="59359" h="34747">
                <a:moveTo>
                  <a:pt x="59359" y="34747"/>
                </a:moveTo>
                <a:lnTo>
                  <a:pt x="48242" y="29213"/>
                </a:lnTo>
                <a:lnTo>
                  <a:pt x="35701" y="24369"/>
                </a:lnTo>
                <a:lnTo>
                  <a:pt x="23050" y="19259"/>
                </a:lnTo>
                <a:lnTo>
                  <a:pt x="11600" y="12925"/>
                </a:lnTo>
                <a:lnTo>
                  <a:pt x="2664" y="441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520243" y="1354898"/>
            <a:ext cx="64088" cy="73164"/>
          </a:xfrm>
          <a:custGeom>
            <a:avLst/>
            <a:gdLst/>
            <a:ahLst/>
            <a:cxnLst/>
            <a:rect l="l" t="t" r="r" b="b"/>
            <a:pathLst>
              <a:path w="64088" h="73164">
                <a:moveTo>
                  <a:pt x="10113" y="0"/>
                </a:moveTo>
                <a:lnTo>
                  <a:pt x="4481" y="6899"/>
                </a:lnTo>
                <a:lnTo>
                  <a:pt x="0" y="19599"/>
                </a:lnTo>
                <a:lnTo>
                  <a:pt x="1680" y="30721"/>
                </a:lnTo>
                <a:lnTo>
                  <a:pt x="6202" y="37338"/>
                </a:lnTo>
                <a:lnTo>
                  <a:pt x="7281" y="33121"/>
                </a:lnTo>
                <a:lnTo>
                  <a:pt x="10939" y="39763"/>
                </a:lnTo>
                <a:lnTo>
                  <a:pt x="11256" y="40347"/>
                </a:lnTo>
                <a:lnTo>
                  <a:pt x="11840" y="47726"/>
                </a:lnTo>
                <a:lnTo>
                  <a:pt x="13606" y="51396"/>
                </a:lnTo>
                <a:lnTo>
                  <a:pt x="15612" y="55587"/>
                </a:lnTo>
                <a:lnTo>
                  <a:pt x="22546" y="54902"/>
                </a:lnTo>
                <a:lnTo>
                  <a:pt x="24578" y="57683"/>
                </a:lnTo>
                <a:lnTo>
                  <a:pt x="32742" y="61464"/>
                </a:lnTo>
                <a:lnTo>
                  <a:pt x="37127" y="66538"/>
                </a:lnTo>
                <a:lnTo>
                  <a:pt x="36986" y="67652"/>
                </a:lnTo>
                <a:lnTo>
                  <a:pt x="49166" y="69411"/>
                </a:lnTo>
                <a:lnTo>
                  <a:pt x="60641" y="72977"/>
                </a:lnTo>
                <a:lnTo>
                  <a:pt x="64088" y="731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672090" y="1682621"/>
            <a:ext cx="22953" cy="137998"/>
          </a:xfrm>
          <a:custGeom>
            <a:avLst/>
            <a:gdLst/>
            <a:ahLst/>
            <a:cxnLst/>
            <a:rect l="l" t="t" r="r" b="b"/>
            <a:pathLst>
              <a:path w="22953" h="137998">
                <a:moveTo>
                  <a:pt x="0" y="0"/>
                </a:moveTo>
                <a:lnTo>
                  <a:pt x="6063" y="11287"/>
                </a:lnTo>
                <a:lnTo>
                  <a:pt x="11100" y="23223"/>
                </a:lnTo>
                <a:lnTo>
                  <a:pt x="15168" y="35661"/>
                </a:lnTo>
                <a:lnTo>
                  <a:pt x="18324" y="48459"/>
                </a:lnTo>
                <a:lnTo>
                  <a:pt x="20623" y="61470"/>
                </a:lnTo>
                <a:lnTo>
                  <a:pt x="22123" y="74552"/>
                </a:lnTo>
                <a:lnTo>
                  <a:pt x="22881" y="87558"/>
                </a:lnTo>
                <a:lnTo>
                  <a:pt x="22953" y="100344"/>
                </a:lnTo>
                <a:lnTo>
                  <a:pt x="22395" y="112767"/>
                </a:lnTo>
                <a:lnTo>
                  <a:pt x="21265" y="124681"/>
                </a:lnTo>
                <a:lnTo>
                  <a:pt x="19619" y="135942"/>
                </a:lnTo>
                <a:lnTo>
                  <a:pt x="19253" y="1379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574820" y="1881365"/>
            <a:ext cx="77152" cy="985075"/>
          </a:xfrm>
          <a:custGeom>
            <a:avLst/>
            <a:gdLst/>
            <a:ahLst/>
            <a:cxnLst/>
            <a:rect l="l" t="t" r="r" b="b"/>
            <a:pathLst>
              <a:path w="77152" h="985075">
                <a:moveTo>
                  <a:pt x="0" y="0"/>
                </a:moveTo>
                <a:lnTo>
                  <a:pt x="6410" y="13078"/>
                </a:lnTo>
                <a:lnTo>
                  <a:pt x="12111" y="25326"/>
                </a:lnTo>
                <a:lnTo>
                  <a:pt x="17229" y="36963"/>
                </a:lnTo>
                <a:lnTo>
                  <a:pt x="21893" y="48208"/>
                </a:lnTo>
                <a:lnTo>
                  <a:pt x="26229" y="59282"/>
                </a:lnTo>
                <a:lnTo>
                  <a:pt x="30365" y="70403"/>
                </a:lnTo>
                <a:lnTo>
                  <a:pt x="34428" y="81792"/>
                </a:lnTo>
                <a:lnTo>
                  <a:pt x="38546" y="93669"/>
                </a:lnTo>
                <a:lnTo>
                  <a:pt x="41516" y="102349"/>
                </a:lnTo>
                <a:lnTo>
                  <a:pt x="44814" y="114039"/>
                </a:lnTo>
                <a:lnTo>
                  <a:pt x="47085" y="126231"/>
                </a:lnTo>
                <a:lnTo>
                  <a:pt x="48552" y="138793"/>
                </a:lnTo>
                <a:lnTo>
                  <a:pt x="49440" y="151592"/>
                </a:lnTo>
                <a:lnTo>
                  <a:pt x="49975" y="164496"/>
                </a:lnTo>
                <a:lnTo>
                  <a:pt x="50382" y="177371"/>
                </a:lnTo>
                <a:lnTo>
                  <a:pt x="50885" y="190086"/>
                </a:lnTo>
                <a:lnTo>
                  <a:pt x="51710" y="202508"/>
                </a:lnTo>
                <a:lnTo>
                  <a:pt x="52959" y="213652"/>
                </a:lnTo>
                <a:lnTo>
                  <a:pt x="54580" y="226227"/>
                </a:lnTo>
                <a:lnTo>
                  <a:pt x="55940" y="238839"/>
                </a:lnTo>
                <a:lnTo>
                  <a:pt x="57096" y="251478"/>
                </a:lnTo>
                <a:lnTo>
                  <a:pt x="58106" y="264136"/>
                </a:lnTo>
                <a:lnTo>
                  <a:pt x="59028" y="276805"/>
                </a:lnTo>
                <a:lnTo>
                  <a:pt x="59920" y="289476"/>
                </a:lnTo>
                <a:lnTo>
                  <a:pt x="60840" y="302141"/>
                </a:lnTo>
                <a:lnTo>
                  <a:pt x="61846" y="314790"/>
                </a:lnTo>
                <a:lnTo>
                  <a:pt x="62996" y="327417"/>
                </a:lnTo>
                <a:lnTo>
                  <a:pt x="64348" y="340011"/>
                </a:lnTo>
                <a:lnTo>
                  <a:pt x="65960" y="352565"/>
                </a:lnTo>
                <a:lnTo>
                  <a:pt x="67889" y="365071"/>
                </a:lnTo>
                <a:lnTo>
                  <a:pt x="70195" y="377519"/>
                </a:lnTo>
                <a:lnTo>
                  <a:pt x="70764" y="380276"/>
                </a:lnTo>
                <a:lnTo>
                  <a:pt x="73008" y="392809"/>
                </a:lnTo>
                <a:lnTo>
                  <a:pt x="74559" y="405417"/>
                </a:lnTo>
                <a:lnTo>
                  <a:pt x="75536" y="418081"/>
                </a:lnTo>
                <a:lnTo>
                  <a:pt x="76055" y="430784"/>
                </a:lnTo>
                <a:lnTo>
                  <a:pt x="76232" y="443506"/>
                </a:lnTo>
                <a:lnTo>
                  <a:pt x="76185" y="456229"/>
                </a:lnTo>
                <a:lnTo>
                  <a:pt x="76085" y="464883"/>
                </a:lnTo>
                <a:lnTo>
                  <a:pt x="75603" y="477712"/>
                </a:lnTo>
                <a:lnTo>
                  <a:pt x="74690" y="490335"/>
                </a:lnTo>
                <a:lnTo>
                  <a:pt x="73633" y="502860"/>
                </a:lnTo>
                <a:lnTo>
                  <a:pt x="72721" y="515394"/>
                </a:lnTo>
                <a:lnTo>
                  <a:pt x="72241" y="528045"/>
                </a:lnTo>
                <a:lnTo>
                  <a:pt x="72364" y="538391"/>
                </a:lnTo>
                <a:lnTo>
                  <a:pt x="72656" y="551049"/>
                </a:lnTo>
                <a:lnTo>
                  <a:pt x="72596" y="563706"/>
                </a:lnTo>
                <a:lnTo>
                  <a:pt x="72250" y="576359"/>
                </a:lnTo>
                <a:lnTo>
                  <a:pt x="71684" y="589012"/>
                </a:lnTo>
                <a:lnTo>
                  <a:pt x="70963" y="601663"/>
                </a:lnTo>
                <a:lnTo>
                  <a:pt x="70153" y="614314"/>
                </a:lnTo>
                <a:lnTo>
                  <a:pt x="69321" y="626965"/>
                </a:lnTo>
                <a:lnTo>
                  <a:pt x="68530" y="639616"/>
                </a:lnTo>
                <a:lnTo>
                  <a:pt x="67848" y="652268"/>
                </a:lnTo>
                <a:lnTo>
                  <a:pt x="67340" y="664922"/>
                </a:lnTo>
                <a:lnTo>
                  <a:pt x="67072" y="677578"/>
                </a:lnTo>
                <a:lnTo>
                  <a:pt x="67109" y="690237"/>
                </a:lnTo>
                <a:lnTo>
                  <a:pt x="67424" y="700849"/>
                </a:lnTo>
                <a:lnTo>
                  <a:pt x="67932" y="713523"/>
                </a:lnTo>
                <a:lnTo>
                  <a:pt x="68371" y="726203"/>
                </a:lnTo>
                <a:lnTo>
                  <a:pt x="68751" y="738888"/>
                </a:lnTo>
                <a:lnTo>
                  <a:pt x="69082" y="751577"/>
                </a:lnTo>
                <a:lnTo>
                  <a:pt x="69376" y="764270"/>
                </a:lnTo>
                <a:lnTo>
                  <a:pt x="69642" y="776965"/>
                </a:lnTo>
                <a:lnTo>
                  <a:pt x="69891" y="789663"/>
                </a:lnTo>
                <a:lnTo>
                  <a:pt x="70134" y="802362"/>
                </a:lnTo>
                <a:lnTo>
                  <a:pt x="70381" y="815061"/>
                </a:lnTo>
                <a:lnTo>
                  <a:pt x="70643" y="827761"/>
                </a:lnTo>
                <a:lnTo>
                  <a:pt x="70931" y="840460"/>
                </a:lnTo>
                <a:lnTo>
                  <a:pt x="71254" y="853157"/>
                </a:lnTo>
                <a:lnTo>
                  <a:pt x="71623" y="865853"/>
                </a:lnTo>
                <a:lnTo>
                  <a:pt x="72049" y="878545"/>
                </a:lnTo>
                <a:lnTo>
                  <a:pt x="72543" y="891234"/>
                </a:lnTo>
                <a:lnTo>
                  <a:pt x="73114" y="903918"/>
                </a:lnTo>
                <a:lnTo>
                  <a:pt x="73774" y="916598"/>
                </a:lnTo>
                <a:lnTo>
                  <a:pt x="74193" y="923810"/>
                </a:lnTo>
                <a:lnTo>
                  <a:pt x="74532" y="936276"/>
                </a:lnTo>
                <a:lnTo>
                  <a:pt x="74452" y="949019"/>
                </a:lnTo>
                <a:lnTo>
                  <a:pt x="74536" y="961811"/>
                </a:lnTo>
                <a:lnTo>
                  <a:pt x="75367" y="974425"/>
                </a:lnTo>
                <a:lnTo>
                  <a:pt x="77152" y="9850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2967101" y="1881597"/>
            <a:ext cx="1211130" cy="1088570"/>
          </a:xfrm>
          <a:custGeom>
            <a:avLst/>
            <a:gdLst/>
            <a:ahLst/>
            <a:cxnLst/>
            <a:rect l="l" t="t" r="r" b="b"/>
            <a:pathLst>
              <a:path w="1211130" h="1088570">
                <a:moveTo>
                  <a:pt x="829" y="181414"/>
                </a:moveTo>
                <a:lnTo>
                  <a:pt x="3802" y="198439"/>
                </a:lnTo>
                <a:lnTo>
                  <a:pt x="7205" y="210512"/>
                </a:lnTo>
                <a:lnTo>
                  <a:pt x="11505" y="222684"/>
                </a:lnTo>
                <a:lnTo>
                  <a:pt x="16512" y="234844"/>
                </a:lnTo>
                <a:lnTo>
                  <a:pt x="22038" y="246882"/>
                </a:lnTo>
                <a:lnTo>
                  <a:pt x="27896" y="258686"/>
                </a:lnTo>
                <a:lnTo>
                  <a:pt x="33896" y="270145"/>
                </a:lnTo>
                <a:lnTo>
                  <a:pt x="39850" y="281149"/>
                </a:lnTo>
                <a:lnTo>
                  <a:pt x="43456" y="287731"/>
                </a:lnTo>
                <a:lnTo>
                  <a:pt x="49880" y="298560"/>
                </a:lnTo>
                <a:lnTo>
                  <a:pt x="56944" y="309137"/>
                </a:lnTo>
                <a:lnTo>
                  <a:pt x="64418" y="319516"/>
                </a:lnTo>
                <a:lnTo>
                  <a:pt x="72076" y="329752"/>
                </a:lnTo>
                <a:lnTo>
                  <a:pt x="79690" y="339902"/>
                </a:lnTo>
                <a:lnTo>
                  <a:pt x="80959" y="341617"/>
                </a:lnTo>
                <a:lnTo>
                  <a:pt x="88444" y="351984"/>
                </a:lnTo>
                <a:lnTo>
                  <a:pt x="95697" y="362469"/>
                </a:lnTo>
                <a:lnTo>
                  <a:pt x="102731" y="373066"/>
                </a:lnTo>
                <a:lnTo>
                  <a:pt x="109560" y="383773"/>
                </a:lnTo>
                <a:lnTo>
                  <a:pt x="116195" y="394583"/>
                </a:lnTo>
                <a:lnTo>
                  <a:pt x="122650" y="405494"/>
                </a:lnTo>
                <a:lnTo>
                  <a:pt x="128936" y="416500"/>
                </a:lnTo>
                <a:lnTo>
                  <a:pt x="135067" y="427597"/>
                </a:lnTo>
                <a:lnTo>
                  <a:pt x="141054" y="438781"/>
                </a:lnTo>
                <a:lnTo>
                  <a:pt x="146911" y="450047"/>
                </a:lnTo>
                <a:lnTo>
                  <a:pt x="152651" y="461391"/>
                </a:lnTo>
                <a:lnTo>
                  <a:pt x="158285" y="472808"/>
                </a:lnTo>
                <a:lnTo>
                  <a:pt x="163826" y="484294"/>
                </a:lnTo>
                <a:lnTo>
                  <a:pt x="169287" y="495845"/>
                </a:lnTo>
                <a:lnTo>
                  <a:pt x="174681" y="507456"/>
                </a:lnTo>
                <a:lnTo>
                  <a:pt x="180581" y="520534"/>
                </a:lnTo>
                <a:lnTo>
                  <a:pt x="185619" y="532208"/>
                </a:lnTo>
                <a:lnTo>
                  <a:pt x="190490" y="543945"/>
                </a:lnTo>
                <a:lnTo>
                  <a:pt x="195208" y="555737"/>
                </a:lnTo>
                <a:lnTo>
                  <a:pt x="199791" y="567579"/>
                </a:lnTo>
                <a:lnTo>
                  <a:pt x="204255" y="579466"/>
                </a:lnTo>
                <a:lnTo>
                  <a:pt x="208617" y="591391"/>
                </a:lnTo>
                <a:lnTo>
                  <a:pt x="212893" y="603350"/>
                </a:lnTo>
                <a:lnTo>
                  <a:pt x="217099" y="615335"/>
                </a:lnTo>
                <a:lnTo>
                  <a:pt x="221252" y="627342"/>
                </a:lnTo>
                <a:lnTo>
                  <a:pt x="225368" y="639365"/>
                </a:lnTo>
                <a:lnTo>
                  <a:pt x="229463" y="651397"/>
                </a:lnTo>
                <a:lnTo>
                  <a:pt x="231314" y="656844"/>
                </a:lnTo>
                <a:lnTo>
                  <a:pt x="235782" y="668833"/>
                </a:lnTo>
                <a:lnTo>
                  <a:pt x="240845" y="680509"/>
                </a:lnTo>
                <a:lnTo>
                  <a:pt x="246402" y="691925"/>
                </a:lnTo>
                <a:lnTo>
                  <a:pt x="252355" y="703135"/>
                </a:lnTo>
                <a:lnTo>
                  <a:pt x="258601" y="714195"/>
                </a:lnTo>
                <a:lnTo>
                  <a:pt x="265040" y="725159"/>
                </a:lnTo>
                <a:lnTo>
                  <a:pt x="271571" y="736080"/>
                </a:lnTo>
                <a:lnTo>
                  <a:pt x="278095" y="747015"/>
                </a:lnTo>
                <a:lnTo>
                  <a:pt x="283105" y="755573"/>
                </a:lnTo>
                <a:lnTo>
                  <a:pt x="288929" y="766316"/>
                </a:lnTo>
                <a:lnTo>
                  <a:pt x="294314" y="777488"/>
                </a:lnTo>
                <a:lnTo>
                  <a:pt x="299324" y="789026"/>
                </a:lnTo>
                <a:lnTo>
                  <a:pt x="304026" y="800866"/>
                </a:lnTo>
                <a:lnTo>
                  <a:pt x="308485" y="812945"/>
                </a:lnTo>
                <a:lnTo>
                  <a:pt x="312768" y="825199"/>
                </a:lnTo>
                <a:lnTo>
                  <a:pt x="316941" y="837566"/>
                </a:lnTo>
                <a:lnTo>
                  <a:pt x="321068" y="849981"/>
                </a:lnTo>
                <a:lnTo>
                  <a:pt x="325217" y="862382"/>
                </a:lnTo>
                <a:lnTo>
                  <a:pt x="329453" y="874704"/>
                </a:lnTo>
                <a:lnTo>
                  <a:pt x="333843" y="886885"/>
                </a:lnTo>
                <a:lnTo>
                  <a:pt x="338451" y="898861"/>
                </a:lnTo>
                <a:lnTo>
                  <a:pt x="343344" y="910568"/>
                </a:lnTo>
                <a:lnTo>
                  <a:pt x="348588" y="921944"/>
                </a:lnTo>
                <a:lnTo>
                  <a:pt x="354249" y="932925"/>
                </a:lnTo>
                <a:lnTo>
                  <a:pt x="359965" y="942759"/>
                </a:lnTo>
                <a:lnTo>
                  <a:pt x="366706" y="952714"/>
                </a:lnTo>
                <a:lnTo>
                  <a:pt x="374328" y="962323"/>
                </a:lnTo>
                <a:lnTo>
                  <a:pt x="382733" y="971596"/>
                </a:lnTo>
                <a:lnTo>
                  <a:pt x="391823" y="980542"/>
                </a:lnTo>
                <a:lnTo>
                  <a:pt x="401500" y="989170"/>
                </a:lnTo>
                <a:lnTo>
                  <a:pt x="411666" y="997491"/>
                </a:lnTo>
                <a:lnTo>
                  <a:pt x="422222" y="1005515"/>
                </a:lnTo>
                <a:lnTo>
                  <a:pt x="433070" y="1013250"/>
                </a:lnTo>
                <a:lnTo>
                  <a:pt x="444112" y="1020706"/>
                </a:lnTo>
                <a:lnTo>
                  <a:pt x="455250" y="1027894"/>
                </a:lnTo>
                <a:lnTo>
                  <a:pt x="466386" y="1034823"/>
                </a:lnTo>
                <a:lnTo>
                  <a:pt x="477421" y="1041502"/>
                </a:lnTo>
                <a:lnTo>
                  <a:pt x="488256" y="1047941"/>
                </a:lnTo>
                <a:lnTo>
                  <a:pt x="498795" y="1054149"/>
                </a:lnTo>
                <a:lnTo>
                  <a:pt x="512634" y="1061427"/>
                </a:lnTo>
                <a:lnTo>
                  <a:pt x="524129" y="1065735"/>
                </a:lnTo>
                <a:lnTo>
                  <a:pt x="535645" y="1068702"/>
                </a:lnTo>
                <a:lnTo>
                  <a:pt x="547218" y="1070586"/>
                </a:lnTo>
                <a:lnTo>
                  <a:pt x="558882" y="1071645"/>
                </a:lnTo>
                <a:lnTo>
                  <a:pt x="570671" y="1072137"/>
                </a:lnTo>
                <a:lnTo>
                  <a:pt x="582622" y="1072320"/>
                </a:lnTo>
                <a:lnTo>
                  <a:pt x="594767" y="1072451"/>
                </a:lnTo>
                <a:lnTo>
                  <a:pt x="607142" y="1072789"/>
                </a:lnTo>
                <a:lnTo>
                  <a:pt x="619782" y="1073591"/>
                </a:lnTo>
                <a:lnTo>
                  <a:pt x="632722" y="1075114"/>
                </a:lnTo>
                <a:lnTo>
                  <a:pt x="635555" y="1075563"/>
                </a:lnTo>
                <a:lnTo>
                  <a:pt x="648161" y="1077549"/>
                </a:lnTo>
                <a:lnTo>
                  <a:pt x="673337" y="1080896"/>
                </a:lnTo>
                <a:lnTo>
                  <a:pt x="698491" y="1083489"/>
                </a:lnTo>
                <a:lnTo>
                  <a:pt x="723658" y="1085424"/>
                </a:lnTo>
                <a:lnTo>
                  <a:pt x="748868" y="1086798"/>
                </a:lnTo>
                <a:lnTo>
                  <a:pt x="774156" y="1087706"/>
                </a:lnTo>
                <a:lnTo>
                  <a:pt x="799553" y="1088245"/>
                </a:lnTo>
                <a:lnTo>
                  <a:pt x="837926" y="1088570"/>
                </a:lnTo>
                <a:lnTo>
                  <a:pt x="917941" y="1088529"/>
                </a:lnTo>
                <a:lnTo>
                  <a:pt x="942659" y="1087991"/>
                </a:lnTo>
                <a:lnTo>
                  <a:pt x="967202" y="1086728"/>
                </a:lnTo>
                <a:lnTo>
                  <a:pt x="992070" y="1084444"/>
                </a:lnTo>
                <a:lnTo>
                  <a:pt x="1017758" y="1080846"/>
                </a:lnTo>
                <a:lnTo>
                  <a:pt x="1037306" y="1076948"/>
                </a:lnTo>
                <a:lnTo>
                  <a:pt x="1062452" y="1069587"/>
                </a:lnTo>
                <a:lnTo>
                  <a:pt x="1086770" y="1061263"/>
                </a:lnTo>
                <a:lnTo>
                  <a:pt x="1098651" y="1057305"/>
                </a:lnTo>
                <a:lnTo>
                  <a:pt x="1110364" y="1053784"/>
                </a:lnTo>
                <a:lnTo>
                  <a:pt x="1121920" y="1050926"/>
                </a:lnTo>
                <a:lnTo>
                  <a:pt x="1135088" y="1048356"/>
                </a:lnTo>
                <a:lnTo>
                  <a:pt x="1147607" y="1046197"/>
                </a:lnTo>
                <a:lnTo>
                  <a:pt x="1160319" y="1044201"/>
                </a:lnTo>
                <a:lnTo>
                  <a:pt x="1173091" y="1042323"/>
                </a:lnTo>
                <a:lnTo>
                  <a:pt x="1185789" y="1040519"/>
                </a:lnTo>
                <a:lnTo>
                  <a:pt x="1198282" y="1038744"/>
                </a:lnTo>
                <a:lnTo>
                  <a:pt x="1203703" y="1037958"/>
                </a:lnTo>
                <a:lnTo>
                  <a:pt x="1204532" y="1026332"/>
                </a:lnTo>
                <a:lnTo>
                  <a:pt x="1205576" y="1014340"/>
                </a:lnTo>
                <a:lnTo>
                  <a:pt x="1206742" y="1002041"/>
                </a:lnTo>
                <a:lnTo>
                  <a:pt x="1207936" y="989494"/>
                </a:lnTo>
                <a:lnTo>
                  <a:pt x="1209065" y="976761"/>
                </a:lnTo>
                <a:lnTo>
                  <a:pt x="1210036" y="963900"/>
                </a:lnTo>
                <a:lnTo>
                  <a:pt x="1210756" y="950972"/>
                </a:lnTo>
                <a:lnTo>
                  <a:pt x="1211130" y="938037"/>
                </a:lnTo>
                <a:lnTo>
                  <a:pt x="1211065" y="925154"/>
                </a:lnTo>
                <a:lnTo>
                  <a:pt x="1210469" y="912384"/>
                </a:lnTo>
                <a:lnTo>
                  <a:pt x="1209248" y="899787"/>
                </a:lnTo>
                <a:lnTo>
                  <a:pt x="1207309" y="887422"/>
                </a:lnTo>
                <a:lnTo>
                  <a:pt x="1204557" y="875349"/>
                </a:lnTo>
                <a:lnTo>
                  <a:pt x="1200758" y="862585"/>
                </a:lnTo>
                <a:lnTo>
                  <a:pt x="1196512" y="850473"/>
                </a:lnTo>
                <a:lnTo>
                  <a:pt x="1191628" y="838401"/>
                </a:lnTo>
                <a:lnTo>
                  <a:pt x="1186158" y="826656"/>
                </a:lnTo>
                <a:lnTo>
                  <a:pt x="1180156" y="815530"/>
                </a:lnTo>
                <a:lnTo>
                  <a:pt x="1169183" y="801796"/>
                </a:lnTo>
                <a:lnTo>
                  <a:pt x="1158902" y="796624"/>
                </a:lnTo>
                <a:lnTo>
                  <a:pt x="1147232" y="795028"/>
                </a:lnTo>
                <a:lnTo>
                  <a:pt x="1134237" y="795606"/>
                </a:lnTo>
                <a:lnTo>
                  <a:pt x="1123680" y="796620"/>
                </a:lnTo>
                <a:lnTo>
                  <a:pt x="1110844" y="798339"/>
                </a:lnTo>
                <a:lnTo>
                  <a:pt x="1098524" y="800669"/>
                </a:lnTo>
                <a:lnTo>
                  <a:pt x="1086149" y="803126"/>
                </a:lnTo>
                <a:lnTo>
                  <a:pt x="1085212" y="803300"/>
                </a:lnTo>
                <a:lnTo>
                  <a:pt x="1072797" y="804771"/>
                </a:lnTo>
                <a:lnTo>
                  <a:pt x="1060238" y="805174"/>
                </a:lnTo>
                <a:lnTo>
                  <a:pt x="1047657" y="805303"/>
                </a:lnTo>
                <a:lnTo>
                  <a:pt x="1035181" y="805950"/>
                </a:lnTo>
                <a:lnTo>
                  <a:pt x="1023540" y="807770"/>
                </a:lnTo>
                <a:lnTo>
                  <a:pt x="1010871" y="811887"/>
                </a:lnTo>
                <a:lnTo>
                  <a:pt x="999828" y="816532"/>
                </a:lnTo>
                <a:lnTo>
                  <a:pt x="988483" y="819932"/>
                </a:lnTo>
                <a:lnTo>
                  <a:pt x="977058" y="820508"/>
                </a:lnTo>
                <a:lnTo>
                  <a:pt x="964550" y="818877"/>
                </a:lnTo>
                <a:lnTo>
                  <a:pt x="952214" y="816356"/>
                </a:lnTo>
                <a:lnTo>
                  <a:pt x="939817" y="813747"/>
                </a:lnTo>
                <a:lnTo>
                  <a:pt x="927125" y="811855"/>
                </a:lnTo>
                <a:lnTo>
                  <a:pt x="921890" y="811479"/>
                </a:lnTo>
                <a:lnTo>
                  <a:pt x="910084" y="812021"/>
                </a:lnTo>
                <a:lnTo>
                  <a:pt x="896514" y="813122"/>
                </a:lnTo>
                <a:lnTo>
                  <a:pt x="883915" y="812638"/>
                </a:lnTo>
                <a:lnTo>
                  <a:pt x="879954" y="811593"/>
                </a:lnTo>
                <a:lnTo>
                  <a:pt x="869823" y="805069"/>
                </a:lnTo>
                <a:lnTo>
                  <a:pt x="858079" y="799127"/>
                </a:lnTo>
                <a:lnTo>
                  <a:pt x="857094" y="798918"/>
                </a:lnTo>
                <a:lnTo>
                  <a:pt x="850223" y="797560"/>
                </a:lnTo>
                <a:lnTo>
                  <a:pt x="841943" y="799680"/>
                </a:lnTo>
                <a:lnTo>
                  <a:pt x="836419" y="800633"/>
                </a:lnTo>
                <a:lnTo>
                  <a:pt x="828444" y="802989"/>
                </a:lnTo>
                <a:lnTo>
                  <a:pt x="823773" y="804167"/>
                </a:lnTo>
                <a:lnTo>
                  <a:pt x="814102" y="801620"/>
                </a:lnTo>
                <a:lnTo>
                  <a:pt x="811222" y="800582"/>
                </a:lnTo>
                <a:lnTo>
                  <a:pt x="801471" y="796699"/>
                </a:lnTo>
                <a:lnTo>
                  <a:pt x="790521" y="792325"/>
                </a:lnTo>
                <a:lnTo>
                  <a:pt x="779022" y="788522"/>
                </a:lnTo>
                <a:lnTo>
                  <a:pt x="767624" y="786348"/>
                </a:lnTo>
                <a:lnTo>
                  <a:pt x="756976" y="786863"/>
                </a:lnTo>
                <a:lnTo>
                  <a:pt x="747728" y="791127"/>
                </a:lnTo>
                <a:lnTo>
                  <a:pt x="741575" y="798283"/>
                </a:lnTo>
                <a:lnTo>
                  <a:pt x="732227" y="787782"/>
                </a:lnTo>
                <a:lnTo>
                  <a:pt x="722033" y="781274"/>
                </a:lnTo>
                <a:lnTo>
                  <a:pt x="710980" y="777939"/>
                </a:lnTo>
                <a:lnTo>
                  <a:pt x="699057" y="776960"/>
                </a:lnTo>
                <a:lnTo>
                  <a:pt x="686253" y="777519"/>
                </a:lnTo>
                <a:lnTo>
                  <a:pt x="672558" y="778797"/>
                </a:lnTo>
                <a:lnTo>
                  <a:pt x="671585" y="778891"/>
                </a:lnTo>
                <a:lnTo>
                  <a:pt x="670790" y="766138"/>
                </a:lnTo>
                <a:lnTo>
                  <a:pt x="669532" y="753392"/>
                </a:lnTo>
                <a:lnTo>
                  <a:pt x="667855" y="740664"/>
                </a:lnTo>
                <a:lnTo>
                  <a:pt x="665803" y="727963"/>
                </a:lnTo>
                <a:lnTo>
                  <a:pt x="663419" y="715299"/>
                </a:lnTo>
                <a:lnTo>
                  <a:pt x="660747" y="702683"/>
                </a:lnTo>
                <a:lnTo>
                  <a:pt x="657832" y="690123"/>
                </a:lnTo>
                <a:lnTo>
                  <a:pt x="654716" y="677631"/>
                </a:lnTo>
                <a:lnTo>
                  <a:pt x="651444" y="665216"/>
                </a:lnTo>
                <a:lnTo>
                  <a:pt x="648060" y="652888"/>
                </a:lnTo>
                <a:lnTo>
                  <a:pt x="644606" y="640658"/>
                </a:lnTo>
                <a:lnTo>
                  <a:pt x="641127" y="628535"/>
                </a:lnTo>
                <a:lnTo>
                  <a:pt x="637666" y="616529"/>
                </a:lnTo>
                <a:lnTo>
                  <a:pt x="634268" y="604650"/>
                </a:lnTo>
                <a:lnTo>
                  <a:pt x="631720" y="595591"/>
                </a:lnTo>
                <a:lnTo>
                  <a:pt x="628347" y="583405"/>
                </a:lnTo>
                <a:lnTo>
                  <a:pt x="625008" y="571181"/>
                </a:lnTo>
                <a:lnTo>
                  <a:pt x="621706" y="558922"/>
                </a:lnTo>
                <a:lnTo>
                  <a:pt x="618448" y="546635"/>
                </a:lnTo>
                <a:lnTo>
                  <a:pt x="615236" y="534322"/>
                </a:lnTo>
                <a:lnTo>
                  <a:pt x="612075" y="521989"/>
                </a:lnTo>
                <a:lnTo>
                  <a:pt x="608970" y="509641"/>
                </a:lnTo>
                <a:lnTo>
                  <a:pt x="605926" y="497281"/>
                </a:lnTo>
                <a:lnTo>
                  <a:pt x="602945" y="484915"/>
                </a:lnTo>
                <a:lnTo>
                  <a:pt x="600034" y="472547"/>
                </a:lnTo>
                <a:lnTo>
                  <a:pt x="597196" y="460182"/>
                </a:lnTo>
                <a:lnTo>
                  <a:pt x="594534" y="448271"/>
                </a:lnTo>
                <a:lnTo>
                  <a:pt x="591206" y="435922"/>
                </a:lnTo>
                <a:lnTo>
                  <a:pt x="587189" y="423782"/>
                </a:lnTo>
                <a:lnTo>
                  <a:pt x="583159" y="411692"/>
                </a:lnTo>
                <a:lnTo>
                  <a:pt x="579790" y="399494"/>
                </a:lnTo>
                <a:lnTo>
                  <a:pt x="577758" y="387045"/>
                </a:lnTo>
                <a:lnTo>
                  <a:pt x="576954" y="374404"/>
                </a:lnTo>
                <a:lnTo>
                  <a:pt x="576659" y="361832"/>
                </a:lnTo>
                <a:lnTo>
                  <a:pt x="576505" y="336789"/>
                </a:lnTo>
                <a:lnTo>
                  <a:pt x="576102" y="324263"/>
                </a:lnTo>
                <a:lnTo>
                  <a:pt x="575116" y="311696"/>
                </a:lnTo>
                <a:lnTo>
                  <a:pt x="573277" y="299063"/>
                </a:lnTo>
                <a:lnTo>
                  <a:pt x="569630" y="284533"/>
                </a:lnTo>
                <a:lnTo>
                  <a:pt x="565257" y="272704"/>
                </a:lnTo>
                <a:lnTo>
                  <a:pt x="559943" y="261067"/>
                </a:lnTo>
                <a:lnTo>
                  <a:pt x="553958" y="249606"/>
                </a:lnTo>
                <a:lnTo>
                  <a:pt x="547569" y="238306"/>
                </a:lnTo>
                <a:lnTo>
                  <a:pt x="541048" y="227150"/>
                </a:lnTo>
                <a:lnTo>
                  <a:pt x="534662" y="216124"/>
                </a:lnTo>
                <a:lnTo>
                  <a:pt x="531022" y="209588"/>
                </a:lnTo>
                <a:lnTo>
                  <a:pt x="524899" y="198345"/>
                </a:lnTo>
                <a:lnTo>
                  <a:pt x="518731" y="187025"/>
                </a:lnTo>
                <a:lnTo>
                  <a:pt x="512536" y="175688"/>
                </a:lnTo>
                <a:lnTo>
                  <a:pt x="506328" y="164395"/>
                </a:lnTo>
                <a:lnTo>
                  <a:pt x="500123" y="153206"/>
                </a:lnTo>
                <a:lnTo>
                  <a:pt x="493938" y="142182"/>
                </a:lnTo>
                <a:lnTo>
                  <a:pt x="487788" y="131383"/>
                </a:lnTo>
                <a:lnTo>
                  <a:pt x="482482" y="122224"/>
                </a:lnTo>
                <a:lnTo>
                  <a:pt x="475785" y="111251"/>
                </a:lnTo>
                <a:lnTo>
                  <a:pt x="468567" y="100394"/>
                </a:lnTo>
                <a:lnTo>
                  <a:pt x="460836" y="89733"/>
                </a:lnTo>
                <a:lnTo>
                  <a:pt x="452604" y="79350"/>
                </a:lnTo>
                <a:lnTo>
                  <a:pt x="443880" y="69324"/>
                </a:lnTo>
                <a:lnTo>
                  <a:pt x="434674" y="59736"/>
                </a:lnTo>
                <a:lnTo>
                  <a:pt x="424997" y="50667"/>
                </a:lnTo>
                <a:lnTo>
                  <a:pt x="414857" y="42196"/>
                </a:lnTo>
                <a:lnTo>
                  <a:pt x="404266" y="34405"/>
                </a:lnTo>
                <a:lnTo>
                  <a:pt x="393233" y="27373"/>
                </a:lnTo>
                <a:lnTo>
                  <a:pt x="381769" y="21181"/>
                </a:lnTo>
                <a:lnTo>
                  <a:pt x="369883" y="15909"/>
                </a:lnTo>
                <a:lnTo>
                  <a:pt x="357585" y="11638"/>
                </a:lnTo>
                <a:lnTo>
                  <a:pt x="344885" y="8449"/>
                </a:lnTo>
                <a:lnTo>
                  <a:pt x="336534" y="7010"/>
                </a:lnTo>
                <a:lnTo>
                  <a:pt x="324139" y="5870"/>
                </a:lnTo>
                <a:lnTo>
                  <a:pt x="311169" y="5418"/>
                </a:lnTo>
                <a:lnTo>
                  <a:pt x="298083" y="5048"/>
                </a:lnTo>
                <a:lnTo>
                  <a:pt x="285339" y="4152"/>
                </a:lnTo>
                <a:lnTo>
                  <a:pt x="273397" y="2125"/>
                </a:lnTo>
                <a:lnTo>
                  <a:pt x="266506" y="0"/>
                </a:lnTo>
                <a:lnTo>
                  <a:pt x="7401" y="68376"/>
                </a:lnTo>
                <a:lnTo>
                  <a:pt x="7113" y="80884"/>
                </a:lnTo>
                <a:lnTo>
                  <a:pt x="6214" y="93428"/>
                </a:lnTo>
                <a:lnTo>
                  <a:pt x="4918" y="105997"/>
                </a:lnTo>
                <a:lnTo>
                  <a:pt x="3440" y="118583"/>
                </a:lnTo>
                <a:lnTo>
                  <a:pt x="1995" y="131175"/>
                </a:lnTo>
                <a:lnTo>
                  <a:pt x="797" y="143764"/>
                </a:lnTo>
                <a:lnTo>
                  <a:pt x="60" y="156340"/>
                </a:lnTo>
                <a:lnTo>
                  <a:pt x="0" y="168893"/>
                </a:lnTo>
                <a:lnTo>
                  <a:pt x="829" y="1814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2967101" y="1881598"/>
            <a:ext cx="1211130" cy="1088635"/>
          </a:xfrm>
          <a:custGeom>
            <a:avLst/>
            <a:gdLst/>
            <a:ahLst/>
            <a:cxnLst/>
            <a:rect l="l" t="t" r="r" b="b"/>
            <a:pathLst>
              <a:path w="1211130" h="1088635">
                <a:moveTo>
                  <a:pt x="7401" y="68376"/>
                </a:moveTo>
                <a:lnTo>
                  <a:pt x="7113" y="80884"/>
                </a:lnTo>
                <a:lnTo>
                  <a:pt x="6214" y="93428"/>
                </a:lnTo>
                <a:lnTo>
                  <a:pt x="4918" y="105997"/>
                </a:lnTo>
                <a:lnTo>
                  <a:pt x="3440" y="118583"/>
                </a:lnTo>
                <a:lnTo>
                  <a:pt x="1995" y="131175"/>
                </a:lnTo>
                <a:lnTo>
                  <a:pt x="797" y="143764"/>
                </a:lnTo>
                <a:lnTo>
                  <a:pt x="60" y="156340"/>
                </a:lnTo>
                <a:lnTo>
                  <a:pt x="0" y="168893"/>
                </a:lnTo>
                <a:lnTo>
                  <a:pt x="829" y="181414"/>
                </a:lnTo>
                <a:lnTo>
                  <a:pt x="3802" y="198439"/>
                </a:lnTo>
                <a:lnTo>
                  <a:pt x="7205" y="210512"/>
                </a:lnTo>
                <a:lnTo>
                  <a:pt x="11505" y="222684"/>
                </a:lnTo>
                <a:lnTo>
                  <a:pt x="16512" y="234844"/>
                </a:lnTo>
                <a:lnTo>
                  <a:pt x="22038" y="246882"/>
                </a:lnTo>
                <a:lnTo>
                  <a:pt x="27896" y="258686"/>
                </a:lnTo>
                <a:lnTo>
                  <a:pt x="33896" y="270145"/>
                </a:lnTo>
                <a:lnTo>
                  <a:pt x="39850" y="281149"/>
                </a:lnTo>
                <a:lnTo>
                  <a:pt x="43456" y="287731"/>
                </a:lnTo>
                <a:lnTo>
                  <a:pt x="49880" y="298560"/>
                </a:lnTo>
                <a:lnTo>
                  <a:pt x="56944" y="309137"/>
                </a:lnTo>
                <a:lnTo>
                  <a:pt x="64418" y="319516"/>
                </a:lnTo>
                <a:lnTo>
                  <a:pt x="72076" y="329752"/>
                </a:lnTo>
                <a:lnTo>
                  <a:pt x="79690" y="339902"/>
                </a:lnTo>
                <a:lnTo>
                  <a:pt x="80959" y="341617"/>
                </a:lnTo>
                <a:lnTo>
                  <a:pt x="88444" y="351984"/>
                </a:lnTo>
                <a:lnTo>
                  <a:pt x="95697" y="362469"/>
                </a:lnTo>
                <a:lnTo>
                  <a:pt x="102731" y="373066"/>
                </a:lnTo>
                <a:lnTo>
                  <a:pt x="109560" y="383773"/>
                </a:lnTo>
                <a:lnTo>
                  <a:pt x="116195" y="394583"/>
                </a:lnTo>
                <a:lnTo>
                  <a:pt x="122650" y="405494"/>
                </a:lnTo>
                <a:lnTo>
                  <a:pt x="128936" y="416500"/>
                </a:lnTo>
                <a:lnTo>
                  <a:pt x="135067" y="427597"/>
                </a:lnTo>
                <a:lnTo>
                  <a:pt x="141054" y="438781"/>
                </a:lnTo>
                <a:lnTo>
                  <a:pt x="146911" y="450047"/>
                </a:lnTo>
                <a:lnTo>
                  <a:pt x="152651" y="461391"/>
                </a:lnTo>
                <a:lnTo>
                  <a:pt x="158285" y="472808"/>
                </a:lnTo>
                <a:lnTo>
                  <a:pt x="163826" y="484294"/>
                </a:lnTo>
                <a:lnTo>
                  <a:pt x="169287" y="495845"/>
                </a:lnTo>
                <a:lnTo>
                  <a:pt x="174681" y="507456"/>
                </a:lnTo>
                <a:lnTo>
                  <a:pt x="180581" y="520534"/>
                </a:lnTo>
                <a:lnTo>
                  <a:pt x="185619" y="532208"/>
                </a:lnTo>
                <a:lnTo>
                  <a:pt x="190490" y="543945"/>
                </a:lnTo>
                <a:lnTo>
                  <a:pt x="195208" y="555737"/>
                </a:lnTo>
                <a:lnTo>
                  <a:pt x="199791" y="567579"/>
                </a:lnTo>
                <a:lnTo>
                  <a:pt x="204255" y="579466"/>
                </a:lnTo>
                <a:lnTo>
                  <a:pt x="208617" y="591391"/>
                </a:lnTo>
                <a:lnTo>
                  <a:pt x="212893" y="603350"/>
                </a:lnTo>
                <a:lnTo>
                  <a:pt x="217099" y="615335"/>
                </a:lnTo>
                <a:lnTo>
                  <a:pt x="221252" y="627342"/>
                </a:lnTo>
                <a:lnTo>
                  <a:pt x="225368" y="639365"/>
                </a:lnTo>
                <a:lnTo>
                  <a:pt x="229463" y="651397"/>
                </a:lnTo>
                <a:lnTo>
                  <a:pt x="231314" y="656844"/>
                </a:lnTo>
                <a:lnTo>
                  <a:pt x="235782" y="668833"/>
                </a:lnTo>
                <a:lnTo>
                  <a:pt x="240845" y="680509"/>
                </a:lnTo>
                <a:lnTo>
                  <a:pt x="246402" y="691925"/>
                </a:lnTo>
                <a:lnTo>
                  <a:pt x="252355" y="703135"/>
                </a:lnTo>
                <a:lnTo>
                  <a:pt x="258601" y="714195"/>
                </a:lnTo>
                <a:lnTo>
                  <a:pt x="265040" y="725159"/>
                </a:lnTo>
                <a:lnTo>
                  <a:pt x="271571" y="736080"/>
                </a:lnTo>
                <a:lnTo>
                  <a:pt x="278095" y="747015"/>
                </a:lnTo>
                <a:lnTo>
                  <a:pt x="283105" y="755573"/>
                </a:lnTo>
                <a:lnTo>
                  <a:pt x="288929" y="766316"/>
                </a:lnTo>
                <a:lnTo>
                  <a:pt x="294314" y="777488"/>
                </a:lnTo>
                <a:lnTo>
                  <a:pt x="299324" y="789026"/>
                </a:lnTo>
                <a:lnTo>
                  <a:pt x="304026" y="800866"/>
                </a:lnTo>
                <a:lnTo>
                  <a:pt x="308485" y="812945"/>
                </a:lnTo>
                <a:lnTo>
                  <a:pt x="312768" y="825199"/>
                </a:lnTo>
                <a:lnTo>
                  <a:pt x="316941" y="837566"/>
                </a:lnTo>
                <a:lnTo>
                  <a:pt x="321068" y="849981"/>
                </a:lnTo>
                <a:lnTo>
                  <a:pt x="325217" y="862382"/>
                </a:lnTo>
                <a:lnTo>
                  <a:pt x="329453" y="874704"/>
                </a:lnTo>
                <a:lnTo>
                  <a:pt x="333843" y="886885"/>
                </a:lnTo>
                <a:lnTo>
                  <a:pt x="338451" y="898861"/>
                </a:lnTo>
                <a:lnTo>
                  <a:pt x="343344" y="910568"/>
                </a:lnTo>
                <a:lnTo>
                  <a:pt x="348588" y="921944"/>
                </a:lnTo>
                <a:lnTo>
                  <a:pt x="354249" y="932925"/>
                </a:lnTo>
                <a:lnTo>
                  <a:pt x="359965" y="942759"/>
                </a:lnTo>
                <a:lnTo>
                  <a:pt x="366706" y="952714"/>
                </a:lnTo>
                <a:lnTo>
                  <a:pt x="374328" y="962323"/>
                </a:lnTo>
                <a:lnTo>
                  <a:pt x="382733" y="971596"/>
                </a:lnTo>
                <a:lnTo>
                  <a:pt x="391823" y="980542"/>
                </a:lnTo>
                <a:lnTo>
                  <a:pt x="401500" y="989170"/>
                </a:lnTo>
                <a:lnTo>
                  <a:pt x="411666" y="997491"/>
                </a:lnTo>
                <a:lnTo>
                  <a:pt x="422222" y="1005515"/>
                </a:lnTo>
                <a:lnTo>
                  <a:pt x="433070" y="1013250"/>
                </a:lnTo>
                <a:lnTo>
                  <a:pt x="444112" y="1020706"/>
                </a:lnTo>
                <a:lnTo>
                  <a:pt x="455250" y="1027894"/>
                </a:lnTo>
                <a:lnTo>
                  <a:pt x="466386" y="1034823"/>
                </a:lnTo>
                <a:lnTo>
                  <a:pt x="477421" y="1041502"/>
                </a:lnTo>
                <a:lnTo>
                  <a:pt x="488256" y="1047941"/>
                </a:lnTo>
                <a:lnTo>
                  <a:pt x="498795" y="1054149"/>
                </a:lnTo>
                <a:lnTo>
                  <a:pt x="512634" y="1061427"/>
                </a:lnTo>
                <a:lnTo>
                  <a:pt x="524129" y="1065735"/>
                </a:lnTo>
                <a:lnTo>
                  <a:pt x="535645" y="1068702"/>
                </a:lnTo>
                <a:lnTo>
                  <a:pt x="547218" y="1070586"/>
                </a:lnTo>
                <a:lnTo>
                  <a:pt x="558882" y="1071645"/>
                </a:lnTo>
                <a:lnTo>
                  <a:pt x="570671" y="1072137"/>
                </a:lnTo>
                <a:lnTo>
                  <a:pt x="582622" y="1072320"/>
                </a:lnTo>
                <a:lnTo>
                  <a:pt x="594767" y="1072451"/>
                </a:lnTo>
                <a:lnTo>
                  <a:pt x="607142" y="1072789"/>
                </a:lnTo>
                <a:lnTo>
                  <a:pt x="619782" y="1073591"/>
                </a:lnTo>
                <a:lnTo>
                  <a:pt x="632722" y="1075114"/>
                </a:lnTo>
                <a:lnTo>
                  <a:pt x="635555" y="1075563"/>
                </a:lnTo>
                <a:lnTo>
                  <a:pt x="648161" y="1077549"/>
                </a:lnTo>
                <a:lnTo>
                  <a:pt x="660754" y="1079322"/>
                </a:lnTo>
                <a:lnTo>
                  <a:pt x="673337" y="1080896"/>
                </a:lnTo>
                <a:lnTo>
                  <a:pt x="685915" y="1082280"/>
                </a:lnTo>
                <a:lnTo>
                  <a:pt x="698491" y="1083489"/>
                </a:lnTo>
                <a:lnTo>
                  <a:pt x="711071" y="1084533"/>
                </a:lnTo>
                <a:lnTo>
                  <a:pt x="723658" y="1085424"/>
                </a:lnTo>
                <a:lnTo>
                  <a:pt x="736255" y="1086175"/>
                </a:lnTo>
                <a:lnTo>
                  <a:pt x="748868" y="1086798"/>
                </a:lnTo>
                <a:lnTo>
                  <a:pt x="761500" y="1087304"/>
                </a:lnTo>
                <a:lnTo>
                  <a:pt x="774156" y="1087706"/>
                </a:lnTo>
                <a:lnTo>
                  <a:pt x="786838" y="1088016"/>
                </a:lnTo>
                <a:lnTo>
                  <a:pt x="799553" y="1088245"/>
                </a:lnTo>
                <a:lnTo>
                  <a:pt x="812303" y="1088406"/>
                </a:lnTo>
                <a:lnTo>
                  <a:pt x="825092" y="1088510"/>
                </a:lnTo>
                <a:lnTo>
                  <a:pt x="837926" y="1088570"/>
                </a:lnTo>
                <a:lnTo>
                  <a:pt x="850807" y="1088598"/>
                </a:lnTo>
                <a:lnTo>
                  <a:pt x="863740" y="1088605"/>
                </a:lnTo>
                <a:lnTo>
                  <a:pt x="865997" y="1088605"/>
                </a:lnTo>
                <a:lnTo>
                  <a:pt x="879452" y="1088619"/>
                </a:lnTo>
                <a:lnTo>
                  <a:pt x="892553" y="1088635"/>
                </a:lnTo>
                <a:lnTo>
                  <a:pt x="905362" y="1088617"/>
                </a:lnTo>
                <a:lnTo>
                  <a:pt x="917941" y="1088529"/>
                </a:lnTo>
                <a:lnTo>
                  <a:pt x="930353" y="1088332"/>
                </a:lnTo>
                <a:lnTo>
                  <a:pt x="942659" y="1087991"/>
                </a:lnTo>
                <a:lnTo>
                  <a:pt x="954921" y="1087468"/>
                </a:lnTo>
                <a:lnTo>
                  <a:pt x="967202" y="1086728"/>
                </a:lnTo>
                <a:lnTo>
                  <a:pt x="979564" y="1085732"/>
                </a:lnTo>
                <a:lnTo>
                  <a:pt x="992070" y="1084444"/>
                </a:lnTo>
                <a:lnTo>
                  <a:pt x="1004780" y="1082828"/>
                </a:lnTo>
                <a:lnTo>
                  <a:pt x="1017758" y="1080846"/>
                </a:lnTo>
                <a:lnTo>
                  <a:pt x="1037306" y="1076948"/>
                </a:lnTo>
                <a:lnTo>
                  <a:pt x="1049989" y="1073501"/>
                </a:lnTo>
                <a:lnTo>
                  <a:pt x="1062452" y="1069587"/>
                </a:lnTo>
                <a:lnTo>
                  <a:pt x="1074708" y="1065433"/>
                </a:lnTo>
                <a:lnTo>
                  <a:pt x="1086770" y="1061263"/>
                </a:lnTo>
                <a:lnTo>
                  <a:pt x="1098651" y="1057305"/>
                </a:lnTo>
                <a:lnTo>
                  <a:pt x="1110364" y="1053784"/>
                </a:lnTo>
                <a:lnTo>
                  <a:pt x="1121920" y="1050926"/>
                </a:lnTo>
                <a:lnTo>
                  <a:pt x="1135088" y="1048356"/>
                </a:lnTo>
                <a:lnTo>
                  <a:pt x="1147607" y="1046197"/>
                </a:lnTo>
                <a:lnTo>
                  <a:pt x="1160319" y="1044201"/>
                </a:lnTo>
                <a:lnTo>
                  <a:pt x="1173091" y="1042323"/>
                </a:lnTo>
                <a:lnTo>
                  <a:pt x="1185789" y="1040519"/>
                </a:lnTo>
                <a:lnTo>
                  <a:pt x="1198282" y="1038744"/>
                </a:lnTo>
                <a:lnTo>
                  <a:pt x="1203703" y="1037958"/>
                </a:lnTo>
                <a:lnTo>
                  <a:pt x="1204532" y="1026332"/>
                </a:lnTo>
                <a:lnTo>
                  <a:pt x="1205576" y="1014340"/>
                </a:lnTo>
                <a:lnTo>
                  <a:pt x="1206742" y="1002041"/>
                </a:lnTo>
                <a:lnTo>
                  <a:pt x="1207936" y="989494"/>
                </a:lnTo>
                <a:lnTo>
                  <a:pt x="1209065" y="976761"/>
                </a:lnTo>
                <a:lnTo>
                  <a:pt x="1210036" y="963900"/>
                </a:lnTo>
                <a:lnTo>
                  <a:pt x="1210756" y="950972"/>
                </a:lnTo>
                <a:lnTo>
                  <a:pt x="1211130" y="938037"/>
                </a:lnTo>
                <a:lnTo>
                  <a:pt x="1211065" y="925154"/>
                </a:lnTo>
                <a:lnTo>
                  <a:pt x="1210469" y="912384"/>
                </a:lnTo>
                <a:lnTo>
                  <a:pt x="1209248" y="899787"/>
                </a:lnTo>
                <a:lnTo>
                  <a:pt x="1207309" y="887422"/>
                </a:lnTo>
                <a:lnTo>
                  <a:pt x="1204557" y="875349"/>
                </a:lnTo>
                <a:lnTo>
                  <a:pt x="1200758" y="862585"/>
                </a:lnTo>
                <a:lnTo>
                  <a:pt x="1196512" y="850473"/>
                </a:lnTo>
                <a:lnTo>
                  <a:pt x="1191628" y="838401"/>
                </a:lnTo>
                <a:lnTo>
                  <a:pt x="1186158" y="826656"/>
                </a:lnTo>
                <a:lnTo>
                  <a:pt x="1180156" y="815530"/>
                </a:lnTo>
                <a:lnTo>
                  <a:pt x="1169183" y="801796"/>
                </a:lnTo>
                <a:lnTo>
                  <a:pt x="1158902" y="796624"/>
                </a:lnTo>
                <a:lnTo>
                  <a:pt x="1147232" y="795028"/>
                </a:lnTo>
                <a:lnTo>
                  <a:pt x="1134237" y="795606"/>
                </a:lnTo>
                <a:lnTo>
                  <a:pt x="1123680" y="796620"/>
                </a:lnTo>
                <a:lnTo>
                  <a:pt x="1110844" y="798339"/>
                </a:lnTo>
                <a:lnTo>
                  <a:pt x="1098524" y="800669"/>
                </a:lnTo>
                <a:lnTo>
                  <a:pt x="1086149" y="803126"/>
                </a:lnTo>
                <a:lnTo>
                  <a:pt x="1085212" y="803300"/>
                </a:lnTo>
                <a:lnTo>
                  <a:pt x="1072797" y="804771"/>
                </a:lnTo>
                <a:lnTo>
                  <a:pt x="1060238" y="805174"/>
                </a:lnTo>
                <a:lnTo>
                  <a:pt x="1047657" y="805303"/>
                </a:lnTo>
                <a:lnTo>
                  <a:pt x="1035181" y="805950"/>
                </a:lnTo>
                <a:lnTo>
                  <a:pt x="1023540" y="807770"/>
                </a:lnTo>
                <a:lnTo>
                  <a:pt x="1010871" y="811887"/>
                </a:lnTo>
                <a:lnTo>
                  <a:pt x="999828" y="816532"/>
                </a:lnTo>
                <a:lnTo>
                  <a:pt x="988483" y="819932"/>
                </a:lnTo>
                <a:lnTo>
                  <a:pt x="977058" y="820508"/>
                </a:lnTo>
                <a:lnTo>
                  <a:pt x="964550" y="818877"/>
                </a:lnTo>
                <a:lnTo>
                  <a:pt x="952214" y="816356"/>
                </a:lnTo>
                <a:lnTo>
                  <a:pt x="939817" y="813747"/>
                </a:lnTo>
                <a:lnTo>
                  <a:pt x="927125" y="811855"/>
                </a:lnTo>
                <a:lnTo>
                  <a:pt x="921890" y="811479"/>
                </a:lnTo>
                <a:lnTo>
                  <a:pt x="910084" y="812021"/>
                </a:lnTo>
                <a:lnTo>
                  <a:pt x="896514" y="813122"/>
                </a:lnTo>
                <a:lnTo>
                  <a:pt x="883915" y="812638"/>
                </a:lnTo>
                <a:lnTo>
                  <a:pt x="879954" y="811593"/>
                </a:lnTo>
                <a:lnTo>
                  <a:pt x="869823" y="805069"/>
                </a:lnTo>
                <a:lnTo>
                  <a:pt x="858079" y="799127"/>
                </a:lnTo>
                <a:lnTo>
                  <a:pt x="857094" y="798918"/>
                </a:lnTo>
                <a:lnTo>
                  <a:pt x="850223" y="797560"/>
                </a:lnTo>
                <a:lnTo>
                  <a:pt x="841943" y="799680"/>
                </a:lnTo>
                <a:lnTo>
                  <a:pt x="836419" y="800633"/>
                </a:lnTo>
                <a:lnTo>
                  <a:pt x="828444" y="802989"/>
                </a:lnTo>
                <a:lnTo>
                  <a:pt x="823773" y="804167"/>
                </a:lnTo>
                <a:lnTo>
                  <a:pt x="814102" y="801620"/>
                </a:lnTo>
                <a:lnTo>
                  <a:pt x="811222" y="800582"/>
                </a:lnTo>
                <a:lnTo>
                  <a:pt x="801471" y="796699"/>
                </a:lnTo>
                <a:lnTo>
                  <a:pt x="790521" y="792325"/>
                </a:lnTo>
                <a:lnTo>
                  <a:pt x="779022" y="788522"/>
                </a:lnTo>
                <a:lnTo>
                  <a:pt x="767624" y="786348"/>
                </a:lnTo>
                <a:lnTo>
                  <a:pt x="756976" y="786863"/>
                </a:lnTo>
                <a:lnTo>
                  <a:pt x="747728" y="791127"/>
                </a:lnTo>
                <a:lnTo>
                  <a:pt x="741575" y="798283"/>
                </a:lnTo>
                <a:lnTo>
                  <a:pt x="732227" y="787782"/>
                </a:lnTo>
                <a:lnTo>
                  <a:pt x="722033" y="781274"/>
                </a:lnTo>
                <a:lnTo>
                  <a:pt x="710980" y="777939"/>
                </a:lnTo>
                <a:lnTo>
                  <a:pt x="699057" y="776960"/>
                </a:lnTo>
                <a:lnTo>
                  <a:pt x="686253" y="777519"/>
                </a:lnTo>
                <a:lnTo>
                  <a:pt x="672558" y="778797"/>
                </a:lnTo>
                <a:lnTo>
                  <a:pt x="671585" y="778891"/>
                </a:lnTo>
                <a:lnTo>
                  <a:pt x="670790" y="766138"/>
                </a:lnTo>
                <a:lnTo>
                  <a:pt x="669532" y="753392"/>
                </a:lnTo>
                <a:lnTo>
                  <a:pt x="667855" y="740664"/>
                </a:lnTo>
                <a:lnTo>
                  <a:pt x="665803" y="727963"/>
                </a:lnTo>
                <a:lnTo>
                  <a:pt x="663419" y="715299"/>
                </a:lnTo>
                <a:lnTo>
                  <a:pt x="660747" y="702683"/>
                </a:lnTo>
                <a:lnTo>
                  <a:pt x="657832" y="690123"/>
                </a:lnTo>
                <a:lnTo>
                  <a:pt x="654716" y="677631"/>
                </a:lnTo>
                <a:lnTo>
                  <a:pt x="651444" y="665216"/>
                </a:lnTo>
                <a:lnTo>
                  <a:pt x="648060" y="652888"/>
                </a:lnTo>
                <a:lnTo>
                  <a:pt x="644606" y="640658"/>
                </a:lnTo>
                <a:lnTo>
                  <a:pt x="641127" y="628535"/>
                </a:lnTo>
                <a:lnTo>
                  <a:pt x="637666" y="616529"/>
                </a:lnTo>
                <a:lnTo>
                  <a:pt x="634268" y="604650"/>
                </a:lnTo>
                <a:lnTo>
                  <a:pt x="631720" y="595591"/>
                </a:lnTo>
                <a:lnTo>
                  <a:pt x="628347" y="583405"/>
                </a:lnTo>
                <a:lnTo>
                  <a:pt x="625008" y="571181"/>
                </a:lnTo>
                <a:lnTo>
                  <a:pt x="621706" y="558922"/>
                </a:lnTo>
                <a:lnTo>
                  <a:pt x="618448" y="546635"/>
                </a:lnTo>
                <a:lnTo>
                  <a:pt x="615236" y="534322"/>
                </a:lnTo>
                <a:lnTo>
                  <a:pt x="612075" y="521989"/>
                </a:lnTo>
                <a:lnTo>
                  <a:pt x="608970" y="509641"/>
                </a:lnTo>
                <a:lnTo>
                  <a:pt x="605926" y="497281"/>
                </a:lnTo>
                <a:lnTo>
                  <a:pt x="602945" y="484915"/>
                </a:lnTo>
                <a:lnTo>
                  <a:pt x="600034" y="472547"/>
                </a:lnTo>
                <a:lnTo>
                  <a:pt x="597196" y="460182"/>
                </a:lnTo>
                <a:lnTo>
                  <a:pt x="594534" y="448271"/>
                </a:lnTo>
                <a:lnTo>
                  <a:pt x="591206" y="435922"/>
                </a:lnTo>
                <a:lnTo>
                  <a:pt x="587189" y="423782"/>
                </a:lnTo>
                <a:lnTo>
                  <a:pt x="583159" y="411692"/>
                </a:lnTo>
                <a:lnTo>
                  <a:pt x="579790" y="399494"/>
                </a:lnTo>
                <a:lnTo>
                  <a:pt x="577758" y="387045"/>
                </a:lnTo>
                <a:lnTo>
                  <a:pt x="576954" y="374404"/>
                </a:lnTo>
                <a:lnTo>
                  <a:pt x="576659" y="361832"/>
                </a:lnTo>
                <a:lnTo>
                  <a:pt x="576600" y="349303"/>
                </a:lnTo>
                <a:lnTo>
                  <a:pt x="576505" y="336789"/>
                </a:lnTo>
                <a:lnTo>
                  <a:pt x="576102" y="324263"/>
                </a:lnTo>
                <a:lnTo>
                  <a:pt x="575116" y="311696"/>
                </a:lnTo>
                <a:lnTo>
                  <a:pt x="573277" y="299063"/>
                </a:lnTo>
                <a:lnTo>
                  <a:pt x="569630" y="284533"/>
                </a:lnTo>
                <a:lnTo>
                  <a:pt x="565257" y="272704"/>
                </a:lnTo>
                <a:lnTo>
                  <a:pt x="559943" y="261067"/>
                </a:lnTo>
                <a:lnTo>
                  <a:pt x="553958" y="249606"/>
                </a:lnTo>
                <a:lnTo>
                  <a:pt x="547569" y="238306"/>
                </a:lnTo>
                <a:lnTo>
                  <a:pt x="541048" y="227150"/>
                </a:lnTo>
                <a:lnTo>
                  <a:pt x="534662" y="216124"/>
                </a:lnTo>
                <a:lnTo>
                  <a:pt x="531022" y="209588"/>
                </a:lnTo>
                <a:lnTo>
                  <a:pt x="524899" y="198345"/>
                </a:lnTo>
                <a:lnTo>
                  <a:pt x="518731" y="187025"/>
                </a:lnTo>
                <a:lnTo>
                  <a:pt x="512536" y="175688"/>
                </a:lnTo>
                <a:lnTo>
                  <a:pt x="506328" y="164395"/>
                </a:lnTo>
                <a:lnTo>
                  <a:pt x="500123" y="153206"/>
                </a:lnTo>
                <a:lnTo>
                  <a:pt x="493938" y="142182"/>
                </a:lnTo>
                <a:lnTo>
                  <a:pt x="487788" y="131383"/>
                </a:lnTo>
                <a:lnTo>
                  <a:pt x="482482" y="122224"/>
                </a:lnTo>
                <a:lnTo>
                  <a:pt x="475785" y="111251"/>
                </a:lnTo>
                <a:lnTo>
                  <a:pt x="468567" y="100394"/>
                </a:lnTo>
                <a:lnTo>
                  <a:pt x="460836" y="89733"/>
                </a:lnTo>
                <a:lnTo>
                  <a:pt x="452604" y="79350"/>
                </a:lnTo>
                <a:lnTo>
                  <a:pt x="443880" y="69324"/>
                </a:lnTo>
                <a:lnTo>
                  <a:pt x="434674" y="59736"/>
                </a:lnTo>
                <a:lnTo>
                  <a:pt x="424997" y="50667"/>
                </a:lnTo>
                <a:lnTo>
                  <a:pt x="414857" y="42196"/>
                </a:lnTo>
                <a:lnTo>
                  <a:pt x="404266" y="34405"/>
                </a:lnTo>
                <a:lnTo>
                  <a:pt x="393233" y="27373"/>
                </a:lnTo>
                <a:lnTo>
                  <a:pt x="381769" y="21181"/>
                </a:lnTo>
                <a:lnTo>
                  <a:pt x="369883" y="15909"/>
                </a:lnTo>
                <a:lnTo>
                  <a:pt x="357585" y="11638"/>
                </a:lnTo>
                <a:lnTo>
                  <a:pt x="344885" y="8449"/>
                </a:lnTo>
                <a:lnTo>
                  <a:pt x="336534" y="7010"/>
                </a:lnTo>
                <a:lnTo>
                  <a:pt x="324139" y="5870"/>
                </a:lnTo>
                <a:lnTo>
                  <a:pt x="311169" y="5418"/>
                </a:lnTo>
                <a:lnTo>
                  <a:pt x="298083" y="5048"/>
                </a:lnTo>
                <a:lnTo>
                  <a:pt x="285339" y="4152"/>
                </a:lnTo>
                <a:lnTo>
                  <a:pt x="273397" y="2125"/>
                </a:lnTo>
                <a:lnTo>
                  <a:pt x="2665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507102" y="2666114"/>
            <a:ext cx="118770" cy="113360"/>
          </a:xfrm>
          <a:custGeom>
            <a:avLst/>
            <a:gdLst/>
            <a:ahLst/>
            <a:cxnLst/>
            <a:rect l="l" t="t" r="r" b="b"/>
            <a:pathLst>
              <a:path w="118770" h="113360">
                <a:moveTo>
                  <a:pt x="118770" y="0"/>
                </a:moveTo>
                <a:lnTo>
                  <a:pt x="117827" y="10713"/>
                </a:lnTo>
                <a:lnTo>
                  <a:pt x="113355" y="21391"/>
                </a:lnTo>
                <a:lnTo>
                  <a:pt x="106138" y="31907"/>
                </a:lnTo>
                <a:lnTo>
                  <a:pt x="96964" y="42134"/>
                </a:lnTo>
                <a:lnTo>
                  <a:pt x="86617" y="51947"/>
                </a:lnTo>
                <a:lnTo>
                  <a:pt x="75884" y="61219"/>
                </a:lnTo>
                <a:lnTo>
                  <a:pt x="65552" y="69825"/>
                </a:lnTo>
                <a:lnTo>
                  <a:pt x="56405" y="77638"/>
                </a:lnTo>
                <a:lnTo>
                  <a:pt x="50355" y="83350"/>
                </a:lnTo>
                <a:lnTo>
                  <a:pt x="40191" y="92233"/>
                </a:lnTo>
                <a:lnTo>
                  <a:pt x="29781" y="98874"/>
                </a:lnTo>
                <a:lnTo>
                  <a:pt x="18933" y="104333"/>
                </a:lnTo>
                <a:lnTo>
                  <a:pt x="7459" y="109672"/>
                </a:lnTo>
                <a:lnTo>
                  <a:pt x="0" y="1133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645659" y="2685901"/>
            <a:ext cx="16192" cy="131356"/>
          </a:xfrm>
          <a:custGeom>
            <a:avLst/>
            <a:gdLst/>
            <a:ahLst/>
            <a:cxnLst/>
            <a:rect l="l" t="t" r="r" b="b"/>
            <a:pathLst>
              <a:path w="16192" h="131356">
                <a:moveTo>
                  <a:pt x="0" y="0"/>
                </a:moveTo>
                <a:lnTo>
                  <a:pt x="541" y="11619"/>
                </a:lnTo>
                <a:lnTo>
                  <a:pt x="3249" y="24329"/>
                </a:lnTo>
                <a:lnTo>
                  <a:pt x="6548" y="37240"/>
                </a:lnTo>
                <a:lnTo>
                  <a:pt x="8861" y="49466"/>
                </a:lnTo>
                <a:lnTo>
                  <a:pt x="8902" y="49847"/>
                </a:lnTo>
                <a:lnTo>
                  <a:pt x="9696" y="61640"/>
                </a:lnTo>
                <a:lnTo>
                  <a:pt x="10045" y="74796"/>
                </a:lnTo>
                <a:lnTo>
                  <a:pt x="10323" y="88585"/>
                </a:lnTo>
                <a:lnTo>
                  <a:pt x="10905" y="102274"/>
                </a:lnTo>
                <a:lnTo>
                  <a:pt x="12167" y="115131"/>
                </a:lnTo>
                <a:lnTo>
                  <a:pt x="14482" y="126425"/>
                </a:lnTo>
                <a:lnTo>
                  <a:pt x="16192" y="131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719435" y="2691298"/>
            <a:ext cx="26987" cy="127762"/>
          </a:xfrm>
          <a:custGeom>
            <a:avLst/>
            <a:gdLst/>
            <a:ahLst/>
            <a:cxnLst/>
            <a:rect l="l" t="t" r="r" b="b"/>
            <a:pathLst>
              <a:path w="26987" h="127762">
                <a:moveTo>
                  <a:pt x="0" y="0"/>
                </a:moveTo>
                <a:lnTo>
                  <a:pt x="4721" y="11836"/>
                </a:lnTo>
                <a:lnTo>
                  <a:pt x="10363" y="23204"/>
                </a:lnTo>
                <a:lnTo>
                  <a:pt x="15843" y="34626"/>
                </a:lnTo>
                <a:lnTo>
                  <a:pt x="20080" y="46628"/>
                </a:lnTo>
                <a:lnTo>
                  <a:pt x="21196" y="51777"/>
                </a:lnTo>
                <a:lnTo>
                  <a:pt x="22924" y="64199"/>
                </a:lnTo>
                <a:lnTo>
                  <a:pt x="24057" y="76821"/>
                </a:lnTo>
                <a:lnTo>
                  <a:pt x="24812" y="89561"/>
                </a:lnTo>
                <a:lnTo>
                  <a:pt x="25406" y="102334"/>
                </a:lnTo>
                <a:lnTo>
                  <a:pt x="26055" y="115055"/>
                </a:lnTo>
                <a:lnTo>
                  <a:pt x="26987" y="127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805806" y="2698499"/>
            <a:ext cx="71970" cy="77368"/>
          </a:xfrm>
          <a:custGeom>
            <a:avLst/>
            <a:gdLst/>
            <a:ahLst/>
            <a:cxnLst/>
            <a:rect l="l" t="t" r="r" b="b"/>
            <a:pathLst>
              <a:path w="71970" h="77368">
                <a:moveTo>
                  <a:pt x="0" y="0"/>
                </a:moveTo>
                <a:lnTo>
                  <a:pt x="10011" y="7550"/>
                </a:lnTo>
                <a:lnTo>
                  <a:pt x="20793" y="14767"/>
                </a:lnTo>
                <a:lnTo>
                  <a:pt x="31433" y="22093"/>
                </a:lnTo>
                <a:lnTo>
                  <a:pt x="41033" y="29984"/>
                </a:lnTo>
                <a:lnTo>
                  <a:pt x="49222" y="39945"/>
                </a:lnTo>
                <a:lnTo>
                  <a:pt x="55774" y="51247"/>
                </a:lnTo>
                <a:lnTo>
                  <a:pt x="61808" y="62729"/>
                </a:lnTo>
                <a:lnTo>
                  <a:pt x="68443" y="73226"/>
                </a:lnTo>
                <a:lnTo>
                  <a:pt x="71970" y="773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507103" y="2883831"/>
            <a:ext cx="154749" cy="53987"/>
          </a:xfrm>
          <a:custGeom>
            <a:avLst/>
            <a:gdLst/>
            <a:ahLst/>
            <a:cxnLst/>
            <a:rect l="l" t="t" r="r" b="b"/>
            <a:pathLst>
              <a:path w="154749" h="53987">
                <a:moveTo>
                  <a:pt x="0" y="53987"/>
                </a:moveTo>
                <a:lnTo>
                  <a:pt x="12905" y="52710"/>
                </a:lnTo>
                <a:lnTo>
                  <a:pt x="24442" y="49102"/>
                </a:lnTo>
                <a:lnTo>
                  <a:pt x="32753" y="46748"/>
                </a:lnTo>
                <a:lnTo>
                  <a:pt x="45327" y="44343"/>
                </a:lnTo>
                <a:lnTo>
                  <a:pt x="57694" y="42312"/>
                </a:lnTo>
                <a:lnTo>
                  <a:pt x="69976" y="39870"/>
                </a:lnTo>
                <a:lnTo>
                  <a:pt x="82294" y="36234"/>
                </a:lnTo>
                <a:lnTo>
                  <a:pt x="86525" y="34582"/>
                </a:lnTo>
                <a:lnTo>
                  <a:pt x="98044" y="29233"/>
                </a:lnTo>
                <a:lnTo>
                  <a:pt x="109301" y="23219"/>
                </a:lnTo>
                <a:lnTo>
                  <a:pt x="120434" y="16919"/>
                </a:lnTo>
                <a:lnTo>
                  <a:pt x="131583" y="10713"/>
                </a:lnTo>
                <a:lnTo>
                  <a:pt x="142886" y="4980"/>
                </a:lnTo>
                <a:lnTo>
                  <a:pt x="154481" y="98"/>
                </a:lnTo>
                <a:lnTo>
                  <a:pt x="1547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258884" y="1935572"/>
            <a:ext cx="221231" cy="651370"/>
          </a:xfrm>
          <a:custGeom>
            <a:avLst/>
            <a:gdLst/>
            <a:ahLst/>
            <a:cxnLst/>
            <a:rect l="l" t="t" r="r" b="b"/>
            <a:pathLst>
              <a:path w="221231" h="651370">
                <a:moveTo>
                  <a:pt x="91678" y="0"/>
                </a:moveTo>
                <a:lnTo>
                  <a:pt x="103603" y="3394"/>
                </a:lnTo>
                <a:lnTo>
                  <a:pt x="103806" y="8667"/>
                </a:lnTo>
                <a:lnTo>
                  <a:pt x="96763" y="15577"/>
                </a:lnTo>
                <a:lnTo>
                  <a:pt x="85813" y="23654"/>
                </a:lnTo>
                <a:lnTo>
                  <a:pt x="74823" y="30122"/>
                </a:lnTo>
                <a:lnTo>
                  <a:pt x="63136" y="35966"/>
                </a:lnTo>
                <a:lnTo>
                  <a:pt x="51129" y="41315"/>
                </a:lnTo>
                <a:lnTo>
                  <a:pt x="39178" y="46299"/>
                </a:lnTo>
                <a:lnTo>
                  <a:pt x="27660" y="51047"/>
                </a:lnTo>
                <a:lnTo>
                  <a:pt x="25079" y="52133"/>
                </a:lnTo>
                <a:lnTo>
                  <a:pt x="16272" y="56207"/>
                </a:lnTo>
                <a:lnTo>
                  <a:pt x="7803" y="61257"/>
                </a:lnTo>
                <a:lnTo>
                  <a:pt x="1702" y="67103"/>
                </a:lnTo>
                <a:lnTo>
                  <a:pt x="0" y="73566"/>
                </a:lnTo>
                <a:lnTo>
                  <a:pt x="4725" y="80465"/>
                </a:lnTo>
                <a:lnTo>
                  <a:pt x="9585" y="83718"/>
                </a:lnTo>
                <a:lnTo>
                  <a:pt x="20681" y="86988"/>
                </a:lnTo>
                <a:lnTo>
                  <a:pt x="33309" y="87352"/>
                </a:lnTo>
                <a:lnTo>
                  <a:pt x="45975" y="87232"/>
                </a:lnTo>
                <a:lnTo>
                  <a:pt x="54201" y="88188"/>
                </a:lnTo>
                <a:lnTo>
                  <a:pt x="65944" y="91377"/>
                </a:lnTo>
                <a:lnTo>
                  <a:pt x="80015" y="96669"/>
                </a:lnTo>
                <a:lnTo>
                  <a:pt x="89049" y="103060"/>
                </a:lnTo>
                <a:lnTo>
                  <a:pt x="91521" y="111784"/>
                </a:lnTo>
                <a:lnTo>
                  <a:pt x="89841" y="122239"/>
                </a:lnTo>
                <a:lnTo>
                  <a:pt x="85137" y="133704"/>
                </a:lnTo>
                <a:lnTo>
                  <a:pt x="78536" y="145457"/>
                </a:lnTo>
                <a:lnTo>
                  <a:pt x="71167" y="156778"/>
                </a:lnTo>
                <a:lnTo>
                  <a:pt x="64158" y="166944"/>
                </a:lnTo>
                <a:lnTo>
                  <a:pt x="58637" y="175236"/>
                </a:lnTo>
                <a:lnTo>
                  <a:pt x="49850" y="190714"/>
                </a:lnTo>
                <a:lnTo>
                  <a:pt x="43901" y="202118"/>
                </a:lnTo>
                <a:lnTo>
                  <a:pt x="39852" y="212077"/>
                </a:lnTo>
                <a:lnTo>
                  <a:pt x="37948" y="221227"/>
                </a:lnTo>
                <a:lnTo>
                  <a:pt x="38435" y="230206"/>
                </a:lnTo>
                <a:lnTo>
                  <a:pt x="41559" y="239650"/>
                </a:lnTo>
                <a:lnTo>
                  <a:pt x="47565" y="250198"/>
                </a:lnTo>
                <a:lnTo>
                  <a:pt x="53845" y="258876"/>
                </a:lnTo>
                <a:lnTo>
                  <a:pt x="61585" y="269689"/>
                </a:lnTo>
                <a:lnTo>
                  <a:pt x="68298" y="280556"/>
                </a:lnTo>
                <a:lnTo>
                  <a:pt x="74269" y="291506"/>
                </a:lnTo>
                <a:lnTo>
                  <a:pt x="79786" y="302563"/>
                </a:lnTo>
                <a:lnTo>
                  <a:pt x="85134" y="313757"/>
                </a:lnTo>
                <a:lnTo>
                  <a:pt x="90601" y="325112"/>
                </a:lnTo>
                <a:lnTo>
                  <a:pt x="96472" y="336656"/>
                </a:lnTo>
                <a:lnTo>
                  <a:pt x="98714" y="340817"/>
                </a:lnTo>
                <a:lnTo>
                  <a:pt x="104969" y="351803"/>
                </a:lnTo>
                <a:lnTo>
                  <a:pt x="111545" y="362635"/>
                </a:lnTo>
                <a:lnTo>
                  <a:pt x="118384" y="373341"/>
                </a:lnTo>
                <a:lnTo>
                  <a:pt x="125426" y="383952"/>
                </a:lnTo>
                <a:lnTo>
                  <a:pt x="132613" y="394496"/>
                </a:lnTo>
                <a:lnTo>
                  <a:pt x="139887" y="405003"/>
                </a:lnTo>
                <a:lnTo>
                  <a:pt x="147187" y="415503"/>
                </a:lnTo>
                <a:lnTo>
                  <a:pt x="154457" y="426025"/>
                </a:lnTo>
                <a:lnTo>
                  <a:pt x="161637" y="436597"/>
                </a:lnTo>
                <a:lnTo>
                  <a:pt x="168668" y="447250"/>
                </a:lnTo>
                <a:lnTo>
                  <a:pt x="175491" y="458014"/>
                </a:lnTo>
                <a:lnTo>
                  <a:pt x="182048" y="468916"/>
                </a:lnTo>
                <a:lnTo>
                  <a:pt x="188281" y="479987"/>
                </a:lnTo>
                <a:lnTo>
                  <a:pt x="194130" y="491257"/>
                </a:lnTo>
                <a:lnTo>
                  <a:pt x="199536" y="502754"/>
                </a:lnTo>
                <a:lnTo>
                  <a:pt x="204441" y="514508"/>
                </a:lnTo>
                <a:lnTo>
                  <a:pt x="208747" y="526427"/>
                </a:lnTo>
                <a:lnTo>
                  <a:pt x="212117" y="538377"/>
                </a:lnTo>
                <a:lnTo>
                  <a:pt x="214495" y="550551"/>
                </a:lnTo>
                <a:lnTo>
                  <a:pt x="216076" y="562904"/>
                </a:lnTo>
                <a:lnTo>
                  <a:pt x="217053" y="575394"/>
                </a:lnTo>
                <a:lnTo>
                  <a:pt x="217621" y="587976"/>
                </a:lnTo>
                <a:lnTo>
                  <a:pt x="217976" y="600607"/>
                </a:lnTo>
                <a:lnTo>
                  <a:pt x="218310" y="613244"/>
                </a:lnTo>
                <a:lnTo>
                  <a:pt x="218819" y="625842"/>
                </a:lnTo>
                <a:lnTo>
                  <a:pt x="219698" y="638359"/>
                </a:lnTo>
                <a:lnTo>
                  <a:pt x="221140" y="650750"/>
                </a:lnTo>
                <a:lnTo>
                  <a:pt x="221231" y="651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840471" y="1708688"/>
            <a:ext cx="15564" cy="106883"/>
          </a:xfrm>
          <a:custGeom>
            <a:avLst/>
            <a:gdLst/>
            <a:ahLst/>
            <a:cxnLst/>
            <a:rect l="l" t="t" r="r" b="b"/>
            <a:pathLst>
              <a:path w="15564" h="106883">
                <a:moveTo>
                  <a:pt x="15564" y="0"/>
                </a:moveTo>
                <a:lnTo>
                  <a:pt x="8257" y="9604"/>
                </a:lnTo>
                <a:lnTo>
                  <a:pt x="3455" y="20094"/>
                </a:lnTo>
                <a:lnTo>
                  <a:pt x="816" y="31292"/>
                </a:lnTo>
                <a:lnTo>
                  <a:pt x="0" y="43020"/>
                </a:lnTo>
                <a:lnTo>
                  <a:pt x="665" y="55098"/>
                </a:lnTo>
                <a:lnTo>
                  <a:pt x="2470" y="67351"/>
                </a:lnTo>
                <a:lnTo>
                  <a:pt x="5075" y="79598"/>
                </a:lnTo>
                <a:lnTo>
                  <a:pt x="8139" y="91662"/>
                </a:lnTo>
                <a:lnTo>
                  <a:pt x="11320" y="103365"/>
                </a:lnTo>
                <a:lnTo>
                  <a:pt x="12274" y="1068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949705" y="1756376"/>
            <a:ext cx="36251" cy="80581"/>
          </a:xfrm>
          <a:custGeom>
            <a:avLst/>
            <a:gdLst/>
            <a:ahLst/>
            <a:cxnLst/>
            <a:rect l="l" t="t" r="r" b="b"/>
            <a:pathLst>
              <a:path w="36251" h="80581">
                <a:moveTo>
                  <a:pt x="36251" y="0"/>
                </a:moveTo>
                <a:lnTo>
                  <a:pt x="33021" y="9617"/>
                </a:lnTo>
                <a:lnTo>
                  <a:pt x="24497" y="20183"/>
                </a:lnTo>
                <a:lnTo>
                  <a:pt x="15146" y="30720"/>
                </a:lnTo>
                <a:lnTo>
                  <a:pt x="10889" y="36817"/>
                </a:lnTo>
                <a:lnTo>
                  <a:pt x="5575" y="48132"/>
                </a:lnTo>
                <a:lnTo>
                  <a:pt x="1791" y="60299"/>
                </a:lnTo>
                <a:lnTo>
                  <a:pt x="0" y="72964"/>
                </a:lnTo>
                <a:lnTo>
                  <a:pt x="69" y="80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731054" y="1914250"/>
            <a:ext cx="57556" cy="203911"/>
          </a:xfrm>
          <a:custGeom>
            <a:avLst/>
            <a:gdLst/>
            <a:ahLst/>
            <a:cxnLst/>
            <a:rect l="l" t="t" r="r" b="b"/>
            <a:pathLst>
              <a:path w="57556" h="203911">
                <a:moveTo>
                  <a:pt x="57556" y="203911"/>
                </a:moveTo>
                <a:lnTo>
                  <a:pt x="56405" y="191737"/>
                </a:lnTo>
                <a:lnTo>
                  <a:pt x="54756" y="179309"/>
                </a:lnTo>
                <a:lnTo>
                  <a:pt x="52671" y="166701"/>
                </a:lnTo>
                <a:lnTo>
                  <a:pt x="50211" y="153989"/>
                </a:lnTo>
                <a:lnTo>
                  <a:pt x="47436" y="141249"/>
                </a:lnTo>
                <a:lnTo>
                  <a:pt x="44406" y="128557"/>
                </a:lnTo>
                <a:lnTo>
                  <a:pt x="41184" y="115987"/>
                </a:lnTo>
                <a:lnTo>
                  <a:pt x="37829" y="103617"/>
                </a:lnTo>
                <a:lnTo>
                  <a:pt x="34402" y="91520"/>
                </a:lnTo>
                <a:lnTo>
                  <a:pt x="31203" y="80581"/>
                </a:lnTo>
                <a:lnTo>
                  <a:pt x="26883" y="68706"/>
                </a:lnTo>
                <a:lnTo>
                  <a:pt x="21673" y="57002"/>
                </a:lnTo>
                <a:lnTo>
                  <a:pt x="16551" y="45388"/>
                </a:lnTo>
                <a:lnTo>
                  <a:pt x="16027" y="44094"/>
                </a:lnTo>
                <a:lnTo>
                  <a:pt x="12166" y="32128"/>
                </a:lnTo>
                <a:lnTo>
                  <a:pt x="8498" y="19028"/>
                </a:lnTo>
                <a:lnTo>
                  <a:pt x="4053" y="684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054701" y="2683362"/>
            <a:ext cx="63296" cy="193687"/>
          </a:xfrm>
          <a:custGeom>
            <a:avLst/>
            <a:gdLst/>
            <a:ahLst/>
            <a:cxnLst/>
            <a:rect l="l" t="t" r="r" b="b"/>
            <a:pathLst>
              <a:path w="63296" h="193687">
                <a:moveTo>
                  <a:pt x="0" y="0"/>
                </a:moveTo>
                <a:lnTo>
                  <a:pt x="10488" y="2787"/>
                </a:lnTo>
                <a:lnTo>
                  <a:pt x="22911" y="10224"/>
                </a:lnTo>
                <a:lnTo>
                  <a:pt x="34341" y="19470"/>
                </a:lnTo>
                <a:lnTo>
                  <a:pt x="41853" y="27685"/>
                </a:lnTo>
                <a:lnTo>
                  <a:pt x="47161" y="38814"/>
                </a:lnTo>
                <a:lnTo>
                  <a:pt x="50581" y="51644"/>
                </a:lnTo>
                <a:lnTo>
                  <a:pt x="53017" y="64910"/>
                </a:lnTo>
                <a:lnTo>
                  <a:pt x="55281" y="77205"/>
                </a:lnTo>
                <a:lnTo>
                  <a:pt x="58135" y="90240"/>
                </a:lnTo>
                <a:lnTo>
                  <a:pt x="60127" y="102172"/>
                </a:lnTo>
                <a:lnTo>
                  <a:pt x="61749" y="115288"/>
                </a:lnTo>
                <a:lnTo>
                  <a:pt x="62854" y="129105"/>
                </a:lnTo>
                <a:lnTo>
                  <a:pt x="63296" y="143143"/>
                </a:lnTo>
                <a:lnTo>
                  <a:pt x="62928" y="156920"/>
                </a:lnTo>
                <a:lnTo>
                  <a:pt x="61604" y="169954"/>
                </a:lnTo>
                <a:lnTo>
                  <a:pt x="59179" y="181764"/>
                </a:lnTo>
                <a:lnTo>
                  <a:pt x="55505" y="191870"/>
                </a:lnTo>
                <a:lnTo>
                  <a:pt x="54584" y="1936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414352" y="2767244"/>
            <a:ext cx="57416" cy="6146"/>
          </a:xfrm>
          <a:custGeom>
            <a:avLst/>
            <a:gdLst/>
            <a:ahLst/>
            <a:cxnLst/>
            <a:rect l="l" t="t" r="r" b="b"/>
            <a:pathLst>
              <a:path w="57416" h="6146">
                <a:moveTo>
                  <a:pt x="57416" y="0"/>
                </a:moveTo>
                <a:lnTo>
                  <a:pt x="46252" y="2938"/>
                </a:lnTo>
                <a:lnTo>
                  <a:pt x="32844" y="4766"/>
                </a:lnTo>
                <a:lnTo>
                  <a:pt x="18863" y="5738"/>
                </a:lnTo>
                <a:lnTo>
                  <a:pt x="5980" y="6108"/>
                </a:lnTo>
                <a:lnTo>
                  <a:pt x="0" y="6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415534" y="2722122"/>
            <a:ext cx="77685" cy="723"/>
          </a:xfrm>
          <a:custGeom>
            <a:avLst/>
            <a:gdLst/>
            <a:ahLst/>
            <a:cxnLst/>
            <a:rect l="l" t="t" r="r" b="b"/>
            <a:pathLst>
              <a:path w="77685" h="723">
                <a:moveTo>
                  <a:pt x="77685" y="723"/>
                </a:moveTo>
                <a:lnTo>
                  <a:pt x="67381" y="672"/>
                </a:lnTo>
                <a:lnTo>
                  <a:pt x="54268" y="542"/>
                </a:lnTo>
                <a:lnTo>
                  <a:pt x="39712" y="372"/>
                </a:lnTo>
                <a:lnTo>
                  <a:pt x="25075" y="200"/>
                </a:lnTo>
                <a:lnTo>
                  <a:pt x="11722" y="63"/>
                </a:lnTo>
                <a:lnTo>
                  <a:pt x="1018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4437352" y="2668019"/>
            <a:ext cx="70700" cy="2298"/>
          </a:xfrm>
          <a:custGeom>
            <a:avLst/>
            <a:gdLst/>
            <a:ahLst/>
            <a:cxnLst/>
            <a:rect l="l" t="t" r="r" b="b"/>
            <a:pathLst>
              <a:path w="70700" h="2298">
                <a:moveTo>
                  <a:pt x="70700" y="2298"/>
                </a:moveTo>
                <a:lnTo>
                  <a:pt x="60454" y="2236"/>
                </a:lnTo>
                <a:lnTo>
                  <a:pt x="47005" y="1792"/>
                </a:lnTo>
                <a:lnTo>
                  <a:pt x="32146" y="1159"/>
                </a:lnTo>
                <a:lnTo>
                  <a:pt x="17670" y="528"/>
                </a:lnTo>
                <a:lnTo>
                  <a:pt x="5368" y="9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423252" y="1765065"/>
            <a:ext cx="169583" cy="164376"/>
          </a:xfrm>
          <a:custGeom>
            <a:avLst/>
            <a:gdLst/>
            <a:ahLst/>
            <a:cxnLst/>
            <a:rect l="l" t="t" r="r" b="b"/>
            <a:pathLst>
              <a:path w="169583" h="164376">
                <a:moveTo>
                  <a:pt x="0" y="108775"/>
                </a:moveTo>
                <a:lnTo>
                  <a:pt x="1927" y="127134"/>
                </a:lnTo>
                <a:lnTo>
                  <a:pt x="6919" y="138379"/>
                </a:lnTo>
                <a:lnTo>
                  <a:pt x="16230" y="148437"/>
                </a:lnTo>
                <a:lnTo>
                  <a:pt x="25452" y="154647"/>
                </a:lnTo>
                <a:lnTo>
                  <a:pt x="37254" y="159844"/>
                </a:lnTo>
                <a:lnTo>
                  <a:pt x="49801" y="163036"/>
                </a:lnTo>
                <a:lnTo>
                  <a:pt x="62623" y="164376"/>
                </a:lnTo>
                <a:lnTo>
                  <a:pt x="74825" y="164109"/>
                </a:lnTo>
                <a:lnTo>
                  <a:pt x="88366" y="162434"/>
                </a:lnTo>
                <a:lnTo>
                  <a:pt x="102471" y="159352"/>
                </a:lnTo>
                <a:lnTo>
                  <a:pt x="116575" y="154871"/>
                </a:lnTo>
                <a:lnTo>
                  <a:pt x="130115" y="149003"/>
                </a:lnTo>
                <a:lnTo>
                  <a:pt x="142525" y="141756"/>
                </a:lnTo>
                <a:lnTo>
                  <a:pt x="153241" y="133140"/>
                </a:lnTo>
                <a:lnTo>
                  <a:pt x="161699" y="123165"/>
                </a:lnTo>
                <a:lnTo>
                  <a:pt x="167334" y="111839"/>
                </a:lnTo>
                <a:lnTo>
                  <a:pt x="169583" y="99174"/>
                </a:lnTo>
                <a:lnTo>
                  <a:pt x="169370" y="90403"/>
                </a:lnTo>
                <a:lnTo>
                  <a:pt x="167618" y="77843"/>
                </a:lnTo>
                <a:lnTo>
                  <a:pt x="164464" y="65495"/>
                </a:lnTo>
                <a:lnTo>
                  <a:pt x="160251" y="53386"/>
                </a:lnTo>
                <a:lnTo>
                  <a:pt x="155324" y="41544"/>
                </a:lnTo>
                <a:lnTo>
                  <a:pt x="150025" y="29997"/>
                </a:lnTo>
                <a:lnTo>
                  <a:pt x="145786" y="21559"/>
                </a:lnTo>
                <a:lnTo>
                  <a:pt x="138045" y="9051"/>
                </a:lnTo>
                <a:lnTo>
                  <a:pt x="129324" y="990"/>
                </a:lnTo>
                <a:lnTo>
                  <a:pt x="126873" y="0"/>
                </a:lnTo>
                <a:lnTo>
                  <a:pt x="118821" y="812"/>
                </a:lnTo>
                <a:lnTo>
                  <a:pt x="115709" y="1193"/>
                </a:lnTo>
                <a:lnTo>
                  <a:pt x="107645" y="2184"/>
                </a:lnTo>
                <a:lnTo>
                  <a:pt x="99847" y="4648"/>
                </a:lnTo>
                <a:lnTo>
                  <a:pt x="92100" y="5905"/>
                </a:lnTo>
                <a:lnTo>
                  <a:pt x="82514" y="7403"/>
                </a:lnTo>
                <a:lnTo>
                  <a:pt x="69960" y="9044"/>
                </a:lnTo>
                <a:lnTo>
                  <a:pt x="57292" y="10164"/>
                </a:lnTo>
                <a:lnTo>
                  <a:pt x="44475" y="10579"/>
                </a:lnTo>
                <a:lnTo>
                  <a:pt x="43688" y="10579"/>
                </a:lnTo>
                <a:lnTo>
                  <a:pt x="40474" y="5930"/>
                </a:lnTo>
                <a:lnTo>
                  <a:pt x="23825" y="7810"/>
                </a:lnTo>
                <a:lnTo>
                  <a:pt x="20447" y="10477"/>
                </a:lnTo>
                <a:lnTo>
                  <a:pt x="19533" y="11344"/>
                </a:lnTo>
                <a:lnTo>
                  <a:pt x="13899" y="23242"/>
                </a:lnTo>
                <a:lnTo>
                  <a:pt x="10071" y="35547"/>
                </a:lnTo>
                <a:lnTo>
                  <a:pt x="7340" y="43053"/>
                </a:lnTo>
                <a:lnTo>
                  <a:pt x="5537" y="50304"/>
                </a:lnTo>
                <a:lnTo>
                  <a:pt x="4064" y="58166"/>
                </a:lnTo>
                <a:lnTo>
                  <a:pt x="2111" y="70764"/>
                </a:lnTo>
                <a:lnTo>
                  <a:pt x="875" y="83352"/>
                </a:lnTo>
                <a:lnTo>
                  <a:pt x="219" y="95992"/>
                </a:lnTo>
                <a:lnTo>
                  <a:pt x="0" y="1087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423252" y="1765065"/>
            <a:ext cx="169583" cy="164376"/>
          </a:xfrm>
          <a:custGeom>
            <a:avLst/>
            <a:gdLst/>
            <a:ahLst/>
            <a:cxnLst/>
            <a:rect l="l" t="t" r="r" b="b"/>
            <a:pathLst>
              <a:path w="169583" h="164376">
                <a:moveTo>
                  <a:pt x="44475" y="10579"/>
                </a:moveTo>
                <a:lnTo>
                  <a:pt x="57292" y="10164"/>
                </a:lnTo>
                <a:lnTo>
                  <a:pt x="69960" y="9044"/>
                </a:lnTo>
                <a:lnTo>
                  <a:pt x="82514" y="7403"/>
                </a:lnTo>
                <a:lnTo>
                  <a:pt x="92100" y="5905"/>
                </a:lnTo>
                <a:lnTo>
                  <a:pt x="99847" y="4648"/>
                </a:lnTo>
                <a:lnTo>
                  <a:pt x="107645" y="2184"/>
                </a:lnTo>
                <a:lnTo>
                  <a:pt x="115709" y="1193"/>
                </a:lnTo>
                <a:lnTo>
                  <a:pt x="118821" y="812"/>
                </a:lnTo>
                <a:lnTo>
                  <a:pt x="126873" y="0"/>
                </a:lnTo>
                <a:lnTo>
                  <a:pt x="129324" y="990"/>
                </a:lnTo>
                <a:lnTo>
                  <a:pt x="138045" y="9051"/>
                </a:lnTo>
                <a:lnTo>
                  <a:pt x="145786" y="21559"/>
                </a:lnTo>
                <a:lnTo>
                  <a:pt x="150025" y="29997"/>
                </a:lnTo>
                <a:lnTo>
                  <a:pt x="155324" y="41544"/>
                </a:lnTo>
                <a:lnTo>
                  <a:pt x="160251" y="53386"/>
                </a:lnTo>
                <a:lnTo>
                  <a:pt x="164464" y="65495"/>
                </a:lnTo>
                <a:lnTo>
                  <a:pt x="167618" y="77843"/>
                </a:lnTo>
                <a:lnTo>
                  <a:pt x="169370" y="90403"/>
                </a:lnTo>
                <a:lnTo>
                  <a:pt x="169583" y="99174"/>
                </a:lnTo>
                <a:lnTo>
                  <a:pt x="167334" y="111839"/>
                </a:lnTo>
                <a:lnTo>
                  <a:pt x="161699" y="123165"/>
                </a:lnTo>
                <a:lnTo>
                  <a:pt x="153241" y="133140"/>
                </a:lnTo>
                <a:lnTo>
                  <a:pt x="142525" y="141756"/>
                </a:lnTo>
                <a:lnTo>
                  <a:pt x="130115" y="149003"/>
                </a:lnTo>
                <a:lnTo>
                  <a:pt x="116575" y="154871"/>
                </a:lnTo>
                <a:lnTo>
                  <a:pt x="102471" y="159352"/>
                </a:lnTo>
                <a:lnTo>
                  <a:pt x="88366" y="162434"/>
                </a:lnTo>
                <a:lnTo>
                  <a:pt x="74825" y="164109"/>
                </a:lnTo>
                <a:lnTo>
                  <a:pt x="62623" y="164376"/>
                </a:lnTo>
                <a:lnTo>
                  <a:pt x="49801" y="163036"/>
                </a:lnTo>
                <a:lnTo>
                  <a:pt x="37254" y="159844"/>
                </a:lnTo>
                <a:lnTo>
                  <a:pt x="25452" y="154647"/>
                </a:lnTo>
                <a:lnTo>
                  <a:pt x="16230" y="148437"/>
                </a:lnTo>
                <a:lnTo>
                  <a:pt x="6919" y="138379"/>
                </a:lnTo>
                <a:lnTo>
                  <a:pt x="1927" y="127134"/>
                </a:lnTo>
                <a:lnTo>
                  <a:pt x="102" y="114206"/>
                </a:lnTo>
                <a:lnTo>
                  <a:pt x="0" y="108775"/>
                </a:lnTo>
                <a:lnTo>
                  <a:pt x="219" y="95992"/>
                </a:lnTo>
                <a:lnTo>
                  <a:pt x="875" y="83352"/>
                </a:lnTo>
                <a:lnTo>
                  <a:pt x="2111" y="70764"/>
                </a:lnTo>
                <a:lnTo>
                  <a:pt x="4064" y="58166"/>
                </a:lnTo>
                <a:lnTo>
                  <a:pt x="5537" y="50304"/>
                </a:lnTo>
                <a:lnTo>
                  <a:pt x="7340" y="43053"/>
                </a:lnTo>
                <a:lnTo>
                  <a:pt x="10071" y="35547"/>
                </a:lnTo>
                <a:lnTo>
                  <a:pt x="13899" y="23242"/>
                </a:lnTo>
                <a:lnTo>
                  <a:pt x="19533" y="11344"/>
                </a:lnTo>
                <a:lnTo>
                  <a:pt x="20447" y="10477"/>
                </a:lnTo>
                <a:lnTo>
                  <a:pt x="23825" y="7810"/>
                </a:lnTo>
                <a:lnTo>
                  <a:pt x="40474" y="5930"/>
                </a:lnTo>
                <a:lnTo>
                  <a:pt x="43688" y="105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381975" y="1742852"/>
            <a:ext cx="179897" cy="204047"/>
          </a:xfrm>
          <a:custGeom>
            <a:avLst/>
            <a:gdLst/>
            <a:ahLst/>
            <a:cxnLst/>
            <a:rect l="l" t="t" r="r" b="b"/>
            <a:pathLst>
              <a:path w="179897" h="204047">
                <a:moveTo>
                  <a:pt x="179897" y="200012"/>
                </a:moveTo>
                <a:lnTo>
                  <a:pt x="94338" y="196684"/>
                </a:lnTo>
                <a:lnTo>
                  <a:pt x="85235" y="188466"/>
                </a:lnTo>
                <a:lnTo>
                  <a:pt x="75761" y="179819"/>
                </a:lnTo>
                <a:lnTo>
                  <a:pt x="70006" y="164031"/>
                </a:lnTo>
                <a:lnTo>
                  <a:pt x="68269" y="151532"/>
                </a:lnTo>
                <a:lnTo>
                  <a:pt x="67804" y="138818"/>
                </a:lnTo>
                <a:lnTo>
                  <a:pt x="67814" y="115289"/>
                </a:lnTo>
                <a:lnTo>
                  <a:pt x="68146" y="102620"/>
                </a:lnTo>
                <a:lnTo>
                  <a:pt x="69200" y="90193"/>
                </a:lnTo>
                <a:lnTo>
                  <a:pt x="71386" y="77852"/>
                </a:lnTo>
                <a:lnTo>
                  <a:pt x="75114" y="65439"/>
                </a:lnTo>
                <a:lnTo>
                  <a:pt x="80614" y="51195"/>
                </a:lnTo>
                <a:lnTo>
                  <a:pt x="85842" y="39728"/>
                </a:lnTo>
                <a:lnTo>
                  <a:pt x="92830" y="29429"/>
                </a:lnTo>
                <a:lnTo>
                  <a:pt x="101488" y="21526"/>
                </a:lnTo>
                <a:lnTo>
                  <a:pt x="111796" y="14645"/>
                </a:lnTo>
                <a:lnTo>
                  <a:pt x="123370" y="8235"/>
                </a:lnTo>
                <a:lnTo>
                  <a:pt x="135662" y="3170"/>
                </a:lnTo>
                <a:lnTo>
                  <a:pt x="148124" y="321"/>
                </a:lnTo>
                <a:lnTo>
                  <a:pt x="150337" y="171"/>
                </a:lnTo>
                <a:lnTo>
                  <a:pt x="134033" y="609"/>
                </a:lnTo>
                <a:lnTo>
                  <a:pt x="115055" y="1720"/>
                </a:lnTo>
                <a:lnTo>
                  <a:pt x="98192" y="3420"/>
                </a:lnTo>
                <a:lnTo>
                  <a:pt x="83258" y="5756"/>
                </a:lnTo>
                <a:lnTo>
                  <a:pt x="70070" y="8777"/>
                </a:lnTo>
                <a:lnTo>
                  <a:pt x="58442" y="12532"/>
                </a:lnTo>
                <a:lnTo>
                  <a:pt x="48190" y="17069"/>
                </a:lnTo>
                <a:lnTo>
                  <a:pt x="39131" y="22436"/>
                </a:lnTo>
                <a:lnTo>
                  <a:pt x="31078" y="28682"/>
                </a:lnTo>
                <a:lnTo>
                  <a:pt x="23848" y="35855"/>
                </a:lnTo>
                <a:lnTo>
                  <a:pt x="17257" y="44004"/>
                </a:lnTo>
                <a:lnTo>
                  <a:pt x="11119" y="53178"/>
                </a:lnTo>
                <a:lnTo>
                  <a:pt x="4481" y="66851"/>
                </a:lnTo>
                <a:lnTo>
                  <a:pt x="1580" y="78513"/>
                </a:lnTo>
                <a:lnTo>
                  <a:pt x="154" y="91174"/>
                </a:lnTo>
                <a:lnTo>
                  <a:pt x="0" y="104406"/>
                </a:lnTo>
                <a:lnTo>
                  <a:pt x="915" y="117780"/>
                </a:lnTo>
                <a:lnTo>
                  <a:pt x="2698" y="130867"/>
                </a:lnTo>
                <a:lnTo>
                  <a:pt x="5148" y="143240"/>
                </a:lnTo>
                <a:lnTo>
                  <a:pt x="8061" y="154471"/>
                </a:lnTo>
                <a:lnTo>
                  <a:pt x="14001" y="171553"/>
                </a:lnTo>
                <a:lnTo>
                  <a:pt x="20145" y="182523"/>
                </a:lnTo>
                <a:lnTo>
                  <a:pt x="28709" y="190634"/>
                </a:lnTo>
                <a:lnTo>
                  <a:pt x="41066" y="196346"/>
                </a:lnTo>
                <a:lnTo>
                  <a:pt x="56893" y="200083"/>
                </a:lnTo>
                <a:lnTo>
                  <a:pt x="69246" y="201944"/>
                </a:lnTo>
                <a:lnTo>
                  <a:pt x="82040" y="203172"/>
                </a:lnTo>
                <a:lnTo>
                  <a:pt x="95132" y="203846"/>
                </a:lnTo>
                <a:lnTo>
                  <a:pt x="108377" y="204047"/>
                </a:lnTo>
                <a:lnTo>
                  <a:pt x="121632" y="203852"/>
                </a:lnTo>
                <a:lnTo>
                  <a:pt x="134753" y="203343"/>
                </a:lnTo>
                <a:lnTo>
                  <a:pt x="147596" y="202597"/>
                </a:lnTo>
                <a:lnTo>
                  <a:pt x="160018" y="201694"/>
                </a:lnTo>
                <a:lnTo>
                  <a:pt x="171873" y="200714"/>
                </a:lnTo>
                <a:lnTo>
                  <a:pt x="179897" y="200012"/>
                </a:lnTo>
                <a:close/>
              </a:path>
              <a:path w="179897" h="204047">
                <a:moveTo>
                  <a:pt x="155310" y="38"/>
                </a:moveTo>
                <a:lnTo>
                  <a:pt x="152872" y="0"/>
                </a:lnTo>
                <a:lnTo>
                  <a:pt x="150337" y="171"/>
                </a:lnTo>
                <a:lnTo>
                  <a:pt x="155310" y="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381975" y="1742852"/>
            <a:ext cx="179897" cy="204047"/>
          </a:xfrm>
          <a:custGeom>
            <a:avLst/>
            <a:gdLst/>
            <a:ahLst/>
            <a:cxnLst/>
            <a:rect l="l" t="t" r="r" b="b"/>
            <a:pathLst>
              <a:path w="179897" h="204047">
                <a:moveTo>
                  <a:pt x="94338" y="196684"/>
                </a:moveTo>
                <a:lnTo>
                  <a:pt x="85235" y="188466"/>
                </a:lnTo>
                <a:lnTo>
                  <a:pt x="75761" y="179819"/>
                </a:lnTo>
                <a:lnTo>
                  <a:pt x="70006" y="164031"/>
                </a:lnTo>
                <a:lnTo>
                  <a:pt x="68269" y="151532"/>
                </a:lnTo>
                <a:lnTo>
                  <a:pt x="67804" y="138818"/>
                </a:lnTo>
                <a:lnTo>
                  <a:pt x="67795" y="128358"/>
                </a:lnTo>
                <a:lnTo>
                  <a:pt x="67814" y="115289"/>
                </a:lnTo>
                <a:lnTo>
                  <a:pt x="68146" y="102620"/>
                </a:lnTo>
                <a:lnTo>
                  <a:pt x="69200" y="90193"/>
                </a:lnTo>
                <a:lnTo>
                  <a:pt x="71386" y="77852"/>
                </a:lnTo>
                <a:lnTo>
                  <a:pt x="75114" y="65439"/>
                </a:lnTo>
                <a:lnTo>
                  <a:pt x="80614" y="51195"/>
                </a:lnTo>
                <a:lnTo>
                  <a:pt x="85842" y="39728"/>
                </a:lnTo>
                <a:lnTo>
                  <a:pt x="92830" y="29429"/>
                </a:lnTo>
                <a:lnTo>
                  <a:pt x="101488" y="21526"/>
                </a:lnTo>
                <a:lnTo>
                  <a:pt x="111796" y="14645"/>
                </a:lnTo>
                <a:lnTo>
                  <a:pt x="123370" y="8235"/>
                </a:lnTo>
                <a:lnTo>
                  <a:pt x="135662" y="3170"/>
                </a:lnTo>
                <a:lnTo>
                  <a:pt x="148124" y="321"/>
                </a:lnTo>
                <a:lnTo>
                  <a:pt x="152872" y="0"/>
                </a:lnTo>
                <a:lnTo>
                  <a:pt x="155310" y="38"/>
                </a:lnTo>
                <a:lnTo>
                  <a:pt x="134033" y="609"/>
                </a:lnTo>
                <a:lnTo>
                  <a:pt x="115055" y="1720"/>
                </a:lnTo>
                <a:lnTo>
                  <a:pt x="98192" y="3420"/>
                </a:lnTo>
                <a:lnTo>
                  <a:pt x="83258" y="5756"/>
                </a:lnTo>
                <a:lnTo>
                  <a:pt x="70070" y="8777"/>
                </a:lnTo>
                <a:lnTo>
                  <a:pt x="58442" y="12532"/>
                </a:lnTo>
                <a:lnTo>
                  <a:pt x="48190" y="17069"/>
                </a:lnTo>
                <a:lnTo>
                  <a:pt x="39131" y="22436"/>
                </a:lnTo>
                <a:lnTo>
                  <a:pt x="31078" y="28682"/>
                </a:lnTo>
                <a:lnTo>
                  <a:pt x="23848" y="35855"/>
                </a:lnTo>
                <a:lnTo>
                  <a:pt x="17257" y="44004"/>
                </a:lnTo>
                <a:lnTo>
                  <a:pt x="11119" y="53178"/>
                </a:lnTo>
                <a:lnTo>
                  <a:pt x="4481" y="66851"/>
                </a:lnTo>
                <a:lnTo>
                  <a:pt x="1580" y="78513"/>
                </a:lnTo>
                <a:lnTo>
                  <a:pt x="154" y="91174"/>
                </a:lnTo>
                <a:lnTo>
                  <a:pt x="0" y="104406"/>
                </a:lnTo>
                <a:lnTo>
                  <a:pt x="915" y="117780"/>
                </a:lnTo>
                <a:lnTo>
                  <a:pt x="2698" y="130867"/>
                </a:lnTo>
                <a:lnTo>
                  <a:pt x="5148" y="143240"/>
                </a:lnTo>
                <a:lnTo>
                  <a:pt x="8061" y="154471"/>
                </a:lnTo>
                <a:lnTo>
                  <a:pt x="14001" y="171553"/>
                </a:lnTo>
                <a:lnTo>
                  <a:pt x="20145" y="182523"/>
                </a:lnTo>
                <a:lnTo>
                  <a:pt x="28709" y="190634"/>
                </a:lnTo>
                <a:lnTo>
                  <a:pt x="41066" y="196346"/>
                </a:lnTo>
                <a:lnTo>
                  <a:pt x="56893" y="200083"/>
                </a:lnTo>
                <a:lnTo>
                  <a:pt x="69246" y="201944"/>
                </a:lnTo>
                <a:lnTo>
                  <a:pt x="82040" y="203172"/>
                </a:lnTo>
                <a:lnTo>
                  <a:pt x="95132" y="203846"/>
                </a:lnTo>
                <a:lnTo>
                  <a:pt x="108377" y="204047"/>
                </a:lnTo>
                <a:lnTo>
                  <a:pt x="121632" y="203852"/>
                </a:lnTo>
                <a:lnTo>
                  <a:pt x="134753" y="203343"/>
                </a:lnTo>
                <a:lnTo>
                  <a:pt x="147596" y="202597"/>
                </a:lnTo>
                <a:lnTo>
                  <a:pt x="160018" y="201694"/>
                </a:lnTo>
                <a:lnTo>
                  <a:pt x="171873" y="200714"/>
                </a:lnTo>
                <a:lnTo>
                  <a:pt x="179897" y="2000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909064" y="1527955"/>
            <a:ext cx="105664" cy="179565"/>
          </a:xfrm>
          <a:custGeom>
            <a:avLst/>
            <a:gdLst/>
            <a:ahLst/>
            <a:cxnLst/>
            <a:rect l="l" t="t" r="r" b="b"/>
            <a:pathLst>
              <a:path w="105663" h="179565">
                <a:moveTo>
                  <a:pt x="7797" y="13251"/>
                </a:moveTo>
                <a:lnTo>
                  <a:pt x="0" y="0"/>
                </a:lnTo>
              </a:path>
              <a:path w="105663" h="179565">
                <a:moveTo>
                  <a:pt x="0" y="1"/>
                </a:moveTo>
                <a:lnTo>
                  <a:pt x="7797" y="132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4875308" y="1487352"/>
            <a:ext cx="139420" cy="31356"/>
          </a:xfrm>
          <a:custGeom>
            <a:avLst/>
            <a:gdLst/>
            <a:ahLst/>
            <a:cxnLst/>
            <a:rect l="l" t="t" r="r" b="b"/>
            <a:pathLst>
              <a:path w="139420" h="31356">
                <a:moveTo>
                  <a:pt x="41554" y="9345"/>
                </a:moveTo>
                <a:lnTo>
                  <a:pt x="0" y="0"/>
                </a:lnTo>
              </a:path>
              <a:path w="139420" h="31356">
                <a:moveTo>
                  <a:pt x="0" y="1"/>
                </a:moveTo>
                <a:lnTo>
                  <a:pt x="41554" y="93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4891945" y="1875185"/>
            <a:ext cx="31140" cy="529170"/>
          </a:xfrm>
          <a:custGeom>
            <a:avLst/>
            <a:gdLst/>
            <a:ahLst/>
            <a:cxnLst/>
            <a:rect l="l" t="t" r="r" b="b"/>
            <a:pathLst>
              <a:path w="31140" h="529170">
                <a:moveTo>
                  <a:pt x="24917" y="105747"/>
                </a:moveTo>
                <a:lnTo>
                  <a:pt x="0" y="529170"/>
                </a:lnTo>
                <a:lnTo>
                  <a:pt x="24917" y="1057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749832" y="1926532"/>
            <a:ext cx="128270" cy="619937"/>
          </a:xfrm>
          <a:custGeom>
            <a:avLst/>
            <a:gdLst/>
            <a:ahLst/>
            <a:cxnLst/>
            <a:rect l="l" t="t" r="r" b="b"/>
            <a:pathLst>
              <a:path w="128269" h="619937">
                <a:moveTo>
                  <a:pt x="128269" y="0"/>
                </a:moveTo>
                <a:lnTo>
                  <a:pt x="0" y="6199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769479" y="2003709"/>
            <a:ext cx="119443" cy="1074928"/>
          </a:xfrm>
          <a:custGeom>
            <a:avLst/>
            <a:gdLst/>
            <a:ahLst/>
            <a:cxnLst/>
            <a:rect l="l" t="t" r="r" b="b"/>
            <a:pathLst>
              <a:path w="119443" h="1074927">
                <a:moveTo>
                  <a:pt x="119443" y="0"/>
                </a:moveTo>
                <a:lnTo>
                  <a:pt x="0" y="10749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632408" y="1481748"/>
            <a:ext cx="294951" cy="629926"/>
          </a:xfrm>
          <a:custGeom>
            <a:avLst/>
            <a:gdLst/>
            <a:ahLst/>
            <a:cxnLst/>
            <a:rect l="l" t="t" r="r" b="b"/>
            <a:pathLst>
              <a:path w="294951" h="629926">
                <a:moveTo>
                  <a:pt x="121986" y="628585"/>
                </a:moveTo>
                <a:lnTo>
                  <a:pt x="145247" y="619996"/>
                </a:lnTo>
                <a:lnTo>
                  <a:pt x="168171" y="604036"/>
                </a:lnTo>
                <a:lnTo>
                  <a:pt x="190369" y="581306"/>
                </a:lnTo>
                <a:lnTo>
                  <a:pt x="211456" y="552410"/>
                </a:lnTo>
                <a:lnTo>
                  <a:pt x="231044" y="517950"/>
                </a:lnTo>
                <a:lnTo>
                  <a:pt x="240154" y="498823"/>
                </a:lnTo>
                <a:lnTo>
                  <a:pt x="248745" y="478530"/>
                </a:lnTo>
                <a:lnTo>
                  <a:pt x="256767" y="457147"/>
                </a:lnTo>
                <a:lnTo>
                  <a:pt x="264172" y="434751"/>
                </a:lnTo>
                <a:lnTo>
                  <a:pt x="270912" y="411415"/>
                </a:lnTo>
                <a:lnTo>
                  <a:pt x="276939" y="387216"/>
                </a:lnTo>
                <a:lnTo>
                  <a:pt x="282203" y="362228"/>
                </a:lnTo>
                <a:lnTo>
                  <a:pt x="284454" y="349241"/>
                </a:lnTo>
                <a:lnTo>
                  <a:pt x="284454" y="125214"/>
                </a:lnTo>
                <a:lnTo>
                  <a:pt x="275028" y="90405"/>
                </a:lnTo>
                <a:lnTo>
                  <a:pt x="262194" y="59168"/>
                </a:lnTo>
                <a:lnTo>
                  <a:pt x="246526" y="33817"/>
                </a:lnTo>
                <a:lnTo>
                  <a:pt x="228211" y="15043"/>
                </a:lnTo>
                <a:lnTo>
                  <a:pt x="207435" y="3538"/>
                </a:lnTo>
                <a:lnTo>
                  <a:pt x="184606" y="0"/>
                </a:lnTo>
                <a:lnTo>
                  <a:pt x="172968" y="1341"/>
                </a:lnTo>
                <a:lnTo>
                  <a:pt x="149705" y="9929"/>
                </a:lnTo>
                <a:lnTo>
                  <a:pt x="126780" y="25888"/>
                </a:lnTo>
                <a:lnTo>
                  <a:pt x="104582" y="48616"/>
                </a:lnTo>
                <a:lnTo>
                  <a:pt x="83496" y="77511"/>
                </a:lnTo>
                <a:lnTo>
                  <a:pt x="63909" y="111970"/>
                </a:lnTo>
                <a:lnTo>
                  <a:pt x="54799" y="131098"/>
                </a:lnTo>
                <a:lnTo>
                  <a:pt x="46210" y="151391"/>
                </a:lnTo>
                <a:lnTo>
                  <a:pt x="38188" y="172773"/>
                </a:lnTo>
                <a:lnTo>
                  <a:pt x="30783" y="195171"/>
                </a:lnTo>
                <a:lnTo>
                  <a:pt x="24044" y="218507"/>
                </a:lnTo>
                <a:lnTo>
                  <a:pt x="18017" y="242707"/>
                </a:lnTo>
                <a:lnTo>
                  <a:pt x="12753" y="267696"/>
                </a:lnTo>
                <a:lnTo>
                  <a:pt x="8299" y="293398"/>
                </a:lnTo>
                <a:lnTo>
                  <a:pt x="4766" y="319240"/>
                </a:lnTo>
                <a:lnTo>
                  <a:pt x="2220" y="344648"/>
                </a:lnTo>
                <a:lnTo>
                  <a:pt x="639" y="369535"/>
                </a:lnTo>
                <a:lnTo>
                  <a:pt x="0" y="393815"/>
                </a:lnTo>
                <a:lnTo>
                  <a:pt x="278" y="417401"/>
                </a:lnTo>
                <a:lnTo>
                  <a:pt x="1450" y="440208"/>
                </a:lnTo>
                <a:lnTo>
                  <a:pt x="3494" y="462148"/>
                </a:lnTo>
                <a:lnTo>
                  <a:pt x="6386" y="483136"/>
                </a:lnTo>
                <a:lnTo>
                  <a:pt x="14622" y="521906"/>
                </a:lnTo>
                <a:lnTo>
                  <a:pt x="25971" y="555828"/>
                </a:lnTo>
                <a:lnTo>
                  <a:pt x="40246" y="584210"/>
                </a:lnTo>
                <a:lnTo>
                  <a:pt x="57263" y="606361"/>
                </a:lnTo>
                <a:lnTo>
                  <a:pt x="76834" y="621587"/>
                </a:lnTo>
                <a:lnTo>
                  <a:pt x="98774" y="629199"/>
                </a:lnTo>
                <a:lnTo>
                  <a:pt x="110349" y="629926"/>
                </a:lnTo>
                <a:lnTo>
                  <a:pt x="121986" y="6285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632408" y="1481748"/>
            <a:ext cx="294951" cy="629926"/>
          </a:xfrm>
          <a:custGeom>
            <a:avLst/>
            <a:gdLst/>
            <a:ahLst/>
            <a:cxnLst/>
            <a:rect l="l" t="t" r="r" b="b"/>
            <a:pathLst>
              <a:path w="294951" h="629926">
                <a:moveTo>
                  <a:pt x="121986" y="628585"/>
                </a:moveTo>
                <a:lnTo>
                  <a:pt x="133634" y="625250"/>
                </a:lnTo>
                <a:lnTo>
                  <a:pt x="145247" y="619996"/>
                </a:lnTo>
                <a:lnTo>
                  <a:pt x="156775" y="612900"/>
                </a:lnTo>
                <a:lnTo>
                  <a:pt x="168171" y="604036"/>
                </a:lnTo>
                <a:lnTo>
                  <a:pt x="179385" y="593479"/>
                </a:lnTo>
                <a:lnTo>
                  <a:pt x="190369" y="581306"/>
                </a:lnTo>
                <a:lnTo>
                  <a:pt x="201076" y="567591"/>
                </a:lnTo>
                <a:lnTo>
                  <a:pt x="211456" y="552410"/>
                </a:lnTo>
                <a:lnTo>
                  <a:pt x="221461" y="535838"/>
                </a:lnTo>
                <a:lnTo>
                  <a:pt x="231044" y="517950"/>
                </a:lnTo>
                <a:lnTo>
                  <a:pt x="240154" y="498823"/>
                </a:lnTo>
                <a:lnTo>
                  <a:pt x="248745" y="478530"/>
                </a:lnTo>
                <a:lnTo>
                  <a:pt x="256767" y="457147"/>
                </a:lnTo>
                <a:lnTo>
                  <a:pt x="264172" y="434751"/>
                </a:lnTo>
                <a:lnTo>
                  <a:pt x="270912" y="411415"/>
                </a:lnTo>
                <a:lnTo>
                  <a:pt x="276939" y="387216"/>
                </a:lnTo>
                <a:lnTo>
                  <a:pt x="282203" y="362228"/>
                </a:lnTo>
                <a:lnTo>
                  <a:pt x="284454" y="349241"/>
                </a:lnTo>
              </a:path>
              <a:path w="294951" h="629926">
                <a:moveTo>
                  <a:pt x="284454" y="125214"/>
                </a:moveTo>
                <a:lnTo>
                  <a:pt x="275028" y="90405"/>
                </a:lnTo>
                <a:lnTo>
                  <a:pt x="262194" y="59168"/>
                </a:lnTo>
                <a:lnTo>
                  <a:pt x="246526" y="33817"/>
                </a:lnTo>
                <a:lnTo>
                  <a:pt x="228211" y="15043"/>
                </a:lnTo>
                <a:lnTo>
                  <a:pt x="207435" y="3538"/>
                </a:lnTo>
                <a:lnTo>
                  <a:pt x="184606" y="0"/>
                </a:lnTo>
                <a:lnTo>
                  <a:pt x="172968" y="1341"/>
                </a:lnTo>
                <a:lnTo>
                  <a:pt x="149705" y="9929"/>
                </a:lnTo>
                <a:lnTo>
                  <a:pt x="126780" y="25888"/>
                </a:lnTo>
                <a:lnTo>
                  <a:pt x="104582" y="48616"/>
                </a:lnTo>
                <a:lnTo>
                  <a:pt x="83496" y="77511"/>
                </a:lnTo>
                <a:lnTo>
                  <a:pt x="63909" y="111970"/>
                </a:lnTo>
                <a:lnTo>
                  <a:pt x="54799" y="131098"/>
                </a:lnTo>
                <a:lnTo>
                  <a:pt x="46210" y="151391"/>
                </a:lnTo>
                <a:lnTo>
                  <a:pt x="38188" y="172773"/>
                </a:lnTo>
                <a:lnTo>
                  <a:pt x="30783" y="195171"/>
                </a:lnTo>
                <a:lnTo>
                  <a:pt x="24044" y="218507"/>
                </a:lnTo>
                <a:lnTo>
                  <a:pt x="18017" y="242707"/>
                </a:lnTo>
                <a:lnTo>
                  <a:pt x="12753" y="267696"/>
                </a:lnTo>
                <a:lnTo>
                  <a:pt x="8299" y="293398"/>
                </a:lnTo>
                <a:lnTo>
                  <a:pt x="4766" y="319240"/>
                </a:lnTo>
                <a:lnTo>
                  <a:pt x="2220" y="344648"/>
                </a:lnTo>
                <a:lnTo>
                  <a:pt x="639" y="369535"/>
                </a:lnTo>
                <a:lnTo>
                  <a:pt x="0" y="393815"/>
                </a:lnTo>
                <a:lnTo>
                  <a:pt x="278" y="417401"/>
                </a:lnTo>
                <a:lnTo>
                  <a:pt x="1450" y="440208"/>
                </a:lnTo>
                <a:lnTo>
                  <a:pt x="3494" y="462148"/>
                </a:lnTo>
                <a:lnTo>
                  <a:pt x="6386" y="483136"/>
                </a:lnTo>
                <a:lnTo>
                  <a:pt x="14622" y="521906"/>
                </a:lnTo>
                <a:lnTo>
                  <a:pt x="25971" y="555828"/>
                </a:lnTo>
                <a:lnTo>
                  <a:pt x="40246" y="584210"/>
                </a:lnTo>
                <a:lnTo>
                  <a:pt x="57263" y="606361"/>
                </a:lnTo>
                <a:lnTo>
                  <a:pt x="76834" y="621587"/>
                </a:lnTo>
                <a:lnTo>
                  <a:pt x="98774" y="629199"/>
                </a:lnTo>
                <a:lnTo>
                  <a:pt x="110349" y="629926"/>
                </a:lnTo>
                <a:lnTo>
                  <a:pt x="121986" y="6285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612300" y="1482090"/>
            <a:ext cx="299573" cy="629990"/>
          </a:xfrm>
          <a:custGeom>
            <a:avLst/>
            <a:gdLst/>
            <a:ahLst/>
            <a:cxnLst/>
            <a:rect l="l" t="t" r="r" b="b"/>
            <a:pathLst>
              <a:path w="299573" h="629990">
                <a:moveTo>
                  <a:pt x="291397" y="336941"/>
                </a:moveTo>
                <a:lnTo>
                  <a:pt x="294923" y="311096"/>
                </a:lnTo>
                <a:lnTo>
                  <a:pt x="297444" y="285683"/>
                </a:lnTo>
                <a:lnTo>
                  <a:pt x="298986" y="260789"/>
                </a:lnTo>
                <a:lnTo>
                  <a:pt x="299573" y="236501"/>
                </a:lnTo>
                <a:lnTo>
                  <a:pt x="299227" y="212903"/>
                </a:lnTo>
                <a:lnTo>
                  <a:pt x="297974" y="190084"/>
                </a:lnTo>
                <a:lnTo>
                  <a:pt x="295837" y="168129"/>
                </a:lnTo>
                <a:lnTo>
                  <a:pt x="292839" y="147126"/>
                </a:lnTo>
                <a:lnTo>
                  <a:pt x="284360" y="108318"/>
                </a:lnTo>
                <a:lnTo>
                  <a:pt x="272727" y="74353"/>
                </a:lnTo>
                <a:lnTo>
                  <a:pt x="258132" y="45923"/>
                </a:lnTo>
                <a:lnTo>
                  <a:pt x="240766" y="23719"/>
                </a:lnTo>
                <a:lnTo>
                  <a:pt x="220819" y="8433"/>
                </a:lnTo>
                <a:lnTo>
                  <a:pt x="198484" y="759"/>
                </a:lnTo>
                <a:lnTo>
                  <a:pt x="186709" y="0"/>
                </a:lnTo>
                <a:lnTo>
                  <a:pt x="174878" y="1310"/>
                </a:lnTo>
                <a:lnTo>
                  <a:pt x="151243" y="9838"/>
                </a:lnTo>
                <a:lnTo>
                  <a:pt x="127972" y="25742"/>
                </a:lnTo>
                <a:lnTo>
                  <a:pt x="105457" y="48421"/>
                </a:lnTo>
                <a:lnTo>
                  <a:pt x="84089" y="77272"/>
                </a:lnTo>
                <a:lnTo>
                  <a:pt x="64260" y="111693"/>
                </a:lnTo>
                <a:lnTo>
                  <a:pt x="55046" y="130805"/>
                </a:lnTo>
                <a:lnTo>
                  <a:pt x="46363" y="151083"/>
                </a:lnTo>
                <a:lnTo>
                  <a:pt x="38261" y="172454"/>
                </a:lnTo>
                <a:lnTo>
                  <a:pt x="30788" y="194840"/>
                </a:lnTo>
                <a:lnTo>
                  <a:pt x="23994" y="218169"/>
                </a:lnTo>
                <a:lnTo>
                  <a:pt x="17928" y="242363"/>
                </a:lnTo>
                <a:lnTo>
                  <a:pt x="12639" y="267348"/>
                </a:lnTo>
                <a:lnTo>
                  <a:pt x="8175" y="293049"/>
                </a:lnTo>
                <a:lnTo>
                  <a:pt x="4650" y="318894"/>
                </a:lnTo>
                <a:lnTo>
                  <a:pt x="2128" y="344307"/>
                </a:lnTo>
                <a:lnTo>
                  <a:pt x="586" y="369201"/>
                </a:lnTo>
                <a:lnTo>
                  <a:pt x="0" y="393491"/>
                </a:lnTo>
                <a:lnTo>
                  <a:pt x="345" y="417089"/>
                </a:lnTo>
                <a:lnTo>
                  <a:pt x="1598" y="439908"/>
                </a:lnTo>
                <a:lnTo>
                  <a:pt x="3735" y="461864"/>
                </a:lnTo>
                <a:lnTo>
                  <a:pt x="6732" y="482868"/>
                </a:lnTo>
                <a:lnTo>
                  <a:pt x="15211" y="521676"/>
                </a:lnTo>
                <a:lnTo>
                  <a:pt x="26842" y="555642"/>
                </a:lnTo>
                <a:lnTo>
                  <a:pt x="41436" y="584073"/>
                </a:lnTo>
                <a:lnTo>
                  <a:pt x="58800" y="606276"/>
                </a:lnTo>
                <a:lnTo>
                  <a:pt x="78744" y="621560"/>
                </a:lnTo>
                <a:lnTo>
                  <a:pt x="101075" y="629231"/>
                </a:lnTo>
                <a:lnTo>
                  <a:pt x="112852" y="629990"/>
                </a:lnTo>
                <a:lnTo>
                  <a:pt x="124685" y="628680"/>
                </a:lnTo>
                <a:lnTo>
                  <a:pt x="148323" y="620151"/>
                </a:lnTo>
                <a:lnTo>
                  <a:pt x="171596" y="604245"/>
                </a:lnTo>
                <a:lnTo>
                  <a:pt x="194113" y="581565"/>
                </a:lnTo>
                <a:lnTo>
                  <a:pt x="215482" y="552714"/>
                </a:lnTo>
                <a:lnTo>
                  <a:pt x="235311" y="518292"/>
                </a:lnTo>
                <a:lnTo>
                  <a:pt x="244526" y="499180"/>
                </a:lnTo>
                <a:lnTo>
                  <a:pt x="253209" y="478901"/>
                </a:lnTo>
                <a:lnTo>
                  <a:pt x="261311" y="457531"/>
                </a:lnTo>
                <a:lnTo>
                  <a:pt x="268784" y="435145"/>
                </a:lnTo>
                <a:lnTo>
                  <a:pt x="275578" y="411817"/>
                </a:lnTo>
                <a:lnTo>
                  <a:pt x="281644" y="387624"/>
                </a:lnTo>
                <a:lnTo>
                  <a:pt x="286934" y="362640"/>
                </a:lnTo>
                <a:lnTo>
                  <a:pt x="291397" y="33694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4612300" y="1482090"/>
            <a:ext cx="299573" cy="629990"/>
          </a:xfrm>
          <a:custGeom>
            <a:avLst/>
            <a:gdLst/>
            <a:ahLst/>
            <a:cxnLst/>
            <a:rect l="l" t="t" r="r" b="b"/>
            <a:pathLst>
              <a:path w="299573" h="629990">
                <a:moveTo>
                  <a:pt x="291397" y="336941"/>
                </a:moveTo>
                <a:lnTo>
                  <a:pt x="286934" y="362640"/>
                </a:lnTo>
                <a:lnTo>
                  <a:pt x="281644" y="387624"/>
                </a:lnTo>
                <a:lnTo>
                  <a:pt x="275578" y="411817"/>
                </a:lnTo>
                <a:lnTo>
                  <a:pt x="268784" y="435145"/>
                </a:lnTo>
                <a:lnTo>
                  <a:pt x="261311" y="457531"/>
                </a:lnTo>
                <a:lnTo>
                  <a:pt x="253209" y="478901"/>
                </a:lnTo>
                <a:lnTo>
                  <a:pt x="244526" y="499180"/>
                </a:lnTo>
                <a:lnTo>
                  <a:pt x="235311" y="518292"/>
                </a:lnTo>
                <a:lnTo>
                  <a:pt x="215482" y="552714"/>
                </a:lnTo>
                <a:lnTo>
                  <a:pt x="194113" y="581565"/>
                </a:lnTo>
                <a:lnTo>
                  <a:pt x="171596" y="604245"/>
                </a:lnTo>
                <a:lnTo>
                  <a:pt x="148323" y="620151"/>
                </a:lnTo>
                <a:lnTo>
                  <a:pt x="124685" y="628680"/>
                </a:lnTo>
                <a:lnTo>
                  <a:pt x="112852" y="629990"/>
                </a:lnTo>
                <a:lnTo>
                  <a:pt x="101075" y="629231"/>
                </a:lnTo>
                <a:lnTo>
                  <a:pt x="78744" y="621560"/>
                </a:lnTo>
                <a:lnTo>
                  <a:pt x="58800" y="606276"/>
                </a:lnTo>
                <a:lnTo>
                  <a:pt x="41436" y="584073"/>
                </a:lnTo>
                <a:lnTo>
                  <a:pt x="26842" y="555642"/>
                </a:lnTo>
                <a:lnTo>
                  <a:pt x="15211" y="521676"/>
                </a:lnTo>
                <a:lnTo>
                  <a:pt x="6732" y="482868"/>
                </a:lnTo>
                <a:lnTo>
                  <a:pt x="3735" y="461864"/>
                </a:lnTo>
                <a:lnTo>
                  <a:pt x="1598" y="439908"/>
                </a:lnTo>
                <a:lnTo>
                  <a:pt x="345" y="417089"/>
                </a:lnTo>
                <a:lnTo>
                  <a:pt x="0" y="393491"/>
                </a:lnTo>
                <a:lnTo>
                  <a:pt x="586" y="369201"/>
                </a:lnTo>
                <a:lnTo>
                  <a:pt x="2128" y="344307"/>
                </a:lnTo>
                <a:lnTo>
                  <a:pt x="4650" y="318894"/>
                </a:lnTo>
                <a:lnTo>
                  <a:pt x="8175" y="293049"/>
                </a:lnTo>
                <a:lnTo>
                  <a:pt x="12639" y="267348"/>
                </a:lnTo>
                <a:lnTo>
                  <a:pt x="17928" y="242363"/>
                </a:lnTo>
                <a:lnTo>
                  <a:pt x="23994" y="218169"/>
                </a:lnTo>
                <a:lnTo>
                  <a:pt x="30788" y="194840"/>
                </a:lnTo>
                <a:lnTo>
                  <a:pt x="38261" y="172454"/>
                </a:lnTo>
                <a:lnTo>
                  <a:pt x="46363" y="151083"/>
                </a:lnTo>
                <a:lnTo>
                  <a:pt x="55046" y="130805"/>
                </a:lnTo>
                <a:lnTo>
                  <a:pt x="64260" y="111693"/>
                </a:lnTo>
                <a:lnTo>
                  <a:pt x="84089" y="77272"/>
                </a:lnTo>
                <a:lnTo>
                  <a:pt x="105457" y="48421"/>
                </a:lnTo>
                <a:lnTo>
                  <a:pt x="127972" y="25742"/>
                </a:lnTo>
                <a:lnTo>
                  <a:pt x="151243" y="9838"/>
                </a:lnTo>
                <a:lnTo>
                  <a:pt x="174878" y="1310"/>
                </a:lnTo>
                <a:lnTo>
                  <a:pt x="186709" y="0"/>
                </a:lnTo>
                <a:lnTo>
                  <a:pt x="198484" y="759"/>
                </a:lnTo>
                <a:lnTo>
                  <a:pt x="220819" y="8433"/>
                </a:lnTo>
                <a:lnTo>
                  <a:pt x="240766" y="23719"/>
                </a:lnTo>
                <a:lnTo>
                  <a:pt x="258132" y="45923"/>
                </a:lnTo>
                <a:lnTo>
                  <a:pt x="272727" y="74353"/>
                </a:lnTo>
                <a:lnTo>
                  <a:pt x="284360" y="108318"/>
                </a:lnTo>
                <a:lnTo>
                  <a:pt x="292839" y="147126"/>
                </a:lnTo>
                <a:lnTo>
                  <a:pt x="295837" y="168129"/>
                </a:lnTo>
                <a:lnTo>
                  <a:pt x="297974" y="190084"/>
                </a:lnTo>
                <a:lnTo>
                  <a:pt x="299227" y="212903"/>
                </a:lnTo>
                <a:lnTo>
                  <a:pt x="299573" y="236501"/>
                </a:lnTo>
                <a:lnTo>
                  <a:pt x="298986" y="260789"/>
                </a:lnTo>
                <a:lnTo>
                  <a:pt x="297444" y="285683"/>
                </a:lnTo>
                <a:lnTo>
                  <a:pt x="294923" y="311096"/>
                </a:lnTo>
                <a:lnTo>
                  <a:pt x="291397" y="33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4749698" y="1500309"/>
            <a:ext cx="144043" cy="423420"/>
          </a:xfrm>
          <a:custGeom>
            <a:avLst/>
            <a:gdLst/>
            <a:ahLst/>
            <a:cxnLst/>
            <a:rect l="l" t="t" r="r" b="b"/>
            <a:pathLst>
              <a:path w="144043" h="423420">
                <a:moveTo>
                  <a:pt x="0" y="15255"/>
                </a:moveTo>
                <a:lnTo>
                  <a:pt x="11812" y="8171"/>
                </a:lnTo>
                <a:lnTo>
                  <a:pt x="23709" y="3204"/>
                </a:lnTo>
                <a:lnTo>
                  <a:pt x="35627" y="448"/>
                </a:lnTo>
                <a:lnTo>
                  <a:pt x="47505" y="0"/>
                </a:lnTo>
                <a:lnTo>
                  <a:pt x="52806" y="573"/>
                </a:lnTo>
                <a:lnTo>
                  <a:pt x="73151" y="7688"/>
                </a:lnTo>
                <a:lnTo>
                  <a:pt x="91285" y="21961"/>
                </a:lnTo>
                <a:lnTo>
                  <a:pt x="107037" y="42744"/>
                </a:lnTo>
                <a:lnTo>
                  <a:pt x="113965" y="55374"/>
                </a:lnTo>
                <a:lnTo>
                  <a:pt x="120234" y="69388"/>
                </a:lnTo>
                <a:lnTo>
                  <a:pt x="125821" y="84705"/>
                </a:lnTo>
                <a:lnTo>
                  <a:pt x="130705" y="101243"/>
                </a:lnTo>
                <a:lnTo>
                  <a:pt x="134864" y="118922"/>
                </a:lnTo>
                <a:lnTo>
                  <a:pt x="138278" y="137660"/>
                </a:lnTo>
                <a:lnTo>
                  <a:pt x="140924" y="157377"/>
                </a:lnTo>
                <a:lnTo>
                  <a:pt x="142781" y="177990"/>
                </a:lnTo>
                <a:lnTo>
                  <a:pt x="143828" y="199420"/>
                </a:lnTo>
                <a:lnTo>
                  <a:pt x="144043" y="221584"/>
                </a:lnTo>
                <a:lnTo>
                  <a:pt x="143405" y="244402"/>
                </a:lnTo>
                <a:lnTo>
                  <a:pt x="141892" y="267792"/>
                </a:lnTo>
                <a:lnTo>
                  <a:pt x="139483" y="291673"/>
                </a:lnTo>
                <a:lnTo>
                  <a:pt x="136156" y="315965"/>
                </a:lnTo>
                <a:lnTo>
                  <a:pt x="131600" y="342100"/>
                </a:lnTo>
                <a:lnTo>
                  <a:pt x="126164" y="367443"/>
                </a:lnTo>
                <a:lnTo>
                  <a:pt x="119907" y="391907"/>
                </a:lnTo>
                <a:lnTo>
                  <a:pt x="112888" y="415402"/>
                </a:lnTo>
                <a:lnTo>
                  <a:pt x="110248" y="4234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768061" y="1536316"/>
            <a:ext cx="98856" cy="185000"/>
          </a:xfrm>
          <a:custGeom>
            <a:avLst/>
            <a:gdLst/>
            <a:ahLst/>
            <a:cxnLst/>
            <a:rect l="l" t="t" r="r" b="b"/>
            <a:pathLst>
              <a:path w="98856" h="185000">
                <a:moveTo>
                  <a:pt x="0" y="1447"/>
                </a:moveTo>
                <a:lnTo>
                  <a:pt x="6350" y="190"/>
                </a:lnTo>
                <a:lnTo>
                  <a:pt x="12700" y="0"/>
                </a:lnTo>
                <a:lnTo>
                  <a:pt x="18999" y="977"/>
                </a:lnTo>
                <a:lnTo>
                  <a:pt x="28148" y="3249"/>
                </a:lnTo>
                <a:lnTo>
                  <a:pt x="36835" y="7104"/>
                </a:lnTo>
                <a:lnTo>
                  <a:pt x="45042" y="12474"/>
                </a:lnTo>
                <a:lnTo>
                  <a:pt x="52747" y="19287"/>
                </a:lnTo>
                <a:lnTo>
                  <a:pt x="59930" y="27475"/>
                </a:lnTo>
                <a:lnTo>
                  <a:pt x="66572" y="36965"/>
                </a:lnTo>
                <a:lnTo>
                  <a:pt x="72653" y="47689"/>
                </a:lnTo>
                <a:lnTo>
                  <a:pt x="78153" y="59575"/>
                </a:lnTo>
                <a:lnTo>
                  <a:pt x="83051" y="72554"/>
                </a:lnTo>
                <a:lnTo>
                  <a:pt x="87328" y="86555"/>
                </a:lnTo>
                <a:lnTo>
                  <a:pt x="90964" y="101507"/>
                </a:lnTo>
                <a:lnTo>
                  <a:pt x="93939" y="117342"/>
                </a:lnTo>
                <a:lnTo>
                  <a:pt x="96232" y="133988"/>
                </a:lnTo>
                <a:lnTo>
                  <a:pt x="97824" y="151375"/>
                </a:lnTo>
                <a:lnTo>
                  <a:pt x="98696" y="169432"/>
                </a:lnTo>
                <a:lnTo>
                  <a:pt x="98856" y="1850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4723955" y="1597350"/>
            <a:ext cx="90337" cy="167439"/>
          </a:xfrm>
          <a:custGeom>
            <a:avLst/>
            <a:gdLst/>
            <a:ahLst/>
            <a:cxnLst/>
            <a:rect l="l" t="t" r="r" b="b"/>
            <a:pathLst>
              <a:path w="90337" h="167439">
                <a:moveTo>
                  <a:pt x="0" y="9921"/>
                </a:moveTo>
                <a:lnTo>
                  <a:pt x="11788" y="3232"/>
                </a:lnTo>
                <a:lnTo>
                  <a:pt x="23662" y="0"/>
                </a:lnTo>
                <a:lnTo>
                  <a:pt x="33718" y="155"/>
                </a:lnTo>
                <a:lnTo>
                  <a:pt x="41872" y="2415"/>
                </a:lnTo>
                <a:lnTo>
                  <a:pt x="49491" y="6514"/>
                </a:lnTo>
                <a:lnTo>
                  <a:pt x="56548" y="12350"/>
                </a:lnTo>
                <a:lnTo>
                  <a:pt x="63017" y="19821"/>
                </a:lnTo>
                <a:lnTo>
                  <a:pt x="68869" y="28825"/>
                </a:lnTo>
                <a:lnTo>
                  <a:pt x="74080" y="39260"/>
                </a:lnTo>
                <a:lnTo>
                  <a:pt x="78620" y="51023"/>
                </a:lnTo>
                <a:lnTo>
                  <a:pt x="82464" y="64013"/>
                </a:lnTo>
                <a:lnTo>
                  <a:pt x="85585" y="78128"/>
                </a:lnTo>
                <a:lnTo>
                  <a:pt x="87955" y="93265"/>
                </a:lnTo>
                <a:lnTo>
                  <a:pt x="89548" y="109322"/>
                </a:lnTo>
                <a:lnTo>
                  <a:pt x="90337" y="126197"/>
                </a:lnTo>
                <a:lnTo>
                  <a:pt x="90294" y="143789"/>
                </a:lnTo>
                <a:lnTo>
                  <a:pt x="89394" y="161994"/>
                </a:lnTo>
                <a:lnTo>
                  <a:pt x="88963" y="1674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4617401" y="1834335"/>
            <a:ext cx="315061" cy="283998"/>
          </a:xfrm>
          <a:custGeom>
            <a:avLst/>
            <a:gdLst/>
            <a:ahLst/>
            <a:cxnLst/>
            <a:rect l="l" t="t" r="r" b="b"/>
            <a:pathLst>
              <a:path w="315061" h="283998">
                <a:moveTo>
                  <a:pt x="130253" y="282948"/>
                </a:moveTo>
                <a:lnTo>
                  <a:pt x="142571" y="280030"/>
                </a:lnTo>
                <a:lnTo>
                  <a:pt x="154920" y="275302"/>
                </a:lnTo>
                <a:lnTo>
                  <a:pt x="167250" y="268825"/>
                </a:lnTo>
                <a:lnTo>
                  <a:pt x="179509" y="260656"/>
                </a:lnTo>
                <a:lnTo>
                  <a:pt x="191646" y="250855"/>
                </a:lnTo>
                <a:lnTo>
                  <a:pt x="203610" y="239482"/>
                </a:lnTo>
                <a:lnTo>
                  <a:pt x="215350" y="226595"/>
                </a:lnTo>
                <a:lnTo>
                  <a:pt x="226815" y="212253"/>
                </a:lnTo>
                <a:lnTo>
                  <a:pt x="237953" y="196516"/>
                </a:lnTo>
                <a:lnTo>
                  <a:pt x="248714" y="179443"/>
                </a:lnTo>
                <a:lnTo>
                  <a:pt x="259046" y="161093"/>
                </a:lnTo>
                <a:lnTo>
                  <a:pt x="268897" y="141525"/>
                </a:lnTo>
                <a:lnTo>
                  <a:pt x="278218" y="120799"/>
                </a:lnTo>
                <a:lnTo>
                  <a:pt x="286956" y="98972"/>
                </a:lnTo>
                <a:lnTo>
                  <a:pt x="295060" y="76105"/>
                </a:lnTo>
                <a:lnTo>
                  <a:pt x="299462" y="61959"/>
                </a:lnTo>
                <a:lnTo>
                  <a:pt x="299462" y="971"/>
                </a:lnTo>
                <a:lnTo>
                  <a:pt x="282282" y="0"/>
                </a:lnTo>
                <a:lnTo>
                  <a:pt x="0" y="32232"/>
                </a:lnTo>
                <a:lnTo>
                  <a:pt x="386" y="52864"/>
                </a:lnTo>
                <a:lnTo>
                  <a:pt x="1316" y="72877"/>
                </a:lnTo>
                <a:lnTo>
                  <a:pt x="2786" y="92233"/>
                </a:lnTo>
                <a:lnTo>
                  <a:pt x="4791" y="110893"/>
                </a:lnTo>
                <a:lnTo>
                  <a:pt x="7327" y="128817"/>
                </a:lnTo>
                <a:lnTo>
                  <a:pt x="10388" y="145968"/>
                </a:lnTo>
                <a:lnTo>
                  <a:pt x="13971" y="162307"/>
                </a:lnTo>
                <a:lnTo>
                  <a:pt x="18071" y="177794"/>
                </a:lnTo>
                <a:lnTo>
                  <a:pt x="22683" y="192391"/>
                </a:lnTo>
                <a:lnTo>
                  <a:pt x="27803" y="206059"/>
                </a:lnTo>
                <a:lnTo>
                  <a:pt x="33426" y="218759"/>
                </a:lnTo>
                <a:lnTo>
                  <a:pt x="39547" y="230453"/>
                </a:lnTo>
                <a:lnTo>
                  <a:pt x="46163" y="241102"/>
                </a:lnTo>
                <a:lnTo>
                  <a:pt x="53267" y="250667"/>
                </a:lnTo>
                <a:lnTo>
                  <a:pt x="60857" y="259109"/>
                </a:lnTo>
                <a:lnTo>
                  <a:pt x="68927" y="266389"/>
                </a:lnTo>
                <a:lnTo>
                  <a:pt x="77473" y="272469"/>
                </a:lnTo>
                <a:lnTo>
                  <a:pt x="86489" y="277311"/>
                </a:lnTo>
                <a:lnTo>
                  <a:pt x="95972" y="280874"/>
                </a:lnTo>
                <a:lnTo>
                  <a:pt x="105918" y="283121"/>
                </a:lnTo>
                <a:lnTo>
                  <a:pt x="118018" y="283998"/>
                </a:lnTo>
                <a:lnTo>
                  <a:pt x="130253" y="28294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4617401" y="1834335"/>
            <a:ext cx="315061" cy="283998"/>
          </a:xfrm>
          <a:custGeom>
            <a:avLst/>
            <a:gdLst/>
            <a:ahLst/>
            <a:cxnLst/>
            <a:rect l="l" t="t" r="r" b="b"/>
            <a:pathLst>
              <a:path w="315061" h="283998">
                <a:moveTo>
                  <a:pt x="299462" y="971"/>
                </a:moveTo>
                <a:lnTo>
                  <a:pt x="282282" y="0"/>
                </a:lnTo>
              </a:path>
              <a:path w="315061" h="283998">
                <a:moveTo>
                  <a:pt x="282282" y="1"/>
                </a:moveTo>
                <a:lnTo>
                  <a:pt x="299462" y="972"/>
                </a:lnTo>
              </a:path>
              <a:path w="315061" h="283998">
                <a:moveTo>
                  <a:pt x="130253" y="282948"/>
                </a:moveTo>
                <a:lnTo>
                  <a:pt x="142571" y="280030"/>
                </a:lnTo>
                <a:lnTo>
                  <a:pt x="154920" y="275302"/>
                </a:lnTo>
                <a:lnTo>
                  <a:pt x="167250" y="268825"/>
                </a:lnTo>
                <a:lnTo>
                  <a:pt x="179509" y="260656"/>
                </a:lnTo>
                <a:lnTo>
                  <a:pt x="191646" y="250855"/>
                </a:lnTo>
                <a:lnTo>
                  <a:pt x="203610" y="239482"/>
                </a:lnTo>
                <a:lnTo>
                  <a:pt x="215350" y="226595"/>
                </a:lnTo>
                <a:lnTo>
                  <a:pt x="226815" y="212253"/>
                </a:lnTo>
                <a:lnTo>
                  <a:pt x="237953" y="196516"/>
                </a:lnTo>
                <a:lnTo>
                  <a:pt x="248714" y="179443"/>
                </a:lnTo>
                <a:lnTo>
                  <a:pt x="259046" y="161093"/>
                </a:lnTo>
                <a:lnTo>
                  <a:pt x="268897" y="141525"/>
                </a:lnTo>
                <a:lnTo>
                  <a:pt x="278218" y="120799"/>
                </a:lnTo>
                <a:lnTo>
                  <a:pt x="286956" y="98972"/>
                </a:lnTo>
                <a:lnTo>
                  <a:pt x="295060" y="76105"/>
                </a:lnTo>
                <a:lnTo>
                  <a:pt x="299462" y="61959"/>
                </a:lnTo>
              </a:path>
              <a:path w="315061" h="283998">
                <a:moveTo>
                  <a:pt x="299462" y="971"/>
                </a:moveTo>
                <a:lnTo>
                  <a:pt x="282282" y="0"/>
                </a:lnTo>
                <a:lnTo>
                  <a:pt x="0" y="32232"/>
                </a:lnTo>
                <a:lnTo>
                  <a:pt x="386" y="52864"/>
                </a:lnTo>
                <a:lnTo>
                  <a:pt x="1316" y="72877"/>
                </a:lnTo>
                <a:lnTo>
                  <a:pt x="2786" y="92233"/>
                </a:lnTo>
                <a:lnTo>
                  <a:pt x="4791" y="110893"/>
                </a:lnTo>
                <a:lnTo>
                  <a:pt x="7327" y="128817"/>
                </a:lnTo>
                <a:lnTo>
                  <a:pt x="10388" y="145968"/>
                </a:lnTo>
                <a:lnTo>
                  <a:pt x="13971" y="162307"/>
                </a:lnTo>
                <a:lnTo>
                  <a:pt x="18071" y="177794"/>
                </a:lnTo>
                <a:lnTo>
                  <a:pt x="22683" y="192391"/>
                </a:lnTo>
                <a:lnTo>
                  <a:pt x="27803" y="206059"/>
                </a:lnTo>
                <a:lnTo>
                  <a:pt x="33426" y="218759"/>
                </a:lnTo>
                <a:lnTo>
                  <a:pt x="39547" y="230453"/>
                </a:lnTo>
                <a:lnTo>
                  <a:pt x="46163" y="241102"/>
                </a:lnTo>
                <a:lnTo>
                  <a:pt x="53267" y="250667"/>
                </a:lnTo>
                <a:lnTo>
                  <a:pt x="60857" y="259109"/>
                </a:lnTo>
                <a:lnTo>
                  <a:pt x="68927" y="266389"/>
                </a:lnTo>
                <a:lnTo>
                  <a:pt x="77473" y="272469"/>
                </a:lnTo>
                <a:lnTo>
                  <a:pt x="86489" y="277311"/>
                </a:lnTo>
                <a:lnTo>
                  <a:pt x="95972" y="280874"/>
                </a:lnTo>
                <a:lnTo>
                  <a:pt x="105918" y="283121"/>
                </a:lnTo>
                <a:lnTo>
                  <a:pt x="118018" y="283998"/>
                </a:lnTo>
                <a:lnTo>
                  <a:pt x="130253" y="2829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602978" y="1745919"/>
            <a:ext cx="296705" cy="363183"/>
          </a:xfrm>
          <a:custGeom>
            <a:avLst/>
            <a:gdLst/>
            <a:ahLst/>
            <a:cxnLst/>
            <a:rect l="l" t="t" r="r" b="b"/>
            <a:pathLst>
              <a:path w="296705" h="363183">
                <a:moveTo>
                  <a:pt x="296705" y="88417"/>
                </a:moveTo>
                <a:lnTo>
                  <a:pt x="8808" y="0"/>
                </a:lnTo>
                <a:lnTo>
                  <a:pt x="5057" y="27497"/>
                </a:lnTo>
                <a:lnTo>
                  <a:pt x="2355" y="54610"/>
                </a:lnTo>
                <a:lnTo>
                  <a:pt x="677" y="81237"/>
                </a:lnTo>
                <a:lnTo>
                  <a:pt x="0" y="107278"/>
                </a:lnTo>
                <a:lnTo>
                  <a:pt x="297" y="132634"/>
                </a:lnTo>
                <a:lnTo>
                  <a:pt x="1545" y="157203"/>
                </a:lnTo>
                <a:lnTo>
                  <a:pt x="3718" y="180885"/>
                </a:lnTo>
                <a:lnTo>
                  <a:pt x="6792" y="203581"/>
                </a:lnTo>
                <a:lnTo>
                  <a:pt x="10742" y="225189"/>
                </a:lnTo>
                <a:lnTo>
                  <a:pt x="15544" y="245610"/>
                </a:lnTo>
                <a:lnTo>
                  <a:pt x="21173" y="264742"/>
                </a:lnTo>
                <a:lnTo>
                  <a:pt x="27603" y="282487"/>
                </a:lnTo>
                <a:lnTo>
                  <a:pt x="34811" y="298743"/>
                </a:lnTo>
                <a:lnTo>
                  <a:pt x="42771" y="313410"/>
                </a:lnTo>
                <a:lnTo>
                  <a:pt x="51458" y="326389"/>
                </a:lnTo>
                <a:lnTo>
                  <a:pt x="60849" y="337577"/>
                </a:lnTo>
                <a:lnTo>
                  <a:pt x="70918" y="346876"/>
                </a:lnTo>
                <a:lnTo>
                  <a:pt x="81641" y="354185"/>
                </a:lnTo>
                <a:lnTo>
                  <a:pt x="92992" y="359404"/>
                </a:lnTo>
                <a:lnTo>
                  <a:pt x="104947" y="362432"/>
                </a:lnTo>
                <a:lnTo>
                  <a:pt x="116275" y="363183"/>
                </a:lnTo>
                <a:lnTo>
                  <a:pt x="127661" y="361986"/>
                </a:lnTo>
                <a:lnTo>
                  <a:pt x="139065" y="358913"/>
                </a:lnTo>
                <a:lnTo>
                  <a:pt x="150446" y="354033"/>
                </a:lnTo>
                <a:lnTo>
                  <a:pt x="161765" y="347419"/>
                </a:lnTo>
                <a:lnTo>
                  <a:pt x="172981" y="339141"/>
                </a:lnTo>
                <a:lnTo>
                  <a:pt x="184054" y="329271"/>
                </a:lnTo>
                <a:lnTo>
                  <a:pt x="194944" y="317880"/>
                </a:lnTo>
                <a:lnTo>
                  <a:pt x="205611" y="305039"/>
                </a:lnTo>
                <a:lnTo>
                  <a:pt x="216014" y="290818"/>
                </a:lnTo>
                <a:lnTo>
                  <a:pt x="226113" y="275290"/>
                </a:lnTo>
                <a:lnTo>
                  <a:pt x="235868" y="258525"/>
                </a:lnTo>
                <a:lnTo>
                  <a:pt x="245240" y="240595"/>
                </a:lnTo>
                <a:lnTo>
                  <a:pt x="254187" y="221569"/>
                </a:lnTo>
                <a:lnTo>
                  <a:pt x="262669" y="201521"/>
                </a:lnTo>
                <a:lnTo>
                  <a:pt x="270646" y="180520"/>
                </a:lnTo>
                <a:lnTo>
                  <a:pt x="278079" y="158638"/>
                </a:lnTo>
                <a:lnTo>
                  <a:pt x="284926" y="135946"/>
                </a:lnTo>
                <a:lnTo>
                  <a:pt x="291148" y="112515"/>
                </a:lnTo>
                <a:lnTo>
                  <a:pt x="296705" y="884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602978" y="1745919"/>
            <a:ext cx="296705" cy="363183"/>
          </a:xfrm>
          <a:custGeom>
            <a:avLst/>
            <a:gdLst/>
            <a:ahLst/>
            <a:cxnLst/>
            <a:rect l="l" t="t" r="r" b="b"/>
            <a:pathLst>
              <a:path w="296705" h="363183">
                <a:moveTo>
                  <a:pt x="296705" y="88417"/>
                </a:moveTo>
                <a:lnTo>
                  <a:pt x="291148" y="112515"/>
                </a:lnTo>
                <a:lnTo>
                  <a:pt x="284926" y="135946"/>
                </a:lnTo>
                <a:lnTo>
                  <a:pt x="278079" y="158638"/>
                </a:lnTo>
                <a:lnTo>
                  <a:pt x="270646" y="180520"/>
                </a:lnTo>
                <a:lnTo>
                  <a:pt x="262669" y="201521"/>
                </a:lnTo>
                <a:lnTo>
                  <a:pt x="254187" y="221569"/>
                </a:lnTo>
                <a:lnTo>
                  <a:pt x="245240" y="240595"/>
                </a:lnTo>
                <a:lnTo>
                  <a:pt x="235868" y="258525"/>
                </a:lnTo>
                <a:lnTo>
                  <a:pt x="226113" y="275290"/>
                </a:lnTo>
                <a:lnTo>
                  <a:pt x="216014" y="290818"/>
                </a:lnTo>
                <a:lnTo>
                  <a:pt x="205611" y="305039"/>
                </a:lnTo>
                <a:lnTo>
                  <a:pt x="194944" y="317880"/>
                </a:lnTo>
                <a:lnTo>
                  <a:pt x="184054" y="329271"/>
                </a:lnTo>
                <a:lnTo>
                  <a:pt x="172981" y="339141"/>
                </a:lnTo>
                <a:lnTo>
                  <a:pt x="161765" y="347419"/>
                </a:lnTo>
                <a:lnTo>
                  <a:pt x="150446" y="354033"/>
                </a:lnTo>
                <a:lnTo>
                  <a:pt x="139065" y="358913"/>
                </a:lnTo>
                <a:lnTo>
                  <a:pt x="116275" y="363183"/>
                </a:lnTo>
                <a:lnTo>
                  <a:pt x="104947" y="362432"/>
                </a:lnTo>
                <a:lnTo>
                  <a:pt x="92992" y="359404"/>
                </a:lnTo>
                <a:lnTo>
                  <a:pt x="81641" y="354185"/>
                </a:lnTo>
                <a:lnTo>
                  <a:pt x="70918" y="346876"/>
                </a:lnTo>
                <a:lnTo>
                  <a:pt x="60849" y="337577"/>
                </a:lnTo>
                <a:lnTo>
                  <a:pt x="51458" y="326389"/>
                </a:lnTo>
                <a:lnTo>
                  <a:pt x="42771" y="313410"/>
                </a:lnTo>
                <a:lnTo>
                  <a:pt x="34811" y="298743"/>
                </a:lnTo>
                <a:lnTo>
                  <a:pt x="27603" y="282487"/>
                </a:lnTo>
                <a:lnTo>
                  <a:pt x="21173" y="264742"/>
                </a:lnTo>
                <a:lnTo>
                  <a:pt x="15544" y="245610"/>
                </a:lnTo>
                <a:lnTo>
                  <a:pt x="10742" y="225189"/>
                </a:lnTo>
                <a:lnTo>
                  <a:pt x="6792" y="203581"/>
                </a:lnTo>
                <a:lnTo>
                  <a:pt x="3718" y="180885"/>
                </a:lnTo>
                <a:lnTo>
                  <a:pt x="1545" y="157203"/>
                </a:lnTo>
                <a:lnTo>
                  <a:pt x="297" y="132634"/>
                </a:lnTo>
                <a:lnTo>
                  <a:pt x="0" y="107278"/>
                </a:lnTo>
                <a:lnTo>
                  <a:pt x="677" y="81237"/>
                </a:lnTo>
                <a:lnTo>
                  <a:pt x="2355" y="54610"/>
                </a:lnTo>
                <a:lnTo>
                  <a:pt x="5057" y="27497"/>
                </a:lnTo>
                <a:lnTo>
                  <a:pt x="8808" y="0"/>
                </a:lnTo>
                <a:lnTo>
                  <a:pt x="296705" y="88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656074" y="1753530"/>
            <a:ext cx="147255" cy="188683"/>
          </a:xfrm>
          <a:custGeom>
            <a:avLst/>
            <a:gdLst/>
            <a:ahLst/>
            <a:cxnLst/>
            <a:rect l="l" t="t" r="r" b="b"/>
            <a:pathLst>
              <a:path w="147255" h="188683">
                <a:moveTo>
                  <a:pt x="147255" y="52781"/>
                </a:moveTo>
                <a:lnTo>
                  <a:pt x="4850" y="0"/>
                </a:lnTo>
                <a:lnTo>
                  <a:pt x="4793" y="365"/>
                </a:lnTo>
                <a:lnTo>
                  <a:pt x="2390" y="18478"/>
                </a:lnTo>
                <a:lnTo>
                  <a:pt x="806" y="36182"/>
                </a:lnTo>
                <a:lnTo>
                  <a:pt x="17" y="53383"/>
                </a:lnTo>
                <a:lnTo>
                  <a:pt x="0" y="69988"/>
                </a:lnTo>
                <a:lnTo>
                  <a:pt x="731" y="85901"/>
                </a:lnTo>
                <a:lnTo>
                  <a:pt x="2188" y="101029"/>
                </a:lnTo>
                <a:lnTo>
                  <a:pt x="4346" y="115276"/>
                </a:lnTo>
                <a:lnTo>
                  <a:pt x="7183" y="128549"/>
                </a:lnTo>
                <a:lnTo>
                  <a:pt x="10676" y="140754"/>
                </a:lnTo>
                <a:lnTo>
                  <a:pt x="14799" y="151796"/>
                </a:lnTo>
                <a:lnTo>
                  <a:pt x="19531" y="161580"/>
                </a:lnTo>
                <a:lnTo>
                  <a:pt x="24848" y="170013"/>
                </a:lnTo>
                <a:lnTo>
                  <a:pt x="30727" y="177000"/>
                </a:lnTo>
                <a:lnTo>
                  <a:pt x="37143" y="182446"/>
                </a:lnTo>
                <a:lnTo>
                  <a:pt x="44074" y="186258"/>
                </a:lnTo>
                <a:lnTo>
                  <a:pt x="51497" y="188341"/>
                </a:lnTo>
                <a:lnTo>
                  <a:pt x="57960" y="188683"/>
                </a:lnTo>
                <a:lnTo>
                  <a:pt x="66013" y="187347"/>
                </a:lnTo>
                <a:lnTo>
                  <a:pt x="74077" y="184150"/>
                </a:lnTo>
                <a:lnTo>
                  <a:pt x="82096" y="179187"/>
                </a:lnTo>
                <a:lnTo>
                  <a:pt x="90013" y="172549"/>
                </a:lnTo>
                <a:lnTo>
                  <a:pt x="97770" y="164330"/>
                </a:lnTo>
                <a:lnTo>
                  <a:pt x="105311" y="154622"/>
                </a:lnTo>
                <a:lnTo>
                  <a:pt x="112578" y="143518"/>
                </a:lnTo>
                <a:lnTo>
                  <a:pt x="119515" y="131112"/>
                </a:lnTo>
                <a:lnTo>
                  <a:pt x="126065" y="117495"/>
                </a:lnTo>
                <a:lnTo>
                  <a:pt x="132171" y="102760"/>
                </a:lnTo>
                <a:lnTo>
                  <a:pt x="137776" y="87001"/>
                </a:lnTo>
                <a:lnTo>
                  <a:pt x="142823" y="70310"/>
                </a:lnTo>
                <a:lnTo>
                  <a:pt x="147255" y="527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4656074" y="1753530"/>
            <a:ext cx="147255" cy="188683"/>
          </a:xfrm>
          <a:custGeom>
            <a:avLst/>
            <a:gdLst/>
            <a:ahLst/>
            <a:cxnLst/>
            <a:rect l="l" t="t" r="r" b="b"/>
            <a:pathLst>
              <a:path w="147255" h="188683">
                <a:moveTo>
                  <a:pt x="147255" y="52781"/>
                </a:moveTo>
                <a:lnTo>
                  <a:pt x="142823" y="70310"/>
                </a:lnTo>
                <a:lnTo>
                  <a:pt x="137776" y="87001"/>
                </a:lnTo>
                <a:lnTo>
                  <a:pt x="132171" y="102760"/>
                </a:lnTo>
                <a:lnTo>
                  <a:pt x="126065" y="117495"/>
                </a:lnTo>
                <a:lnTo>
                  <a:pt x="119515" y="131112"/>
                </a:lnTo>
                <a:lnTo>
                  <a:pt x="112578" y="143518"/>
                </a:lnTo>
                <a:lnTo>
                  <a:pt x="105311" y="154622"/>
                </a:lnTo>
                <a:lnTo>
                  <a:pt x="97770" y="164330"/>
                </a:lnTo>
                <a:lnTo>
                  <a:pt x="90013" y="172549"/>
                </a:lnTo>
                <a:lnTo>
                  <a:pt x="82096" y="179187"/>
                </a:lnTo>
                <a:lnTo>
                  <a:pt x="74077" y="184150"/>
                </a:lnTo>
                <a:lnTo>
                  <a:pt x="66013" y="187347"/>
                </a:lnTo>
                <a:lnTo>
                  <a:pt x="57960" y="188683"/>
                </a:lnTo>
                <a:lnTo>
                  <a:pt x="51497" y="188341"/>
                </a:lnTo>
                <a:lnTo>
                  <a:pt x="44074" y="186258"/>
                </a:lnTo>
                <a:lnTo>
                  <a:pt x="37143" y="182446"/>
                </a:lnTo>
                <a:lnTo>
                  <a:pt x="30727" y="177000"/>
                </a:lnTo>
                <a:lnTo>
                  <a:pt x="24848" y="170013"/>
                </a:lnTo>
                <a:lnTo>
                  <a:pt x="19531" y="161580"/>
                </a:lnTo>
                <a:lnTo>
                  <a:pt x="14799" y="151796"/>
                </a:lnTo>
                <a:lnTo>
                  <a:pt x="10676" y="140754"/>
                </a:lnTo>
                <a:lnTo>
                  <a:pt x="7183" y="128549"/>
                </a:lnTo>
                <a:lnTo>
                  <a:pt x="4346" y="115276"/>
                </a:lnTo>
                <a:lnTo>
                  <a:pt x="2188" y="101029"/>
                </a:lnTo>
                <a:lnTo>
                  <a:pt x="731" y="85901"/>
                </a:lnTo>
                <a:lnTo>
                  <a:pt x="0" y="69988"/>
                </a:lnTo>
                <a:lnTo>
                  <a:pt x="17" y="53383"/>
                </a:lnTo>
                <a:lnTo>
                  <a:pt x="806" y="36182"/>
                </a:lnTo>
                <a:lnTo>
                  <a:pt x="2390" y="18478"/>
                </a:lnTo>
                <a:lnTo>
                  <a:pt x="4793" y="365"/>
                </a:lnTo>
                <a:lnTo>
                  <a:pt x="4850" y="0"/>
                </a:lnTo>
                <a:lnTo>
                  <a:pt x="147255" y="527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365202" y="2056350"/>
            <a:ext cx="259422" cy="436156"/>
          </a:xfrm>
          <a:custGeom>
            <a:avLst/>
            <a:gdLst/>
            <a:ahLst/>
            <a:cxnLst/>
            <a:rect l="l" t="t" r="r" b="b"/>
            <a:pathLst>
              <a:path w="259422" h="436156">
                <a:moveTo>
                  <a:pt x="259422" y="39611"/>
                </a:moveTo>
                <a:lnTo>
                  <a:pt x="96253" y="0"/>
                </a:lnTo>
                <a:lnTo>
                  <a:pt x="0" y="396544"/>
                </a:lnTo>
                <a:lnTo>
                  <a:pt x="163169" y="436156"/>
                </a:lnTo>
                <a:lnTo>
                  <a:pt x="259422" y="396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365202" y="2056350"/>
            <a:ext cx="259422" cy="436156"/>
          </a:xfrm>
          <a:custGeom>
            <a:avLst/>
            <a:gdLst/>
            <a:ahLst/>
            <a:cxnLst/>
            <a:rect l="l" t="t" r="r" b="b"/>
            <a:pathLst>
              <a:path w="259422" h="436156">
                <a:moveTo>
                  <a:pt x="259422" y="39611"/>
                </a:moveTo>
                <a:lnTo>
                  <a:pt x="96253" y="0"/>
                </a:lnTo>
                <a:lnTo>
                  <a:pt x="0" y="396544"/>
                </a:lnTo>
                <a:lnTo>
                  <a:pt x="163169" y="436156"/>
                </a:lnTo>
                <a:lnTo>
                  <a:pt x="259422" y="396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403302" y="2017412"/>
            <a:ext cx="285508" cy="92659"/>
          </a:xfrm>
          <a:custGeom>
            <a:avLst/>
            <a:gdLst/>
            <a:ahLst/>
            <a:cxnLst/>
            <a:rect l="l" t="t" r="r" b="b"/>
            <a:pathLst>
              <a:path w="285508" h="92659">
                <a:moveTo>
                  <a:pt x="285508" y="67830"/>
                </a:moveTo>
                <a:lnTo>
                  <a:pt x="6032" y="0"/>
                </a:lnTo>
                <a:lnTo>
                  <a:pt x="0" y="24828"/>
                </a:lnTo>
                <a:lnTo>
                  <a:pt x="279476" y="92659"/>
                </a:lnTo>
                <a:lnTo>
                  <a:pt x="285508" y="678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4403302" y="2017412"/>
            <a:ext cx="285508" cy="92659"/>
          </a:xfrm>
          <a:custGeom>
            <a:avLst/>
            <a:gdLst/>
            <a:ahLst/>
            <a:cxnLst/>
            <a:rect l="l" t="t" r="r" b="b"/>
            <a:pathLst>
              <a:path w="285508" h="92659">
                <a:moveTo>
                  <a:pt x="285508" y="67830"/>
                </a:moveTo>
                <a:lnTo>
                  <a:pt x="6032" y="0"/>
                </a:lnTo>
                <a:lnTo>
                  <a:pt x="0" y="24828"/>
                </a:lnTo>
                <a:lnTo>
                  <a:pt x="279476" y="92659"/>
                </a:lnTo>
                <a:lnTo>
                  <a:pt x="285508" y="678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393991" y="1650330"/>
            <a:ext cx="382066" cy="438594"/>
          </a:xfrm>
          <a:custGeom>
            <a:avLst/>
            <a:gdLst/>
            <a:ahLst/>
            <a:cxnLst/>
            <a:rect l="l" t="t" r="r" b="b"/>
            <a:pathLst>
              <a:path w="382066" h="438594">
                <a:moveTo>
                  <a:pt x="308411" y="1531"/>
                </a:moveTo>
                <a:lnTo>
                  <a:pt x="292796" y="3445"/>
                </a:lnTo>
                <a:lnTo>
                  <a:pt x="279602" y="6122"/>
                </a:lnTo>
                <a:lnTo>
                  <a:pt x="270750" y="9563"/>
                </a:lnTo>
                <a:lnTo>
                  <a:pt x="268198" y="12318"/>
                </a:lnTo>
                <a:lnTo>
                  <a:pt x="264619" y="25464"/>
                </a:lnTo>
                <a:lnTo>
                  <a:pt x="260611" y="41390"/>
                </a:lnTo>
                <a:lnTo>
                  <a:pt x="258813" y="48717"/>
                </a:lnTo>
                <a:lnTo>
                  <a:pt x="169595" y="61620"/>
                </a:lnTo>
                <a:lnTo>
                  <a:pt x="153336" y="62889"/>
                </a:lnTo>
                <a:lnTo>
                  <a:pt x="144932" y="68068"/>
                </a:lnTo>
                <a:lnTo>
                  <a:pt x="137782" y="81575"/>
                </a:lnTo>
                <a:lnTo>
                  <a:pt x="132800" y="93175"/>
                </a:lnTo>
                <a:lnTo>
                  <a:pt x="128616" y="104194"/>
                </a:lnTo>
                <a:lnTo>
                  <a:pt x="124414" y="116244"/>
                </a:lnTo>
                <a:lnTo>
                  <a:pt x="120253" y="129016"/>
                </a:lnTo>
                <a:lnTo>
                  <a:pt x="116194" y="142195"/>
                </a:lnTo>
                <a:lnTo>
                  <a:pt x="112297" y="155469"/>
                </a:lnTo>
                <a:lnTo>
                  <a:pt x="108622" y="168528"/>
                </a:lnTo>
                <a:lnTo>
                  <a:pt x="105228" y="181057"/>
                </a:lnTo>
                <a:lnTo>
                  <a:pt x="102176" y="192745"/>
                </a:lnTo>
                <a:lnTo>
                  <a:pt x="101485" y="195452"/>
                </a:lnTo>
                <a:lnTo>
                  <a:pt x="94821" y="207552"/>
                </a:lnTo>
                <a:lnTo>
                  <a:pt x="83045" y="218673"/>
                </a:lnTo>
                <a:lnTo>
                  <a:pt x="69052" y="228240"/>
                </a:lnTo>
                <a:lnTo>
                  <a:pt x="55735" y="235679"/>
                </a:lnTo>
                <a:lnTo>
                  <a:pt x="45988" y="240412"/>
                </a:lnTo>
                <a:lnTo>
                  <a:pt x="42659" y="241884"/>
                </a:lnTo>
                <a:lnTo>
                  <a:pt x="30200" y="238861"/>
                </a:lnTo>
                <a:lnTo>
                  <a:pt x="0" y="363346"/>
                </a:lnTo>
                <a:lnTo>
                  <a:pt x="310172" y="438594"/>
                </a:lnTo>
                <a:lnTo>
                  <a:pt x="325539" y="375297"/>
                </a:lnTo>
                <a:lnTo>
                  <a:pt x="276821" y="341426"/>
                </a:lnTo>
                <a:lnTo>
                  <a:pt x="303415" y="224802"/>
                </a:lnTo>
                <a:lnTo>
                  <a:pt x="330415" y="224802"/>
                </a:lnTo>
                <a:lnTo>
                  <a:pt x="338048" y="185470"/>
                </a:lnTo>
                <a:lnTo>
                  <a:pt x="359765" y="181368"/>
                </a:lnTo>
                <a:lnTo>
                  <a:pt x="382066" y="42849"/>
                </a:lnTo>
                <a:lnTo>
                  <a:pt x="381085" y="21160"/>
                </a:lnTo>
                <a:lnTo>
                  <a:pt x="378048" y="8397"/>
                </a:lnTo>
                <a:lnTo>
                  <a:pt x="370590" y="2192"/>
                </a:lnTo>
                <a:lnTo>
                  <a:pt x="356343" y="181"/>
                </a:lnTo>
                <a:lnTo>
                  <a:pt x="339217" y="0"/>
                </a:lnTo>
                <a:lnTo>
                  <a:pt x="324525" y="383"/>
                </a:lnTo>
                <a:lnTo>
                  <a:pt x="308411" y="15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393991" y="1650330"/>
            <a:ext cx="382066" cy="438594"/>
          </a:xfrm>
          <a:custGeom>
            <a:avLst/>
            <a:gdLst/>
            <a:ahLst/>
            <a:cxnLst/>
            <a:rect l="l" t="t" r="r" b="b"/>
            <a:pathLst>
              <a:path w="382066" h="438594">
                <a:moveTo>
                  <a:pt x="136906" y="83502"/>
                </a:moveTo>
                <a:lnTo>
                  <a:pt x="132800" y="93175"/>
                </a:lnTo>
                <a:lnTo>
                  <a:pt x="128616" y="104194"/>
                </a:lnTo>
                <a:lnTo>
                  <a:pt x="124414" y="116244"/>
                </a:lnTo>
                <a:lnTo>
                  <a:pt x="120253" y="129016"/>
                </a:lnTo>
                <a:lnTo>
                  <a:pt x="116194" y="142195"/>
                </a:lnTo>
                <a:lnTo>
                  <a:pt x="112297" y="155469"/>
                </a:lnTo>
                <a:lnTo>
                  <a:pt x="108622" y="168528"/>
                </a:lnTo>
                <a:lnTo>
                  <a:pt x="105228" y="181057"/>
                </a:lnTo>
                <a:lnTo>
                  <a:pt x="102176" y="192745"/>
                </a:lnTo>
                <a:lnTo>
                  <a:pt x="101485" y="195452"/>
                </a:lnTo>
                <a:lnTo>
                  <a:pt x="94821" y="207552"/>
                </a:lnTo>
                <a:lnTo>
                  <a:pt x="83045" y="218673"/>
                </a:lnTo>
                <a:lnTo>
                  <a:pt x="69052" y="228240"/>
                </a:lnTo>
                <a:lnTo>
                  <a:pt x="55735" y="235679"/>
                </a:lnTo>
                <a:lnTo>
                  <a:pt x="45988" y="240412"/>
                </a:lnTo>
                <a:lnTo>
                  <a:pt x="42659" y="241884"/>
                </a:lnTo>
                <a:lnTo>
                  <a:pt x="30200" y="238861"/>
                </a:lnTo>
                <a:lnTo>
                  <a:pt x="0" y="363346"/>
                </a:lnTo>
                <a:lnTo>
                  <a:pt x="310172" y="438594"/>
                </a:lnTo>
                <a:lnTo>
                  <a:pt x="325539" y="375297"/>
                </a:lnTo>
                <a:lnTo>
                  <a:pt x="276821" y="341426"/>
                </a:lnTo>
                <a:lnTo>
                  <a:pt x="303415" y="224802"/>
                </a:lnTo>
                <a:lnTo>
                  <a:pt x="330415" y="224802"/>
                </a:lnTo>
                <a:lnTo>
                  <a:pt x="338048" y="185470"/>
                </a:lnTo>
                <a:lnTo>
                  <a:pt x="359765" y="181368"/>
                </a:lnTo>
                <a:lnTo>
                  <a:pt x="382066" y="42849"/>
                </a:lnTo>
                <a:lnTo>
                  <a:pt x="381085" y="21160"/>
                </a:lnTo>
                <a:lnTo>
                  <a:pt x="378048" y="8397"/>
                </a:lnTo>
                <a:lnTo>
                  <a:pt x="370590" y="2192"/>
                </a:lnTo>
                <a:lnTo>
                  <a:pt x="356343" y="181"/>
                </a:lnTo>
                <a:lnTo>
                  <a:pt x="339217" y="0"/>
                </a:lnTo>
                <a:lnTo>
                  <a:pt x="324525" y="383"/>
                </a:lnTo>
                <a:lnTo>
                  <a:pt x="308411" y="1531"/>
                </a:lnTo>
                <a:lnTo>
                  <a:pt x="292796" y="3445"/>
                </a:lnTo>
                <a:lnTo>
                  <a:pt x="279602" y="6122"/>
                </a:lnTo>
                <a:lnTo>
                  <a:pt x="270750" y="9563"/>
                </a:lnTo>
                <a:lnTo>
                  <a:pt x="264619" y="25464"/>
                </a:lnTo>
                <a:lnTo>
                  <a:pt x="260611" y="41390"/>
                </a:lnTo>
                <a:lnTo>
                  <a:pt x="258813" y="48717"/>
                </a:lnTo>
                <a:lnTo>
                  <a:pt x="169595" y="61620"/>
                </a:lnTo>
                <a:lnTo>
                  <a:pt x="153336" y="62889"/>
                </a:lnTo>
                <a:lnTo>
                  <a:pt x="144932" y="68068"/>
                </a:lnTo>
                <a:lnTo>
                  <a:pt x="137782" y="81575"/>
                </a:lnTo>
                <a:lnTo>
                  <a:pt x="136906" y="835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294597" y="2039219"/>
            <a:ext cx="166852" cy="413677"/>
          </a:xfrm>
          <a:custGeom>
            <a:avLst/>
            <a:gdLst/>
            <a:ahLst/>
            <a:cxnLst/>
            <a:rect l="l" t="t" r="r" b="b"/>
            <a:pathLst>
              <a:path w="166852" h="413677">
                <a:moveTo>
                  <a:pt x="166852" y="17132"/>
                </a:moveTo>
                <a:lnTo>
                  <a:pt x="96240" y="0"/>
                </a:lnTo>
                <a:lnTo>
                  <a:pt x="0" y="396544"/>
                </a:lnTo>
                <a:lnTo>
                  <a:pt x="70599" y="413677"/>
                </a:lnTo>
                <a:lnTo>
                  <a:pt x="166852" y="171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294597" y="2039219"/>
            <a:ext cx="166852" cy="413677"/>
          </a:xfrm>
          <a:custGeom>
            <a:avLst/>
            <a:gdLst/>
            <a:ahLst/>
            <a:cxnLst/>
            <a:rect l="l" t="t" r="r" b="b"/>
            <a:pathLst>
              <a:path w="166852" h="413677">
                <a:moveTo>
                  <a:pt x="166852" y="17132"/>
                </a:moveTo>
                <a:lnTo>
                  <a:pt x="96240" y="0"/>
                </a:lnTo>
                <a:lnTo>
                  <a:pt x="0" y="396544"/>
                </a:lnTo>
                <a:lnTo>
                  <a:pt x="70599" y="413677"/>
                </a:lnTo>
                <a:lnTo>
                  <a:pt x="166852" y="171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528380" y="2095958"/>
            <a:ext cx="165925" cy="413461"/>
          </a:xfrm>
          <a:custGeom>
            <a:avLst/>
            <a:gdLst/>
            <a:ahLst/>
            <a:cxnLst/>
            <a:rect l="l" t="t" r="r" b="b"/>
            <a:pathLst>
              <a:path w="165925" h="413461">
                <a:moveTo>
                  <a:pt x="165925" y="16916"/>
                </a:moveTo>
                <a:lnTo>
                  <a:pt x="96240" y="0"/>
                </a:lnTo>
                <a:lnTo>
                  <a:pt x="0" y="396544"/>
                </a:lnTo>
                <a:lnTo>
                  <a:pt x="69672" y="413461"/>
                </a:lnTo>
                <a:lnTo>
                  <a:pt x="165925" y="169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528380" y="2095958"/>
            <a:ext cx="165925" cy="413461"/>
          </a:xfrm>
          <a:custGeom>
            <a:avLst/>
            <a:gdLst/>
            <a:ahLst/>
            <a:cxnLst/>
            <a:rect l="l" t="t" r="r" b="b"/>
            <a:pathLst>
              <a:path w="165925" h="413461">
                <a:moveTo>
                  <a:pt x="165925" y="16916"/>
                </a:moveTo>
                <a:lnTo>
                  <a:pt x="96240" y="0"/>
                </a:lnTo>
                <a:lnTo>
                  <a:pt x="0" y="396544"/>
                </a:lnTo>
                <a:lnTo>
                  <a:pt x="69672" y="413461"/>
                </a:lnTo>
                <a:lnTo>
                  <a:pt x="165925" y="169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345243" y="2452905"/>
            <a:ext cx="183134" cy="155930"/>
          </a:xfrm>
          <a:custGeom>
            <a:avLst/>
            <a:gdLst/>
            <a:ahLst/>
            <a:cxnLst/>
            <a:rect l="l" t="t" r="r" b="b"/>
            <a:pathLst>
              <a:path w="183133" h="155930">
                <a:moveTo>
                  <a:pt x="183133" y="39598"/>
                </a:moveTo>
                <a:lnTo>
                  <a:pt x="19964" y="0"/>
                </a:lnTo>
                <a:lnTo>
                  <a:pt x="0" y="121818"/>
                </a:lnTo>
                <a:lnTo>
                  <a:pt x="140538" y="155930"/>
                </a:lnTo>
                <a:lnTo>
                  <a:pt x="183133" y="395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345243" y="2452905"/>
            <a:ext cx="183134" cy="155930"/>
          </a:xfrm>
          <a:custGeom>
            <a:avLst/>
            <a:gdLst/>
            <a:ahLst/>
            <a:cxnLst/>
            <a:rect l="l" t="t" r="r" b="b"/>
            <a:pathLst>
              <a:path w="183133" h="155930">
                <a:moveTo>
                  <a:pt x="183133" y="39598"/>
                </a:moveTo>
                <a:lnTo>
                  <a:pt x="19964" y="0"/>
                </a:lnTo>
                <a:lnTo>
                  <a:pt x="0" y="121818"/>
                </a:lnTo>
                <a:lnTo>
                  <a:pt x="140538" y="155930"/>
                </a:lnTo>
                <a:lnTo>
                  <a:pt x="183133" y="395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291557" y="2435767"/>
            <a:ext cx="73647" cy="138950"/>
          </a:xfrm>
          <a:custGeom>
            <a:avLst/>
            <a:gdLst/>
            <a:ahLst/>
            <a:cxnLst/>
            <a:rect l="l" t="t" r="r" b="b"/>
            <a:pathLst>
              <a:path w="73647" h="138950">
                <a:moveTo>
                  <a:pt x="73647" y="17132"/>
                </a:moveTo>
                <a:lnTo>
                  <a:pt x="3048" y="0"/>
                </a:lnTo>
                <a:lnTo>
                  <a:pt x="0" y="125933"/>
                </a:lnTo>
                <a:lnTo>
                  <a:pt x="53695" y="138950"/>
                </a:lnTo>
                <a:lnTo>
                  <a:pt x="73647" y="171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291557" y="2435767"/>
            <a:ext cx="73647" cy="138950"/>
          </a:xfrm>
          <a:custGeom>
            <a:avLst/>
            <a:gdLst/>
            <a:ahLst/>
            <a:cxnLst/>
            <a:rect l="l" t="t" r="r" b="b"/>
            <a:pathLst>
              <a:path w="73647" h="138950">
                <a:moveTo>
                  <a:pt x="73647" y="17132"/>
                </a:moveTo>
                <a:lnTo>
                  <a:pt x="3048" y="0"/>
                </a:lnTo>
                <a:lnTo>
                  <a:pt x="0" y="125933"/>
                </a:lnTo>
                <a:lnTo>
                  <a:pt x="53695" y="138950"/>
                </a:lnTo>
                <a:lnTo>
                  <a:pt x="73647" y="171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485776" y="2492506"/>
            <a:ext cx="112280" cy="125539"/>
          </a:xfrm>
          <a:custGeom>
            <a:avLst/>
            <a:gdLst/>
            <a:ahLst/>
            <a:cxnLst/>
            <a:rect l="l" t="t" r="r" b="b"/>
            <a:pathLst>
              <a:path w="112280" h="125539">
                <a:moveTo>
                  <a:pt x="112280" y="16916"/>
                </a:moveTo>
                <a:lnTo>
                  <a:pt x="42595" y="0"/>
                </a:lnTo>
                <a:lnTo>
                  <a:pt x="0" y="116331"/>
                </a:lnTo>
                <a:lnTo>
                  <a:pt x="37934" y="125539"/>
                </a:lnTo>
                <a:lnTo>
                  <a:pt x="112280" y="1691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485776" y="2492506"/>
            <a:ext cx="112280" cy="125539"/>
          </a:xfrm>
          <a:custGeom>
            <a:avLst/>
            <a:gdLst/>
            <a:ahLst/>
            <a:cxnLst/>
            <a:rect l="l" t="t" r="r" b="b"/>
            <a:pathLst>
              <a:path w="112280" h="125539">
                <a:moveTo>
                  <a:pt x="112280" y="16916"/>
                </a:moveTo>
                <a:lnTo>
                  <a:pt x="42595" y="0"/>
                </a:lnTo>
                <a:lnTo>
                  <a:pt x="0" y="116331"/>
                </a:lnTo>
                <a:lnTo>
                  <a:pt x="37934" y="125539"/>
                </a:lnTo>
                <a:lnTo>
                  <a:pt x="112280" y="169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441236" y="1898347"/>
            <a:ext cx="98869" cy="109855"/>
          </a:xfrm>
          <a:custGeom>
            <a:avLst/>
            <a:gdLst/>
            <a:ahLst/>
            <a:cxnLst/>
            <a:rect l="l" t="t" r="r" b="b"/>
            <a:pathLst>
              <a:path w="98869" h="109855">
                <a:moveTo>
                  <a:pt x="0" y="0"/>
                </a:moveTo>
                <a:lnTo>
                  <a:pt x="18300" y="109855"/>
                </a:lnTo>
                <a:lnTo>
                  <a:pt x="24523" y="84226"/>
                </a:lnTo>
                <a:lnTo>
                  <a:pt x="93002" y="97701"/>
                </a:lnTo>
                <a:lnTo>
                  <a:pt x="98869" y="70700"/>
                </a:lnTo>
                <a:lnTo>
                  <a:pt x="31673" y="54749"/>
                </a:lnTo>
                <a:lnTo>
                  <a:pt x="42532" y="8483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441236" y="1898347"/>
            <a:ext cx="98869" cy="109855"/>
          </a:xfrm>
          <a:custGeom>
            <a:avLst/>
            <a:gdLst/>
            <a:ahLst/>
            <a:cxnLst/>
            <a:rect l="l" t="t" r="r" b="b"/>
            <a:pathLst>
              <a:path w="98869" h="109855">
                <a:moveTo>
                  <a:pt x="0" y="0"/>
                </a:moveTo>
                <a:lnTo>
                  <a:pt x="42532" y="8483"/>
                </a:lnTo>
                <a:lnTo>
                  <a:pt x="31673" y="54749"/>
                </a:lnTo>
                <a:lnTo>
                  <a:pt x="98869" y="70700"/>
                </a:lnTo>
                <a:lnTo>
                  <a:pt x="93002" y="97701"/>
                </a:lnTo>
                <a:lnTo>
                  <a:pt x="24523" y="84226"/>
                </a:lnTo>
                <a:lnTo>
                  <a:pt x="18300" y="1098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483764" y="1720597"/>
            <a:ext cx="91698" cy="186229"/>
          </a:xfrm>
          <a:custGeom>
            <a:avLst/>
            <a:gdLst/>
            <a:ahLst/>
            <a:cxnLst/>
            <a:rect l="l" t="t" r="r" b="b"/>
            <a:pathLst>
              <a:path w="91698" h="186229">
                <a:moveTo>
                  <a:pt x="0" y="186229"/>
                </a:moveTo>
                <a:lnTo>
                  <a:pt x="26441" y="179725"/>
                </a:lnTo>
                <a:lnTo>
                  <a:pt x="42503" y="175525"/>
                </a:lnTo>
                <a:lnTo>
                  <a:pt x="51269" y="172645"/>
                </a:lnTo>
                <a:lnTo>
                  <a:pt x="58686" y="167446"/>
                </a:lnTo>
                <a:lnTo>
                  <a:pt x="63371" y="155420"/>
                </a:lnTo>
                <a:lnTo>
                  <a:pt x="66547" y="144069"/>
                </a:lnTo>
                <a:lnTo>
                  <a:pt x="70077" y="130250"/>
                </a:lnTo>
                <a:lnTo>
                  <a:pt x="73808" y="114782"/>
                </a:lnTo>
                <a:lnTo>
                  <a:pt x="77591" y="98484"/>
                </a:lnTo>
                <a:lnTo>
                  <a:pt x="81273" y="82175"/>
                </a:lnTo>
                <a:lnTo>
                  <a:pt x="84702" y="66672"/>
                </a:lnTo>
                <a:lnTo>
                  <a:pt x="87729" y="52794"/>
                </a:lnTo>
                <a:lnTo>
                  <a:pt x="90200" y="41361"/>
                </a:lnTo>
                <a:lnTo>
                  <a:pt x="91617" y="34794"/>
                </a:lnTo>
                <a:lnTo>
                  <a:pt x="91698" y="16318"/>
                </a:lnTo>
                <a:lnTo>
                  <a:pt x="84619" y="5857"/>
                </a:lnTo>
                <a:lnTo>
                  <a:pt x="74481" y="1166"/>
                </a:lnTo>
                <a:lnTo>
                  <a:pt x="65384" y="0"/>
                </a:lnTo>
                <a:lnTo>
                  <a:pt x="61429" y="111"/>
                </a:lnTo>
                <a:lnTo>
                  <a:pt x="0" y="18622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483764" y="1720597"/>
            <a:ext cx="91698" cy="186229"/>
          </a:xfrm>
          <a:custGeom>
            <a:avLst/>
            <a:gdLst/>
            <a:ahLst/>
            <a:cxnLst/>
            <a:rect l="l" t="t" r="r" b="b"/>
            <a:pathLst>
              <a:path w="91698" h="186229">
                <a:moveTo>
                  <a:pt x="0" y="186229"/>
                </a:moveTo>
                <a:lnTo>
                  <a:pt x="26441" y="179725"/>
                </a:lnTo>
                <a:lnTo>
                  <a:pt x="42503" y="175525"/>
                </a:lnTo>
                <a:lnTo>
                  <a:pt x="51269" y="172645"/>
                </a:lnTo>
                <a:lnTo>
                  <a:pt x="58686" y="167446"/>
                </a:lnTo>
                <a:lnTo>
                  <a:pt x="63371" y="155420"/>
                </a:lnTo>
                <a:lnTo>
                  <a:pt x="66547" y="144069"/>
                </a:lnTo>
                <a:lnTo>
                  <a:pt x="70077" y="130250"/>
                </a:lnTo>
                <a:lnTo>
                  <a:pt x="73808" y="114782"/>
                </a:lnTo>
                <a:lnTo>
                  <a:pt x="77591" y="98484"/>
                </a:lnTo>
                <a:lnTo>
                  <a:pt x="81273" y="82175"/>
                </a:lnTo>
                <a:lnTo>
                  <a:pt x="84702" y="66672"/>
                </a:lnTo>
                <a:lnTo>
                  <a:pt x="87729" y="52794"/>
                </a:lnTo>
                <a:lnTo>
                  <a:pt x="90200" y="41361"/>
                </a:lnTo>
                <a:lnTo>
                  <a:pt x="91617" y="34794"/>
                </a:lnTo>
                <a:lnTo>
                  <a:pt x="91698" y="16318"/>
                </a:lnTo>
                <a:lnTo>
                  <a:pt x="84619" y="5857"/>
                </a:lnTo>
                <a:lnTo>
                  <a:pt x="74481" y="1166"/>
                </a:lnTo>
                <a:lnTo>
                  <a:pt x="65384" y="0"/>
                </a:lnTo>
                <a:lnTo>
                  <a:pt x="61429" y="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536686" y="1742894"/>
            <a:ext cx="26263" cy="108178"/>
          </a:xfrm>
          <a:custGeom>
            <a:avLst/>
            <a:gdLst/>
            <a:ahLst/>
            <a:cxnLst/>
            <a:rect l="l" t="t" r="r" b="b"/>
            <a:pathLst>
              <a:path w="26263" h="108178">
                <a:moveTo>
                  <a:pt x="26263" y="0"/>
                </a:moveTo>
                <a:lnTo>
                  <a:pt x="0" y="108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630424" y="1861372"/>
            <a:ext cx="48780" cy="201002"/>
          </a:xfrm>
          <a:custGeom>
            <a:avLst/>
            <a:gdLst/>
            <a:ahLst/>
            <a:cxnLst/>
            <a:rect l="l" t="t" r="r" b="b"/>
            <a:pathLst>
              <a:path w="48780" h="201002">
                <a:moveTo>
                  <a:pt x="48780" y="0"/>
                </a:moveTo>
                <a:lnTo>
                  <a:pt x="0" y="2010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738793" y="1740368"/>
            <a:ext cx="19050" cy="81711"/>
          </a:xfrm>
          <a:custGeom>
            <a:avLst/>
            <a:gdLst/>
            <a:ahLst/>
            <a:cxnLst/>
            <a:rect l="l" t="t" r="r" b="b"/>
            <a:pathLst>
              <a:path w="19050" h="81711">
                <a:moveTo>
                  <a:pt x="19050" y="0"/>
                </a:moveTo>
                <a:lnTo>
                  <a:pt x="0" y="81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661183" y="1664290"/>
            <a:ext cx="52020" cy="114863"/>
          </a:xfrm>
          <a:custGeom>
            <a:avLst/>
            <a:gdLst/>
            <a:ahLst/>
            <a:cxnLst/>
            <a:rect l="l" t="t" r="r" b="b"/>
            <a:pathLst>
              <a:path w="52020" h="114863">
                <a:moveTo>
                  <a:pt x="30581" y="114863"/>
                </a:moveTo>
                <a:lnTo>
                  <a:pt x="49644" y="33164"/>
                </a:lnTo>
                <a:lnTo>
                  <a:pt x="52020" y="17753"/>
                </a:lnTo>
                <a:lnTo>
                  <a:pt x="51777" y="7729"/>
                </a:lnTo>
                <a:lnTo>
                  <a:pt x="47394" y="2132"/>
                </a:lnTo>
                <a:lnTo>
                  <a:pt x="37345" y="0"/>
                </a:lnTo>
                <a:lnTo>
                  <a:pt x="20109" y="371"/>
                </a:lnTo>
                <a:lnTo>
                  <a:pt x="0" y="18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679801" y="1648016"/>
            <a:ext cx="72472" cy="130629"/>
          </a:xfrm>
          <a:custGeom>
            <a:avLst/>
            <a:gdLst/>
            <a:ahLst/>
            <a:cxnLst/>
            <a:rect l="l" t="t" r="r" b="b"/>
            <a:pathLst>
              <a:path w="72472" h="130629">
                <a:moveTo>
                  <a:pt x="50888" y="130629"/>
                </a:moveTo>
                <a:lnTo>
                  <a:pt x="69938" y="48930"/>
                </a:lnTo>
                <a:lnTo>
                  <a:pt x="71825" y="31626"/>
                </a:lnTo>
                <a:lnTo>
                  <a:pt x="72472" y="18542"/>
                </a:lnTo>
                <a:lnTo>
                  <a:pt x="71179" y="9257"/>
                </a:lnTo>
                <a:lnTo>
                  <a:pt x="67243" y="3352"/>
                </a:lnTo>
                <a:lnTo>
                  <a:pt x="59966" y="406"/>
                </a:lnTo>
                <a:lnTo>
                  <a:pt x="48646" y="0"/>
                </a:lnTo>
                <a:lnTo>
                  <a:pt x="32583" y="1713"/>
                </a:lnTo>
                <a:lnTo>
                  <a:pt x="11076" y="5125"/>
                </a:lnTo>
                <a:lnTo>
                  <a:pt x="0" y="7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524785" y="1742894"/>
            <a:ext cx="26250" cy="108178"/>
          </a:xfrm>
          <a:custGeom>
            <a:avLst/>
            <a:gdLst/>
            <a:ahLst/>
            <a:cxnLst/>
            <a:rect l="l" t="t" r="r" b="b"/>
            <a:pathLst>
              <a:path w="26250" h="108178">
                <a:moveTo>
                  <a:pt x="26250" y="0"/>
                </a:moveTo>
                <a:lnTo>
                  <a:pt x="0" y="108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511031" y="1742894"/>
            <a:ext cx="26250" cy="108178"/>
          </a:xfrm>
          <a:custGeom>
            <a:avLst/>
            <a:gdLst/>
            <a:ahLst/>
            <a:cxnLst/>
            <a:rect l="l" t="t" r="r" b="b"/>
            <a:pathLst>
              <a:path w="26250" h="108178">
                <a:moveTo>
                  <a:pt x="26250" y="0"/>
                </a:moveTo>
                <a:lnTo>
                  <a:pt x="0" y="108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589542" y="1843200"/>
            <a:ext cx="64633" cy="70459"/>
          </a:xfrm>
          <a:custGeom>
            <a:avLst/>
            <a:gdLst/>
            <a:ahLst/>
            <a:cxnLst/>
            <a:rect l="l" t="t" r="r" b="b"/>
            <a:pathLst>
              <a:path w="64633" h="70459">
                <a:moveTo>
                  <a:pt x="64238" y="28676"/>
                </a:moveTo>
                <a:lnTo>
                  <a:pt x="64633" y="42322"/>
                </a:lnTo>
                <a:lnTo>
                  <a:pt x="60554" y="54534"/>
                </a:lnTo>
                <a:lnTo>
                  <a:pt x="52693" y="64128"/>
                </a:lnTo>
                <a:lnTo>
                  <a:pt x="41748" y="69923"/>
                </a:lnTo>
                <a:lnTo>
                  <a:pt x="39561" y="70459"/>
                </a:lnTo>
                <a:lnTo>
                  <a:pt x="27111" y="70369"/>
                </a:lnTo>
                <a:lnTo>
                  <a:pt x="15799" y="65444"/>
                </a:lnTo>
                <a:lnTo>
                  <a:pt x="6730" y="56489"/>
                </a:lnTo>
                <a:lnTo>
                  <a:pt x="1006" y="44309"/>
                </a:lnTo>
                <a:lnTo>
                  <a:pt x="407" y="41795"/>
                </a:lnTo>
                <a:lnTo>
                  <a:pt x="0" y="28156"/>
                </a:lnTo>
                <a:lnTo>
                  <a:pt x="4072" y="15945"/>
                </a:lnTo>
                <a:lnTo>
                  <a:pt x="11925" y="6346"/>
                </a:lnTo>
                <a:lnTo>
                  <a:pt x="22859" y="546"/>
                </a:lnTo>
                <a:lnTo>
                  <a:pt x="25083" y="0"/>
                </a:lnTo>
                <a:lnTo>
                  <a:pt x="37518" y="91"/>
                </a:lnTo>
                <a:lnTo>
                  <a:pt x="48823" y="5018"/>
                </a:lnTo>
                <a:lnTo>
                  <a:pt x="57896" y="13974"/>
                </a:lnTo>
                <a:lnTo>
                  <a:pt x="63634" y="26154"/>
                </a:lnTo>
                <a:lnTo>
                  <a:pt x="64238" y="286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609734" y="1865321"/>
            <a:ext cx="24244" cy="26225"/>
          </a:xfrm>
          <a:custGeom>
            <a:avLst/>
            <a:gdLst/>
            <a:ahLst/>
            <a:cxnLst/>
            <a:rect l="l" t="t" r="r" b="b"/>
            <a:pathLst>
              <a:path w="24244" h="26225">
                <a:moveTo>
                  <a:pt x="22898" y="10896"/>
                </a:moveTo>
                <a:lnTo>
                  <a:pt x="21551" y="4330"/>
                </a:lnTo>
                <a:lnTo>
                  <a:pt x="15633" y="0"/>
                </a:lnTo>
                <a:lnTo>
                  <a:pt x="9690" y="1219"/>
                </a:lnTo>
                <a:lnTo>
                  <a:pt x="3721" y="2438"/>
                </a:lnTo>
                <a:lnTo>
                  <a:pt x="0" y="8763"/>
                </a:lnTo>
                <a:lnTo>
                  <a:pt x="1346" y="15328"/>
                </a:lnTo>
                <a:lnTo>
                  <a:pt x="2692" y="21894"/>
                </a:lnTo>
                <a:lnTo>
                  <a:pt x="8610" y="26225"/>
                </a:lnTo>
                <a:lnTo>
                  <a:pt x="14566" y="24993"/>
                </a:lnTo>
                <a:lnTo>
                  <a:pt x="20510" y="23774"/>
                </a:lnTo>
                <a:lnTo>
                  <a:pt x="24244" y="17462"/>
                </a:lnTo>
                <a:lnTo>
                  <a:pt x="22898" y="108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609734" y="1865321"/>
            <a:ext cx="24244" cy="26225"/>
          </a:xfrm>
          <a:custGeom>
            <a:avLst/>
            <a:gdLst/>
            <a:ahLst/>
            <a:cxnLst/>
            <a:rect l="l" t="t" r="r" b="b"/>
            <a:pathLst>
              <a:path w="24244" h="26225">
                <a:moveTo>
                  <a:pt x="22898" y="10896"/>
                </a:moveTo>
                <a:lnTo>
                  <a:pt x="24244" y="17462"/>
                </a:lnTo>
                <a:lnTo>
                  <a:pt x="20510" y="23774"/>
                </a:lnTo>
                <a:lnTo>
                  <a:pt x="14566" y="24993"/>
                </a:lnTo>
                <a:lnTo>
                  <a:pt x="8610" y="26225"/>
                </a:lnTo>
                <a:lnTo>
                  <a:pt x="2692" y="21894"/>
                </a:lnTo>
                <a:lnTo>
                  <a:pt x="1346" y="15328"/>
                </a:lnTo>
                <a:lnTo>
                  <a:pt x="0" y="8763"/>
                </a:lnTo>
                <a:lnTo>
                  <a:pt x="3721" y="2438"/>
                </a:lnTo>
                <a:lnTo>
                  <a:pt x="9690" y="1219"/>
                </a:lnTo>
                <a:lnTo>
                  <a:pt x="15633" y="0"/>
                </a:lnTo>
                <a:lnTo>
                  <a:pt x="21551" y="4330"/>
                </a:lnTo>
                <a:lnTo>
                  <a:pt x="22898" y="108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578332" y="1737581"/>
            <a:ext cx="64465" cy="61785"/>
          </a:xfrm>
          <a:custGeom>
            <a:avLst/>
            <a:gdLst/>
            <a:ahLst/>
            <a:cxnLst/>
            <a:rect l="l" t="t" r="r" b="b"/>
            <a:pathLst>
              <a:path w="64465" h="61785">
                <a:moveTo>
                  <a:pt x="64465" y="0"/>
                </a:moveTo>
                <a:lnTo>
                  <a:pt x="14554" y="1841"/>
                </a:lnTo>
                <a:lnTo>
                  <a:pt x="0" y="61785"/>
                </a:lnTo>
                <a:lnTo>
                  <a:pt x="49910" y="59944"/>
                </a:lnTo>
                <a:lnTo>
                  <a:pt x="6446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578332" y="1737581"/>
            <a:ext cx="64465" cy="61785"/>
          </a:xfrm>
          <a:custGeom>
            <a:avLst/>
            <a:gdLst/>
            <a:ahLst/>
            <a:cxnLst/>
            <a:rect l="l" t="t" r="r" b="b"/>
            <a:pathLst>
              <a:path w="64465" h="61785">
                <a:moveTo>
                  <a:pt x="64465" y="0"/>
                </a:moveTo>
                <a:lnTo>
                  <a:pt x="14554" y="1841"/>
                </a:lnTo>
                <a:lnTo>
                  <a:pt x="0" y="61785"/>
                </a:lnTo>
                <a:lnTo>
                  <a:pt x="49910" y="59944"/>
                </a:lnTo>
                <a:lnTo>
                  <a:pt x="644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107996" y="1066058"/>
            <a:ext cx="708244" cy="731291"/>
          </a:xfrm>
          <a:custGeom>
            <a:avLst/>
            <a:gdLst/>
            <a:ahLst/>
            <a:cxnLst/>
            <a:rect l="l" t="t" r="r" b="b"/>
            <a:pathLst>
              <a:path w="708244" h="731291">
                <a:moveTo>
                  <a:pt x="195414" y="251921"/>
                </a:moveTo>
                <a:lnTo>
                  <a:pt x="181486" y="252346"/>
                </a:lnTo>
                <a:lnTo>
                  <a:pt x="167325" y="253101"/>
                </a:lnTo>
                <a:lnTo>
                  <a:pt x="153042" y="254258"/>
                </a:lnTo>
                <a:lnTo>
                  <a:pt x="138749" y="255888"/>
                </a:lnTo>
                <a:lnTo>
                  <a:pt x="124560" y="258060"/>
                </a:lnTo>
                <a:lnTo>
                  <a:pt x="110587" y="260845"/>
                </a:lnTo>
                <a:lnTo>
                  <a:pt x="96942" y="264314"/>
                </a:lnTo>
                <a:lnTo>
                  <a:pt x="83737" y="268537"/>
                </a:lnTo>
                <a:lnTo>
                  <a:pt x="71086" y="273585"/>
                </a:lnTo>
                <a:lnTo>
                  <a:pt x="59099" y="279527"/>
                </a:lnTo>
                <a:lnTo>
                  <a:pt x="47890" y="286436"/>
                </a:lnTo>
                <a:lnTo>
                  <a:pt x="37571" y="294380"/>
                </a:lnTo>
                <a:lnTo>
                  <a:pt x="28254" y="303430"/>
                </a:lnTo>
                <a:lnTo>
                  <a:pt x="20052" y="313658"/>
                </a:lnTo>
                <a:lnTo>
                  <a:pt x="13077" y="325133"/>
                </a:lnTo>
                <a:lnTo>
                  <a:pt x="7441" y="337925"/>
                </a:lnTo>
                <a:lnTo>
                  <a:pt x="3258" y="352106"/>
                </a:lnTo>
                <a:lnTo>
                  <a:pt x="229" y="371342"/>
                </a:lnTo>
                <a:lnTo>
                  <a:pt x="0" y="384475"/>
                </a:lnTo>
                <a:lnTo>
                  <a:pt x="1613" y="396053"/>
                </a:lnTo>
                <a:lnTo>
                  <a:pt x="5036" y="406263"/>
                </a:lnTo>
                <a:lnTo>
                  <a:pt x="10235" y="415293"/>
                </a:lnTo>
                <a:lnTo>
                  <a:pt x="17177" y="423328"/>
                </a:lnTo>
                <a:lnTo>
                  <a:pt x="25828" y="430555"/>
                </a:lnTo>
                <a:lnTo>
                  <a:pt x="36155" y="437162"/>
                </a:lnTo>
                <a:lnTo>
                  <a:pt x="48123" y="443335"/>
                </a:lnTo>
                <a:lnTo>
                  <a:pt x="61700" y="449261"/>
                </a:lnTo>
                <a:lnTo>
                  <a:pt x="76851" y="455127"/>
                </a:lnTo>
                <a:lnTo>
                  <a:pt x="92256" y="460500"/>
                </a:lnTo>
                <a:lnTo>
                  <a:pt x="103463" y="463848"/>
                </a:lnTo>
                <a:lnTo>
                  <a:pt x="115450" y="466950"/>
                </a:lnTo>
                <a:lnTo>
                  <a:pt x="128043" y="469699"/>
                </a:lnTo>
                <a:lnTo>
                  <a:pt x="141069" y="471988"/>
                </a:lnTo>
                <a:lnTo>
                  <a:pt x="154355" y="473709"/>
                </a:lnTo>
                <a:lnTo>
                  <a:pt x="167725" y="474754"/>
                </a:lnTo>
                <a:lnTo>
                  <a:pt x="181008" y="475017"/>
                </a:lnTo>
                <a:lnTo>
                  <a:pt x="194028" y="474390"/>
                </a:lnTo>
                <a:lnTo>
                  <a:pt x="206613" y="472765"/>
                </a:lnTo>
                <a:lnTo>
                  <a:pt x="218589" y="470036"/>
                </a:lnTo>
                <a:lnTo>
                  <a:pt x="229781" y="466094"/>
                </a:lnTo>
                <a:lnTo>
                  <a:pt x="240017" y="460832"/>
                </a:lnTo>
                <a:lnTo>
                  <a:pt x="249123" y="454144"/>
                </a:lnTo>
                <a:lnTo>
                  <a:pt x="256924" y="445921"/>
                </a:lnTo>
                <a:lnTo>
                  <a:pt x="263248" y="436056"/>
                </a:lnTo>
                <a:lnTo>
                  <a:pt x="267042" y="427156"/>
                </a:lnTo>
                <a:lnTo>
                  <a:pt x="270406" y="414422"/>
                </a:lnTo>
                <a:lnTo>
                  <a:pt x="271601" y="402346"/>
                </a:lnTo>
                <a:lnTo>
                  <a:pt x="270816" y="390900"/>
                </a:lnTo>
                <a:lnTo>
                  <a:pt x="268244" y="380059"/>
                </a:lnTo>
                <a:lnTo>
                  <a:pt x="264077" y="369795"/>
                </a:lnTo>
                <a:lnTo>
                  <a:pt x="258505" y="360083"/>
                </a:lnTo>
                <a:lnTo>
                  <a:pt x="251720" y="350895"/>
                </a:lnTo>
                <a:lnTo>
                  <a:pt x="243913" y="342207"/>
                </a:lnTo>
                <a:lnTo>
                  <a:pt x="235276" y="333990"/>
                </a:lnTo>
                <a:lnTo>
                  <a:pt x="226001" y="326220"/>
                </a:lnTo>
                <a:lnTo>
                  <a:pt x="216278" y="318869"/>
                </a:lnTo>
                <a:lnTo>
                  <a:pt x="206299" y="311910"/>
                </a:lnTo>
                <a:lnTo>
                  <a:pt x="196255" y="305319"/>
                </a:lnTo>
                <a:lnTo>
                  <a:pt x="186338" y="299067"/>
                </a:lnTo>
                <a:lnTo>
                  <a:pt x="176739" y="293129"/>
                </a:lnTo>
                <a:lnTo>
                  <a:pt x="168706" y="288142"/>
                </a:lnTo>
                <a:lnTo>
                  <a:pt x="156930" y="280563"/>
                </a:lnTo>
                <a:lnTo>
                  <a:pt x="145754" y="272894"/>
                </a:lnTo>
                <a:lnTo>
                  <a:pt x="135188" y="265055"/>
                </a:lnTo>
                <a:lnTo>
                  <a:pt x="125243" y="256966"/>
                </a:lnTo>
                <a:lnTo>
                  <a:pt x="107256" y="239718"/>
                </a:lnTo>
                <a:lnTo>
                  <a:pt x="91880" y="220507"/>
                </a:lnTo>
                <a:lnTo>
                  <a:pt x="79197" y="198693"/>
                </a:lnTo>
                <a:lnTo>
                  <a:pt x="73892" y="186609"/>
                </a:lnTo>
                <a:lnTo>
                  <a:pt x="69292" y="173634"/>
                </a:lnTo>
                <a:lnTo>
                  <a:pt x="65409" y="159687"/>
                </a:lnTo>
                <a:lnTo>
                  <a:pt x="60631" y="124502"/>
                </a:lnTo>
                <a:lnTo>
                  <a:pt x="63526" y="97551"/>
                </a:lnTo>
                <a:lnTo>
                  <a:pt x="72353" y="74249"/>
                </a:lnTo>
                <a:lnTo>
                  <a:pt x="86401" y="54438"/>
                </a:lnTo>
                <a:lnTo>
                  <a:pt x="104961" y="37960"/>
                </a:lnTo>
                <a:lnTo>
                  <a:pt x="127323" y="24655"/>
                </a:lnTo>
                <a:lnTo>
                  <a:pt x="152777" y="14365"/>
                </a:lnTo>
                <a:lnTo>
                  <a:pt x="180614" y="6931"/>
                </a:lnTo>
                <a:lnTo>
                  <a:pt x="210125" y="2196"/>
                </a:lnTo>
                <a:lnTo>
                  <a:pt x="240599" y="0"/>
                </a:lnTo>
                <a:lnTo>
                  <a:pt x="271328" y="184"/>
                </a:lnTo>
                <a:lnTo>
                  <a:pt x="301600" y="2590"/>
                </a:lnTo>
                <a:lnTo>
                  <a:pt x="330708" y="7059"/>
                </a:lnTo>
                <a:lnTo>
                  <a:pt x="357940" y="13434"/>
                </a:lnTo>
                <a:lnTo>
                  <a:pt x="382589" y="21554"/>
                </a:lnTo>
                <a:lnTo>
                  <a:pt x="403943" y="31262"/>
                </a:lnTo>
                <a:lnTo>
                  <a:pt x="421293" y="42398"/>
                </a:lnTo>
                <a:lnTo>
                  <a:pt x="433930" y="54805"/>
                </a:lnTo>
                <a:lnTo>
                  <a:pt x="441145" y="68324"/>
                </a:lnTo>
                <a:lnTo>
                  <a:pt x="442226" y="82796"/>
                </a:lnTo>
                <a:lnTo>
                  <a:pt x="438940" y="92586"/>
                </a:lnTo>
                <a:lnTo>
                  <a:pt x="423304" y="111868"/>
                </a:lnTo>
                <a:lnTo>
                  <a:pt x="412227" y="121122"/>
                </a:lnTo>
                <a:lnTo>
                  <a:pt x="399827" y="129961"/>
                </a:lnTo>
                <a:lnTo>
                  <a:pt x="386739" y="138264"/>
                </a:lnTo>
                <a:lnTo>
                  <a:pt x="373600" y="145915"/>
                </a:lnTo>
                <a:lnTo>
                  <a:pt x="361048" y="152793"/>
                </a:lnTo>
                <a:lnTo>
                  <a:pt x="349719" y="158780"/>
                </a:lnTo>
                <a:lnTo>
                  <a:pt x="340249" y="163758"/>
                </a:lnTo>
                <a:lnTo>
                  <a:pt x="334911" y="166666"/>
                </a:lnTo>
                <a:lnTo>
                  <a:pt x="324662" y="172203"/>
                </a:lnTo>
                <a:lnTo>
                  <a:pt x="313815" y="177658"/>
                </a:lnTo>
                <a:lnTo>
                  <a:pt x="302481" y="183075"/>
                </a:lnTo>
                <a:lnTo>
                  <a:pt x="290772" y="188494"/>
                </a:lnTo>
                <a:lnTo>
                  <a:pt x="278798" y="193958"/>
                </a:lnTo>
                <a:lnTo>
                  <a:pt x="266671" y="199507"/>
                </a:lnTo>
                <a:lnTo>
                  <a:pt x="242402" y="211032"/>
                </a:lnTo>
                <a:lnTo>
                  <a:pt x="218853" y="223401"/>
                </a:lnTo>
                <a:lnTo>
                  <a:pt x="196914" y="236948"/>
                </a:lnTo>
                <a:lnTo>
                  <a:pt x="177475" y="252007"/>
                </a:lnTo>
                <a:lnTo>
                  <a:pt x="160496" y="270028"/>
                </a:lnTo>
                <a:lnTo>
                  <a:pt x="147594" y="291154"/>
                </a:lnTo>
                <a:lnTo>
                  <a:pt x="140346" y="314301"/>
                </a:lnTo>
                <a:lnTo>
                  <a:pt x="138896" y="339699"/>
                </a:lnTo>
                <a:lnTo>
                  <a:pt x="145937" y="373062"/>
                </a:lnTo>
                <a:lnTo>
                  <a:pt x="168080" y="402030"/>
                </a:lnTo>
                <a:lnTo>
                  <a:pt x="201754" y="417990"/>
                </a:lnTo>
                <a:lnTo>
                  <a:pt x="243175" y="422522"/>
                </a:lnTo>
                <a:lnTo>
                  <a:pt x="288555" y="417210"/>
                </a:lnTo>
                <a:lnTo>
                  <a:pt x="311548" y="411357"/>
                </a:lnTo>
                <a:lnTo>
                  <a:pt x="334111" y="403637"/>
                </a:lnTo>
                <a:lnTo>
                  <a:pt x="355771" y="394246"/>
                </a:lnTo>
                <a:lnTo>
                  <a:pt x="394491" y="371246"/>
                </a:lnTo>
                <a:lnTo>
                  <a:pt x="423922" y="343941"/>
                </a:lnTo>
                <a:lnTo>
                  <a:pt x="440279" y="313913"/>
                </a:lnTo>
                <a:lnTo>
                  <a:pt x="439775" y="282744"/>
                </a:lnTo>
                <a:lnTo>
                  <a:pt x="421240" y="257924"/>
                </a:lnTo>
                <a:lnTo>
                  <a:pt x="389286" y="243822"/>
                </a:lnTo>
                <a:lnTo>
                  <a:pt x="363227" y="239686"/>
                </a:lnTo>
                <a:lnTo>
                  <a:pt x="335253" y="239279"/>
                </a:lnTo>
                <a:lnTo>
                  <a:pt x="306981" y="242189"/>
                </a:lnTo>
                <a:lnTo>
                  <a:pt x="280032" y="248002"/>
                </a:lnTo>
                <a:lnTo>
                  <a:pt x="256025" y="256304"/>
                </a:lnTo>
                <a:lnTo>
                  <a:pt x="229070" y="272520"/>
                </a:lnTo>
                <a:lnTo>
                  <a:pt x="212155" y="297095"/>
                </a:lnTo>
                <a:lnTo>
                  <a:pt x="205926" y="328966"/>
                </a:lnTo>
                <a:lnTo>
                  <a:pt x="212399" y="360976"/>
                </a:lnTo>
                <a:lnTo>
                  <a:pt x="229277" y="390477"/>
                </a:lnTo>
                <a:lnTo>
                  <a:pt x="245175" y="407442"/>
                </a:lnTo>
                <a:lnTo>
                  <a:pt x="263996" y="421332"/>
                </a:lnTo>
                <a:lnTo>
                  <a:pt x="285060" y="431360"/>
                </a:lnTo>
                <a:lnTo>
                  <a:pt x="309006" y="437259"/>
                </a:lnTo>
                <a:lnTo>
                  <a:pt x="348732" y="435688"/>
                </a:lnTo>
                <a:lnTo>
                  <a:pt x="383985" y="421439"/>
                </a:lnTo>
                <a:lnTo>
                  <a:pt x="413797" y="397727"/>
                </a:lnTo>
                <a:lnTo>
                  <a:pt x="437200" y="367763"/>
                </a:lnTo>
                <a:lnTo>
                  <a:pt x="453224" y="334760"/>
                </a:lnTo>
                <a:lnTo>
                  <a:pt x="460902" y="301931"/>
                </a:lnTo>
                <a:lnTo>
                  <a:pt x="459265" y="272490"/>
                </a:lnTo>
                <a:lnTo>
                  <a:pt x="447344" y="249649"/>
                </a:lnTo>
                <a:lnTo>
                  <a:pt x="424172" y="236620"/>
                </a:lnTo>
                <a:lnTo>
                  <a:pt x="434973" y="260124"/>
                </a:lnTo>
                <a:lnTo>
                  <a:pt x="470593" y="271818"/>
                </a:lnTo>
                <a:lnTo>
                  <a:pt x="510789" y="272151"/>
                </a:lnTo>
                <a:lnTo>
                  <a:pt x="551426" y="263403"/>
                </a:lnTo>
                <a:lnTo>
                  <a:pt x="588371" y="247853"/>
                </a:lnTo>
                <a:lnTo>
                  <a:pt x="617489" y="227779"/>
                </a:lnTo>
                <a:lnTo>
                  <a:pt x="634645" y="205463"/>
                </a:lnTo>
                <a:lnTo>
                  <a:pt x="628907" y="172767"/>
                </a:lnTo>
                <a:lnTo>
                  <a:pt x="598070" y="154814"/>
                </a:lnTo>
                <a:lnTo>
                  <a:pt x="572998" y="147845"/>
                </a:lnTo>
                <a:lnTo>
                  <a:pt x="539103" y="142590"/>
                </a:lnTo>
                <a:lnTo>
                  <a:pt x="511568" y="140501"/>
                </a:lnTo>
                <a:lnTo>
                  <a:pt x="481870" y="140149"/>
                </a:lnTo>
                <a:lnTo>
                  <a:pt x="451538" y="142054"/>
                </a:lnTo>
                <a:lnTo>
                  <a:pt x="422106" y="146734"/>
                </a:lnTo>
                <a:lnTo>
                  <a:pt x="395104" y="154709"/>
                </a:lnTo>
                <a:lnTo>
                  <a:pt x="372064" y="166499"/>
                </a:lnTo>
                <a:lnTo>
                  <a:pt x="354517" y="182623"/>
                </a:lnTo>
                <a:lnTo>
                  <a:pt x="343994" y="203599"/>
                </a:lnTo>
                <a:lnTo>
                  <a:pt x="341852" y="230120"/>
                </a:lnTo>
                <a:lnTo>
                  <a:pt x="347969" y="257375"/>
                </a:lnTo>
                <a:lnTo>
                  <a:pt x="361168" y="283062"/>
                </a:lnTo>
                <a:lnTo>
                  <a:pt x="380182" y="306654"/>
                </a:lnTo>
                <a:lnTo>
                  <a:pt x="403745" y="327620"/>
                </a:lnTo>
                <a:lnTo>
                  <a:pt x="430589" y="345431"/>
                </a:lnTo>
                <a:lnTo>
                  <a:pt x="459447" y="359560"/>
                </a:lnTo>
                <a:lnTo>
                  <a:pt x="489053" y="369476"/>
                </a:lnTo>
                <a:lnTo>
                  <a:pt x="518140" y="374651"/>
                </a:lnTo>
                <a:lnTo>
                  <a:pt x="545440" y="374557"/>
                </a:lnTo>
                <a:lnTo>
                  <a:pt x="568252" y="369044"/>
                </a:lnTo>
                <a:lnTo>
                  <a:pt x="589829" y="357359"/>
                </a:lnTo>
                <a:lnTo>
                  <a:pt x="611896" y="339958"/>
                </a:lnTo>
                <a:lnTo>
                  <a:pt x="633245" y="318038"/>
                </a:lnTo>
                <a:lnTo>
                  <a:pt x="652667" y="292797"/>
                </a:lnTo>
                <a:lnTo>
                  <a:pt x="668956" y="265434"/>
                </a:lnTo>
                <a:lnTo>
                  <a:pt x="680903" y="237147"/>
                </a:lnTo>
                <a:lnTo>
                  <a:pt x="687302" y="209134"/>
                </a:lnTo>
                <a:lnTo>
                  <a:pt x="686943" y="182593"/>
                </a:lnTo>
                <a:lnTo>
                  <a:pt x="678619" y="158722"/>
                </a:lnTo>
                <a:lnTo>
                  <a:pt x="655698" y="135972"/>
                </a:lnTo>
                <a:lnTo>
                  <a:pt x="622821" y="124304"/>
                </a:lnTo>
                <a:lnTo>
                  <a:pt x="596401" y="120642"/>
                </a:lnTo>
                <a:lnTo>
                  <a:pt x="567997" y="120034"/>
                </a:lnTo>
                <a:lnTo>
                  <a:pt x="538996" y="122279"/>
                </a:lnTo>
                <a:lnTo>
                  <a:pt x="510784" y="127174"/>
                </a:lnTo>
                <a:lnTo>
                  <a:pt x="484748" y="134514"/>
                </a:lnTo>
                <a:lnTo>
                  <a:pt x="462274" y="144098"/>
                </a:lnTo>
                <a:lnTo>
                  <a:pt x="438276" y="162234"/>
                </a:lnTo>
                <a:lnTo>
                  <a:pt x="425980" y="186687"/>
                </a:lnTo>
                <a:lnTo>
                  <a:pt x="420118" y="220565"/>
                </a:lnTo>
                <a:lnTo>
                  <a:pt x="420309" y="260836"/>
                </a:lnTo>
                <a:lnTo>
                  <a:pt x="426170" y="304466"/>
                </a:lnTo>
                <a:lnTo>
                  <a:pt x="437321" y="348424"/>
                </a:lnTo>
                <a:lnTo>
                  <a:pt x="453380" y="389677"/>
                </a:lnTo>
                <a:lnTo>
                  <a:pt x="473965" y="425194"/>
                </a:lnTo>
                <a:lnTo>
                  <a:pt x="498695" y="451940"/>
                </a:lnTo>
                <a:lnTo>
                  <a:pt x="527190" y="466885"/>
                </a:lnTo>
                <a:lnTo>
                  <a:pt x="559066" y="466996"/>
                </a:lnTo>
                <a:lnTo>
                  <a:pt x="587360" y="447996"/>
                </a:lnTo>
                <a:lnTo>
                  <a:pt x="599483" y="426701"/>
                </a:lnTo>
                <a:lnTo>
                  <a:pt x="605738" y="401965"/>
                </a:lnTo>
                <a:lnTo>
                  <a:pt x="605714" y="376755"/>
                </a:lnTo>
                <a:lnTo>
                  <a:pt x="599002" y="354040"/>
                </a:lnTo>
                <a:lnTo>
                  <a:pt x="574850" y="329463"/>
                </a:lnTo>
                <a:lnTo>
                  <a:pt x="546593" y="319471"/>
                </a:lnTo>
                <a:lnTo>
                  <a:pt x="515328" y="319346"/>
                </a:lnTo>
                <a:lnTo>
                  <a:pt x="482134" y="327316"/>
                </a:lnTo>
                <a:lnTo>
                  <a:pt x="448089" y="341610"/>
                </a:lnTo>
                <a:lnTo>
                  <a:pt x="414273" y="360457"/>
                </a:lnTo>
                <a:lnTo>
                  <a:pt x="381763" y="382084"/>
                </a:lnTo>
                <a:lnTo>
                  <a:pt x="351638" y="404722"/>
                </a:lnTo>
                <a:lnTo>
                  <a:pt x="324977" y="426597"/>
                </a:lnTo>
                <a:lnTo>
                  <a:pt x="302858" y="445938"/>
                </a:lnTo>
                <a:lnTo>
                  <a:pt x="281920" y="465838"/>
                </a:lnTo>
                <a:lnTo>
                  <a:pt x="261917" y="490994"/>
                </a:lnTo>
                <a:lnTo>
                  <a:pt x="249956" y="520192"/>
                </a:lnTo>
                <a:lnTo>
                  <a:pt x="257946" y="547779"/>
                </a:lnTo>
                <a:lnTo>
                  <a:pt x="284309" y="562299"/>
                </a:lnTo>
                <a:lnTo>
                  <a:pt x="307619" y="553594"/>
                </a:lnTo>
                <a:lnTo>
                  <a:pt x="325939" y="527468"/>
                </a:lnTo>
                <a:lnTo>
                  <a:pt x="335310" y="503864"/>
                </a:lnTo>
                <a:lnTo>
                  <a:pt x="342359" y="477756"/>
                </a:lnTo>
                <a:lnTo>
                  <a:pt x="347046" y="451240"/>
                </a:lnTo>
                <a:lnTo>
                  <a:pt x="349329" y="426412"/>
                </a:lnTo>
                <a:lnTo>
                  <a:pt x="348156" y="396917"/>
                </a:lnTo>
                <a:lnTo>
                  <a:pt x="340286" y="375013"/>
                </a:lnTo>
                <a:lnTo>
                  <a:pt x="323646" y="350192"/>
                </a:lnTo>
                <a:lnTo>
                  <a:pt x="302273" y="332227"/>
                </a:lnTo>
                <a:lnTo>
                  <a:pt x="277165" y="320459"/>
                </a:lnTo>
                <a:lnTo>
                  <a:pt x="249319" y="314233"/>
                </a:lnTo>
                <a:lnTo>
                  <a:pt x="219733" y="312891"/>
                </a:lnTo>
                <a:lnTo>
                  <a:pt x="189405" y="315777"/>
                </a:lnTo>
                <a:lnTo>
                  <a:pt x="159333" y="322233"/>
                </a:lnTo>
                <a:lnTo>
                  <a:pt x="130515" y="331604"/>
                </a:lnTo>
                <a:lnTo>
                  <a:pt x="103948" y="343231"/>
                </a:lnTo>
                <a:lnTo>
                  <a:pt x="74546" y="360703"/>
                </a:lnTo>
                <a:lnTo>
                  <a:pt x="45563" y="386457"/>
                </a:lnTo>
                <a:lnTo>
                  <a:pt x="23884" y="416323"/>
                </a:lnTo>
                <a:lnTo>
                  <a:pt x="9362" y="449280"/>
                </a:lnTo>
                <a:lnTo>
                  <a:pt x="1855" y="484307"/>
                </a:lnTo>
                <a:lnTo>
                  <a:pt x="687" y="502278"/>
                </a:lnTo>
                <a:lnTo>
                  <a:pt x="1218" y="520384"/>
                </a:lnTo>
                <a:lnTo>
                  <a:pt x="7305" y="556491"/>
                </a:lnTo>
                <a:lnTo>
                  <a:pt x="19974" y="591607"/>
                </a:lnTo>
                <a:lnTo>
                  <a:pt x="39079" y="624712"/>
                </a:lnTo>
                <a:lnTo>
                  <a:pt x="64476" y="654786"/>
                </a:lnTo>
                <a:lnTo>
                  <a:pt x="96458" y="681392"/>
                </a:lnTo>
                <a:lnTo>
                  <a:pt x="131919" y="702929"/>
                </a:lnTo>
                <a:lnTo>
                  <a:pt x="168908" y="718438"/>
                </a:lnTo>
                <a:lnTo>
                  <a:pt x="206822" y="727897"/>
                </a:lnTo>
                <a:lnTo>
                  <a:pt x="245060" y="731291"/>
                </a:lnTo>
                <a:lnTo>
                  <a:pt x="264112" y="730707"/>
                </a:lnTo>
                <a:lnTo>
                  <a:pt x="301705" y="724966"/>
                </a:lnTo>
                <a:lnTo>
                  <a:pt x="338117" y="713112"/>
                </a:lnTo>
                <a:lnTo>
                  <a:pt x="372744" y="695128"/>
                </a:lnTo>
                <a:lnTo>
                  <a:pt x="404985" y="670995"/>
                </a:lnTo>
                <a:lnTo>
                  <a:pt x="434238" y="640694"/>
                </a:lnTo>
                <a:lnTo>
                  <a:pt x="452707" y="613302"/>
                </a:lnTo>
                <a:lnTo>
                  <a:pt x="463981" y="582290"/>
                </a:lnTo>
                <a:lnTo>
                  <a:pt x="461001" y="552710"/>
                </a:lnTo>
                <a:lnTo>
                  <a:pt x="436703" y="529616"/>
                </a:lnTo>
                <a:lnTo>
                  <a:pt x="415515" y="543120"/>
                </a:lnTo>
                <a:lnTo>
                  <a:pt x="401256" y="562809"/>
                </a:lnTo>
                <a:lnTo>
                  <a:pt x="391660" y="585479"/>
                </a:lnTo>
                <a:lnTo>
                  <a:pt x="387778" y="609445"/>
                </a:lnTo>
                <a:lnTo>
                  <a:pt x="390661" y="633024"/>
                </a:lnTo>
                <a:lnTo>
                  <a:pt x="401600" y="655232"/>
                </a:lnTo>
                <a:lnTo>
                  <a:pt x="426838" y="676699"/>
                </a:lnTo>
                <a:lnTo>
                  <a:pt x="458619" y="684837"/>
                </a:lnTo>
                <a:lnTo>
                  <a:pt x="493721" y="682590"/>
                </a:lnTo>
                <a:lnTo>
                  <a:pt x="517378" y="676777"/>
                </a:lnTo>
                <a:lnTo>
                  <a:pt x="540125" y="668529"/>
                </a:lnTo>
                <a:lnTo>
                  <a:pt x="570454" y="653500"/>
                </a:lnTo>
                <a:lnTo>
                  <a:pt x="594992" y="637161"/>
                </a:lnTo>
                <a:lnTo>
                  <a:pt x="621396" y="615543"/>
                </a:lnTo>
                <a:lnTo>
                  <a:pt x="645243" y="591398"/>
                </a:lnTo>
                <a:lnTo>
                  <a:pt x="665679" y="565146"/>
                </a:lnTo>
                <a:lnTo>
                  <a:pt x="681844" y="537208"/>
                </a:lnTo>
                <a:lnTo>
                  <a:pt x="692883" y="508004"/>
                </a:lnTo>
                <a:lnTo>
                  <a:pt x="697939" y="477954"/>
                </a:lnTo>
                <a:lnTo>
                  <a:pt x="697954" y="462743"/>
                </a:lnTo>
                <a:lnTo>
                  <a:pt x="696152" y="447479"/>
                </a:lnTo>
                <a:lnTo>
                  <a:pt x="686668" y="416999"/>
                </a:lnTo>
                <a:lnTo>
                  <a:pt x="668628" y="386935"/>
                </a:lnTo>
                <a:lnTo>
                  <a:pt x="646682" y="362498"/>
                </a:lnTo>
                <a:lnTo>
                  <a:pt x="626995" y="344610"/>
                </a:lnTo>
                <a:lnTo>
                  <a:pt x="606308" y="328759"/>
                </a:lnTo>
                <a:lnTo>
                  <a:pt x="584674" y="314994"/>
                </a:lnTo>
                <a:lnTo>
                  <a:pt x="562150" y="303360"/>
                </a:lnTo>
                <a:lnTo>
                  <a:pt x="538790" y="293906"/>
                </a:lnTo>
                <a:lnTo>
                  <a:pt x="514649" y="286678"/>
                </a:lnTo>
                <a:lnTo>
                  <a:pt x="489783" y="281725"/>
                </a:lnTo>
                <a:lnTo>
                  <a:pt x="464246" y="279094"/>
                </a:lnTo>
                <a:lnTo>
                  <a:pt x="438094" y="278832"/>
                </a:lnTo>
                <a:lnTo>
                  <a:pt x="427281" y="303033"/>
                </a:lnTo>
                <a:lnTo>
                  <a:pt x="439592" y="329724"/>
                </a:lnTo>
                <a:lnTo>
                  <a:pt x="464873" y="345813"/>
                </a:lnTo>
                <a:lnTo>
                  <a:pt x="497447" y="351415"/>
                </a:lnTo>
                <a:lnTo>
                  <a:pt x="531635" y="346648"/>
                </a:lnTo>
                <a:lnTo>
                  <a:pt x="561762" y="331628"/>
                </a:lnTo>
                <a:lnTo>
                  <a:pt x="587833" y="297373"/>
                </a:lnTo>
                <a:lnTo>
                  <a:pt x="599506" y="265826"/>
                </a:lnTo>
                <a:lnTo>
                  <a:pt x="600491" y="239046"/>
                </a:lnTo>
                <a:lnTo>
                  <a:pt x="592371" y="217058"/>
                </a:lnTo>
                <a:lnTo>
                  <a:pt x="566580" y="193116"/>
                </a:lnTo>
                <a:lnTo>
                  <a:pt x="542620" y="183217"/>
                </a:lnTo>
                <a:lnTo>
                  <a:pt x="515092" y="178197"/>
                </a:lnTo>
                <a:lnTo>
                  <a:pt x="485581" y="178082"/>
                </a:lnTo>
                <a:lnTo>
                  <a:pt x="455668" y="182896"/>
                </a:lnTo>
                <a:lnTo>
                  <a:pt x="426935" y="192663"/>
                </a:lnTo>
                <a:lnTo>
                  <a:pt x="399878" y="205566"/>
                </a:lnTo>
                <a:lnTo>
                  <a:pt x="377413" y="218544"/>
                </a:lnTo>
                <a:lnTo>
                  <a:pt x="356520" y="234347"/>
                </a:lnTo>
                <a:lnTo>
                  <a:pt x="341581" y="252397"/>
                </a:lnTo>
                <a:lnTo>
                  <a:pt x="339216" y="280839"/>
                </a:lnTo>
                <a:lnTo>
                  <a:pt x="353379" y="301105"/>
                </a:lnTo>
                <a:lnTo>
                  <a:pt x="382449" y="310997"/>
                </a:lnTo>
                <a:lnTo>
                  <a:pt x="413916" y="302478"/>
                </a:lnTo>
                <a:lnTo>
                  <a:pt x="439909" y="282521"/>
                </a:lnTo>
                <a:lnTo>
                  <a:pt x="458506" y="258397"/>
                </a:lnTo>
                <a:lnTo>
                  <a:pt x="471976" y="236628"/>
                </a:lnTo>
                <a:lnTo>
                  <a:pt x="488135" y="196100"/>
                </a:lnTo>
                <a:lnTo>
                  <a:pt x="491340" y="160094"/>
                </a:lnTo>
                <a:lnTo>
                  <a:pt x="483293" y="129221"/>
                </a:lnTo>
                <a:lnTo>
                  <a:pt x="465699" y="104090"/>
                </a:lnTo>
                <a:lnTo>
                  <a:pt x="440260" y="85312"/>
                </a:lnTo>
                <a:lnTo>
                  <a:pt x="408679" y="73497"/>
                </a:lnTo>
                <a:lnTo>
                  <a:pt x="372659" y="69256"/>
                </a:lnTo>
                <a:lnTo>
                  <a:pt x="353518" y="70165"/>
                </a:lnTo>
                <a:lnTo>
                  <a:pt x="333905" y="73197"/>
                </a:lnTo>
                <a:lnTo>
                  <a:pt x="314034" y="78427"/>
                </a:lnTo>
                <a:lnTo>
                  <a:pt x="294119" y="85932"/>
                </a:lnTo>
                <a:lnTo>
                  <a:pt x="286862" y="88195"/>
                </a:lnTo>
                <a:lnTo>
                  <a:pt x="277568" y="89697"/>
                </a:lnTo>
                <a:lnTo>
                  <a:pt x="266517" y="90553"/>
                </a:lnTo>
                <a:lnTo>
                  <a:pt x="253991" y="90875"/>
                </a:lnTo>
                <a:lnTo>
                  <a:pt x="240271" y="90776"/>
                </a:lnTo>
                <a:lnTo>
                  <a:pt x="225640" y="90369"/>
                </a:lnTo>
                <a:lnTo>
                  <a:pt x="210378" y="89767"/>
                </a:lnTo>
                <a:lnTo>
                  <a:pt x="194767" y="89082"/>
                </a:lnTo>
                <a:lnTo>
                  <a:pt x="179090" y="88427"/>
                </a:lnTo>
                <a:lnTo>
                  <a:pt x="163626" y="87915"/>
                </a:lnTo>
                <a:lnTo>
                  <a:pt x="148659" y="87660"/>
                </a:lnTo>
                <a:lnTo>
                  <a:pt x="134469" y="87773"/>
                </a:lnTo>
                <a:lnTo>
                  <a:pt x="121339" y="88368"/>
                </a:lnTo>
                <a:lnTo>
                  <a:pt x="109549" y="89557"/>
                </a:lnTo>
                <a:lnTo>
                  <a:pt x="91118" y="94170"/>
                </a:lnTo>
                <a:lnTo>
                  <a:pt x="81429" y="102515"/>
                </a:lnTo>
                <a:lnTo>
                  <a:pt x="80567" y="108370"/>
                </a:lnTo>
                <a:lnTo>
                  <a:pt x="80594" y="108627"/>
                </a:lnTo>
                <a:lnTo>
                  <a:pt x="83153" y="123836"/>
                </a:lnTo>
                <a:lnTo>
                  <a:pt x="87249" y="137910"/>
                </a:lnTo>
                <a:lnTo>
                  <a:pt x="92769" y="150857"/>
                </a:lnTo>
                <a:lnTo>
                  <a:pt x="99603" y="162686"/>
                </a:lnTo>
                <a:lnTo>
                  <a:pt x="107638" y="173405"/>
                </a:lnTo>
                <a:lnTo>
                  <a:pt x="116764" y="183021"/>
                </a:lnTo>
                <a:lnTo>
                  <a:pt x="126869" y="191544"/>
                </a:lnTo>
                <a:lnTo>
                  <a:pt x="137841" y="198981"/>
                </a:lnTo>
                <a:lnTo>
                  <a:pt x="149570" y="205341"/>
                </a:lnTo>
                <a:lnTo>
                  <a:pt x="161943" y="210632"/>
                </a:lnTo>
                <a:lnTo>
                  <a:pt x="174850" y="214862"/>
                </a:lnTo>
                <a:lnTo>
                  <a:pt x="188179" y="218040"/>
                </a:lnTo>
                <a:lnTo>
                  <a:pt x="201819" y="220173"/>
                </a:lnTo>
                <a:lnTo>
                  <a:pt x="215657" y="221270"/>
                </a:lnTo>
                <a:lnTo>
                  <a:pt x="229584" y="221340"/>
                </a:lnTo>
                <a:lnTo>
                  <a:pt x="243486" y="220389"/>
                </a:lnTo>
                <a:lnTo>
                  <a:pt x="257254" y="218428"/>
                </a:lnTo>
                <a:lnTo>
                  <a:pt x="270776" y="215463"/>
                </a:lnTo>
                <a:lnTo>
                  <a:pt x="283939" y="211503"/>
                </a:lnTo>
                <a:lnTo>
                  <a:pt x="296633" y="206557"/>
                </a:lnTo>
                <a:lnTo>
                  <a:pt x="321677" y="195362"/>
                </a:lnTo>
                <a:lnTo>
                  <a:pt x="343636" y="185051"/>
                </a:lnTo>
                <a:lnTo>
                  <a:pt x="362523" y="175619"/>
                </a:lnTo>
                <a:lnTo>
                  <a:pt x="378350" y="167060"/>
                </a:lnTo>
                <a:lnTo>
                  <a:pt x="391130" y="159369"/>
                </a:lnTo>
                <a:lnTo>
                  <a:pt x="400876" y="152539"/>
                </a:lnTo>
                <a:lnTo>
                  <a:pt x="411315" y="141444"/>
                </a:lnTo>
                <a:lnTo>
                  <a:pt x="412033" y="137166"/>
                </a:lnTo>
                <a:lnTo>
                  <a:pt x="409766" y="133727"/>
                </a:lnTo>
                <a:lnTo>
                  <a:pt x="396331" y="129345"/>
                </a:lnTo>
                <a:lnTo>
                  <a:pt x="385187" y="128390"/>
                </a:lnTo>
                <a:lnTo>
                  <a:pt x="371110" y="128252"/>
                </a:lnTo>
                <a:lnTo>
                  <a:pt x="354110" y="128924"/>
                </a:lnTo>
                <a:lnTo>
                  <a:pt x="334202" y="130402"/>
                </a:lnTo>
                <a:lnTo>
                  <a:pt x="311397" y="132679"/>
                </a:lnTo>
                <a:lnTo>
                  <a:pt x="285708" y="135750"/>
                </a:lnTo>
                <a:lnTo>
                  <a:pt x="257148" y="139609"/>
                </a:lnTo>
                <a:lnTo>
                  <a:pt x="225729" y="144251"/>
                </a:lnTo>
                <a:lnTo>
                  <a:pt x="200204" y="147826"/>
                </a:lnTo>
                <a:lnTo>
                  <a:pt x="175959" y="150659"/>
                </a:lnTo>
                <a:lnTo>
                  <a:pt x="153048" y="152937"/>
                </a:lnTo>
                <a:lnTo>
                  <a:pt x="131524" y="154849"/>
                </a:lnTo>
                <a:lnTo>
                  <a:pt x="111442" y="156581"/>
                </a:lnTo>
                <a:lnTo>
                  <a:pt x="92853" y="158321"/>
                </a:lnTo>
                <a:lnTo>
                  <a:pt x="75812" y="160256"/>
                </a:lnTo>
                <a:lnTo>
                  <a:pt x="46587" y="165463"/>
                </a:lnTo>
                <a:lnTo>
                  <a:pt x="24194" y="173701"/>
                </a:lnTo>
                <a:lnTo>
                  <a:pt x="9059" y="186469"/>
                </a:lnTo>
                <a:lnTo>
                  <a:pt x="1610" y="205267"/>
                </a:lnTo>
                <a:lnTo>
                  <a:pt x="901" y="217396"/>
                </a:lnTo>
                <a:lnTo>
                  <a:pt x="2274" y="231595"/>
                </a:lnTo>
                <a:lnTo>
                  <a:pt x="5783" y="248051"/>
                </a:lnTo>
                <a:lnTo>
                  <a:pt x="11479" y="266952"/>
                </a:lnTo>
                <a:lnTo>
                  <a:pt x="19418" y="288485"/>
                </a:lnTo>
                <a:lnTo>
                  <a:pt x="28401" y="304282"/>
                </a:lnTo>
                <a:lnTo>
                  <a:pt x="41971" y="319582"/>
                </a:lnTo>
                <a:lnTo>
                  <a:pt x="58473" y="332763"/>
                </a:lnTo>
                <a:lnTo>
                  <a:pt x="76256" y="342202"/>
                </a:lnTo>
                <a:lnTo>
                  <a:pt x="93667" y="346274"/>
                </a:lnTo>
                <a:lnTo>
                  <a:pt x="115471" y="338772"/>
                </a:lnTo>
                <a:lnTo>
                  <a:pt x="124722" y="322329"/>
                </a:lnTo>
                <a:lnTo>
                  <a:pt x="127571" y="305350"/>
                </a:lnTo>
                <a:lnTo>
                  <a:pt x="106162" y="311758"/>
                </a:lnTo>
                <a:lnTo>
                  <a:pt x="87984" y="327743"/>
                </a:lnTo>
                <a:lnTo>
                  <a:pt x="73305" y="350581"/>
                </a:lnTo>
                <a:lnTo>
                  <a:pt x="62395" y="377551"/>
                </a:lnTo>
                <a:lnTo>
                  <a:pt x="55521" y="405928"/>
                </a:lnTo>
                <a:lnTo>
                  <a:pt x="52954" y="432991"/>
                </a:lnTo>
                <a:lnTo>
                  <a:pt x="54961" y="456017"/>
                </a:lnTo>
                <a:lnTo>
                  <a:pt x="61030" y="471549"/>
                </a:lnTo>
                <a:lnTo>
                  <a:pt x="75494" y="487648"/>
                </a:lnTo>
                <a:lnTo>
                  <a:pt x="96070" y="500358"/>
                </a:lnTo>
                <a:lnTo>
                  <a:pt x="120873" y="509500"/>
                </a:lnTo>
                <a:lnTo>
                  <a:pt x="148019" y="514896"/>
                </a:lnTo>
                <a:lnTo>
                  <a:pt x="175622" y="516368"/>
                </a:lnTo>
                <a:lnTo>
                  <a:pt x="189007" y="515576"/>
                </a:lnTo>
                <a:lnTo>
                  <a:pt x="213764" y="510827"/>
                </a:lnTo>
                <a:lnTo>
                  <a:pt x="234266" y="501709"/>
                </a:lnTo>
                <a:lnTo>
                  <a:pt x="248830" y="487533"/>
                </a:lnTo>
                <a:lnTo>
                  <a:pt x="256129" y="470219"/>
                </a:lnTo>
                <a:lnTo>
                  <a:pt x="259373" y="449301"/>
                </a:lnTo>
                <a:lnTo>
                  <a:pt x="258678" y="426859"/>
                </a:lnTo>
                <a:lnTo>
                  <a:pt x="254162" y="404974"/>
                </a:lnTo>
                <a:lnTo>
                  <a:pt x="245941" y="385727"/>
                </a:lnTo>
                <a:lnTo>
                  <a:pt x="234131" y="371200"/>
                </a:lnTo>
                <a:lnTo>
                  <a:pt x="218849" y="363475"/>
                </a:lnTo>
                <a:lnTo>
                  <a:pt x="200212" y="364631"/>
                </a:lnTo>
                <a:lnTo>
                  <a:pt x="180880" y="375756"/>
                </a:lnTo>
                <a:lnTo>
                  <a:pt x="172004" y="394860"/>
                </a:lnTo>
                <a:lnTo>
                  <a:pt x="175167" y="416856"/>
                </a:lnTo>
                <a:lnTo>
                  <a:pt x="185473" y="438537"/>
                </a:lnTo>
                <a:lnTo>
                  <a:pt x="203100" y="460512"/>
                </a:lnTo>
                <a:lnTo>
                  <a:pt x="224225" y="475964"/>
                </a:lnTo>
                <a:lnTo>
                  <a:pt x="248285" y="486669"/>
                </a:lnTo>
                <a:lnTo>
                  <a:pt x="274176" y="493501"/>
                </a:lnTo>
                <a:lnTo>
                  <a:pt x="300793" y="497336"/>
                </a:lnTo>
                <a:lnTo>
                  <a:pt x="327032" y="499048"/>
                </a:lnTo>
                <a:lnTo>
                  <a:pt x="352422" y="499597"/>
                </a:lnTo>
                <a:lnTo>
                  <a:pt x="379889" y="499010"/>
                </a:lnTo>
                <a:lnTo>
                  <a:pt x="404630" y="495233"/>
                </a:lnTo>
                <a:lnTo>
                  <a:pt x="426881" y="486190"/>
                </a:lnTo>
                <a:lnTo>
                  <a:pt x="446882" y="469806"/>
                </a:lnTo>
                <a:lnTo>
                  <a:pt x="460984" y="450740"/>
                </a:lnTo>
                <a:lnTo>
                  <a:pt x="469417" y="433960"/>
                </a:lnTo>
                <a:lnTo>
                  <a:pt x="478387" y="410617"/>
                </a:lnTo>
                <a:lnTo>
                  <a:pt x="486249" y="383693"/>
                </a:lnTo>
                <a:lnTo>
                  <a:pt x="491362" y="356174"/>
                </a:lnTo>
                <a:lnTo>
                  <a:pt x="492373" y="343122"/>
                </a:lnTo>
                <a:lnTo>
                  <a:pt x="492082" y="331040"/>
                </a:lnTo>
                <a:lnTo>
                  <a:pt x="486767" y="311275"/>
                </a:lnTo>
                <a:lnTo>
                  <a:pt x="468269" y="294079"/>
                </a:lnTo>
                <a:lnTo>
                  <a:pt x="448314" y="291260"/>
                </a:lnTo>
                <a:lnTo>
                  <a:pt x="426998" y="296507"/>
                </a:lnTo>
                <a:lnTo>
                  <a:pt x="405855" y="305854"/>
                </a:lnTo>
                <a:lnTo>
                  <a:pt x="395828" y="310826"/>
                </a:lnTo>
                <a:lnTo>
                  <a:pt x="388810" y="314228"/>
                </a:lnTo>
                <a:lnTo>
                  <a:pt x="377428" y="319397"/>
                </a:lnTo>
                <a:lnTo>
                  <a:pt x="364872" y="324816"/>
                </a:lnTo>
                <a:lnTo>
                  <a:pt x="351316" y="330504"/>
                </a:lnTo>
                <a:lnTo>
                  <a:pt x="336930" y="336480"/>
                </a:lnTo>
                <a:lnTo>
                  <a:pt x="321886" y="342762"/>
                </a:lnTo>
                <a:lnTo>
                  <a:pt x="290512" y="356322"/>
                </a:lnTo>
                <a:lnTo>
                  <a:pt x="258569" y="371332"/>
                </a:lnTo>
                <a:lnTo>
                  <a:pt x="227429" y="387943"/>
                </a:lnTo>
                <a:lnTo>
                  <a:pt x="198467" y="406305"/>
                </a:lnTo>
                <a:lnTo>
                  <a:pt x="173056" y="426568"/>
                </a:lnTo>
                <a:lnTo>
                  <a:pt x="152572" y="448883"/>
                </a:lnTo>
                <a:lnTo>
                  <a:pt x="138387" y="473398"/>
                </a:lnTo>
                <a:lnTo>
                  <a:pt x="131698" y="500258"/>
                </a:lnTo>
                <a:lnTo>
                  <a:pt x="131388" y="512993"/>
                </a:lnTo>
                <a:lnTo>
                  <a:pt x="132999" y="524739"/>
                </a:lnTo>
                <a:lnTo>
                  <a:pt x="141345" y="545276"/>
                </a:lnTo>
                <a:lnTo>
                  <a:pt x="155464" y="561899"/>
                </a:lnTo>
                <a:lnTo>
                  <a:pt x="174087" y="574642"/>
                </a:lnTo>
                <a:lnTo>
                  <a:pt x="195941" y="583533"/>
                </a:lnTo>
                <a:lnTo>
                  <a:pt x="219757" y="588605"/>
                </a:lnTo>
                <a:lnTo>
                  <a:pt x="244263" y="589890"/>
                </a:lnTo>
                <a:lnTo>
                  <a:pt x="256377" y="589121"/>
                </a:lnTo>
                <a:lnTo>
                  <a:pt x="290006" y="581473"/>
                </a:lnTo>
                <a:lnTo>
                  <a:pt x="323755" y="565134"/>
                </a:lnTo>
                <a:lnTo>
                  <a:pt x="340151" y="554122"/>
                </a:lnTo>
                <a:lnTo>
                  <a:pt x="356110" y="541440"/>
                </a:lnTo>
                <a:lnTo>
                  <a:pt x="371541" y="527256"/>
                </a:lnTo>
                <a:lnTo>
                  <a:pt x="386354" y="511737"/>
                </a:lnTo>
                <a:lnTo>
                  <a:pt x="400460" y="495052"/>
                </a:lnTo>
                <a:lnTo>
                  <a:pt x="413769" y="477369"/>
                </a:lnTo>
                <a:lnTo>
                  <a:pt x="426191" y="458857"/>
                </a:lnTo>
                <a:lnTo>
                  <a:pt x="437636" y="439683"/>
                </a:lnTo>
                <a:lnTo>
                  <a:pt x="448015" y="420015"/>
                </a:lnTo>
                <a:lnTo>
                  <a:pt x="457238" y="400022"/>
                </a:lnTo>
                <a:lnTo>
                  <a:pt x="465215" y="379871"/>
                </a:lnTo>
                <a:lnTo>
                  <a:pt x="471857" y="359731"/>
                </a:lnTo>
                <a:lnTo>
                  <a:pt x="477073" y="339770"/>
                </a:lnTo>
                <a:lnTo>
                  <a:pt x="480774" y="320157"/>
                </a:lnTo>
                <a:lnTo>
                  <a:pt x="483271" y="282643"/>
                </a:lnTo>
                <a:lnTo>
                  <a:pt x="469815" y="265945"/>
                </a:lnTo>
                <a:lnTo>
                  <a:pt x="446407" y="276935"/>
                </a:lnTo>
                <a:lnTo>
                  <a:pt x="426803" y="295050"/>
                </a:lnTo>
                <a:lnTo>
                  <a:pt x="411709" y="318458"/>
                </a:lnTo>
                <a:lnTo>
                  <a:pt x="402793" y="343084"/>
                </a:lnTo>
                <a:lnTo>
                  <a:pt x="400513" y="366415"/>
                </a:lnTo>
                <a:lnTo>
                  <a:pt x="404141" y="388138"/>
                </a:lnTo>
                <a:lnTo>
                  <a:pt x="412951" y="407941"/>
                </a:lnTo>
                <a:lnTo>
                  <a:pt x="426213" y="425511"/>
                </a:lnTo>
                <a:lnTo>
                  <a:pt x="443202" y="440536"/>
                </a:lnTo>
                <a:lnTo>
                  <a:pt x="463189" y="452704"/>
                </a:lnTo>
                <a:lnTo>
                  <a:pt x="485447" y="461701"/>
                </a:lnTo>
                <a:lnTo>
                  <a:pt x="509248" y="467217"/>
                </a:lnTo>
                <a:lnTo>
                  <a:pt x="541215" y="468496"/>
                </a:lnTo>
                <a:lnTo>
                  <a:pt x="560606" y="465624"/>
                </a:lnTo>
                <a:lnTo>
                  <a:pt x="579508" y="460173"/>
                </a:lnTo>
                <a:lnTo>
                  <a:pt x="597756" y="452363"/>
                </a:lnTo>
                <a:lnTo>
                  <a:pt x="615185" y="442410"/>
                </a:lnTo>
                <a:lnTo>
                  <a:pt x="631631" y="430534"/>
                </a:lnTo>
                <a:lnTo>
                  <a:pt x="646929" y="416953"/>
                </a:lnTo>
                <a:lnTo>
                  <a:pt x="660915" y="401886"/>
                </a:lnTo>
                <a:lnTo>
                  <a:pt x="673424" y="385550"/>
                </a:lnTo>
                <a:lnTo>
                  <a:pt x="684291" y="368165"/>
                </a:lnTo>
                <a:lnTo>
                  <a:pt x="693353" y="349948"/>
                </a:lnTo>
                <a:lnTo>
                  <a:pt x="700443" y="331118"/>
                </a:lnTo>
                <a:lnTo>
                  <a:pt x="705398" y="311894"/>
                </a:lnTo>
                <a:lnTo>
                  <a:pt x="708053" y="292494"/>
                </a:lnTo>
                <a:lnTo>
                  <a:pt x="708244" y="273136"/>
                </a:lnTo>
                <a:lnTo>
                  <a:pt x="705806" y="254038"/>
                </a:lnTo>
                <a:lnTo>
                  <a:pt x="700574" y="235420"/>
                </a:lnTo>
                <a:lnTo>
                  <a:pt x="692384" y="217499"/>
                </a:lnTo>
                <a:lnTo>
                  <a:pt x="681071" y="200495"/>
                </a:lnTo>
                <a:lnTo>
                  <a:pt x="666470" y="184624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988400" y="1137169"/>
            <a:ext cx="320636" cy="618956"/>
          </a:xfrm>
          <a:custGeom>
            <a:avLst/>
            <a:gdLst/>
            <a:ahLst/>
            <a:cxnLst/>
            <a:rect l="l" t="t" r="r" b="b"/>
            <a:pathLst>
              <a:path w="320636" h="618956">
                <a:moveTo>
                  <a:pt x="320636" y="573557"/>
                </a:moveTo>
                <a:lnTo>
                  <a:pt x="308885" y="578260"/>
                </a:lnTo>
                <a:lnTo>
                  <a:pt x="297126" y="583068"/>
                </a:lnTo>
                <a:lnTo>
                  <a:pt x="285346" y="587903"/>
                </a:lnTo>
                <a:lnTo>
                  <a:pt x="273529" y="592681"/>
                </a:lnTo>
                <a:lnTo>
                  <a:pt x="261662" y="597324"/>
                </a:lnTo>
                <a:lnTo>
                  <a:pt x="249730" y="601749"/>
                </a:lnTo>
                <a:lnTo>
                  <a:pt x="237717" y="605877"/>
                </a:lnTo>
                <a:lnTo>
                  <a:pt x="225611" y="609626"/>
                </a:lnTo>
                <a:lnTo>
                  <a:pt x="210031" y="613627"/>
                </a:lnTo>
                <a:lnTo>
                  <a:pt x="198300" y="615885"/>
                </a:lnTo>
                <a:lnTo>
                  <a:pt x="185433" y="617690"/>
                </a:lnTo>
                <a:lnTo>
                  <a:pt x="171900" y="618796"/>
                </a:lnTo>
                <a:lnTo>
                  <a:pt x="158171" y="618956"/>
                </a:lnTo>
                <a:lnTo>
                  <a:pt x="144718" y="617924"/>
                </a:lnTo>
                <a:lnTo>
                  <a:pt x="132011" y="615453"/>
                </a:lnTo>
                <a:lnTo>
                  <a:pt x="120521" y="611297"/>
                </a:lnTo>
                <a:lnTo>
                  <a:pt x="110720" y="605209"/>
                </a:lnTo>
                <a:lnTo>
                  <a:pt x="103835" y="598017"/>
                </a:lnTo>
                <a:lnTo>
                  <a:pt x="98793" y="588225"/>
                </a:lnTo>
                <a:lnTo>
                  <a:pt x="96551" y="577118"/>
                </a:lnTo>
                <a:lnTo>
                  <a:pt x="96688" y="565160"/>
                </a:lnTo>
                <a:lnTo>
                  <a:pt x="98782" y="552812"/>
                </a:lnTo>
                <a:lnTo>
                  <a:pt x="102412" y="540536"/>
                </a:lnTo>
                <a:lnTo>
                  <a:pt x="107157" y="528794"/>
                </a:lnTo>
                <a:lnTo>
                  <a:pt x="112597" y="518047"/>
                </a:lnTo>
                <a:lnTo>
                  <a:pt x="118309" y="508758"/>
                </a:lnTo>
                <a:lnTo>
                  <a:pt x="129418" y="494374"/>
                </a:lnTo>
                <a:lnTo>
                  <a:pt x="137660" y="484630"/>
                </a:lnTo>
                <a:lnTo>
                  <a:pt x="146066" y="475064"/>
                </a:lnTo>
                <a:lnTo>
                  <a:pt x="154527" y="465580"/>
                </a:lnTo>
                <a:lnTo>
                  <a:pt x="162936" y="456082"/>
                </a:lnTo>
                <a:lnTo>
                  <a:pt x="171184" y="446472"/>
                </a:lnTo>
                <a:lnTo>
                  <a:pt x="179162" y="436655"/>
                </a:lnTo>
                <a:lnTo>
                  <a:pt x="186763" y="426534"/>
                </a:lnTo>
                <a:lnTo>
                  <a:pt x="193877" y="416012"/>
                </a:lnTo>
                <a:lnTo>
                  <a:pt x="200396" y="404993"/>
                </a:lnTo>
                <a:lnTo>
                  <a:pt x="206213" y="393380"/>
                </a:lnTo>
                <a:lnTo>
                  <a:pt x="212604" y="377350"/>
                </a:lnTo>
                <a:lnTo>
                  <a:pt x="216629" y="364269"/>
                </a:lnTo>
                <a:lnTo>
                  <a:pt x="219697" y="351051"/>
                </a:lnTo>
                <a:lnTo>
                  <a:pt x="221839" y="337729"/>
                </a:lnTo>
                <a:lnTo>
                  <a:pt x="223084" y="324340"/>
                </a:lnTo>
                <a:lnTo>
                  <a:pt x="223461" y="310919"/>
                </a:lnTo>
                <a:lnTo>
                  <a:pt x="223001" y="297500"/>
                </a:lnTo>
                <a:lnTo>
                  <a:pt x="221733" y="284119"/>
                </a:lnTo>
                <a:lnTo>
                  <a:pt x="219686" y="270812"/>
                </a:lnTo>
                <a:lnTo>
                  <a:pt x="216890" y="257613"/>
                </a:lnTo>
                <a:lnTo>
                  <a:pt x="213375" y="244557"/>
                </a:lnTo>
                <a:lnTo>
                  <a:pt x="209170" y="231681"/>
                </a:lnTo>
                <a:lnTo>
                  <a:pt x="204305" y="219018"/>
                </a:lnTo>
                <a:lnTo>
                  <a:pt x="198810" y="206605"/>
                </a:lnTo>
                <a:lnTo>
                  <a:pt x="192713" y="194476"/>
                </a:lnTo>
                <a:lnTo>
                  <a:pt x="186046" y="182667"/>
                </a:lnTo>
                <a:lnTo>
                  <a:pt x="178836" y="171213"/>
                </a:lnTo>
                <a:lnTo>
                  <a:pt x="171115" y="160149"/>
                </a:lnTo>
                <a:lnTo>
                  <a:pt x="162911" y="149510"/>
                </a:lnTo>
                <a:lnTo>
                  <a:pt x="154254" y="139331"/>
                </a:lnTo>
                <a:lnTo>
                  <a:pt x="145500" y="130016"/>
                </a:lnTo>
                <a:lnTo>
                  <a:pt x="136384" y="121134"/>
                </a:lnTo>
                <a:lnTo>
                  <a:pt x="127000" y="112574"/>
                </a:lnTo>
                <a:lnTo>
                  <a:pt x="117439" y="104226"/>
                </a:lnTo>
                <a:lnTo>
                  <a:pt x="107795" y="95982"/>
                </a:lnTo>
                <a:lnTo>
                  <a:pt x="98159" y="87731"/>
                </a:lnTo>
                <a:lnTo>
                  <a:pt x="88625" y="79363"/>
                </a:lnTo>
                <a:lnTo>
                  <a:pt x="79285" y="70768"/>
                </a:lnTo>
                <a:lnTo>
                  <a:pt x="71297" y="62928"/>
                </a:lnTo>
                <a:lnTo>
                  <a:pt x="62058" y="53305"/>
                </a:lnTo>
                <a:lnTo>
                  <a:pt x="53274" y="43954"/>
                </a:lnTo>
                <a:lnTo>
                  <a:pt x="44648" y="34930"/>
                </a:lnTo>
                <a:lnTo>
                  <a:pt x="35885" y="26292"/>
                </a:lnTo>
                <a:lnTo>
                  <a:pt x="26688" y="18096"/>
                </a:lnTo>
                <a:lnTo>
                  <a:pt x="16760" y="10401"/>
                </a:lnTo>
                <a:lnTo>
                  <a:pt x="5806" y="326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012264" y="1128242"/>
            <a:ext cx="725060" cy="443255"/>
          </a:xfrm>
          <a:custGeom>
            <a:avLst/>
            <a:gdLst/>
            <a:ahLst/>
            <a:cxnLst/>
            <a:rect l="l" t="t" r="r" b="b"/>
            <a:pathLst>
              <a:path w="725060" h="443255">
                <a:moveTo>
                  <a:pt x="2971" y="443255"/>
                </a:moveTo>
                <a:lnTo>
                  <a:pt x="1358" y="429578"/>
                </a:lnTo>
                <a:lnTo>
                  <a:pt x="342" y="416179"/>
                </a:lnTo>
                <a:lnTo>
                  <a:pt x="0" y="403074"/>
                </a:lnTo>
                <a:lnTo>
                  <a:pt x="403" y="390276"/>
                </a:lnTo>
                <a:lnTo>
                  <a:pt x="3748" y="365665"/>
                </a:lnTo>
                <a:lnTo>
                  <a:pt x="10972" y="342468"/>
                </a:lnTo>
                <a:lnTo>
                  <a:pt x="22669" y="320803"/>
                </a:lnTo>
                <a:lnTo>
                  <a:pt x="39434" y="300791"/>
                </a:lnTo>
                <a:lnTo>
                  <a:pt x="49902" y="291442"/>
                </a:lnTo>
                <a:lnTo>
                  <a:pt x="69789" y="277338"/>
                </a:lnTo>
                <a:lnTo>
                  <a:pt x="91451" y="264994"/>
                </a:lnTo>
                <a:lnTo>
                  <a:pt x="114667" y="254039"/>
                </a:lnTo>
                <a:lnTo>
                  <a:pt x="139005" y="244376"/>
                </a:lnTo>
                <a:lnTo>
                  <a:pt x="164032" y="235906"/>
                </a:lnTo>
                <a:lnTo>
                  <a:pt x="189317" y="228533"/>
                </a:lnTo>
                <a:lnTo>
                  <a:pt x="214426" y="222160"/>
                </a:lnTo>
                <a:lnTo>
                  <a:pt x="238929" y="216689"/>
                </a:lnTo>
                <a:lnTo>
                  <a:pt x="254431" y="213550"/>
                </a:lnTo>
                <a:lnTo>
                  <a:pt x="279274" y="209056"/>
                </a:lnTo>
                <a:lnTo>
                  <a:pt x="304308" y="205171"/>
                </a:lnTo>
                <a:lnTo>
                  <a:pt x="329492" y="201783"/>
                </a:lnTo>
                <a:lnTo>
                  <a:pt x="354785" y="198782"/>
                </a:lnTo>
                <a:lnTo>
                  <a:pt x="380145" y="196058"/>
                </a:lnTo>
                <a:lnTo>
                  <a:pt x="405530" y="193499"/>
                </a:lnTo>
                <a:lnTo>
                  <a:pt x="418219" y="192247"/>
                </a:lnTo>
                <a:lnTo>
                  <a:pt x="430899" y="190995"/>
                </a:lnTo>
                <a:lnTo>
                  <a:pt x="443565" y="189729"/>
                </a:lnTo>
                <a:lnTo>
                  <a:pt x="456210" y="188435"/>
                </a:lnTo>
                <a:lnTo>
                  <a:pt x="468831" y="187100"/>
                </a:lnTo>
                <a:lnTo>
                  <a:pt x="481422" y="185709"/>
                </a:lnTo>
                <a:lnTo>
                  <a:pt x="493978" y="184249"/>
                </a:lnTo>
                <a:lnTo>
                  <a:pt x="498995" y="183641"/>
                </a:lnTo>
                <a:lnTo>
                  <a:pt x="511588" y="182147"/>
                </a:lnTo>
                <a:lnTo>
                  <a:pt x="524239" y="180698"/>
                </a:lnTo>
                <a:lnTo>
                  <a:pt x="536921" y="179226"/>
                </a:lnTo>
                <a:lnTo>
                  <a:pt x="549611" y="177665"/>
                </a:lnTo>
                <a:lnTo>
                  <a:pt x="562285" y="175947"/>
                </a:lnTo>
                <a:lnTo>
                  <a:pt x="574918" y="174007"/>
                </a:lnTo>
                <a:lnTo>
                  <a:pt x="587485" y="171776"/>
                </a:lnTo>
                <a:lnTo>
                  <a:pt x="599962" y="169188"/>
                </a:lnTo>
                <a:lnTo>
                  <a:pt x="612324" y="166175"/>
                </a:lnTo>
                <a:lnTo>
                  <a:pt x="624548" y="162672"/>
                </a:lnTo>
                <a:lnTo>
                  <a:pt x="636608" y="158610"/>
                </a:lnTo>
                <a:lnTo>
                  <a:pt x="648480" y="153923"/>
                </a:lnTo>
                <a:lnTo>
                  <a:pt x="660355" y="148802"/>
                </a:lnTo>
                <a:lnTo>
                  <a:pt x="672221" y="143377"/>
                </a:lnTo>
                <a:lnTo>
                  <a:pt x="684109" y="137190"/>
                </a:lnTo>
                <a:lnTo>
                  <a:pt x="695372" y="130074"/>
                </a:lnTo>
                <a:lnTo>
                  <a:pt x="705364" y="121860"/>
                </a:lnTo>
                <a:lnTo>
                  <a:pt x="713438" y="112381"/>
                </a:lnTo>
                <a:lnTo>
                  <a:pt x="719662" y="99902"/>
                </a:lnTo>
                <a:lnTo>
                  <a:pt x="722945" y="87402"/>
                </a:lnTo>
                <a:lnTo>
                  <a:pt x="724583" y="74314"/>
                </a:lnTo>
                <a:lnTo>
                  <a:pt x="725060" y="61298"/>
                </a:lnTo>
                <a:lnTo>
                  <a:pt x="724953" y="52196"/>
                </a:lnTo>
                <a:lnTo>
                  <a:pt x="723108" y="39688"/>
                </a:lnTo>
                <a:lnTo>
                  <a:pt x="719473" y="27277"/>
                </a:lnTo>
                <a:lnTo>
                  <a:pt x="715927" y="15003"/>
                </a:lnTo>
                <a:lnTo>
                  <a:pt x="714350" y="2905"/>
                </a:lnTo>
                <a:lnTo>
                  <a:pt x="714476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4298901" y="937907"/>
            <a:ext cx="114887" cy="338505"/>
          </a:xfrm>
          <a:custGeom>
            <a:avLst/>
            <a:gdLst/>
            <a:ahLst/>
            <a:cxnLst/>
            <a:rect l="l" t="t" r="r" b="b"/>
            <a:pathLst>
              <a:path w="114887" h="338505">
                <a:moveTo>
                  <a:pt x="34394" y="338505"/>
                </a:moveTo>
                <a:lnTo>
                  <a:pt x="44957" y="336023"/>
                </a:lnTo>
                <a:lnTo>
                  <a:pt x="56360" y="328423"/>
                </a:lnTo>
                <a:lnTo>
                  <a:pt x="67076" y="318314"/>
                </a:lnTo>
                <a:lnTo>
                  <a:pt x="75576" y="308304"/>
                </a:lnTo>
                <a:lnTo>
                  <a:pt x="79111" y="303212"/>
                </a:lnTo>
                <a:lnTo>
                  <a:pt x="84287" y="292882"/>
                </a:lnTo>
                <a:lnTo>
                  <a:pt x="87408" y="282374"/>
                </a:lnTo>
                <a:lnTo>
                  <a:pt x="88667" y="271733"/>
                </a:lnTo>
                <a:lnTo>
                  <a:pt x="88259" y="261000"/>
                </a:lnTo>
                <a:lnTo>
                  <a:pt x="86377" y="250219"/>
                </a:lnTo>
                <a:lnTo>
                  <a:pt x="83215" y="239431"/>
                </a:lnTo>
                <a:lnTo>
                  <a:pt x="78969" y="228681"/>
                </a:lnTo>
                <a:lnTo>
                  <a:pt x="73831" y="218011"/>
                </a:lnTo>
                <a:lnTo>
                  <a:pt x="67997" y="207463"/>
                </a:lnTo>
                <a:lnTo>
                  <a:pt x="61659" y="197081"/>
                </a:lnTo>
                <a:lnTo>
                  <a:pt x="55013" y="186906"/>
                </a:lnTo>
                <a:lnTo>
                  <a:pt x="48253" y="176983"/>
                </a:lnTo>
                <a:lnTo>
                  <a:pt x="41572" y="167354"/>
                </a:lnTo>
                <a:lnTo>
                  <a:pt x="35165" y="158061"/>
                </a:lnTo>
                <a:lnTo>
                  <a:pt x="29225" y="149148"/>
                </a:lnTo>
                <a:lnTo>
                  <a:pt x="23948" y="140657"/>
                </a:lnTo>
                <a:lnTo>
                  <a:pt x="23498" y="139890"/>
                </a:lnTo>
                <a:lnTo>
                  <a:pt x="17931" y="130449"/>
                </a:lnTo>
                <a:lnTo>
                  <a:pt x="12242" y="120419"/>
                </a:lnTo>
                <a:lnTo>
                  <a:pt x="7017" y="109973"/>
                </a:lnTo>
                <a:lnTo>
                  <a:pt x="2844" y="99285"/>
                </a:lnTo>
                <a:lnTo>
                  <a:pt x="309" y="88528"/>
                </a:lnTo>
                <a:lnTo>
                  <a:pt x="0" y="77875"/>
                </a:lnTo>
                <a:lnTo>
                  <a:pt x="2502" y="67498"/>
                </a:lnTo>
                <a:lnTo>
                  <a:pt x="8403" y="57571"/>
                </a:lnTo>
                <a:lnTo>
                  <a:pt x="20122" y="46873"/>
                </a:lnTo>
                <a:lnTo>
                  <a:pt x="31190" y="40099"/>
                </a:lnTo>
                <a:lnTo>
                  <a:pt x="42944" y="34294"/>
                </a:lnTo>
                <a:lnTo>
                  <a:pt x="54502" y="29046"/>
                </a:lnTo>
                <a:lnTo>
                  <a:pt x="57851" y="27495"/>
                </a:lnTo>
                <a:lnTo>
                  <a:pt x="67439" y="23800"/>
                </a:lnTo>
                <a:lnTo>
                  <a:pt x="81084" y="18975"/>
                </a:lnTo>
                <a:lnTo>
                  <a:pt x="95644" y="13237"/>
                </a:lnTo>
                <a:lnTo>
                  <a:pt x="107975" y="6805"/>
                </a:lnTo>
                <a:lnTo>
                  <a:pt x="11488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447188" y="1023492"/>
            <a:ext cx="149251" cy="224815"/>
          </a:xfrm>
          <a:custGeom>
            <a:avLst/>
            <a:gdLst/>
            <a:ahLst/>
            <a:cxnLst/>
            <a:rect l="l" t="t" r="r" b="b"/>
            <a:pathLst>
              <a:path w="149251" h="224815">
                <a:moveTo>
                  <a:pt x="30456" y="224815"/>
                </a:moveTo>
                <a:lnTo>
                  <a:pt x="26195" y="213063"/>
                </a:lnTo>
                <a:lnTo>
                  <a:pt x="22714" y="200904"/>
                </a:lnTo>
                <a:lnTo>
                  <a:pt x="19748" y="188478"/>
                </a:lnTo>
                <a:lnTo>
                  <a:pt x="17035" y="175921"/>
                </a:lnTo>
                <a:lnTo>
                  <a:pt x="14310" y="163374"/>
                </a:lnTo>
                <a:lnTo>
                  <a:pt x="11309" y="150974"/>
                </a:lnTo>
                <a:lnTo>
                  <a:pt x="7786" y="138912"/>
                </a:lnTo>
                <a:lnTo>
                  <a:pt x="4443" y="127426"/>
                </a:lnTo>
                <a:lnTo>
                  <a:pt x="1816" y="115208"/>
                </a:lnTo>
                <a:lnTo>
                  <a:pt x="227" y="102602"/>
                </a:lnTo>
                <a:lnTo>
                  <a:pt x="0" y="89948"/>
                </a:lnTo>
                <a:lnTo>
                  <a:pt x="1457" y="77589"/>
                </a:lnTo>
                <a:lnTo>
                  <a:pt x="4922" y="65867"/>
                </a:lnTo>
                <a:lnTo>
                  <a:pt x="7634" y="60121"/>
                </a:lnTo>
                <a:lnTo>
                  <a:pt x="14194" y="50373"/>
                </a:lnTo>
                <a:lnTo>
                  <a:pt x="21979" y="42616"/>
                </a:lnTo>
                <a:lnTo>
                  <a:pt x="30817" y="36565"/>
                </a:lnTo>
                <a:lnTo>
                  <a:pt x="40538" y="31930"/>
                </a:lnTo>
                <a:lnTo>
                  <a:pt x="50971" y="28427"/>
                </a:lnTo>
                <a:lnTo>
                  <a:pt x="61947" y="25766"/>
                </a:lnTo>
                <a:lnTo>
                  <a:pt x="73293" y="23661"/>
                </a:lnTo>
                <a:lnTo>
                  <a:pt x="84841" y="21825"/>
                </a:lnTo>
                <a:lnTo>
                  <a:pt x="96420" y="19971"/>
                </a:lnTo>
                <a:lnTo>
                  <a:pt x="107858" y="17811"/>
                </a:lnTo>
                <a:lnTo>
                  <a:pt x="118986" y="15057"/>
                </a:lnTo>
                <a:lnTo>
                  <a:pt x="129634" y="11424"/>
                </a:lnTo>
                <a:lnTo>
                  <a:pt x="139629" y="6623"/>
                </a:lnTo>
                <a:lnTo>
                  <a:pt x="148803" y="367"/>
                </a:lnTo>
                <a:lnTo>
                  <a:pt x="149251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4137854" y="1038770"/>
            <a:ext cx="344906" cy="121399"/>
          </a:xfrm>
          <a:custGeom>
            <a:avLst/>
            <a:gdLst/>
            <a:ahLst/>
            <a:cxnLst/>
            <a:rect l="l" t="t" r="r" b="b"/>
            <a:pathLst>
              <a:path w="344906" h="121399">
                <a:moveTo>
                  <a:pt x="344906" y="121399"/>
                </a:moveTo>
                <a:lnTo>
                  <a:pt x="343161" y="108576"/>
                </a:lnTo>
                <a:lnTo>
                  <a:pt x="339381" y="96250"/>
                </a:lnTo>
                <a:lnTo>
                  <a:pt x="333870" y="84466"/>
                </a:lnTo>
                <a:lnTo>
                  <a:pt x="326932" y="73266"/>
                </a:lnTo>
                <a:lnTo>
                  <a:pt x="318871" y="62696"/>
                </a:lnTo>
                <a:lnTo>
                  <a:pt x="309990" y="52799"/>
                </a:lnTo>
                <a:lnTo>
                  <a:pt x="300593" y="43620"/>
                </a:lnTo>
                <a:lnTo>
                  <a:pt x="290984" y="35202"/>
                </a:lnTo>
                <a:lnTo>
                  <a:pt x="278781" y="25945"/>
                </a:lnTo>
                <a:lnTo>
                  <a:pt x="267355" y="18939"/>
                </a:lnTo>
                <a:lnTo>
                  <a:pt x="255811" y="13322"/>
                </a:lnTo>
                <a:lnTo>
                  <a:pt x="244108" y="8939"/>
                </a:lnTo>
                <a:lnTo>
                  <a:pt x="232202" y="5639"/>
                </a:lnTo>
                <a:lnTo>
                  <a:pt x="220051" y="3269"/>
                </a:lnTo>
                <a:lnTo>
                  <a:pt x="207614" y="1674"/>
                </a:lnTo>
                <a:lnTo>
                  <a:pt x="194848" y="703"/>
                </a:lnTo>
                <a:lnTo>
                  <a:pt x="181710" y="202"/>
                </a:lnTo>
                <a:lnTo>
                  <a:pt x="168159" y="18"/>
                </a:lnTo>
                <a:lnTo>
                  <a:pt x="162979" y="0"/>
                </a:lnTo>
                <a:lnTo>
                  <a:pt x="150027" y="454"/>
                </a:lnTo>
                <a:lnTo>
                  <a:pt x="137315" y="1745"/>
                </a:lnTo>
                <a:lnTo>
                  <a:pt x="124787" y="3695"/>
                </a:lnTo>
                <a:lnTo>
                  <a:pt x="112390" y="6129"/>
                </a:lnTo>
                <a:lnTo>
                  <a:pt x="100069" y="8868"/>
                </a:lnTo>
                <a:lnTo>
                  <a:pt x="87770" y="11735"/>
                </a:lnTo>
                <a:lnTo>
                  <a:pt x="75440" y="14554"/>
                </a:lnTo>
                <a:lnTo>
                  <a:pt x="63023" y="17147"/>
                </a:lnTo>
                <a:lnTo>
                  <a:pt x="50466" y="19338"/>
                </a:lnTo>
                <a:lnTo>
                  <a:pt x="39636" y="20751"/>
                </a:lnTo>
                <a:lnTo>
                  <a:pt x="28210" y="22254"/>
                </a:lnTo>
                <a:lnTo>
                  <a:pt x="14155" y="23162"/>
                </a:lnTo>
                <a:lnTo>
                  <a:pt x="2295" y="20823"/>
                </a:lnTo>
                <a:lnTo>
                  <a:pt x="0" y="19202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614334" y="1199767"/>
            <a:ext cx="305295" cy="183946"/>
          </a:xfrm>
          <a:custGeom>
            <a:avLst/>
            <a:gdLst/>
            <a:ahLst/>
            <a:cxnLst/>
            <a:rect l="l" t="t" r="r" b="b"/>
            <a:pathLst>
              <a:path w="305295" h="183946">
                <a:moveTo>
                  <a:pt x="60527" y="147477"/>
                </a:moveTo>
                <a:lnTo>
                  <a:pt x="54207" y="150846"/>
                </a:lnTo>
                <a:lnTo>
                  <a:pt x="43119" y="157046"/>
                </a:lnTo>
                <a:lnTo>
                  <a:pt x="32157" y="163491"/>
                </a:lnTo>
                <a:lnTo>
                  <a:pt x="21318" y="170146"/>
                </a:lnTo>
                <a:lnTo>
                  <a:pt x="10600" y="176976"/>
                </a:lnTo>
                <a:lnTo>
                  <a:pt x="0" y="183946"/>
                </a:lnTo>
              </a:path>
              <a:path w="305295" h="183946">
                <a:moveTo>
                  <a:pt x="71364" y="142030"/>
                </a:moveTo>
                <a:lnTo>
                  <a:pt x="82916" y="136728"/>
                </a:lnTo>
                <a:lnTo>
                  <a:pt x="94632" y="131766"/>
                </a:lnTo>
                <a:lnTo>
                  <a:pt x="106479" y="127083"/>
                </a:lnTo>
                <a:lnTo>
                  <a:pt x="118426" y="122613"/>
                </a:lnTo>
                <a:lnTo>
                  <a:pt x="130441" y="118292"/>
                </a:lnTo>
                <a:lnTo>
                  <a:pt x="142492" y="114057"/>
                </a:lnTo>
              </a:path>
              <a:path w="305295" h="183946">
                <a:moveTo>
                  <a:pt x="154548" y="109844"/>
                </a:moveTo>
                <a:lnTo>
                  <a:pt x="166577" y="105589"/>
                </a:lnTo>
                <a:lnTo>
                  <a:pt x="178546" y="101227"/>
                </a:lnTo>
                <a:lnTo>
                  <a:pt x="190425" y="96694"/>
                </a:lnTo>
                <a:lnTo>
                  <a:pt x="202181" y="91927"/>
                </a:lnTo>
                <a:lnTo>
                  <a:pt x="213783" y="86862"/>
                </a:lnTo>
                <a:lnTo>
                  <a:pt x="225200" y="81435"/>
                </a:lnTo>
                <a:lnTo>
                  <a:pt x="236398" y="75581"/>
                </a:lnTo>
                <a:lnTo>
                  <a:pt x="242227" y="72288"/>
                </a:lnTo>
                <a:lnTo>
                  <a:pt x="253742" y="64836"/>
                </a:lnTo>
                <a:lnTo>
                  <a:pt x="263667" y="56826"/>
                </a:lnTo>
                <a:lnTo>
                  <a:pt x="272338" y="48112"/>
                </a:lnTo>
                <a:lnTo>
                  <a:pt x="280092" y="38552"/>
                </a:lnTo>
                <a:lnTo>
                  <a:pt x="287267" y="28000"/>
                </a:lnTo>
                <a:lnTo>
                  <a:pt x="292811" y="18757"/>
                </a:lnTo>
                <a:lnTo>
                  <a:pt x="296659" y="12052"/>
                </a:lnTo>
                <a:lnTo>
                  <a:pt x="299402" y="5232"/>
                </a:lnTo>
                <a:lnTo>
                  <a:pt x="302529" y="2456"/>
                </a:lnTo>
              </a:path>
              <a:path w="305295" h="183946">
                <a:moveTo>
                  <a:pt x="60527" y="147477"/>
                </a:moveTo>
                <a:lnTo>
                  <a:pt x="71364" y="14203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4270697" y="1599589"/>
            <a:ext cx="110617" cy="482866"/>
          </a:xfrm>
          <a:custGeom>
            <a:avLst/>
            <a:gdLst/>
            <a:ahLst/>
            <a:cxnLst/>
            <a:rect l="l" t="t" r="r" b="b"/>
            <a:pathLst>
              <a:path w="110617" h="482866">
                <a:moveTo>
                  <a:pt x="104762" y="0"/>
                </a:moveTo>
                <a:lnTo>
                  <a:pt x="106718" y="1092"/>
                </a:lnTo>
                <a:lnTo>
                  <a:pt x="108673" y="2171"/>
                </a:lnTo>
                <a:lnTo>
                  <a:pt x="110616" y="3251"/>
                </a:lnTo>
                <a:lnTo>
                  <a:pt x="107565" y="14665"/>
                </a:lnTo>
                <a:lnTo>
                  <a:pt x="100594" y="26296"/>
                </a:lnTo>
                <a:lnTo>
                  <a:pt x="92086" y="37406"/>
                </a:lnTo>
                <a:lnTo>
                  <a:pt x="84422" y="47258"/>
                </a:lnTo>
                <a:lnTo>
                  <a:pt x="83184" y="49034"/>
                </a:lnTo>
                <a:lnTo>
                  <a:pt x="76158" y="59822"/>
                </a:lnTo>
                <a:lnTo>
                  <a:pt x="69557" y="70710"/>
                </a:lnTo>
                <a:lnTo>
                  <a:pt x="63437" y="81778"/>
                </a:lnTo>
                <a:lnTo>
                  <a:pt x="57854" y="93105"/>
                </a:lnTo>
                <a:lnTo>
                  <a:pt x="52861" y="104771"/>
                </a:lnTo>
                <a:lnTo>
                  <a:pt x="48515" y="116858"/>
                </a:lnTo>
                <a:lnTo>
                  <a:pt x="44206" y="132395"/>
                </a:lnTo>
                <a:lnTo>
                  <a:pt x="41838" y="144795"/>
                </a:lnTo>
                <a:lnTo>
                  <a:pt x="40368" y="157125"/>
                </a:lnTo>
                <a:lnTo>
                  <a:pt x="39721" y="169398"/>
                </a:lnTo>
                <a:lnTo>
                  <a:pt x="39820" y="181624"/>
                </a:lnTo>
                <a:lnTo>
                  <a:pt x="40591" y="193817"/>
                </a:lnTo>
                <a:lnTo>
                  <a:pt x="41956" y="205986"/>
                </a:lnTo>
                <a:lnTo>
                  <a:pt x="43840" y="218145"/>
                </a:lnTo>
                <a:lnTo>
                  <a:pt x="46167" y="230304"/>
                </a:lnTo>
                <a:lnTo>
                  <a:pt x="48861" y="242477"/>
                </a:lnTo>
                <a:lnTo>
                  <a:pt x="51846" y="254673"/>
                </a:lnTo>
                <a:lnTo>
                  <a:pt x="55047" y="266906"/>
                </a:lnTo>
                <a:lnTo>
                  <a:pt x="57442" y="275742"/>
                </a:lnTo>
                <a:lnTo>
                  <a:pt x="60339" y="288821"/>
                </a:lnTo>
                <a:lnTo>
                  <a:pt x="61809" y="301395"/>
                </a:lnTo>
                <a:lnTo>
                  <a:pt x="61989" y="313549"/>
                </a:lnTo>
                <a:lnTo>
                  <a:pt x="61014" y="325370"/>
                </a:lnTo>
                <a:lnTo>
                  <a:pt x="59022" y="336943"/>
                </a:lnTo>
                <a:lnTo>
                  <a:pt x="56149" y="348354"/>
                </a:lnTo>
                <a:lnTo>
                  <a:pt x="52530" y="359689"/>
                </a:lnTo>
                <a:lnTo>
                  <a:pt x="48303" y="371034"/>
                </a:lnTo>
                <a:lnTo>
                  <a:pt x="43603" y="382475"/>
                </a:lnTo>
                <a:lnTo>
                  <a:pt x="38567" y="394097"/>
                </a:lnTo>
                <a:lnTo>
                  <a:pt x="33908" y="404672"/>
                </a:lnTo>
                <a:lnTo>
                  <a:pt x="28944" y="416236"/>
                </a:lnTo>
                <a:lnTo>
                  <a:pt x="24046" y="428016"/>
                </a:lnTo>
                <a:lnTo>
                  <a:pt x="19152" y="439893"/>
                </a:lnTo>
                <a:lnTo>
                  <a:pt x="14201" y="451751"/>
                </a:lnTo>
                <a:lnTo>
                  <a:pt x="9130" y="463471"/>
                </a:lnTo>
                <a:lnTo>
                  <a:pt x="3878" y="474935"/>
                </a:lnTo>
                <a:lnTo>
                  <a:pt x="0" y="482866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2913564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62694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721848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4721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2900864" y="3871747"/>
            <a:ext cx="2015998" cy="3165030"/>
          </a:xfrm>
          <a:custGeom>
            <a:avLst/>
            <a:gdLst/>
            <a:ahLst/>
            <a:cxnLst/>
            <a:rect l="l" t="t" r="r" b="b"/>
            <a:pathLst>
              <a:path w="2015998" h="3165030">
                <a:moveTo>
                  <a:pt x="0" y="3165030"/>
                </a:moveTo>
                <a:lnTo>
                  <a:pt x="2015998" y="3165030"/>
                </a:lnTo>
                <a:lnTo>
                  <a:pt x="2015998" y="0"/>
                </a:lnTo>
                <a:lnTo>
                  <a:pt x="0" y="0"/>
                </a:lnTo>
                <a:lnTo>
                  <a:pt x="0" y="316503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2802934" y="3871734"/>
            <a:ext cx="2211870" cy="3165030"/>
          </a:xfrm>
          <a:custGeom>
            <a:avLst/>
            <a:gdLst/>
            <a:ahLst/>
            <a:cxnLst/>
            <a:rect l="l" t="t" r="r" b="b"/>
            <a:pathLst>
              <a:path w="2211870" h="3165030">
                <a:moveTo>
                  <a:pt x="2113927" y="0"/>
                </a:moveTo>
                <a:lnTo>
                  <a:pt x="97929" y="0"/>
                </a:lnTo>
              </a:path>
              <a:path w="2211870" h="3165030">
                <a:moveTo>
                  <a:pt x="97929" y="3165030"/>
                </a:moveTo>
                <a:lnTo>
                  <a:pt x="2113927" y="31650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103880" y="5586845"/>
            <a:ext cx="1511490" cy="1449933"/>
          </a:xfrm>
          <a:custGeom>
            <a:avLst/>
            <a:gdLst/>
            <a:ahLst/>
            <a:cxnLst/>
            <a:rect l="l" t="t" r="r" b="b"/>
            <a:pathLst>
              <a:path w="1511490" h="1449933">
                <a:moveTo>
                  <a:pt x="174701" y="0"/>
                </a:moveTo>
                <a:lnTo>
                  <a:pt x="0" y="1449933"/>
                </a:lnTo>
                <a:lnTo>
                  <a:pt x="1511490" y="1449933"/>
                </a:lnTo>
                <a:lnTo>
                  <a:pt x="629221" y="0"/>
                </a:lnTo>
                <a:lnTo>
                  <a:pt x="17470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103876" y="5586845"/>
            <a:ext cx="1511490" cy="1449920"/>
          </a:xfrm>
          <a:custGeom>
            <a:avLst/>
            <a:gdLst/>
            <a:ahLst/>
            <a:cxnLst/>
            <a:rect l="l" t="t" r="r" b="b"/>
            <a:pathLst>
              <a:path w="1511490" h="1449920">
                <a:moveTo>
                  <a:pt x="174701" y="0"/>
                </a:moveTo>
                <a:lnTo>
                  <a:pt x="629234" y="0"/>
                </a:lnTo>
                <a:lnTo>
                  <a:pt x="1511490" y="1449920"/>
                </a:lnTo>
                <a:lnTo>
                  <a:pt x="0" y="1449920"/>
                </a:lnTo>
                <a:lnTo>
                  <a:pt x="17470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733113" y="4763748"/>
            <a:ext cx="1183754" cy="2273020"/>
          </a:xfrm>
          <a:custGeom>
            <a:avLst/>
            <a:gdLst/>
            <a:ahLst/>
            <a:cxnLst/>
            <a:rect l="l" t="t" r="r" b="b"/>
            <a:pathLst>
              <a:path w="1183754" h="2273020">
                <a:moveTo>
                  <a:pt x="309346" y="253733"/>
                </a:moveTo>
                <a:lnTo>
                  <a:pt x="0" y="823099"/>
                </a:lnTo>
                <a:lnTo>
                  <a:pt x="882256" y="2273020"/>
                </a:lnTo>
                <a:lnTo>
                  <a:pt x="1183754" y="2273020"/>
                </a:lnTo>
                <a:lnTo>
                  <a:pt x="1183754" y="0"/>
                </a:lnTo>
                <a:lnTo>
                  <a:pt x="309346" y="2537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733111" y="4735328"/>
            <a:ext cx="1281696" cy="2301443"/>
          </a:xfrm>
          <a:custGeom>
            <a:avLst/>
            <a:gdLst/>
            <a:ahLst/>
            <a:cxnLst/>
            <a:rect l="l" t="t" r="r" b="b"/>
            <a:pathLst>
              <a:path w="1281696" h="2301443">
                <a:moveTo>
                  <a:pt x="1183750" y="28421"/>
                </a:moveTo>
                <a:lnTo>
                  <a:pt x="309346" y="282155"/>
                </a:lnTo>
                <a:lnTo>
                  <a:pt x="0" y="851522"/>
                </a:lnTo>
                <a:lnTo>
                  <a:pt x="882256" y="2301443"/>
                </a:lnTo>
                <a:lnTo>
                  <a:pt x="1183750" y="23014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2971718" y="5017484"/>
            <a:ext cx="1070737" cy="569366"/>
          </a:xfrm>
          <a:custGeom>
            <a:avLst/>
            <a:gdLst/>
            <a:ahLst/>
            <a:cxnLst/>
            <a:rect l="l" t="t" r="r" b="b"/>
            <a:pathLst>
              <a:path w="1070737" h="569366">
                <a:moveTo>
                  <a:pt x="1070737" y="0"/>
                </a:moveTo>
                <a:lnTo>
                  <a:pt x="0" y="0"/>
                </a:lnTo>
                <a:lnTo>
                  <a:pt x="306857" y="569366"/>
                </a:lnTo>
                <a:lnTo>
                  <a:pt x="761390" y="569366"/>
                </a:lnTo>
                <a:lnTo>
                  <a:pt x="1070737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2971718" y="5017484"/>
            <a:ext cx="1070737" cy="569366"/>
          </a:xfrm>
          <a:custGeom>
            <a:avLst/>
            <a:gdLst/>
            <a:ahLst/>
            <a:cxnLst/>
            <a:rect l="l" t="t" r="r" b="b"/>
            <a:pathLst>
              <a:path w="1070737" h="569366">
                <a:moveTo>
                  <a:pt x="1070737" y="0"/>
                </a:moveTo>
                <a:lnTo>
                  <a:pt x="0" y="0"/>
                </a:lnTo>
                <a:lnTo>
                  <a:pt x="306857" y="569366"/>
                </a:lnTo>
                <a:lnTo>
                  <a:pt x="761390" y="569366"/>
                </a:lnTo>
                <a:lnTo>
                  <a:pt x="107073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2900865" y="4940931"/>
            <a:ext cx="377710" cy="2095842"/>
          </a:xfrm>
          <a:custGeom>
            <a:avLst/>
            <a:gdLst/>
            <a:ahLst/>
            <a:cxnLst/>
            <a:rect l="l" t="t" r="r" b="b"/>
            <a:pathLst>
              <a:path w="377710" h="2095842">
                <a:moveTo>
                  <a:pt x="0" y="2095842"/>
                </a:moveTo>
                <a:lnTo>
                  <a:pt x="203022" y="2095842"/>
                </a:lnTo>
                <a:lnTo>
                  <a:pt x="377710" y="645909"/>
                </a:lnTo>
                <a:lnTo>
                  <a:pt x="70853" y="76555"/>
                </a:lnTo>
                <a:lnTo>
                  <a:pt x="0" y="0"/>
                </a:lnTo>
                <a:lnTo>
                  <a:pt x="0" y="20958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2802928" y="4835113"/>
            <a:ext cx="475653" cy="2201659"/>
          </a:xfrm>
          <a:custGeom>
            <a:avLst/>
            <a:gdLst/>
            <a:ahLst/>
            <a:cxnLst/>
            <a:rect l="l" t="t" r="r" b="b"/>
            <a:pathLst>
              <a:path w="475653" h="2201659">
                <a:moveTo>
                  <a:pt x="475653" y="751738"/>
                </a:moveTo>
                <a:lnTo>
                  <a:pt x="168795" y="182371"/>
                </a:lnTo>
                <a:lnTo>
                  <a:pt x="97937" y="105814"/>
                </a:lnTo>
              </a:path>
              <a:path w="475653" h="2201659">
                <a:moveTo>
                  <a:pt x="97937" y="2201659"/>
                </a:moveTo>
                <a:lnTo>
                  <a:pt x="300951" y="2201659"/>
                </a:lnTo>
                <a:lnTo>
                  <a:pt x="475653" y="7517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526165" y="5820664"/>
            <a:ext cx="78651" cy="104889"/>
          </a:xfrm>
          <a:custGeom>
            <a:avLst/>
            <a:gdLst/>
            <a:ahLst/>
            <a:cxnLst/>
            <a:rect l="l" t="t" r="r" b="b"/>
            <a:pathLst>
              <a:path w="78651" h="104889">
                <a:moveTo>
                  <a:pt x="25857" y="0"/>
                </a:moveTo>
                <a:lnTo>
                  <a:pt x="0" y="47739"/>
                </a:lnTo>
                <a:lnTo>
                  <a:pt x="12928" y="87477"/>
                </a:lnTo>
                <a:lnTo>
                  <a:pt x="49758" y="104889"/>
                </a:lnTo>
                <a:lnTo>
                  <a:pt x="69837" y="56438"/>
                </a:lnTo>
                <a:lnTo>
                  <a:pt x="78651" y="17818"/>
                </a:lnTo>
                <a:lnTo>
                  <a:pt x="2585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526165" y="5820664"/>
            <a:ext cx="78651" cy="104889"/>
          </a:xfrm>
          <a:custGeom>
            <a:avLst/>
            <a:gdLst/>
            <a:ahLst/>
            <a:cxnLst/>
            <a:rect l="l" t="t" r="r" b="b"/>
            <a:pathLst>
              <a:path w="78651" h="104889">
                <a:moveTo>
                  <a:pt x="25857" y="0"/>
                </a:moveTo>
                <a:lnTo>
                  <a:pt x="0" y="47739"/>
                </a:lnTo>
                <a:lnTo>
                  <a:pt x="12928" y="87477"/>
                </a:lnTo>
                <a:lnTo>
                  <a:pt x="49758" y="104889"/>
                </a:lnTo>
                <a:lnTo>
                  <a:pt x="69837" y="56438"/>
                </a:lnTo>
                <a:lnTo>
                  <a:pt x="78651" y="17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456098" y="5457621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55333" y="397078"/>
                </a:moveTo>
                <a:lnTo>
                  <a:pt x="155122" y="389618"/>
                </a:lnTo>
                <a:lnTo>
                  <a:pt x="155975" y="376893"/>
                </a:lnTo>
                <a:lnTo>
                  <a:pt x="158095" y="364709"/>
                </a:lnTo>
                <a:lnTo>
                  <a:pt x="161119" y="352814"/>
                </a:lnTo>
                <a:lnTo>
                  <a:pt x="164686" y="340953"/>
                </a:lnTo>
                <a:lnTo>
                  <a:pt x="168432" y="328873"/>
                </a:lnTo>
                <a:lnTo>
                  <a:pt x="171996" y="316318"/>
                </a:lnTo>
                <a:lnTo>
                  <a:pt x="175440" y="301107"/>
                </a:lnTo>
                <a:lnTo>
                  <a:pt x="177773" y="288294"/>
                </a:lnTo>
                <a:lnTo>
                  <a:pt x="179800" y="275247"/>
                </a:lnTo>
                <a:lnTo>
                  <a:pt x="181545" y="262429"/>
                </a:lnTo>
                <a:lnTo>
                  <a:pt x="183032" y="250304"/>
                </a:lnTo>
                <a:lnTo>
                  <a:pt x="183542" y="244405"/>
                </a:lnTo>
                <a:lnTo>
                  <a:pt x="183721" y="231851"/>
                </a:lnTo>
                <a:lnTo>
                  <a:pt x="183419" y="219263"/>
                </a:lnTo>
                <a:lnTo>
                  <a:pt x="183541" y="206726"/>
                </a:lnTo>
                <a:lnTo>
                  <a:pt x="184988" y="194322"/>
                </a:lnTo>
                <a:lnTo>
                  <a:pt x="185795" y="190052"/>
                </a:lnTo>
                <a:lnTo>
                  <a:pt x="187854" y="177607"/>
                </a:lnTo>
                <a:lnTo>
                  <a:pt x="189491" y="165063"/>
                </a:lnTo>
                <a:lnTo>
                  <a:pt x="190703" y="152444"/>
                </a:lnTo>
                <a:lnTo>
                  <a:pt x="191485" y="139772"/>
                </a:lnTo>
                <a:lnTo>
                  <a:pt x="191832" y="127071"/>
                </a:lnTo>
                <a:lnTo>
                  <a:pt x="191740" y="114362"/>
                </a:lnTo>
                <a:lnTo>
                  <a:pt x="191204" y="101669"/>
                </a:lnTo>
                <a:lnTo>
                  <a:pt x="190220" y="89014"/>
                </a:lnTo>
                <a:lnTo>
                  <a:pt x="190136" y="88127"/>
                </a:lnTo>
                <a:lnTo>
                  <a:pt x="189123" y="75527"/>
                </a:lnTo>
                <a:lnTo>
                  <a:pt x="188272" y="62768"/>
                </a:lnTo>
                <a:lnTo>
                  <a:pt x="187375" y="49946"/>
                </a:lnTo>
                <a:lnTo>
                  <a:pt x="186224" y="37160"/>
                </a:lnTo>
                <a:lnTo>
                  <a:pt x="184609" y="24508"/>
                </a:lnTo>
                <a:lnTo>
                  <a:pt x="182324" y="12089"/>
                </a:lnTo>
                <a:lnTo>
                  <a:pt x="179158" y="0"/>
                </a:lnTo>
                <a:lnTo>
                  <a:pt x="0" y="143052"/>
                </a:lnTo>
                <a:lnTo>
                  <a:pt x="6601" y="149365"/>
                </a:lnTo>
                <a:lnTo>
                  <a:pt x="15739" y="158135"/>
                </a:lnTo>
                <a:lnTo>
                  <a:pt x="24627" y="167245"/>
                </a:lnTo>
                <a:lnTo>
                  <a:pt x="32909" y="176955"/>
                </a:lnTo>
                <a:lnTo>
                  <a:pt x="40227" y="187524"/>
                </a:lnTo>
                <a:lnTo>
                  <a:pt x="46227" y="199212"/>
                </a:lnTo>
                <a:lnTo>
                  <a:pt x="48591" y="205210"/>
                </a:lnTo>
                <a:lnTo>
                  <a:pt x="52391" y="217325"/>
                </a:lnTo>
                <a:lnTo>
                  <a:pt x="55153" y="229610"/>
                </a:lnTo>
                <a:lnTo>
                  <a:pt x="57095" y="242036"/>
                </a:lnTo>
                <a:lnTo>
                  <a:pt x="58439" y="254573"/>
                </a:lnTo>
                <a:lnTo>
                  <a:pt x="59403" y="267192"/>
                </a:lnTo>
                <a:lnTo>
                  <a:pt x="60207" y="279863"/>
                </a:lnTo>
                <a:lnTo>
                  <a:pt x="61072" y="292557"/>
                </a:lnTo>
                <a:lnTo>
                  <a:pt x="62217" y="305244"/>
                </a:lnTo>
                <a:lnTo>
                  <a:pt x="64318" y="317263"/>
                </a:lnTo>
                <a:lnTo>
                  <a:pt x="67677" y="329456"/>
                </a:lnTo>
                <a:lnTo>
                  <a:pt x="71411" y="341507"/>
                </a:lnTo>
                <a:lnTo>
                  <a:pt x="74698" y="353728"/>
                </a:lnTo>
                <a:lnTo>
                  <a:pt x="76720" y="366433"/>
                </a:lnTo>
                <a:lnTo>
                  <a:pt x="76911" y="368914"/>
                </a:lnTo>
                <a:lnTo>
                  <a:pt x="77475" y="381612"/>
                </a:lnTo>
                <a:lnTo>
                  <a:pt x="78054" y="394284"/>
                </a:lnTo>
                <a:lnTo>
                  <a:pt x="79978" y="393706"/>
                </a:lnTo>
                <a:lnTo>
                  <a:pt x="90955" y="391514"/>
                </a:lnTo>
                <a:lnTo>
                  <a:pt x="104302" y="390242"/>
                </a:lnTo>
                <a:lnTo>
                  <a:pt x="118716" y="390026"/>
                </a:lnTo>
                <a:lnTo>
                  <a:pt x="132894" y="391002"/>
                </a:lnTo>
                <a:lnTo>
                  <a:pt x="145534" y="393307"/>
                </a:lnTo>
                <a:lnTo>
                  <a:pt x="155333" y="397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456098" y="5457621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79158" y="0"/>
                </a:moveTo>
                <a:lnTo>
                  <a:pt x="182324" y="12089"/>
                </a:lnTo>
                <a:lnTo>
                  <a:pt x="184609" y="24508"/>
                </a:lnTo>
                <a:lnTo>
                  <a:pt x="186224" y="37160"/>
                </a:lnTo>
                <a:lnTo>
                  <a:pt x="187375" y="49946"/>
                </a:lnTo>
                <a:lnTo>
                  <a:pt x="188272" y="62768"/>
                </a:lnTo>
                <a:lnTo>
                  <a:pt x="189123" y="75527"/>
                </a:lnTo>
                <a:lnTo>
                  <a:pt x="190136" y="88127"/>
                </a:lnTo>
                <a:lnTo>
                  <a:pt x="190220" y="89014"/>
                </a:lnTo>
                <a:lnTo>
                  <a:pt x="191204" y="101669"/>
                </a:lnTo>
                <a:lnTo>
                  <a:pt x="191740" y="114362"/>
                </a:lnTo>
                <a:lnTo>
                  <a:pt x="191832" y="127071"/>
                </a:lnTo>
                <a:lnTo>
                  <a:pt x="191485" y="139772"/>
                </a:lnTo>
                <a:lnTo>
                  <a:pt x="190703" y="152444"/>
                </a:lnTo>
                <a:lnTo>
                  <a:pt x="189491" y="165063"/>
                </a:lnTo>
                <a:lnTo>
                  <a:pt x="187854" y="177607"/>
                </a:lnTo>
                <a:lnTo>
                  <a:pt x="185795" y="190052"/>
                </a:lnTo>
                <a:lnTo>
                  <a:pt x="184988" y="194322"/>
                </a:lnTo>
                <a:lnTo>
                  <a:pt x="183541" y="206726"/>
                </a:lnTo>
                <a:lnTo>
                  <a:pt x="183419" y="219263"/>
                </a:lnTo>
                <a:lnTo>
                  <a:pt x="183721" y="231851"/>
                </a:lnTo>
                <a:lnTo>
                  <a:pt x="183542" y="244405"/>
                </a:lnTo>
                <a:lnTo>
                  <a:pt x="183032" y="250304"/>
                </a:lnTo>
                <a:lnTo>
                  <a:pt x="181545" y="262429"/>
                </a:lnTo>
                <a:lnTo>
                  <a:pt x="179800" y="275247"/>
                </a:lnTo>
                <a:lnTo>
                  <a:pt x="177773" y="288294"/>
                </a:lnTo>
                <a:lnTo>
                  <a:pt x="175440" y="301107"/>
                </a:lnTo>
                <a:lnTo>
                  <a:pt x="172775" y="313225"/>
                </a:lnTo>
                <a:lnTo>
                  <a:pt x="168432" y="328873"/>
                </a:lnTo>
                <a:lnTo>
                  <a:pt x="164686" y="340953"/>
                </a:lnTo>
                <a:lnTo>
                  <a:pt x="161119" y="352814"/>
                </a:lnTo>
                <a:lnTo>
                  <a:pt x="158095" y="364709"/>
                </a:lnTo>
                <a:lnTo>
                  <a:pt x="155975" y="376893"/>
                </a:lnTo>
                <a:lnTo>
                  <a:pt x="155122" y="389618"/>
                </a:lnTo>
                <a:lnTo>
                  <a:pt x="155333" y="397078"/>
                </a:lnTo>
                <a:lnTo>
                  <a:pt x="145534" y="393307"/>
                </a:lnTo>
                <a:lnTo>
                  <a:pt x="132894" y="391002"/>
                </a:lnTo>
                <a:lnTo>
                  <a:pt x="118716" y="390026"/>
                </a:lnTo>
                <a:lnTo>
                  <a:pt x="104302" y="390242"/>
                </a:lnTo>
                <a:lnTo>
                  <a:pt x="90955" y="391514"/>
                </a:lnTo>
                <a:lnTo>
                  <a:pt x="79978" y="393706"/>
                </a:lnTo>
                <a:lnTo>
                  <a:pt x="78054" y="394284"/>
                </a:lnTo>
                <a:lnTo>
                  <a:pt x="77475" y="381612"/>
                </a:lnTo>
                <a:lnTo>
                  <a:pt x="76911" y="368914"/>
                </a:lnTo>
                <a:lnTo>
                  <a:pt x="76720" y="366433"/>
                </a:lnTo>
                <a:lnTo>
                  <a:pt x="74698" y="353728"/>
                </a:lnTo>
                <a:lnTo>
                  <a:pt x="71411" y="341507"/>
                </a:lnTo>
                <a:lnTo>
                  <a:pt x="67677" y="329456"/>
                </a:lnTo>
                <a:lnTo>
                  <a:pt x="64318" y="317263"/>
                </a:lnTo>
                <a:lnTo>
                  <a:pt x="62217" y="305244"/>
                </a:lnTo>
                <a:lnTo>
                  <a:pt x="61072" y="292557"/>
                </a:lnTo>
                <a:lnTo>
                  <a:pt x="60207" y="279863"/>
                </a:lnTo>
                <a:lnTo>
                  <a:pt x="59403" y="267192"/>
                </a:lnTo>
                <a:lnTo>
                  <a:pt x="58439" y="254573"/>
                </a:lnTo>
                <a:lnTo>
                  <a:pt x="57095" y="242036"/>
                </a:lnTo>
                <a:lnTo>
                  <a:pt x="55153" y="229610"/>
                </a:lnTo>
                <a:lnTo>
                  <a:pt x="52391" y="217325"/>
                </a:lnTo>
                <a:lnTo>
                  <a:pt x="48591" y="205210"/>
                </a:lnTo>
                <a:lnTo>
                  <a:pt x="46227" y="199212"/>
                </a:lnTo>
                <a:lnTo>
                  <a:pt x="40227" y="187524"/>
                </a:lnTo>
                <a:lnTo>
                  <a:pt x="32909" y="176955"/>
                </a:lnTo>
                <a:lnTo>
                  <a:pt x="24627" y="167245"/>
                </a:lnTo>
                <a:lnTo>
                  <a:pt x="15739" y="158135"/>
                </a:lnTo>
                <a:lnTo>
                  <a:pt x="6601" y="149365"/>
                </a:lnTo>
                <a:lnTo>
                  <a:pt x="0" y="1430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552841" y="5235921"/>
            <a:ext cx="232651" cy="211527"/>
          </a:xfrm>
          <a:custGeom>
            <a:avLst/>
            <a:gdLst/>
            <a:ahLst/>
            <a:cxnLst/>
            <a:rect l="l" t="t" r="r" b="b"/>
            <a:pathLst>
              <a:path w="232651" h="211527">
                <a:moveTo>
                  <a:pt x="212696" y="84311"/>
                </a:moveTo>
                <a:lnTo>
                  <a:pt x="218096" y="72790"/>
                </a:lnTo>
                <a:lnTo>
                  <a:pt x="221196" y="65475"/>
                </a:lnTo>
                <a:lnTo>
                  <a:pt x="226137" y="53914"/>
                </a:lnTo>
                <a:lnTo>
                  <a:pt x="230764" y="41518"/>
                </a:lnTo>
                <a:lnTo>
                  <a:pt x="232651" y="31947"/>
                </a:lnTo>
                <a:lnTo>
                  <a:pt x="230905" y="19821"/>
                </a:lnTo>
                <a:lnTo>
                  <a:pt x="224405" y="10865"/>
                </a:lnTo>
                <a:lnTo>
                  <a:pt x="214296" y="4777"/>
                </a:lnTo>
                <a:lnTo>
                  <a:pt x="201725" y="1256"/>
                </a:lnTo>
                <a:lnTo>
                  <a:pt x="187838" y="0"/>
                </a:lnTo>
                <a:lnTo>
                  <a:pt x="173781" y="706"/>
                </a:lnTo>
                <a:lnTo>
                  <a:pt x="160700" y="3072"/>
                </a:lnTo>
                <a:lnTo>
                  <a:pt x="149740" y="6797"/>
                </a:lnTo>
                <a:lnTo>
                  <a:pt x="146621" y="8364"/>
                </a:lnTo>
                <a:lnTo>
                  <a:pt x="141617" y="11158"/>
                </a:lnTo>
                <a:lnTo>
                  <a:pt x="140678" y="14663"/>
                </a:lnTo>
                <a:lnTo>
                  <a:pt x="135115" y="17177"/>
                </a:lnTo>
                <a:lnTo>
                  <a:pt x="129006" y="19933"/>
                </a:lnTo>
                <a:lnTo>
                  <a:pt x="122694" y="21787"/>
                </a:lnTo>
                <a:lnTo>
                  <a:pt x="116840" y="25089"/>
                </a:lnTo>
                <a:lnTo>
                  <a:pt x="111785" y="27947"/>
                </a:lnTo>
                <a:lnTo>
                  <a:pt x="105753" y="33281"/>
                </a:lnTo>
                <a:lnTo>
                  <a:pt x="99936" y="34818"/>
                </a:lnTo>
                <a:lnTo>
                  <a:pt x="87799" y="35557"/>
                </a:lnTo>
                <a:lnTo>
                  <a:pt x="75415" y="36228"/>
                </a:lnTo>
                <a:lnTo>
                  <a:pt x="75019" y="36329"/>
                </a:lnTo>
                <a:lnTo>
                  <a:pt x="69481" y="37789"/>
                </a:lnTo>
                <a:lnTo>
                  <a:pt x="67030" y="40380"/>
                </a:lnTo>
                <a:lnTo>
                  <a:pt x="62255" y="43568"/>
                </a:lnTo>
                <a:lnTo>
                  <a:pt x="57467" y="46768"/>
                </a:lnTo>
                <a:lnTo>
                  <a:pt x="52209" y="48572"/>
                </a:lnTo>
                <a:lnTo>
                  <a:pt x="43675" y="48661"/>
                </a:lnTo>
                <a:lnTo>
                  <a:pt x="40792" y="47454"/>
                </a:lnTo>
                <a:lnTo>
                  <a:pt x="38201" y="48534"/>
                </a:lnTo>
                <a:lnTo>
                  <a:pt x="33667" y="50426"/>
                </a:lnTo>
                <a:lnTo>
                  <a:pt x="30061" y="57551"/>
                </a:lnTo>
                <a:lnTo>
                  <a:pt x="26797" y="60853"/>
                </a:lnTo>
                <a:lnTo>
                  <a:pt x="23165" y="64510"/>
                </a:lnTo>
                <a:lnTo>
                  <a:pt x="16027" y="66885"/>
                </a:lnTo>
                <a:lnTo>
                  <a:pt x="12979" y="71546"/>
                </a:lnTo>
                <a:lnTo>
                  <a:pt x="8116" y="83088"/>
                </a:lnTo>
                <a:lnTo>
                  <a:pt x="4531" y="95655"/>
                </a:lnTo>
                <a:lnTo>
                  <a:pt x="2679" y="100426"/>
                </a:lnTo>
                <a:lnTo>
                  <a:pt x="0" y="112226"/>
                </a:lnTo>
                <a:lnTo>
                  <a:pt x="637" y="124597"/>
                </a:lnTo>
                <a:lnTo>
                  <a:pt x="2029" y="137132"/>
                </a:lnTo>
                <a:lnTo>
                  <a:pt x="2222" y="141790"/>
                </a:lnTo>
                <a:lnTo>
                  <a:pt x="3042" y="155136"/>
                </a:lnTo>
                <a:lnTo>
                  <a:pt x="5598" y="167498"/>
                </a:lnTo>
                <a:lnTo>
                  <a:pt x="10133" y="179095"/>
                </a:lnTo>
                <a:lnTo>
                  <a:pt x="16889" y="190145"/>
                </a:lnTo>
                <a:lnTo>
                  <a:pt x="23685" y="198343"/>
                </a:lnTo>
                <a:lnTo>
                  <a:pt x="30598" y="205853"/>
                </a:lnTo>
                <a:lnTo>
                  <a:pt x="39220" y="211527"/>
                </a:lnTo>
                <a:lnTo>
                  <a:pt x="46164" y="208833"/>
                </a:lnTo>
                <a:lnTo>
                  <a:pt x="65633" y="173210"/>
                </a:lnTo>
                <a:lnTo>
                  <a:pt x="67437" y="169260"/>
                </a:lnTo>
                <a:lnTo>
                  <a:pt x="67805" y="161462"/>
                </a:lnTo>
                <a:lnTo>
                  <a:pt x="70345" y="157957"/>
                </a:lnTo>
                <a:lnTo>
                  <a:pt x="73228" y="153944"/>
                </a:lnTo>
                <a:lnTo>
                  <a:pt x="76530" y="153588"/>
                </a:lnTo>
                <a:lnTo>
                  <a:pt x="80962" y="151353"/>
                </a:lnTo>
                <a:lnTo>
                  <a:pt x="89192" y="147187"/>
                </a:lnTo>
                <a:lnTo>
                  <a:pt x="93713" y="140621"/>
                </a:lnTo>
                <a:lnTo>
                  <a:pt x="100165" y="135110"/>
                </a:lnTo>
                <a:lnTo>
                  <a:pt x="105676" y="139174"/>
                </a:lnTo>
                <a:lnTo>
                  <a:pt x="108991" y="145828"/>
                </a:lnTo>
                <a:lnTo>
                  <a:pt x="114376" y="150337"/>
                </a:lnTo>
                <a:lnTo>
                  <a:pt x="118935" y="154185"/>
                </a:lnTo>
                <a:lnTo>
                  <a:pt x="127838" y="161513"/>
                </a:lnTo>
                <a:lnTo>
                  <a:pt x="133705" y="162719"/>
                </a:lnTo>
                <a:lnTo>
                  <a:pt x="140182" y="164027"/>
                </a:lnTo>
                <a:lnTo>
                  <a:pt x="144704" y="159913"/>
                </a:lnTo>
                <a:lnTo>
                  <a:pt x="148056" y="155125"/>
                </a:lnTo>
                <a:lnTo>
                  <a:pt x="151841" y="149740"/>
                </a:lnTo>
                <a:lnTo>
                  <a:pt x="154089" y="147886"/>
                </a:lnTo>
                <a:lnTo>
                  <a:pt x="159791" y="144368"/>
                </a:lnTo>
                <a:lnTo>
                  <a:pt x="161937" y="143060"/>
                </a:lnTo>
                <a:lnTo>
                  <a:pt x="164668" y="141599"/>
                </a:lnTo>
                <a:lnTo>
                  <a:pt x="168033" y="139047"/>
                </a:lnTo>
                <a:lnTo>
                  <a:pt x="170040" y="135999"/>
                </a:lnTo>
                <a:lnTo>
                  <a:pt x="171843" y="135770"/>
                </a:lnTo>
                <a:lnTo>
                  <a:pt x="174472" y="135440"/>
                </a:lnTo>
                <a:lnTo>
                  <a:pt x="177495" y="139174"/>
                </a:lnTo>
                <a:lnTo>
                  <a:pt x="180657" y="138805"/>
                </a:lnTo>
                <a:lnTo>
                  <a:pt x="184937" y="138285"/>
                </a:lnTo>
                <a:lnTo>
                  <a:pt x="186677" y="134297"/>
                </a:lnTo>
                <a:lnTo>
                  <a:pt x="188646" y="131198"/>
                </a:lnTo>
                <a:lnTo>
                  <a:pt x="193192" y="124149"/>
                </a:lnTo>
                <a:lnTo>
                  <a:pt x="194576" y="117126"/>
                </a:lnTo>
                <a:lnTo>
                  <a:pt x="196837" y="109163"/>
                </a:lnTo>
                <a:lnTo>
                  <a:pt x="198844" y="102026"/>
                </a:lnTo>
                <a:lnTo>
                  <a:pt x="198945" y="100070"/>
                </a:lnTo>
                <a:lnTo>
                  <a:pt x="205549" y="96603"/>
                </a:lnTo>
                <a:lnTo>
                  <a:pt x="208140" y="93835"/>
                </a:lnTo>
                <a:lnTo>
                  <a:pt x="207238" y="95778"/>
                </a:lnTo>
                <a:lnTo>
                  <a:pt x="212696" y="84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552841" y="5235921"/>
            <a:ext cx="232651" cy="211527"/>
          </a:xfrm>
          <a:custGeom>
            <a:avLst/>
            <a:gdLst/>
            <a:ahLst/>
            <a:cxnLst/>
            <a:rect l="l" t="t" r="r" b="b"/>
            <a:pathLst>
              <a:path w="232651" h="211527">
                <a:moveTo>
                  <a:pt x="65633" y="173210"/>
                </a:moveTo>
                <a:lnTo>
                  <a:pt x="67437" y="169260"/>
                </a:lnTo>
                <a:lnTo>
                  <a:pt x="67805" y="161462"/>
                </a:lnTo>
                <a:lnTo>
                  <a:pt x="70345" y="157957"/>
                </a:lnTo>
                <a:lnTo>
                  <a:pt x="73228" y="153944"/>
                </a:lnTo>
                <a:lnTo>
                  <a:pt x="76530" y="153588"/>
                </a:lnTo>
                <a:lnTo>
                  <a:pt x="80962" y="151353"/>
                </a:lnTo>
                <a:lnTo>
                  <a:pt x="89192" y="147187"/>
                </a:lnTo>
                <a:lnTo>
                  <a:pt x="93713" y="140621"/>
                </a:lnTo>
                <a:lnTo>
                  <a:pt x="100165" y="135110"/>
                </a:lnTo>
                <a:lnTo>
                  <a:pt x="105676" y="139174"/>
                </a:lnTo>
                <a:lnTo>
                  <a:pt x="108991" y="145828"/>
                </a:lnTo>
                <a:lnTo>
                  <a:pt x="114376" y="150337"/>
                </a:lnTo>
                <a:lnTo>
                  <a:pt x="118935" y="154185"/>
                </a:lnTo>
                <a:lnTo>
                  <a:pt x="127838" y="161513"/>
                </a:lnTo>
                <a:lnTo>
                  <a:pt x="133705" y="162719"/>
                </a:lnTo>
                <a:lnTo>
                  <a:pt x="140182" y="164027"/>
                </a:lnTo>
                <a:lnTo>
                  <a:pt x="144704" y="159913"/>
                </a:lnTo>
                <a:lnTo>
                  <a:pt x="148056" y="155125"/>
                </a:lnTo>
                <a:lnTo>
                  <a:pt x="151841" y="149740"/>
                </a:lnTo>
                <a:lnTo>
                  <a:pt x="154089" y="147886"/>
                </a:lnTo>
                <a:lnTo>
                  <a:pt x="159791" y="144368"/>
                </a:lnTo>
                <a:lnTo>
                  <a:pt x="161937" y="143060"/>
                </a:lnTo>
                <a:lnTo>
                  <a:pt x="164668" y="141599"/>
                </a:lnTo>
                <a:lnTo>
                  <a:pt x="166522" y="140202"/>
                </a:lnTo>
                <a:lnTo>
                  <a:pt x="168033" y="139047"/>
                </a:lnTo>
                <a:lnTo>
                  <a:pt x="170040" y="135999"/>
                </a:lnTo>
                <a:lnTo>
                  <a:pt x="171843" y="135770"/>
                </a:lnTo>
                <a:lnTo>
                  <a:pt x="174472" y="135440"/>
                </a:lnTo>
                <a:lnTo>
                  <a:pt x="177495" y="139174"/>
                </a:lnTo>
                <a:lnTo>
                  <a:pt x="180657" y="138805"/>
                </a:lnTo>
                <a:lnTo>
                  <a:pt x="184937" y="138285"/>
                </a:lnTo>
                <a:lnTo>
                  <a:pt x="186677" y="134297"/>
                </a:lnTo>
                <a:lnTo>
                  <a:pt x="188646" y="131198"/>
                </a:lnTo>
                <a:lnTo>
                  <a:pt x="193192" y="124149"/>
                </a:lnTo>
                <a:lnTo>
                  <a:pt x="194576" y="117126"/>
                </a:lnTo>
                <a:lnTo>
                  <a:pt x="196837" y="109163"/>
                </a:lnTo>
                <a:lnTo>
                  <a:pt x="198844" y="102026"/>
                </a:lnTo>
                <a:lnTo>
                  <a:pt x="198945" y="100070"/>
                </a:lnTo>
                <a:lnTo>
                  <a:pt x="205549" y="96603"/>
                </a:lnTo>
                <a:lnTo>
                  <a:pt x="207061" y="95828"/>
                </a:lnTo>
                <a:lnTo>
                  <a:pt x="207556" y="95549"/>
                </a:lnTo>
                <a:lnTo>
                  <a:pt x="208140" y="93835"/>
                </a:lnTo>
                <a:lnTo>
                  <a:pt x="207873" y="94444"/>
                </a:lnTo>
                <a:lnTo>
                  <a:pt x="207645" y="95232"/>
                </a:lnTo>
                <a:lnTo>
                  <a:pt x="207238" y="95778"/>
                </a:lnTo>
                <a:lnTo>
                  <a:pt x="212696" y="84311"/>
                </a:lnTo>
                <a:lnTo>
                  <a:pt x="218096" y="72790"/>
                </a:lnTo>
                <a:lnTo>
                  <a:pt x="221196" y="65475"/>
                </a:lnTo>
                <a:lnTo>
                  <a:pt x="226137" y="53914"/>
                </a:lnTo>
                <a:lnTo>
                  <a:pt x="230764" y="41518"/>
                </a:lnTo>
                <a:lnTo>
                  <a:pt x="232651" y="31947"/>
                </a:lnTo>
                <a:lnTo>
                  <a:pt x="230905" y="19821"/>
                </a:lnTo>
                <a:lnTo>
                  <a:pt x="224405" y="10865"/>
                </a:lnTo>
                <a:lnTo>
                  <a:pt x="214296" y="4777"/>
                </a:lnTo>
                <a:lnTo>
                  <a:pt x="201725" y="1256"/>
                </a:lnTo>
                <a:lnTo>
                  <a:pt x="187838" y="0"/>
                </a:lnTo>
                <a:lnTo>
                  <a:pt x="173781" y="706"/>
                </a:lnTo>
                <a:lnTo>
                  <a:pt x="160700" y="3072"/>
                </a:lnTo>
                <a:lnTo>
                  <a:pt x="149740" y="6797"/>
                </a:lnTo>
                <a:lnTo>
                  <a:pt x="146621" y="8364"/>
                </a:lnTo>
                <a:lnTo>
                  <a:pt x="141617" y="11158"/>
                </a:lnTo>
                <a:lnTo>
                  <a:pt x="140678" y="14663"/>
                </a:lnTo>
                <a:lnTo>
                  <a:pt x="135115" y="17177"/>
                </a:lnTo>
                <a:lnTo>
                  <a:pt x="129006" y="19933"/>
                </a:lnTo>
                <a:lnTo>
                  <a:pt x="122694" y="21787"/>
                </a:lnTo>
                <a:lnTo>
                  <a:pt x="116840" y="25089"/>
                </a:lnTo>
                <a:lnTo>
                  <a:pt x="111785" y="27947"/>
                </a:lnTo>
                <a:lnTo>
                  <a:pt x="105753" y="33281"/>
                </a:lnTo>
                <a:lnTo>
                  <a:pt x="99936" y="34818"/>
                </a:lnTo>
                <a:lnTo>
                  <a:pt x="87799" y="35557"/>
                </a:lnTo>
                <a:lnTo>
                  <a:pt x="75415" y="36228"/>
                </a:lnTo>
                <a:lnTo>
                  <a:pt x="75019" y="36329"/>
                </a:lnTo>
                <a:lnTo>
                  <a:pt x="69481" y="37789"/>
                </a:lnTo>
                <a:lnTo>
                  <a:pt x="67030" y="40380"/>
                </a:lnTo>
                <a:lnTo>
                  <a:pt x="62255" y="43568"/>
                </a:lnTo>
                <a:lnTo>
                  <a:pt x="57467" y="46768"/>
                </a:lnTo>
                <a:lnTo>
                  <a:pt x="52209" y="48572"/>
                </a:lnTo>
                <a:lnTo>
                  <a:pt x="46279" y="48635"/>
                </a:lnTo>
                <a:lnTo>
                  <a:pt x="43675" y="48661"/>
                </a:lnTo>
                <a:lnTo>
                  <a:pt x="40792" y="47454"/>
                </a:lnTo>
                <a:lnTo>
                  <a:pt x="38201" y="48534"/>
                </a:lnTo>
                <a:lnTo>
                  <a:pt x="33667" y="50426"/>
                </a:lnTo>
                <a:lnTo>
                  <a:pt x="30061" y="57551"/>
                </a:lnTo>
                <a:lnTo>
                  <a:pt x="26797" y="60853"/>
                </a:lnTo>
                <a:lnTo>
                  <a:pt x="23165" y="64510"/>
                </a:lnTo>
                <a:lnTo>
                  <a:pt x="16027" y="66885"/>
                </a:lnTo>
                <a:lnTo>
                  <a:pt x="12979" y="71546"/>
                </a:lnTo>
                <a:lnTo>
                  <a:pt x="8116" y="83088"/>
                </a:lnTo>
                <a:lnTo>
                  <a:pt x="4531" y="95655"/>
                </a:lnTo>
                <a:lnTo>
                  <a:pt x="2679" y="100426"/>
                </a:lnTo>
                <a:lnTo>
                  <a:pt x="0" y="112226"/>
                </a:lnTo>
                <a:lnTo>
                  <a:pt x="637" y="124597"/>
                </a:lnTo>
                <a:lnTo>
                  <a:pt x="2029" y="137132"/>
                </a:lnTo>
                <a:lnTo>
                  <a:pt x="2222" y="141790"/>
                </a:lnTo>
                <a:lnTo>
                  <a:pt x="3042" y="155136"/>
                </a:lnTo>
                <a:lnTo>
                  <a:pt x="5598" y="167498"/>
                </a:lnTo>
                <a:lnTo>
                  <a:pt x="10133" y="179095"/>
                </a:lnTo>
                <a:lnTo>
                  <a:pt x="16889" y="190145"/>
                </a:lnTo>
                <a:lnTo>
                  <a:pt x="23685" y="198343"/>
                </a:lnTo>
                <a:lnTo>
                  <a:pt x="30598" y="205853"/>
                </a:lnTo>
                <a:lnTo>
                  <a:pt x="39220" y="211527"/>
                </a:lnTo>
                <a:lnTo>
                  <a:pt x="46164" y="2088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715656" y="5353518"/>
            <a:ext cx="9295" cy="17627"/>
          </a:xfrm>
          <a:custGeom>
            <a:avLst/>
            <a:gdLst/>
            <a:ahLst/>
            <a:cxnLst/>
            <a:rect l="l" t="t" r="r" b="b"/>
            <a:pathLst>
              <a:path w="9295" h="17627">
                <a:moveTo>
                  <a:pt x="9295" y="17627"/>
                </a:moveTo>
                <a:lnTo>
                  <a:pt x="1913" y="9616"/>
                </a:lnTo>
                <a:lnTo>
                  <a:pt x="0" y="753"/>
                </a:lnTo>
                <a:lnTo>
                  <a:pt x="4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724353" y="5314947"/>
            <a:ext cx="29616" cy="10858"/>
          </a:xfrm>
          <a:custGeom>
            <a:avLst/>
            <a:gdLst/>
            <a:ahLst/>
            <a:cxnLst/>
            <a:rect l="l" t="t" r="r" b="b"/>
            <a:pathLst>
              <a:path w="29616" h="10858">
                <a:moveTo>
                  <a:pt x="29616" y="10858"/>
                </a:moveTo>
                <a:lnTo>
                  <a:pt x="27431" y="9118"/>
                </a:lnTo>
                <a:lnTo>
                  <a:pt x="26098" y="6248"/>
                </a:lnTo>
                <a:lnTo>
                  <a:pt x="23850" y="4584"/>
                </a:lnTo>
                <a:lnTo>
                  <a:pt x="21894" y="3175"/>
                </a:lnTo>
                <a:lnTo>
                  <a:pt x="21221" y="3517"/>
                </a:lnTo>
                <a:lnTo>
                  <a:pt x="18567" y="2476"/>
                </a:lnTo>
                <a:lnTo>
                  <a:pt x="12230" y="0"/>
                </a:lnTo>
                <a:lnTo>
                  <a:pt x="6718" y="457"/>
                </a:lnTo>
                <a:lnTo>
                  <a:pt x="0" y="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731605" y="5326428"/>
            <a:ext cx="12776" cy="4178"/>
          </a:xfrm>
          <a:custGeom>
            <a:avLst/>
            <a:gdLst/>
            <a:ahLst/>
            <a:cxnLst/>
            <a:rect l="l" t="t" r="r" b="b"/>
            <a:pathLst>
              <a:path w="12776" h="4178">
                <a:moveTo>
                  <a:pt x="12776" y="4178"/>
                </a:moveTo>
                <a:lnTo>
                  <a:pt x="8521" y="2171"/>
                </a:lnTo>
                <a:lnTo>
                  <a:pt x="4343" y="11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730919" y="5329350"/>
            <a:ext cx="7416" cy="5067"/>
          </a:xfrm>
          <a:custGeom>
            <a:avLst/>
            <a:gdLst/>
            <a:ahLst/>
            <a:cxnLst/>
            <a:rect l="l" t="t" r="r" b="b"/>
            <a:pathLst>
              <a:path w="7416" h="5067">
                <a:moveTo>
                  <a:pt x="7416" y="0"/>
                </a:moveTo>
                <a:lnTo>
                  <a:pt x="6184" y="1651"/>
                </a:lnTo>
                <a:lnTo>
                  <a:pt x="4800" y="3416"/>
                </a:lnTo>
                <a:lnTo>
                  <a:pt x="3492" y="5067"/>
                </a:lnTo>
                <a:lnTo>
                  <a:pt x="2400" y="4927"/>
                </a:lnTo>
                <a:lnTo>
                  <a:pt x="863" y="4241"/>
                </a:lnTo>
                <a:lnTo>
                  <a:pt x="0" y="3581"/>
                </a:lnTo>
                <a:lnTo>
                  <a:pt x="279" y="2667"/>
                </a:lnTo>
                <a:lnTo>
                  <a:pt x="647" y="1549"/>
                </a:lnTo>
                <a:lnTo>
                  <a:pt x="1206" y="7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578975" y="5178567"/>
            <a:ext cx="211759" cy="134632"/>
          </a:xfrm>
          <a:custGeom>
            <a:avLst/>
            <a:gdLst/>
            <a:ahLst/>
            <a:cxnLst/>
            <a:rect l="l" t="t" r="r" b="b"/>
            <a:pathLst>
              <a:path w="211759" h="134632">
                <a:moveTo>
                  <a:pt x="3035" y="101663"/>
                </a:moveTo>
                <a:lnTo>
                  <a:pt x="1917" y="112953"/>
                </a:lnTo>
                <a:lnTo>
                  <a:pt x="0" y="118795"/>
                </a:lnTo>
                <a:lnTo>
                  <a:pt x="7937" y="122275"/>
                </a:lnTo>
                <a:lnTo>
                  <a:pt x="6375" y="120065"/>
                </a:lnTo>
                <a:lnTo>
                  <a:pt x="11404" y="126961"/>
                </a:lnTo>
                <a:lnTo>
                  <a:pt x="13500" y="131597"/>
                </a:lnTo>
                <a:lnTo>
                  <a:pt x="14084" y="134112"/>
                </a:lnTo>
                <a:lnTo>
                  <a:pt x="26315" y="130172"/>
                </a:lnTo>
                <a:lnTo>
                  <a:pt x="36601" y="122345"/>
                </a:lnTo>
                <a:lnTo>
                  <a:pt x="46334" y="113601"/>
                </a:lnTo>
                <a:lnTo>
                  <a:pt x="55333" y="107607"/>
                </a:lnTo>
                <a:lnTo>
                  <a:pt x="60185" y="105270"/>
                </a:lnTo>
                <a:lnTo>
                  <a:pt x="66611" y="104775"/>
                </a:lnTo>
                <a:lnTo>
                  <a:pt x="71285" y="100990"/>
                </a:lnTo>
                <a:lnTo>
                  <a:pt x="76453" y="96786"/>
                </a:lnTo>
                <a:lnTo>
                  <a:pt x="77977" y="87858"/>
                </a:lnTo>
                <a:lnTo>
                  <a:pt x="85978" y="91973"/>
                </a:lnTo>
                <a:lnTo>
                  <a:pt x="93305" y="100669"/>
                </a:lnTo>
                <a:lnTo>
                  <a:pt x="94260" y="112788"/>
                </a:lnTo>
                <a:lnTo>
                  <a:pt x="91596" y="124993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32"/>
                </a:lnTo>
                <a:lnTo>
                  <a:pt x="110830" y="124558"/>
                </a:lnTo>
                <a:lnTo>
                  <a:pt x="115870" y="114241"/>
                </a:lnTo>
                <a:lnTo>
                  <a:pt x="122748" y="104843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55"/>
                </a:lnTo>
                <a:lnTo>
                  <a:pt x="139992" y="84721"/>
                </a:lnTo>
                <a:lnTo>
                  <a:pt x="142824" y="81902"/>
                </a:lnTo>
                <a:lnTo>
                  <a:pt x="146303" y="77139"/>
                </a:lnTo>
                <a:lnTo>
                  <a:pt x="158706" y="79713"/>
                </a:lnTo>
                <a:lnTo>
                  <a:pt x="171240" y="82380"/>
                </a:lnTo>
                <a:lnTo>
                  <a:pt x="183450" y="86008"/>
                </a:lnTo>
                <a:lnTo>
                  <a:pt x="189318" y="88468"/>
                </a:lnTo>
                <a:lnTo>
                  <a:pt x="195516" y="92240"/>
                </a:lnTo>
                <a:lnTo>
                  <a:pt x="200812" y="91935"/>
                </a:lnTo>
                <a:lnTo>
                  <a:pt x="205231" y="87414"/>
                </a:lnTo>
                <a:lnTo>
                  <a:pt x="210642" y="86410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5"/>
                </a:lnTo>
                <a:lnTo>
                  <a:pt x="172907" y="15575"/>
                </a:lnTo>
                <a:lnTo>
                  <a:pt x="170624" y="14973"/>
                </a:lnTo>
                <a:lnTo>
                  <a:pt x="160030" y="8754"/>
                </a:lnTo>
                <a:lnTo>
                  <a:pt x="148021" y="916"/>
                </a:lnTo>
                <a:lnTo>
                  <a:pt x="145389" y="76"/>
                </a:lnTo>
                <a:lnTo>
                  <a:pt x="132784" y="698"/>
                </a:lnTo>
                <a:lnTo>
                  <a:pt x="122039" y="2256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9" y="26415"/>
                </a:lnTo>
                <a:lnTo>
                  <a:pt x="43889" y="36878"/>
                </a:lnTo>
                <a:lnTo>
                  <a:pt x="36589" y="47825"/>
                </a:lnTo>
                <a:lnTo>
                  <a:pt x="34061" y="51282"/>
                </a:lnTo>
                <a:lnTo>
                  <a:pt x="27917" y="62399"/>
                </a:lnTo>
                <a:lnTo>
                  <a:pt x="23721" y="74128"/>
                </a:lnTo>
                <a:lnTo>
                  <a:pt x="19596" y="83337"/>
                </a:lnTo>
                <a:lnTo>
                  <a:pt x="15595" y="90500"/>
                </a:lnTo>
                <a:lnTo>
                  <a:pt x="14833" y="94170"/>
                </a:lnTo>
                <a:lnTo>
                  <a:pt x="8026" y="98475"/>
                </a:lnTo>
                <a:lnTo>
                  <a:pt x="3035" y="1016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578975" y="5178567"/>
            <a:ext cx="211759" cy="134632"/>
          </a:xfrm>
          <a:custGeom>
            <a:avLst/>
            <a:gdLst/>
            <a:ahLst/>
            <a:cxnLst/>
            <a:rect l="l" t="t" r="r" b="b"/>
            <a:pathLst>
              <a:path w="211759" h="134632">
                <a:moveTo>
                  <a:pt x="195516" y="92240"/>
                </a:moveTo>
                <a:lnTo>
                  <a:pt x="200812" y="91935"/>
                </a:lnTo>
                <a:lnTo>
                  <a:pt x="205231" y="87414"/>
                </a:lnTo>
                <a:lnTo>
                  <a:pt x="210642" y="86410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5"/>
                </a:lnTo>
                <a:lnTo>
                  <a:pt x="172907" y="15575"/>
                </a:lnTo>
                <a:lnTo>
                  <a:pt x="170624" y="14973"/>
                </a:lnTo>
                <a:lnTo>
                  <a:pt x="160030" y="8754"/>
                </a:lnTo>
                <a:lnTo>
                  <a:pt x="148021" y="916"/>
                </a:lnTo>
                <a:lnTo>
                  <a:pt x="145389" y="76"/>
                </a:lnTo>
                <a:lnTo>
                  <a:pt x="132784" y="698"/>
                </a:lnTo>
                <a:lnTo>
                  <a:pt x="122039" y="2256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9" y="26415"/>
                </a:lnTo>
                <a:lnTo>
                  <a:pt x="43889" y="36878"/>
                </a:lnTo>
                <a:lnTo>
                  <a:pt x="36589" y="47825"/>
                </a:lnTo>
                <a:lnTo>
                  <a:pt x="34061" y="51282"/>
                </a:lnTo>
                <a:lnTo>
                  <a:pt x="27917" y="62399"/>
                </a:lnTo>
                <a:lnTo>
                  <a:pt x="23721" y="74128"/>
                </a:lnTo>
                <a:lnTo>
                  <a:pt x="19596" y="83337"/>
                </a:lnTo>
                <a:lnTo>
                  <a:pt x="15595" y="90500"/>
                </a:lnTo>
                <a:lnTo>
                  <a:pt x="14833" y="94170"/>
                </a:lnTo>
                <a:lnTo>
                  <a:pt x="8026" y="98475"/>
                </a:lnTo>
                <a:lnTo>
                  <a:pt x="3035" y="101663"/>
                </a:lnTo>
                <a:lnTo>
                  <a:pt x="1917" y="112953"/>
                </a:lnTo>
                <a:lnTo>
                  <a:pt x="0" y="118795"/>
                </a:lnTo>
                <a:lnTo>
                  <a:pt x="7937" y="122275"/>
                </a:lnTo>
                <a:lnTo>
                  <a:pt x="6375" y="120065"/>
                </a:lnTo>
                <a:lnTo>
                  <a:pt x="11404" y="126961"/>
                </a:lnTo>
                <a:lnTo>
                  <a:pt x="13004" y="129171"/>
                </a:lnTo>
                <a:lnTo>
                  <a:pt x="13500" y="131597"/>
                </a:lnTo>
                <a:lnTo>
                  <a:pt x="14084" y="134112"/>
                </a:lnTo>
                <a:lnTo>
                  <a:pt x="26315" y="130172"/>
                </a:lnTo>
                <a:lnTo>
                  <a:pt x="36601" y="122345"/>
                </a:lnTo>
                <a:lnTo>
                  <a:pt x="46334" y="113601"/>
                </a:lnTo>
                <a:lnTo>
                  <a:pt x="55333" y="107607"/>
                </a:lnTo>
                <a:lnTo>
                  <a:pt x="60185" y="105270"/>
                </a:lnTo>
                <a:lnTo>
                  <a:pt x="66611" y="104775"/>
                </a:lnTo>
                <a:lnTo>
                  <a:pt x="71285" y="100990"/>
                </a:lnTo>
                <a:lnTo>
                  <a:pt x="76453" y="96786"/>
                </a:lnTo>
                <a:lnTo>
                  <a:pt x="77977" y="87858"/>
                </a:lnTo>
                <a:lnTo>
                  <a:pt x="85978" y="91973"/>
                </a:lnTo>
                <a:lnTo>
                  <a:pt x="93305" y="100669"/>
                </a:lnTo>
                <a:lnTo>
                  <a:pt x="94260" y="112788"/>
                </a:lnTo>
                <a:lnTo>
                  <a:pt x="91596" y="124993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32"/>
                </a:lnTo>
                <a:lnTo>
                  <a:pt x="110830" y="124558"/>
                </a:lnTo>
                <a:lnTo>
                  <a:pt x="115870" y="114241"/>
                </a:lnTo>
                <a:lnTo>
                  <a:pt x="122748" y="104843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55"/>
                </a:lnTo>
                <a:lnTo>
                  <a:pt x="139992" y="84721"/>
                </a:lnTo>
                <a:lnTo>
                  <a:pt x="142824" y="81902"/>
                </a:lnTo>
                <a:lnTo>
                  <a:pt x="146303" y="77139"/>
                </a:lnTo>
                <a:lnTo>
                  <a:pt x="158706" y="79713"/>
                </a:lnTo>
                <a:lnTo>
                  <a:pt x="171240" y="82380"/>
                </a:lnTo>
                <a:lnTo>
                  <a:pt x="183450" y="86008"/>
                </a:lnTo>
                <a:lnTo>
                  <a:pt x="189318" y="88468"/>
                </a:lnTo>
                <a:lnTo>
                  <a:pt x="195516" y="92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636100" y="5282746"/>
            <a:ext cx="19151" cy="45123"/>
          </a:xfrm>
          <a:custGeom>
            <a:avLst/>
            <a:gdLst/>
            <a:ahLst/>
            <a:cxnLst/>
            <a:rect l="l" t="t" r="r" b="b"/>
            <a:pathLst>
              <a:path w="19151" h="45123">
                <a:moveTo>
                  <a:pt x="8229" y="0"/>
                </a:moveTo>
                <a:lnTo>
                  <a:pt x="5689" y="4737"/>
                </a:lnTo>
                <a:lnTo>
                  <a:pt x="6553" y="9842"/>
                </a:lnTo>
                <a:lnTo>
                  <a:pt x="5448" y="14706"/>
                </a:lnTo>
                <a:lnTo>
                  <a:pt x="4902" y="17233"/>
                </a:lnTo>
                <a:lnTo>
                  <a:pt x="3657" y="19265"/>
                </a:lnTo>
                <a:lnTo>
                  <a:pt x="3670" y="21856"/>
                </a:lnTo>
                <a:lnTo>
                  <a:pt x="3683" y="23228"/>
                </a:lnTo>
                <a:lnTo>
                  <a:pt x="5092" y="24612"/>
                </a:lnTo>
                <a:lnTo>
                  <a:pt x="5080" y="26200"/>
                </a:lnTo>
                <a:lnTo>
                  <a:pt x="5092" y="30759"/>
                </a:lnTo>
                <a:lnTo>
                  <a:pt x="0" y="35483"/>
                </a:lnTo>
                <a:lnTo>
                  <a:pt x="4343" y="39255"/>
                </a:lnTo>
                <a:lnTo>
                  <a:pt x="7188" y="41732"/>
                </a:lnTo>
                <a:lnTo>
                  <a:pt x="15887" y="43713"/>
                </a:lnTo>
                <a:lnTo>
                  <a:pt x="19151" y="451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650628" y="5287076"/>
            <a:ext cx="10083" cy="27762"/>
          </a:xfrm>
          <a:custGeom>
            <a:avLst/>
            <a:gdLst/>
            <a:ahLst/>
            <a:cxnLst/>
            <a:rect l="l" t="t" r="r" b="b"/>
            <a:pathLst>
              <a:path w="10083" h="27762">
                <a:moveTo>
                  <a:pt x="8001" y="292"/>
                </a:moveTo>
                <a:lnTo>
                  <a:pt x="6553" y="0"/>
                </a:lnTo>
                <a:lnTo>
                  <a:pt x="380" y="3200"/>
                </a:lnTo>
                <a:lnTo>
                  <a:pt x="508" y="6578"/>
                </a:lnTo>
                <a:lnTo>
                  <a:pt x="584" y="9004"/>
                </a:lnTo>
                <a:lnTo>
                  <a:pt x="2362" y="9753"/>
                </a:lnTo>
                <a:lnTo>
                  <a:pt x="2222" y="12026"/>
                </a:lnTo>
                <a:lnTo>
                  <a:pt x="2209" y="12242"/>
                </a:lnTo>
                <a:lnTo>
                  <a:pt x="342" y="12560"/>
                </a:lnTo>
                <a:lnTo>
                  <a:pt x="190" y="13792"/>
                </a:lnTo>
                <a:lnTo>
                  <a:pt x="0" y="15176"/>
                </a:lnTo>
                <a:lnTo>
                  <a:pt x="2006" y="16179"/>
                </a:lnTo>
                <a:lnTo>
                  <a:pt x="2070" y="17233"/>
                </a:lnTo>
                <a:lnTo>
                  <a:pt x="2222" y="19583"/>
                </a:lnTo>
                <a:lnTo>
                  <a:pt x="2489" y="20866"/>
                </a:lnTo>
                <a:lnTo>
                  <a:pt x="444" y="22961"/>
                </a:lnTo>
                <a:lnTo>
                  <a:pt x="3695" y="24460"/>
                </a:lnTo>
                <a:lnTo>
                  <a:pt x="7010" y="25895"/>
                </a:lnTo>
                <a:lnTo>
                  <a:pt x="10083" y="27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696995" y="5370083"/>
            <a:ext cx="7518" cy="13322"/>
          </a:xfrm>
          <a:custGeom>
            <a:avLst/>
            <a:gdLst/>
            <a:ahLst/>
            <a:cxnLst/>
            <a:rect l="l" t="t" r="r" b="b"/>
            <a:pathLst>
              <a:path w="7518" h="13322">
                <a:moveTo>
                  <a:pt x="7518" y="13322"/>
                </a:moveTo>
                <a:lnTo>
                  <a:pt x="6273" y="8343"/>
                </a:lnTo>
                <a:lnTo>
                  <a:pt x="3048" y="401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3389015" y="6490682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124017" y="27080"/>
                </a:moveTo>
                <a:lnTo>
                  <a:pt x="118547" y="15629"/>
                </a:lnTo>
                <a:lnTo>
                  <a:pt x="116960" y="1667"/>
                </a:lnTo>
                <a:lnTo>
                  <a:pt x="117055" y="0"/>
                </a:lnTo>
                <a:lnTo>
                  <a:pt x="6578" y="33718"/>
                </a:ln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87"/>
                </a:lnTo>
                <a:lnTo>
                  <a:pt x="596" y="71958"/>
                </a:lnTo>
                <a:lnTo>
                  <a:pt x="330" y="72123"/>
                </a:lnTo>
                <a:lnTo>
                  <a:pt x="5080" y="74345"/>
                </a:lnTo>
                <a:lnTo>
                  <a:pt x="15516" y="81717"/>
                </a:lnTo>
                <a:lnTo>
                  <a:pt x="26213" y="88898"/>
                </a:lnTo>
                <a:lnTo>
                  <a:pt x="28143" y="89560"/>
                </a:lnTo>
                <a:lnTo>
                  <a:pt x="40398" y="92054"/>
                </a:lnTo>
                <a:lnTo>
                  <a:pt x="52889" y="93396"/>
                </a:lnTo>
                <a:lnTo>
                  <a:pt x="65480" y="94227"/>
                </a:lnTo>
                <a:lnTo>
                  <a:pt x="78036" y="95188"/>
                </a:lnTo>
                <a:lnTo>
                  <a:pt x="90418" y="96920"/>
                </a:lnTo>
                <a:lnTo>
                  <a:pt x="94957" y="97891"/>
                </a:lnTo>
                <a:lnTo>
                  <a:pt x="107453" y="100015"/>
                </a:lnTo>
                <a:lnTo>
                  <a:pt x="119990" y="100990"/>
                </a:lnTo>
                <a:lnTo>
                  <a:pt x="132538" y="101703"/>
                </a:lnTo>
                <a:lnTo>
                  <a:pt x="145072" y="103045"/>
                </a:lnTo>
                <a:lnTo>
                  <a:pt x="158677" y="104962"/>
                </a:lnTo>
                <a:lnTo>
                  <a:pt x="171275" y="106098"/>
                </a:lnTo>
                <a:lnTo>
                  <a:pt x="183964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23" y="103352"/>
                </a:lnTo>
                <a:lnTo>
                  <a:pt x="242798" y="100799"/>
                </a:lnTo>
                <a:lnTo>
                  <a:pt x="241427" y="91300"/>
                </a:lnTo>
                <a:lnTo>
                  <a:pt x="240893" y="87617"/>
                </a:lnTo>
                <a:lnTo>
                  <a:pt x="240538" y="84302"/>
                </a:lnTo>
                <a:lnTo>
                  <a:pt x="240449" y="74625"/>
                </a:lnTo>
                <a:lnTo>
                  <a:pt x="239356" y="74231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1" y="49574"/>
                </a:lnTo>
                <a:lnTo>
                  <a:pt x="143235" y="43730"/>
                </a:lnTo>
                <a:lnTo>
                  <a:pt x="132527" y="36340"/>
                </a:lnTo>
                <a:lnTo>
                  <a:pt x="124017" y="270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3389015" y="6490682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6578" y="33718"/>
                </a:move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87"/>
                </a:lnTo>
                <a:lnTo>
                  <a:pt x="596" y="71958"/>
                </a:lnTo>
                <a:lnTo>
                  <a:pt x="330" y="72123"/>
                </a:lnTo>
                <a:lnTo>
                  <a:pt x="5080" y="74345"/>
                </a:lnTo>
                <a:lnTo>
                  <a:pt x="15516" y="81717"/>
                </a:lnTo>
                <a:lnTo>
                  <a:pt x="26213" y="88898"/>
                </a:lnTo>
                <a:lnTo>
                  <a:pt x="28143" y="89560"/>
                </a:lnTo>
                <a:lnTo>
                  <a:pt x="40398" y="92054"/>
                </a:lnTo>
                <a:lnTo>
                  <a:pt x="52889" y="93396"/>
                </a:lnTo>
                <a:lnTo>
                  <a:pt x="65480" y="94227"/>
                </a:lnTo>
                <a:lnTo>
                  <a:pt x="78036" y="95188"/>
                </a:lnTo>
                <a:lnTo>
                  <a:pt x="90418" y="96920"/>
                </a:lnTo>
                <a:lnTo>
                  <a:pt x="94957" y="97891"/>
                </a:lnTo>
                <a:lnTo>
                  <a:pt x="107453" y="100015"/>
                </a:lnTo>
                <a:lnTo>
                  <a:pt x="119990" y="100990"/>
                </a:lnTo>
                <a:lnTo>
                  <a:pt x="132538" y="101703"/>
                </a:lnTo>
                <a:lnTo>
                  <a:pt x="145072" y="103045"/>
                </a:lnTo>
                <a:lnTo>
                  <a:pt x="158677" y="104962"/>
                </a:lnTo>
                <a:lnTo>
                  <a:pt x="171275" y="106098"/>
                </a:lnTo>
                <a:lnTo>
                  <a:pt x="183964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23" y="103352"/>
                </a:lnTo>
                <a:lnTo>
                  <a:pt x="242798" y="100799"/>
                </a:lnTo>
                <a:lnTo>
                  <a:pt x="241427" y="91300"/>
                </a:lnTo>
                <a:lnTo>
                  <a:pt x="240893" y="87617"/>
                </a:lnTo>
                <a:lnTo>
                  <a:pt x="240538" y="84302"/>
                </a:lnTo>
                <a:lnTo>
                  <a:pt x="240499" y="80378"/>
                </a:lnTo>
                <a:lnTo>
                  <a:pt x="240449" y="74625"/>
                </a:lnTo>
                <a:lnTo>
                  <a:pt x="239356" y="74231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1" y="49574"/>
                </a:lnTo>
                <a:lnTo>
                  <a:pt x="143235" y="43730"/>
                </a:lnTo>
                <a:lnTo>
                  <a:pt x="132527" y="36340"/>
                </a:lnTo>
                <a:lnTo>
                  <a:pt x="124017" y="27080"/>
                </a:lnTo>
                <a:lnTo>
                  <a:pt x="118547" y="15629"/>
                </a:lnTo>
                <a:lnTo>
                  <a:pt x="116960" y="1667"/>
                </a:lnTo>
                <a:lnTo>
                  <a:pt x="1170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3384736" y="6529595"/>
            <a:ext cx="248193" cy="91344"/>
          </a:xfrm>
          <a:custGeom>
            <a:avLst/>
            <a:gdLst/>
            <a:ahLst/>
            <a:cxnLst/>
            <a:rect l="l" t="t" r="r" b="b"/>
            <a:pathLst>
              <a:path w="248193" h="91344">
                <a:moveTo>
                  <a:pt x="520" y="47637"/>
                </a:moveTo>
                <a:lnTo>
                  <a:pt x="0" y="54889"/>
                </a:lnTo>
                <a:lnTo>
                  <a:pt x="0" y="65163"/>
                </a:lnTo>
                <a:lnTo>
                  <a:pt x="317" y="68605"/>
                </a:lnTo>
                <a:lnTo>
                  <a:pt x="2273" y="72694"/>
                </a:lnTo>
                <a:lnTo>
                  <a:pt x="4914" y="78257"/>
                </a:lnTo>
                <a:lnTo>
                  <a:pt x="8661" y="79895"/>
                </a:lnTo>
                <a:lnTo>
                  <a:pt x="13525" y="80898"/>
                </a:lnTo>
                <a:lnTo>
                  <a:pt x="20802" y="82410"/>
                </a:lnTo>
                <a:lnTo>
                  <a:pt x="29921" y="81940"/>
                </a:lnTo>
                <a:lnTo>
                  <a:pt x="42786" y="81940"/>
                </a:lnTo>
                <a:lnTo>
                  <a:pt x="48577" y="82549"/>
                </a:lnTo>
                <a:lnTo>
                  <a:pt x="53924" y="81940"/>
                </a:lnTo>
                <a:lnTo>
                  <a:pt x="60642" y="81165"/>
                </a:lnTo>
                <a:lnTo>
                  <a:pt x="71602" y="83032"/>
                </a:lnTo>
                <a:lnTo>
                  <a:pt x="74574" y="77571"/>
                </a:lnTo>
                <a:lnTo>
                  <a:pt x="79248" y="78828"/>
                </a:lnTo>
                <a:lnTo>
                  <a:pt x="84493" y="80289"/>
                </a:lnTo>
                <a:lnTo>
                  <a:pt x="88976" y="82422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90" y="89863"/>
                </a:lnTo>
                <a:lnTo>
                  <a:pt x="145144" y="91079"/>
                </a:lnTo>
                <a:lnTo>
                  <a:pt x="153073" y="91211"/>
                </a:lnTo>
                <a:lnTo>
                  <a:pt x="166098" y="91049"/>
                </a:lnTo>
                <a:lnTo>
                  <a:pt x="178645" y="91251"/>
                </a:lnTo>
                <a:lnTo>
                  <a:pt x="190959" y="91344"/>
                </a:lnTo>
                <a:lnTo>
                  <a:pt x="203284" y="90857"/>
                </a:lnTo>
                <a:lnTo>
                  <a:pt x="215866" y="89318"/>
                </a:lnTo>
                <a:lnTo>
                  <a:pt x="221081" y="88290"/>
                </a:lnTo>
                <a:lnTo>
                  <a:pt x="233604" y="84091"/>
                </a:lnTo>
                <a:lnTo>
                  <a:pt x="243371" y="75891"/>
                </a:lnTo>
                <a:lnTo>
                  <a:pt x="245821" y="71716"/>
                </a:lnTo>
                <a:lnTo>
                  <a:pt x="248193" y="59621"/>
                </a:lnTo>
                <a:lnTo>
                  <a:pt x="246994" y="47005"/>
                </a:lnTo>
                <a:lnTo>
                  <a:pt x="246291" y="42494"/>
                </a:lnTo>
                <a:lnTo>
                  <a:pt x="244970" y="33820"/>
                </a:lnTo>
                <a:lnTo>
                  <a:pt x="245071" y="27241"/>
                </a:lnTo>
                <a:lnTo>
                  <a:pt x="232486" y="27241"/>
                </a:lnTo>
                <a:lnTo>
                  <a:pt x="226092" y="35390"/>
                </a:lnTo>
                <a:lnTo>
                  <a:pt x="224813" y="49312"/>
                </a:lnTo>
                <a:lnTo>
                  <a:pt x="224599" y="50291"/>
                </a:lnTo>
                <a:lnTo>
                  <a:pt x="217261" y="61533"/>
                </a:lnTo>
                <a:lnTo>
                  <a:pt x="204873" y="66513"/>
                </a:lnTo>
                <a:lnTo>
                  <a:pt x="195135" y="67309"/>
                </a:lnTo>
                <a:lnTo>
                  <a:pt x="181506" y="67025"/>
                </a:lnTo>
                <a:lnTo>
                  <a:pt x="169452" y="66266"/>
                </a:lnTo>
                <a:lnTo>
                  <a:pt x="157728" y="65170"/>
                </a:lnTo>
                <a:lnTo>
                  <a:pt x="145087" y="63880"/>
                </a:lnTo>
                <a:lnTo>
                  <a:pt x="138747" y="63271"/>
                </a:lnTo>
                <a:lnTo>
                  <a:pt x="127334" y="62081"/>
                </a:lnTo>
                <a:lnTo>
                  <a:pt x="113576" y="60432"/>
                </a:lnTo>
                <a:lnTo>
                  <a:pt x="99956" y="58651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4" y="53765"/>
                </a:lnTo>
                <a:lnTo>
                  <a:pt x="53023" y="51757"/>
                </a:lnTo>
                <a:lnTo>
                  <a:pt x="40540" y="49324"/>
                </a:lnTo>
                <a:lnTo>
                  <a:pt x="36296" y="48348"/>
                </a:lnTo>
                <a:lnTo>
                  <a:pt x="31661" y="47231"/>
                </a:lnTo>
                <a:lnTo>
                  <a:pt x="25146" y="43700"/>
                </a:lnTo>
                <a:lnTo>
                  <a:pt x="20612" y="39154"/>
                </a:lnTo>
                <a:lnTo>
                  <a:pt x="16916" y="35445"/>
                </a:lnTo>
                <a:lnTo>
                  <a:pt x="15265" y="30772"/>
                </a:lnTo>
                <a:lnTo>
                  <a:pt x="14046" y="25907"/>
                </a:lnTo>
                <a:lnTo>
                  <a:pt x="11874" y="17183"/>
                </a:lnTo>
                <a:lnTo>
                  <a:pt x="11899" y="1028"/>
                </a:lnTo>
                <a:lnTo>
                  <a:pt x="10858" y="0"/>
                </a:lnTo>
                <a:lnTo>
                  <a:pt x="5636" y="11619"/>
                </a:lnTo>
                <a:lnTo>
                  <a:pt x="2413" y="23864"/>
                </a:lnTo>
                <a:lnTo>
                  <a:pt x="867" y="36681"/>
                </a:lnTo>
                <a:lnTo>
                  <a:pt x="647" y="41897"/>
                </a:lnTo>
                <a:lnTo>
                  <a:pt x="520" y="4763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384736" y="6529595"/>
            <a:ext cx="248193" cy="91344"/>
          </a:xfrm>
          <a:custGeom>
            <a:avLst/>
            <a:gdLst/>
            <a:ahLst/>
            <a:cxnLst/>
            <a:rect l="l" t="t" r="r" b="b"/>
            <a:pathLst>
              <a:path w="248193" h="91344">
                <a:moveTo>
                  <a:pt x="10858" y="0"/>
                </a:moveTo>
                <a:lnTo>
                  <a:pt x="5636" y="11619"/>
                </a:lnTo>
                <a:lnTo>
                  <a:pt x="2413" y="23864"/>
                </a:lnTo>
                <a:lnTo>
                  <a:pt x="867" y="36681"/>
                </a:lnTo>
                <a:lnTo>
                  <a:pt x="647" y="41897"/>
                </a:lnTo>
                <a:lnTo>
                  <a:pt x="520" y="47637"/>
                </a:lnTo>
                <a:lnTo>
                  <a:pt x="0" y="54889"/>
                </a:lnTo>
                <a:lnTo>
                  <a:pt x="0" y="60680"/>
                </a:lnTo>
                <a:lnTo>
                  <a:pt x="0" y="65163"/>
                </a:lnTo>
                <a:lnTo>
                  <a:pt x="317" y="68605"/>
                </a:lnTo>
                <a:lnTo>
                  <a:pt x="2273" y="72694"/>
                </a:lnTo>
                <a:lnTo>
                  <a:pt x="4914" y="78257"/>
                </a:lnTo>
                <a:lnTo>
                  <a:pt x="8661" y="79895"/>
                </a:lnTo>
                <a:lnTo>
                  <a:pt x="13525" y="80898"/>
                </a:lnTo>
                <a:lnTo>
                  <a:pt x="20802" y="82410"/>
                </a:lnTo>
                <a:lnTo>
                  <a:pt x="29921" y="81940"/>
                </a:lnTo>
                <a:lnTo>
                  <a:pt x="37388" y="81940"/>
                </a:lnTo>
                <a:lnTo>
                  <a:pt x="42786" y="81940"/>
                </a:lnTo>
                <a:lnTo>
                  <a:pt x="48577" y="82549"/>
                </a:lnTo>
                <a:lnTo>
                  <a:pt x="53924" y="81940"/>
                </a:lnTo>
                <a:lnTo>
                  <a:pt x="60642" y="81165"/>
                </a:lnTo>
                <a:lnTo>
                  <a:pt x="71602" y="83032"/>
                </a:lnTo>
                <a:lnTo>
                  <a:pt x="74574" y="77571"/>
                </a:lnTo>
                <a:lnTo>
                  <a:pt x="79248" y="78828"/>
                </a:lnTo>
                <a:lnTo>
                  <a:pt x="84493" y="80289"/>
                </a:lnTo>
                <a:lnTo>
                  <a:pt x="88976" y="82422"/>
                </a:lnTo>
                <a:lnTo>
                  <a:pt x="96342" y="85940"/>
                </a:lnTo>
                <a:lnTo>
                  <a:pt x="88976" y="82422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90" y="89863"/>
                </a:lnTo>
                <a:lnTo>
                  <a:pt x="145144" y="91079"/>
                </a:lnTo>
                <a:lnTo>
                  <a:pt x="153073" y="91211"/>
                </a:lnTo>
                <a:lnTo>
                  <a:pt x="166098" y="91049"/>
                </a:lnTo>
                <a:lnTo>
                  <a:pt x="178645" y="91251"/>
                </a:lnTo>
                <a:lnTo>
                  <a:pt x="190959" y="91344"/>
                </a:lnTo>
                <a:lnTo>
                  <a:pt x="203284" y="90857"/>
                </a:lnTo>
                <a:lnTo>
                  <a:pt x="215866" y="89318"/>
                </a:lnTo>
                <a:lnTo>
                  <a:pt x="221081" y="88290"/>
                </a:lnTo>
                <a:lnTo>
                  <a:pt x="233604" y="84091"/>
                </a:lnTo>
                <a:lnTo>
                  <a:pt x="243371" y="75891"/>
                </a:lnTo>
                <a:lnTo>
                  <a:pt x="245821" y="71716"/>
                </a:lnTo>
                <a:lnTo>
                  <a:pt x="248193" y="59621"/>
                </a:lnTo>
                <a:lnTo>
                  <a:pt x="246994" y="47005"/>
                </a:lnTo>
                <a:lnTo>
                  <a:pt x="246291" y="42494"/>
                </a:lnTo>
                <a:lnTo>
                  <a:pt x="244970" y="33820"/>
                </a:lnTo>
                <a:lnTo>
                  <a:pt x="245071" y="27241"/>
                </a:lnTo>
                <a:lnTo>
                  <a:pt x="232486" y="27241"/>
                </a:lnTo>
                <a:lnTo>
                  <a:pt x="226092" y="35390"/>
                </a:lnTo>
                <a:lnTo>
                  <a:pt x="224813" y="49312"/>
                </a:lnTo>
                <a:lnTo>
                  <a:pt x="224599" y="50291"/>
                </a:lnTo>
                <a:lnTo>
                  <a:pt x="217261" y="61533"/>
                </a:lnTo>
                <a:lnTo>
                  <a:pt x="204873" y="66513"/>
                </a:lnTo>
                <a:lnTo>
                  <a:pt x="195135" y="67309"/>
                </a:lnTo>
                <a:lnTo>
                  <a:pt x="181506" y="67025"/>
                </a:lnTo>
                <a:lnTo>
                  <a:pt x="169452" y="66266"/>
                </a:lnTo>
                <a:lnTo>
                  <a:pt x="157728" y="65170"/>
                </a:lnTo>
                <a:lnTo>
                  <a:pt x="145087" y="63880"/>
                </a:lnTo>
                <a:lnTo>
                  <a:pt x="138747" y="63271"/>
                </a:lnTo>
                <a:lnTo>
                  <a:pt x="127334" y="62081"/>
                </a:lnTo>
                <a:lnTo>
                  <a:pt x="113576" y="60432"/>
                </a:lnTo>
                <a:lnTo>
                  <a:pt x="99956" y="58651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4" y="53765"/>
                </a:lnTo>
                <a:lnTo>
                  <a:pt x="53023" y="51757"/>
                </a:lnTo>
                <a:lnTo>
                  <a:pt x="40540" y="49324"/>
                </a:lnTo>
                <a:lnTo>
                  <a:pt x="36296" y="48348"/>
                </a:lnTo>
                <a:lnTo>
                  <a:pt x="31661" y="47231"/>
                </a:lnTo>
                <a:lnTo>
                  <a:pt x="25146" y="43700"/>
                </a:lnTo>
                <a:lnTo>
                  <a:pt x="20612" y="39154"/>
                </a:lnTo>
                <a:lnTo>
                  <a:pt x="16916" y="35445"/>
                </a:lnTo>
                <a:lnTo>
                  <a:pt x="15265" y="30772"/>
                </a:lnTo>
                <a:lnTo>
                  <a:pt x="14046" y="25907"/>
                </a:lnTo>
                <a:lnTo>
                  <a:pt x="11874" y="17183"/>
                </a:lnTo>
                <a:lnTo>
                  <a:pt x="11899" y="10083"/>
                </a:lnTo>
                <a:lnTo>
                  <a:pt x="11899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3565012" y="6549433"/>
            <a:ext cx="13614" cy="20116"/>
          </a:xfrm>
          <a:custGeom>
            <a:avLst/>
            <a:gdLst/>
            <a:ahLst/>
            <a:cxnLst/>
            <a:rect l="l" t="t" r="r" b="b"/>
            <a:pathLst>
              <a:path w="13614" h="20116">
                <a:moveTo>
                  <a:pt x="13614" y="0"/>
                </a:moveTo>
                <a:lnTo>
                  <a:pt x="4419" y="1955"/>
                </a:lnTo>
                <a:lnTo>
                  <a:pt x="0" y="11696"/>
                </a:lnTo>
                <a:lnTo>
                  <a:pt x="0" y="201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532589" y="6543566"/>
            <a:ext cx="20434" cy="15595"/>
          </a:xfrm>
          <a:custGeom>
            <a:avLst/>
            <a:gdLst/>
            <a:ahLst/>
            <a:cxnLst/>
            <a:rect l="l" t="t" r="r" b="b"/>
            <a:pathLst>
              <a:path w="20434" h="15595">
                <a:moveTo>
                  <a:pt x="20434" y="381"/>
                </a:moveTo>
                <a:lnTo>
                  <a:pt x="13423" y="0"/>
                </a:lnTo>
                <a:lnTo>
                  <a:pt x="9740" y="1549"/>
                </a:lnTo>
                <a:lnTo>
                  <a:pt x="5562" y="6540"/>
                </a:lnTo>
                <a:lnTo>
                  <a:pt x="3606" y="8902"/>
                </a:lnTo>
                <a:lnTo>
                  <a:pt x="241" y="12407"/>
                </a:lnTo>
                <a:lnTo>
                  <a:pt x="0" y="15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283703" y="6376825"/>
            <a:ext cx="137836" cy="79857"/>
          </a:xfrm>
          <a:custGeom>
            <a:avLst/>
            <a:gdLst/>
            <a:ahLst/>
            <a:cxnLst/>
            <a:rect l="l" t="t" r="r" b="b"/>
            <a:pathLst>
              <a:path w="137836" h="79857">
                <a:moveTo>
                  <a:pt x="5435" y="52870"/>
                </a:moveTo>
                <a:lnTo>
                  <a:pt x="0" y="60324"/>
                </a:lnTo>
                <a:lnTo>
                  <a:pt x="190" y="67106"/>
                </a:lnTo>
                <a:lnTo>
                  <a:pt x="406" y="75285"/>
                </a:lnTo>
                <a:lnTo>
                  <a:pt x="11569" y="76834"/>
                </a:lnTo>
                <a:lnTo>
                  <a:pt x="18122" y="77546"/>
                </a:lnTo>
                <a:lnTo>
                  <a:pt x="30784" y="78593"/>
                </a:lnTo>
                <a:lnTo>
                  <a:pt x="43470" y="79181"/>
                </a:lnTo>
                <a:lnTo>
                  <a:pt x="51206" y="79400"/>
                </a:lnTo>
                <a:lnTo>
                  <a:pt x="56045" y="79514"/>
                </a:lnTo>
                <a:lnTo>
                  <a:pt x="61213" y="79857"/>
                </a:lnTo>
                <a:lnTo>
                  <a:pt x="65887" y="78587"/>
                </a:lnTo>
                <a:lnTo>
                  <a:pt x="77809" y="74557"/>
                </a:lnTo>
                <a:lnTo>
                  <a:pt x="89341" y="69334"/>
                </a:lnTo>
                <a:lnTo>
                  <a:pt x="100753" y="63453"/>
                </a:lnTo>
                <a:lnTo>
                  <a:pt x="105155" y="61137"/>
                </a:lnTo>
                <a:lnTo>
                  <a:pt x="116640" y="55901"/>
                </a:lnTo>
                <a:lnTo>
                  <a:pt x="129165" y="49057"/>
                </a:lnTo>
                <a:lnTo>
                  <a:pt x="136588" y="39928"/>
                </a:lnTo>
                <a:lnTo>
                  <a:pt x="137836" y="28027"/>
                </a:lnTo>
                <a:lnTo>
                  <a:pt x="136391" y="13396"/>
                </a:lnTo>
                <a:lnTo>
                  <a:pt x="131419" y="2984"/>
                </a:lnTo>
                <a:lnTo>
                  <a:pt x="131203" y="2260"/>
                </a:lnTo>
                <a:lnTo>
                  <a:pt x="118820" y="1946"/>
                </a:lnTo>
                <a:lnTo>
                  <a:pt x="106242" y="2316"/>
                </a:lnTo>
                <a:lnTo>
                  <a:pt x="93749" y="1813"/>
                </a:lnTo>
                <a:lnTo>
                  <a:pt x="84835" y="0"/>
                </a:lnTo>
                <a:lnTo>
                  <a:pt x="23431" y="19303"/>
                </a:lnTo>
                <a:lnTo>
                  <a:pt x="23558" y="22707"/>
                </a:lnTo>
                <a:lnTo>
                  <a:pt x="21158" y="24472"/>
                </a:lnTo>
                <a:lnTo>
                  <a:pt x="19557" y="27177"/>
                </a:lnTo>
                <a:lnTo>
                  <a:pt x="15747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283703" y="6376825"/>
            <a:ext cx="137836" cy="79857"/>
          </a:xfrm>
          <a:custGeom>
            <a:avLst/>
            <a:gdLst/>
            <a:ahLst/>
            <a:cxnLst/>
            <a:rect l="l" t="t" r="r" b="b"/>
            <a:pathLst>
              <a:path w="137836" h="79857">
                <a:moveTo>
                  <a:pt x="23431" y="19303"/>
                </a:moveTo>
                <a:lnTo>
                  <a:pt x="23558" y="22707"/>
                </a:lnTo>
                <a:lnTo>
                  <a:pt x="21158" y="24472"/>
                </a:lnTo>
                <a:lnTo>
                  <a:pt x="19557" y="27177"/>
                </a:lnTo>
                <a:lnTo>
                  <a:pt x="15747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lnTo>
                  <a:pt x="0" y="60324"/>
                </a:lnTo>
                <a:lnTo>
                  <a:pt x="190" y="67106"/>
                </a:lnTo>
                <a:lnTo>
                  <a:pt x="406" y="75285"/>
                </a:lnTo>
                <a:lnTo>
                  <a:pt x="11569" y="76834"/>
                </a:lnTo>
                <a:lnTo>
                  <a:pt x="18122" y="77546"/>
                </a:lnTo>
                <a:lnTo>
                  <a:pt x="30784" y="78593"/>
                </a:lnTo>
                <a:lnTo>
                  <a:pt x="43470" y="79181"/>
                </a:lnTo>
                <a:lnTo>
                  <a:pt x="51206" y="79400"/>
                </a:lnTo>
                <a:lnTo>
                  <a:pt x="56045" y="79514"/>
                </a:lnTo>
                <a:lnTo>
                  <a:pt x="61213" y="79857"/>
                </a:lnTo>
                <a:lnTo>
                  <a:pt x="65887" y="78587"/>
                </a:lnTo>
                <a:lnTo>
                  <a:pt x="77809" y="74557"/>
                </a:lnTo>
                <a:lnTo>
                  <a:pt x="89341" y="69334"/>
                </a:lnTo>
                <a:lnTo>
                  <a:pt x="100753" y="63453"/>
                </a:lnTo>
                <a:lnTo>
                  <a:pt x="105155" y="61137"/>
                </a:lnTo>
                <a:lnTo>
                  <a:pt x="116640" y="55901"/>
                </a:lnTo>
                <a:lnTo>
                  <a:pt x="129165" y="49057"/>
                </a:lnTo>
                <a:lnTo>
                  <a:pt x="136588" y="39928"/>
                </a:lnTo>
                <a:lnTo>
                  <a:pt x="137836" y="28027"/>
                </a:lnTo>
                <a:lnTo>
                  <a:pt x="136391" y="13396"/>
                </a:lnTo>
                <a:lnTo>
                  <a:pt x="131419" y="2984"/>
                </a:lnTo>
                <a:lnTo>
                  <a:pt x="131089" y="2793"/>
                </a:lnTo>
                <a:lnTo>
                  <a:pt x="131013" y="2565"/>
                </a:lnTo>
                <a:lnTo>
                  <a:pt x="131203" y="2260"/>
                </a:lnTo>
                <a:lnTo>
                  <a:pt x="118820" y="1946"/>
                </a:lnTo>
                <a:lnTo>
                  <a:pt x="106242" y="2316"/>
                </a:lnTo>
                <a:lnTo>
                  <a:pt x="93749" y="1813"/>
                </a:lnTo>
                <a:lnTo>
                  <a:pt x="848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276480" y="6400779"/>
            <a:ext cx="124510" cy="100984"/>
          </a:xfrm>
          <a:custGeom>
            <a:avLst/>
            <a:gdLst/>
            <a:ahLst/>
            <a:cxnLst/>
            <a:rect l="l" t="t" r="r" b="b"/>
            <a:pathLst>
              <a:path w="124510" h="100984">
                <a:moveTo>
                  <a:pt x="7416" y="26889"/>
                </a:moveTo>
                <a:lnTo>
                  <a:pt x="6388" y="33227"/>
                </a:lnTo>
                <a:lnTo>
                  <a:pt x="5219" y="38789"/>
                </a:lnTo>
                <a:lnTo>
                  <a:pt x="3809" y="45558"/>
                </a:lnTo>
                <a:lnTo>
                  <a:pt x="4165" y="52963"/>
                </a:lnTo>
                <a:lnTo>
                  <a:pt x="3454" y="59922"/>
                </a:lnTo>
                <a:lnTo>
                  <a:pt x="2743" y="66780"/>
                </a:lnTo>
                <a:lnTo>
                  <a:pt x="0" y="77143"/>
                </a:lnTo>
                <a:lnTo>
                  <a:pt x="2146" y="83963"/>
                </a:lnTo>
                <a:lnTo>
                  <a:pt x="10315" y="93630"/>
                </a:lnTo>
                <a:lnTo>
                  <a:pt x="23114" y="98813"/>
                </a:lnTo>
                <a:lnTo>
                  <a:pt x="28143" y="99826"/>
                </a:lnTo>
                <a:lnTo>
                  <a:pt x="40743" y="100984"/>
                </a:lnTo>
                <a:lnTo>
                  <a:pt x="53384" y="100719"/>
                </a:lnTo>
                <a:lnTo>
                  <a:pt x="63982" y="99622"/>
                </a:lnTo>
                <a:lnTo>
                  <a:pt x="76668" y="96429"/>
                </a:lnTo>
                <a:lnTo>
                  <a:pt x="88157" y="90741"/>
                </a:lnTo>
                <a:lnTo>
                  <a:pt x="98431" y="83047"/>
                </a:lnTo>
                <a:lnTo>
                  <a:pt x="102196" y="79518"/>
                </a:lnTo>
                <a:lnTo>
                  <a:pt x="105549" y="76458"/>
                </a:lnTo>
                <a:lnTo>
                  <a:pt x="108610" y="73625"/>
                </a:lnTo>
                <a:lnTo>
                  <a:pt x="110147" y="69917"/>
                </a:lnTo>
                <a:lnTo>
                  <a:pt x="112280" y="65891"/>
                </a:lnTo>
                <a:lnTo>
                  <a:pt x="113868" y="62919"/>
                </a:lnTo>
                <a:lnTo>
                  <a:pt x="115684" y="60760"/>
                </a:lnTo>
                <a:lnTo>
                  <a:pt x="117411" y="57865"/>
                </a:lnTo>
                <a:lnTo>
                  <a:pt x="121916" y="46105"/>
                </a:lnTo>
                <a:lnTo>
                  <a:pt x="124140" y="32990"/>
                </a:lnTo>
                <a:lnTo>
                  <a:pt x="124510" y="28210"/>
                </a:lnTo>
                <a:lnTo>
                  <a:pt x="113190" y="34009"/>
                </a:lnTo>
                <a:lnTo>
                  <a:pt x="102139" y="40354"/>
                </a:lnTo>
                <a:lnTo>
                  <a:pt x="100088" y="41393"/>
                </a:lnTo>
                <a:lnTo>
                  <a:pt x="94030" y="44314"/>
                </a:lnTo>
                <a:lnTo>
                  <a:pt x="87833" y="45660"/>
                </a:lnTo>
                <a:lnTo>
                  <a:pt x="81648" y="47540"/>
                </a:lnTo>
                <a:lnTo>
                  <a:pt x="76161" y="49216"/>
                </a:lnTo>
                <a:lnTo>
                  <a:pt x="70764" y="50956"/>
                </a:lnTo>
                <a:lnTo>
                  <a:pt x="58204" y="51159"/>
                </a:lnTo>
                <a:lnTo>
                  <a:pt x="55879" y="47730"/>
                </a:lnTo>
                <a:lnTo>
                  <a:pt x="52933" y="42142"/>
                </a:lnTo>
                <a:lnTo>
                  <a:pt x="49783" y="36173"/>
                </a:lnTo>
                <a:lnTo>
                  <a:pt x="48094" y="32058"/>
                </a:lnTo>
                <a:lnTo>
                  <a:pt x="47345" y="25188"/>
                </a:lnTo>
                <a:lnTo>
                  <a:pt x="46964" y="21886"/>
                </a:lnTo>
                <a:lnTo>
                  <a:pt x="46215" y="19638"/>
                </a:lnTo>
                <a:lnTo>
                  <a:pt x="45046" y="16704"/>
                </a:lnTo>
                <a:lnTo>
                  <a:pt x="43992" y="12488"/>
                </a:lnTo>
                <a:lnTo>
                  <a:pt x="43281" y="9922"/>
                </a:lnTo>
                <a:lnTo>
                  <a:pt x="35068" y="1260"/>
                </a:lnTo>
                <a:lnTo>
                  <a:pt x="22612" y="0"/>
                </a:lnTo>
                <a:lnTo>
                  <a:pt x="20358" y="740"/>
                </a:lnTo>
                <a:lnTo>
                  <a:pt x="17589" y="1896"/>
                </a:lnTo>
                <a:lnTo>
                  <a:pt x="16065" y="4156"/>
                </a:lnTo>
                <a:lnTo>
                  <a:pt x="15303" y="7192"/>
                </a:lnTo>
                <a:lnTo>
                  <a:pt x="15341" y="9681"/>
                </a:lnTo>
                <a:lnTo>
                  <a:pt x="13703" y="12386"/>
                </a:lnTo>
                <a:lnTo>
                  <a:pt x="12560" y="14189"/>
                </a:lnTo>
                <a:lnTo>
                  <a:pt x="10807" y="16983"/>
                </a:lnTo>
                <a:lnTo>
                  <a:pt x="10579" y="18380"/>
                </a:lnTo>
                <a:lnTo>
                  <a:pt x="9524" y="21225"/>
                </a:lnTo>
                <a:lnTo>
                  <a:pt x="7416" y="2688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276480" y="6400779"/>
            <a:ext cx="124510" cy="100984"/>
          </a:xfrm>
          <a:custGeom>
            <a:avLst/>
            <a:gdLst/>
            <a:ahLst/>
            <a:cxnLst/>
            <a:rect l="l" t="t" r="r" b="b"/>
            <a:pathLst>
              <a:path w="124510" h="100984">
                <a:moveTo>
                  <a:pt x="15303" y="7192"/>
                </a:moveTo>
                <a:lnTo>
                  <a:pt x="15341" y="9681"/>
                </a:lnTo>
                <a:lnTo>
                  <a:pt x="13703" y="12386"/>
                </a:lnTo>
                <a:lnTo>
                  <a:pt x="12560" y="14189"/>
                </a:lnTo>
                <a:lnTo>
                  <a:pt x="10807" y="16983"/>
                </a:lnTo>
                <a:lnTo>
                  <a:pt x="10579" y="18380"/>
                </a:lnTo>
                <a:lnTo>
                  <a:pt x="9524" y="21225"/>
                </a:lnTo>
                <a:lnTo>
                  <a:pt x="7416" y="26889"/>
                </a:lnTo>
                <a:lnTo>
                  <a:pt x="6388" y="33227"/>
                </a:lnTo>
                <a:lnTo>
                  <a:pt x="5219" y="38789"/>
                </a:lnTo>
                <a:lnTo>
                  <a:pt x="3809" y="45558"/>
                </a:lnTo>
                <a:lnTo>
                  <a:pt x="4165" y="52963"/>
                </a:lnTo>
                <a:lnTo>
                  <a:pt x="3454" y="59922"/>
                </a:lnTo>
                <a:lnTo>
                  <a:pt x="2743" y="66780"/>
                </a:lnTo>
                <a:lnTo>
                  <a:pt x="0" y="77143"/>
                </a:lnTo>
                <a:lnTo>
                  <a:pt x="2146" y="83963"/>
                </a:lnTo>
                <a:lnTo>
                  <a:pt x="10315" y="93630"/>
                </a:lnTo>
                <a:lnTo>
                  <a:pt x="23114" y="98813"/>
                </a:lnTo>
                <a:lnTo>
                  <a:pt x="28143" y="99826"/>
                </a:lnTo>
                <a:lnTo>
                  <a:pt x="40743" y="100984"/>
                </a:lnTo>
                <a:lnTo>
                  <a:pt x="53384" y="100719"/>
                </a:lnTo>
                <a:lnTo>
                  <a:pt x="63982" y="99622"/>
                </a:lnTo>
                <a:lnTo>
                  <a:pt x="76668" y="96429"/>
                </a:lnTo>
                <a:lnTo>
                  <a:pt x="88157" y="90741"/>
                </a:lnTo>
                <a:lnTo>
                  <a:pt x="98431" y="83047"/>
                </a:lnTo>
                <a:lnTo>
                  <a:pt x="102196" y="79518"/>
                </a:lnTo>
                <a:lnTo>
                  <a:pt x="103276" y="78439"/>
                </a:lnTo>
                <a:lnTo>
                  <a:pt x="104432" y="77499"/>
                </a:lnTo>
                <a:lnTo>
                  <a:pt x="105549" y="76458"/>
                </a:lnTo>
                <a:lnTo>
                  <a:pt x="108610" y="73625"/>
                </a:lnTo>
                <a:lnTo>
                  <a:pt x="110147" y="69917"/>
                </a:lnTo>
                <a:lnTo>
                  <a:pt x="112280" y="65891"/>
                </a:lnTo>
                <a:lnTo>
                  <a:pt x="113868" y="62919"/>
                </a:lnTo>
                <a:lnTo>
                  <a:pt x="115684" y="60760"/>
                </a:lnTo>
                <a:lnTo>
                  <a:pt x="117411" y="57865"/>
                </a:lnTo>
                <a:lnTo>
                  <a:pt x="121916" y="46105"/>
                </a:lnTo>
                <a:lnTo>
                  <a:pt x="124140" y="32990"/>
                </a:lnTo>
                <a:lnTo>
                  <a:pt x="124510" y="28210"/>
                </a:lnTo>
                <a:lnTo>
                  <a:pt x="113190" y="34009"/>
                </a:lnTo>
                <a:lnTo>
                  <a:pt x="102139" y="40354"/>
                </a:lnTo>
                <a:lnTo>
                  <a:pt x="100088" y="41393"/>
                </a:lnTo>
                <a:lnTo>
                  <a:pt x="94030" y="44314"/>
                </a:lnTo>
                <a:lnTo>
                  <a:pt x="87833" y="45660"/>
                </a:lnTo>
                <a:lnTo>
                  <a:pt x="81648" y="47540"/>
                </a:lnTo>
                <a:lnTo>
                  <a:pt x="76161" y="49216"/>
                </a:lnTo>
                <a:lnTo>
                  <a:pt x="70764" y="50956"/>
                </a:lnTo>
                <a:lnTo>
                  <a:pt x="64884" y="51045"/>
                </a:lnTo>
                <a:lnTo>
                  <a:pt x="58204" y="51159"/>
                </a:lnTo>
                <a:lnTo>
                  <a:pt x="55879" y="47730"/>
                </a:lnTo>
                <a:lnTo>
                  <a:pt x="52933" y="42142"/>
                </a:lnTo>
                <a:lnTo>
                  <a:pt x="49783" y="36173"/>
                </a:lnTo>
                <a:lnTo>
                  <a:pt x="48094" y="32058"/>
                </a:lnTo>
                <a:lnTo>
                  <a:pt x="47345" y="25188"/>
                </a:lnTo>
                <a:lnTo>
                  <a:pt x="46964" y="21886"/>
                </a:lnTo>
                <a:lnTo>
                  <a:pt x="46215" y="19638"/>
                </a:lnTo>
                <a:lnTo>
                  <a:pt x="45046" y="16704"/>
                </a:lnTo>
                <a:lnTo>
                  <a:pt x="44132" y="14405"/>
                </a:lnTo>
                <a:lnTo>
                  <a:pt x="43992" y="12488"/>
                </a:lnTo>
                <a:lnTo>
                  <a:pt x="43281" y="9922"/>
                </a:lnTo>
                <a:lnTo>
                  <a:pt x="35068" y="1260"/>
                </a:lnTo>
                <a:lnTo>
                  <a:pt x="22612" y="0"/>
                </a:lnTo>
                <a:lnTo>
                  <a:pt x="20358" y="740"/>
                </a:lnTo>
                <a:lnTo>
                  <a:pt x="17589" y="1896"/>
                </a:lnTo>
                <a:lnTo>
                  <a:pt x="16065" y="4156"/>
                </a:lnTo>
                <a:lnTo>
                  <a:pt x="15303" y="71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285039" y="5686930"/>
            <a:ext cx="261729" cy="862997"/>
          </a:xfrm>
          <a:custGeom>
            <a:avLst/>
            <a:gdLst/>
            <a:ahLst/>
            <a:cxnLst/>
            <a:rect l="l" t="t" r="r" b="b"/>
            <a:pathLst>
              <a:path w="261729" h="862997">
                <a:moveTo>
                  <a:pt x="288" y="731520"/>
                </a:moveTo>
                <a:lnTo>
                  <a:pt x="13000" y="732581"/>
                </a:lnTo>
                <a:lnTo>
                  <a:pt x="25143" y="731454"/>
                </a:lnTo>
                <a:lnTo>
                  <a:pt x="36958" y="728681"/>
                </a:lnTo>
                <a:lnTo>
                  <a:pt x="48682" y="724804"/>
                </a:lnTo>
                <a:lnTo>
                  <a:pt x="60555" y="720367"/>
                </a:lnTo>
                <a:lnTo>
                  <a:pt x="66137" y="718286"/>
                </a:lnTo>
                <a:lnTo>
                  <a:pt x="78979" y="714290"/>
                </a:lnTo>
                <a:lnTo>
                  <a:pt x="91403" y="710477"/>
                </a:lnTo>
                <a:lnTo>
                  <a:pt x="102628" y="705012"/>
                </a:lnTo>
                <a:lnTo>
                  <a:pt x="111870" y="696063"/>
                </a:lnTo>
                <a:lnTo>
                  <a:pt x="112556" y="695058"/>
                </a:lnTo>
                <a:lnTo>
                  <a:pt x="112036" y="707741"/>
                </a:lnTo>
                <a:lnTo>
                  <a:pt x="110984" y="720426"/>
                </a:lnTo>
                <a:lnTo>
                  <a:pt x="109566" y="733104"/>
                </a:lnTo>
                <a:lnTo>
                  <a:pt x="107947" y="745768"/>
                </a:lnTo>
                <a:lnTo>
                  <a:pt x="106293" y="758411"/>
                </a:lnTo>
                <a:lnTo>
                  <a:pt x="104772" y="771025"/>
                </a:lnTo>
                <a:lnTo>
                  <a:pt x="103549" y="783603"/>
                </a:lnTo>
                <a:lnTo>
                  <a:pt x="102942" y="792734"/>
                </a:lnTo>
                <a:lnTo>
                  <a:pt x="102168" y="802064"/>
                </a:lnTo>
                <a:lnTo>
                  <a:pt x="100837" y="816802"/>
                </a:lnTo>
                <a:lnTo>
                  <a:pt x="99594" y="833503"/>
                </a:lnTo>
                <a:lnTo>
                  <a:pt x="99088" y="848721"/>
                </a:lnTo>
                <a:lnTo>
                  <a:pt x="99965" y="859011"/>
                </a:lnTo>
                <a:lnTo>
                  <a:pt x="101049" y="861174"/>
                </a:lnTo>
                <a:lnTo>
                  <a:pt x="112044" y="862997"/>
                </a:lnTo>
                <a:lnTo>
                  <a:pt x="127210" y="862358"/>
                </a:lnTo>
                <a:lnTo>
                  <a:pt x="133066" y="862025"/>
                </a:lnTo>
                <a:lnTo>
                  <a:pt x="142229" y="861501"/>
                </a:lnTo>
                <a:lnTo>
                  <a:pt x="155545" y="860275"/>
                </a:lnTo>
                <a:lnTo>
                  <a:pt x="170837" y="858446"/>
                </a:lnTo>
                <a:lnTo>
                  <a:pt x="185929" y="856114"/>
                </a:lnTo>
                <a:lnTo>
                  <a:pt x="198644" y="853379"/>
                </a:lnTo>
                <a:lnTo>
                  <a:pt x="205354" y="851103"/>
                </a:lnTo>
                <a:lnTo>
                  <a:pt x="217266" y="846858"/>
                </a:lnTo>
                <a:lnTo>
                  <a:pt x="228801" y="841840"/>
                </a:lnTo>
                <a:lnTo>
                  <a:pt x="235606" y="839304"/>
                </a:lnTo>
                <a:lnTo>
                  <a:pt x="250060" y="835078"/>
                </a:lnTo>
                <a:lnTo>
                  <a:pt x="257442" y="828140"/>
                </a:lnTo>
                <a:lnTo>
                  <a:pt x="258440" y="820305"/>
                </a:lnTo>
                <a:lnTo>
                  <a:pt x="258489" y="808238"/>
                </a:lnTo>
                <a:lnTo>
                  <a:pt x="258644" y="795923"/>
                </a:lnTo>
                <a:lnTo>
                  <a:pt x="258887" y="783393"/>
                </a:lnTo>
                <a:lnTo>
                  <a:pt x="259197" y="770685"/>
                </a:lnTo>
                <a:lnTo>
                  <a:pt x="259554" y="757833"/>
                </a:lnTo>
                <a:lnTo>
                  <a:pt x="259940" y="744873"/>
                </a:lnTo>
                <a:lnTo>
                  <a:pt x="260333" y="731839"/>
                </a:lnTo>
                <a:lnTo>
                  <a:pt x="260715" y="718767"/>
                </a:lnTo>
                <a:lnTo>
                  <a:pt x="261065" y="705692"/>
                </a:lnTo>
                <a:lnTo>
                  <a:pt x="261364" y="692648"/>
                </a:lnTo>
                <a:lnTo>
                  <a:pt x="261592" y="679671"/>
                </a:lnTo>
                <a:lnTo>
                  <a:pt x="261729" y="666797"/>
                </a:lnTo>
                <a:lnTo>
                  <a:pt x="261652" y="641494"/>
                </a:lnTo>
                <a:lnTo>
                  <a:pt x="261398" y="629135"/>
                </a:lnTo>
                <a:lnTo>
                  <a:pt x="260973" y="617020"/>
                </a:lnTo>
                <a:lnTo>
                  <a:pt x="259704" y="600270"/>
                </a:lnTo>
                <a:lnTo>
                  <a:pt x="257865" y="587711"/>
                </a:lnTo>
                <a:lnTo>
                  <a:pt x="255483" y="575134"/>
                </a:lnTo>
                <a:lnTo>
                  <a:pt x="252779" y="562585"/>
                </a:lnTo>
                <a:lnTo>
                  <a:pt x="249975" y="550113"/>
                </a:lnTo>
                <a:lnTo>
                  <a:pt x="247328" y="537933"/>
                </a:lnTo>
                <a:lnTo>
                  <a:pt x="244861" y="525469"/>
                </a:lnTo>
                <a:lnTo>
                  <a:pt x="242628" y="512948"/>
                </a:lnTo>
                <a:lnTo>
                  <a:pt x="240630" y="500377"/>
                </a:lnTo>
                <a:lnTo>
                  <a:pt x="238867" y="487766"/>
                </a:lnTo>
                <a:lnTo>
                  <a:pt x="237343" y="475120"/>
                </a:lnTo>
                <a:lnTo>
                  <a:pt x="236057" y="462448"/>
                </a:lnTo>
                <a:lnTo>
                  <a:pt x="235012" y="449758"/>
                </a:lnTo>
                <a:lnTo>
                  <a:pt x="234208" y="437057"/>
                </a:lnTo>
                <a:lnTo>
                  <a:pt x="233648" y="424352"/>
                </a:lnTo>
                <a:lnTo>
                  <a:pt x="233332" y="411651"/>
                </a:lnTo>
                <a:lnTo>
                  <a:pt x="233315" y="388978"/>
                </a:lnTo>
                <a:lnTo>
                  <a:pt x="233485" y="376258"/>
                </a:lnTo>
                <a:lnTo>
                  <a:pt x="233756" y="363551"/>
                </a:lnTo>
                <a:lnTo>
                  <a:pt x="234119" y="350854"/>
                </a:lnTo>
                <a:lnTo>
                  <a:pt x="234563" y="338166"/>
                </a:lnTo>
                <a:lnTo>
                  <a:pt x="235080" y="325485"/>
                </a:lnTo>
                <a:lnTo>
                  <a:pt x="235660" y="312809"/>
                </a:lnTo>
                <a:lnTo>
                  <a:pt x="236292" y="300135"/>
                </a:lnTo>
                <a:lnTo>
                  <a:pt x="236967" y="287461"/>
                </a:lnTo>
                <a:lnTo>
                  <a:pt x="237676" y="274787"/>
                </a:lnTo>
                <a:lnTo>
                  <a:pt x="238409" y="262108"/>
                </a:lnTo>
                <a:lnTo>
                  <a:pt x="238438" y="261620"/>
                </a:lnTo>
                <a:lnTo>
                  <a:pt x="238847" y="249540"/>
                </a:lnTo>
                <a:lnTo>
                  <a:pt x="238803" y="236692"/>
                </a:lnTo>
                <a:lnTo>
                  <a:pt x="238431" y="223486"/>
                </a:lnTo>
                <a:lnTo>
                  <a:pt x="237857" y="210331"/>
                </a:lnTo>
                <a:lnTo>
                  <a:pt x="237205" y="197636"/>
                </a:lnTo>
                <a:lnTo>
                  <a:pt x="236711" y="188074"/>
                </a:lnTo>
                <a:lnTo>
                  <a:pt x="236469" y="174917"/>
                </a:lnTo>
                <a:lnTo>
                  <a:pt x="236930" y="162175"/>
                </a:lnTo>
                <a:lnTo>
                  <a:pt x="237905" y="149722"/>
                </a:lnTo>
                <a:lnTo>
                  <a:pt x="239204" y="137433"/>
                </a:lnTo>
                <a:lnTo>
                  <a:pt x="240639" y="125182"/>
                </a:lnTo>
                <a:lnTo>
                  <a:pt x="242021" y="112846"/>
                </a:lnTo>
                <a:lnTo>
                  <a:pt x="243162" y="100297"/>
                </a:lnTo>
                <a:lnTo>
                  <a:pt x="243872" y="87412"/>
                </a:lnTo>
                <a:lnTo>
                  <a:pt x="244013" y="78663"/>
                </a:lnTo>
                <a:lnTo>
                  <a:pt x="244765" y="66078"/>
                </a:lnTo>
                <a:lnTo>
                  <a:pt x="245661" y="53356"/>
                </a:lnTo>
                <a:lnTo>
                  <a:pt x="245207" y="44234"/>
                </a:lnTo>
                <a:lnTo>
                  <a:pt x="243950" y="35255"/>
                </a:lnTo>
                <a:lnTo>
                  <a:pt x="238844" y="31737"/>
                </a:lnTo>
                <a:lnTo>
                  <a:pt x="235644" y="23914"/>
                </a:lnTo>
                <a:lnTo>
                  <a:pt x="35975" y="0"/>
                </a:lnTo>
                <a:lnTo>
                  <a:pt x="29563" y="10864"/>
                </a:lnTo>
                <a:lnTo>
                  <a:pt x="19752" y="19591"/>
                </a:lnTo>
                <a:lnTo>
                  <a:pt x="11237" y="29078"/>
                </a:lnTo>
                <a:lnTo>
                  <a:pt x="10244" y="31000"/>
                </a:lnTo>
                <a:lnTo>
                  <a:pt x="6879" y="38404"/>
                </a:lnTo>
                <a:lnTo>
                  <a:pt x="8022" y="47040"/>
                </a:lnTo>
                <a:lnTo>
                  <a:pt x="7349" y="54864"/>
                </a:lnTo>
                <a:lnTo>
                  <a:pt x="6251" y="67588"/>
                </a:lnTo>
                <a:lnTo>
                  <a:pt x="5236" y="80201"/>
                </a:lnTo>
                <a:lnTo>
                  <a:pt x="4403" y="92798"/>
                </a:lnTo>
                <a:lnTo>
                  <a:pt x="3852" y="105475"/>
                </a:lnTo>
                <a:lnTo>
                  <a:pt x="3691" y="113855"/>
                </a:lnTo>
                <a:lnTo>
                  <a:pt x="3348" y="126908"/>
                </a:lnTo>
                <a:lnTo>
                  <a:pt x="2740" y="139466"/>
                </a:lnTo>
                <a:lnTo>
                  <a:pt x="2190" y="151756"/>
                </a:lnTo>
                <a:lnTo>
                  <a:pt x="2023" y="164004"/>
                </a:lnTo>
                <a:lnTo>
                  <a:pt x="2563" y="176436"/>
                </a:lnTo>
                <a:lnTo>
                  <a:pt x="4133" y="189279"/>
                </a:lnTo>
                <a:lnTo>
                  <a:pt x="4885" y="193408"/>
                </a:lnTo>
                <a:lnTo>
                  <a:pt x="7907" y="206552"/>
                </a:lnTo>
                <a:lnTo>
                  <a:pt x="11575" y="218602"/>
                </a:lnTo>
                <a:lnTo>
                  <a:pt x="15979" y="230019"/>
                </a:lnTo>
                <a:lnTo>
                  <a:pt x="21210" y="241265"/>
                </a:lnTo>
                <a:lnTo>
                  <a:pt x="27339" y="252768"/>
                </a:lnTo>
                <a:lnTo>
                  <a:pt x="32447" y="263545"/>
                </a:lnTo>
                <a:lnTo>
                  <a:pt x="36540" y="275345"/>
                </a:lnTo>
                <a:lnTo>
                  <a:pt x="39871" y="287842"/>
                </a:lnTo>
                <a:lnTo>
                  <a:pt x="42693" y="300707"/>
                </a:lnTo>
                <a:lnTo>
                  <a:pt x="45260" y="313612"/>
                </a:lnTo>
                <a:lnTo>
                  <a:pt x="47823" y="326230"/>
                </a:lnTo>
                <a:lnTo>
                  <a:pt x="48802" y="330669"/>
                </a:lnTo>
                <a:lnTo>
                  <a:pt x="51783" y="343730"/>
                </a:lnTo>
                <a:lnTo>
                  <a:pt x="54448" y="356069"/>
                </a:lnTo>
                <a:lnTo>
                  <a:pt x="56636" y="368127"/>
                </a:lnTo>
                <a:lnTo>
                  <a:pt x="58187" y="380347"/>
                </a:lnTo>
                <a:lnTo>
                  <a:pt x="58940" y="393169"/>
                </a:lnTo>
                <a:lnTo>
                  <a:pt x="58987" y="397294"/>
                </a:lnTo>
                <a:lnTo>
                  <a:pt x="58746" y="410881"/>
                </a:lnTo>
                <a:lnTo>
                  <a:pt x="58051" y="423278"/>
                </a:lnTo>
                <a:lnTo>
                  <a:pt x="56964" y="435135"/>
                </a:lnTo>
                <a:lnTo>
                  <a:pt x="55550" y="447099"/>
                </a:lnTo>
                <a:lnTo>
                  <a:pt x="53869" y="459820"/>
                </a:lnTo>
                <a:lnTo>
                  <a:pt x="52700" y="468528"/>
                </a:lnTo>
                <a:lnTo>
                  <a:pt x="51128" y="481509"/>
                </a:lnTo>
                <a:lnTo>
                  <a:pt x="49836" y="494209"/>
                </a:lnTo>
                <a:lnTo>
                  <a:pt x="48710" y="506719"/>
                </a:lnTo>
                <a:lnTo>
                  <a:pt x="47633" y="519130"/>
                </a:lnTo>
                <a:lnTo>
                  <a:pt x="46491" y="531534"/>
                </a:lnTo>
                <a:lnTo>
                  <a:pt x="45169" y="544021"/>
                </a:lnTo>
                <a:lnTo>
                  <a:pt x="43551" y="556683"/>
                </a:lnTo>
                <a:lnTo>
                  <a:pt x="41944" y="567131"/>
                </a:lnTo>
                <a:lnTo>
                  <a:pt x="40155" y="579444"/>
                </a:lnTo>
                <a:lnTo>
                  <a:pt x="38540" y="592550"/>
                </a:lnTo>
                <a:lnTo>
                  <a:pt x="37194" y="604913"/>
                </a:lnTo>
                <a:lnTo>
                  <a:pt x="30844" y="622655"/>
                </a:lnTo>
                <a:lnTo>
                  <a:pt x="27519" y="635417"/>
                </a:lnTo>
                <a:lnTo>
                  <a:pt x="24658" y="647153"/>
                </a:lnTo>
                <a:lnTo>
                  <a:pt x="21524" y="658807"/>
                </a:lnTo>
                <a:lnTo>
                  <a:pt x="17319" y="671376"/>
                </a:lnTo>
                <a:lnTo>
                  <a:pt x="16785" y="672782"/>
                </a:lnTo>
                <a:lnTo>
                  <a:pt x="13569" y="685002"/>
                </a:lnTo>
                <a:lnTo>
                  <a:pt x="11187" y="697499"/>
                </a:lnTo>
                <a:lnTo>
                  <a:pt x="8784" y="705434"/>
                </a:lnTo>
                <a:lnTo>
                  <a:pt x="3102" y="716316"/>
                </a:lnTo>
                <a:lnTo>
                  <a:pt x="0" y="727648"/>
                </a:lnTo>
                <a:lnTo>
                  <a:pt x="288" y="7315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285038" y="5686930"/>
            <a:ext cx="261756" cy="862997"/>
          </a:xfrm>
          <a:custGeom>
            <a:avLst/>
            <a:gdLst/>
            <a:ahLst/>
            <a:cxnLst/>
            <a:rect l="l" t="t" r="r" b="b"/>
            <a:pathLst>
              <a:path w="261756" h="862997">
                <a:moveTo>
                  <a:pt x="35975" y="0"/>
                </a:moveTo>
                <a:lnTo>
                  <a:pt x="29563" y="10864"/>
                </a:lnTo>
                <a:lnTo>
                  <a:pt x="19752" y="19591"/>
                </a:lnTo>
                <a:lnTo>
                  <a:pt x="11237" y="29078"/>
                </a:lnTo>
                <a:lnTo>
                  <a:pt x="10244" y="31000"/>
                </a:lnTo>
                <a:lnTo>
                  <a:pt x="6879" y="38404"/>
                </a:lnTo>
                <a:lnTo>
                  <a:pt x="8022" y="47040"/>
                </a:lnTo>
                <a:lnTo>
                  <a:pt x="7349" y="54864"/>
                </a:lnTo>
                <a:lnTo>
                  <a:pt x="6251" y="67588"/>
                </a:lnTo>
                <a:lnTo>
                  <a:pt x="5236" y="80201"/>
                </a:lnTo>
                <a:lnTo>
                  <a:pt x="4403" y="92798"/>
                </a:lnTo>
                <a:lnTo>
                  <a:pt x="3852" y="105475"/>
                </a:lnTo>
                <a:lnTo>
                  <a:pt x="3691" y="113855"/>
                </a:lnTo>
                <a:lnTo>
                  <a:pt x="3348" y="126908"/>
                </a:lnTo>
                <a:lnTo>
                  <a:pt x="2740" y="139466"/>
                </a:lnTo>
                <a:lnTo>
                  <a:pt x="2190" y="151756"/>
                </a:lnTo>
                <a:lnTo>
                  <a:pt x="2023" y="164004"/>
                </a:lnTo>
                <a:lnTo>
                  <a:pt x="2563" y="176436"/>
                </a:lnTo>
                <a:lnTo>
                  <a:pt x="4133" y="189279"/>
                </a:lnTo>
                <a:lnTo>
                  <a:pt x="4885" y="193408"/>
                </a:lnTo>
                <a:lnTo>
                  <a:pt x="7907" y="206552"/>
                </a:lnTo>
                <a:lnTo>
                  <a:pt x="11575" y="218602"/>
                </a:lnTo>
                <a:lnTo>
                  <a:pt x="15979" y="230019"/>
                </a:lnTo>
                <a:lnTo>
                  <a:pt x="21210" y="241265"/>
                </a:lnTo>
                <a:lnTo>
                  <a:pt x="27339" y="252768"/>
                </a:lnTo>
                <a:lnTo>
                  <a:pt x="32447" y="263545"/>
                </a:lnTo>
                <a:lnTo>
                  <a:pt x="36540" y="275345"/>
                </a:lnTo>
                <a:lnTo>
                  <a:pt x="39871" y="287842"/>
                </a:lnTo>
                <a:lnTo>
                  <a:pt x="42693" y="300707"/>
                </a:lnTo>
                <a:lnTo>
                  <a:pt x="45260" y="313612"/>
                </a:lnTo>
                <a:lnTo>
                  <a:pt x="47823" y="326230"/>
                </a:lnTo>
                <a:lnTo>
                  <a:pt x="48802" y="330669"/>
                </a:lnTo>
                <a:lnTo>
                  <a:pt x="51783" y="343730"/>
                </a:lnTo>
                <a:lnTo>
                  <a:pt x="54448" y="356069"/>
                </a:lnTo>
                <a:lnTo>
                  <a:pt x="56636" y="368127"/>
                </a:lnTo>
                <a:lnTo>
                  <a:pt x="58187" y="380347"/>
                </a:lnTo>
                <a:lnTo>
                  <a:pt x="58940" y="393169"/>
                </a:lnTo>
                <a:lnTo>
                  <a:pt x="58987" y="397294"/>
                </a:lnTo>
                <a:lnTo>
                  <a:pt x="58746" y="410881"/>
                </a:lnTo>
                <a:lnTo>
                  <a:pt x="58051" y="423278"/>
                </a:lnTo>
                <a:lnTo>
                  <a:pt x="56964" y="435135"/>
                </a:lnTo>
                <a:lnTo>
                  <a:pt x="55550" y="447099"/>
                </a:lnTo>
                <a:lnTo>
                  <a:pt x="53869" y="459820"/>
                </a:lnTo>
                <a:lnTo>
                  <a:pt x="52700" y="468528"/>
                </a:lnTo>
                <a:lnTo>
                  <a:pt x="51128" y="481509"/>
                </a:lnTo>
                <a:lnTo>
                  <a:pt x="49836" y="494209"/>
                </a:lnTo>
                <a:lnTo>
                  <a:pt x="48710" y="506719"/>
                </a:lnTo>
                <a:lnTo>
                  <a:pt x="47633" y="519130"/>
                </a:lnTo>
                <a:lnTo>
                  <a:pt x="46491" y="531534"/>
                </a:lnTo>
                <a:lnTo>
                  <a:pt x="45169" y="544021"/>
                </a:lnTo>
                <a:lnTo>
                  <a:pt x="43551" y="556683"/>
                </a:lnTo>
                <a:lnTo>
                  <a:pt x="41944" y="567131"/>
                </a:lnTo>
                <a:lnTo>
                  <a:pt x="40155" y="579444"/>
                </a:lnTo>
                <a:lnTo>
                  <a:pt x="38540" y="592550"/>
                </a:lnTo>
                <a:lnTo>
                  <a:pt x="37070" y="604931"/>
                </a:lnTo>
                <a:lnTo>
                  <a:pt x="37054" y="605066"/>
                </a:lnTo>
                <a:lnTo>
                  <a:pt x="37194" y="604913"/>
                </a:lnTo>
                <a:lnTo>
                  <a:pt x="30844" y="622655"/>
                </a:lnTo>
                <a:lnTo>
                  <a:pt x="27519" y="635417"/>
                </a:lnTo>
                <a:lnTo>
                  <a:pt x="24658" y="647153"/>
                </a:lnTo>
                <a:lnTo>
                  <a:pt x="21524" y="658807"/>
                </a:lnTo>
                <a:lnTo>
                  <a:pt x="17319" y="671376"/>
                </a:lnTo>
                <a:lnTo>
                  <a:pt x="16785" y="672782"/>
                </a:lnTo>
                <a:lnTo>
                  <a:pt x="13569" y="685002"/>
                </a:lnTo>
                <a:lnTo>
                  <a:pt x="11187" y="697499"/>
                </a:lnTo>
                <a:lnTo>
                  <a:pt x="8784" y="705434"/>
                </a:lnTo>
                <a:lnTo>
                  <a:pt x="3102" y="716316"/>
                </a:lnTo>
                <a:lnTo>
                  <a:pt x="0" y="727648"/>
                </a:lnTo>
                <a:lnTo>
                  <a:pt x="288" y="731520"/>
                </a:lnTo>
                <a:lnTo>
                  <a:pt x="13000" y="732581"/>
                </a:lnTo>
                <a:lnTo>
                  <a:pt x="25143" y="731454"/>
                </a:lnTo>
                <a:lnTo>
                  <a:pt x="36958" y="728681"/>
                </a:lnTo>
                <a:lnTo>
                  <a:pt x="48682" y="724804"/>
                </a:lnTo>
                <a:lnTo>
                  <a:pt x="60555" y="720367"/>
                </a:lnTo>
                <a:lnTo>
                  <a:pt x="66137" y="718286"/>
                </a:lnTo>
                <a:lnTo>
                  <a:pt x="78979" y="714290"/>
                </a:lnTo>
                <a:lnTo>
                  <a:pt x="91403" y="710477"/>
                </a:lnTo>
                <a:lnTo>
                  <a:pt x="102628" y="705012"/>
                </a:lnTo>
                <a:lnTo>
                  <a:pt x="111870" y="696063"/>
                </a:lnTo>
                <a:lnTo>
                  <a:pt x="112556" y="695058"/>
                </a:lnTo>
                <a:lnTo>
                  <a:pt x="112036" y="707741"/>
                </a:lnTo>
                <a:lnTo>
                  <a:pt x="110984" y="720426"/>
                </a:lnTo>
                <a:lnTo>
                  <a:pt x="109566" y="733104"/>
                </a:lnTo>
                <a:lnTo>
                  <a:pt x="107947" y="745768"/>
                </a:lnTo>
                <a:lnTo>
                  <a:pt x="106293" y="758411"/>
                </a:lnTo>
                <a:lnTo>
                  <a:pt x="104772" y="771025"/>
                </a:lnTo>
                <a:lnTo>
                  <a:pt x="103549" y="783603"/>
                </a:lnTo>
                <a:lnTo>
                  <a:pt x="102942" y="792734"/>
                </a:lnTo>
                <a:lnTo>
                  <a:pt x="102168" y="802064"/>
                </a:lnTo>
                <a:lnTo>
                  <a:pt x="100837" y="816802"/>
                </a:lnTo>
                <a:lnTo>
                  <a:pt x="99594" y="833503"/>
                </a:lnTo>
                <a:lnTo>
                  <a:pt x="99088" y="848721"/>
                </a:lnTo>
                <a:lnTo>
                  <a:pt x="99965" y="859011"/>
                </a:lnTo>
                <a:lnTo>
                  <a:pt x="101049" y="861174"/>
                </a:lnTo>
                <a:lnTo>
                  <a:pt x="112044" y="862997"/>
                </a:lnTo>
                <a:lnTo>
                  <a:pt x="127210" y="862358"/>
                </a:lnTo>
                <a:lnTo>
                  <a:pt x="133066" y="862025"/>
                </a:lnTo>
                <a:lnTo>
                  <a:pt x="142229" y="861501"/>
                </a:lnTo>
                <a:lnTo>
                  <a:pt x="155545" y="860275"/>
                </a:lnTo>
                <a:lnTo>
                  <a:pt x="170837" y="858446"/>
                </a:lnTo>
                <a:lnTo>
                  <a:pt x="185929" y="856114"/>
                </a:lnTo>
                <a:lnTo>
                  <a:pt x="198644" y="853379"/>
                </a:lnTo>
                <a:lnTo>
                  <a:pt x="205354" y="851103"/>
                </a:lnTo>
                <a:lnTo>
                  <a:pt x="217266" y="846858"/>
                </a:lnTo>
                <a:lnTo>
                  <a:pt x="228801" y="841840"/>
                </a:lnTo>
                <a:lnTo>
                  <a:pt x="235606" y="839304"/>
                </a:lnTo>
                <a:lnTo>
                  <a:pt x="250060" y="835078"/>
                </a:lnTo>
                <a:lnTo>
                  <a:pt x="257442" y="828140"/>
                </a:lnTo>
                <a:lnTo>
                  <a:pt x="258440" y="820305"/>
                </a:lnTo>
                <a:lnTo>
                  <a:pt x="258489" y="808238"/>
                </a:lnTo>
                <a:lnTo>
                  <a:pt x="258644" y="795923"/>
                </a:lnTo>
                <a:lnTo>
                  <a:pt x="258887" y="783393"/>
                </a:lnTo>
                <a:lnTo>
                  <a:pt x="259197" y="770685"/>
                </a:lnTo>
                <a:lnTo>
                  <a:pt x="259554" y="757833"/>
                </a:lnTo>
                <a:lnTo>
                  <a:pt x="259940" y="744873"/>
                </a:lnTo>
                <a:lnTo>
                  <a:pt x="260333" y="731839"/>
                </a:lnTo>
                <a:lnTo>
                  <a:pt x="260715" y="718767"/>
                </a:lnTo>
                <a:lnTo>
                  <a:pt x="261065" y="705692"/>
                </a:lnTo>
                <a:lnTo>
                  <a:pt x="261364" y="692648"/>
                </a:lnTo>
                <a:lnTo>
                  <a:pt x="261592" y="679671"/>
                </a:lnTo>
                <a:lnTo>
                  <a:pt x="261729" y="666797"/>
                </a:lnTo>
                <a:lnTo>
                  <a:pt x="261756" y="654059"/>
                </a:lnTo>
                <a:lnTo>
                  <a:pt x="261652" y="641494"/>
                </a:lnTo>
                <a:lnTo>
                  <a:pt x="261398" y="629135"/>
                </a:lnTo>
                <a:lnTo>
                  <a:pt x="260973" y="617020"/>
                </a:lnTo>
                <a:lnTo>
                  <a:pt x="259704" y="600270"/>
                </a:lnTo>
                <a:lnTo>
                  <a:pt x="257865" y="587711"/>
                </a:lnTo>
                <a:lnTo>
                  <a:pt x="255483" y="575134"/>
                </a:lnTo>
                <a:lnTo>
                  <a:pt x="252779" y="562585"/>
                </a:lnTo>
                <a:lnTo>
                  <a:pt x="249975" y="550113"/>
                </a:lnTo>
                <a:lnTo>
                  <a:pt x="247328" y="537933"/>
                </a:lnTo>
                <a:lnTo>
                  <a:pt x="244861" y="525469"/>
                </a:lnTo>
                <a:lnTo>
                  <a:pt x="242628" y="512948"/>
                </a:lnTo>
                <a:lnTo>
                  <a:pt x="240630" y="500377"/>
                </a:lnTo>
                <a:lnTo>
                  <a:pt x="238867" y="487766"/>
                </a:lnTo>
                <a:lnTo>
                  <a:pt x="237343" y="475120"/>
                </a:lnTo>
                <a:lnTo>
                  <a:pt x="236057" y="462448"/>
                </a:lnTo>
                <a:lnTo>
                  <a:pt x="235012" y="449758"/>
                </a:lnTo>
                <a:lnTo>
                  <a:pt x="234208" y="437057"/>
                </a:lnTo>
                <a:lnTo>
                  <a:pt x="233648" y="424352"/>
                </a:lnTo>
                <a:lnTo>
                  <a:pt x="233332" y="411651"/>
                </a:lnTo>
                <a:lnTo>
                  <a:pt x="233256" y="401713"/>
                </a:lnTo>
                <a:lnTo>
                  <a:pt x="233315" y="388978"/>
                </a:lnTo>
                <a:lnTo>
                  <a:pt x="233485" y="376258"/>
                </a:lnTo>
                <a:lnTo>
                  <a:pt x="233756" y="363551"/>
                </a:lnTo>
                <a:lnTo>
                  <a:pt x="234119" y="350854"/>
                </a:lnTo>
                <a:lnTo>
                  <a:pt x="234563" y="338166"/>
                </a:lnTo>
                <a:lnTo>
                  <a:pt x="235080" y="325485"/>
                </a:lnTo>
                <a:lnTo>
                  <a:pt x="235660" y="312809"/>
                </a:lnTo>
                <a:lnTo>
                  <a:pt x="236292" y="300135"/>
                </a:lnTo>
                <a:lnTo>
                  <a:pt x="236967" y="287461"/>
                </a:lnTo>
                <a:lnTo>
                  <a:pt x="237676" y="274787"/>
                </a:lnTo>
                <a:lnTo>
                  <a:pt x="238409" y="262108"/>
                </a:lnTo>
                <a:lnTo>
                  <a:pt x="238438" y="261620"/>
                </a:lnTo>
                <a:lnTo>
                  <a:pt x="238847" y="249540"/>
                </a:lnTo>
                <a:lnTo>
                  <a:pt x="238803" y="236692"/>
                </a:lnTo>
                <a:lnTo>
                  <a:pt x="238431" y="223486"/>
                </a:lnTo>
                <a:lnTo>
                  <a:pt x="237857" y="210331"/>
                </a:lnTo>
                <a:lnTo>
                  <a:pt x="237205" y="197636"/>
                </a:lnTo>
                <a:lnTo>
                  <a:pt x="236711" y="188074"/>
                </a:lnTo>
                <a:lnTo>
                  <a:pt x="236469" y="174917"/>
                </a:lnTo>
                <a:lnTo>
                  <a:pt x="236930" y="162175"/>
                </a:lnTo>
                <a:lnTo>
                  <a:pt x="237905" y="149722"/>
                </a:lnTo>
                <a:lnTo>
                  <a:pt x="239204" y="137433"/>
                </a:lnTo>
                <a:lnTo>
                  <a:pt x="240639" y="125182"/>
                </a:lnTo>
                <a:lnTo>
                  <a:pt x="242021" y="112846"/>
                </a:lnTo>
                <a:lnTo>
                  <a:pt x="243162" y="100297"/>
                </a:lnTo>
                <a:lnTo>
                  <a:pt x="243872" y="87412"/>
                </a:lnTo>
                <a:lnTo>
                  <a:pt x="244013" y="78663"/>
                </a:lnTo>
                <a:lnTo>
                  <a:pt x="244765" y="66078"/>
                </a:lnTo>
                <a:lnTo>
                  <a:pt x="245661" y="53356"/>
                </a:lnTo>
                <a:lnTo>
                  <a:pt x="245207" y="44234"/>
                </a:lnTo>
                <a:lnTo>
                  <a:pt x="243950" y="35255"/>
                </a:lnTo>
                <a:lnTo>
                  <a:pt x="238844" y="31737"/>
                </a:lnTo>
                <a:lnTo>
                  <a:pt x="235644" y="23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338920" y="6040307"/>
            <a:ext cx="58610" cy="342455"/>
          </a:xfrm>
          <a:custGeom>
            <a:avLst/>
            <a:gdLst/>
            <a:ahLst/>
            <a:cxnLst/>
            <a:rect l="l" t="t" r="r" b="b"/>
            <a:pathLst>
              <a:path w="58610" h="342455">
                <a:moveTo>
                  <a:pt x="58610" y="342455"/>
                </a:moveTo>
                <a:lnTo>
                  <a:pt x="57827" y="331194"/>
                </a:lnTo>
                <a:lnTo>
                  <a:pt x="53941" y="317920"/>
                </a:lnTo>
                <a:lnTo>
                  <a:pt x="52171" y="311238"/>
                </a:lnTo>
                <a:lnTo>
                  <a:pt x="50152" y="298772"/>
                </a:lnTo>
                <a:lnTo>
                  <a:pt x="48746" y="286114"/>
                </a:lnTo>
                <a:lnTo>
                  <a:pt x="47757" y="273374"/>
                </a:lnTo>
                <a:lnTo>
                  <a:pt x="46989" y="260663"/>
                </a:lnTo>
                <a:lnTo>
                  <a:pt x="46596" y="253834"/>
                </a:lnTo>
                <a:lnTo>
                  <a:pt x="45800" y="241095"/>
                </a:lnTo>
                <a:lnTo>
                  <a:pt x="44912" y="228427"/>
                </a:lnTo>
                <a:lnTo>
                  <a:pt x="43921" y="215805"/>
                </a:lnTo>
                <a:lnTo>
                  <a:pt x="42818" y="203207"/>
                </a:lnTo>
                <a:lnTo>
                  <a:pt x="41592" y="190608"/>
                </a:lnTo>
                <a:lnTo>
                  <a:pt x="40233" y="177985"/>
                </a:lnTo>
                <a:lnTo>
                  <a:pt x="38733" y="165314"/>
                </a:lnTo>
                <a:lnTo>
                  <a:pt x="38265" y="161582"/>
                </a:lnTo>
                <a:lnTo>
                  <a:pt x="36703" y="148930"/>
                </a:lnTo>
                <a:lnTo>
                  <a:pt x="35198" y="136346"/>
                </a:lnTo>
                <a:lnTo>
                  <a:pt x="33668" y="123802"/>
                </a:lnTo>
                <a:lnTo>
                  <a:pt x="32030" y="111267"/>
                </a:lnTo>
                <a:lnTo>
                  <a:pt x="30203" y="98710"/>
                </a:lnTo>
                <a:lnTo>
                  <a:pt x="28102" y="86102"/>
                </a:lnTo>
                <a:lnTo>
                  <a:pt x="24779" y="70153"/>
                </a:lnTo>
                <a:lnTo>
                  <a:pt x="21513" y="57485"/>
                </a:lnTo>
                <a:lnTo>
                  <a:pt x="18092" y="45445"/>
                </a:lnTo>
                <a:lnTo>
                  <a:pt x="16776" y="40982"/>
                </a:lnTo>
                <a:lnTo>
                  <a:pt x="12595" y="31234"/>
                </a:lnTo>
                <a:lnTo>
                  <a:pt x="5932" y="16846"/>
                </a:lnTo>
                <a:lnTo>
                  <a:pt x="772" y="395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278693" y="5287064"/>
            <a:ext cx="382201" cy="501802"/>
          </a:xfrm>
          <a:custGeom>
            <a:avLst/>
            <a:gdLst/>
            <a:ahLst/>
            <a:cxnLst/>
            <a:rect l="l" t="t" r="r" b="b"/>
            <a:pathLst>
              <a:path w="382201" h="501802">
                <a:moveTo>
                  <a:pt x="258002" y="468160"/>
                </a:moveTo>
                <a:lnTo>
                  <a:pt x="257557" y="458876"/>
                </a:lnTo>
                <a:lnTo>
                  <a:pt x="260897" y="452259"/>
                </a:lnTo>
                <a:lnTo>
                  <a:pt x="264784" y="435728"/>
                </a:lnTo>
                <a:lnTo>
                  <a:pt x="269047" y="419232"/>
                </a:lnTo>
                <a:lnTo>
                  <a:pt x="273548" y="403062"/>
                </a:lnTo>
                <a:lnTo>
                  <a:pt x="278148" y="387510"/>
                </a:lnTo>
                <a:lnTo>
                  <a:pt x="282710" y="372867"/>
                </a:lnTo>
                <a:lnTo>
                  <a:pt x="287095" y="359424"/>
                </a:lnTo>
                <a:lnTo>
                  <a:pt x="291164" y="347471"/>
                </a:lnTo>
                <a:lnTo>
                  <a:pt x="294781" y="337301"/>
                </a:lnTo>
                <a:lnTo>
                  <a:pt x="297805" y="329204"/>
                </a:lnTo>
                <a:lnTo>
                  <a:pt x="300100" y="323471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9" y="199166"/>
                </a:lnTo>
                <a:lnTo>
                  <a:pt x="365297" y="191656"/>
                </a:lnTo>
                <a:lnTo>
                  <a:pt x="365755" y="187658"/>
                </a:lnTo>
                <a:lnTo>
                  <a:pt x="365357" y="185169"/>
                </a:lnTo>
                <a:lnTo>
                  <a:pt x="364559" y="182185"/>
                </a:lnTo>
                <a:lnTo>
                  <a:pt x="363814" y="176702"/>
                </a:lnTo>
                <a:lnTo>
                  <a:pt x="363564" y="169011"/>
                </a:lnTo>
                <a:lnTo>
                  <a:pt x="368595" y="158834"/>
                </a:lnTo>
                <a:lnTo>
                  <a:pt x="377767" y="148497"/>
                </a:lnTo>
                <a:lnTo>
                  <a:pt x="382201" y="138373"/>
                </a:lnTo>
                <a:lnTo>
                  <a:pt x="382017" y="137287"/>
                </a:lnTo>
                <a:lnTo>
                  <a:pt x="380722" y="132156"/>
                </a:lnTo>
                <a:lnTo>
                  <a:pt x="373089" y="126365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61" y="91441"/>
                </a:lnTo>
                <a:lnTo>
                  <a:pt x="341187" y="81221"/>
                </a:lnTo>
                <a:lnTo>
                  <a:pt x="330030" y="70117"/>
                </a:lnTo>
                <a:lnTo>
                  <a:pt x="321115" y="59758"/>
                </a:lnTo>
                <a:lnTo>
                  <a:pt x="317552" y="52717"/>
                </a:lnTo>
                <a:lnTo>
                  <a:pt x="315244" y="38920"/>
                </a:lnTo>
                <a:lnTo>
                  <a:pt x="313406" y="29973"/>
                </a:lnTo>
                <a:lnTo>
                  <a:pt x="310102" y="19897"/>
                </a:lnTo>
                <a:lnTo>
                  <a:pt x="307049" y="11938"/>
                </a:lnTo>
                <a:lnTo>
                  <a:pt x="304293" y="4851"/>
                </a:lnTo>
                <a:lnTo>
                  <a:pt x="301486" y="3429"/>
                </a:lnTo>
                <a:lnTo>
                  <a:pt x="294844" y="0"/>
                </a:lnTo>
                <a:lnTo>
                  <a:pt x="291466" y="850"/>
                </a:lnTo>
                <a:lnTo>
                  <a:pt x="284113" y="3733"/>
                </a:lnTo>
                <a:lnTo>
                  <a:pt x="277395" y="8610"/>
                </a:lnTo>
                <a:lnTo>
                  <a:pt x="270219" y="11595"/>
                </a:lnTo>
                <a:lnTo>
                  <a:pt x="262143" y="11214"/>
                </a:lnTo>
                <a:lnTo>
                  <a:pt x="247863" y="8212"/>
                </a:lnTo>
                <a:lnTo>
                  <a:pt x="231611" y="4274"/>
                </a:lnTo>
                <a:lnTo>
                  <a:pt x="217620" y="1087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25" y="21428"/>
                </a:lnTo>
                <a:lnTo>
                  <a:pt x="170512" y="26014"/>
                </a:lnTo>
                <a:lnTo>
                  <a:pt x="179693" y="31163"/>
                </a:lnTo>
                <a:lnTo>
                  <a:pt x="186066" y="36033"/>
                </a:lnTo>
                <a:lnTo>
                  <a:pt x="185408" y="39357"/>
                </a:lnTo>
                <a:lnTo>
                  <a:pt x="181116" y="41859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70" y="57155"/>
                </a:lnTo>
                <a:lnTo>
                  <a:pt x="153442" y="64574"/>
                </a:lnTo>
                <a:lnTo>
                  <a:pt x="149772" y="67868"/>
                </a:lnTo>
                <a:lnTo>
                  <a:pt x="141235" y="76878"/>
                </a:lnTo>
                <a:lnTo>
                  <a:pt x="132998" y="86817"/>
                </a:lnTo>
                <a:lnTo>
                  <a:pt x="125131" y="97160"/>
                </a:lnTo>
                <a:lnTo>
                  <a:pt x="117708" y="107384"/>
                </a:lnTo>
                <a:lnTo>
                  <a:pt x="116435" y="109156"/>
                </a:lnTo>
                <a:lnTo>
                  <a:pt x="110007" y="116740"/>
                </a:lnTo>
                <a:lnTo>
                  <a:pt x="102408" y="124087"/>
                </a:lnTo>
                <a:lnTo>
                  <a:pt x="93854" y="132173"/>
                </a:lnTo>
                <a:lnTo>
                  <a:pt x="84564" y="141972"/>
                </a:lnTo>
                <a:lnTo>
                  <a:pt x="74756" y="154462"/>
                </a:lnTo>
                <a:lnTo>
                  <a:pt x="70918" y="160147"/>
                </a:lnTo>
                <a:lnTo>
                  <a:pt x="63785" y="174067"/>
                </a:lnTo>
                <a:lnTo>
                  <a:pt x="58797" y="185113"/>
                </a:lnTo>
                <a:lnTo>
                  <a:pt x="53146" y="198203"/>
                </a:lnTo>
                <a:lnTo>
                  <a:pt x="47046" y="212826"/>
                </a:lnTo>
                <a:lnTo>
                  <a:pt x="40712" y="228473"/>
                </a:lnTo>
                <a:lnTo>
                  <a:pt x="34358" y="244633"/>
                </a:lnTo>
                <a:lnTo>
                  <a:pt x="28198" y="260796"/>
                </a:lnTo>
                <a:lnTo>
                  <a:pt x="22445" y="276451"/>
                </a:lnTo>
                <a:lnTo>
                  <a:pt x="17315" y="291088"/>
                </a:lnTo>
                <a:lnTo>
                  <a:pt x="13021" y="304198"/>
                </a:lnTo>
                <a:lnTo>
                  <a:pt x="9778" y="315270"/>
                </a:lnTo>
                <a:lnTo>
                  <a:pt x="7799" y="323793"/>
                </a:lnTo>
                <a:lnTo>
                  <a:pt x="7298" y="329257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6" y="458782"/>
                </a:lnTo>
                <a:lnTo>
                  <a:pt x="33174" y="460736"/>
                </a:lnTo>
                <a:lnTo>
                  <a:pt x="46274" y="461877"/>
                </a:lnTo>
                <a:lnTo>
                  <a:pt x="56161" y="462775"/>
                </a:lnTo>
                <a:lnTo>
                  <a:pt x="68830" y="463957"/>
                </a:lnTo>
                <a:lnTo>
                  <a:pt x="81497" y="464774"/>
                </a:lnTo>
                <a:lnTo>
                  <a:pt x="94161" y="465376"/>
                </a:lnTo>
                <a:lnTo>
                  <a:pt x="106827" y="465912"/>
                </a:lnTo>
                <a:lnTo>
                  <a:pt x="119495" y="466530"/>
                </a:lnTo>
                <a:lnTo>
                  <a:pt x="132169" y="467381"/>
                </a:lnTo>
                <a:lnTo>
                  <a:pt x="134659" y="467588"/>
                </a:lnTo>
                <a:lnTo>
                  <a:pt x="147161" y="469386"/>
                </a:lnTo>
                <a:lnTo>
                  <a:pt x="159487" y="472327"/>
                </a:lnTo>
                <a:lnTo>
                  <a:pt x="171698" y="476004"/>
                </a:lnTo>
                <a:lnTo>
                  <a:pt x="183856" y="480012"/>
                </a:lnTo>
                <a:lnTo>
                  <a:pt x="196019" y="483945"/>
                </a:lnTo>
                <a:lnTo>
                  <a:pt x="208249" y="487397"/>
                </a:lnTo>
                <a:lnTo>
                  <a:pt x="210453" y="487934"/>
                </a:lnTo>
                <a:lnTo>
                  <a:pt x="219114" y="489991"/>
                </a:lnTo>
                <a:lnTo>
                  <a:pt x="225540" y="492353"/>
                </a:lnTo>
                <a:lnTo>
                  <a:pt x="233300" y="494652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47"/>
                </a:lnTo>
                <a:lnTo>
                  <a:pt x="255665" y="483590"/>
                </a:lnTo>
                <a:lnTo>
                  <a:pt x="256909" y="475399"/>
                </a:lnTo>
                <a:lnTo>
                  <a:pt x="258002" y="4681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278693" y="5287064"/>
            <a:ext cx="382201" cy="501802"/>
          </a:xfrm>
          <a:custGeom>
            <a:avLst/>
            <a:gdLst/>
            <a:ahLst/>
            <a:cxnLst/>
            <a:rect l="l" t="t" r="r" b="b"/>
            <a:pathLst>
              <a:path w="382201" h="501802">
                <a:moveTo>
                  <a:pt x="291466" y="850"/>
                </a:moveTo>
                <a:lnTo>
                  <a:pt x="284113" y="3733"/>
                </a:lnTo>
                <a:lnTo>
                  <a:pt x="277395" y="8610"/>
                </a:lnTo>
                <a:lnTo>
                  <a:pt x="270219" y="11595"/>
                </a:lnTo>
                <a:lnTo>
                  <a:pt x="262143" y="11214"/>
                </a:lnTo>
                <a:lnTo>
                  <a:pt x="247863" y="8212"/>
                </a:lnTo>
                <a:lnTo>
                  <a:pt x="231611" y="4274"/>
                </a:lnTo>
                <a:lnTo>
                  <a:pt x="217620" y="1087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25" y="21428"/>
                </a:lnTo>
                <a:lnTo>
                  <a:pt x="170512" y="26014"/>
                </a:lnTo>
                <a:lnTo>
                  <a:pt x="179693" y="31163"/>
                </a:lnTo>
                <a:lnTo>
                  <a:pt x="186066" y="36033"/>
                </a:lnTo>
                <a:lnTo>
                  <a:pt x="185408" y="39357"/>
                </a:lnTo>
                <a:lnTo>
                  <a:pt x="181116" y="41859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70" y="57155"/>
                </a:lnTo>
                <a:lnTo>
                  <a:pt x="153442" y="64574"/>
                </a:lnTo>
                <a:lnTo>
                  <a:pt x="149772" y="67868"/>
                </a:lnTo>
                <a:lnTo>
                  <a:pt x="141235" y="76878"/>
                </a:lnTo>
                <a:lnTo>
                  <a:pt x="132998" y="86817"/>
                </a:lnTo>
                <a:lnTo>
                  <a:pt x="125131" y="97160"/>
                </a:lnTo>
                <a:lnTo>
                  <a:pt x="117708" y="107384"/>
                </a:lnTo>
                <a:lnTo>
                  <a:pt x="116435" y="109156"/>
                </a:lnTo>
                <a:lnTo>
                  <a:pt x="110007" y="116740"/>
                </a:lnTo>
                <a:lnTo>
                  <a:pt x="102408" y="124087"/>
                </a:lnTo>
                <a:lnTo>
                  <a:pt x="93854" y="132173"/>
                </a:lnTo>
                <a:lnTo>
                  <a:pt x="84564" y="141972"/>
                </a:lnTo>
                <a:lnTo>
                  <a:pt x="74756" y="154462"/>
                </a:lnTo>
                <a:lnTo>
                  <a:pt x="70918" y="160147"/>
                </a:lnTo>
                <a:lnTo>
                  <a:pt x="63785" y="174067"/>
                </a:lnTo>
                <a:lnTo>
                  <a:pt x="58797" y="185113"/>
                </a:lnTo>
                <a:lnTo>
                  <a:pt x="53146" y="198203"/>
                </a:lnTo>
                <a:lnTo>
                  <a:pt x="47046" y="212826"/>
                </a:lnTo>
                <a:lnTo>
                  <a:pt x="40712" y="228473"/>
                </a:lnTo>
                <a:lnTo>
                  <a:pt x="34358" y="244633"/>
                </a:lnTo>
                <a:lnTo>
                  <a:pt x="28198" y="260796"/>
                </a:lnTo>
                <a:lnTo>
                  <a:pt x="22445" y="276451"/>
                </a:lnTo>
                <a:lnTo>
                  <a:pt x="17315" y="291088"/>
                </a:lnTo>
                <a:lnTo>
                  <a:pt x="13021" y="304198"/>
                </a:lnTo>
                <a:lnTo>
                  <a:pt x="9778" y="315270"/>
                </a:lnTo>
                <a:lnTo>
                  <a:pt x="7799" y="323793"/>
                </a:lnTo>
                <a:lnTo>
                  <a:pt x="7298" y="329257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6" y="458782"/>
                </a:lnTo>
                <a:lnTo>
                  <a:pt x="33174" y="460736"/>
                </a:lnTo>
                <a:lnTo>
                  <a:pt x="46274" y="461877"/>
                </a:lnTo>
                <a:lnTo>
                  <a:pt x="56161" y="462775"/>
                </a:lnTo>
                <a:lnTo>
                  <a:pt x="68830" y="463957"/>
                </a:lnTo>
                <a:lnTo>
                  <a:pt x="81497" y="464774"/>
                </a:lnTo>
                <a:lnTo>
                  <a:pt x="94161" y="465376"/>
                </a:lnTo>
                <a:lnTo>
                  <a:pt x="106827" y="465912"/>
                </a:lnTo>
                <a:lnTo>
                  <a:pt x="119495" y="466530"/>
                </a:lnTo>
                <a:lnTo>
                  <a:pt x="132169" y="467381"/>
                </a:lnTo>
                <a:lnTo>
                  <a:pt x="134659" y="467588"/>
                </a:lnTo>
                <a:lnTo>
                  <a:pt x="147161" y="469386"/>
                </a:lnTo>
                <a:lnTo>
                  <a:pt x="159487" y="472327"/>
                </a:lnTo>
                <a:lnTo>
                  <a:pt x="171698" y="476004"/>
                </a:lnTo>
                <a:lnTo>
                  <a:pt x="183856" y="480012"/>
                </a:lnTo>
                <a:lnTo>
                  <a:pt x="196019" y="483945"/>
                </a:lnTo>
                <a:lnTo>
                  <a:pt x="208249" y="487397"/>
                </a:lnTo>
                <a:lnTo>
                  <a:pt x="210453" y="487934"/>
                </a:lnTo>
                <a:lnTo>
                  <a:pt x="219114" y="489991"/>
                </a:lnTo>
                <a:lnTo>
                  <a:pt x="225540" y="492353"/>
                </a:lnTo>
                <a:lnTo>
                  <a:pt x="233300" y="494652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47"/>
                </a:lnTo>
                <a:lnTo>
                  <a:pt x="255665" y="483590"/>
                </a:lnTo>
                <a:lnTo>
                  <a:pt x="256909" y="475399"/>
                </a:lnTo>
                <a:lnTo>
                  <a:pt x="258002" y="468160"/>
                </a:lnTo>
                <a:lnTo>
                  <a:pt x="257557" y="458876"/>
                </a:lnTo>
                <a:lnTo>
                  <a:pt x="260897" y="452259"/>
                </a:lnTo>
                <a:lnTo>
                  <a:pt x="264784" y="435728"/>
                </a:lnTo>
                <a:lnTo>
                  <a:pt x="269047" y="419232"/>
                </a:lnTo>
                <a:lnTo>
                  <a:pt x="273548" y="403062"/>
                </a:lnTo>
                <a:lnTo>
                  <a:pt x="278148" y="387510"/>
                </a:lnTo>
                <a:lnTo>
                  <a:pt x="282710" y="372867"/>
                </a:lnTo>
                <a:lnTo>
                  <a:pt x="287095" y="359424"/>
                </a:lnTo>
                <a:lnTo>
                  <a:pt x="291164" y="347471"/>
                </a:lnTo>
                <a:lnTo>
                  <a:pt x="294781" y="337301"/>
                </a:lnTo>
                <a:lnTo>
                  <a:pt x="297805" y="329204"/>
                </a:lnTo>
                <a:lnTo>
                  <a:pt x="300100" y="323471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9" y="199166"/>
                </a:lnTo>
                <a:lnTo>
                  <a:pt x="365297" y="191656"/>
                </a:lnTo>
                <a:lnTo>
                  <a:pt x="365755" y="187658"/>
                </a:lnTo>
                <a:lnTo>
                  <a:pt x="365357" y="185169"/>
                </a:lnTo>
                <a:lnTo>
                  <a:pt x="364559" y="182185"/>
                </a:lnTo>
                <a:lnTo>
                  <a:pt x="363814" y="176702"/>
                </a:lnTo>
                <a:lnTo>
                  <a:pt x="363564" y="169011"/>
                </a:lnTo>
                <a:lnTo>
                  <a:pt x="368595" y="158834"/>
                </a:lnTo>
                <a:lnTo>
                  <a:pt x="377767" y="148497"/>
                </a:lnTo>
                <a:lnTo>
                  <a:pt x="382201" y="138373"/>
                </a:lnTo>
                <a:lnTo>
                  <a:pt x="382017" y="137287"/>
                </a:lnTo>
                <a:lnTo>
                  <a:pt x="380722" y="132156"/>
                </a:lnTo>
                <a:lnTo>
                  <a:pt x="373089" y="126365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61" y="91441"/>
                </a:lnTo>
                <a:lnTo>
                  <a:pt x="341187" y="81221"/>
                </a:lnTo>
                <a:lnTo>
                  <a:pt x="330030" y="70117"/>
                </a:lnTo>
                <a:lnTo>
                  <a:pt x="321115" y="59758"/>
                </a:lnTo>
                <a:lnTo>
                  <a:pt x="317552" y="52717"/>
                </a:lnTo>
                <a:lnTo>
                  <a:pt x="315244" y="38920"/>
                </a:lnTo>
                <a:lnTo>
                  <a:pt x="313406" y="29973"/>
                </a:lnTo>
                <a:lnTo>
                  <a:pt x="310102" y="19897"/>
                </a:lnTo>
                <a:lnTo>
                  <a:pt x="307049" y="11938"/>
                </a:lnTo>
                <a:lnTo>
                  <a:pt x="304293" y="4851"/>
                </a:lnTo>
                <a:lnTo>
                  <a:pt x="301486" y="3429"/>
                </a:lnTo>
                <a:lnTo>
                  <a:pt x="2948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418154" y="5803485"/>
            <a:ext cx="70815" cy="55067"/>
          </a:xfrm>
          <a:custGeom>
            <a:avLst/>
            <a:gdLst/>
            <a:ahLst/>
            <a:cxnLst/>
            <a:rect l="l" t="t" r="r" b="b"/>
            <a:pathLst>
              <a:path w="70815" h="55067">
                <a:moveTo>
                  <a:pt x="70815" y="0"/>
                </a:moveTo>
                <a:lnTo>
                  <a:pt x="64906" y="9834"/>
                </a:lnTo>
                <a:lnTo>
                  <a:pt x="56099" y="19739"/>
                </a:lnTo>
                <a:lnTo>
                  <a:pt x="45715" y="29107"/>
                </a:lnTo>
                <a:lnTo>
                  <a:pt x="35075" y="37331"/>
                </a:lnTo>
                <a:lnTo>
                  <a:pt x="27203" y="42722"/>
                </a:lnTo>
                <a:lnTo>
                  <a:pt x="15989" y="48953"/>
                </a:lnTo>
                <a:lnTo>
                  <a:pt x="4182" y="53743"/>
                </a:lnTo>
                <a:lnTo>
                  <a:pt x="0" y="55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381234" y="6034993"/>
            <a:ext cx="115390" cy="135966"/>
          </a:xfrm>
          <a:custGeom>
            <a:avLst/>
            <a:gdLst/>
            <a:ahLst/>
            <a:cxnLst/>
            <a:rect l="l" t="t" r="r" b="b"/>
            <a:pathLst>
              <a:path w="115390" h="135966">
                <a:moveTo>
                  <a:pt x="0" y="14528"/>
                </a:moveTo>
                <a:lnTo>
                  <a:pt x="2596" y="28506"/>
                </a:lnTo>
                <a:lnTo>
                  <a:pt x="4858" y="41307"/>
                </a:lnTo>
                <a:lnTo>
                  <a:pt x="6850" y="53306"/>
                </a:lnTo>
                <a:lnTo>
                  <a:pt x="8636" y="64875"/>
                </a:lnTo>
                <a:lnTo>
                  <a:pt x="10281" y="76390"/>
                </a:lnTo>
                <a:lnTo>
                  <a:pt x="11850" y="88226"/>
                </a:lnTo>
                <a:lnTo>
                  <a:pt x="13408" y="100755"/>
                </a:lnTo>
                <a:lnTo>
                  <a:pt x="15019" y="114353"/>
                </a:lnTo>
                <a:lnTo>
                  <a:pt x="15595" y="119329"/>
                </a:lnTo>
                <a:lnTo>
                  <a:pt x="16167" y="124256"/>
                </a:lnTo>
                <a:lnTo>
                  <a:pt x="15214" y="130543"/>
                </a:lnTo>
                <a:lnTo>
                  <a:pt x="19037" y="133527"/>
                </a:lnTo>
                <a:lnTo>
                  <a:pt x="22148" y="135966"/>
                </a:lnTo>
                <a:lnTo>
                  <a:pt x="35356" y="135140"/>
                </a:lnTo>
                <a:lnTo>
                  <a:pt x="39903" y="134886"/>
                </a:lnTo>
                <a:lnTo>
                  <a:pt x="52403" y="133476"/>
                </a:lnTo>
                <a:lnTo>
                  <a:pt x="64903" y="131197"/>
                </a:lnTo>
                <a:lnTo>
                  <a:pt x="77460" y="128863"/>
                </a:lnTo>
                <a:lnTo>
                  <a:pt x="90129" y="127286"/>
                </a:lnTo>
                <a:lnTo>
                  <a:pt x="105440" y="126010"/>
                </a:lnTo>
                <a:lnTo>
                  <a:pt x="113740" y="118594"/>
                </a:lnTo>
                <a:lnTo>
                  <a:pt x="114477" y="116052"/>
                </a:lnTo>
                <a:lnTo>
                  <a:pt x="115390" y="104335"/>
                </a:lnTo>
                <a:lnTo>
                  <a:pt x="114598" y="90644"/>
                </a:lnTo>
                <a:lnTo>
                  <a:pt x="113406" y="78223"/>
                </a:lnTo>
                <a:lnTo>
                  <a:pt x="113347" y="77546"/>
                </a:lnTo>
                <a:lnTo>
                  <a:pt x="112547" y="65348"/>
                </a:lnTo>
                <a:lnTo>
                  <a:pt x="112010" y="52614"/>
                </a:lnTo>
                <a:lnTo>
                  <a:pt x="111462" y="39616"/>
                </a:lnTo>
                <a:lnTo>
                  <a:pt x="110631" y="26626"/>
                </a:lnTo>
                <a:lnTo>
                  <a:pt x="109243" y="13916"/>
                </a:lnTo>
                <a:lnTo>
                  <a:pt x="107024" y="1757"/>
                </a:lnTo>
                <a:lnTo>
                  <a:pt x="1066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366451" y="5996778"/>
            <a:ext cx="124802" cy="52432"/>
          </a:xfrm>
          <a:custGeom>
            <a:avLst/>
            <a:gdLst/>
            <a:ahLst/>
            <a:cxnLst/>
            <a:rect l="l" t="t" r="r" b="b"/>
            <a:pathLst>
              <a:path w="124802" h="52432">
                <a:moveTo>
                  <a:pt x="1142" y="21361"/>
                </a:moveTo>
                <a:lnTo>
                  <a:pt x="0" y="26593"/>
                </a:lnTo>
                <a:lnTo>
                  <a:pt x="1511" y="37363"/>
                </a:lnTo>
                <a:lnTo>
                  <a:pt x="3695" y="44526"/>
                </a:lnTo>
                <a:lnTo>
                  <a:pt x="10201" y="51868"/>
                </a:lnTo>
                <a:lnTo>
                  <a:pt x="20860" y="52432"/>
                </a:lnTo>
                <a:lnTo>
                  <a:pt x="33181" y="49493"/>
                </a:lnTo>
                <a:lnTo>
                  <a:pt x="44674" y="46329"/>
                </a:lnTo>
                <a:lnTo>
                  <a:pt x="46177" y="46037"/>
                </a:lnTo>
                <a:lnTo>
                  <a:pt x="58874" y="43870"/>
                </a:lnTo>
                <a:lnTo>
                  <a:pt x="71377" y="41784"/>
                </a:lnTo>
                <a:lnTo>
                  <a:pt x="83816" y="39784"/>
                </a:lnTo>
                <a:lnTo>
                  <a:pt x="95732" y="37960"/>
                </a:lnTo>
                <a:lnTo>
                  <a:pt x="108420" y="36903"/>
                </a:lnTo>
                <a:lnTo>
                  <a:pt x="120998" y="35195"/>
                </a:lnTo>
                <a:lnTo>
                  <a:pt x="123469" y="34429"/>
                </a:lnTo>
                <a:lnTo>
                  <a:pt x="124802" y="24470"/>
                </a:lnTo>
                <a:lnTo>
                  <a:pt x="122308" y="12103"/>
                </a:lnTo>
                <a:lnTo>
                  <a:pt x="121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993702" y="5323569"/>
            <a:ext cx="787977" cy="806082"/>
          </a:xfrm>
          <a:custGeom>
            <a:avLst/>
            <a:gdLst/>
            <a:ahLst/>
            <a:cxnLst/>
            <a:rect l="l" t="t" r="r" b="b"/>
            <a:pathLst>
              <a:path w="787977" h="806082">
                <a:moveTo>
                  <a:pt x="768305" y="806082"/>
                </a:moveTo>
                <a:lnTo>
                  <a:pt x="787977" y="788048"/>
                </a:lnTo>
                <a:lnTo>
                  <a:pt x="28289" y="5728"/>
                </a:lnTo>
                <a:lnTo>
                  <a:pt x="26743" y="4241"/>
                </a:lnTo>
                <a:lnTo>
                  <a:pt x="18401" y="0"/>
                </a:lnTo>
                <a:lnTo>
                  <a:pt x="6254" y="4725"/>
                </a:lnTo>
                <a:lnTo>
                  <a:pt x="4247" y="6864"/>
                </a:lnTo>
                <a:lnTo>
                  <a:pt x="0" y="14755"/>
                </a:lnTo>
                <a:lnTo>
                  <a:pt x="8578" y="23737"/>
                </a:lnTo>
                <a:lnTo>
                  <a:pt x="768305" y="8060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993702" y="5323569"/>
            <a:ext cx="787977" cy="806082"/>
          </a:xfrm>
          <a:custGeom>
            <a:avLst/>
            <a:gdLst/>
            <a:ahLst/>
            <a:cxnLst/>
            <a:rect l="l" t="t" r="r" b="b"/>
            <a:pathLst>
              <a:path w="787977" h="806082">
                <a:moveTo>
                  <a:pt x="768305" y="806082"/>
                </a:moveTo>
                <a:lnTo>
                  <a:pt x="8578" y="23737"/>
                </a:lnTo>
                <a:lnTo>
                  <a:pt x="0" y="14755"/>
                </a:lnTo>
                <a:lnTo>
                  <a:pt x="4247" y="6864"/>
                </a:lnTo>
                <a:lnTo>
                  <a:pt x="6254" y="4725"/>
                </a:lnTo>
                <a:lnTo>
                  <a:pt x="18401" y="0"/>
                </a:lnTo>
                <a:lnTo>
                  <a:pt x="26743" y="4241"/>
                </a:lnTo>
                <a:lnTo>
                  <a:pt x="28289" y="5728"/>
                </a:lnTo>
                <a:lnTo>
                  <a:pt x="787977" y="788048"/>
                </a:lnTo>
                <a:lnTo>
                  <a:pt x="768305" y="806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756482" y="6105250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45"/>
                </a:lnTo>
                <a:lnTo>
                  <a:pt x="21266" y="47978"/>
                </a:lnTo>
                <a:lnTo>
                  <a:pt x="34874" y="59836"/>
                </a:lnTo>
                <a:lnTo>
                  <a:pt x="42687" y="67249"/>
                </a:lnTo>
                <a:lnTo>
                  <a:pt x="46574" y="72047"/>
                </a:lnTo>
                <a:lnTo>
                  <a:pt x="48400" y="76058"/>
                </a:lnTo>
                <a:lnTo>
                  <a:pt x="48971" y="77851"/>
                </a:lnTo>
                <a:lnTo>
                  <a:pt x="49827" y="82138"/>
                </a:lnTo>
                <a:lnTo>
                  <a:pt x="51085" y="88500"/>
                </a:lnTo>
                <a:lnTo>
                  <a:pt x="53606" y="96441"/>
                </a:lnTo>
                <a:lnTo>
                  <a:pt x="58251" y="105465"/>
                </a:lnTo>
                <a:lnTo>
                  <a:pt x="65881" y="115075"/>
                </a:lnTo>
                <a:lnTo>
                  <a:pt x="77356" y="124777"/>
                </a:lnTo>
                <a:lnTo>
                  <a:pt x="93537" y="134073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4" y="150233"/>
                </a:lnTo>
                <a:lnTo>
                  <a:pt x="164787" y="154050"/>
                </a:lnTo>
                <a:lnTo>
                  <a:pt x="183465" y="157065"/>
                </a:lnTo>
                <a:lnTo>
                  <a:pt x="201590" y="159343"/>
                </a:lnTo>
                <a:lnTo>
                  <a:pt x="219084" y="160944"/>
                </a:lnTo>
                <a:lnTo>
                  <a:pt x="235869" y="161931"/>
                </a:lnTo>
                <a:lnTo>
                  <a:pt x="251868" y="162367"/>
                </a:lnTo>
                <a:lnTo>
                  <a:pt x="267002" y="162312"/>
                </a:lnTo>
                <a:lnTo>
                  <a:pt x="281192" y="161831"/>
                </a:lnTo>
                <a:lnTo>
                  <a:pt x="294361" y="160984"/>
                </a:lnTo>
                <a:lnTo>
                  <a:pt x="306431" y="159834"/>
                </a:lnTo>
                <a:lnTo>
                  <a:pt x="317324" y="158443"/>
                </a:lnTo>
                <a:lnTo>
                  <a:pt x="335266" y="155187"/>
                </a:lnTo>
                <a:lnTo>
                  <a:pt x="347561" y="151713"/>
                </a:lnTo>
                <a:lnTo>
                  <a:pt x="354075" y="147701"/>
                </a:lnTo>
                <a:lnTo>
                  <a:pt x="352434" y="145497"/>
                </a:lnTo>
                <a:lnTo>
                  <a:pt x="338387" y="139399"/>
                </a:lnTo>
                <a:lnTo>
                  <a:pt x="327101" y="135717"/>
                </a:lnTo>
                <a:lnTo>
                  <a:pt x="313721" y="131757"/>
                </a:lnTo>
                <a:lnTo>
                  <a:pt x="298805" y="127626"/>
                </a:lnTo>
                <a:lnTo>
                  <a:pt x="282914" y="123430"/>
                </a:lnTo>
                <a:lnTo>
                  <a:pt x="266609" y="119277"/>
                </a:lnTo>
                <a:lnTo>
                  <a:pt x="250448" y="115273"/>
                </a:lnTo>
                <a:lnTo>
                  <a:pt x="234992" y="111527"/>
                </a:lnTo>
                <a:lnTo>
                  <a:pt x="220800" y="108145"/>
                </a:lnTo>
                <a:lnTo>
                  <a:pt x="208434" y="105234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90" y="98518"/>
                </a:lnTo>
                <a:lnTo>
                  <a:pt x="165090" y="94704"/>
                </a:lnTo>
                <a:lnTo>
                  <a:pt x="152273" y="91176"/>
                </a:lnTo>
                <a:lnTo>
                  <a:pt x="141464" y="87884"/>
                </a:lnTo>
                <a:lnTo>
                  <a:pt x="132489" y="84779"/>
                </a:lnTo>
                <a:lnTo>
                  <a:pt x="126364" y="82334"/>
                </a:lnTo>
                <a:lnTo>
                  <a:pt x="113476" y="74274"/>
                </a:lnTo>
                <a:lnTo>
                  <a:pt x="101526" y="63637"/>
                </a:lnTo>
                <a:lnTo>
                  <a:pt x="92075" y="54238"/>
                </a:lnTo>
                <a:lnTo>
                  <a:pt x="86682" y="49896"/>
                </a:lnTo>
                <a:lnTo>
                  <a:pt x="86436" y="49885"/>
                </a:lnTo>
                <a:lnTo>
                  <a:pt x="81292" y="50571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756482" y="6105250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45"/>
                </a:lnTo>
                <a:lnTo>
                  <a:pt x="21266" y="47978"/>
                </a:lnTo>
                <a:lnTo>
                  <a:pt x="34874" y="59836"/>
                </a:lnTo>
                <a:lnTo>
                  <a:pt x="42687" y="67249"/>
                </a:lnTo>
                <a:lnTo>
                  <a:pt x="46574" y="72047"/>
                </a:lnTo>
                <a:lnTo>
                  <a:pt x="48400" y="76058"/>
                </a:lnTo>
                <a:lnTo>
                  <a:pt x="48971" y="77851"/>
                </a:lnTo>
                <a:lnTo>
                  <a:pt x="49827" y="82138"/>
                </a:lnTo>
                <a:lnTo>
                  <a:pt x="51085" y="88500"/>
                </a:lnTo>
                <a:lnTo>
                  <a:pt x="53606" y="96441"/>
                </a:lnTo>
                <a:lnTo>
                  <a:pt x="58251" y="105465"/>
                </a:lnTo>
                <a:lnTo>
                  <a:pt x="65881" y="115075"/>
                </a:lnTo>
                <a:lnTo>
                  <a:pt x="77356" y="124777"/>
                </a:lnTo>
                <a:lnTo>
                  <a:pt x="93537" y="134073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4" y="150233"/>
                </a:lnTo>
                <a:lnTo>
                  <a:pt x="164787" y="154050"/>
                </a:lnTo>
                <a:lnTo>
                  <a:pt x="183465" y="157065"/>
                </a:lnTo>
                <a:lnTo>
                  <a:pt x="201590" y="159343"/>
                </a:lnTo>
                <a:lnTo>
                  <a:pt x="219084" y="160944"/>
                </a:lnTo>
                <a:lnTo>
                  <a:pt x="235869" y="161931"/>
                </a:lnTo>
                <a:lnTo>
                  <a:pt x="251868" y="162367"/>
                </a:lnTo>
                <a:lnTo>
                  <a:pt x="267002" y="162312"/>
                </a:lnTo>
                <a:lnTo>
                  <a:pt x="281192" y="161831"/>
                </a:lnTo>
                <a:lnTo>
                  <a:pt x="294361" y="160984"/>
                </a:lnTo>
                <a:lnTo>
                  <a:pt x="306431" y="159834"/>
                </a:lnTo>
                <a:lnTo>
                  <a:pt x="317324" y="158443"/>
                </a:lnTo>
                <a:lnTo>
                  <a:pt x="335266" y="155187"/>
                </a:lnTo>
                <a:lnTo>
                  <a:pt x="347561" y="151713"/>
                </a:lnTo>
                <a:lnTo>
                  <a:pt x="354075" y="147701"/>
                </a:lnTo>
                <a:lnTo>
                  <a:pt x="352434" y="145497"/>
                </a:lnTo>
                <a:lnTo>
                  <a:pt x="338387" y="139399"/>
                </a:lnTo>
                <a:lnTo>
                  <a:pt x="327101" y="135717"/>
                </a:lnTo>
                <a:lnTo>
                  <a:pt x="313721" y="131757"/>
                </a:lnTo>
                <a:lnTo>
                  <a:pt x="298805" y="127626"/>
                </a:lnTo>
                <a:lnTo>
                  <a:pt x="282914" y="123430"/>
                </a:lnTo>
                <a:lnTo>
                  <a:pt x="266609" y="119277"/>
                </a:lnTo>
                <a:lnTo>
                  <a:pt x="250448" y="115273"/>
                </a:lnTo>
                <a:lnTo>
                  <a:pt x="234992" y="111527"/>
                </a:lnTo>
                <a:lnTo>
                  <a:pt x="220800" y="108145"/>
                </a:lnTo>
                <a:lnTo>
                  <a:pt x="208434" y="105234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90" y="98518"/>
                </a:lnTo>
                <a:lnTo>
                  <a:pt x="165090" y="94704"/>
                </a:lnTo>
                <a:lnTo>
                  <a:pt x="152273" y="91176"/>
                </a:lnTo>
                <a:lnTo>
                  <a:pt x="141464" y="87884"/>
                </a:lnTo>
                <a:lnTo>
                  <a:pt x="132489" y="84779"/>
                </a:lnTo>
                <a:lnTo>
                  <a:pt x="126364" y="82334"/>
                </a:lnTo>
                <a:lnTo>
                  <a:pt x="113476" y="74274"/>
                </a:lnTo>
                <a:lnTo>
                  <a:pt x="101526" y="63637"/>
                </a:lnTo>
                <a:lnTo>
                  <a:pt x="92075" y="54238"/>
                </a:lnTo>
                <a:lnTo>
                  <a:pt x="86682" y="49896"/>
                </a:lnTo>
                <a:lnTo>
                  <a:pt x="86436" y="49885"/>
                </a:lnTo>
                <a:lnTo>
                  <a:pt x="81292" y="50571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830956" y="6159962"/>
            <a:ext cx="58051" cy="52971"/>
          </a:xfrm>
          <a:custGeom>
            <a:avLst/>
            <a:gdLst/>
            <a:ahLst/>
            <a:cxnLst/>
            <a:rect l="l" t="t" r="r" b="b"/>
            <a:pathLst>
              <a:path w="58051" h="52971">
                <a:moveTo>
                  <a:pt x="0" y="0"/>
                </a:moveTo>
                <a:lnTo>
                  <a:pt x="9879" y="11151"/>
                </a:lnTo>
                <a:lnTo>
                  <a:pt x="21859" y="22730"/>
                </a:lnTo>
                <a:lnTo>
                  <a:pt x="34297" y="33716"/>
                </a:lnTo>
                <a:lnTo>
                  <a:pt x="45552" y="43086"/>
                </a:lnTo>
                <a:lnTo>
                  <a:pt x="53980" y="49816"/>
                </a:lnTo>
                <a:lnTo>
                  <a:pt x="58051" y="529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810762" y="6203255"/>
            <a:ext cx="299796" cy="50508"/>
          </a:xfrm>
          <a:custGeom>
            <a:avLst/>
            <a:gdLst/>
            <a:ahLst/>
            <a:cxnLst/>
            <a:rect l="l" t="t" r="r" b="b"/>
            <a:pathLst>
              <a:path w="299796" h="50508">
                <a:moveTo>
                  <a:pt x="0" y="0"/>
                </a:moveTo>
                <a:lnTo>
                  <a:pt x="5333" y="10888"/>
                </a:lnTo>
                <a:lnTo>
                  <a:pt x="11305" y="16180"/>
                </a:lnTo>
                <a:lnTo>
                  <a:pt x="21418" y="16763"/>
                </a:lnTo>
                <a:lnTo>
                  <a:pt x="39179" y="13523"/>
                </a:lnTo>
                <a:lnTo>
                  <a:pt x="46875" y="11861"/>
                </a:lnTo>
                <a:lnTo>
                  <a:pt x="58012" y="9066"/>
                </a:lnTo>
                <a:lnTo>
                  <a:pt x="68490" y="10041"/>
                </a:lnTo>
                <a:lnTo>
                  <a:pt x="74866" y="12522"/>
                </a:lnTo>
                <a:lnTo>
                  <a:pt x="81343" y="15197"/>
                </a:lnTo>
                <a:lnTo>
                  <a:pt x="91256" y="19060"/>
                </a:lnTo>
                <a:lnTo>
                  <a:pt x="103774" y="23757"/>
                </a:lnTo>
                <a:lnTo>
                  <a:pt x="118066" y="28936"/>
                </a:lnTo>
                <a:lnTo>
                  <a:pt x="133303" y="34244"/>
                </a:lnTo>
                <a:lnTo>
                  <a:pt x="148652" y="39329"/>
                </a:lnTo>
                <a:lnTo>
                  <a:pt x="163285" y="43839"/>
                </a:lnTo>
                <a:lnTo>
                  <a:pt x="176369" y="47422"/>
                </a:lnTo>
                <a:lnTo>
                  <a:pt x="187074" y="49724"/>
                </a:lnTo>
                <a:lnTo>
                  <a:pt x="203317" y="50508"/>
                </a:lnTo>
                <a:lnTo>
                  <a:pt x="217297" y="50499"/>
                </a:lnTo>
                <a:lnTo>
                  <a:pt x="233732" y="50406"/>
                </a:lnTo>
                <a:lnTo>
                  <a:pt x="251095" y="50259"/>
                </a:lnTo>
                <a:lnTo>
                  <a:pt x="267857" y="50086"/>
                </a:lnTo>
                <a:lnTo>
                  <a:pt x="282492" y="49916"/>
                </a:lnTo>
                <a:lnTo>
                  <a:pt x="293472" y="49779"/>
                </a:lnTo>
                <a:lnTo>
                  <a:pt x="299269" y="49702"/>
                </a:lnTo>
                <a:lnTo>
                  <a:pt x="299796" y="496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887711" y="6211879"/>
            <a:ext cx="78320" cy="18821"/>
          </a:xfrm>
          <a:custGeom>
            <a:avLst/>
            <a:gdLst/>
            <a:ahLst/>
            <a:cxnLst/>
            <a:rect l="l" t="t" r="r" b="b"/>
            <a:pathLst>
              <a:path w="78320" h="18821">
                <a:moveTo>
                  <a:pt x="0" y="0"/>
                </a:moveTo>
                <a:lnTo>
                  <a:pt x="78320" y="188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805454" y="6183100"/>
            <a:ext cx="34023" cy="24206"/>
          </a:xfrm>
          <a:custGeom>
            <a:avLst/>
            <a:gdLst/>
            <a:ahLst/>
            <a:cxnLst/>
            <a:rect l="l" t="t" r="r" b="b"/>
            <a:pathLst>
              <a:path w="34023" h="24206">
                <a:moveTo>
                  <a:pt x="0" y="0"/>
                </a:moveTo>
                <a:lnTo>
                  <a:pt x="34023" y="24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016999" y="5335250"/>
            <a:ext cx="153668" cy="127101"/>
          </a:xfrm>
          <a:custGeom>
            <a:avLst/>
            <a:gdLst/>
            <a:ahLst/>
            <a:cxnLst/>
            <a:rect l="l" t="t" r="r" b="b"/>
            <a:pathLst>
              <a:path w="153668" h="127101">
                <a:moveTo>
                  <a:pt x="36307" y="25425"/>
                </a:moveTo>
                <a:lnTo>
                  <a:pt x="35253" y="29616"/>
                </a:lnTo>
                <a:lnTo>
                  <a:pt x="34720" y="32638"/>
                </a:lnTo>
                <a:lnTo>
                  <a:pt x="32967" y="42621"/>
                </a:lnTo>
                <a:lnTo>
                  <a:pt x="29551" y="42405"/>
                </a:lnTo>
                <a:lnTo>
                  <a:pt x="20851" y="43675"/>
                </a:lnTo>
                <a:lnTo>
                  <a:pt x="18642" y="43992"/>
                </a:lnTo>
                <a:lnTo>
                  <a:pt x="13155" y="41414"/>
                </a:lnTo>
                <a:lnTo>
                  <a:pt x="9180" y="38087"/>
                </a:lnTo>
                <a:lnTo>
                  <a:pt x="3862" y="40936"/>
                </a:lnTo>
                <a:lnTo>
                  <a:pt x="0" y="51655"/>
                </a:lnTo>
                <a:lnTo>
                  <a:pt x="2119" y="61683"/>
                </a:lnTo>
                <a:lnTo>
                  <a:pt x="5434" y="66484"/>
                </a:lnTo>
                <a:lnTo>
                  <a:pt x="15314" y="68935"/>
                </a:lnTo>
                <a:lnTo>
                  <a:pt x="19619" y="66052"/>
                </a:lnTo>
                <a:lnTo>
                  <a:pt x="22883" y="92252"/>
                </a:lnTo>
                <a:lnTo>
                  <a:pt x="31430" y="87172"/>
                </a:lnTo>
                <a:lnTo>
                  <a:pt x="34529" y="87426"/>
                </a:lnTo>
                <a:lnTo>
                  <a:pt x="32002" y="91351"/>
                </a:lnTo>
                <a:lnTo>
                  <a:pt x="28967" y="96304"/>
                </a:lnTo>
                <a:lnTo>
                  <a:pt x="30338" y="101345"/>
                </a:lnTo>
                <a:lnTo>
                  <a:pt x="31913" y="107086"/>
                </a:lnTo>
                <a:lnTo>
                  <a:pt x="35685" y="111074"/>
                </a:lnTo>
                <a:lnTo>
                  <a:pt x="45464" y="111226"/>
                </a:lnTo>
                <a:lnTo>
                  <a:pt x="49007" y="109118"/>
                </a:lnTo>
                <a:lnTo>
                  <a:pt x="53414" y="107048"/>
                </a:lnTo>
                <a:lnTo>
                  <a:pt x="48664" y="112318"/>
                </a:lnTo>
                <a:lnTo>
                  <a:pt x="46556" y="118998"/>
                </a:lnTo>
                <a:lnTo>
                  <a:pt x="52881" y="124548"/>
                </a:lnTo>
                <a:lnTo>
                  <a:pt x="55789" y="127101"/>
                </a:lnTo>
                <a:lnTo>
                  <a:pt x="61669" y="126123"/>
                </a:lnTo>
                <a:lnTo>
                  <a:pt x="68095" y="126060"/>
                </a:lnTo>
                <a:lnTo>
                  <a:pt x="70775" y="124967"/>
                </a:lnTo>
                <a:lnTo>
                  <a:pt x="73366" y="123494"/>
                </a:lnTo>
                <a:lnTo>
                  <a:pt x="76439" y="121716"/>
                </a:lnTo>
                <a:lnTo>
                  <a:pt x="79132" y="119138"/>
                </a:lnTo>
                <a:lnTo>
                  <a:pt x="82129" y="117132"/>
                </a:lnTo>
                <a:lnTo>
                  <a:pt x="85444" y="114896"/>
                </a:lnTo>
                <a:lnTo>
                  <a:pt x="87844" y="112864"/>
                </a:lnTo>
                <a:lnTo>
                  <a:pt x="90219" y="109702"/>
                </a:lnTo>
                <a:lnTo>
                  <a:pt x="94167" y="104234"/>
                </a:lnTo>
                <a:lnTo>
                  <a:pt x="99040" y="90619"/>
                </a:lnTo>
                <a:lnTo>
                  <a:pt x="98613" y="84899"/>
                </a:lnTo>
                <a:lnTo>
                  <a:pt x="99740" y="73467"/>
                </a:lnTo>
                <a:lnTo>
                  <a:pt x="103025" y="57675"/>
                </a:lnTo>
                <a:lnTo>
                  <a:pt x="104697" y="54698"/>
                </a:lnTo>
                <a:lnTo>
                  <a:pt x="153668" y="33477"/>
                </a:lnTo>
                <a:lnTo>
                  <a:pt x="69886" y="0"/>
                </a:lnTo>
                <a:lnTo>
                  <a:pt x="65047" y="863"/>
                </a:lnTo>
                <a:lnTo>
                  <a:pt x="61326" y="4686"/>
                </a:lnTo>
                <a:lnTo>
                  <a:pt x="56132" y="5168"/>
                </a:lnTo>
                <a:lnTo>
                  <a:pt x="53490" y="5422"/>
                </a:lnTo>
                <a:lnTo>
                  <a:pt x="49922" y="5270"/>
                </a:lnTo>
                <a:lnTo>
                  <a:pt x="47382" y="6007"/>
                </a:lnTo>
                <a:lnTo>
                  <a:pt x="44473" y="6870"/>
                </a:lnTo>
                <a:lnTo>
                  <a:pt x="41146" y="9613"/>
                </a:lnTo>
                <a:lnTo>
                  <a:pt x="38428" y="11175"/>
                </a:lnTo>
                <a:lnTo>
                  <a:pt x="35418" y="12941"/>
                </a:lnTo>
                <a:lnTo>
                  <a:pt x="31926" y="14350"/>
                </a:lnTo>
                <a:lnTo>
                  <a:pt x="30884" y="18046"/>
                </a:lnTo>
                <a:lnTo>
                  <a:pt x="35202" y="18465"/>
                </a:lnTo>
                <a:lnTo>
                  <a:pt x="35812" y="22288"/>
                </a:lnTo>
                <a:lnTo>
                  <a:pt x="36307" y="25425"/>
                </a:lnTo>
                <a:close/>
              </a:path>
              <a:path w="153668" h="127101">
                <a:moveTo>
                  <a:pt x="14019" y="84721"/>
                </a:moveTo>
                <a:lnTo>
                  <a:pt x="14171" y="86690"/>
                </a:lnTo>
                <a:lnTo>
                  <a:pt x="18515" y="89458"/>
                </a:lnTo>
                <a:lnTo>
                  <a:pt x="22883" y="92252"/>
                </a:lnTo>
                <a:lnTo>
                  <a:pt x="19619" y="66052"/>
                </a:lnTo>
                <a:lnTo>
                  <a:pt x="15314" y="68935"/>
                </a:lnTo>
                <a:lnTo>
                  <a:pt x="13930" y="73431"/>
                </a:lnTo>
                <a:lnTo>
                  <a:pt x="14019" y="847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016999" y="5335250"/>
            <a:ext cx="153668" cy="127101"/>
          </a:xfrm>
          <a:custGeom>
            <a:avLst/>
            <a:gdLst/>
            <a:ahLst/>
            <a:cxnLst/>
            <a:rect l="l" t="t" r="r" b="b"/>
            <a:pathLst>
              <a:path w="153668" h="127101">
                <a:moveTo>
                  <a:pt x="69886" y="0"/>
                </a:moveTo>
                <a:lnTo>
                  <a:pt x="65047" y="863"/>
                </a:lnTo>
                <a:lnTo>
                  <a:pt x="61326" y="4686"/>
                </a:lnTo>
                <a:lnTo>
                  <a:pt x="56132" y="5168"/>
                </a:lnTo>
                <a:lnTo>
                  <a:pt x="53490" y="5422"/>
                </a:lnTo>
                <a:lnTo>
                  <a:pt x="49922" y="5270"/>
                </a:lnTo>
                <a:lnTo>
                  <a:pt x="47382" y="6007"/>
                </a:lnTo>
                <a:lnTo>
                  <a:pt x="44473" y="6870"/>
                </a:lnTo>
                <a:lnTo>
                  <a:pt x="41146" y="9613"/>
                </a:lnTo>
                <a:lnTo>
                  <a:pt x="38428" y="11175"/>
                </a:lnTo>
                <a:lnTo>
                  <a:pt x="35418" y="12941"/>
                </a:lnTo>
                <a:lnTo>
                  <a:pt x="31926" y="14350"/>
                </a:lnTo>
                <a:lnTo>
                  <a:pt x="30884" y="18046"/>
                </a:lnTo>
                <a:lnTo>
                  <a:pt x="32726" y="20434"/>
                </a:lnTo>
                <a:lnTo>
                  <a:pt x="35202" y="18465"/>
                </a:lnTo>
                <a:lnTo>
                  <a:pt x="35812" y="22288"/>
                </a:lnTo>
                <a:lnTo>
                  <a:pt x="36307" y="25425"/>
                </a:lnTo>
                <a:lnTo>
                  <a:pt x="35253" y="29616"/>
                </a:lnTo>
                <a:lnTo>
                  <a:pt x="34720" y="32638"/>
                </a:lnTo>
                <a:lnTo>
                  <a:pt x="32967" y="42621"/>
                </a:lnTo>
                <a:lnTo>
                  <a:pt x="29551" y="42405"/>
                </a:lnTo>
                <a:lnTo>
                  <a:pt x="20851" y="43675"/>
                </a:lnTo>
                <a:lnTo>
                  <a:pt x="18642" y="43992"/>
                </a:lnTo>
                <a:lnTo>
                  <a:pt x="13155" y="41414"/>
                </a:lnTo>
                <a:lnTo>
                  <a:pt x="9180" y="38087"/>
                </a:lnTo>
                <a:lnTo>
                  <a:pt x="3862" y="40936"/>
                </a:lnTo>
                <a:lnTo>
                  <a:pt x="0" y="51655"/>
                </a:lnTo>
                <a:lnTo>
                  <a:pt x="2119" y="61683"/>
                </a:lnTo>
                <a:lnTo>
                  <a:pt x="5434" y="66484"/>
                </a:lnTo>
                <a:lnTo>
                  <a:pt x="15314" y="68935"/>
                </a:lnTo>
                <a:lnTo>
                  <a:pt x="19619" y="66052"/>
                </a:lnTo>
                <a:lnTo>
                  <a:pt x="15314" y="68935"/>
                </a:lnTo>
                <a:lnTo>
                  <a:pt x="13930" y="73431"/>
                </a:lnTo>
                <a:lnTo>
                  <a:pt x="13981" y="78993"/>
                </a:lnTo>
                <a:lnTo>
                  <a:pt x="14019" y="84721"/>
                </a:lnTo>
                <a:lnTo>
                  <a:pt x="14171" y="86690"/>
                </a:lnTo>
                <a:lnTo>
                  <a:pt x="18515" y="89458"/>
                </a:lnTo>
                <a:lnTo>
                  <a:pt x="22883" y="92252"/>
                </a:lnTo>
                <a:lnTo>
                  <a:pt x="31430" y="87172"/>
                </a:lnTo>
                <a:lnTo>
                  <a:pt x="34529" y="87426"/>
                </a:lnTo>
                <a:lnTo>
                  <a:pt x="32002" y="91351"/>
                </a:lnTo>
                <a:lnTo>
                  <a:pt x="28967" y="96304"/>
                </a:lnTo>
                <a:lnTo>
                  <a:pt x="30338" y="101345"/>
                </a:lnTo>
                <a:lnTo>
                  <a:pt x="31913" y="107086"/>
                </a:lnTo>
                <a:lnTo>
                  <a:pt x="35685" y="111074"/>
                </a:lnTo>
                <a:lnTo>
                  <a:pt x="40701" y="111150"/>
                </a:lnTo>
                <a:lnTo>
                  <a:pt x="45464" y="111226"/>
                </a:lnTo>
                <a:lnTo>
                  <a:pt x="49007" y="109118"/>
                </a:lnTo>
                <a:lnTo>
                  <a:pt x="53414" y="107048"/>
                </a:lnTo>
                <a:lnTo>
                  <a:pt x="48664" y="112318"/>
                </a:lnTo>
                <a:lnTo>
                  <a:pt x="46556" y="118998"/>
                </a:lnTo>
                <a:lnTo>
                  <a:pt x="52881" y="124548"/>
                </a:lnTo>
                <a:lnTo>
                  <a:pt x="55789" y="127101"/>
                </a:lnTo>
                <a:lnTo>
                  <a:pt x="61669" y="126123"/>
                </a:lnTo>
                <a:lnTo>
                  <a:pt x="65187" y="126098"/>
                </a:lnTo>
                <a:lnTo>
                  <a:pt x="68095" y="126060"/>
                </a:lnTo>
                <a:lnTo>
                  <a:pt x="70775" y="124967"/>
                </a:lnTo>
                <a:lnTo>
                  <a:pt x="73366" y="123494"/>
                </a:lnTo>
                <a:lnTo>
                  <a:pt x="76439" y="121716"/>
                </a:lnTo>
                <a:lnTo>
                  <a:pt x="79132" y="119138"/>
                </a:lnTo>
                <a:lnTo>
                  <a:pt x="82129" y="117132"/>
                </a:lnTo>
                <a:lnTo>
                  <a:pt x="85444" y="114896"/>
                </a:lnTo>
                <a:lnTo>
                  <a:pt x="87844" y="112864"/>
                </a:lnTo>
                <a:lnTo>
                  <a:pt x="90219" y="109702"/>
                </a:lnTo>
                <a:lnTo>
                  <a:pt x="94167" y="104234"/>
                </a:lnTo>
                <a:lnTo>
                  <a:pt x="99040" y="90619"/>
                </a:lnTo>
                <a:lnTo>
                  <a:pt x="98613" y="84899"/>
                </a:lnTo>
                <a:lnTo>
                  <a:pt x="99740" y="73467"/>
                </a:lnTo>
                <a:lnTo>
                  <a:pt x="103025" y="57675"/>
                </a:lnTo>
                <a:lnTo>
                  <a:pt x="104697" y="54698"/>
                </a:lnTo>
                <a:lnTo>
                  <a:pt x="153668" y="33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036621" y="5394234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  <a:lnTo>
                  <a:pt x="0" y="70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036621" y="5394234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050953" y="5414295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  <a:lnTo>
                  <a:pt x="0" y="93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050953" y="5414295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070612" y="5427225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  <a:lnTo>
                  <a:pt x="0" y="173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070612" y="5427225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059298" y="5264767"/>
            <a:ext cx="449618" cy="215992"/>
          </a:xfrm>
          <a:custGeom>
            <a:avLst/>
            <a:gdLst/>
            <a:ahLst/>
            <a:cxnLst/>
            <a:rect l="l" t="t" r="r" b="b"/>
            <a:pathLst>
              <a:path w="449618" h="215992">
                <a:moveTo>
                  <a:pt x="346646" y="180753"/>
                </a:moveTo>
                <a:lnTo>
                  <a:pt x="344680" y="197144"/>
                </a:lnTo>
                <a:lnTo>
                  <a:pt x="343284" y="211820"/>
                </a:lnTo>
                <a:lnTo>
                  <a:pt x="343877" y="215992"/>
                </a:lnTo>
                <a:lnTo>
                  <a:pt x="449618" y="25657"/>
                </a:lnTo>
                <a:lnTo>
                  <a:pt x="437960" y="22445"/>
                </a:lnTo>
                <a:lnTo>
                  <a:pt x="424923" y="22550"/>
                </a:lnTo>
                <a:lnTo>
                  <a:pt x="417029" y="23066"/>
                </a:lnTo>
                <a:lnTo>
                  <a:pt x="404369" y="23064"/>
                </a:lnTo>
                <a:lnTo>
                  <a:pt x="391450" y="21690"/>
                </a:lnTo>
                <a:lnTo>
                  <a:pt x="378917" y="18753"/>
                </a:lnTo>
                <a:lnTo>
                  <a:pt x="368084" y="14405"/>
                </a:lnTo>
                <a:lnTo>
                  <a:pt x="356797" y="7962"/>
                </a:lnTo>
                <a:lnTo>
                  <a:pt x="344822" y="4364"/>
                </a:lnTo>
                <a:lnTo>
                  <a:pt x="344131" y="4321"/>
                </a:lnTo>
                <a:lnTo>
                  <a:pt x="337045" y="3940"/>
                </a:lnTo>
                <a:lnTo>
                  <a:pt x="328993" y="2568"/>
                </a:lnTo>
                <a:lnTo>
                  <a:pt x="321779" y="3813"/>
                </a:lnTo>
                <a:lnTo>
                  <a:pt x="313232" y="5286"/>
                </a:lnTo>
                <a:lnTo>
                  <a:pt x="306755" y="9719"/>
                </a:lnTo>
                <a:lnTo>
                  <a:pt x="297815" y="10684"/>
                </a:lnTo>
                <a:lnTo>
                  <a:pt x="284999" y="11695"/>
                </a:lnTo>
                <a:lnTo>
                  <a:pt x="272315" y="12014"/>
                </a:lnTo>
                <a:lnTo>
                  <a:pt x="259733" y="11736"/>
                </a:lnTo>
                <a:lnTo>
                  <a:pt x="247227" y="10961"/>
                </a:lnTo>
                <a:lnTo>
                  <a:pt x="234768" y="9784"/>
                </a:lnTo>
                <a:lnTo>
                  <a:pt x="222330" y="8305"/>
                </a:lnTo>
                <a:lnTo>
                  <a:pt x="209884" y="6620"/>
                </a:lnTo>
                <a:lnTo>
                  <a:pt x="197404" y="4827"/>
                </a:lnTo>
                <a:lnTo>
                  <a:pt x="184862" y="3024"/>
                </a:lnTo>
                <a:lnTo>
                  <a:pt x="172229" y="1308"/>
                </a:lnTo>
                <a:lnTo>
                  <a:pt x="170167" y="1044"/>
                </a:lnTo>
                <a:lnTo>
                  <a:pt x="157231" y="0"/>
                </a:lnTo>
                <a:lnTo>
                  <a:pt x="144645" y="11"/>
                </a:lnTo>
                <a:lnTo>
                  <a:pt x="132261" y="801"/>
                </a:lnTo>
                <a:lnTo>
                  <a:pt x="119934" y="2091"/>
                </a:lnTo>
                <a:lnTo>
                  <a:pt x="107517" y="3603"/>
                </a:lnTo>
                <a:lnTo>
                  <a:pt x="94863" y="5060"/>
                </a:lnTo>
                <a:lnTo>
                  <a:pt x="90246" y="5515"/>
                </a:lnTo>
                <a:lnTo>
                  <a:pt x="85105" y="16606"/>
                </a:lnTo>
                <a:lnTo>
                  <a:pt x="73784" y="24203"/>
                </a:lnTo>
                <a:lnTo>
                  <a:pt x="68795" y="27029"/>
                </a:lnTo>
                <a:lnTo>
                  <a:pt x="57783" y="33509"/>
                </a:lnTo>
                <a:lnTo>
                  <a:pt x="46999" y="39862"/>
                </a:lnTo>
                <a:lnTo>
                  <a:pt x="36182" y="46803"/>
                </a:lnTo>
                <a:lnTo>
                  <a:pt x="25524" y="52238"/>
                </a:lnTo>
                <a:lnTo>
                  <a:pt x="12274" y="58453"/>
                </a:lnTo>
                <a:lnTo>
                  <a:pt x="1864" y="65848"/>
                </a:lnTo>
                <a:lnTo>
                  <a:pt x="0" y="68570"/>
                </a:lnTo>
                <a:lnTo>
                  <a:pt x="12703" y="69784"/>
                </a:lnTo>
                <a:lnTo>
                  <a:pt x="25445" y="72442"/>
                </a:lnTo>
                <a:lnTo>
                  <a:pt x="37825" y="76691"/>
                </a:lnTo>
                <a:lnTo>
                  <a:pt x="49442" y="82677"/>
                </a:lnTo>
                <a:lnTo>
                  <a:pt x="59896" y="90547"/>
                </a:lnTo>
                <a:lnTo>
                  <a:pt x="64592" y="95266"/>
                </a:lnTo>
                <a:lnTo>
                  <a:pt x="71468" y="106233"/>
                </a:lnTo>
                <a:lnTo>
                  <a:pt x="74594" y="118345"/>
                </a:lnTo>
                <a:lnTo>
                  <a:pt x="75339" y="131112"/>
                </a:lnTo>
                <a:lnTo>
                  <a:pt x="75076" y="144046"/>
                </a:lnTo>
                <a:lnTo>
                  <a:pt x="75069" y="144326"/>
                </a:lnTo>
                <a:lnTo>
                  <a:pt x="84128" y="135923"/>
                </a:lnTo>
                <a:lnTo>
                  <a:pt x="95308" y="128905"/>
                </a:lnTo>
                <a:lnTo>
                  <a:pt x="107800" y="123413"/>
                </a:lnTo>
                <a:lnTo>
                  <a:pt x="120791" y="119591"/>
                </a:lnTo>
                <a:lnTo>
                  <a:pt x="133472" y="117580"/>
                </a:lnTo>
                <a:lnTo>
                  <a:pt x="139242" y="117300"/>
                </a:lnTo>
                <a:lnTo>
                  <a:pt x="151931" y="117598"/>
                </a:lnTo>
                <a:lnTo>
                  <a:pt x="164602" y="118582"/>
                </a:lnTo>
                <a:lnTo>
                  <a:pt x="177252" y="120060"/>
                </a:lnTo>
                <a:lnTo>
                  <a:pt x="189875" y="121839"/>
                </a:lnTo>
                <a:lnTo>
                  <a:pt x="202466" y="123725"/>
                </a:lnTo>
                <a:lnTo>
                  <a:pt x="215023" y="125525"/>
                </a:lnTo>
                <a:lnTo>
                  <a:pt x="226542" y="126940"/>
                </a:lnTo>
                <a:lnTo>
                  <a:pt x="239043" y="129409"/>
                </a:lnTo>
                <a:lnTo>
                  <a:pt x="251311" y="132372"/>
                </a:lnTo>
                <a:lnTo>
                  <a:pt x="256920" y="133201"/>
                </a:lnTo>
                <a:lnTo>
                  <a:pt x="269273" y="133180"/>
                </a:lnTo>
                <a:lnTo>
                  <a:pt x="281958" y="132469"/>
                </a:lnTo>
                <a:lnTo>
                  <a:pt x="294123" y="133661"/>
                </a:lnTo>
                <a:lnTo>
                  <a:pt x="295414" y="134026"/>
                </a:lnTo>
                <a:lnTo>
                  <a:pt x="307173" y="137980"/>
                </a:lnTo>
                <a:lnTo>
                  <a:pt x="319412" y="141933"/>
                </a:lnTo>
                <a:lnTo>
                  <a:pt x="322656" y="142802"/>
                </a:lnTo>
                <a:lnTo>
                  <a:pt x="327901" y="146461"/>
                </a:lnTo>
                <a:lnTo>
                  <a:pt x="327874" y="151064"/>
                </a:lnTo>
                <a:lnTo>
                  <a:pt x="332422" y="155184"/>
                </a:lnTo>
                <a:lnTo>
                  <a:pt x="334810" y="156302"/>
                </a:lnTo>
                <a:lnTo>
                  <a:pt x="344601" y="170094"/>
                </a:lnTo>
                <a:lnTo>
                  <a:pt x="346519" y="171923"/>
                </a:lnTo>
                <a:lnTo>
                  <a:pt x="346646" y="1807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059298" y="5264767"/>
            <a:ext cx="449618" cy="215992"/>
          </a:xfrm>
          <a:custGeom>
            <a:avLst/>
            <a:gdLst/>
            <a:ahLst/>
            <a:cxnLst/>
            <a:rect l="l" t="t" r="r" b="b"/>
            <a:pathLst>
              <a:path w="449618" h="215992">
                <a:moveTo>
                  <a:pt x="449618" y="25657"/>
                </a:moveTo>
                <a:lnTo>
                  <a:pt x="437960" y="22445"/>
                </a:lnTo>
                <a:lnTo>
                  <a:pt x="424923" y="22550"/>
                </a:lnTo>
                <a:lnTo>
                  <a:pt x="417029" y="23066"/>
                </a:lnTo>
                <a:lnTo>
                  <a:pt x="404369" y="23064"/>
                </a:lnTo>
                <a:lnTo>
                  <a:pt x="391450" y="21690"/>
                </a:lnTo>
                <a:lnTo>
                  <a:pt x="378917" y="18753"/>
                </a:lnTo>
                <a:lnTo>
                  <a:pt x="368084" y="14405"/>
                </a:lnTo>
                <a:lnTo>
                  <a:pt x="356797" y="7962"/>
                </a:lnTo>
                <a:lnTo>
                  <a:pt x="344822" y="4364"/>
                </a:lnTo>
                <a:lnTo>
                  <a:pt x="344131" y="4321"/>
                </a:lnTo>
                <a:lnTo>
                  <a:pt x="337045" y="3940"/>
                </a:lnTo>
                <a:lnTo>
                  <a:pt x="328993" y="2568"/>
                </a:lnTo>
                <a:lnTo>
                  <a:pt x="321779" y="3813"/>
                </a:lnTo>
                <a:lnTo>
                  <a:pt x="313232" y="5286"/>
                </a:lnTo>
                <a:lnTo>
                  <a:pt x="306755" y="9719"/>
                </a:lnTo>
                <a:lnTo>
                  <a:pt x="297815" y="10684"/>
                </a:lnTo>
                <a:lnTo>
                  <a:pt x="284999" y="11695"/>
                </a:lnTo>
                <a:lnTo>
                  <a:pt x="272315" y="12014"/>
                </a:lnTo>
                <a:lnTo>
                  <a:pt x="259733" y="11736"/>
                </a:lnTo>
                <a:lnTo>
                  <a:pt x="247227" y="10961"/>
                </a:lnTo>
                <a:lnTo>
                  <a:pt x="234768" y="9784"/>
                </a:lnTo>
                <a:lnTo>
                  <a:pt x="222330" y="8305"/>
                </a:lnTo>
                <a:lnTo>
                  <a:pt x="209884" y="6620"/>
                </a:lnTo>
                <a:lnTo>
                  <a:pt x="197404" y="4827"/>
                </a:lnTo>
                <a:lnTo>
                  <a:pt x="184862" y="3024"/>
                </a:lnTo>
                <a:lnTo>
                  <a:pt x="172229" y="1308"/>
                </a:lnTo>
                <a:lnTo>
                  <a:pt x="170167" y="1044"/>
                </a:lnTo>
                <a:lnTo>
                  <a:pt x="157231" y="0"/>
                </a:lnTo>
                <a:lnTo>
                  <a:pt x="144645" y="11"/>
                </a:lnTo>
                <a:lnTo>
                  <a:pt x="132261" y="801"/>
                </a:lnTo>
                <a:lnTo>
                  <a:pt x="119934" y="2091"/>
                </a:lnTo>
                <a:lnTo>
                  <a:pt x="107517" y="3603"/>
                </a:lnTo>
                <a:lnTo>
                  <a:pt x="94863" y="5060"/>
                </a:lnTo>
                <a:lnTo>
                  <a:pt x="90246" y="5515"/>
                </a:lnTo>
                <a:lnTo>
                  <a:pt x="85105" y="16606"/>
                </a:lnTo>
                <a:lnTo>
                  <a:pt x="73784" y="24203"/>
                </a:lnTo>
                <a:lnTo>
                  <a:pt x="68795" y="27029"/>
                </a:lnTo>
                <a:lnTo>
                  <a:pt x="57783" y="33509"/>
                </a:lnTo>
                <a:lnTo>
                  <a:pt x="46999" y="39862"/>
                </a:lnTo>
                <a:lnTo>
                  <a:pt x="36182" y="46803"/>
                </a:lnTo>
                <a:lnTo>
                  <a:pt x="25524" y="52238"/>
                </a:lnTo>
                <a:lnTo>
                  <a:pt x="12274" y="58453"/>
                </a:lnTo>
                <a:lnTo>
                  <a:pt x="1864" y="65848"/>
                </a:lnTo>
                <a:lnTo>
                  <a:pt x="0" y="68570"/>
                </a:lnTo>
                <a:lnTo>
                  <a:pt x="12703" y="69784"/>
                </a:lnTo>
                <a:lnTo>
                  <a:pt x="25445" y="72442"/>
                </a:lnTo>
                <a:lnTo>
                  <a:pt x="37825" y="76691"/>
                </a:lnTo>
                <a:lnTo>
                  <a:pt x="49442" y="82677"/>
                </a:lnTo>
                <a:lnTo>
                  <a:pt x="59896" y="90547"/>
                </a:lnTo>
                <a:lnTo>
                  <a:pt x="64592" y="95266"/>
                </a:lnTo>
                <a:lnTo>
                  <a:pt x="71468" y="106233"/>
                </a:lnTo>
                <a:lnTo>
                  <a:pt x="74594" y="118345"/>
                </a:lnTo>
                <a:lnTo>
                  <a:pt x="75339" y="131112"/>
                </a:lnTo>
                <a:lnTo>
                  <a:pt x="75076" y="144046"/>
                </a:lnTo>
                <a:lnTo>
                  <a:pt x="75069" y="144326"/>
                </a:lnTo>
                <a:lnTo>
                  <a:pt x="84128" y="135923"/>
                </a:lnTo>
                <a:lnTo>
                  <a:pt x="95308" y="128905"/>
                </a:lnTo>
                <a:lnTo>
                  <a:pt x="107800" y="123413"/>
                </a:lnTo>
                <a:lnTo>
                  <a:pt x="120791" y="119591"/>
                </a:lnTo>
                <a:lnTo>
                  <a:pt x="133472" y="117580"/>
                </a:lnTo>
                <a:lnTo>
                  <a:pt x="139242" y="117300"/>
                </a:lnTo>
                <a:lnTo>
                  <a:pt x="151931" y="117598"/>
                </a:lnTo>
                <a:lnTo>
                  <a:pt x="164602" y="118582"/>
                </a:lnTo>
                <a:lnTo>
                  <a:pt x="177252" y="120060"/>
                </a:lnTo>
                <a:lnTo>
                  <a:pt x="189875" y="121839"/>
                </a:lnTo>
                <a:lnTo>
                  <a:pt x="202466" y="123725"/>
                </a:lnTo>
                <a:lnTo>
                  <a:pt x="215023" y="125525"/>
                </a:lnTo>
                <a:lnTo>
                  <a:pt x="226542" y="126940"/>
                </a:lnTo>
                <a:lnTo>
                  <a:pt x="239043" y="129409"/>
                </a:lnTo>
                <a:lnTo>
                  <a:pt x="251311" y="132372"/>
                </a:lnTo>
                <a:lnTo>
                  <a:pt x="256920" y="133201"/>
                </a:lnTo>
                <a:lnTo>
                  <a:pt x="269273" y="133180"/>
                </a:lnTo>
                <a:lnTo>
                  <a:pt x="281958" y="132469"/>
                </a:lnTo>
                <a:lnTo>
                  <a:pt x="294123" y="133661"/>
                </a:lnTo>
                <a:lnTo>
                  <a:pt x="295414" y="134026"/>
                </a:lnTo>
                <a:lnTo>
                  <a:pt x="307173" y="137980"/>
                </a:lnTo>
                <a:lnTo>
                  <a:pt x="319412" y="141933"/>
                </a:lnTo>
                <a:lnTo>
                  <a:pt x="322656" y="142802"/>
                </a:lnTo>
                <a:lnTo>
                  <a:pt x="327901" y="146461"/>
                </a:lnTo>
                <a:lnTo>
                  <a:pt x="327874" y="151064"/>
                </a:lnTo>
                <a:lnTo>
                  <a:pt x="332422" y="155184"/>
                </a:lnTo>
                <a:lnTo>
                  <a:pt x="334810" y="156302"/>
                </a:lnTo>
                <a:lnTo>
                  <a:pt x="344601" y="170094"/>
                </a:lnTo>
                <a:lnTo>
                  <a:pt x="346519" y="171923"/>
                </a:lnTo>
                <a:lnTo>
                  <a:pt x="346646" y="180753"/>
                </a:lnTo>
                <a:lnTo>
                  <a:pt x="344680" y="197144"/>
                </a:lnTo>
                <a:lnTo>
                  <a:pt x="343284" y="211820"/>
                </a:lnTo>
                <a:lnTo>
                  <a:pt x="343877" y="2159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245106" y="5372715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  <a:lnTo>
                  <a:pt x="0" y="133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245106" y="5372715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516659" y="5863457"/>
            <a:ext cx="74231" cy="84453"/>
          </a:xfrm>
          <a:custGeom>
            <a:avLst/>
            <a:gdLst/>
            <a:ahLst/>
            <a:cxnLst/>
            <a:rect l="l" t="t" r="r" b="b"/>
            <a:pathLst>
              <a:path w="74231" h="84453">
                <a:moveTo>
                  <a:pt x="48018" y="38731"/>
                </a:moveTo>
                <a:lnTo>
                  <a:pt x="49530" y="33461"/>
                </a:lnTo>
                <a:lnTo>
                  <a:pt x="50711" y="29282"/>
                </a:lnTo>
                <a:lnTo>
                  <a:pt x="54229" y="24748"/>
                </a:lnTo>
                <a:lnTo>
                  <a:pt x="51816" y="20469"/>
                </a:lnTo>
                <a:lnTo>
                  <a:pt x="49796" y="16900"/>
                </a:lnTo>
                <a:lnTo>
                  <a:pt x="46685" y="14258"/>
                </a:lnTo>
                <a:lnTo>
                  <a:pt x="42392" y="14563"/>
                </a:lnTo>
                <a:lnTo>
                  <a:pt x="39243" y="14779"/>
                </a:lnTo>
                <a:lnTo>
                  <a:pt x="34759" y="17979"/>
                </a:lnTo>
                <a:lnTo>
                  <a:pt x="31356" y="22056"/>
                </a:lnTo>
                <a:lnTo>
                  <a:pt x="28683" y="25098"/>
                </a:lnTo>
                <a:lnTo>
                  <a:pt x="28143" y="25942"/>
                </a:lnTo>
                <a:lnTo>
                  <a:pt x="27355" y="80870"/>
                </a:lnTo>
                <a:lnTo>
                  <a:pt x="42594" y="84453"/>
                </a:lnTo>
                <a:lnTo>
                  <a:pt x="42545" y="45551"/>
                </a:lnTo>
                <a:lnTo>
                  <a:pt x="44069" y="42478"/>
                </a:lnTo>
                <a:lnTo>
                  <a:pt x="46380" y="41728"/>
                </a:lnTo>
                <a:lnTo>
                  <a:pt x="42594" y="84453"/>
                </a:lnTo>
                <a:lnTo>
                  <a:pt x="53479" y="83651"/>
                </a:lnTo>
                <a:lnTo>
                  <a:pt x="57912" y="80019"/>
                </a:lnTo>
                <a:lnTo>
                  <a:pt x="60629" y="82038"/>
                </a:lnTo>
                <a:lnTo>
                  <a:pt x="64935" y="78254"/>
                </a:lnTo>
                <a:lnTo>
                  <a:pt x="68643" y="74418"/>
                </a:lnTo>
                <a:lnTo>
                  <a:pt x="69303" y="71662"/>
                </a:lnTo>
                <a:lnTo>
                  <a:pt x="69773" y="69681"/>
                </a:lnTo>
                <a:lnTo>
                  <a:pt x="70548" y="66087"/>
                </a:lnTo>
                <a:lnTo>
                  <a:pt x="72694" y="62480"/>
                </a:lnTo>
                <a:lnTo>
                  <a:pt x="74231" y="58594"/>
                </a:lnTo>
                <a:lnTo>
                  <a:pt x="73367" y="53438"/>
                </a:lnTo>
                <a:lnTo>
                  <a:pt x="73367" y="44218"/>
                </a:lnTo>
                <a:lnTo>
                  <a:pt x="73977" y="38795"/>
                </a:lnTo>
                <a:lnTo>
                  <a:pt x="71158" y="34375"/>
                </a:lnTo>
                <a:lnTo>
                  <a:pt x="68897" y="30832"/>
                </a:lnTo>
                <a:lnTo>
                  <a:pt x="64554" y="31530"/>
                </a:lnTo>
                <a:lnTo>
                  <a:pt x="60680" y="32241"/>
                </a:lnTo>
                <a:lnTo>
                  <a:pt x="56730" y="32978"/>
                </a:lnTo>
                <a:lnTo>
                  <a:pt x="54864" y="34540"/>
                </a:lnTo>
                <a:lnTo>
                  <a:pt x="51803" y="37080"/>
                </a:lnTo>
                <a:lnTo>
                  <a:pt x="49110" y="39328"/>
                </a:lnTo>
                <a:lnTo>
                  <a:pt x="46956" y="40674"/>
                </a:lnTo>
                <a:lnTo>
                  <a:pt x="48018" y="38731"/>
                </a:lnTo>
                <a:close/>
              </a:path>
              <a:path w="74231" h="84453">
                <a:moveTo>
                  <a:pt x="6172" y="19935"/>
                </a:moveTo>
                <a:lnTo>
                  <a:pt x="0" y="24012"/>
                </a:lnTo>
                <a:lnTo>
                  <a:pt x="266" y="29625"/>
                </a:lnTo>
                <a:lnTo>
                  <a:pt x="508" y="34985"/>
                </a:lnTo>
                <a:lnTo>
                  <a:pt x="939" y="44878"/>
                </a:lnTo>
                <a:lnTo>
                  <a:pt x="3759" y="49513"/>
                </a:lnTo>
                <a:lnTo>
                  <a:pt x="4597" y="50898"/>
                </a:lnTo>
                <a:lnTo>
                  <a:pt x="7442" y="55495"/>
                </a:lnTo>
                <a:lnTo>
                  <a:pt x="8064" y="57324"/>
                </a:lnTo>
                <a:lnTo>
                  <a:pt x="8991" y="60004"/>
                </a:lnTo>
                <a:lnTo>
                  <a:pt x="11633" y="62658"/>
                </a:lnTo>
                <a:lnTo>
                  <a:pt x="13703" y="64576"/>
                </a:lnTo>
                <a:lnTo>
                  <a:pt x="18173" y="68690"/>
                </a:lnTo>
                <a:lnTo>
                  <a:pt x="19507" y="70024"/>
                </a:lnTo>
                <a:lnTo>
                  <a:pt x="20891" y="75904"/>
                </a:lnTo>
                <a:lnTo>
                  <a:pt x="27355" y="80870"/>
                </a:lnTo>
                <a:lnTo>
                  <a:pt x="28143" y="25942"/>
                </a:lnTo>
                <a:lnTo>
                  <a:pt x="28683" y="25098"/>
                </a:lnTo>
                <a:lnTo>
                  <a:pt x="30530" y="22208"/>
                </a:lnTo>
                <a:lnTo>
                  <a:pt x="32804" y="18132"/>
                </a:lnTo>
                <a:lnTo>
                  <a:pt x="35331" y="14487"/>
                </a:lnTo>
                <a:lnTo>
                  <a:pt x="37058" y="7108"/>
                </a:lnTo>
                <a:lnTo>
                  <a:pt x="34734" y="2968"/>
                </a:lnTo>
                <a:lnTo>
                  <a:pt x="32029" y="0"/>
                </a:lnTo>
                <a:lnTo>
                  <a:pt x="28409" y="25409"/>
                </a:lnTo>
                <a:lnTo>
                  <a:pt x="25539" y="28228"/>
                </a:lnTo>
                <a:lnTo>
                  <a:pt x="22630" y="31"/>
                </a:lnTo>
                <a:lnTo>
                  <a:pt x="12753" y="6171"/>
                </a:lnTo>
                <a:lnTo>
                  <a:pt x="6477" y="12683"/>
                </a:lnTo>
                <a:lnTo>
                  <a:pt x="6172" y="14309"/>
                </a:lnTo>
                <a:lnTo>
                  <a:pt x="6172" y="19935"/>
                </a:lnTo>
                <a:close/>
              </a:path>
              <a:path w="74231" h="84453">
                <a:moveTo>
                  <a:pt x="32029" y="0"/>
                </a:moveTo>
                <a:lnTo>
                  <a:pt x="22630" y="31"/>
                </a:lnTo>
                <a:lnTo>
                  <a:pt x="25539" y="28228"/>
                </a:lnTo>
                <a:lnTo>
                  <a:pt x="28409" y="25409"/>
                </a:lnTo>
                <a:lnTo>
                  <a:pt x="32029" y="0"/>
                </a:lnTo>
                <a:close/>
              </a:path>
              <a:path w="74231" h="84453">
                <a:moveTo>
                  <a:pt x="46380" y="41728"/>
                </a:moveTo>
                <a:lnTo>
                  <a:pt x="44069" y="42478"/>
                </a:lnTo>
                <a:lnTo>
                  <a:pt x="42545" y="45551"/>
                </a:lnTo>
                <a:lnTo>
                  <a:pt x="42594" y="84453"/>
                </a:lnTo>
                <a:lnTo>
                  <a:pt x="46380" y="417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516659" y="5863457"/>
            <a:ext cx="74231" cy="84453"/>
          </a:xfrm>
          <a:custGeom>
            <a:avLst/>
            <a:gdLst/>
            <a:ahLst/>
            <a:cxnLst/>
            <a:rect l="l" t="t" r="r" b="b"/>
            <a:pathLst>
              <a:path w="74231" h="84453">
                <a:moveTo>
                  <a:pt x="6477" y="12683"/>
                </a:moveTo>
                <a:lnTo>
                  <a:pt x="12753" y="6171"/>
                </a:lnTo>
                <a:lnTo>
                  <a:pt x="22630" y="31"/>
                </a:lnTo>
                <a:lnTo>
                  <a:pt x="32029" y="0"/>
                </a:lnTo>
                <a:lnTo>
                  <a:pt x="34734" y="2968"/>
                </a:lnTo>
                <a:lnTo>
                  <a:pt x="37058" y="7108"/>
                </a:lnTo>
                <a:lnTo>
                  <a:pt x="35331" y="14487"/>
                </a:lnTo>
                <a:lnTo>
                  <a:pt x="32804" y="18132"/>
                </a:lnTo>
                <a:lnTo>
                  <a:pt x="31407" y="20151"/>
                </a:lnTo>
                <a:lnTo>
                  <a:pt x="30530" y="22208"/>
                </a:lnTo>
                <a:lnTo>
                  <a:pt x="29222" y="24240"/>
                </a:lnTo>
                <a:lnTo>
                  <a:pt x="28143" y="25942"/>
                </a:lnTo>
                <a:lnTo>
                  <a:pt x="26631" y="26768"/>
                </a:lnTo>
                <a:lnTo>
                  <a:pt x="25539" y="28228"/>
                </a:lnTo>
                <a:lnTo>
                  <a:pt x="26352" y="26666"/>
                </a:lnTo>
                <a:lnTo>
                  <a:pt x="28409" y="25409"/>
                </a:lnTo>
                <a:lnTo>
                  <a:pt x="29603" y="24050"/>
                </a:lnTo>
                <a:lnTo>
                  <a:pt x="31356" y="22056"/>
                </a:lnTo>
                <a:lnTo>
                  <a:pt x="32854" y="19834"/>
                </a:lnTo>
                <a:lnTo>
                  <a:pt x="34759" y="17979"/>
                </a:lnTo>
                <a:lnTo>
                  <a:pt x="37058" y="15731"/>
                </a:lnTo>
                <a:lnTo>
                  <a:pt x="39243" y="14779"/>
                </a:lnTo>
                <a:lnTo>
                  <a:pt x="42392" y="14563"/>
                </a:lnTo>
                <a:lnTo>
                  <a:pt x="46685" y="14258"/>
                </a:lnTo>
                <a:lnTo>
                  <a:pt x="49796" y="16900"/>
                </a:lnTo>
                <a:lnTo>
                  <a:pt x="51816" y="20469"/>
                </a:lnTo>
                <a:lnTo>
                  <a:pt x="54229" y="24748"/>
                </a:lnTo>
                <a:lnTo>
                  <a:pt x="50711" y="29282"/>
                </a:lnTo>
                <a:lnTo>
                  <a:pt x="49530" y="33461"/>
                </a:lnTo>
                <a:lnTo>
                  <a:pt x="48018" y="38731"/>
                </a:lnTo>
                <a:lnTo>
                  <a:pt x="46380" y="41728"/>
                </a:lnTo>
                <a:lnTo>
                  <a:pt x="42545" y="45551"/>
                </a:lnTo>
                <a:lnTo>
                  <a:pt x="44069" y="42478"/>
                </a:lnTo>
                <a:lnTo>
                  <a:pt x="49110" y="39328"/>
                </a:lnTo>
                <a:lnTo>
                  <a:pt x="51803" y="37080"/>
                </a:lnTo>
                <a:lnTo>
                  <a:pt x="54864" y="34540"/>
                </a:lnTo>
                <a:lnTo>
                  <a:pt x="56730" y="32978"/>
                </a:lnTo>
                <a:lnTo>
                  <a:pt x="60680" y="32241"/>
                </a:lnTo>
                <a:lnTo>
                  <a:pt x="64554" y="31530"/>
                </a:lnTo>
                <a:lnTo>
                  <a:pt x="68897" y="30832"/>
                </a:lnTo>
                <a:lnTo>
                  <a:pt x="71158" y="34375"/>
                </a:lnTo>
                <a:lnTo>
                  <a:pt x="73977" y="38795"/>
                </a:lnTo>
                <a:lnTo>
                  <a:pt x="73367" y="44218"/>
                </a:lnTo>
                <a:lnTo>
                  <a:pt x="73367" y="49234"/>
                </a:lnTo>
                <a:lnTo>
                  <a:pt x="73367" y="53438"/>
                </a:lnTo>
                <a:lnTo>
                  <a:pt x="74231" y="58594"/>
                </a:lnTo>
                <a:lnTo>
                  <a:pt x="72694" y="62480"/>
                </a:lnTo>
                <a:lnTo>
                  <a:pt x="72186" y="63788"/>
                </a:lnTo>
                <a:lnTo>
                  <a:pt x="71170" y="64817"/>
                </a:lnTo>
                <a:lnTo>
                  <a:pt x="70548" y="66087"/>
                </a:lnTo>
                <a:lnTo>
                  <a:pt x="69621" y="67992"/>
                </a:lnTo>
                <a:lnTo>
                  <a:pt x="69773" y="69681"/>
                </a:lnTo>
                <a:lnTo>
                  <a:pt x="69303" y="71662"/>
                </a:lnTo>
                <a:lnTo>
                  <a:pt x="68643" y="74418"/>
                </a:lnTo>
                <a:lnTo>
                  <a:pt x="67030" y="76425"/>
                </a:lnTo>
                <a:lnTo>
                  <a:pt x="64935" y="78254"/>
                </a:lnTo>
                <a:lnTo>
                  <a:pt x="60629" y="82038"/>
                </a:lnTo>
                <a:lnTo>
                  <a:pt x="57912" y="80019"/>
                </a:lnTo>
                <a:lnTo>
                  <a:pt x="53479" y="83651"/>
                </a:lnTo>
                <a:lnTo>
                  <a:pt x="42594" y="84453"/>
                </a:lnTo>
                <a:lnTo>
                  <a:pt x="27355" y="80870"/>
                </a:lnTo>
                <a:lnTo>
                  <a:pt x="20891" y="75904"/>
                </a:lnTo>
                <a:lnTo>
                  <a:pt x="19507" y="70024"/>
                </a:lnTo>
                <a:lnTo>
                  <a:pt x="18173" y="68690"/>
                </a:lnTo>
                <a:lnTo>
                  <a:pt x="13703" y="64576"/>
                </a:lnTo>
                <a:lnTo>
                  <a:pt x="11633" y="62658"/>
                </a:lnTo>
                <a:lnTo>
                  <a:pt x="8991" y="60004"/>
                </a:lnTo>
                <a:lnTo>
                  <a:pt x="8064" y="57324"/>
                </a:lnTo>
                <a:lnTo>
                  <a:pt x="7442" y="55495"/>
                </a:lnTo>
                <a:lnTo>
                  <a:pt x="4597" y="50898"/>
                </a:lnTo>
                <a:lnTo>
                  <a:pt x="3759" y="49513"/>
                </a:lnTo>
                <a:lnTo>
                  <a:pt x="939" y="44878"/>
                </a:lnTo>
                <a:lnTo>
                  <a:pt x="508" y="34985"/>
                </a:lnTo>
                <a:lnTo>
                  <a:pt x="266" y="29625"/>
                </a:lnTo>
                <a:lnTo>
                  <a:pt x="0" y="24012"/>
                </a:lnTo>
                <a:lnTo>
                  <a:pt x="6172" y="19935"/>
                </a:lnTo>
                <a:lnTo>
                  <a:pt x="6172" y="143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566580" y="5854646"/>
            <a:ext cx="34141" cy="92722"/>
          </a:xfrm>
          <a:custGeom>
            <a:avLst/>
            <a:gdLst/>
            <a:ahLst/>
            <a:cxnLst/>
            <a:rect l="l" t="t" r="r" b="b"/>
            <a:pathLst>
              <a:path w="34141" h="92722">
                <a:moveTo>
                  <a:pt x="5372" y="92350"/>
                </a:moveTo>
                <a:lnTo>
                  <a:pt x="15574" y="92722"/>
                </a:lnTo>
                <a:lnTo>
                  <a:pt x="19072" y="89918"/>
                </a:lnTo>
                <a:lnTo>
                  <a:pt x="26482" y="78972"/>
                </a:lnTo>
                <a:lnTo>
                  <a:pt x="31562" y="65531"/>
                </a:lnTo>
                <a:lnTo>
                  <a:pt x="33735" y="53530"/>
                </a:lnTo>
                <a:lnTo>
                  <a:pt x="34141" y="45732"/>
                </a:lnTo>
                <a:lnTo>
                  <a:pt x="31779" y="39611"/>
                </a:lnTo>
                <a:lnTo>
                  <a:pt x="30953" y="32169"/>
                </a:lnTo>
                <a:lnTo>
                  <a:pt x="30356" y="26822"/>
                </a:lnTo>
                <a:lnTo>
                  <a:pt x="28591" y="22834"/>
                </a:lnTo>
                <a:lnTo>
                  <a:pt x="29709" y="17259"/>
                </a:lnTo>
                <a:lnTo>
                  <a:pt x="30941" y="11188"/>
                </a:lnTo>
                <a:lnTo>
                  <a:pt x="30801" y="5803"/>
                </a:lnTo>
                <a:lnTo>
                  <a:pt x="33404" y="0"/>
                </a:lnTo>
                <a:lnTo>
                  <a:pt x="9833" y="34798"/>
                </a:lnTo>
                <a:lnTo>
                  <a:pt x="9905" y="37646"/>
                </a:lnTo>
                <a:lnTo>
                  <a:pt x="10491" y="48608"/>
                </a:lnTo>
                <a:lnTo>
                  <a:pt x="6938" y="64008"/>
                </a:lnTo>
                <a:lnTo>
                  <a:pt x="4461" y="69519"/>
                </a:lnTo>
                <a:lnTo>
                  <a:pt x="1604" y="75336"/>
                </a:lnTo>
                <a:lnTo>
                  <a:pt x="245" y="81216"/>
                </a:lnTo>
                <a:lnTo>
                  <a:pt x="0" y="83423"/>
                </a:lnTo>
                <a:lnTo>
                  <a:pt x="5372" y="923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566580" y="5854646"/>
            <a:ext cx="34141" cy="92722"/>
          </a:xfrm>
          <a:custGeom>
            <a:avLst/>
            <a:gdLst/>
            <a:ahLst/>
            <a:cxnLst/>
            <a:rect l="l" t="t" r="r" b="b"/>
            <a:pathLst>
              <a:path w="34141" h="92722">
                <a:moveTo>
                  <a:pt x="33404" y="0"/>
                </a:moveTo>
                <a:lnTo>
                  <a:pt x="30801" y="5803"/>
                </a:lnTo>
                <a:lnTo>
                  <a:pt x="30941" y="11188"/>
                </a:lnTo>
                <a:lnTo>
                  <a:pt x="29709" y="17259"/>
                </a:lnTo>
                <a:lnTo>
                  <a:pt x="28591" y="22834"/>
                </a:lnTo>
                <a:lnTo>
                  <a:pt x="30356" y="26822"/>
                </a:lnTo>
                <a:lnTo>
                  <a:pt x="30953" y="32169"/>
                </a:lnTo>
                <a:lnTo>
                  <a:pt x="31779" y="39611"/>
                </a:lnTo>
                <a:lnTo>
                  <a:pt x="34141" y="45732"/>
                </a:lnTo>
                <a:lnTo>
                  <a:pt x="33735" y="53530"/>
                </a:lnTo>
                <a:lnTo>
                  <a:pt x="31562" y="65531"/>
                </a:lnTo>
                <a:lnTo>
                  <a:pt x="26482" y="78972"/>
                </a:lnTo>
                <a:lnTo>
                  <a:pt x="19072" y="89918"/>
                </a:lnTo>
                <a:lnTo>
                  <a:pt x="15574" y="92722"/>
                </a:lnTo>
                <a:lnTo>
                  <a:pt x="5372" y="92350"/>
                </a:lnTo>
                <a:lnTo>
                  <a:pt x="0" y="83423"/>
                </a:lnTo>
                <a:lnTo>
                  <a:pt x="245" y="81216"/>
                </a:lnTo>
                <a:lnTo>
                  <a:pt x="1604" y="75336"/>
                </a:lnTo>
                <a:lnTo>
                  <a:pt x="4461" y="69519"/>
                </a:lnTo>
                <a:lnTo>
                  <a:pt x="6938" y="64008"/>
                </a:lnTo>
                <a:lnTo>
                  <a:pt x="10491" y="48608"/>
                </a:lnTo>
                <a:lnTo>
                  <a:pt x="9905" y="37646"/>
                </a:lnTo>
                <a:lnTo>
                  <a:pt x="9833" y="34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521754" y="5892275"/>
            <a:ext cx="19354" cy="15862"/>
          </a:xfrm>
          <a:custGeom>
            <a:avLst/>
            <a:gdLst/>
            <a:ahLst/>
            <a:cxnLst/>
            <a:rect l="l" t="t" r="r" b="b"/>
            <a:pathLst>
              <a:path w="19354" h="15862">
                <a:moveTo>
                  <a:pt x="19354" y="0"/>
                </a:moveTo>
                <a:lnTo>
                  <a:pt x="0" y="15862"/>
                </a:lnTo>
                <a:lnTo>
                  <a:pt x="4838" y="15582"/>
                </a:lnTo>
                <a:lnTo>
                  <a:pt x="1935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521754" y="5892275"/>
            <a:ext cx="19354" cy="15862"/>
          </a:xfrm>
          <a:custGeom>
            <a:avLst/>
            <a:gdLst/>
            <a:ahLst/>
            <a:cxnLst/>
            <a:rect l="l" t="t" r="r" b="b"/>
            <a:pathLst>
              <a:path w="19354" h="15862">
                <a:moveTo>
                  <a:pt x="19354" y="0"/>
                </a:moveTo>
                <a:lnTo>
                  <a:pt x="4838" y="15582"/>
                </a:lnTo>
                <a:lnTo>
                  <a:pt x="0" y="158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530096" y="5909002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0" y="21170"/>
                </a:lnTo>
                <a:lnTo>
                  <a:pt x="10791" y="19792"/>
                </a:lnTo>
                <a:lnTo>
                  <a:pt x="18938" y="14510"/>
                </a:lnTo>
                <a:lnTo>
                  <a:pt x="2910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530096" y="5909002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18938" y="14510"/>
                </a:lnTo>
                <a:lnTo>
                  <a:pt x="10791" y="19792"/>
                </a:lnTo>
                <a:lnTo>
                  <a:pt x="0" y="21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117988" y="5386026"/>
            <a:ext cx="16383" cy="23063"/>
          </a:xfrm>
          <a:custGeom>
            <a:avLst/>
            <a:gdLst/>
            <a:ahLst/>
            <a:cxnLst/>
            <a:rect l="l" t="t" r="r" b="b"/>
            <a:pathLst>
              <a:path w="16382" h="23063">
                <a:moveTo>
                  <a:pt x="16382" y="23063"/>
                </a:moveTo>
                <a:lnTo>
                  <a:pt x="16205" y="0"/>
                </a:lnTo>
                <a:lnTo>
                  <a:pt x="3708" y="3911"/>
                </a:lnTo>
                <a:lnTo>
                  <a:pt x="0" y="15278"/>
                </a:lnTo>
                <a:lnTo>
                  <a:pt x="16382" y="2306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117988" y="5386026"/>
            <a:ext cx="16383" cy="23063"/>
          </a:xfrm>
          <a:custGeom>
            <a:avLst/>
            <a:gdLst/>
            <a:ahLst/>
            <a:cxnLst/>
            <a:rect l="l" t="t" r="r" b="b"/>
            <a:pathLst>
              <a:path w="16382" h="23063">
                <a:moveTo>
                  <a:pt x="16382" y="23063"/>
                </a:moveTo>
                <a:lnTo>
                  <a:pt x="0" y="15278"/>
                </a:lnTo>
                <a:lnTo>
                  <a:pt x="3708" y="3911"/>
                </a:lnTo>
                <a:lnTo>
                  <a:pt x="16205" y="0"/>
                </a:lnTo>
                <a:lnTo>
                  <a:pt x="16382" y="230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056965" y="5333229"/>
            <a:ext cx="24867" cy="10703"/>
          </a:xfrm>
          <a:custGeom>
            <a:avLst/>
            <a:gdLst/>
            <a:ahLst/>
            <a:cxnLst/>
            <a:rect l="l" t="t" r="r" b="b"/>
            <a:pathLst>
              <a:path w="24867" h="10703">
                <a:moveTo>
                  <a:pt x="4057" y="1101"/>
                </a:moveTo>
                <a:lnTo>
                  <a:pt x="2337" y="634"/>
                </a:lnTo>
                <a:lnTo>
                  <a:pt x="2337" y="10703"/>
                </a:lnTo>
                <a:lnTo>
                  <a:pt x="24867" y="5394"/>
                </a:lnTo>
                <a:lnTo>
                  <a:pt x="4057" y="1101"/>
                </a:lnTo>
                <a:close/>
              </a:path>
              <a:path w="24867" h="10703">
                <a:moveTo>
                  <a:pt x="2337" y="111"/>
                </a:moveTo>
                <a:lnTo>
                  <a:pt x="0" y="0"/>
                </a:lnTo>
                <a:lnTo>
                  <a:pt x="2337" y="634"/>
                </a:lnTo>
                <a:lnTo>
                  <a:pt x="2337" y="1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056965" y="5333229"/>
            <a:ext cx="24867" cy="10703"/>
          </a:xfrm>
          <a:custGeom>
            <a:avLst/>
            <a:gdLst/>
            <a:ahLst/>
            <a:cxnLst/>
            <a:rect l="l" t="t" r="r" b="b"/>
            <a:pathLst>
              <a:path w="24867" h="10703">
                <a:moveTo>
                  <a:pt x="2337" y="111"/>
                </a:moveTo>
                <a:lnTo>
                  <a:pt x="2337" y="10703"/>
                </a:lnTo>
                <a:lnTo>
                  <a:pt x="24867" y="5394"/>
                </a:lnTo>
                <a:lnTo>
                  <a:pt x="4057" y="1101"/>
                </a:lnTo>
                <a:lnTo>
                  <a:pt x="0" y="0"/>
                </a:lnTo>
                <a:lnTo>
                  <a:pt x="2337" y="1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593252" y="5209848"/>
            <a:ext cx="92113" cy="39535"/>
          </a:xfrm>
          <a:custGeom>
            <a:avLst/>
            <a:gdLst/>
            <a:ahLst/>
            <a:cxnLst/>
            <a:rect l="l" t="t" r="r" b="b"/>
            <a:pathLst>
              <a:path w="92113" h="39535">
                <a:moveTo>
                  <a:pt x="23598" y="30046"/>
                </a:moveTo>
                <a:lnTo>
                  <a:pt x="24892" y="29413"/>
                </a:lnTo>
                <a:lnTo>
                  <a:pt x="31102" y="26403"/>
                </a:lnTo>
                <a:lnTo>
                  <a:pt x="37249" y="25895"/>
                </a:lnTo>
                <a:lnTo>
                  <a:pt x="43662" y="23240"/>
                </a:lnTo>
                <a:lnTo>
                  <a:pt x="50507" y="20396"/>
                </a:lnTo>
                <a:lnTo>
                  <a:pt x="60655" y="18808"/>
                </a:lnTo>
                <a:lnTo>
                  <a:pt x="68072" y="17411"/>
                </a:lnTo>
                <a:lnTo>
                  <a:pt x="76085" y="15900"/>
                </a:lnTo>
                <a:lnTo>
                  <a:pt x="86842" y="13246"/>
                </a:lnTo>
                <a:lnTo>
                  <a:pt x="92113" y="12890"/>
                </a:lnTo>
                <a:lnTo>
                  <a:pt x="65887" y="0"/>
                </a:lnTo>
                <a:lnTo>
                  <a:pt x="63665" y="1650"/>
                </a:lnTo>
                <a:lnTo>
                  <a:pt x="58293" y="1765"/>
                </a:lnTo>
                <a:lnTo>
                  <a:pt x="55791" y="2971"/>
                </a:lnTo>
                <a:lnTo>
                  <a:pt x="52705" y="4470"/>
                </a:lnTo>
                <a:lnTo>
                  <a:pt x="45732" y="6527"/>
                </a:lnTo>
                <a:lnTo>
                  <a:pt x="42646" y="8064"/>
                </a:lnTo>
                <a:lnTo>
                  <a:pt x="36868" y="10921"/>
                </a:lnTo>
                <a:lnTo>
                  <a:pt x="31623" y="11823"/>
                </a:lnTo>
                <a:lnTo>
                  <a:pt x="25781" y="14592"/>
                </a:lnTo>
                <a:lnTo>
                  <a:pt x="21869" y="16433"/>
                </a:lnTo>
                <a:lnTo>
                  <a:pt x="18275" y="18795"/>
                </a:lnTo>
                <a:lnTo>
                  <a:pt x="14617" y="20383"/>
                </a:lnTo>
                <a:lnTo>
                  <a:pt x="11671" y="21158"/>
                </a:lnTo>
                <a:lnTo>
                  <a:pt x="8674" y="24625"/>
                </a:lnTo>
                <a:lnTo>
                  <a:pt x="7531" y="27939"/>
                </a:lnTo>
                <a:lnTo>
                  <a:pt x="6197" y="30505"/>
                </a:lnTo>
                <a:lnTo>
                  <a:pt x="4775" y="33299"/>
                </a:lnTo>
                <a:lnTo>
                  <a:pt x="2628" y="37693"/>
                </a:lnTo>
                <a:lnTo>
                  <a:pt x="0" y="39535"/>
                </a:lnTo>
                <a:lnTo>
                  <a:pt x="12001" y="35423"/>
                </a:lnTo>
                <a:lnTo>
                  <a:pt x="23598" y="300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593252" y="5209848"/>
            <a:ext cx="92113" cy="39535"/>
          </a:xfrm>
          <a:custGeom>
            <a:avLst/>
            <a:gdLst/>
            <a:ahLst/>
            <a:cxnLst/>
            <a:rect l="l" t="t" r="r" b="b"/>
            <a:pathLst>
              <a:path w="92113" h="39535">
                <a:moveTo>
                  <a:pt x="65887" y="0"/>
                </a:moveTo>
                <a:lnTo>
                  <a:pt x="63665" y="1650"/>
                </a:lnTo>
                <a:lnTo>
                  <a:pt x="58293" y="1765"/>
                </a:lnTo>
                <a:lnTo>
                  <a:pt x="55791" y="2971"/>
                </a:lnTo>
                <a:lnTo>
                  <a:pt x="52705" y="4470"/>
                </a:lnTo>
                <a:lnTo>
                  <a:pt x="45732" y="6527"/>
                </a:lnTo>
                <a:lnTo>
                  <a:pt x="42646" y="8064"/>
                </a:lnTo>
                <a:lnTo>
                  <a:pt x="36868" y="10921"/>
                </a:lnTo>
                <a:lnTo>
                  <a:pt x="31623" y="11823"/>
                </a:lnTo>
                <a:lnTo>
                  <a:pt x="25781" y="14592"/>
                </a:lnTo>
                <a:lnTo>
                  <a:pt x="21869" y="16433"/>
                </a:lnTo>
                <a:lnTo>
                  <a:pt x="18275" y="18795"/>
                </a:lnTo>
                <a:lnTo>
                  <a:pt x="14617" y="20383"/>
                </a:lnTo>
                <a:lnTo>
                  <a:pt x="13169" y="20993"/>
                </a:lnTo>
                <a:lnTo>
                  <a:pt x="11671" y="21158"/>
                </a:lnTo>
                <a:lnTo>
                  <a:pt x="10604" y="22428"/>
                </a:lnTo>
                <a:lnTo>
                  <a:pt x="8674" y="24625"/>
                </a:lnTo>
                <a:lnTo>
                  <a:pt x="7531" y="27939"/>
                </a:lnTo>
                <a:lnTo>
                  <a:pt x="6197" y="30505"/>
                </a:lnTo>
                <a:lnTo>
                  <a:pt x="4775" y="33299"/>
                </a:lnTo>
                <a:lnTo>
                  <a:pt x="2628" y="37693"/>
                </a:lnTo>
                <a:lnTo>
                  <a:pt x="0" y="39535"/>
                </a:lnTo>
                <a:lnTo>
                  <a:pt x="12001" y="35423"/>
                </a:lnTo>
                <a:lnTo>
                  <a:pt x="23598" y="30046"/>
                </a:lnTo>
                <a:lnTo>
                  <a:pt x="24892" y="29413"/>
                </a:lnTo>
                <a:lnTo>
                  <a:pt x="31102" y="26403"/>
                </a:lnTo>
                <a:lnTo>
                  <a:pt x="37249" y="25895"/>
                </a:lnTo>
                <a:lnTo>
                  <a:pt x="43662" y="23240"/>
                </a:lnTo>
                <a:lnTo>
                  <a:pt x="50507" y="20396"/>
                </a:lnTo>
                <a:lnTo>
                  <a:pt x="60655" y="18808"/>
                </a:lnTo>
                <a:lnTo>
                  <a:pt x="68072" y="17411"/>
                </a:lnTo>
                <a:lnTo>
                  <a:pt x="76085" y="15900"/>
                </a:lnTo>
                <a:lnTo>
                  <a:pt x="86842" y="13246"/>
                </a:lnTo>
                <a:lnTo>
                  <a:pt x="92113" y="128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605918" y="5137149"/>
            <a:ext cx="210616" cy="179418"/>
          </a:xfrm>
          <a:custGeom>
            <a:avLst/>
            <a:gdLst/>
            <a:ahLst/>
            <a:cxnLst/>
            <a:rect l="l" t="t" r="r" b="b"/>
            <a:pathLst>
              <a:path w="210616" h="179418">
                <a:moveTo>
                  <a:pt x="197104" y="138816"/>
                </a:moveTo>
                <a:lnTo>
                  <a:pt x="198384" y="133224"/>
                </a:lnTo>
                <a:lnTo>
                  <a:pt x="200850" y="120771"/>
                </a:lnTo>
                <a:lnTo>
                  <a:pt x="202875" y="107383"/>
                </a:lnTo>
                <a:lnTo>
                  <a:pt x="204087" y="93946"/>
                </a:lnTo>
                <a:lnTo>
                  <a:pt x="204112" y="81349"/>
                </a:lnTo>
                <a:lnTo>
                  <a:pt x="202577" y="70477"/>
                </a:lnTo>
                <a:lnTo>
                  <a:pt x="199222" y="62578"/>
                </a:lnTo>
                <a:lnTo>
                  <a:pt x="191534" y="49440"/>
                </a:lnTo>
                <a:lnTo>
                  <a:pt x="182801" y="36939"/>
                </a:lnTo>
                <a:lnTo>
                  <a:pt x="176110" y="29837"/>
                </a:lnTo>
                <a:lnTo>
                  <a:pt x="169719" y="25733"/>
                </a:lnTo>
                <a:lnTo>
                  <a:pt x="162089" y="20623"/>
                </a:lnTo>
                <a:lnTo>
                  <a:pt x="153138" y="15300"/>
                </a:lnTo>
                <a:lnTo>
                  <a:pt x="140620" y="9266"/>
                </a:lnTo>
                <a:lnTo>
                  <a:pt x="122288" y="2024"/>
                </a:lnTo>
                <a:lnTo>
                  <a:pt x="110933" y="0"/>
                </a:lnTo>
                <a:lnTo>
                  <a:pt x="97202" y="185"/>
                </a:lnTo>
                <a:lnTo>
                  <a:pt x="85178" y="1923"/>
                </a:lnTo>
                <a:lnTo>
                  <a:pt x="72027" y="6519"/>
                </a:lnTo>
                <a:lnTo>
                  <a:pt x="60472" y="12724"/>
                </a:lnTo>
                <a:lnTo>
                  <a:pt x="49460" y="20234"/>
                </a:lnTo>
                <a:lnTo>
                  <a:pt x="39598" y="28339"/>
                </a:lnTo>
                <a:lnTo>
                  <a:pt x="33464" y="33812"/>
                </a:lnTo>
                <a:lnTo>
                  <a:pt x="27749" y="40975"/>
                </a:lnTo>
                <a:lnTo>
                  <a:pt x="23139" y="46576"/>
                </a:lnTo>
                <a:lnTo>
                  <a:pt x="21640" y="48405"/>
                </a:lnTo>
                <a:lnTo>
                  <a:pt x="14439" y="46817"/>
                </a:lnTo>
                <a:lnTo>
                  <a:pt x="12890" y="48671"/>
                </a:lnTo>
                <a:lnTo>
                  <a:pt x="10350" y="51681"/>
                </a:lnTo>
                <a:lnTo>
                  <a:pt x="2997" y="61854"/>
                </a:lnTo>
                <a:lnTo>
                  <a:pt x="0" y="64915"/>
                </a:lnTo>
                <a:lnTo>
                  <a:pt x="5689" y="68369"/>
                </a:lnTo>
                <a:lnTo>
                  <a:pt x="10874" y="70105"/>
                </a:lnTo>
                <a:lnTo>
                  <a:pt x="23399" y="74056"/>
                </a:lnTo>
                <a:lnTo>
                  <a:pt x="33219" y="76956"/>
                </a:lnTo>
                <a:lnTo>
                  <a:pt x="43555" y="80172"/>
                </a:lnTo>
                <a:lnTo>
                  <a:pt x="57632" y="85070"/>
                </a:lnTo>
                <a:lnTo>
                  <a:pt x="62522" y="86861"/>
                </a:lnTo>
                <a:lnTo>
                  <a:pt x="73762" y="91073"/>
                </a:lnTo>
                <a:lnTo>
                  <a:pt x="86558" y="96038"/>
                </a:lnTo>
                <a:lnTo>
                  <a:pt x="99931" y="101469"/>
                </a:lnTo>
                <a:lnTo>
                  <a:pt x="112901" y="107078"/>
                </a:lnTo>
                <a:lnTo>
                  <a:pt x="124490" y="112579"/>
                </a:lnTo>
                <a:lnTo>
                  <a:pt x="133718" y="117683"/>
                </a:lnTo>
                <a:lnTo>
                  <a:pt x="140576" y="121950"/>
                </a:lnTo>
                <a:lnTo>
                  <a:pt x="146164" y="128453"/>
                </a:lnTo>
                <a:lnTo>
                  <a:pt x="152857" y="132898"/>
                </a:lnTo>
                <a:lnTo>
                  <a:pt x="159537" y="137381"/>
                </a:lnTo>
                <a:lnTo>
                  <a:pt x="163271" y="139489"/>
                </a:lnTo>
                <a:lnTo>
                  <a:pt x="170167" y="144455"/>
                </a:lnTo>
                <a:lnTo>
                  <a:pt x="171527" y="145444"/>
                </a:lnTo>
                <a:lnTo>
                  <a:pt x="181682" y="153494"/>
                </a:lnTo>
                <a:lnTo>
                  <a:pt x="191109" y="161803"/>
                </a:lnTo>
                <a:lnTo>
                  <a:pt x="195707" y="166096"/>
                </a:lnTo>
                <a:lnTo>
                  <a:pt x="204495" y="174109"/>
                </a:lnTo>
                <a:lnTo>
                  <a:pt x="209169" y="179418"/>
                </a:lnTo>
                <a:lnTo>
                  <a:pt x="210616" y="176243"/>
                </a:lnTo>
                <a:lnTo>
                  <a:pt x="209486" y="171798"/>
                </a:lnTo>
                <a:lnTo>
                  <a:pt x="207670" y="168686"/>
                </a:lnTo>
                <a:lnTo>
                  <a:pt x="206413" y="166553"/>
                </a:lnTo>
                <a:lnTo>
                  <a:pt x="203009" y="159403"/>
                </a:lnTo>
                <a:lnTo>
                  <a:pt x="200291" y="155250"/>
                </a:lnTo>
                <a:lnTo>
                  <a:pt x="195402" y="147236"/>
                </a:lnTo>
                <a:lnTo>
                  <a:pt x="194792" y="144671"/>
                </a:lnTo>
                <a:lnTo>
                  <a:pt x="194437" y="143134"/>
                </a:lnTo>
                <a:lnTo>
                  <a:pt x="196723" y="140442"/>
                </a:lnTo>
                <a:lnTo>
                  <a:pt x="197104" y="1388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605918" y="5137149"/>
            <a:ext cx="210616" cy="179418"/>
          </a:xfrm>
          <a:custGeom>
            <a:avLst/>
            <a:gdLst/>
            <a:ahLst/>
            <a:cxnLst/>
            <a:rect l="l" t="t" r="r" b="b"/>
            <a:pathLst>
              <a:path w="210616" h="179418">
                <a:moveTo>
                  <a:pt x="0" y="64915"/>
                </a:moveTo>
                <a:lnTo>
                  <a:pt x="2997" y="61854"/>
                </a:lnTo>
                <a:lnTo>
                  <a:pt x="10350" y="51681"/>
                </a:lnTo>
                <a:lnTo>
                  <a:pt x="12890" y="48671"/>
                </a:lnTo>
                <a:lnTo>
                  <a:pt x="14439" y="46817"/>
                </a:lnTo>
                <a:lnTo>
                  <a:pt x="21640" y="48405"/>
                </a:lnTo>
                <a:lnTo>
                  <a:pt x="23139" y="46576"/>
                </a:lnTo>
                <a:lnTo>
                  <a:pt x="27749" y="40975"/>
                </a:lnTo>
                <a:lnTo>
                  <a:pt x="33464" y="33812"/>
                </a:lnTo>
                <a:lnTo>
                  <a:pt x="39598" y="28339"/>
                </a:lnTo>
                <a:lnTo>
                  <a:pt x="49460" y="20234"/>
                </a:lnTo>
                <a:lnTo>
                  <a:pt x="60472" y="12724"/>
                </a:lnTo>
                <a:lnTo>
                  <a:pt x="72027" y="6519"/>
                </a:lnTo>
                <a:lnTo>
                  <a:pt x="83518" y="2329"/>
                </a:lnTo>
                <a:lnTo>
                  <a:pt x="97202" y="185"/>
                </a:lnTo>
                <a:lnTo>
                  <a:pt x="110933" y="0"/>
                </a:lnTo>
                <a:lnTo>
                  <a:pt x="122288" y="2024"/>
                </a:lnTo>
                <a:lnTo>
                  <a:pt x="140620" y="9266"/>
                </a:lnTo>
                <a:lnTo>
                  <a:pt x="153138" y="15300"/>
                </a:lnTo>
                <a:lnTo>
                  <a:pt x="162089" y="20623"/>
                </a:lnTo>
                <a:lnTo>
                  <a:pt x="169719" y="25733"/>
                </a:lnTo>
                <a:lnTo>
                  <a:pt x="176110" y="29837"/>
                </a:lnTo>
                <a:lnTo>
                  <a:pt x="182801" y="36939"/>
                </a:lnTo>
                <a:lnTo>
                  <a:pt x="191534" y="49440"/>
                </a:lnTo>
                <a:lnTo>
                  <a:pt x="199222" y="62578"/>
                </a:lnTo>
                <a:lnTo>
                  <a:pt x="202577" y="70477"/>
                </a:lnTo>
                <a:lnTo>
                  <a:pt x="204112" y="81349"/>
                </a:lnTo>
                <a:lnTo>
                  <a:pt x="204087" y="93946"/>
                </a:lnTo>
                <a:lnTo>
                  <a:pt x="202875" y="107383"/>
                </a:lnTo>
                <a:lnTo>
                  <a:pt x="200850" y="120771"/>
                </a:lnTo>
                <a:lnTo>
                  <a:pt x="198384" y="133224"/>
                </a:lnTo>
                <a:lnTo>
                  <a:pt x="197104" y="138816"/>
                </a:lnTo>
                <a:lnTo>
                  <a:pt x="194437" y="143134"/>
                </a:lnTo>
                <a:lnTo>
                  <a:pt x="194792" y="144671"/>
                </a:lnTo>
                <a:lnTo>
                  <a:pt x="195402" y="147236"/>
                </a:lnTo>
                <a:lnTo>
                  <a:pt x="200291" y="155250"/>
                </a:lnTo>
                <a:lnTo>
                  <a:pt x="201790" y="157536"/>
                </a:lnTo>
                <a:lnTo>
                  <a:pt x="203009" y="159403"/>
                </a:lnTo>
                <a:lnTo>
                  <a:pt x="206413" y="166553"/>
                </a:lnTo>
                <a:lnTo>
                  <a:pt x="207670" y="168686"/>
                </a:lnTo>
                <a:lnTo>
                  <a:pt x="209486" y="171798"/>
                </a:lnTo>
                <a:lnTo>
                  <a:pt x="210616" y="176243"/>
                </a:lnTo>
                <a:lnTo>
                  <a:pt x="209169" y="179418"/>
                </a:lnTo>
                <a:lnTo>
                  <a:pt x="204495" y="174109"/>
                </a:lnTo>
                <a:lnTo>
                  <a:pt x="195707" y="166096"/>
                </a:lnTo>
                <a:lnTo>
                  <a:pt x="191109" y="161803"/>
                </a:lnTo>
                <a:lnTo>
                  <a:pt x="181682" y="153494"/>
                </a:lnTo>
                <a:lnTo>
                  <a:pt x="171527" y="145444"/>
                </a:lnTo>
                <a:lnTo>
                  <a:pt x="170167" y="144455"/>
                </a:lnTo>
                <a:lnTo>
                  <a:pt x="163271" y="139489"/>
                </a:lnTo>
                <a:lnTo>
                  <a:pt x="159537" y="137381"/>
                </a:lnTo>
                <a:lnTo>
                  <a:pt x="152857" y="132898"/>
                </a:lnTo>
                <a:lnTo>
                  <a:pt x="146164" y="128453"/>
                </a:lnTo>
                <a:lnTo>
                  <a:pt x="140576" y="121950"/>
                </a:lnTo>
                <a:lnTo>
                  <a:pt x="133718" y="117683"/>
                </a:lnTo>
                <a:lnTo>
                  <a:pt x="124490" y="112579"/>
                </a:lnTo>
                <a:lnTo>
                  <a:pt x="112901" y="107078"/>
                </a:lnTo>
                <a:lnTo>
                  <a:pt x="99931" y="101469"/>
                </a:lnTo>
                <a:lnTo>
                  <a:pt x="86558" y="96038"/>
                </a:lnTo>
                <a:lnTo>
                  <a:pt x="73762" y="91073"/>
                </a:lnTo>
                <a:lnTo>
                  <a:pt x="62522" y="86861"/>
                </a:lnTo>
                <a:lnTo>
                  <a:pt x="57632" y="85070"/>
                </a:lnTo>
                <a:lnTo>
                  <a:pt x="43555" y="80172"/>
                </a:lnTo>
                <a:lnTo>
                  <a:pt x="33219" y="76956"/>
                </a:lnTo>
                <a:lnTo>
                  <a:pt x="23399" y="74056"/>
                </a:lnTo>
                <a:lnTo>
                  <a:pt x="10874" y="70105"/>
                </a:lnTo>
                <a:lnTo>
                  <a:pt x="5689" y="68369"/>
                </a:lnTo>
                <a:lnTo>
                  <a:pt x="0" y="649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628524" y="5184692"/>
            <a:ext cx="106692" cy="44411"/>
          </a:xfrm>
          <a:custGeom>
            <a:avLst/>
            <a:gdLst/>
            <a:ahLst/>
            <a:cxnLst/>
            <a:rect l="l" t="t" r="r" b="b"/>
            <a:pathLst>
              <a:path w="106692" h="44411">
                <a:moveTo>
                  <a:pt x="0" y="0"/>
                </a:moveTo>
                <a:lnTo>
                  <a:pt x="7607" y="2832"/>
                </a:lnTo>
                <a:lnTo>
                  <a:pt x="15519" y="5219"/>
                </a:lnTo>
                <a:lnTo>
                  <a:pt x="23139" y="8077"/>
                </a:lnTo>
                <a:lnTo>
                  <a:pt x="29870" y="10629"/>
                </a:lnTo>
                <a:lnTo>
                  <a:pt x="36194" y="13906"/>
                </a:lnTo>
                <a:lnTo>
                  <a:pt x="42862" y="16522"/>
                </a:lnTo>
                <a:lnTo>
                  <a:pt x="55013" y="20721"/>
                </a:lnTo>
                <a:lnTo>
                  <a:pt x="66768" y="24363"/>
                </a:lnTo>
                <a:lnTo>
                  <a:pt x="77495" y="28295"/>
                </a:lnTo>
                <a:lnTo>
                  <a:pt x="88599" y="33774"/>
                </a:lnTo>
                <a:lnTo>
                  <a:pt x="100397" y="40566"/>
                </a:lnTo>
                <a:lnTo>
                  <a:pt x="106692" y="444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672149" y="5143019"/>
            <a:ext cx="130568" cy="88509"/>
          </a:xfrm>
          <a:custGeom>
            <a:avLst/>
            <a:gdLst/>
            <a:ahLst/>
            <a:cxnLst/>
            <a:rect l="l" t="t" r="r" b="b"/>
            <a:pathLst>
              <a:path w="130568" h="88509">
                <a:moveTo>
                  <a:pt x="0" y="3038"/>
                </a:moveTo>
                <a:lnTo>
                  <a:pt x="11645" y="0"/>
                </a:lnTo>
                <a:lnTo>
                  <a:pt x="24071" y="236"/>
                </a:lnTo>
                <a:lnTo>
                  <a:pt x="36408" y="2870"/>
                </a:lnTo>
                <a:lnTo>
                  <a:pt x="47815" y="7039"/>
                </a:lnTo>
                <a:lnTo>
                  <a:pt x="59881" y="11160"/>
                </a:lnTo>
                <a:lnTo>
                  <a:pt x="71933" y="15400"/>
                </a:lnTo>
                <a:lnTo>
                  <a:pt x="76009" y="17516"/>
                </a:lnTo>
                <a:lnTo>
                  <a:pt x="86557" y="23866"/>
                </a:lnTo>
                <a:lnTo>
                  <a:pt x="97952" y="31164"/>
                </a:lnTo>
                <a:lnTo>
                  <a:pt x="102946" y="34763"/>
                </a:lnTo>
                <a:lnTo>
                  <a:pt x="112643" y="43839"/>
                </a:lnTo>
                <a:lnTo>
                  <a:pt x="119424" y="53228"/>
                </a:lnTo>
                <a:lnTo>
                  <a:pt x="125361" y="62423"/>
                </a:lnTo>
                <a:lnTo>
                  <a:pt x="127698" y="65941"/>
                </a:lnTo>
                <a:lnTo>
                  <a:pt x="130568" y="74590"/>
                </a:lnTo>
                <a:lnTo>
                  <a:pt x="129959" y="78552"/>
                </a:lnTo>
                <a:lnTo>
                  <a:pt x="129222" y="83137"/>
                </a:lnTo>
                <a:lnTo>
                  <a:pt x="127355" y="86376"/>
                </a:lnTo>
                <a:lnTo>
                  <a:pt x="128498" y="885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693765" y="5198076"/>
            <a:ext cx="43751" cy="21158"/>
          </a:xfrm>
          <a:custGeom>
            <a:avLst/>
            <a:gdLst/>
            <a:ahLst/>
            <a:cxnLst/>
            <a:rect l="l" t="t" r="r" b="b"/>
            <a:pathLst>
              <a:path w="43751" h="21158">
                <a:moveTo>
                  <a:pt x="0" y="0"/>
                </a:moveTo>
                <a:lnTo>
                  <a:pt x="11273" y="3619"/>
                </a:lnTo>
                <a:lnTo>
                  <a:pt x="24787" y="10017"/>
                </a:lnTo>
                <a:lnTo>
                  <a:pt x="29298" y="12382"/>
                </a:lnTo>
                <a:lnTo>
                  <a:pt x="34264" y="15049"/>
                </a:lnTo>
                <a:lnTo>
                  <a:pt x="38963" y="18237"/>
                </a:lnTo>
                <a:lnTo>
                  <a:pt x="43751" y="211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4762875" y="4134980"/>
            <a:ext cx="251675" cy="740244"/>
          </a:xfrm>
          <a:custGeom>
            <a:avLst/>
            <a:gdLst/>
            <a:ahLst/>
            <a:cxnLst/>
            <a:rect l="l" t="t" r="r" b="b"/>
            <a:pathLst>
              <a:path w="251675" h="740244">
                <a:moveTo>
                  <a:pt x="153987" y="0"/>
                </a:moveTo>
                <a:lnTo>
                  <a:pt x="0" y="0"/>
                </a:lnTo>
                <a:lnTo>
                  <a:pt x="0" y="740244"/>
                </a:lnTo>
                <a:lnTo>
                  <a:pt x="153987" y="740244"/>
                </a:lnTo>
                <a:lnTo>
                  <a:pt x="15398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4762875" y="4134980"/>
            <a:ext cx="251675" cy="740244"/>
          </a:xfrm>
          <a:custGeom>
            <a:avLst/>
            <a:gdLst/>
            <a:ahLst/>
            <a:cxnLst/>
            <a:rect l="l" t="t" r="r" b="b"/>
            <a:pathLst>
              <a:path w="251675" h="740244">
                <a:moveTo>
                  <a:pt x="153987" y="0"/>
                </a:moveTo>
                <a:lnTo>
                  <a:pt x="0" y="0"/>
                </a:lnTo>
                <a:lnTo>
                  <a:pt x="0" y="740244"/>
                </a:lnTo>
                <a:lnTo>
                  <a:pt x="153987" y="7402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4003406" y="3983272"/>
            <a:ext cx="171818" cy="638251"/>
          </a:xfrm>
          <a:custGeom>
            <a:avLst/>
            <a:gdLst/>
            <a:ahLst/>
            <a:cxnLst/>
            <a:rect l="l" t="t" r="r" b="b"/>
            <a:pathLst>
              <a:path w="171818" h="638251">
                <a:moveTo>
                  <a:pt x="171818" y="9994"/>
                </a:moveTo>
                <a:lnTo>
                  <a:pt x="171818" y="4483"/>
                </a:lnTo>
                <a:lnTo>
                  <a:pt x="167347" y="0"/>
                </a:lnTo>
                <a:lnTo>
                  <a:pt x="161823" y="0"/>
                </a:lnTo>
                <a:lnTo>
                  <a:pt x="9982" y="132168"/>
                </a:lnTo>
                <a:lnTo>
                  <a:pt x="0" y="141452"/>
                </a:lnTo>
                <a:lnTo>
                  <a:pt x="0" y="633768"/>
                </a:lnTo>
                <a:lnTo>
                  <a:pt x="4470" y="638251"/>
                </a:lnTo>
                <a:lnTo>
                  <a:pt x="9982" y="638251"/>
                </a:lnTo>
                <a:lnTo>
                  <a:pt x="161823" y="523697"/>
                </a:lnTo>
                <a:lnTo>
                  <a:pt x="171818" y="517156"/>
                </a:lnTo>
                <a:lnTo>
                  <a:pt x="171818" y="99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4003406" y="3983272"/>
            <a:ext cx="171818" cy="638251"/>
          </a:xfrm>
          <a:custGeom>
            <a:avLst/>
            <a:gdLst/>
            <a:ahLst/>
            <a:cxnLst/>
            <a:rect l="l" t="t" r="r" b="b"/>
            <a:pathLst>
              <a:path w="171818" h="638251">
                <a:moveTo>
                  <a:pt x="171818" y="9994"/>
                </a:moveTo>
                <a:lnTo>
                  <a:pt x="171818" y="4483"/>
                </a:lnTo>
                <a:lnTo>
                  <a:pt x="167347" y="0"/>
                </a:lnTo>
                <a:lnTo>
                  <a:pt x="161823" y="0"/>
                </a:lnTo>
                <a:lnTo>
                  <a:pt x="9982" y="132168"/>
                </a:lnTo>
                <a:lnTo>
                  <a:pt x="0" y="141452"/>
                </a:lnTo>
                <a:lnTo>
                  <a:pt x="0" y="146964"/>
                </a:lnTo>
                <a:lnTo>
                  <a:pt x="0" y="628256"/>
                </a:lnTo>
                <a:lnTo>
                  <a:pt x="0" y="633768"/>
                </a:lnTo>
                <a:lnTo>
                  <a:pt x="4470" y="638251"/>
                </a:lnTo>
                <a:lnTo>
                  <a:pt x="9982" y="638251"/>
                </a:lnTo>
                <a:lnTo>
                  <a:pt x="161823" y="523697"/>
                </a:lnTo>
                <a:lnTo>
                  <a:pt x="171818" y="517156"/>
                </a:lnTo>
                <a:lnTo>
                  <a:pt x="171818" y="511632"/>
                </a:lnTo>
                <a:lnTo>
                  <a:pt x="171818" y="99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4023003" y="4063521"/>
            <a:ext cx="82245" cy="305536"/>
          </a:xfrm>
          <a:custGeom>
            <a:avLst/>
            <a:gdLst/>
            <a:ahLst/>
            <a:cxnLst/>
            <a:rect l="l" t="t" r="r" b="b"/>
            <a:pathLst>
              <a:path w="82245" h="305536">
                <a:moveTo>
                  <a:pt x="82245" y="4775"/>
                </a:moveTo>
                <a:lnTo>
                  <a:pt x="82245" y="2133"/>
                </a:lnTo>
                <a:lnTo>
                  <a:pt x="80111" y="0"/>
                </a:lnTo>
                <a:lnTo>
                  <a:pt x="77469" y="0"/>
                </a:lnTo>
                <a:lnTo>
                  <a:pt x="4762" y="63271"/>
                </a:lnTo>
                <a:lnTo>
                  <a:pt x="0" y="67716"/>
                </a:lnTo>
                <a:lnTo>
                  <a:pt x="0" y="303390"/>
                </a:lnTo>
                <a:lnTo>
                  <a:pt x="2133" y="305536"/>
                </a:lnTo>
                <a:lnTo>
                  <a:pt x="4762" y="305536"/>
                </a:lnTo>
                <a:lnTo>
                  <a:pt x="77469" y="250697"/>
                </a:lnTo>
                <a:lnTo>
                  <a:pt x="82245" y="247561"/>
                </a:lnTo>
                <a:lnTo>
                  <a:pt x="82245" y="47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4023003" y="4063521"/>
            <a:ext cx="82245" cy="305536"/>
          </a:xfrm>
          <a:custGeom>
            <a:avLst/>
            <a:gdLst/>
            <a:ahLst/>
            <a:cxnLst/>
            <a:rect l="l" t="t" r="r" b="b"/>
            <a:pathLst>
              <a:path w="82245" h="305536">
                <a:moveTo>
                  <a:pt x="82245" y="4775"/>
                </a:moveTo>
                <a:lnTo>
                  <a:pt x="82245" y="2133"/>
                </a:lnTo>
                <a:lnTo>
                  <a:pt x="80111" y="0"/>
                </a:lnTo>
                <a:lnTo>
                  <a:pt x="77469" y="0"/>
                </a:lnTo>
                <a:lnTo>
                  <a:pt x="4762" y="63271"/>
                </a:lnTo>
                <a:lnTo>
                  <a:pt x="0" y="67716"/>
                </a:lnTo>
                <a:lnTo>
                  <a:pt x="0" y="70345"/>
                </a:lnTo>
                <a:lnTo>
                  <a:pt x="0" y="300748"/>
                </a:lnTo>
                <a:lnTo>
                  <a:pt x="0" y="303390"/>
                </a:lnTo>
                <a:lnTo>
                  <a:pt x="2133" y="305536"/>
                </a:lnTo>
                <a:lnTo>
                  <a:pt x="4762" y="305536"/>
                </a:lnTo>
                <a:lnTo>
                  <a:pt x="77469" y="250697"/>
                </a:lnTo>
                <a:lnTo>
                  <a:pt x="82245" y="247561"/>
                </a:lnTo>
                <a:lnTo>
                  <a:pt x="82245" y="244919"/>
                </a:lnTo>
                <a:lnTo>
                  <a:pt x="82245" y="47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4221119" y="3883969"/>
            <a:ext cx="346189" cy="451167"/>
          </a:xfrm>
          <a:custGeom>
            <a:avLst/>
            <a:gdLst/>
            <a:ahLst/>
            <a:cxnLst/>
            <a:rect l="l" t="t" r="r" b="b"/>
            <a:pathLst>
              <a:path w="346189" h="451167">
                <a:moveTo>
                  <a:pt x="346189" y="425386"/>
                </a:moveTo>
                <a:lnTo>
                  <a:pt x="346189" y="25781"/>
                </a:lnTo>
                <a:lnTo>
                  <a:pt x="343249" y="13809"/>
                </a:lnTo>
                <a:lnTo>
                  <a:pt x="333931" y="3824"/>
                </a:lnTo>
                <a:lnTo>
                  <a:pt x="320408" y="0"/>
                </a:lnTo>
                <a:lnTo>
                  <a:pt x="25768" y="0"/>
                </a:lnTo>
                <a:lnTo>
                  <a:pt x="13817" y="2934"/>
                </a:lnTo>
                <a:lnTo>
                  <a:pt x="3829" y="12249"/>
                </a:lnTo>
                <a:lnTo>
                  <a:pt x="0" y="25781"/>
                </a:lnTo>
                <a:lnTo>
                  <a:pt x="0" y="425386"/>
                </a:lnTo>
                <a:lnTo>
                  <a:pt x="2936" y="437345"/>
                </a:lnTo>
                <a:lnTo>
                  <a:pt x="12251" y="447337"/>
                </a:lnTo>
                <a:lnTo>
                  <a:pt x="25768" y="451167"/>
                </a:lnTo>
                <a:lnTo>
                  <a:pt x="320408" y="451167"/>
                </a:lnTo>
                <a:lnTo>
                  <a:pt x="332373" y="448227"/>
                </a:lnTo>
                <a:lnTo>
                  <a:pt x="342361" y="438909"/>
                </a:lnTo>
                <a:lnTo>
                  <a:pt x="346189" y="4253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4221119" y="3883969"/>
            <a:ext cx="346189" cy="451167"/>
          </a:xfrm>
          <a:custGeom>
            <a:avLst/>
            <a:gdLst/>
            <a:ahLst/>
            <a:cxnLst/>
            <a:rect l="l" t="t" r="r" b="b"/>
            <a:pathLst>
              <a:path w="346189" h="451167">
                <a:moveTo>
                  <a:pt x="346189" y="425386"/>
                </a:moveTo>
                <a:lnTo>
                  <a:pt x="342361" y="438909"/>
                </a:lnTo>
                <a:lnTo>
                  <a:pt x="332373" y="448227"/>
                </a:lnTo>
                <a:lnTo>
                  <a:pt x="320408" y="451167"/>
                </a:lnTo>
                <a:lnTo>
                  <a:pt x="25768" y="451167"/>
                </a:lnTo>
                <a:lnTo>
                  <a:pt x="12251" y="447337"/>
                </a:lnTo>
                <a:lnTo>
                  <a:pt x="2936" y="437345"/>
                </a:lnTo>
                <a:lnTo>
                  <a:pt x="0" y="425386"/>
                </a:lnTo>
                <a:lnTo>
                  <a:pt x="0" y="25781"/>
                </a:lnTo>
                <a:lnTo>
                  <a:pt x="3829" y="12249"/>
                </a:lnTo>
                <a:lnTo>
                  <a:pt x="13817" y="2934"/>
                </a:lnTo>
                <a:lnTo>
                  <a:pt x="25768" y="0"/>
                </a:lnTo>
                <a:lnTo>
                  <a:pt x="320408" y="0"/>
                </a:lnTo>
                <a:lnTo>
                  <a:pt x="333931" y="3824"/>
                </a:lnTo>
                <a:lnTo>
                  <a:pt x="343249" y="13809"/>
                </a:lnTo>
                <a:lnTo>
                  <a:pt x="346189" y="25781"/>
                </a:lnTo>
                <a:lnTo>
                  <a:pt x="346189" y="4253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959669" y="4167715"/>
            <a:ext cx="54279" cy="21145"/>
          </a:xfrm>
          <a:custGeom>
            <a:avLst/>
            <a:gdLst/>
            <a:ahLst/>
            <a:cxnLst/>
            <a:rect l="l" t="t" r="r" b="b"/>
            <a:pathLst>
              <a:path w="54279" h="21145">
                <a:moveTo>
                  <a:pt x="54279" y="11150"/>
                </a:moveTo>
                <a:lnTo>
                  <a:pt x="54279" y="4470"/>
                </a:lnTo>
                <a:lnTo>
                  <a:pt x="50939" y="0"/>
                </a:lnTo>
                <a:lnTo>
                  <a:pt x="3340" y="0"/>
                </a:lnTo>
                <a:lnTo>
                  <a:pt x="0" y="4470"/>
                </a:lnTo>
                <a:lnTo>
                  <a:pt x="0" y="16662"/>
                </a:lnTo>
                <a:lnTo>
                  <a:pt x="3340" y="21145"/>
                </a:lnTo>
                <a:lnTo>
                  <a:pt x="50939" y="21145"/>
                </a:lnTo>
                <a:lnTo>
                  <a:pt x="54279" y="16662"/>
                </a:lnTo>
                <a:lnTo>
                  <a:pt x="54279" y="111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959669" y="4167715"/>
            <a:ext cx="54279" cy="21145"/>
          </a:xfrm>
          <a:custGeom>
            <a:avLst/>
            <a:gdLst/>
            <a:ahLst/>
            <a:cxnLst/>
            <a:rect l="l" t="t" r="r" b="b"/>
            <a:pathLst>
              <a:path w="54279" h="21145">
                <a:moveTo>
                  <a:pt x="54279" y="11150"/>
                </a:moveTo>
                <a:lnTo>
                  <a:pt x="54279" y="16662"/>
                </a:lnTo>
                <a:lnTo>
                  <a:pt x="50939" y="21145"/>
                </a:lnTo>
                <a:lnTo>
                  <a:pt x="46824" y="21145"/>
                </a:lnTo>
                <a:lnTo>
                  <a:pt x="7454" y="21145"/>
                </a:lnTo>
                <a:lnTo>
                  <a:pt x="3340" y="21145"/>
                </a:lnTo>
                <a:lnTo>
                  <a:pt x="0" y="16662"/>
                </a:lnTo>
                <a:lnTo>
                  <a:pt x="0" y="11150"/>
                </a:lnTo>
                <a:lnTo>
                  <a:pt x="0" y="9982"/>
                </a:lnTo>
                <a:lnTo>
                  <a:pt x="0" y="4470"/>
                </a:lnTo>
                <a:lnTo>
                  <a:pt x="3340" y="0"/>
                </a:lnTo>
                <a:lnTo>
                  <a:pt x="7454" y="0"/>
                </a:lnTo>
                <a:lnTo>
                  <a:pt x="46824" y="0"/>
                </a:lnTo>
                <a:lnTo>
                  <a:pt x="50939" y="0"/>
                </a:lnTo>
                <a:lnTo>
                  <a:pt x="54279" y="4470"/>
                </a:lnTo>
                <a:lnTo>
                  <a:pt x="54279" y="9982"/>
                </a:lnTo>
                <a:lnTo>
                  <a:pt x="54279" y="11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930290" y="4142140"/>
            <a:ext cx="53606" cy="139255"/>
          </a:xfrm>
          <a:custGeom>
            <a:avLst/>
            <a:gdLst/>
            <a:ahLst/>
            <a:cxnLst/>
            <a:rect l="l" t="t" r="r" b="b"/>
            <a:pathLst>
              <a:path w="53606" h="139255">
                <a:moveTo>
                  <a:pt x="53606" y="131622"/>
                </a:moveTo>
                <a:lnTo>
                  <a:pt x="53606" y="3416"/>
                </a:lnTo>
                <a:lnTo>
                  <a:pt x="50673" y="0"/>
                </a:lnTo>
                <a:lnTo>
                  <a:pt x="2921" y="0"/>
                </a:lnTo>
                <a:lnTo>
                  <a:pt x="0" y="3416"/>
                </a:lnTo>
                <a:lnTo>
                  <a:pt x="0" y="135839"/>
                </a:lnTo>
                <a:lnTo>
                  <a:pt x="2921" y="139255"/>
                </a:lnTo>
                <a:lnTo>
                  <a:pt x="50673" y="139255"/>
                </a:lnTo>
                <a:lnTo>
                  <a:pt x="53606" y="135839"/>
                </a:lnTo>
                <a:lnTo>
                  <a:pt x="53606" y="131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930290" y="4142140"/>
            <a:ext cx="53606" cy="139255"/>
          </a:xfrm>
          <a:custGeom>
            <a:avLst/>
            <a:gdLst/>
            <a:ahLst/>
            <a:cxnLst/>
            <a:rect l="l" t="t" r="r" b="b"/>
            <a:pathLst>
              <a:path w="53606" h="139255">
                <a:moveTo>
                  <a:pt x="53606" y="131622"/>
                </a:moveTo>
                <a:lnTo>
                  <a:pt x="53606" y="135839"/>
                </a:lnTo>
                <a:lnTo>
                  <a:pt x="50673" y="139255"/>
                </a:lnTo>
                <a:lnTo>
                  <a:pt x="47066" y="139255"/>
                </a:lnTo>
                <a:lnTo>
                  <a:pt x="6527" y="139255"/>
                </a:lnTo>
                <a:lnTo>
                  <a:pt x="2921" y="139255"/>
                </a:lnTo>
                <a:lnTo>
                  <a:pt x="0" y="135839"/>
                </a:lnTo>
                <a:lnTo>
                  <a:pt x="0" y="131622"/>
                </a:lnTo>
                <a:lnTo>
                  <a:pt x="0" y="7632"/>
                </a:lnTo>
                <a:lnTo>
                  <a:pt x="0" y="3416"/>
                </a:lnTo>
                <a:lnTo>
                  <a:pt x="2921" y="0"/>
                </a:lnTo>
                <a:lnTo>
                  <a:pt x="6527" y="0"/>
                </a:lnTo>
                <a:lnTo>
                  <a:pt x="47066" y="0"/>
                </a:lnTo>
                <a:lnTo>
                  <a:pt x="50673" y="0"/>
                </a:lnTo>
                <a:lnTo>
                  <a:pt x="53606" y="3416"/>
                </a:lnTo>
                <a:lnTo>
                  <a:pt x="53606" y="7632"/>
                </a:lnTo>
                <a:lnTo>
                  <a:pt x="53606" y="131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165230" y="3977914"/>
            <a:ext cx="161086" cy="565404"/>
          </a:xfrm>
          <a:custGeom>
            <a:avLst/>
            <a:gdLst/>
            <a:ahLst/>
            <a:cxnLst/>
            <a:rect l="l" t="t" r="r" b="b"/>
            <a:pathLst>
              <a:path w="161086" h="565403">
                <a:moveTo>
                  <a:pt x="79095" y="532930"/>
                </a:moveTo>
                <a:lnTo>
                  <a:pt x="79095" y="565403"/>
                </a:lnTo>
                <a:lnTo>
                  <a:pt x="156210" y="514680"/>
                </a:lnTo>
                <a:lnTo>
                  <a:pt x="156076" y="429295"/>
                </a:lnTo>
                <a:lnTo>
                  <a:pt x="156070" y="415594"/>
                </a:lnTo>
                <a:lnTo>
                  <a:pt x="157287" y="400205"/>
                </a:lnTo>
                <a:lnTo>
                  <a:pt x="159615" y="384579"/>
                </a:lnTo>
                <a:lnTo>
                  <a:pt x="161086" y="376326"/>
                </a:lnTo>
                <a:lnTo>
                  <a:pt x="46101" y="376326"/>
                </a:lnTo>
                <a:lnTo>
                  <a:pt x="31124" y="371324"/>
                </a:lnTo>
                <a:lnTo>
                  <a:pt x="22636" y="360323"/>
                </a:lnTo>
                <a:lnTo>
                  <a:pt x="20332" y="350545"/>
                </a:lnTo>
                <a:lnTo>
                  <a:pt x="20332" y="0"/>
                </a:lnTo>
                <a:lnTo>
                  <a:pt x="0" y="5359"/>
                </a:lnTo>
                <a:lnTo>
                  <a:pt x="10121" y="5626"/>
                </a:lnTo>
                <a:lnTo>
                  <a:pt x="9994" y="481406"/>
                </a:lnTo>
                <a:lnTo>
                  <a:pt x="10363" y="481774"/>
                </a:lnTo>
                <a:lnTo>
                  <a:pt x="20358" y="474192"/>
                </a:lnTo>
                <a:lnTo>
                  <a:pt x="30353" y="466610"/>
                </a:lnTo>
                <a:lnTo>
                  <a:pt x="43535" y="466013"/>
                </a:lnTo>
                <a:lnTo>
                  <a:pt x="58585" y="466870"/>
                </a:lnTo>
                <a:lnTo>
                  <a:pt x="68647" y="469399"/>
                </a:lnTo>
                <a:lnTo>
                  <a:pt x="74724" y="475490"/>
                </a:lnTo>
                <a:lnTo>
                  <a:pt x="77822" y="487032"/>
                </a:lnTo>
                <a:lnTo>
                  <a:pt x="78944" y="505916"/>
                </a:lnTo>
                <a:lnTo>
                  <a:pt x="79095" y="53293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165230" y="3977914"/>
            <a:ext cx="161086" cy="565404"/>
          </a:xfrm>
          <a:custGeom>
            <a:avLst/>
            <a:gdLst/>
            <a:ahLst/>
            <a:cxnLst/>
            <a:rect l="l" t="t" r="r" b="b"/>
            <a:pathLst>
              <a:path w="161086" h="565403">
                <a:moveTo>
                  <a:pt x="79095" y="565403"/>
                </a:moveTo>
                <a:lnTo>
                  <a:pt x="156210" y="514680"/>
                </a:lnTo>
                <a:lnTo>
                  <a:pt x="156162" y="485678"/>
                </a:lnTo>
                <a:lnTo>
                  <a:pt x="156127" y="463890"/>
                </a:lnTo>
                <a:lnTo>
                  <a:pt x="156102" y="448065"/>
                </a:lnTo>
                <a:lnTo>
                  <a:pt x="156086" y="436951"/>
                </a:lnTo>
                <a:lnTo>
                  <a:pt x="156076" y="429295"/>
                </a:lnTo>
                <a:lnTo>
                  <a:pt x="156072" y="423846"/>
                </a:lnTo>
                <a:lnTo>
                  <a:pt x="156070" y="419353"/>
                </a:lnTo>
                <a:lnTo>
                  <a:pt x="156070" y="415594"/>
                </a:lnTo>
                <a:lnTo>
                  <a:pt x="157287" y="400205"/>
                </a:lnTo>
                <a:lnTo>
                  <a:pt x="159615" y="384579"/>
                </a:lnTo>
                <a:lnTo>
                  <a:pt x="161086" y="376326"/>
                </a:lnTo>
                <a:lnTo>
                  <a:pt x="46101" y="376326"/>
                </a:lnTo>
                <a:lnTo>
                  <a:pt x="31124" y="371324"/>
                </a:lnTo>
                <a:lnTo>
                  <a:pt x="22636" y="360323"/>
                </a:lnTo>
                <a:lnTo>
                  <a:pt x="20332" y="350545"/>
                </a:lnTo>
                <a:lnTo>
                  <a:pt x="20332" y="0"/>
                </a:lnTo>
                <a:lnTo>
                  <a:pt x="0" y="5359"/>
                </a:lnTo>
                <a:lnTo>
                  <a:pt x="10121" y="5626"/>
                </a:lnTo>
                <a:lnTo>
                  <a:pt x="10121" y="10553"/>
                </a:lnTo>
                <a:lnTo>
                  <a:pt x="10111" y="18131"/>
                </a:lnTo>
                <a:lnTo>
                  <a:pt x="10086" y="33018"/>
                </a:lnTo>
                <a:lnTo>
                  <a:pt x="10054" y="51117"/>
                </a:lnTo>
                <a:lnTo>
                  <a:pt x="10023" y="68330"/>
                </a:lnTo>
                <a:lnTo>
                  <a:pt x="10001" y="80557"/>
                </a:lnTo>
                <a:lnTo>
                  <a:pt x="9994" y="83997"/>
                </a:lnTo>
                <a:lnTo>
                  <a:pt x="9994" y="481406"/>
                </a:lnTo>
                <a:lnTo>
                  <a:pt x="10363" y="481774"/>
                </a:lnTo>
                <a:lnTo>
                  <a:pt x="20358" y="474192"/>
                </a:lnTo>
                <a:lnTo>
                  <a:pt x="30353" y="466610"/>
                </a:lnTo>
                <a:lnTo>
                  <a:pt x="43535" y="466013"/>
                </a:lnTo>
                <a:lnTo>
                  <a:pt x="58585" y="466870"/>
                </a:lnTo>
                <a:lnTo>
                  <a:pt x="68647" y="469399"/>
                </a:lnTo>
                <a:lnTo>
                  <a:pt x="74724" y="475490"/>
                </a:lnTo>
                <a:lnTo>
                  <a:pt x="77822" y="487032"/>
                </a:lnTo>
                <a:lnTo>
                  <a:pt x="78944" y="505916"/>
                </a:lnTo>
                <a:lnTo>
                  <a:pt x="79095" y="532930"/>
                </a:lnTo>
                <a:lnTo>
                  <a:pt x="79095" y="565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4185554" y="3871735"/>
            <a:ext cx="346202" cy="482511"/>
          </a:xfrm>
          <a:custGeom>
            <a:avLst/>
            <a:gdLst/>
            <a:ahLst/>
            <a:cxnLst/>
            <a:rect l="l" t="t" r="r" b="b"/>
            <a:pathLst>
              <a:path w="346201" h="482511">
                <a:moveTo>
                  <a:pt x="25780" y="28270"/>
                </a:moveTo>
                <a:lnTo>
                  <a:pt x="9220" y="38998"/>
                </a:lnTo>
                <a:lnTo>
                  <a:pt x="1905" y="46846"/>
                </a:lnTo>
                <a:lnTo>
                  <a:pt x="55" y="56999"/>
                </a:lnTo>
                <a:lnTo>
                  <a:pt x="0" y="456730"/>
                </a:lnTo>
                <a:lnTo>
                  <a:pt x="3827" y="470253"/>
                </a:lnTo>
                <a:lnTo>
                  <a:pt x="13815" y="479571"/>
                </a:lnTo>
                <a:lnTo>
                  <a:pt x="25780" y="482511"/>
                </a:lnTo>
                <a:lnTo>
                  <a:pt x="320420" y="482511"/>
                </a:lnTo>
                <a:lnTo>
                  <a:pt x="333944" y="478683"/>
                </a:lnTo>
                <a:lnTo>
                  <a:pt x="343262" y="468695"/>
                </a:lnTo>
                <a:lnTo>
                  <a:pt x="346201" y="456730"/>
                </a:lnTo>
                <a:lnTo>
                  <a:pt x="346201" y="57124"/>
                </a:lnTo>
                <a:lnTo>
                  <a:pt x="342682" y="27536"/>
                </a:lnTo>
                <a:lnTo>
                  <a:pt x="340188" y="10308"/>
                </a:lnTo>
                <a:lnTo>
                  <a:pt x="338632" y="0"/>
                </a:lnTo>
                <a:lnTo>
                  <a:pt x="63550" y="0"/>
                </a:lnTo>
                <a:lnTo>
                  <a:pt x="25780" y="282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4185554" y="3871735"/>
            <a:ext cx="346202" cy="482511"/>
          </a:xfrm>
          <a:custGeom>
            <a:avLst/>
            <a:gdLst/>
            <a:ahLst/>
            <a:cxnLst/>
            <a:rect l="l" t="t" r="r" b="b"/>
            <a:pathLst>
              <a:path w="346201" h="482511">
                <a:moveTo>
                  <a:pt x="63550" y="0"/>
                </a:moveTo>
                <a:lnTo>
                  <a:pt x="25780" y="28270"/>
                </a:lnTo>
                <a:lnTo>
                  <a:pt x="9220" y="38998"/>
                </a:lnTo>
                <a:lnTo>
                  <a:pt x="1905" y="46846"/>
                </a:lnTo>
                <a:lnTo>
                  <a:pt x="55" y="56999"/>
                </a:lnTo>
                <a:lnTo>
                  <a:pt x="0" y="63639"/>
                </a:lnTo>
                <a:lnTo>
                  <a:pt x="0" y="456730"/>
                </a:lnTo>
                <a:lnTo>
                  <a:pt x="3827" y="470253"/>
                </a:lnTo>
                <a:lnTo>
                  <a:pt x="13815" y="479571"/>
                </a:lnTo>
                <a:lnTo>
                  <a:pt x="25780" y="482511"/>
                </a:lnTo>
                <a:lnTo>
                  <a:pt x="320420" y="482511"/>
                </a:lnTo>
                <a:lnTo>
                  <a:pt x="333944" y="478683"/>
                </a:lnTo>
                <a:lnTo>
                  <a:pt x="343262" y="468695"/>
                </a:lnTo>
                <a:lnTo>
                  <a:pt x="346201" y="456730"/>
                </a:lnTo>
                <a:lnTo>
                  <a:pt x="346201" y="57124"/>
                </a:lnTo>
                <a:lnTo>
                  <a:pt x="342682" y="27536"/>
                </a:lnTo>
                <a:lnTo>
                  <a:pt x="340188" y="10308"/>
                </a:lnTo>
                <a:lnTo>
                  <a:pt x="338632" y="0"/>
                </a:lnTo>
                <a:lnTo>
                  <a:pt x="635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4240161" y="3871734"/>
            <a:ext cx="346189" cy="444360"/>
          </a:xfrm>
          <a:custGeom>
            <a:avLst/>
            <a:gdLst/>
            <a:ahLst/>
            <a:cxnLst/>
            <a:rect l="l" t="t" r="r" b="b"/>
            <a:pathLst>
              <a:path w="346189" h="444360">
                <a:moveTo>
                  <a:pt x="337756" y="0"/>
                </a:moveTo>
                <a:lnTo>
                  <a:pt x="8445" y="0"/>
                </a:lnTo>
                <a:lnTo>
                  <a:pt x="3289" y="4711"/>
                </a:lnTo>
                <a:lnTo>
                  <a:pt x="0" y="11430"/>
                </a:lnTo>
                <a:lnTo>
                  <a:pt x="0" y="418579"/>
                </a:lnTo>
                <a:lnTo>
                  <a:pt x="3827" y="432102"/>
                </a:lnTo>
                <a:lnTo>
                  <a:pt x="13815" y="441420"/>
                </a:lnTo>
                <a:lnTo>
                  <a:pt x="25780" y="444360"/>
                </a:lnTo>
                <a:lnTo>
                  <a:pt x="320421" y="444360"/>
                </a:lnTo>
                <a:lnTo>
                  <a:pt x="333943" y="440530"/>
                </a:lnTo>
                <a:lnTo>
                  <a:pt x="343255" y="430538"/>
                </a:lnTo>
                <a:lnTo>
                  <a:pt x="346189" y="418579"/>
                </a:lnTo>
                <a:lnTo>
                  <a:pt x="346189" y="11430"/>
                </a:lnTo>
                <a:lnTo>
                  <a:pt x="342912" y="4711"/>
                </a:lnTo>
                <a:lnTo>
                  <a:pt x="33775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4240161" y="3871734"/>
            <a:ext cx="346189" cy="444360"/>
          </a:xfrm>
          <a:custGeom>
            <a:avLst/>
            <a:gdLst/>
            <a:ahLst/>
            <a:cxnLst/>
            <a:rect l="l" t="t" r="r" b="b"/>
            <a:pathLst>
              <a:path w="346189" h="444360">
                <a:moveTo>
                  <a:pt x="337756" y="0"/>
                </a:moveTo>
                <a:lnTo>
                  <a:pt x="8445" y="0"/>
                </a:lnTo>
                <a:lnTo>
                  <a:pt x="3289" y="4711"/>
                </a:lnTo>
                <a:lnTo>
                  <a:pt x="0" y="11430"/>
                </a:lnTo>
                <a:lnTo>
                  <a:pt x="0" y="18961"/>
                </a:lnTo>
                <a:lnTo>
                  <a:pt x="0" y="418579"/>
                </a:lnTo>
                <a:lnTo>
                  <a:pt x="3827" y="432102"/>
                </a:lnTo>
                <a:lnTo>
                  <a:pt x="13815" y="441420"/>
                </a:lnTo>
                <a:lnTo>
                  <a:pt x="25780" y="444360"/>
                </a:lnTo>
                <a:lnTo>
                  <a:pt x="320421" y="444360"/>
                </a:lnTo>
                <a:lnTo>
                  <a:pt x="333943" y="440530"/>
                </a:lnTo>
                <a:lnTo>
                  <a:pt x="343255" y="430538"/>
                </a:lnTo>
                <a:lnTo>
                  <a:pt x="346189" y="418579"/>
                </a:lnTo>
                <a:lnTo>
                  <a:pt x="346189" y="18961"/>
                </a:lnTo>
                <a:lnTo>
                  <a:pt x="346189" y="11430"/>
                </a:lnTo>
                <a:lnTo>
                  <a:pt x="342912" y="4711"/>
                </a:lnTo>
                <a:lnTo>
                  <a:pt x="3377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4291034" y="3871734"/>
            <a:ext cx="346189" cy="384644"/>
          </a:xfrm>
          <a:custGeom>
            <a:avLst/>
            <a:gdLst/>
            <a:ahLst/>
            <a:cxnLst/>
            <a:rect l="l" t="t" r="r" b="b"/>
            <a:pathLst>
              <a:path w="346189" h="384644">
                <a:moveTo>
                  <a:pt x="0" y="0"/>
                </a:moveTo>
                <a:lnTo>
                  <a:pt x="0" y="358863"/>
                </a:lnTo>
                <a:lnTo>
                  <a:pt x="3827" y="372386"/>
                </a:lnTo>
                <a:lnTo>
                  <a:pt x="13815" y="381705"/>
                </a:lnTo>
                <a:lnTo>
                  <a:pt x="25780" y="384644"/>
                </a:lnTo>
                <a:lnTo>
                  <a:pt x="320421" y="384644"/>
                </a:lnTo>
                <a:lnTo>
                  <a:pt x="333943" y="380815"/>
                </a:lnTo>
                <a:lnTo>
                  <a:pt x="343255" y="370823"/>
                </a:lnTo>
                <a:lnTo>
                  <a:pt x="346189" y="358863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4291034" y="3871734"/>
            <a:ext cx="346189" cy="384644"/>
          </a:xfrm>
          <a:custGeom>
            <a:avLst/>
            <a:gdLst/>
            <a:ahLst/>
            <a:cxnLst/>
            <a:rect l="l" t="t" r="r" b="b"/>
            <a:pathLst>
              <a:path w="346189" h="384644">
                <a:moveTo>
                  <a:pt x="0" y="0"/>
                </a:moveTo>
                <a:lnTo>
                  <a:pt x="0" y="358863"/>
                </a:lnTo>
                <a:lnTo>
                  <a:pt x="3827" y="372386"/>
                </a:lnTo>
                <a:lnTo>
                  <a:pt x="13815" y="381705"/>
                </a:lnTo>
                <a:lnTo>
                  <a:pt x="25780" y="384644"/>
                </a:lnTo>
                <a:lnTo>
                  <a:pt x="320421" y="384644"/>
                </a:lnTo>
                <a:lnTo>
                  <a:pt x="333943" y="380815"/>
                </a:lnTo>
                <a:lnTo>
                  <a:pt x="343255" y="370823"/>
                </a:lnTo>
                <a:lnTo>
                  <a:pt x="346189" y="358863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4332580" y="3871735"/>
            <a:ext cx="346189" cy="359537"/>
          </a:xfrm>
          <a:custGeom>
            <a:avLst/>
            <a:gdLst/>
            <a:ahLst/>
            <a:cxnLst/>
            <a:rect l="l" t="t" r="r" b="b"/>
            <a:pathLst>
              <a:path w="346189" h="359537">
                <a:moveTo>
                  <a:pt x="0" y="0"/>
                </a:moveTo>
                <a:lnTo>
                  <a:pt x="0" y="333756"/>
                </a:lnTo>
                <a:lnTo>
                  <a:pt x="3827" y="347279"/>
                </a:lnTo>
                <a:lnTo>
                  <a:pt x="13815" y="356597"/>
                </a:lnTo>
                <a:lnTo>
                  <a:pt x="25780" y="359537"/>
                </a:lnTo>
                <a:lnTo>
                  <a:pt x="320421" y="359537"/>
                </a:lnTo>
                <a:lnTo>
                  <a:pt x="333937" y="355707"/>
                </a:lnTo>
                <a:lnTo>
                  <a:pt x="343253" y="345715"/>
                </a:lnTo>
                <a:lnTo>
                  <a:pt x="346189" y="333756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4332580" y="3871735"/>
            <a:ext cx="346189" cy="359537"/>
          </a:xfrm>
          <a:custGeom>
            <a:avLst/>
            <a:gdLst/>
            <a:ahLst/>
            <a:cxnLst/>
            <a:rect l="l" t="t" r="r" b="b"/>
            <a:pathLst>
              <a:path w="346189" h="359537">
                <a:moveTo>
                  <a:pt x="0" y="0"/>
                </a:moveTo>
                <a:lnTo>
                  <a:pt x="0" y="333756"/>
                </a:lnTo>
                <a:lnTo>
                  <a:pt x="3827" y="347279"/>
                </a:lnTo>
                <a:lnTo>
                  <a:pt x="13815" y="356597"/>
                </a:lnTo>
                <a:lnTo>
                  <a:pt x="25780" y="359537"/>
                </a:lnTo>
                <a:lnTo>
                  <a:pt x="320421" y="359537"/>
                </a:lnTo>
                <a:lnTo>
                  <a:pt x="333937" y="355707"/>
                </a:lnTo>
                <a:lnTo>
                  <a:pt x="343253" y="345715"/>
                </a:lnTo>
                <a:lnTo>
                  <a:pt x="346189" y="333756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4351628" y="3871735"/>
            <a:ext cx="346189" cy="340499"/>
          </a:xfrm>
          <a:custGeom>
            <a:avLst/>
            <a:gdLst/>
            <a:ahLst/>
            <a:cxnLst/>
            <a:rect l="l" t="t" r="r" b="b"/>
            <a:pathLst>
              <a:path w="346189" h="340499">
                <a:moveTo>
                  <a:pt x="0" y="0"/>
                </a:moveTo>
                <a:lnTo>
                  <a:pt x="0" y="314718"/>
                </a:lnTo>
                <a:lnTo>
                  <a:pt x="3827" y="328241"/>
                </a:lnTo>
                <a:lnTo>
                  <a:pt x="13815" y="337559"/>
                </a:lnTo>
                <a:lnTo>
                  <a:pt x="25780" y="340499"/>
                </a:lnTo>
                <a:lnTo>
                  <a:pt x="320421" y="340499"/>
                </a:lnTo>
                <a:lnTo>
                  <a:pt x="333937" y="336669"/>
                </a:lnTo>
                <a:lnTo>
                  <a:pt x="343253" y="326678"/>
                </a:lnTo>
                <a:lnTo>
                  <a:pt x="346189" y="314718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4351628" y="3871735"/>
            <a:ext cx="346189" cy="340499"/>
          </a:xfrm>
          <a:custGeom>
            <a:avLst/>
            <a:gdLst/>
            <a:ahLst/>
            <a:cxnLst/>
            <a:rect l="l" t="t" r="r" b="b"/>
            <a:pathLst>
              <a:path w="346189" h="340499">
                <a:moveTo>
                  <a:pt x="0" y="0"/>
                </a:moveTo>
                <a:lnTo>
                  <a:pt x="0" y="314718"/>
                </a:lnTo>
                <a:lnTo>
                  <a:pt x="3827" y="328241"/>
                </a:lnTo>
                <a:lnTo>
                  <a:pt x="13815" y="337559"/>
                </a:lnTo>
                <a:lnTo>
                  <a:pt x="25780" y="340499"/>
                </a:lnTo>
                <a:lnTo>
                  <a:pt x="320421" y="340499"/>
                </a:lnTo>
                <a:lnTo>
                  <a:pt x="333937" y="336669"/>
                </a:lnTo>
                <a:lnTo>
                  <a:pt x="343253" y="326678"/>
                </a:lnTo>
                <a:lnTo>
                  <a:pt x="346189" y="314718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4450286" y="3871734"/>
            <a:ext cx="346189" cy="239242"/>
          </a:xfrm>
          <a:custGeom>
            <a:avLst/>
            <a:gdLst/>
            <a:ahLst/>
            <a:cxnLst/>
            <a:rect l="l" t="t" r="r" b="b"/>
            <a:pathLst>
              <a:path w="346189" h="239242">
                <a:moveTo>
                  <a:pt x="0" y="0"/>
                </a:moveTo>
                <a:lnTo>
                  <a:pt x="0" y="213461"/>
                </a:lnTo>
                <a:lnTo>
                  <a:pt x="3827" y="226984"/>
                </a:lnTo>
                <a:lnTo>
                  <a:pt x="13815" y="236302"/>
                </a:lnTo>
                <a:lnTo>
                  <a:pt x="25780" y="239242"/>
                </a:lnTo>
                <a:lnTo>
                  <a:pt x="320421" y="239242"/>
                </a:lnTo>
                <a:lnTo>
                  <a:pt x="333937" y="235412"/>
                </a:lnTo>
                <a:lnTo>
                  <a:pt x="343253" y="225421"/>
                </a:lnTo>
                <a:lnTo>
                  <a:pt x="346189" y="213461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4450286" y="3871734"/>
            <a:ext cx="346189" cy="239242"/>
          </a:xfrm>
          <a:custGeom>
            <a:avLst/>
            <a:gdLst/>
            <a:ahLst/>
            <a:cxnLst/>
            <a:rect l="l" t="t" r="r" b="b"/>
            <a:pathLst>
              <a:path w="346189" h="239242">
                <a:moveTo>
                  <a:pt x="0" y="0"/>
                </a:moveTo>
                <a:lnTo>
                  <a:pt x="0" y="213461"/>
                </a:lnTo>
                <a:lnTo>
                  <a:pt x="3827" y="226984"/>
                </a:lnTo>
                <a:lnTo>
                  <a:pt x="13815" y="236302"/>
                </a:lnTo>
                <a:lnTo>
                  <a:pt x="25780" y="239242"/>
                </a:lnTo>
                <a:lnTo>
                  <a:pt x="320421" y="239242"/>
                </a:lnTo>
                <a:lnTo>
                  <a:pt x="333937" y="235412"/>
                </a:lnTo>
                <a:lnTo>
                  <a:pt x="343253" y="225421"/>
                </a:lnTo>
                <a:lnTo>
                  <a:pt x="346189" y="213461"/>
                </a:lnTo>
                <a:lnTo>
                  <a:pt x="34618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4491826" y="3871734"/>
            <a:ext cx="346202" cy="214134"/>
          </a:xfrm>
          <a:custGeom>
            <a:avLst/>
            <a:gdLst/>
            <a:ahLst/>
            <a:cxnLst/>
            <a:rect l="l" t="t" r="r" b="b"/>
            <a:pathLst>
              <a:path w="346201" h="214134">
                <a:moveTo>
                  <a:pt x="0" y="0"/>
                </a:moveTo>
                <a:lnTo>
                  <a:pt x="0" y="188353"/>
                </a:lnTo>
                <a:lnTo>
                  <a:pt x="3827" y="201876"/>
                </a:lnTo>
                <a:lnTo>
                  <a:pt x="13815" y="211194"/>
                </a:lnTo>
                <a:lnTo>
                  <a:pt x="25780" y="214134"/>
                </a:lnTo>
                <a:lnTo>
                  <a:pt x="320421" y="214134"/>
                </a:lnTo>
                <a:lnTo>
                  <a:pt x="333944" y="210306"/>
                </a:lnTo>
                <a:lnTo>
                  <a:pt x="343262" y="200319"/>
                </a:lnTo>
                <a:lnTo>
                  <a:pt x="346202" y="188353"/>
                </a:lnTo>
                <a:lnTo>
                  <a:pt x="346202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4491826" y="3871734"/>
            <a:ext cx="346202" cy="214134"/>
          </a:xfrm>
          <a:custGeom>
            <a:avLst/>
            <a:gdLst/>
            <a:ahLst/>
            <a:cxnLst/>
            <a:rect l="l" t="t" r="r" b="b"/>
            <a:pathLst>
              <a:path w="346201" h="214134">
                <a:moveTo>
                  <a:pt x="0" y="0"/>
                </a:moveTo>
                <a:lnTo>
                  <a:pt x="0" y="188353"/>
                </a:lnTo>
                <a:lnTo>
                  <a:pt x="3827" y="201876"/>
                </a:lnTo>
                <a:lnTo>
                  <a:pt x="13815" y="211194"/>
                </a:lnTo>
                <a:lnTo>
                  <a:pt x="25780" y="214134"/>
                </a:lnTo>
                <a:lnTo>
                  <a:pt x="320421" y="214134"/>
                </a:lnTo>
                <a:lnTo>
                  <a:pt x="333944" y="210306"/>
                </a:lnTo>
                <a:lnTo>
                  <a:pt x="343262" y="200319"/>
                </a:lnTo>
                <a:lnTo>
                  <a:pt x="346202" y="188353"/>
                </a:lnTo>
                <a:lnTo>
                  <a:pt x="346202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4510872" y="3871734"/>
            <a:ext cx="503936" cy="376415"/>
          </a:xfrm>
          <a:custGeom>
            <a:avLst/>
            <a:gdLst/>
            <a:ahLst/>
            <a:cxnLst/>
            <a:rect l="l" t="t" r="r" b="b"/>
            <a:pathLst>
              <a:path w="503936" h="376415">
                <a:moveTo>
                  <a:pt x="125527" y="192814"/>
                </a:moveTo>
                <a:lnTo>
                  <a:pt x="135441" y="186635"/>
                </a:lnTo>
                <a:lnTo>
                  <a:pt x="147311" y="177566"/>
                </a:lnTo>
                <a:lnTo>
                  <a:pt x="160035" y="166611"/>
                </a:lnTo>
                <a:lnTo>
                  <a:pt x="172515" y="154775"/>
                </a:lnTo>
                <a:lnTo>
                  <a:pt x="183650" y="143065"/>
                </a:lnTo>
                <a:lnTo>
                  <a:pt x="192340" y="132484"/>
                </a:lnTo>
                <a:lnTo>
                  <a:pt x="197484" y="124038"/>
                </a:lnTo>
                <a:lnTo>
                  <a:pt x="198412" y="120395"/>
                </a:lnTo>
                <a:lnTo>
                  <a:pt x="214401" y="82435"/>
                </a:lnTo>
                <a:lnTo>
                  <a:pt x="245808" y="69748"/>
                </a:lnTo>
                <a:lnTo>
                  <a:pt x="269615" y="71482"/>
                </a:lnTo>
                <a:lnTo>
                  <a:pt x="289514" y="73122"/>
                </a:lnTo>
                <a:lnTo>
                  <a:pt x="306009" y="74891"/>
                </a:lnTo>
                <a:lnTo>
                  <a:pt x="319606" y="77011"/>
                </a:lnTo>
                <a:lnTo>
                  <a:pt x="330811" y="79703"/>
                </a:lnTo>
                <a:lnTo>
                  <a:pt x="340129" y="83189"/>
                </a:lnTo>
                <a:lnTo>
                  <a:pt x="348065" y="87693"/>
                </a:lnTo>
                <a:lnTo>
                  <a:pt x="355124" y="93436"/>
                </a:lnTo>
                <a:lnTo>
                  <a:pt x="361813" y="100639"/>
                </a:lnTo>
                <a:lnTo>
                  <a:pt x="368636" y="109526"/>
                </a:lnTo>
                <a:lnTo>
                  <a:pt x="376098" y="120318"/>
                </a:lnTo>
                <a:lnTo>
                  <a:pt x="382409" y="129781"/>
                </a:lnTo>
                <a:lnTo>
                  <a:pt x="389838" y="142238"/>
                </a:lnTo>
                <a:lnTo>
                  <a:pt x="396474" y="155862"/>
                </a:lnTo>
                <a:lnTo>
                  <a:pt x="402360" y="170455"/>
                </a:lnTo>
                <a:lnTo>
                  <a:pt x="405989" y="181214"/>
                </a:lnTo>
                <a:lnTo>
                  <a:pt x="405989" y="0"/>
                </a:lnTo>
                <a:lnTo>
                  <a:pt x="0" y="0"/>
                </a:lnTo>
                <a:lnTo>
                  <a:pt x="0" y="169316"/>
                </a:lnTo>
                <a:lnTo>
                  <a:pt x="3827" y="182839"/>
                </a:lnTo>
                <a:lnTo>
                  <a:pt x="13815" y="192157"/>
                </a:lnTo>
                <a:lnTo>
                  <a:pt x="25780" y="195097"/>
                </a:lnTo>
                <a:lnTo>
                  <a:pt x="118668" y="195097"/>
                </a:lnTo>
                <a:lnTo>
                  <a:pt x="125527" y="1928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4510872" y="3871734"/>
            <a:ext cx="503936" cy="376415"/>
          </a:xfrm>
          <a:custGeom>
            <a:avLst/>
            <a:gdLst/>
            <a:ahLst/>
            <a:cxnLst/>
            <a:rect l="l" t="t" r="r" b="b"/>
            <a:pathLst>
              <a:path w="503936" h="376415">
                <a:moveTo>
                  <a:pt x="0" y="169316"/>
                </a:moveTo>
                <a:lnTo>
                  <a:pt x="3827" y="182839"/>
                </a:lnTo>
                <a:lnTo>
                  <a:pt x="13815" y="192157"/>
                </a:lnTo>
                <a:lnTo>
                  <a:pt x="25780" y="195097"/>
                </a:lnTo>
                <a:lnTo>
                  <a:pt x="54401" y="195097"/>
                </a:lnTo>
              </a:path>
              <a:path w="503936" h="376415">
                <a:moveTo>
                  <a:pt x="405989" y="181214"/>
                </a:moveTo>
                <a:lnTo>
                  <a:pt x="402360" y="170455"/>
                </a:lnTo>
                <a:lnTo>
                  <a:pt x="396474" y="155862"/>
                </a:lnTo>
                <a:lnTo>
                  <a:pt x="389838" y="142238"/>
                </a:lnTo>
                <a:lnTo>
                  <a:pt x="382409" y="129781"/>
                </a:lnTo>
                <a:lnTo>
                  <a:pt x="376098" y="120318"/>
                </a:lnTo>
                <a:lnTo>
                  <a:pt x="368636" y="109526"/>
                </a:lnTo>
                <a:lnTo>
                  <a:pt x="361813" y="100639"/>
                </a:lnTo>
                <a:lnTo>
                  <a:pt x="355124" y="93436"/>
                </a:lnTo>
                <a:lnTo>
                  <a:pt x="348065" y="87693"/>
                </a:lnTo>
                <a:lnTo>
                  <a:pt x="340129" y="83189"/>
                </a:lnTo>
                <a:lnTo>
                  <a:pt x="330811" y="79703"/>
                </a:lnTo>
                <a:lnTo>
                  <a:pt x="319606" y="77011"/>
                </a:lnTo>
                <a:lnTo>
                  <a:pt x="306009" y="74891"/>
                </a:lnTo>
                <a:lnTo>
                  <a:pt x="289514" y="73122"/>
                </a:lnTo>
                <a:lnTo>
                  <a:pt x="269615" y="71482"/>
                </a:lnTo>
                <a:lnTo>
                  <a:pt x="245808" y="69748"/>
                </a:lnTo>
                <a:lnTo>
                  <a:pt x="214401" y="82435"/>
                </a:lnTo>
                <a:lnTo>
                  <a:pt x="198412" y="120395"/>
                </a:lnTo>
                <a:lnTo>
                  <a:pt x="197484" y="124038"/>
                </a:lnTo>
                <a:lnTo>
                  <a:pt x="192340" y="132484"/>
                </a:lnTo>
                <a:lnTo>
                  <a:pt x="183650" y="143065"/>
                </a:lnTo>
                <a:lnTo>
                  <a:pt x="172515" y="154775"/>
                </a:lnTo>
                <a:lnTo>
                  <a:pt x="160035" y="166611"/>
                </a:lnTo>
                <a:lnTo>
                  <a:pt x="147311" y="177566"/>
                </a:lnTo>
                <a:lnTo>
                  <a:pt x="135441" y="186635"/>
                </a:lnTo>
                <a:lnTo>
                  <a:pt x="125527" y="192814"/>
                </a:lnTo>
                <a:lnTo>
                  <a:pt x="118668" y="195097"/>
                </a:lnTo>
                <a:lnTo>
                  <a:pt x="54401" y="195097"/>
                </a:lnTo>
              </a:path>
              <a:path w="503936" h="376415">
                <a:moveTo>
                  <a:pt x="405989" y="0"/>
                </a:moveTo>
                <a:lnTo>
                  <a:pt x="0" y="0"/>
                </a:lnTo>
                <a:lnTo>
                  <a:pt x="0" y="1693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4026039" y="4480347"/>
            <a:ext cx="210591" cy="263753"/>
          </a:xfrm>
          <a:custGeom>
            <a:avLst/>
            <a:gdLst/>
            <a:ahLst/>
            <a:cxnLst/>
            <a:rect l="l" t="t" r="r" b="b"/>
            <a:pathLst>
              <a:path w="210591" h="263753">
                <a:moveTo>
                  <a:pt x="14998" y="263753"/>
                </a:moveTo>
                <a:lnTo>
                  <a:pt x="59029" y="263753"/>
                </a:lnTo>
                <a:lnTo>
                  <a:pt x="210591" y="89268"/>
                </a:lnTo>
                <a:lnTo>
                  <a:pt x="206641" y="40779"/>
                </a:lnTo>
                <a:lnTo>
                  <a:pt x="148513" y="0"/>
                </a:lnTo>
                <a:lnTo>
                  <a:pt x="73939" y="67665"/>
                </a:lnTo>
                <a:lnTo>
                  <a:pt x="48818" y="86652"/>
                </a:lnTo>
                <a:lnTo>
                  <a:pt x="32399" y="99103"/>
                </a:lnTo>
                <a:lnTo>
                  <a:pt x="22830" y="106458"/>
                </a:lnTo>
                <a:lnTo>
                  <a:pt x="18262" y="110152"/>
                </a:lnTo>
                <a:lnTo>
                  <a:pt x="16738" y="112102"/>
                </a:lnTo>
                <a:lnTo>
                  <a:pt x="14533" y="119614"/>
                </a:lnTo>
                <a:lnTo>
                  <a:pt x="9495" y="135640"/>
                </a:lnTo>
                <a:lnTo>
                  <a:pt x="3989" y="152913"/>
                </a:lnTo>
                <a:lnTo>
                  <a:pt x="381" y="164166"/>
                </a:lnTo>
                <a:lnTo>
                  <a:pt x="0" y="165354"/>
                </a:lnTo>
                <a:lnTo>
                  <a:pt x="0" y="263728"/>
                </a:lnTo>
                <a:lnTo>
                  <a:pt x="14998" y="2637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4026039" y="4480347"/>
            <a:ext cx="210591" cy="263753"/>
          </a:xfrm>
          <a:custGeom>
            <a:avLst/>
            <a:gdLst/>
            <a:ahLst/>
            <a:cxnLst/>
            <a:rect l="l" t="t" r="r" b="b"/>
            <a:pathLst>
              <a:path w="210591" h="263753">
                <a:moveTo>
                  <a:pt x="14998" y="263753"/>
                </a:moveTo>
                <a:lnTo>
                  <a:pt x="59029" y="263753"/>
                </a:lnTo>
                <a:lnTo>
                  <a:pt x="210591" y="89268"/>
                </a:lnTo>
                <a:lnTo>
                  <a:pt x="206641" y="40779"/>
                </a:lnTo>
                <a:lnTo>
                  <a:pt x="148513" y="0"/>
                </a:lnTo>
                <a:lnTo>
                  <a:pt x="73939" y="67665"/>
                </a:lnTo>
                <a:lnTo>
                  <a:pt x="48818" y="86652"/>
                </a:lnTo>
                <a:lnTo>
                  <a:pt x="32399" y="99103"/>
                </a:lnTo>
                <a:lnTo>
                  <a:pt x="22830" y="106458"/>
                </a:lnTo>
                <a:lnTo>
                  <a:pt x="18262" y="110152"/>
                </a:lnTo>
                <a:lnTo>
                  <a:pt x="16845" y="111624"/>
                </a:lnTo>
                <a:lnTo>
                  <a:pt x="16738" y="112102"/>
                </a:lnTo>
                <a:lnTo>
                  <a:pt x="14533" y="119614"/>
                </a:lnTo>
                <a:lnTo>
                  <a:pt x="9495" y="135640"/>
                </a:lnTo>
                <a:lnTo>
                  <a:pt x="3989" y="152913"/>
                </a:lnTo>
                <a:lnTo>
                  <a:pt x="381" y="164166"/>
                </a:lnTo>
                <a:lnTo>
                  <a:pt x="0" y="165354"/>
                </a:lnTo>
                <a:lnTo>
                  <a:pt x="0" y="263728"/>
                </a:lnTo>
                <a:lnTo>
                  <a:pt x="14998" y="2637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972849" y="4753693"/>
            <a:ext cx="157302" cy="28473"/>
          </a:xfrm>
          <a:custGeom>
            <a:avLst/>
            <a:gdLst/>
            <a:ahLst/>
            <a:cxnLst/>
            <a:rect l="l" t="t" r="r" b="b"/>
            <a:pathLst>
              <a:path w="157302" h="28473">
                <a:moveTo>
                  <a:pt x="157302" y="50"/>
                </a:moveTo>
                <a:lnTo>
                  <a:pt x="37579" y="0"/>
                </a:lnTo>
                <a:lnTo>
                  <a:pt x="0" y="28422"/>
                </a:lnTo>
                <a:lnTo>
                  <a:pt x="119735" y="28473"/>
                </a:lnTo>
                <a:lnTo>
                  <a:pt x="157302" y="5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972849" y="4753693"/>
            <a:ext cx="157302" cy="28473"/>
          </a:xfrm>
          <a:custGeom>
            <a:avLst/>
            <a:gdLst/>
            <a:ahLst/>
            <a:cxnLst/>
            <a:rect l="l" t="t" r="r" b="b"/>
            <a:pathLst>
              <a:path w="157302" h="28473">
                <a:moveTo>
                  <a:pt x="157302" y="50"/>
                </a:moveTo>
                <a:lnTo>
                  <a:pt x="119735" y="28473"/>
                </a:lnTo>
                <a:lnTo>
                  <a:pt x="0" y="28422"/>
                </a:lnTo>
                <a:lnTo>
                  <a:pt x="37579" y="0"/>
                </a:lnTo>
                <a:lnTo>
                  <a:pt x="157302" y="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4136039" y="4570592"/>
            <a:ext cx="256806" cy="447763"/>
          </a:xfrm>
          <a:custGeom>
            <a:avLst/>
            <a:gdLst/>
            <a:ahLst/>
            <a:cxnLst/>
            <a:rect l="l" t="t" r="r" b="b"/>
            <a:pathLst>
              <a:path w="256806" h="447763">
                <a:moveTo>
                  <a:pt x="173659" y="0"/>
                </a:moveTo>
                <a:lnTo>
                  <a:pt x="0" y="0"/>
                </a:lnTo>
                <a:lnTo>
                  <a:pt x="0" y="447763"/>
                </a:lnTo>
                <a:lnTo>
                  <a:pt x="173659" y="447763"/>
                </a:lnTo>
                <a:lnTo>
                  <a:pt x="180907" y="446925"/>
                </a:lnTo>
                <a:lnTo>
                  <a:pt x="194857" y="440422"/>
                </a:lnTo>
                <a:lnTo>
                  <a:pt x="207908" y="427949"/>
                </a:lnTo>
                <a:lnTo>
                  <a:pt x="219854" y="410059"/>
                </a:lnTo>
                <a:lnTo>
                  <a:pt x="230489" y="387307"/>
                </a:lnTo>
                <a:lnTo>
                  <a:pt x="239607" y="360248"/>
                </a:lnTo>
                <a:lnTo>
                  <a:pt x="243533" y="345277"/>
                </a:lnTo>
                <a:lnTo>
                  <a:pt x="247003" y="329436"/>
                </a:lnTo>
                <a:lnTo>
                  <a:pt x="249990" y="312796"/>
                </a:lnTo>
                <a:lnTo>
                  <a:pt x="252470" y="295426"/>
                </a:lnTo>
                <a:lnTo>
                  <a:pt x="254416" y="277395"/>
                </a:lnTo>
                <a:lnTo>
                  <a:pt x="255802" y="258773"/>
                </a:lnTo>
                <a:lnTo>
                  <a:pt x="256604" y="239628"/>
                </a:lnTo>
                <a:lnTo>
                  <a:pt x="256806" y="223875"/>
                </a:lnTo>
                <a:lnTo>
                  <a:pt x="256495" y="204359"/>
                </a:lnTo>
                <a:lnTo>
                  <a:pt x="255577" y="185310"/>
                </a:lnTo>
                <a:lnTo>
                  <a:pt x="254080" y="166797"/>
                </a:lnTo>
                <a:lnTo>
                  <a:pt x="252028" y="148889"/>
                </a:lnTo>
                <a:lnTo>
                  <a:pt x="249447" y="131655"/>
                </a:lnTo>
                <a:lnTo>
                  <a:pt x="246364" y="115166"/>
                </a:lnTo>
                <a:lnTo>
                  <a:pt x="242803" y="99489"/>
                </a:lnTo>
                <a:lnTo>
                  <a:pt x="238791" y="84695"/>
                </a:lnTo>
                <a:lnTo>
                  <a:pt x="229516" y="58033"/>
                </a:lnTo>
                <a:lnTo>
                  <a:pt x="218743" y="35732"/>
                </a:lnTo>
                <a:lnTo>
                  <a:pt x="206680" y="18347"/>
                </a:lnTo>
                <a:lnTo>
                  <a:pt x="193531" y="6433"/>
                </a:lnTo>
                <a:lnTo>
                  <a:pt x="179503" y="544"/>
                </a:lnTo>
                <a:lnTo>
                  <a:pt x="17365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4136039" y="4570592"/>
            <a:ext cx="256806" cy="447763"/>
          </a:xfrm>
          <a:custGeom>
            <a:avLst/>
            <a:gdLst/>
            <a:ahLst/>
            <a:cxnLst/>
            <a:rect l="l" t="t" r="r" b="b"/>
            <a:pathLst>
              <a:path w="256806" h="447763">
                <a:moveTo>
                  <a:pt x="173659" y="0"/>
                </a:moveTo>
                <a:lnTo>
                  <a:pt x="0" y="0"/>
                </a:lnTo>
                <a:lnTo>
                  <a:pt x="0" y="447763"/>
                </a:lnTo>
                <a:lnTo>
                  <a:pt x="173659" y="447763"/>
                </a:lnTo>
                <a:lnTo>
                  <a:pt x="180907" y="446925"/>
                </a:lnTo>
                <a:lnTo>
                  <a:pt x="194857" y="440422"/>
                </a:lnTo>
                <a:lnTo>
                  <a:pt x="207908" y="427949"/>
                </a:lnTo>
                <a:lnTo>
                  <a:pt x="219854" y="410059"/>
                </a:lnTo>
                <a:lnTo>
                  <a:pt x="230489" y="387307"/>
                </a:lnTo>
                <a:lnTo>
                  <a:pt x="239607" y="360248"/>
                </a:lnTo>
                <a:lnTo>
                  <a:pt x="243533" y="345277"/>
                </a:lnTo>
                <a:lnTo>
                  <a:pt x="247003" y="329436"/>
                </a:lnTo>
                <a:lnTo>
                  <a:pt x="249990" y="312796"/>
                </a:lnTo>
                <a:lnTo>
                  <a:pt x="252470" y="295426"/>
                </a:lnTo>
                <a:lnTo>
                  <a:pt x="254416" y="277395"/>
                </a:lnTo>
                <a:lnTo>
                  <a:pt x="255802" y="258773"/>
                </a:lnTo>
                <a:lnTo>
                  <a:pt x="256604" y="239628"/>
                </a:lnTo>
                <a:lnTo>
                  <a:pt x="256806" y="223875"/>
                </a:lnTo>
                <a:lnTo>
                  <a:pt x="256495" y="204359"/>
                </a:lnTo>
                <a:lnTo>
                  <a:pt x="255577" y="185310"/>
                </a:lnTo>
                <a:lnTo>
                  <a:pt x="254080" y="166797"/>
                </a:lnTo>
                <a:lnTo>
                  <a:pt x="252028" y="148889"/>
                </a:lnTo>
                <a:lnTo>
                  <a:pt x="249447" y="131655"/>
                </a:lnTo>
                <a:lnTo>
                  <a:pt x="246364" y="115166"/>
                </a:lnTo>
                <a:lnTo>
                  <a:pt x="242803" y="99489"/>
                </a:lnTo>
                <a:lnTo>
                  <a:pt x="238791" y="84695"/>
                </a:lnTo>
                <a:lnTo>
                  <a:pt x="229516" y="58033"/>
                </a:lnTo>
                <a:lnTo>
                  <a:pt x="218743" y="35732"/>
                </a:lnTo>
                <a:lnTo>
                  <a:pt x="206680" y="18347"/>
                </a:lnTo>
                <a:lnTo>
                  <a:pt x="193531" y="6433"/>
                </a:lnTo>
                <a:lnTo>
                  <a:pt x="179503" y="544"/>
                </a:lnTo>
                <a:lnTo>
                  <a:pt x="17365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4189621" y="4965650"/>
            <a:ext cx="109778" cy="0"/>
          </a:xfrm>
          <a:custGeom>
            <a:avLst/>
            <a:gdLst/>
            <a:ahLst/>
            <a:cxnLst/>
            <a:rect l="l" t="t" r="r" b="b"/>
            <a:pathLst>
              <a:path w="109778">
                <a:moveTo>
                  <a:pt x="0" y="0"/>
                </a:moveTo>
                <a:lnTo>
                  <a:pt x="1097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4052884" y="4570591"/>
            <a:ext cx="166319" cy="447763"/>
          </a:xfrm>
          <a:custGeom>
            <a:avLst/>
            <a:gdLst/>
            <a:ahLst/>
            <a:cxnLst/>
            <a:rect l="l" t="t" r="r" b="b"/>
            <a:pathLst>
              <a:path w="166319" h="447763">
                <a:moveTo>
                  <a:pt x="166319" y="223875"/>
                </a:moveTo>
                <a:lnTo>
                  <a:pt x="166116" y="208133"/>
                </a:lnTo>
                <a:lnTo>
                  <a:pt x="165315" y="188988"/>
                </a:lnTo>
                <a:lnTo>
                  <a:pt x="163928" y="170365"/>
                </a:lnTo>
                <a:lnTo>
                  <a:pt x="161982" y="152334"/>
                </a:lnTo>
                <a:lnTo>
                  <a:pt x="159502" y="134963"/>
                </a:lnTo>
                <a:lnTo>
                  <a:pt x="156514" y="118323"/>
                </a:lnTo>
                <a:lnTo>
                  <a:pt x="153043" y="102483"/>
                </a:lnTo>
                <a:lnTo>
                  <a:pt x="149117" y="87512"/>
                </a:lnTo>
                <a:lnTo>
                  <a:pt x="139996" y="60453"/>
                </a:lnTo>
                <a:lnTo>
                  <a:pt x="129359" y="37702"/>
                </a:lnTo>
                <a:lnTo>
                  <a:pt x="117411" y="19813"/>
                </a:lnTo>
                <a:lnTo>
                  <a:pt x="104359" y="7340"/>
                </a:lnTo>
                <a:lnTo>
                  <a:pt x="90407" y="838"/>
                </a:lnTo>
                <a:lnTo>
                  <a:pt x="83159" y="0"/>
                </a:lnTo>
                <a:lnTo>
                  <a:pt x="77311" y="544"/>
                </a:lnTo>
                <a:lnTo>
                  <a:pt x="63280" y="6434"/>
                </a:lnTo>
                <a:lnTo>
                  <a:pt x="50130" y="18349"/>
                </a:lnTo>
                <a:lnTo>
                  <a:pt x="38065" y="35734"/>
                </a:lnTo>
                <a:lnTo>
                  <a:pt x="27291" y="58035"/>
                </a:lnTo>
                <a:lnTo>
                  <a:pt x="18015" y="84698"/>
                </a:lnTo>
                <a:lnTo>
                  <a:pt x="14003" y="99491"/>
                </a:lnTo>
                <a:lnTo>
                  <a:pt x="10442" y="115167"/>
                </a:lnTo>
                <a:lnTo>
                  <a:pt x="7358" y="131657"/>
                </a:lnTo>
                <a:lnTo>
                  <a:pt x="4778" y="148890"/>
                </a:lnTo>
                <a:lnTo>
                  <a:pt x="2726" y="166798"/>
                </a:lnTo>
                <a:lnTo>
                  <a:pt x="1228" y="185311"/>
                </a:lnTo>
                <a:lnTo>
                  <a:pt x="311" y="204359"/>
                </a:lnTo>
                <a:lnTo>
                  <a:pt x="0" y="223875"/>
                </a:lnTo>
                <a:lnTo>
                  <a:pt x="202" y="239634"/>
                </a:lnTo>
                <a:lnTo>
                  <a:pt x="1004" y="258779"/>
                </a:lnTo>
                <a:lnTo>
                  <a:pt x="2391" y="277401"/>
                </a:lnTo>
                <a:lnTo>
                  <a:pt x="4337" y="295431"/>
                </a:lnTo>
                <a:lnTo>
                  <a:pt x="6816" y="312801"/>
                </a:lnTo>
                <a:lnTo>
                  <a:pt x="9804" y="329440"/>
                </a:lnTo>
                <a:lnTo>
                  <a:pt x="13274" y="345280"/>
                </a:lnTo>
                <a:lnTo>
                  <a:pt x="17200" y="360251"/>
                </a:lnTo>
                <a:lnTo>
                  <a:pt x="26319" y="387309"/>
                </a:lnTo>
                <a:lnTo>
                  <a:pt x="36955" y="410060"/>
                </a:lnTo>
                <a:lnTo>
                  <a:pt x="48903" y="427949"/>
                </a:lnTo>
                <a:lnTo>
                  <a:pt x="61956" y="440422"/>
                </a:lnTo>
                <a:lnTo>
                  <a:pt x="75909" y="446925"/>
                </a:lnTo>
                <a:lnTo>
                  <a:pt x="83159" y="447763"/>
                </a:lnTo>
                <a:lnTo>
                  <a:pt x="89012" y="447217"/>
                </a:lnTo>
                <a:lnTo>
                  <a:pt x="103039" y="441324"/>
                </a:lnTo>
                <a:lnTo>
                  <a:pt x="116188" y="429407"/>
                </a:lnTo>
                <a:lnTo>
                  <a:pt x="128251" y="412019"/>
                </a:lnTo>
                <a:lnTo>
                  <a:pt x="139025" y="389716"/>
                </a:lnTo>
                <a:lnTo>
                  <a:pt x="148301" y="363052"/>
                </a:lnTo>
                <a:lnTo>
                  <a:pt x="152314" y="348258"/>
                </a:lnTo>
                <a:lnTo>
                  <a:pt x="155875" y="332581"/>
                </a:lnTo>
                <a:lnTo>
                  <a:pt x="158959" y="316092"/>
                </a:lnTo>
                <a:lnTo>
                  <a:pt x="161540" y="298858"/>
                </a:lnTo>
                <a:lnTo>
                  <a:pt x="163592" y="280951"/>
                </a:lnTo>
                <a:lnTo>
                  <a:pt x="165090" y="262438"/>
                </a:lnTo>
                <a:lnTo>
                  <a:pt x="166007" y="243390"/>
                </a:lnTo>
                <a:lnTo>
                  <a:pt x="166319" y="22387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4052884" y="4570591"/>
            <a:ext cx="166319" cy="447763"/>
          </a:xfrm>
          <a:custGeom>
            <a:avLst/>
            <a:gdLst/>
            <a:ahLst/>
            <a:cxnLst/>
            <a:rect l="l" t="t" r="r" b="b"/>
            <a:pathLst>
              <a:path w="166319" h="447763">
                <a:moveTo>
                  <a:pt x="166319" y="223875"/>
                </a:moveTo>
                <a:lnTo>
                  <a:pt x="166007" y="243390"/>
                </a:lnTo>
                <a:lnTo>
                  <a:pt x="165090" y="262438"/>
                </a:lnTo>
                <a:lnTo>
                  <a:pt x="163592" y="280951"/>
                </a:lnTo>
                <a:lnTo>
                  <a:pt x="161540" y="298858"/>
                </a:lnTo>
                <a:lnTo>
                  <a:pt x="158959" y="316092"/>
                </a:lnTo>
                <a:lnTo>
                  <a:pt x="155875" y="332581"/>
                </a:lnTo>
                <a:lnTo>
                  <a:pt x="152314" y="348258"/>
                </a:lnTo>
                <a:lnTo>
                  <a:pt x="148301" y="363052"/>
                </a:lnTo>
                <a:lnTo>
                  <a:pt x="139025" y="389716"/>
                </a:lnTo>
                <a:lnTo>
                  <a:pt x="128251" y="412019"/>
                </a:lnTo>
                <a:lnTo>
                  <a:pt x="116188" y="429407"/>
                </a:lnTo>
                <a:lnTo>
                  <a:pt x="103039" y="441324"/>
                </a:lnTo>
                <a:lnTo>
                  <a:pt x="89012" y="447217"/>
                </a:lnTo>
                <a:lnTo>
                  <a:pt x="83159" y="447763"/>
                </a:lnTo>
                <a:lnTo>
                  <a:pt x="75909" y="446925"/>
                </a:lnTo>
                <a:lnTo>
                  <a:pt x="61956" y="440422"/>
                </a:lnTo>
                <a:lnTo>
                  <a:pt x="48903" y="427949"/>
                </a:lnTo>
                <a:lnTo>
                  <a:pt x="36955" y="410060"/>
                </a:lnTo>
                <a:lnTo>
                  <a:pt x="26319" y="387309"/>
                </a:lnTo>
                <a:lnTo>
                  <a:pt x="17200" y="360251"/>
                </a:lnTo>
                <a:lnTo>
                  <a:pt x="13274" y="345280"/>
                </a:lnTo>
                <a:lnTo>
                  <a:pt x="9804" y="329440"/>
                </a:lnTo>
                <a:lnTo>
                  <a:pt x="6816" y="312801"/>
                </a:lnTo>
                <a:lnTo>
                  <a:pt x="4337" y="295431"/>
                </a:lnTo>
                <a:lnTo>
                  <a:pt x="2391" y="277401"/>
                </a:lnTo>
                <a:lnTo>
                  <a:pt x="1004" y="258779"/>
                </a:lnTo>
                <a:lnTo>
                  <a:pt x="202" y="239634"/>
                </a:lnTo>
                <a:lnTo>
                  <a:pt x="0" y="223875"/>
                </a:lnTo>
                <a:lnTo>
                  <a:pt x="311" y="204359"/>
                </a:lnTo>
                <a:lnTo>
                  <a:pt x="1228" y="185311"/>
                </a:lnTo>
                <a:lnTo>
                  <a:pt x="2726" y="166798"/>
                </a:lnTo>
                <a:lnTo>
                  <a:pt x="4778" y="148890"/>
                </a:lnTo>
                <a:lnTo>
                  <a:pt x="7358" y="131657"/>
                </a:lnTo>
                <a:lnTo>
                  <a:pt x="10442" y="115167"/>
                </a:lnTo>
                <a:lnTo>
                  <a:pt x="14003" y="99491"/>
                </a:lnTo>
                <a:lnTo>
                  <a:pt x="18015" y="84698"/>
                </a:lnTo>
                <a:lnTo>
                  <a:pt x="27291" y="58035"/>
                </a:lnTo>
                <a:lnTo>
                  <a:pt x="38065" y="35734"/>
                </a:lnTo>
                <a:lnTo>
                  <a:pt x="50130" y="18349"/>
                </a:lnTo>
                <a:lnTo>
                  <a:pt x="63280" y="6434"/>
                </a:lnTo>
                <a:lnTo>
                  <a:pt x="77311" y="544"/>
                </a:lnTo>
                <a:lnTo>
                  <a:pt x="83159" y="0"/>
                </a:lnTo>
                <a:lnTo>
                  <a:pt x="90407" y="838"/>
                </a:lnTo>
                <a:lnTo>
                  <a:pt x="104359" y="7340"/>
                </a:lnTo>
                <a:lnTo>
                  <a:pt x="117411" y="19813"/>
                </a:lnTo>
                <a:lnTo>
                  <a:pt x="129359" y="37702"/>
                </a:lnTo>
                <a:lnTo>
                  <a:pt x="139996" y="60453"/>
                </a:lnTo>
                <a:lnTo>
                  <a:pt x="149117" y="87512"/>
                </a:lnTo>
                <a:lnTo>
                  <a:pt x="153043" y="102483"/>
                </a:lnTo>
                <a:lnTo>
                  <a:pt x="156514" y="118323"/>
                </a:lnTo>
                <a:lnTo>
                  <a:pt x="159502" y="134963"/>
                </a:lnTo>
                <a:lnTo>
                  <a:pt x="161982" y="152334"/>
                </a:lnTo>
                <a:lnTo>
                  <a:pt x="163928" y="170365"/>
                </a:lnTo>
                <a:lnTo>
                  <a:pt x="165315" y="188988"/>
                </a:lnTo>
                <a:lnTo>
                  <a:pt x="166116" y="208133"/>
                </a:lnTo>
                <a:lnTo>
                  <a:pt x="166319" y="223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4056506" y="4617212"/>
            <a:ext cx="131673" cy="354507"/>
          </a:xfrm>
          <a:custGeom>
            <a:avLst/>
            <a:gdLst/>
            <a:ahLst/>
            <a:cxnLst/>
            <a:rect l="l" t="t" r="r" b="b"/>
            <a:pathLst>
              <a:path w="131673" h="354507">
                <a:moveTo>
                  <a:pt x="131673" y="177253"/>
                </a:moveTo>
                <a:lnTo>
                  <a:pt x="131363" y="159930"/>
                </a:lnTo>
                <a:lnTo>
                  <a:pt x="130296" y="141013"/>
                </a:lnTo>
                <a:lnTo>
                  <a:pt x="128509" y="122807"/>
                </a:lnTo>
                <a:lnTo>
                  <a:pt x="126042" y="105422"/>
                </a:lnTo>
                <a:lnTo>
                  <a:pt x="122938" y="88969"/>
                </a:lnTo>
                <a:lnTo>
                  <a:pt x="119236" y="73558"/>
                </a:lnTo>
                <a:lnTo>
                  <a:pt x="114978" y="59299"/>
                </a:lnTo>
                <a:lnTo>
                  <a:pt x="110206" y="46304"/>
                </a:lnTo>
                <a:lnTo>
                  <a:pt x="104959" y="34683"/>
                </a:lnTo>
                <a:lnTo>
                  <a:pt x="93208" y="16004"/>
                </a:lnTo>
                <a:lnTo>
                  <a:pt x="80053" y="4148"/>
                </a:lnTo>
                <a:lnTo>
                  <a:pt x="65824" y="0"/>
                </a:lnTo>
                <a:lnTo>
                  <a:pt x="59394" y="834"/>
                </a:lnTo>
                <a:lnTo>
                  <a:pt x="45606" y="8516"/>
                </a:lnTo>
                <a:lnTo>
                  <a:pt x="33038" y="23512"/>
                </a:lnTo>
                <a:lnTo>
                  <a:pt x="22020" y="44939"/>
                </a:lnTo>
                <a:lnTo>
                  <a:pt x="17194" y="57788"/>
                </a:lnTo>
                <a:lnTo>
                  <a:pt x="12878" y="71912"/>
                </a:lnTo>
                <a:lnTo>
                  <a:pt x="9114" y="87201"/>
                </a:lnTo>
                <a:lnTo>
                  <a:pt x="5942" y="103545"/>
                </a:lnTo>
                <a:lnTo>
                  <a:pt x="3404" y="120832"/>
                </a:lnTo>
                <a:lnTo>
                  <a:pt x="1540" y="138954"/>
                </a:lnTo>
                <a:lnTo>
                  <a:pt x="391" y="157797"/>
                </a:lnTo>
                <a:lnTo>
                  <a:pt x="0" y="177253"/>
                </a:lnTo>
                <a:lnTo>
                  <a:pt x="309" y="194564"/>
                </a:lnTo>
                <a:lnTo>
                  <a:pt x="1375" y="213482"/>
                </a:lnTo>
                <a:lnTo>
                  <a:pt x="3161" y="231689"/>
                </a:lnTo>
                <a:lnTo>
                  <a:pt x="5626" y="249076"/>
                </a:lnTo>
                <a:lnTo>
                  <a:pt x="8730" y="265530"/>
                </a:lnTo>
                <a:lnTo>
                  <a:pt x="12430" y="280943"/>
                </a:lnTo>
                <a:lnTo>
                  <a:pt x="16686" y="295203"/>
                </a:lnTo>
                <a:lnTo>
                  <a:pt x="21456" y="308199"/>
                </a:lnTo>
                <a:lnTo>
                  <a:pt x="26701" y="319821"/>
                </a:lnTo>
                <a:lnTo>
                  <a:pt x="38448" y="338501"/>
                </a:lnTo>
                <a:lnTo>
                  <a:pt x="51598" y="350358"/>
                </a:lnTo>
                <a:lnTo>
                  <a:pt x="65824" y="354507"/>
                </a:lnTo>
                <a:lnTo>
                  <a:pt x="72260" y="353671"/>
                </a:lnTo>
                <a:lnTo>
                  <a:pt x="86053" y="345988"/>
                </a:lnTo>
                <a:lnTo>
                  <a:pt x="98624" y="330990"/>
                </a:lnTo>
                <a:lnTo>
                  <a:pt x="109646" y="309563"/>
                </a:lnTo>
                <a:lnTo>
                  <a:pt x="114473" y="296715"/>
                </a:lnTo>
                <a:lnTo>
                  <a:pt x="118790" y="282591"/>
                </a:lnTo>
                <a:lnTo>
                  <a:pt x="122556" y="267302"/>
                </a:lnTo>
                <a:lnTo>
                  <a:pt x="125728" y="250959"/>
                </a:lnTo>
                <a:lnTo>
                  <a:pt x="128268" y="233672"/>
                </a:lnTo>
                <a:lnTo>
                  <a:pt x="130132" y="215552"/>
                </a:lnTo>
                <a:lnTo>
                  <a:pt x="131281" y="196709"/>
                </a:lnTo>
                <a:lnTo>
                  <a:pt x="131673" y="1772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4056506" y="4617212"/>
            <a:ext cx="131673" cy="354507"/>
          </a:xfrm>
          <a:custGeom>
            <a:avLst/>
            <a:gdLst/>
            <a:ahLst/>
            <a:cxnLst/>
            <a:rect l="l" t="t" r="r" b="b"/>
            <a:pathLst>
              <a:path w="131673" h="354507">
                <a:moveTo>
                  <a:pt x="131673" y="177253"/>
                </a:moveTo>
                <a:lnTo>
                  <a:pt x="131281" y="196709"/>
                </a:lnTo>
                <a:lnTo>
                  <a:pt x="130132" y="215552"/>
                </a:lnTo>
                <a:lnTo>
                  <a:pt x="128268" y="233672"/>
                </a:lnTo>
                <a:lnTo>
                  <a:pt x="125728" y="250959"/>
                </a:lnTo>
                <a:lnTo>
                  <a:pt x="122556" y="267302"/>
                </a:lnTo>
                <a:lnTo>
                  <a:pt x="118790" y="282591"/>
                </a:lnTo>
                <a:lnTo>
                  <a:pt x="114473" y="296715"/>
                </a:lnTo>
                <a:lnTo>
                  <a:pt x="109646" y="309563"/>
                </a:lnTo>
                <a:lnTo>
                  <a:pt x="104349" y="321025"/>
                </a:lnTo>
                <a:lnTo>
                  <a:pt x="92511" y="339348"/>
                </a:lnTo>
                <a:lnTo>
                  <a:pt x="79289" y="350799"/>
                </a:lnTo>
                <a:lnTo>
                  <a:pt x="65824" y="354507"/>
                </a:lnTo>
                <a:lnTo>
                  <a:pt x="58597" y="353452"/>
                </a:lnTo>
                <a:lnTo>
                  <a:pt x="44868" y="345338"/>
                </a:lnTo>
                <a:lnTo>
                  <a:pt x="32379" y="329959"/>
                </a:lnTo>
                <a:lnTo>
                  <a:pt x="21456" y="308199"/>
                </a:lnTo>
                <a:lnTo>
                  <a:pt x="16686" y="295203"/>
                </a:lnTo>
                <a:lnTo>
                  <a:pt x="12430" y="280943"/>
                </a:lnTo>
                <a:lnTo>
                  <a:pt x="8730" y="265530"/>
                </a:lnTo>
                <a:lnTo>
                  <a:pt x="5626" y="249076"/>
                </a:lnTo>
                <a:lnTo>
                  <a:pt x="3161" y="231689"/>
                </a:lnTo>
                <a:lnTo>
                  <a:pt x="1375" y="213482"/>
                </a:lnTo>
                <a:lnTo>
                  <a:pt x="309" y="194564"/>
                </a:lnTo>
                <a:lnTo>
                  <a:pt x="0" y="177253"/>
                </a:lnTo>
                <a:lnTo>
                  <a:pt x="391" y="157797"/>
                </a:lnTo>
                <a:lnTo>
                  <a:pt x="1540" y="138954"/>
                </a:lnTo>
                <a:lnTo>
                  <a:pt x="3404" y="120832"/>
                </a:lnTo>
                <a:lnTo>
                  <a:pt x="5942" y="103545"/>
                </a:lnTo>
                <a:lnTo>
                  <a:pt x="9114" y="87201"/>
                </a:lnTo>
                <a:lnTo>
                  <a:pt x="12878" y="71912"/>
                </a:lnTo>
                <a:lnTo>
                  <a:pt x="17194" y="57788"/>
                </a:lnTo>
                <a:lnTo>
                  <a:pt x="22020" y="44939"/>
                </a:lnTo>
                <a:lnTo>
                  <a:pt x="27315" y="33477"/>
                </a:lnTo>
                <a:lnTo>
                  <a:pt x="39149" y="15155"/>
                </a:lnTo>
                <a:lnTo>
                  <a:pt x="52368" y="3705"/>
                </a:lnTo>
                <a:lnTo>
                  <a:pt x="65824" y="0"/>
                </a:lnTo>
                <a:lnTo>
                  <a:pt x="73052" y="1055"/>
                </a:lnTo>
                <a:lnTo>
                  <a:pt x="86785" y="9168"/>
                </a:lnTo>
                <a:lnTo>
                  <a:pt x="99279" y="24546"/>
                </a:lnTo>
                <a:lnTo>
                  <a:pt x="110206" y="46304"/>
                </a:lnTo>
                <a:lnTo>
                  <a:pt x="114978" y="59299"/>
                </a:lnTo>
                <a:lnTo>
                  <a:pt x="119236" y="73558"/>
                </a:lnTo>
                <a:lnTo>
                  <a:pt x="122938" y="88969"/>
                </a:lnTo>
                <a:lnTo>
                  <a:pt x="126042" y="105422"/>
                </a:lnTo>
                <a:lnTo>
                  <a:pt x="128509" y="122807"/>
                </a:lnTo>
                <a:lnTo>
                  <a:pt x="130296" y="141013"/>
                </a:lnTo>
                <a:lnTo>
                  <a:pt x="131363" y="159930"/>
                </a:lnTo>
                <a:lnTo>
                  <a:pt x="131673" y="1772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4070521" y="4654944"/>
            <a:ext cx="103644" cy="279057"/>
          </a:xfrm>
          <a:custGeom>
            <a:avLst/>
            <a:gdLst/>
            <a:ahLst/>
            <a:cxnLst/>
            <a:rect l="l" t="t" r="r" b="b"/>
            <a:pathLst>
              <a:path w="103644" h="279057">
                <a:moveTo>
                  <a:pt x="103644" y="139522"/>
                </a:moveTo>
                <a:lnTo>
                  <a:pt x="103386" y="125506"/>
                </a:lnTo>
                <a:lnTo>
                  <a:pt x="102202" y="106699"/>
                </a:lnTo>
                <a:lnTo>
                  <a:pt x="100118" y="88836"/>
                </a:lnTo>
                <a:lnTo>
                  <a:pt x="97201" y="72096"/>
                </a:lnTo>
                <a:lnTo>
                  <a:pt x="93517" y="56656"/>
                </a:lnTo>
                <a:lnTo>
                  <a:pt x="89132" y="42696"/>
                </a:lnTo>
                <a:lnTo>
                  <a:pt x="84112" y="30394"/>
                </a:lnTo>
                <a:lnTo>
                  <a:pt x="78524" y="19928"/>
                </a:lnTo>
                <a:lnTo>
                  <a:pt x="72434" y="11477"/>
                </a:lnTo>
                <a:lnTo>
                  <a:pt x="59014" y="1334"/>
                </a:lnTo>
                <a:lnTo>
                  <a:pt x="51816" y="0"/>
                </a:lnTo>
                <a:lnTo>
                  <a:pt x="46613" y="694"/>
                </a:lnTo>
                <a:lnTo>
                  <a:pt x="32995" y="9491"/>
                </a:lnTo>
                <a:lnTo>
                  <a:pt x="26777" y="17344"/>
                </a:lnTo>
                <a:lnTo>
                  <a:pt x="21043" y="27263"/>
                </a:lnTo>
                <a:lnTo>
                  <a:pt x="15858" y="39068"/>
                </a:lnTo>
                <a:lnTo>
                  <a:pt x="11289" y="52581"/>
                </a:lnTo>
                <a:lnTo>
                  <a:pt x="7401" y="67624"/>
                </a:lnTo>
                <a:lnTo>
                  <a:pt x="4263" y="84018"/>
                </a:lnTo>
                <a:lnTo>
                  <a:pt x="1938" y="101585"/>
                </a:lnTo>
                <a:lnTo>
                  <a:pt x="495" y="120146"/>
                </a:lnTo>
                <a:lnTo>
                  <a:pt x="0" y="139522"/>
                </a:lnTo>
                <a:lnTo>
                  <a:pt x="258" y="153550"/>
                </a:lnTo>
                <a:lnTo>
                  <a:pt x="1443" y="172358"/>
                </a:lnTo>
                <a:lnTo>
                  <a:pt x="3527" y="190222"/>
                </a:lnTo>
                <a:lnTo>
                  <a:pt x="6444" y="206963"/>
                </a:lnTo>
                <a:lnTo>
                  <a:pt x="10127" y="222402"/>
                </a:lnTo>
                <a:lnTo>
                  <a:pt x="14512" y="236362"/>
                </a:lnTo>
                <a:lnTo>
                  <a:pt x="19530" y="248664"/>
                </a:lnTo>
                <a:lnTo>
                  <a:pt x="25117" y="259130"/>
                </a:lnTo>
                <a:lnTo>
                  <a:pt x="31205" y="267580"/>
                </a:lnTo>
                <a:lnTo>
                  <a:pt x="44621" y="277722"/>
                </a:lnTo>
                <a:lnTo>
                  <a:pt x="51816" y="279057"/>
                </a:lnTo>
                <a:lnTo>
                  <a:pt x="57029" y="278360"/>
                </a:lnTo>
                <a:lnTo>
                  <a:pt x="70650" y="269558"/>
                </a:lnTo>
                <a:lnTo>
                  <a:pt x="76868" y="261704"/>
                </a:lnTo>
                <a:lnTo>
                  <a:pt x="82602" y="251784"/>
                </a:lnTo>
                <a:lnTo>
                  <a:pt x="87787" y="239978"/>
                </a:lnTo>
                <a:lnTo>
                  <a:pt x="92356" y="226465"/>
                </a:lnTo>
                <a:lnTo>
                  <a:pt x="96243" y="211421"/>
                </a:lnTo>
                <a:lnTo>
                  <a:pt x="99382" y="195027"/>
                </a:lnTo>
                <a:lnTo>
                  <a:pt x="101706" y="177460"/>
                </a:lnTo>
                <a:lnTo>
                  <a:pt x="103149" y="158899"/>
                </a:lnTo>
                <a:lnTo>
                  <a:pt x="103644" y="1395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4070521" y="4654944"/>
            <a:ext cx="103644" cy="279057"/>
          </a:xfrm>
          <a:custGeom>
            <a:avLst/>
            <a:gdLst/>
            <a:ahLst/>
            <a:cxnLst/>
            <a:rect l="l" t="t" r="r" b="b"/>
            <a:pathLst>
              <a:path w="103644" h="279057">
                <a:moveTo>
                  <a:pt x="103644" y="139522"/>
                </a:moveTo>
                <a:lnTo>
                  <a:pt x="103149" y="158899"/>
                </a:lnTo>
                <a:lnTo>
                  <a:pt x="101706" y="177460"/>
                </a:lnTo>
                <a:lnTo>
                  <a:pt x="99382" y="195027"/>
                </a:lnTo>
                <a:lnTo>
                  <a:pt x="96243" y="211421"/>
                </a:lnTo>
                <a:lnTo>
                  <a:pt x="92356" y="226465"/>
                </a:lnTo>
                <a:lnTo>
                  <a:pt x="87787" y="239978"/>
                </a:lnTo>
                <a:lnTo>
                  <a:pt x="82602" y="251784"/>
                </a:lnTo>
                <a:lnTo>
                  <a:pt x="76868" y="261704"/>
                </a:lnTo>
                <a:lnTo>
                  <a:pt x="70650" y="269558"/>
                </a:lnTo>
                <a:lnTo>
                  <a:pt x="57029" y="278360"/>
                </a:lnTo>
                <a:lnTo>
                  <a:pt x="51816" y="279057"/>
                </a:lnTo>
                <a:lnTo>
                  <a:pt x="44621" y="277722"/>
                </a:lnTo>
                <a:lnTo>
                  <a:pt x="31205" y="267580"/>
                </a:lnTo>
                <a:lnTo>
                  <a:pt x="25117" y="259130"/>
                </a:lnTo>
                <a:lnTo>
                  <a:pt x="19530" y="248664"/>
                </a:lnTo>
                <a:lnTo>
                  <a:pt x="14512" y="236362"/>
                </a:lnTo>
                <a:lnTo>
                  <a:pt x="10127" y="222402"/>
                </a:lnTo>
                <a:lnTo>
                  <a:pt x="6444" y="206963"/>
                </a:lnTo>
                <a:lnTo>
                  <a:pt x="3527" y="190222"/>
                </a:lnTo>
                <a:lnTo>
                  <a:pt x="1443" y="172358"/>
                </a:lnTo>
                <a:lnTo>
                  <a:pt x="258" y="153550"/>
                </a:lnTo>
                <a:lnTo>
                  <a:pt x="0" y="139522"/>
                </a:lnTo>
                <a:lnTo>
                  <a:pt x="495" y="120146"/>
                </a:lnTo>
                <a:lnTo>
                  <a:pt x="1938" y="101585"/>
                </a:lnTo>
                <a:lnTo>
                  <a:pt x="4263" y="84018"/>
                </a:lnTo>
                <a:lnTo>
                  <a:pt x="7401" y="67624"/>
                </a:lnTo>
                <a:lnTo>
                  <a:pt x="11289" y="52581"/>
                </a:lnTo>
                <a:lnTo>
                  <a:pt x="15858" y="39068"/>
                </a:lnTo>
                <a:lnTo>
                  <a:pt x="21043" y="27263"/>
                </a:lnTo>
                <a:lnTo>
                  <a:pt x="26777" y="17344"/>
                </a:lnTo>
                <a:lnTo>
                  <a:pt x="32995" y="9491"/>
                </a:lnTo>
                <a:lnTo>
                  <a:pt x="46613" y="694"/>
                </a:lnTo>
                <a:lnTo>
                  <a:pt x="51816" y="0"/>
                </a:lnTo>
                <a:lnTo>
                  <a:pt x="59014" y="1334"/>
                </a:lnTo>
                <a:lnTo>
                  <a:pt x="72434" y="11477"/>
                </a:lnTo>
                <a:lnTo>
                  <a:pt x="78524" y="19928"/>
                </a:lnTo>
                <a:lnTo>
                  <a:pt x="84112" y="30394"/>
                </a:lnTo>
                <a:lnTo>
                  <a:pt x="89132" y="42696"/>
                </a:lnTo>
                <a:lnTo>
                  <a:pt x="93517" y="56656"/>
                </a:lnTo>
                <a:lnTo>
                  <a:pt x="97201" y="72096"/>
                </a:lnTo>
                <a:lnTo>
                  <a:pt x="100118" y="88836"/>
                </a:lnTo>
                <a:lnTo>
                  <a:pt x="102202" y="106699"/>
                </a:lnTo>
                <a:lnTo>
                  <a:pt x="103386" y="125506"/>
                </a:lnTo>
                <a:lnTo>
                  <a:pt x="103644" y="1395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4108067" y="4716907"/>
            <a:ext cx="57619" cy="155130"/>
          </a:xfrm>
          <a:custGeom>
            <a:avLst/>
            <a:gdLst/>
            <a:ahLst/>
            <a:cxnLst/>
            <a:rect l="l" t="t" r="r" b="b"/>
            <a:pathLst>
              <a:path w="57619" h="155130">
                <a:moveTo>
                  <a:pt x="57619" y="77558"/>
                </a:moveTo>
                <a:lnTo>
                  <a:pt x="57383" y="67573"/>
                </a:lnTo>
                <a:lnTo>
                  <a:pt x="55653" y="49331"/>
                </a:lnTo>
                <a:lnTo>
                  <a:pt x="52425" y="33112"/>
                </a:lnTo>
                <a:lnTo>
                  <a:pt x="47913" y="19491"/>
                </a:lnTo>
                <a:lnTo>
                  <a:pt x="42332" y="9047"/>
                </a:lnTo>
                <a:lnTo>
                  <a:pt x="35895" y="2358"/>
                </a:lnTo>
                <a:lnTo>
                  <a:pt x="28816" y="0"/>
                </a:lnTo>
                <a:lnTo>
                  <a:pt x="25104" y="637"/>
                </a:lnTo>
                <a:lnTo>
                  <a:pt x="18328" y="5297"/>
                </a:lnTo>
                <a:lnTo>
                  <a:pt x="12302" y="13991"/>
                </a:lnTo>
                <a:lnTo>
                  <a:pt x="7242" y="26141"/>
                </a:lnTo>
                <a:lnTo>
                  <a:pt x="3361" y="41171"/>
                </a:lnTo>
                <a:lnTo>
                  <a:pt x="876" y="58502"/>
                </a:lnTo>
                <a:lnTo>
                  <a:pt x="0" y="77558"/>
                </a:lnTo>
                <a:lnTo>
                  <a:pt x="237" y="87569"/>
                </a:lnTo>
                <a:lnTo>
                  <a:pt x="1970" y="105809"/>
                </a:lnTo>
                <a:lnTo>
                  <a:pt x="5201" y="122027"/>
                </a:lnTo>
                <a:lnTo>
                  <a:pt x="9716" y="135644"/>
                </a:lnTo>
                <a:lnTo>
                  <a:pt x="15299" y="146085"/>
                </a:lnTo>
                <a:lnTo>
                  <a:pt x="21738" y="152773"/>
                </a:lnTo>
                <a:lnTo>
                  <a:pt x="28816" y="155130"/>
                </a:lnTo>
                <a:lnTo>
                  <a:pt x="32531" y="154491"/>
                </a:lnTo>
                <a:lnTo>
                  <a:pt x="39305" y="149829"/>
                </a:lnTo>
                <a:lnTo>
                  <a:pt x="45327" y="141134"/>
                </a:lnTo>
                <a:lnTo>
                  <a:pt x="50384" y="128982"/>
                </a:lnTo>
                <a:lnTo>
                  <a:pt x="54261" y="113951"/>
                </a:lnTo>
                <a:lnTo>
                  <a:pt x="56744" y="96618"/>
                </a:lnTo>
                <a:lnTo>
                  <a:pt x="57619" y="775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4108067" y="4716907"/>
            <a:ext cx="57619" cy="155130"/>
          </a:xfrm>
          <a:custGeom>
            <a:avLst/>
            <a:gdLst/>
            <a:ahLst/>
            <a:cxnLst/>
            <a:rect l="l" t="t" r="r" b="b"/>
            <a:pathLst>
              <a:path w="57619" h="155130">
                <a:moveTo>
                  <a:pt x="57619" y="77558"/>
                </a:moveTo>
                <a:lnTo>
                  <a:pt x="56744" y="96618"/>
                </a:lnTo>
                <a:lnTo>
                  <a:pt x="54261" y="113951"/>
                </a:lnTo>
                <a:lnTo>
                  <a:pt x="50384" y="128982"/>
                </a:lnTo>
                <a:lnTo>
                  <a:pt x="45327" y="141134"/>
                </a:lnTo>
                <a:lnTo>
                  <a:pt x="39305" y="149829"/>
                </a:lnTo>
                <a:lnTo>
                  <a:pt x="32531" y="154491"/>
                </a:lnTo>
                <a:lnTo>
                  <a:pt x="28816" y="155130"/>
                </a:lnTo>
                <a:lnTo>
                  <a:pt x="21738" y="152773"/>
                </a:lnTo>
                <a:lnTo>
                  <a:pt x="15299" y="146085"/>
                </a:lnTo>
                <a:lnTo>
                  <a:pt x="9716" y="135644"/>
                </a:lnTo>
                <a:lnTo>
                  <a:pt x="5201" y="122027"/>
                </a:lnTo>
                <a:lnTo>
                  <a:pt x="1970" y="105809"/>
                </a:lnTo>
                <a:lnTo>
                  <a:pt x="237" y="87569"/>
                </a:lnTo>
                <a:lnTo>
                  <a:pt x="0" y="77558"/>
                </a:lnTo>
                <a:lnTo>
                  <a:pt x="876" y="58502"/>
                </a:lnTo>
                <a:lnTo>
                  <a:pt x="3361" y="41171"/>
                </a:lnTo>
                <a:lnTo>
                  <a:pt x="7242" y="26141"/>
                </a:lnTo>
                <a:lnTo>
                  <a:pt x="12302" y="13991"/>
                </a:lnTo>
                <a:lnTo>
                  <a:pt x="18328" y="5297"/>
                </a:lnTo>
                <a:lnTo>
                  <a:pt x="25104" y="637"/>
                </a:lnTo>
                <a:lnTo>
                  <a:pt x="28816" y="0"/>
                </a:lnTo>
                <a:lnTo>
                  <a:pt x="35895" y="2358"/>
                </a:lnTo>
                <a:lnTo>
                  <a:pt x="42332" y="9047"/>
                </a:lnTo>
                <a:lnTo>
                  <a:pt x="47913" y="19491"/>
                </a:lnTo>
                <a:lnTo>
                  <a:pt x="52425" y="33112"/>
                </a:lnTo>
                <a:lnTo>
                  <a:pt x="55653" y="49331"/>
                </a:lnTo>
                <a:lnTo>
                  <a:pt x="57383" y="67573"/>
                </a:lnTo>
                <a:lnTo>
                  <a:pt x="57619" y="77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4166791" y="4586439"/>
            <a:ext cx="140258" cy="0"/>
          </a:xfrm>
          <a:custGeom>
            <a:avLst/>
            <a:gdLst/>
            <a:ahLst/>
            <a:cxnLst/>
            <a:rect l="l" t="t" r="r" b="b"/>
            <a:pathLst>
              <a:path w="140258">
                <a:moveTo>
                  <a:pt x="0" y="0"/>
                </a:moveTo>
                <a:lnTo>
                  <a:pt x="1402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4187430" y="4618482"/>
            <a:ext cx="139573" cy="0"/>
          </a:xfrm>
          <a:custGeom>
            <a:avLst/>
            <a:gdLst/>
            <a:ahLst/>
            <a:cxnLst/>
            <a:rect l="l" t="t" r="r" b="b"/>
            <a:pathLst>
              <a:path w="139573">
                <a:moveTo>
                  <a:pt x="0" y="0"/>
                </a:moveTo>
                <a:lnTo>
                  <a:pt x="1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4199582" y="4650066"/>
            <a:ext cx="146596" cy="0"/>
          </a:xfrm>
          <a:custGeom>
            <a:avLst/>
            <a:gdLst/>
            <a:ahLst/>
            <a:cxnLst/>
            <a:rect l="l" t="t" r="r" b="b"/>
            <a:pathLst>
              <a:path w="146596">
                <a:moveTo>
                  <a:pt x="0" y="0"/>
                </a:moveTo>
                <a:lnTo>
                  <a:pt x="1465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4207952" y="4681956"/>
            <a:ext cx="144360" cy="0"/>
          </a:xfrm>
          <a:custGeom>
            <a:avLst/>
            <a:gdLst/>
            <a:ahLst/>
            <a:cxnLst/>
            <a:rect l="l" t="t" r="r" b="b"/>
            <a:pathLst>
              <a:path w="144360">
                <a:moveTo>
                  <a:pt x="0" y="0"/>
                </a:moveTo>
                <a:lnTo>
                  <a:pt x="1443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4214138" y="4717414"/>
            <a:ext cx="129755" cy="0"/>
          </a:xfrm>
          <a:custGeom>
            <a:avLst/>
            <a:gdLst/>
            <a:ahLst/>
            <a:cxnLst/>
            <a:rect l="l" t="t" r="r" b="b"/>
            <a:pathLst>
              <a:path w="129755">
                <a:moveTo>
                  <a:pt x="0" y="0"/>
                </a:moveTo>
                <a:lnTo>
                  <a:pt x="1297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4218239" y="4760366"/>
            <a:ext cx="136372" cy="0"/>
          </a:xfrm>
          <a:custGeom>
            <a:avLst/>
            <a:gdLst/>
            <a:ahLst/>
            <a:cxnLst/>
            <a:rect l="l" t="t" r="r" b="b"/>
            <a:pathLst>
              <a:path w="136372">
                <a:moveTo>
                  <a:pt x="0" y="0"/>
                </a:moveTo>
                <a:lnTo>
                  <a:pt x="1363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4219140" y="4802098"/>
            <a:ext cx="143916" cy="0"/>
          </a:xfrm>
          <a:custGeom>
            <a:avLst/>
            <a:gdLst/>
            <a:ahLst/>
            <a:cxnLst/>
            <a:rect l="l" t="t" r="r" b="b"/>
            <a:pathLst>
              <a:path w="143916">
                <a:moveTo>
                  <a:pt x="0" y="0"/>
                </a:moveTo>
                <a:lnTo>
                  <a:pt x="1439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4217122" y="4844313"/>
            <a:ext cx="142113" cy="0"/>
          </a:xfrm>
          <a:custGeom>
            <a:avLst/>
            <a:gdLst/>
            <a:ahLst/>
            <a:cxnLst/>
            <a:rect l="l" t="t" r="r" b="b"/>
            <a:pathLst>
              <a:path w="142112">
                <a:moveTo>
                  <a:pt x="0" y="0"/>
                </a:moveTo>
                <a:lnTo>
                  <a:pt x="1421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4212346" y="4883569"/>
            <a:ext cx="130784" cy="0"/>
          </a:xfrm>
          <a:custGeom>
            <a:avLst/>
            <a:gdLst/>
            <a:ahLst/>
            <a:cxnLst/>
            <a:rect l="l" t="t" r="r" b="b"/>
            <a:pathLst>
              <a:path w="130784">
                <a:moveTo>
                  <a:pt x="0" y="0"/>
                </a:moveTo>
                <a:lnTo>
                  <a:pt x="1307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4201145" y="4933721"/>
            <a:ext cx="120484" cy="0"/>
          </a:xfrm>
          <a:custGeom>
            <a:avLst/>
            <a:gdLst/>
            <a:ahLst/>
            <a:cxnLst/>
            <a:rect l="l" t="t" r="r" b="b"/>
            <a:pathLst>
              <a:path w="120484">
                <a:moveTo>
                  <a:pt x="0" y="0"/>
                </a:moveTo>
                <a:lnTo>
                  <a:pt x="1204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972857" y="4642664"/>
            <a:ext cx="37566" cy="139446"/>
          </a:xfrm>
          <a:custGeom>
            <a:avLst/>
            <a:gdLst/>
            <a:ahLst/>
            <a:cxnLst/>
            <a:rect l="l" t="t" r="r" b="b"/>
            <a:pathLst>
              <a:path w="37566" h="139446">
                <a:moveTo>
                  <a:pt x="37566" y="111023"/>
                </a:moveTo>
                <a:lnTo>
                  <a:pt x="37566" y="0"/>
                </a:lnTo>
                <a:lnTo>
                  <a:pt x="0" y="28435"/>
                </a:lnTo>
                <a:lnTo>
                  <a:pt x="0" y="139446"/>
                </a:lnTo>
                <a:lnTo>
                  <a:pt x="37566" y="11102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972857" y="4642664"/>
            <a:ext cx="37566" cy="139446"/>
          </a:xfrm>
          <a:custGeom>
            <a:avLst/>
            <a:gdLst/>
            <a:ahLst/>
            <a:cxnLst/>
            <a:rect l="l" t="t" r="r" b="b"/>
            <a:pathLst>
              <a:path w="37566" h="139446">
                <a:moveTo>
                  <a:pt x="37566" y="111023"/>
                </a:moveTo>
                <a:lnTo>
                  <a:pt x="0" y="139446"/>
                </a:lnTo>
                <a:lnTo>
                  <a:pt x="0" y="28435"/>
                </a:lnTo>
                <a:lnTo>
                  <a:pt x="37566" y="0"/>
                </a:lnTo>
                <a:lnTo>
                  <a:pt x="37566" y="1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019941" y="4443957"/>
            <a:ext cx="224383" cy="300139"/>
          </a:xfrm>
          <a:custGeom>
            <a:avLst/>
            <a:gdLst/>
            <a:ahLst/>
            <a:cxnLst/>
            <a:rect l="l" t="t" r="r" b="b"/>
            <a:pathLst>
              <a:path w="224383" h="300139">
                <a:moveTo>
                  <a:pt x="21145" y="219621"/>
                </a:moveTo>
                <a:lnTo>
                  <a:pt x="21331" y="203965"/>
                </a:lnTo>
                <a:lnTo>
                  <a:pt x="22249" y="190406"/>
                </a:lnTo>
                <a:lnTo>
                  <a:pt x="24423" y="178712"/>
                </a:lnTo>
                <a:lnTo>
                  <a:pt x="28377" y="168264"/>
                </a:lnTo>
                <a:lnTo>
                  <a:pt x="34634" y="158445"/>
                </a:lnTo>
                <a:lnTo>
                  <a:pt x="43720" y="148634"/>
                </a:lnTo>
                <a:lnTo>
                  <a:pt x="56159" y="138214"/>
                </a:lnTo>
                <a:lnTo>
                  <a:pt x="61554" y="134010"/>
                </a:lnTo>
                <a:lnTo>
                  <a:pt x="67527" y="129259"/>
                </a:lnTo>
                <a:lnTo>
                  <a:pt x="74354" y="123809"/>
                </a:lnTo>
                <a:lnTo>
                  <a:pt x="82285" y="117530"/>
                </a:lnTo>
                <a:lnTo>
                  <a:pt x="91570" y="110289"/>
                </a:lnTo>
                <a:lnTo>
                  <a:pt x="102460" y="101955"/>
                </a:lnTo>
                <a:lnTo>
                  <a:pt x="115204" y="92395"/>
                </a:lnTo>
                <a:lnTo>
                  <a:pt x="130053" y="81480"/>
                </a:lnTo>
                <a:lnTo>
                  <a:pt x="147256" y="69075"/>
                </a:lnTo>
                <a:lnTo>
                  <a:pt x="156199" y="63673"/>
                </a:lnTo>
                <a:lnTo>
                  <a:pt x="166529" y="60203"/>
                </a:lnTo>
                <a:lnTo>
                  <a:pt x="175636" y="60177"/>
                </a:lnTo>
                <a:lnTo>
                  <a:pt x="183570" y="63123"/>
                </a:lnTo>
                <a:lnTo>
                  <a:pt x="190383" y="68574"/>
                </a:lnTo>
                <a:lnTo>
                  <a:pt x="196124" y="76059"/>
                </a:lnTo>
                <a:lnTo>
                  <a:pt x="200843" y="85108"/>
                </a:lnTo>
                <a:lnTo>
                  <a:pt x="204592" y="95251"/>
                </a:lnTo>
                <a:lnTo>
                  <a:pt x="207420" y="106019"/>
                </a:lnTo>
                <a:lnTo>
                  <a:pt x="209377" y="116943"/>
                </a:lnTo>
                <a:lnTo>
                  <a:pt x="210515" y="127552"/>
                </a:lnTo>
                <a:lnTo>
                  <a:pt x="210883" y="137376"/>
                </a:lnTo>
                <a:lnTo>
                  <a:pt x="210883" y="292456"/>
                </a:lnTo>
                <a:lnTo>
                  <a:pt x="224383" y="284366"/>
                </a:lnTo>
                <a:lnTo>
                  <a:pt x="224383" y="66891"/>
                </a:lnTo>
                <a:lnTo>
                  <a:pt x="224034" y="56653"/>
                </a:lnTo>
                <a:lnTo>
                  <a:pt x="222310" y="42743"/>
                </a:lnTo>
                <a:lnTo>
                  <a:pt x="219216" y="30293"/>
                </a:lnTo>
                <a:lnTo>
                  <a:pt x="214827" y="19591"/>
                </a:lnTo>
                <a:lnTo>
                  <a:pt x="209222" y="10924"/>
                </a:lnTo>
                <a:lnTo>
                  <a:pt x="194672" y="841"/>
                </a:lnTo>
                <a:lnTo>
                  <a:pt x="185882" y="0"/>
                </a:lnTo>
                <a:lnTo>
                  <a:pt x="176185" y="2341"/>
                </a:lnTo>
                <a:lnTo>
                  <a:pt x="165658" y="8153"/>
                </a:lnTo>
                <a:lnTo>
                  <a:pt x="158513" y="13149"/>
                </a:lnTo>
                <a:lnTo>
                  <a:pt x="149005" y="19796"/>
                </a:lnTo>
                <a:lnTo>
                  <a:pt x="139149" y="26700"/>
                </a:lnTo>
                <a:lnTo>
                  <a:pt x="129005" y="33836"/>
                </a:lnTo>
                <a:lnTo>
                  <a:pt x="118633" y="41178"/>
                </a:lnTo>
                <a:lnTo>
                  <a:pt x="108094" y="48701"/>
                </a:lnTo>
                <a:lnTo>
                  <a:pt x="97446" y="56379"/>
                </a:lnTo>
                <a:lnTo>
                  <a:pt x="86751" y="64187"/>
                </a:lnTo>
                <a:lnTo>
                  <a:pt x="76068" y="72099"/>
                </a:lnTo>
                <a:lnTo>
                  <a:pt x="65457" y="80089"/>
                </a:lnTo>
                <a:lnTo>
                  <a:pt x="54978" y="88132"/>
                </a:lnTo>
                <a:lnTo>
                  <a:pt x="44691" y="96203"/>
                </a:lnTo>
                <a:lnTo>
                  <a:pt x="29334" y="109923"/>
                </a:lnTo>
                <a:lnTo>
                  <a:pt x="19563" y="121156"/>
                </a:lnTo>
                <a:lnTo>
                  <a:pt x="12204" y="132301"/>
                </a:lnTo>
                <a:lnTo>
                  <a:pt x="6927" y="143460"/>
                </a:lnTo>
                <a:lnTo>
                  <a:pt x="3399" y="154732"/>
                </a:lnTo>
                <a:lnTo>
                  <a:pt x="1289" y="166220"/>
                </a:lnTo>
                <a:lnTo>
                  <a:pt x="267" y="178025"/>
                </a:lnTo>
                <a:lnTo>
                  <a:pt x="0" y="190246"/>
                </a:lnTo>
                <a:lnTo>
                  <a:pt x="0" y="300101"/>
                </a:lnTo>
                <a:lnTo>
                  <a:pt x="21094" y="300139"/>
                </a:lnTo>
                <a:lnTo>
                  <a:pt x="21145" y="2196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4019941" y="4443957"/>
            <a:ext cx="224383" cy="300139"/>
          </a:xfrm>
          <a:custGeom>
            <a:avLst/>
            <a:gdLst/>
            <a:ahLst/>
            <a:cxnLst/>
            <a:rect l="l" t="t" r="r" b="b"/>
            <a:pathLst>
              <a:path w="224383" h="300139">
                <a:moveTo>
                  <a:pt x="0" y="300101"/>
                </a:moveTo>
                <a:lnTo>
                  <a:pt x="0" y="190246"/>
                </a:lnTo>
                <a:lnTo>
                  <a:pt x="267" y="178025"/>
                </a:lnTo>
                <a:lnTo>
                  <a:pt x="1289" y="166220"/>
                </a:lnTo>
                <a:lnTo>
                  <a:pt x="3399" y="154732"/>
                </a:lnTo>
                <a:lnTo>
                  <a:pt x="6927" y="143460"/>
                </a:lnTo>
                <a:lnTo>
                  <a:pt x="12204" y="132301"/>
                </a:lnTo>
                <a:lnTo>
                  <a:pt x="19563" y="121156"/>
                </a:lnTo>
                <a:lnTo>
                  <a:pt x="29334" y="109923"/>
                </a:lnTo>
                <a:lnTo>
                  <a:pt x="41849" y="98502"/>
                </a:lnTo>
                <a:lnTo>
                  <a:pt x="54978" y="88132"/>
                </a:lnTo>
                <a:lnTo>
                  <a:pt x="65457" y="80089"/>
                </a:lnTo>
                <a:lnTo>
                  <a:pt x="76068" y="72099"/>
                </a:lnTo>
                <a:lnTo>
                  <a:pt x="86751" y="64187"/>
                </a:lnTo>
                <a:lnTo>
                  <a:pt x="97446" y="56379"/>
                </a:lnTo>
                <a:lnTo>
                  <a:pt x="108094" y="48701"/>
                </a:lnTo>
                <a:lnTo>
                  <a:pt x="118633" y="41178"/>
                </a:lnTo>
                <a:lnTo>
                  <a:pt x="129005" y="33836"/>
                </a:lnTo>
                <a:lnTo>
                  <a:pt x="139149" y="26700"/>
                </a:lnTo>
                <a:lnTo>
                  <a:pt x="149005" y="19796"/>
                </a:lnTo>
                <a:lnTo>
                  <a:pt x="158513" y="13149"/>
                </a:lnTo>
                <a:lnTo>
                  <a:pt x="165658" y="8153"/>
                </a:lnTo>
                <a:lnTo>
                  <a:pt x="176185" y="2341"/>
                </a:lnTo>
                <a:lnTo>
                  <a:pt x="185882" y="0"/>
                </a:lnTo>
                <a:lnTo>
                  <a:pt x="194672" y="841"/>
                </a:lnTo>
                <a:lnTo>
                  <a:pt x="209222" y="10924"/>
                </a:lnTo>
                <a:lnTo>
                  <a:pt x="214827" y="19591"/>
                </a:lnTo>
                <a:lnTo>
                  <a:pt x="219216" y="30293"/>
                </a:lnTo>
                <a:lnTo>
                  <a:pt x="222310" y="42743"/>
                </a:lnTo>
                <a:lnTo>
                  <a:pt x="224034" y="56653"/>
                </a:lnTo>
                <a:lnTo>
                  <a:pt x="224383" y="66891"/>
                </a:lnTo>
                <a:lnTo>
                  <a:pt x="224383" y="284366"/>
                </a:lnTo>
                <a:lnTo>
                  <a:pt x="210883" y="292456"/>
                </a:lnTo>
                <a:lnTo>
                  <a:pt x="210883" y="137376"/>
                </a:lnTo>
                <a:lnTo>
                  <a:pt x="210515" y="127552"/>
                </a:lnTo>
                <a:lnTo>
                  <a:pt x="209377" y="116943"/>
                </a:lnTo>
                <a:lnTo>
                  <a:pt x="207420" y="106019"/>
                </a:lnTo>
                <a:lnTo>
                  <a:pt x="204592" y="95251"/>
                </a:lnTo>
                <a:lnTo>
                  <a:pt x="200843" y="85108"/>
                </a:lnTo>
                <a:lnTo>
                  <a:pt x="196124" y="76059"/>
                </a:lnTo>
                <a:lnTo>
                  <a:pt x="190383" y="68574"/>
                </a:lnTo>
                <a:lnTo>
                  <a:pt x="183570" y="63123"/>
                </a:lnTo>
                <a:lnTo>
                  <a:pt x="175636" y="60177"/>
                </a:lnTo>
                <a:lnTo>
                  <a:pt x="166529" y="60203"/>
                </a:lnTo>
                <a:lnTo>
                  <a:pt x="156199" y="63673"/>
                </a:lnTo>
                <a:lnTo>
                  <a:pt x="147256" y="69075"/>
                </a:lnTo>
                <a:lnTo>
                  <a:pt x="130053" y="81480"/>
                </a:lnTo>
                <a:lnTo>
                  <a:pt x="115204" y="92395"/>
                </a:lnTo>
                <a:lnTo>
                  <a:pt x="102460" y="101955"/>
                </a:lnTo>
                <a:lnTo>
                  <a:pt x="91570" y="110289"/>
                </a:lnTo>
                <a:lnTo>
                  <a:pt x="82285" y="117530"/>
                </a:lnTo>
                <a:lnTo>
                  <a:pt x="74354" y="123809"/>
                </a:lnTo>
                <a:lnTo>
                  <a:pt x="67527" y="129259"/>
                </a:lnTo>
                <a:lnTo>
                  <a:pt x="61554" y="134010"/>
                </a:lnTo>
                <a:lnTo>
                  <a:pt x="56159" y="138214"/>
                </a:lnTo>
                <a:lnTo>
                  <a:pt x="43720" y="148634"/>
                </a:lnTo>
                <a:lnTo>
                  <a:pt x="34634" y="158445"/>
                </a:lnTo>
                <a:lnTo>
                  <a:pt x="28377" y="168264"/>
                </a:lnTo>
                <a:lnTo>
                  <a:pt x="24423" y="178712"/>
                </a:lnTo>
                <a:lnTo>
                  <a:pt x="22249" y="190406"/>
                </a:lnTo>
                <a:lnTo>
                  <a:pt x="21331" y="203965"/>
                </a:lnTo>
                <a:lnTo>
                  <a:pt x="21145" y="219621"/>
                </a:lnTo>
                <a:lnTo>
                  <a:pt x="21142" y="238607"/>
                </a:lnTo>
                <a:lnTo>
                  <a:pt x="21133" y="256581"/>
                </a:lnTo>
                <a:lnTo>
                  <a:pt x="21122" y="272616"/>
                </a:lnTo>
                <a:lnTo>
                  <a:pt x="21110" y="285783"/>
                </a:lnTo>
                <a:lnTo>
                  <a:pt x="21100" y="295153"/>
                </a:lnTo>
                <a:lnTo>
                  <a:pt x="21095" y="299800"/>
                </a:lnTo>
                <a:lnTo>
                  <a:pt x="21094" y="300139"/>
                </a:lnTo>
                <a:lnTo>
                  <a:pt x="0" y="3001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518389" y="3871733"/>
            <a:ext cx="213474" cy="187502"/>
          </a:xfrm>
          <a:custGeom>
            <a:avLst/>
            <a:gdLst/>
            <a:ahLst/>
            <a:cxnLst/>
            <a:rect l="l" t="t" r="r" b="b"/>
            <a:pathLst>
              <a:path w="213474" h="187502">
                <a:moveTo>
                  <a:pt x="0" y="187502"/>
                </a:moveTo>
                <a:lnTo>
                  <a:pt x="2134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356465" y="4107598"/>
            <a:ext cx="106857" cy="93853"/>
          </a:xfrm>
          <a:custGeom>
            <a:avLst/>
            <a:gdLst/>
            <a:ahLst/>
            <a:cxnLst/>
            <a:rect l="l" t="t" r="r" b="b"/>
            <a:pathLst>
              <a:path w="106857" h="93852">
                <a:moveTo>
                  <a:pt x="0" y="93852"/>
                </a:moveTo>
                <a:lnTo>
                  <a:pt x="1068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242685" y="4250574"/>
            <a:ext cx="57848" cy="50812"/>
          </a:xfrm>
          <a:custGeom>
            <a:avLst/>
            <a:gdLst/>
            <a:ahLst/>
            <a:cxnLst/>
            <a:rect l="l" t="t" r="r" b="b"/>
            <a:pathLst>
              <a:path w="57848" h="50812">
                <a:moveTo>
                  <a:pt x="0" y="50812"/>
                </a:moveTo>
                <a:lnTo>
                  <a:pt x="578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242685" y="3871734"/>
            <a:ext cx="43980" cy="37579"/>
          </a:xfrm>
          <a:custGeom>
            <a:avLst/>
            <a:gdLst/>
            <a:ahLst/>
            <a:cxnLst/>
            <a:rect l="l" t="t" r="r" b="b"/>
            <a:pathLst>
              <a:path w="43980" h="37579">
                <a:moveTo>
                  <a:pt x="0" y="37579"/>
                </a:moveTo>
                <a:lnTo>
                  <a:pt x="439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552209" y="3871734"/>
            <a:ext cx="229476" cy="195097"/>
          </a:xfrm>
          <a:custGeom>
            <a:avLst/>
            <a:gdLst/>
            <a:ahLst/>
            <a:cxnLst/>
            <a:rect l="l" t="t" r="r" b="b"/>
            <a:pathLst>
              <a:path w="229476" h="195097">
                <a:moveTo>
                  <a:pt x="0" y="195097"/>
                </a:moveTo>
                <a:lnTo>
                  <a:pt x="32727" y="167271"/>
                </a:lnTo>
                <a:lnTo>
                  <a:pt x="62184" y="142226"/>
                </a:lnTo>
                <a:lnTo>
                  <a:pt x="88544" y="119814"/>
                </a:lnTo>
                <a:lnTo>
                  <a:pt x="111978" y="99889"/>
                </a:lnTo>
                <a:lnTo>
                  <a:pt x="132658" y="82306"/>
                </a:lnTo>
                <a:lnTo>
                  <a:pt x="150757" y="66918"/>
                </a:lnTo>
                <a:lnTo>
                  <a:pt x="166447" y="53578"/>
                </a:lnTo>
                <a:lnTo>
                  <a:pt x="179900" y="42141"/>
                </a:lnTo>
                <a:lnTo>
                  <a:pt x="191287" y="32459"/>
                </a:lnTo>
                <a:lnTo>
                  <a:pt x="200782" y="24387"/>
                </a:lnTo>
                <a:lnTo>
                  <a:pt x="208555" y="17778"/>
                </a:lnTo>
                <a:lnTo>
                  <a:pt x="214780" y="12486"/>
                </a:lnTo>
                <a:lnTo>
                  <a:pt x="223272" y="5267"/>
                </a:lnTo>
                <a:lnTo>
                  <a:pt x="229243" y="195"/>
                </a:lnTo>
                <a:lnTo>
                  <a:pt x="2294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381179" y="4110977"/>
            <a:ext cx="119113" cy="101257"/>
          </a:xfrm>
          <a:custGeom>
            <a:avLst/>
            <a:gdLst/>
            <a:ahLst/>
            <a:cxnLst/>
            <a:rect l="l" t="t" r="r" b="b"/>
            <a:pathLst>
              <a:path w="119113" h="101257">
                <a:moveTo>
                  <a:pt x="0" y="101257"/>
                </a:moveTo>
                <a:lnTo>
                  <a:pt x="1191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259868" y="4256379"/>
            <a:ext cx="69392" cy="58991"/>
          </a:xfrm>
          <a:custGeom>
            <a:avLst/>
            <a:gdLst/>
            <a:ahLst/>
            <a:cxnLst/>
            <a:rect l="l" t="t" r="r" b="b"/>
            <a:pathLst>
              <a:path w="69392" h="58991">
                <a:moveTo>
                  <a:pt x="0" y="58991"/>
                </a:moveTo>
                <a:lnTo>
                  <a:pt x="3671" y="55870"/>
                </a:lnTo>
                <a:lnTo>
                  <a:pt x="13180" y="47786"/>
                </a:lnTo>
                <a:lnTo>
                  <a:pt x="26269" y="36659"/>
                </a:lnTo>
                <a:lnTo>
                  <a:pt x="40681" y="24407"/>
                </a:lnTo>
                <a:lnTo>
                  <a:pt x="54158" y="12950"/>
                </a:lnTo>
                <a:lnTo>
                  <a:pt x="64442" y="4208"/>
                </a:lnTo>
                <a:lnTo>
                  <a:pt x="69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322091" y="4670937"/>
            <a:ext cx="63563" cy="20777"/>
          </a:xfrm>
          <a:custGeom>
            <a:avLst/>
            <a:gdLst/>
            <a:ahLst/>
            <a:cxnLst/>
            <a:rect l="l" t="t" r="r" b="b"/>
            <a:pathLst>
              <a:path w="63563" h="20777">
                <a:moveTo>
                  <a:pt x="0" y="20358"/>
                </a:moveTo>
                <a:lnTo>
                  <a:pt x="63563" y="20777"/>
                </a:lnTo>
                <a:lnTo>
                  <a:pt x="63563" y="6375"/>
                </a:lnTo>
                <a:lnTo>
                  <a:pt x="35877" y="0"/>
                </a:lnTo>
                <a:lnTo>
                  <a:pt x="0" y="2035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322091" y="4670937"/>
            <a:ext cx="63563" cy="20777"/>
          </a:xfrm>
          <a:custGeom>
            <a:avLst/>
            <a:gdLst/>
            <a:ahLst/>
            <a:cxnLst/>
            <a:rect l="l" t="t" r="r" b="b"/>
            <a:pathLst>
              <a:path w="63563" h="20777">
                <a:moveTo>
                  <a:pt x="0" y="20358"/>
                </a:moveTo>
                <a:lnTo>
                  <a:pt x="63563" y="20777"/>
                </a:lnTo>
                <a:lnTo>
                  <a:pt x="63563" y="6375"/>
                </a:lnTo>
                <a:lnTo>
                  <a:pt x="35877" y="0"/>
                </a:lnTo>
                <a:lnTo>
                  <a:pt x="0" y="203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480618" y="4331219"/>
            <a:ext cx="342392" cy="596963"/>
          </a:xfrm>
          <a:custGeom>
            <a:avLst/>
            <a:gdLst/>
            <a:ahLst/>
            <a:cxnLst/>
            <a:rect l="l" t="t" r="r" b="b"/>
            <a:pathLst>
              <a:path w="342392" h="596963">
                <a:moveTo>
                  <a:pt x="231533" y="0"/>
                </a:moveTo>
                <a:lnTo>
                  <a:pt x="0" y="0"/>
                </a:lnTo>
                <a:lnTo>
                  <a:pt x="0" y="596963"/>
                </a:lnTo>
                <a:lnTo>
                  <a:pt x="231533" y="596963"/>
                </a:lnTo>
                <a:lnTo>
                  <a:pt x="240624" y="595974"/>
                </a:lnTo>
                <a:lnTo>
                  <a:pt x="266569" y="581747"/>
                </a:lnTo>
                <a:lnTo>
                  <a:pt x="282474" y="563648"/>
                </a:lnTo>
                <a:lnTo>
                  <a:pt x="297000" y="539374"/>
                </a:lnTo>
                <a:lnTo>
                  <a:pt x="309918" y="509541"/>
                </a:lnTo>
                <a:lnTo>
                  <a:pt x="320999" y="474762"/>
                </a:lnTo>
                <a:lnTo>
                  <a:pt x="330016" y="435651"/>
                </a:lnTo>
                <a:lnTo>
                  <a:pt x="333678" y="414663"/>
                </a:lnTo>
                <a:lnTo>
                  <a:pt x="336739" y="392823"/>
                </a:lnTo>
                <a:lnTo>
                  <a:pt x="339169" y="370208"/>
                </a:lnTo>
                <a:lnTo>
                  <a:pt x="340940" y="346893"/>
                </a:lnTo>
                <a:lnTo>
                  <a:pt x="342024" y="322957"/>
                </a:lnTo>
                <a:lnTo>
                  <a:pt x="342391" y="298475"/>
                </a:lnTo>
                <a:lnTo>
                  <a:pt x="342024" y="273995"/>
                </a:lnTo>
                <a:lnTo>
                  <a:pt x="340940" y="250060"/>
                </a:lnTo>
                <a:lnTo>
                  <a:pt x="339169" y="226747"/>
                </a:lnTo>
                <a:lnTo>
                  <a:pt x="336739" y="204133"/>
                </a:lnTo>
                <a:lnTo>
                  <a:pt x="333678" y="182294"/>
                </a:lnTo>
                <a:lnTo>
                  <a:pt x="330016" y="161307"/>
                </a:lnTo>
                <a:lnTo>
                  <a:pt x="325780" y="141250"/>
                </a:lnTo>
                <a:lnTo>
                  <a:pt x="315702" y="104229"/>
                </a:lnTo>
                <a:lnTo>
                  <a:pt x="303674" y="71847"/>
                </a:lnTo>
                <a:lnTo>
                  <a:pt x="289924" y="44717"/>
                </a:lnTo>
                <a:lnTo>
                  <a:pt x="274679" y="23455"/>
                </a:lnTo>
                <a:lnTo>
                  <a:pt x="258170" y="8674"/>
                </a:lnTo>
                <a:lnTo>
                  <a:pt x="231533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480618" y="4331219"/>
            <a:ext cx="342392" cy="596963"/>
          </a:xfrm>
          <a:custGeom>
            <a:avLst/>
            <a:gdLst/>
            <a:ahLst/>
            <a:cxnLst/>
            <a:rect l="l" t="t" r="r" b="b"/>
            <a:pathLst>
              <a:path w="342392" h="596963">
                <a:moveTo>
                  <a:pt x="231533" y="0"/>
                </a:moveTo>
                <a:lnTo>
                  <a:pt x="0" y="0"/>
                </a:lnTo>
                <a:lnTo>
                  <a:pt x="0" y="596963"/>
                </a:lnTo>
                <a:lnTo>
                  <a:pt x="231533" y="596963"/>
                </a:lnTo>
                <a:lnTo>
                  <a:pt x="240624" y="595974"/>
                </a:lnTo>
                <a:lnTo>
                  <a:pt x="266569" y="581747"/>
                </a:lnTo>
                <a:lnTo>
                  <a:pt x="282474" y="563648"/>
                </a:lnTo>
                <a:lnTo>
                  <a:pt x="297000" y="539374"/>
                </a:lnTo>
                <a:lnTo>
                  <a:pt x="309918" y="509541"/>
                </a:lnTo>
                <a:lnTo>
                  <a:pt x="320999" y="474762"/>
                </a:lnTo>
                <a:lnTo>
                  <a:pt x="330016" y="435651"/>
                </a:lnTo>
                <a:lnTo>
                  <a:pt x="333678" y="414663"/>
                </a:lnTo>
                <a:lnTo>
                  <a:pt x="336739" y="392823"/>
                </a:lnTo>
                <a:lnTo>
                  <a:pt x="339169" y="370208"/>
                </a:lnTo>
                <a:lnTo>
                  <a:pt x="340940" y="346893"/>
                </a:lnTo>
                <a:lnTo>
                  <a:pt x="342024" y="322957"/>
                </a:lnTo>
                <a:lnTo>
                  <a:pt x="342391" y="298475"/>
                </a:lnTo>
                <a:lnTo>
                  <a:pt x="342024" y="273995"/>
                </a:lnTo>
                <a:lnTo>
                  <a:pt x="340940" y="250060"/>
                </a:lnTo>
                <a:lnTo>
                  <a:pt x="339169" y="226747"/>
                </a:lnTo>
                <a:lnTo>
                  <a:pt x="336739" y="204133"/>
                </a:lnTo>
                <a:lnTo>
                  <a:pt x="333678" y="182294"/>
                </a:lnTo>
                <a:lnTo>
                  <a:pt x="330016" y="161307"/>
                </a:lnTo>
                <a:lnTo>
                  <a:pt x="325780" y="141250"/>
                </a:lnTo>
                <a:lnTo>
                  <a:pt x="315702" y="104229"/>
                </a:lnTo>
                <a:lnTo>
                  <a:pt x="303674" y="71847"/>
                </a:lnTo>
                <a:lnTo>
                  <a:pt x="289924" y="44717"/>
                </a:lnTo>
                <a:lnTo>
                  <a:pt x="274679" y="23455"/>
                </a:lnTo>
                <a:lnTo>
                  <a:pt x="258170" y="8674"/>
                </a:lnTo>
                <a:lnTo>
                  <a:pt x="2315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552069" y="4857912"/>
            <a:ext cx="146329" cy="0"/>
          </a:xfrm>
          <a:custGeom>
            <a:avLst/>
            <a:gdLst/>
            <a:ahLst/>
            <a:cxnLst/>
            <a:rect l="l" t="t" r="r" b="b"/>
            <a:pathLst>
              <a:path w="146329">
                <a:moveTo>
                  <a:pt x="0" y="0"/>
                </a:moveTo>
                <a:lnTo>
                  <a:pt x="1463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369769" y="4331219"/>
            <a:ext cx="221716" cy="596963"/>
          </a:xfrm>
          <a:custGeom>
            <a:avLst/>
            <a:gdLst/>
            <a:ahLst/>
            <a:cxnLst/>
            <a:rect l="l" t="t" r="r" b="b"/>
            <a:pathLst>
              <a:path w="221716" h="596963">
                <a:moveTo>
                  <a:pt x="221716" y="298475"/>
                </a:moveTo>
                <a:lnTo>
                  <a:pt x="221349" y="273995"/>
                </a:lnTo>
                <a:lnTo>
                  <a:pt x="220265" y="250060"/>
                </a:lnTo>
                <a:lnTo>
                  <a:pt x="218494" y="226747"/>
                </a:lnTo>
                <a:lnTo>
                  <a:pt x="216064" y="204133"/>
                </a:lnTo>
                <a:lnTo>
                  <a:pt x="213004" y="182294"/>
                </a:lnTo>
                <a:lnTo>
                  <a:pt x="209342" y="161307"/>
                </a:lnTo>
                <a:lnTo>
                  <a:pt x="205107" y="141250"/>
                </a:lnTo>
                <a:lnTo>
                  <a:pt x="195030" y="104229"/>
                </a:lnTo>
                <a:lnTo>
                  <a:pt x="183002" y="71847"/>
                </a:lnTo>
                <a:lnTo>
                  <a:pt x="169250" y="44717"/>
                </a:lnTo>
                <a:lnTo>
                  <a:pt x="154004" y="23455"/>
                </a:lnTo>
                <a:lnTo>
                  <a:pt x="137491" y="8674"/>
                </a:lnTo>
                <a:lnTo>
                  <a:pt x="110845" y="0"/>
                </a:lnTo>
                <a:lnTo>
                  <a:pt x="101755" y="989"/>
                </a:lnTo>
                <a:lnTo>
                  <a:pt x="75811" y="15216"/>
                </a:lnTo>
                <a:lnTo>
                  <a:pt x="59907" y="33314"/>
                </a:lnTo>
                <a:lnTo>
                  <a:pt x="45383" y="57587"/>
                </a:lnTo>
                <a:lnTo>
                  <a:pt x="32467" y="87420"/>
                </a:lnTo>
                <a:lnTo>
                  <a:pt x="21388" y="122198"/>
                </a:lnTo>
                <a:lnTo>
                  <a:pt x="12373" y="161307"/>
                </a:lnTo>
                <a:lnTo>
                  <a:pt x="8711" y="182294"/>
                </a:lnTo>
                <a:lnTo>
                  <a:pt x="5651" y="204133"/>
                </a:lnTo>
                <a:lnTo>
                  <a:pt x="3221" y="226747"/>
                </a:lnTo>
                <a:lnTo>
                  <a:pt x="1450" y="250060"/>
                </a:lnTo>
                <a:lnTo>
                  <a:pt x="367" y="273995"/>
                </a:lnTo>
                <a:lnTo>
                  <a:pt x="0" y="298475"/>
                </a:lnTo>
                <a:lnTo>
                  <a:pt x="367" y="322957"/>
                </a:lnTo>
                <a:lnTo>
                  <a:pt x="1450" y="346893"/>
                </a:lnTo>
                <a:lnTo>
                  <a:pt x="3221" y="370208"/>
                </a:lnTo>
                <a:lnTo>
                  <a:pt x="5651" y="392823"/>
                </a:lnTo>
                <a:lnTo>
                  <a:pt x="8711" y="414663"/>
                </a:lnTo>
                <a:lnTo>
                  <a:pt x="12373" y="435651"/>
                </a:lnTo>
                <a:lnTo>
                  <a:pt x="16608" y="455709"/>
                </a:lnTo>
                <a:lnTo>
                  <a:pt x="26683" y="492731"/>
                </a:lnTo>
                <a:lnTo>
                  <a:pt x="38710" y="525114"/>
                </a:lnTo>
                <a:lnTo>
                  <a:pt x="52458" y="552245"/>
                </a:lnTo>
                <a:lnTo>
                  <a:pt x="67701" y="573507"/>
                </a:lnTo>
                <a:lnTo>
                  <a:pt x="84209" y="588289"/>
                </a:lnTo>
                <a:lnTo>
                  <a:pt x="110845" y="596963"/>
                </a:lnTo>
                <a:lnTo>
                  <a:pt x="119939" y="595974"/>
                </a:lnTo>
                <a:lnTo>
                  <a:pt x="145892" y="581747"/>
                </a:lnTo>
                <a:lnTo>
                  <a:pt x="161800" y="563648"/>
                </a:lnTo>
                <a:lnTo>
                  <a:pt x="176327" y="539374"/>
                </a:lnTo>
                <a:lnTo>
                  <a:pt x="189245" y="509541"/>
                </a:lnTo>
                <a:lnTo>
                  <a:pt x="200326" y="474762"/>
                </a:lnTo>
                <a:lnTo>
                  <a:pt x="209342" y="435651"/>
                </a:lnTo>
                <a:lnTo>
                  <a:pt x="213004" y="414663"/>
                </a:lnTo>
                <a:lnTo>
                  <a:pt x="216064" y="392823"/>
                </a:lnTo>
                <a:lnTo>
                  <a:pt x="218494" y="370208"/>
                </a:lnTo>
                <a:lnTo>
                  <a:pt x="220265" y="346893"/>
                </a:lnTo>
                <a:lnTo>
                  <a:pt x="221349" y="322957"/>
                </a:lnTo>
                <a:lnTo>
                  <a:pt x="221716" y="29847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369769" y="4331219"/>
            <a:ext cx="221716" cy="596963"/>
          </a:xfrm>
          <a:custGeom>
            <a:avLst/>
            <a:gdLst/>
            <a:ahLst/>
            <a:cxnLst/>
            <a:rect l="l" t="t" r="r" b="b"/>
            <a:pathLst>
              <a:path w="221716" h="596963">
                <a:moveTo>
                  <a:pt x="221716" y="298475"/>
                </a:moveTo>
                <a:lnTo>
                  <a:pt x="221349" y="322957"/>
                </a:lnTo>
                <a:lnTo>
                  <a:pt x="220265" y="346893"/>
                </a:lnTo>
                <a:lnTo>
                  <a:pt x="218494" y="370208"/>
                </a:lnTo>
                <a:lnTo>
                  <a:pt x="216064" y="392823"/>
                </a:lnTo>
                <a:lnTo>
                  <a:pt x="213004" y="414663"/>
                </a:lnTo>
                <a:lnTo>
                  <a:pt x="209342" y="435651"/>
                </a:lnTo>
                <a:lnTo>
                  <a:pt x="205107" y="455709"/>
                </a:lnTo>
                <a:lnTo>
                  <a:pt x="195030" y="492731"/>
                </a:lnTo>
                <a:lnTo>
                  <a:pt x="183002" y="525114"/>
                </a:lnTo>
                <a:lnTo>
                  <a:pt x="169250" y="552245"/>
                </a:lnTo>
                <a:lnTo>
                  <a:pt x="154004" y="573507"/>
                </a:lnTo>
                <a:lnTo>
                  <a:pt x="137491" y="588289"/>
                </a:lnTo>
                <a:lnTo>
                  <a:pt x="110845" y="596963"/>
                </a:lnTo>
                <a:lnTo>
                  <a:pt x="101755" y="595974"/>
                </a:lnTo>
                <a:lnTo>
                  <a:pt x="75811" y="581747"/>
                </a:lnTo>
                <a:lnTo>
                  <a:pt x="59907" y="563648"/>
                </a:lnTo>
                <a:lnTo>
                  <a:pt x="45383" y="539374"/>
                </a:lnTo>
                <a:lnTo>
                  <a:pt x="32467" y="509541"/>
                </a:lnTo>
                <a:lnTo>
                  <a:pt x="21388" y="474762"/>
                </a:lnTo>
                <a:lnTo>
                  <a:pt x="12373" y="435651"/>
                </a:lnTo>
                <a:lnTo>
                  <a:pt x="8711" y="414663"/>
                </a:lnTo>
                <a:lnTo>
                  <a:pt x="5651" y="392823"/>
                </a:lnTo>
                <a:lnTo>
                  <a:pt x="3221" y="370208"/>
                </a:lnTo>
                <a:lnTo>
                  <a:pt x="1450" y="346893"/>
                </a:lnTo>
                <a:lnTo>
                  <a:pt x="367" y="322957"/>
                </a:lnTo>
                <a:lnTo>
                  <a:pt x="0" y="298475"/>
                </a:lnTo>
                <a:lnTo>
                  <a:pt x="367" y="273995"/>
                </a:lnTo>
                <a:lnTo>
                  <a:pt x="1450" y="250060"/>
                </a:lnTo>
                <a:lnTo>
                  <a:pt x="3221" y="226747"/>
                </a:lnTo>
                <a:lnTo>
                  <a:pt x="5651" y="204133"/>
                </a:lnTo>
                <a:lnTo>
                  <a:pt x="8711" y="182294"/>
                </a:lnTo>
                <a:lnTo>
                  <a:pt x="12373" y="161307"/>
                </a:lnTo>
                <a:lnTo>
                  <a:pt x="16608" y="141250"/>
                </a:lnTo>
                <a:lnTo>
                  <a:pt x="26683" y="104229"/>
                </a:lnTo>
                <a:lnTo>
                  <a:pt x="38710" y="71847"/>
                </a:lnTo>
                <a:lnTo>
                  <a:pt x="52458" y="44717"/>
                </a:lnTo>
                <a:lnTo>
                  <a:pt x="67701" y="23455"/>
                </a:lnTo>
                <a:lnTo>
                  <a:pt x="84209" y="8674"/>
                </a:lnTo>
                <a:lnTo>
                  <a:pt x="110845" y="0"/>
                </a:lnTo>
                <a:lnTo>
                  <a:pt x="119939" y="989"/>
                </a:lnTo>
                <a:lnTo>
                  <a:pt x="145892" y="15216"/>
                </a:lnTo>
                <a:lnTo>
                  <a:pt x="161800" y="33314"/>
                </a:lnTo>
                <a:lnTo>
                  <a:pt x="176327" y="57587"/>
                </a:lnTo>
                <a:lnTo>
                  <a:pt x="189245" y="87420"/>
                </a:lnTo>
                <a:lnTo>
                  <a:pt x="200326" y="122198"/>
                </a:lnTo>
                <a:lnTo>
                  <a:pt x="209342" y="161307"/>
                </a:lnTo>
                <a:lnTo>
                  <a:pt x="213004" y="182294"/>
                </a:lnTo>
                <a:lnTo>
                  <a:pt x="216064" y="204133"/>
                </a:lnTo>
                <a:lnTo>
                  <a:pt x="218494" y="226747"/>
                </a:lnTo>
                <a:lnTo>
                  <a:pt x="220265" y="250060"/>
                </a:lnTo>
                <a:lnTo>
                  <a:pt x="221349" y="273995"/>
                </a:lnTo>
                <a:lnTo>
                  <a:pt x="221716" y="2984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374583" y="4393384"/>
            <a:ext cx="175552" cy="472630"/>
          </a:xfrm>
          <a:custGeom>
            <a:avLst/>
            <a:gdLst/>
            <a:ahLst/>
            <a:cxnLst/>
            <a:rect l="l" t="t" r="r" b="b"/>
            <a:pathLst>
              <a:path w="175552" h="472630">
                <a:moveTo>
                  <a:pt x="175552" y="236308"/>
                </a:moveTo>
                <a:lnTo>
                  <a:pt x="175338" y="219698"/>
                </a:lnTo>
                <a:lnTo>
                  <a:pt x="174552" y="200540"/>
                </a:lnTo>
                <a:lnTo>
                  <a:pt x="173211" y="181874"/>
                </a:lnTo>
                <a:lnTo>
                  <a:pt x="171337" y="163761"/>
                </a:lnTo>
                <a:lnTo>
                  <a:pt x="168953" y="146264"/>
                </a:lnTo>
                <a:lnTo>
                  <a:pt x="166083" y="129445"/>
                </a:lnTo>
                <a:lnTo>
                  <a:pt x="162749" y="113366"/>
                </a:lnTo>
                <a:lnTo>
                  <a:pt x="154784" y="83677"/>
                </a:lnTo>
                <a:lnTo>
                  <a:pt x="145244" y="57695"/>
                </a:lnTo>
                <a:lnTo>
                  <a:pt x="134312" y="35918"/>
                </a:lnTo>
                <a:lnTo>
                  <a:pt x="122175" y="18844"/>
                </a:lnTo>
                <a:lnTo>
                  <a:pt x="109017" y="6970"/>
                </a:lnTo>
                <a:lnTo>
                  <a:pt x="87769" y="0"/>
                </a:lnTo>
                <a:lnTo>
                  <a:pt x="81602" y="574"/>
                </a:lnTo>
                <a:lnTo>
                  <a:pt x="60824" y="11344"/>
                </a:lnTo>
                <a:lnTo>
                  <a:pt x="48078" y="25486"/>
                </a:lnTo>
                <a:lnTo>
                  <a:pt x="36431" y="44618"/>
                </a:lnTo>
                <a:lnTo>
                  <a:pt x="26069" y="68241"/>
                </a:lnTo>
                <a:lnTo>
                  <a:pt x="17177" y="95858"/>
                </a:lnTo>
                <a:lnTo>
                  <a:pt x="9939" y="126972"/>
                </a:lnTo>
                <a:lnTo>
                  <a:pt x="6998" y="143683"/>
                </a:lnTo>
                <a:lnTo>
                  <a:pt x="4540" y="161083"/>
                </a:lnTo>
                <a:lnTo>
                  <a:pt x="2588" y="179107"/>
                </a:lnTo>
                <a:lnTo>
                  <a:pt x="1166" y="197694"/>
                </a:lnTo>
                <a:lnTo>
                  <a:pt x="295" y="216782"/>
                </a:lnTo>
                <a:lnTo>
                  <a:pt x="0" y="236308"/>
                </a:lnTo>
                <a:lnTo>
                  <a:pt x="213" y="252932"/>
                </a:lnTo>
                <a:lnTo>
                  <a:pt x="999" y="272090"/>
                </a:lnTo>
                <a:lnTo>
                  <a:pt x="2340" y="290757"/>
                </a:lnTo>
                <a:lnTo>
                  <a:pt x="4214" y="308870"/>
                </a:lnTo>
                <a:lnTo>
                  <a:pt x="6597" y="326368"/>
                </a:lnTo>
                <a:lnTo>
                  <a:pt x="9467" y="343187"/>
                </a:lnTo>
                <a:lnTo>
                  <a:pt x="12800" y="359266"/>
                </a:lnTo>
                <a:lnTo>
                  <a:pt x="20763" y="388955"/>
                </a:lnTo>
                <a:lnTo>
                  <a:pt x="30301" y="414937"/>
                </a:lnTo>
                <a:lnTo>
                  <a:pt x="41231" y="436713"/>
                </a:lnTo>
                <a:lnTo>
                  <a:pt x="53366" y="453787"/>
                </a:lnTo>
                <a:lnTo>
                  <a:pt x="66523" y="465660"/>
                </a:lnTo>
                <a:lnTo>
                  <a:pt x="87769" y="472630"/>
                </a:lnTo>
                <a:lnTo>
                  <a:pt x="93946" y="472054"/>
                </a:lnTo>
                <a:lnTo>
                  <a:pt x="114722" y="461280"/>
                </a:lnTo>
                <a:lnTo>
                  <a:pt x="127469" y="447136"/>
                </a:lnTo>
                <a:lnTo>
                  <a:pt x="139116" y="428002"/>
                </a:lnTo>
                <a:lnTo>
                  <a:pt x="149478" y="404378"/>
                </a:lnTo>
                <a:lnTo>
                  <a:pt x="158372" y="376761"/>
                </a:lnTo>
                <a:lnTo>
                  <a:pt x="165610" y="345647"/>
                </a:lnTo>
                <a:lnTo>
                  <a:pt x="168552" y="328935"/>
                </a:lnTo>
                <a:lnTo>
                  <a:pt x="171010" y="311536"/>
                </a:lnTo>
                <a:lnTo>
                  <a:pt x="172962" y="293511"/>
                </a:lnTo>
                <a:lnTo>
                  <a:pt x="174385" y="274924"/>
                </a:lnTo>
                <a:lnTo>
                  <a:pt x="175256" y="255835"/>
                </a:lnTo>
                <a:lnTo>
                  <a:pt x="175552" y="2363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374583" y="4393384"/>
            <a:ext cx="175552" cy="472630"/>
          </a:xfrm>
          <a:custGeom>
            <a:avLst/>
            <a:gdLst/>
            <a:ahLst/>
            <a:cxnLst/>
            <a:rect l="l" t="t" r="r" b="b"/>
            <a:pathLst>
              <a:path w="175552" h="472630">
                <a:moveTo>
                  <a:pt x="175552" y="236308"/>
                </a:moveTo>
                <a:lnTo>
                  <a:pt x="175256" y="255835"/>
                </a:lnTo>
                <a:lnTo>
                  <a:pt x="174385" y="274924"/>
                </a:lnTo>
                <a:lnTo>
                  <a:pt x="172962" y="293511"/>
                </a:lnTo>
                <a:lnTo>
                  <a:pt x="171010" y="311536"/>
                </a:lnTo>
                <a:lnTo>
                  <a:pt x="168552" y="328935"/>
                </a:lnTo>
                <a:lnTo>
                  <a:pt x="165610" y="345647"/>
                </a:lnTo>
                <a:lnTo>
                  <a:pt x="162209" y="361610"/>
                </a:lnTo>
                <a:lnTo>
                  <a:pt x="154120" y="391038"/>
                </a:lnTo>
                <a:lnTo>
                  <a:pt x="144469" y="416721"/>
                </a:lnTo>
                <a:lnTo>
                  <a:pt x="133441" y="438161"/>
                </a:lnTo>
                <a:lnTo>
                  <a:pt x="121221" y="454862"/>
                </a:lnTo>
                <a:lnTo>
                  <a:pt x="107995" y="466326"/>
                </a:lnTo>
                <a:lnTo>
                  <a:pt x="87769" y="472630"/>
                </a:lnTo>
                <a:lnTo>
                  <a:pt x="80517" y="471835"/>
                </a:lnTo>
                <a:lnTo>
                  <a:pt x="59829" y="460404"/>
                </a:lnTo>
                <a:lnTo>
                  <a:pt x="47159" y="445869"/>
                </a:lnTo>
                <a:lnTo>
                  <a:pt x="35604" y="426382"/>
                </a:lnTo>
                <a:lnTo>
                  <a:pt x="25347" y="402441"/>
                </a:lnTo>
                <a:lnTo>
                  <a:pt x="16573" y="374543"/>
                </a:lnTo>
                <a:lnTo>
                  <a:pt x="9467" y="343187"/>
                </a:lnTo>
                <a:lnTo>
                  <a:pt x="6597" y="326368"/>
                </a:lnTo>
                <a:lnTo>
                  <a:pt x="4214" y="308870"/>
                </a:lnTo>
                <a:lnTo>
                  <a:pt x="2340" y="290757"/>
                </a:lnTo>
                <a:lnTo>
                  <a:pt x="999" y="272090"/>
                </a:lnTo>
                <a:lnTo>
                  <a:pt x="213" y="252932"/>
                </a:lnTo>
                <a:lnTo>
                  <a:pt x="0" y="236308"/>
                </a:lnTo>
                <a:lnTo>
                  <a:pt x="295" y="216782"/>
                </a:lnTo>
                <a:lnTo>
                  <a:pt x="1166" y="197694"/>
                </a:lnTo>
                <a:lnTo>
                  <a:pt x="2588" y="179107"/>
                </a:lnTo>
                <a:lnTo>
                  <a:pt x="4540" y="161083"/>
                </a:lnTo>
                <a:lnTo>
                  <a:pt x="6998" y="143683"/>
                </a:lnTo>
                <a:lnTo>
                  <a:pt x="9939" y="126972"/>
                </a:lnTo>
                <a:lnTo>
                  <a:pt x="13340" y="111009"/>
                </a:lnTo>
                <a:lnTo>
                  <a:pt x="21428" y="81582"/>
                </a:lnTo>
                <a:lnTo>
                  <a:pt x="31078" y="55899"/>
                </a:lnTo>
                <a:lnTo>
                  <a:pt x="42105" y="34459"/>
                </a:lnTo>
                <a:lnTo>
                  <a:pt x="54325" y="17760"/>
                </a:lnTo>
                <a:lnTo>
                  <a:pt x="67552" y="6299"/>
                </a:lnTo>
                <a:lnTo>
                  <a:pt x="87769" y="0"/>
                </a:lnTo>
                <a:lnTo>
                  <a:pt x="95022" y="795"/>
                </a:lnTo>
                <a:lnTo>
                  <a:pt x="115712" y="12226"/>
                </a:lnTo>
                <a:lnTo>
                  <a:pt x="128383" y="26762"/>
                </a:lnTo>
                <a:lnTo>
                  <a:pt x="139940" y="46250"/>
                </a:lnTo>
                <a:lnTo>
                  <a:pt x="150200" y="70191"/>
                </a:lnTo>
                <a:lnTo>
                  <a:pt x="158975" y="98089"/>
                </a:lnTo>
                <a:lnTo>
                  <a:pt x="166083" y="129445"/>
                </a:lnTo>
                <a:lnTo>
                  <a:pt x="168953" y="146264"/>
                </a:lnTo>
                <a:lnTo>
                  <a:pt x="171337" y="163761"/>
                </a:lnTo>
                <a:lnTo>
                  <a:pt x="173211" y="181874"/>
                </a:lnTo>
                <a:lnTo>
                  <a:pt x="174552" y="200540"/>
                </a:lnTo>
                <a:lnTo>
                  <a:pt x="175338" y="219698"/>
                </a:lnTo>
                <a:lnTo>
                  <a:pt x="175552" y="2363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393265" y="4443676"/>
            <a:ext cx="138176" cy="372046"/>
          </a:xfrm>
          <a:custGeom>
            <a:avLst/>
            <a:gdLst/>
            <a:ahLst/>
            <a:cxnLst/>
            <a:rect l="l" t="t" r="r" b="b"/>
            <a:pathLst>
              <a:path w="138175" h="372046">
                <a:moveTo>
                  <a:pt x="138175" y="186016"/>
                </a:moveTo>
                <a:lnTo>
                  <a:pt x="138029" y="173794"/>
                </a:lnTo>
                <a:lnTo>
                  <a:pt x="137199" y="154674"/>
                </a:lnTo>
                <a:lnTo>
                  <a:pt x="135670" y="136195"/>
                </a:lnTo>
                <a:lnTo>
                  <a:pt x="133479" y="118458"/>
                </a:lnTo>
                <a:lnTo>
                  <a:pt x="130662" y="101563"/>
                </a:lnTo>
                <a:lnTo>
                  <a:pt x="127258" y="85610"/>
                </a:lnTo>
                <a:lnTo>
                  <a:pt x="123303" y="70700"/>
                </a:lnTo>
                <a:lnTo>
                  <a:pt x="118836" y="56933"/>
                </a:lnTo>
                <a:lnTo>
                  <a:pt x="113892" y="44409"/>
                </a:lnTo>
                <a:lnTo>
                  <a:pt x="108509" y="33229"/>
                </a:lnTo>
                <a:lnTo>
                  <a:pt x="96577" y="15304"/>
                </a:lnTo>
                <a:lnTo>
                  <a:pt x="83337" y="3960"/>
                </a:lnTo>
                <a:lnTo>
                  <a:pt x="69087" y="0"/>
                </a:lnTo>
                <a:lnTo>
                  <a:pt x="64547" y="395"/>
                </a:lnTo>
                <a:lnTo>
                  <a:pt x="50581" y="6747"/>
                </a:lnTo>
                <a:lnTo>
                  <a:pt x="37717" y="20233"/>
                </a:lnTo>
                <a:lnTo>
                  <a:pt x="26254" y="40049"/>
                </a:lnTo>
                <a:lnTo>
                  <a:pt x="21141" y="52080"/>
                </a:lnTo>
                <a:lnTo>
                  <a:pt x="16491" y="65392"/>
                </a:lnTo>
                <a:lnTo>
                  <a:pt x="12339" y="79885"/>
                </a:lnTo>
                <a:lnTo>
                  <a:pt x="8724" y="95458"/>
                </a:lnTo>
                <a:lnTo>
                  <a:pt x="5682" y="112012"/>
                </a:lnTo>
                <a:lnTo>
                  <a:pt x="3252" y="129445"/>
                </a:lnTo>
                <a:lnTo>
                  <a:pt x="1470" y="147657"/>
                </a:lnTo>
                <a:lnTo>
                  <a:pt x="373" y="166547"/>
                </a:lnTo>
                <a:lnTo>
                  <a:pt x="0" y="186016"/>
                </a:lnTo>
                <a:lnTo>
                  <a:pt x="147" y="198258"/>
                </a:lnTo>
                <a:lnTo>
                  <a:pt x="977" y="217378"/>
                </a:lnTo>
                <a:lnTo>
                  <a:pt x="2506" y="235857"/>
                </a:lnTo>
                <a:lnTo>
                  <a:pt x="4698" y="253594"/>
                </a:lnTo>
                <a:lnTo>
                  <a:pt x="7515" y="270489"/>
                </a:lnTo>
                <a:lnTo>
                  <a:pt x="10919" y="286441"/>
                </a:lnTo>
                <a:lnTo>
                  <a:pt x="14874" y="301351"/>
                </a:lnTo>
                <a:lnTo>
                  <a:pt x="19342" y="315118"/>
                </a:lnTo>
                <a:lnTo>
                  <a:pt x="24285" y="327640"/>
                </a:lnTo>
                <a:lnTo>
                  <a:pt x="29668" y="338819"/>
                </a:lnTo>
                <a:lnTo>
                  <a:pt x="41599" y="356743"/>
                </a:lnTo>
                <a:lnTo>
                  <a:pt x="54839" y="368086"/>
                </a:lnTo>
                <a:lnTo>
                  <a:pt x="69087" y="372046"/>
                </a:lnTo>
                <a:lnTo>
                  <a:pt x="73635" y="371650"/>
                </a:lnTo>
                <a:lnTo>
                  <a:pt x="87600" y="365294"/>
                </a:lnTo>
                <a:lnTo>
                  <a:pt x="100462" y="351806"/>
                </a:lnTo>
                <a:lnTo>
                  <a:pt x="111924" y="331989"/>
                </a:lnTo>
                <a:lnTo>
                  <a:pt x="117036" y="319958"/>
                </a:lnTo>
                <a:lnTo>
                  <a:pt x="121686" y="306645"/>
                </a:lnTo>
                <a:lnTo>
                  <a:pt x="125837" y="292152"/>
                </a:lnTo>
                <a:lnTo>
                  <a:pt x="129452" y="276578"/>
                </a:lnTo>
                <a:lnTo>
                  <a:pt x="132493" y="260024"/>
                </a:lnTo>
                <a:lnTo>
                  <a:pt x="134923" y="242591"/>
                </a:lnTo>
                <a:lnTo>
                  <a:pt x="136705" y="224378"/>
                </a:lnTo>
                <a:lnTo>
                  <a:pt x="137802" y="205487"/>
                </a:lnTo>
                <a:lnTo>
                  <a:pt x="138175" y="1860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393265" y="4443676"/>
            <a:ext cx="138176" cy="372046"/>
          </a:xfrm>
          <a:custGeom>
            <a:avLst/>
            <a:gdLst/>
            <a:ahLst/>
            <a:cxnLst/>
            <a:rect l="l" t="t" r="r" b="b"/>
            <a:pathLst>
              <a:path w="138175" h="372046">
                <a:moveTo>
                  <a:pt x="138175" y="186016"/>
                </a:moveTo>
                <a:lnTo>
                  <a:pt x="137802" y="205487"/>
                </a:lnTo>
                <a:lnTo>
                  <a:pt x="136705" y="224378"/>
                </a:lnTo>
                <a:lnTo>
                  <a:pt x="134923" y="242591"/>
                </a:lnTo>
                <a:lnTo>
                  <a:pt x="132493" y="260024"/>
                </a:lnTo>
                <a:lnTo>
                  <a:pt x="129452" y="276578"/>
                </a:lnTo>
                <a:lnTo>
                  <a:pt x="125837" y="292152"/>
                </a:lnTo>
                <a:lnTo>
                  <a:pt x="121686" y="306645"/>
                </a:lnTo>
                <a:lnTo>
                  <a:pt x="117036" y="319958"/>
                </a:lnTo>
                <a:lnTo>
                  <a:pt x="111924" y="331989"/>
                </a:lnTo>
                <a:lnTo>
                  <a:pt x="100462" y="351806"/>
                </a:lnTo>
                <a:lnTo>
                  <a:pt x="87600" y="365294"/>
                </a:lnTo>
                <a:lnTo>
                  <a:pt x="73635" y="371650"/>
                </a:lnTo>
                <a:lnTo>
                  <a:pt x="69087" y="372046"/>
                </a:lnTo>
                <a:lnTo>
                  <a:pt x="61856" y="371039"/>
                </a:lnTo>
                <a:lnTo>
                  <a:pt x="48074" y="363288"/>
                </a:lnTo>
                <a:lnTo>
                  <a:pt x="35452" y="348553"/>
                </a:lnTo>
                <a:lnTo>
                  <a:pt x="24285" y="327640"/>
                </a:lnTo>
                <a:lnTo>
                  <a:pt x="19342" y="315118"/>
                </a:lnTo>
                <a:lnTo>
                  <a:pt x="14874" y="301351"/>
                </a:lnTo>
                <a:lnTo>
                  <a:pt x="10919" y="286441"/>
                </a:lnTo>
                <a:lnTo>
                  <a:pt x="7515" y="270489"/>
                </a:lnTo>
                <a:lnTo>
                  <a:pt x="4698" y="253594"/>
                </a:lnTo>
                <a:lnTo>
                  <a:pt x="2506" y="235857"/>
                </a:lnTo>
                <a:lnTo>
                  <a:pt x="977" y="217378"/>
                </a:lnTo>
                <a:lnTo>
                  <a:pt x="147" y="198258"/>
                </a:lnTo>
                <a:lnTo>
                  <a:pt x="0" y="186016"/>
                </a:lnTo>
                <a:lnTo>
                  <a:pt x="373" y="166547"/>
                </a:lnTo>
                <a:lnTo>
                  <a:pt x="1470" y="147657"/>
                </a:lnTo>
                <a:lnTo>
                  <a:pt x="3252" y="129445"/>
                </a:lnTo>
                <a:lnTo>
                  <a:pt x="5682" y="112012"/>
                </a:lnTo>
                <a:lnTo>
                  <a:pt x="8724" y="95458"/>
                </a:lnTo>
                <a:lnTo>
                  <a:pt x="12339" y="79885"/>
                </a:lnTo>
                <a:lnTo>
                  <a:pt x="16491" y="65392"/>
                </a:lnTo>
                <a:lnTo>
                  <a:pt x="21141" y="52080"/>
                </a:lnTo>
                <a:lnTo>
                  <a:pt x="26254" y="40049"/>
                </a:lnTo>
                <a:lnTo>
                  <a:pt x="37717" y="20233"/>
                </a:lnTo>
                <a:lnTo>
                  <a:pt x="50581" y="6747"/>
                </a:lnTo>
                <a:lnTo>
                  <a:pt x="64547" y="395"/>
                </a:lnTo>
                <a:lnTo>
                  <a:pt x="69087" y="0"/>
                </a:lnTo>
                <a:lnTo>
                  <a:pt x="76320" y="1006"/>
                </a:lnTo>
                <a:lnTo>
                  <a:pt x="90102" y="8759"/>
                </a:lnTo>
                <a:lnTo>
                  <a:pt x="102725" y="23494"/>
                </a:lnTo>
                <a:lnTo>
                  <a:pt x="113892" y="44409"/>
                </a:lnTo>
                <a:lnTo>
                  <a:pt x="118836" y="56933"/>
                </a:lnTo>
                <a:lnTo>
                  <a:pt x="123303" y="70700"/>
                </a:lnTo>
                <a:lnTo>
                  <a:pt x="127258" y="85610"/>
                </a:lnTo>
                <a:lnTo>
                  <a:pt x="130662" y="101563"/>
                </a:lnTo>
                <a:lnTo>
                  <a:pt x="133479" y="118458"/>
                </a:lnTo>
                <a:lnTo>
                  <a:pt x="135670" y="136195"/>
                </a:lnTo>
                <a:lnTo>
                  <a:pt x="137199" y="154674"/>
                </a:lnTo>
                <a:lnTo>
                  <a:pt x="138029" y="173794"/>
                </a:lnTo>
                <a:lnTo>
                  <a:pt x="138175" y="1860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443327" y="4526291"/>
            <a:ext cx="76822" cy="206819"/>
          </a:xfrm>
          <a:custGeom>
            <a:avLst/>
            <a:gdLst/>
            <a:ahLst/>
            <a:cxnLst/>
            <a:rect l="l" t="t" r="r" b="b"/>
            <a:pathLst>
              <a:path w="76822" h="206819">
                <a:moveTo>
                  <a:pt x="76822" y="103403"/>
                </a:moveTo>
                <a:lnTo>
                  <a:pt x="76507" y="90101"/>
                </a:lnTo>
                <a:lnTo>
                  <a:pt x="74976" y="71636"/>
                </a:lnTo>
                <a:lnTo>
                  <a:pt x="72280" y="54580"/>
                </a:lnTo>
                <a:lnTo>
                  <a:pt x="68541" y="39256"/>
                </a:lnTo>
                <a:lnTo>
                  <a:pt x="63879" y="25990"/>
                </a:lnTo>
                <a:lnTo>
                  <a:pt x="58415" y="15106"/>
                </a:lnTo>
                <a:lnTo>
                  <a:pt x="52269" y="6930"/>
                </a:lnTo>
                <a:lnTo>
                  <a:pt x="45563" y="1786"/>
                </a:lnTo>
                <a:lnTo>
                  <a:pt x="38417" y="0"/>
                </a:lnTo>
                <a:lnTo>
                  <a:pt x="33472" y="848"/>
                </a:lnTo>
                <a:lnTo>
                  <a:pt x="26612" y="4971"/>
                </a:lnTo>
                <a:lnTo>
                  <a:pt x="20275" y="12229"/>
                </a:lnTo>
                <a:lnTo>
                  <a:pt x="14582" y="22296"/>
                </a:lnTo>
                <a:lnTo>
                  <a:pt x="9654" y="34848"/>
                </a:lnTo>
                <a:lnTo>
                  <a:pt x="5611" y="49559"/>
                </a:lnTo>
                <a:lnTo>
                  <a:pt x="2574" y="66105"/>
                </a:lnTo>
                <a:lnTo>
                  <a:pt x="663" y="84161"/>
                </a:lnTo>
                <a:lnTo>
                  <a:pt x="0" y="103403"/>
                </a:lnTo>
                <a:lnTo>
                  <a:pt x="315" y="116730"/>
                </a:lnTo>
                <a:lnTo>
                  <a:pt x="1848" y="135194"/>
                </a:lnTo>
                <a:lnTo>
                  <a:pt x="4545" y="152249"/>
                </a:lnTo>
                <a:lnTo>
                  <a:pt x="8285" y="167571"/>
                </a:lnTo>
                <a:lnTo>
                  <a:pt x="12948" y="180835"/>
                </a:lnTo>
                <a:lnTo>
                  <a:pt x="18413" y="191716"/>
                </a:lnTo>
                <a:lnTo>
                  <a:pt x="24560" y="199890"/>
                </a:lnTo>
                <a:lnTo>
                  <a:pt x="31268" y="205033"/>
                </a:lnTo>
                <a:lnTo>
                  <a:pt x="38417" y="206819"/>
                </a:lnTo>
                <a:lnTo>
                  <a:pt x="43363" y="205969"/>
                </a:lnTo>
                <a:lnTo>
                  <a:pt x="50219" y="201844"/>
                </a:lnTo>
                <a:lnTo>
                  <a:pt x="56553" y="194585"/>
                </a:lnTo>
                <a:lnTo>
                  <a:pt x="62243" y="184517"/>
                </a:lnTo>
                <a:lnTo>
                  <a:pt x="67170" y="171965"/>
                </a:lnTo>
                <a:lnTo>
                  <a:pt x="71212" y="157253"/>
                </a:lnTo>
                <a:lnTo>
                  <a:pt x="74248" y="140705"/>
                </a:lnTo>
                <a:lnTo>
                  <a:pt x="76158" y="122647"/>
                </a:lnTo>
                <a:lnTo>
                  <a:pt x="76822" y="1034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443327" y="4526291"/>
            <a:ext cx="76822" cy="206819"/>
          </a:xfrm>
          <a:custGeom>
            <a:avLst/>
            <a:gdLst/>
            <a:ahLst/>
            <a:cxnLst/>
            <a:rect l="l" t="t" r="r" b="b"/>
            <a:pathLst>
              <a:path w="76822" h="206819">
                <a:moveTo>
                  <a:pt x="76822" y="103403"/>
                </a:moveTo>
                <a:lnTo>
                  <a:pt x="76158" y="122647"/>
                </a:lnTo>
                <a:lnTo>
                  <a:pt x="74248" y="140705"/>
                </a:lnTo>
                <a:lnTo>
                  <a:pt x="71212" y="157253"/>
                </a:lnTo>
                <a:lnTo>
                  <a:pt x="67170" y="171965"/>
                </a:lnTo>
                <a:lnTo>
                  <a:pt x="62243" y="184517"/>
                </a:lnTo>
                <a:lnTo>
                  <a:pt x="56553" y="194585"/>
                </a:lnTo>
                <a:lnTo>
                  <a:pt x="50219" y="201844"/>
                </a:lnTo>
                <a:lnTo>
                  <a:pt x="43363" y="205969"/>
                </a:lnTo>
                <a:lnTo>
                  <a:pt x="38417" y="206819"/>
                </a:lnTo>
                <a:lnTo>
                  <a:pt x="31268" y="205033"/>
                </a:lnTo>
                <a:lnTo>
                  <a:pt x="24560" y="199890"/>
                </a:lnTo>
                <a:lnTo>
                  <a:pt x="18413" y="191716"/>
                </a:lnTo>
                <a:lnTo>
                  <a:pt x="12948" y="180835"/>
                </a:lnTo>
                <a:lnTo>
                  <a:pt x="8285" y="167571"/>
                </a:lnTo>
                <a:lnTo>
                  <a:pt x="4545" y="152249"/>
                </a:lnTo>
                <a:lnTo>
                  <a:pt x="1848" y="135194"/>
                </a:lnTo>
                <a:lnTo>
                  <a:pt x="315" y="116730"/>
                </a:lnTo>
                <a:lnTo>
                  <a:pt x="0" y="103403"/>
                </a:lnTo>
                <a:lnTo>
                  <a:pt x="663" y="84161"/>
                </a:lnTo>
                <a:lnTo>
                  <a:pt x="2574" y="66105"/>
                </a:lnTo>
                <a:lnTo>
                  <a:pt x="5611" y="49559"/>
                </a:lnTo>
                <a:lnTo>
                  <a:pt x="9654" y="34848"/>
                </a:lnTo>
                <a:lnTo>
                  <a:pt x="14582" y="22296"/>
                </a:lnTo>
                <a:lnTo>
                  <a:pt x="20275" y="12229"/>
                </a:lnTo>
                <a:lnTo>
                  <a:pt x="26612" y="4971"/>
                </a:lnTo>
                <a:lnTo>
                  <a:pt x="33472" y="848"/>
                </a:lnTo>
                <a:lnTo>
                  <a:pt x="38417" y="0"/>
                </a:lnTo>
                <a:lnTo>
                  <a:pt x="45563" y="1786"/>
                </a:lnTo>
                <a:lnTo>
                  <a:pt x="52269" y="6930"/>
                </a:lnTo>
                <a:lnTo>
                  <a:pt x="58415" y="15106"/>
                </a:lnTo>
                <a:lnTo>
                  <a:pt x="63879" y="25990"/>
                </a:lnTo>
                <a:lnTo>
                  <a:pt x="68541" y="39256"/>
                </a:lnTo>
                <a:lnTo>
                  <a:pt x="72280" y="54580"/>
                </a:lnTo>
                <a:lnTo>
                  <a:pt x="74976" y="71636"/>
                </a:lnTo>
                <a:lnTo>
                  <a:pt x="76507" y="90101"/>
                </a:lnTo>
                <a:lnTo>
                  <a:pt x="76822" y="103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4521611" y="4352350"/>
            <a:ext cx="187007" cy="0"/>
          </a:xfrm>
          <a:custGeom>
            <a:avLst/>
            <a:gdLst/>
            <a:ahLst/>
            <a:cxnLst/>
            <a:rect l="l" t="t" r="r" b="b"/>
            <a:pathLst>
              <a:path w="187007">
                <a:moveTo>
                  <a:pt x="0" y="0"/>
                </a:moveTo>
                <a:lnTo>
                  <a:pt x="1870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4549131" y="4395061"/>
            <a:ext cx="186080" cy="0"/>
          </a:xfrm>
          <a:custGeom>
            <a:avLst/>
            <a:gdLst/>
            <a:ahLst/>
            <a:cxnLst/>
            <a:rect l="l" t="t" r="r" b="b"/>
            <a:pathLst>
              <a:path w="186080">
                <a:moveTo>
                  <a:pt x="0" y="0"/>
                </a:moveTo>
                <a:lnTo>
                  <a:pt x="1860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4565337" y="4437174"/>
            <a:ext cx="195453" cy="0"/>
          </a:xfrm>
          <a:custGeom>
            <a:avLst/>
            <a:gdLst/>
            <a:ahLst/>
            <a:cxnLst/>
            <a:rect l="l" t="t" r="r" b="b"/>
            <a:pathLst>
              <a:path w="195452">
                <a:moveTo>
                  <a:pt x="0" y="0"/>
                </a:moveTo>
                <a:lnTo>
                  <a:pt x="1954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4576488" y="4479693"/>
            <a:ext cx="192493" cy="0"/>
          </a:xfrm>
          <a:custGeom>
            <a:avLst/>
            <a:gdLst/>
            <a:ahLst/>
            <a:cxnLst/>
            <a:rect l="l" t="t" r="r" b="b"/>
            <a:pathLst>
              <a:path w="192493">
                <a:moveTo>
                  <a:pt x="0" y="0"/>
                </a:moveTo>
                <a:lnTo>
                  <a:pt x="1924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4584742" y="4526975"/>
            <a:ext cx="172986" cy="0"/>
          </a:xfrm>
          <a:custGeom>
            <a:avLst/>
            <a:gdLst/>
            <a:ahLst/>
            <a:cxnLst/>
            <a:rect l="l" t="t" r="r" b="b"/>
            <a:pathLst>
              <a:path w="172986">
                <a:moveTo>
                  <a:pt x="0" y="0"/>
                </a:moveTo>
                <a:lnTo>
                  <a:pt x="1729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4590204" y="4584240"/>
            <a:ext cx="181825" cy="0"/>
          </a:xfrm>
          <a:custGeom>
            <a:avLst/>
            <a:gdLst/>
            <a:ahLst/>
            <a:cxnLst/>
            <a:rect l="l" t="t" r="r" b="b"/>
            <a:pathLst>
              <a:path w="181825">
                <a:moveTo>
                  <a:pt x="0" y="0"/>
                </a:moveTo>
                <a:lnTo>
                  <a:pt x="1818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4591422" y="4639866"/>
            <a:ext cx="191858" cy="0"/>
          </a:xfrm>
          <a:custGeom>
            <a:avLst/>
            <a:gdLst/>
            <a:ahLst/>
            <a:cxnLst/>
            <a:rect l="l" t="t" r="r" b="b"/>
            <a:pathLst>
              <a:path w="191858">
                <a:moveTo>
                  <a:pt x="0" y="0"/>
                </a:moveTo>
                <a:lnTo>
                  <a:pt x="1918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4588717" y="4696152"/>
            <a:ext cx="189458" cy="0"/>
          </a:xfrm>
          <a:custGeom>
            <a:avLst/>
            <a:gdLst/>
            <a:ahLst/>
            <a:cxnLst/>
            <a:rect l="l" t="t" r="r" b="b"/>
            <a:pathLst>
              <a:path w="189458">
                <a:moveTo>
                  <a:pt x="0" y="0"/>
                </a:moveTo>
                <a:lnTo>
                  <a:pt x="1894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4582355" y="4748502"/>
            <a:ext cx="174345" cy="0"/>
          </a:xfrm>
          <a:custGeom>
            <a:avLst/>
            <a:gdLst/>
            <a:ahLst/>
            <a:cxnLst/>
            <a:rect l="l" t="t" r="r" b="b"/>
            <a:pathLst>
              <a:path w="174345">
                <a:moveTo>
                  <a:pt x="0" y="0"/>
                </a:moveTo>
                <a:lnTo>
                  <a:pt x="1743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4567433" y="4815354"/>
            <a:ext cx="160629" cy="0"/>
          </a:xfrm>
          <a:custGeom>
            <a:avLst/>
            <a:gdLst/>
            <a:ahLst/>
            <a:cxnLst/>
            <a:rect l="l" t="t" r="r" b="b"/>
            <a:pathLst>
              <a:path w="160629">
                <a:moveTo>
                  <a:pt x="0" y="0"/>
                </a:moveTo>
                <a:lnTo>
                  <a:pt x="1606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851468" y="4788113"/>
            <a:ext cx="163309" cy="0"/>
          </a:xfrm>
          <a:custGeom>
            <a:avLst/>
            <a:gdLst/>
            <a:ahLst/>
            <a:cxnLst/>
            <a:rect l="l" t="t" r="r" b="b"/>
            <a:pathLst>
              <a:path w="163309">
                <a:moveTo>
                  <a:pt x="65394" y="0"/>
                </a:moveTo>
                <a:lnTo>
                  <a:pt x="0" y="0"/>
                </a:lnTo>
              </a:path>
              <a:path w="163309">
                <a:moveTo>
                  <a:pt x="0" y="1"/>
                </a:moveTo>
                <a:lnTo>
                  <a:pt x="65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4625398" y="4134983"/>
            <a:ext cx="274942" cy="740257"/>
          </a:xfrm>
          <a:custGeom>
            <a:avLst/>
            <a:gdLst/>
            <a:ahLst/>
            <a:cxnLst/>
            <a:rect l="l" t="t" r="r" b="b"/>
            <a:pathLst>
              <a:path w="274942" h="740257">
                <a:moveTo>
                  <a:pt x="274942" y="370128"/>
                </a:moveTo>
                <a:lnTo>
                  <a:pt x="274486" y="339772"/>
                </a:lnTo>
                <a:lnTo>
                  <a:pt x="273143" y="310091"/>
                </a:lnTo>
                <a:lnTo>
                  <a:pt x="270947" y="281181"/>
                </a:lnTo>
                <a:lnTo>
                  <a:pt x="267934" y="253138"/>
                </a:lnTo>
                <a:lnTo>
                  <a:pt x="264139" y="226056"/>
                </a:lnTo>
                <a:lnTo>
                  <a:pt x="259598" y="200032"/>
                </a:lnTo>
                <a:lnTo>
                  <a:pt x="254346" y="175159"/>
                </a:lnTo>
                <a:lnTo>
                  <a:pt x="241851" y="129251"/>
                </a:lnTo>
                <a:lnTo>
                  <a:pt x="226936" y="89095"/>
                </a:lnTo>
                <a:lnTo>
                  <a:pt x="209884" y="55453"/>
                </a:lnTo>
                <a:lnTo>
                  <a:pt x="190980" y="29086"/>
                </a:lnTo>
                <a:lnTo>
                  <a:pt x="170504" y="10756"/>
                </a:lnTo>
                <a:lnTo>
                  <a:pt x="137464" y="0"/>
                </a:lnTo>
                <a:lnTo>
                  <a:pt x="126190" y="1226"/>
                </a:lnTo>
                <a:lnTo>
                  <a:pt x="94014" y="18869"/>
                </a:lnTo>
                <a:lnTo>
                  <a:pt x="74291" y="41312"/>
                </a:lnTo>
                <a:lnTo>
                  <a:pt x="56279" y="71412"/>
                </a:lnTo>
                <a:lnTo>
                  <a:pt x="40262" y="108407"/>
                </a:lnTo>
                <a:lnTo>
                  <a:pt x="26522" y="151534"/>
                </a:lnTo>
                <a:lnTo>
                  <a:pt x="15343" y="200032"/>
                </a:lnTo>
                <a:lnTo>
                  <a:pt x="10802" y="226056"/>
                </a:lnTo>
                <a:lnTo>
                  <a:pt x="7007" y="253138"/>
                </a:lnTo>
                <a:lnTo>
                  <a:pt x="3995" y="281181"/>
                </a:lnTo>
                <a:lnTo>
                  <a:pt x="1799" y="310091"/>
                </a:lnTo>
                <a:lnTo>
                  <a:pt x="455" y="339772"/>
                </a:lnTo>
                <a:lnTo>
                  <a:pt x="0" y="370128"/>
                </a:lnTo>
                <a:lnTo>
                  <a:pt x="455" y="400483"/>
                </a:lnTo>
                <a:lnTo>
                  <a:pt x="1799" y="430163"/>
                </a:lnTo>
                <a:lnTo>
                  <a:pt x="3995" y="459071"/>
                </a:lnTo>
                <a:lnTo>
                  <a:pt x="7007" y="487114"/>
                </a:lnTo>
                <a:lnTo>
                  <a:pt x="10802" y="514195"/>
                </a:lnTo>
                <a:lnTo>
                  <a:pt x="15343" y="540219"/>
                </a:lnTo>
                <a:lnTo>
                  <a:pt x="20595" y="565092"/>
                </a:lnTo>
                <a:lnTo>
                  <a:pt x="33089" y="611000"/>
                </a:lnTo>
                <a:lnTo>
                  <a:pt x="48003" y="651157"/>
                </a:lnTo>
                <a:lnTo>
                  <a:pt x="65053" y="684801"/>
                </a:lnTo>
                <a:lnTo>
                  <a:pt x="83956" y="711169"/>
                </a:lnTo>
                <a:lnTo>
                  <a:pt x="104430" y="729500"/>
                </a:lnTo>
                <a:lnTo>
                  <a:pt x="137464" y="740257"/>
                </a:lnTo>
                <a:lnTo>
                  <a:pt x="148740" y="739030"/>
                </a:lnTo>
                <a:lnTo>
                  <a:pt x="180920" y="721387"/>
                </a:lnTo>
                <a:lnTo>
                  <a:pt x="200646" y="698942"/>
                </a:lnTo>
                <a:lnTo>
                  <a:pt x="218660" y="668841"/>
                </a:lnTo>
                <a:lnTo>
                  <a:pt x="234678" y="631845"/>
                </a:lnTo>
                <a:lnTo>
                  <a:pt x="248419" y="588717"/>
                </a:lnTo>
                <a:lnTo>
                  <a:pt x="259598" y="540219"/>
                </a:lnTo>
                <a:lnTo>
                  <a:pt x="264139" y="514195"/>
                </a:lnTo>
                <a:lnTo>
                  <a:pt x="267934" y="487114"/>
                </a:lnTo>
                <a:lnTo>
                  <a:pt x="270947" y="459071"/>
                </a:lnTo>
                <a:lnTo>
                  <a:pt x="273143" y="430163"/>
                </a:lnTo>
                <a:lnTo>
                  <a:pt x="274486" y="400483"/>
                </a:lnTo>
                <a:lnTo>
                  <a:pt x="274942" y="37012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625398" y="4134983"/>
            <a:ext cx="274942" cy="740257"/>
          </a:xfrm>
          <a:custGeom>
            <a:avLst/>
            <a:gdLst/>
            <a:ahLst/>
            <a:cxnLst/>
            <a:rect l="l" t="t" r="r" b="b"/>
            <a:pathLst>
              <a:path w="274942" h="740257">
                <a:moveTo>
                  <a:pt x="274942" y="370128"/>
                </a:moveTo>
                <a:lnTo>
                  <a:pt x="274486" y="400483"/>
                </a:lnTo>
                <a:lnTo>
                  <a:pt x="273143" y="430163"/>
                </a:lnTo>
                <a:lnTo>
                  <a:pt x="270947" y="459071"/>
                </a:lnTo>
                <a:lnTo>
                  <a:pt x="267934" y="487114"/>
                </a:lnTo>
                <a:lnTo>
                  <a:pt x="264139" y="514195"/>
                </a:lnTo>
                <a:lnTo>
                  <a:pt x="259598" y="540219"/>
                </a:lnTo>
                <a:lnTo>
                  <a:pt x="254346" y="565092"/>
                </a:lnTo>
                <a:lnTo>
                  <a:pt x="241851" y="611000"/>
                </a:lnTo>
                <a:lnTo>
                  <a:pt x="226936" y="651157"/>
                </a:lnTo>
                <a:lnTo>
                  <a:pt x="209884" y="684801"/>
                </a:lnTo>
                <a:lnTo>
                  <a:pt x="190980" y="711169"/>
                </a:lnTo>
                <a:lnTo>
                  <a:pt x="170504" y="729500"/>
                </a:lnTo>
                <a:lnTo>
                  <a:pt x="137464" y="740257"/>
                </a:lnTo>
                <a:lnTo>
                  <a:pt x="126190" y="739030"/>
                </a:lnTo>
                <a:lnTo>
                  <a:pt x="94014" y="721387"/>
                </a:lnTo>
                <a:lnTo>
                  <a:pt x="74291" y="698942"/>
                </a:lnTo>
                <a:lnTo>
                  <a:pt x="56279" y="668841"/>
                </a:lnTo>
                <a:lnTo>
                  <a:pt x="40262" y="631845"/>
                </a:lnTo>
                <a:lnTo>
                  <a:pt x="26522" y="588717"/>
                </a:lnTo>
                <a:lnTo>
                  <a:pt x="15343" y="540219"/>
                </a:lnTo>
                <a:lnTo>
                  <a:pt x="10802" y="514195"/>
                </a:lnTo>
                <a:lnTo>
                  <a:pt x="7007" y="487114"/>
                </a:lnTo>
                <a:lnTo>
                  <a:pt x="3995" y="459071"/>
                </a:lnTo>
                <a:lnTo>
                  <a:pt x="1799" y="430163"/>
                </a:lnTo>
                <a:lnTo>
                  <a:pt x="455" y="400483"/>
                </a:lnTo>
                <a:lnTo>
                  <a:pt x="0" y="370128"/>
                </a:lnTo>
                <a:lnTo>
                  <a:pt x="455" y="339772"/>
                </a:lnTo>
                <a:lnTo>
                  <a:pt x="1799" y="310091"/>
                </a:lnTo>
                <a:lnTo>
                  <a:pt x="3995" y="281181"/>
                </a:lnTo>
                <a:lnTo>
                  <a:pt x="7007" y="253138"/>
                </a:lnTo>
                <a:lnTo>
                  <a:pt x="10802" y="226056"/>
                </a:lnTo>
                <a:lnTo>
                  <a:pt x="15343" y="200032"/>
                </a:lnTo>
                <a:lnTo>
                  <a:pt x="20595" y="175159"/>
                </a:lnTo>
                <a:lnTo>
                  <a:pt x="33089" y="129251"/>
                </a:lnTo>
                <a:lnTo>
                  <a:pt x="48003" y="89095"/>
                </a:lnTo>
                <a:lnTo>
                  <a:pt x="65053" y="55453"/>
                </a:lnTo>
                <a:lnTo>
                  <a:pt x="83956" y="29086"/>
                </a:lnTo>
                <a:lnTo>
                  <a:pt x="104430" y="10756"/>
                </a:lnTo>
                <a:lnTo>
                  <a:pt x="137464" y="0"/>
                </a:lnTo>
                <a:lnTo>
                  <a:pt x="148740" y="1226"/>
                </a:lnTo>
                <a:lnTo>
                  <a:pt x="180920" y="18869"/>
                </a:lnTo>
                <a:lnTo>
                  <a:pt x="200646" y="41312"/>
                </a:lnTo>
                <a:lnTo>
                  <a:pt x="218660" y="71412"/>
                </a:lnTo>
                <a:lnTo>
                  <a:pt x="234678" y="108407"/>
                </a:lnTo>
                <a:lnTo>
                  <a:pt x="248419" y="151534"/>
                </a:lnTo>
                <a:lnTo>
                  <a:pt x="259598" y="200032"/>
                </a:lnTo>
                <a:lnTo>
                  <a:pt x="264139" y="226056"/>
                </a:lnTo>
                <a:lnTo>
                  <a:pt x="267934" y="253138"/>
                </a:lnTo>
                <a:lnTo>
                  <a:pt x="270947" y="281181"/>
                </a:lnTo>
                <a:lnTo>
                  <a:pt x="273143" y="310091"/>
                </a:lnTo>
                <a:lnTo>
                  <a:pt x="274486" y="339772"/>
                </a:lnTo>
                <a:lnTo>
                  <a:pt x="274942" y="3701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4631368" y="4212072"/>
            <a:ext cx="217690" cy="586079"/>
          </a:xfrm>
          <a:custGeom>
            <a:avLst/>
            <a:gdLst/>
            <a:ahLst/>
            <a:cxnLst/>
            <a:rect l="l" t="t" r="r" b="b"/>
            <a:pathLst>
              <a:path w="217690" h="586079">
                <a:moveTo>
                  <a:pt x="217690" y="293039"/>
                </a:moveTo>
                <a:lnTo>
                  <a:pt x="217329" y="269004"/>
                </a:lnTo>
                <a:lnTo>
                  <a:pt x="216265" y="245505"/>
                </a:lnTo>
                <a:lnTo>
                  <a:pt x="214526" y="222616"/>
                </a:lnTo>
                <a:lnTo>
                  <a:pt x="212140" y="200413"/>
                </a:lnTo>
                <a:lnTo>
                  <a:pt x="209135" y="178972"/>
                </a:lnTo>
                <a:lnTo>
                  <a:pt x="205539" y="158367"/>
                </a:lnTo>
                <a:lnTo>
                  <a:pt x="201380" y="138675"/>
                </a:lnTo>
                <a:lnTo>
                  <a:pt x="191486" y="102329"/>
                </a:lnTo>
                <a:lnTo>
                  <a:pt x="179677" y="70537"/>
                </a:lnTo>
                <a:lnTo>
                  <a:pt x="166177" y="43902"/>
                </a:lnTo>
                <a:lnTo>
                  <a:pt x="151210" y="23027"/>
                </a:lnTo>
                <a:lnTo>
                  <a:pt x="135002" y="8516"/>
                </a:lnTo>
                <a:lnTo>
                  <a:pt x="108851" y="0"/>
                </a:lnTo>
                <a:lnTo>
                  <a:pt x="99923" y="971"/>
                </a:lnTo>
                <a:lnTo>
                  <a:pt x="74444" y="14938"/>
                </a:lnTo>
                <a:lnTo>
                  <a:pt x="58826" y="32707"/>
                </a:lnTo>
                <a:lnTo>
                  <a:pt x="44563" y="56537"/>
                </a:lnTo>
                <a:lnTo>
                  <a:pt x="31880" y="85826"/>
                </a:lnTo>
                <a:lnTo>
                  <a:pt x="21000" y="119971"/>
                </a:lnTo>
                <a:lnTo>
                  <a:pt x="12148" y="158367"/>
                </a:lnTo>
                <a:lnTo>
                  <a:pt x="8553" y="178972"/>
                </a:lnTo>
                <a:lnTo>
                  <a:pt x="5548" y="200413"/>
                </a:lnTo>
                <a:lnTo>
                  <a:pt x="3163" y="222616"/>
                </a:lnTo>
                <a:lnTo>
                  <a:pt x="1424" y="245505"/>
                </a:lnTo>
                <a:lnTo>
                  <a:pt x="360" y="269004"/>
                </a:lnTo>
                <a:lnTo>
                  <a:pt x="0" y="293039"/>
                </a:lnTo>
                <a:lnTo>
                  <a:pt x="360" y="317074"/>
                </a:lnTo>
                <a:lnTo>
                  <a:pt x="1424" y="340574"/>
                </a:lnTo>
                <a:lnTo>
                  <a:pt x="3163" y="363463"/>
                </a:lnTo>
                <a:lnTo>
                  <a:pt x="5548" y="385665"/>
                </a:lnTo>
                <a:lnTo>
                  <a:pt x="8553" y="407107"/>
                </a:lnTo>
                <a:lnTo>
                  <a:pt x="12148" y="427711"/>
                </a:lnTo>
                <a:lnTo>
                  <a:pt x="16307" y="447403"/>
                </a:lnTo>
                <a:lnTo>
                  <a:pt x="26200" y="483749"/>
                </a:lnTo>
                <a:lnTo>
                  <a:pt x="38010" y="515542"/>
                </a:lnTo>
                <a:lnTo>
                  <a:pt x="51511" y="542177"/>
                </a:lnTo>
                <a:lnTo>
                  <a:pt x="66479" y="563052"/>
                </a:lnTo>
                <a:lnTo>
                  <a:pt x="82691" y="577563"/>
                </a:lnTo>
                <a:lnTo>
                  <a:pt x="108851" y="586079"/>
                </a:lnTo>
                <a:lnTo>
                  <a:pt x="117776" y="585108"/>
                </a:lnTo>
                <a:lnTo>
                  <a:pt x="143247" y="571140"/>
                </a:lnTo>
                <a:lnTo>
                  <a:pt x="158863" y="553372"/>
                </a:lnTo>
                <a:lnTo>
                  <a:pt x="173124" y="529542"/>
                </a:lnTo>
                <a:lnTo>
                  <a:pt x="185807" y="500253"/>
                </a:lnTo>
                <a:lnTo>
                  <a:pt x="196687" y="466108"/>
                </a:lnTo>
                <a:lnTo>
                  <a:pt x="205539" y="427711"/>
                </a:lnTo>
                <a:lnTo>
                  <a:pt x="209135" y="407107"/>
                </a:lnTo>
                <a:lnTo>
                  <a:pt x="212140" y="385665"/>
                </a:lnTo>
                <a:lnTo>
                  <a:pt x="214526" y="363463"/>
                </a:lnTo>
                <a:lnTo>
                  <a:pt x="216265" y="340574"/>
                </a:lnTo>
                <a:lnTo>
                  <a:pt x="217329" y="317074"/>
                </a:lnTo>
                <a:lnTo>
                  <a:pt x="217690" y="2930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4631368" y="4212072"/>
            <a:ext cx="217690" cy="586079"/>
          </a:xfrm>
          <a:custGeom>
            <a:avLst/>
            <a:gdLst/>
            <a:ahLst/>
            <a:cxnLst/>
            <a:rect l="l" t="t" r="r" b="b"/>
            <a:pathLst>
              <a:path w="217690" h="586079">
                <a:moveTo>
                  <a:pt x="217690" y="293039"/>
                </a:moveTo>
                <a:lnTo>
                  <a:pt x="217329" y="317074"/>
                </a:lnTo>
                <a:lnTo>
                  <a:pt x="216265" y="340574"/>
                </a:lnTo>
                <a:lnTo>
                  <a:pt x="214526" y="363463"/>
                </a:lnTo>
                <a:lnTo>
                  <a:pt x="212140" y="385665"/>
                </a:lnTo>
                <a:lnTo>
                  <a:pt x="209135" y="407107"/>
                </a:lnTo>
                <a:lnTo>
                  <a:pt x="205539" y="427711"/>
                </a:lnTo>
                <a:lnTo>
                  <a:pt x="201380" y="447403"/>
                </a:lnTo>
                <a:lnTo>
                  <a:pt x="191486" y="483749"/>
                </a:lnTo>
                <a:lnTo>
                  <a:pt x="179677" y="515542"/>
                </a:lnTo>
                <a:lnTo>
                  <a:pt x="166177" y="542177"/>
                </a:lnTo>
                <a:lnTo>
                  <a:pt x="151210" y="563052"/>
                </a:lnTo>
                <a:lnTo>
                  <a:pt x="135002" y="577563"/>
                </a:lnTo>
                <a:lnTo>
                  <a:pt x="108851" y="586079"/>
                </a:lnTo>
                <a:lnTo>
                  <a:pt x="99923" y="585108"/>
                </a:lnTo>
                <a:lnTo>
                  <a:pt x="74444" y="571140"/>
                </a:lnTo>
                <a:lnTo>
                  <a:pt x="58826" y="553372"/>
                </a:lnTo>
                <a:lnTo>
                  <a:pt x="44563" y="529542"/>
                </a:lnTo>
                <a:lnTo>
                  <a:pt x="31880" y="500253"/>
                </a:lnTo>
                <a:lnTo>
                  <a:pt x="21000" y="466108"/>
                </a:lnTo>
                <a:lnTo>
                  <a:pt x="12148" y="427711"/>
                </a:lnTo>
                <a:lnTo>
                  <a:pt x="8553" y="407107"/>
                </a:lnTo>
                <a:lnTo>
                  <a:pt x="5548" y="385665"/>
                </a:lnTo>
                <a:lnTo>
                  <a:pt x="3163" y="363463"/>
                </a:lnTo>
                <a:lnTo>
                  <a:pt x="1424" y="340574"/>
                </a:lnTo>
                <a:lnTo>
                  <a:pt x="360" y="317074"/>
                </a:lnTo>
                <a:lnTo>
                  <a:pt x="0" y="293039"/>
                </a:lnTo>
                <a:lnTo>
                  <a:pt x="360" y="269004"/>
                </a:lnTo>
                <a:lnTo>
                  <a:pt x="1424" y="245505"/>
                </a:lnTo>
                <a:lnTo>
                  <a:pt x="3163" y="222616"/>
                </a:lnTo>
                <a:lnTo>
                  <a:pt x="5548" y="200413"/>
                </a:lnTo>
                <a:lnTo>
                  <a:pt x="8553" y="178972"/>
                </a:lnTo>
                <a:lnTo>
                  <a:pt x="12148" y="158367"/>
                </a:lnTo>
                <a:lnTo>
                  <a:pt x="16307" y="138675"/>
                </a:lnTo>
                <a:lnTo>
                  <a:pt x="26200" y="102329"/>
                </a:lnTo>
                <a:lnTo>
                  <a:pt x="38010" y="70537"/>
                </a:lnTo>
                <a:lnTo>
                  <a:pt x="51511" y="43902"/>
                </a:lnTo>
                <a:lnTo>
                  <a:pt x="66479" y="23027"/>
                </a:lnTo>
                <a:lnTo>
                  <a:pt x="82691" y="8516"/>
                </a:lnTo>
                <a:lnTo>
                  <a:pt x="108851" y="0"/>
                </a:lnTo>
                <a:lnTo>
                  <a:pt x="117776" y="971"/>
                </a:lnTo>
                <a:lnTo>
                  <a:pt x="143247" y="14938"/>
                </a:lnTo>
                <a:lnTo>
                  <a:pt x="158863" y="32707"/>
                </a:lnTo>
                <a:lnTo>
                  <a:pt x="173124" y="56537"/>
                </a:lnTo>
                <a:lnTo>
                  <a:pt x="185807" y="85826"/>
                </a:lnTo>
                <a:lnTo>
                  <a:pt x="196687" y="119971"/>
                </a:lnTo>
                <a:lnTo>
                  <a:pt x="205539" y="158367"/>
                </a:lnTo>
                <a:lnTo>
                  <a:pt x="209135" y="178972"/>
                </a:lnTo>
                <a:lnTo>
                  <a:pt x="212140" y="200413"/>
                </a:lnTo>
                <a:lnTo>
                  <a:pt x="214526" y="222616"/>
                </a:lnTo>
                <a:lnTo>
                  <a:pt x="216265" y="245505"/>
                </a:lnTo>
                <a:lnTo>
                  <a:pt x="217329" y="269004"/>
                </a:lnTo>
                <a:lnTo>
                  <a:pt x="217690" y="293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4654540" y="4274441"/>
            <a:ext cx="171348" cy="461340"/>
          </a:xfrm>
          <a:custGeom>
            <a:avLst/>
            <a:gdLst/>
            <a:ahLst/>
            <a:cxnLst/>
            <a:rect l="l" t="t" r="r" b="b"/>
            <a:pathLst>
              <a:path w="171348" h="461340">
                <a:moveTo>
                  <a:pt x="171348" y="230670"/>
                </a:moveTo>
                <a:lnTo>
                  <a:pt x="170779" y="203934"/>
                </a:lnTo>
                <a:lnTo>
                  <a:pt x="169673" y="185049"/>
                </a:lnTo>
                <a:lnTo>
                  <a:pt x="168011" y="166705"/>
                </a:lnTo>
                <a:lnTo>
                  <a:pt x="165819" y="148967"/>
                </a:lnTo>
                <a:lnTo>
                  <a:pt x="163119" y="131900"/>
                </a:lnTo>
                <a:lnTo>
                  <a:pt x="159937" y="115569"/>
                </a:lnTo>
                <a:lnTo>
                  <a:pt x="156297" y="100040"/>
                </a:lnTo>
                <a:lnTo>
                  <a:pt x="147737" y="71649"/>
                </a:lnTo>
                <a:lnTo>
                  <a:pt x="137634" y="47248"/>
                </a:lnTo>
                <a:lnTo>
                  <a:pt x="126183" y="27360"/>
                </a:lnTo>
                <a:lnTo>
                  <a:pt x="113576" y="12508"/>
                </a:lnTo>
                <a:lnTo>
                  <a:pt x="100009" y="3214"/>
                </a:lnTo>
                <a:lnTo>
                  <a:pt x="85674" y="0"/>
                </a:lnTo>
                <a:lnTo>
                  <a:pt x="82934" y="115"/>
                </a:lnTo>
                <a:lnTo>
                  <a:pt x="61915" y="8984"/>
                </a:lnTo>
                <a:lnTo>
                  <a:pt x="48987" y="22156"/>
                </a:lnTo>
                <a:lnTo>
                  <a:pt x="37154" y="40527"/>
                </a:lnTo>
                <a:lnTo>
                  <a:pt x="26609" y="63574"/>
                </a:lnTo>
                <a:lnTo>
                  <a:pt x="17547" y="90775"/>
                </a:lnTo>
                <a:lnTo>
                  <a:pt x="13632" y="105770"/>
                </a:lnTo>
                <a:lnTo>
                  <a:pt x="10161" y="121608"/>
                </a:lnTo>
                <a:lnTo>
                  <a:pt x="7157" y="138223"/>
                </a:lnTo>
                <a:lnTo>
                  <a:pt x="4645" y="155549"/>
                </a:lnTo>
                <a:lnTo>
                  <a:pt x="2649" y="173523"/>
                </a:lnTo>
                <a:lnTo>
                  <a:pt x="1193" y="192077"/>
                </a:lnTo>
                <a:lnTo>
                  <a:pt x="302" y="211148"/>
                </a:lnTo>
                <a:lnTo>
                  <a:pt x="0" y="230670"/>
                </a:lnTo>
                <a:lnTo>
                  <a:pt x="42" y="238045"/>
                </a:lnTo>
                <a:lnTo>
                  <a:pt x="569" y="257405"/>
                </a:lnTo>
                <a:lnTo>
                  <a:pt x="1675" y="276290"/>
                </a:lnTo>
                <a:lnTo>
                  <a:pt x="3336" y="294634"/>
                </a:lnTo>
                <a:lnTo>
                  <a:pt x="5529" y="312372"/>
                </a:lnTo>
                <a:lnTo>
                  <a:pt x="8228" y="329440"/>
                </a:lnTo>
                <a:lnTo>
                  <a:pt x="11410" y="345770"/>
                </a:lnTo>
                <a:lnTo>
                  <a:pt x="15051" y="361299"/>
                </a:lnTo>
                <a:lnTo>
                  <a:pt x="23611" y="389690"/>
                </a:lnTo>
                <a:lnTo>
                  <a:pt x="33713" y="414091"/>
                </a:lnTo>
                <a:lnTo>
                  <a:pt x="45165" y="433979"/>
                </a:lnTo>
                <a:lnTo>
                  <a:pt x="57771" y="448831"/>
                </a:lnTo>
                <a:lnTo>
                  <a:pt x="71339" y="458125"/>
                </a:lnTo>
                <a:lnTo>
                  <a:pt x="85674" y="461340"/>
                </a:lnTo>
                <a:lnTo>
                  <a:pt x="88413" y="461224"/>
                </a:lnTo>
                <a:lnTo>
                  <a:pt x="109433" y="452355"/>
                </a:lnTo>
                <a:lnTo>
                  <a:pt x="122360" y="439183"/>
                </a:lnTo>
                <a:lnTo>
                  <a:pt x="134193" y="420812"/>
                </a:lnTo>
                <a:lnTo>
                  <a:pt x="144738" y="397765"/>
                </a:lnTo>
                <a:lnTo>
                  <a:pt x="153800" y="370564"/>
                </a:lnTo>
                <a:lnTo>
                  <a:pt x="157715" y="355569"/>
                </a:lnTo>
                <a:lnTo>
                  <a:pt x="161187" y="339731"/>
                </a:lnTo>
                <a:lnTo>
                  <a:pt x="164190" y="323117"/>
                </a:lnTo>
                <a:lnTo>
                  <a:pt x="166702" y="305790"/>
                </a:lnTo>
                <a:lnTo>
                  <a:pt x="168698" y="287817"/>
                </a:lnTo>
                <a:lnTo>
                  <a:pt x="170154" y="269262"/>
                </a:lnTo>
                <a:lnTo>
                  <a:pt x="171045" y="250191"/>
                </a:lnTo>
                <a:lnTo>
                  <a:pt x="171348" y="2306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4654540" y="4274441"/>
            <a:ext cx="171348" cy="461340"/>
          </a:xfrm>
          <a:custGeom>
            <a:avLst/>
            <a:gdLst/>
            <a:ahLst/>
            <a:cxnLst/>
            <a:rect l="l" t="t" r="r" b="b"/>
            <a:pathLst>
              <a:path w="171348" h="461340">
                <a:moveTo>
                  <a:pt x="171348" y="230670"/>
                </a:moveTo>
                <a:lnTo>
                  <a:pt x="171045" y="250191"/>
                </a:lnTo>
                <a:lnTo>
                  <a:pt x="170154" y="269262"/>
                </a:lnTo>
                <a:lnTo>
                  <a:pt x="168698" y="287817"/>
                </a:lnTo>
                <a:lnTo>
                  <a:pt x="166702" y="305790"/>
                </a:lnTo>
                <a:lnTo>
                  <a:pt x="164190" y="323117"/>
                </a:lnTo>
                <a:lnTo>
                  <a:pt x="161187" y="339731"/>
                </a:lnTo>
                <a:lnTo>
                  <a:pt x="157715" y="355569"/>
                </a:lnTo>
                <a:lnTo>
                  <a:pt x="153800" y="370564"/>
                </a:lnTo>
                <a:lnTo>
                  <a:pt x="144738" y="397765"/>
                </a:lnTo>
                <a:lnTo>
                  <a:pt x="134193" y="420812"/>
                </a:lnTo>
                <a:lnTo>
                  <a:pt x="122360" y="439183"/>
                </a:lnTo>
                <a:lnTo>
                  <a:pt x="109433" y="452355"/>
                </a:lnTo>
                <a:lnTo>
                  <a:pt x="95604" y="459807"/>
                </a:lnTo>
                <a:lnTo>
                  <a:pt x="85674" y="461340"/>
                </a:lnTo>
                <a:lnTo>
                  <a:pt x="78423" y="460525"/>
                </a:lnTo>
                <a:lnTo>
                  <a:pt x="57771" y="448831"/>
                </a:lnTo>
                <a:lnTo>
                  <a:pt x="45165" y="433979"/>
                </a:lnTo>
                <a:lnTo>
                  <a:pt x="33713" y="414091"/>
                </a:lnTo>
                <a:lnTo>
                  <a:pt x="23611" y="389690"/>
                </a:lnTo>
                <a:lnTo>
                  <a:pt x="15051" y="361299"/>
                </a:lnTo>
                <a:lnTo>
                  <a:pt x="11410" y="345770"/>
                </a:lnTo>
                <a:lnTo>
                  <a:pt x="8228" y="329440"/>
                </a:lnTo>
                <a:lnTo>
                  <a:pt x="5529" y="312372"/>
                </a:lnTo>
                <a:lnTo>
                  <a:pt x="3336" y="294634"/>
                </a:lnTo>
                <a:lnTo>
                  <a:pt x="1675" y="276290"/>
                </a:lnTo>
                <a:lnTo>
                  <a:pt x="569" y="257405"/>
                </a:lnTo>
                <a:lnTo>
                  <a:pt x="42" y="238045"/>
                </a:lnTo>
                <a:lnTo>
                  <a:pt x="0" y="230670"/>
                </a:lnTo>
                <a:lnTo>
                  <a:pt x="302" y="211148"/>
                </a:lnTo>
                <a:lnTo>
                  <a:pt x="1193" y="192077"/>
                </a:lnTo>
                <a:lnTo>
                  <a:pt x="2649" y="173523"/>
                </a:lnTo>
                <a:lnTo>
                  <a:pt x="4645" y="155549"/>
                </a:lnTo>
                <a:lnTo>
                  <a:pt x="7157" y="138223"/>
                </a:lnTo>
                <a:lnTo>
                  <a:pt x="10161" y="121608"/>
                </a:lnTo>
                <a:lnTo>
                  <a:pt x="13632" y="105770"/>
                </a:lnTo>
                <a:lnTo>
                  <a:pt x="17547" y="90775"/>
                </a:lnTo>
                <a:lnTo>
                  <a:pt x="26609" y="63574"/>
                </a:lnTo>
                <a:lnTo>
                  <a:pt x="37154" y="40527"/>
                </a:lnTo>
                <a:lnTo>
                  <a:pt x="48987" y="22156"/>
                </a:lnTo>
                <a:lnTo>
                  <a:pt x="61915" y="8984"/>
                </a:lnTo>
                <a:lnTo>
                  <a:pt x="75743" y="1532"/>
                </a:lnTo>
                <a:lnTo>
                  <a:pt x="85674" y="0"/>
                </a:lnTo>
                <a:lnTo>
                  <a:pt x="92925" y="814"/>
                </a:lnTo>
                <a:lnTo>
                  <a:pt x="113576" y="12508"/>
                </a:lnTo>
                <a:lnTo>
                  <a:pt x="126183" y="27360"/>
                </a:lnTo>
                <a:lnTo>
                  <a:pt x="137634" y="47248"/>
                </a:lnTo>
                <a:lnTo>
                  <a:pt x="147737" y="71649"/>
                </a:lnTo>
                <a:lnTo>
                  <a:pt x="156297" y="100040"/>
                </a:lnTo>
                <a:lnTo>
                  <a:pt x="159937" y="115569"/>
                </a:lnTo>
                <a:lnTo>
                  <a:pt x="163119" y="131900"/>
                </a:lnTo>
                <a:lnTo>
                  <a:pt x="165819" y="148967"/>
                </a:lnTo>
                <a:lnTo>
                  <a:pt x="168011" y="166705"/>
                </a:lnTo>
                <a:lnTo>
                  <a:pt x="169673" y="185049"/>
                </a:lnTo>
                <a:lnTo>
                  <a:pt x="170779" y="203934"/>
                </a:lnTo>
                <a:lnTo>
                  <a:pt x="171305" y="223294"/>
                </a:lnTo>
                <a:lnTo>
                  <a:pt x="171348" y="230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716620" y="4376867"/>
            <a:ext cx="95262" cy="256476"/>
          </a:xfrm>
          <a:custGeom>
            <a:avLst/>
            <a:gdLst/>
            <a:ahLst/>
            <a:cxnLst/>
            <a:rect l="l" t="t" r="r" b="b"/>
            <a:pathLst>
              <a:path w="95262" h="256476">
                <a:moveTo>
                  <a:pt x="95262" y="128244"/>
                </a:moveTo>
                <a:lnTo>
                  <a:pt x="94940" y="113242"/>
                </a:lnTo>
                <a:lnTo>
                  <a:pt x="93604" y="94578"/>
                </a:lnTo>
                <a:lnTo>
                  <a:pt x="91305" y="76981"/>
                </a:lnTo>
                <a:lnTo>
                  <a:pt x="88121" y="60664"/>
                </a:lnTo>
                <a:lnTo>
                  <a:pt x="84130" y="45837"/>
                </a:lnTo>
                <a:lnTo>
                  <a:pt x="79410" y="32711"/>
                </a:lnTo>
                <a:lnTo>
                  <a:pt x="74041" y="21498"/>
                </a:lnTo>
                <a:lnTo>
                  <a:pt x="68101" y="12409"/>
                </a:lnTo>
                <a:lnTo>
                  <a:pt x="61668" y="5656"/>
                </a:lnTo>
                <a:lnTo>
                  <a:pt x="47637" y="0"/>
                </a:lnTo>
                <a:lnTo>
                  <a:pt x="42061" y="868"/>
                </a:lnTo>
                <a:lnTo>
                  <a:pt x="28592" y="10657"/>
                </a:lnTo>
                <a:lnTo>
                  <a:pt x="22530" y="19232"/>
                </a:lnTo>
                <a:lnTo>
                  <a:pt x="17023" y="29979"/>
                </a:lnTo>
                <a:lnTo>
                  <a:pt x="12148" y="42686"/>
                </a:lnTo>
                <a:lnTo>
                  <a:pt x="7984" y="57144"/>
                </a:lnTo>
                <a:lnTo>
                  <a:pt x="4608" y="73139"/>
                </a:lnTo>
                <a:lnTo>
                  <a:pt x="2100" y="90462"/>
                </a:lnTo>
                <a:lnTo>
                  <a:pt x="538" y="108901"/>
                </a:lnTo>
                <a:lnTo>
                  <a:pt x="0" y="128244"/>
                </a:lnTo>
                <a:lnTo>
                  <a:pt x="321" y="143233"/>
                </a:lnTo>
                <a:lnTo>
                  <a:pt x="1657" y="161896"/>
                </a:lnTo>
                <a:lnTo>
                  <a:pt x="3956" y="179492"/>
                </a:lnTo>
                <a:lnTo>
                  <a:pt x="7140" y="195809"/>
                </a:lnTo>
                <a:lnTo>
                  <a:pt x="11132" y="210636"/>
                </a:lnTo>
                <a:lnTo>
                  <a:pt x="15852" y="223762"/>
                </a:lnTo>
                <a:lnTo>
                  <a:pt x="21222" y="234976"/>
                </a:lnTo>
                <a:lnTo>
                  <a:pt x="27164" y="244065"/>
                </a:lnTo>
                <a:lnTo>
                  <a:pt x="33600" y="250819"/>
                </a:lnTo>
                <a:lnTo>
                  <a:pt x="47637" y="256476"/>
                </a:lnTo>
                <a:lnTo>
                  <a:pt x="53202" y="255610"/>
                </a:lnTo>
                <a:lnTo>
                  <a:pt x="66669" y="245826"/>
                </a:lnTo>
                <a:lnTo>
                  <a:pt x="72730" y="237252"/>
                </a:lnTo>
                <a:lnTo>
                  <a:pt x="78237" y="226506"/>
                </a:lnTo>
                <a:lnTo>
                  <a:pt x="83112" y="213799"/>
                </a:lnTo>
                <a:lnTo>
                  <a:pt x="87277" y="199342"/>
                </a:lnTo>
                <a:lnTo>
                  <a:pt x="90653" y="183347"/>
                </a:lnTo>
                <a:lnTo>
                  <a:pt x="93161" y="166025"/>
                </a:lnTo>
                <a:lnTo>
                  <a:pt x="94724" y="147586"/>
                </a:lnTo>
                <a:lnTo>
                  <a:pt x="95262" y="1282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716620" y="4376867"/>
            <a:ext cx="95262" cy="256476"/>
          </a:xfrm>
          <a:custGeom>
            <a:avLst/>
            <a:gdLst/>
            <a:ahLst/>
            <a:cxnLst/>
            <a:rect l="l" t="t" r="r" b="b"/>
            <a:pathLst>
              <a:path w="95262" h="256476">
                <a:moveTo>
                  <a:pt x="95262" y="128244"/>
                </a:moveTo>
                <a:lnTo>
                  <a:pt x="94724" y="147586"/>
                </a:lnTo>
                <a:lnTo>
                  <a:pt x="93161" y="166025"/>
                </a:lnTo>
                <a:lnTo>
                  <a:pt x="90653" y="183347"/>
                </a:lnTo>
                <a:lnTo>
                  <a:pt x="87277" y="199342"/>
                </a:lnTo>
                <a:lnTo>
                  <a:pt x="83112" y="213799"/>
                </a:lnTo>
                <a:lnTo>
                  <a:pt x="78237" y="226506"/>
                </a:lnTo>
                <a:lnTo>
                  <a:pt x="72730" y="237252"/>
                </a:lnTo>
                <a:lnTo>
                  <a:pt x="66669" y="245826"/>
                </a:lnTo>
                <a:lnTo>
                  <a:pt x="60134" y="252015"/>
                </a:lnTo>
                <a:lnTo>
                  <a:pt x="47637" y="256476"/>
                </a:lnTo>
                <a:lnTo>
                  <a:pt x="40450" y="255027"/>
                </a:lnTo>
                <a:lnTo>
                  <a:pt x="27164" y="244065"/>
                </a:lnTo>
                <a:lnTo>
                  <a:pt x="21222" y="234976"/>
                </a:lnTo>
                <a:lnTo>
                  <a:pt x="15852" y="223762"/>
                </a:lnTo>
                <a:lnTo>
                  <a:pt x="11132" y="210636"/>
                </a:lnTo>
                <a:lnTo>
                  <a:pt x="7140" y="195809"/>
                </a:lnTo>
                <a:lnTo>
                  <a:pt x="3956" y="179492"/>
                </a:lnTo>
                <a:lnTo>
                  <a:pt x="1657" y="161896"/>
                </a:lnTo>
                <a:lnTo>
                  <a:pt x="321" y="143233"/>
                </a:lnTo>
                <a:lnTo>
                  <a:pt x="0" y="128244"/>
                </a:lnTo>
                <a:lnTo>
                  <a:pt x="538" y="108901"/>
                </a:lnTo>
                <a:lnTo>
                  <a:pt x="2100" y="90462"/>
                </a:lnTo>
                <a:lnTo>
                  <a:pt x="4608" y="73139"/>
                </a:lnTo>
                <a:lnTo>
                  <a:pt x="7984" y="57144"/>
                </a:lnTo>
                <a:lnTo>
                  <a:pt x="12148" y="42686"/>
                </a:lnTo>
                <a:lnTo>
                  <a:pt x="17023" y="29979"/>
                </a:lnTo>
                <a:lnTo>
                  <a:pt x="22530" y="19232"/>
                </a:lnTo>
                <a:lnTo>
                  <a:pt x="28592" y="10657"/>
                </a:lnTo>
                <a:lnTo>
                  <a:pt x="35128" y="4465"/>
                </a:lnTo>
                <a:lnTo>
                  <a:pt x="47637" y="0"/>
                </a:lnTo>
                <a:lnTo>
                  <a:pt x="54821" y="1449"/>
                </a:lnTo>
                <a:lnTo>
                  <a:pt x="68101" y="12409"/>
                </a:lnTo>
                <a:lnTo>
                  <a:pt x="74041" y="21498"/>
                </a:lnTo>
                <a:lnTo>
                  <a:pt x="79410" y="32711"/>
                </a:lnTo>
                <a:lnTo>
                  <a:pt x="84130" y="45837"/>
                </a:lnTo>
                <a:lnTo>
                  <a:pt x="88121" y="60664"/>
                </a:lnTo>
                <a:lnTo>
                  <a:pt x="91305" y="76981"/>
                </a:lnTo>
                <a:lnTo>
                  <a:pt x="93604" y="94578"/>
                </a:lnTo>
                <a:lnTo>
                  <a:pt x="94940" y="113242"/>
                </a:lnTo>
                <a:lnTo>
                  <a:pt x="95262" y="1282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813699" y="4161182"/>
            <a:ext cx="200558" cy="0"/>
          </a:xfrm>
          <a:custGeom>
            <a:avLst/>
            <a:gdLst/>
            <a:ahLst/>
            <a:cxnLst/>
            <a:rect l="l" t="t" r="r" b="b"/>
            <a:pathLst>
              <a:path w="200558">
                <a:moveTo>
                  <a:pt x="103163" y="0"/>
                </a:moveTo>
                <a:lnTo>
                  <a:pt x="0" y="0"/>
                </a:lnTo>
              </a:path>
              <a:path w="200558">
                <a:moveTo>
                  <a:pt x="0" y="1"/>
                </a:moveTo>
                <a:lnTo>
                  <a:pt x="1031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847824" y="4214141"/>
            <a:ext cx="166433" cy="0"/>
          </a:xfrm>
          <a:custGeom>
            <a:avLst/>
            <a:gdLst/>
            <a:ahLst/>
            <a:cxnLst/>
            <a:rect l="l" t="t" r="r" b="b"/>
            <a:pathLst>
              <a:path w="166433">
                <a:moveTo>
                  <a:pt x="69038" y="0"/>
                </a:moveTo>
                <a:lnTo>
                  <a:pt x="0" y="0"/>
                </a:lnTo>
              </a:path>
              <a:path w="166433">
                <a:moveTo>
                  <a:pt x="0" y="1"/>
                </a:moveTo>
                <a:lnTo>
                  <a:pt x="690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4867929" y="4266364"/>
            <a:ext cx="146329" cy="0"/>
          </a:xfrm>
          <a:custGeom>
            <a:avLst/>
            <a:gdLst/>
            <a:ahLst/>
            <a:cxnLst/>
            <a:rect l="l" t="t" r="r" b="b"/>
            <a:pathLst>
              <a:path w="146329">
                <a:moveTo>
                  <a:pt x="48934" y="0"/>
                </a:moveTo>
                <a:lnTo>
                  <a:pt x="0" y="0"/>
                </a:lnTo>
              </a:path>
              <a:path w="146329">
                <a:moveTo>
                  <a:pt x="0" y="1"/>
                </a:moveTo>
                <a:lnTo>
                  <a:pt x="489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4881759" y="4319107"/>
            <a:ext cx="133045" cy="0"/>
          </a:xfrm>
          <a:custGeom>
            <a:avLst/>
            <a:gdLst/>
            <a:ahLst/>
            <a:cxnLst/>
            <a:rect l="l" t="t" r="r" b="b"/>
            <a:pathLst>
              <a:path w="133045">
                <a:moveTo>
                  <a:pt x="35104" y="0"/>
                </a:moveTo>
                <a:lnTo>
                  <a:pt x="0" y="0"/>
                </a:lnTo>
              </a:path>
              <a:path w="133045">
                <a:moveTo>
                  <a:pt x="0" y="1"/>
                </a:moveTo>
                <a:lnTo>
                  <a:pt x="351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891982" y="4377730"/>
            <a:ext cx="122821" cy="0"/>
          </a:xfrm>
          <a:custGeom>
            <a:avLst/>
            <a:gdLst/>
            <a:ahLst/>
            <a:cxnLst/>
            <a:rect l="l" t="t" r="r" b="b"/>
            <a:pathLst>
              <a:path w="122821">
                <a:moveTo>
                  <a:pt x="24880" y="0"/>
                </a:moveTo>
                <a:lnTo>
                  <a:pt x="0" y="0"/>
                </a:lnTo>
              </a:path>
              <a:path w="122821">
                <a:moveTo>
                  <a:pt x="0" y="1"/>
                </a:moveTo>
                <a:lnTo>
                  <a:pt x="24880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898750" y="4448723"/>
            <a:ext cx="116052" cy="0"/>
          </a:xfrm>
          <a:custGeom>
            <a:avLst/>
            <a:gdLst/>
            <a:ahLst/>
            <a:cxnLst/>
            <a:rect l="l" t="t" r="r" b="b"/>
            <a:pathLst>
              <a:path w="116052">
                <a:moveTo>
                  <a:pt x="18111" y="0"/>
                </a:moveTo>
                <a:lnTo>
                  <a:pt x="0" y="0"/>
                </a:lnTo>
              </a:path>
              <a:path w="116052">
                <a:moveTo>
                  <a:pt x="0" y="1"/>
                </a:moveTo>
                <a:lnTo>
                  <a:pt x="18111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900263" y="4517735"/>
            <a:ext cx="114541" cy="0"/>
          </a:xfrm>
          <a:custGeom>
            <a:avLst/>
            <a:gdLst/>
            <a:ahLst/>
            <a:cxnLst/>
            <a:rect l="l" t="t" r="r" b="b"/>
            <a:pathLst>
              <a:path w="114541">
                <a:moveTo>
                  <a:pt x="16600" y="0"/>
                </a:moveTo>
                <a:lnTo>
                  <a:pt x="0" y="0"/>
                </a:lnTo>
              </a:path>
              <a:path w="114541">
                <a:moveTo>
                  <a:pt x="0" y="1"/>
                </a:moveTo>
                <a:lnTo>
                  <a:pt x="16600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896923" y="4587509"/>
            <a:ext cx="117881" cy="0"/>
          </a:xfrm>
          <a:custGeom>
            <a:avLst/>
            <a:gdLst/>
            <a:ahLst/>
            <a:cxnLst/>
            <a:rect l="l" t="t" r="r" b="b"/>
            <a:pathLst>
              <a:path w="117881">
                <a:moveTo>
                  <a:pt x="19940" y="0"/>
                </a:moveTo>
                <a:lnTo>
                  <a:pt x="0" y="0"/>
                </a:lnTo>
              </a:path>
              <a:path w="117881">
                <a:moveTo>
                  <a:pt x="0" y="1"/>
                </a:moveTo>
                <a:lnTo>
                  <a:pt x="19940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889022" y="4652431"/>
            <a:ext cx="125780" cy="0"/>
          </a:xfrm>
          <a:custGeom>
            <a:avLst/>
            <a:gdLst/>
            <a:ahLst/>
            <a:cxnLst/>
            <a:rect l="l" t="t" r="r" b="b"/>
            <a:pathLst>
              <a:path w="125780">
                <a:moveTo>
                  <a:pt x="27839" y="0"/>
                </a:moveTo>
                <a:lnTo>
                  <a:pt x="0" y="0"/>
                </a:lnTo>
              </a:path>
              <a:path w="125780">
                <a:moveTo>
                  <a:pt x="0" y="1"/>
                </a:moveTo>
                <a:lnTo>
                  <a:pt x="278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870507" y="4735337"/>
            <a:ext cx="144297" cy="0"/>
          </a:xfrm>
          <a:custGeom>
            <a:avLst/>
            <a:gdLst/>
            <a:ahLst/>
            <a:cxnLst/>
            <a:rect l="l" t="t" r="r" b="b"/>
            <a:pathLst>
              <a:path w="144297">
                <a:moveTo>
                  <a:pt x="46356" y="0"/>
                </a:moveTo>
                <a:lnTo>
                  <a:pt x="0" y="0"/>
                </a:lnTo>
              </a:path>
              <a:path w="144297">
                <a:moveTo>
                  <a:pt x="0" y="1"/>
                </a:moveTo>
                <a:lnTo>
                  <a:pt x="463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321176" y="3936177"/>
            <a:ext cx="620801" cy="755116"/>
          </a:xfrm>
          <a:custGeom>
            <a:avLst/>
            <a:gdLst/>
            <a:ahLst/>
            <a:cxnLst/>
            <a:rect l="l" t="t" r="r" b="b"/>
            <a:pathLst>
              <a:path w="620801" h="755116">
                <a:moveTo>
                  <a:pt x="36791" y="734758"/>
                </a:moveTo>
                <a:lnTo>
                  <a:pt x="36791" y="463969"/>
                </a:lnTo>
                <a:lnTo>
                  <a:pt x="37017" y="455569"/>
                </a:lnTo>
                <a:lnTo>
                  <a:pt x="41141" y="425713"/>
                </a:lnTo>
                <a:lnTo>
                  <a:pt x="49448" y="397394"/>
                </a:lnTo>
                <a:lnTo>
                  <a:pt x="60620" y="372378"/>
                </a:lnTo>
                <a:lnTo>
                  <a:pt x="73338" y="352430"/>
                </a:lnTo>
                <a:lnTo>
                  <a:pt x="400215" y="88112"/>
                </a:lnTo>
                <a:lnTo>
                  <a:pt x="426730" y="73124"/>
                </a:lnTo>
                <a:lnTo>
                  <a:pt x="453320" y="64298"/>
                </a:lnTo>
                <a:lnTo>
                  <a:pt x="463423" y="62953"/>
                </a:lnTo>
                <a:lnTo>
                  <a:pt x="472911" y="63621"/>
                </a:lnTo>
                <a:lnTo>
                  <a:pt x="499990" y="73545"/>
                </a:lnTo>
                <a:lnTo>
                  <a:pt x="524365" y="95140"/>
                </a:lnTo>
                <a:lnTo>
                  <a:pt x="538715" y="115882"/>
                </a:lnTo>
                <a:lnTo>
                  <a:pt x="551268" y="141606"/>
                </a:lnTo>
                <a:lnTo>
                  <a:pt x="561784" y="172229"/>
                </a:lnTo>
                <a:lnTo>
                  <a:pt x="570027" y="207668"/>
                </a:lnTo>
                <a:lnTo>
                  <a:pt x="575757" y="247842"/>
                </a:lnTo>
                <a:lnTo>
                  <a:pt x="578736" y="292669"/>
                </a:lnTo>
                <a:lnTo>
                  <a:pt x="579120" y="316801"/>
                </a:lnTo>
                <a:lnTo>
                  <a:pt x="579132" y="389737"/>
                </a:lnTo>
                <a:lnTo>
                  <a:pt x="595687" y="384803"/>
                </a:lnTo>
                <a:lnTo>
                  <a:pt x="595687" y="118222"/>
                </a:lnTo>
                <a:lnTo>
                  <a:pt x="590436" y="103130"/>
                </a:lnTo>
                <a:lnTo>
                  <a:pt x="574706" y="69723"/>
                </a:lnTo>
                <a:lnTo>
                  <a:pt x="556369" y="43409"/>
                </a:lnTo>
                <a:lnTo>
                  <a:pt x="535747" y="23735"/>
                </a:lnTo>
                <a:lnTo>
                  <a:pt x="513167" y="10245"/>
                </a:lnTo>
                <a:lnTo>
                  <a:pt x="488950" y="2485"/>
                </a:lnTo>
                <a:lnTo>
                  <a:pt x="463423" y="0"/>
                </a:lnTo>
                <a:lnTo>
                  <a:pt x="454693" y="728"/>
                </a:lnTo>
                <a:lnTo>
                  <a:pt x="429587" y="7231"/>
                </a:lnTo>
                <a:lnTo>
                  <a:pt x="403276" y="18408"/>
                </a:lnTo>
                <a:lnTo>
                  <a:pt x="61696" y="308521"/>
                </a:lnTo>
                <a:lnTo>
                  <a:pt x="40274" y="333711"/>
                </a:lnTo>
                <a:lnTo>
                  <a:pt x="21914" y="367114"/>
                </a:lnTo>
                <a:lnTo>
                  <a:pt x="11921" y="393019"/>
                </a:lnTo>
                <a:lnTo>
                  <a:pt x="4558" y="420787"/>
                </a:lnTo>
                <a:lnTo>
                  <a:pt x="536" y="449520"/>
                </a:lnTo>
                <a:lnTo>
                  <a:pt x="0" y="463969"/>
                </a:lnTo>
                <a:lnTo>
                  <a:pt x="914" y="755116"/>
                </a:lnTo>
                <a:lnTo>
                  <a:pt x="36791" y="7347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4321176" y="3936177"/>
            <a:ext cx="620801" cy="755116"/>
          </a:xfrm>
          <a:custGeom>
            <a:avLst/>
            <a:gdLst/>
            <a:ahLst/>
            <a:cxnLst/>
            <a:rect l="l" t="t" r="r" b="b"/>
            <a:pathLst>
              <a:path w="620801" h="755116">
                <a:moveTo>
                  <a:pt x="36791" y="734758"/>
                </a:moveTo>
                <a:lnTo>
                  <a:pt x="36791" y="463969"/>
                </a:lnTo>
                <a:lnTo>
                  <a:pt x="37017" y="455569"/>
                </a:lnTo>
                <a:lnTo>
                  <a:pt x="41141" y="425713"/>
                </a:lnTo>
                <a:lnTo>
                  <a:pt x="49448" y="397394"/>
                </a:lnTo>
                <a:lnTo>
                  <a:pt x="60620" y="372378"/>
                </a:lnTo>
                <a:lnTo>
                  <a:pt x="73338" y="352430"/>
                </a:lnTo>
                <a:lnTo>
                  <a:pt x="400215" y="88112"/>
                </a:lnTo>
                <a:lnTo>
                  <a:pt x="426730" y="73124"/>
                </a:lnTo>
                <a:lnTo>
                  <a:pt x="453320" y="64298"/>
                </a:lnTo>
                <a:lnTo>
                  <a:pt x="463423" y="62953"/>
                </a:lnTo>
                <a:lnTo>
                  <a:pt x="472911" y="63621"/>
                </a:lnTo>
                <a:lnTo>
                  <a:pt x="499990" y="73545"/>
                </a:lnTo>
                <a:lnTo>
                  <a:pt x="524365" y="95140"/>
                </a:lnTo>
                <a:lnTo>
                  <a:pt x="538715" y="115882"/>
                </a:lnTo>
                <a:lnTo>
                  <a:pt x="551268" y="141606"/>
                </a:lnTo>
                <a:lnTo>
                  <a:pt x="561784" y="172229"/>
                </a:lnTo>
                <a:lnTo>
                  <a:pt x="570027" y="207668"/>
                </a:lnTo>
                <a:lnTo>
                  <a:pt x="575757" y="247842"/>
                </a:lnTo>
                <a:lnTo>
                  <a:pt x="578736" y="292669"/>
                </a:lnTo>
                <a:lnTo>
                  <a:pt x="579120" y="316801"/>
                </a:lnTo>
                <a:lnTo>
                  <a:pt x="579132" y="389737"/>
                </a:lnTo>
                <a:lnTo>
                  <a:pt x="595687" y="384803"/>
                </a:lnTo>
              </a:path>
              <a:path w="620801" h="755116">
                <a:moveTo>
                  <a:pt x="595687" y="118222"/>
                </a:moveTo>
                <a:lnTo>
                  <a:pt x="582917" y="85511"/>
                </a:lnTo>
                <a:lnTo>
                  <a:pt x="565843" y="55707"/>
                </a:lnTo>
                <a:lnTo>
                  <a:pt x="546323" y="32771"/>
                </a:lnTo>
                <a:lnTo>
                  <a:pt x="524682" y="16246"/>
                </a:lnTo>
                <a:lnTo>
                  <a:pt x="501243" y="5677"/>
                </a:lnTo>
                <a:lnTo>
                  <a:pt x="476330" y="611"/>
                </a:lnTo>
                <a:lnTo>
                  <a:pt x="463423" y="0"/>
                </a:lnTo>
                <a:lnTo>
                  <a:pt x="454693" y="728"/>
                </a:lnTo>
                <a:lnTo>
                  <a:pt x="429587" y="7231"/>
                </a:lnTo>
                <a:lnTo>
                  <a:pt x="403276" y="18408"/>
                </a:lnTo>
                <a:lnTo>
                  <a:pt x="61696" y="308521"/>
                </a:lnTo>
                <a:lnTo>
                  <a:pt x="40274" y="333711"/>
                </a:lnTo>
                <a:lnTo>
                  <a:pt x="21914" y="367114"/>
                </a:lnTo>
                <a:lnTo>
                  <a:pt x="11921" y="393019"/>
                </a:lnTo>
                <a:lnTo>
                  <a:pt x="4558" y="420787"/>
                </a:lnTo>
                <a:lnTo>
                  <a:pt x="536" y="449520"/>
                </a:lnTo>
                <a:lnTo>
                  <a:pt x="0" y="463969"/>
                </a:lnTo>
                <a:lnTo>
                  <a:pt x="914" y="755116"/>
                </a:lnTo>
                <a:lnTo>
                  <a:pt x="36791" y="734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4357970" y="3999133"/>
            <a:ext cx="531482" cy="674268"/>
          </a:xfrm>
          <a:custGeom>
            <a:avLst/>
            <a:gdLst/>
            <a:ahLst/>
            <a:cxnLst/>
            <a:rect l="l" t="t" r="r" b="b"/>
            <a:pathLst>
              <a:path w="531482" h="674268">
                <a:moveTo>
                  <a:pt x="13644" y="331349"/>
                </a:moveTo>
                <a:lnTo>
                  <a:pt x="9120" y="345181"/>
                </a:lnTo>
                <a:lnTo>
                  <a:pt x="5609" y="358704"/>
                </a:lnTo>
                <a:lnTo>
                  <a:pt x="3027" y="371482"/>
                </a:lnTo>
                <a:lnTo>
                  <a:pt x="1288" y="383083"/>
                </a:lnTo>
                <a:lnTo>
                  <a:pt x="0" y="401015"/>
                </a:lnTo>
                <a:lnTo>
                  <a:pt x="0" y="671804"/>
                </a:lnTo>
                <a:lnTo>
                  <a:pt x="11214" y="674268"/>
                </a:lnTo>
                <a:lnTo>
                  <a:pt x="11798" y="643140"/>
                </a:lnTo>
                <a:lnTo>
                  <a:pt x="12221" y="615552"/>
                </a:lnTo>
                <a:lnTo>
                  <a:pt x="13464" y="588957"/>
                </a:lnTo>
                <a:lnTo>
                  <a:pt x="15482" y="563401"/>
                </a:lnTo>
                <a:lnTo>
                  <a:pt x="18234" y="538930"/>
                </a:lnTo>
                <a:lnTo>
                  <a:pt x="21677" y="515590"/>
                </a:lnTo>
                <a:lnTo>
                  <a:pt x="25769" y="493425"/>
                </a:lnTo>
                <a:lnTo>
                  <a:pt x="30466" y="472481"/>
                </a:lnTo>
                <a:lnTo>
                  <a:pt x="35727" y="452805"/>
                </a:lnTo>
                <a:lnTo>
                  <a:pt x="41509" y="434440"/>
                </a:lnTo>
                <a:lnTo>
                  <a:pt x="47769" y="417434"/>
                </a:lnTo>
                <a:lnTo>
                  <a:pt x="54465" y="401832"/>
                </a:lnTo>
                <a:lnTo>
                  <a:pt x="61554" y="387678"/>
                </a:lnTo>
                <a:lnTo>
                  <a:pt x="68994" y="375019"/>
                </a:lnTo>
                <a:lnTo>
                  <a:pt x="76742" y="363900"/>
                </a:lnTo>
                <a:lnTo>
                  <a:pt x="84755" y="354367"/>
                </a:lnTo>
                <a:lnTo>
                  <a:pt x="92992" y="346465"/>
                </a:lnTo>
                <a:lnTo>
                  <a:pt x="101409" y="340239"/>
                </a:lnTo>
                <a:lnTo>
                  <a:pt x="109964" y="335736"/>
                </a:lnTo>
                <a:lnTo>
                  <a:pt x="118614" y="333001"/>
                </a:lnTo>
                <a:lnTo>
                  <a:pt x="127317" y="332079"/>
                </a:lnTo>
                <a:lnTo>
                  <a:pt x="283527" y="332079"/>
                </a:lnTo>
                <a:lnTo>
                  <a:pt x="283956" y="329751"/>
                </a:lnTo>
                <a:lnTo>
                  <a:pt x="286744" y="316262"/>
                </a:lnTo>
                <a:lnTo>
                  <a:pt x="289150" y="305836"/>
                </a:lnTo>
                <a:lnTo>
                  <a:pt x="292256" y="293480"/>
                </a:lnTo>
                <a:lnTo>
                  <a:pt x="296081" y="279587"/>
                </a:lnTo>
                <a:lnTo>
                  <a:pt x="300643" y="264548"/>
                </a:lnTo>
                <a:lnTo>
                  <a:pt x="305962" y="248757"/>
                </a:lnTo>
                <a:lnTo>
                  <a:pt x="312056" y="232606"/>
                </a:lnTo>
                <a:lnTo>
                  <a:pt x="318944" y="216488"/>
                </a:lnTo>
                <a:lnTo>
                  <a:pt x="326645" y="200796"/>
                </a:lnTo>
                <a:lnTo>
                  <a:pt x="335178" y="185922"/>
                </a:lnTo>
                <a:lnTo>
                  <a:pt x="344562" y="172258"/>
                </a:lnTo>
                <a:lnTo>
                  <a:pt x="354815" y="160199"/>
                </a:lnTo>
                <a:lnTo>
                  <a:pt x="365957" y="150136"/>
                </a:lnTo>
                <a:lnTo>
                  <a:pt x="378006" y="142462"/>
                </a:lnTo>
                <a:lnTo>
                  <a:pt x="390981" y="137569"/>
                </a:lnTo>
                <a:lnTo>
                  <a:pt x="404901" y="135851"/>
                </a:lnTo>
                <a:lnTo>
                  <a:pt x="531482" y="135851"/>
                </a:lnTo>
                <a:lnTo>
                  <a:pt x="531373" y="135280"/>
                </a:lnTo>
                <a:lnTo>
                  <a:pt x="525910" y="113085"/>
                </a:lnTo>
                <a:lnTo>
                  <a:pt x="517012" y="86470"/>
                </a:lnTo>
                <a:lnTo>
                  <a:pt x="503224" y="56568"/>
                </a:lnTo>
                <a:lnTo>
                  <a:pt x="483957" y="28665"/>
                </a:lnTo>
                <a:lnTo>
                  <a:pt x="458622" y="8047"/>
                </a:lnTo>
                <a:lnTo>
                  <a:pt x="426631" y="0"/>
                </a:lnTo>
                <a:lnTo>
                  <a:pt x="425570" y="17"/>
                </a:lnTo>
                <a:lnTo>
                  <a:pt x="404762" y="3878"/>
                </a:lnTo>
                <a:lnTo>
                  <a:pt x="378216" y="14953"/>
                </a:lnTo>
                <a:lnTo>
                  <a:pt x="360478" y="27497"/>
                </a:lnTo>
                <a:lnTo>
                  <a:pt x="341159" y="42952"/>
                </a:lnTo>
                <a:lnTo>
                  <a:pt x="327628" y="53778"/>
                </a:lnTo>
                <a:lnTo>
                  <a:pt x="311965" y="66311"/>
                </a:lnTo>
                <a:lnTo>
                  <a:pt x="294505" y="80283"/>
                </a:lnTo>
                <a:lnTo>
                  <a:pt x="275585" y="95423"/>
                </a:lnTo>
                <a:lnTo>
                  <a:pt x="255539" y="111465"/>
                </a:lnTo>
                <a:lnTo>
                  <a:pt x="234704" y="128138"/>
                </a:lnTo>
                <a:lnTo>
                  <a:pt x="213415" y="145175"/>
                </a:lnTo>
                <a:lnTo>
                  <a:pt x="192009" y="162305"/>
                </a:lnTo>
                <a:lnTo>
                  <a:pt x="170822" y="179261"/>
                </a:lnTo>
                <a:lnTo>
                  <a:pt x="150189" y="195774"/>
                </a:lnTo>
                <a:lnTo>
                  <a:pt x="130446" y="211574"/>
                </a:lnTo>
                <a:lnTo>
                  <a:pt x="111929" y="226393"/>
                </a:lnTo>
                <a:lnTo>
                  <a:pt x="94974" y="239963"/>
                </a:lnTo>
                <a:lnTo>
                  <a:pt x="79917" y="252013"/>
                </a:lnTo>
                <a:lnTo>
                  <a:pt x="56840" y="270483"/>
                </a:lnTo>
                <a:lnTo>
                  <a:pt x="43583" y="281594"/>
                </a:lnTo>
                <a:lnTo>
                  <a:pt x="26075" y="304488"/>
                </a:lnTo>
                <a:lnTo>
                  <a:pt x="19268" y="317640"/>
                </a:lnTo>
                <a:lnTo>
                  <a:pt x="13644" y="3313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4357970" y="3999133"/>
            <a:ext cx="531482" cy="674268"/>
          </a:xfrm>
          <a:custGeom>
            <a:avLst/>
            <a:gdLst/>
            <a:ahLst/>
            <a:cxnLst/>
            <a:rect l="l" t="t" r="r" b="b"/>
            <a:pathLst>
              <a:path w="531482" h="674268">
                <a:moveTo>
                  <a:pt x="0" y="671804"/>
                </a:moveTo>
                <a:lnTo>
                  <a:pt x="0" y="401015"/>
                </a:lnTo>
                <a:lnTo>
                  <a:pt x="308" y="393072"/>
                </a:lnTo>
                <a:lnTo>
                  <a:pt x="5609" y="358704"/>
                </a:lnTo>
                <a:lnTo>
                  <a:pt x="13644" y="331349"/>
                </a:lnTo>
                <a:lnTo>
                  <a:pt x="26075" y="304488"/>
                </a:lnTo>
                <a:lnTo>
                  <a:pt x="43583" y="281594"/>
                </a:lnTo>
                <a:lnTo>
                  <a:pt x="67093" y="262276"/>
                </a:lnTo>
                <a:lnTo>
                  <a:pt x="94974" y="239963"/>
                </a:lnTo>
                <a:lnTo>
                  <a:pt x="130446" y="211574"/>
                </a:lnTo>
                <a:lnTo>
                  <a:pt x="150189" y="195774"/>
                </a:lnTo>
                <a:lnTo>
                  <a:pt x="170822" y="179261"/>
                </a:lnTo>
                <a:lnTo>
                  <a:pt x="192009" y="162305"/>
                </a:lnTo>
                <a:lnTo>
                  <a:pt x="213415" y="145175"/>
                </a:lnTo>
                <a:lnTo>
                  <a:pt x="234704" y="128138"/>
                </a:lnTo>
                <a:lnTo>
                  <a:pt x="255539" y="111465"/>
                </a:lnTo>
                <a:lnTo>
                  <a:pt x="275585" y="95423"/>
                </a:lnTo>
                <a:lnTo>
                  <a:pt x="294505" y="80283"/>
                </a:lnTo>
                <a:lnTo>
                  <a:pt x="327628" y="53778"/>
                </a:lnTo>
                <a:lnTo>
                  <a:pt x="352220" y="34102"/>
                </a:lnTo>
                <a:lnTo>
                  <a:pt x="378216" y="14953"/>
                </a:lnTo>
                <a:lnTo>
                  <a:pt x="404762" y="3878"/>
                </a:lnTo>
                <a:lnTo>
                  <a:pt x="426631" y="0"/>
                </a:lnTo>
                <a:lnTo>
                  <a:pt x="443495" y="2121"/>
                </a:lnTo>
                <a:lnTo>
                  <a:pt x="472085" y="17115"/>
                </a:lnTo>
                <a:lnTo>
                  <a:pt x="494313" y="42037"/>
                </a:lnTo>
                <a:lnTo>
                  <a:pt x="510767" y="71600"/>
                </a:lnTo>
                <a:lnTo>
                  <a:pt x="522036" y="100519"/>
                </a:lnTo>
                <a:lnTo>
                  <a:pt x="528708" y="123508"/>
                </a:lnTo>
                <a:lnTo>
                  <a:pt x="531482" y="135851"/>
                </a:lnTo>
                <a:lnTo>
                  <a:pt x="404901" y="135851"/>
                </a:lnTo>
                <a:lnTo>
                  <a:pt x="390981" y="137569"/>
                </a:lnTo>
                <a:lnTo>
                  <a:pt x="378006" y="142462"/>
                </a:lnTo>
                <a:lnTo>
                  <a:pt x="365957" y="150136"/>
                </a:lnTo>
                <a:lnTo>
                  <a:pt x="354815" y="160199"/>
                </a:lnTo>
                <a:lnTo>
                  <a:pt x="344562" y="172258"/>
                </a:lnTo>
                <a:lnTo>
                  <a:pt x="335178" y="185922"/>
                </a:lnTo>
                <a:lnTo>
                  <a:pt x="326645" y="200796"/>
                </a:lnTo>
                <a:lnTo>
                  <a:pt x="318944" y="216488"/>
                </a:lnTo>
                <a:lnTo>
                  <a:pt x="312056" y="232606"/>
                </a:lnTo>
                <a:lnTo>
                  <a:pt x="305962" y="248757"/>
                </a:lnTo>
                <a:lnTo>
                  <a:pt x="300643" y="264548"/>
                </a:lnTo>
                <a:lnTo>
                  <a:pt x="296081" y="279587"/>
                </a:lnTo>
                <a:lnTo>
                  <a:pt x="292256" y="293480"/>
                </a:lnTo>
                <a:lnTo>
                  <a:pt x="289150" y="305836"/>
                </a:lnTo>
                <a:lnTo>
                  <a:pt x="286744" y="316262"/>
                </a:lnTo>
                <a:lnTo>
                  <a:pt x="285019" y="324364"/>
                </a:lnTo>
                <a:lnTo>
                  <a:pt x="283527" y="332079"/>
                </a:lnTo>
                <a:lnTo>
                  <a:pt x="127317" y="332079"/>
                </a:lnTo>
                <a:lnTo>
                  <a:pt x="109964" y="335736"/>
                </a:lnTo>
                <a:lnTo>
                  <a:pt x="92992" y="346465"/>
                </a:lnTo>
                <a:lnTo>
                  <a:pt x="84755" y="354367"/>
                </a:lnTo>
                <a:lnTo>
                  <a:pt x="76742" y="363900"/>
                </a:lnTo>
                <a:lnTo>
                  <a:pt x="68994" y="375019"/>
                </a:lnTo>
                <a:lnTo>
                  <a:pt x="61554" y="387678"/>
                </a:lnTo>
                <a:lnTo>
                  <a:pt x="54465" y="401832"/>
                </a:lnTo>
                <a:lnTo>
                  <a:pt x="47769" y="417434"/>
                </a:lnTo>
                <a:lnTo>
                  <a:pt x="41509" y="434440"/>
                </a:lnTo>
                <a:lnTo>
                  <a:pt x="35727" y="452805"/>
                </a:lnTo>
                <a:lnTo>
                  <a:pt x="30466" y="472481"/>
                </a:lnTo>
                <a:lnTo>
                  <a:pt x="25769" y="493425"/>
                </a:lnTo>
                <a:lnTo>
                  <a:pt x="21677" y="515590"/>
                </a:lnTo>
                <a:lnTo>
                  <a:pt x="18234" y="538930"/>
                </a:lnTo>
                <a:lnTo>
                  <a:pt x="15482" y="563401"/>
                </a:lnTo>
                <a:lnTo>
                  <a:pt x="13464" y="588957"/>
                </a:lnTo>
                <a:lnTo>
                  <a:pt x="12221" y="615552"/>
                </a:lnTo>
                <a:lnTo>
                  <a:pt x="11798" y="643140"/>
                </a:lnTo>
                <a:lnTo>
                  <a:pt x="11214" y="674268"/>
                </a:lnTo>
                <a:lnTo>
                  <a:pt x="0" y="6718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4784605" y="3936187"/>
            <a:ext cx="230111" cy="0"/>
          </a:xfrm>
          <a:custGeom>
            <a:avLst/>
            <a:gdLst/>
            <a:ahLst/>
            <a:cxnLst/>
            <a:rect l="l" t="t" r="r" b="b"/>
            <a:pathLst>
              <a:path w="230111">
                <a:moveTo>
                  <a:pt x="132257" y="0"/>
                </a:moveTo>
                <a:lnTo>
                  <a:pt x="0" y="0"/>
                </a:lnTo>
              </a:path>
              <a:path w="230111">
                <a:moveTo>
                  <a:pt x="0" y="1"/>
                </a:moveTo>
                <a:lnTo>
                  <a:pt x="1322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4244322" y="4492595"/>
            <a:ext cx="77749" cy="235724"/>
          </a:xfrm>
          <a:custGeom>
            <a:avLst/>
            <a:gdLst/>
            <a:ahLst/>
            <a:cxnLst/>
            <a:rect l="l" t="t" r="r" b="b"/>
            <a:pathLst>
              <a:path w="77749" h="235724">
                <a:moveTo>
                  <a:pt x="77749" y="197332"/>
                </a:moveTo>
                <a:lnTo>
                  <a:pt x="77127" y="0"/>
                </a:lnTo>
                <a:lnTo>
                  <a:pt x="0" y="50723"/>
                </a:lnTo>
                <a:lnTo>
                  <a:pt x="0" y="235724"/>
                </a:lnTo>
                <a:lnTo>
                  <a:pt x="77749" y="1973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4244322" y="4492595"/>
            <a:ext cx="77749" cy="235724"/>
          </a:xfrm>
          <a:custGeom>
            <a:avLst/>
            <a:gdLst/>
            <a:ahLst/>
            <a:cxnLst/>
            <a:rect l="l" t="t" r="r" b="b"/>
            <a:pathLst>
              <a:path w="77749" h="235724">
                <a:moveTo>
                  <a:pt x="77749" y="197332"/>
                </a:moveTo>
                <a:lnTo>
                  <a:pt x="0" y="235724"/>
                </a:lnTo>
                <a:lnTo>
                  <a:pt x="0" y="50723"/>
                </a:lnTo>
                <a:lnTo>
                  <a:pt x="77127" y="0"/>
                </a:lnTo>
                <a:lnTo>
                  <a:pt x="77749" y="1973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4230819" y="4691294"/>
            <a:ext cx="146240" cy="45123"/>
          </a:xfrm>
          <a:custGeom>
            <a:avLst/>
            <a:gdLst/>
            <a:ahLst/>
            <a:cxnLst/>
            <a:rect l="l" t="t" r="r" b="b"/>
            <a:pathLst>
              <a:path w="146240" h="45123">
                <a:moveTo>
                  <a:pt x="0" y="45123"/>
                </a:moveTo>
                <a:lnTo>
                  <a:pt x="146240" y="45123"/>
                </a:lnTo>
                <a:lnTo>
                  <a:pt x="141338" y="419"/>
                </a:lnTo>
                <a:lnTo>
                  <a:pt x="91274" y="0"/>
                </a:lnTo>
                <a:lnTo>
                  <a:pt x="0" y="4512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4230819" y="4691294"/>
            <a:ext cx="146240" cy="45123"/>
          </a:xfrm>
          <a:custGeom>
            <a:avLst/>
            <a:gdLst/>
            <a:ahLst/>
            <a:cxnLst/>
            <a:rect l="l" t="t" r="r" b="b"/>
            <a:pathLst>
              <a:path w="146240" h="45123">
                <a:moveTo>
                  <a:pt x="0" y="45123"/>
                </a:moveTo>
                <a:lnTo>
                  <a:pt x="146240" y="45123"/>
                </a:lnTo>
                <a:lnTo>
                  <a:pt x="141338" y="419"/>
                </a:lnTo>
                <a:lnTo>
                  <a:pt x="91274" y="0"/>
                </a:lnTo>
                <a:lnTo>
                  <a:pt x="0" y="45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4258875" y="4668980"/>
            <a:ext cx="50914" cy="26073"/>
          </a:xfrm>
          <a:custGeom>
            <a:avLst/>
            <a:gdLst/>
            <a:ahLst/>
            <a:cxnLst/>
            <a:rect l="l" t="t" r="r" b="b"/>
            <a:pathLst>
              <a:path w="50914" h="26073">
                <a:moveTo>
                  <a:pt x="0" y="26073"/>
                </a:moveTo>
                <a:lnTo>
                  <a:pt x="50914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4258875" y="4668980"/>
            <a:ext cx="50914" cy="26073"/>
          </a:xfrm>
          <a:custGeom>
            <a:avLst/>
            <a:gdLst/>
            <a:ahLst/>
            <a:cxnLst/>
            <a:rect l="l" t="t" r="r" b="b"/>
            <a:pathLst>
              <a:path w="50914" h="26073">
                <a:moveTo>
                  <a:pt x="0" y="26073"/>
                </a:moveTo>
                <a:lnTo>
                  <a:pt x="509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4257670" y="4639896"/>
            <a:ext cx="50304" cy="25450"/>
          </a:xfrm>
          <a:custGeom>
            <a:avLst/>
            <a:gdLst/>
            <a:ahLst/>
            <a:cxnLst/>
            <a:rect l="l" t="t" r="r" b="b"/>
            <a:pathLst>
              <a:path w="50304" h="25450">
                <a:moveTo>
                  <a:pt x="0" y="25450"/>
                </a:moveTo>
                <a:lnTo>
                  <a:pt x="50304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4257670" y="4639896"/>
            <a:ext cx="50304" cy="25450"/>
          </a:xfrm>
          <a:custGeom>
            <a:avLst/>
            <a:gdLst/>
            <a:ahLst/>
            <a:cxnLst/>
            <a:rect l="l" t="t" r="r" b="b"/>
            <a:pathLst>
              <a:path w="50304" h="25450">
                <a:moveTo>
                  <a:pt x="0" y="25450"/>
                </a:moveTo>
                <a:lnTo>
                  <a:pt x="503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4258868" y="4576841"/>
            <a:ext cx="49707" cy="27292"/>
          </a:xfrm>
          <a:custGeom>
            <a:avLst/>
            <a:gdLst/>
            <a:ahLst/>
            <a:cxnLst/>
            <a:rect l="l" t="t" r="r" b="b"/>
            <a:pathLst>
              <a:path w="49707" h="27292">
                <a:moveTo>
                  <a:pt x="0" y="27292"/>
                </a:moveTo>
                <a:lnTo>
                  <a:pt x="49707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4258868" y="4576841"/>
            <a:ext cx="49707" cy="27292"/>
          </a:xfrm>
          <a:custGeom>
            <a:avLst/>
            <a:gdLst/>
            <a:ahLst/>
            <a:cxnLst/>
            <a:rect l="l" t="t" r="r" b="b"/>
            <a:pathLst>
              <a:path w="49707" h="27292">
                <a:moveTo>
                  <a:pt x="0" y="27292"/>
                </a:moveTo>
                <a:lnTo>
                  <a:pt x="497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4097340" y="4440133"/>
            <a:ext cx="62611" cy="40182"/>
          </a:xfrm>
          <a:custGeom>
            <a:avLst/>
            <a:gdLst/>
            <a:ahLst/>
            <a:cxnLst/>
            <a:rect l="l" t="t" r="r" b="b"/>
            <a:pathLst>
              <a:path w="62611" h="40182">
                <a:moveTo>
                  <a:pt x="0" y="40182"/>
                </a:moveTo>
                <a:lnTo>
                  <a:pt x="62611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4097340" y="4440133"/>
            <a:ext cx="62611" cy="40182"/>
          </a:xfrm>
          <a:custGeom>
            <a:avLst/>
            <a:gdLst/>
            <a:ahLst/>
            <a:cxnLst/>
            <a:rect l="l" t="t" r="r" b="b"/>
            <a:pathLst>
              <a:path w="62611" h="40182">
                <a:moveTo>
                  <a:pt x="0" y="40182"/>
                </a:moveTo>
                <a:lnTo>
                  <a:pt x="626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4010425" y="4642664"/>
            <a:ext cx="42227" cy="111048"/>
          </a:xfrm>
          <a:custGeom>
            <a:avLst/>
            <a:gdLst/>
            <a:ahLst/>
            <a:cxnLst/>
            <a:rect l="l" t="t" r="r" b="b"/>
            <a:pathLst>
              <a:path w="42227" h="111048">
                <a:moveTo>
                  <a:pt x="9512" y="101396"/>
                </a:moveTo>
                <a:lnTo>
                  <a:pt x="9512" y="0"/>
                </a:lnTo>
                <a:lnTo>
                  <a:pt x="0" y="0"/>
                </a:lnTo>
                <a:lnTo>
                  <a:pt x="0" y="111048"/>
                </a:lnTo>
                <a:lnTo>
                  <a:pt x="42227" y="111048"/>
                </a:lnTo>
                <a:lnTo>
                  <a:pt x="42227" y="101396"/>
                </a:lnTo>
                <a:lnTo>
                  <a:pt x="9512" y="10139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4010425" y="4642664"/>
            <a:ext cx="42227" cy="111048"/>
          </a:xfrm>
          <a:custGeom>
            <a:avLst/>
            <a:gdLst/>
            <a:ahLst/>
            <a:cxnLst/>
            <a:rect l="l" t="t" r="r" b="b"/>
            <a:pathLst>
              <a:path w="42227" h="111048">
                <a:moveTo>
                  <a:pt x="0" y="0"/>
                </a:moveTo>
                <a:lnTo>
                  <a:pt x="9512" y="0"/>
                </a:lnTo>
                <a:lnTo>
                  <a:pt x="9512" y="101396"/>
                </a:lnTo>
                <a:lnTo>
                  <a:pt x="42227" y="101396"/>
                </a:lnTo>
                <a:lnTo>
                  <a:pt x="42227" y="111048"/>
                </a:lnTo>
                <a:lnTo>
                  <a:pt x="0" y="11104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4208763" y="4443921"/>
            <a:ext cx="112674" cy="99390"/>
          </a:xfrm>
          <a:custGeom>
            <a:avLst/>
            <a:gdLst/>
            <a:ahLst/>
            <a:cxnLst/>
            <a:rect l="l" t="t" r="r" b="b"/>
            <a:pathLst>
              <a:path w="112674" h="99390">
                <a:moveTo>
                  <a:pt x="112547" y="0"/>
                </a:moveTo>
                <a:lnTo>
                  <a:pt x="0" y="0"/>
                </a:lnTo>
                <a:lnTo>
                  <a:pt x="2501" y="321"/>
                </a:lnTo>
                <a:lnTo>
                  <a:pt x="9048" y="2518"/>
                </a:lnTo>
                <a:lnTo>
                  <a:pt x="17635" y="8434"/>
                </a:lnTo>
                <a:lnTo>
                  <a:pt x="26254" y="19912"/>
                </a:lnTo>
                <a:lnTo>
                  <a:pt x="32899" y="38796"/>
                </a:lnTo>
                <a:lnTo>
                  <a:pt x="35560" y="66929"/>
                </a:lnTo>
                <a:lnTo>
                  <a:pt x="35560" y="99390"/>
                </a:lnTo>
                <a:lnTo>
                  <a:pt x="112674" y="48666"/>
                </a:lnTo>
                <a:lnTo>
                  <a:pt x="11254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4208763" y="4443921"/>
            <a:ext cx="112674" cy="99390"/>
          </a:xfrm>
          <a:custGeom>
            <a:avLst/>
            <a:gdLst/>
            <a:ahLst/>
            <a:cxnLst/>
            <a:rect l="l" t="t" r="r" b="b"/>
            <a:pathLst>
              <a:path w="112674" h="99390">
                <a:moveTo>
                  <a:pt x="0" y="0"/>
                </a:moveTo>
                <a:lnTo>
                  <a:pt x="112547" y="0"/>
                </a:lnTo>
                <a:lnTo>
                  <a:pt x="112674" y="48666"/>
                </a:lnTo>
                <a:lnTo>
                  <a:pt x="35560" y="99390"/>
                </a:lnTo>
                <a:lnTo>
                  <a:pt x="35560" y="66929"/>
                </a:lnTo>
                <a:lnTo>
                  <a:pt x="32899" y="38796"/>
                </a:lnTo>
                <a:lnTo>
                  <a:pt x="26254" y="19912"/>
                </a:lnTo>
                <a:lnTo>
                  <a:pt x="17635" y="8434"/>
                </a:lnTo>
                <a:lnTo>
                  <a:pt x="9048" y="2518"/>
                </a:lnTo>
                <a:lnTo>
                  <a:pt x="2501" y="32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4225198" y="4748887"/>
            <a:ext cx="788746" cy="641045"/>
          </a:xfrm>
          <a:custGeom>
            <a:avLst/>
            <a:gdLst/>
            <a:ahLst/>
            <a:cxnLst/>
            <a:rect l="l" t="t" r="r" b="b"/>
            <a:pathLst>
              <a:path w="788746" h="641045">
                <a:moveTo>
                  <a:pt x="616881" y="615693"/>
                </a:moveTo>
                <a:lnTo>
                  <a:pt x="629472" y="615086"/>
                </a:lnTo>
                <a:lnTo>
                  <a:pt x="642190" y="614215"/>
                </a:lnTo>
                <a:lnTo>
                  <a:pt x="654921" y="613336"/>
                </a:lnTo>
                <a:lnTo>
                  <a:pt x="667553" y="612706"/>
                </a:lnTo>
                <a:lnTo>
                  <a:pt x="679972" y="612580"/>
                </a:lnTo>
                <a:lnTo>
                  <a:pt x="691663" y="613192"/>
                </a:lnTo>
                <a:lnTo>
                  <a:pt x="691663" y="40509"/>
                </a:lnTo>
                <a:lnTo>
                  <a:pt x="683603" y="43402"/>
                </a:lnTo>
                <a:lnTo>
                  <a:pt x="672100" y="47524"/>
                </a:lnTo>
                <a:lnTo>
                  <a:pt x="660533" y="51812"/>
                </a:lnTo>
                <a:lnTo>
                  <a:pt x="648812" y="56456"/>
                </a:lnTo>
                <a:lnTo>
                  <a:pt x="636845" y="61640"/>
                </a:lnTo>
                <a:lnTo>
                  <a:pt x="626846" y="66395"/>
                </a:lnTo>
                <a:lnTo>
                  <a:pt x="615710" y="72883"/>
                </a:lnTo>
                <a:lnTo>
                  <a:pt x="605496" y="80213"/>
                </a:lnTo>
                <a:lnTo>
                  <a:pt x="595552" y="87778"/>
                </a:lnTo>
                <a:lnTo>
                  <a:pt x="585226" y="94969"/>
                </a:lnTo>
                <a:lnTo>
                  <a:pt x="573865" y="101178"/>
                </a:lnTo>
                <a:lnTo>
                  <a:pt x="570953" y="102438"/>
                </a:lnTo>
                <a:lnTo>
                  <a:pt x="559831" y="105937"/>
                </a:lnTo>
                <a:lnTo>
                  <a:pt x="547573" y="108105"/>
                </a:lnTo>
                <a:lnTo>
                  <a:pt x="534575" y="109259"/>
                </a:lnTo>
                <a:lnTo>
                  <a:pt x="521235" y="109714"/>
                </a:lnTo>
                <a:lnTo>
                  <a:pt x="495119" y="109796"/>
                </a:lnTo>
                <a:lnTo>
                  <a:pt x="483136" y="110055"/>
                </a:lnTo>
                <a:lnTo>
                  <a:pt x="480974" y="110159"/>
                </a:lnTo>
                <a:lnTo>
                  <a:pt x="469942" y="108807"/>
                </a:lnTo>
                <a:lnTo>
                  <a:pt x="457838" y="105109"/>
                </a:lnTo>
                <a:lnTo>
                  <a:pt x="445495" y="101258"/>
                </a:lnTo>
                <a:lnTo>
                  <a:pt x="433747" y="99444"/>
                </a:lnTo>
                <a:lnTo>
                  <a:pt x="424230" y="101434"/>
                </a:lnTo>
                <a:lnTo>
                  <a:pt x="414858" y="110504"/>
                </a:lnTo>
                <a:lnTo>
                  <a:pt x="408848" y="121600"/>
                </a:lnTo>
                <a:lnTo>
                  <a:pt x="402412" y="128701"/>
                </a:lnTo>
                <a:lnTo>
                  <a:pt x="391549" y="135002"/>
                </a:lnTo>
                <a:lnTo>
                  <a:pt x="380127" y="140477"/>
                </a:lnTo>
                <a:lnTo>
                  <a:pt x="368608" y="145923"/>
                </a:lnTo>
                <a:lnTo>
                  <a:pt x="357456" y="152140"/>
                </a:lnTo>
                <a:lnTo>
                  <a:pt x="347135" y="159924"/>
                </a:lnTo>
                <a:lnTo>
                  <a:pt x="346125" y="160858"/>
                </a:lnTo>
                <a:lnTo>
                  <a:pt x="337240" y="164875"/>
                </a:lnTo>
                <a:lnTo>
                  <a:pt x="323448" y="167449"/>
                </a:lnTo>
                <a:lnTo>
                  <a:pt x="308092" y="169433"/>
                </a:lnTo>
                <a:lnTo>
                  <a:pt x="294510" y="171681"/>
                </a:lnTo>
                <a:lnTo>
                  <a:pt x="287362" y="174129"/>
                </a:lnTo>
                <a:lnTo>
                  <a:pt x="275437" y="178948"/>
                </a:lnTo>
                <a:lnTo>
                  <a:pt x="264104" y="180222"/>
                </a:lnTo>
                <a:lnTo>
                  <a:pt x="252867" y="179267"/>
                </a:lnTo>
                <a:lnTo>
                  <a:pt x="241230" y="177396"/>
                </a:lnTo>
                <a:lnTo>
                  <a:pt x="228698" y="175923"/>
                </a:lnTo>
                <a:lnTo>
                  <a:pt x="222288" y="175742"/>
                </a:lnTo>
                <a:lnTo>
                  <a:pt x="207975" y="176483"/>
                </a:lnTo>
                <a:lnTo>
                  <a:pt x="195306" y="178411"/>
                </a:lnTo>
                <a:lnTo>
                  <a:pt x="183666" y="181518"/>
                </a:lnTo>
                <a:lnTo>
                  <a:pt x="172436" y="185796"/>
                </a:lnTo>
                <a:lnTo>
                  <a:pt x="161001" y="191237"/>
                </a:lnTo>
                <a:lnTo>
                  <a:pt x="154482" y="194678"/>
                </a:lnTo>
                <a:lnTo>
                  <a:pt x="152755" y="195618"/>
                </a:lnTo>
                <a:lnTo>
                  <a:pt x="154165" y="201968"/>
                </a:lnTo>
                <a:lnTo>
                  <a:pt x="151726" y="203314"/>
                </a:lnTo>
                <a:lnTo>
                  <a:pt x="139847" y="207038"/>
                </a:lnTo>
                <a:lnTo>
                  <a:pt x="127894" y="207373"/>
                </a:lnTo>
                <a:lnTo>
                  <a:pt x="120256" y="207644"/>
                </a:lnTo>
                <a:lnTo>
                  <a:pt x="107358" y="209227"/>
                </a:lnTo>
                <a:lnTo>
                  <a:pt x="94816" y="211637"/>
                </a:lnTo>
                <a:lnTo>
                  <a:pt x="82527" y="214646"/>
                </a:lnTo>
                <a:lnTo>
                  <a:pt x="70390" y="218028"/>
                </a:lnTo>
                <a:lnTo>
                  <a:pt x="58302" y="221554"/>
                </a:lnTo>
                <a:lnTo>
                  <a:pt x="46163" y="224999"/>
                </a:lnTo>
                <a:lnTo>
                  <a:pt x="33871" y="228135"/>
                </a:lnTo>
                <a:lnTo>
                  <a:pt x="21323" y="230734"/>
                </a:lnTo>
                <a:lnTo>
                  <a:pt x="20751" y="230835"/>
                </a:lnTo>
                <a:lnTo>
                  <a:pt x="19693" y="243664"/>
                </a:lnTo>
                <a:lnTo>
                  <a:pt x="17435" y="256206"/>
                </a:lnTo>
                <a:lnTo>
                  <a:pt x="14362" y="268550"/>
                </a:lnTo>
                <a:lnTo>
                  <a:pt x="10854" y="280782"/>
                </a:lnTo>
                <a:lnTo>
                  <a:pt x="7297" y="292988"/>
                </a:lnTo>
                <a:lnTo>
                  <a:pt x="4071" y="305256"/>
                </a:lnTo>
                <a:lnTo>
                  <a:pt x="1560" y="317673"/>
                </a:lnTo>
                <a:lnTo>
                  <a:pt x="148" y="330326"/>
                </a:lnTo>
                <a:lnTo>
                  <a:pt x="0" y="333984"/>
                </a:lnTo>
                <a:lnTo>
                  <a:pt x="861" y="346448"/>
                </a:lnTo>
                <a:lnTo>
                  <a:pt x="3804" y="358361"/>
                </a:lnTo>
                <a:lnTo>
                  <a:pt x="8464" y="369823"/>
                </a:lnTo>
                <a:lnTo>
                  <a:pt x="14476" y="380930"/>
                </a:lnTo>
                <a:lnTo>
                  <a:pt x="21477" y="391781"/>
                </a:lnTo>
                <a:lnTo>
                  <a:pt x="29101" y="402473"/>
                </a:lnTo>
                <a:lnTo>
                  <a:pt x="36985" y="413105"/>
                </a:lnTo>
                <a:lnTo>
                  <a:pt x="44763" y="423775"/>
                </a:lnTo>
                <a:lnTo>
                  <a:pt x="52073" y="434580"/>
                </a:lnTo>
                <a:lnTo>
                  <a:pt x="58548" y="445618"/>
                </a:lnTo>
                <a:lnTo>
                  <a:pt x="58635" y="445782"/>
                </a:lnTo>
                <a:lnTo>
                  <a:pt x="67051" y="461447"/>
                </a:lnTo>
                <a:lnTo>
                  <a:pt x="74558" y="474658"/>
                </a:lnTo>
                <a:lnTo>
                  <a:pt x="81533" y="485732"/>
                </a:lnTo>
                <a:lnTo>
                  <a:pt x="88352" y="494988"/>
                </a:lnTo>
                <a:lnTo>
                  <a:pt x="95393" y="502742"/>
                </a:lnTo>
                <a:lnTo>
                  <a:pt x="103032" y="509313"/>
                </a:lnTo>
                <a:lnTo>
                  <a:pt x="111647" y="515020"/>
                </a:lnTo>
                <a:lnTo>
                  <a:pt x="121613" y="520178"/>
                </a:lnTo>
                <a:lnTo>
                  <a:pt x="133309" y="525107"/>
                </a:lnTo>
                <a:lnTo>
                  <a:pt x="147110" y="530124"/>
                </a:lnTo>
                <a:lnTo>
                  <a:pt x="163394" y="535547"/>
                </a:lnTo>
                <a:lnTo>
                  <a:pt x="169760" y="537603"/>
                </a:lnTo>
                <a:lnTo>
                  <a:pt x="178803" y="564705"/>
                </a:lnTo>
                <a:lnTo>
                  <a:pt x="191109" y="561841"/>
                </a:lnTo>
                <a:lnTo>
                  <a:pt x="203549" y="559630"/>
                </a:lnTo>
                <a:lnTo>
                  <a:pt x="216099" y="557992"/>
                </a:lnTo>
                <a:lnTo>
                  <a:pt x="228736" y="556844"/>
                </a:lnTo>
                <a:lnTo>
                  <a:pt x="241436" y="556104"/>
                </a:lnTo>
                <a:lnTo>
                  <a:pt x="254176" y="555692"/>
                </a:lnTo>
                <a:lnTo>
                  <a:pt x="266933" y="555526"/>
                </a:lnTo>
                <a:lnTo>
                  <a:pt x="305072" y="555689"/>
                </a:lnTo>
                <a:lnTo>
                  <a:pt x="325488" y="555624"/>
                </a:lnTo>
                <a:lnTo>
                  <a:pt x="333844" y="553961"/>
                </a:lnTo>
                <a:lnTo>
                  <a:pt x="338708" y="555688"/>
                </a:lnTo>
                <a:lnTo>
                  <a:pt x="349268" y="561887"/>
                </a:lnTo>
                <a:lnTo>
                  <a:pt x="358193" y="570283"/>
                </a:lnTo>
                <a:lnTo>
                  <a:pt x="368526" y="578643"/>
                </a:lnTo>
                <a:lnTo>
                  <a:pt x="371855" y="580555"/>
                </a:lnTo>
                <a:lnTo>
                  <a:pt x="382720" y="586060"/>
                </a:lnTo>
                <a:lnTo>
                  <a:pt x="395282" y="590931"/>
                </a:lnTo>
                <a:lnTo>
                  <a:pt x="406209" y="592048"/>
                </a:lnTo>
                <a:lnTo>
                  <a:pt x="417808" y="587710"/>
                </a:lnTo>
                <a:lnTo>
                  <a:pt x="428407" y="579812"/>
                </a:lnTo>
                <a:lnTo>
                  <a:pt x="438526" y="570492"/>
                </a:lnTo>
                <a:lnTo>
                  <a:pt x="448689" y="561891"/>
                </a:lnTo>
                <a:lnTo>
                  <a:pt x="459418" y="556148"/>
                </a:lnTo>
                <a:lnTo>
                  <a:pt x="463892" y="555142"/>
                </a:lnTo>
                <a:lnTo>
                  <a:pt x="475357" y="555263"/>
                </a:lnTo>
                <a:lnTo>
                  <a:pt x="486774" y="558161"/>
                </a:lnTo>
                <a:lnTo>
                  <a:pt x="498106" y="563251"/>
                </a:lnTo>
                <a:lnTo>
                  <a:pt x="509319" y="569946"/>
                </a:lnTo>
                <a:lnTo>
                  <a:pt x="520375" y="577661"/>
                </a:lnTo>
                <a:lnTo>
                  <a:pt x="531238" y="585809"/>
                </a:lnTo>
                <a:lnTo>
                  <a:pt x="541873" y="593805"/>
                </a:lnTo>
                <a:lnTo>
                  <a:pt x="552244" y="601063"/>
                </a:lnTo>
                <a:lnTo>
                  <a:pt x="562313" y="606997"/>
                </a:lnTo>
                <a:lnTo>
                  <a:pt x="570064" y="610374"/>
                </a:lnTo>
                <a:lnTo>
                  <a:pt x="581010" y="613377"/>
                </a:lnTo>
                <a:lnTo>
                  <a:pt x="592537" y="615095"/>
                </a:lnTo>
                <a:lnTo>
                  <a:pt x="604532" y="615781"/>
                </a:lnTo>
                <a:lnTo>
                  <a:pt x="616881" y="6156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4225198" y="4748887"/>
            <a:ext cx="788746" cy="641045"/>
          </a:xfrm>
          <a:custGeom>
            <a:avLst/>
            <a:gdLst/>
            <a:ahLst/>
            <a:cxnLst/>
            <a:rect l="l" t="t" r="r" b="b"/>
            <a:pathLst>
              <a:path w="788746" h="641045">
                <a:moveTo>
                  <a:pt x="191109" y="561841"/>
                </a:moveTo>
                <a:lnTo>
                  <a:pt x="203549" y="559630"/>
                </a:lnTo>
                <a:lnTo>
                  <a:pt x="216099" y="557992"/>
                </a:lnTo>
                <a:lnTo>
                  <a:pt x="228736" y="556844"/>
                </a:lnTo>
                <a:lnTo>
                  <a:pt x="241436" y="556104"/>
                </a:lnTo>
              </a:path>
              <a:path w="788746" h="641045">
                <a:moveTo>
                  <a:pt x="266933" y="555526"/>
                </a:moveTo>
                <a:lnTo>
                  <a:pt x="279684" y="555525"/>
                </a:lnTo>
                <a:lnTo>
                  <a:pt x="292404" y="555606"/>
                </a:lnTo>
              </a:path>
              <a:path w="788746" h="641045">
                <a:moveTo>
                  <a:pt x="691663" y="40509"/>
                </a:moveTo>
                <a:lnTo>
                  <a:pt x="683603" y="43402"/>
                </a:lnTo>
                <a:lnTo>
                  <a:pt x="672100" y="47524"/>
                </a:lnTo>
                <a:lnTo>
                  <a:pt x="660533" y="51812"/>
                </a:lnTo>
                <a:lnTo>
                  <a:pt x="648812" y="56456"/>
                </a:lnTo>
                <a:lnTo>
                  <a:pt x="636845" y="61640"/>
                </a:lnTo>
                <a:lnTo>
                  <a:pt x="626846" y="66395"/>
                </a:lnTo>
                <a:lnTo>
                  <a:pt x="615710" y="72883"/>
                </a:lnTo>
                <a:lnTo>
                  <a:pt x="605496" y="80213"/>
                </a:lnTo>
                <a:lnTo>
                  <a:pt x="595552" y="87778"/>
                </a:lnTo>
                <a:lnTo>
                  <a:pt x="585226" y="94969"/>
                </a:lnTo>
                <a:lnTo>
                  <a:pt x="573865" y="101178"/>
                </a:lnTo>
                <a:lnTo>
                  <a:pt x="570953" y="102438"/>
                </a:lnTo>
                <a:lnTo>
                  <a:pt x="559831" y="105937"/>
                </a:lnTo>
                <a:lnTo>
                  <a:pt x="547573" y="108105"/>
                </a:lnTo>
                <a:lnTo>
                  <a:pt x="534575" y="109259"/>
                </a:lnTo>
                <a:lnTo>
                  <a:pt x="521235" y="109714"/>
                </a:lnTo>
                <a:lnTo>
                  <a:pt x="507951" y="109788"/>
                </a:lnTo>
              </a:path>
              <a:path w="788746" h="641045">
                <a:moveTo>
                  <a:pt x="495119" y="109796"/>
                </a:moveTo>
                <a:lnTo>
                  <a:pt x="483136" y="110055"/>
                </a:lnTo>
                <a:lnTo>
                  <a:pt x="480974" y="110159"/>
                </a:lnTo>
                <a:lnTo>
                  <a:pt x="469942" y="108807"/>
                </a:lnTo>
                <a:lnTo>
                  <a:pt x="457838" y="105109"/>
                </a:lnTo>
                <a:lnTo>
                  <a:pt x="445495" y="101258"/>
                </a:lnTo>
                <a:lnTo>
                  <a:pt x="433747" y="99444"/>
                </a:lnTo>
                <a:lnTo>
                  <a:pt x="424230" y="101434"/>
                </a:lnTo>
                <a:lnTo>
                  <a:pt x="414858" y="110504"/>
                </a:lnTo>
                <a:lnTo>
                  <a:pt x="408848" y="121600"/>
                </a:lnTo>
                <a:lnTo>
                  <a:pt x="402412" y="128701"/>
                </a:lnTo>
                <a:lnTo>
                  <a:pt x="391549" y="135002"/>
                </a:lnTo>
                <a:lnTo>
                  <a:pt x="380127" y="140477"/>
                </a:lnTo>
                <a:lnTo>
                  <a:pt x="368608" y="145923"/>
                </a:lnTo>
                <a:lnTo>
                  <a:pt x="357456" y="152140"/>
                </a:lnTo>
                <a:lnTo>
                  <a:pt x="347135" y="159924"/>
                </a:lnTo>
                <a:lnTo>
                  <a:pt x="346125" y="160858"/>
                </a:lnTo>
                <a:lnTo>
                  <a:pt x="337240" y="164875"/>
                </a:lnTo>
              </a:path>
              <a:path w="788746" h="641045">
                <a:moveTo>
                  <a:pt x="323448" y="167449"/>
                </a:moveTo>
                <a:lnTo>
                  <a:pt x="308092" y="169433"/>
                </a:lnTo>
                <a:lnTo>
                  <a:pt x="294510" y="171681"/>
                </a:lnTo>
                <a:lnTo>
                  <a:pt x="287362" y="174129"/>
                </a:lnTo>
                <a:lnTo>
                  <a:pt x="275437" y="178948"/>
                </a:lnTo>
                <a:lnTo>
                  <a:pt x="264104" y="180222"/>
                </a:lnTo>
                <a:lnTo>
                  <a:pt x="252867" y="179267"/>
                </a:lnTo>
                <a:lnTo>
                  <a:pt x="241230" y="177396"/>
                </a:lnTo>
                <a:lnTo>
                  <a:pt x="228698" y="175923"/>
                </a:lnTo>
                <a:lnTo>
                  <a:pt x="222288" y="175742"/>
                </a:lnTo>
                <a:lnTo>
                  <a:pt x="207975" y="176483"/>
                </a:lnTo>
                <a:lnTo>
                  <a:pt x="195306" y="178411"/>
                </a:lnTo>
                <a:lnTo>
                  <a:pt x="183666" y="181518"/>
                </a:lnTo>
                <a:lnTo>
                  <a:pt x="172436" y="185796"/>
                </a:lnTo>
                <a:lnTo>
                  <a:pt x="161001" y="191237"/>
                </a:lnTo>
                <a:lnTo>
                  <a:pt x="154482" y="194678"/>
                </a:lnTo>
              </a:path>
              <a:path w="788746" h="641045">
                <a:moveTo>
                  <a:pt x="152755" y="195618"/>
                </a:moveTo>
                <a:lnTo>
                  <a:pt x="154165" y="201968"/>
                </a:lnTo>
              </a:path>
              <a:path w="788746" h="641045">
                <a:moveTo>
                  <a:pt x="151726" y="203314"/>
                </a:moveTo>
                <a:lnTo>
                  <a:pt x="139847" y="207038"/>
                </a:lnTo>
              </a:path>
              <a:path w="788746" h="641045">
                <a:moveTo>
                  <a:pt x="127894" y="207373"/>
                </a:moveTo>
                <a:lnTo>
                  <a:pt x="120256" y="207644"/>
                </a:lnTo>
                <a:lnTo>
                  <a:pt x="107358" y="209227"/>
                </a:lnTo>
                <a:lnTo>
                  <a:pt x="94816" y="211637"/>
                </a:lnTo>
                <a:lnTo>
                  <a:pt x="82527" y="214646"/>
                </a:lnTo>
              </a:path>
              <a:path w="788746" h="641045">
                <a:moveTo>
                  <a:pt x="70390" y="218028"/>
                </a:moveTo>
                <a:lnTo>
                  <a:pt x="58302" y="221554"/>
                </a:lnTo>
                <a:lnTo>
                  <a:pt x="46163" y="224999"/>
                </a:lnTo>
                <a:lnTo>
                  <a:pt x="33871" y="228135"/>
                </a:lnTo>
                <a:lnTo>
                  <a:pt x="21323" y="230734"/>
                </a:lnTo>
                <a:lnTo>
                  <a:pt x="20751" y="230835"/>
                </a:lnTo>
                <a:lnTo>
                  <a:pt x="19693" y="243664"/>
                </a:lnTo>
                <a:lnTo>
                  <a:pt x="17435" y="256206"/>
                </a:lnTo>
                <a:lnTo>
                  <a:pt x="14362" y="268550"/>
                </a:lnTo>
                <a:lnTo>
                  <a:pt x="10854" y="280782"/>
                </a:lnTo>
                <a:lnTo>
                  <a:pt x="7297" y="292988"/>
                </a:lnTo>
                <a:lnTo>
                  <a:pt x="4071" y="305256"/>
                </a:lnTo>
                <a:lnTo>
                  <a:pt x="1560" y="317673"/>
                </a:lnTo>
                <a:lnTo>
                  <a:pt x="148" y="330326"/>
                </a:lnTo>
                <a:lnTo>
                  <a:pt x="0" y="333984"/>
                </a:lnTo>
                <a:lnTo>
                  <a:pt x="861" y="346448"/>
                </a:lnTo>
                <a:lnTo>
                  <a:pt x="3804" y="358361"/>
                </a:lnTo>
                <a:lnTo>
                  <a:pt x="8464" y="369823"/>
                </a:lnTo>
                <a:lnTo>
                  <a:pt x="14476" y="380930"/>
                </a:lnTo>
                <a:lnTo>
                  <a:pt x="21477" y="391781"/>
                </a:lnTo>
                <a:lnTo>
                  <a:pt x="29101" y="402473"/>
                </a:lnTo>
                <a:lnTo>
                  <a:pt x="36985" y="413105"/>
                </a:lnTo>
                <a:lnTo>
                  <a:pt x="44763" y="423775"/>
                </a:lnTo>
                <a:lnTo>
                  <a:pt x="52073" y="434580"/>
                </a:lnTo>
                <a:lnTo>
                  <a:pt x="58548" y="445618"/>
                </a:lnTo>
                <a:lnTo>
                  <a:pt x="58635" y="445782"/>
                </a:lnTo>
                <a:lnTo>
                  <a:pt x="67051" y="461447"/>
                </a:lnTo>
                <a:lnTo>
                  <a:pt x="74558" y="474658"/>
                </a:lnTo>
                <a:lnTo>
                  <a:pt x="81533" y="485732"/>
                </a:lnTo>
                <a:lnTo>
                  <a:pt x="88352" y="494988"/>
                </a:lnTo>
                <a:lnTo>
                  <a:pt x="95393" y="502742"/>
                </a:lnTo>
                <a:lnTo>
                  <a:pt x="103032" y="509313"/>
                </a:lnTo>
                <a:lnTo>
                  <a:pt x="111647" y="515020"/>
                </a:lnTo>
                <a:lnTo>
                  <a:pt x="121613" y="520178"/>
                </a:lnTo>
                <a:lnTo>
                  <a:pt x="133309" y="525107"/>
                </a:lnTo>
                <a:lnTo>
                  <a:pt x="147110" y="530124"/>
                </a:lnTo>
                <a:lnTo>
                  <a:pt x="163394" y="535547"/>
                </a:lnTo>
                <a:lnTo>
                  <a:pt x="169760" y="537603"/>
                </a:lnTo>
                <a:lnTo>
                  <a:pt x="178803" y="564705"/>
                </a:lnTo>
                <a:lnTo>
                  <a:pt x="191109" y="561841"/>
                </a:lnTo>
              </a:path>
              <a:path w="788746" h="641045">
                <a:moveTo>
                  <a:pt x="531238" y="585809"/>
                </a:moveTo>
                <a:lnTo>
                  <a:pt x="520375" y="577661"/>
                </a:lnTo>
                <a:lnTo>
                  <a:pt x="509319" y="569946"/>
                </a:lnTo>
                <a:lnTo>
                  <a:pt x="498106" y="563251"/>
                </a:lnTo>
                <a:lnTo>
                  <a:pt x="486774" y="558161"/>
                </a:lnTo>
                <a:lnTo>
                  <a:pt x="475357" y="555263"/>
                </a:lnTo>
                <a:lnTo>
                  <a:pt x="463892" y="555142"/>
                </a:lnTo>
                <a:lnTo>
                  <a:pt x="459418" y="556148"/>
                </a:lnTo>
                <a:lnTo>
                  <a:pt x="448689" y="561891"/>
                </a:lnTo>
                <a:lnTo>
                  <a:pt x="438526" y="570492"/>
                </a:lnTo>
                <a:lnTo>
                  <a:pt x="431554" y="576913"/>
                </a:lnTo>
              </a:path>
              <a:path w="788746" h="641045">
                <a:moveTo>
                  <a:pt x="352349" y="564785"/>
                </a:moveTo>
                <a:lnTo>
                  <a:pt x="358193" y="570283"/>
                </a:lnTo>
                <a:lnTo>
                  <a:pt x="368526" y="578643"/>
                </a:lnTo>
                <a:lnTo>
                  <a:pt x="371855" y="580555"/>
                </a:lnTo>
                <a:lnTo>
                  <a:pt x="382720" y="586060"/>
                </a:lnTo>
                <a:lnTo>
                  <a:pt x="395282" y="590931"/>
                </a:lnTo>
                <a:lnTo>
                  <a:pt x="406209" y="592048"/>
                </a:lnTo>
                <a:lnTo>
                  <a:pt x="417808" y="587710"/>
                </a:lnTo>
                <a:lnTo>
                  <a:pt x="428407" y="579812"/>
                </a:lnTo>
                <a:lnTo>
                  <a:pt x="431554" y="576913"/>
                </a:lnTo>
              </a:path>
              <a:path w="788746" h="641045">
                <a:moveTo>
                  <a:pt x="541873" y="593805"/>
                </a:moveTo>
                <a:lnTo>
                  <a:pt x="531238" y="585809"/>
                </a:lnTo>
              </a:path>
              <a:path w="788746" h="641045">
                <a:moveTo>
                  <a:pt x="349268" y="561887"/>
                </a:moveTo>
                <a:lnTo>
                  <a:pt x="338708" y="555688"/>
                </a:lnTo>
                <a:lnTo>
                  <a:pt x="333844" y="553961"/>
                </a:lnTo>
                <a:lnTo>
                  <a:pt x="325488" y="555624"/>
                </a:lnTo>
                <a:lnTo>
                  <a:pt x="320179" y="555675"/>
                </a:lnTo>
                <a:lnTo>
                  <a:pt x="317663" y="555692"/>
                </a:lnTo>
                <a:lnTo>
                  <a:pt x="305072" y="555689"/>
                </a:lnTo>
              </a:path>
              <a:path w="788746" h="641045">
                <a:moveTo>
                  <a:pt x="352349" y="564785"/>
                </a:moveTo>
                <a:lnTo>
                  <a:pt x="349268" y="561887"/>
                </a:lnTo>
              </a:path>
              <a:path w="788746" h="641045">
                <a:moveTo>
                  <a:pt x="616881" y="615693"/>
                </a:moveTo>
                <a:lnTo>
                  <a:pt x="629472" y="615086"/>
                </a:lnTo>
                <a:lnTo>
                  <a:pt x="642190" y="614215"/>
                </a:lnTo>
                <a:lnTo>
                  <a:pt x="654921" y="613336"/>
                </a:lnTo>
                <a:lnTo>
                  <a:pt x="667553" y="612706"/>
                </a:lnTo>
                <a:lnTo>
                  <a:pt x="679972" y="612580"/>
                </a:lnTo>
                <a:lnTo>
                  <a:pt x="691663" y="613192"/>
                </a:lnTo>
              </a:path>
              <a:path w="788746" h="641045">
                <a:moveTo>
                  <a:pt x="541873" y="593805"/>
                </a:moveTo>
                <a:lnTo>
                  <a:pt x="552244" y="601063"/>
                </a:lnTo>
                <a:lnTo>
                  <a:pt x="562313" y="606997"/>
                </a:lnTo>
                <a:lnTo>
                  <a:pt x="570064" y="610374"/>
                </a:lnTo>
                <a:lnTo>
                  <a:pt x="581010" y="613377"/>
                </a:lnTo>
                <a:lnTo>
                  <a:pt x="592537" y="615095"/>
                </a:lnTo>
                <a:lnTo>
                  <a:pt x="604532" y="615781"/>
                </a:lnTo>
                <a:lnTo>
                  <a:pt x="616881" y="6156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920573" y="6277490"/>
            <a:ext cx="438488" cy="357984"/>
          </a:xfrm>
          <a:custGeom>
            <a:avLst/>
            <a:gdLst/>
            <a:ahLst/>
            <a:cxnLst/>
            <a:rect l="l" t="t" r="r" b="b"/>
            <a:pathLst>
              <a:path w="438488" h="357984">
                <a:moveTo>
                  <a:pt x="429949" y="172564"/>
                </a:moveTo>
                <a:lnTo>
                  <a:pt x="426151" y="163751"/>
                </a:lnTo>
                <a:lnTo>
                  <a:pt x="426126" y="156842"/>
                </a:lnTo>
                <a:lnTo>
                  <a:pt x="428674" y="143997"/>
                </a:lnTo>
                <a:lnTo>
                  <a:pt x="433980" y="134129"/>
                </a:lnTo>
                <a:lnTo>
                  <a:pt x="437975" y="122450"/>
                </a:lnTo>
                <a:lnTo>
                  <a:pt x="438488" y="111716"/>
                </a:lnTo>
                <a:lnTo>
                  <a:pt x="437055" y="98972"/>
                </a:lnTo>
                <a:lnTo>
                  <a:pt x="434648" y="85341"/>
                </a:lnTo>
                <a:lnTo>
                  <a:pt x="432239" y="71945"/>
                </a:lnTo>
                <a:lnTo>
                  <a:pt x="430801" y="59909"/>
                </a:lnTo>
                <a:lnTo>
                  <a:pt x="430711" y="57541"/>
                </a:lnTo>
                <a:lnTo>
                  <a:pt x="430065" y="46317"/>
                </a:lnTo>
                <a:lnTo>
                  <a:pt x="428075" y="32163"/>
                </a:lnTo>
                <a:lnTo>
                  <a:pt x="424208" y="17940"/>
                </a:lnTo>
                <a:lnTo>
                  <a:pt x="417934" y="6507"/>
                </a:lnTo>
                <a:lnTo>
                  <a:pt x="413248" y="2435"/>
                </a:lnTo>
                <a:lnTo>
                  <a:pt x="402620" y="0"/>
                </a:lnTo>
                <a:lnTo>
                  <a:pt x="390884" y="2287"/>
                </a:lnTo>
                <a:lnTo>
                  <a:pt x="378922" y="6334"/>
                </a:lnTo>
                <a:lnTo>
                  <a:pt x="373243" y="8061"/>
                </a:lnTo>
                <a:lnTo>
                  <a:pt x="360295" y="11130"/>
                </a:lnTo>
                <a:lnTo>
                  <a:pt x="347528" y="13521"/>
                </a:lnTo>
                <a:lnTo>
                  <a:pt x="334906" y="15336"/>
                </a:lnTo>
                <a:lnTo>
                  <a:pt x="322396" y="16673"/>
                </a:lnTo>
                <a:lnTo>
                  <a:pt x="309962" y="17635"/>
                </a:lnTo>
                <a:lnTo>
                  <a:pt x="297569" y="18321"/>
                </a:lnTo>
                <a:lnTo>
                  <a:pt x="285184" y="18832"/>
                </a:lnTo>
                <a:lnTo>
                  <a:pt x="272772" y="19268"/>
                </a:lnTo>
                <a:lnTo>
                  <a:pt x="260297" y="19730"/>
                </a:lnTo>
                <a:lnTo>
                  <a:pt x="247725" y="20318"/>
                </a:lnTo>
                <a:lnTo>
                  <a:pt x="235023" y="21133"/>
                </a:lnTo>
                <a:lnTo>
                  <a:pt x="231829" y="21384"/>
                </a:lnTo>
                <a:lnTo>
                  <a:pt x="219483" y="22913"/>
                </a:lnTo>
                <a:lnTo>
                  <a:pt x="207156" y="25177"/>
                </a:lnTo>
                <a:lnTo>
                  <a:pt x="194760" y="27760"/>
                </a:lnTo>
                <a:lnTo>
                  <a:pt x="182207" y="30247"/>
                </a:lnTo>
                <a:lnTo>
                  <a:pt x="169409" y="32223"/>
                </a:lnTo>
                <a:lnTo>
                  <a:pt x="164214" y="32776"/>
                </a:lnTo>
                <a:lnTo>
                  <a:pt x="151260" y="36763"/>
                </a:lnTo>
                <a:lnTo>
                  <a:pt x="146473" y="48890"/>
                </a:lnTo>
                <a:lnTo>
                  <a:pt x="146129" y="57515"/>
                </a:lnTo>
                <a:lnTo>
                  <a:pt x="136168" y="57903"/>
                </a:lnTo>
                <a:lnTo>
                  <a:pt x="130670" y="60231"/>
                </a:lnTo>
                <a:lnTo>
                  <a:pt x="128294" y="64183"/>
                </a:lnTo>
                <a:lnTo>
                  <a:pt x="127697" y="69443"/>
                </a:lnTo>
                <a:lnTo>
                  <a:pt x="127538" y="75695"/>
                </a:lnTo>
                <a:lnTo>
                  <a:pt x="126476" y="82621"/>
                </a:lnTo>
                <a:lnTo>
                  <a:pt x="123169" y="89905"/>
                </a:lnTo>
                <a:lnTo>
                  <a:pt x="116274" y="97231"/>
                </a:lnTo>
                <a:lnTo>
                  <a:pt x="113833" y="99031"/>
                </a:lnTo>
                <a:lnTo>
                  <a:pt x="105525" y="103000"/>
                </a:lnTo>
                <a:lnTo>
                  <a:pt x="91470" y="108898"/>
                </a:lnTo>
                <a:lnTo>
                  <a:pt x="76154" y="115825"/>
                </a:lnTo>
                <a:lnTo>
                  <a:pt x="64065" y="122883"/>
                </a:lnTo>
                <a:lnTo>
                  <a:pt x="59680" y="128292"/>
                </a:lnTo>
                <a:lnTo>
                  <a:pt x="56858" y="141092"/>
                </a:lnTo>
                <a:lnTo>
                  <a:pt x="53291" y="152402"/>
                </a:lnTo>
                <a:lnTo>
                  <a:pt x="50400" y="163075"/>
                </a:lnTo>
                <a:lnTo>
                  <a:pt x="49608" y="173966"/>
                </a:lnTo>
                <a:lnTo>
                  <a:pt x="52335" y="185929"/>
                </a:lnTo>
                <a:lnTo>
                  <a:pt x="53470" y="188617"/>
                </a:lnTo>
                <a:lnTo>
                  <a:pt x="58669" y="199871"/>
                </a:lnTo>
                <a:lnTo>
                  <a:pt x="59745" y="206203"/>
                </a:lnTo>
                <a:lnTo>
                  <a:pt x="56883" y="214719"/>
                </a:lnTo>
                <a:lnTo>
                  <a:pt x="55045" y="219377"/>
                </a:lnTo>
                <a:lnTo>
                  <a:pt x="49986" y="231279"/>
                </a:lnTo>
                <a:lnTo>
                  <a:pt x="44338" y="242636"/>
                </a:lnTo>
                <a:lnTo>
                  <a:pt x="38151" y="253598"/>
                </a:lnTo>
                <a:lnTo>
                  <a:pt x="35245" y="258378"/>
                </a:lnTo>
                <a:lnTo>
                  <a:pt x="32604" y="262620"/>
                </a:lnTo>
                <a:lnTo>
                  <a:pt x="37658" y="267446"/>
                </a:lnTo>
                <a:lnTo>
                  <a:pt x="33239" y="272018"/>
                </a:lnTo>
                <a:lnTo>
                  <a:pt x="22882" y="277573"/>
                </a:lnTo>
                <a:lnTo>
                  <a:pt x="10970" y="281687"/>
                </a:lnTo>
                <a:lnTo>
                  <a:pt x="3648" y="287817"/>
                </a:lnTo>
                <a:lnTo>
                  <a:pt x="0" y="298751"/>
                </a:lnTo>
                <a:lnTo>
                  <a:pt x="332" y="311561"/>
                </a:lnTo>
                <a:lnTo>
                  <a:pt x="3676" y="324080"/>
                </a:lnTo>
                <a:lnTo>
                  <a:pt x="9064" y="334140"/>
                </a:lnTo>
                <a:lnTo>
                  <a:pt x="18326" y="342270"/>
                </a:lnTo>
                <a:lnTo>
                  <a:pt x="30434" y="348943"/>
                </a:lnTo>
                <a:lnTo>
                  <a:pt x="44037" y="354345"/>
                </a:lnTo>
                <a:lnTo>
                  <a:pt x="56914" y="357561"/>
                </a:lnTo>
                <a:lnTo>
                  <a:pt x="64811" y="357984"/>
                </a:lnTo>
                <a:lnTo>
                  <a:pt x="75212" y="357083"/>
                </a:lnTo>
                <a:lnTo>
                  <a:pt x="78324" y="352028"/>
                </a:lnTo>
                <a:lnTo>
                  <a:pt x="87138" y="347101"/>
                </a:lnTo>
                <a:lnTo>
                  <a:pt x="97945" y="340754"/>
                </a:lnTo>
                <a:lnTo>
                  <a:pt x="108394" y="335442"/>
                </a:lnTo>
                <a:lnTo>
                  <a:pt x="120964" y="331929"/>
                </a:lnTo>
                <a:lnTo>
                  <a:pt x="127828" y="331149"/>
                </a:lnTo>
                <a:lnTo>
                  <a:pt x="139466" y="330992"/>
                </a:lnTo>
                <a:lnTo>
                  <a:pt x="151371" y="331891"/>
                </a:lnTo>
                <a:lnTo>
                  <a:pt x="163478" y="333533"/>
                </a:lnTo>
                <a:lnTo>
                  <a:pt x="175722" y="335609"/>
                </a:lnTo>
                <a:lnTo>
                  <a:pt x="188039" y="337805"/>
                </a:lnTo>
                <a:lnTo>
                  <a:pt x="200365" y="339810"/>
                </a:lnTo>
                <a:lnTo>
                  <a:pt x="212635" y="341313"/>
                </a:lnTo>
                <a:lnTo>
                  <a:pt x="224784" y="342000"/>
                </a:lnTo>
                <a:lnTo>
                  <a:pt x="236748" y="341562"/>
                </a:lnTo>
                <a:lnTo>
                  <a:pt x="248463" y="339685"/>
                </a:lnTo>
                <a:lnTo>
                  <a:pt x="259864" y="336058"/>
                </a:lnTo>
                <a:lnTo>
                  <a:pt x="261521" y="335353"/>
                </a:lnTo>
                <a:lnTo>
                  <a:pt x="274283" y="329940"/>
                </a:lnTo>
                <a:lnTo>
                  <a:pt x="285790" y="325627"/>
                </a:lnTo>
                <a:lnTo>
                  <a:pt x="296720" y="322317"/>
                </a:lnTo>
                <a:lnTo>
                  <a:pt x="307748" y="319919"/>
                </a:lnTo>
                <a:lnTo>
                  <a:pt x="319551" y="318335"/>
                </a:lnTo>
                <a:lnTo>
                  <a:pt x="332806" y="317473"/>
                </a:lnTo>
                <a:lnTo>
                  <a:pt x="348187" y="317238"/>
                </a:lnTo>
                <a:lnTo>
                  <a:pt x="362655" y="317182"/>
                </a:lnTo>
                <a:lnTo>
                  <a:pt x="376218" y="316429"/>
                </a:lnTo>
                <a:lnTo>
                  <a:pt x="389428" y="314343"/>
                </a:lnTo>
                <a:lnTo>
                  <a:pt x="401576" y="310283"/>
                </a:lnTo>
                <a:lnTo>
                  <a:pt x="411958" y="303609"/>
                </a:lnTo>
                <a:lnTo>
                  <a:pt x="414328" y="301317"/>
                </a:lnTo>
                <a:lnTo>
                  <a:pt x="421361" y="291582"/>
                </a:lnTo>
                <a:lnTo>
                  <a:pt x="421376" y="284785"/>
                </a:lnTo>
                <a:lnTo>
                  <a:pt x="418095" y="277123"/>
                </a:lnTo>
                <a:lnTo>
                  <a:pt x="415240" y="264787"/>
                </a:lnTo>
                <a:lnTo>
                  <a:pt x="415655" y="251809"/>
                </a:lnTo>
                <a:lnTo>
                  <a:pt x="418126" y="240066"/>
                </a:lnTo>
                <a:lnTo>
                  <a:pt x="421715" y="228185"/>
                </a:lnTo>
                <a:lnTo>
                  <a:pt x="425586" y="216112"/>
                </a:lnTo>
                <a:lnTo>
                  <a:pt x="428901" y="203793"/>
                </a:lnTo>
                <a:lnTo>
                  <a:pt x="430822" y="191172"/>
                </a:lnTo>
                <a:lnTo>
                  <a:pt x="430698" y="179803"/>
                </a:lnTo>
                <a:lnTo>
                  <a:pt x="429949" y="1725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920573" y="6277490"/>
            <a:ext cx="438488" cy="357984"/>
          </a:xfrm>
          <a:custGeom>
            <a:avLst/>
            <a:gdLst/>
            <a:ahLst/>
            <a:cxnLst/>
            <a:rect l="l" t="t" r="r" b="b"/>
            <a:pathLst>
              <a:path w="438488" h="357984">
                <a:moveTo>
                  <a:pt x="146129" y="57515"/>
                </a:moveTo>
                <a:lnTo>
                  <a:pt x="136168" y="57903"/>
                </a:lnTo>
                <a:lnTo>
                  <a:pt x="130670" y="60231"/>
                </a:lnTo>
                <a:lnTo>
                  <a:pt x="128294" y="64183"/>
                </a:lnTo>
                <a:lnTo>
                  <a:pt x="127697" y="69443"/>
                </a:lnTo>
                <a:lnTo>
                  <a:pt x="127538" y="75695"/>
                </a:lnTo>
                <a:lnTo>
                  <a:pt x="126476" y="82621"/>
                </a:lnTo>
                <a:lnTo>
                  <a:pt x="123169" y="89905"/>
                </a:lnTo>
                <a:lnTo>
                  <a:pt x="116274" y="97231"/>
                </a:lnTo>
                <a:lnTo>
                  <a:pt x="113833" y="99031"/>
                </a:lnTo>
                <a:lnTo>
                  <a:pt x="105525" y="103000"/>
                </a:lnTo>
                <a:lnTo>
                  <a:pt x="91470" y="108898"/>
                </a:lnTo>
                <a:lnTo>
                  <a:pt x="76154" y="115825"/>
                </a:lnTo>
                <a:lnTo>
                  <a:pt x="64065" y="122883"/>
                </a:lnTo>
                <a:lnTo>
                  <a:pt x="59680" y="128292"/>
                </a:lnTo>
                <a:lnTo>
                  <a:pt x="56858" y="141092"/>
                </a:lnTo>
                <a:lnTo>
                  <a:pt x="53291" y="152402"/>
                </a:lnTo>
                <a:lnTo>
                  <a:pt x="50400" y="163075"/>
                </a:lnTo>
                <a:lnTo>
                  <a:pt x="49608" y="173966"/>
                </a:lnTo>
                <a:lnTo>
                  <a:pt x="52335" y="185929"/>
                </a:lnTo>
                <a:lnTo>
                  <a:pt x="53470" y="188617"/>
                </a:lnTo>
                <a:lnTo>
                  <a:pt x="58669" y="199871"/>
                </a:lnTo>
                <a:lnTo>
                  <a:pt x="59745" y="206203"/>
                </a:lnTo>
                <a:lnTo>
                  <a:pt x="56883" y="214719"/>
                </a:lnTo>
                <a:lnTo>
                  <a:pt x="55045" y="219377"/>
                </a:lnTo>
                <a:lnTo>
                  <a:pt x="49986" y="231279"/>
                </a:lnTo>
                <a:lnTo>
                  <a:pt x="44338" y="242636"/>
                </a:lnTo>
                <a:lnTo>
                  <a:pt x="38151" y="253598"/>
                </a:lnTo>
                <a:lnTo>
                  <a:pt x="35245" y="258378"/>
                </a:lnTo>
                <a:lnTo>
                  <a:pt x="32604" y="262620"/>
                </a:lnTo>
                <a:lnTo>
                  <a:pt x="37658" y="267446"/>
                </a:lnTo>
                <a:lnTo>
                  <a:pt x="33239" y="272018"/>
                </a:lnTo>
                <a:lnTo>
                  <a:pt x="22882" y="277573"/>
                </a:lnTo>
                <a:lnTo>
                  <a:pt x="10970" y="281687"/>
                </a:lnTo>
                <a:lnTo>
                  <a:pt x="3648" y="287817"/>
                </a:lnTo>
                <a:lnTo>
                  <a:pt x="0" y="298751"/>
                </a:lnTo>
                <a:lnTo>
                  <a:pt x="332" y="311561"/>
                </a:lnTo>
                <a:lnTo>
                  <a:pt x="3676" y="324080"/>
                </a:lnTo>
                <a:lnTo>
                  <a:pt x="9064" y="334140"/>
                </a:lnTo>
                <a:lnTo>
                  <a:pt x="18326" y="342270"/>
                </a:lnTo>
                <a:lnTo>
                  <a:pt x="30434" y="348943"/>
                </a:lnTo>
                <a:lnTo>
                  <a:pt x="44037" y="354345"/>
                </a:lnTo>
                <a:lnTo>
                  <a:pt x="56914" y="357561"/>
                </a:lnTo>
                <a:lnTo>
                  <a:pt x="64811" y="357984"/>
                </a:lnTo>
                <a:lnTo>
                  <a:pt x="75212" y="357083"/>
                </a:lnTo>
                <a:lnTo>
                  <a:pt x="78324" y="352028"/>
                </a:lnTo>
                <a:lnTo>
                  <a:pt x="87138" y="347101"/>
                </a:lnTo>
                <a:lnTo>
                  <a:pt x="97945" y="340754"/>
                </a:lnTo>
                <a:lnTo>
                  <a:pt x="108394" y="335442"/>
                </a:lnTo>
                <a:lnTo>
                  <a:pt x="120964" y="331929"/>
                </a:lnTo>
                <a:lnTo>
                  <a:pt x="127828" y="331149"/>
                </a:lnTo>
                <a:lnTo>
                  <a:pt x="139466" y="330992"/>
                </a:lnTo>
                <a:lnTo>
                  <a:pt x="151371" y="331891"/>
                </a:lnTo>
                <a:lnTo>
                  <a:pt x="163478" y="333533"/>
                </a:lnTo>
                <a:lnTo>
                  <a:pt x="175722" y="335609"/>
                </a:lnTo>
                <a:lnTo>
                  <a:pt x="188039" y="337805"/>
                </a:lnTo>
                <a:lnTo>
                  <a:pt x="200365" y="339810"/>
                </a:lnTo>
                <a:lnTo>
                  <a:pt x="212635" y="341313"/>
                </a:lnTo>
                <a:lnTo>
                  <a:pt x="224784" y="342000"/>
                </a:lnTo>
                <a:lnTo>
                  <a:pt x="236748" y="341562"/>
                </a:lnTo>
                <a:lnTo>
                  <a:pt x="248463" y="339685"/>
                </a:lnTo>
                <a:lnTo>
                  <a:pt x="259864" y="336058"/>
                </a:lnTo>
                <a:lnTo>
                  <a:pt x="261521" y="335353"/>
                </a:lnTo>
                <a:lnTo>
                  <a:pt x="274283" y="329940"/>
                </a:lnTo>
                <a:lnTo>
                  <a:pt x="285790" y="325627"/>
                </a:lnTo>
                <a:lnTo>
                  <a:pt x="296720" y="322317"/>
                </a:lnTo>
                <a:lnTo>
                  <a:pt x="307748" y="319919"/>
                </a:lnTo>
                <a:lnTo>
                  <a:pt x="319551" y="318335"/>
                </a:lnTo>
                <a:lnTo>
                  <a:pt x="332806" y="317473"/>
                </a:lnTo>
                <a:lnTo>
                  <a:pt x="348187" y="317238"/>
                </a:lnTo>
                <a:lnTo>
                  <a:pt x="349443" y="317243"/>
                </a:lnTo>
                <a:lnTo>
                  <a:pt x="362655" y="317182"/>
                </a:lnTo>
                <a:lnTo>
                  <a:pt x="376218" y="316429"/>
                </a:lnTo>
                <a:lnTo>
                  <a:pt x="389428" y="314343"/>
                </a:lnTo>
                <a:lnTo>
                  <a:pt x="401576" y="310283"/>
                </a:lnTo>
                <a:lnTo>
                  <a:pt x="411958" y="303609"/>
                </a:lnTo>
                <a:lnTo>
                  <a:pt x="414328" y="301317"/>
                </a:lnTo>
                <a:lnTo>
                  <a:pt x="421361" y="291582"/>
                </a:lnTo>
                <a:lnTo>
                  <a:pt x="421376" y="284785"/>
                </a:lnTo>
                <a:lnTo>
                  <a:pt x="418095" y="277123"/>
                </a:lnTo>
                <a:lnTo>
                  <a:pt x="415240" y="264787"/>
                </a:lnTo>
                <a:lnTo>
                  <a:pt x="415655" y="251809"/>
                </a:lnTo>
                <a:lnTo>
                  <a:pt x="418126" y="240066"/>
                </a:lnTo>
                <a:lnTo>
                  <a:pt x="421715" y="228185"/>
                </a:lnTo>
                <a:lnTo>
                  <a:pt x="425586" y="216112"/>
                </a:lnTo>
                <a:lnTo>
                  <a:pt x="428901" y="203793"/>
                </a:lnTo>
                <a:lnTo>
                  <a:pt x="430822" y="191172"/>
                </a:lnTo>
                <a:lnTo>
                  <a:pt x="430698" y="179803"/>
                </a:lnTo>
                <a:lnTo>
                  <a:pt x="429949" y="172564"/>
                </a:lnTo>
                <a:lnTo>
                  <a:pt x="426151" y="163751"/>
                </a:lnTo>
                <a:lnTo>
                  <a:pt x="426126" y="156842"/>
                </a:lnTo>
                <a:lnTo>
                  <a:pt x="428674" y="143997"/>
                </a:lnTo>
                <a:lnTo>
                  <a:pt x="433980" y="134129"/>
                </a:lnTo>
                <a:lnTo>
                  <a:pt x="437975" y="122450"/>
                </a:lnTo>
                <a:lnTo>
                  <a:pt x="438488" y="111716"/>
                </a:lnTo>
                <a:lnTo>
                  <a:pt x="437055" y="98972"/>
                </a:lnTo>
                <a:lnTo>
                  <a:pt x="434648" y="85341"/>
                </a:lnTo>
                <a:lnTo>
                  <a:pt x="432239" y="71945"/>
                </a:lnTo>
                <a:lnTo>
                  <a:pt x="430801" y="59909"/>
                </a:lnTo>
                <a:lnTo>
                  <a:pt x="430711" y="57541"/>
                </a:lnTo>
                <a:lnTo>
                  <a:pt x="430065" y="46317"/>
                </a:lnTo>
                <a:lnTo>
                  <a:pt x="428075" y="32163"/>
                </a:lnTo>
                <a:lnTo>
                  <a:pt x="424208" y="17940"/>
                </a:lnTo>
                <a:lnTo>
                  <a:pt x="417934" y="6507"/>
                </a:lnTo>
                <a:lnTo>
                  <a:pt x="413248" y="2435"/>
                </a:lnTo>
                <a:lnTo>
                  <a:pt x="402620" y="0"/>
                </a:lnTo>
                <a:lnTo>
                  <a:pt x="390884" y="2287"/>
                </a:lnTo>
                <a:lnTo>
                  <a:pt x="378922" y="6334"/>
                </a:lnTo>
                <a:lnTo>
                  <a:pt x="373243" y="8061"/>
                </a:lnTo>
                <a:lnTo>
                  <a:pt x="360295" y="11130"/>
                </a:lnTo>
                <a:lnTo>
                  <a:pt x="347528" y="13521"/>
                </a:lnTo>
                <a:lnTo>
                  <a:pt x="334906" y="15336"/>
                </a:lnTo>
                <a:lnTo>
                  <a:pt x="322396" y="16673"/>
                </a:lnTo>
                <a:lnTo>
                  <a:pt x="309962" y="17635"/>
                </a:lnTo>
                <a:lnTo>
                  <a:pt x="297569" y="18321"/>
                </a:lnTo>
                <a:lnTo>
                  <a:pt x="285184" y="18832"/>
                </a:lnTo>
                <a:lnTo>
                  <a:pt x="272772" y="19268"/>
                </a:lnTo>
                <a:lnTo>
                  <a:pt x="260297" y="19730"/>
                </a:lnTo>
                <a:lnTo>
                  <a:pt x="247725" y="20318"/>
                </a:lnTo>
                <a:lnTo>
                  <a:pt x="235023" y="21133"/>
                </a:lnTo>
                <a:lnTo>
                  <a:pt x="231829" y="21384"/>
                </a:lnTo>
                <a:lnTo>
                  <a:pt x="219483" y="22913"/>
                </a:lnTo>
                <a:lnTo>
                  <a:pt x="207156" y="25177"/>
                </a:lnTo>
                <a:lnTo>
                  <a:pt x="194760" y="27760"/>
                </a:lnTo>
                <a:lnTo>
                  <a:pt x="182207" y="30247"/>
                </a:lnTo>
                <a:lnTo>
                  <a:pt x="169409" y="32223"/>
                </a:lnTo>
                <a:lnTo>
                  <a:pt x="164214" y="32776"/>
                </a:lnTo>
                <a:lnTo>
                  <a:pt x="151260" y="36763"/>
                </a:lnTo>
                <a:lnTo>
                  <a:pt x="146473" y="48890"/>
                </a:lnTo>
                <a:lnTo>
                  <a:pt x="146129" y="57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4119263" y="4961261"/>
            <a:ext cx="176819" cy="372364"/>
          </a:xfrm>
          <a:custGeom>
            <a:avLst/>
            <a:gdLst/>
            <a:ahLst/>
            <a:cxnLst/>
            <a:rect l="l" t="t" r="r" b="b"/>
            <a:pathLst>
              <a:path w="176819" h="372363">
                <a:moveTo>
                  <a:pt x="165956" y="121869"/>
                </a:moveTo>
                <a:lnTo>
                  <a:pt x="167874" y="118605"/>
                </a:lnTo>
                <a:lnTo>
                  <a:pt x="172395" y="117665"/>
                </a:lnTo>
                <a:lnTo>
                  <a:pt x="174185" y="113538"/>
                </a:lnTo>
                <a:lnTo>
                  <a:pt x="176819" y="102400"/>
                </a:lnTo>
                <a:lnTo>
                  <a:pt x="176048" y="90992"/>
                </a:lnTo>
                <a:lnTo>
                  <a:pt x="173039" y="79463"/>
                </a:lnTo>
                <a:lnTo>
                  <a:pt x="168959" y="67968"/>
                </a:lnTo>
                <a:lnTo>
                  <a:pt x="164974" y="56657"/>
                </a:lnTo>
                <a:lnTo>
                  <a:pt x="162252" y="45683"/>
                </a:lnTo>
                <a:lnTo>
                  <a:pt x="161960" y="35198"/>
                </a:lnTo>
                <a:lnTo>
                  <a:pt x="162171" y="33820"/>
                </a:lnTo>
                <a:lnTo>
                  <a:pt x="163251" y="27736"/>
                </a:lnTo>
                <a:lnTo>
                  <a:pt x="173093" y="22326"/>
                </a:lnTo>
                <a:lnTo>
                  <a:pt x="171950" y="15811"/>
                </a:lnTo>
                <a:lnTo>
                  <a:pt x="164687" y="10106"/>
                </a:lnTo>
                <a:lnTo>
                  <a:pt x="152447" y="7092"/>
                </a:lnTo>
                <a:lnTo>
                  <a:pt x="144709" y="0"/>
                </a:lnTo>
                <a:lnTo>
                  <a:pt x="127911" y="2665"/>
                </a:lnTo>
                <a:lnTo>
                  <a:pt x="115728" y="7493"/>
                </a:lnTo>
                <a:lnTo>
                  <a:pt x="106528" y="14267"/>
                </a:lnTo>
                <a:lnTo>
                  <a:pt x="98682" y="22774"/>
                </a:lnTo>
                <a:lnTo>
                  <a:pt x="90560" y="32798"/>
                </a:lnTo>
                <a:lnTo>
                  <a:pt x="88194" y="35636"/>
                </a:lnTo>
                <a:lnTo>
                  <a:pt x="78917" y="43687"/>
                </a:lnTo>
                <a:lnTo>
                  <a:pt x="68603" y="47627"/>
                </a:lnTo>
                <a:lnTo>
                  <a:pt x="56972" y="48443"/>
                </a:lnTo>
                <a:lnTo>
                  <a:pt x="43749" y="47121"/>
                </a:lnTo>
                <a:lnTo>
                  <a:pt x="32504" y="45300"/>
                </a:lnTo>
                <a:lnTo>
                  <a:pt x="28572" y="57009"/>
                </a:lnTo>
                <a:lnTo>
                  <a:pt x="24023" y="68908"/>
                </a:lnTo>
                <a:lnTo>
                  <a:pt x="19153" y="80949"/>
                </a:lnTo>
                <a:lnTo>
                  <a:pt x="14259" y="93088"/>
                </a:lnTo>
                <a:lnTo>
                  <a:pt x="9638" y="105277"/>
                </a:lnTo>
                <a:lnTo>
                  <a:pt x="5585" y="117470"/>
                </a:lnTo>
                <a:lnTo>
                  <a:pt x="2397" y="129621"/>
                </a:lnTo>
                <a:lnTo>
                  <a:pt x="373" y="141668"/>
                </a:lnTo>
                <a:lnTo>
                  <a:pt x="0" y="154139"/>
                </a:lnTo>
                <a:lnTo>
                  <a:pt x="1384" y="166521"/>
                </a:lnTo>
                <a:lnTo>
                  <a:pt x="4053" y="178826"/>
                </a:lnTo>
                <a:lnTo>
                  <a:pt x="7537" y="191069"/>
                </a:lnTo>
                <a:lnTo>
                  <a:pt x="11363" y="203264"/>
                </a:lnTo>
                <a:lnTo>
                  <a:pt x="15059" y="215425"/>
                </a:lnTo>
                <a:lnTo>
                  <a:pt x="18154" y="227564"/>
                </a:lnTo>
                <a:lnTo>
                  <a:pt x="20175" y="239697"/>
                </a:lnTo>
                <a:lnTo>
                  <a:pt x="20541" y="243941"/>
                </a:lnTo>
                <a:lnTo>
                  <a:pt x="20248" y="256996"/>
                </a:lnTo>
                <a:lnTo>
                  <a:pt x="18219" y="269383"/>
                </a:lnTo>
                <a:lnTo>
                  <a:pt x="15271" y="281442"/>
                </a:lnTo>
                <a:lnTo>
                  <a:pt x="12217" y="293512"/>
                </a:lnTo>
                <a:lnTo>
                  <a:pt x="9873" y="305935"/>
                </a:lnTo>
                <a:lnTo>
                  <a:pt x="9530" y="308787"/>
                </a:lnTo>
                <a:lnTo>
                  <a:pt x="9409" y="321575"/>
                </a:lnTo>
                <a:lnTo>
                  <a:pt x="11330" y="333840"/>
                </a:lnTo>
                <a:lnTo>
                  <a:pt x="14598" y="345811"/>
                </a:lnTo>
                <a:lnTo>
                  <a:pt x="18515" y="357714"/>
                </a:lnTo>
                <a:lnTo>
                  <a:pt x="22387" y="369777"/>
                </a:lnTo>
                <a:lnTo>
                  <a:pt x="23132" y="372364"/>
                </a:lnTo>
                <a:lnTo>
                  <a:pt x="34819" y="367786"/>
                </a:lnTo>
                <a:lnTo>
                  <a:pt x="41956" y="356311"/>
                </a:lnTo>
                <a:lnTo>
                  <a:pt x="45908" y="342219"/>
                </a:lnTo>
                <a:lnTo>
                  <a:pt x="47300" y="334391"/>
                </a:lnTo>
                <a:lnTo>
                  <a:pt x="47991" y="322295"/>
                </a:lnTo>
                <a:lnTo>
                  <a:pt x="46940" y="309804"/>
                </a:lnTo>
                <a:lnTo>
                  <a:pt x="45138" y="297310"/>
                </a:lnTo>
                <a:lnTo>
                  <a:pt x="43577" y="285208"/>
                </a:lnTo>
                <a:lnTo>
                  <a:pt x="43245" y="273891"/>
                </a:lnTo>
                <a:lnTo>
                  <a:pt x="45135" y="263753"/>
                </a:lnTo>
                <a:lnTo>
                  <a:pt x="50236" y="255189"/>
                </a:lnTo>
                <a:lnTo>
                  <a:pt x="52291" y="253199"/>
                </a:lnTo>
                <a:lnTo>
                  <a:pt x="62897" y="247763"/>
                </a:lnTo>
                <a:lnTo>
                  <a:pt x="74609" y="245692"/>
                </a:lnTo>
                <a:lnTo>
                  <a:pt x="85956" y="243553"/>
                </a:lnTo>
                <a:lnTo>
                  <a:pt x="92867" y="240195"/>
                </a:lnTo>
                <a:lnTo>
                  <a:pt x="100957" y="231479"/>
                </a:lnTo>
                <a:lnTo>
                  <a:pt x="107529" y="219776"/>
                </a:lnTo>
                <a:lnTo>
                  <a:pt x="113042" y="207008"/>
                </a:lnTo>
                <a:lnTo>
                  <a:pt x="117956" y="195098"/>
                </a:lnTo>
                <a:lnTo>
                  <a:pt x="120350" y="190030"/>
                </a:lnTo>
                <a:lnTo>
                  <a:pt x="126738" y="178785"/>
                </a:lnTo>
                <a:lnTo>
                  <a:pt x="133787" y="168012"/>
                </a:lnTo>
                <a:lnTo>
                  <a:pt x="141219" y="157562"/>
                </a:lnTo>
                <a:lnTo>
                  <a:pt x="148754" y="147289"/>
                </a:lnTo>
                <a:lnTo>
                  <a:pt x="156115" y="137047"/>
                </a:lnTo>
                <a:lnTo>
                  <a:pt x="163022" y="126688"/>
                </a:lnTo>
                <a:lnTo>
                  <a:pt x="165956" y="1218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119263" y="4961261"/>
            <a:ext cx="176819" cy="372364"/>
          </a:xfrm>
          <a:custGeom>
            <a:avLst/>
            <a:gdLst/>
            <a:ahLst/>
            <a:cxnLst/>
            <a:rect l="l" t="t" r="r" b="b"/>
            <a:pathLst>
              <a:path w="176819" h="372363">
                <a:moveTo>
                  <a:pt x="144709" y="0"/>
                </a:moveTo>
                <a:lnTo>
                  <a:pt x="127911" y="2665"/>
                </a:lnTo>
                <a:lnTo>
                  <a:pt x="115728" y="7493"/>
                </a:lnTo>
                <a:lnTo>
                  <a:pt x="106528" y="14267"/>
                </a:lnTo>
                <a:lnTo>
                  <a:pt x="98682" y="22774"/>
                </a:lnTo>
                <a:lnTo>
                  <a:pt x="90560" y="32798"/>
                </a:lnTo>
                <a:lnTo>
                  <a:pt x="88194" y="35636"/>
                </a:lnTo>
                <a:lnTo>
                  <a:pt x="78917" y="43687"/>
                </a:lnTo>
                <a:lnTo>
                  <a:pt x="68603" y="47627"/>
                </a:lnTo>
                <a:lnTo>
                  <a:pt x="56972" y="48443"/>
                </a:lnTo>
                <a:lnTo>
                  <a:pt x="43749" y="47121"/>
                </a:lnTo>
                <a:lnTo>
                  <a:pt x="32504" y="45300"/>
                </a:lnTo>
                <a:lnTo>
                  <a:pt x="28572" y="57009"/>
                </a:lnTo>
                <a:lnTo>
                  <a:pt x="24023" y="68908"/>
                </a:lnTo>
                <a:lnTo>
                  <a:pt x="19153" y="80949"/>
                </a:lnTo>
                <a:lnTo>
                  <a:pt x="14259" y="93088"/>
                </a:lnTo>
                <a:lnTo>
                  <a:pt x="9638" y="105277"/>
                </a:lnTo>
                <a:lnTo>
                  <a:pt x="5585" y="117470"/>
                </a:lnTo>
                <a:lnTo>
                  <a:pt x="2397" y="129621"/>
                </a:lnTo>
                <a:lnTo>
                  <a:pt x="373" y="141668"/>
                </a:lnTo>
                <a:lnTo>
                  <a:pt x="0" y="154139"/>
                </a:lnTo>
                <a:lnTo>
                  <a:pt x="1384" y="166521"/>
                </a:lnTo>
                <a:lnTo>
                  <a:pt x="4053" y="178826"/>
                </a:lnTo>
                <a:lnTo>
                  <a:pt x="7537" y="191069"/>
                </a:lnTo>
                <a:lnTo>
                  <a:pt x="11363" y="203264"/>
                </a:lnTo>
                <a:lnTo>
                  <a:pt x="15059" y="215425"/>
                </a:lnTo>
                <a:lnTo>
                  <a:pt x="18154" y="227564"/>
                </a:lnTo>
                <a:lnTo>
                  <a:pt x="20175" y="239697"/>
                </a:lnTo>
                <a:lnTo>
                  <a:pt x="20541" y="243941"/>
                </a:lnTo>
                <a:lnTo>
                  <a:pt x="20248" y="256996"/>
                </a:lnTo>
                <a:lnTo>
                  <a:pt x="18219" y="269383"/>
                </a:lnTo>
                <a:lnTo>
                  <a:pt x="15271" y="281442"/>
                </a:lnTo>
                <a:lnTo>
                  <a:pt x="12217" y="293512"/>
                </a:lnTo>
                <a:lnTo>
                  <a:pt x="9873" y="305935"/>
                </a:lnTo>
                <a:lnTo>
                  <a:pt x="9530" y="308787"/>
                </a:lnTo>
                <a:lnTo>
                  <a:pt x="9409" y="321575"/>
                </a:lnTo>
                <a:lnTo>
                  <a:pt x="11330" y="333840"/>
                </a:lnTo>
                <a:lnTo>
                  <a:pt x="14598" y="345811"/>
                </a:lnTo>
                <a:lnTo>
                  <a:pt x="18515" y="357714"/>
                </a:lnTo>
                <a:lnTo>
                  <a:pt x="22387" y="369777"/>
                </a:lnTo>
                <a:lnTo>
                  <a:pt x="23132" y="372364"/>
                </a:lnTo>
                <a:lnTo>
                  <a:pt x="34819" y="367786"/>
                </a:lnTo>
                <a:lnTo>
                  <a:pt x="41956" y="356311"/>
                </a:lnTo>
                <a:lnTo>
                  <a:pt x="45908" y="342219"/>
                </a:lnTo>
                <a:lnTo>
                  <a:pt x="47300" y="334391"/>
                </a:lnTo>
                <a:lnTo>
                  <a:pt x="47991" y="322295"/>
                </a:lnTo>
                <a:lnTo>
                  <a:pt x="46940" y="309804"/>
                </a:lnTo>
                <a:lnTo>
                  <a:pt x="45138" y="297310"/>
                </a:lnTo>
                <a:lnTo>
                  <a:pt x="43577" y="285208"/>
                </a:lnTo>
                <a:lnTo>
                  <a:pt x="43245" y="273891"/>
                </a:lnTo>
                <a:lnTo>
                  <a:pt x="45135" y="263753"/>
                </a:lnTo>
                <a:lnTo>
                  <a:pt x="50236" y="255189"/>
                </a:lnTo>
                <a:lnTo>
                  <a:pt x="52291" y="253199"/>
                </a:lnTo>
                <a:lnTo>
                  <a:pt x="62897" y="247763"/>
                </a:lnTo>
                <a:lnTo>
                  <a:pt x="74609" y="245692"/>
                </a:lnTo>
                <a:lnTo>
                  <a:pt x="85956" y="243553"/>
                </a:lnTo>
                <a:lnTo>
                  <a:pt x="92867" y="240195"/>
                </a:lnTo>
                <a:lnTo>
                  <a:pt x="100957" y="231479"/>
                </a:lnTo>
                <a:lnTo>
                  <a:pt x="107529" y="219776"/>
                </a:lnTo>
                <a:lnTo>
                  <a:pt x="113042" y="207008"/>
                </a:lnTo>
                <a:lnTo>
                  <a:pt x="117956" y="195098"/>
                </a:lnTo>
                <a:lnTo>
                  <a:pt x="120350" y="190030"/>
                </a:lnTo>
                <a:lnTo>
                  <a:pt x="126738" y="178785"/>
                </a:lnTo>
                <a:lnTo>
                  <a:pt x="133787" y="168012"/>
                </a:lnTo>
                <a:lnTo>
                  <a:pt x="141219" y="157562"/>
                </a:lnTo>
                <a:lnTo>
                  <a:pt x="148754" y="147289"/>
                </a:lnTo>
                <a:lnTo>
                  <a:pt x="156115" y="137047"/>
                </a:lnTo>
                <a:lnTo>
                  <a:pt x="163022" y="126688"/>
                </a:lnTo>
                <a:lnTo>
                  <a:pt x="165956" y="121869"/>
                </a:lnTo>
                <a:lnTo>
                  <a:pt x="167874" y="118605"/>
                </a:lnTo>
                <a:lnTo>
                  <a:pt x="172395" y="117665"/>
                </a:lnTo>
                <a:lnTo>
                  <a:pt x="174185" y="113538"/>
                </a:lnTo>
                <a:lnTo>
                  <a:pt x="176819" y="102400"/>
                </a:lnTo>
                <a:lnTo>
                  <a:pt x="176048" y="90992"/>
                </a:lnTo>
                <a:lnTo>
                  <a:pt x="173039" y="79463"/>
                </a:lnTo>
                <a:lnTo>
                  <a:pt x="168959" y="67968"/>
                </a:lnTo>
                <a:lnTo>
                  <a:pt x="164974" y="56657"/>
                </a:lnTo>
                <a:lnTo>
                  <a:pt x="162252" y="45683"/>
                </a:lnTo>
                <a:lnTo>
                  <a:pt x="161960" y="35198"/>
                </a:lnTo>
                <a:lnTo>
                  <a:pt x="162171" y="33820"/>
                </a:lnTo>
                <a:lnTo>
                  <a:pt x="163251" y="27736"/>
                </a:lnTo>
                <a:lnTo>
                  <a:pt x="173093" y="22326"/>
                </a:lnTo>
                <a:lnTo>
                  <a:pt x="171950" y="15811"/>
                </a:lnTo>
                <a:lnTo>
                  <a:pt x="164687" y="10106"/>
                </a:lnTo>
                <a:lnTo>
                  <a:pt x="152447" y="7092"/>
                </a:lnTo>
                <a:lnTo>
                  <a:pt x="1447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013344" y="5093844"/>
            <a:ext cx="150720" cy="196512"/>
          </a:xfrm>
          <a:custGeom>
            <a:avLst/>
            <a:gdLst/>
            <a:ahLst/>
            <a:cxnLst/>
            <a:rect l="l" t="t" r="r" b="b"/>
            <a:pathLst>
              <a:path w="150720" h="196512">
                <a:moveTo>
                  <a:pt x="52493" y="171472"/>
                </a:moveTo>
                <a:lnTo>
                  <a:pt x="52186" y="177217"/>
                </a:lnTo>
                <a:lnTo>
                  <a:pt x="53857" y="181584"/>
                </a:lnTo>
                <a:lnTo>
                  <a:pt x="58218" y="184301"/>
                </a:lnTo>
                <a:lnTo>
                  <a:pt x="65980" y="185096"/>
                </a:lnTo>
                <a:lnTo>
                  <a:pt x="77858" y="183697"/>
                </a:lnTo>
                <a:lnTo>
                  <a:pt x="90251" y="180953"/>
                </a:lnTo>
                <a:lnTo>
                  <a:pt x="94727" y="192545"/>
                </a:lnTo>
                <a:lnTo>
                  <a:pt x="100911" y="196512"/>
                </a:lnTo>
                <a:lnTo>
                  <a:pt x="108041" y="194473"/>
                </a:lnTo>
                <a:lnTo>
                  <a:pt x="115352" y="188045"/>
                </a:lnTo>
                <a:lnTo>
                  <a:pt x="121887" y="179163"/>
                </a:lnTo>
                <a:lnTo>
                  <a:pt x="127411" y="168315"/>
                </a:lnTo>
                <a:lnTo>
                  <a:pt x="131570" y="156392"/>
                </a:lnTo>
                <a:lnTo>
                  <a:pt x="134776" y="143777"/>
                </a:lnTo>
                <a:lnTo>
                  <a:pt x="137440" y="130856"/>
                </a:lnTo>
                <a:lnTo>
                  <a:pt x="139973" y="118014"/>
                </a:lnTo>
                <a:lnTo>
                  <a:pt x="142787" y="105637"/>
                </a:lnTo>
                <a:lnTo>
                  <a:pt x="144468" y="99610"/>
                </a:lnTo>
                <a:lnTo>
                  <a:pt x="148629" y="85461"/>
                </a:lnTo>
                <a:lnTo>
                  <a:pt x="150711" y="76067"/>
                </a:lnTo>
                <a:lnTo>
                  <a:pt x="150720" y="69607"/>
                </a:lnTo>
                <a:lnTo>
                  <a:pt x="148662" y="64263"/>
                </a:lnTo>
                <a:lnTo>
                  <a:pt x="144543" y="58216"/>
                </a:lnTo>
                <a:lnTo>
                  <a:pt x="138369" y="49646"/>
                </a:lnTo>
                <a:lnTo>
                  <a:pt x="133825" y="42765"/>
                </a:lnTo>
                <a:lnTo>
                  <a:pt x="128142" y="30972"/>
                </a:lnTo>
                <a:lnTo>
                  <a:pt x="123885" y="18571"/>
                </a:lnTo>
                <a:lnTo>
                  <a:pt x="119627" y="7446"/>
                </a:lnTo>
                <a:lnTo>
                  <a:pt x="109851" y="6251"/>
                </a:lnTo>
                <a:lnTo>
                  <a:pt x="97272" y="3640"/>
                </a:lnTo>
                <a:lnTo>
                  <a:pt x="83589" y="1070"/>
                </a:lnTo>
                <a:lnTo>
                  <a:pt x="70499" y="0"/>
                </a:lnTo>
                <a:lnTo>
                  <a:pt x="59700" y="1888"/>
                </a:lnTo>
                <a:lnTo>
                  <a:pt x="52892" y="8193"/>
                </a:lnTo>
                <a:lnTo>
                  <a:pt x="51478" y="13872"/>
                </a:lnTo>
                <a:lnTo>
                  <a:pt x="38631" y="14073"/>
                </a:lnTo>
                <a:lnTo>
                  <a:pt x="26136" y="12105"/>
                </a:lnTo>
                <a:lnTo>
                  <a:pt x="22840" y="11269"/>
                </a:lnTo>
                <a:lnTo>
                  <a:pt x="17312" y="21389"/>
                </a:lnTo>
                <a:lnTo>
                  <a:pt x="11231" y="31971"/>
                </a:lnTo>
                <a:lnTo>
                  <a:pt x="5629" y="42910"/>
                </a:lnTo>
                <a:lnTo>
                  <a:pt x="1541" y="54105"/>
                </a:lnTo>
                <a:lnTo>
                  <a:pt x="0" y="65453"/>
                </a:lnTo>
                <a:lnTo>
                  <a:pt x="2038" y="76852"/>
                </a:lnTo>
                <a:lnTo>
                  <a:pt x="2533" y="78122"/>
                </a:lnTo>
                <a:lnTo>
                  <a:pt x="9719" y="88650"/>
                </a:lnTo>
                <a:lnTo>
                  <a:pt x="20154" y="96902"/>
                </a:lnTo>
                <a:lnTo>
                  <a:pt x="32042" y="104031"/>
                </a:lnTo>
                <a:lnTo>
                  <a:pt x="43588" y="111193"/>
                </a:lnTo>
                <a:lnTo>
                  <a:pt x="52996" y="119544"/>
                </a:lnTo>
                <a:lnTo>
                  <a:pt x="58469" y="130238"/>
                </a:lnTo>
                <a:lnTo>
                  <a:pt x="58755" y="131614"/>
                </a:lnTo>
                <a:lnTo>
                  <a:pt x="59247" y="140162"/>
                </a:lnTo>
                <a:lnTo>
                  <a:pt x="58154" y="148695"/>
                </a:lnTo>
                <a:lnTo>
                  <a:pt x="56189" y="156938"/>
                </a:lnTo>
                <a:lnTo>
                  <a:pt x="54065" y="164622"/>
                </a:lnTo>
                <a:lnTo>
                  <a:pt x="52493" y="1714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013344" y="5093844"/>
            <a:ext cx="150720" cy="196512"/>
          </a:xfrm>
          <a:custGeom>
            <a:avLst/>
            <a:gdLst/>
            <a:ahLst/>
            <a:cxnLst/>
            <a:rect l="l" t="t" r="r" b="b"/>
            <a:pathLst>
              <a:path w="150720" h="196512">
                <a:moveTo>
                  <a:pt x="119627" y="7446"/>
                </a:moveTo>
                <a:lnTo>
                  <a:pt x="109851" y="6251"/>
                </a:lnTo>
                <a:lnTo>
                  <a:pt x="97272" y="3640"/>
                </a:lnTo>
                <a:lnTo>
                  <a:pt x="83589" y="1070"/>
                </a:lnTo>
                <a:lnTo>
                  <a:pt x="70499" y="0"/>
                </a:lnTo>
                <a:lnTo>
                  <a:pt x="59700" y="1888"/>
                </a:lnTo>
                <a:lnTo>
                  <a:pt x="52892" y="8193"/>
                </a:lnTo>
                <a:lnTo>
                  <a:pt x="51478" y="13872"/>
                </a:lnTo>
                <a:lnTo>
                  <a:pt x="38631" y="14073"/>
                </a:lnTo>
                <a:lnTo>
                  <a:pt x="26136" y="12105"/>
                </a:lnTo>
                <a:lnTo>
                  <a:pt x="22840" y="11269"/>
                </a:lnTo>
                <a:lnTo>
                  <a:pt x="17312" y="21389"/>
                </a:lnTo>
                <a:lnTo>
                  <a:pt x="11231" y="31971"/>
                </a:lnTo>
                <a:lnTo>
                  <a:pt x="5629" y="42910"/>
                </a:lnTo>
                <a:lnTo>
                  <a:pt x="1541" y="54105"/>
                </a:lnTo>
                <a:lnTo>
                  <a:pt x="0" y="65453"/>
                </a:lnTo>
                <a:lnTo>
                  <a:pt x="2038" y="76852"/>
                </a:lnTo>
                <a:lnTo>
                  <a:pt x="2533" y="78122"/>
                </a:lnTo>
                <a:lnTo>
                  <a:pt x="9719" y="88650"/>
                </a:lnTo>
                <a:lnTo>
                  <a:pt x="20154" y="96902"/>
                </a:lnTo>
                <a:lnTo>
                  <a:pt x="32042" y="104031"/>
                </a:lnTo>
                <a:lnTo>
                  <a:pt x="43588" y="111193"/>
                </a:lnTo>
                <a:lnTo>
                  <a:pt x="52996" y="119544"/>
                </a:lnTo>
                <a:lnTo>
                  <a:pt x="58469" y="130238"/>
                </a:lnTo>
                <a:lnTo>
                  <a:pt x="58755" y="131614"/>
                </a:lnTo>
                <a:lnTo>
                  <a:pt x="59247" y="140162"/>
                </a:lnTo>
                <a:lnTo>
                  <a:pt x="58154" y="148695"/>
                </a:lnTo>
                <a:lnTo>
                  <a:pt x="56189" y="156938"/>
                </a:lnTo>
                <a:lnTo>
                  <a:pt x="54065" y="164622"/>
                </a:lnTo>
                <a:lnTo>
                  <a:pt x="52493" y="171472"/>
                </a:lnTo>
                <a:lnTo>
                  <a:pt x="52186" y="177217"/>
                </a:lnTo>
                <a:lnTo>
                  <a:pt x="53857" y="181584"/>
                </a:lnTo>
                <a:lnTo>
                  <a:pt x="58218" y="184301"/>
                </a:lnTo>
                <a:lnTo>
                  <a:pt x="65980" y="185096"/>
                </a:lnTo>
                <a:lnTo>
                  <a:pt x="77858" y="183697"/>
                </a:lnTo>
                <a:lnTo>
                  <a:pt x="90251" y="180953"/>
                </a:lnTo>
                <a:lnTo>
                  <a:pt x="94727" y="192545"/>
                </a:lnTo>
                <a:lnTo>
                  <a:pt x="100911" y="196512"/>
                </a:lnTo>
                <a:lnTo>
                  <a:pt x="108041" y="194473"/>
                </a:lnTo>
                <a:lnTo>
                  <a:pt x="115352" y="188045"/>
                </a:lnTo>
                <a:lnTo>
                  <a:pt x="121887" y="179163"/>
                </a:lnTo>
                <a:lnTo>
                  <a:pt x="127411" y="168315"/>
                </a:lnTo>
                <a:lnTo>
                  <a:pt x="131570" y="156392"/>
                </a:lnTo>
                <a:lnTo>
                  <a:pt x="134776" y="143777"/>
                </a:lnTo>
                <a:lnTo>
                  <a:pt x="137440" y="130856"/>
                </a:lnTo>
                <a:lnTo>
                  <a:pt x="139973" y="118014"/>
                </a:lnTo>
                <a:lnTo>
                  <a:pt x="142787" y="105637"/>
                </a:lnTo>
                <a:lnTo>
                  <a:pt x="144468" y="99610"/>
                </a:lnTo>
                <a:lnTo>
                  <a:pt x="148629" y="85461"/>
                </a:lnTo>
                <a:lnTo>
                  <a:pt x="150711" y="76067"/>
                </a:lnTo>
                <a:lnTo>
                  <a:pt x="150720" y="69607"/>
                </a:lnTo>
                <a:lnTo>
                  <a:pt x="148662" y="64263"/>
                </a:lnTo>
                <a:lnTo>
                  <a:pt x="144543" y="58216"/>
                </a:lnTo>
                <a:lnTo>
                  <a:pt x="138369" y="49646"/>
                </a:lnTo>
                <a:lnTo>
                  <a:pt x="133825" y="42765"/>
                </a:lnTo>
                <a:lnTo>
                  <a:pt x="128142" y="30972"/>
                </a:lnTo>
                <a:lnTo>
                  <a:pt x="123885" y="18571"/>
                </a:lnTo>
                <a:lnTo>
                  <a:pt x="119627" y="74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4166261" y="5122576"/>
            <a:ext cx="203426" cy="267027"/>
          </a:xfrm>
          <a:custGeom>
            <a:avLst/>
            <a:gdLst/>
            <a:ahLst/>
            <a:cxnLst/>
            <a:rect l="l" t="t" r="r" b="b"/>
            <a:pathLst>
              <a:path w="203426" h="267027">
                <a:moveTo>
                  <a:pt x="197330" y="149726"/>
                </a:moveTo>
                <a:lnTo>
                  <a:pt x="192694" y="141624"/>
                </a:lnTo>
                <a:lnTo>
                  <a:pt x="192961" y="140315"/>
                </a:lnTo>
                <a:lnTo>
                  <a:pt x="196416" y="128563"/>
                </a:lnTo>
                <a:lnTo>
                  <a:pt x="200685" y="115877"/>
                </a:lnTo>
                <a:lnTo>
                  <a:pt x="203355" y="103486"/>
                </a:lnTo>
                <a:lnTo>
                  <a:pt x="203426" y="98748"/>
                </a:lnTo>
                <a:lnTo>
                  <a:pt x="200092" y="85552"/>
                </a:lnTo>
                <a:lnTo>
                  <a:pt x="190612" y="77266"/>
                </a:lnTo>
                <a:lnTo>
                  <a:pt x="188554" y="75939"/>
                </a:lnTo>
                <a:lnTo>
                  <a:pt x="176638" y="69352"/>
                </a:lnTo>
                <a:lnTo>
                  <a:pt x="168610" y="65861"/>
                </a:lnTo>
                <a:lnTo>
                  <a:pt x="161923" y="61670"/>
                </a:lnTo>
                <a:lnTo>
                  <a:pt x="154028" y="52983"/>
                </a:lnTo>
                <a:lnTo>
                  <a:pt x="152537" y="50996"/>
                </a:lnTo>
                <a:lnTo>
                  <a:pt x="146577" y="40397"/>
                </a:lnTo>
                <a:lnTo>
                  <a:pt x="141025" y="27658"/>
                </a:lnTo>
                <a:lnTo>
                  <a:pt x="135127" y="15249"/>
                </a:lnTo>
                <a:lnTo>
                  <a:pt x="128130" y="5639"/>
                </a:lnTo>
                <a:lnTo>
                  <a:pt x="126197" y="4019"/>
                </a:lnTo>
                <a:lnTo>
                  <a:pt x="115387" y="0"/>
                </a:lnTo>
                <a:lnTo>
                  <a:pt x="103189" y="1307"/>
                </a:lnTo>
                <a:lnTo>
                  <a:pt x="102385" y="1352"/>
                </a:lnTo>
                <a:lnTo>
                  <a:pt x="85597" y="3243"/>
                </a:lnTo>
                <a:lnTo>
                  <a:pt x="73927" y="7013"/>
                </a:lnTo>
                <a:lnTo>
                  <a:pt x="66556" y="12728"/>
                </a:lnTo>
                <a:lnTo>
                  <a:pt x="62668" y="20452"/>
                </a:lnTo>
                <a:lnTo>
                  <a:pt x="61447" y="30253"/>
                </a:lnTo>
                <a:lnTo>
                  <a:pt x="62074" y="42194"/>
                </a:lnTo>
                <a:lnTo>
                  <a:pt x="63734" y="56343"/>
                </a:lnTo>
                <a:lnTo>
                  <a:pt x="65610" y="72765"/>
                </a:lnTo>
                <a:lnTo>
                  <a:pt x="66088" y="78085"/>
                </a:lnTo>
                <a:lnTo>
                  <a:pt x="58394" y="84261"/>
                </a:lnTo>
                <a:lnTo>
                  <a:pt x="49993" y="91045"/>
                </a:lnTo>
                <a:lnTo>
                  <a:pt x="41240" y="98414"/>
                </a:lnTo>
                <a:lnTo>
                  <a:pt x="32492" y="106345"/>
                </a:lnTo>
                <a:lnTo>
                  <a:pt x="24103" y="114814"/>
                </a:lnTo>
                <a:lnTo>
                  <a:pt x="16430" y="123798"/>
                </a:lnTo>
                <a:lnTo>
                  <a:pt x="9827" y="133274"/>
                </a:lnTo>
                <a:lnTo>
                  <a:pt x="4651" y="143219"/>
                </a:lnTo>
                <a:lnTo>
                  <a:pt x="1256" y="153609"/>
                </a:lnTo>
                <a:lnTo>
                  <a:pt x="0" y="164421"/>
                </a:lnTo>
                <a:lnTo>
                  <a:pt x="1236" y="175632"/>
                </a:lnTo>
                <a:lnTo>
                  <a:pt x="5320" y="187219"/>
                </a:lnTo>
                <a:lnTo>
                  <a:pt x="5509" y="187610"/>
                </a:lnTo>
                <a:lnTo>
                  <a:pt x="11381" y="195229"/>
                </a:lnTo>
                <a:lnTo>
                  <a:pt x="17333" y="199600"/>
                </a:lnTo>
                <a:lnTo>
                  <a:pt x="21946" y="205981"/>
                </a:lnTo>
                <a:lnTo>
                  <a:pt x="23797" y="219017"/>
                </a:lnTo>
                <a:lnTo>
                  <a:pt x="20723" y="232277"/>
                </a:lnTo>
                <a:lnTo>
                  <a:pt x="16472" y="243578"/>
                </a:lnTo>
                <a:lnTo>
                  <a:pt x="16139" y="247580"/>
                </a:lnTo>
                <a:lnTo>
                  <a:pt x="18176" y="259209"/>
                </a:lnTo>
                <a:lnTo>
                  <a:pt x="22662" y="265367"/>
                </a:lnTo>
                <a:lnTo>
                  <a:pt x="29016" y="267027"/>
                </a:lnTo>
                <a:lnTo>
                  <a:pt x="36657" y="265159"/>
                </a:lnTo>
                <a:lnTo>
                  <a:pt x="45003" y="260735"/>
                </a:lnTo>
                <a:lnTo>
                  <a:pt x="53473" y="254726"/>
                </a:lnTo>
                <a:lnTo>
                  <a:pt x="61488" y="248104"/>
                </a:lnTo>
                <a:lnTo>
                  <a:pt x="68464" y="241840"/>
                </a:lnTo>
                <a:lnTo>
                  <a:pt x="73492" y="237204"/>
                </a:lnTo>
                <a:lnTo>
                  <a:pt x="85075" y="225803"/>
                </a:lnTo>
                <a:lnTo>
                  <a:pt x="93293" y="217834"/>
                </a:lnTo>
                <a:lnTo>
                  <a:pt x="102496" y="212454"/>
                </a:lnTo>
                <a:lnTo>
                  <a:pt x="110474" y="210077"/>
                </a:lnTo>
                <a:lnTo>
                  <a:pt x="121889" y="209921"/>
                </a:lnTo>
                <a:lnTo>
                  <a:pt x="135135" y="212351"/>
                </a:lnTo>
                <a:lnTo>
                  <a:pt x="148183" y="215000"/>
                </a:lnTo>
                <a:lnTo>
                  <a:pt x="159005" y="215497"/>
                </a:lnTo>
                <a:lnTo>
                  <a:pt x="159306" y="215449"/>
                </a:lnTo>
                <a:lnTo>
                  <a:pt x="174500" y="211821"/>
                </a:lnTo>
                <a:lnTo>
                  <a:pt x="181927" y="207379"/>
                </a:lnTo>
                <a:lnTo>
                  <a:pt x="184121" y="201624"/>
                </a:lnTo>
                <a:lnTo>
                  <a:pt x="183618" y="194060"/>
                </a:lnTo>
                <a:lnTo>
                  <a:pt x="182954" y="184189"/>
                </a:lnTo>
                <a:lnTo>
                  <a:pt x="183766" y="175558"/>
                </a:lnTo>
                <a:lnTo>
                  <a:pt x="185290" y="167278"/>
                </a:lnTo>
                <a:lnTo>
                  <a:pt x="194828" y="161956"/>
                </a:lnTo>
                <a:lnTo>
                  <a:pt x="196288" y="154844"/>
                </a:lnTo>
                <a:lnTo>
                  <a:pt x="197330" y="1497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166261" y="5122576"/>
            <a:ext cx="203426" cy="267027"/>
          </a:xfrm>
          <a:custGeom>
            <a:avLst/>
            <a:gdLst/>
            <a:ahLst/>
            <a:cxnLst/>
            <a:rect l="l" t="t" r="r" b="b"/>
            <a:pathLst>
              <a:path w="203426" h="267027">
                <a:moveTo>
                  <a:pt x="66088" y="78085"/>
                </a:moveTo>
                <a:lnTo>
                  <a:pt x="58394" y="84261"/>
                </a:lnTo>
                <a:lnTo>
                  <a:pt x="49993" y="91045"/>
                </a:lnTo>
                <a:lnTo>
                  <a:pt x="41240" y="98414"/>
                </a:lnTo>
                <a:lnTo>
                  <a:pt x="32492" y="106345"/>
                </a:lnTo>
                <a:lnTo>
                  <a:pt x="24103" y="114814"/>
                </a:lnTo>
                <a:lnTo>
                  <a:pt x="16430" y="123798"/>
                </a:lnTo>
                <a:lnTo>
                  <a:pt x="9827" y="133274"/>
                </a:lnTo>
                <a:lnTo>
                  <a:pt x="4651" y="143219"/>
                </a:lnTo>
                <a:lnTo>
                  <a:pt x="1256" y="153609"/>
                </a:lnTo>
                <a:lnTo>
                  <a:pt x="0" y="164421"/>
                </a:lnTo>
                <a:lnTo>
                  <a:pt x="1236" y="175632"/>
                </a:lnTo>
                <a:lnTo>
                  <a:pt x="5320" y="187219"/>
                </a:lnTo>
                <a:lnTo>
                  <a:pt x="5509" y="187610"/>
                </a:lnTo>
                <a:lnTo>
                  <a:pt x="11381" y="195229"/>
                </a:lnTo>
                <a:lnTo>
                  <a:pt x="17333" y="199600"/>
                </a:lnTo>
                <a:lnTo>
                  <a:pt x="21946" y="205981"/>
                </a:lnTo>
                <a:lnTo>
                  <a:pt x="23797" y="219017"/>
                </a:lnTo>
                <a:lnTo>
                  <a:pt x="20723" y="232277"/>
                </a:lnTo>
                <a:lnTo>
                  <a:pt x="16472" y="243578"/>
                </a:lnTo>
                <a:lnTo>
                  <a:pt x="16139" y="247580"/>
                </a:lnTo>
                <a:lnTo>
                  <a:pt x="18176" y="259209"/>
                </a:lnTo>
                <a:lnTo>
                  <a:pt x="22662" y="265367"/>
                </a:lnTo>
                <a:lnTo>
                  <a:pt x="29016" y="267027"/>
                </a:lnTo>
                <a:lnTo>
                  <a:pt x="36657" y="265159"/>
                </a:lnTo>
                <a:lnTo>
                  <a:pt x="45003" y="260735"/>
                </a:lnTo>
                <a:lnTo>
                  <a:pt x="53473" y="254726"/>
                </a:lnTo>
                <a:lnTo>
                  <a:pt x="61488" y="248104"/>
                </a:lnTo>
                <a:lnTo>
                  <a:pt x="68464" y="241840"/>
                </a:lnTo>
                <a:lnTo>
                  <a:pt x="73492" y="237204"/>
                </a:lnTo>
                <a:lnTo>
                  <a:pt x="85075" y="225803"/>
                </a:lnTo>
                <a:lnTo>
                  <a:pt x="93293" y="217834"/>
                </a:lnTo>
                <a:lnTo>
                  <a:pt x="102496" y="212454"/>
                </a:lnTo>
                <a:lnTo>
                  <a:pt x="110474" y="210077"/>
                </a:lnTo>
                <a:lnTo>
                  <a:pt x="121889" y="209921"/>
                </a:lnTo>
                <a:lnTo>
                  <a:pt x="135135" y="212351"/>
                </a:lnTo>
                <a:lnTo>
                  <a:pt x="148183" y="215000"/>
                </a:lnTo>
                <a:lnTo>
                  <a:pt x="159005" y="215497"/>
                </a:lnTo>
                <a:lnTo>
                  <a:pt x="159306" y="215449"/>
                </a:lnTo>
                <a:lnTo>
                  <a:pt x="174500" y="211821"/>
                </a:lnTo>
                <a:lnTo>
                  <a:pt x="181927" y="207379"/>
                </a:lnTo>
                <a:lnTo>
                  <a:pt x="184121" y="201624"/>
                </a:lnTo>
                <a:lnTo>
                  <a:pt x="183618" y="194060"/>
                </a:lnTo>
                <a:lnTo>
                  <a:pt x="182954" y="184189"/>
                </a:lnTo>
                <a:lnTo>
                  <a:pt x="183766" y="175558"/>
                </a:lnTo>
                <a:lnTo>
                  <a:pt x="185290" y="167278"/>
                </a:lnTo>
                <a:lnTo>
                  <a:pt x="194828" y="161956"/>
                </a:lnTo>
                <a:lnTo>
                  <a:pt x="196288" y="154844"/>
                </a:lnTo>
                <a:lnTo>
                  <a:pt x="197330" y="149726"/>
                </a:lnTo>
                <a:lnTo>
                  <a:pt x="192694" y="141624"/>
                </a:lnTo>
                <a:lnTo>
                  <a:pt x="192961" y="140315"/>
                </a:lnTo>
                <a:lnTo>
                  <a:pt x="196416" y="128563"/>
                </a:lnTo>
                <a:lnTo>
                  <a:pt x="200685" y="115877"/>
                </a:lnTo>
                <a:lnTo>
                  <a:pt x="203355" y="103486"/>
                </a:lnTo>
                <a:lnTo>
                  <a:pt x="203426" y="98748"/>
                </a:lnTo>
                <a:lnTo>
                  <a:pt x="200092" y="85552"/>
                </a:lnTo>
                <a:lnTo>
                  <a:pt x="190612" y="77266"/>
                </a:lnTo>
                <a:lnTo>
                  <a:pt x="188554" y="75939"/>
                </a:lnTo>
                <a:lnTo>
                  <a:pt x="176638" y="69352"/>
                </a:lnTo>
                <a:lnTo>
                  <a:pt x="168610" y="65861"/>
                </a:lnTo>
                <a:lnTo>
                  <a:pt x="161923" y="61670"/>
                </a:lnTo>
                <a:lnTo>
                  <a:pt x="154028" y="52983"/>
                </a:lnTo>
                <a:lnTo>
                  <a:pt x="152537" y="50996"/>
                </a:lnTo>
                <a:lnTo>
                  <a:pt x="146577" y="40397"/>
                </a:lnTo>
                <a:lnTo>
                  <a:pt x="141025" y="27658"/>
                </a:lnTo>
                <a:lnTo>
                  <a:pt x="135127" y="15249"/>
                </a:lnTo>
                <a:lnTo>
                  <a:pt x="128130" y="5639"/>
                </a:lnTo>
                <a:lnTo>
                  <a:pt x="126197" y="4019"/>
                </a:lnTo>
                <a:lnTo>
                  <a:pt x="115387" y="0"/>
                </a:lnTo>
                <a:lnTo>
                  <a:pt x="103189" y="1307"/>
                </a:lnTo>
                <a:lnTo>
                  <a:pt x="102385" y="1352"/>
                </a:lnTo>
                <a:lnTo>
                  <a:pt x="85597" y="3243"/>
                </a:lnTo>
                <a:lnTo>
                  <a:pt x="73927" y="7013"/>
                </a:lnTo>
                <a:lnTo>
                  <a:pt x="66556" y="12728"/>
                </a:lnTo>
                <a:lnTo>
                  <a:pt x="62668" y="20452"/>
                </a:lnTo>
                <a:lnTo>
                  <a:pt x="61447" y="30253"/>
                </a:lnTo>
                <a:lnTo>
                  <a:pt x="62074" y="42194"/>
                </a:lnTo>
                <a:lnTo>
                  <a:pt x="63734" y="56343"/>
                </a:lnTo>
                <a:lnTo>
                  <a:pt x="65610" y="72765"/>
                </a:lnTo>
                <a:lnTo>
                  <a:pt x="66088" y="780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4330861" y="5216244"/>
            <a:ext cx="221957" cy="216731"/>
          </a:xfrm>
          <a:custGeom>
            <a:avLst/>
            <a:gdLst/>
            <a:ahLst/>
            <a:cxnLst/>
            <a:rect l="l" t="t" r="r" b="b"/>
            <a:pathLst>
              <a:path w="221957" h="216731">
                <a:moveTo>
                  <a:pt x="3917" y="106464"/>
                </a:moveTo>
                <a:lnTo>
                  <a:pt x="6662" y="119370"/>
                </a:lnTo>
                <a:lnTo>
                  <a:pt x="8869" y="133013"/>
                </a:lnTo>
                <a:lnTo>
                  <a:pt x="11170" y="146420"/>
                </a:lnTo>
                <a:lnTo>
                  <a:pt x="14201" y="158617"/>
                </a:lnTo>
                <a:lnTo>
                  <a:pt x="18595" y="168631"/>
                </a:lnTo>
                <a:lnTo>
                  <a:pt x="27795" y="178578"/>
                </a:lnTo>
                <a:lnTo>
                  <a:pt x="38595" y="185654"/>
                </a:lnTo>
                <a:lnTo>
                  <a:pt x="50157" y="192167"/>
                </a:lnTo>
                <a:lnTo>
                  <a:pt x="61010" y="199438"/>
                </a:lnTo>
                <a:lnTo>
                  <a:pt x="69683" y="208791"/>
                </a:lnTo>
                <a:lnTo>
                  <a:pt x="73494" y="216731"/>
                </a:lnTo>
                <a:lnTo>
                  <a:pt x="74269" y="216591"/>
                </a:lnTo>
                <a:lnTo>
                  <a:pt x="78816" y="216553"/>
                </a:lnTo>
                <a:lnTo>
                  <a:pt x="79578" y="216693"/>
                </a:lnTo>
                <a:lnTo>
                  <a:pt x="80201" y="203806"/>
                </a:lnTo>
                <a:lnTo>
                  <a:pt x="88043" y="196797"/>
                </a:lnTo>
                <a:lnTo>
                  <a:pt x="100096" y="193164"/>
                </a:lnTo>
                <a:lnTo>
                  <a:pt x="108610" y="191458"/>
                </a:lnTo>
                <a:lnTo>
                  <a:pt x="123770" y="188189"/>
                </a:lnTo>
                <a:lnTo>
                  <a:pt x="134481" y="184909"/>
                </a:lnTo>
                <a:lnTo>
                  <a:pt x="144435" y="179969"/>
                </a:lnTo>
                <a:lnTo>
                  <a:pt x="151015" y="175888"/>
                </a:lnTo>
                <a:lnTo>
                  <a:pt x="161424" y="169904"/>
                </a:lnTo>
                <a:lnTo>
                  <a:pt x="173139" y="163950"/>
                </a:lnTo>
                <a:lnTo>
                  <a:pt x="185177" y="157781"/>
                </a:lnTo>
                <a:lnTo>
                  <a:pt x="196553" y="151151"/>
                </a:lnTo>
                <a:lnTo>
                  <a:pt x="206282" y="143814"/>
                </a:lnTo>
                <a:lnTo>
                  <a:pt x="208343" y="141839"/>
                </a:lnTo>
                <a:lnTo>
                  <a:pt x="211735" y="133943"/>
                </a:lnTo>
                <a:lnTo>
                  <a:pt x="212807" y="126862"/>
                </a:lnTo>
                <a:lnTo>
                  <a:pt x="220543" y="122542"/>
                </a:lnTo>
                <a:lnTo>
                  <a:pt x="221957" y="122345"/>
                </a:lnTo>
                <a:lnTo>
                  <a:pt x="219107" y="113056"/>
                </a:lnTo>
                <a:lnTo>
                  <a:pt x="216889" y="101824"/>
                </a:lnTo>
                <a:lnTo>
                  <a:pt x="215052" y="89182"/>
                </a:lnTo>
                <a:lnTo>
                  <a:pt x="213346" y="75663"/>
                </a:lnTo>
                <a:lnTo>
                  <a:pt x="211519" y="61802"/>
                </a:lnTo>
                <a:lnTo>
                  <a:pt x="209320" y="48131"/>
                </a:lnTo>
                <a:lnTo>
                  <a:pt x="206499" y="35185"/>
                </a:lnTo>
                <a:lnTo>
                  <a:pt x="202805" y="23497"/>
                </a:lnTo>
                <a:lnTo>
                  <a:pt x="197986" y="13601"/>
                </a:lnTo>
                <a:lnTo>
                  <a:pt x="191792" y="6030"/>
                </a:lnTo>
                <a:lnTo>
                  <a:pt x="183972" y="1319"/>
                </a:lnTo>
                <a:lnTo>
                  <a:pt x="174275" y="0"/>
                </a:lnTo>
                <a:lnTo>
                  <a:pt x="169367" y="628"/>
                </a:lnTo>
                <a:lnTo>
                  <a:pt x="158039" y="4886"/>
                </a:lnTo>
                <a:lnTo>
                  <a:pt x="146179" y="11579"/>
                </a:lnTo>
                <a:lnTo>
                  <a:pt x="134717" y="17998"/>
                </a:lnTo>
                <a:lnTo>
                  <a:pt x="129159" y="20351"/>
                </a:lnTo>
                <a:lnTo>
                  <a:pt x="118696" y="22793"/>
                </a:lnTo>
                <a:lnTo>
                  <a:pt x="112704" y="21959"/>
                </a:lnTo>
                <a:lnTo>
                  <a:pt x="103447" y="21192"/>
                </a:lnTo>
                <a:lnTo>
                  <a:pt x="99847" y="21392"/>
                </a:lnTo>
                <a:lnTo>
                  <a:pt x="95719" y="22815"/>
                </a:lnTo>
                <a:lnTo>
                  <a:pt x="83616" y="25023"/>
                </a:lnTo>
                <a:lnTo>
                  <a:pt x="72005" y="29582"/>
                </a:lnTo>
                <a:lnTo>
                  <a:pt x="60877" y="36066"/>
                </a:lnTo>
                <a:lnTo>
                  <a:pt x="50222" y="44047"/>
                </a:lnTo>
                <a:lnTo>
                  <a:pt x="40029" y="53100"/>
                </a:lnTo>
                <a:lnTo>
                  <a:pt x="30290" y="62796"/>
                </a:lnTo>
                <a:lnTo>
                  <a:pt x="20992" y="72711"/>
                </a:lnTo>
                <a:lnTo>
                  <a:pt x="12128" y="82416"/>
                </a:lnTo>
                <a:lnTo>
                  <a:pt x="3685" y="91486"/>
                </a:lnTo>
                <a:lnTo>
                  <a:pt x="0" y="95268"/>
                </a:lnTo>
                <a:lnTo>
                  <a:pt x="3917" y="1064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4330861" y="5216244"/>
            <a:ext cx="221957" cy="216731"/>
          </a:xfrm>
          <a:custGeom>
            <a:avLst/>
            <a:gdLst/>
            <a:ahLst/>
            <a:cxnLst/>
            <a:rect l="l" t="t" r="r" b="b"/>
            <a:pathLst>
              <a:path w="221957" h="216731">
                <a:moveTo>
                  <a:pt x="95719" y="22815"/>
                </a:moveTo>
                <a:lnTo>
                  <a:pt x="83616" y="25023"/>
                </a:lnTo>
                <a:lnTo>
                  <a:pt x="72005" y="29582"/>
                </a:lnTo>
                <a:lnTo>
                  <a:pt x="60877" y="36066"/>
                </a:lnTo>
                <a:lnTo>
                  <a:pt x="50222" y="44047"/>
                </a:lnTo>
                <a:lnTo>
                  <a:pt x="40029" y="53100"/>
                </a:lnTo>
                <a:lnTo>
                  <a:pt x="30290" y="62796"/>
                </a:lnTo>
                <a:lnTo>
                  <a:pt x="20992" y="72711"/>
                </a:lnTo>
                <a:lnTo>
                  <a:pt x="12128" y="82416"/>
                </a:lnTo>
                <a:lnTo>
                  <a:pt x="3685" y="91486"/>
                </a:lnTo>
                <a:lnTo>
                  <a:pt x="0" y="95268"/>
                </a:lnTo>
                <a:lnTo>
                  <a:pt x="3917" y="106464"/>
                </a:lnTo>
                <a:lnTo>
                  <a:pt x="6662" y="119370"/>
                </a:lnTo>
                <a:lnTo>
                  <a:pt x="8869" y="133013"/>
                </a:lnTo>
                <a:lnTo>
                  <a:pt x="11170" y="146420"/>
                </a:lnTo>
                <a:lnTo>
                  <a:pt x="14201" y="158617"/>
                </a:lnTo>
                <a:lnTo>
                  <a:pt x="18595" y="168631"/>
                </a:lnTo>
                <a:lnTo>
                  <a:pt x="27795" y="178578"/>
                </a:lnTo>
                <a:lnTo>
                  <a:pt x="38595" y="185654"/>
                </a:lnTo>
                <a:lnTo>
                  <a:pt x="50157" y="192167"/>
                </a:lnTo>
                <a:lnTo>
                  <a:pt x="61010" y="199438"/>
                </a:lnTo>
                <a:lnTo>
                  <a:pt x="69683" y="208791"/>
                </a:lnTo>
                <a:lnTo>
                  <a:pt x="73494" y="216731"/>
                </a:lnTo>
                <a:lnTo>
                  <a:pt x="74269" y="216591"/>
                </a:lnTo>
                <a:lnTo>
                  <a:pt x="78816" y="216553"/>
                </a:lnTo>
                <a:lnTo>
                  <a:pt x="79578" y="216693"/>
                </a:lnTo>
                <a:lnTo>
                  <a:pt x="80201" y="203806"/>
                </a:lnTo>
                <a:lnTo>
                  <a:pt x="88043" y="196797"/>
                </a:lnTo>
                <a:lnTo>
                  <a:pt x="100096" y="193164"/>
                </a:lnTo>
                <a:lnTo>
                  <a:pt x="108610" y="191458"/>
                </a:lnTo>
                <a:lnTo>
                  <a:pt x="123770" y="188189"/>
                </a:lnTo>
                <a:lnTo>
                  <a:pt x="134481" y="184909"/>
                </a:lnTo>
                <a:lnTo>
                  <a:pt x="144435" y="179969"/>
                </a:lnTo>
                <a:lnTo>
                  <a:pt x="151015" y="175888"/>
                </a:lnTo>
                <a:lnTo>
                  <a:pt x="161424" y="169904"/>
                </a:lnTo>
                <a:lnTo>
                  <a:pt x="173139" y="163950"/>
                </a:lnTo>
                <a:lnTo>
                  <a:pt x="185177" y="157781"/>
                </a:lnTo>
                <a:lnTo>
                  <a:pt x="196553" y="151151"/>
                </a:lnTo>
                <a:lnTo>
                  <a:pt x="206282" y="143814"/>
                </a:lnTo>
                <a:lnTo>
                  <a:pt x="208343" y="141839"/>
                </a:lnTo>
                <a:lnTo>
                  <a:pt x="211735" y="133943"/>
                </a:lnTo>
                <a:lnTo>
                  <a:pt x="212807" y="126862"/>
                </a:lnTo>
                <a:lnTo>
                  <a:pt x="220543" y="122542"/>
                </a:lnTo>
                <a:lnTo>
                  <a:pt x="221957" y="122345"/>
                </a:lnTo>
                <a:lnTo>
                  <a:pt x="219107" y="113056"/>
                </a:lnTo>
                <a:lnTo>
                  <a:pt x="216889" y="101824"/>
                </a:lnTo>
                <a:lnTo>
                  <a:pt x="215052" y="89182"/>
                </a:lnTo>
                <a:lnTo>
                  <a:pt x="213346" y="75663"/>
                </a:lnTo>
                <a:lnTo>
                  <a:pt x="211519" y="61802"/>
                </a:lnTo>
                <a:lnTo>
                  <a:pt x="209320" y="48131"/>
                </a:lnTo>
                <a:lnTo>
                  <a:pt x="206499" y="35185"/>
                </a:lnTo>
                <a:lnTo>
                  <a:pt x="202805" y="23497"/>
                </a:lnTo>
                <a:lnTo>
                  <a:pt x="197986" y="13601"/>
                </a:lnTo>
                <a:lnTo>
                  <a:pt x="191792" y="6030"/>
                </a:lnTo>
                <a:lnTo>
                  <a:pt x="183972" y="1319"/>
                </a:lnTo>
                <a:lnTo>
                  <a:pt x="174275" y="0"/>
                </a:lnTo>
                <a:lnTo>
                  <a:pt x="169367" y="628"/>
                </a:lnTo>
                <a:lnTo>
                  <a:pt x="158039" y="4886"/>
                </a:lnTo>
                <a:lnTo>
                  <a:pt x="146179" y="11579"/>
                </a:lnTo>
                <a:lnTo>
                  <a:pt x="134717" y="17998"/>
                </a:lnTo>
                <a:lnTo>
                  <a:pt x="129159" y="20351"/>
                </a:lnTo>
                <a:lnTo>
                  <a:pt x="118696" y="22793"/>
                </a:lnTo>
                <a:lnTo>
                  <a:pt x="112704" y="21959"/>
                </a:lnTo>
                <a:lnTo>
                  <a:pt x="103447" y="21192"/>
                </a:lnTo>
                <a:lnTo>
                  <a:pt x="99847" y="213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4073243" y="6033240"/>
            <a:ext cx="157936" cy="147887"/>
          </a:xfrm>
          <a:custGeom>
            <a:avLst/>
            <a:gdLst/>
            <a:ahLst/>
            <a:cxnLst/>
            <a:rect l="l" t="t" r="r" b="b"/>
            <a:pathLst>
              <a:path w="157936" h="147887">
                <a:moveTo>
                  <a:pt x="17164" y="107392"/>
                </a:moveTo>
                <a:lnTo>
                  <a:pt x="8160" y="115738"/>
                </a:lnTo>
                <a:lnTo>
                  <a:pt x="957" y="125381"/>
                </a:lnTo>
                <a:lnTo>
                  <a:pt x="0" y="136166"/>
                </a:lnTo>
                <a:lnTo>
                  <a:pt x="588" y="137695"/>
                </a:lnTo>
                <a:lnTo>
                  <a:pt x="8660" y="146505"/>
                </a:lnTo>
                <a:lnTo>
                  <a:pt x="19350" y="147887"/>
                </a:lnTo>
                <a:lnTo>
                  <a:pt x="30474" y="144727"/>
                </a:lnTo>
                <a:lnTo>
                  <a:pt x="36720" y="141708"/>
                </a:lnTo>
                <a:lnTo>
                  <a:pt x="43895" y="137809"/>
                </a:lnTo>
                <a:lnTo>
                  <a:pt x="46892" y="130113"/>
                </a:lnTo>
                <a:lnTo>
                  <a:pt x="54614" y="127687"/>
                </a:lnTo>
                <a:lnTo>
                  <a:pt x="65988" y="127691"/>
                </a:lnTo>
                <a:lnTo>
                  <a:pt x="77612" y="130761"/>
                </a:lnTo>
                <a:lnTo>
                  <a:pt x="87228" y="131281"/>
                </a:lnTo>
                <a:lnTo>
                  <a:pt x="91677" y="119428"/>
                </a:lnTo>
                <a:lnTo>
                  <a:pt x="100489" y="111336"/>
                </a:lnTo>
                <a:lnTo>
                  <a:pt x="111911" y="105396"/>
                </a:lnTo>
                <a:lnTo>
                  <a:pt x="124188" y="99998"/>
                </a:lnTo>
                <a:lnTo>
                  <a:pt x="135566" y="93532"/>
                </a:lnTo>
                <a:lnTo>
                  <a:pt x="141711" y="87923"/>
                </a:lnTo>
                <a:lnTo>
                  <a:pt x="146763" y="79266"/>
                </a:lnTo>
                <a:lnTo>
                  <a:pt x="151359" y="66541"/>
                </a:lnTo>
                <a:lnTo>
                  <a:pt x="155051" y="51560"/>
                </a:lnTo>
                <a:lnTo>
                  <a:pt x="157393" y="36136"/>
                </a:lnTo>
                <a:lnTo>
                  <a:pt x="157936" y="22080"/>
                </a:lnTo>
                <a:lnTo>
                  <a:pt x="156234" y="11207"/>
                </a:lnTo>
                <a:lnTo>
                  <a:pt x="151838" y="5327"/>
                </a:lnTo>
                <a:lnTo>
                  <a:pt x="149673" y="4789"/>
                </a:lnTo>
                <a:lnTo>
                  <a:pt x="139873" y="1044"/>
                </a:lnTo>
                <a:lnTo>
                  <a:pt x="129738" y="0"/>
                </a:lnTo>
                <a:lnTo>
                  <a:pt x="119322" y="1024"/>
                </a:lnTo>
                <a:lnTo>
                  <a:pt x="108682" y="3488"/>
                </a:lnTo>
                <a:lnTo>
                  <a:pt x="97872" y="6760"/>
                </a:lnTo>
                <a:lnTo>
                  <a:pt x="86949" y="10210"/>
                </a:lnTo>
                <a:lnTo>
                  <a:pt x="75967" y="13206"/>
                </a:lnTo>
                <a:lnTo>
                  <a:pt x="64982" y="15119"/>
                </a:lnTo>
                <a:lnTo>
                  <a:pt x="54050" y="15316"/>
                </a:lnTo>
                <a:lnTo>
                  <a:pt x="43225" y="13168"/>
                </a:lnTo>
                <a:lnTo>
                  <a:pt x="41876" y="12701"/>
                </a:lnTo>
                <a:lnTo>
                  <a:pt x="37188" y="24003"/>
                </a:lnTo>
                <a:lnTo>
                  <a:pt x="34518" y="35775"/>
                </a:lnTo>
                <a:lnTo>
                  <a:pt x="33160" y="47798"/>
                </a:lnTo>
                <a:lnTo>
                  <a:pt x="32403" y="59854"/>
                </a:lnTo>
                <a:lnTo>
                  <a:pt x="31541" y="71725"/>
                </a:lnTo>
                <a:lnTo>
                  <a:pt x="29864" y="83193"/>
                </a:lnTo>
                <a:lnTo>
                  <a:pt x="26665" y="94039"/>
                </a:lnTo>
                <a:lnTo>
                  <a:pt x="23524" y="100496"/>
                </a:lnTo>
                <a:lnTo>
                  <a:pt x="17164" y="1073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073243" y="6033240"/>
            <a:ext cx="157936" cy="147887"/>
          </a:xfrm>
          <a:custGeom>
            <a:avLst/>
            <a:gdLst/>
            <a:ahLst/>
            <a:cxnLst/>
            <a:rect l="l" t="t" r="r" b="b"/>
            <a:pathLst>
              <a:path w="157936" h="147887">
                <a:moveTo>
                  <a:pt x="149673" y="4789"/>
                </a:moveTo>
                <a:lnTo>
                  <a:pt x="139873" y="1044"/>
                </a:lnTo>
                <a:lnTo>
                  <a:pt x="129738" y="0"/>
                </a:lnTo>
                <a:lnTo>
                  <a:pt x="119322" y="1024"/>
                </a:lnTo>
                <a:lnTo>
                  <a:pt x="108682" y="3488"/>
                </a:lnTo>
                <a:lnTo>
                  <a:pt x="97872" y="6760"/>
                </a:lnTo>
                <a:lnTo>
                  <a:pt x="86949" y="10210"/>
                </a:lnTo>
                <a:lnTo>
                  <a:pt x="75967" y="13206"/>
                </a:lnTo>
                <a:lnTo>
                  <a:pt x="64982" y="15119"/>
                </a:lnTo>
                <a:lnTo>
                  <a:pt x="54050" y="15316"/>
                </a:lnTo>
                <a:lnTo>
                  <a:pt x="43225" y="13168"/>
                </a:lnTo>
                <a:lnTo>
                  <a:pt x="41876" y="12701"/>
                </a:lnTo>
                <a:lnTo>
                  <a:pt x="37188" y="24003"/>
                </a:lnTo>
                <a:lnTo>
                  <a:pt x="34518" y="35775"/>
                </a:lnTo>
                <a:lnTo>
                  <a:pt x="33160" y="47798"/>
                </a:lnTo>
                <a:lnTo>
                  <a:pt x="32403" y="59854"/>
                </a:lnTo>
                <a:lnTo>
                  <a:pt x="31541" y="71725"/>
                </a:lnTo>
                <a:lnTo>
                  <a:pt x="29864" y="83193"/>
                </a:lnTo>
                <a:lnTo>
                  <a:pt x="26665" y="94039"/>
                </a:lnTo>
                <a:lnTo>
                  <a:pt x="23524" y="100496"/>
                </a:lnTo>
                <a:lnTo>
                  <a:pt x="17164" y="107392"/>
                </a:lnTo>
                <a:lnTo>
                  <a:pt x="8160" y="115738"/>
                </a:lnTo>
                <a:lnTo>
                  <a:pt x="957" y="125381"/>
                </a:lnTo>
                <a:lnTo>
                  <a:pt x="0" y="136166"/>
                </a:lnTo>
                <a:lnTo>
                  <a:pt x="588" y="137695"/>
                </a:lnTo>
                <a:lnTo>
                  <a:pt x="8660" y="146505"/>
                </a:lnTo>
                <a:lnTo>
                  <a:pt x="19350" y="147887"/>
                </a:lnTo>
                <a:lnTo>
                  <a:pt x="30474" y="144727"/>
                </a:lnTo>
                <a:lnTo>
                  <a:pt x="36720" y="141708"/>
                </a:lnTo>
                <a:lnTo>
                  <a:pt x="43895" y="137809"/>
                </a:lnTo>
                <a:lnTo>
                  <a:pt x="46892" y="130113"/>
                </a:lnTo>
                <a:lnTo>
                  <a:pt x="54614" y="127687"/>
                </a:lnTo>
                <a:lnTo>
                  <a:pt x="65988" y="127691"/>
                </a:lnTo>
                <a:lnTo>
                  <a:pt x="77612" y="130761"/>
                </a:lnTo>
                <a:lnTo>
                  <a:pt x="87228" y="131281"/>
                </a:lnTo>
                <a:lnTo>
                  <a:pt x="91677" y="119428"/>
                </a:lnTo>
                <a:lnTo>
                  <a:pt x="100489" y="111336"/>
                </a:lnTo>
                <a:lnTo>
                  <a:pt x="111911" y="105396"/>
                </a:lnTo>
                <a:lnTo>
                  <a:pt x="124188" y="99998"/>
                </a:lnTo>
                <a:lnTo>
                  <a:pt x="135566" y="93532"/>
                </a:lnTo>
                <a:lnTo>
                  <a:pt x="141711" y="87923"/>
                </a:lnTo>
                <a:lnTo>
                  <a:pt x="146763" y="79266"/>
                </a:lnTo>
                <a:lnTo>
                  <a:pt x="151359" y="66541"/>
                </a:lnTo>
                <a:lnTo>
                  <a:pt x="155051" y="51560"/>
                </a:lnTo>
                <a:lnTo>
                  <a:pt x="157393" y="36136"/>
                </a:lnTo>
                <a:lnTo>
                  <a:pt x="157936" y="22080"/>
                </a:lnTo>
                <a:lnTo>
                  <a:pt x="156234" y="11207"/>
                </a:lnTo>
                <a:lnTo>
                  <a:pt x="151838" y="5327"/>
                </a:lnTo>
                <a:lnTo>
                  <a:pt x="149673" y="47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909949" y="5821869"/>
            <a:ext cx="123326" cy="201996"/>
          </a:xfrm>
          <a:custGeom>
            <a:avLst/>
            <a:gdLst/>
            <a:ahLst/>
            <a:cxnLst/>
            <a:rect l="l" t="t" r="r" b="b"/>
            <a:pathLst>
              <a:path w="123326" h="201996">
                <a:moveTo>
                  <a:pt x="47" y="137049"/>
                </a:moveTo>
                <a:lnTo>
                  <a:pt x="0" y="149641"/>
                </a:lnTo>
                <a:lnTo>
                  <a:pt x="909" y="162361"/>
                </a:lnTo>
                <a:lnTo>
                  <a:pt x="4611" y="180163"/>
                </a:lnTo>
                <a:lnTo>
                  <a:pt x="9379" y="189530"/>
                </a:lnTo>
                <a:lnTo>
                  <a:pt x="15644" y="196137"/>
                </a:lnTo>
                <a:lnTo>
                  <a:pt x="23137" y="200215"/>
                </a:lnTo>
                <a:lnTo>
                  <a:pt x="31590" y="201996"/>
                </a:lnTo>
                <a:lnTo>
                  <a:pt x="40735" y="201710"/>
                </a:lnTo>
                <a:lnTo>
                  <a:pt x="50302" y="199588"/>
                </a:lnTo>
                <a:lnTo>
                  <a:pt x="60023" y="195863"/>
                </a:lnTo>
                <a:lnTo>
                  <a:pt x="69631" y="190765"/>
                </a:lnTo>
                <a:lnTo>
                  <a:pt x="78856" y="184525"/>
                </a:lnTo>
                <a:lnTo>
                  <a:pt x="87431" y="177374"/>
                </a:lnTo>
                <a:lnTo>
                  <a:pt x="95086" y="169545"/>
                </a:lnTo>
                <a:lnTo>
                  <a:pt x="101553" y="161267"/>
                </a:lnTo>
                <a:lnTo>
                  <a:pt x="105277" y="155244"/>
                </a:lnTo>
                <a:lnTo>
                  <a:pt x="110170" y="145268"/>
                </a:lnTo>
                <a:lnTo>
                  <a:pt x="114454" y="134267"/>
                </a:lnTo>
                <a:lnTo>
                  <a:pt x="118021" y="122464"/>
                </a:lnTo>
                <a:lnTo>
                  <a:pt x="120761" y="110079"/>
                </a:lnTo>
                <a:lnTo>
                  <a:pt x="122566" y="97335"/>
                </a:lnTo>
                <a:lnTo>
                  <a:pt x="123326" y="84453"/>
                </a:lnTo>
                <a:lnTo>
                  <a:pt x="122935" y="71655"/>
                </a:lnTo>
                <a:lnTo>
                  <a:pt x="121281" y="59162"/>
                </a:lnTo>
                <a:lnTo>
                  <a:pt x="118257" y="47196"/>
                </a:lnTo>
                <a:lnTo>
                  <a:pt x="113754" y="35979"/>
                </a:lnTo>
                <a:lnTo>
                  <a:pt x="107662" y="25732"/>
                </a:lnTo>
                <a:lnTo>
                  <a:pt x="99874" y="16678"/>
                </a:lnTo>
                <a:lnTo>
                  <a:pt x="93961" y="11620"/>
                </a:lnTo>
                <a:lnTo>
                  <a:pt x="83558" y="6053"/>
                </a:lnTo>
                <a:lnTo>
                  <a:pt x="70449" y="2170"/>
                </a:lnTo>
                <a:lnTo>
                  <a:pt x="57277" y="678"/>
                </a:lnTo>
                <a:lnTo>
                  <a:pt x="47111" y="2120"/>
                </a:lnTo>
                <a:lnTo>
                  <a:pt x="47873" y="0"/>
                </a:lnTo>
                <a:lnTo>
                  <a:pt x="37856" y="5160"/>
                </a:lnTo>
                <a:lnTo>
                  <a:pt x="30737" y="16436"/>
                </a:lnTo>
                <a:lnTo>
                  <a:pt x="25665" y="30615"/>
                </a:lnTo>
                <a:lnTo>
                  <a:pt x="21791" y="44483"/>
                </a:lnTo>
                <a:lnTo>
                  <a:pt x="19501" y="51841"/>
                </a:lnTo>
                <a:lnTo>
                  <a:pt x="15312" y="63749"/>
                </a:lnTo>
                <a:lnTo>
                  <a:pt x="11441" y="75734"/>
                </a:lnTo>
                <a:lnTo>
                  <a:pt x="7979" y="87801"/>
                </a:lnTo>
                <a:lnTo>
                  <a:pt x="5017" y="99959"/>
                </a:lnTo>
                <a:lnTo>
                  <a:pt x="2647" y="112215"/>
                </a:lnTo>
                <a:lnTo>
                  <a:pt x="960" y="124576"/>
                </a:lnTo>
                <a:lnTo>
                  <a:pt x="47" y="13704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3909949" y="5821869"/>
            <a:ext cx="123326" cy="201996"/>
          </a:xfrm>
          <a:custGeom>
            <a:avLst/>
            <a:gdLst/>
            <a:ahLst/>
            <a:cxnLst/>
            <a:rect l="l" t="t" r="r" b="b"/>
            <a:pathLst>
              <a:path w="123326" h="201996">
                <a:moveTo>
                  <a:pt x="47873" y="0"/>
                </a:moveTo>
                <a:lnTo>
                  <a:pt x="37856" y="5160"/>
                </a:lnTo>
                <a:lnTo>
                  <a:pt x="30737" y="16436"/>
                </a:lnTo>
                <a:lnTo>
                  <a:pt x="25665" y="30615"/>
                </a:lnTo>
                <a:lnTo>
                  <a:pt x="21791" y="44483"/>
                </a:lnTo>
                <a:lnTo>
                  <a:pt x="19501" y="51841"/>
                </a:lnTo>
                <a:lnTo>
                  <a:pt x="15312" y="63749"/>
                </a:lnTo>
                <a:lnTo>
                  <a:pt x="11441" y="75734"/>
                </a:lnTo>
                <a:lnTo>
                  <a:pt x="7979" y="87801"/>
                </a:lnTo>
                <a:lnTo>
                  <a:pt x="5017" y="99959"/>
                </a:lnTo>
                <a:lnTo>
                  <a:pt x="2647" y="112215"/>
                </a:lnTo>
                <a:lnTo>
                  <a:pt x="960" y="124576"/>
                </a:lnTo>
                <a:lnTo>
                  <a:pt x="47" y="137049"/>
                </a:lnTo>
                <a:lnTo>
                  <a:pt x="0" y="149641"/>
                </a:lnTo>
                <a:lnTo>
                  <a:pt x="909" y="162361"/>
                </a:lnTo>
                <a:lnTo>
                  <a:pt x="4611" y="180163"/>
                </a:lnTo>
                <a:lnTo>
                  <a:pt x="9379" y="189530"/>
                </a:lnTo>
                <a:lnTo>
                  <a:pt x="15644" y="196137"/>
                </a:lnTo>
                <a:lnTo>
                  <a:pt x="23137" y="200215"/>
                </a:lnTo>
                <a:lnTo>
                  <a:pt x="31590" y="201996"/>
                </a:lnTo>
                <a:lnTo>
                  <a:pt x="40735" y="201710"/>
                </a:lnTo>
                <a:lnTo>
                  <a:pt x="50302" y="199588"/>
                </a:lnTo>
                <a:lnTo>
                  <a:pt x="60023" y="195863"/>
                </a:lnTo>
                <a:lnTo>
                  <a:pt x="69631" y="190765"/>
                </a:lnTo>
                <a:lnTo>
                  <a:pt x="78856" y="184525"/>
                </a:lnTo>
                <a:lnTo>
                  <a:pt x="87431" y="177374"/>
                </a:lnTo>
                <a:lnTo>
                  <a:pt x="95086" y="169545"/>
                </a:lnTo>
                <a:lnTo>
                  <a:pt x="101553" y="161267"/>
                </a:lnTo>
                <a:lnTo>
                  <a:pt x="105277" y="155244"/>
                </a:lnTo>
                <a:lnTo>
                  <a:pt x="110170" y="145268"/>
                </a:lnTo>
                <a:lnTo>
                  <a:pt x="114454" y="134267"/>
                </a:lnTo>
                <a:lnTo>
                  <a:pt x="118021" y="122464"/>
                </a:lnTo>
                <a:lnTo>
                  <a:pt x="120761" y="110079"/>
                </a:lnTo>
                <a:lnTo>
                  <a:pt x="122566" y="97335"/>
                </a:lnTo>
                <a:lnTo>
                  <a:pt x="123326" y="84453"/>
                </a:lnTo>
                <a:lnTo>
                  <a:pt x="122935" y="71655"/>
                </a:lnTo>
                <a:lnTo>
                  <a:pt x="121281" y="59162"/>
                </a:lnTo>
                <a:lnTo>
                  <a:pt x="118257" y="47196"/>
                </a:lnTo>
                <a:lnTo>
                  <a:pt x="113754" y="35979"/>
                </a:lnTo>
                <a:lnTo>
                  <a:pt x="107662" y="25732"/>
                </a:lnTo>
                <a:lnTo>
                  <a:pt x="99874" y="16678"/>
                </a:lnTo>
                <a:lnTo>
                  <a:pt x="93961" y="11620"/>
                </a:lnTo>
                <a:lnTo>
                  <a:pt x="83558" y="6053"/>
                </a:lnTo>
                <a:lnTo>
                  <a:pt x="70449" y="2170"/>
                </a:lnTo>
                <a:lnTo>
                  <a:pt x="57277" y="678"/>
                </a:lnTo>
                <a:lnTo>
                  <a:pt x="47111" y="21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4408782" y="5062890"/>
            <a:ext cx="66706" cy="119685"/>
          </a:xfrm>
          <a:custGeom>
            <a:avLst/>
            <a:gdLst/>
            <a:ahLst/>
            <a:cxnLst/>
            <a:rect l="l" t="t" r="r" b="b"/>
            <a:pathLst>
              <a:path w="66706" h="119685">
                <a:moveTo>
                  <a:pt x="24571" y="2260"/>
                </a:moveTo>
                <a:lnTo>
                  <a:pt x="14706" y="7764"/>
                </a:lnTo>
                <a:lnTo>
                  <a:pt x="7481" y="17466"/>
                </a:lnTo>
                <a:lnTo>
                  <a:pt x="2731" y="30014"/>
                </a:lnTo>
                <a:lnTo>
                  <a:pt x="292" y="44056"/>
                </a:lnTo>
                <a:lnTo>
                  <a:pt x="0" y="58239"/>
                </a:lnTo>
                <a:lnTo>
                  <a:pt x="1689" y="71212"/>
                </a:lnTo>
                <a:lnTo>
                  <a:pt x="4874" y="80962"/>
                </a:lnTo>
                <a:lnTo>
                  <a:pt x="9665" y="88566"/>
                </a:lnTo>
                <a:lnTo>
                  <a:pt x="17639" y="98227"/>
                </a:lnTo>
                <a:lnTo>
                  <a:pt x="27588" y="107957"/>
                </a:lnTo>
                <a:lnTo>
                  <a:pt x="38309" y="115772"/>
                </a:lnTo>
                <a:lnTo>
                  <a:pt x="48596" y="119685"/>
                </a:lnTo>
                <a:lnTo>
                  <a:pt x="55686" y="118681"/>
                </a:lnTo>
                <a:lnTo>
                  <a:pt x="61534" y="112064"/>
                </a:lnTo>
                <a:lnTo>
                  <a:pt x="65095" y="100606"/>
                </a:lnTo>
                <a:lnTo>
                  <a:pt x="66706" y="86118"/>
                </a:lnTo>
                <a:lnTo>
                  <a:pt x="66701" y="70414"/>
                </a:lnTo>
                <a:lnTo>
                  <a:pt x="65415" y="55307"/>
                </a:lnTo>
                <a:lnTo>
                  <a:pt x="63184" y="42608"/>
                </a:lnTo>
                <a:lnTo>
                  <a:pt x="60342" y="34131"/>
                </a:lnTo>
                <a:lnTo>
                  <a:pt x="53298" y="23879"/>
                </a:lnTo>
                <a:lnTo>
                  <a:pt x="43659" y="13457"/>
                </a:lnTo>
                <a:lnTo>
                  <a:pt x="32494" y="4806"/>
                </a:lnTo>
                <a:lnTo>
                  <a:pt x="21072" y="233"/>
                </a:lnTo>
                <a:lnTo>
                  <a:pt x="17802" y="0"/>
                </a:lnTo>
                <a:lnTo>
                  <a:pt x="24571" y="226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4408782" y="5062890"/>
            <a:ext cx="66706" cy="119685"/>
          </a:xfrm>
          <a:custGeom>
            <a:avLst/>
            <a:gdLst/>
            <a:ahLst/>
            <a:cxnLst/>
            <a:rect l="l" t="t" r="r" b="b"/>
            <a:pathLst>
              <a:path w="66706" h="119685">
                <a:moveTo>
                  <a:pt x="24571" y="2260"/>
                </a:moveTo>
                <a:lnTo>
                  <a:pt x="14706" y="7764"/>
                </a:lnTo>
                <a:lnTo>
                  <a:pt x="7481" y="17466"/>
                </a:lnTo>
                <a:lnTo>
                  <a:pt x="2731" y="30014"/>
                </a:lnTo>
                <a:lnTo>
                  <a:pt x="292" y="44056"/>
                </a:lnTo>
                <a:lnTo>
                  <a:pt x="0" y="58239"/>
                </a:lnTo>
                <a:lnTo>
                  <a:pt x="1689" y="71212"/>
                </a:lnTo>
                <a:lnTo>
                  <a:pt x="4874" y="80962"/>
                </a:lnTo>
                <a:lnTo>
                  <a:pt x="9665" y="88566"/>
                </a:lnTo>
                <a:lnTo>
                  <a:pt x="17639" y="98227"/>
                </a:lnTo>
                <a:lnTo>
                  <a:pt x="27588" y="107957"/>
                </a:lnTo>
                <a:lnTo>
                  <a:pt x="38309" y="115772"/>
                </a:lnTo>
                <a:lnTo>
                  <a:pt x="48596" y="119685"/>
                </a:lnTo>
                <a:lnTo>
                  <a:pt x="55686" y="118681"/>
                </a:lnTo>
                <a:lnTo>
                  <a:pt x="61534" y="112064"/>
                </a:lnTo>
                <a:lnTo>
                  <a:pt x="65095" y="100606"/>
                </a:lnTo>
                <a:lnTo>
                  <a:pt x="66706" y="86118"/>
                </a:lnTo>
                <a:lnTo>
                  <a:pt x="66701" y="70414"/>
                </a:lnTo>
                <a:lnTo>
                  <a:pt x="65415" y="55307"/>
                </a:lnTo>
                <a:lnTo>
                  <a:pt x="63184" y="42608"/>
                </a:lnTo>
                <a:lnTo>
                  <a:pt x="60342" y="34131"/>
                </a:lnTo>
                <a:lnTo>
                  <a:pt x="53298" y="23879"/>
                </a:lnTo>
                <a:lnTo>
                  <a:pt x="43659" y="13457"/>
                </a:lnTo>
                <a:lnTo>
                  <a:pt x="32494" y="4806"/>
                </a:lnTo>
                <a:lnTo>
                  <a:pt x="21072" y="233"/>
                </a:lnTo>
                <a:lnTo>
                  <a:pt x="178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4552689" y="5237241"/>
            <a:ext cx="129755" cy="110233"/>
          </a:xfrm>
          <a:custGeom>
            <a:avLst/>
            <a:gdLst/>
            <a:ahLst/>
            <a:cxnLst/>
            <a:rect l="l" t="t" r="r" b="b"/>
            <a:pathLst>
              <a:path w="129755" h="110233">
                <a:moveTo>
                  <a:pt x="11664" y="110233"/>
                </a:moveTo>
                <a:lnTo>
                  <a:pt x="20339" y="105432"/>
                </a:lnTo>
                <a:lnTo>
                  <a:pt x="30906" y="103191"/>
                </a:lnTo>
                <a:lnTo>
                  <a:pt x="43205" y="102293"/>
                </a:lnTo>
                <a:lnTo>
                  <a:pt x="56468" y="102054"/>
                </a:lnTo>
                <a:lnTo>
                  <a:pt x="69926" y="101792"/>
                </a:lnTo>
                <a:lnTo>
                  <a:pt x="82812" y="100824"/>
                </a:lnTo>
                <a:lnTo>
                  <a:pt x="94356" y="98467"/>
                </a:lnTo>
                <a:lnTo>
                  <a:pt x="103790" y="94040"/>
                </a:lnTo>
                <a:lnTo>
                  <a:pt x="112325" y="87042"/>
                </a:lnTo>
                <a:lnTo>
                  <a:pt x="120322" y="77664"/>
                </a:lnTo>
                <a:lnTo>
                  <a:pt x="125928" y="67328"/>
                </a:lnTo>
                <a:lnTo>
                  <a:pt x="129090" y="56234"/>
                </a:lnTo>
                <a:lnTo>
                  <a:pt x="129755" y="44579"/>
                </a:lnTo>
                <a:lnTo>
                  <a:pt x="127872" y="32562"/>
                </a:lnTo>
                <a:lnTo>
                  <a:pt x="123386" y="20380"/>
                </a:lnTo>
                <a:lnTo>
                  <a:pt x="113985" y="5862"/>
                </a:lnTo>
                <a:lnTo>
                  <a:pt x="105178" y="809"/>
                </a:lnTo>
                <a:lnTo>
                  <a:pt x="93868" y="0"/>
                </a:lnTo>
                <a:lnTo>
                  <a:pt x="78466" y="1267"/>
                </a:lnTo>
                <a:lnTo>
                  <a:pt x="66907" y="2324"/>
                </a:lnTo>
                <a:lnTo>
                  <a:pt x="54050" y="3987"/>
                </a:lnTo>
                <a:lnTo>
                  <a:pt x="41399" y="6771"/>
                </a:lnTo>
                <a:lnTo>
                  <a:pt x="29374" y="11283"/>
                </a:lnTo>
                <a:lnTo>
                  <a:pt x="18395" y="18132"/>
                </a:lnTo>
                <a:lnTo>
                  <a:pt x="11032" y="26430"/>
                </a:lnTo>
                <a:lnTo>
                  <a:pt x="5533" y="37410"/>
                </a:lnTo>
                <a:lnTo>
                  <a:pt x="1845" y="50231"/>
                </a:lnTo>
                <a:lnTo>
                  <a:pt x="0" y="63988"/>
                </a:lnTo>
                <a:lnTo>
                  <a:pt x="27" y="77773"/>
                </a:lnTo>
                <a:lnTo>
                  <a:pt x="1960" y="90680"/>
                </a:lnTo>
                <a:lnTo>
                  <a:pt x="5828" y="101802"/>
                </a:lnTo>
                <a:lnTo>
                  <a:pt x="11664" y="11023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552689" y="5237241"/>
            <a:ext cx="129755" cy="110233"/>
          </a:xfrm>
          <a:custGeom>
            <a:avLst/>
            <a:gdLst/>
            <a:ahLst/>
            <a:cxnLst/>
            <a:rect l="l" t="t" r="r" b="b"/>
            <a:pathLst>
              <a:path w="129755" h="110233">
                <a:moveTo>
                  <a:pt x="11664" y="110233"/>
                </a:moveTo>
                <a:lnTo>
                  <a:pt x="5828" y="101802"/>
                </a:lnTo>
                <a:lnTo>
                  <a:pt x="1960" y="90680"/>
                </a:lnTo>
                <a:lnTo>
                  <a:pt x="27" y="77773"/>
                </a:lnTo>
                <a:lnTo>
                  <a:pt x="0" y="63988"/>
                </a:lnTo>
                <a:lnTo>
                  <a:pt x="1845" y="50231"/>
                </a:lnTo>
                <a:lnTo>
                  <a:pt x="5533" y="37410"/>
                </a:lnTo>
                <a:lnTo>
                  <a:pt x="11032" y="26430"/>
                </a:lnTo>
                <a:lnTo>
                  <a:pt x="18395" y="18132"/>
                </a:lnTo>
                <a:lnTo>
                  <a:pt x="29374" y="11283"/>
                </a:lnTo>
                <a:lnTo>
                  <a:pt x="41399" y="6771"/>
                </a:lnTo>
                <a:lnTo>
                  <a:pt x="54050" y="3987"/>
                </a:lnTo>
                <a:lnTo>
                  <a:pt x="66907" y="2324"/>
                </a:lnTo>
                <a:lnTo>
                  <a:pt x="78466" y="1267"/>
                </a:lnTo>
                <a:lnTo>
                  <a:pt x="93868" y="0"/>
                </a:lnTo>
                <a:lnTo>
                  <a:pt x="105178" y="809"/>
                </a:lnTo>
                <a:lnTo>
                  <a:pt x="113985" y="5862"/>
                </a:lnTo>
                <a:lnTo>
                  <a:pt x="121874" y="17328"/>
                </a:lnTo>
                <a:lnTo>
                  <a:pt x="127872" y="32562"/>
                </a:lnTo>
                <a:lnTo>
                  <a:pt x="129755" y="44579"/>
                </a:lnTo>
                <a:lnTo>
                  <a:pt x="129090" y="56234"/>
                </a:lnTo>
                <a:lnTo>
                  <a:pt x="125928" y="67328"/>
                </a:lnTo>
                <a:lnTo>
                  <a:pt x="120322" y="77664"/>
                </a:lnTo>
                <a:lnTo>
                  <a:pt x="112325" y="87042"/>
                </a:lnTo>
                <a:lnTo>
                  <a:pt x="103790" y="94040"/>
                </a:lnTo>
                <a:lnTo>
                  <a:pt x="94356" y="98467"/>
                </a:lnTo>
                <a:lnTo>
                  <a:pt x="82812" y="100824"/>
                </a:lnTo>
                <a:lnTo>
                  <a:pt x="69926" y="101792"/>
                </a:lnTo>
                <a:lnTo>
                  <a:pt x="56468" y="102054"/>
                </a:lnTo>
                <a:lnTo>
                  <a:pt x="43205" y="102293"/>
                </a:lnTo>
                <a:lnTo>
                  <a:pt x="30906" y="103191"/>
                </a:lnTo>
                <a:lnTo>
                  <a:pt x="20339" y="105432"/>
                </a:lnTo>
                <a:lnTo>
                  <a:pt x="12273" y="109697"/>
                </a:lnTo>
                <a:lnTo>
                  <a:pt x="11664" y="1102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882650" y="6493103"/>
            <a:ext cx="108584" cy="109410"/>
          </a:xfrm>
          <a:custGeom>
            <a:avLst/>
            <a:gdLst/>
            <a:ahLst/>
            <a:cxnLst/>
            <a:rect l="l" t="t" r="r" b="b"/>
            <a:pathLst>
              <a:path w="108584" h="109410">
                <a:moveTo>
                  <a:pt x="71555" y="6148"/>
                </a:moveTo>
                <a:lnTo>
                  <a:pt x="58745" y="4402"/>
                </a:lnTo>
                <a:lnTo>
                  <a:pt x="55319" y="4521"/>
                </a:lnTo>
                <a:lnTo>
                  <a:pt x="62088" y="0"/>
                </a:lnTo>
                <a:lnTo>
                  <a:pt x="50256" y="3257"/>
                </a:lnTo>
                <a:lnTo>
                  <a:pt x="38983" y="7568"/>
                </a:lnTo>
                <a:lnTo>
                  <a:pt x="28571" y="12892"/>
                </a:lnTo>
                <a:lnTo>
                  <a:pt x="19322" y="19189"/>
                </a:lnTo>
                <a:lnTo>
                  <a:pt x="11539" y="26419"/>
                </a:lnTo>
                <a:lnTo>
                  <a:pt x="5522" y="34542"/>
                </a:lnTo>
                <a:lnTo>
                  <a:pt x="1575" y="43518"/>
                </a:lnTo>
                <a:lnTo>
                  <a:pt x="0" y="53306"/>
                </a:lnTo>
                <a:lnTo>
                  <a:pt x="1097" y="63867"/>
                </a:lnTo>
                <a:lnTo>
                  <a:pt x="5170" y="75161"/>
                </a:lnTo>
                <a:lnTo>
                  <a:pt x="8837" y="81749"/>
                </a:lnTo>
                <a:lnTo>
                  <a:pt x="16081" y="90625"/>
                </a:lnTo>
                <a:lnTo>
                  <a:pt x="25578" y="98175"/>
                </a:lnTo>
                <a:lnTo>
                  <a:pt x="36677" y="104054"/>
                </a:lnTo>
                <a:lnTo>
                  <a:pt x="48725" y="107914"/>
                </a:lnTo>
                <a:lnTo>
                  <a:pt x="61067" y="109410"/>
                </a:lnTo>
                <a:lnTo>
                  <a:pt x="73052" y="108194"/>
                </a:lnTo>
                <a:lnTo>
                  <a:pt x="80097" y="105892"/>
                </a:lnTo>
                <a:lnTo>
                  <a:pt x="90079" y="99492"/>
                </a:lnTo>
                <a:lnTo>
                  <a:pt x="98024" y="90299"/>
                </a:lnTo>
                <a:lnTo>
                  <a:pt x="103827" y="79130"/>
                </a:lnTo>
                <a:lnTo>
                  <a:pt x="107382" y="66801"/>
                </a:lnTo>
                <a:lnTo>
                  <a:pt x="108584" y="54131"/>
                </a:lnTo>
                <a:lnTo>
                  <a:pt x="107329" y="41935"/>
                </a:lnTo>
                <a:lnTo>
                  <a:pt x="103511" y="31031"/>
                </a:lnTo>
                <a:lnTo>
                  <a:pt x="94126" y="18763"/>
                </a:lnTo>
                <a:lnTo>
                  <a:pt x="83613" y="11065"/>
                </a:lnTo>
                <a:lnTo>
                  <a:pt x="71555" y="614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3882650" y="6493103"/>
            <a:ext cx="108584" cy="109410"/>
          </a:xfrm>
          <a:custGeom>
            <a:avLst/>
            <a:gdLst/>
            <a:ahLst/>
            <a:cxnLst/>
            <a:rect l="l" t="t" r="r" b="b"/>
            <a:pathLst>
              <a:path w="108584" h="109410">
                <a:moveTo>
                  <a:pt x="62088" y="0"/>
                </a:moveTo>
                <a:lnTo>
                  <a:pt x="50256" y="3257"/>
                </a:lnTo>
                <a:lnTo>
                  <a:pt x="38983" y="7568"/>
                </a:lnTo>
                <a:lnTo>
                  <a:pt x="28571" y="12892"/>
                </a:lnTo>
                <a:lnTo>
                  <a:pt x="19322" y="19189"/>
                </a:lnTo>
                <a:lnTo>
                  <a:pt x="11539" y="26419"/>
                </a:lnTo>
                <a:lnTo>
                  <a:pt x="5522" y="34542"/>
                </a:lnTo>
                <a:lnTo>
                  <a:pt x="1575" y="43518"/>
                </a:lnTo>
                <a:lnTo>
                  <a:pt x="0" y="53306"/>
                </a:lnTo>
                <a:lnTo>
                  <a:pt x="1097" y="63867"/>
                </a:lnTo>
                <a:lnTo>
                  <a:pt x="5170" y="75161"/>
                </a:lnTo>
                <a:lnTo>
                  <a:pt x="8837" y="81749"/>
                </a:lnTo>
                <a:lnTo>
                  <a:pt x="16081" y="90625"/>
                </a:lnTo>
                <a:lnTo>
                  <a:pt x="25578" y="98175"/>
                </a:lnTo>
                <a:lnTo>
                  <a:pt x="36677" y="104054"/>
                </a:lnTo>
                <a:lnTo>
                  <a:pt x="48725" y="107914"/>
                </a:lnTo>
                <a:lnTo>
                  <a:pt x="61067" y="109410"/>
                </a:lnTo>
                <a:lnTo>
                  <a:pt x="73052" y="108194"/>
                </a:lnTo>
                <a:lnTo>
                  <a:pt x="80097" y="105892"/>
                </a:lnTo>
                <a:lnTo>
                  <a:pt x="90079" y="99492"/>
                </a:lnTo>
                <a:lnTo>
                  <a:pt x="98024" y="90299"/>
                </a:lnTo>
                <a:lnTo>
                  <a:pt x="103827" y="79130"/>
                </a:lnTo>
                <a:lnTo>
                  <a:pt x="107382" y="66801"/>
                </a:lnTo>
                <a:lnTo>
                  <a:pt x="108584" y="54131"/>
                </a:lnTo>
                <a:lnTo>
                  <a:pt x="107329" y="41935"/>
                </a:lnTo>
                <a:lnTo>
                  <a:pt x="103511" y="31031"/>
                </a:lnTo>
                <a:lnTo>
                  <a:pt x="94126" y="18763"/>
                </a:lnTo>
                <a:lnTo>
                  <a:pt x="83613" y="11065"/>
                </a:lnTo>
                <a:lnTo>
                  <a:pt x="71555" y="6148"/>
                </a:lnTo>
                <a:lnTo>
                  <a:pt x="58745" y="4402"/>
                </a:lnTo>
                <a:lnTo>
                  <a:pt x="55319" y="4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133758" y="6420967"/>
            <a:ext cx="225018" cy="227409"/>
          </a:xfrm>
          <a:custGeom>
            <a:avLst/>
            <a:gdLst/>
            <a:ahLst/>
            <a:cxnLst/>
            <a:rect l="l" t="t" r="r" b="b"/>
            <a:pathLst>
              <a:path w="225018" h="227409">
                <a:moveTo>
                  <a:pt x="20528" y="130911"/>
                </a:moveTo>
                <a:lnTo>
                  <a:pt x="12707" y="140258"/>
                </a:lnTo>
                <a:lnTo>
                  <a:pt x="5335" y="149586"/>
                </a:lnTo>
                <a:lnTo>
                  <a:pt x="427" y="160135"/>
                </a:lnTo>
                <a:lnTo>
                  <a:pt x="0" y="173142"/>
                </a:lnTo>
                <a:lnTo>
                  <a:pt x="150" y="173952"/>
                </a:lnTo>
                <a:lnTo>
                  <a:pt x="4972" y="185734"/>
                </a:lnTo>
                <a:lnTo>
                  <a:pt x="13668" y="196864"/>
                </a:lnTo>
                <a:lnTo>
                  <a:pt x="24574" y="205603"/>
                </a:lnTo>
                <a:lnTo>
                  <a:pt x="36029" y="210213"/>
                </a:lnTo>
                <a:lnTo>
                  <a:pt x="46209" y="211508"/>
                </a:lnTo>
                <a:lnTo>
                  <a:pt x="58792" y="215388"/>
                </a:lnTo>
                <a:lnTo>
                  <a:pt x="71952" y="220265"/>
                </a:lnTo>
                <a:lnTo>
                  <a:pt x="84707" y="224513"/>
                </a:lnTo>
                <a:lnTo>
                  <a:pt x="96075" y="226507"/>
                </a:lnTo>
                <a:lnTo>
                  <a:pt x="102400" y="226710"/>
                </a:lnTo>
                <a:lnTo>
                  <a:pt x="112801" y="227409"/>
                </a:lnTo>
                <a:lnTo>
                  <a:pt x="118859" y="225440"/>
                </a:lnTo>
                <a:lnTo>
                  <a:pt x="121296" y="224409"/>
                </a:lnTo>
                <a:lnTo>
                  <a:pt x="131354" y="216155"/>
                </a:lnTo>
                <a:lnTo>
                  <a:pt x="140373" y="207127"/>
                </a:lnTo>
                <a:lnTo>
                  <a:pt x="140572" y="206963"/>
                </a:lnTo>
                <a:lnTo>
                  <a:pt x="150372" y="198768"/>
                </a:lnTo>
                <a:lnTo>
                  <a:pt x="160018" y="190418"/>
                </a:lnTo>
                <a:lnTo>
                  <a:pt x="169470" y="181945"/>
                </a:lnTo>
                <a:lnTo>
                  <a:pt x="178688" y="173383"/>
                </a:lnTo>
                <a:lnTo>
                  <a:pt x="182383" y="170252"/>
                </a:lnTo>
                <a:lnTo>
                  <a:pt x="193259" y="163411"/>
                </a:lnTo>
                <a:lnTo>
                  <a:pt x="204268" y="157193"/>
                </a:lnTo>
                <a:lnTo>
                  <a:pt x="213996" y="149324"/>
                </a:lnTo>
                <a:lnTo>
                  <a:pt x="221030" y="137531"/>
                </a:lnTo>
                <a:lnTo>
                  <a:pt x="221757" y="135243"/>
                </a:lnTo>
                <a:lnTo>
                  <a:pt x="222762" y="123000"/>
                </a:lnTo>
                <a:lnTo>
                  <a:pt x="220788" y="111148"/>
                </a:lnTo>
                <a:lnTo>
                  <a:pt x="218859" y="98974"/>
                </a:lnTo>
                <a:lnTo>
                  <a:pt x="218708" y="95741"/>
                </a:lnTo>
                <a:lnTo>
                  <a:pt x="219517" y="83166"/>
                </a:lnTo>
                <a:lnTo>
                  <a:pt x="221932" y="70742"/>
                </a:lnTo>
                <a:lnTo>
                  <a:pt x="222237" y="69383"/>
                </a:lnTo>
                <a:lnTo>
                  <a:pt x="225018" y="65370"/>
                </a:lnTo>
                <a:lnTo>
                  <a:pt x="223989" y="63947"/>
                </a:lnTo>
                <a:lnTo>
                  <a:pt x="219697" y="58093"/>
                </a:lnTo>
                <a:lnTo>
                  <a:pt x="209283" y="66678"/>
                </a:lnTo>
                <a:lnTo>
                  <a:pt x="204266" y="67287"/>
                </a:lnTo>
                <a:lnTo>
                  <a:pt x="191471" y="65062"/>
                </a:lnTo>
                <a:lnTo>
                  <a:pt x="181263" y="57663"/>
                </a:lnTo>
                <a:lnTo>
                  <a:pt x="172606" y="47678"/>
                </a:lnTo>
                <a:lnTo>
                  <a:pt x="165341" y="37607"/>
                </a:lnTo>
                <a:lnTo>
                  <a:pt x="159475" y="26010"/>
                </a:lnTo>
                <a:lnTo>
                  <a:pt x="152476" y="15687"/>
                </a:lnTo>
                <a:lnTo>
                  <a:pt x="149605" y="13947"/>
                </a:lnTo>
                <a:lnTo>
                  <a:pt x="144564" y="14913"/>
                </a:lnTo>
                <a:lnTo>
                  <a:pt x="141401" y="14824"/>
                </a:lnTo>
                <a:lnTo>
                  <a:pt x="130248" y="13604"/>
                </a:lnTo>
                <a:lnTo>
                  <a:pt x="118199" y="10306"/>
                </a:lnTo>
                <a:lnTo>
                  <a:pt x="106645" y="5791"/>
                </a:lnTo>
                <a:lnTo>
                  <a:pt x="94678" y="892"/>
                </a:lnTo>
                <a:lnTo>
                  <a:pt x="94196" y="713"/>
                </a:lnTo>
                <a:lnTo>
                  <a:pt x="84266" y="0"/>
                </a:lnTo>
                <a:lnTo>
                  <a:pt x="73953" y="3846"/>
                </a:lnTo>
                <a:lnTo>
                  <a:pt x="63773" y="11069"/>
                </a:lnTo>
                <a:lnTo>
                  <a:pt x="54240" y="20485"/>
                </a:lnTo>
                <a:lnTo>
                  <a:pt x="45869" y="30910"/>
                </a:lnTo>
                <a:lnTo>
                  <a:pt x="39174" y="41161"/>
                </a:lnTo>
                <a:lnTo>
                  <a:pt x="34670" y="50053"/>
                </a:lnTo>
                <a:lnTo>
                  <a:pt x="31847" y="59304"/>
                </a:lnTo>
                <a:lnTo>
                  <a:pt x="30450" y="71215"/>
                </a:lnTo>
                <a:lnTo>
                  <a:pt x="30445" y="83208"/>
                </a:lnTo>
                <a:lnTo>
                  <a:pt x="30701" y="95166"/>
                </a:lnTo>
                <a:lnTo>
                  <a:pt x="30087" y="106971"/>
                </a:lnTo>
                <a:lnTo>
                  <a:pt x="27470" y="118506"/>
                </a:lnTo>
                <a:lnTo>
                  <a:pt x="26782" y="120308"/>
                </a:lnTo>
                <a:lnTo>
                  <a:pt x="20528" y="1309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133758" y="6420967"/>
            <a:ext cx="225018" cy="227409"/>
          </a:xfrm>
          <a:custGeom>
            <a:avLst/>
            <a:gdLst/>
            <a:ahLst/>
            <a:cxnLst/>
            <a:rect l="l" t="t" r="r" b="b"/>
            <a:pathLst>
              <a:path w="225018" h="227409">
                <a:moveTo>
                  <a:pt x="36029" y="210213"/>
                </a:moveTo>
                <a:lnTo>
                  <a:pt x="24574" y="205603"/>
                </a:lnTo>
                <a:lnTo>
                  <a:pt x="13668" y="196864"/>
                </a:lnTo>
                <a:lnTo>
                  <a:pt x="4972" y="185734"/>
                </a:lnTo>
                <a:lnTo>
                  <a:pt x="150" y="173952"/>
                </a:lnTo>
                <a:lnTo>
                  <a:pt x="0" y="173142"/>
                </a:lnTo>
                <a:lnTo>
                  <a:pt x="427" y="160135"/>
                </a:lnTo>
                <a:lnTo>
                  <a:pt x="5335" y="149586"/>
                </a:lnTo>
                <a:lnTo>
                  <a:pt x="12707" y="140258"/>
                </a:lnTo>
                <a:lnTo>
                  <a:pt x="20528" y="130911"/>
                </a:lnTo>
                <a:lnTo>
                  <a:pt x="26782" y="120308"/>
                </a:lnTo>
                <a:lnTo>
                  <a:pt x="27470" y="118506"/>
                </a:lnTo>
                <a:lnTo>
                  <a:pt x="30087" y="106971"/>
                </a:lnTo>
                <a:lnTo>
                  <a:pt x="30701" y="95166"/>
                </a:lnTo>
                <a:lnTo>
                  <a:pt x="30445" y="83208"/>
                </a:lnTo>
                <a:lnTo>
                  <a:pt x="30450" y="71215"/>
                </a:lnTo>
                <a:lnTo>
                  <a:pt x="31847" y="59304"/>
                </a:lnTo>
                <a:lnTo>
                  <a:pt x="34670" y="50053"/>
                </a:lnTo>
                <a:lnTo>
                  <a:pt x="39174" y="41161"/>
                </a:lnTo>
                <a:lnTo>
                  <a:pt x="45869" y="30910"/>
                </a:lnTo>
                <a:lnTo>
                  <a:pt x="54240" y="20485"/>
                </a:lnTo>
                <a:lnTo>
                  <a:pt x="63773" y="11069"/>
                </a:lnTo>
                <a:lnTo>
                  <a:pt x="73953" y="3846"/>
                </a:lnTo>
                <a:lnTo>
                  <a:pt x="84266" y="0"/>
                </a:lnTo>
                <a:lnTo>
                  <a:pt x="94196" y="713"/>
                </a:lnTo>
                <a:lnTo>
                  <a:pt x="94678" y="892"/>
                </a:lnTo>
                <a:lnTo>
                  <a:pt x="106645" y="5791"/>
                </a:lnTo>
                <a:lnTo>
                  <a:pt x="118199" y="10306"/>
                </a:lnTo>
                <a:lnTo>
                  <a:pt x="130248" y="13604"/>
                </a:lnTo>
                <a:lnTo>
                  <a:pt x="141401" y="14824"/>
                </a:lnTo>
                <a:lnTo>
                  <a:pt x="144564" y="14913"/>
                </a:lnTo>
                <a:lnTo>
                  <a:pt x="149605" y="13947"/>
                </a:lnTo>
                <a:lnTo>
                  <a:pt x="152476" y="15687"/>
                </a:lnTo>
                <a:lnTo>
                  <a:pt x="159475" y="26010"/>
                </a:lnTo>
                <a:lnTo>
                  <a:pt x="165341" y="37607"/>
                </a:lnTo>
                <a:lnTo>
                  <a:pt x="172606" y="47678"/>
                </a:lnTo>
                <a:lnTo>
                  <a:pt x="181263" y="57663"/>
                </a:lnTo>
                <a:lnTo>
                  <a:pt x="191471" y="65062"/>
                </a:lnTo>
                <a:lnTo>
                  <a:pt x="203388" y="67377"/>
                </a:lnTo>
                <a:lnTo>
                  <a:pt x="204266" y="67287"/>
                </a:lnTo>
                <a:lnTo>
                  <a:pt x="209283" y="66678"/>
                </a:lnTo>
                <a:lnTo>
                  <a:pt x="219697" y="58093"/>
                </a:lnTo>
                <a:lnTo>
                  <a:pt x="223989" y="63947"/>
                </a:lnTo>
                <a:lnTo>
                  <a:pt x="225018" y="65370"/>
                </a:lnTo>
                <a:lnTo>
                  <a:pt x="222237" y="69383"/>
                </a:lnTo>
                <a:lnTo>
                  <a:pt x="221932" y="70742"/>
                </a:lnTo>
                <a:lnTo>
                  <a:pt x="219517" y="83166"/>
                </a:lnTo>
                <a:lnTo>
                  <a:pt x="218708" y="95741"/>
                </a:lnTo>
                <a:lnTo>
                  <a:pt x="218859" y="98974"/>
                </a:lnTo>
                <a:lnTo>
                  <a:pt x="220788" y="111148"/>
                </a:lnTo>
                <a:lnTo>
                  <a:pt x="222762" y="123000"/>
                </a:lnTo>
                <a:lnTo>
                  <a:pt x="221757" y="135243"/>
                </a:lnTo>
                <a:lnTo>
                  <a:pt x="221030" y="137531"/>
                </a:lnTo>
                <a:lnTo>
                  <a:pt x="213996" y="149324"/>
                </a:lnTo>
                <a:lnTo>
                  <a:pt x="204268" y="157193"/>
                </a:lnTo>
                <a:lnTo>
                  <a:pt x="193259" y="163411"/>
                </a:lnTo>
                <a:lnTo>
                  <a:pt x="182383" y="170252"/>
                </a:lnTo>
                <a:lnTo>
                  <a:pt x="178688" y="173383"/>
                </a:lnTo>
                <a:lnTo>
                  <a:pt x="169470" y="181945"/>
                </a:lnTo>
                <a:lnTo>
                  <a:pt x="160018" y="190418"/>
                </a:lnTo>
                <a:lnTo>
                  <a:pt x="150372" y="198768"/>
                </a:lnTo>
                <a:lnTo>
                  <a:pt x="140572" y="206963"/>
                </a:lnTo>
                <a:lnTo>
                  <a:pt x="140373" y="207127"/>
                </a:lnTo>
                <a:lnTo>
                  <a:pt x="131354" y="216155"/>
                </a:lnTo>
                <a:lnTo>
                  <a:pt x="121296" y="224409"/>
                </a:lnTo>
                <a:lnTo>
                  <a:pt x="118859" y="225440"/>
                </a:lnTo>
                <a:lnTo>
                  <a:pt x="112801" y="227409"/>
                </a:lnTo>
                <a:lnTo>
                  <a:pt x="102400" y="226710"/>
                </a:lnTo>
                <a:lnTo>
                  <a:pt x="96075" y="226507"/>
                </a:lnTo>
                <a:lnTo>
                  <a:pt x="84707" y="224513"/>
                </a:lnTo>
                <a:lnTo>
                  <a:pt x="71952" y="220265"/>
                </a:lnTo>
                <a:lnTo>
                  <a:pt x="58792" y="215388"/>
                </a:lnTo>
                <a:lnTo>
                  <a:pt x="46209" y="211508"/>
                </a:lnTo>
                <a:lnTo>
                  <a:pt x="36029" y="2102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006749" y="6465157"/>
            <a:ext cx="147006" cy="12268"/>
          </a:xfrm>
          <a:custGeom>
            <a:avLst/>
            <a:gdLst/>
            <a:ahLst/>
            <a:cxnLst/>
            <a:rect l="l" t="t" r="r" b="b"/>
            <a:pathLst>
              <a:path w="147006" h="12268">
                <a:moveTo>
                  <a:pt x="144746" y="7950"/>
                </a:moveTo>
                <a:lnTo>
                  <a:pt x="144858" y="5820"/>
                </a:lnTo>
                <a:lnTo>
                  <a:pt x="147006" y="0"/>
                </a:lnTo>
                <a:lnTo>
                  <a:pt x="143273" y="1104"/>
                </a:lnTo>
                <a:lnTo>
                  <a:pt x="141914" y="4191"/>
                </a:lnTo>
                <a:lnTo>
                  <a:pt x="144644" y="4686"/>
                </a:lnTo>
                <a:lnTo>
                  <a:pt x="144746" y="7950"/>
                </a:lnTo>
                <a:close/>
              </a:path>
              <a:path w="147006" h="12268">
                <a:moveTo>
                  <a:pt x="173636" y="49914"/>
                </a:moveTo>
                <a:lnTo>
                  <a:pt x="170871" y="37606"/>
                </a:lnTo>
                <a:lnTo>
                  <a:pt x="168622" y="32156"/>
                </a:lnTo>
                <a:lnTo>
                  <a:pt x="163184" y="20940"/>
                </a:lnTo>
                <a:lnTo>
                  <a:pt x="156903" y="8981"/>
                </a:lnTo>
                <a:lnTo>
                  <a:pt x="152874" y="3383"/>
                </a:lnTo>
                <a:lnTo>
                  <a:pt x="156455" y="1371"/>
                </a:lnTo>
                <a:lnTo>
                  <a:pt x="152515" y="2883"/>
                </a:lnTo>
                <a:lnTo>
                  <a:pt x="149441" y="-1388"/>
                </a:lnTo>
                <a:lnTo>
                  <a:pt x="146359" y="-4317"/>
                </a:lnTo>
                <a:lnTo>
                  <a:pt x="147006" y="0"/>
                </a:lnTo>
                <a:lnTo>
                  <a:pt x="144858" y="5820"/>
                </a:lnTo>
                <a:lnTo>
                  <a:pt x="144746" y="7950"/>
                </a:lnTo>
                <a:lnTo>
                  <a:pt x="144681" y="5870"/>
                </a:lnTo>
                <a:lnTo>
                  <a:pt x="132172" y="9391"/>
                </a:lnTo>
                <a:lnTo>
                  <a:pt x="119392" y="13099"/>
                </a:lnTo>
                <a:lnTo>
                  <a:pt x="107511" y="17961"/>
                </a:lnTo>
                <a:lnTo>
                  <a:pt x="97591" y="24930"/>
                </a:lnTo>
                <a:lnTo>
                  <a:pt x="93844" y="28536"/>
                </a:lnTo>
                <a:lnTo>
                  <a:pt x="91317" y="33693"/>
                </a:lnTo>
                <a:lnTo>
                  <a:pt x="87532" y="37477"/>
                </a:lnTo>
                <a:lnTo>
                  <a:pt x="84548" y="40233"/>
                </a:lnTo>
                <a:lnTo>
                  <a:pt x="81449" y="42875"/>
                </a:lnTo>
                <a:lnTo>
                  <a:pt x="78249" y="45389"/>
                </a:lnTo>
                <a:lnTo>
                  <a:pt x="75556" y="48094"/>
                </a:lnTo>
                <a:lnTo>
                  <a:pt x="71861" y="55257"/>
                </a:lnTo>
                <a:lnTo>
                  <a:pt x="68762" y="57200"/>
                </a:lnTo>
                <a:lnTo>
                  <a:pt x="57785" y="59542"/>
                </a:lnTo>
                <a:lnTo>
                  <a:pt x="45596" y="59674"/>
                </a:lnTo>
                <a:lnTo>
                  <a:pt x="39984" y="61163"/>
                </a:lnTo>
                <a:lnTo>
                  <a:pt x="30972" y="70642"/>
                </a:lnTo>
                <a:lnTo>
                  <a:pt x="29580" y="83812"/>
                </a:lnTo>
                <a:lnTo>
                  <a:pt x="29697" y="86626"/>
                </a:lnTo>
                <a:lnTo>
                  <a:pt x="28872" y="99798"/>
                </a:lnTo>
                <a:lnTo>
                  <a:pt x="21084" y="106456"/>
                </a:lnTo>
                <a:lnTo>
                  <a:pt x="16704" y="109118"/>
                </a:lnTo>
                <a:lnTo>
                  <a:pt x="7634" y="117982"/>
                </a:lnTo>
                <a:lnTo>
                  <a:pt x="1868" y="129970"/>
                </a:lnTo>
                <a:lnTo>
                  <a:pt x="0" y="142789"/>
                </a:lnTo>
                <a:lnTo>
                  <a:pt x="55" y="144106"/>
                </a:lnTo>
                <a:lnTo>
                  <a:pt x="3233" y="158349"/>
                </a:lnTo>
                <a:lnTo>
                  <a:pt x="12621" y="166766"/>
                </a:lnTo>
                <a:lnTo>
                  <a:pt x="17543" y="167957"/>
                </a:lnTo>
                <a:lnTo>
                  <a:pt x="30210" y="168959"/>
                </a:lnTo>
                <a:lnTo>
                  <a:pt x="42812" y="168160"/>
                </a:lnTo>
                <a:lnTo>
                  <a:pt x="43082" y="168109"/>
                </a:lnTo>
                <a:lnTo>
                  <a:pt x="54932" y="163729"/>
                </a:lnTo>
                <a:lnTo>
                  <a:pt x="66224" y="157563"/>
                </a:lnTo>
                <a:lnTo>
                  <a:pt x="71086" y="155194"/>
                </a:lnTo>
                <a:lnTo>
                  <a:pt x="83614" y="150850"/>
                </a:lnTo>
                <a:lnTo>
                  <a:pt x="95750" y="148544"/>
                </a:lnTo>
                <a:lnTo>
                  <a:pt x="107851" y="147512"/>
                </a:lnTo>
                <a:lnTo>
                  <a:pt x="120272" y="146987"/>
                </a:lnTo>
                <a:lnTo>
                  <a:pt x="131512" y="146354"/>
                </a:lnTo>
                <a:lnTo>
                  <a:pt x="141942" y="140708"/>
                </a:lnTo>
                <a:lnTo>
                  <a:pt x="147514" y="129640"/>
                </a:lnTo>
                <a:lnTo>
                  <a:pt x="149610" y="126441"/>
                </a:lnTo>
                <a:lnTo>
                  <a:pt x="157999" y="116478"/>
                </a:lnTo>
                <a:lnTo>
                  <a:pt x="166047" y="106720"/>
                </a:lnTo>
                <a:lnTo>
                  <a:pt x="171897" y="95540"/>
                </a:lnTo>
                <a:lnTo>
                  <a:pt x="173448" y="88671"/>
                </a:lnTo>
                <a:lnTo>
                  <a:pt x="174495" y="76828"/>
                </a:lnTo>
                <a:lnTo>
                  <a:pt x="174701" y="63449"/>
                </a:lnTo>
                <a:lnTo>
                  <a:pt x="173636" y="499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006750" y="6460840"/>
            <a:ext cx="174701" cy="173277"/>
          </a:xfrm>
          <a:custGeom>
            <a:avLst/>
            <a:gdLst/>
            <a:ahLst/>
            <a:cxnLst/>
            <a:rect l="l" t="t" r="r" b="b"/>
            <a:pathLst>
              <a:path w="174701" h="173277">
                <a:moveTo>
                  <a:pt x="156455" y="5689"/>
                </a:moveTo>
                <a:lnTo>
                  <a:pt x="144858" y="10138"/>
                </a:lnTo>
                <a:lnTo>
                  <a:pt x="132172" y="13709"/>
                </a:lnTo>
                <a:lnTo>
                  <a:pt x="119392" y="17417"/>
                </a:lnTo>
                <a:lnTo>
                  <a:pt x="107511" y="22279"/>
                </a:lnTo>
                <a:lnTo>
                  <a:pt x="97591" y="29248"/>
                </a:lnTo>
                <a:lnTo>
                  <a:pt x="93844" y="32854"/>
                </a:lnTo>
                <a:lnTo>
                  <a:pt x="91317" y="38011"/>
                </a:lnTo>
                <a:lnTo>
                  <a:pt x="87532" y="41795"/>
                </a:lnTo>
                <a:lnTo>
                  <a:pt x="84548" y="44551"/>
                </a:lnTo>
                <a:lnTo>
                  <a:pt x="81449" y="47193"/>
                </a:lnTo>
                <a:lnTo>
                  <a:pt x="78249" y="49707"/>
                </a:lnTo>
                <a:lnTo>
                  <a:pt x="75556" y="52412"/>
                </a:lnTo>
                <a:lnTo>
                  <a:pt x="71861" y="59575"/>
                </a:lnTo>
                <a:lnTo>
                  <a:pt x="68762" y="61518"/>
                </a:lnTo>
                <a:lnTo>
                  <a:pt x="57785" y="63860"/>
                </a:lnTo>
                <a:lnTo>
                  <a:pt x="45596" y="63992"/>
                </a:lnTo>
                <a:lnTo>
                  <a:pt x="39984" y="65481"/>
                </a:lnTo>
                <a:lnTo>
                  <a:pt x="30972" y="74960"/>
                </a:lnTo>
                <a:lnTo>
                  <a:pt x="29580" y="88130"/>
                </a:lnTo>
                <a:lnTo>
                  <a:pt x="29697" y="90944"/>
                </a:lnTo>
                <a:lnTo>
                  <a:pt x="28872" y="104116"/>
                </a:lnTo>
                <a:lnTo>
                  <a:pt x="21084" y="110774"/>
                </a:lnTo>
                <a:lnTo>
                  <a:pt x="16704" y="113436"/>
                </a:lnTo>
                <a:lnTo>
                  <a:pt x="7634" y="122300"/>
                </a:lnTo>
                <a:lnTo>
                  <a:pt x="1868" y="134288"/>
                </a:lnTo>
                <a:lnTo>
                  <a:pt x="0" y="147107"/>
                </a:lnTo>
                <a:lnTo>
                  <a:pt x="55" y="148424"/>
                </a:lnTo>
                <a:lnTo>
                  <a:pt x="3233" y="162667"/>
                </a:lnTo>
                <a:lnTo>
                  <a:pt x="12621" y="171084"/>
                </a:lnTo>
                <a:lnTo>
                  <a:pt x="17543" y="172275"/>
                </a:lnTo>
                <a:lnTo>
                  <a:pt x="30210" y="173277"/>
                </a:lnTo>
                <a:lnTo>
                  <a:pt x="42812" y="172478"/>
                </a:lnTo>
                <a:lnTo>
                  <a:pt x="43082" y="172427"/>
                </a:lnTo>
                <a:lnTo>
                  <a:pt x="54932" y="168047"/>
                </a:lnTo>
                <a:lnTo>
                  <a:pt x="66224" y="161881"/>
                </a:lnTo>
                <a:lnTo>
                  <a:pt x="71086" y="159511"/>
                </a:lnTo>
                <a:lnTo>
                  <a:pt x="83614" y="155168"/>
                </a:lnTo>
                <a:lnTo>
                  <a:pt x="95750" y="152862"/>
                </a:lnTo>
                <a:lnTo>
                  <a:pt x="107851" y="151830"/>
                </a:lnTo>
                <a:lnTo>
                  <a:pt x="120272" y="151305"/>
                </a:lnTo>
                <a:lnTo>
                  <a:pt x="131512" y="150672"/>
                </a:lnTo>
                <a:lnTo>
                  <a:pt x="141942" y="145026"/>
                </a:lnTo>
                <a:lnTo>
                  <a:pt x="147514" y="133958"/>
                </a:lnTo>
                <a:lnTo>
                  <a:pt x="149610" y="130759"/>
                </a:lnTo>
                <a:lnTo>
                  <a:pt x="157999" y="120796"/>
                </a:lnTo>
                <a:lnTo>
                  <a:pt x="166047" y="111038"/>
                </a:lnTo>
                <a:lnTo>
                  <a:pt x="171897" y="99858"/>
                </a:lnTo>
                <a:lnTo>
                  <a:pt x="173448" y="92989"/>
                </a:lnTo>
                <a:lnTo>
                  <a:pt x="174495" y="81146"/>
                </a:lnTo>
                <a:lnTo>
                  <a:pt x="174701" y="67767"/>
                </a:lnTo>
                <a:lnTo>
                  <a:pt x="173636" y="54232"/>
                </a:lnTo>
                <a:lnTo>
                  <a:pt x="170871" y="41924"/>
                </a:lnTo>
                <a:lnTo>
                  <a:pt x="168622" y="36474"/>
                </a:lnTo>
                <a:lnTo>
                  <a:pt x="163184" y="25258"/>
                </a:lnTo>
                <a:lnTo>
                  <a:pt x="156903" y="13299"/>
                </a:lnTo>
                <a:lnTo>
                  <a:pt x="149441" y="2929"/>
                </a:lnTo>
                <a:lnTo>
                  <a:pt x="146359" y="0"/>
                </a:lnTo>
                <a:lnTo>
                  <a:pt x="147006" y="4317"/>
                </a:lnTo>
                <a:lnTo>
                  <a:pt x="143273" y="5422"/>
                </a:lnTo>
                <a:lnTo>
                  <a:pt x="141914" y="8508"/>
                </a:lnTo>
                <a:lnTo>
                  <a:pt x="144644" y="9004"/>
                </a:lnTo>
                <a:lnTo>
                  <a:pt x="143374" y="10274"/>
                </a:lnTo>
                <a:lnTo>
                  <a:pt x="144746" y="122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018742" y="5586851"/>
            <a:ext cx="47434" cy="131025"/>
          </a:xfrm>
          <a:custGeom>
            <a:avLst/>
            <a:gdLst/>
            <a:ahLst/>
            <a:cxnLst/>
            <a:rect l="l" t="t" r="r" b="b"/>
            <a:pathLst>
              <a:path w="47434" h="131025">
                <a:moveTo>
                  <a:pt x="0" y="131025"/>
                </a:moveTo>
                <a:lnTo>
                  <a:pt x="474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010666" y="5778480"/>
            <a:ext cx="35331" cy="97624"/>
          </a:xfrm>
          <a:custGeom>
            <a:avLst/>
            <a:gdLst/>
            <a:ahLst/>
            <a:cxnLst/>
            <a:rect l="l" t="t" r="r" b="b"/>
            <a:pathLst>
              <a:path w="35331" h="97624">
                <a:moveTo>
                  <a:pt x="0" y="97624"/>
                </a:moveTo>
                <a:lnTo>
                  <a:pt x="353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026833" y="5826780"/>
            <a:ext cx="43967" cy="121475"/>
          </a:xfrm>
          <a:custGeom>
            <a:avLst/>
            <a:gdLst/>
            <a:ahLst/>
            <a:cxnLst/>
            <a:rect l="l" t="t" r="r" b="b"/>
            <a:pathLst>
              <a:path w="43967" h="121475">
                <a:moveTo>
                  <a:pt x="0" y="121475"/>
                </a:moveTo>
                <a:lnTo>
                  <a:pt x="439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229804" y="5928213"/>
            <a:ext cx="32867" cy="90766"/>
          </a:xfrm>
          <a:custGeom>
            <a:avLst/>
            <a:gdLst/>
            <a:ahLst/>
            <a:cxnLst/>
            <a:rect l="l" t="t" r="r" b="b"/>
            <a:pathLst>
              <a:path w="32867" h="90766">
                <a:moveTo>
                  <a:pt x="0" y="90766"/>
                </a:moveTo>
                <a:lnTo>
                  <a:pt x="328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164488" y="5958199"/>
            <a:ext cx="36449" cy="100685"/>
          </a:xfrm>
          <a:custGeom>
            <a:avLst/>
            <a:gdLst/>
            <a:ahLst/>
            <a:cxnLst/>
            <a:rect l="l" t="t" r="r" b="b"/>
            <a:pathLst>
              <a:path w="36449" h="100685">
                <a:moveTo>
                  <a:pt x="0" y="100685"/>
                </a:moveTo>
                <a:lnTo>
                  <a:pt x="364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108811" y="5940927"/>
            <a:ext cx="44399" cy="122643"/>
          </a:xfrm>
          <a:custGeom>
            <a:avLst/>
            <a:gdLst/>
            <a:ahLst/>
            <a:cxnLst/>
            <a:rect l="l" t="t" r="r" b="b"/>
            <a:pathLst>
              <a:path w="44399" h="122643">
                <a:moveTo>
                  <a:pt x="0" y="122643"/>
                </a:moveTo>
                <a:lnTo>
                  <a:pt x="443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357095" y="5193177"/>
            <a:ext cx="34620" cy="95681"/>
          </a:xfrm>
          <a:custGeom>
            <a:avLst/>
            <a:gdLst/>
            <a:ahLst/>
            <a:cxnLst/>
            <a:rect l="l" t="t" r="r" b="b"/>
            <a:pathLst>
              <a:path w="34620" h="95681">
                <a:moveTo>
                  <a:pt x="0" y="95681"/>
                </a:moveTo>
                <a:lnTo>
                  <a:pt x="34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223937" y="5031593"/>
            <a:ext cx="44399" cy="122656"/>
          </a:xfrm>
          <a:custGeom>
            <a:avLst/>
            <a:gdLst/>
            <a:ahLst/>
            <a:cxnLst/>
            <a:rect l="l" t="t" r="r" b="b"/>
            <a:pathLst>
              <a:path w="44399" h="122656">
                <a:moveTo>
                  <a:pt x="0" y="122656"/>
                </a:moveTo>
                <a:lnTo>
                  <a:pt x="443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299540" y="5054086"/>
            <a:ext cx="44399" cy="122669"/>
          </a:xfrm>
          <a:custGeom>
            <a:avLst/>
            <a:gdLst/>
            <a:ahLst/>
            <a:cxnLst/>
            <a:rect l="l" t="t" r="r" b="b"/>
            <a:pathLst>
              <a:path w="44399" h="122669">
                <a:moveTo>
                  <a:pt x="0" y="122669"/>
                </a:moveTo>
                <a:lnTo>
                  <a:pt x="443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077200" y="5404923"/>
            <a:ext cx="81470" cy="225044"/>
          </a:xfrm>
          <a:custGeom>
            <a:avLst/>
            <a:gdLst/>
            <a:ahLst/>
            <a:cxnLst/>
            <a:rect l="l" t="t" r="r" b="b"/>
            <a:pathLst>
              <a:path w="81470" h="225044">
                <a:moveTo>
                  <a:pt x="0" y="225044"/>
                </a:moveTo>
                <a:lnTo>
                  <a:pt x="814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471041" y="5054086"/>
            <a:ext cx="44399" cy="122669"/>
          </a:xfrm>
          <a:custGeom>
            <a:avLst/>
            <a:gdLst/>
            <a:ahLst/>
            <a:cxnLst/>
            <a:rect l="l" t="t" r="r" b="b"/>
            <a:pathLst>
              <a:path w="44399" h="122669">
                <a:moveTo>
                  <a:pt x="0" y="122669"/>
                </a:moveTo>
                <a:lnTo>
                  <a:pt x="443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428139" y="5260664"/>
            <a:ext cx="18440" cy="50927"/>
          </a:xfrm>
          <a:custGeom>
            <a:avLst/>
            <a:gdLst/>
            <a:ahLst/>
            <a:cxnLst/>
            <a:rect l="l" t="t" r="r" b="b"/>
            <a:pathLst>
              <a:path w="18440" h="50926">
                <a:moveTo>
                  <a:pt x="0" y="50927"/>
                </a:moveTo>
                <a:lnTo>
                  <a:pt x="18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471193" y="5044928"/>
            <a:ext cx="18427" cy="50914"/>
          </a:xfrm>
          <a:custGeom>
            <a:avLst/>
            <a:gdLst/>
            <a:ahLst/>
            <a:cxnLst/>
            <a:rect l="l" t="t" r="r" b="b"/>
            <a:pathLst>
              <a:path w="18427" h="50914">
                <a:moveTo>
                  <a:pt x="0" y="50914"/>
                </a:moveTo>
                <a:lnTo>
                  <a:pt x="184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404301" y="5038579"/>
            <a:ext cx="18440" cy="50939"/>
          </a:xfrm>
          <a:custGeom>
            <a:avLst/>
            <a:gdLst/>
            <a:ahLst/>
            <a:cxnLst/>
            <a:rect l="l" t="t" r="r" b="b"/>
            <a:pathLst>
              <a:path w="18440" h="50939">
                <a:moveTo>
                  <a:pt x="0" y="50939"/>
                </a:moveTo>
                <a:lnTo>
                  <a:pt x="18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224025" y="5222322"/>
            <a:ext cx="18440" cy="50926"/>
          </a:xfrm>
          <a:custGeom>
            <a:avLst/>
            <a:gdLst/>
            <a:ahLst/>
            <a:cxnLst/>
            <a:rect l="l" t="t" r="r" b="b"/>
            <a:pathLst>
              <a:path w="18440" h="50926">
                <a:moveTo>
                  <a:pt x="0" y="50927"/>
                </a:moveTo>
                <a:lnTo>
                  <a:pt x="18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113471" y="5320099"/>
            <a:ext cx="18440" cy="50926"/>
          </a:xfrm>
          <a:custGeom>
            <a:avLst/>
            <a:gdLst/>
            <a:ahLst/>
            <a:cxnLst/>
            <a:rect l="l" t="t" r="r" b="b"/>
            <a:pathLst>
              <a:path w="18440" h="50926">
                <a:moveTo>
                  <a:pt x="0" y="50926"/>
                </a:moveTo>
                <a:lnTo>
                  <a:pt x="18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118005" y="5392744"/>
            <a:ext cx="18440" cy="50939"/>
          </a:xfrm>
          <a:custGeom>
            <a:avLst/>
            <a:gdLst/>
            <a:ahLst/>
            <a:cxnLst/>
            <a:rect l="l" t="t" r="r" b="b"/>
            <a:pathLst>
              <a:path w="18440" h="50939">
                <a:moveTo>
                  <a:pt x="0" y="50939"/>
                </a:moveTo>
                <a:lnTo>
                  <a:pt x="18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063815" y="5461692"/>
            <a:ext cx="18427" cy="50926"/>
          </a:xfrm>
          <a:custGeom>
            <a:avLst/>
            <a:gdLst/>
            <a:ahLst/>
            <a:cxnLst/>
            <a:rect l="l" t="t" r="r" b="b"/>
            <a:pathLst>
              <a:path w="18427" h="50926">
                <a:moveTo>
                  <a:pt x="0" y="50926"/>
                </a:moveTo>
                <a:lnTo>
                  <a:pt x="184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398422" y="4918775"/>
            <a:ext cx="182097" cy="145768"/>
          </a:xfrm>
          <a:custGeom>
            <a:avLst/>
            <a:gdLst/>
            <a:ahLst/>
            <a:cxnLst/>
            <a:rect l="l" t="t" r="r" b="b"/>
            <a:pathLst>
              <a:path w="182097" h="145768">
                <a:moveTo>
                  <a:pt x="13380" y="36127"/>
                </a:moveTo>
                <a:lnTo>
                  <a:pt x="10787" y="39299"/>
                </a:lnTo>
                <a:lnTo>
                  <a:pt x="3942" y="48159"/>
                </a:lnTo>
                <a:lnTo>
                  <a:pt x="0" y="59196"/>
                </a:lnTo>
                <a:lnTo>
                  <a:pt x="1008" y="62375"/>
                </a:lnTo>
                <a:lnTo>
                  <a:pt x="11291" y="68853"/>
                </a:lnTo>
                <a:lnTo>
                  <a:pt x="24039" y="73758"/>
                </a:lnTo>
                <a:lnTo>
                  <a:pt x="26370" y="75405"/>
                </a:lnTo>
                <a:lnTo>
                  <a:pt x="32110" y="80460"/>
                </a:lnTo>
                <a:lnTo>
                  <a:pt x="35082" y="88397"/>
                </a:lnTo>
                <a:lnTo>
                  <a:pt x="38143" y="95230"/>
                </a:lnTo>
                <a:lnTo>
                  <a:pt x="42239" y="107594"/>
                </a:lnTo>
                <a:lnTo>
                  <a:pt x="44467" y="118302"/>
                </a:lnTo>
                <a:lnTo>
                  <a:pt x="47701" y="127752"/>
                </a:lnTo>
                <a:lnTo>
                  <a:pt x="54814" y="136347"/>
                </a:lnTo>
                <a:lnTo>
                  <a:pt x="59021" y="139400"/>
                </a:lnTo>
                <a:lnTo>
                  <a:pt x="70056" y="145078"/>
                </a:lnTo>
                <a:lnTo>
                  <a:pt x="77175" y="145768"/>
                </a:lnTo>
                <a:lnTo>
                  <a:pt x="81414" y="142607"/>
                </a:lnTo>
                <a:lnTo>
                  <a:pt x="83810" y="136730"/>
                </a:lnTo>
                <a:lnTo>
                  <a:pt x="85398" y="129274"/>
                </a:lnTo>
                <a:lnTo>
                  <a:pt x="87215" y="121374"/>
                </a:lnTo>
                <a:lnTo>
                  <a:pt x="90297" y="114166"/>
                </a:lnTo>
                <a:lnTo>
                  <a:pt x="94061" y="109898"/>
                </a:lnTo>
                <a:lnTo>
                  <a:pt x="104724" y="104574"/>
                </a:lnTo>
                <a:lnTo>
                  <a:pt x="117428" y="101295"/>
                </a:lnTo>
                <a:lnTo>
                  <a:pt x="130040" y="98004"/>
                </a:lnTo>
                <a:lnTo>
                  <a:pt x="140430" y="92646"/>
                </a:lnTo>
                <a:lnTo>
                  <a:pt x="142575" y="90582"/>
                </a:lnTo>
                <a:lnTo>
                  <a:pt x="145242" y="87572"/>
                </a:lnTo>
                <a:lnTo>
                  <a:pt x="146410" y="81806"/>
                </a:lnTo>
                <a:lnTo>
                  <a:pt x="148582" y="78110"/>
                </a:lnTo>
                <a:lnTo>
                  <a:pt x="156657" y="68366"/>
                </a:lnTo>
                <a:lnTo>
                  <a:pt x="167383" y="60659"/>
                </a:lnTo>
                <a:lnTo>
                  <a:pt x="179228" y="55163"/>
                </a:lnTo>
                <a:lnTo>
                  <a:pt x="182097" y="54183"/>
                </a:lnTo>
                <a:lnTo>
                  <a:pt x="179227" y="42763"/>
                </a:lnTo>
                <a:lnTo>
                  <a:pt x="172848" y="31838"/>
                </a:lnTo>
                <a:lnTo>
                  <a:pt x="167290" y="20960"/>
                </a:lnTo>
                <a:lnTo>
                  <a:pt x="166667" y="10457"/>
                </a:lnTo>
                <a:lnTo>
                  <a:pt x="154702" y="13941"/>
                </a:lnTo>
                <a:lnTo>
                  <a:pt x="142487" y="19852"/>
                </a:lnTo>
                <a:lnTo>
                  <a:pt x="133736" y="21582"/>
                </a:lnTo>
                <a:lnTo>
                  <a:pt x="123511" y="14433"/>
                </a:lnTo>
                <a:lnTo>
                  <a:pt x="114300" y="4339"/>
                </a:lnTo>
                <a:lnTo>
                  <a:pt x="109263" y="2126"/>
                </a:lnTo>
                <a:lnTo>
                  <a:pt x="104995" y="1504"/>
                </a:lnTo>
                <a:lnTo>
                  <a:pt x="100843" y="5733"/>
                </a:lnTo>
                <a:lnTo>
                  <a:pt x="96448" y="6152"/>
                </a:lnTo>
                <a:lnTo>
                  <a:pt x="89832" y="6787"/>
                </a:lnTo>
                <a:lnTo>
                  <a:pt x="86987" y="3396"/>
                </a:lnTo>
                <a:lnTo>
                  <a:pt x="81043" y="1504"/>
                </a:lnTo>
                <a:lnTo>
                  <a:pt x="68842" y="0"/>
                </a:lnTo>
                <a:lnTo>
                  <a:pt x="56972" y="1992"/>
                </a:lnTo>
                <a:lnTo>
                  <a:pt x="45000" y="5274"/>
                </a:lnTo>
                <a:lnTo>
                  <a:pt x="41724" y="6088"/>
                </a:lnTo>
                <a:lnTo>
                  <a:pt x="37978" y="7028"/>
                </a:lnTo>
                <a:lnTo>
                  <a:pt x="29588" y="16486"/>
                </a:lnTo>
                <a:lnTo>
                  <a:pt x="21428" y="26256"/>
                </a:lnTo>
                <a:lnTo>
                  <a:pt x="13380" y="361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398422" y="4918775"/>
            <a:ext cx="182097" cy="145768"/>
          </a:xfrm>
          <a:custGeom>
            <a:avLst/>
            <a:gdLst/>
            <a:ahLst/>
            <a:cxnLst/>
            <a:rect l="l" t="t" r="r" b="b"/>
            <a:pathLst>
              <a:path w="182097" h="145768">
                <a:moveTo>
                  <a:pt x="37978" y="7028"/>
                </a:moveTo>
                <a:lnTo>
                  <a:pt x="29588" y="16486"/>
                </a:lnTo>
                <a:lnTo>
                  <a:pt x="21428" y="26256"/>
                </a:lnTo>
                <a:lnTo>
                  <a:pt x="13380" y="36127"/>
                </a:lnTo>
                <a:lnTo>
                  <a:pt x="10787" y="39299"/>
                </a:lnTo>
                <a:lnTo>
                  <a:pt x="3942" y="48159"/>
                </a:lnTo>
                <a:lnTo>
                  <a:pt x="0" y="59196"/>
                </a:lnTo>
                <a:lnTo>
                  <a:pt x="1008" y="62375"/>
                </a:lnTo>
                <a:lnTo>
                  <a:pt x="11291" y="68853"/>
                </a:lnTo>
                <a:lnTo>
                  <a:pt x="24039" y="73758"/>
                </a:lnTo>
                <a:lnTo>
                  <a:pt x="26370" y="75405"/>
                </a:lnTo>
                <a:lnTo>
                  <a:pt x="32110" y="80460"/>
                </a:lnTo>
                <a:lnTo>
                  <a:pt x="35082" y="88397"/>
                </a:lnTo>
                <a:lnTo>
                  <a:pt x="38143" y="95230"/>
                </a:lnTo>
                <a:lnTo>
                  <a:pt x="42239" y="107594"/>
                </a:lnTo>
                <a:lnTo>
                  <a:pt x="44467" y="118302"/>
                </a:lnTo>
                <a:lnTo>
                  <a:pt x="47701" y="127752"/>
                </a:lnTo>
                <a:lnTo>
                  <a:pt x="54814" y="136347"/>
                </a:lnTo>
                <a:lnTo>
                  <a:pt x="59021" y="139400"/>
                </a:lnTo>
                <a:lnTo>
                  <a:pt x="70056" y="145078"/>
                </a:lnTo>
                <a:lnTo>
                  <a:pt x="77175" y="145768"/>
                </a:lnTo>
                <a:lnTo>
                  <a:pt x="81414" y="142607"/>
                </a:lnTo>
                <a:lnTo>
                  <a:pt x="83810" y="136730"/>
                </a:lnTo>
                <a:lnTo>
                  <a:pt x="85398" y="129274"/>
                </a:lnTo>
                <a:lnTo>
                  <a:pt x="87215" y="121374"/>
                </a:lnTo>
                <a:lnTo>
                  <a:pt x="90297" y="114166"/>
                </a:lnTo>
                <a:lnTo>
                  <a:pt x="94061" y="109898"/>
                </a:lnTo>
                <a:lnTo>
                  <a:pt x="104724" y="104574"/>
                </a:lnTo>
                <a:lnTo>
                  <a:pt x="117428" y="101295"/>
                </a:lnTo>
                <a:lnTo>
                  <a:pt x="130040" y="98004"/>
                </a:lnTo>
                <a:lnTo>
                  <a:pt x="140430" y="92646"/>
                </a:lnTo>
                <a:lnTo>
                  <a:pt x="142575" y="90582"/>
                </a:lnTo>
                <a:lnTo>
                  <a:pt x="145242" y="87572"/>
                </a:lnTo>
                <a:lnTo>
                  <a:pt x="146410" y="81806"/>
                </a:lnTo>
                <a:lnTo>
                  <a:pt x="148582" y="78110"/>
                </a:lnTo>
                <a:lnTo>
                  <a:pt x="156657" y="68366"/>
                </a:lnTo>
                <a:lnTo>
                  <a:pt x="167383" y="60659"/>
                </a:lnTo>
                <a:lnTo>
                  <a:pt x="179228" y="55163"/>
                </a:lnTo>
                <a:lnTo>
                  <a:pt x="182097" y="54183"/>
                </a:lnTo>
                <a:lnTo>
                  <a:pt x="179227" y="42763"/>
                </a:lnTo>
                <a:lnTo>
                  <a:pt x="172848" y="31838"/>
                </a:lnTo>
                <a:lnTo>
                  <a:pt x="167290" y="20960"/>
                </a:lnTo>
                <a:lnTo>
                  <a:pt x="166667" y="10457"/>
                </a:lnTo>
                <a:lnTo>
                  <a:pt x="154702" y="13941"/>
                </a:lnTo>
                <a:lnTo>
                  <a:pt x="142487" y="19852"/>
                </a:lnTo>
                <a:lnTo>
                  <a:pt x="133736" y="21582"/>
                </a:lnTo>
                <a:lnTo>
                  <a:pt x="123511" y="14433"/>
                </a:lnTo>
                <a:lnTo>
                  <a:pt x="114300" y="4339"/>
                </a:lnTo>
                <a:lnTo>
                  <a:pt x="109263" y="2126"/>
                </a:lnTo>
                <a:lnTo>
                  <a:pt x="104995" y="1504"/>
                </a:lnTo>
                <a:lnTo>
                  <a:pt x="100843" y="5733"/>
                </a:lnTo>
                <a:lnTo>
                  <a:pt x="96448" y="6152"/>
                </a:lnTo>
                <a:lnTo>
                  <a:pt x="89832" y="6787"/>
                </a:lnTo>
                <a:lnTo>
                  <a:pt x="86987" y="3396"/>
                </a:lnTo>
                <a:lnTo>
                  <a:pt x="81043" y="1504"/>
                </a:lnTo>
                <a:lnTo>
                  <a:pt x="68842" y="0"/>
                </a:lnTo>
                <a:lnTo>
                  <a:pt x="56972" y="1992"/>
                </a:lnTo>
                <a:lnTo>
                  <a:pt x="45000" y="5274"/>
                </a:lnTo>
                <a:lnTo>
                  <a:pt x="41724" y="60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4562667" y="4787408"/>
            <a:ext cx="330891" cy="474486"/>
          </a:xfrm>
          <a:custGeom>
            <a:avLst/>
            <a:gdLst/>
            <a:ahLst/>
            <a:cxnLst/>
            <a:rect l="l" t="t" r="r" b="b"/>
            <a:pathLst>
              <a:path w="330891" h="474486">
                <a:moveTo>
                  <a:pt x="44181" y="273790"/>
                </a:moveTo>
                <a:lnTo>
                  <a:pt x="45547" y="281876"/>
                </a:lnTo>
                <a:lnTo>
                  <a:pt x="49378" y="294000"/>
                </a:lnTo>
                <a:lnTo>
                  <a:pt x="53611" y="305943"/>
                </a:lnTo>
                <a:lnTo>
                  <a:pt x="56088" y="317563"/>
                </a:lnTo>
                <a:lnTo>
                  <a:pt x="54967" y="330932"/>
                </a:lnTo>
                <a:lnTo>
                  <a:pt x="49891" y="340578"/>
                </a:lnTo>
                <a:lnTo>
                  <a:pt x="45204" y="349250"/>
                </a:lnTo>
                <a:lnTo>
                  <a:pt x="40897" y="361214"/>
                </a:lnTo>
                <a:lnTo>
                  <a:pt x="37542" y="373110"/>
                </a:lnTo>
                <a:lnTo>
                  <a:pt x="33181" y="385179"/>
                </a:lnTo>
                <a:lnTo>
                  <a:pt x="31691" y="388277"/>
                </a:lnTo>
                <a:lnTo>
                  <a:pt x="26735" y="399677"/>
                </a:lnTo>
                <a:lnTo>
                  <a:pt x="22582" y="411902"/>
                </a:lnTo>
                <a:lnTo>
                  <a:pt x="21862" y="414210"/>
                </a:lnTo>
                <a:lnTo>
                  <a:pt x="16917" y="423414"/>
                </a:lnTo>
                <a:lnTo>
                  <a:pt x="9788" y="432495"/>
                </a:lnTo>
                <a:lnTo>
                  <a:pt x="3230" y="441830"/>
                </a:lnTo>
                <a:lnTo>
                  <a:pt x="0" y="451798"/>
                </a:lnTo>
                <a:lnTo>
                  <a:pt x="2596" y="462330"/>
                </a:lnTo>
                <a:lnTo>
                  <a:pt x="4615" y="465975"/>
                </a:lnTo>
                <a:lnTo>
                  <a:pt x="11549" y="471258"/>
                </a:lnTo>
                <a:lnTo>
                  <a:pt x="15143" y="472884"/>
                </a:lnTo>
                <a:lnTo>
                  <a:pt x="26130" y="474486"/>
                </a:lnTo>
                <a:lnTo>
                  <a:pt x="42315" y="474359"/>
                </a:lnTo>
                <a:lnTo>
                  <a:pt x="54440" y="472347"/>
                </a:lnTo>
                <a:lnTo>
                  <a:pt x="55694" y="471589"/>
                </a:lnTo>
                <a:lnTo>
                  <a:pt x="60241" y="467207"/>
                </a:lnTo>
                <a:lnTo>
                  <a:pt x="59504" y="463829"/>
                </a:lnTo>
                <a:lnTo>
                  <a:pt x="59161" y="457403"/>
                </a:lnTo>
                <a:lnTo>
                  <a:pt x="58715" y="444761"/>
                </a:lnTo>
                <a:lnTo>
                  <a:pt x="58833" y="432098"/>
                </a:lnTo>
                <a:lnTo>
                  <a:pt x="59628" y="419456"/>
                </a:lnTo>
                <a:lnTo>
                  <a:pt x="61212" y="406873"/>
                </a:lnTo>
                <a:lnTo>
                  <a:pt x="63696" y="394389"/>
                </a:lnTo>
                <a:lnTo>
                  <a:pt x="67195" y="382044"/>
                </a:lnTo>
                <a:lnTo>
                  <a:pt x="70160" y="373875"/>
                </a:lnTo>
                <a:lnTo>
                  <a:pt x="75791" y="362570"/>
                </a:lnTo>
                <a:lnTo>
                  <a:pt x="82999" y="352046"/>
                </a:lnTo>
                <a:lnTo>
                  <a:pt x="91269" y="342047"/>
                </a:lnTo>
                <a:lnTo>
                  <a:pt x="100087" y="332319"/>
                </a:lnTo>
                <a:lnTo>
                  <a:pt x="108938" y="322607"/>
                </a:lnTo>
                <a:lnTo>
                  <a:pt x="117308" y="312656"/>
                </a:lnTo>
                <a:lnTo>
                  <a:pt x="124683" y="302212"/>
                </a:lnTo>
                <a:lnTo>
                  <a:pt x="130548" y="291020"/>
                </a:lnTo>
                <a:lnTo>
                  <a:pt x="134389" y="278825"/>
                </a:lnTo>
                <a:lnTo>
                  <a:pt x="135539" y="270484"/>
                </a:lnTo>
                <a:lnTo>
                  <a:pt x="136209" y="257742"/>
                </a:lnTo>
                <a:lnTo>
                  <a:pt x="136793" y="245189"/>
                </a:lnTo>
                <a:lnTo>
                  <a:pt x="137842" y="232722"/>
                </a:lnTo>
                <a:lnTo>
                  <a:pt x="139906" y="220236"/>
                </a:lnTo>
                <a:lnTo>
                  <a:pt x="142346" y="211124"/>
                </a:lnTo>
                <a:lnTo>
                  <a:pt x="147118" y="199125"/>
                </a:lnTo>
                <a:lnTo>
                  <a:pt x="153213" y="187982"/>
                </a:lnTo>
                <a:lnTo>
                  <a:pt x="160317" y="177483"/>
                </a:lnTo>
                <a:lnTo>
                  <a:pt x="168117" y="167417"/>
                </a:lnTo>
                <a:lnTo>
                  <a:pt x="176299" y="157573"/>
                </a:lnTo>
                <a:lnTo>
                  <a:pt x="184551" y="147741"/>
                </a:lnTo>
                <a:lnTo>
                  <a:pt x="189336" y="141846"/>
                </a:lnTo>
                <a:lnTo>
                  <a:pt x="196954" y="132017"/>
                </a:lnTo>
                <a:lnTo>
                  <a:pt x="204684" y="121781"/>
                </a:lnTo>
                <a:lnTo>
                  <a:pt x="212545" y="111451"/>
                </a:lnTo>
                <a:lnTo>
                  <a:pt x="220556" y="101343"/>
                </a:lnTo>
                <a:lnTo>
                  <a:pt x="228733" y="91770"/>
                </a:lnTo>
                <a:lnTo>
                  <a:pt x="232415" y="87782"/>
                </a:lnTo>
                <a:lnTo>
                  <a:pt x="238562" y="81305"/>
                </a:lnTo>
                <a:lnTo>
                  <a:pt x="245140" y="80645"/>
                </a:lnTo>
                <a:lnTo>
                  <a:pt x="252938" y="76022"/>
                </a:lnTo>
                <a:lnTo>
                  <a:pt x="263210" y="68519"/>
                </a:lnTo>
                <a:lnTo>
                  <a:pt x="272926" y="60213"/>
                </a:lnTo>
                <a:lnTo>
                  <a:pt x="283316" y="52923"/>
                </a:lnTo>
                <a:lnTo>
                  <a:pt x="290187" y="49860"/>
                </a:lnTo>
                <a:lnTo>
                  <a:pt x="301754" y="48706"/>
                </a:lnTo>
                <a:lnTo>
                  <a:pt x="315257" y="48483"/>
                </a:lnTo>
                <a:lnTo>
                  <a:pt x="325659" y="45039"/>
                </a:lnTo>
                <a:lnTo>
                  <a:pt x="326230" y="44475"/>
                </a:lnTo>
                <a:lnTo>
                  <a:pt x="330891" y="39408"/>
                </a:lnTo>
                <a:lnTo>
                  <a:pt x="329367" y="26098"/>
                </a:lnTo>
                <a:lnTo>
                  <a:pt x="329125" y="19989"/>
                </a:lnTo>
                <a:lnTo>
                  <a:pt x="328833" y="12331"/>
                </a:lnTo>
                <a:lnTo>
                  <a:pt x="327970" y="5905"/>
                </a:lnTo>
                <a:lnTo>
                  <a:pt x="323868" y="0"/>
                </a:lnTo>
                <a:lnTo>
                  <a:pt x="233494" y="63919"/>
                </a:lnTo>
                <a:lnTo>
                  <a:pt x="170667" y="71640"/>
                </a:lnTo>
                <a:lnTo>
                  <a:pt x="119994" y="58331"/>
                </a:lnTo>
                <a:lnTo>
                  <a:pt x="118442" y="65941"/>
                </a:lnTo>
                <a:lnTo>
                  <a:pt x="114378" y="77276"/>
                </a:lnTo>
                <a:lnTo>
                  <a:pt x="108599" y="91011"/>
                </a:lnTo>
                <a:lnTo>
                  <a:pt x="101903" y="105820"/>
                </a:lnTo>
                <a:lnTo>
                  <a:pt x="95088" y="120378"/>
                </a:lnTo>
                <a:lnTo>
                  <a:pt x="88952" y="133358"/>
                </a:lnTo>
                <a:lnTo>
                  <a:pt x="84291" y="143435"/>
                </a:lnTo>
                <a:lnTo>
                  <a:pt x="82466" y="147713"/>
                </a:lnTo>
                <a:lnTo>
                  <a:pt x="77077" y="159482"/>
                </a:lnTo>
                <a:lnTo>
                  <a:pt x="71011" y="170525"/>
                </a:lnTo>
                <a:lnTo>
                  <a:pt x="64905" y="181398"/>
                </a:lnTo>
                <a:lnTo>
                  <a:pt x="59396" y="192654"/>
                </a:lnTo>
                <a:lnTo>
                  <a:pt x="55121" y="204849"/>
                </a:lnTo>
                <a:lnTo>
                  <a:pt x="54107" y="209092"/>
                </a:lnTo>
                <a:lnTo>
                  <a:pt x="52621" y="216192"/>
                </a:lnTo>
                <a:lnTo>
                  <a:pt x="49421" y="225983"/>
                </a:lnTo>
                <a:lnTo>
                  <a:pt x="49243" y="239864"/>
                </a:lnTo>
                <a:lnTo>
                  <a:pt x="54843" y="247370"/>
                </a:lnTo>
                <a:lnTo>
                  <a:pt x="54691" y="252285"/>
                </a:lnTo>
                <a:lnTo>
                  <a:pt x="54564" y="255803"/>
                </a:lnTo>
                <a:lnTo>
                  <a:pt x="52888" y="255803"/>
                </a:lnTo>
                <a:lnTo>
                  <a:pt x="51453" y="258699"/>
                </a:lnTo>
                <a:lnTo>
                  <a:pt x="46120" y="266771"/>
                </a:lnTo>
                <a:lnTo>
                  <a:pt x="44181" y="2737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4562667" y="4787408"/>
            <a:ext cx="330891" cy="474486"/>
          </a:xfrm>
          <a:custGeom>
            <a:avLst/>
            <a:gdLst/>
            <a:ahLst/>
            <a:cxnLst/>
            <a:rect l="l" t="t" r="r" b="b"/>
            <a:pathLst>
              <a:path w="330891" h="474486">
                <a:moveTo>
                  <a:pt x="170667" y="71640"/>
                </a:moveTo>
                <a:lnTo>
                  <a:pt x="119994" y="58331"/>
                </a:lnTo>
                <a:lnTo>
                  <a:pt x="118442" y="65941"/>
                </a:lnTo>
                <a:lnTo>
                  <a:pt x="114378" y="77276"/>
                </a:lnTo>
                <a:lnTo>
                  <a:pt x="108599" y="91011"/>
                </a:lnTo>
                <a:lnTo>
                  <a:pt x="101903" y="105820"/>
                </a:lnTo>
                <a:lnTo>
                  <a:pt x="95088" y="120378"/>
                </a:lnTo>
                <a:lnTo>
                  <a:pt x="88952" y="133358"/>
                </a:lnTo>
                <a:lnTo>
                  <a:pt x="84291" y="143435"/>
                </a:lnTo>
                <a:lnTo>
                  <a:pt x="82466" y="147713"/>
                </a:lnTo>
                <a:lnTo>
                  <a:pt x="77077" y="159482"/>
                </a:lnTo>
                <a:lnTo>
                  <a:pt x="71011" y="170525"/>
                </a:lnTo>
                <a:lnTo>
                  <a:pt x="64905" y="181398"/>
                </a:lnTo>
                <a:lnTo>
                  <a:pt x="59396" y="192654"/>
                </a:lnTo>
                <a:lnTo>
                  <a:pt x="55121" y="204849"/>
                </a:lnTo>
                <a:lnTo>
                  <a:pt x="54107" y="209092"/>
                </a:lnTo>
                <a:lnTo>
                  <a:pt x="52621" y="216192"/>
                </a:lnTo>
                <a:lnTo>
                  <a:pt x="49421" y="225983"/>
                </a:lnTo>
                <a:lnTo>
                  <a:pt x="49319" y="233146"/>
                </a:lnTo>
                <a:lnTo>
                  <a:pt x="49243" y="239864"/>
                </a:lnTo>
                <a:lnTo>
                  <a:pt x="54843" y="247370"/>
                </a:lnTo>
                <a:lnTo>
                  <a:pt x="54691" y="252285"/>
                </a:lnTo>
                <a:lnTo>
                  <a:pt x="54564" y="255803"/>
                </a:lnTo>
                <a:lnTo>
                  <a:pt x="52888" y="255803"/>
                </a:lnTo>
                <a:lnTo>
                  <a:pt x="51453" y="258699"/>
                </a:lnTo>
                <a:lnTo>
                  <a:pt x="46120" y="266771"/>
                </a:lnTo>
                <a:lnTo>
                  <a:pt x="44181" y="273790"/>
                </a:lnTo>
                <a:lnTo>
                  <a:pt x="45547" y="281876"/>
                </a:lnTo>
                <a:lnTo>
                  <a:pt x="49378" y="294000"/>
                </a:lnTo>
                <a:lnTo>
                  <a:pt x="53611" y="305943"/>
                </a:lnTo>
                <a:lnTo>
                  <a:pt x="56088" y="317563"/>
                </a:lnTo>
                <a:lnTo>
                  <a:pt x="54967" y="330932"/>
                </a:lnTo>
                <a:lnTo>
                  <a:pt x="49891" y="340578"/>
                </a:lnTo>
                <a:lnTo>
                  <a:pt x="45204" y="349250"/>
                </a:lnTo>
                <a:lnTo>
                  <a:pt x="40897" y="361214"/>
                </a:lnTo>
                <a:lnTo>
                  <a:pt x="37542" y="373110"/>
                </a:lnTo>
                <a:lnTo>
                  <a:pt x="33181" y="385179"/>
                </a:lnTo>
                <a:lnTo>
                  <a:pt x="31691" y="388277"/>
                </a:lnTo>
                <a:lnTo>
                  <a:pt x="26735" y="399677"/>
                </a:lnTo>
                <a:lnTo>
                  <a:pt x="22582" y="411902"/>
                </a:lnTo>
                <a:lnTo>
                  <a:pt x="21862" y="414210"/>
                </a:lnTo>
                <a:lnTo>
                  <a:pt x="16917" y="423414"/>
                </a:lnTo>
                <a:lnTo>
                  <a:pt x="9788" y="432495"/>
                </a:lnTo>
                <a:lnTo>
                  <a:pt x="3230" y="441830"/>
                </a:lnTo>
                <a:lnTo>
                  <a:pt x="0" y="451798"/>
                </a:lnTo>
                <a:lnTo>
                  <a:pt x="2596" y="462330"/>
                </a:lnTo>
                <a:lnTo>
                  <a:pt x="4615" y="465975"/>
                </a:lnTo>
                <a:lnTo>
                  <a:pt x="11549" y="471258"/>
                </a:lnTo>
                <a:lnTo>
                  <a:pt x="15143" y="472884"/>
                </a:lnTo>
                <a:lnTo>
                  <a:pt x="26130" y="474486"/>
                </a:lnTo>
                <a:lnTo>
                  <a:pt x="42315" y="474359"/>
                </a:lnTo>
                <a:lnTo>
                  <a:pt x="54440" y="472347"/>
                </a:lnTo>
                <a:lnTo>
                  <a:pt x="55694" y="471589"/>
                </a:lnTo>
                <a:lnTo>
                  <a:pt x="60241" y="467207"/>
                </a:lnTo>
                <a:lnTo>
                  <a:pt x="59504" y="463829"/>
                </a:lnTo>
                <a:lnTo>
                  <a:pt x="59161" y="457403"/>
                </a:lnTo>
                <a:lnTo>
                  <a:pt x="58715" y="444761"/>
                </a:lnTo>
                <a:lnTo>
                  <a:pt x="58833" y="432098"/>
                </a:lnTo>
                <a:lnTo>
                  <a:pt x="59628" y="419456"/>
                </a:lnTo>
                <a:lnTo>
                  <a:pt x="61212" y="406873"/>
                </a:lnTo>
                <a:lnTo>
                  <a:pt x="63696" y="394389"/>
                </a:lnTo>
                <a:lnTo>
                  <a:pt x="67195" y="382044"/>
                </a:lnTo>
                <a:lnTo>
                  <a:pt x="70160" y="373875"/>
                </a:lnTo>
                <a:lnTo>
                  <a:pt x="75791" y="362570"/>
                </a:lnTo>
                <a:lnTo>
                  <a:pt x="82999" y="352046"/>
                </a:lnTo>
                <a:lnTo>
                  <a:pt x="91269" y="342047"/>
                </a:lnTo>
                <a:lnTo>
                  <a:pt x="100087" y="332319"/>
                </a:lnTo>
                <a:lnTo>
                  <a:pt x="108938" y="322607"/>
                </a:lnTo>
                <a:lnTo>
                  <a:pt x="117308" y="312656"/>
                </a:lnTo>
                <a:lnTo>
                  <a:pt x="124683" y="302212"/>
                </a:lnTo>
                <a:lnTo>
                  <a:pt x="130548" y="291020"/>
                </a:lnTo>
                <a:lnTo>
                  <a:pt x="134389" y="278825"/>
                </a:lnTo>
                <a:lnTo>
                  <a:pt x="135539" y="270484"/>
                </a:lnTo>
                <a:lnTo>
                  <a:pt x="136209" y="257742"/>
                </a:lnTo>
                <a:lnTo>
                  <a:pt x="136793" y="245189"/>
                </a:lnTo>
                <a:lnTo>
                  <a:pt x="137842" y="232722"/>
                </a:lnTo>
                <a:lnTo>
                  <a:pt x="139906" y="220236"/>
                </a:lnTo>
                <a:lnTo>
                  <a:pt x="142346" y="211124"/>
                </a:lnTo>
                <a:lnTo>
                  <a:pt x="147118" y="199125"/>
                </a:lnTo>
                <a:lnTo>
                  <a:pt x="153213" y="187982"/>
                </a:lnTo>
                <a:lnTo>
                  <a:pt x="160317" y="177483"/>
                </a:lnTo>
                <a:lnTo>
                  <a:pt x="168117" y="167417"/>
                </a:lnTo>
                <a:lnTo>
                  <a:pt x="176299" y="157573"/>
                </a:lnTo>
                <a:lnTo>
                  <a:pt x="184551" y="147741"/>
                </a:lnTo>
                <a:lnTo>
                  <a:pt x="189336" y="141846"/>
                </a:lnTo>
                <a:lnTo>
                  <a:pt x="196954" y="132017"/>
                </a:lnTo>
                <a:lnTo>
                  <a:pt x="204684" y="121781"/>
                </a:lnTo>
                <a:lnTo>
                  <a:pt x="212545" y="111451"/>
                </a:lnTo>
                <a:lnTo>
                  <a:pt x="220556" y="101343"/>
                </a:lnTo>
                <a:lnTo>
                  <a:pt x="228733" y="91770"/>
                </a:lnTo>
                <a:lnTo>
                  <a:pt x="232415" y="87782"/>
                </a:lnTo>
                <a:lnTo>
                  <a:pt x="238562" y="81305"/>
                </a:lnTo>
                <a:lnTo>
                  <a:pt x="245140" y="80645"/>
                </a:lnTo>
                <a:lnTo>
                  <a:pt x="252938" y="76022"/>
                </a:lnTo>
                <a:lnTo>
                  <a:pt x="263210" y="68519"/>
                </a:lnTo>
                <a:lnTo>
                  <a:pt x="272926" y="60213"/>
                </a:lnTo>
                <a:lnTo>
                  <a:pt x="283316" y="52923"/>
                </a:lnTo>
                <a:lnTo>
                  <a:pt x="290187" y="49860"/>
                </a:lnTo>
                <a:lnTo>
                  <a:pt x="301754" y="48706"/>
                </a:lnTo>
                <a:lnTo>
                  <a:pt x="315257" y="48483"/>
                </a:lnTo>
                <a:lnTo>
                  <a:pt x="325659" y="45039"/>
                </a:lnTo>
                <a:lnTo>
                  <a:pt x="326230" y="44475"/>
                </a:lnTo>
                <a:lnTo>
                  <a:pt x="330891" y="39408"/>
                </a:lnTo>
                <a:lnTo>
                  <a:pt x="329367" y="26098"/>
                </a:lnTo>
                <a:lnTo>
                  <a:pt x="329125" y="19989"/>
                </a:lnTo>
                <a:lnTo>
                  <a:pt x="328833" y="12331"/>
                </a:lnTo>
                <a:lnTo>
                  <a:pt x="327970" y="5905"/>
                </a:lnTo>
                <a:lnTo>
                  <a:pt x="323868" y="0"/>
                </a:lnTo>
                <a:lnTo>
                  <a:pt x="233494" y="63919"/>
                </a:lnTo>
                <a:lnTo>
                  <a:pt x="170667" y="716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4784021" y="4929562"/>
            <a:ext cx="18811" cy="20316"/>
          </a:xfrm>
          <a:custGeom>
            <a:avLst/>
            <a:gdLst/>
            <a:ahLst/>
            <a:cxnLst/>
            <a:rect l="l" t="t" r="r" b="b"/>
            <a:pathLst>
              <a:path w="18811" h="20316">
                <a:moveTo>
                  <a:pt x="3289" y="3171"/>
                </a:moveTo>
                <a:lnTo>
                  <a:pt x="290" y="12266"/>
                </a:lnTo>
                <a:lnTo>
                  <a:pt x="3958" y="19334"/>
                </a:lnTo>
                <a:lnTo>
                  <a:pt x="11616" y="20316"/>
                </a:lnTo>
                <a:lnTo>
                  <a:pt x="15214" y="18080"/>
                </a:lnTo>
                <a:lnTo>
                  <a:pt x="18811" y="10492"/>
                </a:lnTo>
                <a:lnTo>
                  <a:pt x="15362" y="3664"/>
                </a:lnTo>
                <a:lnTo>
                  <a:pt x="8491" y="0"/>
                </a:lnTo>
                <a:lnTo>
                  <a:pt x="1821" y="1900"/>
                </a:lnTo>
                <a:lnTo>
                  <a:pt x="0" y="4809"/>
                </a:lnTo>
                <a:lnTo>
                  <a:pt x="3289" y="317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4784021" y="4929562"/>
            <a:ext cx="18811" cy="20316"/>
          </a:xfrm>
          <a:custGeom>
            <a:avLst/>
            <a:gdLst/>
            <a:ahLst/>
            <a:cxnLst/>
            <a:rect l="l" t="t" r="r" b="b"/>
            <a:pathLst>
              <a:path w="18811" h="20316">
                <a:moveTo>
                  <a:pt x="3289" y="3171"/>
                </a:moveTo>
                <a:lnTo>
                  <a:pt x="290" y="12266"/>
                </a:lnTo>
                <a:lnTo>
                  <a:pt x="3958" y="19334"/>
                </a:lnTo>
                <a:lnTo>
                  <a:pt x="11616" y="20316"/>
                </a:lnTo>
                <a:lnTo>
                  <a:pt x="15214" y="18080"/>
                </a:lnTo>
                <a:lnTo>
                  <a:pt x="18811" y="10492"/>
                </a:lnTo>
                <a:lnTo>
                  <a:pt x="15362" y="3664"/>
                </a:lnTo>
                <a:lnTo>
                  <a:pt x="8491" y="0"/>
                </a:lnTo>
                <a:lnTo>
                  <a:pt x="1821" y="1900"/>
                </a:lnTo>
                <a:lnTo>
                  <a:pt x="0" y="48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4544580" y="4971979"/>
            <a:ext cx="19046" cy="18293"/>
          </a:xfrm>
          <a:custGeom>
            <a:avLst/>
            <a:gdLst/>
            <a:ahLst/>
            <a:cxnLst/>
            <a:rect l="l" t="t" r="r" b="b"/>
            <a:pathLst>
              <a:path w="19046" h="18293">
                <a:moveTo>
                  <a:pt x="959" y="222"/>
                </a:moveTo>
                <a:lnTo>
                  <a:pt x="0" y="9057"/>
                </a:lnTo>
                <a:lnTo>
                  <a:pt x="5804" y="16139"/>
                </a:lnTo>
                <a:lnTo>
                  <a:pt x="13989" y="18293"/>
                </a:lnTo>
                <a:lnTo>
                  <a:pt x="18803" y="15144"/>
                </a:lnTo>
                <a:lnTo>
                  <a:pt x="19046" y="5853"/>
                </a:lnTo>
                <a:lnTo>
                  <a:pt x="10379" y="518"/>
                </a:lnTo>
                <a:lnTo>
                  <a:pt x="1481" y="0"/>
                </a:lnTo>
                <a:lnTo>
                  <a:pt x="959" y="22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544580" y="4971979"/>
            <a:ext cx="19046" cy="18293"/>
          </a:xfrm>
          <a:custGeom>
            <a:avLst/>
            <a:gdLst/>
            <a:ahLst/>
            <a:cxnLst/>
            <a:rect l="l" t="t" r="r" b="b"/>
            <a:pathLst>
              <a:path w="19046" h="18293">
                <a:moveTo>
                  <a:pt x="959" y="222"/>
                </a:moveTo>
                <a:lnTo>
                  <a:pt x="0" y="9057"/>
                </a:lnTo>
                <a:lnTo>
                  <a:pt x="5804" y="16139"/>
                </a:lnTo>
                <a:lnTo>
                  <a:pt x="13989" y="18293"/>
                </a:lnTo>
                <a:lnTo>
                  <a:pt x="18803" y="15144"/>
                </a:lnTo>
                <a:lnTo>
                  <a:pt x="19046" y="5853"/>
                </a:lnTo>
                <a:lnTo>
                  <a:pt x="10379" y="518"/>
                </a:lnTo>
                <a:lnTo>
                  <a:pt x="1481" y="0"/>
                </a:lnTo>
                <a:lnTo>
                  <a:pt x="959" y="2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409390" y="5307723"/>
            <a:ext cx="13853" cy="16628"/>
          </a:xfrm>
          <a:custGeom>
            <a:avLst/>
            <a:gdLst/>
            <a:ahLst/>
            <a:cxnLst/>
            <a:rect l="l" t="t" r="r" b="b"/>
            <a:pathLst>
              <a:path w="13853" h="16628">
                <a:moveTo>
                  <a:pt x="13853" y="5499"/>
                </a:moveTo>
                <a:lnTo>
                  <a:pt x="5673" y="1032"/>
                </a:lnTo>
                <a:lnTo>
                  <a:pt x="1287" y="1651"/>
                </a:lnTo>
                <a:lnTo>
                  <a:pt x="1287" y="0"/>
                </a:lnTo>
                <a:lnTo>
                  <a:pt x="0" y="10974"/>
                </a:lnTo>
                <a:lnTo>
                  <a:pt x="7538" y="16628"/>
                </a:lnTo>
                <a:lnTo>
                  <a:pt x="12552" y="16205"/>
                </a:lnTo>
                <a:lnTo>
                  <a:pt x="13853" y="549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4409390" y="5307723"/>
            <a:ext cx="13853" cy="16628"/>
          </a:xfrm>
          <a:custGeom>
            <a:avLst/>
            <a:gdLst/>
            <a:ahLst/>
            <a:cxnLst/>
            <a:rect l="l" t="t" r="r" b="b"/>
            <a:pathLst>
              <a:path w="13853" h="16628">
                <a:moveTo>
                  <a:pt x="1287" y="0"/>
                </a:moveTo>
                <a:lnTo>
                  <a:pt x="0" y="10974"/>
                </a:lnTo>
                <a:lnTo>
                  <a:pt x="7538" y="16628"/>
                </a:lnTo>
                <a:lnTo>
                  <a:pt x="12552" y="16205"/>
                </a:lnTo>
                <a:lnTo>
                  <a:pt x="13853" y="5499"/>
                </a:lnTo>
                <a:lnTo>
                  <a:pt x="5673" y="1032"/>
                </a:lnTo>
                <a:lnTo>
                  <a:pt x="1287" y="16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4864132" y="5312122"/>
            <a:ext cx="81106" cy="62666"/>
          </a:xfrm>
          <a:custGeom>
            <a:avLst/>
            <a:gdLst/>
            <a:ahLst/>
            <a:cxnLst/>
            <a:rect l="l" t="t" r="r" b="b"/>
            <a:pathLst>
              <a:path w="81106" h="62666">
                <a:moveTo>
                  <a:pt x="49177" y="61951"/>
                </a:moveTo>
                <a:lnTo>
                  <a:pt x="52729" y="61109"/>
                </a:lnTo>
                <a:lnTo>
                  <a:pt x="52729" y="452"/>
                </a:lnTo>
                <a:lnTo>
                  <a:pt x="44759" y="0"/>
                </a:lnTo>
                <a:lnTo>
                  <a:pt x="29887" y="2110"/>
                </a:lnTo>
                <a:lnTo>
                  <a:pt x="26397" y="3076"/>
                </a:lnTo>
                <a:lnTo>
                  <a:pt x="17273" y="7744"/>
                </a:lnTo>
                <a:lnTo>
                  <a:pt x="9331" y="14772"/>
                </a:lnTo>
                <a:lnTo>
                  <a:pt x="3323" y="23383"/>
                </a:lnTo>
                <a:lnTo>
                  <a:pt x="0" y="32799"/>
                </a:lnTo>
                <a:lnTo>
                  <a:pt x="111" y="42243"/>
                </a:lnTo>
                <a:lnTo>
                  <a:pt x="4409" y="50937"/>
                </a:lnTo>
                <a:lnTo>
                  <a:pt x="13643" y="58105"/>
                </a:lnTo>
                <a:lnTo>
                  <a:pt x="20222" y="61394"/>
                </a:lnTo>
                <a:lnTo>
                  <a:pt x="35381" y="62666"/>
                </a:lnTo>
                <a:lnTo>
                  <a:pt x="49177" y="6195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864132" y="5312122"/>
            <a:ext cx="81106" cy="62666"/>
          </a:xfrm>
          <a:custGeom>
            <a:avLst/>
            <a:gdLst/>
            <a:ahLst/>
            <a:cxnLst/>
            <a:rect l="l" t="t" r="r" b="b"/>
            <a:pathLst>
              <a:path w="81106" h="62666">
                <a:moveTo>
                  <a:pt x="49177" y="61951"/>
                </a:moveTo>
                <a:lnTo>
                  <a:pt x="52729" y="61109"/>
                </a:lnTo>
              </a:path>
              <a:path w="81106" h="62666">
                <a:moveTo>
                  <a:pt x="52729" y="452"/>
                </a:moveTo>
                <a:lnTo>
                  <a:pt x="44759" y="0"/>
                </a:lnTo>
                <a:lnTo>
                  <a:pt x="29887" y="2110"/>
                </a:lnTo>
                <a:lnTo>
                  <a:pt x="26397" y="3076"/>
                </a:lnTo>
                <a:lnTo>
                  <a:pt x="17273" y="7744"/>
                </a:lnTo>
                <a:lnTo>
                  <a:pt x="9331" y="14772"/>
                </a:lnTo>
                <a:lnTo>
                  <a:pt x="3323" y="23383"/>
                </a:lnTo>
                <a:lnTo>
                  <a:pt x="0" y="32799"/>
                </a:lnTo>
                <a:lnTo>
                  <a:pt x="111" y="42243"/>
                </a:lnTo>
                <a:lnTo>
                  <a:pt x="4409" y="50937"/>
                </a:lnTo>
                <a:lnTo>
                  <a:pt x="13643" y="58105"/>
                </a:lnTo>
              </a:path>
              <a:path w="81106" h="62666">
                <a:moveTo>
                  <a:pt x="20222" y="61394"/>
                </a:moveTo>
                <a:lnTo>
                  <a:pt x="22219" y="61675"/>
                </a:lnTo>
                <a:lnTo>
                  <a:pt x="35381" y="62666"/>
                </a:lnTo>
                <a:lnTo>
                  <a:pt x="49177" y="619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173181" y="5191147"/>
            <a:ext cx="56559" cy="52175"/>
          </a:xfrm>
          <a:custGeom>
            <a:avLst/>
            <a:gdLst/>
            <a:ahLst/>
            <a:cxnLst/>
            <a:rect l="l" t="t" r="r" b="b"/>
            <a:pathLst>
              <a:path w="56559" h="52175">
                <a:moveTo>
                  <a:pt x="7852" y="9445"/>
                </a:moveTo>
                <a:lnTo>
                  <a:pt x="3493" y="12545"/>
                </a:lnTo>
                <a:lnTo>
                  <a:pt x="0" y="25291"/>
                </a:lnTo>
                <a:lnTo>
                  <a:pt x="844" y="39779"/>
                </a:lnTo>
                <a:lnTo>
                  <a:pt x="5187" y="51171"/>
                </a:lnTo>
                <a:lnTo>
                  <a:pt x="5967" y="52175"/>
                </a:lnTo>
                <a:lnTo>
                  <a:pt x="15425" y="45259"/>
                </a:lnTo>
                <a:lnTo>
                  <a:pt x="27260" y="38043"/>
                </a:lnTo>
                <a:lnTo>
                  <a:pt x="39248" y="30430"/>
                </a:lnTo>
                <a:lnTo>
                  <a:pt x="49165" y="22323"/>
                </a:lnTo>
                <a:lnTo>
                  <a:pt x="53694" y="16285"/>
                </a:lnTo>
                <a:lnTo>
                  <a:pt x="56559" y="6729"/>
                </a:lnTo>
                <a:lnTo>
                  <a:pt x="53659" y="1623"/>
                </a:lnTo>
                <a:lnTo>
                  <a:pt x="46608" y="0"/>
                </a:lnTo>
                <a:lnTo>
                  <a:pt x="37020" y="890"/>
                </a:lnTo>
                <a:lnTo>
                  <a:pt x="26509" y="3327"/>
                </a:lnTo>
                <a:lnTo>
                  <a:pt x="16692" y="6341"/>
                </a:lnTo>
                <a:lnTo>
                  <a:pt x="9182" y="8964"/>
                </a:lnTo>
                <a:lnTo>
                  <a:pt x="7852" y="9445"/>
                </a:lnTo>
                <a:close/>
              </a:path>
              <a:path w="56559" h="52175">
                <a:moveTo>
                  <a:pt x="12165" y="6379"/>
                </a:moveTo>
                <a:lnTo>
                  <a:pt x="7237" y="9668"/>
                </a:lnTo>
                <a:lnTo>
                  <a:pt x="7852" y="9445"/>
                </a:lnTo>
                <a:lnTo>
                  <a:pt x="12165" y="637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173181" y="5191147"/>
            <a:ext cx="56559" cy="52175"/>
          </a:xfrm>
          <a:custGeom>
            <a:avLst/>
            <a:gdLst/>
            <a:ahLst/>
            <a:cxnLst/>
            <a:rect l="l" t="t" r="r" b="b"/>
            <a:pathLst>
              <a:path w="56559" h="52175">
                <a:moveTo>
                  <a:pt x="12165" y="6379"/>
                </a:moveTo>
                <a:lnTo>
                  <a:pt x="3493" y="12545"/>
                </a:lnTo>
                <a:lnTo>
                  <a:pt x="0" y="25291"/>
                </a:lnTo>
                <a:lnTo>
                  <a:pt x="844" y="39779"/>
                </a:lnTo>
                <a:lnTo>
                  <a:pt x="5187" y="51171"/>
                </a:lnTo>
                <a:lnTo>
                  <a:pt x="5967" y="52175"/>
                </a:lnTo>
                <a:lnTo>
                  <a:pt x="15425" y="45259"/>
                </a:lnTo>
                <a:lnTo>
                  <a:pt x="27260" y="38043"/>
                </a:lnTo>
                <a:lnTo>
                  <a:pt x="39248" y="30430"/>
                </a:lnTo>
                <a:lnTo>
                  <a:pt x="49165" y="22323"/>
                </a:lnTo>
                <a:lnTo>
                  <a:pt x="53694" y="16285"/>
                </a:lnTo>
                <a:lnTo>
                  <a:pt x="56559" y="6729"/>
                </a:lnTo>
                <a:lnTo>
                  <a:pt x="53659" y="1623"/>
                </a:lnTo>
                <a:lnTo>
                  <a:pt x="46608" y="0"/>
                </a:lnTo>
                <a:lnTo>
                  <a:pt x="37020" y="890"/>
                </a:lnTo>
                <a:lnTo>
                  <a:pt x="26509" y="3327"/>
                </a:lnTo>
                <a:lnTo>
                  <a:pt x="16692" y="6341"/>
                </a:lnTo>
                <a:lnTo>
                  <a:pt x="9182" y="8964"/>
                </a:lnTo>
                <a:lnTo>
                  <a:pt x="7237" y="96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283317" y="5033055"/>
            <a:ext cx="16645" cy="19494"/>
          </a:xfrm>
          <a:custGeom>
            <a:avLst/>
            <a:gdLst/>
            <a:ahLst/>
            <a:cxnLst/>
            <a:rect l="l" t="t" r="r" b="b"/>
            <a:pathLst>
              <a:path w="16645" h="19494">
                <a:moveTo>
                  <a:pt x="16366" y="12153"/>
                </a:moveTo>
                <a:lnTo>
                  <a:pt x="16645" y="4597"/>
                </a:lnTo>
                <a:lnTo>
                  <a:pt x="11775" y="901"/>
                </a:lnTo>
                <a:lnTo>
                  <a:pt x="3694" y="4367"/>
                </a:lnTo>
                <a:lnTo>
                  <a:pt x="0" y="12057"/>
                </a:lnTo>
                <a:lnTo>
                  <a:pt x="3818" y="18547"/>
                </a:lnTo>
                <a:lnTo>
                  <a:pt x="15261" y="19494"/>
                </a:lnTo>
                <a:lnTo>
                  <a:pt x="16366" y="12153"/>
                </a:lnTo>
                <a:close/>
              </a:path>
              <a:path w="16645" h="19494">
                <a:moveTo>
                  <a:pt x="13877" y="0"/>
                </a:moveTo>
                <a:lnTo>
                  <a:pt x="10588" y="0"/>
                </a:lnTo>
                <a:lnTo>
                  <a:pt x="11775" y="901"/>
                </a:lnTo>
                <a:lnTo>
                  <a:pt x="1387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283317" y="5033055"/>
            <a:ext cx="16645" cy="19494"/>
          </a:xfrm>
          <a:custGeom>
            <a:avLst/>
            <a:gdLst/>
            <a:ahLst/>
            <a:cxnLst/>
            <a:rect l="l" t="t" r="r" b="b"/>
            <a:pathLst>
              <a:path w="16645" h="19494">
                <a:moveTo>
                  <a:pt x="13877" y="0"/>
                </a:moveTo>
                <a:lnTo>
                  <a:pt x="3694" y="4367"/>
                </a:lnTo>
                <a:lnTo>
                  <a:pt x="0" y="12057"/>
                </a:lnTo>
                <a:lnTo>
                  <a:pt x="3818" y="18547"/>
                </a:lnTo>
                <a:lnTo>
                  <a:pt x="15261" y="19494"/>
                </a:lnTo>
                <a:lnTo>
                  <a:pt x="16366" y="12153"/>
                </a:lnTo>
                <a:lnTo>
                  <a:pt x="16645" y="4597"/>
                </a:lnTo>
                <a:lnTo>
                  <a:pt x="105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691918" y="5010034"/>
            <a:ext cx="8229" cy="83585"/>
          </a:xfrm>
          <a:custGeom>
            <a:avLst/>
            <a:gdLst/>
            <a:ahLst/>
            <a:cxnLst/>
            <a:rect l="l" t="t" r="r" b="b"/>
            <a:pathLst>
              <a:path w="8229" h="83585">
                <a:moveTo>
                  <a:pt x="8229" y="0"/>
                </a:moveTo>
                <a:lnTo>
                  <a:pt x="4829" y="4527"/>
                </a:lnTo>
                <a:lnTo>
                  <a:pt x="7630" y="3332"/>
                </a:lnTo>
                <a:lnTo>
                  <a:pt x="8229" y="0"/>
                </a:lnTo>
                <a:close/>
              </a:path>
              <a:path w="8229" h="83585">
                <a:moveTo>
                  <a:pt x="1105" y="36801"/>
                </a:moveTo>
                <a:lnTo>
                  <a:pt x="1" y="49707"/>
                </a:lnTo>
                <a:lnTo>
                  <a:pt x="0" y="53898"/>
                </a:lnTo>
                <a:lnTo>
                  <a:pt x="1331" y="63938"/>
                </a:lnTo>
                <a:lnTo>
                  <a:pt x="4686" y="73627"/>
                </a:lnTo>
                <a:lnTo>
                  <a:pt x="9744" y="80873"/>
                </a:lnTo>
                <a:lnTo>
                  <a:pt x="16186" y="83585"/>
                </a:lnTo>
                <a:lnTo>
                  <a:pt x="23691" y="79672"/>
                </a:lnTo>
                <a:lnTo>
                  <a:pt x="26720" y="76060"/>
                </a:lnTo>
                <a:lnTo>
                  <a:pt x="30656" y="66425"/>
                </a:lnTo>
                <a:lnTo>
                  <a:pt x="32800" y="52893"/>
                </a:lnTo>
                <a:lnTo>
                  <a:pt x="33258" y="38286"/>
                </a:lnTo>
                <a:lnTo>
                  <a:pt x="32137" y="25428"/>
                </a:lnTo>
                <a:lnTo>
                  <a:pt x="31254" y="21348"/>
                </a:lnTo>
                <a:lnTo>
                  <a:pt x="27476" y="13446"/>
                </a:lnTo>
                <a:lnTo>
                  <a:pt x="20774" y="5430"/>
                </a:lnTo>
                <a:lnTo>
                  <a:pt x="12692" y="1173"/>
                </a:lnTo>
                <a:lnTo>
                  <a:pt x="7630" y="3332"/>
                </a:lnTo>
                <a:lnTo>
                  <a:pt x="5954" y="12666"/>
                </a:lnTo>
                <a:lnTo>
                  <a:pt x="3334" y="24693"/>
                </a:lnTo>
                <a:lnTo>
                  <a:pt x="1105" y="36801"/>
                </a:lnTo>
                <a:close/>
              </a:path>
              <a:path w="8229" h="83585">
                <a:moveTo>
                  <a:pt x="4829" y="4527"/>
                </a:moveTo>
                <a:lnTo>
                  <a:pt x="3289" y="6578"/>
                </a:lnTo>
                <a:lnTo>
                  <a:pt x="4829" y="452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691917" y="5010034"/>
            <a:ext cx="33258" cy="83585"/>
          </a:xfrm>
          <a:custGeom>
            <a:avLst/>
            <a:gdLst/>
            <a:ahLst/>
            <a:cxnLst/>
            <a:rect l="l" t="t" r="r" b="b"/>
            <a:pathLst>
              <a:path w="33258" h="83585">
                <a:moveTo>
                  <a:pt x="8229" y="0"/>
                </a:moveTo>
                <a:lnTo>
                  <a:pt x="5954" y="12666"/>
                </a:lnTo>
                <a:lnTo>
                  <a:pt x="3334" y="24693"/>
                </a:lnTo>
                <a:lnTo>
                  <a:pt x="1105" y="36801"/>
                </a:lnTo>
                <a:lnTo>
                  <a:pt x="1" y="49707"/>
                </a:lnTo>
                <a:lnTo>
                  <a:pt x="0" y="53898"/>
                </a:lnTo>
                <a:lnTo>
                  <a:pt x="1331" y="63938"/>
                </a:lnTo>
                <a:lnTo>
                  <a:pt x="4686" y="73627"/>
                </a:lnTo>
                <a:lnTo>
                  <a:pt x="9744" y="80873"/>
                </a:lnTo>
                <a:lnTo>
                  <a:pt x="16186" y="83585"/>
                </a:lnTo>
                <a:lnTo>
                  <a:pt x="23691" y="79672"/>
                </a:lnTo>
                <a:lnTo>
                  <a:pt x="26720" y="76060"/>
                </a:lnTo>
                <a:lnTo>
                  <a:pt x="30656" y="66425"/>
                </a:lnTo>
                <a:lnTo>
                  <a:pt x="32800" y="52893"/>
                </a:lnTo>
                <a:lnTo>
                  <a:pt x="33258" y="38286"/>
                </a:lnTo>
                <a:lnTo>
                  <a:pt x="32137" y="25428"/>
                </a:lnTo>
                <a:lnTo>
                  <a:pt x="31254" y="21348"/>
                </a:lnTo>
                <a:lnTo>
                  <a:pt x="27476" y="13446"/>
                </a:lnTo>
                <a:lnTo>
                  <a:pt x="20774" y="5430"/>
                </a:lnTo>
                <a:lnTo>
                  <a:pt x="12692" y="1173"/>
                </a:lnTo>
                <a:lnTo>
                  <a:pt x="4778" y="4549"/>
                </a:lnTo>
                <a:lnTo>
                  <a:pt x="3289" y="65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120454" y="6330742"/>
            <a:ext cx="16260" cy="14541"/>
          </a:xfrm>
          <a:custGeom>
            <a:avLst/>
            <a:gdLst/>
            <a:ahLst/>
            <a:cxnLst/>
            <a:rect l="l" t="t" r="r" b="b"/>
            <a:pathLst>
              <a:path w="16260" h="14541">
                <a:moveTo>
                  <a:pt x="8978" y="0"/>
                </a:moveTo>
                <a:lnTo>
                  <a:pt x="3301" y="3213"/>
                </a:lnTo>
                <a:lnTo>
                  <a:pt x="0" y="8229"/>
                </a:lnTo>
                <a:lnTo>
                  <a:pt x="1371" y="14541"/>
                </a:lnTo>
                <a:lnTo>
                  <a:pt x="11668" y="13688"/>
                </a:lnTo>
                <a:lnTo>
                  <a:pt x="16260" y="7263"/>
                </a:lnTo>
                <a:lnTo>
                  <a:pt x="11990" y="605"/>
                </a:lnTo>
                <a:lnTo>
                  <a:pt x="897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120454" y="6330742"/>
            <a:ext cx="16260" cy="14541"/>
          </a:xfrm>
          <a:custGeom>
            <a:avLst/>
            <a:gdLst/>
            <a:ahLst/>
            <a:cxnLst/>
            <a:rect l="l" t="t" r="r" b="b"/>
            <a:pathLst>
              <a:path w="16260" h="14541">
                <a:moveTo>
                  <a:pt x="8978" y="0"/>
                </a:moveTo>
                <a:lnTo>
                  <a:pt x="3301" y="3213"/>
                </a:lnTo>
                <a:lnTo>
                  <a:pt x="0" y="8229"/>
                </a:lnTo>
                <a:lnTo>
                  <a:pt x="1371" y="14541"/>
                </a:lnTo>
                <a:lnTo>
                  <a:pt x="11668" y="13688"/>
                </a:lnTo>
                <a:lnTo>
                  <a:pt x="16260" y="7263"/>
                </a:lnTo>
                <a:lnTo>
                  <a:pt x="11990" y="605"/>
                </a:lnTo>
                <a:lnTo>
                  <a:pt x="106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195465" y="6467255"/>
            <a:ext cx="19494" cy="24409"/>
          </a:xfrm>
          <a:custGeom>
            <a:avLst/>
            <a:gdLst/>
            <a:ahLst/>
            <a:cxnLst/>
            <a:rect l="l" t="t" r="r" b="b"/>
            <a:pathLst>
              <a:path w="19494" h="24409">
                <a:moveTo>
                  <a:pt x="19494" y="0"/>
                </a:moveTo>
                <a:lnTo>
                  <a:pt x="16205" y="0"/>
                </a:lnTo>
                <a:lnTo>
                  <a:pt x="17281" y="1301"/>
                </a:lnTo>
                <a:lnTo>
                  <a:pt x="19494" y="0"/>
                </a:lnTo>
                <a:close/>
              </a:path>
              <a:path w="19494" h="24409">
                <a:moveTo>
                  <a:pt x="17281" y="1301"/>
                </a:moveTo>
                <a:lnTo>
                  <a:pt x="8659" y="6372"/>
                </a:lnTo>
                <a:lnTo>
                  <a:pt x="746" y="14442"/>
                </a:lnTo>
                <a:lnTo>
                  <a:pt x="0" y="24409"/>
                </a:lnTo>
                <a:lnTo>
                  <a:pt x="9253" y="20182"/>
                </a:lnTo>
                <a:lnTo>
                  <a:pt x="16940" y="10958"/>
                </a:lnTo>
                <a:lnTo>
                  <a:pt x="17410" y="1458"/>
                </a:lnTo>
                <a:lnTo>
                  <a:pt x="17281" y="130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4195465" y="6467255"/>
            <a:ext cx="19494" cy="24409"/>
          </a:xfrm>
          <a:custGeom>
            <a:avLst/>
            <a:gdLst/>
            <a:ahLst/>
            <a:cxnLst/>
            <a:rect l="l" t="t" r="r" b="b"/>
            <a:pathLst>
              <a:path w="19494" h="24409">
                <a:moveTo>
                  <a:pt x="19494" y="0"/>
                </a:moveTo>
                <a:lnTo>
                  <a:pt x="8659" y="6372"/>
                </a:lnTo>
                <a:lnTo>
                  <a:pt x="746" y="14442"/>
                </a:lnTo>
                <a:lnTo>
                  <a:pt x="0" y="24409"/>
                </a:lnTo>
                <a:lnTo>
                  <a:pt x="9253" y="20182"/>
                </a:lnTo>
                <a:lnTo>
                  <a:pt x="16940" y="10958"/>
                </a:lnTo>
                <a:lnTo>
                  <a:pt x="17410" y="1458"/>
                </a:lnTo>
                <a:lnTo>
                  <a:pt x="162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077688" y="6611706"/>
            <a:ext cx="92527" cy="69084"/>
          </a:xfrm>
          <a:custGeom>
            <a:avLst/>
            <a:gdLst/>
            <a:ahLst/>
            <a:cxnLst/>
            <a:rect l="l" t="t" r="r" b="b"/>
            <a:pathLst>
              <a:path w="92527" h="69084">
                <a:moveTo>
                  <a:pt x="33656" y="279"/>
                </a:moveTo>
                <a:lnTo>
                  <a:pt x="22899" y="3972"/>
                </a:lnTo>
                <a:lnTo>
                  <a:pt x="8214" y="10368"/>
                </a:lnTo>
                <a:lnTo>
                  <a:pt x="4065" y="12090"/>
                </a:lnTo>
                <a:lnTo>
                  <a:pt x="1150" y="23629"/>
                </a:lnTo>
                <a:lnTo>
                  <a:pt x="0" y="36628"/>
                </a:lnTo>
                <a:lnTo>
                  <a:pt x="1724" y="49317"/>
                </a:lnTo>
                <a:lnTo>
                  <a:pt x="7436" y="59926"/>
                </a:lnTo>
                <a:lnTo>
                  <a:pt x="12663" y="64223"/>
                </a:lnTo>
                <a:lnTo>
                  <a:pt x="22687" y="67892"/>
                </a:lnTo>
                <a:lnTo>
                  <a:pt x="35270" y="69084"/>
                </a:lnTo>
                <a:lnTo>
                  <a:pt x="49078" y="68000"/>
                </a:lnTo>
                <a:lnTo>
                  <a:pt x="62779" y="64841"/>
                </a:lnTo>
                <a:lnTo>
                  <a:pt x="75038" y="59808"/>
                </a:lnTo>
                <a:lnTo>
                  <a:pt x="84523" y="53101"/>
                </a:lnTo>
                <a:lnTo>
                  <a:pt x="89282" y="46519"/>
                </a:lnTo>
                <a:lnTo>
                  <a:pt x="92527" y="34173"/>
                </a:lnTo>
                <a:lnTo>
                  <a:pt x="90941" y="23850"/>
                </a:lnTo>
                <a:lnTo>
                  <a:pt x="85484" y="15477"/>
                </a:lnTo>
                <a:lnTo>
                  <a:pt x="77119" y="8979"/>
                </a:lnTo>
                <a:lnTo>
                  <a:pt x="66806" y="4283"/>
                </a:lnTo>
                <a:lnTo>
                  <a:pt x="55506" y="1315"/>
                </a:lnTo>
                <a:lnTo>
                  <a:pt x="44181" y="0"/>
                </a:lnTo>
                <a:lnTo>
                  <a:pt x="33791" y="264"/>
                </a:lnTo>
                <a:lnTo>
                  <a:pt x="33656" y="27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4077688" y="6611706"/>
            <a:ext cx="92527" cy="69084"/>
          </a:xfrm>
          <a:custGeom>
            <a:avLst/>
            <a:gdLst/>
            <a:ahLst/>
            <a:cxnLst/>
            <a:rect l="l" t="t" r="r" b="b"/>
            <a:pathLst>
              <a:path w="92527" h="69084">
                <a:moveTo>
                  <a:pt x="33656" y="279"/>
                </a:moveTo>
                <a:lnTo>
                  <a:pt x="22899" y="3972"/>
                </a:lnTo>
                <a:lnTo>
                  <a:pt x="8214" y="10368"/>
                </a:lnTo>
                <a:lnTo>
                  <a:pt x="4065" y="12090"/>
                </a:lnTo>
                <a:lnTo>
                  <a:pt x="1150" y="23629"/>
                </a:lnTo>
                <a:lnTo>
                  <a:pt x="0" y="36628"/>
                </a:lnTo>
                <a:lnTo>
                  <a:pt x="1724" y="49317"/>
                </a:lnTo>
                <a:lnTo>
                  <a:pt x="7436" y="59926"/>
                </a:lnTo>
                <a:lnTo>
                  <a:pt x="12663" y="64223"/>
                </a:lnTo>
                <a:lnTo>
                  <a:pt x="22687" y="67892"/>
                </a:lnTo>
                <a:lnTo>
                  <a:pt x="35270" y="69084"/>
                </a:lnTo>
                <a:lnTo>
                  <a:pt x="49078" y="68000"/>
                </a:lnTo>
                <a:lnTo>
                  <a:pt x="62779" y="64841"/>
                </a:lnTo>
                <a:lnTo>
                  <a:pt x="75038" y="59808"/>
                </a:lnTo>
                <a:lnTo>
                  <a:pt x="84523" y="53101"/>
                </a:lnTo>
                <a:lnTo>
                  <a:pt x="89282" y="46519"/>
                </a:lnTo>
                <a:lnTo>
                  <a:pt x="92527" y="34173"/>
                </a:lnTo>
                <a:lnTo>
                  <a:pt x="90941" y="23850"/>
                </a:lnTo>
                <a:lnTo>
                  <a:pt x="85484" y="15477"/>
                </a:lnTo>
                <a:lnTo>
                  <a:pt x="77119" y="8979"/>
                </a:lnTo>
                <a:lnTo>
                  <a:pt x="66806" y="4283"/>
                </a:lnTo>
                <a:lnTo>
                  <a:pt x="55506" y="1315"/>
                </a:lnTo>
                <a:lnTo>
                  <a:pt x="44181" y="0"/>
                </a:lnTo>
                <a:lnTo>
                  <a:pt x="33791" y="264"/>
                </a:lnTo>
                <a:lnTo>
                  <a:pt x="33656" y="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913564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62694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721848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721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060867" y="272758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959501" y="269242"/>
            <a:ext cx="2218372" cy="3169500"/>
          </a:xfrm>
          <a:custGeom>
            <a:avLst/>
            <a:gdLst/>
            <a:ahLst/>
            <a:cxnLst/>
            <a:rect l="l" t="t" r="r" b="b"/>
            <a:pathLst>
              <a:path w="2218372" h="3169500">
                <a:moveTo>
                  <a:pt x="2117364" y="3165832"/>
                </a:moveTo>
                <a:lnTo>
                  <a:pt x="101366" y="3162615"/>
                </a:lnTo>
                <a:lnTo>
                  <a:pt x="101366" y="3168761"/>
                </a:lnTo>
                <a:lnTo>
                  <a:pt x="2117364" y="3168761"/>
                </a:lnTo>
                <a:lnTo>
                  <a:pt x="2117364" y="3165832"/>
                </a:lnTo>
                <a:close/>
              </a:path>
              <a:path w="2218372" h="3169500">
                <a:moveTo>
                  <a:pt x="2117364" y="759"/>
                </a:moveTo>
                <a:lnTo>
                  <a:pt x="101366" y="759"/>
                </a:lnTo>
                <a:lnTo>
                  <a:pt x="101366" y="7035"/>
                </a:lnTo>
                <a:lnTo>
                  <a:pt x="2117364" y="7035"/>
                </a:lnTo>
                <a:lnTo>
                  <a:pt x="2117364" y="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611850" y="272769"/>
            <a:ext cx="1562887" cy="3162465"/>
          </a:xfrm>
          <a:custGeom>
            <a:avLst/>
            <a:gdLst/>
            <a:ahLst/>
            <a:cxnLst/>
            <a:rect l="l" t="t" r="r" b="b"/>
            <a:pathLst>
              <a:path w="1562887" h="3162465">
                <a:moveTo>
                  <a:pt x="1465016" y="0"/>
                </a:moveTo>
                <a:lnTo>
                  <a:pt x="0" y="0"/>
                </a:lnTo>
                <a:lnTo>
                  <a:pt x="0" y="2725788"/>
                </a:lnTo>
                <a:lnTo>
                  <a:pt x="606691" y="3162465"/>
                </a:lnTo>
                <a:lnTo>
                  <a:pt x="1465016" y="3162465"/>
                </a:lnTo>
                <a:lnTo>
                  <a:pt x="146501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608332" y="269238"/>
            <a:ext cx="1569923" cy="3169513"/>
          </a:xfrm>
          <a:custGeom>
            <a:avLst/>
            <a:gdLst/>
            <a:ahLst/>
            <a:cxnLst/>
            <a:rect l="l" t="t" r="r" b="b"/>
            <a:pathLst>
              <a:path w="1569923" h="3169513">
                <a:moveTo>
                  <a:pt x="7035" y="2727515"/>
                </a:moveTo>
                <a:lnTo>
                  <a:pt x="7035" y="7048"/>
                </a:lnTo>
                <a:lnTo>
                  <a:pt x="1468534" y="7048"/>
                </a:lnTo>
                <a:lnTo>
                  <a:pt x="1468534" y="764"/>
                </a:lnTo>
                <a:lnTo>
                  <a:pt x="2092" y="764"/>
                </a:lnTo>
                <a:lnTo>
                  <a:pt x="368" y="1689"/>
                </a:lnTo>
                <a:lnTo>
                  <a:pt x="0" y="3530"/>
                </a:lnTo>
                <a:lnTo>
                  <a:pt x="0" y="2729318"/>
                </a:lnTo>
                <a:lnTo>
                  <a:pt x="1460" y="2732176"/>
                </a:lnTo>
                <a:lnTo>
                  <a:pt x="608032" y="3168766"/>
                </a:lnTo>
                <a:lnTo>
                  <a:pt x="7035" y="2727515"/>
                </a:lnTo>
                <a:close/>
              </a:path>
              <a:path w="1569923" h="3169513">
                <a:moveTo>
                  <a:pt x="1468534" y="3162477"/>
                </a:moveTo>
                <a:lnTo>
                  <a:pt x="611339" y="3162477"/>
                </a:lnTo>
                <a:lnTo>
                  <a:pt x="7035" y="2727515"/>
                </a:lnTo>
                <a:lnTo>
                  <a:pt x="608034" y="3168766"/>
                </a:lnTo>
                <a:lnTo>
                  <a:pt x="1468534" y="3168766"/>
                </a:lnTo>
                <a:lnTo>
                  <a:pt x="1468534" y="31624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963018" y="2998551"/>
            <a:ext cx="1255534" cy="436689"/>
          </a:xfrm>
          <a:custGeom>
            <a:avLst/>
            <a:gdLst/>
            <a:ahLst/>
            <a:cxnLst/>
            <a:rect l="l" t="t" r="r" b="b"/>
            <a:pathLst>
              <a:path w="1255534" h="436689">
                <a:moveTo>
                  <a:pt x="648830" y="0"/>
                </a:moveTo>
                <a:lnTo>
                  <a:pt x="97849" y="0"/>
                </a:lnTo>
                <a:lnTo>
                  <a:pt x="97849" y="436689"/>
                </a:lnTo>
                <a:lnTo>
                  <a:pt x="1255534" y="436689"/>
                </a:lnTo>
                <a:lnTo>
                  <a:pt x="64883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959501" y="2995033"/>
            <a:ext cx="1262875" cy="443725"/>
          </a:xfrm>
          <a:custGeom>
            <a:avLst/>
            <a:gdLst/>
            <a:ahLst/>
            <a:cxnLst/>
            <a:rect l="l" t="t" r="r" b="b"/>
            <a:pathLst>
              <a:path w="1262875" h="443725">
                <a:moveTo>
                  <a:pt x="1261935" y="442747"/>
                </a:moveTo>
                <a:lnTo>
                  <a:pt x="1262875" y="439826"/>
                </a:lnTo>
                <a:lnTo>
                  <a:pt x="1261109" y="437349"/>
                </a:lnTo>
                <a:lnTo>
                  <a:pt x="654405" y="660"/>
                </a:lnTo>
                <a:lnTo>
                  <a:pt x="652348" y="0"/>
                </a:lnTo>
                <a:lnTo>
                  <a:pt x="101367" y="3003"/>
                </a:lnTo>
                <a:lnTo>
                  <a:pt x="101367" y="4033"/>
                </a:lnTo>
                <a:lnTo>
                  <a:pt x="651217" y="7035"/>
                </a:lnTo>
                <a:lnTo>
                  <a:pt x="1248130" y="436689"/>
                </a:lnTo>
                <a:lnTo>
                  <a:pt x="1257883" y="442972"/>
                </a:lnTo>
                <a:lnTo>
                  <a:pt x="1261272" y="442972"/>
                </a:lnTo>
                <a:lnTo>
                  <a:pt x="1261935" y="442747"/>
                </a:lnTo>
                <a:close/>
              </a:path>
              <a:path w="1262875" h="443725">
                <a:moveTo>
                  <a:pt x="1248130" y="436689"/>
                </a:moveTo>
                <a:lnTo>
                  <a:pt x="101367" y="436689"/>
                </a:lnTo>
                <a:lnTo>
                  <a:pt x="101367" y="442972"/>
                </a:lnTo>
                <a:lnTo>
                  <a:pt x="1257883" y="442972"/>
                </a:lnTo>
                <a:lnTo>
                  <a:pt x="1248130" y="436689"/>
                </a:lnTo>
                <a:close/>
              </a:path>
              <a:path w="1262875" h="443725">
                <a:moveTo>
                  <a:pt x="651217" y="7035"/>
                </a:moveTo>
                <a:lnTo>
                  <a:pt x="101367" y="4033"/>
                </a:lnTo>
                <a:lnTo>
                  <a:pt x="101367" y="7035"/>
                </a:lnTo>
                <a:lnTo>
                  <a:pt x="651217" y="7035"/>
                </a:lnTo>
                <a:close/>
              </a:path>
              <a:path w="1262875" h="443725">
                <a:moveTo>
                  <a:pt x="652348" y="0"/>
                </a:moveTo>
                <a:lnTo>
                  <a:pt x="101367" y="0"/>
                </a:lnTo>
                <a:lnTo>
                  <a:pt x="101367" y="3003"/>
                </a:lnTo>
                <a:lnTo>
                  <a:pt x="6523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086260" y="2673488"/>
            <a:ext cx="1356571" cy="761746"/>
          </a:xfrm>
          <a:custGeom>
            <a:avLst/>
            <a:gdLst/>
            <a:ahLst/>
            <a:cxnLst/>
            <a:rect l="l" t="t" r="r" b="b"/>
            <a:pathLst>
              <a:path w="1356571" h="761746">
                <a:moveTo>
                  <a:pt x="792300" y="9664"/>
                </a:moveTo>
                <a:lnTo>
                  <a:pt x="770235" y="26960"/>
                </a:lnTo>
                <a:lnTo>
                  <a:pt x="748818" y="41765"/>
                </a:lnTo>
                <a:lnTo>
                  <a:pt x="727641" y="54339"/>
                </a:lnTo>
                <a:lnTo>
                  <a:pt x="695438" y="69592"/>
                </a:lnTo>
                <a:lnTo>
                  <a:pt x="661489" y="81299"/>
                </a:lnTo>
                <a:lnTo>
                  <a:pt x="637208" y="87570"/>
                </a:lnTo>
                <a:lnTo>
                  <a:pt x="611134" y="92919"/>
                </a:lnTo>
                <a:lnTo>
                  <a:pt x="584182" y="97408"/>
                </a:lnTo>
                <a:lnTo>
                  <a:pt x="536489" y="103816"/>
                </a:lnTo>
                <a:lnTo>
                  <a:pt x="512307" y="106432"/>
                </a:lnTo>
                <a:lnTo>
                  <a:pt x="487941" y="108637"/>
                </a:lnTo>
                <a:lnTo>
                  <a:pt x="463419" y="110416"/>
                </a:lnTo>
                <a:lnTo>
                  <a:pt x="438773" y="111756"/>
                </a:lnTo>
                <a:lnTo>
                  <a:pt x="414031" y="112641"/>
                </a:lnTo>
                <a:lnTo>
                  <a:pt x="389222" y="113058"/>
                </a:lnTo>
                <a:lnTo>
                  <a:pt x="364376" y="112992"/>
                </a:lnTo>
                <a:lnTo>
                  <a:pt x="339523" y="112429"/>
                </a:lnTo>
                <a:lnTo>
                  <a:pt x="314692" y="111355"/>
                </a:lnTo>
                <a:lnTo>
                  <a:pt x="289913" y="109755"/>
                </a:lnTo>
                <a:lnTo>
                  <a:pt x="265214" y="107614"/>
                </a:lnTo>
                <a:lnTo>
                  <a:pt x="240627" y="104919"/>
                </a:lnTo>
                <a:lnTo>
                  <a:pt x="216179" y="101655"/>
                </a:lnTo>
                <a:lnTo>
                  <a:pt x="191901" y="97808"/>
                </a:lnTo>
                <a:lnTo>
                  <a:pt x="167822" y="93364"/>
                </a:lnTo>
                <a:lnTo>
                  <a:pt x="143971" y="88307"/>
                </a:lnTo>
                <a:lnTo>
                  <a:pt x="97074" y="76301"/>
                </a:lnTo>
                <a:lnTo>
                  <a:pt x="73068" y="67581"/>
                </a:lnTo>
                <a:lnTo>
                  <a:pt x="63087" y="63587"/>
                </a:lnTo>
                <a:lnTo>
                  <a:pt x="54277" y="60821"/>
                </a:lnTo>
                <a:lnTo>
                  <a:pt x="46504" y="60021"/>
                </a:lnTo>
                <a:lnTo>
                  <a:pt x="39635" y="61924"/>
                </a:lnTo>
                <a:lnTo>
                  <a:pt x="33536" y="67269"/>
                </a:lnTo>
                <a:lnTo>
                  <a:pt x="28075" y="76793"/>
                </a:lnTo>
                <a:lnTo>
                  <a:pt x="23363" y="90360"/>
                </a:lnTo>
                <a:lnTo>
                  <a:pt x="20898" y="101074"/>
                </a:lnTo>
                <a:lnTo>
                  <a:pt x="19020" y="113070"/>
                </a:lnTo>
                <a:lnTo>
                  <a:pt x="17567" y="125976"/>
                </a:lnTo>
                <a:lnTo>
                  <a:pt x="16379" y="139422"/>
                </a:lnTo>
                <a:lnTo>
                  <a:pt x="15293" y="153038"/>
                </a:lnTo>
                <a:lnTo>
                  <a:pt x="14148" y="166454"/>
                </a:lnTo>
                <a:lnTo>
                  <a:pt x="12782" y="179299"/>
                </a:lnTo>
                <a:lnTo>
                  <a:pt x="11033" y="191202"/>
                </a:lnTo>
                <a:lnTo>
                  <a:pt x="10803" y="192481"/>
                </a:lnTo>
                <a:lnTo>
                  <a:pt x="16962" y="201142"/>
                </a:lnTo>
                <a:lnTo>
                  <a:pt x="15062" y="212848"/>
                </a:lnTo>
                <a:lnTo>
                  <a:pt x="13170" y="224758"/>
                </a:lnTo>
                <a:lnTo>
                  <a:pt x="11311" y="236854"/>
                </a:lnTo>
                <a:lnTo>
                  <a:pt x="9510" y="249115"/>
                </a:lnTo>
                <a:lnTo>
                  <a:pt x="7791" y="261523"/>
                </a:lnTo>
                <a:lnTo>
                  <a:pt x="6180" y="274057"/>
                </a:lnTo>
                <a:lnTo>
                  <a:pt x="4701" y="286700"/>
                </a:lnTo>
                <a:lnTo>
                  <a:pt x="3379" y="299430"/>
                </a:lnTo>
                <a:lnTo>
                  <a:pt x="2239" y="312229"/>
                </a:lnTo>
                <a:lnTo>
                  <a:pt x="1307" y="325078"/>
                </a:lnTo>
                <a:lnTo>
                  <a:pt x="606" y="337957"/>
                </a:lnTo>
                <a:lnTo>
                  <a:pt x="162" y="350846"/>
                </a:lnTo>
                <a:lnTo>
                  <a:pt x="0" y="363727"/>
                </a:lnTo>
                <a:lnTo>
                  <a:pt x="144" y="376579"/>
                </a:lnTo>
                <a:lnTo>
                  <a:pt x="619" y="389384"/>
                </a:lnTo>
                <a:lnTo>
                  <a:pt x="1451" y="402123"/>
                </a:lnTo>
                <a:lnTo>
                  <a:pt x="2664" y="414775"/>
                </a:lnTo>
                <a:lnTo>
                  <a:pt x="4922" y="432465"/>
                </a:lnTo>
                <a:lnTo>
                  <a:pt x="6755" y="445367"/>
                </a:lnTo>
                <a:lnTo>
                  <a:pt x="8665" y="458107"/>
                </a:lnTo>
                <a:lnTo>
                  <a:pt x="10610" y="470706"/>
                </a:lnTo>
                <a:lnTo>
                  <a:pt x="12550" y="483185"/>
                </a:lnTo>
                <a:lnTo>
                  <a:pt x="14443" y="495566"/>
                </a:lnTo>
                <a:lnTo>
                  <a:pt x="16248" y="507870"/>
                </a:lnTo>
                <a:lnTo>
                  <a:pt x="17925" y="520119"/>
                </a:lnTo>
                <a:lnTo>
                  <a:pt x="19431" y="532333"/>
                </a:lnTo>
                <a:lnTo>
                  <a:pt x="20727" y="544535"/>
                </a:lnTo>
                <a:lnTo>
                  <a:pt x="21769" y="556744"/>
                </a:lnTo>
                <a:lnTo>
                  <a:pt x="22519" y="568984"/>
                </a:lnTo>
                <a:lnTo>
                  <a:pt x="22933" y="581275"/>
                </a:lnTo>
                <a:lnTo>
                  <a:pt x="22972" y="593638"/>
                </a:lnTo>
                <a:lnTo>
                  <a:pt x="22593" y="606095"/>
                </a:lnTo>
                <a:lnTo>
                  <a:pt x="21757" y="618667"/>
                </a:lnTo>
                <a:lnTo>
                  <a:pt x="20421" y="631375"/>
                </a:lnTo>
                <a:lnTo>
                  <a:pt x="18575" y="644055"/>
                </a:lnTo>
                <a:lnTo>
                  <a:pt x="16582" y="656826"/>
                </a:lnTo>
                <a:lnTo>
                  <a:pt x="14834" y="669551"/>
                </a:lnTo>
                <a:lnTo>
                  <a:pt x="11972" y="694887"/>
                </a:lnTo>
                <a:lnTo>
                  <a:pt x="9789" y="720111"/>
                </a:lnTo>
                <a:lnTo>
                  <a:pt x="8085" y="745270"/>
                </a:lnTo>
                <a:lnTo>
                  <a:pt x="7132" y="761745"/>
                </a:lnTo>
                <a:lnTo>
                  <a:pt x="645041" y="761745"/>
                </a:lnTo>
                <a:lnTo>
                  <a:pt x="647616" y="750333"/>
                </a:lnTo>
                <a:lnTo>
                  <a:pt x="650568" y="737346"/>
                </a:lnTo>
                <a:lnTo>
                  <a:pt x="653821" y="723116"/>
                </a:lnTo>
                <a:lnTo>
                  <a:pt x="657296" y="707976"/>
                </a:lnTo>
                <a:lnTo>
                  <a:pt x="660916" y="692259"/>
                </a:lnTo>
                <a:lnTo>
                  <a:pt x="664605" y="676297"/>
                </a:lnTo>
                <a:lnTo>
                  <a:pt x="668283" y="660425"/>
                </a:lnTo>
                <a:lnTo>
                  <a:pt x="671874" y="644974"/>
                </a:lnTo>
                <a:lnTo>
                  <a:pt x="675300" y="630278"/>
                </a:lnTo>
                <a:lnTo>
                  <a:pt x="678484" y="616668"/>
                </a:lnTo>
                <a:lnTo>
                  <a:pt x="681349" y="604479"/>
                </a:lnTo>
                <a:lnTo>
                  <a:pt x="683816" y="594043"/>
                </a:lnTo>
                <a:lnTo>
                  <a:pt x="685809" y="585692"/>
                </a:lnTo>
                <a:lnTo>
                  <a:pt x="688043" y="576643"/>
                </a:lnTo>
                <a:lnTo>
                  <a:pt x="691554" y="564624"/>
                </a:lnTo>
                <a:lnTo>
                  <a:pt x="695451" y="552655"/>
                </a:lnTo>
                <a:lnTo>
                  <a:pt x="699642" y="540720"/>
                </a:lnTo>
                <a:lnTo>
                  <a:pt x="704037" y="528801"/>
                </a:lnTo>
                <a:lnTo>
                  <a:pt x="708544" y="516879"/>
                </a:lnTo>
                <a:lnTo>
                  <a:pt x="713073" y="504938"/>
                </a:lnTo>
                <a:lnTo>
                  <a:pt x="717533" y="492960"/>
                </a:lnTo>
                <a:lnTo>
                  <a:pt x="721832" y="480926"/>
                </a:lnTo>
                <a:lnTo>
                  <a:pt x="725879" y="468820"/>
                </a:lnTo>
                <a:lnTo>
                  <a:pt x="729583" y="456623"/>
                </a:lnTo>
                <a:lnTo>
                  <a:pt x="732854" y="444318"/>
                </a:lnTo>
                <a:lnTo>
                  <a:pt x="733699" y="440766"/>
                </a:lnTo>
                <a:lnTo>
                  <a:pt x="731751" y="452521"/>
                </a:lnTo>
                <a:lnTo>
                  <a:pt x="729089" y="464460"/>
                </a:lnTo>
                <a:lnTo>
                  <a:pt x="725821" y="476547"/>
                </a:lnTo>
                <a:lnTo>
                  <a:pt x="722056" y="488747"/>
                </a:lnTo>
                <a:lnTo>
                  <a:pt x="717902" y="501023"/>
                </a:lnTo>
                <a:lnTo>
                  <a:pt x="713468" y="513340"/>
                </a:lnTo>
                <a:lnTo>
                  <a:pt x="708860" y="525661"/>
                </a:lnTo>
                <a:lnTo>
                  <a:pt x="704189" y="537952"/>
                </a:lnTo>
                <a:lnTo>
                  <a:pt x="699561" y="550175"/>
                </a:lnTo>
                <a:lnTo>
                  <a:pt x="690869" y="574278"/>
                </a:lnTo>
                <a:lnTo>
                  <a:pt x="683407" y="599618"/>
                </a:lnTo>
                <a:lnTo>
                  <a:pt x="675843" y="631488"/>
                </a:lnTo>
                <a:lnTo>
                  <a:pt x="668922" y="660881"/>
                </a:lnTo>
                <a:lnTo>
                  <a:pt x="661383" y="693005"/>
                </a:lnTo>
                <a:lnTo>
                  <a:pt x="653986" y="724617"/>
                </a:lnTo>
                <a:lnTo>
                  <a:pt x="647489" y="752471"/>
                </a:lnTo>
                <a:lnTo>
                  <a:pt x="645333" y="761745"/>
                </a:lnTo>
                <a:lnTo>
                  <a:pt x="1356571" y="761745"/>
                </a:lnTo>
                <a:lnTo>
                  <a:pt x="1349164" y="751599"/>
                </a:lnTo>
                <a:lnTo>
                  <a:pt x="1341809" y="741407"/>
                </a:lnTo>
                <a:lnTo>
                  <a:pt x="1334497" y="731173"/>
                </a:lnTo>
                <a:lnTo>
                  <a:pt x="1327218" y="720901"/>
                </a:lnTo>
                <a:lnTo>
                  <a:pt x="1319963" y="710598"/>
                </a:lnTo>
                <a:lnTo>
                  <a:pt x="1312723" y="700268"/>
                </a:lnTo>
                <a:lnTo>
                  <a:pt x="1305489" y="689914"/>
                </a:lnTo>
                <a:lnTo>
                  <a:pt x="1298251" y="679542"/>
                </a:lnTo>
                <a:lnTo>
                  <a:pt x="1291000" y="669157"/>
                </a:lnTo>
                <a:lnTo>
                  <a:pt x="1283728" y="658764"/>
                </a:lnTo>
                <a:lnTo>
                  <a:pt x="1276423" y="648366"/>
                </a:lnTo>
                <a:lnTo>
                  <a:pt x="1269079" y="637969"/>
                </a:lnTo>
                <a:lnTo>
                  <a:pt x="1261684" y="627577"/>
                </a:lnTo>
                <a:lnTo>
                  <a:pt x="1254231" y="617195"/>
                </a:lnTo>
                <a:lnTo>
                  <a:pt x="1246709" y="606828"/>
                </a:lnTo>
                <a:lnTo>
                  <a:pt x="1239110" y="596480"/>
                </a:lnTo>
                <a:lnTo>
                  <a:pt x="1231423" y="586157"/>
                </a:lnTo>
                <a:lnTo>
                  <a:pt x="1223641" y="575862"/>
                </a:lnTo>
                <a:lnTo>
                  <a:pt x="1212805" y="562193"/>
                </a:lnTo>
                <a:lnTo>
                  <a:pt x="1204315" y="552472"/>
                </a:lnTo>
                <a:lnTo>
                  <a:pt x="1195521" y="543125"/>
                </a:lnTo>
                <a:lnTo>
                  <a:pt x="1186466" y="534103"/>
                </a:lnTo>
                <a:lnTo>
                  <a:pt x="1177195" y="525355"/>
                </a:lnTo>
                <a:lnTo>
                  <a:pt x="1167750" y="516832"/>
                </a:lnTo>
                <a:lnTo>
                  <a:pt x="1158175" y="508482"/>
                </a:lnTo>
                <a:lnTo>
                  <a:pt x="1148514" y="500257"/>
                </a:lnTo>
                <a:lnTo>
                  <a:pt x="1138810" y="492107"/>
                </a:lnTo>
                <a:lnTo>
                  <a:pt x="1129107" y="483981"/>
                </a:lnTo>
                <a:lnTo>
                  <a:pt x="1119448" y="475829"/>
                </a:lnTo>
                <a:lnTo>
                  <a:pt x="1109877" y="467602"/>
                </a:lnTo>
                <a:lnTo>
                  <a:pt x="1100438" y="459250"/>
                </a:lnTo>
                <a:lnTo>
                  <a:pt x="1091174" y="450722"/>
                </a:lnTo>
                <a:lnTo>
                  <a:pt x="1086886" y="446633"/>
                </a:lnTo>
                <a:lnTo>
                  <a:pt x="1078471" y="438245"/>
                </a:lnTo>
                <a:lnTo>
                  <a:pt x="1070077" y="429379"/>
                </a:lnTo>
                <a:lnTo>
                  <a:pt x="1061712" y="420095"/>
                </a:lnTo>
                <a:lnTo>
                  <a:pt x="1053387" y="410453"/>
                </a:lnTo>
                <a:lnTo>
                  <a:pt x="1045109" y="400512"/>
                </a:lnTo>
                <a:lnTo>
                  <a:pt x="1036889" y="390333"/>
                </a:lnTo>
                <a:lnTo>
                  <a:pt x="1028735" y="379974"/>
                </a:lnTo>
                <a:lnTo>
                  <a:pt x="1020658" y="369496"/>
                </a:lnTo>
                <a:lnTo>
                  <a:pt x="1012665" y="358957"/>
                </a:lnTo>
                <a:lnTo>
                  <a:pt x="1004768" y="348419"/>
                </a:lnTo>
                <a:lnTo>
                  <a:pt x="996973" y="337939"/>
                </a:lnTo>
                <a:lnTo>
                  <a:pt x="989292" y="327579"/>
                </a:lnTo>
                <a:lnTo>
                  <a:pt x="981733" y="317397"/>
                </a:lnTo>
                <a:lnTo>
                  <a:pt x="974305" y="307453"/>
                </a:lnTo>
                <a:lnTo>
                  <a:pt x="967018" y="297808"/>
                </a:lnTo>
                <a:lnTo>
                  <a:pt x="962376" y="291744"/>
                </a:lnTo>
                <a:lnTo>
                  <a:pt x="954657" y="281766"/>
                </a:lnTo>
                <a:lnTo>
                  <a:pt x="946893" y="271761"/>
                </a:lnTo>
                <a:lnTo>
                  <a:pt x="939125" y="261713"/>
                </a:lnTo>
                <a:lnTo>
                  <a:pt x="931394" y="251605"/>
                </a:lnTo>
                <a:lnTo>
                  <a:pt x="923742" y="241421"/>
                </a:lnTo>
                <a:lnTo>
                  <a:pt x="916208" y="231145"/>
                </a:lnTo>
                <a:lnTo>
                  <a:pt x="908834" y="220761"/>
                </a:lnTo>
                <a:lnTo>
                  <a:pt x="901662" y="210252"/>
                </a:lnTo>
                <a:lnTo>
                  <a:pt x="894731" y="199602"/>
                </a:lnTo>
                <a:lnTo>
                  <a:pt x="893516" y="197675"/>
                </a:lnTo>
                <a:lnTo>
                  <a:pt x="886437" y="186495"/>
                </a:lnTo>
                <a:lnTo>
                  <a:pt x="879463" y="175620"/>
                </a:lnTo>
                <a:lnTo>
                  <a:pt x="872616" y="164981"/>
                </a:lnTo>
                <a:lnTo>
                  <a:pt x="865923" y="154507"/>
                </a:lnTo>
                <a:lnTo>
                  <a:pt x="859406" y="144128"/>
                </a:lnTo>
                <a:lnTo>
                  <a:pt x="853091" y="133775"/>
                </a:lnTo>
                <a:lnTo>
                  <a:pt x="847003" y="123376"/>
                </a:lnTo>
                <a:lnTo>
                  <a:pt x="841164" y="112861"/>
                </a:lnTo>
                <a:lnTo>
                  <a:pt x="835601" y="102162"/>
                </a:lnTo>
                <a:lnTo>
                  <a:pt x="830336" y="91206"/>
                </a:lnTo>
                <a:lnTo>
                  <a:pt x="825396" y="79924"/>
                </a:lnTo>
                <a:lnTo>
                  <a:pt x="820803" y="68246"/>
                </a:lnTo>
                <a:lnTo>
                  <a:pt x="816583" y="56102"/>
                </a:lnTo>
                <a:lnTo>
                  <a:pt x="812760" y="43421"/>
                </a:lnTo>
                <a:lnTo>
                  <a:pt x="809358" y="30134"/>
                </a:lnTo>
                <a:lnTo>
                  <a:pt x="806401" y="16169"/>
                </a:lnTo>
                <a:lnTo>
                  <a:pt x="803915" y="1458"/>
                </a:lnTo>
                <a:lnTo>
                  <a:pt x="803702" y="0"/>
                </a:lnTo>
                <a:lnTo>
                  <a:pt x="792300" y="96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100352" y="2872586"/>
            <a:ext cx="6350" cy="37162"/>
          </a:xfrm>
          <a:custGeom>
            <a:avLst/>
            <a:gdLst/>
            <a:ahLst/>
            <a:cxnLst/>
            <a:rect l="l" t="t" r="r" b="b"/>
            <a:pathLst>
              <a:path w="6350" h="37162">
                <a:moveTo>
                  <a:pt x="871" y="37162"/>
                </a:moveTo>
                <a:lnTo>
                  <a:pt x="2758" y="24942"/>
                </a:lnTo>
                <a:lnTo>
                  <a:pt x="4676" y="12908"/>
                </a:lnTo>
                <a:lnTo>
                  <a:pt x="6350" y="2616"/>
                </a:lnTo>
                <a:lnTo>
                  <a:pt x="5740" y="0"/>
                </a:lnTo>
                <a:lnTo>
                  <a:pt x="2870" y="2044"/>
                </a:lnTo>
                <a:lnTo>
                  <a:pt x="0" y="4089"/>
                </a:lnTo>
                <a:lnTo>
                  <a:pt x="871" y="37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727859" y="3434460"/>
            <a:ext cx="990" cy="2971"/>
          </a:xfrm>
          <a:custGeom>
            <a:avLst/>
            <a:gdLst/>
            <a:ahLst/>
            <a:cxnLst/>
            <a:rect l="l" t="t" r="r" b="b"/>
            <a:pathLst>
              <a:path w="990" h="2971">
                <a:moveTo>
                  <a:pt x="324" y="73"/>
                </a:moveTo>
                <a:lnTo>
                  <a:pt x="0" y="0"/>
                </a:lnTo>
                <a:lnTo>
                  <a:pt x="990" y="2971"/>
                </a:lnTo>
                <a:lnTo>
                  <a:pt x="324" y="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28798" y="3277348"/>
            <a:ext cx="714032" cy="161416"/>
          </a:xfrm>
          <a:custGeom>
            <a:avLst/>
            <a:gdLst/>
            <a:ahLst/>
            <a:cxnLst/>
            <a:rect l="l" t="t" r="r" b="b"/>
            <a:pathLst>
              <a:path w="714032" h="161416">
                <a:moveTo>
                  <a:pt x="6236" y="158685"/>
                </a:moveTo>
                <a:lnTo>
                  <a:pt x="5941" y="158617"/>
                </a:lnTo>
                <a:lnTo>
                  <a:pt x="2794" y="154367"/>
                </a:lnTo>
                <a:lnTo>
                  <a:pt x="6899" y="154367"/>
                </a:lnTo>
                <a:lnTo>
                  <a:pt x="8095" y="149061"/>
                </a:lnTo>
                <a:lnTo>
                  <a:pt x="10541" y="138285"/>
                </a:lnTo>
                <a:lnTo>
                  <a:pt x="13222" y="126535"/>
                </a:lnTo>
                <a:lnTo>
                  <a:pt x="16089" y="114018"/>
                </a:lnTo>
                <a:lnTo>
                  <a:pt x="19096" y="100938"/>
                </a:lnTo>
                <a:lnTo>
                  <a:pt x="16810" y="113310"/>
                </a:lnTo>
                <a:lnTo>
                  <a:pt x="19892" y="100133"/>
                </a:lnTo>
                <a:lnTo>
                  <a:pt x="23039" y="86691"/>
                </a:lnTo>
                <a:lnTo>
                  <a:pt x="22193" y="87502"/>
                </a:lnTo>
                <a:lnTo>
                  <a:pt x="25333" y="73913"/>
                </a:lnTo>
                <a:lnTo>
                  <a:pt x="28468" y="60378"/>
                </a:lnTo>
                <a:lnTo>
                  <a:pt x="30912" y="49846"/>
                </a:lnTo>
                <a:lnTo>
                  <a:pt x="34125" y="36069"/>
                </a:lnTo>
                <a:lnTo>
                  <a:pt x="36231" y="0"/>
                </a:lnTo>
                <a:lnTo>
                  <a:pt x="34096" y="8975"/>
                </a:lnTo>
                <a:lnTo>
                  <a:pt x="31562" y="19674"/>
                </a:lnTo>
                <a:lnTo>
                  <a:pt x="28701" y="31791"/>
                </a:lnTo>
                <a:lnTo>
                  <a:pt x="25585" y="45021"/>
                </a:lnTo>
                <a:lnTo>
                  <a:pt x="22283" y="59061"/>
                </a:lnTo>
                <a:lnTo>
                  <a:pt x="18869" y="73603"/>
                </a:lnTo>
                <a:lnTo>
                  <a:pt x="15413" y="88345"/>
                </a:lnTo>
                <a:lnTo>
                  <a:pt x="11986" y="102981"/>
                </a:lnTo>
                <a:lnTo>
                  <a:pt x="8660" y="117205"/>
                </a:lnTo>
                <a:lnTo>
                  <a:pt x="5506" y="130714"/>
                </a:lnTo>
                <a:lnTo>
                  <a:pt x="2595" y="143202"/>
                </a:lnTo>
                <a:lnTo>
                  <a:pt x="0" y="154365"/>
                </a:lnTo>
                <a:lnTo>
                  <a:pt x="2502" y="154367"/>
                </a:lnTo>
                <a:lnTo>
                  <a:pt x="2651" y="160655"/>
                </a:lnTo>
                <a:lnTo>
                  <a:pt x="2794" y="157885"/>
                </a:lnTo>
                <a:lnTo>
                  <a:pt x="5931" y="158660"/>
                </a:lnTo>
                <a:lnTo>
                  <a:pt x="5575" y="160273"/>
                </a:lnTo>
                <a:lnTo>
                  <a:pt x="4645" y="160655"/>
                </a:lnTo>
                <a:lnTo>
                  <a:pt x="516837" y="160655"/>
                </a:lnTo>
                <a:lnTo>
                  <a:pt x="6236" y="158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731592" y="3435234"/>
            <a:ext cx="3136" cy="3530"/>
          </a:xfrm>
          <a:custGeom>
            <a:avLst/>
            <a:gdLst/>
            <a:ahLst/>
            <a:cxnLst/>
            <a:rect l="l" t="t" r="r" b="b"/>
            <a:pathLst>
              <a:path w="3136" h="3530">
                <a:moveTo>
                  <a:pt x="2781" y="2387"/>
                </a:moveTo>
                <a:lnTo>
                  <a:pt x="3136" y="774"/>
                </a:lnTo>
                <a:lnTo>
                  <a:pt x="0" y="0"/>
                </a:lnTo>
                <a:lnTo>
                  <a:pt x="0" y="2769"/>
                </a:lnTo>
                <a:lnTo>
                  <a:pt x="1851" y="2769"/>
                </a:lnTo>
                <a:lnTo>
                  <a:pt x="2781" y="2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774418" y="3137199"/>
            <a:ext cx="41037" cy="131220"/>
          </a:xfrm>
          <a:custGeom>
            <a:avLst/>
            <a:gdLst/>
            <a:ahLst/>
            <a:cxnLst/>
            <a:rect l="l" t="t" r="r" b="b"/>
            <a:pathLst>
              <a:path w="41037" h="131220">
                <a:moveTo>
                  <a:pt x="0" y="131220"/>
                </a:moveTo>
                <a:lnTo>
                  <a:pt x="685" y="128528"/>
                </a:lnTo>
                <a:lnTo>
                  <a:pt x="4284" y="116946"/>
                </a:lnTo>
                <a:lnTo>
                  <a:pt x="3276" y="113859"/>
                </a:lnTo>
                <a:lnTo>
                  <a:pt x="6747" y="101964"/>
                </a:lnTo>
                <a:lnTo>
                  <a:pt x="10612" y="90096"/>
                </a:lnTo>
                <a:lnTo>
                  <a:pt x="14780" y="78237"/>
                </a:lnTo>
                <a:lnTo>
                  <a:pt x="19159" y="66369"/>
                </a:lnTo>
                <a:lnTo>
                  <a:pt x="23658" y="54475"/>
                </a:lnTo>
                <a:lnTo>
                  <a:pt x="28186" y="42537"/>
                </a:lnTo>
                <a:lnTo>
                  <a:pt x="32653" y="30537"/>
                </a:lnTo>
                <a:lnTo>
                  <a:pt x="36967" y="18459"/>
                </a:lnTo>
                <a:lnTo>
                  <a:pt x="41037" y="6284"/>
                </a:lnTo>
                <a:lnTo>
                  <a:pt x="37498" y="0"/>
                </a:lnTo>
                <a:lnTo>
                  <a:pt x="34248" y="11990"/>
                </a:lnTo>
                <a:lnTo>
                  <a:pt x="30495" y="24123"/>
                </a:lnTo>
                <a:lnTo>
                  <a:pt x="26345" y="36361"/>
                </a:lnTo>
                <a:lnTo>
                  <a:pt x="21909" y="48667"/>
                </a:lnTo>
                <a:lnTo>
                  <a:pt x="17294" y="61003"/>
                </a:lnTo>
                <a:lnTo>
                  <a:pt x="12610" y="73332"/>
                </a:lnTo>
                <a:lnTo>
                  <a:pt x="7965" y="85616"/>
                </a:lnTo>
                <a:lnTo>
                  <a:pt x="3467" y="97819"/>
                </a:lnTo>
                <a:lnTo>
                  <a:pt x="3237" y="114003"/>
                </a:lnTo>
                <a:lnTo>
                  <a:pt x="1164" y="122423"/>
                </a:lnTo>
                <a:lnTo>
                  <a:pt x="0" y="1312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765973" y="3266680"/>
            <a:ext cx="6679" cy="33690"/>
          </a:xfrm>
          <a:custGeom>
            <a:avLst/>
            <a:gdLst/>
            <a:ahLst/>
            <a:cxnLst/>
            <a:rect l="l" t="t" r="r" b="b"/>
            <a:pathLst>
              <a:path w="6679" h="33690">
                <a:moveTo>
                  <a:pt x="2826" y="21622"/>
                </a:moveTo>
                <a:lnTo>
                  <a:pt x="1625" y="0"/>
                </a:lnTo>
                <a:lnTo>
                  <a:pt x="723" y="3721"/>
                </a:lnTo>
                <a:lnTo>
                  <a:pt x="0" y="33690"/>
                </a:lnTo>
                <a:lnTo>
                  <a:pt x="2117" y="28285"/>
                </a:lnTo>
                <a:lnTo>
                  <a:pt x="4025" y="20256"/>
                </a:lnTo>
                <a:lnTo>
                  <a:pt x="5473" y="14122"/>
                </a:lnTo>
                <a:lnTo>
                  <a:pt x="6679" y="9042"/>
                </a:lnTo>
                <a:lnTo>
                  <a:pt x="5651" y="9613"/>
                </a:lnTo>
                <a:lnTo>
                  <a:pt x="5375" y="10783"/>
                </a:lnTo>
                <a:lnTo>
                  <a:pt x="2826" y="21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768347" y="3245847"/>
            <a:ext cx="5297" cy="17886"/>
          </a:xfrm>
          <a:custGeom>
            <a:avLst/>
            <a:gdLst/>
            <a:ahLst/>
            <a:cxnLst/>
            <a:rect l="l" t="t" r="r" b="b"/>
            <a:pathLst>
              <a:path w="5297" h="17886">
                <a:moveTo>
                  <a:pt x="2552" y="3357"/>
                </a:moveTo>
                <a:lnTo>
                  <a:pt x="547" y="11465"/>
                </a:lnTo>
                <a:lnTo>
                  <a:pt x="0" y="17886"/>
                </a:lnTo>
                <a:lnTo>
                  <a:pt x="1420" y="13179"/>
                </a:lnTo>
                <a:lnTo>
                  <a:pt x="5297" y="1253"/>
                </a:lnTo>
                <a:lnTo>
                  <a:pt x="3489" y="0"/>
                </a:lnTo>
                <a:lnTo>
                  <a:pt x="2552" y="3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777693" y="3118775"/>
            <a:ext cx="44892" cy="135371"/>
          </a:xfrm>
          <a:custGeom>
            <a:avLst/>
            <a:gdLst/>
            <a:ahLst/>
            <a:cxnLst/>
            <a:rect l="l" t="t" r="r" b="b"/>
            <a:pathLst>
              <a:path w="44892" h="135371">
                <a:moveTo>
                  <a:pt x="0" y="132284"/>
                </a:moveTo>
                <a:lnTo>
                  <a:pt x="1008" y="135371"/>
                </a:lnTo>
                <a:lnTo>
                  <a:pt x="5031" y="123579"/>
                </a:lnTo>
                <a:lnTo>
                  <a:pt x="9372" y="111612"/>
                </a:lnTo>
                <a:lnTo>
                  <a:pt x="13921" y="99503"/>
                </a:lnTo>
                <a:lnTo>
                  <a:pt x="18571" y="87289"/>
                </a:lnTo>
                <a:lnTo>
                  <a:pt x="23214" y="75002"/>
                </a:lnTo>
                <a:lnTo>
                  <a:pt x="27743" y="62678"/>
                </a:lnTo>
                <a:lnTo>
                  <a:pt x="32049" y="50351"/>
                </a:lnTo>
                <a:lnTo>
                  <a:pt x="36025" y="38055"/>
                </a:lnTo>
                <a:lnTo>
                  <a:pt x="39563" y="25826"/>
                </a:lnTo>
                <a:lnTo>
                  <a:pt x="42554" y="13697"/>
                </a:lnTo>
                <a:lnTo>
                  <a:pt x="44892" y="1703"/>
                </a:lnTo>
                <a:lnTo>
                  <a:pt x="44803" y="0"/>
                </a:lnTo>
                <a:lnTo>
                  <a:pt x="41495" y="12420"/>
                </a:lnTo>
                <a:lnTo>
                  <a:pt x="37760" y="24709"/>
                </a:lnTo>
                <a:lnTo>
                  <a:pt x="33690" y="36884"/>
                </a:lnTo>
                <a:lnTo>
                  <a:pt x="29376" y="48963"/>
                </a:lnTo>
                <a:lnTo>
                  <a:pt x="24910" y="60962"/>
                </a:lnTo>
                <a:lnTo>
                  <a:pt x="20381" y="72900"/>
                </a:lnTo>
                <a:lnTo>
                  <a:pt x="15882" y="84794"/>
                </a:lnTo>
                <a:lnTo>
                  <a:pt x="11503" y="96662"/>
                </a:lnTo>
                <a:lnTo>
                  <a:pt x="7336" y="108521"/>
                </a:lnTo>
                <a:lnTo>
                  <a:pt x="3471" y="120389"/>
                </a:lnTo>
                <a:lnTo>
                  <a:pt x="0" y="132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093393" y="3113798"/>
            <a:ext cx="730059" cy="324967"/>
          </a:xfrm>
          <a:custGeom>
            <a:avLst/>
            <a:gdLst/>
            <a:ahLst/>
            <a:cxnLst/>
            <a:rect l="l" t="t" r="r" b="b"/>
            <a:pathLst>
              <a:path w="730059" h="324967">
                <a:moveTo>
                  <a:pt x="637908" y="317919"/>
                </a:moveTo>
                <a:lnTo>
                  <a:pt x="638001" y="306754"/>
                </a:lnTo>
                <a:lnTo>
                  <a:pt x="640912" y="294265"/>
                </a:lnTo>
                <a:lnTo>
                  <a:pt x="644066" y="280757"/>
                </a:lnTo>
                <a:lnTo>
                  <a:pt x="647392" y="266532"/>
                </a:lnTo>
                <a:lnTo>
                  <a:pt x="650819" y="251896"/>
                </a:lnTo>
                <a:lnTo>
                  <a:pt x="654275" y="237155"/>
                </a:lnTo>
                <a:lnTo>
                  <a:pt x="657689" y="222612"/>
                </a:lnTo>
                <a:lnTo>
                  <a:pt x="660990" y="208573"/>
                </a:lnTo>
                <a:lnTo>
                  <a:pt x="664107" y="195342"/>
                </a:lnTo>
                <a:lnTo>
                  <a:pt x="666968" y="183225"/>
                </a:lnTo>
                <a:lnTo>
                  <a:pt x="669502" y="172526"/>
                </a:lnTo>
                <a:lnTo>
                  <a:pt x="671637" y="163551"/>
                </a:lnTo>
                <a:lnTo>
                  <a:pt x="669531" y="199620"/>
                </a:lnTo>
                <a:lnTo>
                  <a:pt x="666318" y="213398"/>
                </a:lnTo>
                <a:lnTo>
                  <a:pt x="663873" y="223929"/>
                </a:lnTo>
                <a:lnTo>
                  <a:pt x="660738" y="237464"/>
                </a:lnTo>
                <a:lnTo>
                  <a:pt x="657598" y="251053"/>
                </a:lnTo>
                <a:lnTo>
                  <a:pt x="658445" y="250242"/>
                </a:lnTo>
                <a:lnTo>
                  <a:pt x="661603" y="236767"/>
                </a:lnTo>
                <a:lnTo>
                  <a:pt x="664717" y="223493"/>
                </a:lnTo>
                <a:lnTo>
                  <a:pt x="665594" y="219760"/>
                </a:lnTo>
                <a:lnTo>
                  <a:pt x="668864" y="205875"/>
                </a:lnTo>
                <a:lnTo>
                  <a:pt x="671921" y="192908"/>
                </a:lnTo>
                <a:lnTo>
                  <a:pt x="674697" y="181168"/>
                </a:lnTo>
                <a:lnTo>
                  <a:pt x="672579" y="186573"/>
                </a:lnTo>
                <a:lnTo>
                  <a:pt x="673303" y="156603"/>
                </a:lnTo>
                <a:lnTo>
                  <a:pt x="674204" y="152882"/>
                </a:lnTo>
                <a:lnTo>
                  <a:pt x="675406" y="174505"/>
                </a:lnTo>
                <a:lnTo>
                  <a:pt x="677955" y="163665"/>
                </a:lnTo>
                <a:lnTo>
                  <a:pt x="678230" y="162496"/>
                </a:lnTo>
                <a:lnTo>
                  <a:pt x="679259" y="161924"/>
                </a:lnTo>
                <a:lnTo>
                  <a:pt x="680148" y="158254"/>
                </a:lnTo>
                <a:lnTo>
                  <a:pt x="681024" y="154622"/>
                </a:lnTo>
                <a:lnTo>
                  <a:pt x="682189" y="145825"/>
                </a:lnTo>
                <a:lnTo>
                  <a:pt x="684262" y="137405"/>
                </a:lnTo>
                <a:lnTo>
                  <a:pt x="684492" y="121221"/>
                </a:lnTo>
                <a:lnTo>
                  <a:pt x="688990" y="109019"/>
                </a:lnTo>
                <a:lnTo>
                  <a:pt x="693635" y="96734"/>
                </a:lnTo>
                <a:lnTo>
                  <a:pt x="698319" y="84405"/>
                </a:lnTo>
                <a:lnTo>
                  <a:pt x="702934" y="72069"/>
                </a:lnTo>
                <a:lnTo>
                  <a:pt x="707370" y="59763"/>
                </a:lnTo>
                <a:lnTo>
                  <a:pt x="711519" y="47525"/>
                </a:lnTo>
                <a:lnTo>
                  <a:pt x="715273" y="35392"/>
                </a:lnTo>
                <a:lnTo>
                  <a:pt x="718523" y="23402"/>
                </a:lnTo>
                <a:lnTo>
                  <a:pt x="722061" y="29686"/>
                </a:lnTo>
                <a:lnTo>
                  <a:pt x="725796" y="17397"/>
                </a:lnTo>
                <a:lnTo>
                  <a:pt x="729105" y="4976"/>
                </a:lnTo>
                <a:lnTo>
                  <a:pt x="729193" y="6680"/>
                </a:lnTo>
                <a:lnTo>
                  <a:pt x="730059" y="927"/>
                </a:lnTo>
                <a:lnTo>
                  <a:pt x="729996" y="1244"/>
                </a:lnTo>
                <a:lnTo>
                  <a:pt x="726567" y="457"/>
                </a:lnTo>
                <a:lnTo>
                  <a:pt x="723074" y="0"/>
                </a:lnTo>
                <a:lnTo>
                  <a:pt x="721159" y="11592"/>
                </a:lnTo>
                <a:lnTo>
                  <a:pt x="720042" y="11881"/>
                </a:lnTo>
                <a:lnTo>
                  <a:pt x="716481" y="24005"/>
                </a:lnTo>
                <a:lnTo>
                  <a:pt x="712544" y="36058"/>
                </a:lnTo>
                <a:lnTo>
                  <a:pt x="708322" y="48057"/>
                </a:lnTo>
                <a:lnTo>
                  <a:pt x="703907" y="60022"/>
                </a:lnTo>
                <a:lnTo>
                  <a:pt x="699389" y="71968"/>
                </a:lnTo>
                <a:lnTo>
                  <a:pt x="694860" y="83914"/>
                </a:lnTo>
                <a:lnTo>
                  <a:pt x="690410" y="95878"/>
                </a:lnTo>
                <a:lnTo>
                  <a:pt x="686130" y="107876"/>
                </a:lnTo>
                <a:lnTo>
                  <a:pt x="682111" y="119928"/>
                </a:lnTo>
                <a:lnTo>
                  <a:pt x="678444" y="132049"/>
                </a:lnTo>
                <a:lnTo>
                  <a:pt x="680251" y="133303"/>
                </a:lnTo>
                <a:lnTo>
                  <a:pt x="676375" y="145228"/>
                </a:lnTo>
                <a:lnTo>
                  <a:pt x="674954" y="149936"/>
                </a:lnTo>
                <a:lnTo>
                  <a:pt x="675502" y="143514"/>
                </a:lnTo>
                <a:lnTo>
                  <a:pt x="671668" y="159633"/>
                </a:lnTo>
                <a:lnTo>
                  <a:pt x="668973" y="171075"/>
                </a:lnTo>
                <a:lnTo>
                  <a:pt x="666312" y="182428"/>
                </a:lnTo>
                <a:lnTo>
                  <a:pt x="663440" y="194723"/>
                </a:lnTo>
                <a:lnTo>
                  <a:pt x="660408" y="207741"/>
                </a:lnTo>
                <a:lnTo>
                  <a:pt x="657266" y="221264"/>
                </a:lnTo>
                <a:lnTo>
                  <a:pt x="654066" y="235075"/>
                </a:lnTo>
                <a:lnTo>
                  <a:pt x="650857" y="248955"/>
                </a:lnTo>
                <a:lnTo>
                  <a:pt x="647692" y="262685"/>
                </a:lnTo>
                <a:lnTo>
                  <a:pt x="644620" y="276048"/>
                </a:lnTo>
                <a:lnTo>
                  <a:pt x="641693" y="288825"/>
                </a:lnTo>
                <a:lnTo>
                  <a:pt x="638962" y="300798"/>
                </a:lnTo>
                <a:lnTo>
                  <a:pt x="636476" y="311749"/>
                </a:lnTo>
                <a:lnTo>
                  <a:pt x="635085" y="317919"/>
                </a:lnTo>
                <a:lnTo>
                  <a:pt x="635405" y="317919"/>
                </a:lnTo>
                <a:lnTo>
                  <a:pt x="637908" y="321436"/>
                </a:lnTo>
                <a:lnTo>
                  <a:pt x="635457" y="323634"/>
                </a:lnTo>
                <a:lnTo>
                  <a:pt x="3729" y="317919"/>
                </a:lnTo>
                <a:lnTo>
                  <a:pt x="0" y="317919"/>
                </a:lnTo>
                <a:lnTo>
                  <a:pt x="0" y="324206"/>
                </a:lnTo>
                <a:lnTo>
                  <a:pt x="638057" y="324206"/>
                </a:lnTo>
                <a:lnTo>
                  <a:pt x="637908" y="317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089468" y="30928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082738" y="2670834"/>
            <a:ext cx="812067" cy="767930"/>
          </a:xfrm>
          <a:custGeom>
            <a:avLst/>
            <a:gdLst/>
            <a:ahLst/>
            <a:cxnLst/>
            <a:rect l="l" t="t" r="r" b="b"/>
            <a:pathLst>
              <a:path w="812067" h="767930">
                <a:moveTo>
                  <a:pt x="10655" y="760882"/>
                </a:moveTo>
                <a:lnTo>
                  <a:pt x="14384" y="760882"/>
                </a:lnTo>
                <a:lnTo>
                  <a:pt x="14890" y="752005"/>
                </a:lnTo>
                <a:lnTo>
                  <a:pt x="15670" y="739412"/>
                </a:lnTo>
                <a:lnTo>
                  <a:pt x="16537" y="726817"/>
                </a:lnTo>
                <a:lnTo>
                  <a:pt x="17518" y="714214"/>
                </a:lnTo>
                <a:lnTo>
                  <a:pt x="18637" y="701598"/>
                </a:lnTo>
                <a:lnTo>
                  <a:pt x="19919" y="688962"/>
                </a:lnTo>
                <a:lnTo>
                  <a:pt x="21388" y="676300"/>
                </a:lnTo>
                <a:lnTo>
                  <a:pt x="23070" y="663605"/>
                </a:lnTo>
                <a:lnTo>
                  <a:pt x="24990" y="650873"/>
                </a:lnTo>
                <a:lnTo>
                  <a:pt x="25577" y="647280"/>
                </a:lnTo>
                <a:lnTo>
                  <a:pt x="27451" y="634375"/>
                </a:lnTo>
                <a:lnTo>
                  <a:pt x="28788" y="621628"/>
                </a:lnTo>
                <a:lnTo>
                  <a:pt x="29628" y="609021"/>
                </a:lnTo>
                <a:lnTo>
                  <a:pt x="30013" y="596537"/>
                </a:lnTo>
                <a:lnTo>
                  <a:pt x="30048" y="591362"/>
                </a:lnTo>
                <a:lnTo>
                  <a:pt x="29847" y="578788"/>
                </a:lnTo>
                <a:lnTo>
                  <a:pt x="29278" y="566291"/>
                </a:lnTo>
                <a:lnTo>
                  <a:pt x="28384" y="553851"/>
                </a:lnTo>
                <a:lnTo>
                  <a:pt x="27208" y="541444"/>
                </a:lnTo>
                <a:lnTo>
                  <a:pt x="25793" y="529049"/>
                </a:lnTo>
                <a:lnTo>
                  <a:pt x="24181" y="516644"/>
                </a:lnTo>
                <a:lnTo>
                  <a:pt x="22416" y="504206"/>
                </a:lnTo>
                <a:lnTo>
                  <a:pt x="20540" y="491713"/>
                </a:lnTo>
                <a:lnTo>
                  <a:pt x="18595" y="479144"/>
                </a:lnTo>
                <a:lnTo>
                  <a:pt x="16626" y="466476"/>
                </a:lnTo>
                <a:lnTo>
                  <a:pt x="14674" y="453688"/>
                </a:lnTo>
                <a:lnTo>
                  <a:pt x="12783" y="440756"/>
                </a:lnTo>
                <a:lnTo>
                  <a:pt x="10995" y="427659"/>
                </a:lnTo>
                <a:lnTo>
                  <a:pt x="8878" y="409068"/>
                </a:lnTo>
                <a:lnTo>
                  <a:pt x="7919" y="396431"/>
                </a:lnTo>
                <a:lnTo>
                  <a:pt x="7322" y="383712"/>
                </a:lnTo>
                <a:lnTo>
                  <a:pt x="7063" y="370929"/>
                </a:lnTo>
                <a:lnTo>
                  <a:pt x="7048" y="366928"/>
                </a:lnTo>
                <a:lnTo>
                  <a:pt x="7198" y="353957"/>
                </a:lnTo>
                <a:lnTo>
                  <a:pt x="7638" y="340970"/>
                </a:lnTo>
                <a:lnTo>
                  <a:pt x="8342" y="327986"/>
                </a:lnTo>
                <a:lnTo>
                  <a:pt x="9283" y="315026"/>
                </a:lnTo>
                <a:lnTo>
                  <a:pt x="10436" y="302111"/>
                </a:lnTo>
                <a:lnTo>
                  <a:pt x="11776" y="289260"/>
                </a:lnTo>
                <a:lnTo>
                  <a:pt x="13277" y="276495"/>
                </a:lnTo>
                <a:lnTo>
                  <a:pt x="14913" y="263835"/>
                </a:lnTo>
                <a:lnTo>
                  <a:pt x="16658" y="251301"/>
                </a:lnTo>
                <a:lnTo>
                  <a:pt x="18486" y="238914"/>
                </a:lnTo>
                <a:lnTo>
                  <a:pt x="17614" y="205841"/>
                </a:lnTo>
                <a:lnTo>
                  <a:pt x="20485" y="203796"/>
                </a:lnTo>
                <a:lnTo>
                  <a:pt x="23355" y="201752"/>
                </a:lnTo>
                <a:lnTo>
                  <a:pt x="18025" y="194257"/>
                </a:lnTo>
                <a:lnTo>
                  <a:pt x="19580" y="184137"/>
                </a:lnTo>
                <a:lnTo>
                  <a:pt x="20971" y="171638"/>
                </a:lnTo>
                <a:lnTo>
                  <a:pt x="22117" y="158601"/>
                </a:lnTo>
                <a:lnTo>
                  <a:pt x="23176" y="145352"/>
                </a:lnTo>
                <a:lnTo>
                  <a:pt x="23355" y="143141"/>
                </a:lnTo>
                <a:lnTo>
                  <a:pt x="24572" y="129227"/>
                </a:lnTo>
                <a:lnTo>
                  <a:pt x="26068" y="115949"/>
                </a:lnTo>
                <a:lnTo>
                  <a:pt x="28003" y="103753"/>
                </a:lnTo>
                <a:lnTo>
                  <a:pt x="30276" y="93979"/>
                </a:lnTo>
                <a:lnTo>
                  <a:pt x="33464" y="82664"/>
                </a:lnTo>
                <a:lnTo>
                  <a:pt x="36906" y="75488"/>
                </a:lnTo>
                <a:lnTo>
                  <a:pt x="40360" y="71437"/>
                </a:lnTo>
                <a:lnTo>
                  <a:pt x="43865" y="67424"/>
                </a:lnTo>
                <a:lnTo>
                  <a:pt x="46964" y="66243"/>
                </a:lnTo>
                <a:lnTo>
                  <a:pt x="56235" y="66128"/>
                </a:lnTo>
                <a:lnTo>
                  <a:pt x="62890" y="68427"/>
                </a:lnTo>
                <a:lnTo>
                  <a:pt x="70929" y="71729"/>
                </a:lnTo>
                <a:lnTo>
                  <a:pt x="81727" y="76122"/>
                </a:lnTo>
                <a:lnTo>
                  <a:pt x="113196" y="86107"/>
                </a:lnTo>
                <a:lnTo>
                  <a:pt x="140646" y="92996"/>
                </a:lnTo>
                <a:lnTo>
                  <a:pt x="168452" y="99029"/>
                </a:lnTo>
                <a:lnTo>
                  <a:pt x="196566" y="104227"/>
                </a:lnTo>
                <a:lnTo>
                  <a:pt x="224943" y="108614"/>
                </a:lnTo>
                <a:lnTo>
                  <a:pt x="253536" y="112212"/>
                </a:lnTo>
                <a:lnTo>
                  <a:pt x="282299" y="115045"/>
                </a:lnTo>
                <a:lnTo>
                  <a:pt x="311186" y="117136"/>
                </a:lnTo>
                <a:lnTo>
                  <a:pt x="340150" y="118507"/>
                </a:lnTo>
                <a:lnTo>
                  <a:pt x="369146" y="119182"/>
                </a:lnTo>
                <a:lnTo>
                  <a:pt x="396537" y="119200"/>
                </a:lnTo>
                <a:lnTo>
                  <a:pt x="409422" y="119005"/>
                </a:lnTo>
                <a:lnTo>
                  <a:pt x="435140" y="118236"/>
                </a:lnTo>
                <a:lnTo>
                  <a:pt x="460763" y="116974"/>
                </a:lnTo>
                <a:lnTo>
                  <a:pt x="486258" y="115235"/>
                </a:lnTo>
                <a:lnTo>
                  <a:pt x="511593" y="113035"/>
                </a:lnTo>
                <a:lnTo>
                  <a:pt x="536734" y="110391"/>
                </a:lnTo>
                <a:lnTo>
                  <a:pt x="561650" y="107319"/>
                </a:lnTo>
                <a:lnTo>
                  <a:pt x="586308" y="103834"/>
                </a:lnTo>
                <a:lnTo>
                  <a:pt x="616287" y="98862"/>
                </a:lnTo>
                <a:lnTo>
                  <a:pt x="642240" y="93494"/>
                </a:lnTo>
                <a:lnTo>
                  <a:pt x="666479" y="87187"/>
                </a:lnTo>
                <a:lnTo>
                  <a:pt x="689390" y="79691"/>
                </a:lnTo>
                <a:lnTo>
                  <a:pt x="722103" y="65664"/>
                </a:lnTo>
                <a:lnTo>
                  <a:pt x="743370" y="54092"/>
                </a:lnTo>
                <a:lnTo>
                  <a:pt x="764651" y="40451"/>
                </a:lnTo>
                <a:lnTo>
                  <a:pt x="786331" y="24488"/>
                </a:lnTo>
                <a:lnTo>
                  <a:pt x="804761" y="9364"/>
                </a:lnTo>
                <a:lnTo>
                  <a:pt x="808792" y="5953"/>
                </a:lnTo>
                <a:lnTo>
                  <a:pt x="808867" y="31040"/>
                </a:lnTo>
                <a:lnTo>
                  <a:pt x="812067" y="44005"/>
                </a:lnTo>
                <a:lnTo>
                  <a:pt x="809536" y="5308"/>
                </a:lnTo>
                <a:lnTo>
                  <a:pt x="807224" y="2654"/>
                </a:lnTo>
                <a:lnTo>
                  <a:pt x="803744" y="3162"/>
                </a:lnTo>
                <a:lnTo>
                  <a:pt x="804926" y="0"/>
                </a:lnTo>
                <a:lnTo>
                  <a:pt x="782329" y="18657"/>
                </a:lnTo>
                <a:lnTo>
                  <a:pt x="760643" y="34648"/>
                </a:lnTo>
                <a:lnTo>
                  <a:pt x="739437" y="48245"/>
                </a:lnTo>
                <a:lnTo>
                  <a:pt x="707584" y="64749"/>
                </a:lnTo>
                <a:lnTo>
                  <a:pt x="674389" y="77401"/>
                </a:lnTo>
                <a:lnTo>
                  <a:pt x="650796" y="84151"/>
                </a:lnTo>
                <a:lnTo>
                  <a:pt x="625530" y="89871"/>
                </a:lnTo>
                <a:lnTo>
                  <a:pt x="598160" y="94835"/>
                </a:lnTo>
                <a:lnTo>
                  <a:pt x="562543" y="100090"/>
                </a:lnTo>
                <a:lnTo>
                  <a:pt x="537639" y="103194"/>
                </a:lnTo>
                <a:lnTo>
                  <a:pt x="512507" y="105868"/>
                </a:lnTo>
                <a:lnTo>
                  <a:pt x="487180" y="108095"/>
                </a:lnTo>
                <a:lnTo>
                  <a:pt x="461692" y="109859"/>
                </a:lnTo>
                <a:lnTo>
                  <a:pt x="436076" y="111145"/>
                </a:lnTo>
                <a:lnTo>
                  <a:pt x="410368" y="111936"/>
                </a:lnTo>
                <a:lnTo>
                  <a:pt x="397489" y="112141"/>
                </a:lnTo>
                <a:lnTo>
                  <a:pt x="369227" y="112134"/>
                </a:lnTo>
                <a:lnTo>
                  <a:pt x="340397" y="111463"/>
                </a:lnTo>
                <a:lnTo>
                  <a:pt x="311606" y="110099"/>
                </a:lnTo>
                <a:lnTo>
                  <a:pt x="282898" y="108021"/>
                </a:lnTo>
                <a:lnTo>
                  <a:pt x="254321" y="105206"/>
                </a:lnTo>
                <a:lnTo>
                  <a:pt x="225921" y="101632"/>
                </a:lnTo>
                <a:lnTo>
                  <a:pt x="197745" y="97278"/>
                </a:lnTo>
                <a:lnTo>
                  <a:pt x="169839" y="92120"/>
                </a:lnTo>
                <a:lnTo>
                  <a:pt x="142250" y="86136"/>
                </a:lnTo>
                <a:lnTo>
                  <a:pt x="115024" y="79305"/>
                </a:lnTo>
                <a:lnTo>
                  <a:pt x="88761" y="71290"/>
                </a:lnTo>
                <a:lnTo>
                  <a:pt x="73583" y="65189"/>
                </a:lnTo>
                <a:lnTo>
                  <a:pt x="65392" y="61899"/>
                </a:lnTo>
                <a:lnTo>
                  <a:pt x="58229" y="59156"/>
                </a:lnTo>
                <a:lnTo>
                  <a:pt x="45275" y="59042"/>
                </a:lnTo>
                <a:lnTo>
                  <a:pt x="39471" y="61493"/>
                </a:lnTo>
                <a:lnTo>
                  <a:pt x="35001" y="66890"/>
                </a:lnTo>
                <a:lnTo>
                  <a:pt x="29275" y="76061"/>
                </a:lnTo>
                <a:lnTo>
                  <a:pt x="24336" y="89233"/>
                </a:lnTo>
                <a:lnTo>
                  <a:pt x="20947" y="103199"/>
                </a:lnTo>
                <a:lnTo>
                  <a:pt x="19024" y="115526"/>
                </a:lnTo>
                <a:lnTo>
                  <a:pt x="17553" y="128690"/>
                </a:lnTo>
                <a:lnTo>
                  <a:pt x="16351" y="142337"/>
                </a:lnTo>
                <a:lnTo>
                  <a:pt x="15258" y="156008"/>
                </a:lnTo>
                <a:lnTo>
                  <a:pt x="17195" y="193090"/>
                </a:lnTo>
                <a:lnTo>
                  <a:pt x="17792" y="195770"/>
                </a:lnTo>
                <a:lnTo>
                  <a:pt x="17018" y="203225"/>
                </a:lnTo>
                <a:lnTo>
                  <a:pt x="16782" y="204671"/>
                </a:lnTo>
                <a:lnTo>
                  <a:pt x="15102" y="215015"/>
                </a:lnTo>
                <a:lnTo>
                  <a:pt x="13193" y="227018"/>
                </a:lnTo>
                <a:lnTo>
                  <a:pt x="11318" y="239214"/>
                </a:lnTo>
                <a:lnTo>
                  <a:pt x="9501" y="251583"/>
                </a:lnTo>
                <a:lnTo>
                  <a:pt x="7768" y="264106"/>
                </a:lnTo>
                <a:lnTo>
                  <a:pt x="6145" y="276763"/>
                </a:lnTo>
                <a:lnTo>
                  <a:pt x="4657" y="289533"/>
                </a:lnTo>
                <a:lnTo>
                  <a:pt x="3330" y="302399"/>
                </a:lnTo>
                <a:lnTo>
                  <a:pt x="2189" y="315339"/>
                </a:lnTo>
                <a:lnTo>
                  <a:pt x="1260" y="328335"/>
                </a:lnTo>
                <a:lnTo>
                  <a:pt x="568" y="341366"/>
                </a:lnTo>
                <a:lnTo>
                  <a:pt x="140" y="354413"/>
                </a:lnTo>
                <a:lnTo>
                  <a:pt x="0" y="366928"/>
                </a:lnTo>
                <a:lnTo>
                  <a:pt x="154" y="379699"/>
                </a:lnTo>
                <a:lnTo>
                  <a:pt x="636" y="392429"/>
                </a:lnTo>
                <a:lnTo>
                  <a:pt x="1468" y="405100"/>
                </a:lnTo>
                <a:lnTo>
                  <a:pt x="2675" y="417696"/>
                </a:lnTo>
                <a:lnTo>
                  <a:pt x="4988" y="435804"/>
                </a:lnTo>
                <a:lnTo>
                  <a:pt x="6856" y="448941"/>
                </a:lnTo>
                <a:lnTo>
                  <a:pt x="8800" y="461898"/>
                </a:lnTo>
                <a:lnTo>
                  <a:pt x="10777" y="474698"/>
                </a:lnTo>
                <a:lnTo>
                  <a:pt x="12744" y="487363"/>
                </a:lnTo>
                <a:lnTo>
                  <a:pt x="14658" y="499915"/>
                </a:lnTo>
                <a:lnTo>
                  <a:pt x="16477" y="512378"/>
                </a:lnTo>
                <a:lnTo>
                  <a:pt x="18157" y="524772"/>
                </a:lnTo>
                <a:lnTo>
                  <a:pt x="19656" y="537121"/>
                </a:lnTo>
                <a:lnTo>
                  <a:pt x="20931" y="549448"/>
                </a:lnTo>
                <a:lnTo>
                  <a:pt x="21939" y="561773"/>
                </a:lnTo>
                <a:lnTo>
                  <a:pt x="22637" y="574121"/>
                </a:lnTo>
                <a:lnTo>
                  <a:pt x="22982" y="586512"/>
                </a:lnTo>
                <a:lnTo>
                  <a:pt x="23012" y="591362"/>
                </a:lnTo>
                <a:lnTo>
                  <a:pt x="22801" y="603824"/>
                </a:lnTo>
                <a:lnTo>
                  <a:pt x="22141" y="616386"/>
                </a:lnTo>
                <a:lnTo>
                  <a:pt x="20989" y="629073"/>
                </a:lnTo>
                <a:lnTo>
                  <a:pt x="19302" y="641908"/>
                </a:lnTo>
                <a:lnTo>
                  <a:pt x="18630" y="646125"/>
                </a:lnTo>
                <a:lnTo>
                  <a:pt x="16629" y="658920"/>
                </a:lnTo>
                <a:lnTo>
                  <a:pt x="14874" y="671664"/>
                </a:lnTo>
                <a:lnTo>
                  <a:pt x="13340" y="684362"/>
                </a:lnTo>
                <a:lnTo>
                  <a:pt x="12003" y="697021"/>
                </a:lnTo>
                <a:lnTo>
                  <a:pt x="10836" y="709646"/>
                </a:lnTo>
                <a:lnTo>
                  <a:pt x="9815" y="722243"/>
                </a:lnTo>
                <a:lnTo>
                  <a:pt x="8915" y="734817"/>
                </a:lnTo>
                <a:lnTo>
                  <a:pt x="8110" y="747375"/>
                </a:lnTo>
                <a:lnTo>
                  <a:pt x="7376" y="759921"/>
                </a:lnTo>
                <a:lnTo>
                  <a:pt x="7137" y="764209"/>
                </a:lnTo>
                <a:lnTo>
                  <a:pt x="8089" y="766826"/>
                </a:lnTo>
                <a:lnTo>
                  <a:pt x="8889" y="767170"/>
                </a:lnTo>
                <a:lnTo>
                  <a:pt x="10655" y="767170"/>
                </a:lnTo>
                <a:lnTo>
                  <a:pt x="10655" y="760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731593" y="2669984"/>
            <a:ext cx="714857" cy="768781"/>
          </a:xfrm>
          <a:custGeom>
            <a:avLst/>
            <a:gdLst/>
            <a:ahLst/>
            <a:cxnLst/>
            <a:rect l="l" t="t" r="r" b="b"/>
            <a:pathLst>
              <a:path w="714857" h="768781">
                <a:moveTo>
                  <a:pt x="714857" y="764247"/>
                </a:moveTo>
                <a:lnTo>
                  <a:pt x="714082" y="763168"/>
                </a:lnTo>
                <a:lnTo>
                  <a:pt x="706688" y="753042"/>
                </a:lnTo>
                <a:lnTo>
                  <a:pt x="699344" y="742868"/>
                </a:lnTo>
                <a:lnTo>
                  <a:pt x="692042" y="732650"/>
                </a:lnTo>
                <a:lnTo>
                  <a:pt x="684771" y="722392"/>
                </a:lnTo>
                <a:lnTo>
                  <a:pt x="677524" y="712099"/>
                </a:lnTo>
                <a:lnTo>
                  <a:pt x="670290" y="701777"/>
                </a:lnTo>
                <a:lnTo>
                  <a:pt x="663060" y="691429"/>
                </a:lnTo>
                <a:lnTo>
                  <a:pt x="655825" y="681061"/>
                </a:lnTo>
                <a:lnTo>
                  <a:pt x="648576" y="670677"/>
                </a:lnTo>
                <a:lnTo>
                  <a:pt x="641304" y="660282"/>
                </a:lnTo>
                <a:lnTo>
                  <a:pt x="633998" y="649880"/>
                </a:lnTo>
                <a:lnTo>
                  <a:pt x="626650" y="639477"/>
                </a:lnTo>
                <a:lnTo>
                  <a:pt x="619251" y="629078"/>
                </a:lnTo>
                <a:lnTo>
                  <a:pt x="611791" y="618686"/>
                </a:lnTo>
                <a:lnTo>
                  <a:pt x="604261" y="608307"/>
                </a:lnTo>
                <a:lnTo>
                  <a:pt x="596651" y="597945"/>
                </a:lnTo>
                <a:lnTo>
                  <a:pt x="588953" y="587606"/>
                </a:lnTo>
                <a:lnTo>
                  <a:pt x="581158" y="577293"/>
                </a:lnTo>
                <a:lnTo>
                  <a:pt x="570191" y="563461"/>
                </a:lnTo>
                <a:lnTo>
                  <a:pt x="561637" y="553663"/>
                </a:lnTo>
                <a:lnTo>
                  <a:pt x="552789" y="544251"/>
                </a:lnTo>
                <a:lnTo>
                  <a:pt x="543691" y="535176"/>
                </a:lnTo>
                <a:lnTo>
                  <a:pt x="534388" y="526389"/>
                </a:lnTo>
                <a:lnTo>
                  <a:pt x="524922" y="517839"/>
                </a:lnTo>
                <a:lnTo>
                  <a:pt x="515338" y="509476"/>
                </a:lnTo>
                <a:lnTo>
                  <a:pt x="505680" y="501251"/>
                </a:lnTo>
                <a:lnTo>
                  <a:pt x="495991" y="493114"/>
                </a:lnTo>
                <a:lnTo>
                  <a:pt x="486314" y="485014"/>
                </a:lnTo>
                <a:lnTo>
                  <a:pt x="476695" y="476903"/>
                </a:lnTo>
                <a:lnTo>
                  <a:pt x="467177" y="468730"/>
                </a:lnTo>
                <a:lnTo>
                  <a:pt x="457802" y="460445"/>
                </a:lnTo>
                <a:lnTo>
                  <a:pt x="448616" y="451998"/>
                </a:lnTo>
                <a:lnTo>
                  <a:pt x="444004" y="447598"/>
                </a:lnTo>
                <a:lnTo>
                  <a:pt x="435641" y="439264"/>
                </a:lnTo>
                <a:lnTo>
                  <a:pt x="427289" y="430443"/>
                </a:lnTo>
                <a:lnTo>
                  <a:pt x="418958" y="421194"/>
                </a:lnTo>
                <a:lnTo>
                  <a:pt x="410659" y="411578"/>
                </a:lnTo>
                <a:lnTo>
                  <a:pt x="402400" y="401655"/>
                </a:lnTo>
                <a:lnTo>
                  <a:pt x="394191" y="391486"/>
                </a:lnTo>
                <a:lnTo>
                  <a:pt x="386043" y="381130"/>
                </a:lnTo>
                <a:lnTo>
                  <a:pt x="377965" y="370648"/>
                </a:lnTo>
                <a:lnTo>
                  <a:pt x="369968" y="360100"/>
                </a:lnTo>
                <a:lnTo>
                  <a:pt x="362059" y="349547"/>
                </a:lnTo>
                <a:lnTo>
                  <a:pt x="354251" y="339048"/>
                </a:lnTo>
                <a:lnTo>
                  <a:pt x="346552" y="328664"/>
                </a:lnTo>
                <a:lnTo>
                  <a:pt x="338972" y="318455"/>
                </a:lnTo>
                <a:lnTo>
                  <a:pt x="331521" y="308481"/>
                </a:lnTo>
                <a:lnTo>
                  <a:pt x="324208" y="298802"/>
                </a:lnTo>
                <a:lnTo>
                  <a:pt x="319836" y="293090"/>
                </a:lnTo>
                <a:lnTo>
                  <a:pt x="312086" y="283079"/>
                </a:lnTo>
                <a:lnTo>
                  <a:pt x="304299" y="273047"/>
                </a:lnTo>
                <a:lnTo>
                  <a:pt x="296516" y="262981"/>
                </a:lnTo>
                <a:lnTo>
                  <a:pt x="288778" y="252862"/>
                </a:lnTo>
                <a:lnTo>
                  <a:pt x="281126" y="242676"/>
                </a:lnTo>
                <a:lnTo>
                  <a:pt x="273600" y="232406"/>
                </a:lnTo>
                <a:lnTo>
                  <a:pt x="266243" y="222037"/>
                </a:lnTo>
                <a:lnTo>
                  <a:pt x="259095" y="211552"/>
                </a:lnTo>
                <a:lnTo>
                  <a:pt x="252197" y="200935"/>
                </a:lnTo>
                <a:lnTo>
                  <a:pt x="251167" y="199301"/>
                </a:lnTo>
                <a:lnTo>
                  <a:pt x="243903" y="187826"/>
                </a:lnTo>
                <a:lnTo>
                  <a:pt x="236756" y="176684"/>
                </a:lnTo>
                <a:lnTo>
                  <a:pt x="229754" y="165801"/>
                </a:lnTo>
                <a:lnTo>
                  <a:pt x="222923" y="155100"/>
                </a:lnTo>
                <a:lnTo>
                  <a:pt x="216288" y="144508"/>
                </a:lnTo>
                <a:lnTo>
                  <a:pt x="209877" y="133949"/>
                </a:lnTo>
                <a:lnTo>
                  <a:pt x="203715" y="123348"/>
                </a:lnTo>
                <a:lnTo>
                  <a:pt x="197828" y="112630"/>
                </a:lnTo>
                <a:lnTo>
                  <a:pt x="190645" y="98430"/>
                </a:lnTo>
                <a:lnTo>
                  <a:pt x="185717" y="87694"/>
                </a:lnTo>
                <a:lnTo>
                  <a:pt x="181107" y="76626"/>
                </a:lnTo>
                <a:lnTo>
                  <a:pt x="176839" y="65156"/>
                </a:lnTo>
                <a:lnTo>
                  <a:pt x="172932" y="53219"/>
                </a:lnTo>
                <a:lnTo>
                  <a:pt x="169410" y="40745"/>
                </a:lnTo>
                <a:lnTo>
                  <a:pt x="166293" y="27666"/>
                </a:lnTo>
                <a:lnTo>
                  <a:pt x="163603" y="13916"/>
                </a:lnTo>
                <a:lnTo>
                  <a:pt x="161861" y="2997"/>
                </a:lnTo>
                <a:lnTo>
                  <a:pt x="159600" y="203"/>
                </a:lnTo>
                <a:lnTo>
                  <a:pt x="157035" y="0"/>
                </a:lnTo>
                <a:lnTo>
                  <a:pt x="156070" y="850"/>
                </a:lnTo>
                <a:lnTo>
                  <a:pt x="154889" y="4013"/>
                </a:lnTo>
                <a:lnTo>
                  <a:pt x="158369" y="3505"/>
                </a:lnTo>
                <a:lnTo>
                  <a:pt x="160680" y="6159"/>
                </a:lnTo>
                <a:lnTo>
                  <a:pt x="163211" y="44856"/>
                </a:lnTo>
                <a:lnTo>
                  <a:pt x="166807" y="57251"/>
                </a:lnTo>
                <a:lnTo>
                  <a:pt x="170775" y="69134"/>
                </a:lnTo>
                <a:lnTo>
                  <a:pt x="175094" y="80564"/>
                </a:lnTo>
                <a:lnTo>
                  <a:pt x="179742" y="91602"/>
                </a:lnTo>
                <a:lnTo>
                  <a:pt x="184695" y="102305"/>
                </a:lnTo>
                <a:lnTo>
                  <a:pt x="189623" y="112141"/>
                </a:lnTo>
                <a:lnTo>
                  <a:pt x="195469" y="123035"/>
                </a:lnTo>
                <a:lnTo>
                  <a:pt x="201582" y="133755"/>
                </a:lnTo>
                <a:lnTo>
                  <a:pt x="207935" y="144374"/>
                </a:lnTo>
                <a:lnTo>
                  <a:pt x="214503" y="154967"/>
                </a:lnTo>
                <a:lnTo>
                  <a:pt x="221259" y="165608"/>
                </a:lnTo>
                <a:lnTo>
                  <a:pt x="228177" y="176373"/>
                </a:lnTo>
                <a:lnTo>
                  <a:pt x="235230" y="187337"/>
                </a:lnTo>
                <a:lnTo>
                  <a:pt x="242393" y="198573"/>
                </a:lnTo>
                <a:lnTo>
                  <a:pt x="245211" y="203047"/>
                </a:lnTo>
                <a:lnTo>
                  <a:pt x="252118" y="213767"/>
                </a:lnTo>
                <a:lnTo>
                  <a:pt x="259267" y="224332"/>
                </a:lnTo>
                <a:lnTo>
                  <a:pt x="266619" y="234760"/>
                </a:lnTo>
                <a:lnTo>
                  <a:pt x="274131" y="245066"/>
                </a:lnTo>
                <a:lnTo>
                  <a:pt x="281764" y="255267"/>
                </a:lnTo>
                <a:lnTo>
                  <a:pt x="289476" y="265381"/>
                </a:lnTo>
                <a:lnTo>
                  <a:pt x="297226" y="275422"/>
                </a:lnTo>
                <a:lnTo>
                  <a:pt x="304972" y="285408"/>
                </a:lnTo>
                <a:lnTo>
                  <a:pt x="312675" y="295355"/>
                </a:lnTo>
                <a:lnTo>
                  <a:pt x="314248" y="297395"/>
                </a:lnTo>
                <a:lnTo>
                  <a:pt x="321407" y="306772"/>
                </a:lnTo>
                <a:lnTo>
                  <a:pt x="328715" y="316489"/>
                </a:lnTo>
                <a:lnTo>
                  <a:pt x="336163" y="326487"/>
                </a:lnTo>
                <a:lnTo>
                  <a:pt x="343742" y="336708"/>
                </a:lnTo>
                <a:lnTo>
                  <a:pt x="351444" y="347091"/>
                </a:lnTo>
                <a:lnTo>
                  <a:pt x="359259" y="357578"/>
                </a:lnTo>
                <a:lnTo>
                  <a:pt x="367180" y="368110"/>
                </a:lnTo>
                <a:lnTo>
                  <a:pt x="375197" y="378628"/>
                </a:lnTo>
                <a:lnTo>
                  <a:pt x="383301" y="389074"/>
                </a:lnTo>
                <a:lnTo>
                  <a:pt x="391484" y="399387"/>
                </a:lnTo>
                <a:lnTo>
                  <a:pt x="399737" y="409509"/>
                </a:lnTo>
                <a:lnTo>
                  <a:pt x="408051" y="419382"/>
                </a:lnTo>
                <a:lnTo>
                  <a:pt x="416418" y="428945"/>
                </a:lnTo>
                <a:lnTo>
                  <a:pt x="424828" y="438141"/>
                </a:lnTo>
                <a:lnTo>
                  <a:pt x="433273" y="446909"/>
                </a:lnTo>
                <a:lnTo>
                  <a:pt x="439102" y="452666"/>
                </a:lnTo>
                <a:lnTo>
                  <a:pt x="448363" y="461375"/>
                </a:lnTo>
                <a:lnTo>
                  <a:pt x="457805" y="469873"/>
                </a:lnTo>
                <a:lnTo>
                  <a:pt x="467385" y="478210"/>
                </a:lnTo>
                <a:lnTo>
                  <a:pt x="477059" y="486436"/>
                </a:lnTo>
                <a:lnTo>
                  <a:pt x="486782" y="494601"/>
                </a:lnTo>
                <a:lnTo>
                  <a:pt x="496513" y="502756"/>
                </a:lnTo>
                <a:lnTo>
                  <a:pt x="506208" y="510949"/>
                </a:lnTo>
                <a:lnTo>
                  <a:pt x="515822" y="519232"/>
                </a:lnTo>
                <a:lnTo>
                  <a:pt x="525313" y="527654"/>
                </a:lnTo>
                <a:lnTo>
                  <a:pt x="534638" y="536266"/>
                </a:lnTo>
                <a:lnTo>
                  <a:pt x="543752" y="545117"/>
                </a:lnTo>
                <a:lnTo>
                  <a:pt x="552612" y="554257"/>
                </a:lnTo>
                <a:lnTo>
                  <a:pt x="561175" y="563738"/>
                </a:lnTo>
                <a:lnTo>
                  <a:pt x="569397" y="573608"/>
                </a:lnTo>
                <a:lnTo>
                  <a:pt x="580624" y="588252"/>
                </a:lnTo>
                <a:lnTo>
                  <a:pt x="588329" y="598547"/>
                </a:lnTo>
                <a:lnTo>
                  <a:pt x="595946" y="608871"/>
                </a:lnTo>
                <a:lnTo>
                  <a:pt x="603483" y="619218"/>
                </a:lnTo>
                <a:lnTo>
                  <a:pt x="610950" y="629584"/>
                </a:lnTo>
                <a:lnTo>
                  <a:pt x="618356" y="639963"/>
                </a:lnTo>
                <a:lnTo>
                  <a:pt x="625711" y="650352"/>
                </a:lnTo>
                <a:lnTo>
                  <a:pt x="633024" y="660746"/>
                </a:lnTo>
                <a:lnTo>
                  <a:pt x="640304" y="671140"/>
                </a:lnTo>
                <a:lnTo>
                  <a:pt x="647561" y="681529"/>
                </a:lnTo>
                <a:lnTo>
                  <a:pt x="654803" y="691909"/>
                </a:lnTo>
                <a:lnTo>
                  <a:pt x="662041" y="702274"/>
                </a:lnTo>
                <a:lnTo>
                  <a:pt x="669283" y="712621"/>
                </a:lnTo>
                <a:lnTo>
                  <a:pt x="676539" y="722945"/>
                </a:lnTo>
                <a:lnTo>
                  <a:pt x="683818" y="733241"/>
                </a:lnTo>
                <a:lnTo>
                  <a:pt x="691130" y="743504"/>
                </a:lnTo>
                <a:lnTo>
                  <a:pt x="698484" y="753730"/>
                </a:lnTo>
                <a:lnTo>
                  <a:pt x="704303" y="761733"/>
                </a:lnTo>
                <a:lnTo>
                  <a:pt x="711238" y="761733"/>
                </a:lnTo>
                <a:lnTo>
                  <a:pt x="708406" y="767346"/>
                </a:lnTo>
                <a:lnTo>
                  <a:pt x="4444" y="761733"/>
                </a:lnTo>
                <a:lnTo>
                  <a:pt x="5712" y="756274"/>
                </a:lnTo>
                <a:lnTo>
                  <a:pt x="8268" y="745296"/>
                </a:lnTo>
                <a:lnTo>
                  <a:pt x="11054" y="733352"/>
                </a:lnTo>
                <a:lnTo>
                  <a:pt x="14015" y="720675"/>
                </a:lnTo>
                <a:lnTo>
                  <a:pt x="16301" y="708304"/>
                </a:lnTo>
                <a:lnTo>
                  <a:pt x="13295" y="721383"/>
                </a:lnTo>
                <a:lnTo>
                  <a:pt x="10427" y="733900"/>
                </a:lnTo>
                <a:lnTo>
                  <a:pt x="7746" y="745650"/>
                </a:lnTo>
                <a:lnTo>
                  <a:pt x="5300" y="756427"/>
                </a:lnTo>
                <a:lnTo>
                  <a:pt x="4104" y="761733"/>
                </a:lnTo>
                <a:lnTo>
                  <a:pt x="0" y="761733"/>
                </a:lnTo>
                <a:lnTo>
                  <a:pt x="3146" y="765982"/>
                </a:lnTo>
                <a:lnTo>
                  <a:pt x="3441" y="766051"/>
                </a:lnTo>
                <a:lnTo>
                  <a:pt x="514042" y="768021"/>
                </a:lnTo>
                <a:lnTo>
                  <a:pt x="711238" y="768021"/>
                </a:lnTo>
                <a:lnTo>
                  <a:pt x="711238" y="765251"/>
                </a:lnTo>
                <a:lnTo>
                  <a:pt x="713767" y="768021"/>
                </a:lnTo>
                <a:lnTo>
                  <a:pt x="714857" y="764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887498" y="2676788"/>
            <a:ext cx="4106" cy="25087"/>
          </a:xfrm>
          <a:custGeom>
            <a:avLst/>
            <a:gdLst/>
            <a:ahLst/>
            <a:cxnLst/>
            <a:rect l="l" t="t" r="r" b="b"/>
            <a:pathLst>
              <a:path w="4106" h="25087">
                <a:moveTo>
                  <a:pt x="4031" y="0"/>
                </a:moveTo>
                <a:lnTo>
                  <a:pt x="0" y="3410"/>
                </a:lnTo>
                <a:lnTo>
                  <a:pt x="1324" y="11492"/>
                </a:lnTo>
                <a:lnTo>
                  <a:pt x="4106" y="25087"/>
                </a:lnTo>
                <a:lnTo>
                  <a:pt x="40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442830" y="3435234"/>
            <a:ext cx="2540" cy="3530"/>
          </a:xfrm>
          <a:custGeom>
            <a:avLst/>
            <a:gdLst/>
            <a:ahLst/>
            <a:cxnLst/>
            <a:rect l="l" t="t" r="r" b="b"/>
            <a:pathLst>
              <a:path w="2539" h="3530">
                <a:moveTo>
                  <a:pt x="0" y="0"/>
                </a:moveTo>
                <a:lnTo>
                  <a:pt x="0" y="2769"/>
                </a:lnTo>
                <a:lnTo>
                  <a:pt x="2529" y="276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813435" y="3110458"/>
            <a:ext cx="10016" cy="15221"/>
          </a:xfrm>
          <a:custGeom>
            <a:avLst/>
            <a:gdLst/>
            <a:ahLst/>
            <a:cxnLst/>
            <a:rect l="l" t="t" r="r" b="b"/>
            <a:pathLst>
              <a:path w="10016" h="15221">
                <a:moveTo>
                  <a:pt x="0" y="15221"/>
                </a:moveTo>
                <a:lnTo>
                  <a:pt x="1116" y="14932"/>
                </a:lnTo>
                <a:lnTo>
                  <a:pt x="3031" y="3340"/>
                </a:lnTo>
                <a:lnTo>
                  <a:pt x="6524" y="3797"/>
                </a:lnTo>
                <a:lnTo>
                  <a:pt x="9953" y="4584"/>
                </a:lnTo>
                <a:lnTo>
                  <a:pt x="10016" y="4267"/>
                </a:lnTo>
                <a:lnTo>
                  <a:pt x="9000" y="673"/>
                </a:lnTo>
                <a:lnTo>
                  <a:pt x="5304" y="0"/>
                </a:lnTo>
                <a:lnTo>
                  <a:pt x="3095" y="3009"/>
                </a:lnTo>
                <a:lnTo>
                  <a:pt x="0" y="15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093633" y="2826843"/>
            <a:ext cx="6896" cy="48663"/>
          </a:xfrm>
          <a:custGeom>
            <a:avLst/>
            <a:gdLst/>
            <a:ahLst/>
            <a:cxnLst/>
            <a:rect l="l" t="t" r="r" b="b"/>
            <a:pathLst>
              <a:path w="6896" h="48663">
                <a:moveTo>
                  <a:pt x="3428" y="39127"/>
                </a:moveTo>
                <a:lnTo>
                  <a:pt x="6896" y="39762"/>
                </a:lnTo>
                <a:lnTo>
                  <a:pt x="6299" y="37082"/>
                </a:lnTo>
                <a:lnTo>
                  <a:pt x="4362" y="0"/>
                </a:lnTo>
                <a:lnTo>
                  <a:pt x="3228" y="13178"/>
                </a:lnTo>
                <a:lnTo>
                  <a:pt x="1885" y="25727"/>
                </a:lnTo>
                <a:lnTo>
                  <a:pt x="181" y="37280"/>
                </a:lnTo>
                <a:lnTo>
                  <a:pt x="0" y="40384"/>
                </a:lnTo>
                <a:lnTo>
                  <a:pt x="558" y="41171"/>
                </a:lnTo>
                <a:lnTo>
                  <a:pt x="5886" y="48663"/>
                </a:lnTo>
                <a:lnTo>
                  <a:pt x="6121" y="47217"/>
                </a:lnTo>
                <a:lnTo>
                  <a:pt x="6896" y="39762"/>
                </a:lnTo>
                <a:lnTo>
                  <a:pt x="3428" y="39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261681" y="2936110"/>
            <a:ext cx="242849" cy="499554"/>
          </a:xfrm>
          <a:custGeom>
            <a:avLst/>
            <a:gdLst/>
            <a:ahLst/>
            <a:cxnLst/>
            <a:rect l="l" t="t" r="r" b="b"/>
            <a:pathLst>
              <a:path w="242849" h="499554">
                <a:moveTo>
                  <a:pt x="36655" y="411881"/>
                </a:moveTo>
                <a:lnTo>
                  <a:pt x="30772" y="420281"/>
                </a:lnTo>
                <a:lnTo>
                  <a:pt x="27546" y="424929"/>
                </a:lnTo>
                <a:lnTo>
                  <a:pt x="24320" y="430390"/>
                </a:lnTo>
                <a:lnTo>
                  <a:pt x="21031" y="436524"/>
                </a:lnTo>
                <a:lnTo>
                  <a:pt x="15467" y="447572"/>
                </a:lnTo>
                <a:lnTo>
                  <a:pt x="10234" y="459359"/>
                </a:lnTo>
                <a:lnTo>
                  <a:pt x="7315" y="466801"/>
                </a:lnTo>
                <a:lnTo>
                  <a:pt x="5372" y="472084"/>
                </a:lnTo>
                <a:lnTo>
                  <a:pt x="3670" y="477367"/>
                </a:lnTo>
                <a:lnTo>
                  <a:pt x="2362" y="482600"/>
                </a:lnTo>
                <a:lnTo>
                  <a:pt x="1066" y="487870"/>
                </a:lnTo>
                <a:lnTo>
                  <a:pt x="126" y="493052"/>
                </a:lnTo>
                <a:lnTo>
                  <a:pt x="0" y="498690"/>
                </a:lnTo>
                <a:lnTo>
                  <a:pt x="42240" y="499554"/>
                </a:lnTo>
                <a:lnTo>
                  <a:pt x="42214" y="498271"/>
                </a:lnTo>
                <a:lnTo>
                  <a:pt x="42862" y="494144"/>
                </a:lnTo>
                <a:lnTo>
                  <a:pt x="44322" y="489331"/>
                </a:lnTo>
                <a:lnTo>
                  <a:pt x="48314" y="477927"/>
                </a:lnTo>
                <a:lnTo>
                  <a:pt x="53620" y="465749"/>
                </a:lnTo>
                <a:lnTo>
                  <a:pt x="58242" y="456120"/>
                </a:lnTo>
                <a:lnTo>
                  <a:pt x="62649" y="448437"/>
                </a:lnTo>
                <a:lnTo>
                  <a:pt x="65493" y="444373"/>
                </a:lnTo>
                <a:lnTo>
                  <a:pt x="72482" y="434384"/>
                </a:lnTo>
                <a:lnTo>
                  <a:pt x="79623" y="424292"/>
                </a:lnTo>
                <a:lnTo>
                  <a:pt x="86834" y="414060"/>
                </a:lnTo>
                <a:lnTo>
                  <a:pt x="94034" y="403649"/>
                </a:lnTo>
                <a:lnTo>
                  <a:pt x="101142" y="393021"/>
                </a:lnTo>
                <a:lnTo>
                  <a:pt x="108075" y="382138"/>
                </a:lnTo>
                <a:lnTo>
                  <a:pt x="114752" y="370961"/>
                </a:lnTo>
                <a:lnTo>
                  <a:pt x="121092" y="359452"/>
                </a:lnTo>
                <a:lnTo>
                  <a:pt x="128010" y="345887"/>
                </a:lnTo>
                <a:lnTo>
                  <a:pt x="133578" y="334736"/>
                </a:lnTo>
                <a:lnTo>
                  <a:pt x="139091" y="323456"/>
                </a:lnTo>
                <a:lnTo>
                  <a:pt x="144519" y="312050"/>
                </a:lnTo>
                <a:lnTo>
                  <a:pt x="149834" y="300522"/>
                </a:lnTo>
                <a:lnTo>
                  <a:pt x="155009" y="288872"/>
                </a:lnTo>
                <a:lnTo>
                  <a:pt x="160016" y="277105"/>
                </a:lnTo>
                <a:lnTo>
                  <a:pt x="164825" y="265222"/>
                </a:lnTo>
                <a:lnTo>
                  <a:pt x="169409" y="253225"/>
                </a:lnTo>
                <a:lnTo>
                  <a:pt x="173740" y="241119"/>
                </a:lnTo>
                <a:lnTo>
                  <a:pt x="177788" y="228905"/>
                </a:lnTo>
                <a:lnTo>
                  <a:pt x="181527" y="216585"/>
                </a:lnTo>
                <a:lnTo>
                  <a:pt x="184927" y="204163"/>
                </a:lnTo>
                <a:lnTo>
                  <a:pt x="187961" y="191640"/>
                </a:lnTo>
                <a:lnTo>
                  <a:pt x="190600" y="179020"/>
                </a:lnTo>
                <a:lnTo>
                  <a:pt x="192087" y="170789"/>
                </a:lnTo>
                <a:lnTo>
                  <a:pt x="194482" y="159223"/>
                </a:lnTo>
                <a:lnTo>
                  <a:pt x="197768" y="147557"/>
                </a:lnTo>
                <a:lnTo>
                  <a:pt x="201784" y="135756"/>
                </a:lnTo>
                <a:lnTo>
                  <a:pt x="206370" y="123785"/>
                </a:lnTo>
                <a:lnTo>
                  <a:pt x="211367" y="111607"/>
                </a:lnTo>
                <a:lnTo>
                  <a:pt x="216616" y="99189"/>
                </a:lnTo>
                <a:lnTo>
                  <a:pt x="219430" y="92532"/>
                </a:lnTo>
                <a:lnTo>
                  <a:pt x="224141" y="81023"/>
                </a:lnTo>
                <a:lnTo>
                  <a:pt x="228673" y="69219"/>
                </a:lnTo>
                <a:lnTo>
                  <a:pt x="232863" y="57078"/>
                </a:lnTo>
                <a:lnTo>
                  <a:pt x="235305" y="49060"/>
                </a:lnTo>
                <a:lnTo>
                  <a:pt x="238395" y="37071"/>
                </a:lnTo>
                <a:lnTo>
                  <a:pt x="240787" y="24696"/>
                </a:lnTo>
                <a:lnTo>
                  <a:pt x="242325" y="11930"/>
                </a:lnTo>
                <a:lnTo>
                  <a:pt x="242849" y="342"/>
                </a:lnTo>
                <a:lnTo>
                  <a:pt x="200583" y="0"/>
                </a:lnTo>
                <a:lnTo>
                  <a:pt x="199804" y="12512"/>
                </a:lnTo>
                <a:lnTo>
                  <a:pt x="197766" y="25019"/>
                </a:lnTo>
                <a:lnTo>
                  <a:pt x="194678" y="37426"/>
                </a:lnTo>
                <a:lnTo>
                  <a:pt x="191060" y="48873"/>
                </a:lnTo>
                <a:lnTo>
                  <a:pt x="186803" y="60490"/>
                </a:lnTo>
                <a:lnTo>
                  <a:pt x="182068" y="72307"/>
                </a:lnTo>
                <a:lnTo>
                  <a:pt x="177018" y="84358"/>
                </a:lnTo>
                <a:lnTo>
                  <a:pt x="171856" y="96570"/>
                </a:lnTo>
                <a:lnTo>
                  <a:pt x="167206" y="107896"/>
                </a:lnTo>
                <a:lnTo>
                  <a:pt x="162714" y="119517"/>
                </a:lnTo>
                <a:lnTo>
                  <a:pt x="158539" y="131470"/>
                </a:lnTo>
                <a:lnTo>
                  <a:pt x="154841" y="143793"/>
                </a:lnTo>
                <a:lnTo>
                  <a:pt x="151776" y="156523"/>
                </a:lnTo>
                <a:lnTo>
                  <a:pt x="150406" y="163791"/>
                </a:lnTo>
                <a:lnTo>
                  <a:pt x="148161" y="175823"/>
                </a:lnTo>
                <a:lnTo>
                  <a:pt x="145462" y="187862"/>
                </a:lnTo>
                <a:lnTo>
                  <a:pt x="142338" y="199903"/>
                </a:lnTo>
                <a:lnTo>
                  <a:pt x="138821" y="211937"/>
                </a:lnTo>
                <a:lnTo>
                  <a:pt x="134938" y="223957"/>
                </a:lnTo>
                <a:lnTo>
                  <a:pt x="130721" y="235957"/>
                </a:lnTo>
                <a:lnTo>
                  <a:pt x="126198" y="247930"/>
                </a:lnTo>
                <a:lnTo>
                  <a:pt x="121400" y="259868"/>
                </a:lnTo>
                <a:lnTo>
                  <a:pt x="116358" y="271764"/>
                </a:lnTo>
                <a:lnTo>
                  <a:pt x="111099" y="283612"/>
                </a:lnTo>
                <a:lnTo>
                  <a:pt x="105655" y="295403"/>
                </a:lnTo>
                <a:lnTo>
                  <a:pt x="100056" y="307132"/>
                </a:lnTo>
                <a:lnTo>
                  <a:pt x="94330" y="318791"/>
                </a:lnTo>
                <a:lnTo>
                  <a:pt x="88509" y="330373"/>
                </a:lnTo>
                <a:lnTo>
                  <a:pt x="84797" y="337642"/>
                </a:lnTo>
                <a:lnTo>
                  <a:pt x="79047" y="348292"/>
                </a:lnTo>
                <a:lnTo>
                  <a:pt x="72780" y="358871"/>
                </a:lnTo>
                <a:lnTo>
                  <a:pt x="66082" y="369411"/>
                </a:lnTo>
                <a:lnTo>
                  <a:pt x="59036" y="379947"/>
                </a:lnTo>
                <a:lnTo>
                  <a:pt x="51727" y="390515"/>
                </a:lnTo>
                <a:lnTo>
                  <a:pt x="44238" y="401148"/>
                </a:lnTo>
                <a:lnTo>
                  <a:pt x="36655" y="411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433602" y="2526528"/>
            <a:ext cx="226707" cy="445719"/>
          </a:xfrm>
          <a:custGeom>
            <a:avLst/>
            <a:gdLst/>
            <a:ahLst/>
            <a:cxnLst/>
            <a:rect l="l" t="t" r="r" b="b"/>
            <a:pathLst>
              <a:path w="226707" h="445719">
                <a:moveTo>
                  <a:pt x="226707" y="42672"/>
                </a:moveTo>
                <a:lnTo>
                  <a:pt x="59753" y="0"/>
                </a:lnTo>
                <a:lnTo>
                  <a:pt x="0" y="421919"/>
                </a:lnTo>
                <a:lnTo>
                  <a:pt x="98082" y="445719"/>
                </a:lnTo>
                <a:lnTo>
                  <a:pt x="226707" y="42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430110" y="2523111"/>
            <a:ext cx="233553" cy="452564"/>
          </a:xfrm>
          <a:custGeom>
            <a:avLst/>
            <a:gdLst/>
            <a:ahLst/>
            <a:cxnLst/>
            <a:rect l="l" t="t" r="r" b="b"/>
            <a:pathLst>
              <a:path w="233552" h="452564">
                <a:moveTo>
                  <a:pt x="66179" y="7797"/>
                </a:moveTo>
                <a:lnTo>
                  <a:pt x="225703" y="48566"/>
                </a:lnTo>
                <a:lnTo>
                  <a:pt x="226834" y="45021"/>
                </a:lnTo>
                <a:lnTo>
                  <a:pt x="231063" y="42684"/>
                </a:lnTo>
                <a:lnTo>
                  <a:pt x="64122" y="0"/>
                </a:lnTo>
                <a:lnTo>
                  <a:pt x="61290" y="495"/>
                </a:lnTo>
                <a:lnTo>
                  <a:pt x="59753" y="2921"/>
                </a:lnTo>
                <a:lnTo>
                  <a:pt x="0" y="424840"/>
                </a:lnTo>
                <a:lnTo>
                  <a:pt x="888" y="428332"/>
                </a:lnTo>
                <a:lnTo>
                  <a:pt x="2654" y="428764"/>
                </a:lnTo>
                <a:lnTo>
                  <a:pt x="7429" y="422668"/>
                </a:lnTo>
                <a:lnTo>
                  <a:pt x="66179" y="7797"/>
                </a:lnTo>
                <a:close/>
              </a:path>
              <a:path w="233552" h="452564">
                <a:moveTo>
                  <a:pt x="104368" y="451967"/>
                </a:moveTo>
                <a:lnTo>
                  <a:pt x="104927" y="450215"/>
                </a:lnTo>
                <a:lnTo>
                  <a:pt x="229323" y="49491"/>
                </a:lnTo>
                <a:lnTo>
                  <a:pt x="230200" y="46088"/>
                </a:lnTo>
                <a:lnTo>
                  <a:pt x="233552" y="47155"/>
                </a:lnTo>
                <a:lnTo>
                  <a:pt x="233273" y="44386"/>
                </a:lnTo>
                <a:lnTo>
                  <a:pt x="231063" y="42684"/>
                </a:lnTo>
                <a:lnTo>
                  <a:pt x="226834" y="45021"/>
                </a:lnTo>
                <a:lnTo>
                  <a:pt x="225703" y="48566"/>
                </a:lnTo>
                <a:lnTo>
                  <a:pt x="99212" y="444944"/>
                </a:lnTo>
                <a:lnTo>
                  <a:pt x="7429" y="422668"/>
                </a:lnTo>
                <a:lnTo>
                  <a:pt x="2654" y="428764"/>
                </a:lnTo>
                <a:lnTo>
                  <a:pt x="100749" y="452564"/>
                </a:lnTo>
                <a:lnTo>
                  <a:pt x="104368" y="451967"/>
                </a:lnTo>
                <a:close/>
              </a:path>
              <a:path w="233552" h="452564">
                <a:moveTo>
                  <a:pt x="229323" y="49491"/>
                </a:moveTo>
                <a:lnTo>
                  <a:pt x="104927" y="450215"/>
                </a:lnTo>
                <a:lnTo>
                  <a:pt x="233552" y="47155"/>
                </a:lnTo>
                <a:lnTo>
                  <a:pt x="230200" y="46088"/>
                </a:lnTo>
                <a:lnTo>
                  <a:pt x="229323" y="494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298942" y="2566004"/>
            <a:ext cx="385182" cy="274154"/>
          </a:xfrm>
          <a:custGeom>
            <a:avLst/>
            <a:gdLst/>
            <a:ahLst/>
            <a:cxnLst/>
            <a:rect l="l" t="t" r="r" b="b"/>
            <a:pathLst>
              <a:path w="385182" h="274154">
                <a:moveTo>
                  <a:pt x="170383" y="0"/>
                </a:moveTo>
                <a:lnTo>
                  <a:pt x="165552" y="235"/>
                </a:lnTo>
                <a:lnTo>
                  <a:pt x="154467" y="5966"/>
                </a:lnTo>
                <a:lnTo>
                  <a:pt x="144473" y="14299"/>
                </a:lnTo>
                <a:lnTo>
                  <a:pt x="135451" y="24445"/>
                </a:lnTo>
                <a:lnTo>
                  <a:pt x="127276" y="35614"/>
                </a:lnTo>
                <a:lnTo>
                  <a:pt x="119826" y="47015"/>
                </a:lnTo>
                <a:lnTo>
                  <a:pt x="112981" y="57861"/>
                </a:lnTo>
                <a:lnTo>
                  <a:pt x="106616" y="67360"/>
                </a:lnTo>
                <a:lnTo>
                  <a:pt x="99780" y="75559"/>
                </a:lnTo>
                <a:lnTo>
                  <a:pt x="90443" y="84042"/>
                </a:lnTo>
                <a:lnTo>
                  <a:pt x="79992" y="91465"/>
                </a:lnTo>
                <a:lnTo>
                  <a:pt x="68718" y="98055"/>
                </a:lnTo>
                <a:lnTo>
                  <a:pt x="56910" y="104039"/>
                </a:lnTo>
                <a:lnTo>
                  <a:pt x="44857" y="109642"/>
                </a:lnTo>
                <a:lnTo>
                  <a:pt x="32850" y="115089"/>
                </a:lnTo>
                <a:lnTo>
                  <a:pt x="21179" y="120609"/>
                </a:lnTo>
                <a:lnTo>
                  <a:pt x="10132" y="126425"/>
                </a:lnTo>
                <a:lnTo>
                  <a:pt x="0" y="132765"/>
                </a:lnTo>
                <a:lnTo>
                  <a:pt x="14147" y="274154"/>
                </a:lnTo>
                <a:lnTo>
                  <a:pt x="28255" y="266897"/>
                </a:lnTo>
                <a:lnTo>
                  <a:pt x="42840" y="261271"/>
                </a:lnTo>
                <a:lnTo>
                  <a:pt x="57849" y="257103"/>
                </a:lnTo>
                <a:lnTo>
                  <a:pt x="73229" y="254216"/>
                </a:lnTo>
                <a:lnTo>
                  <a:pt x="88925" y="252435"/>
                </a:lnTo>
                <a:lnTo>
                  <a:pt x="104885" y="251583"/>
                </a:lnTo>
                <a:lnTo>
                  <a:pt x="121055" y="251487"/>
                </a:lnTo>
                <a:lnTo>
                  <a:pt x="137381" y="251969"/>
                </a:lnTo>
                <a:lnTo>
                  <a:pt x="153811" y="252854"/>
                </a:lnTo>
                <a:lnTo>
                  <a:pt x="170289" y="253968"/>
                </a:lnTo>
                <a:lnTo>
                  <a:pt x="186763" y="255133"/>
                </a:lnTo>
                <a:lnTo>
                  <a:pt x="203180" y="256175"/>
                </a:lnTo>
                <a:lnTo>
                  <a:pt x="219486" y="256919"/>
                </a:lnTo>
                <a:lnTo>
                  <a:pt x="235627" y="257187"/>
                </a:lnTo>
                <a:lnTo>
                  <a:pt x="251550" y="256806"/>
                </a:lnTo>
                <a:lnTo>
                  <a:pt x="267202" y="255599"/>
                </a:lnTo>
                <a:lnTo>
                  <a:pt x="282528" y="253390"/>
                </a:lnTo>
                <a:lnTo>
                  <a:pt x="297476" y="250005"/>
                </a:lnTo>
                <a:lnTo>
                  <a:pt x="311991" y="245267"/>
                </a:lnTo>
                <a:lnTo>
                  <a:pt x="326021" y="239001"/>
                </a:lnTo>
                <a:lnTo>
                  <a:pt x="333808" y="228584"/>
                </a:lnTo>
                <a:lnTo>
                  <a:pt x="336955" y="218310"/>
                </a:lnTo>
                <a:lnTo>
                  <a:pt x="335348" y="209986"/>
                </a:lnTo>
                <a:lnTo>
                  <a:pt x="332828" y="201231"/>
                </a:lnTo>
                <a:lnTo>
                  <a:pt x="334132" y="200984"/>
                </a:lnTo>
                <a:lnTo>
                  <a:pt x="345778" y="195259"/>
                </a:lnTo>
                <a:lnTo>
                  <a:pt x="352434" y="185078"/>
                </a:lnTo>
                <a:lnTo>
                  <a:pt x="354980" y="171815"/>
                </a:lnTo>
                <a:lnTo>
                  <a:pt x="354291" y="156845"/>
                </a:lnTo>
                <a:lnTo>
                  <a:pt x="365071" y="154592"/>
                </a:lnTo>
                <a:lnTo>
                  <a:pt x="373241" y="146387"/>
                </a:lnTo>
                <a:lnTo>
                  <a:pt x="377820" y="134694"/>
                </a:lnTo>
                <a:lnTo>
                  <a:pt x="378719" y="122075"/>
                </a:lnTo>
                <a:lnTo>
                  <a:pt x="375850" y="111091"/>
                </a:lnTo>
                <a:lnTo>
                  <a:pt x="369125" y="104305"/>
                </a:lnTo>
                <a:lnTo>
                  <a:pt x="370203" y="104083"/>
                </a:lnTo>
                <a:lnTo>
                  <a:pt x="379680" y="97772"/>
                </a:lnTo>
                <a:lnTo>
                  <a:pt x="384571" y="86422"/>
                </a:lnTo>
                <a:lnTo>
                  <a:pt x="385182" y="72891"/>
                </a:lnTo>
                <a:lnTo>
                  <a:pt x="381816" y="60031"/>
                </a:lnTo>
                <a:lnTo>
                  <a:pt x="374777" y="50698"/>
                </a:lnTo>
                <a:lnTo>
                  <a:pt x="370197" y="48352"/>
                </a:lnTo>
                <a:lnTo>
                  <a:pt x="359750" y="45960"/>
                </a:lnTo>
                <a:lnTo>
                  <a:pt x="346378" y="44747"/>
                </a:lnTo>
                <a:lnTo>
                  <a:pt x="331356" y="44318"/>
                </a:lnTo>
                <a:lnTo>
                  <a:pt x="301471" y="44236"/>
                </a:lnTo>
                <a:lnTo>
                  <a:pt x="289159" y="43793"/>
                </a:lnTo>
                <a:lnTo>
                  <a:pt x="280301" y="42557"/>
                </a:lnTo>
                <a:lnTo>
                  <a:pt x="279600" y="42373"/>
                </a:lnTo>
                <a:lnTo>
                  <a:pt x="267278" y="38991"/>
                </a:lnTo>
                <a:lnTo>
                  <a:pt x="255555" y="35685"/>
                </a:lnTo>
                <a:lnTo>
                  <a:pt x="243825" y="32575"/>
                </a:lnTo>
                <a:lnTo>
                  <a:pt x="231482" y="29779"/>
                </a:lnTo>
                <a:lnTo>
                  <a:pt x="217919" y="27419"/>
                </a:lnTo>
                <a:lnTo>
                  <a:pt x="202649" y="25134"/>
                </a:lnTo>
                <a:lnTo>
                  <a:pt x="187712" y="22162"/>
                </a:lnTo>
                <a:lnTo>
                  <a:pt x="181508" y="18620"/>
                </a:lnTo>
                <a:lnTo>
                  <a:pt x="182265" y="13131"/>
                </a:lnTo>
                <a:lnTo>
                  <a:pt x="188214" y="4318"/>
                </a:lnTo>
                <a:lnTo>
                  <a:pt x="17038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309060" y="2798084"/>
            <a:ext cx="317385" cy="45529"/>
          </a:xfrm>
          <a:custGeom>
            <a:avLst/>
            <a:gdLst/>
            <a:ahLst/>
            <a:cxnLst/>
            <a:rect l="l" t="t" r="r" b="b"/>
            <a:pathLst>
              <a:path w="317385" h="45529">
                <a:moveTo>
                  <a:pt x="5803" y="45110"/>
                </a:moveTo>
                <a:lnTo>
                  <a:pt x="17170" y="39127"/>
                </a:lnTo>
                <a:lnTo>
                  <a:pt x="28882" y="34250"/>
                </a:lnTo>
                <a:lnTo>
                  <a:pt x="40915" y="30383"/>
                </a:lnTo>
                <a:lnTo>
                  <a:pt x="53241" y="27432"/>
                </a:lnTo>
                <a:lnTo>
                  <a:pt x="65833" y="25302"/>
                </a:lnTo>
                <a:lnTo>
                  <a:pt x="78665" y="23897"/>
                </a:lnTo>
                <a:lnTo>
                  <a:pt x="91710" y="23123"/>
                </a:lnTo>
                <a:lnTo>
                  <a:pt x="105016" y="22885"/>
                </a:lnTo>
                <a:lnTo>
                  <a:pt x="117528" y="23064"/>
                </a:lnTo>
                <a:lnTo>
                  <a:pt x="130143" y="23548"/>
                </a:lnTo>
                <a:lnTo>
                  <a:pt x="142835" y="24255"/>
                </a:lnTo>
                <a:lnTo>
                  <a:pt x="155581" y="25103"/>
                </a:lnTo>
                <a:lnTo>
                  <a:pt x="168354" y="26010"/>
                </a:lnTo>
                <a:lnTo>
                  <a:pt x="181131" y="26895"/>
                </a:lnTo>
                <a:lnTo>
                  <a:pt x="193887" y="27676"/>
                </a:lnTo>
                <a:lnTo>
                  <a:pt x="206596" y="28271"/>
                </a:lnTo>
                <a:lnTo>
                  <a:pt x="219234" y="28599"/>
                </a:lnTo>
                <a:lnTo>
                  <a:pt x="224828" y="28638"/>
                </a:lnTo>
                <a:lnTo>
                  <a:pt x="237909" y="28405"/>
                </a:lnTo>
                <a:lnTo>
                  <a:pt x="250851" y="27648"/>
                </a:lnTo>
                <a:lnTo>
                  <a:pt x="263624" y="26271"/>
                </a:lnTo>
                <a:lnTo>
                  <a:pt x="276196" y="24172"/>
                </a:lnTo>
                <a:lnTo>
                  <a:pt x="288535" y="21254"/>
                </a:lnTo>
                <a:lnTo>
                  <a:pt x="300612" y="17416"/>
                </a:lnTo>
                <a:lnTo>
                  <a:pt x="312393" y="12561"/>
                </a:lnTo>
                <a:lnTo>
                  <a:pt x="313283" y="4572"/>
                </a:lnTo>
                <a:lnTo>
                  <a:pt x="315899" y="6921"/>
                </a:lnTo>
                <a:lnTo>
                  <a:pt x="317385" y="0"/>
                </a:lnTo>
                <a:lnTo>
                  <a:pt x="313764" y="4036"/>
                </a:lnTo>
                <a:lnTo>
                  <a:pt x="314286" y="3797"/>
                </a:lnTo>
                <a:lnTo>
                  <a:pt x="313764" y="4036"/>
                </a:lnTo>
                <a:lnTo>
                  <a:pt x="302819" y="9039"/>
                </a:lnTo>
                <a:lnTo>
                  <a:pt x="290983" y="13216"/>
                </a:lnTo>
                <a:lnTo>
                  <a:pt x="278807" y="16425"/>
                </a:lnTo>
                <a:lnTo>
                  <a:pt x="266318" y="18768"/>
                </a:lnTo>
                <a:lnTo>
                  <a:pt x="253545" y="20341"/>
                </a:lnTo>
                <a:lnTo>
                  <a:pt x="240517" y="21246"/>
                </a:lnTo>
                <a:lnTo>
                  <a:pt x="227262" y="21582"/>
                </a:lnTo>
                <a:lnTo>
                  <a:pt x="224828" y="21590"/>
                </a:lnTo>
                <a:lnTo>
                  <a:pt x="212423" y="21414"/>
                </a:lnTo>
                <a:lnTo>
                  <a:pt x="199889" y="20933"/>
                </a:lnTo>
                <a:lnTo>
                  <a:pt x="187251" y="20228"/>
                </a:lnTo>
                <a:lnTo>
                  <a:pt x="174534" y="19382"/>
                </a:lnTo>
                <a:lnTo>
                  <a:pt x="161764" y="18476"/>
                </a:lnTo>
                <a:lnTo>
                  <a:pt x="148966" y="17592"/>
                </a:lnTo>
                <a:lnTo>
                  <a:pt x="136166" y="16811"/>
                </a:lnTo>
                <a:lnTo>
                  <a:pt x="123388" y="16216"/>
                </a:lnTo>
                <a:lnTo>
                  <a:pt x="110658" y="15888"/>
                </a:lnTo>
                <a:lnTo>
                  <a:pt x="105016" y="15849"/>
                </a:lnTo>
                <a:lnTo>
                  <a:pt x="92001" y="16072"/>
                </a:lnTo>
                <a:lnTo>
                  <a:pt x="79093" y="16803"/>
                </a:lnTo>
                <a:lnTo>
                  <a:pt x="66322" y="18136"/>
                </a:lnTo>
                <a:lnTo>
                  <a:pt x="53720" y="20165"/>
                </a:lnTo>
                <a:lnTo>
                  <a:pt x="41317" y="22984"/>
                </a:lnTo>
                <a:lnTo>
                  <a:pt x="29146" y="26687"/>
                </a:lnTo>
                <a:lnTo>
                  <a:pt x="17236" y="31368"/>
                </a:lnTo>
                <a:lnTo>
                  <a:pt x="5619" y="37121"/>
                </a:lnTo>
                <a:lnTo>
                  <a:pt x="0" y="42176"/>
                </a:lnTo>
                <a:lnTo>
                  <a:pt x="1968" y="45529"/>
                </a:lnTo>
                <a:lnTo>
                  <a:pt x="5803" y="45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668659" y="2672645"/>
            <a:ext cx="6794" cy="25438"/>
          </a:xfrm>
          <a:custGeom>
            <a:avLst/>
            <a:gdLst/>
            <a:ahLst/>
            <a:cxnLst/>
            <a:rect l="l" t="t" r="r" b="b"/>
            <a:pathLst>
              <a:path w="6794" h="25438">
                <a:moveTo>
                  <a:pt x="6794" y="0"/>
                </a:moveTo>
                <a:lnTo>
                  <a:pt x="0" y="1143"/>
                </a:lnTo>
                <a:lnTo>
                  <a:pt x="215" y="1879"/>
                </a:lnTo>
                <a:lnTo>
                  <a:pt x="2108" y="3949"/>
                </a:lnTo>
                <a:lnTo>
                  <a:pt x="3479" y="7099"/>
                </a:lnTo>
                <a:lnTo>
                  <a:pt x="4851" y="10223"/>
                </a:lnTo>
                <a:lnTo>
                  <a:pt x="5600" y="14300"/>
                </a:lnTo>
                <a:lnTo>
                  <a:pt x="5613" y="25438"/>
                </a:lnTo>
                <a:lnTo>
                  <a:pt x="67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652924" y="2726367"/>
            <a:ext cx="4622" cy="24561"/>
          </a:xfrm>
          <a:custGeom>
            <a:avLst/>
            <a:gdLst/>
            <a:ahLst/>
            <a:cxnLst/>
            <a:rect l="l" t="t" r="r" b="b"/>
            <a:pathLst>
              <a:path w="4622" h="24561">
                <a:moveTo>
                  <a:pt x="4622" y="7823"/>
                </a:moveTo>
                <a:lnTo>
                  <a:pt x="4622" y="3962"/>
                </a:lnTo>
                <a:lnTo>
                  <a:pt x="4325" y="95"/>
                </a:lnTo>
                <a:lnTo>
                  <a:pt x="0" y="0"/>
                </a:lnTo>
                <a:lnTo>
                  <a:pt x="3187" y="24561"/>
                </a:lnTo>
                <a:lnTo>
                  <a:pt x="4610" y="16408"/>
                </a:lnTo>
                <a:lnTo>
                  <a:pt x="4622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621453" y="2763767"/>
            <a:ext cx="17971" cy="46876"/>
          </a:xfrm>
          <a:custGeom>
            <a:avLst/>
            <a:gdLst/>
            <a:ahLst/>
            <a:cxnLst/>
            <a:rect l="l" t="t" r="r" b="b"/>
            <a:pathLst>
              <a:path w="17971" h="46876">
                <a:moveTo>
                  <a:pt x="17971" y="16764"/>
                </a:moveTo>
                <a:lnTo>
                  <a:pt x="17057" y="13754"/>
                </a:lnTo>
                <a:lnTo>
                  <a:pt x="16142" y="10998"/>
                </a:lnTo>
                <a:lnTo>
                  <a:pt x="15215" y="8229"/>
                </a:lnTo>
                <a:lnTo>
                  <a:pt x="14523" y="6358"/>
                </a:lnTo>
                <a:lnTo>
                  <a:pt x="10910" y="6946"/>
                </a:lnTo>
                <a:lnTo>
                  <a:pt x="10326" y="3467"/>
                </a:lnTo>
                <a:lnTo>
                  <a:pt x="9741" y="0"/>
                </a:lnTo>
                <a:lnTo>
                  <a:pt x="6909" y="2197"/>
                </a:lnTo>
                <a:lnTo>
                  <a:pt x="6846" y="4076"/>
                </a:lnTo>
                <a:lnTo>
                  <a:pt x="7481" y="7670"/>
                </a:lnTo>
                <a:lnTo>
                  <a:pt x="8611" y="10629"/>
                </a:lnTo>
                <a:lnTo>
                  <a:pt x="9462" y="13220"/>
                </a:lnTo>
                <a:lnTo>
                  <a:pt x="10326" y="15824"/>
                </a:lnTo>
                <a:lnTo>
                  <a:pt x="10923" y="20294"/>
                </a:lnTo>
                <a:lnTo>
                  <a:pt x="10478" y="24625"/>
                </a:lnTo>
                <a:lnTo>
                  <a:pt x="9005" y="27635"/>
                </a:lnTo>
                <a:lnTo>
                  <a:pt x="7532" y="30632"/>
                </a:lnTo>
                <a:lnTo>
                  <a:pt x="4992" y="34315"/>
                </a:lnTo>
                <a:lnTo>
                  <a:pt x="3506" y="41236"/>
                </a:lnTo>
                <a:lnTo>
                  <a:pt x="890" y="38887"/>
                </a:lnTo>
                <a:lnTo>
                  <a:pt x="0" y="46876"/>
                </a:lnTo>
                <a:lnTo>
                  <a:pt x="5119" y="44373"/>
                </a:lnTo>
                <a:lnTo>
                  <a:pt x="6122" y="43586"/>
                </a:lnTo>
                <a:lnTo>
                  <a:pt x="10516" y="38696"/>
                </a:lnTo>
                <a:lnTo>
                  <a:pt x="13450" y="34544"/>
                </a:lnTo>
                <a:lnTo>
                  <a:pt x="15317" y="30746"/>
                </a:lnTo>
                <a:lnTo>
                  <a:pt x="17196" y="26962"/>
                </a:lnTo>
                <a:lnTo>
                  <a:pt x="17971" y="23482"/>
                </a:lnTo>
                <a:lnTo>
                  <a:pt x="17971" y="16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94937" y="2562054"/>
            <a:ext cx="392963" cy="208661"/>
          </a:xfrm>
          <a:custGeom>
            <a:avLst/>
            <a:gdLst/>
            <a:ahLst/>
            <a:cxnLst/>
            <a:rect l="l" t="t" r="r" b="b"/>
            <a:pathLst>
              <a:path w="392963" h="208661">
                <a:moveTo>
                  <a:pt x="354812" y="161251"/>
                </a:moveTo>
                <a:lnTo>
                  <a:pt x="355295" y="164972"/>
                </a:lnTo>
                <a:lnTo>
                  <a:pt x="355561" y="168630"/>
                </a:lnTo>
                <a:lnTo>
                  <a:pt x="355574" y="179946"/>
                </a:lnTo>
                <a:lnTo>
                  <a:pt x="354190" y="186905"/>
                </a:lnTo>
                <a:lnTo>
                  <a:pt x="351167" y="191960"/>
                </a:lnTo>
                <a:lnTo>
                  <a:pt x="348119" y="197002"/>
                </a:lnTo>
                <a:lnTo>
                  <a:pt x="343700" y="200405"/>
                </a:lnTo>
                <a:lnTo>
                  <a:pt x="340791" y="207403"/>
                </a:lnTo>
                <a:lnTo>
                  <a:pt x="340309" y="204584"/>
                </a:lnTo>
                <a:lnTo>
                  <a:pt x="343700" y="200405"/>
                </a:lnTo>
                <a:lnTo>
                  <a:pt x="336257" y="201714"/>
                </a:lnTo>
                <a:lnTo>
                  <a:pt x="336842" y="205181"/>
                </a:lnTo>
                <a:lnTo>
                  <a:pt x="337426" y="208660"/>
                </a:lnTo>
                <a:lnTo>
                  <a:pt x="341039" y="208072"/>
                </a:lnTo>
                <a:lnTo>
                  <a:pt x="346633" y="207162"/>
                </a:lnTo>
                <a:lnTo>
                  <a:pt x="353326" y="202234"/>
                </a:lnTo>
                <a:lnTo>
                  <a:pt x="357225" y="195554"/>
                </a:lnTo>
                <a:lnTo>
                  <a:pt x="361175" y="188874"/>
                </a:lnTo>
                <a:lnTo>
                  <a:pt x="357987" y="164312"/>
                </a:lnTo>
                <a:lnTo>
                  <a:pt x="368985" y="164426"/>
                </a:lnTo>
                <a:lnTo>
                  <a:pt x="375869" y="159232"/>
                </a:lnTo>
                <a:lnTo>
                  <a:pt x="380060" y="152488"/>
                </a:lnTo>
                <a:lnTo>
                  <a:pt x="384301" y="145707"/>
                </a:lnTo>
                <a:lnTo>
                  <a:pt x="386359" y="137248"/>
                </a:lnTo>
                <a:lnTo>
                  <a:pt x="386359" y="124104"/>
                </a:lnTo>
                <a:lnTo>
                  <a:pt x="385521" y="119151"/>
                </a:lnTo>
                <a:lnTo>
                  <a:pt x="383666" y="114871"/>
                </a:lnTo>
                <a:lnTo>
                  <a:pt x="381825" y="110629"/>
                </a:lnTo>
                <a:lnTo>
                  <a:pt x="378853" y="106933"/>
                </a:lnTo>
                <a:lnTo>
                  <a:pt x="374548" y="105041"/>
                </a:lnTo>
                <a:lnTo>
                  <a:pt x="373125" y="108254"/>
                </a:lnTo>
                <a:lnTo>
                  <a:pt x="374548" y="105041"/>
                </a:lnTo>
                <a:lnTo>
                  <a:pt x="378853" y="106933"/>
                </a:lnTo>
                <a:lnTo>
                  <a:pt x="381267" y="109935"/>
                </a:lnTo>
                <a:lnTo>
                  <a:pt x="385571" y="106171"/>
                </a:lnTo>
                <a:lnTo>
                  <a:pt x="388569" y="100660"/>
                </a:lnTo>
                <a:lnTo>
                  <a:pt x="391629" y="95122"/>
                </a:lnTo>
                <a:lnTo>
                  <a:pt x="392950" y="88442"/>
                </a:lnTo>
                <a:lnTo>
                  <a:pt x="392963" y="75907"/>
                </a:lnTo>
                <a:lnTo>
                  <a:pt x="391960" y="70053"/>
                </a:lnTo>
                <a:lnTo>
                  <a:pt x="389991" y="64833"/>
                </a:lnTo>
                <a:lnTo>
                  <a:pt x="388010" y="59639"/>
                </a:lnTo>
                <a:lnTo>
                  <a:pt x="385063" y="54990"/>
                </a:lnTo>
                <a:lnTo>
                  <a:pt x="380898" y="51841"/>
                </a:lnTo>
                <a:lnTo>
                  <a:pt x="378256" y="49872"/>
                </a:lnTo>
                <a:lnTo>
                  <a:pt x="374929" y="48653"/>
                </a:lnTo>
                <a:lnTo>
                  <a:pt x="371017" y="47701"/>
                </a:lnTo>
                <a:lnTo>
                  <a:pt x="360100" y="45913"/>
                </a:lnTo>
                <a:lnTo>
                  <a:pt x="347393" y="45029"/>
                </a:lnTo>
                <a:lnTo>
                  <a:pt x="333715" y="44726"/>
                </a:lnTo>
                <a:lnTo>
                  <a:pt x="302158" y="44665"/>
                </a:lnTo>
                <a:lnTo>
                  <a:pt x="297014" y="44437"/>
                </a:lnTo>
                <a:lnTo>
                  <a:pt x="291884" y="44221"/>
                </a:lnTo>
                <a:lnTo>
                  <a:pt x="287667" y="43764"/>
                </a:lnTo>
                <a:lnTo>
                  <a:pt x="285203" y="43103"/>
                </a:lnTo>
                <a:lnTo>
                  <a:pt x="272970" y="39758"/>
                </a:lnTo>
                <a:lnTo>
                  <a:pt x="261280" y="36457"/>
                </a:lnTo>
                <a:lnTo>
                  <a:pt x="249554" y="33326"/>
                </a:lnTo>
                <a:lnTo>
                  <a:pt x="237210" y="30489"/>
                </a:lnTo>
                <a:lnTo>
                  <a:pt x="223667" y="28071"/>
                </a:lnTo>
                <a:lnTo>
                  <a:pt x="222440" y="27889"/>
                </a:lnTo>
                <a:lnTo>
                  <a:pt x="209499" y="26009"/>
                </a:lnTo>
                <a:lnTo>
                  <a:pt x="202133" y="23063"/>
                </a:lnTo>
                <a:lnTo>
                  <a:pt x="198335" y="20332"/>
                </a:lnTo>
                <a:lnTo>
                  <a:pt x="194538" y="17551"/>
                </a:lnTo>
                <a:lnTo>
                  <a:pt x="194055" y="13817"/>
                </a:lnTo>
                <a:lnTo>
                  <a:pt x="194614" y="11226"/>
                </a:lnTo>
                <a:lnTo>
                  <a:pt x="195935" y="8166"/>
                </a:lnTo>
                <a:lnTo>
                  <a:pt x="194195" y="5130"/>
                </a:lnTo>
                <a:lnTo>
                  <a:pt x="193039" y="4851"/>
                </a:lnTo>
                <a:lnTo>
                  <a:pt x="175221" y="520"/>
                </a:lnTo>
                <a:lnTo>
                  <a:pt x="171094" y="0"/>
                </a:lnTo>
                <a:lnTo>
                  <a:pt x="159564" y="5056"/>
                </a:lnTo>
                <a:lnTo>
                  <a:pt x="149316" y="12636"/>
                </a:lnTo>
                <a:lnTo>
                  <a:pt x="140176" y="22009"/>
                </a:lnTo>
                <a:lnTo>
                  <a:pt x="133311" y="30619"/>
                </a:lnTo>
                <a:lnTo>
                  <a:pt x="125415" y="42008"/>
                </a:lnTo>
                <a:lnTo>
                  <a:pt x="118248" y="53231"/>
                </a:lnTo>
                <a:lnTo>
                  <a:pt x="111706" y="63494"/>
                </a:lnTo>
                <a:lnTo>
                  <a:pt x="107759" y="69253"/>
                </a:lnTo>
                <a:lnTo>
                  <a:pt x="99752" y="78592"/>
                </a:lnTo>
                <a:lnTo>
                  <a:pt x="90292" y="86756"/>
                </a:lnTo>
                <a:lnTo>
                  <a:pt x="79668" y="93962"/>
                </a:lnTo>
                <a:lnTo>
                  <a:pt x="68172" y="100429"/>
                </a:lnTo>
                <a:lnTo>
                  <a:pt x="58483" y="105244"/>
                </a:lnTo>
                <a:lnTo>
                  <a:pt x="46636" y="110738"/>
                </a:lnTo>
                <a:lnTo>
                  <a:pt x="34774" y="116122"/>
                </a:lnTo>
                <a:lnTo>
                  <a:pt x="23172" y="121629"/>
                </a:lnTo>
                <a:lnTo>
                  <a:pt x="12105" y="127489"/>
                </a:lnTo>
                <a:lnTo>
                  <a:pt x="1993" y="133832"/>
                </a:lnTo>
                <a:lnTo>
                  <a:pt x="0" y="137134"/>
                </a:lnTo>
                <a:lnTo>
                  <a:pt x="2235" y="140334"/>
                </a:lnTo>
                <a:lnTo>
                  <a:pt x="6019" y="139611"/>
                </a:lnTo>
                <a:lnTo>
                  <a:pt x="15938" y="133405"/>
                </a:lnTo>
                <a:lnTo>
                  <a:pt x="26875" y="127656"/>
                </a:lnTo>
                <a:lnTo>
                  <a:pt x="38530" y="122148"/>
                </a:lnTo>
                <a:lnTo>
                  <a:pt x="50603" y="116663"/>
                </a:lnTo>
                <a:lnTo>
                  <a:pt x="61518" y="111594"/>
                </a:lnTo>
                <a:lnTo>
                  <a:pt x="73135" y="105767"/>
                </a:lnTo>
                <a:lnTo>
                  <a:pt x="84361" y="99342"/>
                </a:lnTo>
                <a:lnTo>
                  <a:pt x="94915" y="92091"/>
                </a:lnTo>
                <a:lnTo>
                  <a:pt x="104515" y="83784"/>
                </a:lnTo>
                <a:lnTo>
                  <a:pt x="112879" y="74193"/>
                </a:lnTo>
                <a:lnTo>
                  <a:pt x="119889" y="63811"/>
                </a:lnTo>
                <a:lnTo>
                  <a:pt x="126681" y="53060"/>
                </a:lnTo>
                <a:lnTo>
                  <a:pt x="133979" y="41870"/>
                </a:lnTo>
                <a:lnTo>
                  <a:pt x="138976" y="34823"/>
                </a:lnTo>
                <a:lnTo>
                  <a:pt x="147761" y="24078"/>
                </a:lnTo>
                <a:lnTo>
                  <a:pt x="157347" y="15107"/>
                </a:lnTo>
                <a:lnTo>
                  <a:pt x="167778" y="8692"/>
                </a:lnTo>
                <a:lnTo>
                  <a:pt x="172259" y="7053"/>
                </a:lnTo>
                <a:lnTo>
                  <a:pt x="171234" y="6807"/>
                </a:lnTo>
                <a:lnTo>
                  <a:pt x="172059" y="3390"/>
                </a:lnTo>
                <a:lnTo>
                  <a:pt x="173037" y="6769"/>
                </a:lnTo>
                <a:lnTo>
                  <a:pt x="172259" y="7053"/>
                </a:lnTo>
                <a:lnTo>
                  <a:pt x="173558" y="7365"/>
                </a:lnTo>
                <a:lnTo>
                  <a:pt x="187043" y="10636"/>
                </a:lnTo>
                <a:lnTo>
                  <a:pt x="186943" y="17652"/>
                </a:lnTo>
                <a:lnTo>
                  <a:pt x="188975" y="22428"/>
                </a:lnTo>
                <a:lnTo>
                  <a:pt x="194259" y="26073"/>
                </a:lnTo>
                <a:lnTo>
                  <a:pt x="191363" y="11683"/>
                </a:lnTo>
                <a:lnTo>
                  <a:pt x="187058" y="9347"/>
                </a:lnTo>
                <a:lnTo>
                  <a:pt x="189369" y="6197"/>
                </a:lnTo>
                <a:lnTo>
                  <a:pt x="192214" y="8267"/>
                </a:lnTo>
                <a:lnTo>
                  <a:pt x="191388" y="11696"/>
                </a:lnTo>
                <a:lnTo>
                  <a:pt x="192214" y="8267"/>
                </a:lnTo>
                <a:lnTo>
                  <a:pt x="191363" y="11683"/>
                </a:lnTo>
                <a:lnTo>
                  <a:pt x="194259" y="26073"/>
                </a:lnTo>
                <a:lnTo>
                  <a:pt x="203296" y="30615"/>
                </a:lnTo>
                <a:lnTo>
                  <a:pt x="217125" y="34154"/>
                </a:lnTo>
                <a:lnTo>
                  <a:pt x="221424" y="34848"/>
                </a:lnTo>
                <a:lnTo>
                  <a:pt x="234868" y="37193"/>
                </a:lnTo>
                <a:lnTo>
                  <a:pt x="247129" y="39978"/>
                </a:lnTo>
                <a:lnTo>
                  <a:pt x="258837" y="43090"/>
                </a:lnTo>
                <a:lnTo>
                  <a:pt x="270621" y="46413"/>
                </a:lnTo>
                <a:lnTo>
                  <a:pt x="283112" y="49832"/>
                </a:lnTo>
                <a:lnTo>
                  <a:pt x="286854" y="50812"/>
                </a:lnTo>
                <a:lnTo>
                  <a:pt x="291337" y="51219"/>
                </a:lnTo>
                <a:lnTo>
                  <a:pt x="296697" y="51473"/>
                </a:lnTo>
                <a:lnTo>
                  <a:pt x="302044" y="51714"/>
                </a:lnTo>
                <a:lnTo>
                  <a:pt x="338776" y="51835"/>
                </a:lnTo>
                <a:lnTo>
                  <a:pt x="351424" y="52279"/>
                </a:lnTo>
                <a:lnTo>
                  <a:pt x="357098" y="52692"/>
                </a:lnTo>
                <a:lnTo>
                  <a:pt x="361772" y="53111"/>
                </a:lnTo>
                <a:lnTo>
                  <a:pt x="365975" y="53708"/>
                </a:lnTo>
                <a:lnTo>
                  <a:pt x="369354" y="54533"/>
                </a:lnTo>
                <a:lnTo>
                  <a:pt x="372757" y="55346"/>
                </a:lnTo>
                <a:lnTo>
                  <a:pt x="375323" y="56438"/>
                </a:lnTo>
                <a:lnTo>
                  <a:pt x="376669" y="57467"/>
                </a:lnTo>
                <a:lnTo>
                  <a:pt x="379387" y="59512"/>
                </a:lnTo>
                <a:lnTo>
                  <a:pt x="381774" y="63004"/>
                </a:lnTo>
                <a:lnTo>
                  <a:pt x="383400" y="67335"/>
                </a:lnTo>
                <a:lnTo>
                  <a:pt x="385038" y="71653"/>
                </a:lnTo>
                <a:lnTo>
                  <a:pt x="385927" y="76733"/>
                </a:lnTo>
                <a:lnTo>
                  <a:pt x="385927" y="87490"/>
                </a:lnTo>
                <a:lnTo>
                  <a:pt x="384708" y="93116"/>
                </a:lnTo>
                <a:lnTo>
                  <a:pt x="382409" y="97243"/>
                </a:lnTo>
                <a:lnTo>
                  <a:pt x="380072" y="101396"/>
                </a:lnTo>
                <a:lnTo>
                  <a:pt x="376961" y="104000"/>
                </a:lnTo>
                <a:lnTo>
                  <a:pt x="372529" y="104800"/>
                </a:lnTo>
                <a:lnTo>
                  <a:pt x="369823" y="106298"/>
                </a:lnTo>
                <a:lnTo>
                  <a:pt x="369442" y="109372"/>
                </a:lnTo>
                <a:lnTo>
                  <a:pt x="373938" y="112471"/>
                </a:lnTo>
                <a:lnTo>
                  <a:pt x="373722" y="111734"/>
                </a:lnTo>
                <a:lnTo>
                  <a:pt x="380517" y="110591"/>
                </a:lnTo>
                <a:lnTo>
                  <a:pt x="379336" y="136029"/>
                </a:lnTo>
                <a:lnTo>
                  <a:pt x="377482" y="143395"/>
                </a:lnTo>
                <a:lnTo>
                  <a:pt x="374103" y="148729"/>
                </a:lnTo>
                <a:lnTo>
                  <a:pt x="370649" y="154101"/>
                </a:lnTo>
                <a:lnTo>
                  <a:pt x="366153" y="157327"/>
                </a:lnTo>
                <a:lnTo>
                  <a:pt x="360095" y="157365"/>
                </a:lnTo>
                <a:lnTo>
                  <a:pt x="357543" y="157200"/>
                </a:lnTo>
                <a:lnTo>
                  <a:pt x="358305" y="160794"/>
                </a:lnTo>
                <a:lnTo>
                  <a:pt x="361784" y="160337"/>
                </a:lnTo>
                <a:lnTo>
                  <a:pt x="362305" y="164312"/>
                </a:lnTo>
                <a:lnTo>
                  <a:pt x="361784" y="160337"/>
                </a:lnTo>
                <a:lnTo>
                  <a:pt x="358305" y="160794"/>
                </a:lnTo>
                <a:lnTo>
                  <a:pt x="357543" y="157200"/>
                </a:lnTo>
                <a:lnTo>
                  <a:pt x="354672" y="160197"/>
                </a:lnTo>
                <a:lnTo>
                  <a:pt x="354812" y="161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635246" y="2762460"/>
            <a:ext cx="3390" cy="6997"/>
          </a:xfrm>
          <a:custGeom>
            <a:avLst/>
            <a:gdLst/>
            <a:ahLst/>
            <a:cxnLst/>
            <a:rect l="l" t="t" r="r" b="b"/>
            <a:pathLst>
              <a:path w="3390" h="6997">
                <a:moveTo>
                  <a:pt x="3390" y="0"/>
                </a:moveTo>
                <a:lnTo>
                  <a:pt x="0" y="4178"/>
                </a:lnTo>
                <a:lnTo>
                  <a:pt x="482" y="6997"/>
                </a:lnTo>
                <a:lnTo>
                  <a:pt x="33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466171" y="2565444"/>
            <a:ext cx="1803" cy="3662"/>
          </a:xfrm>
          <a:custGeom>
            <a:avLst/>
            <a:gdLst/>
            <a:ahLst/>
            <a:cxnLst/>
            <a:rect l="l" t="t" r="r" b="b"/>
            <a:pathLst>
              <a:path w="1803" h="3662">
                <a:moveTo>
                  <a:pt x="825" y="0"/>
                </a:moveTo>
                <a:lnTo>
                  <a:pt x="0" y="3416"/>
                </a:lnTo>
                <a:lnTo>
                  <a:pt x="1025" y="3662"/>
                </a:lnTo>
                <a:lnTo>
                  <a:pt x="1803" y="3378"/>
                </a:lnTo>
                <a:lnTo>
                  <a:pt x="8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481995" y="2568251"/>
            <a:ext cx="5156" cy="5486"/>
          </a:xfrm>
          <a:custGeom>
            <a:avLst/>
            <a:gdLst/>
            <a:ahLst/>
            <a:cxnLst/>
            <a:rect l="l" t="t" r="r" b="b"/>
            <a:pathLst>
              <a:path w="5156" h="5486">
                <a:moveTo>
                  <a:pt x="5156" y="2070"/>
                </a:moveTo>
                <a:lnTo>
                  <a:pt x="2311" y="0"/>
                </a:lnTo>
                <a:lnTo>
                  <a:pt x="2108" y="317"/>
                </a:lnTo>
                <a:lnTo>
                  <a:pt x="2311" y="0"/>
                </a:lnTo>
                <a:lnTo>
                  <a:pt x="0" y="3149"/>
                </a:lnTo>
                <a:lnTo>
                  <a:pt x="4305" y="5486"/>
                </a:lnTo>
                <a:lnTo>
                  <a:pt x="5156" y="2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033231" y="1301187"/>
            <a:ext cx="17" cy="447"/>
          </a:xfrm>
          <a:custGeom>
            <a:avLst/>
            <a:gdLst/>
            <a:ahLst/>
            <a:cxnLst/>
            <a:rect l="l" t="t" r="r" b="b"/>
            <a:pathLst>
              <a:path w="17" h="447">
                <a:moveTo>
                  <a:pt x="17" y="0"/>
                </a:moveTo>
                <a:lnTo>
                  <a:pt x="0" y="447"/>
                </a:lnTo>
                <a:lnTo>
                  <a:pt x="1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032126" y="1294625"/>
            <a:ext cx="749" cy="7429"/>
          </a:xfrm>
          <a:custGeom>
            <a:avLst/>
            <a:gdLst/>
            <a:ahLst/>
            <a:cxnLst/>
            <a:rect l="l" t="t" r="r" b="b"/>
            <a:pathLst>
              <a:path w="749" h="7429">
                <a:moveTo>
                  <a:pt x="0" y="0"/>
                </a:moveTo>
                <a:lnTo>
                  <a:pt x="749" y="7429"/>
                </a:lnTo>
                <a:lnTo>
                  <a:pt x="355" y="2209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483942" y="1032997"/>
            <a:ext cx="563994" cy="887367"/>
          </a:xfrm>
          <a:custGeom>
            <a:avLst/>
            <a:gdLst/>
            <a:ahLst/>
            <a:cxnLst/>
            <a:rect l="l" t="t" r="r" b="b"/>
            <a:pathLst>
              <a:path w="563994" h="887367">
                <a:moveTo>
                  <a:pt x="319829" y="883876"/>
                </a:moveTo>
                <a:lnTo>
                  <a:pt x="326544" y="876759"/>
                </a:lnTo>
                <a:lnTo>
                  <a:pt x="329374" y="866032"/>
                </a:lnTo>
                <a:lnTo>
                  <a:pt x="317068" y="732454"/>
                </a:lnTo>
                <a:lnTo>
                  <a:pt x="313973" y="721110"/>
                </a:lnTo>
                <a:lnTo>
                  <a:pt x="309191" y="708278"/>
                </a:lnTo>
                <a:lnTo>
                  <a:pt x="304674" y="695306"/>
                </a:lnTo>
                <a:lnTo>
                  <a:pt x="302374" y="683541"/>
                </a:lnTo>
                <a:lnTo>
                  <a:pt x="302348" y="681565"/>
                </a:lnTo>
                <a:lnTo>
                  <a:pt x="304754" y="668505"/>
                </a:lnTo>
                <a:lnTo>
                  <a:pt x="310168" y="657978"/>
                </a:lnTo>
                <a:lnTo>
                  <a:pt x="317110" y="646818"/>
                </a:lnTo>
                <a:lnTo>
                  <a:pt x="318376" y="644557"/>
                </a:lnTo>
                <a:lnTo>
                  <a:pt x="324026" y="632427"/>
                </a:lnTo>
                <a:lnTo>
                  <a:pt x="328124" y="620254"/>
                </a:lnTo>
                <a:lnTo>
                  <a:pt x="331139" y="608036"/>
                </a:lnTo>
                <a:lnTo>
                  <a:pt x="333542" y="595769"/>
                </a:lnTo>
                <a:lnTo>
                  <a:pt x="335801" y="583449"/>
                </a:lnTo>
                <a:lnTo>
                  <a:pt x="338386" y="571074"/>
                </a:lnTo>
                <a:lnTo>
                  <a:pt x="339737" y="565652"/>
                </a:lnTo>
                <a:lnTo>
                  <a:pt x="351983" y="567711"/>
                </a:lnTo>
                <a:lnTo>
                  <a:pt x="364104" y="571339"/>
                </a:lnTo>
                <a:lnTo>
                  <a:pt x="376214" y="575666"/>
                </a:lnTo>
                <a:lnTo>
                  <a:pt x="388423" y="579822"/>
                </a:lnTo>
                <a:lnTo>
                  <a:pt x="400841" y="582937"/>
                </a:lnTo>
                <a:lnTo>
                  <a:pt x="414720" y="584949"/>
                </a:lnTo>
                <a:lnTo>
                  <a:pt x="427761" y="586453"/>
                </a:lnTo>
                <a:lnTo>
                  <a:pt x="441689" y="587489"/>
                </a:lnTo>
                <a:lnTo>
                  <a:pt x="455388" y="587626"/>
                </a:lnTo>
                <a:lnTo>
                  <a:pt x="467743" y="586433"/>
                </a:lnTo>
                <a:lnTo>
                  <a:pt x="475970" y="584207"/>
                </a:lnTo>
                <a:lnTo>
                  <a:pt x="487554" y="576713"/>
                </a:lnTo>
                <a:lnTo>
                  <a:pt x="494813" y="566052"/>
                </a:lnTo>
                <a:lnTo>
                  <a:pt x="498648" y="553269"/>
                </a:lnTo>
                <a:lnTo>
                  <a:pt x="499958" y="539410"/>
                </a:lnTo>
                <a:lnTo>
                  <a:pt x="499986" y="537953"/>
                </a:lnTo>
                <a:lnTo>
                  <a:pt x="500680" y="523935"/>
                </a:lnTo>
                <a:lnTo>
                  <a:pt x="502544" y="512406"/>
                </a:lnTo>
                <a:lnTo>
                  <a:pt x="505892" y="501312"/>
                </a:lnTo>
                <a:lnTo>
                  <a:pt x="511038" y="488598"/>
                </a:lnTo>
                <a:lnTo>
                  <a:pt x="516945" y="475645"/>
                </a:lnTo>
                <a:lnTo>
                  <a:pt x="521703" y="463963"/>
                </a:lnTo>
                <a:lnTo>
                  <a:pt x="523595" y="458121"/>
                </a:lnTo>
                <a:lnTo>
                  <a:pt x="523430" y="446069"/>
                </a:lnTo>
                <a:lnTo>
                  <a:pt x="527748" y="442272"/>
                </a:lnTo>
                <a:lnTo>
                  <a:pt x="537723" y="439359"/>
                </a:lnTo>
                <a:lnTo>
                  <a:pt x="549805" y="438340"/>
                </a:lnTo>
                <a:lnTo>
                  <a:pt x="556082" y="435375"/>
                </a:lnTo>
                <a:lnTo>
                  <a:pt x="562679" y="424786"/>
                </a:lnTo>
                <a:lnTo>
                  <a:pt x="563994" y="412302"/>
                </a:lnTo>
                <a:lnTo>
                  <a:pt x="563511" y="400158"/>
                </a:lnTo>
                <a:lnTo>
                  <a:pt x="562560" y="387065"/>
                </a:lnTo>
                <a:lnTo>
                  <a:pt x="560542" y="374597"/>
                </a:lnTo>
                <a:lnTo>
                  <a:pt x="557683" y="362506"/>
                </a:lnTo>
                <a:lnTo>
                  <a:pt x="554211" y="350544"/>
                </a:lnTo>
                <a:lnTo>
                  <a:pt x="550353" y="338461"/>
                </a:lnTo>
                <a:lnTo>
                  <a:pt x="546336" y="326010"/>
                </a:lnTo>
                <a:lnTo>
                  <a:pt x="545782" y="324250"/>
                </a:lnTo>
                <a:lnTo>
                  <a:pt x="541467" y="310379"/>
                </a:lnTo>
                <a:lnTo>
                  <a:pt x="539254" y="299779"/>
                </a:lnTo>
                <a:lnTo>
                  <a:pt x="539900" y="289936"/>
                </a:lnTo>
                <a:lnTo>
                  <a:pt x="544165" y="278338"/>
                </a:lnTo>
                <a:lnTo>
                  <a:pt x="546379" y="273920"/>
                </a:lnTo>
                <a:lnTo>
                  <a:pt x="548932" y="269056"/>
                </a:lnTo>
                <a:lnTo>
                  <a:pt x="548182" y="261627"/>
                </a:lnTo>
                <a:lnTo>
                  <a:pt x="548538" y="263837"/>
                </a:lnTo>
                <a:lnTo>
                  <a:pt x="548932" y="269056"/>
                </a:lnTo>
                <a:lnTo>
                  <a:pt x="549242" y="268337"/>
                </a:lnTo>
                <a:lnTo>
                  <a:pt x="548574" y="263948"/>
                </a:lnTo>
                <a:lnTo>
                  <a:pt x="549246" y="266014"/>
                </a:lnTo>
                <a:lnTo>
                  <a:pt x="548287" y="262057"/>
                </a:lnTo>
                <a:lnTo>
                  <a:pt x="547383" y="256116"/>
                </a:lnTo>
                <a:lnTo>
                  <a:pt x="545566" y="243551"/>
                </a:lnTo>
                <a:lnTo>
                  <a:pt x="543789" y="230958"/>
                </a:lnTo>
                <a:lnTo>
                  <a:pt x="542005" y="218354"/>
                </a:lnTo>
                <a:lnTo>
                  <a:pt x="540167" y="205758"/>
                </a:lnTo>
                <a:lnTo>
                  <a:pt x="538227" y="193185"/>
                </a:lnTo>
                <a:lnTo>
                  <a:pt x="536139" y="180653"/>
                </a:lnTo>
                <a:lnTo>
                  <a:pt x="533855" y="168179"/>
                </a:lnTo>
                <a:lnTo>
                  <a:pt x="532130" y="159557"/>
                </a:lnTo>
                <a:lnTo>
                  <a:pt x="529831" y="147862"/>
                </a:lnTo>
                <a:lnTo>
                  <a:pt x="527581" y="135522"/>
                </a:lnTo>
                <a:lnTo>
                  <a:pt x="525270" y="122743"/>
                </a:lnTo>
                <a:lnTo>
                  <a:pt x="522789" y="109733"/>
                </a:lnTo>
                <a:lnTo>
                  <a:pt x="520028" y="96698"/>
                </a:lnTo>
                <a:lnTo>
                  <a:pt x="516878" y="83846"/>
                </a:lnTo>
                <a:lnTo>
                  <a:pt x="513230" y="71384"/>
                </a:lnTo>
                <a:lnTo>
                  <a:pt x="508974" y="59517"/>
                </a:lnTo>
                <a:lnTo>
                  <a:pt x="504002" y="48453"/>
                </a:lnTo>
                <a:lnTo>
                  <a:pt x="492727" y="30640"/>
                </a:lnTo>
                <a:lnTo>
                  <a:pt x="481422" y="18782"/>
                </a:lnTo>
                <a:lnTo>
                  <a:pt x="468865" y="9995"/>
                </a:lnTo>
                <a:lnTo>
                  <a:pt x="455234" y="4074"/>
                </a:lnTo>
                <a:lnTo>
                  <a:pt x="440707" y="811"/>
                </a:lnTo>
                <a:lnTo>
                  <a:pt x="425464" y="0"/>
                </a:lnTo>
                <a:lnTo>
                  <a:pt x="409682" y="1432"/>
                </a:lnTo>
                <a:lnTo>
                  <a:pt x="393539" y="4902"/>
                </a:lnTo>
                <a:lnTo>
                  <a:pt x="377215" y="10202"/>
                </a:lnTo>
                <a:lnTo>
                  <a:pt x="360887" y="17126"/>
                </a:lnTo>
                <a:lnTo>
                  <a:pt x="344734" y="25467"/>
                </a:lnTo>
                <a:lnTo>
                  <a:pt x="328935" y="35017"/>
                </a:lnTo>
                <a:lnTo>
                  <a:pt x="313666" y="45570"/>
                </a:lnTo>
                <a:lnTo>
                  <a:pt x="299108" y="56918"/>
                </a:lnTo>
                <a:lnTo>
                  <a:pt x="285437" y="68855"/>
                </a:lnTo>
                <a:lnTo>
                  <a:pt x="272834" y="81175"/>
                </a:lnTo>
                <a:lnTo>
                  <a:pt x="261475" y="93669"/>
                </a:lnTo>
                <a:lnTo>
                  <a:pt x="251539" y="106131"/>
                </a:lnTo>
                <a:lnTo>
                  <a:pt x="243205" y="118354"/>
                </a:lnTo>
                <a:lnTo>
                  <a:pt x="236651" y="130131"/>
                </a:lnTo>
                <a:lnTo>
                  <a:pt x="232350" y="141969"/>
                </a:lnTo>
                <a:lnTo>
                  <a:pt x="230113" y="152850"/>
                </a:lnTo>
                <a:lnTo>
                  <a:pt x="227390" y="163802"/>
                </a:lnTo>
                <a:lnTo>
                  <a:pt x="222224" y="174886"/>
                </a:lnTo>
                <a:lnTo>
                  <a:pt x="215388" y="185669"/>
                </a:lnTo>
                <a:lnTo>
                  <a:pt x="208336" y="196190"/>
                </a:lnTo>
                <a:lnTo>
                  <a:pt x="201347" y="206710"/>
                </a:lnTo>
                <a:lnTo>
                  <a:pt x="194696" y="217490"/>
                </a:lnTo>
                <a:lnTo>
                  <a:pt x="188660" y="228788"/>
                </a:lnTo>
                <a:lnTo>
                  <a:pt x="183806" y="240043"/>
                </a:lnTo>
                <a:lnTo>
                  <a:pt x="179076" y="252294"/>
                </a:lnTo>
                <a:lnTo>
                  <a:pt x="174012" y="264709"/>
                </a:lnTo>
                <a:lnTo>
                  <a:pt x="168220" y="276321"/>
                </a:lnTo>
                <a:lnTo>
                  <a:pt x="161747" y="285655"/>
                </a:lnTo>
                <a:lnTo>
                  <a:pt x="152922" y="294220"/>
                </a:lnTo>
                <a:lnTo>
                  <a:pt x="142759" y="301703"/>
                </a:lnTo>
                <a:lnTo>
                  <a:pt x="131869" y="308648"/>
                </a:lnTo>
                <a:lnTo>
                  <a:pt x="120868" y="315598"/>
                </a:lnTo>
                <a:lnTo>
                  <a:pt x="110366" y="323100"/>
                </a:lnTo>
                <a:lnTo>
                  <a:pt x="100979" y="331697"/>
                </a:lnTo>
                <a:lnTo>
                  <a:pt x="99441" y="333420"/>
                </a:lnTo>
                <a:lnTo>
                  <a:pt x="91734" y="344207"/>
                </a:lnTo>
                <a:lnTo>
                  <a:pt x="86658" y="354927"/>
                </a:lnTo>
                <a:lnTo>
                  <a:pt x="82438" y="366541"/>
                </a:lnTo>
                <a:lnTo>
                  <a:pt x="78968" y="375914"/>
                </a:lnTo>
                <a:lnTo>
                  <a:pt x="73443" y="387767"/>
                </a:lnTo>
                <a:lnTo>
                  <a:pt x="66580" y="398513"/>
                </a:lnTo>
                <a:lnTo>
                  <a:pt x="58278" y="408111"/>
                </a:lnTo>
                <a:lnTo>
                  <a:pt x="48434" y="416521"/>
                </a:lnTo>
                <a:lnTo>
                  <a:pt x="46278" y="418053"/>
                </a:lnTo>
                <a:lnTo>
                  <a:pt x="39535" y="422688"/>
                </a:lnTo>
                <a:lnTo>
                  <a:pt x="29895" y="424276"/>
                </a:lnTo>
                <a:lnTo>
                  <a:pt x="25044" y="431845"/>
                </a:lnTo>
                <a:lnTo>
                  <a:pt x="20872" y="442529"/>
                </a:lnTo>
                <a:lnTo>
                  <a:pt x="19066" y="455502"/>
                </a:lnTo>
                <a:lnTo>
                  <a:pt x="18413" y="469086"/>
                </a:lnTo>
                <a:lnTo>
                  <a:pt x="17700" y="481600"/>
                </a:lnTo>
                <a:lnTo>
                  <a:pt x="17081" y="486188"/>
                </a:lnTo>
                <a:lnTo>
                  <a:pt x="13682" y="497612"/>
                </a:lnTo>
                <a:lnTo>
                  <a:pt x="8591" y="509599"/>
                </a:lnTo>
                <a:lnTo>
                  <a:pt x="3567" y="521917"/>
                </a:lnTo>
                <a:lnTo>
                  <a:pt x="369" y="534329"/>
                </a:lnTo>
                <a:lnTo>
                  <a:pt x="0" y="540214"/>
                </a:lnTo>
                <a:lnTo>
                  <a:pt x="984" y="552246"/>
                </a:lnTo>
                <a:lnTo>
                  <a:pt x="3297" y="564541"/>
                </a:lnTo>
                <a:lnTo>
                  <a:pt x="6569" y="577011"/>
                </a:lnTo>
                <a:lnTo>
                  <a:pt x="10426" y="589567"/>
                </a:lnTo>
                <a:lnTo>
                  <a:pt x="14497" y="602120"/>
                </a:lnTo>
                <a:lnTo>
                  <a:pt x="18410" y="614581"/>
                </a:lnTo>
                <a:lnTo>
                  <a:pt x="21793" y="626863"/>
                </a:lnTo>
                <a:lnTo>
                  <a:pt x="24282" y="638931"/>
                </a:lnTo>
                <a:lnTo>
                  <a:pt x="27131" y="651388"/>
                </a:lnTo>
                <a:lnTo>
                  <a:pt x="31430" y="663208"/>
                </a:lnTo>
                <a:lnTo>
                  <a:pt x="36950" y="674494"/>
                </a:lnTo>
                <a:lnTo>
                  <a:pt x="43463" y="685349"/>
                </a:lnTo>
                <a:lnTo>
                  <a:pt x="50741" y="695873"/>
                </a:lnTo>
                <a:lnTo>
                  <a:pt x="58555" y="706171"/>
                </a:lnTo>
                <a:lnTo>
                  <a:pt x="66675" y="716344"/>
                </a:lnTo>
                <a:lnTo>
                  <a:pt x="74875" y="726493"/>
                </a:lnTo>
                <a:lnTo>
                  <a:pt x="82924" y="736722"/>
                </a:lnTo>
                <a:lnTo>
                  <a:pt x="90595" y="747133"/>
                </a:lnTo>
                <a:lnTo>
                  <a:pt x="96126" y="755377"/>
                </a:lnTo>
                <a:lnTo>
                  <a:pt x="103800" y="767004"/>
                </a:lnTo>
                <a:lnTo>
                  <a:pt x="111670" y="778075"/>
                </a:lnTo>
                <a:lnTo>
                  <a:pt x="119763" y="788596"/>
                </a:lnTo>
                <a:lnTo>
                  <a:pt x="128110" y="798574"/>
                </a:lnTo>
                <a:lnTo>
                  <a:pt x="136740" y="808011"/>
                </a:lnTo>
                <a:lnTo>
                  <a:pt x="145682" y="816915"/>
                </a:lnTo>
                <a:lnTo>
                  <a:pt x="154965" y="825290"/>
                </a:lnTo>
                <a:lnTo>
                  <a:pt x="164619" y="833140"/>
                </a:lnTo>
                <a:lnTo>
                  <a:pt x="174673" y="840472"/>
                </a:lnTo>
                <a:lnTo>
                  <a:pt x="185156" y="847291"/>
                </a:lnTo>
                <a:lnTo>
                  <a:pt x="196097" y="853601"/>
                </a:lnTo>
                <a:lnTo>
                  <a:pt x="207527" y="859408"/>
                </a:lnTo>
                <a:lnTo>
                  <a:pt x="219473" y="864717"/>
                </a:lnTo>
                <a:lnTo>
                  <a:pt x="231966" y="869534"/>
                </a:lnTo>
                <a:lnTo>
                  <a:pt x="245034" y="873862"/>
                </a:lnTo>
                <a:lnTo>
                  <a:pt x="252171" y="875951"/>
                </a:lnTo>
                <a:lnTo>
                  <a:pt x="261995" y="878911"/>
                </a:lnTo>
                <a:lnTo>
                  <a:pt x="273656" y="882385"/>
                </a:lnTo>
                <a:lnTo>
                  <a:pt x="286212" y="885497"/>
                </a:lnTo>
                <a:lnTo>
                  <a:pt x="298721" y="887367"/>
                </a:lnTo>
                <a:lnTo>
                  <a:pt x="310241" y="887119"/>
                </a:lnTo>
                <a:lnTo>
                  <a:pt x="319829" y="8838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033249" y="1299530"/>
            <a:ext cx="299" cy="1657"/>
          </a:xfrm>
          <a:custGeom>
            <a:avLst/>
            <a:gdLst/>
            <a:ahLst/>
            <a:cxnLst/>
            <a:rect l="l" t="t" r="r" b="b"/>
            <a:pathLst>
              <a:path w="299" h="1657">
                <a:moveTo>
                  <a:pt x="299" y="962"/>
                </a:moveTo>
                <a:lnTo>
                  <a:pt x="66" y="0"/>
                </a:lnTo>
                <a:lnTo>
                  <a:pt x="0" y="1657"/>
                </a:lnTo>
                <a:lnTo>
                  <a:pt x="299" y="9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033189" y="1299012"/>
            <a:ext cx="130" cy="517"/>
          </a:xfrm>
          <a:custGeom>
            <a:avLst/>
            <a:gdLst/>
            <a:ahLst/>
            <a:cxnLst/>
            <a:rect l="l" t="t" r="r" b="b"/>
            <a:pathLst>
              <a:path w="130" h="517">
                <a:moveTo>
                  <a:pt x="130" y="400"/>
                </a:moveTo>
                <a:lnTo>
                  <a:pt x="0" y="0"/>
                </a:lnTo>
                <a:lnTo>
                  <a:pt x="125" y="5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028347" y="1291168"/>
            <a:ext cx="8407" cy="10617"/>
          </a:xfrm>
          <a:custGeom>
            <a:avLst/>
            <a:gdLst/>
            <a:ahLst/>
            <a:cxnLst/>
            <a:rect l="l" t="t" r="r" b="b"/>
            <a:pathLst>
              <a:path w="8407" h="10617">
                <a:moveTo>
                  <a:pt x="8369" y="9918"/>
                </a:moveTo>
                <a:lnTo>
                  <a:pt x="8407" y="10617"/>
                </a:lnTo>
                <a:lnTo>
                  <a:pt x="8381" y="7175"/>
                </a:lnTo>
                <a:lnTo>
                  <a:pt x="7350" y="3226"/>
                </a:lnTo>
                <a:lnTo>
                  <a:pt x="6756" y="787"/>
                </a:lnTo>
                <a:lnTo>
                  <a:pt x="7295" y="3014"/>
                </a:lnTo>
                <a:lnTo>
                  <a:pt x="7357" y="3271"/>
                </a:lnTo>
                <a:lnTo>
                  <a:pt x="7721" y="4775"/>
                </a:lnTo>
                <a:lnTo>
                  <a:pt x="7357" y="3271"/>
                </a:lnTo>
                <a:lnTo>
                  <a:pt x="7295" y="3014"/>
                </a:lnTo>
                <a:lnTo>
                  <a:pt x="6756" y="787"/>
                </a:lnTo>
                <a:lnTo>
                  <a:pt x="3086" y="0"/>
                </a:lnTo>
                <a:lnTo>
                  <a:pt x="93" y="2459"/>
                </a:lnTo>
                <a:lnTo>
                  <a:pt x="0" y="2133"/>
                </a:lnTo>
                <a:lnTo>
                  <a:pt x="356" y="4279"/>
                </a:lnTo>
                <a:lnTo>
                  <a:pt x="3784" y="3454"/>
                </a:lnTo>
                <a:lnTo>
                  <a:pt x="1371" y="10134"/>
                </a:lnTo>
                <a:lnTo>
                  <a:pt x="1371" y="10337"/>
                </a:lnTo>
                <a:lnTo>
                  <a:pt x="4889" y="10477"/>
                </a:lnTo>
                <a:lnTo>
                  <a:pt x="7264" y="2895"/>
                </a:lnTo>
                <a:lnTo>
                  <a:pt x="7873" y="9998"/>
                </a:lnTo>
                <a:lnTo>
                  <a:pt x="7916" y="6945"/>
                </a:lnTo>
                <a:lnTo>
                  <a:pt x="8039" y="8305"/>
                </a:lnTo>
                <a:lnTo>
                  <a:pt x="8369" y="9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028921" y="1296766"/>
            <a:ext cx="358" cy="2331"/>
          </a:xfrm>
          <a:custGeom>
            <a:avLst/>
            <a:gdLst/>
            <a:ahLst/>
            <a:cxnLst/>
            <a:rect l="l" t="t" r="r" b="b"/>
            <a:pathLst>
              <a:path w="358" h="2331">
                <a:moveTo>
                  <a:pt x="358" y="2331"/>
                </a:moveTo>
                <a:lnTo>
                  <a:pt x="148" y="891"/>
                </a:lnTo>
                <a:lnTo>
                  <a:pt x="0" y="0"/>
                </a:lnTo>
                <a:lnTo>
                  <a:pt x="358" y="2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823686" y="1598646"/>
            <a:ext cx="11871" cy="5600"/>
          </a:xfrm>
          <a:custGeom>
            <a:avLst/>
            <a:gdLst/>
            <a:ahLst/>
            <a:cxnLst/>
            <a:rect l="l" t="t" r="r" b="b"/>
            <a:pathLst>
              <a:path w="11871" h="5600">
                <a:moveTo>
                  <a:pt x="2632" y="4007"/>
                </a:moveTo>
                <a:lnTo>
                  <a:pt x="11871" y="5600"/>
                </a:lnTo>
                <a:lnTo>
                  <a:pt x="3403" y="901"/>
                </a:lnTo>
                <a:lnTo>
                  <a:pt x="0" y="0"/>
                </a:lnTo>
                <a:lnTo>
                  <a:pt x="2632" y="40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782767" y="1595142"/>
            <a:ext cx="42821" cy="174091"/>
          </a:xfrm>
          <a:custGeom>
            <a:avLst/>
            <a:gdLst/>
            <a:ahLst/>
            <a:cxnLst/>
            <a:rect l="l" t="t" r="r" b="b"/>
            <a:pathLst>
              <a:path w="42821" h="174091">
                <a:moveTo>
                  <a:pt x="215" y="110629"/>
                </a:moveTo>
                <a:lnTo>
                  <a:pt x="12" y="119329"/>
                </a:lnTo>
                <a:lnTo>
                  <a:pt x="0" y="120065"/>
                </a:lnTo>
                <a:lnTo>
                  <a:pt x="1861" y="131991"/>
                </a:lnTo>
                <a:lnTo>
                  <a:pt x="6038" y="144614"/>
                </a:lnTo>
                <a:lnTo>
                  <a:pt x="6756" y="146545"/>
                </a:lnTo>
                <a:lnTo>
                  <a:pt x="11654" y="159647"/>
                </a:lnTo>
                <a:lnTo>
                  <a:pt x="14747" y="170709"/>
                </a:lnTo>
                <a:lnTo>
                  <a:pt x="16865" y="174091"/>
                </a:lnTo>
                <a:lnTo>
                  <a:pt x="20713" y="173482"/>
                </a:lnTo>
                <a:lnTo>
                  <a:pt x="21716" y="169760"/>
                </a:lnTo>
                <a:lnTo>
                  <a:pt x="18607" y="158193"/>
                </a:lnTo>
                <a:lnTo>
                  <a:pt x="13959" y="145689"/>
                </a:lnTo>
                <a:lnTo>
                  <a:pt x="13347" y="144068"/>
                </a:lnTo>
                <a:lnTo>
                  <a:pt x="9944" y="135128"/>
                </a:lnTo>
                <a:lnTo>
                  <a:pt x="6997" y="126212"/>
                </a:lnTo>
                <a:lnTo>
                  <a:pt x="7048" y="119519"/>
                </a:lnTo>
                <a:lnTo>
                  <a:pt x="7277" y="111937"/>
                </a:lnTo>
                <a:lnTo>
                  <a:pt x="9118" y="106946"/>
                </a:lnTo>
                <a:lnTo>
                  <a:pt x="11937" y="101765"/>
                </a:lnTo>
                <a:lnTo>
                  <a:pt x="14757" y="96608"/>
                </a:lnTo>
                <a:lnTo>
                  <a:pt x="18694" y="91351"/>
                </a:lnTo>
                <a:lnTo>
                  <a:pt x="22656" y="84086"/>
                </a:lnTo>
                <a:lnTo>
                  <a:pt x="28430" y="71682"/>
                </a:lnTo>
                <a:lnTo>
                  <a:pt x="32619" y="59319"/>
                </a:lnTo>
                <a:lnTo>
                  <a:pt x="35688" y="47007"/>
                </a:lnTo>
                <a:lnTo>
                  <a:pt x="38102" y="34754"/>
                </a:lnTo>
                <a:lnTo>
                  <a:pt x="40324" y="22567"/>
                </a:lnTo>
                <a:lnTo>
                  <a:pt x="42821" y="10454"/>
                </a:lnTo>
                <a:lnTo>
                  <a:pt x="40639" y="7010"/>
                </a:lnTo>
                <a:lnTo>
                  <a:pt x="41198" y="0"/>
                </a:lnTo>
                <a:lnTo>
                  <a:pt x="37947" y="965"/>
                </a:lnTo>
                <a:lnTo>
                  <a:pt x="37515" y="2603"/>
                </a:lnTo>
                <a:lnTo>
                  <a:pt x="34572" y="15341"/>
                </a:lnTo>
                <a:lnTo>
                  <a:pt x="32184" y="27876"/>
                </a:lnTo>
                <a:lnTo>
                  <a:pt x="29878" y="40226"/>
                </a:lnTo>
                <a:lnTo>
                  <a:pt x="27180" y="52410"/>
                </a:lnTo>
                <a:lnTo>
                  <a:pt x="23617" y="64442"/>
                </a:lnTo>
                <a:lnTo>
                  <a:pt x="18716" y="76343"/>
                </a:lnTo>
                <a:lnTo>
                  <a:pt x="16459" y="80733"/>
                </a:lnTo>
                <a:lnTo>
                  <a:pt x="12788" y="87490"/>
                </a:lnTo>
                <a:lnTo>
                  <a:pt x="8940" y="92595"/>
                </a:lnTo>
                <a:lnTo>
                  <a:pt x="5753" y="98374"/>
                </a:lnTo>
                <a:lnTo>
                  <a:pt x="2578" y="104127"/>
                </a:lnTo>
                <a:lnTo>
                  <a:pt x="215" y="110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028718" y="1294062"/>
            <a:ext cx="8034" cy="14490"/>
          </a:xfrm>
          <a:custGeom>
            <a:avLst/>
            <a:gdLst/>
            <a:ahLst/>
            <a:cxnLst/>
            <a:rect l="l" t="t" r="r" b="b"/>
            <a:pathLst>
              <a:path w="8034" h="14490">
                <a:moveTo>
                  <a:pt x="4720" y="14490"/>
                </a:moveTo>
                <a:lnTo>
                  <a:pt x="6269" y="11544"/>
                </a:lnTo>
                <a:lnTo>
                  <a:pt x="6476" y="10989"/>
                </a:lnTo>
                <a:lnTo>
                  <a:pt x="7349" y="8648"/>
                </a:lnTo>
                <a:lnTo>
                  <a:pt x="8034" y="7721"/>
                </a:lnTo>
                <a:lnTo>
                  <a:pt x="7996" y="7023"/>
                </a:lnTo>
                <a:lnTo>
                  <a:pt x="7666" y="5410"/>
                </a:lnTo>
                <a:lnTo>
                  <a:pt x="7544" y="4049"/>
                </a:lnTo>
                <a:lnTo>
                  <a:pt x="7500" y="7102"/>
                </a:lnTo>
                <a:lnTo>
                  <a:pt x="6891" y="0"/>
                </a:lnTo>
                <a:lnTo>
                  <a:pt x="4517" y="7581"/>
                </a:lnTo>
                <a:lnTo>
                  <a:pt x="999" y="7442"/>
                </a:lnTo>
                <a:lnTo>
                  <a:pt x="999" y="7239"/>
                </a:lnTo>
                <a:lnTo>
                  <a:pt x="3412" y="558"/>
                </a:lnTo>
                <a:lnTo>
                  <a:pt x="0" y="1380"/>
                </a:lnTo>
                <a:lnTo>
                  <a:pt x="52" y="1721"/>
                </a:lnTo>
                <a:lnTo>
                  <a:pt x="630" y="4533"/>
                </a:lnTo>
                <a:lnTo>
                  <a:pt x="581" y="4889"/>
                </a:lnTo>
                <a:lnTo>
                  <a:pt x="1037" y="8128"/>
                </a:lnTo>
                <a:lnTo>
                  <a:pt x="2904" y="11201"/>
                </a:lnTo>
                <a:lnTo>
                  <a:pt x="4720" y="1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035195" y="1301785"/>
            <a:ext cx="1558" cy="3267"/>
          </a:xfrm>
          <a:custGeom>
            <a:avLst/>
            <a:gdLst/>
            <a:ahLst/>
            <a:cxnLst/>
            <a:rect l="l" t="t" r="r" b="b"/>
            <a:pathLst>
              <a:path w="1558" h="3267">
                <a:moveTo>
                  <a:pt x="872" y="927"/>
                </a:moveTo>
                <a:lnTo>
                  <a:pt x="0" y="3267"/>
                </a:lnTo>
                <a:lnTo>
                  <a:pt x="1558" y="0"/>
                </a:lnTo>
                <a:lnTo>
                  <a:pt x="872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823406" y="1295475"/>
            <a:ext cx="228066" cy="328763"/>
          </a:xfrm>
          <a:custGeom>
            <a:avLst/>
            <a:gdLst/>
            <a:ahLst/>
            <a:cxnLst/>
            <a:rect l="l" t="t" r="r" b="b"/>
            <a:pathLst>
              <a:path w="228066" h="328763">
                <a:moveTo>
                  <a:pt x="228066" y="146251"/>
                </a:moveTo>
                <a:lnTo>
                  <a:pt x="227672" y="141704"/>
                </a:lnTo>
                <a:lnTo>
                  <a:pt x="227571" y="137589"/>
                </a:lnTo>
                <a:lnTo>
                  <a:pt x="226615" y="124326"/>
                </a:lnTo>
                <a:lnTo>
                  <a:pt x="224598" y="111733"/>
                </a:lnTo>
                <a:lnTo>
                  <a:pt x="221752" y="99579"/>
                </a:lnTo>
                <a:lnTo>
                  <a:pt x="218305" y="87628"/>
                </a:lnTo>
                <a:lnTo>
                  <a:pt x="214489" y="75647"/>
                </a:lnTo>
                <a:lnTo>
                  <a:pt x="210534" y="63401"/>
                </a:lnTo>
                <a:lnTo>
                  <a:pt x="209689" y="60716"/>
                </a:lnTo>
                <a:lnTo>
                  <a:pt x="205156" y="46061"/>
                </a:lnTo>
                <a:lnTo>
                  <a:pt x="203201" y="35627"/>
                </a:lnTo>
                <a:lnTo>
                  <a:pt x="203174" y="28649"/>
                </a:lnTo>
                <a:lnTo>
                  <a:pt x="204952" y="22807"/>
                </a:lnTo>
                <a:lnTo>
                  <a:pt x="210032" y="13079"/>
                </a:lnTo>
                <a:lnTo>
                  <a:pt x="208216" y="9789"/>
                </a:lnTo>
                <a:lnTo>
                  <a:pt x="206349" y="6716"/>
                </a:lnTo>
                <a:lnTo>
                  <a:pt x="205894" y="3478"/>
                </a:lnTo>
                <a:lnTo>
                  <a:pt x="205943" y="3122"/>
                </a:lnTo>
                <a:lnTo>
                  <a:pt x="205364" y="309"/>
                </a:lnTo>
                <a:lnTo>
                  <a:pt x="205301" y="0"/>
                </a:lnTo>
                <a:lnTo>
                  <a:pt x="205515" y="1291"/>
                </a:lnTo>
                <a:lnTo>
                  <a:pt x="205663" y="2182"/>
                </a:lnTo>
                <a:lnTo>
                  <a:pt x="205874" y="3622"/>
                </a:lnTo>
                <a:lnTo>
                  <a:pt x="205511" y="6246"/>
                </a:lnTo>
                <a:lnTo>
                  <a:pt x="203796" y="9815"/>
                </a:lnTo>
                <a:lnTo>
                  <a:pt x="198030" y="22974"/>
                </a:lnTo>
                <a:lnTo>
                  <a:pt x="196139" y="34085"/>
                </a:lnTo>
                <a:lnTo>
                  <a:pt x="196138" y="34313"/>
                </a:lnTo>
                <a:lnTo>
                  <a:pt x="197649" y="45251"/>
                </a:lnTo>
                <a:lnTo>
                  <a:pt x="201462" y="58068"/>
                </a:lnTo>
                <a:lnTo>
                  <a:pt x="202958" y="62825"/>
                </a:lnTo>
                <a:lnTo>
                  <a:pt x="207047" y="75544"/>
                </a:lnTo>
                <a:lnTo>
                  <a:pt x="210969" y="87766"/>
                </a:lnTo>
                <a:lnTo>
                  <a:pt x="214500" y="99754"/>
                </a:lnTo>
                <a:lnTo>
                  <a:pt x="217416" y="111773"/>
                </a:lnTo>
                <a:lnTo>
                  <a:pt x="219495" y="124086"/>
                </a:lnTo>
                <a:lnTo>
                  <a:pt x="220512" y="136957"/>
                </a:lnTo>
                <a:lnTo>
                  <a:pt x="220637" y="142161"/>
                </a:lnTo>
                <a:lnTo>
                  <a:pt x="221018" y="146645"/>
                </a:lnTo>
                <a:lnTo>
                  <a:pt x="221018" y="154836"/>
                </a:lnTo>
                <a:lnTo>
                  <a:pt x="220700" y="158544"/>
                </a:lnTo>
                <a:lnTo>
                  <a:pt x="219697" y="161783"/>
                </a:lnTo>
                <a:lnTo>
                  <a:pt x="218693" y="165021"/>
                </a:lnTo>
                <a:lnTo>
                  <a:pt x="217081" y="167803"/>
                </a:lnTo>
                <a:lnTo>
                  <a:pt x="214299" y="170241"/>
                </a:lnTo>
                <a:lnTo>
                  <a:pt x="211340" y="172057"/>
                </a:lnTo>
                <a:lnTo>
                  <a:pt x="209194" y="172502"/>
                </a:lnTo>
                <a:lnTo>
                  <a:pt x="205968" y="173188"/>
                </a:lnTo>
                <a:lnTo>
                  <a:pt x="201879" y="173137"/>
                </a:lnTo>
                <a:lnTo>
                  <a:pt x="197815" y="173378"/>
                </a:lnTo>
                <a:lnTo>
                  <a:pt x="193776" y="173670"/>
                </a:lnTo>
                <a:lnTo>
                  <a:pt x="189471" y="174140"/>
                </a:lnTo>
                <a:lnTo>
                  <a:pt x="185953" y="177150"/>
                </a:lnTo>
                <a:lnTo>
                  <a:pt x="183197" y="180744"/>
                </a:lnTo>
                <a:lnTo>
                  <a:pt x="182460" y="182789"/>
                </a:lnTo>
                <a:lnTo>
                  <a:pt x="181381" y="185888"/>
                </a:lnTo>
                <a:lnTo>
                  <a:pt x="180860" y="189329"/>
                </a:lnTo>
                <a:lnTo>
                  <a:pt x="180365" y="192530"/>
                </a:lnTo>
                <a:lnTo>
                  <a:pt x="179895" y="195717"/>
                </a:lnTo>
                <a:lnTo>
                  <a:pt x="179450" y="198715"/>
                </a:lnTo>
                <a:lnTo>
                  <a:pt x="178892" y="200391"/>
                </a:lnTo>
                <a:lnTo>
                  <a:pt x="176733" y="207097"/>
                </a:lnTo>
                <a:lnTo>
                  <a:pt x="172173" y="215948"/>
                </a:lnTo>
                <a:lnTo>
                  <a:pt x="168859" y="223530"/>
                </a:lnTo>
                <a:lnTo>
                  <a:pt x="163595" y="236334"/>
                </a:lnTo>
                <a:lnTo>
                  <a:pt x="160038" y="247603"/>
                </a:lnTo>
                <a:lnTo>
                  <a:pt x="157941" y="259075"/>
                </a:lnTo>
                <a:lnTo>
                  <a:pt x="157060" y="272490"/>
                </a:lnTo>
                <a:lnTo>
                  <a:pt x="157010" y="275435"/>
                </a:lnTo>
                <a:lnTo>
                  <a:pt x="155980" y="288608"/>
                </a:lnTo>
                <a:lnTo>
                  <a:pt x="152797" y="300586"/>
                </a:lnTo>
                <a:lnTo>
                  <a:pt x="152387" y="301559"/>
                </a:lnTo>
                <a:lnTo>
                  <a:pt x="149072" y="309103"/>
                </a:lnTo>
                <a:lnTo>
                  <a:pt x="143916" y="314983"/>
                </a:lnTo>
                <a:lnTo>
                  <a:pt x="135216" y="318463"/>
                </a:lnTo>
                <a:lnTo>
                  <a:pt x="129501" y="320762"/>
                </a:lnTo>
                <a:lnTo>
                  <a:pt x="120662" y="321727"/>
                </a:lnTo>
                <a:lnTo>
                  <a:pt x="111023" y="321714"/>
                </a:lnTo>
                <a:lnTo>
                  <a:pt x="97451" y="321212"/>
                </a:lnTo>
                <a:lnTo>
                  <a:pt x="83959" y="319981"/>
                </a:lnTo>
                <a:lnTo>
                  <a:pt x="71659" y="318437"/>
                </a:lnTo>
                <a:lnTo>
                  <a:pt x="64731" y="317447"/>
                </a:lnTo>
                <a:lnTo>
                  <a:pt x="52570" y="314741"/>
                </a:lnTo>
                <a:lnTo>
                  <a:pt x="40398" y="310756"/>
                </a:lnTo>
                <a:lnTo>
                  <a:pt x="33261" y="308176"/>
                </a:lnTo>
                <a:lnTo>
                  <a:pt x="21235" y="304036"/>
                </a:lnTo>
                <a:lnTo>
                  <a:pt x="8920" y="300834"/>
                </a:lnTo>
                <a:lnTo>
                  <a:pt x="558" y="299667"/>
                </a:lnTo>
                <a:lnTo>
                  <a:pt x="0" y="306677"/>
                </a:lnTo>
                <a:lnTo>
                  <a:pt x="2181" y="310121"/>
                </a:lnTo>
                <a:lnTo>
                  <a:pt x="2911" y="307179"/>
                </a:lnTo>
                <a:lnTo>
                  <a:pt x="279" y="303172"/>
                </a:lnTo>
                <a:lnTo>
                  <a:pt x="3682" y="304074"/>
                </a:lnTo>
                <a:lnTo>
                  <a:pt x="12151" y="308772"/>
                </a:lnTo>
                <a:lnTo>
                  <a:pt x="24461" y="312520"/>
                </a:lnTo>
                <a:lnTo>
                  <a:pt x="30860" y="314793"/>
                </a:lnTo>
                <a:lnTo>
                  <a:pt x="42710" y="319014"/>
                </a:lnTo>
                <a:lnTo>
                  <a:pt x="54932" y="322660"/>
                </a:lnTo>
                <a:lnTo>
                  <a:pt x="63715" y="324406"/>
                </a:lnTo>
                <a:lnTo>
                  <a:pt x="74460" y="325916"/>
                </a:lnTo>
                <a:lnTo>
                  <a:pt x="87179" y="327405"/>
                </a:lnTo>
                <a:lnTo>
                  <a:pt x="100861" y="328476"/>
                </a:lnTo>
                <a:lnTo>
                  <a:pt x="111023" y="328763"/>
                </a:lnTo>
                <a:lnTo>
                  <a:pt x="124647" y="328048"/>
                </a:lnTo>
                <a:lnTo>
                  <a:pt x="136458" y="325514"/>
                </a:lnTo>
                <a:lnTo>
                  <a:pt x="149344" y="317903"/>
                </a:lnTo>
                <a:lnTo>
                  <a:pt x="157094" y="307974"/>
                </a:lnTo>
                <a:lnTo>
                  <a:pt x="162494" y="292256"/>
                </a:lnTo>
                <a:lnTo>
                  <a:pt x="163929" y="279478"/>
                </a:lnTo>
                <a:lnTo>
                  <a:pt x="164045" y="275524"/>
                </a:lnTo>
                <a:lnTo>
                  <a:pt x="164764" y="261483"/>
                </a:lnTo>
                <a:lnTo>
                  <a:pt x="166645" y="250143"/>
                </a:lnTo>
                <a:lnTo>
                  <a:pt x="170087" y="239098"/>
                </a:lnTo>
                <a:lnTo>
                  <a:pt x="175310" y="226337"/>
                </a:lnTo>
                <a:lnTo>
                  <a:pt x="180607" y="214803"/>
                </a:lnTo>
                <a:lnTo>
                  <a:pt x="185450" y="203008"/>
                </a:lnTo>
                <a:lnTo>
                  <a:pt x="185597" y="202563"/>
                </a:lnTo>
                <a:lnTo>
                  <a:pt x="186728" y="198994"/>
                </a:lnTo>
                <a:lnTo>
                  <a:pt x="187109" y="194549"/>
                </a:lnTo>
                <a:lnTo>
                  <a:pt x="187832" y="190472"/>
                </a:lnTo>
                <a:lnTo>
                  <a:pt x="188594" y="186586"/>
                </a:lnTo>
                <a:lnTo>
                  <a:pt x="189598" y="183690"/>
                </a:lnTo>
                <a:lnTo>
                  <a:pt x="192862" y="181100"/>
                </a:lnTo>
                <a:lnTo>
                  <a:pt x="194894" y="180769"/>
                </a:lnTo>
                <a:lnTo>
                  <a:pt x="197929" y="180236"/>
                </a:lnTo>
                <a:lnTo>
                  <a:pt x="202044" y="180350"/>
                </a:lnTo>
                <a:lnTo>
                  <a:pt x="206298" y="180007"/>
                </a:lnTo>
                <a:lnTo>
                  <a:pt x="210527" y="179626"/>
                </a:lnTo>
                <a:lnTo>
                  <a:pt x="215150" y="178801"/>
                </a:lnTo>
                <a:lnTo>
                  <a:pt x="218935" y="175550"/>
                </a:lnTo>
                <a:lnTo>
                  <a:pt x="222783" y="172210"/>
                </a:lnTo>
                <a:lnTo>
                  <a:pt x="225132" y="168095"/>
                </a:lnTo>
                <a:lnTo>
                  <a:pt x="226428" y="163840"/>
                </a:lnTo>
                <a:lnTo>
                  <a:pt x="227736" y="159586"/>
                </a:lnTo>
                <a:lnTo>
                  <a:pt x="228066" y="155192"/>
                </a:lnTo>
                <a:lnTo>
                  <a:pt x="228066" y="146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480418" y="1029445"/>
            <a:ext cx="555279" cy="894638"/>
          </a:xfrm>
          <a:custGeom>
            <a:avLst/>
            <a:gdLst/>
            <a:ahLst/>
            <a:cxnLst/>
            <a:rect l="l" t="t" r="r" b="b"/>
            <a:pathLst>
              <a:path w="555279" h="894638">
                <a:moveTo>
                  <a:pt x="548022" y="264181"/>
                </a:moveTo>
                <a:lnTo>
                  <a:pt x="551014" y="261721"/>
                </a:lnTo>
                <a:lnTo>
                  <a:pt x="554685" y="262509"/>
                </a:lnTo>
                <a:lnTo>
                  <a:pt x="555279" y="264947"/>
                </a:lnTo>
                <a:lnTo>
                  <a:pt x="554400" y="259174"/>
                </a:lnTo>
                <a:lnTo>
                  <a:pt x="552588" y="246648"/>
                </a:lnTo>
                <a:lnTo>
                  <a:pt x="550815" y="234080"/>
                </a:lnTo>
                <a:lnTo>
                  <a:pt x="549032" y="221487"/>
                </a:lnTo>
                <a:lnTo>
                  <a:pt x="547194" y="208886"/>
                </a:lnTo>
                <a:lnTo>
                  <a:pt x="545251" y="196297"/>
                </a:lnTo>
                <a:lnTo>
                  <a:pt x="543159" y="183735"/>
                </a:lnTo>
                <a:lnTo>
                  <a:pt x="540868" y="171218"/>
                </a:lnTo>
                <a:lnTo>
                  <a:pt x="539102" y="162394"/>
                </a:lnTo>
                <a:lnTo>
                  <a:pt x="536826" y="150866"/>
                </a:lnTo>
                <a:lnTo>
                  <a:pt x="534601" y="138667"/>
                </a:lnTo>
                <a:lnTo>
                  <a:pt x="532316" y="125997"/>
                </a:lnTo>
                <a:lnTo>
                  <a:pt x="529859" y="113054"/>
                </a:lnTo>
                <a:lnTo>
                  <a:pt x="527118" y="100040"/>
                </a:lnTo>
                <a:lnTo>
                  <a:pt x="523982" y="87153"/>
                </a:lnTo>
                <a:lnTo>
                  <a:pt x="520339" y="74593"/>
                </a:lnTo>
                <a:lnTo>
                  <a:pt x="516078" y="62560"/>
                </a:lnTo>
                <a:lnTo>
                  <a:pt x="511087" y="51254"/>
                </a:lnTo>
                <a:lnTo>
                  <a:pt x="501809" y="35723"/>
                </a:lnTo>
                <a:lnTo>
                  <a:pt x="493494" y="25621"/>
                </a:lnTo>
                <a:lnTo>
                  <a:pt x="484370" y="17299"/>
                </a:lnTo>
                <a:lnTo>
                  <a:pt x="475157" y="11061"/>
                </a:lnTo>
                <a:lnTo>
                  <a:pt x="463564" y="5576"/>
                </a:lnTo>
                <a:lnTo>
                  <a:pt x="451341" y="2015"/>
                </a:lnTo>
                <a:lnTo>
                  <a:pt x="438616" y="251"/>
                </a:lnTo>
                <a:lnTo>
                  <a:pt x="431355" y="0"/>
                </a:lnTo>
                <a:lnTo>
                  <a:pt x="419639" y="612"/>
                </a:lnTo>
                <a:lnTo>
                  <a:pt x="407736" y="2363"/>
                </a:lnTo>
                <a:lnTo>
                  <a:pt x="395710" y="5170"/>
                </a:lnTo>
                <a:lnTo>
                  <a:pt x="383625" y="8952"/>
                </a:lnTo>
                <a:lnTo>
                  <a:pt x="371545" y="13626"/>
                </a:lnTo>
                <a:lnTo>
                  <a:pt x="359533" y="19111"/>
                </a:lnTo>
                <a:lnTo>
                  <a:pt x="347653" y="25323"/>
                </a:lnTo>
                <a:lnTo>
                  <a:pt x="335969" y="32181"/>
                </a:lnTo>
                <a:lnTo>
                  <a:pt x="324545" y="39603"/>
                </a:lnTo>
                <a:lnTo>
                  <a:pt x="316255" y="45440"/>
                </a:lnTo>
                <a:lnTo>
                  <a:pt x="304878" y="54117"/>
                </a:lnTo>
                <a:lnTo>
                  <a:pt x="293994" y="63173"/>
                </a:lnTo>
                <a:lnTo>
                  <a:pt x="283680" y="72521"/>
                </a:lnTo>
                <a:lnTo>
                  <a:pt x="274014" y="82075"/>
                </a:lnTo>
                <a:lnTo>
                  <a:pt x="265075" y="91748"/>
                </a:lnTo>
                <a:lnTo>
                  <a:pt x="256940" y="101451"/>
                </a:lnTo>
                <a:lnTo>
                  <a:pt x="249687" y="111097"/>
                </a:lnTo>
                <a:lnTo>
                  <a:pt x="243395" y="120601"/>
                </a:lnTo>
                <a:lnTo>
                  <a:pt x="238142" y="129873"/>
                </a:lnTo>
                <a:lnTo>
                  <a:pt x="232714" y="140906"/>
                </a:lnTo>
                <a:lnTo>
                  <a:pt x="231571" y="148412"/>
                </a:lnTo>
                <a:lnTo>
                  <a:pt x="230250" y="155346"/>
                </a:lnTo>
                <a:lnTo>
                  <a:pt x="228930" y="162306"/>
                </a:lnTo>
                <a:lnTo>
                  <a:pt x="227482" y="168719"/>
                </a:lnTo>
                <a:lnTo>
                  <a:pt x="222732" y="176618"/>
                </a:lnTo>
                <a:lnTo>
                  <a:pt x="216012" y="187230"/>
                </a:lnTo>
                <a:lnTo>
                  <a:pt x="209015" y="197667"/>
                </a:lnTo>
                <a:lnTo>
                  <a:pt x="202023" y="208187"/>
                </a:lnTo>
                <a:lnTo>
                  <a:pt x="195313" y="219046"/>
                </a:lnTo>
                <a:lnTo>
                  <a:pt x="189166" y="230504"/>
                </a:lnTo>
                <a:lnTo>
                  <a:pt x="184123" y="242145"/>
                </a:lnTo>
                <a:lnTo>
                  <a:pt x="179447" y="254256"/>
                </a:lnTo>
                <a:lnTo>
                  <a:pt x="177025" y="260413"/>
                </a:lnTo>
                <a:lnTo>
                  <a:pt x="171541" y="272786"/>
                </a:lnTo>
                <a:lnTo>
                  <a:pt x="165236" y="283530"/>
                </a:lnTo>
                <a:lnTo>
                  <a:pt x="162598" y="286918"/>
                </a:lnTo>
                <a:lnTo>
                  <a:pt x="153849" y="295343"/>
                </a:lnTo>
                <a:lnTo>
                  <a:pt x="143520" y="302855"/>
                </a:lnTo>
                <a:lnTo>
                  <a:pt x="132524" y="309829"/>
                </a:lnTo>
                <a:lnTo>
                  <a:pt x="121841" y="316608"/>
                </a:lnTo>
                <a:lnTo>
                  <a:pt x="111490" y="324055"/>
                </a:lnTo>
                <a:lnTo>
                  <a:pt x="102054" y="332706"/>
                </a:lnTo>
                <a:lnTo>
                  <a:pt x="100291" y="334670"/>
                </a:lnTo>
                <a:lnTo>
                  <a:pt x="94081" y="341871"/>
                </a:lnTo>
                <a:lnTo>
                  <a:pt x="90423" y="348615"/>
                </a:lnTo>
                <a:lnTo>
                  <a:pt x="87553" y="355574"/>
                </a:lnTo>
                <a:lnTo>
                  <a:pt x="84683" y="362546"/>
                </a:lnTo>
                <a:lnTo>
                  <a:pt x="82549" y="369697"/>
                </a:lnTo>
                <a:lnTo>
                  <a:pt x="79209" y="378167"/>
                </a:lnTo>
                <a:lnTo>
                  <a:pt x="73634" y="390063"/>
                </a:lnTo>
                <a:lnTo>
                  <a:pt x="66695" y="400742"/>
                </a:lnTo>
                <a:lnTo>
                  <a:pt x="58264" y="410196"/>
                </a:lnTo>
                <a:lnTo>
                  <a:pt x="48217" y="418419"/>
                </a:lnTo>
                <a:lnTo>
                  <a:pt x="47802" y="418706"/>
                </a:lnTo>
                <a:lnTo>
                  <a:pt x="44932" y="420700"/>
                </a:lnTo>
                <a:lnTo>
                  <a:pt x="40982" y="422236"/>
                </a:lnTo>
                <a:lnTo>
                  <a:pt x="36906" y="424243"/>
                </a:lnTo>
                <a:lnTo>
                  <a:pt x="32867" y="426262"/>
                </a:lnTo>
                <a:lnTo>
                  <a:pt x="28562" y="428891"/>
                </a:lnTo>
                <a:lnTo>
                  <a:pt x="25603" y="433501"/>
                </a:lnTo>
                <a:lnTo>
                  <a:pt x="21053" y="444883"/>
                </a:lnTo>
                <a:lnTo>
                  <a:pt x="19158" y="457905"/>
                </a:lnTo>
                <a:lnTo>
                  <a:pt x="18884" y="461733"/>
                </a:lnTo>
                <a:lnTo>
                  <a:pt x="18302" y="475606"/>
                </a:lnTo>
                <a:lnTo>
                  <a:pt x="17402" y="487514"/>
                </a:lnTo>
                <a:lnTo>
                  <a:pt x="17144" y="489115"/>
                </a:lnTo>
                <a:lnTo>
                  <a:pt x="13735" y="500385"/>
                </a:lnTo>
                <a:lnTo>
                  <a:pt x="8432" y="512804"/>
                </a:lnTo>
                <a:lnTo>
                  <a:pt x="7746" y="514375"/>
                </a:lnTo>
                <a:lnTo>
                  <a:pt x="3075" y="526320"/>
                </a:lnTo>
                <a:lnTo>
                  <a:pt x="243" y="538746"/>
                </a:lnTo>
                <a:lnTo>
                  <a:pt x="0" y="543179"/>
                </a:lnTo>
                <a:lnTo>
                  <a:pt x="0" y="543826"/>
                </a:lnTo>
                <a:lnTo>
                  <a:pt x="999" y="556127"/>
                </a:lnTo>
                <a:lnTo>
                  <a:pt x="3313" y="568557"/>
                </a:lnTo>
                <a:lnTo>
                  <a:pt x="6568" y="581048"/>
                </a:lnTo>
                <a:lnTo>
                  <a:pt x="10386" y="593536"/>
                </a:lnTo>
                <a:lnTo>
                  <a:pt x="14689" y="606810"/>
                </a:lnTo>
                <a:lnTo>
                  <a:pt x="18585" y="619226"/>
                </a:lnTo>
                <a:lnTo>
                  <a:pt x="21923" y="631364"/>
                </a:lnTo>
                <a:lnTo>
                  <a:pt x="24320" y="643039"/>
                </a:lnTo>
                <a:lnTo>
                  <a:pt x="27227" y="655771"/>
                </a:lnTo>
                <a:lnTo>
                  <a:pt x="31575" y="667811"/>
                </a:lnTo>
                <a:lnTo>
                  <a:pt x="37127" y="679258"/>
                </a:lnTo>
                <a:lnTo>
                  <a:pt x="43643" y="690210"/>
                </a:lnTo>
                <a:lnTo>
                  <a:pt x="50887" y="700768"/>
                </a:lnTo>
                <a:lnTo>
                  <a:pt x="54419" y="705548"/>
                </a:lnTo>
                <a:lnTo>
                  <a:pt x="62304" y="715687"/>
                </a:lnTo>
                <a:lnTo>
                  <a:pt x="70362" y="725695"/>
                </a:lnTo>
                <a:lnTo>
                  <a:pt x="78378" y="735665"/>
                </a:lnTo>
                <a:lnTo>
                  <a:pt x="86138" y="745691"/>
                </a:lnTo>
                <a:lnTo>
                  <a:pt x="93426" y="755867"/>
                </a:lnTo>
                <a:lnTo>
                  <a:pt x="96685" y="760818"/>
                </a:lnTo>
                <a:lnTo>
                  <a:pt x="104316" y="772398"/>
                </a:lnTo>
                <a:lnTo>
                  <a:pt x="112153" y="783444"/>
                </a:lnTo>
                <a:lnTo>
                  <a:pt x="120223" y="793959"/>
                </a:lnTo>
                <a:lnTo>
                  <a:pt x="128553" y="803948"/>
                </a:lnTo>
                <a:lnTo>
                  <a:pt x="137168" y="813412"/>
                </a:lnTo>
                <a:lnTo>
                  <a:pt x="146098" y="822357"/>
                </a:lnTo>
                <a:lnTo>
                  <a:pt x="155367" y="830784"/>
                </a:lnTo>
                <a:lnTo>
                  <a:pt x="165003" y="838698"/>
                </a:lnTo>
                <a:lnTo>
                  <a:pt x="175033" y="846101"/>
                </a:lnTo>
                <a:lnTo>
                  <a:pt x="185484" y="852998"/>
                </a:lnTo>
                <a:lnTo>
                  <a:pt x="196382" y="859391"/>
                </a:lnTo>
                <a:lnTo>
                  <a:pt x="207754" y="865284"/>
                </a:lnTo>
                <a:lnTo>
                  <a:pt x="219628" y="870680"/>
                </a:lnTo>
                <a:lnTo>
                  <a:pt x="232029" y="875582"/>
                </a:lnTo>
                <a:lnTo>
                  <a:pt x="244985" y="879994"/>
                </a:lnTo>
                <a:lnTo>
                  <a:pt x="254749" y="882891"/>
                </a:lnTo>
                <a:lnTo>
                  <a:pt x="260908" y="884618"/>
                </a:lnTo>
                <a:lnTo>
                  <a:pt x="269557" y="887539"/>
                </a:lnTo>
                <a:lnTo>
                  <a:pt x="278841" y="890041"/>
                </a:lnTo>
                <a:lnTo>
                  <a:pt x="291413" y="892973"/>
                </a:lnTo>
                <a:lnTo>
                  <a:pt x="303995" y="894555"/>
                </a:lnTo>
                <a:lnTo>
                  <a:pt x="314451" y="894638"/>
                </a:lnTo>
                <a:lnTo>
                  <a:pt x="321322" y="893330"/>
                </a:lnTo>
                <a:lnTo>
                  <a:pt x="326796" y="889381"/>
                </a:lnTo>
                <a:lnTo>
                  <a:pt x="332282" y="885418"/>
                </a:lnTo>
                <a:lnTo>
                  <a:pt x="335788" y="878789"/>
                </a:lnTo>
                <a:lnTo>
                  <a:pt x="336410" y="869861"/>
                </a:lnTo>
                <a:lnTo>
                  <a:pt x="335102" y="866228"/>
                </a:lnTo>
                <a:lnTo>
                  <a:pt x="331228" y="865936"/>
                </a:lnTo>
                <a:lnTo>
                  <a:pt x="329387" y="869327"/>
                </a:lnTo>
                <a:lnTo>
                  <a:pt x="328777" y="876858"/>
                </a:lnTo>
                <a:lnTo>
                  <a:pt x="326275" y="880986"/>
                </a:lnTo>
                <a:lnTo>
                  <a:pt x="322630" y="883678"/>
                </a:lnTo>
                <a:lnTo>
                  <a:pt x="318985" y="886371"/>
                </a:lnTo>
                <a:lnTo>
                  <a:pt x="313626" y="887615"/>
                </a:lnTo>
                <a:lnTo>
                  <a:pt x="307225" y="887603"/>
                </a:lnTo>
                <a:lnTo>
                  <a:pt x="295059" y="886469"/>
                </a:lnTo>
                <a:lnTo>
                  <a:pt x="282194" y="883651"/>
                </a:lnTo>
                <a:lnTo>
                  <a:pt x="271652" y="880821"/>
                </a:lnTo>
                <a:lnTo>
                  <a:pt x="263118" y="877925"/>
                </a:lnTo>
                <a:lnTo>
                  <a:pt x="256641" y="876109"/>
                </a:lnTo>
                <a:lnTo>
                  <a:pt x="243251" y="872020"/>
                </a:lnTo>
                <a:lnTo>
                  <a:pt x="230469" y="867450"/>
                </a:lnTo>
                <a:lnTo>
                  <a:pt x="218263" y="862390"/>
                </a:lnTo>
                <a:lnTo>
                  <a:pt x="206602" y="856835"/>
                </a:lnTo>
                <a:lnTo>
                  <a:pt x="195453" y="850776"/>
                </a:lnTo>
                <a:lnTo>
                  <a:pt x="184785" y="844206"/>
                </a:lnTo>
                <a:lnTo>
                  <a:pt x="174567" y="837119"/>
                </a:lnTo>
                <a:lnTo>
                  <a:pt x="164765" y="829508"/>
                </a:lnTo>
                <a:lnTo>
                  <a:pt x="155348" y="821364"/>
                </a:lnTo>
                <a:lnTo>
                  <a:pt x="146284" y="812682"/>
                </a:lnTo>
                <a:lnTo>
                  <a:pt x="137542" y="803454"/>
                </a:lnTo>
                <a:lnTo>
                  <a:pt x="129089" y="793672"/>
                </a:lnTo>
                <a:lnTo>
                  <a:pt x="120894" y="783330"/>
                </a:lnTo>
                <a:lnTo>
                  <a:pt x="112924" y="772421"/>
                </a:lnTo>
                <a:lnTo>
                  <a:pt x="105148" y="760937"/>
                </a:lnTo>
                <a:lnTo>
                  <a:pt x="102628" y="757034"/>
                </a:lnTo>
                <a:lnTo>
                  <a:pt x="95478" y="746506"/>
                </a:lnTo>
                <a:lnTo>
                  <a:pt x="87828" y="736285"/>
                </a:lnTo>
                <a:lnTo>
                  <a:pt x="79894" y="726274"/>
                </a:lnTo>
                <a:lnTo>
                  <a:pt x="71889" y="716377"/>
                </a:lnTo>
                <a:lnTo>
                  <a:pt x="64025" y="706495"/>
                </a:lnTo>
                <a:lnTo>
                  <a:pt x="60045" y="701306"/>
                </a:lnTo>
                <a:lnTo>
                  <a:pt x="52368" y="690628"/>
                </a:lnTo>
                <a:lnTo>
                  <a:pt x="45463" y="679711"/>
                </a:lnTo>
                <a:lnTo>
                  <a:pt x="39563" y="668442"/>
                </a:lnTo>
                <a:lnTo>
                  <a:pt x="34902" y="656712"/>
                </a:lnTo>
                <a:lnTo>
                  <a:pt x="31712" y="644406"/>
                </a:lnTo>
                <a:lnTo>
                  <a:pt x="31280" y="641921"/>
                </a:lnTo>
                <a:lnTo>
                  <a:pt x="28802" y="629851"/>
                </a:lnTo>
                <a:lnTo>
                  <a:pt x="25458" y="617632"/>
                </a:lnTo>
                <a:lnTo>
                  <a:pt x="21608" y="605330"/>
                </a:lnTo>
                <a:lnTo>
                  <a:pt x="17610" y="593011"/>
                </a:lnTo>
                <a:lnTo>
                  <a:pt x="17310" y="592074"/>
                </a:lnTo>
                <a:lnTo>
                  <a:pt x="13379" y="579263"/>
                </a:lnTo>
                <a:lnTo>
                  <a:pt x="10102" y="566647"/>
                </a:lnTo>
                <a:lnTo>
                  <a:pt x="7861" y="554342"/>
                </a:lnTo>
                <a:lnTo>
                  <a:pt x="7048" y="543712"/>
                </a:lnTo>
                <a:lnTo>
                  <a:pt x="7035" y="543179"/>
                </a:lnTo>
                <a:lnTo>
                  <a:pt x="8929" y="531246"/>
                </a:lnTo>
                <a:lnTo>
                  <a:pt x="13529" y="518755"/>
                </a:lnTo>
                <a:lnTo>
                  <a:pt x="14211" y="517169"/>
                </a:lnTo>
                <a:lnTo>
                  <a:pt x="19383" y="505218"/>
                </a:lnTo>
                <a:lnTo>
                  <a:pt x="23442" y="493316"/>
                </a:lnTo>
                <a:lnTo>
                  <a:pt x="24079" y="490347"/>
                </a:lnTo>
                <a:lnTo>
                  <a:pt x="25226" y="478428"/>
                </a:lnTo>
                <a:lnTo>
                  <a:pt x="25747" y="465188"/>
                </a:lnTo>
                <a:lnTo>
                  <a:pt x="25907" y="462153"/>
                </a:lnTo>
                <a:lnTo>
                  <a:pt x="27559" y="448134"/>
                </a:lnTo>
                <a:lnTo>
                  <a:pt x="31534" y="437299"/>
                </a:lnTo>
                <a:lnTo>
                  <a:pt x="33426" y="434340"/>
                </a:lnTo>
                <a:lnTo>
                  <a:pt x="36372" y="432384"/>
                </a:lnTo>
                <a:lnTo>
                  <a:pt x="40043" y="430555"/>
                </a:lnTo>
                <a:lnTo>
                  <a:pt x="43687" y="428713"/>
                </a:lnTo>
                <a:lnTo>
                  <a:pt x="47929" y="427139"/>
                </a:lnTo>
                <a:lnTo>
                  <a:pt x="51790" y="424510"/>
                </a:lnTo>
                <a:lnTo>
                  <a:pt x="62005" y="416350"/>
                </a:lnTo>
                <a:lnTo>
                  <a:pt x="70711" y="407023"/>
                </a:lnTo>
                <a:lnTo>
                  <a:pt x="77992" y="396598"/>
                </a:lnTo>
                <a:lnTo>
                  <a:pt x="83927" y="385140"/>
                </a:lnTo>
                <a:lnTo>
                  <a:pt x="85763" y="380746"/>
                </a:lnTo>
                <a:lnTo>
                  <a:pt x="89217" y="371957"/>
                </a:lnTo>
                <a:lnTo>
                  <a:pt x="91376" y="364769"/>
                </a:lnTo>
                <a:lnTo>
                  <a:pt x="94068" y="358267"/>
                </a:lnTo>
                <a:lnTo>
                  <a:pt x="96761" y="351751"/>
                </a:lnTo>
                <a:lnTo>
                  <a:pt x="99948" y="345884"/>
                </a:lnTo>
                <a:lnTo>
                  <a:pt x="105625" y="339267"/>
                </a:lnTo>
                <a:lnTo>
                  <a:pt x="114494" y="330683"/>
                </a:lnTo>
                <a:lnTo>
                  <a:pt x="124763" y="323123"/>
                </a:lnTo>
                <a:lnTo>
                  <a:pt x="135827" y="316070"/>
                </a:lnTo>
                <a:lnTo>
                  <a:pt x="136245" y="315810"/>
                </a:lnTo>
                <a:lnTo>
                  <a:pt x="147068" y="308957"/>
                </a:lnTo>
                <a:lnTo>
                  <a:pt x="157427" y="301506"/>
                </a:lnTo>
                <a:lnTo>
                  <a:pt x="166715" y="292882"/>
                </a:lnTo>
                <a:lnTo>
                  <a:pt x="174957" y="281348"/>
                </a:lnTo>
                <a:lnTo>
                  <a:pt x="180719" y="269774"/>
                </a:lnTo>
                <a:lnTo>
                  <a:pt x="183553" y="263055"/>
                </a:lnTo>
                <a:lnTo>
                  <a:pt x="188419" y="250525"/>
                </a:lnTo>
                <a:lnTo>
                  <a:pt x="193085" y="238867"/>
                </a:lnTo>
                <a:lnTo>
                  <a:pt x="195287" y="234022"/>
                </a:lnTo>
                <a:lnTo>
                  <a:pt x="201220" y="222892"/>
                </a:lnTo>
                <a:lnTo>
                  <a:pt x="207817" y="212198"/>
                </a:lnTo>
                <a:lnTo>
                  <a:pt x="214804" y="201678"/>
                </a:lnTo>
                <a:lnTo>
                  <a:pt x="221907" y="191070"/>
                </a:lnTo>
                <a:lnTo>
                  <a:pt x="228765" y="180251"/>
                </a:lnTo>
                <a:lnTo>
                  <a:pt x="234111" y="171424"/>
                </a:lnTo>
                <a:lnTo>
                  <a:pt x="235838" y="163741"/>
                </a:lnTo>
                <a:lnTo>
                  <a:pt x="237172" y="156654"/>
                </a:lnTo>
                <a:lnTo>
                  <a:pt x="238518" y="149529"/>
                </a:lnTo>
                <a:lnTo>
                  <a:pt x="243344" y="135229"/>
                </a:lnTo>
                <a:lnTo>
                  <a:pt x="248214" y="126240"/>
                </a:lnTo>
                <a:lnTo>
                  <a:pt x="254221" y="116908"/>
                </a:lnTo>
                <a:lnTo>
                  <a:pt x="261276" y="107339"/>
                </a:lnTo>
                <a:lnTo>
                  <a:pt x="269289" y="97640"/>
                </a:lnTo>
                <a:lnTo>
                  <a:pt x="278172" y="87920"/>
                </a:lnTo>
                <a:lnTo>
                  <a:pt x="287836" y="78286"/>
                </a:lnTo>
                <a:lnTo>
                  <a:pt x="298192" y="68846"/>
                </a:lnTo>
                <a:lnTo>
                  <a:pt x="309150" y="59706"/>
                </a:lnTo>
                <a:lnTo>
                  <a:pt x="320408" y="51130"/>
                </a:lnTo>
                <a:lnTo>
                  <a:pt x="331748" y="43238"/>
                </a:lnTo>
                <a:lnTo>
                  <a:pt x="343398" y="35899"/>
                </a:lnTo>
                <a:lnTo>
                  <a:pt x="355275" y="29198"/>
                </a:lnTo>
                <a:lnTo>
                  <a:pt x="367300" y="23219"/>
                </a:lnTo>
                <a:lnTo>
                  <a:pt x="379391" y="18049"/>
                </a:lnTo>
                <a:lnTo>
                  <a:pt x="391467" y="13771"/>
                </a:lnTo>
                <a:lnTo>
                  <a:pt x="403446" y="10471"/>
                </a:lnTo>
                <a:lnTo>
                  <a:pt x="415248" y="8233"/>
                </a:lnTo>
                <a:lnTo>
                  <a:pt x="426792" y="7144"/>
                </a:lnTo>
                <a:lnTo>
                  <a:pt x="431355" y="7048"/>
                </a:lnTo>
                <a:lnTo>
                  <a:pt x="444435" y="7946"/>
                </a:lnTo>
                <a:lnTo>
                  <a:pt x="456881" y="10726"/>
                </a:lnTo>
                <a:lnTo>
                  <a:pt x="468602" y="15517"/>
                </a:lnTo>
                <a:lnTo>
                  <a:pt x="481278" y="23853"/>
                </a:lnTo>
                <a:lnTo>
                  <a:pt x="490204" y="32450"/>
                </a:lnTo>
                <a:lnTo>
                  <a:pt x="498325" y="43106"/>
                </a:lnTo>
                <a:lnTo>
                  <a:pt x="508111" y="61639"/>
                </a:lnTo>
                <a:lnTo>
                  <a:pt x="512469" y="73187"/>
                </a:lnTo>
                <a:lnTo>
                  <a:pt x="516214" y="85443"/>
                </a:lnTo>
                <a:lnTo>
                  <a:pt x="519453" y="98192"/>
                </a:lnTo>
                <a:lnTo>
                  <a:pt x="522292" y="111219"/>
                </a:lnTo>
                <a:lnTo>
                  <a:pt x="524839" y="124310"/>
                </a:lnTo>
                <a:lnTo>
                  <a:pt x="527200" y="137247"/>
                </a:lnTo>
                <a:lnTo>
                  <a:pt x="529481" y="149818"/>
                </a:lnTo>
                <a:lnTo>
                  <a:pt x="531790" y="161806"/>
                </a:lnTo>
                <a:lnTo>
                  <a:pt x="534644" y="176197"/>
                </a:lnTo>
                <a:lnTo>
                  <a:pt x="536856" y="188650"/>
                </a:lnTo>
                <a:lnTo>
                  <a:pt x="538888" y="201171"/>
                </a:lnTo>
                <a:lnTo>
                  <a:pt x="540789" y="213743"/>
                </a:lnTo>
                <a:lnTo>
                  <a:pt x="542605" y="226347"/>
                </a:lnTo>
                <a:lnTo>
                  <a:pt x="544384" y="238967"/>
                </a:lnTo>
                <a:lnTo>
                  <a:pt x="546174" y="251584"/>
                </a:lnTo>
                <a:lnTo>
                  <a:pt x="547970" y="263826"/>
                </a:lnTo>
                <a:lnTo>
                  <a:pt x="548022" y="2641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417291" y="2980391"/>
            <a:ext cx="254723" cy="176961"/>
          </a:xfrm>
          <a:custGeom>
            <a:avLst/>
            <a:gdLst/>
            <a:ahLst/>
            <a:cxnLst/>
            <a:rect l="l" t="t" r="r" b="b"/>
            <a:pathLst>
              <a:path w="254723" h="176961">
                <a:moveTo>
                  <a:pt x="0" y="172110"/>
                </a:moveTo>
                <a:lnTo>
                  <a:pt x="609" y="175945"/>
                </a:lnTo>
                <a:lnTo>
                  <a:pt x="4330" y="176961"/>
                </a:lnTo>
                <a:lnTo>
                  <a:pt x="17332" y="174740"/>
                </a:lnTo>
                <a:lnTo>
                  <a:pt x="30124" y="172212"/>
                </a:lnTo>
                <a:lnTo>
                  <a:pt x="42726" y="169395"/>
                </a:lnTo>
                <a:lnTo>
                  <a:pt x="55156" y="166308"/>
                </a:lnTo>
                <a:lnTo>
                  <a:pt x="67432" y="162968"/>
                </a:lnTo>
                <a:lnTo>
                  <a:pt x="79574" y="159393"/>
                </a:lnTo>
                <a:lnTo>
                  <a:pt x="91600" y="155602"/>
                </a:lnTo>
                <a:lnTo>
                  <a:pt x="103529" y="151612"/>
                </a:lnTo>
                <a:lnTo>
                  <a:pt x="115379" y="147441"/>
                </a:lnTo>
                <a:lnTo>
                  <a:pt x="127169" y="143107"/>
                </a:lnTo>
                <a:lnTo>
                  <a:pt x="138918" y="138629"/>
                </a:lnTo>
                <a:lnTo>
                  <a:pt x="150644" y="134023"/>
                </a:lnTo>
                <a:lnTo>
                  <a:pt x="162366" y="129309"/>
                </a:lnTo>
                <a:lnTo>
                  <a:pt x="174102" y="124504"/>
                </a:lnTo>
                <a:lnTo>
                  <a:pt x="185871" y="119626"/>
                </a:lnTo>
                <a:lnTo>
                  <a:pt x="197693" y="114693"/>
                </a:lnTo>
                <a:lnTo>
                  <a:pt x="211505" y="108902"/>
                </a:lnTo>
                <a:lnTo>
                  <a:pt x="222935" y="103111"/>
                </a:lnTo>
                <a:lnTo>
                  <a:pt x="230581" y="98742"/>
                </a:lnTo>
                <a:lnTo>
                  <a:pt x="235623" y="93776"/>
                </a:lnTo>
                <a:lnTo>
                  <a:pt x="238734" y="86842"/>
                </a:lnTo>
                <a:lnTo>
                  <a:pt x="242090" y="76388"/>
                </a:lnTo>
                <a:lnTo>
                  <a:pt x="244477" y="62860"/>
                </a:lnTo>
                <a:lnTo>
                  <a:pt x="244983" y="59334"/>
                </a:lnTo>
                <a:lnTo>
                  <a:pt x="245948" y="52412"/>
                </a:lnTo>
                <a:lnTo>
                  <a:pt x="248335" y="44221"/>
                </a:lnTo>
                <a:lnTo>
                  <a:pt x="250520" y="35813"/>
                </a:lnTo>
                <a:lnTo>
                  <a:pt x="253420" y="23192"/>
                </a:lnTo>
                <a:lnTo>
                  <a:pt x="254723" y="10754"/>
                </a:lnTo>
                <a:lnTo>
                  <a:pt x="254723" y="8064"/>
                </a:lnTo>
                <a:lnTo>
                  <a:pt x="254063" y="3162"/>
                </a:lnTo>
                <a:lnTo>
                  <a:pt x="251841" y="0"/>
                </a:lnTo>
                <a:lnTo>
                  <a:pt x="248018" y="736"/>
                </a:lnTo>
                <a:lnTo>
                  <a:pt x="247142" y="4495"/>
                </a:lnTo>
                <a:lnTo>
                  <a:pt x="247688" y="8432"/>
                </a:lnTo>
                <a:lnTo>
                  <a:pt x="247688" y="17576"/>
                </a:lnTo>
                <a:lnTo>
                  <a:pt x="245872" y="25768"/>
                </a:lnTo>
                <a:lnTo>
                  <a:pt x="243713" y="34048"/>
                </a:lnTo>
                <a:lnTo>
                  <a:pt x="241554" y="42329"/>
                </a:lnTo>
                <a:lnTo>
                  <a:pt x="239090" y="50672"/>
                </a:lnTo>
                <a:lnTo>
                  <a:pt x="238010" y="58356"/>
                </a:lnTo>
                <a:lnTo>
                  <a:pt x="236880" y="66395"/>
                </a:lnTo>
                <a:lnTo>
                  <a:pt x="234556" y="77520"/>
                </a:lnTo>
                <a:lnTo>
                  <a:pt x="230111" y="89026"/>
                </a:lnTo>
                <a:lnTo>
                  <a:pt x="216652" y="98533"/>
                </a:lnTo>
                <a:lnTo>
                  <a:pt x="203595" y="104578"/>
                </a:lnTo>
                <a:lnTo>
                  <a:pt x="188736" y="110797"/>
                </a:lnTo>
                <a:lnTo>
                  <a:pt x="176864" y="115737"/>
                </a:lnTo>
                <a:lnTo>
                  <a:pt x="165047" y="120605"/>
                </a:lnTo>
                <a:lnTo>
                  <a:pt x="153268" y="125383"/>
                </a:lnTo>
                <a:lnTo>
                  <a:pt x="141507" y="130054"/>
                </a:lnTo>
                <a:lnTo>
                  <a:pt x="129744" y="134600"/>
                </a:lnTo>
                <a:lnTo>
                  <a:pt x="117960" y="139002"/>
                </a:lnTo>
                <a:lnTo>
                  <a:pt x="106135" y="143244"/>
                </a:lnTo>
                <a:lnTo>
                  <a:pt x="94251" y="147308"/>
                </a:lnTo>
                <a:lnTo>
                  <a:pt x="82287" y="151176"/>
                </a:lnTo>
                <a:lnTo>
                  <a:pt x="70226" y="154829"/>
                </a:lnTo>
                <a:lnTo>
                  <a:pt x="58046" y="158251"/>
                </a:lnTo>
                <a:lnTo>
                  <a:pt x="45729" y="161424"/>
                </a:lnTo>
                <a:lnTo>
                  <a:pt x="33255" y="164330"/>
                </a:lnTo>
                <a:lnTo>
                  <a:pt x="20605" y="166951"/>
                </a:lnTo>
                <a:lnTo>
                  <a:pt x="7760" y="169269"/>
                </a:lnTo>
                <a:lnTo>
                  <a:pt x="3238" y="170002"/>
                </a:lnTo>
                <a:lnTo>
                  <a:pt x="0" y="172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080388" y="2956407"/>
            <a:ext cx="114693" cy="64693"/>
          </a:xfrm>
          <a:custGeom>
            <a:avLst/>
            <a:gdLst/>
            <a:ahLst/>
            <a:cxnLst/>
            <a:rect l="l" t="t" r="r" b="b"/>
            <a:pathLst>
              <a:path w="114693" h="64693">
                <a:moveTo>
                  <a:pt x="64394" y="50224"/>
                </a:moveTo>
                <a:lnTo>
                  <a:pt x="76328" y="56037"/>
                </a:lnTo>
                <a:lnTo>
                  <a:pt x="88359" y="60598"/>
                </a:lnTo>
                <a:lnTo>
                  <a:pt x="100391" y="63594"/>
                </a:lnTo>
                <a:lnTo>
                  <a:pt x="111048" y="64693"/>
                </a:lnTo>
                <a:lnTo>
                  <a:pt x="114604" y="63195"/>
                </a:lnTo>
                <a:lnTo>
                  <a:pt x="114693" y="59308"/>
                </a:lnTo>
                <a:lnTo>
                  <a:pt x="111213" y="57645"/>
                </a:lnTo>
                <a:lnTo>
                  <a:pt x="99737" y="56306"/>
                </a:lnTo>
                <a:lnTo>
                  <a:pt x="87860" y="53000"/>
                </a:lnTo>
                <a:lnTo>
                  <a:pt x="75760" y="48047"/>
                </a:lnTo>
                <a:lnTo>
                  <a:pt x="63615" y="41768"/>
                </a:lnTo>
                <a:lnTo>
                  <a:pt x="56349" y="37477"/>
                </a:lnTo>
                <a:lnTo>
                  <a:pt x="45179" y="30238"/>
                </a:lnTo>
                <a:lnTo>
                  <a:pt x="34352" y="22599"/>
                </a:lnTo>
                <a:lnTo>
                  <a:pt x="23992" y="14851"/>
                </a:lnTo>
                <a:lnTo>
                  <a:pt x="14227" y="7283"/>
                </a:lnTo>
                <a:lnTo>
                  <a:pt x="6146" y="939"/>
                </a:lnTo>
                <a:lnTo>
                  <a:pt x="2412" y="0"/>
                </a:lnTo>
                <a:lnTo>
                  <a:pt x="0" y="3073"/>
                </a:lnTo>
                <a:lnTo>
                  <a:pt x="1803" y="6476"/>
                </a:lnTo>
                <a:lnTo>
                  <a:pt x="10819" y="13557"/>
                </a:lnTo>
                <a:lnTo>
                  <a:pt x="20586" y="21113"/>
                </a:lnTo>
                <a:lnTo>
                  <a:pt x="30984" y="28862"/>
                </a:lnTo>
                <a:lnTo>
                  <a:pt x="41898" y="36523"/>
                </a:lnTo>
                <a:lnTo>
                  <a:pt x="52654" y="43472"/>
                </a:lnTo>
                <a:lnTo>
                  <a:pt x="64394" y="50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120000" y="1859117"/>
            <a:ext cx="47010" cy="838440"/>
          </a:xfrm>
          <a:custGeom>
            <a:avLst/>
            <a:gdLst/>
            <a:ahLst/>
            <a:cxnLst/>
            <a:rect l="l" t="t" r="r" b="b"/>
            <a:pathLst>
              <a:path w="47010" h="838440">
                <a:moveTo>
                  <a:pt x="10175" y="820895"/>
                </a:moveTo>
                <a:lnTo>
                  <a:pt x="21226" y="827347"/>
                </a:lnTo>
                <a:lnTo>
                  <a:pt x="33306" y="833184"/>
                </a:lnTo>
                <a:lnTo>
                  <a:pt x="25187" y="831027"/>
                </a:lnTo>
                <a:lnTo>
                  <a:pt x="36806" y="835752"/>
                </a:lnTo>
                <a:lnTo>
                  <a:pt x="46572" y="838440"/>
                </a:lnTo>
                <a:lnTo>
                  <a:pt x="47010" y="0"/>
                </a:lnTo>
                <a:lnTo>
                  <a:pt x="26516" y="33431"/>
                </a:lnTo>
                <a:lnTo>
                  <a:pt x="9003" y="68651"/>
                </a:lnTo>
                <a:lnTo>
                  <a:pt x="0" y="813791"/>
                </a:lnTo>
                <a:lnTo>
                  <a:pt x="2734" y="817246"/>
                </a:lnTo>
                <a:lnTo>
                  <a:pt x="13787" y="824808"/>
                </a:lnTo>
                <a:lnTo>
                  <a:pt x="21226" y="827347"/>
                </a:lnTo>
                <a:lnTo>
                  <a:pt x="10175" y="8208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059285" y="2018147"/>
            <a:ext cx="43211" cy="690462"/>
          </a:xfrm>
          <a:custGeom>
            <a:avLst/>
            <a:gdLst/>
            <a:ahLst/>
            <a:cxnLst/>
            <a:rect l="l" t="t" r="r" b="b"/>
            <a:pathLst>
              <a:path w="43211" h="690462">
                <a:moveTo>
                  <a:pt x="33644" y="628999"/>
                </a:moveTo>
                <a:lnTo>
                  <a:pt x="33884" y="629177"/>
                </a:lnTo>
                <a:lnTo>
                  <a:pt x="42367" y="638453"/>
                </a:lnTo>
                <a:lnTo>
                  <a:pt x="43211" y="0"/>
                </a:lnTo>
                <a:lnTo>
                  <a:pt x="39968" y="12934"/>
                </a:lnTo>
                <a:lnTo>
                  <a:pt x="36827" y="25818"/>
                </a:lnTo>
                <a:lnTo>
                  <a:pt x="33808" y="38667"/>
                </a:lnTo>
                <a:lnTo>
                  <a:pt x="30932" y="51496"/>
                </a:lnTo>
                <a:lnTo>
                  <a:pt x="28221" y="64320"/>
                </a:lnTo>
                <a:lnTo>
                  <a:pt x="25695" y="77153"/>
                </a:lnTo>
                <a:lnTo>
                  <a:pt x="23376" y="90012"/>
                </a:lnTo>
                <a:lnTo>
                  <a:pt x="21284" y="102910"/>
                </a:lnTo>
                <a:lnTo>
                  <a:pt x="19442" y="115864"/>
                </a:lnTo>
                <a:lnTo>
                  <a:pt x="17870" y="128887"/>
                </a:lnTo>
                <a:lnTo>
                  <a:pt x="16588" y="141996"/>
                </a:lnTo>
                <a:lnTo>
                  <a:pt x="15620" y="155205"/>
                </a:lnTo>
                <a:lnTo>
                  <a:pt x="14984" y="168529"/>
                </a:lnTo>
                <a:lnTo>
                  <a:pt x="14704" y="181984"/>
                </a:lnTo>
                <a:lnTo>
                  <a:pt x="14799" y="195584"/>
                </a:lnTo>
                <a:lnTo>
                  <a:pt x="15290" y="209344"/>
                </a:lnTo>
                <a:lnTo>
                  <a:pt x="15990" y="222016"/>
                </a:lnTo>
                <a:lnTo>
                  <a:pt x="16796" y="234691"/>
                </a:lnTo>
                <a:lnTo>
                  <a:pt x="17683" y="247366"/>
                </a:lnTo>
                <a:lnTo>
                  <a:pt x="18624" y="260042"/>
                </a:lnTo>
                <a:lnTo>
                  <a:pt x="19596" y="272717"/>
                </a:lnTo>
                <a:lnTo>
                  <a:pt x="20573" y="285389"/>
                </a:lnTo>
                <a:lnTo>
                  <a:pt x="21530" y="298057"/>
                </a:lnTo>
                <a:lnTo>
                  <a:pt x="22441" y="310721"/>
                </a:lnTo>
                <a:lnTo>
                  <a:pt x="23282" y="323379"/>
                </a:lnTo>
                <a:lnTo>
                  <a:pt x="24026" y="336029"/>
                </a:lnTo>
                <a:lnTo>
                  <a:pt x="24650" y="348671"/>
                </a:lnTo>
                <a:lnTo>
                  <a:pt x="25128" y="361302"/>
                </a:lnTo>
                <a:lnTo>
                  <a:pt x="25434" y="373923"/>
                </a:lnTo>
                <a:lnTo>
                  <a:pt x="25431" y="399126"/>
                </a:lnTo>
                <a:lnTo>
                  <a:pt x="25072" y="411706"/>
                </a:lnTo>
                <a:lnTo>
                  <a:pt x="24441" y="424270"/>
                </a:lnTo>
                <a:lnTo>
                  <a:pt x="23512" y="436817"/>
                </a:lnTo>
                <a:lnTo>
                  <a:pt x="22261" y="449345"/>
                </a:lnTo>
                <a:lnTo>
                  <a:pt x="19988" y="462933"/>
                </a:lnTo>
                <a:lnTo>
                  <a:pt x="16739" y="475261"/>
                </a:lnTo>
                <a:lnTo>
                  <a:pt x="12907" y="487009"/>
                </a:lnTo>
                <a:lnTo>
                  <a:pt x="8922" y="498535"/>
                </a:lnTo>
                <a:lnTo>
                  <a:pt x="5216" y="510196"/>
                </a:lnTo>
                <a:lnTo>
                  <a:pt x="2220" y="522351"/>
                </a:lnTo>
                <a:lnTo>
                  <a:pt x="1583" y="526815"/>
                </a:lnTo>
                <a:lnTo>
                  <a:pt x="1583" y="560671"/>
                </a:lnTo>
                <a:lnTo>
                  <a:pt x="2785" y="567653"/>
                </a:lnTo>
                <a:lnTo>
                  <a:pt x="6481" y="580477"/>
                </a:lnTo>
                <a:lnTo>
                  <a:pt x="11542" y="593176"/>
                </a:lnTo>
                <a:lnTo>
                  <a:pt x="17841" y="605597"/>
                </a:lnTo>
                <a:lnTo>
                  <a:pt x="25251" y="617589"/>
                </a:lnTo>
                <a:lnTo>
                  <a:pt x="33104" y="628265"/>
                </a:lnTo>
                <a:lnTo>
                  <a:pt x="32715" y="627809"/>
                </a:lnTo>
                <a:lnTo>
                  <a:pt x="31130" y="641199"/>
                </a:lnTo>
                <a:lnTo>
                  <a:pt x="30843" y="654029"/>
                </a:lnTo>
                <a:lnTo>
                  <a:pt x="31566" y="666429"/>
                </a:lnTo>
                <a:lnTo>
                  <a:pt x="33010" y="678530"/>
                </a:lnTo>
                <a:lnTo>
                  <a:pt x="34889" y="690462"/>
                </a:lnTo>
                <a:lnTo>
                  <a:pt x="33644" y="6289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080659" y="1574497"/>
            <a:ext cx="1640065" cy="1404055"/>
          </a:xfrm>
          <a:custGeom>
            <a:avLst/>
            <a:gdLst/>
            <a:ahLst/>
            <a:cxnLst/>
            <a:rect l="l" t="t" r="r" b="b"/>
            <a:pathLst>
              <a:path w="1640065" h="1404055">
                <a:moveTo>
                  <a:pt x="855202" y="1330049"/>
                </a:moveTo>
                <a:lnTo>
                  <a:pt x="869111" y="1325819"/>
                </a:lnTo>
                <a:lnTo>
                  <a:pt x="882377" y="1321540"/>
                </a:lnTo>
                <a:lnTo>
                  <a:pt x="894781" y="1317234"/>
                </a:lnTo>
                <a:lnTo>
                  <a:pt x="906104" y="1312919"/>
                </a:lnTo>
                <a:lnTo>
                  <a:pt x="916125" y="1308617"/>
                </a:lnTo>
                <a:lnTo>
                  <a:pt x="924624" y="1304348"/>
                </a:lnTo>
                <a:lnTo>
                  <a:pt x="927239" y="1302842"/>
                </a:lnTo>
                <a:lnTo>
                  <a:pt x="926069" y="1296651"/>
                </a:lnTo>
                <a:lnTo>
                  <a:pt x="923694" y="1288690"/>
                </a:lnTo>
                <a:lnTo>
                  <a:pt x="920254" y="1279158"/>
                </a:lnTo>
                <a:lnTo>
                  <a:pt x="915890" y="1268255"/>
                </a:lnTo>
                <a:lnTo>
                  <a:pt x="910745" y="1256180"/>
                </a:lnTo>
                <a:lnTo>
                  <a:pt x="904957" y="1243133"/>
                </a:lnTo>
                <a:lnTo>
                  <a:pt x="898669" y="1229314"/>
                </a:lnTo>
                <a:lnTo>
                  <a:pt x="892022" y="1214923"/>
                </a:lnTo>
                <a:lnTo>
                  <a:pt x="885155" y="1200159"/>
                </a:lnTo>
                <a:lnTo>
                  <a:pt x="878211" y="1185222"/>
                </a:lnTo>
                <a:lnTo>
                  <a:pt x="871329" y="1170312"/>
                </a:lnTo>
                <a:lnTo>
                  <a:pt x="864652" y="1155628"/>
                </a:lnTo>
                <a:lnTo>
                  <a:pt x="858320" y="1141371"/>
                </a:lnTo>
                <a:lnTo>
                  <a:pt x="852473" y="1127739"/>
                </a:lnTo>
                <a:lnTo>
                  <a:pt x="847254" y="1114933"/>
                </a:lnTo>
                <a:lnTo>
                  <a:pt x="842802" y="1103152"/>
                </a:lnTo>
                <a:lnTo>
                  <a:pt x="839258" y="1092596"/>
                </a:lnTo>
                <a:lnTo>
                  <a:pt x="836765" y="1083465"/>
                </a:lnTo>
                <a:lnTo>
                  <a:pt x="835461" y="1075959"/>
                </a:lnTo>
                <a:lnTo>
                  <a:pt x="835329" y="1071841"/>
                </a:lnTo>
                <a:lnTo>
                  <a:pt x="836351" y="1058941"/>
                </a:lnTo>
                <a:lnTo>
                  <a:pt x="837874" y="1046327"/>
                </a:lnTo>
                <a:lnTo>
                  <a:pt x="839715" y="1033916"/>
                </a:lnTo>
                <a:lnTo>
                  <a:pt x="841688" y="1021623"/>
                </a:lnTo>
                <a:lnTo>
                  <a:pt x="843610" y="1009366"/>
                </a:lnTo>
                <a:lnTo>
                  <a:pt x="845295" y="997059"/>
                </a:lnTo>
                <a:lnTo>
                  <a:pt x="846559" y="984619"/>
                </a:lnTo>
                <a:lnTo>
                  <a:pt x="847216" y="971962"/>
                </a:lnTo>
                <a:lnTo>
                  <a:pt x="847083" y="959003"/>
                </a:lnTo>
                <a:lnTo>
                  <a:pt x="846810" y="954303"/>
                </a:lnTo>
                <a:lnTo>
                  <a:pt x="846347" y="940923"/>
                </a:lnTo>
                <a:lnTo>
                  <a:pt x="846812" y="928006"/>
                </a:lnTo>
                <a:lnTo>
                  <a:pt x="848072" y="915485"/>
                </a:lnTo>
                <a:lnTo>
                  <a:pt x="849995" y="903296"/>
                </a:lnTo>
                <a:lnTo>
                  <a:pt x="852447" y="891370"/>
                </a:lnTo>
                <a:lnTo>
                  <a:pt x="855295" y="879643"/>
                </a:lnTo>
                <a:lnTo>
                  <a:pt x="858406" y="868048"/>
                </a:lnTo>
                <a:lnTo>
                  <a:pt x="861647" y="856519"/>
                </a:lnTo>
                <a:lnTo>
                  <a:pt x="864885" y="844989"/>
                </a:lnTo>
                <a:lnTo>
                  <a:pt x="867986" y="833393"/>
                </a:lnTo>
                <a:lnTo>
                  <a:pt x="870819" y="821664"/>
                </a:lnTo>
                <a:lnTo>
                  <a:pt x="873250" y="809736"/>
                </a:lnTo>
                <a:lnTo>
                  <a:pt x="875145" y="797542"/>
                </a:lnTo>
                <a:lnTo>
                  <a:pt x="876372" y="785017"/>
                </a:lnTo>
                <a:lnTo>
                  <a:pt x="876798" y="772095"/>
                </a:lnTo>
                <a:lnTo>
                  <a:pt x="876289" y="758708"/>
                </a:lnTo>
                <a:lnTo>
                  <a:pt x="875919" y="754430"/>
                </a:lnTo>
                <a:lnTo>
                  <a:pt x="875699" y="735973"/>
                </a:lnTo>
                <a:lnTo>
                  <a:pt x="875099" y="718510"/>
                </a:lnTo>
                <a:lnTo>
                  <a:pt x="874203" y="701990"/>
                </a:lnTo>
                <a:lnTo>
                  <a:pt x="873098" y="686361"/>
                </a:lnTo>
                <a:lnTo>
                  <a:pt x="871868" y="671571"/>
                </a:lnTo>
                <a:lnTo>
                  <a:pt x="870601" y="657569"/>
                </a:lnTo>
                <a:lnTo>
                  <a:pt x="869381" y="644301"/>
                </a:lnTo>
                <a:lnTo>
                  <a:pt x="868294" y="631717"/>
                </a:lnTo>
                <a:lnTo>
                  <a:pt x="867426" y="619764"/>
                </a:lnTo>
                <a:lnTo>
                  <a:pt x="866863" y="608391"/>
                </a:lnTo>
                <a:lnTo>
                  <a:pt x="866690" y="597545"/>
                </a:lnTo>
                <a:lnTo>
                  <a:pt x="866993" y="587174"/>
                </a:lnTo>
                <a:lnTo>
                  <a:pt x="869371" y="567651"/>
                </a:lnTo>
                <a:lnTo>
                  <a:pt x="874683" y="549407"/>
                </a:lnTo>
                <a:lnTo>
                  <a:pt x="883613" y="532026"/>
                </a:lnTo>
                <a:lnTo>
                  <a:pt x="897302" y="514096"/>
                </a:lnTo>
                <a:lnTo>
                  <a:pt x="905847" y="504403"/>
                </a:lnTo>
                <a:lnTo>
                  <a:pt x="914925" y="494900"/>
                </a:lnTo>
                <a:lnTo>
                  <a:pt x="924485" y="485640"/>
                </a:lnTo>
                <a:lnTo>
                  <a:pt x="934476" y="476675"/>
                </a:lnTo>
                <a:lnTo>
                  <a:pt x="944845" y="468059"/>
                </a:lnTo>
                <a:lnTo>
                  <a:pt x="955541" y="459844"/>
                </a:lnTo>
                <a:lnTo>
                  <a:pt x="966513" y="452084"/>
                </a:lnTo>
                <a:lnTo>
                  <a:pt x="977709" y="444831"/>
                </a:lnTo>
                <a:lnTo>
                  <a:pt x="989078" y="438138"/>
                </a:lnTo>
                <a:lnTo>
                  <a:pt x="1000567" y="432058"/>
                </a:lnTo>
                <a:lnTo>
                  <a:pt x="1012127" y="426644"/>
                </a:lnTo>
                <a:lnTo>
                  <a:pt x="1023704" y="421950"/>
                </a:lnTo>
                <a:lnTo>
                  <a:pt x="1035248" y="418026"/>
                </a:lnTo>
                <a:lnTo>
                  <a:pt x="1046706" y="414928"/>
                </a:lnTo>
                <a:lnTo>
                  <a:pt x="1071373" y="410248"/>
                </a:lnTo>
                <a:lnTo>
                  <a:pt x="1089362" y="407572"/>
                </a:lnTo>
                <a:lnTo>
                  <a:pt x="1106234" y="405642"/>
                </a:lnTo>
                <a:lnTo>
                  <a:pt x="1122113" y="404372"/>
                </a:lnTo>
                <a:lnTo>
                  <a:pt x="1137121" y="403680"/>
                </a:lnTo>
                <a:lnTo>
                  <a:pt x="1151382" y="403482"/>
                </a:lnTo>
                <a:lnTo>
                  <a:pt x="1165019" y="403693"/>
                </a:lnTo>
                <a:lnTo>
                  <a:pt x="1178155" y="404229"/>
                </a:lnTo>
                <a:lnTo>
                  <a:pt x="1190914" y="405008"/>
                </a:lnTo>
                <a:lnTo>
                  <a:pt x="1203418" y="405944"/>
                </a:lnTo>
                <a:lnTo>
                  <a:pt x="1215791" y="406954"/>
                </a:lnTo>
                <a:lnTo>
                  <a:pt x="1228157" y="407955"/>
                </a:lnTo>
                <a:lnTo>
                  <a:pt x="1240637" y="408861"/>
                </a:lnTo>
                <a:lnTo>
                  <a:pt x="1253356" y="409590"/>
                </a:lnTo>
                <a:lnTo>
                  <a:pt x="1266437" y="410058"/>
                </a:lnTo>
                <a:lnTo>
                  <a:pt x="1280002" y="410180"/>
                </a:lnTo>
                <a:lnTo>
                  <a:pt x="1294176" y="409872"/>
                </a:lnTo>
                <a:lnTo>
                  <a:pt x="1309080" y="409052"/>
                </a:lnTo>
                <a:lnTo>
                  <a:pt x="1324840" y="407634"/>
                </a:lnTo>
                <a:lnTo>
                  <a:pt x="1341577" y="405536"/>
                </a:lnTo>
                <a:lnTo>
                  <a:pt x="1350129" y="404665"/>
                </a:lnTo>
                <a:lnTo>
                  <a:pt x="1360018" y="404230"/>
                </a:lnTo>
                <a:lnTo>
                  <a:pt x="1371010" y="404149"/>
                </a:lnTo>
                <a:lnTo>
                  <a:pt x="1382869" y="404343"/>
                </a:lnTo>
                <a:lnTo>
                  <a:pt x="1395363" y="404729"/>
                </a:lnTo>
                <a:lnTo>
                  <a:pt x="1408256" y="405227"/>
                </a:lnTo>
                <a:lnTo>
                  <a:pt x="1421313" y="405755"/>
                </a:lnTo>
                <a:lnTo>
                  <a:pt x="1434301" y="406233"/>
                </a:lnTo>
                <a:lnTo>
                  <a:pt x="1446985" y="406580"/>
                </a:lnTo>
                <a:lnTo>
                  <a:pt x="1459130" y="406715"/>
                </a:lnTo>
                <a:lnTo>
                  <a:pt x="1470502" y="406556"/>
                </a:lnTo>
                <a:lnTo>
                  <a:pt x="1480866" y="406022"/>
                </a:lnTo>
                <a:lnTo>
                  <a:pt x="1489989" y="405033"/>
                </a:lnTo>
                <a:lnTo>
                  <a:pt x="1497635" y="403508"/>
                </a:lnTo>
                <a:lnTo>
                  <a:pt x="1503570" y="401365"/>
                </a:lnTo>
                <a:lnTo>
                  <a:pt x="1507559" y="398523"/>
                </a:lnTo>
                <a:lnTo>
                  <a:pt x="1509369" y="394902"/>
                </a:lnTo>
                <a:lnTo>
                  <a:pt x="1508764" y="390420"/>
                </a:lnTo>
                <a:lnTo>
                  <a:pt x="1505511" y="384997"/>
                </a:lnTo>
                <a:lnTo>
                  <a:pt x="1503845" y="383019"/>
                </a:lnTo>
                <a:lnTo>
                  <a:pt x="1502673" y="379432"/>
                </a:lnTo>
                <a:lnTo>
                  <a:pt x="1503768" y="374111"/>
                </a:lnTo>
                <a:lnTo>
                  <a:pt x="1506893" y="367225"/>
                </a:lnTo>
                <a:lnTo>
                  <a:pt x="1511809" y="358948"/>
                </a:lnTo>
                <a:lnTo>
                  <a:pt x="1518280" y="349451"/>
                </a:lnTo>
                <a:lnTo>
                  <a:pt x="1526066" y="338907"/>
                </a:lnTo>
                <a:lnTo>
                  <a:pt x="1534931" y="327487"/>
                </a:lnTo>
                <a:lnTo>
                  <a:pt x="1544636" y="315363"/>
                </a:lnTo>
                <a:lnTo>
                  <a:pt x="1554944" y="302707"/>
                </a:lnTo>
                <a:lnTo>
                  <a:pt x="1565616" y="289691"/>
                </a:lnTo>
                <a:lnTo>
                  <a:pt x="1576415" y="276488"/>
                </a:lnTo>
                <a:lnTo>
                  <a:pt x="1587103" y="263268"/>
                </a:lnTo>
                <a:lnTo>
                  <a:pt x="1597441" y="250204"/>
                </a:lnTo>
                <a:lnTo>
                  <a:pt x="1607194" y="237469"/>
                </a:lnTo>
                <a:lnTo>
                  <a:pt x="1616121" y="225233"/>
                </a:lnTo>
                <a:lnTo>
                  <a:pt x="1623986" y="213669"/>
                </a:lnTo>
                <a:lnTo>
                  <a:pt x="1630551" y="202949"/>
                </a:lnTo>
                <a:lnTo>
                  <a:pt x="1635578" y="193245"/>
                </a:lnTo>
                <a:lnTo>
                  <a:pt x="1638828" y="184728"/>
                </a:lnTo>
                <a:lnTo>
                  <a:pt x="1640065" y="177571"/>
                </a:lnTo>
                <a:lnTo>
                  <a:pt x="1636327" y="175316"/>
                </a:lnTo>
                <a:lnTo>
                  <a:pt x="1626192" y="174144"/>
                </a:lnTo>
                <a:lnTo>
                  <a:pt x="1611489" y="173831"/>
                </a:lnTo>
                <a:lnTo>
                  <a:pt x="1594044" y="174156"/>
                </a:lnTo>
                <a:lnTo>
                  <a:pt x="1575685" y="174898"/>
                </a:lnTo>
                <a:lnTo>
                  <a:pt x="1558241" y="175834"/>
                </a:lnTo>
                <a:lnTo>
                  <a:pt x="1543538" y="176741"/>
                </a:lnTo>
                <a:lnTo>
                  <a:pt x="1533404" y="177399"/>
                </a:lnTo>
                <a:lnTo>
                  <a:pt x="1529791" y="177596"/>
                </a:lnTo>
                <a:lnTo>
                  <a:pt x="1519427" y="177533"/>
                </a:lnTo>
                <a:lnTo>
                  <a:pt x="1508044" y="177354"/>
                </a:lnTo>
                <a:lnTo>
                  <a:pt x="1495753" y="177079"/>
                </a:lnTo>
                <a:lnTo>
                  <a:pt x="1482665" y="176726"/>
                </a:lnTo>
                <a:lnTo>
                  <a:pt x="1468892" y="176312"/>
                </a:lnTo>
                <a:lnTo>
                  <a:pt x="1454547" y="175856"/>
                </a:lnTo>
                <a:lnTo>
                  <a:pt x="1439740" y="175377"/>
                </a:lnTo>
                <a:lnTo>
                  <a:pt x="1424583" y="174893"/>
                </a:lnTo>
                <a:lnTo>
                  <a:pt x="1409189" y="174421"/>
                </a:lnTo>
                <a:lnTo>
                  <a:pt x="1393667" y="173980"/>
                </a:lnTo>
                <a:lnTo>
                  <a:pt x="1378131" y="173589"/>
                </a:lnTo>
                <a:lnTo>
                  <a:pt x="1362692" y="173265"/>
                </a:lnTo>
                <a:lnTo>
                  <a:pt x="1347462" y="173027"/>
                </a:lnTo>
                <a:lnTo>
                  <a:pt x="1332552" y="172893"/>
                </a:lnTo>
                <a:lnTo>
                  <a:pt x="1318073" y="172881"/>
                </a:lnTo>
                <a:lnTo>
                  <a:pt x="1304138" y="173010"/>
                </a:lnTo>
                <a:lnTo>
                  <a:pt x="1290859" y="173298"/>
                </a:lnTo>
                <a:lnTo>
                  <a:pt x="1278346" y="173763"/>
                </a:lnTo>
                <a:lnTo>
                  <a:pt x="1266712" y="174424"/>
                </a:lnTo>
                <a:lnTo>
                  <a:pt x="1256068" y="175298"/>
                </a:lnTo>
                <a:lnTo>
                  <a:pt x="1245300" y="176448"/>
                </a:lnTo>
                <a:lnTo>
                  <a:pt x="1233592" y="177828"/>
                </a:lnTo>
                <a:lnTo>
                  <a:pt x="1221111" y="179335"/>
                </a:lnTo>
                <a:lnTo>
                  <a:pt x="1208027" y="180866"/>
                </a:lnTo>
                <a:lnTo>
                  <a:pt x="1194511" y="182316"/>
                </a:lnTo>
                <a:lnTo>
                  <a:pt x="1180731" y="183581"/>
                </a:lnTo>
                <a:lnTo>
                  <a:pt x="1166857" y="184559"/>
                </a:lnTo>
                <a:lnTo>
                  <a:pt x="1153058" y="185145"/>
                </a:lnTo>
                <a:lnTo>
                  <a:pt x="1139504" y="185236"/>
                </a:lnTo>
                <a:lnTo>
                  <a:pt x="1126364" y="184727"/>
                </a:lnTo>
                <a:lnTo>
                  <a:pt x="1113808" y="183517"/>
                </a:lnTo>
                <a:lnTo>
                  <a:pt x="1102006" y="181499"/>
                </a:lnTo>
                <a:lnTo>
                  <a:pt x="1091126" y="178572"/>
                </a:lnTo>
                <a:lnTo>
                  <a:pt x="1081338" y="174631"/>
                </a:lnTo>
                <a:lnTo>
                  <a:pt x="1073950" y="170370"/>
                </a:lnTo>
                <a:lnTo>
                  <a:pt x="1064493" y="164565"/>
                </a:lnTo>
                <a:lnTo>
                  <a:pt x="1053983" y="159211"/>
                </a:lnTo>
                <a:lnTo>
                  <a:pt x="1042584" y="154265"/>
                </a:lnTo>
                <a:lnTo>
                  <a:pt x="1030466" y="149684"/>
                </a:lnTo>
                <a:lnTo>
                  <a:pt x="1017794" y="145424"/>
                </a:lnTo>
                <a:lnTo>
                  <a:pt x="1004736" y="141442"/>
                </a:lnTo>
                <a:lnTo>
                  <a:pt x="991459" y="137694"/>
                </a:lnTo>
                <a:lnTo>
                  <a:pt x="978130" y="134138"/>
                </a:lnTo>
                <a:lnTo>
                  <a:pt x="964916" y="130730"/>
                </a:lnTo>
                <a:lnTo>
                  <a:pt x="951984" y="127426"/>
                </a:lnTo>
                <a:lnTo>
                  <a:pt x="939502" y="124183"/>
                </a:lnTo>
                <a:lnTo>
                  <a:pt x="927636" y="120958"/>
                </a:lnTo>
                <a:lnTo>
                  <a:pt x="916553" y="117708"/>
                </a:lnTo>
                <a:lnTo>
                  <a:pt x="911491" y="116103"/>
                </a:lnTo>
                <a:lnTo>
                  <a:pt x="897096" y="110785"/>
                </a:lnTo>
                <a:lnTo>
                  <a:pt x="885922" y="105481"/>
                </a:lnTo>
                <a:lnTo>
                  <a:pt x="876977" y="100146"/>
                </a:lnTo>
                <a:lnTo>
                  <a:pt x="869269" y="94736"/>
                </a:lnTo>
                <a:lnTo>
                  <a:pt x="861807" y="89209"/>
                </a:lnTo>
                <a:lnTo>
                  <a:pt x="853599" y="83520"/>
                </a:lnTo>
                <a:lnTo>
                  <a:pt x="843653" y="77626"/>
                </a:lnTo>
                <a:lnTo>
                  <a:pt x="830977" y="71482"/>
                </a:lnTo>
                <a:lnTo>
                  <a:pt x="823556" y="68402"/>
                </a:lnTo>
                <a:lnTo>
                  <a:pt x="814135" y="66678"/>
                </a:lnTo>
                <a:lnTo>
                  <a:pt x="803570" y="67938"/>
                </a:lnTo>
                <a:lnTo>
                  <a:pt x="792156" y="71475"/>
                </a:lnTo>
                <a:lnTo>
                  <a:pt x="780191" y="76578"/>
                </a:lnTo>
                <a:lnTo>
                  <a:pt x="767970" y="82540"/>
                </a:lnTo>
                <a:lnTo>
                  <a:pt x="755789" y="88651"/>
                </a:lnTo>
                <a:lnTo>
                  <a:pt x="743945" y="94203"/>
                </a:lnTo>
                <a:lnTo>
                  <a:pt x="732734" y="98486"/>
                </a:lnTo>
                <a:lnTo>
                  <a:pt x="722833" y="100749"/>
                </a:lnTo>
                <a:lnTo>
                  <a:pt x="718577" y="112752"/>
                </a:lnTo>
                <a:lnTo>
                  <a:pt x="712256" y="123746"/>
                </a:lnTo>
                <a:lnTo>
                  <a:pt x="707850" y="135743"/>
                </a:lnTo>
                <a:lnTo>
                  <a:pt x="707644" y="137299"/>
                </a:lnTo>
                <a:lnTo>
                  <a:pt x="709114" y="148742"/>
                </a:lnTo>
                <a:lnTo>
                  <a:pt x="713793" y="160950"/>
                </a:lnTo>
                <a:lnTo>
                  <a:pt x="718690" y="173212"/>
                </a:lnTo>
                <a:lnTo>
                  <a:pt x="720815" y="184821"/>
                </a:lnTo>
                <a:lnTo>
                  <a:pt x="720750" y="186042"/>
                </a:lnTo>
                <a:lnTo>
                  <a:pt x="719693" y="198922"/>
                </a:lnTo>
                <a:lnTo>
                  <a:pt x="718658" y="211764"/>
                </a:lnTo>
                <a:lnTo>
                  <a:pt x="717627" y="224547"/>
                </a:lnTo>
                <a:lnTo>
                  <a:pt x="716580" y="237248"/>
                </a:lnTo>
                <a:lnTo>
                  <a:pt x="715500" y="249845"/>
                </a:lnTo>
                <a:lnTo>
                  <a:pt x="714366" y="262316"/>
                </a:lnTo>
                <a:lnTo>
                  <a:pt x="713160" y="274639"/>
                </a:lnTo>
                <a:lnTo>
                  <a:pt x="713092" y="275310"/>
                </a:lnTo>
                <a:lnTo>
                  <a:pt x="704589" y="264887"/>
                </a:lnTo>
                <a:lnTo>
                  <a:pt x="696814" y="254772"/>
                </a:lnTo>
                <a:lnTo>
                  <a:pt x="689565" y="244823"/>
                </a:lnTo>
                <a:lnTo>
                  <a:pt x="682642" y="234900"/>
                </a:lnTo>
                <a:lnTo>
                  <a:pt x="675846" y="224859"/>
                </a:lnTo>
                <a:lnTo>
                  <a:pt x="668974" y="214560"/>
                </a:lnTo>
                <a:lnTo>
                  <a:pt x="661827" y="203859"/>
                </a:lnTo>
                <a:lnTo>
                  <a:pt x="654205" y="192617"/>
                </a:lnTo>
                <a:lnTo>
                  <a:pt x="644814" y="179726"/>
                </a:lnTo>
                <a:lnTo>
                  <a:pt x="636015" y="169210"/>
                </a:lnTo>
                <a:lnTo>
                  <a:pt x="627200" y="160094"/>
                </a:lnTo>
                <a:lnTo>
                  <a:pt x="618246" y="152113"/>
                </a:lnTo>
                <a:lnTo>
                  <a:pt x="609032" y="144998"/>
                </a:lnTo>
                <a:lnTo>
                  <a:pt x="599436" y="138482"/>
                </a:lnTo>
                <a:lnTo>
                  <a:pt x="589335" y="132300"/>
                </a:lnTo>
                <a:lnTo>
                  <a:pt x="578607" y="126183"/>
                </a:lnTo>
                <a:lnTo>
                  <a:pt x="567131" y="119865"/>
                </a:lnTo>
                <a:lnTo>
                  <a:pt x="554784" y="113078"/>
                </a:lnTo>
                <a:lnTo>
                  <a:pt x="551434" y="111213"/>
                </a:lnTo>
                <a:lnTo>
                  <a:pt x="540581" y="104712"/>
                </a:lnTo>
                <a:lnTo>
                  <a:pt x="530162" y="97773"/>
                </a:lnTo>
                <a:lnTo>
                  <a:pt x="519964" y="90572"/>
                </a:lnTo>
                <a:lnTo>
                  <a:pt x="509776" y="83283"/>
                </a:lnTo>
                <a:lnTo>
                  <a:pt x="499388" y="76080"/>
                </a:lnTo>
                <a:lnTo>
                  <a:pt x="488587" y="69139"/>
                </a:lnTo>
                <a:lnTo>
                  <a:pt x="477164" y="62633"/>
                </a:lnTo>
                <a:lnTo>
                  <a:pt x="474294" y="61150"/>
                </a:lnTo>
                <a:lnTo>
                  <a:pt x="462689" y="55323"/>
                </a:lnTo>
                <a:lnTo>
                  <a:pt x="451016" y="49301"/>
                </a:lnTo>
                <a:lnTo>
                  <a:pt x="439578" y="42852"/>
                </a:lnTo>
                <a:lnTo>
                  <a:pt x="428679" y="35743"/>
                </a:lnTo>
                <a:lnTo>
                  <a:pt x="418626" y="27744"/>
                </a:lnTo>
                <a:lnTo>
                  <a:pt x="409721" y="18623"/>
                </a:lnTo>
                <a:lnTo>
                  <a:pt x="402270" y="8148"/>
                </a:lnTo>
                <a:lnTo>
                  <a:pt x="398132" y="0"/>
                </a:lnTo>
                <a:lnTo>
                  <a:pt x="391409" y="8809"/>
                </a:lnTo>
                <a:lnTo>
                  <a:pt x="383527" y="18137"/>
                </a:lnTo>
                <a:lnTo>
                  <a:pt x="374670" y="27771"/>
                </a:lnTo>
                <a:lnTo>
                  <a:pt x="365021" y="37500"/>
                </a:lnTo>
                <a:lnTo>
                  <a:pt x="354763" y="47112"/>
                </a:lnTo>
                <a:lnTo>
                  <a:pt x="344079" y="56396"/>
                </a:lnTo>
                <a:lnTo>
                  <a:pt x="333153" y="65139"/>
                </a:lnTo>
                <a:lnTo>
                  <a:pt x="322169" y="73130"/>
                </a:lnTo>
                <a:lnTo>
                  <a:pt x="311308" y="80158"/>
                </a:lnTo>
                <a:lnTo>
                  <a:pt x="300755" y="86010"/>
                </a:lnTo>
                <a:lnTo>
                  <a:pt x="290694" y="90476"/>
                </a:lnTo>
                <a:lnTo>
                  <a:pt x="276102" y="95014"/>
                </a:lnTo>
                <a:lnTo>
                  <a:pt x="263668" y="98035"/>
                </a:lnTo>
                <a:lnTo>
                  <a:pt x="251140" y="100833"/>
                </a:lnTo>
                <a:lnTo>
                  <a:pt x="238683" y="103825"/>
                </a:lnTo>
                <a:lnTo>
                  <a:pt x="226460" y="107430"/>
                </a:lnTo>
                <a:lnTo>
                  <a:pt x="214636" y="112066"/>
                </a:lnTo>
                <a:lnTo>
                  <a:pt x="203376" y="118151"/>
                </a:lnTo>
                <a:lnTo>
                  <a:pt x="195668" y="123697"/>
                </a:lnTo>
                <a:lnTo>
                  <a:pt x="186280" y="133100"/>
                </a:lnTo>
                <a:lnTo>
                  <a:pt x="178083" y="143285"/>
                </a:lnTo>
                <a:lnTo>
                  <a:pt x="169676" y="152701"/>
                </a:lnTo>
                <a:lnTo>
                  <a:pt x="159660" y="159802"/>
                </a:lnTo>
                <a:lnTo>
                  <a:pt x="157213" y="160858"/>
                </a:lnTo>
                <a:lnTo>
                  <a:pt x="161467" y="163944"/>
                </a:lnTo>
                <a:lnTo>
                  <a:pt x="155909" y="175456"/>
                </a:lnTo>
                <a:lnTo>
                  <a:pt x="149920" y="186767"/>
                </a:lnTo>
                <a:lnTo>
                  <a:pt x="143561" y="197909"/>
                </a:lnTo>
                <a:lnTo>
                  <a:pt x="136889" y="208912"/>
                </a:lnTo>
                <a:lnTo>
                  <a:pt x="129963" y="219807"/>
                </a:lnTo>
                <a:lnTo>
                  <a:pt x="122842" y="230624"/>
                </a:lnTo>
                <a:lnTo>
                  <a:pt x="115584" y="241394"/>
                </a:lnTo>
                <a:lnTo>
                  <a:pt x="108247" y="252148"/>
                </a:lnTo>
                <a:lnTo>
                  <a:pt x="100891" y="262917"/>
                </a:lnTo>
                <a:lnTo>
                  <a:pt x="93573" y="273731"/>
                </a:lnTo>
                <a:lnTo>
                  <a:pt x="86352" y="284620"/>
                </a:lnTo>
                <a:lnTo>
                  <a:pt x="85915" y="1123061"/>
                </a:lnTo>
                <a:lnTo>
                  <a:pt x="76149" y="1120373"/>
                </a:lnTo>
                <a:lnTo>
                  <a:pt x="64530" y="1115648"/>
                </a:lnTo>
                <a:lnTo>
                  <a:pt x="72649" y="1117804"/>
                </a:lnTo>
                <a:lnTo>
                  <a:pt x="60569" y="1111968"/>
                </a:lnTo>
                <a:lnTo>
                  <a:pt x="53130" y="1109429"/>
                </a:lnTo>
                <a:lnTo>
                  <a:pt x="42076" y="1101867"/>
                </a:lnTo>
                <a:lnTo>
                  <a:pt x="39342" y="1098412"/>
                </a:lnTo>
                <a:lnTo>
                  <a:pt x="43444" y="365552"/>
                </a:lnTo>
                <a:lnTo>
                  <a:pt x="39107" y="378154"/>
                </a:lnTo>
                <a:lnTo>
                  <a:pt x="35394" y="391109"/>
                </a:lnTo>
                <a:lnTo>
                  <a:pt x="31959" y="404395"/>
                </a:lnTo>
                <a:lnTo>
                  <a:pt x="29886" y="1090620"/>
                </a:lnTo>
                <a:lnTo>
                  <a:pt x="31497" y="1093115"/>
                </a:lnTo>
                <a:lnTo>
                  <a:pt x="21519" y="1083326"/>
                </a:lnTo>
                <a:lnTo>
                  <a:pt x="18883" y="1170193"/>
                </a:lnTo>
                <a:lnTo>
                  <a:pt x="19624" y="1182748"/>
                </a:lnTo>
                <a:lnTo>
                  <a:pt x="19570" y="1191628"/>
                </a:lnTo>
                <a:lnTo>
                  <a:pt x="19166" y="1197990"/>
                </a:lnTo>
                <a:lnTo>
                  <a:pt x="18339" y="1207303"/>
                </a:lnTo>
                <a:lnTo>
                  <a:pt x="17158" y="1219066"/>
                </a:lnTo>
                <a:lnTo>
                  <a:pt x="15688" y="1232778"/>
                </a:lnTo>
                <a:lnTo>
                  <a:pt x="13997" y="1247938"/>
                </a:lnTo>
                <a:lnTo>
                  <a:pt x="12153" y="1264045"/>
                </a:lnTo>
                <a:lnTo>
                  <a:pt x="10222" y="1280598"/>
                </a:lnTo>
                <a:lnTo>
                  <a:pt x="8271" y="1297096"/>
                </a:lnTo>
                <a:lnTo>
                  <a:pt x="6369" y="1313039"/>
                </a:lnTo>
                <a:lnTo>
                  <a:pt x="4580" y="1327925"/>
                </a:lnTo>
                <a:lnTo>
                  <a:pt x="2974" y="1341253"/>
                </a:lnTo>
                <a:lnTo>
                  <a:pt x="1616" y="1352523"/>
                </a:lnTo>
                <a:lnTo>
                  <a:pt x="575" y="1361233"/>
                </a:lnTo>
                <a:lnTo>
                  <a:pt x="0" y="1366151"/>
                </a:lnTo>
                <a:lnTo>
                  <a:pt x="12221" y="1368733"/>
                </a:lnTo>
                <a:lnTo>
                  <a:pt x="24318" y="1371677"/>
                </a:lnTo>
                <a:lnTo>
                  <a:pt x="36332" y="1374900"/>
                </a:lnTo>
                <a:lnTo>
                  <a:pt x="48306" y="1378315"/>
                </a:lnTo>
                <a:lnTo>
                  <a:pt x="60280" y="1381839"/>
                </a:lnTo>
                <a:lnTo>
                  <a:pt x="72297" y="1385386"/>
                </a:lnTo>
                <a:lnTo>
                  <a:pt x="84397" y="1388873"/>
                </a:lnTo>
                <a:lnTo>
                  <a:pt x="96621" y="1392213"/>
                </a:lnTo>
                <a:lnTo>
                  <a:pt x="109013" y="1395324"/>
                </a:lnTo>
                <a:lnTo>
                  <a:pt x="121612" y="1398119"/>
                </a:lnTo>
                <a:lnTo>
                  <a:pt x="134461" y="1400514"/>
                </a:lnTo>
                <a:lnTo>
                  <a:pt x="147601" y="1402424"/>
                </a:lnTo>
                <a:lnTo>
                  <a:pt x="155740" y="1403311"/>
                </a:lnTo>
                <a:lnTo>
                  <a:pt x="168620" y="1404055"/>
                </a:lnTo>
                <a:lnTo>
                  <a:pt x="181313" y="1403922"/>
                </a:lnTo>
                <a:lnTo>
                  <a:pt x="193857" y="1403066"/>
                </a:lnTo>
                <a:lnTo>
                  <a:pt x="206291" y="1401643"/>
                </a:lnTo>
                <a:lnTo>
                  <a:pt x="218653" y="1399805"/>
                </a:lnTo>
                <a:lnTo>
                  <a:pt x="230983" y="1397707"/>
                </a:lnTo>
                <a:lnTo>
                  <a:pt x="243319" y="1395504"/>
                </a:lnTo>
                <a:lnTo>
                  <a:pt x="255701" y="1393349"/>
                </a:lnTo>
                <a:lnTo>
                  <a:pt x="268167" y="1391396"/>
                </a:lnTo>
                <a:lnTo>
                  <a:pt x="280755" y="1389800"/>
                </a:lnTo>
                <a:lnTo>
                  <a:pt x="288747" y="1389049"/>
                </a:lnTo>
                <a:lnTo>
                  <a:pt x="302060" y="1388172"/>
                </a:lnTo>
                <a:lnTo>
                  <a:pt x="315376" y="1387620"/>
                </a:lnTo>
                <a:lnTo>
                  <a:pt x="328694" y="1387350"/>
                </a:lnTo>
                <a:lnTo>
                  <a:pt x="342013" y="1387321"/>
                </a:lnTo>
                <a:lnTo>
                  <a:pt x="355332" y="1387490"/>
                </a:lnTo>
                <a:lnTo>
                  <a:pt x="368651" y="1387815"/>
                </a:lnTo>
                <a:lnTo>
                  <a:pt x="381970" y="1388255"/>
                </a:lnTo>
                <a:lnTo>
                  <a:pt x="395287" y="1388766"/>
                </a:lnTo>
                <a:lnTo>
                  <a:pt x="408602" y="1389307"/>
                </a:lnTo>
                <a:lnTo>
                  <a:pt x="421914" y="1389835"/>
                </a:lnTo>
                <a:lnTo>
                  <a:pt x="435223" y="1390309"/>
                </a:lnTo>
                <a:lnTo>
                  <a:pt x="448528" y="1390686"/>
                </a:lnTo>
                <a:lnTo>
                  <a:pt x="461828" y="1390924"/>
                </a:lnTo>
                <a:lnTo>
                  <a:pt x="475124" y="1390982"/>
                </a:lnTo>
                <a:lnTo>
                  <a:pt x="488413" y="1390816"/>
                </a:lnTo>
                <a:lnTo>
                  <a:pt x="501695" y="1390384"/>
                </a:lnTo>
                <a:lnTo>
                  <a:pt x="514971" y="1389646"/>
                </a:lnTo>
                <a:lnTo>
                  <a:pt x="528239" y="1388557"/>
                </a:lnTo>
                <a:lnTo>
                  <a:pt x="541498" y="1387077"/>
                </a:lnTo>
                <a:lnTo>
                  <a:pt x="554748" y="1385163"/>
                </a:lnTo>
                <a:lnTo>
                  <a:pt x="566867" y="1383457"/>
                </a:lnTo>
                <a:lnTo>
                  <a:pt x="579161" y="1382173"/>
                </a:lnTo>
                <a:lnTo>
                  <a:pt x="591598" y="1381218"/>
                </a:lnTo>
                <a:lnTo>
                  <a:pt x="604148" y="1380496"/>
                </a:lnTo>
                <a:lnTo>
                  <a:pt x="616780" y="1379912"/>
                </a:lnTo>
                <a:lnTo>
                  <a:pt x="629461" y="1379373"/>
                </a:lnTo>
                <a:lnTo>
                  <a:pt x="642162" y="1378782"/>
                </a:lnTo>
                <a:lnTo>
                  <a:pt x="654849" y="1378046"/>
                </a:lnTo>
                <a:lnTo>
                  <a:pt x="667493" y="1377069"/>
                </a:lnTo>
                <a:lnTo>
                  <a:pt x="680061" y="1375757"/>
                </a:lnTo>
                <a:lnTo>
                  <a:pt x="692523" y="1374015"/>
                </a:lnTo>
                <a:lnTo>
                  <a:pt x="704847" y="1371749"/>
                </a:lnTo>
                <a:lnTo>
                  <a:pt x="717002" y="1368862"/>
                </a:lnTo>
                <a:lnTo>
                  <a:pt x="728957" y="1365262"/>
                </a:lnTo>
                <a:lnTo>
                  <a:pt x="729107" y="1365211"/>
                </a:lnTo>
                <a:lnTo>
                  <a:pt x="737358" y="1362584"/>
                </a:lnTo>
                <a:lnTo>
                  <a:pt x="747163" y="1359705"/>
                </a:lnTo>
                <a:lnTo>
                  <a:pt x="758303" y="1356594"/>
                </a:lnTo>
                <a:lnTo>
                  <a:pt x="770558" y="1353273"/>
                </a:lnTo>
                <a:lnTo>
                  <a:pt x="783709" y="1349760"/>
                </a:lnTo>
                <a:lnTo>
                  <a:pt x="797535" y="1346077"/>
                </a:lnTo>
                <a:lnTo>
                  <a:pt x="811817" y="1342245"/>
                </a:lnTo>
                <a:lnTo>
                  <a:pt x="826335" y="1338282"/>
                </a:lnTo>
                <a:lnTo>
                  <a:pt x="840870" y="1334210"/>
                </a:lnTo>
                <a:lnTo>
                  <a:pt x="855202" y="13300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092929" y="1978892"/>
            <a:ext cx="19689" cy="765797"/>
          </a:xfrm>
          <a:custGeom>
            <a:avLst/>
            <a:gdLst/>
            <a:ahLst/>
            <a:cxnLst/>
            <a:rect l="l" t="t" r="r" b="b"/>
            <a:pathLst>
              <a:path w="19689" h="765797">
                <a:moveTo>
                  <a:pt x="9249" y="678930"/>
                </a:moveTo>
                <a:lnTo>
                  <a:pt x="19227" y="688720"/>
                </a:lnTo>
                <a:lnTo>
                  <a:pt x="17615" y="686224"/>
                </a:lnTo>
                <a:lnTo>
                  <a:pt x="19689" y="0"/>
                </a:lnTo>
                <a:lnTo>
                  <a:pt x="16270" y="13175"/>
                </a:lnTo>
                <a:lnTo>
                  <a:pt x="12889" y="26255"/>
                </a:lnTo>
                <a:lnTo>
                  <a:pt x="9566" y="39255"/>
                </a:lnTo>
                <a:lnTo>
                  <a:pt x="8723" y="677708"/>
                </a:lnTo>
                <a:lnTo>
                  <a:pt x="239" y="668432"/>
                </a:lnTo>
                <a:lnTo>
                  <a:pt x="0" y="668254"/>
                </a:lnTo>
                <a:lnTo>
                  <a:pt x="1245" y="729717"/>
                </a:lnTo>
                <a:lnTo>
                  <a:pt x="3270" y="741610"/>
                </a:lnTo>
                <a:lnTo>
                  <a:pt x="5156" y="753593"/>
                </a:lnTo>
                <a:lnTo>
                  <a:pt x="6613" y="765797"/>
                </a:lnTo>
                <a:lnTo>
                  <a:pt x="9249" y="6789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004363" y="2874311"/>
            <a:ext cx="3533" cy="3365"/>
          </a:xfrm>
          <a:custGeom>
            <a:avLst/>
            <a:gdLst/>
            <a:ahLst/>
            <a:cxnLst/>
            <a:rect l="l" t="t" r="r" b="b"/>
            <a:pathLst>
              <a:path w="3533" h="3365">
                <a:moveTo>
                  <a:pt x="1717" y="0"/>
                </a:moveTo>
                <a:lnTo>
                  <a:pt x="0" y="3078"/>
                </a:lnTo>
                <a:lnTo>
                  <a:pt x="28" y="3365"/>
                </a:lnTo>
                <a:lnTo>
                  <a:pt x="3533" y="3022"/>
                </a:lnTo>
                <a:lnTo>
                  <a:pt x="17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055739" y="1735712"/>
            <a:ext cx="190398" cy="911171"/>
          </a:xfrm>
          <a:custGeom>
            <a:avLst/>
            <a:gdLst/>
            <a:ahLst/>
            <a:cxnLst/>
            <a:rect l="l" t="t" r="r" b="b"/>
            <a:pathLst>
              <a:path w="190398" h="911171">
                <a:moveTo>
                  <a:pt x="32778" y="909656"/>
                </a:moveTo>
                <a:lnTo>
                  <a:pt x="31841" y="898262"/>
                </a:lnTo>
                <a:lnTo>
                  <a:pt x="24723" y="886798"/>
                </a:lnTo>
                <a:lnTo>
                  <a:pt x="18647" y="874943"/>
                </a:lnTo>
                <a:lnTo>
                  <a:pt x="13729" y="862848"/>
                </a:lnTo>
                <a:lnTo>
                  <a:pt x="10081" y="850660"/>
                </a:lnTo>
                <a:lnTo>
                  <a:pt x="7816" y="838531"/>
                </a:lnTo>
                <a:lnTo>
                  <a:pt x="7048" y="826624"/>
                </a:lnTo>
                <a:lnTo>
                  <a:pt x="7073" y="824757"/>
                </a:lnTo>
                <a:lnTo>
                  <a:pt x="8203" y="811338"/>
                </a:lnTo>
                <a:lnTo>
                  <a:pt x="10707" y="798901"/>
                </a:lnTo>
                <a:lnTo>
                  <a:pt x="14163" y="787026"/>
                </a:lnTo>
                <a:lnTo>
                  <a:pt x="16789" y="779215"/>
                </a:lnTo>
                <a:lnTo>
                  <a:pt x="20717" y="767826"/>
                </a:lnTo>
                <a:lnTo>
                  <a:pt x="24445" y="756004"/>
                </a:lnTo>
                <a:lnTo>
                  <a:pt x="27533" y="743425"/>
                </a:lnTo>
                <a:lnTo>
                  <a:pt x="29260" y="732504"/>
                </a:lnTo>
                <a:lnTo>
                  <a:pt x="30536" y="719841"/>
                </a:lnTo>
                <a:lnTo>
                  <a:pt x="31483" y="707167"/>
                </a:lnTo>
                <a:lnTo>
                  <a:pt x="32128" y="694484"/>
                </a:lnTo>
                <a:lnTo>
                  <a:pt x="32496" y="681792"/>
                </a:lnTo>
                <a:lnTo>
                  <a:pt x="32613" y="669093"/>
                </a:lnTo>
                <a:lnTo>
                  <a:pt x="32503" y="656416"/>
                </a:lnTo>
                <a:lnTo>
                  <a:pt x="32197" y="643733"/>
                </a:lnTo>
                <a:lnTo>
                  <a:pt x="31718" y="631047"/>
                </a:lnTo>
                <a:lnTo>
                  <a:pt x="31093" y="618359"/>
                </a:lnTo>
                <a:lnTo>
                  <a:pt x="30347" y="605669"/>
                </a:lnTo>
                <a:lnTo>
                  <a:pt x="29504" y="592978"/>
                </a:lnTo>
                <a:lnTo>
                  <a:pt x="28592" y="580289"/>
                </a:lnTo>
                <a:lnTo>
                  <a:pt x="27634" y="567601"/>
                </a:lnTo>
                <a:lnTo>
                  <a:pt x="26656" y="554917"/>
                </a:lnTo>
                <a:lnTo>
                  <a:pt x="25683" y="542238"/>
                </a:lnTo>
                <a:lnTo>
                  <a:pt x="24741" y="529564"/>
                </a:lnTo>
                <a:lnTo>
                  <a:pt x="23855" y="516897"/>
                </a:lnTo>
                <a:lnTo>
                  <a:pt x="23050" y="504239"/>
                </a:lnTo>
                <a:lnTo>
                  <a:pt x="22352" y="491598"/>
                </a:lnTo>
                <a:lnTo>
                  <a:pt x="21755" y="475672"/>
                </a:lnTo>
                <a:lnTo>
                  <a:pt x="21755" y="467836"/>
                </a:lnTo>
                <a:lnTo>
                  <a:pt x="21927" y="454940"/>
                </a:lnTo>
                <a:lnTo>
                  <a:pt x="22432" y="442165"/>
                </a:lnTo>
                <a:lnTo>
                  <a:pt x="23251" y="429495"/>
                </a:lnTo>
                <a:lnTo>
                  <a:pt x="24365" y="416918"/>
                </a:lnTo>
                <a:lnTo>
                  <a:pt x="25756" y="404420"/>
                </a:lnTo>
                <a:lnTo>
                  <a:pt x="27405" y="391988"/>
                </a:lnTo>
                <a:lnTo>
                  <a:pt x="29294" y="379609"/>
                </a:lnTo>
                <a:lnTo>
                  <a:pt x="31404" y="367267"/>
                </a:lnTo>
                <a:lnTo>
                  <a:pt x="33715" y="354952"/>
                </a:lnTo>
                <a:lnTo>
                  <a:pt x="36211" y="342648"/>
                </a:lnTo>
                <a:lnTo>
                  <a:pt x="38871" y="330342"/>
                </a:lnTo>
                <a:lnTo>
                  <a:pt x="41678" y="318021"/>
                </a:lnTo>
                <a:lnTo>
                  <a:pt x="44612" y="305671"/>
                </a:lnTo>
                <a:lnTo>
                  <a:pt x="47656" y="293279"/>
                </a:lnTo>
                <a:lnTo>
                  <a:pt x="50790" y="280831"/>
                </a:lnTo>
                <a:lnTo>
                  <a:pt x="53996" y="268315"/>
                </a:lnTo>
                <a:lnTo>
                  <a:pt x="57256" y="255715"/>
                </a:lnTo>
                <a:lnTo>
                  <a:pt x="60550" y="243019"/>
                </a:lnTo>
                <a:lnTo>
                  <a:pt x="63715" y="230778"/>
                </a:lnTo>
                <a:lnTo>
                  <a:pt x="67288" y="218282"/>
                </a:lnTo>
                <a:lnTo>
                  <a:pt x="71456" y="206108"/>
                </a:lnTo>
                <a:lnTo>
                  <a:pt x="76166" y="194226"/>
                </a:lnTo>
                <a:lnTo>
                  <a:pt x="81365" y="182607"/>
                </a:lnTo>
                <a:lnTo>
                  <a:pt x="86999" y="171224"/>
                </a:lnTo>
                <a:lnTo>
                  <a:pt x="93015" y="160047"/>
                </a:lnTo>
                <a:lnTo>
                  <a:pt x="99360" y="149048"/>
                </a:lnTo>
                <a:lnTo>
                  <a:pt x="105981" y="138199"/>
                </a:lnTo>
                <a:lnTo>
                  <a:pt x="112824" y="127471"/>
                </a:lnTo>
                <a:lnTo>
                  <a:pt x="119837" y="116835"/>
                </a:lnTo>
                <a:lnTo>
                  <a:pt x="128564" y="103907"/>
                </a:lnTo>
                <a:lnTo>
                  <a:pt x="135766" y="93361"/>
                </a:lnTo>
                <a:lnTo>
                  <a:pt x="142962" y="82817"/>
                </a:lnTo>
                <a:lnTo>
                  <a:pt x="150096" y="72246"/>
                </a:lnTo>
                <a:lnTo>
                  <a:pt x="157112" y="61619"/>
                </a:lnTo>
                <a:lnTo>
                  <a:pt x="163954" y="50905"/>
                </a:lnTo>
                <a:lnTo>
                  <a:pt x="170567" y="40075"/>
                </a:lnTo>
                <a:lnTo>
                  <a:pt x="176895" y="29101"/>
                </a:lnTo>
                <a:lnTo>
                  <a:pt x="182881" y="17952"/>
                </a:lnTo>
                <a:lnTo>
                  <a:pt x="188471" y="6600"/>
                </a:lnTo>
                <a:lnTo>
                  <a:pt x="190398" y="2419"/>
                </a:lnTo>
                <a:lnTo>
                  <a:pt x="188275" y="0"/>
                </a:lnTo>
                <a:lnTo>
                  <a:pt x="183388" y="2927"/>
                </a:lnTo>
                <a:lnTo>
                  <a:pt x="182408" y="2872"/>
                </a:lnTo>
                <a:lnTo>
                  <a:pt x="177754" y="12516"/>
                </a:lnTo>
                <a:lnTo>
                  <a:pt x="171898" y="23591"/>
                </a:lnTo>
                <a:lnTo>
                  <a:pt x="165674" y="34517"/>
                </a:lnTo>
                <a:lnTo>
                  <a:pt x="159135" y="45323"/>
                </a:lnTo>
                <a:lnTo>
                  <a:pt x="152339" y="56039"/>
                </a:lnTo>
                <a:lnTo>
                  <a:pt x="145340" y="66693"/>
                </a:lnTo>
                <a:lnTo>
                  <a:pt x="138194" y="77315"/>
                </a:lnTo>
                <a:lnTo>
                  <a:pt x="130957" y="87933"/>
                </a:lnTo>
                <a:lnTo>
                  <a:pt x="123685" y="98576"/>
                </a:lnTo>
                <a:lnTo>
                  <a:pt x="116434" y="109274"/>
                </a:lnTo>
                <a:lnTo>
                  <a:pt x="108608" y="121053"/>
                </a:lnTo>
                <a:lnTo>
                  <a:pt x="101777" y="131659"/>
                </a:lnTo>
                <a:lnTo>
                  <a:pt x="95132" y="142403"/>
                </a:lnTo>
                <a:lnTo>
                  <a:pt x="88726" y="153315"/>
                </a:lnTo>
                <a:lnTo>
                  <a:pt x="82611" y="164420"/>
                </a:lnTo>
                <a:lnTo>
                  <a:pt x="76843" y="175746"/>
                </a:lnTo>
                <a:lnTo>
                  <a:pt x="71473" y="187321"/>
                </a:lnTo>
                <a:lnTo>
                  <a:pt x="66557" y="199172"/>
                </a:lnTo>
                <a:lnTo>
                  <a:pt x="62146" y="211326"/>
                </a:lnTo>
                <a:lnTo>
                  <a:pt x="58295" y="223811"/>
                </a:lnTo>
                <a:lnTo>
                  <a:pt x="56896" y="229012"/>
                </a:lnTo>
                <a:lnTo>
                  <a:pt x="53615" y="241708"/>
                </a:lnTo>
                <a:lnTo>
                  <a:pt x="50346" y="254307"/>
                </a:lnTo>
                <a:lnTo>
                  <a:pt x="47108" y="266825"/>
                </a:lnTo>
                <a:lnTo>
                  <a:pt x="43920" y="279273"/>
                </a:lnTo>
                <a:lnTo>
                  <a:pt x="40799" y="291665"/>
                </a:lnTo>
                <a:lnTo>
                  <a:pt x="37765" y="304014"/>
                </a:lnTo>
                <a:lnTo>
                  <a:pt x="34836" y="316333"/>
                </a:lnTo>
                <a:lnTo>
                  <a:pt x="32031" y="328636"/>
                </a:lnTo>
                <a:lnTo>
                  <a:pt x="29369" y="340934"/>
                </a:lnTo>
                <a:lnTo>
                  <a:pt x="26869" y="353242"/>
                </a:lnTo>
                <a:lnTo>
                  <a:pt x="24548" y="365571"/>
                </a:lnTo>
                <a:lnTo>
                  <a:pt x="22427" y="377937"/>
                </a:lnTo>
                <a:lnTo>
                  <a:pt x="20524" y="390350"/>
                </a:lnTo>
                <a:lnTo>
                  <a:pt x="18856" y="402826"/>
                </a:lnTo>
                <a:lnTo>
                  <a:pt x="17444" y="415376"/>
                </a:lnTo>
                <a:lnTo>
                  <a:pt x="16306" y="428013"/>
                </a:lnTo>
                <a:lnTo>
                  <a:pt x="15460" y="440751"/>
                </a:lnTo>
                <a:lnTo>
                  <a:pt x="14925" y="453604"/>
                </a:lnTo>
                <a:lnTo>
                  <a:pt x="14720" y="466583"/>
                </a:lnTo>
                <a:lnTo>
                  <a:pt x="14719" y="475799"/>
                </a:lnTo>
                <a:lnTo>
                  <a:pt x="14909" y="483838"/>
                </a:lnTo>
                <a:lnTo>
                  <a:pt x="16021" y="504703"/>
                </a:lnTo>
                <a:lnTo>
                  <a:pt x="16831" y="517437"/>
                </a:lnTo>
                <a:lnTo>
                  <a:pt x="17723" y="530165"/>
                </a:lnTo>
                <a:lnTo>
                  <a:pt x="18669" y="542888"/>
                </a:lnTo>
                <a:lnTo>
                  <a:pt x="19644" y="555602"/>
                </a:lnTo>
                <a:lnTo>
                  <a:pt x="20624" y="568308"/>
                </a:lnTo>
                <a:lnTo>
                  <a:pt x="21583" y="581003"/>
                </a:lnTo>
                <a:lnTo>
                  <a:pt x="22495" y="593686"/>
                </a:lnTo>
                <a:lnTo>
                  <a:pt x="23335" y="606356"/>
                </a:lnTo>
                <a:lnTo>
                  <a:pt x="24077" y="619012"/>
                </a:lnTo>
                <a:lnTo>
                  <a:pt x="24697" y="631652"/>
                </a:lnTo>
                <a:lnTo>
                  <a:pt x="25168" y="644275"/>
                </a:lnTo>
                <a:lnTo>
                  <a:pt x="25466" y="656880"/>
                </a:lnTo>
                <a:lnTo>
                  <a:pt x="25446" y="681823"/>
                </a:lnTo>
                <a:lnTo>
                  <a:pt x="25074" y="694530"/>
                </a:lnTo>
                <a:lnTo>
                  <a:pt x="24421" y="707213"/>
                </a:lnTo>
                <a:lnTo>
                  <a:pt x="23462" y="719870"/>
                </a:lnTo>
                <a:lnTo>
                  <a:pt x="22263" y="731704"/>
                </a:lnTo>
                <a:lnTo>
                  <a:pt x="20044" y="744817"/>
                </a:lnTo>
                <a:lnTo>
                  <a:pt x="16790" y="757077"/>
                </a:lnTo>
                <a:lnTo>
                  <a:pt x="12925" y="768880"/>
                </a:lnTo>
                <a:lnTo>
                  <a:pt x="10134" y="776929"/>
                </a:lnTo>
                <a:lnTo>
                  <a:pt x="6364" y="788356"/>
                </a:lnTo>
                <a:lnTo>
                  <a:pt x="5128" y="792919"/>
                </a:lnTo>
                <a:lnTo>
                  <a:pt x="5128" y="858729"/>
                </a:lnTo>
                <a:lnTo>
                  <a:pt x="6435" y="863308"/>
                </a:lnTo>
                <a:lnTo>
                  <a:pt x="11135" y="875411"/>
                </a:lnTo>
                <a:lnTo>
                  <a:pt x="16934" y="887258"/>
                </a:lnTo>
                <a:lnTo>
                  <a:pt x="23726" y="898737"/>
                </a:lnTo>
                <a:lnTo>
                  <a:pt x="31405" y="909731"/>
                </a:lnTo>
                <a:lnTo>
                  <a:pt x="32522" y="911171"/>
                </a:lnTo>
                <a:lnTo>
                  <a:pt x="32778" y="909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79996" y="2940655"/>
            <a:ext cx="12076" cy="5998"/>
          </a:xfrm>
          <a:custGeom>
            <a:avLst/>
            <a:gdLst/>
            <a:ahLst/>
            <a:cxnLst/>
            <a:rect l="l" t="t" r="r" b="b"/>
            <a:pathLst>
              <a:path w="12076" h="5998">
                <a:moveTo>
                  <a:pt x="673" y="0"/>
                </a:moveTo>
                <a:lnTo>
                  <a:pt x="0" y="3454"/>
                </a:lnTo>
                <a:lnTo>
                  <a:pt x="12076" y="5998"/>
                </a:lnTo>
                <a:lnTo>
                  <a:pt x="6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86575" y="2633974"/>
            <a:ext cx="83388" cy="73423"/>
          </a:xfrm>
          <a:custGeom>
            <a:avLst/>
            <a:gdLst/>
            <a:ahLst/>
            <a:cxnLst/>
            <a:rect l="l" t="t" r="r" b="b"/>
            <a:pathLst>
              <a:path w="83388" h="73423">
                <a:moveTo>
                  <a:pt x="544" y="48187"/>
                </a:moveTo>
                <a:lnTo>
                  <a:pt x="1925" y="60954"/>
                </a:lnTo>
                <a:lnTo>
                  <a:pt x="3821" y="73423"/>
                </a:lnTo>
                <a:lnTo>
                  <a:pt x="3556" y="15318"/>
                </a:lnTo>
                <a:lnTo>
                  <a:pt x="7666" y="19762"/>
                </a:lnTo>
                <a:lnTo>
                  <a:pt x="5422" y="11978"/>
                </a:lnTo>
                <a:lnTo>
                  <a:pt x="2787" y="14328"/>
                </a:lnTo>
                <a:lnTo>
                  <a:pt x="4483" y="8587"/>
                </a:lnTo>
                <a:lnTo>
                  <a:pt x="8102" y="9705"/>
                </a:lnTo>
                <a:lnTo>
                  <a:pt x="8890" y="12575"/>
                </a:lnTo>
                <a:lnTo>
                  <a:pt x="11136" y="23626"/>
                </a:lnTo>
                <a:lnTo>
                  <a:pt x="19949" y="32263"/>
                </a:lnTo>
                <a:lnTo>
                  <a:pt x="29307" y="40200"/>
                </a:lnTo>
                <a:lnTo>
                  <a:pt x="39346" y="47463"/>
                </a:lnTo>
                <a:lnTo>
                  <a:pt x="50203" y="54078"/>
                </a:lnTo>
                <a:lnTo>
                  <a:pt x="62017" y="60069"/>
                </a:lnTo>
                <a:lnTo>
                  <a:pt x="74924" y="65463"/>
                </a:lnTo>
                <a:lnTo>
                  <a:pt x="78816" y="66893"/>
                </a:lnTo>
                <a:lnTo>
                  <a:pt x="81076" y="67413"/>
                </a:lnTo>
                <a:lnTo>
                  <a:pt x="83388" y="64543"/>
                </a:lnTo>
                <a:lnTo>
                  <a:pt x="82931" y="60886"/>
                </a:lnTo>
                <a:lnTo>
                  <a:pt x="81191" y="60263"/>
                </a:lnTo>
                <a:lnTo>
                  <a:pt x="67895" y="54985"/>
                </a:lnTo>
                <a:lnTo>
                  <a:pt x="55844" y="49136"/>
                </a:lnTo>
                <a:lnTo>
                  <a:pt x="44861" y="42670"/>
                </a:lnTo>
                <a:lnTo>
                  <a:pt x="34770" y="35539"/>
                </a:lnTo>
                <a:lnTo>
                  <a:pt x="25394" y="27696"/>
                </a:lnTo>
                <a:lnTo>
                  <a:pt x="16557" y="19093"/>
                </a:lnTo>
                <a:lnTo>
                  <a:pt x="8400" y="10036"/>
                </a:lnTo>
                <a:lnTo>
                  <a:pt x="9055" y="10924"/>
                </a:lnTo>
                <a:lnTo>
                  <a:pt x="16666" y="19829"/>
                </a:lnTo>
                <a:lnTo>
                  <a:pt x="26325" y="29552"/>
                </a:lnTo>
                <a:lnTo>
                  <a:pt x="36575" y="38270"/>
                </a:lnTo>
                <a:lnTo>
                  <a:pt x="47278" y="45834"/>
                </a:lnTo>
                <a:lnTo>
                  <a:pt x="58297" y="52097"/>
                </a:lnTo>
                <a:lnTo>
                  <a:pt x="69495" y="56914"/>
                </a:lnTo>
                <a:lnTo>
                  <a:pt x="80733" y="60136"/>
                </a:lnTo>
                <a:lnTo>
                  <a:pt x="79997" y="63578"/>
                </a:lnTo>
                <a:lnTo>
                  <a:pt x="80733" y="60136"/>
                </a:lnTo>
                <a:lnTo>
                  <a:pt x="69495" y="56914"/>
                </a:lnTo>
                <a:lnTo>
                  <a:pt x="58297" y="52097"/>
                </a:lnTo>
                <a:lnTo>
                  <a:pt x="47278" y="45834"/>
                </a:lnTo>
                <a:lnTo>
                  <a:pt x="36575" y="38270"/>
                </a:lnTo>
                <a:lnTo>
                  <a:pt x="26325" y="29552"/>
                </a:lnTo>
                <a:lnTo>
                  <a:pt x="16666" y="19829"/>
                </a:lnTo>
                <a:lnTo>
                  <a:pt x="9055" y="10924"/>
                </a:lnTo>
                <a:lnTo>
                  <a:pt x="8400" y="10036"/>
                </a:lnTo>
                <a:lnTo>
                  <a:pt x="1006" y="0"/>
                </a:lnTo>
                <a:lnTo>
                  <a:pt x="1943" y="11394"/>
                </a:lnTo>
                <a:lnTo>
                  <a:pt x="1687" y="12909"/>
                </a:lnTo>
                <a:lnTo>
                  <a:pt x="558" y="19585"/>
                </a:lnTo>
                <a:lnTo>
                  <a:pt x="0" y="27408"/>
                </a:lnTo>
                <a:lnTo>
                  <a:pt x="0" y="34978"/>
                </a:lnTo>
                <a:lnTo>
                  <a:pt x="544" y="48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080669" y="2937201"/>
            <a:ext cx="3492" cy="3848"/>
          </a:xfrm>
          <a:custGeom>
            <a:avLst/>
            <a:gdLst/>
            <a:ahLst/>
            <a:cxnLst/>
            <a:rect l="l" t="t" r="r" b="b"/>
            <a:pathLst>
              <a:path w="3492" h="3848">
                <a:moveTo>
                  <a:pt x="3492" y="3848"/>
                </a:moveTo>
                <a:lnTo>
                  <a:pt x="660" y="0"/>
                </a:lnTo>
                <a:lnTo>
                  <a:pt x="0" y="3454"/>
                </a:lnTo>
                <a:lnTo>
                  <a:pt x="349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955053" y="2328923"/>
            <a:ext cx="5040" cy="67389"/>
          </a:xfrm>
          <a:custGeom>
            <a:avLst/>
            <a:gdLst/>
            <a:ahLst/>
            <a:cxnLst/>
            <a:rect l="l" t="t" r="r" b="b"/>
            <a:pathLst>
              <a:path w="5040" h="67389">
                <a:moveTo>
                  <a:pt x="1522" y="0"/>
                </a:moveTo>
                <a:lnTo>
                  <a:pt x="0" y="67389"/>
                </a:lnTo>
                <a:lnTo>
                  <a:pt x="2489" y="54995"/>
                </a:lnTo>
                <a:lnTo>
                  <a:pt x="5040" y="0"/>
                </a:lnTo>
                <a:lnTo>
                  <a:pt x="15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233895" y="1570998"/>
            <a:ext cx="562546" cy="280128"/>
          </a:xfrm>
          <a:custGeom>
            <a:avLst/>
            <a:gdLst/>
            <a:ahLst/>
            <a:cxnLst/>
            <a:rect l="l" t="t" r="r" b="b"/>
            <a:pathLst>
              <a:path w="562546" h="280128">
                <a:moveTo>
                  <a:pt x="1384" y="167424"/>
                </a:moveTo>
                <a:lnTo>
                  <a:pt x="4252" y="167585"/>
                </a:lnTo>
                <a:lnTo>
                  <a:pt x="5841" y="164198"/>
                </a:lnTo>
                <a:lnTo>
                  <a:pt x="9702" y="164236"/>
                </a:lnTo>
                <a:lnTo>
                  <a:pt x="5841" y="164198"/>
                </a:lnTo>
                <a:lnTo>
                  <a:pt x="5029" y="165976"/>
                </a:lnTo>
                <a:lnTo>
                  <a:pt x="5841" y="164198"/>
                </a:lnTo>
                <a:lnTo>
                  <a:pt x="4252" y="167585"/>
                </a:lnTo>
                <a:lnTo>
                  <a:pt x="5232" y="167640"/>
                </a:lnTo>
                <a:lnTo>
                  <a:pt x="10120" y="164712"/>
                </a:lnTo>
                <a:lnTo>
                  <a:pt x="16418" y="160940"/>
                </a:lnTo>
                <a:lnTo>
                  <a:pt x="25238" y="151872"/>
                </a:lnTo>
                <a:lnTo>
                  <a:pt x="26733" y="150063"/>
                </a:lnTo>
                <a:lnTo>
                  <a:pt x="34793" y="139999"/>
                </a:lnTo>
                <a:lnTo>
                  <a:pt x="43486" y="130909"/>
                </a:lnTo>
                <a:lnTo>
                  <a:pt x="55270" y="122660"/>
                </a:lnTo>
                <a:lnTo>
                  <a:pt x="66662" y="117118"/>
                </a:lnTo>
                <a:lnTo>
                  <a:pt x="78687" y="112874"/>
                </a:lnTo>
                <a:lnTo>
                  <a:pt x="88023" y="110286"/>
                </a:lnTo>
                <a:lnTo>
                  <a:pt x="100249" y="107410"/>
                </a:lnTo>
                <a:lnTo>
                  <a:pt x="112636" y="104644"/>
                </a:lnTo>
                <a:lnTo>
                  <a:pt x="125029" y="101575"/>
                </a:lnTo>
                <a:lnTo>
                  <a:pt x="136182" y="98171"/>
                </a:lnTo>
                <a:lnTo>
                  <a:pt x="146309" y="94008"/>
                </a:lnTo>
                <a:lnTo>
                  <a:pt x="156868" y="88457"/>
                </a:lnTo>
                <a:lnTo>
                  <a:pt x="167706" y="81718"/>
                </a:lnTo>
                <a:lnTo>
                  <a:pt x="178669" y="73991"/>
                </a:lnTo>
                <a:lnTo>
                  <a:pt x="189603" y="65479"/>
                </a:lnTo>
                <a:lnTo>
                  <a:pt x="197192" y="59131"/>
                </a:lnTo>
                <a:lnTo>
                  <a:pt x="207522" y="49904"/>
                </a:lnTo>
                <a:lnTo>
                  <a:pt x="217384" y="40439"/>
                </a:lnTo>
                <a:lnTo>
                  <a:pt x="226618" y="30920"/>
                </a:lnTo>
                <a:lnTo>
                  <a:pt x="235063" y="21533"/>
                </a:lnTo>
                <a:lnTo>
                  <a:pt x="242557" y="12466"/>
                </a:lnTo>
                <a:lnTo>
                  <a:pt x="241668" y="4889"/>
                </a:lnTo>
                <a:lnTo>
                  <a:pt x="244894" y="3505"/>
                </a:lnTo>
                <a:lnTo>
                  <a:pt x="247764" y="5562"/>
                </a:lnTo>
                <a:lnTo>
                  <a:pt x="247936" y="16538"/>
                </a:lnTo>
                <a:lnTo>
                  <a:pt x="255790" y="26673"/>
                </a:lnTo>
                <a:lnTo>
                  <a:pt x="264916" y="35501"/>
                </a:lnTo>
                <a:lnTo>
                  <a:pt x="275081" y="43281"/>
                </a:lnTo>
                <a:lnTo>
                  <a:pt x="285879" y="50169"/>
                </a:lnTo>
                <a:lnTo>
                  <a:pt x="297072" y="56411"/>
                </a:lnTo>
                <a:lnTo>
                  <a:pt x="308389" y="62225"/>
                </a:lnTo>
                <a:lnTo>
                  <a:pt x="319468" y="67779"/>
                </a:lnTo>
                <a:lnTo>
                  <a:pt x="330887" y="74048"/>
                </a:lnTo>
                <a:lnTo>
                  <a:pt x="341688" y="80827"/>
                </a:lnTo>
                <a:lnTo>
                  <a:pt x="352085" y="87944"/>
                </a:lnTo>
                <a:lnTo>
                  <a:pt x="362290" y="95224"/>
                </a:lnTo>
                <a:lnTo>
                  <a:pt x="372516" y="102493"/>
                </a:lnTo>
                <a:lnTo>
                  <a:pt x="382978" y="109577"/>
                </a:lnTo>
                <a:lnTo>
                  <a:pt x="393887" y="116302"/>
                </a:lnTo>
                <a:lnTo>
                  <a:pt x="396481" y="117779"/>
                </a:lnTo>
                <a:lnTo>
                  <a:pt x="409145" y="124774"/>
                </a:lnTo>
                <a:lnTo>
                  <a:pt x="420857" y="131203"/>
                </a:lnTo>
                <a:lnTo>
                  <a:pt x="431740" y="137334"/>
                </a:lnTo>
                <a:lnTo>
                  <a:pt x="441916" y="143433"/>
                </a:lnTo>
                <a:lnTo>
                  <a:pt x="451508" y="149767"/>
                </a:lnTo>
                <a:lnTo>
                  <a:pt x="461626" y="157395"/>
                </a:lnTo>
                <a:lnTo>
                  <a:pt x="470431" y="165099"/>
                </a:lnTo>
                <a:lnTo>
                  <a:pt x="479091" y="173889"/>
                </a:lnTo>
                <a:lnTo>
                  <a:pt x="487738" y="184047"/>
                </a:lnTo>
                <a:lnTo>
                  <a:pt x="496508" y="195857"/>
                </a:lnTo>
                <a:lnTo>
                  <a:pt x="505185" y="208607"/>
                </a:lnTo>
                <a:lnTo>
                  <a:pt x="512326" y="219293"/>
                </a:lnTo>
                <a:lnTo>
                  <a:pt x="519194" y="229591"/>
                </a:lnTo>
                <a:lnTo>
                  <a:pt x="525987" y="239641"/>
                </a:lnTo>
                <a:lnTo>
                  <a:pt x="532904" y="249580"/>
                </a:lnTo>
                <a:lnTo>
                  <a:pt x="540140" y="259549"/>
                </a:lnTo>
                <a:lnTo>
                  <a:pt x="547896" y="269685"/>
                </a:lnTo>
                <a:lnTo>
                  <a:pt x="556367" y="280128"/>
                </a:lnTo>
                <a:lnTo>
                  <a:pt x="556348" y="278447"/>
                </a:lnTo>
                <a:lnTo>
                  <a:pt x="559854" y="278815"/>
                </a:lnTo>
                <a:lnTo>
                  <a:pt x="562546" y="276542"/>
                </a:lnTo>
                <a:lnTo>
                  <a:pt x="558752" y="253077"/>
                </a:lnTo>
                <a:lnTo>
                  <a:pt x="557618" y="265536"/>
                </a:lnTo>
                <a:lnTo>
                  <a:pt x="557183" y="269967"/>
                </a:lnTo>
                <a:lnTo>
                  <a:pt x="556411" y="277838"/>
                </a:lnTo>
                <a:lnTo>
                  <a:pt x="557183" y="269967"/>
                </a:lnTo>
                <a:lnTo>
                  <a:pt x="554086" y="266170"/>
                </a:lnTo>
                <a:lnTo>
                  <a:pt x="546346" y="256097"/>
                </a:lnTo>
                <a:lnTo>
                  <a:pt x="539122" y="246179"/>
                </a:lnTo>
                <a:lnTo>
                  <a:pt x="532212" y="236269"/>
                </a:lnTo>
                <a:lnTo>
                  <a:pt x="525414" y="226222"/>
                </a:lnTo>
                <a:lnTo>
                  <a:pt x="518525" y="215893"/>
                </a:lnTo>
                <a:lnTo>
                  <a:pt x="511342" y="205136"/>
                </a:lnTo>
                <a:lnTo>
                  <a:pt x="503663" y="193806"/>
                </a:lnTo>
                <a:lnTo>
                  <a:pt x="494668" y="181453"/>
                </a:lnTo>
                <a:lnTo>
                  <a:pt x="486019" y="171047"/>
                </a:lnTo>
                <a:lnTo>
                  <a:pt x="477342" y="161962"/>
                </a:lnTo>
                <a:lnTo>
                  <a:pt x="468540" y="153972"/>
                </a:lnTo>
                <a:lnTo>
                  <a:pt x="459514" y="146849"/>
                </a:lnTo>
                <a:lnTo>
                  <a:pt x="456615" y="144754"/>
                </a:lnTo>
                <a:lnTo>
                  <a:pt x="446882" y="138243"/>
                </a:lnTo>
                <a:lnTo>
                  <a:pt x="436687" y="132062"/>
                </a:lnTo>
                <a:lnTo>
                  <a:pt x="425908" y="125946"/>
                </a:lnTo>
                <a:lnTo>
                  <a:pt x="414422" y="119631"/>
                </a:lnTo>
                <a:lnTo>
                  <a:pt x="402107" y="112851"/>
                </a:lnTo>
                <a:lnTo>
                  <a:pt x="399922" y="111633"/>
                </a:lnTo>
                <a:lnTo>
                  <a:pt x="389257" y="105252"/>
                </a:lnTo>
                <a:lnTo>
                  <a:pt x="378962" y="98394"/>
                </a:lnTo>
                <a:lnTo>
                  <a:pt x="368829" y="91235"/>
                </a:lnTo>
                <a:lnTo>
                  <a:pt x="358646" y="83949"/>
                </a:lnTo>
                <a:lnTo>
                  <a:pt x="348205" y="76713"/>
                </a:lnTo>
                <a:lnTo>
                  <a:pt x="337296" y="69703"/>
                </a:lnTo>
                <a:lnTo>
                  <a:pt x="325707" y="63093"/>
                </a:lnTo>
                <a:lnTo>
                  <a:pt x="322643" y="61506"/>
                </a:lnTo>
                <a:lnTo>
                  <a:pt x="311245" y="55783"/>
                </a:lnTo>
                <a:lnTo>
                  <a:pt x="299851" y="49915"/>
                </a:lnTo>
                <a:lnTo>
                  <a:pt x="288750" y="43693"/>
                </a:lnTo>
                <a:lnTo>
                  <a:pt x="279082" y="37503"/>
                </a:lnTo>
                <a:lnTo>
                  <a:pt x="268810" y="29562"/>
                </a:lnTo>
                <a:lnTo>
                  <a:pt x="259793" y="20571"/>
                </a:lnTo>
                <a:lnTo>
                  <a:pt x="252313" y="10268"/>
                </a:lnTo>
                <a:lnTo>
                  <a:pt x="248132" y="2108"/>
                </a:lnTo>
                <a:lnTo>
                  <a:pt x="245275" y="0"/>
                </a:lnTo>
                <a:lnTo>
                  <a:pt x="242036" y="1447"/>
                </a:lnTo>
                <a:lnTo>
                  <a:pt x="235489" y="10029"/>
                </a:lnTo>
                <a:lnTo>
                  <a:pt x="227786" y="19154"/>
                </a:lnTo>
                <a:lnTo>
                  <a:pt x="219110" y="28606"/>
                </a:lnTo>
                <a:lnTo>
                  <a:pt x="209647" y="38169"/>
                </a:lnTo>
                <a:lnTo>
                  <a:pt x="199582" y="47627"/>
                </a:lnTo>
                <a:lnTo>
                  <a:pt x="192595" y="53797"/>
                </a:lnTo>
                <a:lnTo>
                  <a:pt x="181595" y="62877"/>
                </a:lnTo>
                <a:lnTo>
                  <a:pt x="170476" y="71239"/>
                </a:lnTo>
                <a:lnTo>
                  <a:pt x="159461" y="78654"/>
                </a:lnTo>
                <a:lnTo>
                  <a:pt x="148773" y="84891"/>
                </a:lnTo>
                <a:lnTo>
                  <a:pt x="138634" y="89720"/>
                </a:lnTo>
                <a:lnTo>
                  <a:pt x="133896" y="91516"/>
                </a:lnTo>
                <a:lnTo>
                  <a:pt x="121972" y="95108"/>
                </a:lnTo>
                <a:lnTo>
                  <a:pt x="109672" y="98096"/>
                </a:lnTo>
                <a:lnTo>
                  <a:pt x="97158" y="100890"/>
                </a:lnTo>
                <a:lnTo>
                  <a:pt x="86283" y="103466"/>
                </a:lnTo>
                <a:lnTo>
                  <a:pt x="74194" y="106900"/>
                </a:lnTo>
                <a:lnTo>
                  <a:pt x="62340" y="111296"/>
                </a:lnTo>
                <a:lnTo>
                  <a:pt x="50904" y="117053"/>
                </a:lnTo>
                <a:lnTo>
                  <a:pt x="40208" y="124460"/>
                </a:lnTo>
                <a:lnTo>
                  <a:pt x="30876" y="133707"/>
                </a:lnTo>
                <a:lnTo>
                  <a:pt x="23033" y="143410"/>
                </a:lnTo>
                <a:lnTo>
                  <a:pt x="21259" y="145618"/>
                </a:lnTo>
                <a:lnTo>
                  <a:pt x="15671" y="152514"/>
                </a:lnTo>
                <a:lnTo>
                  <a:pt x="10147" y="158242"/>
                </a:lnTo>
                <a:lnTo>
                  <a:pt x="2717" y="161061"/>
                </a:lnTo>
                <a:lnTo>
                  <a:pt x="0" y="163791"/>
                </a:lnTo>
                <a:lnTo>
                  <a:pt x="1384" y="167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475563" y="1574504"/>
            <a:ext cx="6268" cy="13032"/>
          </a:xfrm>
          <a:custGeom>
            <a:avLst/>
            <a:gdLst/>
            <a:ahLst/>
            <a:cxnLst/>
            <a:rect l="l" t="t" r="r" b="b"/>
            <a:pathLst>
              <a:path w="6268" h="13032">
                <a:moveTo>
                  <a:pt x="2749" y="6494"/>
                </a:moveTo>
                <a:lnTo>
                  <a:pt x="6268" y="13032"/>
                </a:lnTo>
                <a:lnTo>
                  <a:pt x="6095" y="2057"/>
                </a:lnTo>
                <a:lnTo>
                  <a:pt x="3225" y="0"/>
                </a:lnTo>
                <a:lnTo>
                  <a:pt x="0" y="1384"/>
                </a:lnTo>
                <a:lnTo>
                  <a:pt x="889" y="8961"/>
                </a:lnTo>
                <a:lnTo>
                  <a:pt x="2749" y="64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784732" y="1670172"/>
            <a:ext cx="30260" cy="183414"/>
          </a:xfrm>
          <a:custGeom>
            <a:avLst/>
            <a:gdLst/>
            <a:ahLst/>
            <a:cxnLst/>
            <a:rect l="l" t="t" r="r" b="b"/>
            <a:pathLst>
              <a:path w="30260" h="183414">
                <a:moveTo>
                  <a:pt x="7073" y="41987"/>
                </a:moveTo>
                <a:lnTo>
                  <a:pt x="7696" y="35878"/>
                </a:lnTo>
                <a:lnTo>
                  <a:pt x="10617" y="30671"/>
                </a:lnTo>
                <a:lnTo>
                  <a:pt x="14008" y="25007"/>
                </a:lnTo>
                <a:lnTo>
                  <a:pt x="17335" y="19368"/>
                </a:lnTo>
                <a:lnTo>
                  <a:pt x="21120" y="13310"/>
                </a:lnTo>
                <a:lnTo>
                  <a:pt x="19189" y="8560"/>
                </a:lnTo>
                <a:lnTo>
                  <a:pt x="21120" y="13310"/>
                </a:lnTo>
                <a:lnTo>
                  <a:pt x="21905" y="7929"/>
                </a:lnTo>
                <a:lnTo>
                  <a:pt x="30260" y="5985"/>
                </a:lnTo>
                <a:lnTo>
                  <a:pt x="22250" y="5563"/>
                </a:lnTo>
                <a:lnTo>
                  <a:pt x="18770" y="5068"/>
                </a:lnTo>
                <a:lnTo>
                  <a:pt x="25778" y="0"/>
                </a:lnTo>
                <a:lnTo>
                  <a:pt x="18338" y="1562"/>
                </a:lnTo>
                <a:lnTo>
                  <a:pt x="15506" y="2985"/>
                </a:lnTo>
                <a:lnTo>
                  <a:pt x="15278" y="4560"/>
                </a:lnTo>
                <a:lnTo>
                  <a:pt x="14439" y="10516"/>
                </a:lnTo>
                <a:lnTo>
                  <a:pt x="11353" y="15710"/>
                </a:lnTo>
                <a:lnTo>
                  <a:pt x="7950" y="21413"/>
                </a:lnTo>
                <a:lnTo>
                  <a:pt x="4584" y="27089"/>
                </a:lnTo>
                <a:lnTo>
                  <a:pt x="901" y="33300"/>
                </a:lnTo>
                <a:lnTo>
                  <a:pt x="76" y="41250"/>
                </a:lnTo>
                <a:lnTo>
                  <a:pt x="0" y="51804"/>
                </a:lnTo>
                <a:lnTo>
                  <a:pt x="3581" y="59805"/>
                </a:lnTo>
                <a:lnTo>
                  <a:pt x="6870" y="67564"/>
                </a:lnTo>
                <a:lnTo>
                  <a:pt x="10223" y="75299"/>
                </a:lnTo>
                <a:lnTo>
                  <a:pt x="13284" y="82804"/>
                </a:lnTo>
                <a:lnTo>
                  <a:pt x="13169" y="90069"/>
                </a:lnTo>
                <a:lnTo>
                  <a:pt x="12111" y="102966"/>
                </a:lnTo>
                <a:lnTo>
                  <a:pt x="11076" y="115821"/>
                </a:lnTo>
                <a:lnTo>
                  <a:pt x="10044" y="128610"/>
                </a:lnTo>
                <a:lnTo>
                  <a:pt x="8997" y="141312"/>
                </a:lnTo>
                <a:lnTo>
                  <a:pt x="7915" y="153904"/>
                </a:lnTo>
                <a:lnTo>
                  <a:pt x="11709" y="177369"/>
                </a:lnTo>
                <a:lnTo>
                  <a:pt x="9016" y="179642"/>
                </a:lnTo>
                <a:lnTo>
                  <a:pt x="5511" y="179274"/>
                </a:lnTo>
                <a:lnTo>
                  <a:pt x="5530" y="180955"/>
                </a:lnTo>
                <a:lnTo>
                  <a:pt x="8712" y="183414"/>
                </a:lnTo>
                <a:lnTo>
                  <a:pt x="11404" y="182588"/>
                </a:lnTo>
                <a:lnTo>
                  <a:pt x="12522" y="179997"/>
                </a:lnTo>
                <a:lnTo>
                  <a:pt x="13736" y="167663"/>
                </a:lnTo>
                <a:lnTo>
                  <a:pt x="14875" y="155185"/>
                </a:lnTo>
                <a:lnTo>
                  <a:pt x="15960" y="142587"/>
                </a:lnTo>
                <a:lnTo>
                  <a:pt x="17009" y="129891"/>
                </a:lnTo>
                <a:lnTo>
                  <a:pt x="18040" y="117119"/>
                </a:lnTo>
                <a:lnTo>
                  <a:pt x="19074" y="104293"/>
                </a:lnTo>
                <a:lnTo>
                  <a:pt x="20128" y="91436"/>
                </a:lnTo>
                <a:lnTo>
                  <a:pt x="20269" y="88646"/>
                </a:lnTo>
                <a:lnTo>
                  <a:pt x="20218" y="80569"/>
                </a:lnTo>
                <a:lnTo>
                  <a:pt x="16636" y="72568"/>
                </a:lnTo>
                <a:lnTo>
                  <a:pt x="13347" y="64796"/>
                </a:lnTo>
                <a:lnTo>
                  <a:pt x="9994" y="57074"/>
                </a:lnTo>
                <a:lnTo>
                  <a:pt x="6934" y="49568"/>
                </a:lnTo>
                <a:lnTo>
                  <a:pt x="7073" y="41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717674" y="1746347"/>
            <a:ext cx="6578" cy="21050"/>
          </a:xfrm>
          <a:custGeom>
            <a:avLst/>
            <a:gdLst/>
            <a:ahLst/>
            <a:cxnLst/>
            <a:rect l="l" t="t" r="r" b="b"/>
            <a:pathLst>
              <a:path w="6578" h="21050">
                <a:moveTo>
                  <a:pt x="3048" y="5715"/>
                </a:moveTo>
                <a:lnTo>
                  <a:pt x="1702" y="5700"/>
                </a:lnTo>
                <a:lnTo>
                  <a:pt x="2575" y="21050"/>
                </a:lnTo>
                <a:lnTo>
                  <a:pt x="6170" y="9695"/>
                </a:lnTo>
                <a:lnTo>
                  <a:pt x="6578" y="5803"/>
                </a:lnTo>
                <a:lnTo>
                  <a:pt x="5613" y="2679"/>
                </a:lnTo>
                <a:lnTo>
                  <a:pt x="1803" y="457"/>
                </a:lnTo>
                <a:lnTo>
                  <a:pt x="0" y="0"/>
                </a:lnTo>
                <a:lnTo>
                  <a:pt x="3048" y="5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077165" y="1637648"/>
            <a:ext cx="1643557" cy="1344472"/>
          </a:xfrm>
          <a:custGeom>
            <a:avLst/>
            <a:gdLst/>
            <a:ahLst/>
            <a:cxnLst/>
            <a:rect l="l" t="t" r="r" b="b"/>
            <a:pathLst>
              <a:path w="1643557" h="1344472">
                <a:moveTo>
                  <a:pt x="854238" y="908111"/>
                </a:moveTo>
                <a:lnTo>
                  <a:pt x="854278" y="899845"/>
                </a:lnTo>
                <a:lnTo>
                  <a:pt x="854138" y="895413"/>
                </a:lnTo>
                <a:lnTo>
                  <a:pt x="853808" y="890892"/>
                </a:lnTo>
                <a:lnTo>
                  <a:pt x="853503" y="886548"/>
                </a:lnTo>
                <a:lnTo>
                  <a:pt x="853363" y="882294"/>
                </a:lnTo>
                <a:lnTo>
                  <a:pt x="853363" y="878103"/>
                </a:lnTo>
                <a:lnTo>
                  <a:pt x="853836" y="864816"/>
                </a:lnTo>
                <a:lnTo>
                  <a:pt x="855169" y="851932"/>
                </a:lnTo>
                <a:lnTo>
                  <a:pt x="857212" y="839370"/>
                </a:lnTo>
                <a:lnTo>
                  <a:pt x="859819" y="827051"/>
                </a:lnTo>
                <a:lnTo>
                  <a:pt x="862841" y="814895"/>
                </a:lnTo>
                <a:lnTo>
                  <a:pt x="866130" y="802823"/>
                </a:lnTo>
                <a:lnTo>
                  <a:pt x="868451" y="794600"/>
                </a:lnTo>
                <a:lnTo>
                  <a:pt x="871777" y="782761"/>
                </a:lnTo>
                <a:lnTo>
                  <a:pt x="874972" y="770804"/>
                </a:lnTo>
                <a:lnTo>
                  <a:pt x="877889" y="758663"/>
                </a:lnTo>
                <a:lnTo>
                  <a:pt x="879411" y="691273"/>
                </a:lnTo>
                <a:lnTo>
                  <a:pt x="882929" y="691273"/>
                </a:lnTo>
                <a:lnTo>
                  <a:pt x="880379" y="746269"/>
                </a:lnTo>
                <a:lnTo>
                  <a:pt x="882293" y="733554"/>
                </a:lnTo>
                <a:lnTo>
                  <a:pt x="883485" y="720451"/>
                </a:lnTo>
                <a:lnTo>
                  <a:pt x="883818" y="709231"/>
                </a:lnTo>
                <a:lnTo>
                  <a:pt x="883818" y="703275"/>
                </a:lnTo>
                <a:lnTo>
                  <a:pt x="883538" y="697179"/>
                </a:lnTo>
                <a:lnTo>
                  <a:pt x="882916" y="690930"/>
                </a:lnTo>
                <a:lnTo>
                  <a:pt x="882752" y="674785"/>
                </a:lnTo>
                <a:lnTo>
                  <a:pt x="882268" y="659088"/>
                </a:lnTo>
                <a:lnTo>
                  <a:pt x="881537" y="644148"/>
                </a:lnTo>
                <a:lnTo>
                  <a:pt x="880618" y="629932"/>
                </a:lnTo>
                <a:lnTo>
                  <a:pt x="879572" y="616406"/>
                </a:lnTo>
                <a:lnTo>
                  <a:pt x="878458" y="603535"/>
                </a:lnTo>
                <a:lnTo>
                  <a:pt x="877337" y="591287"/>
                </a:lnTo>
                <a:lnTo>
                  <a:pt x="876267" y="579628"/>
                </a:lnTo>
                <a:lnTo>
                  <a:pt x="875310" y="568524"/>
                </a:lnTo>
                <a:lnTo>
                  <a:pt x="874524" y="557941"/>
                </a:lnTo>
                <a:lnTo>
                  <a:pt x="873971" y="547845"/>
                </a:lnTo>
                <a:lnTo>
                  <a:pt x="873709" y="538204"/>
                </a:lnTo>
                <a:lnTo>
                  <a:pt x="873696" y="535546"/>
                </a:lnTo>
                <a:lnTo>
                  <a:pt x="874156" y="521825"/>
                </a:lnTo>
                <a:lnTo>
                  <a:pt x="875633" y="508945"/>
                </a:lnTo>
                <a:lnTo>
                  <a:pt x="878336" y="496746"/>
                </a:lnTo>
                <a:lnTo>
                  <a:pt x="882470" y="485068"/>
                </a:lnTo>
                <a:lnTo>
                  <a:pt x="888242" y="473749"/>
                </a:lnTo>
                <a:lnTo>
                  <a:pt x="895616" y="462940"/>
                </a:lnTo>
                <a:lnTo>
                  <a:pt x="903579" y="453097"/>
                </a:lnTo>
                <a:lnTo>
                  <a:pt x="912144" y="443390"/>
                </a:lnTo>
                <a:lnTo>
                  <a:pt x="921258" y="433874"/>
                </a:lnTo>
                <a:lnTo>
                  <a:pt x="930863" y="424606"/>
                </a:lnTo>
                <a:lnTo>
                  <a:pt x="940906" y="415639"/>
                </a:lnTo>
                <a:lnTo>
                  <a:pt x="951329" y="407029"/>
                </a:lnTo>
                <a:lnTo>
                  <a:pt x="962077" y="398832"/>
                </a:lnTo>
                <a:lnTo>
                  <a:pt x="973096" y="391102"/>
                </a:lnTo>
                <a:lnTo>
                  <a:pt x="984328" y="383895"/>
                </a:lnTo>
                <a:lnTo>
                  <a:pt x="995720" y="377265"/>
                </a:lnTo>
                <a:lnTo>
                  <a:pt x="1007215" y="371269"/>
                </a:lnTo>
                <a:lnTo>
                  <a:pt x="1018757" y="365961"/>
                </a:lnTo>
                <a:lnTo>
                  <a:pt x="1030291" y="361396"/>
                </a:lnTo>
                <a:lnTo>
                  <a:pt x="1041762" y="357629"/>
                </a:lnTo>
                <a:lnTo>
                  <a:pt x="1053114" y="354717"/>
                </a:lnTo>
                <a:lnTo>
                  <a:pt x="1071124" y="351298"/>
                </a:lnTo>
                <a:lnTo>
                  <a:pt x="1085173" y="349045"/>
                </a:lnTo>
                <a:lnTo>
                  <a:pt x="1098526" y="347251"/>
                </a:lnTo>
                <a:lnTo>
                  <a:pt x="1111240" y="345880"/>
                </a:lnTo>
                <a:lnTo>
                  <a:pt x="1123373" y="344892"/>
                </a:lnTo>
                <a:lnTo>
                  <a:pt x="1134983" y="344249"/>
                </a:lnTo>
                <a:lnTo>
                  <a:pt x="1154201" y="343839"/>
                </a:lnTo>
                <a:lnTo>
                  <a:pt x="1167588" y="344027"/>
                </a:lnTo>
                <a:lnTo>
                  <a:pt x="1180503" y="344537"/>
                </a:lnTo>
                <a:lnTo>
                  <a:pt x="1193063" y="345288"/>
                </a:lnTo>
                <a:lnTo>
                  <a:pt x="1205388" y="346200"/>
                </a:lnTo>
                <a:lnTo>
                  <a:pt x="1217596" y="347192"/>
                </a:lnTo>
                <a:lnTo>
                  <a:pt x="1229805" y="348184"/>
                </a:lnTo>
                <a:lnTo>
                  <a:pt x="1242135" y="349096"/>
                </a:lnTo>
                <a:lnTo>
                  <a:pt x="1254703" y="349847"/>
                </a:lnTo>
                <a:lnTo>
                  <a:pt x="1267630" y="350357"/>
                </a:lnTo>
                <a:lnTo>
                  <a:pt x="1280909" y="350545"/>
                </a:lnTo>
                <a:lnTo>
                  <a:pt x="1292480" y="350397"/>
                </a:lnTo>
                <a:lnTo>
                  <a:pt x="1304515" y="349922"/>
                </a:lnTo>
                <a:lnTo>
                  <a:pt x="1317082" y="349075"/>
                </a:lnTo>
                <a:lnTo>
                  <a:pt x="1330249" y="347810"/>
                </a:lnTo>
                <a:lnTo>
                  <a:pt x="1344081" y="346080"/>
                </a:lnTo>
                <a:lnTo>
                  <a:pt x="1345564" y="345871"/>
                </a:lnTo>
                <a:lnTo>
                  <a:pt x="1356992" y="344839"/>
                </a:lnTo>
                <a:lnTo>
                  <a:pt x="1370806" y="344513"/>
                </a:lnTo>
                <a:lnTo>
                  <a:pt x="1371663" y="344512"/>
                </a:lnTo>
                <a:lnTo>
                  <a:pt x="1383405" y="344644"/>
                </a:lnTo>
                <a:lnTo>
                  <a:pt x="1395875" y="344994"/>
                </a:lnTo>
                <a:lnTo>
                  <a:pt x="1408830" y="345479"/>
                </a:lnTo>
                <a:lnTo>
                  <a:pt x="1422026" y="346013"/>
                </a:lnTo>
                <a:lnTo>
                  <a:pt x="1435221" y="346513"/>
                </a:lnTo>
                <a:lnTo>
                  <a:pt x="1448171" y="346894"/>
                </a:lnTo>
                <a:lnTo>
                  <a:pt x="1460633" y="347074"/>
                </a:lnTo>
                <a:lnTo>
                  <a:pt x="1462684" y="347078"/>
                </a:lnTo>
                <a:lnTo>
                  <a:pt x="1476962" y="346821"/>
                </a:lnTo>
                <a:lnTo>
                  <a:pt x="1489645" y="345921"/>
                </a:lnTo>
                <a:lnTo>
                  <a:pt x="1499260" y="344424"/>
                </a:lnTo>
                <a:lnTo>
                  <a:pt x="1504010" y="343395"/>
                </a:lnTo>
                <a:lnTo>
                  <a:pt x="1507985" y="342049"/>
                </a:lnTo>
                <a:lnTo>
                  <a:pt x="1511096" y="339940"/>
                </a:lnTo>
                <a:lnTo>
                  <a:pt x="1513992" y="337604"/>
                </a:lnTo>
                <a:lnTo>
                  <a:pt x="1515935" y="334454"/>
                </a:lnTo>
                <a:lnTo>
                  <a:pt x="1516468" y="330669"/>
                </a:lnTo>
                <a:lnTo>
                  <a:pt x="1516418" y="326275"/>
                </a:lnTo>
                <a:lnTo>
                  <a:pt x="1514055" y="322135"/>
                </a:lnTo>
                <a:lnTo>
                  <a:pt x="1509966" y="317525"/>
                </a:lnTo>
                <a:lnTo>
                  <a:pt x="1509610" y="314083"/>
                </a:lnTo>
                <a:lnTo>
                  <a:pt x="1511427" y="309067"/>
                </a:lnTo>
                <a:lnTo>
                  <a:pt x="1515084" y="302895"/>
                </a:lnTo>
                <a:lnTo>
                  <a:pt x="1520475" y="294347"/>
                </a:lnTo>
                <a:lnTo>
                  <a:pt x="1527367" y="284575"/>
                </a:lnTo>
                <a:lnTo>
                  <a:pt x="1535513" y="273774"/>
                </a:lnTo>
                <a:lnTo>
                  <a:pt x="1544664" y="262138"/>
                </a:lnTo>
                <a:lnTo>
                  <a:pt x="1553848" y="250750"/>
                </a:lnTo>
                <a:lnTo>
                  <a:pt x="1561774" y="241039"/>
                </a:lnTo>
                <a:lnTo>
                  <a:pt x="1569910" y="231116"/>
                </a:lnTo>
                <a:lnTo>
                  <a:pt x="1578150" y="221057"/>
                </a:lnTo>
                <a:lnTo>
                  <a:pt x="1586390" y="210939"/>
                </a:lnTo>
                <a:lnTo>
                  <a:pt x="1594523" y="200840"/>
                </a:lnTo>
                <a:lnTo>
                  <a:pt x="1602444" y="190834"/>
                </a:lnTo>
                <a:lnTo>
                  <a:pt x="1610048" y="181000"/>
                </a:lnTo>
                <a:lnTo>
                  <a:pt x="1619515" y="168271"/>
                </a:lnTo>
                <a:lnTo>
                  <a:pt x="1626994" y="157618"/>
                </a:lnTo>
                <a:lnTo>
                  <a:pt x="1633542" y="147533"/>
                </a:lnTo>
                <a:lnTo>
                  <a:pt x="1636395" y="142773"/>
                </a:lnTo>
                <a:lnTo>
                  <a:pt x="1643085" y="129750"/>
                </a:lnTo>
                <a:lnTo>
                  <a:pt x="1642212" y="114399"/>
                </a:lnTo>
                <a:lnTo>
                  <a:pt x="1643557" y="114414"/>
                </a:lnTo>
                <a:lnTo>
                  <a:pt x="1640509" y="108699"/>
                </a:lnTo>
                <a:lnTo>
                  <a:pt x="1640039" y="114338"/>
                </a:lnTo>
                <a:lnTo>
                  <a:pt x="1642237" y="114388"/>
                </a:lnTo>
                <a:lnTo>
                  <a:pt x="1640039" y="114338"/>
                </a:lnTo>
                <a:lnTo>
                  <a:pt x="1640509" y="108699"/>
                </a:lnTo>
                <a:lnTo>
                  <a:pt x="1635188" y="107518"/>
                </a:lnTo>
                <a:lnTo>
                  <a:pt x="1626590" y="107162"/>
                </a:lnTo>
                <a:lnTo>
                  <a:pt x="1616113" y="107149"/>
                </a:lnTo>
                <a:lnTo>
                  <a:pt x="1603899" y="107303"/>
                </a:lnTo>
                <a:lnTo>
                  <a:pt x="1590917" y="107709"/>
                </a:lnTo>
                <a:lnTo>
                  <a:pt x="1577818" y="108286"/>
                </a:lnTo>
                <a:lnTo>
                  <a:pt x="1565253" y="108951"/>
                </a:lnTo>
                <a:lnTo>
                  <a:pt x="1555432" y="109512"/>
                </a:lnTo>
                <a:lnTo>
                  <a:pt x="1548142" y="109994"/>
                </a:lnTo>
                <a:lnTo>
                  <a:pt x="1542719" y="110337"/>
                </a:lnTo>
                <a:lnTo>
                  <a:pt x="1540014" y="110515"/>
                </a:lnTo>
                <a:lnTo>
                  <a:pt x="1536128" y="110769"/>
                </a:lnTo>
                <a:lnTo>
                  <a:pt x="1533372" y="110921"/>
                </a:lnTo>
                <a:lnTo>
                  <a:pt x="1524037" y="110870"/>
                </a:lnTo>
                <a:lnTo>
                  <a:pt x="1513951" y="110723"/>
                </a:lnTo>
                <a:lnTo>
                  <a:pt x="1503106" y="110496"/>
                </a:lnTo>
                <a:lnTo>
                  <a:pt x="1491584" y="110201"/>
                </a:lnTo>
                <a:lnTo>
                  <a:pt x="1479467" y="109851"/>
                </a:lnTo>
                <a:lnTo>
                  <a:pt x="1466836" y="109460"/>
                </a:lnTo>
                <a:lnTo>
                  <a:pt x="1453772" y="109040"/>
                </a:lnTo>
                <a:lnTo>
                  <a:pt x="1440359" y="108606"/>
                </a:lnTo>
                <a:lnTo>
                  <a:pt x="1426676" y="108171"/>
                </a:lnTo>
                <a:lnTo>
                  <a:pt x="1412805" y="107747"/>
                </a:lnTo>
                <a:lnTo>
                  <a:pt x="1398829" y="107349"/>
                </a:lnTo>
                <a:lnTo>
                  <a:pt x="1384828" y="106989"/>
                </a:lnTo>
                <a:lnTo>
                  <a:pt x="1370885" y="106681"/>
                </a:lnTo>
                <a:lnTo>
                  <a:pt x="1357081" y="106438"/>
                </a:lnTo>
                <a:lnTo>
                  <a:pt x="1343497" y="106273"/>
                </a:lnTo>
                <a:lnTo>
                  <a:pt x="1313097" y="106267"/>
                </a:lnTo>
                <a:lnTo>
                  <a:pt x="1299412" y="106492"/>
                </a:lnTo>
                <a:lnTo>
                  <a:pt x="1286446" y="106889"/>
                </a:lnTo>
                <a:lnTo>
                  <a:pt x="1274310" y="107479"/>
                </a:lnTo>
                <a:lnTo>
                  <a:pt x="1263114" y="108280"/>
                </a:lnTo>
                <a:lnTo>
                  <a:pt x="1248611" y="109769"/>
                </a:lnTo>
                <a:lnTo>
                  <a:pt x="1237119" y="111122"/>
                </a:lnTo>
                <a:lnTo>
                  <a:pt x="1224902" y="112597"/>
                </a:lnTo>
                <a:lnTo>
                  <a:pt x="1212118" y="114097"/>
                </a:lnTo>
                <a:lnTo>
                  <a:pt x="1198928" y="115526"/>
                </a:lnTo>
                <a:lnTo>
                  <a:pt x="1185491" y="116786"/>
                </a:lnTo>
                <a:lnTo>
                  <a:pt x="1171968" y="117780"/>
                </a:lnTo>
                <a:lnTo>
                  <a:pt x="1158516" y="118412"/>
                </a:lnTo>
                <a:lnTo>
                  <a:pt x="1147432" y="118592"/>
                </a:lnTo>
                <a:lnTo>
                  <a:pt x="1132629" y="118216"/>
                </a:lnTo>
                <a:lnTo>
                  <a:pt x="1118590" y="116972"/>
                </a:lnTo>
                <a:lnTo>
                  <a:pt x="1105574" y="114747"/>
                </a:lnTo>
                <a:lnTo>
                  <a:pt x="1093837" y="111427"/>
                </a:lnTo>
                <a:lnTo>
                  <a:pt x="1083638" y="106900"/>
                </a:lnTo>
                <a:lnTo>
                  <a:pt x="1079423" y="104305"/>
                </a:lnTo>
                <a:lnTo>
                  <a:pt x="1069781" y="98381"/>
                </a:lnTo>
                <a:lnTo>
                  <a:pt x="1059149" y="92948"/>
                </a:lnTo>
                <a:lnTo>
                  <a:pt x="1047684" y="87954"/>
                </a:lnTo>
                <a:lnTo>
                  <a:pt x="1035544" y="83349"/>
                </a:lnTo>
                <a:lnTo>
                  <a:pt x="1022886" y="79080"/>
                </a:lnTo>
                <a:lnTo>
                  <a:pt x="1009868" y="75097"/>
                </a:lnTo>
                <a:lnTo>
                  <a:pt x="999312" y="72085"/>
                </a:lnTo>
                <a:lnTo>
                  <a:pt x="986025" y="68497"/>
                </a:lnTo>
                <a:lnTo>
                  <a:pt x="972826" y="65069"/>
                </a:lnTo>
                <a:lnTo>
                  <a:pt x="959883" y="61762"/>
                </a:lnTo>
                <a:lnTo>
                  <a:pt x="947361" y="58534"/>
                </a:lnTo>
                <a:lnTo>
                  <a:pt x="935428" y="55343"/>
                </a:lnTo>
                <a:lnTo>
                  <a:pt x="924252" y="52150"/>
                </a:lnTo>
                <a:lnTo>
                  <a:pt x="916089" y="49606"/>
                </a:lnTo>
                <a:lnTo>
                  <a:pt x="900583" y="43797"/>
                </a:lnTo>
                <a:lnTo>
                  <a:pt x="888964" y="38060"/>
                </a:lnTo>
                <a:lnTo>
                  <a:pt x="879764" y="32264"/>
                </a:lnTo>
                <a:lnTo>
                  <a:pt x="873074" y="27432"/>
                </a:lnTo>
                <a:lnTo>
                  <a:pt x="865091" y="21563"/>
                </a:lnTo>
                <a:lnTo>
                  <a:pt x="855835" y="15418"/>
                </a:lnTo>
                <a:lnTo>
                  <a:pt x="844240" y="9005"/>
                </a:lnTo>
                <a:lnTo>
                  <a:pt x="829241" y="2336"/>
                </a:lnTo>
                <a:lnTo>
                  <a:pt x="824839" y="596"/>
                </a:lnTo>
                <a:lnTo>
                  <a:pt x="821093" y="0"/>
                </a:lnTo>
                <a:lnTo>
                  <a:pt x="817244" y="0"/>
                </a:lnTo>
                <a:lnTo>
                  <a:pt x="805777" y="1473"/>
                </a:lnTo>
                <a:lnTo>
                  <a:pt x="793813" y="5244"/>
                </a:lnTo>
                <a:lnTo>
                  <a:pt x="781545" y="10540"/>
                </a:lnTo>
                <a:lnTo>
                  <a:pt x="769886" y="16230"/>
                </a:lnTo>
                <a:lnTo>
                  <a:pt x="757013" y="22689"/>
                </a:lnTo>
                <a:lnTo>
                  <a:pt x="744677" y="28392"/>
                </a:lnTo>
                <a:lnTo>
                  <a:pt x="733346" y="32523"/>
                </a:lnTo>
                <a:lnTo>
                  <a:pt x="726338" y="37592"/>
                </a:lnTo>
                <a:lnTo>
                  <a:pt x="729818" y="38087"/>
                </a:lnTo>
                <a:lnTo>
                  <a:pt x="737828" y="38509"/>
                </a:lnTo>
                <a:lnTo>
                  <a:pt x="749520" y="33982"/>
                </a:lnTo>
                <a:lnTo>
                  <a:pt x="761629" y="28255"/>
                </a:lnTo>
                <a:lnTo>
                  <a:pt x="773049" y="22529"/>
                </a:lnTo>
                <a:lnTo>
                  <a:pt x="786043" y="16207"/>
                </a:lnTo>
                <a:lnTo>
                  <a:pt x="798561" y="11011"/>
                </a:lnTo>
                <a:lnTo>
                  <a:pt x="810101" y="7749"/>
                </a:lnTo>
                <a:lnTo>
                  <a:pt x="817244" y="7048"/>
                </a:lnTo>
                <a:lnTo>
                  <a:pt x="820381" y="7048"/>
                </a:lnTo>
                <a:lnTo>
                  <a:pt x="823213" y="7518"/>
                </a:lnTo>
                <a:lnTo>
                  <a:pt x="840910" y="15220"/>
                </a:lnTo>
                <a:lnTo>
                  <a:pt x="852370" y="21550"/>
                </a:lnTo>
                <a:lnTo>
                  <a:pt x="861489" y="27649"/>
                </a:lnTo>
                <a:lnTo>
                  <a:pt x="868870" y="33083"/>
                </a:lnTo>
                <a:lnTo>
                  <a:pt x="877059" y="38953"/>
                </a:lnTo>
                <a:lnTo>
                  <a:pt x="886587" y="44793"/>
                </a:lnTo>
                <a:lnTo>
                  <a:pt x="898564" y="50594"/>
                </a:lnTo>
                <a:lnTo>
                  <a:pt x="913904" y="56286"/>
                </a:lnTo>
                <a:lnTo>
                  <a:pt x="924527" y="59565"/>
                </a:lnTo>
                <a:lnTo>
                  <a:pt x="935968" y="62787"/>
                </a:lnTo>
                <a:lnTo>
                  <a:pt x="948068" y="65995"/>
                </a:lnTo>
                <a:lnTo>
                  <a:pt x="960668" y="69232"/>
                </a:lnTo>
                <a:lnTo>
                  <a:pt x="973610" y="72541"/>
                </a:lnTo>
                <a:lnTo>
                  <a:pt x="986735" y="75967"/>
                </a:lnTo>
                <a:lnTo>
                  <a:pt x="997432" y="78867"/>
                </a:lnTo>
                <a:lnTo>
                  <a:pt x="1010845" y="82723"/>
                </a:lnTo>
                <a:lnTo>
                  <a:pt x="1023963" y="86833"/>
                </a:lnTo>
                <a:lnTo>
                  <a:pt x="1036602" y="91231"/>
                </a:lnTo>
                <a:lnTo>
                  <a:pt x="1048578" y="95954"/>
                </a:lnTo>
                <a:lnTo>
                  <a:pt x="1059709" y="101038"/>
                </a:lnTo>
                <a:lnTo>
                  <a:pt x="1069809" y="106518"/>
                </a:lnTo>
                <a:lnTo>
                  <a:pt x="1075461" y="110121"/>
                </a:lnTo>
                <a:lnTo>
                  <a:pt x="1085351" y="115596"/>
                </a:lnTo>
                <a:lnTo>
                  <a:pt x="1096540" y="119705"/>
                </a:lnTo>
                <a:lnTo>
                  <a:pt x="1108833" y="122604"/>
                </a:lnTo>
                <a:lnTo>
                  <a:pt x="1122037" y="124452"/>
                </a:lnTo>
                <a:lnTo>
                  <a:pt x="1135956" y="125404"/>
                </a:lnTo>
                <a:lnTo>
                  <a:pt x="1147432" y="125628"/>
                </a:lnTo>
                <a:lnTo>
                  <a:pt x="1160864" y="125374"/>
                </a:lnTo>
                <a:lnTo>
                  <a:pt x="1174460" y="124678"/>
                </a:lnTo>
                <a:lnTo>
                  <a:pt x="1188063" y="123635"/>
                </a:lnTo>
                <a:lnTo>
                  <a:pt x="1201515" y="122344"/>
                </a:lnTo>
                <a:lnTo>
                  <a:pt x="1214657" y="120902"/>
                </a:lnTo>
                <a:lnTo>
                  <a:pt x="1227333" y="119404"/>
                </a:lnTo>
                <a:lnTo>
                  <a:pt x="1239384" y="117949"/>
                </a:lnTo>
                <a:lnTo>
                  <a:pt x="1250653" y="116634"/>
                </a:lnTo>
                <a:lnTo>
                  <a:pt x="1259903" y="115658"/>
                </a:lnTo>
                <a:lnTo>
                  <a:pt x="1270633" y="114777"/>
                </a:lnTo>
                <a:lnTo>
                  <a:pt x="1282408" y="114112"/>
                </a:lnTo>
                <a:lnTo>
                  <a:pt x="1295104" y="113646"/>
                </a:lnTo>
                <a:lnTo>
                  <a:pt x="1308599" y="113361"/>
                </a:lnTo>
                <a:lnTo>
                  <a:pt x="1327391" y="113233"/>
                </a:lnTo>
                <a:lnTo>
                  <a:pt x="1340549" y="113284"/>
                </a:lnTo>
                <a:lnTo>
                  <a:pt x="1354031" y="113431"/>
                </a:lnTo>
                <a:lnTo>
                  <a:pt x="1367756" y="113658"/>
                </a:lnTo>
                <a:lnTo>
                  <a:pt x="1381643" y="113953"/>
                </a:lnTo>
                <a:lnTo>
                  <a:pt x="1395610" y="114304"/>
                </a:lnTo>
                <a:lnTo>
                  <a:pt x="1409576" y="114695"/>
                </a:lnTo>
                <a:lnTo>
                  <a:pt x="1423460" y="115115"/>
                </a:lnTo>
                <a:lnTo>
                  <a:pt x="1437182" y="115549"/>
                </a:lnTo>
                <a:lnTo>
                  <a:pt x="1450659" y="115985"/>
                </a:lnTo>
                <a:lnTo>
                  <a:pt x="1463811" y="116410"/>
                </a:lnTo>
                <a:lnTo>
                  <a:pt x="1476556" y="116809"/>
                </a:lnTo>
                <a:lnTo>
                  <a:pt x="1488814" y="117170"/>
                </a:lnTo>
                <a:lnTo>
                  <a:pt x="1500502" y="117480"/>
                </a:lnTo>
                <a:lnTo>
                  <a:pt x="1511541" y="117725"/>
                </a:lnTo>
                <a:lnTo>
                  <a:pt x="1521849" y="117891"/>
                </a:lnTo>
                <a:lnTo>
                  <a:pt x="1533906" y="117957"/>
                </a:lnTo>
                <a:lnTo>
                  <a:pt x="1536573" y="117805"/>
                </a:lnTo>
                <a:lnTo>
                  <a:pt x="1544141" y="117314"/>
                </a:lnTo>
                <a:lnTo>
                  <a:pt x="1555097" y="116616"/>
                </a:lnTo>
                <a:lnTo>
                  <a:pt x="1568425" y="115835"/>
                </a:lnTo>
                <a:lnTo>
                  <a:pt x="1583110" y="115092"/>
                </a:lnTo>
                <a:lnTo>
                  <a:pt x="1598137" y="114511"/>
                </a:lnTo>
                <a:lnTo>
                  <a:pt x="1612492" y="114213"/>
                </a:lnTo>
                <a:lnTo>
                  <a:pt x="1623923" y="114198"/>
                </a:lnTo>
                <a:lnTo>
                  <a:pt x="1630705" y="114439"/>
                </a:lnTo>
                <a:lnTo>
                  <a:pt x="1635340" y="114985"/>
                </a:lnTo>
                <a:lnTo>
                  <a:pt x="1639417" y="115620"/>
                </a:lnTo>
                <a:lnTo>
                  <a:pt x="1640024" y="115355"/>
                </a:lnTo>
                <a:lnTo>
                  <a:pt x="1637957" y="124688"/>
                </a:lnTo>
                <a:lnTo>
                  <a:pt x="1634236" y="132016"/>
                </a:lnTo>
                <a:lnTo>
                  <a:pt x="1629733" y="140218"/>
                </a:lnTo>
                <a:lnTo>
                  <a:pt x="1624169" y="149147"/>
                </a:lnTo>
                <a:lnTo>
                  <a:pt x="1617685" y="158698"/>
                </a:lnTo>
                <a:lnTo>
                  <a:pt x="1610422" y="168764"/>
                </a:lnTo>
                <a:lnTo>
                  <a:pt x="1602523" y="179238"/>
                </a:lnTo>
                <a:lnTo>
                  <a:pt x="1594128" y="190015"/>
                </a:lnTo>
                <a:lnTo>
                  <a:pt x="1585379" y="200987"/>
                </a:lnTo>
                <a:lnTo>
                  <a:pt x="1576418" y="212050"/>
                </a:lnTo>
                <a:lnTo>
                  <a:pt x="1567387" y="223095"/>
                </a:lnTo>
                <a:lnTo>
                  <a:pt x="1559026" y="233286"/>
                </a:lnTo>
                <a:lnTo>
                  <a:pt x="1550218" y="244051"/>
                </a:lnTo>
                <a:lnTo>
                  <a:pt x="1541750" y="254509"/>
                </a:lnTo>
                <a:lnTo>
                  <a:pt x="1533758" y="264563"/>
                </a:lnTo>
                <a:lnTo>
                  <a:pt x="1526380" y="274113"/>
                </a:lnTo>
                <a:lnTo>
                  <a:pt x="1520050" y="282651"/>
                </a:lnTo>
                <a:lnTo>
                  <a:pt x="1514894" y="289801"/>
                </a:lnTo>
                <a:lnTo>
                  <a:pt x="1510639" y="296227"/>
                </a:lnTo>
                <a:lnTo>
                  <a:pt x="1507617" y="301790"/>
                </a:lnTo>
                <a:lnTo>
                  <a:pt x="1504619" y="307390"/>
                </a:lnTo>
                <a:lnTo>
                  <a:pt x="1502714" y="311975"/>
                </a:lnTo>
                <a:lnTo>
                  <a:pt x="1502651" y="316280"/>
                </a:lnTo>
                <a:lnTo>
                  <a:pt x="1503197" y="320535"/>
                </a:lnTo>
                <a:lnTo>
                  <a:pt x="1504721" y="322224"/>
                </a:lnTo>
                <a:lnTo>
                  <a:pt x="1508328" y="326212"/>
                </a:lnTo>
                <a:lnTo>
                  <a:pt x="1509483" y="329184"/>
                </a:lnTo>
                <a:lnTo>
                  <a:pt x="1509280" y="331787"/>
                </a:lnTo>
                <a:lnTo>
                  <a:pt x="1506982" y="334479"/>
                </a:lnTo>
                <a:lnTo>
                  <a:pt x="1504480" y="335534"/>
                </a:lnTo>
                <a:lnTo>
                  <a:pt x="1500733" y="337134"/>
                </a:lnTo>
                <a:lnTo>
                  <a:pt x="1494878" y="338340"/>
                </a:lnTo>
                <a:lnTo>
                  <a:pt x="1487703" y="339039"/>
                </a:lnTo>
                <a:lnTo>
                  <a:pt x="1480515" y="339763"/>
                </a:lnTo>
                <a:lnTo>
                  <a:pt x="1471980" y="340042"/>
                </a:lnTo>
                <a:lnTo>
                  <a:pt x="1462684" y="340042"/>
                </a:lnTo>
                <a:lnTo>
                  <a:pt x="1450467" y="339906"/>
                </a:lnTo>
                <a:lnTo>
                  <a:pt x="1437677" y="339552"/>
                </a:lnTo>
                <a:lnTo>
                  <a:pt x="1424557" y="339066"/>
                </a:lnTo>
                <a:lnTo>
                  <a:pt x="1411349" y="338530"/>
                </a:lnTo>
                <a:lnTo>
                  <a:pt x="1398295" y="338029"/>
                </a:lnTo>
                <a:lnTo>
                  <a:pt x="1385639" y="337647"/>
                </a:lnTo>
                <a:lnTo>
                  <a:pt x="1373623" y="337468"/>
                </a:lnTo>
                <a:lnTo>
                  <a:pt x="1371663" y="337464"/>
                </a:lnTo>
                <a:lnTo>
                  <a:pt x="1357885" y="337739"/>
                </a:lnTo>
                <a:lnTo>
                  <a:pt x="1346017" y="338693"/>
                </a:lnTo>
                <a:lnTo>
                  <a:pt x="1344574" y="338886"/>
                </a:lnTo>
                <a:lnTo>
                  <a:pt x="1330657" y="340671"/>
                </a:lnTo>
                <a:lnTo>
                  <a:pt x="1317436" y="341978"/>
                </a:lnTo>
                <a:lnTo>
                  <a:pt x="1304836" y="342855"/>
                </a:lnTo>
                <a:lnTo>
                  <a:pt x="1292784" y="343350"/>
                </a:lnTo>
                <a:lnTo>
                  <a:pt x="1281206" y="343509"/>
                </a:lnTo>
                <a:lnTo>
                  <a:pt x="1280909" y="343509"/>
                </a:lnTo>
                <a:lnTo>
                  <a:pt x="1267720" y="343324"/>
                </a:lnTo>
                <a:lnTo>
                  <a:pt x="1254958" y="342817"/>
                </a:lnTo>
                <a:lnTo>
                  <a:pt x="1242506" y="342066"/>
                </a:lnTo>
                <a:lnTo>
                  <a:pt x="1230245" y="341154"/>
                </a:lnTo>
                <a:lnTo>
                  <a:pt x="1218058" y="340161"/>
                </a:lnTo>
                <a:lnTo>
                  <a:pt x="1205825" y="339168"/>
                </a:lnTo>
                <a:lnTo>
                  <a:pt x="1193428" y="338255"/>
                </a:lnTo>
                <a:lnTo>
                  <a:pt x="1180750" y="337502"/>
                </a:lnTo>
                <a:lnTo>
                  <a:pt x="1167673" y="336992"/>
                </a:lnTo>
                <a:lnTo>
                  <a:pt x="1154201" y="336804"/>
                </a:lnTo>
                <a:lnTo>
                  <a:pt x="1143356" y="336929"/>
                </a:lnTo>
                <a:lnTo>
                  <a:pt x="1120356" y="338045"/>
                </a:lnTo>
                <a:lnTo>
                  <a:pt x="1108097" y="339108"/>
                </a:lnTo>
                <a:lnTo>
                  <a:pt x="1095263" y="340556"/>
                </a:lnTo>
                <a:lnTo>
                  <a:pt x="1081800" y="342426"/>
                </a:lnTo>
                <a:lnTo>
                  <a:pt x="1067656" y="344753"/>
                </a:lnTo>
                <a:lnTo>
                  <a:pt x="1054950" y="347141"/>
                </a:lnTo>
                <a:lnTo>
                  <a:pt x="1043463" y="349852"/>
                </a:lnTo>
                <a:lnTo>
                  <a:pt x="1031890" y="353393"/>
                </a:lnTo>
                <a:lnTo>
                  <a:pt x="1020278" y="357715"/>
                </a:lnTo>
                <a:lnTo>
                  <a:pt x="1008675" y="362767"/>
                </a:lnTo>
                <a:lnTo>
                  <a:pt x="997129" y="368498"/>
                </a:lnTo>
                <a:lnTo>
                  <a:pt x="985688" y="374857"/>
                </a:lnTo>
                <a:lnTo>
                  <a:pt x="974400" y="381794"/>
                </a:lnTo>
                <a:lnTo>
                  <a:pt x="963313" y="389258"/>
                </a:lnTo>
                <a:lnTo>
                  <a:pt x="952474" y="397199"/>
                </a:lnTo>
                <a:lnTo>
                  <a:pt x="941932" y="405565"/>
                </a:lnTo>
                <a:lnTo>
                  <a:pt x="931733" y="414305"/>
                </a:lnTo>
                <a:lnTo>
                  <a:pt x="921928" y="423370"/>
                </a:lnTo>
                <a:lnTo>
                  <a:pt x="912562" y="432708"/>
                </a:lnTo>
                <a:lnTo>
                  <a:pt x="903683" y="442269"/>
                </a:lnTo>
                <a:lnTo>
                  <a:pt x="895341" y="452002"/>
                </a:lnTo>
                <a:lnTo>
                  <a:pt x="882380" y="469810"/>
                </a:lnTo>
                <a:lnTo>
                  <a:pt x="876458" y="481242"/>
                </a:lnTo>
                <a:lnTo>
                  <a:pt x="872107" y="492997"/>
                </a:lnTo>
                <a:lnTo>
                  <a:pt x="869150" y="505156"/>
                </a:lnTo>
                <a:lnTo>
                  <a:pt x="867406" y="517799"/>
                </a:lnTo>
                <a:lnTo>
                  <a:pt x="866697" y="531006"/>
                </a:lnTo>
                <a:lnTo>
                  <a:pt x="866660" y="535546"/>
                </a:lnTo>
                <a:lnTo>
                  <a:pt x="866836" y="545304"/>
                </a:lnTo>
                <a:lnTo>
                  <a:pt x="868048" y="566013"/>
                </a:lnTo>
                <a:lnTo>
                  <a:pt x="870009" y="588572"/>
                </a:lnTo>
                <a:lnTo>
                  <a:pt x="871120" y="600641"/>
                </a:lnTo>
                <a:lnTo>
                  <a:pt x="872240" y="613289"/>
                </a:lnTo>
                <a:lnTo>
                  <a:pt x="873307" y="626554"/>
                </a:lnTo>
                <a:lnTo>
                  <a:pt x="874264" y="640475"/>
                </a:lnTo>
                <a:lnTo>
                  <a:pt x="875049" y="655089"/>
                </a:lnTo>
                <a:lnTo>
                  <a:pt x="875603" y="670437"/>
                </a:lnTo>
                <a:lnTo>
                  <a:pt x="875867" y="686556"/>
                </a:lnTo>
                <a:lnTo>
                  <a:pt x="875906" y="691616"/>
                </a:lnTo>
                <a:lnTo>
                  <a:pt x="876503" y="697636"/>
                </a:lnTo>
                <a:lnTo>
                  <a:pt x="876769" y="703503"/>
                </a:lnTo>
                <a:lnTo>
                  <a:pt x="876769" y="709231"/>
                </a:lnTo>
                <a:lnTo>
                  <a:pt x="876292" y="722510"/>
                </a:lnTo>
                <a:lnTo>
                  <a:pt x="874956" y="735388"/>
                </a:lnTo>
                <a:lnTo>
                  <a:pt x="872911" y="747947"/>
                </a:lnTo>
                <a:lnTo>
                  <a:pt x="870303" y="760265"/>
                </a:lnTo>
                <a:lnTo>
                  <a:pt x="867280" y="772424"/>
                </a:lnTo>
                <a:lnTo>
                  <a:pt x="863989" y="784503"/>
                </a:lnTo>
                <a:lnTo>
                  <a:pt x="861682" y="792683"/>
                </a:lnTo>
                <a:lnTo>
                  <a:pt x="858357" y="804516"/>
                </a:lnTo>
                <a:lnTo>
                  <a:pt x="855162" y="816468"/>
                </a:lnTo>
                <a:lnTo>
                  <a:pt x="852245" y="828607"/>
                </a:lnTo>
                <a:lnTo>
                  <a:pt x="849754" y="841001"/>
                </a:lnTo>
                <a:lnTo>
                  <a:pt x="847838" y="853717"/>
                </a:lnTo>
                <a:lnTo>
                  <a:pt x="846647" y="866824"/>
                </a:lnTo>
                <a:lnTo>
                  <a:pt x="846315" y="878103"/>
                </a:lnTo>
                <a:lnTo>
                  <a:pt x="846315" y="882446"/>
                </a:lnTo>
                <a:lnTo>
                  <a:pt x="846467" y="886879"/>
                </a:lnTo>
                <a:lnTo>
                  <a:pt x="846785" y="891400"/>
                </a:lnTo>
                <a:lnTo>
                  <a:pt x="847102" y="895731"/>
                </a:lnTo>
                <a:lnTo>
                  <a:pt x="847242" y="899998"/>
                </a:lnTo>
                <a:lnTo>
                  <a:pt x="847242" y="904227"/>
                </a:lnTo>
                <a:lnTo>
                  <a:pt x="846849" y="916906"/>
                </a:lnTo>
                <a:lnTo>
                  <a:pt x="845771" y="929386"/>
                </a:lnTo>
                <a:lnTo>
                  <a:pt x="844196" y="941754"/>
                </a:lnTo>
                <a:lnTo>
                  <a:pt x="842315" y="954098"/>
                </a:lnTo>
                <a:lnTo>
                  <a:pt x="840318" y="966503"/>
                </a:lnTo>
                <a:lnTo>
                  <a:pt x="838393" y="979058"/>
                </a:lnTo>
                <a:lnTo>
                  <a:pt x="836732" y="991849"/>
                </a:lnTo>
                <a:lnTo>
                  <a:pt x="835524" y="1004963"/>
                </a:lnTo>
                <a:lnTo>
                  <a:pt x="835304" y="1008494"/>
                </a:lnTo>
                <a:lnTo>
                  <a:pt x="835291" y="1015136"/>
                </a:lnTo>
                <a:lnTo>
                  <a:pt x="836764" y="1021854"/>
                </a:lnTo>
                <a:lnTo>
                  <a:pt x="839241" y="1029995"/>
                </a:lnTo>
                <a:lnTo>
                  <a:pt x="842235" y="1039078"/>
                </a:lnTo>
                <a:lnTo>
                  <a:pt x="845915" y="1049070"/>
                </a:lnTo>
                <a:lnTo>
                  <a:pt x="850192" y="1059847"/>
                </a:lnTo>
                <a:lnTo>
                  <a:pt x="854976" y="1071284"/>
                </a:lnTo>
                <a:lnTo>
                  <a:pt x="860178" y="1083259"/>
                </a:lnTo>
                <a:lnTo>
                  <a:pt x="865709" y="1095646"/>
                </a:lnTo>
                <a:lnTo>
                  <a:pt x="871480" y="1108323"/>
                </a:lnTo>
                <a:lnTo>
                  <a:pt x="877400" y="1121164"/>
                </a:lnTo>
                <a:lnTo>
                  <a:pt x="883381" y="1134046"/>
                </a:lnTo>
                <a:lnTo>
                  <a:pt x="888733" y="1145552"/>
                </a:lnTo>
                <a:lnTo>
                  <a:pt x="894532" y="1158032"/>
                </a:lnTo>
                <a:lnTo>
                  <a:pt x="900131" y="1170184"/>
                </a:lnTo>
                <a:lnTo>
                  <a:pt x="905444" y="1181884"/>
                </a:lnTo>
                <a:lnTo>
                  <a:pt x="910385" y="1193005"/>
                </a:lnTo>
                <a:lnTo>
                  <a:pt x="914857" y="1203401"/>
                </a:lnTo>
                <a:lnTo>
                  <a:pt x="920987" y="1218647"/>
                </a:lnTo>
                <a:lnTo>
                  <a:pt x="925228" y="1231030"/>
                </a:lnTo>
                <a:lnTo>
                  <a:pt x="926760" y="1237802"/>
                </a:lnTo>
                <a:lnTo>
                  <a:pt x="919777" y="1241493"/>
                </a:lnTo>
                <a:lnTo>
                  <a:pt x="908383" y="1246453"/>
                </a:lnTo>
                <a:lnTo>
                  <a:pt x="895133" y="1251470"/>
                </a:lnTo>
                <a:lnTo>
                  <a:pt x="888136" y="1253909"/>
                </a:lnTo>
                <a:lnTo>
                  <a:pt x="876902" y="1257611"/>
                </a:lnTo>
                <a:lnTo>
                  <a:pt x="865107" y="1261289"/>
                </a:lnTo>
                <a:lnTo>
                  <a:pt x="852897" y="1264928"/>
                </a:lnTo>
                <a:lnTo>
                  <a:pt x="840416" y="1268513"/>
                </a:lnTo>
                <a:lnTo>
                  <a:pt x="827808" y="1272031"/>
                </a:lnTo>
                <a:lnTo>
                  <a:pt x="815220" y="1275466"/>
                </a:lnTo>
                <a:lnTo>
                  <a:pt x="802794" y="1278805"/>
                </a:lnTo>
                <a:lnTo>
                  <a:pt x="787241" y="1282952"/>
                </a:lnTo>
                <a:lnTo>
                  <a:pt x="773220" y="1286696"/>
                </a:lnTo>
                <a:lnTo>
                  <a:pt x="760196" y="1290229"/>
                </a:lnTo>
                <a:lnTo>
                  <a:pt x="748424" y="1293530"/>
                </a:lnTo>
                <a:lnTo>
                  <a:pt x="738160" y="1296576"/>
                </a:lnTo>
                <a:lnTo>
                  <a:pt x="731469" y="1298727"/>
                </a:lnTo>
                <a:lnTo>
                  <a:pt x="719692" y="1302292"/>
                </a:lnTo>
                <a:lnTo>
                  <a:pt x="707687" y="1305148"/>
                </a:lnTo>
                <a:lnTo>
                  <a:pt x="695484" y="1307389"/>
                </a:lnTo>
                <a:lnTo>
                  <a:pt x="683114" y="1309111"/>
                </a:lnTo>
                <a:lnTo>
                  <a:pt x="670611" y="1310407"/>
                </a:lnTo>
                <a:lnTo>
                  <a:pt x="658004" y="1311374"/>
                </a:lnTo>
                <a:lnTo>
                  <a:pt x="645326" y="1312106"/>
                </a:lnTo>
                <a:lnTo>
                  <a:pt x="632608" y="1312697"/>
                </a:lnTo>
                <a:lnTo>
                  <a:pt x="619881" y="1313242"/>
                </a:lnTo>
                <a:lnTo>
                  <a:pt x="607178" y="1313836"/>
                </a:lnTo>
                <a:lnTo>
                  <a:pt x="594530" y="1314574"/>
                </a:lnTo>
                <a:lnTo>
                  <a:pt x="581968" y="1315551"/>
                </a:lnTo>
                <a:lnTo>
                  <a:pt x="569524" y="1316861"/>
                </a:lnTo>
                <a:lnTo>
                  <a:pt x="557682" y="1318526"/>
                </a:lnTo>
                <a:lnTo>
                  <a:pt x="545061" y="1320358"/>
                </a:lnTo>
                <a:lnTo>
                  <a:pt x="532423" y="1321792"/>
                </a:lnTo>
                <a:lnTo>
                  <a:pt x="519766" y="1322864"/>
                </a:lnTo>
                <a:lnTo>
                  <a:pt x="507093" y="1323612"/>
                </a:lnTo>
                <a:lnTo>
                  <a:pt x="494402" y="1324073"/>
                </a:lnTo>
                <a:lnTo>
                  <a:pt x="481695" y="1324282"/>
                </a:lnTo>
                <a:lnTo>
                  <a:pt x="463074" y="1324214"/>
                </a:lnTo>
                <a:lnTo>
                  <a:pt x="450429" y="1323966"/>
                </a:lnTo>
                <a:lnTo>
                  <a:pt x="437770" y="1323597"/>
                </a:lnTo>
                <a:lnTo>
                  <a:pt x="425096" y="1323143"/>
                </a:lnTo>
                <a:lnTo>
                  <a:pt x="412408" y="1322640"/>
                </a:lnTo>
                <a:lnTo>
                  <a:pt x="399708" y="1322126"/>
                </a:lnTo>
                <a:lnTo>
                  <a:pt x="386995" y="1321636"/>
                </a:lnTo>
                <a:lnTo>
                  <a:pt x="374270" y="1321207"/>
                </a:lnTo>
                <a:lnTo>
                  <a:pt x="361534" y="1320874"/>
                </a:lnTo>
                <a:lnTo>
                  <a:pt x="348788" y="1320675"/>
                </a:lnTo>
                <a:lnTo>
                  <a:pt x="327898" y="1320737"/>
                </a:lnTo>
                <a:lnTo>
                  <a:pt x="315211" y="1321069"/>
                </a:lnTo>
                <a:lnTo>
                  <a:pt x="302513" y="1321670"/>
                </a:lnTo>
                <a:lnTo>
                  <a:pt x="291960" y="1322400"/>
                </a:lnTo>
                <a:lnTo>
                  <a:pt x="278962" y="1323730"/>
                </a:lnTo>
                <a:lnTo>
                  <a:pt x="266160" y="1325515"/>
                </a:lnTo>
                <a:lnTo>
                  <a:pt x="253513" y="1327597"/>
                </a:lnTo>
                <a:lnTo>
                  <a:pt x="240980" y="1329817"/>
                </a:lnTo>
                <a:lnTo>
                  <a:pt x="228522" y="1332015"/>
                </a:lnTo>
                <a:lnTo>
                  <a:pt x="216099" y="1334032"/>
                </a:lnTo>
                <a:lnTo>
                  <a:pt x="203669" y="1335710"/>
                </a:lnTo>
                <a:lnTo>
                  <a:pt x="191192" y="1336890"/>
                </a:lnTo>
                <a:lnTo>
                  <a:pt x="178629" y="1337412"/>
                </a:lnTo>
                <a:lnTo>
                  <a:pt x="170764" y="1337424"/>
                </a:lnTo>
                <a:lnTo>
                  <a:pt x="165201" y="1337183"/>
                </a:lnTo>
                <a:lnTo>
                  <a:pt x="159575" y="1336649"/>
                </a:lnTo>
                <a:lnTo>
                  <a:pt x="146370" y="1335097"/>
                </a:lnTo>
                <a:lnTo>
                  <a:pt x="133461" y="1333006"/>
                </a:lnTo>
                <a:lnTo>
                  <a:pt x="120807" y="1330459"/>
                </a:lnTo>
                <a:lnTo>
                  <a:pt x="108365" y="1327542"/>
                </a:lnTo>
                <a:lnTo>
                  <a:pt x="96092" y="1324338"/>
                </a:lnTo>
                <a:lnTo>
                  <a:pt x="83946" y="1320934"/>
                </a:lnTo>
                <a:lnTo>
                  <a:pt x="71885" y="1317413"/>
                </a:lnTo>
                <a:lnTo>
                  <a:pt x="59866" y="1313861"/>
                </a:lnTo>
                <a:lnTo>
                  <a:pt x="47847" y="1310361"/>
                </a:lnTo>
                <a:lnTo>
                  <a:pt x="35786" y="1306998"/>
                </a:lnTo>
                <a:lnTo>
                  <a:pt x="23641" y="1303858"/>
                </a:lnTo>
                <a:lnTo>
                  <a:pt x="11368" y="1301024"/>
                </a:lnTo>
                <a:lnTo>
                  <a:pt x="7372" y="1300207"/>
                </a:lnTo>
                <a:lnTo>
                  <a:pt x="7726" y="1297183"/>
                </a:lnTo>
                <a:lnTo>
                  <a:pt x="8830" y="1287970"/>
                </a:lnTo>
                <a:lnTo>
                  <a:pt x="10240" y="1276270"/>
                </a:lnTo>
                <a:lnTo>
                  <a:pt x="11888" y="1262587"/>
                </a:lnTo>
                <a:lnTo>
                  <a:pt x="13708" y="1247429"/>
                </a:lnTo>
                <a:lnTo>
                  <a:pt x="15630" y="1231301"/>
                </a:lnTo>
                <a:lnTo>
                  <a:pt x="17386" y="1216431"/>
                </a:lnTo>
                <a:lnTo>
                  <a:pt x="19301" y="1199972"/>
                </a:lnTo>
                <a:lnTo>
                  <a:pt x="21125" y="1184008"/>
                </a:lnTo>
                <a:lnTo>
                  <a:pt x="22791" y="1169018"/>
                </a:lnTo>
                <a:lnTo>
                  <a:pt x="24236" y="1155480"/>
                </a:lnTo>
                <a:lnTo>
                  <a:pt x="25394" y="1143875"/>
                </a:lnTo>
                <a:lnTo>
                  <a:pt x="26200" y="1134681"/>
                </a:lnTo>
                <a:lnTo>
                  <a:pt x="26682" y="1123124"/>
                </a:lnTo>
                <a:lnTo>
                  <a:pt x="26133" y="1109737"/>
                </a:lnTo>
                <a:lnTo>
                  <a:pt x="24751" y="1096847"/>
                </a:lnTo>
                <a:lnTo>
                  <a:pt x="22854" y="1084310"/>
                </a:lnTo>
                <a:lnTo>
                  <a:pt x="20760" y="1071983"/>
                </a:lnTo>
                <a:lnTo>
                  <a:pt x="18788" y="1059722"/>
                </a:lnTo>
                <a:lnTo>
                  <a:pt x="17257" y="1047384"/>
                </a:lnTo>
                <a:lnTo>
                  <a:pt x="16483" y="1034824"/>
                </a:lnTo>
                <a:lnTo>
                  <a:pt x="16446" y="1024089"/>
                </a:lnTo>
                <a:lnTo>
                  <a:pt x="16979" y="1016660"/>
                </a:lnTo>
                <a:lnTo>
                  <a:pt x="17031" y="1016356"/>
                </a:lnTo>
                <a:lnTo>
                  <a:pt x="21882" y="1021980"/>
                </a:lnTo>
                <a:lnTo>
                  <a:pt x="31476" y="1031528"/>
                </a:lnTo>
                <a:lnTo>
                  <a:pt x="41648" y="1040153"/>
                </a:lnTo>
                <a:lnTo>
                  <a:pt x="52299" y="1047723"/>
                </a:lnTo>
                <a:lnTo>
                  <a:pt x="63331" y="1054106"/>
                </a:lnTo>
                <a:lnTo>
                  <a:pt x="74644" y="1059167"/>
                </a:lnTo>
                <a:lnTo>
                  <a:pt x="86138" y="1062775"/>
                </a:lnTo>
                <a:lnTo>
                  <a:pt x="90487" y="1063739"/>
                </a:lnTo>
                <a:lnTo>
                  <a:pt x="88226" y="1063218"/>
                </a:lnTo>
                <a:lnTo>
                  <a:pt x="84335" y="1061789"/>
                </a:lnTo>
                <a:lnTo>
                  <a:pt x="71428" y="1056394"/>
                </a:lnTo>
                <a:lnTo>
                  <a:pt x="59614" y="1050403"/>
                </a:lnTo>
                <a:lnTo>
                  <a:pt x="48756" y="1043788"/>
                </a:lnTo>
                <a:lnTo>
                  <a:pt x="38717" y="1036525"/>
                </a:lnTo>
                <a:lnTo>
                  <a:pt x="29360" y="1028588"/>
                </a:lnTo>
                <a:lnTo>
                  <a:pt x="20547" y="1019952"/>
                </a:lnTo>
                <a:lnTo>
                  <a:pt x="18300" y="1008900"/>
                </a:lnTo>
                <a:lnTo>
                  <a:pt x="17513" y="1006030"/>
                </a:lnTo>
                <a:lnTo>
                  <a:pt x="13893" y="1004912"/>
                </a:lnTo>
                <a:lnTo>
                  <a:pt x="12145" y="1010585"/>
                </a:lnTo>
                <a:lnTo>
                  <a:pt x="14833" y="1008303"/>
                </a:lnTo>
                <a:lnTo>
                  <a:pt x="17077" y="1016087"/>
                </a:lnTo>
                <a:lnTo>
                  <a:pt x="12966" y="1011643"/>
                </a:lnTo>
                <a:lnTo>
                  <a:pt x="13232" y="1069748"/>
                </a:lnTo>
                <a:lnTo>
                  <a:pt x="15326" y="1082065"/>
                </a:lnTo>
                <a:lnTo>
                  <a:pt x="17297" y="1094373"/>
                </a:lnTo>
                <a:lnTo>
                  <a:pt x="18828" y="1106818"/>
                </a:lnTo>
                <a:lnTo>
                  <a:pt x="19598" y="1119545"/>
                </a:lnTo>
                <a:lnTo>
                  <a:pt x="19545" y="1128344"/>
                </a:lnTo>
                <a:lnTo>
                  <a:pt x="19150" y="1134581"/>
                </a:lnTo>
                <a:lnTo>
                  <a:pt x="18329" y="1143827"/>
                </a:lnTo>
                <a:lnTo>
                  <a:pt x="17150" y="1155565"/>
                </a:lnTo>
                <a:lnTo>
                  <a:pt x="15681" y="1169280"/>
                </a:lnTo>
                <a:lnTo>
                  <a:pt x="13989" y="1184455"/>
                </a:lnTo>
                <a:lnTo>
                  <a:pt x="12143" y="1200574"/>
                </a:lnTo>
                <a:lnTo>
                  <a:pt x="10388" y="1215605"/>
                </a:lnTo>
                <a:lnTo>
                  <a:pt x="8432" y="1232158"/>
                </a:lnTo>
                <a:lnTo>
                  <a:pt x="6520" y="1248194"/>
                </a:lnTo>
                <a:lnTo>
                  <a:pt x="4717" y="1263211"/>
                </a:lnTo>
                <a:lnTo>
                  <a:pt x="3092" y="1276709"/>
                </a:lnTo>
                <a:lnTo>
                  <a:pt x="1711" y="1288183"/>
                </a:lnTo>
                <a:lnTo>
                  <a:pt x="641" y="1297133"/>
                </a:lnTo>
                <a:lnTo>
                  <a:pt x="0" y="1302613"/>
                </a:lnTo>
                <a:lnTo>
                  <a:pt x="1028" y="1306118"/>
                </a:lnTo>
                <a:lnTo>
                  <a:pt x="2832" y="1306461"/>
                </a:lnTo>
                <a:lnTo>
                  <a:pt x="3505" y="1303007"/>
                </a:lnTo>
                <a:lnTo>
                  <a:pt x="4165" y="1299552"/>
                </a:lnTo>
                <a:lnTo>
                  <a:pt x="6997" y="1303401"/>
                </a:lnTo>
                <a:lnTo>
                  <a:pt x="3505" y="1303007"/>
                </a:lnTo>
                <a:lnTo>
                  <a:pt x="14908" y="1309006"/>
                </a:lnTo>
                <a:lnTo>
                  <a:pt x="26889" y="1311920"/>
                </a:lnTo>
                <a:lnTo>
                  <a:pt x="38813" y="1315120"/>
                </a:lnTo>
                <a:lnTo>
                  <a:pt x="50721" y="1318520"/>
                </a:lnTo>
                <a:lnTo>
                  <a:pt x="62656" y="1322034"/>
                </a:lnTo>
                <a:lnTo>
                  <a:pt x="74656" y="1325579"/>
                </a:lnTo>
                <a:lnTo>
                  <a:pt x="86763" y="1329069"/>
                </a:lnTo>
                <a:lnTo>
                  <a:pt x="99019" y="1332418"/>
                </a:lnTo>
                <a:lnTo>
                  <a:pt x="111462" y="1335543"/>
                </a:lnTo>
                <a:lnTo>
                  <a:pt x="124135" y="1338358"/>
                </a:lnTo>
                <a:lnTo>
                  <a:pt x="137077" y="1340778"/>
                </a:lnTo>
                <a:lnTo>
                  <a:pt x="150330" y="1342718"/>
                </a:lnTo>
                <a:lnTo>
                  <a:pt x="158902" y="1343660"/>
                </a:lnTo>
                <a:lnTo>
                  <a:pt x="164769" y="1344218"/>
                </a:lnTo>
                <a:lnTo>
                  <a:pt x="170573" y="1344472"/>
                </a:lnTo>
                <a:lnTo>
                  <a:pt x="176301" y="1344472"/>
                </a:lnTo>
                <a:lnTo>
                  <a:pt x="189252" y="1344063"/>
                </a:lnTo>
                <a:lnTo>
                  <a:pt x="202020" y="1342974"/>
                </a:lnTo>
                <a:lnTo>
                  <a:pt x="214646" y="1341364"/>
                </a:lnTo>
                <a:lnTo>
                  <a:pt x="227168" y="1339392"/>
                </a:lnTo>
                <a:lnTo>
                  <a:pt x="239627" y="1337217"/>
                </a:lnTo>
                <a:lnTo>
                  <a:pt x="252064" y="1334998"/>
                </a:lnTo>
                <a:lnTo>
                  <a:pt x="264517" y="1332894"/>
                </a:lnTo>
                <a:lnTo>
                  <a:pt x="277027" y="1331063"/>
                </a:lnTo>
                <a:lnTo>
                  <a:pt x="289634" y="1329664"/>
                </a:lnTo>
                <a:lnTo>
                  <a:pt x="305194" y="1328578"/>
                </a:lnTo>
                <a:lnTo>
                  <a:pt x="317883" y="1328031"/>
                </a:lnTo>
                <a:lnTo>
                  <a:pt x="330582" y="1327747"/>
                </a:lnTo>
                <a:lnTo>
                  <a:pt x="353230" y="1327774"/>
                </a:lnTo>
                <a:lnTo>
                  <a:pt x="365895" y="1328023"/>
                </a:lnTo>
                <a:lnTo>
                  <a:pt x="378569" y="1328393"/>
                </a:lnTo>
                <a:lnTo>
                  <a:pt x="391251" y="1328848"/>
                </a:lnTo>
                <a:lnTo>
                  <a:pt x="403942" y="1329352"/>
                </a:lnTo>
                <a:lnTo>
                  <a:pt x="416641" y="1329867"/>
                </a:lnTo>
                <a:lnTo>
                  <a:pt x="429347" y="1330357"/>
                </a:lnTo>
                <a:lnTo>
                  <a:pt x="442060" y="1330786"/>
                </a:lnTo>
                <a:lnTo>
                  <a:pt x="454780" y="1331118"/>
                </a:lnTo>
                <a:lnTo>
                  <a:pt x="467506" y="1331315"/>
                </a:lnTo>
                <a:lnTo>
                  <a:pt x="488363" y="1331251"/>
                </a:lnTo>
                <a:lnTo>
                  <a:pt x="501027" y="1330918"/>
                </a:lnTo>
                <a:lnTo>
                  <a:pt x="513694" y="1330320"/>
                </a:lnTo>
                <a:lnTo>
                  <a:pt x="526365" y="1329420"/>
                </a:lnTo>
                <a:lnTo>
                  <a:pt x="539037" y="1328181"/>
                </a:lnTo>
                <a:lnTo>
                  <a:pt x="551711" y="1326566"/>
                </a:lnTo>
                <a:lnTo>
                  <a:pt x="558800" y="1325486"/>
                </a:lnTo>
                <a:lnTo>
                  <a:pt x="570737" y="1323793"/>
                </a:lnTo>
                <a:lnTo>
                  <a:pt x="582877" y="1322522"/>
                </a:lnTo>
                <a:lnTo>
                  <a:pt x="595188" y="1321578"/>
                </a:lnTo>
                <a:lnTo>
                  <a:pt x="607639" y="1320865"/>
                </a:lnTo>
                <a:lnTo>
                  <a:pt x="620198" y="1320289"/>
                </a:lnTo>
                <a:lnTo>
                  <a:pt x="632835" y="1319756"/>
                </a:lnTo>
                <a:lnTo>
                  <a:pt x="645518" y="1319170"/>
                </a:lnTo>
                <a:lnTo>
                  <a:pt x="658216" y="1318437"/>
                </a:lnTo>
                <a:lnTo>
                  <a:pt x="670898" y="1317462"/>
                </a:lnTo>
                <a:lnTo>
                  <a:pt x="683533" y="1316151"/>
                </a:lnTo>
                <a:lnTo>
                  <a:pt x="696091" y="1314408"/>
                </a:lnTo>
                <a:lnTo>
                  <a:pt x="708538" y="1312139"/>
                </a:lnTo>
                <a:lnTo>
                  <a:pt x="720846" y="1309249"/>
                </a:lnTo>
                <a:lnTo>
                  <a:pt x="732982" y="1305644"/>
                </a:lnTo>
                <a:lnTo>
                  <a:pt x="733729" y="1305394"/>
                </a:lnTo>
                <a:lnTo>
                  <a:pt x="741928" y="1302784"/>
                </a:lnTo>
                <a:lnTo>
                  <a:pt x="751724" y="1299909"/>
                </a:lnTo>
                <a:lnTo>
                  <a:pt x="762888" y="1296793"/>
                </a:lnTo>
                <a:lnTo>
                  <a:pt x="775196" y="1293457"/>
                </a:lnTo>
                <a:lnTo>
                  <a:pt x="788418" y="1289924"/>
                </a:lnTo>
                <a:lnTo>
                  <a:pt x="802328" y="1286217"/>
                </a:lnTo>
                <a:lnTo>
                  <a:pt x="816700" y="1282357"/>
                </a:lnTo>
                <a:lnTo>
                  <a:pt x="831305" y="1278367"/>
                </a:lnTo>
                <a:lnTo>
                  <a:pt x="846040" y="1274234"/>
                </a:lnTo>
                <a:lnTo>
                  <a:pt x="858567" y="1270600"/>
                </a:lnTo>
                <a:lnTo>
                  <a:pt x="870796" y="1266909"/>
                </a:lnTo>
                <a:lnTo>
                  <a:pt x="882583" y="1263171"/>
                </a:lnTo>
                <a:lnTo>
                  <a:pt x="890409" y="1260563"/>
                </a:lnTo>
                <a:lnTo>
                  <a:pt x="904204" y="1255636"/>
                </a:lnTo>
                <a:lnTo>
                  <a:pt x="916536" y="1250686"/>
                </a:lnTo>
                <a:lnTo>
                  <a:pt x="927122" y="1245716"/>
                </a:lnTo>
                <a:lnTo>
                  <a:pt x="932548" y="1242707"/>
                </a:lnTo>
                <a:lnTo>
                  <a:pt x="930732" y="1239685"/>
                </a:lnTo>
                <a:lnTo>
                  <a:pt x="927226" y="1240028"/>
                </a:lnTo>
                <a:lnTo>
                  <a:pt x="927198" y="1239741"/>
                </a:lnTo>
                <a:lnTo>
                  <a:pt x="928916" y="1236662"/>
                </a:lnTo>
                <a:lnTo>
                  <a:pt x="930732" y="1239685"/>
                </a:lnTo>
                <a:lnTo>
                  <a:pt x="932548" y="1242707"/>
                </a:lnTo>
                <a:lnTo>
                  <a:pt x="934237" y="1239342"/>
                </a:lnTo>
                <a:lnTo>
                  <a:pt x="933742" y="1234503"/>
                </a:lnTo>
                <a:lnTo>
                  <a:pt x="931913" y="1228178"/>
                </a:lnTo>
                <a:lnTo>
                  <a:pt x="929132" y="1220381"/>
                </a:lnTo>
                <a:lnTo>
                  <a:pt x="925803" y="1211563"/>
                </a:lnTo>
                <a:lnTo>
                  <a:pt x="921820" y="1201784"/>
                </a:lnTo>
                <a:lnTo>
                  <a:pt x="917274" y="1191170"/>
                </a:lnTo>
                <a:lnTo>
                  <a:pt x="912256" y="1179847"/>
                </a:lnTo>
                <a:lnTo>
                  <a:pt x="906856" y="1167944"/>
                </a:lnTo>
                <a:lnTo>
                  <a:pt x="901167" y="1155588"/>
                </a:lnTo>
                <a:lnTo>
                  <a:pt x="895278" y="1142905"/>
                </a:lnTo>
                <a:lnTo>
                  <a:pt x="889280" y="1130023"/>
                </a:lnTo>
                <a:lnTo>
                  <a:pt x="883266" y="1117069"/>
                </a:lnTo>
                <a:lnTo>
                  <a:pt x="878293" y="1106284"/>
                </a:lnTo>
                <a:lnTo>
                  <a:pt x="872603" y="1093798"/>
                </a:lnTo>
                <a:lnTo>
                  <a:pt x="867145" y="1081601"/>
                </a:lnTo>
                <a:lnTo>
                  <a:pt x="862007" y="1069816"/>
                </a:lnTo>
                <a:lnTo>
                  <a:pt x="857277" y="1058570"/>
                </a:lnTo>
                <a:lnTo>
                  <a:pt x="853041" y="1047986"/>
                </a:lnTo>
                <a:lnTo>
                  <a:pt x="852970" y="1047800"/>
                </a:lnTo>
                <a:lnTo>
                  <a:pt x="849668" y="1039279"/>
                </a:lnTo>
                <a:lnTo>
                  <a:pt x="846975" y="1031570"/>
                </a:lnTo>
                <a:lnTo>
                  <a:pt x="845134" y="1025093"/>
                </a:lnTo>
                <a:lnTo>
                  <a:pt x="843279" y="1018603"/>
                </a:lnTo>
                <a:lnTo>
                  <a:pt x="842302" y="1013282"/>
                </a:lnTo>
                <a:lnTo>
                  <a:pt x="842340" y="1008888"/>
                </a:lnTo>
                <a:lnTo>
                  <a:pt x="843350" y="996062"/>
                </a:lnTo>
                <a:lnTo>
                  <a:pt x="844877" y="983474"/>
                </a:lnTo>
                <a:lnTo>
                  <a:pt x="846731" y="971036"/>
                </a:lnTo>
                <a:lnTo>
                  <a:pt x="848721" y="958664"/>
                </a:lnTo>
                <a:lnTo>
                  <a:pt x="850656" y="946271"/>
                </a:lnTo>
                <a:lnTo>
                  <a:pt x="852348" y="933772"/>
                </a:lnTo>
                <a:lnTo>
                  <a:pt x="853605" y="921080"/>
                </a:lnTo>
                <a:lnTo>
                  <a:pt x="854238" y="908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790279" y="1845783"/>
            <a:ext cx="76300" cy="1083106"/>
          </a:xfrm>
          <a:custGeom>
            <a:avLst/>
            <a:gdLst/>
            <a:ahLst/>
            <a:cxnLst/>
            <a:rect l="l" t="t" r="r" b="b"/>
            <a:pathLst>
              <a:path w="76300" h="1083106">
                <a:moveTo>
                  <a:pt x="56811" y="884710"/>
                </a:moveTo>
                <a:lnTo>
                  <a:pt x="56903" y="899085"/>
                </a:lnTo>
                <a:lnTo>
                  <a:pt x="57061" y="913383"/>
                </a:lnTo>
                <a:lnTo>
                  <a:pt x="57288" y="927563"/>
                </a:lnTo>
                <a:lnTo>
                  <a:pt x="57588" y="941590"/>
                </a:lnTo>
                <a:lnTo>
                  <a:pt x="57964" y="955424"/>
                </a:lnTo>
                <a:lnTo>
                  <a:pt x="58420" y="969030"/>
                </a:lnTo>
                <a:lnTo>
                  <a:pt x="58959" y="982368"/>
                </a:lnTo>
                <a:lnTo>
                  <a:pt x="59586" y="995402"/>
                </a:lnTo>
                <a:lnTo>
                  <a:pt x="60303" y="1008094"/>
                </a:lnTo>
                <a:lnTo>
                  <a:pt x="61114" y="1020406"/>
                </a:lnTo>
                <a:lnTo>
                  <a:pt x="62023" y="1032301"/>
                </a:lnTo>
                <a:lnTo>
                  <a:pt x="63033" y="1043740"/>
                </a:lnTo>
                <a:lnTo>
                  <a:pt x="64147" y="1054687"/>
                </a:lnTo>
                <a:lnTo>
                  <a:pt x="65370" y="1065104"/>
                </a:lnTo>
                <a:lnTo>
                  <a:pt x="66705" y="1074952"/>
                </a:lnTo>
                <a:lnTo>
                  <a:pt x="69545" y="1083106"/>
                </a:lnTo>
                <a:lnTo>
                  <a:pt x="73393" y="1082497"/>
                </a:lnTo>
                <a:lnTo>
                  <a:pt x="74396" y="1078776"/>
                </a:lnTo>
                <a:lnTo>
                  <a:pt x="73016" y="1069326"/>
                </a:lnTo>
                <a:lnTo>
                  <a:pt x="71747" y="1059268"/>
                </a:lnTo>
                <a:lnTo>
                  <a:pt x="69531" y="1037484"/>
                </a:lnTo>
                <a:lnTo>
                  <a:pt x="67720" y="1013740"/>
                </a:lnTo>
                <a:lnTo>
                  <a:pt x="66290" y="988349"/>
                </a:lnTo>
                <a:lnTo>
                  <a:pt x="65212" y="961627"/>
                </a:lnTo>
                <a:lnTo>
                  <a:pt x="64462" y="933887"/>
                </a:lnTo>
                <a:lnTo>
                  <a:pt x="64201" y="919734"/>
                </a:lnTo>
                <a:lnTo>
                  <a:pt x="64011" y="905445"/>
                </a:lnTo>
                <a:lnTo>
                  <a:pt x="63835" y="876615"/>
                </a:lnTo>
                <a:lnTo>
                  <a:pt x="63945" y="841245"/>
                </a:lnTo>
                <a:lnTo>
                  <a:pt x="64084" y="826814"/>
                </a:lnTo>
                <a:lnTo>
                  <a:pt x="64273" y="812499"/>
                </a:lnTo>
                <a:lnTo>
                  <a:pt x="64508" y="798338"/>
                </a:lnTo>
                <a:lnTo>
                  <a:pt x="64785" y="784371"/>
                </a:lnTo>
                <a:lnTo>
                  <a:pt x="65453" y="757179"/>
                </a:lnTo>
                <a:lnTo>
                  <a:pt x="66249" y="731239"/>
                </a:lnTo>
                <a:lnTo>
                  <a:pt x="67145" y="706867"/>
                </a:lnTo>
                <a:lnTo>
                  <a:pt x="68113" y="684381"/>
                </a:lnTo>
                <a:lnTo>
                  <a:pt x="69125" y="664098"/>
                </a:lnTo>
                <a:lnTo>
                  <a:pt x="70295" y="643408"/>
                </a:lnTo>
                <a:lnTo>
                  <a:pt x="71007" y="630903"/>
                </a:lnTo>
                <a:lnTo>
                  <a:pt x="71709" y="618343"/>
                </a:lnTo>
                <a:lnTo>
                  <a:pt x="72394" y="605734"/>
                </a:lnTo>
                <a:lnTo>
                  <a:pt x="73052" y="593081"/>
                </a:lnTo>
                <a:lnTo>
                  <a:pt x="73675" y="580389"/>
                </a:lnTo>
                <a:lnTo>
                  <a:pt x="74253" y="567665"/>
                </a:lnTo>
                <a:lnTo>
                  <a:pt x="74778" y="554914"/>
                </a:lnTo>
                <a:lnTo>
                  <a:pt x="75241" y="542142"/>
                </a:lnTo>
                <a:lnTo>
                  <a:pt x="75634" y="529354"/>
                </a:lnTo>
                <a:lnTo>
                  <a:pt x="75947" y="516556"/>
                </a:lnTo>
                <a:lnTo>
                  <a:pt x="76172" y="503753"/>
                </a:lnTo>
                <a:lnTo>
                  <a:pt x="76300" y="490951"/>
                </a:lnTo>
                <a:lnTo>
                  <a:pt x="76269" y="469183"/>
                </a:lnTo>
                <a:lnTo>
                  <a:pt x="76089" y="456379"/>
                </a:lnTo>
                <a:lnTo>
                  <a:pt x="75779" y="443597"/>
                </a:lnTo>
                <a:lnTo>
                  <a:pt x="75329" y="430841"/>
                </a:lnTo>
                <a:lnTo>
                  <a:pt x="74730" y="418118"/>
                </a:lnTo>
                <a:lnTo>
                  <a:pt x="73974" y="405434"/>
                </a:lnTo>
                <a:lnTo>
                  <a:pt x="73051" y="392794"/>
                </a:lnTo>
                <a:lnTo>
                  <a:pt x="71953" y="380204"/>
                </a:lnTo>
                <a:lnTo>
                  <a:pt x="70670" y="367669"/>
                </a:lnTo>
                <a:lnTo>
                  <a:pt x="69194" y="355196"/>
                </a:lnTo>
                <a:lnTo>
                  <a:pt x="69138" y="354761"/>
                </a:lnTo>
                <a:lnTo>
                  <a:pt x="67573" y="341752"/>
                </a:lnTo>
                <a:lnTo>
                  <a:pt x="66197" y="328887"/>
                </a:lnTo>
                <a:lnTo>
                  <a:pt x="64981" y="316145"/>
                </a:lnTo>
                <a:lnTo>
                  <a:pt x="63897" y="303504"/>
                </a:lnTo>
                <a:lnTo>
                  <a:pt x="62918" y="290945"/>
                </a:lnTo>
                <a:lnTo>
                  <a:pt x="62015" y="278446"/>
                </a:lnTo>
                <a:lnTo>
                  <a:pt x="61162" y="265986"/>
                </a:lnTo>
                <a:lnTo>
                  <a:pt x="60329" y="253543"/>
                </a:lnTo>
                <a:lnTo>
                  <a:pt x="59490" y="241098"/>
                </a:lnTo>
                <a:lnTo>
                  <a:pt x="58616" y="228628"/>
                </a:lnTo>
                <a:lnTo>
                  <a:pt x="57679" y="216113"/>
                </a:lnTo>
                <a:lnTo>
                  <a:pt x="56652" y="203532"/>
                </a:lnTo>
                <a:lnTo>
                  <a:pt x="55506" y="190864"/>
                </a:lnTo>
                <a:lnTo>
                  <a:pt x="54214" y="178088"/>
                </a:lnTo>
                <a:lnTo>
                  <a:pt x="52748" y="165182"/>
                </a:lnTo>
                <a:lnTo>
                  <a:pt x="51930" y="158584"/>
                </a:lnTo>
                <a:lnTo>
                  <a:pt x="50385" y="144349"/>
                </a:lnTo>
                <a:lnTo>
                  <a:pt x="49331" y="131724"/>
                </a:lnTo>
                <a:lnTo>
                  <a:pt x="48272" y="120073"/>
                </a:lnTo>
                <a:lnTo>
                  <a:pt x="47663" y="114985"/>
                </a:lnTo>
                <a:lnTo>
                  <a:pt x="45694" y="103700"/>
                </a:lnTo>
                <a:lnTo>
                  <a:pt x="42489" y="91988"/>
                </a:lnTo>
                <a:lnTo>
                  <a:pt x="37567" y="79320"/>
                </a:lnTo>
                <a:lnTo>
                  <a:pt x="34607" y="73050"/>
                </a:lnTo>
                <a:lnTo>
                  <a:pt x="30514" y="62879"/>
                </a:lnTo>
                <a:lnTo>
                  <a:pt x="26451" y="50182"/>
                </a:lnTo>
                <a:lnTo>
                  <a:pt x="24180" y="42989"/>
                </a:lnTo>
                <a:lnTo>
                  <a:pt x="20432" y="32060"/>
                </a:lnTo>
                <a:lnTo>
                  <a:pt x="15796" y="20462"/>
                </a:lnTo>
                <a:lnTo>
                  <a:pt x="9956" y="8376"/>
                </a:lnTo>
                <a:lnTo>
                  <a:pt x="6502" y="2235"/>
                </a:lnTo>
                <a:lnTo>
                  <a:pt x="3352" y="0"/>
                </a:lnTo>
                <a:lnTo>
                  <a:pt x="0" y="1981"/>
                </a:lnTo>
                <a:lnTo>
                  <a:pt x="444" y="5829"/>
                </a:lnTo>
                <a:lnTo>
                  <a:pt x="6917" y="17978"/>
                </a:lnTo>
                <a:lnTo>
                  <a:pt x="12037" y="29786"/>
                </a:lnTo>
                <a:lnTo>
                  <a:pt x="16136" y="41086"/>
                </a:lnTo>
                <a:lnTo>
                  <a:pt x="17475" y="45148"/>
                </a:lnTo>
                <a:lnTo>
                  <a:pt x="21656" y="58448"/>
                </a:lnTo>
                <a:lnTo>
                  <a:pt x="25670" y="70161"/>
                </a:lnTo>
                <a:lnTo>
                  <a:pt x="28295" y="76174"/>
                </a:lnTo>
                <a:lnTo>
                  <a:pt x="34142" y="89500"/>
                </a:lnTo>
                <a:lnTo>
                  <a:pt x="37920" y="101437"/>
                </a:lnTo>
                <a:lnTo>
                  <a:pt x="40220" y="112771"/>
                </a:lnTo>
                <a:lnTo>
                  <a:pt x="40678" y="115925"/>
                </a:lnTo>
                <a:lnTo>
                  <a:pt x="41873" y="127037"/>
                </a:lnTo>
                <a:lnTo>
                  <a:pt x="42866" y="139124"/>
                </a:lnTo>
                <a:lnTo>
                  <a:pt x="44150" y="152755"/>
                </a:lnTo>
                <a:lnTo>
                  <a:pt x="44945" y="159473"/>
                </a:lnTo>
                <a:lnTo>
                  <a:pt x="46500" y="172352"/>
                </a:lnTo>
                <a:lnTo>
                  <a:pt x="47869" y="185104"/>
                </a:lnTo>
                <a:lnTo>
                  <a:pt x="49078" y="197752"/>
                </a:lnTo>
                <a:lnTo>
                  <a:pt x="50155" y="210316"/>
                </a:lnTo>
                <a:lnTo>
                  <a:pt x="51129" y="222817"/>
                </a:lnTo>
                <a:lnTo>
                  <a:pt x="52028" y="235276"/>
                </a:lnTo>
                <a:lnTo>
                  <a:pt x="52879" y="247714"/>
                </a:lnTo>
                <a:lnTo>
                  <a:pt x="53711" y="260153"/>
                </a:lnTo>
                <a:lnTo>
                  <a:pt x="54551" y="272612"/>
                </a:lnTo>
                <a:lnTo>
                  <a:pt x="55427" y="285113"/>
                </a:lnTo>
                <a:lnTo>
                  <a:pt x="56367" y="297678"/>
                </a:lnTo>
                <a:lnTo>
                  <a:pt x="57399" y="310326"/>
                </a:lnTo>
                <a:lnTo>
                  <a:pt x="58552" y="323079"/>
                </a:lnTo>
                <a:lnTo>
                  <a:pt x="59852" y="335958"/>
                </a:lnTo>
                <a:lnTo>
                  <a:pt x="61329" y="348983"/>
                </a:lnTo>
                <a:lnTo>
                  <a:pt x="62153" y="355650"/>
                </a:lnTo>
                <a:lnTo>
                  <a:pt x="63633" y="368094"/>
                </a:lnTo>
                <a:lnTo>
                  <a:pt x="64918" y="380605"/>
                </a:lnTo>
                <a:lnTo>
                  <a:pt x="66019" y="393180"/>
                </a:lnTo>
                <a:lnTo>
                  <a:pt x="66943" y="405811"/>
                </a:lnTo>
                <a:lnTo>
                  <a:pt x="67701" y="418492"/>
                </a:lnTo>
                <a:lnTo>
                  <a:pt x="68300" y="431219"/>
                </a:lnTo>
                <a:lnTo>
                  <a:pt x="68750" y="443984"/>
                </a:lnTo>
                <a:lnTo>
                  <a:pt x="69059" y="456783"/>
                </a:lnTo>
                <a:lnTo>
                  <a:pt x="69236" y="469608"/>
                </a:lnTo>
                <a:lnTo>
                  <a:pt x="69236" y="494771"/>
                </a:lnTo>
                <a:lnTo>
                  <a:pt x="69077" y="507550"/>
                </a:lnTo>
                <a:lnTo>
                  <a:pt x="68824" y="520333"/>
                </a:lnTo>
                <a:lnTo>
                  <a:pt x="68485" y="533114"/>
                </a:lnTo>
                <a:lnTo>
                  <a:pt x="68068" y="545887"/>
                </a:lnTo>
                <a:lnTo>
                  <a:pt x="67583" y="558648"/>
                </a:lnTo>
                <a:lnTo>
                  <a:pt x="67039" y="571390"/>
                </a:lnTo>
                <a:lnTo>
                  <a:pt x="66444" y="584108"/>
                </a:lnTo>
                <a:lnTo>
                  <a:pt x="65808" y="596795"/>
                </a:lnTo>
                <a:lnTo>
                  <a:pt x="65139" y="609447"/>
                </a:lnTo>
                <a:lnTo>
                  <a:pt x="64446" y="622057"/>
                </a:lnTo>
                <a:lnTo>
                  <a:pt x="63737" y="634620"/>
                </a:lnTo>
                <a:lnTo>
                  <a:pt x="63023" y="647131"/>
                </a:lnTo>
                <a:lnTo>
                  <a:pt x="62547" y="655446"/>
                </a:lnTo>
                <a:lnTo>
                  <a:pt x="62035" y="664744"/>
                </a:lnTo>
                <a:lnTo>
                  <a:pt x="61526" y="674663"/>
                </a:lnTo>
                <a:lnTo>
                  <a:pt x="61025" y="685164"/>
                </a:lnTo>
                <a:lnTo>
                  <a:pt x="60536" y="696208"/>
                </a:lnTo>
                <a:lnTo>
                  <a:pt x="60060" y="707756"/>
                </a:lnTo>
                <a:lnTo>
                  <a:pt x="59604" y="719769"/>
                </a:lnTo>
                <a:lnTo>
                  <a:pt x="59168" y="732208"/>
                </a:lnTo>
                <a:lnTo>
                  <a:pt x="58758" y="745034"/>
                </a:lnTo>
                <a:lnTo>
                  <a:pt x="58377" y="758207"/>
                </a:lnTo>
                <a:lnTo>
                  <a:pt x="58027" y="771688"/>
                </a:lnTo>
                <a:lnTo>
                  <a:pt x="57714" y="785439"/>
                </a:lnTo>
                <a:lnTo>
                  <a:pt x="57440" y="799420"/>
                </a:lnTo>
                <a:lnTo>
                  <a:pt x="57208" y="813593"/>
                </a:lnTo>
                <a:lnTo>
                  <a:pt x="57023" y="827917"/>
                </a:lnTo>
                <a:lnTo>
                  <a:pt x="56888" y="842354"/>
                </a:lnTo>
                <a:lnTo>
                  <a:pt x="56811" y="8847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397066" y="1643105"/>
            <a:ext cx="344055" cy="243776"/>
          </a:xfrm>
          <a:custGeom>
            <a:avLst/>
            <a:gdLst/>
            <a:ahLst/>
            <a:cxnLst/>
            <a:rect l="l" t="t" r="r" b="b"/>
            <a:pathLst>
              <a:path w="344055" h="243776">
                <a:moveTo>
                  <a:pt x="0" y="5765"/>
                </a:moveTo>
                <a:lnTo>
                  <a:pt x="1320" y="9423"/>
                </a:lnTo>
                <a:lnTo>
                  <a:pt x="5168" y="9715"/>
                </a:lnTo>
                <a:lnTo>
                  <a:pt x="10299" y="7873"/>
                </a:lnTo>
                <a:lnTo>
                  <a:pt x="16192" y="7035"/>
                </a:lnTo>
                <a:lnTo>
                  <a:pt x="22606" y="7035"/>
                </a:lnTo>
                <a:lnTo>
                  <a:pt x="34308" y="7833"/>
                </a:lnTo>
                <a:lnTo>
                  <a:pt x="46722" y="10025"/>
                </a:lnTo>
                <a:lnTo>
                  <a:pt x="59527" y="13283"/>
                </a:lnTo>
                <a:lnTo>
                  <a:pt x="71615" y="17017"/>
                </a:lnTo>
                <a:lnTo>
                  <a:pt x="84629" y="21498"/>
                </a:lnTo>
                <a:lnTo>
                  <a:pt x="97087" y="26039"/>
                </a:lnTo>
                <a:lnTo>
                  <a:pt x="108693" y="30266"/>
                </a:lnTo>
                <a:lnTo>
                  <a:pt x="117487" y="33273"/>
                </a:lnTo>
                <a:lnTo>
                  <a:pt x="129936" y="37730"/>
                </a:lnTo>
                <a:lnTo>
                  <a:pt x="141800" y="42828"/>
                </a:lnTo>
                <a:lnTo>
                  <a:pt x="153142" y="48531"/>
                </a:lnTo>
                <a:lnTo>
                  <a:pt x="164022" y="54800"/>
                </a:lnTo>
                <a:lnTo>
                  <a:pt x="174501" y="61597"/>
                </a:lnTo>
                <a:lnTo>
                  <a:pt x="184640" y="68885"/>
                </a:lnTo>
                <a:lnTo>
                  <a:pt x="194500" y="76625"/>
                </a:lnTo>
                <a:lnTo>
                  <a:pt x="204142" y="84780"/>
                </a:lnTo>
                <a:lnTo>
                  <a:pt x="213627" y="93311"/>
                </a:lnTo>
                <a:lnTo>
                  <a:pt x="223015" y="102181"/>
                </a:lnTo>
                <a:lnTo>
                  <a:pt x="232367" y="111353"/>
                </a:lnTo>
                <a:lnTo>
                  <a:pt x="241746" y="120787"/>
                </a:lnTo>
                <a:lnTo>
                  <a:pt x="248513" y="127685"/>
                </a:lnTo>
                <a:lnTo>
                  <a:pt x="256882" y="136589"/>
                </a:lnTo>
                <a:lnTo>
                  <a:pt x="265019" y="145905"/>
                </a:lnTo>
                <a:lnTo>
                  <a:pt x="272964" y="155568"/>
                </a:lnTo>
                <a:lnTo>
                  <a:pt x="280757" y="165517"/>
                </a:lnTo>
                <a:lnTo>
                  <a:pt x="288436" y="175689"/>
                </a:lnTo>
                <a:lnTo>
                  <a:pt x="296041" y="186021"/>
                </a:lnTo>
                <a:lnTo>
                  <a:pt x="303610" y="196450"/>
                </a:lnTo>
                <a:lnTo>
                  <a:pt x="311183" y="206913"/>
                </a:lnTo>
                <a:lnTo>
                  <a:pt x="318799" y="217347"/>
                </a:lnTo>
                <a:lnTo>
                  <a:pt x="326497" y="227690"/>
                </a:lnTo>
                <a:lnTo>
                  <a:pt x="334317" y="237879"/>
                </a:lnTo>
                <a:lnTo>
                  <a:pt x="337578" y="242011"/>
                </a:lnTo>
                <a:lnTo>
                  <a:pt x="341007" y="243776"/>
                </a:lnTo>
                <a:lnTo>
                  <a:pt x="344055" y="241350"/>
                </a:lnTo>
                <a:lnTo>
                  <a:pt x="343090" y="237616"/>
                </a:lnTo>
                <a:lnTo>
                  <a:pt x="335325" y="227673"/>
                </a:lnTo>
                <a:lnTo>
                  <a:pt x="327677" y="217521"/>
                </a:lnTo>
                <a:lnTo>
                  <a:pt x="320107" y="207220"/>
                </a:lnTo>
                <a:lnTo>
                  <a:pt x="312575" y="196834"/>
                </a:lnTo>
                <a:lnTo>
                  <a:pt x="305041" y="186425"/>
                </a:lnTo>
                <a:lnTo>
                  <a:pt x="297465" y="176054"/>
                </a:lnTo>
                <a:lnTo>
                  <a:pt x="289808" y="165783"/>
                </a:lnTo>
                <a:lnTo>
                  <a:pt x="282028" y="155675"/>
                </a:lnTo>
                <a:lnTo>
                  <a:pt x="274086" y="145791"/>
                </a:lnTo>
                <a:lnTo>
                  <a:pt x="265943" y="136195"/>
                </a:lnTo>
                <a:lnTo>
                  <a:pt x="257559" y="126947"/>
                </a:lnTo>
                <a:lnTo>
                  <a:pt x="244283" y="113333"/>
                </a:lnTo>
                <a:lnTo>
                  <a:pt x="235057" y="104097"/>
                </a:lnTo>
                <a:lnTo>
                  <a:pt x="225807" y="95091"/>
                </a:lnTo>
                <a:lnTo>
                  <a:pt x="216476" y="86355"/>
                </a:lnTo>
                <a:lnTo>
                  <a:pt x="207006" y="77928"/>
                </a:lnTo>
                <a:lnTo>
                  <a:pt x="197341" y="69852"/>
                </a:lnTo>
                <a:lnTo>
                  <a:pt x="187424" y="62166"/>
                </a:lnTo>
                <a:lnTo>
                  <a:pt x="177196" y="54910"/>
                </a:lnTo>
                <a:lnTo>
                  <a:pt x="166601" y="48124"/>
                </a:lnTo>
                <a:lnTo>
                  <a:pt x="155582" y="41849"/>
                </a:lnTo>
                <a:lnTo>
                  <a:pt x="144082" y="36125"/>
                </a:lnTo>
                <a:lnTo>
                  <a:pt x="132042" y="30993"/>
                </a:lnTo>
                <a:lnTo>
                  <a:pt x="119646" y="26568"/>
                </a:lnTo>
                <a:lnTo>
                  <a:pt x="109186" y="22961"/>
                </a:lnTo>
                <a:lnTo>
                  <a:pt x="97457" y="18669"/>
                </a:lnTo>
                <a:lnTo>
                  <a:pt x="84788" y="14078"/>
                </a:lnTo>
                <a:lnTo>
                  <a:pt x="73825" y="10325"/>
                </a:lnTo>
                <a:lnTo>
                  <a:pt x="61217" y="6442"/>
                </a:lnTo>
                <a:lnTo>
                  <a:pt x="48549" y="3215"/>
                </a:lnTo>
                <a:lnTo>
                  <a:pt x="36051" y="964"/>
                </a:lnTo>
                <a:lnTo>
                  <a:pt x="23951" y="11"/>
                </a:lnTo>
                <a:lnTo>
                  <a:pt x="15582" y="0"/>
                </a:lnTo>
                <a:lnTo>
                  <a:pt x="8890" y="888"/>
                </a:lnTo>
                <a:lnTo>
                  <a:pt x="2781" y="3086"/>
                </a:lnTo>
                <a:lnTo>
                  <a:pt x="0" y="57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930309" y="1505197"/>
            <a:ext cx="58381" cy="20472"/>
          </a:xfrm>
          <a:custGeom>
            <a:avLst/>
            <a:gdLst/>
            <a:ahLst/>
            <a:cxnLst/>
            <a:rect l="l" t="t" r="r" b="b"/>
            <a:pathLst>
              <a:path w="58381" h="20472">
                <a:moveTo>
                  <a:pt x="0" y="3213"/>
                </a:moveTo>
                <a:lnTo>
                  <a:pt x="2031" y="6489"/>
                </a:lnTo>
                <a:lnTo>
                  <a:pt x="12447" y="11399"/>
                </a:lnTo>
                <a:lnTo>
                  <a:pt x="25607" y="15208"/>
                </a:lnTo>
                <a:lnTo>
                  <a:pt x="28041" y="15786"/>
                </a:lnTo>
                <a:lnTo>
                  <a:pt x="41978" y="18536"/>
                </a:lnTo>
                <a:lnTo>
                  <a:pt x="53476" y="20169"/>
                </a:lnTo>
                <a:lnTo>
                  <a:pt x="56451" y="20472"/>
                </a:lnTo>
                <a:lnTo>
                  <a:pt x="58381" y="17132"/>
                </a:lnTo>
                <a:lnTo>
                  <a:pt x="57175" y="13474"/>
                </a:lnTo>
                <a:lnTo>
                  <a:pt x="55232" y="13271"/>
                </a:lnTo>
                <a:lnTo>
                  <a:pt x="44185" y="11764"/>
                </a:lnTo>
                <a:lnTo>
                  <a:pt x="30271" y="9079"/>
                </a:lnTo>
                <a:lnTo>
                  <a:pt x="19900" y="6731"/>
                </a:lnTo>
                <a:lnTo>
                  <a:pt x="10312" y="3644"/>
                </a:lnTo>
                <a:lnTo>
                  <a:pt x="5981" y="660"/>
                </a:lnTo>
                <a:lnTo>
                  <a:pt x="2184" y="0"/>
                </a:lnTo>
                <a:lnTo>
                  <a:pt x="0" y="3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953747" y="1435859"/>
            <a:ext cx="61734" cy="40881"/>
          </a:xfrm>
          <a:custGeom>
            <a:avLst/>
            <a:gdLst/>
            <a:ahLst/>
            <a:cxnLst/>
            <a:rect l="l" t="t" r="r" b="b"/>
            <a:pathLst>
              <a:path w="61734" h="40881">
                <a:moveTo>
                  <a:pt x="8953" y="14909"/>
                </a:moveTo>
                <a:lnTo>
                  <a:pt x="7137" y="11087"/>
                </a:lnTo>
                <a:lnTo>
                  <a:pt x="7162" y="1676"/>
                </a:lnTo>
                <a:lnTo>
                  <a:pt x="3683" y="0"/>
                </a:lnTo>
                <a:lnTo>
                  <a:pt x="114" y="1485"/>
                </a:lnTo>
                <a:lnTo>
                  <a:pt x="0" y="12458"/>
                </a:lnTo>
                <a:lnTo>
                  <a:pt x="2578" y="18618"/>
                </a:lnTo>
                <a:lnTo>
                  <a:pt x="6870" y="22834"/>
                </a:lnTo>
                <a:lnTo>
                  <a:pt x="17590" y="29430"/>
                </a:lnTo>
                <a:lnTo>
                  <a:pt x="30142" y="32951"/>
                </a:lnTo>
                <a:lnTo>
                  <a:pt x="31496" y="33248"/>
                </a:lnTo>
                <a:lnTo>
                  <a:pt x="44711" y="36163"/>
                </a:lnTo>
                <a:lnTo>
                  <a:pt x="55943" y="40474"/>
                </a:lnTo>
                <a:lnTo>
                  <a:pt x="59778" y="40881"/>
                </a:lnTo>
                <a:lnTo>
                  <a:pt x="61734" y="37528"/>
                </a:lnTo>
                <a:lnTo>
                  <a:pt x="59486" y="34391"/>
                </a:lnTo>
                <a:lnTo>
                  <a:pt x="47508" y="29617"/>
                </a:lnTo>
                <a:lnTo>
                  <a:pt x="34833" y="26744"/>
                </a:lnTo>
                <a:lnTo>
                  <a:pt x="24485" y="24307"/>
                </a:lnTo>
                <a:lnTo>
                  <a:pt x="19164" y="22783"/>
                </a:lnTo>
                <a:lnTo>
                  <a:pt x="14757" y="20764"/>
                </a:lnTo>
                <a:lnTo>
                  <a:pt x="11836" y="17843"/>
                </a:lnTo>
                <a:lnTo>
                  <a:pt x="8953" y="14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906521" y="1284763"/>
            <a:ext cx="104063" cy="36042"/>
          </a:xfrm>
          <a:custGeom>
            <a:avLst/>
            <a:gdLst/>
            <a:ahLst/>
            <a:cxnLst/>
            <a:rect l="l" t="t" r="r" b="b"/>
            <a:pathLst>
              <a:path w="104063" h="36042">
                <a:moveTo>
                  <a:pt x="64160" y="8674"/>
                </a:moveTo>
                <a:lnTo>
                  <a:pt x="68211" y="7404"/>
                </a:lnTo>
                <a:lnTo>
                  <a:pt x="71869" y="7061"/>
                </a:lnTo>
                <a:lnTo>
                  <a:pt x="73926" y="7150"/>
                </a:lnTo>
                <a:lnTo>
                  <a:pt x="77673" y="7416"/>
                </a:lnTo>
                <a:lnTo>
                  <a:pt x="81724" y="8877"/>
                </a:lnTo>
                <a:lnTo>
                  <a:pt x="86042" y="10515"/>
                </a:lnTo>
                <a:lnTo>
                  <a:pt x="90360" y="12153"/>
                </a:lnTo>
                <a:lnTo>
                  <a:pt x="94919" y="13970"/>
                </a:lnTo>
                <a:lnTo>
                  <a:pt x="99936" y="14566"/>
                </a:lnTo>
                <a:lnTo>
                  <a:pt x="103619" y="13398"/>
                </a:lnTo>
                <a:lnTo>
                  <a:pt x="104063" y="9537"/>
                </a:lnTo>
                <a:lnTo>
                  <a:pt x="100749" y="7569"/>
                </a:lnTo>
                <a:lnTo>
                  <a:pt x="96977" y="7150"/>
                </a:lnTo>
                <a:lnTo>
                  <a:pt x="92887" y="5600"/>
                </a:lnTo>
                <a:lnTo>
                  <a:pt x="88531" y="3937"/>
                </a:lnTo>
                <a:lnTo>
                  <a:pt x="84188" y="2298"/>
                </a:lnTo>
                <a:lnTo>
                  <a:pt x="79552" y="520"/>
                </a:lnTo>
                <a:lnTo>
                  <a:pt x="74460" y="127"/>
                </a:lnTo>
                <a:lnTo>
                  <a:pt x="68681" y="0"/>
                </a:lnTo>
                <a:lnTo>
                  <a:pt x="64071" y="1320"/>
                </a:lnTo>
                <a:lnTo>
                  <a:pt x="59728" y="2768"/>
                </a:lnTo>
                <a:lnTo>
                  <a:pt x="56057" y="3492"/>
                </a:lnTo>
                <a:lnTo>
                  <a:pt x="43093" y="7126"/>
                </a:lnTo>
                <a:lnTo>
                  <a:pt x="31566" y="12192"/>
                </a:lnTo>
                <a:lnTo>
                  <a:pt x="20800" y="18240"/>
                </a:lnTo>
                <a:lnTo>
                  <a:pt x="10120" y="24818"/>
                </a:lnTo>
                <a:lnTo>
                  <a:pt x="2260" y="29540"/>
                </a:lnTo>
                <a:lnTo>
                  <a:pt x="0" y="32677"/>
                </a:lnTo>
                <a:lnTo>
                  <a:pt x="1955" y="36042"/>
                </a:lnTo>
                <a:lnTo>
                  <a:pt x="5791" y="35636"/>
                </a:lnTo>
                <a:lnTo>
                  <a:pt x="17432" y="28573"/>
                </a:lnTo>
                <a:lnTo>
                  <a:pt x="28280" y="22016"/>
                </a:lnTo>
                <a:lnTo>
                  <a:pt x="39122" y="16368"/>
                </a:lnTo>
                <a:lnTo>
                  <a:pt x="50746" y="12031"/>
                </a:lnTo>
                <a:lnTo>
                  <a:pt x="57429" y="10414"/>
                </a:lnTo>
                <a:lnTo>
                  <a:pt x="61518" y="9601"/>
                </a:lnTo>
                <a:lnTo>
                  <a:pt x="64160" y="8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945690" y="1322501"/>
            <a:ext cx="48450" cy="17513"/>
          </a:xfrm>
          <a:custGeom>
            <a:avLst/>
            <a:gdLst/>
            <a:ahLst/>
            <a:cxnLst/>
            <a:rect l="l" t="t" r="r" b="b"/>
            <a:pathLst>
              <a:path w="48450" h="17513">
                <a:moveTo>
                  <a:pt x="44272" y="0"/>
                </a:moveTo>
                <a:lnTo>
                  <a:pt x="31321" y="2329"/>
                </a:lnTo>
                <a:lnTo>
                  <a:pt x="19115" y="5614"/>
                </a:lnTo>
                <a:lnTo>
                  <a:pt x="7247" y="9385"/>
                </a:lnTo>
                <a:lnTo>
                  <a:pt x="2870" y="10807"/>
                </a:lnTo>
                <a:lnTo>
                  <a:pt x="0" y="13385"/>
                </a:lnTo>
                <a:lnTo>
                  <a:pt x="1206" y="17081"/>
                </a:lnTo>
                <a:lnTo>
                  <a:pt x="5041" y="17513"/>
                </a:lnTo>
                <a:lnTo>
                  <a:pt x="17213" y="13573"/>
                </a:lnTo>
                <a:lnTo>
                  <a:pt x="29282" y="10077"/>
                </a:lnTo>
                <a:lnTo>
                  <a:pt x="41727" y="7470"/>
                </a:lnTo>
                <a:lnTo>
                  <a:pt x="45148" y="6985"/>
                </a:lnTo>
                <a:lnTo>
                  <a:pt x="48450" y="4991"/>
                </a:lnTo>
                <a:lnTo>
                  <a:pt x="47967" y="1130"/>
                </a:lnTo>
                <a:lnTo>
                  <a:pt x="44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953969" y="1329455"/>
            <a:ext cx="20561" cy="26568"/>
          </a:xfrm>
          <a:custGeom>
            <a:avLst/>
            <a:gdLst/>
            <a:ahLst/>
            <a:cxnLst/>
            <a:rect l="l" t="t" r="r" b="b"/>
            <a:pathLst>
              <a:path w="20561" h="26568">
                <a:moveTo>
                  <a:pt x="5765" y="23063"/>
                </a:moveTo>
                <a:lnTo>
                  <a:pt x="7023" y="19227"/>
                </a:lnTo>
                <a:lnTo>
                  <a:pt x="7035" y="16649"/>
                </a:lnTo>
                <a:lnTo>
                  <a:pt x="5549" y="13093"/>
                </a:lnTo>
                <a:lnTo>
                  <a:pt x="5410" y="26568"/>
                </a:lnTo>
                <a:lnTo>
                  <a:pt x="8788" y="25590"/>
                </a:lnTo>
                <a:lnTo>
                  <a:pt x="7124" y="23126"/>
                </a:lnTo>
                <a:lnTo>
                  <a:pt x="7023" y="19227"/>
                </a:lnTo>
                <a:lnTo>
                  <a:pt x="5765" y="23063"/>
                </a:lnTo>
                <a:close/>
              </a:path>
              <a:path w="20561" h="26568">
                <a:moveTo>
                  <a:pt x="7124" y="23126"/>
                </a:moveTo>
                <a:lnTo>
                  <a:pt x="8788" y="25590"/>
                </a:lnTo>
                <a:lnTo>
                  <a:pt x="5410" y="26568"/>
                </a:lnTo>
                <a:lnTo>
                  <a:pt x="5549" y="13093"/>
                </a:lnTo>
                <a:lnTo>
                  <a:pt x="1663" y="12992"/>
                </a:lnTo>
                <a:lnTo>
                  <a:pt x="0" y="16484"/>
                </a:lnTo>
                <a:lnTo>
                  <a:pt x="12" y="20739"/>
                </a:lnTo>
                <a:lnTo>
                  <a:pt x="1193" y="24587"/>
                </a:lnTo>
                <a:lnTo>
                  <a:pt x="2031" y="27546"/>
                </a:lnTo>
                <a:lnTo>
                  <a:pt x="5054" y="30060"/>
                </a:lnTo>
                <a:lnTo>
                  <a:pt x="10947" y="30137"/>
                </a:lnTo>
                <a:lnTo>
                  <a:pt x="15278" y="29387"/>
                </a:lnTo>
                <a:lnTo>
                  <a:pt x="18643" y="27851"/>
                </a:lnTo>
                <a:lnTo>
                  <a:pt x="20675" y="24917"/>
                </a:lnTo>
                <a:lnTo>
                  <a:pt x="21183" y="17995"/>
                </a:lnTo>
                <a:lnTo>
                  <a:pt x="21653" y="10566"/>
                </a:lnTo>
                <a:lnTo>
                  <a:pt x="21970" y="3771"/>
                </a:lnTo>
                <a:lnTo>
                  <a:pt x="20561" y="177"/>
                </a:lnTo>
                <a:lnTo>
                  <a:pt x="17157" y="24650"/>
                </a:lnTo>
                <a:lnTo>
                  <a:pt x="13639" y="24396"/>
                </a:lnTo>
                <a:lnTo>
                  <a:pt x="13789" y="22378"/>
                </a:lnTo>
                <a:lnTo>
                  <a:pt x="9855" y="23152"/>
                </a:lnTo>
                <a:lnTo>
                  <a:pt x="8066" y="23135"/>
                </a:lnTo>
                <a:lnTo>
                  <a:pt x="7937" y="22694"/>
                </a:lnTo>
                <a:lnTo>
                  <a:pt x="7023" y="19227"/>
                </a:lnTo>
                <a:lnTo>
                  <a:pt x="7124" y="23126"/>
                </a:lnTo>
                <a:close/>
              </a:path>
              <a:path w="20561" h="26568">
                <a:moveTo>
                  <a:pt x="17157" y="24650"/>
                </a:moveTo>
                <a:lnTo>
                  <a:pt x="20561" y="177"/>
                </a:lnTo>
                <a:lnTo>
                  <a:pt x="16675" y="0"/>
                </a:lnTo>
                <a:lnTo>
                  <a:pt x="15671" y="21463"/>
                </a:lnTo>
                <a:lnTo>
                  <a:pt x="13792" y="22377"/>
                </a:lnTo>
                <a:lnTo>
                  <a:pt x="13639" y="24396"/>
                </a:lnTo>
                <a:lnTo>
                  <a:pt x="17157" y="24650"/>
                </a:lnTo>
                <a:close/>
              </a:path>
              <a:path w="20561" h="26568">
                <a:moveTo>
                  <a:pt x="15671" y="21463"/>
                </a:moveTo>
                <a:lnTo>
                  <a:pt x="16675" y="0"/>
                </a:lnTo>
                <a:lnTo>
                  <a:pt x="14935" y="3441"/>
                </a:lnTo>
                <a:lnTo>
                  <a:pt x="14617" y="10160"/>
                </a:lnTo>
                <a:lnTo>
                  <a:pt x="14147" y="17526"/>
                </a:lnTo>
                <a:lnTo>
                  <a:pt x="13792" y="22377"/>
                </a:lnTo>
                <a:lnTo>
                  <a:pt x="15671" y="21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947387" y="1532388"/>
            <a:ext cx="38747" cy="16865"/>
          </a:xfrm>
          <a:custGeom>
            <a:avLst/>
            <a:gdLst/>
            <a:ahLst/>
            <a:cxnLst/>
            <a:rect l="l" t="t" r="r" b="b"/>
            <a:pathLst>
              <a:path w="38747" h="16865">
                <a:moveTo>
                  <a:pt x="1028" y="596"/>
                </a:moveTo>
                <a:lnTo>
                  <a:pt x="0" y="4356"/>
                </a:lnTo>
                <a:lnTo>
                  <a:pt x="2984" y="6807"/>
                </a:lnTo>
                <a:lnTo>
                  <a:pt x="8051" y="8178"/>
                </a:lnTo>
                <a:lnTo>
                  <a:pt x="12776" y="10477"/>
                </a:lnTo>
                <a:lnTo>
                  <a:pt x="17868" y="12598"/>
                </a:lnTo>
                <a:lnTo>
                  <a:pt x="22961" y="14706"/>
                </a:lnTo>
                <a:lnTo>
                  <a:pt x="28498" y="16637"/>
                </a:lnTo>
                <a:lnTo>
                  <a:pt x="35052" y="16865"/>
                </a:lnTo>
                <a:lnTo>
                  <a:pt x="38620" y="15392"/>
                </a:lnTo>
                <a:lnTo>
                  <a:pt x="38747" y="11506"/>
                </a:lnTo>
                <a:lnTo>
                  <a:pt x="35280" y="9817"/>
                </a:lnTo>
                <a:lnTo>
                  <a:pt x="30010" y="9639"/>
                </a:lnTo>
                <a:lnTo>
                  <a:pt x="25400" y="8102"/>
                </a:lnTo>
                <a:lnTo>
                  <a:pt x="20574" y="6096"/>
                </a:lnTo>
                <a:lnTo>
                  <a:pt x="15748" y="4102"/>
                </a:lnTo>
                <a:lnTo>
                  <a:pt x="10731" y="1612"/>
                </a:lnTo>
                <a:lnTo>
                  <a:pt x="4838" y="0"/>
                </a:lnTo>
                <a:lnTo>
                  <a:pt x="1028" y="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469620" y="968541"/>
            <a:ext cx="551357" cy="571637"/>
          </a:xfrm>
          <a:custGeom>
            <a:avLst/>
            <a:gdLst/>
            <a:ahLst/>
            <a:cxnLst/>
            <a:rect l="l" t="t" r="r" b="b"/>
            <a:pathLst>
              <a:path w="551357" h="571637">
                <a:moveTo>
                  <a:pt x="15109" y="504213"/>
                </a:moveTo>
                <a:lnTo>
                  <a:pt x="18355" y="516915"/>
                </a:lnTo>
                <a:lnTo>
                  <a:pt x="22668" y="529810"/>
                </a:lnTo>
                <a:lnTo>
                  <a:pt x="27065" y="542088"/>
                </a:lnTo>
                <a:lnTo>
                  <a:pt x="30561" y="552944"/>
                </a:lnTo>
                <a:lnTo>
                  <a:pt x="30699" y="553451"/>
                </a:lnTo>
                <a:lnTo>
                  <a:pt x="43282" y="551129"/>
                </a:lnTo>
                <a:lnTo>
                  <a:pt x="50704" y="549636"/>
                </a:lnTo>
                <a:lnTo>
                  <a:pt x="56341" y="549629"/>
                </a:lnTo>
                <a:lnTo>
                  <a:pt x="63569" y="551763"/>
                </a:lnTo>
                <a:lnTo>
                  <a:pt x="74933" y="556346"/>
                </a:lnTo>
                <a:lnTo>
                  <a:pt x="83010" y="559699"/>
                </a:lnTo>
                <a:lnTo>
                  <a:pt x="88611" y="565706"/>
                </a:lnTo>
                <a:lnTo>
                  <a:pt x="94580" y="571637"/>
                </a:lnTo>
                <a:lnTo>
                  <a:pt x="103744" y="563153"/>
                </a:lnTo>
                <a:lnTo>
                  <a:pt x="111306" y="553644"/>
                </a:lnTo>
                <a:lnTo>
                  <a:pt x="117499" y="543265"/>
                </a:lnTo>
                <a:lnTo>
                  <a:pt x="122553" y="532169"/>
                </a:lnTo>
                <a:lnTo>
                  <a:pt x="126702" y="520512"/>
                </a:lnTo>
                <a:lnTo>
                  <a:pt x="130178" y="508447"/>
                </a:lnTo>
                <a:lnTo>
                  <a:pt x="133213" y="496129"/>
                </a:lnTo>
                <a:lnTo>
                  <a:pt x="136040" y="483711"/>
                </a:lnTo>
                <a:lnTo>
                  <a:pt x="138890" y="471349"/>
                </a:lnTo>
                <a:lnTo>
                  <a:pt x="141997" y="459195"/>
                </a:lnTo>
                <a:lnTo>
                  <a:pt x="145592" y="447405"/>
                </a:lnTo>
                <a:lnTo>
                  <a:pt x="149907" y="436132"/>
                </a:lnTo>
                <a:lnTo>
                  <a:pt x="155159" y="425562"/>
                </a:lnTo>
                <a:lnTo>
                  <a:pt x="162035" y="415445"/>
                </a:lnTo>
                <a:lnTo>
                  <a:pt x="169928" y="405490"/>
                </a:lnTo>
                <a:lnTo>
                  <a:pt x="177540" y="395063"/>
                </a:lnTo>
                <a:lnTo>
                  <a:pt x="183574" y="383531"/>
                </a:lnTo>
                <a:lnTo>
                  <a:pt x="185054" y="379181"/>
                </a:lnTo>
                <a:lnTo>
                  <a:pt x="186934" y="367110"/>
                </a:lnTo>
                <a:lnTo>
                  <a:pt x="187358" y="354856"/>
                </a:lnTo>
                <a:lnTo>
                  <a:pt x="188529" y="343642"/>
                </a:lnTo>
                <a:lnTo>
                  <a:pt x="192647" y="334690"/>
                </a:lnTo>
                <a:lnTo>
                  <a:pt x="201916" y="329221"/>
                </a:lnTo>
                <a:lnTo>
                  <a:pt x="207444" y="328293"/>
                </a:lnTo>
                <a:lnTo>
                  <a:pt x="220214" y="328964"/>
                </a:lnTo>
                <a:lnTo>
                  <a:pt x="231710" y="333002"/>
                </a:lnTo>
                <a:lnTo>
                  <a:pt x="241982" y="339876"/>
                </a:lnTo>
                <a:lnTo>
                  <a:pt x="251077" y="349059"/>
                </a:lnTo>
                <a:lnTo>
                  <a:pt x="259042" y="360021"/>
                </a:lnTo>
                <a:lnTo>
                  <a:pt x="265925" y="372235"/>
                </a:lnTo>
                <a:lnTo>
                  <a:pt x="271775" y="385172"/>
                </a:lnTo>
                <a:lnTo>
                  <a:pt x="276637" y="398304"/>
                </a:lnTo>
                <a:lnTo>
                  <a:pt x="280561" y="411101"/>
                </a:lnTo>
                <a:lnTo>
                  <a:pt x="283594" y="423035"/>
                </a:lnTo>
                <a:lnTo>
                  <a:pt x="284711" y="428127"/>
                </a:lnTo>
                <a:lnTo>
                  <a:pt x="300138" y="427533"/>
                </a:lnTo>
                <a:lnTo>
                  <a:pt x="311595" y="426791"/>
                </a:lnTo>
                <a:lnTo>
                  <a:pt x="321583" y="424811"/>
                </a:lnTo>
                <a:lnTo>
                  <a:pt x="332601" y="420500"/>
                </a:lnTo>
                <a:lnTo>
                  <a:pt x="341442" y="415961"/>
                </a:lnTo>
                <a:lnTo>
                  <a:pt x="332544" y="410227"/>
                </a:lnTo>
                <a:lnTo>
                  <a:pt x="326260" y="402084"/>
                </a:lnTo>
                <a:lnTo>
                  <a:pt x="322217" y="391959"/>
                </a:lnTo>
                <a:lnTo>
                  <a:pt x="320045" y="380284"/>
                </a:lnTo>
                <a:lnTo>
                  <a:pt x="319373" y="367490"/>
                </a:lnTo>
                <a:lnTo>
                  <a:pt x="319830" y="354005"/>
                </a:lnTo>
                <a:lnTo>
                  <a:pt x="321043" y="340262"/>
                </a:lnTo>
                <a:lnTo>
                  <a:pt x="322644" y="326689"/>
                </a:lnTo>
                <a:lnTo>
                  <a:pt x="324259" y="313717"/>
                </a:lnTo>
                <a:lnTo>
                  <a:pt x="325518" y="301777"/>
                </a:lnTo>
                <a:lnTo>
                  <a:pt x="326051" y="291299"/>
                </a:lnTo>
                <a:lnTo>
                  <a:pt x="325910" y="286471"/>
                </a:lnTo>
                <a:lnTo>
                  <a:pt x="324982" y="273075"/>
                </a:lnTo>
                <a:lnTo>
                  <a:pt x="324600" y="260896"/>
                </a:lnTo>
                <a:lnTo>
                  <a:pt x="325385" y="249044"/>
                </a:lnTo>
                <a:lnTo>
                  <a:pt x="327958" y="236633"/>
                </a:lnTo>
                <a:lnTo>
                  <a:pt x="329136" y="232776"/>
                </a:lnTo>
                <a:lnTo>
                  <a:pt x="335996" y="221730"/>
                </a:lnTo>
                <a:lnTo>
                  <a:pt x="344802" y="214985"/>
                </a:lnTo>
                <a:lnTo>
                  <a:pt x="352331" y="207938"/>
                </a:lnTo>
                <a:lnTo>
                  <a:pt x="355349" y="197610"/>
                </a:lnTo>
                <a:lnTo>
                  <a:pt x="369512" y="192671"/>
                </a:lnTo>
                <a:lnTo>
                  <a:pt x="382024" y="188776"/>
                </a:lnTo>
                <a:lnTo>
                  <a:pt x="393436" y="185731"/>
                </a:lnTo>
                <a:lnTo>
                  <a:pt x="404295" y="183344"/>
                </a:lnTo>
                <a:lnTo>
                  <a:pt x="415153" y="181421"/>
                </a:lnTo>
                <a:lnTo>
                  <a:pt x="426557" y="179769"/>
                </a:lnTo>
                <a:lnTo>
                  <a:pt x="439057" y="178193"/>
                </a:lnTo>
                <a:lnTo>
                  <a:pt x="453203" y="176501"/>
                </a:lnTo>
                <a:lnTo>
                  <a:pt x="460873" y="175575"/>
                </a:lnTo>
                <a:lnTo>
                  <a:pt x="520626" y="187856"/>
                </a:lnTo>
                <a:lnTo>
                  <a:pt x="527586" y="182102"/>
                </a:lnTo>
                <a:lnTo>
                  <a:pt x="535203" y="174448"/>
                </a:lnTo>
                <a:lnTo>
                  <a:pt x="542414" y="165025"/>
                </a:lnTo>
                <a:lnTo>
                  <a:pt x="548153" y="153963"/>
                </a:lnTo>
                <a:lnTo>
                  <a:pt x="551357" y="141393"/>
                </a:lnTo>
                <a:lnTo>
                  <a:pt x="550960" y="127443"/>
                </a:lnTo>
                <a:lnTo>
                  <a:pt x="544371" y="114808"/>
                </a:lnTo>
                <a:lnTo>
                  <a:pt x="537037" y="104691"/>
                </a:lnTo>
                <a:lnTo>
                  <a:pt x="528474" y="93024"/>
                </a:lnTo>
                <a:lnTo>
                  <a:pt x="519331" y="80745"/>
                </a:lnTo>
                <a:lnTo>
                  <a:pt x="510261" y="68791"/>
                </a:lnTo>
                <a:lnTo>
                  <a:pt x="501912" y="58099"/>
                </a:lnTo>
                <a:lnTo>
                  <a:pt x="494937" y="49606"/>
                </a:lnTo>
                <a:lnTo>
                  <a:pt x="482412" y="37508"/>
                </a:lnTo>
                <a:lnTo>
                  <a:pt x="471643" y="30286"/>
                </a:lnTo>
                <a:lnTo>
                  <a:pt x="459975" y="24551"/>
                </a:lnTo>
                <a:lnTo>
                  <a:pt x="447624" y="20155"/>
                </a:lnTo>
                <a:lnTo>
                  <a:pt x="434807" y="16952"/>
                </a:lnTo>
                <a:lnTo>
                  <a:pt x="421741" y="14793"/>
                </a:lnTo>
                <a:lnTo>
                  <a:pt x="408642" y="13532"/>
                </a:lnTo>
                <a:lnTo>
                  <a:pt x="395729" y="13019"/>
                </a:lnTo>
                <a:lnTo>
                  <a:pt x="383217" y="13108"/>
                </a:lnTo>
                <a:lnTo>
                  <a:pt x="379225" y="13244"/>
                </a:lnTo>
                <a:lnTo>
                  <a:pt x="366030" y="12296"/>
                </a:lnTo>
                <a:lnTo>
                  <a:pt x="353910" y="9193"/>
                </a:lnTo>
                <a:lnTo>
                  <a:pt x="345963" y="6462"/>
                </a:lnTo>
                <a:lnTo>
                  <a:pt x="334541" y="2561"/>
                </a:lnTo>
                <a:lnTo>
                  <a:pt x="323069" y="0"/>
                </a:lnTo>
                <a:lnTo>
                  <a:pt x="311109" y="115"/>
                </a:lnTo>
                <a:lnTo>
                  <a:pt x="301170" y="2919"/>
                </a:lnTo>
                <a:lnTo>
                  <a:pt x="291770" y="5386"/>
                </a:lnTo>
                <a:lnTo>
                  <a:pt x="279005" y="7096"/>
                </a:lnTo>
                <a:lnTo>
                  <a:pt x="264365" y="8427"/>
                </a:lnTo>
                <a:lnTo>
                  <a:pt x="249339" y="9756"/>
                </a:lnTo>
                <a:lnTo>
                  <a:pt x="235416" y="11462"/>
                </a:lnTo>
                <a:lnTo>
                  <a:pt x="224085" y="13924"/>
                </a:lnTo>
                <a:lnTo>
                  <a:pt x="219408" y="15784"/>
                </a:lnTo>
                <a:lnTo>
                  <a:pt x="206106" y="23439"/>
                </a:lnTo>
                <a:lnTo>
                  <a:pt x="194957" y="30985"/>
                </a:lnTo>
                <a:lnTo>
                  <a:pt x="185207" y="38257"/>
                </a:lnTo>
                <a:lnTo>
                  <a:pt x="176099" y="45090"/>
                </a:lnTo>
                <a:lnTo>
                  <a:pt x="166882" y="51320"/>
                </a:lnTo>
                <a:lnTo>
                  <a:pt x="156799" y="56782"/>
                </a:lnTo>
                <a:lnTo>
                  <a:pt x="145096" y="61311"/>
                </a:lnTo>
                <a:lnTo>
                  <a:pt x="131019" y="64743"/>
                </a:lnTo>
                <a:lnTo>
                  <a:pt x="127498" y="65339"/>
                </a:lnTo>
                <a:lnTo>
                  <a:pt x="118060" y="66974"/>
                </a:lnTo>
                <a:lnTo>
                  <a:pt x="104535" y="69565"/>
                </a:lnTo>
                <a:lnTo>
                  <a:pt x="89056" y="72766"/>
                </a:lnTo>
                <a:lnTo>
                  <a:pt x="73755" y="76231"/>
                </a:lnTo>
                <a:lnTo>
                  <a:pt x="60765" y="79615"/>
                </a:lnTo>
                <a:lnTo>
                  <a:pt x="52217" y="82570"/>
                </a:lnTo>
                <a:lnTo>
                  <a:pt x="44117" y="89837"/>
                </a:lnTo>
                <a:lnTo>
                  <a:pt x="38721" y="100443"/>
                </a:lnTo>
                <a:lnTo>
                  <a:pt x="34675" y="113503"/>
                </a:lnTo>
                <a:lnTo>
                  <a:pt x="31364" y="127761"/>
                </a:lnTo>
                <a:lnTo>
                  <a:pt x="28174" y="141961"/>
                </a:lnTo>
                <a:lnTo>
                  <a:pt x="24493" y="154846"/>
                </a:lnTo>
                <a:lnTo>
                  <a:pt x="19706" y="165162"/>
                </a:lnTo>
                <a:lnTo>
                  <a:pt x="18634" y="166710"/>
                </a:lnTo>
                <a:lnTo>
                  <a:pt x="12527" y="176584"/>
                </a:lnTo>
                <a:lnTo>
                  <a:pt x="7919" y="187512"/>
                </a:lnTo>
                <a:lnTo>
                  <a:pt x="4607" y="199302"/>
                </a:lnTo>
                <a:lnTo>
                  <a:pt x="2388" y="211761"/>
                </a:lnTo>
                <a:lnTo>
                  <a:pt x="1057" y="224697"/>
                </a:lnTo>
                <a:lnTo>
                  <a:pt x="412" y="237916"/>
                </a:lnTo>
                <a:lnTo>
                  <a:pt x="249" y="251226"/>
                </a:lnTo>
                <a:lnTo>
                  <a:pt x="365" y="264434"/>
                </a:lnTo>
                <a:lnTo>
                  <a:pt x="556" y="277346"/>
                </a:lnTo>
                <a:lnTo>
                  <a:pt x="619" y="289771"/>
                </a:lnTo>
                <a:lnTo>
                  <a:pt x="351" y="301514"/>
                </a:lnTo>
                <a:lnTo>
                  <a:pt x="155" y="305204"/>
                </a:lnTo>
                <a:lnTo>
                  <a:pt x="0" y="318216"/>
                </a:lnTo>
                <a:lnTo>
                  <a:pt x="1021" y="330749"/>
                </a:lnTo>
                <a:lnTo>
                  <a:pt x="2952" y="342942"/>
                </a:lnTo>
                <a:lnTo>
                  <a:pt x="5529" y="354936"/>
                </a:lnTo>
                <a:lnTo>
                  <a:pt x="8485" y="366871"/>
                </a:lnTo>
                <a:lnTo>
                  <a:pt x="11554" y="378886"/>
                </a:lnTo>
                <a:lnTo>
                  <a:pt x="14470" y="391123"/>
                </a:lnTo>
                <a:lnTo>
                  <a:pt x="16967" y="403721"/>
                </a:lnTo>
                <a:lnTo>
                  <a:pt x="18781" y="416821"/>
                </a:lnTo>
                <a:lnTo>
                  <a:pt x="19091" y="420126"/>
                </a:lnTo>
                <a:lnTo>
                  <a:pt x="20555" y="434459"/>
                </a:lnTo>
                <a:lnTo>
                  <a:pt x="21767" y="446483"/>
                </a:lnTo>
                <a:lnTo>
                  <a:pt x="21966" y="457457"/>
                </a:lnTo>
                <a:lnTo>
                  <a:pt x="20396" y="468640"/>
                </a:lnTo>
                <a:lnTo>
                  <a:pt x="16298" y="481290"/>
                </a:lnTo>
                <a:lnTo>
                  <a:pt x="15751" y="482610"/>
                </a:lnTo>
                <a:lnTo>
                  <a:pt x="13913" y="492508"/>
                </a:lnTo>
                <a:lnTo>
                  <a:pt x="15109" y="5042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561710" y="1537409"/>
            <a:ext cx="3263" cy="6642"/>
          </a:xfrm>
          <a:custGeom>
            <a:avLst/>
            <a:gdLst/>
            <a:ahLst/>
            <a:cxnLst/>
            <a:rect l="l" t="t" r="r" b="b"/>
            <a:pathLst>
              <a:path w="3263" h="6642">
                <a:moveTo>
                  <a:pt x="304" y="0"/>
                </a:moveTo>
                <a:lnTo>
                  <a:pt x="0" y="5270"/>
                </a:lnTo>
                <a:lnTo>
                  <a:pt x="3263" y="6642"/>
                </a:lnTo>
                <a:lnTo>
                  <a:pt x="2489" y="2768"/>
                </a:lnTo>
                <a:lnTo>
                  <a:pt x="3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757099" y="1381250"/>
            <a:ext cx="57481" cy="18366"/>
          </a:xfrm>
          <a:custGeom>
            <a:avLst/>
            <a:gdLst/>
            <a:ahLst/>
            <a:cxnLst/>
            <a:rect l="l" t="t" r="r" b="b"/>
            <a:pathLst>
              <a:path w="57481" h="18366">
                <a:moveTo>
                  <a:pt x="57481" y="3073"/>
                </a:moveTo>
                <a:lnTo>
                  <a:pt x="55347" y="0"/>
                </a:lnTo>
                <a:lnTo>
                  <a:pt x="53963" y="3251"/>
                </a:lnTo>
                <a:lnTo>
                  <a:pt x="52274" y="152"/>
                </a:lnTo>
                <a:lnTo>
                  <a:pt x="46846" y="2797"/>
                </a:lnTo>
                <a:lnTo>
                  <a:pt x="38761" y="6737"/>
                </a:lnTo>
                <a:lnTo>
                  <a:pt x="28357" y="9882"/>
                </a:lnTo>
                <a:lnTo>
                  <a:pt x="26823" y="10160"/>
                </a:lnTo>
                <a:lnTo>
                  <a:pt x="16629" y="11127"/>
                </a:lnTo>
                <a:lnTo>
                  <a:pt x="3028" y="11649"/>
                </a:lnTo>
                <a:lnTo>
                  <a:pt x="0" y="11782"/>
                </a:lnTo>
                <a:lnTo>
                  <a:pt x="673" y="14706"/>
                </a:lnTo>
                <a:lnTo>
                  <a:pt x="12306" y="18366"/>
                </a:lnTo>
                <a:lnTo>
                  <a:pt x="23712" y="17669"/>
                </a:lnTo>
                <a:lnTo>
                  <a:pt x="27953" y="17106"/>
                </a:lnTo>
                <a:lnTo>
                  <a:pt x="38538" y="14357"/>
                </a:lnTo>
                <a:lnTo>
                  <a:pt x="50734" y="8947"/>
                </a:lnTo>
                <a:lnTo>
                  <a:pt x="49532" y="5021"/>
                </a:lnTo>
                <a:lnTo>
                  <a:pt x="52591" y="6489"/>
                </a:lnTo>
                <a:lnTo>
                  <a:pt x="55652" y="6337"/>
                </a:lnTo>
                <a:lnTo>
                  <a:pt x="57481" y="3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930073" y="1140624"/>
            <a:ext cx="1130" cy="6985"/>
          </a:xfrm>
          <a:custGeom>
            <a:avLst/>
            <a:gdLst/>
            <a:ahLst/>
            <a:cxnLst/>
            <a:rect l="l" t="t" r="r" b="b"/>
            <a:pathLst>
              <a:path w="1130" h="6984">
                <a:moveTo>
                  <a:pt x="1130" y="38"/>
                </a:moveTo>
                <a:lnTo>
                  <a:pt x="0" y="0"/>
                </a:lnTo>
                <a:lnTo>
                  <a:pt x="419" y="3492"/>
                </a:lnTo>
                <a:lnTo>
                  <a:pt x="850" y="6985"/>
                </a:lnTo>
                <a:lnTo>
                  <a:pt x="1130" y="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785471" y="1161393"/>
            <a:ext cx="43014" cy="223109"/>
          </a:xfrm>
          <a:custGeom>
            <a:avLst/>
            <a:gdLst/>
            <a:ahLst/>
            <a:cxnLst/>
            <a:rect l="l" t="t" r="r" b="b"/>
            <a:pathLst>
              <a:path w="43014" h="223109">
                <a:moveTo>
                  <a:pt x="6104" y="109182"/>
                </a:moveTo>
                <a:lnTo>
                  <a:pt x="4698" y="122201"/>
                </a:lnTo>
                <a:lnTo>
                  <a:pt x="3365" y="132862"/>
                </a:lnTo>
                <a:lnTo>
                  <a:pt x="1866" y="145383"/>
                </a:lnTo>
                <a:lnTo>
                  <a:pt x="656" y="158161"/>
                </a:lnTo>
                <a:lnTo>
                  <a:pt x="30" y="170872"/>
                </a:lnTo>
                <a:lnTo>
                  <a:pt x="0" y="174087"/>
                </a:lnTo>
                <a:lnTo>
                  <a:pt x="652" y="187404"/>
                </a:lnTo>
                <a:lnTo>
                  <a:pt x="2903" y="199769"/>
                </a:lnTo>
                <a:lnTo>
                  <a:pt x="4775" y="205456"/>
                </a:lnTo>
                <a:lnTo>
                  <a:pt x="11183" y="216621"/>
                </a:lnTo>
                <a:lnTo>
                  <a:pt x="18473" y="222655"/>
                </a:lnTo>
                <a:lnTo>
                  <a:pt x="23901" y="220010"/>
                </a:lnTo>
                <a:lnTo>
                  <a:pt x="25590" y="223109"/>
                </a:lnTo>
                <a:lnTo>
                  <a:pt x="26974" y="219857"/>
                </a:lnTo>
                <a:lnTo>
                  <a:pt x="19253" y="216555"/>
                </a:lnTo>
                <a:lnTo>
                  <a:pt x="14465" y="210815"/>
                </a:lnTo>
                <a:lnTo>
                  <a:pt x="11328" y="202890"/>
                </a:lnTo>
                <a:lnTo>
                  <a:pt x="8298" y="191446"/>
                </a:lnTo>
                <a:lnTo>
                  <a:pt x="7103" y="178213"/>
                </a:lnTo>
                <a:lnTo>
                  <a:pt x="7048" y="174087"/>
                </a:lnTo>
                <a:lnTo>
                  <a:pt x="7476" y="161621"/>
                </a:lnTo>
                <a:lnTo>
                  <a:pt x="8581" y="148833"/>
                </a:lnTo>
                <a:lnTo>
                  <a:pt x="10056" y="136095"/>
                </a:lnTo>
                <a:lnTo>
                  <a:pt x="10350" y="133739"/>
                </a:lnTo>
                <a:lnTo>
                  <a:pt x="12053" y="119987"/>
                </a:lnTo>
                <a:lnTo>
                  <a:pt x="13320" y="107330"/>
                </a:lnTo>
                <a:lnTo>
                  <a:pt x="13716" y="98064"/>
                </a:lnTo>
                <a:lnTo>
                  <a:pt x="13563" y="93378"/>
                </a:lnTo>
                <a:lnTo>
                  <a:pt x="12928" y="84221"/>
                </a:lnTo>
                <a:lnTo>
                  <a:pt x="12268" y="76449"/>
                </a:lnTo>
                <a:lnTo>
                  <a:pt x="12268" y="69070"/>
                </a:lnTo>
                <a:lnTo>
                  <a:pt x="12992" y="56910"/>
                </a:lnTo>
                <a:lnTo>
                  <a:pt x="15650" y="44221"/>
                </a:lnTo>
                <a:lnTo>
                  <a:pt x="16637" y="41016"/>
                </a:lnTo>
                <a:lnTo>
                  <a:pt x="18021" y="36774"/>
                </a:lnTo>
                <a:lnTo>
                  <a:pt x="20027" y="33968"/>
                </a:lnTo>
                <a:lnTo>
                  <a:pt x="22402" y="31593"/>
                </a:lnTo>
                <a:lnTo>
                  <a:pt x="25946" y="28037"/>
                </a:lnTo>
                <a:lnTo>
                  <a:pt x="30568" y="25662"/>
                </a:lnTo>
                <a:lnTo>
                  <a:pt x="34848" y="22055"/>
                </a:lnTo>
                <a:lnTo>
                  <a:pt x="39001" y="18054"/>
                </a:lnTo>
                <a:lnTo>
                  <a:pt x="40487" y="15210"/>
                </a:lnTo>
                <a:lnTo>
                  <a:pt x="39497" y="4758"/>
                </a:lnTo>
                <a:lnTo>
                  <a:pt x="40487" y="15210"/>
                </a:lnTo>
                <a:lnTo>
                  <a:pt x="40703" y="8060"/>
                </a:lnTo>
                <a:lnTo>
                  <a:pt x="43014" y="4859"/>
                </a:lnTo>
                <a:lnTo>
                  <a:pt x="42299" y="0"/>
                </a:lnTo>
                <a:lnTo>
                  <a:pt x="38290" y="1443"/>
                </a:lnTo>
                <a:lnTo>
                  <a:pt x="35979" y="4631"/>
                </a:lnTo>
                <a:lnTo>
                  <a:pt x="35814" y="8923"/>
                </a:lnTo>
                <a:lnTo>
                  <a:pt x="34747" y="11489"/>
                </a:lnTo>
                <a:lnTo>
                  <a:pt x="33172" y="13673"/>
                </a:lnTo>
                <a:lnTo>
                  <a:pt x="30835" y="16924"/>
                </a:lnTo>
                <a:lnTo>
                  <a:pt x="26695" y="19299"/>
                </a:lnTo>
                <a:lnTo>
                  <a:pt x="22047" y="22690"/>
                </a:lnTo>
                <a:lnTo>
                  <a:pt x="17462" y="26068"/>
                </a:lnTo>
                <a:lnTo>
                  <a:pt x="12522" y="30818"/>
                </a:lnTo>
                <a:lnTo>
                  <a:pt x="9931" y="38832"/>
                </a:lnTo>
                <a:lnTo>
                  <a:pt x="6633" y="51900"/>
                </a:lnTo>
                <a:lnTo>
                  <a:pt x="5322" y="64134"/>
                </a:lnTo>
                <a:lnTo>
                  <a:pt x="5232" y="76881"/>
                </a:lnTo>
                <a:lnTo>
                  <a:pt x="5905" y="84780"/>
                </a:lnTo>
                <a:lnTo>
                  <a:pt x="6540" y="93861"/>
                </a:lnTo>
                <a:lnTo>
                  <a:pt x="6667" y="98064"/>
                </a:lnTo>
                <a:lnTo>
                  <a:pt x="6104" y="109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806632" y="1386271"/>
            <a:ext cx="6119" cy="3926"/>
          </a:xfrm>
          <a:custGeom>
            <a:avLst/>
            <a:gdLst/>
            <a:ahLst/>
            <a:cxnLst/>
            <a:rect l="l" t="t" r="r" b="b"/>
            <a:pathLst>
              <a:path w="6119" h="3926">
                <a:moveTo>
                  <a:pt x="3059" y="1468"/>
                </a:moveTo>
                <a:lnTo>
                  <a:pt x="0" y="0"/>
                </a:lnTo>
                <a:lnTo>
                  <a:pt x="1202" y="3926"/>
                </a:lnTo>
                <a:lnTo>
                  <a:pt x="6119" y="1316"/>
                </a:lnTo>
                <a:lnTo>
                  <a:pt x="3059" y="1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752769" y="1393164"/>
            <a:ext cx="1727" cy="7111"/>
          </a:xfrm>
          <a:custGeom>
            <a:avLst/>
            <a:gdLst/>
            <a:ahLst/>
            <a:cxnLst/>
            <a:rect l="l" t="t" r="r" b="b"/>
            <a:pathLst>
              <a:path w="1727" h="7112">
                <a:moveTo>
                  <a:pt x="1384" y="0"/>
                </a:moveTo>
                <a:lnTo>
                  <a:pt x="0" y="7111"/>
                </a:lnTo>
                <a:lnTo>
                  <a:pt x="1727" y="7035"/>
                </a:lnTo>
                <a:lnTo>
                  <a:pt x="1562" y="3505"/>
                </a:lnTo>
                <a:lnTo>
                  <a:pt x="13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926646" y="1147571"/>
            <a:ext cx="3684" cy="557"/>
          </a:xfrm>
          <a:custGeom>
            <a:avLst/>
            <a:gdLst/>
            <a:ahLst/>
            <a:cxnLst/>
            <a:rect l="l" t="t" r="r" b="b"/>
            <a:pathLst>
              <a:path w="3684" h="557">
                <a:moveTo>
                  <a:pt x="3684" y="110"/>
                </a:moveTo>
                <a:lnTo>
                  <a:pt x="3147" y="0"/>
                </a:lnTo>
                <a:lnTo>
                  <a:pt x="0" y="557"/>
                </a:lnTo>
                <a:lnTo>
                  <a:pt x="3684" y="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989349" y="1145038"/>
            <a:ext cx="8666" cy="7904"/>
          </a:xfrm>
          <a:custGeom>
            <a:avLst/>
            <a:gdLst/>
            <a:ahLst/>
            <a:cxnLst/>
            <a:rect l="l" t="t" r="r" b="b"/>
            <a:pathLst>
              <a:path w="8666" h="7904">
                <a:moveTo>
                  <a:pt x="1595" y="7904"/>
                </a:moveTo>
                <a:lnTo>
                  <a:pt x="8666" y="0"/>
                </a:lnTo>
                <a:lnTo>
                  <a:pt x="0" y="7576"/>
                </a:lnTo>
                <a:lnTo>
                  <a:pt x="1595" y="79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88112" y="1081348"/>
            <a:ext cx="36728" cy="78491"/>
          </a:xfrm>
          <a:custGeom>
            <a:avLst/>
            <a:gdLst/>
            <a:ahLst/>
            <a:cxnLst/>
            <a:rect l="l" t="t" r="r" b="b"/>
            <a:pathLst>
              <a:path w="36728" h="78491">
                <a:moveTo>
                  <a:pt x="29667" y="19029"/>
                </a:moveTo>
                <a:lnTo>
                  <a:pt x="29667" y="22979"/>
                </a:lnTo>
                <a:lnTo>
                  <a:pt x="27707" y="36058"/>
                </a:lnTo>
                <a:lnTo>
                  <a:pt x="22566" y="47703"/>
                </a:lnTo>
                <a:lnTo>
                  <a:pt x="19050" y="53104"/>
                </a:lnTo>
                <a:lnTo>
                  <a:pt x="9903" y="63690"/>
                </a:lnTo>
                <a:lnTo>
                  <a:pt x="2832" y="71595"/>
                </a:lnTo>
                <a:lnTo>
                  <a:pt x="1236" y="71267"/>
                </a:lnTo>
                <a:lnTo>
                  <a:pt x="0" y="72242"/>
                </a:lnTo>
                <a:lnTo>
                  <a:pt x="1422" y="78491"/>
                </a:lnTo>
                <a:lnTo>
                  <a:pt x="4254" y="77856"/>
                </a:lnTo>
                <a:lnTo>
                  <a:pt x="2133" y="75049"/>
                </a:lnTo>
                <a:lnTo>
                  <a:pt x="996" y="71477"/>
                </a:lnTo>
                <a:lnTo>
                  <a:pt x="2133" y="75049"/>
                </a:lnTo>
                <a:lnTo>
                  <a:pt x="4254" y="77856"/>
                </a:lnTo>
                <a:lnTo>
                  <a:pt x="12857" y="70618"/>
                </a:lnTo>
                <a:lnTo>
                  <a:pt x="22170" y="60626"/>
                </a:lnTo>
                <a:lnTo>
                  <a:pt x="24765" y="57218"/>
                </a:lnTo>
                <a:lnTo>
                  <a:pt x="31081" y="46689"/>
                </a:lnTo>
                <a:lnTo>
                  <a:pt x="35396" y="34552"/>
                </a:lnTo>
                <a:lnTo>
                  <a:pt x="36728" y="22979"/>
                </a:lnTo>
                <a:lnTo>
                  <a:pt x="36728" y="18394"/>
                </a:lnTo>
                <a:lnTo>
                  <a:pt x="36093" y="13607"/>
                </a:lnTo>
                <a:lnTo>
                  <a:pt x="34721" y="8679"/>
                </a:lnTo>
                <a:lnTo>
                  <a:pt x="34201" y="7599"/>
                </a:lnTo>
                <a:lnTo>
                  <a:pt x="28773" y="0"/>
                </a:lnTo>
                <a:lnTo>
                  <a:pt x="27940" y="10571"/>
                </a:lnTo>
                <a:lnTo>
                  <a:pt x="31330" y="9631"/>
                </a:lnTo>
                <a:lnTo>
                  <a:pt x="29146" y="14902"/>
                </a:lnTo>
                <a:lnTo>
                  <a:pt x="29667" y="19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25958" y="1140624"/>
            <a:ext cx="163576" cy="35979"/>
          </a:xfrm>
          <a:custGeom>
            <a:avLst/>
            <a:gdLst/>
            <a:ahLst/>
            <a:cxnLst/>
            <a:rect l="l" t="t" r="r" b="b"/>
            <a:pathLst>
              <a:path w="163575" h="35979">
                <a:moveTo>
                  <a:pt x="0" y="35979"/>
                </a:moveTo>
                <a:lnTo>
                  <a:pt x="1498" y="33147"/>
                </a:lnTo>
                <a:lnTo>
                  <a:pt x="2400" y="29718"/>
                </a:lnTo>
                <a:lnTo>
                  <a:pt x="2452" y="28050"/>
                </a:lnTo>
                <a:lnTo>
                  <a:pt x="14483" y="23862"/>
                </a:lnTo>
                <a:lnTo>
                  <a:pt x="27026" y="19970"/>
                </a:lnTo>
                <a:lnTo>
                  <a:pt x="38435" y="16948"/>
                </a:lnTo>
                <a:lnTo>
                  <a:pt x="49304" y="14590"/>
                </a:lnTo>
                <a:lnTo>
                  <a:pt x="61987" y="12412"/>
                </a:lnTo>
                <a:lnTo>
                  <a:pt x="73460" y="10813"/>
                </a:lnTo>
                <a:lnTo>
                  <a:pt x="86182" y="9240"/>
                </a:lnTo>
                <a:lnTo>
                  <a:pt x="100687" y="7504"/>
                </a:lnTo>
                <a:lnTo>
                  <a:pt x="103835" y="6946"/>
                </a:lnTo>
                <a:lnTo>
                  <a:pt x="104371" y="7057"/>
                </a:lnTo>
                <a:lnTo>
                  <a:pt x="163575" y="19215"/>
                </a:lnTo>
                <a:lnTo>
                  <a:pt x="162153" y="12966"/>
                </a:lnTo>
                <a:lnTo>
                  <a:pt x="163390" y="11991"/>
                </a:lnTo>
                <a:lnTo>
                  <a:pt x="105244" y="38"/>
                </a:lnTo>
                <a:lnTo>
                  <a:pt x="104965" y="6985"/>
                </a:lnTo>
                <a:lnTo>
                  <a:pt x="104533" y="3492"/>
                </a:lnTo>
                <a:lnTo>
                  <a:pt x="104114" y="0"/>
                </a:lnTo>
                <a:lnTo>
                  <a:pt x="89170" y="1792"/>
                </a:lnTo>
                <a:lnTo>
                  <a:pt x="76060" y="3381"/>
                </a:lnTo>
                <a:lnTo>
                  <a:pt x="64255" y="4957"/>
                </a:lnTo>
                <a:lnTo>
                  <a:pt x="53223" y="6706"/>
                </a:lnTo>
                <a:lnTo>
                  <a:pt x="39045" y="9571"/>
                </a:lnTo>
                <a:lnTo>
                  <a:pt x="27743" y="12450"/>
                </a:lnTo>
                <a:lnTo>
                  <a:pt x="15507" y="16121"/>
                </a:lnTo>
                <a:lnTo>
                  <a:pt x="1812" y="20768"/>
                </a:lnTo>
                <a:lnTo>
                  <a:pt x="2527" y="25628"/>
                </a:lnTo>
                <a:lnTo>
                  <a:pt x="215" y="28829"/>
                </a:lnTo>
                <a:lnTo>
                  <a:pt x="0" y="35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499784" y="1516455"/>
            <a:ext cx="13500" cy="5537"/>
          </a:xfrm>
          <a:custGeom>
            <a:avLst/>
            <a:gdLst/>
            <a:ahLst/>
            <a:cxnLst/>
            <a:rect l="l" t="t" r="r" b="b"/>
            <a:pathLst>
              <a:path w="13500" h="5537">
                <a:moveTo>
                  <a:pt x="2976" y="1603"/>
                </a:moveTo>
                <a:lnTo>
                  <a:pt x="0" y="2057"/>
                </a:lnTo>
                <a:lnTo>
                  <a:pt x="533" y="5537"/>
                </a:lnTo>
                <a:lnTo>
                  <a:pt x="3937" y="4622"/>
                </a:lnTo>
                <a:lnTo>
                  <a:pt x="13500" y="0"/>
                </a:lnTo>
                <a:lnTo>
                  <a:pt x="2976" y="1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466002" y="964653"/>
            <a:ext cx="553440" cy="579399"/>
          </a:xfrm>
          <a:custGeom>
            <a:avLst/>
            <a:gdLst/>
            <a:ahLst/>
            <a:cxnLst/>
            <a:rect l="l" t="t" r="r" b="b"/>
            <a:pathLst>
              <a:path w="553440" h="579399">
                <a:moveTo>
                  <a:pt x="59982" y="549770"/>
                </a:moveTo>
                <a:lnTo>
                  <a:pt x="51549" y="549859"/>
                </a:lnTo>
                <a:lnTo>
                  <a:pt x="47282" y="551802"/>
                </a:lnTo>
                <a:lnTo>
                  <a:pt x="37718" y="556425"/>
                </a:lnTo>
                <a:lnTo>
                  <a:pt x="34315" y="557339"/>
                </a:lnTo>
                <a:lnTo>
                  <a:pt x="33781" y="553859"/>
                </a:lnTo>
                <a:lnTo>
                  <a:pt x="36758" y="553406"/>
                </a:lnTo>
                <a:lnTo>
                  <a:pt x="34161" y="545245"/>
                </a:lnTo>
                <a:lnTo>
                  <a:pt x="29707" y="532801"/>
                </a:lnTo>
                <a:lnTo>
                  <a:pt x="27622" y="526808"/>
                </a:lnTo>
                <a:lnTo>
                  <a:pt x="23605" y="513658"/>
                </a:lnTo>
                <a:lnTo>
                  <a:pt x="21277" y="501429"/>
                </a:lnTo>
                <a:lnTo>
                  <a:pt x="21043" y="496963"/>
                </a:lnTo>
                <a:lnTo>
                  <a:pt x="21043" y="493433"/>
                </a:lnTo>
                <a:lnTo>
                  <a:pt x="21564" y="490359"/>
                </a:lnTo>
                <a:lnTo>
                  <a:pt x="22605" y="487870"/>
                </a:lnTo>
                <a:lnTo>
                  <a:pt x="27160" y="474497"/>
                </a:lnTo>
                <a:lnTo>
                  <a:pt x="29036" y="462620"/>
                </a:lnTo>
                <a:lnTo>
                  <a:pt x="29197" y="457644"/>
                </a:lnTo>
                <a:lnTo>
                  <a:pt x="28562" y="446212"/>
                </a:lnTo>
                <a:lnTo>
                  <a:pt x="27191" y="433629"/>
                </a:lnTo>
                <a:lnTo>
                  <a:pt x="26225" y="423722"/>
                </a:lnTo>
                <a:lnTo>
                  <a:pt x="24621" y="410453"/>
                </a:lnTo>
                <a:lnTo>
                  <a:pt x="22288" y="397765"/>
                </a:lnTo>
                <a:lnTo>
                  <a:pt x="19486" y="385533"/>
                </a:lnTo>
                <a:lnTo>
                  <a:pt x="16473" y="373630"/>
                </a:lnTo>
                <a:lnTo>
                  <a:pt x="15290" y="369023"/>
                </a:lnTo>
                <a:lnTo>
                  <a:pt x="12258" y="356653"/>
                </a:lnTo>
                <a:lnTo>
                  <a:pt x="9684" y="344291"/>
                </a:lnTo>
                <a:lnTo>
                  <a:pt x="7857" y="331771"/>
                </a:lnTo>
                <a:lnTo>
                  <a:pt x="7061" y="318928"/>
                </a:lnTo>
                <a:lnTo>
                  <a:pt x="7124" y="311950"/>
                </a:lnTo>
                <a:lnTo>
                  <a:pt x="7289" y="309308"/>
                </a:lnTo>
                <a:lnTo>
                  <a:pt x="7658" y="303479"/>
                </a:lnTo>
                <a:lnTo>
                  <a:pt x="7665" y="278521"/>
                </a:lnTo>
                <a:lnTo>
                  <a:pt x="7473" y="265746"/>
                </a:lnTo>
                <a:lnTo>
                  <a:pt x="7391" y="254634"/>
                </a:lnTo>
                <a:lnTo>
                  <a:pt x="7580" y="240700"/>
                </a:lnTo>
                <a:lnTo>
                  <a:pt x="8333" y="226958"/>
                </a:lnTo>
                <a:lnTo>
                  <a:pt x="9863" y="213639"/>
                </a:lnTo>
                <a:lnTo>
                  <a:pt x="12382" y="200971"/>
                </a:lnTo>
                <a:lnTo>
                  <a:pt x="16100" y="189182"/>
                </a:lnTo>
                <a:lnTo>
                  <a:pt x="21229" y="178501"/>
                </a:lnTo>
                <a:lnTo>
                  <a:pt x="25082" y="172707"/>
                </a:lnTo>
                <a:lnTo>
                  <a:pt x="29070" y="167309"/>
                </a:lnTo>
                <a:lnTo>
                  <a:pt x="31635" y="160083"/>
                </a:lnTo>
                <a:lnTo>
                  <a:pt x="33845" y="152031"/>
                </a:lnTo>
                <a:lnTo>
                  <a:pt x="36811" y="139750"/>
                </a:lnTo>
                <a:lnTo>
                  <a:pt x="39593" y="127091"/>
                </a:lnTo>
                <a:lnTo>
                  <a:pt x="42606" y="114911"/>
                </a:lnTo>
                <a:lnTo>
                  <a:pt x="44488" y="108292"/>
                </a:lnTo>
                <a:lnTo>
                  <a:pt x="46418" y="102958"/>
                </a:lnTo>
                <a:lnTo>
                  <a:pt x="48742" y="98755"/>
                </a:lnTo>
                <a:lnTo>
                  <a:pt x="51079" y="94551"/>
                </a:lnTo>
                <a:lnTo>
                  <a:pt x="53746" y="91554"/>
                </a:lnTo>
                <a:lnTo>
                  <a:pt x="56768" y="89928"/>
                </a:lnTo>
                <a:lnTo>
                  <a:pt x="61620" y="88036"/>
                </a:lnTo>
                <a:lnTo>
                  <a:pt x="72338" y="84994"/>
                </a:lnTo>
                <a:lnTo>
                  <a:pt x="86068" y="81717"/>
                </a:lnTo>
                <a:lnTo>
                  <a:pt x="100931" y="78513"/>
                </a:lnTo>
                <a:lnTo>
                  <a:pt x="115044" y="75693"/>
                </a:lnTo>
                <a:lnTo>
                  <a:pt x="126526" y="73567"/>
                </a:lnTo>
                <a:lnTo>
                  <a:pt x="131660" y="72707"/>
                </a:lnTo>
                <a:lnTo>
                  <a:pt x="146553" y="69512"/>
                </a:lnTo>
                <a:lnTo>
                  <a:pt x="159000" y="65148"/>
                </a:lnTo>
                <a:lnTo>
                  <a:pt x="169646" y="59816"/>
                </a:lnTo>
                <a:lnTo>
                  <a:pt x="179136" y="53719"/>
                </a:lnTo>
                <a:lnTo>
                  <a:pt x="180759" y="52565"/>
                </a:lnTo>
                <a:lnTo>
                  <a:pt x="189781" y="45841"/>
                </a:lnTo>
                <a:lnTo>
                  <a:pt x="199194" y="38776"/>
                </a:lnTo>
                <a:lnTo>
                  <a:pt x="209751" y="31489"/>
                </a:lnTo>
                <a:lnTo>
                  <a:pt x="222206" y="24098"/>
                </a:lnTo>
                <a:lnTo>
                  <a:pt x="224650" y="22796"/>
                </a:lnTo>
                <a:lnTo>
                  <a:pt x="227761" y="21145"/>
                </a:lnTo>
                <a:lnTo>
                  <a:pt x="233591" y="19710"/>
                </a:lnTo>
                <a:lnTo>
                  <a:pt x="240576" y="18668"/>
                </a:lnTo>
                <a:lnTo>
                  <a:pt x="252547" y="17220"/>
                </a:lnTo>
                <a:lnTo>
                  <a:pt x="265524" y="16053"/>
                </a:lnTo>
                <a:lnTo>
                  <a:pt x="276339" y="15125"/>
                </a:lnTo>
                <a:lnTo>
                  <a:pt x="282384" y="14579"/>
                </a:lnTo>
                <a:lnTo>
                  <a:pt x="288150" y="13982"/>
                </a:lnTo>
                <a:lnTo>
                  <a:pt x="293230" y="13207"/>
                </a:lnTo>
                <a:lnTo>
                  <a:pt x="298322" y="12407"/>
                </a:lnTo>
                <a:lnTo>
                  <a:pt x="302679" y="11468"/>
                </a:lnTo>
                <a:lnTo>
                  <a:pt x="306133" y="10071"/>
                </a:lnTo>
                <a:lnTo>
                  <a:pt x="311416" y="7886"/>
                </a:lnTo>
                <a:lnTo>
                  <a:pt x="316268" y="7048"/>
                </a:lnTo>
                <a:lnTo>
                  <a:pt x="321005" y="7048"/>
                </a:lnTo>
                <a:lnTo>
                  <a:pt x="333157" y="8711"/>
                </a:lnTo>
                <a:lnTo>
                  <a:pt x="345574" y="12662"/>
                </a:lnTo>
                <a:lnTo>
                  <a:pt x="348399" y="13677"/>
                </a:lnTo>
                <a:lnTo>
                  <a:pt x="359905" y="17496"/>
                </a:lnTo>
                <a:lnTo>
                  <a:pt x="372482" y="20183"/>
                </a:lnTo>
                <a:lnTo>
                  <a:pt x="380530" y="20700"/>
                </a:lnTo>
                <a:lnTo>
                  <a:pt x="382993" y="20650"/>
                </a:lnTo>
                <a:lnTo>
                  <a:pt x="386969" y="20497"/>
                </a:lnTo>
                <a:lnTo>
                  <a:pt x="395262" y="20396"/>
                </a:lnTo>
                <a:lnTo>
                  <a:pt x="408244" y="20704"/>
                </a:lnTo>
                <a:lnTo>
                  <a:pt x="421435" y="21751"/>
                </a:lnTo>
                <a:lnTo>
                  <a:pt x="434604" y="23681"/>
                </a:lnTo>
                <a:lnTo>
                  <a:pt x="447521" y="26637"/>
                </a:lnTo>
                <a:lnTo>
                  <a:pt x="459958" y="30763"/>
                </a:lnTo>
                <a:lnTo>
                  <a:pt x="471685" y="36201"/>
                </a:lnTo>
                <a:lnTo>
                  <a:pt x="482471" y="43095"/>
                </a:lnTo>
                <a:lnTo>
                  <a:pt x="492088" y="51588"/>
                </a:lnTo>
                <a:lnTo>
                  <a:pt x="499046" y="59567"/>
                </a:lnTo>
                <a:lnTo>
                  <a:pt x="506821" y="69313"/>
                </a:lnTo>
                <a:lnTo>
                  <a:pt x="515701" y="80870"/>
                </a:lnTo>
                <a:lnTo>
                  <a:pt x="522338" y="89687"/>
                </a:lnTo>
                <a:lnTo>
                  <a:pt x="531364" y="101853"/>
                </a:lnTo>
                <a:lnTo>
                  <a:pt x="539660" y="113193"/>
                </a:lnTo>
                <a:lnTo>
                  <a:pt x="546581" y="122771"/>
                </a:lnTo>
                <a:lnTo>
                  <a:pt x="550215" y="127861"/>
                </a:lnTo>
                <a:lnTo>
                  <a:pt x="550570" y="128358"/>
                </a:lnTo>
                <a:lnTo>
                  <a:pt x="550215" y="127861"/>
                </a:lnTo>
                <a:lnTo>
                  <a:pt x="551256" y="131597"/>
                </a:lnTo>
                <a:lnTo>
                  <a:pt x="553440" y="126326"/>
                </a:lnTo>
                <a:lnTo>
                  <a:pt x="550049" y="127266"/>
                </a:lnTo>
                <a:lnTo>
                  <a:pt x="550882" y="116694"/>
                </a:lnTo>
                <a:lnTo>
                  <a:pt x="543599" y="106643"/>
                </a:lnTo>
                <a:lnTo>
                  <a:pt x="535093" y="95051"/>
                </a:lnTo>
                <a:lnTo>
                  <a:pt x="527977" y="85470"/>
                </a:lnTo>
                <a:lnTo>
                  <a:pt x="518838" y="73368"/>
                </a:lnTo>
                <a:lnTo>
                  <a:pt x="510256" y="62285"/>
                </a:lnTo>
                <a:lnTo>
                  <a:pt x="502831" y="53104"/>
                </a:lnTo>
                <a:lnTo>
                  <a:pt x="498259" y="47866"/>
                </a:lnTo>
                <a:lnTo>
                  <a:pt x="488464" y="38854"/>
                </a:lnTo>
                <a:lnTo>
                  <a:pt x="477629" y="31486"/>
                </a:lnTo>
                <a:lnTo>
                  <a:pt x="465959" y="25615"/>
                </a:lnTo>
                <a:lnTo>
                  <a:pt x="453656" y="21088"/>
                </a:lnTo>
                <a:lnTo>
                  <a:pt x="440924" y="17758"/>
                </a:lnTo>
                <a:lnTo>
                  <a:pt x="427967" y="15475"/>
                </a:lnTo>
                <a:lnTo>
                  <a:pt x="414987" y="14088"/>
                </a:lnTo>
                <a:lnTo>
                  <a:pt x="402188" y="13448"/>
                </a:lnTo>
                <a:lnTo>
                  <a:pt x="386778" y="13449"/>
                </a:lnTo>
                <a:lnTo>
                  <a:pt x="382701" y="13614"/>
                </a:lnTo>
                <a:lnTo>
                  <a:pt x="380530" y="13665"/>
                </a:lnTo>
                <a:lnTo>
                  <a:pt x="367672" y="12211"/>
                </a:lnTo>
                <a:lnTo>
                  <a:pt x="355546" y="8717"/>
                </a:lnTo>
                <a:lnTo>
                  <a:pt x="350761" y="7035"/>
                </a:lnTo>
                <a:lnTo>
                  <a:pt x="338817" y="2972"/>
                </a:lnTo>
                <a:lnTo>
                  <a:pt x="326346" y="311"/>
                </a:lnTo>
                <a:lnTo>
                  <a:pt x="321005" y="12"/>
                </a:lnTo>
                <a:lnTo>
                  <a:pt x="315417" y="0"/>
                </a:lnTo>
                <a:lnTo>
                  <a:pt x="309562" y="1028"/>
                </a:lnTo>
                <a:lnTo>
                  <a:pt x="303453" y="3555"/>
                </a:lnTo>
                <a:lnTo>
                  <a:pt x="300139" y="4940"/>
                </a:lnTo>
                <a:lnTo>
                  <a:pt x="294144" y="6083"/>
                </a:lnTo>
                <a:lnTo>
                  <a:pt x="287083" y="6934"/>
                </a:lnTo>
                <a:lnTo>
                  <a:pt x="275051" y="8169"/>
                </a:lnTo>
                <a:lnTo>
                  <a:pt x="262079" y="9276"/>
                </a:lnTo>
                <a:lnTo>
                  <a:pt x="251104" y="10286"/>
                </a:lnTo>
                <a:lnTo>
                  <a:pt x="245059" y="10909"/>
                </a:lnTo>
                <a:lnTo>
                  <a:pt x="239306" y="11633"/>
                </a:lnTo>
                <a:lnTo>
                  <a:pt x="234251" y="12611"/>
                </a:lnTo>
                <a:lnTo>
                  <a:pt x="229171" y="13601"/>
                </a:lnTo>
                <a:lnTo>
                  <a:pt x="224828" y="14782"/>
                </a:lnTo>
                <a:lnTo>
                  <a:pt x="221386" y="16560"/>
                </a:lnTo>
                <a:lnTo>
                  <a:pt x="208253" y="24097"/>
                </a:lnTo>
                <a:lnTo>
                  <a:pt x="197215" y="31516"/>
                </a:lnTo>
                <a:lnTo>
                  <a:pt x="187624" y="38632"/>
                </a:lnTo>
                <a:lnTo>
                  <a:pt x="178831" y="45260"/>
                </a:lnTo>
                <a:lnTo>
                  <a:pt x="176656" y="46837"/>
                </a:lnTo>
                <a:lnTo>
                  <a:pt x="167171" y="53102"/>
                </a:lnTo>
                <a:lnTo>
                  <a:pt x="156747" y="58463"/>
                </a:lnTo>
                <a:lnTo>
                  <a:pt x="144432" y="62788"/>
                </a:lnTo>
                <a:lnTo>
                  <a:pt x="130568" y="65747"/>
                </a:lnTo>
                <a:lnTo>
                  <a:pt x="121478" y="67320"/>
                </a:lnTo>
                <a:lnTo>
                  <a:pt x="108563" y="69782"/>
                </a:lnTo>
                <a:lnTo>
                  <a:pt x="93689" y="72834"/>
                </a:lnTo>
                <a:lnTo>
                  <a:pt x="90792" y="73456"/>
                </a:lnTo>
                <a:lnTo>
                  <a:pt x="82702" y="75209"/>
                </a:lnTo>
                <a:lnTo>
                  <a:pt x="74739" y="77063"/>
                </a:lnTo>
                <a:lnTo>
                  <a:pt x="68148" y="78816"/>
                </a:lnTo>
                <a:lnTo>
                  <a:pt x="64858" y="79679"/>
                </a:lnTo>
                <a:lnTo>
                  <a:pt x="61912" y="80530"/>
                </a:lnTo>
                <a:lnTo>
                  <a:pt x="56946" y="82156"/>
                </a:lnTo>
                <a:lnTo>
                  <a:pt x="53416" y="83731"/>
                </a:lnTo>
                <a:lnTo>
                  <a:pt x="47205" y="87134"/>
                </a:lnTo>
                <a:lnTo>
                  <a:pt x="43167" y="93319"/>
                </a:lnTo>
                <a:lnTo>
                  <a:pt x="40068" y="100558"/>
                </a:lnTo>
                <a:lnTo>
                  <a:pt x="36090" y="112062"/>
                </a:lnTo>
                <a:lnTo>
                  <a:pt x="32936" y="124592"/>
                </a:lnTo>
                <a:lnTo>
                  <a:pt x="30136" y="137333"/>
                </a:lnTo>
                <a:lnTo>
                  <a:pt x="29997" y="137960"/>
                </a:lnTo>
                <a:lnTo>
                  <a:pt x="26471" y="152233"/>
                </a:lnTo>
                <a:lnTo>
                  <a:pt x="22201" y="163872"/>
                </a:lnTo>
                <a:lnTo>
                  <a:pt x="19430" y="168490"/>
                </a:lnTo>
                <a:lnTo>
                  <a:pt x="13003" y="178907"/>
                </a:lnTo>
                <a:lnTo>
                  <a:pt x="8190" y="190309"/>
                </a:lnTo>
                <a:lnTo>
                  <a:pt x="4763" y="202502"/>
                </a:lnTo>
                <a:lnTo>
                  <a:pt x="2493" y="215295"/>
                </a:lnTo>
                <a:lnTo>
                  <a:pt x="1151" y="228493"/>
                </a:lnTo>
                <a:lnTo>
                  <a:pt x="510" y="241905"/>
                </a:lnTo>
                <a:lnTo>
                  <a:pt x="342" y="254634"/>
                </a:lnTo>
                <a:lnTo>
                  <a:pt x="450" y="267691"/>
                </a:lnTo>
                <a:lnTo>
                  <a:pt x="641" y="280415"/>
                </a:lnTo>
                <a:lnTo>
                  <a:pt x="609" y="303250"/>
                </a:lnTo>
                <a:lnTo>
                  <a:pt x="253" y="308863"/>
                </a:lnTo>
                <a:lnTo>
                  <a:pt x="88" y="311657"/>
                </a:lnTo>
                <a:lnTo>
                  <a:pt x="0" y="317118"/>
                </a:lnTo>
                <a:lnTo>
                  <a:pt x="620" y="330261"/>
                </a:lnTo>
                <a:lnTo>
                  <a:pt x="2289" y="342934"/>
                </a:lnTo>
                <a:lnTo>
                  <a:pt x="4719" y="355275"/>
                </a:lnTo>
                <a:lnTo>
                  <a:pt x="7621" y="367423"/>
                </a:lnTo>
                <a:lnTo>
                  <a:pt x="8470" y="370776"/>
                </a:lnTo>
                <a:lnTo>
                  <a:pt x="11552" y="382818"/>
                </a:lnTo>
                <a:lnTo>
                  <a:pt x="14475" y="394996"/>
                </a:lnTo>
                <a:lnTo>
                  <a:pt x="16984" y="407457"/>
                </a:lnTo>
                <a:lnTo>
                  <a:pt x="18820" y="420348"/>
                </a:lnTo>
                <a:lnTo>
                  <a:pt x="19202" y="424319"/>
                </a:lnTo>
                <a:lnTo>
                  <a:pt x="20690" y="438859"/>
                </a:lnTo>
                <a:lnTo>
                  <a:pt x="21893" y="450830"/>
                </a:lnTo>
                <a:lnTo>
                  <a:pt x="22161" y="457644"/>
                </a:lnTo>
                <a:lnTo>
                  <a:pt x="21136" y="469086"/>
                </a:lnTo>
                <a:lnTo>
                  <a:pt x="17393" y="481967"/>
                </a:lnTo>
                <a:lnTo>
                  <a:pt x="16116" y="485139"/>
                </a:lnTo>
                <a:lnTo>
                  <a:pt x="14592" y="488759"/>
                </a:lnTo>
                <a:lnTo>
                  <a:pt x="14008" y="492772"/>
                </a:lnTo>
                <a:lnTo>
                  <a:pt x="14008" y="496963"/>
                </a:lnTo>
                <a:lnTo>
                  <a:pt x="15311" y="509002"/>
                </a:lnTo>
                <a:lnTo>
                  <a:pt x="18545" y="521624"/>
                </a:lnTo>
                <a:lnTo>
                  <a:pt x="20954" y="529081"/>
                </a:lnTo>
                <a:lnTo>
                  <a:pt x="25588" y="542161"/>
                </a:lnTo>
                <a:lnTo>
                  <a:pt x="29637" y="553894"/>
                </a:lnTo>
                <a:lnTo>
                  <a:pt x="30924" y="558253"/>
                </a:lnTo>
                <a:lnTo>
                  <a:pt x="33083" y="561098"/>
                </a:lnTo>
                <a:lnTo>
                  <a:pt x="34861" y="560819"/>
                </a:lnTo>
                <a:lnTo>
                  <a:pt x="48704" y="558647"/>
                </a:lnTo>
                <a:lnTo>
                  <a:pt x="53733" y="556729"/>
                </a:lnTo>
                <a:lnTo>
                  <a:pt x="57251" y="556818"/>
                </a:lnTo>
                <a:lnTo>
                  <a:pt x="60718" y="557136"/>
                </a:lnTo>
                <a:lnTo>
                  <a:pt x="63766" y="558164"/>
                </a:lnTo>
                <a:lnTo>
                  <a:pt x="66801" y="559193"/>
                </a:lnTo>
                <a:lnTo>
                  <a:pt x="70992" y="560920"/>
                </a:lnTo>
                <a:lnTo>
                  <a:pt x="77203" y="563498"/>
                </a:lnTo>
                <a:lnTo>
                  <a:pt x="84404" y="566470"/>
                </a:lnTo>
                <a:lnTo>
                  <a:pt x="89674" y="571995"/>
                </a:lnTo>
                <a:lnTo>
                  <a:pt x="95707" y="578027"/>
                </a:lnTo>
                <a:lnTo>
                  <a:pt x="96011" y="572757"/>
                </a:lnTo>
                <a:lnTo>
                  <a:pt x="98196" y="575525"/>
                </a:lnTo>
                <a:lnTo>
                  <a:pt x="98971" y="579399"/>
                </a:lnTo>
                <a:lnTo>
                  <a:pt x="100368" y="578294"/>
                </a:lnTo>
                <a:lnTo>
                  <a:pt x="110121" y="569231"/>
                </a:lnTo>
                <a:lnTo>
                  <a:pt x="100672" y="573036"/>
                </a:lnTo>
                <a:lnTo>
                  <a:pt x="98219" y="570685"/>
                </a:lnTo>
                <a:lnTo>
                  <a:pt x="91754" y="564490"/>
                </a:lnTo>
                <a:lnTo>
                  <a:pt x="80754" y="557365"/>
                </a:lnTo>
                <a:lnTo>
                  <a:pt x="73672" y="554418"/>
                </a:lnTo>
                <a:lnTo>
                  <a:pt x="69430" y="552665"/>
                </a:lnTo>
                <a:lnTo>
                  <a:pt x="66039" y="551510"/>
                </a:lnTo>
                <a:lnTo>
                  <a:pt x="62661" y="550354"/>
                </a:lnTo>
                <a:lnTo>
                  <a:pt x="59982" y="5497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564222" y="1293126"/>
            <a:ext cx="205182" cy="244563"/>
          </a:xfrm>
          <a:custGeom>
            <a:avLst/>
            <a:gdLst/>
            <a:ahLst/>
            <a:cxnLst/>
            <a:rect l="l" t="t" r="r" b="b"/>
            <a:pathLst>
              <a:path w="205182" h="244563">
                <a:moveTo>
                  <a:pt x="30232" y="189959"/>
                </a:moveTo>
                <a:lnTo>
                  <a:pt x="26127" y="202500"/>
                </a:lnTo>
                <a:lnTo>
                  <a:pt x="21116" y="214364"/>
                </a:lnTo>
                <a:lnTo>
                  <a:pt x="14926" y="225380"/>
                </a:lnTo>
                <a:lnTo>
                  <a:pt x="7283" y="235378"/>
                </a:lnTo>
                <a:lnTo>
                  <a:pt x="0" y="242213"/>
                </a:lnTo>
                <a:lnTo>
                  <a:pt x="2453" y="244563"/>
                </a:lnTo>
                <a:lnTo>
                  <a:pt x="11902" y="240759"/>
                </a:lnTo>
                <a:lnTo>
                  <a:pt x="19884" y="230640"/>
                </a:lnTo>
                <a:lnTo>
                  <a:pt x="26358" y="219648"/>
                </a:lnTo>
                <a:lnTo>
                  <a:pt x="31586" y="207968"/>
                </a:lnTo>
                <a:lnTo>
                  <a:pt x="35832" y="195784"/>
                </a:lnTo>
                <a:lnTo>
                  <a:pt x="39359" y="183280"/>
                </a:lnTo>
                <a:lnTo>
                  <a:pt x="40540" y="178587"/>
                </a:lnTo>
                <a:lnTo>
                  <a:pt x="43568" y="165629"/>
                </a:lnTo>
                <a:lnTo>
                  <a:pt x="46498" y="152731"/>
                </a:lnTo>
                <a:lnTo>
                  <a:pt x="49579" y="140069"/>
                </a:lnTo>
                <a:lnTo>
                  <a:pt x="53060" y="127816"/>
                </a:lnTo>
                <a:lnTo>
                  <a:pt x="57192" y="116150"/>
                </a:lnTo>
                <a:lnTo>
                  <a:pt x="62222" y="105245"/>
                </a:lnTo>
                <a:lnTo>
                  <a:pt x="63616" y="102717"/>
                </a:lnTo>
                <a:lnTo>
                  <a:pt x="70496" y="92652"/>
                </a:lnTo>
                <a:lnTo>
                  <a:pt x="78665" y="82356"/>
                </a:lnTo>
                <a:lnTo>
                  <a:pt x="79478" y="81318"/>
                </a:lnTo>
                <a:lnTo>
                  <a:pt x="86684" y="71154"/>
                </a:lnTo>
                <a:lnTo>
                  <a:pt x="92474" y="59641"/>
                </a:lnTo>
                <a:lnTo>
                  <a:pt x="93829" y="55575"/>
                </a:lnTo>
                <a:lnTo>
                  <a:pt x="95870" y="42414"/>
                </a:lnTo>
                <a:lnTo>
                  <a:pt x="96294" y="29794"/>
                </a:lnTo>
                <a:lnTo>
                  <a:pt x="96852" y="22758"/>
                </a:lnTo>
                <a:lnTo>
                  <a:pt x="97474" y="18173"/>
                </a:lnTo>
                <a:lnTo>
                  <a:pt x="98706" y="14604"/>
                </a:lnTo>
                <a:lnTo>
                  <a:pt x="103202" y="9677"/>
                </a:lnTo>
                <a:lnTo>
                  <a:pt x="106682" y="7810"/>
                </a:lnTo>
                <a:lnTo>
                  <a:pt x="113159" y="7213"/>
                </a:lnTo>
                <a:lnTo>
                  <a:pt x="115711" y="7035"/>
                </a:lnTo>
                <a:lnTo>
                  <a:pt x="116956" y="7035"/>
                </a:lnTo>
                <a:lnTo>
                  <a:pt x="129722" y="9117"/>
                </a:lnTo>
                <a:lnTo>
                  <a:pt x="141111" y="14929"/>
                </a:lnTo>
                <a:lnTo>
                  <a:pt x="143727" y="16865"/>
                </a:lnTo>
                <a:lnTo>
                  <a:pt x="152333" y="25062"/>
                </a:lnTo>
                <a:lnTo>
                  <a:pt x="160016" y="35102"/>
                </a:lnTo>
                <a:lnTo>
                  <a:pt x="166769" y="46495"/>
                </a:lnTo>
                <a:lnTo>
                  <a:pt x="172048" y="57505"/>
                </a:lnTo>
                <a:lnTo>
                  <a:pt x="177095" y="70239"/>
                </a:lnTo>
                <a:lnTo>
                  <a:pt x="181236" y="82867"/>
                </a:lnTo>
                <a:lnTo>
                  <a:pt x="184510" y="94869"/>
                </a:lnTo>
                <a:lnTo>
                  <a:pt x="186653" y="104266"/>
                </a:lnTo>
                <a:lnTo>
                  <a:pt x="188546" y="107149"/>
                </a:lnTo>
                <a:lnTo>
                  <a:pt x="189930" y="100037"/>
                </a:lnTo>
                <a:lnTo>
                  <a:pt x="190108" y="103543"/>
                </a:lnTo>
                <a:lnTo>
                  <a:pt x="190273" y="107073"/>
                </a:lnTo>
                <a:lnTo>
                  <a:pt x="205182" y="106491"/>
                </a:lnTo>
                <a:lnTo>
                  <a:pt x="193550" y="102831"/>
                </a:lnTo>
                <a:lnTo>
                  <a:pt x="192876" y="99908"/>
                </a:lnTo>
                <a:lnTo>
                  <a:pt x="191065" y="92053"/>
                </a:lnTo>
                <a:lnTo>
                  <a:pt x="187810" y="80258"/>
                </a:lnTo>
                <a:lnTo>
                  <a:pt x="183733" y="67875"/>
                </a:lnTo>
                <a:lnTo>
                  <a:pt x="178785" y="55331"/>
                </a:lnTo>
                <a:lnTo>
                  <a:pt x="172915" y="43055"/>
                </a:lnTo>
                <a:lnTo>
                  <a:pt x="170283" y="38290"/>
                </a:lnTo>
                <a:lnTo>
                  <a:pt x="163151" y="27296"/>
                </a:lnTo>
                <a:lnTo>
                  <a:pt x="154970" y="17552"/>
                </a:lnTo>
                <a:lnTo>
                  <a:pt x="148096" y="11328"/>
                </a:lnTo>
                <a:lnTo>
                  <a:pt x="137259" y="4566"/>
                </a:lnTo>
                <a:lnTo>
                  <a:pt x="125050" y="687"/>
                </a:lnTo>
                <a:lnTo>
                  <a:pt x="116956" y="0"/>
                </a:lnTo>
                <a:lnTo>
                  <a:pt x="112536" y="190"/>
                </a:lnTo>
                <a:lnTo>
                  <a:pt x="104954" y="838"/>
                </a:lnTo>
                <a:lnTo>
                  <a:pt x="99366" y="3352"/>
                </a:lnTo>
                <a:lnTo>
                  <a:pt x="95721" y="7416"/>
                </a:lnTo>
                <a:lnTo>
                  <a:pt x="92991" y="10439"/>
                </a:lnTo>
                <a:lnTo>
                  <a:pt x="91467" y="14109"/>
                </a:lnTo>
                <a:lnTo>
                  <a:pt x="90578" y="17919"/>
                </a:lnTo>
                <a:lnTo>
                  <a:pt x="89257" y="23647"/>
                </a:lnTo>
                <a:lnTo>
                  <a:pt x="89244" y="29870"/>
                </a:lnTo>
                <a:lnTo>
                  <a:pt x="89079" y="36042"/>
                </a:lnTo>
                <a:lnTo>
                  <a:pt x="88914" y="42214"/>
                </a:lnTo>
                <a:lnTo>
                  <a:pt x="88609" y="48323"/>
                </a:lnTo>
                <a:lnTo>
                  <a:pt x="87060" y="53619"/>
                </a:lnTo>
                <a:lnTo>
                  <a:pt x="82022" y="65223"/>
                </a:lnTo>
                <a:lnTo>
                  <a:pt x="74807" y="75842"/>
                </a:lnTo>
                <a:lnTo>
                  <a:pt x="65997" y="86954"/>
                </a:lnTo>
                <a:lnTo>
                  <a:pt x="58636" y="97311"/>
                </a:lnTo>
                <a:lnTo>
                  <a:pt x="51986" y="110365"/>
                </a:lnTo>
                <a:lnTo>
                  <a:pt x="47514" y="122105"/>
                </a:lnTo>
                <a:lnTo>
                  <a:pt x="43823" y="134294"/>
                </a:lnTo>
                <a:lnTo>
                  <a:pt x="40660" y="146775"/>
                </a:lnTo>
                <a:lnTo>
                  <a:pt x="37769" y="159386"/>
                </a:lnTo>
                <a:lnTo>
                  <a:pt x="34897" y="171967"/>
                </a:lnTo>
                <a:lnTo>
                  <a:pt x="33707" y="176910"/>
                </a:lnTo>
                <a:lnTo>
                  <a:pt x="30232" y="189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641400" y="1363264"/>
            <a:ext cx="107937" cy="114693"/>
          </a:xfrm>
          <a:custGeom>
            <a:avLst/>
            <a:gdLst/>
            <a:ahLst/>
            <a:cxnLst/>
            <a:rect l="l" t="t" r="r" b="b"/>
            <a:pathLst>
              <a:path w="107937" h="114693">
                <a:moveTo>
                  <a:pt x="18948" y="50888"/>
                </a:moveTo>
                <a:lnTo>
                  <a:pt x="20345" y="54610"/>
                </a:lnTo>
                <a:lnTo>
                  <a:pt x="21158" y="58445"/>
                </a:lnTo>
                <a:lnTo>
                  <a:pt x="22237" y="62445"/>
                </a:lnTo>
                <a:lnTo>
                  <a:pt x="23317" y="66446"/>
                </a:lnTo>
                <a:lnTo>
                  <a:pt x="24688" y="70624"/>
                </a:lnTo>
                <a:lnTo>
                  <a:pt x="27317" y="74676"/>
                </a:lnTo>
                <a:lnTo>
                  <a:pt x="29209" y="77508"/>
                </a:lnTo>
                <a:lnTo>
                  <a:pt x="31800" y="78930"/>
                </a:lnTo>
                <a:lnTo>
                  <a:pt x="36093" y="81699"/>
                </a:lnTo>
                <a:lnTo>
                  <a:pt x="38646" y="84315"/>
                </a:lnTo>
                <a:lnTo>
                  <a:pt x="42583" y="90487"/>
                </a:lnTo>
                <a:lnTo>
                  <a:pt x="45440" y="96494"/>
                </a:lnTo>
                <a:lnTo>
                  <a:pt x="49949" y="101688"/>
                </a:lnTo>
                <a:lnTo>
                  <a:pt x="54444" y="106883"/>
                </a:lnTo>
                <a:lnTo>
                  <a:pt x="60807" y="110883"/>
                </a:lnTo>
                <a:lnTo>
                  <a:pt x="70446" y="112382"/>
                </a:lnTo>
                <a:lnTo>
                  <a:pt x="75133" y="113118"/>
                </a:lnTo>
                <a:lnTo>
                  <a:pt x="81495" y="114681"/>
                </a:lnTo>
                <a:lnTo>
                  <a:pt x="92278" y="114693"/>
                </a:lnTo>
                <a:lnTo>
                  <a:pt x="96964" y="113893"/>
                </a:lnTo>
                <a:lnTo>
                  <a:pt x="100850" y="110947"/>
                </a:lnTo>
                <a:lnTo>
                  <a:pt x="104762" y="107988"/>
                </a:lnTo>
                <a:lnTo>
                  <a:pt x="107289" y="103035"/>
                </a:lnTo>
                <a:lnTo>
                  <a:pt x="107937" y="96304"/>
                </a:lnTo>
                <a:lnTo>
                  <a:pt x="106730" y="92633"/>
                </a:lnTo>
                <a:lnTo>
                  <a:pt x="102857" y="92240"/>
                </a:lnTo>
                <a:lnTo>
                  <a:pt x="100926" y="95592"/>
                </a:lnTo>
                <a:lnTo>
                  <a:pt x="100342" y="101092"/>
                </a:lnTo>
                <a:lnTo>
                  <a:pt x="98640" y="103746"/>
                </a:lnTo>
                <a:lnTo>
                  <a:pt x="94500" y="106946"/>
                </a:lnTo>
                <a:lnTo>
                  <a:pt x="91478" y="107657"/>
                </a:lnTo>
                <a:lnTo>
                  <a:pt x="82651" y="107657"/>
                </a:lnTo>
                <a:lnTo>
                  <a:pt x="76631" y="106260"/>
                </a:lnTo>
                <a:lnTo>
                  <a:pt x="71564" y="105435"/>
                </a:lnTo>
                <a:lnTo>
                  <a:pt x="63182" y="104025"/>
                </a:lnTo>
                <a:lnTo>
                  <a:pt x="58915" y="101155"/>
                </a:lnTo>
                <a:lnTo>
                  <a:pt x="55244" y="97053"/>
                </a:lnTo>
                <a:lnTo>
                  <a:pt x="51600" y="92900"/>
                </a:lnTo>
                <a:lnTo>
                  <a:pt x="48768" y="87134"/>
                </a:lnTo>
                <a:lnTo>
                  <a:pt x="44602" y="80543"/>
                </a:lnTo>
                <a:lnTo>
                  <a:pt x="42646" y="77508"/>
                </a:lnTo>
                <a:lnTo>
                  <a:pt x="39903" y="75806"/>
                </a:lnTo>
                <a:lnTo>
                  <a:pt x="35483" y="72999"/>
                </a:lnTo>
                <a:lnTo>
                  <a:pt x="33235" y="70840"/>
                </a:lnTo>
                <a:lnTo>
                  <a:pt x="31203" y="67716"/>
                </a:lnTo>
                <a:lnTo>
                  <a:pt x="30060" y="64363"/>
                </a:lnTo>
                <a:lnTo>
                  <a:pt x="29044" y="60617"/>
                </a:lnTo>
                <a:lnTo>
                  <a:pt x="28028" y="56870"/>
                </a:lnTo>
                <a:lnTo>
                  <a:pt x="27165" y="52768"/>
                </a:lnTo>
                <a:lnTo>
                  <a:pt x="25552" y="48437"/>
                </a:lnTo>
                <a:lnTo>
                  <a:pt x="22529" y="40284"/>
                </a:lnTo>
                <a:lnTo>
                  <a:pt x="18173" y="33108"/>
                </a:lnTo>
                <a:lnTo>
                  <a:pt x="14503" y="25908"/>
                </a:lnTo>
                <a:lnTo>
                  <a:pt x="10807" y="18694"/>
                </a:lnTo>
                <a:lnTo>
                  <a:pt x="7797" y="11531"/>
                </a:lnTo>
                <a:lnTo>
                  <a:pt x="7010" y="3352"/>
                </a:lnTo>
                <a:lnTo>
                  <a:pt x="5105" y="0"/>
                </a:lnTo>
                <a:lnTo>
                  <a:pt x="1231" y="368"/>
                </a:lnTo>
                <a:lnTo>
                  <a:pt x="0" y="4025"/>
                </a:lnTo>
                <a:lnTo>
                  <a:pt x="2859" y="16862"/>
                </a:lnTo>
                <a:lnTo>
                  <a:pt x="7797" y="28257"/>
                </a:lnTo>
                <a:lnTo>
                  <a:pt x="8229" y="29108"/>
                </a:lnTo>
                <a:lnTo>
                  <a:pt x="12065" y="36601"/>
                </a:lnTo>
                <a:lnTo>
                  <a:pt x="16243" y="43548"/>
                </a:lnTo>
                <a:lnTo>
                  <a:pt x="18948" y="50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762612" y="1561078"/>
            <a:ext cx="66675" cy="42278"/>
          </a:xfrm>
          <a:custGeom>
            <a:avLst/>
            <a:gdLst/>
            <a:ahLst/>
            <a:cxnLst/>
            <a:rect l="l" t="t" r="r" b="b"/>
            <a:pathLst>
              <a:path w="66675" h="42278">
                <a:moveTo>
                  <a:pt x="126" y="5562"/>
                </a:moveTo>
                <a:lnTo>
                  <a:pt x="2933" y="11303"/>
                </a:lnTo>
                <a:lnTo>
                  <a:pt x="7226" y="15760"/>
                </a:lnTo>
                <a:lnTo>
                  <a:pt x="12191" y="19342"/>
                </a:lnTo>
                <a:lnTo>
                  <a:pt x="23132" y="25673"/>
                </a:lnTo>
                <a:lnTo>
                  <a:pt x="34954" y="30624"/>
                </a:lnTo>
                <a:lnTo>
                  <a:pt x="37350" y="31534"/>
                </a:lnTo>
                <a:lnTo>
                  <a:pt x="49914" y="36373"/>
                </a:lnTo>
                <a:lnTo>
                  <a:pt x="60665" y="41677"/>
                </a:lnTo>
                <a:lnTo>
                  <a:pt x="64617" y="42278"/>
                </a:lnTo>
                <a:lnTo>
                  <a:pt x="66674" y="38976"/>
                </a:lnTo>
                <a:lnTo>
                  <a:pt x="64515" y="35775"/>
                </a:lnTo>
                <a:lnTo>
                  <a:pt x="53470" y="30220"/>
                </a:lnTo>
                <a:lnTo>
                  <a:pt x="41435" y="25541"/>
                </a:lnTo>
                <a:lnTo>
                  <a:pt x="31330" y="21602"/>
                </a:lnTo>
                <a:lnTo>
                  <a:pt x="25780" y="19291"/>
                </a:lnTo>
                <a:lnTo>
                  <a:pt x="20599" y="16725"/>
                </a:lnTo>
                <a:lnTo>
                  <a:pt x="16306" y="13627"/>
                </a:lnTo>
                <a:lnTo>
                  <a:pt x="12026" y="10528"/>
                </a:lnTo>
                <a:lnTo>
                  <a:pt x="8648" y="6934"/>
                </a:lnTo>
                <a:lnTo>
                  <a:pt x="6451" y="2476"/>
                </a:lnTo>
                <a:lnTo>
                  <a:pt x="3505" y="0"/>
                </a:lnTo>
                <a:lnTo>
                  <a:pt x="0" y="1714"/>
                </a:lnTo>
                <a:lnTo>
                  <a:pt x="126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676441" y="1351626"/>
            <a:ext cx="71437" cy="79959"/>
          </a:xfrm>
          <a:custGeom>
            <a:avLst/>
            <a:gdLst/>
            <a:ahLst/>
            <a:cxnLst/>
            <a:rect l="l" t="t" r="r" b="b"/>
            <a:pathLst>
              <a:path w="71437" h="79959">
                <a:moveTo>
                  <a:pt x="76" y="18021"/>
                </a:moveTo>
                <a:lnTo>
                  <a:pt x="0" y="29832"/>
                </a:lnTo>
                <a:lnTo>
                  <a:pt x="660" y="33134"/>
                </a:lnTo>
                <a:lnTo>
                  <a:pt x="2590" y="35979"/>
                </a:lnTo>
                <a:lnTo>
                  <a:pt x="4991" y="39090"/>
                </a:lnTo>
                <a:lnTo>
                  <a:pt x="7886" y="41389"/>
                </a:lnTo>
                <a:lnTo>
                  <a:pt x="10604" y="42989"/>
                </a:lnTo>
                <a:lnTo>
                  <a:pt x="14033" y="43421"/>
                </a:lnTo>
                <a:lnTo>
                  <a:pt x="11417" y="44094"/>
                </a:lnTo>
                <a:lnTo>
                  <a:pt x="11823" y="46964"/>
                </a:lnTo>
                <a:lnTo>
                  <a:pt x="12674" y="51498"/>
                </a:lnTo>
                <a:lnTo>
                  <a:pt x="14249" y="56197"/>
                </a:lnTo>
                <a:lnTo>
                  <a:pt x="16548" y="59258"/>
                </a:lnTo>
                <a:lnTo>
                  <a:pt x="19977" y="61252"/>
                </a:lnTo>
                <a:lnTo>
                  <a:pt x="23507" y="62204"/>
                </a:lnTo>
                <a:lnTo>
                  <a:pt x="27038" y="65125"/>
                </a:lnTo>
                <a:lnTo>
                  <a:pt x="30924" y="67056"/>
                </a:lnTo>
                <a:lnTo>
                  <a:pt x="33693" y="68033"/>
                </a:lnTo>
                <a:lnTo>
                  <a:pt x="37109" y="68465"/>
                </a:lnTo>
                <a:lnTo>
                  <a:pt x="37160" y="71450"/>
                </a:lnTo>
                <a:lnTo>
                  <a:pt x="39052" y="74168"/>
                </a:lnTo>
                <a:lnTo>
                  <a:pt x="40347" y="67424"/>
                </a:lnTo>
                <a:lnTo>
                  <a:pt x="43751" y="67195"/>
                </a:lnTo>
                <a:lnTo>
                  <a:pt x="44284" y="71488"/>
                </a:lnTo>
                <a:lnTo>
                  <a:pt x="47459" y="74244"/>
                </a:lnTo>
                <a:lnTo>
                  <a:pt x="50317" y="75387"/>
                </a:lnTo>
                <a:lnTo>
                  <a:pt x="53949" y="76847"/>
                </a:lnTo>
                <a:lnTo>
                  <a:pt x="57518" y="78282"/>
                </a:lnTo>
                <a:lnTo>
                  <a:pt x="61836" y="79959"/>
                </a:lnTo>
                <a:lnTo>
                  <a:pt x="67551" y="79959"/>
                </a:lnTo>
                <a:lnTo>
                  <a:pt x="71437" y="78333"/>
                </a:lnTo>
                <a:lnTo>
                  <a:pt x="71399" y="74447"/>
                </a:lnTo>
                <a:lnTo>
                  <a:pt x="67856" y="72910"/>
                </a:lnTo>
                <a:lnTo>
                  <a:pt x="63220" y="72910"/>
                </a:lnTo>
                <a:lnTo>
                  <a:pt x="60121" y="71729"/>
                </a:lnTo>
                <a:lnTo>
                  <a:pt x="56553" y="70307"/>
                </a:lnTo>
                <a:lnTo>
                  <a:pt x="53047" y="68910"/>
                </a:lnTo>
                <a:lnTo>
                  <a:pt x="49022" y="67195"/>
                </a:lnTo>
                <a:lnTo>
                  <a:pt x="44500" y="67843"/>
                </a:lnTo>
                <a:lnTo>
                  <a:pt x="44270" y="67195"/>
                </a:lnTo>
                <a:lnTo>
                  <a:pt x="42989" y="63601"/>
                </a:lnTo>
                <a:lnTo>
                  <a:pt x="39738" y="61912"/>
                </a:lnTo>
                <a:lnTo>
                  <a:pt x="35737" y="61125"/>
                </a:lnTo>
                <a:lnTo>
                  <a:pt x="32854" y="60350"/>
                </a:lnTo>
                <a:lnTo>
                  <a:pt x="30099" y="57353"/>
                </a:lnTo>
                <a:lnTo>
                  <a:pt x="27432" y="56134"/>
                </a:lnTo>
                <a:lnTo>
                  <a:pt x="23799" y="55003"/>
                </a:lnTo>
                <a:lnTo>
                  <a:pt x="21234" y="53962"/>
                </a:lnTo>
                <a:lnTo>
                  <a:pt x="20015" y="51968"/>
                </a:lnTo>
                <a:lnTo>
                  <a:pt x="19392" y="49352"/>
                </a:lnTo>
                <a:lnTo>
                  <a:pt x="18821" y="45961"/>
                </a:lnTo>
                <a:lnTo>
                  <a:pt x="18351" y="42900"/>
                </a:lnTo>
                <a:lnTo>
                  <a:pt x="16814" y="39484"/>
                </a:lnTo>
                <a:lnTo>
                  <a:pt x="14020" y="36436"/>
                </a:lnTo>
                <a:lnTo>
                  <a:pt x="11163" y="34988"/>
                </a:lnTo>
                <a:lnTo>
                  <a:pt x="8407" y="32004"/>
                </a:lnTo>
                <a:lnTo>
                  <a:pt x="7035" y="28879"/>
                </a:lnTo>
                <a:lnTo>
                  <a:pt x="7010" y="22555"/>
                </a:lnTo>
                <a:lnTo>
                  <a:pt x="8597" y="17399"/>
                </a:lnTo>
                <a:lnTo>
                  <a:pt x="10629" y="13322"/>
                </a:lnTo>
                <a:lnTo>
                  <a:pt x="12738" y="9499"/>
                </a:lnTo>
                <a:lnTo>
                  <a:pt x="14935" y="6819"/>
                </a:lnTo>
                <a:lnTo>
                  <a:pt x="17919" y="3784"/>
                </a:lnTo>
                <a:lnTo>
                  <a:pt x="16484" y="177"/>
                </a:lnTo>
                <a:lnTo>
                  <a:pt x="12636" y="0"/>
                </a:lnTo>
                <a:lnTo>
                  <a:pt x="9461" y="2247"/>
                </a:lnTo>
                <a:lnTo>
                  <a:pt x="8089" y="3975"/>
                </a:lnTo>
                <a:lnTo>
                  <a:pt x="4254" y="9118"/>
                </a:lnTo>
                <a:lnTo>
                  <a:pt x="76" y="18021"/>
                </a:lnTo>
                <a:close/>
              </a:path>
              <a:path w="71437" h="79959">
                <a:moveTo>
                  <a:pt x="44500" y="67843"/>
                </a:moveTo>
                <a:lnTo>
                  <a:pt x="49022" y="67195"/>
                </a:lnTo>
                <a:lnTo>
                  <a:pt x="44270" y="67195"/>
                </a:lnTo>
                <a:lnTo>
                  <a:pt x="44500" y="67843"/>
                </a:lnTo>
                <a:close/>
              </a:path>
              <a:path w="71437" h="79959">
                <a:moveTo>
                  <a:pt x="40347" y="67424"/>
                </a:moveTo>
                <a:lnTo>
                  <a:pt x="39052" y="74168"/>
                </a:lnTo>
                <a:lnTo>
                  <a:pt x="47459" y="74244"/>
                </a:lnTo>
                <a:lnTo>
                  <a:pt x="44284" y="71488"/>
                </a:lnTo>
                <a:lnTo>
                  <a:pt x="40805" y="70916"/>
                </a:lnTo>
                <a:lnTo>
                  <a:pt x="40347" y="67424"/>
                </a:lnTo>
                <a:close/>
              </a:path>
              <a:path w="71437" h="79959">
                <a:moveTo>
                  <a:pt x="43751" y="67195"/>
                </a:moveTo>
                <a:lnTo>
                  <a:pt x="40347" y="67424"/>
                </a:lnTo>
                <a:lnTo>
                  <a:pt x="40805" y="70916"/>
                </a:lnTo>
                <a:lnTo>
                  <a:pt x="44284" y="71488"/>
                </a:lnTo>
                <a:lnTo>
                  <a:pt x="43751" y="67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828615" y="1678604"/>
            <a:ext cx="30010" cy="145821"/>
          </a:xfrm>
          <a:custGeom>
            <a:avLst/>
            <a:gdLst/>
            <a:ahLst/>
            <a:cxnLst/>
            <a:rect l="l" t="t" r="r" b="b"/>
            <a:pathLst>
              <a:path w="30010" h="145821">
                <a:moveTo>
                  <a:pt x="0" y="2006"/>
                </a:moveTo>
                <a:lnTo>
                  <a:pt x="469" y="5841"/>
                </a:lnTo>
                <a:lnTo>
                  <a:pt x="6390" y="16865"/>
                </a:lnTo>
                <a:lnTo>
                  <a:pt x="11318" y="28566"/>
                </a:lnTo>
                <a:lnTo>
                  <a:pt x="15304" y="40798"/>
                </a:lnTo>
                <a:lnTo>
                  <a:pt x="18399" y="53411"/>
                </a:lnTo>
                <a:lnTo>
                  <a:pt x="20655" y="66257"/>
                </a:lnTo>
                <a:lnTo>
                  <a:pt x="22123" y="79189"/>
                </a:lnTo>
                <a:lnTo>
                  <a:pt x="22854" y="92058"/>
                </a:lnTo>
                <a:lnTo>
                  <a:pt x="22961" y="99352"/>
                </a:lnTo>
                <a:lnTo>
                  <a:pt x="22600" y="112719"/>
                </a:lnTo>
                <a:lnTo>
                  <a:pt x="21561" y="125555"/>
                </a:lnTo>
                <a:lnTo>
                  <a:pt x="19914" y="137665"/>
                </a:lnTo>
                <a:lnTo>
                  <a:pt x="19265" y="141376"/>
                </a:lnTo>
                <a:lnTo>
                  <a:pt x="20180" y="145122"/>
                </a:lnTo>
                <a:lnTo>
                  <a:pt x="26200" y="142646"/>
                </a:lnTo>
                <a:lnTo>
                  <a:pt x="28040" y="130790"/>
                </a:lnTo>
                <a:lnTo>
                  <a:pt x="29309" y="118200"/>
                </a:lnTo>
                <a:lnTo>
                  <a:pt x="29946" y="105040"/>
                </a:lnTo>
                <a:lnTo>
                  <a:pt x="30010" y="99352"/>
                </a:lnTo>
                <a:lnTo>
                  <a:pt x="29690" y="86721"/>
                </a:lnTo>
                <a:lnTo>
                  <a:pt x="28705" y="73923"/>
                </a:lnTo>
                <a:lnTo>
                  <a:pt x="26996" y="61085"/>
                </a:lnTo>
                <a:lnTo>
                  <a:pt x="24509" y="48336"/>
                </a:lnTo>
                <a:lnTo>
                  <a:pt x="21187" y="35805"/>
                </a:lnTo>
                <a:lnTo>
                  <a:pt x="16973" y="23619"/>
                </a:lnTo>
                <a:lnTo>
                  <a:pt x="11812" y="11908"/>
                </a:lnTo>
                <a:lnTo>
                  <a:pt x="6502" y="2197"/>
                </a:lnTo>
                <a:lnTo>
                  <a:pt x="3327" y="0"/>
                </a:lnTo>
                <a:lnTo>
                  <a:pt x="0" y="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731518" y="1877334"/>
            <a:ext cx="83883" cy="992974"/>
          </a:xfrm>
          <a:custGeom>
            <a:avLst/>
            <a:gdLst/>
            <a:ahLst/>
            <a:cxnLst/>
            <a:rect l="l" t="t" r="r" b="b"/>
            <a:pathLst>
              <a:path w="83883" h="992974">
                <a:moveTo>
                  <a:pt x="66840" y="685912"/>
                </a:moveTo>
                <a:lnTo>
                  <a:pt x="66954" y="698906"/>
                </a:lnTo>
                <a:lnTo>
                  <a:pt x="67221" y="705027"/>
                </a:lnTo>
                <a:lnTo>
                  <a:pt x="67729" y="717678"/>
                </a:lnTo>
                <a:lnTo>
                  <a:pt x="68167" y="730337"/>
                </a:lnTo>
                <a:lnTo>
                  <a:pt x="68546" y="743003"/>
                </a:lnTo>
                <a:lnTo>
                  <a:pt x="68877" y="755677"/>
                </a:lnTo>
                <a:lnTo>
                  <a:pt x="69170" y="768358"/>
                </a:lnTo>
                <a:lnTo>
                  <a:pt x="69435" y="781044"/>
                </a:lnTo>
                <a:lnTo>
                  <a:pt x="69684" y="793735"/>
                </a:lnTo>
                <a:lnTo>
                  <a:pt x="69926" y="806431"/>
                </a:lnTo>
                <a:lnTo>
                  <a:pt x="70173" y="819130"/>
                </a:lnTo>
                <a:lnTo>
                  <a:pt x="70434" y="831832"/>
                </a:lnTo>
                <a:lnTo>
                  <a:pt x="70721" y="844535"/>
                </a:lnTo>
                <a:lnTo>
                  <a:pt x="71044" y="857241"/>
                </a:lnTo>
                <a:lnTo>
                  <a:pt x="71413" y="869946"/>
                </a:lnTo>
                <a:lnTo>
                  <a:pt x="71839" y="882652"/>
                </a:lnTo>
                <a:lnTo>
                  <a:pt x="72333" y="895357"/>
                </a:lnTo>
                <a:lnTo>
                  <a:pt x="72905" y="908060"/>
                </a:lnTo>
                <a:lnTo>
                  <a:pt x="73566" y="920761"/>
                </a:lnTo>
                <a:lnTo>
                  <a:pt x="73990" y="928052"/>
                </a:lnTo>
                <a:lnTo>
                  <a:pt x="74244" y="932357"/>
                </a:lnTo>
                <a:lnTo>
                  <a:pt x="74218" y="957656"/>
                </a:lnTo>
                <a:lnTo>
                  <a:pt x="74504" y="970403"/>
                </a:lnTo>
                <a:lnTo>
                  <a:pt x="75733" y="983064"/>
                </a:lnTo>
                <a:lnTo>
                  <a:pt x="77025" y="989901"/>
                </a:lnTo>
                <a:lnTo>
                  <a:pt x="79362" y="992974"/>
                </a:lnTo>
                <a:lnTo>
                  <a:pt x="83146" y="992098"/>
                </a:lnTo>
                <a:lnTo>
                  <a:pt x="83883" y="988301"/>
                </a:lnTo>
                <a:lnTo>
                  <a:pt x="81964" y="976039"/>
                </a:lnTo>
                <a:lnTo>
                  <a:pt x="81310" y="963188"/>
                </a:lnTo>
                <a:lnTo>
                  <a:pt x="81292" y="932154"/>
                </a:lnTo>
                <a:lnTo>
                  <a:pt x="81013" y="927633"/>
                </a:lnTo>
                <a:lnTo>
                  <a:pt x="80300" y="914981"/>
                </a:lnTo>
                <a:lnTo>
                  <a:pt x="79681" y="902320"/>
                </a:lnTo>
                <a:lnTo>
                  <a:pt x="79146" y="889651"/>
                </a:lnTo>
                <a:lnTo>
                  <a:pt x="78684" y="876976"/>
                </a:lnTo>
                <a:lnTo>
                  <a:pt x="78285" y="864294"/>
                </a:lnTo>
                <a:lnTo>
                  <a:pt x="77938" y="851607"/>
                </a:lnTo>
                <a:lnTo>
                  <a:pt x="77633" y="838915"/>
                </a:lnTo>
                <a:lnTo>
                  <a:pt x="77358" y="826219"/>
                </a:lnTo>
                <a:lnTo>
                  <a:pt x="77104" y="813520"/>
                </a:lnTo>
                <a:lnTo>
                  <a:pt x="76861" y="800819"/>
                </a:lnTo>
                <a:lnTo>
                  <a:pt x="76616" y="788115"/>
                </a:lnTo>
                <a:lnTo>
                  <a:pt x="76361" y="775410"/>
                </a:lnTo>
                <a:lnTo>
                  <a:pt x="76085" y="762705"/>
                </a:lnTo>
                <a:lnTo>
                  <a:pt x="75776" y="750001"/>
                </a:lnTo>
                <a:lnTo>
                  <a:pt x="75425" y="737297"/>
                </a:lnTo>
                <a:lnTo>
                  <a:pt x="75021" y="724595"/>
                </a:lnTo>
                <a:lnTo>
                  <a:pt x="74553" y="711896"/>
                </a:lnTo>
                <a:lnTo>
                  <a:pt x="74256" y="704722"/>
                </a:lnTo>
                <a:lnTo>
                  <a:pt x="74002" y="698715"/>
                </a:lnTo>
                <a:lnTo>
                  <a:pt x="73888" y="686663"/>
                </a:lnTo>
                <a:lnTo>
                  <a:pt x="74040" y="674054"/>
                </a:lnTo>
                <a:lnTo>
                  <a:pt x="74460" y="661429"/>
                </a:lnTo>
                <a:lnTo>
                  <a:pt x="75081" y="648787"/>
                </a:lnTo>
                <a:lnTo>
                  <a:pt x="75837" y="636129"/>
                </a:lnTo>
                <a:lnTo>
                  <a:pt x="76662" y="623454"/>
                </a:lnTo>
                <a:lnTo>
                  <a:pt x="77491" y="610760"/>
                </a:lnTo>
                <a:lnTo>
                  <a:pt x="78256" y="598048"/>
                </a:lnTo>
                <a:lnTo>
                  <a:pt x="78892" y="585316"/>
                </a:lnTo>
                <a:lnTo>
                  <a:pt x="79334" y="572565"/>
                </a:lnTo>
                <a:lnTo>
                  <a:pt x="79513" y="559793"/>
                </a:lnTo>
                <a:lnTo>
                  <a:pt x="79413" y="547877"/>
                </a:lnTo>
                <a:lnTo>
                  <a:pt x="79197" y="542289"/>
                </a:lnTo>
                <a:lnTo>
                  <a:pt x="79057" y="537400"/>
                </a:lnTo>
                <a:lnTo>
                  <a:pt x="79057" y="534974"/>
                </a:lnTo>
                <a:lnTo>
                  <a:pt x="79397" y="522415"/>
                </a:lnTo>
                <a:lnTo>
                  <a:pt x="80240" y="509917"/>
                </a:lnTo>
                <a:lnTo>
                  <a:pt x="81294" y="497370"/>
                </a:lnTo>
                <a:lnTo>
                  <a:pt x="82270" y="484665"/>
                </a:lnTo>
                <a:lnTo>
                  <a:pt x="82877" y="471690"/>
                </a:lnTo>
                <a:lnTo>
                  <a:pt x="83007" y="462775"/>
                </a:lnTo>
                <a:lnTo>
                  <a:pt x="82954" y="437708"/>
                </a:lnTo>
                <a:lnTo>
                  <a:pt x="82527" y="425028"/>
                </a:lnTo>
                <a:lnTo>
                  <a:pt x="81673" y="412347"/>
                </a:lnTo>
                <a:lnTo>
                  <a:pt x="80277" y="399686"/>
                </a:lnTo>
                <a:lnTo>
                  <a:pt x="78222" y="387065"/>
                </a:lnTo>
                <a:lnTo>
                  <a:pt x="77520" y="383578"/>
                </a:lnTo>
                <a:lnTo>
                  <a:pt x="75141" y="371241"/>
                </a:lnTo>
                <a:lnTo>
                  <a:pt x="73148" y="358829"/>
                </a:lnTo>
                <a:lnTo>
                  <a:pt x="71482" y="346350"/>
                </a:lnTo>
                <a:lnTo>
                  <a:pt x="70086" y="333813"/>
                </a:lnTo>
                <a:lnTo>
                  <a:pt x="68902" y="321227"/>
                </a:lnTo>
                <a:lnTo>
                  <a:pt x="67872" y="308599"/>
                </a:lnTo>
                <a:lnTo>
                  <a:pt x="66939" y="295939"/>
                </a:lnTo>
                <a:lnTo>
                  <a:pt x="66043" y="283254"/>
                </a:lnTo>
                <a:lnTo>
                  <a:pt x="65127" y="270553"/>
                </a:lnTo>
                <a:lnTo>
                  <a:pt x="64134" y="257844"/>
                </a:lnTo>
                <a:lnTo>
                  <a:pt x="63005" y="245137"/>
                </a:lnTo>
                <a:lnTo>
                  <a:pt x="61682" y="232439"/>
                </a:lnTo>
                <a:lnTo>
                  <a:pt x="60107" y="219758"/>
                </a:lnTo>
                <a:lnTo>
                  <a:pt x="59753" y="217195"/>
                </a:lnTo>
                <a:lnTo>
                  <a:pt x="58438" y="205177"/>
                </a:lnTo>
                <a:lnTo>
                  <a:pt x="57651" y="192654"/>
                </a:lnTo>
                <a:lnTo>
                  <a:pt x="57164" y="179771"/>
                </a:lnTo>
                <a:lnTo>
                  <a:pt x="56748" y="166673"/>
                </a:lnTo>
                <a:lnTo>
                  <a:pt x="56553" y="161455"/>
                </a:lnTo>
                <a:lnTo>
                  <a:pt x="55850" y="148523"/>
                </a:lnTo>
                <a:lnTo>
                  <a:pt x="54671" y="135698"/>
                </a:lnTo>
                <a:lnTo>
                  <a:pt x="52777" y="123109"/>
                </a:lnTo>
                <a:lnTo>
                  <a:pt x="49928" y="110885"/>
                </a:lnTo>
                <a:lnTo>
                  <a:pt x="48171" y="105244"/>
                </a:lnTo>
                <a:lnTo>
                  <a:pt x="43953" y="92940"/>
                </a:lnTo>
                <a:lnTo>
                  <a:pt x="39872" y="81253"/>
                </a:lnTo>
                <a:lnTo>
                  <a:pt x="35801" y="69971"/>
                </a:lnTo>
                <a:lnTo>
                  <a:pt x="31618" y="58879"/>
                </a:lnTo>
                <a:lnTo>
                  <a:pt x="27195" y="47765"/>
                </a:lnTo>
                <a:lnTo>
                  <a:pt x="22410" y="36415"/>
                </a:lnTo>
                <a:lnTo>
                  <a:pt x="17137" y="24616"/>
                </a:lnTo>
                <a:lnTo>
                  <a:pt x="11252" y="12154"/>
                </a:lnTo>
                <a:lnTo>
                  <a:pt x="6464" y="2451"/>
                </a:lnTo>
                <a:lnTo>
                  <a:pt x="3479" y="0"/>
                </a:lnTo>
                <a:lnTo>
                  <a:pt x="0" y="1752"/>
                </a:lnTo>
                <a:lnTo>
                  <a:pt x="165" y="5600"/>
                </a:lnTo>
                <a:lnTo>
                  <a:pt x="6571" y="18674"/>
                </a:lnTo>
                <a:lnTo>
                  <a:pt x="12263" y="30906"/>
                </a:lnTo>
                <a:lnTo>
                  <a:pt x="17369" y="42521"/>
                </a:lnTo>
                <a:lnTo>
                  <a:pt x="22021" y="53746"/>
                </a:lnTo>
                <a:lnTo>
                  <a:pt x="26347" y="64806"/>
                </a:lnTo>
                <a:lnTo>
                  <a:pt x="30478" y="75928"/>
                </a:lnTo>
                <a:lnTo>
                  <a:pt x="34543" y="87338"/>
                </a:lnTo>
                <a:lnTo>
                  <a:pt x="38673" y="99261"/>
                </a:lnTo>
                <a:lnTo>
                  <a:pt x="41490" y="107505"/>
                </a:lnTo>
                <a:lnTo>
                  <a:pt x="44783" y="119246"/>
                </a:lnTo>
                <a:lnTo>
                  <a:pt x="47031" y="131600"/>
                </a:lnTo>
                <a:lnTo>
                  <a:pt x="48466" y="144415"/>
                </a:lnTo>
                <a:lnTo>
                  <a:pt x="49318" y="157541"/>
                </a:lnTo>
                <a:lnTo>
                  <a:pt x="49953" y="174651"/>
                </a:lnTo>
                <a:lnTo>
                  <a:pt x="50378" y="187530"/>
                </a:lnTo>
                <a:lnTo>
                  <a:pt x="51012" y="200253"/>
                </a:lnTo>
                <a:lnTo>
                  <a:pt x="52088" y="212692"/>
                </a:lnTo>
                <a:lnTo>
                  <a:pt x="52781" y="218173"/>
                </a:lnTo>
                <a:lnTo>
                  <a:pt x="54392" y="230649"/>
                </a:lnTo>
                <a:lnTo>
                  <a:pt x="55744" y="243177"/>
                </a:lnTo>
                <a:lnTo>
                  <a:pt x="56894" y="255749"/>
                </a:lnTo>
                <a:lnTo>
                  <a:pt x="57900" y="268356"/>
                </a:lnTo>
                <a:lnTo>
                  <a:pt x="58820" y="280989"/>
                </a:lnTo>
                <a:lnTo>
                  <a:pt x="59711" y="293642"/>
                </a:lnTo>
                <a:lnTo>
                  <a:pt x="60632" y="306304"/>
                </a:lnTo>
                <a:lnTo>
                  <a:pt x="61640" y="318967"/>
                </a:lnTo>
                <a:lnTo>
                  <a:pt x="62793" y="331624"/>
                </a:lnTo>
                <a:lnTo>
                  <a:pt x="64149" y="344266"/>
                </a:lnTo>
                <a:lnTo>
                  <a:pt x="65767" y="356884"/>
                </a:lnTo>
                <a:lnTo>
                  <a:pt x="67703" y="369470"/>
                </a:lnTo>
                <a:lnTo>
                  <a:pt x="70016" y="382016"/>
                </a:lnTo>
                <a:lnTo>
                  <a:pt x="70637" y="385038"/>
                </a:lnTo>
                <a:lnTo>
                  <a:pt x="72860" y="397509"/>
                </a:lnTo>
                <a:lnTo>
                  <a:pt x="74395" y="410091"/>
                </a:lnTo>
                <a:lnTo>
                  <a:pt x="75358" y="422763"/>
                </a:lnTo>
                <a:lnTo>
                  <a:pt x="75865" y="435505"/>
                </a:lnTo>
                <a:lnTo>
                  <a:pt x="76032" y="448297"/>
                </a:lnTo>
                <a:lnTo>
                  <a:pt x="75882" y="468858"/>
                </a:lnTo>
                <a:lnTo>
                  <a:pt x="75405" y="481559"/>
                </a:lnTo>
                <a:lnTo>
                  <a:pt x="74491" y="494132"/>
                </a:lnTo>
                <a:lnTo>
                  <a:pt x="73430" y="506687"/>
                </a:lnTo>
                <a:lnTo>
                  <a:pt x="72512" y="519333"/>
                </a:lnTo>
                <a:lnTo>
                  <a:pt x="72028" y="532177"/>
                </a:lnTo>
                <a:lnTo>
                  <a:pt x="72161" y="542556"/>
                </a:lnTo>
                <a:lnTo>
                  <a:pt x="72364" y="548043"/>
                </a:lnTo>
                <a:lnTo>
                  <a:pt x="72466" y="559041"/>
                </a:lnTo>
                <a:lnTo>
                  <a:pt x="72310" y="571647"/>
                </a:lnTo>
                <a:lnTo>
                  <a:pt x="71888" y="584269"/>
                </a:lnTo>
                <a:lnTo>
                  <a:pt x="71265" y="596909"/>
                </a:lnTo>
                <a:lnTo>
                  <a:pt x="70508" y="609566"/>
                </a:lnTo>
                <a:lnTo>
                  <a:pt x="69682" y="622241"/>
                </a:lnTo>
                <a:lnTo>
                  <a:pt x="68854" y="634935"/>
                </a:lnTo>
                <a:lnTo>
                  <a:pt x="68090" y="647649"/>
                </a:lnTo>
                <a:lnTo>
                  <a:pt x="67455" y="660382"/>
                </a:lnTo>
                <a:lnTo>
                  <a:pt x="67017" y="673136"/>
                </a:lnTo>
                <a:lnTo>
                  <a:pt x="66840" y="685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127112" y="1881597"/>
            <a:ext cx="1211132" cy="1088570"/>
          </a:xfrm>
          <a:custGeom>
            <a:avLst/>
            <a:gdLst/>
            <a:ahLst/>
            <a:cxnLst/>
            <a:rect l="l" t="t" r="r" b="b"/>
            <a:pathLst>
              <a:path w="1211132" h="1088570">
                <a:moveTo>
                  <a:pt x="829" y="181414"/>
                </a:moveTo>
                <a:lnTo>
                  <a:pt x="3798" y="198439"/>
                </a:lnTo>
                <a:lnTo>
                  <a:pt x="7200" y="210512"/>
                </a:lnTo>
                <a:lnTo>
                  <a:pt x="11499" y="222684"/>
                </a:lnTo>
                <a:lnTo>
                  <a:pt x="16507" y="234844"/>
                </a:lnTo>
                <a:lnTo>
                  <a:pt x="22034" y="246882"/>
                </a:lnTo>
                <a:lnTo>
                  <a:pt x="27893" y="258686"/>
                </a:lnTo>
                <a:lnTo>
                  <a:pt x="33895" y="270145"/>
                </a:lnTo>
                <a:lnTo>
                  <a:pt x="39850" y="281149"/>
                </a:lnTo>
                <a:lnTo>
                  <a:pt x="43456" y="287731"/>
                </a:lnTo>
                <a:lnTo>
                  <a:pt x="49881" y="298560"/>
                </a:lnTo>
                <a:lnTo>
                  <a:pt x="56947" y="309137"/>
                </a:lnTo>
                <a:lnTo>
                  <a:pt x="64423" y="319516"/>
                </a:lnTo>
                <a:lnTo>
                  <a:pt x="72081" y="329752"/>
                </a:lnTo>
                <a:lnTo>
                  <a:pt x="79691" y="339902"/>
                </a:lnTo>
                <a:lnTo>
                  <a:pt x="80959" y="341617"/>
                </a:lnTo>
                <a:lnTo>
                  <a:pt x="88444" y="351984"/>
                </a:lnTo>
                <a:lnTo>
                  <a:pt x="95697" y="362469"/>
                </a:lnTo>
                <a:lnTo>
                  <a:pt x="102731" y="373066"/>
                </a:lnTo>
                <a:lnTo>
                  <a:pt x="109560" y="383773"/>
                </a:lnTo>
                <a:lnTo>
                  <a:pt x="116195" y="394583"/>
                </a:lnTo>
                <a:lnTo>
                  <a:pt x="122650" y="405494"/>
                </a:lnTo>
                <a:lnTo>
                  <a:pt x="128936" y="416500"/>
                </a:lnTo>
                <a:lnTo>
                  <a:pt x="135067" y="427597"/>
                </a:lnTo>
                <a:lnTo>
                  <a:pt x="141054" y="438781"/>
                </a:lnTo>
                <a:lnTo>
                  <a:pt x="146911" y="450047"/>
                </a:lnTo>
                <a:lnTo>
                  <a:pt x="152651" y="461391"/>
                </a:lnTo>
                <a:lnTo>
                  <a:pt x="158285" y="472808"/>
                </a:lnTo>
                <a:lnTo>
                  <a:pt x="163826" y="484294"/>
                </a:lnTo>
                <a:lnTo>
                  <a:pt x="169287" y="495845"/>
                </a:lnTo>
                <a:lnTo>
                  <a:pt x="174681" y="507456"/>
                </a:lnTo>
                <a:lnTo>
                  <a:pt x="180581" y="520533"/>
                </a:lnTo>
                <a:lnTo>
                  <a:pt x="185619" y="532208"/>
                </a:lnTo>
                <a:lnTo>
                  <a:pt x="190489" y="543944"/>
                </a:lnTo>
                <a:lnTo>
                  <a:pt x="195208" y="555735"/>
                </a:lnTo>
                <a:lnTo>
                  <a:pt x="199791" y="567578"/>
                </a:lnTo>
                <a:lnTo>
                  <a:pt x="204256" y="579464"/>
                </a:lnTo>
                <a:lnTo>
                  <a:pt x="208619" y="591389"/>
                </a:lnTo>
                <a:lnTo>
                  <a:pt x="212895" y="603347"/>
                </a:lnTo>
                <a:lnTo>
                  <a:pt x="217103" y="615332"/>
                </a:lnTo>
                <a:lnTo>
                  <a:pt x="221257" y="627339"/>
                </a:lnTo>
                <a:lnTo>
                  <a:pt x="225375" y="639361"/>
                </a:lnTo>
                <a:lnTo>
                  <a:pt x="229473" y="651393"/>
                </a:lnTo>
                <a:lnTo>
                  <a:pt x="231327" y="656844"/>
                </a:lnTo>
                <a:lnTo>
                  <a:pt x="235791" y="668834"/>
                </a:lnTo>
                <a:lnTo>
                  <a:pt x="240851" y="680510"/>
                </a:lnTo>
                <a:lnTo>
                  <a:pt x="246407" y="691927"/>
                </a:lnTo>
                <a:lnTo>
                  <a:pt x="252358" y="703138"/>
                </a:lnTo>
                <a:lnTo>
                  <a:pt x="258603" y="714198"/>
                </a:lnTo>
                <a:lnTo>
                  <a:pt x="265042" y="725162"/>
                </a:lnTo>
                <a:lnTo>
                  <a:pt x="271574" y="736084"/>
                </a:lnTo>
                <a:lnTo>
                  <a:pt x="278098" y="747020"/>
                </a:lnTo>
                <a:lnTo>
                  <a:pt x="283105" y="755573"/>
                </a:lnTo>
                <a:lnTo>
                  <a:pt x="288929" y="766316"/>
                </a:lnTo>
                <a:lnTo>
                  <a:pt x="294314" y="777488"/>
                </a:lnTo>
                <a:lnTo>
                  <a:pt x="299324" y="789026"/>
                </a:lnTo>
                <a:lnTo>
                  <a:pt x="304026" y="800866"/>
                </a:lnTo>
                <a:lnTo>
                  <a:pt x="308485" y="812945"/>
                </a:lnTo>
                <a:lnTo>
                  <a:pt x="312768" y="825199"/>
                </a:lnTo>
                <a:lnTo>
                  <a:pt x="316941" y="837566"/>
                </a:lnTo>
                <a:lnTo>
                  <a:pt x="321068" y="849981"/>
                </a:lnTo>
                <a:lnTo>
                  <a:pt x="325217" y="862382"/>
                </a:lnTo>
                <a:lnTo>
                  <a:pt x="329453" y="874704"/>
                </a:lnTo>
                <a:lnTo>
                  <a:pt x="333843" y="886885"/>
                </a:lnTo>
                <a:lnTo>
                  <a:pt x="338451" y="898861"/>
                </a:lnTo>
                <a:lnTo>
                  <a:pt x="343344" y="910568"/>
                </a:lnTo>
                <a:lnTo>
                  <a:pt x="348588" y="921944"/>
                </a:lnTo>
                <a:lnTo>
                  <a:pt x="354249" y="932925"/>
                </a:lnTo>
                <a:lnTo>
                  <a:pt x="359965" y="942759"/>
                </a:lnTo>
                <a:lnTo>
                  <a:pt x="366706" y="952714"/>
                </a:lnTo>
                <a:lnTo>
                  <a:pt x="374328" y="962323"/>
                </a:lnTo>
                <a:lnTo>
                  <a:pt x="382733" y="971596"/>
                </a:lnTo>
                <a:lnTo>
                  <a:pt x="391823" y="980542"/>
                </a:lnTo>
                <a:lnTo>
                  <a:pt x="401500" y="989170"/>
                </a:lnTo>
                <a:lnTo>
                  <a:pt x="411666" y="997491"/>
                </a:lnTo>
                <a:lnTo>
                  <a:pt x="422222" y="1005515"/>
                </a:lnTo>
                <a:lnTo>
                  <a:pt x="433070" y="1013250"/>
                </a:lnTo>
                <a:lnTo>
                  <a:pt x="444112" y="1020706"/>
                </a:lnTo>
                <a:lnTo>
                  <a:pt x="455250" y="1027894"/>
                </a:lnTo>
                <a:lnTo>
                  <a:pt x="466386" y="1034823"/>
                </a:lnTo>
                <a:lnTo>
                  <a:pt x="477421" y="1041502"/>
                </a:lnTo>
                <a:lnTo>
                  <a:pt x="488256" y="1047941"/>
                </a:lnTo>
                <a:lnTo>
                  <a:pt x="498795" y="1054149"/>
                </a:lnTo>
                <a:lnTo>
                  <a:pt x="512632" y="1061428"/>
                </a:lnTo>
                <a:lnTo>
                  <a:pt x="524126" y="1065735"/>
                </a:lnTo>
                <a:lnTo>
                  <a:pt x="535642" y="1068702"/>
                </a:lnTo>
                <a:lnTo>
                  <a:pt x="547216" y="1070586"/>
                </a:lnTo>
                <a:lnTo>
                  <a:pt x="558880" y="1071645"/>
                </a:lnTo>
                <a:lnTo>
                  <a:pt x="570671" y="1072137"/>
                </a:lnTo>
                <a:lnTo>
                  <a:pt x="582622" y="1072320"/>
                </a:lnTo>
                <a:lnTo>
                  <a:pt x="594768" y="1072452"/>
                </a:lnTo>
                <a:lnTo>
                  <a:pt x="607144" y="1072789"/>
                </a:lnTo>
                <a:lnTo>
                  <a:pt x="619784" y="1073592"/>
                </a:lnTo>
                <a:lnTo>
                  <a:pt x="632722" y="1075116"/>
                </a:lnTo>
                <a:lnTo>
                  <a:pt x="635543" y="1075563"/>
                </a:lnTo>
                <a:lnTo>
                  <a:pt x="648150" y="1077549"/>
                </a:lnTo>
                <a:lnTo>
                  <a:pt x="673327" y="1080895"/>
                </a:lnTo>
                <a:lnTo>
                  <a:pt x="698483" y="1083488"/>
                </a:lnTo>
                <a:lnTo>
                  <a:pt x="723650" y="1085424"/>
                </a:lnTo>
                <a:lnTo>
                  <a:pt x="748860" y="1086798"/>
                </a:lnTo>
                <a:lnTo>
                  <a:pt x="774147" y="1087706"/>
                </a:lnTo>
                <a:lnTo>
                  <a:pt x="799543" y="1088245"/>
                </a:lnTo>
                <a:lnTo>
                  <a:pt x="837914" y="1088570"/>
                </a:lnTo>
                <a:lnTo>
                  <a:pt x="917941" y="1088529"/>
                </a:lnTo>
                <a:lnTo>
                  <a:pt x="942659" y="1087991"/>
                </a:lnTo>
                <a:lnTo>
                  <a:pt x="967202" y="1086728"/>
                </a:lnTo>
                <a:lnTo>
                  <a:pt x="992070" y="1084444"/>
                </a:lnTo>
                <a:lnTo>
                  <a:pt x="1017758" y="1080846"/>
                </a:lnTo>
                <a:lnTo>
                  <a:pt x="1037306" y="1076948"/>
                </a:lnTo>
                <a:lnTo>
                  <a:pt x="1062452" y="1069587"/>
                </a:lnTo>
                <a:lnTo>
                  <a:pt x="1086770" y="1061263"/>
                </a:lnTo>
                <a:lnTo>
                  <a:pt x="1098651" y="1057305"/>
                </a:lnTo>
                <a:lnTo>
                  <a:pt x="1110364" y="1053784"/>
                </a:lnTo>
                <a:lnTo>
                  <a:pt x="1121920" y="1050926"/>
                </a:lnTo>
                <a:lnTo>
                  <a:pt x="1135085" y="1048355"/>
                </a:lnTo>
                <a:lnTo>
                  <a:pt x="1147605" y="1046196"/>
                </a:lnTo>
                <a:lnTo>
                  <a:pt x="1160319" y="1044200"/>
                </a:lnTo>
                <a:lnTo>
                  <a:pt x="1173092" y="1042322"/>
                </a:lnTo>
                <a:lnTo>
                  <a:pt x="1185791" y="1040518"/>
                </a:lnTo>
                <a:lnTo>
                  <a:pt x="1198283" y="1038743"/>
                </a:lnTo>
                <a:lnTo>
                  <a:pt x="1203690" y="1037958"/>
                </a:lnTo>
                <a:lnTo>
                  <a:pt x="1204524" y="1026333"/>
                </a:lnTo>
                <a:lnTo>
                  <a:pt x="1205572" y="1014341"/>
                </a:lnTo>
                <a:lnTo>
                  <a:pt x="1206741" y="1002041"/>
                </a:lnTo>
                <a:lnTo>
                  <a:pt x="1207938" y="989495"/>
                </a:lnTo>
                <a:lnTo>
                  <a:pt x="1209068" y="976762"/>
                </a:lnTo>
                <a:lnTo>
                  <a:pt x="1210039" y="963901"/>
                </a:lnTo>
                <a:lnTo>
                  <a:pt x="1210759" y="950973"/>
                </a:lnTo>
                <a:lnTo>
                  <a:pt x="1211132" y="938038"/>
                </a:lnTo>
                <a:lnTo>
                  <a:pt x="1211068" y="925156"/>
                </a:lnTo>
                <a:lnTo>
                  <a:pt x="1210471" y="912386"/>
                </a:lnTo>
                <a:lnTo>
                  <a:pt x="1209249" y="899789"/>
                </a:lnTo>
                <a:lnTo>
                  <a:pt x="1207309" y="887424"/>
                </a:lnTo>
                <a:lnTo>
                  <a:pt x="1204558" y="875351"/>
                </a:lnTo>
                <a:lnTo>
                  <a:pt x="1200758" y="862585"/>
                </a:lnTo>
                <a:lnTo>
                  <a:pt x="1196512" y="850473"/>
                </a:lnTo>
                <a:lnTo>
                  <a:pt x="1191628" y="838401"/>
                </a:lnTo>
                <a:lnTo>
                  <a:pt x="1186158" y="826656"/>
                </a:lnTo>
                <a:lnTo>
                  <a:pt x="1180156" y="815530"/>
                </a:lnTo>
                <a:lnTo>
                  <a:pt x="1169180" y="801798"/>
                </a:lnTo>
                <a:lnTo>
                  <a:pt x="1158900" y="796625"/>
                </a:lnTo>
                <a:lnTo>
                  <a:pt x="1147232" y="795028"/>
                </a:lnTo>
                <a:lnTo>
                  <a:pt x="1134239" y="795605"/>
                </a:lnTo>
                <a:lnTo>
                  <a:pt x="1123667" y="796620"/>
                </a:lnTo>
                <a:lnTo>
                  <a:pt x="1110836" y="798339"/>
                </a:lnTo>
                <a:lnTo>
                  <a:pt x="1098516" y="800671"/>
                </a:lnTo>
                <a:lnTo>
                  <a:pt x="1086137" y="803128"/>
                </a:lnTo>
                <a:lnTo>
                  <a:pt x="1085212" y="803300"/>
                </a:lnTo>
                <a:lnTo>
                  <a:pt x="1072795" y="804771"/>
                </a:lnTo>
                <a:lnTo>
                  <a:pt x="1060236" y="805174"/>
                </a:lnTo>
                <a:lnTo>
                  <a:pt x="1047658" y="805302"/>
                </a:lnTo>
                <a:lnTo>
                  <a:pt x="1035183" y="805949"/>
                </a:lnTo>
                <a:lnTo>
                  <a:pt x="1023528" y="807770"/>
                </a:lnTo>
                <a:lnTo>
                  <a:pt x="1010855" y="811889"/>
                </a:lnTo>
                <a:lnTo>
                  <a:pt x="999813" y="816537"/>
                </a:lnTo>
                <a:lnTo>
                  <a:pt x="988469" y="819935"/>
                </a:lnTo>
                <a:lnTo>
                  <a:pt x="977071" y="820508"/>
                </a:lnTo>
                <a:lnTo>
                  <a:pt x="964559" y="818878"/>
                </a:lnTo>
                <a:lnTo>
                  <a:pt x="952222" y="816357"/>
                </a:lnTo>
                <a:lnTo>
                  <a:pt x="939825" y="813748"/>
                </a:lnTo>
                <a:lnTo>
                  <a:pt x="927136" y="811857"/>
                </a:lnTo>
                <a:lnTo>
                  <a:pt x="921890" y="811479"/>
                </a:lnTo>
                <a:lnTo>
                  <a:pt x="910088" y="812021"/>
                </a:lnTo>
                <a:lnTo>
                  <a:pt x="896519" y="813122"/>
                </a:lnTo>
                <a:lnTo>
                  <a:pt x="883916" y="812640"/>
                </a:lnTo>
                <a:lnTo>
                  <a:pt x="879941" y="811593"/>
                </a:lnTo>
                <a:lnTo>
                  <a:pt x="869823" y="805066"/>
                </a:lnTo>
                <a:lnTo>
                  <a:pt x="858065" y="799124"/>
                </a:lnTo>
                <a:lnTo>
                  <a:pt x="857094" y="798918"/>
                </a:lnTo>
                <a:lnTo>
                  <a:pt x="850223" y="797560"/>
                </a:lnTo>
                <a:lnTo>
                  <a:pt x="841956" y="799680"/>
                </a:lnTo>
                <a:lnTo>
                  <a:pt x="836406" y="800633"/>
                </a:lnTo>
                <a:lnTo>
                  <a:pt x="828438" y="802990"/>
                </a:lnTo>
                <a:lnTo>
                  <a:pt x="823769" y="804167"/>
                </a:lnTo>
                <a:lnTo>
                  <a:pt x="814089" y="801616"/>
                </a:lnTo>
                <a:lnTo>
                  <a:pt x="811222" y="800582"/>
                </a:lnTo>
                <a:lnTo>
                  <a:pt x="801470" y="796698"/>
                </a:lnTo>
                <a:lnTo>
                  <a:pt x="790519" y="792324"/>
                </a:lnTo>
                <a:lnTo>
                  <a:pt x="779019" y="788521"/>
                </a:lnTo>
                <a:lnTo>
                  <a:pt x="767621" y="786347"/>
                </a:lnTo>
                <a:lnTo>
                  <a:pt x="756975" y="786864"/>
                </a:lnTo>
                <a:lnTo>
                  <a:pt x="747731" y="791131"/>
                </a:lnTo>
                <a:lnTo>
                  <a:pt x="741588" y="798283"/>
                </a:lnTo>
                <a:lnTo>
                  <a:pt x="732235" y="787784"/>
                </a:lnTo>
                <a:lnTo>
                  <a:pt x="722037" y="781275"/>
                </a:lnTo>
                <a:lnTo>
                  <a:pt x="710982" y="777940"/>
                </a:lnTo>
                <a:lnTo>
                  <a:pt x="699059" y="776961"/>
                </a:lnTo>
                <a:lnTo>
                  <a:pt x="686259" y="777518"/>
                </a:lnTo>
                <a:lnTo>
                  <a:pt x="672570" y="778796"/>
                </a:lnTo>
                <a:lnTo>
                  <a:pt x="671585" y="778891"/>
                </a:lnTo>
                <a:lnTo>
                  <a:pt x="670792" y="766138"/>
                </a:lnTo>
                <a:lnTo>
                  <a:pt x="669536" y="753392"/>
                </a:lnTo>
                <a:lnTo>
                  <a:pt x="667860" y="740664"/>
                </a:lnTo>
                <a:lnTo>
                  <a:pt x="665808" y="727963"/>
                </a:lnTo>
                <a:lnTo>
                  <a:pt x="663424" y="715299"/>
                </a:lnTo>
                <a:lnTo>
                  <a:pt x="660753" y="702683"/>
                </a:lnTo>
                <a:lnTo>
                  <a:pt x="657837" y="690123"/>
                </a:lnTo>
                <a:lnTo>
                  <a:pt x="654721" y="677631"/>
                </a:lnTo>
                <a:lnTo>
                  <a:pt x="651448" y="665216"/>
                </a:lnTo>
                <a:lnTo>
                  <a:pt x="648062" y="652888"/>
                </a:lnTo>
                <a:lnTo>
                  <a:pt x="644608" y="640658"/>
                </a:lnTo>
                <a:lnTo>
                  <a:pt x="641128" y="628535"/>
                </a:lnTo>
                <a:lnTo>
                  <a:pt x="637667" y="616529"/>
                </a:lnTo>
                <a:lnTo>
                  <a:pt x="634268" y="604650"/>
                </a:lnTo>
                <a:lnTo>
                  <a:pt x="631720" y="595591"/>
                </a:lnTo>
                <a:lnTo>
                  <a:pt x="628344" y="583405"/>
                </a:lnTo>
                <a:lnTo>
                  <a:pt x="625004" y="571181"/>
                </a:lnTo>
                <a:lnTo>
                  <a:pt x="621703" y="558922"/>
                </a:lnTo>
                <a:lnTo>
                  <a:pt x="618445" y="546635"/>
                </a:lnTo>
                <a:lnTo>
                  <a:pt x="615234" y="534322"/>
                </a:lnTo>
                <a:lnTo>
                  <a:pt x="612075" y="521989"/>
                </a:lnTo>
                <a:lnTo>
                  <a:pt x="608972" y="509641"/>
                </a:lnTo>
                <a:lnTo>
                  <a:pt x="605928" y="497281"/>
                </a:lnTo>
                <a:lnTo>
                  <a:pt x="602949" y="484915"/>
                </a:lnTo>
                <a:lnTo>
                  <a:pt x="600038" y="472547"/>
                </a:lnTo>
                <a:lnTo>
                  <a:pt x="597198" y="460182"/>
                </a:lnTo>
                <a:lnTo>
                  <a:pt x="594534" y="448271"/>
                </a:lnTo>
                <a:lnTo>
                  <a:pt x="591207" y="435922"/>
                </a:lnTo>
                <a:lnTo>
                  <a:pt x="587193" y="423782"/>
                </a:lnTo>
                <a:lnTo>
                  <a:pt x="583164" y="411692"/>
                </a:lnTo>
                <a:lnTo>
                  <a:pt x="579795" y="399494"/>
                </a:lnTo>
                <a:lnTo>
                  <a:pt x="577758" y="387045"/>
                </a:lnTo>
                <a:lnTo>
                  <a:pt x="576958" y="374403"/>
                </a:lnTo>
                <a:lnTo>
                  <a:pt x="576665" y="361831"/>
                </a:lnTo>
                <a:lnTo>
                  <a:pt x="576510" y="336787"/>
                </a:lnTo>
                <a:lnTo>
                  <a:pt x="576104" y="324260"/>
                </a:lnTo>
                <a:lnTo>
                  <a:pt x="575117" y="311693"/>
                </a:lnTo>
                <a:lnTo>
                  <a:pt x="573277" y="299059"/>
                </a:lnTo>
                <a:lnTo>
                  <a:pt x="569626" y="284533"/>
                </a:lnTo>
                <a:lnTo>
                  <a:pt x="565252" y="272704"/>
                </a:lnTo>
                <a:lnTo>
                  <a:pt x="559938" y="261067"/>
                </a:lnTo>
                <a:lnTo>
                  <a:pt x="553953" y="249606"/>
                </a:lnTo>
                <a:lnTo>
                  <a:pt x="547567" y="238306"/>
                </a:lnTo>
                <a:lnTo>
                  <a:pt x="541047" y="227150"/>
                </a:lnTo>
                <a:lnTo>
                  <a:pt x="534662" y="216124"/>
                </a:lnTo>
                <a:lnTo>
                  <a:pt x="531022" y="209588"/>
                </a:lnTo>
                <a:lnTo>
                  <a:pt x="524902" y="198345"/>
                </a:lnTo>
                <a:lnTo>
                  <a:pt x="518737" y="187025"/>
                </a:lnTo>
                <a:lnTo>
                  <a:pt x="512541" y="175688"/>
                </a:lnTo>
                <a:lnTo>
                  <a:pt x="506332" y="164395"/>
                </a:lnTo>
                <a:lnTo>
                  <a:pt x="500126" y="153206"/>
                </a:lnTo>
                <a:lnTo>
                  <a:pt x="493939" y="142182"/>
                </a:lnTo>
                <a:lnTo>
                  <a:pt x="487788" y="131383"/>
                </a:lnTo>
                <a:lnTo>
                  <a:pt x="482482" y="122224"/>
                </a:lnTo>
                <a:lnTo>
                  <a:pt x="475785" y="111251"/>
                </a:lnTo>
                <a:lnTo>
                  <a:pt x="468567" y="100394"/>
                </a:lnTo>
                <a:lnTo>
                  <a:pt x="460836" y="89733"/>
                </a:lnTo>
                <a:lnTo>
                  <a:pt x="452604" y="79350"/>
                </a:lnTo>
                <a:lnTo>
                  <a:pt x="443880" y="69324"/>
                </a:lnTo>
                <a:lnTo>
                  <a:pt x="434674" y="59736"/>
                </a:lnTo>
                <a:lnTo>
                  <a:pt x="424997" y="50667"/>
                </a:lnTo>
                <a:lnTo>
                  <a:pt x="414857" y="42196"/>
                </a:lnTo>
                <a:lnTo>
                  <a:pt x="404266" y="34405"/>
                </a:lnTo>
                <a:lnTo>
                  <a:pt x="393233" y="27373"/>
                </a:lnTo>
                <a:lnTo>
                  <a:pt x="381769" y="21181"/>
                </a:lnTo>
                <a:lnTo>
                  <a:pt x="369883" y="15909"/>
                </a:lnTo>
                <a:lnTo>
                  <a:pt x="357585" y="11638"/>
                </a:lnTo>
                <a:lnTo>
                  <a:pt x="344885" y="8449"/>
                </a:lnTo>
                <a:lnTo>
                  <a:pt x="336534" y="7010"/>
                </a:lnTo>
                <a:lnTo>
                  <a:pt x="324139" y="5870"/>
                </a:lnTo>
                <a:lnTo>
                  <a:pt x="311169" y="5418"/>
                </a:lnTo>
                <a:lnTo>
                  <a:pt x="298083" y="5048"/>
                </a:lnTo>
                <a:lnTo>
                  <a:pt x="285339" y="4152"/>
                </a:lnTo>
                <a:lnTo>
                  <a:pt x="273397" y="2125"/>
                </a:lnTo>
                <a:lnTo>
                  <a:pt x="266506" y="0"/>
                </a:lnTo>
                <a:lnTo>
                  <a:pt x="7401" y="68376"/>
                </a:lnTo>
                <a:lnTo>
                  <a:pt x="7113" y="80884"/>
                </a:lnTo>
                <a:lnTo>
                  <a:pt x="6214" y="93428"/>
                </a:lnTo>
                <a:lnTo>
                  <a:pt x="4918" y="105997"/>
                </a:lnTo>
                <a:lnTo>
                  <a:pt x="3440" y="118583"/>
                </a:lnTo>
                <a:lnTo>
                  <a:pt x="1995" y="131175"/>
                </a:lnTo>
                <a:lnTo>
                  <a:pt x="797" y="143764"/>
                </a:lnTo>
                <a:lnTo>
                  <a:pt x="60" y="156340"/>
                </a:lnTo>
                <a:lnTo>
                  <a:pt x="0" y="168893"/>
                </a:lnTo>
                <a:lnTo>
                  <a:pt x="829" y="1814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865662" y="2669509"/>
            <a:ext cx="6794" cy="10375"/>
          </a:xfrm>
          <a:custGeom>
            <a:avLst/>
            <a:gdLst/>
            <a:ahLst/>
            <a:cxnLst/>
            <a:rect l="l" t="t" r="r" b="b"/>
            <a:pathLst>
              <a:path w="6794" h="10375">
                <a:moveTo>
                  <a:pt x="0" y="8585"/>
                </a:moveTo>
                <a:lnTo>
                  <a:pt x="3035" y="10375"/>
                </a:lnTo>
                <a:lnTo>
                  <a:pt x="5918" y="8343"/>
                </a:lnTo>
                <a:lnTo>
                  <a:pt x="6794" y="0"/>
                </a:lnTo>
                <a:lnTo>
                  <a:pt x="2933" y="3581"/>
                </a:lnTo>
                <a:lnTo>
                  <a:pt x="2461" y="4386"/>
                </a:lnTo>
                <a:lnTo>
                  <a:pt x="0" y="8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327478" y="2866794"/>
            <a:ext cx="4431" cy="52765"/>
          </a:xfrm>
          <a:custGeom>
            <a:avLst/>
            <a:gdLst/>
            <a:ahLst/>
            <a:cxnLst/>
            <a:rect l="l" t="t" r="r" b="b"/>
            <a:pathLst>
              <a:path w="4431" h="52765">
                <a:moveTo>
                  <a:pt x="5" y="49606"/>
                </a:moveTo>
                <a:lnTo>
                  <a:pt x="3335" y="52765"/>
                </a:lnTo>
                <a:lnTo>
                  <a:pt x="4431" y="0"/>
                </a:lnTo>
                <a:lnTo>
                  <a:pt x="3230" y="12778"/>
                </a:lnTo>
                <a:lnTo>
                  <a:pt x="2827" y="49285"/>
                </a:lnTo>
                <a:lnTo>
                  <a:pt x="5" y="496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327484" y="2879571"/>
            <a:ext cx="3225" cy="36828"/>
          </a:xfrm>
          <a:custGeom>
            <a:avLst/>
            <a:gdLst/>
            <a:ahLst/>
            <a:cxnLst/>
            <a:rect l="l" t="t" r="r" b="b"/>
            <a:pathLst>
              <a:path w="3225" h="36828">
                <a:moveTo>
                  <a:pt x="2821" y="36506"/>
                </a:moveTo>
                <a:lnTo>
                  <a:pt x="3225" y="0"/>
                </a:lnTo>
                <a:lnTo>
                  <a:pt x="2022" y="12568"/>
                </a:lnTo>
                <a:lnTo>
                  <a:pt x="915" y="24865"/>
                </a:lnTo>
                <a:lnTo>
                  <a:pt x="0" y="36828"/>
                </a:lnTo>
                <a:lnTo>
                  <a:pt x="2821" y="36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326094" y="2919342"/>
            <a:ext cx="5226" cy="4466"/>
          </a:xfrm>
          <a:custGeom>
            <a:avLst/>
            <a:gdLst/>
            <a:ahLst/>
            <a:cxnLst/>
            <a:rect l="l" t="t" r="r" b="b"/>
            <a:pathLst>
              <a:path w="5226" h="4466">
                <a:moveTo>
                  <a:pt x="5226" y="3708"/>
                </a:moveTo>
                <a:lnTo>
                  <a:pt x="1200" y="0"/>
                </a:lnTo>
                <a:lnTo>
                  <a:pt x="0" y="4466"/>
                </a:lnTo>
                <a:lnTo>
                  <a:pt x="5226" y="3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798366" y="2621910"/>
            <a:ext cx="14853" cy="38569"/>
          </a:xfrm>
          <a:custGeom>
            <a:avLst/>
            <a:gdLst/>
            <a:ahLst/>
            <a:cxnLst/>
            <a:rect l="l" t="t" r="r" b="b"/>
            <a:pathLst>
              <a:path w="14853" h="38569">
                <a:moveTo>
                  <a:pt x="1942" y="34878"/>
                </a:moveTo>
                <a:lnTo>
                  <a:pt x="3629" y="34722"/>
                </a:lnTo>
                <a:lnTo>
                  <a:pt x="3058" y="25589"/>
                </a:lnTo>
                <a:lnTo>
                  <a:pt x="1795" y="12780"/>
                </a:lnTo>
                <a:lnTo>
                  <a:pt x="115" y="0"/>
                </a:lnTo>
                <a:lnTo>
                  <a:pt x="0" y="35064"/>
                </a:lnTo>
                <a:lnTo>
                  <a:pt x="330" y="38569"/>
                </a:lnTo>
                <a:lnTo>
                  <a:pt x="3860" y="38416"/>
                </a:lnTo>
                <a:lnTo>
                  <a:pt x="14853" y="33686"/>
                </a:lnTo>
                <a:lnTo>
                  <a:pt x="3629" y="34722"/>
                </a:lnTo>
                <a:lnTo>
                  <a:pt x="1942" y="3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123525" y="1878311"/>
            <a:ext cx="1218272" cy="1095375"/>
          </a:xfrm>
          <a:custGeom>
            <a:avLst/>
            <a:gdLst/>
            <a:ahLst/>
            <a:cxnLst/>
            <a:rect l="l" t="t" r="r" b="b"/>
            <a:pathLst>
              <a:path w="1218272" h="1095375">
                <a:moveTo>
                  <a:pt x="303974" y="11950"/>
                </a:moveTo>
                <a:lnTo>
                  <a:pt x="317112" y="12288"/>
                </a:lnTo>
                <a:lnTo>
                  <a:pt x="329878" y="12819"/>
                </a:lnTo>
                <a:lnTo>
                  <a:pt x="339623" y="13792"/>
                </a:lnTo>
                <a:lnTo>
                  <a:pt x="352305" y="16195"/>
                </a:lnTo>
                <a:lnTo>
                  <a:pt x="364614" y="19715"/>
                </a:lnTo>
                <a:lnTo>
                  <a:pt x="376538" y="24277"/>
                </a:lnTo>
                <a:lnTo>
                  <a:pt x="388068" y="29804"/>
                </a:lnTo>
                <a:lnTo>
                  <a:pt x="399194" y="36219"/>
                </a:lnTo>
                <a:lnTo>
                  <a:pt x="409905" y="43445"/>
                </a:lnTo>
                <a:lnTo>
                  <a:pt x="420192" y="51407"/>
                </a:lnTo>
                <a:lnTo>
                  <a:pt x="432597" y="62427"/>
                </a:lnTo>
                <a:lnTo>
                  <a:pt x="441661" y="71534"/>
                </a:lnTo>
                <a:lnTo>
                  <a:pt x="450281" y="81093"/>
                </a:lnTo>
                <a:lnTo>
                  <a:pt x="458445" y="91028"/>
                </a:lnTo>
                <a:lnTo>
                  <a:pt x="466141" y="101264"/>
                </a:lnTo>
                <a:lnTo>
                  <a:pt x="473358" y="111725"/>
                </a:lnTo>
                <a:lnTo>
                  <a:pt x="480085" y="122334"/>
                </a:lnTo>
                <a:lnTo>
                  <a:pt x="489127" y="137818"/>
                </a:lnTo>
                <a:lnTo>
                  <a:pt x="495276" y="148642"/>
                </a:lnTo>
                <a:lnTo>
                  <a:pt x="501462" y="159687"/>
                </a:lnTo>
                <a:lnTo>
                  <a:pt x="507668" y="170895"/>
                </a:lnTo>
                <a:lnTo>
                  <a:pt x="513877" y="182202"/>
                </a:lnTo>
                <a:lnTo>
                  <a:pt x="520072" y="193547"/>
                </a:lnTo>
                <a:lnTo>
                  <a:pt x="526237" y="204870"/>
                </a:lnTo>
                <a:lnTo>
                  <a:pt x="531507" y="214553"/>
                </a:lnTo>
                <a:lnTo>
                  <a:pt x="537804" y="225702"/>
                </a:lnTo>
                <a:lnTo>
                  <a:pt x="544358" y="236923"/>
                </a:lnTo>
                <a:lnTo>
                  <a:pt x="550899" y="248226"/>
                </a:lnTo>
                <a:lnTo>
                  <a:pt x="557154" y="259620"/>
                </a:lnTo>
                <a:lnTo>
                  <a:pt x="562852" y="271116"/>
                </a:lnTo>
                <a:lnTo>
                  <a:pt x="567723" y="282724"/>
                </a:lnTo>
                <a:lnTo>
                  <a:pt x="571494" y="294452"/>
                </a:lnTo>
                <a:lnTo>
                  <a:pt x="572922" y="300558"/>
                </a:lnTo>
                <a:lnTo>
                  <a:pt x="574933" y="312985"/>
                </a:lnTo>
                <a:lnTo>
                  <a:pt x="576043" y="325409"/>
                </a:lnTo>
                <a:lnTo>
                  <a:pt x="576526" y="337859"/>
                </a:lnTo>
                <a:lnTo>
                  <a:pt x="576656" y="350365"/>
                </a:lnTo>
                <a:lnTo>
                  <a:pt x="576705" y="362956"/>
                </a:lnTo>
                <a:lnTo>
                  <a:pt x="576947" y="375661"/>
                </a:lnTo>
                <a:lnTo>
                  <a:pt x="577657" y="388510"/>
                </a:lnTo>
                <a:lnTo>
                  <a:pt x="577837" y="390639"/>
                </a:lnTo>
                <a:lnTo>
                  <a:pt x="579937" y="403487"/>
                </a:lnTo>
                <a:lnTo>
                  <a:pt x="583336" y="415877"/>
                </a:lnTo>
                <a:lnTo>
                  <a:pt x="587362" y="427968"/>
                </a:lnTo>
                <a:lnTo>
                  <a:pt x="591341" y="439922"/>
                </a:lnTo>
                <a:lnTo>
                  <a:pt x="594599" y="451900"/>
                </a:lnTo>
                <a:lnTo>
                  <a:pt x="594690" y="452310"/>
                </a:lnTo>
                <a:lnTo>
                  <a:pt x="597452" y="464673"/>
                </a:lnTo>
                <a:lnTo>
                  <a:pt x="600292" y="477041"/>
                </a:lnTo>
                <a:lnTo>
                  <a:pt x="603205" y="489411"/>
                </a:lnTo>
                <a:lnTo>
                  <a:pt x="606186" y="501778"/>
                </a:lnTo>
                <a:lnTo>
                  <a:pt x="609232" y="514138"/>
                </a:lnTo>
                <a:lnTo>
                  <a:pt x="612337" y="526485"/>
                </a:lnTo>
                <a:lnTo>
                  <a:pt x="615498" y="538816"/>
                </a:lnTo>
                <a:lnTo>
                  <a:pt x="618710" y="551127"/>
                </a:lnTo>
                <a:lnTo>
                  <a:pt x="621969" y="563413"/>
                </a:lnTo>
                <a:lnTo>
                  <a:pt x="625270" y="575669"/>
                </a:lnTo>
                <a:lnTo>
                  <a:pt x="628609" y="587891"/>
                </a:lnTo>
                <a:lnTo>
                  <a:pt x="631913" y="599833"/>
                </a:lnTo>
                <a:lnTo>
                  <a:pt x="635257" y="611675"/>
                </a:lnTo>
                <a:lnTo>
                  <a:pt x="638693" y="623644"/>
                </a:lnTo>
                <a:lnTo>
                  <a:pt x="642177" y="635730"/>
                </a:lnTo>
                <a:lnTo>
                  <a:pt x="645666" y="647922"/>
                </a:lnTo>
                <a:lnTo>
                  <a:pt x="649116" y="660209"/>
                </a:lnTo>
                <a:lnTo>
                  <a:pt x="652483" y="672581"/>
                </a:lnTo>
                <a:lnTo>
                  <a:pt x="655723" y="685029"/>
                </a:lnTo>
                <a:lnTo>
                  <a:pt x="658791" y="697540"/>
                </a:lnTo>
                <a:lnTo>
                  <a:pt x="661646" y="710105"/>
                </a:lnTo>
                <a:lnTo>
                  <a:pt x="664241" y="722714"/>
                </a:lnTo>
                <a:lnTo>
                  <a:pt x="666534" y="735356"/>
                </a:lnTo>
                <a:lnTo>
                  <a:pt x="668480" y="748020"/>
                </a:lnTo>
                <a:lnTo>
                  <a:pt x="670036" y="760696"/>
                </a:lnTo>
                <a:lnTo>
                  <a:pt x="671158" y="773374"/>
                </a:lnTo>
                <a:lnTo>
                  <a:pt x="671664" y="782319"/>
                </a:lnTo>
                <a:lnTo>
                  <a:pt x="673595" y="785456"/>
                </a:lnTo>
                <a:lnTo>
                  <a:pt x="675512" y="785672"/>
                </a:lnTo>
                <a:lnTo>
                  <a:pt x="688750" y="784426"/>
                </a:lnTo>
                <a:lnTo>
                  <a:pt x="700946" y="783773"/>
                </a:lnTo>
                <a:lnTo>
                  <a:pt x="710120" y="783767"/>
                </a:lnTo>
                <a:lnTo>
                  <a:pt x="717359" y="784758"/>
                </a:lnTo>
                <a:lnTo>
                  <a:pt x="723938" y="787666"/>
                </a:lnTo>
                <a:lnTo>
                  <a:pt x="730504" y="790574"/>
                </a:lnTo>
                <a:lnTo>
                  <a:pt x="736549" y="795400"/>
                </a:lnTo>
                <a:lnTo>
                  <a:pt x="742289" y="803579"/>
                </a:lnTo>
                <a:lnTo>
                  <a:pt x="745312" y="805078"/>
                </a:lnTo>
                <a:lnTo>
                  <a:pt x="748207" y="803363"/>
                </a:lnTo>
                <a:lnTo>
                  <a:pt x="750557" y="799376"/>
                </a:lnTo>
                <a:lnTo>
                  <a:pt x="753325" y="796886"/>
                </a:lnTo>
                <a:lnTo>
                  <a:pt x="756488" y="795286"/>
                </a:lnTo>
                <a:lnTo>
                  <a:pt x="759650" y="793686"/>
                </a:lnTo>
                <a:lnTo>
                  <a:pt x="763295" y="792975"/>
                </a:lnTo>
                <a:lnTo>
                  <a:pt x="774496" y="792949"/>
                </a:lnTo>
                <a:lnTo>
                  <a:pt x="782815" y="795223"/>
                </a:lnTo>
                <a:lnTo>
                  <a:pt x="790917" y="798182"/>
                </a:lnTo>
                <a:lnTo>
                  <a:pt x="799033" y="801128"/>
                </a:lnTo>
                <a:lnTo>
                  <a:pt x="806919" y="804710"/>
                </a:lnTo>
                <a:lnTo>
                  <a:pt x="813587" y="807173"/>
                </a:lnTo>
                <a:lnTo>
                  <a:pt x="820953" y="809853"/>
                </a:lnTo>
                <a:lnTo>
                  <a:pt x="824509" y="810933"/>
                </a:lnTo>
                <a:lnTo>
                  <a:pt x="827760" y="810983"/>
                </a:lnTo>
                <a:lnTo>
                  <a:pt x="831126" y="810437"/>
                </a:lnTo>
                <a:lnTo>
                  <a:pt x="834034" y="809434"/>
                </a:lnTo>
                <a:lnTo>
                  <a:pt x="834974" y="808367"/>
                </a:lnTo>
                <a:lnTo>
                  <a:pt x="840587" y="807389"/>
                </a:lnTo>
                <a:lnTo>
                  <a:pt x="845032" y="806615"/>
                </a:lnTo>
                <a:lnTo>
                  <a:pt x="850709" y="805268"/>
                </a:lnTo>
                <a:lnTo>
                  <a:pt x="855751" y="805281"/>
                </a:lnTo>
                <a:lnTo>
                  <a:pt x="858697" y="805408"/>
                </a:lnTo>
                <a:lnTo>
                  <a:pt x="860005" y="805662"/>
                </a:lnTo>
                <a:lnTo>
                  <a:pt x="865327" y="806742"/>
                </a:lnTo>
                <a:lnTo>
                  <a:pt x="867994" y="808583"/>
                </a:lnTo>
                <a:lnTo>
                  <a:pt x="870966" y="810907"/>
                </a:lnTo>
                <a:lnTo>
                  <a:pt x="873874" y="813206"/>
                </a:lnTo>
                <a:lnTo>
                  <a:pt x="877049" y="816228"/>
                </a:lnTo>
                <a:lnTo>
                  <a:pt x="882319" y="818172"/>
                </a:lnTo>
                <a:lnTo>
                  <a:pt x="886294" y="819645"/>
                </a:lnTo>
                <a:lnTo>
                  <a:pt x="890816" y="820038"/>
                </a:lnTo>
                <a:lnTo>
                  <a:pt x="895553" y="820038"/>
                </a:lnTo>
                <a:lnTo>
                  <a:pt x="909107" y="819258"/>
                </a:lnTo>
                <a:lnTo>
                  <a:pt x="921401" y="818279"/>
                </a:lnTo>
                <a:lnTo>
                  <a:pt x="925309" y="818273"/>
                </a:lnTo>
                <a:lnTo>
                  <a:pt x="937805" y="819610"/>
                </a:lnTo>
                <a:lnTo>
                  <a:pt x="950129" y="822009"/>
                </a:lnTo>
                <a:lnTo>
                  <a:pt x="962524" y="824670"/>
                </a:lnTo>
                <a:lnTo>
                  <a:pt x="975231" y="826790"/>
                </a:lnTo>
                <a:lnTo>
                  <a:pt x="980401" y="827303"/>
                </a:lnTo>
                <a:lnTo>
                  <a:pt x="982941" y="827443"/>
                </a:lnTo>
                <a:lnTo>
                  <a:pt x="993152" y="827455"/>
                </a:lnTo>
                <a:lnTo>
                  <a:pt x="1000239" y="824991"/>
                </a:lnTo>
                <a:lnTo>
                  <a:pt x="1006881" y="822210"/>
                </a:lnTo>
                <a:lnTo>
                  <a:pt x="1013536" y="819429"/>
                </a:lnTo>
                <a:lnTo>
                  <a:pt x="1019848" y="816355"/>
                </a:lnTo>
                <a:lnTo>
                  <a:pt x="1027899" y="814501"/>
                </a:lnTo>
                <a:lnTo>
                  <a:pt x="1039720" y="812681"/>
                </a:lnTo>
                <a:lnTo>
                  <a:pt x="1051987" y="812106"/>
                </a:lnTo>
                <a:lnTo>
                  <a:pt x="1064577" y="811980"/>
                </a:lnTo>
                <a:lnTo>
                  <a:pt x="1077364" y="811509"/>
                </a:lnTo>
                <a:lnTo>
                  <a:pt x="1089444" y="810044"/>
                </a:lnTo>
                <a:lnTo>
                  <a:pt x="1102005" y="807572"/>
                </a:lnTo>
                <a:lnTo>
                  <a:pt x="1114306" y="805221"/>
                </a:lnTo>
                <a:lnTo>
                  <a:pt x="1126953" y="803464"/>
                </a:lnTo>
                <a:lnTo>
                  <a:pt x="1127594" y="803401"/>
                </a:lnTo>
                <a:lnTo>
                  <a:pt x="1135494" y="802652"/>
                </a:lnTo>
                <a:lnTo>
                  <a:pt x="1142720" y="801814"/>
                </a:lnTo>
                <a:lnTo>
                  <a:pt x="1155420" y="801814"/>
                </a:lnTo>
                <a:lnTo>
                  <a:pt x="1160868" y="802601"/>
                </a:lnTo>
                <a:lnTo>
                  <a:pt x="1170393" y="807059"/>
                </a:lnTo>
                <a:lnTo>
                  <a:pt x="1178598" y="817092"/>
                </a:lnTo>
                <a:lnTo>
                  <a:pt x="1184735" y="827899"/>
                </a:lnTo>
                <a:lnTo>
                  <a:pt x="1190372" y="839468"/>
                </a:lnTo>
                <a:lnTo>
                  <a:pt x="1195446" y="851486"/>
                </a:lnTo>
                <a:lnTo>
                  <a:pt x="1199893" y="863640"/>
                </a:lnTo>
                <a:lnTo>
                  <a:pt x="1203650" y="875618"/>
                </a:lnTo>
                <a:lnTo>
                  <a:pt x="1207323" y="890760"/>
                </a:lnTo>
                <a:lnTo>
                  <a:pt x="1209306" y="903201"/>
                </a:lnTo>
                <a:lnTo>
                  <a:pt x="1210550" y="915921"/>
                </a:lnTo>
                <a:lnTo>
                  <a:pt x="1211148" y="928858"/>
                </a:lnTo>
                <a:lnTo>
                  <a:pt x="1211237" y="936510"/>
                </a:lnTo>
                <a:lnTo>
                  <a:pt x="1211010" y="949507"/>
                </a:lnTo>
                <a:lnTo>
                  <a:pt x="1210394" y="962543"/>
                </a:lnTo>
                <a:lnTo>
                  <a:pt x="1209486" y="975555"/>
                </a:lnTo>
                <a:lnTo>
                  <a:pt x="1208384" y="988482"/>
                </a:lnTo>
                <a:lnTo>
                  <a:pt x="1207287" y="1041247"/>
                </a:lnTo>
                <a:lnTo>
                  <a:pt x="1203952" y="1038173"/>
                </a:lnTo>
                <a:lnTo>
                  <a:pt x="1194466" y="1039535"/>
                </a:lnTo>
                <a:lnTo>
                  <a:pt x="1181872" y="1041315"/>
                </a:lnTo>
                <a:lnTo>
                  <a:pt x="1169131" y="1043152"/>
                </a:lnTo>
                <a:lnTo>
                  <a:pt x="1156372" y="1045090"/>
                </a:lnTo>
                <a:lnTo>
                  <a:pt x="1143727" y="1047172"/>
                </a:lnTo>
                <a:lnTo>
                  <a:pt x="1131327" y="1049442"/>
                </a:lnTo>
                <a:lnTo>
                  <a:pt x="1125766" y="1050556"/>
                </a:lnTo>
                <a:lnTo>
                  <a:pt x="1114005" y="1053407"/>
                </a:lnTo>
                <a:lnTo>
                  <a:pt x="1102155" y="1056922"/>
                </a:lnTo>
                <a:lnTo>
                  <a:pt x="1090200" y="1060876"/>
                </a:lnTo>
                <a:lnTo>
                  <a:pt x="1078127" y="1065044"/>
                </a:lnTo>
                <a:lnTo>
                  <a:pt x="1065920" y="1069200"/>
                </a:lnTo>
                <a:lnTo>
                  <a:pt x="1041045" y="1076576"/>
                </a:lnTo>
                <a:lnTo>
                  <a:pt x="1014121" y="1081718"/>
                </a:lnTo>
                <a:lnTo>
                  <a:pt x="988499" y="1084966"/>
                </a:lnTo>
                <a:lnTo>
                  <a:pt x="963559" y="1086953"/>
                </a:lnTo>
                <a:lnTo>
                  <a:pt x="938774" y="1087983"/>
                </a:lnTo>
                <a:lnTo>
                  <a:pt x="900729" y="1088401"/>
                </a:lnTo>
                <a:lnTo>
                  <a:pt x="818019" y="1088195"/>
                </a:lnTo>
                <a:lnTo>
                  <a:pt x="792517" y="1087824"/>
                </a:lnTo>
                <a:lnTo>
                  <a:pt x="767158" y="1087139"/>
                </a:lnTo>
                <a:lnTo>
                  <a:pt x="741908" y="1086043"/>
                </a:lnTo>
                <a:lnTo>
                  <a:pt x="716734" y="1084441"/>
                </a:lnTo>
                <a:lnTo>
                  <a:pt x="691603" y="1082238"/>
                </a:lnTo>
                <a:lnTo>
                  <a:pt x="666480" y="1079336"/>
                </a:lnTo>
                <a:lnTo>
                  <a:pt x="641334" y="1075640"/>
                </a:lnTo>
                <a:lnTo>
                  <a:pt x="639711" y="1075372"/>
                </a:lnTo>
                <a:lnTo>
                  <a:pt x="626297" y="1073610"/>
                </a:lnTo>
                <a:lnTo>
                  <a:pt x="613255" y="1072660"/>
                </a:lnTo>
                <a:lnTo>
                  <a:pt x="600556" y="1072249"/>
                </a:lnTo>
                <a:lnTo>
                  <a:pt x="588171" y="1072102"/>
                </a:lnTo>
                <a:lnTo>
                  <a:pt x="576073" y="1071946"/>
                </a:lnTo>
                <a:lnTo>
                  <a:pt x="557120" y="1071000"/>
                </a:lnTo>
                <a:lnTo>
                  <a:pt x="544721" y="1069438"/>
                </a:lnTo>
                <a:lnTo>
                  <a:pt x="532477" y="1066755"/>
                </a:lnTo>
                <a:lnTo>
                  <a:pt x="520316" y="1062629"/>
                </a:lnTo>
                <a:lnTo>
                  <a:pt x="508165" y="1056736"/>
                </a:lnTo>
                <a:lnTo>
                  <a:pt x="495945" y="1049569"/>
                </a:lnTo>
                <a:lnTo>
                  <a:pt x="485078" y="1043131"/>
                </a:lnTo>
                <a:lnTo>
                  <a:pt x="474001" y="1036453"/>
                </a:lnTo>
                <a:lnTo>
                  <a:pt x="462814" y="1029529"/>
                </a:lnTo>
                <a:lnTo>
                  <a:pt x="451620" y="1022352"/>
                </a:lnTo>
                <a:lnTo>
                  <a:pt x="440518" y="1014913"/>
                </a:lnTo>
                <a:lnTo>
                  <a:pt x="429609" y="1007206"/>
                </a:lnTo>
                <a:lnTo>
                  <a:pt x="418994" y="999223"/>
                </a:lnTo>
                <a:lnTo>
                  <a:pt x="408775" y="990958"/>
                </a:lnTo>
                <a:lnTo>
                  <a:pt x="399051" y="982402"/>
                </a:lnTo>
                <a:lnTo>
                  <a:pt x="389923" y="973548"/>
                </a:lnTo>
                <a:lnTo>
                  <a:pt x="381493" y="964390"/>
                </a:lnTo>
                <a:lnTo>
                  <a:pt x="373861" y="954919"/>
                </a:lnTo>
                <a:lnTo>
                  <a:pt x="367128" y="945128"/>
                </a:lnTo>
                <a:lnTo>
                  <a:pt x="360481" y="933707"/>
                </a:lnTo>
                <a:lnTo>
                  <a:pt x="354881" y="922736"/>
                </a:lnTo>
                <a:lnTo>
                  <a:pt x="349682" y="911344"/>
                </a:lnTo>
                <a:lnTo>
                  <a:pt x="344818" y="899598"/>
                </a:lnTo>
                <a:lnTo>
                  <a:pt x="340223" y="887563"/>
                </a:lnTo>
                <a:lnTo>
                  <a:pt x="335834" y="875305"/>
                </a:lnTo>
                <a:lnTo>
                  <a:pt x="331584" y="862889"/>
                </a:lnTo>
                <a:lnTo>
                  <a:pt x="327863" y="851750"/>
                </a:lnTo>
                <a:lnTo>
                  <a:pt x="323767" y="839435"/>
                </a:lnTo>
                <a:lnTo>
                  <a:pt x="319620" y="827149"/>
                </a:lnTo>
                <a:lnTo>
                  <a:pt x="315356" y="814953"/>
                </a:lnTo>
                <a:lnTo>
                  <a:pt x="310908" y="802908"/>
                </a:lnTo>
                <a:lnTo>
                  <a:pt x="306210" y="791076"/>
                </a:lnTo>
                <a:lnTo>
                  <a:pt x="301195" y="779518"/>
                </a:lnTo>
                <a:lnTo>
                  <a:pt x="295797" y="768295"/>
                </a:lnTo>
                <a:lnTo>
                  <a:pt x="289950" y="757467"/>
                </a:lnTo>
                <a:lnTo>
                  <a:pt x="283227" y="746010"/>
                </a:lnTo>
                <a:lnTo>
                  <a:pt x="276649" y="735004"/>
                </a:lnTo>
                <a:lnTo>
                  <a:pt x="270103" y="724026"/>
                </a:lnTo>
                <a:lnTo>
                  <a:pt x="263689" y="713019"/>
                </a:lnTo>
                <a:lnTo>
                  <a:pt x="257510" y="701930"/>
                </a:lnTo>
                <a:lnTo>
                  <a:pt x="251666" y="690704"/>
                </a:lnTo>
                <a:lnTo>
                  <a:pt x="246257" y="679287"/>
                </a:lnTo>
                <a:lnTo>
                  <a:pt x="241384" y="667623"/>
                </a:lnTo>
                <a:lnTo>
                  <a:pt x="238251" y="659002"/>
                </a:lnTo>
                <a:lnTo>
                  <a:pt x="234166" y="646994"/>
                </a:lnTo>
                <a:lnTo>
                  <a:pt x="230066" y="634987"/>
                </a:lnTo>
                <a:lnTo>
                  <a:pt x="225936" y="622990"/>
                </a:lnTo>
                <a:lnTo>
                  <a:pt x="221759" y="611006"/>
                </a:lnTo>
                <a:lnTo>
                  <a:pt x="217520" y="599043"/>
                </a:lnTo>
                <a:lnTo>
                  <a:pt x="213201" y="587105"/>
                </a:lnTo>
                <a:lnTo>
                  <a:pt x="208786" y="575199"/>
                </a:lnTo>
                <a:lnTo>
                  <a:pt x="204258" y="563329"/>
                </a:lnTo>
                <a:lnTo>
                  <a:pt x="199602" y="551503"/>
                </a:lnTo>
                <a:lnTo>
                  <a:pt x="194802" y="539725"/>
                </a:lnTo>
                <a:lnTo>
                  <a:pt x="189840" y="528001"/>
                </a:lnTo>
                <a:lnTo>
                  <a:pt x="184700" y="516338"/>
                </a:lnTo>
                <a:lnTo>
                  <a:pt x="176779" y="499148"/>
                </a:lnTo>
                <a:lnTo>
                  <a:pt x="171336" y="487609"/>
                </a:lnTo>
                <a:lnTo>
                  <a:pt x="165813" y="476131"/>
                </a:lnTo>
                <a:lnTo>
                  <a:pt x="160198" y="464717"/>
                </a:lnTo>
                <a:lnTo>
                  <a:pt x="154479" y="453372"/>
                </a:lnTo>
                <a:lnTo>
                  <a:pt x="148643" y="442101"/>
                </a:lnTo>
                <a:lnTo>
                  <a:pt x="142677" y="430907"/>
                </a:lnTo>
                <a:lnTo>
                  <a:pt x="136570" y="419796"/>
                </a:lnTo>
                <a:lnTo>
                  <a:pt x="130307" y="408773"/>
                </a:lnTo>
                <a:lnTo>
                  <a:pt x="123877" y="397840"/>
                </a:lnTo>
                <a:lnTo>
                  <a:pt x="117268" y="387003"/>
                </a:lnTo>
                <a:lnTo>
                  <a:pt x="110466" y="376267"/>
                </a:lnTo>
                <a:lnTo>
                  <a:pt x="103459" y="365636"/>
                </a:lnTo>
                <a:lnTo>
                  <a:pt x="96234" y="355113"/>
                </a:lnTo>
                <a:lnTo>
                  <a:pt x="88780" y="344705"/>
                </a:lnTo>
                <a:lnTo>
                  <a:pt x="79726" y="332570"/>
                </a:lnTo>
                <a:lnTo>
                  <a:pt x="72018" y="322299"/>
                </a:lnTo>
                <a:lnTo>
                  <a:pt x="64496" y="311943"/>
                </a:lnTo>
                <a:lnTo>
                  <a:pt x="57389" y="301448"/>
                </a:lnTo>
                <a:lnTo>
                  <a:pt x="50926" y="290759"/>
                </a:lnTo>
                <a:lnTo>
                  <a:pt x="44232" y="278547"/>
                </a:lnTo>
                <a:lnTo>
                  <a:pt x="38190" y="267258"/>
                </a:lnTo>
                <a:lnTo>
                  <a:pt x="32192" y="255573"/>
                </a:lnTo>
                <a:lnTo>
                  <a:pt x="26432" y="243613"/>
                </a:lnTo>
                <a:lnTo>
                  <a:pt x="21101" y="231499"/>
                </a:lnTo>
                <a:lnTo>
                  <a:pt x="16392" y="219352"/>
                </a:lnTo>
                <a:lnTo>
                  <a:pt x="12497" y="207294"/>
                </a:lnTo>
                <a:lnTo>
                  <a:pt x="9608" y="195445"/>
                </a:lnTo>
                <a:lnTo>
                  <a:pt x="7480" y="181952"/>
                </a:lnTo>
                <a:lnTo>
                  <a:pt x="7035" y="174497"/>
                </a:lnTo>
                <a:lnTo>
                  <a:pt x="7035" y="167004"/>
                </a:lnTo>
                <a:lnTo>
                  <a:pt x="7397" y="154545"/>
                </a:lnTo>
                <a:lnTo>
                  <a:pt x="8357" y="142005"/>
                </a:lnTo>
                <a:lnTo>
                  <a:pt x="9695" y="129395"/>
                </a:lnTo>
                <a:lnTo>
                  <a:pt x="11192" y="116725"/>
                </a:lnTo>
                <a:lnTo>
                  <a:pt x="12628" y="104004"/>
                </a:lnTo>
                <a:lnTo>
                  <a:pt x="13785" y="91243"/>
                </a:lnTo>
                <a:lnTo>
                  <a:pt x="14441" y="78451"/>
                </a:lnTo>
                <a:lnTo>
                  <a:pt x="14490" y="69684"/>
                </a:lnTo>
                <a:lnTo>
                  <a:pt x="10960" y="68135"/>
                </a:lnTo>
                <a:lnTo>
                  <a:pt x="7454" y="69735"/>
                </a:lnTo>
                <a:lnTo>
                  <a:pt x="7467" y="73037"/>
                </a:lnTo>
                <a:lnTo>
                  <a:pt x="7110" y="85448"/>
                </a:lnTo>
                <a:lnTo>
                  <a:pt x="6153" y="97954"/>
                </a:lnTo>
                <a:lnTo>
                  <a:pt x="4818" y="110545"/>
                </a:lnTo>
                <a:lnTo>
                  <a:pt x="3322" y="123212"/>
                </a:lnTo>
                <a:lnTo>
                  <a:pt x="1886" y="135945"/>
                </a:lnTo>
                <a:lnTo>
                  <a:pt x="730" y="148733"/>
                </a:lnTo>
                <a:lnTo>
                  <a:pt x="74" y="161567"/>
                </a:lnTo>
                <a:lnTo>
                  <a:pt x="0" y="174777"/>
                </a:lnTo>
                <a:lnTo>
                  <a:pt x="457" y="182575"/>
                </a:lnTo>
                <a:lnTo>
                  <a:pt x="1587" y="190360"/>
                </a:lnTo>
                <a:lnTo>
                  <a:pt x="3936" y="202397"/>
                </a:lnTo>
                <a:lnTo>
                  <a:pt x="7349" y="214581"/>
                </a:lnTo>
                <a:lnTo>
                  <a:pt x="11640" y="226812"/>
                </a:lnTo>
                <a:lnTo>
                  <a:pt x="16626" y="238989"/>
                </a:lnTo>
                <a:lnTo>
                  <a:pt x="22120" y="251012"/>
                </a:lnTo>
                <a:lnTo>
                  <a:pt x="27940" y="262778"/>
                </a:lnTo>
                <a:lnTo>
                  <a:pt x="33899" y="274188"/>
                </a:lnTo>
                <a:lnTo>
                  <a:pt x="39814" y="285141"/>
                </a:lnTo>
                <a:lnTo>
                  <a:pt x="43954" y="292709"/>
                </a:lnTo>
                <a:lnTo>
                  <a:pt x="50441" y="303654"/>
                </a:lnTo>
                <a:lnTo>
                  <a:pt x="57534" y="314288"/>
                </a:lnTo>
                <a:lnTo>
                  <a:pt x="65006" y="324671"/>
                </a:lnTo>
                <a:lnTo>
                  <a:pt x="72632" y="334863"/>
                </a:lnTo>
                <a:lnTo>
                  <a:pt x="80185" y="344923"/>
                </a:lnTo>
                <a:lnTo>
                  <a:pt x="81724" y="347002"/>
                </a:lnTo>
                <a:lnTo>
                  <a:pt x="89192" y="357348"/>
                </a:lnTo>
                <a:lnTo>
                  <a:pt x="96431" y="367815"/>
                </a:lnTo>
                <a:lnTo>
                  <a:pt x="103453" y="378398"/>
                </a:lnTo>
                <a:lnTo>
                  <a:pt x="110270" y="389093"/>
                </a:lnTo>
                <a:lnTo>
                  <a:pt x="116896" y="399895"/>
                </a:lnTo>
                <a:lnTo>
                  <a:pt x="123342" y="410800"/>
                </a:lnTo>
                <a:lnTo>
                  <a:pt x="129622" y="421803"/>
                </a:lnTo>
                <a:lnTo>
                  <a:pt x="135748" y="432902"/>
                </a:lnTo>
                <a:lnTo>
                  <a:pt x="141733" y="444091"/>
                </a:lnTo>
                <a:lnTo>
                  <a:pt x="147589" y="455365"/>
                </a:lnTo>
                <a:lnTo>
                  <a:pt x="153329" y="466722"/>
                </a:lnTo>
                <a:lnTo>
                  <a:pt x="158966" y="478156"/>
                </a:lnTo>
                <a:lnTo>
                  <a:pt x="164512" y="489663"/>
                </a:lnTo>
                <a:lnTo>
                  <a:pt x="169980" y="501239"/>
                </a:lnTo>
                <a:lnTo>
                  <a:pt x="175382" y="512880"/>
                </a:lnTo>
                <a:lnTo>
                  <a:pt x="180964" y="525271"/>
                </a:lnTo>
                <a:lnTo>
                  <a:pt x="185991" y="536924"/>
                </a:lnTo>
                <a:lnTo>
                  <a:pt x="190852" y="548644"/>
                </a:lnTo>
                <a:lnTo>
                  <a:pt x="195563" y="560425"/>
                </a:lnTo>
                <a:lnTo>
                  <a:pt x="200142" y="572260"/>
                </a:lnTo>
                <a:lnTo>
                  <a:pt x="204604" y="584145"/>
                </a:lnTo>
                <a:lnTo>
                  <a:pt x="208965" y="596073"/>
                </a:lnTo>
                <a:lnTo>
                  <a:pt x="213242" y="608038"/>
                </a:lnTo>
                <a:lnTo>
                  <a:pt x="217451" y="620034"/>
                </a:lnTo>
                <a:lnTo>
                  <a:pt x="221609" y="632057"/>
                </a:lnTo>
                <a:lnTo>
                  <a:pt x="225732" y="644099"/>
                </a:lnTo>
                <a:lnTo>
                  <a:pt x="229835" y="656156"/>
                </a:lnTo>
                <a:lnTo>
                  <a:pt x="231571" y="661263"/>
                </a:lnTo>
                <a:lnTo>
                  <a:pt x="236080" y="673367"/>
                </a:lnTo>
                <a:lnTo>
                  <a:pt x="241172" y="685128"/>
                </a:lnTo>
                <a:lnTo>
                  <a:pt x="246747" y="696602"/>
                </a:lnTo>
                <a:lnTo>
                  <a:pt x="252703" y="707843"/>
                </a:lnTo>
                <a:lnTo>
                  <a:pt x="258940" y="718904"/>
                </a:lnTo>
                <a:lnTo>
                  <a:pt x="265358" y="729841"/>
                </a:lnTo>
                <a:lnTo>
                  <a:pt x="271856" y="740708"/>
                </a:lnTo>
                <a:lnTo>
                  <a:pt x="278333" y="751560"/>
                </a:lnTo>
                <a:lnTo>
                  <a:pt x="283641" y="760628"/>
                </a:lnTo>
                <a:lnTo>
                  <a:pt x="289414" y="771272"/>
                </a:lnTo>
                <a:lnTo>
                  <a:pt x="294759" y="782374"/>
                </a:lnTo>
                <a:lnTo>
                  <a:pt x="299743" y="793868"/>
                </a:lnTo>
                <a:lnTo>
                  <a:pt x="304430" y="805689"/>
                </a:lnTo>
                <a:lnTo>
                  <a:pt x="308885" y="817772"/>
                </a:lnTo>
                <a:lnTo>
                  <a:pt x="313173" y="830052"/>
                </a:lnTo>
                <a:lnTo>
                  <a:pt x="317360" y="842465"/>
                </a:lnTo>
                <a:lnTo>
                  <a:pt x="321182" y="853960"/>
                </a:lnTo>
                <a:lnTo>
                  <a:pt x="325305" y="866296"/>
                </a:lnTo>
                <a:lnTo>
                  <a:pt x="329517" y="878579"/>
                </a:lnTo>
                <a:lnTo>
                  <a:pt x="333886" y="890746"/>
                </a:lnTo>
                <a:lnTo>
                  <a:pt x="338479" y="902736"/>
                </a:lnTo>
                <a:lnTo>
                  <a:pt x="343364" y="914487"/>
                </a:lnTo>
                <a:lnTo>
                  <a:pt x="348607" y="925936"/>
                </a:lnTo>
                <a:lnTo>
                  <a:pt x="354276" y="937022"/>
                </a:lnTo>
                <a:lnTo>
                  <a:pt x="360438" y="947683"/>
                </a:lnTo>
                <a:lnTo>
                  <a:pt x="367401" y="957980"/>
                </a:lnTo>
                <a:lnTo>
                  <a:pt x="375093" y="967698"/>
                </a:lnTo>
                <a:lnTo>
                  <a:pt x="383543" y="977058"/>
                </a:lnTo>
                <a:lnTo>
                  <a:pt x="392658" y="986069"/>
                </a:lnTo>
                <a:lnTo>
                  <a:pt x="402341" y="994745"/>
                </a:lnTo>
                <a:lnTo>
                  <a:pt x="412496" y="1003097"/>
                </a:lnTo>
                <a:lnTo>
                  <a:pt x="423028" y="1011137"/>
                </a:lnTo>
                <a:lnTo>
                  <a:pt x="433841" y="1018877"/>
                </a:lnTo>
                <a:lnTo>
                  <a:pt x="444838" y="1026329"/>
                </a:lnTo>
                <a:lnTo>
                  <a:pt x="455925" y="1033505"/>
                </a:lnTo>
                <a:lnTo>
                  <a:pt x="467006" y="1040416"/>
                </a:lnTo>
                <a:lnTo>
                  <a:pt x="477985" y="1047075"/>
                </a:lnTo>
                <a:lnTo>
                  <a:pt x="488766" y="1053493"/>
                </a:lnTo>
                <a:lnTo>
                  <a:pt x="499253" y="1059683"/>
                </a:lnTo>
                <a:lnTo>
                  <a:pt x="515237" y="1068132"/>
                </a:lnTo>
                <a:lnTo>
                  <a:pt x="527532" y="1072651"/>
                </a:lnTo>
                <a:lnTo>
                  <a:pt x="539822" y="1075699"/>
                </a:lnTo>
                <a:lnTo>
                  <a:pt x="552119" y="1077574"/>
                </a:lnTo>
                <a:lnTo>
                  <a:pt x="564440" y="1078575"/>
                </a:lnTo>
                <a:lnTo>
                  <a:pt x="581787" y="1079080"/>
                </a:lnTo>
                <a:lnTo>
                  <a:pt x="594190" y="1079206"/>
                </a:lnTo>
                <a:lnTo>
                  <a:pt x="606745" y="1079455"/>
                </a:lnTo>
                <a:lnTo>
                  <a:pt x="619498" y="1080099"/>
                </a:lnTo>
                <a:lnTo>
                  <a:pt x="632492" y="1081414"/>
                </a:lnTo>
                <a:lnTo>
                  <a:pt x="638555" y="1082319"/>
                </a:lnTo>
                <a:lnTo>
                  <a:pt x="651189" y="1084308"/>
                </a:lnTo>
                <a:lnTo>
                  <a:pt x="663806" y="1086085"/>
                </a:lnTo>
                <a:lnTo>
                  <a:pt x="689007" y="1089050"/>
                </a:lnTo>
                <a:lnTo>
                  <a:pt x="714192" y="1091310"/>
                </a:lnTo>
                <a:lnTo>
                  <a:pt x="739392" y="1092960"/>
                </a:lnTo>
                <a:lnTo>
                  <a:pt x="764638" y="1094095"/>
                </a:lnTo>
                <a:lnTo>
                  <a:pt x="789964" y="1094813"/>
                </a:lnTo>
                <a:lnTo>
                  <a:pt x="815400" y="1095207"/>
                </a:lnTo>
                <a:lnTo>
                  <a:pt x="840980" y="1095375"/>
                </a:lnTo>
                <a:lnTo>
                  <a:pt x="923567" y="1095320"/>
                </a:lnTo>
                <a:lnTo>
                  <a:pt x="948462" y="1094727"/>
                </a:lnTo>
                <a:lnTo>
                  <a:pt x="973262" y="1093372"/>
                </a:lnTo>
                <a:lnTo>
                  <a:pt x="998461" y="1090952"/>
                </a:lnTo>
                <a:lnTo>
                  <a:pt x="1024557" y="1087167"/>
                </a:lnTo>
                <a:lnTo>
                  <a:pt x="1041711" y="1083656"/>
                </a:lnTo>
                <a:lnTo>
                  <a:pt x="1067100" y="1076235"/>
                </a:lnTo>
                <a:lnTo>
                  <a:pt x="1091440" y="1067905"/>
                </a:lnTo>
                <a:lnTo>
                  <a:pt x="1103241" y="1063965"/>
                </a:lnTo>
                <a:lnTo>
                  <a:pt x="1114810" y="1060478"/>
                </a:lnTo>
                <a:lnTo>
                  <a:pt x="1126157" y="1057671"/>
                </a:lnTo>
                <a:lnTo>
                  <a:pt x="1139341" y="1055101"/>
                </a:lnTo>
                <a:lnTo>
                  <a:pt x="1151831" y="1052951"/>
                </a:lnTo>
                <a:lnTo>
                  <a:pt x="1164535" y="1050959"/>
                </a:lnTo>
                <a:lnTo>
                  <a:pt x="1177316" y="1049082"/>
                </a:lnTo>
                <a:lnTo>
                  <a:pt x="1190039" y="1047276"/>
                </a:lnTo>
                <a:lnTo>
                  <a:pt x="1202569" y="1045497"/>
                </a:lnTo>
                <a:lnTo>
                  <a:pt x="1203769" y="1041031"/>
                </a:lnTo>
                <a:lnTo>
                  <a:pt x="1207795" y="1044740"/>
                </a:lnTo>
                <a:lnTo>
                  <a:pt x="1210703" y="1043127"/>
                </a:lnTo>
                <a:lnTo>
                  <a:pt x="1211630" y="1029777"/>
                </a:lnTo>
                <a:lnTo>
                  <a:pt x="1212689" y="1017691"/>
                </a:lnTo>
                <a:lnTo>
                  <a:pt x="1213872" y="1005267"/>
                </a:lnTo>
                <a:lnTo>
                  <a:pt x="1215082" y="992567"/>
                </a:lnTo>
                <a:lnTo>
                  <a:pt x="1216223" y="979655"/>
                </a:lnTo>
                <a:lnTo>
                  <a:pt x="1217196" y="966591"/>
                </a:lnTo>
                <a:lnTo>
                  <a:pt x="1217905" y="953439"/>
                </a:lnTo>
                <a:lnTo>
                  <a:pt x="1218253" y="940261"/>
                </a:lnTo>
                <a:lnTo>
                  <a:pt x="1218272" y="936510"/>
                </a:lnTo>
                <a:lnTo>
                  <a:pt x="1218022" y="923602"/>
                </a:lnTo>
                <a:lnTo>
                  <a:pt x="1217205" y="910799"/>
                </a:lnTo>
                <a:lnTo>
                  <a:pt x="1215725" y="898158"/>
                </a:lnTo>
                <a:lnTo>
                  <a:pt x="1213484" y="885738"/>
                </a:lnTo>
                <a:lnTo>
                  <a:pt x="1211300" y="876795"/>
                </a:lnTo>
                <a:lnTo>
                  <a:pt x="1207753" y="864956"/>
                </a:lnTo>
                <a:lnTo>
                  <a:pt x="1203529" y="852872"/>
                </a:lnTo>
                <a:lnTo>
                  <a:pt x="1198672" y="840812"/>
                </a:lnTo>
                <a:lnTo>
                  <a:pt x="1193227" y="829044"/>
                </a:lnTo>
                <a:lnTo>
                  <a:pt x="1187239" y="817838"/>
                </a:lnTo>
                <a:lnTo>
                  <a:pt x="1180109" y="806081"/>
                </a:lnTo>
                <a:lnTo>
                  <a:pt x="1174686" y="801255"/>
                </a:lnTo>
                <a:lnTo>
                  <a:pt x="1168603" y="798436"/>
                </a:lnTo>
                <a:lnTo>
                  <a:pt x="1162532" y="795604"/>
                </a:lnTo>
                <a:lnTo>
                  <a:pt x="1155979" y="794765"/>
                </a:lnTo>
                <a:lnTo>
                  <a:pt x="1142123" y="794765"/>
                </a:lnTo>
                <a:lnTo>
                  <a:pt x="1134732" y="795654"/>
                </a:lnTo>
                <a:lnTo>
                  <a:pt x="1126934" y="796404"/>
                </a:lnTo>
                <a:lnTo>
                  <a:pt x="1113941" y="798141"/>
                </a:lnTo>
                <a:lnTo>
                  <a:pt x="1101604" y="800468"/>
                </a:lnTo>
                <a:lnTo>
                  <a:pt x="1089379" y="802896"/>
                </a:lnTo>
                <a:lnTo>
                  <a:pt x="1088161" y="803122"/>
                </a:lnTo>
                <a:lnTo>
                  <a:pt x="1076194" y="804551"/>
                </a:lnTo>
                <a:lnTo>
                  <a:pt x="1063858" y="804932"/>
                </a:lnTo>
                <a:lnTo>
                  <a:pt x="1051278" y="805060"/>
                </a:lnTo>
                <a:lnTo>
                  <a:pt x="1038575" y="805729"/>
                </a:lnTo>
                <a:lnTo>
                  <a:pt x="1026325" y="807631"/>
                </a:lnTo>
                <a:lnTo>
                  <a:pt x="1017384" y="809701"/>
                </a:lnTo>
                <a:lnTo>
                  <a:pt x="1010551" y="813053"/>
                </a:lnTo>
                <a:lnTo>
                  <a:pt x="1004163" y="815708"/>
                </a:lnTo>
                <a:lnTo>
                  <a:pt x="997750" y="818375"/>
                </a:lnTo>
                <a:lnTo>
                  <a:pt x="991857" y="820394"/>
                </a:lnTo>
                <a:lnTo>
                  <a:pt x="980897" y="820280"/>
                </a:lnTo>
                <a:lnTo>
                  <a:pt x="968777" y="818703"/>
                </a:lnTo>
                <a:lnTo>
                  <a:pt x="956595" y="816203"/>
                </a:lnTo>
                <a:lnTo>
                  <a:pt x="944127" y="813582"/>
                </a:lnTo>
                <a:lnTo>
                  <a:pt x="931147" y="811646"/>
                </a:lnTo>
                <a:lnTo>
                  <a:pt x="925626" y="811237"/>
                </a:lnTo>
                <a:lnTo>
                  <a:pt x="923607" y="811199"/>
                </a:lnTo>
                <a:lnTo>
                  <a:pt x="911265" y="811980"/>
                </a:lnTo>
                <a:lnTo>
                  <a:pt x="898204" y="812959"/>
                </a:lnTo>
                <a:lnTo>
                  <a:pt x="891247" y="813015"/>
                </a:lnTo>
                <a:lnTo>
                  <a:pt x="887425" y="812571"/>
                </a:lnTo>
                <a:lnTo>
                  <a:pt x="884758" y="811580"/>
                </a:lnTo>
                <a:lnTo>
                  <a:pt x="880897" y="810145"/>
                </a:lnTo>
                <a:lnTo>
                  <a:pt x="878598" y="807999"/>
                </a:lnTo>
                <a:lnTo>
                  <a:pt x="875347" y="805395"/>
                </a:lnTo>
                <a:lnTo>
                  <a:pt x="872134" y="802805"/>
                </a:lnTo>
                <a:lnTo>
                  <a:pt x="867930" y="800011"/>
                </a:lnTo>
                <a:lnTo>
                  <a:pt x="861364" y="798753"/>
                </a:lnTo>
                <a:lnTo>
                  <a:pt x="857618" y="798245"/>
                </a:lnTo>
                <a:lnTo>
                  <a:pt x="849566" y="798258"/>
                </a:lnTo>
                <a:lnTo>
                  <a:pt x="843495" y="799757"/>
                </a:lnTo>
                <a:lnTo>
                  <a:pt x="839406" y="800442"/>
                </a:lnTo>
                <a:lnTo>
                  <a:pt x="835151" y="801154"/>
                </a:lnTo>
                <a:lnTo>
                  <a:pt x="832523" y="802195"/>
                </a:lnTo>
                <a:lnTo>
                  <a:pt x="829919" y="803351"/>
                </a:lnTo>
                <a:lnTo>
                  <a:pt x="826477" y="803986"/>
                </a:lnTo>
                <a:lnTo>
                  <a:pt x="823188" y="803224"/>
                </a:lnTo>
                <a:lnTo>
                  <a:pt x="816025" y="800557"/>
                </a:lnTo>
                <a:lnTo>
                  <a:pt x="809739" y="798245"/>
                </a:lnTo>
                <a:lnTo>
                  <a:pt x="801763" y="794626"/>
                </a:lnTo>
                <a:lnTo>
                  <a:pt x="793318" y="791565"/>
                </a:lnTo>
                <a:lnTo>
                  <a:pt x="780955" y="787743"/>
                </a:lnTo>
                <a:lnTo>
                  <a:pt x="768488" y="785944"/>
                </a:lnTo>
                <a:lnTo>
                  <a:pt x="762495" y="785926"/>
                </a:lnTo>
                <a:lnTo>
                  <a:pt x="757682" y="786790"/>
                </a:lnTo>
                <a:lnTo>
                  <a:pt x="753313" y="789000"/>
                </a:lnTo>
                <a:lnTo>
                  <a:pt x="748931" y="791197"/>
                </a:lnTo>
                <a:lnTo>
                  <a:pt x="748055" y="799541"/>
                </a:lnTo>
                <a:lnTo>
                  <a:pt x="745172" y="801573"/>
                </a:lnTo>
                <a:lnTo>
                  <a:pt x="742137" y="799782"/>
                </a:lnTo>
                <a:lnTo>
                  <a:pt x="744598" y="795584"/>
                </a:lnTo>
                <a:lnTo>
                  <a:pt x="738988" y="789161"/>
                </a:lnTo>
                <a:lnTo>
                  <a:pt x="728996" y="782266"/>
                </a:lnTo>
                <a:lnTo>
                  <a:pt x="726782" y="781215"/>
                </a:lnTo>
                <a:lnTo>
                  <a:pt x="718985" y="777773"/>
                </a:lnTo>
                <a:lnTo>
                  <a:pt x="710679" y="776731"/>
                </a:lnTo>
                <a:lnTo>
                  <a:pt x="702030" y="776731"/>
                </a:lnTo>
                <a:lnTo>
                  <a:pt x="689693" y="777284"/>
                </a:lnTo>
                <a:lnTo>
                  <a:pt x="678700" y="782015"/>
                </a:lnTo>
                <a:lnTo>
                  <a:pt x="675170" y="782167"/>
                </a:lnTo>
                <a:lnTo>
                  <a:pt x="674839" y="778662"/>
                </a:lnTo>
                <a:lnTo>
                  <a:pt x="674955" y="743598"/>
                </a:lnTo>
                <a:lnTo>
                  <a:pt x="672902" y="730855"/>
                </a:lnTo>
                <a:lnTo>
                  <a:pt x="670519" y="718160"/>
                </a:lnTo>
                <a:lnTo>
                  <a:pt x="667849" y="705523"/>
                </a:lnTo>
                <a:lnTo>
                  <a:pt x="664938" y="692953"/>
                </a:lnTo>
                <a:lnTo>
                  <a:pt x="661827" y="680461"/>
                </a:lnTo>
                <a:lnTo>
                  <a:pt x="658562" y="668055"/>
                </a:lnTo>
                <a:lnTo>
                  <a:pt x="655185" y="655746"/>
                </a:lnTo>
                <a:lnTo>
                  <a:pt x="651740" y="643543"/>
                </a:lnTo>
                <a:lnTo>
                  <a:pt x="648271" y="631457"/>
                </a:lnTo>
                <a:lnTo>
                  <a:pt x="644821" y="619497"/>
                </a:lnTo>
                <a:lnTo>
                  <a:pt x="641435" y="607672"/>
                </a:lnTo>
                <a:lnTo>
                  <a:pt x="638695" y="597941"/>
                </a:lnTo>
                <a:lnTo>
                  <a:pt x="635322" y="585747"/>
                </a:lnTo>
                <a:lnTo>
                  <a:pt x="631982" y="573517"/>
                </a:lnTo>
                <a:lnTo>
                  <a:pt x="628681" y="561253"/>
                </a:lnTo>
                <a:lnTo>
                  <a:pt x="625423" y="548962"/>
                </a:lnTo>
                <a:lnTo>
                  <a:pt x="622212" y="536647"/>
                </a:lnTo>
                <a:lnTo>
                  <a:pt x="619053" y="524314"/>
                </a:lnTo>
                <a:lnTo>
                  <a:pt x="615950" y="511966"/>
                </a:lnTo>
                <a:lnTo>
                  <a:pt x="612906" y="499609"/>
                </a:lnTo>
                <a:lnTo>
                  <a:pt x="609928" y="487246"/>
                </a:lnTo>
                <a:lnTo>
                  <a:pt x="607018" y="474883"/>
                </a:lnTo>
                <a:lnTo>
                  <a:pt x="604181" y="462523"/>
                </a:lnTo>
                <a:lnTo>
                  <a:pt x="601560" y="450799"/>
                </a:lnTo>
                <a:lnTo>
                  <a:pt x="598126" y="438081"/>
                </a:lnTo>
                <a:lnTo>
                  <a:pt x="594058" y="425759"/>
                </a:lnTo>
                <a:lnTo>
                  <a:pt x="590034" y="413674"/>
                </a:lnTo>
                <a:lnTo>
                  <a:pt x="586726" y="401665"/>
                </a:lnTo>
                <a:lnTo>
                  <a:pt x="584847" y="390004"/>
                </a:lnTo>
                <a:lnTo>
                  <a:pt x="584057" y="377598"/>
                </a:lnTo>
                <a:lnTo>
                  <a:pt x="583770" y="365183"/>
                </a:lnTo>
                <a:lnTo>
                  <a:pt x="583624" y="340228"/>
                </a:lnTo>
                <a:lnTo>
                  <a:pt x="583221" y="327635"/>
                </a:lnTo>
                <a:lnTo>
                  <a:pt x="582235" y="314932"/>
                </a:lnTo>
                <a:lnTo>
                  <a:pt x="580395" y="302092"/>
                </a:lnTo>
                <a:lnTo>
                  <a:pt x="576606" y="286887"/>
                </a:lnTo>
                <a:lnTo>
                  <a:pt x="572198" y="274897"/>
                </a:lnTo>
                <a:lnTo>
                  <a:pt x="566876" y="263171"/>
                </a:lnTo>
                <a:lnTo>
                  <a:pt x="560905" y="251687"/>
                </a:lnTo>
                <a:lnTo>
                  <a:pt x="554553" y="240426"/>
                </a:lnTo>
                <a:lnTo>
                  <a:pt x="548087" y="229368"/>
                </a:lnTo>
                <a:lnTo>
                  <a:pt x="541775" y="218492"/>
                </a:lnTo>
                <a:lnTo>
                  <a:pt x="537705" y="211188"/>
                </a:lnTo>
                <a:lnTo>
                  <a:pt x="531592" y="199957"/>
                </a:lnTo>
                <a:lnTo>
                  <a:pt x="525432" y="188647"/>
                </a:lnTo>
                <a:lnTo>
                  <a:pt x="519240" y="177317"/>
                </a:lnTo>
                <a:lnTo>
                  <a:pt x="513032" y="166026"/>
                </a:lnTo>
                <a:lnTo>
                  <a:pt x="506825" y="154836"/>
                </a:lnTo>
                <a:lnTo>
                  <a:pt x="500634" y="143805"/>
                </a:lnTo>
                <a:lnTo>
                  <a:pt x="494475" y="132995"/>
                </a:lnTo>
                <a:lnTo>
                  <a:pt x="489102" y="123723"/>
                </a:lnTo>
                <a:lnTo>
                  <a:pt x="482639" y="113109"/>
                </a:lnTo>
                <a:lnTo>
                  <a:pt x="475690" y="102597"/>
                </a:lnTo>
                <a:lnTo>
                  <a:pt x="468262" y="92256"/>
                </a:lnTo>
                <a:lnTo>
                  <a:pt x="460363" y="82157"/>
                </a:lnTo>
                <a:lnTo>
                  <a:pt x="452000" y="72371"/>
                </a:lnTo>
                <a:lnTo>
                  <a:pt x="443181" y="62966"/>
                </a:lnTo>
                <a:lnTo>
                  <a:pt x="433913" y="54014"/>
                </a:lnTo>
                <a:lnTo>
                  <a:pt x="427672" y="48488"/>
                </a:lnTo>
                <a:lnTo>
                  <a:pt x="417613" y="40390"/>
                </a:lnTo>
                <a:lnTo>
                  <a:pt x="407114" y="32943"/>
                </a:lnTo>
                <a:lnTo>
                  <a:pt x="396185" y="26222"/>
                </a:lnTo>
                <a:lnTo>
                  <a:pt x="384833" y="20303"/>
                </a:lnTo>
                <a:lnTo>
                  <a:pt x="373068" y="15263"/>
                </a:lnTo>
                <a:lnTo>
                  <a:pt x="360899" y="11178"/>
                </a:lnTo>
                <a:lnTo>
                  <a:pt x="348335" y="8124"/>
                </a:lnTo>
                <a:lnTo>
                  <a:pt x="340613" y="6819"/>
                </a:lnTo>
                <a:lnTo>
                  <a:pt x="328178" y="5659"/>
                </a:lnTo>
                <a:lnTo>
                  <a:pt x="315368" y="5200"/>
                </a:lnTo>
                <a:lnTo>
                  <a:pt x="304215" y="4902"/>
                </a:lnTo>
                <a:lnTo>
                  <a:pt x="290648" y="4078"/>
                </a:lnTo>
                <a:lnTo>
                  <a:pt x="278199" y="2086"/>
                </a:lnTo>
                <a:lnTo>
                  <a:pt x="271348" y="0"/>
                </a:lnTo>
                <a:lnTo>
                  <a:pt x="267500" y="215"/>
                </a:lnTo>
                <a:lnTo>
                  <a:pt x="266115" y="3848"/>
                </a:lnTo>
                <a:lnTo>
                  <a:pt x="268833" y="6578"/>
                </a:lnTo>
                <a:lnTo>
                  <a:pt x="280724" y="9816"/>
                </a:lnTo>
                <a:lnTo>
                  <a:pt x="293465" y="11399"/>
                </a:lnTo>
                <a:lnTo>
                  <a:pt x="303974" y="11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663102" y="2662608"/>
            <a:ext cx="126428" cy="120218"/>
          </a:xfrm>
          <a:custGeom>
            <a:avLst/>
            <a:gdLst/>
            <a:ahLst/>
            <a:cxnLst/>
            <a:rect l="l" t="t" r="r" b="b"/>
            <a:pathLst>
              <a:path w="126428" h="120218">
                <a:moveTo>
                  <a:pt x="60991" y="75956"/>
                </a:moveTo>
                <a:lnTo>
                  <a:pt x="52684" y="83541"/>
                </a:lnTo>
                <a:lnTo>
                  <a:pt x="51841" y="84391"/>
                </a:lnTo>
                <a:lnTo>
                  <a:pt x="41768" y="93157"/>
                </a:lnTo>
                <a:lnTo>
                  <a:pt x="31380" y="99691"/>
                </a:lnTo>
                <a:lnTo>
                  <a:pt x="28892" y="101015"/>
                </a:lnTo>
                <a:lnTo>
                  <a:pt x="18042" y="106241"/>
                </a:lnTo>
                <a:lnTo>
                  <a:pt x="6298" y="111774"/>
                </a:lnTo>
                <a:lnTo>
                  <a:pt x="2400" y="113741"/>
                </a:lnTo>
                <a:lnTo>
                  <a:pt x="0" y="116763"/>
                </a:lnTo>
                <a:lnTo>
                  <a:pt x="1790" y="120218"/>
                </a:lnTo>
                <a:lnTo>
                  <a:pt x="5638" y="120002"/>
                </a:lnTo>
                <a:lnTo>
                  <a:pt x="17414" y="114288"/>
                </a:lnTo>
                <a:lnTo>
                  <a:pt x="28664" y="109007"/>
                </a:lnTo>
                <a:lnTo>
                  <a:pt x="32130" y="107264"/>
                </a:lnTo>
                <a:lnTo>
                  <a:pt x="42546" y="101193"/>
                </a:lnTo>
                <a:lnTo>
                  <a:pt x="52764" y="93273"/>
                </a:lnTo>
                <a:lnTo>
                  <a:pt x="56883" y="89306"/>
                </a:lnTo>
                <a:lnTo>
                  <a:pt x="64265" y="82440"/>
                </a:lnTo>
                <a:lnTo>
                  <a:pt x="73600" y="74555"/>
                </a:lnTo>
                <a:lnTo>
                  <a:pt x="84077" y="65806"/>
                </a:lnTo>
                <a:lnTo>
                  <a:pt x="94881" y="56353"/>
                </a:lnTo>
                <a:lnTo>
                  <a:pt x="97916" y="53543"/>
                </a:lnTo>
                <a:lnTo>
                  <a:pt x="107131" y="44295"/>
                </a:lnTo>
                <a:lnTo>
                  <a:pt x="115204" y="34625"/>
                </a:lnTo>
                <a:lnTo>
                  <a:pt x="117716" y="31051"/>
                </a:lnTo>
                <a:lnTo>
                  <a:pt x="123875" y="19362"/>
                </a:lnTo>
                <a:lnTo>
                  <a:pt x="126428" y="7128"/>
                </a:lnTo>
                <a:lnTo>
                  <a:pt x="126390" y="4190"/>
                </a:lnTo>
                <a:lnTo>
                  <a:pt x="126085" y="1219"/>
                </a:lnTo>
                <a:lnTo>
                  <a:pt x="122427" y="0"/>
                </a:lnTo>
                <a:lnTo>
                  <a:pt x="119075" y="1930"/>
                </a:lnTo>
                <a:lnTo>
                  <a:pt x="119278" y="3860"/>
                </a:lnTo>
                <a:lnTo>
                  <a:pt x="119418" y="12915"/>
                </a:lnTo>
                <a:lnTo>
                  <a:pt x="116624" y="19977"/>
                </a:lnTo>
                <a:lnTo>
                  <a:pt x="111848" y="27152"/>
                </a:lnTo>
                <a:lnTo>
                  <a:pt x="104580" y="36586"/>
                </a:lnTo>
                <a:lnTo>
                  <a:pt x="95744" y="45875"/>
                </a:lnTo>
                <a:lnTo>
                  <a:pt x="85996" y="54860"/>
                </a:lnTo>
                <a:lnTo>
                  <a:pt x="81813" y="58483"/>
                </a:lnTo>
                <a:lnTo>
                  <a:pt x="70971" y="67578"/>
                </a:lnTo>
                <a:lnTo>
                  <a:pt x="60991" y="75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801988" y="2682204"/>
            <a:ext cx="23876" cy="138302"/>
          </a:xfrm>
          <a:custGeom>
            <a:avLst/>
            <a:gdLst/>
            <a:ahLst/>
            <a:cxnLst/>
            <a:rect l="l" t="t" r="r" b="b"/>
            <a:pathLst>
              <a:path w="23875" h="138302">
                <a:moveTo>
                  <a:pt x="11335" y="109785"/>
                </a:moveTo>
                <a:lnTo>
                  <a:pt x="12898" y="122738"/>
                </a:lnTo>
                <a:lnTo>
                  <a:pt x="15771" y="134148"/>
                </a:lnTo>
                <a:lnTo>
                  <a:pt x="17373" y="138201"/>
                </a:lnTo>
                <a:lnTo>
                  <a:pt x="21234" y="138303"/>
                </a:lnTo>
                <a:lnTo>
                  <a:pt x="23876" y="135496"/>
                </a:lnTo>
                <a:lnTo>
                  <a:pt x="23126" y="133705"/>
                </a:lnTo>
                <a:lnTo>
                  <a:pt x="20163" y="123299"/>
                </a:lnTo>
                <a:lnTo>
                  <a:pt x="18450" y="110397"/>
                </a:lnTo>
                <a:lnTo>
                  <a:pt x="17638" y="96048"/>
                </a:lnTo>
                <a:lnTo>
                  <a:pt x="17318" y="82319"/>
                </a:lnTo>
                <a:lnTo>
                  <a:pt x="17041" y="69243"/>
                </a:lnTo>
                <a:lnTo>
                  <a:pt x="16443" y="57111"/>
                </a:lnTo>
                <a:lnTo>
                  <a:pt x="16090" y="53187"/>
                </a:lnTo>
                <a:lnTo>
                  <a:pt x="15290" y="45567"/>
                </a:lnTo>
                <a:lnTo>
                  <a:pt x="12966" y="37376"/>
                </a:lnTo>
                <a:lnTo>
                  <a:pt x="10909" y="29337"/>
                </a:lnTo>
                <a:lnTo>
                  <a:pt x="8826" y="21336"/>
                </a:lnTo>
                <a:lnTo>
                  <a:pt x="7035" y="13500"/>
                </a:lnTo>
                <a:lnTo>
                  <a:pt x="7048" y="7073"/>
                </a:lnTo>
                <a:lnTo>
                  <a:pt x="7188" y="4051"/>
                </a:lnTo>
                <a:lnTo>
                  <a:pt x="5969" y="393"/>
                </a:lnTo>
                <a:lnTo>
                  <a:pt x="2095" y="0"/>
                </a:lnTo>
                <a:lnTo>
                  <a:pt x="177" y="3352"/>
                </a:lnTo>
                <a:lnTo>
                  <a:pt x="0" y="7073"/>
                </a:lnTo>
                <a:lnTo>
                  <a:pt x="12" y="14744"/>
                </a:lnTo>
                <a:lnTo>
                  <a:pt x="2006" y="22987"/>
                </a:lnTo>
                <a:lnTo>
                  <a:pt x="4076" y="31102"/>
                </a:lnTo>
                <a:lnTo>
                  <a:pt x="6172" y="39204"/>
                </a:lnTo>
                <a:lnTo>
                  <a:pt x="8394" y="47193"/>
                </a:lnTo>
                <a:lnTo>
                  <a:pt x="9093" y="53924"/>
                </a:lnTo>
                <a:lnTo>
                  <a:pt x="9853" y="65276"/>
                </a:lnTo>
                <a:lnTo>
                  <a:pt x="10197" y="78106"/>
                </a:lnTo>
                <a:lnTo>
                  <a:pt x="10468" y="91676"/>
                </a:lnTo>
                <a:lnTo>
                  <a:pt x="10591" y="95935"/>
                </a:lnTo>
                <a:lnTo>
                  <a:pt x="11335" y="109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76086" y="2687358"/>
            <a:ext cx="33845" cy="135382"/>
          </a:xfrm>
          <a:custGeom>
            <a:avLst/>
            <a:gdLst/>
            <a:ahLst/>
            <a:cxnLst/>
            <a:rect l="l" t="t" r="r" b="b"/>
            <a:pathLst>
              <a:path w="33845" h="135381">
                <a:moveTo>
                  <a:pt x="6718" y="2870"/>
                </a:moveTo>
                <a:lnTo>
                  <a:pt x="4140" y="0"/>
                </a:lnTo>
                <a:lnTo>
                  <a:pt x="431" y="1181"/>
                </a:lnTo>
                <a:lnTo>
                  <a:pt x="0" y="5016"/>
                </a:lnTo>
                <a:lnTo>
                  <a:pt x="4944" y="17367"/>
                </a:lnTo>
                <a:lnTo>
                  <a:pt x="10669" y="28937"/>
                </a:lnTo>
                <a:lnTo>
                  <a:pt x="16097" y="40262"/>
                </a:lnTo>
                <a:lnTo>
                  <a:pt x="20150" y="51875"/>
                </a:lnTo>
                <a:lnTo>
                  <a:pt x="21082" y="56324"/>
                </a:lnTo>
                <a:lnTo>
                  <a:pt x="22790" y="68585"/>
                </a:lnTo>
                <a:lnTo>
                  <a:pt x="23909" y="81114"/>
                </a:lnTo>
                <a:lnTo>
                  <a:pt x="24658" y="93825"/>
                </a:lnTo>
                <a:lnTo>
                  <a:pt x="25253" y="106632"/>
                </a:lnTo>
                <a:lnTo>
                  <a:pt x="25911" y="119449"/>
                </a:lnTo>
                <a:lnTo>
                  <a:pt x="26835" y="132016"/>
                </a:lnTo>
                <a:lnTo>
                  <a:pt x="28727" y="135381"/>
                </a:lnTo>
                <a:lnTo>
                  <a:pt x="32600" y="135039"/>
                </a:lnTo>
                <a:lnTo>
                  <a:pt x="33845" y="131381"/>
                </a:lnTo>
                <a:lnTo>
                  <a:pt x="32934" y="118949"/>
                </a:lnTo>
                <a:lnTo>
                  <a:pt x="32292" y="106321"/>
                </a:lnTo>
                <a:lnTo>
                  <a:pt x="31704" y="93581"/>
                </a:lnTo>
                <a:lnTo>
                  <a:pt x="30952" y="80811"/>
                </a:lnTo>
                <a:lnTo>
                  <a:pt x="29821" y="68095"/>
                </a:lnTo>
                <a:lnTo>
                  <a:pt x="28093" y="55515"/>
                </a:lnTo>
                <a:lnTo>
                  <a:pt x="24459" y="42214"/>
                </a:lnTo>
                <a:lnTo>
                  <a:pt x="19294" y="30386"/>
                </a:lnTo>
                <a:lnTo>
                  <a:pt x="13618" y="19136"/>
                </a:lnTo>
                <a:lnTo>
                  <a:pt x="8516" y="7949"/>
                </a:lnTo>
                <a:lnTo>
                  <a:pt x="6718" y="2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961867" y="2694749"/>
            <a:ext cx="79806" cy="84975"/>
          </a:xfrm>
          <a:custGeom>
            <a:avLst/>
            <a:gdLst/>
            <a:ahLst/>
            <a:cxnLst/>
            <a:rect l="l" t="t" r="r" b="b"/>
            <a:pathLst>
              <a:path w="79806" h="84975">
                <a:moveTo>
                  <a:pt x="6365" y="1197"/>
                </a:moveTo>
                <a:lnTo>
                  <a:pt x="2501" y="0"/>
                </a:lnTo>
                <a:lnTo>
                  <a:pt x="0" y="2971"/>
                </a:lnTo>
                <a:lnTo>
                  <a:pt x="1676" y="6451"/>
                </a:lnTo>
                <a:lnTo>
                  <a:pt x="11999" y="14225"/>
                </a:lnTo>
                <a:lnTo>
                  <a:pt x="22889" y="21521"/>
                </a:lnTo>
                <a:lnTo>
                  <a:pt x="33424" y="28771"/>
                </a:lnTo>
                <a:lnTo>
                  <a:pt x="42557" y="36283"/>
                </a:lnTo>
                <a:lnTo>
                  <a:pt x="50390" y="45877"/>
                </a:lnTo>
                <a:lnTo>
                  <a:pt x="56879" y="57153"/>
                </a:lnTo>
                <a:lnTo>
                  <a:pt x="57975" y="59258"/>
                </a:lnTo>
                <a:lnTo>
                  <a:pt x="64010" y="70573"/>
                </a:lnTo>
                <a:lnTo>
                  <a:pt x="71141" y="81060"/>
                </a:lnTo>
                <a:lnTo>
                  <a:pt x="74726" y="84975"/>
                </a:lnTo>
                <a:lnTo>
                  <a:pt x="78359" y="83654"/>
                </a:lnTo>
                <a:lnTo>
                  <a:pt x="79806" y="80086"/>
                </a:lnTo>
                <a:lnTo>
                  <a:pt x="78460" y="78676"/>
                </a:lnTo>
                <a:lnTo>
                  <a:pt x="71279" y="69024"/>
                </a:lnTo>
                <a:lnTo>
                  <a:pt x="64904" y="57335"/>
                </a:lnTo>
                <a:lnTo>
                  <a:pt x="64223" y="56019"/>
                </a:lnTo>
                <a:lnTo>
                  <a:pt x="58168" y="45004"/>
                </a:lnTo>
                <a:lnTo>
                  <a:pt x="50675" y="34596"/>
                </a:lnTo>
                <a:lnTo>
                  <a:pt x="47396" y="31178"/>
                </a:lnTo>
                <a:lnTo>
                  <a:pt x="37523" y="23054"/>
                </a:lnTo>
                <a:lnTo>
                  <a:pt x="26792" y="15646"/>
                </a:lnTo>
                <a:lnTo>
                  <a:pt x="16105" y="8509"/>
                </a:lnTo>
                <a:lnTo>
                  <a:pt x="6365" y="1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663611" y="2880523"/>
            <a:ext cx="162229" cy="60883"/>
          </a:xfrm>
          <a:custGeom>
            <a:avLst/>
            <a:gdLst/>
            <a:ahLst/>
            <a:cxnLst/>
            <a:rect l="l" t="t" r="r" b="b"/>
            <a:pathLst>
              <a:path w="162229" h="60883">
                <a:moveTo>
                  <a:pt x="0" y="57099"/>
                </a:moveTo>
                <a:lnTo>
                  <a:pt x="1371" y="60706"/>
                </a:lnTo>
                <a:lnTo>
                  <a:pt x="5880" y="60883"/>
                </a:lnTo>
                <a:lnTo>
                  <a:pt x="12153" y="60883"/>
                </a:lnTo>
                <a:lnTo>
                  <a:pt x="17411" y="59550"/>
                </a:lnTo>
                <a:lnTo>
                  <a:pt x="22301" y="58000"/>
                </a:lnTo>
                <a:lnTo>
                  <a:pt x="27203" y="56426"/>
                </a:lnTo>
                <a:lnTo>
                  <a:pt x="31775" y="54660"/>
                </a:lnTo>
                <a:lnTo>
                  <a:pt x="37020" y="53492"/>
                </a:lnTo>
                <a:lnTo>
                  <a:pt x="49273" y="51145"/>
                </a:lnTo>
                <a:lnTo>
                  <a:pt x="61522" y="49141"/>
                </a:lnTo>
                <a:lnTo>
                  <a:pt x="73870" y="46706"/>
                </a:lnTo>
                <a:lnTo>
                  <a:pt x="86418" y="43063"/>
                </a:lnTo>
                <a:lnTo>
                  <a:pt x="91389" y="41148"/>
                </a:lnTo>
                <a:lnTo>
                  <a:pt x="103152" y="35669"/>
                </a:lnTo>
                <a:lnTo>
                  <a:pt x="114558" y="29577"/>
                </a:lnTo>
                <a:lnTo>
                  <a:pt x="125744" y="23252"/>
                </a:lnTo>
                <a:lnTo>
                  <a:pt x="136846" y="17071"/>
                </a:lnTo>
                <a:lnTo>
                  <a:pt x="148000" y="11414"/>
                </a:lnTo>
                <a:lnTo>
                  <a:pt x="159461" y="6616"/>
                </a:lnTo>
                <a:lnTo>
                  <a:pt x="162229" y="3937"/>
                </a:lnTo>
                <a:lnTo>
                  <a:pt x="160909" y="279"/>
                </a:lnTo>
                <a:lnTo>
                  <a:pt x="157048" y="0"/>
                </a:lnTo>
                <a:lnTo>
                  <a:pt x="145186" y="4966"/>
                </a:lnTo>
                <a:lnTo>
                  <a:pt x="133723" y="10750"/>
                </a:lnTo>
                <a:lnTo>
                  <a:pt x="122520" y="16972"/>
                </a:lnTo>
                <a:lnTo>
                  <a:pt x="111437" y="23252"/>
                </a:lnTo>
                <a:lnTo>
                  <a:pt x="100336" y="29213"/>
                </a:lnTo>
                <a:lnTo>
                  <a:pt x="89077" y="34475"/>
                </a:lnTo>
                <a:lnTo>
                  <a:pt x="76615" y="38756"/>
                </a:lnTo>
                <a:lnTo>
                  <a:pt x="64472" y="41460"/>
                </a:lnTo>
                <a:lnTo>
                  <a:pt x="52090" y="43549"/>
                </a:lnTo>
                <a:lnTo>
                  <a:pt x="39319" y="45811"/>
                </a:lnTo>
                <a:lnTo>
                  <a:pt x="35483" y="46621"/>
                </a:lnTo>
                <a:lnTo>
                  <a:pt x="29629" y="47929"/>
                </a:lnTo>
                <a:lnTo>
                  <a:pt x="24777" y="49822"/>
                </a:lnTo>
                <a:lnTo>
                  <a:pt x="20167" y="51282"/>
                </a:lnTo>
                <a:lnTo>
                  <a:pt x="15532" y="52755"/>
                </a:lnTo>
                <a:lnTo>
                  <a:pt x="11163" y="53835"/>
                </a:lnTo>
                <a:lnTo>
                  <a:pt x="5880" y="53835"/>
                </a:lnTo>
                <a:lnTo>
                  <a:pt x="1765" y="53670"/>
                </a:lnTo>
                <a:lnTo>
                  <a:pt x="0" y="57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415254" y="1932085"/>
            <a:ext cx="228358" cy="658622"/>
          </a:xfrm>
          <a:custGeom>
            <a:avLst/>
            <a:gdLst/>
            <a:ahLst/>
            <a:cxnLst/>
            <a:rect l="l" t="t" r="r" b="b"/>
            <a:pathLst>
              <a:path w="228358" h="658622">
                <a:moveTo>
                  <a:pt x="7505" y="63182"/>
                </a:moveTo>
                <a:lnTo>
                  <a:pt x="3225" y="67525"/>
                </a:lnTo>
                <a:lnTo>
                  <a:pt x="1384" y="69850"/>
                </a:lnTo>
                <a:lnTo>
                  <a:pt x="25" y="72631"/>
                </a:lnTo>
                <a:lnTo>
                  <a:pt x="0" y="78524"/>
                </a:lnTo>
                <a:lnTo>
                  <a:pt x="1092" y="81254"/>
                </a:lnTo>
                <a:lnTo>
                  <a:pt x="4991" y="86004"/>
                </a:lnTo>
                <a:lnTo>
                  <a:pt x="7772" y="88163"/>
                </a:lnTo>
                <a:lnTo>
                  <a:pt x="11506" y="90271"/>
                </a:lnTo>
                <a:lnTo>
                  <a:pt x="17970" y="93878"/>
                </a:lnTo>
                <a:lnTo>
                  <a:pt x="25463" y="94399"/>
                </a:lnTo>
                <a:lnTo>
                  <a:pt x="37388" y="94411"/>
                </a:lnTo>
                <a:lnTo>
                  <a:pt x="41948" y="94183"/>
                </a:lnTo>
                <a:lnTo>
                  <a:pt x="50203" y="94170"/>
                </a:lnTo>
                <a:lnTo>
                  <a:pt x="53936" y="94399"/>
                </a:lnTo>
                <a:lnTo>
                  <a:pt x="57061" y="95110"/>
                </a:lnTo>
                <a:lnTo>
                  <a:pt x="60972" y="95986"/>
                </a:lnTo>
                <a:lnTo>
                  <a:pt x="68503" y="97993"/>
                </a:lnTo>
                <a:lnTo>
                  <a:pt x="75438" y="100558"/>
                </a:lnTo>
                <a:lnTo>
                  <a:pt x="78905" y="101841"/>
                </a:lnTo>
                <a:lnTo>
                  <a:pt x="82232" y="103263"/>
                </a:lnTo>
                <a:lnTo>
                  <a:pt x="84836" y="104711"/>
                </a:lnTo>
                <a:lnTo>
                  <a:pt x="87439" y="106108"/>
                </a:lnTo>
                <a:lnTo>
                  <a:pt x="91020" y="110464"/>
                </a:lnTo>
                <a:lnTo>
                  <a:pt x="91643" y="112839"/>
                </a:lnTo>
                <a:lnTo>
                  <a:pt x="91655" y="120091"/>
                </a:lnTo>
                <a:lnTo>
                  <a:pt x="90170" y="125501"/>
                </a:lnTo>
                <a:lnTo>
                  <a:pt x="87668" y="131267"/>
                </a:lnTo>
                <a:lnTo>
                  <a:pt x="82047" y="142281"/>
                </a:lnTo>
                <a:lnTo>
                  <a:pt x="75201" y="153346"/>
                </a:lnTo>
                <a:lnTo>
                  <a:pt x="72237" y="157784"/>
                </a:lnTo>
                <a:lnTo>
                  <a:pt x="64142" y="169535"/>
                </a:lnTo>
                <a:lnTo>
                  <a:pt x="58039" y="178981"/>
                </a:lnTo>
                <a:lnTo>
                  <a:pt x="51109" y="191232"/>
                </a:lnTo>
                <a:lnTo>
                  <a:pt x="45443" y="201872"/>
                </a:lnTo>
                <a:lnTo>
                  <a:pt x="43586" y="205752"/>
                </a:lnTo>
                <a:lnTo>
                  <a:pt x="40081" y="213423"/>
                </a:lnTo>
                <a:lnTo>
                  <a:pt x="37960" y="220332"/>
                </a:lnTo>
                <a:lnTo>
                  <a:pt x="37947" y="233121"/>
                </a:lnTo>
                <a:lnTo>
                  <a:pt x="39306" y="238785"/>
                </a:lnTo>
                <a:lnTo>
                  <a:pt x="42075" y="244767"/>
                </a:lnTo>
                <a:lnTo>
                  <a:pt x="44843" y="250774"/>
                </a:lnTo>
                <a:lnTo>
                  <a:pt x="48996" y="257149"/>
                </a:lnTo>
                <a:lnTo>
                  <a:pt x="54698" y="264515"/>
                </a:lnTo>
                <a:lnTo>
                  <a:pt x="62329" y="275172"/>
                </a:lnTo>
                <a:lnTo>
                  <a:pt x="68960" y="285927"/>
                </a:lnTo>
                <a:lnTo>
                  <a:pt x="74881" y="296811"/>
                </a:lnTo>
                <a:lnTo>
                  <a:pt x="80382" y="307855"/>
                </a:lnTo>
                <a:lnTo>
                  <a:pt x="85752" y="319093"/>
                </a:lnTo>
                <a:lnTo>
                  <a:pt x="91281" y="330554"/>
                </a:lnTo>
                <a:lnTo>
                  <a:pt x="97260" y="342272"/>
                </a:lnTo>
                <a:lnTo>
                  <a:pt x="99263" y="345986"/>
                </a:lnTo>
                <a:lnTo>
                  <a:pt x="105599" y="357095"/>
                </a:lnTo>
                <a:lnTo>
                  <a:pt x="112246" y="368035"/>
                </a:lnTo>
                <a:lnTo>
                  <a:pt x="119145" y="378834"/>
                </a:lnTo>
                <a:lnTo>
                  <a:pt x="126236" y="389521"/>
                </a:lnTo>
                <a:lnTo>
                  <a:pt x="133461" y="400128"/>
                </a:lnTo>
                <a:lnTo>
                  <a:pt x="140762" y="410681"/>
                </a:lnTo>
                <a:lnTo>
                  <a:pt x="148079" y="421212"/>
                </a:lnTo>
                <a:lnTo>
                  <a:pt x="155355" y="431750"/>
                </a:lnTo>
                <a:lnTo>
                  <a:pt x="162530" y="442323"/>
                </a:lnTo>
                <a:lnTo>
                  <a:pt x="169547" y="452962"/>
                </a:lnTo>
                <a:lnTo>
                  <a:pt x="176345" y="463695"/>
                </a:lnTo>
                <a:lnTo>
                  <a:pt x="182867" y="474553"/>
                </a:lnTo>
                <a:lnTo>
                  <a:pt x="189053" y="485564"/>
                </a:lnTo>
                <a:lnTo>
                  <a:pt x="194846" y="496759"/>
                </a:lnTo>
                <a:lnTo>
                  <a:pt x="200186" y="508165"/>
                </a:lnTo>
                <a:lnTo>
                  <a:pt x="205016" y="519814"/>
                </a:lnTo>
                <a:lnTo>
                  <a:pt x="209042" y="531025"/>
                </a:lnTo>
                <a:lnTo>
                  <a:pt x="212351" y="542729"/>
                </a:lnTo>
                <a:lnTo>
                  <a:pt x="214681" y="554714"/>
                </a:lnTo>
                <a:lnTo>
                  <a:pt x="216226" y="566935"/>
                </a:lnTo>
                <a:lnTo>
                  <a:pt x="217181" y="579348"/>
                </a:lnTo>
                <a:lnTo>
                  <a:pt x="217740" y="591909"/>
                </a:lnTo>
                <a:lnTo>
                  <a:pt x="218097" y="604573"/>
                </a:lnTo>
                <a:lnTo>
                  <a:pt x="218448" y="617298"/>
                </a:lnTo>
                <a:lnTo>
                  <a:pt x="218985" y="630039"/>
                </a:lnTo>
                <a:lnTo>
                  <a:pt x="219905" y="642752"/>
                </a:lnTo>
                <a:lnTo>
                  <a:pt x="221399" y="655370"/>
                </a:lnTo>
                <a:lnTo>
                  <a:pt x="223469" y="658622"/>
                </a:lnTo>
                <a:lnTo>
                  <a:pt x="227317" y="658050"/>
                </a:lnTo>
                <a:lnTo>
                  <a:pt x="228358" y="654329"/>
                </a:lnTo>
                <a:lnTo>
                  <a:pt x="226898" y="642202"/>
                </a:lnTo>
                <a:lnTo>
                  <a:pt x="226008" y="629892"/>
                </a:lnTo>
                <a:lnTo>
                  <a:pt x="225494" y="617443"/>
                </a:lnTo>
                <a:lnTo>
                  <a:pt x="225162" y="604897"/>
                </a:lnTo>
                <a:lnTo>
                  <a:pt x="224819" y="592298"/>
                </a:lnTo>
                <a:lnTo>
                  <a:pt x="224269" y="579690"/>
                </a:lnTo>
                <a:lnTo>
                  <a:pt x="223318" y="567115"/>
                </a:lnTo>
                <a:lnTo>
                  <a:pt x="221772" y="554617"/>
                </a:lnTo>
                <a:lnTo>
                  <a:pt x="219437" y="542240"/>
                </a:lnTo>
                <a:lnTo>
                  <a:pt x="216119" y="530026"/>
                </a:lnTo>
                <a:lnTo>
                  <a:pt x="211316" y="516634"/>
                </a:lnTo>
                <a:lnTo>
                  <a:pt x="206359" y="504767"/>
                </a:lnTo>
                <a:lnTo>
                  <a:pt x="200908" y="493174"/>
                </a:lnTo>
                <a:lnTo>
                  <a:pt x="195022" y="481823"/>
                </a:lnTo>
                <a:lnTo>
                  <a:pt x="188760" y="470686"/>
                </a:lnTo>
                <a:lnTo>
                  <a:pt x="182181" y="459734"/>
                </a:lnTo>
                <a:lnTo>
                  <a:pt x="175344" y="448937"/>
                </a:lnTo>
                <a:lnTo>
                  <a:pt x="168307" y="438265"/>
                </a:lnTo>
                <a:lnTo>
                  <a:pt x="161128" y="427690"/>
                </a:lnTo>
                <a:lnTo>
                  <a:pt x="153868" y="417182"/>
                </a:lnTo>
                <a:lnTo>
                  <a:pt x="146584" y="406713"/>
                </a:lnTo>
                <a:lnTo>
                  <a:pt x="139335" y="396251"/>
                </a:lnTo>
                <a:lnTo>
                  <a:pt x="132180" y="385769"/>
                </a:lnTo>
                <a:lnTo>
                  <a:pt x="125177" y="375236"/>
                </a:lnTo>
                <a:lnTo>
                  <a:pt x="118387" y="364624"/>
                </a:lnTo>
                <a:lnTo>
                  <a:pt x="111866" y="353903"/>
                </a:lnTo>
                <a:lnTo>
                  <a:pt x="105674" y="343044"/>
                </a:lnTo>
                <a:lnTo>
                  <a:pt x="99446" y="331180"/>
                </a:lnTo>
                <a:lnTo>
                  <a:pt x="93930" y="319882"/>
                </a:lnTo>
                <a:lnTo>
                  <a:pt x="88603" y="308691"/>
                </a:lnTo>
                <a:lnTo>
                  <a:pt x="83184" y="297587"/>
                </a:lnTo>
                <a:lnTo>
                  <a:pt x="77389" y="286548"/>
                </a:lnTo>
                <a:lnTo>
                  <a:pt x="70937" y="275554"/>
                </a:lnTo>
                <a:lnTo>
                  <a:pt x="63545" y="264582"/>
                </a:lnTo>
                <a:lnTo>
                  <a:pt x="60274" y="260210"/>
                </a:lnTo>
                <a:lnTo>
                  <a:pt x="54762" y="253085"/>
                </a:lnTo>
                <a:lnTo>
                  <a:pt x="50901" y="247103"/>
                </a:lnTo>
                <a:lnTo>
                  <a:pt x="48475" y="241820"/>
                </a:lnTo>
                <a:lnTo>
                  <a:pt x="46037" y="236537"/>
                </a:lnTo>
                <a:lnTo>
                  <a:pt x="45008" y="232003"/>
                </a:lnTo>
                <a:lnTo>
                  <a:pt x="44996" y="221780"/>
                </a:lnTo>
                <a:lnTo>
                  <a:pt x="46697" y="215900"/>
                </a:lnTo>
                <a:lnTo>
                  <a:pt x="49999" y="208686"/>
                </a:lnTo>
                <a:lnTo>
                  <a:pt x="55026" y="198737"/>
                </a:lnTo>
                <a:lnTo>
                  <a:pt x="61568" y="187015"/>
                </a:lnTo>
                <a:lnTo>
                  <a:pt x="64160" y="182448"/>
                </a:lnTo>
                <a:lnTo>
                  <a:pt x="69556" y="174092"/>
                </a:lnTo>
                <a:lnTo>
                  <a:pt x="77223" y="162977"/>
                </a:lnTo>
                <a:lnTo>
                  <a:pt x="83908" y="152831"/>
                </a:lnTo>
                <a:lnTo>
                  <a:pt x="87757" y="146723"/>
                </a:lnTo>
                <a:lnTo>
                  <a:pt x="91401" y="140335"/>
                </a:lnTo>
                <a:lnTo>
                  <a:pt x="94119" y="134073"/>
                </a:lnTo>
                <a:lnTo>
                  <a:pt x="96837" y="127787"/>
                </a:lnTo>
                <a:lnTo>
                  <a:pt x="98679" y="121627"/>
                </a:lnTo>
                <a:lnTo>
                  <a:pt x="98691" y="111836"/>
                </a:lnTo>
                <a:lnTo>
                  <a:pt x="97815" y="107975"/>
                </a:lnTo>
                <a:lnTo>
                  <a:pt x="95643" y="104635"/>
                </a:lnTo>
                <a:lnTo>
                  <a:pt x="93916" y="102044"/>
                </a:lnTo>
                <a:lnTo>
                  <a:pt x="91313" y="100279"/>
                </a:lnTo>
                <a:lnTo>
                  <a:pt x="88239" y="98539"/>
                </a:lnTo>
                <a:lnTo>
                  <a:pt x="75498" y="93099"/>
                </a:lnTo>
                <a:lnTo>
                  <a:pt x="62978" y="89313"/>
                </a:lnTo>
                <a:lnTo>
                  <a:pt x="58623" y="88239"/>
                </a:lnTo>
                <a:lnTo>
                  <a:pt x="54648" y="87337"/>
                </a:lnTo>
                <a:lnTo>
                  <a:pt x="50444" y="87134"/>
                </a:lnTo>
                <a:lnTo>
                  <a:pt x="41706" y="87134"/>
                </a:lnTo>
                <a:lnTo>
                  <a:pt x="37147" y="87376"/>
                </a:lnTo>
                <a:lnTo>
                  <a:pt x="25819" y="87388"/>
                </a:lnTo>
                <a:lnTo>
                  <a:pt x="19481" y="86715"/>
                </a:lnTo>
                <a:lnTo>
                  <a:pt x="14960" y="84137"/>
                </a:lnTo>
                <a:lnTo>
                  <a:pt x="11734" y="82321"/>
                </a:lnTo>
                <a:lnTo>
                  <a:pt x="8509" y="79171"/>
                </a:lnTo>
                <a:lnTo>
                  <a:pt x="7061" y="75793"/>
                </a:lnTo>
                <a:lnTo>
                  <a:pt x="8750" y="71907"/>
                </a:lnTo>
                <a:lnTo>
                  <a:pt x="10553" y="69596"/>
                </a:lnTo>
                <a:lnTo>
                  <a:pt x="13957" y="67056"/>
                </a:lnTo>
                <a:lnTo>
                  <a:pt x="17881" y="64808"/>
                </a:lnTo>
                <a:lnTo>
                  <a:pt x="21793" y="62534"/>
                </a:lnTo>
                <a:lnTo>
                  <a:pt x="26212" y="60502"/>
                </a:lnTo>
                <a:lnTo>
                  <a:pt x="30099" y="58864"/>
                </a:lnTo>
                <a:lnTo>
                  <a:pt x="41279" y="54217"/>
                </a:lnTo>
                <a:lnTo>
                  <a:pt x="53031" y="49359"/>
                </a:lnTo>
                <a:lnTo>
                  <a:pt x="64997" y="44150"/>
                </a:lnTo>
                <a:lnTo>
                  <a:pt x="76817" y="38453"/>
                </a:lnTo>
                <a:lnTo>
                  <a:pt x="88133" y="32127"/>
                </a:lnTo>
                <a:lnTo>
                  <a:pt x="98584" y="25035"/>
                </a:lnTo>
                <a:lnTo>
                  <a:pt x="101612" y="22644"/>
                </a:lnTo>
                <a:lnTo>
                  <a:pt x="104178" y="20523"/>
                </a:lnTo>
                <a:lnTo>
                  <a:pt x="108432" y="16510"/>
                </a:lnTo>
                <a:lnTo>
                  <a:pt x="110871" y="13335"/>
                </a:lnTo>
                <a:lnTo>
                  <a:pt x="112052" y="9309"/>
                </a:lnTo>
                <a:lnTo>
                  <a:pt x="111480" y="6286"/>
                </a:lnTo>
                <a:lnTo>
                  <a:pt x="109067" y="3505"/>
                </a:lnTo>
                <a:lnTo>
                  <a:pt x="104825" y="1803"/>
                </a:lnTo>
                <a:lnTo>
                  <a:pt x="102463" y="1041"/>
                </a:lnTo>
                <a:lnTo>
                  <a:pt x="99517" y="457"/>
                </a:lnTo>
                <a:lnTo>
                  <a:pt x="95758" y="0"/>
                </a:lnTo>
                <a:lnTo>
                  <a:pt x="92062" y="1130"/>
                </a:lnTo>
                <a:lnTo>
                  <a:pt x="91592" y="4991"/>
                </a:lnTo>
                <a:lnTo>
                  <a:pt x="94894" y="6985"/>
                </a:lnTo>
                <a:lnTo>
                  <a:pt x="99529" y="7543"/>
                </a:lnTo>
                <a:lnTo>
                  <a:pt x="102577" y="8343"/>
                </a:lnTo>
                <a:lnTo>
                  <a:pt x="105117" y="9677"/>
                </a:lnTo>
                <a:lnTo>
                  <a:pt x="103606" y="11671"/>
                </a:lnTo>
                <a:lnTo>
                  <a:pt x="100660" y="14325"/>
                </a:lnTo>
                <a:lnTo>
                  <a:pt x="97129" y="17208"/>
                </a:lnTo>
                <a:lnTo>
                  <a:pt x="87403" y="24283"/>
                </a:lnTo>
                <a:lnTo>
                  <a:pt x="76504" y="30664"/>
                </a:lnTo>
                <a:lnTo>
                  <a:pt x="64828" y="36471"/>
                </a:lnTo>
                <a:lnTo>
                  <a:pt x="52767" y="41825"/>
                </a:lnTo>
                <a:lnTo>
                  <a:pt x="40715" y="46844"/>
                </a:lnTo>
                <a:lnTo>
                  <a:pt x="29067" y="51649"/>
                </a:lnTo>
                <a:lnTo>
                  <a:pt x="27343" y="52374"/>
                </a:lnTo>
                <a:lnTo>
                  <a:pt x="21971" y="54660"/>
                </a:lnTo>
                <a:lnTo>
                  <a:pt x="15519" y="57658"/>
                </a:lnTo>
                <a:lnTo>
                  <a:pt x="10172" y="61328"/>
                </a:lnTo>
                <a:lnTo>
                  <a:pt x="7505" y="63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996961" y="1704793"/>
            <a:ext cx="22923" cy="114185"/>
          </a:xfrm>
          <a:custGeom>
            <a:avLst/>
            <a:gdLst/>
            <a:ahLst/>
            <a:cxnLst/>
            <a:rect l="l" t="t" r="r" b="b"/>
            <a:pathLst>
              <a:path w="22923" h="114185">
                <a:moveTo>
                  <a:pt x="19710" y="111747"/>
                </a:moveTo>
                <a:lnTo>
                  <a:pt x="19202" y="109867"/>
                </a:lnTo>
                <a:lnTo>
                  <a:pt x="15883" y="97703"/>
                </a:lnTo>
                <a:lnTo>
                  <a:pt x="12625" y="85167"/>
                </a:lnTo>
                <a:lnTo>
                  <a:pt x="9809" y="72477"/>
                </a:lnTo>
                <a:lnTo>
                  <a:pt x="7819" y="59855"/>
                </a:lnTo>
                <a:lnTo>
                  <a:pt x="7036" y="47518"/>
                </a:lnTo>
                <a:lnTo>
                  <a:pt x="7035" y="47066"/>
                </a:lnTo>
                <a:lnTo>
                  <a:pt x="8109" y="33898"/>
                </a:lnTo>
                <a:lnTo>
                  <a:pt x="11609" y="21665"/>
                </a:lnTo>
                <a:lnTo>
                  <a:pt x="18050" y="10522"/>
                </a:lnTo>
                <a:lnTo>
                  <a:pt x="21640" y="6324"/>
                </a:lnTo>
                <a:lnTo>
                  <a:pt x="22923" y="2679"/>
                </a:lnTo>
                <a:lnTo>
                  <a:pt x="20104" y="0"/>
                </a:lnTo>
                <a:lnTo>
                  <a:pt x="16535" y="1460"/>
                </a:lnTo>
                <a:lnTo>
                  <a:pt x="8433" y="12235"/>
                </a:lnTo>
                <a:lnTo>
                  <a:pt x="3265" y="24016"/>
                </a:lnTo>
                <a:lnTo>
                  <a:pt x="607" y="36501"/>
                </a:lnTo>
                <a:lnTo>
                  <a:pt x="0" y="47066"/>
                </a:lnTo>
                <a:lnTo>
                  <a:pt x="730" y="59798"/>
                </a:lnTo>
                <a:lnTo>
                  <a:pt x="2656" y="72598"/>
                </a:lnTo>
                <a:lnTo>
                  <a:pt x="5398" y="85284"/>
                </a:lnTo>
                <a:lnTo>
                  <a:pt x="8582" y="97676"/>
                </a:lnTo>
                <a:lnTo>
                  <a:pt x="11827" y="109595"/>
                </a:lnTo>
                <a:lnTo>
                  <a:pt x="12903" y="113576"/>
                </a:lnTo>
                <a:lnTo>
                  <a:pt x="16713" y="114185"/>
                </a:lnTo>
                <a:lnTo>
                  <a:pt x="19710" y="111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106111" y="1752872"/>
            <a:ext cx="43408" cy="87591"/>
          </a:xfrm>
          <a:custGeom>
            <a:avLst/>
            <a:gdLst/>
            <a:ahLst/>
            <a:cxnLst/>
            <a:rect l="l" t="t" r="r" b="b"/>
            <a:pathLst>
              <a:path w="43408" h="87591">
                <a:moveTo>
                  <a:pt x="36347" y="3860"/>
                </a:moveTo>
                <a:lnTo>
                  <a:pt x="35547" y="8267"/>
                </a:lnTo>
                <a:lnTo>
                  <a:pt x="33807" y="10998"/>
                </a:lnTo>
                <a:lnTo>
                  <a:pt x="31216" y="15087"/>
                </a:lnTo>
                <a:lnTo>
                  <a:pt x="26885" y="19811"/>
                </a:lnTo>
                <a:lnTo>
                  <a:pt x="22593" y="24510"/>
                </a:lnTo>
                <a:lnTo>
                  <a:pt x="18300" y="29248"/>
                </a:lnTo>
                <a:lnTo>
                  <a:pt x="14020" y="33908"/>
                </a:lnTo>
                <a:lnTo>
                  <a:pt x="11404" y="38620"/>
                </a:lnTo>
                <a:lnTo>
                  <a:pt x="6041" y="49968"/>
                </a:lnTo>
                <a:lnTo>
                  <a:pt x="2142" y="62208"/>
                </a:lnTo>
                <a:lnTo>
                  <a:pt x="158" y="75036"/>
                </a:lnTo>
                <a:lnTo>
                  <a:pt x="0" y="79717"/>
                </a:lnTo>
                <a:lnTo>
                  <a:pt x="50" y="82791"/>
                </a:lnTo>
                <a:lnTo>
                  <a:pt x="292" y="86271"/>
                </a:lnTo>
                <a:lnTo>
                  <a:pt x="3924" y="87591"/>
                </a:lnTo>
                <a:lnTo>
                  <a:pt x="7327" y="85775"/>
                </a:lnTo>
                <a:lnTo>
                  <a:pt x="7086" y="82461"/>
                </a:lnTo>
                <a:lnTo>
                  <a:pt x="7035" y="79717"/>
                </a:lnTo>
                <a:lnTo>
                  <a:pt x="8317" y="66957"/>
                </a:lnTo>
                <a:lnTo>
                  <a:pt x="11831" y="54543"/>
                </a:lnTo>
                <a:lnTo>
                  <a:pt x="17084" y="42926"/>
                </a:lnTo>
                <a:lnTo>
                  <a:pt x="17576" y="42024"/>
                </a:lnTo>
                <a:lnTo>
                  <a:pt x="20154" y="37249"/>
                </a:lnTo>
                <a:lnTo>
                  <a:pt x="26416" y="30860"/>
                </a:lnTo>
                <a:lnTo>
                  <a:pt x="32105" y="24498"/>
                </a:lnTo>
                <a:lnTo>
                  <a:pt x="34950" y="21297"/>
                </a:lnTo>
                <a:lnTo>
                  <a:pt x="37655" y="18059"/>
                </a:lnTo>
                <a:lnTo>
                  <a:pt x="39751" y="14770"/>
                </a:lnTo>
                <a:lnTo>
                  <a:pt x="41821" y="11468"/>
                </a:lnTo>
                <a:lnTo>
                  <a:pt x="43383" y="8089"/>
                </a:lnTo>
                <a:lnTo>
                  <a:pt x="43408" y="4343"/>
                </a:lnTo>
                <a:lnTo>
                  <a:pt x="43154" y="1206"/>
                </a:lnTo>
                <a:lnTo>
                  <a:pt x="39497" y="0"/>
                </a:lnTo>
                <a:lnTo>
                  <a:pt x="36144" y="1917"/>
                </a:lnTo>
                <a:lnTo>
                  <a:pt x="36347" y="3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887364" y="1910257"/>
            <a:ext cx="64769" cy="211556"/>
          </a:xfrm>
          <a:custGeom>
            <a:avLst/>
            <a:gdLst/>
            <a:ahLst/>
            <a:cxnLst/>
            <a:rect l="l" t="t" r="r" b="b"/>
            <a:pathLst>
              <a:path w="64770" h="211556">
                <a:moveTo>
                  <a:pt x="0" y="2400"/>
                </a:moveTo>
                <a:lnTo>
                  <a:pt x="927" y="6146"/>
                </a:lnTo>
                <a:lnTo>
                  <a:pt x="4445" y="10629"/>
                </a:lnTo>
                <a:lnTo>
                  <a:pt x="7124" y="18046"/>
                </a:lnTo>
                <a:lnTo>
                  <a:pt x="9398" y="25996"/>
                </a:lnTo>
                <a:lnTo>
                  <a:pt x="11709" y="33959"/>
                </a:lnTo>
                <a:lnTo>
                  <a:pt x="13677" y="42418"/>
                </a:lnTo>
                <a:lnTo>
                  <a:pt x="16459" y="49403"/>
                </a:lnTo>
                <a:lnTo>
                  <a:pt x="21622" y="61263"/>
                </a:lnTo>
                <a:lnTo>
                  <a:pt x="26873" y="72971"/>
                </a:lnTo>
                <a:lnTo>
                  <a:pt x="31224" y="84586"/>
                </a:lnTo>
                <a:lnTo>
                  <a:pt x="34978" y="97388"/>
                </a:lnTo>
                <a:lnTo>
                  <a:pt x="38416" y="109547"/>
                </a:lnTo>
                <a:lnTo>
                  <a:pt x="41773" y="121970"/>
                </a:lnTo>
                <a:lnTo>
                  <a:pt x="44987" y="134578"/>
                </a:lnTo>
                <a:lnTo>
                  <a:pt x="47998" y="147292"/>
                </a:lnTo>
                <a:lnTo>
                  <a:pt x="50744" y="160034"/>
                </a:lnTo>
                <a:lnTo>
                  <a:pt x="53164" y="172724"/>
                </a:lnTo>
                <a:lnTo>
                  <a:pt x="55196" y="185284"/>
                </a:lnTo>
                <a:lnTo>
                  <a:pt x="56780" y="197634"/>
                </a:lnTo>
                <a:lnTo>
                  <a:pt x="57746" y="208153"/>
                </a:lnTo>
                <a:lnTo>
                  <a:pt x="59575" y="211556"/>
                </a:lnTo>
                <a:lnTo>
                  <a:pt x="63461" y="211277"/>
                </a:lnTo>
                <a:lnTo>
                  <a:pt x="64770" y="207645"/>
                </a:lnTo>
                <a:lnTo>
                  <a:pt x="63614" y="195406"/>
                </a:lnTo>
                <a:lnTo>
                  <a:pt x="61966" y="182932"/>
                </a:lnTo>
                <a:lnTo>
                  <a:pt x="59884" y="170297"/>
                </a:lnTo>
                <a:lnTo>
                  <a:pt x="57429" y="157573"/>
                </a:lnTo>
                <a:lnTo>
                  <a:pt x="54662" y="144833"/>
                </a:lnTo>
                <a:lnTo>
                  <a:pt x="51642" y="132151"/>
                </a:lnTo>
                <a:lnTo>
                  <a:pt x="48430" y="119598"/>
                </a:lnTo>
                <a:lnTo>
                  <a:pt x="45087" y="107249"/>
                </a:lnTo>
                <a:lnTo>
                  <a:pt x="41671" y="95176"/>
                </a:lnTo>
                <a:lnTo>
                  <a:pt x="38277" y="83566"/>
                </a:lnTo>
                <a:lnTo>
                  <a:pt x="33871" y="71431"/>
                </a:lnTo>
                <a:lnTo>
                  <a:pt x="28661" y="59709"/>
                </a:lnTo>
                <a:lnTo>
                  <a:pt x="23618" y="48314"/>
                </a:lnTo>
                <a:lnTo>
                  <a:pt x="22999" y="46786"/>
                </a:lnTo>
                <a:lnTo>
                  <a:pt x="20510" y="40563"/>
                </a:lnTo>
                <a:lnTo>
                  <a:pt x="18516" y="32219"/>
                </a:lnTo>
                <a:lnTo>
                  <a:pt x="16167" y="24041"/>
                </a:lnTo>
                <a:lnTo>
                  <a:pt x="13779" y="15849"/>
                </a:lnTo>
                <a:lnTo>
                  <a:pt x="11087" y="7797"/>
                </a:lnTo>
                <a:lnTo>
                  <a:pt x="6489" y="1828"/>
                </a:lnTo>
                <a:lnTo>
                  <a:pt x="3086" y="0"/>
                </a:lnTo>
                <a:lnTo>
                  <a:pt x="0" y="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211199" y="2679824"/>
            <a:ext cx="70332" cy="201244"/>
          </a:xfrm>
          <a:custGeom>
            <a:avLst/>
            <a:gdLst/>
            <a:ahLst/>
            <a:cxnLst/>
            <a:rect l="l" t="t" r="r" b="b"/>
            <a:pathLst>
              <a:path w="70332" h="201244">
                <a:moveTo>
                  <a:pt x="1765" y="7162"/>
                </a:moveTo>
                <a:lnTo>
                  <a:pt x="6045" y="7010"/>
                </a:lnTo>
                <a:lnTo>
                  <a:pt x="9410" y="7988"/>
                </a:lnTo>
                <a:lnTo>
                  <a:pt x="13106" y="9804"/>
                </a:lnTo>
                <a:lnTo>
                  <a:pt x="18694" y="12496"/>
                </a:lnTo>
                <a:lnTo>
                  <a:pt x="25145" y="16903"/>
                </a:lnTo>
                <a:lnTo>
                  <a:pt x="30645" y="21412"/>
                </a:lnTo>
                <a:lnTo>
                  <a:pt x="36131" y="25869"/>
                </a:lnTo>
                <a:lnTo>
                  <a:pt x="40741" y="30581"/>
                </a:lnTo>
                <a:lnTo>
                  <a:pt x="42532" y="33312"/>
                </a:lnTo>
                <a:lnTo>
                  <a:pt x="47546" y="44101"/>
                </a:lnTo>
                <a:lnTo>
                  <a:pt x="50921" y="57260"/>
                </a:lnTo>
                <a:lnTo>
                  <a:pt x="53302" y="70524"/>
                </a:lnTo>
                <a:lnTo>
                  <a:pt x="55615" y="82698"/>
                </a:lnTo>
                <a:lnTo>
                  <a:pt x="58208" y="94553"/>
                </a:lnTo>
                <a:lnTo>
                  <a:pt x="60189" y="106472"/>
                </a:lnTo>
                <a:lnTo>
                  <a:pt x="61798" y="119597"/>
                </a:lnTo>
                <a:lnTo>
                  <a:pt x="62880" y="133413"/>
                </a:lnTo>
                <a:lnTo>
                  <a:pt x="63284" y="147405"/>
                </a:lnTo>
                <a:lnTo>
                  <a:pt x="63284" y="147739"/>
                </a:lnTo>
                <a:lnTo>
                  <a:pt x="62788" y="162290"/>
                </a:lnTo>
                <a:lnTo>
                  <a:pt x="61170" y="175803"/>
                </a:lnTo>
                <a:lnTo>
                  <a:pt x="58326" y="187606"/>
                </a:lnTo>
                <a:lnTo>
                  <a:pt x="54990" y="195567"/>
                </a:lnTo>
                <a:lnTo>
                  <a:pt x="54711" y="199415"/>
                </a:lnTo>
                <a:lnTo>
                  <a:pt x="61201" y="198894"/>
                </a:lnTo>
                <a:lnTo>
                  <a:pt x="65436" y="188463"/>
                </a:lnTo>
                <a:lnTo>
                  <a:pt x="68227" y="176384"/>
                </a:lnTo>
                <a:lnTo>
                  <a:pt x="69786" y="163099"/>
                </a:lnTo>
                <a:lnTo>
                  <a:pt x="70326" y="149049"/>
                </a:lnTo>
                <a:lnTo>
                  <a:pt x="70332" y="147739"/>
                </a:lnTo>
                <a:lnTo>
                  <a:pt x="69949" y="133738"/>
                </a:lnTo>
                <a:lnTo>
                  <a:pt x="68908" y="119939"/>
                </a:lnTo>
                <a:lnTo>
                  <a:pt x="67344" y="106782"/>
                </a:lnTo>
                <a:lnTo>
                  <a:pt x="65395" y="94708"/>
                </a:lnTo>
                <a:lnTo>
                  <a:pt x="63199" y="84160"/>
                </a:lnTo>
                <a:lnTo>
                  <a:pt x="62839" y="82664"/>
                </a:lnTo>
                <a:lnTo>
                  <a:pt x="60545" y="71061"/>
                </a:lnTo>
                <a:lnTo>
                  <a:pt x="58213" y="57827"/>
                </a:lnTo>
                <a:lnTo>
                  <a:pt x="54738" y="43446"/>
                </a:lnTo>
                <a:lnTo>
                  <a:pt x="49879" y="31854"/>
                </a:lnTo>
                <a:lnTo>
                  <a:pt x="48386" y="29413"/>
                </a:lnTo>
                <a:lnTo>
                  <a:pt x="46647" y="26809"/>
                </a:lnTo>
                <a:lnTo>
                  <a:pt x="43929" y="23876"/>
                </a:lnTo>
                <a:lnTo>
                  <a:pt x="40563" y="20726"/>
                </a:lnTo>
                <a:lnTo>
                  <a:pt x="35521" y="16027"/>
                </a:lnTo>
                <a:lnTo>
                  <a:pt x="29057" y="10972"/>
                </a:lnTo>
                <a:lnTo>
                  <a:pt x="22593" y="7010"/>
                </a:lnTo>
                <a:lnTo>
                  <a:pt x="19367" y="5029"/>
                </a:lnTo>
                <a:lnTo>
                  <a:pt x="16141" y="3314"/>
                </a:lnTo>
                <a:lnTo>
                  <a:pt x="13042" y="2070"/>
                </a:lnTo>
                <a:lnTo>
                  <a:pt x="9931" y="825"/>
                </a:lnTo>
                <a:lnTo>
                  <a:pt x="6972" y="12"/>
                </a:lnTo>
                <a:lnTo>
                  <a:pt x="4076" y="0"/>
                </a:lnTo>
                <a:lnTo>
                  <a:pt x="1371" y="127"/>
                </a:lnTo>
                <a:lnTo>
                  <a:pt x="0" y="3733"/>
                </a:lnTo>
                <a:lnTo>
                  <a:pt x="1765" y="7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570816" y="2763942"/>
            <a:ext cx="64947" cy="12966"/>
          </a:xfrm>
          <a:custGeom>
            <a:avLst/>
            <a:gdLst/>
            <a:ahLst/>
            <a:cxnLst/>
            <a:rect l="l" t="t" r="r" b="b"/>
            <a:pathLst>
              <a:path w="64947" h="12966">
                <a:moveTo>
                  <a:pt x="64947" y="3873"/>
                </a:moveTo>
                <a:lnTo>
                  <a:pt x="63563" y="228"/>
                </a:lnTo>
                <a:lnTo>
                  <a:pt x="59715" y="0"/>
                </a:lnTo>
                <a:lnTo>
                  <a:pt x="48713" y="2855"/>
                </a:lnTo>
                <a:lnTo>
                  <a:pt x="35049" y="4661"/>
                </a:lnTo>
                <a:lnTo>
                  <a:pt x="32410" y="4889"/>
                </a:lnTo>
                <a:lnTo>
                  <a:pt x="18693" y="5666"/>
                </a:lnTo>
                <a:lnTo>
                  <a:pt x="6457" y="5910"/>
                </a:lnTo>
                <a:lnTo>
                  <a:pt x="3746" y="5918"/>
                </a:lnTo>
                <a:lnTo>
                  <a:pt x="0" y="7543"/>
                </a:lnTo>
                <a:lnTo>
                  <a:pt x="38" y="11442"/>
                </a:lnTo>
                <a:lnTo>
                  <a:pt x="3581" y="12966"/>
                </a:lnTo>
                <a:lnTo>
                  <a:pt x="3746" y="12966"/>
                </a:lnTo>
                <a:lnTo>
                  <a:pt x="15254" y="12823"/>
                </a:lnTo>
                <a:lnTo>
                  <a:pt x="28735" y="12223"/>
                </a:lnTo>
                <a:lnTo>
                  <a:pt x="32981" y="11912"/>
                </a:lnTo>
                <a:lnTo>
                  <a:pt x="46532" y="10364"/>
                </a:lnTo>
                <a:lnTo>
                  <a:pt x="58652" y="7773"/>
                </a:lnTo>
                <a:lnTo>
                  <a:pt x="62204" y="6591"/>
                </a:lnTo>
                <a:lnTo>
                  <a:pt x="64947" y="38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572009" y="2718593"/>
            <a:ext cx="84747" cy="7785"/>
          </a:xfrm>
          <a:custGeom>
            <a:avLst/>
            <a:gdLst/>
            <a:ahLst/>
            <a:cxnLst/>
            <a:rect l="l" t="t" r="r" b="b"/>
            <a:pathLst>
              <a:path w="84747" h="7785">
                <a:moveTo>
                  <a:pt x="0" y="3530"/>
                </a:moveTo>
                <a:lnTo>
                  <a:pt x="1587" y="7048"/>
                </a:lnTo>
                <a:lnTo>
                  <a:pt x="13811" y="7101"/>
                </a:lnTo>
                <a:lnTo>
                  <a:pt x="26907" y="7233"/>
                </a:lnTo>
                <a:lnTo>
                  <a:pt x="41455" y="7406"/>
                </a:lnTo>
                <a:lnTo>
                  <a:pt x="56095" y="7581"/>
                </a:lnTo>
                <a:lnTo>
                  <a:pt x="69462" y="7720"/>
                </a:lnTo>
                <a:lnTo>
                  <a:pt x="83172" y="7785"/>
                </a:lnTo>
                <a:lnTo>
                  <a:pt x="84747" y="4254"/>
                </a:lnTo>
                <a:lnTo>
                  <a:pt x="83172" y="736"/>
                </a:lnTo>
                <a:lnTo>
                  <a:pt x="70948" y="683"/>
                </a:lnTo>
                <a:lnTo>
                  <a:pt x="57852" y="551"/>
                </a:lnTo>
                <a:lnTo>
                  <a:pt x="43304" y="378"/>
                </a:lnTo>
                <a:lnTo>
                  <a:pt x="28664" y="203"/>
                </a:lnTo>
                <a:lnTo>
                  <a:pt x="15296" y="64"/>
                </a:lnTo>
                <a:lnTo>
                  <a:pt x="1587" y="0"/>
                </a:lnTo>
                <a:lnTo>
                  <a:pt x="0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593837" y="2664501"/>
            <a:ext cx="77800" cy="9348"/>
          </a:xfrm>
          <a:custGeom>
            <a:avLst/>
            <a:gdLst/>
            <a:ahLst/>
            <a:cxnLst/>
            <a:rect l="l" t="t" r="r" b="b"/>
            <a:pathLst>
              <a:path w="77800" h="9348">
                <a:moveTo>
                  <a:pt x="3517" y="7048"/>
                </a:moveTo>
                <a:lnTo>
                  <a:pt x="13426" y="7278"/>
                </a:lnTo>
                <a:lnTo>
                  <a:pt x="26497" y="7803"/>
                </a:lnTo>
                <a:lnTo>
                  <a:pt x="41035" y="8444"/>
                </a:lnTo>
                <a:lnTo>
                  <a:pt x="55351" y="9019"/>
                </a:lnTo>
                <a:lnTo>
                  <a:pt x="67752" y="9348"/>
                </a:lnTo>
                <a:lnTo>
                  <a:pt x="74307" y="9334"/>
                </a:lnTo>
                <a:lnTo>
                  <a:pt x="77800" y="7683"/>
                </a:lnTo>
                <a:lnTo>
                  <a:pt x="77698" y="3784"/>
                </a:lnTo>
                <a:lnTo>
                  <a:pt x="74142" y="2298"/>
                </a:lnTo>
                <a:lnTo>
                  <a:pt x="71031" y="2324"/>
                </a:lnTo>
                <a:lnTo>
                  <a:pt x="59785" y="2117"/>
                </a:lnTo>
                <a:lnTo>
                  <a:pt x="46003" y="1604"/>
                </a:lnTo>
                <a:lnTo>
                  <a:pt x="31373" y="964"/>
                </a:lnTo>
                <a:lnTo>
                  <a:pt x="17581" y="380"/>
                </a:lnTo>
                <a:lnTo>
                  <a:pt x="6316" y="31"/>
                </a:lnTo>
                <a:lnTo>
                  <a:pt x="3543" y="0"/>
                </a:lnTo>
                <a:lnTo>
                  <a:pt x="12" y="1574"/>
                </a:lnTo>
                <a:lnTo>
                  <a:pt x="0" y="5460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583254" y="1765065"/>
            <a:ext cx="169595" cy="164376"/>
          </a:xfrm>
          <a:custGeom>
            <a:avLst/>
            <a:gdLst/>
            <a:ahLst/>
            <a:cxnLst/>
            <a:rect l="l" t="t" r="r" b="b"/>
            <a:pathLst>
              <a:path w="169595" h="164376">
                <a:moveTo>
                  <a:pt x="0" y="108775"/>
                </a:moveTo>
                <a:lnTo>
                  <a:pt x="1924" y="127137"/>
                </a:lnTo>
                <a:lnTo>
                  <a:pt x="6919" y="138380"/>
                </a:lnTo>
                <a:lnTo>
                  <a:pt x="16243" y="148437"/>
                </a:lnTo>
                <a:lnTo>
                  <a:pt x="25465" y="154647"/>
                </a:lnTo>
                <a:lnTo>
                  <a:pt x="37267" y="159844"/>
                </a:lnTo>
                <a:lnTo>
                  <a:pt x="49814" y="163036"/>
                </a:lnTo>
                <a:lnTo>
                  <a:pt x="62636" y="164376"/>
                </a:lnTo>
                <a:lnTo>
                  <a:pt x="74834" y="164109"/>
                </a:lnTo>
                <a:lnTo>
                  <a:pt x="88374" y="162434"/>
                </a:lnTo>
                <a:lnTo>
                  <a:pt x="102478" y="159352"/>
                </a:lnTo>
                <a:lnTo>
                  <a:pt x="116583" y="154871"/>
                </a:lnTo>
                <a:lnTo>
                  <a:pt x="130123" y="149003"/>
                </a:lnTo>
                <a:lnTo>
                  <a:pt x="142534" y="141756"/>
                </a:lnTo>
                <a:lnTo>
                  <a:pt x="153252" y="133140"/>
                </a:lnTo>
                <a:lnTo>
                  <a:pt x="161711" y="123165"/>
                </a:lnTo>
                <a:lnTo>
                  <a:pt x="167347" y="111839"/>
                </a:lnTo>
                <a:lnTo>
                  <a:pt x="169595" y="99174"/>
                </a:lnTo>
                <a:lnTo>
                  <a:pt x="169382" y="90403"/>
                </a:lnTo>
                <a:lnTo>
                  <a:pt x="167628" y="77843"/>
                </a:lnTo>
                <a:lnTo>
                  <a:pt x="164472" y="65495"/>
                </a:lnTo>
                <a:lnTo>
                  <a:pt x="160258" y="53386"/>
                </a:lnTo>
                <a:lnTo>
                  <a:pt x="155332" y="41544"/>
                </a:lnTo>
                <a:lnTo>
                  <a:pt x="150037" y="29997"/>
                </a:lnTo>
                <a:lnTo>
                  <a:pt x="145796" y="21559"/>
                </a:lnTo>
                <a:lnTo>
                  <a:pt x="138052" y="9051"/>
                </a:lnTo>
                <a:lnTo>
                  <a:pt x="129336" y="990"/>
                </a:lnTo>
                <a:lnTo>
                  <a:pt x="126898" y="0"/>
                </a:lnTo>
                <a:lnTo>
                  <a:pt x="118833" y="812"/>
                </a:lnTo>
                <a:lnTo>
                  <a:pt x="115722" y="1193"/>
                </a:lnTo>
                <a:lnTo>
                  <a:pt x="107657" y="2184"/>
                </a:lnTo>
                <a:lnTo>
                  <a:pt x="99860" y="4648"/>
                </a:lnTo>
                <a:lnTo>
                  <a:pt x="92113" y="5905"/>
                </a:lnTo>
                <a:lnTo>
                  <a:pt x="82526" y="7403"/>
                </a:lnTo>
                <a:lnTo>
                  <a:pt x="69968" y="9044"/>
                </a:lnTo>
                <a:lnTo>
                  <a:pt x="57299" y="10164"/>
                </a:lnTo>
                <a:lnTo>
                  <a:pt x="44488" y="10579"/>
                </a:lnTo>
                <a:lnTo>
                  <a:pt x="43700" y="10579"/>
                </a:lnTo>
                <a:lnTo>
                  <a:pt x="40474" y="5930"/>
                </a:lnTo>
                <a:lnTo>
                  <a:pt x="23837" y="7810"/>
                </a:lnTo>
                <a:lnTo>
                  <a:pt x="20459" y="10477"/>
                </a:lnTo>
                <a:lnTo>
                  <a:pt x="19541" y="11346"/>
                </a:lnTo>
                <a:lnTo>
                  <a:pt x="13905" y="23244"/>
                </a:lnTo>
                <a:lnTo>
                  <a:pt x="10071" y="35547"/>
                </a:lnTo>
                <a:lnTo>
                  <a:pt x="7353" y="43053"/>
                </a:lnTo>
                <a:lnTo>
                  <a:pt x="5549" y="50304"/>
                </a:lnTo>
                <a:lnTo>
                  <a:pt x="4076" y="58166"/>
                </a:lnTo>
                <a:lnTo>
                  <a:pt x="2124" y="70765"/>
                </a:lnTo>
                <a:lnTo>
                  <a:pt x="886" y="83352"/>
                </a:lnTo>
                <a:lnTo>
                  <a:pt x="226" y="95992"/>
                </a:lnTo>
                <a:lnTo>
                  <a:pt x="0" y="1087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579736" y="1769291"/>
            <a:ext cx="50825" cy="86313"/>
          </a:xfrm>
          <a:custGeom>
            <a:avLst/>
            <a:gdLst/>
            <a:ahLst/>
            <a:cxnLst/>
            <a:rect l="l" t="t" r="r" b="b"/>
            <a:pathLst>
              <a:path w="50825" h="86313">
                <a:moveTo>
                  <a:pt x="10985" y="28193"/>
                </a:moveTo>
                <a:lnTo>
                  <a:pt x="10286" y="30111"/>
                </a:lnTo>
                <a:lnTo>
                  <a:pt x="7480" y="37833"/>
                </a:lnTo>
                <a:lnTo>
                  <a:pt x="7939" y="79074"/>
                </a:lnTo>
                <a:lnTo>
                  <a:pt x="9196" y="66509"/>
                </a:lnTo>
                <a:lnTo>
                  <a:pt x="11061" y="54584"/>
                </a:lnTo>
                <a:lnTo>
                  <a:pt x="12496" y="46850"/>
                </a:lnTo>
                <a:lnTo>
                  <a:pt x="14249" y="39814"/>
                </a:lnTo>
                <a:lnTo>
                  <a:pt x="16890" y="32537"/>
                </a:lnTo>
                <a:lnTo>
                  <a:pt x="18059" y="29311"/>
                </a:lnTo>
                <a:lnTo>
                  <a:pt x="19405" y="24104"/>
                </a:lnTo>
                <a:lnTo>
                  <a:pt x="21081" y="19176"/>
                </a:lnTo>
                <a:lnTo>
                  <a:pt x="22821" y="14376"/>
                </a:lnTo>
                <a:lnTo>
                  <a:pt x="24650" y="10680"/>
                </a:lnTo>
                <a:lnTo>
                  <a:pt x="28371" y="8064"/>
                </a:lnTo>
                <a:lnTo>
                  <a:pt x="32550" y="7302"/>
                </a:lnTo>
                <a:lnTo>
                  <a:pt x="37388" y="7048"/>
                </a:lnTo>
                <a:lnTo>
                  <a:pt x="41211" y="7226"/>
                </a:lnTo>
                <a:lnTo>
                  <a:pt x="43980" y="8115"/>
                </a:lnTo>
                <a:lnTo>
                  <a:pt x="44488" y="8293"/>
                </a:lnTo>
                <a:lnTo>
                  <a:pt x="47637" y="10350"/>
                </a:lnTo>
                <a:lnTo>
                  <a:pt x="48005" y="9880"/>
                </a:lnTo>
                <a:lnTo>
                  <a:pt x="48005" y="2832"/>
                </a:lnTo>
                <a:lnTo>
                  <a:pt x="44488" y="4406"/>
                </a:lnTo>
                <a:lnTo>
                  <a:pt x="42125" y="203"/>
                </a:lnTo>
                <a:lnTo>
                  <a:pt x="37388" y="0"/>
                </a:lnTo>
                <a:lnTo>
                  <a:pt x="34366" y="0"/>
                </a:lnTo>
                <a:lnTo>
                  <a:pt x="31305" y="330"/>
                </a:lnTo>
                <a:lnTo>
                  <a:pt x="28625" y="876"/>
                </a:lnTo>
                <a:lnTo>
                  <a:pt x="26034" y="1473"/>
                </a:lnTo>
                <a:lnTo>
                  <a:pt x="22796" y="2717"/>
                </a:lnTo>
                <a:lnTo>
                  <a:pt x="19862" y="5041"/>
                </a:lnTo>
                <a:lnTo>
                  <a:pt x="17449" y="9385"/>
                </a:lnTo>
                <a:lnTo>
                  <a:pt x="15722" y="12852"/>
                </a:lnTo>
                <a:lnTo>
                  <a:pt x="14350" y="16967"/>
                </a:lnTo>
                <a:lnTo>
                  <a:pt x="13157" y="20802"/>
                </a:lnTo>
                <a:lnTo>
                  <a:pt x="11976" y="24625"/>
                </a:lnTo>
                <a:lnTo>
                  <a:pt x="10985" y="28193"/>
                </a:lnTo>
                <a:close/>
              </a:path>
              <a:path w="50825" h="86313">
                <a:moveTo>
                  <a:pt x="50114" y="4343"/>
                </a:moveTo>
                <a:lnTo>
                  <a:pt x="48349" y="9856"/>
                </a:lnTo>
                <a:lnTo>
                  <a:pt x="50825" y="8140"/>
                </a:lnTo>
                <a:lnTo>
                  <a:pt x="50114" y="4343"/>
                </a:lnTo>
                <a:close/>
              </a:path>
              <a:path w="50825" h="86313">
                <a:moveTo>
                  <a:pt x="47637" y="10350"/>
                </a:moveTo>
                <a:lnTo>
                  <a:pt x="44488" y="8293"/>
                </a:lnTo>
                <a:lnTo>
                  <a:pt x="43980" y="8115"/>
                </a:lnTo>
                <a:lnTo>
                  <a:pt x="47637" y="10350"/>
                </a:lnTo>
                <a:close/>
              </a:path>
              <a:path w="50825" h="86313">
                <a:moveTo>
                  <a:pt x="47637" y="10350"/>
                </a:moveTo>
                <a:lnTo>
                  <a:pt x="48349" y="9856"/>
                </a:lnTo>
                <a:lnTo>
                  <a:pt x="48005" y="9867"/>
                </a:lnTo>
                <a:lnTo>
                  <a:pt x="48349" y="9856"/>
                </a:lnTo>
                <a:lnTo>
                  <a:pt x="50114" y="4343"/>
                </a:lnTo>
                <a:lnTo>
                  <a:pt x="50825" y="8140"/>
                </a:lnTo>
                <a:lnTo>
                  <a:pt x="48349" y="9856"/>
                </a:lnTo>
                <a:lnTo>
                  <a:pt x="60885" y="9456"/>
                </a:lnTo>
                <a:lnTo>
                  <a:pt x="73579" y="8347"/>
                </a:lnTo>
                <a:lnTo>
                  <a:pt x="86113" y="6729"/>
                </a:lnTo>
                <a:lnTo>
                  <a:pt x="96202" y="5168"/>
                </a:lnTo>
                <a:lnTo>
                  <a:pt x="104292" y="3822"/>
                </a:lnTo>
                <a:lnTo>
                  <a:pt x="112026" y="1396"/>
                </a:lnTo>
                <a:lnTo>
                  <a:pt x="119659" y="469"/>
                </a:lnTo>
                <a:lnTo>
                  <a:pt x="121589" y="215"/>
                </a:lnTo>
                <a:lnTo>
                  <a:pt x="125653" y="-203"/>
                </a:lnTo>
                <a:lnTo>
                  <a:pt x="128676" y="-190"/>
                </a:lnTo>
                <a:lnTo>
                  <a:pt x="134518" y="1879"/>
                </a:lnTo>
                <a:lnTo>
                  <a:pt x="144039" y="15100"/>
                </a:lnTo>
                <a:lnTo>
                  <a:pt x="149822" y="26133"/>
                </a:lnTo>
                <a:lnTo>
                  <a:pt x="155759" y="39048"/>
                </a:lnTo>
                <a:lnTo>
                  <a:pt x="160725" y="51054"/>
                </a:lnTo>
                <a:lnTo>
                  <a:pt x="164903" y="63247"/>
                </a:lnTo>
                <a:lnTo>
                  <a:pt x="167943" y="75589"/>
                </a:lnTo>
                <a:lnTo>
                  <a:pt x="169494" y="88044"/>
                </a:lnTo>
                <a:lnTo>
                  <a:pt x="169583" y="94856"/>
                </a:lnTo>
                <a:lnTo>
                  <a:pt x="167176" y="107491"/>
                </a:lnTo>
                <a:lnTo>
                  <a:pt x="161040" y="118771"/>
                </a:lnTo>
                <a:lnTo>
                  <a:pt x="150836" y="129514"/>
                </a:lnTo>
                <a:lnTo>
                  <a:pt x="140547" y="136905"/>
                </a:lnTo>
                <a:lnTo>
                  <a:pt x="128862" y="143180"/>
                </a:lnTo>
                <a:lnTo>
                  <a:pt x="118173" y="147599"/>
                </a:lnTo>
                <a:lnTo>
                  <a:pt x="105275" y="151669"/>
                </a:lnTo>
                <a:lnTo>
                  <a:pt x="92360" y="154548"/>
                </a:lnTo>
                <a:lnTo>
                  <a:pt x="79916" y="156224"/>
                </a:lnTo>
                <a:lnTo>
                  <a:pt x="69710" y="156692"/>
                </a:lnTo>
                <a:lnTo>
                  <a:pt x="66281" y="156629"/>
                </a:lnTo>
                <a:lnTo>
                  <a:pt x="53357" y="155236"/>
                </a:lnTo>
                <a:lnTo>
                  <a:pt x="40810" y="151898"/>
                </a:lnTo>
                <a:lnTo>
                  <a:pt x="29170" y="146479"/>
                </a:lnTo>
                <a:lnTo>
                  <a:pt x="21970" y="141477"/>
                </a:lnTo>
                <a:lnTo>
                  <a:pt x="15773" y="136423"/>
                </a:lnTo>
                <a:lnTo>
                  <a:pt x="12179" y="131343"/>
                </a:lnTo>
                <a:lnTo>
                  <a:pt x="9982" y="125539"/>
                </a:lnTo>
                <a:lnTo>
                  <a:pt x="7785" y="119735"/>
                </a:lnTo>
                <a:lnTo>
                  <a:pt x="7035" y="113093"/>
                </a:lnTo>
                <a:lnTo>
                  <a:pt x="7035" y="104571"/>
                </a:lnTo>
                <a:lnTo>
                  <a:pt x="7266" y="91729"/>
                </a:lnTo>
                <a:lnTo>
                  <a:pt x="7939" y="79074"/>
                </a:lnTo>
                <a:lnTo>
                  <a:pt x="7480" y="37833"/>
                </a:lnTo>
                <a:lnTo>
                  <a:pt x="5626" y="45313"/>
                </a:lnTo>
                <a:lnTo>
                  <a:pt x="4127" y="53289"/>
                </a:lnTo>
                <a:lnTo>
                  <a:pt x="2160" y="65964"/>
                </a:lnTo>
                <a:lnTo>
                  <a:pt x="909" y="78575"/>
                </a:lnTo>
                <a:lnTo>
                  <a:pt x="236" y="91200"/>
                </a:lnTo>
                <a:lnTo>
                  <a:pt x="2" y="103918"/>
                </a:lnTo>
                <a:lnTo>
                  <a:pt x="0" y="113499"/>
                </a:lnTo>
                <a:lnTo>
                  <a:pt x="761" y="121043"/>
                </a:lnTo>
                <a:lnTo>
                  <a:pt x="3390" y="128015"/>
                </a:lnTo>
                <a:lnTo>
                  <a:pt x="6007" y="135000"/>
                </a:lnTo>
                <a:lnTo>
                  <a:pt x="10528" y="141287"/>
                </a:lnTo>
                <a:lnTo>
                  <a:pt x="17538" y="146951"/>
                </a:lnTo>
                <a:lnTo>
                  <a:pt x="28395" y="154110"/>
                </a:lnTo>
                <a:lnTo>
                  <a:pt x="40292" y="159170"/>
                </a:lnTo>
                <a:lnTo>
                  <a:pt x="52811" y="162297"/>
                </a:lnTo>
                <a:lnTo>
                  <a:pt x="65535" y="163658"/>
                </a:lnTo>
                <a:lnTo>
                  <a:pt x="69710" y="163741"/>
                </a:lnTo>
                <a:lnTo>
                  <a:pt x="81298" y="163168"/>
                </a:lnTo>
                <a:lnTo>
                  <a:pt x="93638" y="161478"/>
                </a:lnTo>
                <a:lnTo>
                  <a:pt x="106364" y="158672"/>
                </a:lnTo>
                <a:lnTo>
                  <a:pt x="119111" y="154750"/>
                </a:lnTo>
                <a:lnTo>
                  <a:pt x="131512" y="149711"/>
                </a:lnTo>
                <a:lnTo>
                  <a:pt x="137350" y="146837"/>
                </a:lnTo>
                <a:lnTo>
                  <a:pt x="148584" y="140071"/>
                </a:lnTo>
                <a:lnTo>
                  <a:pt x="158514" y="132115"/>
                </a:lnTo>
                <a:lnTo>
                  <a:pt x="164706" y="125539"/>
                </a:lnTo>
                <a:lnTo>
                  <a:pt x="171697" y="114797"/>
                </a:lnTo>
                <a:lnTo>
                  <a:pt x="175806" y="102657"/>
                </a:lnTo>
                <a:lnTo>
                  <a:pt x="176631" y="95046"/>
                </a:lnTo>
                <a:lnTo>
                  <a:pt x="176669" y="92671"/>
                </a:lnTo>
                <a:lnTo>
                  <a:pt x="175759" y="79757"/>
                </a:lnTo>
                <a:lnTo>
                  <a:pt x="173287" y="67133"/>
                </a:lnTo>
                <a:lnTo>
                  <a:pt x="169597" y="54819"/>
                </a:lnTo>
                <a:lnTo>
                  <a:pt x="165035" y="42832"/>
                </a:lnTo>
                <a:lnTo>
                  <a:pt x="159946" y="31193"/>
                </a:lnTo>
                <a:lnTo>
                  <a:pt x="156730" y="24269"/>
                </a:lnTo>
                <a:lnTo>
                  <a:pt x="151764" y="13995"/>
                </a:lnTo>
                <a:lnTo>
                  <a:pt x="147891" y="7848"/>
                </a:lnTo>
                <a:lnTo>
                  <a:pt x="143852" y="1803"/>
                </a:lnTo>
                <a:lnTo>
                  <a:pt x="139369" y="-3213"/>
                </a:lnTo>
                <a:lnTo>
                  <a:pt x="134175" y="-6502"/>
                </a:lnTo>
                <a:lnTo>
                  <a:pt x="128676" y="-7239"/>
                </a:lnTo>
                <a:lnTo>
                  <a:pt x="125082" y="-7239"/>
                </a:lnTo>
                <a:lnTo>
                  <a:pt x="120916" y="-6794"/>
                </a:lnTo>
                <a:lnTo>
                  <a:pt x="118795" y="-6527"/>
                </a:lnTo>
                <a:lnTo>
                  <a:pt x="110324" y="-5461"/>
                </a:lnTo>
                <a:lnTo>
                  <a:pt x="102476" y="-2984"/>
                </a:lnTo>
                <a:lnTo>
                  <a:pt x="95072" y="-1790"/>
                </a:lnTo>
                <a:lnTo>
                  <a:pt x="82510" y="125"/>
                </a:lnTo>
                <a:lnTo>
                  <a:pt x="69910" y="1654"/>
                </a:lnTo>
                <a:lnTo>
                  <a:pt x="57239" y="2607"/>
                </a:lnTo>
                <a:lnTo>
                  <a:pt x="48257" y="2825"/>
                </a:lnTo>
                <a:lnTo>
                  <a:pt x="46431" y="1333"/>
                </a:lnTo>
                <a:lnTo>
                  <a:pt x="42125" y="203"/>
                </a:lnTo>
                <a:lnTo>
                  <a:pt x="44488" y="4406"/>
                </a:lnTo>
                <a:lnTo>
                  <a:pt x="48005" y="2832"/>
                </a:lnTo>
                <a:lnTo>
                  <a:pt x="48005" y="9880"/>
                </a:lnTo>
                <a:lnTo>
                  <a:pt x="47637" y="10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541987" y="1742852"/>
            <a:ext cx="179900" cy="204047"/>
          </a:xfrm>
          <a:custGeom>
            <a:avLst/>
            <a:gdLst/>
            <a:ahLst/>
            <a:cxnLst/>
            <a:rect l="l" t="t" r="r" b="b"/>
            <a:pathLst>
              <a:path w="179900" h="204047">
                <a:moveTo>
                  <a:pt x="179900" y="200012"/>
                </a:moveTo>
                <a:lnTo>
                  <a:pt x="94341" y="196684"/>
                </a:lnTo>
                <a:lnTo>
                  <a:pt x="85235" y="188468"/>
                </a:lnTo>
                <a:lnTo>
                  <a:pt x="75760" y="179826"/>
                </a:lnTo>
                <a:lnTo>
                  <a:pt x="70004" y="164030"/>
                </a:lnTo>
                <a:lnTo>
                  <a:pt x="68272" y="151530"/>
                </a:lnTo>
                <a:lnTo>
                  <a:pt x="67813" y="138815"/>
                </a:lnTo>
                <a:lnTo>
                  <a:pt x="67824" y="115289"/>
                </a:lnTo>
                <a:lnTo>
                  <a:pt x="68151" y="102620"/>
                </a:lnTo>
                <a:lnTo>
                  <a:pt x="69201" y="90193"/>
                </a:lnTo>
                <a:lnTo>
                  <a:pt x="71383" y="77852"/>
                </a:lnTo>
                <a:lnTo>
                  <a:pt x="75106" y="65439"/>
                </a:lnTo>
                <a:lnTo>
                  <a:pt x="80612" y="51197"/>
                </a:lnTo>
                <a:lnTo>
                  <a:pt x="85842" y="39730"/>
                </a:lnTo>
                <a:lnTo>
                  <a:pt x="92830" y="29433"/>
                </a:lnTo>
                <a:lnTo>
                  <a:pt x="101491" y="21526"/>
                </a:lnTo>
                <a:lnTo>
                  <a:pt x="111799" y="14645"/>
                </a:lnTo>
                <a:lnTo>
                  <a:pt x="123373" y="8235"/>
                </a:lnTo>
                <a:lnTo>
                  <a:pt x="135665" y="3170"/>
                </a:lnTo>
                <a:lnTo>
                  <a:pt x="148127" y="321"/>
                </a:lnTo>
                <a:lnTo>
                  <a:pt x="150340" y="171"/>
                </a:lnTo>
                <a:lnTo>
                  <a:pt x="134038" y="609"/>
                </a:lnTo>
                <a:lnTo>
                  <a:pt x="115061" y="1720"/>
                </a:lnTo>
                <a:lnTo>
                  <a:pt x="98198" y="3419"/>
                </a:lnTo>
                <a:lnTo>
                  <a:pt x="83265" y="5755"/>
                </a:lnTo>
                <a:lnTo>
                  <a:pt x="70076" y="8776"/>
                </a:lnTo>
                <a:lnTo>
                  <a:pt x="58448" y="12530"/>
                </a:lnTo>
                <a:lnTo>
                  <a:pt x="48196" y="17066"/>
                </a:lnTo>
                <a:lnTo>
                  <a:pt x="39136" y="22432"/>
                </a:lnTo>
                <a:lnTo>
                  <a:pt x="31082" y="28677"/>
                </a:lnTo>
                <a:lnTo>
                  <a:pt x="23850" y="35849"/>
                </a:lnTo>
                <a:lnTo>
                  <a:pt x="17256" y="43997"/>
                </a:lnTo>
                <a:lnTo>
                  <a:pt x="11116" y="53169"/>
                </a:lnTo>
                <a:lnTo>
                  <a:pt x="4475" y="66852"/>
                </a:lnTo>
                <a:lnTo>
                  <a:pt x="1577" y="78515"/>
                </a:lnTo>
                <a:lnTo>
                  <a:pt x="153" y="91177"/>
                </a:lnTo>
                <a:lnTo>
                  <a:pt x="0" y="104410"/>
                </a:lnTo>
                <a:lnTo>
                  <a:pt x="915" y="117784"/>
                </a:lnTo>
                <a:lnTo>
                  <a:pt x="2697" y="130873"/>
                </a:lnTo>
                <a:lnTo>
                  <a:pt x="5144" y="143246"/>
                </a:lnTo>
                <a:lnTo>
                  <a:pt x="8054" y="154477"/>
                </a:lnTo>
                <a:lnTo>
                  <a:pt x="13991" y="171551"/>
                </a:lnTo>
                <a:lnTo>
                  <a:pt x="20134" y="182520"/>
                </a:lnTo>
                <a:lnTo>
                  <a:pt x="28699" y="190630"/>
                </a:lnTo>
                <a:lnTo>
                  <a:pt x="41058" y="196343"/>
                </a:lnTo>
                <a:lnTo>
                  <a:pt x="56896" y="200083"/>
                </a:lnTo>
                <a:lnTo>
                  <a:pt x="69248" y="201944"/>
                </a:lnTo>
                <a:lnTo>
                  <a:pt x="82041" y="203172"/>
                </a:lnTo>
                <a:lnTo>
                  <a:pt x="95131" y="203846"/>
                </a:lnTo>
                <a:lnTo>
                  <a:pt x="108376" y="204047"/>
                </a:lnTo>
                <a:lnTo>
                  <a:pt x="121630" y="203852"/>
                </a:lnTo>
                <a:lnTo>
                  <a:pt x="134751" y="203343"/>
                </a:lnTo>
                <a:lnTo>
                  <a:pt x="147594" y="202597"/>
                </a:lnTo>
                <a:lnTo>
                  <a:pt x="160016" y="201694"/>
                </a:lnTo>
                <a:lnTo>
                  <a:pt x="171874" y="200714"/>
                </a:lnTo>
                <a:lnTo>
                  <a:pt x="179900" y="200012"/>
                </a:lnTo>
                <a:close/>
              </a:path>
              <a:path w="179900" h="204047">
                <a:moveTo>
                  <a:pt x="155313" y="38"/>
                </a:moveTo>
                <a:lnTo>
                  <a:pt x="152875" y="0"/>
                </a:lnTo>
                <a:lnTo>
                  <a:pt x="150340" y="171"/>
                </a:lnTo>
                <a:lnTo>
                  <a:pt x="155313" y="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538396" y="1739370"/>
            <a:ext cx="162433" cy="211048"/>
          </a:xfrm>
          <a:custGeom>
            <a:avLst/>
            <a:gdLst/>
            <a:ahLst/>
            <a:cxnLst/>
            <a:rect l="l" t="t" r="r" b="b"/>
            <a:pathLst>
              <a:path w="162433" h="211048">
                <a:moveTo>
                  <a:pt x="158953" y="0"/>
                </a:moveTo>
                <a:lnTo>
                  <a:pt x="155561" y="79"/>
                </a:lnTo>
                <a:lnTo>
                  <a:pt x="156425" y="7010"/>
                </a:lnTo>
                <a:lnTo>
                  <a:pt x="156463" y="3492"/>
                </a:lnTo>
                <a:lnTo>
                  <a:pt x="158851" y="0"/>
                </a:lnTo>
                <a:close/>
              </a:path>
              <a:path w="162433" h="211048">
                <a:moveTo>
                  <a:pt x="153741" y="7158"/>
                </a:moveTo>
                <a:lnTo>
                  <a:pt x="158851" y="7048"/>
                </a:lnTo>
                <a:lnTo>
                  <a:pt x="153741" y="7158"/>
                </a:lnTo>
                <a:close/>
              </a:path>
              <a:path w="162433" h="211048">
                <a:moveTo>
                  <a:pt x="80657" y="178358"/>
                </a:moveTo>
                <a:lnTo>
                  <a:pt x="76940" y="166308"/>
                </a:lnTo>
                <a:lnTo>
                  <a:pt x="75304" y="153777"/>
                </a:lnTo>
                <a:lnTo>
                  <a:pt x="74908" y="140770"/>
                </a:lnTo>
                <a:lnTo>
                  <a:pt x="74917" y="125120"/>
                </a:lnTo>
                <a:lnTo>
                  <a:pt x="75046" y="112004"/>
                </a:lnTo>
                <a:lnTo>
                  <a:pt x="75730" y="99359"/>
                </a:lnTo>
                <a:lnTo>
                  <a:pt x="77391" y="86985"/>
                </a:lnTo>
                <a:lnTo>
                  <a:pt x="80447" y="74685"/>
                </a:lnTo>
                <a:lnTo>
                  <a:pt x="82689" y="68351"/>
                </a:lnTo>
                <a:lnTo>
                  <a:pt x="85966" y="60007"/>
                </a:lnTo>
                <a:lnTo>
                  <a:pt x="88633" y="52285"/>
                </a:lnTo>
                <a:lnTo>
                  <a:pt x="92201" y="45504"/>
                </a:lnTo>
                <a:lnTo>
                  <a:pt x="95783" y="38722"/>
                </a:lnTo>
                <a:lnTo>
                  <a:pt x="100190" y="32880"/>
                </a:lnTo>
                <a:lnTo>
                  <a:pt x="107137" y="27863"/>
                </a:lnTo>
                <a:lnTo>
                  <a:pt x="117660" y="20859"/>
                </a:lnTo>
                <a:lnTo>
                  <a:pt x="129438" y="14443"/>
                </a:lnTo>
                <a:lnTo>
                  <a:pt x="130151" y="7977"/>
                </a:lnTo>
                <a:lnTo>
                  <a:pt x="146103" y="7320"/>
                </a:lnTo>
                <a:lnTo>
                  <a:pt x="155561" y="79"/>
                </a:lnTo>
                <a:lnTo>
                  <a:pt x="142041" y="404"/>
                </a:lnTo>
                <a:lnTo>
                  <a:pt x="143698" y="1711"/>
                </a:lnTo>
                <a:lnTo>
                  <a:pt x="131187" y="5913"/>
                </a:lnTo>
                <a:lnTo>
                  <a:pt x="119293" y="11752"/>
                </a:lnTo>
                <a:lnTo>
                  <a:pt x="108431" y="18413"/>
                </a:lnTo>
                <a:lnTo>
                  <a:pt x="103022" y="22148"/>
                </a:lnTo>
                <a:lnTo>
                  <a:pt x="93276" y="31182"/>
                </a:lnTo>
                <a:lnTo>
                  <a:pt x="86392" y="41429"/>
                </a:lnTo>
                <a:lnTo>
                  <a:pt x="80815" y="53680"/>
                </a:lnTo>
                <a:lnTo>
                  <a:pt x="76136" y="65773"/>
                </a:lnTo>
                <a:lnTo>
                  <a:pt x="72065" y="78427"/>
                </a:lnTo>
                <a:lnTo>
                  <a:pt x="69610" y="90925"/>
                </a:lnTo>
                <a:lnTo>
                  <a:pt x="68364" y="103394"/>
                </a:lnTo>
                <a:lnTo>
                  <a:pt x="67920" y="115962"/>
                </a:lnTo>
                <a:lnTo>
                  <a:pt x="67868" y="138531"/>
                </a:lnTo>
                <a:lnTo>
                  <a:pt x="68099" y="151106"/>
                </a:lnTo>
                <a:lnTo>
                  <a:pt x="69315" y="163710"/>
                </a:lnTo>
                <a:lnTo>
                  <a:pt x="72337" y="176258"/>
                </a:lnTo>
                <a:lnTo>
                  <a:pt x="76834" y="187375"/>
                </a:lnTo>
                <a:lnTo>
                  <a:pt x="85369" y="193827"/>
                </a:lnTo>
                <a:lnTo>
                  <a:pt x="92913" y="198882"/>
                </a:lnTo>
                <a:lnTo>
                  <a:pt x="94995" y="202107"/>
                </a:lnTo>
                <a:lnTo>
                  <a:pt x="97584" y="203755"/>
                </a:lnTo>
                <a:lnTo>
                  <a:pt x="98247" y="204177"/>
                </a:lnTo>
                <a:lnTo>
                  <a:pt x="110971" y="211048"/>
                </a:lnTo>
                <a:lnTo>
                  <a:pt x="111632" y="211048"/>
                </a:lnTo>
                <a:lnTo>
                  <a:pt x="125093" y="210859"/>
                </a:lnTo>
                <a:lnTo>
                  <a:pt x="138400" y="210348"/>
                </a:lnTo>
                <a:lnTo>
                  <a:pt x="151408" y="209596"/>
                </a:lnTo>
                <a:lnTo>
                  <a:pt x="163972" y="208684"/>
                </a:lnTo>
                <a:lnTo>
                  <a:pt x="175945" y="207696"/>
                </a:lnTo>
                <a:lnTo>
                  <a:pt x="183807" y="207010"/>
                </a:lnTo>
                <a:lnTo>
                  <a:pt x="187172" y="205130"/>
                </a:lnTo>
                <a:lnTo>
                  <a:pt x="186829" y="201244"/>
                </a:lnTo>
                <a:lnTo>
                  <a:pt x="183184" y="199986"/>
                </a:lnTo>
                <a:lnTo>
                  <a:pt x="171637" y="200993"/>
                </a:lnTo>
                <a:lnTo>
                  <a:pt x="159418" y="201972"/>
                </a:lnTo>
                <a:lnTo>
                  <a:pt x="146679" y="202843"/>
                </a:lnTo>
                <a:lnTo>
                  <a:pt x="133570" y="203524"/>
                </a:lnTo>
                <a:lnTo>
                  <a:pt x="120244" y="203932"/>
                </a:lnTo>
                <a:lnTo>
                  <a:pt x="111632" y="204012"/>
                </a:lnTo>
                <a:lnTo>
                  <a:pt x="98813" y="203803"/>
                </a:lnTo>
                <a:lnTo>
                  <a:pt x="98336" y="203796"/>
                </a:lnTo>
                <a:lnTo>
                  <a:pt x="97637" y="193357"/>
                </a:lnTo>
                <a:lnTo>
                  <a:pt x="93154" y="190741"/>
                </a:lnTo>
                <a:lnTo>
                  <a:pt x="89433" y="188074"/>
                </a:lnTo>
                <a:lnTo>
                  <a:pt x="85648" y="185394"/>
                </a:lnTo>
                <a:lnTo>
                  <a:pt x="82588" y="182841"/>
                </a:lnTo>
                <a:lnTo>
                  <a:pt x="80657" y="178358"/>
                </a:lnTo>
                <a:close/>
              </a:path>
              <a:path w="162433" h="211048">
                <a:moveTo>
                  <a:pt x="101498" y="202031"/>
                </a:moveTo>
                <a:lnTo>
                  <a:pt x="100876" y="198234"/>
                </a:lnTo>
                <a:lnTo>
                  <a:pt x="97637" y="193357"/>
                </a:lnTo>
                <a:lnTo>
                  <a:pt x="98336" y="203796"/>
                </a:lnTo>
                <a:lnTo>
                  <a:pt x="98813" y="203803"/>
                </a:lnTo>
                <a:lnTo>
                  <a:pt x="101498" y="202031"/>
                </a:lnTo>
                <a:close/>
              </a:path>
              <a:path w="162433" h="211048">
                <a:moveTo>
                  <a:pt x="16763" y="162573"/>
                </a:moveTo>
                <a:lnTo>
                  <a:pt x="12837" y="148753"/>
                </a:lnTo>
                <a:lnTo>
                  <a:pt x="10245" y="136492"/>
                </a:lnTo>
                <a:lnTo>
                  <a:pt x="8291" y="123392"/>
                </a:lnTo>
                <a:lnTo>
                  <a:pt x="7194" y="109941"/>
                </a:lnTo>
                <a:lnTo>
                  <a:pt x="7035" y="102895"/>
                </a:lnTo>
                <a:lnTo>
                  <a:pt x="7747" y="88954"/>
                </a:lnTo>
                <a:lnTo>
                  <a:pt x="10042" y="76074"/>
                </a:lnTo>
                <a:lnTo>
                  <a:pt x="14091" y="64848"/>
                </a:lnTo>
                <a:lnTo>
                  <a:pt x="23182" y="50275"/>
                </a:lnTo>
                <a:lnTo>
                  <a:pt x="31254" y="40382"/>
                </a:lnTo>
                <a:lnTo>
                  <a:pt x="40307" y="32043"/>
                </a:lnTo>
                <a:lnTo>
                  <a:pt x="50748" y="25105"/>
                </a:lnTo>
                <a:lnTo>
                  <a:pt x="61467" y="20015"/>
                </a:lnTo>
                <a:lnTo>
                  <a:pt x="70151" y="16946"/>
                </a:lnTo>
                <a:lnTo>
                  <a:pt x="79819" y="14328"/>
                </a:lnTo>
                <a:lnTo>
                  <a:pt x="90562" y="12143"/>
                </a:lnTo>
                <a:lnTo>
                  <a:pt x="102471" y="10369"/>
                </a:lnTo>
                <a:lnTo>
                  <a:pt x="115637" y="8987"/>
                </a:lnTo>
                <a:lnTo>
                  <a:pt x="126459" y="8234"/>
                </a:lnTo>
                <a:lnTo>
                  <a:pt x="131187" y="5913"/>
                </a:lnTo>
                <a:lnTo>
                  <a:pt x="143698" y="1711"/>
                </a:lnTo>
                <a:lnTo>
                  <a:pt x="142041" y="404"/>
                </a:lnTo>
                <a:lnTo>
                  <a:pt x="126624" y="1126"/>
                </a:lnTo>
                <a:lnTo>
                  <a:pt x="112510" y="2193"/>
                </a:lnTo>
                <a:lnTo>
                  <a:pt x="99612" y="3634"/>
                </a:lnTo>
                <a:lnTo>
                  <a:pt x="87839" y="5473"/>
                </a:lnTo>
                <a:lnTo>
                  <a:pt x="77103" y="7740"/>
                </a:lnTo>
                <a:lnTo>
                  <a:pt x="67313" y="10461"/>
                </a:lnTo>
                <a:lnTo>
                  <a:pt x="58851" y="13474"/>
                </a:lnTo>
                <a:lnTo>
                  <a:pt x="46730" y="19272"/>
                </a:lnTo>
                <a:lnTo>
                  <a:pt x="36192" y="26329"/>
                </a:lnTo>
                <a:lnTo>
                  <a:pt x="26962" y="34680"/>
                </a:lnTo>
                <a:lnTo>
                  <a:pt x="18768" y="44360"/>
                </a:lnTo>
                <a:lnTo>
                  <a:pt x="11335" y="55404"/>
                </a:lnTo>
                <a:lnTo>
                  <a:pt x="4690" y="69322"/>
                </a:lnTo>
                <a:lnTo>
                  <a:pt x="1656" y="81638"/>
                </a:lnTo>
                <a:lnTo>
                  <a:pt x="215" y="94847"/>
                </a:lnTo>
                <a:lnTo>
                  <a:pt x="0" y="102895"/>
                </a:lnTo>
                <a:lnTo>
                  <a:pt x="534" y="116398"/>
                </a:lnTo>
                <a:lnTo>
                  <a:pt x="2008" y="129740"/>
                </a:lnTo>
                <a:lnTo>
                  <a:pt x="4226" y="142526"/>
                </a:lnTo>
                <a:lnTo>
                  <a:pt x="6993" y="154360"/>
                </a:lnTo>
                <a:lnTo>
                  <a:pt x="9131" y="161798"/>
                </a:lnTo>
                <a:lnTo>
                  <a:pt x="13721" y="174942"/>
                </a:lnTo>
                <a:lnTo>
                  <a:pt x="19234" y="185734"/>
                </a:lnTo>
                <a:lnTo>
                  <a:pt x="30755" y="197321"/>
                </a:lnTo>
                <a:lnTo>
                  <a:pt x="42731" y="202914"/>
                </a:lnTo>
                <a:lnTo>
                  <a:pt x="59675" y="206996"/>
                </a:lnTo>
                <a:lnTo>
                  <a:pt x="72036" y="208875"/>
                </a:lnTo>
                <a:lnTo>
                  <a:pt x="84793" y="210123"/>
                </a:lnTo>
                <a:lnTo>
                  <a:pt x="97815" y="210820"/>
                </a:lnTo>
                <a:lnTo>
                  <a:pt x="110971" y="211048"/>
                </a:lnTo>
                <a:lnTo>
                  <a:pt x="98247" y="204177"/>
                </a:lnTo>
                <a:lnTo>
                  <a:pt x="97584" y="203755"/>
                </a:lnTo>
                <a:lnTo>
                  <a:pt x="85227" y="203095"/>
                </a:lnTo>
                <a:lnTo>
                  <a:pt x="72463" y="201833"/>
                </a:lnTo>
                <a:lnTo>
                  <a:pt x="60200" y="199934"/>
                </a:lnTo>
                <a:lnTo>
                  <a:pt x="49606" y="197586"/>
                </a:lnTo>
                <a:lnTo>
                  <a:pt x="36211" y="192408"/>
                </a:lnTo>
                <a:lnTo>
                  <a:pt x="27406" y="184988"/>
                </a:lnTo>
                <a:lnTo>
                  <a:pt x="21641" y="175497"/>
                </a:lnTo>
                <a:lnTo>
                  <a:pt x="16763" y="162573"/>
                </a:lnTo>
                <a:close/>
              </a:path>
              <a:path w="162433" h="211048">
                <a:moveTo>
                  <a:pt x="162432" y="5448"/>
                </a:moveTo>
                <a:lnTo>
                  <a:pt x="162432" y="1600"/>
                </a:lnTo>
                <a:lnTo>
                  <a:pt x="158953" y="0"/>
                </a:lnTo>
                <a:lnTo>
                  <a:pt x="158902" y="3517"/>
                </a:lnTo>
                <a:lnTo>
                  <a:pt x="158851" y="0"/>
                </a:lnTo>
                <a:lnTo>
                  <a:pt x="156463" y="3492"/>
                </a:lnTo>
                <a:lnTo>
                  <a:pt x="156425" y="7010"/>
                </a:lnTo>
                <a:lnTo>
                  <a:pt x="155561" y="79"/>
                </a:lnTo>
                <a:lnTo>
                  <a:pt x="146103" y="7320"/>
                </a:lnTo>
                <a:lnTo>
                  <a:pt x="130151" y="7977"/>
                </a:lnTo>
                <a:lnTo>
                  <a:pt x="129438" y="14443"/>
                </a:lnTo>
                <a:lnTo>
                  <a:pt x="141762" y="9552"/>
                </a:lnTo>
                <a:lnTo>
                  <a:pt x="153741" y="7158"/>
                </a:lnTo>
                <a:lnTo>
                  <a:pt x="156491" y="7011"/>
                </a:lnTo>
                <a:lnTo>
                  <a:pt x="158953" y="7048"/>
                </a:lnTo>
                <a:lnTo>
                  <a:pt x="162432" y="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065619" y="1523928"/>
            <a:ext cx="112572" cy="187617"/>
          </a:xfrm>
          <a:custGeom>
            <a:avLst/>
            <a:gdLst/>
            <a:ahLst/>
            <a:cxnLst/>
            <a:rect l="l" t="t" r="r" b="b"/>
            <a:pathLst>
              <a:path w="112572" h="187617">
                <a:moveTo>
                  <a:pt x="11245" y="10297"/>
                </a:moveTo>
                <a:lnTo>
                  <a:pt x="6502" y="2235"/>
                </a:lnTo>
                <a:lnTo>
                  <a:pt x="3352" y="0"/>
                </a:lnTo>
                <a:lnTo>
                  <a:pt x="0" y="1968"/>
                </a:lnTo>
                <a:lnTo>
                  <a:pt x="431" y="5803"/>
                </a:lnTo>
                <a:lnTo>
                  <a:pt x="11245" y="24184"/>
                </a:lnTo>
                <a:lnTo>
                  <a:pt x="11245" y="102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031468" y="1483918"/>
            <a:ext cx="147129" cy="38227"/>
          </a:xfrm>
          <a:custGeom>
            <a:avLst/>
            <a:gdLst/>
            <a:ahLst/>
            <a:cxnLst/>
            <a:rect l="l" t="t" r="r" b="b"/>
            <a:pathLst>
              <a:path w="147129" h="38227">
                <a:moveTo>
                  <a:pt x="45398" y="9170"/>
                </a:moveTo>
                <a:lnTo>
                  <a:pt x="4622" y="0"/>
                </a:lnTo>
                <a:lnTo>
                  <a:pt x="850" y="761"/>
                </a:lnTo>
                <a:lnTo>
                  <a:pt x="0" y="4559"/>
                </a:lnTo>
                <a:lnTo>
                  <a:pt x="3086" y="6870"/>
                </a:lnTo>
                <a:lnTo>
                  <a:pt x="45398" y="16387"/>
                </a:lnTo>
                <a:lnTo>
                  <a:pt x="45398" y="91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048440" y="1871547"/>
            <a:ext cx="38176" cy="536435"/>
          </a:xfrm>
          <a:custGeom>
            <a:avLst/>
            <a:gdLst/>
            <a:ahLst/>
            <a:cxnLst/>
            <a:rect l="l" t="t" r="r" b="b"/>
            <a:pathLst>
              <a:path w="38176" h="536435">
                <a:moveTo>
                  <a:pt x="7035" y="533018"/>
                </a:moveTo>
                <a:lnTo>
                  <a:pt x="28425" y="169548"/>
                </a:lnTo>
                <a:lnTo>
                  <a:pt x="28425" y="49569"/>
                </a:lnTo>
                <a:lnTo>
                  <a:pt x="0" y="532599"/>
                </a:lnTo>
                <a:lnTo>
                  <a:pt x="1371" y="536206"/>
                </a:lnTo>
                <a:lnTo>
                  <a:pt x="5245" y="536435"/>
                </a:lnTo>
                <a:lnTo>
                  <a:pt x="7035" y="533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906388" y="1922687"/>
            <a:ext cx="135166" cy="627621"/>
          </a:xfrm>
          <a:custGeom>
            <a:avLst/>
            <a:gdLst/>
            <a:ahLst/>
            <a:cxnLst/>
            <a:rect l="l" t="t" r="r" b="b"/>
            <a:pathLst>
              <a:path w="135166" h="627621">
                <a:moveTo>
                  <a:pt x="128270" y="3136"/>
                </a:moveTo>
                <a:lnTo>
                  <a:pt x="0" y="623062"/>
                </a:lnTo>
                <a:lnTo>
                  <a:pt x="838" y="626833"/>
                </a:lnTo>
                <a:lnTo>
                  <a:pt x="4635" y="627621"/>
                </a:lnTo>
                <a:lnTo>
                  <a:pt x="6896" y="624497"/>
                </a:lnTo>
                <a:lnTo>
                  <a:pt x="135166" y="4559"/>
                </a:lnTo>
                <a:lnTo>
                  <a:pt x="134340" y="787"/>
                </a:lnTo>
                <a:lnTo>
                  <a:pt x="130517" y="0"/>
                </a:lnTo>
                <a:lnTo>
                  <a:pt x="128270" y="3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925997" y="2000002"/>
            <a:ext cx="126428" cy="1082357"/>
          </a:xfrm>
          <a:custGeom>
            <a:avLst/>
            <a:gdLst/>
            <a:ahLst/>
            <a:cxnLst/>
            <a:rect l="l" t="t" r="r" b="b"/>
            <a:pathLst>
              <a:path w="126428" h="1082357">
                <a:moveTo>
                  <a:pt x="119430" y="3327"/>
                </a:moveTo>
                <a:lnTo>
                  <a:pt x="0" y="1078255"/>
                </a:lnTo>
                <a:lnTo>
                  <a:pt x="1181" y="1081925"/>
                </a:lnTo>
                <a:lnTo>
                  <a:pt x="5041" y="1082357"/>
                </a:lnTo>
                <a:lnTo>
                  <a:pt x="6997" y="1079030"/>
                </a:lnTo>
                <a:lnTo>
                  <a:pt x="126428" y="4102"/>
                </a:lnTo>
                <a:lnTo>
                  <a:pt x="125260" y="419"/>
                </a:lnTo>
                <a:lnTo>
                  <a:pt x="121386" y="0"/>
                </a:lnTo>
                <a:lnTo>
                  <a:pt x="119430" y="3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792413" y="1481748"/>
            <a:ext cx="294967" cy="629926"/>
          </a:xfrm>
          <a:custGeom>
            <a:avLst/>
            <a:gdLst/>
            <a:ahLst/>
            <a:cxnLst/>
            <a:rect l="l" t="t" r="r" b="b"/>
            <a:pathLst>
              <a:path w="294967" h="629926">
                <a:moveTo>
                  <a:pt x="121996" y="628585"/>
                </a:moveTo>
                <a:lnTo>
                  <a:pt x="145256" y="619996"/>
                </a:lnTo>
                <a:lnTo>
                  <a:pt x="168177" y="604036"/>
                </a:lnTo>
                <a:lnTo>
                  <a:pt x="190374" y="581306"/>
                </a:lnTo>
                <a:lnTo>
                  <a:pt x="211458" y="552410"/>
                </a:lnTo>
                <a:lnTo>
                  <a:pt x="231044" y="517950"/>
                </a:lnTo>
                <a:lnTo>
                  <a:pt x="240154" y="498823"/>
                </a:lnTo>
                <a:lnTo>
                  <a:pt x="248745" y="478530"/>
                </a:lnTo>
                <a:lnTo>
                  <a:pt x="256767" y="457147"/>
                </a:lnTo>
                <a:lnTo>
                  <a:pt x="264174" y="434751"/>
                </a:lnTo>
                <a:lnTo>
                  <a:pt x="270915" y="411415"/>
                </a:lnTo>
                <a:lnTo>
                  <a:pt x="276944" y="387216"/>
                </a:lnTo>
                <a:lnTo>
                  <a:pt x="282211" y="362228"/>
                </a:lnTo>
                <a:lnTo>
                  <a:pt x="284453" y="349305"/>
                </a:lnTo>
                <a:lnTo>
                  <a:pt x="284453" y="125140"/>
                </a:lnTo>
                <a:lnTo>
                  <a:pt x="275044" y="90405"/>
                </a:lnTo>
                <a:lnTo>
                  <a:pt x="262208" y="59168"/>
                </a:lnTo>
                <a:lnTo>
                  <a:pt x="246539" y="33817"/>
                </a:lnTo>
                <a:lnTo>
                  <a:pt x="228223" y="15043"/>
                </a:lnTo>
                <a:lnTo>
                  <a:pt x="207447" y="3538"/>
                </a:lnTo>
                <a:lnTo>
                  <a:pt x="184615" y="0"/>
                </a:lnTo>
                <a:lnTo>
                  <a:pt x="172976" y="1341"/>
                </a:lnTo>
                <a:lnTo>
                  <a:pt x="149711" y="9929"/>
                </a:lnTo>
                <a:lnTo>
                  <a:pt x="126786" y="25888"/>
                </a:lnTo>
                <a:lnTo>
                  <a:pt x="104587" y="48616"/>
                </a:lnTo>
                <a:lnTo>
                  <a:pt x="83501" y="77511"/>
                </a:lnTo>
                <a:lnTo>
                  <a:pt x="63914" y="111970"/>
                </a:lnTo>
                <a:lnTo>
                  <a:pt x="54804" y="131098"/>
                </a:lnTo>
                <a:lnTo>
                  <a:pt x="46214" y="151391"/>
                </a:lnTo>
                <a:lnTo>
                  <a:pt x="38192" y="172773"/>
                </a:lnTo>
                <a:lnTo>
                  <a:pt x="30787" y="195171"/>
                </a:lnTo>
                <a:lnTo>
                  <a:pt x="24046" y="218507"/>
                </a:lnTo>
                <a:lnTo>
                  <a:pt x="18019" y="242707"/>
                </a:lnTo>
                <a:lnTo>
                  <a:pt x="12754" y="267696"/>
                </a:lnTo>
                <a:lnTo>
                  <a:pt x="8298" y="293398"/>
                </a:lnTo>
                <a:lnTo>
                  <a:pt x="4765" y="319240"/>
                </a:lnTo>
                <a:lnTo>
                  <a:pt x="2219" y="344648"/>
                </a:lnTo>
                <a:lnTo>
                  <a:pt x="639" y="369535"/>
                </a:lnTo>
                <a:lnTo>
                  <a:pt x="0" y="393815"/>
                </a:lnTo>
                <a:lnTo>
                  <a:pt x="278" y="417401"/>
                </a:lnTo>
                <a:lnTo>
                  <a:pt x="1452" y="440208"/>
                </a:lnTo>
                <a:lnTo>
                  <a:pt x="3497" y="462148"/>
                </a:lnTo>
                <a:lnTo>
                  <a:pt x="6390" y="483136"/>
                </a:lnTo>
                <a:lnTo>
                  <a:pt x="14627" y="521906"/>
                </a:lnTo>
                <a:lnTo>
                  <a:pt x="25978" y="555828"/>
                </a:lnTo>
                <a:lnTo>
                  <a:pt x="40255" y="584210"/>
                </a:lnTo>
                <a:lnTo>
                  <a:pt x="57273" y="606361"/>
                </a:lnTo>
                <a:lnTo>
                  <a:pt x="76845" y="621587"/>
                </a:lnTo>
                <a:lnTo>
                  <a:pt x="98785" y="629199"/>
                </a:lnTo>
                <a:lnTo>
                  <a:pt x="110361" y="629926"/>
                </a:lnTo>
                <a:lnTo>
                  <a:pt x="121996" y="6285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788875" y="1725368"/>
            <a:ext cx="295597" cy="389847"/>
          </a:xfrm>
          <a:custGeom>
            <a:avLst/>
            <a:gdLst/>
            <a:ahLst/>
            <a:cxnLst/>
            <a:rect l="l" t="t" r="r" b="b"/>
            <a:pathLst>
              <a:path w="295597" h="389847">
                <a:moveTo>
                  <a:pt x="124081" y="388814"/>
                </a:moveTo>
                <a:lnTo>
                  <a:pt x="136001" y="385781"/>
                </a:lnTo>
                <a:lnTo>
                  <a:pt x="147817" y="380844"/>
                </a:lnTo>
                <a:lnTo>
                  <a:pt x="159484" y="374101"/>
                </a:lnTo>
                <a:lnTo>
                  <a:pt x="169773" y="366606"/>
                </a:lnTo>
                <a:lnTo>
                  <a:pt x="178065" y="359473"/>
                </a:lnTo>
                <a:lnTo>
                  <a:pt x="186237" y="351489"/>
                </a:lnTo>
                <a:lnTo>
                  <a:pt x="194272" y="342681"/>
                </a:lnTo>
                <a:lnTo>
                  <a:pt x="202154" y="333077"/>
                </a:lnTo>
                <a:lnTo>
                  <a:pt x="209866" y="322703"/>
                </a:lnTo>
                <a:lnTo>
                  <a:pt x="217391" y="311588"/>
                </a:lnTo>
                <a:lnTo>
                  <a:pt x="224712" y="299758"/>
                </a:lnTo>
                <a:lnTo>
                  <a:pt x="231812" y="287242"/>
                </a:lnTo>
                <a:lnTo>
                  <a:pt x="238675" y="274066"/>
                </a:lnTo>
                <a:lnTo>
                  <a:pt x="245284" y="260258"/>
                </a:lnTo>
                <a:lnTo>
                  <a:pt x="251622" y="245846"/>
                </a:lnTo>
                <a:lnTo>
                  <a:pt x="257672" y="230856"/>
                </a:lnTo>
                <a:lnTo>
                  <a:pt x="263417" y="215317"/>
                </a:lnTo>
                <a:lnTo>
                  <a:pt x="268840" y="199256"/>
                </a:lnTo>
                <a:lnTo>
                  <a:pt x="273925" y="182699"/>
                </a:lnTo>
                <a:lnTo>
                  <a:pt x="278655" y="165676"/>
                </a:lnTo>
                <a:lnTo>
                  <a:pt x="283013" y="148212"/>
                </a:lnTo>
                <a:lnTo>
                  <a:pt x="286982" y="130335"/>
                </a:lnTo>
                <a:lnTo>
                  <a:pt x="287991" y="125167"/>
                </a:lnTo>
                <a:lnTo>
                  <a:pt x="287991" y="83670"/>
                </a:lnTo>
                <a:lnTo>
                  <a:pt x="287236" y="89039"/>
                </a:lnTo>
                <a:lnTo>
                  <a:pt x="286727" y="92375"/>
                </a:lnTo>
                <a:lnTo>
                  <a:pt x="284372" y="106639"/>
                </a:lnTo>
                <a:lnTo>
                  <a:pt x="281761" y="120694"/>
                </a:lnTo>
                <a:lnTo>
                  <a:pt x="278904" y="134527"/>
                </a:lnTo>
                <a:lnTo>
                  <a:pt x="275809" y="148126"/>
                </a:lnTo>
                <a:lnTo>
                  <a:pt x="272484" y="161477"/>
                </a:lnTo>
                <a:lnTo>
                  <a:pt x="268939" y="174568"/>
                </a:lnTo>
                <a:lnTo>
                  <a:pt x="265181" y="187384"/>
                </a:lnTo>
                <a:lnTo>
                  <a:pt x="261219" y="199914"/>
                </a:lnTo>
                <a:lnTo>
                  <a:pt x="257061" y="212144"/>
                </a:lnTo>
                <a:lnTo>
                  <a:pt x="252716" y="224062"/>
                </a:lnTo>
                <a:lnTo>
                  <a:pt x="248192" y="235654"/>
                </a:lnTo>
                <a:lnTo>
                  <a:pt x="243498" y="246907"/>
                </a:lnTo>
                <a:lnTo>
                  <a:pt x="238642" y="257808"/>
                </a:lnTo>
                <a:lnTo>
                  <a:pt x="233633" y="268344"/>
                </a:lnTo>
                <a:lnTo>
                  <a:pt x="228479" y="278503"/>
                </a:lnTo>
                <a:lnTo>
                  <a:pt x="223188" y="288271"/>
                </a:lnTo>
                <a:lnTo>
                  <a:pt x="217769" y="297635"/>
                </a:lnTo>
                <a:lnTo>
                  <a:pt x="208553" y="312196"/>
                </a:lnTo>
                <a:lnTo>
                  <a:pt x="200641" y="323434"/>
                </a:lnTo>
                <a:lnTo>
                  <a:pt x="192558" y="333801"/>
                </a:lnTo>
                <a:lnTo>
                  <a:pt x="184329" y="343264"/>
                </a:lnTo>
                <a:lnTo>
                  <a:pt x="175978" y="351789"/>
                </a:lnTo>
                <a:lnTo>
                  <a:pt x="167531" y="359342"/>
                </a:lnTo>
                <a:lnTo>
                  <a:pt x="153586" y="369520"/>
                </a:lnTo>
                <a:lnTo>
                  <a:pt x="141772" y="375927"/>
                </a:lnTo>
                <a:lnTo>
                  <a:pt x="129976" y="380274"/>
                </a:lnTo>
                <a:lnTo>
                  <a:pt x="118254" y="382505"/>
                </a:lnTo>
                <a:lnTo>
                  <a:pt x="112102" y="382811"/>
                </a:lnTo>
                <a:lnTo>
                  <a:pt x="109016" y="382811"/>
                </a:lnTo>
                <a:lnTo>
                  <a:pt x="90917" y="378968"/>
                </a:lnTo>
                <a:lnTo>
                  <a:pt x="79605" y="373440"/>
                </a:lnTo>
                <a:lnTo>
                  <a:pt x="68938" y="365582"/>
                </a:lnTo>
                <a:lnTo>
                  <a:pt x="56629" y="352706"/>
                </a:lnTo>
                <a:lnTo>
                  <a:pt x="49891" y="343549"/>
                </a:lnTo>
                <a:lnTo>
                  <a:pt x="43574" y="333290"/>
                </a:lnTo>
                <a:lnTo>
                  <a:pt x="37697" y="321978"/>
                </a:lnTo>
                <a:lnTo>
                  <a:pt x="32281" y="309663"/>
                </a:lnTo>
                <a:lnTo>
                  <a:pt x="27347" y="296393"/>
                </a:lnTo>
                <a:lnTo>
                  <a:pt x="22915" y="282218"/>
                </a:lnTo>
                <a:lnTo>
                  <a:pt x="19330" y="268599"/>
                </a:lnTo>
                <a:lnTo>
                  <a:pt x="16778" y="257236"/>
                </a:lnTo>
                <a:lnTo>
                  <a:pt x="14511" y="245466"/>
                </a:lnTo>
                <a:lnTo>
                  <a:pt x="12533" y="233309"/>
                </a:lnTo>
                <a:lnTo>
                  <a:pt x="10851" y="220782"/>
                </a:lnTo>
                <a:lnTo>
                  <a:pt x="9469" y="207906"/>
                </a:lnTo>
                <a:lnTo>
                  <a:pt x="8392" y="194700"/>
                </a:lnTo>
                <a:lnTo>
                  <a:pt x="7627" y="181182"/>
                </a:lnTo>
                <a:lnTo>
                  <a:pt x="7178" y="167371"/>
                </a:lnTo>
                <a:lnTo>
                  <a:pt x="7048" y="154796"/>
                </a:lnTo>
                <a:lnTo>
                  <a:pt x="7165" y="142678"/>
                </a:lnTo>
                <a:lnTo>
                  <a:pt x="7520" y="130387"/>
                </a:lnTo>
                <a:lnTo>
                  <a:pt x="8115" y="117933"/>
                </a:lnTo>
                <a:lnTo>
                  <a:pt x="8953" y="105329"/>
                </a:lnTo>
                <a:lnTo>
                  <a:pt x="10039" y="92585"/>
                </a:lnTo>
                <a:lnTo>
                  <a:pt x="11497" y="30614"/>
                </a:lnTo>
                <a:lnTo>
                  <a:pt x="8356" y="49233"/>
                </a:lnTo>
                <a:lnTo>
                  <a:pt x="6446" y="62339"/>
                </a:lnTo>
                <a:lnTo>
                  <a:pt x="4789" y="75347"/>
                </a:lnTo>
                <a:lnTo>
                  <a:pt x="3383" y="88246"/>
                </a:lnTo>
                <a:lnTo>
                  <a:pt x="2225" y="101025"/>
                </a:lnTo>
                <a:lnTo>
                  <a:pt x="1312" y="113672"/>
                </a:lnTo>
                <a:lnTo>
                  <a:pt x="641" y="126178"/>
                </a:lnTo>
                <a:lnTo>
                  <a:pt x="209" y="138529"/>
                </a:lnTo>
                <a:lnTo>
                  <a:pt x="13" y="150716"/>
                </a:lnTo>
                <a:lnTo>
                  <a:pt x="0" y="154796"/>
                </a:lnTo>
                <a:lnTo>
                  <a:pt x="176" y="169449"/>
                </a:lnTo>
                <a:lnTo>
                  <a:pt x="696" y="183814"/>
                </a:lnTo>
                <a:lnTo>
                  <a:pt x="1555" y="197869"/>
                </a:lnTo>
                <a:lnTo>
                  <a:pt x="2748" y="211595"/>
                </a:lnTo>
                <a:lnTo>
                  <a:pt x="4271" y="224972"/>
                </a:lnTo>
                <a:lnTo>
                  <a:pt x="6117" y="237980"/>
                </a:lnTo>
                <a:lnTo>
                  <a:pt x="8283" y="250600"/>
                </a:lnTo>
                <a:lnTo>
                  <a:pt x="10764" y="262811"/>
                </a:lnTo>
                <a:lnTo>
                  <a:pt x="13555" y="274593"/>
                </a:lnTo>
                <a:lnTo>
                  <a:pt x="20047" y="296792"/>
                </a:lnTo>
                <a:lnTo>
                  <a:pt x="26885" y="315070"/>
                </a:lnTo>
                <a:lnTo>
                  <a:pt x="32686" y="327786"/>
                </a:lnTo>
                <a:lnTo>
                  <a:pt x="39013" y="339488"/>
                </a:lnTo>
                <a:lnTo>
                  <a:pt x="45862" y="350121"/>
                </a:lnTo>
                <a:lnTo>
                  <a:pt x="53226" y="359635"/>
                </a:lnTo>
                <a:lnTo>
                  <a:pt x="68871" y="374613"/>
                </a:lnTo>
                <a:lnTo>
                  <a:pt x="79745" y="381624"/>
                </a:lnTo>
                <a:lnTo>
                  <a:pt x="91327" y="386568"/>
                </a:lnTo>
                <a:lnTo>
                  <a:pt x="105219" y="389593"/>
                </a:lnTo>
                <a:lnTo>
                  <a:pt x="108661" y="389847"/>
                </a:lnTo>
                <a:lnTo>
                  <a:pt x="112102" y="389847"/>
                </a:lnTo>
                <a:lnTo>
                  <a:pt x="124081" y="388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798913" y="1478197"/>
            <a:ext cx="292004" cy="339757"/>
          </a:xfrm>
          <a:custGeom>
            <a:avLst/>
            <a:gdLst/>
            <a:ahLst/>
            <a:cxnLst/>
            <a:rect l="l" t="t" r="r" b="b"/>
            <a:pathLst>
              <a:path w="292004" h="339757">
                <a:moveTo>
                  <a:pt x="1335" y="326885"/>
                </a:moveTo>
                <a:lnTo>
                  <a:pt x="2924" y="313899"/>
                </a:lnTo>
                <a:lnTo>
                  <a:pt x="4769" y="300808"/>
                </a:lnTo>
                <a:lnTo>
                  <a:pt x="7632" y="283220"/>
                </a:lnTo>
                <a:lnTo>
                  <a:pt x="10243" y="269165"/>
                </a:lnTo>
                <a:lnTo>
                  <a:pt x="13099" y="255331"/>
                </a:lnTo>
                <a:lnTo>
                  <a:pt x="16194" y="241732"/>
                </a:lnTo>
                <a:lnTo>
                  <a:pt x="19517" y="228381"/>
                </a:lnTo>
                <a:lnTo>
                  <a:pt x="23062" y="215291"/>
                </a:lnTo>
                <a:lnTo>
                  <a:pt x="26819" y="202474"/>
                </a:lnTo>
                <a:lnTo>
                  <a:pt x="30780" y="189943"/>
                </a:lnTo>
                <a:lnTo>
                  <a:pt x="34937" y="177713"/>
                </a:lnTo>
                <a:lnTo>
                  <a:pt x="39281" y="165795"/>
                </a:lnTo>
                <a:lnTo>
                  <a:pt x="43804" y="154203"/>
                </a:lnTo>
                <a:lnTo>
                  <a:pt x="48497" y="142950"/>
                </a:lnTo>
                <a:lnTo>
                  <a:pt x="53352" y="132049"/>
                </a:lnTo>
                <a:lnTo>
                  <a:pt x="58361" y="121512"/>
                </a:lnTo>
                <a:lnTo>
                  <a:pt x="63515" y="111354"/>
                </a:lnTo>
                <a:lnTo>
                  <a:pt x="68805" y="101586"/>
                </a:lnTo>
                <a:lnTo>
                  <a:pt x="74223" y="92221"/>
                </a:lnTo>
                <a:lnTo>
                  <a:pt x="83438" y="77659"/>
                </a:lnTo>
                <a:lnTo>
                  <a:pt x="91350" y="66420"/>
                </a:lnTo>
                <a:lnTo>
                  <a:pt x="99433" y="56054"/>
                </a:lnTo>
                <a:lnTo>
                  <a:pt x="107663" y="46592"/>
                </a:lnTo>
                <a:lnTo>
                  <a:pt x="116013" y="38069"/>
                </a:lnTo>
                <a:lnTo>
                  <a:pt x="124460" y="30518"/>
                </a:lnTo>
                <a:lnTo>
                  <a:pt x="138409" y="20341"/>
                </a:lnTo>
                <a:lnTo>
                  <a:pt x="150225" y="13932"/>
                </a:lnTo>
                <a:lnTo>
                  <a:pt x="162020" y="9584"/>
                </a:lnTo>
                <a:lnTo>
                  <a:pt x="173737" y="7352"/>
                </a:lnTo>
                <a:lnTo>
                  <a:pt x="179901" y="7048"/>
                </a:lnTo>
                <a:lnTo>
                  <a:pt x="182988" y="7048"/>
                </a:lnTo>
                <a:lnTo>
                  <a:pt x="201094" y="10886"/>
                </a:lnTo>
                <a:lnTo>
                  <a:pt x="212406" y="16415"/>
                </a:lnTo>
                <a:lnTo>
                  <a:pt x="223070" y="24273"/>
                </a:lnTo>
                <a:lnTo>
                  <a:pt x="235378" y="37143"/>
                </a:lnTo>
                <a:lnTo>
                  <a:pt x="242116" y="46300"/>
                </a:lnTo>
                <a:lnTo>
                  <a:pt x="248433" y="56557"/>
                </a:lnTo>
                <a:lnTo>
                  <a:pt x="254309" y="67866"/>
                </a:lnTo>
                <a:lnTo>
                  <a:pt x="259724" y="80179"/>
                </a:lnTo>
                <a:lnTo>
                  <a:pt x="264660" y="93447"/>
                </a:lnTo>
                <a:lnTo>
                  <a:pt x="269096" y="107622"/>
                </a:lnTo>
                <a:lnTo>
                  <a:pt x="272684" y="121261"/>
                </a:lnTo>
                <a:lnTo>
                  <a:pt x="275234" y="132624"/>
                </a:lnTo>
                <a:lnTo>
                  <a:pt x="277501" y="144393"/>
                </a:lnTo>
                <a:lnTo>
                  <a:pt x="277952" y="147168"/>
                </a:lnTo>
                <a:lnTo>
                  <a:pt x="277952" y="113444"/>
                </a:lnTo>
                <a:lnTo>
                  <a:pt x="271954" y="93058"/>
                </a:lnTo>
                <a:lnTo>
                  <a:pt x="265118" y="74790"/>
                </a:lnTo>
                <a:lnTo>
                  <a:pt x="259318" y="62073"/>
                </a:lnTo>
                <a:lnTo>
                  <a:pt x="252990" y="50372"/>
                </a:lnTo>
                <a:lnTo>
                  <a:pt x="246142" y="39738"/>
                </a:lnTo>
                <a:lnTo>
                  <a:pt x="238778" y="30224"/>
                </a:lnTo>
                <a:lnTo>
                  <a:pt x="223133" y="15245"/>
                </a:lnTo>
                <a:lnTo>
                  <a:pt x="212259" y="8231"/>
                </a:lnTo>
                <a:lnTo>
                  <a:pt x="200677" y="3286"/>
                </a:lnTo>
                <a:lnTo>
                  <a:pt x="186798" y="266"/>
                </a:lnTo>
                <a:lnTo>
                  <a:pt x="183356" y="0"/>
                </a:lnTo>
                <a:lnTo>
                  <a:pt x="179901" y="0"/>
                </a:lnTo>
                <a:lnTo>
                  <a:pt x="167923" y="1032"/>
                </a:lnTo>
                <a:lnTo>
                  <a:pt x="156001" y="4066"/>
                </a:lnTo>
                <a:lnTo>
                  <a:pt x="144184" y="9005"/>
                </a:lnTo>
                <a:lnTo>
                  <a:pt x="132518" y="15750"/>
                </a:lnTo>
                <a:lnTo>
                  <a:pt x="122231" y="23253"/>
                </a:lnTo>
                <a:lnTo>
                  <a:pt x="105767" y="38367"/>
                </a:lnTo>
                <a:lnTo>
                  <a:pt x="97732" y="47174"/>
                </a:lnTo>
                <a:lnTo>
                  <a:pt x="89850" y="56778"/>
                </a:lnTo>
                <a:lnTo>
                  <a:pt x="82138" y="67151"/>
                </a:lnTo>
                <a:lnTo>
                  <a:pt x="74613" y="78266"/>
                </a:lnTo>
                <a:lnTo>
                  <a:pt x="67292" y="90096"/>
                </a:lnTo>
                <a:lnTo>
                  <a:pt x="60192" y="102612"/>
                </a:lnTo>
                <a:lnTo>
                  <a:pt x="53329" y="115788"/>
                </a:lnTo>
                <a:lnTo>
                  <a:pt x="46720" y="129597"/>
                </a:lnTo>
                <a:lnTo>
                  <a:pt x="40382" y="144009"/>
                </a:lnTo>
                <a:lnTo>
                  <a:pt x="34332" y="159000"/>
                </a:lnTo>
                <a:lnTo>
                  <a:pt x="28587" y="174539"/>
                </a:lnTo>
                <a:lnTo>
                  <a:pt x="23164" y="190601"/>
                </a:lnTo>
                <a:lnTo>
                  <a:pt x="18078" y="207158"/>
                </a:lnTo>
                <a:lnTo>
                  <a:pt x="13349" y="224183"/>
                </a:lnTo>
                <a:lnTo>
                  <a:pt x="8991" y="241647"/>
                </a:lnTo>
                <a:lnTo>
                  <a:pt x="5021" y="259524"/>
                </a:lnTo>
                <a:lnTo>
                  <a:pt x="1458" y="277785"/>
                </a:lnTo>
                <a:lnTo>
                  <a:pt x="0" y="339757"/>
                </a:lnTo>
                <a:lnTo>
                  <a:pt x="1335" y="3268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772314" y="1482090"/>
            <a:ext cx="299566" cy="629990"/>
          </a:xfrm>
          <a:custGeom>
            <a:avLst/>
            <a:gdLst/>
            <a:ahLst/>
            <a:cxnLst/>
            <a:rect l="l" t="t" r="r" b="b"/>
            <a:pathLst>
              <a:path w="299566" h="629990">
                <a:moveTo>
                  <a:pt x="291391" y="336941"/>
                </a:moveTo>
                <a:lnTo>
                  <a:pt x="294916" y="311096"/>
                </a:lnTo>
                <a:lnTo>
                  <a:pt x="297438" y="285683"/>
                </a:lnTo>
                <a:lnTo>
                  <a:pt x="298980" y="260789"/>
                </a:lnTo>
                <a:lnTo>
                  <a:pt x="299566" y="236501"/>
                </a:lnTo>
                <a:lnTo>
                  <a:pt x="299221" y="212903"/>
                </a:lnTo>
                <a:lnTo>
                  <a:pt x="297968" y="190084"/>
                </a:lnTo>
                <a:lnTo>
                  <a:pt x="295831" y="168129"/>
                </a:lnTo>
                <a:lnTo>
                  <a:pt x="292834" y="147126"/>
                </a:lnTo>
                <a:lnTo>
                  <a:pt x="284355" y="108318"/>
                </a:lnTo>
                <a:lnTo>
                  <a:pt x="272724" y="74353"/>
                </a:lnTo>
                <a:lnTo>
                  <a:pt x="258130" y="45923"/>
                </a:lnTo>
                <a:lnTo>
                  <a:pt x="240766" y="23719"/>
                </a:lnTo>
                <a:lnTo>
                  <a:pt x="220822" y="8433"/>
                </a:lnTo>
                <a:lnTo>
                  <a:pt x="198491" y="759"/>
                </a:lnTo>
                <a:lnTo>
                  <a:pt x="186714" y="0"/>
                </a:lnTo>
                <a:lnTo>
                  <a:pt x="174881" y="1310"/>
                </a:lnTo>
                <a:lnTo>
                  <a:pt x="151243" y="9838"/>
                </a:lnTo>
                <a:lnTo>
                  <a:pt x="127970" y="25742"/>
                </a:lnTo>
                <a:lnTo>
                  <a:pt x="105453" y="48421"/>
                </a:lnTo>
                <a:lnTo>
                  <a:pt x="84084" y="77272"/>
                </a:lnTo>
                <a:lnTo>
                  <a:pt x="64255" y="111693"/>
                </a:lnTo>
                <a:lnTo>
                  <a:pt x="55040" y="130805"/>
                </a:lnTo>
                <a:lnTo>
                  <a:pt x="46357" y="151083"/>
                </a:lnTo>
                <a:lnTo>
                  <a:pt x="38255" y="172454"/>
                </a:lnTo>
                <a:lnTo>
                  <a:pt x="30782" y="194840"/>
                </a:lnTo>
                <a:lnTo>
                  <a:pt x="23988" y="218169"/>
                </a:lnTo>
                <a:lnTo>
                  <a:pt x="17922" y="242363"/>
                </a:lnTo>
                <a:lnTo>
                  <a:pt x="12632" y="267348"/>
                </a:lnTo>
                <a:lnTo>
                  <a:pt x="8169" y="293049"/>
                </a:lnTo>
                <a:lnTo>
                  <a:pt x="4645" y="318894"/>
                </a:lnTo>
                <a:lnTo>
                  <a:pt x="2125" y="344307"/>
                </a:lnTo>
                <a:lnTo>
                  <a:pt x="585" y="369201"/>
                </a:lnTo>
                <a:lnTo>
                  <a:pt x="0" y="393491"/>
                </a:lnTo>
                <a:lnTo>
                  <a:pt x="346" y="417089"/>
                </a:lnTo>
                <a:lnTo>
                  <a:pt x="1600" y="439908"/>
                </a:lnTo>
                <a:lnTo>
                  <a:pt x="3738" y="461864"/>
                </a:lnTo>
                <a:lnTo>
                  <a:pt x="6736" y="482868"/>
                </a:lnTo>
                <a:lnTo>
                  <a:pt x="15215" y="521676"/>
                </a:lnTo>
                <a:lnTo>
                  <a:pt x="26848" y="555642"/>
                </a:lnTo>
                <a:lnTo>
                  <a:pt x="41442" y="584073"/>
                </a:lnTo>
                <a:lnTo>
                  <a:pt x="58806" y="606276"/>
                </a:lnTo>
                <a:lnTo>
                  <a:pt x="78750" y="621560"/>
                </a:lnTo>
                <a:lnTo>
                  <a:pt x="101082" y="629231"/>
                </a:lnTo>
                <a:lnTo>
                  <a:pt x="112857" y="629990"/>
                </a:lnTo>
                <a:lnTo>
                  <a:pt x="124689" y="628680"/>
                </a:lnTo>
                <a:lnTo>
                  <a:pt x="148324" y="620151"/>
                </a:lnTo>
                <a:lnTo>
                  <a:pt x="171596" y="604245"/>
                </a:lnTo>
                <a:lnTo>
                  <a:pt x="194113" y="581565"/>
                </a:lnTo>
                <a:lnTo>
                  <a:pt x="215482" y="552714"/>
                </a:lnTo>
                <a:lnTo>
                  <a:pt x="235311" y="518292"/>
                </a:lnTo>
                <a:lnTo>
                  <a:pt x="244526" y="499180"/>
                </a:lnTo>
                <a:lnTo>
                  <a:pt x="253209" y="478901"/>
                </a:lnTo>
                <a:lnTo>
                  <a:pt x="261311" y="457531"/>
                </a:lnTo>
                <a:lnTo>
                  <a:pt x="268783" y="435145"/>
                </a:lnTo>
                <a:lnTo>
                  <a:pt x="275576" y="411817"/>
                </a:lnTo>
                <a:lnTo>
                  <a:pt x="281641" y="387624"/>
                </a:lnTo>
                <a:lnTo>
                  <a:pt x="286929" y="362640"/>
                </a:lnTo>
                <a:lnTo>
                  <a:pt x="291391" y="33694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783720" y="1478545"/>
            <a:ext cx="291695" cy="341033"/>
          </a:xfrm>
          <a:custGeom>
            <a:avLst/>
            <a:gdLst/>
            <a:ahLst/>
            <a:cxnLst/>
            <a:rect l="l" t="t" r="r" b="b"/>
            <a:pathLst>
              <a:path w="291695" h="341033">
                <a:moveTo>
                  <a:pt x="5215" y="268831"/>
                </a:moveTo>
                <a:lnTo>
                  <a:pt x="8081" y="255008"/>
                </a:lnTo>
                <a:lnTo>
                  <a:pt x="11190" y="241421"/>
                </a:lnTo>
                <a:lnTo>
                  <a:pt x="14532" y="228081"/>
                </a:lnTo>
                <a:lnTo>
                  <a:pt x="18099" y="215002"/>
                </a:lnTo>
                <a:lnTo>
                  <a:pt x="21883" y="202197"/>
                </a:lnTo>
                <a:lnTo>
                  <a:pt x="25875" y="189679"/>
                </a:lnTo>
                <a:lnTo>
                  <a:pt x="30067" y="177461"/>
                </a:lnTo>
                <a:lnTo>
                  <a:pt x="34450" y="165556"/>
                </a:lnTo>
                <a:lnTo>
                  <a:pt x="39015" y="153977"/>
                </a:lnTo>
                <a:lnTo>
                  <a:pt x="43754" y="142737"/>
                </a:lnTo>
                <a:lnTo>
                  <a:pt x="48659" y="131848"/>
                </a:lnTo>
                <a:lnTo>
                  <a:pt x="53721" y="121324"/>
                </a:lnTo>
                <a:lnTo>
                  <a:pt x="58931" y="111178"/>
                </a:lnTo>
                <a:lnTo>
                  <a:pt x="64281" y="101423"/>
                </a:lnTo>
                <a:lnTo>
                  <a:pt x="69763" y="92072"/>
                </a:lnTo>
                <a:lnTo>
                  <a:pt x="79030" y="77615"/>
                </a:lnTo>
                <a:lnTo>
                  <a:pt x="87001" y="66438"/>
                </a:lnTo>
                <a:lnTo>
                  <a:pt x="95148" y="56124"/>
                </a:lnTo>
                <a:lnTo>
                  <a:pt x="103447" y="46705"/>
                </a:lnTo>
                <a:lnTo>
                  <a:pt x="111872" y="38213"/>
                </a:lnTo>
                <a:lnTo>
                  <a:pt x="120397" y="30680"/>
                </a:lnTo>
                <a:lnTo>
                  <a:pt x="134617" y="20428"/>
                </a:lnTo>
                <a:lnTo>
                  <a:pt x="146451" y="14072"/>
                </a:lnTo>
                <a:lnTo>
                  <a:pt x="158275" y="9717"/>
                </a:lnTo>
                <a:lnTo>
                  <a:pt x="170038" y="7417"/>
                </a:lnTo>
                <a:lnTo>
                  <a:pt x="176951" y="7048"/>
                </a:lnTo>
                <a:lnTo>
                  <a:pt x="180151" y="7048"/>
                </a:lnTo>
                <a:lnTo>
                  <a:pt x="198514" y="10881"/>
                </a:lnTo>
                <a:lnTo>
                  <a:pt x="209872" y="16298"/>
                </a:lnTo>
                <a:lnTo>
                  <a:pt x="220599" y="23966"/>
                </a:lnTo>
                <a:lnTo>
                  <a:pt x="233790" y="37453"/>
                </a:lnTo>
                <a:lnTo>
                  <a:pt x="240610" y="46572"/>
                </a:lnTo>
                <a:lnTo>
                  <a:pt x="247010" y="56772"/>
                </a:lnTo>
                <a:lnTo>
                  <a:pt x="252970" y="68006"/>
                </a:lnTo>
                <a:lnTo>
                  <a:pt x="258472" y="80227"/>
                </a:lnTo>
                <a:lnTo>
                  <a:pt x="263498" y="93387"/>
                </a:lnTo>
                <a:lnTo>
                  <a:pt x="268027" y="107438"/>
                </a:lnTo>
                <a:lnTo>
                  <a:pt x="272042" y="122332"/>
                </a:lnTo>
                <a:lnTo>
                  <a:pt x="274639" y="133695"/>
                </a:lnTo>
                <a:lnTo>
                  <a:pt x="276949" y="145460"/>
                </a:lnTo>
                <a:lnTo>
                  <a:pt x="278967" y="157608"/>
                </a:lnTo>
                <a:lnTo>
                  <a:pt x="280688" y="170120"/>
                </a:lnTo>
                <a:lnTo>
                  <a:pt x="282107" y="182978"/>
                </a:lnTo>
                <a:lnTo>
                  <a:pt x="283218" y="196163"/>
                </a:lnTo>
                <a:lnTo>
                  <a:pt x="284015" y="209655"/>
                </a:lnTo>
                <a:lnTo>
                  <a:pt x="284493" y="223436"/>
                </a:lnTo>
                <a:lnTo>
                  <a:pt x="284647" y="237045"/>
                </a:lnTo>
                <a:lnTo>
                  <a:pt x="284527" y="249181"/>
                </a:lnTo>
                <a:lnTo>
                  <a:pt x="284167" y="261487"/>
                </a:lnTo>
                <a:lnTo>
                  <a:pt x="283563" y="273953"/>
                </a:lnTo>
                <a:lnTo>
                  <a:pt x="282711" y="286566"/>
                </a:lnTo>
                <a:lnTo>
                  <a:pt x="281609" y="299315"/>
                </a:lnTo>
                <a:lnTo>
                  <a:pt x="283466" y="341033"/>
                </a:lnTo>
                <a:lnTo>
                  <a:pt x="285373" y="327937"/>
                </a:lnTo>
                <a:lnTo>
                  <a:pt x="287023" y="314940"/>
                </a:lnTo>
                <a:lnTo>
                  <a:pt x="288419" y="302053"/>
                </a:lnTo>
                <a:lnTo>
                  <a:pt x="289564" y="289285"/>
                </a:lnTo>
                <a:lnTo>
                  <a:pt x="290460" y="276648"/>
                </a:lnTo>
                <a:lnTo>
                  <a:pt x="291112" y="264152"/>
                </a:lnTo>
                <a:lnTo>
                  <a:pt x="291521" y="251807"/>
                </a:lnTo>
                <a:lnTo>
                  <a:pt x="291690" y="239625"/>
                </a:lnTo>
                <a:lnTo>
                  <a:pt x="291695" y="237045"/>
                </a:lnTo>
                <a:lnTo>
                  <a:pt x="291517" y="222408"/>
                </a:lnTo>
                <a:lnTo>
                  <a:pt x="290992" y="208056"/>
                </a:lnTo>
                <a:lnTo>
                  <a:pt x="290125" y="194008"/>
                </a:lnTo>
                <a:lnTo>
                  <a:pt x="288920" y="180284"/>
                </a:lnTo>
                <a:lnTo>
                  <a:pt x="287384" y="166904"/>
                </a:lnTo>
                <a:lnTo>
                  <a:pt x="285520" y="153886"/>
                </a:lnTo>
                <a:lnTo>
                  <a:pt x="283334" y="141252"/>
                </a:lnTo>
                <a:lnTo>
                  <a:pt x="280832" y="129019"/>
                </a:lnTo>
                <a:lnTo>
                  <a:pt x="278017" y="117208"/>
                </a:lnTo>
                <a:lnTo>
                  <a:pt x="274895" y="105839"/>
                </a:lnTo>
                <a:lnTo>
                  <a:pt x="271471" y="94931"/>
                </a:lnTo>
                <a:lnTo>
                  <a:pt x="264149" y="75539"/>
                </a:lnTo>
                <a:lnTo>
                  <a:pt x="258294" y="62871"/>
                </a:lnTo>
                <a:lnTo>
                  <a:pt x="251916" y="51196"/>
                </a:lnTo>
                <a:lnTo>
                  <a:pt x="245020" y="40566"/>
                </a:lnTo>
                <a:lnTo>
                  <a:pt x="237611" y="31033"/>
                </a:lnTo>
                <a:lnTo>
                  <a:pt x="221410" y="15586"/>
                </a:lnTo>
                <a:lnTo>
                  <a:pt x="210531" y="8576"/>
                </a:lnTo>
                <a:lnTo>
                  <a:pt x="198960" y="3571"/>
                </a:lnTo>
                <a:lnTo>
                  <a:pt x="187619" y="825"/>
                </a:lnTo>
                <a:lnTo>
                  <a:pt x="180507" y="0"/>
                </a:lnTo>
                <a:lnTo>
                  <a:pt x="176951" y="0"/>
                </a:lnTo>
                <a:lnTo>
                  <a:pt x="164943" y="1012"/>
                </a:lnTo>
                <a:lnTo>
                  <a:pt x="152992" y="3972"/>
                </a:lnTo>
                <a:lnTo>
                  <a:pt x="141144" y="8787"/>
                </a:lnTo>
                <a:lnTo>
                  <a:pt x="129446" y="15366"/>
                </a:lnTo>
                <a:lnTo>
                  <a:pt x="118467" y="23202"/>
                </a:lnTo>
                <a:lnTo>
                  <a:pt x="101780" y="38289"/>
                </a:lnTo>
                <a:lnTo>
                  <a:pt x="93639" y="47081"/>
                </a:lnTo>
                <a:lnTo>
                  <a:pt x="85656" y="56670"/>
                </a:lnTo>
                <a:lnTo>
                  <a:pt x="77848" y="67028"/>
                </a:lnTo>
                <a:lnTo>
                  <a:pt x="70231" y="78128"/>
                </a:lnTo>
                <a:lnTo>
                  <a:pt x="62824" y="89941"/>
                </a:lnTo>
                <a:lnTo>
                  <a:pt x="55643" y="102442"/>
                </a:lnTo>
                <a:lnTo>
                  <a:pt x="48704" y="115603"/>
                </a:lnTo>
                <a:lnTo>
                  <a:pt x="42026" y="129395"/>
                </a:lnTo>
                <a:lnTo>
                  <a:pt x="35625" y="143792"/>
                </a:lnTo>
                <a:lnTo>
                  <a:pt x="29517" y="158767"/>
                </a:lnTo>
                <a:lnTo>
                  <a:pt x="23721" y="174291"/>
                </a:lnTo>
                <a:lnTo>
                  <a:pt x="18252" y="190338"/>
                </a:lnTo>
                <a:lnTo>
                  <a:pt x="13129" y="206881"/>
                </a:lnTo>
                <a:lnTo>
                  <a:pt x="8368" y="223891"/>
                </a:lnTo>
                <a:lnTo>
                  <a:pt x="3986" y="241341"/>
                </a:lnTo>
                <a:lnTo>
                  <a:pt x="0" y="259205"/>
                </a:lnTo>
                <a:lnTo>
                  <a:pt x="243" y="297129"/>
                </a:lnTo>
                <a:lnTo>
                  <a:pt x="2599" y="282875"/>
                </a:lnTo>
                <a:lnTo>
                  <a:pt x="5215" y="268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768787" y="1737750"/>
            <a:ext cx="298399" cy="377877"/>
          </a:xfrm>
          <a:custGeom>
            <a:avLst/>
            <a:gdLst/>
            <a:ahLst/>
            <a:cxnLst/>
            <a:rect l="l" t="t" r="r" b="b"/>
            <a:pathLst>
              <a:path w="298399" h="377877">
                <a:moveTo>
                  <a:pt x="14932" y="0"/>
                </a:moveTo>
                <a:lnTo>
                  <a:pt x="11359" y="18249"/>
                </a:lnTo>
                <a:lnTo>
                  <a:pt x="8216" y="36856"/>
                </a:lnTo>
                <a:lnTo>
                  <a:pt x="6310" y="49951"/>
                </a:lnTo>
                <a:lnTo>
                  <a:pt x="4661" y="62948"/>
                </a:lnTo>
                <a:lnTo>
                  <a:pt x="3266" y="75836"/>
                </a:lnTo>
                <a:lnTo>
                  <a:pt x="2123" y="88604"/>
                </a:lnTo>
                <a:lnTo>
                  <a:pt x="1229" y="101242"/>
                </a:lnTo>
                <a:lnTo>
                  <a:pt x="173" y="126083"/>
                </a:lnTo>
                <a:lnTo>
                  <a:pt x="0" y="140819"/>
                </a:lnTo>
                <a:lnTo>
                  <a:pt x="175" y="155455"/>
                </a:lnTo>
                <a:lnTo>
                  <a:pt x="698" y="169807"/>
                </a:lnTo>
                <a:lnTo>
                  <a:pt x="1563" y="183855"/>
                </a:lnTo>
                <a:lnTo>
                  <a:pt x="2767" y="197579"/>
                </a:lnTo>
                <a:lnTo>
                  <a:pt x="4302" y="210960"/>
                </a:lnTo>
                <a:lnTo>
                  <a:pt x="6165" y="223977"/>
                </a:lnTo>
                <a:lnTo>
                  <a:pt x="8351" y="236612"/>
                </a:lnTo>
                <a:lnTo>
                  <a:pt x="13670" y="260655"/>
                </a:lnTo>
                <a:lnTo>
                  <a:pt x="20219" y="282933"/>
                </a:lnTo>
                <a:lnTo>
                  <a:pt x="27546" y="302324"/>
                </a:lnTo>
                <a:lnTo>
                  <a:pt x="33401" y="314998"/>
                </a:lnTo>
                <a:lnTo>
                  <a:pt x="39779" y="326673"/>
                </a:lnTo>
                <a:lnTo>
                  <a:pt x="46675" y="337301"/>
                </a:lnTo>
                <a:lnTo>
                  <a:pt x="60134" y="353391"/>
                </a:lnTo>
                <a:lnTo>
                  <a:pt x="70278" y="362285"/>
                </a:lnTo>
                <a:lnTo>
                  <a:pt x="81156" y="369297"/>
                </a:lnTo>
                <a:lnTo>
                  <a:pt x="92729" y="374304"/>
                </a:lnTo>
                <a:lnTo>
                  <a:pt x="107619" y="377597"/>
                </a:lnTo>
                <a:lnTo>
                  <a:pt x="111175" y="377877"/>
                </a:lnTo>
                <a:lnTo>
                  <a:pt x="114744" y="377877"/>
                </a:lnTo>
                <a:lnTo>
                  <a:pt x="138699" y="373913"/>
                </a:lnTo>
                <a:lnTo>
                  <a:pt x="150549" y="369097"/>
                </a:lnTo>
                <a:lnTo>
                  <a:pt x="162249" y="362515"/>
                </a:lnTo>
                <a:lnTo>
                  <a:pt x="173215" y="354687"/>
                </a:lnTo>
                <a:lnTo>
                  <a:pt x="189903" y="339594"/>
                </a:lnTo>
                <a:lnTo>
                  <a:pt x="206028" y="321207"/>
                </a:lnTo>
                <a:lnTo>
                  <a:pt x="213836" y="310847"/>
                </a:lnTo>
                <a:lnTo>
                  <a:pt x="221453" y="299745"/>
                </a:lnTo>
                <a:lnTo>
                  <a:pt x="228861" y="287930"/>
                </a:lnTo>
                <a:lnTo>
                  <a:pt x="236043" y="275428"/>
                </a:lnTo>
                <a:lnTo>
                  <a:pt x="242982" y="262268"/>
                </a:lnTo>
                <a:lnTo>
                  <a:pt x="249661" y="248475"/>
                </a:lnTo>
                <a:lnTo>
                  <a:pt x="256063" y="234078"/>
                </a:lnTo>
                <a:lnTo>
                  <a:pt x="262170" y="219104"/>
                </a:lnTo>
                <a:lnTo>
                  <a:pt x="267967" y="203580"/>
                </a:lnTo>
                <a:lnTo>
                  <a:pt x="273435" y="187535"/>
                </a:lnTo>
                <a:lnTo>
                  <a:pt x="278558" y="170994"/>
                </a:lnTo>
                <a:lnTo>
                  <a:pt x="283319" y="153986"/>
                </a:lnTo>
                <a:lnTo>
                  <a:pt x="287701" y="136538"/>
                </a:lnTo>
                <a:lnTo>
                  <a:pt x="291686" y="118677"/>
                </a:lnTo>
                <a:lnTo>
                  <a:pt x="295257" y="100431"/>
                </a:lnTo>
                <a:lnTo>
                  <a:pt x="294919" y="81281"/>
                </a:lnTo>
                <a:lnTo>
                  <a:pt x="295257" y="100431"/>
                </a:lnTo>
                <a:lnTo>
                  <a:pt x="298399" y="81827"/>
                </a:lnTo>
                <a:lnTo>
                  <a:pt x="296542" y="40110"/>
                </a:lnTo>
                <a:lnTo>
                  <a:pt x="295186" y="52984"/>
                </a:lnTo>
                <a:lnTo>
                  <a:pt x="293572" y="65972"/>
                </a:lnTo>
                <a:lnTo>
                  <a:pt x="291699" y="79061"/>
                </a:lnTo>
                <a:lnTo>
                  <a:pt x="289083" y="95001"/>
                </a:lnTo>
                <a:lnTo>
                  <a:pt x="286467" y="109046"/>
                </a:lnTo>
                <a:lnTo>
                  <a:pt x="283601" y="122868"/>
                </a:lnTo>
                <a:lnTo>
                  <a:pt x="280492" y="136456"/>
                </a:lnTo>
                <a:lnTo>
                  <a:pt x="277150" y="149795"/>
                </a:lnTo>
                <a:lnTo>
                  <a:pt x="273583" y="162874"/>
                </a:lnTo>
                <a:lnTo>
                  <a:pt x="269799" y="175679"/>
                </a:lnTo>
                <a:lnTo>
                  <a:pt x="265807" y="188197"/>
                </a:lnTo>
                <a:lnTo>
                  <a:pt x="261615" y="200415"/>
                </a:lnTo>
                <a:lnTo>
                  <a:pt x="257232" y="212320"/>
                </a:lnTo>
                <a:lnTo>
                  <a:pt x="252667" y="223899"/>
                </a:lnTo>
                <a:lnTo>
                  <a:pt x="247928" y="235140"/>
                </a:lnTo>
                <a:lnTo>
                  <a:pt x="243023" y="246028"/>
                </a:lnTo>
                <a:lnTo>
                  <a:pt x="237961" y="256552"/>
                </a:lnTo>
                <a:lnTo>
                  <a:pt x="232751" y="266698"/>
                </a:lnTo>
                <a:lnTo>
                  <a:pt x="227401" y="276453"/>
                </a:lnTo>
                <a:lnTo>
                  <a:pt x="220421" y="288253"/>
                </a:lnTo>
                <a:lnTo>
                  <a:pt x="212652" y="300258"/>
                </a:lnTo>
                <a:lnTo>
                  <a:pt x="204681" y="311435"/>
                </a:lnTo>
                <a:lnTo>
                  <a:pt x="196534" y="321752"/>
                </a:lnTo>
                <a:lnTo>
                  <a:pt x="188235" y="331173"/>
                </a:lnTo>
                <a:lnTo>
                  <a:pt x="179810" y="339667"/>
                </a:lnTo>
                <a:lnTo>
                  <a:pt x="171286" y="347198"/>
                </a:lnTo>
                <a:lnTo>
                  <a:pt x="157061" y="357454"/>
                </a:lnTo>
                <a:lnTo>
                  <a:pt x="145223" y="363809"/>
                </a:lnTo>
                <a:lnTo>
                  <a:pt x="133398" y="368161"/>
                </a:lnTo>
                <a:lnTo>
                  <a:pt x="121636" y="370458"/>
                </a:lnTo>
                <a:lnTo>
                  <a:pt x="114744" y="370828"/>
                </a:lnTo>
                <a:lnTo>
                  <a:pt x="111531" y="370828"/>
                </a:lnTo>
                <a:lnTo>
                  <a:pt x="93169" y="367002"/>
                </a:lnTo>
                <a:lnTo>
                  <a:pt x="81812" y="361588"/>
                </a:lnTo>
                <a:lnTo>
                  <a:pt x="71083" y="353919"/>
                </a:lnTo>
                <a:lnTo>
                  <a:pt x="57892" y="340432"/>
                </a:lnTo>
                <a:lnTo>
                  <a:pt x="51073" y="331310"/>
                </a:lnTo>
                <a:lnTo>
                  <a:pt x="44675" y="321109"/>
                </a:lnTo>
                <a:lnTo>
                  <a:pt x="38716" y="309874"/>
                </a:lnTo>
                <a:lnTo>
                  <a:pt x="33215" y="297654"/>
                </a:lnTo>
                <a:lnTo>
                  <a:pt x="28193" y="284495"/>
                </a:lnTo>
                <a:lnTo>
                  <a:pt x="23668" y="270444"/>
                </a:lnTo>
                <a:lnTo>
                  <a:pt x="19649" y="255542"/>
                </a:lnTo>
                <a:lnTo>
                  <a:pt x="17051" y="244178"/>
                </a:lnTo>
                <a:lnTo>
                  <a:pt x="14739" y="232413"/>
                </a:lnTo>
                <a:lnTo>
                  <a:pt x="12720" y="220265"/>
                </a:lnTo>
                <a:lnTo>
                  <a:pt x="10998" y="207753"/>
                </a:lnTo>
                <a:lnTo>
                  <a:pt x="9580" y="194896"/>
                </a:lnTo>
                <a:lnTo>
                  <a:pt x="8470" y="181713"/>
                </a:lnTo>
                <a:lnTo>
                  <a:pt x="7675" y="168222"/>
                </a:lnTo>
                <a:lnTo>
                  <a:pt x="7199" y="154443"/>
                </a:lnTo>
                <a:lnTo>
                  <a:pt x="7048" y="140819"/>
                </a:lnTo>
                <a:lnTo>
                  <a:pt x="7167" y="128685"/>
                </a:lnTo>
                <a:lnTo>
                  <a:pt x="7526" y="116381"/>
                </a:lnTo>
                <a:lnTo>
                  <a:pt x="8128" y="103916"/>
                </a:lnTo>
                <a:lnTo>
                  <a:pt x="8978" y="91302"/>
                </a:lnTo>
                <a:lnTo>
                  <a:pt x="10078" y="78552"/>
                </a:lnTo>
                <a:lnTo>
                  <a:pt x="11433" y="65676"/>
                </a:lnTo>
                <a:lnTo>
                  <a:pt x="13045" y="52687"/>
                </a:lnTo>
                <a:lnTo>
                  <a:pt x="14919" y="39596"/>
                </a:lnTo>
                <a:lnTo>
                  <a:pt x="15176" y="37923"/>
                </a:lnTo>
                <a:lnTo>
                  <a:pt x="149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905710" y="1496675"/>
            <a:ext cx="151599" cy="431012"/>
          </a:xfrm>
          <a:custGeom>
            <a:avLst/>
            <a:gdLst/>
            <a:ahLst/>
            <a:cxnLst/>
            <a:rect l="l" t="t" r="r" b="b"/>
            <a:pathLst>
              <a:path w="151599" h="431012">
                <a:moveTo>
                  <a:pt x="110896" y="425919"/>
                </a:moveTo>
                <a:lnTo>
                  <a:pt x="111264" y="429768"/>
                </a:lnTo>
                <a:lnTo>
                  <a:pt x="114947" y="431012"/>
                </a:lnTo>
                <a:lnTo>
                  <a:pt x="117576" y="428180"/>
                </a:lnTo>
                <a:lnTo>
                  <a:pt x="124858" y="405040"/>
                </a:lnTo>
                <a:lnTo>
                  <a:pt x="131399" y="380914"/>
                </a:lnTo>
                <a:lnTo>
                  <a:pt x="137143" y="355886"/>
                </a:lnTo>
                <a:lnTo>
                  <a:pt x="142039" y="330042"/>
                </a:lnTo>
                <a:lnTo>
                  <a:pt x="145553" y="307015"/>
                </a:lnTo>
                <a:lnTo>
                  <a:pt x="148564" y="281120"/>
                </a:lnTo>
                <a:lnTo>
                  <a:pt x="150536" y="255748"/>
                </a:lnTo>
                <a:lnTo>
                  <a:pt x="151493" y="231000"/>
                </a:lnTo>
                <a:lnTo>
                  <a:pt x="151599" y="219748"/>
                </a:lnTo>
                <a:lnTo>
                  <a:pt x="151413" y="205090"/>
                </a:lnTo>
                <a:lnTo>
                  <a:pt x="149958" y="176739"/>
                </a:lnTo>
                <a:lnTo>
                  <a:pt x="147094" y="149823"/>
                </a:lnTo>
                <a:lnTo>
                  <a:pt x="142866" y="124522"/>
                </a:lnTo>
                <a:lnTo>
                  <a:pt x="137317" y="101015"/>
                </a:lnTo>
                <a:lnTo>
                  <a:pt x="130489" y="79481"/>
                </a:lnTo>
                <a:lnTo>
                  <a:pt x="120994" y="57186"/>
                </a:lnTo>
                <a:lnTo>
                  <a:pt x="107770" y="35101"/>
                </a:lnTo>
                <a:lnTo>
                  <a:pt x="97294" y="22606"/>
                </a:lnTo>
                <a:lnTo>
                  <a:pt x="76240" y="6849"/>
                </a:lnTo>
                <a:lnTo>
                  <a:pt x="57340" y="736"/>
                </a:lnTo>
                <a:lnTo>
                  <a:pt x="51015" y="0"/>
                </a:lnTo>
                <a:lnTo>
                  <a:pt x="47840" y="0"/>
                </a:lnTo>
                <a:lnTo>
                  <a:pt x="23633" y="4529"/>
                </a:lnTo>
                <a:lnTo>
                  <a:pt x="2006" y="16002"/>
                </a:lnTo>
                <a:lnTo>
                  <a:pt x="0" y="19291"/>
                </a:lnTo>
                <a:lnTo>
                  <a:pt x="2209" y="22491"/>
                </a:lnTo>
                <a:lnTo>
                  <a:pt x="6007" y="21793"/>
                </a:lnTo>
                <a:lnTo>
                  <a:pt x="18066" y="14619"/>
                </a:lnTo>
                <a:lnTo>
                  <a:pt x="30092" y="9785"/>
                </a:lnTo>
                <a:lnTo>
                  <a:pt x="42020" y="7348"/>
                </a:lnTo>
                <a:lnTo>
                  <a:pt x="47840" y="7048"/>
                </a:lnTo>
                <a:lnTo>
                  <a:pt x="50660" y="7048"/>
                </a:lnTo>
                <a:lnTo>
                  <a:pt x="68147" y="10929"/>
                </a:lnTo>
                <a:lnTo>
                  <a:pt x="89876" y="25182"/>
                </a:lnTo>
                <a:lnTo>
                  <a:pt x="99307" y="35578"/>
                </a:lnTo>
                <a:lnTo>
                  <a:pt x="112116" y="55354"/>
                </a:lnTo>
                <a:lnTo>
                  <a:pt x="123033" y="79638"/>
                </a:lnTo>
                <a:lnTo>
                  <a:pt x="127722" y="93329"/>
                </a:lnTo>
                <a:lnTo>
                  <a:pt x="133392" y="114159"/>
                </a:lnTo>
                <a:lnTo>
                  <a:pt x="138072" y="137399"/>
                </a:lnTo>
                <a:lnTo>
                  <a:pt x="141522" y="162290"/>
                </a:lnTo>
                <a:lnTo>
                  <a:pt x="143695" y="188658"/>
                </a:lnTo>
                <a:lnTo>
                  <a:pt x="144541" y="216327"/>
                </a:lnTo>
                <a:lnTo>
                  <a:pt x="144427" y="231862"/>
                </a:lnTo>
                <a:lnTo>
                  <a:pt x="143426" y="256633"/>
                </a:lnTo>
                <a:lnTo>
                  <a:pt x="141397" y="282040"/>
                </a:lnTo>
                <a:lnTo>
                  <a:pt x="138313" y="307977"/>
                </a:lnTo>
                <a:lnTo>
                  <a:pt x="134515" y="332215"/>
                </a:lnTo>
                <a:lnTo>
                  <a:pt x="129494" y="357970"/>
                </a:lnTo>
                <a:lnTo>
                  <a:pt x="123627" y="382878"/>
                </a:lnTo>
                <a:lnTo>
                  <a:pt x="116969" y="406845"/>
                </a:lnTo>
                <a:lnTo>
                  <a:pt x="113361" y="418447"/>
                </a:lnTo>
                <a:lnTo>
                  <a:pt x="110896" y="425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924245" y="1533155"/>
            <a:ext cx="106210" cy="191693"/>
          </a:xfrm>
          <a:custGeom>
            <a:avLst/>
            <a:gdLst/>
            <a:ahLst/>
            <a:cxnLst/>
            <a:rect l="l" t="t" r="r" b="b"/>
            <a:pathLst>
              <a:path w="106210" h="191693">
                <a:moveTo>
                  <a:pt x="14732" y="0"/>
                </a:moveTo>
                <a:lnTo>
                  <a:pt x="10858" y="0"/>
                </a:lnTo>
                <a:lnTo>
                  <a:pt x="6997" y="393"/>
                </a:lnTo>
                <a:lnTo>
                  <a:pt x="3136" y="1155"/>
                </a:lnTo>
                <a:lnTo>
                  <a:pt x="0" y="3390"/>
                </a:lnTo>
                <a:lnTo>
                  <a:pt x="749" y="7200"/>
                </a:lnTo>
                <a:lnTo>
                  <a:pt x="4508" y="8064"/>
                </a:lnTo>
                <a:lnTo>
                  <a:pt x="7937" y="7391"/>
                </a:lnTo>
                <a:lnTo>
                  <a:pt x="11341" y="7048"/>
                </a:lnTo>
                <a:lnTo>
                  <a:pt x="14732" y="7048"/>
                </a:lnTo>
                <a:lnTo>
                  <a:pt x="19773" y="7238"/>
                </a:lnTo>
                <a:lnTo>
                  <a:pt x="34177" y="11030"/>
                </a:lnTo>
                <a:lnTo>
                  <a:pt x="45290" y="17365"/>
                </a:lnTo>
                <a:lnTo>
                  <a:pt x="53492" y="24345"/>
                </a:lnTo>
                <a:lnTo>
                  <a:pt x="60718" y="32456"/>
                </a:lnTo>
                <a:lnTo>
                  <a:pt x="67428" y="42007"/>
                </a:lnTo>
                <a:lnTo>
                  <a:pt x="73586" y="52919"/>
                </a:lnTo>
                <a:lnTo>
                  <a:pt x="79156" y="65113"/>
                </a:lnTo>
                <a:lnTo>
                  <a:pt x="84103" y="78511"/>
                </a:lnTo>
                <a:lnTo>
                  <a:pt x="86944" y="87744"/>
                </a:lnTo>
                <a:lnTo>
                  <a:pt x="89834" y="98744"/>
                </a:lnTo>
                <a:lnTo>
                  <a:pt x="92354" y="110282"/>
                </a:lnTo>
                <a:lnTo>
                  <a:pt x="94493" y="122324"/>
                </a:lnTo>
                <a:lnTo>
                  <a:pt x="96243" y="134838"/>
                </a:lnTo>
                <a:lnTo>
                  <a:pt x="97593" y="147794"/>
                </a:lnTo>
                <a:lnTo>
                  <a:pt x="98536" y="161160"/>
                </a:lnTo>
                <a:lnTo>
                  <a:pt x="99060" y="174903"/>
                </a:lnTo>
                <a:lnTo>
                  <a:pt x="99161" y="188137"/>
                </a:lnTo>
                <a:lnTo>
                  <a:pt x="100711" y="191668"/>
                </a:lnTo>
                <a:lnTo>
                  <a:pt x="104597" y="191693"/>
                </a:lnTo>
                <a:lnTo>
                  <a:pt x="106197" y="188188"/>
                </a:lnTo>
                <a:lnTo>
                  <a:pt x="106210" y="185089"/>
                </a:lnTo>
                <a:lnTo>
                  <a:pt x="105981" y="170525"/>
                </a:lnTo>
                <a:lnTo>
                  <a:pt x="105300" y="156327"/>
                </a:lnTo>
                <a:lnTo>
                  <a:pt x="104176" y="142529"/>
                </a:lnTo>
                <a:lnTo>
                  <a:pt x="102616" y="129162"/>
                </a:lnTo>
                <a:lnTo>
                  <a:pt x="100629" y="116258"/>
                </a:lnTo>
                <a:lnTo>
                  <a:pt x="98223" y="103851"/>
                </a:lnTo>
                <a:lnTo>
                  <a:pt x="95405" y="91972"/>
                </a:lnTo>
                <a:lnTo>
                  <a:pt x="92185" y="80652"/>
                </a:lnTo>
                <a:lnTo>
                  <a:pt x="88570" y="69926"/>
                </a:lnTo>
                <a:lnTo>
                  <a:pt x="84569" y="59823"/>
                </a:lnTo>
                <a:lnTo>
                  <a:pt x="78369" y="46864"/>
                </a:lnTo>
                <a:lnTo>
                  <a:pt x="71714" y="35665"/>
                </a:lnTo>
                <a:lnTo>
                  <a:pt x="64390" y="25807"/>
                </a:lnTo>
                <a:lnTo>
                  <a:pt x="58445" y="19329"/>
                </a:lnTo>
                <a:lnTo>
                  <a:pt x="48184" y="10778"/>
                </a:lnTo>
                <a:lnTo>
                  <a:pt x="37004" y="4576"/>
                </a:lnTo>
                <a:lnTo>
                  <a:pt x="24975" y="932"/>
                </a:lnTo>
                <a:lnTo>
                  <a:pt x="17614" y="0"/>
                </a:lnTo>
                <a:lnTo>
                  <a:pt x="147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879969" y="1593552"/>
            <a:ext cx="97942" cy="174917"/>
          </a:xfrm>
          <a:custGeom>
            <a:avLst/>
            <a:gdLst/>
            <a:ahLst/>
            <a:cxnLst/>
            <a:rect l="l" t="t" r="r" b="b"/>
            <a:pathLst>
              <a:path w="97942" h="174917">
                <a:moveTo>
                  <a:pt x="2260" y="17348"/>
                </a:moveTo>
                <a:lnTo>
                  <a:pt x="6045" y="16586"/>
                </a:lnTo>
                <a:lnTo>
                  <a:pt x="18117" y="9884"/>
                </a:lnTo>
                <a:lnTo>
                  <a:pt x="29957" y="7120"/>
                </a:lnTo>
                <a:lnTo>
                  <a:pt x="37185" y="7442"/>
                </a:lnTo>
                <a:lnTo>
                  <a:pt x="45046" y="8661"/>
                </a:lnTo>
                <a:lnTo>
                  <a:pt x="52235" y="12687"/>
                </a:lnTo>
                <a:lnTo>
                  <a:pt x="58788" y="19380"/>
                </a:lnTo>
                <a:lnTo>
                  <a:pt x="65660" y="27763"/>
                </a:lnTo>
                <a:lnTo>
                  <a:pt x="71853" y="38156"/>
                </a:lnTo>
                <a:lnTo>
                  <a:pt x="77289" y="50407"/>
                </a:lnTo>
                <a:lnTo>
                  <a:pt x="81893" y="64360"/>
                </a:lnTo>
                <a:lnTo>
                  <a:pt x="84983" y="76884"/>
                </a:lnTo>
                <a:lnTo>
                  <a:pt x="87190" y="88681"/>
                </a:lnTo>
                <a:lnTo>
                  <a:pt x="88900" y="101144"/>
                </a:lnTo>
                <a:lnTo>
                  <a:pt x="90094" y="114215"/>
                </a:lnTo>
                <a:lnTo>
                  <a:pt x="90756" y="127837"/>
                </a:lnTo>
                <a:lnTo>
                  <a:pt x="90893" y="137845"/>
                </a:lnTo>
                <a:lnTo>
                  <a:pt x="90685" y="150305"/>
                </a:lnTo>
                <a:lnTo>
                  <a:pt x="90053" y="163056"/>
                </a:lnTo>
                <a:lnTo>
                  <a:pt x="89458" y="170929"/>
                </a:lnTo>
                <a:lnTo>
                  <a:pt x="90716" y="174586"/>
                </a:lnTo>
                <a:lnTo>
                  <a:pt x="96469" y="171538"/>
                </a:lnTo>
                <a:lnTo>
                  <a:pt x="97373" y="158630"/>
                </a:lnTo>
                <a:lnTo>
                  <a:pt x="97853" y="145981"/>
                </a:lnTo>
                <a:lnTo>
                  <a:pt x="97942" y="137845"/>
                </a:lnTo>
                <a:lnTo>
                  <a:pt x="97646" y="123310"/>
                </a:lnTo>
                <a:lnTo>
                  <a:pt x="96777" y="109292"/>
                </a:lnTo>
                <a:lnTo>
                  <a:pt x="95346" y="95848"/>
                </a:lnTo>
                <a:lnTo>
                  <a:pt x="93366" y="83033"/>
                </a:lnTo>
                <a:lnTo>
                  <a:pt x="90850" y="70905"/>
                </a:lnTo>
                <a:lnTo>
                  <a:pt x="87809" y="59521"/>
                </a:lnTo>
                <a:lnTo>
                  <a:pt x="84256" y="48936"/>
                </a:lnTo>
                <a:lnTo>
                  <a:pt x="76495" y="31894"/>
                </a:lnTo>
                <a:lnTo>
                  <a:pt x="69664" y="21288"/>
                </a:lnTo>
                <a:lnTo>
                  <a:pt x="63817" y="14452"/>
                </a:lnTo>
                <a:lnTo>
                  <a:pt x="53508" y="6140"/>
                </a:lnTo>
                <a:lnTo>
                  <a:pt x="41893" y="1216"/>
                </a:lnTo>
                <a:lnTo>
                  <a:pt x="34188" y="0"/>
                </a:lnTo>
                <a:lnTo>
                  <a:pt x="32143" y="0"/>
                </a:lnTo>
                <a:lnTo>
                  <a:pt x="19990" y="1791"/>
                </a:lnTo>
                <a:lnTo>
                  <a:pt x="8073" y="6930"/>
                </a:lnTo>
                <a:lnTo>
                  <a:pt x="1955" y="10858"/>
                </a:lnTo>
                <a:lnTo>
                  <a:pt x="0" y="14185"/>
                </a:lnTo>
                <a:lnTo>
                  <a:pt x="2260" y="17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777414" y="1834335"/>
            <a:ext cx="315074" cy="283998"/>
          </a:xfrm>
          <a:custGeom>
            <a:avLst/>
            <a:gdLst/>
            <a:ahLst/>
            <a:cxnLst/>
            <a:rect l="l" t="t" r="r" b="b"/>
            <a:pathLst>
              <a:path w="315074" h="283998">
                <a:moveTo>
                  <a:pt x="130262" y="282948"/>
                </a:moveTo>
                <a:lnTo>
                  <a:pt x="142579" y="280030"/>
                </a:lnTo>
                <a:lnTo>
                  <a:pt x="154927" y="275302"/>
                </a:lnTo>
                <a:lnTo>
                  <a:pt x="167255" y="268825"/>
                </a:lnTo>
                <a:lnTo>
                  <a:pt x="179514" y="260656"/>
                </a:lnTo>
                <a:lnTo>
                  <a:pt x="191650" y="250855"/>
                </a:lnTo>
                <a:lnTo>
                  <a:pt x="203614" y="239482"/>
                </a:lnTo>
                <a:lnTo>
                  <a:pt x="215354" y="226595"/>
                </a:lnTo>
                <a:lnTo>
                  <a:pt x="226818" y="212253"/>
                </a:lnTo>
                <a:lnTo>
                  <a:pt x="237957" y="196516"/>
                </a:lnTo>
                <a:lnTo>
                  <a:pt x="248717" y="179443"/>
                </a:lnTo>
                <a:lnTo>
                  <a:pt x="259050" y="161093"/>
                </a:lnTo>
                <a:lnTo>
                  <a:pt x="268902" y="141525"/>
                </a:lnTo>
                <a:lnTo>
                  <a:pt x="278223" y="120799"/>
                </a:lnTo>
                <a:lnTo>
                  <a:pt x="286962" y="98972"/>
                </a:lnTo>
                <a:lnTo>
                  <a:pt x="295068" y="76105"/>
                </a:lnTo>
                <a:lnTo>
                  <a:pt x="299450" y="62024"/>
                </a:lnTo>
                <a:lnTo>
                  <a:pt x="299450" y="970"/>
                </a:lnTo>
                <a:lnTo>
                  <a:pt x="282282" y="0"/>
                </a:lnTo>
                <a:lnTo>
                  <a:pt x="0" y="32232"/>
                </a:lnTo>
                <a:lnTo>
                  <a:pt x="386" y="52864"/>
                </a:lnTo>
                <a:lnTo>
                  <a:pt x="1316" y="72877"/>
                </a:lnTo>
                <a:lnTo>
                  <a:pt x="2786" y="92233"/>
                </a:lnTo>
                <a:lnTo>
                  <a:pt x="4791" y="110893"/>
                </a:lnTo>
                <a:lnTo>
                  <a:pt x="7327" y="128817"/>
                </a:lnTo>
                <a:lnTo>
                  <a:pt x="10389" y="145968"/>
                </a:lnTo>
                <a:lnTo>
                  <a:pt x="13972" y="162307"/>
                </a:lnTo>
                <a:lnTo>
                  <a:pt x="18072" y="177794"/>
                </a:lnTo>
                <a:lnTo>
                  <a:pt x="22684" y="192391"/>
                </a:lnTo>
                <a:lnTo>
                  <a:pt x="27805" y="206059"/>
                </a:lnTo>
                <a:lnTo>
                  <a:pt x="33428" y="218759"/>
                </a:lnTo>
                <a:lnTo>
                  <a:pt x="39550" y="230453"/>
                </a:lnTo>
                <a:lnTo>
                  <a:pt x="46166" y="241102"/>
                </a:lnTo>
                <a:lnTo>
                  <a:pt x="53272" y="250667"/>
                </a:lnTo>
                <a:lnTo>
                  <a:pt x="60862" y="259109"/>
                </a:lnTo>
                <a:lnTo>
                  <a:pt x="68933" y="266389"/>
                </a:lnTo>
                <a:lnTo>
                  <a:pt x="77480" y="272469"/>
                </a:lnTo>
                <a:lnTo>
                  <a:pt x="86498" y="277311"/>
                </a:lnTo>
                <a:lnTo>
                  <a:pt x="95983" y="280874"/>
                </a:lnTo>
                <a:lnTo>
                  <a:pt x="105930" y="283121"/>
                </a:lnTo>
                <a:lnTo>
                  <a:pt x="118029" y="283998"/>
                </a:lnTo>
                <a:lnTo>
                  <a:pt x="130262" y="28294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773872" y="1830819"/>
            <a:ext cx="322059" cy="291045"/>
          </a:xfrm>
          <a:custGeom>
            <a:avLst/>
            <a:gdLst/>
            <a:ahLst/>
            <a:cxnLst/>
            <a:rect l="l" t="t" r="r" b="b"/>
            <a:pathLst>
              <a:path w="322059" h="291045">
                <a:moveTo>
                  <a:pt x="132979" y="290163"/>
                </a:moveTo>
                <a:lnTo>
                  <a:pt x="145017" y="287559"/>
                </a:lnTo>
                <a:lnTo>
                  <a:pt x="157036" y="283300"/>
                </a:lnTo>
                <a:lnTo>
                  <a:pt x="168990" y="277453"/>
                </a:lnTo>
                <a:lnTo>
                  <a:pt x="180835" y="270084"/>
                </a:lnTo>
                <a:lnTo>
                  <a:pt x="190443" y="262937"/>
                </a:lnTo>
                <a:lnTo>
                  <a:pt x="199237" y="255476"/>
                </a:lnTo>
                <a:lnTo>
                  <a:pt x="207923" y="247221"/>
                </a:lnTo>
                <a:lnTo>
                  <a:pt x="216485" y="238194"/>
                </a:lnTo>
                <a:lnTo>
                  <a:pt x="224904" y="228416"/>
                </a:lnTo>
                <a:lnTo>
                  <a:pt x="233162" y="217909"/>
                </a:lnTo>
                <a:lnTo>
                  <a:pt x="241243" y="206692"/>
                </a:lnTo>
                <a:lnTo>
                  <a:pt x="249127" y="194789"/>
                </a:lnTo>
                <a:lnTo>
                  <a:pt x="256799" y="182220"/>
                </a:lnTo>
                <a:lnTo>
                  <a:pt x="264239" y="169006"/>
                </a:lnTo>
                <a:lnTo>
                  <a:pt x="271431" y="155169"/>
                </a:lnTo>
                <a:lnTo>
                  <a:pt x="278356" y="140731"/>
                </a:lnTo>
                <a:lnTo>
                  <a:pt x="284998" y="125711"/>
                </a:lnTo>
                <a:lnTo>
                  <a:pt x="291338" y="110133"/>
                </a:lnTo>
                <a:lnTo>
                  <a:pt x="297359" y="94016"/>
                </a:lnTo>
                <a:lnTo>
                  <a:pt x="302994" y="77527"/>
                </a:lnTo>
                <a:lnTo>
                  <a:pt x="302994" y="53465"/>
                </a:lnTo>
                <a:lnTo>
                  <a:pt x="301083" y="60101"/>
                </a:lnTo>
                <a:lnTo>
                  <a:pt x="296986" y="73268"/>
                </a:lnTo>
                <a:lnTo>
                  <a:pt x="292676" y="86137"/>
                </a:lnTo>
                <a:lnTo>
                  <a:pt x="288163" y="98697"/>
                </a:lnTo>
                <a:lnTo>
                  <a:pt x="283455" y="110938"/>
                </a:lnTo>
                <a:lnTo>
                  <a:pt x="278561" y="122849"/>
                </a:lnTo>
                <a:lnTo>
                  <a:pt x="273491" y="134420"/>
                </a:lnTo>
                <a:lnTo>
                  <a:pt x="268253" y="145641"/>
                </a:lnTo>
                <a:lnTo>
                  <a:pt x="262856" y="156502"/>
                </a:lnTo>
                <a:lnTo>
                  <a:pt x="257309" y="166992"/>
                </a:lnTo>
                <a:lnTo>
                  <a:pt x="251622" y="177102"/>
                </a:lnTo>
                <a:lnTo>
                  <a:pt x="245803" y="186820"/>
                </a:lnTo>
                <a:lnTo>
                  <a:pt x="239861" y="196136"/>
                </a:lnTo>
                <a:lnTo>
                  <a:pt x="233806" y="205041"/>
                </a:lnTo>
                <a:lnTo>
                  <a:pt x="224358" y="217828"/>
                </a:lnTo>
                <a:lnTo>
                  <a:pt x="215723" y="228410"/>
                </a:lnTo>
                <a:lnTo>
                  <a:pt x="206947" y="238146"/>
                </a:lnTo>
                <a:lnTo>
                  <a:pt x="198056" y="247012"/>
                </a:lnTo>
                <a:lnTo>
                  <a:pt x="189074" y="254983"/>
                </a:lnTo>
                <a:lnTo>
                  <a:pt x="180025" y="262033"/>
                </a:lnTo>
                <a:lnTo>
                  <a:pt x="165465" y="271351"/>
                </a:lnTo>
                <a:lnTo>
                  <a:pt x="153412" y="277178"/>
                </a:lnTo>
                <a:lnTo>
                  <a:pt x="141422" y="281243"/>
                </a:lnTo>
                <a:lnTo>
                  <a:pt x="129541" y="283506"/>
                </a:lnTo>
                <a:lnTo>
                  <a:pt x="120967" y="283997"/>
                </a:lnTo>
                <a:lnTo>
                  <a:pt x="117284" y="283997"/>
                </a:lnTo>
                <a:lnTo>
                  <a:pt x="97781" y="280136"/>
                </a:lnTo>
                <a:lnTo>
                  <a:pt x="86282" y="275005"/>
                </a:lnTo>
                <a:lnTo>
                  <a:pt x="75495" y="267817"/>
                </a:lnTo>
                <a:lnTo>
                  <a:pt x="66890" y="260146"/>
                </a:lnTo>
                <a:lnTo>
                  <a:pt x="59723" y="252191"/>
                </a:lnTo>
                <a:lnTo>
                  <a:pt x="52970" y="243157"/>
                </a:lnTo>
                <a:lnTo>
                  <a:pt x="46641" y="233082"/>
                </a:lnTo>
                <a:lnTo>
                  <a:pt x="40748" y="221999"/>
                </a:lnTo>
                <a:lnTo>
                  <a:pt x="35301" y="209944"/>
                </a:lnTo>
                <a:lnTo>
                  <a:pt x="30311" y="196951"/>
                </a:lnTo>
                <a:lnTo>
                  <a:pt x="25788" y="183056"/>
                </a:lnTo>
                <a:lnTo>
                  <a:pt x="22898" y="172783"/>
                </a:lnTo>
                <a:lnTo>
                  <a:pt x="20216" y="161983"/>
                </a:lnTo>
                <a:lnTo>
                  <a:pt x="17777" y="150776"/>
                </a:lnTo>
                <a:lnTo>
                  <a:pt x="15583" y="139176"/>
                </a:lnTo>
                <a:lnTo>
                  <a:pt x="13635" y="127195"/>
                </a:lnTo>
                <a:lnTo>
                  <a:pt x="11935" y="114846"/>
                </a:lnTo>
                <a:lnTo>
                  <a:pt x="10485" y="102143"/>
                </a:lnTo>
                <a:lnTo>
                  <a:pt x="9287" y="89098"/>
                </a:lnTo>
                <a:lnTo>
                  <a:pt x="8343" y="75724"/>
                </a:lnTo>
                <a:lnTo>
                  <a:pt x="7655" y="62035"/>
                </a:lnTo>
                <a:lnTo>
                  <a:pt x="7224" y="48043"/>
                </a:lnTo>
                <a:lnTo>
                  <a:pt x="7103" y="38894"/>
                </a:lnTo>
                <a:lnTo>
                  <a:pt x="3936" y="39255"/>
                </a:lnTo>
                <a:lnTo>
                  <a:pt x="3926" y="107051"/>
                </a:lnTo>
                <a:lnTo>
                  <a:pt x="5538" y="120268"/>
                </a:lnTo>
                <a:lnTo>
                  <a:pt x="7424" y="133107"/>
                </a:lnTo>
                <a:lnTo>
                  <a:pt x="9583" y="145554"/>
                </a:lnTo>
                <a:lnTo>
                  <a:pt x="12014" y="157596"/>
                </a:lnTo>
                <a:lnTo>
                  <a:pt x="14717" y="169218"/>
                </a:lnTo>
                <a:lnTo>
                  <a:pt x="17689" y="180407"/>
                </a:lnTo>
                <a:lnTo>
                  <a:pt x="20930" y="191149"/>
                </a:lnTo>
                <a:lnTo>
                  <a:pt x="24438" y="201429"/>
                </a:lnTo>
                <a:lnTo>
                  <a:pt x="28079" y="210908"/>
                </a:lnTo>
                <a:lnTo>
                  <a:pt x="33758" y="223727"/>
                </a:lnTo>
                <a:lnTo>
                  <a:pt x="39952" y="235573"/>
                </a:lnTo>
                <a:lnTo>
                  <a:pt x="46665" y="246405"/>
                </a:lnTo>
                <a:lnTo>
                  <a:pt x="53900" y="256181"/>
                </a:lnTo>
                <a:lnTo>
                  <a:pt x="61662" y="264860"/>
                </a:lnTo>
                <a:lnTo>
                  <a:pt x="71936" y="273966"/>
                </a:lnTo>
                <a:lnTo>
                  <a:pt x="82724" y="281077"/>
                </a:lnTo>
                <a:lnTo>
                  <a:pt x="94250" y="286353"/>
                </a:lnTo>
                <a:lnTo>
                  <a:pt x="106486" y="289702"/>
                </a:lnTo>
                <a:lnTo>
                  <a:pt x="116928" y="291045"/>
                </a:lnTo>
                <a:lnTo>
                  <a:pt x="120967" y="291045"/>
                </a:lnTo>
                <a:lnTo>
                  <a:pt x="132979" y="290163"/>
                </a:lnTo>
                <a:close/>
              </a:path>
              <a:path w="322059" h="291045">
                <a:moveTo>
                  <a:pt x="285873" y="7049"/>
                </a:moveTo>
                <a:lnTo>
                  <a:pt x="285622" y="7035"/>
                </a:lnTo>
                <a:lnTo>
                  <a:pt x="7103" y="38894"/>
                </a:lnTo>
                <a:lnTo>
                  <a:pt x="285873" y="7049"/>
                </a:lnTo>
                <a:close/>
              </a:path>
              <a:path w="322059" h="291045">
                <a:moveTo>
                  <a:pt x="3936" y="39255"/>
                </a:moveTo>
                <a:lnTo>
                  <a:pt x="7103" y="38894"/>
                </a:lnTo>
                <a:lnTo>
                  <a:pt x="285622" y="7035"/>
                </a:lnTo>
                <a:lnTo>
                  <a:pt x="285873" y="7049"/>
                </a:lnTo>
                <a:lnTo>
                  <a:pt x="302994" y="8018"/>
                </a:lnTo>
                <a:lnTo>
                  <a:pt x="302994" y="5641"/>
                </a:lnTo>
                <a:lnTo>
                  <a:pt x="286219" y="7010"/>
                </a:lnTo>
                <a:lnTo>
                  <a:pt x="285826" y="3517"/>
                </a:lnTo>
                <a:lnTo>
                  <a:pt x="285419" y="12"/>
                </a:lnTo>
                <a:lnTo>
                  <a:pt x="7061" y="35737"/>
                </a:lnTo>
                <a:lnTo>
                  <a:pt x="3543" y="35750"/>
                </a:lnTo>
                <a:lnTo>
                  <a:pt x="3136" y="32257"/>
                </a:lnTo>
                <a:lnTo>
                  <a:pt x="0" y="33985"/>
                </a:lnTo>
                <a:lnTo>
                  <a:pt x="25" y="35775"/>
                </a:lnTo>
                <a:lnTo>
                  <a:pt x="247" y="50676"/>
                </a:lnTo>
                <a:lnTo>
                  <a:pt x="750" y="65268"/>
                </a:lnTo>
                <a:lnTo>
                  <a:pt x="1531" y="79537"/>
                </a:lnTo>
                <a:lnTo>
                  <a:pt x="2590" y="93469"/>
                </a:lnTo>
                <a:lnTo>
                  <a:pt x="3926" y="107051"/>
                </a:lnTo>
                <a:lnTo>
                  <a:pt x="3936" y="39255"/>
                </a:lnTo>
                <a:close/>
              </a:path>
              <a:path w="322059" h="291045">
                <a:moveTo>
                  <a:pt x="7061" y="35737"/>
                </a:moveTo>
                <a:lnTo>
                  <a:pt x="285419" y="12"/>
                </a:lnTo>
                <a:lnTo>
                  <a:pt x="3136" y="32257"/>
                </a:lnTo>
                <a:lnTo>
                  <a:pt x="3543" y="35750"/>
                </a:lnTo>
                <a:lnTo>
                  <a:pt x="7061" y="35737"/>
                </a:lnTo>
                <a:close/>
              </a:path>
              <a:path w="322059" h="291045">
                <a:moveTo>
                  <a:pt x="302994" y="5641"/>
                </a:moveTo>
                <a:lnTo>
                  <a:pt x="302994" y="959"/>
                </a:lnTo>
                <a:lnTo>
                  <a:pt x="286029" y="0"/>
                </a:lnTo>
                <a:lnTo>
                  <a:pt x="285419" y="12"/>
                </a:lnTo>
                <a:lnTo>
                  <a:pt x="285826" y="3517"/>
                </a:lnTo>
                <a:lnTo>
                  <a:pt x="286219" y="7010"/>
                </a:lnTo>
                <a:lnTo>
                  <a:pt x="302994" y="5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762985" y="1745919"/>
            <a:ext cx="296712" cy="363183"/>
          </a:xfrm>
          <a:custGeom>
            <a:avLst/>
            <a:gdLst/>
            <a:ahLst/>
            <a:cxnLst/>
            <a:rect l="l" t="t" r="r" b="b"/>
            <a:pathLst>
              <a:path w="296712" h="363183">
                <a:moveTo>
                  <a:pt x="296712" y="88417"/>
                </a:moveTo>
                <a:lnTo>
                  <a:pt x="8816" y="0"/>
                </a:lnTo>
                <a:lnTo>
                  <a:pt x="5062" y="27497"/>
                </a:lnTo>
                <a:lnTo>
                  <a:pt x="2358" y="54610"/>
                </a:lnTo>
                <a:lnTo>
                  <a:pt x="679" y="81237"/>
                </a:lnTo>
                <a:lnTo>
                  <a:pt x="0" y="107278"/>
                </a:lnTo>
                <a:lnTo>
                  <a:pt x="295" y="132634"/>
                </a:lnTo>
                <a:lnTo>
                  <a:pt x="1541" y="157203"/>
                </a:lnTo>
                <a:lnTo>
                  <a:pt x="3713" y="180885"/>
                </a:lnTo>
                <a:lnTo>
                  <a:pt x="6786" y="203581"/>
                </a:lnTo>
                <a:lnTo>
                  <a:pt x="10735" y="225189"/>
                </a:lnTo>
                <a:lnTo>
                  <a:pt x="15536" y="245610"/>
                </a:lnTo>
                <a:lnTo>
                  <a:pt x="21163" y="264742"/>
                </a:lnTo>
                <a:lnTo>
                  <a:pt x="27593" y="282487"/>
                </a:lnTo>
                <a:lnTo>
                  <a:pt x="34800" y="298743"/>
                </a:lnTo>
                <a:lnTo>
                  <a:pt x="42760" y="313410"/>
                </a:lnTo>
                <a:lnTo>
                  <a:pt x="51448" y="326389"/>
                </a:lnTo>
                <a:lnTo>
                  <a:pt x="60839" y="337577"/>
                </a:lnTo>
                <a:lnTo>
                  <a:pt x="70909" y="346876"/>
                </a:lnTo>
                <a:lnTo>
                  <a:pt x="81632" y="354185"/>
                </a:lnTo>
                <a:lnTo>
                  <a:pt x="92985" y="359404"/>
                </a:lnTo>
                <a:lnTo>
                  <a:pt x="104942" y="362432"/>
                </a:lnTo>
                <a:lnTo>
                  <a:pt x="116272" y="363183"/>
                </a:lnTo>
                <a:lnTo>
                  <a:pt x="127659" y="361986"/>
                </a:lnTo>
                <a:lnTo>
                  <a:pt x="139063" y="358913"/>
                </a:lnTo>
                <a:lnTo>
                  <a:pt x="150446" y="354033"/>
                </a:lnTo>
                <a:lnTo>
                  <a:pt x="161765" y="347419"/>
                </a:lnTo>
                <a:lnTo>
                  <a:pt x="172981" y="339141"/>
                </a:lnTo>
                <a:lnTo>
                  <a:pt x="184055" y="329271"/>
                </a:lnTo>
                <a:lnTo>
                  <a:pt x="194945" y="317880"/>
                </a:lnTo>
                <a:lnTo>
                  <a:pt x="205612" y="305039"/>
                </a:lnTo>
                <a:lnTo>
                  <a:pt x="216015" y="290818"/>
                </a:lnTo>
                <a:lnTo>
                  <a:pt x="226114" y="275290"/>
                </a:lnTo>
                <a:lnTo>
                  <a:pt x="235870" y="258525"/>
                </a:lnTo>
                <a:lnTo>
                  <a:pt x="245241" y="240595"/>
                </a:lnTo>
                <a:lnTo>
                  <a:pt x="254188" y="221569"/>
                </a:lnTo>
                <a:lnTo>
                  <a:pt x="262671" y="201521"/>
                </a:lnTo>
                <a:lnTo>
                  <a:pt x="270649" y="180520"/>
                </a:lnTo>
                <a:lnTo>
                  <a:pt x="278082" y="158638"/>
                </a:lnTo>
                <a:lnTo>
                  <a:pt x="284931" y="135946"/>
                </a:lnTo>
                <a:lnTo>
                  <a:pt x="291154" y="112515"/>
                </a:lnTo>
                <a:lnTo>
                  <a:pt x="296712" y="884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759457" y="1742541"/>
            <a:ext cx="303682" cy="370103"/>
          </a:xfrm>
          <a:custGeom>
            <a:avLst/>
            <a:gdLst/>
            <a:ahLst/>
            <a:cxnLst/>
            <a:rect l="l" t="t" r="r" b="b"/>
            <a:pathLst>
              <a:path w="303682" h="370103">
                <a:moveTo>
                  <a:pt x="88" y="104558"/>
                </a:moveTo>
                <a:lnTo>
                  <a:pt x="0" y="115608"/>
                </a:lnTo>
                <a:lnTo>
                  <a:pt x="158" y="130191"/>
                </a:lnTo>
                <a:lnTo>
                  <a:pt x="630" y="144526"/>
                </a:lnTo>
                <a:lnTo>
                  <a:pt x="1411" y="158595"/>
                </a:lnTo>
                <a:lnTo>
                  <a:pt x="2497" y="172380"/>
                </a:lnTo>
                <a:lnTo>
                  <a:pt x="3885" y="185862"/>
                </a:lnTo>
                <a:lnTo>
                  <a:pt x="5569" y="199022"/>
                </a:lnTo>
                <a:lnTo>
                  <a:pt x="7547" y="211844"/>
                </a:lnTo>
                <a:lnTo>
                  <a:pt x="9812" y="224307"/>
                </a:lnTo>
                <a:lnTo>
                  <a:pt x="12363" y="236395"/>
                </a:lnTo>
                <a:lnTo>
                  <a:pt x="15193" y="248088"/>
                </a:lnTo>
                <a:lnTo>
                  <a:pt x="18299" y="259369"/>
                </a:lnTo>
                <a:lnTo>
                  <a:pt x="21677" y="270218"/>
                </a:lnTo>
                <a:lnTo>
                  <a:pt x="25323" y="280619"/>
                </a:lnTo>
                <a:lnTo>
                  <a:pt x="34200" y="301667"/>
                </a:lnTo>
                <a:lnTo>
                  <a:pt x="40352" y="313567"/>
                </a:lnTo>
                <a:lnTo>
                  <a:pt x="46976" y="324485"/>
                </a:lnTo>
                <a:lnTo>
                  <a:pt x="54071" y="334374"/>
                </a:lnTo>
                <a:lnTo>
                  <a:pt x="61633" y="343184"/>
                </a:lnTo>
                <a:lnTo>
                  <a:pt x="72337" y="353087"/>
                </a:lnTo>
                <a:lnTo>
                  <a:pt x="83079" y="360431"/>
                </a:lnTo>
                <a:lnTo>
                  <a:pt x="94495" y="365798"/>
                </a:lnTo>
                <a:lnTo>
                  <a:pt x="106547" y="369061"/>
                </a:lnTo>
                <a:lnTo>
                  <a:pt x="114922" y="370103"/>
                </a:lnTo>
                <a:lnTo>
                  <a:pt x="118427" y="370103"/>
                </a:lnTo>
                <a:lnTo>
                  <a:pt x="130443" y="369074"/>
                </a:lnTo>
                <a:lnTo>
                  <a:pt x="142409" y="366070"/>
                </a:lnTo>
                <a:lnTo>
                  <a:pt x="154282" y="361189"/>
                </a:lnTo>
                <a:lnTo>
                  <a:pt x="166019" y="354528"/>
                </a:lnTo>
                <a:lnTo>
                  <a:pt x="174840" y="348322"/>
                </a:lnTo>
                <a:lnTo>
                  <a:pt x="182999" y="341638"/>
                </a:lnTo>
                <a:lnTo>
                  <a:pt x="191059" y="334157"/>
                </a:lnTo>
                <a:lnTo>
                  <a:pt x="199008" y="325903"/>
                </a:lnTo>
                <a:lnTo>
                  <a:pt x="206830" y="316904"/>
                </a:lnTo>
                <a:lnTo>
                  <a:pt x="214514" y="307185"/>
                </a:lnTo>
                <a:lnTo>
                  <a:pt x="222044" y="296772"/>
                </a:lnTo>
                <a:lnTo>
                  <a:pt x="229407" y="285690"/>
                </a:lnTo>
                <a:lnTo>
                  <a:pt x="236590" y="273966"/>
                </a:lnTo>
                <a:lnTo>
                  <a:pt x="243578" y="261625"/>
                </a:lnTo>
                <a:lnTo>
                  <a:pt x="250358" y="248692"/>
                </a:lnTo>
                <a:lnTo>
                  <a:pt x="256916" y="235195"/>
                </a:lnTo>
                <a:lnTo>
                  <a:pt x="263238" y="221158"/>
                </a:lnTo>
                <a:lnTo>
                  <a:pt x="269311" y="206607"/>
                </a:lnTo>
                <a:lnTo>
                  <a:pt x="275121" y="191568"/>
                </a:lnTo>
                <a:lnTo>
                  <a:pt x="280654" y="176067"/>
                </a:lnTo>
                <a:lnTo>
                  <a:pt x="285896" y="160130"/>
                </a:lnTo>
                <a:lnTo>
                  <a:pt x="290833" y="143782"/>
                </a:lnTo>
                <a:lnTo>
                  <a:pt x="295453" y="127049"/>
                </a:lnTo>
                <a:lnTo>
                  <a:pt x="299740" y="109957"/>
                </a:lnTo>
                <a:lnTo>
                  <a:pt x="300240" y="91795"/>
                </a:lnTo>
                <a:lnTo>
                  <a:pt x="301269" y="88430"/>
                </a:lnTo>
                <a:lnTo>
                  <a:pt x="13373" y="0"/>
                </a:lnTo>
                <a:lnTo>
                  <a:pt x="10477" y="393"/>
                </a:lnTo>
                <a:lnTo>
                  <a:pt x="11315" y="6743"/>
                </a:lnTo>
                <a:lnTo>
                  <a:pt x="14240" y="14647"/>
                </a:lnTo>
                <a:lnTo>
                  <a:pt x="15228" y="7945"/>
                </a:lnTo>
                <a:lnTo>
                  <a:pt x="12344" y="3378"/>
                </a:lnTo>
                <a:lnTo>
                  <a:pt x="15824" y="3911"/>
                </a:lnTo>
                <a:lnTo>
                  <a:pt x="296799" y="91059"/>
                </a:lnTo>
                <a:lnTo>
                  <a:pt x="299199" y="95161"/>
                </a:lnTo>
                <a:lnTo>
                  <a:pt x="296095" y="94207"/>
                </a:lnTo>
                <a:lnTo>
                  <a:pt x="293665" y="105085"/>
                </a:lnTo>
                <a:lnTo>
                  <a:pt x="290301" y="118896"/>
                </a:lnTo>
                <a:lnTo>
                  <a:pt x="286715" y="132478"/>
                </a:lnTo>
                <a:lnTo>
                  <a:pt x="282915" y="145816"/>
                </a:lnTo>
                <a:lnTo>
                  <a:pt x="278909" y="158896"/>
                </a:lnTo>
                <a:lnTo>
                  <a:pt x="274706" y="171703"/>
                </a:lnTo>
                <a:lnTo>
                  <a:pt x="270313" y="184224"/>
                </a:lnTo>
                <a:lnTo>
                  <a:pt x="265740" y="196444"/>
                </a:lnTo>
                <a:lnTo>
                  <a:pt x="260993" y="208349"/>
                </a:lnTo>
                <a:lnTo>
                  <a:pt x="256081" y="219924"/>
                </a:lnTo>
                <a:lnTo>
                  <a:pt x="251013" y="231156"/>
                </a:lnTo>
                <a:lnTo>
                  <a:pt x="245796" y="242030"/>
                </a:lnTo>
                <a:lnTo>
                  <a:pt x="240439" y="252531"/>
                </a:lnTo>
                <a:lnTo>
                  <a:pt x="234951" y="262647"/>
                </a:lnTo>
                <a:lnTo>
                  <a:pt x="229338" y="272361"/>
                </a:lnTo>
                <a:lnTo>
                  <a:pt x="223610" y="281661"/>
                </a:lnTo>
                <a:lnTo>
                  <a:pt x="213004" y="297366"/>
                </a:lnTo>
                <a:lnTo>
                  <a:pt x="204768" y="308281"/>
                </a:lnTo>
                <a:lnTo>
                  <a:pt x="196384" y="318307"/>
                </a:lnTo>
                <a:lnTo>
                  <a:pt x="187878" y="327409"/>
                </a:lnTo>
                <a:lnTo>
                  <a:pt x="179273" y="335550"/>
                </a:lnTo>
                <a:lnTo>
                  <a:pt x="170561" y="342722"/>
                </a:lnTo>
                <a:lnTo>
                  <a:pt x="158677" y="350793"/>
                </a:lnTo>
                <a:lnTo>
                  <a:pt x="146786" y="356881"/>
                </a:lnTo>
                <a:lnTo>
                  <a:pt x="134935" y="360927"/>
                </a:lnTo>
                <a:lnTo>
                  <a:pt x="123170" y="362875"/>
                </a:lnTo>
                <a:lnTo>
                  <a:pt x="118427" y="363054"/>
                </a:lnTo>
                <a:lnTo>
                  <a:pt x="115277" y="363054"/>
                </a:lnTo>
                <a:lnTo>
                  <a:pt x="97128" y="359262"/>
                </a:lnTo>
                <a:lnTo>
                  <a:pt x="85819" y="353876"/>
                </a:lnTo>
                <a:lnTo>
                  <a:pt x="75100" y="346247"/>
                </a:lnTo>
                <a:lnTo>
                  <a:pt x="67373" y="339013"/>
                </a:lnTo>
                <a:lnTo>
                  <a:pt x="60360" y="330984"/>
                </a:lnTo>
                <a:lnTo>
                  <a:pt x="53708" y="321888"/>
                </a:lnTo>
                <a:lnTo>
                  <a:pt x="47433" y="311771"/>
                </a:lnTo>
                <a:lnTo>
                  <a:pt x="41553" y="300677"/>
                </a:lnTo>
                <a:lnTo>
                  <a:pt x="36082" y="288651"/>
                </a:lnTo>
                <a:lnTo>
                  <a:pt x="31039" y="275736"/>
                </a:lnTo>
                <a:lnTo>
                  <a:pt x="26438" y="261979"/>
                </a:lnTo>
                <a:lnTo>
                  <a:pt x="23101" y="250444"/>
                </a:lnTo>
                <a:lnTo>
                  <a:pt x="20307" y="239461"/>
                </a:lnTo>
                <a:lnTo>
                  <a:pt x="17767" y="228092"/>
                </a:lnTo>
                <a:lnTo>
                  <a:pt x="15485" y="216354"/>
                </a:lnTo>
                <a:lnTo>
                  <a:pt x="13465" y="204263"/>
                </a:lnTo>
                <a:lnTo>
                  <a:pt x="11711" y="191838"/>
                </a:lnTo>
                <a:lnTo>
                  <a:pt x="10229" y="179097"/>
                </a:lnTo>
                <a:lnTo>
                  <a:pt x="9023" y="166056"/>
                </a:lnTo>
                <a:lnTo>
                  <a:pt x="8098" y="152734"/>
                </a:lnTo>
                <a:lnTo>
                  <a:pt x="7457" y="139148"/>
                </a:lnTo>
                <a:lnTo>
                  <a:pt x="7106" y="125316"/>
                </a:lnTo>
                <a:lnTo>
                  <a:pt x="7145" y="103433"/>
                </a:lnTo>
                <a:lnTo>
                  <a:pt x="6956" y="15878"/>
                </a:lnTo>
                <a:lnTo>
                  <a:pt x="5286" y="28850"/>
                </a:lnTo>
                <a:lnTo>
                  <a:pt x="3850" y="41737"/>
                </a:lnTo>
                <a:lnTo>
                  <a:pt x="2645" y="54530"/>
                </a:lnTo>
                <a:lnTo>
                  <a:pt x="1670" y="67219"/>
                </a:lnTo>
                <a:lnTo>
                  <a:pt x="920" y="79793"/>
                </a:lnTo>
                <a:lnTo>
                  <a:pt x="394" y="92243"/>
                </a:lnTo>
                <a:lnTo>
                  <a:pt x="88" y="104558"/>
                </a:lnTo>
                <a:close/>
              </a:path>
              <a:path w="303682" h="370103">
                <a:moveTo>
                  <a:pt x="8029" y="78648"/>
                </a:moveTo>
                <a:lnTo>
                  <a:pt x="8809" y="66059"/>
                </a:lnTo>
                <a:lnTo>
                  <a:pt x="9818" y="53354"/>
                </a:lnTo>
                <a:lnTo>
                  <a:pt x="11057" y="40543"/>
                </a:lnTo>
                <a:lnTo>
                  <a:pt x="12530" y="27637"/>
                </a:lnTo>
                <a:lnTo>
                  <a:pt x="14240" y="14647"/>
                </a:lnTo>
                <a:lnTo>
                  <a:pt x="11315" y="6743"/>
                </a:lnTo>
                <a:lnTo>
                  <a:pt x="10477" y="393"/>
                </a:lnTo>
                <a:lnTo>
                  <a:pt x="8864" y="2832"/>
                </a:lnTo>
                <a:lnTo>
                  <a:pt x="6956" y="15878"/>
                </a:lnTo>
                <a:lnTo>
                  <a:pt x="7145" y="103433"/>
                </a:lnTo>
                <a:lnTo>
                  <a:pt x="7475" y="91110"/>
                </a:lnTo>
                <a:lnTo>
                  <a:pt x="8029" y="78648"/>
                </a:lnTo>
                <a:close/>
              </a:path>
              <a:path w="303682" h="370103">
                <a:moveTo>
                  <a:pt x="299199" y="95161"/>
                </a:moveTo>
                <a:lnTo>
                  <a:pt x="296799" y="91059"/>
                </a:lnTo>
                <a:lnTo>
                  <a:pt x="15824" y="3911"/>
                </a:lnTo>
                <a:lnTo>
                  <a:pt x="12344" y="3378"/>
                </a:lnTo>
                <a:lnTo>
                  <a:pt x="15228" y="7945"/>
                </a:lnTo>
                <a:lnTo>
                  <a:pt x="296095" y="94207"/>
                </a:lnTo>
                <a:lnTo>
                  <a:pt x="299199" y="95161"/>
                </a:lnTo>
                <a:close/>
              </a:path>
              <a:path w="303682" h="370103">
                <a:moveTo>
                  <a:pt x="303682" y="92532"/>
                </a:moveTo>
                <a:lnTo>
                  <a:pt x="303022" y="88963"/>
                </a:lnTo>
                <a:lnTo>
                  <a:pt x="301269" y="88430"/>
                </a:lnTo>
                <a:lnTo>
                  <a:pt x="300240" y="91795"/>
                </a:lnTo>
                <a:lnTo>
                  <a:pt x="299740" y="109957"/>
                </a:lnTo>
                <a:lnTo>
                  <a:pt x="303682" y="92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816089" y="1753530"/>
            <a:ext cx="147248" cy="188683"/>
          </a:xfrm>
          <a:custGeom>
            <a:avLst/>
            <a:gdLst/>
            <a:ahLst/>
            <a:cxnLst/>
            <a:rect l="l" t="t" r="r" b="b"/>
            <a:pathLst>
              <a:path w="147248" h="188683">
                <a:moveTo>
                  <a:pt x="147248" y="52781"/>
                </a:moveTo>
                <a:lnTo>
                  <a:pt x="4843" y="0"/>
                </a:lnTo>
                <a:lnTo>
                  <a:pt x="4789" y="351"/>
                </a:lnTo>
                <a:lnTo>
                  <a:pt x="2387" y="18465"/>
                </a:lnTo>
                <a:lnTo>
                  <a:pt x="804" y="36170"/>
                </a:lnTo>
                <a:lnTo>
                  <a:pt x="16" y="53373"/>
                </a:lnTo>
                <a:lnTo>
                  <a:pt x="0" y="69979"/>
                </a:lnTo>
                <a:lnTo>
                  <a:pt x="732" y="85893"/>
                </a:lnTo>
                <a:lnTo>
                  <a:pt x="2189" y="101022"/>
                </a:lnTo>
                <a:lnTo>
                  <a:pt x="4348" y="115270"/>
                </a:lnTo>
                <a:lnTo>
                  <a:pt x="7185" y="128545"/>
                </a:lnTo>
                <a:lnTo>
                  <a:pt x="10677" y="140750"/>
                </a:lnTo>
                <a:lnTo>
                  <a:pt x="14800" y="151793"/>
                </a:lnTo>
                <a:lnTo>
                  <a:pt x="19531" y="161578"/>
                </a:lnTo>
                <a:lnTo>
                  <a:pt x="24847" y="170012"/>
                </a:lnTo>
                <a:lnTo>
                  <a:pt x="30725" y="176999"/>
                </a:lnTo>
                <a:lnTo>
                  <a:pt x="37140" y="182446"/>
                </a:lnTo>
                <a:lnTo>
                  <a:pt x="44069" y="186258"/>
                </a:lnTo>
                <a:lnTo>
                  <a:pt x="51490" y="188341"/>
                </a:lnTo>
                <a:lnTo>
                  <a:pt x="57955" y="188683"/>
                </a:lnTo>
                <a:lnTo>
                  <a:pt x="66010" y="187347"/>
                </a:lnTo>
                <a:lnTo>
                  <a:pt x="74077" y="184150"/>
                </a:lnTo>
                <a:lnTo>
                  <a:pt x="82097" y="179187"/>
                </a:lnTo>
                <a:lnTo>
                  <a:pt x="90014" y="172549"/>
                </a:lnTo>
                <a:lnTo>
                  <a:pt x="97772" y="164330"/>
                </a:lnTo>
                <a:lnTo>
                  <a:pt x="105313" y="154622"/>
                </a:lnTo>
                <a:lnTo>
                  <a:pt x="112580" y="143518"/>
                </a:lnTo>
                <a:lnTo>
                  <a:pt x="119517" y="131112"/>
                </a:lnTo>
                <a:lnTo>
                  <a:pt x="126066" y="117495"/>
                </a:lnTo>
                <a:lnTo>
                  <a:pt x="132171" y="102760"/>
                </a:lnTo>
                <a:lnTo>
                  <a:pt x="137774" y="87001"/>
                </a:lnTo>
                <a:lnTo>
                  <a:pt x="142819" y="70310"/>
                </a:lnTo>
                <a:lnTo>
                  <a:pt x="147248" y="527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812474" y="1750227"/>
            <a:ext cx="154292" cy="131956"/>
          </a:xfrm>
          <a:custGeom>
            <a:avLst/>
            <a:gdLst/>
            <a:ahLst/>
            <a:cxnLst/>
            <a:rect l="l" t="t" r="r" b="b"/>
            <a:pathLst>
              <a:path w="154292" h="131956">
                <a:moveTo>
                  <a:pt x="153132" y="61774"/>
                </a:moveTo>
                <a:lnTo>
                  <a:pt x="154292" y="56870"/>
                </a:lnTo>
                <a:lnTo>
                  <a:pt x="153746" y="53390"/>
                </a:lnTo>
                <a:lnTo>
                  <a:pt x="152082" y="52781"/>
                </a:lnTo>
                <a:lnTo>
                  <a:pt x="150863" y="56083"/>
                </a:lnTo>
                <a:lnTo>
                  <a:pt x="153132" y="61774"/>
                </a:lnTo>
                <a:close/>
              </a:path>
              <a:path w="154292" h="131956">
                <a:moveTo>
                  <a:pt x="10282" y="143082"/>
                </a:moveTo>
                <a:lnTo>
                  <a:pt x="13888" y="153334"/>
                </a:lnTo>
                <a:lnTo>
                  <a:pt x="19885" y="166266"/>
                </a:lnTo>
                <a:lnTo>
                  <a:pt x="26645" y="176774"/>
                </a:lnTo>
                <a:lnTo>
                  <a:pt x="31051" y="181965"/>
                </a:lnTo>
                <a:lnTo>
                  <a:pt x="41330" y="190300"/>
                </a:lnTo>
                <a:lnTo>
                  <a:pt x="53051" y="194853"/>
                </a:lnTo>
                <a:lnTo>
                  <a:pt x="60032" y="195541"/>
                </a:lnTo>
                <a:lnTo>
                  <a:pt x="72124" y="193571"/>
                </a:lnTo>
                <a:lnTo>
                  <a:pt x="83930" y="187948"/>
                </a:lnTo>
                <a:lnTo>
                  <a:pt x="88671" y="184670"/>
                </a:lnTo>
                <a:lnTo>
                  <a:pt x="95874" y="178545"/>
                </a:lnTo>
                <a:lnTo>
                  <a:pt x="102905" y="171231"/>
                </a:lnTo>
                <a:lnTo>
                  <a:pt x="109732" y="162787"/>
                </a:lnTo>
                <a:lnTo>
                  <a:pt x="116322" y="153274"/>
                </a:lnTo>
                <a:lnTo>
                  <a:pt x="122644" y="142752"/>
                </a:lnTo>
                <a:lnTo>
                  <a:pt x="128665" y="131279"/>
                </a:lnTo>
                <a:lnTo>
                  <a:pt x="134353" y="118918"/>
                </a:lnTo>
                <a:lnTo>
                  <a:pt x="139676" y="105726"/>
                </a:lnTo>
                <a:lnTo>
                  <a:pt x="144601" y="91765"/>
                </a:lnTo>
                <a:lnTo>
                  <a:pt x="149098" y="77094"/>
                </a:lnTo>
                <a:lnTo>
                  <a:pt x="153132" y="61774"/>
                </a:lnTo>
                <a:lnTo>
                  <a:pt x="150863" y="56083"/>
                </a:lnTo>
                <a:lnTo>
                  <a:pt x="152082" y="52781"/>
                </a:lnTo>
                <a:lnTo>
                  <a:pt x="9677" y="0"/>
                </a:lnTo>
                <a:lnTo>
                  <a:pt x="7226" y="6603"/>
                </a:lnTo>
                <a:lnTo>
                  <a:pt x="10333" y="15160"/>
                </a:lnTo>
                <a:lnTo>
                  <a:pt x="11330" y="8125"/>
                </a:lnTo>
                <a:lnTo>
                  <a:pt x="8458" y="3301"/>
                </a:lnTo>
                <a:lnTo>
                  <a:pt x="11938" y="3835"/>
                </a:lnTo>
                <a:lnTo>
                  <a:pt x="147434" y="55295"/>
                </a:lnTo>
                <a:lnTo>
                  <a:pt x="149631" y="59385"/>
                </a:lnTo>
                <a:lnTo>
                  <a:pt x="146690" y="58295"/>
                </a:lnTo>
                <a:lnTo>
                  <a:pt x="143938" y="69385"/>
                </a:lnTo>
                <a:lnTo>
                  <a:pt x="140038" y="82938"/>
                </a:lnTo>
                <a:lnTo>
                  <a:pt x="135765" y="95904"/>
                </a:lnTo>
                <a:lnTo>
                  <a:pt x="131153" y="108232"/>
                </a:lnTo>
                <a:lnTo>
                  <a:pt x="126232" y="119873"/>
                </a:lnTo>
                <a:lnTo>
                  <a:pt x="121035" y="130776"/>
                </a:lnTo>
                <a:lnTo>
                  <a:pt x="115594" y="140890"/>
                </a:lnTo>
                <a:lnTo>
                  <a:pt x="109941" y="150166"/>
                </a:lnTo>
                <a:lnTo>
                  <a:pt x="100670" y="162980"/>
                </a:lnTo>
                <a:lnTo>
                  <a:pt x="92155" y="172379"/>
                </a:lnTo>
                <a:lnTo>
                  <a:pt x="84442" y="179044"/>
                </a:lnTo>
                <a:lnTo>
                  <a:pt x="72413" y="185982"/>
                </a:lnTo>
                <a:lnTo>
                  <a:pt x="60737" y="188485"/>
                </a:lnTo>
                <a:lnTo>
                  <a:pt x="57099" y="188391"/>
                </a:lnTo>
                <a:lnTo>
                  <a:pt x="55638" y="188163"/>
                </a:lnTo>
                <a:lnTo>
                  <a:pt x="48577" y="187058"/>
                </a:lnTo>
                <a:lnTo>
                  <a:pt x="42087" y="183362"/>
                </a:lnTo>
                <a:lnTo>
                  <a:pt x="36156" y="177114"/>
                </a:lnTo>
                <a:lnTo>
                  <a:pt x="29507" y="168632"/>
                </a:lnTo>
                <a:lnTo>
                  <a:pt x="23566" y="157968"/>
                </a:lnTo>
                <a:lnTo>
                  <a:pt x="18422" y="145299"/>
                </a:lnTo>
                <a:lnTo>
                  <a:pt x="14846" y="133476"/>
                </a:lnTo>
                <a:lnTo>
                  <a:pt x="12281" y="122400"/>
                </a:lnTo>
                <a:lnTo>
                  <a:pt x="10206" y="110549"/>
                </a:lnTo>
                <a:lnTo>
                  <a:pt x="8637" y="97990"/>
                </a:lnTo>
                <a:lnTo>
                  <a:pt x="7593" y="84785"/>
                </a:lnTo>
                <a:lnTo>
                  <a:pt x="7196" y="131956"/>
                </a:lnTo>
                <a:lnTo>
                  <a:pt x="10282" y="143082"/>
                </a:lnTo>
                <a:close/>
              </a:path>
              <a:path w="154292" h="131956">
                <a:moveTo>
                  <a:pt x="177" y="53889"/>
                </a:moveTo>
                <a:lnTo>
                  <a:pt x="0" y="65392"/>
                </a:lnTo>
                <a:lnTo>
                  <a:pt x="300" y="79957"/>
                </a:lnTo>
                <a:lnTo>
                  <a:pt x="1182" y="93958"/>
                </a:lnTo>
                <a:lnTo>
                  <a:pt x="2634" y="107333"/>
                </a:lnTo>
                <a:lnTo>
                  <a:pt x="4643" y="120019"/>
                </a:lnTo>
                <a:lnTo>
                  <a:pt x="7196" y="131956"/>
                </a:lnTo>
                <a:lnTo>
                  <a:pt x="7593" y="84785"/>
                </a:lnTo>
                <a:lnTo>
                  <a:pt x="7092" y="70998"/>
                </a:lnTo>
                <a:lnTo>
                  <a:pt x="7048" y="65392"/>
                </a:lnTo>
                <a:lnTo>
                  <a:pt x="7248" y="53260"/>
                </a:lnTo>
                <a:lnTo>
                  <a:pt x="7855" y="40820"/>
                </a:lnTo>
                <a:lnTo>
                  <a:pt x="8880" y="28108"/>
                </a:lnTo>
                <a:lnTo>
                  <a:pt x="10333" y="15160"/>
                </a:lnTo>
                <a:lnTo>
                  <a:pt x="7226" y="6603"/>
                </a:lnTo>
                <a:lnTo>
                  <a:pt x="9677" y="0"/>
                </a:lnTo>
                <a:lnTo>
                  <a:pt x="6667" y="266"/>
                </a:lnTo>
                <a:lnTo>
                  <a:pt x="4978" y="2755"/>
                </a:lnTo>
                <a:lnTo>
                  <a:pt x="3146" y="15862"/>
                </a:lnTo>
                <a:lnTo>
                  <a:pt x="1741" y="28775"/>
                </a:lnTo>
                <a:lnTo>
                  <a:pt x="754" y="41462"/>
                </a:lnTo>
                <a:lnTo>
                  <a:pt x="177" y="53889"/>
                </a:lnTo>
                <a:close/>
              </a:path>
              <a:path w="154292" h="131956">
                <a:moveTo>
                  <a:pt x="149631" y="59385"/>
                </a:moveTo>
                <a:lnTo>
                  <a:pt x="147434" y="55295"/>
                </a:lnTo>
                <a:lnTo>
                  <a:pt x="11938" y="3835"/>
                </a:lnTo>
                <a:lnTo>
                  <a:pt x="8458" y="3301"/>
                </a:lnTo>
                <a:lnTo>
                  <a:pt x="11330" y="8125"/>
                </a:lnTo>
                <a:lnTo>
                  <a:pt x="146690" y="58295"/>
                </a:lnTo>
                <a:lnTo>
                  <a:pt x="149631" y="59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525217" y="2056350"/>
            <a:ext cx="259422" cy="436156"/>
          </a:xfrm>
          <a:custGeom>
            <a:avLst/>
            <a:gdLst/>
            <a:ahLst/>
            <a:cxnLst/>
            <a:rect l="l" t="t" r="r" b="b"/>
            <a:pathLst>
              <a:path w="259422" h="436156">
                <a:moveTo>
                  <a:pt x="259422" y="39611"/>
                </a:moveTo>
                <a:lnTo>
                  <a:pt x="96253" y="0"/>
                </a:lnTo>
                <a:lnTo>
                  <a:pt x="0" y="396544"/>
                </a:lnTo>
                <a:lnTo>
                  <a:pt x="163169" y="436156"/>
                </a:lnTo>
                <a:lnTo>
                  <a:pt x="259422" y="396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521800" y="2052934"/>
            <a:ext cx="266268" cy="442988"/>
          </a:xfrm>
          <a:custGeom>
            <a:avLst/>
            <a:gdLst/>
            <a:ahLst/>
            <a:cxnLst/>
            <a:rect l="l" t="t" r="r" b="b"/>
            <a:pathLst>
              <a:path w="266268" h="442988">
                <a:moveTo>
                  <a:pt x="102260" y="7670"/>
                </a:moveTo>
                <a:lnTo>
                  <a:pt x="258582" y="45611"/>
                </a:lnTo>
                <a:lnTo>
                  <a:pt x="259410" y="42202"/>
                </a:lnTo>
                <a:lnTo>
                  <a:pt x="263664" y="39598"/>
                </a:lnTo>
                <a:lnTo>
                  <a:pt x="100495" y="0"/>
                </a:lnTo>
                <a:lnTo>
                  <a:pt x="96697" y="698"/>
                </a:lnTo>
                <a:lnTo>
                  <a:pt x="96240" y="2590"/>
                </a:lnTo>
                <a:lnTo>
                  <a:pt x="0" y="399135"/>
                </a:lnTo>
                <a:lnTo>
                  <a:pt x="406" y="401789"/>
                </a:lnTo>
                <a:lnTo>
                  <a:pt x="2590" y="403390"/>
                </a:lnTo>
                <a:lnTo>
                  <a:pt x="7670" y="397370"/>
                </a:lnTo>
                <a:lnTo>
                  <a:pt x="102260" y="7670"/>
                </a:lnTo>
                <a:close/>
              </a:path>
              <a:path w="266268" h="442988">
                <a:moveTo>
                  <a:pt x="168427" y="442582"/>
                </a:moveTo>
                <a:lnTo>
                  <a:pt x="170014" y="440397"/>
                </a:lnTo>
                <a:lnTo>
                  <a:pt x="262013" y="46443"/>
                </a:lnTo>
                <a:lnTo>
                  <a:pt x="262839" y="43027"/>
                </a:lnTo>
                <a:lnTo>
                  <a:pt x="266268" y="43853"/>
                </a:lnTo>
                <a:lnTo>
                  <a:pt x="265849" y="41186"/>
                </a:lnTo>
                <a:lnTo>
                  <a:pt x="263664" y="39598"/>
                </a:lnTo>
                <a:lnTo>
                  <a:pt x="259410" y="42202"/>
                </a:lnTo>
                <a:lnTo>
                  <a:pt x="258582" y="45611"/>
                </a:lnTo>
                <a:lnTo>
                  <a:pt x="163995" y="435317"/>
                </a:lnTo>
                <a:lnTo>
                  <a:pt x="7670" y="397370"/>
                </a:lnTo>
                <a:lnTo>
                  <a:pt x="2590" y="403390"/>
                </a:lnTo>
                <a:lnTo>
                  <a:pt x="165760" y="442988"/>
                </a:lnTo>
                <a:lnTo>
                  <a:pt x="168427" y="442582"/>
                </a:lnTo>
                <a:close/>
              </a:path>
              <a:path w="266268" h="442988">
                <a:moveTo>
                  <a:pt x="262013" y="46443"/>
                </a:moveTo>
                <a:lnTo>
                  <a:pt x="170014" y="440397"/>
                </a:lnTo>
                <a:lnTo>
                  <a:pt x="266268" y="43853"/>
                </a:lnTo>
                <a:lnTo>
                  <a:pt x="262839" y="43027"/>
                </a:lnTo>
                <a:lnTo>
                  <a:pt x="262013" y="46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563310" y="2017412"/>
            <a:ext cx="285508" cy="92659"/>
          </a:xfrm>
          <a:custGeom>
            <a:avLst/>
            <a:gdLst/>
            <a:ahLst/>
            <a:cxnLst/>
            <a:rect l="l" t="t" r="r" b="b"/>
            <a:pathLst>
              <a:path w="285508" h="92659">
                <a:moveTo>
                  <a:pt x="285508" y="67830"/>
                </a:moveTo>
                <a:lnTo>
                  <a:pt x="6032" y="0"/>
                </a:lnTo>
                <a:lnTo>
                  <a:pt x="0" y="24828"/>
                </a:lnTo>
                <a:lnTo>
                  <a:pt x="279488" y="92659"/>
                </a:lnTo>
                <a:lnTo>
                  <a:pt x="285508" y="678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559894" y="2013982"/>
            <a:ext cx="292354" cy="99098"/>
          </a:xfrm>
          <a:custGeom>
            <a:avLst/>
            <a:gdLst/>
            <a:ahLst/>
            <a:cxnLst/>
            <a:rect l="l" t="t" r="r" b="b"/>
            <a:pathLst>
              <a:path w="292353" h="99098">
                <a:moveTo>
                  <a:pt x="288099" y="74688"/>
                </a:moveTo>
                <a:lnTo>
                  <a:pt x="284734" y="99098"/>
                </a:lnTo>
                <a:lnTo>
                  <a:pt x="286321" y="96913"/>
                </a:lnTo>
                <a:lnTo>
                  <a:pt x="292354" y="72085"/>
                </a:lnTo>
                <a:lnTo>
                  <a:pt x="288925" y="71259"/>
                </a:lnTo>
                <a:lnTo>
                  <a:pt x="288099" y="74688"/>
                </a:lnTo>
                <a:close/>
              </a:path>
              <a:path w="292353" h="99098">
                <a:moveTo>
                  <a:pt x="0" y="27431"/>
                </a:moveTo>
                <a:lnTo>
                  <a:pt x="698" y="31216"/>
                </a:lnTo>
                <a:lnTo>
                  <a:pt x="2590" y="31673"/>
                </a:lnTo>
                <a:lnTo>
                  <a:pt x="282067" y="99504"/>
                </a:lnTo>
                <a:lnTo>
                  <a:pt x="284667" y="73855"/>
                </a:lnTo>
                <a:lnTo>
                  <a:pt x="280314" y="91846"/>
                </a:lnTo>
                <a:lnTo>
                  <a:pt x="7670" y="25666"/>
                </a:lnTo>
                <a:lnTo>
                  <a:pt x="6032" y="2590"/>
                </a:lnTo>
                <a:lnTo>
                  <a:pt x="0" y="27431"/>
                </a:lnTo>
                <a:close/>
              </a:path>
              <a:path w="292353" h="99098">
                <a:moveTo>
                  <a:pt x="285496" y="70434"/>
                </a:moveTo>
                <a:lnTo>
                  <a:pt x="12039" y="7683"/>
                </a:lnTo>
                <a:lnTo>
                  <a:pt x="284667" y="73855"/>
                </a:lnTo>
                <a:lnTo>
                  <a:pt x="285496" y="70434"/>
                </a:lnTo>
                <a:close/>
              </a:path>
              <a:path w="292353" h="99098">
                <a:moveTo>
                  <a:pt x="282067" y="99504"/>
                </a:moveTo>
                <a:lnTo>
                  <a:pt x="284734" y="99098"/>
                </a:lnTo>
                <a:lnTo>
                  <a:pt x="288099" y="74688"/>
                </a:lnTo>
                <a:lnTo>
                  <a:pt x="288925" y="71259"/>
                </a:lnTo>
                <a:lnTo>
                  <a:pt x="292354" y="72085"/>
                </a:lnTo>
                <a:lnTo>
                  <a:pt x="291642" y="68300"/>
                </a:lnTo>
                <a:lnTo>
                  <a:pt x="289750" y="67830"/>
                </a:lnTo>
                <a:lnTo>
                  <a:pt x="10274" y="0"/>
                </a:lnTo>
                <a:lnTo>
                  <a:pt x="7607" y="419"/>
                </a:lnTo>
                <a:lnTo>
                  <a:pt x="6032" y="2590"/>
                </a:lnTo>
                <a:lnTo>
                  <a:pt x="7670" y="25666"/>
                </a:lnTo>
                <a:lnTo>
                  <a:pt x="12039" y="7683"/>
                </a:lnTo>
                <a:lnTo>
                  <a:pt x="285496" y="70434"/>
                </a:lnTo>
                <a:lnTo>
                  <a:pt x="284667" y="73855"/>
                </a:lnTo>
                <a:lnTo>
                  <a:pt x="282067" y="995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54000" y="1650330"/>
            <a:ext cx="382066" cy="438594"/>
          </a:xfrm>
          <a:custGeom>
            <a:avLst/>
            <a:gdLst/>
            <a:ahLst/>
            <a:cxnLst/>
            <a:rect l="l" t="t" r="r" b="b"/>
            <a:pathLst>
              <a:path w="382066" h="438594">
                <a:moveTo>
                  <a:pt x="308421" y="1531"/>
                </a:moveTo>
                <a:lnTo>
                  <a:pt x="292804" y="3445"/>
                </a:lnTo>
                <a:lnTo>
                  <a:pt x="279609" y="6122"/>
                </a:lnTo>
                <a:lnTo>
                  <a:pt x="270759" y="9563"/>
                </a:lnTo>
                <a:lnTo>
                  <a:pt x="268211" y="12318"/>
                </a:lnTo>
                <a:lnTo>
                  <a:pt x="264623" y="25462"/>
                </a:lnTo>
                <a:lnTo>
                  <a:pt x="260612" y="41388"/>
                </a:lnTo>
                <a:lnTo>
                  <a:pt x="258813" y="48717"/>
                </a:lnTo>
                <a:lnTo>
                  <a:pt x="169595" y="61620"/>
                </a:lnTo>
                <a:lnTo>
                  <a:pt x="153344" y="62889"/>
                </a:lnTo>
                <a:lnTo>
                  <a:pt x="144940" y="68068"/>
                </a:lnTo>
                <a:lnTo>
                  <a:pt x="137783" y="81575"/>
                </a:lnTo>
                <a:lnTo>
                  <a:pt x="132800" y="93175"/>
                </a:lnTo>
                <a:lnTo>
                  <a:pt x="128616" y="104194"/>
                </a:lnTo>
                <a:lnTo>
                  <a:pt x="124414" y="116244"/>
                </a:lnTo>
                <a:lnTo>
                  <a:pt x="120253" y="129016"/>
                </a:lnTo>
                <a:lnTo>
                  <a:pt x="116194" y="142195"/>
                </a:lnTo>
                <a:lnTo>
                  <a:pt x="112297" y="155469"/>
                </a:lnTo>
                <a:lnTo>
                  <a:pt x="108622" y="168528"/>
                </a:lnTo>
                <a:lnTo>
                  <a:pt x="105228" y="181057"/>
                </a:lnTo>
                <a:lnTo>
                  <a:pt x="102176" y="192745"/>
                </a:lnTo>
                <a:lnTo>
                  <a:pt x="101485" y="195452"/>
                </a:lnTo>
                <a:lnTo>
                  <a:pt x="94821" y="207550"/>
                </a:lnTo>
                <a:lnTo>
                  <a:pt x="83045" y="218670"/>
                </a:lnTo>
                <a:lnTo>
                  <a:pt x="69051" y="228237"/>
                </a:lnTo>
                <a:lnTo>
                  <a:pt x="55732" y="235675"/>
                </a:lnTo>
                <a:lnTo>
                  <a:pt x="45980" y="240410"/>
                </a:lnTo>
                <a:lnTo>
                  <a:pt x="42646" y="241884"/>
                </a:lnTo>
                <a:lnTo>
                  <a:pt x="30225" y="238861"/>
                </a:lnTo>
                <a:lnTo>
                  <a:pt x="0" y="363346"/>
                </a:lnTo>
                <a:lnTo>
                  <a:pt x="310184" y="438594"/>
                </a:lnTo>
                <a:lnTo>
                  <a:pt x="325539" y="375297"/>
                </a:lnTo>
                <a:lnTo>
                  <a:pt x="276834" y="341426"/>
                </a:lnTo>
                <a:lnTo>
                  <a:pt x="303428" y="224802"/>
                </a:lnTo>
                <a:lnTo>
                  <a:pt x="330428" y="224802"/>
                </a:lnTo>
                <a:lnTo>
                  <a:pt x="338061" y="185470"/>
                </a:lnTo>
                <a:lnTo>
                  <a:pt x="359778" y="181368"/>
                </a:lnTo>
                <a:lnTo>
                  <a:pt x="382066" y="42849"/>
                </a:lnTo>
                <a:lnTo>
                  <a:pt x="381091" y="21158"/>
                </a:lnTo>
                <a:lnTo>
                  <a:pt x="378057" y="8394"/>
                </a:lnTo>
                <a:lnTo>
                  <a:pt x="370597" y="2191"/>
                </a:lnTo>
                <a:lnTo>
                  <a:pt x="356344" y="180"/>
                </a:lnTo>
                <a:lnTo>
                  <a:pt x="339229" y="0"/>
                </a:lnTo>
                <a:lnTo>
                  <a:pt x="324537" y="383"/>
                </a:lnTo>
                <a:lnTo>
                  <a:pt x="308421" y="15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550585" y="1646812"/>
            <a:ext cx="388975" cy="445528"/>
          </a:xfrm>
          <a:custGeom>
            <a:avLst/>
            <a:gdLst/>
            <a:ahLst/>
            <a:cxnLst/>
            <a:rect l="l" t="t" r="r" b="b"/>
            <a:pathLst>
              <a:path w="388975" h="445528">
                <a:moveTo>
                  <a:pt x="7670" y="364274"/>
                </a:moveTo>
                <a:lnTo>
                  <a:pt x="36233" y="246633"/>
                </a:lnTo>
                <a:lnTo>
                  <a:pt x="44703" y="242163"/>
                </a:lnTo>
                <a:lnTo>
                  <a:pt x="46062" y="245402"/>
                </a:lnTo>
                <a:lnTo>
                  <a:pt x="47434" y="248653"/>
                </a:lnTo>
                <a:lnTo>
                  <a:pt x="53323" y="245999"/>
                </a:lnTo>
                <a:lnTo>
                  <a:pt x="67398" y="238774"/>
                </a:lnTo>
                <a:lnTo>
                  <a:pt x="75006" y="234327"/>
                </a:lnTo>
                <a:lnTo>
                  <a:pt x="85583" y="227271"/>
                </a:lnTo>
                <a:lnTo>
                  <a:pt x="95529" y="219074"/>
                </a:lnTo>
                <a:lnTo>
                  <a:pt x="101574" y="213309"/>
                </a:lnTo>
                <a:lnTo>
                  <a:pt x="106476" y="206971"/>
                </a:lnTo>
                <a:lnTo>
                  <a:pt x="108318" y="199834"/>
                </a:lnTo>
                <a:lnTo>
                  <a:pt x="111284" y="188369"/>
                </a:lnTo>
                <a:lnTo>
                  <a:pt x="114613" y="175974"/>
                </a:lnTo>
                <a:lnTo>
                  <a:pt x="118241" y="162970"/>
                </a:lnTo>
                <a:lnTo>
                  <a:pt x="122104" y="149681"/>
                </a:lnTo>
                <a:lnTo>
                  <a:pt x="126140" y="136429"/>
                </a:lnTo>
                <a:lnTo>
                  <a:pt x="130285" y="123536"/>
                </a:lnTo>
                <a:lnTo>
                  <a:pt x="134475" y="111324"/>
                </a:lnTo>
                <a:lnTo>
                  <a:pt x="138647" y="100115"/>
                </a:lnTo>
                <a:lnTo>
                  <a:pt x="142737" y="90232"/>
                </a:lnTo>
                <a:lnTo>
                  <a:pt x="143522" y="88480"/>
                </a:lnTo>
                <a:lnTo>
                  <a:pt x="140322" y="87020"/>
                </a:lnTo>
                <a:lnTo>
                  <a:pt x="132977" y="95321"/>
                </a:lnTo>
                <a:lnTo>
                  <a:pt x="128770" y="106382"/>
                </a:lnTo>
                <a:lnTo>
                  <a:pt x="124558" y="118443"/>
                </a:lnTo>
                <a:lnTo>
                  <a:pt x="120396" y="131199"/>
                </a:lnTo>
                <a:lnTo>
                  <a:pt x="116343" y="144349"/>
                </a:lnTo>
                <a:lnTo>
                  <a:pt x="112452" y="157592"/>
                </a:lnTo>
                <a:lnTo>
                  <a:pt x="108782" y="170624"/>
                </a:lnTo>
                <a:lnTo>
                  <a:pt x="105388" y="183143"/>
                </a:lnTo>
                <a:lnTo>
                  <a:pt x="102327" y="194848"/>
                </a:lnTo>
                <a:lnTo>
                  <a:pt x="100241" y="203161"/>
                </a:lnTo>
                <a:lnTo>
                  <a:pt x="96240" y="208711"/>
                </a:lnTo>
                <a:lnTo>
                  <a:pt x="90677" y="213944"/>
                </a:lnTo>
                <a:lnTo>
                  <a:pt x="80766" y="222057"/>
                </a:lnTo>
                <a:lnTo>
                  <a:pt x="69838" y="229232"/>
                </a:lnTo>
                <a:lnTo>
                  <a:pt x="61391" y="234035"/>
                </a:lnTo>
                <a:lnTo>
                  <a:pt x="56667" y="236575"/>
                </a:lnTo>
                <a:lnTo>
                  <a:pt x="52489" y="238620"/>
                </a:lnTo>
                <a:lnTo>
                  <a:pt x="49479" y="240017"/>
                </a:lnTo>
                <a:lnTo>
                  <a:pt x="46901" y="241985"/>
                </a:lnTo>
                <a:lnTo>
                  <a:pt x="45745" y="241703"/>
                </a:lnTo>
                <a:lnTo>
                  <a:pt x="34467" y="238950"/>
                </a:lnTo>
                <a:lnTo>
                  <a:pt x="31800" y="239369"/>
                </a:lnTo>
                <a:lnTo>
                  <a:pt x="30213" y="241541"/>
                </a:lnTo>
                <a:lnTo>
                  <a:pt x="0" y="366026"/>
                </a:lnTo>
                <a:lnTo>
                  <a:pt x="406" y="368693"/>
                </a:lnTo>
                <a:lnTo>
                  <a:pt x="2590" y="370281"/>
                </a:lnTo>
                <a:lnTo>
                  <a:pt x="312762" y="445528"/>
                </a:lnTo>
                <a:lnTo>
                  <a:pt x="316560" y="444830"/>
                </a:lnTo>
                <a:lnTo>
                  <a:pt x="317017" y="442937"/>
                </a:lnTo>
                <a:lnTo>
                  <a:pt x="332371" y="379653"/>
                </a:lnTo>
                <a:lnTo>
                  <a:pt x="332168" y="376758"/>
                </a:lnTo>
                <a:lnTo>
                  <a:pt x="330961" y="375932"/>
                </a:lnTo>
                <a:lnTo>
                  <a:pt x="284200" y="343407"/>
                </a:lnTo>
                <a:lnTo>
                  <a:pt x="309651" y="231838"/>
                </a:lnTo>
                <a:lnTo>
                  <a:pt x="333844" y="231838"/>
                </a:lnTo>
                <a:lnTo>
                  <a:pt x="336981" y="230644"/>
                </a:lnTo>
                <a:lnTo>
                  <a:pt x="337299" y="228980"/>
                </a:lnTo>
                <a:lnTo>
                  <a:pt x="344474" y="192011"/>
                </a:lnTo>
                <a:lnTo>
                  <a:pt x="363842" y="188340"/>
                </a:lnTo>
                <a:lnTo>
                  <a:pt x="366433" y="186918"/>
                </a:lnTo>
                <a:lnTo>
                  <a:pt x="366674" y="185445"/>
                </a:lnTo>
                <a:lnTo>
                  <a:pt x="388962" y="46926"/>
                </a:lnTo>
                <a:lnTo>
                  <a:pt x="381965" y="46469"/>
                </a:lnTo>
                <a:lnTo>
                  <a:pt x="381942" y="46184"/>
                </a:lnTo>
                <a:lnTo>
                  <a:pt x="360108" y="181876"/>
                </a:lnTo>
                <a:lnTo>
                  <a:pt x="340817" y="185534"/>
                </a:lnTo>
                <a:lnTo>
                  <a:pt x="338010" y="188328"/>
                </a:lnTo>
                <a:lnTo>
                  <a:pt x="330936" y="224802"/>
                </a:lnTo>
                <a:lnTo>
                  <a:pt x="306844" y="224802"/>
                </a:lnTo>
                <a:lnTo>
                  <a:pt x="303771" y="225932"/>
                </a:lnTo>
                <a:lnTo>
                  <a:pt x="303402" y="227533"/>
                </a:lnTo>
                <a:lnTo>
                  <a:pt x="276809" y="344157"/>
                </a:lnTo>
                <a:lnTo>
                  <a:pt x="277050" y="347014"/>
                </a:lnTo>
                <a:lnTo>
                  <a:pt x="278231" y="347827"/>
                </a:lnTo>
                <a:lnTo>
                  <a:pt x="324967" y="380339"/>
                </a:lnTo>
                <a:lnTo>
                  <a:pt x="311010" y="437857"/>
                </a:lnTo>
                <a:lnTo>
                  <a:pt x="7670" y="364274"/>
                </a:lnTo>
                <a:close/>
              </a:path>
              <a:path w="388975" h="445528">
                <a:moveTo>
                  <a:pt x="45237" y="248831"/>
                </a:moveTo>
                <a:lnTo>
                  <a:pt x="47434" y="248653"/>
                </a:lnTo>
                <a:lnTo>
                  <a:pt x="46062" y="245402"/>
                </a:lnTo>
                <a:lnTo>
                  <a:pt x="44703" y="242163"/>
                </a:lnTo>
                <a:lnTo>
                  <a:pt x="36233" y="246633"/>
                </a:lnTo>
                <a:lnTo>
                  <a:pt x="45237" y="248831"/>
                </a:lnTo>
                <a:close/>
              </a:path>
              <a:path w="388975" h="445528">
                <a:moveTo>
                  <a:pt x="262737" y="55714"/>
                </a:moveTo>
                <a:lnTo>
                  <a:pt x="258800" y="51396"/>
                </a:lnTo>
                <a:lnTo>
                  <a:pt x="173520" y="68630"/>
                </a:lnTo>
                <a:lnTo>
                  <a:pt x="262737" y="55714"/>
                </a:lnTo>
                <a:close/>
              </a:path>
              <a:path w="388975" h="445528">
                <a:moveTo>
                  <a:pt x="46774" y="241249"/>
                </a:moveTo>
                <a:lnTo>
                  <a:pt x="45745" y="241703"/>
                </a:lnTo>
                <a:lnTo>
                  <a:pt x="46901" y="241985"/>
                </a:lnTo>
                <a:lnTo>
                  <a:pt x="49479" y="240017"/>
                </a:lnTo>
                <a:lnTo>
                  <a:pt x="46774" y="241249"/>
                </a:lnTo>
                <a:close/>
              </a:path>
              <a:path w="388975" h="445528">
                <a:moveTo>
                  <a:pt x="173012" y="65138"/>
                </a:moveTo>
                <a:lnTo>
                  <a:pt x="259364" y="49083"/>
                </a:lnTo>
                <a:lnTo>
                  <a:pt x="172631" y="61645"/>
                </a:lnTo>
                <a:lnTo>
                  <a:pt x="166484" y="61861"/>
                </a:lnTo>
                <a:lnTo>
                  <a:pt x="172516" y="61658"/>
                </a:lnTo>
                <a:lnTo>
                  <a:pt x="173012" y="65138"/>
                </a:lnTo>
                <a:lnTo>
                  <a:pt x="172885" y="61633"/>
                </a:lnTo>
                <a:lnTo>
                  <a:pt x="173012" y="65138"/>
                </a:lnTo>
                <a:close/>
              </a:path>
              <a:path w="388975" h="445528">
                <a:moveTo>
                  <a:pt x="261721" y="48742"/>
                </a:moveTo>
                <a:lnTo>
                  <a:pt x="262229" y="52235"/>
                </a:lnTo>
                <a:lnTo>
                  <a:pt x="262585" y="36118"/>
                </a:lnTo>
                <a:lnTo>
                  <a:pt x="260540" y="44259"/>
                </a:lnTo>
                <a:lnTo>
                  <a:pt x="259364" y="49083"/>
                </a:lnTo>
                <a:lnTo>
                  <a:pt x="262229" y="52235"/>
                </a:lnTo>
                <a:lnTo>
                  <a:pt x="261721" y="48742"/>
                </a:lnTo>
                <a:close/>
              </a:path>
              <a:path w="388975" h="445528">
                <a:moveTo>
                  <a:pt x="265315" y="54457"/>
                </a:moveTo>
                <a:lnTo>
                  <a:pt x="265645" y="53047"/>
                </a:lnTo>
                <a:lnTo>
                  <a:pt x="267373" y="45935"/>
                </a:lnTo>
                <a:lnTo>
                  <a:pt x="269417" y="37833"/>
                </a:lnTo>
                <a:lnTo>
                  <a:pt x="271449" y="29756"/>
                </a:lnTo>
                <a:lnTo>
                  <a:pt x="273811" y="20612"/>
                </a:lnTo>
                <a:lnTo>
                  <a:pt x="274980" y="16890"/>
                </a:lnTo>
                <a:lnTo>
                  <a:pt x="279399" y="14287"/>
                </a:lnTo>
                <a:lnTo>
                  <a:pt x="283514" y="13004"/>
                </a:lnTo>
                <a:lnTo>
                  <a:pt x="288518" y="11950"/>
                </a:lnTo>
                <a:lnTo>
                  <a:pt x="300226" y="9932"/>
                </a:lnTo>
                <a:lnTo>
                  <a:pt x="313416" y="8441"/>
                </a:lnTo>
                <a:lnTo>
                  <a:pt x="326892" y="7484"/>
                </a:lnTo>
                <a:lnTo>
                  <a:pt x="339458" y="7067"/>
                </a:lnTo>
                <a:lnTo>
                  <a:pt x="352463" y="7061"/>
                </a:lnTo>
                <a:lnTo>
                  <a:pt x="359562" y="9524"/>
                </a:lnTo>
                <a:lnTo>
                  <a:pt x="364947" y="13131"/>
                </a:lnTo>
                <a:lnTo>
                  <a:pt x="372998" y="18541"/>
                </a:lnTo>
                <a:lnTo>
                  <a:pt x="377304" y="26796"/>
                </a:lnTo>
                <a:lnTo>
                  <a:pt x="379564" y="33883"/>
                </a:lnTo>
                <a:lnTo>
                  <a:pt x="380695" y="37401"/>
                </a:lnTo>
                <a:lnTo>
                  <a:pt x="381292" y="40614"/>
                </a:lnTo>
                <a:lnTo>
                  <a:pt x="381774" y="44043"/>
                </a:lnTo>
                <a:lnTo>
                  <a:pt x="381942" y="46184"/>
                </a:lnTo>
                <a:lnTo>
                  <a:pt x="382003" y="45808"/>
                </a:lnTo>
                <a:lnTo>
                  <a:pt x="385483" y="46367"/>
                </a:lnTo>
                <a:lnTo>
                  <a:pt x="388708" y="34861"/>
                </a:lnTo>
                <a:lnTo>
                  <a:pt x="382828" y="23329"/>
                </a:lnTo>
                <a:lnTo>
                  <a:pt x="379869" y="17589"/>
                </a:lnTo>
                <a:lnTo>
                  <a:pt x="375450" y="11709"/>
                </a:lnTo>
                <a:lnTo>
                  <a:pt x="368884" y="7302"/>
                </a:lnTo>
                <a:lnTo>
                  <a:pt x="358309" y="2250"/>
                </a:lnTo>
                <a:lnTo>
                  <a:pt x="344847" y="36"/>
                </a:lnTo>
                <a:lnTo>
                  <a:pt x="342645" y="0"/>
                </a:lnTo>
                <a:lnTo>
                  <a:pt x="330808" y="250"/>
                </a:lnTo>
                <a:lnTo>
                  <a:pt x="317813" y="1004"/>
                </a:lnTo>
                <a:lnTo>
                  <a:pt x="304643" y="2265"/>
                </a:lnTo>
                <a:lnTo>
                  <a:pt x="298132" y="3111"/>
                </a:lnTo>
                <a:lnTo>
                  <a:pt x="290880" y="4165"/>
                </a:lnTo>
                <a:lnTo>
                  <a:pt x="284314" y="5460"/>
                </a:lnTo>
                <a:lnTo>
                  <a:pt x="279184" y="7099"/>
                </a:lnTo>
                <a:lnTo>
                  <a:pt x="272554" y="9944"/>
                </a:lnTo>
                <a:lnTo>
                  <a:pt x="269062" y="12433"/>
                </a:lnTo>
                <a:lnTo>
                  <a:pt x="266966" y="18910"/>
                </a:lnTo>
                <a:lnTo>
                  <a:pt x="264642" y="27965"/>
                </a:lnTo>
                <a:lnTo>
                  <a:pt x="262585" y="36118"/>
                </a:lnTo>
                <a:lnTo>
                  <a:pt x="262229" y="52235"/>
                </a:lnTo>
                <a:lnTo>
                  <a:pt x="259364" y="49083"/>
                </a:lnTo>
                <a:lnTo>
                  <a:pt x="173012" y="65138"/>
                </a:lnTo>
                <a:lnTo>
                  <a:pt x="172516" y="61658"/>
                </a:lnTo>
                <a:lnTo>
                  <a:pt x="166484" y="61861"/>
                </a:lnTo>
                <a:lnTo>
                  <a:pt x="158940" y="64922"/>
                </a:lnTo>
                <a:lnTo>
                  <a:pt x="148973" y="70584"/>
                </a:lnTo>
                <a:lnTo>
                  <a:pt x="139796" y="80604"/>
                </a:lnTo>
                <a:lnTo>
                  <a:pt x="137121" y="85559"/>
                </a:lnTo>
                <a:lnTo>
                  <a:pt x="140322" y="87020"/>
                </a:lnTo>
                <a:lnTo>
                  <a:pt x="143522" y="88480"/>
                </a:lnTo>
                <a:lnTo>
                  <a:pt x="147878" y="78943"/>
                </a:lnTo>
                <a:lnTo>
                  <a:pt x="155168" y="74079"/>
                </a:lnTo>
                <a:lnTo>
                  <a:pt x="161582" y="71450"/>
                </a:lnTo>
                <a:lnTo>
                  <a:pt x="164795" y="70142"/>
                </a:lnTo>
                <a:lnTo>
                  <a:pt x="167741" y="69443"/>
                </a:lnTo>
                <a:lnTo>
                  <a:pt x="170929" y="68884"/>
                </a:lnTo>
                <a:lnTo>
                  <a:pt x="173520" y="68630"/>
                </a:lnTo>
                <a:lnTo>
                  <a:pt x="258800" y="51396"/>
                </a:lnTo>
                <a:lnTo>
                  <a:pt x="262737" y="55714"/>
                </a:lnTo>
                <a:lnTo>
                  <a:pt x="265315" y="54457"/>
                </a:lnTo>
                <a:close/>
              </a:path>
              <a:path w="388975" h="445528">
                <a:moveTo>
                  <a:pt x="388975" y="45986"/>
                </a:moveTo>
                <a:lnTo>
                  <a:pt x="388708" y="34861"/>
                </a:lnTo>
                <a:lnTo>
                  <a:pt x="385483" y="46367"/>
                </a:lnTo>
                <a:lnTo>
                  <a:pt x="382003" y="45808"/>
                </a:lnTo>
                <a:lnTo>
                  <a:pt x="381965" y="46469"/>
                </a:lnTo>
                <a:lnTo>
                  <a:pt x="388962" y="46926"/>
                </a:lnTo>
                <a:lnTo>
                  <a:pt x="388975" y="459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454600" y="2039219"/>
            <a:ext cx="166865" cy="413677"/>
          </a:xfrm>
          <a:custGeom>
            <a:avLst/>
            <a:gdLst/>
            <a:ahLst/>
            <a:cxnLst/>
            <a:rect l="l" t="t" r="r" b="b"/>
            <a:pathLst>
              <a:path w="166865" h="413677">
                <a:moveTo>
                  <a:pt x="166865" y="17132"/>
                </a:moveTo>
                <a:lnTo>
                  <a:pt x="96266" y="0"/>
                </a:lnTo>
                <a:lnTo>
                  <a:pt x="0" y="396544"/>
                </a:lnTo>
                <a:lnTo>
                  <a:pt x="70612" y="413677"/>
                </a:lnTo>
                <a:lnTo>
                  <a:pt x="166865" y="171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451183" y="2035790"/>
            <a:ext cx="173710" cy="420535"/>
          </a:xfrm>
          <a:custGeom>
            <a:avLst/>
            <a:gdLst/>
            <a:ahLst/>
            <a:cxnLst/>
            <a:rect l="l" t="t" r="r" b="b"/>
            <a:pathLst>
              <a:path w="173710" h="420535">
                <a:moveTo>
                  <a:pt x="102260" y="7683"/>
                </a:moveTo>
                <a:lnTo>
                  <a:pt x="166022" y="23156"/>
                </a:lnTo>
                <a:lnTo>
                  <a:pt x="166852" y="19735"/>
                </a:lnTo>
                <a:lnTo>
                  <a:pt x="171107" y="17145"/>
                </a:lnTo>
                <a:lnTo>
                  <a:pt x="100507" y="0"/>
                </a:lnTo>
                <a:lnTo>
                  <a:pt x="97840" y="419"/>
                </a:lnTo>
                <a:lnTo>
                  <a:pt x="96253" y="2590"/>
                </a:lnTo>
                <a:lnTo>
                  <a:pt x="0" y="399148"/>
                </a:lnTo>
                <a:lnTo>
                  <a:pt x="698" y="402932"/>
                </a:lnTo>
                <a:lnTo>
                  <a:pt x="2590" y="403402"/>
                </a:lnTo>
                <a:lnTo>
                  <a:pt x="7670" y="397383"/>
                </a:lnTo>
                <a:lnTo>
                  <a:pt x="102260" y="7683"/>
                </a:lnTo>
                <a:close/>
              </a:path>
              <a:path w="173710" h="420535">
                <a:moveTo>
                  <a:pt x="75869" y="420116"/>
                </a:moveTo>
                <a:lnTo>
                  <a:pt x="77457" y="417944"/>
                </a:lnTo>
                <a:lnTo>
                  <a:pt x="169456" y="23990"/>
                </a:lnTo>
                <a:lnTo>
                  <a:pt x="170281" y="20561"/>
                </a:lnTo>
                <a:lnTo>
                  <a:pt x="173710" y="21386"/>
                </a:lnTo>
                <a:lnTo>
                  <a:pt x="172999" y="17602"/>
                </a:lnTo>
                <a:lnTo>
                  <a:pt x="171107" y="17145"/>
                </a:lnTo>
                <a:lnTo>
                  <a:pt x="166852" y="19735"/>
                </a:lnTo>
                <a:lnTo>
                  <a:pt x="166022" y="23156"/>
                </a:lnTo>
                <a:lnTo>
                  <a:pt x="71437" y="412851"/>
                </a:lnTo>
                <a:lnTo>
                  <a:pt x="7670" y="397383"/>
                </a:lnTo>
                <a:lnTo>
                  <a:pt x="2590" y="403402"/>
                </a:lnTo>
                <a:lnTo>
                  <a:pt x="73202" y="420535"/>
                </a:lnTo>
                <a:lnTo>
                  <a:pt x="75869" y="420116"/>
                </a:lnTo>
                <a:close/>
              </a:path>
              <a:path w="173710" h="420535">
                <a:moveTo>
                  <a:pt x="169456" y="23990"/>
                </a:moveTo>
                <a:lnTo>
                  <a:pt x="77457" y="417944"/>
                </a:lnTo>
                <a:lnTo>
                  <a:pt x="173710" y="21386"/>
                </a:lnTo>
                <a:lnTo>
                  <a:pt x="170281" y="20561"/>
                </a:lnTo>
                <a:lnTo>
                  <a:pt x="169456" y="23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688388" y="2095958"/>
            <a:ext cx="165925" cy="413461"/>
          </a:xfrm>
          <a:custGeom>
            <a:avLst/>
            <a:gdLst/>
            <a:ahLst/>
            <a:cxnLst/>
            <a:rect l="l" t="t" r="r" b="b"/>
            <a:pathLst>
              <a:path w="165925" h="413461">
                <a:moveTo>
                  <a:pt x="165925" y="16916"/>
                </a:moveTo>
                <a:lnTo>
                  <a:pt x="96253" y="0"/>
                </a:lnTo>
                <a:lnTo>
                  <a:pt x="0" y="396544"/>
                </a:lnTo>
                <a:lnTo>
                  <a:pt x="69672" y="413461"/>
                </a:lnTo>
                <a:lnTo>
                  <a:pt x="165925" y="169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684971" y="2092540"/>
            <a:ext cx="172770" cy="420306"/>
          </a:xfrm>
          <a:custGeom>
            <a:avLst/>
            <a:gdLst/>
            <a:ahLst/>
            <a:cxnLst/>
            <a:rect l="l" t="t" r="r" b="b"/>
            <a:pathLst>
              <a:path w="172770" h="420306">
                <a:moveTo>
                  <a:pt x="102260" y="7670"/>
                </a:moveTo>
                <a:lnTo>
                  <a:pt x="165094" y="22930"/>
                </a:lnTo>
                <a:lnTo>
                  <a:pt x="165925" y="19507"/>
                </a:lnTo>
                <a:lnTo>
                  <a:pt x="170167" y="16903"/>
                </a:lnTo>
                <a:lnTo>
                  <a:pt x="100495" y="0"/>
                </a:lnTo>
                <a:lnTo>
                  <a:pt x="96697" y="698"/>
                </a:lnTo>
                <a:lnTo>
                  <a:pt x="96240" y="2590"/>
                </a:lnTo>
                <a:lnTo>
                  <a:pt x="0" y="399135"/>
                </a:lnTo>
                <a:lnTo>
                  <a:pt x="698" y="402932"/>
                </a:lnTo>
                <a:lnTo>
                  <a:pt x="2590" y="403390"/>
                </a:lnTo>
                <a:lnTo>
                  <a:pt x="7670" y="397370"/>
                </a:lnTo>
                <a:lnTo>
                  <a:pt x="102260" y="7670"/>
                </a:lnTo>
                <a:close/>
              </a:path>
              <a:path w="172770" h="420306">
                <a:moveTo>
                  <a:pt x="74930" y="419887"/>
                </a:moveTo>
                <a:lnTo>
                  <a:pt x="76517" y="417715"/>
                </a:lnTo>
                <a:lnTo>
                  <a:pt x="168516" y="23761"/>
                </a:lnTo>
                <a:lnTo>
                  <a:pt x="169341" y="20332"/>
                </a:lnTo>
                <a:lnTo>
                  <a:pt x="172770" y="21158"/>
                </a:lnTo>
                <a:lnTo>
                  <a:pt x="172351" y="18503"/>
                </a:lnTo>
                <a:lnTo>
                  <a:pt x="170167" y="16903"/>
                </a:lnTo>
                <a:lnTo>
                  <a:pt x="165925" y="19507"/>
                </a:lnTo>
                <a:lnTo>
                  <a:pt x="165094" y="22930"/>
                </a:lnTo>
                <a:lnTo>
                  <a:pt x="70497" y="412622"/>
                </a:lnTo>
                <a:lnTo>
                  <a:pt x="7670" y="397370"/>
                </a:lnTo>
                <a:lnTo>
                  <a:pt x="2590" y="403390"/>
                </a:lnTo>
                <a:lnTo>
                  <a:pt x="72263" y="420306"/>
                </a:lnTo>
                <a:lnTo>
                  <a:pt x="74930" y="419887"/>
                </a:lnTo>
                <a:close/>
              </a:path>
              <a:path w="172770" h="420306">
                <a:moveTo>
                  <a:pt x="168516" y="23761"/>
                </a:moveTo>
                <a:lnTo>
                  <a:pt x="76517" y="417715"/>
                </a:lnTo>
                <a:lnTo>
                  <a:pt x="172770" y="21158"/>
                </a:lnTo>
                <a:lnTo>
                  <a:pt x="169341" y="20332"/>
                </a:lnTo>
                <a:lnTo>
                  <a:pt x="168516" y="23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505257" y="2452905"/>
            <a:ext cx="183134" cy="155930"/>
          </a:xfrm>
          <a:custGeom>
            <a:avLst/>
            <a:gdLst/>
            <a:ahLst/>
            <a:cxnLst/>
            <a:rect l="l" t="t" r="r" b="b"/>
            <a:pathLst>
              <a:path w="183134" h="155930">
                <a:moveTo>
                  <a:pt x="183134" y="39598"/>
                </a:moveTo>
                <a:lnTo>
                  <a:pt x="19964" y="0"/>
                </a:lnTo>
                <a:lnTo>
                  <a:pt x="0" y="121818"/>
                </a:lnTo>
                <a:lnTo>
                  <a:pt x="140525" y="155930"/>
                </a:lnTo>
                <a:lnTo>
                  <a:pt x="183134" y="395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501778" y="2449477"/>
            <a:ext cx="189915" cy="162775"/>
          </a:xfrm>
          <a:custGeom>
            <a:avLst/>
            <a:gdLst/>
            <a:ahLst/>
            <a:cxnLst/>
            <a:rect l="l" t="t" r="r" b="b"/>
            <a:pathLst>
              <a:path w="189915" h="162775">
                <a:moveTo>
                  <a:pt x="26301" y="7734"/>
                </a:moveTo>
                <a:lnTo>
                  <a:pt x="181943" y="45523"/>
                </a:lnTo>
                <a:lnTo>
                  <a:pt x="183299" y="41821"/>
                </a:lnTo>
                <a:lnTo>
                  <a:pt x="187439" y="39598"/>
                </a:lnTo>
                <a:lnTo>
                  <a:pt x="24269" y="0"/>
                </a:lnTo>
                <a:lnTo>
                  <a:pt x="21501" y="482"/>
                </a:lnTo>
                <a:lnTo>
                  <a:pt x="19964" y="2857"/>
                </a:lnTo>
                <a:lnTo>
                  <a:pt x="0" y="124675"/>
                </a:lnTo>
                <a:lnTo>
                  <a:pt x="863" y="128231"/>
                </a:lnTo>
                <a:lnTo>
                  <a:pt x="2641" y="128663"/>
                </a:lnTo>
                <a:lnTo>
                  <a:pt x="7480" y="122593"/>
                </a:lnTo>
                <a:lnTo>
                  <a:pt x="26301" y="7734"/>
                </a:lnTo>
                <a:close/>
              </a:path>
              <a:path w="189915" h="162775">
                <a:moveTo>
                  <a:pt x="146697" y="162255"/>
                </a:moveTo>
                <a:lnTo>
                  <a:pt x="147320" y="160566"/>
                </a:lnTo>
                <a:lnTo>
                  <a:pt x="185788" y="46456"/>
                </a:lnTo>
                <a:lnTo>
                  <a:pt x="186613" y="43027"/>
                </a:lnTo>
                <a:lnTo>
                  <a:pt x="189915" y="44234"/>
                </a:lnTo>
                <a:lnTo>
                  <a:pt x="189725" y="41376"/>
                </a:lnTo>
                <a:lnTo>
                  <a:pt x="187439" y="39598"/>
                </a:lnTo>
                <a:lnTo>
                  <a:pt x="183299" y="41821"/>
                </a:lnTo>
                <a:lnTo>
                  <a:pt x="181943" y="45523"/>
                </a:lnTo>
                <a:lnTo>
                  <a:pt x="141782" y="155193"/>
                </a:lnTo>
                <a:lnTo>
                  <a:pt x="7480" y="122593"/>
                </a:lnTo>
                <a:lnTo>
                  <a:pt x="2641" y="128663"/>
                </a:lnTo>
                <a:lnTo>
                  <a:pt x="143179" y="162775"/>
                </a:lnTo>
                <a:lnTo>
                  <a:pt x="146697" y="162255"/>
                </a:lnTo>
                <a:close/>
              </a:path>
              <a:path w="189915" h="162775">
                <a:moveTo>
                  <a:pt x="185788" y="46456"/>
                </a:moveTo>
                <a:lnTo>
                  <a:pt x="147320" y="160566"/>
                </a:lnTo>
                <a:lnTo>
                  <a:pt x="189915" y="44234"/>
                </a:lnTo>
                <a:lnTo>
                  <a:pt x="186613" y="43027"/>
                </a:lnTo>
                <a:lnTo>
                  <a:pt x="185788" y="46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451583" y="2435767"/>
            <a:ext cx="73634" cy="138950"/>
          </a:xfrm>
          <a:custGeom>
            <a:avLst/>
            <a:gdLst/>
            <a:ahLst/>
            <a:cxnLst/>
            <a:rect l="l" t="t" r="r" b="b"/>
            <a:pathLst>
              <a:path w="73634" h="138950">
                <a:moveTo>
                  <a:pt x="73634" y="17132"/>
                </a:moveTo>
                <a:lnTo>
                  <a:pt x="3022" y="0"/>
                </a:lnTo>
                <a:lnTo>
                  <a:pt x="0" y="125933"/>
                </a:lnTo>
                <a:lnTo>
                  <a:pt x="53670" y="138950"/>
                </a:lnTo>
                <a:lnTo>
                  <a:pt x="73634" y="171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448053" y="2432338"/>
            <a:ext cx="80632" cy="145808"/>
          </a:xfrm>
          <a:custGeom>
            <a:avLst/>
            <a:gdLst/>
            <a:ahLst/>
            <a:cxnLst/>
            <a:rect l="l" t="t" r="r" b="b"/>
            <a:pathLst>
              <a:path w="80632" h="145808">
                <a:moveTo>
                  <a:pt x="56375" y="145808"/>
                </a:moveTo>
                <a:lnTo>
                  <a:pt x="59143" y="145326"/>
                </a:lnTo>
                <a:lnTo>
                  <a:pt x="73156" y="23217"/>
                </a:lnTo>
                <a:lnTo>
                  <a:pt x="54343" y="138061"/>
                </a:lnTo>
                <a:lnTo>
                  <a:pt x="7112" y="126606"/>
                </a:lnTo>
                <a:lnTo>
                  <a:pt x="3035" y="3340"/>
                </a:lnTo>
                <a:lnTo>
                  <a:pt x="0" y="129273"/>
                </a:lnTo>
                <a:lnTo>
                  <a:pt x="1079" y="132384"/>
                </a:lnTo>
                <a:lnTo>
                  <a:pt x="2692" y="132778"/>
                </a:lnTo>
                <a:lnTo>
                  <a:pt x="56375" y="145808"/>
                </a:lnTo>
                <a:close/>
              </a:path>
              <a:path w="80632" h="145808">
                <a:moveTo>
                  <a:pt x="73685" y="19989"/>
                </a:moveTo>
                <a:lnTo>
                  <a:pt x="9969" y="7874"/>
                </a:lnTo>
                <a:lnTo>
                  <a:pt x="73156" y="23217"/>
                </a:lnTo>
                <a:lnTo>
                  <a:pt x="73685" y="19989"/>
                </a:lnTo>
                <a:close/>
              </a:path>
              <a:path w="80632" h="145808">
                <a:moveTo>
                  <a:pt x="59143" y="145326"/>
                </a:moveTo>
                <a:lnTo>
                  <a:pt x="60680" y="142951"/>
                </a:lnTo>
                <a:lnTo>
                  <a:pt x="76339" y="23990"/>
                </a:lnTo>
                <a:lnTo>
                  <a:pt x="77165" y="20561"/>
                </a:lnTo>
                <a:lnTo>
                  <a:pt x="80632" y="21132"/>
                </a:lnTo>
                <a:lnTo>
                  <a:pt x="79781" y="17576"/>
                </a:lnTo>
                <a:lnTo>
                  <a:pt x="77990" y="17132"/>
                </a:lnTo>
                <a:lnTo>
                  <a:pt x="7378" y="0"/>
                </a:lnTo>
                <a:lnTo>
                  <a:pt x="4406" y="635"/>
                </a:lnTo>
                <a:lnTo>
                  <a:pt x="3035" y="3340"/>
                </a:lnTo>
                <a:lnTo>
                  <a:pt x="7112" y="126606"/>
                </a:lnTo>
                <a:lnTo>
                  <a:pt x="9969" y="7874"/>
                </a:lnTo>
                <a:lnTo>
                  <a:pt x="73685" y="19989"/>
                </a:lnTo>
                <a:lnTo>
                  <a:pt x="73156" y="23217"/>
                </a:lnTo>
                <a:lnTo>
                  <a:pt x="59143" y="145326"/>
                </a:lnTo>
                <a:close/>
              </a:path>
              <a:path w="80632" h="145808">
                <a:moveTo>
                  <a:pt x="76339" y="23990"/>
                </a:moveTo>
                <a:lnTo>
                  <a:pt x="60680" y="142951"/>
                </a:lnTo>
                <a:lnTo>
                  <a:pt x="80632" y="21132"/>
                </a:lnTo>
                <a:lnTo>
                  <a:pt x="77165" y="20561"/>
                </a:lnTo>
                <a:lnTo>
                  <a:pt x="76339" y="23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645784" y="2492506"/>
            <a:ext cx="112280" cy="125539"/>
          </a:xfrm>
          <a:custGeom>
            <a:avLst/>
            <a:gdLst/>
            <a:ahLst/>
            <a:cxnLst/>
            <a:rect l="l" t="t" r="r" b="b"/>
            <a:pathLst>
              <a:path w="112280" h="125539">
                <a:moveTo>
                  <a:pt x="112280" y="16916"/>
                </a:moveTo>
                <a:lnTo>
                  <a:pt x="42608" y="0"/>
                </a:lnTo>
                <a:lnTo>
                  <a:pt x="0" y="116331"/>
                </a:lnTo>
                <a:lnTo>
                  <a:pt x="37934" y="125539"/>
                </a:lnTo>
                <a:lnTo>
                  <a:pt x="112280" y="1691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642482" y="2489076"/>
            <a:ext cx="118872" cy="132384"/>
          </a:xfrm>
          <a:custGeom>
            <a:avLst/>
            <a:gdLst/>
            <a:ahLst/>
            <a:cxnLst/>
            <a:rect l="l" t="t" r="r" b="b"/>
            <a:pathLst>
              <a:path w="118872" h="132384">
                <a:moveTo>
                  <a:pt x="48132" y="7594"/>
                </a:moveTo>
                <a:lnTo>
                  <a:pt x="109788" y="22567"/>
                </a:lnTo>
                <a:lnTo>
                  <a:pt x="112674" y="18351"/>
                </a:lnTo>
                <a:lnTo>
                  <a:pt x="116408" y="16916"/>
                </a:lnTo>
                <a:lnTo>
                  <a:pt x="46735" y="0"/>
                </a:lnTo>
                <a:lnTo>
                  <a:pt x="43218" y="533"/>
                </a:lnTo>
                <a:lnTo>
                  <a:pt x="42595" y="2209"/>
                </a:lnTo>
                <a:lnTo>
                  <a:pt x="0" y="118541"/>
                </a:lnTo>
                <a:lnTo>
                  <a:pt x="203" y="121411"/>
                </a:lnTo>
                <a:lnTo>
                  <a:pt x="2476" y="123177"/>
                </a:lnTo>
                <a:lnTo>
                  <a:pt x="7962" y="117259"/>
                </a:lnTo>
                <a:lnTo>
                  <a:pt x="48132" y="7594"/>
                </a:lnTo>
                <a:close/>
              </a:path>
              <a:path w="118872" h="132384">
                <a:moveTo>
                  <a:pt x="43319" y="132168"/>
                </a:moveTo>
                <a:lnTo>
                  <a:pt x="44145" y="130949"/>
                </a:lnTo>
                <a:lnTo>
                  <a:pt x="114757" y="23774"/>
                </a:lnTo>
                <a:lnTo>
                  <a:pt x="115582" y="20345"/>
                </a:lnTo>
                <a:lnTo>
                  <a:pt x="118490" y="22326"/>
                </a:lnTo>
                <a:lnTo>
                  <a:pt x="118872" y="19088"/>
                </a:lnTo>
                <a:lnTo>
                  <a:pt x="116408" y="16916"/>
                </a:lnTo>
                <a:lnTo>
                  <a:pt x="112674" y="18351"/>
                </a:lnTo>
                <a:lnTo>
                  <a:pt x="109788" y="22567"/>
                </a:lnTo>
                <a:lnTo>
                  <a:pt x="39700" y="124967"/>
                </a:lnTo>
                <a:lnTo>
                  <a:pt x="7962" y="117259"/>
                </a:lnTo>
                <a:lnTo>
                  <a:pt x="2476" y="123177"/>
                </a:lnTo>
                <a:lnTo>
                  <a:pt x="40411" y="132384"/>
                </a:lnTo>
                <a:lnTo>
                  <a:pt x="43319" y="132168"/>
                </a:lnTo>
                <a:close/>
              </a:path>
              <a:path w="118872" h="132384">
                <a:moveTo>
                  <a:pt x="114757" y="23774"/>
                </a:moveTo>
                <a:lnTo>
                  <a:pt x="44145" y="130949"/>
                </a:lnTo>
                <a:lnTo>
                  <a:pt x="118490" y="22326"/>
                </a:lnTo>
                <a:lnTo>
                  <a:pt x="115582" y="20345"/>
                </a:lnTo>
                <a:lnTo>
                  <a:pt x="114757" y="23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601252" y="1898347"/>
            <a:ext cx="98869" cy="109855"/>
          </a:xfrm>
          <a:custGeom>
            <a:avLst/>
            <a:gdLst/>
            <a:ahLst/>
            <a:cxnLst/>
            <a:rect l="l" t="t" r="r" b="b"/>
            <a:pathLst>
              <a:path w="98869" h="109855">
                <a:moveTo>
                  <a:pt x="0" y="0"/>
                </a:moveTo>
                <a:lnTo>
                  <a:pt x="18288" y="109855"/>
                </a:lnTo>
                <a:lnTo>
                  <a:pt x="24511" y="84226"/>
                </a:lnTo>
                <a:lnTo>
                  <a:pt x="93002" y="97701"/>
                </a:lnTo>
                <a:lnTo>
                  <a:pt x="98869" y="70700"/>
                </a:lnTo>
                <a:lnTo>
                  <a:pt x="31661" y="54749"/>
                </a:lnTo>
                <a:lnTo>
                  <a:pt x="42519" y="8483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597411" y="1894900"/>
            <a:ext cx="106146" cy="117182"/>
          </a:xfrm>
          <a:custGeom>
            <a:avLst/>
            <a:gdLst/>
            <a:ahLst/>
            <a:cxnLst/>
            <a:rect l="l" t="t" r="r" b="b"/>
            <a:pathLst>
              <a:path w="106146" h="117182">
                <a:moveTo>
                  <a:pt x="24930" y="86842"/>
                </a:moveTo>
                <a:lnTo>
                  <a:pt x="18719" y="112471"/>
                </a:lnTo>
                <a:lnTo>
                  <a:pt x="19418" y="116255"/>
                </a:lnTo>
                <a:lnTo>
                  <a:pt x="23190" y="117182"/>
                </a:lnTo>
                <a:lnTo>
                  <a:pt x="25552" y="114122"/>
                </a:lnTo>
                <a:lnTo>
                  <a:pt x="30975" y="91770"/>
                </a:lnTo>
                <a:lnTo>
                  <a:pt x="96164" y="104597"/>
                </a:lnTo>
                <a:lnTo>
                  <a:pt x="99885" y="103771"/>
                </a:lnTo>
                <a:lnTo>
                  <a:pt x="100279" y="101892"/>
                </a:lnTo>
                <a:lnTo>
                  <a:pt x="106146" y="74891"/>
                </a:lnTo>
                <a:lnTo>
                  <a:pt x="105397" y="71170"/>
                </a:lnTo>
                <a:lnTo>
                  <a:pt x="103517" y="70713"/>
                </a:lnTo>
                <a:lnTo>
                  <a:pt x="39738" y="55575"/>
                </a:lnTo>
                <a:lnTo>
                  <a:pt x="49796" y="12725"/>
                </a:lnTo>
                <a:lnTo>
                  <a:pt x="49314" y="10020"/>
                </a:lnTo>
                <a:lnTo>
                  <a:pt x="47053" y="8470"/>
                </a:lnTo>
                <a:lnTo>
                  <a:pt x="4533" y="0"/>
                </a:lnTo>
                <a:lnTo>
                  <a:pt x="761" y="850"/>
                </a:lnTo>
                <a:lnTo>
                  <a:pt x="0" y="4660"/>
                </a:lnTo>
                <a:lnTo>
                  <a:pt x="3149" y="6896"/>
                </a:lnTo>
                <a:lnTo>
                  <a:pt x="42100" y="14668"/>
                </a:lnTo>
                <a:lnTo>
                  <a:pt x="32080" y="57391"/>
                </a:lnTo>
                <a:lnTo>
                  <a:pt x="32804" y="61175"/>
                </a:lnTo>
                <a:lnTo>
                  <a:pt x="34696" y="61620"/>
                </a:lnTo>
                <a:lnTo>
                  <a:pt x="98526" y="76771"/>
                </a:lnTo>
                <a:lnTo>
                  <a:pt x="94132" y="97028"/>
                </a:lnTo>
                <a:lnTo>
                  <a:pt x="29032" y="84213"/>
                </a:lnTo>
                <a:lnTo>
                  <a:pt x="25374" y="85001"/>
                </a:lnTo>
                <a:lnTo>
                  <a:pt x="24930" y="868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643772" y="1720597"/>
            <a:ext cx="91704" cy="186229"/>
          </a:xfrm>
          <a:custGeom>
            <a:avLst/>
            <a:gdLst/>
            <a:ahLst/>
            <a:cxnLst/>
            <a:rect l="l" t="t" r="r" b="b"/>
            <a:pathLst>
              <a:path w="91704" h="186229">
                <a:moveTo>
                  <a:pt x="0" y="186229"/>
                </a:moveTo>
                <a:lnTo>
                  <a:pt x="26443" y="179726"/>
                </a:lnTo>
                <a:lnTo>
                  <a:pt x="42509" y="175527"/>
                </a:lnTo>
                <a:lnTo>
                  <a:pt x="51277" y="172646"/>
                </a:lnTo>
                <a:lnTo>
                  <a:pt x="58699" y="167446"/>
                </a:lnTo>
                <a:lnTo>
                  <a:pt x="63384" y="155420"/>
                </a:lnTo>
                <a:lnTo>
                  <a:pt x="66560" y="144069"/>
                </a:lnTo>
                <a:lnTo>
                  <a:pt x="70089" y="130250"/>
                </a:lnTo>
                <a:lnTo>
                  <a:pt x="73821" y="114782"/>
                </a:lnTo>
                <a:lnTo>
                  <a:pt x="77603" y="98484"/>
                </a:lnTo>
                <a:lnTo>
                  <a:pt x="81285" y="82175"/>
                </a:lnTo>
                <a:lnTo>
                  <a:pt x="84715" y="66672"/>
                </a:lnTo>
                <a:lnTo>
                  <a:pt x="87741" y="52794"/>
                </a:lnTo>
                <a:lnTo>
                  <a:pt x="90213" y="41361"/>
                </a:lnTo>
                <a:lnTo>
                  <a:pt x="91630" y="34795"/>
                </a:lnTo>
                <a:lnTo>
                  <a:pt x="91704" y="16316"/>
                </a:lnTo>
                <a:lnTo>
                  <a:pt x="84619" y="5855"/>
                </a:lnTo>
                <a:lnTo>
                  <a:pt x="74477" y="1165"/>
                </a:lnTo>
                <a:lnTo>
                  <a:pt x="65380" y="0"/>
                </a:lnTo>
                <a:lnTo>
                  <a:pt x="61429" y="111"/>
                </a:lnTo>
                <a:lnTo>
                  <a:pt x="0" y="18622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640343" y="1717057"/>
            <a:ext cx="99771" cy="193649"/>
          </a:xfrm>
          <a:custGeom>
            <a:avLst/>
            <a:gdLst/>
            <a:ahLst/>
            <a:cxnLst/>
            <a:rect l="l" t="t" r="r" b="b"/>
            <a:pathLst>
              <a:path w="99771" h="193649">
                <a:moveTo>
                  <a:pt x="2374" y="193649"/>
                </a:moveTo>
                <a:lnTo>
                  <a:pt x="11198" y="191445"/>
                </a:lnTo>
                <a:lnTo>
                  <a:pt x="27385" y="187132"/>
                </a:lnTo>
                <a:lnTo>
                  <a:pt x="38557" y="183972"/>
                </a:lnTo>
                <a:lnTo>
                  <a:pt x="45758" y="181800"/>
                </a:lnTo>
                <a:lnTo>
                  <a:pt x="51650" y="179730"/>
                </a:lnTo>
                <a:lnTo>
                  <a:pt x="57226" y="177672"/>
                </a:lnTo>
                <a:lnTo>
                  <a:pt x="64617" y="173481"/>
                </a:lnTo>
                <a:lnTo>
                  <a:pt x="69989" y="160632"/>
                </a:lnTo>
                <a:lnTo>
                  <a:pt x="74066" y="145973"/>
                </a:lnTo>
                <a:lnTo>
                  <a:pt x="77199" y="133578"/>
                </a:lnTo>
                <a:lnTo>
                  <a:pt x="80478" y="119972"/>
                </a:lnTo>
                <a:lnTo>
                  <a:pt x="83799" y="105703"/>
                </a:lnTo>
                <a:lnTo>
                  <a:pt x="87062" y="91322"/>
                </a:lnTo>
                <a:lnTo>
                  <a:pt x="90165" y="77378"/>
                </a:lnTo>
                <a:lnTo>
                  <a:pt x="93007" y="64421"/>
                </a:lnTo>
                <a:lnTo>
                  <a:pt x="95485" y="53000"/>
                </a:lnTo>
                <a:lnTo>
                  <a:pt x="97498" y="43665"/>
                </a:lnTo>
                <a:lnTo>
                  <a:pt x="98488" y="39077"/>
                </a:lnTo>
                <a:lnTo>
                  <a:pt x="99364" y="35077"/>
                </a:lnTo>
                <a:lnTo>
                  <a:pt x="99771" y="31445"/>
                </a:lnTo>
                <a:lnTo>
                  <a:pt x="99771" y="21996"/>
                </a:lnTo>
                <a:lnTo>
                  <a:pt x="98336" y="16941"/>
                </a:lnTo>
                <a:lnTo>
                  <a:pt x="95923" y="12992"/>
                </a:lnTo>
                <a:lnTo>
                  <a:pt x="92290" y="7023"/>
                </a:lnTo>
                <a:lnTo>
                  <a:pt x="86664" y="3759"/>
                </a:lnTo>
                <a:lnTo>
                  <a:pt x="81407" y="2044"/>
                </a:lnTo>
                <a:lnTo>
                  <a:pt x="76111" y="317"/>
                </a:lnTo>
                <a:lnTo>
                  <a:pt x="71069" y="12"/>
                </a:lnTo>
                <a:lnTo>
                  <a:pt x="67881" y="0"/>
                </a:lnTo>
                <a:lnTo>
                  <a:pt x="64592" y="139"/>
                </a:lnTo>
                <a:lnTo>
                  <a:pt x="61150" y="2082"/>
                </a:lnTo>
                <a:lnTo>
                  <a:pt x="61556" y="5956"/>
                </a:lnTo>
                <a:lnTo>
                  <a:pt x="65227" y="7150"/>
                </a:lnTo>
                <a:lnTo>
                  <a:pt x="71488" y="7023"/>
                </a:lnTo>
                <a:lnTo>
                  <a:pt x="78092" y="7607"/>
                </a:lnTo>
                <a:lnTo>
                  <a:pt x="83312" y="10490"/>
                </a:lnTo>
                <a:lnTo>
                  <a:pt x="85940" y="11937"/>
                </a:lnTo>
                <a:lnTo>
                  <a:pt x="88226" y="13893"/>
                </a:lnTo>
                <a:lnTo>
                  <a:pt x="89903" y="16649"/>
                </a:lnTo>
                <a:lnTo>
                  <a:pt x="91579" y="19405"/>
                </a:lnTo>
                <a:lnTo>
                  <a:pt x="92722" y="23050"/>
                </a:lnTo>
                <a:lnTo>
                  <a:pt x="92722" y="30873"/>
                </a:lnTo>
                <a:lnTo>
                  <a:pt x="92392" y="34010"/>
                </a:lnTo>
                <a:lnTo>
                  <a:pt x="91617" y="37591"/>
                </a:lnTo>
                <a:lnTo>
                  <a:pt x="89885" y="45608"/>
                </a:lnTo>
                <a:lnTo>
                  <a:pt x="87594" y="56192"/>
                </a:lnTo>
                <a:lnTo>
                  <a:pt x="84856" y="68739"/>
                </a:lnTo>
                <a:lnTo>
                  <a:pt x="81785" y="82642"/>
                </a:lnTo>
                <a:lnTo>
                  <a:pt x="78491" y="97297"/>
                </a:lnTo>
                <a:lnTo>
                  <a:pt x="75260" y="111366"/>
                </a:lnTo>
                <a:lnTo>
                  <a:pt x="72067" y="124872"/>
                </a:lnTo>
                <a:lnTo>
                  <a:pt x="68965" y="137493"/>
                </a:lnTo>
                <a:lnTo>
                  <a:pt x="66050" y="148720"/>
                </a:lnTo>
                <a:lnTo>
                  <a:pt x="64109" y="155803"/>
                </a:lnTo>
                <a:lnTo>
                  <a:pt x="62788" y="160273"/>
                </a:lnTo>
                <a:lnTo>
                  <a:pt x="60604" y="166458"/>
                </a:lnTo>
                <a:lnTo>
                  <a:pt x="60147" y="169011"/>
                </a:lnTo>
                <a:lnTo>
                  <a:pt x="56464" y="170281"/>
                </a:lnTo>
                <a:lnTo>
                  <a:pt x="46474" y="174048"/>
                </a:lnTo>
                <a:lnTo>
                  <a:pt x="33317" y="178127"/>
                </a:lnTo>
                <a:lnTo>
                  <a:pt x="24472" y="180632"/>
                </a:lnTo>
                <a:lnTo>
                  <a:pt x="18567" y="182257"/>
                </a:lnTo>
                <a:lnTo>
                  <a:pt x="13093" y="183692"/>
                </a:lnTo>
                <a:lnTo>
                  <a:pt x="9093" y="184708"/>
                </a:lnTo>
                <a:lnTo>
                  <a:pt x="5092" y="185737"/>
                </a:lnTo>
                <a:lnTo>
                  <a:pt x="698" y="186816"/>
                </a:lnTo>
                <a:lnTo>
                  <a:pt x="0" y="190601"/>
                </a:lnTo>
                <a:lnTo>
                  <a:pt x="2374" y="193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693267" y="1739012"/>
            <a:ext cx="33108" cy="115938"/>
          </a:xfrm>
          <a:custGeom>
            <a:avLst/>
            <a:gdLst/>
            <a:ahLst/>
            <a:cxnLst/>
            <a:rect l="l" t="t" r="r" b="b"/>
            <a:pathLst>
              <a:path w="33108" h="115938">
                <a:moveTo>
                  <a:pt x="26263" y="3048"/>
                </a:moveTo>
                <a:lnTo>
                  <a:pt x="0" y="111226"/>
                </a:lnTo>
                <a:lnTo>
                  <a:pt x="698" y="115023"/>
                </a:lnTo>
                <a:lnTo>
                  <a:pt x="4483" y="115938"/>
                </a:lnTo>
                <a:lnTo>
                  <a:pt x="6845" y="112890"/>
                </a:lnTo>
                <a:lnTo>
                  <a:pt x="33108" y="4711"/>
                </a:lnTo>
                <a:lnTo>
                  <a:pt x="32410" y="914"/>
                </a:lnTo>
                <a:lnTo>
                  <a:pt x="28625" y="0"/>
                </a:lnTo>
                <a:lnTo>
                  <a:pt x="26263" y="3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787009" y="1857496"/>
            <a:ext cx="55638" cy="208762"/>
          </a:xfrm>
          <a:custGeom>
            <a:avLst/>
            <a:gdLst/>
            <a:ahLst/>
            <a:cxnLst/>
            <a:rect l="l" t="t" r="r" b="b"/>
            <a:pathLst>
              <a:path w="55638" h="208762">
                <a:moveTo>
                  <a:pt x="48793" y="3048"/>
                </a:moveTo>
                <a:lnTo>
                  <a:pt x="0" y="204050"/>
                </a:lnTo>
                <a:lnTo>
                  <a:pt x="698" y="207835"/>
                </a:lnTo>
                <a:lnTo>
                  <a:pt x="4483" y="208762"/>
                </a:lnTo>
                <a:lnTo>
                  <a:pt x="6845" y="205701"/>
                </a:lnTo>
                <a:lnTo>
                  <a:pt x="55638" y="4711"/>
                </a:lnTo>
                <a:lnTo>
                  <a:pt x="54940" y="914"/>
                </a:lnTo>
                <a:lnTo>
                  <a:pt x="51155" y="0"/>
                </a:lnTo>
                <a:lnTo>
                  <a:pt x="48793" y="3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895377" y="1736493"/>
            <a:ext cx="25908" cy="89446"/>
          </a:xfrm>
          <a:custGeom>
            <a:avLst/>
            <a:gdLst/>
            <a:ahLst/>
            <a:cxnLst/>
            <a:rect l="l" t="t" r="r" b="b"/>
            <a:pathLst>
              <a:path w="25908" h="89446">
                <a:moveTo>
                  <a:pt x="19050" y="3073"/>
                </a:moveTo>
                <a:lnTo>
                  <a:pt x="0" y="84772"/>
                </a:lnTo>
                <a:lnTo>
                  <a:pt x="736" y="88569"/>
                </a:lnTo>
                <a:lnTo>
                  <a:pt x="4521" y="89446"/>
                </a:lnTo>
                <a:lnTo>
                  <a:pt x="6858" y="86372"/>
                </a:lnTo>
                <a:lnTo>
                  <a:pt x="25908" y="4673"/>
                </a:lnTo>
                <a:lnTo>
                  <a:pt x="25171" y="889"/>
                </a:lnTo>
                <a:lnTo>
                  <a:pt x="21386" y="0"/>
                </a:lnTo>
                <a:lnTo>
                  <a:pt x="19050" y="3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817527" y="1662239"/>
            <a:ext cx="57023" cy="120789"/>
          </a:xfrm>
          <a:custGeom>
            <a:avLst/>
            <a:gdLst/>
            <a:ahLst/>
            <a:cxnLst/>
            <a:rect l="l" t="t" r="r" b="b"/>
            <a:pathLst>
              <a:path w="57023" h="120789">
                <a:moveTo>
                  <a:pt x="12623" y="0"/>
                </a:moveTo>
                <a:lnTo>
                  <a:pt x="6667" y="114"/>
                </a:lnTo>
                <a:lnTo>
                  <a:pt x="3403" y="368"/>
                </a:lnTo>
                <a:lnTo>
                  <a:pt x="0" y="2209"/>
                </a:lnTo>
                <a:lnTo>
                  <a:pt x="304" y="6096"/>
                </a:lnTo>
                <a:lnTo>
                  <a:pt x="3936" y="7391"/>
                </a:lnTo>
                <a:lnTo>
                  <a:pt x="7048" y="7150"/>
                </a:lnTo>
                <a:lnTo>
                  <a:pt x="12623" y="7048"/>
                </a:lnTo>
                <a:lnTo>
                  <a:pt x="29556" y="8943"/>
                </a:lnTo>
                <a:lnTo>
                  <a:pt x="40227" y="13577"/>
                </a:lnTo>
                <a:lnTo>
                  <a:pt x="44437" y="17233"/>
                </a:lnTo>
                <a:lnTo>
                  <a:pt x="49187" y="22479"/>
                </a:lnTo>
                <a:lnTo>
                  <a:pt x="49987" y="28689"/>
                </a:lnTo>
                <a:lnTo>
                  <a:pt x="53301" y="35204"/>
                </a:lnTo>
                <a:lnTo>
                  <a:pt x="49834" y="34620"/>
                </a:lnTo>
                <a:lnTo>
                  <a:pt x="30822" y="116116"/>
                </a:lnTo>
                <a:lnTo>
                  <a:pt x="31559" y="119900"/>
                </a:lnTo>
                <a:lnTo>
                  <a:pt x="35344" y="120789"/>
                </a:lnTo>
                <a:lnTo>
                  <a:pt x="37680" y="117716"/>
                </a:lnTo>
                <a:lnTo>
                  <a:pt x="56730" y="36017"/>
                </a:lnTo>
                <a:lnTo>
                  <a:pt x="57022" y="32169"/>
                </a:lnTo>
                <a:lnTo>
                  <a:pt x="57022" y="27711"/>
                </a:lnTo>
                <a:lnTo>
                  <a:pt x="56032" y="19596"/>
                </a:lnTo>
                <a:lnTo>
                  <a:pt x="49669" y="12509"/>
                </a:lnTo>
                <a:lnTo>
                  <a:pt x="41775" y="6256"/>
                </a:lnTo>
                <a:lnTo>
                  <a:pt x="30111" y="1827"/>
                </a:lnTo>
                <a:lnTo>
                  <a:pt x="14110" y="9"/>
                </a:lnTo>
                <a:lnTo>
                  <a:pt x="12623" y="0"/>
                </a:lnTo>
                <a:close/>
              </a:path>
              <a:path w="57023" h="120789">
                <a:moveTo>
                  <a:pt x="49834" y="34620"/>
                </a:moveTo>
                <a:lnTo>
                  <a:pt x="53301" y="35204"/>
                </a:lnTo>
                <a:lnTo>
                  <a:pt x="49872" y="34417"/>
                </a:lnTo>
                <a:lnTo>
                  <a:pt x="53301" y="35204"/>
                </a:lnTo>
                <a:lnTo>
                  <a:pt x="49987" y="28689"/>
                </a:lnTo>
                <a:lnTo>
                  <a:pt x="49987" y="32169"/>
                </a:lnTo>
                <a:lnTo>
                  <a:pt x="49838" y="34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836025" y="1649508"/>
            <a:ext cx="77152" cy="133019"/>
          </a:xfrm>
          <a:custGeom>
            <a:avLst/>
            <a:gdLst/>
            <a:ahLst/>
            <a:cxnLst/>
            <a:rect l="l" t="t" r="r" b="b"/>
            <a:pathLst>
              <a:path w="77152" h="133019">
                <a:moveTo>
                  <a:pt x="70220" y="46962"/>
                </a:moveTo>
                <a:lnTo>
                  <a:pt x="51231" y="128346"/>
                </a:lnTo>
                <a:lnTo>
                  <a:pt x="51968" y="132130"/>
                </a:lnTo>
                <a:lnTo>
                  <a:pt x="55753" y="133019"/>
                </a:lnTo>
                <a:lnTo>
                  <a:pt x="58089" y="129946"/>
                </a:lnTo>
                <a:lnTo>
                  <a:pt x="77152" y="48247"/>
                </a:lnTo>
                <a:lnTo>
                  <a:pt x="70218" y="47028"/>
                </a:lnTo>
                <a:lnTo>
                  <a:pt x="73723" y="47434"/>
                </a:lnTo>
                <a:lnTo>
                  <a:pt x="70294" y="46647"/>
                </a:lnTo>
                <a:lnTo>
                  <a:pt x="70319" y="44399"/>
                </a:lnTo>
                <a:lnTo>
                  <a:pt x="70220" y="46962"/>
                </a:lnTo>
                <a:close/>
              </a:path>
              <a:path w="77152" h="133019">
                <a:moveTo>
                  <a:pt x="76243" y="34013"/>
                </a:moveTo>
                <a:lnTo>
                  <a:pt x="70793" y="20400"/>
                </a:lnTo>
                <a:lnTo>
                  <a:pt x="69291" y="18161"/>
                </a:lnTo>
                <a:lnTo>
                  <a:pt x="62130" y="10669"/>
                </a:lnTo>
                <a:lnTo>
                  <a:pt x="51866" y="4663"/>
                </a:lnTo>
                <a:lnTo>
                  <a:pt x="38126" y="897"/>
                </a:lnTo>
                <a:lnTo>
                  <a:pt x="25361" y="0"/>
                </a:lnTo>
                <a:lnTo>
                  <a:pt x="18796" y="0"/>
                </a:lnTo>
                <a:lnTo>
                  <a:pt x="11442" y="635"/>
                </a:lnTo>
                <a:lnTo>
                  <a:pt x="3200" y="2044"/>
                </a:lnTo>
                <a:lnTo>
                  <a:pt x="0" y="4191"/>
                </a:lnTo>
                <a:lnTo>
                  <a:pt x="647" y="8013"/>
                </a:lnTo>
                <a:lnTo>
                  <a:pt x="4381" y="8978"/>
                </a:lnTo>
                <a:lnTo>
                  <a:pt x="12306" y="7632"/>
                </a:lnTo>
                <a:lnTo>
                  <a:pt x="19265" y="7035"/>
                </a:lnTo>
                <a:lnTo>
                  <a:pt x="25361" y="7035"/>
                </a:lnTo>
                <a:lnTo>
                  <a:pt x="42463" y="8946"/>
                </a:lnTo>
                <a:lnTo>
                  <a:pt x="54380" y="13817"/>
                </a:lnTo>
                <a:lnTo>
                  <a:pt x="62196" y="20531"/>
                </a:lnTo>
                <a:lnTo>
                  <a:pt x="63588" y="22301"/>
                </a:lnTo>
                <a:lnTo>
                  <a:pt x="69443" y="30327"/>
                </a:lnTo>
                <a:lnTo>
                  <a:pt x="70332" y="39827"/>
                </a:lnTo>
                <a:lnTo>
                  <a:pt x="70294" y="46647"/>
                </a:lnTo>
                <a:lnTo>
                  <a:pt x="73723" y="47434"/>
                </a:lnTo>
                <a:lnTo>
                  <a:pt x="70218" y="47028"/>
                </a:lnTo>
                <a:lnTo>
                  <a:pt x="77152" y="48247"/>
                </a:lnTo>
                <a:lnTo>
                  <a:pt x="77368" y="44399"/>
                </a:lnTo>
                <a:lnTo>
                  <a:pt x="76243" y="3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681371" y="1739012"/>
            <a:ext cx="33108" cy="115938"/>
          </a:xfrm>
          <a:custGeom>
            <a:avLst/>
            <a:gdLst/>
            <a:ahLst/>
            <a:cxnLst/>
            <a:rect l="l" t="t" r="r" b="b"/>
            <a:pathLst>
              <a:path w="33108" h="115938">
                <a:moveTo>
                  <a:pt x="26263" y="3048"/>
                </a:moveTo>
                <a:lnTo>
                  <a:pt x="0" y="111226"/>
                </a:lnTo>
                <a:lnTo>
                  <a:pt x="698" y="115023"/>
                </a:lnTo>
                <a:lnTo>
                  <a:pt x="4483" y="115938"/>
                </a:lnTo>
                <a:lnTo>
                  <a:pt x="6845" y="112890"/>
                </a:lnTo>
                <a:lnTo>
                  <a:pt x="33108" y="4711"/>
                </a:lnTo>
                <a:lnTo>
                  <a:pt x="32410" y="914"/>
                </a:lnTo>
                <a:lnTo>
                  <a:pt x="28625" y="0"/>
                </a:lnTo>
                <a:lnTo>
                  <a:pt x="26263" y="3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667615" y="1739012"/>
            <a:ext cx="33108" cy="115938"/>
          </a:xfrm>
          <a:custGeom>
            <a:avLst/>
            <a:gdLst/>
            <a:ahLst/>
            <a:cxnLst/>
            <a:rect l="l" t="t" r="r" b="b"/>
            <a:pathLst>
              <a:path w="33108" h="115938">
                <a:moveTo>
                  <a:pt x="26263" y="3048"/>
                </a:moveTo>
                <a:lnTo>
                  <a:pt x="0" y="111226"/>
                </a:lnTo>
                <a:lnTo>
                  <a:pt x="698" y="115023"/>
                </a:lnTo>
                <a:lnTo>
                  <a:pt x="4483" y="115938"/>
                </a:lnTo>
                <a:lnTo>
                  <a:pt x="6845" y="112890"/>
                </a:lnTo>
                <a:lnTo>
                  <a:pt x="33108" y="4711"/>
                </a:lnTo>
                <a:lnTo>
                  <a:pt x="32410" y="914"/>
                </a:lnTo>
                <a:lnTo>
                  <a:pt x="28625" y="0"/>
                </a:lnTo>
                <a:lnTo>
                  <a:pt x="26263" y="3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745606" y="1839067"/>
            <a:ext cx="72529" cy="78727"/>
          </a:xfrm>
          <a:custGeom>
            <a:avLst/>
            <a:gdLst/>
            <a:ahLst/>
            <a:cxnLst/>
            <a:rect l="l" t="t" r="r" b="b"/>
            <a:pathLst>
              <a:path w="72529" h="78727">
                <a:moveTo>
                  <a:pt x="292" y="43726"/>
                </a:moveTo>
                <a:lnTo>
                  <a:pt x="889" y="46634"/>
                </a:lnTo>
                <a:lnTo>
                  <a:pt x="6098" y="60043"/>
                </a:lnTo>
                <a:lnTo>
                  <a:pt x="14998" y="70412"/>
                </a:lnTo>
                <a:lnTo>
                  <a:pt x="26564" y="76897"/>
                </a:lnTo>
                <a:lnTo>
                  <a:pt x="37503" y="78727"/>
                </a:lnTo>
                <a:lnTo>
                  <a:pt x="41973" y="78498"/>
                </a:lnTo>
                <a:lnTo>
                  <a:pt x="39255" y="71678"/>
                </a:lnTo>
                <a:lnTo>
                  <a:pt x="37503" y="71678"/>
                </a:lnTo>
                <a:lnTo>
                  <a:pt x="25021" y="68615"/>
                </a:lnTo>
                <a:lnTo>
                  <a:pt x="14689" y="60099"/>
                </a:lnTo>
                <a:lnTo>
                  <a:pt x="8263" y="47256"/>
                </a:lnTo>
                <a:lnTo>
                  <a:pt x="7289" y="42773"/>
                </a:lnTo>
                <a:lnTo>
                  <a:pt x="7048" y="37947"/>
                </a:lnTo>
                <a:lnTo>
                  <a:pt x="10001" y="23986"/>
                </a:lnTo>
                <a:lnTo>
                  <a:pt x="18037" y="13262"/>
                </a:lnTo>
                <a:lnTo>
                  <a:pt x="29743" y="7594"/>
                </a:lnTo>
                <a:lnTo>
                  <a:pt x="33274" y="7048"/>
                </a:lnTo>
                <a:lnTo>
                  <a:pt x="35039" y="7048"/>
                </a:lnTo>
                <a:lnTo>
                  <a:pt x="47515" y="10114"/>
                </a:lnTo>
                <a:lnTo>
                  <a:pt x="57842" y="18636"/>
                </a:lnTo>
                <a:lnTo>
                  <a:pt x="64258" y="31493"/>
                </a:lnTo>
                <a:lnTo>
                  <a:pt x="64731" y="33515"/>
                </a:lnTo>
                <a:lnTo>
                  <a:pt x="65481" y="38404"/>
                </a:lnTo>
                <a:lnTo>
                  <a:pt x="68186" y="32804"/>
                </a:lnTo>
                <a:lnTo>
                  <a:pt x="71628" y="32105"/>
                </a:lnTo>
                <a:lnTo>
                  <a:pt x="72529" y="40792"/>
                </a:lnTo>
                <a:lnTo>
                  <a:pt x="72529" y="37934"/>
                </a:lnTo>
                <a:lnTo>
                  <a:pt x="72237" y="35026"/>
                </a:lnTo>
                <a:lnTo>
                  <a:pt x="71628" y="32092"/>
                </a:lnTo>
                <a:lnTo>
                  <a:pt x="66428" y="18688"/>
                </a:lnTo>
                <a:lnTo>
                  <a:pt x="57526" y="8317"/>
                </a:lnTo>
                <a:lnTo>
                  <a:pt x="45959" y="1832"/>
                </a:lnTo>
                <a:lnTo>
                  <a:pt x="35039" y="0"/>
                </a:lnTo>
                <a:lnTo>
                  <a:pt x="30568" y="228"/>
                </a:lnTo>
                <a:lnTo>
                  <a:pt x="28321" y="698"/>
                </a:lnTo>
                <a:lnTo>
                  <a:pt x="15825" y="6091"/>
                </a:lnTo>
                <a:lnTo>
                  <a:pt x="6540" y="15701"/>
                </a:lnTo>
                <a:lnTo>
                  <a:pt x="1128" y="28264"/>
                </a:lnTo>
                <a:lnTo>
                  <a:pt x="0" y="37947"/>
                </a:lnTo>
                <a:lnTo>
                  <a:pt x="0" y="40817"/>
                </a:lnTo>
                <a:lnTo>
                  <a:pt x="292" y="43726"/>
                </a:lnTo>
                <a:close/>
              </a:path>
              <a:path w="72529" h="78727">
                <a:moveTo>
                  <a:pt x="72529" y="40792"/>
                </a:moveTo>
                <a:lnTo>
                  <a:pt x="71628" y="32105"/>
                </a:lnTo>
                <a:lnTo>
                  <a:pt x="68186" y="32804"/>
                </a:lnTo>
                <a:lnTo>
                  <a:pt x="65481" y="38404"/>
                </a:lnTo>
                <a:lnTo>
                  <a:pt x="65481" y="40792"/>
                </a:lnTo>
                <a:lnTo>
                  <a:pt x="62521" y="54759"/>
                </a:lnTo>
                <a:lnTo>
                  <a:pt x="54489" y="65477"/>
                </a:lnTo>
                <a:lnTo>
                  <a:pt x="42799" y="71145"/>
                </a:lnTo>
                <a:lnTo>
                  <a:pt x="39255" y="71678"/>
                </a:lnTo>
                <a:lnTo>
                  <a:pt x="41973" y="78498"/>
                </a:lnTo>
                <a:lnTo>
                  <a:pt x="44208" y="78041"/>
                </a:lnTo>
                <a:lnTo>
                  <a:pt x="56705" y="72640"/>
                </a:lnTo>
                <a:lnTo>
                  <a:pt x="65989" y="63026"/>
                </a:lnTo>
                <a:lnTo>
                  <a:pt x="71399" y="50461"/>
                </a:lnTo>
                <a:lnTo>
                  <a:pt x="72529" y="40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769750" y="1865321"/>
            <a:ext cx="24244" cy="26225"/>
          </a:xfrm>
          <a:custGeom>
            <a:avLst/>
            <a:gdLst/>
            <a:ahLst/>
            <a:cxnLst/>
            <a:rect l="l" t="t" r="r" b="b"/>
            <a:pathLst>
              <a:path w="24244" h="26225">
                <a:moveTo>
                  <a:pt x="22898" y="10896"/>
                </a:moveTo>
                <a:lnTo>
                  <a:pt x="21551" y="4330"/>
                </a:lnTo>
                <a:lnTo>
                  <a:pt x="15620" y="0"/>
                </a:lnTo>
                <a:lnTo>
                  <a:pt x="9690" y="1219"/>
                </a:lnTo>
                <a:lnTo>
                  <a:pt x="3721" y="2438"/>
                </a:lnTo>
                <a:lnTo>
                  <a:pt x="0" y="8763"/>
                </a:lnTo>
                <a:lnTo>
                  <a:pt x="1346" y="15328"/>
                </a:lnTo>
                <a:lnTo>
                  <a:pt x="2692" y="21894"/>
                </a:lnTo>
                <a:lnTo>
                  <a:pt x="8610" y="26225"/>
                </a:lnTo>
                <a:lnTo>
                  <a:pt x="14566" y="24993"/>
                </a:lnTo>
                <a:lnTo>
                  <a:pt x="20523" y="23774"/>
                </a:lnTo>
                <a:lnTo>
                  <a:pt x="24244" y="17462"/>
                </a:lnTo>
                <a:lnTo>
                  <a:pt x="22898" y="108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767274" y="1862819"/>
            <a:ext cx="29197" cy="31229"/>
          </a:xfrm>
          <a:custGeom>
            <a:avLst/>
            <a:gdLst/>
            <a:ahLst/>
            <a:cxnLst/>
            <a:rect l="l" t="t" r="r" b="b"/>
            <a:pathLst>
              <a:path w="29197" h="31229">
                <a:moveTo>
                  <a:pt x="8166" y="21450"/>
                </a:moveTo>
                <a:lnTo>
                  <a:pt x="7277" y="17119"/>
                </a:lnTo>
                <a:lnTo>
                  <a:pt x="7073" y="15125"/>
                </a:lnTo>
                <a:lnTo>
                  <a:pt x="7099" y="11049"/>
                </a:lnTo>
                <a:lnTo>
                  <a:pt x="9588" y="7823"/>
                </a:lnTo>
                <a:lnTo>
                  <a:pt x="12865" y="7175"/>
                </a:lnTo>
                <a:lnTo>
                  <a:pt x="14173" y="7035"/>
                </a:lnTo>
                <a:lnTo>
                  <a:pt x="17513" y="6997"/>
                </a:lnTo>
                <a:lnTo>
                  <a:pt x="21031" y="9766"/>
                </a:lnTo>
                <a:lnTo>
                  <a:pt x="21920" y="14109"/>
                </a:lnTo>
                <a:lnTo>
                  <a:pt x="22123" y="16090"/>
                </a:lnTo>
                <a:lnTo>
                  <a:pt x="25374" y="13398"/>
                </a:lnTo>
                <a:lnTo>
                  <a:pt x="29197" y="23050"/>
                </a:lnTo>
                <a:lnTo>
                  <a:pt x="29171" y="16090"/>
                </a:lnTo>
                <a:lnTo>
                  <a:pt x="28816" y="12700"/>
                </a:lnTo>
                <a:lnTo>
                  <a:pt x="27317" y="5384"/>
                </a:lnTo>
                <a:lnTo>
                  <a:pt x="21272" y="25"/>
                </a:lnTo>
                <a:lnTo>
                  <a:pt x="14173" y="0"/>
                </a:lnTo>
                <a:lnTo>
                  <a:pt x="11455" y="266"/>
                </a:lnTo>
                <a:lnTo>
                  <a:pt x="4457" y="1739"/>
                </a:lnTo>
                <a:lnTo>
                  <a:pt x="0" y="8166"/>
                </a:lnTo>
                <a:lnTo>
                  <a:pt x="25" y="15125"/>
                </a:lnTo>
                <a:lnTo>
                  <a:pt x="380" y="18542"/>
                </a:lnTo>
                <a:lnTo>
                  <a:pt x="1879" y="25831"/>
                </a:lnTo>
                <a:lnTo>
                  <a:pt x="7924" y="31191"/>
                </a:lnTo>
                <a:lnTo>
                  <a:pt x="15011" y="31229"/>
                </a:lnTo>
                <a:lnTo>
                  <a:pt x="8166" y="21450"/>
                </a:lnTo>
                <a:close/>
              </a:path>
              <a:path w="29197" h="31229">
                <a:moveTo>
                  <a:pt x="24739" y="29489"/>
                </a:moveTo>
                <a:lnTo>
                  <a:pt x="29197" y="23050"/>
                </a:lnTo>
                <a:lnTo>
                  <a:pt x="25374" y="13398"/>
                </a:lnTo>
                <a:lnTo>
                  <a:pt x="22123" y="16090"/>
                </a:lnTo>
                <a:lnTo>
                  <a:pt x="22110" y="20180"/>
                </a:lnTo>
                <a:lnTo>
                  <a:pt x="19596" y="23406"/>
                </a:lnTo>
                <a:lnTo>
                  <a:pt x="16332" y="24053"/>
                </a:lnTo>
                <a:lnTo>
                  <a:pt x="15011" y="24193"/>
                </a:lnTo>
                <a:lnTo>
                  <a:pt x="11683" y="24218"/>
                </a:lnTo>
                <a:lnTo>
                  <a:pt x="8166" y="21450"/>
                </a:lnTo>
                <a:lnTo>
                  <a:pt x="15011" y="31229"/>
                </a:lnTo>
                <a:lnTo>
                  <a:pt x="17754" y="30949"/>
                </a:lnTo>
                <a:lnTo>
                  <a:pt x="24739" y="29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738352" y="1737581"/>
            <a:ext cx="64452" cy="61785"/>
          </a:xfrm>
          <a:custGeom>
            <a:avLst/>
            <a:gdLst/>
            <a:ahLst/>
            <a:cxnLst/>
            <a:rect l="l" t="t" r="r" b="b"/>
            <a:pathLst>
              <a:path w="64452" h="61785">
                <a:moveTo>
                  <a:pt x="64452" y="0"/>
                </a:moveTo>
                <a:lnTo>
                  <a:pt x="14541" y="1841"/>
                </a:lnTo>
                <a:lnTo>
                  <a:pt x="0" y="61785"/>
                </a:lnTo>
                <a:lnTo>
                  <a:pt x="49910" y="59944"/>
                </a:lnTo>
                <a:lnTo>
                  <a:pt x="6445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734923" y="1734063"/>
            <a:ext cx="71310" cy="68834"/>
          </a:xfrm>
          <a:custGeom>
            <a:avLst/>
            <a:gdLst/>
            <a:ahLst/>
            <a:cxnLst/>
            <a:rect l="l" t="t" r="r" b="b"/>
            <a:pathLst>
              <a:path w="71310" h="68833">
                <a:moveTo>
                  <a:pt x="71310" y="4343"/>
                </a:moveTo>
                <a:lnTo>
                  <a:pt x="70612" y="1295"/>
                </a:lnTo>
                <a:lnTo>
                  <a:pt x="67881" y="3517"/>
                </a:lnTo>
                <a:lnTo>
                  <a:pt x="67754" y="0"/>
                </a:lnTo>
                <a:lnTo>
                  <a:pt x="17843" y="1854"/>
                </a:lnTo>
                <a:lnTo>
                  <a:pt x="14922" y="3009"/>
                </a:lnTo>
                <a:lnTo>
                  <a:pt x="14554" y="4533"/>
                </a:lnTo>
                <a:lnTo>
                  <a:pt x="0" y="64477"/>
                </a:lnTo>
                <a:lnTo>
                  <a:pt x="698" y="67538"/>
                </a:lnTo>
                <a:lnTo>
                  <a:pt x="3556" y="68833"/>
                </a:lnTo>
                <a:lnTo>
                  <a:pt x="7937" y="61620"/>
                </a:lnTo>
                <a:lnTo>
                  <a:pt x="20764" y="8788"/>
                </a:lnTo>
                <a:lnTo>
                  <a:pt x="64452" y="2692"/>
                </a:lnTo>
                <a:lnTo>
                  <a:pt x="68008" y="7035"/>
                </a:lnTo>
                <a:lnTo>
                  <a:pt x="56756" y="64287"/>
                </a:lnTo>
                <a:lnTo>
                  <a:pt x="71310" y="4343"/>
                </a:lnTo>
                <a:close/>
              </a:path>
              <a:path w="71310" h="68833">
                <a:moveTo>
                  <a:pt x="63357" y="7208"/>
                </a:moveTo>
                <a:lnTo>
                  <a:pt x="50546" y="60045"/>
                </a:lnTo>
                <a:lnTo>
                  <a:pt x="7937" y="61620"/>
                </a:lnTo>
                <a:lnTo>
                  <a:pt x="3556" y="68833"/>
                </a:lnTo>
                <a:lnTo>
                  <a:pt x="53467" y="66979"/>
                </a:lnTo>
                <a:lnTo>
                  <a:pt x="56388" y="65824"/>
                </a:lnTo>
                <a:lnTo>
                  <a:pt x="56756" y="64287"/>
                </a:lnTo>
                <a:lnTo>
                  <a:pt x="68008" y="7035"/>
                </a:lnTo>
                <a:lnTo>
                  <a:pt x="64452" y="2692"/>
                </a:lnTo>
                <a:lnTo>
                  <a:pt x="20764" y="8788"/>
                </a:lnTo>
                <a:lnTo>
                  <a:pt x="63357" y="7208"/>
                </a:lnTo>
                <a:close/>
              </a:path>
              <a:path w="71310" h="68833">
                <a:moveTo>
                  <a:pt x="67881" y="3517"/>
                </a:moveTo>
                <a:lnTo>
                  <a:pt x="70612" y="1295"/>
                </a:lnTo>
                <a:lnTo>
                  <a:pt x="67754" y="0"/>
                </a:lnTo>
                <a:lnTo>
                  <a:pt x="67881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49564" y="1357651"/>
            <a:ext cx="217691" cy="309359"/>
          </a:xfrm>
          <a:custGeom>
            <a:avLst/>
            <a:gdLst/>
            <a:ahLst/>
            <a:cxnLst/>
            <a:rect l="l" t="t" r="r" b="b"/>
            <a:pathLst>
              <a:path w="217691" h="309359">
                <a:moveTo>
                  <a:pt x="211488" y="155803"/>
                </a:moveTo>
                <a:lnTo>
                  <a:pt x="214328" y="142577"/>
                </a:lnTo>
                <a:lnTo>
                  <a:pt x="216295" y="129422"/>
                </a:lnTo>
                <a:lnTo>
                  <a:pt x="217410" y="116375"/>
                </a:lnTo>
                <a:lnTo>
                  <a:pt x="217691" y="103472"/>
                </a:lnTo>
                <a:lnTo>
                  <a:pt x="217161" y="90748"/>
                </a:lnTo>
                <a:lnTo>
                  <a:pt x="215839" y="78240"/>
                </a:lnTo>
                <a:lnTo>
                  <a:pt x="213745" y="65984"/>
                </a:lnTo>
                <a:lnTo>
                  <a:pt x="210899" y="54015"/>
                </a:lnTo>
                <a:lnTo>
                  <a:pt x="207322" y="42370"/>
                </a:lnTo>
                <a:lnTo>
                  <a:pt x="203034" y="31084"/>
                </a:lnTo>
                <a:lnTo>
                  <a:pt x="198055" y="20194"/>
                </a:lnTo>
                <a:lnTo>
                  <a:pt x="192406" y="9736"/>
                </a:lnTo>
                <a:lnTo>
                  <a:pt x="186279" y="0"/>
                </a:lnTo>
                <a:lnTo>
                  <a:pt x="173224" y="718"/>
                </a:lnTo>
                <a:lnTo>
                  <a:pt x="160300" y="2465"/>
                </a:lnTo>
                <a:lnTo>
                  <a:pt x="147555" y="5209"/>
                </a:lnTo>
                <a:lnTo>
                  <a:pt x="135033" y="8917"/>
                </a:lnTo>
                <a:lnTo>
                  <a:pt x="122779" y="13559"/>
                </a:lnTo>
                <a:lnTo>
                  <a:pt x="110839" y="19103"/>
                </a:lnTo>
                <a:lnTo>
                  <a:pt x="99260" y="25517"/>
                </a:lnTo>
                <a:lnTo>
                  <a:pt x="88086" y="32770"/>
                </a:lnTo>
                <a:lnTo>
                  <a:pt x="77362" y="40830"/>
                </a:lnTo>
                <a:lnTo>
                  <a:pt x="67136" y="49665"/>
                </a:lnTo>
                <a:lnTo>
                  <a:pt x="57451" y="59245"/>
                </a:lnTo>
                <a:lnTo>
                  <a:pt x="48354" y="69536"/>
                </a:lnTo>
                <a:lnTo>
                  <a:pt x="39891" y="80509"/>
                </a:lnTo>
                <a:lnTo>
                  <a:pt x="32106" y="92131"/>
                </a:lnTo>
                <a:lnTo>
                  <a:pt x="25045" y="104371"/>
                </a:lnTo>
                <a:lnTo>
                  <a:pt x="18754" y="117196"/>
                </a:lnTo>
                <a:lnTo>
                  <a:pt x="13279" y="130577"/>
                </a:lnTo>
                <a:lnTo>
                  <a:pt x="8665" y="144480"/>
                </a:lnTo>
                <a:lnTo>
                  <a:pt x="3365" y="166782"/>
                </a:lnTo>
                <a:lnTo>
                  <a:pt x="1398" y="179938"/>
                </a:lnTo>
                <a:lnTo>
                  <a:pt x="282" y="192986"/>
                </a:lnTo>
                <a:lnTo>
                  <a:pt x="0" y="205890"/>
                </a:lnTo>
                <a:lnTo>
                  <a:pt x="529" y="218615"/>
                </a:lnTo>
                <a:lnTo>
                  <a:pt x="1850" y="231124"/>
                </a:lnTo>
                <a:lnTo>
                  <a:pt x="3943" y="243382"/>
                </a:lnTo>
                <a:lnTo>
                  <a:pt x="6787" y="255351"/>
                </a:lnTo>
                <a:lnTo>
                  <a:pt x="10363" y="266997"/>
                </a:lnTo>
                <a:lnTo>
                  <a:pt x="14650" y="278282"/>
                </a:lnTo>
                <a:lnTo>
                  <a:pt x="19628" y="289171"/>
                </a:lnTo>
                <a:lnTo>
                  <a:pt x="25277" y="299628"/>
                </a:lnTo>
                <a:lnTo>
                  <a:pt x="31402" y="309359"/>
                </a:lnTo>
                <a:lnTo>
                  <a:pt x="44459" y="308640"/>
                </a:lnTo>
                <a:lnTo>
                  <a:pt x="57383" y="306893"/>
                </a:lnTo>
                <a:lnTo>
                  <a:pt x="70130" y="304150"/>
                </a:lnTo>
                <a:lnTo>
                  <a:pt x="82653" y="300442"/>
                </a:lnTo>
                <a:lnTo>
                  <a:pt x="94908" y="295800"/>
                </a:lnTo>
                <a:lnTo>
                  <a:pt x="106848" y="290257"/>
                </a:lnTo>
                <a:lnTo>
                  <a:pt x="118428" y="283843"/>
                </a:lnTo>
                <a:lnTo>
                  <a:pt x="129602" y="276591"/>
                </a:lnTo>
                <a:lnTo>
                  <a:pt x="140326" y="268532"/>
                </a:lnTo>
                <a:lnTo>
                  <a:pt x="150553" y="259697"/>
                </a:lnTo>
                <a:lnTo>
                  <a:pt x="160238" y="250118"/>
                </a:lnTo>
                <a:lnTo>
                  <a:pt x="169335" y="239827"/>
                </a:lnTo>
                <a:lnTo>
                  <a:pt x="177799" y="228855"/>
                </a:lnTo>
                <a:lnTo>
                  <a:pt x="185584" y="217234"/>
                </a:lnTo>
                <a:lnTo>
                  <a:pt x="192645" y="204995"/>
                </a:lnTo>
                <a:lnTo>
                  <a:pt x="198936" y="192170"/>
                </a:lnTo>
                <a:lnTo>
                  <a:pt x="204411" y="178791"/>
                </a:lnTo>
                <a:lnTo>
                  <a:pt x="209026" y="164889"/>
                </a:lnTo>
                <a:lnTo>
                  <a:pt x="211488" y="155803"/>
                </a:lnTo>
                <a:close/>
              </a:path>
            </a:pathLst>
          </a:custGeom>
          <a:solidFill>
            <a:srgbClr val="F6F8E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057636" y="1488145"/>
            <a:ext cx="4548" cy="25308"/>
          </a:xfrm>
          <a:custGeom>
            <a:avLst/>
            <a:gdLst/>
            <a:ahLst/>
            <a:cxnLst/>
            <a:rect l="l" t="t" r="r" b="b"/>
            <a:pathLst>
              <a:path w="4548" h="25308">
                <a:moveTo>
                  <a:pt x="2567" y="12675"/>
                </a:moveTo>
                <a:lnTo>
                  <a:pt x="0" y="24457"/>
                </a:lnTo>
                <a:lnTo>
                  <a:pt x="3416" y="25308"/>
                </a:lnTo>
                <a:lnTo>
                  <a:pt x="4548" y="0"/>
                </a:lnTo>
                <a:lnTo>
                  <a:pt x="2567" y="126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861197" y="1619873"/>
            <a:ext cx="21688" cy="49116"/>
          </a:xfrm>
          <a:custGeom>
            <a:avLst/>
            <a:gdLst/>
            <a:ahLst/>
            <a:cxnLst/>
            <a:rect l="l" t="t" r="r" b="b"/>
            <a:pathLst>
              <a:path w="21688" h="49116">
                <a:moveTo>
                  <a:pt x="16104" y="34626"/>
                </a:moveTo>
                <a:lnTo>
                  <a:pt x="10253" y="23556"/>
                </a:lnTo>
                <a:lnTo>
                  <a:pt x="5163" y="11999"/>
                </a:lnTo>
                <a:lnTo>
                  <a:pt x="859" y="0"/>
                </a:lnTo>
                <a:lnTo>
                  <a:pt x="0" y="17966"/>
                </a:lnTo>
                <a:lnTo>
                  <a:pt x="5294" y="29419"/>
                </a:lnTo>
                <a:lnTo>
                  <a:pt x="11318" y="40402"/>
                </a:lnTo>
                <a:lnTo>
                  <a:pt x="16847" y="49116"/>
                </a:lnTo>
                <a:lnTo>
                  <a:pt x="19717" y="43617"/>
                </a:lnTo>
                <a:lnTo>
                  <a:pt x="21688" y="43565"/>
                </a:lnTo>
                <a:lnTo>
                  <a:pt x="16104" y="3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033924" y="1361169"/>
            <a:ext cx="5587" cy="8993"/>
          </a:xfrm>
          <a:custGeom>
            <a:avLst/>
            <a:gdLst/>
            <a:ahLst/>
            <a:cxnLst/>
            <a:rect l="l" t="t" r="r" b="b"/>
            <a:pathLst>
              <a:path w="5587" h="8993">
                <a:moveTo>
                  <a:pt x="5587" y="8993"/>
                </a:moveTo>
                <a:lnTo>
                  <a:pt x="1983" y="0"/>
                </a:lnTo>
                <a:lnTo>
                  <a:pt x="0" y="52"/>
                </a:lnTo>
                <a:lnTo>
                  <a:pt x="5587" y="8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032921" y="1354120"/>
            <a:ext cx="5842" cy="5499"/>
          </a:xfrm>
          <a:custGeom>
            <a:avLst/>
            <a:gdLst/>
            <a:ahLst/>
            <a:cxnLst/>
            <a:rect l="l" t="t" r="r" b="b"/>
            <a:pathLst>
              <a:path w="5841" h="5499">
                <a:moveTo>
                  <a:pt x="2870" y="0"/>
                </a:moveTo>
                <a:lnTo>
                  <a:pt x="0" y="5499"/>
                </a:lnTo>
                <a:lnTo>
                  <a:pt x="2920" y="3530"/>
                </a:lnTo>
                <a:lnTo>
                  <a:pt x="5841" y="1549"/>
                </a:lnTo>
                <a:lnTo>
                  <a:pt x="28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846028" y="1354119"/>
            <a:ext cx="224764" cy="316420"/>
          </a:xfrm>
          <a:custGeom>
            <a:avLst/>
            <a:gdLst/>
            <a:ahLst/>
            <a:cxnLst/>
            <a:rect l="l" t="t" r="r" b="b"/>
            <a:pathLst>
              <a:path w="224764" h="316420">
                <a:moveTo>
                  <a:pt x="217329" y="121453"/>
                </a:moveTo>
                <a:lnTo>
                  <a:pt x="216155" y="134026"/>
                </a:lnTo>
                <a:lnTo>
                  <a:pt x="215023" y="159334"/>
                </a:lnTo>
                <a:lnTo>
                  <a:pt x="211607" y="158483"/>
                </a:lnTo>
                <a:lnTo>
                  <a:pt x="207547" y="172728"/>
                </a:lnTo>
                <a:lnTo>
                  <a:pt x="202580" y="186456"/>
                </a:lnTo>
                <a:lnTo>
                  <a:pt x="196753" y="199634"/>
                </a:lnTo>
                <a:lnTo>
                  <a:pt x="190114" y="212231"/>
                </a:lnTo>
                <a:lnTo>
                  <a:pt x="182712" y="224212"/>
                </a:lnTo>
                <a:lnTo>
                  <a:pt x="174593" y="235547"/>
                </a:lnTo>
                <a:lnTo>
                  <a:pt x="165807" y="246202"/>
                </a:lnTo>
                <a:lnTo>
                  <a:pt x="156400" y="256146"/>
                </a:lnTo>
                <a:lnTo>
                  <a:pt x="146421" y="265344"/>
                </a:lnTo>
                <a:lnTo>
                  <a:pt x="135917" y="273766"/>
                </a:lnTo>
                <a:lnTo>
                  <a:pt x="124937" y="281378"/>
                </a:lnTo>
                <a:lnTo>
                  <a:pt x="113529" y="288148"/>
                </a:lnTo>
                <a:lnTo>
                  <a:pt x="101740" y="294044"/>
                </a:lnTo>
                <a:lnTo>
                  <a:pt x="89618" y="299033"/>
                </a:lnTo>
                <a:lnTo>
                  <a:pt x="77211" y="303082"/>
                </a:lnTo>
                <a:lnTo>
                  <a:pt x="64568" y="306160"/>
                </a:lnTo>
                <a:lnTo>
                  <a:pt x="51735" y="308232"/>
                </a:lnTo>
                <a:lnTo>
                  <a:pt x="38762" y="309268"/>
                </a:lnTo>
                <a:lnTo>
                  <a:pt x="34886" y="309371"/>
                </a:lnTo>
                <a:lnTo>
                  <a:pt x="32016" y="314871"/>
                </a:lnTo>
                <a:lnTo>
                  <a:pt x="34988" y="316420"/>
                </a:lnTo>
                <a:lnTo>
                  <a:pt x="34937" y="312889"/>
                </a:lnTo>
                <a:lnTo>
                  <a:pt x="37858" y="310921"/>
                </a:lnTo>
                <a:lnTo>
                  <a:pt x="48092" y="315702"/>
                </a:lnTo>
                <a:lnTo>
                  <a:pt x="61059" y="313975"/>
                </a:lnTo>
                <a:lnTo>
                  <a:pt x="73846" y="311268"/>
                </a:lnTo>
                <a:lnTo>
                  <a:pt x="86409" y="307613"/>
                </a:lnTo>
                <a:lnTo>
                  <a:pt x="98705" y="303041"/>
                </a:lnTo>
                <a:lnTo>
                  <a:pt x="110690" y="297581"/>
                </a:lnTo>
                <a:lnTo>
                  <a:pt x="122322" y="291265"/>
                </a:lnTo>
                <a:lnTo>
                  <a:pt x="133557" y="284123"/>
                </a:lnTo>
                <a:lnTo>
                  <a:pt x="144351" y="276186"/>
                </a:lnTo>
                <a:lnTo>
                  <a:pt x="154662" y="267484"/>
                </a:lnTo>
                <a:lnTo>
                  <a:pt x="164445" y="258048"/>
                </a:lnTo>
                <a:lnTo>
                  <a:pt x="173659" y="247909"/>
                </a:lnTo>
                <a:lnTo>
                  <a:pt x="182258" y="237097"/>
                </a:lnTo>
                <a:lnTo>
                  <a:pt x="190201" y="225643"/>
                </a:lnTo>
                <a:lnTo>
                  <a:pt x="197444" y="213578"/>
                </a:lnTo>
                <a:lnTo>
                  <a:pt x="203942" y="200931"/>
                </a:lnTo>
                <a:lnTo>
                  <a:pt x="209654" y="187735"/>
                </a:lnTo>
                <a:lnTo>
                  <a:pt x="214536" y="174019"/>
                </a:lnTo>
                <a:lnTo>
                  <a:pt x="218452" y="160185"/>
                </a:lnTo>
                <a:lnTo>
                  <a:pt x="221204" y="147457"/>
                </a:lnTo>
                <a:lnTo>
                  <a:pt x="223162" y="134786"/>
                </a:lnTo>
                <a:lnTo>
                  <a:pt x="224343" y="122207"/>
                </a:lnTo>
                <a:lnTo>
                  <a:pt x="224763" y="109753"/>
                </a:lnTo>
                <a:lnTo>
                  <a:pt x="224764" y="109016"/>
                </a:lnTo>
                <a:lnTo>
                  <a:pt x="224321" y="95601"/>
                </a:lnTo>
                <a:lnTo>
                  <a:pt x="223014" y="82411"/>
                </a:lnTo>
                <a:lnTo>
                  <a:pt x="220866" y="69487"/>
                </a:lnTo>
                <a:lnTo>
                  <a:pt x="217898" y="56870"/>
                </a:lnTo>
                <a:lnTo>
                  <a:pt x="214133" y="44600"/>
                </a:lnTo>
                <a:lnTo>
                  <a:pt x="209593" y="32718"/>
                </a:lnTo>
                <a:lnTo>
                  <a:pt x="204299" y="21264"/>
                </a:lnTo>
                <a:lnTo>
                  <a:pt x="198274" y="10279"/>
                </a:lnTo>
                <a:lnTo>
                  <a:pt x="192735" y="1549"/>
                </a:lnTo>
                <a:lnTo>
                  <a:pt x="189814" y="3530"/>
                </a:lnTo>
                <a:lnTo>
                  <a:pt x="186893" y="5499"/>
                </a:lnTo>
                <a:lnTo>
                  <a:pt x="189763" y="0"/>
                </a:lnTo>
                <a:lnTo>
                  <a:pt x="176660" y="717"/>
                </a:lnTo>
                <a:lnTo>
                  <a:pt x="163694" y="2445"/>
                </a:lnTo>
                <a:lnTo>
                  <a:pt x="150908" y="5152"/>
                </a:lnTo>
                <a:lnTo>
                  <a:pt x="138346" y="8807"/>
                </a:lnTo>
                <a:lnTo>
                  <a:pt x="126051" y="13380"/>
                </a:lnTo>
                <a:lnTo>
                  <a:pt x="114067" y="18840"/>
                </a:lnTo>
                <a:lnTo>
                  <a:pt x="102435" y="25157"/>
                </a:lnTo>
                <a:lnTo>
                  <a:pt x="91201" y="32300"/>
                </a:lnTo>
                <a:lnTo>
                  <a:pt x="80408" y="40239"/>
                </a:lnTo>
                <a:lnTo>
                  <a:pt x="70098" y="48942"/>
                </a:lnTo>
                <a:lnTo>
                  <a:pt x="60315" y="58379"/>
                </a:lnTo>
                <a:lnTo>
                  <a:pt x="51103" y="68520"/>
                </a:lnTo>
                <a:lnTo>
                  <a:pt x="42504" y="79333"/>
                </a:lnTo>
                <a:lnTo>
                  <a:pt x="34562" y="90789"/>
                </a:lnTo>
                <a:lnTo>
                  <a:pt x="27321" y="102857"/>
                </a:lnTo>
                <a:lnTo>
                  <a:pt x="20824" y="115505"/>
                </a:lnTo>
                <a:lnTo>
                  <a:pt x="15114" y="128704"/>
                </a:lnTo>
                <a:lnTo>
                  <a:pt x="10235" y="142423"/>
                </a:lnTo>
                <a:lnTo>
                  <a:pt x="6324" y="156248"/>
                </a:lnTo>
                <a:lnTo>
                  <a:pt x="3565" y="168973"/>
                </a:lnTo>
                <a:lnTo>
                  <a:pt x="1603" y="181641"/>
                </a:lnTo>
                <a:lnTo>
                  <a:pt x="421" y="194219"/>
                </a:lnTo>
                <a:lnTo>
                  <a:pt x="1" y="206677"/>
                </a:lnTo>
                <a:lnTo>
                  <a:pt x="0" y="207416"/>
                </a:lnTo>
                <a:lnTo>
                  <a:pt x="440" y="220833"/>
                </a:lnTo>
                <a:lnTo>
                  <a:pt x="1745" y="234024"/>
                </a:lnTo>
                <a:lnTo>
                  <a:pt x="3893" y="246950"/>
                </a:lnTo>
                <a:lnTo>
                  <a:pt x="6861" y="259568"/>
                </a:lnTo>
                <a:lnTo>
                  <a:pt x="10627" y="271838"/>
                </a:lnTo>
                <a:lnTo>
                  <a:pt x="15169" y="283720"/>
                </a:lnTo>
                <a:lnTo>
                  <a:pt x="16028" y="265754"/>
                </a:lnTo>
                <a:lnTo>
                  <a:pt x="12534" y="253356"/>
                </a:lnTo>
                <a:lnTo>
                  <a:pt x="9875" y="240604"/>
                </a:lnTo>
                <a:lnTo>
                  <a:pt x="8077" y="227541"/>
                </a:lnTo>
                <a:lnTo>
                  <a:pt x="7164" y="214213"/>
                </a:lnTo>
                <a:lnTo>
                  <a:pt x="7048" y="207416"/>
                </a:lnTo>
                <a:lnTo>
                  <a:pt x="7435" y="194975"/>
                </a:lnTo>
                <a:lnTo>
                  <a:pt x="8608" y="182402"/>
                </a:lnTo>
                <a:lnTo>
                  <a:pt x="10588" y="169729"/>
                </a:lnTo>
                <a:lnTo>
                  <a:pt x="13157" y="157937"/>
                </a:lnTo>
                <a:lnTo>
                  <a:pt x="17214" y="143694"/>
                </a:lnTo>
                <a:lnTo>
                  <a:pt x="22180" y="129967"/>
                </a:lnTo>
                <a:lnTo>
                  <a:pt x="28006" y="116790"/>
                </a:lnTo>
                <a:lnTo>
                  <a:pt x="34644" y="104194"/>
                </a:lnTo>
                <a:lnTo>
                  <a:pt x="42046" y="92213"/>
                </a:lnTo>
                <a:lnTo>
                  <a:pt x="50165" y="80878"/>
                </a:lnTo>
                <a:lnTo>
                  <a:pt x="58951" y="70223"/>
                </a:lnTo>
                <a:lnTo>
                  <a:pt x="68359" y="60279"/>
                </a:lnTo>
                <a:lnTo>
                  <a:pt x="78338" y="51080"/>
                </a:lnTo>
                <a:lnTo>
                  <a:pt x="88842" y="42658"/>
                </a:lnTo>
                <a:lnTo>
                  <a:pt x="99823" y="35045"/>
                </a:lnTo>
                <a:lnTo>
                  <a:pt x="111232" y="28274"/>
                </a:lnTo>
                <a:lnTo>
                  <a:pt x="123021" y="22378"/>
                </a:lnTo>
                <a:lnTo>
                  <a:pt x="135144" y="17388"/>
                </a:lnTo>
                <a:lnTo>
                  <a:pt x="147551" y="13338"/>
                </a:lnTo>
                <a:lnTo>
                  <a:pt x="160195" y="10260"/>
                </a:lnTo>
                <a:lnTo>
                  <a:pt x="173028" y="8187"/>
                </a:lnTo>
                <a:lnTo>
                  <a:pt x="186002" y="7151"/>
                </a:lnTo>
                <a:lnTo>
                  <a:pt x="189877" y="7048"/>
                </a:lnTo>
                <a:lnTo>
                  <a:pt x="193481" y="16041"/>
                </a:lnTo>
                <a:lnTo>
                  <a:pt x="199334" y="27113"/>
                </a:lnTo>
                <a:lnTo>
                  <a:pt x="204426" y="38671"/>
                </a:lnTo>
                <a:lnTo>
                  <a:pt x="208731" y="50670"/>
                </a:lnTo>
                <a:lnTo>
                  <a:pt x="212227" y="63066"/>
                </a:lnTo>
                <a:lnTo>
                  <a:pt x="214886" y="75817"/>
                </a:lnTo>
                <a:lnTo>
                  <a:pt x="216685" y="88877"/>
                </a:lnTo>
                <a:lnTo>
                  <a:pt x="217599" y="102204"/>
                </a:lnTo>
                <a:lnTo>
                  <a:pt x="217716" y="109016"/>
                </a:lnTo>
                <a:lnTo>
                  <a:pt x="217329" y="1214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880966" y="1665042"/>
            <a:ext cx="13154" cy="5499"/>
          </a:xfrm>
          <a:custGeom>
            <a:avLst/>
            <a:gdLst/>
            <a:ahLst/>
            <a:cxnLst/>
            <a:rect l="l" t="t" r="r" b="b"/>
            <a:pathLst>
              <a:path w="13154" h="5499">
                <a:moveTo>
                  <a:pt x="2921" y="0"/>
                </a:moveTo>
                <a:lnTo>
                  <a:pt x="0" y="1968"/>
                </a:lnTo>
                <a:lnTo>
                  <a:pt x="50" y="5499"/>
                </a:lnTo>
                <a:lnTo>
                  <a:pt x="13154" y="4781"/>
                </a:lnTo>
                <a:lnTo>
                  <a:pt x="29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477433" y="1511680"/>
            <a:ext cx="418261" cy="88036"/>
          </a:xfrm>
          <a:custGeom>
            <a:avLst/>
            <a:gdLst/>
            <a:ahLst/>
            <a:cxnLst/>
            <a:rect l="l" t="t" r="r" b="b"/>
            <a:pathLst>
              <a:path w="418261" h="88036">
                <a:moveTo>
                  <a:pt x="0" y="27889"/>
                </a:moveTo>
                <a:lnTo>
                  <a:pt x="414210" y="88036"/>
                </a:lnTo>
                <a:lnTo>
                  <a:pt x="418261" y="60159"/>
                </a:lnTo>
                <a:lnTo>
                  <a:pt x="4064" y="0"/>
                </a:lnTo>
                <a:lnTo>
                  <a:pt x="0" y="27889"/>
                </a:lnTo>
                <a:close/>
              </a:path>
            </a:pathLst>
          </a:custGeom>
          <a:solidFill>
            <a:srgbClr val="FFE1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473444" y="1507693"/>
            <a:ext cx="426250" cy="96012"/>
          </a:xfrm>
          <a:custGeom>
            <a:avLst/>
            <a:gdLst/>
            <a:ahLst/>
            <a:cxnLst/>
            <a:rect l="l" t="t" r="r" b="b"/>
            <a:pathLst>
              <a:path w="426250" h="96012">
                <a:moveTo>
                  <a:pt x="3479" y="35369"/>
                </a:moveTo>
                <a:lnTo>
                  <a:pt x="421182" y="96011"/>
                </a:lnTo>
                <a:lnTo>
                  <a:pt x="7467" y="32384"/>
                </a:lnTo>
                <a:lnTo>
                  <a:pt x="7977" y="28890"/>
                </a:lnTo>
                <a:lnTo>
                  <a:pt x="11023" y="7988"/>
                </a:lnTo>
                <a:lnTo>
                  <a:pt x="418261" y="67119"/>
                </a:lnTo>
                <a:lnTo>
                  <a:pt x="415226" y="88036"/>
                </a:lnTo>
                <a:lnTo>
                  <a:pt x="7977" y="28890"/>
                </a:lnTo>
                <a:lnTo>
                  <a:pt x="421182" y="96011"/>
                </a:lnTo>
                <a:lnTo>
                  <a:pt x="426250" y="61163"/>
                </a:lnTo>
                <a:lnTo>
                  <a:pt x="5079" y="0"/>
                </a:lnTo>
                <a:lnTo>
                  <a:pt x="4495" y="28384"/>
                </a:lnTo>
                <a:lnTo>
                  <a:pt x="3987" y="31876"/>
                </a:lnTo>
                <a:lnTo>
                  <a:pt x="3479" y="35369"/>
                </a:lnTo>
                <a:close/>
              </a:path>
              <a:path w="426250" h="96012">
                <a:moveTo>
                  <a:pt x="5079" y="0"/>
                </a:moveTo>
                <a:lnTo>
                  <a:pt x="0" y="34861"/>
                </a:lnTo>
                <a:lnTo>
                  <a:pt x="3479" y="35369"/>
                </a:lnTo>
                <a:lnTo>
                  <a:pt x="3987" y="31876"/>
                </a:lnTo>
                <a:lnTo>
                  <a:pt x="4495" y="28384"/>
                </a:lnTo>
                <a:lnTo>
                  <a:pt x="5079" y="0"/>
                </a:lnTo>
                <a:close/>
              </a:path>
              <a:path w="426250" h="96012">
                <a:moveTo>
                  <a:pt x="7467" y="32384"/>
                </a:moveTo>
                <a:lnTo>
                  <a:pt x="421182" y="96011"/>
                </a:lnTo>
                <a:lnTo>
                  <a:pt x="7977" y="28890"/>
                </a:lnTo>
                <a:lnTo>
                  <a:pt x="7467" y="32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470966" y="1114516"/>
            <a:ext cx="484543" cy="318884"/>
          </a:xfrm>
          <a:custGeom>
            <a:avLst/>
            <a:gdLst/>
            <a:ahLst/>
            <a:cxnLst/>
            <a:rect l="l" t="t" r="r" b="b"/>
            <a:pathLst>
              <a:path w="484543" h="318884">
                <a:moveTo>
                  <a:pt x="0" y="23863"/>
                </a:moveTo>
                <a:lnTo>
                  <a:pt x="469557" y="318884"/>
                </a:lnTo>
                <a:lnTo>
                  <a:pt x="484543" y="295033"/>
                </a:lnTo>
                <a:lnTo>
                  <a:pt x="14998" y="0"/>
                </a:lnTo>
                <a:lnTo>
                  <a:pt x="0" y="23863"/>
                </a:lnTo>
                <a:close/>
              </a:path>
            </a:pathLst>
          </a:custGeom>
          <a:solidFill>
            <a:srgbClr val="FFE1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466115" y="1109652"/>
            <a:ext cx="494245" cy="328612"/>
          </a:xfrm>
          <a:custGeom>
            <a:avLst/>
            <a:gdLst/>
            <a:ahLst/>
            <a:cxnLst/>
            <a:rect l="l" t="t" r="r" b="b"/>
            <a:pathLst>
              <a:path w="494245" h="328612">
                <a:moveTo>
                  <a:pt x="2971" y="31711"/>
                </a:moveTo>
                <a:lnTo>
                  <a:pt x="475513" y="328612"/>
                </a:lnTo>
                <a:lnTo>
                  <a:pt x="7835" y="30607"/>
                </a:lnTo>
                <a:lnTo>
                  <a:pt x="9713" y="27616"/>
                </a:lnTo>
                <a:lnTo>
                  <a:pt x="20955" y="9715"/>
                </a:lnTo>
                <a:lnTo>
                  <a:pt x="484543" y="301015"/>
                </a:lnTo>
                <a:lnTo>
                  <a:pt x="473303" y="318897"/>
                </a:lnTo>
                <a:lnTo>
                  <a:pt x="9713" y="27616"/>
                </a:lnTo>
                <a:lnTo>
                  <a:pt x="475513" y="328612"/>
                </a:lnTo>
                <a:lnTo>
                  <a:pt x="494245" y="298792"/>
                </a:lnTo>
                <a:lnTo>
                  <a:pt x="18732" y="0"/>
                </a:lnTo>
                <a:lnTo>
                  <a:pt x="6731" y="25742"/>
                </a:lnTo>
                <a:lnTo>
                  <a:pt x="4851" y="28727"/>
                </a:lnTo>
                <a:lnTo>
                  <a:pt x="2971" y="31711"/>
                </a:lnTo>
                <a:close/>
              </a:path>
              <a:path w="494245" h="328612">
                <a:moveTo>
                  <a:pt x="18732" y="0"/>
                </a:moveTo>
                <a:lnTo>
                  <a:pt x="0" y="29845"/>
                </a:lnTo>
                <a:lnTo>
                  <a:pt x="2971" y="31711"/>
                </a:lnTo>
                <a:lnTo>
                  <a:pt x="4851" y="28727"/>
                </a:lnTo>
                <a:lnTo>
                  <a:pt x="6731" y="25742"/>
                </a:lnTo>
                <a:lnTo>
                  <a:pt x="18732" y="0"/>
                </a:lnTo>
                <a:close/>
              </a:path>
              <a:path w="494245" h="328612">
                <a:moveTo>
                  <a:pt x="7835" y="30607"/>
                </a:moveTo>
                <a:lnTo>
                  <a:pt x="475513" y="328612"/>
                </a:lnTo>
                <a:lnTo>
                  <a:pt x="9713" y="27616"/>
                </a:lnTo>
                <a:lnTo>
                  <a:pt x="7835" y="30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025523" y="1505436"/>
            <a:ext cx="56007" cy="77635"/>
          </a:xfrm>
          <a:custGeom>
            <a:avLst/>
            <a:gdLst/>
            <a:ahLst/>
            <a:cxnLst/>
            <a:rect l="l" t="t" r="r" b="b"/>
            <a:pathLst>
              <a:path w="56007" h="77635">
                <a:moveTo>
                  <a:pt x="27965" y="77635"/>
                </a:moveTo>
                <a:lnTo>
                  <a:pt x="56006" y="11950"/>
                </a:lnTo>
                <a:lnTo>
                  <a:pt x="28028" y="0"/>
                </a:lnTo>
                <a:lnTo>
                  <a:pt x="0" y="65684"/>
                </a:lnTo>
                <a:lnTo>
                  <a:pt x="27965" y="77635"/>
                </a:lnTo>
                <a:close/>
              </a:path>
            </a:pathLst>
          </a:custGeom>
          <a:solidFill>
            <a:srgbClr val="0076B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022284" y="1502171"/>
            <a:ext cx="54622" cy="84162"/>
          </a:xfrm>
          <a:custGeom>
            <a:avLst/>
            <a:gdLst/>
            <a:ahLst/>
            <a:cxnLst/>
            <a:rect l="l" t="t" r="r" b="b"/>
            <a:pathLst>
              <a:path w="54622" h="84162">
                <a:moveTo>
                  <a:pt x="31203" y="80899"/>
                </a:moveTo>
                <a:lnTo>
                  <a:pt x="27965" y="79514"/>
                </a:lnTo>
                <a:lnTo>
                  <a:pt x="29819" y="84137"/>
                </a:lnTo>
                <a:lnTo>
                  <a:pt x="32524" y="84162"/>
                </a:lnTo>
                <a:lnTo>
                  <a:pt x="34442" y="82283"/>
                </a:lnTo>
                <a:lnTo>
                  <a:pt x="31203" y="80899"/>
                </a:lnTo>
                <a:close/>
              </a:path>
              <a:path w="54622" h="84162">
                <a:moveTo>
                  <a:pt x="33121" y="7886"/>
                </a:moveTo>
                <a:lnTo>
                  <a:pt x="54622" y="17068"/>
                </a:lnTo>
                <a:lnTo>
                  <a:pt x="60629" y="11976"/>
                </a:lnTo>
                <a:lnTo>
                  <a:pt x="32651" y="25"/>
                </a:lnTo>
                <a:lnTo>
                  <a:pt x="29959" y="0"/>
                </a:lnTo>
                <a:lnTo>
                  <a:pt x="28028" y="1892"/>
                </a:lnTo>
                <a:lnTo>
                  <a:pt x="7861" y="67106"/>
                </a:lnTo>
                <a:lnTo>
                  <a:pt x="33121" y="7886"/>
                </a:lnTo>
                <a:close/>
              </a:path>
              <a:path w="54622" h="84162">
                <a:moveTo>
                  <a:pt x="32588" y="77660"/>
                </a:moveTo>
                <a:lnTo>
                  <a:pt x="54622" y="17068"/>
                </a:lnTo>
                <a:lnTo>
                  <a:pt x="29347" y="76277"/>
                </a:lnTo>
                <a:lnTo>
                  <a:pt x="32588" y="77660"/>
                </a:lnTo>
                <a:close/>
              </a:path>
              <a:path w="54622" h="84162">
                <a:moveTo>
                  <a:pt x="62407" y="12738"/>
                </a:moveTo>
                <a:lnTo>
                  <a:pt x="60629" y="11976"/>
                </a:lnTo>
                <a:lnTo>
                  <a:pt x="54622" y="17068"/>
                </a:lnTo>
                <a:lnTo>
                  <a:pt x="32588" y="77660"/>
                </a:lnTo>
                <a:lnTo>
                  <a:pt x="29347" y="76277"/>
                </a:lnTo>
                <a:lnTo>
                  <a:pt x="7861" y="67106"/>
                </a:lnTo>
                <a:lnTo>
                  <a:pt x="28028" y="1892"/>
                </a:lnTo>
                <a:lnTo>
                  <a:pt x="0" y="67576"/>
                </a:lnTo>
                <a:lnTo>
                  <a:pt x="63" y="71437"/>
                </a:lnTo>
                <a:lnTo>
                  <a:pt x="1841" y="72199"/>
                </a:lnTo>
                <a:lnTo>
                  <a:pt x="29819" y="84137"/>
                </a:lnTo>
                <a:lnTo>
                  <a:pt x="27965" y="79514"/>
                </a:lnTo>
                <a:lnTo>
                  <a:pt x="31203" y="80899"/>
                </a:lnTo>
                <a:lnTo>
                  <a:pt x="34442" y="82283"/>
                </a:lnTo>
                <a:lnTo>
                  <a:pt x="62483" y="16598"/>
                </a:lnTo>
                <a:lnTo>
                  <a:pt x="62407" y="127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972927" y="1361291"/>
            <a:ext cx="72936" cy="44069"/>
          </a:xfrm>
          <a:custGeom>
            <a:avLst/>
            <a:gdLst/>
            <a:ahLst/>
            <a:cxnLst/>
            <a:rect l="l" t="t" r="r" b="b"/>
            <a:pathLst>
              <a:path w="72936" h="44068">
                <a:moveTo>
                  <a:pt x="6273" y="44069"/>
                </a:moveTo>
                <a:lnTo>
                  <a:pt x="72936" y="13855"/>
                </a:lnTo>
                <a:lnTo>
                  <a:pt x="66662" y="0"/>
                </a:lnTo>
                <a:lnTo>
                  <a:pt x="0" y="30213"/>
                </a:lnTo>
                <a:lnTo>
                  <a:pt x="6273" y="44069"/>
                </a:lnTo>
                <a:close/>
              </a:path>
            </a:pathLst>
          </a:custGeom>
          <a:solidFill>
            <a:srgbClr val="B5CB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968913" y="1357670"/>
            <a:ext cx="80962" cy="51320"/>
          </a:xfrm>
          <a:custGeom>
            <a:avLst/>
            <a:gdLst/>
            <a:ahLst/>
            <a:cxnLst/>
            <a:rect l="l" t="t" r="r" b="b"/>
            <a:pathLst>
              <a:path w="80962" h="51320">
                <a:moveTo>
                  <a:pt x="72288" y="15722"/>
                </a:moveTo>
                <a:lnTo>
                  <a:pt x="12046" y="43022"/>
                </a:lnTo>
                <a:lnTo>
                  <a:pt x="13500" y="46227"/>
                </a:lnTo>
                <a:lnTo>
                  <a:pt x="78409" y="20688"/>
                </a:lnTo>
                <a:lnTo>
                  <a:pt x="80962" y="17792"/>
                </a:lnTo>
                <a:lnTo>
                  <a:pt x="80162" y="16027"/>
                </a:lnTo>
                <a:lnTo>
                  <a:pt x="73875" y="2171"/>
                </a:lnTo>
                <a:lnTo>
                  <a:pt x="71031" y="0"/>
                </a:lnTo>
                <a:lnTo>
                  <a:pt x="69215" y="419"/>
                </a:lnTo>
                <a:lnTo>
                  <a:pt x="68910" y="8293"/>
                </a:lnTo>
                <a:lnTo>
                  <a:pt x="72288" y="15722"/>
                </a:lnTo>
                <a:close/>
              </a:path>
              <a:path w="80962" h="51320">
                <a:moveTo>
                  <a:pt x="0" y="33515"/>
                </a:moveTo>
                <a:lnTo>
                  <a:pt x="812" y="35280"/>
                </a:lnTo>
                <a:lnTo>
                  <a:pt x="7086" y="49136"/>
                </a:lnTo>
                <a:lnTo>
                  <a:pt x="8839" y="44475"/>
                </a:lnTo>
                <a:lnTo>
                  <a:pt x="10287" y="47688"/>
                </a:lnTo>
                <a:lnTo>
                  <a:pt x="11747" y="50888"/>
                </a:lnTo>
                <a:lnTo>
                  <a:pt x="78409" y="20688"/>
                </a:lnTo>
                <a:lnTo>
                  <a:pt x="13500" y="46227"/>
                </a:lnTo>
                <a:lnTo>
                  <a:pt x="12046" y="43022"/>
                </a:lnTo>
                <a:lnTo>
                  <a:pt x="8674" y="35585"/>
                </a:lnTo>
                <a:lnTo>
                  <a:pt x="68910" y="8293"/>
                </a:lnTo>
                <a:lnTo>
                  <a:pt x="69215" y="419"/>
                </a:lnTo>
                <a:lnTo>
                  <a:pt x="2565" y="30632"/>
                </a:lnTo>
                <a:lnTo>
                  <a:pt x="0" y="33515"/>
                </a:lnTo>
                <a:close/>
              </a:path>
              <a:path w="80962" h="51320">
                <a:moveTo>
                  <a:pt x="9931" y="51320"/>
                </a:moveTo>
                <a:lnTo>
                  <a:pt x="11747" y="50888"/>
                </a:lnTo>
                <a:lnTo>
                  <a:pt x="10287" y="47688"/>
                </a:lnTo>
                <a:lnTo>
                  <a:pt x="8839" y="44475"/>
                </a:lnTo>
                <a:lnTo>
                  <a:pt x="7086" y="49136"/>
                </a:lnTo>
                <a:lnTo>
                  <a:pt x="9931" y="51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886787" y="1294315"/>
            <a:ext cx="3958" cy="24080"/>
          </a:xfrm>
          <a:custGeom>
            <a:avLst/>
            <a:gdLst/>
            <a:ahLst/>
            <a:cxnLst/>
            <a:rect l="l" t="t" r="r" b="b"/>
            <a:pathLst>
              <a:path w="3958" h="24080">
                <a:moveTo>
                  <a:pt x="1674" y="11707"/>
                </a:moveTo>
                <a:lnTo>
                  <a:pt x="3958" y="24080"/>
                </a:lnTo>
                <a:lnTo>
                  <a:pt x="2993" y="0"/>
                </a:lnTo>
                <a:lnTo>
                  <a:pt x="0" y="3043"/>
                </a:lnTo>
                <a:lnTo>
                  <a:pt x="1674" y="11707"/>
                </a:lnTo>
                <a:lnTo>
                  <a:pt x="27" y="3047"/>
                </a:lnTo>
                <a:lnTo>
                  <a:pt x="2358" y="3467"/>
                </a:lnTo>
                <a:lnTo>
                  <a:pt x="1674" y="11707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57524" y="1248925"/>
            <a:ext cx="295529" cy="36656"/>
          </a:xfrm>
          <a:custGeom>
            <a:avLst/>
            <a:gdLst/>
            <a:ahLst/>
            <a:cxnLst/>
            <a:rect l="l" t="t" r="r" b="b"/>
            <a:pathLst>
              <a:path w="295528" h="36656">
                <a:moveTo>
                  <a:pt x="0" y="5346"/>
                </a:moveTo>
                <a:lnTo>
                  <a:pt x="3467" y="7048"/>
                </a:lnTo>
                <a:lnTo>
                  <a:pt x="16137" y="7518"/>
                </a:lnTo>
                <a:lnTo>
                  <a:pt x="28865" y="8125"/>
                </a:lnTo>
                <a:lnTo>
                  <a:pt x="41593" y="8877"/>
                </a:lnTo>
                <a:lnTo>
                  <a:pt x="54263" y="9796"/>
                </a:lnTo>
                <a:lnTo>
                  <a:pt x="64350" y="10667"/>
                </a:lnTo>
                <a:lnTo>
                  <a:pt x="77105" y="11714"/>
                </a:lnTo>
                <a:lnTo>
                  <a:pt x="89842" y="12707"/>
                </a:lnTo>
                <a:lnTo>
                  <a:pt x="102454" y="13955"/>
                </a:lnTo>
                <a:lnTo>
                  <a:pt x="112293" y="15328"/>
                </a:lnTo>
                <a:lnTo>
                  <a:pt x="124899" y="16906"/>
                </a:lnTo>
                <a:lnTo>
                  <a:pt x="137605" y="17775"/>
                </a:lnTo>
                <a:lnTo>
                  <a:pt x="150326" y="18292"/>
                </a:lnTo>
                <a:lnTo>
                  <a:pt x="162979" y="18814"/>
                </a:lnTo>
                <a:lnTo>
                  <a:pt x="175479" y="19694"/>
                </a:lnTo>
                <a:lnTo>
                  <a:pt x="178930" y="20053"/>
                </a:lnTo>
                <a:lnTo>
                  <a:pt x="191834" y="21252"/>
                </a:lnTo>
                <a:lnTo>
                  <a:pt x="204537" y="22066"/>
                </a:lnTo>
                <a:lnTo>
                  <a:pt x="217121" y="22667"/>
                </a:lnTo>
                <a:lnTo>
                  <a:pt x="229664" y="23225"/>
                </a:lnTo>
                <a:lnTo>
                  <a:pt x="242247" y="23914"/>
                </a:lnTo>
                <a:lnTo>
                  <a:pt x="252857" y="24714"/>
                </a:lnTo>
                <a:lnTo>
                  <a:pt x="265175" y="25953"/>
                </a:lnTo>
                <a:lnTo>
                  <a:pt x="278029" y="27084"/>
                </a:lnTo>
                <a:lnTo>
                  <a:pt x="286689" y="27381"/>
                </a:lnTo>
                <a:lnTo>
                  <a:pt x="292519" y="27259"/>
                </a:lnTo>
                <a:lnTo>
                  <a:pt x="294931" y="36656"/>
                </a:lnTo>
                <a:lnTo>
                  <a:pt x="295529" y="26962"/>
                </a:lnTo>
                <a:lnTo>
                  <a:pt x="295173" y="23456"/>
                </a:lnTo>
                <a:lnTo>
                  <a:pt x="291807" y="24485"/>
                </a:lnTo>
                <a:lnTo>
                  <a:pt x="292214" y="20218"/>
                </a:lnTo>
                <a:lnTo>
                  <a:pt x="286689" y="20332"/>
                </a:lnTo>
                <a:lnTo>
                  <a:pt x="274146" y="19740"/>
                </a:lnTo>
                <a:lnTo>
                  <a:pt x="261329" y="18470"/>
                </a:lnTo>
                <a:lnTo>
                  <a:pt x="253466" y="17691"/>
                </a:lnTo>
                <a:lnTo>
                  <a:pt x="240569" y="16749"/>
                </a:lnTo>
                <a:lnTo>
                  <a:pt x="227871" y="16087"/>
                </a:lnTo>
                <a:lnTo>
                  <a:pt x="215289" y="15533"/>
                </a:lnTo>
                <a:lnTo>
                  <a:pt x="202745" y="14914"/>
                </a:lnTo>
                <a:lnTo>
                  <a:pt x="190156" y="14058"/>
                </a:lnTo>
                <a:lnTo>
                  <a:pt x="179717" y="13055"/>
                </a:lnTo>
                <a:lnTo>
                  <a:pt x="166847" y="11980"/>
                </a:lnTo>
                <a:lnTo>
                  <a:pt x="153997" y="11376"/>
                </a:lnTo>
                <a:lnTo>
                  <a:pt x="141257" y="10889"/>
                </a:lnTo>
                <a:lnTo>
                  <a:pt x="128712" y="10164"/>
                </a:lnTo>
                <a:lnTo>
                  <a:pt x="116450" y="8846"/>
                </a:lnTo>
                <a:lnTo>
                  <a:pt x="113436" y="8381"/>
                </a:lnTo>
                <a:lnTo>
                  <a:pt x="100751" y="6677"/>
                </a:lnTo>
                <a:lnTo>
                  <a:pt x="88037" y="5493"/>
                </a:lnTo>
                <a:lnTo>
                  <a:pt x="75394" y="4518"/>
                </a:lnTo>
                <a:lnTo>
                  <a:pt x="64998" y="3644"/>
                </a:lnTo>
                <a:lnTo>
                  <a:pt x="52384" y="2577"/>
                </a:lnTo>
                <a:lnTo>
                  <a:pt x="39687" y="1694"/>
                </a:lnTo>
                <a:lnTo>
                  <a:pt x="26959" y="972"/>
                </a:lnTo>
                <a:lnTo>
                  <a:pt x="14254" y="392"/>
                </a:lnTo>
                <a:lnTo>
                  <a:pt x="3708" y="0"/>
                </a:lnTo>
                <a:lnTo>
                  <a:pt x="127" y="1460"/>
                </a:lnTo>
                <a:lnTo>
                  <a:pt x="0" y="5346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886815" y="1297362"/>
            <a:ext cx="2330" cy="8660"/>
          </a:xfrm>
          <a:custGeom>
            <a:avLst/>
            <a:gdLst/>
            <a:ahLst/>
            <a:cxnLst/>
            <a:rect l="l" t="t" r="r" b="b"/>
            <a:pathLst>
              <a:path w="2330" h="8660">
                <a:moveTo>
                  <a:pt x="0" y="0"/>
                </a:moveTo>
                <a:lnTo>
                  <a:pt x="1646" y="8660"/>
                </a:lnTo>
                <a:lnTo>
                  <a:pt x="2330" y="419"/>
                </a:lnTo>
                <a:lnTo>
                  <a:pt x="0" y="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79787" y="1268878"/>
            <a:ext cx="282663" cy="152323"/>
          </a:xfrm>
          <a:custGeom>
            <a:avLst/>
            <a:gdLst/>
            <a:ahLst/>
            <a:cxnLst/>
            <a:rect l="l" t="t" r="r" b="b"/>
            <a:pathLst>
              <a:path w="282663" h="152323">
                <a:moveTo>
                  <a:pt x="269951" y="266"/>
                </a:moveTo>
                <a:lnTo>
                  <a:pt x="269544" y="4533"/>
                </a:lnTo>
                <a:lnTo>
                  <a:pt x="272910" y="3505"/>
                </a:lnTo>
                <a:lnTo>
                  <a:pt x="273265" y="7010"/>
                </a:lnTo>
                <a:lnTo>
                  <a:pt x="272668" y="16704"/>
                </a:lnTo>
                <a:lnTo>
                  <a:pt x="274865" y="29705"/>
                </a:lnTo>
                <a:lnTo>
                  <a:pt x="275628" y="41275"/>
                </a:lnTo>
                <a:lnTo>
                  <a:pt x="275564" y="49644"/>
                </a:lnTo>
                <a:lnTo>
                  <a:pt x="273557" y="56769"/>
                </a:lnTo>
                <a:lnTo>
                  <a:pt x="273519" y="68440"/>
                </a:lnTo>
                <a:lnTo>
                  <a:pt x="272808" y="70624"/>
                </a:lnTo>
                <a:lnTo>
                  <a:pt x="271716" y="73279"/>
                </a:lnTo>
                <a:lnTo>
                  <a:pt x="270649" y="75895"/>
                </a:lnTo>
                <a:lnTo>
                  <a:pt x="269176" y="78917"/>
                </a:lnTo>
                <a:lnTo>
                  <a:pt x="268236" y="82892"/>
                </a:lnTo>
                <a:lnTo>
                  <a:pt x="263817" y="85178"/>
                </a:lnTo>
                <a:lnTo>
                  <a:pt x="260972" y="85610"/>
                </a:lnTo>
                <a:lnTo>
                  <a:pt x="258000" y="86169"/>
                </a:lnTo>
                <a:lnTo>
                  <a:pt x="254850" y="87503"/>
                </a:lnTo>
                <a:lnTo>
                  <a:pt x="252031" y="90258"/>
                </a:lnTo>
                <a:lnTo>
                  <a:pt x="245636" y="99855"/>
                </a:lnTo>
                <a:lnTo>
                  <a:pt x="238486" y="111507"/>
                </a:lnTo>
                <a:lnTo>
                  <a:pt x="237261" y="113538"/>
                </a:lnTo>
                <a:lnTo>
                  <a:pt x="232130" y="122072"/>
                </a:lnTo>
                <a:lnTo>
                  <a:pt x="227253" y="130225"/>
                </a:lnTo>
                <a:lnTo>
                  <a:pt x="224878" y="133388"/>
                </a:lnTo>
                <a:lnTo>
                  <a:pt x="221576" y="137820"/>
                </a:lnTo>
                <a:lnTo>
                  <a:pt x="216814" y="140792"/>
                </a:lnTo>
                <a:lnTo>
                  <a:pt x="211340" y="142684"/>
                </a:lnTo>
                <a:lnTo>
                  <a:pt x="205879" y="144551"/>
                </a:lnTo>
                <a:lnTo>
                  <a:pt x="199783" y="145288"/>
                </a:lnTo>
                <a:lnTo>
                  <a:pt x="190601" y="145288"/>
                </a:lnTo>
                <a:lnTo>
                  <a:pt x="184391" y="144513"/>
                </a:lnTo>
                <a:lnTo>
                  <a:pt x="178206" y="142900"/>
                </a:lnTo>
                <a:lnTo>
                  <a:pt x="167272" y="137062"/>
                </a:lnTo>
                <a:lnTo>
                  <a:pt x="156427" y="129444"/>
                </a:lnTo>
                <a:lnTo>
                  <a:pt x="146571" y="120768"/>
                </a:lnTo>
                <a:lnTo>
                  <a:pt x="140449" y="114096"/>
                </a:lnTo>
                <a:lnTo>
                  <a:pt x="134344" y="104777"/>
                </a:lnTo>
                <a:lnTo>
                  <a:pt x="129234" y="93224"/>
                </a:lnTo>
                <a:lnTo>
                  <a:pt x="125010" y="80152"/>
                </a:lnTo>
                <a:lnTo>
                  <a:pt x="122897" y="72047"/>
                </a:lnTo>
                <a:lnTo>
                  <a:pt x="119949" y="58800"/>
                </a:lnTo>
                <a:lnTo>
                  <a:pt x="117430" y="45784"/>
                </a:lnTo>
                <a:lnTo>
                  <a:pt x="115175" y="33559"/>
                </a:lnTo>
                <a:lnTo>
                  <a:pt x="113449" y="24726"/>
                </a:lnTo>
                <a:lnTo>
                  <a:pt x="110642" y="21971"/>
                </a:lnTo>
                <a:lnTo>
                  <a:pt x="106552" y="26162"/>
                </a:lnTo>
                <a:lnTo>
                  <a:pt x="97610" y="19859"/>
                </a:lnTo>
                <a:lnTo>
                  <a:pt x="85253" y="18168"/>
                </a:lnTo>
                <a:lnTo>
                  <a:pt x="73064" y="16414"/>
                </a:lnTo>
                <a:lnTo>
                  <a:pt x="60536" y="14115"/>
                </a:lnTo>
                <a:lnTo>
                  <a:pt x="56121" y="13131"/>
                </a:lnTo>
                <a:lnTo>
                  <a:pt x="52247" y="12636"/>
                </a:lnTo>
                <a:lnTo>
                  <a:pt x="47370" y="12090"/>
                </a:lnTo>
                <a:lnTo>
                  <a:pt x="33231" y="10709"/>
                </a:lnTo>
                <a:lnTo>
                  <a:pt x="18575" y="9477"/>
                </a:lnTo>
                <a:lnTo>
                  <a:pt x="7028" y="8600"/>
                </a:lnTo>
                <a:lnTo>
                  <a:pt x="3886" y="8382"/>
                </a:lnTo>
                <a:lnTo>
                  <a:pt x="266" y="9728"/>
                </a:lnTo>
                <a:lnTo>
                  <a:pt x="0" y="13601"/>
                </a:lnTo>
                <a:lnTo>
                  <a:pt x="3416" y="15417"/>
                </a:lnTo>
                <a:lnTo>
                  <a:pt x="13296" y="16132"/>
                </a:lnTo>
                <a:lnTo>
                  <a:pt x="28284" y="17350"/>
                </a:lnTo>
                <a:lnTo>
                  <a:pt x="30441" y="17538"/>
                </a:lnTo>
                <a:lnTo>
                  <a:pt x="36144" y="18034"/>
                </a:lnTo>
                <a:lnTo>
                  <a:pt x="41846" y="18567"/>
                </a:lnTo>
                <a:lnTo>
                  <a:pt x="46596" y="19100"/>
                </a:lnTo>
                <a:lnTo>
                  <a:pt x="51346" y="19621"/>
                </a:lnTo>
                <a:lnTo>
                  <a:pt x="55219" y="20142"/>
                </a:lnTo>
                <a:lnTo>
                  <a:pt x="56946" y="20535"/>
                </a:lnTo>
                <a:lnTo>
                  <a:pt x="69897" y="23034"/>
                </a:lnTo>
                <a:lnTo>
                  <a:pt x="82236" y="24871"/>
                </a:lnTo>
                <a:lnTo>
                  <a:pt x="94451" y="26528"/>
                </a:lnTo>
                <a:lnTo>
                  <a:pt x="107001" y="28481"/>
                </a:lnTo>
                <a:lnTo>
                  <a:pt x="109994" y="25438"/>
                </a:lnTo>
                <a:lnTo>
                  <a:pt x="110959" y="49518"/>
                </a:lnTo>
                <a:lnTo>
                  <a:pt x="113566" y="62710"/>
                </a:lnTo>
                <a:lnTo>
                  <a:pt x="116052" y="73710"/>
                </a:lnTo>
                <a:lnTo>
                  <a:pt x="119654" y="86892"/>
                </a:lnTo>
                <a:lnTo>
                  <a:pt x="124059" y="99349"/>
                </a:lnTo>
                <a:lnTo>
                  <a:pt x="129502" y="110555"/>
                </a:lnTo>
                <a:lnTo>
                  <a:pt x="135013" y="118579"/>
                </a:lnTo>
                <a:lnTo>
                  <a:pt x="143553" y="127635"/>
                </a:lnTo>
                <a:lnTo>
                  <a:pt x="153550" y="136126"/>
                </a:lnTo>
                <a:lnTo>
                  <a:pt x="164378" y="143541"/>
                </a:lnTo>
                <a:lnTo>
                  <a:pt x="175348" y="149339"/>
                </a:lnTo>
                <a:lnTo>
                  <a:pt x="180022" y="150914"/>
                </a:lnTo>
                <a:lnTo>
                  <a:pt x="186448" y="151993"/>
                </a:lnTo>
                <a:lnTo>
                  <a:pt x="190195" y="152323"/>
                </a:lnTo>
                <a:lnTo>
                  <a:pt x="200380" y="152323"/>
                </a:lnTo>
                <a:lnTo>
                  <a:pt x="207187" y="151549"/>
                </a:lnTo>
                <a:lnTo>
                  <a:pt x="213626" y="149339"/>
                </a:lnTo>
                <a:lnTo>
                  <a:pt x="220040" y="147142"/>
                </a:lnTo>
                <a:lnTo>
                  <a:pt x="226161" y="143459"/>
                </a:lnTo>
                <a:lnTo>
                  <a:pt x="230530" y="137591"/>
                </a:lnTo>
                <a:lnTo>
                  <a:pt x="233375" y="133769"/>
                </a:lnTo>
                <a:lnTo>
                  <a:pt x="238124" y="125755"/>
                </a:lnTo>
                <a:lnTo>
                  <a:pt x="243306" y="117170"/>
                </a:lnTo>
                <a:lnTo>
                  <a:pt x="250587" y="105226"/>
                </a:lnTo>
                <a:lnTo>
                  <a:pt x="257051" y="95334"/>
                </a:lnTo>
                <a:lnTo>
                  <a:pt x="260019" y="93014"/>
                </a:lnTo>
                <a:lnTo>
                  <a:pt x="261835" y="92430"/>
                </a:lnTo>
                <a:lnTo>
                  <a:pt x="264617" y="92329"/>
                </a:lnTo>
                <a:lnTo>
                  <a:pt x="267550" y="91617"/>
                </a:lnTo>
                <a:lnTo>
                  <a:pt x="270611" y="90665"/>
                </a:lnTo>
                <a:lnTo>
                  <a:pt x="273519" y="88341"/>
                </a:lnTo>
                <a:lnTo>
                  <a:pt x="275107" y="84480"/>
                </a:lnTo>
                <a:lnTo>
                  <a:pt x="275818" y="81381"/>
                </a:lnTo>
                <a:lnTo>
                  <a:pt x="277037" y="78867"/>
                </a:lnTo>
                <a:lnTo>
                  <a:pt x="278231" y="75946"/>
                </a:lnTo>
                <a:lnTo>
                  <a:pt x="279425" y="73063"/>
                </a:lnTo>
                <a:lnTo>
                  <a:pt x="280581" y="69697"/>
                </a:lnTo>
                <a:lnTo>
                  <a:pt x="280530" y="58089"/>
                </a:lnTo>
                <a:lnTo>
                  <a:pt x="282524" y="50876"/>
                </a:lnTo>
                <a:lnTo>
                  <a:pt x="282663" y="42379"/>
                </a:lnTo>
                <a:lnTo>
                  <a:pt x="282663" y="41275"/>
                </a:lnTo>
                <a:lnTo>
                  <a:pt x="281831" y="28652"/>
                </a:lnTo>
                <a:lnTo>
                  <a:pt x="279659" y="15726"/>
                </a:lnTo>
                <a:lnTo>
                  <a:pt x="276597" y="3567"/>
                </a:lnTo>
                <a:lnTo>
                  <a:pt x="275793" y="876"/>
                </a:lnTo>
                <a:lnTo>
                  <a:pt x="272554" y="0"/>
                </a:lnTo>
                <a:lnTo>
                  <a:pt x="269951" y="266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877398" y="1288737"/>
            <a:ext cx="13031" cy="6302"/>
          </a:xfrm>
          <a:custGeom>
            <a:avLst/>
            <a:gdLst/>
            <a:ahLst/>
            <a:cxnLst/>
            <a:rect l="l" t="t" r="r" b="b"/>
            <a:pathLst>
              <a:path w="13031" h="6302">
                <a:moveTo>
                  <a:pt x="8942" y="6302"/>
                </a:moveTo>
                <a:lnTo>
                  <a:pt x="13031" y="2111"/>
                </a:lnTo>
                <a:lnTo>
                  <a:pt x="0" y="0"/>
                </a:lnTo>
                <a:lnTo>
                  <a:pt x="8942" y="6302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026550" y="1275830"/>
            <a:ext cx="28854" cy="79197"/>
          </a:xfrm>
          <a:custGeom>
            <a:avLst/>
            <a:gdLst/>
            <a:ahLst/>
            <a:cxnLst/>
            <a:rect l="l" t="t" r="r" b="b"/>
            <a:pathLst>
              <a:path w="28854" h="79197">
                <a:moveTo>
                  <a:pt x="2285" y="66928"/>
                </a:moveTo>
                <a:lnTo>
                  <a:pt x="5918" y="78384"/>
                </a:lnTo>
                <a:lnTo>
                  <a:pt x="8127" y="78320"/>
                </a:lnTo>
                <a:lnTo>
                  <a:pt x="11645" y="79197"/>
                </a:lnTo>
                <a:lnTo>
                  <a:pt x="14211" y="78651"/>
                </a:lnTo>
                <a:lnTo>
                  <a:pt x="17056" y="78219"/>
                </a:lnTo>
                <a:lnTo>
                  <a:pt x="21475" y="75933"/>
                </a:lnTo>
                <a:lnTo>
                  <a:pt x="22313" y="72389"/>
                </a:lnTo>
                <a:lnTo>
                  <a:pt x="23571" y="69621"/>
                </a:lnTo>
                <a:lnTo>
                  <a:pt x="24955" y="66319"/>
                </a:lnTo>
                <a:lnTo>
                  <a:pt x="26047" y="63677"/>
                </a:lnTo>
                <a:lnTo>
                  <a:pt x="26758" y="61480"/>
                </a:lnTo>
                <a:lnTo>
                  <a:pt x="26796" y="49809"/>
                </a:lnTo>
                <a:lnTo>
                  <a:pt x="28790" y="42697"/>
                </a:lnTo>
                <a:lnTo>
                  <a:pt x="28854" y="34188"/>
                </a:lnTo>
                <a:lnTo>
                  <a:pt x="28408" y="25626"/>
                </a:lnTo>
                <a:lnTo>
                  <a:pt x="26507" y="12719"/>
                </a:lnTo>
                <a:lnTo>
                  <a:pt x="23571" y="292"/>
                </a:lnTo>
                <a:lnTo>
                  <a:pt x="17665" y="469"/>
                </a:lnTo>
                <a:lnTo>
                  <a:pt x="13944" y="469"/>
                </a:lnTo>
                <a:lnTo>
                  <a:pt x="10172" y="292"/>
                </a:lnTo>
                <a:lnTo>
                  <a:pt x="6413" y="0"/>
                </a:lnTo>
                <a:lnTo>
                  <a:pt x="7289" y="6159"/>
                </a:lnTo>
                <a:lnTo>
                  <a:pt x="8178" y="12293"/>
                </a:lnTo>
                <a:lnTo>
                  <a:pt x="9105" y="18402"/>
                </a:lnTo>
                <a:lnTo>
                  <a:pt x="9588" y="20853"/>
                </a:lnTo>
                <a:lnTo>
                  <a:pt x="10185" y="23774"/>
                </a:lnTo>
                <a:lnTo>
                  <a:pt x="10159" y="27000"/>
                </a:lnTo>
                <a:lnTo>
                  <a:pt x="8356" y="29933"/>
                </a:lnTo>
                <a:lnTo>
                  <a:pt x="6896" y="32727"/>
                </a:lnTo>
                <a:lnTo>
                  <a:pt x="1803" y="42456"/>
                </a:lnTo>
                <a:lnTo>
                  <a:pt x="25" y="48298"/>
                </a:lnTo>
                <a:lnTo>
                  <a:pt x="0" y="60121"/>
                </a:lnTo>
                <a:lnTo>
                  <a:pt x="2285" y="66928"/>
                </a:lnTo>
                <a:close/>
              </a:path>
            </a:pathLst>
          </a:custGeom>
          <a:solidFill>
            <a:srgbClr val="EDED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797880" y="1257810"/>
            <a:ext cx="231330" cy="132588"/>
          </a:xfrm>
          <a:custGeom>
            <a:avLst/>
            <a:gdLst/>
            <a:ahLst/>
            <a:cxnLst/>
            <a:rect l="l" t="t" r="r" b="b"/>
            <a:pathLst>
              <a:path w="231330" h="132587">
                <a:moveTo>
                  <a:pt x="3880" y="20819"/>
                </a:moveTo>
                <a:lnTo>
                  <a:pt x="16947" y="21938"/>
                </a:lnTo>
                <a:lnTo>
                  <a:pt x="29286" y="23164"/>
                </a:lnTo>
                <a:lnTo>
                  <a:pt x="34150" y="23698"/>
                </a:lnTo>
                <a:lnTo>
                  <a:pt x="38023" y="24206"/>
                </a:lnTo>
                <a:lnTo>
                  <a:pt x="42440" y="25176"/>
                </a:lnTo>
                <a:lnTo>
                  <a:pt x="54966" y="27480"/>
                </a:lnTo>
                <a:lnTo>
                  <a:pt x="67157" y="29235"/>
                </a:lnTo>
                <a:lnTo>
                  <a:pt x="79516" y="30928"/>
                </a:lnTo>
                <a:lnTo>
                  <a:pt x="92544" y="33045"/>
                </a:lnTo>
                <a:lnTo>
                  <a:pt x="95351" y="35788"/>
                </a:lnTo>
                <a:lnTo>
                  <a:pt x="97077" y="44620"/>
                </a:lnTo>
                <a:lnTo>
                  <a:pt x="99333" y="56846"/>
                </a:lnTo>
                <a:lnTo>
                  <a:pt x="101852" y="69862"/>
                </a:lnTo>
                <a:lnTo>
                  <a:pt x="104800" y="83108"/>
                </a:lnTo>
                <a:lnTo>
                  <a:pt x="106913" y="91214"/>
                </a:lnTo>
                <a:lnTo>
                  <a:pt x="111141" y="104286"/>
                </a:lnTo>
                <a:lnTo>
                  <a:pt x="116252" y="115839"/>
                </a:lnTo>
                <a:lnTo>
                  <a:pt x="122351" y="125158"/>
                </a:lnTo>
                <a:lnTo>
                  <a:pt x="133756" y="132587"/>
                </a:lnTo>
                <a:lnTo>
                  <a:pt x="143289" y="125986"/>
                </a:lnTo>
                <a:lnTo>
                  <a:pt x="154403" y="119282"/>
                </a:lnTo>
                <a:lnTo>
                  <a:pt x="165881" y="113376"/>
                </a:lnTo>
                <a:lnTo>
                  <a:pt x="158114" y="99186"/>
                </a:lnTo>
                <a:lnTo>
                  <a:pt x="157276" y="96240"/>
                </a:lnTo>
                <a:lnTo>
                  <a:pt x="156108" y="92379"/>
                </a:lnTo>
                <a:lnTo>
                  <a:pt x="156133" y="86207"/>
                </a:lnTo>
                <a:lnTo>
                  <a:pt x="159600" y="84683"/>
                </a:lnTo>
                <a:lnTo>
                  <a:pt x="163182" y="86347"/>
                </a:lnTo>
                <a:lnTo>
                  <a:pt x="163118" y="90220"/>
                </a:lnTo>
                <a:lnTo>
                  <a:pt x="166027" y="94653"/>
                </a:lnTo>
                <a:lnTo>
                  <a:pt x="169900" y="93789"/>
                </a:lnTo>
                <a:lnTo>
                  <a:pt x="170306" y="88049"/>
                </a:lnTo>
                <a:lnTo>
                  <a:pt x="170687" y="82054"/>
                </a:lnTo>
                <a:lnTo>
                  <a:pt x="170954" y="76453"/>
                </a:lnTo>
                <a:lnTo>
                  <a:pt x="164960" y="78206"/>
                </a:lnTo>
                <a:lnTo>
                  <a:pt x="159016" y="80200"/>
                </a:lnTo>
                <a:lnTo>
                  <a:pt x="152857" y="82194"/>
                </a:lnTo>
                <a:lnTo>
                  <a:pt x="151764" y="82372"/>
                </a:lnTo>
                <a:lnTo>
                  <a:pt x="148894" y="81419"/>
                </a:lnTo>
                <a:lnTo>
                  <a:pt x="147815" y="78079"/>
                </a:lnTo>
                <a:lnTo>
                  <a:pt x="147765" y="43320"/>
                </a:lnTo>
                <a:lnTo>
                  <a:pt x="136923" y="48967"/>
                </a:lnTo>
                <a:lnTo>
                  <a:pt x="126076" y="55522"/>
                </a:lnTo>
                <a:lnTo>
                  <a:pt x="114439" y="62585"/>
                </a:lnTo>
                <a:lnTo>
                  <a:pt x="113271" y="63068"/>
                </a:lnTo>
                <a:lnTo>
                  <a:pt x="110274" y="62433"/>
                </a:lnTo>
                <a:lnTo>
                  <a:pt x="108635" y="59626"/>
                </a:lnTo>
                <a:lnTo>
                  <a:pt x="110896" y="56502"/>
                </a:lnTo>
                <a:lnTo>
                  <a:pt x="122617" y="9925"/>
                </a:lnTo>
                <a:lnTo>
                  <a:pt x="109965" y="9407"/>
                </a:lnTo>
                <a:lnTo>
                  <a:pt x="97244" y="8893"/>
                </a:lnTo>
                <a:lnTo>
                  <a:pt x="84538" y="8027"/>
                </a:lnTo>
                <a:lnTo>
                  <a:pt x="71932" y="6451"/>
                </a:lnTo>
                <a:lnTo>
                  <a:pt x="62093" y="5073"/>
                </a:lnTo>
                <a:lnTo>
                  <a:pt x="49481" y="3824"/>
                </a:lnTo>
                <a:lnTo>
                  <a:pt x="36744" y="2830"/>
                </a:lnTo>
                <a:lnTo>
                  <a:pt x="23990" y="1777"/>
                </a:lnTo>
                <a:lnTo>
                  <a:pt x="16497" y="1079"/>
                </a:lnTo>
                <a:lnTo>
                  <a:pt x="8902" y="495"/>
                </a:lnTo>
                <a:lnTo>
                  <a:pt x="1295" y="0"/>
                </a:lnTo>
                <a:lnTo>
                  <a:pt x="1308" y="7238"/>
                </a:lnTo>
                <a:lnTo>
                  <a:pt x="761" y="13614"/>
                </a:lnTo>
                <a:lnTo>
                  <a:pt x="0" y="20510"/>
                </a:lnTo>
                <a:lnTo>
                  <a:pt x="3880" y="20819"/>
                </a:lnTo>
                <a:close/>
              </a:path>
              <a:path w="231330" h="132587">
                <a:moveTo>
                  <a:pt x="198996" y="39103"/>
                </a:moveTo>
                <a:lnTo>
                  <a:pt x="194678" y="37477"/>
                </a:lnTo>
                <a:lnTo>
                  <a:pt x="190360" y="35826"/>
                </a:lnTo>
                <a:lnTo>
                  <a:pt x="186308" y="34378"/>
                </a:lnTo>
                <a:lnTo>
                  <a:pt x="182562" y="34099"/>
                </a:lnTo>
                <a:lnTo>
                  <a:pt x="180505" y="34010"/>
                </a:lnTo>
                <a:lnTo>
                  <a:pt x="176860" y="34366"/>
                </a:lnTo>
                <a:lnTo>
                  <a:pt x="172808" y="35623"/>
                </a:lnTo>
                <a:lnTo>
                  <a:pt x="170154" y="36563"/>
                </a:lnTo>
                <a:lnTo>
                  <a:pt x="166065" y="37363"/>
                </a:lnTo>
                <a:lnTo>
                  <a:pt x="159392" y="38981"/>
                </a:lnTo>
                <a:lnTo>
                  <a:pt x="147765" y="43320"/>
                </a:lnTo>
                <a:lnTo>
                  <a:pt x="147815" y="78079"/>
                </a:lnTo>
                <a:lnTo>
                  <a:pt x="150685" y="75488"/>
                </a:lnTo>
                <a:lnTo>
                  <a:pt x="155060" y="74071"/>
                </a:lnTo>
                <a:lnTo>
                  <a:pt x="166928" y="70306"/>
                </a:lnTo>
                <a:lnTo>
                  <a:pt x="179136" y="67023"/>
                </a:lnTo>
                <a:lnTo>
                  <a:pt x="192087" y="64693"/>
                </a:lnTo>
                <a:lnTo>
                  <a:pt x="192531" y="64655"/>
                </a:lnTo>
                <a:lnTo>
                  <a:pt x="195783" y="65963"/>
                </a:lnTo>
                <a:lnTo>
                  <a:pt x="196265" y="69672"/>
                </a:lnTo>
                <a:lnTo>
                  <a:pt x="192963" y="71678"/>
                </a:lnTo>
                <a:lnTo>
                  <a:pt x="187782" y="72326"/>
                </a:lnTo>
                <a:lnTo>
                  <a:pt x="182841" y="73329"/>
                </a:lnTo>
                <a:lnTo>
                  <a:pt x="177990" y="74548"/>
                </a:lnTo>
                <a:lnTo>
                  <a:pt x="178053" y="75412"/>
                </a:lnTo>
                <a:lnTo>
                  <a:pt x="177736" y="82219"/>
                </a:lnTo>
                <a:lnTo>
                  <a:pt x="177266" y="89636"/>
                </a:lnTo>
                <a:lnTo>
                  <a:pt x="176758" y="96558"/>
                </a:lnTo>
                <a:lnTo>
                  <a:pt x="174739" y="99504"/>
                </a:lnTo>
                <a:lnTo>
                  <a:pt x="171361" y="101028"/>
                </a:lnTo>
                <a:lnTo>
                  <a:pt x="167030" y="101777"/>
                </a:lnTo>
                <a:lnTo>
                  <a:pt x="161150" y="101714"/>
                </a:lnTo>
                <a:lnTo>
                  <a:pt x="158114" y="99186"/>
                </a:lnTo>
                <a:lnTo>
                  <a:pt x="165881" y="113376"/>
                </a:lnTo>
                <a:lnTo>
                  <a:pt x="177683" y="108296"/>
                </a:lnTo>
                <a:lnTo>
                  <a:pt x="189769" y="104071"/>
                </a:lnTo>
                <a:lnTo>
                  <a:pt x="202099" y="100730"/>
                </a:lnTo>
                <a:lnTo>
                  <a:pt x="214632" y="98301"/>
                </a:lnTo>
                <a:lnTo>
                  <a:pt x="227329" y="96812"/>
                </a:lnTo>
                <a:lnTo>
                  <a:pt x="223268" y="83303"/>
                </a:lnTo>
                <a:lnTo>
                  <a:pt x="221653" y="71983"/>
                </a:lnTo>
                <a:lnTo>
                  <a:pt x="221653" y="71742"/>
                </a:lnTo>
                <a:lnTo>
                  <a:pt x="223549" y="60635"/>
                </a:lnTo>
                <a:lnTo>
                  <a:pt x="229323" y="47472"/>
                </a:lnTo>
                <a:lnTo>
                  <a:pt x="230149" y="45897"/>
                </a:lnTo>
                <a:lnTo>
                  <a:pt x="231330" y="43065"/>
                </a:lnTo>
                <a:lnTo>
                  <a:pt x="231266" y="40512"/>
                </a:lnTo>
                <a:lnTo>
                  <a:pt x="230720" y="36918"/>
                </a:lnTo>
                <a:lnTo>
                  <a:pt x="229742" y="30416"/>
                </a:lnTo>
                <a:lnTo>
                  <a:pt x="228803" y="23901"/>
                </a:lnTo>
                <a:lnTo>
                  <a:pt x="227876" y="17373"/>
                </a:lnTo>
                <a:lnTo>
                  <a:pt x="222592" y="16852"/>
                </a:lnTo>
                <a:lnTo>
                  <a:pt x="217398" y="16255"/>
                </a:lnTo>
                <a:lnTo>
                  <a:pt x="212496" y="15824"/>
                </a:lnTo>
                <a:lnTo>
                  <a:pt x="201890" y="15028"/>
                </a:lnTo>
                <a:lnTo>
                  <a:pt x="189309" y="14343"/>
                </a:lnTo>
                <a:lnTo>
                  <a:pt x="176765" y="13786"/>
                </a:lnTo>
                <a:lnTo>
                  <a:pt x="164180" y="13185"/>
                </a:lnTo>
                <a:lnTo>
                  <a:pt x="151474" y="12368"/>
                </a:lnTo>
                <a:lnTo>
                  <a:pt x="138569" y="11163"/>
                </a:lnTo>
                <a:lnTo>
                  <a:pt x="135117" y="10804"/>
                </a:lnTo>
                <a:lnTo>
                  <a:pt x="122617" y="9925"/>
                </a:lnTo>
                <a:lnTo>
                  <a:pt x="110896" y="56502"/>
                </a:lnTo>
                <a:lnTo>
                  <a:pt x="118756" y="51775"/>
                </a:lnTo>
                <a:lnTo>
                  <a:pt x="129439" y="45193"/>
                </a:lnTo>
                <a:lnTo>
                  <a:pt x="140207" y="39145"/>
                </a:lnTo>
                <a:lnTo>
                  <a:pt x="151734" y="34082"/>
                </a:lnTo>
                <a:lnTo>
                  <a:pt x="164693" y="30454"/>
                </a:lnTo>
                <a:lnTo>
                  <a:pt x="168363" y="29730"/>
                </a:lnTo>
                <a:lnTo>
                  <a:pt x="172707" y="28270"/>
                </a:lnTo>
                <a:lnTo>
                  <a:pt x="177266" y="26974"/>
                </a:lnTo>
                <a:lnTo>
                  <a:pt x="183095" y="27076"/>
                </a:lnTo>
                <a:lnTo>
                  <a:pt x="188188" y="27482"/>
                </a:lnTo>
                <a:lnTo>
                  <a:pt x="192824" y="29248"/>
                </a:lnTo>
                <a:lnTo>
                  <a:pt x="197180" y="30886"/>
                </a:lnTo>
                <a:lnTo>
                  <a:pt x="201523" y="32550"/>
                </a:lnTo>
                <a:lnTo>
                  <a:pt x="205625" y="34099"/>
                </a:lnTo>
                <a:lnTo>
                  <a:pt x="209384" y="34518"/>
                </a:lnTo>
                <a:lnTo>
                  <a:pt x="212699" y="36499"/>
                </a:lnTo>
                <a:lnTo>
                  <a:pt x="212267" y="40220"/>
                </a:lnTo>
                <a:lnTo>
                  <a:pt x="208572" y="41516"/>
                </a:lnTo>
                <a:lnTo>
                  <a:pt x="203568" y="40919"/>
                </a:lnTo>
                <a:lnTo>
                  <a:pt x="198996" y="39103"/>
                </a:lnTo>
                <a:close/>
              </a:path>
            </a:pathLst>
          </a:custGeom>
          <a:solidFill>
            <a:srgbClr val="EDED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019539" y="1275187"/>
            <a:ext cx="17221" cy="79438"/>
          </a:xfrm>
          <a:custGeom>
            <a:avLst/>
            <a:gdLst/>
            <a:ahLst/>
            <a:cxnLst/>
            <a:rect l="l" t="t" r="r" b="b"/>
            <a:pathLst>
              <a:path w="17221" h="79438">
                <a:moveTo>
                  <a:pt x="13423" y="647"/>
                </a:moveTo>
                <a:lnTo>
                  <a:pt x="11010" y="469"/>
                </a:lnTo>
                <a:lnTo>
                  <a:pt x="6223" y="0"/>
                </a:lnTo>
                <a:lnTo>
                  <a:pt x="7150" y="6527"/>
                </a:lnTo>
                <a:lnTo>
                  <a:pt x="8089" y="13042"/>
                </a:lnTo>
                <a:lnTo>
                  <a:pt x="9067" y="19545"/>
                </a:lnTo>
                <a:lnTo>
                  <a:pt x="9258" y="20764"/>
                </a:lnTo>
                <a:lnTo>
                  <a:pt x="9791" y="24320"/>
                </a:lnTo>
                <a:lnTo>
                  <a:pt x="9067" y="27381"/>
                </a:lnTo>
                <a:lnTo>
                  <a:pt x="7494" y="30412"/>
                </a:lnTo>
                <a:lnTo>
                  <a:pt x="1813" y="43509"/>
                </a:lnTo>
                <a:lnTo>
                  <a:pt x="0" y="54597"/>
                </a:lnTo>
                <a:lnTo>
                  <a:pt x="1633" y="65994"/>
                </a:lnTo>
                <a:lnTo>
                  <a:pt x="5676" y="79438"/>
                </a:lnTo>
                <a:lnTo>
                  <a:pt x="8089" y="79247"/>
                </a:lnTo>
                <a:lnTo>
                  <a:pt x="12928" y="79019"/>
                </a:lnTo>
                <a:lnTo>
                  <a:pt x="9309" y="67576"/>
                </a:lnTo>
                <a:lnTo>
                  <a:pt x="7010" y="60769"/>
                </a:lnTo>
                <a:lnTo>
                  <a:pt x="7048" y="48945"/>
                </a:lnTo>
                <a:lnTo>
                  <a:pt x="8813" y="43091"/>
                </a:lnTo>
                <a:lnTo>
                  <a:pt x="13906" y="33362"/>
                </a:lnTo>
                <a:lnTo>
                  <a:pt x="14693" y="31851"/>
                </a:lnTo>
                <a:lnTo>
                  <a:pt x="15887" y="29209"/>
                </a:lnTo>
                <a:lnTo>
                  <a:pt x="17221" y="26123"/>
                </a:lnTo>
                <a:lnTo>
                  <a:pt x="16903" y="22847"/>
                </a:lnTo>
                <a:lnTo>
                  <a:pt x="16116" y="19049"/>
                </a:lnTo>
                <a:lnTo>
                  <a:pt x="15189" y="12928"/>
                </a:lnTo>
                <a:lnTo>
                  <a:pt x="14300" y="6794"/>
                </a:lnTo>
                <a:lnTo>
                  <a:pt x="13423" y="647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907096" y="1284781"/>
            <a:ext cx="103479" cy="36093"/>
          </a:xfrm>
          <a:custGeom>
            <a:avLst/>
            <a:gdLst/>
            <a:ahLst/>
            <a:cxnLst/>
            <a:rect l="l" t="t" r="r" b="b"/>
            <a:pathLst>
              <a:path w="103479" h="36093">
                <a:moveTo>
                  <a:pt x="0" y="30505"/>
                </a:moveTo>
                <a:lnTo>
                  <a:pt x="406" y="34340"/>
                </a:lnTo>
                <a:lnTo>
                  <a:pt x="3454" y="36093"/>
                </a:lnTo>
                <a:lnTo>
                  <a:pt x="5219" y="35610"/>
                </a:lnTo>
                <a:lnTo>
                  <a:pt x="11466" y="31869"/>
                </a:lnTo>
                <a:lnTo>
                  <a:pt x="22591" y="25023"/>
                </a:lnTo>
                <a:lnTo>
                  <a:pt x="33337" y="18894"/>
                </a:lnTo>
                <a:lnTo>
                  <a:pt x="44492" y="13882"/>
                </a:lnTo>
                <a:lnTo>
                  <a:pt x="56845" y="10388"/>
                </a:lnTo>
                <a:lnTo>
                  <a:pt x="60947" y="9588"/>
                </a:lnTo>
                <a:lnTo>
                  <a:pt x="63588" y="8648"/>
                </a:lnTo>
                <a:lnTo>
                  <a:pt x="65608" y="8013"/>
                </a:lnTo>
                <a:lnTo>
                  <a:pt x="68910" y="7061"/>
                </a:lnTo>
                <a:lnTo>
                  <a:pt x="73342" y="7124"/>
                </a:lnTo>
                <a:lnTo>
                  <a:pt x="77088" y="7404"/>
                </a:lnTo>
                <a:lnTo>
                  <a:pt x="81152" y="8851"/>
                </a:lnTo>
                <a:lnTo>
                  <a:pt x="85470" y="10502"/>
                </a:lnTo>
                <a:lnTo>
                  <a:pt x="89788" y="12128"/>
                </a:lnTo>
                <a:lnTo>
                  <a:pt x="94348" y="13957"/>
                </a:lnTo>
                <a:lnTo>
                  <a:pt x="99364" y="14541"/>
                </a:lnTo>
                <a:lnTo>
                  <a:pt x="99771" y="14566"/>
                </a:lnTo>
                <a:lnTo>
                  <a:pt x="103060" y="13246"/>
                </a:lnTo>
                <a:lnTo>
                  <a:pt x="103479" y="9524"/>
                </a:lnTo>
                <a:lnTo>
                  <a:pt x="100177" y="7556"/>
                </a:lnTo>
                <a:lnTo>
                  <a:pt x="96405" y="7124"/>
                </a:lnTo>
                <a:lnTo>
                  <a:pt x="92316" y="5575"/>
                </a:lnTo>
                <a:lnTo>
                  <a:pt x="87960" y="3924"/>
                </a:lnTo>
                <a:lnTo>
                  <a:pt x="83604" y="2273"/>
                </a:lnTo>
                <a:lnTo>
                  <a:pt x="78981" y="507"/>
                </a:lnTo>
                <a:lnTo>
                  <a:pt x="73875" y="114"/>
                </a:lnTo>
                <a:lnTo>
                  <a:pt x="68059" y="0"/>
                </a:lnTo>
                <a:lnTo>
                  <a:pt x="63499" y="1295"/>
                </a:lnTo>
                <a:lnTo>
                  <a:pt x="59156" y="2755"/>
                </a:lnTo>
                <a:lnTo>
                  <a:pt x="55486" y="3479"/>
                </a:lnTo>
                <a:lnTo>
                  <a:pt x="46138" y="5881"/>
                </a:lnTo>
                <a:lnTo>
                  <a:pt x="34259" y="10574"/>
                </a:lnTo>
                <a:lnTo>
                  <a:pt x="23338" y="16379"/>
                </a:lnTo>
                <a:lnTo>
                  <a:pt x="12701" y="22846"/>
                </a:lnTo>
                <a:lnTo>
                  <a:pt x="1676" y="29527"/>
                </a:lnTo>
                <a:lnTo>
                  <a:pt x="0" y="30505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945698" y="1322500"/>
            <a:ext cx="48437" cy="17678"/>
          </a:xfrm>
          <a:custGeom>
            <a:avLst/>
            <a:gdLst/>
            <a:ahLst/>
            <a:cxnLst/>
            <a:rect l="l" t="t" r="r" b="b"/>
            <a:pathLst>
              <a:path w="48437" h="17678">
                <a:moveTo>
                  <a:pt x="14718" y="6973"/>
                </a:moveTo>
                <a:lnTo>
                  <a:pt x="2870" y="10807"/>
                </a:lnTo>
                <a:lnTo>
                  <a:pt x="0" y="13385"/>
                </a:lnTo>
                <a:lnTo>
                  <a:pt x="1079" y="16725"/>
                </a:lnTo>
                <a:lnTo>
                  <a:pt x="3949" y="17678"/>
                </a:lnTo>
                <a:lnTo>
                  <a:pt x="5029" y="17513"/>
                </a:lnTo>
                <a:lnTo>
                  <a:pt x="11201" y="15519"/>
                </a:lnTo>
                <a:lnTo>
                  <a:pt x="17144" y="13512"/>
                </a:lnTo>
                <a:lnTo>
                  <a:pt x="23139" y="11772"/>
                </a:lnTo>
                <a:lnTo>
                  <a:pt x="23202" y="10401"/>
                </a:lnTo>
                <a:lnTo>
                  <a:pt x="24853" y="7048"/>
                </a:lnTo>
                <a:lnTo>
                  <a:pt x="28536" y="7124"/>
                </a:lnTo>
                <a:lnTo>
                  <a:pt x="30175" y="9855"/>
                </a:lnTo>
                <a:lnTo>
                  <a:pt x="35026" y="8635"/>
                </a:lnTo>
                <a:lnTo>
                  <a:pt x="39966" y="7645"/>
                </a:lnTo>
                <a:lnTo>
                  <a:pt x="45148" y="6984"/>
                </a:lnTo>
                <a:lnTo>
                  <a:pt x="48437" y="4991"/>
                </a:lnTo>
                <a:lnTo>
                  <a:pt x="47967" y="1269"/>
                </a:lnTo>
                <a:lnTo>
                  <a:pt x="44259" y="0"/>
                </a:lnTo>
                <a:lnTo>
                  <a:pt x="39380" y="717"/>
                </a:lnTo>
                <a:lnTo>
                  <a:pt x="26754" y="3454"/>
                </a:lnTo>
                <a:lnTo>
                  <a:pt x="14718" y="6973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953968" y="1329546"/>
            <a:ext cx="21971" cy="30073"/>
          </a:xfrm>
          <a:custGeom>
            <a:avLst/>
            <a:gdLst/>
            <a:ahLst/>
            <a:cxnLst/>
            <a:rect l="l" t="t" r="r" b="b"/>
            <a:pathLst>
              <a:path w="21971" h="30073">
                <a:moveTo>
                  <a:pt x="1612" y="12953"/>
                </a:moveTo>
                <a:lnTo>
                  <a:pt x="0" y="16738"/>
                </a:lnTo>
                <a:lnTo>
                  <a:pt x="12" y="20650"/>
                </a:lnTo>
                <a:lnTo>
                  <a:pt x="1193" y="24498"/>
                </a:lnTo>
                <a:lnTo>
                  <a:pt x="2031" y="27457"/>
                </a:lnTo>
                <a:lnTo>
                  <a:pt x="3632" y="29832"/>
                </a:lnTo>
                <a:lnTo>
                  <a:pt x="7124" y="30073"/>
                </a:lnTo>
                <a:lnTo>
                  <a:pt x="10947" y="30048"/>
                </a:lnTo>
                <a:lnTo>
                  <a:pt x="15278" y="29286"/>
                </a:lnTo>
                <a:lnTo>
                  <a:pt x="18643" y="27762"/>
                </a:lnTo>
                <a:lnTo>
                  <a:pt x="20675" y="24828"/>
                </a:lnTo>
                <a:lnTo>
                  <a:pt x="21183" y="17906"/>
                </a:lnTo>
                <a:lnTo>
                  <a:pt x="21653" y="10477"/>
                </a:lnTo>
                <a:lnTo>
                  <a:pt x="21970" y="3682"/>
                </a:lnTo>
                <a:lnTo>
                  <a:pt x="21589" y="1269"/>
                </a:lnTo>
                <a:lnTo>
                  <a:pt x="18453" y="0"/>
                </a:lnTo>
                <a:lnTo>
                  <a:pt x="15024" y="1460"/>
                </a:lnTo>
                <a:lnTo>
                  <a:pt x="14871" y="4724"/>
                </a:lnTo>
                <a:lnTo>
                  <a:pt x="14592" y="10325"/>
                </a:lnTo>
                <a:lnTo>
                  <a:pt x="14223" y="16319"/>
                </a:lnTo>
                <a:lnTo>
                  <a:pt x="13804" y="22059"/>
                </a:lnTo>
                <a:lnTo>
                  <a:pt x="12103" y="22555"/>
                </a:lnTo>
                <a:lnTo>
                  <a:pt x="7505" y="20777"/>
                </a:lnTo>
                <a:lnTo>
                  <a:pt x="7035" y="16560"/>
                </a:lnTo>
                <a:lnTo>
                  <a:pt x="5549" y="13004"/>
                </a:lnTo>
                <a:lnTo>
                  <a:pt x="1612" y="12953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20617" y="1255975"/>
            <a:ext cx="71539" cy="23723"/>
          </a:xfrm>
          <a:custGeom>
            <a:avLst/>
            <a:gdLst/>
            <a:ahLst/>
            <a:cxnLst/>
            <a:rect l="l" t="t" r="r" b="b"/>
            <a:pathLst>
              <a:path w="71539" h="23723">
                <a:moveTo>
                  <a:pt x="33553" y="22910"/>
                </a:moveTo>
                <a:lnTo>
                  <a:pt x="33789" y="22922"/>
                </a:lnTo>
                <a:lnTo>
                  <a:pt x="43727" y="23268"/>
                </a:lnTo>
                <a:lnTo>
                  <a:pt x="59461" y="23723"/>
                </a:lnTo>
                <a:lnTo>
                  <a:pt x="59918" y="22288"/>
                </a:lnTo>
                <a:lnTo>
                  <a:pt x="63055" y="21285"/>
                </a:lnTo>
                <a:lnTo>
                  <a:pt x="67106" y="21564"/>
                </a:lnTo>
                <a:lnTo>
                  <a:pt x="70243" y="21805"/>
                </a:lnTo>
                <a:lnTo>
                  <a:pt x="71005" y="14922"/>
                </a:lnTo>
                <a:lnTo>
                  <a:pt x="71539" y="8686"/>
                </a:lnTo>
                <a:lnTo>
                  <a:pt x="71501" y="1396"/>
                </a:lnTo>
                <a:lnTo>
                  <a:pt x="65874" y="1081"/>
                </a:lnTo>
                <a:lnTo>
                  <a:pt x="53164" y="476"/>
                </a:lnTo>
                <a:lnTo>
                  <a:pt x="40513" y="0"/>
                </a:lnTo>
                <a:lnTo>
                  <a:pt x="0" y="1828"/>
                </a:lnTo>
                <a:lnTo>
                  <a:pt x="33553" y="22910"/>
                </a:lnTo>
                <a:close/>
              </a:path>
            </a:pathLst>
          </a:custGeom>
          <a:solidFill>
            <a:srgbClr val="DEDF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790854" y="1257654"/>
            <a:ext cx="8331" cy="20662"/>
          </a:xfrm>
          <a:custGeom>
            <a:avLst/>
            <a:gdLst/>
            <a:ahLst/>
            <a:cxnLst/>
            <a:rect l="l" t="t" r="r" b="b"/>
            <a:pathLst>
              <a:path w="8331" h="20662">
                <a:moveTo>
                  <a:pt x="1295" y="1803"/>
                </a:moveTo>
                <a:lnTo>
                  <a:pt x="1295" y="7010"/>
                </a:lnTo>
                <a:lnTo>
                  <a:pt x="774" y="13246"/>
                </a:lnTo>
                <a:lnTo>
                  <a:pt x="0" y="20116"/>
                </a:lnTo>
                <a:lnTo>
                  <a:pt x="4483" y="20459"/>
                </a:lnTo>
                <a:lnTo>
                  <a:pt x="7023" y="20662"/>
                </a:lnTo>
                <a:lnTo>
                  <a:pt x="7785" y="13779"/>
                </a:lnTo>
                <a:lnTo>
                  <a:pt x="8331" y="7391"/>
                </a:lnTo>
                <a:lnTo>
                  <a:pt x="8331" y="1803"/>
                </a:lnTo>
                <a:lnTo>
                  <a:pt x="5968" y="0"/>
                </a:lnTo>
                <a:lnTo>
                  <a:pt x="1295" y="1803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938079" y="1361356"/>
            <a:ext cx="92176" cy="52806"/>
          </a:xfrm>
          <a:custGeom>
            <a:avLst/>
            <a:gdLst/>
            <a:ahLst/>
            <a:cxnLst/>
            <a:rect l="l" t="t" r="r" b="b"/>
            <a:pathLst>
              <a:path w="92176" h="52806">
                <a:moveTo>
                  <a:pt x="70891" y="34378"/>
                </a:moveTo>
                <a:lnTo>
                  <a:pt x="42583" y="47205"/>
                </a:lnTo>
                <a:lnTo>
                  <a:pt x="40703" y="47523"/>
                </a:lnTo>
                <a:lnTo>
                  <a:pt x="37922" y="45453"/>
                </a:lnTo>
                <a:lnTo>
                  <a:pt x="31635" y="31597"/>
                </a:lnTo>
                <a:lnTo>
                  <a:pt x="30835" y="29832"/>
                </a:lnTo>
                <a:lnTo>
                  <a:pt x="33400" y="26949"/>
                </a:lnTo>
                <a:lnTo>
                  <a:pt x="91871" y="444"/>
                </a:lnTo>
                <a:lnTo>
                  <a:pt x="92176" y="0"/>
                </a:lnTo>
                <a:lnTo>
                  <a:pt x="83118" y="711"/>
                </a:lnTo>
                <a:lnTo>
                  <a:pt x="70498" y="2568"/>
                </a:lnTo>
                <a:lnTo>
                  <a:pt x="58051" y="5398"/>
                </a:lnTo>
                <a:lnTo>
                  <a:pt x="45822" y="9172"/>
                </a:lnTo>
                <a:lnTo>
                  <a:pt x="33858" y="13858"/>
                </a:lnTo>
                <a:lnTo>
                  <a:pt x="22202" y="19426"/>
                </a:lnTo>
                <a:lnTo>
                  <a:pt x="10901" y="25844"/>
                </a:lnTo>
                <a:lnTo>
                  <a:pt x="0" y="33083"/>
                </a:lnTo>
                <a:lnTo>
                  <a:pt x="22275" y="47091"/>
                </a:lnTo>
                <a:lnTo>
                  <a:pt x="20129" y="50507"/>
                </a:lnTo>
                <a:lnTo>
                  <a:pt x="23469" y="51600"/>
                </a:lnTo>
                <a:lnTo>
                  <a:pt x="26098" y="52031"/>
                </a:lnTo>
                <a:lnTo>
                  <a:pt x="28905" y="52501"/>
                </a:lnTo>
                <a:lnTo>
                  <a:pt x="32308" y="52806"/>
                </a:lnTo>
                <a:lnTo>
                  <a:pt x="41503" y="52806"/>
                </a:lnTo>
                <a:lnTo>
                  <a:pt x="47599" y="52070"/>
                </a:lnTo>
                <a:lnTo>
                  <a:pt x="53047" y="50203"/>
                </a:lnTo>
                <a:lnTo>
                  <a:pt x="53428" y="50063"/>
                </a:lnTo>
                <a:lnTo>
                  <a:pt x="58737" y="48171"/>
                </a:lnTo>
                <a:lnTo>
                  <a:pt x="63360" y="45237"/>
                </a:lnTo>
                <a:lnTo>
                  <a:pt x="66586" y="40906"/>
                </a:lnTo>
                <a:lnTo>
                  <a:pt x="69100" y="37236"/>
                </a:lnTo>
                <a:lnTo>
                  <a:pt x="70891" y="34378"/>
                </a:lnTo>
                <a:close/>
              </a:path>
            </a:pathLst>
          </a:custGeom>
          <a:solidFill>
            <a:srgbClr val="EFEFB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931635" y="1354125"/>
            <a:ext cx="105092" cy="40309"/>
          </a:xfrm>
          <a:custGeom>
            <a:avLst/>
            <a:gdLst/>
            <a:ahLst/>
            <a:cxnLst/>
            <a:rect l="l" t="t" r="r" b="b"/>
            <a:pathLst>
              <a:path w="105092" h="40309">
                <a:moveTo>
                  <a:pt x="101942" y="50"/>
                </a:moveTo>
                <a:lnTo>
                  <a:pt x="98412" y="177"/>
                </a:lnTo>
                <a:lnTo>
                  <a:pt x="93573" y="495"/>
                </a:lnTo>
                <a:lnTo>
                  <a:pt x="82289" y="1770"/>
                </a:lnTo>
                <a:lnTo>
                  <a:pt x="69735" y="4096"/>
                </a:lnTo>
                <a:lnTo>
                  <a:pt x="57380" y="7336"/>
                </a:lnTo>
                <a:lnTo>
                  <a:pt x="45265" y="11464"/>
                </a:lnTo>
                <a:lnTo>
                  <a:pt x="33430" y="16449"/>
                </a:lnTo>
                <a:lnTo>
                  <a:pt x="21913" y="22264"/>
                </a:lnTo>
                <a:lnTo>
                  <a:pt x="10757" y="28881"/>
                </a:lnTo>
                <a:lnTo>
                  <a:pt x="0" y="36271"/>
                </a:lnTo>
                <a:lnTo>
                  <a:pt x="6438" y="40309"/>
                </a:lnTo>
                <a:lnTo>
                  <a:pt x="14159" y="35071"/>
                </a:lnTo>
                <a:lnTo>
                  <a:pt x="25349" y="28414"/>
                </a:lnTo>
                <a:lnTo>
                  <a:pt x="36906" y="22599"/>
                </a:lnTo>
                <a:lnTo>
                  <a:pt x="48786" y="17657"/>
                </a:lnTo>
                <a:lnTo>
                  <a:pt x="60943" y="13617"/>
                </a:lnTo>
                <a:lnTo>
                  <a:pt x="73332" y="10512"/>
                </a:lnTo>
                <a:lnTo>
                  <a:pt x="85909" y="8371"/>
                </a:lnTo>
                <a:lnTo>
                  <a:pt x="98628" y="7226"/>
                </a:lnTo>
                <a:lnTo>
                  <a:pt x="99161" y="6438"/>
                </a:lnTo>
                <a:lnTo>
                  <a:pt x="101396" y="3352"/>
                </a:lnTo>
                <a:lnTo>
                  <a:pt x="105092" y="0"/>
                </a:lnTo>
                <a:lnTo>
                  <a:pt x="101942" y="50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19273" y="1257803"/>
            <a:ext cx="241084" cy="154063"/>
          </a:xfrm>
          <a:custGeom>
            <a:avLst/>
            <a:gdLst/>
            <a:ahLst/>
            <a:cxnLst/>
            <a:rect l="l" t="t" r="r" b="b"/>
            <a:pathLst>
              <a:path w="241084" h="154063">
                <a:moveTo>
                  <a:pt x="201396" y="125704"/>
                </a:moveTo>
                <a:lnTo>
                  <a:pt x="207119" y="131880"/>
                </a:lnTo>
                <a:lnTo>
                  <a:pt x="216966" y="140538"/>
                </a:lnTo>
                <a:lnTo>
                  <a:pt x="227795" y="148144"/>
                </a:lnTo>
                <a:lnTo>
                  <a:pt x="238709" y="153974"/>
                </a:lnTo>
                <a:lnTo>
                  <a:pt x="238937" y="154063"/>
                </a:lnTo>
                <a:lnTo>
                  <a:pt x="241084" y="150634"/>
                </a:lnTo>
                <a:lnTo>
                  <a:pt x="218795" y="136626"/>
                </a:lnTo>
                <a:lnTo>
                  <a:pt x="212369" y="132600"/>
                </a:lnTo>
                <a:lnTo>
                  <a:pt x="201396" y="125704"/>
                </a:lnTo>
                <a:close/>
              </a:path>
              <a:path w="241084" h="154063">
                <a:moveTo>
                  <a:pt x="1346" y="0"/>
                </a:moveTo>
                <a:lnTo>
                  <a:pt x="0" y="63"/>
                </a:lnTo>
                <a:lnTo>
                  <a:pt x="34861" y="21082"/>
                </a:lnTo>
                <a:lnTo>
                  <a:pt x="1346" y="0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977585" y="1372693"/>
            <a:ext cx="45377" cy="28003"/>
          </a:xfrm>
          <a:custGeom>
            <a:avLst/>
            <a:gdLst/>
            <a:ahLst/>
            <a:cxnLst/>
            <a:rect l="l" t="t" r="r" b="b"/>
            <a:pathLst>
              <a:path w="45377" h="28003">
                <a:moveTo>
                  <a:pt x="3378" y="28003"/>
                </a:moveTo>
                <a:lnTo>
                  <a:pt x="37884" y="12369"/>
                </a:lnTo>
                <a:lnTo>
                  <a:pt x="39471" y="9728"/>
                </a:lnTo>
                <a:lnTo>
                  <a:pt x="41427" y="6489"/>
                </a:lnTo>
                <a:lnTo>
                  <a:pt x="43421" y="3174"/>
                </a:lnTo>
                <a:lnTo>
                  <a:pt x="45377" y="0"/>
                </a:lnTo>
                <a:lnTo>
                  <a:pt x="0" y="20561"/>
                </a:lnTo>
                <a:lnTo>
                  <a:pt x="3378" y="28003"/>
                </a:lnTo>
                <a:close/>
              </a:path>
            </a:pathLst>
          </a:custGeom>
          <a:solidFill>
            <a:srgbClr val="E1E6B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969708" y="1361801"/>
            <a:ext cx="60236" cy="47078"/>
          </a:xfrm>
          <a:custGeom>
            <a:avLst/>
            <a:gdLst/>
            <a:ahLst/>
            <a:cxnLst/>
            <a:rect l="l" t="t" r="r" b="b"/>
            <a:pathLst>
              <a:path w="60236" h="47078">
                <a:moveTo>
                  <a:pt x="7873" y="31457"/>
                </a:moveTo>
                <a:lnTo>
                  <a:pt x="53251" y="10896"/>
                </a:lnTo>
                <a:lnTo>
                  <a:pt x="55714" y="6896"/>
                </a:lnTo>
                <a:lnTo>
                  <a:pt x="58102" y="3124"/>
                </a:lnTo>
                <a:lnTo>
                  <a:pt x="60236" y="0"/>
                </a:lnTo>
                <a:lnTo>
                  <a:pt x="1765" y="26492"/>
                </a:lnTo>
                <a:lnTo>
                  <a:pt x="0" y="27292"/>
                </a:lnTo>
                <a:lnTo>
                  <a:pt x="12" y="31153"/>
                </a:lnTo>
                <a:lnTo>
                  <a:pt x="6286" y="45008"/>
                </a:lnTo>
                <a:lnTo>
                  <a:pt x="6680" y="45872"/>
                </a:lnTo>
                <a:lnTo>
                  <a:pt x="9499" y="47078"/>
                </a:lnTo>
                <a:lnTo>
                  <a:pt x="10947" y="46761"/>
                </a:lnTo>
                <a:lnTo>
                  <a:pt x="39255" y="33934"/>
                </a:lnTo>
                <a:lnTo>
                  <a:pt x="41173" y="30860"/>
                </a:lnTo>
                <a:lnTo>
                  <a:pt x="43408" y="27152"/>
                </a:lnTo>
                <a:lnTo>
                  <a:pt x="45758" y="23253"/>
                </a:lnTo>
                <a:lnTo>
                  <a:pt x="11252" y="38900"/>
                </a:lnTo>
                <a:lnTo>
                  <a:pt x="7873" y="31457"/>
                </a:lnTo>
                <a:close/>
              </a:path>
            </a:pathLst>
          </a:custGeom>
          <a:solidFill>
            <a:srgbClr val="CCCD9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780079" y="1277257"/>
            <a:ext cx="184099" cy="136131"/>
          </a:xfrm>
          <a:custGeom>
            <a:avLst/>
            <a:gdLst/>
            <a:ahLst/>
            <a:cxnLst/>
            <a:rect l="l" t="t" r="r" b="b"/>
            <a:pathLst>
              <a:path w="184099" h="136131">
                <a:moveTo>
                  <a:pt x="115322" y="27537"/>
                </a:moveTo>
                <a:lnTo>
                  <a:pt x="115245" y="27139"/>
                </a:lnTo>
                <a:lnTo>
                  <a:pt x="117138" y="37402"/>
                </a:lnTo>
                <a:lnTo>
                  <a:pt x="117249" y="37975"/>
                </a:lnTo>
                <a:lnTo>
                  <a:pt x="115322" y="27537"/>
                </a:lnTo>
                <a:close/>
              </a:path>
              <a:path w="184099" h="136131">
                <a:moveTo>
                  <a:pt x="84962" y="9788"/>
                </a:moveTo>
                <a:lnTo>
                  <a:pt x="79148" y="8951"/>
                </a:lnTo>
                <a:lnTo>
                  <a:pt x="83015" y="9524"/>
                </a:lnTo>
                <a:lnTo>
                  <a:pt x="85578" y="9873"/>
                </a:lnTo>
                <a:lnTo>
                  <a:pt x="84962" y="9788"/>
                </a:lnTo>
                <a:close/>
              </a:path>
              <a:path w="184099" h="136131">
                <a:moveTo>
                  <a:pt x="72010" y="7893"/>
                </a:moveTo>
                <a:lnTo>
                  <a:pt x="66067" y="6802"/>
                </a:lnTo>
                <a:lnTo>
                  <a:pt x="70806" y="7714"/>
                </a:lnTo>
                <a:lnTo>
                  <a:pt x="72010" y="7893"/>
                </a:lnTo>
                <a:close/>
              </a:path>
              <a:path w="184099" h="136131">
                <a:moveTo>
                  <a:pt x="79148" y="8951"/>
                </a:moveTo>
                <a:lnTo>
                  <a:pt x="72010" y="7893"/>
                </a:lnTo>
                <a:lnTo>
                  <a:pt x="72773" y="8033"/>
                </a:lnTo>
                <a:lnTo>
                  <a:pt x="79148" y="8951"/>
                </a:lnTo>
                <a:close/>
              </a:path>
              <a:path w="184099" h="136131">
                <a:moveTo>
                  <a:pt x="95901" y="11289"/>
                </a:moveTo>
                <a:lnTo>
                  <a:pt x="95311" y="11196"/>
                </a:lnTo>
                <a:lnTo>
                  <a:pt x="85578" y="9873"/>
                </a:lnTo>
                <a:lnTo>
                  <a:pt x="95901" y="11289"/>
                </a:lnTo>
                <a:close/>
              </a:path>
              <a:path w="184099" h="136131">
                <a:moveTo>
                  <a:pt x="101915" y="12230"/>
                </a:moveTo>
                <a:lnTo>
                  <a:pt x="97319" y="11483"/>
                </a:lnTo>
                <a:lnTo>
                  <a:pt x="95901" y="11289"/>
                </a:lnTo>
                <a:lnTo>
                  <a:pt x="101915" y="12230"/>
                </a:lnTo>
                <a:close/>
              </a:path>
              <a:path w="184099" h="136131">
                <a:moveTo>
                  <a:pt x="110344" y="13600"/>
                </a:moveTo>
                <a:lnTo>
                  <a:pt x="108200" y="13214"/>
                </a:lnTo>
                <a:lnTo>
                  <a:pt x="101915" y="12230"/>
                </a:lnTo>
                <a:lnTo>
                  <a:pt x="110344" y="13600"/>
                </a:lnTo>
                <a:close/>
              </a:path>
              <a:path w="184099" h="136131">
                <a:moveTo>
                  <a:pt x="110350" y="13601"/>
                </a:moveTo>
                <a:lnTo>
                  <a:pt x="110344" y="13600"/>
                </a:lnTo>
              </a:path>
              <a:path w="184099" h="136131">
                <a:moveTo>
                  <a:pt x="113157" y="16344"/>
                </a:moveTo>
                <a:lnTo>
                  <a:pt x="111760" y="13855"/>
                </a:lnTo>
                <a:lnTo>
                  <a:pt x="110350" y="13601"/>
                </a:lnTo>
                <a:lnTo>
                  <a:pt x="113157" y="16344"/>
                </a:lnTo>
                <a:close/>
              </a:path>
              <a:path w="184099" h="136131">
                <a:moveTo>
                  <a:pt x="115245" y="27139"/>
                </a:moveTo>
                <a:lnTo>
                  <a:pt x="114883" y="25177"/>
                </a:lnTo>
                <a:lnTo>
                  <a:pt x="113157" y="16344"/>
                </a:lnTo>
                <a:lnTo>
                  <a:pt x="115245" y="27139"/>
                </a:lnTo>
                <a:close/>
              </a:path>
              <a:path w="184099" h="136131">
                <a:moveTo>
                  <a:pt x="118446" y="44159"/>
                </a:moveTo>
                <a:lnTo>
                  <a:pt x="117249" y="37975"/>
                </a:lnTo>
                <a:lnTo>
                  <a:pt x="117617" y="39966"/>
                </a:lnTo>
                <a:lnTo>
                  <a:pt x="118446" y="44159"/>
                </a:lnTo>
                <a:close/>
              </a:path>
              <a:path w="184099" h="136131">
                <a:moveTo>
                  <a:pt x="119893" y="51478"/>
                </a:moveTo>
                <a:lnTo>
                  <a:pt x="118446" y="44159"/>
                </a:lnTo>
                <a:lnTo>
                  <a:pt x="119657" y="50418"/>
                </a:lnTo>
                <a:lnTo>
                  <a:pt x="119893" y="51478"/>
                </a:lnTo>
                <a:close/>
              </a:path>
              <a:path w="184099" h="136131">
                <a:moveTo>
                  <a:pt x="122605" y="63665"/>
                </a:moveTo>
                <a:lnTo>
                  <a:pt x="119893" y="51478"/>
                </a:lnTo>
                <a:lnTo>
                  <a:pt x="120208" y="53073"/>
                </a:lnTo>
                <a:lnTo>
                  <a:pt x="122605" y="63665"/>
                </a:lnTo>
                <a:close/>
              </a:path>
              <a:path w="184099" h="136131">
                <a:moveTo>
                  <a:pt x="125522" y="74260"/>
                </a:moveTo>
                <a:lnTo>
                  <a:pt x="122605" y="63665"/>
                </a:lnTo>
                <a:lnTo>
                  <a:pt x="124718" y="71770"/>
                </a:lnTo>
                <a:lnTo>
                  <a:pt x="125522" y="74260"/>
                </a:lnTo>
                <a:close/>
              </a:path>
              <a:path w="184099" h="136131">
                <a:moveTo>
                  <a:pt x="127620" y="80750"/>
                </a:moveTo>
                <a:lnTo>
                  <a:pt x="125522" y="74260"/>
                </a:lnTo>
                <a:lnTo>
                  <a:pt x="126358" y="77296"/>
                </a:lnTo>
                <a:lnTo>
                  <a:pt x="127620" y="80750"/>
                </a:lnTo>
                <a:close/>
              </a:path>
              <a:path w="184099" h="136131">
                <a:moveTo>
                  <a:pt x="129927" y="87070"/>
                </a:moveTo>
                <a:lnTo>
                  <a:pt x="127620" y="80750"/>
                </a:lnTo>
                <a:lnTo>
                  <a:pt x="128942" y="84842"/>
                </a:lnTo>
                <a:lnTo>
                  <a:pt x="129927" y="87070"/>
                </a:lnTo>
                <a:close/>
              </a:path>
              <a:path w="184099" h="136131">
                <a:moveTo>
                  <a:pt x="132466" y="92810"/>
                </a:moveTo>
                <a:lnTo>
                  <a:pt x="129927" y="87070"/>
                </a:lnTo>
                <a:lnTo>
                  <a:pt x="130935" y="89829"/>
                </a:lnTo>
                <a:lnTo>
                  <a:pt x="132466" y="92810"/>
                </a:lnTo>
                <a:close/>
              </a:path>
              <a:path w="184099" h="136131">
                <a:moveTo>
                  <a:pt x="135240" y="98208"/>
                </a:moveTo>
                <a:lnTo>
                  <a:pt x="132466" y="92810"/>
                </a:lnTo>
                <a:lnTo>
                  <a:pt x="134052" y="96395"/>
                </a:lnTo>
                <a:lnTo>
                  <a:pt x="135240" y="98208"/>
                </a:lnTo>
                <a:close/>
              </a:path>
              <a:path w="184099" h="136131">
                <a:moveTo>
                  <a:pt x="141747" y="107447"/>
                </a:moveTo>
                <a:lnTo>
                  <a:pt x="140157" y="105714"/>
                </a:lnTo>
                <a:lnTo>
                  <a:pt x="140589" y="106248"/>
                </a:lnTo>
                <a:lnTo>
                  <a:pt x="141747" y="107447"/>
                </a:lnTo>
                <a:close/>
              </a:path>
              <a:path w="184099" h="136131">
                <a:moveTo>
                  <a:pt x="140157" y="105714"/>
                </a:moveTo>
                <a:lnTo>
                  <a:pt x="135240" y="98208"/>
                </a:lnTo>
                <a:lnTo>
                  <a:pt x="136442" y="100547"/>
                </a:lnTo>
                <a:lnTo>
                  <a:pt x="140157" y="105714"/>
                </a:lnTo>
                <a:close/>
              </a:path>
              <a:path w="184099" h="136131">
                <a:moveTo>
                  <a:pt x="147862" y="113780"/>
                </a:moveTo>
                <a:lnTo>
                  <a:pt x="141747" y="107447"/>
                </a:lnTo>
                <a:lnTo>
                  <a:pt x="146279" y="112386"/>
                </a:lnTo>
                <a:lnTo>
                  <a:pt x="147862" y="113780"/>
                </a:lnTo>
                <a:close/>
              </a:path>
              <a:path w="184099" h="136131">
                <a:moveTo>
                  <a:pt x="152771" y="118101"/>
                </a:moveTo>
                <a:lnTo>
                  <a:pt x="147862" y="113780"/>
                </a:lnTo>
                <a:lnTo>
                  <a:pt x="149243" y="115210"/>
                </a:lnTo>
                <a:lnTo>
                  <a:pt x="152771" y="118101"/>
                </a:lnTo>
                <a:close/>
              </a:path>
              <a:path w="184099" h="136131">
                <a:moveTo>
                  <a:pt x="157879" y="122288"/>
                </a:moveTo>
                <a:lnTo>
                  <a:pt x="152771" y="118101"/>
                </a:lnTo>
                <a:lnTo>
                  <a:pt x="156135" y="121062"/>
                </a:lnTo>
                <a:lnTo>
                  <a:pt x="157879" y="122288"/>
                </a:lnTo>
                <a:close/>
              </a:path>
              <a:path w="184099" h="136131">
                <a:moveTo>
                  <a:pt x="163144" y="125986"/>
                </a:moveTo>
                <a:lnTo>
                  <a:pt x="157879" y="122288"/>
                </a:lnTo>
                <a:lnTo>
                  <a:pt x="159497" y="123614"/>
                </a:lnTo>
                <a:lnTo>
                  <a:pt x="163144" y="125986"/>
                </a:lnTo>
                <a:close/>
              </a:path>
              <a:path w="184099" h="136131">
                <a:moveTo>
                  <a:pt x="168690" y="129593"/>
                </a:moveTo>
                <a:lnTo>
                  <a:pt x="163144" y="125986"/>
                </a:lnTo>
                <a:lnTo>
                  <a:pt x="166980" y="128680"/>
                </a:lnTo>
                <a:lnTo>
                  <a:pt x="168690" y="129593"/>
                </a:lnTo>
                <a:close/>
              </a:path>
              <a:path w="184099" h="136131">
                <a:moveTo>
                  <a:pt x="177914" y="134518"/>
                </a:moveTo>
                <a:lnTo>
                  <a:pt x="168690" y="129593"/>
                </a:lnTo>
                <a:lnTo>
                  <a:pt x="170451" y="130739"/>
                </a:lnTo>
                <a:lnTo>
                  <a:pt x="177914" y="134518"/>
                </a:lnTo>
                <a:close/>
              </a:path>
              <a:path w="184099" h="136131">
                <a:moveTo>
                  <a:pt x="30589" y="2121"/>
                </a:moveTo>
                <a:lnTo>
                  <a:pt x="17792" y="1054"/>
                </a:lnTo>
                <a:lnTo>
                  <a:pt x="15252" y="850"/>
                </a:lnTo>
                <a:lnTo>
                  <a:pt x="10769" y="520"/>
                </a:lnTo>
                <a:lnTo>
                  <a:pt x="7645" y="279"/>
                </a:lnTo>
                <a:lnTo>
                  <a:pt x="3352" y="0"/>
                </a:lnTo>
                <a:lnTo>
                  <a:pt x="0" y="2438"/>
                </a:lnTo>
                <a:lnTo>
                  <a:pt x="5448" y="2603"/>
                </a:lnTo>
                <a:lnTo>
                  <a:pt x="8267" y="2692"/>
                </a:lnTo>
                <a:lnTo>
                  <a:pt x="14793" y="2893"/>
                </a:lnTo>
                <a:lnTo>
                  <a:pt x="29071" y="3384"/>
                </a:lnTo>
                <a:lnTo>
                  <a:pt x="41971" y="3940"/>
                </a:lnTo>
                <a:lnTo>
                  <a:pt x="52070" y="4559"/>
                </a:lnTo>
                <a:lnTo>
                  <a:pt x="54800" y="4775"/>
                </a:lnTo>
                <a:lnTo>
                  <a:pt x="56756" y="4978"/>
                </a:lnTo>
                <a:lnTo>
                  <a:pt x="60246" y="5733"/>
                </a:lnTo>
                <a:lnTo>
                  <a:pt x="66067" y="6802"/>
                </a:lnTo>
                <a:lnTo>
                  <a:pt x="58178" y="5283"/>
                </a:lnTo>
                <a:lnTo>
                  <a:pt x="55829" y="4762"/>
                </a:lnTo>
                <a:lnTo>
                  <a:pt x="51955" y="4254"/>
                </a:lnTo>
                <a:lnTo>
                  <a:pt x="47078" y="3721"/>
                </a:lnTo>
                <a:lnTo>
                  <a:pt x="43417" y="3330"/>
                </a:lnTo>
                <a:lnTo>
                  <a:pt x="30589" y="2121"/>
                </a:lnTo>
                <a:close/>
              </a:path>
              <a:path w="184099" h="136131">
                <a:moveTo>
                  <a:pt x="181470" y="135699"/>
                </a:moveTo>
                <a:lnTo>
                  <a:pt x="177914" y="134518"/>
                </a:lnTo>
                <a:lnTo>
                  <a:pt x="181292" y="135674"/>
                </a:lnTo>
                <a:lnTo>
                  <a:pt x="184099" y="136131"/>
                </a:lnTo>
                <a:lnTo>
                  <a:pt x="181470" y="135699"/>
                </a:lnTo>
                <a:close/>
              </a:path>
            </a:pathLst>
          </a:custGeom>
          <a:solidFill>
            <a:srgbClr val="B3B07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043415" y="1350257"/>
            <a:ext cx="12192" cy="10947"/>
          </a:xfrm>
          <a:custGeom>
            <a:avLst/>
            <a:gdLst/>
            <a:ahLst/>
            <a:cxnLst/>
            <a:rect l="l" t="t" r="r" b="b"/>
            <a:pathLst>
              <a:path w="12191" h="10947">
                <a:moveTo>
                  <a:pt x="1219" y="10769"/>
                </a:moveTo>
                <a:lnTo>
                  <a:pt x="0" y="10947"/>
                </a:lnTo>
                <a:lnTo>
                  <a:pt x="2552" y="10579"/>
                </a:lnTo>
                <a:lnTo>
                  <a:pt x="3703" y="10291"/>
                </a:lnTo>
                <a:lnTo>
                  <a:pt x="1219" y="10769"/>
                </a:lnTo>
                <a:close/>
              </a:path>
              <a:path w="12191" h="10947">
                <a:moveTo>
                  <a:pt x="11468" y="3098"/>
                </a:moveTo>
                <a:lnTo>
                  <a:pt x="12192" y="0"/>
                </a:lnTo>
                <a:lnTo>
                  <a:pt x="11468" y="3098"/>
                </a:lnTo>
                <a:close/>
              </a:path>
              <a:path w="12191" h="10947">
                <a:moveTo>
                  <a:pt x="8432" y="8115"/>
                </a:moveTo>
                <a:lnTo>
                  <a:pt x="5688" y="9699"/>
                </a:lnTo>
                <a:lnTo>
                  <a:pt x="6985" y="9296"/>
                </a:lnTo>
                <a:lnTo>
                  <a:pt x="9893" y="6959"/>
                </a:lnTo>
                <a:lnTo>
                  <a:pt x="10287" y="5997"/>
                </a:lnTo>
                <a:lnTo>
                  <a:pt x="8432" y="8115"/>
                </a:lnTo>
                <a:close/>
              </a:path>
              <a:path w="12191" h="10947">
                <a:moveTo>
                  <a:pt x="4131" y="10184"/>
                </a:moveTo>
                <a:lnTo>
                  <a:pt x="3703" y="10291"/>
                </a:lnTo>
                <a:lnTo>
                  <a:pt x="4131" y="10184"/>
                </a:lnTo>
                <a:close/>
              </a:path>
              <a:path w="12191" h="10947">
                <a:moveTo>
                  <a:pt x="5688" y="9699"/>
                </a:moveTo>
                <a:lnTo>
                  <a:pt x="4131" y="10184"/>
                </a:lnTo>
                <a:lnTo>
                  <a:pt x="5397" y="9867"/>
                </a:lnTo>
                <a:lnTo>
                  <a:pt x="5688" y="9699"/>
                </a:lnTo>
                <a:close/>
              </a:path>
              <a:path w="12191" h="10947">
                <a:moveTo>
                  <a:pt x="11462" y="3125"/>
                </a:moveTo>
                <a:lnTo>
                  <a:pt x="10287" y="5997"/>
                </a:lnTo>
                <a:lnTo>
                  <a:pt x="11023" y="5156"/>
                </a:lnTo>
                <a:lnTo>
                  <a:pt x="11462" y="3125"/>
                </a:lnTo>
                <a:close/>
              </a:path>
            </a:pathLst>
          </a:custGeom>
          <a:solidFill>
            <a:srgbClr val="332D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96809" y="1285308"/>
            <a:ext cx="39827" cy="4089"/>
          </a:xfrm>
          <a:custGeom>
            <a:avLst/>
            <a:gdLst/>
            <a:ahLst/>
            <a:cxnLst/>
            <a:rect l="l" t="t" r="r" b="b"/>
            <a:pathLst>
              <a:path w="39827" h="4089">
                <a:moveTo>
                  <a:pt x="241" y="0"/>
                </a:moveTo>
                <a:lnTo>
                  <a:pt x="0" y="1943"/>
                </a:lnTo>
                <a:lnTo>
                  <a:pt x="8978" y="2247"/>
                </a:lnTo>
                <a:lnTo>
                  <a:pt x="17856" y="2565"/>
                </a:lnTo>
                <a:lnTo>
                  <a:pt x="25044" y="2933"/>
                </a:lnTo>
                <a:lnTo>
                  <a:pt x="28854" y="3111"/>
                </a:lnTo>
                <a:lnTo>
                  <a:pt x="32181" y="3327"/>
                </a:lnTo>
                <a:lnTo>
                  <a:pt x="34772" y="3530"/>
                </a:lnTo>
                <a:lnTo>
                  <a:pt x="37236" y="3721"/>
                </a:lnTo>
                <a:lnTo>
                  <a:pt x="39827" y="4089"/>
                </a:lnTo>
                <a:lnTo>
                  <a:pt x="38061" y="3708"/>
                </a:lnTo>
                <a:lnTo>
                  <a:pt x="34239" y="3175"/>
                </a:lnTo>
                <a:lnTo>
                  <a:pt x="29578" y="2667"/>
                </a:lnTo>
                <a:lnTo>
                  <a:pt x="24828" y="2133"/>
                </a:lnTo>
                <a:lnTo>
                  <a:pt x="19126" y="1600"/>
                </a:lnTo>
                <a:lnTo>
                  <a:pt x="13411" y="1104"/>
                </a:lnTo>
                <a:lnTo>
                  <a:pt x="8877" y="698"/>
                </a:lnTo>
                <a:lnTo>
                  <a:pt x="4330" y="330"/>
                </a:lnTo>
                <a:lnTo>
                  <a:pt x="241" y="0"/>
                </a:lnTo>
                <a:close/>
              </a:path>
            </a:pathLst>
          </a:custGeom>
          <a:solidFill>
            <a:srgbClr val="332D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024755" y="1268017"/>
            <a:ext cx="7200" cy="673"/>
          </a:xfrm>
          <a:custGeom>
            <a:avLst/>
            <a:gdLst/>
            <a:ahLst/>
            <a:cxnLst/>
            <a:rect l="l" t="t" r="r" b="b"/>
            <a:pathLst>
              <a:path w="7200" h="673">
                <a:moveTo>
                  <a:pt x="7200" y="673"/>
                </a:moveTo>
                <a:lnTo>
                  <a:pt x="4800" y="469"/>
                </a:lnTo>
                <a:lnTo>
                  <a:pt x="2400" y="241"/>
                </a:lnTo>
                <a:lnTo>
                  <a:pt x="0" y="0"/>
                </a:lnTo>
                <a:lnTo>
                  <a:pt x="2400" y="241"/>
                </a:lnTo>
                <a:lnTo>
                  <a:pt x="4800" y="469"/>
                </a:lnTo>
                <a:lnTo>
                  <a:pt x="7200" y="673"/>
                </a:lnTo>
                <a:close/>
              </a:path>
            </a:pathLst>
          </a:custGeom>
          <a:solidFill>
            <a:srgbClr val="1C181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754168" y="1278884"/>
            <a:ext cx="35852" cy="8153"/>
          </a:xfrm>
          <a:custGeom>
            <a:avLst/>
            <a:gdLst/>
            <a:ahLst/>
            <a:cxnLst/>
            <a:rect l="l" t="t" r="r" b="b"/>
            <a:pathLst>
              <a:path w="35852" h="8153">
                <a:moveTo>
                  <a:pt x="35852" y="5892"/>
                </a:moveTo>
                <a:lnTo>
                  <a:pt x="32880" y="5664"/>
                </a:lnTo>
                <a:lnTo>
                  <a:pt x="29032" y="5410"/>
                </a:lnTo>
                <a:lnTo>
                  <a:pt x="25615" y="3594"/>
                </a:lnTo>
                <a:lnTo>
                  <a:pt x="25190" y="792"/>
                </a:lnTo>
                <a:lnTo>
                  <a:pt x="9630" y="341"/>
                </a:lnTo>
                <a:lnTo>
                  <a:pt x="0" y="0"/>
                </a:lnTo>
                <a:lnTo>
                  <a:pt x="11874" y="7454"/>
                </a:lnTo>
                <a:lnTo>
                  <a:pt x="18516" y="7658"/>
                </a:lnTo>
                <a:lnTo>
                  <a:pt x="26885" y="7886"/>
                </a:lnTo>
                <a:lnTo>
                  <a:pt x="35572" y="8153"/>
                </a:lnTo>
                <a:lnTo>
                  <a:pt x="35852" y="5892"/>
                </a:lnTo>
                <a:close/>
              </a:path>
            </a:pathLst>
          </a:custGeom>
          <a:solidFill>
            <a:srgbClr val="2924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789740" y="1285109"/>
            <a:ext cx="7315" cy="2146"/>
          </a:xfrm>
          <a:custGeom>
            <a:avLst/>
            <a:gdLst/>
            <a:ahLst/>
            <a:cxnLst/>
            <a:rect l="l" t="t" r="r" b="b"/>
            <a:pathLst>
              <a:path w="7315" h="2146">
                <a:moveTo>
                  <a:pt x="7073" y="2146"/>
                </a:moveTo>
                <a:lnTo>
                  <a:pt x="7315" y="203"/>
                </a:lnTo>
                <a:lnTo>
                  <a:pt x="4762" y="0"/>
                </a:lnTo>
                <a:lnTo>
                  <a:pt x="0" y="1930"/>
                </a:lnTo>
                <a:lnTo>
                  <a:pt x="7073" y="2146"/>
                </a:lnTo>
                <a:close/>
              </a:path>
            </a:pathLst>
          </a:custGeom>
          <a:solidFill>
            <a:srgbClr val="1C181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704077" y="1255723"/>
            <a:ext cx="47129" cy="29616"/>
          </a:xfrm>
          <a:custGeom>
            <a:avLst/>
            <a:gdLst/>
            <a:ahLst/>
            <a:cxnLst/>
            <a:rect l="l" t="t" r="r" b="b"/>
            <a:pathLst>
              <a:path w="47129" h="29616">
                <a:moveTo>
                  <a:pt x="47129" y="29616"/>
                </a:moveTo>
                <a:lnTo>
                  <a:pt x="0" y="0"/>
                </a:lnTo>
                <a:lnTo>
                  <a:pt x="1600" y="2158"/>
                </a:lnTo>
                <a:lnTo>
                  <a:pt x="47129" y="29616"/>
                </a:lnTo>
                <a:close/>
              </a:path>
            </a:pathLst>
          </a:custGeom>
          <a:solidFill>
            <a:srgbClr val="352E2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704080" y="1282350"/>
            <a:ext cx="50698" cy="34759"/>
          </a:xfrm>
          <a:custGeom>
            <a:avLst/>
            <a:gdLst/>
            <a:ahLst/>
            <a:cxnLst/>
            <a:rect l="l" t="t" r="r" b="b"/>
            <a:pathLst>
              <a:path w="50698" h="34759">
                <a:moveTo>
                  <a:pt x="48983" y="0"/>
                </a:moveTo>
                <a:lnTo>
                  <a:pt x="47129" y="2984"/>
                </a:lnTo>
                <a:lnTo>
                  <a:pt x="48755" y="3517"/>
                </a:lnTo>
                <a:lnTo>
                  <a:pt x="50698" y="3632"/>
                </a:lnTo>
                <a:lnTo>
                  <a:pt x="48983" y="0"/>
                </a:lnTo>
                <a:close/>
              </a:path>
              <a:path w="50698" h="34759">
                <a:moveTo>
                  <a:pt x="16535" y="-24549"/>
                </a:moveTo>
                <a:lnTo>
                  <a:pt x="6070" y="-31127"/>
                </a:lnTo>
                <a:lnTo>
                  <a:pt x="3263" y="-31000"/>
                </a:lnTo>
                <a:lnTo>
                  <a:pt x="380" y="-29857"/>
                </a:lnTo>
                <a:lnTo>
                  <a:pt x="0" y="-26619"/>
                </a:lnTo>
                <a:lnTo>
                  <a:pt x="47129" y="2984"/>
                </a:lnTo>
                <a:lnTo>
                  <a:pt x="48983" y="0"/>
                </a:lnTo>
                <a:lnTo>
                  <a:pt x="50698" y="3632"/>
                </a:lnTo>
                <a:lnTo>
                  <a:pt x="55524" y="3797"/>
                </a:lnTo>
                <a:lnTo>
                  <a:pt x="61963" y="3987"/>
                </a:lnTo>
                <a:lnTo>
                  <a:pt x="50799" y="-3021"/>
                </a:lnTo>
                <a:lnTo>
                  <a:pt x="50050" y="-3467"/>
                </a:lnTo>
                <a:lnTo>
                  <a:pt x="15201" y="-24485"/>
                </a:lnTo>
                <a:lnTo>
                  <a:pt x="16535" y="-24549"/>
                </a:lnTo>
                <a:close/>
              </a:path>
            </a:pathLst>
          </a:custGeom>
          <a:solidFill>
            <a:srgbClr val="1C181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757514" y="1248930"/>
            <a:ext cx="304939" cy="172262"/>
          </a:xfrm>
          <a:custGeom>
            <a:avLst/>
            <a:gdLst/>
            <a:ahLst/>
            <a:cxnLst/>
            <a:rect l="l" t="t" r="r" b="b"/>
            <a:pathLst>
              <a:path w="304939" h="172262">
                <a:moveTo>
                  <a:pt x="3479" y="7035"/>
                </a:moveTo>
                <a:lnTo>
                  <a:pt x="9207" y="7237"/>
                </a:lnTo>
                <a:lnTo>
                  <a:pt x="21890" y="7773"/>
                </a:lnTo>
                <a:lnTo>
                  <a:pt x="34607" y="8445"/>
                </a:lnTo>
                <a:lnTo>
                  <a:pt x="36957" y="8572"/>
                </a:lnTo>
                <a:lnTo>
                  <a:pt x="41656" y="8877"/>
                </a:lnTo>
                <a:lnTo>
                  <a:pt x="49276" y="9372"/>
                </a:lnTo>
                <a:lnTo>
                  <a:pt x="56857" y="9956"/>
                </a:lnTo>
                <a:lnTo>
                  <a:pt x="64363" y="10655"/>
                </a:lnTo>
                <a:lnTo>
                  <a:pt x="74469" y="11505"/>
                </a:lnTo>
                <a:lnTo>
                  <a:pt x="87218" y="12489"/>
                </a:lnTo>
                <a:lnTo>
                  <a:pt x="99867" y="13660"/>
                </a:lnTo>
                <a:lnTo>
                  <a:pt x="112306" y="15328"/>
                </a:lnTo>
                <a:lnTo>
                  <a:pt x="115813" y="15861"/>
                </a:lnTo>
                <a:lnTo>
                  <a:pt x="128455" y="17203"/>
                </a:lnTo>
                <a:lnTo>
                  <a:pt x="141173" y="17936"/>
                </a:lnTo>
                <a:lnTo>
                  <a:pt x="153883" y="18417"/>
                </a:lnTo>
                <a:lnTo>
                  <a:pt x="166500" y="19003"/>
                </a:lnTo>
                <a:lnTo>
                  <a:pt x="178943" y="20053"/>
                </a:lnTo>
                <a:lnTo>
                  <a:pt x="189737" y="21086"/>
                </a:lnTo>
                <a:lnTo>
                  <a:pt x="202470" y="21951"/>
                </a:lnTo>
                <a:lnTo>
                  <a:pt x="215069" y="22574"/>
                </a:lnTo>
                <a:lnTo>
                  <a:pt x="227614" y="23126"/>
                </a:lnTo>
                <a:lnTo>
                  <a:pt x="240183" y="23777"/>
                </a:lnTo>
                <a:lnTo>
                  <a:pt x="252857" y="24701"/>
                </a:lnTo>
                <a:lnTo>
                  <a:pt x="257759" y="25133"/>
                </a:lnTo>
                <a:lnTo>
                  <a:pt x="262953" y="25742"/>
                </a:lnTo>
                <a:lnTo>
                  <a:pt x="268249" y="26263"/>
                </a:lnTo>
                <a:lnTo>
                  <a:pt x="270637" y="26504"/>
                </a:lnTo>
                <a:lnTo>
                  <a:pt x="275450" y="26898"/>
                </a:lnTo>
                <a:lnTo>
                  <a:pt x="279209" y="27190"/>
                </a:lnTo>
                <a:lnTo>
                  <a:pt x="282981" y="27368"/>
                </a:lnTo>
                <a:lnTo>
                  <a:pt x="288696" y="27368"/>
                </a:lnTo>
                <a:lnTo>
                  <a:pt x="292608" y="27190"/>
                </a:lnTo>
                <a:lnTo>
                  <a:pt x="294752" y="35789"/>
                </a:lnTo>
                <a:lnTo>
                  <a:pt x="297015" y="48704"/>
                </a:lnTo>
                <a:lnTo>
                  <a:pt x="297891" y="61086"/>
                </a:lnTo>
                <a:lnTo>
                  <a:pt x="297827" y="69595"/>
                </a:lnTo>
                <a:lnTo>
                  <a:pt x="295833" y="76707"/>
                </a:lnTo>
                <a:lnTo>
                  <a:pt x="295795" y="88379"/>
                </a:lnTo>
                <a:lnTo>
                  <a:pt x="295084" y="90576"/>
                </a:lnTo>
                <a:lnTo>
                  <a:pt x="293992" y="93217"/>
                </a:lnTo>
                <a:lnTo>
                  <a:pt x="293751" y="93802"/>
                </a:lnTo>
                <a:lnTo>
                  <a:pt x="292608" y="96519"/>
                </a:lnTo>
                <a:lnTo>
                  <a:pt x="291350" y="99288"/>
                </a:lnTo>
                <a:lnTo>
                  <a:pt x="290512" y="102831"/>
                </a:lnTo>
                <a:lnTo>
                  <a:pt x="289509" y="104228"/>
                </a:lnTo>
                <a:lnTo>
                  <a:pt x="286092" y="105117"/>
                </a:lnTo>
                <a:lnTo>
                  <a:pt x="283248" y="105549"/>
                </a:lnTo>
                <a:lnTo>
                  <a:pt x="281813" y="105790"/>
                </a:lnTo>
                <a:lnTo>
                  <a:pt x="278688" y="106781"/>
                </a:lnTo>
                <a:lnTo>
                  <a:pt x="275513" y="108546"/>
                </a:lnTo>
                <a:lnTo>
                  <a:pt x="273306" y="111602"/>
                </a:lnTo>
                <a:lnTo>
                  <a:pt x="266714" y="121713"/>
                </a:lnTo>
                <a:lnTo>
                  <a:pt x="259537" y="133489"/>
                </a:lnTo>
                <a:lnTo>
                  <a:pt x="254406" y="142024"/>
                </a:lnTo>
                <a:lnTo>
                  <a:pt x="249516" y="150177"/>
                </a:lnTo>
                <a:lnTo>
                  <a:pt x="247154" y="153339"/>
                </a:lnTo>
                <a:lnTo>
                  <a:pt x="243928" y="157657"/>
                </a:lnTo>
                <a:lnTo>
                  <a:pt x="239306" y="160604"/>
                </a:lnTo>
                <a:lnTo>
                  <a:pt x="233997" y="162496"/>
                </a:lnTo>
                <a:lnTo>
                  <a:pt x="233616" y="162623"/>
                </a:lnTo>
                <a:lnTo>
                  <a:pt x="228168" y="164503"/>
                </a:lnTo>
                <a:lnTo>
                  <a:pt x="222072" y="165226"/>
                </a:lnTo>
                <a:lnTo>
                  <a:pt x="212864" y="165226"/>
                </a:lnTo>
                <a:lnTo>
                  <a:pt x="209473" y="164922"/>
                </a:lnTo>
                <a:lnTo>
                  <a:pt x="206667" y="164452"/>
                </a:lnTo>
                <a:lnTo>
                  <a:pt x="203860" y="163995"/>
                </a:lnTo>
                <a:lnTo>
                  <a:pt x="192432" y="158731"/>
                </a:lnTo>
                <a:lnTo>
                  <a:pt x="181477" y="151508"/>
                </a:lnTo>
                <a:lnTo>
                  <a:pt x="171273" y="143039"/>
                </a:lnTo>
                <a:lnTo>
                  <a:pt x="162725" y="134048"/>
                </a:lnTo>
                <a:lnTo>
                  <a:pt x="159004" y="128868"/>
                </a:lnTo>
                <a:lnTo>
                  <a:pt x="153496" y="118146"/>
                </a:lnTo>
                <a:lnTo>
                  <a:pt x="148920" y="105614"/>
                </a:lnTo>
                <a:lnTo>
                  <a:pt x="145173" y="91986"/>
                </a:lnTo>
                <a:lnTo>
                  <a:pt x="142776" y="81394"/>
                </a:lnTo>
                <a:lnTo>
                  <a:pt x="140185" y="68287"/>
                </a:lnTo>
                <a:lnTo>
                  <a:pt x="137890" y="55858"/>
                </a:lnTo>
                <a:lnTo>
                  <a:pt x="135724" y="44665"/>
                </a:lnTo>
                <a:lnTo>
                  <a:pt x="134327" y="42189"/>
                </a:lnTo>
                <a:lnTo>
                  <a:pt x="130770" y="41536"/>
                </a:lnTo>
                <a:lnTo>
                  <a:pt x="117880" y="39520"/>
                </a:lnTo>
                <a:lnTo>
                  <a:pt x="105583" y="37852"/>
                </a:lnTo>
                <a:lnTo>
                  <a:pt x="93374" y="36046"/>
                </a:lnTo>
                <a:lnTo>
                  <a:pt x="80746" y="33616"/>
                </a:lnTo>
                <a:lnTo>
                  <a:pt x="77368" y="33096"/>
                </a:lnTo>
                <a:lnTo>
                  <a:pt x="74625" y="32880"/>
                </a:lnTo>
                <a:lnTo>
                  <a:pt x="70501" y="32592"/>
                </a:lnTo>
                <a:lnTo>
                  <a:pt x="58965" y="32002"/>
                </a:lnTo>
                <a:lnTo>
                  <a:pt x="45264" y="31475"/>
                </a:lnTo>
                <a:lnTo>
                  <a:pt x="30822" y="31013"/>
                </a:lnTo>
                <a:lnTo>
                  <a:pt x="25247" y="30848"/>
                </a:lnTo>
                <a:lnTo>
                  <a:pt x="22567" y="30772"/>
                </a:lnTo>
                <a:lnTo>
                  <a:pt x="22275" y="33553"/>
                </a:lnTo>
                <a:lnTo>
                  <a:pt x="25679" y="35356"/>
                </a:lnTo>
                <a:lnTo>
                  <a:pt x="29540" y="35623"/>
                </a:lnTo>
                <a:lnTo>
                  <a:pt x="32512" y="35839"/>
                </a:lnTo>
                <a:lnTo>
                  <a:pt x="36982" y="36182"/>
                </a:lnTo>
                <a:lnTo>
                  <a:pt x="39535" y="36385"/>
                </a:lnTo>
                <a:lnTo>
                  <a:pt x="43637" y="36702"/>
                </a:lnTo>
                <a:lnTo>
                  <a:pt x="48171" y="37083"/>
                </a:lnTo>
                <a:lnTo>
                  <a:pt x="52705" y="37477"/>
                </a:lnTo>
                <a:lnTo>
                  <a:pt x="58420" y="37985"/>
                </a:lnTo>
                <a:lnTo>
                  <a:pt x="64122" y="38519"/>
                </a:lnTo>
                <a:lnTo>
                  <a:pt x="68872" y="39039"/>
                </a:lnTo>
                <a:lnTo>
                  <a:pt x="73533" y="39547"/>
                </a:lnTo>
                <a:lnTo>
                  <a:pt x="77355" y="40081"/>
                </a:lnTo>
                <a:lnTo>
                  <a:pt x="79209" y="40487"/>
                </a:lnTo>
                <a:lnTo>
                  <a:pt x="92106" y="42969"/>
                </a:lnTo>
                <a:lnTo>
                  <a:pt x="104470" y="44809"/>
                </a:lnTo>
                <a:lnTo>
                  <a:pt x="116704" y="46471"/>
                </a:lnTo>
                <a:lnTo>
                  <a:pt x="129298" y="48437"/>
                </a:lnTo>
                <a:lnTo>
                  <a:pt x="130628" y="55343"/>
                </a:lnTo>
                <a:lnTo>
                  <a:pt x="132852" y="67407"/>
                </a:lnTo>
                <a:lnTo>
                  <a:pt x="135365" y="80364"/>
                </a:lnTo>
                <a:lnTo>
                  <a:pt x="138328" y="93662"/>
                </a:lnTo>
                <a:lnTo>
                  <a:pt x="141287" y="104710"/>
                </a:lnTo>
                <a:lnTo>
                  <a:pt x="145541" y="117319"/>
                </a:lnTo>
                <a:lnTo>
                  <a:pt x="150796" y="128766"/>
                </a:lnTo>
                <a:lnTo>
                  <a:pt x="157289" y="138531"/>
                </a:lnTo>
                <a:lnTo>
                  <a:pt x="160363" y="142051"/>
                </a:lnTo>
                <a:lnTo>
                  <a:pt x="169443" y="150871"/>
                </a:lnTo>
                <a:lnTo>
                  <a:pt x="179724" y="158945"/>
                </a:lnTo>
                <a:lnTo>
                  <a:pt x="190601" y="165773"/>
                </a:lnTo>
                <a:lnTo>
                  <a:pt x="196913" y="168960"/>
                </a:lnTo>
                <a:lnTo>
                  <a:pt x="202285" y="170865"/>
                </a:lnTo>
                <a:lnTo>
                  <a:pt x="208622" y="171919"/>
                </a:lnTo>
                <a:lnTo>
                  <a:pt x="212229" y="172250"/>
                </a:lnTo>
                <a:lnTo>
                  <a:pt x="222758" y="172262"/>
                </a:lnTo>
                <a:lnTo>
                  <a:pt x="229514" y="171475"/>
                </a:lnTo>
                <a:lnTo>
                  <a:pt x="235902" y="169278"/>
                </a:lnTo>
                <a:lnTo>
                  <a:pt x="242316" y="167081"/>
                </a:lnTo>
                <a:lnTo>
                  <a:pt x="248437" y="163398"/>
                </a:lnTo>
                <a:lnTo>
                  <a:pt x="252793" y="157543"/>
                </a:lnTo>
                <a:lnTo>
                  <a:pt x="255638" y="153720"/>
                </a:lnTo>
                <a:lnTo>
                  <a:pt x="260400" y="145707"/>
                </a:lnTo>
                <a:lnTo>
                  <a:pt x="265569" y="137121"/>
                </a:lnTo>
                <a:lnTo>
                  <a:pt x="266463" y="135639"/>
                </a:lnTo>
                <a:lnTo>
                  <a:pt x="273722" y="123799"/>
                </a:lnTo>
                <a:lnTo>
                  <a:pt x="279996" y="114350"/>
                </a:lnTo>
                <a:lnTo>
                  <a:pt x="281063" y="113347"/>
                </a:lnTo>
                <a:lnTo>
                  <a:pt x="284505" y="112483"/>
                </a:lnTo>
                <a:lnTo>
                  <a:pt x="287121" y="112102"/>
                </a:lnTo>
                <a:lnTo>
                  <a:pt x="289826" y="111569"/>
                </a:lnTo>
                <a:lnTo>
                  <a:pt x="292887" y="110616"/>
                </a:lnTo>
                <a:lnTo>
                  <a:pt x="295795" y="108280"/>
                </a:lnTo>
                <a:lnTo>
                  <a:pt x="297370" y="104432"/>
                </a:lnTo>
                <a:lnTo>
                  <a:pt x="298094" y="101333"/>
                </a:lnTo>
                <a:lnTo>
                  <a:pt x="299300" y="98818"/>
                </a:lnTo>
                <a:lnTo>
                  <a:pt x="300507" y="95897"/>
                </a:lnTo>
                <a:lnTo>
                  <a:pt x="301701" y="93014"/>
                </a:lnTo>
                <a:lnTo>
                  <a:pt x="302844" y="89649"/>
                </a:lnTo>
                <a:lnTo>
                  <a:pt x="302831" y="77927"/>
                </a:lnTo>
                <a:lnTo>
                  <a:pt x="304800" y="70751"/>
                </a:lnTo>
                <a:lnTo>
                  <a:pt x="304939" y="62318"/>
                </a:lnTo>
                <a:lnTo>
                  <a:pt x="304930" y="60068"/>
                </a:lnTo>
                <a:lnTo>
                  <a:pt x="303951" y="47370"/>
                </a:lnTo>
                <a:lnTo>
                  <a:pt x="301675" y="34471"/>
                </a:lnTo>
                <a:lnTo>
                  <a:pt x="298551" y="22440"/>
                </a:lnTo>
                <a:lnTo>
                  <a:pt x="298107" y="20942"/>
                </a:lnTo>
                <a:lnTo>
                  <a:pt x="294830" y="19951"/>
                </a:lnTo>
                <a:lnTo>
                  <a:pt x="292214" y="20218"/>
                </a:lnTo>
                <a:lnTo>
                  <a:pt x="282689" y="20332"/>
                </a:lnTo>
                <a:lnTo>
                  <a:pt x="278587" y="20091"/>
                </a:lnTo>
                <a:lnTo>
                  <a:pt x="274447" y="19761"/>
                </a:lnTo>
                <a:lnTo>
                  <a:pt x="272046" y="19557"/>
                </a:lnTo>
                <a:lnTo>
                  <a:pt x="267233" y="19088"/>
                </a:lnTo>
                <a:lnTo>
                  <a:pt x="262585" y="18605"/>
                </a:lnTo>
                <a:lnTo>
                  <a:pt x="257962" y="18084"/>
                </a:lnTo>
                <a:lnTo>
                  <a:pt x="253479" y="17691"/>
                </a:lnTo>
                <a:lnTo>
                  <a:pt x="242848" y="16890"/>
                </a:lnTo>
                <a:lnTo>
                  <a:pt x="230122" y="16191"/>
                </a:lnTo>
                <a:lnTo>
                  <a:pt x="217527" y="15630"/>
                </a:lnTo>
                <a:lnTo>
                  <a:pt x="204982" y="15033"/>
                </a:lnTo>
                <a:lnTo>
                  <a:pt x="192406" y="14228"/>
                </a:lnTo>
                <a:lnTo>
                  <a:pt x="179717" y="13042"/>
                </a:lnTo>
                <a:lnTo>
                  <a:pt x="176512" y="12711"/>
                </a:lnTo>
                <a:lnTo>
                  <a:pt x="163640" y="11788"/>
                </a:lnTo>
                <a:lnTo>
                  <a:pt x="150808" y="11249"/>
                </a:lnTo>
                <a:lnTo>
                  <a:pt x="138106" y="10740"/>
                </a:lnTo>
                <a:lnTo>
                  <a:pt x="125623" y="9902"/>
                </a:lnTo>
                <a:lnTo>
                  <a:pt x="113449" y="8381"/>
                </a:lnTo>
                <a:lnTo>
                  <a:pt x="102896" y="6917"/>
                </a:lnTo>
                <a:lnTo>
                  <a:pt x="90177" y="5664"/>
                </a:lnTo>
                <a:lnTo>
                  <a:pt x="77514" y="4675"/>
                </a:lnTo>
                <a:lnTo>
                  <a:pt x="65011" y="3644"/>
                </a:lnTo>
                <a:lnTo>
                  <a:pt x="54492" y="2740"/>
                </a:lnTo>
                <a:lnTo>
                  <a:pt x="41804" y="1828"/>
                </a:lnTo>
                <a:lnTo>
                  <a:pt x="29078" y="1082"/>
                </a:lnTo>
                <a:lnTo>
                  <a:pt x="16366" y="479"/>
                </a:lnTo>
                <a:lnTo>
                  <a:pt x="3721" y="0"/>
                </a:lnTo>
                <a:lnTo>
                  <a:pt x="3390" y="0"/>
                </a:lnTo>
                <a:lnTo>
                  <a:pt x="139" y="1562"/>
                </a:lnTo>
                <a:lnTo>
                  <a:pt x="0" y="5346"/>
                </a:lnTo>
                <a:lnTo>
                  <a:pt x="3479" y="7035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44218" y="1276132"/>
            <a:ext cx="11188" cy="33883"/>
          </a:xfrm>
          <a:custGeom>
            <a:avLst/>
            <a:gdLst/>
            <a:ahLst/>
            <a:cxnLst/>
            <a:rect l="l" t="t" r="r" b="b"/>
            <a:pathLst>
              <a:path w="11188" h="33883">
                <a:moveTo>
                  <a:pt x="2568" y="140"/>
                </a:moveTo>
                <a:lnTo>
                  <a:pt x="0" y="165"/>
                </a:lnTo>
                <a:lnTo>
                  <a:pt x="2568" y="140"/>
                </a:lnTo>
                <a:close/>
              </a:path>
              <a:path w="11188" h="33883">
                <a:moveTo>
                  <a:pt x="8373" y="10439"/>
                </a:moveTo>
                <a:lnTo>
                  <a:pt x="8048" y="8581"/>
                </a:lnTo>
                <a:lnTo>
                  <a:pt x="5905" y="0"/>
                </a:lnTo>
                <a:lnTo>
                  <a:pt x="8373" y="10439"/>
                </a:lnTo>
                <a:close/>
              </a:path>
              <a:path w="11188" h="33883">
                <a:moveTo>
                  <a:pt x="5905" y="0"/>
                </a:moveTo>
                <a:lnTo>
                  <a:pt x="2568" y="140"/>
                </a:lnTo>
                <a:lnTo>
                  <a:pt x="5905" y="0"/>
                </a:lnTo>
                <a:close/>
              </a:path>
              <a:path w="11188" h="33883">
                <a:moveTo>
                  <a:pt x="9478" y="16740"/>
                </a:moveTo>
                <a:lnTo>
                  <a:pt x="8842" y="12422"/>
                </a:lnTo>
                <a:lnTo>
                  <a:pt x="8373" y="10439"/>
                </a:lnTo>
                <a:lnTo>
                  <a:pt x="9478" y="16740"/>
                </a:lnTo>
                <a:close/>
              </a:path>
              <a:path w="11188" h="33883">
                <a:moveTo>
                  <a:pt x="10435" y="23240"/>
                </a:moveTo>
                <a:lnTo>
                  <a:pt x="10312" y="21496"/>
                </a:lnTo>
                <a:lnTo>
                  <a:pt x="9478" y="16740"/>
                </a:lnTo>
                <a:lnTo>
                  <a:pt x="10435" y="23240"/>
                </a:lnTo>
                <a:close/>
              </a:path>
              <a:path w="11188" h="33883">
                <a:moveTo>
                  <a:pt x="11188" y="33883"/>
                </a:moveTo>
                <a:lnTo>
                  <a:pt x="10743" y="25330"/>
                </a:lnTo>
                <a:lnTo>
                  <a:pt x="10435" y="23240"/>
                </a:lnTo>
                <a:lnTo>
                  <a:pt x="11188" y="33883"/>
                </a:lnTo>
                <a:close/>
              </a:path>
            </a:pathLst>
          </a:custGeom>
          <a:solidFill>
            <a:srgbClr val="332D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710153" y="1256095"/>
            <a:ext cx="81965" cy="8432"/>
          </a:xfrm>
          <a:custGeom>
            <a:avLst/>
            <a:gdLst/>
            <a:ahLst/>
            <a:cxnLst/>
            <a:rect l="l" t="t" r="r" b="b"/>
            <a:pathLst>
              <a:path w="81965" h="8432">
                <a:moveTo>
                  <a:pt x="57986" y="136"/>
                </a:moveTo>
                <a:lnTo>
                  <a:pt x="54418" y="0"/>
                </a:lnTo>
                <a:lnTo>
                  <a:pt x="57986" y="136"/>
                </a:lnTo>
                <a:close/>
              </a:path>
              <a:path w="81965" h="8432">
                <a:moveTo>
                  <a:pt x="66752" y="502"/>
                </a:moveTo>
                <a:lnTo>
                  <a:pt x="63490" y="347"/>
                </a:lnTo>
                <a:lnTo>
                  <a:pt x="57986" y="136"/>
                </a:lnTo>
                <a:lnTo>
                  <a:pt x="66752" y="502"/>
                </a:lnTo>
                <a:close/>
              </a:path>
              <a:path w="81965" h="8432">
                <a:moveTo>
                  <a:pt x="72229" y="762"/>
                </a:moveTo>
                <a:lnTo>
                  <a:pt x="69253" y="606"/>
                </a:lnTo>
                <a:lnTo>
                  <a:pt x="66752" y="502"/>
                </a:lnTo>
                <a:lnTo>
                  <a:pt x="72229" y="762"/>
                </a:lnTo>
                <a:close/>
              </a:path>
              <a:path w="81965" h="8432">
                <a:moveTo>
                  <a:pt x="81965" y="1272"/>
                </a:moveTo>
                <a:lnTo>
                  <a:pt x="76197" y="951"/>
                </a:lnTo>
                <a:lnTo>
                  <a:pt x="72229" y="762"/>
                </a:lnTo>
                <a:lnTo>
                  <a:pt x="81965" y="1272"/>
                </a:lnTo>
                <a:close/>
              </a:path>
              <a:path w="81965" h="8432">
                <a:moveTo>
                  <a:pt x="10464" y="1704"/>
                </a:moveTo>
                <a:lnTo>
                  <a:pt x="50965" y="-124"/>
                </a:lnTo>
                <a:lnTo>
                  <a:pt x="54418" y="0"/>
                </a:lnTo>
                <a:lnTo>
                  <a:pt x="50838" y="-137"/>
                </a:lnTo>
                <a:lnTo>
                  <a:pt x="47371" y="-1826"/>
                </a:lnTo>
                <a:lnTo>
                  <a:pt x="47498" y="-5610"/>
                </a:lnTo>
                <a:lnTo>
                  <a:pt x="50749" y="-7160"/>
                </a:lnTo>
                <a:lnTo>
                  <a:pt x="0" y="-4874"/>
                </a:lnTo>
                <a:lnTo>
                  <a:pt x="10464" y="1704"/>
                </a:lnTo>
                <a:close/>
              </a:path>
            </a:pathLst>
          </a:custGeom>
          <a:solidFill>
            <a:srgbClr val="2924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996814" y="1402266"/>
            <a:ext cx="7848" cy="7264"/>
          </a:xfrm>
          <a:custGeom>
            <a:avLst/>
            <a:gdLst/>
            <a:ahLst/>
            <a:cxnLst/>
            <a:rect l="l" t="t" r="r" b="b"/>
            <a:pathLst>
              <a:path w="7848" h="7264">
                <a:moveTo>
                  <a:pt x="4622" y="4330"/>
                </a:moveTo>
                <a:lnTo>
                  <a:pt x="0" y="7264"/>
                </a:lnTo>
                <a:lnTo>
                  <a:pt x="4635" y="4330"/>
                </a:lnTo>
                <a:lnTo>
                  <a:pt x="7848" y="0"/>
                </a:lnTo>
                <a:lnTo>
                  <a:pt x="4622" y="4330"/>
                </a:lnTo>
                <a:close/>
              </a:path>
            </a:pathLst>
          </a:custGeom>
          <a:solidFill>
            <a:srgbClr val="342F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459010" y="1123288"/>
            <a:ext cx="195630" cy="235407"/>
          </a:xfrm>
          <a:custGeom>
            <a:avLst/>
            <a:gdLst/>
            <a:ahLst/>
            <a:cxnLst/>
            <a:rect l="l" t="t" r="r" b="b"/>
            <a:pathLst>
              <a:path w="195630" h="235407">
                <a:moveTo>
                  <a:pt x="13920" y="143568"/>
                </a:moveTo>
                <a:lnTo>
                  <a:pt x="8004" y="154492"/>
                </a:lnTo>
                <a:lnTo>
                  <a:pt x="6857" y="156375"/>
                </a:lnTo>
                <a:lnTo>
                  <a:pt x="4203" y="160616"/>
                </a:lnTo>
                <a:lnTo>
                  <a:pt x="647" y="163664"/>
                </a:lnTo>
                <a:lnTo>
                  <a:pt x="0" y="169087"/>
                </a:lnTo>
                <a:lnTo>
                  <a:pt x="225" y="181549"/>
                </a:lnTo>
                <a:lnTo>
                  <a:pt x="2118" y="194295"/>
                </a:lnTo>
                <a:lnTo>
                  <a:pt x="2819" y="199339"/>
                </a:lnTo>
                <a:lnTo>
                  <a:pt x="4150" y="211600"/>
                </a:lnTo>
                <a:lnTo>
                  <a:pt x="4505" y="224979"/>
                </a:lnTo>
                <a:lnTo>
                  <a:pt x="2679" y="235407"/>
                </a:lnTo>
                <a:lnTo>
                  <a:pt x="10636" y="225889"/>
                </a:lnTo>
                <a:lnTo>
                  <a:pt x="18169" y="215728"/>
                </a:lnTo>
                <a:lnTo>
                  <a:pt x="25328" y="205088"/>
                </a:lnTo>
                <a:lnTo>
                  <a:pt x="32159" y="194132"/>
                </a:lnTo>
                <a:lnTo>
                  <a:pt x="38712" y="183021"/>
                </a:lnTo>
                <a:lnTo>
                  <a:pt x="45033" y="171918"/>
                </a:lnTo>
                <a:lnTo>
                  <a:pt x="49682" y="163639"/>
                </a:lnTo>
                <a:lnTo>
                  <a:pt x="56702" y="152724"/>
                </a:lnTo>
                <a:lnTo>
                  <a:pt x="64422" y="142875"/>
                </a:lnTo>
                <a:lnTo>
                  <a:pt x="72470" y="133420"/>
                </a:lnTo>
                <a:lnTo>
                  <a:pt x="80473" y="123686"/>
                </a:lnTo>
                <a:lnTo>
                  <a:pt x="87680" y="113588"/>
                </a:lnTo>
                <a:lnTo>
                  <a:pt x="94589" y="103902"/>
                </a:lnTo>
                <a:lnTo>
                  <a:pt x="102725" y="94047"/>
                </a:lnTo>
                <a:lnTo>
                  <a:pt x="111654" y="84214"/>
                </a:lnTo>
                <a:lnTo>
                  <a:pt x="120943" y="74593"/>
                </a:lnTo>
                <a:lnTo>
                  <a:pt x="130158" y="65374"/>
                </a:lnTo>
                <a:lnTo>
                  <a:pt x="138865" y="56748"/>
                </a:lnTo>
                <a:lnTo>
                  <a:pt x="140919" y="54698"/>
                </a:lnTo>
                <a:lnTo>
                  <a:pt x="150254" y="45178"/>
                </a:lnTo>
                <a:lnTo>
                  <a:pt x="160010" y="35004"/>
                </a:lnTo>
                <a:lnTo>
                  <a:pt x="169776" y="24811"/>
                </a:lnTo>
                <a:lnTo>
                  <a:pt x="179143" y="15234"/>
                </a:lnTo>
                <a:lnTo>
                  <a:pt x="187698" y="6910"/>
                </a:lnTo>
                <a:lnTo>
                  <a:pt x="195033" y="473"/>
                </a:lnTo>
                <a:lnTo>
                  <a:pt x="195630" y="0"/>
                </a:lnTo>
                <a:lnTo>
                  <a:pt x="104470" y="9817"/>
                </a:lnTo>
                <a:lnTo>
                  <a:pt x="97616" y="19866"/>
                </a:lnTo>
                <a:lnTo>
                  <a:pt x="87953" y="29901"/>
                </a:lnTo>
                <a:lnTo>
                  <a:pt x="83438" y="35763"/>
                </a:lnTo>
                <a:lnTo>
                  <a:pt x="77055" y="45517"/>
                </a:lnTo>
                <a:lnTo>
                  <a:pt x="68822" y="57015"/>
                </a:lnTo>
                <a:lnTo>
                  <a:pt x="61189" y="68009"/>
                </a:lnTo>
                <a:lnTo>
                  <a:pt x="58191" y="72923"/>
                </a:lnTo>
                <a:lnTo>
                  <a:pt x="51321" y="84085"/>
                </a:lnTo>
                <a:lnTo>
                  <a:pt x="44097" y="94195"/>
                </a:lnTo>
                <a:lnTo>
                  <a:pt x="36755" y="104054"/>
                </a:lnTo>
                <a:lnTo>
                  <a:pt x="29531" y="114462"/>
                </a:lnTo>
                <a:lnTo>
                  <a:pt x="25730" y="120650"/>
                </a:lnTo>
                <a:lnTo>
                  <a:pt x="19615" y="132109"/>
                </a:lnTo>
                <a:lnTo>
                  <a:pt x="13920" y="1435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55222" y="1129154"/>
            <a:ext cx="11899" cy="240309"/>
          </a:xfrm>
          <a:custGeom>
            <a:avLst/>
            <a:gdLst/>
            <a:ahLst/>
            <a:cxnLst/>
            <a:rect l="l" t="t" r="r" b="b"/>
            <a:pathLst>
              <a:path w="11899" h="240309">
                <a:moveTo>
                  <a:pt x="11899" y="217403"/>
                </a:moveTo>
                <a:lnTo>
                  <a:pt x="11899" y="207429"/>
                </a:lnTo>
                <a:lnTo>
                  <a:pt x="10820" y="199161"/>
                </a:lnTo>
                <a:lnTo>
                  <a:pt x="10096" y="193052"/>
                </a:lnTo>
                <a:lnTo>
                  <a:pt x="9355" y="220727"/>
                </a:lnTo>
                <a:lnTo>
                  <a:pt x="9791" y="230733"/>
                </a:lnTo>
                <a:lnTo>
                  <a:pt x="11429" y="226136"/>
                </a:lnTo>
                <a:lnTo>
                  <a:pt x="11899" y="217403"/>
                </a:lnTo>
                <a:close/>
              </a:path>
              <a:path w="11899" h="240309">
                <a:moveTo>
                  <a:pt x="24192" y="200314"/>
                </a:moveTo>
                <a:lnTo>
                  <a:pt x="16954" y="210802"/>
                </a:lnTo>
                <a:lnTo>
                  <a:pt x="11899" y="217403"/>
                </a:lnTo>
                <a:lnTo>
                  <a:pt x="11429" y="226136"/>
                </a:lnTo>
                <a:lnTo>
                  <a:pt x="9791" y="230733"/>
                </a:lnTo>
                <a:lnTo>
                  <a:pt x="6476" y="229539"/>
                </a:lnTo>
                <a:lnTo>
                  <a:pt x="3848" y="227190"/>
                </a:lnTo>
                <a:lnTo>
                  <a:pt x="4356" y="225043"/>
                </a:lnTo>
                <a:lnTo>
                  <a:pt x="3162" y="228345"/>
                </a:lnTo>
                <a:lnTo>
                  <a:pt x="3213" y="231698"/>
                </a:lnTo>
                <a:lnTo>
                  <a:pt x="6121" y="233425"/>
                </a:lnTo>
                <a:lnTo>
                  <a:pt x="9093" y="231889"/>
                </a:lnTo>
                <a:lnTo>
                  <a:pt x="17124" y="222278"/>
                </a:lnTo>
                <a:lnTo>
                  <a:pt x="11899" y="220827"/>
                </a:lnTo>
                <a:lnTo>
                  <a:pt x="17124" y="222278"/>
                </a:lnTo>
                <a:lnTo>
                  <a:pt x="24705" y="212067"/>
                </a:lnTo>
                <a:lnTo>
                  <a:pt x="31887" y="201413"/>
                </a:lnTo>
                <a:lnTo>
                  <a:pt x="38721" y="190474"/>
                </a:lnTo>
                <a:lnTo>
                  <a:pt x="45260" y="179406"/>
                </a:lnTo>
                <a:lnTo>
                  <a:pt x="51554" y="168367"/>
                </a:lnTo>
                <a:lnTo>
                  <a:pt x="56540" y="159499"/>
                </a:lnTo>
                <a:lnTo>
                  <a:pt x="63354" y="148889"/>
                </a:lnTo>
                <a:lnTo>
                  <a:pt x="70973" y="139197"/>
                </a:lnTo>
                <a:lnTo>
                  <a:pt x="79024" y="129742"/>
                </a:lnTo>
                <a:lnTo>
                  <a:pt x="87137" y="119843"/>
                </a:lnTo>
                <a:lnTo>
                  <a:pt x="94424" y="109626"/>
                </a:lnTo>
                <a:lnTo>
                  <a:pt x="101234" y="100089"/>
                </a:lnTo>
                <a:lnTo>
                  <a:pt x="109330" y="90307"/>
                </a:lnTo>
                <a:lnTo>
                  <a:pt x="118264" y="80489"/>
                </a:lnTo>
                <a:lnTo>
                  <a:pt x="127588" y="70844"/>
                </a:lnTo>
                <a:lnTo>
                  <a:pt x="136854" y="61580"/>
                </a:lnTo>
                <a:lnTo>
                  <a:pt x="145613" y="52906"/>
                </a:lnTo>
                <a:lnTo>
                  <a:pt x="147205" y="51320"/>
                </a:lnTo>
                <a:lnTo>
                  <a:pt x="155770" y="42592"/>
                </a:lnTo>
                <a:lnTo>
                  <a:pt x="164691" y="33297"/>
                </a:lnTo>
                <a:lnTo>
                  <a:pt x="173660" y="23922"/>
                </a:lnTo>
                <a:lnTo>
                  <a:pt x="176542" y="20929"/>
                </a:lnTo>
                <a:lnTo>
                  <a:pt x="186852" y="10431"/>
                </a:lnTo>
                <a:lnTo>
                  <a:pt x="196008" y="1673"/>
                </a:lnTo>
                <a:lnTo>
                  <a:pt x="201599" y="-3098"/>
                </a:lnTo>
                <a:lnTo>
                  <a:pt x="203390" y="-6515"/>
                </a:lnTo>
                <a:lnTo>
                  <a:pt x="200990" y="-9575"/>
                </a:lnTo>
                <a:lnTo>
                  <a:pt x="197243" y="-8636"/>
                </a:lnTo>
                <a:lnTo>
                  <a:pt x="189146" y="-1580"/>
                </a:lnTo>
                <a:lnTo>
                  <a:pt x="179742" y="7586"/>
                </a:lnTo>
                <a:lnTo>
                  <a:pt x="171475" y="16040"/>
                </a:lnTo>
                <a:lnTo>
                  <a:pt x="162504" y="25389"/>
                </a:lnTo>
                <a:lnTo>
                  <a:pt x="153522" y="34772"/>
                </a:lnTo>
                <a:lnTo>
                  <a:pt x="144852" y="43696"/>
                </a:lnTo>
                <a:lnTo>
                  <a:pt x="142227" y="46342"/>
                </a:lnTo>
                <a:lnTo>
                  <a:pt x="133807" y="54700"/>
                </a:lnTo>
                <a:lnTo>
                  <a:pt x="124752" y="63708"/>
                </a:lnTo>
                <a:lnTo>
                  <a:pt x="115480" y="73193"/>
                </a:lnTo>
                <a:lnTo>
                  <a:pt x="106407" y="82983"/>
                </a:lnTo>
                <a:lnTo>
                  <a:pt x="97953" y="92904"/>
                </a:lnTo>
                <a:lnTo>
                  <a:pt x="90534" y="102783"/>
                </a:lnTo>
                <a:lnTo>
                  <a:pt x="88506" y="105816"/>
                </a:lnTo>
                <a:lnTo>
                  <a:pt x="81117" y="116137"/>
                </a:lnTo>
                <a:lnTo>
                  <a:pt x="73211" y="125693"/>
                </a:lnTo>
                <a:lnTo>
                  <a:pt x="65165" y="135156"/>
                </a:lnTo>
                <a:lnTo>
                  <a:pt x="57355" y="145193"/>
                </a:lnTo>
                <a:lnTo>
                  <a:pt x="50393" y="156057"/>
                </a:lnTo>
                <a:lnTo>
                  <a:pt x="44167" y="167133"/>
                </a:lnTo>
                <a:lnTo>
                  <a:pt x="37754" y="178313"/>
                </a:lnTo>
                <a:lnTo>
                  <a:pt x="31110" y="189429"/>
                </a:lnTo>
                <a:lnTo>
                  <a:pt x="24192" y="200314"/>
                </a:lnTo>
                <a:close/>
              </a:path>
              <a:path w="11899" h="240309">
                <a:moveTo>
                  <a:pt x="1180" y="181057"/>
                </a:moveTo>
                <a:lnTo>
                  <a:pt x="3039" y="193272"/>
                </a:lnTo>
                <a:lnTo>
                  <a:pt x="3111" y="193878"/>
                </a:lnTo>
                <a:lnTo>
                  <a:pt x="3848" y="200024"/>
                </a:lnTo>
                <a:lnTo>
                  <a:pt x="4864" y="208051"/>
                </a:lnTo>
                <a:lnTo>
                  <a:pt x="4876" y="220383"/>
                </a:lnTo>
                <a:lnTo>
                  <a:pt x="4356" y="225043"/>
                </a:lnTo>
                <a:lnTo>
                  <a:pt x="3848" y="227190"/>
                </a:lnTo>
                <a:lnTo>
                  <a:pt x="6476" y="229539"/>
                </a:lnTo>
                <a:lnTo>
                  <a:pt x="9791" y="230733"/>
                </a:lnTo>
                <a:lnTo>
                  <a:pt x="9355" y="220727"/>
                </a:lnTo>
                <a:lnTo>
                  <a:pt x="10096" y="193052"/>
                </a:lnTo>
                <a:lnTo>
                  <a:pt x="9118" y="184810"/>
                </a:lnTo>
                <a:lnTo>
                  <a:pt x="7023" y="175767"/>
                </a:lnTo>
                <a:lnTo>
                  <a:pt x="7124" y="165023"/>
                </a:lnTo>
                <a:lnTo>
                  <a:pt x="7531" y="161620"/>
                </a:lnTo>
                <a:lnTo>
                  <a:pt x="9397" y="158368"/>
                </a:lnTo>
                <a:lnTo>
                  <a:pt x="12115" y="154774"/>
                </a:lnTo>
                <a:lnTo>
                  <a:pt x="13627" y="152361"/>
                </a:lnTo>
                <a:lnTo>
                  <a:pt x="19783" y="141378"/>
                </a:lnTo>
                <a:lnTo>
                  <a:pt x="25478" y="129966"/>
                </a:lnTo>
                <a:lnTo>
                  <a:pt x="31368" y="118644"/>
                </a:lnTo>
                <a:lnTo>
                  <a:pt x="32562" y="116547"/>
                </a:lnTo>
                <a:lnTo>
                  <a:pt x="39455" y="105755"/>
                </a:lnTo>
                <a:lnTo>
                  <a:pt x="46692" y="95805"/>
                </a:lnTo>
                <a:lnTo>
                  <a:pt x="54031" y="85898"/>
                </a:lnTo>
                <a:lnTo>
                  <a:pt x="61233" y="75235"/>
                </a:lnTo>
                <a:lnTo>
                  <a:pt x="65049" y="68757"/>
                </a:lnTo>
                <a:lnTo>
                  <a:pt x="67525" y="64274"/>
                </a:lnTo>
                <a:lnTo>
                  <a:pt x="72453" y="57378"/>
                </a:lnTo>
                <a:lnTo>
                  <a:pt x="77406" y="50520"/>
                </a:lnTo>
                <a:lnTo>
                  <a:pt x="82372" y="43611"/>
                </a:lnTo>
                <a:lnTo>
                  <a:pt x="87363" y="36741"/>
                </a:lnTo>
                <a:lnTo>
                  <a:pt x="90284" y="31635"/>
                </a:lnTo>
                <a:lnTo>
                  <a:pt x="92024" y="28511"/>
                </a:lnTo>
                <a:lnTo>
                  <a:pt x="96456" y="24142"/>
                </a:lnTo>
                <a:lnTo>
                  <a:pt x="100863" y="19672"/>
                </a:lnTo>
                <a:lnTo>
                  <a:pt x="105257" y="15112"/>
                </a:lnTo>
                <a:lnTo>
                  <a:pt x="109715" y="10502"/>
                </a:lnTo>
                <a:lnTo>
                  <a:pt x="111594" y="5067"/>
                </a:lnTo>
                <a:lnTo>
                  <a:pt x="111213" y="1219"/>
                </a:lnTo>
                <a:lnTo>
                  <a:pt x="107518" y="0"/>
                </a:lnTo>
                <a:lnTo>
                  <a:pt x="104914" y="2844"/>
                </a:lnTo>
                <a:lnTo>
                  <a:pt x="103974" y="5918"/>
                </a:lnTo>
                <a:lnTo>
                  <a:pt x="100139" y="10401"/>
                </a:lnTo>
                <a:lnTo>
                  <a:pt x="95821" y="14744"/>
                </a:lnTo>
                <a:lnTo>
                  <a:pt x="91528" y="19189"/>
                </a:lnTo>
                <a:lnTo>
                  <a:pt x="86855" y="23520"/>
                </a:lnTo>
                <a:lnTo>
                  <a:pt x="84162" y="28155"/>
                </a:lnTo>
                <a:lnTo>
                  <a:pt x="81610" y="32638"/>
                </a:lnTo>
                <a:lnTo>
                  <a:pt x="76644" y="39522"/>
                </a:lnTo>
                <a:lnTo>
                  <a:pt x="71691" y="46393"/>
                </a:lnTo>
                <a:lnTo>
                  <a:pt x="66725" y="53301"/>
                </a:lnTo>
                <a:lnTo>
                  <a:pt x="61747" y="60197"/>
                </a:lnTo>
                <a:lnTo>
                  <a:pt x="58889" y="65354"/>
                </a:lnTo>
                <a:lnTo>
                  <a:pt x="52183" y="76258"/>
                </a:lnTo>
                <a:lnTo>
                  <a:pt x="45031" y="86255"/>
                </a:lnTo>
                <a:lnTo>
                  <a:pt x="37670" y="96147"/>
                </a:lnTo>
                <a:lnTo>
                  <a:pt x="30335" y="106740"/>
                </a:lnTo>
                <a:lnTo>
                  <a:pt x="26479" y="113017"/>
                </a:lnTo>
                <a:lnTo>
                  <a:pt x="20240" y="124692"/>
                </a:lnTo>
                <a:lnTo>
                  <a:pt x="14529" y="136172"/>
                </a:lnTo>
                <a:lnTo>
                  <a:pt x="8716" y="146905"/>
                </a:lnTo>
                <a:lnTo>
                  <a:pt x="6502" y="150482"/>
                </a:lnTo>
                <a:lnTo>
                  <a:pt x="3517" y="154482"/>
                </a:lnTo>
                <a:lnTo>
                  <a:pt x="2070" y="156679"/>
                </a:lnTo>
                <a:lnTo>
                  <a:pt x="685" y="159410"/>
                </a:lnTo>
                <a:lnTo>
                  <a:pt x="292" y="162801"/>
                </a:lnTo>
                <a:lnTo>
                  <a:pt x="0" y="166242"/>
                </a:lnTo>
                <a:lnTo>
                  <a:pt x="0" y="167982"/>
                </a:lnTo>
                <a:lnTo>
                  <a:pt x="1180" y="181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410988" y="797286"/>
            <a:ext cx="747839" cy="407018"/>
          </a:xfrm>
          <a:custGeom>
            <a:avLst/>
            <a:gdLst/>
            <a:ahLst/>
            <a:cxnLst/>
            <a:rect l="l" t="t" r="r" b="b"/>
            <a:pathLst>
              <a:path w="747839" h="407018">
                <a:moveTo>
                  <a:pt x="28922" y="303625"/>
                </a:moveTo>
                <a:lnTo>
                  <a:pt x="27889" y="315286"/>
                </a:lnTo>
                <a:lnTo>
                  <a:pt x="24510" y="320794"/>
                </a:lnTo>
                <a:lnTo>
                  <a:pt x="12534" y="329943"/>
                </a:lnTo>
                <a:lnTo>
                  <a:pt x="4826" y="339086"/>
                </a:lnTo>
                <a:lnTo>
                  <a:pt x="4571" y="342067"/>
                </a:lnTo>
                <a:lnTo>
                  <a:pt x="3861" y="353475"/>
                </a:lnTo>
                <a:lnTo>
                  <a:pt x="3098" y="367848"/>
                </a:lnTo>
                <a:lnTo>
                  <a:pt x="2234" y="383012"/>
                </a:lnTo>
                <a:lnTo>
                  <a:pt x="1218" y="396793"/>
                </a:lnTo>
                <a:lnTo>
                  <a:pt x="0" y="407018"/>
                </a:lnTo>
                <a:lnTo>
                  <a:pt x="20955" y="406739"/>
                </a:lnTo>
                <a:lnTo>
                  <a:pt x="28550" y="404833"/>
                </a:lnTo>
                <a:lnTo>
                  <a:pt x="44036" y="400839"/>
                </a:lnTo>
                <a:lnTo>
                  <a:pt x="57638" y="397192"/>
                </a:lnTo>
                <a:lnTo>
                  <a:pt x="69716" y="393832"/>
                </a:lnTo>
                <a:lnTo>
                  <a:pt x="80630" y="390698"/>
                </a:lnTo>
                <a:lnTo>
                  <a:pt x="90741" y="387729"/>
                </a:lnTo>
                <a:lnTo>
                  <a:pt x="100408" y="384866"/>
                </a:lnTo>
                <a:lnTo>
                  <a:pt x="109993" y="382047"/>
                </a:lnTo>
                <a:lnTo>
                  <a:pt x="130353" y="376301"/>
                </a:lnTo>
                <a:lnTo>
                  <a:pt x="154704" y="370008"/>
                </a:lnTo>
                <a:lnTo>
                  <a:pt x="169277" y="366504"/>
                </a:lnTo>
                <a:lnTo>
                  <a:pt x="185928" y="362682"/>
                </a:lnTo>
                <a:lnTo>
                  <a:pt x="206322" y="358173"/>
                </a:lnTo>
                <a:lnTo>
                  <a:pt x="230134" y="353067"/>
                </a:lnTo>
                <a:lnTo>
                  <a:pt x="243057" y="350368"/>
                </a:lnTo>
                <a:lnTo>
                  <a:pt x="256517" y="347614"/>
                </a:lnTo>
                <a:lnTo>
                  <a:pt x="270408" y="344837"/>
                </a:lnTo>
                <a:lnTo>
                  <a:pt x="284623" y="342068"/>
                </a:lnTo>
                <a:lnTo>
                  <a:pt x="299056" y="339339"/>
                </a:lnTo>
                <a:lnTo>
                  <a:pt x="313602" y="336681"/>
                </a:lnTo>
                <a:lnTo>
                  <a:pt x="328155" y="334125"/>
                </a:lnTo>
                <a:lnTo>
                  <a:pt x="342608" y="331703"/>
                </a:lnTo>
                <a:lnTo>
                  <a:pt x="356856" y="329447"/>
                </a:lnTo>
                <a:lnTo>
                  <a:pt x="370792" y="327388"/>
                </a:lnTo>
                <a:lnTo>
                  <a:pt x="384311" y="325558"/>
                </a:lnTo>
                <a:lnTo>
                  <a:pt x="397307" y="323988"/>
                </a:lnTo>
                <a:lnTo>
                  <a:pt x="421303" y="321753"/>
                </a:lnTo>
                <a:lnTo>
                  <a:pt x="441934" y="320937"/>
                </a:lnTo>
                <a:lnTo>
                  <a:pt x="443048" y="320941"/>
                </a:lnTo>
                <a:lnTo>
                  <a:pt x="455620" y="321637"/>
                </a:lnTo>
                <a:lnTo>
                  <a:pt x="468255" y="323236"/>
                </a:lnTo>
                <a:lnTo>
                  <a:pt x="480916" y="325312"/>
                </a:lnTo>
                <a:lnTo>
                  <a:pt x="493569" y="327438"/>
                </a:lnTo>
                <a:lnTo>
                  <a:pt x="506177" y="329187"/>
                </a:lnTo>
                <a:lnTo>
                  <a:pt x="518706" y="330132"/>
                </a:lnTo>
                <a:lnTo>
                  <a:pt x="521149" y="330208"/>
                </a:lnTo>
                <a:lnTo>
                  <a:pt x="534385" y="330516"/>
                </a:lnTo>
                <a:lnTo>
                  <a:pt x="546220" y="330698"/>
                </a:lnTo>
                <a:lnTo>
                  <a:pt x="557749" y="330919"/>
                </a:lnTo>
                <a:lnTo>
                  <a:pt x="570065" y="331348"/>
                </a:lnTo>
                <a:lnTo>
                  <a:pt x="584263" y="332152"/>
                </a:lnTo>
                <a:lnTo>
                  <a:pt x="593645" y="332891"/>
                </a:lnTo>
                <a:lnTo>
                  <a:pt x="606270" y="334176"/>
                </a:lnTo>
                <a:lnTo>
                  <a:pt x="619319" y="335781"/>
                </a:lnTo>
                <a:lnTo>
                  <a:pt x="632484" y="337641"/>
                </a:lnTo>
                <a:lnTo>
                  <a:pt x="645454" y="339689"/>
                </a:lnTo>
                <a:lnTo>
                  <a:pt x="657919" y="341861"/>
                </a:lnTo>
                <a:lnTo>
                  <a:pt x="669569" y="344090"/>
                </a:lnTo>
                <a:lnTo>
                  <a:pt x="672660" y="344708"/>
                </a:lnTo>
                <a:lnTo>
                  <a:pt x="683828" y="346932"/>
                </a:lnTo>
                <a:lnTo>
                  <a:pt x="696585" y="349517"/>
                </a:lnTo>
                <a:lnTo>
                  <a:pt x="710149" y="352378"/>
                </a:lnTo>
                <a:lnTo>
                  <a:pt x="723735" y="355428"/>
                </a:lnTo>
                <a:lnTo>
                  <a:pt x="736560" y="358582"/>
                </a:lnTo>
                <a:lnTo>
                  <a:pt x="747839" y="361755"/>
                </a:lnTo>
                <a:lnTo>
                  <a:pt x="744241" y="352235"/>
                </a:lnTo>
                <a:lnTo>
                  <a:pt x="735664" y="341976"/>
                </a:lnTo>
                <a:lnTo>
                  <a:pt x="724928" y="334399"/>
                </a:lnTo>
                <a:lnTo>
                  <a:pt x="723326" y="333509"/>
                </a:lnTo>
                <a:lnTo>
                  <a:pt x="712344" y="326867"/>
                </a:lnTo>
                <a:lnTo>
                  <a:pt x="699427" y="318913"/>
                </a:lnTo>
                <a:lnTo>
                  <a:pt x="689864" y="313470"/>
                </a:lnTo>
                <a:lnTo>
                  <a:pt x="683309" y="310230"/>
                </a:lnTo>
                <a:lnTo>
                  <a:pt x="670521" y="303498"/>
                </a:lnTo>
                <a:lnTo>
                  <a:pt x="657509" y="295978"/>
                </a:lnTo>
                <a:lnTo>
                  <a:pt x="648868" y="289721"/>
                </a:lnTo>
                <a:lnTo>
                  <a:pt x="645210" y="286038"/>
                </a:lnTo>
                <a:lnTo>
                  <a:pt x="646442" y="274570"/>
                </a:lnTo>
                <a:lnTo>
                  <a:pt x="644575" y="269337"/>
                </a:lnTo>
                <a:lnTo>
                  <a:pt x="641109" y="259772"/>
                </a:lnTo>
                <a:lnTo>
                  <a:pt x="636879" y="248466"/>
                </a:lnTo>
                <a:lnTo>
                  <a:pt x="632333" y="236714"/>
                </a:lnTo>
                <a:lnTo>
                  <a:pt x="627486" y="224605"/>
                </a:lnTo>
                <a:lnTo>
                  <a:pt x="622358" y="212233"/>
                </a:lnTo>
                <a:lnTo>
                  <a:pt x="616966" y="199686"/>
                </a:lnTo>
                <a:lnTo>
                  <a:pt x="611326" y="187057"/>
                </a:lnTo>
                <a:lnTo>
                  <a:pt x="605457" y="174437"/>
                </a:lnTo>
                <a:lnTo>
                  <a:pt x="599376" y="161917"/>
                </a:lnTo>
                <a:lnTo>
                  <a:pt x="593101" y="149587"/>
                </a:lnTo>
                <a:lnTo>
                  <a:pt x="586649" y="137539"/>
                </a:lnTo>
                <a:lnTo>
                  <a:pt x="580038" y="125864"/>
                </a:lnTo>
                <a:lnTo>
                  <a:pt x="573285" y="114652"/>
                </a:lnTo>
                <a:lnTo>
                  <a:pt x="566408" y="103996"/>
                </a:lnTo>
                <a:lnTo>
                  <a:pt x="559425" y="93985"/>
                </a:lnTo>
                <a:lnTo>
                  <a:pt x="552352" y="84712"/>
                </a:lnTo>
                <a:lnTo>
                  <a:pt x="545208" y="76267"/>
                </a:lnTo>
                <a:lnTo>
                  <a:pt x="538010" y="68741"/>
                </a:lnTo>
                <a:lnTo>
                  <a:pt x="528711" y="61263"/>
                </a:lnTo>
                <a:lnTo>
                  <a:pt x="518847" y="54730"/>
                </a:lnTo>
                <a:lnTo>
                  <a:pt x="507091" y="47705"/>
                </a:lnTo>
                <a:lnTo>
                  <a:pt x="493932" y="40425"/>
                </a:lnTo>
                <a:lnTo>
                  <a:pt x="479863" y="33125"/>
                </a:lnTo>
                <a:lnTo>
                  <a:pt x="465373" y="26042"/>
                </a:lnTo>
                <a:lnTo>
                  <a:pt x="450953" y="19412"/>
                </a:lnTo>
                <a:lnTo>
                  <a:pt x="437094" y="13470"/>
                </a:lnTo>
                <a:lnTo>
                  <a:pt x="424286" y="8454"/>
                </a:lnTo>
                <a:lnTo>
                  <a:pt x="413020" y="4599"/>
                </a:lnTo>
                <a:lnTo>
                  <a:pt x="403787" y="2141"/>
                </a:lnTo>
                <a:lnTo>
                  <a:pt x="385062" y="1305"/>
                </a:lnTo>
                <a:lnTo>
                  <a:pt x="375575" y="1092"/>
                </a:lnTo>
                <a:lnTo>
                  <a:pt x="366432" y="776"/>
                </a:lnTo>
                <a:lnTo>
                  <a:pt x="357425" y="437"/>
                </a:lnTo>
                <a:lnTo>
                  <a:pt x="348345" y="151"/>
                </a:lnTo>
                <a:lnTo>
                  <a:pt x="338983" y="0"/>
                </a:lnTo>
                <a:lnTo>
                  <a:pt x="329131" y="60"/>
                </a:lnTo>
                <a:lnTo>
                  <a:pt x="318579" y="410"/>
                </a:lnTo>
                <a:lnTo>
                  <a:pt x="307118" y="1130"/>
                </a:lnTo>
                <a:lnTo>
                  <a:pt x="294541" y="2298"/>
                </a:lnTo>
                <a:lnTo>
                  <a:pt x="280637" y="3993"/>
                </a:lnTo>
                <a:lnTo>
                  <a:pt x="265198" y="6293"/>
                </a:lnTo>
                <a:lnTo>
                  <a:pt x="248014" y="9277"/>
                </a:lnTo>
                <a:lnTo>
                  <a:pt x="228879" y="13023"/>
                </a:lnTo>
                <a:lnTo>
                  <a:pt x="207581" y="17611"/>
                </a:lnTo>
                <a:lnTo>
                  <a:pt x="195256" y="21496"/>
                </a:lnTo>
                <a:lnTo>
                  <a:pt x="183976" y="26577"/>
                </a:lnTo>
                <a:lnTo>
                  <a:pt x="172313" y="32967"/>
                </a:lnTo>
                <a:lnTo>
                  <a:pt x="160559" y="40368"/>
                </a:lnTo>
                <a:lnTo>
                  <a:pt x="149005" y="48482"/>
                </a:lnTo>
                <a:lnTo>
                  <a:pt x="137941" y="57010"/>
                </a:lnTo>
                <a:lnTo>
                  <a:pt x="127659" y="65654"/>
                </a:lnTo>
                <a:lnTo>
                  <a:pt x="118450" y="74118"/>
                </a:lnTo>
                <a:lnTo>
                  <a:pt x="110604" y="82101"/>
                </a:lnTo>
                <a:lnTo>
                  <a:pt x="100545" y="94043"/>
                </a:lnTo>
                <a:lnTo>
                  <a:pt x="93466" y="103789"/>
                </a:lnTo>
                <a:lnTo>
                  <a:pt x="86703" y="114212"/>
                </a:lnTo>
                <a:lnTo>
                  <a:pt x="80264" y="125220"/>
                </a:lnTo>
                <a:lnTo>
                  <a:pt x="74160" y="136723"/>
                </a:lnTo>
                <a:lnTo>
                  <a:pt x="68399" y="148628"/>
                </a:lnTo>
                <a:lnTo>
                  <a:pt x="62992" y="160846"/>
                </a:lnTo>
                <a:lnTo>
                  <a:pt x="57947" y="173283"/>
                </a:lnTo>
                <a:lnTo>
                  <a:pt x="53275" y="185850"/>
                </a:lnTo>
                <a:lnTo>
                  <a:pt x="48983" y="198454"/>
                </a:lnTo>
                <a:lnTo>
                  <a:pt x="45083" y="211005"/>
                </a:lnTo>
                <a:lnTo>
                  <a:pt x="41583" y="223411"/>
                </a:lnTo>
                <a:lnTo>
                  <a:pt x="38493" y="235581"/>
                </a:lnTo>
                <a:lnTo>
                  <a:pt x="35049" y="252416"/>
                </a:lnTo>
                <a:lnTo>
                  <a:pt x="33032" y="265415"/>
                </a:lnTo>
                <a:lnTo>
                  <a:pt x="31400" y="278446"/>
                </a:lnTo>
                <a:lnTo>
                  <a:pt x="30061" y="291264"/>
                </a:lnTo>
                <a:lnTo>
                  <a:pt x="28922" y="303625"/>
                </a:lnTo>
                <a:close/>
              </a:path>
            </a:pathLst>
          </a:custGeom>
          <a:solidFill>
            <a:srgbClr val="FFE1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410936" y="793779"/>
            <a:ext cx="751370" cy="410526"/>
          </a:xfrm>
          <a:custGeom>
            <a:avLst/>
            <a:gdLst/>
            <a:ahLst/>
            <a:cxnLst/>
            <a:rect l="l" t="t" r="r" b="b"/>
            <a:pathLst>
              <a:path w="751370" h="410526">
                <a:moveTo>
                  <a:pt x="667017" y="309074"/>
                </a:moveTo>
                <a:lnTo>
                  <a:pt x="679389" y="315673"/>
                </a:lnTo>
                <a:lnTo>
                  <a:pt x="688390" y="320165"/>
                </a:lnTo>
                <a:lnTo>
                  <a:pt x="691299" y="321524"/>
                </a:lnTo>
                <a:lnTo>
                  <a:pt x="698398" y="325842"/>
                </a:lnTo>
                <a:lnTo>
                  <a:pt x="705408" y="330186"/>
                </a:lnTo>
                <a:lnTo>
                  <a:pt x="712495" y="334567"/>
                </a:lnTo>
                <a:lnTo>
                  <a:pt x="719569" y="338999"/>
                </a:lnTo>
                <a:lnTo>
                  <a:pt x="723315" y="341006"/>
                </a:lnTo>
                <a:lnTo>
                  <a:pt x="728090" y="343559"/>
                </a:lnTo>
                <a:lnTo>
                  <a:pt x="733069" y="347343"/>
                </a:lnTo>
                <a:lnTo>
                  <a:pt x="736955" y="351725"/>
                </a:lnTo>
                <a:lnTo>
                  <a:pt x="740879" y="356106"/>
                </a:lnTo>
                <a:lnTo>
                  <a:pt x="743225" y="360291"/>
                </a:lnTo>
                <a:lnTo>
                  <a:pt x="748931" y="361898"/>
                </a:lnTo>
                <a:lnTo>
                  <a:pt x="750214" y="367917"/>
                </a:lnTo>
                <a:lnTo>
                  <a:pt x="751370" y="364692"/>
                </a:lnTo>
                <a:lnTo>
                  <a:pt x="750277" y="358088"/>
                </a:lnTo>
                <a:lnTo>
                  <a:pt x="746734" y="352119"/>
                </a:lnTo>
                <a:lnTo>
                  <a:pt x="742226" y="347039"/>
                </a:lnTo>
                <a:lnTo>
                  <a:pt x="737692" y="341959"/>
                </a:lnTo>
                <a:lnTo>
                  <a:pt x="732142" y="337755"/>
                </a:lnTo>
                <a:lnTo>
                  <a:pt x="726643" y="334808"/>
                </a:lnTo>
                <a:lnTo>
                  <a:pt x="723353" y="333043"/>
                </a:lnTo>
                <a:lnTo>
                  <a:pt x="716178" y="328560"/>
                </a:lnTo>
                <a:lnTo>
                  <a:pt x="709117" y="324204"/>
                </a:lnTo>
                <a:lnTo>
                  <a:pt x="702005" y="319810"/>
                </a:lnTo>
                <a:lnTo>
                  <a:pt x="695096" y="315555"/>
                </a:lnTo>
                <a:lnTo>
                  <a:pt x="691413" y="313803"/>
                </a:lnTo>
                <a:lnTo>
                  <a:pt x="687539" y="311961"/>
                </a:lnTo>
                <a:lnTo>
                  <a:pt x="678840" y="307567"/>
                </a:lnTo>
                <a:lnTo>
                  <a:pt x="670432" y="302919"/>
                </a:lnTo>
                <a:lnTo>
                  <a:pt x="666229" y="300582"/>
                </a:lnTo>
                <a:lnTo>
                  <a:pt x="662089" y="298194"/>
                </a:lnTo>
                <a:lnTo>
                  <a:pt x="658672" y="296023"/>
                </a:lnTo>
                <a:lnTo>
                  <a:pt x="655269" y="293889"/>
                </a:lnTo>
                <a:lnTo>
                  <a:pt x="652525" y="291882"/>
                </a:lnTo>
                <a:lnTo>
                  <a:pt x="650379" y="288339"/>
                </a:lnTo>
                <a:lnTo>
                  <a:pt x="649846" y="286307"/>
                </a:lnTo>
                <a:lnTo>
                  <a:pt x="649592" y="283310"/>
                </a:lnTo>
                <a:lnTo>
                  <a:pt x="649350" y="280325"/>
                </a:lnTo>
                <a:lnTo>
                  <a:pt x="649084" y="277316"/>
                </a:lnTo>
                <a:lnTo>
                  <a:pt x="648881" y="274356"/>
                </a:lnTo>
                <a:lnTo>
                  <a:pt x="647941" y="271677"/>
                </a:lnTo>
                <a:lnTo>
                  <a:pt x="644140" y="261192"/>
                </a:lnTo>
                <a:lnTo>
                  <a:pt x="640029" y="250225"/>
                </a:lnTo>
                <a:lnTo>
                  <a:pt x="635624" y="238845"/>
                </a:lnTo>
                <a:lnTo>
                  <a:pt x="630939" y="227133"/>
                </a:lnTo>
                <a:lnTo>
                  <a:pt x="625989" y="215170"/>
                </a:lnTo>
                <a:lnTo>
                  <a:pt x="620790" y="203038"/>
                </a:lnTo>
                <a:lnTo>
                  <a:pt x="615357" y="190816"/>
                </a:lnTo>
                <a:lnTo>
                  <a:pt x="609705" y="178587"/>
                </a:lnTo>
                <a:lnTo>
                  <a:pt x="603849" y="166430"/>
                </a:lnTo>
                <a:lnTo>
                  <a:pt x="595810" y="150585"/>
                </a:lnTo>
                <a:lnTo>
                  <a:pt x="589216" y="138319"/>
                </a:lnTo>
                <a:lnTo>
                  <a:pt x="582454" y="126437"/>
                </a:lnTo>
                <a:lnTo>
                  <a:pt x="575536" y="115032"/>
                </a:lnTo>
                <a:lnTo>
                  <a:pt x="568478" y="104197"/>
                </a:lnTo>
                <a:lnTo>
                  <a:pt x="561294" y="94023"/>
                </a:lnTo>
                <a:lnTo>
                  <a:pt x="553997" y="84603"/>
                </a:lnTo>
                <a:lnTo>
                  <a:pt x="546602" y="76031"/>
                </a:lnTo>
                <a:lnTo>
                  <a:pt x="532515" y="63140"/>
                </a:lnTo>
                <a:lnTo>
                  <a:pt x="521557" y="55759"/>
                </a:lnTo>
                <a:lnTo>
                  <a:pt x="512013" y="49973"/>
                </a:lnTo>
                <a:lnTo>
                  <a:pt x="501636" y="44084"/>
                </a:lnTo>
                <a:lnTo>
                  <a:pt x="490532" y="38124"/>
                </a:lnTo>
                <a:lnTo>
                  <a:pt x="478954" y="32215"/>
                </a:lnTo>
                <a:lnTo>
                  <a:pt x="467159" y="26478"/>
                </a:lnTo>
                <a:lnTo>
                  <a:pt x="455403" y="21035"/>
                </a:lnTo>
                <a:lnTo>
                  <a:pt x="434775" y="12218"/>
                </a:lnTo>
                <a:lnTo>
                  <a:pt x="423147" y="7780"/>
                </a:lnTo>
                <a:lnTo>
                  <a:pt x="409181" y="3084"/>
                </a:lnTo>
                <a:lnTo>
                  <a:pt x="402310" y="1332"/>
                </a:lnTo>
                <a:lnTo>
                  <a:pt x="391566" y="1332"/>
                </a:lnTo>
                <a:lnTo>
                  <a:pt x="378398" y="1155"/>
                </a:lnTo>
                <a:lnTo>
                  <a:pt x="365928" y="742"/>
                </a:lnTo>
                <a:lnTo>
                  <a:pt x="353623" y="290"/>
                </a:lnTo>
                <a:lnTo>
                  <a:pt x="340952" y="0"/>
                </a:lnTo>
                <a:lnTo>
                  <a:pt x="327928" y="66"/>
                </a:lnTo>
                <a:lnTo>
                  <a:pt x="309166" y="954"/>
                </a:lnTo>
                <a:lnTo>
                  <a:pt x="287305" y="3094"/>
                </a:lnTo>
                <a:lnTo>
                  <a:pt x="274897" y="4753"/>
                </a:lnTo>
                <a:lnTo>
                  <a:pt x="261338" y="6868"/>
                </a:lnTo>
                <a:lnTo>
                  <a:pt x="246502" y="9487"/>
                </a:lnTo>
                <a:lnTo>
                  <a:pt x="230262" y="12658"/>
                </a:lnTo>
                <a:lnTo>
                  <a:pt x="212494" y="16427"/>
                </a:lnTo>
                <a:lnTo>
                  <a:pt x="196171" y="20905"/>
                </a:lnTo>
                <a:lnTo>
                  <a:pt x="184908" y="25725"/>
                </a:lnTo>
                <a:lnTo>
                  <a:pt x="173313" y="31853"/>
                </a:lnTo>
                <a:lnTo>
                  <a:pt x="161619" y="39006"/>
                </a:lnTo>
                <a:lnTo>
                  <a:pt x="142595" y="52439"/>
                </a:lnTo>
                <a:lnTo>
                  <a:pt x="131996" y="60874"/>
                </a:lnTo>
                <a:lnTo>
                  <a:pt x="122229" y="69328"/>
                </a:lnTo>
                <a:lnTo>
                  <a:pt x="113550" y="77542"/>
                </a:lnTo>
                <a:lnTo>
                  <a:pt x="100505" y="91991"/>
                </a:lnTo>
                <a:lnTo>
                  <a:pt x="93264" y="101530"/>
                </a:lnTo>
                <a:lnTo>
                  <a:pt x="86348" y="111752"/>
                </a:lnTo>
                <a:lnTo>
                  <a:pt x="79764" y="122568"/>
                </a:lnTo>
                <a:lnTo>
                  <a:pt x="73518" y="133893"/>
                </a:lnTo>
                <a:lnTo>
                  <a:pt x="67617" y="145639"/>
                </a:lnTo>
                <a:lnTo>
                  <a:pt x="62070" y="157719"/>
                </a:lnTo>
                <a:lnTo>
                  <a:pt x="56882" y="170045"/>
                </a:lnTo>
                <a:lnTo>
                  <a:pt x="52061" y="182532"/>
                </a:lnTo>
                <a:lnTo>
                  <a:pt x="47613" y="195090"/>
                </a:lnTo>
                <a:lnTo>
                  <a:pt x="43546" y="207635"/>
                </a:lnTo>
                <a:lnTo>
                  <a:pt x="39867" y="220078"/>
                </a:lnTo>
                <a:lnTo>
                  <a:pt x="36583" y="232332"/>
                </a:lnTo>
                <a:lnTo>
                  <a:pt x="32421" y="250930"/>
                </a:lnTo>
                <a:lnTo>
                  <a:pt x="30242" y="263913"/>
                </a:lnTo>
                <a:lnTo>
                  <a:pt x="28485" y="276975"/>
                </a:lnTo>
                <a:lnTo>
                  <a:pt x="27055" y="289880"/>
                </a:lnTo>
                <a:lnTo>
                  <a:pt x="25858" y="302390"/>
                </a:lnTo>
                <a:lnTo>
                  <a:pt x="24800" y="314269"/>
                </a:lnTo>
                <a:lnTo>
                  <a:pt x="24422" y="318489"/>
                </a:lnTo>
                <a:lnTo>
                  <a:pt x="21755" y="322108"/>
                </a:lnTo>
                <a:lnTo>
                  <a:pt x="18922" y="324750"/>
                </a:lnTo>
                <a:lnTo>
                  <a:pt x="14300" y="327747"/>
                </a:lnTo>
                <a:lnTo>
                  <a:pt x="10198" y="330846"/>
                </a:lnTo>
                <a:lnTo>
                  <a:pt x="6197" y="334008"/>
                </a:lnTo>
                <a:lnTo>
                  <a:pt x="3035" y="337564"/>
                </a:lnTo>
                <a:lnTo>
                  <a:pt x="1371" y="342263"/>
                </a:lnTo>
                <a:lnTo>
                  <a:pt x="651" y="352272"/>
                </a:lnTo>
                <a:lnTo>
                  <a:pt x="0" y="407008"/>
                </a:lnTo>
                <a:lnTo>
                  <a:pt x="50" y="410526"/>
                </a:lnTo>
                <a:lnTo>
                  <a:pt x="4022" y="406954"/>
                </a:lnTo>
                <a:lnTo>
                  <a:pt x="4752" y="400900"/>
                </a:lnTo>
                <a:lnTo>
                  <a:pt x="5757" y="387427"/>
                </a:lnTo>
                <a:lnTo>
                  <a:pt x="6400" y="376401"/>
                </a:lnTo>
                <a:lnTo>
                  <a:pt x="7204" y="361308"/>
                </a:lnTo>
                <a:lnTo>
                  <a:pt x="7935" y="348657"/>
                </a:lnTo>
                <a:lnTo>
                  <a:pt x="8381" y="342949"/>
                </a:lnTo>
                <a:lnTo>
                  <a:pt x="11099" y="339215"/>
                </a:lnTo>
                <a:lnTo>
                  <a:pt x="13944" y="336561"/>
                </a:lnTo>
                <a:lnTo>
                  <a:pt x="18567" y="333564"/>
                </a:lnTo>
                <a:lnTo>
                  <a:pt x="22656" y="330478"/>
                </a:lnTo>
                <a:lnTo>
                  <a:pt x="26644" y="327328"/>
                </a:lnTo>
                <a:lnTo>
                  <a:pt x="29806" y="323798"/>
                </a:lnTo>
                <a:lnTo>
                  <a:pt x="31178" y="321778"/>
                </a:lnTo>
                <a:lnTo>
                  <a:pt x="31445" y="319111"/>
                </a:lnTo>
                <a:lnTo>
                  <a:pt x="32481" y="307370"/>
                </a:lnTo>
                <a:lnTo>
                  <a:pt x="33627" y="294950"/>
                </a:lnTo>
                <a:lnTo>
                  <a:pt x="34974" y="282101"/>
                </a:lnTo>
                <a:lnTo>
                  <a:pt x="36613" y="269075"/>
                </a:lnTo>
                <a:lnTo>
                  <a:pt x="38635" y="256120"/>
                </a:lnTo>
                <a:lnTo>
                  <a:pt x="41130" y="243489"/>
                </a:lnTo>
                <a:lnTo>
                  <a:pt x="45059" y="227694"/>
                </a:lnTo>
                <a:lnTo>
                  <a:pt x="48578" y="215245"/>
                </a:lnTo>
                <a:lnTo>
                  <a:pt x="52506" y="202649"/>
                </a:lnTo>
                <a:lnTo>
                  <a:pt x="56831" y="190003"/>
                </a:lnTo>
                <a:lnTo>
                  <a:pt x="61541" y="177402"/>
                </a:lnTo>
                <a:lnTo>
                  <a:pt x="66624" y="164942"/>
                </a:lnTo>
                <a:lnTo>
                  <a:pt x="72068" y="152720"/>
                </a:lnTo>
                <a:lnTo>
                  <a:pt x="77861" y="140832"/>
                </a:lnTo>
                <a:lnTo>
                  <a:pt x="83990" y="129372"/>
                </a:lnTo>
                <a:lnTo>
                  <a:pt x="90445" y="118438"/>
                </a:lnTo>
                <a:lnTo>
                  <a:pt x="97212" y="108125"/>
                </a:lnTo>
                <a:lnTo>
                  <a:pt x="104280" y="98529"/>
                </a:lnTo>
                <a:lnTo>
                  <a:pt x="111636" y="89746"/>
                </a:lnTo>
                <a:lnTo>
                  <a:pt x="120903" y="80194"/>
                </a:lnTo>
                <a:lnTo>
                  <a:pt x="129940" y="71889"/>
                </a:lnTo>
                <a:lnTo>
                  <a:pt x="140048" y="63385"/>
                </a:lnTo>
                <a:lnTo>
                  <a:pt x="150929" y="54988"/>
                </a:lnTo>
                <a:lnTo>
                  <a:pt x="169669" y="42224"/>
                </a:lnTo>
                <a:lnTo>
                  <a:pt x="181530" y="35348"/>
                </a:lnTo>
                <a:lnTo>
                  <a:pt x="193021" y="29755"/>
                </a:lnTo>
                <a:lnTo>
                  <a:pt x="203777" y="25763"/>
                </a:lnTo>
                <a:lnTo>
                  <a:pt x="226770" y="20569"/>
                </a:lnTo>
                <a:lnTo>
                  <a:pt x="243510" y="17219"/>
                </a:lnTo>
                <a:lnTo>
                  <a:pt x="258759" y="14447"/>
                </a:lnTo>
                <a:lnTo>
                  <a:pt x="272652" y="12204"/>
                </a:lnTo>
                <a:lnTo>
                  <a:pt x="285321" y="10438"/>
                </a:lnTo>
                <a:lnTo>
                  <a:pt x="296900" y="9100"/>
                </a:lnTo>
                <a:lnTo>
                  <a:pt x="317325" y="7507"/>
                </a:lnTo>
                <a:lnTo>
                  <a:pt x="334994" y="7024"/>
                </a:lnTo>
                <a:lnTo>
                  <a:pt x="336461" y="7021"/>
                </a:lnTo>
                <a:lnTo>
                  <a:pt x="349186" y="7205"/>
                </a:lnTo>
                <a:lnTo>
                  <a:pt x="361483" y="7621"/>
                </a:lnTo>
                <a:lnTo>
                  <a:pt x="373878" y="8072"/>
                </a:lnTo>
                <a:lnTo>
                  <a:pt x="386899" y="8357"/>
                </a:lnTo>
                <a:lnTo>
                  <a:pt x="399478" y="8330"/>
                </a:lnTo>
                <a:lnTo>
                  <a:pt x="417081" y="13121"/>
                </a:lnTo>
                <a:lnTo>
                  <a:pt x="427780" y="17034"/>
                </a:lnTo>
                <a:lnTo>
                  <a:pt x="439628" y="21833"/>
                </a:lnTo>
                <a:lnTo>
                  <a:pt x="452246" y="27340"/>
                </a:lnTo>
                <a:lnTo>
                  <a:pt x="465255" y="33375"/>
                </a:lnTo>
                <a:lnTo>
                  <a:pt x="477570" y="39406"/>
                </a:lnTo>
                <a:lnTo>
                  <a:pt x="489491" y="45536"/>
                </a:lnTo>
                <a:lnTo>
                  <a:pt x="500817" y="51684"/>
                </a:lnTo>
                <a:lnTo>
                  <a:pt x="511249" y="57704"/>
                </a:lnTo>
                <a:lnTo>
                  <a:pt x="525543" y="66819"/>
                </a:lnTo>
                <a:lnTo>
                  <a:pt x="534446" y="73695"/>
                </a:lnTo>
                <a:lnTo>
                  <a:pt x="542893" y="82417"/>
                </a:lnTo>
                <a:lnTo>
                  <a:pt x="550163" y="91063"/>
                </a:lnTo>
                <a:lnTo>
                  <a:pt x="557381" y="100611"/>
                </a:lnTo>
                <a:lnTo>
                  <a:pt x="564524" y="110958"/>
                </a:lnTo>
                <a:lnTo>
                  <a:pt x="571568" y="121999"/>
                </a:lnTo>
                <a:lnTo>
                  <a:pt x="578488" y="133631"/>
                </a:lnTo>
                <a:lnTo>
                  <a:pt x="585261" y="145751"/>
                </a:lnTo>
                <a:lnTo>
                  <a:pt x="591863" y="158254"/>
                </a:lnTo>
                <a:lnTo>
                  <a:pt x="595922" y="166279"/>
                </a:lnTo>
                <a:lnTo>
                  <a:pt x="601817" y="178378"/>
                </a:lnTo>
                <a:lnTo>
                  <a:pt x="607516" y="190581"/>
                </a:lnTo>
                <a:lnTo>
                  <a:pt x="613003" y="202807"/>
                </a:lnTo>
                <a:lnTo>
                  <a:pt x="618261" y="214970"/>
                </a:lnTo>
                <a:lnTo>
                  <a:pt x="623274" y="226987"/>
                </a:lnTo>
                <a:lnTo>
                  <a:pt x="628026" y="238774"/>
                </a:lnTo>
                <a:lnTo>
                  <a:pt x="632500" y="250247"/>
                </a:lnTo>
                <a:lnTo>
                  <a:pt x="636681" y="261322"/>
                </a:lnTo>
                <a:lnTo>
                  <a:pt x="640551" y="271914"/>
                </a:lnTo>
                <a:lnTo>
                  <a:pt x="641972" y="275715"/>
                </a:lnTo>
                <a:lnTo>
                  <a:pt x="642238" y="279881"/>
                </a:lnTo>
                <a:lnTo>
                  <a:pt x="642594" y="283958"/>
                </a:lnTo>
                <a:lnTo>
                  <a:pt x="643051" y="288111"/>
                </a:lnTo>
                <a:lnTo>
                  <a:pt x="644080" y="292073"/>
                </a:lnTo>
                <a:lnTo>
                  <a:pt x="646429" y="295705"/>
                </a:lnTo>
                <a:lnTo>
                  <a:pt x="648373" y="297648"/>
                </a:lnTo>
                <a:lnTo>
                  <a:pt x="651294" y="299680"/>
                </a:lnTo>
                <a:lnTo>
                  <a:pt x="654900" y="301979"/>
                </a:lnTo>
                <a:lnTo>
                  <a:pt x="667017" y="309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154586" y="1154827"/>
            <a:ext cx="5283" cy="4787"/>
          </a:xfrm>
          <a:custGeom>
            <a:avLst/>
            <a:gdLst/>
            <a:ahLst/>
            <a:cxnLst/>
            <a:rect l="l" t="t" r="r" b="b"/>
            <a:pathLst>
              <a:path w="5283" h="4787">
                <a:moveTo>
                  <a:pt x="5283" y="850"/>
                </a:moveTo>
                <a:lnTo>
                  <a:pt x="0" y="0"/>
                </a:lnTo>
                <a:lnTo>
                  <a:pt x="774" y="4787"/>
                </a:lnTo>
                <a:lnTo>
                  <a:pt x="4241" y="4216"/>
                </a:lnTo>
                <a:lnTo>
                  <a:pt x="5283" y="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411038" y="1204915"/>
            <a:ext cx="20942" cy="2908"/>
          </a:xfrm>
          <a:custGeom>
            <a:avLst/>
            <a:gdLst/>
            <a:ahLst/>
            <a:cxnLst/>
            <a:rect l="l" t="t" r="r" b="b"/>
            <a:pathLst>
              <a:path w="20942" h="2908">
                <a:moveTo>
                  <a:pt x="3416" y="0"/>
                </a:moveTo>
                <a:lnTo>
                  <a:pt x="0" y="2908"/>
                </a:lnTo>
                <a:lnTo>
                  <a:pt x="20942" y="2628"/>
                </a:lnTo>
                <a:lnTo>
                  <a:pt x="34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414960" y="1200513"/>
            <a:ext cx="16513" cy="220"/>
          </a:xfrm>
          <a:custGeom>
            <a:avLst/>
            <a:gdLst/>
            <a:ahLst/>
            <a:cxnLst/>
            <a:rect l="l" t="t" r="r" b="b"/>
            <a:pathLst>
              <a:path w="16513" h="220">
                <a:moveTo>
                  <a:pt x="16513" y="0"/>
                </a:moveTo>
                <a:lnTo>
                  <a:pt x="0" y="220"/>
                </a:lnTo>
                <a:lnTo>
                  <a:pt x="165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407520" y="1114706"/>
            <a:ext cx="753630" cy="93116"/>
          </a:xfrm>
          <a:custGeom>
            <a:avLst/>
            <a:gdLst/>
            <a:ahLst/>
            <a:cxnLst/>
            <a:rect l="l" t="t" r="r" b="b"/>
            <a:pathLst>
              <a:path w="753630" h="93116">
                <a:moveTo>
                  <a:pt x="3322" y="45029"/>
                </a:moveTo>
                <a:lnTo>
                  <a:pt x="2781" y="55079"/>
                </a:lnTo>
                <a:lnTo>
                  <a:pt x="1880" y="70004"/>
                </a:lnTo>
                <a:lnTo>
                  <a:pt x="819" y="82762"/>
                </a:lnTo>
                <a:lnTo>
                  <a:pt x="0" y="89001"/>
                </a:lnTo>
                <a:lnTo>
                  <a:pt x="787" y="91884"/>
                </a:lnTo>
                <a:lnTo>
                  <a:pt x="3517" y="93116"/>
                </a:lnTo>
                <a:lnTo>
                  <a:pt x="6934" y="90208"/>
                </a:lnTo>
                <a:lnTo>
                  <a:pt x="24460" y="92837"/>
                </a:lnTo>
                <a:lnTo>
                  <a:pt x="24371" y="85801"/>
                </a:lnTo>
                <a:lnTo>
                  <a:pt x="24460" y="92837"/>
                </a:lnTo>
                <a:lnTo>
                  <a:pt x="25272" y="92735"/>
                </a:lnTo>
                <a:lnTo>
                  <a:pt x="41752" y="88557"/>
                </a:lnTo>
                <a:lnTo>
                  <a:pt x="56188" y="84752"/>
                </a:lnTo>
                <a:lnTo>
                  <a:pt x="68938" y="81261"/>
                </a:lnTo>
                <a:lnTo>
                  <a:pt x="80358" y="78024"/>
                </a:lnTo>
                <a:lnTo>
                  <a:pt x="90805" y="74982"/>
                </a:lnTo>
                <a:lnTo>
                  <a:pt x="100638" y="72076"/>
                </a:lnTo>
                <a:lnTo>
                  <a:pt x="107518" y="70040"/>
                </a:lnTo>
                <a:lnTo>
                  <a:pt x="117130" y="67228"/>
                </a:lnTo>
                <a:lnTo>
                  <a:pt x="137813" y="61450"/>
                </a:lnTo>
                <a:lnTo>
                  <a:pt x="162871" y="55063"/>
                </a:lnTo>
                <a:lnTo>
                  <a:pt x="177953" y="51488"/>
                </a:lnTo>
                <a:lnTo>
                  <a:pt x="199629" y="46596"/>
                </a:lnTo>
                <a:lnTo>
                  <a:pt x="221201" y="41891"/>
                </a:lnTo>
                <a:lnTo>
                  <a:pt x="245651" y="36728"/>
                </a:lnTo>
                <a:lnTo>
                  <a:pt x="258709" y="34049"/>
                </a:lnTo>
                <a:lnTo>
                  <a:pt x="272189" y="31343"/>
                </a:lnTo>
                <a:lnTo>
                  <a:pt x="285995" y="28641"/>
                </a:lnTo>
                <a:lnTo>
                  <a:pt x="300025" y="25971"/>
                </a:lnTo>
                <a:lnTo>
                  <a:pt x="314183" y="23364"/>
                </a:lnTo>
                <a:lnTo>
                  <a:pt x="332024" y="20212"/>
                </a:lnTo>
                <a:lnTo>
                  <a:pt x="346264" y="17824"/>
                </a:lnTo>
                <a:lnTo>
                  <a:pt x="360304" y="15597"/>
                </a:lnTo>
                <a:lnTo>
                  <a:pt x="374040" y="13562"/>
                </a:lnTo>
                <a:lnTo>
                  <a:pt x="387368" y="11748"/>
                </a:lnTo>
                <a:lnTo>
                  <a:pt x="400181" y="10186"/>
                </a:lnTo>
                <a:lnTo>
                  <a:pt x="423847" y="7936"/>
                </a:lnTo>
                <a:lnTo>
                  <a:pt x="444199" y="7052"/>
                </a:lnTo>
                <a:lnTo>
                  <a:pt x="445579" y="7048"/>
                </a:lnTo>
                <a:lnTo>
                  <a:pt x="457848" y="7636"/>
                </a:lnTo>
                <a:lnTo>
                  <a:pt x="470298" y="9167"/>
                </a:lnTo>
                <a:lnTo>
                  <a:pt x="482895" y="11215"/>
                </a:lnTo>
                <a:lnTo>
                  <a:pt x="495603" y="13353"/>
                </a:lnTo>
                <a:lnTo>
                  <a:pt x="508386" y="15157"/>
                </a:lnTo>
                <a:lnTo>
                  <a:pt x="521209" y="16198"/>
                </a:lnTo>
                <a:lnTo>
                  <a:pt x="522058" y="16230"/>
                </a:lnTo>
                <a:lnTo>
                  <a:pt x="535712" y="16582"/>
                </a:lnTo>
                <a:lnTo>
                  <a:pt x="547732" y="16776"/>
                </a:lnTo>
                <a:lnTo>
                  <a:pt x="559229" y="16978"/>
                </a:lnTo>
                <a:lnTo>
                  <a:pt x="571309" y="17357"/>
                </a:lnTo>
                <a:lnTo>
                  <a:pt x="585081" y="18080"/>
                </a:lnTo>
                <a:lnTo>
                  <a:pt x="599534" y="19226"/>
                </a:lnTo>
                <a:lnTo>
                  <a:pt x="612271" y="20589"/>
                </a:lnTo>
                <a:lnTo>
                  <a:pt x="625378" y="22261"/>
                </a:lnTo>
                <a:lnTo>
                  <a:pt x="638538" y="24172"/>
                </a:lnTo>
                <a:lnTo>
                  <a:pt x="651429" y="26256"/>
                </a:lnTo>
                <a:lnTo>
                  <a:pt x="663733" y="28446"/>
                </a:lnTo>
                <a:lnTo>
                  <a:pt x="672350" y="30111"/>
                </a:lnTo>
                <a:lnTo>
                  <a:pt x="682897" y="32214"/>
                </a:lnTo>
                <a:lnTo>
                  <a:pt x="695288" y="34706"/>
                </a:lnTo>
                <a:lnTo>
                  <a:pt x="708720" y="37500"/>
                </a:lnTo>
                <a:lnTo>
                  <a:pt x="722391" y="40504"/>
                </a:lnTo>
                <a:lnTo>
                  <a:pt x="735498" y="43631"/>
                </a:lnTo>
                <a:lnTo>
                  <a:pt x="747239" y="46790"/>
                </a:lnTo>
                <a:lnTo>
                  <a:pt x="750277" y="47701"/>
                </a:lnTo>
                <a:lnTo>
                  <a:pt x="753630" y="46990"/>
                </a:lnTo>
                <a:lnTo>
                  <a:pt x="752347" y="40970"/>
                </a:lnTo>
                <a:lnTo>
                  <a:pt x="751306" y="44335"/>
                </a:lnTo>
                <a:lnTo>
                  <a:pt x="747839" y="44907"/>
                </a:lnTo>
                <a:lnTo>
                  <a:pt x="747064" y="40119"/>
                </a:lnTo>
                <a:lnTo>
                  <a:pt x="752347" y="40970"/>
                </a:lnTo>
                <a:lnTo>
                  <a:pt x="746641" y="39363"/>
                </a:lnTo>
                <a:lnTo>
                  <a:pt x="740983" y="37771"/>
                </a:lnTo>
                <a:lnTo>
                  <a:pt x="728125" y="34604"/>
                </a:lnTo>
                <a:lnTo>
                  <a:pt x="714541" y="31550"/>
                </a:lnTo>
                <a:lnTo>
                  <a:pt x="700996" y="28692"/>
                </a:lnTo>
                <a:lnTo>
                  <a:pt x="688258" y="26110"/>
                </a:lnTo>
                <a:lnTo>
                  <a:pt x="677092" y="23886"/>
                </a:lnTo>
                <a:lnTo>
                  <a:pt x="673735" y="23215"/>
                </a:lnTo>
                <a:lnTo>
                  <a:pt x="662089" y="20988"/>
                </a:lnTo>
                <a:lnTo>
                  <a:pt x="649641" y="18818"/>
                </a:lnTo>
                <a:lnTo>
                  <a:pt x="636692" y="16770"/>
                </a:lnTo>
                <a:lnTo>
                  <a:pt x="623540" y="14908"/>
                </a:lnTo>
                <a:lnTo>
                  <a:pt x="610486" y="13296"/>
                </a:lnTo>
                <a:lnTo>
                  <a:pt x="597829" y="11998"/>
                </a:lnTo>
                <a:lnTo>
                  <a:pt x="587959" y="11214"/>
                </a:lnTo>
                <a:lnTo>
                  <a:pt x="573702" y="10411"/>
                </a:lnTo>
                <a:lnTo>
                  <a:pt x="561343" y="9982"/>
                </a:lnTo>
                <a:lnTo>
                  <a:pt x="549799" y="9761"/>
                </a:lnTo>
                <a:lnTo>
                  <a:pt x="537992" y="9580"/>
                </a:lnTo>
                <a:lnTo>
                  <a:pt x="524841" y="9274"/>
                </a:lnTo>
                <a:lnTo>
                  <a:pt x="522287" y="9194"/>
                </a:lnTo>
                <a:lnTo>
                  <a:pt x="510053" y="8280"/>
                </a:lnTo>
                <a:lnTo>
                  <a:pt x="497625" y="6547"/>
                </a:lnTo>
                <a:lnTo>
                  <a:pt x="485036" y="4425"/>
                </a:lnTo>
                <a:lnTo>
                  <a:pt x="472322" y="2342"/>
                </a:lnTo>
                <a:lnTo>
                  <a:pt x="459515" y="726"/>
                </a:lnTo>
                <a:lnTo>
                  <a:pt x="446651" y="6"/>
                </a:lnTo>
                <a:lnTo>
                  <a:pt x="445388" y="0"/>
                </a:lnTo>
                <a:lnTo>
                  <a:pt x="435650" y="209"/>
                </a:lnTo>
                <a:lnTo>
                  <a:pt x="413614" y="1710"/>
                </a:lnTo>
                <a:lnTo>
                  <a:pt x="388805" y="4456"/>
                </a:lnTo>
                <a:lnTo>
                  <a:pt x="375603" y="6222"/>
                </a:lnTo>
                <a:lnTo>
                  <a:pt x="361995" y="8210"/>
                </a:lnTo>
                <a:lnTo>
                  <a:pt x="348081" y="10392"/>
                </a:lnTo>
                <a:lnTo>
                  <a:pt x="333954" y="12736"/>
                </a:lnTo>
                <a:lnTo>
                  <a:pt x="319712" y="15215"/>
                </a:lnTo>
                <a:lnTo>
                  <a:pt x="302263" y="18390"/>
                </a:lnTo>
                <a:lnTo>
                  <a:pt x="288186" y="21048"/>
                </a:lnTo>
                <a:lnTo>
                  <a:pt x="274313" y="23746"/>
                </a:lnTo>
                <a:lnTo>
                  <a:pt x="260740" y="26452"/>
                </a:lnTo>
                <a:lnTo>
                  <a:pt x="247566" y="29140"/>
                </a:lnTo>
                <a:lnTo>
                  <a:pt x="234888" y="31779"/>
                </a:lnTo>
                <a:lnTo>
                  <a:pt x="211412" y="36798"/>
                </a:lnTo>
                <a:lnTo>
                  <a:pt x="191093" y="41279"/>
                </a:lnTo>
                <a:lnTo>
                  <a:pt x="172019" y="45638"/>
                </a:lnTo>
                <a:lnTo>
                  <a:pt x="157471" y="49132"/>
                </a:lnTo>
                <a:lnTo>
                  <a:pt x="144623" y="52371"/>
                </a:lnTo>
                <a:lnTo>
                  <a:pt x="122624" y="58325"/>
                </a:lnTo>
                <a:lnTo>
                  <a:pt x="105524" y="63284"/>
                </a:lnTo>
                <a:lnTo>
                  <a:pt x="95873" y="66140"/>
                </a:lnTo>
                <a:lnTo>
                  <a:pt x="85889" y="69083"/>
                </a:lnTo>
                <a:lnTo>
                  <a:pt x="75203" y="72174"/>
                </a:lnTo>
                <a:lnTo>
                  <a:pt x="63447" y="75475"/>
                </a:lnTo>
                <a:lnTo>
                  <a:pt x="50251" y="79049"/>
                </a:lnTo>
                <a:lnTo>
                  <a:pt x="35246" y="82958"/>
                </a:lnTo>
                <a:lnTo>
                  <a:pt x="23951" y="85806"/>
                </a:lnTo>
                <a:lnTo>
                  <a:pt x="7438" y="86026"/>
                </a:lnTo>
                <a:lnTo>
                  <a:pt x="3467" y="89598"/>
                </a:lnTo>
                <a:lnTo>
                  <a:pt x="3416" y="86080"/>
                </a:lnTo>
                <a:lnTo>
                  <a:pt x="4068" y="31344"/>
                </a:lnTo>
                <a:lnTo>
                  <a:pt x="3322" y="45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435370" y="1050540"/>
            <a:ext cx="364032" cy="69138"/>
          </a:xfrm>
          <a:custGeom>
            <a:avLst/>
            <a:gdLst/>
            <a:ahLst/>
            <a:cxnLst/>
            <a:rect l="l" t="t" r="r" b="b"/>
            <a:pathLst>
              <a:path w="364032" h="69138">
                <a:moveTo>
                  <a:pt x="78699" y="51413"/>
                </a:moveTo>
                <a:lnTo>
                  <a:pt x="79197" y="51307"/>
                </a:lnTo>
                <a:lnTo>
                  <a:pt x="91591" y="48960"/>
                </a:lnTo>
                <a:lnTo>
                  <a:pt x="104076" y="46993"/>
                </a:lnTo>
                <a:lnTo>
                  <a:pt x="116627" y="45189"/>
                </a:lnTo>
                <a:lnTo>
                  <a:pt x="129224" y="43330"/>
                </a:lnTo>
                <a:lnTo>
                  <a:pt x="141845" y="41199"/>
                </a:lnTo>
                <a:lnTo>
                  <a:pt x="145427" y="40512"/>
                </a:lnTo>
                <a:lnTo>
                  <a:pt x="158571" y="37701"/>
                </a:lnTo>
                <a:lnTo>
                  <a:pt x="171133" y="34627"/>
                </a:lnTo>
                <a:lnTo>
                  <a:pt x="183274" y="31376"/>
                </a:lnTo>
                <a:lnTo>
                  <a:pt x="195156" y="28033"/>
                </a:lnTo>
                <a:lnTo>
                  <a:pt x="206940" y="24685"/>
                </a:lnTo>
                <a:lnTo>
                  <a:pt x="218790" y="21415"/>
                </a:lnTo>
                <a:lnTo>
                  <a:pt x="230865" y="18311"/>
                </a:lnTo>
                <a:lnTo>
                  <a:pt x="243329" y="15457"/>
                </a:lnTo>
                <a:lnTo>
                  <a:pt x="256343" y="12939"/>
                </a:lnTo>
                <a:lnTo>
                  <a:pt x="267445" y="11310"/>
                </a:lnTo>
                <a:lnTo>
                  <a:pt x="279767" y="10019"/>
                </a:lnTo>
                <a:lnTo>
                  <a:pt x="293018" y="9011"/>
                </a:lnTo>
                <a:lnTo>
                  <a:pt x="306773" y="8251"/>
                </a:lnTo>
                <a:lnTo>
                  <a:pt x="320608" y="7709"/>
                </a:lnTo>
                <a:lnTo>
                  <a:pt x="334096" y="7350"/>
                </a:lnTo>
                <a:lnTo>
                  <a:pt x="346815" y="7143"/>
                </a:lnTo>
                <a:lnTo>
                  <a:pt x="362470" y="7048"/>
                </a:lnTo>
                <a:lnTo>
                  <a:pt x="364032" y="3517"/>
                </a:lnTo>
                <a:lnTo>
                  <a:pt x="362445" y="0"/>
                </a:lnTo>
                <a:lnTo>
                  <a:pt x="349344" y="81"/>
                </a:lnTo>
                <a:lnTo>
                  <a:pt x="336935" y="255"/>
                </a:lnTo>
                <a:lnTo>
                  <a:pt x="323672" y="569"/>
                </a:lnTo>
                <a:lnTo>
                  <a:pt x="309953" y="1057"/>
                </a:lnTo>
                <a:lnTo>
                  <a:pt x="296174" y="1755"/>
                </a:lnTo>
                <a:lnTo>
                  <a:pt x="282733" y="2696"/>
                </a:lnTo>
                <a:lnTo>
                  <a:pt x="270028" y="3915"/>
                </a:lnTo>
                <a:lnTo>
                  <a:pt x="258456" y="5446"/>
                </a:lnTo>
                <a:lnTo>
                  <a:pt x="242010" y="8537"/>
                </a:lnTo>
                <a:lnTo>
                  <a:pt x="229350" y="11431"/>
                </a:lnTo>
                <a:lnTo>
                  <a:pt x="217141" y="14563"/>
                </a:lnTo>
                <a:lnTo>
                  <a:pt x="205223" y="17847"/>
                </a:lnTo>
                <a:lnTo>
                  <a:pt x="193435" y="21199"/>
                </a:lnTo>
                <a:lnTo>
                  <a:pt x="181617" y="24530"/>
                </a:lnTo>
                <a:lnTo>
                  <a:pt x="169608" y="27756"/>
                </a:lnTo>
                <a:lnTo>
                  <a:pt x="157248" y="30790"/>
                </a:lnTo>
                <a:lnTo>
                  <a:pt x="144376" y="33546"/>
                </a:lnTo>
                <a:lnTo>
                  <a:pt x="131705" y="35802"/>
                </a:lnTo>
                <a:lnTo>
                  <a:pt x="119238" y="37690"/>
                </a:lnTo>
                <a:lnTo>
                  <a:pt x="106689" y="39484"/>
                </a:lnTo>
                <a:lnTo>
                  <a:pt x="94080" y="41400"/>
                </a:lnTo>
                <a:lnTo>
                  <a:pt x="81432" y="43657"/>
                </a:lnTo>
                <a:lnTo>
                  <a:pt x="77736" y="44411"/>
                </a:lnTo>
                <a:lnTo>
                  <a:pt x="65276" y="47203"/>
                </a:lnTo>
                <a:lnTo>
                  <a:pt x="52866" y="50197"/>
                </a:lnTo>
                <a:lnTo>
                  <a:pt x="40500" y="53292"/>
                </a:lnTo>
                <a:lnTo>
                  <a:pt x="28173" y="56384"/>
                </a:lnTo>
                <a:lnTo>
                  <a:pt x="15882" y="59370"/>
                </a:lnTo>
                <a:lnTo>
                  <a:pt x="3621" y="62145"/>
                </a:lnTo>
                <a:lnTo>
                  <a:pt x="0" y="64528"/>
                </a:lnTo>
                <a:lnTo>
                  <a:pt x="812" y="68338"/>
                </a:lnTo>
                <a:lnTo>
                  <a:pt x="4584" y="69138"/>
                </a:lnTo>
                <a:lnTo>
                  <a:pt x="16988" y="66337"/>
                </a:lnTo>
                <a:lnTo>
                  <a:pt x="29364" y="63338"/>
                </a:lnTo>
                <a:lnTo>
                  <a:pt x="41717" y="60243"/>
                </a:lnTo>
                <a:lnTo>
                  <a:pt x="54054" y="57155"/>
                </a:lnTo>
                <a:lnTo>
                  <a:pt x="66379" y="54178"/>
                </a:lnTo>
                <a:lnTo>
                  <a:pt x="78699" y="514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480570" y="835567"/>
            <a:ext cx="494195" cy="114425"/>
          </a:xfrm>
          <a:custGeom>
            <a:avLst/>
            <a:gdLst/>
            <a:ahLst/>
            <a:cxnLst/>
            <a:rect l="l" t="t" r="r" b="b"/>
            <a:pathLst>
              <a:path w="494195" h="114425">
                <a:moveTo>
                  <a:pt x="6032" y="99934"/>
                </a:moveTo>
                <a:lnTo>
                  <a:pt x="14204" y="87851"/>
                </a:lnTo>
                <a:lnTo>
                  <a:pt x="22567" y="78350"/>
                </a:lnTo>
                <a:lnTo>
                  <a:pt x="31981" y="69735"/>
                </a:lnTo>
                <a:lnTo>
                  <a:pt x="42305" y="61977"/>
                </a:lnTo>
                <a:lnTo>
                  <a:pt x="53396" y="55043"/>
                </a:lnTo>
                <a:lnTo>
                  <a:pt x="63411" y="49731"/>
                </a:lnTo>
                <a:lnTo>
                  <a:pt x="75228" y="44369"/>
                </a:lnTo>
                <a:lnTo>
                  <a:pt x="87369" y="39715"/>
                </a:lnTo>
                <a:lnTo>
                  <a:pt x="99691" y="35736"/>
                </a:lnTo>
                <a:lnTo>
                  <a:pt x="112050" y="32401"/>
                </a:lnTo>
                <a:lnTo>
                  <a:pt x="124303" y="29678"/>
                </a:lnTo>
                <a:lnTo>
                  <a:pt x="136309" y="27532"/>
                </a:lnTo>
                <a:lnTo>
                  <a:pt x="148944" y="25051"/>
                </a:lnTo>
                <a:lnTo>
                  <a:pt x="161518" y="21889"/>
                </a:lnTo>
                <a:lnTo>
                  <a:pt x="174024" y="18388"/>
                </a:lnTo>
                <a:lnTo>
                  <a:pt x="186460" y="14895"/>
                </a:lnTo>
                <a:lnTo>
                  <a:pt x="198821" y="11754"/>
                </a:lnTo>
                <a:lnTo>
                  <a:pt x="211103" y="9310"/>
                </a:lnTo>
                <a:lnTo>
                  <a:pt x="223302" y="7907"/>
                </a:lnTo>
                <a:lnTo>
                  <a:pt x="239096" y="7479"/>
                </a:lnTo>
                <a:lnTo>
                  <a:pt x="251575" y="7235"/>
                </a:lnTo>
                <a:lnTo>
                  <a:pt x="264919" y="7046"/>
                </a:lnTo>
                <a:lnTo>
                  <a:pt x="292260" y="7060"/>
                </a:lnTo>
                <a:lnTo>
                  <a:pt x="305522" y="7385"/>
                </a:lnTo>
                <a:lnTo>
                  <a:pt x="317959" y="8001"/>
                </a:lnTo>
                <a:lnTo>
                  <a:pt x="328091" y="8850"/>
                </a:lnTo>
                <a:lnTo>
                  <a:pt x="342674" y="10813"/>
                </a:lnTo>
                <a:lnTo>
                  <a:pt x="355556" y="13416"/>
                </a:lnTo>
                <a:lnTo>
                  <a:pt x="367209" y="16640"/>
                </a:lnTo>
                <a:lnTo>
                  <a:pt x="378107" y="20469"/>
                </a:lnTo>
                <a:lnTo>
                  <a:pt x="392665" y="26661"/>
                </a:lnTo>
                <a:lnTo>
                  <a:pt x="403306" y="31707"/>
                </a:lnTo>
                <a:lnTo>
                  <a:pt x="414671" y="37268"/>
                </a:lnTo>
                <a:lnTo>
                  <a:pt x="427159" y="43318"/>
                </a:lnTo>
                <a:lnTo>
                  <a:pt x="434390" y="46721"/>
                </a:lnTo>
                <a:lnTo>
                  <a:pt x="443953" y="52444"/>
                </a:lnTo>
                <a:lnTo>
                  <a:pt x="455052" y="61116"/>
                </a:lnTo>
                <a:lnTo>
                  <a:pt x="456387" y="62292"/>
                </a:lnTo>
                <a:lnTo>
                  <a:pt x="466669" y="72603"/>
                </a:lnTo>
                <a:lnTo>
                  <a:pt x="473014" y="81723"/>
                </a:lnTo>
                <a:lnTo>
                  <a:pt x="473138" y="82002"/>
                </a:lnTo>
                <a:lnTo>
                  <a:pt x="476135" y="88746"/>
                </a:lnTo>
                <a:lnTo>
                  <a:pt x="477850" y="95185"/>
                </a:lnTo>
                <a:lnTo>
                  <a:pt x="479729" y="100709"/>
                </a:lnTo>
                <a:lnTo>
                  <a:pt x="480682" y="103465"/>
                </a:lnTo>
                <a:lnTo>
                  <a:pt x="481660" y="106018"/>
                </a:lnTo>
                <a:lnTo>
                  <a:pt x="484301" y="110577"/>
                </a:lnTo>
                <a:lnTo>
                  <a:pt x="488403" y="114019"/>
                </a:lnTo>
                <a:lnTo>
                  <a:pt x="492239" y="114425"/>
                </a:lnTo>
                <a:lnTo>
                  <a:pt x="494195" y="111060"/>
                </a:lnTo>
                <a:lnTo>
                  <a:pt x="491947" y="107923"/>
                </a:lnTo>
                <a:lnTo>
                  <a:pt x="489077" y="104760"/>
                </a:lnTo>
                <a:lnTo>
                  <a:pt x="487667" y="102385"/>
                </a:lnTo>
                <a:lnTo>
                  <a:pt x="486435" y="98702"/>
                </a:lnTo>
                <a:lnTo>
                  <a:pt x="485038" y="94270"/>
                </a:lnTo>
                <a:lnTo>
                  <a:pt x="483641" y="89838"/>
                </a:lnTo>
                <a:lnTo>
                  <a:pt x="482028" y="84644"/>
                </a:lnTo>
                <a:lnTo>
                  <a:pt x="479577" y="79144"/>
                </a:lnTo>
                <a:lnTo>
                  <a:pt x="473300" y="69521"/>
                </a:lnTo>
                <a:lnTo>
                  <a:pt x="463924" y="59647"/>
                </a:lnTo>
                <a:lnTo>
                  <a:pt x="461073" y="57034"/>
                </a:lnTo>
                <a:lnTo>
                  <a:pt x="450216" y="48254"/>
                </a:lnTo>
                <a:lnTo>
                  <a:pt x="439957" y="41650"/>
                </a:lnTo>
                <a:lnTo>
                  <a:pt x="437349" y="40333"/>
                </a:lnTo>
                <a:lnTo>
                  <a:pt x="424281" y="34124"/>
                </a:lnTo>
                <a:lnTo>
                  <a:pt x="412451" y="28341"/>
                </a:lnTo>
                <a:lnTo>
                  <a:pt x="401452" y="23005"/>
                </a:lnTo>
                <a:lnTo>
                  <a:pt x="390872" y="18138"/>
                </a:lnTo>
                <a:lnTo>
                  <a:pt x="374300" y="11569"/>
                </a:lnTo>
                <a:lnTo>
                  <a:pt x="362993" y="8058"/>
                </a:lnTo>
                <a:lnTo>
                  <a:pt x="350726" y="5142"/>
                </a:lnTo>
                <a:lnTo>
                  <a:pt x="337118" y="2848"/>
                </a:lnTo>
                <a:lnTo>
                  <a:pt x="328828" y="1852"/>
                </a:lnTo>
                <a:lnTo>
                  <a:pt x="317377" y="910"/>
                </a:lnTo>
                <a:lnTo>
                  <a:pt x="304841" y="316"/>
                </a:lnTo>
                <a:lnTo>
                  <a:pt x="291598" y="7"/>
                </a:lnTo>
                <a:lnTo>
                  <a:pt x="264779" y="0"/>
                </a:lnTo>
                <a:lnTo>
                  <a:pt x="251426" y="191"/>
                </a:lnTo>
                <a:lnTo>
                  <a:pt x="238959" y="436"/>
                </a:lnTo>
                <a:lnTo>
                  <a:pt x="227761" y="671"/>
                </a:lnTo>
                <a:lnTo>
                  <a:pt x="214982" y="1652"/>
                </a:lnTo>
                <a:lnTo>
                  <a:pt x="202314" y="3782"/>
                </a:lnTo>
                <a:lnTo>
                  <a:pt x="189758" y="6717"/>
                </a:lnTo>
                <a:lnTo>
                  <a:pt x="177315" y="10113"/>
                </a:lnTo>
                <a:lnTo>
                  <a:pt x="164985" y="13626"/>
                </a:lnTo>
                <a:lnTo>
                  <a:pt x="152769" y="16911"/>
                </a:lnTo>
                <a:lnTo>
                  <a:pt x="140668" y="19623"/>
                </a:lnTo>
                <a:lnTo>
                  <a:pt x="135216" y="20572"/>
                </a:lnTo>
                <a:lnTo>
                  <a:pt x="123272" y="22705"/>
                </a:lnTo>
                <a:lnTo>
                  <a:pt x="111071" y="25396"/>
                </a:lnTo>
                <a:lnTo>
                  <a:pt x="98741" y="28680"/>
                </a:lnTo>
                <a:lnTo>
                  <a:pt x="86410" y="32594"/>
                </a:lnTo>
                <a:lnTo>
                  <a:pt x="74207" y="37172"/>
                </a:lnTo>
                <a:lnTo>
                  <a:pt x="62258" y="42449"/>
                </a:lnTo>
                <a:lnTo>
                  <a:pt x="48813" y="49547"/>
                </a:lnTo>
                <a:lnTo>
                  <a:pt x="37870" y="56471"/>
                </a:lnTo>
                <a:lnTo>
                  <a:pt x="27595" y="64217"/>
                </a:lnTo>
                <a:lnTo>
                  <a:pt x="18125" y="72824"/>
                </a:lnTo>
                <a:lnTo>
                  <a:pt x="9596" y="82329"/>
                </a:lnTo>
                <a:lnTo>
                  <a:pt x="2146" y="92770"/>
                </a:lnTo>
                <a:lnTo>
                  <a:pt x="0" y="96315"/>
                </a:lnTo>
                <a:lnTo>
                  <a:pt x="2209" y="99477"/>
                </a:lnTo>
                <a:lnTo>
                  <a:pt x="6032" y="99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628932" y="1018909"/>
            <a:ext cx="159042" cy="24307"/>
          </a:xfrm>
          <a:custGeom>
            <a:avLst/>
            <a:gdLst/>
            <a:ahLst/>
            <a:cxnLst/>
            <a:rect l="l" t="t" r="r" b="b"/>
            <a:pathLst>
              <a:path w="159042" h="24307">
                <a:moveTo>
                  <a:pt x="0" y="21005"/>
                </a:moveTo>
                <a:lnTo>
                  <a:pt x="2057" y="24307"/>
                </a:lnTo>
                <a:lnTo>
                  <a:pt x="5880" y="23787"/>
                </a:lnTo>
                <a:lnTo>
                  <a:pt x="8902" y="21856"/>
                </a:lnTo>
                <a:lnTo>
                  <a:pt x="15659" y="19646"/>
                </a:lnTo>
                <a:lnTo>
                  <a:pt x="23964" y="17818"/>
                </a:lnTo>
                <a:lnTo>
                  <a:pt x="36997" y="15266"/>
                </a:lnTo>
                <a:lnTo>
                  <a:pt x="51301" y="13046"/>
                </a:lnTo>
                <a:lnTo>
                  <a:pt x="65857" y="11175"/>
                </a:lnTo>
                <a:lnTo>
                  <a:pt x="79648" y="9669"/>
                </a:lnTo>
                <a:lnTo>
                  <a:pt x="91657" y="8545"/>
                </a:lnTo>
                <a:lnTo>
                  <a:pt x="100866" y="7820"/>
                </a:lnTo>
                <a:lnTo>
                  <a:pt x="115165" y="7177"/>
                </a:lnTo>
                <a:lnTo>
                  <a:pt x="127910" y="7036"/>
                </a:lnTo>
                <a:lnTo>
                  <a:pt x="155549" y="7035"/>
                </a:lnTo>
                <a:lnTo>
                  <a:pt x="159042" y="5410"/>
                </a:lnTo>
                <a:lnTo>
                  <a:pt x="159003" y="1524"/>
                </a:lnTo>
                <a:lnTo>
                  <a:pt x="155460" y="0"/>
                </a:lnTo>
                <a:lnTo>
                  <a:pt x="116511" y="105"/>
                </a:lnTo>
                <a:lnTo>
                  <a:pt x="103805" y="579"/>
                </a:lnTo>
                <a:lnTo>
                  <a:pt x="93153" y="1352"/>
                </a:lnTo>
                <a:lnTo>
                  <a:pt x="81020" y="2450"/>
                </a:lnTo>
                <a:lnTo>
                  <a:pt x="66781" y="3969"/>
                </a:lnTo>
                <a:lnTo>
                  <a:pt x="51498" y="5905"/>
                </a:lnTo>
                <a:lnTo>
                  <a:pt x="38415" y="7883"/>
                </a:lnTo>
                <a:lnTo>
                  <a:pt x="26119" y="10144"/>
                </a:lnTo>
                <a:lnTo>
                  <a:pt x="13754" y="12915"/>
                </a:lnTo>
                <a:lnTo>
                  <a:pt x="6718" y="14998"/>
                </a:lnTo>
                <a:lnTo>
                  <a:pt x="2158" y="17805"/>
                </a:lnTo>
                <a:lnTo>
                  <a:pt x="0" y="21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886183" y="1290261"/>
            <a:ext cx="176149" cy="16789"/>
          </a:xfrm>
          <a:custGeom>
            <a:avLst/>
            <a:gdLst/>
            <a:ahLst/>
            <a:cxnLst/>
            <a:rect l="l" t="t" r="r" b="b"/>
            <a:pathLst>
              <a:path w="176149" h="16789">
                <a:moveTo>
                  <a:pt x="0" y="2285"/>
                </a:moveTo>
                <a:lnTo>
                  <a:pt x="177" y="6172"/>
                </a:lnTo>
                <a:lnTo>
                  <a:pt x="3771" y="7581"/>
                </a:lnTo>
                <a:lnTo>
                  <a:pt x="11849" y="7200"/>
                </a:lnTo>
                <a:lnTo>
                  <a:pt x="19532" y="7035"/>
                </a:lnTo>
                <a:lnTo>
                  <a:pt x="26974" y="7035"/>
                </a:lnTo>
                <a:lnTo>
                  <a:pt x="39657" y="7176"/>
                </a:lnTo>
                <a:lnTo>
                  <a:pt x="52101" y="7541"/>
                </a:lnTo>
                <a:lnTo>
                  <a:pt x="64501" y="8046"/>
                </a:lnTo>
                <a:lnTo>
                  <a:pt x="77051" y="8606"/>
                </a:lnTo>
                <a:lnTo>
                  <a:pt x="89948" y="9136"/>
                </a:lnTo>
                <a:lnTo>
                  <a:pt x="99885" y="9461"/>
                </a:lnTo>
                <a:lnTo>
                  <a:pt x="112305" y="10131"/>
                </a:lnTo>
                <a:lnTo>
                  <a:pt x="124524" y="11313"/>
                </a:lnTo>
                <a:lnTo>
                  <a:pt x="136777" y="12803"/>
                </a:lnTo>
                <a:lnTo>
                  <a:pt x="149300" y="14396"/>
                </a:lnTo>
                <a:lnTo>
                  <a:pt x="162328" y="15888"/>
                </a:lnTo>
                <a:lnTo>
                  <a:pt x="172212" y="16789"/>
                </a:lnTo>
                <a:lnTo>
                  <a:pt x="175844" y="15493"/>
                </a:lnTo>
                <a:lnTo>
                  <a:pt x="176149" y="11607"/>
                </a:lnTo>
                <a:lnTo>
                  <a:pt x="172758" y="9766"/>
                </a:lnTo>
                <a:lnTo>
                  <a:pt x="159507" y="8506"/>
                </a:lnTo>
                <a:lnTo>
                  <a:pt x="146810" y="6984"/>
                </a:lnTo>
                <a:lnTo>
                  <a:pt x="134429" y="5403"/>
                </a:lnTo>
                <a:lnTo>
                  <a:pt x="122132" y="3969"/>
                </a:lnTo>
                <a:lnTo>
                  <a:pt x="109682" y="2885"/>
                </a:lnTo>
                <a:lnTo>
                  <a:pt x="100076" y="2425"/>
                </a:lnTo>
                <a:lnTo>
                  <a:pt x="86915" y="1974"/>
                </a:lnTo>
                <a:lnTo>
                  <a:pt x="74193" y="1429"/>
                </a:lnTo>
                <a:lnTo>
                  <a:pt x="61715" y="877"/>
                </a:lnTo>
                <a:lnTo>
                  <a:pt x="49289" y="399"/>
                </a:lnTo>
                <a:lnTo>
                  <a:pt x="36724" y="82"/>
                </a:lnTo>
                <a:lnTo>
                  <a:pt x="19431" y="0"/>
                </a:lnTo>
                <a:lnTo>
                  <a:pt x="11633" y="152"/>
                </a:lnTo>
                <a:lnTo>
                  <a:pt x="3429" y="546"/>
                </a:lnTo>
                <a:lnTo>
                  <a:pt x="0" y="2285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449898" y="1343458"/>
            <a:ext cx="8610" cy="7518"/>
          </a:xfrm>
          <a:custGeom>
            <a:avLst/>
            <a:gdLst/>
            <a:ahLst/>
            <a:cxnLst/>
            <a:rect l="l" t="t" r="r" b="b"/>
            <a:pathLst>
              <a:path w="8610" h="7518">
                <a:moveTo>
                  <a:pt x="0" y="3238"/>
                </a:moveTo>
                <a:lnTo>
                  <a:pt x="2070" y="6502"/>
                </a:lnTo>
                <a:lnTo>
                  <a:pt x="6464" y="7518"/>
                </a:lnTo>
                <a:lnTo>
                  <a:pt x="8610" y="4267"/>
                </a:lnTo>
                <a:lnTo>
                  <a:pt x="6527" y="1015"/>
                </a:lnTo>
                <a:lnTo>
                  <a:pt x="2146" y="0"/>
                </a:lnTo>
                <a:lnTo>
                  <a:pt x="0" y="3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395466" y="1296888"/>
            <a:ext cx="8000" cy="8407"/>
          </a:xfrm>
          <a:custGeom>
            <a:avLst/>
            <a:gdLst/>
            <a:ahLst/>
            <a:cxnLst/>
            <a:rect l="l" t="t" r="r" b="b"/>
            <a:pathLst>
              <a:path w="8000" h="8407">
                <a:moveTo>
                  <a:pt x="0" y="2527"/>
                </a:moveTo>
                <a:lnTo>
                  <a:pt x="1092" y="6223"/>
                </a:lnTo>
                <a:lnTo>
                  <a:pt x="5054" y="8407"/>
                </a:lnTo>
                <a:lnTo>
                  <a:pt x="8001" y="5867"/>
                </a:lnTo>
                <a:lnTo>
                  <a:pt x="6883" y="2171"/>
                </a:lnTo>
                <a:lnTo>
                  <a:pt x="2946" y="0"/>
                </a:lnTo>
                <a:lnTo>
                  <a:pt x="0" y="2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375539" y="1267270"/>
            <a:ext cx="7112" cy="8674"/>
          </a:xfrm>
          <a:custGeom>
            <a:avLst/>
            <a:gdLst/>
            <a:ahLst/>
            <a:cxnLst/>
            <a:rect l="l" t="t" r="r" b="b"/>
            <a:pathLst>
              <a:path w="7112" h="8674">
                <a:moveTo>
                  <a:pt x="0" y="1854"/>
                </a:moveTo>
                <a:lnTo>
                  <a:pt x="292" y="5702"/>
                </a:lnTo>
                <a:lnTo>
                  <a:pt x="3695" y="8674"/>
                </a:lnTo>
                <a:lnTo>
                  <a:pt x="7112" y="6807"/>
                </a:lnTo>
                <a:lnTo>
                  <a:pt x="6807" y="2959"/>
                </a:lnTo>
                <a:lnTo>
                  <a:pt x="3416" y="0"/>
                </a:lnTo>
                <a:lnTo>
                  <a:pt x="0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370294" y="1222529"/>
            <a:ext cx="7924" cy="7327"/>
          </a:xfrm>
          <a:custGeom>
            <a:avLst/>
            <a:gdLst/>
            <a:ahLst/>
            <a:cxnLst/>
            <a:rect l="l" t="t" r="r" b="b"/>
            <a:pathLst>
              <a:path w="7924" h="7327">
                <a:moveTo>
                  <a:pt x="7924" y="4991"/>
                </a:moveTo>
                <a:lnTo>
                  <a:pt x="7442" y="1130"/>
                </a:lnTo>
                <a:lnTo>
                  <a:pt x="3746" y="0"/>
                </a:lnTo>
                <a:lnTo>
                  <a:pt x="1117" y="330"/>
                </a:lnTo>
                <a:lnTo>
                  <a:pt x="0" y="4025"/>
                </a:lnTo>
                <a:lnTo>
                  <a:pt x="1993" y="7327"/>
                </a:lnTo>
                <a:lnTo>
                  <a:pt x="4622" y="6997"/>
                </a:lnTo>
                <a:lnTo>
                  <a:pt x="7924" y="4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361836" y="1234251"/>
            <a:ext cx="7518" cy="7975"/>
          </a:xfrm>
          <a:custGeom>
            <a:avLst/>
            <a:gdLst/>
            <a:ahLst/>
            <a:cxnLst/>
            <a:rect l="l" t="t" r="r" b="b"/>
            <a:pathLst>
              <a:path w="7518" h="7975">
                <a:moveTo>
                  <a:pt x="7518" y="5422"/>
                </a:moveTo>
                <a:lnTo>
                  <a:pt x="6946" y="3568"/>
                </a:lnTo>
                <a:lnTo>
                  <a:pt x="4190" y="0"/>
                </a:lnTo>
                <a:lnTo>
                  <a:pt x="469" y="1142"/>
                </a:lnTo>
                <a:lnTo>
                  <a:pt x="0" y="4965"/>
                </a:lnTo>
                <a:lnTo>
                  <a:pt x="787" y="7505"/>
                </a:lnTo>
                <a:lnTo>
                  <a:pt x="4622" y="7975"/>
                </a:lnTo>
                <a:lnTo>
                  <a:pt x="7518" y="5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354039" y="1199605"/>
            <a:ext cx="7289" cy="7924"/>
          </a:xfrm>
          <a:custGeom>
            <a:avLst/>
            <a:gdLst/>
            <a:ahLst/>
            <a:cxnLst/>
            <a:rect l="l" t="t" r="r" b="b"/>
            <a:pathLst>
              <a:path w="7289" h="7924">
                <a:moveTo>
                  <a:pt x="279" y="4584"/>
                </a:moveTo>
                <a:lnTo>
                  <a:pt x="2235" y="7924"/>
                </a:lnTo>
                <a:lnTo>
                  <a:pt x="6096" y="7492"/>
                </a:lnTo>
                <a:lnTo>
                  <a:pt x="7289" y="3822"/>
                </a:lnTo>
                <a:lnTo>
                  <a:pt x="7010" y="1193"/>
                </a:lnTo>
                <a:lnTo>
                  <a:pt x="3340" y="0"/>
                </a:lnTo>
                <a:lnTo>
                  <a:pt x="0" y="1930"/>
                </a:lnTo>
                <a:lnTo>
                  <a:pt x="279" y="4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355499" y="1163930"/>
            <a:ext cx="7416" cy="7962"/>
          </a:xfrm>
          <a:custGeom>
            <a:avLst/>
            <a:gdLst/>
            <a:ahLst/>
            <a:cxnLst/>
            <a:rect l="l" t="t" r="r" b="b"/>
            <a:pathLst>
              <a:path w="7416" h="7962">
                <a:moveTo>
                  <a:pt x="6908" y="4800"/>
                </a:moveTo>
                <a:lnTo>
                  <a:pt x="7416" y="2222"/>
                </a:lnTo>
                <a:lnTo>
                  <a:pt x="4267" y="0"/>
                </a:lnTo>
                <a:lnTo>
                  <a:pt x="507" y="863"/>
                </a:lnTo>
                <a:lnTo>
                  <a:pt x="0" y="3479"/>
                </a:lnTo>
                <a:lnTo>
                  <a:pt x="876" y="7239"/>
                </a:lnTo>
                <a:lnTo>
                  <a:pt x="4698" y="7962"/>
                </a:lnTo>
                <a:lnTo>
                  <a:pt x="6908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368378" y="1130238"/>
            <a:ext cx="7429" cy="8623"/>
          </a:xfrm>
          <a:custGeom>
            <a:avLst/>
            <a:gdLst/>
            <a:ahLst/>
            <a:cxnLst/>
            <a:rect l="l" t="t" r="r" b="b"/>
            <a:pathLst>
              <a:path w="7429" h="8623">
                <a:moveTo>
                  <a:pt x="4140" y="0"/>
                </a:moveTo>
                <a:lnTo>
                  <a:pt x="927" y="2120"/>
                </a:lnTo>
                <a:lnTo>
                  <a:pt x="0" y="6565"/>
                </a:lnTo>
                <a:lnTo>
                  <a:pt x="3314" y="8623"/>
                </a:lnTo>
                <a:lnTo>
                  <a:pt x="6502" y="6476"/>
                </a:lnTo>
                <a:lnTo>
                  <a:pt x="7429" y="2082"/>
                </a:lnTo>
                <a:lnTo>
                  <a:pt x="41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401639" y="1152133"/>
            <a:ext cx="7937" cy="7353"/>
          </a:xfrm>
          <a:custGeom>
            <a:avLst/>
            <a:gdLst/>
            <a:ahLst/>
            <a:cxnLst/>
            <a:rect l="l" t="t" r="r" b="b"/>
            <a:pathLst>
              <a:path w="7937" h="7353">
                <a:moveTo>
                  <a:pt x="7937" y="4927"/>
                </a:moveTo>
                <a:lnTo>
                  <a:pt x="7404" y="1079"/>
                </a:lnTo>
                <a:lnTo>
                  <a:pt x="3695" y="0"/>
                </a:lnTo>
                <a:lnTo>
                  <a:pt x="1054" y="380"/>
                </a:lnTo>
                <a:lnTo>
                  <a:pt x="0" y="4089"/>
                </a:lnTo>
                <a:lnTo>
                  <a:pt x="2057" y="7353"/>
                </a:lnTo>
                <a:lnTo>
                  <a:pt x="4660" y="6984"/>
                </a:lnTo>
                <a:lnTo>
                  <a:pt x="7937" y="4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391796" y="1104113"/>
            <a:ext cx="8483" cy="7886"/>
          </a:xfrm>
          <a:custGeom>
            <a:avLst/>
            <a:gdLst/>
            <a:ahLst/>
            <a:cxnLst/>
            <a:rect l="l" t="t" r="r" b="b"/>
            <a:pathLst>
              <a:path w="8483" h="7886">
                <a:moveTo>
                  <a:pt x="6057" y="0"/>
                </a:moveTo>
                <a:lnTo>
                  <a:pt x="2324" y="965"/>
                </a:lnTo>
                <a:lnTo>
                  <a:pt x="0" y="4864"/>
                </a:lnTo>
                <a:lnTo>
                  <a:pt x="2451" y="7886"/>
                </a:lnTo>
                <a:lnTo>
                  <a:pt x="6184" y="6896"/>
                </a:lnTo>
                <a:lnTo>
                  <a:pt x="8483" y="3035"/>
                </a:lnTo>
                <a:lnTo>
                  <a:pt x="60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437452" y="1150190"/>
            <a:ext cx="7746" cy="7035"/>
          </a:xfrm>
          <a:custGeom>
            <a:avLst/>
            <a:gdLst/>
            <a:ahLst/>
            <a:cxnLst/>
            <a:rect l="l" t="t" r="r" b="b"/>
            <a:pathLst>
              <a:path w="7747" h="7035">
                <a:moveTo>
                  <a:pt x="4229" y="0"/>
                </a:moveTo>
                <a:lnTo>
                  <a:pt x="1562" y="0"/>
                </a:lnTo>
                <a:lnTo>
                  <a:pt x="0" y="3517"/>
                </a:lnTo>
                <a:lnTo>
                  <a:pt x="1574" y="7035"/>
                </a:lnTo>
                <a:lnTo>
                  <a:pt x="4127" y="7035"/>
                </a:lnTo>
                <a:lnTo>
                  <a:pt x="7747" y="5461"/>
                </a:lnTo>
                <a:lnTo>
                  <a:pt x="7747" y="1574"/>
                </a:lnTo>
                <a:lnTo>
                  <a:pt x="42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422251" y="1085928"/>
            <a:ext cx="8661" cy="6807"/>
          </a:xfrm>
          <a:custGeom>
            <a:avLst/>
            <a:gdLst/>
            <a:ahLst/>
            <a:cxnLst/>
            <a:rect l="l" t="t" r="r" b="b"/>
            <a:pathLst>
              <a:path w="8661" h="6807">
                <a:moveTo>
                  <a:pt x="0" y="3289"/>
                </a:moveTo>
                <a:lnTo>
                  <a:pt x="1651" y="6807"/>
                </a:lnTo>
                <a:lnTo>
                  <a:pt x="5511" y="6743"/>
                </a:lnTo>
                <a:lnTo>
                  <a:pt x="8661" y="3530"/>
                </a:lnTo>
                <a:lnTo>
                  <a:pt x="7023" y="0"/>
                </a:lnTo>
                <a:lnTo>
                  <a:pt x="3162" y="50"/>
                </a:lnTo>
                <a:lnTo>
                  <a:pt x="0" y="3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456045" y="1073036"/>
            <a:ext cx="7988" cy="7492"/>
          </a:xfrm>
          <a:custGeom>
            <a:avLst/>
            <a:gdLst/>
            <a:ahLst/>
            <a:cxnLst/>
            <a:rect l="l" t="t" r="r" b="b"/>
            <a:pathLst>
              <a:path w="7988" h="7493">
                <a:moveTo>
                  <a:pt x="0" y="3174"/>
                </a:moveTo>
                <a:lnTo>
                  <a:pt x="1041" y="6921"/>
                </a:lnTo>
                <a:lnTo>
                  <a:pt x="4864" y="7492"/>
                </a:lnTo>
                <a:lnTo>
                  <a:pt x="7404" y="6781"/>
                </a:lnTo>
                <a:lnTo>
                  <a:pt x="7988" y="2971"/>
                </a:lnTo>
                <a:lnTo>
                  <a:pt x="5524" y="0"/>
                </a:lnTo>
                <a:lnTo>
                  <a:pt x="2959" y="711"/>
                </a:lnTo>
                <a:lnTo>
                  <a:pt x="0" y="3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498934" y="1379665"/>
            <a:ext cx="3517" cy="7950"/>
          </a:xfrm>
          <a:custGeom>
            <a:avLst/>
            <a:gdLst/>
            <a:ahLst/>
            <a:cxnLst/>
            <a:rect l="l" t="t" r="r" b="b"/>
            <a:pathLst>
              <a:path w="3517" h="7950">
                <a:moveTo>
                  <a:pt x="483" y="3706"/>
                </a:moveTo>
                <a:lnTo>
                  <a:pt x="215" y="5956"/>
                </a:lnTo>
                <a:lnTo>
                  <a:pt x="3517" y="7950"/>
                </a:lnTo>
                <a:lnTo>
                  <a:pt x="3340" y="2044"/>
                </a:lnTo>
                <a:lnTo>
                  <a:pt x="2552" y="0"/>
                </a:lnTo>
                <a:lnTo>
                  <a:pt x="533" y="3289"/>
                </a:lnTo>
                <a:lnTo>
                  <a:pt x="0" y="3987"/>
                </a:lnTo>
                <a:lnTo>
                  <a:pt x="483" y="3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491325" y="1065875"/>
            <a:ext cx="7962" cy="7353"/>
          </a:xfrm>
          <a:custGeom>
            <a:avLst/>
            <a:gdLst/>
            <a:ahLst/>
            <a:cxnLst/>
            <a:rect l="l" t="t" r="r" b="b"/>
            <a:pathLst>
              <a:path w="7962" h="7353">
                <a:moveTo>
                  <a:pt x="0" y="2463"/>
                </a:moveTo>
                <a:lnTo>
                  <a:pt x="571" y="6311"/>
                </a:lnTo>
                <a:lnTo>
                  <a:pt x="4292" y="7353"/>
                </a:lnTo>
                <a:lnTo>
                  <a:pt x="6908" y="6972"/>
                </a:lnTo>
                <a:lnTo>
                  <a:pt x="7962" y="3251"/>
                </a:lnTo>
                <a:lnTo>
                  <a:pt x="5892" y="0"/>
                </a:lnTo>
                <a:lnTo>
                  <a:pt x="3263" y="393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563183" y="1062673"/>
            <a:ext cx="7823" cy="7162"/>
          </a:xfrm>
          <a:custGeom>
            <a:avLst/>
            <a:gdLst/>
            <a:ahLst/>
            <a:cxnLst/>
            <a:rect l="l" t="t" r="r" b="b"/>
            <a:pathLst>
              <a:path w="7823" h="7162">
                <a:moveTo>
                  <a:pt x="7823" y="3708"/>
                </a:moveTo>
                <a:lnTo>
                  <a:pt x="6400" y="114"/>
                </a:lnTo>
                <a:lnTo>
                  <a:pt x="3746" y="0"/>
                </a:lnTo>
                <a:lnTo>
                  <a:pt x="165" y="1435"/>
                </a:lnTo>
                <a:lnTo>
                  <a:pt x="0" y="5321"/>
                </a:lnTo>
                <a:lnTo>
                  <a:pt x="3454" y="7048"/>
                </a:lnTo>
                <a:lnTo>
                  <a:pt x="6095" y="7162"/>
                </a:lnTo>
                <a:lnTo>
                  <a:pt x="7823" y="3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598845" y="1065710"/>
            <a:ext cx="7937" cy="7327"/>
          </a:xfrm>
          <a:custGeom>
            <a:avLst/>
            <a:gdLst/>
            <a:ahLst/>
            <a:cxnLst/>
            <a:rect l="l" t="t" r="r" b="b"/>
            <a:pathLst>
              <a:path w="7937" h="7327">
                <a:moveTo>
                  <a:pt x="7937" y="4038"/>
                </a:moveTo>
                <a:lnTo>
                  <a:pt x="6819" y="342"/>
                </a:lnTo>
                <a:lnTo>
                  <a:pt x="4190" y="0"/>
                </a:lnTo>
                <a:lnTo>
                  <a:pt x="495" y="1117"/>
                </a:lnTo>
                <a:lnTo>
                  <a:pt x="0" y="4978"/>
                </a:lnTo>
                <a:lnTo>
                  <a:pt x="3301" y="6997"/>
                </a:lnTo>
                <a:lnTo>
                  <a:pt x="5918" y="7327"/>
                </a:lnTo>
                <a:lnTo>
                  <a:pt x="7937" y="4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634111" y="1071944"/>
            <a:ext cx="7988" cy="7454"/>
          </a:xfrm>
          <a:custGeom>
            <a:avLst/>
            <a:gdLst/>
            <a:ahLst/>
            <a:cxnLst/>
            <a:rect l="l" t="t" r="r" b="b"/>
            <a:pathLst>
              <a:path w="7988" h="7454">
                <a:moveTo>
                  <a:pt x="7988" y="4381"/>
                </a:moveTo>
                <a:lnTo>
                  <a:pt x="7226" y="596"/>
                </a:lnTo>
                <a:lnTo>
                  <a:pt x="4635" y="0"/>
                </a:lnTo>
                <a:lnTo>
                  <a:pt x="850" y="774"/>
                </a:lnTo>
                <a:lnTo>
                  <a:pt x="0" y="4572"/>
                </a:lnTo>
                <a:lnTo>
                  <a:pt x="3098" y="6870"/>
                </a:lnTo>
                <a:lnTo>
                  <a:pt x="5676" y="7454"/>
                </a:lnTo>
                <a:lnTo>
                  <a:pt x="7988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668555" y="1082142"/>
            <a:ext cx="8597" cy="6400"/>
          </a:xfrm>
          <a:custGeom>
            <a:avLst/>
            <a:gdLst/>
            <a:ahLst/>
            <a:cxnLst/>
            <a:rect l="l" t="t" r="r" b="b"/>
            <a:pathLst>
              <a:path w="8597" h="6400">
                <a:moveTo>
                  <a:pt x="5816" y="0"/>
                </a:moveTo>
                <a:lnTo>
                  <a:pt x="1295" y="76"/>
                </a:lnTo>
                <a:lnTo>
                  <a:pt x="0" y="3746"/>
                </a:lnTo>
                <a:lnTo>
                  <a:pt x="2794" y="6400"/>
                </a:lnTo>
                <a:lnTo>
                  <a:pt x="7289" y="6337"/>
                </a:lnTo>
                <a:lnTo>
                  <a:pt x="8597" y="2667"/>
                </a:lnTo>
                <a:lnTo>
                  <a:pt x="58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728537" y="1119367"/>
            <a:ext cx="7543" cy="8597"/>
          </a:xfrm>
          <a:custGeom>
            <a:avLst/>
            <a:gdLst/>
            <a:ahLst/>
            <a:cxnLst/>
            <a:rect l="l" t="t" r="r" b="b"/>
            <a:pathLst>
              <a:path w="7543" h="8597">
                <a:moveTo>
                  <a:pt x="0" y="2184"/>
                </a:moveTo>
                <a:lnTo>
                  <a:pt x="673" y="5994"/>
                </a:lnTo>
                <a:lnTo>
                  <a:pt x="4305" y="8597"/>
                </a:lnTo>
                <a:lnTo>
                  <a:pt x="7543" y="6451"/>
                </a:lnTo>
                <a:lnTo>
                  <a:pt x="6921" y="2654"/>
                </a:lnTo>
                <a:lnTo>
                  <a:pt x="3213" y="0"/>
                </a:lnTo>
                <a:lnTo>
                  <a:pt x="0" y="2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732372" y="1153301"/>
            <a:ext cx="6845" cy="8661"/>
          </a:xfrm>
          <a:custGeom>
            <a:avLst/>
            <a:gdLst/>
            <a:ahLst/>
            <a:cxnLst/>
            <a:rect l="l" t="t" r="r" b="b"/>
            <a:pathLst>
              <a:path w="6845" h="8661">
                <a:moveTo>
                  <a:pt x="3492" y="8661"/>
                </a:moveTo>
                <a:lnTo>
                  <a:pt x="6451" y="6184"/>
                </a:lnTo>
                <a:lnTo>
                  <a:pt x="6845" y="1638"/>
                </a:lnTo>
                <a:lnTo>
                  <a:pt x="3327" y="0"/>
                </a:lnTo>
                <a:lnTo>
                  <a:pt x="406" y="2514"/>
                </a:lnTo>
                <a:lnTo>
                  <a:pt x="0" y="6959"/>
                </a:lnTo>
                <a:lnTo>
                  <a:pt x="3492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707963" y="1180402"/>
            <a:ext cx="8483" cy="7886"/>
          </a:xfrm>
          <a:custGeom>
            <a:avLst/>
            <a:gdLst/>
            <a:ahLst/>
            <a:cxnLst/>
            <a:rect l="l" t="t" r="r" b="b"/>
            <a:pathLst>
              <a:path w="8483" h="7886">
                <a:moveTo>
                  <a:pt x="6032" y="0"/>
                </a:moveTo>
                <a:lnTo>
                  <a:pt x="2311" y="977"/>
                </a:lnTo>
                <a:lnTo>
                  <a:pt x="0" y="4851"/>
                </a:lnTo>
                <a:lnTo>
                  <a:pt x="2438" y="7886"/>
                </a:lnTo>
                <a:lnTo>
                  <a:pt x="6172" y="6908"/>
                </a:lnTo>
                <a:lnTo>
                  <a:pt x="8483" y="3022"/>
                </a:lnTo>
                <a:lnTo>
                  <a:pt x="60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701180" y="1096596"/>
            <a:ext cx="8648" cy="7289"/>
          </a:xfrm>
          <a:custGeom>
            <a:avLst/>
            <a:gdLst/>
            <a:ahLst/>
            <a:cxnLst/>
            <a:rect l="l" t="t" r="r" b="b"/>
            <a:pathLst>
              <a:path w="8648" h="7289">
                <a:moveTo>
                  <a:pt x="6426" y="787"/>
                </a:moveTo>
                <a:lnTo>
                  <a:pt x="1968" y="0"/>
                </a:lnTo>
                <a:lnTo>
                  <a:pt x="0" y="3352"/>
                </a:lnTo>
                <a:lnTo>
                  <a:pt x="2235" y="6502"/>
                </a:lnTo>
                <a:lnTo>
                  <a:pt x="6654" y="7289"/>
                </a:lnTo>
                <a:lnTo>
                  <a:pt x="8648" y="3949"/>
                </a:lnTo>
                <a:lnTo>
                  <a:pt x="6426" y="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696673" y="1366065"/>
            <a:ext cx="14909" cy="10007"/>
          </a:xfrm>
          <a:custGeom>
            <a:avLst/>
            <a:gdLst/>
            <a:ahLst/>
            <a:cxnLst/>
            <a:rect l="l" t="t" r="r" b="b"/>
            <a:pathLst>
              <a:path w="14909" h="10007">
                <a:moveTo>
                  <a:pt x="1346" y="9728"/>
                </a:moveTo>
                <a:lnTo>
                  <a:pt x="5194" y="10007"/>
                </a:lnTo>
                <a:lnTo>
                  <a:pt x="6235" y="3327"/>
                </a:lnTo>
                <a:lnTo>
                  <a:pt x="7899" y="6845"/>
                </a:lnTo>
                <a:lnTo>
                  <a:pt x="11760" y="6756"/>
                </a:lnTo>
                <a:lnTo>
                  <a:pt x="14909" y="3517"/>
                </a:lnTo>
                <a:lnTo>
                  <a:pt x="13233" y="0"/>
                </a:lnTo>
                <a:lnTo>
                  <a:pt x="9385" y="88"/>
                </a:lnTo>
                <a:lnTo>
                  <a:pt x="7251" y="3390"/>
                </a:lnTo>
                <a:lnTo>
                  <a:pt x="6235" y="3327"/>
                </a:lnTo>
                <a:lnTo>
                  <a:pt x="3403" y="3149"/>
                </a:lnTo>
                <a:lnTo>
                  <a:pt x="0" y="6083"/>
                </a:lnTo>
                <a:lnTo>
                  <a:pt x="1346" y="9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701866" y="1369391"/>
            <a:ext cx="3416" cy="6680"/>
          </a:xfrm>
          <a:custGeom>
            <a:avLst/>
            <a:gdLst/>
            <a:ahLst/>
            <a:cxnLst/>
            <a:rect l="l" t="t" r="r" b="b"/>
            <a:pathLst>
              <a:path w="3416" h="6680">
                <a:moveTo>
                  <a:pt x="2705" y="3517"/>
                </a:moveTo>
                <a:lnTo>
                  <a:pt x="1041" y="0"/>
                </a:lnTo>
                <a:lnTo>
                  <a:pt x="0" y="6680"/>
                </a:lnTo>
                <a:lnTo>
                  <a:pt x="3416" y="3708"/>
                </a:lnTo>
                <a:lnTo>
                  <a:pt x="3339" y="3503"/>
                </a:lnTo>
                <a:lnTo>
                  <a:pt x="2705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678231" y="1200990"/>
            <a:ext cx="8648" cy="7327"/>
          </a:xfrm>
          <a:custGeom>
            <a:avLst/>
            <a:gdLst/>
            <a:ahLst/>
            <a:cxnLst/>
            <a:rect l="l" t="t" r="r" b="b"/>
            <a:pathLst>
              <a:path w="8648" h="7327">
                <a:moveTo>
                  <a:pt x="0" y="4000"/>
                </a:moveTo>
                <a:lnTo>
                  <a:pt x="2006" y="7327"/>
                </a:lnTo>
                <a:lnTo>
                  <a:pt x="5829" y="6870"/>
                </a:lnTo>
                <a:lnTo>
                  <a:pt x="8648" y="3327"/>
                </a:lnTo>
                <a:lnTo>
                  <a:pt x="6642" y="0"/>
                </a:lnTo>
                <a:lnTo>
                  <a:pt x="2806" y="469"/>
                </a:lnTo>
                <a:lnTo>
                  <a:pt x="0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646812" y="1218656"/>
            <a:ext cx="8661" cy="7061"/>
          </a:xfrm>
          <a:custGeom>
            <a:avLst/>
            <a:gdLst/>
            <a:ahLst/>
            <a:cxnLst/>
            <a:rect l="l" t="t" r="r" b="b"/>
            <a:pathLst>
              <a:path w="8661" h="7061">
                <a:moveTo>
                  <a:pt x="0" y="3619"/>
                </a:moveTo>
                <a:lnTo>
                  <a:pt x="1816" y="7061"/>
                </a:lnTo>
                <a:lnTo>
                  <a:pt x="5664" y="6807"/>
                </a:lnTo>
                <a:lnTo>
                  <a:pt x="8661" y="3441"/>
                </a:lnTo>
                <a:lnTo>
                  <a:pt x="6845" y="0"/>
                </a:lnTo>
                <a:lnTo>
                  <a:pt x="2997" y="253"/>
                </a:lnTo>
                <a:lnTo>
                  <a:pt x="0" y="3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582651" y="1251231"/>
            <a:ext cx="8674" cy="6769"/>
          </a:xfrm>
          <a:custGeom>
            <a:avLst/>
            <a:gdLst/>
            <a:ahLst/>
            <a:cxnLst/>
            <a:rect l="l" t="t" r="r" b="b"/>
            <a:pathLst>
              <a:path w="8674" h="6769">
                <a:moveTo>
                  <a:pt x="0" y="3238"/>
                </a:moveTo>
                <a:lnTo>
                  <a:pt x="1625" y="6769"/>
                </a:lnTo>
                <a:lnTo>
                  <a:pt x="5486" y="6743"/>
                </a:lnTo>
                <a:lnTo>
                  <a:pt x="8674" y="3543"/>
                </a:lnTo>
                <a:lnTo>
                  <a:pt x="7048" y="0"/>
                </a:lnTo>
                <a:lnTo>
                  <a:pt x="3187" y="38"/>
                </a:lnTo>
                <a:lnTo>
                  <a:pt x="0" y="3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550000" y="1266204"/>
            <a:ext cx="8661" cy="6819"/>
          </a:xfrm>
          <a:custGeom>
            <a:avLst/>
            <a:gdLst/>
            <a:ahLst/>
            <a:cxnLst/>
            <a:rect l="l" t="t" r="r" b="b"/>
            <a:pathLst>
              <a:path w="8661" h="6819">
                <a:moveTo>
                  <a:pt x="0" y="3289"/>
                </a:moveTo>
                <a:lnTo>
                  <a:pt x="1651" y="6819"/>
                </a:lnTo>
                <a:lnTo>
                  <a:pt x="5499" y="6743"/>
                </a:lnTo>
                <a:lnTo>
                  <a:pt x="8661" y="3530"/>
                </a:lnTo>
                <a:lnTo>
                  <a:pt x="7010" y="0"/>
                </a:lnTo>
                <a:lnTo>
                  <a:pt x="3149" y="63"/>
                </a:lnTo>
                <a:lnTo>
                  <a:pt x="0" y="3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517830" y="1282092"/>
            <a:ext cx="8674" cy="7099"/>
          </a:xfrm>
          <a:custGeom>
            <a:avLst/>
            <a:gdLst/>
            <a:ahLst/>
            <a:cxnLst/>
            <a:rect l="l" t="t" r="r" b="b"/>
            <a:pathLst>
              <a:path w="8674" h="7099">
                <a:moveTo>
                  <a:pt x="0" y="3670"/>
                </a:moveTo>
                <a:lnTo>
                  <a:pt x="1854" y="7099"/>
                </a:lnTo>
                <a:lnTo>
                  <a:pt x="5702" y="6807"/>
                </a:lnTo>
                <a:lnTo>
                  <a:pt x="8674" y="3428"/>
                </a:lnTo>
                <a:lnTo>
                  <a:pt x="6832" y="0"/>
                </a:lnTo>
                <a:lnTo>
                  <a:pt x="2971" y="279"/>
                </a:lnTo>
                <a:lnTo>
                  <a:pt x="0" y="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487173" y="1300455"/>
            <a:ext cx="8585" cy="7632"/>
          </a:xfrm>
          <a:custGeom>
            <a:avLst/>
            <a:gdLst/>
            <a:ahLst/>
            <a:cxnLst/>
            <a:rect l="l" t="t" r="r" b="b"/>
            <a:pathLst>
              <a:path w="8585" h="7632">
                <a:moveTo>
                  <a:pt x="0" y="4445"/>
                </a:moveTo>
                <a:lnTo>
                  <a:pt x="2235" y="7632"/>
                </a:lnTo>
                <a:lnTo>
                  <a:pt x="6019" y="6896"/>
                </a:lnTo>
                <a:lnTo>
                  <a:pt x="8585" y="3200"/>
                </a:lnTo>
                <a:lnTo>
                  <a:pt x="6362" y="0"/>
                </a:lnTo>
                <a:lnTo>
                  <a:pt x="2578" y="711"/>
                </a:lnTo>
                <a:lnTo>
                  <a:pt x="0" y="4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460121" y="1323366"/>
            <a:ext cx="8128" cy="8318"/>
          </a:xfrm>
          <a:custGeom>
            <a:avLst/>
            <a:gdLst/>
            <a:ahLst/>
            <a:cxnLst/>
            <a:rect l="l" t="t" r="r" b="b"/>
            <a:pathLst>
              <a:path w="8127" h="8318">
                <a:moveTo>
                  <a:pt x="5270" y="0"/>
                </a:moveTo>
                <a:lnTo>
                  <a:pt x="1714" y="1498"/>
                </a:lnTo>
                <a:lnTo>
                  <a:pt x="0" y="5676"/>
                </a:lnTo>
                <a:lnTo>
                  <a:pt x="2857" y="8318"/>
                </a:lnTo>
                <a:lnTo>
                  <a:pt x="6400" y="6807"/>
                </a:lnTo>
                <a:lnTo>
                  <a:pt x="8127" y="2654"/>
                </a:lnTo>
                <a:lnTo>
                  <a:pt x="52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440666" y="1352742"/>
            <a:ext cx="6769" cy="8661"/>
          </a:xfrm>
          <a:custGeom>
            <a:avLst/>
            <a:gdLst/>
            <a:ahLst/>
            <a:cxnLst/>
            <a:rect l="l" t="t" r="r" b="b"/>
            <a:pathLst>
              <a:path w="6769" h="8661">
                <a:moveTo>
                  <a:pt x="3543" y="8661"/>
                </a:moveTo>
                <a:lnTo>
                  <a:pt x="6426" y="6108"/>
                </a:lnTo>
                <a:lnTo>
                  <a:pt x="6769" y="1625"/>
                </a:lnTo>
                <a:lnTo>
                  <a:pt x="3238" y="0"/>
                </a:lnTo>
                <a:lnTo>
                  <a:pt x="317" y="2527"/>
                </a:lnTo>
                <a:lnTo>
                  <a:pt x="0" y="7048"/>
                </a:lnTo>
                <a:lnTo>
                  <a:pt x="3543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431673" y="1387704"/>
            <a:ext cx="7200" cy="7874"/>
          </a:xfrm>
          <a:custGeom>
            <a:avLst/>
            <a:gdLst/>
            <a:ahLst/>
            <a:cxnLst/>
            <a:rect l="l" t="t" r="r" b="b"/>
            <a:pathLst>
              <a:path w="7200" h="7874">
                <a:moveTo>
                  <a:pt x="5880" y="279"/>
                </a:moveTo>
                <a:lnTo>
                  <a:pt x="1993" y="0"/>
                </a:lnTo>
                <a:lnTo>
                  <a:pt x="165" y="3403"/>
                </a:lnTo>
                <a:lnTo>
                  <a:pt x="0" y="6070"/>
                </a:lnTo>
                <a:lnTo>
                  <a:pt x="3403" y="7874"/>
                </a:lnTo>
                <a:lnTo>
                  <a:pt x="7035" y="6515"/>
                </a:lnTo>
                <a:lnTo>
                  <a:pt x="7200" y="3898"/>
                </a:lnTo>
                <a:lnTo>
                  <a:pt x="5880" y="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434912" y="1423125"/>
            <a:ext cx="7492" cy="7988"/>
          </a:xfrm>
          <a:custGeom>
            <a:avLst/>
            <a:gdLst/>
            <a:ahLst/>
            <a:cxnLst/>
            <a:rect l="l" t="t" r="r" b="b"/>
            <a:pathLst>
              <a:path w="7492" h="7988">
                <a:moveTo>
                  <a:pt x="4470" y="7988"/>
                </a:moveTo>
                <a:lnTo>
                  <a:pt x="7493" y="5588"/>
                </a:lnTo>
                <a:lnTo>
                  <a:pt x="6845" y="3035"/>
                </a:lnTo>
                <a:lnTo>
                  <a:pt x="4457" y="0"/>
                </a:lnTo>
                <a:lnTo>
                  <a:pt x="685" y="939"/>
                </a:lnTo>
                <a:lnTo>
                  <a:pt x="0" y="4737"/>
                </a:lnTo>
                <a:lnTo>
                  <a:pt x="660" y="7327"/>
                </a:lnTo>
                <a:lnTo>
                  <a:pt x="4470" y="7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450686" y="1454748"/>
            <a:ext cx="8051" cy="8382"/>
          </a:xfrm>
          <a:custGeom>
            <a:avLst/>
            <a:gdLst/>
            <a:ahLst/>
            <a:cxnLst/>
            <a:rect l="l" t="t" r="r" b="b"/>
            <a:pathLst>
              <a:path w="8051" h="8381">
                <a:moveTo>
                  <a:pt x="0" y="2565"/>
                </a:moveTo>
                <a:lnTo>
                  <a:pt x="1142" y="6261"/>
                </a:lnTo>
                <a:lnTo>
                  <a:pt x="5156" y="8382"/>
                </a:lnTo>
                <a:lnTo>
                  <a:pt x="8051" y="5791"/>
                </a:lnTo>
                <a:lnTo>
                  <a:pt x="6883" y="2120"/>
                </a:lnTo>
                <a:lnTo>
                  <a:pt x="2933" y="0"/>
                </a:lnTo>
                <a:lnTo>
                  <a:pt x="0" y="2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514655" y="1484162"/>
            <a:ext cx="7912" cy="7277"/>
          </a:xfrm>
          <a:custGeom>
            <a:avLst/>
            <a:gdLst/>
            <a:ahLst/>
            <a:cxnLst/>
            <a:rect l="l" t="t" r="r" b="b"/>
            <a:pathLst>
              <a:path w="7912" h="7277">
                <a:moveTo>
                  <a:pt x="7912" y="3936"/>
                </a:moveTo>
                <a:lnTo>
                  <a:pt x="6692" y="279"/>
                </a:lnTo>
                <a:lnTo>
                  <a:pt x="4076" y="0"/>
                </a:lnTo>
                <a:lnTo>
                  <a:pt x="406" y="1206"/>
                </a:lnTo>
                <a:lnTo>
                  <a:pt x="0" y="5067"/>
                </a:lnTo>
                <a:lnTo>
                  <a:pt x="3327" y="7010"/>
                </a:lnTo>
                <a:lnTo>
                  <a:pt x="5981" y="7277"/>
                </a:lnTo>
                <a:lnTo>
                  <a:pt x="7912" y="3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550558" y="1484098"/>
            <a:ext cx="7886" cy="7251"/>
          </a:xfrm>
          <a:custGeom>
            <a:avLst/>
            <a:gdLst/>
            <a:ahLst/>
            <a:cxnLst/>
            <a:rect l="l" t="t" r="r" b="b"/>
            <a:pathLst>
              <a:path w="7886" h="7251">
                <a:moveTo>
                  <a:pt x="0" y="2108"/>
                </a:moveTo>
                <a:lnTo>
                  <a:pt x="330" y="5981"/>
                </a:lnTo>
                <a:lnTo>
                  <a:pt x="3975" y="7251"/>
                </a:lnTo>
                <a:lnTo>
                  <a:pt x="6616" y="7023"/>
                </a:lnTo>
                <a:lnTo>
                  <a:pt x="7886" y="3378"/>
                </a:lnTo>
                <a:lnTo>
                  <a:pt x="6007" y="0"/>
                </a:lnTo>
                <a:lnTo>
                  <a:pt x="3378" y="241"/>
                </a:lnTo>
                <a:lnTo>
                  <a:pt x="0" y="2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585840" y="1478192"/>
            <a:ext cx="7975" cy="7454"/>
          </a:xfrm>
          <a:custGeom>
            <a:avLst/>
            <a:gdLst/>
            <a:ahLst/>
            <a:cxnLst/>
            <a:rect l="l" t="t" r="r" b="b"/>
            <a:pathLst>
              <a:path w="7975" h="7454">
                <a:moveTo>
                  <a:pt x="0" y="2921"/>
                </a:moveTo>
                <a:lnTo>
                  <a:pt x="863" y="6705"/>
                </a:lnTo>
                <a:lnTo>
                  <a:pt x="4648" y="7454"/>
                </a:lnTo>
                <a:lnTo>
                  <a:pt x="7238" y="6858"/>
                </a:lnTo>
                <a:lnTo>
                  <a:pt x="7975" y="3073"/>
                </a:lnTo>
                <a:lnTo>
                  <a:pt x="5651" y="0"/>
                </a:lnTo>
                <a:lnTo>
                  <a:pt x="3073" y="596"/>
                </a:lnTo>
                <a:lnTo>
                  <a:pt x="0" y="2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620192" y="1468515"/>
            <a:ext cx="8610" cy="6857"/>
          </a:xfrm>
          <a:custGeom>
            <a:avLst/>
            <a:gdLst/>
            <a:ahLst/>
            <a:cxnLst/>
            <a:rect l="l" t="t" r="r" b="b"/>
            <a:pathLst>
              <a:path w="8610" h="6857">
                <a:moveTo>
                  <a:pt x="0" y="2921"/>
                </a:moveTo>
                <a:lnTo>
                  <a:pt x="1320" y="6578"/>
                </a:lnTo>
                <a:lnTo>
                  <a:pt x="5168" y="6858"/>
                </a:lnTo>
                <a:lnTo>
                  <a:pt x="8610" y="3924"/>
                </a:lnTo>
                <a:lnTo>
                  <a:pt x="7277" y="279"/>
                </a:lnTo>
                <a:lnTo>
                  <a:pt x="3429" y="0"/>
                </a:lnTo>
                <a:lnTo>
                  <a:pt x="0" y="2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711302" y="1411518"/>
            <a:ext cx="8102" cy="8343"/>
          </a:xfrm>
          <a:custGeom>
            <a:avLst/>
            <a:gdLst/>
            <a:ahLst/>
            <a:cxnLst/>
            <a:rect l="l" t="t" r="r" b="b"/>
            <a:pathLst>
              <a:path w="8102" h="8343">
                <a:moveTo>
                  <a:pt x="5245" y="0"/>
                </a:moveTo>
                <a:lnTo>
                  <a:pt x="1701" y="1549"/>
                </a:lnTo>
                <a:lnTo>
                  <a:pt x="0" y="5702"/>
                </a:lnTo>
                <a:lnTo>
                  <a:pt x="2857" y="8343"/>
                </a:lnTo>
                <a:lnTo>
                  <a:pt x="6413" y="6832"/>
                </a:lnTo>
                <a:lnTo>
                  <a:pt x="8102" y="2628"/>
                </a:lnTo>
                <a:lnTo>
                  <a:pt x="5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730785" y="1341300"/>
            <a:ext cx="9283" cy="15265"/>
          </a:xfrm>
          <a:custGeom>
            <a:avLst/>
            <a:gdLst/>
            <a:ahLst/>
            <a:cxnLst/>
            <a:rect l="l" t="t" r="r" b="b"/>
            <a:pathLst>
              <a:path w="9283" h="15265">
                <a:moveTo>
                  <a:pt x="2082" y="4991"/>
                </a:moveTo>
                <a:lnTo>
                  <a:pt x="0" y="9064"/>
                </a:lnTo>
                <a:lnTo>
                  <a:pt x="1955" y="8369"/>
                </a:lnTo>
                <a:lnTo>
                  <a:pt x="2489" y="11912"/>
                </a:lnTo>
                <a:lnTo>
                  <a:pt x="2641" y="15265"/>
                </a:lnTo>
                <a:lnTo>
                  <a:pt x="3973" y="12542"/>
                </a:lnTo>
                <a:lnTo>
                  <a:pt x="6959" y="12979"/>
                </a:lnTo>
                <a:lnTo>
                  <a:pt x="8331" y="6819"/>
                </a:lnTo>
                <a:lnTo>
                  <a:pt x="8048" y="5967"/>
                </a:lnTo>
                <a:lnTo>
                  <a:pt x="9283" y="5372"/>
                </a:lnTo>
                <a:lnTo>
                  <a:pt x="9169" y="1473"/>
                </a:lnTo>
                <a:lnTo>
                  <a:pt x="5613" y="0"/>
                </a:lnTo>
                <a:lnTo>
                  <a:pt x="2946" y="88"/>
                </a:lnTo>
                <a:lnTo>
                  <a:pt x="5778" y="3886"/>
                </a:lnTo>
                <a:lnTo>
                  <a:pt x="4813" y="5537"/>
                </a:lnTo>
                <a:lnTo>
                  <a:pt x="7529" y="5898"/>
                </a:lnTo>
                <a:lnTo>
                  <a:pt x="7724" y="6123"/>
                </a:lnTo>
                <a:lnTo>
                  <a:pt x="6184" y="10769"/>
                </a:lnTo>
                <a:lnTo>
                  <a:pt x="4600" y="11259"/>
                </a:lnTo>
                <a:lnTo>
                  <a:pt x="3136" y="12420"/>
                </a:lnTo>
                <a:lnTo>
                  <a:pt x="2949" y="11770"/>
                </a:lnTo>
                <a:lnTo>
                  <a:pt x="1977" y="8392"/>
                </a:lnTo>
                <a:lnTo>
                  <a:pt x="1879" y="8051"/>
                </a:lnTo>
                <a:lnTo>
                  <a:pt x="2082" y="4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731546" y="1381432"/>
            <a:ext cx="6388" cy="8623"/>
          </a:xfrm>
          <a:custGeom>
            <a:avLst/>
            <a:gdLst/>
            <a:ahLst/>
            <a:cxnLst/>
            <a:rect l="l" t="t" r="r" b="b"/>
            <a:pathLst>
              <a:path w="6388" h="8623">
                <a:moveTo>
                  <a:pt x="3632" y="8623"/>
                </a:moveTo>
                <a:lnTo>
                  <a:pt x="6362" y="5905"/>
                </a:lnTo>
                <a:lnTo>
                  <a:pt x="6388" y="1358"/>
                </a:lnTo>
                <a:lnTo>
                  <a:pt x="2743" y="0"/>
                </a:lnTo>
                <a:lnTo>
                  <a:pt x="38" y="2743"/>
                </a:lnTo>
                <a:lnTo>
                  <a:pt x="0" y="7226"/>
                </a:lnTo>
                <a:lnTo>
                  <a:pt x="3632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678638" y="1305167"/>
            <a:ext cx="7988" cy="7454"/>
          </a:xfrm>
          <a:custGeom>
            <a:avLst/>
            <a:gdLst/>
            <a:ahLst/>
            <a:cxnLst/>
            <a:rect l="l" t="t" r="r" b="b"/>
            <a:pathLst>
              <a:path w="7988" h="7454">
                <a:moveTo>
                  <a:pt x="0" y="3111"/>
                </a:moveTo>
                <a:lnTo>
                  <a:pt x="774" y="6883"/>
                </a:lnTo>
                <a:lnTo>
                  <a:pt x="3352" y="7454"/>
                </a:lnTo>
                <a:lnTo>
                  <a:pt x="7137" y="6692"/>
                </a:lnTo>
                <a:lnTo>
                  <a:pt x="7988" y="2895"/>
                </a:lnTo>
                <a:lnTo>
                  <a:pt x="4902" y="596"/>
                </a:lnTo>
                <a:lnTo>
                  <a:pt x="2298" y="0"/>
                </a:lnTo>
                <a:lnTo>
                  <a:pt x="0" y="3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642901" y="1301549"/>
            <a:ext cx="7785" cy="7099"/>
          </a:xfrm>
          <a:custGeom>
            <a:avLst/>
            <a:gdLst/>
            <a:ahLst/>
            <a:cxnLst/>
            <a:rect l="l" t="t" r="r" b="b"/>
            <a:pathLst>
              <a:path w="7785" h="7099">
                <a:moveTo>
                  <a:pt x="0" y="3505"/>
                </a:moveTo>
                <a:lnTo>
                  <a:pt x="1524" y="7048"/>
                </a:lnTo>
                <a:lnTo>
                  <a:pt x="4165" y="7099"/>
                </a:lnTo>
                <a:lnTo>
                  <a:pt x="7708" y="5587"/>
                </a:lnTo>
                <a:lnTo>
                  <a:pt x="7785" y="1701"/>
                </a:lnTo>
                <a:lnTo>
                  <a:pt x="4305" y="50"/>
                </a:lnTo>
                <a:lnTo>
                  <a:pt x="1638" y="0"/>
                </a:lnTo>
                <a:lnTo>
                  <a:pt x="0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615061" y="1235597"/>
            <a:ext cx="8674" cy="6997"/>
          </a:xfrm>
          <a:custGeom>
            <a:avLst/>
            <a:gdLst/>
            <a:ahLst/>
            <a:cxnLst/>
            <a:rect l="l" t="t" r="r" b="b"/>
            <a:pathLst>
              <a:path w="8674" h="6997">
                <a:moveTo>
                  <a:pt x="0" y="3543"/>
                </a:moveTo>
                <a:lnTo>
                  <a:pt x="1778" y="6997"/>
                </a:lnTo>
                <a:lnTo>
                  <a:pt x="5626" y="6794"/>
                </a:lnTo>
                <a:lnTo>
                  <a:pt x="8674" y="3467"/>
                </a:lnTo>
                <a:lnTo>
                  <a:pt x="6883" y="0"/>
                </a:lnTo>
                <a:lnTo>
                  <a:pt x="3035" y="215"/>
                </a:lnTo>
                <a:lnTo>
                  <a:pt x="0" y="35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607086" y="1303619"/>
            <a:ext cx="7924" cy="7327"/>
          </a:xfrm>
          <a:custGeom>
            <a:avLst/>
            <a:gdLst/>
            <a:ahLst/>
            <a:cxnLst/>
            <a:rect l="l" t="t" r="r" b="b"/>
            <a:pathLst>
              <a:path w="7924" h="7327">
                <a:moveTo>
                  <a:pt x="7924" y="4978"/>
                </a:moveTo>
                <a:lnTo>
                  <a:pt x="7442" y="1117"/>
                </a:lnTo>
                <a:lnTo>
                  <a:pt x="3746" y="0"/>
                </a:lnTo>
                <a:lnTo>
                  <a:pt x="1104" y="342"/>
                </a:lnTo>
                <a:lnTo>
                  <a:pt x="0" y="4038"/>
                </a:lnTo>
                <a:lnTo>
                  <a:pt x="2019" y="7327"/>
                </a:lnTo>
                <a:lnTo>
                  <a:pt x="4635" y="6997"/>
                </a:lnTo>
                <a:lnTo>
                  <a:pt x="7924" y="4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571996" y="1310768"/>
            <a:ext cx="7988" cy="7492"/>
          </a:xfrm>
          <a:custGeom>
            <a:avLst/>
            <a:gdLst/>
            <a:ahLst/>
            <a:cxnLst/>
            <a:rect l="l" t="t" r="r" b="b"/>
            <a:pathLst>
              <a:path w="7988" h="7493">
                <a:moveTo>
                  <a:pt x="7988" y="4317"/>
                </a:moveTo>
                <a:lnTo>
                  <a:pt x="6946" y="571"/>
                </a:lnTo>
                <a:lnTo>
                  <a:pt x="3124" y="0"/>
                </a:lnTo>
                <a:lnTo>
                  <a:pt x="571" y="711"/>
                </a:lnTo>
                <a:lnTo>
                  <a:pt x="0" y="4533"/>
                </a:lnTo>
                <a:lnTo>
                  <a:pt x="2476" y="7492"/>
                </a:lnTo>
                <a:lnTo>
                  <a:pt x="5016" y="6781"/>
                </a:lnTo>
                <a:lnTo>
                  <a:pt x="7988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511710" y="1346164"/>
            <a:ext cx="7543" cy="8597"/>
          </a:xfrm>
          <a:custGeom>
            <a:avLst/>
            <a:gdLst/>
            <a:ahLst/>
            <a:cxnLst/>
            <a:rect l="l" t="t" r="r" b="b"/>
            <a:pathLst>
              <a:path w="7543" h="8597">
                <a:moveTo>
                  <a:pt x="4330" y="0"/>
                </a:moveTo>
                <a:lnTo>
                  <a:pt x="1054" y="2032"/>
                </a:lnTo>
                <a:lnTo>
                  <a:pt x="0" y="6451"/>
                </a:lnTo>
                <a:lnTo>
                  <a:pt x="3238" y="8597"/>
                </a:lnTo>
                <a:lnTo>
                  <a:pt x="6502" y="6540"/>
                </a:lnTo>
                <a:lnTo>
                  <a:pt x="7543" y="2184"/>
                </a:lnTo>
                <a:lnTo>
                  <a:pt x="43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502095" y="1415556"/>
            <a:ext cx="8064" cy="7429"/>
          </a:xfrm>
          <a:custGeom>
            <a:avLst/>
            <a:gdLst/>
            <a:ahLst/>
            <a:cxnLst/>
            <a:rect l="l" t="t" r="r" b="b"/>
            <a:pathLst>
              <a:path w="8064" h="7429">
                <a:moveTo>
                  <a:pt x="546" y="4381"/>
                </a:moveTo>
                <a:lnTo>
                  <a:pt x="1320" y="6934"/>
                </a:lnTo>
                <a:lnTo>
                  <a:pt x="5143" y="7429"/>
                </a:lnTo>
                <a:lnTo>
                  <a:pt x="8064" y="4902"/>
                </a:lnTo>
                <a:lnTo>
                  <a:pt x="6756" y="520"/>
                </a:lnTo>
                <a:lnTo>
                  <a:pt x="2946" y="0"/>
                </a:lnTo>
                <a:lnTo>
                  <a:pt x="0" y="2514"/>
                </a:lnTo>
                <a:lnTo>
                  <a:pt x="546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537935" y="1323659"/>
            <a:ext cx="8661" cy="7061"/>
          </a:xfrm>
          <a:custGeom>
            <a:avLst/>
            <a:gdLst/>
            <a:ahLst/>
            <a:cxnLst/>
            <a:rect l="l" t="t" r="r" b="b"/>
            <a:pathLst>
              <a:path w="8661" h="7061">
                <a:moveTo>
                  <a:pt x="0" y="3632"/>
                </a:moveTo>
                <a:lnTo>
                  <a:pt x="1828" y="7061"/>
                </a:lnTo>
                <a:lnTo>
                  <a:pt x="5676" y="6794"/>
                </a:lnTo>
                <a:lnTo>
                  <a:pt x="8661" y="3441"/>
                </a:lnTo>
                <a:lnTo>
                  <a:pt x="6857" y="0"/>
                </a:lnTo>
                <a:lnTo>
                  <a:pt x="3009" y="241"/>
                </a:lnTo>
                <a:lnTo>
                  <a:pt x="0" y="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565698" y="1381189"/>
            <a:ext cx="7429" cy="8064"/>
          </a:xfrm>
          <a:custGeom>
            <a:avLst/>
            <a:gdLst/>
            <a:ahLst/>
            <a:cxnLst/>
            <a:rect l="l" t="t" r="r" b="b"/>
            <a:pathLst>
              <a:path w="7429" h="8064">
                <a:moveTo>
                  <a:pt x="0" y="2933"/>
                </a:moveTo>
                <a:lnTo>
                  <a:pt x="520" y="6756"/>
                </a:lnTo>
                <a:lnTo>
                  <a:pt x="4902" y="8064"/>
                </a:lnTo>
                <a:lnTo>
                  <a:pt x="7429" y="5143"/>
                </a:lnTo>
                <a:lnTo>
                  <a:pt x="6934" y="1308"/>
                </a:lnTo>
                <a:lnTo>
                  <a:pt x="5067" y="761"/>
                </a:lnTo>
                <a:lnTo>
                  <a:pt x="2501" y="0"/>
                </a:lnTo>
                <a:lnTo>
                  <a:pt x="0" y="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527242" y="1062661"/>
            <a:ext cx="7835" cy="7150"/>
          </a:xfrm>
          <a:custGeom>
            <a:avLst/>
            <a:gdLst/>
            <a:ahLst/>
            <a:cxnLst/>
            <a:rect l="l" t="t" r="r" b="b"/>
            <a:pathLst>
              <a:path w="7835" h="7150">
                <a:moveTo>
                  <a:pt x="0" y="1866"/>
                </a:moveTo>
                <a:lnTo>
                  <a:pt x="190" y="5740"/>
                </a:lnTo>
                <a:lnTo>
                  <a:pt x="3784" y="7150"/>
                </a:lnTo>
                <a:lnTo>
                  <a:pt x="6426" y="7035"/>
                </a:lnTo>
                <a:lnTo>
                  <a:pt x="7835" y="3441"/>
                </a:lnTo>
                <a:lnTo>
                  <a:pt x="6095" y="0"/>
                </a:lnTo>
                <a:lnTo>
                  <a:pt x="3454" y="114"/>
                </a:lnTo>
                <a:lnTo>
                  <a:pt x="0" y="18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518046" y="1447103"/>
            <a:ext cx="7632" cy="8585"/>
          </a:xfrm>
          <a:custGeom>
            <a:avLst/>
            <a:gdLst/>
            <a:ahLst/>
            <a:cxnLst/>
            <a:rect l="l" t="t" r="r" b="b"/>
            <a:pathLst>
              <a:path w="7632" h="8585">
                <a:moveTo>
                  <a:pt x="0" y="2222"/>
                </a:moveTo>
                <a:lnTo>
                  <a:pt x="723" y="6019"/>
                </a:lnTo>
                <a:lnTo>
                  <a:pt x="4445" y="8585"/>
                </a:lnTo>
                <a:lnTo>
                  <a:pt x="7632" y="6337"/>
                </a:lnTo>
                <a:lnTo>
                  <a:pt x="6883" y="2552"/>
                </a:lnTo>
                <a:lnTo>
                  <a:pt x="3187" y="0"/>
                </a:lnTo>
                <a:lnTo>
                  <a:pt x="0" y="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542087" y="1473594"/>
            <a:ext cx="14046" cy="9410"/>
          </a:xfrm>
          <a:custGeom>
            <a:avLst/>
            <a:gdLst/>
            <a:ahLst/>
            <a:cxnLst/>
            <a:rect l="l" t="t" r="r" b="b"/>
            <a:pathLst>
              <a:path w="14046" h="9410">
                <a:moveTo>
                  <a:pt x="7539" y="3041"/>
                </a:moveTo>
                <a:lnTo>
                  <a:pt x="6705" y="1422"/>
                </a:lnTo>
                <a:lnTo>
                  <a:pt x="2451" y="0"/>
                </a:lnTo>
                <a:lnTo>
                  <a:pt x="0" y="3022"/>
                </a:lnTo>
                <a:lnTo>
                  <a:pt x="1739" y="6464"/>
                </a:lnTo>
                <a:lnTo>
                  <a:pt x="6032" y="7886"/>
                </a:lnTo>
                <a:lnTo>
                  <a:pt x="7229" y="6396"/>
                </a:lnTo>
                <a:lnTo>
                  <a:pt x="8470" y="4851"/>
                </a:lnTo>
                <a:lnTo>
                  <a:pt x="9499" y="9410"/>
                </a:lnTo>
                <a:lnTo>
                  <a:pt x="13284" y="8547"/>
                </a:lnTo>
                <a:lnTo>
                  <a:pt x="14046" y="4762"/>
                </a:lnTo>
                <a:lnTo>
                  <a:pt x="13436" y="2159"/>
                </a:lnTo>
                <a:lnTo>
                  <a:pt x="9651" y="1435"/>
                </a:lnTo>
                <a:lnTo>
                  <a:pt x="7539" y="3041"/>
                </a:lnTo>
                <a:lnTo>
                  <a:pt x="7175" y="6324"/>
                </a:lnTo>
                <a:lnTo>
                  <a:pt x="6578" y="3771"/>
                </a:lnTo>
                <a:lnTo>
                  <a:pt x="7539" y="3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572796" y="1492517"/>
            <a:ext cx="8648" cy="6502"/>
          </a:xfrm>
          <a:custGeom>
            <a:avLst/>
            <a:gdLst/>
            <a:ahLst/>
            <a:cxnLst/>
            <a:rect l="l" t="t" r="r" b="b"/>
            <a:pathLst>
              <a:path w="8648" h="6502">
                <a:moveTo>
                  <a:pt x="5968" y="114"/>
                </a:moveTo>
                <a:lnTo>
                  <a:pt x="1473" y="0"/>
                </a:lnTo>
                <a:lnTo>
                  <a:pt x="0" y="3594"/>
                </a:lnTo>
                <a:lnTo>
                  <a:pt x="2666" y="6388"/>
                </a:lnTo>
                <a:lnTo>
                  <a:pt x="7200" y="6502"/>
                </a:lnTo>
                <a:lnTo>
                  <a:pt x="8648" y="2895"/>
                </a:lnTo>
                <a:lnTo>
                  <a:pt x="5968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643345" y="1497178"/>
            <a:ext cx="7975" cy="7480"/>
          </a:xfrm>
          <a:custGeom>
            <a:avLst/>
            <a:gdLst/>
            <a:ahLst/>
            <a:cxnLst/>
            <a:rect l="l" t="t" r="r" b="b"/>
            <a:pathLst>
              <a:path w="7975" h="7480">
                <a:moveTo>
                  <a:pt x="0" y="3009"/>
                </a:moveTo>
                <a:lnTo>
                  <a:pt x="914" y="6781"/>
                </a:lnTo>
                <a:lnTo>
                  <a:pt x="4711" y="7480"/>
                </a:lnTo>
                <a:lnTo>
                  <a:pt x="7302" y="6832"/>
                </a:lnTo>
                <a:lnTo>
                  <a:pt x="7975" y="3035"/>
                </a:lnTo>
                <a:lnTo>
                  <a:pt x="5587" y="0"/>
                </a:lnTo>
                <a:lnTo>
                  <a:pt x="3035" y="647"/>
                </a:lnTo>
                <a:lnTo>
                  <a:pt x="0" y="3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686106" y="1435356"/>
            <a:ext cx="5981" cy="8039"/>
          </a:xfrm>
          <a:custGeom>
            <a:avLst/>
            <a:gdLst/>
            <a:ahLst/>
            <a:cxnLst/>
            <a:rect l="l" t="t" r="r" b="b"/>
            <a:pathLst>
              <a:path w="5981" h="8039">
                <a:moveTo>
                  <a:pt x="2616" y="1155"/>
                </a:moveTo>
                <a:lnTo>
                  <a:pt x="4733" y="780"/>
                </a:lnTo>
                <a:lnTo>
                  <a:pt x="4178" y="0"/>
                </a:lnTo>
                <a:lnTo>
                  <a:pt x="393" y="749"/>
                </a:lnTo>
                <a:lnTo>
                  <a:pt x="0" y="4825"/>
                </a:lnTo>
                <a:lnTo>
                  <a:pt x="1709" y="7341"/>
                </a:lnTo>
                <a:lnTo>
                  <a:pt x="2184" y="8039"/>
                </a:lnTo>
                <a:lnTo>
                  <a:pt x="5981" y="7378"/>
                </a:lnTo>
                <a:lnTo>
                  <a:pt x="3886" y="6908"/>
                </a:lnTo>
                <a:lnTo>
                  <a:pt x="4733" y="780"/>
                </a:lnTo>
                <a:lnTo>
                  <a:pt x="2616" y="1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683973" y="1436104"/>
            <a:ext cx="3843" cy="6908"/>
          </a:xfrm>
          <a:custGeom>
            <a:avLst/>
            <a:gdLst/>
            <a:ahLst/>
            <a:cxnLst/>
            <a:rect l="l" t="t" r="r" b="b"/>
            <a:pathLst>
              <a:path w="3843" h="6908">
                <a:moveTo>
                  <a:pt x="2133" y="4076"/>
                </a:moveTo>
                <a:lnTo>
                  <a:pt x="2527" y="0"/>
                </a:lnTo>
                <a:lnTo>
                  <a:pt x="0" y="3733"/>
                </a:lnTo>
                <a:lnTo>
                  <a:pt x="2247" y="6908"/>
                </a:lnTo>
                <a:lnTo>
                  <a:pt x="3843" y="6591"/>
                </a:lnTo>
                <a:lnTo>
                  <a:pt x="2133" y="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689992" y="1435837"/>
            <a:ext cx="4711" cy="6896"/>
          </a:xfrm>
          <a:custGeom>
            <a:avLst/>
            <a:gdLst/>
            <a:ahLst/>
            <a:cxnLst/>
            <a:rect l="l" t="t" r="r" b="b"/>
            <a:pathLst>
              <a:path w="4711" h="6896">
                <a:moveTo>
                  <a:pt x="2552" y="2692"/>
                </a:moveTo>
                <a:lnTo>
                  <a:pt x="4711" y="3213"/>
                </a:lnTo>
                <a:lnTo>
                  <a:pt x="2527" y="0"/>
                </a:lnTo>
                <a:lnTo>
                  <a:pt x="847" y="297"/>
                </a:lnTo>
                <a:lnTo>
                  <a:pt x="0" y="6426"/>
                </a:lnTo>
                <a:lnTo>
                  <a:pt x="2095" y="6896"/>
                </a:lnTo>
                <a:lnTo>
                  <a:pt x="4711" y="3213"/>
                </a:lnTo>
                <a:lnTo>
                  <a:pt x="2552" y="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676250" y="1483705"/>
            <a:ext cx="8636" cy="7315"/>
          </a:xfrm>
          <a:custGeom>
            <a:avLst/>
            <a:gdLst/>
            <a:ahLst/>
            <a:cxnLst/>
            <a:rect l="l" t="t" r="r" b="b"/>
            <a:pathLst>
              <a:path w="8636" h="7315">
                <a:moveTo>
                  <a:pt x="0" y="3975"/>
                </a:moveTo>
                <a:lnTo>
                  <a:pt x="1981" y="7315"/>
                </a:lnTo>
                <a:lnTo>
                  <a:pt x="5816" y="6870"/>
                </a:lnTo>
                <a:lnTo>
                  <a:pt x="8636" y="3327"/>
                </a:lnTo>
                <a:lnTo>
                  <a:pt x="6629" y="0"/>
                </a:lnTo>
                <a:lnTo>
                  <a:pt x="2806" y="457"/>
                </a:lnTo>
                <a:lnTo>
                  <a:pt x="0" y="3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704623" y="1461110"/>
            <a:ext cx="8229" cy="8216"/>
          </a:xfrm>
          <a:custGeom>
            <a:avLst/>
            <a:gdLst/>
            <a:ahLst/>
            <a:cxnLst/>
            <a:rect l="l" t="t" r="r" b="b"/>
            <a:pathLst>
              <a:path w="8229" h="8216">
                <a:moveTo>
                  <a:pt x="5486" y="0"/>
                </a:moveTo>
                <a:lnTo>
                  <a:pt x="1879" y="1371"/>
                </a:lnTo>
                <a:lnTo>
                  <a:pt x="0" y="5460"/>
                </a:lnTo>
                <a:lnTo>
                  <a:pt x="2743" y="8216"/>
                </a:lnTo>
                <a:lnTo>
                  <a:pt x="6349" y="6857"/>
                </a:lnTo>
                <a:lnTo>
                  <a:pt x="8229" y="2743"/>
                </a:lnTo>
                <a:lnTo>
                  <a:pt x="5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744602" y="1400366"/>
            <a:ext cx="12369" cy="9448"/>
          </a:xfrm>
          <a:custGeom>
            <a:avLst/>
            <a:gdLst/>
            <a:ahLst/>
            <a:cxnLst/>
            <a:rect l="l" t="t" r="r" b="b"/>
            <a:pathLst>
              <a:path w="12369" h="9448">
                <a:moveTo>
                  <a:pt x="88" y="3517"/>
                </a:moveTo>
                <a:lnTo>
                  <a:pt x="0" y="8026"/>
                </a:lnTo>
                <a:lnTo>
                  <a:pt x="3619" y="9448"/>
                </a:lnTo>
                <a:lnTo>
                  <a:pt x="3708" y="3251"/>
                </a:lnTo>
                <a:lnTo>
                  <a:pt x="5346" y="6781"/>
                </a:lnTo>
                <a:lnTo>
                  <a:pt x="9194" y="6743"/>
                </a:lnTo>
                <a:lnTo>
                  <a:pt x="12369" y="3543"/>
                </a:lnTo>
                <a:lnTo>
                  <a:pt x="10756" y="0"/>
                </a:lnTo>
                <a:lnTo>
                  <a:pt x="6896" y="50"/>
                </a:lnTo>
                <a:lnTo>
                  <a:pt x="5209" y="1743"/>
                </a:lnTo>
                <a:lnTo>
                  <a:pt x="6464" y="2235"/>
                </a:lnTo>
                <a:lnTo>
                  <a:pt x="6375" y="6756"/>
                </a:lnTo>
                <a:lnTo>
                  <a:pt x="6464" y="2235"/>
                </a:lnTo>
                <a:lnTo>
                  <a:pt x="5209" y="1743"/>
                </a:lnTo>
                <a:lnTo>
                  <a:pt x="2832" y="812"/>
                </a:lnTo>
                <a:lnTo>
                  <a:pt x="88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753428" y="1366992"/>
            <a:ext cx="7302" cy="7937"/>
          </a:xfrm>
          <a:custGeom>
            <a:avLst/>
            <a:gdLst/>
            <a:ahLst/>
            <a:cxnLst/>
            <a:rect l="l" t="t" r="r" b="b"/>
            <a:pathLst>
              <a:path w="7302" h="7937">
                <a:moveTo>
                  <a:pt x="6985" y="4648"/>
                </a:moveTo>
                <a:lnTo>
                  <a:pt x="7302" y="1993"/>
                </a:lnTo>
                <a:lnTo>
                  <a:pt x="4000" y="0"/>
                </a:lnTo>
                <a:lnTo>
                  <a:pt x="317" y="1130"/>
                </a:lnTo>
                <a:lnTo>
                  <a:pt x="0" y="3746"/>
                </a:lnTo>
                <a:lnTo>
                  <a:pt x="1104" y="7442"/>
                </a:lnTo>
                <a:lnTo>
                  <a:pt x="4965" y="7937"/>
                </a:lnTo>
                <a:lnTo>
                  <a:pt x="6985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750686" y="1331545"/>
            <a:ext cx="8089" cy="7404"/>
          </a:xfrm>
          <a:custGeom>
            <a:avLst/>
            <a:gdLst/>
            <a:ahLst/>
            <a:cxnLst/>
            <a:rect l="l" t="t" r="r" b="b"/>
            <a:pathLst>
              <a:path w="8089" h="7404">
                <a:moveTo>
                  <a:pt x="0" y="2552"/>
                </a:moveTo>
                <a:lnTo>
                  <a:pt x="1333" y="6908"/>
                </a:lnTo>
                <a:lnTo>
                  <a:pt x="5156" y="7404"/>
                </a:lnTo>
                <a:lnTo>
                  <a:pt x="8089" y="4889"/>
                </a:lnTo>
                <a:lnTo>
                  <a:pt x="7518" y="3022"/>
                </a:lnTo>
                <a:lnTo>
                  <a:pt x="6730" y="457"/>
                </a:lnTo>
                <a:lnTo>
                  <a:pt x="2895" y="0"/>
                </a:lnTo>
                <a:lnTo>
                  <a:pt x="0" y="2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728955" y="1304024"/>
            <a:ext cx="8674" cy="7162"/>
          </a:xfrm>
          <a:custGeom>
            <a:avLst/>
            <a:gdLst/>
            <a:ahLst/>
            <a:cxnLst/>
            <a:rect l="l" t="t" r="r" b="b"/>
            <a:pathLst>
              <a:path w="8674" h="7162">
                <a:moveTo>
                  <a:pt x="6388" y="673"/>
                </a:moveTo>
                <a:lnTo>
                  <a:pt x="1879" y="0"/>
                </a:lnTo>
                <a:lnTo>
                  <a:pt x="0" y="3403"/>
                </a:lnTo>
                <a:lnTo>
                  <a:pt x="2336" y="6477"/>
                </a:lnTo>
                <a:lnTo>
                  <a:pt x="6743" y="7162"/>
                </a:lnTo>
                <a:lnTo>
                  <a:pt x="8674" y="3784"/>
                </a:lnTo>
                <a:lnTo>
                  <a:pt x="6388" y="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712941" y="1280758"/>
            <a:ext cx="7239" cy="7886"/>
          </a:xfrm>
          <a:custGeom>
            <a:avLst/>
            <a:gdLst/>
            <a:ahLst/>
            <a:cxnLst/>
            <a:rect l="l" t="t" r="r" b="b"/>
            <a:pathLst>
              <a:path w="7238" h="7886">
                <a:moveTo>
                  <a:pt x="5969" y="330"/>
                </a:moveTo>
                <a:lnTo>
                  <a:pt x="2082" y="0"/>
                </a:lnTo>
                <a:lnTo>
                  <a:pt x="215" y="3378"/>
                </a:lnTo>
                <a:lnTo>
                  <a:pt x="0" y="6032"/>
                </a:lnTo>
                <a:lnTo>
                  <a:pt x="3390" y="7886"/>
                </a:lnTo>
                <a:lnTo>
                  <a:pt x="7023" y="6591"/>
                </a:lnTo>
                <a:lnTo>
                  <a:pt x="7239" y="3975"/>
                </a:lnTo>
                <a:lnTo>
                  <a:pt x="5969" y="3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711227" y="1316711"/>
            <a:ext cx="8699" cy="7848"/>
          </a:xfrm>
          <a:custGeom>
            <a:avLst/>
            <a:gdLst/>
            <a:ahLst/>
            <a:cxnLst/>
            <a:rect l="l" t="t" r="r" b="b"/>
            <a:pathLst>
              <a:path w="8699" h="7848">
                <a:moveTo>
                  <a:pt x="2159" y="2031"/>
                </a:moveTo>
                <a:lnTo>
                  <a:pt x="0" y="5257"/>
                </a:lnTo>
                <a:lnTo>
                  <a:pt x="1676" y="6464"/>
                </a:lnTo>
                <a:lnTo>
                  <a:pt x="5270" y="7848"/>
                </a:lnTo>
                <a:lnTo>
                  <a:pt x="8486" y="6192"/>
                </a:lnTo>
                <a:lnTo>
                  <a:pt x="8699" y="6083"/>
                </a:lnTo>
                <a:lnTo>
                  <a:pt x="8559" y="3441"/>
                </a:lnTo>
                <a:lnTo>
                  <a:pt x="6807" y="0"/>
                </a:lnTo>
                <a:lnTo>
                  <a:pt x="6591" y="3086"/>
                </a:lnTo>
                <a:lnTo>
                  <a:pt x="2210" y="2044"/>
                </a:lnTo>
                <a:lnTo>
                  <a:pt x="1524" y="3809"/>
                </a:lnTo>
                <a:lnTo>
                  <a:pt x="2159" y="20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713436" y="1316711"/>
            <a:ext cx="4596" cy="3086"/>
          </a:xfrm>
          <a:custGeom>
            <a:avLst/>
            <a:gdLst/>
            <a:ahLst/>
            <a:cxnLst/>
            <a:rect l="l" t="t" r="r" b="b"/>
            <a:pathLst>
              <a:path w="4596" h="3086">
                <a:moveTo>
                  <a:pt x="710" y="215"/>
                </a:moveTo>
                <a:lnTo>
                  <a:pt x="0" y="2044"/>
                </a:lnTo>
                <a:lnTo>
                  <a:pt x="4380" y="3086"/>
                </a:lnTo>
                <a:lnTo>
                  <a:pt x="4596" y="0"/>
                </a:lnTo>
                <a:lnTo>
                  <a:pt x="710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711227" y="1321969"/>
            <a:ext cx="8597" cy="4330"/>
          </a:xfrm>
          <a:custGeom>
            <a:avLst/>
            <a:gdLst/>
            <a:ahLst/>
            <a:cxnLst/>
            <a:rect l="l" t="t" r="r" b="b"/>
            <a:pathLst>
              <a:path w="8597" h="4330">
                <a:moveTo>
                  <a:pt x="8597" y="1117"/>
                </a:moveTo>
                <a:lnTo>
                  <a:pt x="8486" y="935"/>
                </a:lnTo>
                <a:lnTo>
                  <a:pt x="5270" y="2590"/>
                </a:lnTo>
                <a:lnTo>
                  <a:pt x="1676" y="1206"/>
                </a:lnTo>
                <a:lnTo>
                  <a:pt x="0" y="0"/>
                </a:lnTo>
                <a:lnTo>
                  <a:pt x="2044" y="3276"/>
                </a:lnTo>
                <a:lnTo>
                  <a:pt x="6400" y="4330"/>
                </a:lnTo>
                <a:lnTo>
                  <a:pt x="8597" y="11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703975" y="1301460"/>
            <a:ext cx="7785" cy="8521"/>
          </a:xfrm>
          <a:custGeom>
            <a:avLst/>
            <a:gdLst/>
            <a:ahLst/>
            <a:cxnLst/>
            <a:rect l="l" t="t" r="r" b="b"/>
            <a:pathLst>
              <a:path w="7785" h="8521">
                <a:moveTo>
                  <a:pt x="0" y="2336"/>
                </a:moveTo>
                <a:lnTo>
                  <a:pt x="850" y="6108"/>
                </a:lnTo>
                <a:lnTo>
                  <a:pt x="4698" y="8521"/>
                </a:lnTo>
                <a:lnTo>
                  <a:pt x="7785" y="6159"/>
                </a:lnTo>
                <a:lnTo>
                  <a:pt x="6896" y="2413"/>
                </a:lnTo>
                <a:lnTo>
                  <a:pt x="3111" y="0"/>
                </a:lnTo>
                <a:lnTo>
                  <a:pt x="0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748221" y="1403618"/>
            <a:ext cx="2740" cy="6197"/>
          </a:xfrm>
          <a:custGeom>
            <a:avLst/>
            <a:gdLst/>
            <a:ahLst/>
            <a:cxnLst/>
            <a:rect l="l" t="t" r="r" b="b"/>
            <a:pathLst>
              <a:path w="2740" h="6197">
                <a:moveTo>
                  <a:pt x="1727" y="3530"/>
                </a:moveTo>
                <a:lnTo>
                  <a:pt x="88" y="0"/>
                </a:lnTo>
                <a:lnTo>
                  <a:pt x="0" y="6197"/>
                </a:lnTo>
                <a:lnTo>
                  <a:pt x="2740" y="3520"/>
                </a:lnTo>
                <a:lnTo>
                  <a:pt x="1727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731025" y="1324827"/>
            <a:ext cx="8674" cy="6946"/>
          </a:xfrm>
          <a:custGeom>
            <a:avLst/>
            <a:gdLst/>
            <a:ahLst/>
            <a:cxnLst/>
            <a:rect l="l" t="t" r="r" b="b"/>
            <a:pathLst>
              <a:path w="8674" h="6946">
                <a:moveTo>
                  <a:pt x="6210" y="482"/>
                </a:moveTo>
                <a:lnTo>
                  <a:pt x="1752" y="0"/>
                </a:lnTo>
                <a:lnTo>
                  <a:pt x="0" y="3479"/>
                </a:lnTo>
                <a:lnTo>
                  <a:pt x="2438" y="6477"/>
                </a:lnTo>
                <a:lnTo>
                  <a:pt x="6946" y="6946"/>
                </a:lnTo>
                <a:lnTo>
                  <a:pt x="8674" y="3454"/>
                </a:lnTo>
                <a:lnTo>
                  <a:pt x="6210" y="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801498" y="1334645"/>
            <a:ext cx="7899" cy="7277"/>
          </a:xfrm>
          <a:custGeom>
            <a:avLst/>
            <a:gdLst/>
            <a:ahLst/>
            <a:cxnLst/>
            <a:rect l="l" t="t" r="r" b="b"/>
            <a:pathLst>
              <a:path w="7899" h="7277">
                <a:moveTo>
                  <a:pt x="0" y="2184"/>
                </a:moveTo>
                <a:lnTo>
                  <a:pt x="393" y="6057"/>
                </a:lnTo>
                <a:lnTo>
                  <a:pt x="4051" y="7277"/>
                </a:lnTo>
                <a:lnTo>
                  <a:pt x="6705" y="6997"/>
                </a:lnTo>
                <a:lnTo>
                  <a:pt x="7899" y="3340"/>
                </a:lnTo>
                <a:lnTo>
                  <a:pt x="5969" y="0"/>
                </a:lnTo>
                <a:lnTo>
                  <a:pt x="3352" y="279"/>
                </a:lnTo>
                <a:lnTo>
                  <a:pt x="0" y="2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837070" y="1327544"/>
            <a:ext cx="7454" cy="8026"/>
          </a:xfrm>
          <a:custGeom>
            <a:avLst/>
            <a:gdLst/>
            <a:ahLst/>
            <a:cxnLst/>
            <a:rect l="l" t="t" r="r" b="b"/>
            <a:pathLst>
              <a:path w="7454" h="8026">
                <a:moveTo>
                  <a:pt x="4978" y="0"/>
                </a:moveTo>
                <a:lnTo>
                  <a:pt x="558" y="1244"/>
                </a:lnTo>
                <a:lnTo>
                  <a:pt x="0" y="5067"/>
                </a:lnTo>
                <a:lnTo>
                  <a:pt x="2463" y="8026"/>
                </a:lnTo>
                <a:lnTo>
                  <a:pt x="4343" y="7505"/>
                </a:lnTo>
                <a:lnTo>
                  <a:pt x="6896" y="6769"/>
                </a:lnTo>
                <a:lnTo>
                  <a:pt x="7454" y="2959"/>
                </a:lnTo>
                <a:lnTo>
                  <a:pt x="49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870129" y="1315671"/>
            <a:ext cx="8661" cy="6807"/>
          </a:xfrm>
          <a:custGeom>
            <a:avLst/>
            <a:gdLst/>
            <a:ahLst/>
            <a:cxnLst/>
            <a:rect l="l" t="t" r="r" b="b"/>
            <a:pathLst>
              <a:path w="8661" h="6807">
                <a:moveTo>
                  <a:pt x="0" y="3276"/>
                </a:moveTo>
                <a:lnTo>
                  <a:pt x="1651" y="6807"/>
                </a:lnTo>
                <a:lnTo>
                  <a:pt x="5499" y="6743"/>
                </a:lnTo>
                <a:lnTo>
                  <a:pt x="8661" y="3517"/>
                </a:lnTo>
                <a:lnTo>
                  <a:pt x="7023" y="0"/>
                </a:lnTo>
                <a:lnTo>
                  <a:pt x="3162" y="63"/>
                </a:lnTo>
                <a:lnTo>
                  <a:pt x="0" y="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901091" y="1296951"/>
            <a:ext cx="8534" cy="7759"/>
          </a:xfrm>
          <a:custGeom>
            <a:avLst/>
            <a:gdLst/>
            <a:ahLst/>
            <a:cxnLst/>
            <a:rect l="l" t="t" r="r" b="b"/>
            <a:pathLst>
              <a:path w="8534" h="7759">
                <a:moveTo>
                  <a:pt x="0" y="4648"/>
                </a:moveTo>
                <a:lnTo>
                  <a:pt x="2336" y="7759"/>
                </a:lnTo>
                <a:lnTo>
                  <a:pt x="6096" y="6908"/>
                </a:lnTo>
                <a:lnTo>
                  <a:pt x="8534" y="3098"/>
                </a:lnTo>
                <a:lnTo>
                  <a:pt x="6184" y="0"/>
                </a:lnTo>
                <a:lnTo>
                  <a:pt x="2425" y="863"/>
                </a:lnTo>
                <a:lnTo>
                  <a:pt x="0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925983" y="1270293"/>
            <a:ext cx="7048" cy="8674"/>
          </a:xfrm>
          <a:custGeom>
            <a:avLst/>
            <a:gdLst/>
            <a:ahLst/>
            <a:cxnLst/>
            <a:rect l="l" t="t" r="r" b="b"/>
            <a:pathLst>
              <a:path w="7048" h="8674">
                <a:moveTo>
                  <a:pt x="3606" y="0"/>
                </a:moveTo>
                <a:lnTo>
                  <a:pt x="584" y="2400"/>
                </a:lnTo>
                <a:lnTo>
                  <a:pt x="0" y="6832"/>
                </a:lnTo>
                <a:lnTo>
                  <a:pt x="3428" y="8674"/>
                </a:lnTo>
                <a:lnTo>
                  <a:pt x="6476" y="6311"/>
                </a:lnTo>
                <a:lnTo>
                  <a:pt x="7048" y="1790"/>
                </a:lnTo>
                <a:lnTo>
                  <a:pt x="36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963208" y="1324485"/>
            <a:ext cx="6921" cy="8661"/>
          </a:xfrm>
          <a:custGeom>
            <a:avLst/>
            <a:gdLst/>
            <a:ahLst/>
            <a:cxnLst/>
            <a:rect l="l" t="t" r="r" b="b"/>
            <a:pathLst>
              <a:path w="6921" h="8661">
                <a:moveTo>
                  <a:pt x="3492" y="8661"/>
                </a:moveTo>
                <a:lnTo>
                  <a:pt x="6464" y="6210"/>
                </a:lnTo>
                <a:lnTo>
                  <a:pt x="6921" y="1714"/>
                </a:lnTo>
                <a:lnTo>
                  <a:pt x="3429" y="0"/>
                </a:lnTo>
                <a:lnTo>
                  <a:pt x="469" y="2451"/>
                </a:lnTo>
                <a:lnTo>
                  <a:pt x="0" y="6934"/>
                </a:lnTo>
                <a:lnTo>
                  <a:pt x="3492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944626" y="1355447"/>
            <a:ext cx="7594" cy="8597"/>
          </a:xfrm>
          <a:custGeom>
            <a:avLst/>
            <a:gdLst/>
            <a:ahLst/>
            <a:cxnLst/>
            <a:rect l="l" t="t" r="r" b="b"/>
            <a:pathLst>
              <a:path w="7594" h="8597">
                <a:moveTo>
                  <a:pt x="4381" y="0"/>
                </a:moveTo>
                <a:lnTo>
                  <a:pt x="1092" y="2019"/>
                </a:lnTo>
                <a:lnTo>
                  <a:pt x="0" y="6388"/>
                </a:lnTo>
                <a:lnTo>
                  <a:pt x="3200" y="8597"/>
                </a:lnTo>
                <a:lnTo>
                  <a:pt x="6502" y="6591"/>
                </a:lnTo>
                <a:lnTo>
                  <a:pt x="7594" y="2209"/>
                </a:lnTo>
                <a:lnTo>
                  <a:pt x="43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923304" y="1236866"/>
            <a:ext cx="7899" cy="8470"/>
          </a:xfrm>
          <a:custGeom>
            <a:avLst/>
            <a:gdLst/>
            <a:ahLst/>
            <a:cxnLst/>
            <a:rect l="l" t="t" r="r" b="b"/>
            <a:pathLst>
              <a:path w="7899" h="8470">
                <a:moveTo>
                  <a:pt x="0" y="2476"/>
                </a:moveTo>
                <a:lnTo>
                  <a:pt x="1015" y="6197"/>
                </a:lnTo>
                <a:lnTo>
                  <a:pt x="4838" y="8470"/>
                </a:lnTo>
                <a:lnTo>
                  <a:pt x="7899" y="6045"/>
                </a:lnTo>
                <a:lnTo>
                  <a:pt x="6946" y="2311"/>
                </a:lnTo>
                <a:lnTo>
                  <a:pt x="2997" y="0"/>
                </a:lnTo>
                <a:lnTo>
                  <a:pt x="0" y="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858928" y="1208698"/>
            <a:ext cx="7975" cy="7404"/>
          </a:xfrm>
          <a:custGeom>
            <a:avLst/>
            <a:gdLst/>
            <a:ahLst/>
            <a:cxnLst/>
            <a:rect l="l" t="t" r="r" b="b"/>
            <a:pathLst>
              <a:path w="7975" h="7404">
                <a:moveTo>
                  <a:pt x="0" y="3162"/>
                </a:moveTo>
                <a:lnTo>
                  <a:pt x="901" y="6921"/>
                </a:lnTo>
                <a:lnTo>
                  <a:pt x="3505" y="7404"/>
                </a:lnTo>
                <a:lnTo>
                  <a:pt x="7264" y="6502"/>
                </a:lnTo>
                <a:lnTo>
                  <a:pt x="7975" y="2679"/>
                </a:lnTo>
                <a:lnTo>
                  <a:pt x="4813" y="482"/>
                </a:lnTo>
                <a:lnTo>
                  <a:pt x="2197" y="0"/>
                </a:lnTo>
                <a:lnTo>
                  <a:pt x="0" y="3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823278" y="1204127"/>
            <a:ext cx="7886" cy="7251"/>
          </a:xfrm>
          <a:custGeom>
            <a:avLst/>
            <a:gdLst/>
            <a:ahLst/>
            <a:cxnLst/>
            <a:rect l="l" t="t" r="r" b="b"/>
            <a:pathLst>
              <a:path w="7886" h="7251">
                <a:moveTo>
                  <a:pt x="0" y="3365"/>
                </a:moveTo>
                <a:lnTo>
                  <a:pt x="1257" y="7023"/>
                </a:lnTo>
                <a:lnTo>
                  <a:pt x="3898" y="7251"/>
                </a:lnTo>
                <a:lnTo>
                  <a:pt x="7543" y="5994"/>
                </a:lnTo>
                <a:lnTo>
                  <a:pt x="7886" y="2120"/>
                </a:lnTo>
                <a:lnTo>
                  <a:pt x="4521" y="241"/>
                </a:lnTo>
                <a:lnTo>
                  <a:pt x="1879" y="0"/>
                </a:lnTo>
                <a:lnTo>
                  <a:pt x="0" y="3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787388" y="1202577"/>
            <a:ext cx="7772" cy="7061"/>
          </a:xfrm>
          <a:custGeom>
            <a:avLst/>
            <a:gdLst/>
            <a:ahLst/>
            <a:cxnLst/>
            <a:rect l="l" t="t" r="r" b="b"/>
            <a:pathLst>
              <a:path w="7772" h="7061">
                <a:moveTo>
                  <a:pt x="0" y="3505"/>
                </a:moveTo>
                <a:lnTo>
                  <a:pt x="1549" y="7035"/>
                </a:lnTo>
                <a:lnTo>
                  <a:pt x="4190" y="7061"/>
                </a:lnTo>
                <a:lnTo>
                  <a:pt x="7734" y="5524"/>
                </a:lnTo>
                <a:lnTo>
                  <a:pt x="7772" y="1625"/>
                </a:lnTo>
                <a:lnTo>
                  <a:pt x="4254" y="12"/>
                </a:lnTo>
                <a:lnTo>
                  <a:pt x="1600" y="0"/>
                </a:lnTo>
                <a:lnTo>
                  <a:pt x="0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751498" y="1203873"/>
            <a:ext cx="7874" cy="7239"/>
          </a:xfrm>
          <a:custGeom>
            <a:avLst/>
            <a:gdLst/>
            <a:ahLst/>
            <a:cxnLst/>
            <a:rect l="l" t="t" r="r" b="b"/>
            <a:pathLst>
              <a:path w="7874" h="7238">
                <a:moveTo>
                  <a:pt x="7874" y="5156"/>
                </a:moveTo>
                <a:lnTo>
                  <a:pt x="7556" y="1282"/>
                </a:lnTo>
                <a:lnTo>
                  <a:pt x="3924" y="0"/>
                </a:lnTo>
                <a:lnTo>
                  <a:pt x="1257" y="215"/>
                </a:lnTo>
                <a:lnTo>
                  <a:pt x="0" y="3860"/>
                </a:lnTo>
                <a:lnTo>
                  <a:pt x="1866" y="7239"/>
                </a:lnTo>
                <a:lnTo>
                  <a:pt x="4495" y="7010"/>
                </a:lnTo>
                <a:lnTo>
                  <a:pt x="7874" y="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716015" y="1208990"/>
            <a:ext cx="7975" cy="7442"/>
          </a:xfrm>
          <a:custGeom>
            <a:avLst/>
            <a:gdLst/>
            <a:ahLst/>
            <a:cxnLst/>
            <a:rect l="l" t="t" r="r" b="b"/>
            <a:pathLst>
              <a:path w="7975" h="7442">
                <a:moveTo>
                  <a:pt x="7975" y="4622"/>
                </a:moveTo>
                <a:lnTo>
                  <a:pt x="7175" y="812"/>
                </a:lnTo>
                <a:lnTo>
                  <a:pt x="3390" y="0"/>
                </a:lnTo>
                <a:lnTo>
                  <a:pt x="800" y="558"/>
                </a:lnTo>
                <a:lnTo>
                  <a:pt x="0" y="4330"/>
                </a:lnTo>
                <a:lnTo>
                  <a:pt x="2273" y="7442"/>
                </a:lnTo>
                <a:lnTo>
                  <a:pt x="4851" y="6883"/>
                </a:lnTo>
                <a:lnTo>
                  <a:pt x="7975" y="4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681229" y="1219849"/>
            <a:ext cx="8661" cy="6731"/>
          </a:xfrm>
          <a:custGeom>
            <a:avLst/>
            <a:gdLst/>
            <a:ahLst/>
            <a:cxnLst/>
            <a:rect l="l" t="t" r="r" b="b"/>
            <a:pathLst>
              <a:path w="8661" h="6731">
                <a:moveTo>
                  <a:pt x="0" y="3162"/>
                </a:moveTo>
                <a:lnTo>
                  <a:pt x="1587" y="6718"/>
                </a:lnTo>
                <a:lnTo>
                  <a:pt x="5448" y="6730"/>
                </a:lnTo>
                <a:lnTo>
                  <a:pt x="8661" y="3594"/>
                </a:lnTo>
                <a:lnTo>
                  <a:pt x="7099" y="25"/>
                </a:lnTo>
                <a:lnTo>
                  <a:pt x="3238" y="0"/>
                </a:lnTo>
                <a:lnTo>
                  <a:pt x="0" y="3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635407" y="1270027"/>
            <a:ext cx="7416" cy="7975"/>
          </a:xfrm>
          <a:custGeom>
            <a:avLst/>
            <a:gdLst/>
            <a:ahLst/>
            <a:cxnLst/>
            <a:rect l="l" t="t" r="r" b="b"/>
            <a:pathLst>
              <a:path w="7416" h="7975">
                <a:moveTo>
                  <a:pt x="6565" y="774"/>
                </a:moveTo>
                <a:lnTo>
                  <a:pt x="2755" y="0"/>
                </a:lnTo>
                <a:lnTo>
                  <a:pt x="507" y="3124"/>
                </a:lnTo>
                <a:lnTo>
                  <a:pt x="0" y="5765"/>
                </a:lnTo>
                <a:lnTo>
                  <a:pt x="3162" y="7975"/>
                </a:lnTo>
                <a:lnTo>
                  <a:pt x="6921" y="7099"/>
                </a:lnTo>
                <a:lnTo>
                  <a:pt x="7416" y="4533"/>
                </a:lnTo>
                <a:lnTo>
                  <a:pt x="6565" y="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636778" y="1305613"/>
            <a:ext cx="7454" cy="7975"/>
          </a:xfrm>
          <a:custGeom>
            <a:avLst/>
            <a:gdLst/>
            <a:ahLst/>
            <a:cxnLst/>
            <a:rect l="l" t="t" r="r" b="b"/>
            <a:pathLst>
              <a:path w="7454" h="7975">
                <a:moveTo>
                  <a:pt x="0" y="4610"/>
                </a:moveTo>
                <a:lnTo>
                  <a:pt x="596" y="7226"/>
                </a:lnTo>
                <a:lnTo>
                  <a:pt x="4368" y="7975"/>
                </a:lnTo>
                <a:lnTo>
                  <a:pt x="7454" y="5651"/>
                </a:lnTo>
                <a:lnTo>
                  <a:pt x="6870" y="3098"/>
                </a:lnTo>
                <a:lnTo>
                  <a:pt x="4571" y="0"/>
                </a:lnTo>
                <a:lnTo>
                  <a:pt x="774" y="838"/>
                </a:lnTo>
                <a:lnTo>
                  <a:pt x="0" y="4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671323" y="1367335"/>
            <a:ext cx="8153" cy="8305"/>
          </a:xfrm>
          <a:custGeom>
            <a:avLst/>
            <a:gdLst/>
            <a:ahLst/>
            <a:cxnLst/>
            <a:rect l="l" t="t" r="r" b="b"/>
            <a:pathLst>
              <a:path w="8153" h="8305">
                <a:moveTo>
                  <a:pt x="0" y="2666"/>
                </a:moveTo>
                <a:lnTo>
                  <a:pt x="1270" y="6311"/>
                </a:lnTo>
                <a:lnTo>
                  <a:pt x="5321" y="8305"/>
                </a:lnTo>
                <a:lnTo>
                  <a:pt x="8153" y="5638"/>
                </a:lnTo>
                <a:lnTo>
                  <a:pt x="6870" y="1993"/>
                </a:lnTo>
                <a:lnTo>
                  <a:pt x="2832" y="0"/>
                </a:lnTo>
                <a:lnTo>
                  <a:pt x="0" y="26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697992" y="1391414"/>
            <a:ext cx="8534" cy="7759"/>
          </a:xfrm>
          <a:custGeom>
            <a:avLst/>
            <a:gdLst/>
            <a:ahLst/>
            <a:cxnLst/>
            <a:rect l="l" t="t" r="r" b="b"/>
            <a:pathLst>
              <a:path w="8534" h="7759">
                <a:moveTo>
                  <a:pt x="0" y="3111"/>
                </a:moveTo>
                <a:lnTo>
                  <a:pt x="1866" y="6489"/>
                </a:lnTo>
                <a:lnTo>
                  <a:pt x="6197" y="7759"/>
                </a:lnTo>
                <a:lnTo>
                  <a:pt x="8534" y="4635"/>
                </a:lnTo>
                <a:lnTo>
                  <a:pt x="6642" y="1269"/>
                </a:lnTo>
                <a:lnTo>
                  <a:pt x="2336" y="0"/>
                </a:lnTo>
                <a:lnTo>
                  <a:pt x="0" y="3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737032" y="1396785"/>
            <a:ext cx="8458" cy="7924"/>
          </a:xfrm>
          <a:custGeom>
            <a:avLst/>
            <a:gdLst/>
            <a:ahLst/>
            <a:cxnLst/>
            <a:rect l="l" t="t" r="r" b="b"/>
            <a:pathLst>
              <a:path w="8458" h="7924">
                <a:moveTo>
                  <a:pt x="0" y="2984"/>
                </a:moveTo>
                <a:lnTo>
                  <a:pt x="1701" y="6464"/>
                </a:lnTo>
                <a:lnTo>
                  <a:pt x="6007" y="7924"/>
                </a:lnTo>
                <a:lnTo>
                  <a:pt x="8458" y="4914"/>
                </a:lnTo>
                <a:lnTo>
                  <a:pt x="6718" y="1473"/>
                </a:lnTo>
                <a:lnTo>
                  <a:pt x="2489" y="0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728206" y="1411035"/>
            <a:ext cx="8674" cy="7099"/>
          </a:xfrm>
          <a:custGeom>
            <a:avLst/>
            <a:gdLst/>
            <a:ahLst/>
            <a:cxnLst/>
            <a:rect l="l" t="t" r="r" b="b"/>
            <a:pathLst>
              <a:path w="8674" h="7099">
                <a:moveTo>
                  <a:pt x="6324" y="609"/>
                </a:moveTo>
                <a:lnTo>
                  <a:pt x="1854" y="0"/>
                </a:lnTo>
                <a:lnTo>
                  <a:pt x="0" y="3416"/>
                </a:lnTo>
                <a:lnTo>
                  <a:pt x="2349" y="6477"/>
                </a:lnTo>
                <a:lnTo>
                  <a:pt x="6832" y="7099"/>
                </a:lnTo>
                <a:lnTo>
                  <a:pt x="8674" y="3670"/>
                </a:lnTo>
                <a:lnTo>
                  <a:pt x="6324" y="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795783" y="1435191"/>
            <a:ext cx="7975" cy="7391"/>
          </a:xfrm>
          <a:custGeom>
            <a:avLst/>
            <a:gdLst/>
            <a:ahLst/>
            <a:cxnLst/>
            <a:rect l="l" t="t" r="r" b="b"/>
            <a:pathLst>
              <a:path w="7975" h="7391">
                <a:moveTo>
                  <a:pt x="7975" y="4203"/>
                </a:moveTo>
                <a:lnTo>
                  <a:pt x="7048" y="457"/>
                </a:lnTo>
                <a:lnTo>
                  <a:pt x="4444" y="0"/>
                </a:lnTo>
                <a:lnTo>
                  <a:pt x="698" y="914"/>
                </a:lnTo>
                <a:lnTo>
                  <a:pt x="0" y="4749"/>
                </a:lnTo>
                <a:lnTo>
                  <a:pt x="3187" y="6934"/>
                </a:lnTo>
                <a:lnTo>
                  <a:pt x="5816" y="7391"/>
                </a:lnTo>
                <a:lnTo>
                  <a:pt x="7975" y="4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831736" y="1437463"/>
            <a:ext cx="7848" cy="7200"/>
          </a:xfrm>
          <a:custGeom>
            <a:avLst/>
            <a:gdLst/>
            <a:ahLst/>
            <a:cxnLst/>
            <a:rect l="l" t="t" r="r" b="b"/>
            <a:pathLst>
              <a:path w="7848" h="7200">
                <a:moveTo>
                  <a:pt x="0" y="1930"/>
                </a:moveTo>
                <a:lnTo>
                  <a:pt x="215" y="5829"/>
                </a:lnTo>
                <a:lnTo>
                  <a:pt x="3822" y="7200"/>
                </a:lnTo>
                <a:lnTo>
                  <a:pt x="6489" y="7035"/>
                </a:lnTo>
                <a:lnTo>
                  <a:pt x="7848" y="3416"/>
                </a:lnTo>
                <a:lnTo>
                  <a:pt x="6057" y="0"/>
                </a:lnTo>
                <a:lnTo>
                  <a:pt x="3428" y="165"/>
                </a:lnTo>
                <a:lnTo>
                  <a:pt x="0" y="1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885598" y="1279653"/>
            <a:ext cx="7315" cy="8636"/>
          </a:xfrm>
          <a:custGeom>
            <a:avLst/>
            <a:gdLst/>
            <a:ahLst/>
            <a:cxnLst/>
            <a:rect l="l" t="t" r="r" b="b"/>
            <a:pathLst>
              <a:path w="7315" h="8636">
                <a:moveTo>
                  <a:pt x="0" y="2006"/>
                </a:moveTo>
                <a:lnTo>
                  <a:pt x="469" y="5829"/>
                </a:lnTo>
                <a:lnTo>
                  <a:pt x="3962" y="8635"/>
                </a:lnTo>
                <a:lnTo>
                  <a:pt x="7315" y="6667"/>
                </a:lnTo>
                <a:lnTo>
                  <a:pt x="6883" y="2832"/>
                </a:lnTo>
                <a:lnTo>
                  <a:pt x="3327" y="0"/>
                </a:lnTo>
                <a:lnTo>
                  <a:pt x="0" y="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893053" y="1218756"/>
            <a:ext cx="8623" cy="6400"/>
          </a:xfrm>
          <a:custGeom>
            <a:avLst/>
            <a:gdLst/>
            <a:ahLst/>
            <a:cxnLst/>
            <a:rect l="l" t="t" r="r" b="b"/>
            <a:pathLst>
              <a:path w="8623" h="6400">
                <a:moveTo>
                  <a:pt x="5905" y="25"/>
                </a:moveTo>
                <a:lnTo>
                  <a:pt x="1371" y="0"/>
                </a:lnTo>
                <a:lnTo>
                  <a:pt x="0" y="3644"/>
                </a:lnTo>
                <a:lnTo>
                  <a:pt x="2730" y="6362"/>
                </a:lnTo>
                <a:lnTo>
                  <a:pt x="7226" y="6400"/>
                </a:lnTo>
                <a:lnTo>
                  <a:pt x="8623" y="2768"/>
                </a:lnTo>
                <a:lnTo>
                  <a:pt x="5905" y="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866013" y="1429133"/>
            <a:ext cx="8674" cy="6857"/>
          </a:xfrm>
          <a:custGeom>
            <a:avLst/>
            <a:gdLst/>
            <a:ahLst/>
            <a:cxnLst/>
            <a:rect l="l" t="t" r="r" b="b"/>
            <a:pathLst>
              <a:path w="8674" h="6857">
                <a:moveTo>
                  <a:pt x="0" y="3340"/>
                </a:moveTo>
                <a:lnTo>
                  <a:pt x="1676" y="6858"/>
                </a:lnTo>
                <a:lnTo>
                  <a:pt x="5524" y="6769"/>
                </a:lnTo>
                <a:lnTo>
                  <a:pt x="8674" y="3505"/>
                </a:lnTo>
                <a:lnTo>
                  <a:pt x="6972" y="0"/>
                </a:lnTo>
                <a:lnTo>
                  <a:pt x="3111" y="114"/>
                </a:lnTo>
                <a:lnTo>
                  <a:pt x="0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896101" y="1408913"/>
            <a:ext cx="8445" cy="7924"/>
          </a:xfrm>
          <a:custGeom>
            <a:avLst/>
            <a:gdLst/>
            <a:ahLst/>
            <a:cxnLst/>
            <a:rect l="l" t="t" r="r" b="b"/>
            <a:pathLst>
              <a:path w="8445" h="7924">
                <a:moveTo>
                  <a:pt x="5968" y="0"/>
                </a:moveTo>
                <a:lnTo>
                  <a:pt x="2260" y="1028"/>
                </a:lnTo>
                <a:lnTo>
                  <a:pt x="0" y="4914"/>
                </a:lnTo>
                <a:lnTo>
                  <a:pt x="2463" y="7924"/>
                </a:lnTo>
                <a:lnTo>
                  <a:pt x="6172" y="6908"/>
                </a:lnTo>
                <a:lnTo>
                  <a:pt x="8445" y="2997"/>
                </a:lnTo>
                <a:lnTo>
                  <a:pt x="59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922161" y="1383781"/>
            <a:ext cx="8077" cy="8369"/>
          </a:xfrm>
          <a:custGeom>
            <a:avLst/>
            <a:gdLst/>
            <a:ahLst/>
            <a:cxnLst/>
            <a:rect l="l" t="t" r="r" b="b"/>
            <a:pathLst>
              <a:path w="8077" h="8369">
                <a:moveTo>
                  <a:pt x="5181" y="0"/>
                </a:moveTo>
                <a:lnTo>
                  <a:pt x="1650" y="1574"/>
                </a:lnTo>
                <a:lnTo>
                  <a:pt x="0" y="5765"/>
                </a:lnTo>
                <a:lnTo>
                  <a:pt x="2882" y="8369"/>
                </a:lnTo>
                <a:lnTo>
                  <a:pt x="6413" y="6807"/>
                </a:lnTo>
                <a:lnTo>
                  <a:pt x="8077" y="2603"/>
                </a:lnTo>
                <a:lnTo>
                  <a:pt x="51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975654" y="1291617"/>
            <a:ext cx="8013" cy="7467"/>
          </a:xfrm>
          <a:custGeom>
            <a:avLst/>
            <a:gdLst/>
            <a:ahLst/>
            <a:cxnLst/>
            <a:rect l="l" t="t" r="r" b="b"/>
            <a:pathLst>
              <a:path w="8013" h="7467">
                <a:moveTo>
                  <a:pt x="7302" y="5029"/>
                </a:moveTo>
                <a:lnTo>
                  <a:pt x="8013" y="2451"/>
                </a:lnTo>
                <a:lnTo>
                  <a:pt x="5029" y="0"/>
                </a:lnTo>
                <a:lnTo>
                  <a:pt x="1219" y="596"/>
                </a:lnTo>
                <a:lnTo>
                  <a:pt x="0" y="5003"/>
                </a:lnTo>
                <a:lnTo>
                  <a:pt x="2971" y="7467"/>
                </a:lnTo>
                <a:lnTo>
                  <a:pt x="6781" y="6896"/>
                </a:lnTo>
                <a:lnTo>
                  <a:pt x="7302" y="5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980783" y="1256006"/>
            <a:ext cx="7124" cy="7797"/>
          </a:xfrm>
          <a:custGeom>
            <a:avLst/>
            <a:gdLst/>
            <a:ahLst/>
            <a:cxnLst/>
            <a:rect l="l" t="t" r="r" b="b"/>
            <a:pathLst>
              <a:path w="7124" h="7797">
                <a:moveTo>
                  <a:pt x="88" y="4318"/>
                </a:moveTo>
                <a:lnTo>
                  <a:pt x="1752" y="7797"/>
                </a:lnTo>
                <a:lnTo>
                  <a:pt x="5651" y="7696"/>
                </a:lnTo>
                <a:lnTo>
                  <a:pt x="7124" y="4127"/>
                </a:lnTo>
                <a:lnTo>
                  <a:pt x="7035" y="1460"/>
                </a:lnTo>
                <a:lnTo>
                  <a:pt x="3467" y="0"/>
                </a:lnTo>
                <a:lnTo>
                  <a:pt x="0" y="1701"/>
                </a:lnTo>
                <a:lnTo>
                  <a:pt x="88" y="4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971793" y="1221132"/>
            <a:ext cx="7175" cy="8661"/>
          </a:xfrm>
          <a:custGeom>
            <a:avLst/>
            <a:gdLst/>
            <a:ahLst/>
            <a:cxnLst/>
            <a:rect l="l" t="t" r="r" b="b"/>
            <a:pathLst>
              <a:path w="7175" h="8661">
                <a:moveTo>
                  <a:pt x="0" y="1917"/>
                </a:moveTo>
                <a:lnTo>
                  <a:pt x="368" y="5765"/>
                </a:lnTo>
                <a:lnTo>
                  <a:pt x="3759" y="8661"/>
                </a:lnTo>
                <a:lnTo>
                  <a:pt x="7175" y="6781"/>
                </a:lnTo>
                <a:lnTo>
                  <a:pt x="6858" y="2933"/>
                </a:lnTo>
                <a:lnTo>
                  <a:pt x="339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945643" y="1197357"/>
            <a:ext cx="8661" cy="7048"/>
          </a:xfrm>
          <a:custGeom>
            <a:avLst/>
            <a:gdLst/>
            <a:ahLst/>
            <a:cxnLst/>
            <a:rect l="l" t="t" r="r" b="b"/>
            <a:pathLst>
              <a:path w="8661" h="7048">
                <a:moveTo>
                  <a:pt x="6299" y="571"/>
                </a:moveTo>
                <a:lnTo>
                  <a:pt x="1803" y="0"/>
                </a:lnTo>
                <a:lnTo>
                  <a:pt x="0" y="3454"/>
                </a:lnTo>
                <a:lnTo>
                  <a:pt x="2400" y="6489"/>
                </a:lnTo>
                <a:lnTo>
                  <a:pt x="6845" y="7048"/>
                </a:lnTo>
                <a:lnTo>
                  <a:pt x="8661" y="3619"/>
                </a:lnTo>
                <a:lnTo>
                  <a:pt x="6299" y="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876390" y="1182486"/>
            <a:ext cx="7797" cy="7111"/>
          </a:xfrm>
          <a:custGeom>
            <a:avLst/>
            <a:gdLst/>
            <a:ahLst/>
            <a:cxnLst/>
            <a:rect l="l" t="t" r="r" b="b"/>
            <a:pathLst>
              <a:path w="7797" h="7112">
                <a:moveTo>
                  <a:pt x="0" y="3479"/>
                </a:moveTo>
                <a:lnTo>
                  <a:pt x="1485" y="7048"/>
                </a:lnTo>
                <a:lnTo>
                  <a:pt x="4127" y="7111"/>
                </a:lnTo>
                <a:lnTo>
                  <a:pt x="7683" y="5626"/>
                </a:lnTo>
                <a:lnTo>
                  <a:pt x="7797" y="1739"/>
                </a:lnTo>
                <a:lnTo>
                  <a:pt x="4318" y="76"/>
                </a:lnTo>
                <a:lnTo>
                  <a:pt x="1663" y="0"/>
                </a:lnTo>
                <a:lnTo>
                  <a:pt x="0" y="3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840513" y="1183806"/>
            <a:ext cx="7899" cy="7264"/>
          </a:xfrm>
          <a:custGeom>
            <a:avLst/>
            <a:gdLst/>
            <a:ahLst/>
            <a:cxnLst/>
            <a:rect l="l" t="t" r="r" b="b"/>
            <a:pathLst>
              <a:path w="7899" h="7264">
                <a:moveTo>
                  <a:pt x="7899" y="5105"/>
                </a:moveTo>
                <a:lnTo>
                  <a:pt x="7531" y="1244"/>
                </a:lnTo>
                <a:lnTo>
                  <a:pt x="3886" y="0"/>
                </a:lnTo>
                <a:lnTo>
                  <a:pt x="1231" y="254"/>
                </a:lnTo>
                <a:lnTo>
                  <a:pt x="0" y="3911"/>
                </a:lnTo>
                <a:lnTo>
                  <a:pt x="1905" y="7264"/>
                </a:lnTo>
                <a:lnTo>
                  <a:pt x="4533" y="7010"/>
                </a:lnTo>
                <a:lnTo>
                  <a:pt x="7899" y="5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805092" y="1189330"/>
            <a:ext cx="7988" cy="7454"/>
          </a:xfrm>
          <a:custGeom>
            <a:avLst/>
            <a:gdLst/>
            <a:ahLst/>
            <a:cxnLst/>
            <a:rect l="l" t="t" r="r" b="b"/>
            <a:pathLst>
              <a:path w="7988" h="7454">
                <a:moveTo>
                  <a:pt x="7988" y="4597"/>
                </a:moveTo>
                <a:lnTo>
                  <a:pt x="7162" y="800"/>
                </a:lnTo>
                <a:lnTo>
                  <a:pt x="3390" y="0"/>
                </a:lnTo>
                <a:lnTo>
                  <a:pt x="787" y="571"/>
                </a:lnTo>
                <a:lnTo>
                  <a:pt x="0" y="4343"/>
                </a:lnTo>
                <a:lnTo>
                  <a:pt x="2298" y="7454"/>
                </a:lnTo>
                <a:lnTo>
                  <a:pt x="4876" y="6883"/>
                </a:lnTo>
                <a:lnTo>
                  <a:pt x="7988" y="4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770142" y="1199605"/>
            <a:ext cx="8623" cy="6832"/>
          </a:xfrm>
          <a:custGeom>
            <a:avLst/>
            <a:gdLst/>
            <a:ahLst/>
            <a:cxnLst/>
            <a:rect l="l" t="t" r="r" b="b"/>
            <a:pathLst>
              <a:path w="8623" h="6832">
                <a:moveTo>
                  <a:pt x="0" y="3022"/>
                </a:moveTo>
                <a:lnTo>
                  <a:pt x="1409" y="6642"/>
                </a:lnTo>
                <a:lnTo>
                  <a:pt x="5257" y="6832"/>
                </a:lnTo>
                <a:lnTo>
                  <a:pt x="8623" y="3835"/>
                </a:lnTo>
                <a:lnTo>
                  <a:pt x="7226" y="203"/>
                </a:lnTo>
                <a:lnTo>
                  <a:pt x="3365" y="0"/>
                </a:lnTo>
                <a:lnTo>
                  <a:pt x="0" y="3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738810" y="1216255"/>
            <a:ext cx="8470" cy="7873"/>
          </a:xfrm>
          <a:custGeom>
            <a:avLst/>
            <a:gdLst/>
            <a:ahLst/>
            <a:cxnLst/>
            <a:rect l="l" t="t" r="r" b="b"/>
            <a:pathLst>
              <a:path w="8470" h="7874">
                <a:moveTo>
                  <a:pt x="6057" y="0"/>
                </a:moveTo>
                <a:lnTo>
                  <a:pt x="2311" y="952"/>
                </a:lnTo>
                <a:lnTo>
                  <a:pt x="0" y="4851"/>
                </a:lnTo>
                <a:lnTo>
                  <a:pt x="2438" y="7874"/>
                </a:lnTo>
                <a:lnTo>
                  <a:pt x="6172" y="6883"/>
                </a:lnTo>
                <a:lnTo>
                  <a:pt x="8470" y="3048"/>
                </a:lnTo>
                <a:lnTo>
                  <a:pt x="60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720155" y="1245288"/>
            <a:ext cx="6451" cy="8585"/>
          </a:xfrm>
          <a:custGeom>
            <a:avLst/>
            <a:gdLst/>
            <a:ahLst/>
            <a:cxnLst/>
            <a:rect l="l" t="t" r="r" b="b"/>
            <a:pathLst>
              <a:path w="6451" h="8585">
                <a:moveTo>
                  <a:pt x="0" y="2819"/>
                </a:moveTo>
                <a:lnTo>
                  <a:pt x="139" y="7353"/>
                </a:lnTo>
                <a:lnTo>
                  <a:pt x="3822" y="8585"/>
                </a:lnTo>
                <a:lnTo>
                  <a:pt x="6451" y="5753"/>
                </a:lnTo>
                <a:lnTo>
                  <a:pt x="6311" y="1270"/>
                </a:lnTo>
                <a:lnTo>
                  <a:pt x="2641" y="0"/>
                </a:lnTo>
                <a:lnTo>
                  <a:pt x="0" y="2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716547" y="1352297"/>
            <a:ext cx="7366" cy="7962"/>
          </a:xfrm>
          <a:custGeom>
            <a:avLst/>
            <a:gdLst/>
            <a:ahLst/>
            <a:cxnLst/>
            <a:rect l="l" t="t" r="r" b="b"/>
            <a:pathLst>
              <a:path w="7365" h="7962">
                <a:moveTo>
                  <a:pt x="0" y="4318"/>
                </a:moveTo>
                <a:lnTo>
                  <a:pt x="406" y="6946"/>
                </a:lnTo>
                <a:lnTo>
                  <a:pt x="4140" y="7962"/>
                </a:lnTo>
                <a:lnTo>
                  <a:pt x="7366" y="5854"/>
                </a:lnTo>
                <a:lnTo>
                  <a:pt x="6959" y="3238"/>
                </a:lnTo>
                <a:lnTo>
                  <a:pt x="4864" y="0"/>
                </a:lnTo>
                <a:lnTo>
                  <a:pt x="1016" y="596"/>
                </a:lnTo>
                <a:lnTo>
                  <a:pt x="0" y="4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723723" y="1387426"/>
            <a:ext cx="7480" cy="7975"/>
          </a:xfrm>
          <a:custGeom>
            <a:avLst/>
            <a:gdLst/>
            <a:ahLst/>
            <a:cxnLst/>
            <a:rect l="l" t="t" r="r" b="b"/>
            <a:pathLst>
              <a:path w="7480" h="7975">
                <a:moveTo>
                  <a:pt x="0" y="4737"/>
                </a:moveTo>
                <a:lnTo>
                  <a:pt x="647" y="7302"/>
                </a:lnTo>
                <a:lnTo>
                  <a:pt x="4444" y="7975"/>
                </a:lnTo>
                <a:lnTo>
                  <a:pt x="7480" y="5587"/>
                </a:lnTo>
                <a:lnTo>
                  <a:pt x="6832" y="3035"/>
                </a:lnTo>
                <a:lnTo>
                  <a:pt x="4457" y="0"/>
                </a:lnTo>
                <a:lnTo>
                  <a:pt x="685" y="927"/>
                </a:lnTo>
                <a:lnTo>
                  <a:pt x="0" y="47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734137" y="1421767"/>
            <a:ext cx="6870" cy="8597"/>
          </a:xfrm>
          <a:custGeom>
            <a:avLst/>
            <a:gdLst/>
            <a:ahLst/>
            <a:cxnLst/>
            <a:rect l="l" t="t" r="r" b="b"/>
            <a:pathLst>
              <a:path w="6870" h="8597">
                <a:moveTo>
                  <a:pt x="3975" y="0"/>
                </a:moveTo>
                <a:lnTo>
                  <a:pt x="317" y="1295"/>
                </a:lnTo>
                <a:lnTo>
                  <a:pt x="0" y="5143"/>
                </a:lnTo>
                <a:lnTo>
                  <a:pt x="2908" y="8597"/>
                </a:lnTo>
                <a:lnTo>
                  <a:pt x="6578" y="7289"/>
                </a:lnTo>
                <a:lnTo>
                  <a:pt x="6870" y="3454"/>
                </a:lnTo>
                <a:lnTo>
                  <a:pt x="3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765761" y="1485901"/>
            <a:ext cx="7645" cy="8572"/>
          </a:xfrm>
          <a:custGeom>
            <a:avLst/>
            <a:gdLst/>
            <a:ahLst/>
            <a:cxnLst/>
            <a:rect l="l" t="t" r="r" b="b"/>
            <a:pathLst>
              <a:path w="7645" h="8572">
                <a:moveTo>
                  <a:pt x="0" y="2247"/>
                </a:moveTo>
                <a:lnTo>
                  <a:pt x="736" y="6032"/>
                </a:lnTo>
                <a:lnTo>
                  <a:pt x="4470" y="8572"/>
                </a:lnTo>
                <a:lnTo>
                  <a:pt x="7645" y="6324"/>
                </a:lnTo>
                <a:lnTo>
                  <a:pt x="6896" y="2539"/>
                </a:lnTo>
                <a:lnTo>
                  <a:pt x="3175" y="0"/>
                </a:lnTo>
                <a:lnTo>
                  <a:pt x="0" y="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789357" y="1512799"/>
            <a:ext cx="8445" cy="7950"/>
          </a:xfrm>
          <a:custGeom>
            <a:avLst/>
            <a:gdLst/>
            <a:ahLst/>
            <a:cxnLst/>
            <a:rect l="l" t="t" r="r" b="b"/>
            <a:pathLst>
              <a:path w="8445" h="7950">
                <a:moveTo>
                  <a:pt x="0" y="2997"/>
                </a:moveTo>
                <a:lnTo>
                  <a:pt x="1689" y="6451"/>
                </a:lnTo>
                <a:lnTo>
                  <a:pt x="5969" y="7950"/>
                </a:lnTo>
                <a:lnTo>
                  <a:pt x="8445" y="4952"/>
                </a:lnTo>
                <a:lnTo>
                  <a:pt x="6731" y="1485"/>
                </a:lnTo>
                <a:lnTo>
                  <a:pt x="2489" y="0"/>
                </a:lnTo>
                <a:lnTo>
                  <a:pt x="0" y="29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821284" y="1529347"/>
            <a:ext cx="7518" cy="7924"/>
          </a:xfrm>
          <a:custGeom>
            <a:avLst/>
            <a:gdLst/>
            <a:ahLst/>
            <a:cxnLst/>
            <a:rect l="l" t="t" r="r" b="b"/>
            <a:pathLst>
              <a:path w="7518" h="7924">
                <a:moveTo>
                  <a:pt x="0" y="3047"/>
                </a:moveTo>
                <a:lnTo>
                  <a:pt x="685" y="6845"/>
                </a:lnTo>
                <a:lnTo>
                  <a:pt x="2578" y="7302"/>
                </a:lnTo>
                <a:lnTo>
                  <a:pt x="5181" y="7924"/>
                </a:lnTo>
                <a:lnTo>
                  <a:pt x="7518" y="4851"/>
                </a:lnTo>
                <a:lnTo>
                  <a:pt x="6794" y="1066"/>
                </a:lnTo>
                <a:lnTo>
                  <a:pt x="2374" y="0"/>
                </a:lnTo>
                <a:lnTo>
                  <a:pt x="0" y="30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856069" y="1528117"/>
            <a:ext cx="8610" cy="6845"/>
          </a:xfrm>
          <a:custGeom>
            <a:avLst/>
            <a:gdLst/>
            <a:ahLst/>
            <a:cxnLst/>
            <a:rect l="l" t="t" r="r" b="b"/>
            <a:pathLst>
              <a:path w="8610" h="6845">
                <a:moveTo>
                  <a:pt x="0" y="2908"/>
                </a:moveTo>
                <a:lnTo>
                  <a:pt x="1320" y="6553"/>
                </a:lnTo>
                <a:lnTo>
                  <a:pt x="5168" y="6845"/>
                </a:lnTo>
                <a:lnTo>
                  <a:pt x="8610" y="3860"/>
                </a:lnTo>
                <a:lnTo>
                  <a:pt x="7238" y="228"/>
                </a:lnTo>
                <a:lnTo>
                  <a:pt x="3390" y="0"/>
                </a:lnTo>
                <a:lnTo>
                  <a:pt x="0" y="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883718" y="1504609"/>
            <a:ext cx="7531" cy="8597"/>
          </a:xfrm>
          <a:custGeom>
            <a:avLst/>
            <a:gdLst/>
            <a:ahLst/>
            <a:cxnLst/>
            <a:rect l="l" t="t" r="r" b="b"/>
            <a:pathLst>
              <a:path w="7531" h="8597">
                <a:moveTo>
                  <a:pt x="4292" y="0"/>
                </a:moveTo>
                <a:lnTo>
                  <a:pt x="1028" y="2070"/>
                </a:lnTo>
                <a:lnTo>
                  <a:pt x="0" y="6426"/>
                </a:lnTo>
                <a:lnTo>
                  <a:pt x="3225" y="8597"/>
                </a:lnTo>
                <a:lnTo>
                  <a:pt x="6502" y="6565"/>
                </a:lnTo>
                <a:lnTo>
                  <a:pt x="7531" y="2146"/>
                </a:lnTo>
                <a:lnTo>
                  <a:pt x="42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912166" y="1185825"/>
            <a:ext cx="7975" cy="7404"/>
          </a:xfrm>
          <a:custGeom>
            <a:avLst/>
            <a:gdLst/>
            <a:ahLst/>
            <a:cxnLst/>
            <a:rect l="l" t="t" r="r" b="b"/>
            <a:pathLst>
              <a:path w="7975" h="7404">
                <a:moveTo>
                  <a:pt x="0" y="3162"/>
                </a:moveTo>
                <a:lnTo>
                  <a:pt x="889" y="6921"/>
                </a:lnTo>
                <a:lnTo>
                  <a:pt x="3479" y="7404"/>
                </a:lnTo>
                <a:lnTo>
                  <a:pt x="7239" y="6527"/>
                </a:lnTo>
                <a:lnTo>
                  <a:pt x="7975" y="2705"/>
                </a:lnTo>
                <a:lnTo>
                  <a:pt x="4813" y="495"/>
                </a:lnTo>
                <a:lnTo>
                  <a:pt x="2197" y="0"/>
                </a:lnTo>
                <a:lnTo>
                  <a:pt x="0" y="3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897320" y="1471995"/>
            <a:ext cx="7429" cy="7975"/>
          </a:xfrm>
          <a:custGeom>
            <a:avLst/>
            <a:gdLst/>
            <a:ahLst/>
            <a:cxnLst/>
            <a:rect l="l" t="t" r="r" b="b"/>
            <a:pathLst>
              <a:path w="7429" h="7975">
                <a:moveTo>
                  <a:pt x="6896" y="4851"/>
                </a:moveTo>
                <a:lnTo>
                  <a:pt x="7429" y="2235"/>
                </a:lnTo>
                <a:lnTo>
                  <a:pt x="4279" y="0"/>
                </a:lnTo>
                <a:lnTo>
                  <a:pt x="520" y="863"/>
                </a:lnTo>
                <a:lnTo>
                  <a:pt x="0" y="3429"/>
                </a:lnTo>
                <a:lnTo>
                  <a:pt x="838" y="7200"/>
                </a:lnTo>
                <a:lnTo>
                  <a:pt x="4635" y="7975"/>
                </a:lnTo>
                <a:lnTo>
                  <a:pt x="6896" y="4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897815" y="1436256"/>
            <a:ext cx="7391" cy="7950"/>
          </a:xfrm>
          <a:custGeom>
            <a:avLst/>
            <a:gdLst/>
            <a:ahLst/>
            <a:cxnLst/>
            <a:rect l="l" t="t" r="r" b="b"/>
            <a:pathLst>
              <a:path w="7391" h="7950">
                <a:moveTo>
                  <a:pt x="444" y="4724"/>
                </a:moveTo>
                <a:lnTo>
                  <a:pt x="2565" y="7950"/>
                </a:lnTo>
                <a:lnTo>
                  <a:pt x="6400" y="7327"/>
                </a:lnTo>
                <a:lnTo>
                  <a:pt x="7391" y="3594"/>
                </a:lnTo>
                <a:lnTo>
                  <a:pt x="6934" y="952"/>
                </a:lnTo>
                <a:lnTo>
                  <a:pt x="3200" y="0"/>
                </a:lnTo>
                <a:lnTo>
                  <a:pt x="0" y="2146"/>
                </a:lnTo>
                <a:lnTo>
                  <a:pt x="444" y="4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882944" y="1403669"/>
            <a:ext cx="8115" cy="8331"/>
          </a:xfrm>
          <a:custGeom>
            <a:avLst/>
            <a:gdLst/>
            <a:ahLst/>
            <a:cxnLst/>
            <a:rect l="l" t="t" r="r" b="b"/>
            <a:pathLst>
              <a:path w="8115" h="8331">
                <a:moveTo>
                  <a:pt x="0" y="2666"/>
                </a:moveTo>
                <a:lnTo>
                  <a:pt x="1257" y="6311"/>
                </a:lnTo>
                <a:lnTo>
                  <a:pt x="5245" y="8331"/>
                </a:lnTo>
                <a:lnTo>
                  <a:pt x="8115" y="5702"/>
                </a:lnTo>
                <a:lnTo>
                  <a:pt x="6908" y="2044"/>
                </a:lnTo>
                <a:lnTo>
                  <a:pt x="2832" y="0"/>
                </a:lnTo>
                <a:lnTo>
                  <a:pt x="0" y="26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781914" y="1387451"/>
            <a:ext cx="8534" cy="6959"/>
          </a:xfrm>
          <a:custGeom>
            <a:avLst/>
            <a:gdLst/>
            <a:ahLst/>
            <a:cxnLst/>
            <a:rect l="l" t="t" r="r" b="b"/>
            <a:pathLst>
              <a:path w="8534" h="6959">
                <a:moveTo>
                  <a:pt x="0" y="2730"/>
                </a:moveTo>
                <a:lnTo>
                  <a:pt x="1117" y="6451"/>
                </a:lnTo>
                <a:lnTo>
                  <a:pt x="4940" y="6959"/>
                </a:lnTo>
                <a:lnTo>
                  <a:pt x="8534" y="4254"/>
                </a:lnTo>
                <a:lnTo>
                  <a:pt x="7442" y="520"/>
                </a:lnTo>
                <a:lnTo>
                  <a:pt x="3606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727571" y="1433044"/>
            <a:ext cx="7492" cy="8623"/>
          </a:xfrm>
          <a:custGeom>
            <a:avLst/>
            <a:gdLst/>
            <a:ahLst/>
            <a:cxnLst/>
            <a:rect l="l" t="t" r="r" b="b"/>
            <a:pathLst>
              <a:path w="7492" h="8623">
                <a:moveTo>
                  <a:pt x="4241" y="0"/>
                </a:moveTo>
                <a:lnTo>
                  <a:pt x="990" y="2095"/>
                </a:lnTo>
                <a:lnTo>
                  <a:pt x="0" y="6477"/>
                </a:lnTo>
                <a:lnTo>
                  <a:pt x="3251" y="8623"/>
                </a:lnTo>
                <a:lnTo>
                  <a:pt x="6502" y="6527"/>
                </a:lnTo>
                <a:lnTo>
                  <a:pt x="7492" y="2120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716484" y="1416800"/>
            <a:ext cx="8648" cy="7264"/>
          </a:xfrm>
          <a:custGeom>
            <a:avLst/>
            <a:gdLst/>
            <a:ahLst/>
            <a:cxnLst/>
            <a:rect l="l" t="t" r="r" b="b"/>
            <a:pathLst>
              <a:path w="8648" h="7264">
                <a:moveTo>
                  <a:pt x="0" y="3898"/>
                </a:moveTo>
                <a:lnTo>
                  <a:pt x="1955" y="7264"/>
                </a:lnTo>
                <a:lnTo>
                  <a:pt x="5791" y="6845"/>
                </a:lnTo>
                <a:lnTo>
                  <a:pt x="8648" y="3365"/>
                </a:lnTo>
                <a:lnTo>
                  <a:pt x="6692" y="0"/>
                </a:lnTo>
                <a:lnTo>
                  <a:pt x="2857" y="406"/>
                </a:lnTo>
                <a:lnTo>
                  <a:pt x="0" y="3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628765" y="1478929"/>
            <a:ext cx="8458" cy="7937"/>
          </a:xfrm>
          <a:custGeom>
            <a:avLst/>
            <a:gdLst/>
            <a:ahLst/>
            <a:cxnLst/>
            <a:rect l="l" t="t" r="r" b="b"/>
            <a:pathLst>
              <a:path w="8458" h="7937">
                <a:moveTo>
                  <a:pt x="5981" y="0"/>
                </a:moveTo>
                <a:lnTo>
                  <a:pt x="2260" y="1028"/>
                </a:lnTo>
                <a:lnTo>
                  <a:pt x="0" y="4940"/>
                </a:lnTo>
                <a:lnTo>
                  <a:pt x="2489" y="7937"/>
                </a:lnTo>
                <a:lnTo>
                  <a:pt x="6197" y="6908"/>
                </a:lnTo>
                <a:lnTo>
                  <a:pt x="8458" y="3009"/>
                </a:lnTo>
                <a:lnTo>
                  <a:pt x="59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601472" y="1500506"/>
            <a:ext cx="10426" cy="9778"/>
          </a:xfrm>
          <a:custGeom>
            <a:avLst/>
            <a:gdLst/>
            <a:ahLst/>
            <a:cxnLst/>
            <a:rect l="l" t="t" r="r" b="b"/>
            <a:pathLst>
              <a:path w="10426" h="9778">
                <a:moveTo>
                  <a:pt x="10426" y="0"/>
                </a:moveTo>
                <a:lnTo>
                  <a:pt x="6781" y="1269"/>
                </a:lnTo>
                <a:lnTo>
                  <a:pt x="6659" y="2705"/>
                </a:lnTo>
                <a:lnTo>
                  <a:pt x="6451" y="5143"/>
                </a:lnTo>
                <a:lnTo>
                  <a:pt x="5803" y="1739"/>
                </a:lnTo>
                <a:lnTo>
                  <a:pt x="2120" y="2895"/>
                </a:lnTo>
                <a:lnTo>
                  <a:pt x="0" y="6870"/>
                </a:lnTo>
                <a:lnTo>
                  <a:pt x="2578" y="9778"/>
                </a:lnTo>
                <a:lnTo>
                  <a:pt x="6261" y="8623"/>
                </a:lnTo>
                <a:lnTo>
                  <a:pt x="7737" y="5856"/>
                </a:lnTo>
                <a:lnTo>
                  <a:pt x="8382" y="4648"/>
                </a:lnTo>
                <a:lnTo>
                  <a:pt x="104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575272" y="1526631"/>
            <a:ext cx="8178" cy="8293"/>
          </a:xfrm>
          <a:custGeom>
            <a:avLst/>
            <a:gdLst/>
            <a:ahLst/>
            <a:cxnLst/>
            <a:rect l="l" t="t" r="r" b="b"/>
            <a:pathLst>
              <a:path w="8178" h="8293">
                <a:moveTo>
                  <a:pt x="5359" y="0"/>
                </a:moveTo>
                <a:lnTo>
                  <a:pt x="1777" y="1447"/>
                </a:lnTo>
                <a:lnTo>
                  <a:pt x="0" y="5613"/>
                </a:lnTo>
                <a:lnTo>
                  <a:pt x="2819" y="8293"/>
                </a:lnTo>
                <a:lnTo>
                  <a:pt x="6388" y="6832"/>
                </a:lnTo>
                <a:lnTo>
                  <a:pt x="8178" y="2705"/>
                </a:lnTo>
                <a:lnTo>
                  <a:pt x="53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553442" y="1554621"/>
            <a:ext cx="7353" cy="8635"/>
          </a:xfrm>
          <a:custGeom>
            <a:avLst/>
            <a:gdLst/>
            <a:ahLst/>
            <a:cxnLst/>
            <a:rect l="l" t="t" r="r" b="b"/>
            <a:pathLst>
              <a:path w="7353" h="8636">
                <a:moveTo>
                  <a:pt x="4051" y="0"/>
                </a:moveTo>
                <a:lnTo>
                  <a:pt x="863" y="2158"/>
                </a:lnTo>
                <a:lnTo>
                  <a:pt x="0" y="6616"/>
                </a:lnTo>
                <a:lnTo>
                  <a:pt x="3314" y="8635"/>
                </a:lnTo>
                <a:lnTo>
                  <a:pt x="6502" y="6451"/>
                </a:lnTo>
                <a:lnTo>
                  <a:pt x="7353" y="2044"/>
                </a:lnTo>
                <a:lnTo>
                  <a:pt x="40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542430" y="1588696"/>
            <a:ext cx="7124" cy="7759"/>
          </a:xfrm>
          <a:custGeom>
            <a:avLst/>
            <a:gdLst/>
            <a:ahLst/>
            <a:cxnLst/>
            <a:rect l="l" t="t" r="r" b="b"/>
            <a:pathLst>
              <a:path w="7124" h="7759">
                <a:moveTo>
                  <a:pt x="0" y="3594"/>
                </a:moveTo>
                <a:lnTo>
                  <a:pt x="88" y="6311"/>
                </a:lnTo>
                <a:lnTo>
                  <a:pt x="3657" y="7759"/>
                </a:lnTo>
                <a:lnTo>
                  <a:pt x="7124" y="6070"/>
                </a:lnTo>
                <a:lnTo>
                  <a:pt x="7048" y="3492"/>
                </a:lnTo>
                <a:lnTo>
                  <a:pt x="5422" y="0"/>
                </a:lnTo>
                <a:lnTo>
                  <a:pt x="1536" y="50"/>
                </a:lnTo>
                <a:lnTo>
                  <a:pt x="0" y="3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559563" y="1618198"/>
            <a:ext cx="8623" cy="7505"/>
          </a:xfrm>
          <a:custGeom>
            <a:avLst/>
            <a:gdLst/>
            <a:ahLst/>
            <a:cxnLst/>
            <a:rect l="l" t="t" r="r" b="b"/>
            <a:pathLst>
              <a:path w="8623" h="7505">
                <a:moveTo>
                  <a:pt x="0" y="3251"/>
                </a:moveTo>
                <a:lnTo>
                  <a:pt x="2070" y="6502"/>
                </a:lnTo>
                <a:lnTo>
                  <a:pt x="6502" y="7505"/>
                </a:lnTo>
                <a:lnTo>
                  <a:pt x="8623" y="4241"/>
                </a:lnTo>
                <a:lnTo>
                  <a:pt x="6515" y="1003"/>
                </a:lnTo>
                <a:lnTo>
                  <a:pt x="2159" y="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593268" y="1620712"/>
            <a:ext cx="8648" cy="7277"/>
          </a:xfrm>
          <a:custGeom>
            <a:avLst/>
            <a:gdLst/>
            <a:ahLst/>
            <a:cxnLst/>
            <a:rect l="l" t="t" r="r" b="b"/>
            <a:pathLst>
              <a:path w="8648" h="7277">
                <a:moveTo>
                  <a:pt x="0" y="3911"/>
                </a:moveTo>
                <a:lnTo>
                  <a:pt x="1943" y="7277"/>
                </a:lnTo>
                <a:lnTo>
                  <a:pt x="5778" y="6896"/>
                </a:lnTo>
                <a:lnTo>
                  <a:pt x="8648" y="3327"/>
                </a:lnTo>
                <a:lnTo>
                  <a:pt x="6642" y="0"/>
                </a:lnTo>
                <a:lnTo>
                  <a:pt x="2806" y="469"/>
                </a:lnTo>
                <a:lnTo>
                  <a:pt x="0" y="3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616903" y="1592912"/>
            <a:ext cx="7048" cy="8661"/>
          </a:xfrm>
          <a:custGeom>
            <a:avLst/>
            <a:gdLst/>
            <a:ahLst/>
            <a:cxnLst/>
            <a:rect l="l" t="t" r="r" b="b"/>
            <a:pathLst>
              <a:path w="7048" h="8661">
                <a:moveTo>
                  <a:pt x="3606" y="0"/>
                </a:moveTo>
                <a:lnTo>
                  <a:pt x="571" y="2387"/>
                </a:lnTo>
                <a:lnTo>
                  <a:pt x="0" y="6845"/>
                </a:lnTo>
                <a:lnTo>
                  <a:pt x="3454" y="8661"/>
                </a:lnTo>
                <a:lnTo>
                  <a:pt x="6489" y="6286"/>
                </a:lnTo>
                <a:lnTo>
                  <a:pt x="7048" y="1790"/>
                </a:lnTo>
                <a:lnTo>
                  <a:pt x="36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630302" y="1559562"/>
            <a:ext cx="6553" cy="8547"/>
          </a:xfrm>
          <a:custGeom>
            <a:avLst/>
            <a:gdLst/>
            <a:ahLst/>
            <a:cxnLst/>
            <a:rect l="l" t="t" r="r" b="b"/>
            <a:pathLst>
              <a:path w="6553" h="8547">
                <a:moveTo>
                  <a:pt x="0" y="2933"/>
                </a:moveTo>
                <a:lnTo>
                  <a:pt x="304" y="7416"/>
                </a:lnTo>
                <a:lnTo>
                  <a:pt x="4025" y="8547"/>
                </a:lnTo>
                <a:lnTo>
                  <a:pt x="6553" y="5613"/>
                </a:lnTo>
                <a:lnTo>
                  <a:pt x="6248" y="1117"/>
                </a:lnTo>
                <a:lnTo>
                  <a:pt x="2514" y="0"/>
                </a:lnTo>
                <a:lnTo>
                  <a:pt x="0" y="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638138" y="1524991"/>
            <a:ext cx="7391" cy="7962"/>
          </a:xfrm>
          <a:custGeom>
            <a:avLst/>
            <a:gdLst/>
            <a:ahLst/>
            <a:cxnLst/>
            <a:rect l="l" t="t" r="r" b="b"/>
            <a:pathLst>
              <a:path w="7391" h="7962">
                <a:moveTo>
                  <a:pt x="6934" y="4762"/>
                </a:moveTo>
                <a:lnTo>
                  <a:pt x="7391" y="2133"/>
                </a:lnTo>
                <a:lnTo>
                  <a:pt x="4178" y="0"/>
                </a:lnTo>
                <a:lnTo>
                  <a:pt x="444" y="965"/>
                </a:lnTo>
                <a:lnTo>
                  <a:pt x="0" y="3568"/>
                </a:lnTo>
                <a:lnTo>
                  <a:pt x="952" y="7315"/>
                </a:lnTo>
                <a:lnTo>
                  <a:pt x="4787" y="7962"/>
                </a:lnTo>
                <a:lnTo>
                  <a:pt x="6934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642138" y="1489216"/>
            <a:ext cx="7162" cy="7835"/>
          </a:xfrm>
          <a:custGeom>
            <a:avLst/>
            <a:gdLst/>
            <a:ahLst/>
            <a:cxnLst/>
            <a:rect l="l" t="t" r="r" b="b"/>
            <a:pathLst>
              <a:path w="7162" h="7835">
                <a:moveTo>
                  <a:pt x="7035" y="4406"/>
                </a:moveTo>
                <a:lnTo>
                  <a:pt x="7162" y="1739"/>
                </a:lnTo>
                <a:lnTo>
                  <a:pt x="3721" y="0"/>
                </a:lnTo>
                <a:lnTo>
                  <a:pt x="127" y="1422"/>
                </a:lnTo>
                <a:lnTo>
                  <a:pt x="0" y="4051"/>
                </a:lnTo>
                <a:lnTo>
                  <a:pt x="1397" y="7645"/>
                </a:lnTo>
                <a:lnTo>
                  <a:pt x="5283" y="7835"/>
                </a:lnTo>
                <a:lnTo>
                  <a:pt x="7035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639204" y="1453681"/>
            <a:ext cx="8064" cy="7416"/>
          </a:xfrm>
          <a:custGeom>
            <a:avLst/>
            <a:gdLst/>
            <a:ahLst/>
            <a:cxnLst/>
            <a:rect l="l" t="t" r="r" b="b"/>
            <a:pathLst>
              <a:path w="8064" h="7416">
                <a:moveTo>
                  <a:pt x="0" y="2540"/>
                </a:moveTo>
                <a:lnTo>
                  <a:pt x="1295" y="6883"/>
                </a:lnTo>
                <a:lnTo>
                  <a:pt x="5118" y="7416"/>
                </a:lnTo>
                <a:lnTo>
                  <a:pt x="8064" y="4927"/>
                </a:lnTo>
                <a:lnTo>
                  <a:pt x="7531" y="3060"/>
                </a:lnTo>
                <a:lnTo>
                  <a:pt x="6718" y="457"/>
                </a:lnTo>
                <a:lnTo>
                  <a:pt x="2895" y="0"/>
                </a:lnTo>
                <a:lnTo>
                  <a:pt x="0" y="2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623482" y="1421081"/>
            <a:ext cx="7670" cy="8559"/>
          </a:xfrm>
          <a:custGeom>
            <a:avLst/>
            <a:gdLst/>
            <a:ahLst/>
            <a:cxnLst/>
            <a:rect l="l" t="t" r="r" b="b"/>
            <a:pathLst>
              <a:path w="7670" h="8559">
                <a:moveTo>
                  <a:pt x="0" y="2273"/>
                </a:moveTo>
                <a:lnTo>
                  <a:pt x="774" y="6045"/>
                </a:lnTo>
                <a:lnTo>
                  <a:pt x="4495" y="8559"/>
                </a:lnTo>
                <a:lnTo>
                  <a:pt x="7670" y="6311"/>
                </a:lnTo>
                <a:lnTo>
                  <a:pt x="6921" y="2527"/>
                </a:lnTo>
                <a:lnTo>
                  <a:pt x="3162" y="0"/>
                </a:lnTo>
                <a:lnTo>
                  <a:pt x="0" y="2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597524" y="1396583"/>
            <a:ext cx="8585" cy="7581"/>
          </a:xfrm>
          <a:custGeom>
            <a:avLst/>
            <a:gdLst/>
            <a:ahLst/>
            <a:cxnLst/>
            <a:rect l="l" t="t" r="r" b="b"/>
            <a:pathLst>
              <a:path w="8585" h="7581">
                <a:moveTo>
                  <a:pt x="0" y="3225"/>
                </a:moveTo>
                <a:lnTo>
                  <a:pt x="2019" y="6489"/>
                </a:lnTo>
                <a:lnTo>
                  <a:pt x="6388" y="7581"/>
                </a:lnTo>
                <a:lnTo>
                  <a:pt x="8585" y="4368"/>
                </a:lnTo>
                <a:lnTo>
                  <a:pt x="6578" y="1079"/>
                </a:lnTo>
                <a:lnTo>
                  <a:pt x="2184" y="0"/>
                </a:lnTo>
                <a:lnTo>
                  <a:pt x="0" y="3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530213" y="1375564"/>
            <a:ext cx="7848" cy="7175"/>
          </a:xfrm>
          <a:custGeom>
            <a:avLst/>
            <a:gdLst/>
            <a:ahLst/>
            <a:cxnLst/>
            <a:rect l="l" t="t" r="r" b="b"/>
            <a:pathLst>
              <a:path w="7848" h="7175">
                <a:moveTo>
                  <a:pt x="0" y="3416"/>
                </a:moveTo>
                <a:lnTo>
                  <a:pt x="1358" y="7023"/>
                </a:lnTo>
                <a:lnTo>
                  <a:pt x="4000" y="7175"/>
                </a:lnTo>
                <a:lnTo>
                  <a:pt x="7607" y="5829"/>
                </a:lnTo>
                <a:lnTo>
                  <a:pt x="7848" y="1943"/>
                </a:lnTo>
                <a:lnTo>
                  <a:pt x="4432" y="152"/>
                </a:lnTo>
                <a:lnTo>
                  <a:pt x="1777" y="0"/>
                </a:lnTo>
                <a:lnTo>
                  <a:pt x="0" y="34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424245" y="1393611"/>
            <a:ext cx="8623" cy="6845"/>
          </a:xfrm>
          <a:custGeom>
            <a:avLst/>
            <a:gdLst/>
            <a:ahLst/>
            <a:cxnLst/>
            <a:rect l="l" t="t" r="r" b="b"/>
            <a:pathLst>
              <a:path w="8623" h="6845">
                <a:moveTo>
                  <a:pt x="0" y="2959"/>
                </a:moveTo>
                <a:lnTo>
                  <a:pt x="1371" y="6603"/>
                </a:lnTo>
                <a:lnTo>
                  <a:pt x="5219" y="6845"/>
                </a:lnTo>
                <a:lnTo>
                  <a:pt x="8623" y="3886"/>
                </a:lnTo>
                <a:lnTo>
                  <a:pt x="7264" y="241"/>
                </a:lnTo>
                <a:lnTo>
                  <a:pt x="3403" y="0"/>
                </a:lnTo>
                <a:lnTo>
                  <a:pt x="0" y="2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335369" y="1451218"/>
            <a:ext cx="8000" cy="8407"/>
          </a:xfrm>
          <a:custGeom>
            <a:avLst/>
            <a:gdLst/>
            <a:ahLst/>
            <a:cxnLst/>
            <a:rect l="l" t="t" r="r" b="b"/>
            <a:pathLst>
              <a:path w="8000" h="8407">
                <a:moveTo>
                  <a:pt x="5067" y="0"/>
                </a:moveTo>
                <a:lnTo>
                  <a:pt x="1562" y="1625"/>
                </a:lnTo>
                <a:lnTo>
                  <a:pt x="0" y="5867"/>
                </a:lnTo>
                <a:lnTo>
                  <a:pt x="2933" y="8407"/>
                </a:lnTo>
                <a:lnTo>
                  <a:pt x="6426" y="6756"/>
                </a:lnTo>
                <a:lnTo>
                  <a:pt x="8000" y="2552"/>
                </a:lnTo>
                <a:lnTo>
                  <a:pt x="50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315303" y="1480504"/>
            <a:ext cx="7150" cy="8661"/>
          </a:xfrm>
          <a:custGeom>
            <a:avLst/>
            <a:gdLst/>
            <a:ahLst/>
            <a:cxnLst/>
            <a:rect l="l" t="t" r="r" b="b"/>
            <a:pathLst>
              <a:path w="7150" h="8661">
                <a:moveTo>
                  <a:pt x="3746" y="0"/>
                </a:moveTo>
                <a:lnTo>
                  <a:pt x="660" y="2324"/>
                </a:lnTo>
                <a:lnTo>
                  <a:pt x="0" y="6794"/>
                </a:lnTo>
                <a:lnTo>
                  <a:pt x="3416" y="8661"/>
                </a:lnTo>
                <a:lnTo>
                  <a:pt x="6489" y="6337"/>
                </a:lnTo>
                <a:lnTo>
                  <a:pt x="7150" y="1879"/>
                </a:lnTo>
                <a:lnTo>
                  <a:pt x="37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300903" y="1514158"/>
            <a:ext cx="8077" cy="7416"/>
          </a:xfrm>
          <a:custGeom>
            <a:avLst/>
            <a:gdLst/>
            <a:ahLst/>
            <a:cxnLst/>
            <a:rect l="l" t="t" r="r" b="b"/>
            <a:pathLst>
              <a:path w="8077" h="7416">
                <a:moveTo>
                  <a:pt x="5168" y="0"/>
                </a:moveTo>
                <a:lnTo>
                  <a:pt x="1346" y="482"/>
                </a:lnTo>
                <a:lnTo>
                  <a:pt x="774" y="2336"/>
                </a:lnTo>
                <a:lnTo>
                  <a:pt x="0" y="4889"/>
                </a:lnTo>
                <a:lnTo>
                  <a:pt x="2908" y="7416"/>
                </a:lnTo>
                <a:lnTo>
                  <a:pt x="6743" y="6934"/>
                </a:lnTo>
                <a:lnTo>
                  <a:pt x="8077" y="2552"/>
                </a:lnTo>
                <a:lnTo>
                  <a:pt x="51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294222" y="1548982"/>
            <a:ext cx="7251" cy="7912"/>
          </a:xfrm>
          <a:custGeom>
            <a:avLst/>
            <a:gdLst/>
            <a:ahLst/>
            <a:cxnLst/>
            <a:rect l="l" t="t" r="r" b="b"/>
            <a:pathLst>
              <a:path w="7251" h="7912">
                <a:moveTo>
                  <a:pt x="6045" y="393"/>
                </a:moveTo>
                <a:lnTo>
                  <a:pt x="2171" y="0"/>
                </a:lnTo>
                <a:lnTo>
                  <a:pt x="253" y="3352"/>
                </a:lnTo>
                <a:lnTo>
                  <a:pt x="0" y="5994"/>
                </a:lnTo>
                <a:lnTo>
                  <a:pt x="3352" y="7912"/>
                </a:lnTo>
                <a:lnTo>
                  <a:pt x="6997" y="6680"/>
                </a:lnTo>
                <a:lnTo>
                  <a:pt x="7251" y="4051"/>
                </a:lnTo>
                <a:lnTo>
                  <a:pt x="6045" y="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294247" y="1584872"/>
            <a:ext cx="7264" cy="7886"/>
          </a:xfrm>
          <a:custGeom>
            <a:avLst/>
            <a:gdLst/>
            <a:ahLst/>
            <a:cxnLst/>
            <a:rect l="l" t="t" r="r" b="b"/>
            <a:pathLst>
              <a:path w="7264" h="7886">
                <a:moveTo>
                  <a:pt x="0" y="3975"/>
                </a:moveTo>
                <a:lnTo>
                  <a:pt x="241" y="6629"/>
                </a:lnTo>
                <a:lnTo>
                  <a:pt x="3886" y="7886"/>
                </a:lnTo>
                <a:lnTo>
                  <a:pt x="7264" y="5994"/>
                </a:lnTo>
                <a:lnTo>
                  <a:pt x="7023" y="3365"/>
                </a:lnTo>
                <a:lnTo>
                  <a:pt x="5143" y="0"/>
                </a:lnTo>
                <a:lnTo>
                  <a:pt x="1269" y="330"/>
                </a:lnTo>
                <a:lnTo>
                  <a:pt x="0" y="3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300114" y="1620457"/>
            <a:ext cx="8000" cy="7480"/>
          </a:xfrm>
          <a:custGeom>
            <a:avLst/>
            <a:gdLst/>
            <a:ahLst/>
            <a:cxnLst/>
            <a:rect l="l" t="t" r="r" b="b"/>
            <a:pathLst>
              <a:path w="8000" h="7480">
                <a:moveTo>
                  <a:pt x="507" y="4318"/>
                </a:moveTo>
                <a:lnTo>
                  <a:pt x="1206" y="6883"/>
                </a:lnTo>
                <a:lnTo>
                  <a:pt x="5029" y="7480"/>
                </a:lnTo>
                <a:lnTo>
                  <a:pt x="8000" y="5029"/>
                </a:lnTo>
                <a:lnTo>
                  <a:pt x="6807" y="609"/>
                </a:lnTo>
                <a:lnTo>
                  <a:pt x="2997" y="0"/>
                </a:lnTo>
                <a:lnTo>
                  <a:pt x="0" y="2438"/>
                </a:lnTo>
                <a:lnTo>
                  <a:pt x="507" y="4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313055" y="1653554"/>
            <a:ext cx="6794" cy="8661"/>
          </a:xfrm>
          <a:custGeom>
            <a:avLst/>
            <a:gdLst/>
            <a:ahLst/>
            <a:cxnLst/>
            <a:rect l="l" t="t" r="r" b="b"/>
            <a:pathLst>
              <a:path w="6794" h="8661">
                <a:moveTo>
                  <a:pt x="3530" y="0"/>
                </a:moveTo>
                <a:lnTo>
                  <a:pt x="0" y="1638"/>
                </a:lnTo>
                <a:lnTo>
                  <a:pt x="50" y="5499"/>
                </a:lnTo>
                <a:lnTo>
                  <a:pt x="3263" y="8661"/>
                </a:lnTo>
                <a:lnTo>
                  <a:pt x="6794" y="7010"/>
                </a:lnTo>
                <a:lnTo>
                  <a:pt x="6730" y="3149"/>
                </a:lnTo>
                <a:lnTo>
                  <a:pt x="35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330454" y="1684746"/>
            <a:ext cx="7594" cy="8585"/>
          </a:xfrm>
          <a:custGeom>
            <a:avLst/>
            <a:gdLst/>
            <a:ahLst/>
            <a:cxnLst/>
            <a:rect l="l" t="t" r="r" b="b"/>
            <a:pathLst>
              <a:path w="7594" h="8585">
                <a:moveTo>
                  <a:pt x="0" y="2197"/>
                </a:moveTo>
                <a:lnTo>
                  <a:pt x="685" y="5994"/>
                </a:lnTo>
                <a:lnTo>
                  <a:pt x="4381" y="8585"/>
                </a:lnTo>
                <a:lnTo>
                  <a:pt x="7594" y="6375"/>
                </a:lnTo>
                <a:lnTo>
                  <a:pt x="6883" y="2578"/>
                </a:lnTo>
                <a:lnTo>
                  <a:pt x="3213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352832" y="1712697"/>
            <a:ext cx="8166" cy="8280"/>
          </a:xfrm>
          <a:custGeom>
            <a:avLst/>
            <a:gdLst/>
            <a:ahLst/>
            <a:cxnLst/>
            <a:rect l="l" t="t" r="r" b="b"/>
            <a:pathLst>
              <a:path w="8166" h="8280">
                <a:moveTo>
                  <a:pt x="0" y="2692"/>
                </a:moveTo>
                <a:lnTo>
                  <a:pt x="1295" y="6324"/>
                </a:lnTo>
                <a:lnTo>
                  <a:pt x="5372" y="8280"/>
                </a:lnTo>
                <a:lnTo>
                  <a:pt x="8166" y="5588"/>
                </a:lnTo>
                <a:lnTo>
                  <a:pt x="6857" y="1955"/>
                </a:lnTo>
                <a:lnTo>
                  <a:pt x="2806" y="0"/>
                </a:lnTo>
                <a:lnTo>
                  <a:pt x="0" y="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379465" y="1736789"/>
            <a:ext cx="8509" cy="7810"/>
          </a:xfrm>
          <a:custGeom>
            <a:avLst/>
            <a:gdLst/>
            <a:ahLst/>
            <a:cxnLst/>
            <a:rect l="l" t="t" r="r" b="b"/>
            <a:pathLst>
              <a:path w="8509" h="7810">
                <a:moveTo>
                  <a:pt x="0" y="3073"/>
                </a:moveTo>
                <a:lnTo>
                  <a:pt x="1828" y="6476"/>
                </a:lnTo>
                <a:lnTo>
                  <a:pt x="6134" y="7810"/>
                </a:lnTo>
                <a:lnTo>
                  <a:pt x="8508" y="4724"/>
                </a:lnTo>
                <a:lnTo>
                  <a:pt x="6680" y="1320"/>
                </a:lnTo>
                <a:lnTo>
                  <a:pt x="2387" y="0"/>
                </a:lnTo>
                <a:lnTo>
                  <a:pt x="0" y="3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409118" y="1757186"/>
            <a:ext cx="8648" cy="7277"/>
          </a:xfrm>
          <a:custGeom>
            <a:avLst/>
            <a:gdLst/>
            <a:ahLst/>
            <a:cxnLst/>
            <a:rect l="l" t="t" r="r" b="b"/>
            <a:pathLst>
              <a:path w="8648" h="7277">
                <a:moveTo>
                  <a:pt x="6413" y="787"/>
                </a:moveTo>
                <a:lnTo>
                  <a:pt x="1981" y="0"/>
                </a:lnTo>
                <a:lnTo>
                  <a:pt x="0" y="3340"/>
                </a:lnTo>
                <a:lnTo>
                  <a:pt x="2235" y="6489"/>
                </a:lnTo>
                <a:lnTo>
                  <a:pt x="6680" y="7277"/>
                </a:lnTo>
                <a:lnTo>
                  <a:pt x="8648" y="3924"/>
                </a:lnTo>
                <a:lnTo>
                  <a:pt x="6413" y="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441160" y="1773695"/>
            <a:ext cx="8648" cy="6616"/>
          </a:xfrm>
          <a:custGeom>
            <a:avLst/>
            <a:gdLst/>
            <a:ahLst/>
            <a:cxnLst/>
            <a:rect l="l" t="t" r="r" b="b"/>
            <a:pathLst>
              <a:path w="8648" h="6616">
                <a:moveTo>
                  <a:pt x="6019" y="203"/>
                </a:moveTo>
                <a:lnTo>
                  <a:pt x="1523" y="0"/>
                </a:lnTo>
                <a:lnTo>
                  <a:pt x="0" y="3581"/>
                </a:lnTo>
                <a:lnTo>
                  <a:pt x="2616" y="6413"/>
                </a:lnTo>
                <a:lnTo>
                  <a:pt x="7137" y="6616"/>
                </a:lnTo>
                <a:lnTo>
                  <a:pt x="8648" y="3035"/>
                </a:lnTo>
                <a:lnTo>
                  <a:pt x="6019" y="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478295" y="1476173"/>
            <a:ext cx="9944" cy="9258"/>
          </a:xfrm>
          <a:custGeom>
            <a:avLst/>
            <a:gdLst/>
            <a:ahLst/>
            <a:cxnLst/>
            <a:rect l="l" t="t" r="r" b="b"/>
            <a:pathLst>
              <a:path w="9944" h="9258">
                <a:moveTo>
                  <a:pt x="3924" y="6222"/>
                </a:moveTo>
                <a:lnTo>
                  <a:pt x="6159" y="8305"/>
                </a:lnTo>
                <a:lnTo>
                  <a:pt x="7343" y="6356"/>
                </a:lnTo>
                <a:lnTo>
                  <a:pt x="8470" y="6400"/>
                </a:lnTo>
                <a:lnTo>
                  <a:pt x="9944" y="2793"/>
                </a:lnTo>
                <a:lnTo>
                  <a:pt x="7289" y="0"/>
                </a:lnTo>
                <a:lnTo>
                  <a:pt x="6096" y="1396"/>
                </a:lnTo>
                <a:lnTo>
                  <a:pt x="8496" y="4457"/>
                </a:lnTo>
                <a:lnTo>
                  <a:pt x="6096" y="1396"/>
                </a:lnTo>
                <a:lnTo>
                  <a:pt x="2362" y="2336"/>
                </a:lnTo>
                <a:lnTo>
                  <a:pt x="1549" y="3664"/>
                </a:lnTo>
                <a:lnTo>
                  <a:pt x="0" y="6197"/>
                </a:lnTo>
                <a:lnTo>
                  <a:pt x="2425" y="9258"/>
                </a:lnTo>
                <a:lnTo>
                  <a:pt x="6159" y="8305"/>
                </a:lnTo>
                <a:lnTo>
                  <a:pt x="3924" y="6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479604" y="1475995"/>
            <a:ext cx="5981" cy="3842"/>
          </a:xfrm>
          <a:custGeom>
            <a:avLst/>
            <a:gdLst/>
            <a:ahLst/>
            <a:cxnLst/>
            <a:rect l="l" t="t" r="r" b="b"/>
            <a:pathLst>
              <a:path w="5981" h="3842">
                <a:moveTo>
                  <a:pt x="1498" y="0"/>
                </a:moveTo>
                <a:lnTo>
                  <a:pt x="0" y="3581"/>
                </a:lnTo>
                <a:lnTo>
                  <a:pt x="241" y="3842"/>
                </a:lnTo>
                <a:lnTo>
                  <a:pt x="1054" y="2514"/>
                </a:lnTo>
                <a:lnTo>
                  <a:pt x="4787" y="1574"/>
                </a:lnTo>
                <a:lnTo>
                  <a:pt x="5981" y="177"/>
                </a:lnTo>
                <a:lnTo>
                  <a:pt x="14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475158" y="1785252"/>
            <a:ext cx="7988" cy="7492"/>
          </a:xfrm>
          <a:custGeom>
            <a:avLst/>
            <a:gdLst/>
            <a:ahLst/>
            <a:cxnLst/>
            <a:rect l="l" t="t" r="r" b="b"/>
            <a:pathLst>
              <a:path w="7988" h="7493">
                <a:moveTo>
                  <a:pt x="7988" y="4495"/>
                </a:moveTo>
                <a:lnTo>
                  <a:pt x="7378" y="685"/>
                </a:lnTo>
                <a:lnTo>
                  <a:pt x="4838" y="0"/>
                </a:lnTo>
                <a:lnTo>
                  <a:pt x="1015" y="609"/>
                </a:lnTo>
                <a:lnTo>
                  <a:pt x="0" y="4356"/>
                </a:lnTo>
                <a:lnTo>
                  <a:pt x="2984" y="6807"/>
                </a:lnTo>
                <a:lnTo>
                  <a:pt x="5549" y="7493"/>
                </a:lnTo>
                <a:lnTo>
                  <a:pt x="7988" y="44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510566" y="1792072"/>
            <a:ext cx="7912" cy="7302"/>
          </a:xfrm>
          <a:custGeom>
            <a:avLst/>
            <a:gdLst/>
            <a:ahLst/>
            <a:cxnLst/>
            <a:rect l="l" t="t" r="r" b="b"/>
            <a:pathLst>
              <a:path w="7912" h="7302">
                <a:moveTo>
                  <a:pt x="7912" y="4000"/>
                </a:moveTo>
                <a:lnTo>
                  <a:pt x="6769" y="317"/>
                </a:lnTo>
                <a:lnTo>
                  <a:pt x="4152" y="0"/>
                </a:lnTo>
                <a:lnTo>
                  <a:pt x="457" y="1143"/>
                </a:lnTo>
                <a:lnTo>
                  <a:pt x="0" y="4991"/>
                </a:lnTo>
                <a:lnTo>
                  <a:pt x="3302" y="6985"/>
                </a:lnTo>
                <a:lnTo>
                  <a:pt x="5943" y="7302"/>
                </a:lnTo>
                <a:lnTo>
                  <a:pt x="7912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546571" y="1793673"/>
            <a:ext cx="7797" cy="7112"/>
          </a:xfrm>
          <a:custGeom>
            <a:avLst/>
            <a:gdLst/>
            <a:ahLst/>
            <a:cxnLst/>
            <a:rect l="l" t="t" r="r" b="b"/>
            <a:pathLst>
              <a:path w="7797" h="7112">
                <a:moveTo>
                  <a:pt x="0" y="1752"/>
                </a:moveTo>
                <a:lnTo>
                  <a:pt x="101" y="5638"/>
                </a:lnTo>
                <a:lnTo>
                  <a:pt x="3670" y="7111"/>
                </a:lnTo>
                <a:lnTo>
                  <a:pt x="6324" y="7035"/>
                </a:lnTo>
                <a:lnTo>
                  <a:pt x="7797" y="3479"/>
                </a:lnTo>
                <a:lnTo>
                  <a:pt x="6108" y="0"/>
                </a:lnTo>
                <a:lnTo>
                  <a:pt x="3479" y="76"/>
                </a:lnTo>
                <a:lnTo>
                  <a:pt x="0" y="1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609211" y="1500506"/>
            <a:ext cx="6601" cy="7226"/>
          </a:xfrm>
          <a:custGeom>
            <a:avLst/>
            <a:gdLst/>
            <a:ahLst/>
            <a:cxnLst/>
            <a:rect l="l" t="t" r="r" b="b"/>
            <a:pathLst>
              <a:path w="6601" h="7226">
                <a:moveTo>
                  <a:pt x="6601" y="3835"/>
                </a:moveTo>
                <a:lnTo>
                  <a:pt x="5305" y="203"/>
                </a:lnTo>
                <a:lnTo>
                  <a:pt x="2689" y="0"/>
                </a:lnTo>
                <a:lnTo>
                  <a:pt x="644" y="4648"/>
                </a:lnTo>
                <a:lnTo>
                  <a:pt x="0" y="5856"/>
                </a:lnTo>
                <a:lnTo>
                  <a:pt x="2079" y="7010"/>
                </a:lnTo>
                <a:lnTo>
                  <a:pt x="4759" y="7226"/>
                </a:lnTo>
                <a:lnTo>
                  <a:pt x="6601" y="3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590209" y="1640981"/>
            <a:ext cx="8661" cy="6769"/>
          </a:xfrm>
          <a:custGeom>
            <a:avLst/>
            <a:gdLst/>
            <a:ahLst/>
            <a:cxnLst/>
            <a:rect l="l" t="t" r="r" b="b"/>
            <a:pathLst>
              <a:path w="8661" h="6769">
                <a:moveTo>
                  <a:pt x="0" y="3073"/>
                </a:moveTo>
                <a:lnTo>
                  <a:pt x="1498" y="6667"/>
                </a:lnTo>
                <a:lnTo>
                  <a:pt x="5359" y="6769"/>
                </a:lnTo>
                <a:lnTo>
                  <a:pt x="8661" y="3670"/>
                </a:lnTo>
                <a:lnTo>
                  <a:pt x="7150" y="88"/>
                </a:lnTo>
                <a:lnTo>
                  <a:pt x="3289" y="0"/>
                </a:lnTo>
                <a:lnTo>
                  <a:pt x="0" y="3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582017" y="1789634"/>
            <a:ext cx="7975" cy="7416"/>
          </a:xfrm>
          <a:custGeom>
            <a:avLst/>
            <a:gdLst/>
            <a:ahLst/>
            <a:cxnLst/>
            <a:rect l="l" t="t" r="r" b="b"/>
            <a:pathLst>
              <a:path w="7975" h="7416">
                <a:moveTo>
                  <a:pt x="0" y="2654"/>
                </a:moveTo>
                <a:lnTo>
                  <a:pt x="698" y="6489"/>
                </a:lnTo>
                <a:lnTo>
                  <a:pt x="4444" y="7416"/>
                </a:lnTo>
                <a:lnTo>
                  <a:pt x="7061" y="6934"/>
                </a:lnTo>
                <a:lnTo>
                  <a:pt x="7975" y="3174"/>
                </a:lnTo>
                <a:lnTo>
                  <a:pt x="5778" y="0"/>
                </a:lnTo>
                <a:lnTo>
                  <a:pt x="3187" y="482"/>
                </a:lnTo>
                <a:lnTo>
                  <a:pt x="0" y="2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657442" y="1289191"/>
            <a:ext cx="8509" cy="7797"/>
          </a:xfrm>
          <a:custGeom>
            <a:avLst/>
            <a:gdLst/>
            <a:ahLst/>
            <a:cxnLst/>
            <a:rect l="l" t="t" r="r" b="b"/>
            <a:pathLst>
              <a:path w="8509" h="7797">
                <a:moveTo>
                  <a:pt x="0" y="4711"/>
                </a:moveTo>
                <a:lnTo>
                  <a:pt x="2362" y="7797"/>
                </a:lnTo>
                <a:lnTo>
                  <a:pt x="6108" y="6896"/>
                </a:lnTo>
                <a:lnTo>
                  <a:pt x="8509" y="3086"/>
                </a:lnTo>
                <a:lnTo>
                  <a:pt x="6146" y="0"/>
                </a:lnTo>
                <a:lnTo>
                  <a:pt x="2400" y="876"/>
                </a:lnTo>
                <a:lnTo>
                  <a:pt x="0" y="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650064" y="1338632"/>
            <a:ext cx="7277" cy="8648"/>
          </a:xfrm>
          <a:custGeom>
            <a:avLst/>
            <a:gdLst/>
            <a:ahLst/>
            <a:cxnLst/>
            <a:rect l="l" t="t" r="r" b="b"/>
            <a:pathLst>
              <a:path w="7277" h="8648">
                <a:moveTo>
                  <a:pt x="0" y="1968"/>
                </a:moveTo>
                <a:lnTo>
                  <a:pt x="419" y="5791"/>
                </a:lnTo>
                <a:lnTo>
                  <a:pt x="3936" y="8648"/>
                </a:lnTo>
                <a:lnTo>
                  <a:pt x="7277" y="6667"/>
                </a:lnTo>
                <a:lnTo>
                  <a:pt x="6845" y="2832"/>
                </a:lnTo>
                <a:lnTo>
                  <a:pt x="3352" y="0"/>
                </a:lnTo>
                <a:lnTo>
                  <a:pt x="0" y="1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651765" y="1238848"/>
            <a:ext cx="8191" cy="8280"/>
          </a:xfrm>
          <a:custGeom>
            <a:avLst/>
            <a:gdLst/>
            <a:ahLst/>
            <a:cxnLst/>
            <a:rect l="l" t="t" r="r" b="b"/>
            <a:pathLst>
              <a:path w="8191" h="8280">
                <a:moveTo>
                  <a:pt x="5410" y="0"/>
                </a:moveTo>
                <a:lnTo>
                  <a:pt x="1816" y="1409"/>
                </a:lnTo>
                <a:lnTo>
                  <a:pt x="0" y="5575"/>
                </a:lnTo>
                <a:lnTo>
                  <a:pt x="2794" y="8280"/>
                </a:lnTo>
                <a:lnTo>
                  <a:pt x="6375" y="6832"/>
                </a:lnTo>
                <a:lnTo>
                  <a:pt x="8191" y="2730"/>
                </a:lnTo>
                <a:lnTo>
                  <a:pt x="54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655817" y="1191008"/>
            <a:ext cx="7823" cy="7137"/>
          </a:xfrm>
          <a:custGeom>
            <a:avLst/>
            <a:gdLst/>
            <a:ahLst/>
            <a:cxnLst/>
            <a:rect l="l" t="t" r="r" b="b"/>
            <a:pathLst>
              <a:path w="7823" h="7137">
                <a:moveTo>
                  <a:pt x="7823" y="5321"/>
                </a:moveTo>
                <a:lnTo>
                  <a:pt x="7670" y="1435"/>
                </a:lnTo>
                <a:lnTo>
                  <a:pt x="4089" y="0"/>
                </a:lnTo>
                <a:lnTo>
                  <a:pt x="1435" y="101"/>
                </a:lnTo>
                <a:lnTo>
                  <a:pt x="0" y="3683"/>
                </a:lnTo>
                <a:lnTo>
                  <a:pt x="1714" y="7137"/>
                </a:lnTo>
                <a:lnTo>
                  <a:pt x="4356" y="7035"/>
                </a:lnTo>
                <a:lnTo>
                  <a:pt x="7823" y="5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637389" y="1395656"/>
            <a:ext cx="8635" cy="6781"/>
          </a:xfrm>
          <a:custGeom>
            <a:avLst/>
            <a:gdLst/>
            <a:ahLst/>
            <a:cxnLst/>
            <a:rect l="l" t="t" r="r" b="b"/>
            <a:pathLst>
              <a:path w="8636" h="6781">
                <a:moveTo>
                  <a:pt x="0" y="3086"/>
                </a:moveTo>
                <a:lnTo>
                  <a:pt x="1485" y="6680"/>
                </a:lnTo>
                <a:lnTo>
                  <a:pt x="5346" y="6781"/>
                </a:lnTo>
                <a:lnTo>
                  <a:pt x="8635" y="3708"/>
                </a:lnTo>
                <a:lnTo>
                  <a:pt x="7150" y="114"/>
                </a:lnTo>
                <a:lnTo>
                  <a:pt x="3289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629946" y="1250431"/>
            <a:ext cx="8674" cy="6845"/>
          </a:xfrm>
          <a:custGeom>
            <a:avLst/>
            <a:gdLst/>
            <a:ahLst/>
            <a:cxnLst/>
            <a:rect l="l" t="t" r="r" b="b"/>
            <a:pathLst>
              <a:path w="8674" h="6845">
                <a:moveTo>
                  <a:pt x="0" y="3340"/>
                </a:moveTo>
                <a:lnTo>
                  <a:pt x="1663" y="6845"/>
                </a:lnTo>
                <a:lnTo>
                  <a:pt x="5524" y="6756"/>
                </a:lnTo>
                <a:lnTo>
                  <a:pt x="8674" y="3517"/>
                </a:lnTo>
                <a:lnTo>
                  <a:pt x="6997" y="0"/>
                </a:lnTo>
                <a:lnTo>
                  <a:pt x="3136" y="88"/>
                </a:lnTo>
                <a:lnTo>
                  <a:pt x="0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616574" y="1780934"/>
            <a:ext cx="8597" cy="6896"/>
          </a:xfrm>
          <a:custGeom>
            <a:avLst/>
            <a:gdLst/>
            <a:ahLst/>
            <a:cxnLst/>
            <a:rect l="l" t="t" r="r" b="b"/>
            <a:pathLst>
              <a:path w="8597" h="6896">
                <a:moveTo>
                  <a:pt x="0" y="2870"/>
                </a:moveTo>
                <a:lnTo>
                  <a:pt x="1269" y="6553"/>
                </a:lnTo>
                <a:lnTo>
                  <a:pt x="5118" y="6896"/>
                </a:lnTo>
                <a:lnTo>
                  <a:pt x="8597" y="4000"/>
                </a:lnTo>
                <a:lnTo>
                  <a:pt x="7302" y="330"/>
                </a:lnTo>
                <a:lnTo>
                  <a:pt x="3467" y="0"/>
                </a:lnTo>
                <a:lnTo>
                  <a:pt x="0" y="2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653124" y="1454176"/>
            <a:ext cx="12331" cy="9436"/>
          </a:xfrm>
          <a:custGeom>
            <a:avLst/>
            <a:gdLst/>
            <a:ahLst/>
            <a:cxnLst/>
            <a:rect l="l" t="t" r="r" b="b"/>
            <a:pathLst>
              <a:path w="12331" h="9436">
                <a:moveTo>
                  <a:pt x="0" y="3505"/>
                </a:moveTo>
                <a:lnTo>
                  <a:pt x="1765" y="6985"/>
                </a:lnTo>
                <a:lnTo>
                  <a:pt x="4017" y="6873"/>
                </a:lnTo>
                <a:lnTo>
                  <a:pt x="6222" y="3390"/>
                </a:lnTo>
                <a:lnTo>
                  <a:pt x="8674" y="3467"/>
                </a:lnTo>
                <a:lnTo>
                  <a:pt x="9918" y="9436"/>
                </a:lnTo>
                <a:lnTo>
                  <a:pt x="12331" y="5626"/>
                </a:lnTo>
                <a:lnTo>
                  <a:pt x="9994" y="2527"/>
                </a:lnTo>
                <a:lnTo>
                  <a:pt x="8383" y="2896"/>
                </a:lnTo>
                <a:lnTo>
                  <a:pt x="6908" y="0"/>
                </a:lnTo>
                <a:lnTo>
                  <a:pt x="3047" y="203"/>
                </a:lnTo>
                <a:lnTo>
                  <a:pt x="0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656933" y="1457643"/>
            <a:ext cx="6108" cy="6832"/>
          </a:xfrm>
          <a:custGeom>
            <a:avLst/>
            <a:gdLst/>
            <a:ahLst/>
            <a:cxnLst/>
            <a:rect l="l" t="t" r="r" b="b"/>
            <a:pathLst>
              <a:path w="6108" h="6832">
                <a:moveTo>
                  <a:pt x="2349" y="6832"/>
                </a:moveTo>
                <a:lnTo>
                  <a:pt x="6108" y="5968"/>
                </a:lnTo>
                <a:lnTo>
                  <a:pt x="4864" y="0"/>
                </a:lnTo>
                <a:lnTo>
                  <a:pt x="1803" y="3327"/>
                </a:lnTo>
                <a:lnTo>
                  <a:pt x="207" y="3406"/>
                </a:lnTo>
                <a:lnTo>
                  <a:pt x="0" y="3733"/>
                </a:lnTo>
                <a:lnTo>
                  <a:pt x="2349" y="6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657141" y="1457567"/>
            <a:ext cx="4656" cy="3482"/>
          </a:xfrm>
          <a:custGeom>
            <a:avLst/>
            <a:gdLst/>
            <a:ahLst/>
            <a:cxnLst/>
            <a:rect l="l" t="t" r="r" b="b"/>
            <a:pathLst>
              <a:path w="4656" h="3482">
                <a:moveTo>
                  <a:pt x="2205" y="0"/>
                </a:moveTo>
                <a:lnTo>
                  <a:pt x="0" y="3482"/>
                </a:lnTo>
                <a:lnTo>
                  <a:pt x="1596" y="3403"/>
                </a:lnTo>
                <a:lnTo>
                  <a:pt x="4656" y="76"/>
                </a:lnTo>
                <a:lnTo>
                  <a:pt x="22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649415" y="1766521"/>
            <a:ext cx="8674" cy="7061"/>
          </a:xfrm>
          <a:custGeom>
            <a:avLst/>
            <a:gdLst/>
            <a:ahLst/>
            <a:cxnLst/>
            <a:rect l="l" t="t" r="r" b="b"/>
            <a:pathLst>
              <a:path w="8674" h="7061">
                <a:moveTo>
                  <a:pt x="0" y="3619"/>
                </a:moveTo>
                <a:lnTo>
                  <a:pt x="1828" y="7061"/>
                </a:lnTo>
                <a:lnTo>
                  <a:pt x="5664" y="6819"/>
                </a:lnTo>
                <a:lnTo>
                  <a:pt x="8674" y="3441"/>
                </a:lnTo>
                <a:lnTo>
                  <a:pt x="6845" y="0"/>
                </a:lnTo>
                <a:lnTo>
                  <a:pt x="2997" y="266"/>
                </a:lnTo>
                <a:lnTo>
                  <a:pt x="0" y="3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691770" y="1629018"/>
            <a:ext cx="6959" cy="8661"/>
          </a:xfrm>
          <a:custGeom>
            <a:avLst/>
            <a:gdLst/>
            <a:ahLst/>
            <a:cxnLst/>
            <a:rect l="l" t="t" r="r" b="b"/>
            <a:pathLst>
              <a:path w="6959" h="8661">
                <a:moveTo>
                  <a:pt x="3492" y="0"/>
                </a:moveTo>
                <a:lnTo>
                  <a:pt x="482" y="2425"/>
                </a:lnTo>
                <a:lnTo>
                  <a:pt x="0" y="6921"/>
                </a:lnTo>
                <a:lnTo>
                  <a:pt x="3479" y="8661"/>
                </a:lnTo>
                <a:lnTo>
                  <a:pt x="6464" y="6235"/>
                </a:lnTo>
                <a:lnTo>
                  <a:pt x="6959" y="1765"/>
                </a:lnTo>
                <a:lnTo>
                  <a:pt x="34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679858" y="1747090"/>
            <a:ext cx="8547" cy="7721"/>
          </a:xfrm>
          <a:custGeom>
            <a:avLst/>
            <a:gdLst/>
            <a:ahLst/>
            <a:cxnLst/>
            <a:rect l="l" t="t" r="r" b="b"/>
            <a:pathLst>
              <a:path w="8547" h="7721">
                <a:moveTo>
                  <a:pt x="0" y="4597"/>
                </a:moveTo>
                <a:lnTo>
                  <a:pt x="2298" y="7721"/>
                </a:lnTo>
                <a:lnTo>
                  <a:pt x="6070" y="6921"/>
                </a:lnTo>
                <a:lnTo>
                  <a:pt x="8547" y="3124"/>
                </a:lnTo>
                <a:lnTo>
                  <a:pt x="6235" y="0"/>
                </a:lnTo>
                <a:lnTo>
                  <a:pt x="2463" y="825"/>
                </a:lnTo>
                <a:lnTo>
                  <a:pt x="0" y="4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703834" y="1723570"/>
            <a:ext cx="11722" cy="12979"/>
          </a:xfrm>
          <a:custGeom>
            <a:avLst/>
            <a:gdLst/>
            <a:ahLst/>
            <a:cxnLst/>
            <a:rect l="l" t="t" r="r" b="b"/>
            <a:pathLst>
              <a:path w="11722" h="12979">
                <a:moveTo>
                  <a:pt x="1549" y="11341"/>
                </a:moveTo>
                <a:lnTo>
                  <a:pt x="5791" y="12979"/>
                </a:lnTo>
                <a:lnTo>
                  <a:pt x="3467" y="5422"/>
                </a:lnTo>
                <a:lnTo>
                  <a:pt x="6184" y="8204"/>
                </a:lnTo>
                <a:lnTo>
                  <a:pt x="7333" y="7776"/>
                </a:lnTo>
                <a:lnTo>
                  <a:pt x="9804" y="6857"/>
                </a:lnTo>
                <a:lnTo>
                  <a:pt x="11722" y="2768"/>
                </a:lnTo>
                <a:lnTo>
                  <a:pt x="8991" y="0"/>
                </a:lnTo>
                <a:lnTo>
                  <a:pt x="6781" y="6553"/>
                </a:lnTo>
                <a:lnTo>
                  <a:pt x="3533" y="5279"/>
                </a:lnTo>
                <a:lnTo>
                  <a:pt x="2603" y="4914"/>
                </a:lnTo>
                <a:lnTo>
                  <a:pt x="0" y="7797"/>
                </a:lnTo>
                <a:lnTo>
                  <a:pt x="1549" y="11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731382" y="1696569"/>
            <a:ext cx="7759" cy="8521"/>
          </a:xfrm>
          <a:custGeom>
            <a:avLst/>
            <a:gdLst/>
            <a:ahLst/>
            <a:cxnLst/>
            <a:rect l="l" t="t" r="r" b="b"/>
            <a:pathLst>
              <a:path w="7759" h="8521">
                <a:moveTo>
                  <a:pt x="4660" y="0"/>
                </a:moveTo>
                <a:lnTo>
                  <a:pt x="1282" y="1866"/>
                </a:lnTo>
                <a:lnTo>
                  <a:pt x="0" y="6172"/>
                </a:lnTo>
                <a:lnTo>
                  <a:pt x="3098" y="8521"/>
                </a:lnTo>
                <a:lnTo>
                  <a:pt x="6477" y="6680"/>
                </a:lnTo>
                <a:lnTo>
                  <a:pt x="7759" y="2336"/>
                </a:lnTo>
                <a:lnTo>
                  <a:pt x="46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750267" y="1665696"/>
            <a:ext cx="6667" cy="8661"/>
          </a:xfrm>
          <a:custGeom>
            <a:avLst/>
            <a:gdLst/>
            <a:ahLst/>
            <a:cxnLst/>
            <a:rect l="l" t="t" r="r" b="b"/>
            <a:pathLst>
              <a:path w="6667" h="8661">
                <a:moveTo>
                  <a:pt x="3568" y="8661"/>
                </a:moveTo>
                <a:lnTo>
                  <a:pt x="6426" y="6083"/>
                </a:lnTo>
                <a:lnTo>
                  <a:pt x="6667" y="1549"/>
                </a:lnTo>
                <a:lnTo>
                  <a:pt x="3111" y="0"/>
                </a:lnTo>
                <a:lnTo>
                  <a:pt x="253" y="2603"/>
                </a:lnTo>
                <a:lnTo>
                  <a:pt x="0" y="7099"/>
                </a:lnTo>
                <a:lnTo>
                  <a:pt x="3568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761011" y="1424230"/>
            <a:ext cx="11341" cy="8242"/>
          </a:xfrm>
          <a:custGeom>
            <a:avLst/>
            <a:gdLst/>
            <a:ahLst/>
            <a:cxnLst/>
            <a:rect l="l" t="t" r="r" b="b"/>
            <a:pathLst>
              <a:path w="11341" h="8242">
                <a:moveTo>
                  <a:pt x="10604" y="2552"/>
                </a:moveTo>
                <a:lnTo>
                  <a:pt x="11341" y="0"/>
                </a:lnTo>
                <a:lnTo>
                  <a:pt x="8610" y="4546"/>
                </a:lnTo>
                <a:lnTo>
                  <a:pt x="6222" y="4927"/>
                </a:lnTo>
                <a:lnTo>
                  <a:pt x="3289" y="2412"/>
                </a:lnTo>
                <a:lnTo>
                  <a:pt x="1333" y="1904"/>
                </a:lnTo>
                <a:lnTo>
                  <a:pt x="0" y="5549"/>
                </a:lnTo>
                <a:lnTo>
                  <a:pt x="2768" y="8242"/>
                </a:lnTo>
                <a:lnTo>
                  <a:pt x="7289" y="8191"/>
                </a:lnTo>
                <a:lnTo>
                  <a:pt x="8586" y="4613"/>
                </a:lnTo>
                <a:lnTo>
                  <a:pt x="10045" y="4419"/>
                </a:lnTo>
                <a:lnTo>
                  <a:pt x="10604" y="2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762344" y="1421729"/>
            <a:ext cx="10007" cy="7429"/>
          </a:xfrm>
          <a:custGeom>
            <a:avLst/>
            <a:gdLst/>
            <a:ahLst/>
            <a:cxnLst/>
            <a:rect l="l" t="t" r="r" b="b"/>
            <a:pathLst>
              <a:path w="10007" h="7429">
                <a:moveTo>
                  <a:pt x="0" y="4406"/>
                </a:moveTo>
                <a:lnTo>
                  <a:pt x="1955" y="4914"/>
                </a:lnTo>
                <a:lnTo>
                  <a:pt x="4889" y="7429"/>
                </a:lnTo>
                <a:lnTo>
                  <a:pt x="7277" y="7048"/>
                </a:lnTo>
                <a:lnTo>
                  <a:pt x="10007" y="2501"/>
                </a:lnTo>
                <a:lnTo>
                  <a:pt x="7073" y="0"/>
                </a:lnTo>
                <a:lnTo>
                  <a:pt x="4495" y="4356"/>
                </a:lnTo>
                <a:lnTo>
                  <a:pt x="0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764457" y="1421729"/>
            <a:ext cx="4961" cy="4383"/>
          </a:xfrm>
          <a:custGeom>
            <a:avLst/>
            <a:gdLst/>
            <a:ahLst/>
            <a:cxnLst/>
            <a:rect l="l" t="t" r="r" b="b"/>
            <a:pathLst>
              <a:path w="4961" h="4383">
                <a:moveTo>
                  <a:pt x="1138" y="520"/>
                </a:moveTo>
                <a:lnTo>
                  <a:pt x="0" y="4383"/>
                </a:lnTo>
                <a:lnTo>
                  <a:pt x="2383" y="4356"/>
                </a:lnTo>
                <a:lnTo>
                  <a:pt x="4961" y="0"/>
                </a:lnTo>
                <a:lnTo>
                  <a:pt x="1138" y="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757595" y="1631368"/>
            <a:ext cx="7175" cy="7823"/>
          </a:xfrm>
          <a:custGeom>
            <a:avLst/>
            <a:gdLst/>
            <a:ahLst/>
            <a:cxnLst/>
            <a:rect l="l" t="t" r="r" b="b"/>
            <a:pathLst>
              <a:path w="7175" h="7823">
                <a:moveTo>
                  <a:pt x="139" y="4368"/>
                </a:moveTo>
                <a:lnTo>
                  <a:pt x="1854" y="7823"/>
                </a:lnTo>
                <a:lnTo>
                  <a:pt x="5740" y="7658"/>
                </a:lnTo>
                <a:lnTo>
                  <a:pt x="7175" y="4076"/>
                </a:lnTo>
                <a:lnTo>
                  <a:pt x="7035" y="1384"/>
                </a:lnTo>
                <a:lnTo>
                  <a:pt x="3441" y="0"/>
                </a:lnTo>
                <a:lnTo>
                  <a:pt x="0" y="1765"/>
                </a:lnTo>
                <a:lnTo>
                  <a:pt x="139" y="4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741719" y="1599948"/>
            <a:ext cx="8432" cy="7975"/>
          </a:xfrm>
          <a:custGeom>
            <a:avLst/>
            <a:gdLst/>
            <a:ahLst/>
            <a:cxnLst/>
            <a:rect l="l" t="t" r="r" b="b"/>
            <a:pathLst>
              <a:path w="8432" h="7975">
                <a:moveTo>
                  <a:pt x="0" y="2984"/>
                </a:moveTo>
                <a:lnTo>
                  <a:pt x="1701" y="6451"/>
                </a:lnTo>
                <a:lnTo>
                  <a:pt x="5880" y="7975"/>
                </a:lnTo>
                <a:lnTo>
                  <a:pt x="8432" y="5029"/>
                </a:lnTo>
                <a:lnTo>
                  <a:pt x="6781" y="1536"/>
                </a:lnTo>
                <a:lnTo>
                  <a:pt x="2501" y="0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712294" y="1600494"/>
            <a:ext cx="8293" cy="8153"/>
          </a:xfrm>
          <a:custGeom>
            <a:avLst/>
            <a:gdLst/>
            <a:ahLst/>
            <a:cxnLst/>
            <a:rect l="l" t="t" r="r" b="b"/>
            <a:pathLst>
              <a:path w="8293" h="8153">
                <a:moveTo>
                  <a:pt x="5626" y="0"/>
                </a:moveTo>
                <a:lnTo>
                  <a:pt x="1981" y="1257"/>
                </a:lnTo>
                <a:lnTo>
                  <a:pt x="0" y="5346"/>
                </a:lnTo>
                <a:lnTo>
                  <a:pt x="2679" y="8153"/>
                </a:lnTo>
                <a:lnTo>
                  <a:pt x="6324" y="6858"/>
                </a:lnTo>
                <a:lnTo>
                  <a:pt x="8293" y="2832"/>
                </a:lnTo>
                <a:lnTo>
                  <a:pt x="56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680988" y="1663448"/>
            <a:ext cx="7289" cy="7937"/>
          </a:xfrm>
          <a:custGeom>
            <a:avLst/>
            <a:gdLst/>
            <a:ahLst/>
            <a:cxnLst/>
            <a:rect l="l" t="t" r="r" b="b"/>
            <a:pathLst>
              <a:path w="7289" h="7937">
                <a:moveTo>
                  <a:pt x="6159" y="469"/>
                </a:moveTo>
                <a:lnTo>
                  <a:pt x="2285" y="0"/>
                </a:lnTo>
                <a:lnTo>
                  <a:pt x="292" y="3302"/>
                </a:lnTo>
                <a:lnTo>
                  <a:pt x="0" y="5956"/>
                </a:lnTo>
                <a:lnTo>
                  <a:pt x="3314" y="7937"/>
                </a:lnTo>
                <a:lnTo>
                  <a:pt x="6984" y="6769"/>
                </a:lnTo>
                <a:lnTo>
                  <a:pt x="7289" y="4152"/>
                </a:lnTo>
                <a:lnTo>
                  <a:pt x="6159" y="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684835" y="1698665"/>
            <a:ext cx="6870" cy="8597"/>
          </a:xfrm>
          <a:custGeom>
            <a:avLst/>
            <a:gdLst/>
            <a:ahLst/>
            <a:cxnLst/>
            <a:rect l="l" t="t" r="r" b="b"/>
            <a:pathLst>
              <a:path w="6870" h="8597">
                <a:moveTo>
                  <a:pt x="4000" y="0"/>
                </a:moveTo>
                <a:lnTo>
                  <a:pt x="317" y="1282"/>
                </a:lnTo>
                <a:lnTo>
                  <a:pt x="0" y="5118"/>
                </a:lnTo>
                <a:lnTo>
                  <a:pt x="2920" y="8597"/>
                </a:lnTo>
                <a:lnTo>
                  <a:pt x="6578" y="7277"/>
                </a:lnTo>
                <a:lnTo>
                  <a:pt x="6870" y="3428"/>
                </a:lnTo>
                <a:lnTo>
                  <a:pt x="40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707369" y="1723570"/>
            <a:ext cx="5457" cy="6553"/>
          </a:xfrm>
          <a:custGeom>
            <a:avLst/>
            <a:gdLst/>
            <a:ahLst/>
            <a:cxnLst/>
            <a:rect l="l" t="t" r="r" b="b"/>
            <a:pathLst>
              <a:path w="5457" h="6553">
                <a:moveTo>
                  <a:pt x="1838" y="1346"/>
                </a:moveTo>
                <a:lnTo>
                  <a:pt x="0" y="5279"/>
                </a:lnTo>
                <a:lnTo>
                  <a:pt x="3247" y="6553"/>
                </a:lnTo>
                <a:lnTo>
                  <a:pt x="5457" y="0"/>
                </a:lnTo>
                <a:lnTo>
                  <a:pt x="1838" y="1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707302" y="1728991"/>
            <a:ext cx="4902" cy="7556"/>
          </a:xfrm>
          <a:custGeom>
            <a:avLst/>
            <a:gdLst/>
            <a:ahLst/>
            <a:cxnLst/>
            <a:rect l="l" t="t" r="r" b="b"/>
            <a:pathLst>
              <a:path w="4902" h="7556">
                <a:moveTo>
                  <a:pt x="2717" y="2781"/>
                </a:moveTo>
                <a:lnTo>
                  <a:pt x="0" y="0"/>
                </a:lnTo>
                <a:lnTo>
                  <a:pt x="2324" y="7556"/>
                </a:lnTo>
                <a:lnTo>
                  <a:pt x="4902" y="4648"/>
                </a:lnTo>
                <a:lnTo>
                  <a:pt x="3866" y="2353"/>
                </a:lnTo>
                <a:lnTo>
                  <a:pt x="2717" y="2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735470" y="1745095"/>
            <a:ext cx="7988" cy="7454"/>
          </a:xfrm>
          <a:custGeom>
            <a:avLst/>
            <a:gdLst/>
            <a:ahLst/>
            <a:cxnLst/>
            <a:rect l="l" t="t" r="r" b="b"/>
            <a:pathLst>
              <a:path w="7988" h="7454">
                <a:moveTo>
                  <a:pt x="7988" y="4381"/>
                </a:moveTo>
                <a:lnTo>
                  <a:pt x="7251" y="596"/>
                </a:lnTo>
                <a:lnTo>
                  <a:pt x="4699" y="0"/>
                </a:lnTo>
                <a:lnTo>
                  <a:pt x="901" y="711"/>
                </a:lnTo>
                <a:lnTo>
                  <a:pt x="0" y="4495"/>
                </a:lnTo>
                <a:lnTo>
                  <a:pt x="3060" y="6845"/>
                </a:lnTo>
                <a:lnTo>
                  <a:pt x="5664" y="7454"/>
                </a:lnTo>
                <a:lnTo>
                  <a:pt x="7988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771373" y="1746925"/>
            <a:ext cx="7886" cy="7251"/>
          </a:xfrm>
          <a:custGeom>
            <a:avLst/>
            <a:gdLst/>
            <a:ahLst/>
            <a:cxnLst/>
            <a:rect l="l" t="t" r="r" b="b"/>
            <a:pathLst>
              <a:path w="7886" h="7251">
                <a:moveTo>
                  <a:pt x="0" y="2120"/>
                </a:moveTo>
                <a:lnTo>
                  <a:pt x="342" y="5994"/>
                </a:lnTo>
                <a:lnTo>
                  <a:pt x="3987" y="7251"/>
                </a:lnTo>
                <a:lnTo>
                  <a:pt x="6642" y="7023"/>
                </a:lnTo>
                <a:lnTo>
                  <a:pt x="7886" y="3365"/>
                </a:lnTo>
                <a:lnTo>
                  <a:pt x="5994" y="0"/>
                </a:lnTo>
                <a:lnTo>
                  <a:pt x="3378" y="241"/>
                </a:lnTo>
                <a:lnTo>
                  <a:pt x="0" y="2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806895" y="1739749"/>
            <a:ext cx="7442" cy="8039"/>
          </a:xfrm>
          <a:custGeom>
            <a:avLst/>
            <a:gdLst/>
            <a:ahLst/>
            <a:cxnLst/>
            <a:rect l="l" t="t" r="r" b="b"/>
            <a:pathLst>
              <a:path w="7442" h="8039">
                <a:moveTo>
                  <a:pt x="4927" y="0"/>
                </a:moveTo>
                <a:lnTo>
                  <a:pt x="533" y="1282"/>
                </a:lnTo>
                <a:lnTo>
                  <a:pt x="0" y="5105"/>
                </a:lnTo>
                <a:lnTo>
                  <a:pt x="2489" y="8039"/>
                </a:lnTo>
                <a:lnTo>
                  <a:pt x="4356" y="7505"/>
                </a:lnTo>
                <a:lnTo>
                  <a:pt x="6921" y="6756"/>
                </a:lnTo>
                <a:lnTo>
                  <a:pt x="7442" y="2933"/>
                </a:lnTo>
                <a:lnTo>
                  <a:pt x="49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839916" y="1727824"/>
            <a:ext cx="8661" cy="6743"/>
          </a:xfrm>
          <a:custGeom>
            <a:avLst/>
            <a:gdLst/>
            <a:ahLst/>
            <a:cxnLst/>
            <a:rect l="l" t="t" r="r" b="b"/>
            <a:pathLst>
              <a:path w="8661" h="6743">
                <a:moveTo>
                  <a:pt x="0" y="3213"/>
                </a:moveTo>
                <a:lnTo>
                  <a:pt x="1600" y="6743"/>
                </a:lnTo>
                <a:lnTo>
                  <a:pt x="5460" y="6731"/>
                </a:lnTo>
                <a:lnTo>
                  <a:pt x="8661" y="3543"/>
                </a:lnTo>
                <a:lnTo>
                  <a:pt x="7048" y="0"/>
                </a:lnTo>
                <a:lnTo>
                  <a:pt x="3187" y="25"/>
                </a:lnTo>
                <a:lnTo>
                  <a:pt x="0" y="3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871475" y="1710297"/>
            <a:ext cx="8623" cy="7480"/>
          </a:xfrm>
          <a:custGeom>
            <a:avLst/>
            <a:gdLst/>
            <a:ahLst/>
            <a:cxnLst/>
            <a:rect l="l" t="t" r="r" b="b"/>
            <a:pathLst>
              <a:path w="8623" h="7480">
                <a:moveTo>
                  <a:pt x="0" y="4216"/>
                </a:moveTo>
                <a:lnTo>
                  <a:pt x="2120" y="7480"/>
                </a:lnTo>
                <a:lnTo>
                  <a:pt x="5930" y="6896"/>
                </a:lnTo>
                <a:lnTo>
                  <a:pt x="8623" y="3263"/>
                </a:lnTo>
                <a:lnTo>
                  <a:pt x="6502" y="0"/>
                </a:lnTo>
                <a:lnTo>
                  <a:pt x="2679" y="609"/>
                </a:lnTo>
                <a:lnTo>
                  <a:pt x="0" y="42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900519" y="1688859"/>
            <a:ext cx="8458" cy="7912"/>
          </a:xfrm>
          <a:custGeom>
            <a:avLst/>
            <a:gdLst/>
            <a:ahLst/>
            <a:cxnLst/>
            <a:rect l="l" t="t" r="r" b="b"/>
            <a:pathLst>
              <a:path w="8458" h="7912">
                <a:moveTo>
                  <a:pt x="5994" y="0"/>
                </a:moveTo>
                <a:lnTo>
                  <a:pt x="2273" y="1003"/>
                </a:lnTo>
                <a:lnTo>
                  <a:pt x="0" y="4902"/>
                </a:lnTo>
                <a:lnTo>
                  <a:pt x="2463" y="7912"/>
                </a:lnTo>
                <a:lnTo>
                  <a:pt x="6184" y="6908"/>
                </a:lnTo>
                <a:lnTo>
                  <a:pt x="8458" y="2997"/>
                </a:lnTo>
                <a:lnTo>
                  <a:pt x="59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927177" y="1664451"/>
            <a:ext cx="8204" cy="8267"/>
          </a:xfrm>
          <a:custGeom>
            <a:avLst/>
            <a:gdLst/>
            <a:ahLst/>
            <a:cxnLst/>
            <a:rect l="l" t="t" r="r" b="b"/>
            <a:pathLst>
              <a:path w="8204" h="8267">
                <a:moveTo>
                  <a:pt x="5410" y="0"/>
                </a:moveTo>
                <a:lnTo>
                  <a:pt x="1828" y="1422"/>
                </a:lnTo>
                <a:lnTo>
                  <a:pt x="0" y="5537"/>
                </a:lnTo>
                <a:lnTo>
                  <a:pt x="2768" y="8267"/>
                </a:lnTo>
                <a:lnTo>
                  <a:pt x="6362" y="6858"/>
                </a:lnTo>
                <a:lnTo>
                  <a:pt x="8204" y="2717"/>
                </a:lnTo>
                <a:lnTo>
                  <a:pt x="54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950849" y="1637146"/>
            <a:ext cx="7772" cy="8521"/>
          </a:xfrm>
          <a:custGeom>
            <a:avLst/>
            <a:gdLst/>
            <a:ahLst/>
            <a:cxnLst/>
            <a:rect l="l" t="t" r="r" b="b"/>
            <a:pathLst>
              <a:path w="7772" h="8521">
                <a:moveTo>
                  <a:pt x="4660" y="0"/>
                </a:moveTo>
                <a:lnTo>
                  <a:pt x="1282" y="1866"/>
                </a:lnTo>
                <a:lnTo>
                  <a:pt x="0" y="6172"/>
                </a:lnTo>
                <a:lnTo>
                  <a:pt x="3098" y="8521"/>
                </a:lnTo>
                <a:lnTo>
                  <a:pt x="6477" y="6667"/>
                </a:lnTo>
                <a:lnTo>
                  <a:pt x="7772" y="2336"/>
                </a:lnTo>
                <a:lnTo>
                  <a:pt x="46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970623" y="1606907"/>
            <a:ext cx="7086" cy="8661"/>
          </a:xfrm>
          <a:custGeom>
            <a:avLst/>
            <a:gdLst/>
            <a:ahLst/>
            <a:cxnLst/>
            <a:rect l="l" t="t" r="r" b="b"/>
            <a:pathLst>
              <a:path w="7086" h="8661">
                <a:moveTo>
                  <a:pt x="3657" y="0"/>
                </a:moveTo>
                <a:lnTo>
                  <a:pt x="609" y="2362"/>
                </a:lnTo>
                <a:lnTo>
                  <a:pt x="0" y="6819"/>
                </a:lnTo>
                <a:lnTo>
                  <a:pt x="3428" y="8661"/>
                </a:lnTo>
                <a:lnTo>
                  <a:pt x="6476" y="6311"/>
                </a:lnTo>
                <a:lnTo>
                  <a:pt x="7086" y="1828"/>
                </a:lnTo>
                <a:lnTo>
                  <a:pt x="36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984023" y="1574471"/>
            <a:ext cx="8077" cy="7404"/>
          </a:xfrm>
          <a:custGeom>
            <a:avLst/>
            <a:gdLst/>
            <a:ahLst/>
            <a:cxnLst/>
            <a:rect l="l" t="t" r="r" b="b"/>
            <a:pathLst>
              <a:path w="8077" h="7404">
                <a:moveTo>
                  <a:pt x="7302" y="5079"/>
                </a:moveTo>
                <a:lnTo>
                  <a:pt x="8077" y="2527"/>
                </a:lnTo>
                <a:lnTo>
                  <a:pt x="5168" y="0"/>
                </a:lnTo>
                <a:lnTo>
                  <a:pt x="1333" y="482"/>
                </a:lnTo>
                <a:lnTo>
                  <a:pt x="0" y="4864"/>
                </a:lnTo>
                <a:lnTo>
                  <a:pt x="2908" y="7404"/>
                </a:lnTo>
                <a:lnTo>
                  <a:pt x="6730" y="6934"/>
                </a:lnTo>
                <a:lnTo>
                  <a:pt x="7302" y="5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990829" y="1539051"/>
            <a:ext cx="7162" cy="7835"/>
          </a:xfrm>
          <a:custGeom>
            <a:avLst/>
            <a:gdLst/>
            <a:ahLst/>
            <a:cxnLst/>
            <a:rect l="l" t="t" r="r" b="b"/>
            <a:pathLst>
              <a:path w="7162" h="7835">
                <a:moveTo>
                  <a:pt x="7035" y="4406"/>
                </a:moveTo>
                <a:lnTo>
                  <a:pt x="7162" y="1739"/>
                </a:lnTo>
                <a:lnTo>
                  <a:pt x="3733" y="0"/>
                </a:lnTo>
                <a:lnTo>
                  <a:pt x="126" y="1409"/>
                </a:lnTo>
                <a:lnTo>
                  <a:pt x="0" y="4038"/>
                </a:lnTo>
                <a:lnTo>
                  <a:pt x="1396" y="7632"/>
                </a:lnTo>
                <a:lnTo>
                  <a:pt x="5283" y="7835"/>
                </a:lnTo>
                <a:lnTo>
                  <a:pt x="7035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987274" y="1503491"/>
            <a:ext cx="7467" cy="7975"/>
          </a:xfrm>
          <a:custGeom>
            <a:avLst/>
            <a:gdLst/>
            <a:ahLst/>
            <a:cxnLst/>
            <a:rect l="l" t="t" r="r" b="b"/>
            <a:pathLst>
              <a:path w="7467" h="7975">
                <a:moveTo>
                  <a:pt x="609" y="4902"/>
                </a:moveTo>
                <a:lnTo>
                  <a:pt x="2933" y="7975"/>
                </a:lnTo>
                <a:lnTo>
                  <a:pt x="6718" y="7111"/>
                </a:lnTo>
                <a:lnTo>
                  <a:pt x="7467" y="3327"/>
                </a:lnTo>
                <a:lnTo>
                  <a:pt x="6858" y="723"/>
                </a:lnTo>
                <a:lnTo>
                  <a:pt x="3073" y="0"/>
                </a:lnTo>
                <a:lnTo>
                  <a:pt x="0" y="2336"/>
                </a:lnTo>
                <a:lnTo>
                  <a:pt x="609" y="4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974930" y="1469468"/>
            <a:ext cx="7099" cy="8661"/>
          </a:xfrm>
          <a:custGeom>
            <a:avLst/>
            <a:gdLst/>
            <a:ahLst/>
            <a:cxnLst/>
            <a:rect l="l" t="t" r="r" b="b"/>
            <a:pathLst>
              <a:path w="7099" h="8661">
                <a:moveTo>
                  <a:pt x="0" y="1854"/>
                </a:moveTo>
                <a:lnTo>
                  <a:pt x="279" y="5702"/>
                </a:lnTo>
                <a:lnTo>
                  <a:pt x="3657" y="8661"/>
                </a:lnTo>
                <a:lnTo>
                  <a:pt x="7099" y="6832"/>
                </a:lnTo>
                <a:lnTo>
                  <a:pt x="6819" y="2984"/>
                </a:lnTo>
                <a:lnTo>
                  <a:pt x="3416" y="0"/>
                </a:lnTo>
                <a:lnTo>
                  <a:pt x="0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954012" y="1440169"/>
            <a:ext cx="8000" cy="8407"/>
          </a:xfrm>
          <a:custGeom>
            <a:avLst/>
            <a:gdLst/>
            <a:ahLst/>
            <a:cxnLst/>
            <a:rect l="l" t="t" r="r" b="b"/>
            <a:pathLst>
              <a:path w="8000" h="8407">
                <a:moveTo>
                  <a:pt x="0" y="2539"/>
                </a:moveTo>
                <a:lnTo>
                  <a:pt x="1117" y="6235"/>
                </a:lnTo>
                <a:lnTo>
                  <a:pt x="5054" y="8407"/>
                </a:lnTo>
                <a:lnTo>
                  <a:pt x="8000" y="5867"/>
                </a:lnTo>
                <a:lnTo>
                  <a:pt x="6908" y="2171"/>
                </a:lnTo>
                <a:lnTo>
                  <a:pt x="2946" y="0"/>
                </a:lnTo>
                <a:lnTo>
                  <a:pt x="0" y="25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928599" y="1414807"/>
            <a:ext cx="8356" cy="8077"/>
          </a:xfrm>
          <a:custGeom>
            <a:avLst/>
            <a:gdLst/>
            <a:ahLst/>
            <a:cxnLst/>
            <a:rect l="l" t="t" r="r" b="b"/>
            <a:pathLst>
              <a:path w="8356" h="8077">
                <a:moveTo>
                  <a:pt x="0" y="2882"/>
                </a:moveTo>
                <a:lnTo>
                  <a:pt x="1562" y="6413"/>
                </a:lnTo>
                <a:lnTo>
                  <a:pt x="5740" y="8077"/>
                </a:lnTo>
                <a:lnTo>
                  <a:pt x="8356" y="5194"/>
                </a:lnTo>
                <a:lnTo>
                  <a:pt x="6807" y="1663"/>
                </a:lnTo>
                <a:lnTo>
                  <a:pt x="2603" y="0"/>
                </a:lnTo>
                <a:lnTo>
                  <a:pt x="0" y="2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900519" y="1392480"/>
            <a:ext cx="8572" cy="7670"/>
          </a:xfrm>
          <a:custGeom>
            <a:avLst/>
            <a:gdLst/>
            <a:ahLst/>
            <a:cxnLst/>
            <a:rect l="l" t="t" r="r" b="b"/>
            <a:pathLst>
              <a:path w="8572" h="7670">
                <a:moveTo>
                  <a:pt x="0" y="3175"/>
                </a:moveTo>
                <a:lnTo>
                  <a:pt x="1955" y="6502"/>
                </a:lnTo>
                <a:lnTo>
                  <a:pt x="6311" y="7670"/>
                </a:lnTo>
                <a:lnTo>
                  <a:pt x="8572" y="4508"/>
                </a:lnTo>
                <a:lnTo>
                  <a:pt x="6629" y="1168"/>
                </a:lnTo>
                <a:lnTo>
                  <a:pt x="2260" y="0"/>
                </a:lnTo>
                <a:lnTo>
                  <a:pt x="0" y="3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867639" y="1373761"/>
            <a:ext cx="11036" cy="14795"/>
          </a:xfrm>
          <a:custGeom>
            <a:avLst/>
            <a:gdLst/>
            <a:ahLst/>
            <a:cxnLst/>
            <a:rect l="l" t="t" r="r" b="b"/>
            <a:pathLst>
              <a:path w="11036" h="14795">
                <a:moveTo>
                  <a:pt x="1282" y="8140"/>
                </a:moveTo>
                <a:lnTo>
                  <a:pt x="0" y="12433"/>
                </a:lnTo>
                <a:lnTo>
                  <a:pt x="3086" y="14795"/>
                </a:lnTo>
                <a:lnTo>
                  <a:pt x="6476" y="12954"/>
                </a:lnTo>
                <a:lnTo>
                  <a:pt x="7772" y="8585"/>
                </a:lnTo>
                <a:lnTo>
                  <a:pt x="5008" y="6529"/>
                </a:lnTo>
                <a:lnTo>
                  <a:pt x="9182" y="7112"/>
                </a:lnTo>
                <a:lnTo>
                  <a:pt x="11036" y="3683"/>
                </a:lnTo>
                <a:lnTo>
                  <a:pt x="8686" y="622"/>
                </a:lnTo>
                <a:lnTo>
                  <a:pt x="4216" y="0"/>
                </a:lnTo>
                <a:lnTo>
                  <a:pt x="2374" y="3429"/>
                </a:lnTo>
                <a:lnTo>
                  <a:pt x="4578" y="6299"/>
                </a:lnTo>
                <a:lnTo>
                  <a:pt x="4724" y="6489"/>
                </a:lnTo>
                <a:lnTo>
                  <a:pt x="4578" y="6299"/>
                </a:lnTo>
                <a:lnTo>
                  <a:pt x="1282" y="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852565" y="1385723"/>
            <a:ext cx="8585" cy="6438"/>
          </a:xfrm>
          <a:custGeom>
            <a:avLst/>
            <a:gdLst/>
            <a:ahLst/>
            <a:cxnLst/>
            <a:rect l="l" t="t" r="r" b="b"/>
            <a:pathLst>
              <a:path w="8585" h="6438">
                <a:moveTo>
                  <a:pt x="5765" y="0"/>
                </a:moveTo>
                <a:lnTo>
                  <a:pt x="1231" y="139"/>
                </a:lnTo>
                <a:lnTo>
                  <a:pt x="0" y="3835"/>
                </a:lnTo>
                <a:lnTo>
                  <a:pt x="2832" y="6438"/>
                </a:lnTo>
                <a:lnTo>
                  <a:pt x="7315" y="6311"/>
                </a:lnTo>
                <a:lnTo>
                  <a:pt x="8585" y="2641"/>
                </a:lnTo>
                <a:lnTo>
                  <a:pt x="57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837401" y="1359167"/>
            <a:ext cx="8623" cy="6388"/>
          </a:xfrm>
          <a:custGeom>
            <a:avLst/>
            <a:gdLst/>
            <a:ahLst/>
            <a:cxnLst/>
            <a:rect l="l" t="t" r="r" b="b"/>
            <a:pathLst>
              <a:path w="8623" h="6388">
                <a:moveTo>
                  <a:pt x="5905" y="25"/>
                </a:moveTo>
                <a:lnTo>
                  <a:pt x="1384" y="0"/>
                </a:lnTo>
                <a:lnTo>
                  <a:pt x="0" y="3632"/>
                </a:lnTo>
                <a:lnTo>
                  <a:pt x="2730" y="6362"/>
                </a:lnTo>
                <a:lnTo>
                  <a:pt x="7239" y="6388"/>
                </a:lnTo>
                <a:lnTo>
                  <a:pt x="8623" y="2755"/>
                </a:lnTo>
                <a:lnTo>
                  <a:pt x="5905" y="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803631" y="1347904"/>
            <a:ext cx="7988" cy="7467"/>
          </a:xfrm>
          <a:custGeom>
            <a:avLst/>
            <a:gdLst/>
            <a:ahLst/>
            <a:cxnLst/>
            <a:rect l="l" t="t" r="r" b="b"/>
            <a:pathLst>
              <a:path w="7988" h="7467">
                <a:moveTo>
                  <a:pt x="0" y="3086"/>
                </a:moveTo>
                <a:lnTo>
                  <a:pt x="736" y="6858"/>
                </a:lnTo>
                <a:lnTo>
                  <a:pt x="3301" y="7467"/>
                </a:lnTo>
                <a:lnTo>
                  <a:pt x="7099" y="6731"/>
                </a:lnTo>
                <a:lnTo>
                  <a:pt x="7988" y="2959"/>
                </a:lnTo>
                <a:lnTo>
                  <a:pt x="4914" y="609"/>
                </a:lnTo>
                <a:lnTo>
                  <a:pt x="2336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768147" y="1342302"/>
            <a:ext cx="7912" cy="7264"/>
          </a:xfrm>
          <a:custGeom>
            <a:avLst/>
            <a:gdLst/>
            <a:ahLst/>
            <a:cxnLst/>
            <a:rect l="l" t="t" r="r" b="b"/>
            <a:pathLst>
              <a:path w="7912" h="7264">
                <a:moveTo>
                  <a:pt x="0" y="3352"/>
                </a:moveTo>
                <a:lnTo>
                  <a:pt x="1231" y="7010"/>
                </a:lnTo>
                <a:lnTo>
                  <a:pt x="3860" y="7264"/>
                </a:lnTo>
                <a:lnTo>
                  <a:pt x="7531" y="6045"/>
                </a:lnTo>
                <a:lnTo>
                  <a:pt x="7912" y="2171"/>
                </a:lnTo>
                <a:lnTo>
                  <a:pt x="4559" y="253"/>
                </a:lnTo>
                <a:lnTo>
                  <a:pt x="1917" y="0"/>
                </a:lnTo>
                <a:lnTo>
                  <a:pt x="0" y="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727115" y="1349669"/>
            <a:ext cx="6311" cy="8153"/>
          </a:xfrm>
          <a:custGeom>
            <a:avLst/>
            <a:gdLst/>
            <a:ahLst/>
            <a:cxnLst/>
            <a:rect l="l" t="t" r="r" b="b"/>
            <a:pathLst>
              <a:path w="6311" h="8153">
                <a:moveTo>
                  <a:pt x="3670" y="695"/>
                </a:moveTo>
                <a:lnTo>
                  <a:pt x="1981" y="1295"/>
                </a:lnTo>
                <a:lnTo>
                  <a:pt x="0" y="5321"/>
                </a:lnTo>
                <a:lnTo>
                  <a:pt x="2654" y="8153"/>
                </a:lnTo>
                <a:lnTo>
                  <a:pt x="6311" y="6896"/>
                </a:lnTo>
                <a:lnTo>
                  <a:pt x="6159" y="3543"/>
                </a:lnTo>
                <a:lnTo>
                  <a:pt x="5626" y="0"/>
                </a:lnTo>
                <a:lnTo>
                  <a:pt x="3670" y="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732270" y="1341388"/>
            <a:ext cx="6238" cy="12331"/>
          </a:xfrm>
          <a:custGeom>
            <a:avLst/>
            <a:gdLst/>
            <a:ahLst/>
            <a:cxnLst/>
            <a:rect l="l" t="t" r="r" b="b"/>
            <a:pathLst>
              <a:path w="6238" h="12331">
                <a:moveTo>
                  <a:pt x="6238" y="6034"/>
                </a:moveTo>
                <a:lnTo>
                  <a:pt x="4318" y="6959"/>
                </a:lnTo>
                <a:lnTo>
                  <a:pt x="3149" y="11099"/>
                </a:lnTo>
                <a:lnTo>
                  <a:pt x="1676" y="7035"/>
                </a:lnTo>
                <a:lnTo>
                  <a:pt x="3327" y="5448"/>
                </a:lnTo>
                <a:lnTo>
                  <a:pt x="4292" y="3797"/>
                </a:lnTo>
                <a:lnTo>
                  <a:pt x="1460" y="0"/>
                </a:lnTo>
                <a:lnTo>
                  <a:pt x="0" y="3555"/>
                </a:lnTo>
                <a:lnTo>
                  <a:pt x="642" y="4888"/>
                </a:lnTo>
                <a:lnTo>
                  <a:pt x="1617" y="6913"/>
                </a:lnTo>
                <a:lnTo>
                  <a:pt x="642" y="4888"/>
                </a:lnTo>
                <a:lnTo>
                  <a:pt x="393" y="7962"/>
                </a:lnTo>
                <a:lnTo>
                  <a:pt x="491" y="8303"/>
                </a:lnTo>
                <a:lnTo>
                  <a:pt x="1463" y="11681"/>
                </a:lnTo>
                <a:lnTo>
                  <a:pt x="1651" y="12331"/>
                </a:lnTo>
                <a:lnTo>
                  <a:pt x="3114" y="11170"/>
                </a:lnTo>
                <a:lnTo>
                  <a:pt x="4699" y="10680"/>
                </a:lnTo>
                <a:lnTo>
                  <a:pt x="6238" y="6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733946" y="1346837"/>
            <a:ext cx="4562" cy="5651"/>
          </a:xfrm>
          <a:custGeom>
            <a:avLst/>
            <a:gdLst/>
            <a:ahLst/>
            <a:cxnLst/>
            <a:rect l="l" t="t" r="r" b="b"/>
            <a:pathLst>
              <a:path w="4562" h="5651">
                <a:moveTo>
                  <a:pt x="2641" y="1511"/>
                </a:moveTo>
                <a:lnTo>
                  <a:pt x="4562" y="585"/>
                </a:lnTo>
                <a:lnTo>
                  <a:pt x="4366" y="360"/>
                </a:lnTo>
                <a:lnTo>
                  <a:pt x="1651" y="0"/>
                </a:lnTo>
                <a:lnTo>
                  <a:pt x="0" y="1587"/>
                </a:lnTo>
                <a:lnTo>
                  <a:pt x="1473" y="5651"/>
                </a:lnTo>
                <a:lnTo>
                  <a:pt x="2641" y="1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737744" y="1347266"/>
            <a:ext cx="2971" cy="7012"/>
          </a:xfrm>
          <a:custGeom>
            <a:avLst/>
            <a:gdLst/>
            <a:ahLst/>
            <a:cxnLst/>
            <a:rect l="l" t="t" r="r" b="b"/>
            <a:pathLst>
              <a:path w="2971" h="7012">
                <a:moveTo>
                  <a:pt x="1371" y="852"/>
                </a:moveTo>
                <a:lnTo>
                  <a:pt x="0" y="7012"/>
                </a:lnTo>
                <a:lnTo>
                  <a:pt x="2971" y="4535"/>
                </a:lnTo>
                <a:lnTo>
                  <a:pt x="2438" y="2668"/>
                </a:lnTo>
                <a:lnTo>
                  <a:pt x="1676" y="78"/>
                </a:lnTo>
                <a:lnTo>
                  <a:pt x="1088" y="0"/>
                </a:lnTo>
                <a:lnTo>
                  <a:pt x="1371" y="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720295" y="1366242"/>
            <a:ext cx="7365" cy="7937"/>
          </a:xfrm>
          <a:custGeom>
            <a:avLst/>
            <a:gdLst/>
            <a:ahLst/>
            <a:cxnLst/>
            <a:rect l="l" t="t" r="r" b="b"/>
            <a:pathLst>
              <a:path w="7365" h="7937">
                <a:moveTo>
                  <a:pt x="0" y="4254"/>
                </a:moveTo>
                <a:lnTo>
                  <a:pt x="393" y="6908"/>
                </a:lnTo>
                <a:lnTo>
                  <a:pt x="4127" y="7937"/>
                </a:lnTo>
                <a:lnTo>
                  <a:pt x="7366" y="5842"/>
                </a:lnTo>
                <a:lnTo>
                  <a:pt x="6972" y="3263"/>
                </a:lnTo>
                <a:lnTo>
                  <a:pt x="4914" y="0"/>
                </a:lnTo>
                <a:lnTo>
                  <a:pt x="1066" y="546"/>
                </a:lnTo>
                <a:lnTo>
                  <a:pt x="0" y="4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769506" y="1411835"/>
            <a:ext cx="7988" cy="7429"/>
          </a:xfrm>
          <a:custGeom>
            <a:avLst/>
            <a:gdLst/>
            <a:ahLst/>
            <a:cxnLst/>
            <a:rect l="l" t="t" r="r" b="b"/>
            <a:pathLst>
              <a:path w="7988" h="7429">
                <a:moveTo>
                  <a:pt x="7988" y="4292"/>
                </a:moveTo>
                <a:lnTo>
                  <a:pt x="7137" y="520"/>
                </a:lnTo>
                <a:lnTo>
                  <a:pt x="4559" y="0"/>
                </a:lnTo>
                <a:lnTo>
                  <a:pt x="787" y="825"/>
                </a:lnTo>
                <a:lnTo>
                  <a:pt x="0" y="4635"/>
                </a:lnTo>
                <a:lnTo>
                  <a:pt x="3111" y="6896"/>
                </a:lnTo>
                <a:lnTo>
                  <a:pt x="5740" y="7429"/>
                </a:lnTo>
                <a:lnTo>
                  <a:pt x="7988" y="4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805358" y="1412813"/>
            <a:ext cx="7924" cy="7327"/>
          </a:xfrm>
          <a:custGeom>
            <a:avLst/>
            <a:gdLst/>
            <a:ahLst/>
            <a:cxnLst/>
            <a:rect l="l" t="t" r="r" b="b"/>
            <a:pathLst>
              <a:path w="7924" h="7327">
                <a:moveTo>
                  <a:pt x="0" y="2311"/>
                </a:moveTo>
                <a:lnTo>
                  <a:pt x="469" y="6184"/>
                </a:lnTo>
                <a:lnTo>
                  <a:pt x="4152" y="7327"/>
                </a:lnTo>
                <a:lnTo>
                  <a:pt x="6807" y="6984"/>
                </a:lnTo>
                <a:lnTo>
                  <a:pt x="7924" y="3289"/>
                </a:lnTo>
                <a:lnTo>
                  <a:pt x="5905" y="0"/>
                </a:lnTo>
                <a:lnTo>
                  <a:pt x="3301" y="330"/>
                </a:lnTo>
                <a:lnTo>
                  <a:pt x="0" y="2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839433" y="1403097"/>
            <a:ext cx="8661" cy="6908"/>
          </a:xfrm>
          <a:custGeom>
            <a:avLst/>
            <a:gdLst/>
            <a:ahLst/>
            <a:cxnLst/>
            <a:rect l="l" t="t" r="r" b="b"/>
            <a:pathLst>
              <a:path w="8661" h="6908">
                <a:moveTo>
                  <a:pt x="0" y="3403"/>
                </a:moveTo>
                <a:lnTo>
                  <a:pt x="1701" y="6908"/>
                </a:lnTo>
                <a:lnTo>
                  <a:pt x="5562" y="6781"/>
                </a:lnTo>
                <a:lnTo>
                  <a:pt x="8661" y="3479"/>
                </a:lnTo>
                <a:lnTo>
                  <a:pt x="6934" y="0"/>
                </a:lnTo>
                <a:lnTo>
                  <a:pt x="3086" y="152"/>
                </a:lnTo>
                <a:lnTo>
                  <a:pt x="0" y="3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885787" y="1348715"/>
            <a:ext cx="6616" cy="8648"/>
          </a:xfrm>
          <a:custGeom>
            <a:avLst/>
            <a:gdLst/>
            <a:ahLst/>
            <a:cxnLst/>
            <a:rect l="l" t="t" r="r" b="b"/>
            <a:pathLst>
              <a:path w="6616" h="8648">
                <a:moveTo>
                  <a:pt x="3581" y="8648"/>
                </a:moveTo>
                <a:lnTo>
                  <a:pt x="6413" y="6032"/>
                </a:lnTo>
                <a:lnTo>
                  <a:pt x="6616" y="1511"/>
                </a:lnTo>
                <a:lnTo>
                  <a:pt x="3035" y="0"/>
                </a:lnTo>
                <a:lnTo>
                  <a:pt x="203" y="2628"/>
                </a:lnTo>
                <a:lnTo>
                  <a:pt x="0" y="7124"/>
                </a:lnTo>
                <a:lnTo>
                  <a:pt x="3581" y="8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894056" y="1314477"/>
            <a:ext cx="7137" cy="7823"/>
          </a:xfrm>
          <a:custGeom>
            <a:avLst/>
            <a:gdLst/>
            <a:ahLst/>
            <a:cxnLst/>
            <a:rect l="l" t="t" r="r" b="b"/>
            <a:pathLst>
              <a:path w="7137" h="7823">
                <a:moveTo>
                  <a:pt x="7035" y="4381"/>
                </a:moveTo>
                <a:lnTo>
                  <a:pt x="7137" y="1689"/>
                </a:lnTo>
                <a:lnTo>
                  <a:pt x="3670" y="0"/>
                </a:lnTo>
                <a:lnTo>
                  <a:pt x="101" y="1447"/>
                </a:lnTo>
                <a:lnTo>
                  <a:pt x="0" y="4064"/>
                </a:lnTo>
                <a:lnTo>
                  <a:pt x="1422" y="7645"/>
                </a:lnTo>
                <a:lnTo>
                  <a:pt x="5308" y="7823"/>
                </a:lnTo>
                <a:lnTo>
                  <a:pt x="7035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859206" y="1255879"/>
            <a:ext cx="8648" cy="7251"/>
          </a:xfrm>
          <a:custGeom>
            <a:avLst/>
            <a:gdLst/>
            <a:ahLst/>
            <a:cxnLst/>
            <a:rect l="l" t="t" r="r" b="b"/>
            <a:pathLst>
              <a:path w="8648" h="7251">
                <a:moveTo>
                  <a:pt x="6400" y="761"/>
                </a:moveTo>
                <a:lnTo>
                  <a:pt x="1930" y="0"/>
                </a:lnTo>
                <a:lnTo>
                  <a:pt x="0" y="3378"/>
                </a:lnTo>
                <a:lnTo>
                  <a:pt x="2260" y="6502"/>
                </a:lnTo>
                <a:lnTo>
                  <a:pt x="6680" y="7251"/>
                </a:lnTo>
                <a:lnTo>
                  <a:pt x="8648" y="3898"/>
                </a:lnTo>
                <a:lnTo>
                  <a:pt x="6400" y="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790437" y="1240068"/>
            <a:ext cx="7759" cy="7073"/>
          </a:xfrm>
          <a:custGeom>
            <a:avLst/>
            <a:gdLst/>
            <a:ahLst/>
            <a:cxnLst/>
            <a:rect l="l" t="t" r="r" b="b"/>
            <a:pathLst>
              <a:path w="7759" h="7073">
                <a:moveTo>
                  <a:pt x="7759" y="5435"/>
                </a:moveTo>
                <a:lnTo>
                  <a:pt x="7734" y="1549"/>
                </a:lnTo>
                <a:lnTo>
                  <a:pt x="4203" y="0"/>
                </a:lnTo>
                <a:lnTo>
                  <a:pt x="1536" y="38"/>
                </a:lnTo>
                <a:lnTo>
                  <a:pt x="0" y="3568"/>
                </a:lnTo>
                <a:lnTo>
                  <a:pt x="1625" y="7073"/>
                </a:lnTo>
                <a:lnTo>
                  <a:pt x="4254" y="7035"/>
                </a:lnTo>
                <a:lnTo>
                  <a:pt x="7759" y="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754864" y="1243940"/>
            <a:ext cx="7975" cy="7442"/>
          </a:xfrm>
          <a:custGeom>
            <a:avLst/>
            <a:gdLst/>
            <a:ahLst/>
            <a:cxnLst/>
            <a:rect l="l" t="t" r="r" b="b"/>
            <a:pathLst>
              <a:path w="7975" h="7442">
                <a:moveTo>
                  <a:pt x="7975" y="4635"/>
                </a:moveTo>
                <a:lnTo>
                  <a:pt x="7200" y="825"/>
                </a:lnTo>
                <a:lnTo>
                  <a:pt x="3428" y="0"/>
                </a:lnTo>
                <a:lnTo>
                  <a:pt x="825" y="546"/>
                </a:lnTo>
                <a:lnTo>
                  <a:pt x="0" y="4305"/>
                </a:lnTo>
                <a:lnTo>
                  <a:pt x="2260" y="7442"/>
                </a:lnTo>
                <a:lnTo>
                  <a:pt x="4838" y="6896"/>
                </a:lnTo>
                <a:lnTo>
                  <a:pt x="7975" y="4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720117" y="1254851"/>
            <a:ext cx="8661" cy="6743"/>
          </a:xfrm>
          <a:custGeom>
            <a:avLst/>
            <a:gdLst/>
            <a:ahLst/>
            <a:cxnLst/>
            <a:rect l="l" t="t" r="r" b="b"/>
            <a:pathLst>
              <a:path w="8661" h="6743">
                <a:moveTo>
                  <a:pt x="0" y="3149"/>
                </a:moveTo>
                <a:lnTo>
                  <a:pt x="1562" y="6705"/>
                </a:lnTo>
                <a:lnTo>
                  <a:pt x="5422" y="6743"/>
                </a:lnTo>
                <a:lnTo>
                  <a:pt x="8661" y="3632"/>
                </a:lnTo>
                <a:lnTo>
                  <a:pt x="7124" y="50"/>
                </a:lnTo>
                <a:lnTo>
                  <a:pt x="3263" y="0"/>
                </a:lnTo>
                <a:lnTo>
                  <a:pt x="0" y="3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687719" y="1270307"/>
            <a:ext cx="8661" cy="7099"/>
          </a:xfrm>
          <a:custGeom>
            <a:avLst/>
            <a:gdLst/>
            <a:ahLst/>
            <a:cxnLst/>
            <a:rect l="l" t="t" r="r" b="b"/>
            <a:pathLst>
              <a:path w="8661" h="7099">
                <a:moveTo>
                  <a:pt x="0" y="3682"/>
                </a:moveTo>
                <a:lnTo>
                  <a:pt x="1854" y="7099"/>
                </a:lnTo>
                <a:lnTo>
                  <a:pt x="5689" y="6819"/>
                </a:lnTo>
                <a:lnTo>
                  <a:pt x="8661" y="3428"/>
                </a:lnTo>
                <a:lnTo>
                  <a:pt x="6819" y="0"/>
                </a:lnTo>
                <a:lnTo>
                  <a:pt x="2971" y="279"/>
                </a:lnTo>
                <a:lnTo>
                  <a:pt x="0" y="3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633997" y="1314959"/>
            <a:ext cx="7048" cy="8674"/>
          </a:xfrm>
          <a:custGeom>
            <a:avLst/>
            <a:gdLst/>
            <a:ahLst/>
            <a:cxnLst/>
            <a:rect l="l" t="t" r="r" b="b"/>
            <a:pathLst>
              <a:path w="7048" h="8674">
                <a:moveTo>
                  <a:pt x="3619" y="0"/>
                </a:moveTo>
                <a:lnTo>
                  <a:pt x="558" y="2362"/>
                </a:lnTo>
                <a:lnTo>
                  <a:pt x="0" y="6883"/>
                </a:lnTo>
                <a:lnTo>
                  <a:pt x="3454" y="8674"/>
                </a:lnTo>
                <a:lnTo>
                  <a:pt x="6477" y="6261"/>
                </a:lnTo>
                <a:lnTo>
                  <a:pt x="7048" y="1841"/>
                </a:lnTo>
                <a:lnTo>
                  <a:pt x="36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635166" y="1349072"/>
            <a:ext cx="7162" cy="8661"/>
          </a:xfrm>
          <a:custGeom>
            <a:avLst/>
            <a:gdLst/>
            <a:ahLst/>
            <a:cxnLst/>
            <a:rect l="l" t="t" r="r" b="b"/>
            <a:pathLst>
              <a:path w="7162" h="8661">
                <a:moveTo>
                  <a:pt x="7162" y="6756"/>
                </a:moveTo>
                <a:lnTo>
                  <a:pt x="6819" y="2920"/>
                </a:lnTo>
                <a:lnTo>
                  <a:pt x="3416" y="0"/>
                </a:lnTo>
                <a:lnTo>
                  <a:pt x="0" y="1866"/>
                </a:lnTo>
                <a:lnTo>
                  <a:pt x="304" y="5702"/>
                </a:lnTo>
                <a:lnTo>
                  <a:pt x="3771" y="8661"/>
                </a:lnTo>
                <a:lnTo>
                  <a:pt x="7162" y="6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662001" y="1371500"/>
            <a:ext cx="7492" cy="8001"/>
          </a:xfrm>
          <a:custGeom>
            <a:avLst/>
            <a:gdLst/>
            <a:ahLst/>
            <a:cxnLst/>
            <a:rect l="l" t="t" r="r" b="b"/>
            <a:pathLst>
              <a:path w="7492" h="8000">
                <a:moveTo>
                  <a:pt x="584" y="6794"/>
                </a:moveTo>
                <a:lnTo>
                  <a:pt x="2463" y="7315"/>
                </a:lnTo>
                <a:lnTo>
                  <a:pt x="5079" y="8001"/>
                </a:lnTo>
                <a:lnTo>
                  <a:pt x="7492" y="4978"/>
                </a:lnTo>
                <a:lnTo>
                  <a:pt x="6845" y="1168"/>
                </a:lnTo>
                <a:lnTo>
                  <a:pt x="2463" y="0"/>
                </a:lnTo>
                <a:lnTo>
                  <a:pt x="0" y="2984"/>
                </a:lnTo>
                <a:lnTo>
                  <a:pt x="584" y="6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750051" y="1321614"/>
            <a:ext cx="7645" cy="8572"/>
          </a:xfrm>
          <a:custGeom>
            <a:avLst/>
            <a:gdLst/>
            <a:ahLst/>
            <a:cxnLst/>
            <a:rect l="l" t="t" r="r" b="b"/>
            <a:pathLst>
              <a:path w="7645" h="8572">
                <a:moveTo>
                  <a:pt x="4444" y="0"/>
                </a:moveTo>
                <a:lnTo>
                  <a:pt x="1142" y="1981"/>
                </a:lnTo>
                <a:lnTo>
                  <a:pt x="0" y="6337"/>
                </a:lnTo>
                <a:lnTo>
                  <a:pt x="3187" y="8572"/>
                </a:lnTo>
                <a:lnTo>
                  <a:pt x="6502" y="6604"/>
                </a:lnTo>
                <a:lnTo>
                  <a:pt x="7645" y="2222"/>
                </a:lnTo>
                <a:lnTo>
                  <a:pt x="4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768821" y="1290765"/>
            <a:ext cx="6921" cy="8674"/>
          </a:xfrm>
          <a:custGeom>
            <a:avLst/>
            <a:gdLst/>
            <a:ahLst/>
            <a:cxnLst/>
            <a:rect l="l" t="t" r="r" b="b"/>
            <a:pathLst>
              <a:path w="6921" h="8674">
                <a:moveTo>
                  <a:pt x="3492" y="8674"/>
                </a:moveTo>
                <a:lnTo>
                  <a:pt x="6464" y="6210"/>
                </a:lnTo>
                <a:lnTo>
                  <a:pt x="6921" y="1714"/>
                </a:lnTo>
                <a:lnTo>
                  <a:pt x="3416" y="0"/>
                </a:lnTo>
                <a:lnTo>
                  <a:pt x="457" y="2463"/>
                </a:lnTo>
                <a:lnTo>
                  <a:pt x="0" y="6946"/>
                </a:lnTo>
                <a:lnTo>
                  <a:pt x="3492" y="8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781177" y="1257707"/>
            <a:ext cx="7454" cy="7988"/>
          </a:xfrm>
          <a:custGeom>
            <a:avLst/>
            <a:gdLst/>
            <a:ahLst/>
            <a:cxnLst/>
            <a:rect l="l" t="t" r="r" b="b"/>
            <a:pathLst>
              <a:path w="7454" h="7988">
                <a:moveTo>
                  <a:pt x="6832" y="4927"/>
                </a:moveTo>
                <a:lnTo>
                  <a:pt x="7454" y="2336"/>
                </a:lnTo>
                <a:lnTo>
                  <a:pt x="4394" y="0"/>
                </a:lnTo>
                <a:lnTo>
                  <a:pt x="596" y="723"/>
                </a:lnTo>
                <a:lnTo>
                  <a:pt x="0" y="3276"/>
                </a:lnTo>
                <a:lnTo>
                  <a:pt x="698" y="7073"/>
                </a:lnTo>
                <a:lnTo>
                  <a:pt x="4470" y="7988"/>
                </a:lnTo>
                <a:lnTo>
                  <a:pt x="6832" y="4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826212" y="1243102"/>
            <a:ext cx="7988" cy="7442"/>
          </a:xfrm>
          <a:custGeom>
            <a:avLst/>
            <a:gdLst/>
            <a:ahLst/>
            <a:cxnLst/>
            <a:rect l="l" t="t" r="r" b="b"/>
            <a:pathLst>
              <a:path w="7988" h="7442">
                <a:moveTo>
                  <a:pt x="0" y="3124"/>
                </a:moveTo>
                <a:lnTo>
                  <a:pt x="812" y="6896"/>
                </a:lnTo>
                <a:lnTo>
                  <a:pt x="3390" y="7442"/>
                </a:lnTo>
                <a:lnTo>
                  <a:pt x="7162" y="6642"/>
                </a:lnTo>
                <a:lnTo>
                  <a:pt x="7988" y="2844"/>
                </a:lnTo>
                <a:lnTo>
                  <a:pt x="4876" y="558"/>
                </a:lnTo>
                <a:lnTo>
                  <a:pt x="2260" y="0"/>
                </a:lnTo>
                <a:lnTo>
                  <a:pt x="0" y="3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817564" y="1380974"/>
            <a:ext cx="7835" cy="7175"/>
          </a:xfrm>
          <a:custGeom>
            <a:avLst/>
            <a:gdLst/>
            <a:ahLst/>
            <a:cxnLst/>
            <a:rect l="l" t="t" r="r" b="b"/>
            <a:pathLst>
              <a:path w="7835" h="7175">
                <a:moveTo>
                  <a:pt x="7835" y="5270"/>
                </a:moveTo>
                <a:lnTo>
                  <a:pt x="7645" y="1396"/>
                </a:lnTo>
                <a:lnTo>
                  <a:pt x="4051" y="0"/>
                </a:lnTo>
                <a:lnTo>
                  <a:pt x="1371" y="139"/>
                </a:lnTo>
                <a:lnTo>
                  <a:pt x="0" y="3746"/>
                </a:lnTo>
                <a:lnTo>
                  <a:pt x="1778" y="7175"/>
                </a:lnTo>
                <a:lnTo>
                  <a:pt x="4394" y="7035"/>
                </a:lnTo>
                <a:lnTo>
                  <a:pt x="7835" y="5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783972" y="1221982"/>
            <a:ext cx="7251" cy="7874"/>
          </a:xfrm>
          <a:custGeom>
            <a:avLst/>
            <a:gdLst/>
            <a:ahLst/>
            <a:cxnLst/>
            <a:rect l="l" t="t" r="r" b="b"/>
            <a:pathLst>
              <a:path w="7251" h="7874">
                <a:moveTo>
                  <a:pt x="228" y="4483"/>
                </a:moveTo>
                <a:lnTo>
                  <a:pt x="2095" y="7873"/>
                </a:lnTo>
                <a:lnTo>
                  <a:pt x="5968" y="7569"/>
                </a:lnTo>
                <a:lnTo>
                  <a:pt x="7251" y="3924"/>
                </a:lnTo>
                <a:lnTo>
                  <a:pt x="7023" y="1257"/>
                </a:lnTo>
                <a:lnTo>
                  <a:pt x="3378" y="0"/>
                </a:lnTo>
                <a:lnTo>
                  <a:pt x="0" y="1879"/>
                </a:lnTo>
                <a:lnTo>
                  <a:pt x="228" y="4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774294" y="1187236"/>
            <a:ext cx="7048" cy="8661"/>
          </a:xfrm>
          <a:custGeom>
            <a:avLst/>
            <a:gdLst/>
            <a:ahLst/>
            <a:cxnLst/>
            <a:rect l="l" t="t" r="r" b="b"/>
            <a:pathLst>
              <a:path w="7048" h="8661">
                <a:moveTo>
                  <a:pt x="0" y="1828"/>
                </a:moveTo>
                <a:lnTo>
                  <a:pt x="253" y="5676"/>
                </a:lnTo>
                <a:lnTo>
                  <a:pt x="3594" y="8661"/>
                </a:lnTo>
                <a:lnTo>
                  <a:pt x="7048" y="6870"/>
                </a:lnTo>
                <a:lnTo>
                  <a:pt x="6819" y="3022"/>
                </a:lnTo>
                <a:lnTo>
                  <a:pt x="3441" y="0"/>
                </a:lnTo>
                <a:lnTo>
                  <a:pt x="0" y="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751078" y="1159943"/>
            <a:ext cx="8432" cy="7950"/>
          </a:xfrm>
          <a:custGeom>
            <a:avLst/>
            <a:gdLst/>
            <a:ahLst/>
            <a:cxnLst/>
            <a:rect l="l" t="t" r="r" b="b"/>
            <a:pathLst>
              <a:path w="8432" h="7950">
                <a:moveTo>
                  <a:pt x="0" y="2984"/>
                </a:moveTo>
                <a:lnTo>
                  <a:pt x="1701" y="6451"/>
                </a:lnTo>
                <a:lnTo>
                  <a:pt x="5918" y="7950"/>
                </a:lnTo>
                <a:lnTo>
                  <a:pt x="8432" y="4978"/>
                </a:lnTo>
                <a:lnTo>
                  <a:pt x="6756" y="1498"/>
                </a:lnTo>
                <a:lnTo>
                  <a:pt x="2489" y="0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720179" y="1142480"/>
            <a:ext cx="8648" cy="6502"/>
          </a:xfrm>
          <a:custGeom>
            <a:avLst/>
            <a:gdLst/>
            <a:ahLst/>
            <a:cxnLst/>
            <a:rect l="l" t="t" r="r" b="b"/>
            <a:pathLst>
              <a:path w="8648" h="6502">
                <a:moveTo>
                  <a:pt x="5981" y="114"/>
                </a:moveTo>
                <a:lnTo>
                  <a:pt x="1447" y="0"/>
                </a:lnTo>
                <a:lnTo>
                  <a:pt x="0" y="3606"/>
                </a:lnTo>
                <a:lnTo>
                  <a:pt x="2692" y="6375"/>
                </a:lnTo>
                <a:lnTo>
                  <a:pt x="7188" y="6502"/>
                </a:lnTo>
                <a:lnTo>
                  <a:pt x="8648" y="2895"/>
                </a:lnTo>
                <a:lnTo>
                  <a:pt x="5981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685979" y="1132956"/>
            <a:ext cx="7937" cy="7327"/>
          </a:xfrm>
          <a:custGeom>
            <a:avLst/>
            <a:gdLst/>
            <a:ahLst/>
            <a:cxnLst/>
            <a:rect l="l" t="t" r="r" b="b"/>
            <a:pathLst>
              <a:path w="7937" h="7327">
                <a:moveTo>
                  <a:pt x="0" y="3276"/>
                </a:moveTo>
                <a:lnTo>
                  <a:pt x="1104" y="6984"/>
                </a:lnTo>
                <a:lnTo>
                  <a:pt x="3721" y="7327"/>
                </a:lnTo>
                <a:lnTo>
                  <a:pt x="7416" y="6235"/>
                </a:lnTo>
                <a:lnTo>
                  <a:pt x="7937" y="2387"/>
                </a:lnTo>
                <a:lnTo>
                  <a:pt x="4660" y="342"/>
                </a:lnTo>
                <a:lnTo>
                  <a:pt x="2032" y="0"/>
                </a:lnTo>
                <a:lnTo>
                  <a:pt x="0" y="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650127" y="1132320"/>
            <a:ext cx="7861" cy="7226"/>
          </a:xfrm>
          <a:custGeom>
            <a:avLst/>
            <a:gdLst/>
            <a:ahLst/>
            <a:cxnLst/>
            <a:rect l="l" t="t" r="r" b="b"/>
            <a:pathLst>
              <a:path w="7861" h="7226">
                <a:moveTo>
                  <a:pt x="7861" y="5181"/>
                </a:moveTo>
                <a:lnTo>
                  <a:pt x="7569" y="1308"/>
                </a:lnTo>
                <a:lnTo>
                  <a:pt x="3936" y="0"/>
                </a:lnTo>
                <a:lnTo>
                  <a:pt x="1282" y="215"/>
                </a:lnTo>
                <a:lnTo>
                  <a:pt x="0" y="3848"/>
                </a:lnTo>
                <a:lnTo>
                  <a:pt x="1854" y="7226"/>
                </a:lnTo>
                <a:lnTo>
                  <a:pt x="4470" y="7023"/>
                </a:lnTo>
                <a:lnTo>
                  <a:pt x="7861" y="51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614923" y="1138049"/>
            <a:ext cx="7467" cy="8001"/>
          </a:xfrm>
          <a:custGeom>
            <a:avLst/>
            <a:gdLst/>
            <a:ahLst/>
            <a:cxnLst/>
            <a:rect l="l" t="t" r="r" b="b"/>
            <a:pathLst>
              <a:path w="7467" h="8000">
                <a:moveTo>
                  <a:pt x="7467" y="2984"/>
                </a:moveTo>
                <a:lnTo>
                  <a:pt x="5029" y="0"/>
                </a:lnTo>
                <a:lnTo>
                  <a:pt x="3149" y="508"/>
                </a:lnTo>
                <a:lnTo>
                  <a:pt x="596" y="1206"/>
                </a:lnTo>
                <a:lnTo>
                  <a:pt x="0" y="5016"/>
                </a:lnTo>
                <a:lnTo>
                  <a:pt x="2451" y="8001"/>
                </a:lnTo>
                <a:lnTo>
                  <a:pt x="6870" y="6794"/>
                </a:lnTo>
                <a:lnTo>
                  <a:pt x="7467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545187" y="1153416"/>
            <a:ext cx="7759" cy="7061"/>
          </a:xfrm>
          <a:custGeom>
            <a:avLst/>
            <a:gdLst/>
            <a:ahLst/>
            <a:cxnLst/>
            <a:rect l="l" t="t" r="r" b="b"/>
            <a:pathLst>
              <a:path w="7759" h="7061">
                <a:moveTo>
                  <a:pt x="7759" y="5448"/>
                </a:moveTo>
                <a:lnTo>
                  <a:pt x="7734" y="1562"/>
                </a:lnTo>
                <a:lnTo>
                  <a:pt x="4216" y="0"/>
                </a:lnTo>
                <a:lnTo>
                  <a:pt x="1574" y="12"/>
                </a:lnTo>
                <a:lnTo>
                  <a:pt x="0" y="3543"/>
                </a:lnTo>
                <a:lnTo>
                  <a:pt x="1587" y="7061"/>
                </a:lnTo>
                <a:lnTo>
                  <a:pt x="4241" y="7048"/>
                </a:lnTo>
                <a:lnTo>
                  <a:pt x="7759" y="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509271" y="1152475"/>
            <a:ext cx="7823" cy="7150"/>
          </a:xfrm>
          <a:custGeom>
            <a:avLst/>
            <a:gdLst/>
            <a:ahLst/>
            <a:cxnLst/>
            <a:rect l="l" t="t" r="r" b="b"/>
            <a:pathLst>
              <a:path w="7823" h="7150">
                <a:moveTo>
                  <a:pt x="0" y="3454"/>
                </a:moveTo>
                <a:lnTo>
                  <a:pt x="1435" y="7035"/>
                </a:lnTo>
                <a:lnTo>
                  <a:pt x="4089" y="7150"/>
                </a:lnTo>
                <a:lnTo>
                  <a:pt x="7658" y="5714"/>
                </a:lnTo>
                <a:lnTo>
                  <a:pt x="7823" y="1828"/>
                </a:lnTo>
                <a:lnTo>
                  <a:pt x="4368" y="114"/>
                </a:lnTo>
                <a:lnTo>
                  <a:pt x="1714" y="0"/>
                </a:lnTo>
                <a:lnTo>
                  <a:pt x="0" y="3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473369" y="1150952"/>
            <a:ext cx="7823" cy="7137"/>
          </a:xfrm>
          <a:custGeom>
            <a:avLst/>
            <a:gdLst/>
            <a:ahLst/>
            <a:cxnLst/>
            <a:rect l="l" t="t" r="r" b="b"/>
            <a:pathLst>
              <a:path w="7823" h="7137">
                <a:moveTo>
                  <a:pt x="0" y="3454"/>
                </a:moveTo>
                <a:lnTo>
                  <a:pt x="1435" y="7035"/>
                </a:lnTo>
                <a:lnTo>
                  <a:pt x="4089" y="7137"/>
                </a:lnTo>
                <a:lnTo>
                  <a:pt x="7670" y="5702"/>
                </a:lnTo>
                <a:lnTo>
                  <a:pt x="7823" y="1816"/>
                </a:lnTo>
                <a:lnTo>
                  <a:pt x="4368" y="101"/>
                </a:lnTo>
                <a:lnTo>
                  <a:pt x="1714" y="0"/>
                </a:lnTo>
                <a:lnTo>
                  <a:pt x="0" y="3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373330" y="1168756"/>
            <a:ext cx="7226" cy="7734"/>
          </a:xfrm>
          <a:custGeom>
            <a:avLst/>
            <a:gdLst/>
            <a:ahLst/>
            <a:cxnLst/>
            <a:rect l="l" t="t" r="r" b="b"/>
            <a:pathLst>
              <a:path w="7226" h="7734">
                <a:moveTo>
                  <a:pt x="3822" y="0"/>
                </a:moveTo>
                <a:lnTo>
                  <a:pt x="190" y="1320"/>
                </a:lnTo>
                <a:lnTo>
                  <a:pt x="0" y="6108"/>
                </a:lnTo>
                <a:lnTo>
                  <a:pt x="3492" y="7734"/>
                </a:lnTo>
                <a:lnTo>
                  <a:pt x="7035" y="6210"/>
                </a:lnTo>
                <a:lnTo>
                  <a:pt x="7226" y="1816"/>
                </a:lnTo>
                <a:lnTo>
                  <a:pt x="3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381522" y="1203149"/>
            <a:ext cx="6807" cy="8635"/>
          </a:xfrm>
          <a:custGeom>
            <a:avLst/>
            <a:gdLst/>
            <a:ahLst/>
            <a:cxnLst/>
            <a:rect l="l" t="t" r="r" b="b"/>
            <a:pathLst>
              <a:path w="6807" h="8636">
                <a:moveTo>
                  <a:pt x="3810" y="0"/>
                </a:moveTo>
                <a:lnTo>
                  <a:pt x="190" y="1409"/>
                </a:lnTo>
                <a:lnTo>
                  <a:pt x="0" y="5257"/>
                </a:lnTo>
                <a:lnTo>
                  <a:pt x="3022" y="8635"/>
                </a:lnTo>
                <a:lnTo>
                  <a:pt x="6642" y="7188"/>
                </a:lnTo>
                <a:lnTo>
                  <a:pt x="6807" y="3340"/>
                </a:lnTo>
                <a:lnTo>
                  <a:pt x="38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399073" y="1234061"/>
            <a:ext cx="7924" cy="8445"/>
          </a:xfrm>
          <a:custGeom>
            <a:avLst/>
            <a:gdLst/>
            <a:ahLst/>
            <a:cxnLst/>
            <a:rect l="l" t="t" r="r" b="b"/>
            <a:pathLst>
              <a:path w="7924" h="8445">
                <a:moveTo>
                  <a:pt x="0" y="2451"/>
                </a:moveTo>
                <a:lnTo>
                  <a:pt x="1003" y="6184"/>
                </a:lnTo>
                <a:lnTo>
                  <a:pt x="4927" y="8445"/>
                </a:lnTo>
                <a:lnTo>
                  <a:pt x="7924" y="5969"/>
                </a:lnTo>
                <a:lnTo>
                  <a:pt x="6896" y="2247"/>
                </a:lnTo>
                <a:lnTo>
                  <a:pt x="3009" y="0"/>
                </a:lnTo>
                <a:lnTo>
                  <a:pt x="0" y="2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425375" y="1258393"/>
            <a:ext cx="8597" cy="7518"/>
          </a:xfrm>
          <a:custGeom>
            <a:avLst/>
            <a:gdLst/>
            <a:ahLst/>
            <a:cxnLst/>
            <a:rect l="l" t="t" r="r" b="b"/>
            <a:pathLst>
              <a:path w="8597" h="7518">
                <a:moveTo>
                  <a:pt x="0" y="3225"/>
                </a:moveTo>
                <a:lnTo>
                  <a:pt x="2057" y="6502"/>
                </a:lnTo>
                <a:lnTo>
                  <a:pt x="6464" y="7518"/>
                </a:lnTo>
                <a:lnTo>
                  <a:pt x="8597" y="4279"/>
                </a:lnTo>
                <a:lnTo>
                  <a:pt x="6527" y="1016"/>
                </a:lnTo>
                <a:lnTo>
                  <a:pt x="2158" y="0"/>
                </a:lnTo>
                <a:lnTo>
                  <a:pt x="0" y="3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457519" y="1274752"/>
            <a:ext cx="8585" cy="6413"/>
          </a:xfrm>
          <a:custGeom>
            <a:avLst/>
            <a:gdLst/>
            <a:ahLst/>
            <a:cxnLst/>
            <a:rect l="l" t="t" r="r" b="b"/>
            <a:pathLst>
              <a:path w="8585" h="6413">
                <a:moveTo>
                  <a:pt x="5778" y="0"/>
                </a:moveTo>
                <a:lnTo>
                  <a:pt x="1282" y="88"/>
                </a:lnTo>
                <a:lnTo>
                  <a:pt x="0" y="3759"/>
                </a:lnTo>
                <a:lnTo>
                  <a:pt x="2793" y="6413"/>
                </a:lnTo>
                <a:lnTo>
                  <a:pt x="7315" y="6311"/>
                </a:lnTo>
                <a:lnTo>
                  <a:pt x="8585" y="2641"/>
                </a:lnTo>
                <a:lnTo>
                  <a:pt x="57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492647" y="1282524"/>
            <a:ext cx="7937" cy="7315"/>
          </a:xfrm>
          <a:custGeom>
            <a:avLst/>
            <a:gdLst/>
            <a:ahLst/>
            <a:cxnLst/>
            <a:rect l="l" t="t" r="r" b="b"/>
            <a:pathLst>
              <a:path w="7937" h="7315">
                <a:moveTo>
                  <a:pt x="7937" y="4000"/>
                </a:moveTo>
                <a:lnTo>
                  <a:pt x="6794" y="317"/>
                </a:lnTo>
                <a:lnTo>
                  <a:pt x="4191" y="0"/>
                </a:lnTo>
                <a:lnTo>
                  <a:pt x="495" y="1117"/>
                </a:lnTo>
                <a:lnTo>
                  <a:pt x="0" y="4965"/>
                </a:lnTo>
                <a:lnTo>
                  <a:pt x="3302" y="6984"/>
                </a:lnTo>
                <a:lnTo>
                  <a:pt x="5943" y="7315"/>
                </a:lnTo>
                <a:lnTo>
                  <a:pt x="7937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528601" y="1283400"/>
            <a:ext cx="7861" cy="7213"/>
          </a:xfrm>
          <a:custGeom>
            <a:avLst/>
            <a:gdLst/>
            <a:ahLst/>
            <a:cxnLst/>
            <a:rect l="l" t="t" r="r" b="b"/>
            <a:pathLst>
              <a:path w="7861" h="7213">
                <a:moveTo>
                  <a:pt x="0" y="1981"/>
                </a:moveTo>
                <a:lnTo>
                  <a:pt x="254" y="5867"/>
                </a:lnTo>
                <a:lnTo>
                  <a:pt x="3873" y="7213"/>
                </a:lnTo>
                <a:lnTo>
                  <a:pt x="6527" y="7035"/>
                </a:lnTo>
                <a:lnTo>
                  <a:pt x="7861" y="3416"/>
                </a:lnTo>
                <a:lnTo>
                  <a:pt x="6045" y="0"/>
                </a:lnTo>
                <a:lnTo>
                  <a:pt x="3416" y="190"/>
                </a:lnTo>
                <a:lnTo>
                  <a:pt x="0" y="1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563753" y="1277304"/>
            <a:ext cx="7988" cy="7493"/>
          </a:xfrm>
          <a:custGeom>
            <a:avLst/>
            <a:gdLst/>
            <a:ahLst/>
            <a:cxnLst/>
            <a:rect l="l" t="t" r="r" b="b"/>
            <a:pathLst>
              <a:path w="7988" h="7493">
                <a:moveTo>
                  <a:pt x="0" y="3098"/>
                </a:moveTo>
                <a:lnTo>
                  <a:pt x="990" y="6857"/>
                </a:lnTo>
                <a:lnTo>
                  <a:pt x="4800" y="7492"/>
                </a:lnTo>
                <a:lnTo>
                  <a:pt x="7365" y="6807"/>
                </a:lnTo>
                <a:lnTo>
                  <a:pt x="7988" y="2997"/>
                </a:lnTo>
                <a:lnTo>
                  <a:pt x="5549" y="0"/>
                </a:lnTo>
                <a:lnTo>
                  <a:pt x="3009" y="685"/>
                </a:lnTo>
                <a:lnTo>
                  <a:pt x="0" y="3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597295" y="1265454"/>
            <a:ext cx="8661" cy="6718"/>
          </a:xfrm>
          <a:custGeom>
            <a:avLst/>
            <a:gdLst/>
            <a:ahLst/>
            <a:cxnLst/>
            <a:rect l="l" t="t" r="r" b="b"/>
            <a:pathLst>
              <a:path w="8661" h="6718">
                <a:moveTo>
                  <a:pt x="0" y="3162"/>
                </a:moveTo>
                <a:lnTo>
                  <a:pt x="1574" y="6718"/>
                </a:lnTo>
                <a:lnTo>
                  <a:pt x="5435" y="6718"/>
                </a:lnTo>
                <a:lnTo>
                  <a:pt x="8661" y="3568"/>
                </a:lnTo>
                <a:lnTo>
                  <a:pt x="7086" y="12"/>
                </a:lnTo>
                <a:lnTo>
                  <a:pt x="3225" y="0"/>
                </a:lnTo>
                <a:lnTo>
                  <a:pt x="0" y="3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662040" y="1234187"/>
            <a:ext cx="8661" cy="7086"/>
          </a:xfrm>
          <a:custGeom>
            <a:avLst/>
            <a:gdLst/>
            <a:ahLst/>
            <a:cxnLst/>
            <a:rect l="l" t="t" r="r" b="b"/>
            <a:pathLst>
              <a:path w="8661" h="7086">
                <a:moveTo>
                  <a:pt x="0" y="3670"/>
                </a:moveTo>
                <a:lnTo>
                  <a:pt x="1841" y="7086"/>
                </a:lnTo>
                <a:lnTo>
                  <a:pt x="5689" y="6819"/>
                </a:lnTo>
                <a:lnTo>
                  <a:pt x="8661" y="3416"/>
                </a:lnTo>
                <a:lnTo>
                  <a:pt x="6819" y="0"/>
                </a:lnTo>
                <a:lnTo>
                  <a:pt x="2971" y="279"/>
                </a:lnTo>
                <a:lnTo>
                  <a:pt x="0" y="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692634" y="1214959"/>
            <a:ext cx="8521" cy="7810"/>
          </a:xfrm>
          <a:custGeom>
            <a:avLst/>
            <a:gdLst/>
            <a:ahLst/>
            <a:cxnLst/>
            <a:rect l="l" t="t" r="r" b="b"/>
            <a:pathLst>
              <a:path w="8521" h="7810">
                <a:moveTo>
                  <a:pt x="0" y="4724"/>
                </a:moveTo>
                <a:lnTo>
                  <a:pt x="2362" y="7810"/>
                </a:lnTo>
                <a:lnTo>
                  <a:pt x="6121" y="6921"/>
                </a:lnTo>
                <a:lnTo>
                  <a:pt x="8521" y="3073"/>
                </a:lnTo>
                <a:lnTo>
                  <a:pt x="6134" y="0"/>
                </a:lnTo>
                <a:lnTo>
                  <a:pt x="2387" y="914"/>
                </a:lnTo>
                <a:lnTo>
                  <a:pt x="0" y="4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691706" y="1191986"/>
            <a:ext cx="7988" cy="7391"/>
          </a:xfrm>
          <a:custGeom>
            <a:avLst/>
            <a:gdLst/>
            <a:ahLst/>
            <a:cxnLst/>
            <a:rect l="l" t="t" r="r" b="b"/>
            <a:pathLst>
              <a:path w="7988" h="7391">
                <a:moveTo>
                  <a:pt x="0" y="3187"/>
                </a:moveTo>
                <a:lnTo>
                  <a:pt x="927" y="6934"/>
                </a:lnTo>
                <a:lnTo>
                  <a:pt x="3505" y="7391"/>
                </a:lnTo>
                <a:lnTo>
                  <a:pt x="7251" y="6515"/>
                </a:lnTo>
                <a:lnTo>
                  <a:pt x="7988" y="2679"/>
                </a:lnTo>
                <a:lnTo>
                  <a:pt x="4825" y="482"/>
                </a:lnTo>
                <a:lnTo>
                  <a:pt x="2171" y="0"/>
                </a:lnTo>
                <a:lnTo>
                  <a:pt x="0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620003" y="1193534"/>
            <a:ext cx="7899" cy="7264"/>
          </a:xfrm>
          <a:custGeom>
            <a:avLst/>
            <a:gdLst/>
            <a:ahLst/>
            <a:cxnLst/>
            <a:rect l="l" t="t" r="r" b="b"/>
            <a:pathLst>
              <a:path w="7899" h="7264">
                <a:moveTo>
                  <a:pt x="7899" y="5118"/>
                </a:moveTo>
                <a:lnTo>
                  <a:pt x="7531" y="1244"/>
                </a:lnTo>
                <a:lnTo>
                  <a:pt x="3873" y="0"/>
                </a:lnTo>
                <a:lnTo>
                  <a:pt x="1231" y="253"/>
                </a:lnTo>
                <a:lnTo>
                  <a:pt x="0" y="3911"/>
                </a:lnTo>
                <a:lnTo>
                  <a:pt x="1917" y="7264"/>
                </a:lnTo>
                <a:lnTo>
                  <a:pt x="4546" y="7023"/>
                </a:lnTo>
                <a:lnTo>
                  <a:pt x="7899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584316" y="1197510"/>
            <a:ext cx="7937" cy="7315"/>
          </a:xfrm>
          <a:custGeom>
            <a:avLst/>
            <a:gdLst/>
            <a:ahLst/>
            <a:cxnLst/>
            <a:rect l="l" t="t" r="r" b="b"/>
            <a:pathLst>
              <a:path w="7937" h="7315">
                <a:moveTo>
                  <a:pt x="7937" y="4991"/>
                </a:moveTo>
                <a:lnTo>
                  <a:pt x="7454" y="1130"/>
                </a:lnTo>
                <a:lnTo>
                  <a:pt x="3759" y="0"/>
                </a:lnTo>
                <a:lnTo>
                  <a:pt x="1130" y="317"/>
                </a:lnTo>
                <a:lnTo>
                  <a:pt x="0" y="4013"/>
                </a:lnTo>
                <a:lnTo>
                  <a:pt x="2006" y="7315"/>
                </a:lnTo>
                <a:lnTo>
                  <a:pt x="4635" y="6985"/>
                </a:lnTo>
                <a:lnTo>
                  <a:pt x="7937" y="4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513195" y="1207543"/>
            <a:ext cx="7950" cy="7353"/>
          </a:xfrm>
          <a:custGeom>
            <a:avLst/>
            <a:gdLst/>
            <a:ahLst/>
            <a:cxnLst/>
            <a:rect l="l" t="t" r="r" b="b"/>
            <a:pathLst>
              <a:path w="7950" h="7353">
                <a:moveTo>
                  <a:pt x="7950" y="4889"/>
                </a:moveTo>
                <a:lnTo>
                  <a:pt x="7378" y="1041"/>
                </a:lnTo>
                <a:lnTo>
                  <a:pt x="3657" y="0"/>
                </a:lnTo>
                <a:lnTo>
                  <a:pt x="1054" y="393"/>
                </a:lnTo>
                <a:lnTo>
                  <a:pt x="0" y="4102"/>
                </a:lnTo>
                <a:lnTo>
                  <a:pt x="2070" y="7353"/>
                </a:lnTo>
                <a:lnTo>
                  <a:pt x="4699" y="6972"/>
                </a:lnTo>
                <a:lnTo>
                  <a:pt x="7950" y="4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477559" y="1212178"/>
            <a:ext cx="7924" cy="7302"/>
          </a:xfrm>
          <a:custGeom>
            <a:avLst/>
            <a:gdLst/>
            <a:ahLst/>
            <a:cxnLst/>
            <a:rect l="l" t="t" r="r" b="b"/>
            <a:pathLst>
              <a:path w="7924" h="7302">
                <a:moveTo>
                  <a:pt x="7924" y="5029"/>
                </a:moveTo>
                <a:lnTo>
                  <a:pt x="7480" y="1168"/>
                </a:lnTo>
                <a:lnTo>
                  <a:pt x="3797" y="0"/>
                </a:lnTo>
                <a:lnTo>
                  <a:pt x="1168" y="304"/>
                </a:lnTo>
                <a:lnTo>
                  <a:pt x="0" y="3987"/>
                </a:lnTo>
                <a:lnTo>
                  <a:pt x="1955" y="7302"/>
                </a:lnTo>
                <a:lnTo>
                  <a:pt x="4597" y="6997"/>
                </a:lnTo>
                <a:lnTo>
                  <a:pt x="7924" y="5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441808" y="1215811"/>
            <a:ext cx="7886" cy="7251"/>
          </a:xfrm>
          <a:custGeom>
            <a:avLst/>
            <a:gdLst/>
            <a:ahLst/>
            <a:cxnLst/>
            <a:rect l="l" t="t" r="r" b="b"/>
            <a:pathLst>
              <a:path w="7886" h="7251">
                <a:moveTo>
                  <a:pt x="7886" y="5118"/>
                </a:moveTo>
                <a:lnTo>
                  <a:pt x="7543" y="1244"/>
                </a:lnTo>
                <a:lnTo>
                  <a:pt x="3886" y="0"/>
                </a:lnTo>
                <a:lnTo>
                  <a:pt x="1244" y="241"/>
                </a:lnTo>
                <a:lnTo>
                  <a:pt x="0" y="3886"/>
                </a:lnTo>
                <a:lnTo>
                  <a:pt x="1892" y="7251"/>
                </a:lnTo>
                <a:lnTo>
                  <a:pt x="4533" y="7010"/>
                </a:lnTo>
                <a:lnTo>
                  <a:pt x="7886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406019" y="1218922"/>
            <a:ext cx="7886" cy="7251"/>
          </a:xfrm>
          <a:custGeom>
            <a:avLst/>
            <a:gdLst/>
            <a:ahLst/>
            <a:cxnLst/>
            <a:rect l="l" t="t" r="r" b="b"/>
            <a:pathLst>
              <a:path w="7886" h="7251">
                <a:moveTo>
                  <a:pt x="7886" y="5143"/>
                </a:moveTo>
                <a:lnTo>
                  <a:pt x="7543" y="1270"/>
                </a:lnTo>
                <a:lnTo>
                  <a:pt x="3898" y="0"/>
                </a:lnTo>
                <a:lnTo>
                  <a:pt x="1257" y="228"/>
                </a:lnTo>
                <a:lnTo>
                  <a:pt x="0" y="3886"/>
                </a:lnTo>
                <a:lnTo>
                  <a:pt x="1879" y="7251"/>
                </a:lnTo>
                <a:lnTo>
                  <a:pt x="4508" y="7010"/>
                </a:lnTo>
                <a:lnTo>
                  <a:pt x="7886" y="5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335128" y="1228599"/>
            <a:ext cx="7454" cy="8026"/>
          </a:xfrm>
          <a:custGeom>
            <a:avLst/>
            <a:gdLst/>
            <a:ahLst/>
            <a:cxnLst/>
            <a:rect l="l" t="t" r="r" b="b"/>
            <a:pathLst>
              <a:path w="7454" h="8026">
                <a:moveTo>
                  <a:pt x="7454" y="2971"/>
                </a:moveTo>
                <a:lnTo>
                  <a:pt x="4991" y="0"/>
                </a:lnTo>
                <a:lnTo>
                  <a:pt x="3111" y="533"/>
                </a:lnTo>
                <a:lnTo>
                  <a:pt x="546" y="1257"/>
                </a:lnTo>
                <a:lnTo>
                  <a:pt x="0" y="5080"/>
                </a:lnTo>
                <a:lnTo>
                  <a:pt x="2476" y="8026"/>
                </a:lnTo>
                <a:lnTo>
                  <a:pt x="6883" y="6794"/>
                </a:lnTo>
                <a:lnTo>
                  <a:pt x="7454" y="29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303810" y="1245402"/>
            <a:ext cx="8064" cy="8369"/>
          </a:xfrm>
          <a:custGeom>
            <a:avLst/>
            <a:gdLst/>
            <a:ahLst/>
            <a:cxnLst/>
            <a:rect l="l" t="t" r="r" b="b"/>
            <a:pathLst>
              <a:path w="8064" h="8369">
                <a:moveTo>
                  <a:pt x="5194" y="0"/>
                </a:moveTo>
                <a:lnTo>
                  <a:pt x="1650" y="1536"/>
                </a:lnTo>
                <a:lnTo>
                  <a:pt x="0" y="5791"/>
                </a:lnTo>
                <a:lnTo>
                  <a:pt x="2920" y="8369"/>
                </a:lnTo>
                <a:lnTo>
                  <a:pt x="6426" y="6769"/>
                </a:lnTo>
                <a:lnTo>
                  <a:pt x="8064" y="2616"/>
                </a:lnTo>
                <a:lnTo>
                  <a:pt x="5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293739" y="1278916"/>
            <a:ext cx="7086" cy="7772"/>
          </a:xfrm>
          <a:custGeom>
            <a:avLst/>
            <a:gdLst/>
            <a:ahLst/>
            <a:cxnLst/>
            <a:rect l="l" t="t" r="r" b="b"/>
            <a:pathLst>
              <a:path w="7086" h="7772">
                <a:moveTo>
                  <a:pt x="0" y="3594"/>
                </a:moveTo>
                <a:lnTo>
                  <a:pt x="50" y="6273"/>
                </a:lnTo>
                <a:lnTo>
                  <a:pt x="3606" y="7772"/>
                </a:lnTo>
                <a:lnTo>
                  <a:pt x="7086" y="6121"/>
                </a:lnTo>
                <a:lnTo>
                  <a:pt x="7035" y="3505"/>
                </a:lnTo>
                <a:lnTo>
                  <a:pt x="5422" y="0"/>
                </a:lnTo>
                <a:lnTo>
                  <a:pt x="1523" y="50"/>
                </a:lnTo>
                <a:lnTo>
                  <a:pt x="0" y="3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299747" y="1313880"/>
            <a:ext cx="7505" cy="7975"/>
          </a:xfrm>
          <a:custGeom>
            <a:avLst/>
            <a:gdLst/>
            <a:ahLst/>
            <a:cxnLst/>
            <a:rect l="l" t="t" r="r" b="b"/>
            <a:pathLst>
              <a:path w="7505" h="7975">
                <a:moveTo>
                  <a:pt x="7505" y="5511"/>
                </a:moveTo>
                <a:lnTo>
                  <a:pt x="6794" y="2971"/>
                </a:lnTo>
                <a:lnTo>
                  <a:pt x="4330" y="0"/>
                </a:lnTo>
                <a:lnTo>
                  <a:pt x="584" y="1041"/>
                </a:lnTo>
                <a:lnTo>
                  <a:pt x="0" y="4864"/>
                </a:lnTo>
                <a:lnTo>
                  <a:pt x="723" y="7416"/>
                </a:lnTo>
                <a:lnTo>
                  <a:pt x="4546" y="7975"/>
                </a:lnTo>
                <a:lnTo>
                  <a:pt x="7505" y="5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311418" y="1347802"/>
            <a:ext cx="6819" cy="8623"/>
          </a:xfrm>
          <a:custGeom>
            <a:avLst/>
            <a:gdLst/>
            <a:ahLst/>
            <a:cxnLst/>
            <a:rect l="l" t="t" r="r" b="b"/>
            <a:pathLst>
              <a:path w="6819" h="8623">
                <a:moveTo>
                  <a:pt x="3822" y="0"/>
                </a:moveTo>
                <a:lnTo>
                  <a:pt x="190" y="1409"/>
                </a:lnTo>
                <a:lnTo>
                  <a:pt x="0" y="5270"/>
                </a:lnTo>
                <a:lnTo>
                  <a:pt x="3022" y="8623"/>
                </a:lnTo>
                <a:lnTo>
                  <a:pt x="6642" y="7213"/>
                </a:lnTo>
                <a:lnTo>
                  <a:pt x="6819" y="3352"/>
                </a:lnTo>
                <a:lnTo>
                  <a:pt x="3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330442" y="1377722"/>
            <a:ext cx="8178" cy="8280"/>
          </a:xfrm>
          <a:custGeom>
            <a:avLst/>
            <a:gdLst/>
            <a:ahLst/>
            <a:cxnLst/>
            <a:rect l="l" t="t" r="r" b="b"/>
            <a:pathLst>
              <a:path w="8178" h="8280">
                <a:moveTo>
                  <a:pt x="0" y="2692"/>
                </a:moveTo>
                <a:lnTo>
                  <a:pt x="1295" y="6324"/>
                </a:lnTo>
                <a:lnTo>
                  <a:pt x="5397" y="8280"/>
                </a:lnTo>
                <a:lnTo>
                  <a:pt x="8178" y="5562"/>
                </a:lnTo>
                <a:lnTo>
                  <a:pt x="6858" y="1930"/>
                </a:lnTo>
                <a:lnTo>
                  <a:pt x="2806" y="0"/>
                </a:lnTo>
                <a:lnTo>
                  <a:pt x="0" y="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391415" y="1408140"/>
            <a:ext cx="9651" cy="7391"/>
          </a:xfrm>
          <a:custGeom>
            <a:avLst/>
            <a:gdLst/>
            <a:ahLst/>
            <a:cxnLst/>
            <a:rect l="l" t="t" r="r" b="b"/>
            <a:pathLst>
              <a:path w="9651" h="7391">
                <a:moveTo>
                  <a:pt x="3009" y="203"/>
                </a:moveTo>
                <a:lnTo>
                  <a:pt x="0" y="3568"/>
                </a:lnTo>
                <a:lnTo>
                  <a:pt x="1803" y="7010"/>
                </a:lnTo>
                <a:lnTo>
                  <a:pt x="4128" y="6864"/>
                </a:lnTo>
                <a:lnTo>
                  <a:pt x="5981" y="7391"/>
                </a:lnTo>
                <a:lnTo>
                  <a:pt x="5651" y="6769"/>
                </a:lnTo>
                <a:lnTo>
                  <a:pt x="8661" y="3416"/>
                </a:lnTo>
                <a:lnTo>
                  <a:pt x="9652" y="3225"/>
                </a:lnTo>
                <a:lnTo>
                  <a:pt x="7518" y="0"/>
                </a:lnTo>
                <a:lnTo>
                  <a:pt x="6939" y="95"/>
                </a:lnTo>
                <a:lnTo>
                  <a:pt x="4978" y="419"/>
                </a:lnTo>
                <a:lnTo>
                  <a:pt x="2273" y="6337"/>
                </a:lnTo>
                <a:lnTo>
                  <a:pt x="1714" y="2476"/>
                </a:lnTo>
                <a:lnTo>
                  <a:pt x="3009" y="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393130" y="1408102"/>
            <a:ext cx="5225" cy="6375"/>
          </a:xfrm>
          <a:custGeom>
            <a:avLst/>
            <a:gdLst/>
            <a:ahLst/>
            <a:cxnLst/>
            <a:rect l="l" t="t" r="r" b="b"/>
            <a:pathLst>
              <a:path w="5225" h="6375">
                <a:moveTo>
                  <a:pt x="3263" y="457"/>
                </a:moveTo>
                <a:lnTo>
                  <a:pt x="5225" y="133"/>
                </a:lnTo>
                <a:lnTo>
                  <a:pt x="5156" y="0"/>
                </a:lnTo>
                <a:lnTo>
                  <a:pt x="1295" y="241"/>
                </a:lnTo>
                <a:lnTo>
                  <a:pt x="0" y="2514"/>
                </a:lnTo>
                <a:lnTo>
                  <a:pt x="558" y="6375"/>
                </a:lnTo>
                <a:lnTo>
                  <a:pt x="3263" y="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401448" y="1372618"/>
            <a:ext cx="8661" cy="6921"/>
          </a:xfrm>
          <a:custGeom>
            <a:avLst/>
            <a:gdLst/>
            <a:ahLst/>
            <a:cxnLst/>
            <a:rect l="l" t="t" r="r" b="b"/>
            <a:pathLst>
              <a:path w="8661" h="6921">
                <a:moveTo>
                  <a:pt x="0" y="3454"/>
                </a:moveTo>
                <a:lnTo>
                  <a:pt x="1752" y="6921"/>
                </a:lnTo>
                <a:lnTo>
                  <a:pt x="5600" y="6756"/>
                </a:lnTo>
                <a:lnTo>
                  <a:pt x="8661" y="3505"/>
                </a:lnTo>
                <a:lnTo>
                  <a:pt x="6972" y="0"/>
                </a:lnTo>
                <a:lnTo>
                  <a:pt x="3111" y="126"/>
                </a:lnTo>
                <a:lnTo>
                  <a:pt x="0" y="3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397066" y="1411365"/>
            <a:ext cx="4000" cy="4165"/>
          </a:xfrm>
          <a:custGeom>
            <a:avLst/>
            <a:gdLst/>
            <a:ahLst/>
            <a:cxnLst/>
            <a:rect l="l" t="t" r="r" b="b"/>
            <a:pathLst>
              <a:path w="4000" h="4165">
                <a:moveTo>
                  <a:pt x="3009" y="190"/>
                </a:moveTo>
                <a:lnTo>
                  <a:pt x="0" y="3543"/>
                </a:lnTo>
                <a:lnTo>
                  <a:pt x="330" y="4165"/>
                </a:lnTo>
                <a:lnTo>
                  <a:pt x="3022" y="3733"/>
                </a:lnTo>
                <a:lnTo>
                  <a:pt x="4000" y="0"/>
                </a:lnTo>
                <a:lnTo>
                  <a:pt x="3009" y="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417146" y="1384390"/>
            <a:ext cx="8051" cy="7442"/>
          </a:xfrm>
          <a:custGeom>
            <a:avLst/>
            <a:gdLst/>
            <a:ahLst/>
            <a:cxnLst/>
            <a:rect l="l" t="t" r="r" b="b"/>
            <a:pathLst>
              <a:path w="8051" h="7442">
                <a:moveTo>
                  <a:pt x="7315" y="5067"/>
                </a:moveTo>
                <a:lnTo>
                  <a:pt x="8051" y="2489"/>
                </a:lnTo>
                <a:lnTo>
                  <a:pt x="5092" y="0"/>
                </a:lnTo>
                <a:lnTo>
                  <a:pt x="1282" y="546"/>
                </a:lnTo>
                <a:lnTo>
                  <a:pt x="0" y="4914"/>
                </a:lnTo>
                <a:lnTo>
                  <a:pt x="2933" y="7442"/>
                </a:lnTo>
                <a:lnTo>
                  <a:pt x="6756" y="6934"/>
                </a:lnTo>
                <a:lnTo>
                  <a:pt x="7315" y="5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375756" y="1395782"/>
            <a:ext cx="7645" cy="8572"/>
          </a:xfrm>
          <a:custGeom>
            <a:avLst/>
            <a:gdLst/>
            <a:ahLst/>
            <a:cxnLst/>
            <a:rect l="l" t="t" r="r" b="b"/>
            <a:pathLst>
              <a:path w="7645" h="8572">
                <a:moveTo>
                  <a:pt x="4470" y="0"/>
                </a:moveTo>
                <a:lnTo>
                  <a:pt x="1155" y="1955"/>
                </a:lnTo>
                <a:lnTo>
                  <a:pt x="0" y="6337"/>
                </a:lnTo>
                <a:lnTo>
                  <a:pt x="3174" y="8572"/>
                </a:lnTo>
                <a:lnTo>
                  <a:pt x="6489" y="6591"/>
                </a:lnTo>
                <a:lnTo>
                  <a:pt x="7645" y="2260"/>
                </a:lnTo>
                <a:lnTo>
                  <a:pt x="44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349047" y="1462127"/>
            <a:ext cx="7416" cy="7975"/>
          </a:xfrm>
          <a:custGeom>
            <a:avLst/>
            <a:gdLst/>
            <a:ahLst/>
            <a:cxnLst/>
            <a:rect l="l" t="t" r="r" b="b"/>
            <a:pathLst>
              <a:path w="7416" h="7975">
                <a:moveTo>
                  <a:pt x="6553" y="761"/>
                </a:moveTo>
                <a:lnTo>
                  <a:pt x="2743" y="0"/>
                </a:lnTo>
                <a:lnTo>
                  <a:pt x="507" y="3149"/>
                </a:lnTo>
                <a:lnTo>
                  <a:pt x="0" y="5753"/>
                </a:lnTo>
                <a:lnTo>
                  <a:pt x="3136" y="7975"/>
                </a:lnTo>
                <a:lnTo>
                  <a:pt x="6908" y="7111"/>
                </a:lnTo>
                <a:lnTo>
                  <a:pt x="7416" y="4533"/>
                </a:lnTo>
                <a:lnTo>
                  <a:pt x="6553" y="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345797" y="1498132"/>
            <a:ext cx="7073" cy="7759"/>
          </a:xfrm>
          <a:custGeom>
            <a:avLst/>
            <a:gdLst/>
            <a:ahLst/>
            <a:cxnLst/>
            <a:rect l="l" t="t" r="r" b="b"/>
            <a:pathLst>
              <a:path w="7073" h="7759">
                <a:moveTo>
                  <a:pt x="0" y="3556"/>
                </a:moveTo>
                <a:lnTo>
                  <a:pt x="25" y="6223"/>
                </a:lnTo>
                <a:lnTo>
                  <a:pt x="3568" y="7759"/>
                </a:lnTo>
                <a:lnTo>
                  <a:pt x="7073" y="6146"/>
                </a:lnTo>
                <a:lnTo>
                  <a:pt x="7035" y="3505"/>
                </a:lnTo>
                <a:lnTo>
                  <a:pt x="5448" y="0"/>
                </a:lnTo>
                <a:lnTo>
                  <a:pt x="1549" y="25"/>
                </a:lnTo>
                <a:lnTo>
                  <a:pt x="0" y="3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353264" y="1532383"/>
            <a:ext cx="7238" cy="8648"/>
          </a:xfrm>
          <a:custGeom>
            <a:avLst/>
            <a:gdLst/>
            <a:ahLst/>
            <a:cxnLst/>
            <a:rect l="l" t="t" r="r" b="b"/>
            <a:pathLst>
              <a:path w="7238" h="8648">
                <a:moveTo>
                  <a:pt x="0" y="1930"/>
                </a:moveTo>
                <a:lnTo>
                  <a:pt x="368" y="5765"/>
                </a:lnTo>
                <a:lnTo>
                  <a:pt x="3898" y="8648"/>
                </a:lnTo>
                <a:lnTo>
                  <a:pt x="7238" y="6680"/>
                </a:lnTo>
                <a:lnTo>
                  <a:pt x="6819" y="2844"/>
                </a:lnTo>
                <a:lnTo>
                  <a:pt x="3378" y="0"/>
                </a:lnTo>
                <a:lnTo>
                  <a:pt x="0" y="1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378308" y="1557517"/>
            <a:ext cx="8648" cy="7315"/>
          </a:xfrm>
          <a:custGeom>
            <a:avLst/>
            <a:gdLst/>
            <a:ahLst/>
            <a:cxnLst/>
            <a:rect l="l" t="t" r="r" b="b"/>
            <a:pathLst>
              <a:path w="8648" h="7315">
                <a:moveTo>
                  <a:pt x="6426" y="812"/>
                </a:moveTo>
                <a:lnTo>
                  <a:pt x="2006" y="0"/>
                </a:lnTo>
                <a:lnTo>
                  <a:pt x="0" y="3327"/>
                </a:lnTo>
                <a:lnTo>
                  <a:pt x="2197" y="6489"/>
                </a:lnTo>
                <a:lnTo>
                  <a:pt x="6667" y="7315"/>
                </a:lnTo>
                <a:lnTo>
                  <a:pt x="8648" y="3975"/>
                </a:lnTo>
                <a:lnTo>
                  <a:pt x="6426" y="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411938" y="1571081"/>
            <a:ext cx="7442" cy="8039"/>
          </a:xfrm>
          <a:custGeom>
            <a:avLst/>
            <a:gdLst/>
            <a:ahLst/>
            <a:cxnLst/>
            <a:rect l="l" t="t" r="r" b="b"/>
            <a:pathLst>
              <a:path w="7442" h="8039">
                <a:moveTo>
                  <a:pt x="533" y="6769"/>
                </a:moveTo>
                <a:lnTo>
                  <a:pt x="2400" y="7302"/>
                </a:lnTo>
                <a:lnTo>
                  <a:pt x="4952" y="8039"/>
                </a:lnTo>
                <a:lnTo>
                  <a:pt x="7442" y="5092"/>
                </a:lnTo>
                <a:lnTo>
                  <a:pt x="6883" y="1269"/>
                </a:lnTo>
                <a:lnTo>
                  <a:pt x="2489" y="0"/>
                </a:lnTo>
                <a:lnTo>
                  <a:pt x="0" y="2946"/>
                </a:lnTo>
                <a:lnTo>
                  <a:pt x="533" y="6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446902" y="1578116"/>
            <a:ext cx="7899" cy="7251"/>
          </a:xfrm>
          <a:custGeom>
            <a:avLst/>
            <a:gdLst/>
            <a:ahLst/>
            <a:cxnLst/>
            <a:rect l="l" t="t" r="r" b="b"/>
            <a:pathLst>
              <a:path w="7899" h="7251">
                <a:moveTo>
                  <a:pt x="7899" y="3886"/>
                </a:moveTo>
                <a:lnTo>
                  <a:pt x="6642" y="241"/>
                </a:lnTo>
                <a:lnTo>
                  <a:pt x="4013" y="0"/>
                </a:lnTo>
                <a:lnTo>
                  <a:pt x="355" y="1244"/>
                </a:lnTo>
                <a:lnTo>
                  <a:pt x="0" y="5118"/>
                </a:lnTo>
                <a:lnTo>
                  <a:pt x="3352" y="7023"/>
                </a:lnTo>
                <a:lnTo>
                  <a:pt x="6007" y="7251"/>
                </a:lnTo>
                <a:lnTo>
                  <a:pt x="7899" y="3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482754" y="1577722"/>
            <a:ext cx="7899" cy="7302"/>
          </a:xfrm>
          <a:custGeom>
            <a:avLst/>
            <a:gdLst/>
            <a:ahLst/>
            <a:cxnLst/>
            <a:rect l="l" t="t" r="r" b="b"/>
            <a:pathLst>
              <a:path w="7899" h="7302">
                <a:moveTo>
                  <a:pt x="0" y="2235"/>
                </a:moveTo>
                <a:lnTo>
                  <a:pt x="406" y="6096"/>
                </a:lnTo>
                <a:lnTo>
                  <a:pt x="4076" y="7302"/>
                </a:lnTo>
                <a:lnTo>
                  <a:pt x="6731" y="6997"/>
                </a:lnTo>
                <a:lnTo>
                  <a:pt x="7899" y="3327"/>
                </a:lnTo>
                <a:lnTo>
                  <a:pt x="5956" y="0"/>
                </a:lnTo>
                <a:lnTo>
                  <a:pt x="3327" y="304"/>
                </a:lnTo>
                <a:lnTo>
                  <a:pt x="0" y="2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517158" y="1569303"/>
            <a:ext cx="8661" cy="6743"/>
          </a:xfrm>
          <a:custGeom>
            <a:avLst/>
            <a:gdLst/>
            <a:ahLst/>
            <a:cxnLst/>
            <a:rect l="l" t="t" r="r" b="b"/>
            <a:pathLst>
              <a:path w="8661" h="6743">
                <a:moveTo>
                  <a:pt x="0" y="3175"/>
                </a:moveTo>
                <a:lnTo>
                  <a:pt x="1574" y="6731"/>
                </a:lnTo>
                <a:lnTo>
                  <a:pt x="5435" y="6743"/>
                </a:lnTo>
                <a:lnTo>
                  <a:pt x="8661" y="3543"/>
                </a:lnTo>
                <a:lnTo>
                  <a:pt x="7048" y="0"/>
                </a:lnTo>
                <a:lnTo>
                  <a:pt x="3187" y="25"/>
                </a:lnTo>
                <a:lnTo>
                  <a:pt x="0" y="3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534670" y="1439774"/>
            <a:ext cx="13004" cy="10502"/>
          </a:xfrm>
          <a:custGeom>
            <a:avLst/>
            <a:gdLst/>
            <a:ahLst/>
            <a:cxnLst/>
            <a:rect l="l" t="t" r="r" b="b"/>
            <a:pathLst>
              <a:path w="13004" h="10502">
                <a:moveTo>
                  <a:pt x="825" y="8039"/>
                </a:moveTo>
                <a:lnTo>
                  <a:pt x="4559" y="10502"/>
                </a:lnTo>
                <a:lnTo>
                  <a:pt x="4330" y="3594"/>
                </a:lnTo>
                <a:lnTo>
                  <a:pt x="6134" y="7035"/>
                </a:lnTo>
                <a:lnTo>
                  <a:pt x="7458" y="6957"/>
                </a:lnTo>
                <a:lnTo>
                  <a:pt x="9982" y="6807"/>
                </a:lnTo>
                <a:lnTo>
                  <a:pt x="13004" y="3454"/>
                </a:lnTo>
                <a:lnTo>
                  <a:pt x="11201" y="0"/>
                </a:lnTo>
                <a:lnTo>
                  <a:pt x="7353" y="241"/>
                </a:lnTo>
                <a:lnTo>
                  <a:pt x="6934" y="4444"/>
                </a:lnTo>
                <a:lnTo>
                  <a:pt x="4816" y="3054"/>
                </a:lnTo>
                <a:lnTo>
                  <a:pt x="3124" y="1943"/>
                </a:lnTo>
                <a:lnTo>
                  <a:pt x="0" y="4267"/>
                </a:lnTo>
                <a:lnTo>
                  <a:pt x="825" y="8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539001" y="1443368"/>
            <a:ext cx="3390" cy="6908"/>
          </a:xfrm>
          <a:custGeom>
            <a:avLst/>
            <a:gdLst/>
            <a:ahLst/>
            <a:cxnLst/>
            <a:rect l="l" t="t" r="r" b="b"/>
            <a:pathLst>
              <a:path w="3390" h="6908">
                <a:moveTo>
                  <a:pt x="1803" y="3441"/>
                </a:moveTo>
                <a:lnTo>
                  <a:pt x="0" y="0"/>
                </a:lnTo>
                <a:lnTo>
                  <a:pt x="228" y="6908"/>
                </a:lnTo>
                <a:lnTo>
                  <a:pt x="3390" y="4622"/>
                </a:lnTo>
                <a:lnTo>
                  <a:pt x="3127" y="3363"/>
                </a:lnTo>
                <a:lnTo>
                  <a:pt x="1803" y="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504725" y="1425297"/>
            <a:ext cx="7785" cy="7035"/>
          </a:xfrm>
          <a:custGeom>
            <a:avLst/>
            <a:gdLst/>
            <a:ahLst/>
            <a:cxnLst/>
            <a:rect l="l" t="t" r="r" b="b"/>
            <a:pathLst>
              <a:path w="7785" h="7035">
                <a:moveTo>
                  <a:pt x="4292" y="0"/>
                </a:moveTo>
                <a:lnTo>
                  <a:pt x="1562" y="0"/>
                </a:lnTo>
                <a:lnTo>
                  <a:pt x="0" y="3517"/>
                </a:lnTo>
                <a:lnTo>
                  <a:pt x="1587" y="7035"/>
                </a:lnTo>
                <a:lnTo>
                  <a:pt x="4165" y="7035"/>
                </a:lnTo>
                <a:lnTo>
                  <a:pt x="7708" y="5524"/>
                </a:lnTo>
                <a:lnTo>
                  <a:pt x="7785" y="1638"/>
                </a:lnTo>
                <a:lnTo>
                  <a:pt x="42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472378" y="1438518"/>
            <a:ext cx="8115" cy="8331"/>
          </a:xfrm>
          <a:custGeom>
            <a:avLst/>
            <a:gdLst/>
            <a:ahLst/>
            <a:cxnLst/>
            <a:rect l="l" t="t" r="r" b="b"/>
            <a:pathLst>
              <a:path w="8115" h="8331">
                <a:moveTo>
                  <a:pt x="5295" y="0"/>
                </a:moveTo>
                <a:lnTo>
                  <a:pt x="1727" y="1473"/>
                </a:lnTo>
                <a:lnTo>
                  <a:pt x="0" y="5714"/>
                </a:lnTo>
                <a:lnTo>
                  <a:pt x="2882" y="8331"/>
                </a:lnTo>
                <a:lnTo>
                  <a:pt x="6413" y="6781"/>
                </a:lnTo>
                <a:lnTo>
                  <a:pt x="8115" y="2679"/>
                </a:lnTo>
                <a:lnTo>
                  <a:pt x="52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466155" y="1472186"/>
            <a:ext cx="7467" cy="7975"/>
          </a:xfrm>
          <a:custGeom>
            <a:avLst/>
            <a:gdLst/>
            <a:ahLst/>
            <a:cxnLst/>
            <a:rect l="l" t="t" r="r" b="b"/>
            <a:pathLst>
              <a:path w="7467" h="7975">
                <a:moveTo>
                  <a:pt x="0" y="4648"/>
                </a:moveTo>
                <a:lnTo>
                  <a:pt x="622" y="7264"/>
                </a:lnTo>
                <a:lnTo>
                  <a:pt x="4419" y="7975"/>
                </a:lnTo>
                <a:lnTo>
                  <a:pt x="7467" y="5613"/>
                </a:lnTo>
                <a:lnTo>
                  <a:pt x="6857" y="3073"/>
                </a:lnTo>
                <a:lnTo>
                  <a:pt x="4533" y="0"/>
                </a:lnTo>
                <a:lnTo>
                  <a:pt x="749" y="863"/>
                </a:lnTo>
                <a:lnTo>
                  <a:pt x="0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480797" y="1504596"/>
            <a:ext cx="7518" cy="8597"/>
          </a:xfrm>
          <a:custGeom>
            <a:avLst/>
            <a:gdLst/>
            <a:ahLst/>
            <a:cxnLst/>
            <a:rect l="l" t="t" r="r" b="b"/>
            <a:pathLst>
              <a:path w="7518" h="8597">
                <a:moveTo>
                  <a:pt x="0" y="2133"/>
                </a:moveTo>
                <a:lnTo>
                  <a:pt x="622" y="5943"/>
                </a:lnTo>
                <a:lnTo>
                  <a:pt x="4292" y="8597"/>
                </a:lnTo>
                <a:lnTo>
                  <a:pt x="7518" y="6438"/>
                </a:lnTo>
                <a:lnTo>
                  <a:pt x="6870" y="2641"/>
                </a:lnTo>
                <a:lnTo>
                  <a:pt x="3238" y="0"/>
                </a:lnTo>
                <a:lnTo>
                  <a:pt x="0" y="21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504978" y="1530822"/>
            <a:ext cx="8534" cy="7721"/>
          </a:xfrm>
          <a:custGeom>
            <a:avLst/>
            <a:gdLst/>
            <a:ahLst/>
            <a:cxnLst/>
            <a:rect l="l" t="t" r="r" b="b"/>
            <a:pathLst>
              <a:path w="8534" h="7721">
                <a:moveTo>
                  <a:pt x="0" y="3124"/>
                </a:moveTo>
                <a:lnTo>
                  <a:pt x="1892" y="6489"/>
                </a:lnTo>
                <a:lnTo>
                  <a:pt x="6248" y="7721"/>
                </a:lnTo>
                <a:lnTo>
                  <a:pt x="8534" y="4584"/>
                </a:lnTo>
                <a:lnTo>
                  <a:pt x="6629" y="1231"/>
                </a:lnTo>
                <a:lnTo>
                  <a:pt x="2311" y="0"/>
                </a:lnTo>
                <a:lnTo>
                  <a:pt x="0" y="3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544368" y="1544881"/>
            <a:ext cx="3282" cy="6019"/>
          </a:xfrm>
          <a:custGeom>
            <a:avLst/>
            <a:gdLst/>
            <a:ahLst/>
            <a:cxnLst/>
            <a:rect l="l" t="t" r="r" b="b"/>
            <a:pathLst>
              <a:path w="3282" h="6019">
                <a:moveTo>
                  <a:pt x="297" y="2463"/>
                </a:moveTo>
                <a:lnTo>
                  <a:pt x="0" y="5204"/>
                </a:lnTo>
                <a:lnTo>
                  <a:pt x="830" y="6019"/>
                </a:lnTo>
                <a:lnTo>
                  <a:pt x="3282" y="0"/>
                </a:lnTo>
                <a:lnTo>
                  <a:pt x="297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580557" y="1149897"/>
            <a:ext cx="7975" cy="7492"/>
          </a:xfrm>
          <a:custGeom>
            <a:avLst/>
            <a:gdLst/>
            <a:ahLst/>
            <a:cxnLst/>
            <a:rect l="l" t="t" r="r" b="b"/>
            <a:pathLst>
              <a:path w="7975" h="7493">
                <a:moveTo>
                  <a:pt x="0" y="3022"/>
                </a:moveTo>
                <a:lnTo>
                  <a:pt x="927" y="6807"/>
                </a:lnTo>
                <a:lnTo>
                  <a:pt x="4724" y="7493"/>
                </a:lnTo>
                <a:lnTo>
                  <a:pt x="7327" y="6819"/>
                </a:lnTo>
                <a:lnTo>
                  <a:pt x="7975" y="3009"/>
                </a:lnTo>
                <a:lnTo>
                  <a:pt x="5562" y="0"/>
                </a:lnTo>
                <a:lnTo>
                  <a:pt x="3682" y="495"/>
                </a:lnTo>
                <a:lnTo>
                  <a:pt x="0" y="3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571438" y="1556957"/>
            <a:ext cx="7975" cy="7404"/>
          </a:xfrm>
          <a:custGeom>
            <a:avLst/>
            <a:gdLst/>
            <a:ahLst/>
            <a:cxnLst/>
            <a:rect l="l" t="t" r="r" b="b"/>
            <a:pathLst>
              <a:path w="7975" h="7404">
                <a:moveTo>
                  <a:pt x="7975" y="4191"/>
                </a:moveTo>
                <a:lnTo>
                  <a:pt x="7023" y="457"/>
                </a:lnTo>
                <a:lnTo>
                  <a:pt x="4419" y="0"/>
                </a:lnTo>
                <a:lnTo>
                  <a:pt x="685" y="952"/>
                </a:lnTo>
                <a:lnTo>
                  <a:pt x="0" y="4775"/>
                </a:lnTo>
                <a:lnTo>
                  <a:pt x="3200" y="6946"/>
                </a:lnTo>
                <a:lnTo>
                  <a:pt x="5829" y="7404"/>
                </a:lnTo>
                <a:lnTo>
                  <a:pt x="7975" y="4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607302" y="1560983"/>
            <a:ext cx="7848" cy="7188"/>
          </a:xfrm>
          <a:custGeom>
            <a:avLst/>
            <a:gdLst/>
            <a:ahLst/>
            <a:cxnLst/>
            <a:rect l="l" t="t" r="r" b="b"/>
            <a:pathLst>
              <a:path w="7848" h="7188">
                <a:moveTo>
                  <a:pt x="7848" y="3771"/>
                </a:moveTo>
                <a:lnTo>
                  <a:pt x="6489" y="165"/>
                </a:lnTo>
                <a:lnTo>
                  <a:pt x="3860" y="0"/>
                </a:lnTo>
                <a:lnTo>
                  <a:pt x="241" y="1346"/>
                </a:lnTo>
                <a:lnTo>
                  <a:pt x="0" y="5232"/>
                </a:lnTo>
                <a:lnTo>
                  <a:pt x="3416" y="7023"/>
                </a:lnTo>
                <a:lnTo>
                  <a:pt x="6057" y="7188"/>
                </a:lnTo>
                <a:lnTo>
                  <a:pt x="7848" y="3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643295" y="1562114"/>
            <a:ext cx="7785" cy="7073"/>
          </a:xfrm>
          <a:custGeom>
            <a:avLst/>
            <a:gdLst/>
            <a:ahLst/>
            <a:cxnLst/>
            <a:rect l="l" t="t" r="r" b="b"/>
            <a:pathLst>
              <a:path w="7785" h="7073">
                <a:moveTo>
                  <a:pt x="7785" y="3568"/>
                </a:moveTo>
                <a:lnTo>
                  <a:pt x="6248" y="25"/>
                </a:lnTo>
                <a:lnTo>
                  <a:pt x="3606" y="0"/>
                </a:lnTo>
                <a:lnTo>
                  <a:pt x="63" y="1536"/>
                </a:lnTo>
                <a:lnTo>
                  <a:pt x="0" y="5422"/>
                </a:lnTo>
                <a:lnTo>
                  <a:pt x="3505" y="7048"/>
                </a:lnTo>
                <a:lnTo>
                  <a:pt x="6159" y="7073"/>
                </a:lnTo>
                <a:lnTo>
                  <a:pt x="7785" y="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679019" y="1560717"/>
            <a:ext cx="7912" cy="7289"/>
          </a:xfrm>
          <a:custGeom>
            <a:avLst/>
            <a:gdLst/>
            <a:ahLst/>
            <a:cxnLst/>
            <a:rect l="l" t="t" r="r" b="b"/>
            <a:pathLst>
              <a:path w="7912" h="7289">
                <a:moveTo>
                  <a:pt x="0" y="2222"/>
                </a:moveTo>
                <a:lnTo>
                  <a:pt x="419" y="6096"/>
                </a:lnTo>
                <a:lnTo>
                  <a:pt x="4076" y="7289"/>
                </a:lnTo>
                <a:lnTo>
                  <a:pt x="6731" y="6997"/>
                </a:lnTo>
                <a:lnTo>
                  <a:pt x="7912" y="3327"/>
                </a:lnTo>
                <a:lnTo>
                  <a:pt x="5956" y="0"/>
                </a:lnTo>
                <a:lnTo>
                  <a:pt x="3340" y="292"/>
                </a:lnTo>
                <a:lnTo>
                  <a:pt x="0" y="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713258" y="1551826"/>
            <a:ext cx="8674" cy="6870"/>
          </a:xfrm>
          <a:custGeom>
            <a:avLst/>
            <a:gdLst/>
            <a:ahLst/>
            <a:cxnLst/>
            <a:rect l="l" t="t" r="r" b="b"/>
            <a:pathLst>
              <a:path w="8674" h="6870">
                <a:moveTo>
                  <a:pt x="0" y="3365"/>
                </a:moveTo>
                <a:lnTo>
                  <a:pt x="1689" y="6870"/>
                </a:lnTo>
                <a:lnTo>
                  <a:pt x="5537" y="6769"/>
                </a:lnTo>
                <a:lnTo>
                  <a:pt x="8674" y="3492"/>
                </a:lnTo>
                <a:lnTo>
                  <a:pt x="6959" y="0"/>
                </a:lnTo>
                <a:lnTo>
                  <a:pt x="3111" y="127"/>
                </a:lnTo>
                <a:lnTo>
                  <a:pt x="0" y="3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741579" y="1529017"/>
            <a:ext cx="7988" cy="8420"/>
          </a:xfrm>
          <a:custGeom>
            <a:avLst/>
            <a:gdLst/>
            <a:ahLst/>
            <a:cxnLst/>
            <a:rect l="l" t="t" r="r" b="b"/>
            <a:pathLst>
              <a:path w="7988" h="8420">
                <a:moveTo>
                  <a:pt x="5029" y="0"/>
                </a:moveTo>
                <a:lnTo>
                  <a:pt x="1549" y="1676"/>
                </a:lnTo>
                <a:lnTo>
                  <a:pt x="0" y="5880"/>
                </a:lnTo>
                <a:lnTo>
                  <a:pt x="2959" y="8420"/>
                </a:lnTo>
                <a:lnTo>
                  <a:pt x="6451" y="6781"/>
                </a:lnTo>
                <a:lnTo>
                  <a:pt x="7988" y="2514"/>
                </a:lnTo>
                <a:lnTo>
                  <a:pt x="50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773927" y="1464959"/>
            <a:ext cx="6515" cy="8547"/>
          </a:xfrm>
          <a:custGeom>
            <a:avLst/>
            <a:gdLst/>
            <a:ahLst/>
            <a:cxnLst/>
            <a:rect l="l" t="t" r="r" b="b"/>
            <a:pathLst>
              <a:path w="6515" h="8547">
                <a:moveTo>
                  <a:pt x="0" y="2882"/>
                </a:moveTo>
                <a:lnTo>
                  <a:pt x="241" y="7378"/>
                </a:lnTo>
                <a:lnTo>
                  <a:pt x="3949" y="8547"/>
                </a:lnTo>
                <a:lnTo>
                  <a:pt x="6515" y="5651"/>
                </a:lnTo>
                <a:lnTo>
                  <a:pt x="6273" y="1142"/>
                </a:lnTo>
                <a:lnTo>
                  <a:pt x="2552" y="0"/>
                </a:lnTo>
                <a:lnTo>
                  <a:pt x="0" y="2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761162" y="1498526"/>
            <a:ext cx="6730" cy="8661"/>
          </a:xfrm>
          <a:custGeom>
            <a:avLst/>
            <a:gdLst/>
            <a:ahLst/>
            <a:cxnLst/>
            <a:rect l="l" t="t" r="r" b="b"/>
            <a:pathLst>
              <a:path w="6730" h="8661">
                <a:moveTo>
                  <a:pt x="3530" y="8661"/>
                </a:moveTo>
                <a:lnTo>
                  <a:pt x="6426" y="6108"/>
                </a:lnTo>
                <a:lnTo>
                  <a:pt x="6730" y="1600"/>
                </a:lnTo>
                <a:lnTo>
                  <a:pt x="3187" y="0"/>
                </a:lnTo>
                <a:lnTo>
                  <a:pt x="304" y="2565"/>
                </a:lnTo>
                <a:lnTo>
                  <a:pt x="0" y="7048"/>
                </a:lnTo>
                <a:lnTo>
                  <a:pt x="3530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782372" y="1430555"/>
            <a:ext cx="7391" cy="7975"/>
          </a:xfrm>
          <a:custGeom>
            <a:avLst/>
            <a:gdLst/>
            <a:ahLst/>
            <a:cxnLst/>
            <a:rect l="l" t="t" r="r" b="b"/>
            <a:pathLst>
              <a:path w="7391" h="7975">
                <a:moveTo>
                  <a:pt x="6921" y="4800"/>
                </a:moveTo>
                <a:lnTo>
                  <a:pt x="7391" y="2184"/>
                </a:lnTo>
                <a:lnTo>
                  <a:pt x="4203" y="0"/>
                </a:lnTo>
                <a:lnTo>
                  <a:pt x="469" y="939"/>
                </a:lnTo>
                <a:lnTo>
                  <a:pt x="0" y="3530"/>
                </a:lnTo>
                <a:lnTo>
                  <a:pt x="914" y="7277"/>
                </a:lnTo>
                <a:lnTo>
                  <a:pt x="4749" y="7975"/>
                </a:lnTo>
                <a:lnTo>
                  <a:pt x="6921" y="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784887" y="1394754"/>
            <a:ext cx="7213" cy="7861"/>
          </a:xfrm>
          <a:custGeom>
            <a:avLst/>
            <a:gdLst/>
            <a:ahLst/>
            <a:cxnLst/>
            <a:rect l="l" t="t" r="r" b="b"/>
            <a:pathLst>
              <a:path w="7213" h="7861">
                <a:moveTo>
                  <a:pt x="190" y="4457"/>
                </a:moveTo>
                <a:lnTo>
                  <a:pt x="1993" y="7861"/>
                </a:lnTo>
                <a:lnTo>
                  <a:pt x="5880" y="7607"/>
                </a:lnTo>
                <a:lnTo>
                  <a:pt x="7213" y="3987"/>
                </a:lnTo>
                <a:lnTo>
                  <a:pt x="7023" y="1320"/>
                </a:lnTo>
                <a:lnTo>
                  <a:pt x="3390" y="0"/>
                </a:lnTo>
                <a:lnTo>
                  <a:pt x="0" y="1841"/>
                </a:lnTo>
                <a:lnTo>
                  <a:pt x="190" y="4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770371" y="1362597"/>
            <a:ext cx="8343" cy="8089"/>
          </a:xfrm>
          <a:custGeom>
            <a:avLst/>
            <a:gdLst/>
            <a:ahLst/>
            <a:cxnLst/>
            <a:rect l="l" t="t" r="r" b="b"/>
            <a:pathLst>
              <a:path w="8343" h="8089">
                <a:moveTo>
                  <a:pt x="0" y="2895"/>
                </a:moveTo>
                <a:lnTo>
                  <a:pt x="1574" y="6413"/>
                </a:lnTo>
                <a:lnTo>
                  <a:pt x="5702" y="8089"/>
                </a:lnTo>
                <a:lnTo>
                  <a:pt x="8343" y="5245"/>
                </a:lnTo>
                <a:lnTo>
                  <a:pt x="6832" y="1689"/>
                </a:lnTo>
                <a:lnTo>
                  <a:pt x="2603" y="0"/>
                </a:lnTo>
                <a:lnTo>
                  <a:pt x="0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737249" y="1354214"/>
            <a:ext cx="7937" cy="7378"/>
          </a:xfrm>
          <a:custGeom>
            <a:avLst/>
            <a:gdLst/>
            <a:ahLst/>
            <a:cxnLst/>
            <a:rect l="l" t="t" r="r" b="b"/>
            <a:pathLst>
              <a:path w="7937" h="7378">
                <a:moveTo>
                  <a:pt x="7937" y="4902"/>
                </a:moveTo>
                <a:lnTo>
                  <a:pt x="7378" y="1054"/>
                </a:lnTo>
                <a:lnTo>
                  <a:pt x="3670" y="0"/>
                </a:lnTo>
                <a:lnTo>
                  <a:pt x="1016" y="419"/>
                </a:lnTo>
                <a:lnTo>
                  <a:pt x="0" y="4140"/>
                </a:lnTo>
                <a:lnTo>
                  <a:pt x="2108" y="7378"/>
                </a:lnTo>
                <a:lnTo>
                  <a:pt x="4686" y="6972"/>
                </a:lnTo>
                <a:lnTo>
                  <a:pt x="7937" y="4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670485" y="1381646"/>
            <a:ext cx="8661" cy="6718"/>
          </a:xfrm>
          <a:custGeom>
            <a:avLst/>
            <a:gdLst/>
            <a:ahLst/>
            <a:cxnLst/>
            <a:rect l="l" t="t" r="r" b="b"/>
            <a:pathLst>
              <a:path w="8661" h="6718">
                <a:moveTo>
                  <a:pt x="0" y="3149"/>
                </a:moveTo>
                <a:lnTo>
                  <a:pt x="1574" y="6705"/>
                </a:lnTo>
                <a:lnTo>
                  <a:pt x="5435" y="6718"/>
                </a:lnTo>
                <a:lnTo>
                  <a:pt x="8661" y="3555"/>
                </a:lnTo>
                <a:lnTo>
                  <a:pt x="7086" y="12"/>
                </a:lnTo>
                <a:lnTo>
                  <a:pt x="3225" y="0"/>
                </a:lnTo>
                <a:lnTo>
                  <a:pt x="0" y="3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604204" y="1409561"/>
            <a:ext cx="8661" cy="6756"/>
          </a:xfrm>
          <a:custGeom>
            <a:avLst/>
            <a:gdLst/>
            <a:ahLst/>
            <a:cxnLst/>
            <a:rect l="l" t="t" r="r" b="b"/>
            <a:pathLst>
              <a:path w="8661" h="6756">
                <a:moveTo>
                  <a:pt x="0" y="3111"/>
                </a:moveTo>
                <a:lnTo>
                  <a:pt x="1524" y="6692"/>
                </a:lnTo>
                <a:lnTo>
                  <a:pt x="5384" y="6756"/>
                </a:lnTo>
                <a:lnTo>
                  <a:pt x="8661" y="3644"/>
                </a:lnTo>
                <a:lnTo>
                  <a:pt x="7124" y="76"/>
                </a:lnTo>
                <a:lnTo>
                  <a:pt x="3263" y="0"/>
                </a:lnTo>
                <a:lnTo>
                  <a:pt x="0" y="3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571310" y="1424104"/>
            <a:ext cx="8674" cy="6769"/>
          </a:xfrm>
          <a:custGeom>
            <a:avLst/>
            <a:gdLst/>
            <a:ahLst/>
            <a:cxnLst/>
            <a:rect l="l" t="t" r="r" b="b"/>
            <a:pathLst>
              <a:path w="8674" h="6769">
                <a:moveTo>
                  <a:pt x="0" y="3251"/>
                </a:moveTo>
                <a:lnTo>
                  <a:pt x="1638" y="6769"/>
                </a:lnTo>
                <a:lnTo>
                  <a:pt x="5499" y="6731"/>
                </a:lnTo>
                <a:lnTo>
                  <a:pt x="8674" y="3530"/>
                </a:lnTo>
                <a:lnTo>
                  <a:pt x="7035" y="0"/>
                </a:lnTo>
                <a:lnTo>
                  <a:pt x="3175" y="38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507746" y="1457326"/>
            <a:ext cx="8636" cy="7378"/>
          </a:xfrm>
          <a:custGeom>
            <a:avLst/>
            <a:gdLst/>
            <a:ahLst/>
            <a:cxnLst/>
            <a:rect l="l" t="t" r="r" b="b"/>
            <a:pathLst>
              <a:path w="8636" h="7378">
                <a:moveTo>
                  <a:pt x="0" y="4076"/>
                </a:moveTo>
                <a:lnTo>
                  <a:pt x="2057" y="7378"/>
                </a:lnTo>
                <a:lnTo>
                  <a:pt x="5867" y="6870"/>
                </a:lnTo>
                <a:lnTo>
                  <a:pt x="8635" y="3301"/>
                </a:lnTo>
                <a:lnTo>
                  <a:pt x="6591" y="0"/>
                </a:lnTo>
                <a:lnTo>
                  <a:pt x="2768" y="507"/>
                </a:lnTo>
                <a:lnTo>
                  <a:pt x="0" y="4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452274" y="1501750"/>
            <a:ext cx="8051" cy="8382"/>
          </a:xfrm>
          <a:custGeom>
            <a:avLst/>
            <a:gdLst/>
            <a:ahLst/>
            <a:cxnLst/>
            <a:rect l="l" t="t" r="r" b="b"/>
            <a:pathLst>
              <a:path w="8051" h="8381">
                <a:moveTo>
                  <a:pt x="5143" y="0"/>
                </a:moveTo>
                <a:lnTo>
                  <a:pt x="1612" y="1600"/>
                </a:lnTo>
                <a:lnTo>
                  <a:pt x="0" y="5816"/>
                </a:lnTo>
                <a:lnTo>
                  <a:pt x="2920" y="8381"/>
                </a:lnTo>
                <a:lnTo>
                  <a:pt x="6426" y="6781"/>
                </a:lnTo>
                <a:lnTo>
                  <a:pt x="8051" y="2590"/>
                </a:lnTo>
                <a:lnTo>
                  <a:pt x="51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433033" y="1531342"/>
            <a:ext cx="6781" cy="8661"/>
          </a:xfrm>
          <a:custGeom>
            <a:avLst/>
            <a:gdLst/>
            <a:ahLst/>
            <a:cxnLst/>
            <a:rect l="l" t="t" r="r" b="b"/>
            <a:pathLst>
              <a:path w="6781" h="8661">
                <a:moveTo>
                  <a:pt x="3543" y="8661"/>
                </a:moveTo>
                <a:lnTo>
                  <a:pt x="6426" y="6121"/>
                </a:lnTo>
                <a:lnTo>
                  <a:pt x="6781" y="1638"/>
                </a:lnTo>
                <a:lnTo>
                  <a:pt x="3251" y="0"/>
                </a:lnTo>
                <a:lnTo>
                  <a:pt x="342" y="2514"/>
                </a:lnTo>
                <a:lnTo>
                  <a:pt x="0" y="7035"/>
                </a:lnTo>
                <a:lnTo>
                  <a:pt x="3543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424131" y="1566292"/>
            <a:ext cx="7175" cy="7848"/>
          </a:xfrm>
          <a:custGeom>
            <a:avLst/>
            <a:gdLst/>
            <a:ahLst/>
            <a:cxnLst/>
            <a:rect l="l" t="t" r="r" b="b"/>
            <a:pathLst>
              <a:path w="7175" h="7848">
                <a:moveTo>
                  <a:pt x="5803" y="228"/>
                </a:moveTo>
                <a:lnTo>
                  <a:pt x="1917" y="0"/>
                </a:lnTo>
                <a:lnTo>
                  <a:pt x="139" y="3428"/>
                </a:lnTo>
                <a:lnTo>
                  <a:pt x="0" y="6095"/>
                </a:lnTo>
                <a:lnTo>
                  <a:pt x="3441" y="7848"/>
                </a:lnTo>
                <a:lnTo>
                  <a:pt x="7035" y="6451"/>
                </a:lnTo>
                <a:lnTo>
                  <a:pt x="7175" y="3835"/>
                </a:lnTo>
                <a:lnTo>
                  <a:pt x="5803" y="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430924" y="1600823"/>
            <a:ext cx="6858" cy="8674"/>
          </a:xfrm>
          <a:custGeom>
            <a:avLst/>
            <a:gdLst/>
            <a:ahLst/>
            <a:cxnLst/>
            <a:rect l="l" t="t" r="r" b="b"/>
            <a:pathLst>
              <a:path w="6858" h="8674">
                <a:moveTo>
                  <a:pt x="3517" y="0"/>
                </a:moveTo>
                <a:lnTo>
                  <a:pt x="0" y="1663"/>
                </a:lnTo>
                <a:lnTo>
                  <a:pt x="76" y="5524"/>
                </a:lnTo>
                <a:lnTo>
                  <a:pt x="3365" y="8674"/>
                </a:lnTo>
                <a:lnTo>
                  <a:pt x="6857" y="6972"/>
                </a:lnTo>
                <a:lnTo>
                  <a:pt x="6730" y="3111"/>
                </a:lnTo>
                <a:lnTo>
                  <a:pt x="35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452971" y="1628472"/>
            <a:ext cx="8534" cy="7759"/>
          </a:xfrm>
          <a:custGeom>
            <a:avLst/>
            <a:gdLst/>
            <a:ahLst/>
            <a:cxnLst/>
            <a:rect l="l" t="t" r="r" b="b"/>
            <a:pathLst>
              <a:path w="8534" h="7759">
                <a:moveTo>
                  <a:pt x="0" y="3098"/>
                </a:moveTo>
                <a:lnTo>
                  <a:pt x="1866" y="6476"/>
                </a:lnTo>
                <a:lnTo>
                  <a:pt x="6210" y="7759"/>
                </a:lnTo>
                <a:lnTo>
                  <a:pt x="8534" y="4648"/>
                </a:lnTo>
                <a:lnTo>
                  <a:pt x="6654" y="1269"/>
                </a:lnTo>
                <a:lnTo>
                  <a:pt x="2349" y="0"/>
                </a:lnTo>
                <a:lnTo>
                  <a:pt x="0" y="3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485434" y="1644511"/>
            <a:ext cx="7365" cy="8128"/>
          </a:xfrm>
          <a:custGeom>
            <a:avLst/>
            <a:gdLst/>
            <a:ahLst/>
            <a:cxnLst/>
            <a:rect l="l" t="t" r="r" b="b"/>
            <a:pathLst>
              <a:path w="7365" h="8127">
                <a:moveTo>
                  <a:pt x="393" y="6680"/>
                </a:moveTo>
                <a:lnTo>
                  <a:pt x="2235" y="7289"/>
                </a:lnTo>
                <a:lnTo>
                  <a:pt x="4775" y="8128"/>
                </a:lnTo>
                <a:lnTo>
                  <a:pt x="7366" y="5270"/>
                </a:lnTo>
                <a:lnTo>
                  <a:pt x="6959" y="1435"/>
                </a:lnTo>
                <a:lnTo>
                  <a:pt x="2616" y="0"/>
                </a:lnTo>
                <a:lnTo>
                  <a:pt x="0" y="2844"/>
                </a:lnTo>
                <a:lnTo>
                  <a:pt x="393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520270" y="1651966"/>
            <a:ext cx="7873" cy="7226"/>
          </a:xfrm>
          <a:custGeom>
            <a:avLst/>
            <a:gdLst/>
            <a:ahLst/>
            <a:cxnLst/>
            <a:rect l="l" t="t" r="r" b="b"/>
            <a:pathLst>
              <a:path w="7874" h="7226">
                <a:moveTo>
                  <a:pt x="7874" y="3835"/>
                </a:moveTo>
                <a:lnTo>
                  <a:pt x="6578" y="203"/>
                </a:lnTo>
                <a:lnTo>
                  <a:pt x="3949" y="0"/>
                </a:lnTo>
                <a:lnTo>
                  <a:pt x="304" y="1295"/>
                </a:lnTo>
                <a:lnTo>
                  <a:pt x="0" y="5168"/>
                </a:lnTo>
                <a:lnTo>
                  <a:pt x="3390" y="7023"/>
                </a:lnTo>
                <a:lnTo>
                  <a:pt x="6045" y="7226"/>
                </a:lnTo>
                <a:lnTo>
                  <a:pt x="7874" y="3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555994" y="1650392"/>
            <a:ext cx="7950" cy="7365"/>
          </a:xfrm>
          <a:custGeom>
            <a:avLst/>
            <a:gdLst/>
            <a:ahLst/>
            <a:cxnLst/>
            <a:rect l="l" t="t" r="r" b="b"/>
            <a:pathLst>
              <a:path w="7950" h="7365">
                <a:moveTo>
                  <a:pt x="0" y="2489"/>
                </a:moveTo>
                <a:lnTo>
                  <a:pt x="584" y="6337"/>
                </a:lnTo>
                <a:lnTo>
                  <a:pt x="4305" y="7365"/>
                </a:lnTo>
                <a:lnTo>
                  <a:pt x="6934" y="6959"/>
                </a:lnTo>
                <a:lnTo>
                  <a:pt x="7950" y="3238"/>
                </a:lnTo>
                <a:lnTo>
                  <a:pt x="5842" y="0"/>
                </a:lnTo>
                <a:lnTo>
                  <a:pt x="3238" y="406"/>
                </a:lnTo>
                <a:lnTo>
                  <a:pt x="0" y="2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621831" y="1623645"/>
            <a:ext cx="8610" cy="7492"/>
          </a:xfrm>
          <a:custGeom>
            <a:avLst/>
            <a:gdLst/>
            <a:ahLst/>
            <a:cxnLst/>
            <a:rect l="l" t="t" r="r" b="b"/>
            <a:pathLst>
              <a:path w="8610" h="7493">
                <a:moveTo>
                  <a:pt x="0" y="4229"/>
                </a:moveTo>
                <a:lnTo>
                  <a:pt x="2133" y="7492"/>
                </a:lnTo>
                <a:lnTo>
                  <a:pt x="5943" y="6896"/>
                </a:lnTo>
                <a:lnTo>
                  <a:pt x="8610" y="3238"/>
                </a:lnTo>
                <a:lnTo>
                  <a:pt x="6476" y="0"/>
                </a:lnTo>
                <a:lnTo>
                  <a:pt x="2666" y="609"/>
                </a:lnTo>
                <a:lnTo>
                  <a:pt x="0" y="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650482" y="1601585"/>
            <a:ext cx="8382" cy="8026"/>
          </a:xfrm>
          <a:custGeom>
            <a:avLst/>
            <a:gdLst/>
            <a:ahLst/>
            <a:cxnLst/>
            <a:rect l="l" t="t" r="r" b="b"/>
            <a:pathLst>
              <a:path w="8382" h="8026">
                <a:moveTo>
                  <a:pt x="5816" y="0"/>
                </a:moveTo>
                <a:lnTo>
                  <a:pt x="2133" y="1130"/>
                </a:lnTo>
                <a:lnTo>
                  <a:pt x="0" y="5105"/>
                </a:lnTo>
                <a:lnTo>
                  <a:pt x="2552" y="8026"/>
                </a:lnTo>
                <a:lnTo>
                  <a:pt x="6248" y="6908"/>
                </a:lnTo>
                <a:lnTo>
                  <a:pt x="8382" y="2933"/>
                </a:lnTo>
                <a:lnTo>
                  <a:pt x="58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676263" y="1576274"/>
            <a:ext cx="8102" cy="8356"/>
          </a:xfrm>
          <a:custGeom>
            <a:avLst/>
            <a:gdLst/>
            <a:ahLst/>
            <a:cxnLst/>
            <a:rect l="l" t="t" r="r" b="b"/>
            <a:pathLst>
              <a:path w="8102" h="8356">
                <a:moveTo>
                  <a:pt x="5232" y="0"/>
                </a:moveTo>
                <a:lnTo>
                  <a:pt x="1689" y="1536"/>
                </a:lnTo>
                <a:lnTo>
                  <a:pt x="0" y="5714"/>
                </a:lnTo>
                <a:lnTo>
                  <a:pt x="2870" y="8356"/>
                </a:lnTo>
                <a:lnTo>
                  <a:pt x="6413" y="6819"/>
                </a:lnTo>
                <a:lnTo>
                  <a:pt x="8102" y="2628"/>
                </a:lnTo>
                <a:lnTo>
                  <a:pt x="52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699377" y="1548551"/>
            <a:ext cx="7772" cy="8521"/>
          </a:xfrm>
          <a:custGeom>
            <a:avLst/>
            <a:gdLst/>
            <a:ahLst/>
            <a:cxnLst/>
            <a:rect l="l" t="t" r="r" b="b"/>
            <a:pathLst>
              <a:path w="7772" h="8521">
                <a:moveTo>
                  <a:pt x="4660" y="0"/>
                </a:moveTo>
                <a:lnTo>
                  <a:pt x="1295" y="1866"/>
                </a:lnTo>
                <a:lnTo>
                  <a:pt x="0" y="6172"/>
                </a:lnTo>
                <a:lnTo>
                  <a:pt x="3111" y="8521"/>
                </a:lnTo>
                <a:lnTo>
                  <a:pt x="6489" y="6667"/>
                </a:lnTo>
                <a:lnTo>
                  <a:pt x="7772" y="2336"/>
                </a:lnTo>
                <a:lnTo>
                  <a:pt x="46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719925" y="1518896"/>
            <a:ext cx="7416" cy="8635"/>
          </a:xfrm>
          <a:custGeom>
            <a:avLst/>
            <a:gdLst/>
            <a:ahLst/>
            <a:cxnLst/>
            <a:rect l="l" t="t" r="r" b="b"/>
            <a:pathLst>
              <a:path w="7416" h="8636">
                <a:moveTo>
                  <a:pt x="4114" y="0"/>
                </a:moveTo>
                <a:lnTo>
                  <a:pt x="901" y="2146"/>
                </a:lnTo>
                <a:lnTo>
                  <a:pt x="0" y="6565"/>
                </a:lnTo>
                <a:lnTo>
                  <a:pt x="3289" y="8636"/>
                </a:lnTo>
                <a:lnTo>
                  <a:pt x="6502" y="6489"/>
                </a:lnTo>
                <a:lnTo>
                  <a:pt x="7416" y="2070"/>
                </a:lnTo>
                <a:lnTo>
                  <a:pt x="4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737910" y="1487641"/>
            <a:ext cx="6997" cy="8674"/>
          </a:xfrm>
          <a:custGeom>
            <a:avLst/>
            <a:gdLst/>
            <a:ahLst/>
            <a:cxnLst/>
            <a:rect l="l" t="t" r="r" b="b"/>
            <a:pathLst>
              <a:path w="6997" h="8674">
                <a:moveTo>
                  <a:pt x="3530" y="0"/>
                </a:moveTo>
                <a:lnTo>
                  <a:pt x="520" y="2425"/>
                </a:lnTo>
                <a:lnTo>
                  <a:pt x="0" y="6896"/>
                </a:lnTo>
                <a:lnTo>
                  <a:pt x="3454" y="8674"/>
                </a:lnTo>
                <a:lnTo>
                  <a:pt x="6477" y="6261"/>
                </a:lnTo>
                <a:lnTo>
                  <a:pt x="6997" y="1777"/>
                </a:lnTo>
                <a:lnTo>
                  <a:pt x="35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747981" y="1454875"/>
            <a:ext cx="11709" cy="8788"/>
          </a:xfrm>
          <a:custGeom>
            <a:avLst/>
            <a:gdLst/>
            <a:ahLst/>
            <a:cxnLst/>
            <a:rect l="l" t="t" r="r" b="b"/>
            <a:pathLst>
              <a:path w="11709" h="8788">
                <a:moveTo>
                  <a:pt x="11709" y="1600"/>
                </a:moveTo>
                <a:lnTo>
                  <a:pt x="8102" y="152"/>
                </a:lnTo>
                <a:lnTo>
                  <a:pt x="6896" y="6959"/>
                </a:lnTo>
                <a:lnTo>
                  <a:pt x="5888" y="2275"/>
                </a:lnTo>
                <a:lnTo>
                  <a:pt x="3492" y="0"/>
                </a:lnTo>
                <a:lnTo>
                  <a:pt x="0" y="1714"/>
                </a:lnTo>
                <a:lnTo>
                  <a:pt x="127" y="5575"/>
                </a:lnTo>
                <a:lnTo>
                  <a:pt x="3403" y="8674"/>
                </a:lnTo>
                <a:lnTo>
                  <a:pt x="5721" y="7536"/>
                </a:lnTo>
                <a:lnTo>
                  <a:pt x="5181" y="7315"/>
                </a:lnTo>
                <a:lnTo>
                  <a:pt x="5321" y="2819"/>
                </a:lnTo>
                <a:lnTo>
                  <a:pt x="5721" y="7536"/>
                </a:lnTo>
                <a:lnTo>
                  <a:pt x="8775" y="8788"/>
                </a:lnTo>
                <a:lnTo>
                  <a:pt x="11569" y="6121"/>
                </a:lnTo>
                <a:lnTo>
                  <a:pt x="11709" y="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753870" y="1455028"/>
            <a:ext cx="2213" cy="6807"/>
          </a:xfrm>
          <a:custGeom>
            <a:avLst/>
            <a:gdLst/>
            <a:ahLst/>
            <a:cxnLst/>
            <a:rect l="l" t="t" r="r" b="b"/>
            <a:pathLst>
              <a:path w="2213" h="6807">
                <a:moveTo>
                  <a:pt x="867" y="2946"/>
                </a:moveTo>
                <a:lnTo>
                  <a:pt x="1007" y="6807"/>
                </a:lnTo>
                <a:lnTo>
                  <a:pt x="2213" y="0"/>
                </a:lnTo>
                <a:lnTo>
                  <a:pt x="0" y="2122"/>
                </a:lnTo>
                <a:lnTo>
                  <a:pt x="1007" y="6807"/>
                </a:lnTo>
                <a:lnTo>
                  <a:pt x="867" y="2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772936" y="1386638"/>
            <a:ext cx="7391" cy="7962"/>
          </a:xfrm>
          <a:custGeom>
            <a:avLst/>
            <a:gdLst/>
            <a:ahLst/>
            <a:cxnLst/>
            <a:rect l="l" t="t" r="r" b="b"/>
            <a:pathLst>
              <a:path w="7391" h="7962">
                <a:moveTo>
                  <a:pt x="6946" y="4749"/>
                </a:moveTo>
                <a:lnTo>
                  <a:pt x="7391" y="2133"/>
                </a:lnTo>
                <a:lnTo>
                  <a:pt x="4165" y="0"/>
                </a:lnTo>
                <a:lnTo>
                  <a:pt x="431" y="977"/>
                </a:lnTo>
                <a:lnTo>
                  <a:pt x="0" y="3581"/>
                </a:lnTo>
                <a:lnTo>
                  <a:pt x="965" y="7315"/>
                </a:lnTo>
                <a:lnTo>
                  <a:pt x="4813" y="7962"/>
                </a:lnTo>
                <a:lnTo>
                  <a:pt x="6946" y="4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776175" y="1350850"/>
            <a:ext cx="7061" cy="7759"/>
          </a:xfrm>
          <a:custGeom>
            <a:avLst/>
            <a:gdLst/>
            <a:ahLst/>
            <a:cxnLst/>
            <a:rect l="l" t="t" r="r" b="b"/>
            <a:pathLst>
              <a:path w="7061" h="7759">
                <a:moveTo>
                  <a:pt x="7048" y="4241"/>
                </a:moveTo>
                <a:lnTo>
                  <a:pt x="7061" y="1587"/>
                </a:lnTo>
                <a:lnTo>
                  <a:pt x="3543" y="0"/>
                </a:lnTo>
                <a:lnTo>
                  <a:pt x="25" y="1562"/>
                </a:lnTo>
                <a:lnTo>
                  <a:pt x="0" y="4190"/>
                </a:lnTo>
                <a:lnTo>
                  <a:pt x="1562" y="7721"/>
                </a:lnTo>
                <a:lnTo>
                  <a:pt x="5448" y="7759"/>
                </a:lnTo>
                <a:lnTo>
                  <a:pt x="7048" y="4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762293" y="1328104"/>
            <a:ext cx="11252" cy="13919"/>
          </a:xfrm>
          <a:custGeom>
            <a:avLst/>
            <a:gdLst/>
            <a:ahLst/>
            <a:cxnLst/>
            <a:rect l="l" t="t" r="r" b="b"/>
            <a:pathLst>
              <a:path w="11252" h="13919">
                <a:moveTo>
                  <a:pt x="6021" y="7050"/>
                </a:moveTo>
                <a:lnTo>
                  <a:pt x="3809" y="7721"/>
                </a:lnTo>
                <a:lnTo>
                  <a:pt x="3314" y="11582"/>
                </a:lnTo>
                <a:lnTo>
                  <a:pt x="6616" y="13588"/>
                </a:lnTo>
                <a:lnTo>
                  <a:pt x="9258" y="13919"/>
                </a:lnTo>
                <a:lnTo>
                  <a:pt x="11252" y="10604"/>
                </a:lnTo>
                <a:lnTo>
                  <a:pt x="10109" y="6921"/>
                </a:lnTo>
                <a:lnTo>
                  <a:pt x="7492" y="6603"/>
                </a:lnTo>
                <a:lnTo>
                  <a:pt x="6782" y="6819"/>
                </a:lnTo>
                <a:lnTo>
                  <a:pt x="7569" y="3098"/>
                </a:lnTo>
                <a:lnTo>
                  <a:pt x="5283" y="0"/>
                </a:lnTo>
                <a:lnTo>
                  <a:pt x="3390" y="406"/>
                </a:lnTo>
                <a:lnTo>
                  <a:pt x="749" y="1015"/>
                </a:lnTo>
                <a:lnTo>
                  <a:pt x="0" y="4787"/>
                </a:lnTo>
                <a:lnTo>
                  <a:pt x="2336" y="7873"/>
                </a:lnTo>
                <a:lnTo>
                  <a:pt x="6021" y="70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708598" y="1372502"/>
            <a:ext cx="7251" cy="8648"/>
          </a:xfrm>
          <a:custGeom>
            <a:avLst/>
            <a:gdLst/>
            <a:ahLst/>
            <a:cxnLst/>
            <a:rect l="l" t="t" r="r" b="b"/>
            <a:pathLst>
              <a:path w="7251" h="8648">
                <a:moveTo>
                  <a:pt x="3886" y="0"/>
                </a:moveTo>
                <a:lnTo>
                  <a:pt x="749" y="2247"/>
                </a:lnTo>
                <a:lnTo>
                  <a:pt x="0" y="6718"/>
                </a:lnTo>
                <a:lnTo>
                  <a:pt x="3365" y="8648"/>
                </a:lnTo>
                <a:lnTo>
                  <a:pt x="6489" y="6388"/>
                </a:lnTo>
                <a:lnTo>
                  <a:pt x="7251" y="1968"/>
                </a:lnTo>
                <a:lnTo>
                  <a:pt x="38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6695047" y="1405853"/>
            <a:ext cx="7429" cy="8000"/>
          </a:xfrm>
          <a:custGeom>
            <a:avLst/>
            <a:gdLst/>
            <a:ahLst/>
            <a:cxnLst/>
            <a:rect l="l" t="t" r="r" b="b"/>
            <a:pathLst>
              <a:path w="7429" h="8000">
                <a:moveTo>
                  <a:pt x="6654" y="850"/>
                </a:moveTo>
                <a:lnTo>
                  <a:pt x="2857" y="0"/>
                </a:lnTo>
                <a:lnTo>
                  <a:pt x="558" y="3098"/>
                </a:lnTo>
                <a:lnTo>
                  <a:pt x="0" y="5714"/>
                </a:lnTo>
                <a:lnTo>
                  <a:pt x="3111" y="8000"/>
                </a:lnTo>
                <a:lnTo>
                  <a:pt x="6883" y="7188"/>
                </a:lnTo>
                <a:lnTo>
                  <a:pt x="7429" y="4622"/>
                </a:lnTo>
                <a:lnTo>
                  <a:pt x="6654" y="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694882" y="1441541"/>
            <a:ext cx="7429" cy="7975"/>
          </a:xfrm>
          <a:custGeom>
            <a:avLst/>
            <a:gdLst/>
            <a:ahLst/>
            <a:cxnLst/>
            <a:rect l="l" t="t" r="r" b="b"/>
            <a:pathLst>
              <a:path w="7429" h="7975">
                <a:moveTo>
                  <a:pt x="0" y="4483"/>
                </a:moveTo>
                <a:lnTo>
                  <a:pt x="520" y="7112"/>
                </a:lnTo>
                <a:lnTo>
                  <a:pt x="4279" y="7975"/>
                </a:lnTo>
                <a:lnTo>
                  <a:pt x="7429" y="5727"/>
                </a:lnTo>
                <a:lnTo>
                  <a:pt x="6908" y="3162"/>
                </a:lnTo>
                <a:lnTo>
                  <a:pt x="4711" y="0"/>
                </a:lnTo>
                <a:lnTo>
                  <a:pt x="888" y="736"/>
                </a:lnTo>
                <a:lnTo>
                  <a:pt x="0" y="4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708471" y="1474281"/>
            <a:ext cx="7543" cy="8597"/>
          </a:xfrm>
          <a:custGeom>
            <a:avLst/>
            <a:gdLst/>
            <a:ahLst/>
            <a:cxnLst/>
            <a:rect l="l" t="t" r="r" b="b"/>
            <a:pathLst>
              <a:path w="7543" h="8597">
                <a:moveTo>
                  <a:pt x="0" y="2158"/>
                </a:moveTo>
                <a:lnTo>
                  <a:pt x="634" y="5968"/>
                </a:lnTo>
                <a:lnTo>
                  <a:pt x="4330" y="8597"/>
                </a:lnTo>
                <a:lnTo>
                  <a:pt x="7543" y="6413"/>
                </a:lnTo>
                <a:lnTo>
                  <a:pt x="6870" y="2616"/>
                </a:lnTo>
                <a:lnTo>
                  <a:pt x="3225" y="0"/>
                </a:lnTo>
                <a:lnTo>
                  <a:pt x="0" y="21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732587" y="1500621"/>
            <a:ext cx="8508" cy="7823"/>
          </a:xfrm>
          <a:custGeom>
            <a:avLst/>
            <a:gdLst/>
            <a:ahLst/>
            <a:cxnLst/>
            <a:rect l="l" t="t" r="r" b="b"/>
            <a:pathLst>
              <a:path w="8509" h="7823">
                <a:moveTo>
                  <a:pt x="0" y="3060"/>
                </a:moveTo>
                <a:lnTo>
                  <a:pt x="1816" y="6476"/>
                </a:lnTo>
                <a:lnTo>
                  <a:pt x="6134" y="7823"/>
                </a:lnTo>
                <a:lnTo>
                  <a:pt x="8508" y="4737"/>
                </a:lnTo>
                <a:lnTo>
                  <a:pt x="6680" y="1333"/>
                </a:lnTo>
                <a:lnTo>
                  <a:pt x="2400" y="0"/>
                </a:lnTo>
                <a:lnTo>
                  <a:pt x="0" y="3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763462" y="1519252"/>
            <a:ext cx="8661" cy="6629"/>
          </a:xfrm>
          <a:custGeom>
            <a:avLst/>
            <a:gdLst/>
            <a:ahLst/>
            <a:cxnLst/>
            <a:rect l="l" t="t" r="r" b="b"/>
            <a:pathLst>
              <a:path w="8661" h="6629">
                <a:moveTo>
                  <a:pt x="6032" y="215"/>
                </a:moveTo>
                <a:lnTo>
                  <a:pt x="1536" y="0"/>
                </a:lnTo>
                <a:lnTo>
                  <a:pt x="0" y="3581"/>
                </a:lnTo>
                <a:lnTo>
                  <a:pt x="2616" y="6426"/>
                </a:lnTo>
                <a:lnTo>
                  <a:pt x="7137" y="6629"/>
                </a:lnTo>
                <a:lnTo>
                  <a:pt x="8661" y="3047"/>
                </a:lnTo>
                <a:lnTo>
                  <a:pt x="6032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6798019" y="1529183"/>
            <a:ext cx="7975" cy="7391"/>
          </a:xfrm>
          <a:custGeom>
            <a:avLst/>
            <a:gdLst/>
            <a:ahLst/>
            <a:cxnLst/>
            <a:rect l="l" t="t" r="r" b="b"/>
            <a:pathLst>
              <a:path w="7975" h="7391">
                <a:moveTo>
                  <a:pt x="7975" y="4191"/>
                </a:moveTo>
                <a:lnTo>
                  <a:pt x="7010" y="457"/>
                </a:lnTo>
                <a:lnTo>
                  <a:pt x="4419" y="0"/>
                </a:lnTo>
                <a:lnTo>
                  <a:pt x="673" y="952"/>
                </a:lnTo>
                <a:lnTo>
                  <a:pt x="0" y="4775"/>
                </a:lnTo>
                <a:lnTo>
                  <a:pt x="3200" y="6946"/>
                </a:lnTo>
                <a:lnTo>
                  <a:pt x="5816" y="7391"/>
                </a:lnTo>
                <a:lnTo>
                  <a:pt x="7975" y="4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6833946" y="1530834"/>
            <a:ext cx="7874" cy="7239"/>
          </a:xfrm>
          <a:custGeom>
            <a:avLst/>
            <a:gdLst/>
            <a:ahLst/>
            <a:cxnLst/>
            <a:rect l="l" t="t" r="r" b="b"/>
            <a:pathLst>
              <a:path w="7874" h="7238">
                <a:moveTo>
                  <a:pt x="0" y="2057"/>
                </a:moveTo>
                <a:lnTo>
                  <a:pt x="292" y="5930"/>
                </a:lnTo>
                <a:lnTo>
                  <a:pt x="3924" y="7239"/>
                </a:lnTo>
                <a:lnTo>
                  <a:pt x="6591" y="7023"/>
                </a:lnTo>
                <a:lnTo>
                  <a:pt x="7873" y="3378"/>
                </a:lnTo>
                <a:lnTo>
                  <a:pt x="6007" y="0"/>
                </a:lnTo>
                <a:lnTo>
                  <a:pt x="3390" y="215"/>
                </a:lnTo>
                <a:lnTo>
                  <a:pt x="0" y="2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6868720" y="1523785"/>
            <a:ext cx="8585" cy="6896"/>
          </a:xfrm>
          <a:custGeom>
            <a:avLst/>
            <a:gdLst/>
            <a:ahLst/>
            <a:cxnLst/>
            <a:rect l="l" t="t" r="r" b="b"/>
            <a:pathLst>
              <a:path w="8585" h="6896">
                <a:moveTo>
                  <a:pt x="0" y="2832"/>
                </a:moveTo>
                <a:lnTo>
                  <a:pt x="1231" y="6527"/>
                </a:lnTo>
                <a:lnTo>
                  <a:pt x="5079" y="6896"/>
                </a:lnTo>
                <a:lnTo>
                  <a:pt x="8585" y="4038"/>
                </a:lnTo>
                <a:lnTo>
                  <a:pt x="7340" y="355"/>
                </a:lnTo>
                <a:lnTo>
                  <a:pt x="3492" y="0"/>
                </a:lnTo>
                <a:lnTo>
                  <a:pt x="0" y="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6901231" y="1508532"/>
            <a:ext cx="8648" cy="7302"/>
          </a:xfrm>
          <a:custGeom>
            <a:avLst/>
            <a:gdLst/>
            <a:ahLst/>
            <a:cxnLst/>
            <a:rect l="l" t="t" r="r" b="b"/>
            <a:pathLst>
              <a:path w="8648" h="7302">
                <a:moveTo>
                  <a:pt x="0" y="3949"/>
                </a:moveTo>
                <a:lnTo>
                  <a:pt x="1981" y="7302"/>
                </a:lnTo>
                <a:lnTo>
                  <a:pt x="5803" y="6870"/>
                </a:lnTo>
                <a:lnTo>
                  <a:pt x="8648" y="3340"/>
                </a:lnTo>
                <a:lnTo>
                  <a:pt x="6654" y="0"/>
                </a:lnTo>
                <a:lnTo>
                  <a:pt x="2819" y="444"/>
                </a:lnTo>
                <a:lnTo>
                  <a:pt x="0" y="39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6930364" y="1487082"/>
            <a:ext cx="8394" cy="8026"/>
          </a:xfrm>
          <a:custGeom>
            <a:avLst/>
            <a:gdLst/>
            <a:ahLst/>
            <a:cxnLst/>
            <a:rect l="l" t="t" r="r" b="b"/>
            <a:pathLst>
              <a:path w="8394" h="8026">
                <a:moveTo>
                  <a:pt x="5829" y="0"/>
                </a:moveTo>
                <a:lnTo>
                  <a:pt x="2146" y="1130"/>
                </a:lnTo>
                <a:lnTo>
                  <a:pt x="0" y="5080"/>
                </a:lnTo>
                <a:lnTo>
                  <a:pt x="2552" y="8026"/>
                </a:lnTo>
                <a:lnTo>
                  <a:pt x="6248" y="6896"/>
                </a:lnTo>
                <a:lnTo>
                  <a:pt x="8394" y="2921"/>
                </a:lnTo>
                <a:lnTo>
                  <a:pt x="58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6955536" y="1461047"/>
            <a:ext cx="7912" cy="8458"/>
          </a:xfrm>
          <a:custGeom>
            <a:avLst/>
            <a:gdLst/>
            <a:ahLst/>
            <a:cxnLst/>
            <a:rect l="l" t="t" r="r" b="b"/>
            <a:pathLst>
              <a:path w="7912" h="8458">
                <a:moveTo>
                  <a:pt x="4902" y="0"/>
                </a:moveTo>
                <a:lnTo>
                  <a:pt x="1460" y="1739"/>
                </a:lnTo>
                <a:lnTo>
                  <a:pt x="0" y="5994"/>
                </a:lnTo>
                <a:lnTo>
                  <a:pt x="3009" y="8458"/>
                </a:lnTo>
                <a:lnTo>
                  <a:pt x="6464" y="6731"/>
                </a:lnTo>
                <a:lnTo>
                  <a:pt x="7912" y="2451"/>
                </a:lnTo>
                <a:lnTo>
                  <a:pt x="49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6976212" y="1431368"/>
            <a:ext cx="7213" cy="8661"/>
          </a:xfrm>
          <a:custGeom>
            <a:avLst/>
            <a:gdLst/>
            <a:ahLst/>
            <a:cxnLst/>
            <a:rect l="l" t="t" r="r" b="b"/>
            <a:pathLst>
              <a:path w="7213" h="8661">
                <a:moveTo>
                  <a:pt x="3835" y="0"/>
                </a:moveTo>
                <a:lnTo>
                  <a:pt x="723" y="2286"/>
                </a:lnTo>
                <a:lnTo>
                  <a:pt x="0" y="6731"/>
                </a:lnTo>
                <a:lnTo>
                  <a:pt x="3378" y="8661"/>
                </a:lnTo>
                <a:lnTo>
                  <a:pt x="6489" y="6388"/>
                </a:lnTo>
                <a:lnTo>
                  <a:pt x="7213" y="1930"/>
                </a:lnTo>
                <a:lnTo>
                  <a:pt x="3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6991616" y="1398805"/>
            <a:ext cx="6400" cy="8597"/>
          </a:xfrm>
          <a:custGeom>
            <a:avLst/>
            <a:gdLst/>
            <a:ahLst/>
            <a:cxnLst/>
            <a:rect l="l" t="t" r="r" b="b"/>
            <a:pathLst>
              <a:path w="6400" h="8597">
                <a:moveTo>
                  <a:pt x="0" y="2793"/>
                </a:moveTo>
                <a:lnTo>
                  <a:pt x="63" y="7289"/>
                </a:lnTo>
                <a:lnTo>
                  <a:pt x="3733" y="8597"/>
                </a:lnTo>
                <a:lnTo>
                  <a:pt x="6400" y="5803"/>
                </a:lnTo>
                <a:lnTo>
                  <a:pt x="6324" y="1282"/>
                </a:lnTo>
                <a:lnTo>
                  <a:pt x="2666" y="0"/>
                </a:lnTo>
                <a:lnTo>
                  <a:pt x="0" y="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6999846" y="1364439"/>
            <a:ext cx="7340" cy="7937"/>
          </a:xfrm>
          <a:custGeom>
            <a:avLst/>
            <a:gdLst/>
            <a:ahLst/>
            <a:cxnLst/>
            <a:rect l="l" t="t" r="r" b="b"/>
            <a:pathLst>
              <a:path w="7340" h="7937">
                <a:moveTo>
                  <a:pt x="6985" y="4673"/>
                </a:moveTo>
                <a:lnTo>
                  <a:pt x="7340" y="2031"/>
                </a:lnTo>
                <a:lnTo>
                  <a:pt x="4064" y="0"/>
                </a:lnTo>
                <a:lnTo>
                  <a:pt x="368" y="1092"/>
                </a:lnTo>
                <a:lnTo>
                  <a:pt x="0" y="3708"/>
                </a:lnTo>
                <a:lnTo>
                  <a:pt x="1079" y="7404"/>
                </a:lnTo>
                <a:lnTo>
                  <a:pt x="4927" y="7937"/>
                </a:lnTo>
                <a:lnTo>
                  <a:pt x="6985" y="4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7000317" y="1328612"/>
            <a:ext cx="7289" cy="7899"/>
          </a:xfrm>
          <a:custGeom>
            <a:avLst/>
            <a:gdLst/>
            <a:ahLst/>
            <a:cxnLst/>
            <a:rect l="l" t="t" r="r" b="b"/>
            <a:pathLst>
              <a:path w="7289" h="7899">
                <a:moveTo>
                  <a:pt x="279" y="4559"/>
                </a:moveTo>
                <a:lnTo>
                  <a:pt x="2209" y="7899"/>
                </a:lnTo>
                <a:lnTo>
                  <a:pt x="6083" y="7493"/>
                </a:lnTo>
                <a:lnTo>
                  <a:pt x="7289" y="3835"/>
                </a:lnTo>
                <a:lnTo>
                  <a:pt x="6997" y="1181"/>
                </a:lnTo>
                <a:lnTo>
                  <a:pt x="3327" y="0"/>
                </a:lnTo>
                <a:lnTo>
                  <a:pt x="0" y="1943"/>
                </a:lnTo>
                <a:lnTo>
                  <a:pt x="279" y="4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6992099" y="1293381"/>
            <a:ext cx="6794" cy="8636"/>
          </a:xfrm>
          <a:custGeom>
            <a:avLst/>
            <a:gdLst/>
            <a:ahLst/>
            <a:cxnLst/>
            <a:rect l="l" t="t" r="r" b="b"/>
            <a:pathLst>
              <a:path w="6794" h="8636">
                <a:moveTo>
                  <a:pt x="3746" y="0"/>
                </a:moveTo>
                <a:lnTo>
                  <a:pt x="139" y="1460"/>
                </a:lnTo>
                <a:lnTo>
                  <a:pt x="0" y="5321"/>
                </a:lnTo>
                <a:lnTo>
                  <a:pt x="3022" y="8636"/>
                </a:lnTo>
                <a:lnTo>
                  <a:pt x="6642" y="7200"/>
                </a:lnTo>
                <a:lnTo>
                  <a:pt x="6794" y="3340"/>
                </a:lnTo>
                <a:lnTo>
                  <a:pt x="37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6973647" y="1262470"/>
            <a:ext cx="7835" cy="8496"/>
          </a:xfrm>
          <a:custGeom>
            <a:avLst/>
            <a:gdLst/>
            <a:ahLst/>
            <a:cxnLst/>
            <a:rect l="l" t="t" r="r" b="b"/>
            <a:pathLst>
              <a:path w="7835" h="8496">
                <a:moveTo>
                  <a:pt x="0" y="2412"/>
                </a:moveTo>
                <a:lnTo>
                  <a:pt x="939" y="6146"/>
                </a:lnTo>
                <a:lnTo>
                  <a:pt x="4762" y="8496"/>
                </a:lnTo>
                <a:lnTo>
                  <a:pt x="7835" y="6108"/>
                </a:lnTo>
                <a:lnTo>
                  <a:pt x="6921" y="2362"/>
                </a:lnTo>
                <a:lnTo>
                  <a:pt x="3060" y="0"/>
                </a:lnTo>
                <a:lnTo>
                  <a:pt x="0" y="2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6753162" y="1457694"/>
            <a:ext cx="539" cy="4716"/>
          </a:xfrm>
          <a:custGeom>
            <a:avLst/>
            <a:gdLst/>
            <a:ahLst/>
            <a:cxnLst/>
            <a:rect l="l" t="t" r="r" b="b"/>
            <a:pathLst>
              <a:path w="539" h="4716">
                <a:moveTo>
                  <a:pt x="539" y="4716"/>
                </a:moveTo>
                <a:lnTo>
                  <a:pt x="139" y="0"/>
                </a:lnTo>
                <a:lnTo>
                  <a:pt x="0" y="4495"/>
                </a:lnTo>
                <a:lnTo>
                  <a:pt x="539" y="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6536589" y="1544880"/>
            <a:ext cx="14541" cy="9690"/>
          </a:xfrm>
          <a:custGeom>
            <a:avLst/>
            <a:gdLst/>
            <a:ahLst/>
            <a:cxnLst/>
            <a:rect l="l" t="t" r="r" b="b"/>
            <a:pathLst>
              <a:path w="14541" h="9690">
                <a:moveTo>
                  <a:pt x="2755" y="9690"/>
                </a:moveTo>
                <a:lnTo>
                  <a:pt x="7277" y="9677"/>
                </a:lnTo>
                <a:lnTo>
                  <a:pt x="7594" y="6908"/>
                </a:lnTo>
                <a:lnTo>
                  <a:pt x="8178" y="7205"/>
                </a:lnTo>
                <a:lnTo>
                  <a:pt x="11061" y="8674"/>
                </a:lnTo>
                <a:lnTo>
                  <a:pt x="14058" y="6248"/>
                </a:lnTo>
                <a:lnTo>
                  <a:pt x="14541" y="1727"/>
                </a:lnTo>
                <a:lnTo>
                  <a:pt x="11061" y="0"/>
                </a:lnTo>
                <a:lnTo>
                  <a:pt x="8610" y="6019"/>
                </a:lnTo>
                <a:lnTo>
                  <a:pt x="7779" y="5204"/>
                </a:lnTo>
                <a:lnTo>
                  <a:pt x="5854" y="3314"/>
                </a:lnTo>
                <a:lnTo>
                  <a:pt x="1358" y="3327"/>
                </a:lnTo>
                <a:lnTo>
                  <a:pt x="0" y="6972"/>
                </a:lnTo>
                <a:lnTo>
                  <a:pt x="2755" y="96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543866" y="1551788"/>
            <a:ext cx="901" cy="2768"/>
          </a:xfrm>
          <a:custGeom>
            <a:avLst/>
            <a:gdLst/>
            <a:ahLst/>
            <a:cxnLst/>
            <a:rect l="l" t="t" r="r" b="b"/>
            <a:pathLst>
              <a:path w="901" h="2768">
                <a:moveTo>
                  <a:pt x="901" y="297"/>
                </a:moveTo>
                <a:lnTo>
                  <a:pt x="317" y="0"/>
                </a:lnTo>
                <a:lnTo>
                  <a:pt x="0" y="2768"/>
                </a:lnTo>
                <a:lnTo>
                  <a:pt x="901" y="2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6539487" y="1440017"/>
            <a:ext cx="2536" cy="4203"/>
          </a:xfrm>
          <a:custGeom>
            <a:avLst/>
            <a:gdLst/>
            <a:ahLst/>
            <a:cxnLst/>
            <a:rect l="l" t="t" r="r" b="b"/>
            <a:pathLst>
              <a:path w="2536" h="4203">
                <a:moveTo>
                  <a:pt x="2117" y="4203"/>
                </a:moveTo>
                <a:lnTo>
                  <a:pt x="2536" y="0"/>
                </a:lnTo>
                <a:lnTo>
                  <a:pt x="0" y="2813"/>
                </a:lnTo>
                <a:lnTo>
                  <a:pt x="2117" y="4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6607277" y="1502247"/>
            <a:ext cx="855" cy="3403"/>
          </a:xfrm>
          <a:custGeom>
            <a:avLst/>
            <a:gdLst/>
            <a:ahLst/>
            <a:cxnLst/>
            <a:rect l="l" t="t" r="r" b="b"/>
            <a:pathLst>
              <a:path w="855" h="3403">
                <a:moveTo>
                  <a:pt x="0" y="0"/>
                </a:moveTo>
                <a:lnTo>
                  <a:pt x="647" y="3403"/>
                </a:lnTo>
                <a:lnTo>
                  <a:pt x="855" y="9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6548666" y="1476637"/>
            <a:ext cx="960" cy="3283"/>
          </a:xfrm>
          <a:custGeom>
            <a:avLst/>
            <a:gdLst/>
            <a:ahLst/>
            <a:cxnLst/>
            <a:rect l="l" t="t" r="r" b="b"/>
            <a:pathLst>
              <a:path w="960" h="3283">
                <a:moveTo>
                  <a:pt x="596" y="3283"/>
                </a:moveTo>
                <a:lnTo>
                  <a:pt x="960" y="0"/>
                </a:lnTo>
                <a:lnTo>
                  <a:pt x="0" y="730"/>
                </a:lnTo>
                <a:lnTo>
                  <a:pt x="596" y="32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6549318" y="1478447"/>
            <a:ext cx="2269" cy="4559"/>
          </a:xfrm>
          <a:custGeom>
            <a:avLst/>
            <a:gdLst/>
            <a:ahLst/>
            <a:cxnLst/>
            <a:rect l="l" t="t" r="r" b="b"/>
            <a:pathLst>
              <a:path w="2269" h="4559">
                <a:moveTo>
                  <a:pt x="2269" y="4559"/>
                </a:moveTo>
                <a:lnTo>
                  <a:pt x="1241" y="0"/>
                </a:lnTo>
                <a:lnTo>
                  <a:pt x="0" y="1545"/>
                </a:lnTo>
                <a:lnTo>
                  <a:pt x="2269" y="4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6702909" y="1366153"/>
            <a:ext cx="3149" cy="3301"/>
          </a:xfrm>
          <a:custGeom>
            <a:avLst/>
            <a:gdLst/>
            <a:ahLst/>
            <a:cxnLst/>
            <a:rect l="l" t="t" r="r" b="b"/>
            <a:pathLst>
              <a:path w="3149" h="3302">
                <a:moveTo>
                  <a:pt x="1015" y="3302"/>
                </a:moveTo>
                <a:lnTo>
                  <a:pt x="3149" y="0"/>
                </a:lnTo>
                <a:lnTo>
                  <a:pt x="0" y="3238"/>
                </a:lnTo>
                <a:lnTo>
                  <a:pt x="1015" y="3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6494374" y="1376643"/>
            <a:ext cx="12077" cy="10972"/>
          </a:xfrm>
          <a:custGeom>
            <a:avLst/>
            <a:gdLst/>
            <a:ahLst/>
            <a:cxnLst/>
            <a:rect l="l" t="t" r="r" b="b"/>
            <a:pathLst>
              <a:path w="12077" h="10972">
                <a:moveTo>
                  <a:pt x="1943" y="7289"/>
                </a:moveTo>
                <a:lnTo>
                  <a:pt x="4559" y="7010"/>
                </a:lnTo>
                <a:lnTo>
                  <a:pt x="5092" y="6311"/>
                </a:lnTo>
                <a:lnTo>
                  <a:pt x="7111" y="3022"/>
                </a:lnTo>
                <a:lnTo>
                  <a:pt x="7899" y="5067"/>
                </a:lnTo>
                <a:lnTo>
                  <a:pt x="8077" y="10972"/>
                </a:lnTo>
                <a:lnTo>
                  <a:pt x="11760" y="9829"/>
                </a:lnTo>
                <a:lnTo>
                  <a:pt x="12077" y="7226"/>
                </a:lnTo>
                <a:lnTo>
                  <a:pt x="10972" y="3530"/>
                </a:lnTo>
                <a:lnTo>
                  <a:pt x="7692" y="3099"/>
                </a:lnTo>
                <a:lnTo>
                  <a:pt x="7492" y="1193"/>
                </a:lnTo>
                <a:lnTo>
                  <a:pt x="3822" y="0"/>
                </a:lnTo>
                <a:lnTo>
                  <a:pt x="1181" y="292"/>
                </a:lnTo>
                <a:lnTo>
                  <a:pt x="0" y="3962"/>
                </a:lnTo>
                <a:lnTo>
                  <a:pt x="1943" y="7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6554330" y="1510602"/>
            <a:ext cx="1651" cy="1574"/>
          </a:xfrm>
          <a:custGeom>
            <a:avLst/>
            <a:gdLst/>
            <a:ahLst/>
            <a:cxnLst/>
            <a:rect l="l" t="t" r="r" b="b"/>
            <a:pathLst>
              <a:path w="1651" h="1574">
                <a:moveTo>
                  <a:pt x="1384" y="1574"/>
                </a:moveTo>
                <a:lnTo>
                  <a:pt x="1651" y="0"/>
                </a:lnTo>
                <a:lnTo>
                  <a:pt x="0" y="647"/>
                </a:lnTo>
                <a:lnTo>
                  <a:pt x="1384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6487567" y="1314464"/>
            <a:ext cx="7785" cy="7099"/>
          </a:xfrm>
          <a:custGeom>
            <a:avLst/>
            <a:gdLst/>
            <a:ahLst/>
            <a:cxnLst/>
            <a:rect l="l" t="t" r="r" b="b"/>
            <a:pathLst>
              <a:path w="7785" h="7099">
                <a:moveTo>
                  <a:pt x="7785" y="5384"/>
                </a:moveTo>
                <a:lnTo>
                  <a:pt x="7708" y="1498"/>
                </a:lnTo>
                <a:lnTo>
                  <a:pt x="4152" y="0"/>
                </a:lnTo>
                <a:lnTo>
                  <a:pt x="1498" y="50"/>
                </a:lnTo>
                <a:lnTo>
                  <a:pt x="0" y="3606"/>
                </a:lnTo>
                <a:lnTo>
                  <a:pt x="1650" y="7099"/>
                </a:lnTo>
                <a:lnTo>
                  <a:pt x="4292" y="7035"/>
                </a:lnTo>
                <a:lnTo>
                  <a:pt x="7785" y="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6451689" y="1316229"/>
            <a:ext cx="7886" cy="7238"/>
          </a:xfrm>
          <a:custGeom>
            <a:avLst/>
            <a:gdLst/>
            <a:ahLst/>
            <a:cxnLst/>
            <a:rect l="l" t="t" r="r" b="b"/>
            <a:pathLst>
              <a:path w="7886" h="7238">
                <a:moveTo>
                  <a:pt x="7886" y="5156"/>
                </a:moveTo>
                <a:lnTo>
                  <a:pt x="7556" y="1282"/>
                </a:lnTo>
                <a:lnTo>
                  <a:pt x="3924" y="0"/>
                </a:lnTo>
                <a:lnTo>
                  <a:pt x="1282" y="215"/>
                </a:lnTo>
                <a:lnTo>
                  <a:pt x="0" y="3860"/>
                </a:lnTo>
                <a:lnTo>
                  <a:pt x="1866" y="7238"/>
                </a:lnTo>
                <a:lnTo>
                  <a:pt x="4508" y="7023"/>
                </a:lnTo>
                <a:lnTo>
                  <a:pt x="7886" y="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6416092" y="1320775"/>
            <a:ext cx="11633" cy="7404"/>
          </a:xfrm>
          <a:custGeom>
            <a:avLst/>
            <a:gdLst/>
            <a:ahLst/>
            <a:cxnLst/>
            <a:rect l="l" t="t" r="r" b="b"/>
            <a:pathLst>
              <a:path w="11633" h="7404">
                <a:moveTo>
                  <a:pt x="11633" y="2768"/>
                </a:moveTo>
                <a:lnTo>
                  <a:pt x="7378" y="1308"/>
                </a:lnTo>
                <a:lnTo>
                  <a:pt x="4902" y="4305"/>
                </a:lnTo>
                <a:lnTo>
                  <a:pt x="3543" y="0"/>
                </a:lnTo>
                <a:lnTo>
                  <a:pt x="927" y="469"/>
                </a:lnTo>
                <a:lnTo>
                  <a:pt x="0" y="4216"/>
                </a:lnTo>
                <a:lnTo>
                  <a:pt x="2171" y="7404"/>
                </a:lnTo>
                <a:lnTo>
                  <a:pt x="4762" y="6934"/>
                </a:lnTo>
                <a:lnTo>
                  <a:pt x="5843" y="6200"/>
                </a:lnTo>
                <a:lnTo>
                  <a:pt x="7962" y="4762"/>
                </a:lnTo>
                <a:lnTo>
                  <a:pt x="11633" y="2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419634" y="1320776"/>
            <a:ext cx="3806" cy="4305"/>
          </a:xfrm>
          <a:custGeom>
            <a:avLst/>
            <a:gdLst/>
            <a:ahLst/>
            <a:cxnLst/>
            <a:rect l="l" t="t" r="r" b="b"/>
            <a:pathLst>
              <a:path w="3806" h="4305">
                <a:moveTo>
                  <a:pt x="3733" y="939"/>
                </a:moveTo>
                <a:lnTo>
                  <a:pt x="0" y="0"/>
                </a:lnTo>
                <a:lnTo>
                  <a:pt x="1358" y="4305"/>
                </a:lnTo>
                <a:lnTo>
                  <a:pt x="3806" y="1343"/>
                </a:lnTo>
                <a:lnTo>
                  <a:pt x="3733" y="9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421934" y="1323544"/>
            <a:ext cx="7504" cy="6464"/>
          </a:xfrm>
          <a:custGeom>
            <a:avLst/>
            <a:gdLst/>
            <a:ahLst/>
            <a:cxnLst/>
            <a:rect l="l" t="t" r="r" b="b"/>
            <a:pathLst>
              <a:path w="7504" h="6464">
                <a:moveTo>
                  <a:pt x="0" y="3432"/>
                </a:moveTo>
                <a:lnTo>
                  <a:pt x="773" y="4991"/>
                </a:lnTo>
                <a:lnTo>
                  <a:pt x="5040" y="6464"/>
                </a:lnTo>
                <a:lnTo>
                  <a:pt x="7504" y="3454"/>
                </a:lnTo>
                <a:lnTo>
                  <a:pt x="5790" y="0"/>
                </a:lnTo>
                <a:lnTo>
                  <a:pt x="2119" y="1993"/>
                </a:lnTo>
                <a:lnTo>
                  <a:pt x="0" y="3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380747" y="1329449"/>
            <a:ext cx="8585" cy="6908"/>
          </a:xfrm>
          <a:custGeom>
            <a:avLst/>
            <a:gdLst/>
            <a:ahLst/>
            <a:cxnLst/>
            <a:rect l="l" t="t" r="r" b="b"/>
            <a:pathLst>
              <a:path w="8585" h="6908">
                <a:moveTo>
                  <a:pt x="0" y="2832"/>
                </a:moveTo>
                <a:lnTo>
                  <a:pt x="1219" y="6515"/>
                </a:lnTo>
                <a:lnTo>
                  <a:pt x="5067" y="6908"/>
                </a:lnTo>
                <a:lnTo>
                  <a:pt x="8585" y="4114"/>
                </a:lnTo>
                <a:lnTo>
                  <a:pt x="7366" y="406"/>
                </a:lnTo>
                <a:lnTo>
                  <a:pt x="3530" y="0"/>
                </a:lnTo>
                <a:lnTo>
                  <a:pt x="0" y="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358586" y="1400125"/>
            <a:ext cx="8661" cy="7124"/>
          </a:xfrm>
          <a:custGeom>
            <a:avLst/>
            <a:gdLst/>
            <a:ahLst/>
            <a:cxnLst/>
            <a:rect l="l" t="t" r="r" b="b"/>
            <a:pathLst>
              <a:path w="8661" h="7124">
                <a:moveTo>
                  <a:pt x="6311" y="634"/>
                </a:moveTo>
                <a:lnTo>
                  <a:pt x="1866" y="0"/>
                </a:lnTo>
                <a:lnTo>
                  <a:pt x="0" y="3416"/>
                </a:lnTo>
                <a:lnTo>
                  <a:pt x="2324" y="6489"/>
                </a:lnTo>
                <a:lnTo>
                  <a:pt x="6819" y="7124"/>
                </a:lnTo>
                <a:lnTo>
                  <a:pt x="8661" y="3695"/>
                </a:lnTo>
                <a:lnTo>
                  <a:pt x="6311" y="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359715" y="1426922"/>
            <a:ext cx="9982" cy="9220"/>
          </a:xfrm>
          <a:custGeom>
            <a:avLst/>
            <a:gdLst/>
            <a:ahLst/>
            <a:cxnLst/>
            <a:rect l="l" t="t" r="r" b="b"/>
            <a:pathLst>
              <a:path w="9982" h="9220">
                <a:moveTo>
                  <a:pt x="2806" y="584"/>
                </a:moveTo>
                <a:lnTo>
                  <a:pt x="63" y="3289"/>
                </a:lnTo>
                <a:lnTo>
                  <a:pt x="0" y="7810"/>
                </a:lnTo>
                <a:lnTo>
                  <a:pt x="3619" y="9220"/>
                </a:lnTo>
                <a:lnTo>
                  <a:pt x="5428" y="7427"/>
                </a:lnTo>
                <a:lnTo>
                  <a:pt x="6362" y="6502"/>
                </a:lnTo>
                <a:lnTo>
                  <a:pt x="5428" y="7427"/>
                </a:lnTo>
                <a:lnTo>
                  <a:pt x="7607" y="6896"/>
                </a:lnTo>
                <a:lnTo>
                  <a:pt x="9982" y="3086"/>
                </a:lnTo>
                <a:lnTo>
                  <a:pt x="7620" y="0"/>
                </a:lnTo>
                <a:lnTo>
                  <a:pt x="3860" y="888"/>
                </a:lnTo>
                <a:lnTo>
                  <a:pt x="6438" y="2006"/>
                </a:lnTo>
                <a:lnTo>
                  <a:pt x="3860" y="7810"/>
                </a:lnTo>
                <a:lnTo>
                  <a:pt x="1473" y="4724"/>
                </a:lnTo>
                <a:lnTo>
                  <a:pt x="2806" y="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361189" y="1427506"/>
            <a:ext cx="4965" cy="7226"/>
          </a:xfrm>
          <a:custGeom>
            <a:avLst/>
            <a:gdLst/>
            <a:ahLst/>
            <a:cxnLst/>
            <a:rect l="l" t="t" r="r" b="b"/>
            <a:pathLst>
              <a:path w="4965" h="7226">
                <a:moveTo>
                  <a:pt x="2333" y="391"/>
                </a:moveTo>
                <a:lnTo>
                  <a:pt x="1333" y="0"/>
                </a:lnTo>
                <a:lnTo>
                  <a:pt x="0" y="4140"/>
                </a:lnTo>
                <a:lnTo>
                  <a:pt x="2387" y="7226"/>
                </a:lnTo>
                <a:lnTo>
                  <a:pt x="4965" y="1422"/>
                </a:lnTo>
                <a:lnTo>
                  <a:pt x="2387" y="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347930" y="1343789"/>
            <a:ext cx="8648" cy="7277"/>
          </a:xfrm>
          <a:custGeom>
            <a:avLst/>
            <a:gdLst/>
            <a:ahLst/>
            <a:cxnLst/>
            <a:rect l="l" t="t" r="r" b="b"/>
            <a:pathLst>
              <a:path w="8648" h="7277">
                <a:moveTo>
                  <a:pt x="0" y="3924"/>
                </a:moveTo>
                <a:lnTo>
                  <a:pt x="1981" y="7277"/>
                </a:lnTo>
                <a:lnTo>
                  <a:pt x="5816" y="6845"/>
                </a:lnTo>
                <a:lnTo>
                  <a:pt x="8648" y="3352"/>
                </a:lnTo>
                <a:lnTo>
                  <a:pt x="6692" y="0"/>
                </a:lnTo>
                <a:lnTo>
                  <a:pt x="2857" y="419"/>
                </a:lnTo>
                <a:lnTo>
                  <a:pt x="0" y="3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320321" y="1365606"/>
            <a:ext cx="8089" cy="8356"/>
          </a:xfrm>
          <a:custGeom>
            <a:avLst/>
            <a:gdLst/>
            <a:ahLst/>
            <a:cxnLst/>
            <a:rect l="l" t="t" r="r" b="b"/>
            <a:pathLst>
              <a:path w="8089" h="8356">
                <a:moveTo>
                  <a:pt x="5219" y="0"/>
                </a:moveTo>
                <a:lnTo>
                  <a:pt x="1676" y="1536"/>
                </a:lnTo>
                <a:lnTo>
                  <a:pt x="0" y="5753"/>
                </a:lnTo>
                <a:lnTo>
                  <a:pt x="2895" y="8356"/>
                </a:lnTo>
                <a:lnTo>
                  <a:pt x="6426" y="6794"/>
                </a:lnTo>
                <a:lnTo>
                  <a:pt x="8089" y="2616"/>
                </a:lnTo>
                <a:lnTo>
                  <a:pt x="52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302108" y="1395668"/>
            <a:ext cx="6540" cy="8635"/>
          </a:xfrm>
          <a:custGeom>
            <a:avLst/>
            <a:gdLst/>
            <a:ahLst/>
            <a:cxnLst/>
            <a:rect l="l" t="t" r="r" b="b"/>
            <a:pathLst>
              <a:path w="6540" h="8636">
                <a:moveTo>
                  <a:pt x="3606" y="8635"/>
                </a:moveTo>
                <a:lnTo>
                  <a:pt x="6388" y="5968"/>
                </a:lnTo>
                <a:lnTo>
                  <a:pt x="6540" y="1485"/>
                </a:lnTo>
                <a:lnTo>
                  <a:pt x="2946" y="0"/>
                </a:lnTo>
                <a:lnTo>
                  <a:pt x="139" y="2641"/>
                </a:lnTo>
                <a:lnTo>
                  <a:pt x="0" y="7175"/>
                </a:lnTo>
                <a:lnTo>
                  <a:pt x="3606" y="8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293117" y="1430668"/>
            <a:ext cx="7277" cy="7924"/>
          </a:xfrm>
          <a:custGeom>
            <a:avLst/>
            <a:gdLst/>
            <a:ahLst/>
            <a:cxnLst/>
            <a:rect l="l" t="t" r="r" b="b"/>
            <a:pathLst>
              <a:path w="7277" h="7924">
                <a:moveTo>
                  <a:pt x="6095" y="431"/>
                </a:moveTo>
                <a:lnTo>
                  <a:pt x="2222" y="0"/>
                </a:lnTo>
                <a:lnTo>
                  <a:pt x="279" y="3340"/>
                </a:lnTo>
                <a:lnTo>
                  <a:pt x="0" y="5994"/>
                </a:lnTo>
                <a:lnTo>
                  <a:pt x="3340" y="7924"/>
                </a:lnTo>
                <a:lnTo>
                  <a:pt x="7010" y="6705"/>
                </a:lnTo>
                <a:lnTo>
                  <a:pt x="7277" y="4102"/>
                </a:lnTo>
                <a:lnTo>
                  <a:pt x="6095" y="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6297054" y="1465772"/>
            <a:ext cx="6807" cy="8635"/>
          </a:xfrm>
          <a:custGeom>
            <a:avLst/>
            <a:gdLst/>
            <a:ahLst/>
            <a:cxnLst/>
            <a:rect l="l" t="t" r="r" b="b"/>
            <a:pathLst>
              <a:path w="6807" h="8636">
                <a:moveTo>
                  <a:pt x="3822" y="0"/>
                </a:moveTo>
                <a:lnTo>
                  <a:pt x="190" y="1409"/>
                </a:lnTo>
                <a:lnTo>
                  <a:pt x="0" y="5257"/>
                </a:lnTo>
                <a:lnTo>
                  <a:pt x="3060" y="8636"/>
                </a:lnTo>
                <a:lnTo>
                  <a:pt x="6667" y="7175"/>
                </a:lnTo>
                <a:lnTo>
                  <a:pt x="6807" y="3327"/>
                </a:lnTo>
                <a:lnTo>
                  <a:pt x="3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318809" y="1493420"/>
            <a:ext cx="8572" cy="7645"/>
          </a:xfrm>
          <a:custGeom>
            <a:avLst/>
            <a:gdLst/>
            <a:ahLst/>
            <a:cxnLst/>
            <a:rect l="l" t="t" r="r" b="b"/>
            <a:pathLst>
              <a:path w="8572" h="7645">
                <a:moveTo>
                  <a:pt x="0" y="3162"/>
                </a:moveTo>
                <a:lnTo>
                  <a:pt x="1955" y="6502"/>
                </a:lnTo>
                <a:lnTo>
                  <a:pt x="6337" y="7645"/>
                </a:lnTo>
                <a:lnTo>
                  <a:pt x="8572" y="4457"/>
                </a:lnTo>
                <a:lnTo>
                  <a:pt x="6604" y="1155"/>
                </a:lnTo>
                <a:lnTo>
                  <a:pt x="2260" y="0"/>
                </a:lnTo>
                <a:lnTo>
                  <a:pt x="0" y="3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350482" y="1510666"/>
            <a:ext cx="8648" cy="6578"/>
          </a:xfrm>
          <a:custGeom>
            <a:avLst/>
            <a:gdLst/>
            <a:ahLst/>
            <a:cxnLst/>
            <a:rect l="l" t="t" r="r" b="b"/>
            <a:pathLst>
              <a:path w="8648" h="6578">
                <a:moveTo>
                  <a:pt x="6007" y="177"/>
                </a:moveTo>
                <a:lnTo>
                  <a:pt x="1498" y="0"/>
                </a:lnTo>
                <a:lnTo>
                  <a:pt x="0" y="3581"/>
                </a:lnTo>
                <a:lnTo>
                  <a:pt x="2628" y="6400"/>
                </a:lnTo>
                <a:lnTo>
                  <a:pt x="7150" y="6578"/>
                </a:lnTo>
                <a:lnTo>
                  <a:pt x="8648" y="2997"/>
                </a:lnTo>
                <a:lnTo>
                  <a:pt x="6007" y="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384176" y="1523252"/>
            <a:ext cx="8559" cy="6489"/>
          </a:xfrm>
          <a:custGeom>
            <a:avLst/>
            <a:gdLst/>
            <a:ahLst/>
            <a:cxnLst/>
            <a:rect l="l" t="t" r="r" b="b"/>
            <a:pathLst>
              <a:path w="8559" h="6489">
                <a:moveTo>
                  <a:pt x="5689" y="0"/>
                </a:moveTo>
                <a:lnTo>
                  <a:pt x="1193" y="215"/>
                </a:lnTo>
                <a:lnTo>
                  <a:pt x="0" y="3911"/>
                </a:lnTo>
                <a:lnTo>
                  <a:pt x="2870" y="6489"/>
                </a:lnTo>
                <a:lnTo>
                  <a:pt x="7378" y="6273"/>
                </a:lnTo>
                <a:lnTo>
                  <a:pt x="8559" y="2565"/>
                </a:lnTo>
                <a:lnTo>
                  <a:pt x="56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419038" y="1531990"/>
            <a:ext cx="7975" cy="7429"/>
          </a:xfrm>
          <a:custGeom>
            <a:avLst/>
            <a:gdLst/>
            <a:ahLst/>
            <a:cxnLst/>
            <a:rect l="l" t="t" r="r" b="b"/>
            <a:pathLst>
              <a:path w="7975" h="7429">
                <a:moveTo>
                  <a:pt x="7975" y="4279"/>
                </a:moveTo>
                <a:lnTo>
                  <a:pt x="7124" y="520"/>
                </a:lnTo>
                <a:lnTo>
                  <a:pt x="4533" y="0"/>
                </a:lnTo>
                <a:lnTo>
                  <a:pt x="774" y="850"/>
                </a:lnTo>
                <a:lnTo>
                  <a:pt x="0" y="4660"/>
                </a:lnTo>
                <a:lnTo>
                  <a:pt x="3136" y="6908"/>
                </a:lnTo>
                <a:lnTo>
                  <a:pt x="5740" y="7429"/>
                </a:lnTo>
                <a:lnTo>
                  <a:pt x="7975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454776" y="1536942"/>
            <a:ext cx="7873" cy="7226"/>
          </a:xfrm>
          <a:custGeom>
            <a:avLst/>
            <a:gdLst/>
            <a:ahLst/>
            <a:cxnLst/>
            <a:rect l="l" t="t" r="r" b="b"/>
            <a:pathLst>
              <a:path w="7874" h="7226">
                <a:moveTo>
                  <a:pt x="7873" y="3822"/>
                </a:moveTo>
                <a:lnTo>
                  <a:pt x="6553" y="190"/>
                </a:lnTo>
                <a:lnTo>
                  <a:pt x="3924" y="0"/>
                </a:lnTo>
                <a:lnTo>
                  <a:pt x="292" y="1308"/>
                </a:lnTo>
                <a:lnTo>
                  <a:pt x="0" y="5194"/>
                </a:lnTo>
                <a:lnTo>
                  <a:pt x="3390" y="7023"/>
                </a:lnTo>
                <a:lnTo>
                  <a:pt x="6045" y="7226"/>
                </a:lnTo>
                <a:lnTo>
                  <a:pt x="7873" y="3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490589" y="1536256"/>
            <a:ext cx="7912" cy="7302"/>
          </a:xfrm>
          <a:custGeom>
            <a:avLst/>
            <a:gdLst/>
            <a:ahLst/>
            <a:cxnLst/>
            <a:rect l="l" t="t" r="r" b="b"/>
            <a:pathLst>
              <a:path w="7912" h="7302">
                <a:moveTo>
                  <a:pt x="0" y="2260"/>
                </a:moveTo>
                <a:lnTo>
                  <a:pt x="431" y="6134"/>
                </a:lnTo>
                <a:lnTo>
                  <a:pt x="4114" y="7302"/>
                </a:lnTo>
                <a:lnTo>
                  <a:pt x="6756" y="6997"/>
                </a:lnTo>
                <a:lnTo>
                  <a:pt x="7912" y="3314"/>
                </a:lnTo>
                <a:lnTo>
                  <a:pt x="5943" y="0"/>
                </a:lnTo>
                <a:lnTo>
                  <a:pt x="3327" y="304"/>
                </a:lnTo>
                <a:lnTo>
                  <a:pt x="0" y="22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524866" y="1527354"/>
            <a:ext cx="8674" cy="6832"/>
          </a:xfrm>
          <a:custGeom>
            <a:avLst/>
            <a:gdLst/>
            <a:ahLst/>
            <a:cxnLst/>
            <a:rect l="l" t="t" r="r" b="b"/>
            <a:pathLst>
              <a:path w="8674" h="6832">
                <a:moveTo>
                  <a:pt x="0" y="3314"/>
                </a:moveTo>
                <a:lnTo>
                  <a:pt x="1650" y="6832"/>
                </a:lnTo>
                <a:lnTo>
                  <a:pt x="5511" y="6769"/>
                </a:lnTo>
                <a:lnTo>
                  <a:pt x="8674" y="3505"/>
                </a:lnTo>
                <a:lnTo>
                  <a:pt x="6984" y="0"/>
                </a:lnTo>
                <a:lnTo>
                  <a:pt x="3124" y="101"/>
                </a:lnTo>
                <a:lnTo>
                  <a:pt x="0" y="3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552260" y="1503566"/>
            <a:ext cx="7734" cy="14884"/>
          </a:xfrm>
          <a:custGeom>
            <a:avLst/>
            <a:gdLst/>
            <a:ahLst/>
            <a:cxnLst/>
            <a:rect l="l" t="t" r="r" b="b"/>
            <a:pathLst>
              <a:path w="7734" h="14884">
                <a:moveTo>
                  <a:pt x="127" y="8445"/>
                </a:moveTo>
                <a:lnTo>
                  <a:pt x="0" y="11074"/>
                </a:lnTo>
                <a:lnTo>
                  <a:pt x="1397" y="14681"/>
                </a:lnTo>
                <a:lnTo>
                  <a:pt x="5283" y="14884"/>
                </a:lnTo>
                <a:lnTo>
                  <a:pt x="7035" y="11442"/>
                </a:lnTo>
                <a:lnTo>
                  <a:pt x="7162" y="8775"/>
                </a:lnTo>
                <a:lnTo>
                  <a:pt x="4959" y="7661"/>
                </a:lnTo>
                <a:lnTo>
                  <a:pt x="6718" y="6553"/>
                </a:lnTo>
                <a:lnTo>
                  <a:pt x="7734" y="2120"/>
                </a:lnTo>
                <a:lnTo>
                  <a:pt x="4470" y="0"/>
                </a:lnTo>
                <a:lnTo>
                  <a:pt x="1231" y="2095"/>
                </a:lnTo>
                <a:lnTo>
                  <a:pt x="228" y="6451"/>
                </a:lnTo>
                <a:lnTo>
                  <a:pt x="2069" y="7683"/>
                </a:lnTo>
                <a:lnTo>
                  <a:pt x="3721" y="7035"/>
                </a:lnTo>
                <a:lnTo>
                  <a:pt x="3454" y="8610"/>
                </a:lnTo>
                <a:lnTo>
                  <a:pt x="2069" y="7683"/>
                </a:lnTo>
                <a:lnTo>
                  <a:pt x="127" y="8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564110" y="1470319"/>
            <a:ext cx="7251" cy="7899"/>
          </a:xfrm>
          <a:custGeom>
            <a:avLst/>
            <a:gdLst/>
            <a:ahLst/>
            <a:cxnLst/>
            <a:rect l="l" t="t" r="r" b="b"/>
            <a:pathLst>
              <a:path w="7251" h="7899">
                <a:moveTo>
                  <a:pt x="7010" y="4559"/>
                </a:moveTo>
                <a:lnTo>
                  <a:pt x="7251" y="1892"/>
                </a:lnTo>
                <a:lnTo>
                  <a:pt x="3886" y="0"/>
                </a:lnTo>
                <a:lnTo>
                  <a:pt x="241" y="1244"/>
                </a:lnTo>
                <a:lnTo>
                  <a:pt x="0" y="3860"/>
                </a:lnTo>
                <a:lnTo>
                  <a:pt x="1219" y="7518"/>
                </a:lnTo>
                <a:lnTo>
                  <a:pt x="5092" y="7899"/>
                </a:lnTo>
                <a:lnTo>
                  <a:pt x="7010" y="4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558611" y="1434810"/>
            <a:ext cx="6743" cy="8661"/>
          </a:xfrm>
          <a:custGeom>
            <a:avLst/>
            <a:gdLst/>
            <a:ahLst/>
            <a:cxnLst/>
            <a:rect l="l" t="t" r="r" b="b"/>
            <a:pathLst>
              <a:path w="6743" h="8661">
                <a:moveTo>
                  <a:pt x="3581" y="0"/>
                </a:moveTo>
                <a:lnTo>
                  <a:pt x="25" y="1574"/>
                </a:lnTo>
                <a:lnTo>
                  <a:pt x="0" y="5435"/>
                </a:lnTo>
                <a:lnTo>
                  <a:pt x="3111" y="8661"/>
                </a:lnTo>
                <a:lnTo>
                  <a:pt x="6680" y="7124"/>
                </a:lnTo>
                <a:lnTo>
                  <a:pt x="6743" y="3263"/>
                </a:lnTo>
                <a:lnTo>
                  <a:pt x="35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548717" y="1202272"/>
            <a:ext cx="7950" cy="7340"/>
          </a:xfrm>
          <a:custGeom>
            <a:avLst/>
            <a:gdLst/>
            <a:ahLst/>
            <a:cxnLst/>
            <a:rect l="l" t="t" r="r" b="b"/>
            <a:pathLst>
              <a:path w="7950" h="7340">
                <a:moveTo>
                  <a:pt x="7950" y="4927"/>
                </a:moveTo>
                <a:lnTo>
                  <a:pt x="7404" y="1066"/>
                </a:lnTo>
                <a:lnTo>
                  <a:pt x="3695" y="0"/>
                </a:lnTo>
                <a:lnTo>
                  <a:pt x="1079" y="368"/>
                </a:lnTo>
                <a:lnTo>
                  <a:pt x="0" y="4076"/>
                </a:lnTo>
                <a:lnTo>
                  <a:pt x="2070" y="7340"/>
                </a:lnTo>
                <a:lnTo>
                  <a:pt x="4686" y="6972"/>
                </a:lnTo>
                <a:lnTo>
                  <a:pt x="7950" y="4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537618" y="1405587"/>
            <a:ext cx="8153" cy="8293"/>
          </a:xfrm>
          <a:custGeom>
            <a:avLst/>
            <a:gdLst/>
            <a:ahLst/>
            <a:cxnLst/>
            <a:rect l="l" t="t" r="r" b="b"/>
            <a:pathLst>
              <a:path w="8153" h="8293">
                <a:moveTo>
                  <a:pt x="0" y="2679"/>
                </a:moveTo>
                <a:lnTo>
                  <a:pt x="1295" y="6311"/>
                </a:lnTo>
                <a:lnTo>
                  <a:pt x="5334" y="8293"/>
                </a:lnTo>
                <a:lnTo>
                  <a:pt x="8153" y="5613"/>
                </a:lnTo>
                <a:lnTo>
                  <a:pt x="6883" y="1981"/>
                </a:lnTo>
                <a:lnTo>
                  <a:pt x="2819" y="0"/>
                </a:lnTo>
                <a:lnTo>
                  <a:pt x="0" y="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510249" y="1382421"/>
            <a:ext cx="8547" cy="7734"/>
          </a:xfrm>
          <a:custGeom>
            <a:avLst/>
            <a:gdLst/>
            <a:ahLst/>
            <a:cxnLst/>
            <a:rect l="l" t="t" r="r" b="b"/>
            <a:pathLst>
              <a:path w="8547" h="7734">
                <a:moveTo>
                  <a:pt x="0" y="3149"/>
                </a:moveTo>
                <a:lnTo>
                  <a:pt x="1904" y="6502"/>
                </a:lnTo>
                <a:lnTo>
                  <a:pt x="6235" y="7734"/>
                </a:lnTo>
                <a:lnTo>
                  <a:pt x="8547" y="4597"/>
                </a:lnTo>
                <a:lnTo>
                  <a:pt x="6642" y="1244"/>
                </a:lnTo>
                <a:lnTo>
                  <a:pt x="2298" y="0"/>
                </a:lnTo>
                <a:lnTo>
                  <a:pt x="0" y="3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480314" y="1362622"/>
            <a:ext cx="8636" cy="7404"/>
          </a:xfrm>
          <a:custGeom>
            <a:avLst/>
            <a:gdLst/>
            <a:ahLst/>
            <a:cxnLst/>
            <a:rect l="l" t="t" r="r" b="b"/>
            <a:pathLst>
              <a:path w="8636" h="7404">
                <a:moveTo>
                  <a:pt x="6489" y="901"/>
                </a:moveTo>
                <a:lnTo>
                  <a:pt x="2070" y="0"/>
                </a:lnTo>
                <a:lnTo>
                  <a:pt x="0" y="3302"/>
                </a:lnTo>
                <a:lnTo>
                  <a:pt x="2159" y="6502"/>
                </a:lnTo>
                <a:lnTo>
                  <a:pt x="6578" y="7404"/>
                </a:lnTo>
                <a:lnTo>
                  <a:pt x="8636" y="4114"/>
                </a:lnTo>
                <a:lnTo>
                  <a:pt x="6489" y="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459105" y="1382943"/>
            <a:ext cx="7988" cy="7467"/>
          </a:xfrm>
          <a:custGeom>
            <a:avLst/>
            <a:gdLst/>
            <a:ahLst/>
            <a:cxnLst/>
            <a:rect l="l" t="t" r="r" b="b"/>
            <a:pathLst>
              <a:path w="7988" h="7467">
                <a:moveTo>
                  <a:pt x="7988" y="4483"/>
                </a:moveTo>
                <a:lnTo>
                  <a:pt x="7061" y="698"/>
                </a:lnTo>
                <a:lnTo>
                  <a:pt x="3276" y="0"/>
                </a:lnTo>
                <a:lnTo>
                  <a:pt x="685" y="635"/>
                </a:lnTo>
                <a:lnTo>
                  <a:pt x="0" y="4432"/>
                </a:lnTo>
                <a:lnTo>
                  <a:pt x="2374" y="7467"/>
                </a:lnTo>
                <a:lnTo>
                  <a:pt x="4927" y="6845"/>
                </a:lnTo>
                <a:lnTo>
                  <a:pt x="7988" y="4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269680" y="1711304"/>
            <a:ext cx="7264" cy="7924"/>
          </a:xfrm>
          <a:custGeom>
            <a:avLst/>
            <a:gdLst/>
            <a:ahLst/>
            <a:cxnLst/>
            <a:rect l="l" t="t" r="r" b="b"/>
            <a:pathLst>
              <a:path w="7264" h="7924">
                <a:moveTo>
                  <a:pt x="253" y="4584"/>
                </a:moveTo>
                <a:lnTo>
                  <a:pt x="2197" y="7924"/>
                </a:lnTo>
                <a:lnTo>
                  <a:pt x="6057" y="7505"/>
                </a:lnTo>
                <a:lnTo>
                  <a:pt x="7264" y="3835"/>
                </a:lnTo>
                <a:lnTo>
                  <a:pt x="7010" y="1244"/>
                </a:lnTo>
                <a:lnTo>
                  <a:pt x="3352" y="0"/>
                </a:lnTo>
                <a:lnTo>
                  <a:pt x="0" y="1905"/>
                </a:lnTo>
                <a:lnTo>
                  <a:pt x="253" y="4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6275217" y="1675566"/>
            <a:ext cx="6464" cy="8572"/>
          </a:xfrm>
          <a:custGeom>
            <a:avLst/>
            <a:gdLst/>
            <a:ahLst/>
            <a:cxnLst/>
            <a:rect l="l" t="t" r="r" b="b"/>
            <a:pathLst>
              <a:path w="6464" h="8572">
                <a:moveTo>
                  <a:pt x="0" y="2832"/>
                </a:moveTo>
                <a:lnTo>
                  <a:pt x="165" y="7353"/>
                </a:lnTo>
                <a:lnTo>
                  <a:pt x="3860" y="8572"/>
                </a:lnTo>
                <a:lnTo>
                  <a:pt x="6464" y="5727"/>
                </a:lnTo>
                <a:lnTo>
                  <a:pt x="6311" y="1231"/>
                </a:lnTo>
                <a:lnTo>
                  <a:pt x="2616" y="0"/>
                </a:lnTo>
                <a:lnTo>
                  <a:pt x="0" y="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6290255" y="1643246"/>
            <a:ext cx="7493" cy="8623"/>
          </a:xfrm>
          <a:custGeom>
            <a:avLst/>
            <a:gdLst/>
            <a:ahLst/>
            <a:cxnLst/>
            <a:rect l="l" t="t" r="r" b="b"/>
            <a:pathLst>
              <a:path w="7492" h="8623">
                <a:moveTo>
                  <a:pt x="4254" y="0"/>
                </a:moveTo>
                <a:lnTo>
                  <a:pt x="990" y="2082"/>
                </a:lnTo>
                <a:lnTo>
                  <a:pt x="0" y="6502"/>
                </a:lnTo>
                <a:lnTo>
                  <a:pt x="3263" y="8623"/>
                </a:lnTo>
                <a:lnTo>
                  <a:pt x="6502" y="6527"/>
                </a:lnTo>
                <a:lnTo>
                  <a:pt x="7492" y="2146"/>
                </a:lnTo>
                <a:lnTo>
                  <a:pt x="42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6312403" y="1615318"/>
            <a:ext cx="8026" cy="8394"/>
          </a:xfrm>
          <a:custGeom>
            <a:avLst/>
            <a:gdLst/>
            <a:ahLst/>
            <a:cxnLst/>
            <a:rect l="l" t="t" r="r" b="b"/>
            <a:pathLst>
              <a:path w="8026" h="8394">
                <a:moveTo>
                  <a:pt x="5092" y="0"/>
                </a:moveTo>
                <a:lnTo>
                  <a:pt x="1587" y="1612"/>
                </a:lnTo>
                <a:lnTo>
                  <a:pt x="0" y="5841"/>
                </a:lnTo>
                <a:lnTo>
                  <a:pt x="2933" y="8394"/>
                </a:lnTo>
                <a:lnTo>
                  <a:pt x="6438" y="6781"/>
                </a:lnTo>
                <a:lnTo>
                  <a:pt x="8026" y="2565"/>
                </a:lnTo>
                <a:lnTo>
                  <a:pt x="50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6358961" y="1560429"/>
            <a:ext cx="7696" cy="8559"/>
          </a:xfrm>
          <a:custGeom>
            <a:avLst/>
            <a:gdLst/>
            <a:ahLst/>
            <a:cxnLst/>
            <a:rect l="l" t="t" r="r" b="b"/>
            <a:pathLst>
              <a:path w="7696" h="8559">
                <a:moveTo>
                  <a:pt x="4533" y="0"/>
                </a:moveTo>
                <a:lnTo>
                  <a:pt x="1206" y="1930"/>
                </a:lnTo>
                <a:lnTo>
                  <a:pt x="0" y="6273"/>
                </a:lnTo>
                <a:lnTo>
                  <a:pt x="3149" y="8559"/>
                </a:lnTo>
                <a:lnTo>
                  <a:pt x="6489" y="6629"/>
                </a:lnTo>
                <a:lnTo>
                  <a:pt x="7696" y="2273"/>
                </a:lnTo>
                <a:lnTo>
                  <a:pt x="45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377923" y="1529681"/>
            <a:ext cx="6883" cy="8674"/>
          </a:xfrm>
          <a:custGeom>
            <a:avLst/>
            <a:gdLst/>
            <a:ahLst/>
            <a:cxnLst/>
            <a:rect l="l" t="t" r="r" b="b"/>
            <a:pathLst>
              <a:path w="6883" h="8674">
                <a:moveTo>
                  <a:pt x="3505" y="8674"/>
                </a:moveTo>
                <a:lnTo>
                  <a:pt x="6464" y="6184"/>
                </a:lnTo>
                <a:lnTo>
                  <a:pt x="6883" y="1689"/>
                </a:lnTo>
                <a:lnTo>
                  <a:pt x="3365" y="0"/>
                </a:lnTo>
                <a:lnTo>
                  <a:pt x="431" y="2489"/>
                </a:lnTo>
                <a:lnTo>
                  <a:pt x="0" y="6972"/>
                </a:lnTo>
                <a:lnTo>
                  <a:pt x="3505" y="8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390216" y="1496585"/>
            <a:ext cx="7480" cy="7988"/>
          </a:xfrm>
          <a:custGeom>
            <a:avLst/>
            <a:gdLst/>
            <a:ahLst/>
            <a:cxnLst/>
            <a:rect l="l" t="t" r="r" b="b"/>
            <a:pathLst>
              <a:path w="7480" h="7988">
                <a:moveTo>
                  <a:pt x="0" y="3187"/>
                </a:moveTo>
                <a:lnTo>
                  <a:pt x="609" y="6997"/>
                </a:lnTo>
                <a:lnTo>
                  <a:pt x="4368" y="7988"/>
                </a:lnTo>
                <a:lnTo>
                  <a:pt x="6794" y="4991"/>
                </a:lnTo>
                <a:lnTo>
                  <a:pt x="7480" y="2412"/>
                </a:lnTo>
                <a:lnTo>
                  <a:pt x="4470" y="0"/>
                </a:lnTo>
                <a:lnTo>
                  <a:pt x="660" y="634"/>
                </a:lnTo>
                <a:lnTo>
                  <a:pt x="0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396083" y="1461089"/>
            <a:ext cx="7226" cy="7886"/>
          </a:xfrm>
          <a:custGeom>
            <a:avLst/>
            <a:gdLst/>
            <a:ahLst/>
            <a:cxnLst/>
            <a:rect l="l" t="t" r="r" b="b"/>
            <a:pathLst>
              <a:path w="7226" h="7886">
                <a:moveTo>
                  <a:pt x="7023" y="4495"/>
                </a:moveTo>
                <a:lnTo>
                  <a:pt x="7226" y="1841"/>
                </a:lnTo>
                <a:lnTo>
                  <a:pt x="3835" y="0"/>
                </a:lnTo>
                <a:lnTo>
                  <a:pt x="203" y="1308"/>
                </a:lnTo>
                <a:lnTo>
                  <a:pt x="0" y="3937"/>
                </a:lnTo>
                <a:lnTo>
                  <a:pt x="1295" y="7581"/>
                </a:lnTo>
                <a:lnTo>
                  <a:pt x="5181" y="7886"/>
                </a:lnTo>
                <a:lnTo>
                  <a:pt x="7023" y="44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395627" y="1425224"/>
            <a:ext cx="7251" cy="7886"/>
          </a:xfrm>
          <a:custGeom>
            <a:avLst/>
            <a:gdLst/>
            <a:ahLst/>
            <a:cxnLst/>
            <a:rect l="l" t="t" r="r" b="b"/>
            <a:pathLst>
              <a:path w="7251" h="7886">
                <a:moveTo>
                  <a:pt x="241" y="4521"/>
                </a:moveTo>
                <a:lnTo>
                  <a:pt x="2120" y="7886"/>
                </a:lnTo>
                <a:lnTo>
                  <a:pt x="5994" y="7543"/>
                </a:lnTo>
                <a:lnTo>
                  <a:pt x="7251" y="3898"/>
                </a:lnTo>
                <a:lnTo>
                  <a:pt x="7010" y="1244"/>
                </a:lnTo>
                <a:lnTo>
                  <a:pt x="3365" y="0"/>
                </a:lnTo>
                <a:lnTo>
                  <a:pt x="0" y="1892"/>
                </a:lnTo>
                <a:lnTo>
                  <a:pt x="241" y="45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389428" y="1389931"/>
            <a:ext cx="7480" cy="7988"/>
          </a:xfrm>
          <a:custGeom>
            <a:avLst/>
            <a:gdLst/>
            <a:ahLst/>
            <a:cxnLst/>
            <a:rect l="l" t="t" r="r" b="b"/>
            <a:pathLst>
              <a:path w="7480" h="7988">
                <a:moveTo>
                  <a:pt x="635" y="4940"/>
                </a:moveTo>
                <a:lnTo>
                  <a:pt x="2997" y="7988"/>
                </a:lnTo>
                <a:lnTo>
                  <a:pt x="6781" y="7061"/>
                </a:lnTo>
                <a:lnTo>
                  <a:pt x="7480" y="3276"/>
                </a:lnTo>
                <a:lnTo>
                  <a:pt x="6832" y="685"/>
                </a:lnTo>
                <a:lnTo>
                  <a:pt x="3048" y="0"/>
                </a:lnTo>
                <a:lnTo>
                  <a:pt x="0" y="2374"/>
                </a:lnTo>
                <a:lnTo>
                  <a:pt x="635" y="49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379028" y="1355197"/>
            <a:ext cx="6807" cy="8635"/>
          </a:xfrm>
          <a:custGeom>
            <a:avLst/>
            <a:gdLst/>
            <a:ahLst/>
            <a:cxnLst/>
            <a:rect l="l" t="t" r="r" b="b"/>
            <a:pathLst>
              <a:path w="6807" h="8636">
                <a:moveTo>
                  <a:pt x="3771" y="0"/>
                </a:moveTo>
                <a:lnTo>
                  <a:pt x="165" y="1447"/>
                </a:lnTo>
                <a:lnTo>
                  <a:pt x="0" y="5295"/>
                </a:lnTo>
                <a:lnTo>
                  <a:pt x="3022" y="8636"/>
                </a:lnTo>
                <a:lnTo>
                  <a:pt x="6642" y="7200"/>
                </a:lnTo>
                <a:lnTo>
                  <a:pt x="6807" y="3352"/>
                </a:lnTo>
                <a:lnTo>
                  <a:pt x="37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363420" y="1322774"/>
            <a:ext cx="7175" cy="8661"/>
          </a:xfrm>
          <a:custGeom>
            <a:avLst/>
            <a:gdLst/>
            <a:ahLst/>
            <a:cxnLst/>
            <a:rect l="l" t="t" r="r" b="b"/>
            <a:pathLst>
              <a:path w="7175" h="8661">
                <a:moveTo>
                  <a:pt x="0" y="1892"/>
                </a:moveTo>
                <a:lnTo>
                  <a:pt x="342" y="5740"/>
                </a:lnTo>
                <a:lnTo>
                  <a:pt x="3771" y="8661"/>
                </a:lnTo>
                <a:lnTo>
                  <a:pt x="7175" y="6769"/>
                </a:lnTo>
                <a:lnTo>
                  <a:pt x="6845" y="2921"/>
                </a:lnTo>
                <a:lnTo>
                  <a:pt x="3403" y="0"/>
                </a:lnTo>
                <a:lnTo>
                  <a:pt x="0" y="1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343721" y="1292624"/>
            <a:ext cx="7734" cy="8559"/>
          </a:xfrm>
          <a:custGeom>
            <a:avLst/>
            <a:gdLst/>
            <a:ahLst/>
            <a:cxnLst/>
            <a:rect l="l" t="t" r="r" b="b"/>
            <a:pathLst>
              <a:path w="7734" h="8559">
                <a:moveTo>
                  <a:pt x="0" y="2311"/>
                </a:moveTo>
                <a:lnTo>
                  <a:pt x="825" y="6095"/>
                </a:lnTo>
                <a:lnTo>
                  <a:pt x="4597" y="8559"/>
                </a:lnTo>
                <a:lnTo>
                  <a:pt x="7734" y="6248"/>
                </a:lnTo>
                <a:lnTo>
                  <a:pt x="6908" y="2476"/>
                </a:lnTo>
                <a:lnTo>
                  <a:pt x="3124" y="0"/>
                </a:lnTo>
                <a:lnTo>
                  <a:pt x="0" y="2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320378" y="1265307"/>
            <a:ext cx="8178" cy="8267"/>
          </a:xfrm>
          <a:custGeom>
            <a:avLst/>
            <a:gdLst/>
            <a:ahLst/>
            <a:cxnLst/>
            <a:rect l="l" t="t" r="r" b="b"/>
            <a:pathLst>
              <a:path w="8178" h="8267">
                <a:moveTo>
                  <a:pt x="0" y="2705"/>
                </a:moveTo>
                <a:lnTo>
                  <a:pt x="1320" y="6324"/>
                </a:lnTo>
                <a:lnTo>
                  <a:pt x="5372" y="8267"/>
                </a:lnTo>
                <a:lnTo>
                  <a:pt x="8178" y="5575"/>
                </a:lnTo>
                <a:lnTo>
                  <a:pt x="6883" y="1943"/>
                </a:lnTo>
                <a:lnTo>
                  <a:pt x="2794" y="0"/>
                </a:lnTo>
                <a:lnTo>
                  <a:pt x="0" y="2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294064" y="1240883"/>
            <a:ext cx="8394" cy="8026"/>
          </a:xfrm>
          <a:custGeom>
            <a:avLst/>
            <a:gdLst/>
            <a:ahLst/>
            <a:cxnLst/>
            <a:rect l="l" t="t" r="r" b="b"/>
            <a:pathLst>
              <a:path w="8394" h="8026">
                <a:moveTo>
                  <a:pt x="0" y="2933"/>
                </a:moveTo>
                <a:lnTo>
                  <a:pt x="1625" y="6438"/>
                </a:lnTo>
                <a:lnTo>
                  <a:pt x="5842" y="8026"/>
                </a:lnTo>
                <a:lnTo>
                  <a:pt x="8394" y="5092"/>
                </a:lnTo>
                <a:lnTo>
                  <a:pt x="6781" y="1587"/>
                </a:lnTo>
                <a:lnTo>
                  <a:pt x="2552" y="0"/>
                </a:lnTo>
                <a:lnTo>
                  <a:pt x="0" y="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266822" y="1217466"/>
            <a:ext cx="8394" cy="8039"/>
          </a:xfrm>
          <a:custGeom>
            <a:avLst/>
            <a:gdLst/>
            <a:ahLst/>
            <a:cxnLst/>
            <a:rect l="l" t="t" r="r" b="b"/>
            <a:pathLst>
              <a:path w="8394" h="8039">
                <a:moveTo>
                  <a:pt x="0" y="2933"/>
                </a:moveTo>
                <a:lnTo>
                  <a:pt x="1612" y="6438"/>
                </a:lnTo>
                <a:lnTo>
                  <a:pt x="5829" y="8039"/>
                </a:lnTo>
                <a:lnTo>
                  <a:pt x="8394" y="5105"/>
                </a:lnTo>
                <a:lnTo>
                  <a:pt x="6781" y="1600"/>
                </a:lnTo>
                <a:lnTo>
                  <a:pt x="2552" y="0"/>
                </a:lnTo>
                <a:lnTo>
                  <a:pt x="0" y="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240825" y="1192687"/>
            <a:ext cx="8166" cy="8280"/>
          </a:xfrm>
          <a:custGeom>
            <a:avLst/>
            <a:gdLst/>
            <a:ahLst/>
            <a:cxnLst/>
            <a:rect l="l" t="t" r="r" b="b"/>
            <a:pathLst>
              <a:path w="8166" h="8280">
                <a:moveTo>
                  <a:pt x="0" y="2705"/>
                </a:moveTo>
                <a:lnTo>
                  <a:pt x="1308" y="6337"/>
                </a:lnTo>
                <a:lnTo>
                  <a:pt x="5372" y="8280"/>
                </a:lnTo>
                <a:lnTo>
                  <a:pt x="8166" y="5575"/>
                </a:lnTo>
                <a:lnTo>
                  <a:pt x="6857" y="1943"/>
                </a:lnTo>
                <a:lnTo>
                  <a:pt x="2793" y="0"/>
                </a:lnTo>
                <a:lnTo>
                  <a:pt x="0" y="2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216048" y="1166690"/>
            <a:ext cx="8216" cy="8242"/>
          </a:xfrm>
          <a:custGeom>
            <a:avLst/>
            <a:gdLst/>
            <a:ahLst/>
            <a:cxnLst/>
            <a:rect l="l" t="t" r="r" b="b"/>
            <a:pathLst>
              <a:path w="8216" h="8242">
                <a:moveTo>
                  <a:pt x="0" y="2730"/>
                </a:moveTo>
                <a:lnTo>
                  <a:pt x="1358" y="6337"/>
                </a:lnTo>
                <a:lnTo>
                  <a:pt x="5448" y="8242"/>
                </a:lnTo>
                <a:lnTo>
                  <a:pt x="8216" y="5511"/>
                </a:lnTo>
                <a:lnTo>
                  <a:pt x="6870" y="1892"/>
                </a:lnTo>
                <a:lnTo>
                  <a:pt x="2768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188819" y="1143450"/>
            <a:ext cx="8572" cy="7645"/>
          </a:xfrm>
          <a:custGeom>
            <a:avLst/>
            <a:gdLst/>
            <a:ahLst/>
            <a:cxnLst/>
            <a:rect l="l" t="t" r="r" b="b"/>
            <a:pathLst>
              <a:path w="8572" h="7645">
                <a:moveTo>
                  <a:pt x="0" y="3174"/>
                </a:moveTo>
                <a:lnTo>
                  <a:pt x="1968" y="6489"/>
                </a:lnTo>
                <a:lnTo>
                  <a:pt x="6311" y="7645"/>
                </a:lnTo>
                <a:lnTo>
                  <a:pt x="8572" y="4483"/>
                </a:lnTo>
                <a:lnTo>
                  <a:pt x="6616" y="1155"/>
                </a:lnTo>
                <a:lnTo>
                  <a:pt x="2247" y="0"/>
                </a:lnTo>
                <a:lnTo>
                  <a:pt x="0" y="3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492755" y="1707457"/>
            <a:ext cx="8636" cy="6807"/>
          </a:xfrm>
          <a:custGeom>
            <a:avLst/>
            <a:gdLst/>
            <a:ahLst/>
            <a:cxnLst/>
            <a:rect l="l" t="t" r="r" b="b"/>
            <a:pathLst>
              <a:path w="8636" h="6807">
                <a:moveTo>
                  <a:pt x="0" y="3009"/>
                </a:moveTo>
                <a:lnTo>
                  <a:pt x="1435" y="6629"/>
                </a:lnTo>
                <a:lnTo>
                  <a:pt x="5283" y="6807"/>
                </a:lnTo>
                <a:lnTo>
                  <a:pt x="8635" y="3797"/>
                </a:lnTo>
                <a:lnTo>
                  <a:pt x="7213" y="177"/>
                </a:lnTo>
                <a:lnTo>
                  <a:pt x="3365" y="0"/>
                </a:lnTo>
                <a:lnTo>
                  <a:pt x="0" y="3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459482" y="1720995"/>
            <a:ext cx="8635" cy="6781"/>
          </a:xfrm>
          <a:custGeom>
            <a:avLst/>
            <a:gdLst/>
            <a:ahLst/>
            <a:cxnLst/>
            <a:rect l="l" t="t" r="r" b="b"/>
            <a:pathLst>
              <a:path w="8636" h="6781">
                <a:moveTo>
                  <a:pt x="0" y="3060"/>
                </a:moveTo>
                <a:lnTo>
                  <a:pt x="1473" y="6667"/>
                </a:lnTo>
                <a:lnTo>
                  <a:pt x="5333" y="6781"/>
                </a:lnTo>
                <a:lnTo>
                  <a:pt x="8635" y="3721"/>
                </a:lnTo>
                <a:lnTo>
                  <a:pt x="7175" y="127"/>
                </a:lnTo>
                <a:lnTo>
                  <a:pt x="3314" y="0"/>
                </a:lnTo>
                <a:lnTo>
                  <a:pt x="0" y="3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426056" y="1734088"/>
            <a:ext cx="8623" cy="6858"/>
          </a:xfrm>
          <a:custGeom>
            <a:avLst/>
            <a:gdLst/>
            <a:ahLst/>
            <a:cxnLst/>
            <a:rect l="l" t="t" r="r" b="b"/>
            <a:pathLst>
              <a:path w="8623" h="6857">
                <a:moveTo>
                  <a:pt x="0" y="2933"/>
                </a:moveTo>
                <a:lnTo>
                  <a:pt x="1346" y="6591"/>
                </a:lnTo>
                <a:lnTo>
                  <a:pt x="5194" y="6858"/>
                </a:lnTo>
                <a:lnTo>
                  <a:pt x="8623" y="3924"/>
                </a:lnTo>
                <a:lnTo>
                  <a:pt x="7277" y="266"/>
                </a:lnTo>
                <a:lnTo>
                  <a:pt x="3428" y="0"/>
                </a:lnTo>
                <a:lnTo>
                  <a:pt x="0" y="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392438" y="1745035"/>
            <a:ext cx="8000" cy="7480"/>
          </a:xfrm>
          <a:custGeom>
            <a:avLst/>
            <a:gdLst/>
            <a:ahLst/>
            <a:cxnLst/>
            <a:rect l="l" t="t" r="r" b="b"/>
            <a:pathLst>
              <a:path w="8000" h="7480">
                <a:moveTo>
                  <a:pt x="8000" y="4368"/>
                </a:moveTo>
                <a:lnTo>
                  <a:pt x="6984" y="609"/>
                </a:lnTo>
                <a:lnTo>
                  <a:pt x="3174" y="0"/>
                </a:lnTo>
                <a:lnTo>
                  <a:pt x="622" y="685"/>
                </a:lnTo>
                <a:lnTo>
                  <a:pt x="0" y="4483"/>
                </a:lnTo>
                <a:lnTo>
                  <a:pt x="2438" y="7480"/>
                </a:lnTo>
                <a:lnTo>
                  <a:pt x="5003" y="6807"/>
                </a:lnTo>
                <a:lnTo>
                  <a:pt x="8000" y="4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357030" y="1751475"/>
            <a:ext cx="7912" cy="7277"/>
          </a:xfrm>
          <a:custGeom>
            <a:avLst/>
            <a:gdLst/>
            <a:ahLst/>
            <a:cxnLst/>
            <a:rect l="l" t="t" r="r" b="b"/>
            <a:pathLst>
              <a:path w="7912" h="7277">
                <a:moveTo>
                  <a:pt x="7912" y="5041"/>
                </a:moveTo>
                <a:lnTo>
                  <a:pt x="7492" y="1181"/>
                </a:lnTo>
                <a:lnTo>
                  <a:pt x="3822" y="0"/>
                </a:lnTo>
                <a:lnTo>
                  <a:pt x="1193" y="266"/>
                </a:lnTo>
                <a:lnTo>
                  <a:pt x="0" y="3936"/>
                </a:lnTo>
                <a:lnTo>
                  <a:pt x="1930" y="7277"/>
                </a:lnTo>
                <a:lnTo>
                  <a:pt x="4584" y="6997"/>
                </a:lnTo>
                <a:lnTo>
                  <a:pt x="7912" y="5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336228" y="1588432"/>
            <a:ext cx="8026" cy="8394"/>
          </a:xfrm>
          <a:custGeom>
            <a:avLst/>
            <a:gdLst/>
            <a:ahLst/>
            <a:cxnLst/>
            <a:rect l="l" t="t" r="r" b="b"/>
            <a:pathLst>
              <a:path w="8026" h="8394">
                <a:moveTo>
                  <a:pt x="5105" y="0"/>
                </a:moveTo>
                <a:lnTo>
                  <a:pt x="1587" y="1625"/>
                </a:lnTo>
                <a:lnTo>
                  <a:pt x="0" y="5842"/>
                </a:lnTo>
                <a:lnTo>
                  <a:pt x="2933" y="8394"/>
                </a:lnTo>
                <a:lnTo>
                  <a:pt x="6438" y="6794"/>
                </a:lnTo>
                <a:lnTo>
                  <a:pt x="8026" y="2565"/>
                </a:lnTo>
                <a:lnTo>
                  <a:pt x="51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321167" y="1751755"/>
            <a:ext cx="7899" cy="7289"/>
          </a:xfrm>
          <a:custGeom>
            <a:avLst/>
            <a:gdLst/>
            <a:ahLst/>
            <a:cxnLst/>
            <a:rect l="l" t="t" r="r" b="b"/>
            <a:pathLst>
              <a:path w="7899" h="7289">
                <a:moveTo>
                  <a:pt x="0" y="3352"/>
                </a:moveTo>
                <a:lnTo>
                  <a:pt x="1206" y="7010"/>
                </a:lnTo>
                <a:lnTo>
                  <a:pt x="3860" y="7289"/>
                </a:lnTo>
                <a:lnTo>
                  <a:pt x="7518" y="6057"/>
                </a:lnTo>
                <a:lnTo>
                  <a:pt x="7899" y="2184"/>
                </a:lnTo>
                <a:lnTo>
                  <a:pt x="4546" y="266"/>
                </a:lnTo>
                <a:lnTo>
                  <a:pt x="1930" y="0"/>
                </a:lnTo>
                <a:lnTo>
                  <a:pt x="0" y="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286723" y="1741201"/>
            <a:ext cx="8610" cy="7505"/>
          </a:xfrm>
          <a:custGeom>
            <a:avLst/>
            <a:gdLst/>
            <a:ahLst/>
            <a:cxnLst/>
            <a:rect l="l" t="t" r="r" b="b"/>
            <a:pathLst>
              <a:path w="8610" h="7505">
                <a:moveTo>
                  <a:pt x="0" y="3238"/>
                </a:moveTo>
                <a:lnTo>
                  <a:pt x="2057" y="6502"/>
                </a:lnTo>
                <a:lnTo>
                  <a:pt x="6502" y="7505"/>
                </a:lnTo>
                <a:lnTo>
                  <a:pt x="8610" y="4241"/>
                </a:lnTo>
                <a:lnTo>
                  <a:pt x="6515" y="1003"/>
                </a:lnTo>
                <a:lnTo>
                  <a:pt x="2171" y="0"/>
                </a:lnTo>
                <a:lnTo>
                  <a:pt x="0" y="3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707977" y="1306657"/>
            <a:ext cx="7912" cy="7289"/>
          </a:xfrm>
          <a:custGeom>
            <a:avLst/>
            <a:gdLst/>
            <a:ahLst/>
            <a:cxnLst/>
            <a:rect l="l" t="t" r="r" b="b"/>
            <a:pathLst>
              <a:path w="7912" h="7289">
                <a:moveTo>
                  <a:pt x="0" y="2273"/>
                </a:moveTo>
                <a:lnTo>
                  <a:pt x="444" y="6134"/>
                </a:lnTo>
                <a:lnTo>
                  <a:pt x="4127" y="7289"/>
                </a:lnTo>
                <a:lnTo>
                  <a:pt x="6743" y="6984"/>
                </a:lnTo>
                <a:lnTo>
                  <a:pt x="7912" y="3314"/>
                </a:lnTo>
                <a:lnTo>
                  <a:pt x="5943" y="0"/>
                </a:lnTo>
                <a:lnTo>
                  <a:pt x="3314" y="304"/>
                </a:lnTo>
                <a:lnTo>
                  <a:pt x="0" y="2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672303" y="1310834"/>
            <a:ext cx="7912" cy="7302"/>
          </a:xfrm>
          <a:custGeom>
            <a:avLst/>
            <a:gdLst/>
            <a:ahLst/>
            <a:cxnLst/>
            <a:rect l="l" t="t" r="r" b="b"/>
            <a:pathLst>
              <a:path w="7912" h="7302">
                <a:moveTo>
                  <a:pt x="0" y="2247"/>
                </a:moveTo>
                <a:lnTo>
                  <a:pt x="431" y="6121"/>
                </a:lnTo>
                <a:lnTo>
                  <a:pt x="4102" y="7302"/>
                </a:lnTo>
                <a:lnTo>
                  <a:pt x="6731" y="6997"/>
                </a:lnTo>
                <a:lnTo>
                  <a:pt x="7912" y="3327"/>
                </a:lnTo>
                <a:lnTo>
                  <a:pt x="5956" y="0"/>
                </a:lnTo>
                <a:lnTo>
                  <a:pt x="3327" y="292"/>
                </a:lnTo>
                <a:lnTo>
                  <a:pt x="0" y="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636591" y="1314594"/>
            <a:ext cx="7899" cy="7277"/>
          </a:xfrm>
          <a:custGeom>
            <a:avLst/>
            <a:gdLst/>
            <a:ahLst/>
            <a:cxnLst/>
            <a:rect l="l" t="t" r="r" b="b"/>
            <a:pathLst>
              <a:path w="7899" h="7277">
                <a:moveTo>
                  <a:pt x="0" y="2184"/>
                </a:moveTo>
                <a:lnTo>
                  <a:pt x="380" y="6057"/>
                </a:lnTo>
                <a:lnTo>
                  <a:pt x="4051" y="7277"/>
                </a:lnTo>
                <a:lnTo>
                  <a:pt x="6680" y="7010"/>
                </a:lnTo>
                <a:lnTo>
                  <a:pt x="7899" y="3352"/>
                </a:lnTo>
                <a:lnTo>
                  <a:pt x="5981" y="0"/>
                </a:lnTo>
                <a:lnTo>
                  <a:pt x="3340" y="266"/>
                </a:lnTo>
                <a:lnTo>
                  <a:pt x="0" y="2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600841" y="1318137"/>
            <a:ext cx="7899" cy="7277"/>
          </a:xfrm>
          <a:custGeom>
            <a:avLst/>
            <a:gdLst/>
            <a:ahLst/>
            <a:cxnLst/>
            <a:rect l="l" t="t" r="r" b="b"/>
            <a:pathLst>
              <a:path w="7899" h="7277">
                <a:moveTo>
                  <a:pt x="0" y="2184"/>
                </a:moveTo>
                <a:lnTo>
                  <a:pt x="380" y="6057"/>
                </a:lnTo>
                <a:lnTo>
                  <a:pt x="4051" y="7277"/>
                </a:lnTo>
                <a:lnTo>
                  <a:pt x="6680" y="7010"/>
                </a:lnTo>
                <a:lnTo>
                  <a:pt x="7899" y="3352"/>
                </a:lnTo>
                <a:lnTo>
                  <a:pt x="5981" y="0"/>
                </a:lnTo>
                <a:lnTo>
                  <a:pt x="3352" y="266"/>
                </a:lnTo>
                <a:lnTo>
                  <a:pt x="0" y="2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565089" y="1321769"/>
            <a:ext cx="7912" cy="7302"/>
          </a:xfrm>
          <a:custGeom>
            <a:avLst/>
            <a:gdLst/>
            <a:ahLst/>
            <a:cxnLst/>
            <a:rect l="l" t="t" r="r" b="b"/>
            <a:pathLst>
              <a:path w="7912" h="7302">
                <a:moveTo>
                  <a:pt x="0" y="2235"/>
                </a:moveTo>
                <a:lnTo>
                  <a:pt x="419" y="6095"/>
                </a:lnTo>
                <a:lnTo>
                  <a:pt x="4089" y="7302"/>
                </a:lnTo>
                <a:lnTo>
                  <a:pt x="6718" y="7010"/>
                </a:lnTo>
                <a:lnTo>
                  <a:pt x="7912" y="3340"/>
                </a:lnTo>
                <a:lnTo>
                  <a:pt x="5968" y="0"/>
                </a:lnTo>
                <a:lnTo>
                  <a:pt x="3327" y="292"/>
                </a:lnTo>
                <a:lnTo>
                  <a:pt x="0" y="2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529377" y="1325834"/>
            <a:ext cx="7924" cy="7315"/>
          </a:xfrm>
          <a:custGeom>
            <a:avLst/>
            <a:gdLst/>
            <a:ahLst/>
            <a:cxnLst/>
            <a:rect l="l" t="t" r="r" b="b"/>
            <a:pathLst>
              <a:path w="7924" h="7315">
                <a:moveTo>
                  <a:pt x="0" y="2324"/>
                </a:moveTo>
                <a:lnTo>
                  <a:pt x="482" y="6184"/>
                </a:lnTo>
                <a:lnTo>
                  <a:pt x="4165" y="7315"/>
                </a:lnTo>
                <a:lnTo>
                  <a:pt x="6794" y="6997"/>
                </a:lnTo>
                <a:lnTo>
                  <a:pt x="7924" y="3301"/>
                </a:lnTo>
                <a:lnTo>
                  <a:pt x="5930" y="0"/>
                </a:lnTo>
                <a:lnTo>
                  <a:pt x="3301" y="317"/>
                </a:lnTo>
                <a:lnTo>
                  <a:pt x="0" y="2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493754" y="1330634"/>
            <a:ext cx="7950" cy="7353"/>
          </a:xfrm>
          <a:custGeom>
            <a:avLst/>
            <a:gdLst/>
            <a:ahLst/>
            <a:cxnLst/>
            <a:rect l="l" t="t" r="r" b="b"/>
            <a:pathLst>
              <a:path w="7950" h="7353">
                <a:moveTo>
                  <a:pt x="0" y="2463"/>
                </a:moveTo>
                <a:lnTo>
                  <a:pt x="571" y="6311"/>
                </a:lnTo>
                <a:lnTo>
                  <a:pt x="4292" y="7353"/>
                </a:lnTo>
                <a:lnTo>
                  <a:pt x="6908" y="6959"/>
                </a:lnTo>
                <a:lnTo>
                  <a:pt x="7950" y="3238"/>
                </a:lnTo>
                <a:lnTo>
                  <a:pt x="5867" y="0"/>
                </a:lnTo>
                <a:lnTo>
                  <a:pt x="3251" y="393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458283" y="1336501"/>
            <a:ext cx="7975" cy="7404"/>
          </a:xfrm>
          <a:custGeom>
            <a:avLst/>
            <a:gdLst/>
            <a:ahLst/>
            <a:cxnLst/>
            <a:rect l="l" t="t" r="r" b="b"/>
            <a:pathLst>
              <a:path w="7975" h="7404">
                <a:moveTo>
                  <a:pt x="0" y="2679"/>
                </a:moveTo>
                <a:lnTo>
                  <a:pt x="711" y="6502"/>
                </a:lnTo>
                <a:lnTo>
                  <a:pt x="4470" y="7404"/>
                </a:lnTo>
                <a:lnTo>
                  <a:pt x="7061" y="6921"/>
                </a:lnTo>
                <a:lnTo>
                  <a:pt x="7975" y="3175"/>
                </a:lnTo>
                <a:lnTo>
                  <a:pt x="5778" y="0"/>
                </a:lnTo>
                <a:lnTo>
                  <a:pt x="3175" y="482"/>
                </a:lnTo>
                <a:lnTo>
                  <a:pt x="0" y="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423054" y="1343651"/>
            <a:ext cx="7975" cy="7454"/>
          </a:xfrm>
          <a:custGeom>
            <a:avLst/>
            <a:gdLst/>
            <a:ahLst/>
            <a:cxnLst/>
            <a:rect l="l" t="t" r="r" b="b"/>
            <a:pathLst>
              <a:path w="7975" h="7454">
                <a:moveTo>
                  <a:pt x="0" y="2882"/>
                </a:moveTo>
                <a:lnTo>
                  <a:pt x="850" y="6680"/>
                </a:lnTo>
                <a:lnTo>
                  <a:pt x="4622" y="7454"/>
                </a:lnTo>
                <a:lnTo>
                  <a:pt x="7213" y="6883"/>
                </a:lnTo>
                <a:lnTo>
                  <a:pt x="7975" y="3098"/>
                </a:lnTo>
                <a:lnTo>
                  <a:pt x="5676" y="0"/>
                </a:lnTo>
                <a:lnTo>
                  <a:pt x="3098" y="584"/>
                </a:lnTo>
                <a:lnTo>
                  <a:pt x="0" y="2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388102" y="1352134"/>
            <a:ext cx="8000" cy="7480"/>
          </a:xfrm>
          <a:custGeom>
            <a:avLst/>
            <a:gdLst/>
            <a:ahLst/>
            <a:cxnLst/>
            <a:rect l="l" t="t" r="r" b="b"/>
            <a:pathLst>
              <a:path w="8000" h="7480">
                <a:moveTo>
                  <a:pt x="0" y="3111"/>
                </a:moveTo>
                <a:lnTo>
                  <a:pt x="1016" y="6870"/>
                </a:lnTo>
                <a:lnTo>
                  <a:pt x="4826" y="7480"/>
                </a:lnTo>
                <a:lnTo>
                  <a:pt x="7378" y="6807"/>
                </a:lnTo>
                <a:lnTo>
                  <a:pt x="8001" y="2997"/>
                </a:lnTo>
                <a:lnTo>
                  <a:pt x="5562" y="0"/>
                </a:lnTo>
                <a:lnTo>
                  <a:pt x="2997" y="685"/>
                </a:lnTo>
                <a:lnTo>
                  <a:pt x="0" y="3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353596" y="1362854"/>
            <a:ext cx="8572" cy="6921"/>
          </a:xfrm>
          <a:custGeom>
            <a:avLst/>
            <a:gdLst/>
            <a:ahLst/>
            <a:cxnLst/>
            <a:rect l="l" t="t" r="r" b="b"/>
            <a:pathLst>
              <a:path w="8572" h="6921">
                <a:moveTo>
                  <a:pt x="0" y="2819"/>
                </a:moveTo>
                <a:lnTo>
                  <a:pt x="1219" y="6515"/>
                </a:lnTo>
                <a:lnTo>
                  <a:pt x="5054" y="6921"/>
                </a:lnTo>
                <a:lnTo>
                  <a:pt x="8572" y="4114"/>
                </a:lnTo>
                <a:lnTo>
                  <a:pt x="7365" y="419"/>
                </a:lnTo>
                <a:lnTo>
                  <a:pt x="3543" y="0"/>
                </a:lnTo>
                <a:lnTo>
                  <a:pt x="0" y="2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319802" y="1375198"/>
            <a:ext cx="8648" cy="6781"/>
          </a:xfrm>
          <a:custGeom>
            <a:avLst/>
            <a:gdLst/>
            <a:ahLst/>
            <a:cxnLst/>
            <a:rect l="l" t="t" r="r" b="b"/>
            <a:pathLst>
              <a:path w="8648" h="6781">
                <a:moveTo>
                  <a:pt x="0" y="3047"/>
                </a:moveTo>
                <a:lnTo>
                  <a:pt x="1473" y="6654"/>
                </a:lnTo>
                <a:lnTo>
                  <a:pt x="5321" y="6781"/>
                </a:lnTo>
                <a:lnTo>
                  <a:pt x="8648" y="3746"/>
                </a:lnTo>
                <a:lnTo>
                  <a:pt x="7188" y="139"/>
                </a:lnTo>
                <a:lnTo>
                  <a:pt x="3327" y="0"/>
                </a:lnTo>
                <a:lnTo>
                  <a:pt x="0" y="30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287150" y="1390032"/>
            <a:ext cx="8674" cy="7023"/>
          </a:xfrm>
          <a:custGeom>
            <a:avLst/>
            <a:gdLst/>
            <a:ahLst/>
            <a:cxnLst/>
            <a:rect l="l" t="t" r="r" b="b"/>
            <a:pathLst>
              <a:path w="8674" h="7023">
                <a:moveTo>
                  <a:pt x="0" y="3568"/>
                </a:moveTo>
                <a:lnTo>
                  <a:pt x="1803" y="7023"/>
                </a:lnTo>
                <a:lnTo>
                  <a:pt x="5651" y="6794"/>
                </a:lnTo>
                <a:lnTo>
                  <a:pt x="8674" y="3454"/>
                </a:lnTo>
                <a:lnTo>
                  <a:pt x="6883" y="0"/>
                </a:lnTo>
                <a:lnTo>
                  <a:pt x="3035" y="215"/>
                </a:lnTo>
                <a:lnTo>
                  <a:pt x="0" y="3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256417" y="1408205"/>
            <a:ext cx="8585" cy="7632"/>
          </a:xfrm>
          <a:custGeom>
            <a:avLst/>
            <a:gdLst/>
            <a:ahLst/>
            <a:cxnLst/>
            <a:rect l="l" t="t" r="r" b="b"/>
            <a:pathLst>
              <a:path w="8585" h="7632">
                <a:moveTo>
                  <a:pt x="0" y="4444"/>
                </a:moveTo>
                <a:lnTo>
                  <a:pt x="2235" y="7632"/>
                </a:lnTo>
                <a:lnTo>
                  <a:pt x="6032" y="6896"/>
                </a:lnTo>
                <a:lnTo>
                  <a:pt x="8585" y="3200"/>
                </a:lnTo>
                <a:lnTo>
                  <a:pt x="6362" y="0"/>
                </a:lnTo>
                <a:lnTo>
                  <a:pt x="2565" y="723"/>
                </a:lnTo>
                <a:lnTo>
                  <a:pt x="0" y="4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229746" y="1431459"/>
            <a:ext cx="8064" cy="8369"/>
          </a:xfrm>
          <a:custGeom>
            <a:avLst/>
            <a:gdLst/>
            <a:ahLst/>
            <a:cxnLst/>
            <a:rect l="l" t="t" r="r" b="b"/>
            <a:pathLst>
              <a:path w="8064" h="8369">
                <a:moveTo>
                  <a:pt x="5168" y="0"/>
                </a:moveTo>
                <a:lnTo>
                  <a:pt x="1638" y="1562"/>
                </a:lnTo>
                <a:lnTo>
                  <a:pt x="0" y="5791"/>
                </a:lnTo>
                <a:lnTo>
                  <a:pt x="2908" y="8369"/>
                </a:lnTo>
                <a:lnTo>
                  <a:pt x="6426" y="6781"/>
                </a:lnTo>
                <a:lnTo>
                  <a:pt x="8064" y="2590"/>
                </a:lnTo>
                <a:lnTo>
                  <a:pt x="51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210544" y="1461088"/>
            <a:ext cx="6832" cy="8674"/>
          </a:xfrm>
          <a:custGeom>
            <a:avLst/>
            <a:gdLst/>
            <a:ahLst/>
            <a:cxnLst/>
            <a:rect l="l" t="t" r="r" b="b"/>
            <a:pathLst>
              <a:path w="6832" h="8674">
                <a:moveTo>
                  <a:pt x="3530" y="8674"/>
                </a:moveTo>
                <a:lnTo>
                  <a:pt x="6451" y="6159"/>
                </a:lnTo>
                <a:lnTo>
                  <a:pt x="6832" y="1676"/>
                </a:lnTo>
                <a:lnTo>
                  <a:pt x="3327" y="0"/>
                </a:lnTo>
                <a:lnTo>
                  <a:pt x="381" y="2501"/>
                </a:lnTo>
                <a:lnTo>
                  <a:pt x="0" y="7023"/>
                </a:lnTo>
                <a:lnTo>
                  <a:pt x="3530" y="8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199762" y="1567311"/>
            <a:ext cx="7327" cy="7937"/>
          </a:xfrm>
          <a:custGeom>
            <a:avLst/>
            <a:gdLst/>
            <a:ahLst/>
            <a:cxnLst/>
            <a:rect l="l" t="t" r="r" b="b"/>
            <a:pathLst>
              <a:path w="7327" h="7937">
                <a:moveTo>
                  <a:pt x="342" y="4660"/>
                </a:moveTo>
                <a:lnTo>
                  <a:pt x="2387" y="7937"/>
                </a:lnTo>
                <a:lnTo>
                  <a:pt x="6248" y="7416"/>
                </a:lnTo>
                <a:lnTo>
                  <a:pt x="7327" y="3708"/>
                </a:lnTo>
                <a:lnTo>
                  <a:pt x="6972" y="1092"/>
                </a:lnTo>
                <a:lnTo>
                  <a:pt x="3276" y="0"/>
                </a:lnTo>
                <a:lnTo>
                  <a:pt x="0" y="2019"/>
                </a:lnTo>
                <a:lnTo>
                  <a:pt x="342" y="4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197108" y="1531485"/>
            <a:ext cx="7073" cy="7785"/>
          </a:xfrm>
          <a:custGeom>
            <a:avLst/>
            <a:gdLst/>
            <a:ahLst/>
            <a:cxnLst/>
            <a:rect l="l" t="t" r="r" b="b"/>
            <a:pathLst>
              <a:path w="7073" h="7785">
                <a:moveTo>
                  <a:pt x="38" y="4292"/>
                </a:moveTo>
                <a:lnTo>
                  <a:pt x="1676" y="7785"/>
                </a:lnTo>
                <a:lnTo>
                  <a:pt x="5562" y="7708"/>
                </a:lnTo>
                <a:lnTo>
                  <a:pt x="7073" y="4165"/>
                </a:lnTo>
                <a:lnTo>
                  <a:pt x="7048" y="1523"/>
                </a:lnTo>
                <a:lnTo>
                  <a:pt x="3505" y="0"/>
                </a:lnTo>
                <a:lnTo>
                  <a:pt x="0" y="1625"/>
                </a:lnTo>
                <a:lnTo>
                  <a:pt x="38" y="4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199736" y="1495771"/>
            <a:ext cx="7404" cy="7962"/>
          </a:xfrm>
          <a:custGeom>
            <a:avLst/>
            <a:gdLst/>
            <a:ahLst/>
            <a:cxnLst/>
            <a:rect l="l" t="t" r="r" b="b"/>
            <a:pathLst>
              <a:path w="7404" h="7962">
                <a:moveTo>
                  <a:pt x="6934" y="4775"/>
                </a:moveTo>
                <a:lnTo>
                  <a:pt x="7404" y="2184"/>
                </a:lnTo>
                <a:lnTo>
                  <a:pt x="4216" y="0"/>
                </a:lnTo>
                <a:lnTo>
                  <a:pt x="469" y="939"/>
                </a:lnTo>
                <a:lnTo>
                  <a:pt x="0" y="3568"/>
                </a:lnTo>
                <a:lnTo>
                  <a:pt x="952" y="7302"/>
                </a:lnTo>
                <a:lnTo>
                  <a:pt x="4787" y="7962"/>
                </a:lnTo>
                <a:lnTo>
                  <a:pt x="6934" y="4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920970" y="1205946"/>
            <a:ext cx="7315" cy="7937"/>
          </a:xfrm>
          <a:custGeom>
            <a:avLst/>
            <a:gdLst/>
            <a:ahLst/>
            <a:cxnLst/>
            <a:rect l="l" t="t" r="r" b="b"/>
            <a:pathLst>
              <a:path w="7315" h="7937">
                <a:moveTo>
                  <a:pt x="6972" y="4648"/>
                </a:moveTo>
                <a:lnTo>
                  <a:pt x="7315" y="2006"/>
                </a:lnTo>
                <a:lnTo>
                  <a:pt x="4013" y="0"/>
                </a:lnTo>
                <a:lnTo>
                  <a:pt x="330" y="1117"/>
                </a:lnTo>
                <a:lnTo>
                  <a:pt x="0" y="3733"/>
                </a:lnTo>
                <a:lnTo>
                  <a:pt x="1104" y="7429"/>
                </a:lnTo>
                <a:lnTo>
                  <a:pt x="4952" y="7937"/>
                </a:lnTo>
                <a:lnTo>
                  <a:pt x="6972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921135" y="1170118"/>
            <a:ext cx="7391" cy="7950"/>
          </a:xfrm>
          <a:custGeom>
            <a:avLst/>
            <a:gdLst/>
            <a:ahLst/>
            <a:cxnLst/>
            <a:rect l="l" t="t" r="r" b="b"/>
            <a:pathLst>
              <a:path w="7391" h="7950">
                <a:moveTo>
                  <a:pt x="419" y="4699"/>
                </a:moveTo>
                <a:lnTo>
                  <a:pt x="2514" y="7950"/>
                </a:lnTo>
                <a:lnTo>
                  <a:pt x="6362" y="7366"/>
                </a:lnTo>
                <a:lnTo>
                  <a:pt x="7391" y="3644"/>
                </a:lnTo>
                <a:lnTo>
                  <a:pt x="6959" y="990"/>
                </a:lnTo>
                <a:lnTo>
                  <a:pt x="3225" y="0"/>
                </a:lnTo>
                <a:lnTo>
                  <a:pt x="0" y="2133"/>
                </a:lnTo>
                <a:lnTo>
                  <a:pt x="419" y="4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911888" y="1135448"/>
            <a:ext cx="7378" cy="7975"/>
          </a:xfrm>
          <a:custGeom>
            <a:avLst/>
            <a:gdLst/>
            <a:ahLst/>
            <a:cxnLst/>
            <a:rect l="l" t="t" r="r" b="b"/>
            <a:pathLst>
              <a:path w="7378" h="7975">
                <a:moveTo>
                  <a:pt x="457" y="4787"/>
                </a:moveTo>
                <a:lnTo>
                  <a:pt x="2641" y="7975"/>
                </a:lnTo>
                <a:lnTo>
                  <a:pt x="6464" y="7277"/>
                </a:lnTo>
                <a:lnTo>
                  <a:pt x="7378" y="3530"/>
                </a:lnTo>
                <a:lnTo>
                  <a:pt x="6946" y="965"/>
                </a:lnTo>
                <a:lnTo>
                  <a:pt x="3213" y="0"/>
                </a:lnTo>
                <a:lnTo>
                  <a:pt x="0" y="2133"/>
                </a:lnTo>
                <a:lnTo>
                  <a:pt x="457" y="4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908384" y="1238851"/>
            <a:ext cx="7797" cy="8521"/>
          </a:xfrm>
          <a:custGeom>
            <a:avLst/>
            <a:gdLst/>
            <a:ahLst/>
            <a:cxnLst/>
            <a:rect l="l" t="t" r="r" b="b"/>
            <a:pathLst>
              <a:path w="7797" h="8521">
                <a:moveTo>
                  <a:pt x="4686" y="0"/>
                </a:moveTo>
                <a:lnTo>
                  <a:pt x="1308" y="1866"/>
                </a:lnTo>
                <a:lnTo>
                  <a:pt x="0" y="6134"/>
                </a:lnTo>
                <a:lnTo>
                  <a:pt x="3060" y="8521"/>
                </a:lnTo>
                <a:lnTo>
                  <a:pt x="6476" y="6705"/>
                </a:lnTo>
                <a:lnTo>
                  <a:pt x="7797" y="2349"/>
                </a:lnTo>
                <a:lnTo>
                  <a:pt x="46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880215" y="1261952"/>
            <a:ext cx="8648" cy="7200"/>
          </a:xfrm>
          <a:custGeom>
            <a:avLst/>
            <a:gdLst/>
            <a:ahLst/>
            <a:cxnLst/>
            <a:rect l="l" t="t" r="r" b="b"/>
            <a:pathLst>
              <a:path w="8648" h="7200">
                <a:moveTo>
                  <a:pt x="0" y="3810"/>
                </a:moveTo>
                <a:lnTo>
                  <a:pt x="1892" y="7200"/>
                </a:lnTo>
                <a:lnTo>
                  <a:pt x="5740" y="6845"/>
                </a:lnTo>
                <a:lnTo>
                  <a:pt x="8648" y="3390"/>
                </a:lnTo>
                <a:lnTo>
                  <a:pt x="6730" y="0"/>
                </a:lnTo>
                <a:lnTo>
                  <a:pt x="2895" y="368"/>
                </a:lnTo>
                <a:lnTo>
                  <a:pt x="0" y="3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847729" y="1277522"/>
            <a:ext cx="8661" cy="6756"/>
          </a:xfrm>
          <a:custGeom>
            <a:avLst/>
            <a:gdLst/>
            <a:ahLst/>
            <a:cxnLst/>
            <a:rect l="l" t="t" r="r" b="b"/>
            <a:pathLst>
              <a:path w="8661" h="6756">
                <a:moveTo>
                  <a:pt x="0" y="3111"/>
                </a:moveTo>
                <a:lnTo>
                  <a:pt x="1536" y="6692"/>
                </a:lnTo>
                <a:lnTo>
                  <a:pt x="5397" y="6756"/>
                </a:lnTo>
                <a:lnTo>
                  <a:pt x="8661" y="3632"/>
                </a:lnTo>
                <a:lnTo>
                  <a:pt x="7124" y="63"/>
                </a:lnTo>
                <a:lnTo>
                  <a:pt x="3263" y="0"/>
                </a:lnTo>
                <a:lnTo>
                  <a:pt x="0" y="3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813997" y="1288953"/>
            <a:ext cx="7988" cy="7505"/>
          </a:xfrm>
          <a:custGeom>
            <a:avLst/>
            <a:gdLst/>
            <a:ahLst/>
            <a:cxnLst/>
            <a:rect l="l" t="t" r="r" b="b"/>
            <a:pathLst>
              <a:path w="7988" h="7505">
                <a:moveTo>
                  <a:pt x="0" y="3187"/>
                </a:moveTo>
                <a:lnTo>
                  <a:pt x="1066" y="6934"/>
                </a:lnTo>
                <a:lnTo>
                  <a:pt x="4876" y="7505"/>
                </a:lnTo>
                <a:lnTo>
                  <a:pt x="7442" y="6769"/>
                </a:lnTo>
                <a:lnTo>
                  <a:pt x="7988" y="2946"/>
                </a:lnTo>
                <a:lnTo>
                  <a:pt x="5511" y="0"/>
                </a:lnTo>
                <a:lnTo>
                  <a:pt x="2971" y="723"/>
                </a:lnTo>
                <a:lnTo>
                  <a:pt x="0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779085" y="1297054"/>
            <a:ext cx="7975" cy="7404"/>
          </a:xfrm>
          <a:custGeom>
            <a:avLst/>
            <a:gdLst/>
            <a:ahLst/>
            <a:cxnLst/>
            <a:rect l="l" t="t" r="r" b="b"/>
            <a:pathLst>
              <a:path w="7975" h="7404">
                <a:moveTo>
                  <a:pt x="0" y="2641"/>
                </a:moveTo>
                <a:lnTo>
                  <a:pt x="698" y="6477"/>
                </a:lnTo>
                <a:lnTo>
                  <a:pt x="4445" y="7404"/>
                </a:lnTo>
                <a:lnTo>
                  <a:pt x="7048" y="6934"/>
                </a:lnTo>
                <a:lnTo>
                  <a:pt x="7975" y="3187"/>
                </a:lnTo>
                <a:lnTo>
                  <a:pt x="5791" y="0"/>
                </a:lnTo>
                <a:lnTo>
                  <a:pt x="3200" y="457"/>
                </a:lnTo>
                <a:lnTo>
                  <a:pt x="0" y="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743639" y="1302453"/>
            <a:ext cx="7924" cy="7315"/>
          </a:xfrm>
          <a:custGeom>
            <a:avLst/>
            <a:gdLst/>
            <a:ahLst/>
            <a:cxnLst/>
            <a:rect l="l" t="t" r="r" b="b"/>
            <a:pathLst>
              <a:path w="7924" h="7315">
                <a:moveTo>
                  <a:pt x="0" y="2336"/>
                </a:moveTo>
                <a:lnTo>
                  <a:pt x="482" y="6197"/>
                </a:lnTo>
                <a:lnTo>
                  <a:pt x="4165" y="7315"/>
                </a:lnTo>
                <a:lnTo>
                  <a:pt x="6807" y="6984"/>
                </a:lnTo>
                <a:lnTo>
                  <a:pt x="7924" y="3289"/>
                </a:lnTo>
                <a:lnTo>
                  <a:pt x="5918" y="0"/>
                </a:lnTo>
                <a:lnTo>
                  <a:pt x="3302" y="330"/>
                </a:lnTo>
                <a:lnTo>
                  <a:pt x="0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568136" y="1225370"/>
            <a:ext cx="8178" cy="7289"/>
          </a:xfrm>
          <a:custGeom>
            <a:avLst/>
            <a:gdLst/>
            <a:ahLst/>
            <a:cxnLst/>
            <a:rect l="l" t="t" r="r" b="b"/>
            <a:pathLst>
              <a:path w="8178" h="7289">
                <a:moveTo>
                  <a:pt x="7277" y="5194"/>
                </a:moveTo>
                <a:lnTo>
                  <a:pt x="8178" y="2654"/>
                </a:lnTo>
                <a:lnTo>
                  <a:pt x="5397" y="0"/>
                </a:lnTo>
                <a:lnTo>
                  <a:pt x="1549" y="304"/>
                </a:lnTo>
                <a:lnTo>
                  <a:pt x="0" y="4597"/>
                </a:lnTo>
                <a:lnTo>
                  <a:pt x="2755" y="7289"/>
                </a:lnTo>
                <a:lnTo>
                  <a:pt x="6603" y="7023"/>
                </a:lnTo>
                <a:lnTo>
                  <a:pt x="7277" y="5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570918" y="1189796"/>
            <a:ext cx="7404" cy="7962"/>
          </a:xfrm>
          <a:custGeom>
            <a:avLst/>
            <a:gdLst/>
            <a:ahLst/>
            <a:cxnLst/>
            <a:rect l="l" t="t" r="r" b="b"/>
            <a:pathLst>
              <a:path w="7404" h="7962">
                <a:moveTo>
                  <a:pt x="457" y="4749"/>
                </a:moveTo>
                <a:lnTo>
                  <a:pt x="2603" y="7962"/>
                </a:lnTo>
                <a:lnTo>
                  <a:pt x="6438" y="7315"/>
                </a:lnTo>
                <a:lnTo>
                  <a:pt x="7404" y="3568"/>
                </a:lnTo>
                <a:lnTo>
                  <a:pt x="6934" y="939"/>
                </a:lnTo>
                <a:lnTo>
                  <a:pt x="3187" y="0"/>
                </a:lnTo>
                <a:lnTo>
                  <a:pt x="0" y="2171"/>
                </a:lnTo>
                <a:lnTo>
                  <a:pt x="457" y="4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541175" y="1124468"/>
            <a:ext cx="7505" cy="8610"/>
          </a:xfrm>
          <a:custGeom>
            <a:avLst/>
            <a:gdLst/>
            <a:ahLst/>
            <a:cxnLst/>
            <a:rect l="l" t="t" r="r" b="b"/>
            <a:pathLst>
              <a:path w="7505" h="8610">
                <a:moveTo>
                  <a:pt x="0" y="2146"/>
                </a:moveTo>
                <a:lnTo>
                  <a:pt x="622" y="5956"/>
                </a:lnTo>
                <a:lnTo>
                  <a:pt x="4254" y="8610"/>
                </a:lnTo>
                <a:lnTo>
                  <a:pt x="7505" y="6477"/>
                </a:lnTo>
                <a:lnTo>
                  <a:pt x="6896" y="2667"/>
                </a:lnTo>
                <a:lnTo>
                  <a:pt x="3238" y="0"/>
                </a:lnTo>
                <a:lnTo>
                  <a:pt x="0" y="2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520804" y="1094827"/>
            <a:ext cx="7607" cy="8585"/>
          </a:xfrm>
          <a:custGeom>
            <a:avLst/>
            <a:gdLst/>
            <a:ahLst/>
            <a:cxnLst/>
            <a:rect l="l" t="t" r="r" b="b"/>
            <a:pathLst>
              <a:path w="7607" h="8585">
                <a:moveTo>
                  <a:pt x="0" y="2209"/>
                </a:moveTo>
                <a:lnTo>
                  <a:pt x="698" y="6007"/>
                </a:lnTo>
                <a:lnTo>
                  <a:pt x="4394" y="8585"/>
                </a:lnTo>
                <a:lnTo>
                  <a:pt x="7607" y="6388"/>
                </a:lnTo>
                <a:lnTo>
                  <a:pt x="6908" y="2590"/>
                </a:lnTo>
                <a:lnTo>
                  <a:pt x="3213" y="0"/>
                </a:lnTo>
                <a:lnTo>
                  <a:pt x="0" y="2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513844" y="974609"/>
            <a:ext cx="8674" cy="7111"/>
          </a:xfrm>
          <a:custGeom>
            <a:avLst/>
            <a:gdLst/>
            <a:ahLst/>
            <a:cxnLst/>
            <a:rect l="l" t="t" r="r" b="b"/>
            <a:pathLst>
              <a:path w="8674" h="7112">
                <a:moveTo>
                  <a:pt x="0" y="3695"/>
                </a:moveTo>
                <a:lnTo>
                  <a:pt x="1866" y="7112"/>
                </a:lnTo>
                <a:lnTo>
                  <a:pt x="5714" y="6819"/>
                </a:lnTo>
                <a:lnTo>
                  <a:pt x="8674" y="3429"/>
                </a:lnTo>
                <a:lnTo>
                  <a:pt x="6832" y="0"/>
                </a:lnTo>
                <a:lnTo>
                  <a:pt x="2984" y="292"/>
                </a:lnTo>
                <a:lnTo>
                  <a:pt x="0" y="3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501804" y="1064410"/>
            <a:ext cx="7264" cy="8661"/>
          </a:xfrm>
          <a:custGeom>
            <a:avLst/>
            <a:gdLst/>
            <a:ahLst/>
            <a:cxnLst/>
            <a:rect l="l" t="t" r="r" b="b"/>
            <a:pathLst>
              <a:path w="7264" h="8661">
                <a:moveTo>
                  <a:pt x="0" y="1968"/>
                </a:moveTo>
                <a:lnTo>
                  <a:pt x="406" y="5803"/>
                </a:lnTo>
                <a:lnTo>
                  <a:pt x="3911" y="8661"/>
                </a:lnTo>
                <a:lnTo>
                  <a:pt x="7264" y="6680"/>
                </a:lnTo>
                <a:lnTo>
                  <a:pt x="6845" y="2844"/>
                </a:lnTo>
                <a:lnTo>
                  <a:pt x="3352" y="0"/>
                </a:lnTo>
                <a:lnTo>
                  <a:pt x="0" y="1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486412" y="1032164"/>
            <a:ext cx="7518" cy="7962"/>
          </a:xfrm>
          <a:custGeom>
            <a:avLst/>
            <a:gdLst/>
            <a:ahLst/>
            <a:cxnLst/>
            <a:rect l="l" t="t" r="r" b="b"/>
            <a:pathLst>
              <a:path w="7518" h="7962">
                <a:moveTo>
                  <a:pt x="7518" y="5397"/>
                </a:moveTo>
                <a:lnTo>
                  <a:pt x="6934" y="3555"/>
                </a:lnTo>
                <a:lnTo>
                  <a:pt x="4203" y="0"/>
                </a:lnTo>
                <a:lnTo>
                  <a:pt x="482" y="1130"/>
                </a:lnTo>
                <a:lnTo>
                  <a:pt x="0" y="4965"/>
                </a:lnTo>
                <a:lnTo>
                  <a:pt x="800" y="7518"/>
                </a:lnTo>
                <a:lnTo>
                  <a:pt x="4635" y="7962"/>
                </a:lnTo>
                <a:lnTo>
                  <a:pt x="7518" y="5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488063" y="997227"/>
            <a:ext cx="7112" cy="8661"/>
          </a:xfrm>
          <a:custGeom>
            <a:avLst/>
            <a:gdLst/>
            <a:ahLst/>
            <a:cxnLst/>
            <a:rect l="l" t="t" r="r" b="b"/>
            <a:pathLst>
              <a:path w="7112" h="8661">
                <a:moveTo>
                  <a:pt x="3708" y="0"/>
                </a:moveTo>
                <a:lnTo>
                  <a:pt x="622" y="2311"/>
                </a:lnTo>
                <a:lnTo>
                  <a:pt x="0" y="6845"/>
                </a:lnTo>
                <a:lnTo>
                  <a:pt x="3429" y="8661"/>
                </a:lnTo>
                <a:lnTo>
                  <a:pt x="6477" y="6299"/>
                </a:lnTo>
                <a:lnTo>
                  <a:pt x="7112" y="1892"/>
                </a:lnTo>
                <a:lnTo>
                  <a:pt x="3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559615" y="1155443"/>
            <a:ext cx="6908" cy="8674"/>
          </a:xfrm>
          <a:custGeom>
            <a:avLst/>
            <a:gdLst/>
            <a:ahLst/>
            <a:cxnLst/>
            <a:rect l="l" t="t" r="r" b="b"/>
            <a:pathLst>
              <a:path w="6908" h="8674">
                <a:moveTo>
                  <a:pt x="3479" y="0"/>
                </a:moveTo>
                <a:lnTo>
                  <a:pt x="0" y="1727"/>
                </a:lnTo>
                <a:lnTo>
                  <a:pt x="139" y="5587"/>
                </a:lnTo>
                <a:lnTo>
                  <a:pt x="3416" y="8674"/>
                </a:lnTo>
                <a:lnTo>
                  <a:pt x="6908" y="6959"/>
                </a:lnTo>
                <a:lnTo>
                  <a:pt x="6769" y="3098"/>
                </a:lnTo>
                <a:lnTo>
                  <a:pt x="34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546508" y="959686"/>
            <a:ext cx="8610" cy="6857"/>
          </a:xfrm>
          <a:custGeom>
            <a:avLst/>
            <a:gdLst/>
            <a:ahLst/>
            <a:cxnLst/>
            <a:rect l="l" t="t" r="r" b="b"/>
            <a:pathLst>
              <a:path w="8610" h="6857">
                <a:moveTo>
                  <a:pt x="0" y="2959"/>
                </a:moveTo>
                <a:lnTo>
                  <a:pt x="1346" y="6603"/>
                </a:lnTo>
                <a:lnTo>
                  <a:pt x="5194" y="6857"/>
                </a:lnTo>
                <a:lnTo>
                  <a:pt x="8610" y="3924"/>
                </a:lnTo>
                <a:lnTo>
                  <a:pt x="7264" y="266"/>
                </a:lnTo>
                <a:lnTo>
                  <a:pt x="3416" y="0"/>
                </a:lnTo>
                <a:lnTo>
                  <a:pt x="0" y="2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518175" y="1272715"/>
            <a:ext cx="7721" cy="7340"/>
          </a:xfrm>
          <a:custGeom>
            <a:avLst/>
            <a:gdLst/>
            <a:ahLst/>
            <a:cxnLst/>
            <a:rect l="l" t="t" r="r" b="b"/>
            <a:pathLst>
              <a:path w="7721" h="7340">
                <a:moveTo>
                  <a:pt x="0" y="3352"/>
                </a:moveTo>
                <a:lnTo>
                  <a:pt x="1231" y="7010"/>
                </a:lnTo>
                <a:lnTo>
                  <a:pt x="3162" y="7200"/>
                </a:lnTo>
                <a:lnTo>
                  <a:pt x="6019" y="7340"/>
                </a:lnTo>
                <a:lnTo>
                  <a:pt x="7721" y="3886"/>
                </a:lnTo>
                <a:lnTo>
                  <a:pt x="6286" y="304"/>
                </a:lnTo>
                <a:lnTo>
                  <a:pt x="1917" y="0"/>
                </a:lnTo>
                <a:lnTo>
                  <a:pt x="0" y="33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548058" y="1254363"/>
            <a:ext cx="8204" cy="8254"/>
          </a:xfrm>
          <a:custGeom>
            <a:avLst/>
            <a:gdLst/>
            <a:ahLst/>
            <a:cxnLst/>
            <a:rect l="l" t="t" r="r" b="b"/>
            <a:pathLst>
              <a:path w="8204" h="8255">
                <a:moveTo>
                  <a:pt x="5435" y="0"/>
                </a:moveTo>
                <a:lnTo>
                  <a:pt x="1841" y="1409"/>
                </a:lnTo>
                <a:lnTo>
                  <a:pt x="0" y="5511"/>
                </a:lnTo>
                <a:lnTo>
                  <a:pt x="2768" y="8255"/>
                </a:lnTo>
                <a:lnTo>
                  <a:pt x="6362" y="6858"/>
                </a:lnTo>
                <a:lnTo>
                  <a:pt x="8204" y="2730"/>
                </a:lnTo>
                <a:lnTo>
                  <a:pt x="54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580139" y="947075"/>
            <a:ext cx="8661" cy="6743"/>
          </a:xfrm>
          <a:custGeom>
            <a:avLst/>
            <a:gdLst/>
            <a:ahLst/>
            <a:cxnLst/>
            <a:rect l="l" t="t" r="r" b="b"/>
            <a:pathLst>
              <a:path w="8661" h="6743">
                <a:moveTo>
                  <a:pt x="0" y="3187"/>
                </a:moveTo>
                <a:lnTo>
                  <a:pt x="1600" y="6743"/>
                </a:lnTo>
                <a:lnTo>
                  <a:pt x="5461" y="6731"/>
                </a:lnTo>
                <a:lnTo>
                  <a:pt x="8661" y="3543"/>
                </a:lnTo>
                <a:lnTo>
                  <a:pt x="7048" y="0"/>
                </a:lnTo>
                <a:lnTo>
                  <a:pt x="3200" y="25"/>
                </a:lnTo>
                <a:lnTo>
                  <a:pt x="0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632415" y="1022710"/>
            <a:ext cx="152704" cy="229590"/>
          </a:xfrm>
          <a:custGeom>
            <a:avLst/>
            <a:gdLst/>
            <a:ahLst/>
            <a:cxnLst/>
            <a:rect l="l" t="t" r="r" b="b"/>
            <a:pathLst>
              <a:path w="152704" h="229590">
                <a:moveTo>
                  <a:pt x="19913" y="192011"/>
                </a:moveTo>
                <a:lnTo>
                  <a:pt x="22237" y="195084"/>
                </a:lnTo>
                <a:lnTo>
                  <a:pt x="26022" y="194233"/>
                </a:lnTo>
                <a:lnTo>
                  <a:pt x="26784" y="190449"/>
                </a:lnTo>
                <a:lnTo>
                  <a:pt x="26200" y="187858"/>
                </a:lnTo>
                <a:lnTo>
                  <a:pt x="22415" y="187109"/>
                </a:lnTo>
                <a:lnTo>
                  <a:pt x="19329" y="189420"/>
                </a:lnTo>
                <a:lnTo>
                  <a:pt x="19913" y="192011"/>
                </a:lnTo>
                <a:close/>
              </a:path>
              <a:path w="152704" h="229590">
                <a:moveTo>
                  <a:pt x="12153" y="156997"/>
                </a:moveTo>
                <a:lnTo>
                  <a:pt x="14528" y="160032"/>
                </a:lnTo>
                <a:lnTo>
                  <a:pt x="18313" y="159105"/>
                </a:lnTo>
                <a:lnTo>
                  <a:pt x="18999" y="155308"/>
                </a:lnTo>
                <a:lnTo>
                  <a:pt x="18364" y="152730"/>
                </a:lnTo>
                <a:lnTo>
                  <a:pt x="14566" y="152044"/>
                </a:lnTo>
                <a:lnTo>
                  <a:pt x="11531" y="154432"/>
                </a:lnTo>
                <a:lnTo>
                  <a:pt x="12153" y="156997"/>
                </a:lnTo>
                <a:close/>
              </a:path>
              <a:path w="152704" h="229590">
                <a:moveTo>
                  <a:pt x="2590" y="122262"/>
                </a:moveTo>
                <a:lnTo>
                  <a:pt x="4864" y="125387"/>
                </a:lnTo>
                <a:lnTo>
                  <a:pt x="8661" y="124574"/>
                </a:lnTo>
                <a:lnTo>
                  <a:pt x="9474" y="120802"/>
                </a:lnTo>
                <a:lnTo>
                  <a:pt x="8940" y="118224"/>
                </a:lnTo>
                <a:lnTo>
                  <a:pt x="5168" y="117398"/>
                </a:lnTo>
                <a:lnTo>
                  <a:pt x="2044" y="119659"/>
                </a:lnTo>
                <a:lnTo>
                  <a:pt x="2590" y="122262"/>
                </a:lnTo>
                <a:close/>
              </a:path>
              <a:path w="152704" h="229590">
                <a:moveTo>
                  <a:pt x="6997" y="86194"/>
                </a:moveTo>
                <a:lnTo>
                  <a:pt x="7289" y="83591"/>
                </a:lnTo>
                <a:lnTo>
                  <a:pt x="3949" y="81635"/>
                </a:lnTo>
                <a:lnTo>
                  <a:pt x="279" y="82829"/>
                </a:lnTo>
                <a:lnTo>
                  <a:pt x="0" y="85483"/>
                </a:lnTo>
                <a:lnTo>
                  <a:pt x="1219" y="89154"/>
                </a:lnTo>
                <a:lnTo>
                  <a:pt x="5080" y="89535"/>
                </a:lnTo>
                <a:lnTo>
                  <a:pt x="6997" y="86194"/>
                </a:lnTo>
                <a:close/>
              </a:path>
              <a:path w="152704" h="229590">
                <a:moveTo>
                  <a:pt x="17157" y="48209"/>
                </a:moveTo>
                <a:lnTo>
                  <a:pt x="13741" y="49999"/>
                </a:lnTo>
                <a:lnTo>
                  <a:pt x="12382" y="54343"/>
                </a:lnTo>
                <a:lnTo>
                  <a:pt x="15468" y="56718"/>
                </a:lnTo>
                <a:lnTo>
                  <a:pt x="18859" y="54889"/>
                </a:lnTo>
                <a:lnTo>
                  <a:pt x="20205" y="50622"/>
                </a:lnTo>
                <a:lnTo>
                  <a:pt x="17157" y="48209"/>
                </a:lnTo>
                <a:close/>
              </a:path>
              <a:path w="152704" h="229590">
                <a:moveTo>
                  <a:pt x="144132" y="4445"/>
                </a:moveTo>
                <a:lnTo>
                  <a:pt x="146354" y="7632"/>
                </a:lnTo>
                <a:lnTo>
                  <a:pt x="150152" y="6921"/>
                </a:lnTo>
                <a:lnTo>
                  <a:pt x="152704" y="3162"/>
                </a:lnTo>
                <a:lnTo>
                  <a:pt x="150444" y="0"/>
                </a:lnTo>
                <a:lnTo>
                  <a:pt x="146659" y="762"/>
                </a:lnTo>
                <a:lnTo>
                  <a:pt x="144132" y="4445"/>
                </a:lnTo>
                <a:close/>
              </a:path>
              <a:path w="152704" h="229590">
                <a:moveTo>
                  <a:pt x="111277" y="16573"/>
                </a:moveTo>
                <a:lnTo>
                  <a:pt x="112179" y="20370"/>
                </a:lnTo>
                <a:lnTo>
                  <a:pt x="115963" y="21082"/>
                </a:lnTo>
                <a:lnTo>
                  <a:pt x="118554" y="20459"/>
                </a:lnTo>
                <a:lnTo>
                  <a:pt x="119265" y="16662"/>
                </a:lnTo>
                <a:lnTo>
                  <a:pt x="116903" y="13614"/>
                </a:lnTo>
                <a:lnTo>
                  <a:pt x="114350" y="14236"/>
                </a:lnTo>
                <a:lnTo>
                  <a:pt x="111277" y="16573"/>
                </a:lnTo>
                <a:close/>
              </a:path>
              <a:path w="152704" h="229590">
                <a:moveTo>
                  <a:pt x="75984" y="22529"/>
                </a:moveTo>
                <a:lnTo>
                  <a:pt x="76606" y="26377"/>
                </a:lnTo>
                <a:lnTo>
                  <a:pt x="80327" y="27368"/>
                </a:lnTo>
                <a:lnTo>
                  <a:pt x="82943" y="26949"/>
                </a:lnTo>
                <a:lnTo>
                  <a:pt x="83947" y="23228"/>
                </a:lnTo>
                <a:lnTo>
                  <a:pt x="81838" y="20002"/>
                </a:lnTo>
                <a:lnTo>
                  <a:pt x="79209" y="20408"/>
                </a:lnTo>
                <a:lnTo>
                  <a:pt x="75984" y="22529"/>
                </a:lnTo>
                <a:close/>
              </a:path>
              <a:path w="152704" h="229590">
                <a:moveTo>
                  <a:pt x="40919" y="31673"/>
                </a:moveTo>
                <a:lnTo>
                  <a:pt x="42303" y="35306"/>
                </a:lnTo>
                <a:lnTo>
                  <a:pt x="46164" y="35521"/>
                </a:lnTo>
                <a:lnTo>
                  <a:pt x="49542" y="32575"/>
                </a:lnTo>
                <a:lnTo>
                  <a:pt x="48183" y="28930"/>
                </a:lnTo>
                <a:lnTo>
                  <a:pt x="44323" y="28689"/>
                </a:lnTo>
                <a:lnTo>
                  <a:pt x="40919" y="31673"/>
                </a:lnTo>
                <a:close/>
              </a:path>
              <a:path w="152704" h="229590">
                <a:moveTo>
                  <a:pt x="33820" y="220954"/>
                </a:moveTo>
                <a:lnTo>
                  <a:pt x="30213" y="222415"/>
                </a:lnTo>
                <a:lnTo>
                  <a:pt x="30086" y="226275"/>
                </a:lnTo>
                <a:lnTo>
                  <a:pt x="33159" y="229590"/>
                </a:lnTo>
                <a:lnTo>
                  <a:pt x="36753" y="228117"/>
                </a:lnTo>
                <a:lnTo>
                  <a:pt x="36868" y="224256"/>
                </a:lnTo>
                <a:lnTo>
                  <a:pt x="33820" y="220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636589" y="1092122"/>
            <a:ext cx="8077" cy="8369"/>
          </a:xfrm>
          <a:custGeom>
            <a:avLst/>
            <a:gdLst/>
            <a:ahLst/>
            <a:cxnLst/>
            <a:rect l="l" t="t" r="r" b="b"/>
            <a:pathLst>
              <a:path w="8077" h="8369">
                <a:moveTo>
                  <a:pt x="0" y="2616"/>
                </a:moveTo>
                <a:lnTo>
                  <a:pt x="1193" y="6286"/>
                </a:lnTo>
                <a:lnTo>
                  <a:pt x="5181" y="8369"/>
                </a:lnTo>
                <a:lnTo>
                  <a:pt x="8077" y="5778"/>
                </a:lnTo>
                <a:lnTo>
                  <a:pt x="6896" y="2095"/>
                </a:lnTo>
                <a:lnTo>
                  <a:pt x="2882" y="0"/>
                </a:lnTo>
                <a:lnTo>
                  <a:pt x="0" y="2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610224" y="1067788"/>
            <a:ext cx="8483" cy="7886"/>
          </a:xfrm>
          <a:custGeom>
            <a:avLst/>
            <a:gdLst/>
            <a:ahLst/>
            <a:cxnLst/>
            <a:rect l="l" t="t" r="r" b="b"/>
            <a:pathLst>
              <a:path w="8483" h="7886">
                <a:moveTo>
                  <a:pt x="0" y="3035"/>
                </a:moveTo>
                <a:lnTo>
                  <a:pt x="1765" y="6464"/>
                </a:lnTo>
                <a:lnTo>
                  <a:pt x="6032" y="7886"/>
                </a:lnTo>
                <a:lnTo>
                  <a:pt x="8483" y="4851"/>
                </a:lnTo>
                <a:lnTo>
                  <a:pt x="6730" y="1422"/>
                </a:lnTo>
                <a:lnTo>
                  <a:pt x="2425" y="0"/>
                </a:lnTo>
                <a:lnTo>
                  <a:pt x="0" y="3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579655" y="1049602"/>
            <a:ext cx="8661" cy="6705"/>
          </a:xfrm>
          <a:custGeom>
            <a:avLst/>
            <a:gdLst/>
            <a:ahLst/>
            <a:cxnLst/>
            <a:rect l="l" t="t" r="r" b="b"/>
            <a:pathLst>
              <a:path w="8661" h="6705">
                <a:moveTo>
                  <a:pt x="6096" y="279"/>
                </a:moveTo>
                <a:lnTo>
                  <a:pt x="1587" y="0"/>
                </a:lnTo>
                <a:lnTo>
                  <a:pt x="0" y="3543"/>
                </a:lnTo>
                <a:lnTo>
                  <a:pt x="2590" y="6413"/>
                </a:lnTo>
                <a:lnTo>
                  <a:pt x="7061" y="6705"/>
                </a:lnTo>
                <a:lnTo>
                  <a:pt x="8661" y="3162"/>
                </a:lnTo>
                <a:lnTo>
                  <a:pt x="6096" y="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545886" y="1038756"/>
            <a:ext cx="7975" cy="7391"/>
          </a:xfrm>
          <a:custGeom>
            <a:avLst/>
            <a:gdLst/>
            <a:ahLst/>
            <a:cxnLst/>
            <a:rect l="l" t="t" r="r" b="b"/>
            <a:pathLst>
              <a:path w="7975" h="7391">
                <a:moveTo>
                  <a:pt x="0" y="3187"/>
                </a:moveTo>
                <a:lnTo>
                  <a:pt x="952" y="6934"/>
                </a:lnTo>
                <a:lnTo>
                  <a:pt x="3543" y="7391"/>
                </a:lnTo>
                <a:lnTo>
                  <a:pt x="7289" y="6464"/>
                </a:lnTo>
                <a:lnTo>
                  <a:pt x="7975" y="2641"/>
                </a:lnTo>
                <a:lnTo>
                  <a:pt x="4787" y="457"/>
                </a:lnTo>
                <a:lnTo>
                  <a:pt x="2171" y="0"/>
                </a:lnTo>
                <a:lnTo>
                  <a:pt x="0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510121" y="1035556"/>
            <a:ext cx="7810" cy="7137"/>
          </a:xfrm>
          <a:custGeom>
            <a:avLst/>
            <a:gdLst/>
            <a:ahLst/>
            <a:cxnLst/>
            <a:rect l="l" t="t" r="r" b="b"/>
            <a:pathLst>
              <a:path w="7810" h="7137">
                <a:moveTo>
                  <a:pt x="0" y="3467"/>
                </a:moveTo>
                <a:lnTo>
                  <a:pt x="1447" y="7035"/>
                </a:lnTo>
                <a:lnTo>
                  <a:pt x="4089" y="7137"/>
                </a:lnTo>
                <a:lnTo>
                  <a:pt x="7670" y="5689"/>
                </a:lnTo>
                <a:lnTo>
                  <a:pt x="7810" y="1803"/>
                </a:lnTo>
                <a:lnTo>
                  <a:pt x="4343" y="101"/>
                </a:lnTo>
                <a:lnTo>
                  <a:pt x="1701" y="0"/>
                </a:lnTo>
                <a:lnTo>
                  <a:pt x="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6474207" y="1035580"/>
            <a:ext cx="7861" cy="7188"/>
          </a:xfrm>
          <a:custGeom>
            <a:avLst/>
            <a:gdLst/>
            <a:ahLst/>
            <a:cxnLst/>
            <a:rect l="l" t="t" r="r" b="b"/>
            <a:pathLst>
              <a:path w="7861" h="7188">
                <a:moveTo>
                  <a:pt x="7861" y="5245"/>
                </a:moveTo>
                <a:lnTo>
                  <a:pt x="7620" y="1358"/>
                </a:lnTo>
                <a:lnTo>
                  <a:pt x="4013" y="0"/>
                </a:lnTo>
                <a:lnTo>
                  <a:pt x="1358" y="152"/>
                </a:lnTo>
                <a:lnTo>
                  <a:pt x="0" y="3771"/>
                </a:lnTo>
                <a:lnTo>
                  <a:pt x="1803" y="7188"/>
                </a:lnTo>
                <a:lnTo>
                  <a:pt x="4432" y="7023"/>
                </a:lnTo>
                <a:lnTo>
                  <a:pt x="7861" y="5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6438735" y="1040572"/>
            <a:ext cx="7988" cy="7429"/>
          </a:xfrm>
          <a:custGeom>
            <a:avLst/>
            <a:gdLst/>
            <a:ahLst/>
            <a:cxnLst/>
            <a:rect l="l" t="t" r="r" b="b"/>
            <a:pathLst>
              <a:path w="7988" h="7429">
                <a:moveTo>
                  <a:pt x="7988" y="4648"/>
                </a:moveTo>
                <a:lnTo>
                  <a:pt x="7213" y="838"/>
                </a:lnTo>
                <a:lnTo>
                  <a:pt x="3454" y="0"/>
                </a:lnTo>
                <a:lnTo>
                  <a:pt x="850" y="520"/>
                </a:lnTo>
                <a:lnTo>
                  <a:pt x="0" y="4279"/>
                </a:lnTo>
                <a:lnTo>
                  <a:pt x="2247" y="7429"/>
                </a:lnTo>
                <a:lnTo>
                  <a:pt x="4838" y="6896"/>
                </a:lnTo>
                <a:lnTo>
                  <a:pt x="7988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403721" y="1048496"/>
            <a:ext cx="7988" cy="7454"/>
          </a:xfrm>
          <a:custGeom>
            <a:avLst/>
            <a:gdLst/>
            <a:ahLst/>
            <a:cxnLst/>
            <a:rect l="l" t="t" r="r" b="b"/>
            <a:pathLst>
              <a:path w="7988" h="7454">
                <a:moveTo>
                  <a:pt x="7988" y="4533"/>
                </a:moveTo>
                <a:lnTo>
                  <a:pt x="7124" y="749"/>
                </a:lnTo>
                <a:lnTo>
                  <a:pt x="3340" y="0"/>
                </a:lnTo>
                <a:lnTo>
                  <a:pt x="761" y="584"/>
                </a:lnTo>
                <a:lnTo>
                  <a:pt x="0" y="4381"/>
                </a:lnTo>
                <a:lnTo>
                  <a:pt x="2324" y="7454"/>
                </a:lnTo>
                <a:lnTo>
                  <a:pt x="4914" y="6858"/>
                </a:lnTo>
                <a:lnTo>
                  <a:pt x="7988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368403" y="1055216"/>
            <a:ext cx="7937" cy="7327"/>
          </a:xfrm>
          <a:custGeom>
            <a:avLst/>
            <a:gdLst/>
            <a:ahLst/>
            <a:cxnLst/>
            <a:rect l="l" t="t" r="r" b="b"/>
            <a:pathLst>
              <a:path w="7937" h="7327">
                <a:moveTo>
                  <a:pt x="7937" y="4940"/>
                </a:moveTo>
                <a:lnTo>
                  <a:pt x="7416" y="1079"/>
                </a:lnTo>
                <a:lnTo>
                  <a:pt x="3708" y="0"/>
                </a:lnTo>
                <a:lnTo>
                  <a:pt x="1104" y="342"/>
                </a:lnTo>
                <a:lnTo>
                  <a:pt x="0" y="4051"/>
                </a:lnTo>
                <a:lnTo>
                  <a:pt x="2031" y="7327"/>
                </a:lnTo>
                <a:lnTo>
                  <a:pt x="4660" y="6972"/>
                </a:lnTo>
                <a:lnTo>
                  <a:pt x="7937" y="49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332652" y="1057945"/>
            <a:ext cx="7886" cy="7302"/>
          </a:xfrm>
          <a:custGeom>
            <a:avLst/>
            <a:gdLst/>
            <a:ahLst/>
            <a:cxnLst/>
            <a:rect l="l" t="t" r="r" b="b"/>
            <a:pathLst>
              <a:path w="7886" h="7302">
                <a:moveTo>
                  <a:pt x="0" y="3327"/>
                </a:moveTo>
                <a:lnTo>
                  <a:pt x="1181" y="7010"/>
                </a:lnTo>
                <a:lnTo>
                  <a:pt x="3873" y="7302"/>
                </a:lnTo>
                <a:lnTo>
                  <a:pt x="7531" y="6057"/>
                </a:lnTo>
                <a:lnTo>
                  <a:pt x="7886" y="2184"/>
                </a:lnTo>
                <a:lnTo>
                  <a:pt x="4533" y="292"/>
                </a:lnTo>
                <a:lnTo>
                  <a:pt x="1968" y="0"/>
                </a:lnTo>
                <a:lnTo>
                  <a:pt x="0" y="3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667462" y="1155952"/>
            <a:ext cx="7188" cy="7823"/>
          </a:xfrm>
          <a:custGeom>
            <a:avLst/>
            <a:gdLst/>
            <a:ahLst/>
            <a:cxnLst/>
            <a:rect l="l" t="t" r="r" b="b"/>
            <a:pathLst>
              <a:path w="7188" h="7823">
                <a:moveTo>
                  <a:pt x="152" y="4394"/>
                </a:moveTo>
                <a:lnTo>
                  <a:pt x="1892" y="7823"/>
                </a:lnTo>
                <a:lnTo>
                  <a:pt x="5778" y="7645"/>
                </a:lnTo>
                <a:lnTo>
                  <a:pt x="7188" y="4051"/>
                </a:lnTo>
                <a:lnTo>
                  <a:pt x="7035" y="1371"/>
                </a:lnTo>
                <a:lnTo>
                  <a:pt x="3428" y="0"/>
                </a:lnTo>
                <a:lnTo>
                  <a:pt x="0" y="1765"/>
                </a:lnTo>
                <a:lnTo>
                  <a:pt x="152" y="4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657823" y="1121216"/>
            <a:ext cx="6997" cy="8674"/>
          </a:xfrm>
          <a:custGeom>
            <a:avLst/>
            <a:gdLst/>
            <a:ahLst/>
            <a:cxnLst/>
            <a:rect l="l" t="t" r="r" b="b"/>
            <a:pathLst>
              <a:path w="6997" h="8674">
                <a:moveTo>
                  <a:pt x="0" y="1790"/>
                </a:moveTo>
                <a:lnTo>
                  <a:pt x="215" y="5651"/>
                </a:lnTo>
                <a:lnTo>
                  <a:pt x="3530" y="8674"/>
                </a:lnTo>
                <a:lnTo>
                  <a:pt x="6997" y="6896"/>
                </a:lnTo>
                <a:lnTo>
                  <a:pt x="6807" y="3035"/>
                </a:lnTo>
                <a:lnTo>
                  <a:pt x="3454" y="0"/>
                </a:lnTo>
                <a:lnTo>
                  <a:pt x="0" y="1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7026723" y="1276116"/>
            <a:ext cx="8674" cy="6984"/>
          </a:xfrm>
          <a:custGeom>
            <a:avLst/>
            <a:gdLst/>
            <a:ahLst/>
            <a:cxnLst/>
            <a:rect l="l" t="t" r="r" b="b"/>
            <a:pathLst>
              <a:path w="8674" h="6984">
                <a:moveTo>
                  <a:pt x="0" y="3530"/>
                </a:moveTo>
                <a:lnTo>
                  <a:pt x="1777" y="6984"/>
                </a:lnTo>
                <a:lnTo>
                  <a:pt x="5626" y="6794"/>
                </a:lnTo>
                <a:lnTo>
                  <a:pt x="8674" y="3467"/>
                </a:lnTo>
                <a:lnTo>
                  <a:pt x="6896" y="0"/>
                </a:lnTo>
                <a:lnTo>
                  <a:pt x="3047" y="203"/>
                </a:lnTo>
                <a:lnTo>
                  <a:pt x="0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6994022" y="1291000"/>
            <a:ext cx="8635" cy="6794"/>
          </a:xfrm>
          <a:custGeom>
            <a:avLst/>
            <a:gdLst/>
            <a:ahLst/>
            <a:cxnLst/>
            <a:rect l="l" t="t" r="r" b="b"/>
            <a:pathLst>
              <a:path w="8636" h="6794">
                <a:moveTo>
                  <a:pt x="0" y="3035"/>
                </a:moveTo>
                <a:lnTo>
                  <a:pt x="1447" y="6642"/>
                </a:lnTo>
                <a:lnTo>
                  <a:pt x="5308" y="6794"/>
                </a:lnTo>
                <a:lnTo>
                  <a:pt x="8635" y="3746"/>
                </a:lnTo>
                <a:lnTo>
                  <a:pt x="7175" y="139"/>
                </a:lnTo>
                <a:lnTo>
                  <a:pt x="3327" y="0"/>
                </a:lnTo>
                <a:lnTo>
                  <a:pt x="0" y="3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960405" y="1303549"/>
            <a:ext cx="8597" cy="6883"/>
          </a:xfrm>
          <a:custGeom>
            <a:avLst/>
            <a:gdLst/>
            <a:ahLst/>
            <a:cxnLst/>
            <a:rect l="l" t="t" r="r" b="b"/>
            <a:pathLst>
              <a:path w="8597" h="6883">
                <a:moveTo>
                  <a:pt x="0" y="2908"/>
                </a:moveTo>
                <a:lnTo>
                  <a:pt x="1295" y="6565"/>
                </a:lnTo>
                <a:lnTo>
                  <a:pt x="5143" y="6883"/>
                </a:lnTo>
                <a:lnTo>
                  <a:pt x="8597" y="3987"/>
                </a:lnTo>
                <a:lnTo>
                  <a:pt x="7289" y="317"/>
                </a:lnTo>
                <a:lnTo>
                  <a:pt x="3441" y="0"/>
                </a:lnTo>
                <a:lnTo>
                  <a:pt x="0" y="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926495" y="1315460"/>
            <a:ext cx="8610" cy="6870"/>
          </a:xfrm>
          <a:custGeom>
            <a:avLst/>
            <a:gdLst/>
            <a:ahLst/>
            <a:cxnLst/>
            <a:rect l="l" t="t" r="r" b="b"/>
            <a:pathLst>
              <a:path w="8610" h="6870">
                <a:moveTo>
                  <a:pt x="0" y="2908"/>
                </a:moveTo>
                <a:lnTo>
                  <a:pt x="1320" y="6565"/>
                </a:lnTo>
                <a:lnTo>
                  <a:pt x="5156" y="6870"/>
                </a:lnTo>
                <a:lnTo>
                  <a:pt x="8610" y="3962"/>
                </a:lnTo>
                <a:lnTo>
                  <a:pt x="7302" y="304"/>
                </a:lnTo>
                <a:lnTo>
                  <a:pt x="3454" y="0"/>
                </a:lnTo>
                <a:lnTo>
                  <a:pt x="0" y="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892878" y="1328199"/>
            <a:ext cx="8648" cy="6794"/>
          </a:xfrm>
          <a:custGeom>
            <a:avLst/>
            <a:gdLst/>
            <a:ahLst/>
            <a:cxnLst/>
            <a:rect l="l" t="t" r="r" b="b"/>
            <a:pathLst>
              <a:path w="8648" h="6794">
                <a:moveTo>
                  <a:pt x="0" y="3060"/>
                </a:moveTo>
                <a:lnTo>
                  <a:pt x="1473" y="6667"/>
                </a:lnTo>
                <a:lnTo>
                  <a:pt x="5333" y="6794"/>
                </a:lnTo>
                <a:lnTo>
                  <a:pt x="8648" y="3733"/>
                </a:lnTo>
                <a:lnTo>
                  <a:pt x="7175" y="139"/>
                </a:lnTo>
                <a:lnTo>
                  <a:pt x="3327" y="0"/>
                </a:lnTo>
                <a:lnTo>
                  <a:pt x="0" y="3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860227" y="1343033"/>
            <a:ext cx="8661" cy="7023"/>
          </a:xfrm>
          <a:custGeom>
            <a:avLst/>
            <a:gdLst/>
            <a:ahLst/>
            <a:cxnLst/>
            <a:rect l="l" t="t" r="r" b="b"/>
            <a:pathLst>
              <a:path w="8661" h="7023">
                <a:moveTo>
                  <a:pt x="0" y="3581"/>
                </a:moveTo>
                <a:lnTo>
                  <a:pt x="1790" y="7023"/>
                </a:lnTo>
                <a:lnTo>
                  <a:pt x="5638" y="6794"/>
                </a:lnTo>
                <a:lnTo>
                  <a:pt x="8661" y="3454"/>
                </a:lnTo>
                <a:lnTo>
                  <a:pt x="6883" y="0"/>
                </a:lnTo>
                <a:lnTo>
                  <a:pt x="3022" y="228"/>
                </a:lnTo>
                <a:lnTo>
                  <a:pt x="0" y="3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828972" y="1360545"/>
            <a:ext cx="8635" cy="7340"/>
          </a:xfrm>
          <a:custGeom>
            <a:avLst/>
            <a:gdLst/>
            <a:ahLst/>
            <a:cxnLst/>
            <a:rect l="l" t="t" r="r" b="b"/>
            <a:pathLst>
              <a:path w="8636" h="7340">
                <a:moveTo>
                  <a:pt x="0" y="4013"/>
                </a:moveTo>
                <a:lnTo>
                  <a:pt x="2019" y="7340"/>
                </a:lnTo>
                <a:lnTo>
                  <a:pt x="5842" y="6858"/>
                </a:lnTo>
                <a:lnTo>
                  <a:pt x="8636" y="3327"/>
                </a:lnTo>
                <a:lnTo>
                  <a:pt x="6629" y="0"/>
                </a:lnTo>
                <a:lnTo>
                  <a:pt x="2806" y="469"/>
                </a:lnTo>
                <a:lnTo>
                  <a:pt x="0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798695" y="1379761"/>
            <a:ext cx="8610" cy="7518"/>
          </a:xfrm>
          <a:custGeom>
            <a:avLst/>
            <a:gdLst/>
            <a:ahLst/>
            <a:cxnLst/>
            <a:rect l="l" t="t" r="r" b="b"/>
            <a:pathLst>
              <a:path w="8610" h="7518">
                <a:moveTo>
                  <a:pt x="0" y="4279"/>
                </a:moveTo>
                <a:lnTo>
                  <a:pt x="2159" y="7518"/>
                </a:lnTo>
                <a:lnTo>
                  <a:pt x="5969" y="6883"/>
                </a:lnTo>
                <a:lnTo>
                  <a:pt x="8610" y="3238"/>
                </a:lnTo>
                <a:lnTo>
                  <a:pt x="6451" y="0"/>
                </a:lnTo>
                <a:lnTo>
                  <a:pt x="2654" y="634"/>
                </a:lnTo>
                <a:lnTo>
                  <a:pt x="0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7057292" y="1256775"/>
            <a:ext cx="8470" cy="7899"/>
          </a:xfrm>
          <a:custGeom>
            <a:avLst/>
            <a:gdLst/>
            <a:ahLst/>
            <a:cxnLst/>
            <a:rect l="l" t="t" r="r" b="b"/>
            <a:pathLst>
              <a:path w="8470" h="7899">
                <a:moveTo>
                  <a:pt x="6019" y="0"/>
                </a:moveTo>
                <a:lnTo>
                  <a:pt x="2298" y="1003"/>
                </a:lnTo>
                <a:lnTo>
                  <a:pt x="0" y="4864"/>
                </a:lnTo>
                <a:lnTo>
                  <a:pt x="2438" y="7899"/>
                </a:lnTo>
                <a:lnTo>
                  <a:pt x="6172" y="6921"/>
                </a:lnTo>
                <a:lnTo>
                  <a:pt x="8470" y="3022"/>
                </a:lnTo>
                <a:lnTo>
                  <a:pt x="60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510106" y="1860298"/>
            <a:ext cx="7492" cy="7988"/>
          </a:xfrm>
          <a:custGeom>
            <a:avLst/>
            <a:gdLst/>
            <a:ahLst/>
            <a:cxnLst/>
            <a:rect l="l" t="t" r="r" b="b"/>
            <a:pathLst>
              <a:path w="7492" h="7988">
                <a:moveTo>
                  <a:pt x="7493" y="5562"/>
                </a:moveTo>
                <a:lnTo>
                  <a:pt x="6807" y="2997"/>
                </a:lnTo>
                <a:lnTo>
                  <a:pt x="4381" y="0"/>
                </a:lnTo>
                <a:lnTo>
                  <a:pt x="622" y="1003"/>
                </a:lnTo>
                <a:lnTo>
                  <a:pt x="0" y="4813"/>
                </a:lnTo>
                <a:lnTo>
                  <a:pt x="685" y="7378"/>
                </a:lnTo>
                <a:lnTo>
                  <a:pt x="4495" y="7988"/>
                </a:lnTo>
                <a:lnTo>
                  <a:pt x="7493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517256" y="1895655"/>
            <a:ext cx="7226" cy="7874"/>
          </a:xfrm>
          <a:custGeom>
            <a:avLst/>
            <a:gdLst/>
            <a:ahLst/>
            <a:cxnLst/>
            <a:rect l="l" t="t" r="r" b="b"/>
            <a:pathLst>
              <a:path w="7226" h="7874">
                <a:moveTo>
                  <a:pt x="0" y="3936"/>
                </a:moveTo>
                <a:lnTo>
                  <a:pt x="190" y="6553"/>
                </a:lnTo>
                <a:lnTo>
                  <a:pt x="3822" y="7873"/>
                </a:lnTo>
                <a:lnTo>
                  <a:pt x="7226" y="6045"/>
                </a:lnTo>
                <a:lnTo>
                  <a:pt x="7023" y="3378"/>
                </a:lnTo>
                <a:lnTo>
                  <a:pt x="5168" y="0"/>
                </a:lnTo>
                <a:lnTo>
                  <a:pt x="1295" y="304"/>
                </a:lnTo>
                <a:lnTo>
                  <a:pt x="0" y="3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553363" y="1624929"/>
            <a:ext cx="7759" cy="8534"/>
          </a:xfrm>
          <a:custGeom>
            <a:avLst/>
            <a:gdLst/>
            <a:ahLst/>
            <a:cxnLst/>
            <a:rect l="l" t="t" r="r" b="b"/>
            <a:pathLst>
              <a:path w="7759" h="8534">
                <a:moveTo>
                  <a:pt x="4648" y="0"/>
                </a:moveTo>
                <a:lnTo>
                  <a:pt x="1269" y="1879"/>
                </a:lnTo>
                <a:lnTo>
                  <a:pt x="0" y="6184"/>
                </a:lnTo>
                <a:lnTo>
                  <a:pt x="3111" y="8534"/>
                </a:lnTo>
                <a:lnTo>
                  <a:pt x="6476" y="6667"/>
                </a:lnTo>
                <a:lnTo>
                  <a:pt x="7759" y="2336"/>
                </a:lnTo>
                <a:lnTo>
                  <a:pt x="46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532293" y="1653861"/>
            <a:ext cx="7442" cy="8623"/>
          </a:xfrm>
          <a:custGeom>
            <a:avLst/>
            <a:gdLst/>
            <a:ahLst/>
            <a:cxnLst/>
            <a:rect l="l" t="t" r="r" b="b"/>
            <a:pathLst>
              <a:path w="7442" h="8623">
                <a:moveTo>
                  <a:pt x="4165" y="0"/>
                </a:moveTo>
                <a:lnTo>
                  <a:pt x="939" y="2120"/>
                </a:lnTo>
                <a:lnTo>
                  <a:pt x="0" y="6540"/>
                </a:lnTo>
                <a:lnTo>
                  <a:pt x="3289" y="8623"/>
                </a:lnTo>
                <a:lnTo>
                  <a:pt x="6502" y="6489"/>
                </a:lnTo>
                <a:lnTo>
                  <a:pt x="7442" y="2082"/>
                </a:lnTo>
                <a:lnTo>
                  <a:pt x="4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514424" y="1931190"/>
            <a:ext cx="7442" cy="7975"/>
          </a:xfrm>
          <a:custGeom>
            <a:avLst/>
            <a:gdLst/>
            <a:ahLst/>
            <a:cxnLst/>
            <a:rect l="l" t="t" r="r" b="b"/>
            <a:pathLst>
              <a:path w="7442" h="7975">
                <a:moveTo>
                  <a:pt x="6591" y="774"/>
                </a:moveTo>
                <a:lnTo>
                  <a:pt x="2781" y="0"/>
                </a:lnTo>
                <a:lnTo>
                  <a:pt x="533" y="3136"/>
                </a:lnTo>
                <a:lnTo>
                  <a:pt x="0" y="5714"/>
                </a:lnTo>
                <a:lnTo>
                  <a:pt x="3136" y="7975"/>
                </a:lnTo>
                <a:lnTo>
                  <a:pt x="6896" y="7150"/>
                </a:lnTo>
                <a:lnTo>
                  <a:pt x="7442" y="4546"/>
                </a:lnTo>
                <a:lnTo>
                  <a:pt x="6591" y="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504544" y="1965341"/>
            <a:ext cx="6438" cy="8635"/>
          </a:xfrm>
          <a:custGeom>
            <a:avLst/>
            <a:gdLst/>
            <a:ahLst/>
            <a:cxnLst/>
            <a:rect l="l" t="t" r="r" b="b"/>
            <a:pathLst>
              <a:path w="6438" h="8636">
                <a:moveTo>
                  <a:pt x="3619" y="8636"/>
                </a:moveTo>
                <a:lnTo>
                  <a:pt x="6375" y="5930"/>
                </a:lnTo>
                <a:lnTo>
                  <a:pt x="6438" y="1409"/>
                </a:lnTo>
                <a:lnTo>
                  <a:pt x="2806" y="0"/>
                </a:lnTo>
                <a:lnTo>
                  <a:pt x="63" y="2705"/>
                </a:lnTo>
                <a:lnTo>
                  <a:pt x="0" y="7213"/>
                </a:lnTo>
                <a:lnTo>
                  <a:pt x="3619" y="86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6490345" y="1998361"/>
            <a:ext cx="6680" cy="8661"/>
          </a:xfrm>
          <a:custGeom>
            <a:avLst/>
            <a:gdLst/>
            <a:ahLst/>
            <a:cxnLst/>
            <a:rect l="l" t="t" r="r" b="b"/>
            <a:pathLst>
              <a:path w="6680" h="8661">
                <a:moveTo>
                  <a:pt x="3555" y="8661"/>
                </a:moveTo>
                <a:lnTo>
                  <a:pt x="6413" y="6070"/>
                </a:lnTo>
                <a:lnTo>
                  <a:pt x="6680" y="1562"/>
                </a:lnTo>
                <a:lnTo>
                  <a:pt x="3111" y="0"/>
                </a:lnTo>
                <a:lnTo>
                  <a:pt x="253" y="2590"/>
                </a:lnTo>
                <a:lnTo>
                  <a:pt x="0" y="7086"/>
                </a:lnTo>
                <a:lnTo>
                  <a:pt x="3555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476477" y="2031469"/>
            <a:ext cx="6540" cy="8648"/>
          </a:xfrm>
          <a:custGeom>
            <a:avLst/>
            <a:gdLst/>
            <a:ahLst/>
            <a:cxnLst/>
            <a:rect l="l" t="t" r="r" b="b"/>
            <a:pathLst>
              <a:path w="6540" h="8648">
                <a:moveTo>
                  <a:pt x="3594" y="8648"/>
                </a:moveTo>
                <a:lnTo>
                  <a:pt x="6388" y="5994"/>
                </a:lnTo>
                <a:lnTo>
                  <a:pt x="6540" y="1485"/>
                </a:lnTo>
                <a:lnTo>
                  <a:pt x="2946" y="0"/>
                </a:lnTo>
                <a:lnTo>
                  <a:pt x="152" y="2654"/>
                </a:lnTo>
                <a:lnTo>
                  <a:pt x="0" y="7162"/>
                </a:lnTo>
                <a:lnTo>
                  <a:pt x="3594" y="8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462228" y="2064489"/>
            <a:ext cx="6769" cy="8674"/>
          </a:xfrm>
          <a:custGeom>
            <a:avLst/>
            <a:gdLst/>
            <a:ahLst/>
            <a:cxnLst/>
            <a:rect l="l" t="t" r="r" b="b"/>
            <a:pathLst>
              <a:path w="6769" h="8674">
                <a:moveTo>
                  <a:pt x="3543" y="8674"/>
                </a:moveTo>
                <a:lnTo>
                  <a:pt x="6438" y="6121"/>
                </a:lnTo>
                <a:lnTo>
                  <a:pt x="6769" y="1625"/>
                </a:lnTo>
                <a:lnTo>
                  <a:pt x="3225" y="0"/>
                </a:lnTo>
                <a:lnTo>
                  <a:pt x="330" y="2552"/>
                </a:lnTo>
                <a:lnTo>
                  <a:pt x="0" y="7048"/>
                </a:lnTo>
                <a:lnTo>
                  <a:pt x="3543" y="8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559815" y="1596189"/>
            <a:ext cx="8661" cy="7150"/>
          </a:xfrm>
          <a:custGeom>
            <a:avLst/>
            <a:gdLst/>
            <a:ahLst/>
            <a:cxnLst/>
            <a:rect l="l" t="t" r="r" b="b"/>
            <a:pathLst>
              <a:path w="8661" h="7150">
                <a:moveTo>
                  <a:pt x="6337" y="660"/>
                </a:moveTo>
                <a:lnTo>
                  <a:pt x="1879" y="0"/>
                </a:lnTo>
                <a:lnTo>
                  <a:pt x="0" y="3403"/>
                </a:lnTo>
                <a:lnTo>
                  <a:pt x="2311" y="6489"/>
                </a:lnTo>
                <a:lnTo>
                  <a:pt x="6781" y="7150"/>
                </a:lnTo>
                <a:lnTo>
                  <a:pt x="8661" y="3746"/>
                </a:lnTo>
                <a:lnTo>
                  <a:pt x="6337" y="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515021" y="1685141"/>
            <a:ext cx="6858" cy="8661"/>
          </a:xfrm>
          <a:custGeom>
            <a:avLst/>
            <a:gdLst/>
            <a:ahLst/>
            <a:cxnLst/>
            <a:rect l="l" t="t" r="r" b="b"/>
            <a:pathLst>
              <a:path w="6858" h="8661">
                <a:moveTo>
                  <a:pt x="3517" y="8661"/>
                </a:moveTo>
                <a:lnTo>
                  <a:pt x="6451" y="6159"/>
                </a:lnTo>
                <a:lnTo>
                  <a:pt x="6858" y="1689"/>
                </a:lnTo>
                <a:lnTo>
                  <a:pt x="3352" y="0"/>
                </a:lnTo>
                <a:lnTo>
                  <a:pt x="393" y="2489"/>
                </a:lnTo>
                <a:lnTo>
                  <a:pt x="0" y="6985"/>
                </a:lnTo>
                <a:lnTo>
                  <a:pt x="3517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501584" y="1719252"/>
            <a:ext cx="8026" cy="7442"/>
          </a:xfrm>
          <a:custGeom>
            <a:avLst/>
            <a:gdLst/>
            <a:ahLst/>
            <a:cxnLst/>
            <a:rect l="l" t="t" r="r" b="b"/>
            <a:pathLst>
              <a:path w="8026" h="7442">
                <a:moveTo>
                  <a:pt x="5079" y="0"/>
                </a:moveTo>
                <a:lnTo>
                  <a:pt x="1269" y="533"/>
                </a:lnTo>
                <a:lnTo>
                  <a:pt x="723" y="2400"/>
                </a:lnTo>
                <a:lnTo>
                  <a:pt x="0" y="4965"/>
                </a:lnTo>
                <a:lnTo>
                  <a:pt x="2959" y="7442"/>
                </a:lnTo>
                <a:lnTo>
                  <a:pt x="6781" y="6896"/>
                </a:lnTo>
                <a:lnTo>
                  <a:pt x="8026" y="2476"/>
                </a:lnTo>
                <a:lnTo>
                  <a:pt x="50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495642" y="1754253"/>
            <a:ext cx="7213" cy="7886"/>
          </a:xfrm>
          <a:custGeom>
            <a:avLst/>
            <a:gdLst/>
            <a:ahLst/>
            <a:cxnLst/>
            <a:rect l="l" t="t" r="r" b="b"/>
            <a:pathLst>
              <a:path w="7213" h="7886">
                <a:moveTo>
                  <a:pt x="5918" y="317"/>
                </a:moveTo>
                <a:lnTo>
                  <a:pt x="2044" y="0"/>
                </a:lnTo>
                <a:lnTo>
                  <a:pt x="190" y="3390"/>
                </a:lnTo>
                <a:lnTo>
                  <a:pt x="0" y="6045"/>
                </a:lnTo>
                <a:lnTo>
                  <a:pt x="3390" y="7886"/>
                </a:lnTo>
                <a:lnTo>
                  <a:pt x="7023" y="6578"/>
                </a:lnTo>
                <a:lnTo>
                  <a:pt x="7213" y="3949"/>
                </a:lnTo>
                <a:lnTo>
                  <a:pt x="5918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496187" y="1790118"/>
            <a:ext cx="7264" cy="7886"/>
          </a:xfrm>
          <a:custGeom>
            <a:avLst/>
            <a:gdLst/>
            <a:ahLst/>
            <a:cxnLst/>
            <a:rect l="l" t="t" r="r" b="b"/>
            <a:pathLst>
              <a:path w="7264" h="7886">
                <a:moveTo>
                  <a:pt x="0" y="4000"/>
                </a:moveTo>
                <a:lnTo>
                  <a:pt x="254" y="6642"/>
                </a:lnTo>
                <a:lnTo>
                  <a:pt x="3911" y="7886"/>
                </a:lnTo>
                <a:lnTo>
                  <a:pt x="7264" y="5994"/>
                </a:lnTo>
                <a:lnTo>
                  <a:pt x="7023" y="3365"/>
                </a:lnTo>
                <a:lnTo>
                  <a:pt x="5130" y="0"/>
                </a:lnTo>
                <a:lnTo>
                  <a:pt x="1257" y="355"/>
                </a:lnTo>
                <a:lnTo>
                  <a:pt x="0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501661" y="1825450"/>
            <a:ext cx="7442" cy="7975"/>
          </a:xfrm>
          <a:custGeom>
            <a:avLst/>
            <a:gdLst/>
            <a:ahLst/>
            <a:cxnLst/>
            <a:rect l="l" t="t" r="r" b="b"/>
            <a:pathLst>
              <a:path w="7442" h="7975">
                <a:moveTo>
                  <a:pt x="0" y="4546"/>
                </a:moveTo>
                <a:lnTo>
                  <a:pt x="546" y="7150"/>
                </a:lnTo>
                <a:lnTo>
                  <a:pt x="4318" y="7975"/>
                </a:lnTo>
                <a:lnTo>
                  <a:pt x="7442" y="5715"/>
                </a:lnTo>
                <a:lnTo>
                  <a:pt x="6908" y="3124"/>
                </a:lnTo>
                <a:lnTo>
                  <a:pt x="4648" y="0"/>
                </a:lnTo>
                <a:lnTo>
                  <a:pt x="838" y="774"/>
                </a:lnTo>
                <a:lnTo>
                  <a:pt x="0" y="4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682912" y="1358300"/>
            <a:ext cx="42443" cy="59188"/>
          </a:xfrm>
          <a:custGeom>
            <a:avLst/>
            <a:gdLst/>
            <a:ahLst/>
            <a:cxnLst/>
            <a:rect l="l" t="t" r="r" b="b"/>
            <a:pathLst>
              <a:path w="42443" h="59188">
                <a:moveTo>
                  <a:pt x="5905" y="2895"/>
                </a:moveTo>
                <a:lnTo>
                  <a:pt x="292" y="7302"/>
                </a:lnTo>
                <a:lnTo>
                  <a:pt x="0" y="14351"/>
                </a:lnTo>
                <a:lnTo>
                  <a:pt x="1765" y="20739"/>
                </a:lnTo>
                <a:lnTo>
                  <a:pt x="2781" y="24422"/>
                </a:lnTo>
                <a:lnTo>
                  <a:pt x="4762" y="28968"/>
                </a:lnTo>
                <a:lnTo>
                  <a:pt x="6578" y="32194"/>
                </a:lnTo>
                <a:lnTo>
                  <a:pt x="8597" y="35775"/>
                </a:lnTo>
                <a:lnTo>
                  <a:pt x="8762" y="48729"/>
                </a:lnTo>
                <a:lnTo>
                  <a:pt x="12776" y="50330"/>
                </a:lnTo>
                <a:lnTo>
                  <a:pt x="18897" y="54267"/>
                </a:lnTo>
                <a:lnTo>
                  <a:pt x="28964" y="59188"/>
                </a:lnTo>
                <a:lnTo>
                  <a:pt x="38413" y="58189"/>
                </a:lnTo>
                <a:lnTo>
                  <a:pt x="41097" y="52616"/>
                </a:lnTo>
                <a:lnTo>
                  <a:pt x="42443" y="45123"/>
                </a:lnTo>
                <a:lnTo>
                  <a:pt x="40271" y="37782"/>
                </a:lnTo>
                <a:lnTo>
                  <a:pt x="38430" y="30683"/>
                </a:lnTo>
                <a:lnTo>
                  <a:pt x="36753" y="24193"/>
                </a:lnTo>
                <a:lnTo>
                  <a:pt x="35547" y="13131"/>
                </a:lnTo>
                <a:lnTo>
                  <a:pt x="29667" y="8788"/>
                </a:lnTo>
                <a:lnTo>
                  <a:pt x="25895" y="6019"/>
                </a:lnTo>
                <a:lnTo>
                  <a:pt x="19354" y="2413"/>
                </a:lnTo>
                <a:lnTo>
                  <a:pt x="14731" y="1130"/>
                </a:lnTo>
                <a:lnTo>
                  <a:pt x="10604" y="0"/>
                </a:lnTo>
                <a:lnTo>
                  <a:pt x="9207" y="2095"/>
                </a:lnTo>
                <a:lnTo>
                  <a:pt x="5562" y="2895"/>
                </a:lnTo>
                <a:lnTo>
                  <a:pt x="5905" y="2895"/>
                </a:lnTo>
                <a:close/>
              </a:path>
            </a:pathLst>
          </a:custGeom>
          <a:solidFill>
            <a:srgbClr val="F6A6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680150" y="1355585"/>
            <a:ext cx="15252" cy="66179"/>
          </a:xfrm>
          <a:custGeom>
            <a:avLst/>
            <a:gdLst/>
            <a:ahLst/>
            <a:cxnLst/>
            <a:rect l="l" t="t" r="r" b="b"/>
            <a:pathLst>
              <a:path w="15252" h="66179">
                <a:moveTo>
                  <a:pt x="10362" y="8768"/>
                </a:moveTo>
                <a:lnTo>
                  <a:pt x="10960" y="8635"/>
                </a:lnTo>
                <a:lnTo>
                  <a:pt x="10845" y="8381"/>
                </a:lnTo>
                <a:lnTo>
                  <a:pt x="12636" y="4965"/>
                </a:lnTo>
                <a:lnTo>
                  <a:pt x="15252" y="0"/>
                </a:lnTo>
                <a:lnTo>
                  <a:pt x="11684" y="609"/>
                </a:lnTo>
                <a:lnTo>
                  <a:pt x="8585" y="1955"/>
                </a:lnTo>
                <a:lnTo>
                  <a:pt x="10236" y="1904"/>
                </a:lnTo>
                <a:lnTo>
                  <a:pt x="7175" y="9474"/>
                </a:lnTo>
                <a:lnTo>
                  <a:pt x="8115" y="10566"/>
                </a:lnTo>
                <a:lnTo>
                  <a:pt x="10362" y="8768"/>
                </a:lnTo>
                <a:close/>
              </a:path>
              <a:path w="15252" h="66179">
                <a:moveTo>
                  <a:pt x="9347" y="51803"/>
                </a:moveTo>
                <a:lnTo>
                  <a:pt x="14109" y="56629"/>
                </a:lnTo>
                <a:lnTo>
                  <a:pt x="16827" y="58038"/>
                </a:lnTo>
                <a:lnTo>
                  <a:pt x="19748" y="59943"/>
                </a:lnTo>
                <a:lnTo>
                  <a:pt x="21856" y="61290"/>
                </a:lnTo>
                <a:lnTo>
                  <a:pt x="24447" y="62788"/>
                </a:lnTo>
                <a:lnTo>
                  <a:pt x="27241" y="64007"/>
                </a:lnTo>
                <a:lnTo>
                  <a:pt x="30060" y="65201"/>
                </a:lnTo>
                <a:lnTo>
                  <a:pt x="33058" y="66154"/>
                </a:lnTo>
                <a:lnTo>
                  <a:pt x="38595" y="66179"/>
                </a:lnTo>
                <a:lnTo>
                  <a:pt x="41236" y="65506"/>
                </a:lnTo>
                <a:lnTo>
                  <a:pt x="45427" y="61887"/>
                </a:lnTo>
                <a:lnTo>
                  <a:pt x="46748" y="59207"/>
                </a:lnTo>
                <a:lnTo>
                  <a:pt x="47320" y="55956"/>
                </a:lnTo>
                <a:lnTo>
                  <a:pt x="47802" y="52260"/>
                </a:lnTo>
                <a:lnTo>
                  <a:pt x="47790" y="43980"/>
                </a:lnTo>
                <a:lnTo>
                  <a:pt x="46012" y="38011"/>
                </a:lnTo>
                <a:lnTo>
                  <a:pt x="44602" y="32524"/>
                </a:lnTo>
                <a:lnTo>
                  <a:pt x="43815" y="29527"/>
                </a:lnTo>
                <a:lnTo>
                  <a:pt x="43091" y="25044"/>
                </a:lnTo>
                <a:lnTo>
                  <a:pt x="41757" y="20624"/>
                </a:lnTo>
                <a:lnTo>
                  <a:pt x="40398" y="16243"/>
                </a:lnTo>
                <a:lnTo>
                  <a:pt x="38519" y="11696"/>
                </a:lnTo>
                <a:lnTo>
                  <a:pt x="34518" y="8674"/>
                </a:lnTo>
                <a:lnTo>
                  <a:pt x="30340" y="5638"/>
                </a:lnTo>
                <a:lnTo>
                  <a:pt x="23799" y="1981"/>
                </a:lnTo>
                <a:lnTo>
                  <a:pt x="18427" y="457"/>
                </a:lnTo>
                <a:lnTo>
                  <a:pt x="15252" y="0"/>
                </a:lnTo>
                <a:lnTo>
                  <a:pt x="12636" y="4965"/>
                </a:lnTo>
                <a:lnTo>
                  <a:pt x="10845" y="8381"/>
                </a:lnTo>
                <a:lnTo>
                  <a:pt x="10960" y="8635"/>
                </a:lnTo>
                <a:lnTo>
                  <a:pt x="14249" y="7175"/>
                </a:lnTo>
                <a:lnTo>
                  <a:pt x="16560" y="7251"/>
                </a:lnTo>
                <a:lnTo>
                  <a:pt x="20447" y="8280"/>
                </a:lnTo>
                <a:lnTo>
                  <a:pt x="26962" y="11823"/>
                </a:lnTo>
                <a:lnTo>
                  <a:pt x="30327" y="14350"/>
                </a:lnTo>
                <a:lnTo>
                  <a:pt x="32219" y="15659"/>
                </a:lnTo>
                <a:lnTo>
                  <a:pt x="33883" y="18821"/>
                </a:lnTo>
                <a:lnTo>
                  <a:pt x="35013" y="22669"/>
                </a:lnTo>
                <a:lnTo>
                  <a:pt x="36182" y="26504"/>
                </a:lnTo>
                <a:lnTo>
                  <a:pt x="36893" y="30797"/>
                </a:lnTo>
                <a:lnTo>
                  <a:pt x="37782" y="34289"/>
                </a:lnTo>
                <a:lnTo>
                  <a:pt x="39255" y="39903"/>
                </a:lnTo>
                <a:lnTo>
                  <a:pt x="40767" y="45326"/>
                </a:lnTo>
                <a:lnTo>
                  <a:pt x="40640" y="53301"/>
                </a:lnTo>
                <a:lnTo>
                  <a:pt x="39992" y="56908"/>
                </a:lnTo>
                <a:lnTo>
                  <a:pt x="36195" y="59118"/>
                </a:lnTo>
                <a:lnTo>
                  <a:pt x="32321" y="58534"/>
                </a:lnTo>
                <a:lnTo>
                  <a:pt x="27736" y="56540"/>
                </a:lnTo>
                <a:lnTo>
                  <a:pt x="23558" y="54013"/>
                </a:lnTo>
                <a:lnTo>
                  <a:pt x="20370" y="51993"/>
                </a:lnTo>
                <a:lnTo>
                  <a:pt x="16827" y="49339"/>
                </a:lnTo>
                <a:lnTo>
                  <a:pt x="15074" y="47015"/>
                </a:lnTo>
                <a:lnTo>
                  <a:pt x="14960" y="39992"/>
                </a:lnTo>
                <a:lnTo>
                  <a:pt x="14185" y="36512"/>
                </a:lnTo>
                <a:lnTo>
                  <a:pt x="12407" y="33185"/>
                </a:lnTo>
                <a:lnTo>
                  <a:pt x="10731" y="30238"/>
                </a:lnTo>
                <a:lnTo>
                  <a:pt x="8826" y="25806"/>
                </a:lnTo>
                <a:lnTo>
                  <a:pt x="7924" y="22529"/>
                </a:lnTo>
                <a:lnTo>
                  <a:pt x="7086" y="18668"/>
                </a:lnTo>
                <a:lnTo>
                  <a:pt x="7137" y="13309"/>
                </a:lnTo>
                <a:lnTo>
                  <a:pt x="8115" y="10566"/>
                </a:lnTo>
                <a:lnTo>
                  <a:pt x="7175" y="9474"/>
                </a:lnTo>
                <a:lnTo>
                  <a:pt x="6489" y="2844"/>
                </a:lnTo>
                <a:lnTo>
                  <a:pt x="7175" y="9474"/>
                </a:lnTo>
                <a:lnTo>
                  <a:pt x="10236" y="1904"/>
                </a:lnTo>
                <a:lnTo>
                  <a:pt x="8585" y="1955"/>
                </a:lnTo>
                <a:lnTo>
                  <a:pt x="5664" y="2590"/>
                </a:lnTo>
                <a:lnTo>
                  <a:pt x="5445" y="3654"/>
                </a:lnTo>
                <a:lnTo>
                  <a:pt x="1790" y="6489"/>
                </a:lnTo>
                <a:lnTo>
                  <a:pt x="0" y="11887"/>
                </a:lnTo>
                <a:lnTo>
                  <a:pt x="50" y="19443"/>
                </a:lnTo>
                <a:lnTo>
                  <a:pt x="469" y="21983"/>
                </a:lnTo>
                <a:lnTo>
                  <a:pt x="1143" y="24396"/>
                </a:lnTo>
                <a:lnTo>
                  <a:pt x="2273" y="28473"/>
                </a:lnTo>
                <a:lnTo>
                  <a:pt x="4889" y="6362"/>
                </a:lnTo>
                <a:lnTo>
                  <a:pt x="2273" y="28473"/>
                </a:lnTo>
                <a:lnTo>
                  <a:pt x="4305" y="33121"/>
                </a:lnTo>
                <a:lnTo>
                  <a:pt x="6273" y="36639"/>
                </a:lnTo>
                <a:lnTo>
                  <a:pt x="7708" y="39801"/>
                </a:lnTo>
                <a:lnTo>
                  <a:pt x="7937" y="43814"/>
                </a:lnTo>
                <a:lnTo>
                  <a:pt x="7899" y="48209"/>
                </a:lnTo>
                <a:lnTo>
                  <a:pt x="9347" y="51803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449886" y="1394118"/>
            <a:ext cx="264604" cy="283489"/>
          </a:xfrm>
          <a:custGeom>
            <a:avLst/>
            <a:gdLst/>
            <a:ahLst/>
            <a:cxnLst/>
            <a:rect l="l" t="t" r="r" b="b"/>
            <a:pathLst>
              <a:path w="264604" h="283489">
                <a:moveTo>
                  <a:pt x="218304" y="81942"/>
                </a:moveTo>
                <a:lnTo>
                  <a:pt x="220495" y="94508"/>
                </a:lnTo>
                <a:lnTo>
                  <a:pt x="222770" y="106603"/>
                </a:lnTo>
                <a:lnTo>
                  <a:pt x="224082" y="114898"/>
                </a:lnTo>
                <a:lnTo>
                  <a:pt x="225656" y="126861"/>
                </a:lnTo>
                <a:lnTo>
                  <a:pt x="226924" y="139642"/>
                </a:lnTo>
                <a:lnTo>
                  <a:pt x="227771" y="153002"/>
                </a:lnTo>
                <a:lnTo>
                  <a:pt x="228079" y="166700"/>
                </a:lnTo>
                <a:lnTo>
                  <a:pt x="227950" y="175803"/>
                </a:lnTo>
                <a:lnTo>
                  <a:pt x="227047" y="190116"/>
                </a:lnTo>
                <a:lnTo>
                  <a:pt x="225210" y="204052"/>
                </a:lnTo>
                <a:lnTo>
                  <a:pt x="222349" y="217351"/>
                </a:lnTo>
                <a:lnTo>
                  <a:pt x="218376" y="229757"/>
                </a:lnTo>
                <a:lnTo>
                  <a:pt x="213202" y="241010"/>
                </a:lnTo>
                <a:lnTo>
                  <a:pt x="206738" y="250854"/>
                </a:lnTo>
                <a:lnTo>
                  <a:pt x="198894" y="259029"/>
                </a:lnTo>
                <a:lnTo>
                  <a:pt x="194556" y="262331"/>
                </a:lnTo>
                <a:lnTo>
                  <a:pt x="182933" y="267749"/>
                </a:lnTo>
                <a:lnTo>
                  <a:pt x="170408" y="269405"/>
                </a:lnTo>
                <a:lnTo>
                  <a:pt x="162590" y="268940"/>
                </a:lnTo>
                <a:lnTo>
                  <a:pt x="150966" y="266532"/>
                </a:lnTo>
                <a:lnTo>
                  <a:pt x="138955" y="262486"/>
                </a:lnTo>
                <a:lnTo>
                  <a:pt x="126717" y="257263"/>
                </a:lnTo>
                <a:lnTo>
                  <a:pt x="114411" y="251322"/>
                </a:lnTo>
                <a:lnTo>
                  <a:pt x="102195" y="245123"/>
                </a:lnTo>
                <a:lnTo>
                  <a:pt x="90228" y="239126"/>
                </a:lnTo>
                <a:lnTo>
                  <a:pt x="78670" y="233791"/>
                </a:lnTo>
                <a:lnTo>
                  <a:pt x="67678" y="229577"/>
                </a:lnTo>
                <a:lnTo>
                  <a:pt x="67399" y="229491"/>
                </a:lnTo>
                <a:lnTo>
                  <a:pt x="59144" y="225659"/>
                </a:lnTo>
                <a:lnTo>
                  <a:pt x="47426" y="218481"/>
                </a:lnTo>
                <a:lnTo>
                  <a:pt x="34848" y="209003"/>
                </a:lnTo>
                <a:lnTo>
                  <a:pt x="29089" y="204290"/>
                </a:lnTo>
                <a:lnTo>
                  <a:pt x="21433" y="196709"/>
                </a:lnTo>
                <a:lnTo>
                  <a:pt x="14503" y="185635"/>
                </a:lnTo>
                <a:lnTo>
                  <a:pt x="14617" y="182346"/>
                </a:lnTo>
                <a:lnTo>
                  <a:pt x="28917" y="178295"/>
                </a:lnTo>
                <a:lnTo>
                  <a:pt x="34061" y="177495"/>
                </a:lnTo>
                <a:lnTo>
                  <a:pt x="34582" y="172161"/>
                </a:lnTo>
                <a:lnTo>
                  <a:pt x="35369" y="168275"/>
                </a:lnTo>
                <a:lnTo>
                  <a:pt x="9080" y="170586"/>
                </a:lnTo>
                <a:lnTo>
                  <a:pt x="2019" y="171132"/>
                </a:lnTo>
                <a:lnTo>
                  <a:pt x="0" y="181838"/>
                </a:lnTo>
                <a:lnTo>
                  <a:pt x="1186" y="189646"/>
                </a:lnTo>
                <a:lnTo>
                  <a:pt x="6567" y="200616"/>
                </a:lnTo>
                <a:lnTo>
                  <a:pt x="15171" y="210321"/>
                </a:lnTo>
                <a:lnTo>
                  <a:pt x="25793" y="219798"/>
                </a:lnTo>
                <a:lnTo>
                  <a:pt x="31609" y="224425"/>
                </a:lnTo>
                <a:lnTo>
                  <a:pt x="43522" y="232779"/>
                </a:lnTo>
                <a:lnTo>
                  <a:pt x="54456" y="239115"/>
                </a:lnTo>
                <a:lnTo>
                  <a:pt x="63449" y="243001"/>
                </a:lnTo>
                <a:lnTo>
                  <a:pt x="73012" y="246540"/>
                </a:lnTo>
                <a:lnTo>
                  <a:pt x="83405" y="251367"/>
                </a:lnTo>
                <a:lnTo>
                  <a:pt x="94552" y="257044"/>
                </a:lnTo>
                <a:lnTo>
                  <a:pt x="106329" y="263115"/>
                </a:lnTo>
                <a:lnTo>
                  <a:pt x="118616" y="269126"/>
                </a:lnTo>
                <a:lnTo>
                  <a:pt x="131290" y="274624"/>
                </a:lnTo>
                <a:lnTo>
                  <a:pt x="144228" y="279153"/>
                </a:lnTo>
                <a:lnTo>
                  <a:pt x="157308" y="282259"/>
                </a:lnTo>
                <a:lnTo>
                  <a:pt x="170408" y="283489"/>
                </a:lnTo>
                <a:lnTo>
                  <a:pt x="172401" y="283465"/>
                </a:lnTo>
                <a:lnTo>
                  <a:pt x="184775" y="281822"/>
                </a:lnTo>
                <a:lnTo>
                  <a:pt x="196791" y="277346"/>
                </a:lnTo>
                <a:lnTo>
                  <a:pt x="208076" y="269697"/>
                </a:lnTo>
                <a:lnTo>
                  <a:pt x="213020" y="264959"/>
                </a:lnTo>
                <a:lnTo>
                  <a:pt x="220905" y="255244"/>
                </a:lnTo>
                <a:lnTo>
                  <a:pt x="227310" y="244414"/>
                </a:lnTo>
                <a:lnTo>
                  <a:pt x="232371" y="232661"/>
                </a:lnTo>
                <a:lnTo>
                  <a:pt x="236220" y="220173"/>
                </a:lnTo>
                <a:lnTo>
                  <a:pt x="238990" y="207143"/>
                </a:lnTo>
                <a:lnTo>
                  <a:pt x="240815" y="193760"/>
                </a:lnTo>
                <a:lnTo>
                  <a:pt x="241828" y="180216"/>
                </a:lnTo>
                <a:lnTo>
                  <a:pt x="242163" y="166700"/>
                </a:lnTo>
                <a:lnTo>
                  <a:pt x="241901" y="153775"/>
                </a:lnTo>
                <a:lnTo>
                  <a:pt x="241110" y="140343"/>
                </a:lnTo>
                <a:lnTo>
                  <a:pt x="239899" y="127477"/>
                </a:lnTo>
                <a:lnTo>
                  <a:pt x="238377" y="115377"/>
                </a:lnTo>
                <a:lnTo>
                  <a:pt x="236651" y="104241"/>
                </a:lnTo>
                <a:lnTo>
                  <a:pt x="234292" y="91653"/>
                </a:lnTo>
                <a:lnTo>
                  <a:pt x="232118" y="79016"/>
                </a:lnTo>
                <a:lnTo>
                  <a:pt x="231203" y="67106"/>
                </a:lnTo>
                <a:lnTo>
                  <a:pt x="231216" y="58915"/>
                </a:lnTo>
                <a:lnTo>
                  <a:pt x="232752" y="51574"/>
                </a:lnTo>
                <a:lnTo>
                  <a:pt x="237172" y="44411"/>
                </a:lnTo>
                <a:lnTo>
                  <a:pt x="241173" y="37871"/>
                </a:lnTo>
                <a:lnTo>
                  <a:pt x="247281" y="32880"/>
                </a:lnTo>
                <a:lnTo>
                  <a:pt x="253288" y="26555"/>
                </a:lnTo>
                <a:lnTo>
                  <a:pt x="259232" y="20370"/>
                </a:lnTo>
                <a:lnTo>
                  <a:pt x="264604" y="7785"/>
                </a:lnTo>
                <a:lnTo>
                  <a:pt x="264172" y="3911"/>
                </a:lnTo>
                <a:lnTo>
                  <a:pt x="255727" y="0"/>
                </a:lnTo>
                <a:lnTo>
                  <a:pt x="251866" y="431"/>
                </a:lnTo>
                <a:lnTo>
                  <a:pt x="250621" y="7429"/>
                </a:lnTo>
                <a:lnTo>
                  <a:pt x="247992" y="11442"/>
                </a:lnTo>
                <a:lnTo>
                  <a:pt x="243014" y="16929"/>
                </a:lnTo>
                <a:lnTo>
                  <a:pt x="242214" y="17780"/>
                </a:lnTo>
                <a:lnTo>
                  <a:pt x="233881" y="26088"/>
                </a:lnTo>
                <a:lnTo>
                  <a:pt x="225209" y="36982"/>
                </a:lnTo>
                <a:lnTo>
                  <a:pt x="222221" y="42481"/>
                </a:lnTo>
                <a:lnTo>
                  <a:pt x="218244" y="54788"/>
                </a:lnTo>
                <a:lnTo>
                  <a:pt x="217119" y="67106"/>
                </a:lnTo>
                <a:lnTo>
                  <a:pt x="217145" y="68972"/>
                </a:lnTo>
                <a:lnTo>
                  <a:pt x="218304" y="81942"/>
                </a:lnTo>
                <a:close/>
              </a:path>
            </a:pathLst>
          </a:custGeom>
          <a:solidFill>
            <a:srgbClr val="0075B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453353" y="1576265"/>
            <a:ext cx="304" cy="6891"/>
          </a:xfrm>
          <a:custGeom>
            <a:avLst/>
            <a:gdLst/>
            <a:ahLst/>
            <a:cxnLst/>
            <a:rect l="l" t="t" r="r" b="b"/>
            <a:pathLst>
              <a:path w="304" h="6891">
                <a:moveTo>
                  <a:pt x="0" y="338"/>
                </a:moveTo>
                <a:lnTo>
                  <a:pt x="304" y="6891"/>
                </a:lnTo>
                <a:lnTo>
                  <a:pt x="77" y="0"/>
                </a:lnTo>
                <a:lnTo>
                  <a:pt x="0" y="338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449773" y="1561388"/>
            <a:ext cx="6273" cy="14566"/>
          </a:xfrm>
          <a:custGeom>
            <a:avLst/>
            <a:gdLst/>
            <a:ahLst/>
            <a:cxnLst/>
            <a:rect l="l" t="t" r="r" b="b"/>
            <a:pathLst>
              <a:path w="6273" h="14566">
                <a:moveTo>
                  <a:pt x="2425" y="2705"/>
                </a:moveTo>
                <a:lnTo>
                  <a:pt x="0" y="4940"/>
                </a:lnTo>
                <a:lnTo>
                  <a:pt x="114" y="14566"/>
                </a:lnTo>
                <a:lnTo>
                  <a:pt x="3644" y="14465"/>
                </a:lnTo>
                <a:lnTo>
                  <a:pt x="6273" y="0"/>
                </a:lnTo>
                <a:lnTo>
                  <a:pt x="2425" y="2705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461355" y="1577975"/>
            <a:ext cx="6553" cy="8939"/>
          </a:xfrm>
          <a:custGeom>
            <a:avLst/>
            <a:gdLst/>
            <a:ahLst/>
            <a:cxnLst/>
            <a:rect l="l" t="t" r="r" b="b"/>
            <a:pathLst>
              <a:path w="6553" h="8939">
                <a:moveTo>
                  <a:pt x="0" y="3556"/>
                </a:moveTo>
                <a:lnTo>
                  <a:pt x="3570" y="8939"/>
                </a:lnTo>
                <a:lnTo>
                  <a:pt x="6553" y="1905"/>
                </a:lnTo>
                <a:lnTo>
                  <a:pt x="6388" y="508"/>
                </a:lnTo>
                <a:lnTo>
                  <a:pt x="6083" y="0"/>
                </a:lnTo>
                <a:lnTo>
                  <a:pt x="3035" y="1778"/>
                </a:lnTo>
                <a:lnTo>
                  <a:pt x="0" y="3556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480442" y="1565910"/>
            <a:ext cx="7010" cy="9613"/>
          </a:xfrm>
          <a:custGeom>
            <a:avLst/>
            <a:gdLst/>
            <a:ahLst/>
            <a:cxnLst/>
            <a:rect l="l" t="t" r="r" b="b"/>
            <a:pathLst>
              <a:path w="7010" h="9613">
                <a:moveTo>
                  <a:pt x="0" y="5359"/>
                </a:moveTo>
                <a:lnTo>
                  <a:pt x="1104" y="9613"/>
                </a:lnTo>
                <a:lnTo>
                  <a:pt x="4051" y="9182"/>
                </a:lnTo>
                <a:lnTo>
                  <a:pt x="6756" y="8763"/>
                </a:lnTo>
                <a:lnTo>
                  <a:pt x="7010" y="6032"/>
                </a:lnTo>
                <a:lnTo>
                  <a:pt x="5118" y="0"/>
                </a:lnTo>
                <a:lnTo>
                  <a:pt x="3505" y="5702"/>
                </a:lnTo>
                <a:lnTo>
                  <a:pt x="0" y="5359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446368" y="1391958"/>
            <a:ext cx="259324" cy="289166"/>
          </a:xfrm>
          <a:custGeom>
            <a:avLst/>
            <a:gdLst/>
            <a:ahLst/>
            <a:cxnLst/>
            <a:rect l="l" t="t" r="r" b="b"/>
            <a:pathLst>
              <a:path w="259324" h="289166">
                <a:moveTo>
                  <a:pt x="81653" y="247118"/>
                </a:moveTo>
                <a:lnTo>
                  <a:pt x="71067" y="242803"/>
                </a:lnTo>
                <a:lnTo>
                  <a:pt x="68058" y="241823"/>
                </a:lnTo>
                <a:lnTo>
                  <a:pt x="59274" y="237988"/>
                </a:lnTo>
                <a:lnTo>
                  <a:pt x="48245" y="231523"/>
                </a:lnTo>
                <a:lnTo>
                  <a:pt x="36169" y="222938"/>
                </a:lnTo>
                <a:lnTo>
                  <a:pt x="31572" y="219240"/>
                </a:lnTo>
                <a:lnTo>
                  <a:pt x="24841" y="213436"/>
                </a:lnTo>
                <a:lnTo>
                  <a:pt x="18681" y="208140"/>
                </a:lnTo>
                <a:lnTo>
                  <a:pt x="14300" y="202539"/>
                </a:lnTo>
                <a:lnTo>
                  <a:pt x="9931" y="196926"/>
                </a:lnTo>
                <a:lnTo>
                  <a:pt x="7289" y="191198"/>
                </a:lnTo>
                <a:lnTo>
                  <a:pt x="6984" y="184645"/>
                </a:lnTo>
                <a:lnTo>
                  <a:pt x="7062" y="184306"/>
                </a:lnTo>
                <a:lnTo>
                  <a:pt x="7632" y="181800"/>
                </a:lnTo>
                <a:lnTo>
                  <a:pt x="9334" y="178727"/>
                </a:lnTo>
                <a:lnTo>
                  <a:pt x="12052" y="176339"/>
                </a:lnTo>
                <a:lnTo>
                  <a:pt x="12903" y="176263"/>
                </a:lnTo>
                <a:lnTo>
                  <a:pt x="34552" y="174359"/>
                </a:lnTo>
                <a:lnTo>
                  <a:pt x="37033" y="176174"/>
                </a:lnTo>
                <a:lnTo>
                  <a:pt x="34338" y="176607"/>
                </a:lnTo>
                <a:lnTo>
                  <a:pt x="34112" y="176644"/>
                </a:lnTo>
                <a:lnTo>
                  <a:pt x="29209" y="177876"/>
                </a:lnTo>
                <a:lnTo>
                  <a:pt x="24726" y="179476"/>
                </a:lnTo>
                <a:lnTo>
                  <a:pt x="20370" y="181178"/>
                </a:lnTo>
                <a:lnTo>
                  <a:pt x="17716" y="182753"/>
                </a:lnTo>
                <a:lnTo>
                  <a:pt x="14592" y="185940"/>
                </a:lnTo>
                <a:lnTo>
                  <a:pt x="14465" y="188683"/>
                </a:lnTo>
                <a:lnTo>
                  <a:pt x="14985" y="189572"/>
                </a:lnTo>
                <a:lnTo>
                  <a:pt x="18021" y="187794"/>
                </a:lnTo>
                <a:lnTo>
                  <a:pt x="21069" y="186016"/>
                </a:lnTo>
                <a:lnTo>
                  <a:pt x="21374" y="186524"/>
                </a:lnTo>
                <a:lnTo>
                  <a:pt x="21539" y="187921"/>
                </a:lnTo>
                <a:lnTo>
                  <a:pt x="18556" y="194955"/>
                </a:lnTo>
                <a:lnTo>
                  <a:pt x="28459" y="206827"/>
                </a:lnTo>
                <a:lnTo>
                  <a:pt x="36084" y="213838"/>
                </a:lnTo>
                <a:lnTo>
                  <a:pt x="42443" y="219227"/>
                </a:lnTo>
                <a:lnTo>
                  <a:pt x="36144" y="213893"/>
                </a:lnTo>
                <a:lnTo>
                  <a:pt x="38366" y="211162"/>
                </a:lnTo>
                <a:lnTo>
                  <a:pt x="42443" y="219227"/>
                </a:lnTo>
                <a:lnTo>
                  <a:pt x="49415" y="224040"/>
                </a:lnTo>
                <a:lnTo>
                  <a:pt x="55537" y="227774"/>
                </a:lnTo>
                <a:lnTo>
                  <a:pt x="61721" y="231495"/>
                </a:lnTo>
                <a:lnTo>
                  <a:pt x="66827" y="234086"/>
                </a:lnTo>
                <a:lnTo>
                  <a:pt x="70092" y="235072"/>
                </a:lnTo>
                <a:lnTo>
                  <a:pt x="71196" y="231736"/>
                </a:lnTo>
                <a:lnTo>
                  <a:pt x="80682" y="239129"/>
                </a:lnTo>
                <a:lnTo>
                  <a:pt x="91954" y="244322"/>
                </a:lnTo>
                <a:lnTo>
                  <a:pt x="103731" y="250213"/>
                </a:lnTo>
                <a:lnTo>
                  <a:pt x="115834" y="256356"/>
                </a:lnTo>
                <a:lnTo>
                  <a:pt x="120319" y="258584"/>
                </a:lnTo>
                <a:lnTo>
                  <a:pt x="132613" y="264346"/>
                </a:lnTo>
                <a:lnTo>
                  <a:pt x="144893" y="269309"/>
                </a:lnTo>
                <a:lnTo>
                  <a:pt x="157049" y="272994"/>
                </a:lnTo>
                <a:lnTo>
                  <a:pt x="168972" y="274922"/>
                </a:lnTo>
                <a:lnTo>
                  <a:pt x="173278" y="275094"/>
                </a:lnTo>
                <a:lnTo>
                  <a:pt x="173951" y="275094"/>
                </a:lnTo>
                <a:lnTo>
                  <a:pt x="186438" y="273560"/>
                </a:lnTo>
                <a:lnTo>
                  <a:pt x="198229" y="268576"/>
                </a:lnTo>
                <a:lnTo>
                  <a:pt x="204696" y="263869"/>
                </a:lnTo>
                <a:lnTo>
                  <a:pt x="213178" y="255001"/>
                </a:lnTo>
                <a:lnTo>
                  <a:pt x="220062" y="244414"/>
                </a:lnTo>
                <a:lnTo>
                  <a:pt x="225478" y="232424"/>
                </a:lnTo>
                <a:lnTo>
                  <a:pt x="228498" y="223266"/>
                </a:lnTo>
                <a:lnTo>
                  <a:pt x="231375" y="211313"/>
                </a:lnTo>
                <a:lnTo>
                  <a:pt x="233390" y="198829"/>
                </a:lnTo>
                <a:lnTo>
                  <a:pt x="234611" y="185987"/>
                </a:lnTo>
                <a:lnTo>
                  <a:pt x="235108" y="172962"/>
                </a:lnTo>
                <a:lnTo>
                  <a:pt x="235127" y="168859"/>
                </a:lnTo>
                <a:lnTo>
                  <a:pt x="234820" y="155137"/>
                </a:lnTo>
                <a:lnTo>
                  <a:pt x="233977" y="141767"/>
                </a:lnTo>
                <a:lnTo>
                  <a:pt x="232713" y="128976"/>
                </a:lnTo>
                <a:lnTo>
                  <a:pt x="231145" y="116994"/>
                </a:lnTo>
                <a:lnTo>
                  <a:pt x="229755" y="108178"/>
                </a:lnTo>
                <a:lnTo>
                  <a:pt x="227432" y="95820"/>
                </a:lnTo>
                <a:lnTo>
                  <a:pt x="225256" y="83234"/>
                </a:lnTo>
                <a:lnTo>
                  <a:pt x="224178" y="70488"/>
                </a:lnTo>
                <a:lnTo>
                  <a:pt x="224167" y="69075"/>
                </a:lnTo>
                <a:lnTo>
                  <a:pt x="225418" y="56672"/>
                </a:lnTo>
                <a:lnTo>
                  <a:pt x="229755" y="44446"/>
                </a:lnTo>
                <a:lnTo>
                  <a:pt x="231711" y="40995"/>
                </a:lnTo>
                <a:lnTo>
                  <a:pt x="240150" y="30467"/>
                </a:lnTo>
                <a:lnTo>
                  <a:pt x="243928" y="16713"/>
                </a:lnTo>
                <a:lnTo>
                  <a:pt x="248651" y="21977"/>
                </a:lnTo>
                <a:lnTo>
                  <a:pt x="249135" y="21450"/>
                </a:lnTo>
                <a:lnTo>
                  <a:pt x="254279" y="15798"/>
                </a:lnTo>
                <a:lnTo>
                  <a:pt x="256997" y="11633"/>
                </a:lnTo>
                <a:lnTo>
                  <a:pt x="258114" y="8064"/>
                </a:lnTo>
                <a:lnTo>
                  <a:pt x="259324" y="6149"/>
                </a:lnTo>
                <a:lnTo>
                  <a:pt x="257759" y="5346"/>
                </a:lnTo>
                <a:lnTo>
                  <a:pt x="255244" y="0"/>
                </a:lnTo>
                <a:lnTo>
                  <a:pt x="252666" y="2832"/>
                </a:lnTo>
                <a:lnTo>
                  <a:pt x="254139" y="9588"/>
                </a:lnTo>
                <a:lnTo>
                  <a:pt x="250672" y="8966"/>
                </a:lnTo>
                <a:lnTo>
                  <a:pt x="250886" y="8108"/>
                </a:lnTo>
                <a:lnTo>
                  <a:pt x="250596" y="8534"/>
                </a:lnTo>
                <a:lnTo>
                  <a:pt x="248145" y="12077"/>
                </a:lnTo>
                <a:lnTo>
                  <a:pt x="243929" y="16713"/>
                </a:lnTo>
                <a:lnTo>
                  <a:pt x="236101" y="24531"/>
                </a:lnTo>
                <a:lnTo>
                  <a:pt x="227122" y="35159"/>
                </a:lnTo>
                <a:lnTo>
                  <a:pt x="225729" y="37274"/>
                </a:lnTo>
                <a:lnTo>
                  <a:pt x="220060" y="49481"/>
                </a:lnTo>
                <a:lnTo>
                  <a:pt x="217484" y="61847"/>
                </a:lnTo>
                <a:lnTo>
                  <a:pt x="217119" y="69075"/>
                </a:lnTo>
                <a:lnTo>
                  <a:pt x="217119" y="69278"/>
                </a:lnTo>
                <a:lnTo>
                  <a:pt x="218061" y="82557"/>
                </a:lnTo>
                <a:lnTo>
                  <a:pt x="220154" y="95222"/>
                </a:lnTo>
                <a:lnTo>
                  <a:pt x="222438" y="107195"/>
                </a:lnTo>
                <a:lnTo>
                  <a:pt x="222808" y="109347"/>
                </a:lnTo>
                <a:lnTo>
                  <a:pt x="224541" y="120546"/>
                </a:lnTo>
                <a:lnTo>
                  <a:pt x="226050" y="132756"/>
                </a:lnTo>
                <a:lnTo>
                  <a:pt x="227216" y="145725"/>
                </a:lnTo>
                <a:lnTo>
                  <a:pt x="227922" y="159200"/>
                </a:lnTo>
                <a:lnTo>
                  <a:pt x="228079" y="168859"/>
                </a:lnTo>
                <a:lnTo>
                  <a:pt x="228079" y="169786"/>
                </a:lnTo>
                <a:lnTo>
                  <a:pt x="227731" y="182945"/>
                </a:lnTo>
                <a:lnTo>
                  <a:pt x="226645" y="195892"/>
                </a:lnTo>
                <a:lnTo>
                  <a:pt x="224757" y="208416"/>
                </a:lnTo>
                <a:lnTo>
                  <a:pt x="222005" y="220304"/>
                </a:lnTo>
                <a:lnTo>
                  <a:pt x="217067" y="234429"/>
                </a:lnTo>
                <a:lnTo>
                  <a:pt x="211001" y="245906"/>
                </a:lnTo>
                <a:lnTo>
                  <a:pt x="203450" y="255426"/>
                </a:lnTo>
                <a:lnTo>
                  <a:pt x="200139" y="258495"/>
                </a:lnTo>
                <a:lnTo>
                  <a:pt x="188746" y="265439"/>
                </a:lnTo>
                <a:lnTo>
                  <a:pt x="176509" y="267960"/>
                </a:lnTo>
                <a:lnTo>
                  <a:pt x="173278" y="268046"/>
                </a:lnTo>
                <a:lnTo>
                  <a:pt x="162093" y="266884"/>
                </a:lnTo>
                <a:lnTo>
                  <a:pt x="150153" y="263668"/>
                </a:lnTo>
                <a:lnTo>
                  <a:pt x="137692" y="258885"/>
                </a:lnTo>
                <a:lnTo>
                  <a:pt x="124950" y="253023"/>
                </a:lnTo>
                <a:lnTo>
                  <a:pt x="111543" y="246302"/>
                </a:lnTo>
                <a:lnTo>
                  <a:pt x="99782" y="240333"/>
                </a:lnTo>
                <a:lnTo>
                  <a:pt x="88259" y="234788"/>
                </a:lnTo>
                <a:lnTo>
                  <a:pt x="77095" y="230088"/>
                </a:lnTo>
                <a:lnTo>
                  <a:pt x="72288" y="228384"/>
                </a:lnTo>
                <a:lnTo>
                  <a:pt x="70129" y="227761"/>
                </a:lnTo>
                <a:lnTo>
                  <a:pt x="64998" y="225285"/>
                </a:lnTo>
                <a:lnTo>
                  <a:pt x="59194" y="221754"/>
                </a:lnTo>
                <a:lnTo>
                  <a:pt x="53352" y="218198"/>
                </a:lnTo>
                <a:lnTo>
                  <a:pt x="46634" y="213550"/>
                </a:lnTo>
                <a:lnTo>
                  <a:pt x="40639" y="208470"/>
                </a:lnTo>
                <a:lnTo>
                  <a:pt x="34518" y="203504"/>
                </a:lnTo>
                <a:lnTo>
                  <a:pt x="29590" y="197853"/>
                </a:lnTo>
                <a:lnTo>
                  <a:pt x="26212" y="193459"/>
                </a:lnTo>
                <a:lnTo>
                  <a:pt x="23228" y="189382"/>
                </a:lnTo>
                <a:lnTo>
                  <a:pt x="22198" y="187794"/>
                </a:lnTo>
                <a:lnTo>
                  <a:pt x="23647" y="187515"/>
                </a:lnTo>
                <a:lnTo>
                  <a:pt x="27749" y="185547"/>
                </a:lnTo>
                <a:lnTo>
                  <a:pt x="35178" y="183565"/>
                </a:lnTo>
                <a:lnTo>
                  <a:pt x="34074" y="179311"/>
                </a:lnTo>
                <a:lnTo>
                  <a:pt x="37579" y="179654"/>
                </a:lnTo>
                <a:lnTo>
                  <a:pt x="39192" y="173951"/>
                </a:lnTo>
                <a:lnTo>
                  <a:pt x="34594" y="173913"/>
                </a:lnTo>
                <a:lnTo>
                  <a:pt x="35432" y="169748"/>
                </a:lnTo>
                <a:lnTo>
                  <a:pt x="38887" y="170434"/>
                </a:lnTo>
                <a:lnTo>
                  <a:pt x="35432" y="169748"/>
                </a:lnTo>
                <a:lnTo>
                  <a:pt x="34594" y="173913"/>
                </a:lnTo>
                <a:lnTo>
                  <a:pt x="39192" y="173951"/>
                </a:lnTo>
                <a:lnTo>
                  <a:pt x="41084" y="179984"/>
                </a:lnTo>
                <a:lnTo>
                  <a:pt x="41440" y="176936"/>
                </a:lnTo>
                <a:lnTo>
                  <a:pt x="41973" y="172923"/>
                </a:lnTo>
                <a:lnTo>
                  <a:pt x="42341" y="171132"/>
                </a:lnTo>
                <a:lnTo>
                  <a:pt x="43268" y="166522"/>
                </a:lnTo>
                <a:lnTo>
                  <a:pt x="12293" y="169242"/>
                </a:lnTo>
                <a:lnTo>
                  <a:pt x="12598" y="172745"/>
                </a:lnTo>
                <a:lnTo>
                  <a:pt x="12331" y="169240"/>
                </a:lnTo>
                <a:lnTo>
                  <a:pt x="12598" y="172745"/>
                </a:lnTo>
                <a:lnTo>
                  <a:pt x="12293" y="169242"/>
                </a:lnTo>
                <a:lnTo>
                  <a:pt x="9677" y="169430"/>
                </a:lnTo>
                <a:lnTo>
                  <a:pt x="7048" y="183896"/>
                </a:lnTo>
                <a:lnTo>
                  <a:pt x="3517" y="183997"/>
                </a:lnTo>
                <a:lnTo>
                  <a:pt x="3403" y="174371"/>
                </a:lnTo>
                <a:lnTo>
                  <a:pt x="2095" y="177139"/>
                </a:lnTo>
                <a:lnTo>
                  <a:pt x="406" y="181533"/>
                </a:lnTo>
                <a:lnTo>
                  <a:pt x="0" y="184099"/>
                </a:lnTo>
                <a:lnTo>
                  <a:pt x="266" y="193116"/>
                </a:lnTo>
                <a:lnTo>
                  <a:pt x="3746" y="200533"/>
                </a:lnTo>
                <a:lnTo>
                  <a:pt x="8762" y="206883"/>
                </a:lnTo>
                <a:lnTo>
                  <a:pt x="17219" y="215942"/>
                </a:lnTo>
                <a:lnTo>
                  <a:pt x="27012" y="224612"/>
                </a:lnTo>
                <a:lnTo>
                  <a:pt x="29311" y="221957"/>
                </a:lnTo>
                <a:lnTo>
                  <a:pt x="27012" y="224612"/>
                </a:lnTo>
                <a:lnTo>
                  <a:pt x="38988" y="233768"/>
                </a:lnTo>
                <a:lnTo>
                  <a:pt x="50457" y="241166"/>
                </a:lnTo>
                <a:lnTo>
                  <a:pt x="60716" y="246496"/>
                </a:lnTo>
                <a:lnTo>
                  <a:pt x="65862" y="248513"/>
                </a:lnTo>
                <a:lnTo>
                  <a:pt x="66967" y="245160"/>
                </a:lnTo>
                <a:lnTo>
                  <a:pt x="75762" y="252207"/>
                </a:lnTo>
                <a:lnTo>
                  <a:pt x="86757" y="257386"/>
                </a:lnTo>
                <a:lnTo>
                  <a:pt x="98736" y="263518"/>
                </a:lnTo>
                <a:lnTo>
                  <a:pt x="111499" y="270048"/>
                </a:lnTo>
                <a:lnTo>
                  <a:pt x="114350" y="271462"/>
                </a:lnTo>
                <a:lnTo>
                  <a:pt x="125969" y="276895"/>
                </a:lnTo>
                <a:lnTo>
                  <a:pt x="137949" y="281759"/>
                </a:lnTo>
                <a:lnTo>
                  <a:pt x="150211" y="285676"/>
                </a:lnTo>
                <a:lnTo>
                  <a:pt x="162676" y="288272"/>
                </a:lnTo>
                <a:lnTo>
                  <a:pt x="173888" y="289166"/>
                </a:lnTo>
                <a:lnTo>
                  <a:pt x="173926" y="282130"/>
                </a:lnTo>
                <a:lnTo>
                  <a:pt x="161809" y="281018"/>
                </a:lnTo>
                <a:lnTo>
                  <a:pt x="149537" y="278168"/>
                </a:lnTo>
                <a:lnTo>
                  <a:pt x="137275" y="273969"/>
                </a:lnTo>
                <a:lnTo>
                  <a:pt x="125154" y="268807"/>
                </a:lnTo>
                <a:lnTo>
                  <a:pt x="117449" y="265137"/>
                </a:lnTo>
                <a:lnTo>
                  <a:pt x="104934" y="258801"/>
                </a:lnTo>
                <a:lnTo>
                  <a:pt x="92972" y="252622"/>
                </a:lnTo>
                <a:lnTo>
                  <a:pt x="81653" y="247118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516459" y="1623694"/>
            <a:ext cx="10590" cy="7392"/>
          </a:xfrm>
          <a:custGeom>
            <a:avLst/>
            <a:gdLst/>
            <a:ahLst/>
            <a:cxnLst/>
            <a:rect l="l" t="t" r="r" b="b"/>
            <a:pathLst>
              <a:path w="10590" h="7392">
                <a:moveTo>
                  <a:pt x="10590" y="7392"/>
                </a:moveTo>
                <a:lnTo>
                  <a:pt x="1104" y="0"/>
                </a:lnTo>
                <a:lnTo>
                  <a:pt x="1" y="3335"/>
                </a:lnTo>
                <a:lnTo>
                  <a:pt x="10590" y="7392"/>
                </a:lnTo>
                <a:lnTo>
                  <a:pt x="101" y="3365"/>
                </a:lnTo>
                <a:lnTo>
                  <a:pt x="10590" y="7392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608179" y="1672976"/>
            <a:ext cx="12535" cy="8148"/>
          </a:xfrm>
          <a:custGeom>
            <a:avLst/>
            <a:gdLst/>
            <a:ahLst/>
            <a:cxnLst/>
            <a:rect l="l" t="t" r="r" b="b"/>
            <a:pathLst>
              <a:path w="12535" h="8148">
                <a:moveTo>
                  <a:pt x="12535" y="8148"/>
                </a:moveTo>
                <a:lnTo>
                  <a:pt x="12408" y="4846"/>
                </a:lnTo>
                <a:lnTo>
                  <a:pt x="12396" y="1112"/>
                </a:lnTo>
                <a:lnTo>
                  <a:pt x="12256" y="1112"/>
                </a:lnTo>
                <a:lnTo>
                  <a:pt x="0" y="0"/>
                </a:lnTo>
                <a:lnTo>
                  <a:pt x="12154" y="1112"/>
                </a:lnTo>
                <a:lnTo>
                  <a:pt x="12116" y="8148"/>
                </a:lnTo>
                <a:lnTo>
                  <a:pt x="12116" y="4630"/>
                </a:lnTo>
                <a:lnTo>
                  <a:pt x="12408" y="8148"/>
                </a:lnTo>
                <a:lnTo>
                  <a:pt x="12396" y="4630"/>
                </a:lnTo>
                <a:lnTo>
                  <a:pt x="12421" y="8148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696965" y="1394790"/>
            <a:ext cx="3543" cy="6756"/>
          </a:xfrm>
          <a:custGeom>
            <a:avLst/>
            <a:gdLst/>
            <a:ahLst/>
            <a:cxnLst/>
            <a:rect l="l" t="t" r="r" b="b"/>
            <a:pathLst>
              <a:path w="3543" h="6756">
                <a:moveTo>
                  <a:pt x="0" y="5702"/>
                </a:moveTo>
                <a:lnTo>
                  <a:pt x="76" y="6134"/>
                </a:lnTo>
                <a:lnTo>
                  <a:pt x="3543" y="6756"/>
                </a:lnTo>
                <a:lnTo>
                  <a:pt x="596" y="4826"/>
                </a:lnTo>
                <a:lnTo>
                  <a:pt x="3543" y="6756"/>
                </a:lnTo>
                <a:lnTo>
                  <a:pt x="2070" y="0"/>
                </a:lnTo>
                <a:lnTo>
                  <a:pt x="800" y="3390"/>
                </a:lnTo>
                <a:lnTo>
                  <a:pt x="289" y="5276"/>
                </a:lnTo>
                <a:lnTo>
                  <a:pt x="88" y="6019"/>
                </a:lnTo>
                <a:lnTo>
                  <a:pt x="0" y="5702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705207" y="1390612"/>
            <a:ext cx="3238" cy="6997"/>
          </a:xfrm>
          <a:custGeom>
            <a:avLst/>
            <a:gdLst/>
            <a:ahLst/>
            <a:cxnLst/>
            <a:rect l="l" t="t" r="r" b="b"/>
            <a:pathLst>
              <a:path w="3238" h="6997">
                <a:moveTo>
                  <a:pt x="3238" y="939"/>
                </a:moveTo>
                <a:lnTo>
                  <a:pt x="0" y="0"/>
                </a:lnTo>
                <a:lnTo>
                  <a:pt x="406" y="3505"/>
                </a:lnTo>
                <a:lnTo>
                  <a:pt x="800" y="6997"/>
                </a:lnTo>
                <a:lnTo>
                  <a:pt x="3238" y="939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686520" y="1408659"/>
            <a:ext cx="8501" cy="13767"/>
          </a:xfrm>
          <a:custGeom>
            <a:avLst/>
            <a:gdLst/>
            <a:ahLst/>
            <a:cxnLst/>
            <a:rect l="l" t="t" r="r" b="b"/>
            <a:pathLst>
              <a:path w="8501" h="13767">
                <a:moveTo>
                  <a:pt x="3778" y="12"/>
                </a:moveTo>
                <a:lnTo>
                  <a:pt x="0" y="13767"/>
                </a:lnTo>
                <a:lnTo>
                  <a:pt x="8501" y="5276"/>
                </a:lnTo>
                <a:lnTo>
                  <a:pt x="3790" y="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620575" y="1390612"/>
            <a:ext cx="97129" cy="290501"/>
          </a:xfrm>
          <a:custGeom>
            <a:avLst/>
            <a:gdLst/>
            <a:ahLst/>
            <a:cxnLst/>
            <a:rect l="l" t="t" r="r" b="b"/>
            <a:pathLst>
              <a:path w="97129" h="290501">
                <a:moveTo>
                  <a:pt x="74993" y="170218"/>
                </a:moveTo>
                <a:lnTo>
                  <a:pt x="74698" y="156400"/>
                </a:lnTo>
                <a:lnTo>
                  <a:pt x="73885" y="142986"/>
                </a:lnTo>
                <a:lnTo>
                  <a:pt x="72661" y="130153"/>
                </a:lnTo>
                <a:lnTo>
                  <a:pt x="71135" y="118089"/>
                </a:lnTo>
                <a:lnTo>
                  <a:pt x="69443" y="107162"/>
                </a:lnTo>
                <a:lnTo>
                  <a:pt x="66917" y="93728"/>
                </a:lnTo>
                <a:lnTo>
                  <a:pt x="64797" y="81141"/>
                </a:lnTo>
                <a:lnTo>
                  <a:pt x="64033" y="70827"/>
                </a:lnTo>
                <a:lnTo>
                  <a:pt x="64071" y="62852"/>
                </a:lnTo>
                <a:lnTo>
                  <a:pt x="65455" y="56311"/>
                </a:lnTo>
                <a:lnTo>
                  <a:pt x="69481" y="49771"/>
                </a:lnTo>
                <a:lnTo>
                  <a:pt x="73037" y="43891"/>
                </a:lnTo>
                <a:lnTo>
                  <a:pt x="78943" y="39001"/>
                </a:lnTo>
                <a:lnTo>
                  <a:pt x="85140" y="32499"/>
                </a:lnTo>
                <a:lnTo>
                  <a:pt x="88544" y="28943"/>
                </a:lnTo>
                <a:lnTo>
                  <a:pt x="91427" y="24066"/>
                </a:lnTo>
                <a:lnTo>
                  <a:pt x="93599" y="20002"/>
                </a:lnTo>
                <a:lnTo>
                  <a:pt x="95758" y="15951"/>
                </a:lnTo>
                <a:lnTo>
                  <a:pt x="93916" y="11290"/>
                </a:lnTo>
                <a:lnTo>
                  <a:pt x="90424" y="11684"/>
                </a:lnTo>
                <a:lnTo>
                  <a:pt x="90690" y="9906"/>
                </a:lnTo>
                <a:lnTo>
                  <a:pt x="93916" y="11290"/>
                </a:lnTo>
                <a:lnTo>
                  <a:pt x="95758" y="15951"/>
                </a:lnTo>
                <a:lnTo>
                  <a:pt x="97129" y="12738"/>
                </a:lnTo>
                <a:lnTo>
                  <a:pt x="97129" y="8699"/>
                </a:lnTo>
                <a:lnTo>
                  <a:pt x="94919" y="6032"/>
                </a:lnTo>
                <a:lnTo>
                  <a:pt x="91186" y="2908"/>
                </a:lnTo>
                <a:lnTo>
                  <a:pt x="87871" y="939"/>
                </a:lnTo>
                <a:lnTo>
                  <a:pt x="85432" y="6997"/>
                </a:lnTo>
                <a:lnTo>
                  <a:pt x="85039" y="3505"/>
                </a:lnTo>
                <a:lnTo>
                  <a:pt x="84632" y="0"/>
                </a:lnTo>
                <a:lnTo>
                  <a:pt x="81038" y="1346"/>
                </a:lnTo>
                <a:lnTo>
                  <a:pt x="83553" y="6692"/>
                </a:lnTo>
                <a:lnTo>
                  <a:pt x="85118" y="7495"/>
                </a:lnTo>
                <a:lnTo>
                  <a:pt x="86448" y="8178"/>
                </a:lnTo>
                <a:lnTo>
                  <a:pt x="89560" y="10566"/>
                </a:lnTo>
                <a:lnTo>
                  <a:pt x="90092" y="11254"/>
                </a:lnTo>
                <a:lnTo>
                  <a:pt x="89941" y="11595"/>
                </a:lnTo>
                <a:lnTo>
                  <a:pt x="88506" y="14706"/>
                </a:lnTo>
                <a:lnTo>
                  <a:pt x="86601" y="18148"/>
                </a:lnTo>
                <a:lnTo>
                  <a:pt x="84709" y="21577"/>
                </a:lnTo>
                <a:lnTo>
                  <a:pt x="82283" y="25323"/>
                </a:lnTo>
                <a:lnTo>
                  <a:pt x="80048" y="27635"/>
                </a:lnTo>
                <a:lnTo>
                  <a:pt x="74256" y="33782"/>
                </a:lnTo>
                <a:lnTo>
                  <a:pt x="67945" y="38849"/>
                </a:lnTo>
                <a:lnTo>
                  <a:pt x="63474" y="46075"/>
                </a:lnTo>
                <a:lnTo>
                  <a:pt x="58661" y="53848"/>
                </a:lnTo>
                <a:lnTo>
                  <a:pt x="56997" y="62001"/>
                </a:lnTo>
                <a:lnTo>
                  <a:pt x="56997" y="70827"/>
                </a:lnTo>
                <a:lnTo>
                  <a:pt x="57943" y="83041"/>
                </a:lnTo>
                <a:lnTo>
                  <a:pt x="60109" y="95644"/>
                </a:lnTo>
                <a:lnTo>
                  <a:pt x="62496" y="108331"/>
                </a:lnTo>
                <a:lnTo>
                  <a:pt x="64217" y="119485"/>
                </a:lnTo>
                <a:lnTo>
                  <a:pt x="65735" y="131606"/>
                </a:lnTo>
                <a:lnTo>
                  <a:pt x="66939" y="144489"/>
                </a:lnTo>
                <a:lnTo>
                  <a:pt x="67716" y="157928"/>
                </a:lnTo>
                <a:lnTo>
                  <a:pt x="67957" y="170198"/>
                </a:lnTo>
                <a:lnTo>
                  <a:pt x="67646" y="183040"/>
                </a:lnTo>
                <a:lnTo>
                  <a:pt x="66724" y="195892"/>
                </a:lnTo>
                <a:lnTo>
                  <a:pt x="65079" y="208573"/>
                </a:lnTo>
                <a:lnTo>
                  <a:pt x="62598" y="220905"/>
                </a:lnTo>
                <a:lnTo>
                  <a:pt x="61214" y="226174"/>
                </a:lnTo>
                <a:lnTo>
                  <a:pt x="56920" y="238751"/>
                </a:lnTo>
                <a:lnTo>
                  <a:pt x="51313" y="250391"/>
                </a:lnTo>
                <a:lnTo>
                  <a:pt x="44255" y="260901"/>
                </a:lnTo>
                <a:lnTo>
                  <a:pt x="35610" y="270089"/>
                </a:lnTo>
                <a:lnTo>
                  <a:pt x="23778" y="278082"/>
                </a:lnTo>
                <a:lnTo>
                  <a:pt x="11740" y="282255"/>
                </a:lnTo>
                <a:lnTo>
                  <a:pt x="0" y="283476"/>
                </a:lnTo>
                <a:lnTo>
                  <a:pt x="139" y="290501"/>
                </a:lnTo>
                <a:lnTo>
                  <a:pt x="12383" y="289311"/>
                </a:lnTo>
                <a:lnTo>
                  <a:pt x="24533" y="285496"/>
                </a:lnTo>
                <a:lnTo>
                  <a:pt x="36081" y="278778"/>
                </a:lnTo>
                <a:lnTo>
                  <a:pt x="39700" y="275869"/>
                </a:lnTo>
                <a:lnTo>
                  <a:pt x="48666" y="266634"/>
                </a:lnTo>
                <a:lnTo>
                  <a:pt x="56036" y="256240"/>
                </a:lnTo>
                <a:lnTo>
                  <a:pt x="61961" y="244875"/>
                </a:lnTo>
                <a:lnTo>
                  <a:pt x="66577" y="232741"/>
                </a:lnTo>
                <a:lnTo>
                  <a:pt x="67983" y="228092"/>
                </a:lnTo>
                <a:lnTo>
                  <a:pt x="70921" y="215823"/>
                </a:lnTo>
                <a:lnTo>
                  <a:pt x="72973" y="203237"/>
                </a:lnTo>
                <a:lnTo>
                  <a:pt x="74255" y="190482"/>
                </a:lnTo>
                <a:lnTo>
                  <a:pt x="74883" y="177708"/>
                </a:lnTo>
                <a:lnTo>
                  <a:pt x="74993" y="170218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5688533" y="1497761"/>
            <a:ext cx="1473" cy="63048"/>
          </a:xfrm>
          <a:custGeom>
            <a:avLst/>
            <a:gdLst/>
            <a:ahLst/>
            <a:cxnLst/>
            <a:rect l="l" t="t" r="r" b="b"/>
            <a:pathLst>
              <a:path w="1473" h="63048">
                <a:moveTo>
                  <a:pt x="0" y="63048"/>
                </a:moveTo>
                <a:lnTo>
                  <a:pt x="1473" y="0"/>
                </a:lnTo>
                <a:lnTo>
                  <a:pt x="0" y="63048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512320" y="1637118"/>
            <a:ext cx="9811" cy="7046"/>
          </a:xfrm>
          <a:custGeom>
            <a:avLst/>
            <a:gdLst/>
            <a:ahLst/>
            <a:cxnLst/>
            <a:rect l="l" t="t" r="r" b="b"/>
            <a:pathLst>
              <a:path w="9811" h="7046">
                <a:moveTo>
                  <a:pt x="9811" y="7046"/>
                </a:moveTo>
                <a:lnTo>
                  <a:pt x="1016" y="0"/>
                </a:lnTo>
                <a:lnTo>
                  <a:pt x="0" y="3378"/>
                </a:lnTo>
                <a:lnTo>
                  <a:pt x="9811" y="7046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651054" y="1655826"/>
            <a:ext cx="12" cy="1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12" y="0"/>
                </a:moveTo>
                <a:lnTo>
                  <a:pt x="0" y="12"/>
                </a:lnTo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620295" y="1677607"/>
            <a:ext cx="292" cy="3517"/>
          </a:xfrm>
          <a:custGeom>
            <a:avLst/>
            <a:gdLst/>
            <a:ahLst/>
            <a:cxnLst/>
            <a:rect l="l" t="t" r="r" b="b"/>
            <a:pathLst>
              <a:path w="292" h="3517">
                <a:moveTo>
                  <a:pt x="292" y="3517"/>
                </a:moveTo>
                <a:lnTo>
                  <a:pt x="0" y="0"/>
                </a:lnTo>
                <a:lnTo>
                  <a:pt x="0" y="3517"/>
                </a:lnTo>
                <a:lnTo>
                  <a:pt x="292" y="3517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710998" y="1400517"/>
            <a:ext cx="3492" cy="1778"/>
          </a:xfrm>
          <a:custGeom>
            <a:avLst/>
            <a:gdLst/>
            <a:ahLst/>
            <a:cxnLst/>
            <a:rect l="l" t="t" r="r" b="b"/>
            <a:pathLst>
              <a:path w="3492" h="1778">
                <a:moveTo>
                  <a:pt x="266" y="0"/>
                </a:moveTo>
                <a:lnTo>
                  <a:pt x="0" y="1777"/>
                </a:lnTo>
                <a:lnTo>
                  <a:pt x="3492" y="1384"/>
                </a:lnTo>
                <a:lnTo>
                  <a:pt x="266" y="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482513" y="1603120"/>
            <a:ext cx="6299" cy="8064"/>
          </a:xfrm>
          <a:custGeom>
            <a:avLst/>
            <a:gdLst/>
            <a:ahLst/>
            <a:cxnLst/>
            <a:rect l="l" t="t" r="r" b="b"/>
            <a:pathLst>
              <a:path w="6299" h="8064">
                <a:moveTo>
                  <a:pt x="0" y="2730"/>
                </a:moveTo>
                <a:lnTo>
                  <a:pt x="6299" y="8064"/>
                </a:lnTo>
                <a:lnTo>
                  <a:pt x="2222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5480706" y="1566317"/>
            <a:ext cx="2694" cy="2248"/>
          </a:xfrm>
          <a:custGeom>
            <a:avLst/>
            <a:gdLst/>
            <a:ahLst/>
            <a:cxnLst/>
            <a:rect l="l" t="t" r="r" b="b"/>
            <a:pathLst>
              <a:path w="2694" h="2248">
                <a:moveTo>
                  <a:pt x="2694" y="1814"/>
                </a:moveTo>
                <a:lnTo>
                  <a:pt x="214" y="0"/>
                </a:lnTo>
                <a:lnTo>
                  <a:pt x="0" y="2248"/>
                </a:lnTo>
                <a:lnTo>
                  <a:pt x="2694" y="1814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5089468" y="30928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5073580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78688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865746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6902326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0867" y="3871734"/>
            <a:ext cx="2015998" cy="3165030"/>
          </a:xfrm>
          <a:custGeom>
            <a:avLst/>
            <a:gdLst/>
            <a:ahLst/>
            <a:cxnLst/>
            <a:rect l="l" t="t" r="r" b="b"/>
            <a:pathLst>
              <a:path w="2015998" h="3165030">
                <a:moveTo>
                  <a:pt x="0" y="3165030"/>
                </a:moveTo>
                <a:lnTo>
                  <a:pt x="2015998" y="3165030"/>
                </a:lnTo>
                <a:lnTo>
                  <a:pt x="2015998" y="0"/>
                </a:lnTo>
                <a:lnTo>
                  <a:pt x="0" y="0"/>
                </a:lnTo>
                <a:lnTo>
                  <a:pt x="0" y="316503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962951" y="3871748"/>
            <a:ext cx="2211857" cy="3165017"/>
          </a:xfrm>
          <a:custGeom>
            <a:avLst/>
            <a:gdLst/>
            <a:ahLst/>
            <a:cxnLst/>
            <a:rect l="l" t="t" r="r" b="b"/>
            <a:pathLst>
              <a:path w="2211857" h="3165017">
                <a:moveTo>
                  <a:pt x="2113915" y="0"/>
                </a:moveTo>
                <a:lnTo>
                  <a:pt x="97917" y="0"/>
                </a:lnTo>
              </a:path>
              <a:path w="2211857" h="3165017">
                <a:moveTo>
                  <a:pt x="97917" y="3165017"/>
                </a:moveTo>
                <a:lnTo>
                  <a:pt x="2113915" y="31650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007037" y="4276277"/>
            <a:ext cx="69837" cy="315125"/>
          </a:xfrm>
          <a:custGeom>
            <a:avLst/>
            <a:gdLst/>
            <a:ahLst/>
            <a:cxnLst/>
            <a:rect l="l" t="t" r="r" b="b"/>
            <a:pathLst>
              <a:path w="69837" h="315125">
                <a:moveTo>
                  <a:pt x="0" y="285102"/>
                </a:moveTo>
                <a:lnTo>
                  <a:pt x="69837" y="315125"/>
                </a:lnTo>
                <a:lnTo>
                  <a:pt x="69837" y="18300"/>
                </a:lnTo>
                <a:lnTo>
                  <a:pt x="27901" y="0"/>
                </a:lnTo>
                <a:lnTo>
                  <a:pt x="0" y="2851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007034" y="4276277"/>
            <a:ext cx="167767" cy="357212"/>
          </a:xfrm>
          <a:custGeom>
            <a:avLst/>
            <a:gdLst/>
            <a:ahLst/>
            <a:cxnLst/>
            <a:rect l="l" t="t" r="r" b="b"/>
            <a:pathLst>
              <a:path w="167766" h="357212">
                <a:moveTo>
                  <a:pt x="69832" y="18298"/>
                </a:moveTo>
                <a:lnTo>
                  <a:pt x="27901" y="0"/>
                </a:lnTo>
                <a:lnTo>
                  <a:pt x="0" y="285102"/>
                </a:lnTo>
                <a:lnTo>
                  <a:pt x="69832" y="3151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132253" y="4655516"/>
            <a:ext cx="944626" cy="386511"/>
          </a:xfrm>
          <a:custGeom>
            <a:avLst/>
            <a:gdLst/>
            <a:ahLst/>
            <a:cxnLst/>
            <a:rect l="l" t="t" r="r" b="b"/>
            <a:pathLst>
              <a:path w="944626" h="386511">
                <a:moveTo>
                  <a:pt x="698931" y="53619"/>
                </a:moveTo>
                <a:lnTo>
                  <a:pt x="0" y="85953"/>
                </a:lnTo>
                <a:lnTo>
                  <a:pt x="89966" y="386511"/>
                </a:lnTo>
                <a:lnTo>
                  <a:pt x="944626" y="357009"/>
                </a:lnTo>
                <a:lnTo>
                  <a:pt x="944626" y="9880"/>
                </a:lnTo>
                <a:lnTo>
                  <a:pt x="925156" y="0"/>
                </a:lnTo>
                <a:lnTo>
                  <a:pt x="698931" y="536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132248" y="4655509"/>
            <a:ext cx="1042568" cy="386511"/>
          </a:xfrm>
          <a:custGeom>
            <a:avLst/>
            <a:gdLst/>
            <a:ahLst/>
            <a:cxnLst/>
            <a:rect l="l" t="t" r="r" b="b"/>
            <a:pathLst>
              <a:path w="1042568" h="386511">
                <a:moveTo>
                  <a:pt x="944617" y="9883"/>
                </a:moveTo>
                <a:lnTo>
                  <a:pt x="925156" y="0"/>
                </a:lnTo>
                <a:lnTo>
                  <a:pt x="698931" y="53619"/>
                </a:lnTo>
                <a:lnTo>
                  <a:pt x="0" y="85966"/>
                </a:lnTo>
                <a:lnTo>
                  <a:pt x="89979" y="386511"/>
                </a:lnTo>
                <a:lnTo>
                  <a:pt x="944617" y="3570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141137" y="4409400"/>
            <a:ext cx="1033665" cy="421171"/>
          </a:xfrm>
          <a:custGeom>
            <a:avLst/>
            <a:gdLst/>
            <a:ahLst/>
            <a:cxnLst/>
            <a:rect l="l" t="t" r="r" b="b"/>
            <a:pathLst>
              <a:path w="1033665" h="421171">
                <a:moveTo>
                  <a:pt x="346223" y="415818"/>
                </a:moveTo>
                <a:lnTo>
                  <a:pt x="347306" y="411340"/>
                </a:lnTo>
                <a:lnTo>
                  <a:pt x="346849" y="365010"/>
                </a:lnTo>
                <a:lnTo>
                  <a:pt x="426504" y="392823"/>
                </a:lnTo>
                <a:lnTo>
                  <a:pt x="432226" y="393235"/>
                </a:lnTo>
                <a:lnTo>
                  <a:pt x="445874" y="393461"/>
                </a:lnTo>
                <a:lnTo>
                  <a:pt x="493394" y="393428"/>
                </a:lnTo>
                <a:lnTo>
                  <a:pt x="525487" y="393203"/>
                </a:lnTo>
                <a:lnTo>
                  <a:pt x="561952" y="392865"/>
                </a:lnTo>
                <a:lnTo>
                  <a:pt x="601898" y="392430"/>
                </a:lnTo>
                <a:lnTo>
                  <a:pt x="644438" y="391915"/>
                </a:lnTo>
                <a:lnTo>
                  <a:pt x="688682" y="391340"/>
                </a:lnTo>
                <a:lnTo>
                  <a:pt x="733742" y="390721"/>
                </a:lnTo>
                <a:lnTo>
                  <a:pt x="778729" y="390077"/>
                </a:lnTo>
                <a:lnTo>
                  <a:pt x="822753" y="389425"/>
                </a:lnTo>
                <a:lnTo>
                  <a:pt x="864927" y="388783"/>
                </a:lnTo>
                <a:lnTo>
                  <a:pt x="904362" y="388169"/>
                </a:lnTo>
                <a:lnTo>
                  <a:pt x="935729" y="387672"/>
                </a:lnTo>
                <a:lnTo>
                  <a:pt x="935729" y="181995"/>
                </a:lnTo>
                <a:lnTo>
                  <a:pt x="872401" y="154774"/>
                </a:lnTo>
                <a:lnTo>
                  <a:pt x="449478" y="161785"/>
                </a:lnTo>
                <a:lnTo>
                  <a:pt x="336943" y="114668"/>
                </a:lnTo>
                <a:lnTo>
                  <a:pt x="63093" y="0"/>
                </a:lnTo>
                <a:lnTo>
                  <a:pt x="25577" y="4013"/>
                </a:lnTo>
                <a:lnTo>
                  <a:pt x="4645" y="5633"/>
                </a:lnTo>
                <a:lnTo>
                  <a:pt x="45" y="13462"/>
                </a:lnTo>
                <a:lnTo>
                  <a:pt x="0" y="18300"/>
                </a:lnTo>
                <a:lnTo>
                  <a:pt x="1028" y="294932"/>
                </a:lnTo>
                <a:lnTo>
                  <a:pt x="14443" y="315254"/>
                </a:lnTo>
                <a:lnTo>
                  <a:pt x="26898" y="321627"/>
                </a:lnTo>
                <a:lnTo>
                  <a:pt x="321665" y="419354"/>
                </a:lnTo>
                <a:lnTo>
                  <a:pt x="337108" y="421171"/>
                </a:lnTo>
                <a:lnTo>
                  <a:pt x="346223" y="4158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141136" y="4409400"/>
            <a:ext cx="1033684" cy="421171"/>
          </a:xfrm>
          <a:custGeom>
            <a:avLst/>
            <a:gdLst/>
            <a:ahLst/>
            <a:cxnLst/>
            <a:rect l="l" t="t" r="r" b="b"/>
            <a:pathLst>
              <a:path w="1033684" h="421171">
                <a:moveTo>
                  <a:pt x="935729" y="181995"/>
                </a:moveTo>
                <a:lnTo>
                  <a:pt x="872401" y="154774"/>
                </a:lnTo>
                <a:lnTo>
                  <a:pt x="619050" y="158974"/>
                </a:lnTo>
              </a:path>
              <a:path w="1033684" h="421171">
                <a:moveTo>
                  <a:pt x="336943" y="114668"/>
                </a:moveTo>
                <a:lnTo>
                  <a:pt x="449478" y="161785"/>
                </a:lnTo>
                <a:lnTo>
                  <a:pt x="619050" y="158974"/>
                </a:lnTo>
              </a:path>
              <a:path w="1033684" h="421171">
                <a:moveTo>
                  <a:pt x="346223" y="415818"/>
                </a:moveTo>
                <a:lnTo>
                  <a:pt x="347306" y="411340"/>
                </a:lnTo>
                <a:lnTo>
                  <a:pt x="346849" y="365010"/>
                </a:lnTo>
                <a:lnTo>
                  <a:pt x="426504" y="392823"/>
                </a:lnTo>
                <a:lnTo>
                  <a:pt x="432226" y="393235"/>
                </a:lnTo>
                <a:lnTo>
                  <a:pt x="445874" y="393461"/>
                </a:lnTo>
              </a:path>
              <a:path w="1033684" h="421171">
                <a:moveTo>
                  <a:pt x="493394" y="393428"/>
                </a:moveTo>
                <a:lnTo>
                  <a:pt x="525487" y="393203"/>
                </a:lnTo>
              </a:path>
              <a:path w="1033684" h="421171">
                <a:moveTo>
                  <a:pt x="336943" y="114668"/>
                </a:moveTo>
                <a:lnTo>
                  <a:pt x="63093" y="0"/>
                </a:lnTo>
                <a:lnTo>
                  <a:pt x="25577" y="4013"/>
                </a:lnTo>
                <a:lnTo>
                  <a:pt x="4645" y="5633"/>
                </a:lnTo>
                <a:lnTo>
                  <a:pt x="45" y="13462"/>
                </a:lnTo>
                <a:lnTo>
                  <a:pt x="0" y="18300"/>
                </a:lnTo>
                <a:lnTo>
                  <a:pt x="1028" y="294932"/>
                </a:lnTo>
                <a:lnTo>
                  <a:pt x="14443" y="315254"/>
                </a:lnTo>
                <a:lnTo>
                  <a:pt x="26898" y="321627"/>
                </a:lnTo>
                <a:lnTo>
                  <a:pt x="321665" y="419354"/>
                </a:lnTo>
                <a:lnTo>
                  <a:pt x="337108" y="421171"/>
                </a:lnTo>
                <a:lnTo>
                  <a:pt x="346223" y="415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959823" y="4453327"/>
            <a:ext cx="172440" cy="408254"/>
          </a:xfrm>
          <a:custGeom>
            <a:avLst/>
            <a:gdLst/>
            <a:ahLst/>
            <a:cxnLst/>
            <a:rect l="l" t="t" r="r" b="b"/>
            <a:pathLst>
              <a:path w="172440" h="408254">
                <a:moveTo>
                  <a:pt x="171170" y="11023"/>
                </a:moveTo>
                <a:lnTo>
                  <a:pt x="171145" y="7124"/>
                </a:lnTo>
                <a:lnTo>
                  <a:pt x="166687" y="2197"/>
                </a:lnTo>
                <a:lnTo>
                  <a:pt x="161188" y="0"/>
                </a:lnTo>
                <a:lnTo>
                  <a:pt x="9956" y="36728"/>
                </a:lnTo>
                <a:lnTo>
                  <a:pt x="0" y="39827"/>
                </a:lnTo>
                <a:lnTo>
                  <a:pt x="0" y="43878"/>
                </a:lnTo>
                <a:lnTo>
                  <a:pt x="368" y="398056"/>
                </a:lnTo>
                <a:lnTo>
                  <a:pt x="368" y="402120"/>
                </a:lnTo>
                <a:lnTo>
                  <a:pt x="4864" y="406679"/>
                </a:lnTo>
                <a:lnTo>
                  <a:pt x="10401" y="408254"/>
                </a:lnTo>
                <a:lnTo>
                  <a:pt x="162433" y="370433"/>
                </a:lnTo>
                <a:lnTo>
                  <a:pt x="172440" y="368858"/>
                </a:lnTo>
                <a:lnTo>
                  <a:pt x="172427" y="364959"/>
                </a:lnTo>
                <a:lnTo>
                  <a:pt x="171170" y="1102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959823" y="4453327"/>
            <a:ext cx="172440" cy="408254"/>
          </a:xfrm>
          <a:custGeom>
            <a:avLst/>
            <a:gdLst/>
            <a:ahLst/>
            <a:cxnLst/>
            <a:rect l="l" t="t" r="r" b="b"/>
            <a:pathLst>
              <a:path w="172440" h="408254">
                <a:moveTo>
                  <a:pt x="171170" y="11023"/>
                </a:moveTo>
                <a:lnTo>
                  <a:pt x="171145" y="7124"/>
                </a:lnTo>
                <a:lnTo>
                  <a:pt x="166687" y="2197"/>
                </a:lnTo>
                <a:lnTo>
                  <a:pt x="161188" y="0"/>
                </a:lnTo>
                <a:lnTo>
                  <a:pt x="9956" y="36728"/>
                </a:lnTo>
                <a:lnTo>
                  <a:pt x="0" y="39827"/>
                </a:lnTo>
                <a:lnTo>
                  <a:pt x="0" y="43878"/>
                </a:lnTo>
                <a:lnTo>
                  <a:pt x="368" y="398056"/>
                </a:lnTo>
                <a:lnTo>
                  <a:pt x="368" y="402120"/>
                </a:lnTo>
                <a:lnTo>
                  <a:pt x="4864" y="406679"/>
                </a:lnTo>
                <a:lnTo>
                  <a:pt x="10401" y="408254"/>
                </a:lnTo>
                <a:lnTo>
                  <a:pt x="162433" y="370433"/>
                </a:lnTo>
                <a:lnTo>
                  <a:pt x="172440" y="368858"/>
                </a:lnTo>
                <a:lnTo>
                  <a:pt x="172427" y="364959"/>
                </a:lnTo>
                <a:lnTo>
                  <a:pt x="17117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979382" y="4485280"/>
            <a:ext cx="82423" cy="195694"/>
          </a:xfrm>
          <a:custGeom>
            <a:avLst/>
            <a:gdLst/>
            <a:ahLst/>
            <a:cxnLst/>
            <a:rect l="l" t="t" r="r" b="b"/>
            <a:pathLst>
              <a:path w="82423" h="195694">
                <a:moveTo>
                  <a:pt x="82003" y="5270"/>
                </a:moveTo>
                <a:lnTo>
                  <a:pt x="79857" y="1015"/>
                </a:lnTo>
                <a:lnTo>
                  <a:pt x="77215" y="0"/>
                </a:lnTo>
                <a:lnTo>
                  <a:pt x="4762" y="18453"/>
                </a:lnTo>
                <a:lnTo>
                  <a:pt x="0" y="19938"/>
                </a:lnTo>
                <a:lnTo>
                  <a:pt x="0" y="21869"/>
                </a:lnTo>
                <a:lnTo>
                  <a:pt x="228" y="190614"/>
                </a:lnTo>
                <a:lnTo>
                  <a:pt x="2374" y="194830"/>
                </a:lnTo>
                <a:lnTo>
                  <a:pt x="5016" y="195694"/>
                </a:lnTo>
                <a:lnTo>
                  <a:pt x="77647" y="180200"/>
                </a:lnTo>
                <a:lnTo>
                  <a:pt x="82422" y="179565"/>
                </a:lnTo>
                <a:lnTo>
                  <a:pt x="82422" y="177672"/>
                </a:lnTo>
                <a:lnTo>
                  <a:pt x="82003" y="52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979382" y="4485280"/>
            <a:ext cx="82423" cy="195694"/>
          </a:xfrm>
          <a:custGeom>
            <a:avLst/>
            <a:gdLst/>
            <a:ahLst/>
            <a:cxnLst/>
            <a:rect l="l" t="t" r="r" b="b"/>
            <a:pathLst>
              <a:path w="82423" h="195694">
                <a:moveTo>
                  <a:pt x="82003" y="5270"/>
                </a:moveTo>
                <a:lnTo>
                  <a:pt x="81991" y="3378"/>
                </a:lnTo>
                <a:lnTo>
                  <a:pt x="79857" y="1015"/>
                </a:lnTo>
                <a:lnTo>
                  <a:pt x="77215" y="0"/>
                </a:lnTo>
                <a:lnTo>
                  <a:pt x="4762" y="18453"/>
                </a:lnTo>
                <a:lnTo>
                  <a:pt x="0" y="19938"/>
                </a:lnTo>
                <a:lnTo>
                  <a:pt x="0" y="21869"/>
                </a:lnTo>
                <a:lnTo>
                  <a:pt x="228" y="190614"/>
                </a:lnTo>
                <a:lnTo>
                  <a:pt x="228" y="192544"/>
                </a:lnTo>
                <a:lnTo>
                  <a:pt x="2374" y="194830"/>
                </a:lnTo>
                <a:lnTo>
                  <a:pt x="5016" y="195694"/>
                </a:lnTo>
                <a:lnTo>
                  <a:pt x="77647" y="180200"/>
                </a:lnTo>
                <a:lnTo>
                  <a:pt x="82422" y="179565"/>
                </a:lnTo>
                <a:lnTo>
                  <a:pt x="82422" y="177672"/>
                </a:lnTo>
                <a:lnTo>
                  <a:pt x="82003" y="52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176477" y="4414445"/>
            <a:ext cx="347395" cy="415651"/>
          </a:xfrm>
          <a:custGeom>
            <a:avLst/>
            <a:gdLst/>
            <a:ahLst/>
            <a:cxnLst/>
            <a:rect l="l" t="t" r="r" b="b"/>
            <a:pathLst>
              <a:path w="347395" h="415651">
                <a:moveTo>
                  <a:pt x="347395" y="406085"/>
                </a:moveTo>
                <a:lnTo>
                  <a:pt x="344792" y="151793"/>
                </a:lnTo>
                <a:lnTo>
                  <a:pt x="341427" y="142399"/>
                </a:lnTo>
                <a:lnTo>
                  <a:pt x="332123" y="132484"/>
                </a:lnTo>
                <a:lnTo>
                  <a:pt x="318947" y="124691"/>
                </a:lnTo>
                <a:lnTo>
                  <a:pt x="25590" y="2504"/>
                </a:lnTo>
                <a:lnTo>
                  <a:pt x="17255" y="0"/>
                </a:lnTo>
                <a:lnTo>
                  <a:pt x="4842" y="1276"/>
                </a:lnTo>
                <a:lnTo>
                  <a:pt x="0" y="9794"/>
                </a:lnTo>
                <a:lnTo>
                  <a:pt x="1193" y="288508"/>
                </a:lnTo>
                <a:lnTo>
                  <a:pt x="13729" y="308090"/>
                </a:lnTo>
                <a:lnTo>
                  <a:pt x="27063" y="315128"/>
                </a:lnTo>
                <a:lnTo>
                  <a:pt x="321767" y="413845"/>
                </a:lnTo>
                <a:lnTo>
                  <a:pt x="329241" y="415651"/>
                </a:lnTo>
                <a:lnTo>
                  <a:pt x="342312" y="414211"/>
                </a:lnTo>
                <a:lnTo>
                  <a:pt x="347395" y="4060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176477" y="4414445"/>
            <a:ext cx="347395" cy="415651"/>
          </a:xfrm>
          <a:custGeom>
            <a:avLst/>
            <a:gdLst/>
            <a:ahLst/>
            <a:cxnLst/>
            <a:rect l="l" t="t" r="r" b="b"/>
            <a:pathLst>
              <a:path w="347395" h="415651">
                <a:moveTo>
                  <a:pt x="347395" y="406085"/>
                </a:moveTo>
                <a:lnTo>
                  <a:pt x="342312" y="414211"/>
                </a:lnTo>
                <a:lnTo>
                  <a:pt x="329241" y="415651"/>
                </a:lnTo>
                <a:lnTo>
                  <a:pt x="321767" y="413845"/>
                </a:lnTo>
                <a:lnTo>
                  <a:pt x="27063" y="315128"/>
                </a:lnTo>
                <a:lnTo>
                  <a:pt x="13729" y="308090"/>
                </a:lnTo>
                <a:lnTo>
                  <a:pt x="1193" y="288508"/>
                </a:lnTo>
                <a:lnTo>
                  <a:pt x="0" y="9794"/>
                </a:lnTo>
                <a:lnTo>
                  <a:pt x="4842" y="1276"/>
                </a:lnTo>
                <a:lnTo>
                  <a:pt x="17255" y="0"/>
                </a:lnTo>
                <a:lnTo>
                  <a:pt x="25590" y="2504"/>
                </a:lnTo>
                <a:lnTo>
                  <a:pt x="318947" y="124691"/>
                </a:lnTo>
                <a:lnTo>
                  <a:pt x="332123" y="132484"/>
                </a:lnTo>
                <a:lnTo>
                  <a:pt x="341427" y="142399"/>
                </a:lnTo>
                <a:lnTo>
                  <a:pt x="344792" y="1517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916180" y="4510059"/>
            <a:ext cx="54229" cy="32893"/>
          </a:xfrm>
          <a:custGeom>
            <a:avLst/>
            <a:gdLst/>
            <a:ahLst/>
            <a:cxnLst/>
            <a:rect l="l" t="t" r="r" b="b"/>
            <a:pathLst>
              <a:path w="54228" h="32892">
                <a:moveTo>
                  <a:pt x="54216" y="26758"/>
                </a:moveTo>
                <a:lnTo>
                  <a:pt x="54203" y="21856"/>
                </a:lnTo>
                <a:lnTo>
                  <a:pt x="50863" y="17360"/>
                </a:lnTo>
                <a:lnTo>
                  <a:pt x="46748" y="15849"/>
                </a:lnTo>
                <a:lnTo>
                  <a:pt x="7454" y="1498"/>
                </a:lnTo>
                <a:lnTo>
                  <a:pt x="3340" y="0"/>
                </a:lnTo>
                <a:lnTo>
                  <a:pt x="0" y="2108"/>
                </a:lnTo>
                <a:lnTo>
                  <a:pt x="0" y="11175"/>
                </a:lnTo>
                <a:lnTo>
                  <a:pt x="3340" y="15709"/>
                </a:lnTo>
                <a:lnTo>
                  <a:pt x="7454" y="17195"/>
                </a:lnTo>
                <a:lnTo>
                  <a:pt x="46774" y="31394"/>
                </a:lnTo>
                <a:lnTo>
                  <a:pt x="50888" y="32892"/>
                </a:lnTo>
                <a:lnTo>
                  <a:pt x="54229" y="30810"/>
                </a:lnTo>
                <a:lnTo>
                  <a:pt x="54216" y="267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916180" y="4510059"/>
            <a:ext cx="54229" cy="32893"/>
          </a:xfrm>
          <a:custGeom>
            <a:avLst/>
            <a:gdLst/>
            <a:ahLst/>
            <a:cxnLst/>
            <a:rect l="l" t="t" r="r" b="b"/>
            <a:pathLst>
              <a:path w="54228" h="32892">
                <a:moveTo>
                  <a:pt x="54216" y="26758"/>
                </a:moveTo>
                <a:lnTo>
                  <a:pt x="54229" y="30810"/>
                </a:lnTo>
                <a:lnTo>
                  <a:pt x="50888" y="32892"/>
                </a:lnTo>
                <a:lnTo>
                  <a:pt x="46774" y="31394"/>
                </a:lnTo>
                <a:lnTo>
                  <a:pt x="7454" y="17195"/>
                </a:lnTo>
                <a:lnTo>
                  <a:pt x="3340" y="15709"/>
                </a:lnTo>
                <a:lnTo>
                  <a:pt x="0" y="11175"/>
                </a:lnTo>
                <a:lnTo>
                  <a:pt x="0" y="7073"/>
                </a:lnTo>
                <a:lnTo>
                  <a:pt x="0" y="6210"/>
                </a:lnTo>
                <a:lnTo>
                  <a:pt x="0" y="2108"/>
                </a:lnTo>
                <a:lnTo>
                  <a:pt x="3340" y="0"/>
                </a:lnTo>
                <a:lnTo>
                  <a:pt x="7454" y="1498"/>
                </a:lnTo>
                <a:lnTo>
                  <a:pt x="46748" y="15849"/>
                </a:lnTo>
                <a:lnTo>
                  <a:pt x="50863" y="17360"/>
                </a:lnTo>
                <a:lnTo>
                  <a:pt x="54203" y="21856"/>
                </a:lnTo>
                <a:lnTo>
                  <a:pt x="54216" y="25907"/>
                </a:lnTo>
                <a:lnTo>
                  <a:pt x="54216" y="267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86850" y="4480066"/>
            <a:ext cx="53581" cy="120637"/>
          </a:xfrm>
          <a:custGeom>
            <a:avLst/>
            <a:gdLst/>
            <a:ahLst/>
            <a:cxnLst/>
            <a:rect l="l" t="t" r="r" b="b"/>
            <a:pathLst>
              <a:path w="53581" h="120637">
                <a:moveTo>
                  <a:pt x="53581" y="116014"/>
                </a:moveTo>
                <a:lnTo>
                  <a:pt x="53505" y="21234"/>
                </a:lnTo>
                <a:lnTo>
                  <a:pt x="50584" y="17627"/>
                </a:lnTo>
                <a:lnTo>
                  <a:pt x="46977" y="16281"/>
                </a:lnTo>
                <a:lnTo>
                  <a:pt x="6527" y="1333"/>
                </a:lnTo>
                <a:lnTo>
                  <a:pt x="2920" y="0"/>
                </a:lnTo>
                <a:lnTo>
                  <a:pt x="0" y="1473"/>
                </a:lnTo>
                <a:lnTo>
                  <a:pt x="0" y="100622"/>
                </a:lnTo>
                <a:lnTo>
                  <a:pt x="2920" y="104190"/>
                </a:lnTo>
                <a:lnTo>
                  <a:pt x="6527" y="105435"/>
                </a:lnTo>
                <a:lnTo>
                  <a:pt x="47053" y="119392"/>
                </a:lnTo>
                <a:lnTo>
                  <a:pt x="50660" y="120637"/>
                </a:lnTo>
                <a:lnTo>
                  <a:pt x="53581" y="119126"/>
                </a:lnTo>
                <a:lnTo>
                  <a:pt x="53581" y="1160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86850" y="4480066"/>
            <a:ext cx="53581" cy="120637"/>
          </a:xfrm>
          <a:custGeom>
            <a:avLst/>
            <a:gdLst/>
            <a:ahLst/>
            <a:cxnLst/>
            <a:rect l="l" t="t" r="r" b="b"/>
            <a:pathLst>
              <a:path w="53581" h="120637">
                <a:moveTo>
                  <a:pt x="53581" y="116014"/>
                </a:moveTo>
                <a:lnTo>
                  <a:pt x="53581" y="119126"/>
                </a:lnTo>
                <a:lnTo>
                  <a:pt x="50660" y="120637"/>
                </a:lnTo>
                <a:lnTo>
                  <a:pt x="47053" y="119392"/>
                </a:lnTo>
                <a:lnTo>
                  <a:pt x="6527" y="105435"/>
                </a:lnTo>
                <a:lnTo>
                  <a:pt x="2920" y="104190"/>
                </a:lnTo>
                <a:lnTo>
                  <a:pt x="0" y="100622"/>
                </a:lnTo>
                <a:lnTo>
                  <a:pt x="0" y="97472"/>
                </a:lnTo>
                <a:lnTo>
                  <a:pt x="0" y="4622"/>
                </a:lnTo>
                <a:lnTo>
                  <a:pt x="0" y="1473"/>
                </a:lnTo>
                <a:lnTo>
                  <a:pt x="2920" y="0"/>
                </a:lnTo>
                <a:lnTo>
                  <a:pt x="6527" y="1333"/>
                </a:lnTo>
                <a:lnTo>
                  <a:pt x="46977" y="16281"/>
                </a:lnTo>
                <a:lnTo>
                  <a:pt x="50584" y="17627"/>
                </a:lnTo>
                <a:lnTo>
                  <a:pt x="53505" y="21234"/>
                </a:lnTo>
                <a:lnTo>
                  <a:pt x="53517" y="24345"/>
                </a:lnTo>
                <a:lnTo>
                  <a:pt x="53581" y="1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121006" y="4453331"/>
            <a:ext cx="162052" cy="419734"/>
          </a:xfrm>
          <a:custGeom>
            <a:avLst/>
            <a:gdLst/>
            <a:ahLst/>
            <a:cxnLst/>
            <a:rect l="l" t="t" r="r" b="b"/>
            <a:pathLst>
              <a:path w="162051" h="419735">
                <a:moveTo>
                  <a:pt x="20243" y="4292"/>
                </a:moveTo>
                <a:lnTo>
                  <a:pt x="0" y="0"/>
                </a:lnTo>
                <a:lnTo>
                  <a:pt x="10083" y="4203"/>
                </a:lnTo>
                <a:lnTo>
                  <a:pt x="10159" y="59448"/>
                </a:lnTo>
                <a:lnTo>
                  <a:pt x="11163" y="339864"/>
                </a:lnTo>
                <a:lnTo>
                  <a:pt x="11518" y="340220"/>
                </a:lnTo>
                <a:lnTo>
                  <a:pt x="21513" y="338023"/>
                </a:lnTo>
                <a:lnTo>
                  <a:pt x="31495" y="335838"/>
                </a:lnTo>
                <a:lnTo>
                  <a:pt x="44691" y="339585"/>
                </a:lnTo>
                <a:lnTo>
                  <a:pt x="61183" y="345498"/>
                </a:lnTo>
                <a:lnTo>
                  <a:pt x="71598" y="351128"/>
                </a:lnTo>
                <a:lnTo>
                  <a:pt x="77346" y="358744"/>
                </a:lnTo>
                <a:lnTo>
                  <a:pt x="79833" y="370610"/>
                </a:lnTo>
                <a:lnTo>
                  <a:pt x="80471" y="388994"/>
                </a:lnTo>
                <a:lnTo>
                  <a:pt x="80632" y="419735"/>
                </a:lnTo>
                <a:lnTo>
                  <a:pt x="157733" y="408254"/>
                </a:lnTo>
                <a:lnTo>
                  <a:pt x="157503" y="380996"/>
                </a:lnTo>
                <a:lnTo>
                  <a:pt x="157355" y="363481"/>
                </a:lnTo>
                <a:lnTo>
                  <a:pt x="157224" y="346855"/>
                </a:lnTo>
                <a:lnTo>
                  <a:pt x="157187" y="340855"/>
                </a:lnTo>
                <a:lnTo>
                  <a:pt x="159585" y="325048"/>
                </a:lnTo>
                <a:lnTo>
                  <a:pt x="162051" y="315836"/>
                </a:lnTo>
                <a:lnTo>
                  <a:pt x="134479" y="306695"/>
                </a:lnTo>
                <a:lnTo>
                  <a:pt x="112536" y="299421"/>
                </a:lnTo>
                <a:lnTo>
                  <a:pt x="95430" y="293750"/>
                </a:lnTo>
                <a:lnTo>
                  <a:pt x="82365" y="289418"/>
                </a:lnTo>
                <a:lnTo>
                  <a:pt x="72548" y="286162"/>
                </a:lnTo>
                <a:lnTo>
                  <a:pt x="59478" y="281824"/>
                </a:lnTo>
                <a:lnTo>
                  <a:pt x="49866" y="278629"/>
                </a:lnTo>
                <a:lnTo>
                  <a:pt x="32247" y="269390"/>
                </a:lnTo>
                <a:lnTo>
                  <a:pt x="23704" y="259032"/>
                </a:lnTo>
                <a:lnTo>
                  <a:pt x="20996" y="207590"/>
                </a:lnTo>
                <a:lnTo>
                  <a:pt x="20809" y="157137"/>
                </a:lnTo>
                <a:lnTo>
                  <a:pt x="20671" y="119793"/>
                </a:lnTo>
                <a:lnTo>
                  <a:pt x="20535" y="83104"/>
                </a:lnTo>
                <a:lnTo>
                  <a:pt x="20361" y="36082"/>
                </a:lnTo>
                <a:lnTo>
                  <a:pt x="20243" y="429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121006" y="4453331"/>
            <a:ext cx="162052" cy="419734"/>
          </a:xfrm>
          <a:custGeom>
            <a:avLst/>
            <a:gdLst/>
            <a:ahLst/>
            <a:cxnLst/>
            <a:rect l="l" t="t" r="r" b="b"/>
            <a:pathLst>
              <a:path w="162051" h="419735">
                <a:moveTo>
                  <a:pt x="80632" y="419735"/>
                </a:moveTo>
                <a:lnTo>
                  <a:pt x="157733" y="408254"/>
                </a:lnTo>
                <a:lnTo>
                  <a:pt x="157503" y="380996"/>
                </a:lnTo>
                <a:lnTo>
                  <a:pt x="157355" y="363481"/>
                </a:lnTo>
                <a:lnTo>
                  <a:pt x="157270" y="353002"/>
                </a:lnTo>
                <a:lnTo>
                  <a:pt x="157224" y="346855"/>
                </a:lnTo>
                <a:lnTo>
                  <a:pt x="157196" y="342335"/>
                </a:lnTo>
                <a:lnTo>
                  <a:pt x="157187" y="340855"/>
                </a:lnTo>
                <a:lnTo>
                  <a:pt x="159585" y="325048"/>
                </a:lnTo>
                <a:lnTo>
                  <a:pt x="162051" y="315836"/>
                </a:lnTo>
                <a:lnTo>
                  <a:pt x="134479" y="306695"/>
                </a:lnTo>
                <a:lnTo>
                  <a:pt x="112536" y="299421"/>
                </a:lnTo>
                <a:lnTo>
                  <a:pt x="95430" y="293750"/>
                </a:lnTo>
                <a:lnTo>
                  <a:pt x="82365" y="289418"/>
                </a:lnTo>
                <a:lnTo>
                  <a:pt x="72548" y="286162"/>
                </a:lnTo>
                <a:lnTo>
                  <a:pt x="59478" y="281824"/>
                </a:lnTo>
                <a:lnTo>
                  <a:pt x="49866" y="278629"/>
                </a:lnTo>
                <a:lnTo>
                  <a:pt x="32247" y="269390"/>
                </a:lnTo>
                <a:lnTo>
                  <a:pt x="23704" y="259032"/>
                </a:lnTo>
                <a:lnTo>
                  <a:pt x="21147" y="248189"/>
                </a:lnTo>
                <a:lnTo>
                  <a:pt x="21091" y="232992"/>
                </a:lnTo>
                <a:lnTo>
                  <a:pt x="21047" y="221373"/>
                </a:lnTo>
                <a:lnTo>
                  <a:pt x="20996" y="207590"/>
                </a:lnTo>
                <a:lnTo>
                  <a:pt x="20939" y="192031"/>
                </a:lnTo>
                <a:lnTo>
                  <a:pt x="20876" y="175084"/>
                </a:lnTo>
                <a:lnTo>
                  <a:pt x="20809" y="157137"/>
                </a:lnTo>
                <a:lnTo>
                  <a:pt x="20741" y="138577"/>
                </a:lnTo>
                <a:lnTo>
                  <a:pt x="20671" y="119793"/>
                </a:lnTo>
                <a:lnTo>
                  <a:pt x="20602" y="101173"/>
                </a:lnTo>
                <a:lnTo>
                  <a:pt x="20535" y="83104"/>
                </a:lnTo>
                <a:lnTo>
                  <a:pt x="20472" y="65973"/>
                </a:lnTo>
                <a:lnTo>
                  <a:pt x="20413" y="50170"/>
                </a:lnTo>
                <a:lnTo>
                  <a:pt x="20361" y="36082"/>
                </a:lnTo>
                <a:lnTo>
                  <a:pt x="20317" y="24096"/>
                </a:lnTo>
                <a:lnTo>
                  <a:pt x="20257" y="7983"/>
                </a:lnTo>
                <a:lnTo>
                  <a:pt x="20243" y="4292"/>
                </a:lnTo>
                <a:lnTo>
                  <a:pt x="0" y="0"/>
                </a:lnTo>
                <a:lnTo>
                  <a:pt x="10083" y="4203"/>
                </a:lnTo>
                <a:lnTo>
                  <a:pt x="10096" y="7683"/>
                </a:lnTo>
                <a:lnTo>
                  <a:pt x="10106" y="16960"/>
                </a:lnTo>
                <a:lnTo>
                  <a:pt x="10127" y="34171"/>
                </a:lnTo>
                <a:lnTo>
                  <a:pt x="10149" y="51066"/>
                </a:lnTo>
                <a:lnTo>
                  <a:pt x="11163" y="339864"/>
                </a:lnTo>
                <a:lnTo>
                  <a:pt x="11518" y="340220"/>
                </a:lnTo>
                <a:lnTo>
                  <a:pt x="21513" y="338023"/>
                </a:lnTo>
                <a:lnTo>
                  <a:pt x="31495" y="335838"/>
                </a:lnTo>
                <a:lnTo>
                  <a:pt x="44691" y="339585"/>
                </a:lnTo>
                <a:lnTo>
                  <a:pt x="61183" y="345498"/>
                </a:lnTo>
                <a:lnTo>
                  <a:pt x="71598" y="351128"/>
                </a:lnTo>
                <a:lnTo>
                  <a:pt x="77346" y="358744"/>
                </a:lnTo>
                <a:lnTo>
                  <a:pt x="79833" y="370610"/>
                </a:lnTo>
                <a:lnTo>
                  <a:pt x="80471" y="388994"/>
                </a:lnTo>
                <a:lnTo>
                  <a:pt x="80517" y="397217"/>
                </a:lnTo>
                <a:lnTo>
                  <a:pt x="80543" y="402463"/>
                </a:lnTo>
                <a:lnTo>
                  <a:pt x="80632" y="419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82927" y="4807804"/>
            <a:ext cx="211074" cy="162610"/>
          </a:xfrm>
          <a:custGeom>
            <a:avLst/>
            <a:gdLst/>
            <a:ahLst/>
            <a:cxnLst/>
            <a:rect l="l" t="t" r="r" b="b"/>
            <a:pathLst>
              <a:path w="211074" h="162610">
                <a:moveTo>
                  <a:pt x="15163" y="151041"/>
                </a:moveTo>
                <a:lnTo>
                  <a:pt x="59397" y="162610"/>
                </a:lnTo>
                <a:lnTo>
                  <a:pt x="211074" y="81229"/>
                </a:lnTo>
                <a:lnTo>
                  <a:pt x="206971" y="46355"/>
                </a:lnTo>
                <a:lnTo>
                  <a:pt x="148615" y="0"/>
                </a:lnTo>
                <a:lnTo>
                  <a:pt x="74041" y="25577"/>
                </a:lnTo>
                <a:lnTo>
                  <a:pt x="44556" y="33042"/>
                </a:lnTo>
                <a:lnTo>
                  <a:pt x="27455" y="37427"/>
                </a:lnTo>
                <a:lnTo>
                  <a:pt x="19363" y="39636"/>
                </a:lnTo>
                <a:lnTo>
                  <a:pt x="16738" y="40944"/>
                </a:lnTo>
                <a:lnTo>
                  <a:pt x="12381" y="50223"/>
                </a:lnTo>
                <a:lnTo>
                  <a:pt x="4304" y="66491"/>
                </a:lnTo>
                <a:lnTo>
                  <a:pt x="0" y="75069"/>
                </a:lnTo>
                <a:lnTo>
                  <a:pt x="88" y="147078"/>
                </a:lnTo>
                <a:lnTo>
                  <a:pt x="15163" y="1510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82927" y="4807804"/>
            <a:ext cx="211074" cy="162610"/>
          </a:xfrm>
          <a:custGeom>
            <a:avLst/>
            <a:gdLst/>
            <a:ahLst/>
            <a:cxnLst/>
            <a:rect l="l" t="t" r="r" b="b"/>
            <a:pathLst>
              <a:path w="211074" h="162610">
                <a:moveTo>
                  <a:pt x="15163" y="151041"/>
                </a:moveTo>
                <a:lnTo>
                  <a:pt x="59397" y="162610"/>
                </a:lnTo>
                <a:lnTo>
                  <a:pt x="211074" y="81229"/>
                </a:lnTo>
                <a:lnTo>
                  <a:pt x="206971" y="46355"/>
                </a:lnTo>
                <a:lnTo>
                  <a:pt x="148615" y="0"/>
                </a:lnTo>
                <a:lnTo>
                  <a:pt x="74041" y="25577"/>
                </a:lnTo>
                <a:lnTo>
                  <a:pt x="44556" y="33042"/>
                </a:lnTo>
                <a:lnTo>
                  <a:pt x="27455" y="37427"/>
                </a:lnTo>
                <a:lnTo>
                  <a:pt x="19363" y="39636"/>
                </a:lnTo>
                <a:lnTo>
                  <a:pt x="16908" y="40575"/>
                </a:lnTo>
                <a:lnTo>
                  <a:pt x="16738" y="40944"/>
                </a:lnTo>
                <a:lnTo>
                  <a:pt x="12381" y="50223"/>
                </a:lnTo>
                <a:lnTo>
                  <a:pt x="4304" y="66491"/>
                </a:lnTo>
                <a:lnTo>
                  <a:pt x="0" y="75069"/>
                </a:lnTo>
                <a:lnTo>
                  <a:pt x="88" y="147078"/>
                </a:lnTo>
                <a:lnTo>
                  <a:pt x="15163" y="15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929620" y="4957843"/>
            <a:ext cx="158000" cy="41960"/>
          </a:xfrm>
          <a:custGeom>
            <a:avLst/>
            <a:gdLst/>
            <a:ahLst/>
            <a:cxnLst/>
            <a:rect l="l" t="t" r="r" b="b"/>
            <a:pathLst>
              <a:path w="158000" h="41960">
                <a:moveTo>
                  <a:pt x="158000" y="31305"/>
                </a:moveTo>
                <a:lnTo>
                  <a:pt x="37731" y="0"/>
                </a:lnTo>
                <a:lnTo>
                  <a:pt x="0" y="11252"/>
                </a:lnTo>
                <a:lnTo>
                  <a:pt x="120307" y="41960"/>
                </a:lnTo>
                <a:lnTo>
                  <a:pt x="158000" y="313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929620" y="4957843"/>
            <a:ext cx="158000" cy="41960"/>
          </a:xfrm>
          <a:custGeom>
            <a:avLst/>
            <a:gdLst/>
            <a:ahLst/>
            <a:cxnLst/>
            <a:rect l="l" t="t" r="r" b="b"/>
            <a:pathLst>
              <a:path w="158000" h="41960">
                <a:moveTo>
                  <a:pt x="158000" y="31305"/>
                </a:moveTo>
                <a:lnTo>
                  <a:pt x="120307" y="41960"/>
                </a:lnTo>
                <a:lnTo>
                  <a:pt x="0" y="11252"/>
                </a:lnTo>
                <a:lnTo>
                  <a:pt x="37731" y="0"/>
                </a:lnTo>
                <a:lnTo>
                  <a:pt x="158000" y="31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093155" y="4860188"/>
            <a:ext cx="206095" cy="341980"/>
          </a:xfrm>
          <a:custGeom>
            <a:avLst/>
            <a:gdLst/>
            <a:ahLst/>
            <a:cxnLst/>
            <a:rect l="l" t="t" r="r" b="b"/>
            <a:pathLst>
              <a:path w="206095" h="341980">
                <a:moveTo>
                  <a:pt x="121653" y="35610"/>
                </a:moveTo>
                <a:lnTo>
                  <a:pt x="0" y="0"/>
                </a:lnTo>
                <a:lnTo>
                  <a:pt x="939" y="319024"/>
                </a:lnTo>
                <a:lnTo>
                  <a:pt x="123393" y="340906"/>
                </a:lnTo>
                <a:lnTo>
                  <a:pt x="133426" y="341980"/>
                </a:lnTo>
                <a:lnTo>
                  <a:pt x="143093" y="340937"/>
                </a:lnTo>
                <a:lnTo>
                  <a:pt x="161058" y="332930"/>
                </a:lnTo>
                <a:lnTo>
                  <a:pt x="169220" y="326179"/>
                </a:lnTo>
                <a:lnTo>
                  <a:pt x="176746" y="317741"/>
                </a:lnTo>
                <a:lnTo>
                  <a:pt x="183569" y="307721"/>
                </a:lnTo>
                <a:lnTo>
                  <a:pt x="189620" y="296228"/>
                </a:lnTo>
                <a:lnTo>
                  <a:pt x="194832" y="283369"/>
                </a:lnTo>
                <a:lnTo>
                  <a:pt x="199138" y="269250"/>
                </a:lnTo>
                <a:lnTo>
                  <a:pt x="202471" y="253980"/>
                </a:lnTo>
                <a:lnTo>
                  <a:pt x="204763" y="237665"/>
                </a:lnTo>
                <a:lnTo>
                  <a:pt x="205947" y="220412"/>
                </a:lnTo>
                <a:lnTo>
                  <a:pt x="206095" y="209384"/>
                </a:lnTo>
                <a:lnTo>
                  <a:pt x="205506" y="193196"/>
                </a:lnTo>
                <a:lnTo>
                  <a:pt x="204000" y="177230"/>
                </a:lnTo>
                <a:lnTo>
                  <a:pt x="201629" y="161588"/>
                </a:lnTo>
                <a:lnTo>
                  <a:pt x="198441" y="146373"/>
                </a:lnTo>
                <a:lnTo>
                  <a:pt x="194485" y="131685"/>
                </a:lnTo>
                <a:lnTo>
                  <a:pt x="189811" y="117628"/>
                </a:lnTo>
                <a:lnTo>
                  <a:pt x="184469" y="104301"/>
                </a:lnTo>
                <a:lnTo>
                  <a:pt x="178507" y="91807"/>
                </a:lnTo>
                <a:lnTo>
                  <a:pt x="171975" y="80248"/>
                </a:lnTo>
                <a:lnTo>
                  <a:pt x="164923" y="69725"/>
                </a:lnTo>
                <a:lnTo>
                  <a:pt x="157399" y="60340"/>
                </a:lnTo>
                <a:lnTo>
                  <a:pt x="149454" y="52195"/>
                </a:lnTo>
                <a:lnTo>
                  <a:pt x="141136" y="45391"/>
                </a:lnTo>
                <a:lnTo>
                  <a:pt x="123582" y="36214"/>
                </a:lnTo>
                <a:lnTo>
                  <a:pt x="121653" y="3561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093155" y="4860188"/>
            <a:ext cx="206095" cy="341980"/>
          </a:xfrm>
          <a:custGeom>
            <a:avLst/>
            <a:gdLst/>
            <a:ahLst/>
            <a:cxnLst/>
            <a:rect l="l" t="t" r="r" b="b"/>
            <a:pathLst>
              <a:path w="206095" h="341980">
                <a:moveTo>
                  <a:pt x="121653" y="35610"/>
                </a:moveTo>
                <a:lnTo>
                  <a:pt x="0" y="0"/>
                </a:lnTo>
                <a:lnTo>
                  <a:pt x="939" y="319024"/>
                </a:lnTo>
                <a:lnTo>
                  <a:pt x="123393" y="340906"/>
                </a:lnTo>
                <a:lnTo>
                  <a:pt x="133426" y="341980"/>
                </a:lnTo>
                <a:lnTo>
                  <a:pt x="143093" y="340937"/>
                </a:lnTo>
                <a:lnTo>
                  <a:pt x="161058" y="332930"/>
                </a:lnTo>
                <a:lnTo>
                  <a:pt x="169220" y="326179"/>
                </a:lnTo>
                <a:lnTo>
                  <a:pt x="176746" y="317741"/>
                </a:lnTo>
                <a:lnTo>
                  <a:pt x="183569" y="307721"/>
                </a:lnTo>
                <a:lnTo>
                  <a:pt x="189620" y="296228"/>
                </a:lnTo>
                <a:lnTo>
                  <a:pt x="194832" y="283369"/>
                </a:lnTo>
                <a:lnTo>
                  <a:pt x="199138" y="269250"/>
                </a:lnTo>
                <a:lnTo>
                  <a:pt x="202471" y="253980"/>
                </a:lnTo>
                <a:lnTo>
                  <a:pt x="204763" y="237665"/>
                </a:lnTo>
                <a:lnTo>
                  <a:pt x="205947" y="220412"/>
                </a:lnTo>
                <a:lnTo>
                  <a:pt x="206095" y="209384"/>
                </a:lnTo>
                <a:lnTo>
                  <a:pt x="205506" y="193196"/>
                </a:lnTo>
                <a:lnTo>
                  <a:pt x="204000" y="177230"/>
                </a:lnTo>
                <a:lnTo>
                  <a:pt x="201629" y="161588"/>
                </a:lnTo>
                <a:lnTo>
                  <a:pt x="198441" y="146373"/>
                </a:lnTo>
                <a:lnTo>
                  <a:pt x="194485" y="131685"/>
                </a:lnTo>
                <a:lnTo>
                  <a:pt x="189811" y="117628"/>
                </a:lnTo>
                <a:lnTo>
                  <a:pt x="184469" y="104301"/>
                </a:lnTo>
                <a:lnTo>
                  <a:pt x="178507" y="91807"/>
                </a:lnTo>
                <a:lnTo>
                  <a:pt x="171975" y="80248"/>
                </a:lnTo>
                <a:lnTo>
                  <a:pt x="164923" y="69725"/>
                </a:lnTo>
                <a:lnTo>
                  <a:pt x="157399" y="60340"/>
                </a:lnTo>
                <a:lnTo>
                  <a:pt x="149454" y="52195"/>
                </a:lnTo>
                <a:lnTo>
                  <a:pt x="141136" y="45391"/>
                </a:lnTo>
                <a:lnTo>
                  <a:pt x="123582" y="36214"/>
                </a:lnTo>
                <a:lnTo>
                  <a:pt x="121653" y="356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47929" y="5153647"/>
            <a:ext cx="110502" cy="24574"/>
          </a:xfrm>
          <a:custGeom>
            <a:avLst/>
            <a:gdLst/>
            <a:ahLst/>
            <a:cxnLst/>
            <a:rect l="l" t="t" r="r" b="b"/>
            <a:pathLst>
              <a:path w="110502" h="24574">
                <a:moveTo>
                  <a:pt x="0" y="0"/>
                </a:moveTo>
                <a:lnTo>
                  <a:pt x="110502" y="245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010047" y="4858411"/>
            <a:ext cx="167144" cy="321824"/>
          </a:xfrm>
          <a:custGeom>
            <a:avLst/>
            <a:gdLst/>
            <a:ahLst/>
            <a:cxnLst/>
            <a:rect l="l" t="t" r="r" b="b"/>
            <a:pathLst>
              <a:path w="167144" h="321824">
                <a:moveTo>
                  <a:pt x="167144" y="182415"/>
                </a:moveTo>
                <a:lnTo>
                  <a:pt x="166886" y="171116"/>
                </a:lnTo>
                <a:lnTo>
                  <a:pt x="165772" y="154844"/>
                </a:lnTo>
                <a:lnTo>
                  <a:pt x="163826" y="138866"/>
                </a:lnTo>
                <a:lnTo>
                  <a:pt x="161091" y="123278"/>
                </a:lnTo>
                <a:lnTo>
                  <a:pt x="157613" y="108178"/>
                </a:lnTo>
                <a:lnTo>
                  <a:pt x="153436" y="93661"/>
                </a:lnTo>
                <a:lnTo>
                  <a:pt x="148605" y="79824"/>
                </a:lnTo>
                <a:lnTo>
                  <a:pt x="143166" y="66763"/>
                </a:lnTo>
                <a:lnTo>
                  <a:pt x="137162" y="54575"/>
                </a:lnTo>
                <a:lnTo>
                  <a:pt x="130639" y="43356"/>
                </a:lnTo>
                <a:lnTo>
                  <a:pt x="123641" y="33202"/>
                </a:lnTo>
                <a:lnTo>
                  <a:pt x="116215" y="24209"/>
                </a:lnTo>
                <a:lnTo>
                  <a:pt x="108403" y="16475"/>
                </a:lnTo>
                <a:lnTo>
                  <a:pt x="91805" y="5165"/>
                </a:lnTo>
                <a:lnTo>
                  <a:pt x="77647" y="528"/>
                </a:lnTo>
                <a:lnTo>
                  <a:pt x="68477" y="0"/>
                </a:lnTo>
                <a:lnTo>
                  <a:pt x="59643" y="1455"/>
                </a:lnTo>
                <a:lnTo>
                  <a:pt x="43206" y="9948"/>
                </a:lnTo>
                <a:lnTo>
                  <a:pt x="28780" y="25272"/>
                </a:lnTo>
                <a:lnTo>
                  <a:pt x="22458" y="35265"/>
                </a:lnTo>
                <a:lnTo>
                  <a:pt x="16804" y="46690"/>
                </a:lnTo>
                <a:lnTo>
                  <a:pt x="11873" y="59456"/>
                </a:lnTo>
                <a:lnTo>
                  <a:pt x="7721" y="73469"/>
                </a:lnTo>
                <a:lnTo>
                  <a:pt x="4402" y="88638"/>
                </a:lnTo>
                <a:lnTo>
                  <a:pt x="1972" y="104871"/>
                </a:lnTo>
                <a:lnTo>
                  <a:pt x="486" y="122076"/>
                </a:lnTo>
                <a:lnTo>
                  <a:pt x="0" y="140162"/>
                </a:lnTo>
                <a:lnTo>
                  <a:pt x="235" y="151938"/>
                </a:lnTo>
                <a:lnTo>
                  <a:pt x="1318" y="168798"/>
                </a:lnTo>
                <a:lnTo>
                  <a:pt x="3238" y="185275"/>
                </a:lnTo>
                <a:lnTo>
                  <a:pt x="5952" y="201273"/>
                </a:lnTo>
                <a:lnTo>
                  <a:pt x="9413" y="216696"/>
                </a:lnTo>
                <a:lnTo>
                  <a:pt x="13577" y="231446"/>
                </a:lnTo>
                <a:lnTo>
                  <a:pt x="18400" y="245428"/>
                </a:lnTo>
                <a:lnTo>
                  <a:pt x="23836" y="258546"/>
                </a:lnTo>
                <a:lnTo>
                  <a:pt x="29841" y="270703"/>
                </a:lnTo>
                <a:lnTo>
                  <a:pt x="36371" y="281802"/>
                </a:lnTo>
                <a:lnTo>
                  <a:pt x="43380" y="291749"/>
                </a:lnTo>
                <a:lnTo>
                  <a:pt x="50823" y="300445"/>
                </a:lnTo>
                <a:lnTo>
                  <a:pt x="58656" y="307795"/>
                </a:lnTo>
                <a:lnTo>
                  <a:pt x="75314" y="318072"/>
                </a:lnTo>
                <a:lnTo>
                  <a:pt x="94601" y="321824"/>
                </a:lnTo>
                <a:lnTo>
                  <a:pt x="103937" y="320604"/>
                </a:lnTo>
                <a:lnTo>
                  <a:pt x="121343" y="312394"/>
                </a:lnTo>
                <a:lnTo>
                  <a:pt x="136653" y="297170"/>
                </a:lnTo>
                <a:lnTo>
                  <a:pt x="143368" y="287182"/>
                </a:lnTo>
                <a:lnTo>
                  <a:pt x="149377" y="275745"/>
                </a:lnTo>
                <a:lnTo>
                  <a:pt x="154616" y="262962"/>
                </a:lnTo>
                <a:lnTo>
                  <a:pt x="159026" y="248935"/>
                </a:lnTo>
                <a:lnTo>
                  <a:pt x="162545" y="233764"/>
                </a:lnTo>
                <a:lnTo>
                  <a:pt x="165112" y="217553"/>
                </a:lnTo>
                <a:lnTo>
                  <a:pt x="166665" y="200402"/>
                </a:lnTo>
                <a:lnTo>
                  <a:pt x="167144" y="1824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010047" y="4858411"/>
            <a:ext cx="167144" cy="321824"/>
          </a:xfrm>
          <a:custGeom>
            <a:avLst/>
            <a:gdLst/>
            <a:ahLst/>
            <a:cxnLst/>
            <a:rect l="l" t="t" r="r" b="b"/>
            <a:pathLst>
              <a:path w="167144" h="321824">
                <a:moveTo>
                  <a:pt x="167144" y="182415"/>
                </a:moveTo>
                <a:lnTo>
                  <a:pt x="166665" y="200402"/>
                </a:lnTo>
                <a:lnTo>
                  <a:pt x="165112" y="217553"/>
                </a:lnTo>
                <a:lnTo>
                  <a:pt x="162545" y="233764"/>
                </a:lnTo>
                <a:lnTo>
                  <a:pt x="159026" y="248935"/>
                </a:lnTo>
                <a:lnTo>
                  <a:pt x="154616" y="262962"/>
                </a:lnTo>
                <a:lnTo>
                  <a:pt x="149377" y="275745"/>
                </a:lnTo>
                <a:lnTo>
                  <a:pt x="143368" y="287182"/>
                </a:lnTo>
                <a:lnTo>
                  <a:pt x="136653" y="297170"/>
                </a:lnTo>
                <a:lnTo>
                  <a:pt x="129291" y="305608"/>
                </a:lnTo>
                <a:lnTo>
                  <a:pt x="112872" y="317427"/>
                </a:lnTo>
                <a:lnTo>
                  <a:pt x="94601" y="321824"/>
                </a:lnTo>
                <a:lnTo>
                  <a:pt x="84924" y="320984"/>
                </a:lnTo>
                <a:lnTo>
                  <a:pt x="66835" y="313703"/>
                </a:lnTo>
                <a:lnTo>
                  <a:pt x="50823" y="300445"/>
                </a:lnTo>
                <a:lnTo>
                  <a:pt x="43380" y="291749"/>
                </a:lnTo>
                <a:lnTo>
                  <a:pt x="36371" y="281802"/>
                </a:lnTo>
                <a:lnTo>
                  <a:pt x="29841" y="270703"/>
                </a:lnTo>
                <a:lnTo>
                  <a:pt x="23836" y="258546"/>
                </a:lnTo>
                <a:lnTo>
                  <a:pt x="18400" y="245428"/>
                </a:lnTo>
                <a:lnTo>
                  <a:pt x="13577" y="231446"/>
                </a:lnTo>
                <a:lnTo>
                  <a:pt x="9413" y="216696"/>
                </a:lnTo>
                <a:lnTo>
                  <a:pt x="5952" y="201273"/>
                </a:lnTo>
                <a:lnTo>
                  <a:pt x="3238" y="185275"/>
                </a:lnTo>
                <a:lnTo>
                  <a:pt x="1318" y="168798"/>
                </a:lnTo>
                <a:lnTo>
                  <a:pt x="235" y="151938"/>
                </a:lnTo>
                <a:lnTo>
                  <a:pt x="0" y="140162"/>
                </a:lnTo>
                <a:lnTo>
                  <a:pt x="486" y="122076"/>
                </a:lnTo>
                <a:lnTo>
                  <a:pt x="1972" y="104871"/>
                </a:lnTo>
                <a:lnTo>
                  <a:pt x="4402" y="88638"/>
                </a:lnTo>
                <a:lnTo>
                  <a:pt x="7721" y="73469"/>
                </a:lnTo>
                <a:lnTo>
                  <a:pt x="11873" y="59456"/>
                </a:lnTo>
                <a:lnTo>
                  <a:pt x="16804" y="46690"/>
                </a:lnTo>
                <a:lnTo>
                  <a:pt x="22458" y="35265"/>
                </a:lnTo>
                <a:lnTo>
                  <a:pt x="28780" y="25272"/>
                </a:lnTo>
                <a:lnTo>
                  <a:pt x="35714" y="16802"/>
                </a:lnTo>
                <a:lnTo>
                  <a:pt x="51201" y="4801"/>
                </a:lnTo>
                <a:lnTo>
                  <a:pt x="68477" y="0"/>
                </a:lnTo>
                <a:lnTo>
                  <a:pt x="77647" y="528"/>
                </a:lnTo>
                <a:lnTo>
                  <a:pt x="91805" y="5165"/>
                </a:lnTo>
                <a:lnTo>
                  <a:pt x="108403" y="16475"/>
                </a:lnTo>
                <a:lnTo>
                  <a:pt x="116215" y="24209"/>
                </a:lnTo>
                <a:lnTo>
                  <a:pt x="123641" y="33202"/>
                </a:lnTo>
                <a:lnTo>
                  <a:pt x="130639" y="43356"/>
                </a:lnTo>
                <a:lnTo>
                  <a:pt x="137162" y="54575"/>
                </a:lnTo>
                <a:lnTo>
                  <a:pt x="143166" y="66763"/>
                </a:lnTo>
                <a:lnTo>
                  <a:pt x="148605" y="79824"/>
                </a:lnTo>
                <a:lnTo>
                  <a:pt x="153436" y="93661"/>
                </a:lnTo>
                <a:lnTo>
                  <a:pt x="157613" y="108178"/>
                </a:lnTo>
                <a:lnTo>
                  <a:pt x="161091" y="123278"/>
                </a:lnTo>
                <a:lnTo>
                  <a:pt x="163826" y="138866"/>
                </a:lnTo>
                <a:lnTo>
                  <a:pt x="165772" y="154844"/>
                </a:lnTo>
                <a:lnTo>
                  <a:pt x="166886" y="171116"/>
                </a:lnTo>
                <a:lnTo>
                  <a:pt x="167144" y="1824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013689" y="4888442"/>
            <a:ext cx="132334" cy="255143"/>
          </a:xfrm>
          <a:custGeom>
            <a:avLst/>
            <a:gdLst/>
            <a:ahLst/>
            <a:cxnLst/>
            <a:rect l="l" t="t" r="r" b="b"/>
            <a:pathLst>
              <a:path w="132334" h="255143">
                <a:moveTo>
                  <a:pt x="132334" y="144497"/>
                </a:moveTo>
                <a:lnTo>
                  <a:pt x="132190" y="137060"/>
                </a:lnTo>
                <a:lnTo>
                  <a:pt x="131076" y="120715"/>
                </a:lnTo>
                <a:lnTo>
                  <a:pt x="128922" y="104771"/>
                </a:lnTo>
                <a:lnTo>
                  <a:pt x="125799" y="89381"/>
                </a:lnTo>
                <a:lnTo>
                  <a:pt x="121779" y="74698"/>
                </a:lnTo>
                <a:lnTo>
                  <a:pt x="116932" y="60875"/>
                </a:lnTo>
                <a:lnTo>
                  <a:pt x="111328" y="48066"/>
                </a:lnTo>
                <a:lnTo>
                  <a:pt x="105040" y="36423"/>
                </a:lnTo>
                <a:lnTo>
                  <a:pt x="98139" y="26100"/>
                </a:lnTo>
                <a:lnTo>
                  <a:pt x="90694" y="17249"/>
                </a:lnTo>
                <a:lnTo>
                  <a:pt x="82777" y="10024"/>
                </a:lnTo>
                <a:lnTo>
                  <a:pt x="74459" y="4578"/>
                </a:lnTo>
                <a:lnTo>
                  <a:pt x="65811" y="1063"/>
                </a:lnTo>
                <a:lnTo>
                  <a:pt x="51678" y="0"/>
                </a:lnTo>
                <a:lnTo>
                  <a:pt x="43021" y="2460"/>
                </a:lnTo>
                <a:lnTo>
                  <a:pt x="34904" y="7236"/>
                </a:lnTo>
                <a:lnTo>
                  <a:pt x="27416" y="14178"/>
                </a:lnTo>
                <a:lnTo>
                  <a:pt x="20643" y="23141"/>
                </a:lnTo>
                <a:lnTo>
                  <a:pt x="14676" y="33975"/>
                </a:lnTo>
                <a:lnTo>
                  <a:pt x="9601" y="46533"/>
                </a:lnTo>
                <a:lnTo>
                  <a:pt x="5508" y="60668"/>
                </a:lnTo>
                <a:lnTo>
                  <a:pt x="2485" y="76233"/>
                </a:lnTo>
                <a:lnTo>
                  <a:pt x="619" y="93079"/>
                </a:lnTo>
                <a:lnTo>
                  <a:pt x="0" y="111058"/>
                </a:lnTo>
                <a:lnTo>
                  <a:pt x="129" y="118733"/>
                </a:lnTo>
                <a:lnTo>
                  <a:pt x="1217" y="135542"/>
                </a:lnTo>
                <a:lnTo>
                  <a:pt x="3350" y="151862"/>
                </a:lnTo>
                <a:lnTo>
                  <a:pt x="6455" y="167541"/>
                </a:lnTo>
                <a:lnTo>
                  <a:pt x="10463" y="182424"/>
                </a:lnTo>
                <a:lnTo>
                  <a:pt x="15304" y="196359"/>
                </a:lnTo>
                <a:lnTo>
                  <a:pt x="20904" y="209192"/>
                </a:lnTo>
                <a:lnTo>
                  <a:pt x="27195" y="220771"/>
                </a:lnTo>
                <a:lnTo>
                  <a:pt x="34106" y="230943"/>
                </a:lnTo>
                <a:lnTo>
                  <a:pt x="41564" y="239554"/>
                </a:lnTo>
                <a:lnTo>
                  <a:pt x="49501" y="246451"/>
                </a:lnTo>
                <a:lnTo>
                  <a:pt x="57843" y="251481"/>
                </a:lnTo>
                <a:lnTo>
                  <a:pt x="66522" y="254492"/>
                </a:lnTo>
                <a:lnTo>
                  <a:pt x="78230" y="255143"/>
                </a:lnTo>
                <a:lnTo>
                  <a:pt x="87277" y="252840"/>
                </a:lnTo>
                <a:lnTo>
                  <a:pt x="95772" y="248162"/>
                </a:lnTo>
                <a:lnTo>
                  <a:pt x="103619" y="241271"/>
                </a:lnTo>
                <a:lnTo>
                  <a:pt x="110722" y="232327"/>
                </a:lnTo>
                <a:lnTo>
                  <a:pt x="116984" y="221488"/>
                </a:lnTo>
                <a:lnTo>
                  <a:pt x="122311" y="208917"/>
                </a:lnTo>
                <a:lnTo>
                  <a:pt x="126605" y="194771"/>
                </a:lnTo>
                <a:lnTo>
                  <a:pt x="129771" y="179213"/>
                </a:lnTo>
                <a:lnTo>
                  <a:pt x="131712" y="162402"/>
                </a:lnTo>
                <a:lnTo>
                  <a:pt x="132334" y="1444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013689" y="4888442"/>
            <a:ext cx="132334" cy="255143"/>
          </a:xfrm>
          <a:custGeom>
            <a:avLst/>
            <a:gdLst/>
            <a:ahLst/>
            <a:cxnLst/>
            <a:rect l="l" t="t" r="r" b="b"/>
            <a:pathLst>
              <a:path w="132334" h="255143">
                <a:moveTo>
                  <a:pt x="132334" y="144497"/>
                </a:moveTo>
                <a:lnTo>
                  <a:pt x="131712" y="162402"/>
                </a:lnTo>
                <a:lnTo>
                  <a:pt x="129771" y="179213"/>
                </a:lnTo>
                <a:lnTo>
                  <a:pt x="126605" y="194771"/>
                </a:lnTo>
                <a:lnTo>
                  <a:pt x="122311" y="208917"/>
                </a:lnTo>
                <a:lnTo>
                  <a:pt x="116984" y="221488"/>
                </a:lnTo>
                <a:lnTo>
                  <a:pt x="110722" y="232327"/>
                </a:lnTo>
                <a:lnTo>
                  <a:pt x="103619" y="241271"/>
                </a:lnTo>
                <a:lnTo>
                  <a:pt x="95772" y="248162"/>
                </a:lnTo>
                <a:lnTo>
                  <a:pt x="87277" y="252840"/>
                </a:lnTo>
                <a:lnTo>
                  <a:pt x="78230" y="255143"/>
                </a:lnTo>
                <a:lnTo>
                  <a:pt x="68728" y="254913"/>
                </a:lnTo>
                <a:lnTo>
                  <a:pt x="57843" y="251481"/>
                </a:lnTo>
                <a:lnTo>
                  <a:pt x="49501" y="246451"/>
                </a:lnTo>
                <a:lnTo>
                  <a:pt x="41564" y="239554"/>
                </a:lnTo>
                <a:lnTo>
                  <a:pt x="34106" y="230943"/>
                </a:lnTo>
                <a:lnTo>
                  <a:pt x="27195" y="220771"/>
                </a:lnTo>
                <a:lnTo>
                  <a:pt x="20904" y="209192"/>
                </a:lnTo>
                <a:lnTo>
                  <a:pt x="15304" y="196359"/>
                </a:lnTo>
                <a:lnTo>
                  <a:pt x="10463" y="182424"/>
                </a:lnTo>
                <a:lnTo>
                  <a:pt x="6455" y="167541"/>
                </a:lnTo>
                <a:lnTo>
                  <a:pt x="3350" y="151862"/>
                </a:lnTo>
                <a:lnTo>
                  <a:pt x="1217" y="135542"/>
                </a:lnTo>
                <a:lnTo>
                  <a:pt x="129" y="118733"/>
                </a:lnTo>
                <a:lnTo>
                  <a:pt x="0" y="111058"/>
                </a:lnTo>
                <a:lnTo>
                  <a:pt x="619" y="93079"/>
                </a:lnTo>
                <a:lnTo>
                  <a:pt x="2485" y="76233"/>
                </a:lnTo>
                <a:lnTo>
                  <a:pt x="5508" y="60668"/>
                </a:lnTo>
                <a:lnTo>
                  <a:pt x="9601" y="46533"/>
                </a:lnTo>
                <a:lnTo>
                  <a:pt x="14676" y="33975"/>
                </a:lnTo>
                <a:lnTo>
                  <a:pt x="20643" y="23141"/>
                </a:lnTo>
                <a:lnTo>
                  <a:pt x="27416" y="14178"/>
                </a:lnTo>
                <a:lnTo>
                  <a:pt x="34904" y="7236"/>
                </a:lnTo>
                <a:lnTo>
                  <a:pt x="43021" y="2460"/>
                </a:lnTo>
                <a:lnTo>
                  <a:pt x="51678" y="0"/>
                </a:lnTo>
                <a:lnTo>
                  <a:pt x="60787" y="1"/>
                </a:lnTo>
                <a:lnTo>
                  <a:pt x="74459" y="4578"/>
                </a:lnTo>
                <a:lnTo>
                  <a:pt x="82777" y="10024"/>
                </a:lnTo>
                <a:lnTo>
                  <a:pt x="90694" y="17249"/>
                </a:lnTo>
                <a:lnTo>
                  <a:pt x="98139" y="26100"/>
                </a:lnTo>
                <a:lnTo>
                  <a:pt x="105040" y="36423"/>
                </a:lnTo>
                <a:lnTo>
                  <a:pt x="111328" y="48066"/>
                </a:lnTo>
                <a:lnTo>
                  <a:pt x="116932" y="60875"/>
                </a:lnTo>
                <a:lnTo>
                  <a:pt x="121779" y="74698"/>
                </a:lnTo>
                <a:lnTo>
                  <a:pt x="125799" y="89381"/>
                </a:lnTo>
                <a:lnTo>
                  <a:pt x="128922" y="104771"/>
                </a:lnTo>
                <a:lnTo>
                  <a:pt x="131076" y="120715"/>
                </a:lnTo>
                <a:lnTo>
                  <a:pt x="132190" y="137060"/>
                </a:lnTo>
                <a:lnTo>
                  <a:pt x="132334" y="1444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027786" y="4915540"/>
            <a:ext cx="104152" cy="201087"/>
          </a:xfrm>
          <a:custGeom>
            <a:avLst/>
            <a:gdLst/>
            <a:ahLst/>
            <a:cxnLst/>
            <a:rect l="l" t="t" r="r" b="b"/>
            <a:pathLst>
              <a:path w="104152" h="201087">
                <a:moveTo>
                  <a:pt x="104152" y="113845"/>
                </a:moveTo>
                <a:lnTo>
                  <a:pt x="103647" y="100615"/>
                </a:lnTo>
                <a:lnTo>
                  <a:pt x="101800" y="84497"/>
                </a:lnTo>
                <a:lnTo>
                  <a:pt x="98707" y="69064"/>
                </a:lnTo>
                <a:lnTo>
                  <a:pt x="94483" y="54563"/>
                </a:lnTo>
                <a:lnTo>
                  <a:pt x="89242" y="41240"/>
                </a:lnTo>
                <a:lnTo>
                  <a:pt x="83099" y="29342"/>
                </a:lnTo>
                <a:lnTo>
                  <a:pt x="76168" y="19115"/>
                </a:lnTo>
                <a:lnTo>
                  <a:pt x="68563" y="10807"/>
                </a:lnTo>
                <a:lnTo>
                  <a:pt x="60399" y="4662"/>
                </a:lnTo>
                <a:lnTo>
                  <a:pt x="51790" y="929"/>
                </a:lnTo>
                <a:lnTo>
                  <a:pt x="42032" y="0"/>
                </a:lnTo>
                <a:lnTo>
                  <a:pt x="33322" y="2371"/>
                </a:lnTo>
                <a:lnTo>
                  <a:pt x="25312" y="7670"/>
                </a:lnTo>
                <a:lnTo>
                  <a:pt x="18146" y="15658"/>
                </a:lnTo>
                <a:lnTo>
                  <a:pt x="11966" y="26095"/>
                </a:lnTo>
                <a:lnTo>
                  <a:pt x="6918" y="38739"/>
                </a:lnTo>
                <a:lnTo>
                  <a:pt x="3145" y="53351"/>
                </a:lnTo>
                <a:lnTo>
                  <a:pt x="791" y="69691"/>
                </a:lnTo>
                <a:lnTo>
                  <a:pt x="0" y="87518"/>
                </a:lnTo>
                <a:lnTo>
                  <a:pt x="483" y="101050"/>
                </a:lnTo>
                <a:lnTo>
                  <a:pt x="2310" y="117485"/>
                </a:lnTo>
                <a:lnTo>
                  <a:pt x="5388" y="133149"/>
                </a:lnTo>
                <a:lnTo>
                  <a:pt x="9602" y="147795"/>
                </a:lnTo>
                <a:lnTo>
                  <a:pt x="14838" y="161174"/>
                </a:lnTo>
                <a:lnTo>
                  <a:pt x="20981" y="173040"/>
                </a:lnTo>
                <a:lnTo>
                  <a:pt x="27917" y="183147"/>
                </a:lnTo>
                <a:lnTo>
                  <a:pt x="35531" y="191246"/>
                </a:lnTo>
                <a:lnTo>
                  <a:pt x="43709" y="197090"/>
                </a:lnTo>
                <a:lnTo>
                  <a:pt x="52336" y="200434"/>
                </a:lnTo>
                <a:lnTo>
                  <a:pt x="60564" y="201087"/>
                </a:lnTo>
                <a:lnTo>
                  <a:pt x="69585" y="198839"/>
                </a:lnTo>
                <a:lnTo>
                  <a:pt x="77892" y="193606"/>
                </a:lnTo>
                <a:lnTo>
                  <a:pt x="85333" y="185643"/>
                </a:lnTo>
                <a:lnTo>
                  <a:pt x="91753" y="175206"/>
                </a:lnTo>
                <a:lnTo>
                  <a:pt x="96999" y="162552"/>
                </a:lnTo>
                <a:lnTo>
                  <a:pt x="100916" y="147937"/>
                </a:lnTo>
                <a:lnTo>
                  <a:pt x="103352" y="131616"/>
                </a:lnTo>
                <a:lnTo>
                  <a:pt x="104152" y="1138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027786" y="4915540"/>
            <a:ext cx="104152" cy="201087"/>
          </a:xfrm>
          <a:custGeom>
            <a:avLst/>
            <a:gdLst/>
            <a:ahLst/>
            <a:cxnLst/>
            <a:rect l="l" t="t" r="r" b="b"/>
            <a:pathLst>
              <a:path w="104152" h="201087">
                <a:moveTo>
                  <a:pt x="104152" y="113845"/>
                </a:moveTo>
                <a:lnTo>
                  <a:pt x="103352" y="131616"/>
                </a:lnTo>
                <a:lnTo>
                  <a:pt x="100916" y="147937"/>
                </a:lnTo>
                <a:lnTo>
                  <a:pt x="96999" y="162552"/>
                </a:lnTo>
                <a:lnTo>
                  <a:pt x="91753" y="175206"/>
                </a:lnTo>
                <a:lnTo>
                  <a:pt x="85333" y="185643"/>
                </a:lnTo>
                <a:lnTo>
                  <a:pt x="77892" y="193606"/>
                </a:lnTo>
                <a:lnTo>
                  <a:pt x="69585" y="198839"/>
                </a:lnTo>
                <a:lnTo>
                  <a:pt x="60564" y="201087"/>
                </a:lnTo>
                <a:lnTo>
                  <a:pt x="52336" y="200434"/>
                </a:lnTo>
                <a:lnTo>
                  <a:pt x="43709" y="197090"/>
                </a:lnTo>
                <a:lnTo>
                  <a:pt x="35531" y="191246"/>
                </a:lnTo>
                <a:lnTo>
                  <a:pt x="27917" y="183147"/>
                </a:lnTo>
                <a:lnTo>
                  <a:pt x="20981" y="173040"/>
                </a:lnTo>
                <a:lnTo>
                  <a:pt x="14838" y="161174"/>
                </a:lnTo>
                <a:lnTo>
                  <a:pt x="9602" y="147795"/>
                </a:lnTo>
                <a:lnTo>
                  <a:pt x="5388" y="133149"/>
                </a:lnTo>
                <a:lnTo>
                  <a:pt x="2310" y="117485"/>
                </a:lnTo>
                <a:lnTo>
                  <a:pt x="483" y="101050"/>
                </a:lnTo>
                <a:lnTo>
                  <a:pt x="0" y="87518"/>
                </a:lnTo>
                <a:lnTo>
                  <a:pt x="791" y="69691"/>
                </a:lnTo>
                <a:lnTo>
                  <a:pt x="3145" y="53351"/>
                </a:lnTo>
                <a:lnTo>
                  <a:pt x="6918" y="38739"/>
                </a:lnTo>
                <a:lnTo>
                  <a:pt x="11966" y="26095"/>
                </a:lnTo>
                <a:lnTo>
                  <a:pt x="18146" y="15658"/>
                </a:lnTo>
                <a:lnTo>
                  <a:pt x="25312" y="7670"/>
                </a:lnTo>
                <a:lnTo>
                  <a:pt x="33322" y="2371"/>
                </a:lnTo>
                <a:lnTo>
                  <a:pt x="42032" y="0"/>
                </a:lnTo>
                <a:lnTo>
                  <a:pt x="51298" y="797"/>
                </a:lnTo>
                <a:lnTo>
                  <a:pt x="60399" y="4662"/>
                </a:lnTo>
                <a:lnTo>
                  <a:pt x="68563" y="10807"/>
                </a:lnTo>
                <a:lnTo>
                  <a:pt x="76168" y="19115"/>
                </a:lnTo>
                <a:lnTo>
                  <a:pt x="83099" y="29342"/>
                </a:lnTo>
                <a:lnTo>
                  <a:pt x="89242" y="41240"/>
                </a:lnTo>
                <a:lnTo>
                  <a:pt x="94483" y="54563"/>
                </a:lnTo>
                <a:lnTo>
                  <a:pt x="98707" y="69064"/>
                </a:lnTo>
                <a:lnTo>
                  <a:pt x="101800" y="84497"/>
                </a:lnTo>
                <a:lnTo>
                  <a:pt x="103647" y="100615"/>
                </a:lnTo>
                <a:lnTo>
                  <a:pt x="104152" y="1138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065511" y="4964668"/>
            <a:ext cx="57899" cy="110502"/>
          </a:xfrm>
          <a:custGeom>
            <a:avLst/>
            <a:gdLst/>
            <a:ahLst/>
            <a:cxnLst/>
            <a:rect l="l" t="t" r="r" b="b"/>
            <a:pathLst>
              <a:path w="57899" h="110502">
                <a:moveTo>
                  <a:pt x="57899" y="62560"/>
                </a:moveTo>
                <a:lnTo>
                  <a:pt x="57636" y="55374"/>
                </a:lnTo>
                <a:lnTo>
                  <a:pt x="55310" y="39459"/>
                </a:lnTo>
                <a:lnTo>
                  <a:pt x="50888" y="25162"/>
                </a:lnTo>
                <a:lnTo>
                  <a:pt x="44746" y="13284"/>
                </a:lnTo>
                <a:lnTo>
                  <a:pt x="37259" y="4629"/>
                </a:lnTo>
                <a:lnTo>
                  <a:pt x="28803" y="0"/>
                </a:lnTo>
                <a:lnTo>
                  <a:pt x="19684" y="385"/>
                </a:lnTo>
                <a:lnTo>
                  <a:pt x="11750" y="6155"/>
                </a:lnTo>
                <a:lnTo>
                  <a:pt x="5508" y="16529"/>
                </a:lnTo>
                <a:lnTo>
                  <a:pt x="1433" y="30717"/>
                </a:lnTo>
                <a:lnTo>
                  <a:pt x="0" y="47929"/>
                </a:lnTo>
                <a:lnTo>
                  <a:pt x="261" y="55237"/>
                </a:lnTo>
                <a:lnTo>
                  <a:pt x="2586" y="71301"/>
                </a:lnTo>
                <a:lnTo>
                  <a:pt x="7008" y="85662"/>
                </a:lnTo>
                <a:lnTo>
                  <a:pt x="13154" y="97516"/>
                </a:lnTo>
                <a:lnTo>
                  <a:pt x="20650" y="106063"/>
                </a:lnTo>
                <a:lnTo>
                  <a:pt x="29121" y="110502"/>
                </a:lnTo>
                <a:lnTo>
                  <a:pt x="37828" y="110059"/>
                </a:lnTo>
                <a:lnTo>
                  <a:pt x="45921" y="104318"/>
                </a:lnTo>
                <a:lnTo>
                  <a:pt x="52293" y="93941"/>
                </a:lnTo>
                <a:lnTo>
                  <a:pt x="56450" y="79748"/>
                </a:lnTo>
                <a:lnTo>
                  <a:pt x="57899" y="625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065511" y="4964668"/>
            <a:ext cx="57899" cy="110502"/>
          </a:xfrm>
          <a:custGeom>
            <a:avLst/>
            <a:gdLst/>
            <a:ahLst/>
            <a:cxnLst/>
            <a:rect l="l" t="t" r="r" b="b"/>
            <a:pathLst>
              <a:path w="57899" h="110502">
                <a:moveTo>
                  <a:pt x="57899" y="62560"/>
                </a:moveTo>
                <a:lnTo>
                  <a:pt x="56450" y="79748"/>
                </a:lnTo>
                <a:lnTo>
                  <a:pt x="52293" y="93941"/>
                </a:lnTo>
                <a:lnTo>
                  <a:pt x="45921" y="104318"/>
                </a:lnTo>
                <a:lnTo>
                  <a:pt x="37828" y="110059"/>
                </a:lnTo>
                <a:lnTo>
                  <a:pt x="29121" y="110502"/>
                </a:lnTo>
                <a:lnTo>
                  <a:pt x="20650" y="106063"/>
                </a:lnTo>
                <a:lnTo>
                  <a:pt x="13154" y="97516"/>
                </a:lnTo>
                <a:lnTo>
                  <a:pt x="7008" y="85662"/>
                </a:lnTo>
                <a:lnTo>
                  <a:pt x="2586" y="71301"/>
                </a:lnTo>
                <a:lnTo>
                  <a:pt x="261" y="55237"/>
                </a:lnTo>
                <a:lnTo>
                  <a:pt x="0" y="47929"/>
                </a:lnTo>
                <a:lnTo>
                  <a:pt x="1433" y="30717"/>
                </a:lnTo>
                <a:lnTo>
                  <a:pt x="5508" y="16529"/>
                </a:lnTo>
                <a:lnTo>
                  <a:pt x="11750" y="6155"/>
                </a:lnTo>
                <a:lnTo>
                  <a:pt x="19684" y="385"/>
                </a:lnTo>
                <a:lnTo>
                  <a:pt x="28803" y="0"/>
                </a:lnTo>
                <a:lnTo>
                  <a:pt x="37259" y="4629"/>
                </a:lnTo>
                <a:lnTo>
                  <a:pt x="44746" y="13284"/>
                </a:lnTo>
                <a:lnTo>
                  <a:pt x="50888" y="25162"/>
                </a:lnTo>
                <a:lnTo>
                  <a:pt x="55310" y="39459"/>
                </a:lnTo>
                <a:lnTo>
                  <a:pt x="57636" y="55374"/>
                </a:lnTo>
                <a:lnTo>
                  <a:pt x="57899" y="625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124019" y="4880417"/>
            <a:ext cx="140665" cy="40779"/>
          </a:xfrm>
          <a:custGeom>
            <a:avLst/>
            <a:gdLst/>
            <a:ahLst/>
            <a:cxnLst/>
            <a:rect l="l" t="t" r="r" b="b"/>
            <a:pathLst>
              <a:path w="140665" h="40779">
                <a:moveTo>
                  <a:pt x="0" y="0"/>
                </a:moveTo>
                <a:lnTo>
                  <a:pt x="140665" y="407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144808" y="4908954"/>
            <a:ext cx="140004" cy="39789"/>
          </a:xfrm>
          <a:custGeom>
            <a:avLst/>
            <a:gdLst/>
            <a:ahLst/>
            <a:cxnLst/>
            <a:rect l="l" t="t" r="r" b="b"/>
            <a:pathLst>
              <a:path w="140004" h="39789">
                <a:moveTo>
                  <a:pt x="0" y="0"/>
                </a:moveTo>
                <a:lnTo>
                  <a:pt x="140004" y="397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157077" y="4934569"/>
            <a:ext cx="147116" cy="40970"/>
          </a:xfrm>
          <a:custGeom>
            <a:avLst/>
            <a:gdLst/>
            <a:ahLst/>
            <a:cxnLst/>
            <a:rect l="l" t="t" r="r" b="b"/>
            <a:pathLst>
              <a:path w="147116" h="40970">
                <a:moveTo>
                  <a:pt x="0" y="0"/>
                </a:moveTo>
                <a:lnTo>
                  <a:pt x="147116" y="409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165574" y="4959221"/>
            <a:ext cx="144919" cy="39547"/>
          </a:xfrm>
          <a:custGeom>
            <a:avLst/>
            <a:gdLst/>
            <a:ahLst/>
            <a:cxnLst/>
            <a:rect l="l" t="t" r="r" b="b"/>
            <a:pathLst>
              <a:path w="144919" h="39547">
                <a:moveTo>
                  <a:pt x="0" y="0"/>
                </a:moveTo>
                <a:lnTo>
                  <a:pt x="144919" y="395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171872" y="4985700"/>
            <a:ext cx="130302" cy="34709"/>
          </a:xfrm>
          <a:custGeom>
            <a:avLst/>
            <a:gdLst/>
            <a:ahLst/>
            <a:cxnLst/>
            <a:rect l="l" t="t" r="r" b="b"/>
            <a:pathLst>
              <a:path w="130301" h="34709">
                <a:moveTo>
                  <a:pt x="0" y="0"/>
                </a:moveTo>
                <a:lnTo>
                  <a:pt x="130302" y="347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176127" y="5016776"/>
            <a:ext cx="137020" cy="35458"/>
          </a:xfrm>
          <a:custGeom>
            <a:avLst/>
            <a:gdLst/>
            <a:ahLst/>
            <a:cxnLst/>
            <a:rect l="l" t="t" r="r" b="b"/>
            <a:pathLst>
              <a:path w="137020" h="35458">
                <a:moveTo>
                  <a:pt x="0" y="0"/>
                </a:moveTo>
                <a:lnTo>
                  <a:pt x="137020" y="354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177156" y="5046139"/>
            <a:ext cx="144653" cy="36360"/>
          </a:xfrm>
          <a:custGeom>
            <a:avLst/>
            <a:gdLst/>
            <a:ahLst/>
            <a:cxnLst/>
            <a:rect l="l" t="t" r="r" b="b"/>
            <a:pathLst>
              <a:path w="144652" h="36360">
                <a:moveTo>
                  <a:pt x="0" y="0"/>
                </a:moveTo>
                <a:lnTo>
                  <a:pt x="144652" y="363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175264" y="5075095"/>
            <a:ext cx="142875" cy="34836"/>
          </a:xfrm>
          <a:custGeom>
            <a:avLst/>
            <a:gdLst/>
            <a:ahLst/>
            <a:cxnLst/>
            <a:rect l="l" t="t" r="r" b="b"/>
            <a:pathLst>
              <a:path w="142875" h="34836">
                <a:moveTo>
                  <a:pt x="0" y="0"/>
                </a:moveTo>
                <a:lnTo>
                  <a:pt x="142874" y="348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170564" y="5101359"/>
            <a:ext cx="131546" cy="31165"/>
          </a:xfrm>
          <a:custGeom>
            <a:avLst/>
            <a:gdLst/>
            <a:ahLst/>
            <a:cxnLst/>
            <a:rect l="l" t="t" r="r" b="b"/>
            <a:pathLst>
              <a:path w="131546" h="31165">
                <a:moveTo>
                  <a:pt x="0" y="0"/>
                </a:moveTo>
                <a:lnTo>
                  <a:pt x="131546" y="311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159440" y="5133859"/>
            <a:ext cx="121259" cy="27635"/>
          </a:xfrm>
          <a:custGeom>
            <a:avLst/>
            <a:gdLst/>
            <a:ahLst/>
            <a:cxnLst/>
            <a:rect l="l" t="t" r="r" b="b"/>
            <a:pathLst>
              <a:path w="121259" h="27635">
                <a:moveTo>
                  <a:pt x="0" y="0"/>
                </a:moveTo>
                <a:lnTo>
                  <a:pt x="121259" y="276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29568" y="4876278"/>
            <a:ext cx="37782" cy="92824"/>
          </a:xfrm>
          <a:custGeom>
            <a:avLst/>
            <a:gdLst/>
            <a:ahLst/>
            <a:cxnLst/>
            <a:rect l="l" t="t" r="r" b="b"/>
            <a:pathLst>
              <a:path w="37782" h="92824">
                <a:moveTo>
                  <a:pt x="37782" y="81559"/>
                </a:moveTo>
                <a:lnTo>
                  <a:pt x="37693" y="0"/>
                </a:lnTo>
                <a:lnTo>
                  <a:pt x="0" y="10515"/>
                </a:lnTo>
                <a:lnTo>
                  <a:pt x="50" y="92824"/>
                </a:lnTo>
                <a:lnTo>
                  <a:pt x="37782" y="8155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929568" y="4876278"/>
            <a:ext cx="37782" cy="92824"/>
          </a:xfrm>
          <a:custGeom>
            <a:avLst/>
            <a:gdLst/>
            <a:ahLst/>
            <a:cxnLst/>
            <a:rect l="l" t="t" r="r" b="b"/>
            <a:pathLst>
              <a:path w="37782" h="92824">
                <a:moveTo>
                  <a:pt x="37782" y="81559"/>
                </a:moveTo>
                <a:lnTo>
                  <a:pt x="50" y="92824"/>
                </a:lnTo>
                <a:lnTo>
                  <a:pt x="0" y="10515"/>
                </a:lnTo>
                <a:lnTo>
                  <a:pt x="37693" y="0"/>
                </a:lnTo>
                <a:lnTo>
                  <a:pt x="37782" y="815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976793" y="4790844"/>
            <a:ext cx="225437" cy="212533"/>
          </a:xfrm>
          <a:custGeom>
            <a:avLst/>
            <a:gdLst/>
            <a:ahLst/>
            <a:cxnLst/>
            <a:rect l="l" t="t" r="r" b="b"/>
            <a:pathLst>
              <a:path w="225437" h="212533">
                <a:moveTo>
                  <a:pt x="21297" y="168007"/>
                </a:moveTo>
                <a:lnTo>
                  <a:pt x="21259" y="109295"/>
                </a:lnTo>
                <a:lnTo>
                  <a:pt x="21493" y="96541"/>
                </a:lnTo>
                <a:lnTo>
                  <a:pt x="23444" y="83384"/>
                </a:lnTo>
                <a:lnTo>
                  <a:pt x="28787" y="73559"/>
                </a:lnTo>
                <a:lnTo>
                  <a:pt x="39178" y="66124"/>
                </a:lnTo>
                <a:lnTo>
                  <a:pt x="56273" y="60133"/>
                </a:lnTo>
                <a:lnTo>
                  <a:pt x="58783" y="59469"/>
                </a:lnTo>
                <a:lnTo>
                  <a:pt x="65730" y="57554"/>
                </a:lnTo>
                <a:lnTo>
                  <a:pt x="73829" y="55296"/>
                </a:lnTo>
                <a:lnTo>
                  <a:pt x="83534" y="52666"/>
                </a:lnTo>
                <a:lnTo>
                  <a:pt x="95296" y="49631"/>
                </a:lnTo>
                <a:lnTo>
                  <a:pt x="109569" y="46161"/>
                </a:lnTo>
                <a:lnTo>
                  <a:pt x="126806" y="42225"/>
                </a:lnTo>
                <a:lnTo>
                  <a:pt x="147459" y="37794"/>
                </a:lnTo>
                <a:lnTo>
                  <a:pt x="153809" y="36894"/>
                </a:lnTo>
                <a:lnTo>
                  <a:pt x="168388" y="37771"/>
                </a:lnTo>
                <a:lnTo>
                  <a:pt x="180587" y="42548"/>
                </a:lnTo>
                <a:lnTo>
                  <a:pt x="190543" y="50361"/>
                </a:lnTo>
                <a:lnTo>
                  <a:pt x="198392" y="60342"/>
                </a:lnTo>
                <a:lnTo>
                  <a:pt x="204269" y="71626"/>
                </a:lnTo>
                <a:lnTo>
                  <a:pt x="208310" y="83346"/>
                </a:lnTo>
                <a:lnTo>
                  <a:pt x="210652" y="94638"/>
                </a:lnTo>
                <a:lnTo>
                  <a:pt x="211429" y="104634"/>
                </a:lnTo>
                <a:lnTo>
                  <a:pt x="211609" y="146732"/>
                </a:lnTo>
                <a:lnTo>
                  <a:pt x="211776" y="184602"/>
                </a:lnTo>
                <a:lnTo>
                  <a:pt x="211899" y="212533"/>
                </a:lnTo>
                <a:lnTo>
                  <a:pt x="225437" y="210488"/>
                </a:lnTo>
                <a:lnTo>
                  <a:pt x="225298" y="180179"/>
                </a:lnTo>
                <a:lnTo>
                  <a:pt x="225155" y="148995"/>
                </a:lnTo>
                <a:lnTo>
                  <a:pt x="224996" y="114717"/>
                </a:lnTo>
                <a:lnTo>
                  <a:pt x="224849" y="83051"/>
                </a:lnTo>
                <a:lnTo>
                  <a:pt x="224739" y="59701"/>
                </a:lnTo>
                <a:lnTo>
                  <a:pt x="222501" y="41952"/>
                </a:lnTo>
                <a:lnTo>
                  <a:pt x="217988" y="29386"/>
                </a:lnTo>
                <a:lnTo>
                  <a:pt x="211250" y="18381"/>
                </a:lnTo>
                <a:lnTo>
                  <a:pt x="202471" y="9464"/>
                </a:lnTo>
                <a:lnTo>
                  <a:pt x="191834" y="3161"/>
                </a:lnTo>
                <a:lnTo>
                  <a:pt x="179523" y="0"/>
                </a:lnTo>
                <a:lnTo>
                  <a:pt x="165722" y="507"/>
                </a:lnTo>
                <a:lnTo>
                  <a:pt x="157490" y="2013"/>
                </a:lnTo>
                <a:lnTo>
                  <a:pt x="145899" y="4160"/>
                </a:lnTo>
                <a:lnTo>
                  <a:pt x="133824" y="6444"/>
                </a:lnTo>
                <a:lnTo>
                  <a:pt x="121373" y="8865"/>
                </a:lnTo>
                <a:lnTo>
                  <a:pt x="108652" y="11424"/>
                </a:lnTo>
                <a:lnTo>
                  <a:pt x="95767" y="14122"/>
                </a:lnTo>
                <a:lnTo>
                  <a:pt x="82825" y="16961"/>
                </a:lnTo>
                <a:lnTo>
                  <a:pt x="69932" y="19940"/>
                </a:lnTo>
                <a:lnTo>
                  <a:pt x="57193" y="23062"/>
                </a:lnTo>
                <a:lnTo>
                  <a:pt x="44716" y="26326"/>
                </a:lnTo>
                <a:lnTo>
                  <a:pt x="32736" y="30347"/>
                </a:lnTo>
                <a:lnTo>
                  <a:pt x="18189" y="38028"/>
                </a:lnTo>
                <a:lnTo>
                  <a:pt x="8673" y="47104"/>
                </a:lnTo>
                <a:lnTo>
                  <a:pt x="3158" y="57495"/>
                </a:lnTo>
                <a:lnTo>
                  <a:pt x="610" y="69121"/>
                </a:lnTo>
                <a:lnTo>
                  <a:pt x="0" y="81901"/>
                </a:lnTo>
                <a:lnTo>
                  <a:pt x="101" y="162419"/>
                </a:lnTo>
                <a:lnTo>
                  <a:pt x="21297" y="16800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976793" y="4790844"/>
            <a:ext cx="225437" cy="212533"/>
          </a:xfrm>
          <a:custGeom>
            <a:avLst/>
            <a:gdLst/>
            <a:ahLst/>
            <a:cxnLst/>
            <a:rect l="l" t="t" r="r" b="b"/>
            <a:pathLst>
              <a:path w="225437" h="212533">
                <a:moveTo>
                  <a:pt x="101" y="162419"/>
                </a:moveTo>
                <a:lnTo>
                  <a:pt x="70" y="139963"/>
                </a:lnTo>
                <a:lnTo>
                  <a:pt x="49" y="123904"/>
                </a:lnTo>
                <a:lnTo>
                  <a:pt x="33" y="112346"/>
                </a:lnTo>
                <a:lnTo>
                  <a:pt x="22" y="103392"/>
                </a:lnTo>
                <a:lnTo>
                  <a:pt x="13" y="95147"/>
                </a:lnTo>
                <a:lnTo>
                  <a:pt x="3" y="85715"/>
                </a:lnTo>
                <a:lnTo>
                  <a:pt x="0" y="81901"/>
                </a:lnTo>
                <a:lnTo>
                  <a:pt x="610" y="69121"/>
                </a:lnTo>
                <a:lnTo>
                  <a:pt x="3158" y="57495"/>
                </a:lnTo>
                <a:lnTo>
                  <a:pt x="8673" y="47104"/>
                </a:lnTo>
                <a:lnTo>
                  <a:pt x="18189" y="38028"/>
                </a:lnTo>
                <a:lnTo>
                  <a:pt x="32736" y="30347"/>
                </a:lnTo>
                <a:lnTo>
                  <a:pt x="44716" y="26326"/>
                </a:lnTo>
                <a:lnTo>
                  <a:pt x="57193" y="23062"/>
                </a:lnTo>
                <a:lnTo>
                  <a:pt x="69932" y="19940"/>
                </a:lnTo>
                <a:lnTo>
                  <a:pt x="82825" y="16961"/>
                </a:lnTo>
                <a:lnTo>
                  <a:pt x="95767" y="14122"/>
                </a:lnTo>
                <a:lnTo>
                  <a:pt x="108652" y="11424"/>
                </a:lnTo>
                <a:lnTo>
                  <a:pt x="121373" y="8865"/>
                </a:lnTo>
                <a:lnTo>
                  <a:pt x="133824" y="6444"/>
                </a:lnTo>
                <a:lnTo>
                  <a:pt x="145899" y="4160"/>
                </a:lnTo>
                <a:lnTo>
                  <a:pt x="157490" y="2013"/>
                </a:lnTo>
                <a:lnTo>
                  <a:pt x="165722" y="507"/>
                </a:lnTo>
                <a:lnTo>
                  <a:pt x="179523" y="0"/>
                </a:lnTo>
                <a:lnTo>
                  <a:pt x="191834" y="3161"/>
                </a:lnTo>
                <a:lnTo>
                  <a:pt x="202471" y="9464"/>
                </a:lnTo>
                <a:lnTo>
                  <a:pt x="211250" y="18381"/>
                </a:lnTo>
                <a:lnTo>
                  <a:pt x="217988" y="29386"/>
                </a:lnTo>
                <a:lnTo>
                  <a:pt x="222501" y="41952"/>
                </a:lnTo>
                <a:lnTo>
                  <a:pt x="224605" y="55551"/>
                </a:lnTo>
                <a:lnTo>
                  <a:pt x="224788" y="69980"/>
                </a:lnTo>
                <a:lnTo>
                  <a:pt x="224849" y="83051"/>
                </a:lnTo>
                <a:lnTo>
                  <a:pt x="224920" y="98201"/>
                </a:lnTo>
                <a:lnTo>
                  <a:pt x="224996" y="114717"/>
                </a:lnTo>
                <a:lnTo>
                  <a:pt x="225076" y="131886"/>
                </a:lnTo>
                <a:lnTo>
                  <a:pt x="225155" y="148995"/>
                </a:lnTo>
                <a:lnTo>
                  <a:pt x="225230" y="165330"/>
                </a:lnTo>
                <a:lnTo>
                  <a:pt x="225298" y="180179"/>
                </a:lnTo>
                <a:lnTo>
                  <a:pt x="225356" y="192829"/>
                </a:lnTo>
                <a:lnTo>
                  <a:pt x="225401" y="202565"/>
                </a:lnTo>
                <a:lnTo>
                  <a:pt x="225437" y="210488"/>
                </a:lnTo>
                <a:lnTo>
                  <a:pt x="211899" y="212533"/>
                </a:lnTo>
                <a:lnTo>
                  <a:pt x="211776" y="184602"/>
                </a:lnTo>
                <a:lnTo>
                  <a:pt x="211680" y="163020"/>
                </a:lnTo>
                <a:lnTo>
                  <a:pt x="211609" y="146732"/>
                </a:lnTo>
                <a:lnTo>
                  <a:pt x="211556" y="134683"/>
                </a:lnTo>
                <a:lnTo>
                  <a:pt x="211517" y="125816"/>
                </a:lnTo>
                <a:lnTo>
                  <a:pt x="211465" y="113409"/>
                </a:lnTo>
                <a:lnTo>
                  <a:pt x="211429" y="104634"/>
                </a:lnTo>
                <a:lnTo>
                  <a:pt x="210652" y="94638"/>
                </a:lnTo>
                <a:lnTo>
                  <a:pt x="208310" y="83346"/>
                </a:lnTo>
                <a:lnTo>
                  <a:pt x="204269" y="71626"/>
                </a:lnTo>
                <a:lnTo>
                  <a:pt x="198392" y="60342"/>
                </a:lnTo>
                <a:lnTo>
                  <a:pt x="190543" y="50361"/>
                </a:lnTo>
                <a:lnTo>
                  <a:pt x="180587" y="42548"/>
                </a:lnTo>
                <a:lnTo>
                  <a:pt x="168388" y="37771"/>
                </a:lnTo>
                <a:lnTo>
                  <a:pt x="153809" y="36894"/>
                </a:lnTo>
                <a:lnTo>
                  <a:pt x="147459" y="37794"/>
                </a:lnTo>
                <a:lnTo>
                  <a:pt x="126806" y="42225"/>
                </a:lnTo>
                <a:lnTo>
                  <a:pt x="109569" y="46161"/>
                </a:lnTo>
                <a:lnTo>
                  <a:pt x="95296" y="49631"/>
                </a:lnTo>
                <a:lnTo>
                  <a:pt x="83534" y="52666"/>
                </a:lnTo>
                <a:lnTo>
                  <a:pt x="73829" y="55296"/>
                </a:lnTo>
                <a:lnTo>
                  <a:pt x="65730" y="57554"/>
                </a:lnTo>
                <a:lnTo>
                  <a:pt x="58783" y="59469"/>
                </a:lnTo>
                <a:lnTo>
                  <a:pt x="56273" y="60133"/>
                </a:lnTo>
                <a:lnTo>
                  <a:pt x="39178" y="66124"/>
                </a:lnTo>
                <a:lnTo>
                  <a:pt x="28787" y="73559"/>
                </a:lnTo>
                <a:lnTo>
                  <a:pt x="23444" y="83384"/>
                </a:lnTo>
                <a:lnTo>
                  <a:pt x="21493" y="96541"/>
                </a:lnTo>
                <a:lnTo>
                  <a:pt x="21259" y="109295"/>
                </a:lnTo>
                <a:lnTo>
                  <a:pt x="21284" y="128126"/>
                </a:lnTo>
                <a:lnTo>
                  <a:pt x="21296" y="145100"/>
                </a:lnTo>
                <a:lnTo>
                  <a:pt x="21299" y="158470"/>
                </a:lnTo>
                <a:lnTo>
                  <a:pt x="21298" y="166489"/>
                </a:lnTo>
                <a:lnTo>
                  <a:pt x="21297" y="168007"/>
                </a:lnTo>
                <a:lnTo>
                  <a:pt x="101" y="1624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507234" y="4582156"/>
            <a:ext cx="512025" cy="78270"/>
          </a:xfrm>
          <a:custGeom>
            <a:avLst/>
            <a:gdLst/>
            <a:ahLst/>
            <a:cxnLst/>
            <a:rect l="l" t="t" r="r" b="b"/>
            <a:pathLst>
              <a:path w="512025" h="78270">
                <a:moveTo>
                  <a:pt x="0" y="78270"/>
                </a:moveTo>
                <a:lnTo>
                  <a:pt x="73027" y="67106"/>
                </a:lnTo>
                <a:lnTo>
                  <a:pt x="138759" y="57058"/>
                </a:lnTo>
                <a:lnTo>
                  <a:pt x="197577" y="48067"/>
                </a:lnTo>
                <a:lnTo>
                  <a:pt x="249868" y="40074"/>
                </a:lnTo>
                <a:lnTo>
                  <a:pt x="296014" y="33020"/>
                </a:lnTo>
                <a:lnTo>
                  <a:pt x="336401" y="26846"/>
                </a:lnTo>
                <a:lnTo>
                  <a:pt x="371410" y="21494"/>
                </a:lnTo>
                <a:lnTo>
                  <a:pt x="401428" y="16906"/>
                </a:lnTo>
                <a:lnTo>
                  <a:pt x="426837" y="13022"/>
                </a:lnTo>
                <a:lnTo>
                  <a:pt x="448022" y="9783"/>
                </a:lnTo>
                <a:lnTo>
                  <a:pt x="465367" y="7132"/>
                </a:lnTo>
                <a:lnTo>
                  <a:pt x="479256" y="5009"/>
                </a:lnTo>
                <a:lnTo>
                  <a:pt x="490072" y="3355"/>
                </a:lnTo>
                <a:lnTo>
                  <a:pt x="498201" y="2113"/>
                </a:lnTo>
                <a:lnTo>
                  <a:pt x="504025" y="1222"/>
                </a:lnTo>
                <a:lnTo>
                  <a:pt x="507929" y="626"/>
                </a:lnTo>
                <a:lnTo>
                  <a:pt x="510297" y="264"/>
                </a:lnTo>
                <a:lnTo>
                  <a:pt x="511513" y="78"/>
                </a:lnTo>
                <a:lnTo>
                  <a:pt x="5120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337295" y="4660427"/>
            <a:ext cx="169938" cy="31889"/>
          </a:xfrm>
          <a:custGeom>
            <a:avLst/>
            <a:gdLst/>
            <a:ahLst/>
            <a:cxnLst/>
            <a:rect l="l" t="t" r="r" b="b"/>
            <a:pathLst>
              <a:path w="169938" h="31889">
                <a:moveTo>
                  <a:pt x="0" y="31889"/>
                </a:moveTo>
                <a:lnTo>
                  <a:pt x="1699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216441" y="4703745"/>
            <a:ext cx="69164" cy="16522"/>
          </a:xfrm>
          <a:custGeom>
            <a:avLst/>
            <a:gdLst/>
            <a:ahLst/>
            <a:cxnLst/>
            <a:rect l="l" t="t" r="r" b="b"/>
            <a:pathLst>
              <a:path w="69164" h="16522">
                <a:moveTo>
                  <a:pt x="0" y="16522"/>
                </a:moveTo>
                <a:lnTo>
                  <a:pt x="5830" y="15129"/>
                </a:lnTo>
                <a:lnTo>
                  <a:pt x="20169" y="11704"/>
                </a:lnTo>
                <a:lnTo>
                  <a:pt x="38288" y="7375"/>
                </a:lnTo>
                <a:lnTo>
                  <a:pt x="55460" y="3273"/>
                </a:lnTo>
                <a:lnTo>
                  <a:pt x="66957" y="527"/>
                </a:lnTo>
                <a:lnTo>
                  <a:pt x="691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363308" y="4978022"/>
            <a:ext cx="63804" cy="21526"/>
          </a:xfrm>
          <a:custGeom>
            <a:avLst/>
            <a:gdLst/>
            <a:ahLst/>
            <a:cxnLst/>
            <a:rect l="l" t="t" r="r" b="b"/>
            <a:pathLst>
              <a:path w="63804" h="21526">
                <a:moveTo>
                  <a:pt x="0" y="3937"/>
                </a:moveTo>
                <a:lnTo>
                  <a:pt x="63804" y="21526"/>
                </a:lnTo>
                <a:lnTo>
                  <a:pt x="63741" y="11887"/>
                </a:lnTo>
                <a:lnTo>
                  <a:pt x="35928" y="0"/>
                </a:lnTo>
                <a:lnTo>
                  <a:pt x="0" y="393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63308" y="4978022"/>
            <a:ext cx="63804" cy="21526"/>
          </a:xfrm>
          <a:custGeom>
            <a:avLst/>
            <a:gdLst/>
            <a:ahLst/>
            <a:cxnLst/>
            <a:rect l="l" t="t" r="r" b="b"/>
            <a:pathLst>
              <a:path w="63804" h="21526">
                <a:moveTo>
                  <a:pt x="0" y="3937"/>
                </a:moveTo>
                <a:lnTo>
                  <a:pt x="63804" y="21526"/>
                </a:lnTo>
                <a:lnTo>
                  <a:pt x="63741" y="11887"/>
                </a:lnTo>
                <a:lnTo>
                  <a:pt x="35928" y="0"/>
                </a:lnTo>
                <a:lnTo>
                  <a:pt x="0" y="3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520425" y="4790469"/>
            <a:ext cx="274523" cy="420298"/>
          </a:xfrm>
          <a:custGeom>
            <a:avLst/>
            <a:gdLst/>
            <a:ahLst/>
            <a:cxnLst/>
            <a:rect l="l" t="t" r="r" b="b"/>
            <a:pathLst>
              <a:path w="274523" h="420298">
                <a:moveTo>
                  <a:pt x="160909" y="54013"/>
                </a:moveTo>
                <a:lnTo>
                  <a:pt x="0" y="0"/>
                </a:lnTo>
                <a:lnTo>
                  <a:pt x="3365" y="389013"/>
                </a:lnTo>
                <a:lnTo>
                  <a:pt x="165696" y="418630"/>
                </a:lnTo>
                <a:lnTo>
                  <a:pt x="176662" y="420298"/>
                </a:lnTo>
                <a:lnTo>
                  <a:pt x="187299" y="420262"/>
                </a:lnTo>
                <a:lnTo>
                  <a:pt x="207395" y="415345"/>
                </a:lnTo>
                <a:lnTo>
                  <a:pt x="225594" y="404420"/>
                </a:lnTo>
                <a:lnTo>
                  <a:pt x="241506" y="388027"/>
                </a:lnTo>
                <a:lnTo>
                  <a:pt x="248482" y="377949"/>
                </a:lnTo>
                <a:lnTo>
                  <a:pt x="254740" y="366707"/>
                </a:lnTo>
                <a:lnTo>
                  <a:pt x="260232" y="354369"/>
                </a:lnTo>
                <a:lnTo>
                  <a:pt x="264908" y="341002"/>
                </a:lnTo>
                <a:lnTo>
                  <a:pt x="268719" y="326674"/>
                </a:lnTo>
                <a:lnTo>
                  <a:pt x="271618" y="311451"/>
                </a:lnTo>
                <a:lnTo>
                  <a:pt x="273554" y="295403"/>
                </a:lnTo>
                <a:lnTo>
                  <a:pt x="274480" y="278596"/>
                </a:lnTo>
                <a:lnTo>
                  <a:pt x="274523" y="267690"/>
                </a:lnTo>
                <a:lnTo>
                  <a:pt x="273881" y="252372"/>
                </a:lnTo>
                <a:lnTo>
                  <a:pt x="272457" y="237147"/>
                </a:lnTo>
                <a:lnTo>
                  <a:pt x="270285" y="222079"/>
                </a:lnTo>
                <a:lnTo>
                  <a:pt x="267400" y="207231"/>
                </a:lnTo>
                <a:lnTo>
                  <a:pt x="263834" y="192667"/>
                </a:lnTo>
                <a:lnTo>
                  <a:pt x="259622" y="178450"/>
                </a:lnTo>
                <a:lnTo>
                  <a:pt x="254798" y="164645"/>
                </a:lnTo>
                <a:lnTo>
                  <a:pt x="249395" y="151314"/>
                </a:lnTo>
                <a:lnTo>
                  <a:pt x="243447" y="138522"/>
                </a:lnTo>
                <a:lnTo>
                  <a:pt x="236987" y="126332"/>
                </a:lnTo>
                <a:lnTo>
                  <a:pt x="230051" y="114807"/>
                </a:lnTo>
                <a:lnTo>
                  <a:pt x="222672" y="104011"/>
                </a:lnTo>
                <a:lnTo>
                  <a:pt x="214883" y="94007"/>
                </a:lnTo>
                <a:lnTo>
                  <a:pt x="206718" y="84860"/>
                </a:lnTo>
                <a:lnTo>
                  <a:pt x="189397" y="69389"/>
                </a:lnTo>
                <a:lnTo>
                  <a:pt x="170979" y="58106"/>
                </a:lnTo>
                <a:lnTo>
                  <a:pt x="160909" y="5401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520425" y="4790469"/>
            <a:ext cx="274523" cy="420298"/>
          </a:xfrm>
          <a:custGeom>
            <a:avLst/>
            <a:gdLst/>
            <a:ahLst/>
            <a:cxnLst/>
            <a:rect l="l" t="t" r="r" b="b"/>
            <a:pathLst>
              <a:path w="274523" h="420298">
                <a:moveTo>
                  <a:pt x="160909" y="54013"/>
                </a:moveTo>
                <a:lnTo>
                  <a:pt x="0" y="0"/>
                </a:lnTo>
                <a:lnTo>
                  <a:pt x="3365" y="389013"/>
                </a:lnTo>
                <a:lnTo>
                  <a:pt x="165696" y="418630"/>
                </a:lnTo>
                <a:lnTo>
                  <a:pt x="176662" y="420298"/>
                </a:lnTo>
                <a:lnTo>
                  <a:pt x="187299" y="420262"/>
                </a:lnTo>
                <a:lnTo>
                  <a:pt x="207395" y="415345"/>
                </a:lnTo>
                <a:lnTo>
                  <a:pt x="225594" y="404420"/>
                </a:lnTo>
                <a:lnTo>
                  <a:pt x="241506" y="388027"/>
                </a:lnTo>
                <a:lnTo>
                  <a:pt x="248482" y="377949"/>
                </a:lnTo>
                <a:lnTo>
                  <a:pt x="254740" y="366707"/>
                </a:lnTo>
                <a:lnTo>
                  <a:pt x="260232" y="354369"/>
                </a:lnTo>
                <a:lnTo>
                  <a:pt x="264908" y="341002"/>
                </a:lnTo>
                <a:lnTo>
                  <a:pt x="268719" y="326674"/>
                </a:lnTo>
                <a:lnTo>
                  <a:pt x="271618" y="311451"/>
                </a:lnTo>
                <a:lnTo>
                  <a:pt x="273554" y="295403"/>
                </a:lnTo>
                <a:lnTo>
                  <a:pt x="274480" y="278596"/>
                </a:lnTo>
                <a:lnTo>
                  <a:pt x="274523" y="267690"/>
                </a:lnTo>
                <a:lnTo>
                  <a:pt x="273881" y="252372"/>
                </a:lnTo>
                <a:lnTo>
                  <a:pt x="272457" y="237147"/>
                </a:lnTo>
                <a:lnTo>
                  <a:pt x="270285" y="222079"/>
                </a:lnTo>
                <a:lnTo>
                  <a:pt x="267400" y="207231"/>
                </a:lnTo>
                <a:lnTo>
                  <a:pt x="263834" y="192667"/>
                </a:lnTo>
                <a:lnTo>
                  <a:pt x="259622" y="178450"/>
                </a:lnTo>
                <a:lnTo>
                  <a:pt x="254798" y="164645"/>
                </a:lnTo>
                <a:lnTo>
                  <a:pt x="249395" y="151314"/>
                </a:lnTo>
                <a:lnTo>
                  <a:pt x="243447" y="138522"/>
                </a:lnTo>
                <a:lnTo>
                  <a:pt x="236987" y="126332"/>
                </a:lnTo>
                <a:lnTo>
                  <a:pt x="230051" y="114807"/>
                </a:lnTo>
                <a:lnTo>
                  <a:pt x="222672" y="104011"/>
                </a:lnTo>
                <a:lnTo>
                  <a:pt x="214883" y="94007"/>
                </a:lnTo>
                <a:lnTo>
                  <a:pt x="206718" y="84860"/>
                </a:lnTo>
                <a:lnTo>
                  <a:pt x="189397" y="69389"/>
                </a:lnTo>
                <a:lnTo>
                  <a:pt x="170979" y="58106"/>
                </a:lnTo>
                <a:lnTo>
                  <a:pt x="160909" y="540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781416" y="4764030"/>
            <a:ext cx="328053" cy="490172"/>
          </a:xfrm>
          <a:custGeom>
            <a:avLst/>
            <a:gdLst/>
            <a:ahLst/>
            <a:cxnLst/>
            <a:rect l="l" t="t" r="r" b="b"/>
            <a:pathLst>
              <a:path w="328053" h="490172">
                <a:moveTo>
                  <a:pt x="230382" y="489092"/>
                </a:moveTo>
                <a:lnTo>
                  <a:pt x="250876" y="482935"/>
                </a:lnTo>
                <a:lnTo>
                  <a:pt x="270235" y="471624"/>
                </a:lnTo>
                <a:lnTo>
                  <a:pt x="287823" y="455371"/>
                </a:lnTo>
                <a:lnTo>
                  <a:pt x="295450" y="445839"/>
                </a:lnTo>
                <a:lnTo>
                  <a:pt x="295450" y="156641"/>
                </a:lnTo>
                <a:lnTo>
                  <a:pt x="285929" y="135355"/>
                </a:lnTo>
                <a:lnTo>
                  <a:pt x="272493" y="112507"/>
                </a:lnTo>
                <a:lnTo>
                  <a:pt x="257359" y="94297"/>
                </a:lnTo>
                <a:lnTo>
                  <a:pt x="240583" y="81660"/>
                </a:lnTo>
                <a:lnTo>
                  <a:pt x="0" y="0"/>
                </a:lnTo>
                <a:lnTo>
                  <a:pt x="32677" y="450151"/>
                </a:lnTo>
                <a:lnTo>
                  <a:pt x="198907" y="488200"/>
                </a:lnTo>
                <a:lnTo>
                  <a:pt x="209391" y="489883"/>
                </a:lnTo>
                <a:lnTo>
                  <a:pt x="219909" y="490172"/>
                </a:lnTo>
                <a:lnTo>
                  <a:pt x="230382" y="4890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781416" y="4764030"/>
            <a:ext cx="328053" cy="490172"/>
          </a:xfrm>
          <a:custGeom>
            <a:avLst/>
            <a:gdLst/>
            <a:ahLst/>
            <a:cxnLst/>
            <a:rect l="l" t="t" r="r" b="b"/>
            <a:pathLst>
              <a:path w="328053" h="490172">
                <a:moveTo>
                  <a:pt x="230382" y="489092"/>
                </a:moveTo>
                <a:lnTo>
                  <a:pt x="240731" y="486671"/>
                </a:lnTo>
                <a:lnTo>
                  <a:pt x="250876" y="482935"/>
                </a:lnTo>
                <a:lnTo>
                  <a:pt x="260737" y="477910"/>
                </a:lnTo>
                <a:lnTo>
                  <a:pt x="270235" y="471624"/>
                </a:lnTo>
                <a:lnTo>
                  <a:pt x="279290" y="464102"/>
                </a:lnTo>
                <a:lnTo>
                  <a:pt x="287823" y="455371"/>
                </a:lnTo>
                <a:lnTo>
                  <a:pt x="295450" y="445839"/>
                </a:lnTo>
              </a:path>
              <a:path w="328053" h="490172">
                <a:moveTo>
                  <a:pt x="295450" y="156641"/>
                </a:moveTo>
                <a:lnTo>
                  <a:pt x="285929" y="135355"/>
                </a:lnTo>
                <a:lnTo>
                  <a:pt x="272493" y="112507"/>
                </a:lnTo>
                <a:lnTo>
                  <a:pt x="257359" y="94297"/>
                </a:lnTo>
                <a:lnTo>
                  <a:pt x="240583" y="81660"/>
                </a:lnTo>
                <a:lnTo>
                  <a:pt x="0" y="0"/>
                </a:lnTo>
                <a:lnTo>
                  <a:pt x="32677" y="450151"/>
                </a:lnTo>
                <a:lnTo>
                  <a:pt x="198907" y="488200"/>
                </a:lnTo>
                <a:lnTo>
                  <a:pt x="209391" y="489883"/>
                </a:lnTo>
                <a:lnTo>
                  <a:pt x="219909" y="490172"/>
                </a:lnTo>
                <a:lnTo>
                  <a:pt x="230382" y="4890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595258" y="5151038"/>
            <a:ext cx="147142" cy="35521"/>
          </a:xfrm>
          <a:custGeom>
            <a:avLst/>
            <a:gdLst/>
            <a:ahLst/>
            <a:cxnLst/>
            <a:rect l="l" t="t" r="r" b="b"/>
            <a:pathLst>
              <a:path w="147142" h="35521">
                <a:moveTo>
                  <a:pt x="0" y="0"/>
                </a:moveTo>
                <a:lnTo>
                  <a:pt x="147142" y="35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10891" y="4787044"/>
            <a:ext cx="222453" cy="394185"/>
          </a:xfrm>
          <a:custGeom>
            <a:avLst/>
            <a:gdLst/>
            <a:ahLst/>
            <a:cxnLst/>
            <a:rect l="l" t="t" r="r" b="b"/>
            <a:pathLst>
              <a:path w="222453" h="394185">
                <a:moveTo>
                  <a:pt x="222453" y="229309"/>
                </a:moveTo>
                <a:lnTo>
                  <a:pt x="222014" y="215429"/>
                </a:lnTo>
                <a:lnTo>
                  <a:pt x="220836" y="199832"/>
                </a:lnTo>
                <a:lnTo>
                  <a:pt x="218964" y="184393"/>
                </a:lnTo>
                <a:lnTo>
                  <a:pt x="216428" y="169171"/>
                </a:lnTo>
                <a:lnTo>
                  <a:pt x="213256" y="154226"/>
                </a:lnTo>
                <a:lnTo>
                  <a:pt x="209478" y="139616"/>
                </a:lnTo>
                <a:lnTo>
                  <a:pt x="205124" y="125401"/>
                </a:lnTo>
                <a:lnTo>
                  <a:pt x="200223" y="111640"/>
                </a:lnTo>
                <a:lnTo>
                  <a:pt x="194806" y="98392"/>
                </a:lnTo>
                <a:lnTo>
                  <a:pt x="188901" y="85716"/>
                </a:lnTo>
                <a:lnTo>
                  <a:pt x="182538" y="73671"/>
                </a:lnTo>
                <a:lnTo>
                  <a:pt x="175746" y="62316"/>
                </a:lnTo>
                <a:lnTo>
                  <a:pt x="160996" y="41915"/>
                </a:lnTo>
                <a:lnTo>
                  <a:pt x="144887" y="24984"/>
                </a:lnTo>
                <a:lnTo>
                  <a:pt x="127655" y="11997"/>
                </a:lnTo>
                <a:lnTo>
                  <a:pt x="109537" y="3427"/>
                </a:lnTo>
                <a:lnTo>
                  <a:pt x="96639" y="436"/>
                </a:lnTo>
                <a:lnTo>
                  <a:pt x="87058" y="0"/>
                </a:lnTo>
                <a:lnTo>
                  <a:pt x="77780" y="1113"/>
                </a:lnTo>
                <a:lnTo>
                  <a:pt x="60281" y="7769"/>
                </a:lnTo>
                <a:lnTo>
                  <a:pt x="44436" y="19967"/>
                </a:lnTo>
                <a:lnTo>
                  <a:pt x="30538" y="37269"/>
                </a:lnTo>
                <a:lnTo>
                  <a:pt x="18883" y="59237"/>
                </a:lnTo>
                <a:lnTo>
                  <a:pt x="13989" y="71833"/>
                </a:lnTo>
                <a:lnTo>
                  <a:pt x="9765" y="85432"/>
                </a:lnTo>
                <a:lnTo>
                  <a:pt x="6249" y="99979"/>
                </a:lnTo>
                <a:lnTo>
                  <a:pt x="3478" y="115418"/>
                </a:lnTo>
                <a:lnTo>
                  <a:pt x="1488" y="131696"/>
                </a:lnTo>
                <a:lnTo>
                  <a:pt x="316" y="148756"/>
                </a:lnTo>
                <a:lnTo>
                  <a:pt x="0" y="166546"/>
                </a:lnTo>
                <a:lnTo>
                  <a:pt x="390" y="181254"/>
                </a:lnTo>
                <a:lnTo>
                  <a:pt x="1519" y="197687"/>
                </a:lnTo>
                <a:lnTo>
                  <a:pt x="3347" y="213865"/>
                </a:lnTo>
                <a:lnTo>
                  <a:pt x="5846" y="229728"/>
                </a:lnTo>
                <a:lnTo>
                  <a:pt x="8986" y="245217"/>
                </a:lnTo>
                <a:lnTo>
                  <a:pt x="12737" y="260273"/>
                </a:lnTo>
                <a:lnTo>
                  <a:pt x="17070" y="274837"/>
                </a:lnTo>
                <a:lnTo>
                  <a:pt x="21956" y="288849"/>
                </a:lnTo>
                <a:lnTo>
                  <a:pt x="27364" y="302250"/>
                </a:lnTo>
                <a:lnTo>
                  <a:pt x="33266" y="314982"/>
                </a:lnTo>
                <a:lnTo>
                  <a:pt x="39631" y="326984"/>
                </a:lnTo>
                <a:lnTo>
                  <a:pt x="53633" y="348566"/>
                </a:lnTo>
                <a:lnTo>
                  <a:pt x="69136" y="366521"/>
                </a:lnTo>
                <a:lnTo>
                  <a:pt x="85902" y="380378"/>
                </a:lnTo>
                <a:lnTo>
                  <a:pt x="103695" y="389661"/>
                </a:lnTo>
                <a:lnTo>
                  <a:pt x="117641" y="393359"/>
                </a:lnTo>
                <a:lnTo>
                  <a:pt x="127981" y="394185"/>
                </a:lnTo>
                <a:lnTo>
                  <a:pt x="138010" y="393385"/>
                </a:lnTo>
                <a:lnTo>
                  <a:pt x="156971" y="387162"/>
                </a:lnTo>
                <a:lnTo>
                  <a:pt x="174184" y="375196"/>
                </a:lnTo>
                <a:lnTo>
                  <a:pt x="189310" y="357991"/>
                </a:lnTo>
                <a:lnTo>
                  <a:pt x="202010" y="336054"/>
                </a:lnTo>
                <a:lnTo>
                  <a:pt x="207344" y="323469"/>
                </a:lnTo>
                <a:lnTo>
                  <a:pt x="211944" y="309890"/>
                </a:lnTo>
                <a:lnTo>
                  <a:pt x="215768" y="295382"/>
                </a:lnTo>
                <a:lnTo>
                  <a:pt x="218773" y="280006"/>
                </a:lnTo>
                <a:lnTo>
                  <a:pt x="220917" y="263826"/>
                </a:lnTo>
                <a:lnTo>
                  <a:pt x="222158" y="246906"/>
                </a:lnTo>
                <a:lnTo>
                  <a:pt x="222453" y="2293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410891" y="4787044"/>
            <a:ext cx="222453" cy="394185"/>
          </a:xfrm>
          <a:custGeom>
            <a:avLst/>
            <a:gdLst/>
            <a:ahLst/>
            <a:cxnLst/>
            <a:rect l="l" t="t" r="r" b="b"/>
            <a:pathLst>
              <a:path w="222453" h="394185">
                <a:moveTo>
                  <a:pt x="222453" y="229309"/>
                </a:moveTo>
                <a:lnTo>
                  <a:pt x="222158" y="246906"/>
                </a:lnTo>
                <a:lnTo>
                  <a:pt x="220917" y="263826"/>
                </a:lnTo>
                <a:lnTo>
                  <a:pt x="218773" y="280006"/>
                </a:lnTo>
                <a:lnTo>
                  <a:pt x="215768" y="295382"/>
                </a:lnTo>
                <a:lnTo>
                  <a:pt x="211944" y="309890"/>
                </a:lnTo>
                <a:lnTo>
                  <a:pt x="207344" y="323469"/>
                </a:lnTo>
                <a:lnTo>
                  <a:pt x="202010" y="336054"/>
                </a:lnTo>
                <a:lnTo>
                  <a:pt x="189310" y="357991"/>
                </a:lnTo>
                <a:lnTo>
                  <a:pt x="174184" y="375196"/>
                </a:lnTo>
                <a:lnTo>
                  <a:pt x="156971" y="387162"/>
                </a:lnTo>
                <a:lnTo>
                  <a:pt x="138010" y="393385"/>
                </a:lnTo>
                <a:lnTo>
                  <a:pt x="127981" y="394185"/>
                </a:lnTo>
                <a:lnTo>
                  <a:pt x="117641" y="393359"/>
                </a:lnTo>
                <a:lnTo>
                  <a:pt x="103695" y="389661"/>
                </a:lnTo>
                <a:lnTo>
                  <a:pt x="85902" y="380378"/>
                </a:lnTo>
                <a:lnTo>
                  <a:pt x="69136" y="366521"/>
                </a:lnTo>
                <a:lnTo>
                  <a:pt x="53633" y="348566"/>
                </a:lnTo>
                <a:lnTo>
                  <a:pt x="39631" y="326984"/>
                </a:lnTo>
                <a:lnTo>
                  <a:pt x="33266" y="314982"/>
                </a:lnTo>
                <a:lnTo>
                  <a:pt x="27364" y="302250"/>
                </a:lnTo>
                <a:lnTo>
                  <a:pt x="21956" y="288849"/>
                </a:lnTo>
                <a:lnTo>
                  <a:pt x="17070" y="274837"/>
                </a:lnTo>
                <a:lnTo>
                  <a:pt x="12737" y="260273"/>
                </a:lnTo>
                <a:lnTo>
                  <a:pt x="8986" y="245217"/>
                </a:lnTo>
                <a:lnTo>
                  <a:pt x="5846" y="229728"/>
                </a:lnTo>
                <a:lnTo>
                  <a:pt x="3347" y="213865"/>
                </a:lnTo>
                <a:lnTo>
                  <a:pt x="1519" y="197687"/>
                </a:lnTo>
                <a:lnTo>
                  <a:pt x="390" y="181254"/>
                </a:lnTo>
                <a:lnTo>
                  <a:pt x="0" y="166546"/>
                </a:lnTo>
                <a:lnTo>
                  <a:pt x="316" y="148756"/>
                </a:lnTo>
                <a:lnTo>
                  <a:pt x="1488" y="131696"/>
                </a:lnTo>
                <a:lnTo>
                  <a:pt x="3478" y="115418"/>
                </a:lnTo>
                <a:lnTo>
                  <a:pt x="6249" y="99979"/>
                </a:lnTo>
                <a:lnTo>
                  <a:pt x="9765" y="85432"/>
                </a:lnTo>
                <a:lnTo>
                  <a:pt x="13989" y="71833"/>
                </a:lnTo>
                <a:lnTo>
                  <a:pt x="18883" y="59237"/>
                </a:lnTo>
                <a:lnTo>
                  <a:pt x="30538" y="37269"/>
                </a:lnTo>
                <a:lnTo>
                  <a:pt x="44436" y="19967"/>
                </a:lnTo>
                <a:lnTo>
                  <a:pt x="60281" y="7769"/>
                </a:lnTo>
                <a:lnTo>
                  <a:pt x="77780" y="1113"/>
                </a:lnTo>
                <a:lnTo>
                  <a:pt x="87058" y="0"/>
                </a:lnTo>
                <a:lnTo>
                  <a:pt x="96639" y="436"/>
                </a:lnTo>
                <a:lnTo>
                  <a:pt x="109537" y="3427"/>
                </a:lnTo>
                <a:lnTo>
                  <a:pt x="127655" y="11997"/>
                </a:lnTo>
                <a:lnTo>
                  <a:pt x="144887" y="24984"/>
                </a:lnTo>
                <a:lnTo>
                  <a:pt x="160996" y="41915"/>
                </a:lnTo>
                <a:lnTo>
                  <a:pt x="175746" y="62316"/>
                </a:lnTo>
                <a:lnTo>
                  <a:pt x="182538" y="73671"/>
                </a:lnTo>
                <a:lnTo>
                  <a:pt x="188901" y="85716"/>
                </a:lnTo>
                <a:lnTo>
                  <a:pt x="194806" y="98392"/>
                </a:lnTo>
                <a:lnTo>
                  <a:pt x="200223" y="111640"/>
                </a:lnTo>
                <a:lnTo>
                  <a:pt x="205124" y="125401"/>
                </a:lnTo>
                <a:lnTo>
                  <a:pt x="209478" y="139616"/>
                </a:lnTo>
                <a:lnTo>
                  <a:pt x="213256" y="154226"/>
                </a:lnTo>
                <a:lnTo>
                  <a:pt x="216428" y="169171"/>
                </a:lnTo>
                <a:lnTo>
                  <a:pt x="218964" y="184393"/>
                </a:lnTo>
                <a:lnTo>
                  <a:pt x="220836" y="199832"/>
                </a:lnTo>
                <a:lnTo>
                  <a:pt x="222014" y="215429"/>
                </a:lnTo>
                <a:lnTo>
                  <a:pt x="222453" y="2293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15716" y="4822481"/>
            <a:ext cx="176136" cy="313498"/>
          </a:xfrm>
          <a:custGeom>
            <a:avLst/>
            <a:gdLst/>
            <a:ahLst/>
            <a:cxnLst/>
            <a:rect l="l" t="t" r="r" b="b"/>
            <a:pathLst>
              <a:path w="176136" h="313498">
                <a:moveTo>
                  <a:pt x="176136" y="182161"/>
                </a:moveTo>
                <a:lnTo>
                  <a:pt x="175717" y="169582"/>
                </a:lnTo>
                <a:lnTo>
                  <a:pt x="174380" y="153910"/>
                </a:lnTo>
                <a:lnTo>
                  <a:pt x="172185" y="138479"/>
                </a:lnTo>
                <a:lnTo>
                  <a:pt x="169178" y="123383"/>
                </a:lnTo>
                <a:lnTo>
                  <a:pt x="165405" y="108717"/>
                </a:lnTo>
                <a:lnTo>
                  <a:pt x="160915" y="94574"/>
                </a:lnTo>
                <a:lnTo>
                  <a:pt x="155752" y="81047"/>
                </a:lnTo>
                <a:lnTo>
                  <a:pt x="149965" y="68232"/>
                </a:lnTo>
                <a:lnTo>
                  <a:pt x="143600" y="56221"/>
                </a:lnTo>
                <a:lnTo>
                  <a:pt x="136703" y="45109"/>
                </a:lnTo>
                <a:lnTo>
                  <a:pt x="129321" y="34989"/>
                </a:lnTo>
                <a:lnTo>
                  <a:pt x="121502" y="25955"/>
                </a:lnTo>
                <a:lnTo>
                  <a:pt x="113291" y="18101"/>
                </a:lnTo>
                <a:lnTo>
                  <a:pt x="104736" y="11521"/>
                </a:lnTo>
                <a:lnTo>
                  <a:pt x="86779" y="2558"/>
                </a:lnTo>
                <a:lnTo>
                  <a:pt x="72293" y="0"/>
                </a:lnTo>
                <a:lnTo>
                  <a:pt x="62899" y="737"/>
                </a:lnTo>
                <a:lnTo>
                  <a:pt x="45439" y="7821"/>
                </a:lnTo>
                <a:lnTo>
                  <a:pt x="30142" y="21795"/>
                </a:lnTo>
                <a:lnTo>
                  <a:pt x="23452" y="31145"/>
                </a:lnTo>
                <a:lnTo>
                  <a:pt x="17479" y="41952"/>
                </a:lnTo>
                <a:lnTo>
                  <a:pt x="12282" y="54129"/>
                </a:lnTo>
                <a:lnTo>
                  <a:pt x="7921" y="67587"/>
                </a:lnTo>
                <a:lnTo>
                  <a:pt x="4453" y="82238"/>
                </a:lnTo>
                <a:lnTo>
                  <a:pt x="1937" y="97994"/>
                </a:lnTo>
                <a:lnTo>
                  <a:pt x="433" y="114766"/>
                </a:lnTo>
                <a:lnTo>
                  <a:pt x="0" y="132466"/>
                </a:lnTo>
                <a:lnTo>
                  <a:pt x="386" y="145627"/>
                </a:lnTo>
                <a:lnTo>
                  <a:pt x="1686" y="161942"/>
                </a:lnTo>
                <a:lnTo>
                  <a:pt x="3850" y="177918"/>
                </a:lnTo>
                <a:lnTo>
                  <a:pt x="6831" y="193461"/>
                </a:lnTo>
                <a:lnTo>
                  <a:pt x="10583" y="208478"/>
                </a:lnTo>
                <a:lnTo>
                  <a:pt x="15058" y="222874"/>
                </a:lnTo>
                <a:lnTo>
                  <a:pt x="20211" y="236555"/>
                </a:lnTo>
                <a:lnTo>
                  <a:pt x="25994" y="249429"/>
                </a:lnTo>
                <a:lnTo>
                  <a:pt x="32361" y="261401"/>
                </a:lnTo>
                <a:lnTo>
                  <a:pt x="39265" y="272376"/>
                </a:lnTo>
                <a:lnTo>
                  <a:pt x="46660" y="282263"/>
                </a:lnTo>
                <a:lnTo>
                  <a:pt x="54498" y="290966"/>
                </a:lnTo>
                <a:lnTo>
                  <a:pt x="62734" y="298392"/>
                </a:lnTo>
                <a:lnTo>
                  <a:pt x="71320" y="304447"/>
                </a:lnTo>
                <a:lnTo>
                  <a:pt x="89357" y="312070"/>
                </a:lnTo>
                <a:lnTo>
                  <a:pt x="99057" y="313498"/>
                </a:lnTo>
                <a:lnTo>
                  <a:pt x="109040" y="313021"/>
                </a:lnTo>
                <a:lnTo>
                  <a:pt x="127641" y="306266"/>
                </a:lnTo>
                <a:lnTo>
                  <a:pt x="143979" y="292436"/>
                </a:lnTo>
                <a:lnTo>
                  <a:pt x="151134" y="283114"/>
                </a:lnTo>
                <a:lnTo>
                  <a:pt x="157525" y="272319"/>
                </a:lnTo>
                <a:lnTo>
                  <a:pt x="163087" y="260151"/>
                </a:lnTo>
                <a:lnTo>
                  <a:pt x="167753" y="246708"/>
                </a:lnTo>
                <a:lnTo>
                  <a:pt x="171457" y="232089"/>
                </a:lnTo>
                <a:lnTo>
                  <a:pt x="174132" y="216392"/>
                </a:lnTo>
                <a:lnTo>
                  <a:pt x="175714" y="199716"/>
                </a:lnTo>
                <a:lnTo>
                  <a:pt x="176136" y="1821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15716" y="4822481"/>
            <a:ext cx="176136" cy="313498"/>
          </a:xfrm>
          <a:custGeom>
            <a:avLst/>
            <a:gdLst/>
            <a:ahLst/>
            <a:cxnLst/>
            <a:rect l="l" t="t" r="r" b="b"/>
            <a:pathLst>
              <a:path w="176136" h="313498">
                <a:moveTo>
                  <a:pt x="176136" y="182161"/>
                </a:moveTo>
                <a:lnTo>
                  <a:pt x="175714" y="199716"/>
                </a:lnTo>
                <a:lnTo>
                  <a:pt x="174132" y="216392"/>
                </a:lnTo>
                <a:lnTo>
                  <a:pt x="171457" y="232089"/>
                </a:lnTo>
                <a:lnTo>
                  <a:pt x="167753" y="246708"/>
                </a:lnTo>
                <a:lnTo>
                  <a:pt x="163087" y="260151"/>
                </a:lnTo>
                <a:lnTo>
                  <a:pt x="157525" y="272319"/>
                </a:lnTo>
                <a:lnTo>
                  <a:pt x="151134" y="283114"/>
                </a:lnTo>
                <a:lnTo>
                  <a:pt x="143979" y="292436"/>
                </a:lnTo>
                <a:lnTo>
                  <a:pt x="136126" y="300186"/>
                </a:lnTo>
                <a:lnTo>
                  <a:pt x="118590" y="310578"/>
                </a:lnTo>
                <a:lnTo>
                  <a:pt x="99057" y="313498"/>
                </a:lnTo>
                <a:lnTo>
                  <a:pt x="89357" y="312070"/>
                </a:lnTo>
                <a:lnTo>
                  <a:pt x="71320" y="304447"/>
                </a:lnTo>
                <a:lnTo>
                  <a:pt x="62734" y="298392"/>
                </a:lnTo>
                <a:lnTo>
                  <a:pt x="54498" y="290966"/>
                </a:lnTo>
                <a:lnTo>
                  <a:pt x="46660" y="282263"/>
                </a:lnTo>
                <a:lnTo>
                  <a:pt x="39265" y="272376"/>
                </a:lnTo>
                <a:lnTo>
                  <a:pt x="32361" y="261401"/>
                </a:lnTo>
                <a:lnTo>
                  <a:pt x="25994" y="249429"/>
                </a:lnTo>
                <a:lnTo>
                  <a:pt x="20211" y="236555"/>
                </a:lnTo>
                <a:lnTo>
                  <a:pt x="15058" y="222874"/>
                </a:lnTo>
                <a:lnTo>
                  <a:pt x="10583" y="208478"/>
                </a:lnTo>
                <a:lnTo>
                  <a:pt x="6831" y="193461"/>
                </a:lnTo>
                <a:lnTo>
                  <a:pt x="3850" y="177918"/>
                </a:lnTo>
                <a:lnTo>
                  <a:pt x="1686" y="161942"/>
                </a:lnTo>
                <a:lnTo>
                  <a:pt x="386" y="145627"/>
                </a:lnTo>
                <a:lnTo>
                  <a:pt x="0" y="132466"/>
                </a:lnTo>
                <a:lnTo>
                  <a:pt x="433" y="114766"/>
                </a:lnTo>
                <a:lnTo>
                  <a:pt x="1937" y="97994"/>
                </a:lnTo>
                <a:lnTo>
                  <a:pt x="4453" y="82238"/>
                </a:lnTo>
                <a:lnTo>
                  <a:pt x="7921" y="67587"/>
                </a:lnTo>
                <a:lnTo>
                  <a:pt x="12282" y="54129"/>
                </a:lnTo>
                <a:lnTo>
                  <a:pt x="17479" y="41952"/>
                </a:lnTo>
                <a:lnTo>
                  <a:pt x="23452" y="31145"/>
                </a:lnTo>
                <a:lnTo>
                  <a:pt x="30142" y="21795"/>
                </a:lnTo>
                <a:lnTo>
                  <a:pt x="37491" y="13991"/>
                </a:lnTo>
                <a:lnTo>
                  <a:pt x="53928" y="3374"/>
                </a:lnTo>
                <a:lnTo>
                  <a:pt x="72293" y="0"/>
                </a:lnTo>
                <a:lnTo>
                  <a:pt x="82051" y="1249"/>
                </a:lnTo>
                <a:lnTo>
                  <a:pt x="95883" y="6309"/>
                </a:lnTo>
                <a:lnTo>
                  <a:pt x="113291" y="18101"/>
                </a:lnTo>
                <a:lnTo>
                  <a:pt x="121502" y="25955"/>
                </a:lnTo>
                <a:lnTo>
                  <a:pt x="129321" y="34989"/>
                </a:lnTo>
                <a:lnTo>
                  <a:pt x="136703" y="45109"/>
                </a:lnTo>
                <a:lnTo>
                  <a:pt x="143600" y="56221"/>
                </a:lnTo>
                <a:lnTo>
                  <a:pt x="149965" y="68232"/>
                </a:lnTo>
                <a:lnTo>
                  <a:pt x="155752" y="81047"/>
                </a:lnTo>
                <a:lnTo>
                  <a:pt x="160915" y="94574"/>
                </a:lnTo>
                <a:lnTo>
                  <a:pt x="165405" y="108717"/>
                </a:lnTo>
                <a:lnTo>
                  <a:pt x="169178" y="123383"/>
                </a:lnTo>
                <a:lnTo>
                  <a:pt x="172185" y="138479"/>
                </a:lnTo>
                <a:lnTo>
                  <a:pt x="174380" y="153910"/>
                </a:lnTo>
                <a:lnTo>
                  <a:pt x="175717" y="169582"/>
                </a:lnTo>
                <a:lnTo>
                  <a:pt x="176136" y="1821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434457" y="4856076"/>
            <a:ext cx="138645" cy="246804"/>
          </a:xfrm>
          <a:custGeom>
            <a:avLst/>
            <a:gdLst/>
            <a:ahLst/>
            <a:cxnLst/>
            <a:rect l="l" t="t" r="r" b="b"/>
            <a:pathLst>
              <a:path w="138645" h="246804">
                <a:moveTo>
                  <a:pt x="138645" y="143273"/>
                </a:moveTo>
                <a:lnTo>
                  <a:pt x="138468" y="136393"/>
                </a:lnTo>
                <a:lnTo>
                  <a:pt x="137234" y="120632"/>
                </a:lnTo>
                <a:lnTo>
                  <a:pt x="134910" y="105194"/>
                </a:lnTo>
                <a:lnTo>
                  <a:pt x="131572" y="90231"/>
                </a:lnTo>
                <a:lnTo>
                  <a:pt x="127296" y="75894"/>
                </a:lnTo>
                <a:lnTo>
                  <a:pt x="122155" y="62335"/>
                </a:lnTo>
                <a:lnTo>
                  <a:pt x="116226" y="49705"/>
                </a:lnTo>
                <a:lnTo>
                  <a:pt x="109584" y="38155"/>
                </a:lnTo>
                <a:lnTo>
                  <a:pt x="102304" y="27837"/>
                </a:lnTo>
                <a:lnTo>
                  <a:pt x="94462" y="18902"/>
                </a:lnTo>
                <a:lnTo>
                  <a:pt x="86132" y="11501"/>
                </a:lnTo>
                <a:lnTo>
                  <a:pt x="77391" y="5786"/>
                </a:lnTo>
                <a:lnTo>
                  <a:pt x="68313" y="1909"/>
                </a:lnTo>
                <a:lnTo>
                  <a:pt x="55054" y="0"/>
                </a:lnTo>
                <a:lnTo>
                  <a:pt x="45776" y="1539"/>
                </a:lnTo>
                <a:lnTo>
                  <a:pt x="37081" y="5435"/>
                </a:lnTo>
                <a:lnTo>
                  <a:pt x="29065" y="11544"/>
                </a:lnTo>
                <a:lnTo>
                  <a:pt x="21822" y="19723"/>
                </a:lnTo>
                <a:lnTo>
                  <a:pt x="15450" y="29826"/>
                </a:lnTo>
                <a:lnTo>
                  <a:pt x="10044" y="41709"/>
                </a:lnTo>
                <a:lnTo>
                  <a:pt x="5700" y="55229"/>
                </a:lnTo>
                <a:lnTo>
                  <a:pt x="2514" y="70242"/>
                </a:lnTo>
                <a:lnTo>
                  <a:pt x="582" y="86604"/>
                </a:lnTo>
                <a:lnTo>
                  <a:pt x="0" y="104169"/>
                </a:lnTo>
                <a:lnTo>
                  <a:pt x="164" y="111323"/>
                </a:lnTo>
                <a:lnTo>
                  <a:pt x="1370" y="127595"/>
                </a:lnTo>
                <a:lnTo>
                  <a:pt x="3672" y="143447"/>
                </a:lnTo>
                <a:lnTo>
                  <a:pt x="6993" y="158728"/>
                </a:lnTo>
                <a:lnTo>
                  <a:pt x="11258" y="173286"/>
                </a:lnTo>
                <a:lnTo>
                  <a:pt x="16392" y="186969"/>
                </a:lnTo>
                <a:lnTo>
                  <a:pt x="22320" y="199626"/>
                </a:lnTo>
                <a:lnTo>
                  <a:pt x="28967" y="211106"/>
                </a:lnTo>
                <a:lnTo>
                  <a:pt x="36257" y="221257"/>
                </a:lnTo>
                <a:lnTo>
                  <a:pt x="44115" y="229928"/>
                </a:lnTo>
                <a:lnTo>
                  <a:pt x="52465" y="236967"/>
                </a:lnTo>
                <a:lnTo>
                  <a:pt x="61234" y="242224"/>
                </a:lnTo>
                <a:lnTo>
                  <a:pt x="70345" y="245546"/>
                </a:lnTo>
                <a:lnTo>
                  <a:pt x="80737" y="246804"/>
                </a:lnTo>
                <a:lnTo>
                  <a:pt x="90475" y="245445"/>
                </a:lnTo>
                <a:lnTo>
                  <a:pt x="99616" y="241668"/>
                </a:lnTo>
                <a:lnTo>
                  <a:pt x="108055" y="235630"/>
                </a:lnTo>
                <a:lnTo>
                  <a:pt x="115688" y="227487"/>
                </a:lnTo>
                <a:lnTo>
                  <a:pt x="122408" y="217399"/>
                </a:lnTo>
                <a:lnTo>
                  <a:pt x="128111" y="205522"/>
                </a:lnTo>
                <a:lnTo>
                  <a:pt x="132692" y="192013"/>
                </a:lnTo>
                <a:lnTo>
                  <a:pt x="136045" y="177030"/>
                </a:lnTo>
                <a:lnTo>
                  <a:pt x="138064" y="160731"/>
                </a:lnTo>
                <a:lnTo>
                  <a:pt x="138645" y="14327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434457" y="4856076"/>
            <a:ext cx="138645" cy="246804"/>
          </a:xfrm>
          <a:custGeom>
            <a:avLst/>
            <a:gdLst/>
            <a:ahLst/>
            <a:cxnLst/>
            <a:rect l="l" t="t" r="r" b="b"/>
            <a:pathLst>
              <a:path w="138645" h="246804">
                <a:moveTo>
                  <a:pt x="138645" y="143273"/>
                </a:moveTo>
                <a:lnTo>
                  <a:pt x="138064" y="160731"/>
                </a:lnTo>
                <a:lnTo>
                  <a:pt x="136045" y="177030"/>
                </a:lnTo>
                <a:lnTo>
                  <a:pt x="132692" y="192013"/>
                </a:lnTo>
                <a:lnTo>
                  <a:pt x="128111" y="205522"/>
                </a:lnTo>
                <a:lnTo>
                  <a:pt x="122408" y="217399"/>
                </a:lnTo>
                <a:lnTo>
                  <a:pt x="115688" y="227487"/>
                </a:lnTo>
                <a:lnTo>
                  <a:pt x="108055" y="235630"/>
                </a:lnTo>
                <a:lnTo>
                  <a:pt x="99616" y="241668"/>
                </a:lnTo>
                <a:lnTo>
                  <a:pt x="90475" y="245445"/>
                </a:lnTo>
                <a:lnTo>
                  <a:pt x="80737" y="246804"/>
                </a:lnTo>
                <a:lnTo>
                  <a:pt x="70508" y="245586"/>
                </a:lnTo>
                <a:lnTo>
                  <a:pt x="61234" y="242224"/>
                </a:lnTo>
                <a:lnTo>
                  <a:pt x="52465" y="236967"/>
                </a:lnTo>
                <a:lnTo>
                  <a:pt x="44115" y="229928"/>
                </a:lnTo>
                <a:lnTo>
                  <a:pt x="36257" y="221257"/>
                </a:lnTo>
                <a:lnTo>
                  <a:pt x="28967" y="211106"/>
                </a:lnTo>
                <a:lnTo>
                  <a:pt x="22320" y="199626"/>
                </a:lnTo>
                <a:lnTo>
                  <a:pt x="16392" y="186969"/>
                </a:lnTo>
                <a:lnTo>
                  <a:pt x="11258" y="173286"/>
                </a:lnTo>
                <a:lnTo>
                  <a:pt x="6993" y="158728"/>
                </a:lnTo>
                <a:lnTo>
                  <a:pt x="3672" y="143447"/>
                </a:lnTo>
                <a:lnTo>
                  <a:pt x="1370" y="127595"/>
                </a:lnTo>
                <a:lnTo>
                  <a:pt x="164" y="111323"/>
                </a:lnTo>
                <a:lnTo>
                  <a:pt x="0" y="104169"/>
                </a:lnTo>
                <a:lnTo>
                  <a:pt x="582" y="86604"/>
                </a:lnTo>
                <a:lnTo>
                  <a:pt x="2514" y="70242"/>
                </a:lnTo>
                <a:lnTo>
                  <a:pt x="5700" y="55229"/>
                </a:lnTo>
                <a:lnTo>
                  <a:pt x="10044" y="41709"/>
                </a:lnTo>
                <a:lnTo>
                  <a:pt x="15450" y="29826"/>
                </a:lnTo>
                <a:lnTo>
                  <a:pt x="21822" y="19723"/>
                </a:lnTo>
                <a:lnTo>
                  <a:pt x="29065" y="11544"/>
                </a:lnTo>
                <a:lnTo>
                  <a:pt x="37081" y="5435"/>
                </a:lnTo>
                <a:lnTo>
                  <a:pt x="45776" y="1539"/>
                </a:lnTo>
                <a:lnTo>
                  <a:pt x="55054" y="0"/>
                </a:lnTo>
                <a:lnTo>
                  <a:pt x="64818" y="961"/>
                </a:lnTo>
                <a:lnTo>
                  <a:pt x="77391" y="5786"/>
                </a:lnTo>
                <a:lnTo>
                  <a:pt x="86132" y="11501"/>
                </a:lnTo>
                <a:lnTo>
                  <a:pt x="94462" y="18902"/>
                </a:lnTo>
                <a:lnTo>
                  <a:pt x="102304" y="27837"/>
                </a:lnTo>
                <a:lnTo>
                  <a:pt x="109584" y="38155"/>
                </a:lnTo>
                <a:lnTo>
                  <a:pt x="116226" y="49705"/>
                </a:lnTo>
                <a:lnTo>
                  <a:pt x="122155" y="62335"/>
                </a:lnTo>
                <a:lnTo>
                  <a:pt x="127296" y="75894"/>
                </a:lnTo>
                <a:lnTo>
                  <a:pt x="131572" y="90231"/>
                </a:lnTo>
                <a:lnTo>
                  <a:pt x="134910" y="105194"/>
                </a:lnTo>
                <a:lnTo>
                  <a:pt x="137234" y="120632"/>
                </a:lnTo>
                <a:lnTo>
                  <a:pt x="138468" y="136393"/>
                </a:lnTo>
                <a:lnTo>
                  <a:pt x="138645" y="1432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484691" y="4917320"/>
            <a:ext cx="77076" cy="135681"/>
          </a:xfrm>
          <a:custGeom>
            <a:avLst/>
            <a:gdLst/>
            <a:ahLst/>
            <a:cxnLst/>
            <a:rect l="l" t="t" r="r" b="b"/>
            <a:pathLst>
              <a:path w="77076" h="135681">
                <a:moveTo>
                  <a:pt x="77076" y="78837"/>
                </a:moveTo>
                <a:lnTo>
                  <a:pt x="76117" y="64751"/>
                </a:lnTo>
                <a:lnTo>
                  <a:pt x="73201" y="49524"/>
                </a:lnTo>
                <a:lnTo>
                  <a:pt x="68579" y="35454"/>
                </a:lnTo>
                <a:lnTo>
                  <a:pt x="62496" y="23034"/>
                </a:lnTo>
                <a:lnTo>
                  <a:pt x="55199" y="12757"/>
                </a:lnTo>
                <a:lnTo>
                  <a:pt x="46934" y="5117"/>
                </a:lnTo>
                <a:lnTo>
                  <a:pt x="37947" y="605"/>
                </a:lnTo>
                <a:lnTo>
                  <a:pt x="35477" y="0"/>
                </a:lnTo>
                <a:lnTo>
                  <a:pt x="25853" y="401"/>
                </a:lnTo>
                <a:lnTo>
                  <a:pt x="17285" y="5085"/>
                </a:lnTo>
                <a:lnTo>
                  <a:pt x="10094" y="13576"/>
                </a:lnTo>
                <a:lnTo>
                  <a:pt x="4603" y="25393"/>
                </a:lnTo>
                <a:lnTo>
                  <a:pt x="1131" y="40059"/>
                </a:lnTo>
                <a:lnTo>
                  <a:pt x="0" y="57095"/>
                </a:lnTo>
                <a:lnTo>
                  <a:pt x="944" y="71455"/>
                </a:lnTo>
                <a:lnTo>
                  <a:pt x="3848" y="86881"/>
                </a:lnTo>
                <a:lnTo>
                  <a:pt x="8466" y="101052"/>
                </a:lnTo>
                <a:lnTo>
                  <a:pt x="14550" y="113476"/>
                </a:lnTo>
                <a:lnTo>
                  <a:pt x="21852" y="123661"/>
                </a:lnTo>
                <a:lnTo>
                  <a:pt x="30128" y="131113"/>
                </a:lnTo>
                <a:lnTo>
                  <a:pt x="39128" y="135340"/>
                </a:lnTo>
                <a:lnTo>
                  <a:pt x="40602" y="135681"/>
                </a:lnTo>
                <a:lnTo>
                  <a:pt x="50486" y="135395"/>
                </a:lnTo>
                <a:lnTo>
                  <a:pt x="59298" y="130764"/>
                </a:lnTo>
                <a:lnTo>
                  <a:pt x="66700" y="122290"/>
                </a:lnTo>
                <a:lnTo>
                  <a:pt x="72355" y="110477"/>
                </a:lnTo>
                <a:lnTo>
                  <a:pt x="75926" y="95825"/>
                </a:lnTo>
                <a:lnTo>
                  <a:pt x="77076" y="788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484691" y="4917320"/>
            <a:ext cx="77076" cy="135681"/>
          </a:xfrm>
          <a:custGeom>
            <a:avLst/>
            <a:gdLst/>
            <a:ahLst/>
            <a:cxnLst/>
            <a:rect l="l" t="t" r="r" b="b"/>
            <a:pathLst>
              <a:path w="77076" h="135681">
                <a:moveTo>
                  <a:pt x="77076" y="78837"/>
                </a:moveTo>
                <a:lnTo>
                  <a:pt x="75926" y="95825"/>
                </a:lnTo>
                <a:lnTo>
                  <a:pt x="72355" y="110477"/>
                </a:lnTo>
                <a:lnTo>
                  <a:pt x="66700" y="122290"/>
                </a:lnTo>
                <a:lnTo>
                  <a:pt x="59298" y="130764"/>
                </a:lnTo>
                <a:lnTo>
                  <a:pt x="50486" y="135395"/>
                </a:lnTo>
                <a:lnTo>
                  <a:pt x="40602" y="135681"/>
                </a:lnTo>
                <a:lnTo>
                  <a:pt x="39128" y="135340"/>
                </a:lnTo>
                <a:lnTo>
                  <a:pt x="30128" y="131113"/>
                </a:lnTo>
                <a:lnTo>
                  <a:pt x="21852" y="123661"/>
                </a:lnTo>
                <a:lnTo>
                  <a:pt x="14550" y="113476"/>
                </a:lnTo>
                <a:lnTo>
                  <a:pt x="8466" y="101052"/>
                </a:lnTo>
                <a:lnTo>
                  <a:pt x="3848" y="86881"/>
                </a:lnTo>
                <a:lnTo>
                  <a:pt x="944" y="71455"/>
                </a:lnTo>
                <a:lnTo>
                  <a:pt x="0" y="57095"/>
                </a:lnTo>
                <a:lnTo>
                  <a:pt x="1131" y="40059"/>
                </a:lnTo>
                <a:lnTo>
                  <a:pt x="4603" y="25393"/>
                </a:lnTo>
                <a:lnTo>
                  <a:pt x="10094" y="13576"/>
                </a:lnTo>
                <a:lnTo>
                  <a:pt x="17285" y="5085"/>
                </a:lnTo>
                <a:lnTo>
                  <a:pt x="25853" y="401"/>
                </a:lnTo>
                <a:lnTo>
                  <a:pt x="35477" y="0"/>
                </a:lnTo>
                <a:lnTo>
                  <a:pt x="37947" y="605"/>
                </a:lnTo>
                <a:lnTo>
                  <a:pt x="46934" y="5117"/>
                </a:lnTo>
                <a:lnTo>
                  <a:pt x="55199" y="12757"/>
                </a:lnTo>
                <a:lnTo>
                  <a:pt x="62496" y="23034"/>
                </a:lnTo>
                <a:lnTo>
                  <a:pt x="68579" y="35454"/>
                </a:lnTo>
                <a:lnTo>
                  <a:pt x="73201" y="49524"/>
                </a:lnTo>
                <a:lnTo>
                  <a:pt x="76117" y="64751"/>
                </a:lnTo>
                <a:lnTo>
                  <a:pt x="77076" y="788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61565" y="4817849"/>
            <a:ext cx="187083" cy="62090"/>
          </a:xfrm>
          <a:custGeom>
            <a:avLst/>
            <a:gdLst/>
            <a:ahLst/>
            <a:cxnLst/>
            <a:rect l="l" t="t" r="r" b="b"/>
            <a:pathLst>
              <a:path w="187083" h="62090">
                <a:moveTo>
                  <a:pt x="0" y="0"/>
                </a:moveTo>
                <a:lnTo>
                  <a:pt x="187083" y="620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589364" y="4854299"/>
            <a:ext cx="186232" cy="60375"/>
          </a:xfrm>
          <a:custGeom>
            <a:avLst/>
            <a:gdLst/>
            <a:ahLst/>
            <a:cxnLst/>
            <a:rect l="l" t="t" r="r" b="b"/>
            <a:pathLst>
              <a:path w="186232" h="60375">
                <a:moveTo>
                  <a:pt x="0" y="0"/>
                </a:moveTo>
                <a:lnTo>
                  <a:pt x="186232" y="60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605850" y="4886366"/>
            <a:ext cx="195707" cy="61975"/>
          </a:xfrm>
          <a:custGeom>
            <a:avLst/>
            <a:gdLst/>
            <a:ahLst/>
            <a:cxnLst/>
            <a:rect l="l" t="t" r="r" b="b"/>
            <a:pathLst>
              <a:path w="195707" h="61975">
                <a:moveTo>
                  <a:pt x="0" y="0"/>
                </a:moveTo>
                <a:lnTo>
                  <a:pt x="195706" y="619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617304" y="4916897"/>
            <a:ext cx="192824" cy="59575"/>
          </a:xfrm>
          <a:custGeom>
            <a:avLst/>
            <a:gdLst/>
            <a:ahLst/>
            <a:cxnLst/>
            <a:rect l="l" t="t" r="r" b="b"/>
            <a:pathLst>
              <a:path w="192824" h="59575">
                <a:moveTo>
                  <a:pt x="0" y="0"/>
                </a:moveTo>
                <a:lnTo>
                  <a:pt x="192824" y="595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625902" y="4949396"/>
            <a:ext cx="173342" cy="52095"/>
          </a:xfrm>
          <a:custGeom>
            <a:avLst/>
            <a:gdLst/>
            <a:ahLst/>
            <a:cxnLst/>
            <a:rect l="l" t="t" r="r" b="b"/>
            <a:pathLst>
              <a:path w="173342" h="52095">
                <a:moveTo>
                  <a:pt x="0" y="0"/>
                </a:moveTo>
                <a:lnTo>
                  <a:pt x="173342" y="520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631744" y="4987242"/>
            <a:ext cx="182346" cy="52933"/>
          </a:xfrm>
          <a:custGeom>
            <a:avLst/>
            <a:gdLst/>
            <a:ahLst/>
            <a:cxnLst/>
            <a:rect l="l" t="t" r="r" b="b"/>
            <a:pathLst>
              <a:path w="182346" h="52933">
                <a:moveTo>
                  <a:pt x="0" y="0"/>
                </a:moveTo>
                <a:lnTo>
                  <a:pt x="182346" y="529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633345" y="5022776"/>
            <a:ext cx="192519" cy="53962"/>
          </a:xfrm>
          <a:custGeom>
            <a:avLst/>
            <a:gdLst/>
            <a:ahLst/>
            <a:cxnLst/>
            <a:rect l="l" t="t" r="r" b="b"/>
            <a:pathLst>
              <a:path w="192519" h="53962">
                <a:moveTo>
                  <a:pt x="0" y="0"/>
                </a:moveTo>
                <a:lnTo>
                  <a:pt x="192519" y="539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631021" y="5057600"/>
            <a:ext cx="190207" cy="51409"/>
          </a:xfrm>
          <a:custGeom>
            <a:avLst/>
            <a:gdLst/>
            <a:ahLst/>
            <a:cxnLst/>
            <a:rect l="l" t="t" r="r" b="b"/>
            <a:pathLst>
              <a:path w="190207" h="51409">
                <a:moveTo>
                  <a:pt x="0" y="0"/>
                </a:moveTo>
                <a:lnTo>
                  <a:pt x="190207" y="514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624976" y="5089045"/>
            <a:ext cx="175133" cy="45707"/>
          </a:xfrm>
          <a:custGeom>
            <a:avLst/>
            <a:gdLst/>
            <a:ahLst/>
            <a:cxnLst/>
            <a:rect l="l" t="t" r="r" b="b"/>
            <a:pathLst>
              <a:path w="175133" h="45707">
                <a:moveTo>
                  <a:pt x="0" y="0"/>
                </a:moveTo>
                <a:lnTo>
                  <a:pt x="175133" y="457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610422" y="5127692"/>
            <a:ext cx="161467" cy="40195"/>
          </a:xfrm>
          <a:custGeom>
            <a:avLst/>
            <a:gdLst/>
            <a:ahLst/>
            <a:cxnLst/>
            <a:rect l="l" t="t" r="r" b="b"/>
            <a:pathLst>
              <a:path w="161467" h="40195">
                <a:moveTo>
                  <a:pt x="0" y="0"/>
                </a:moveTo>
                <a:lnTo>
                  <a:pt x="161467" y="401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895677" y="5182809"/>
            <a:ext cx="164109" cy="41656"/>
          </a:xfrm>
          <a:custGeom>
            <a:avLst/>
            <a:gdLst/>
            <a:ahLst/>
            <a:cxnLst/>
            <a:rect l="l" t="t" r="r" b="b"/>
            <a:pathLst>
              <a:path w="164109" h="41655">
                <a:moveTo>
                  <a:pt x="0" y="0"/>
                </a:moveTo>
                <a:lnTo>
                  <a:pt x="164109" y="416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666471" y="4761631"/>
            <a:ext cx="275501" cy="453554"/>
          </a:xfrm>
          <a:custGeom>
            <a:avLst/>
            <a:gdLst/>
            <a:ahLst/>
            <a:cxnLst/>
            <a:rect l="l" t="t" r="r" b="b"/>
            <a:pathLst>
              <a:path w="275501" h="453554">
                <a:moveTo>
                  <a:pt x="275501" y="270193"/>
                </a:moveTo>
                <a:lnTo>
                  <a:pt x="274744" y="252492"/>
                </a:lnTo>
                <a:lnTo>
                  <a:pt x="273108" y="234853"/>
                </a:lnTo>
                <a:lnTo>
                  <a:pt x="270629" y="217342"/>
                </a:lnTo>
                <a:lnTo>
                  <a:pt x="267342" y="200030"/>
                </a:lnTo>
                <a:lnTo>
                  <a:pt x="263285" y="182983"/>
                </a:lnTo>
                <a:lnTo>
                  <a:pt x="258494" y="166270"/>
                </a:lnTo>
                <a:lnTo>
                  <a:pt x="253004" y="149958"/>
                </a:lnTo>
                <a:lnTo>
                  <a:pt x="246852" y="134118"/>
                </a:lnTo>
                <a:lnTo>
                  <a:pt x="240075" y="118815"/>
                </a:lnTo>
                <a:lnTo>
                  <a:pt x="232708" y="104119"/>
                </a:lnTo>
                <a:lnTo>
                  <a:pt x="224788" y="90097"/>
                </a:lnTo>
                <a:lnTo>
                  <a:pt x="216351" y="76818"/>
                </a:lnTo>
                <a:lnTo>
                  <a:pt x="207433" y="64350"/>
                </a:lnTo>
                <a:lnTo>
                  <a:pt x="188300" y="42118"/>
                </a:lnTo>
                <a:lnTo>
                  <a:pt x="167680" y="23948"/>
                </a:lnTo>
                <a:lnTo>
                  <a:pt x="145862" y="10384"/>
                </a:lnTo>
                <a:lnTo>
                  <a:pt x="123347" y="2092"/>
                </a:lnTo>
                <a:lnTo>
                  <a:pt x="101691" y="0"/>
                </a:lnTo>
                <a:lnTo>
                  <a:pt x="91351" y="1221"/>
                </a:lnTo>
                <a:lnTo>
                  <a:pt x="71821" y="7967"/>
                </a:lnTo>
                <a:lnTo>
                  <a:pt x="54053" y="20140"/>
                </a:lnTo>
                <a:lnTo>
                  <a:pt x="38327" y="37369"/>
                </a:lnTo>
                <a:lnTo>
                  <a:pt x="24917" y="59280"/>
                </a:lnTo>
                <a:lnTo>
                  <a:pt x="14103" y="85502"/>
                </a:lnTo>
                <a:lnTo>
                  <a:pt x="9755" y="100113"/>
                </a:lnTo>
                <a:lnTo>
                  <a:pt x="6160" y="115663"/>
                </a:lnTo>
                <a:lnTo>
                  <a:pt x="3353" y="132103"/>
                </a:lnTo>
                <a:lnTo>
                  <a:pt x="1367" y="149389"/>
                </a:lnTo>
                <a:lnTo>
                  <a:pt x="238" y="167474"/>
                </a:lnTo>
                <a:lnTo>
                  <a:pt x="0" y="186310"/>
                </a:lnTo>
                <a:lnTo>
                  <a:pt x="675" y="205426"/>
                </a:lnTo>
                <a:lnTo>
                  <a:pt x="2238" y="224331"/>
                </a:lnTo>
                <a:lnTo>
                  <a:pt x="4654" y="242959"/>
                </a:lnTo>
                <a:lnTo>
                  <a:pt x="7885" y="261239"/>
                </a:lnTo>
                <a:lnTo>
                  <a:pt x="11895" y="279105"/>
                </a:lnTo>
                <a:lnTo>
                  <a:pt x="16649" y="296488"/>
                </a:lnTo>
                <a:lnTo>
                  <a:pt x="22110" y="313320"/>
                </a:lnTo>
                <a:lnTo>
                  <a:pt x="28241" y="329532"/>
                </a:lnTo>
                <a:lnTo>
                  <a:pt x="35006" y="345058"/>
                </a:lnTo>
                <a:lnTo>
                  <a:pt x="42370" y="359828"/>
                </a:lnTo>
                <a:lnTo>
                  <a:pt x="50295" y="373775"/>
                </a:lnTo>
                <a:lnTo>
                  <a:pt x="58746" y="386830"/>
                </a:lnTo>
                <a:lnTo>
                  <a:pt x="77079" y="409994"/>
                </a:lnTo>
                <a:lnTo>
                  <a:pt x="97079" y="428774"/>
                </a:lnTo>
                <a:lnTo>
                  <a:pt x="118456" y="442625"/>
                </a:lnTo>
                <a:lnTo>
                  <a:pt x="140919" y="451003"/>
                </a:lnTo>
                <a:lnTo>
                  <a:pt x="163299" y="453554"/>
                </a:lnTo>
                <a:lnTo>
                  <a:pt x="174039" y="452714"/>
                </a:lnTo>
                <a:lnTo>
                  <a:pt x="194449" y="447037"/>
                </a:lnTo>
                <a:lnTo>
                  <a:pt x="213200" y="436341"/>
                </a:lnTo>
                <a:lnTo>
                  <a:pt x="230014" y="420997"/>
                </a:lnTo>
                <a:lnTo>
                  <a:pt x="244615" y="401380"/>
                </a:lnTo>
                <a:lnTo>
                  <a:pt x="256725" y="377861"/>
                </a:lnTo>
                <a:lnTo>
                  <a:pt x="266068" y="350812"/>
                </a:lnTo>
                <a:lnTo>
                  <a:pt x="269615" y="336081"/>
                </a:lnTo>
                <a:lnTo>
                  <a:pt x="272367" y="320606"/>
                </a:lnTo>
                <a:lnTo>
                  <a:pt x="274288" y="304436"/>
                </a:lnTo>
                <a:lnTo>
                  <a:pt x="275344" y="287616"/>
                </a:lnTo>
                <a:lnTo>
                  <a:pt x="275501" y="27019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666471" y="4761631"/>
            <a:ext cx="275501" cy="453554"/>
          </a:xfrm>
          <a:custGeom>
            <a:avLst/>
            <a:gdLst/>
            <a:ahLst/>
            <a:cxnLst/>
            <a:rect l="l" t="t" r="r" b="b"/>
            <a:pathLst>
              <a:path w="275501" h="453554">
                <a:moveTo>
                  <a:pt x="275501" y="270193"/>
                </a:moveTo>
                <a:lnTo>
                  <a:pt x="275344" y="287616"/>
                </a:lnTo>
                <a:lnTo>
                  <a:pt x="274288" y="304436"/>
                </a:lnTo>
                <a:lnTo>
                  <a:pt x="272367" y="320606"/>
                </a:lnTo>
                <a:lnTo>
                  <a:pt x="269615" y="336081"/>
                </a:lnTo>
                <a:lnTo>
                  <a:pt x="266068" y="350812"/>
                </a:lnTo>
                <a:lnTo>
                  <a:pt x="256725" y="377861"/>
                </a:lnTo>
                <a:lnTo>
                  <a:pt x="244615" y="401380"/>
                </a:lnTo>
                <a:lnTo>
                  <a:pt x="230014" y="420997"/>
                </a:lnTo>
                <a:lnTo>
                  <a:pt x="213200" y="436341"/>
                </a:lnTo>
                <a:lnTo>
                  <a:pt x="194449" y="447037"/>
                </a:lnTo>
                <a:lnTo>
                  <a:pt x="174039" y="452714"/>
                </a:lnTo>
                <a:lnTo>
                  <a:pt x="163299" y="453554"/>
                </a:lnTo>
                <a:lnTo>
                  <a:pt x="152247" y="452999"/>
                </a:lnTo>
                <a:lnTo>
                  <a:pt x="129570" y="447532"/>
                </a:lnTo>
                <a:lnTo>
                  <a:pt x="107613" y="436349"/>
                </a:lnTo>
                <a:lnTo>
                  <a:pt x="86889" y="419966"/>
                </a:lnTo>
                <a:lnTo>
                  <a:pt x="67686" y="398926"/>
                </a:lnTo>
                <a:lnTo>
                  <a:pt x="50295" y="373775"/>
                </a:lnTo>
                <a:lnTo>
                  <a:pt x="42370" y="359828"/>
                </a:lnTo>
                <a:lnTo>
                  <a:pt x="35006" y="345058"/>
                </a:lnTo>
                <a:lnTo>
                  <a:pt x="28241" y="329532"/>
                </a:lnTo>
                <a:lnTo>
                  <a:pt x="22110" y="313320"/>
                </a:lnTo>
                <a:lnTo>
                  <a:pt x="16649" y="296488"/>
                </a:lnTo>
                <a:lnTo>
                  <a:pt x="11895" y="279105"/>
                </a:lnTo>
                <a:lnTo>
                  <a:pt x="7885" y="261239"/>
                </a:lnTo>
                <a:lnTo>
                  <a:pt x="4654" y="242959"/>
                </a:lnTo>
                <a:lnTo>
                  <a:pt x="2238" y="224331"/>
                </a:lnTo>
                <a:lnTo>
                  <a:pt x="675" y="205426"/>
                </a:lnTo>
                <a:lnTo>
                  <a:pt x="0" y="186310"/>
                </a:lnTo>
                <a:lnTo>
                  <a:pt x="238" y="167474"/>
                </a:lnTo>
                <a:lnTo>
                  <a:pt x="1367" y="149389"/>
                </a:lnTo>
                <a:lnTo>
                  <a:pt x="3353" y="132103"/>
                </a:lnTo>
                <a:lnTo>
                  <a:pt x="6160" y="115663"/>
                </a:lnTo>
                <a:lnTo>
                  <a:pt x="9755" y="100113"/>
                </a:lnTo>
                <a:lnTo>
                  <a:pt x="14103" y="85502"/>
                </a:lnTo>
                <a:lnTo>
                  <a:pt x="24917" y="59280"/>
                </a:lnTo>
                <a:lnTo>
                  <a:pt x="38327" y="37369"/>
                </a:lnTo>
                <a:lnTo>
                  <a:pt x="54053" y="20140"/>
                </a:lnTo>
                <a:lnTo>
                  <a:pt x="71821" y="7967"/>
                </a:lnTo>
                <a:lnTo>
                  <a:pt x="91351" y="1221"/>
                </a:lnTo>
                <a:lnTo>
                  <a:pt x="101691" y="0"/>
                </a:lnTo>
                <a:lnTo>
                  <a:pt x="112368" y="274"/>
                </a:lnTo>
                <a:lnTo>
                  <a:pt x="134594" y="5500"/>
                </a:lnTo>
                <a:lnTo>
                  <a:pt x="156902" y="16556"/>
                </a:lnTo>
                <a:lnTo>
                  <a:pt x="178158" y="32491"/>
                </a:lnTo>
                <a:lnTo>
                  <a:pt x="198071" y="52760"/>
                </a:lnTo>
                <a:lnTo>
                  <a:pt x="216351" y="76818"/>
                </a:lnTo>
                <a:lnTo>
                  <a:pt x="224788" y="90097"/>
                </a:lnTo>
                <a:lnTo>
                  <a:pt x="232708" y="104119"/>
                </a:lnTo>
                <a:lnTo>
                  <a:pt x="240075" y="118815"/>
                </a:lnTo>
                <a:lnTo>
                  <a:pt x="246852" y="134118"/>
                </a:lnTo>
                <a:lnTo>
                  <a:pt x="253004" y="149958"/>
                </a:lnTo>
                <a:lnTo>
                  <a:pt x="258494" y="166270"/>
                </a:lnTo>
                <a:lnTo>
                  <a:pt x="263285" y="182983"/>
                </a:lnTo>
                <a:lnTo>
                  <a:pt x="267342" y="200030"/>
                </a:lnTo>
                <a:lnTo>
                  <a:pt x="270629" y="217342"/>
                </a:lnTo>
                <a:lnTo>
                  <a:pt x="273108" y="234853"/>
                </a:lnTo>
                <a:lnTo>
                  <a:pt x="274744" y="252492"/>
                </a:lnTo>
                <a:lnTo>
                  <a:pt x="275501" y="2701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672462" y="4801345"/>
            <a:ext cx="218122" cy="361285"/>
          </a:xfrm>
          <a:custGeom>
            <a:avLst/>
            <a:gdLst/>
            <a:ahLst/>
            <a:cxnLst/>
            <a:rect l="l" t="t" r="r" b="b"/>
            <a:pathLst>
              <a:path w="218122" h="361285">
                <a:moveTo>
                  <a:pt x="218122" y="214831"/>
                </a:moveTo>
                <a:lnTo>
                  <a:pt x="217690" y="203101"/>
                </a:lnTo>
                <a:lnTo>
                  <a:pt x="216426" y="187998"/>
                </a:lnTo>
                <a:lnTo>
                  <a:pt x="214401" y="173021"/>
                </a:lnTo>
                <a:lnTo>
                  <a:pt x="211647" y="158236"/>
                </a:lnTo>
                <a:lnTo>
                  <a:pt x="208201" y="143709"/>
                </a:lnTo>
                <a:lnTo>
                  <a:pt x="204096" y="129505"/>
                </a:lnTo>
                <a:lnTo>
                  <a:pt x="199368" y="115690"/>
                </a:lnTo>
                <a:lnTo>
                  <a:pt x="194050" y="102329"/>
                </a:lnTo>
                <a:lnTo>
                  <a:pt x="188179" y="89487"/>
                </a:lnTo>
                <a:lnTo>
                  <a:pt x="181788" y="77231"/>
                </a:lnTo>
                <a:lnTo>
                  <a:pt x="174912" y="65626"/>
                </a:lnTo>
                <a:lnTo>
                  <a:pt x="167586" y="54738"/>
                </a:lnTo>
                <a:lnTo>
                  <a:pt x="159845" y="44631"/>
                </a:lnTo>
                <a:lnTo>
                  <a:pt x="151723" y="35372"/>
                </a:lnTo>
                <a:lnTo>
                  <a:pt x="134475" y="19660"/>
                </a:lnTo>
                <a:lnTo>
                  <a:pt x="116121" y="8124"/>
                </a:lnTo>
                <a:lnTo>
                  <a:pt x="95626" y="1086"/>
                </a:lnTo>
                <a:lnTo>
                  <a:pt x="85514" y="0"/>
                </a:lnTo>
                <a:lnTo>
                  <a:pt x="75747" y="566"/>
                </a:lnTo>
                <a:lnTo>
                  <a:pt x="57425" y="6415"/>
                </a:lnTo>
                <a:lnTo>
                  <a:pt x="41014" y="18153"/>
                </a:lnTo>
                <a:lnTo>
                  <a:pt x="26867" y="35302"/>
                </a:lnTo>
                <a:lnTo>
                  <a:pt x="20753" y="45756"/>
                </a:lnTo>
                <a:lnTo>
                  <a:pt x="15338" y="57383"/>
                </a:lnTo>
                <a:lnTo>
                  <a:pt x="10666" y="70123"/>
                </a:lnTo>
                <a:lnTo>
                  <a:pt x="6781" y="83916"/>
                </a:lnTo>
                <a:lnTo>
                  <a:pt x="3728" y="98703"/>
                </a:lnTo>
                <a:lnTo>
                  <a:pt x="1551" y="114422"/>
                </a:lnTo>
                <a:lnTo>
                  <a:pt x="293" y="131016"/>
                </a:lnTo>
                <a:lnTo>
                  <a:pt x="0" y="148423"/>
                </a:lnTo>
                <a:lnTo>
                  <a:pt x="388" y="160881"/>
                </a:lnTo>
                <a:lnTo>
                  <a:pt x="1600" y="176843"/>
                </a:lnTo>
                <a:lnTo>
                  <a:pt x="3581" y="192573"/>
                </a:lnTo>
                <a:lnTo>
                  <a:pt x="6296" y="208005"/>
                </a:lnTo>
                <a:lnTo>
                  <a:pt x="9710" y="223074"/>
                </a:lnTo>
                <a:lnTo>
                  <a:pt x="13788" y="237714"/>
                </a:lnTo>
                <a:lnTo>
                  <a:pt x="18497" y="251860"/>
                </a:lnTo>
                <a:lnTo>
                  <a:pt x="23801" y="265445"/>
                </a:lnTo>
                <a:lnTo>
                  <a:pt x="29665" y="278405"/>
                </a:lnTo>
                <a:lnTo>
                  <a:pt x="36055" y="290674"/>
                </a:lnTo>
                <a:lnTo>
                  <a:pt x="42935" y="302187"/>
                </a:lnTo>
                <a:lnTo>
                  <a:pt x="50273" y="312876"/>
                </a:lnTo>
                <a:lnTo>
                  <a:pt x="58031" y="322678"/>
                </a:lnTo>
                <a:lnTo>
                  <a:pt x="74675" y="339355"/>
                </a:lnTo>
                <a:lnTo>
                  <a:pt x="92588" y="351693"/>
                </a:lnTo>
                <a:lnTo>
                  <a:pt x="111493" y="359166"/>
                </a:lnTo>
                <a:lnTo>
                  <a:pt x="125174" y="361285"/>
                </a:lnTo>
                <a:lnTo>
                  <a:pt x="135745" y="361033"/>
                </a:lnTo>
                <a:lnTo>
                  <a:pt x="155626" y="355621"/>
                </a:lnTo>
                <a:lnTo>
                  <a:pt x="173485" y="344128"/>
                </a:lnTo>
                <a:lnTo>
                  <a:pt x="188913" y="327107"/>
                </a:lnTo>
                <a:lnTo>
                  <a:pt x="195587" y="316697"/>
                </a:lnTo>
                <a:lnTo>
                  <a:pt x="201500" y="305113"/>
                </a:lnTo>
                <a:lnTo>
                  <a:pt x="206600" y="292424"/>
                </a:lnTo>
                <a:lnTo>
                  <a:pt x="210837" y="278700"/>
                </a:lnTo>
                <a:lnTo>
                  <a:pt x="214158" y="264009"/>
                </a:lnTo>
                <a:lnTo>
                  <a:pt x="216514" y="248421"/>
                </a:lnTo>
                <a:lnTo>
                  <a:pt x="217852" y="232005"/>
                </a:lnTo>
                <a:lnTo>
                  <a:pt x="218122" y="2148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672462" y="4801345"/>
            <a:ext cx="218122" cy="361285"/>
          </a:xfrm>
          <a:custGeom>
            <a:avLst/>
            <a:gdLst/>
            <a:ahLst/>
            <a:cxnLst/>
            <a:rect l="l" t="t" r="r" b="b"/>
            <a:pathLst>
              <a:path w="218122" h="361285">
                <a:moveTo>
                  <a:pt x="218122" y="214831"/>
                </a:moveTo>
                <a:lnTo>
                  <a:pt x="217852" y="232005"/>
                </a:lnTo>
                <a:lnTo>
                  <a:pt x="216514" y="248421"/>
                </a:lnTo>
                <a:lnTo>
                  <a:pt x="214158" y="264009"/>
                </a:lnTo>
                <a:lnTo>
                  <a:pt x="210837" y="278700"/>
                </a:lnTo>
                <a:lnTo>
                  <a:pt x="206600" y="292424"/>
                </a:lnTo>
                <a:lnTo>
                  <a:pt x="201500" y="305113"/>
                </a:lnTo>
                <a:lnTo>
                  <a:pt x="195587" y="316697"/>
                </a:lnTo>
                <a:lnTo>
                  <a:pt x="188913" y="327107"/>
                </a:lnTo>
                <a:lnTo>
                  <a:pt x="173485" y="344128"/>
                </a:lnTo>
                <a:lnTo>
                  <a:pt x="155626" y="355621"/>
                </a:lnTo>
                <a:lnTo>
                  <a:pt x="135745" y="361033"/>
                </a:lnTo>
                <a:lnTo>
                  <a:pt x="125174" y="361285"/>
                </a:lnTo>
                <a:lnTo>
                  <a:pt x="114251" y="359808"/>
                </a:lnTo>
                <a:lnTo>
                  <a:pt x="101934" y="356070"/>
                </a:lnTo>
                <a:lnTo>
                  <a:pt x="83490" y="346099"/>
                </a:lnTo>
                <a:lnTo>
                  <a:pt x="66177" y="331526"/>
                </a:lnTo>
                <a:lnTo>
                  <a:pt x="50273" y="312876"/>
                </a:lnTo>
                <a:lnTo>
                  <a:pt x="42935" y="302187"/>
                </a:lnTo>
                <a:lnTo>
                  <a:pt x="36055" y="290674"/>
                </a:lnTo>
                <a:lnTo>
                  <a:pt x="29665" y="278405"/>
                </a:lnTo>
                <a:lnTo>
                  <a:pt x="23801" y="265445"/>
                </a:lnTo>
                <a:lnTo>
                  <a:pt x="18497" y="251860"/>
                </a:lnTo>
                <a:lnTo>
                  <a:pt x="13788" y="237714"/>
                </a:lnTo>
                <a:lnTo>
                  <a:pt x="9710" y="223074"/>
                </a:lnTo>
                <a:lnTo>
                  <a:pt x="6296" y="208005"/>
                </a:lnTo>
                <a:lnTo>
                  <a:pt x="3581" y="192573"/>
                </a:lnTo>
                <a:lnTo>
                  <a:pt x="1600" y="176843"/>
                </a:lnTo>
                <a:lnTo>
                  <a:pt x="388" y="160881"/>
                </a:lnTo>
                <a:lnTo>
                  <a:pt x="0" y="148423"/>
                </a:lnTo>
                <a:lnTo>
                  <a:pt x="293" y="131016"/>
                </a:lnTo>
                <a:lnTo>
                  <a:pt x="1551" y="114422"/>
                </a:lnTo>
                <a:lnTo>
                  <a:pt x="3728" y="98703"/>
                </a:lnTo>
                <a:lnTo>
                  <a:pt x="6781" y="83916"/>
                </a:lnTo>
                <a:lnTo>
                  <a:pt x="10666" y="70123"/>
                </a:lnTo>
                <a:lnTo>
                  <a:pt x="15338" y="57383"/>
                </a:lnTo>
                <a:lnTo>
                  <a:pt x="20753" y="45756"/>
                </a:lnTo>
                <a:lnTo>
                  <a:pt x="26867" y="35302"/>
                </a:lnTo>
                <a:lnTo>
                  <a:pt x="41014" y="18153"/>
                </a:lnTo>
                <a:lnTo>
                  <a:pt x="57425" y="6415"/>
                </a:lnTo>
                <a:lnTo>
                  <a:pt x="75747" y="566"/>
                </a:lnTo>
                <a:lnTo>
                  <a:pt x="85514" y="0"/>
                </a:lnTo>
                <a:lnTo>
                  <a:pt x="95626" y="1086"/>
                </a:lnTo>
                <a:lnTo>
                  <a:pt x="116121" y="8124"/>
                </a:lnTo>
                <a:lnTo>
                  <a:pt x="134475" y="19660"/>
                </a:lnTo>
                <a:lnTo>
                  <a:pt x="151723" y="35372"/>
                </a:lnTo>
                <a:lnTo>
                  <a:pt x="159845" y="44631"/>
                </a:lnTo>
                <a:lnTo>
                  <a:pt x="167586" y="54738"/>
                </a:lnTo>
                <a:lnTo>
                  <a:pt x="174912" y="65626"/>
                </a:lnTo>
                <a:lnTo>
                  <a:pt x="181788" y="77231"/>
                </a:lnTo>
                <a:lnTo>
                  <a:pt x="188179" y="89487"/>
                </a:lnTo>
                <a:lnTo>
                  <a:pt x="194050" y="102329"/>
                </a:lnTo>
                <a:lnTo>
                  <a:pt x="199368" y="115690"/>
                </a:lnTo>
                <a:lnTo>
                  <a:pt x="204096" y="129505"/>
                </a:lnTo>
                <a:lnTo>
                  <a:pt x="208201" y="143709"/>
                </a:lnTo>
                <a:lnTo>
                  <a:pt x="211647" y="158236"/>
                </a:lnTo>
                <a:lnTo>
                  <a:pt x="214401" y="173021"/>
                </a:lnTo>
                <a:lnTo>
                  <a:pt x="216426" y="187998"/>
                </a:lnTo>
                <a:lnTo>
                  <a:pt x="217690" y="203101"/>
                </a:lnTo>
                <a:lnTo>
                  <a:pt x="218122" y="2148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695674" y="4840272"/>
            <a:ext cx="171691" cy="284116"/>
          </a:xfrm>
          <a:custGeom>
            <a:avLst/>
            <a:gdLst/>
            <a:ahLst/>
            <a:cxnLst/>
            <a:rect l="l" t="t" r="r" b="b"/>
            <a:pathLst>
              <a:path w="171691" h="284116">
                <a:moveTo>
                  <a:pt x="171691" y="168833"/>
                </a:moveTo>
                <a:lnTo>
                  <a:pt x="171195" y="156975"/>
                </a:lnTo>
                <a:lnTo>
                  <a:pt x="169668" y="141822"/>
                </a:lnTo>
                <a:lnTo>
                  <a:pt x="167193" y="126883"/>
                </a:lnTo>
                <a:lnTo>
                  <a:pt x="163827" y="112266"/>
                </a:lnTo>
                <a:lnTo>
                  <a:pt x="159625" y="98076"/>
                </a:lnTo>
                <a:lnTo>
                  <a:pt x="154642" y="84419"/>
                </a:lnTo>
                <a:lnTo>
                  <a:pt x="148936" y="71400"/>
                </a:lnTo>
                <a:lnTo>
                  <a:pt x="142562" y="59126"/>
                </a:lnTo>
                <a:lnTo>
                  <a:pt x="135575" y="47703"/>
                </a:lnTo>
                <a:lnTo>
                  <a:pt x="128032" y="37235"/>
                </a:lnTo>
                <a:lnTo>
                  <a:pt x="119989" y="27830"/>
                </a:lnTo>
                <a:lnTo>
                  <a:pt x="111502" y="19592"/>
                </a:lnTo>
                <a:lnTo>
                  <a:pt x="102627" y="12628"/>
                </a:lnTo>
                <a:lnTo>
                  <a:pt x="93418" y="7044"/>
                </a:lnTo>
                <a:lnTo>
                  <a:pt x="83934" y="2945"/>
                </a:lnTo>
                <a:lnTo>
                  <a:pt x="69836" y="0"/>
                </a:lnTo>
                <a:lnTo>
                  <a:pt x="59948" y="352"/>
                </a:lnTo>
                <a:lnTo>
                  <a:pt x="50557" y="2734"/>
                </a:lnTo>
                <a:lnTo>
                  <a:pt x="41738" y="7047"/>
                </a:lnTo>
                <a:lnTo>
                  <a:pt x="33561" y="13192"/>
                </a:lnTo>
                <a:lnTo>
                  <a:pt x="26100" y="21072"/>
                </a:lnTo>
                <a:lnTo>
                  <a:pt x="19427" y="30589"/>
                </a:lnTo>
                <a:lnTo>
                  <a:pt x="13615" y="41643"/>
                </a:lnTo>
                <a:lnTo>
                  <a:pt x="8735" y="54139"/>
                </a:lnTo>
                <a:lnTo>
                  <a:pt x="4862" y="67976"/>
                </a:lnTo>
                <a:lnTo>
                  <a:pt x="2066" y="83057"/>
                </a:lnTo>
                <a:lnTo>
                  <a:pt x="421" y="99284"/>
                </a:lnTo>
                <a:lnTo>
                  <a:pt x="0" y="116559"/>
                </a:lnTo>
                <a:lnTo>
                  <a:pt x="463" y="128994"/>
                </a:lnTo>
                <a:lnTo>
                  <a:pt x="1954" y="144796"/>
                </a:lnTo>
                <a:lnTo>
                  <a:pt x="4398" y="160276"/>
                </a:lnTo>
                <a:lnTo>
                  <a:pt x="7740" y="175330"/>
                </a:lnTo>
                <a:lnTo>
                  <a:pt x="11924" y="189850"/>
                </a:lnTo>
                <a:lnTo>
                  <a:pt x="16894" y="203731"/>
                </a:lnTo>
                <a:lnTo>
                  <a:pt x="22593" y="216867"/>
                </a:lnTo>
                <a:lnTo>
                  <a:pt x="28967" y="229153"/>
                </a:lnTo>
                <a:lnTo>
                  <a:pt x="35959" y="240483"/>
                </a:lnTo>
                <a:lnTo>
                  <a:pt x="43513" y="250750"/>
                </a:lnTo>
                <a:lnTo>
                  <a:pt x="51573" y="259849"/>
                </a:lnTo>
                <a:lnTo>
                  <a:pt x="60083" y="267674"/>
                </a:lnTo>
                <a:lnTo>
                  <a:pt x="68988" y="274119"/>
                </a:lnTo>
                <a:lnTo>
                  <a:pt x="78231" y="279079"/>
                </a:lnTo>
                <a:lnTo>
                  <a:pt x="87757" y="282447"/>
                </a:lnTo>
                <a:lnTo>
                  <a:pt x="97130" y="284116"/>
                </a:lnTo>
                <a:lnTo>
                  <a:pt x="107650" y="284017"/>
                </a:lnTo>
                <a:lnTo>
                  <a:pt x="117658" y="281823"/>
                </a:lnTo>
                <a:lnTo>
                  <a:pt x="127074" y="277643"/>
                </a:lnTo>
                <a:lnTo>
                  <a:pt x="135814" y="271588"/>
                </a:lnTo>
                <a:lnTo>
                  <a:pt x="143799" y="263768"/>
                </a:lnTo>
                <a:lnTo>
                  <a:pt x="150947" y="254292"/>
                </a:lnTo>
                <a:lnTo>
                  <a:pt x="157176" y="243270"/>
                </a:lnTo>
                <a:lnTo>
                  <a:pt x="162405" y="230814"/>
                </a:lnTo>
                <a:lnTo>
                  <a:pt x="166552" y="217032"/>
                </a:lnTo>
                <a:lnTo>
                  <a:pt x="169536" y="202034"/>
                </a:lnTo>
                <a:lnTo>
                  <a:pt x="171276" y="185931"/>
                </a:lnTo>
                <a:lnTo>
                  <a:pt x="171691" y="1688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695674" y="4840272"/>
            <a:ext cx="171691" cy="284116"/>
          </a:xfrm>
          <a:custGeom>
            <a:avLst/>
            <a:gdLst/>
            <a:ahLst/>
            <a:cxnLst/>
            <a:rect l="l" t="t" r="r" b="b"/>
            <a:pathLst>
              <a:path w="171691" h="284116">
                <a:moveTo>
                  <a:pt x="171691" y="168833"/>
                </a:moveTo>
                <a:lnTo>
                  <a:pt x="171276" y="185931"/>
                </a:lnTo>
                <a:lnTo>
                  <a:pt x="169536" y="202034"/>
                </a:lnTo>
                <a:lnTo>
                  <a:pt x="166552" y="217032"/>
                </a:lnTo>
                <a:lnTo>
                  <a:pt x="162405" y="230814"/>
                </a:lnTo>
                <a:lnTo>
                  <a:pt x="157176" y="243270"/>
                </a:lnTo>
                <a:lnTo>
                  <a:pt x="150947" y="254292"/>
                </a:lnTo>
                <a:lnTo>
                  <a:pt x="143799" y="263768"/>
                </a:lnTo>
                <a:lnTo>
                  <a:pt x="135814" y="271588"/>
                </a:lnTo>
                <a:lnTo>
                  <a:pt x="127074" y="277643"/>
                </a:lnTo>
                <a:lnTo>
                  <a:pt x="117658" y="281823"/>
                </a:lnTo>
                <a:lnTo>
                  <a:pt x="107650" y="284017"/>
                </a:lnTo>
                <a:lnTo>
                  <a:pt x="97130" y="284116"/>
                </a:lnTo>
                <a:lnTo>
                  <a:pt x="87757" y="282447"/>
                </a:lnTo>
                <a:lnTo>
                  <a:pt x="78231" y="279079"/>
                </a:lnTo>
                <a:lnTo>
                  <a:pt x="68988" y="274119"/>
                </a:lnTo>
                <a:lnTo>
                  <a:pt x="60083" y="267674"/>
                </a:lnTo>
                <a:lnTo>
                  <a:pt x="51573" y="259849"/>
                </a:lnTo>
                <a:lnTo>
                  <a:pt x="43513" y="250750"/>
                </a:lnTo>
                <a:lnTo>
                  <a:pt x="35959" y="240483"/>
                </a:lnTo>
                <a:lnTo>
                  <a:pt x="28967" y="229153"/>
                </a:lnTo>
                <a:lnTo>
                  <a:pt x="22593" y="216867"/>
                </a:lnTo>
                <a:lnTo>
                  <a:pt x="16894" y="203731"/>
                </a:lnTo>
                <a:lnTo>
                  <a:pt x="11924" y="189850"/>
                </a:lnTo>
                <a:lnTo>
                  <a:pt x="7740" y="175330"/>
                </a:lnTo>
                <a:lnTo>
                  <a:pt x="4398" y="160276"/>
                </a:lnTo>
                <a:lnTo>
                  <a:pt x="1954" y="144796"/>
                </a:lnTo>
                <a:lnTo>
                  <a:pt x="463" y="128994"/>
                </a:lnTo>
                <a:lnTo>
                  <a:pt x="0" y="116559"/>
                </a:lnTo>
                <a:lnTo>
                  <a:pt x="421" y="99284"/>
                </a:lnTo>
                <a:lnTo>
                  <a:pt x="2066" y="83057"/>
                </a:lnTo>
                <a:lnTo>
                  <a:pt x="4862" y="67976"/>
                </a:lnTo>
                <a:lnTo>
                  <a:pt x="8735" y="54139"/>
                </a:lnTo>
                <a:lnTo>
                  <a:pt x="13615" y="41643"/>
                </a:lnTo>
                <a:lnTo>
                  <a:pt x="19427" y="30589"/>
                </a:lnTo>
                <a:lnTo>
                  <a:pt x="26100" y="21072"/>
                </a:lnTo>
                <a:lnTo>
                  <a:pt x="33561" y="13192"/>
                </a:lnTo>
                <a:lnTo>
                  <a:pt x="41738" y="7047"/>
                </a:lnTo>
                <a:lnTo>
                  <a:pt x="50557" y="2734"/>
                </a:lnTo>
                <a:lnTo>
                  <a:pt x="59948" y="352"/>
                </a:lnTo>
                <a:lnTo>
                  <a:pt x="69836" y="0"/>
                </a:lnTo>
                <a:lnTo>
                  <a:pt x="80150" y="1774"/>
                </a:lnTo>
                <a:lnTo>
                  <a:pt x="93418" y="7044"/>
                </a:lnTo>
                <a:lnTo>
                  <a:pt x="102627" y="12628"/>
                </a:lnTo>
                <a:lnTo>
                  <a:pt x="111502" y="19592"/>
                </a:lnTo>
                <a:lnTo>
                  <a:pt x="119989" y="27830"/>
                </a:lnTo>
                <a:lnTo>
                  <a:pt x="128032" y="37235"/>
                </a:lnTo>
                <a:lnTo>
                  <a:pt x="135575" y="47703"/>
                </a:lnTo>
                <a:lnTo>
                  <a:pt x="142562" y="59126"/>
                </a:lnTo>
                <a:lnTo>
                  <a:pt x="148936" y="71400"/>
                </a:lnTo>
                <a:lnTo>
                  <a:pt x="154642" y="84419"/>
                </a:lnTo>
                <a:lnTo>
                  <a:pt x="159625" y="98076"/>
                </a:lnTo>
                <a:lnTo>
                  <a:pt x="163827" y="112266"/>
                </a:lnTo>
                <a:lnTo>
                  <a:pt x="167193" y="126883"/>
                </a:lnTo>
                <a:lnTo>
                  <a:pt x="169668" y="141822"/>
                </a:lnTo>
                <a:lnTo>
                  <a:pt x="171195" y="156975"/>
                </a:lnTo>
                <a:lnTo>
                  <a:pt x="171691" y="1688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757878" y="4911956"/>
            <a:ext cx="95453" cy="156390"/>
          </a:xfrm>
          <a:custGeom>
            <a:avLst/>
            <a:gdLst/>
            <a:ahLst/>
            <a:cxnLst/>
            <a:rect l="l" t="t" r="r" b="b"/>
            <a:pathLst>
              <a:path w="95453" h="156390">
                <a:moveTo>
                  <a:pt x="95453" y="92885"/>
                </a:moveTo>
                <a:lnTo>
                  <a:pt x="93905" y="74869"/>
                </a:lnTo>
                <a:lnTo>
                  <a:pt x="90743" y="60105"/>
                </a:lnTo>
                <a:lnTo>
                  <a:pt x="86077" y="46178"/>
                </a:lnTo>
                <a:lnTo>
                  <a:pt x="80091" y="33435"/>
                </a:lnTo>
                <a:lnTo>
                  <a:pt x="72969" y="22220"/>
                </a:lnTo>
                <a:lnTo>
                  <a:pt x="64895" y="12880"/>
                </a:lnTo>
                <a:lnTo>
                  <a:pt x="56051" y="5759"/>
                </a:lnTo>
                <a:lnTo>
                  <a:pt x="46621" y="1204"/>
                </a:lnTo>
                <a:lnTo>
                  <a:pt x="32947" y="0"/>
                </a:lnTo>
                <a:lnTo>
                  <a:pt x="23702" y="3396"/>
                </a:lnTo>
                <a:lnTo>
                  <a:pt x="15633" y="10126"/>
                </a:lnTo>
                <a:lnTo>
                  <a:pt x="8984" y="19862"/>
                </a:lnTo>
                <a:lnTo>
                  <a:pt x="4000" y="32277"/>
                </a:lnTo>
                <a:lnTo>
                  <a:pt x="923" y="47041"/>
                </a:lnTo>
                <a:lnTo>
                  <a:pt x="0" y="63827"/>
                </a:lnTo>
                <a:lnTo>
                  <a:pt x="67" y="66648"/>
                </a:lnTo>
                <a:lnTo>
                  <a:pt x="1522" y="82268"/>
                </a:lnTo>
                <a:lnTo>
                  <a:pt x="4670" y="97288"/>
                </a:lnTo>
                <a:lnTo>
                  <a:pt x="9327" y="111365"/>
                </a:lnTo>
                <a:lnTo>
                  <a:pt x="15311" y="124151"/>
                </a:lnTo>
                <a:lnTo>
                  <a:pt x="22436" y="135303"/>
                </a:lnTo>
                <a:lnTo>
                  <a:pt x="30521" y="144474"/>
                </a:lnTo>
                <a:lnTo>
                  <a:pt x="39380" y="151320"/>
                </a:lnTo>
                <a:lnTo>
                  <a:pt x="48831" y="155496"/>
                </a:lnTo>
                <a:lnTo>
                  <a:pt x="61266" y="156390"/>
                </a:lnTo>
                <a:lnTo>
                  <a:pt x="70855" y="153082"/>
                </a:lnTo>
                <a:lnTo>
                  <a:pt x="79234" y="146397"/>
                </a:lnTo>
                <a:lnTo>
                  <a:pt x="86143" y="136685"/>
                </a:lnTo>
                <a:lnTo>
                  <a:pt x="91323" y="124296"/>
                </a:lnTo>
                <a:lnTo>
                  <a:pt x="94512" y="109579"/>
                </a:lnTo>
                <a:lnTo>
                  <a:pt x="95453" y="928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757878" y="4911956"/>
            <a:ext cx="95453" cy="156390"/>
          </a:xfrm>
          <a:custGeom>
            <a:avLst/>
            <a:gdLst/>
            <a:ahLst/>
            <a:cxnLst/>
            <a:rect l="l" t="t" r="r" b="b"/>
            <a:pathLst>
              <a:path w="95453" h="156390">
                <a:moveTo>
                  <a:pt x="95453" y="92885"/>
                </a:moveTo>
                <a:lnTo>
                  <a:pt x="94512" y="109579"/>
                </a:lnTo>
                <a:lnTo>
                  <a:pt x="91323" y="124296"/>
                </a:lnTo>
                <a:lnTo>
                  <a:pt x="86143" y="136685"/>
                </a:lnTo>
                <a:lnTo>
                  <a:pt x="79234" y="146397"/>
                </a:lnTo>
                <a:lnTo>
                  <a:pt x="70855" y="153082"/>
                </a:lnTo>
                <a:lnTo>
                  <a:pt x="61266" y="156390"/>
                </a:lnTo>
                <a:lnTo>
                  <a:pt x="50727" y="155971"/>
                </a:lnTo>
                <a:lnTo>
                  <a:pt x="39380" y="151320"/>
                </a:lnTo>
                <a:lnTo>
                  <a:pt x="30521" y="144474"/>
                </a:lnTo>
                <a:lnTo>
                  <a:pt x="22436" y="135303"/>
                </a:lnTo>
                <a:lnTo>
                  <a:pt x="15311" y="124151"/>
                </a:lnTo>
                <a:lnTo>
                  <a:pt x="9327" y="111365"/>
                </a:lnTo>
                <a:lnTo>
                  <a:pt x="4670" y="97288"/>
                </a:lnTo>
                <a:lnTo>
                  <a:pt x="1522" y="82268"/>
                </a:lnTo>
                <a:lnTo>
                  <a:pt x="67" y="66648"/>
                </a:lnTo>
                <a:lnTo>
                  <a:pt x="0" y="63827"/>
                </a:lnTo>
                <a:lnTo>
                  <a:pt x="923" y="47041"/>
                </a:lnTo>
                <a:lnTo>
                  <a:pt x="4000" y="32277"/>
                </a:lnTo>
                <a:lnTo>
                  <a:pt x="8984" y="19862"/>
                </a:lnTo>
                <a:lnTo>
                  <a:pt x="15633" y="10126"/>
                </a:lnTo>
                <a:lnTo>
                  <a:pt x="23702" y="3396"/>
                </a:lnTo>
                <a:lnTo>
                  <a:pt x="32947" y="0"/>
                </a:lnTo>
                <a:lnTo>
                  <a:pt x="43124" y="264"/>
                </a:lnTo>
                <a:lnTo>
                  <a:pt x="56051" y="5759"/>
                </a:lnTo>
                <a:lnTo>
                  <a:pt x="64895" y="12880"/>
                </a:lnTo>
                <a:lnTo>
                  <a:pt x="72969" y="22220"/>
                </a:lnTo>
                <a:lnTo>
                  <a:pt x="80091" y="33435"/>
                </a:lnTo>
                <a:lnTo>
                  <a:pt x="86077" y="46178"/>
                </a:lnTo>
                <a:lnTo>
                  <a:pt x="90743" y="60105"/>
                </a:lnTo>
                <a:lnTo>
                  <a:pt x="93905" y="74869"/>
                </a:lnTo>
                <a:lnTo>
                  <a:pt x="95381" y="90126"/>
                </a:lnTo>
                <a:lnTo>
                  <a:pt x="95453" y="928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852047" y="4801489"/>
            <a:ext cx="200240" cy="73355"/>
          </a:xfrm>
          <a:custGeom>
            <a:avLst/>
            <a:gdLst/>
            <a:ahLst/>
            <a:cxnLst/>
            <a:rect l="l" t="t" r="r" b="b"/>
            <a:pathLst>
              <a:path w="200240" h="73355">
                <a:moveTo>
                  <a:pt x="0" y="0"/>
                </a:moveTo>
                <a:lnTo>
                  <a:pt x="200240" y="733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886617" y="4845051"/>
            <a:ext cx="166268" cy="59321"/>
          </a:xfrm>
          <a:custGeom>
            <a:avLst/>
            <a:gdLst/>
            <a:ahLst/>
            <a:cxnLst/>
            <a:rect l="l" t="t" r="r" b="b"/>
            <a:pathLst>
              <a:path w="166268" h="59321">
                <a:moveTo>
                  <a:pt x="0" y="0"/>
                </a:moveTo>
                <a:lnTo>
                  <a:pt x="166268" y="593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07191" y="4882680"/>
            <a:ext cx="146278" cy="50800"/>
          </a:xfrm>
          <a:custGeom>
            <a:avLst/>
            <a:gdLst/>
            <a:ahLst/>
            <a:cxnLst/>
            <a:rect l="l" t="t" r="r" b="b"/>
            <a:pathLst>
              <a:path w="146278" h="50800">
                <a:moveTo>
                  <a:pt x="0" y="0"/>
                </a:moveTo>
                <a:lnTo>
                  <a:pt x="146278" y="508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21530" y="4918100"/>
            <a:ext cx="133057" cy="44958"/>
          </a:xfrm>
          <a:custGeom>
            <a:avLst/>
            <a:gdLst/>
            <a:ahLst/>
            <a:cxnLst/>
            <a:rect l="l" t="t" r="r" b="b"/>
            <a:pathLst>
              <a:path w="133057" h="44958">
                <a:moveTo>
                  <a:pt x="0" y="0"/>
                </a:moveTo>
                <a:lnTo>
                  <a:pt x="133057" y="449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932337" y="4955514"/>
            <a:ext cx="122910" cy="40220"/>
          </a:xfrm>
          <a:custGeom>
            <a:avLst/>
            <a:gdLst/>
            <a:ahLst/>
            <a:cxnLst/>
            <a:rect l="l" t="t" r="r" b="b"/>
            <a:pathLst>
              <a:path w="122910" h="40220">
                <a:moveTo>
                  <a:pt x="0" y="0"/>
                </a:moveTo>
                <a:lnTo>
                  <a:pt x="122910" y="402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939818" y="4998746"/>
            <a:ext cx="116217" cy="36563"/>
          </a:xfrm>
          <a:custGeom>
            <a:avLst/>
            <a:gdLst/>
            <a:ahLst/>
            <a:cxnLst/>
            <a:rect l="l" t="t" r="r" b="b"/>
            <a:pathLst>
              <a:path w="116217" h="36563">
                <a:moveTo>
                  <a:pt x="0" y="0"/>
                </a:moveTo>
                <a:lnTo>
                  <a:pt x="116217" y="365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942014" y="5039080"/>
            <a:ext cx="114782" cy="34696"/>
          </a:xfrm>
          <a:custGeom>
            <a:avLst/>
            <a:gdLst/>
            <a:ahLst/>
            <a:cxnLst/>
            <a:rect l="l" t="t" r="r" b="b"/>
            <a:pathLst>
              <a:path w="114782" h="34696">
                <a:moveTo>
                  <a:pt x="0" y="0"/>
                </a:moveTo>
                <a:lnTo>
                  <a:pt x="114782" y="346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939360" y="5078426"/>
            <a:ext cx="118224" cy="34239"/>
          </a:xfrm>
          <a:custGeom>
            <a:avLst/>
            <a:gdLst/>
            <a:ahLst/>
            <a:cxnLst/>
            <a:rect l="l" t="t" r="r" b="b"/>
            <a:pathLst>
              <a:path w="118224" h="34239">
                <a:moveTo>
                  <a:pt x="0" y="0"/>
                </a:moveTo>
                <a:lnTo>
                  <a:pt x="118224" y="342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932071" y="5113743"/>
            <a:ext cx="126225" cy="35102"/>
          </a:xfrm>
          <a:custGeom>
            <a:avLst/>
            <a:gdLst/>
            <a:ahLst/>
            <a:cxnLst/>
            <a:rect l="l" t="t" r="r" b="b"/>
            <a:pathLst>
              <a:path w="126225" h="35102">
                <a:moveTo>
                  <a:pt x="0" y="0"/>
                </a:moveTo>
                <a:lnTo>
                  <a:pt x="126225" y="351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914304" y="5156898"/>
            <a:ext cx="144919" cy="38150"/>
          </a:xfrm>
          <a:custGeom>
            <a:avLst/>
            <a:gdLst/>
            <a:ahLst/>
            <a:cxnLst/>
            <a:rect l="l" t="t" r="r" b="b"/>
            <a:pathLst>
              <a:path w="144919" h="38150">
                <a:moveTo>
                  <a:pt x="0" y="0"/>
                </a:moveTo>
                <a:lnTo>
                  <a:pt x="144919" y="381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361229" y="4642492"/>
            <a:ext cx="620458" cy="339461"/>
          </a:xfrm>
          <a:custGeom>
            <a:avLst/>
            <a:gdLst/>
            <a:ahLst/>
            <a:cxnLst/>
            <a:rect l="l" t="t" r="r" b="b"/>
            <a:pathLst>
              <a:path w="620458" h="339461">
                <a:moveTo>
                  <a:pt x="40781" y="129548"/>
                </a:moveTo>
                <a:lnTo>
                  <a:pt x="55317" y="104758"/>
                </a:lnTo>
                <a:lnTo>
                  <a:pt x="75373" y="89476"/>
                </a:lnTo>
                <a:lnTo>
                  <a:pt x="397522" y="41837"/>
                </a:lnTo>
                <a:lnTo>
                  <a:pt x="408067" y="41608"/>
                </a:lnTo>
                <a:lnTo>
                  <a:pt x="421401" y="42830"/>
                </a:lnTo>
                <a:lnTo>
                  <a:pt x="449569" y="48086"/>
                </a:lnTo>
                <a:lnTo>
                  <a:pt x="468403" y="54906"/>
                </a:lnTo>
                <a:lnTo>
                  <a:pt x="489033" y="66458"/>
                </a:lnTo>
                <a:lnTo>
                  <a:pt x="508344" y="81289"/>
                </a:lnTo>
                <a:lnTo>
                  <a:pt x="525994" y="99198"/>
                </a:lnTo>
                <a:lnTo>
                  <a:pt x="541644" y="119983"/>
                </a:lnTo>
                <a:lnTo>
                  <a:pt x="554952" y="143442"/>
                </a:lnTo>
                <a:lnTo>
                  <a:pt x="565579" y="169373"/>
                </a:lnTo>
                <a:lnTo>
                  <a:pt x="573184" y="197574"/>
                </a:lnTo>
                <a:lnTo>
                  <a:pt x="577426" y="227843"/>
                </a:lnTo>
                <a:lnTo>
                  <a:pt x="578929" y="285804"/>
                </a:lnTo>
                <a:lnTo>
                  <a:pt x="620458" y="292763"/>
                </a:lnTo>
                <a:lnTo>
                  <a:pt x="619823" y="258257"/>
                </a:lnTo>
                <a:lnTo>
                  <a:pt x="617087" y="219596"/>
                </a:lnTo>
                <a:lnTo>
                  <a:pt x="610555" y="184435"/>
                </a:lnTo>
                <a:lnTo>
                  <a:pt x="600543" y="152646"/>
                </a:lnTo>
                <a:lnTo>
                  <a:pt x="587372" y="124103"/>
                </a:lnTo>
                <a:lnTo>
                  <a:pt x="571358" y="98676"/>
                </a:lnTo>
                <a:lnTo>
                  <a:pt x="552820" y="76237"/>
                </a:lnTo>
                <a:lnTo>
                  <a:pt x="532076" y="56659"/>
                </a:lnTo>
                <a:lnTo>
                  <a:pt x="509445" y="39813"/>
                </a:lnTo>
                <a:lnTo>
                  <a:pt x="485243" y="25572"/>
                </a:lnTo>
                <a:lnTo>
                  <a:pt x="459790" y="13808"/>
                </a:lnTo>
                <a:lnTo>
                  <a:pt x="429107" y="5086"/>
                </a:lnTo>
                <a:lnTo>
                  <a:pt x="401388" y="786"/>
                </a:lnTo>
                <a:lnTo>
                  <a:pt x="389147" y="0"/>
                </a:lnTo>
                <a:lnTo>
                  <a:pt x="379272" y="346"/>
                </a:lnTo>
                <a:lnTo>
                  <a:pt x="61036" y="57280"/>
                </a:lnTo>
                <a:lnTo>
                  <a:pt x="37360" y="68451"/>
                </a:lnTo>
                <a:lnTo>
                  <a:pt x="18433" y="86913"/>
                </a:lnTo>
                <a:lnTo>
                  <a:pt x="5003" y="111704"/>
                </a:lnTo>
                <a:lnTo>
                  <a:pt x="0" y="141290"/>
                </a:lnTo>
                <a:lnTo>
                  <a:pt x="2082" y="339461"/>
                </a:lnTo>
                <a:lnTo>
                  <a:pt x="38011" y="335524"/>
                </a:lnTo>
                <a:lnTo>
                  <a:pt x="36817" y="153203"/>
                </a:lnTo>
                <a:lnTo>
                  <a:pt x="37305" y="144533"/>
                </a:lnTo>
                <a:lnTo>
                  <a:pt x="40781" y="1295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361229" y="4642492"/>
            <a:ext cx="620458" cy="339461"/>
          </a:xfrm>
          <a:custGeom>
            <a:avLst/>
            <a:gdLst/>
            <a:ahLst/>
            <a:cxnLst/>
            <a:rect l="l" t="t" r="r" b="b"/>
            <a:pathLst>
              <a:path w="620458" h="339461">
                <a:moveTo>
                  <a:pt x="0" y="141290"/>
                </a:moveTo>
                <a:lnTo>
                  <a:pt x="5003" y="111704"/>
                </a:lnTo>
                <a:lnTo>
                  <a:pt x="18433" y="86913"/>
                </a:lnTo>
                <a:lnTo>
                  <a:pt x="37360" y="68451"/>
                </a:lnTo>
                <a:lnTo>
                  <a:pt x="58856" y="57849"/>
                </a:lnTo>
                <a:lnTo>
                  <a:pt x="379272" y="346"/>
                </a:lnTo>
                <a:lnTo>
                  <a:pt x="389147" y="0"/>
                </a:lnTo>
                <a:lnTo>
                  <a:pt x="401388" y="786"/>
                </a:lnTo>
                <a:lnTo>
                  <a:pt x="429107" y="5086"/>
                </a:lnTo>
                <a:lnTo>
                  <a:pt x="454714" y="11904"/>
                </a:lnTo>
                <a:lnTo>
                  <a:pt x="485243" y="25572"/>
                </a:lnTo>
                <a:lnTo>
                  <a:pt x="509445" y="39813"/>
                </a:lnTo>
                <a:lnTo>
                  <a:pt x="532076" y="56659"/>
                </a:lnTo>
                <a:lnTo>
                  <a:pt x="552820" y="76237"/>
                </a:lnTo>
                <a:lnTo>
                  <a:pt x="571358" y="98676"/>
                </a:lnTo>
                <a:lnTo>
                  <a:pt x="587372" y="124103"/>
                </a:lnTo>
                <a:lnTo>
                  <a:pt x="600543" y="152646"/>
                </a:lnTo>
                <a:lnTo>
                  <a:pt x="610555" y="184435"/>
                </a:lnTo>
                <a:lnTo>
                  <a:pt x="617087" y="219596"/>
                </a:lnTo>
                <a:lnTo>
                  <a:pt x="619823" y="258257"/>
                </a:lnTo>
                <a:lnTo>
                  <a:pt x="620458" y="292763"/>
                </a:lnTo>
                <a:lnTo>
                  <a:pt x="578929" y="285804"/>
                </a:lnTo>
                <a:lnTo>
                  <a:pt x="578180" y="243690"/>
                </a:lnTo>
                <a:lnTo>
                  <a:pt x="577426" y="227843"/>
                </a:lnTo>
                <a:lnTo>
                  <a:pt x="573184" y="197574"/>
                </a:lnTo>
                <a:lnTo>
                  <a:pt x="565579" y="169373"/>
                </a:lnTo>
                <a:lnTo>
                  <a:pt x="554952" y="143442"/>
                </a:lnTo>
                <a:lnTo>
                  <a:pt x="541644" y="119983"/>
                </a:lnTo>
                <a:lnTo>
                  <a:pt x="525994" y="99198"/>
                </a:lnTo>
                <a:lnTo>
                  <a:pt x="508344" y="81289"/>
                </a:lnTo>
                <a:lnTo>
                  <a:pt x="489033" y="66458"/>
                </a:lnTo>
                <a:lnTo>
                  <a:pt x="468403" y="54906"/>
                </a:lnTo>
                <a:lnTo>
                  <a:pt x="449569" y="48086"/>
                </a:lnTo>
                <a:lnTo>
                  <a:pt x="421401" y="42830"/>
                </a:lnTo>
                <a:lnTo>
                  <a:pt x="408067" y="41608"/>
                </a:lnTo>
                <a:lnTo>
                  <a:pt x="397942" y="41780"/>
                </a:lnTo>
                <a:lnTo>
                  <a:pt x="85750" y="86376"/>
                </a:lnTo>
                <a:lnTo>
                  <a:pt x="64999" y="95733"/>
                </a:lnTo>
                <a:lnTo>
                  <a:pt x="47015" y="116159"/>
                </a:lnTo>
                <a:lnTo>
                  <a:pt x="37305" y="144533"/>
                </a:lnTo>
                <a:lnTo>
                  <a:pt x="36817" y="153203"/>
                </a:lnTo>
                <a:lnTo>
                  <a:pt x="38011" y="335524"/>
                </a:lnTo>
                <a:lnTo>
                  <a:pt x="2082" y="339461"/>
                </a:lnTo>
                <a:lnTo>
                  <a:pt x="0" y="1412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98044" y="4683972"/>
            <a:ext cx="529374" cy="298796"/>
          </a:xfrm>
          <a:custGeom>
            <a:avLst/>
            <a:gdLst/>
            <a:ahLst/>
            <a:cxnLst/>
            <a:rect l="l" t="t" r="r" b="b"/>
            <a:pathLst>
              <a:path w="529374" h="298796">
                <a:moveTo>
                  <a:pt x="509" y="189846"/>
                </a:moveTo>
                <a:lnTo>
                  <a:pt x="641" y="209930"/>
                </a:lnTo>
                <a:lnTo>
                  <a:pt x="797" y="233744"/>
                </a:lnTo>
                <a:lnTo>
                  <a:pt x="981" y="261660"/>
                </a:lnTo>
                <a:lnTo>
                  <a:pt x="1193" y="294046"/>
                </a:lnTo>
                <a:lnTo>
                  <a:pt x="12458" y="298796"/>
                </a:lnTo>
                <a:lnTo>
                  <a:pt x="12890" y="278057"/>
                </a:lnTo>
                <a:lnTo>
                  <a:pt x="13102" y="262056"/>
                </a:lnTo>
                <a:lnTo>
                  <a:pt x="14210" y="243423"/>
                </a:lnTo>
                <a:lnTo>
                  <a:pt x="16204" y="225871"/>
                </a:lnTo>
                <a:lnTo>
                  <a:pt x="19034" y="209421"/>
                </a:lnTo>
                <a:lnTo>
                  <a:pt x="22647" y="194091"/>
                </a:lnTo>
                <a:lnTo>
                  <a:pt x="26993" y="179901"/>
                </a:lnTo>
                <a:lnTo>
                  <a:pt x="32021" y="166870"/>
                </a:lnTo>
                <a:lnTo>
                  <a:pt x="37681" y="155019"/>
                </a:lnTo>
                <a:lnTo>
                  <a:pt x="43922" y="144366"/>
                </a:lnTo>
                <a:lnTo>
                  <a:pt x="50692" y="134931"/>
                </a:lnTo>
                <a:lnTo>
                  <a:pt x="57940" y="126734"/>
                </a:lnTo>
                <a:lnTo>
                  <a:pt x="65617" y="119794"/>
                </a:lnTo>
                <a:lnTo>
                  <a:pt x="73670" y="114131"/>
                </a:lnTo>
                <a:lnTo>
                  <a:pt x="82049" y="109764"/>
                </a:lnTo>
                <a:lnTo>
                  <a:pt x="90703" y="106712"/>
                </a:lnTo>
                <a:lnTo>
                  <a:pt x="99581" y="104996"/>
                </a:lnTo>
                <a:lnTo>
                  <a:pt x="108632" y="104635"/>
                </a:lnTo>
                <a:lnTo>
                  <a:pt x="117805" y="105648"/>
                </a:lnTo>
                <a:lnTo>
                  <a:pt x="127050" y="108054"/>
                </a:lnTo>
                <a:lnTo>
                  <a:pt x="138923" y="112041"/>
                </a:lnTo>
                <a:lnTo>
                  <a:pt x="149505" y="115595"/>
                </a:lnTo>
                <a:lnTo>
                  <a:pt x="158920" y="118756"/>
                </a:lnTo>
                <a:lnTo>
                  <a:pt x="167598" y="121670"/>
                </a:lnTo>
                <a:lnTo>
                  <a:pt x="175967" y="124480"/>
                </a:lnTo>
                <a:lnTo>
                  <a:pt x="184456" y="127330"/>
                </a:lnTo>
                <a:lnTo>
                  <a:pt x="193495" y="130365"/>
                </a:lnTo>
                <a:lnTo>
                  <a:pt x="203512" y="133727"/>
                </a:lnTo>
                <a:lnTo>
                  <a:pt x="214936" y="137562"/>
                </a:lnTo>
                <a:lnTo>
                  <a:pt x="228197" y="142014"/>
                </a:lnTo>
                <a:lnTo>
                  <a:pt x="243723" y="147225"/>
                </a:lnTo>
                <a:lnTo>
                  <a:pt x="261943" y="153341"/>
                </a:lnTo>
                <a:lnTo>
                  <a:pt x="283286" y="160505"/>
                </a:lnTo>
                <a:lnTo>
                  <a:pt x="283464" y="159932"/>
                </a:lnTo>
                <a:lnTo>
                  <a:pt x="284521" y="156806"/>
                </a:lnTo>
                <a:lnTo>
                  <a:pt x="286563" y="151386"/>
                </a:lnTo>
                <a:lnTo>
                  <a:pt x="289631" y="144154"/>
                </a:lnTo>
                <a:lnTo>
                  <a:pt x="293768" y="135593"/>
                </a:lnTo>
                <a:lnTo>
                  <a:pt x="299014" y="126187"/>
                </a:lnTo>
                <a:lnTo>
                  <a:pt x="305412" y="116417"/>
                </a:lnTo>
                <a:lnTo>
                  <a:pt x="313002" y="106768"/>
                </a:lnTo>
                <a:lnTo>
                  <a:pt x="321827" y="97722"/>
                </a:lnTo>
                <a:lnTo>
                  <a:pt x="331928" y="89761"/>
                </a:lnTo>
                <a:lnTo>
                  <a:pt x="343346" y="83370"/>
                </a:lnTo>
                <a:lnTo>
                  <a:pt x="356122" y="79030"/>
                </a:lnTo>
                <a:lnTo>
                  <a:pt x="370300" y="77224"/>
                </a:lnTo>
                <a:lnTo>
                  <a:pt x="385919" y="78437"/>
                </a:lnTo>
                <a:lnTo>
                  <a:pt x="403021" y="83150"/>
                </a:lnTo>
                <a:lnTo>
                  <a:pt x="413783" y="87144"/>
                </a:lnTo>
                <a:lnTo>
                  <a:pt x="428929" y="92766"/>
                </a:lnTo>
                <a:lnTo>
                  <a:pt x="452388" y="101472"/>
                </a:lnTo>
                <a:lnTo>
                  <a:pt x="470968" y="108366"/>
                </a:lnTo>
                <a:lnTo>
                  <a:pt x="489742" y="115330"/>
                </a:lnTo>
                <a:lnTo>
                  <a:pt x="513788" y="124246"/>
                </a:lnTo>
                <a:lnTo>
                  <a:pt x="529374" y="130025"/>
                </a:lnTo>
                <a:lnTo>
                  <a:pt x="529191" y="129432"/>
                </a:lnTo>
                <a:lnTo>
                  <a:pt x="522324" y="111717"/>
                </a:lnTo>
                <a:lnTo>
                  <a:pt x="511466" y="90319"/>
                </a:lnTo>
                <a:lnTo>
                  <a:pt x="494815" y="65320"/>
                </a:lnTo>
                <a:lnTo>
                  <a:pt x="471712" y="40208"/>
                </a:lnTo>
                <a:lnTo>
                  <a:pt x="457535" y="28700"/>
                </a:lnTo>
                <a:lnTo>
                  <a:pt x="441499" y="18472"/>
                </a:lnTo>
                <a:lnTo>
                  <a:pt x="423519" y="9960"/>
                </a:lnTo>
                <a:lnTo>
                  <a:pt x="403683" y="4123"/>
                </a:lnTo>
                <a:lnTo>
                  <a:pt x="376066" y="0"/>
                </a:lnTo>
                <a:lnTo>
                  <a:pt x="362877" y="142"/>
                </a:lnTo>
                <a:lnTo>
                  <a:pt x="338628" y="3200"/>
                </a:lnTo>
                <a:lnTo>
                  <a:pt x="309646" y="7114"/>
                </a:lnTo>
                <a:lnTo>
                  <a:pt x="273523" y="12095"/>
                </a:lnTo>
                <a:lnTo>
                  <a:pt x="253617" y="14869"/>
                </a:lnTo>
                <a:lnTo>
                  <a:pt x="232927" y="17772"/>
                </a:lnTo>
                <a:lnTo>
                  <a:pt x="211786" y="20756"/>
                </a:lnTo>
                <a:lnTo>
                  <a:pt x="190528" y="23775"/>
                </a:lnTo>
                <a:lnTo>
                  <a:pt x="169485" y="26783"/>
                </a:lnTo>
                <a:lnTo>
                  <a:pt x="148991" y="29734"/>
                </a:lnTo>
                <a:lnTo>
                  <a:pt x="129380" y="32581"/>
                </a:lnTo>
                <a:lnTo>
                  <a:pt x="110986" y="35277"/>
                </a:lnTo>
                <a:lnTo>
                  <a:pt x="79181" y="40034"/>
                </a:lnTo>
                <a:lnTo>
                  <a:pt x="56243" y="43634"/>
                </a:lnTo>
                <a:lnTo>
                  <a:pt x="26268" y="55214"/>
                </a:lnTo>
                <a:lnTo>
                  <a:pt x="8297" y="78440"/>
                </a:lnTo>
                <a:lnTo>
                  <a:pt x="768" y="102653"/>
                </a:lnTo>
                <a:lnTo>
                  <a:pt x="0" y="111725"/>
                </a:lnTo>
                <a:lnTo>
                  <a:pt x="133" y="132458"/>
                </a:lnTo>
                <a:lnTo>
                  <a:pt x="309" y="159394"/>
                </a:lnTo>
                <a:lnTo>
                  <a:pt x="509" y="1898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398044" y="4683972"/>
            <a:ext cx="529374" cy="298796"/>
          </a:xfrm>
          <a:custGeom>
            <a:avLst/>
            <a:gdLst/>
            <a:ahLst/>
            <a:cxnLst/>
            <a:rect l="l" t="t" r="r" b="b"/>
            <a:pathLst>
              <a:path w="529374" h="298796">
                <a:moveTo>
                  <a:pt x="1193" y="294046"/>
                </a:moveTo>
                <a:lnTo>
                  <a:pt x="981" y="261660"/>
                </a:lnTo>
                <a:lnTo>
                  <a:pt x="797" y="233744"/>
                </a:lnTo>
                <a:lnTo>
                  <a:pt x="641" y="209930"/>
                </a:lnTo>
                <a:lnTo>
                  <a:pt x="509" y="189846"/>
                </a:lnTo>
                <a:lnTo>
                  <a:pt x="309" y="159394"/>
                </a:lnTo>
                <a:lnTo>
                  <a:pt x="178" y="139431"/>
                </a:lnTo>
                <a:lnTo>
                  <a:pt x="47" y="119138"/>
                </a:lnTo>
                <a:lnTo>
                  <a:pt x="0" y="111725"/>
                </a:lnTo>
                <a:lnTo>
                  <a:pt x="768" y="102653"/>
                </a:lnTo>
                <a:lnTo>
                  <a:pt x="8297" y="78440"/>
                </a:lnTo>
                <a:lnTo>
                  <a:pt x="26268" y="55214"/>
                </a:lnTo>
                <a:lnTo>
                  <a:pt x="48933" y="44885"/>
                </a:lnTo>
                <a:lnTo>
                  <a:pt x="66436" y="42002"/>
                </a:lnTo>
                <a:lnTo>
                  <a:pt x="94142" y="37777"/>
                </a:lnTo>
                <a:lnTo>
                  <a:pt x="129380" y="32581"/>
                </a:lnTo>
                <a:lnTo>
                  <a:pt x="148991" y="29734"/>
                </a:lnTo>
                <a:lnTo>
                  <a:pt x="169485" y="26783"/>
                </a:lnTo>
                <a:lnTo>
                  <a:pt x="190528" y="23775"/>
                </a:lnTo>
                <a:lnTo>
                  <a:pt x="211786" y="20756"/>
                </a:lnTo>
                <a:lnTo>
                  <a:pt x="232927" y="17772"/>
                </a:lnTo>
                <a:lnTo>
                  <a:pt x="253617" y="14869"/>
                </a:lnTo>
                <a:lnTo>
                  <a:pt x="273523" y="12095"/>
                </a:lnTo>
                <a:lnTo>
                  <a:pt x="292310" y="9494"/>
                </a:lnTo>
                <a:lnTo>
                  <a:pt x="325196" y="5000"/>
                </a:lnTo>
                <a:lnTo>
                  <a:pt x="349608" y="1760"/>
                </a:lnTo>
                <a:lnTo>
                  <a:pt x="376066" y="0"/>
                </a:lnTo>
                <a:lnTo>
                  <a:pt x="390103" y="1520"/>
                </a:lnTo>
                <a:lnTo>
                  <a:pt x="415504" y="7229"/>
                </a:lnTo>
                <a:lnTo>
                  <a:pt x="441499" y="18472"/>
                </a:lnTo>
                <a:lnTo>
                  <a:pt x="457535" y="28700"/>
                </a:lnTo>
                <a:lnTo>
                  <a:pt x="471712" y="40208"/>
                </a:lnTo>
                <a:lnTo>
                  <a:pt x="494815" y="65320"/>
                </a:lnTo>
                <a:lnTo>
                  <a:pt x="511466" y="90319"/>
                </a:lnTo>
                <a:lnTo>
                  <a:pt x="522324" y="111717"/>
                </a:lnTo>
                <a:lnTo>
                  <a:pt x="529191" y="129432"/>
                </a:lnTo>
                <a:lnTo>
                  <a:pt x="529374" y="130025"/>
                </a:lnTo>
                <a:lnTo>
                  <a:pt x="513788" y="124246"/>
                </a:lnTo>
                <a:lnTo>
                  <a:pt x="489742" y="115330"/>
                </a:lnTo>
                <a:lnTo>
                  <a:pt x="470968" y="108366"/>
                </a:lnTo>
                <a:lnTo>
                  <a:pt x="452388" y="101472"/>
                </a:lnTo>
                <a:lnTo>
                  <a:pt x="428929" y="92766"/>
                </a:lnTo>
                <a:lnTo>
                  <a:pt x="403021" y="83150"/>
                </a:lnTo>
                <a:lnTo>
                  <a:pt x="385919" y="78437"/>
                </a:lnTo>
                <a:lnTo>
                  <a:pt x="370300" y="77224"/>
                </a:lnTo>
                <a:lnTo>
                  <a:pt x="356122" y="79030"/>
                </a:lnTo>
                <a:lnTo>
                  <a:pt x="343346" y="83370"/>
                </a:lnTo>
                <a:lnTo>
                  <a:pt x="331928" y="89761"/>
                </a:lnTo>
                <a:lnTo>
                  <a:pt x="321827" y="97722"/>
                </a:lnTo>
                <a:lnTo>
                  <a:pt x="313002" y="106768"/>
                </a:lnTo>
                <a:lnTo>
                  <a:pt x="305412" y="116417"/>
                </a:lnTo>
                <a:lnTo>
                  <a:pt x="299014" y="126187"/>
                </a:lnTo>
                <a:lnTo>
                  <a:pt x="293768" y="135593"/>
                </a:lnTo>
                <a:lnTo>
                  <a:pt x="289631" y="144154"/>
                </a:lnTo>
                <a:lnTo>
                  <a:pt x="286563" y="151386"/>
                </a:lnTo>
                <a:lnTo>
                  <a:pt x="284521" y="156806"/>
                </a:lnTo>
                <a:lnTo>
                  <a:pt x="283286" y="160505"/>
                </a:lnTo>
                <a:lnTo>
                  <a:pt x="261943" y="153341"/>
                </a:lnTo>
                <a:lnTo>
                  <a:pt x="243723" y="147225"/>
                </a:lnTo>
                <a:lnTo>
                  <a:pt x="228197" y="142014"/>
                </a:lnTo>
                <a:lnTo>
                  <a:pt x="214936" y="137562"/>
                </a:lnTo>
                <a:lnTo>
                  <a:pt x="203512" y="133727"/>
                </a:lnTo>
                <a:lnTo>
                  <a:pt x="193495" y="130365"/>
                </a:lnTo>
                <a:lnTo>
                  <a:pt x="184456" y="127330"/>
                </a:lnTo>
                <a:lnTo>
                  <a:pt x="175967" y="124480"/>
                </a:lnTo>
                <a:lnTo>
                  <a:pt x="167598" y="121670"/>
                </a:lnTo>
                <a:lnTo>
                  <a:pt x="158920" y="118756"/>
                </a:lnTo>
                <a:lnTo>
                  <a:pt x="149505" y="115595"/>
                </a:lnTo>
                <a:lnTo>
                  <a:pt x="138923" y="112041"/>
                </a:lnTo>
                <a:lnTo>
                  <a:pt x="127050" y="108054"/>
                </a:lnTo>
                <a:lnTo>
                  <a:pt x="117805" y="105648"/>
                </a:lnTo>
                <a:lnTo>
                  <a:pt x="108632" y="104635"/>
                </a:lnTo>
                <a:lnTo>
                  <a:pt x="99581" y="104996"/>
                </a:lnTo>
                <a:lnTo>
                  <a:pt x="90703" y="106712"/>
                </a:lnTo>
                <a:lnTo>
                  <a:pt x="82049" y="109764"/>
                </a:lnTo>
                <a:lnTo>
                  <a:pt x="73670" y="114131"/>
                </a:lnTo>
                <a:lnTo>
                  <a:pt x="65617" y="119794"/>
                </a:lnTo>
                <a:lnTo>
                  <a:pt x="57940" y="126734"/>
                </a:lnTo>
                <a:lnTo>
                  <a:pt x="50692" y="134931"/>
                </a:lnTo>
                <a:lnTo>
                  <a:pt x="43922" y="144366"/>
                </a:lnTo>
                <a:lnTo>
                  <a:pt x="37681" y="155019"/>
                </a:lnTo>
                <a:lnTo>
                  <a:pt x="32021" y="166870"/>
                </a:lnTo>
                <a:lnTo>
                  <a:pt x="26993" y="179901"/>
                </a:lnTo>
                <a:lnTo>
                  <a:pt x="22647" y="194091"/>
                </a:lnTo>
                <a:lnTo>
                  <a:pt x="19034" y="209421"/>
                </a:lnTo>
                <a:lnTo>
                  <a:pt x="16204" y="225871"/>
                </a:lnTo>
                <a:lnTo>
                  <a:pt x="14210" y="243423"/>
                </a:lnTo>
                <a:lnTo>
                  <a:pt x="13102" y="262056"/>
                </a:lnTo>
                <a:lnTo>
                  <a:pt x="12890" y="278057"/>
                </a:lnTo>
                <a:lnTo>
                  <a:pt x="12458" y="298796"/>
                </a:lnTo>
                <a:lnTo>
                  <a:pt x="1193" y="2940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962943" y="4932094"/>
            <a:ext cx="129171" cy="187032"/>
          </a:xfrm>
          <a:custGeom>
            <a:avLst/>
            <a:gdLst/>
            <a:ahLst/>
            <a:cxnLst/>
            <a:rect l="l" t="t" r="r" b="b"/>
            <a:pathLst>
              <a:path w="129171" h="187032">
                <a:moveTo>
                  <a:pt x="113922" y="30272"/>
                </a:moveTo>
                <a:lnTo>
                  <a:pt x="18745" y="3162"/>
                </a:lnTo>
                <a:lnTo>
                  <a:pt x="0" y="0"/>
                </a:lnTo>
                <a:lnTo>
                  <a:pt x="2730" y="153949"/>
                </a:lnTo>
                <a:lnTo>
                  <a:pt x="57619" y="169849"/>
                </a:lnTo>
                <a:lnTo>
                  <a:pt x="113922" y="183370"/>
                </a:lnTo>
                <a:lnTo>
                  <a:pt x="113922" y="302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962943" y="4932094"/>
            <a:ext cx="129171" cy="187032"/>
          </a:xfrm>
          <a:custGeom>
            <a:avLst/>
            <a:gdLst/>
            <a:ahLst/>
            <a:cxnLst/>
            <a:rect l="l" t="t" r="r" b="b"/>
            <a:pathLst>
              <a:path w="129171" h="187032">
                <a:moveTo>
                  <a:pt x="113922" y="30272"/>
                </a:moveTo>
                <a:lnTo>
                  <a:pt x="18745" y="3162"/>
                </a:lnTo>
                <a:lnTo>
                  <a:pt x="0" y="0"/>
                </a:lnTo>
                <a:lnTo>
                  <a:pt x="2730" y="153949"/>
                </a:lnTo>
                <a:lnTo>
                  <a:pt x="57619" y="169849"/>
                </a:lnTo>
                <a:lnTo>
                  <a:pt x="113922" y="183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987962" y="4998567"/>
            <a:ext cx="1739" cy="94437"/>
          </a:xfrm>
          <a:custGeom>
            <a:avLst/>
            <a:gdLst/>
            <a:ahLst/>
            <a:cxnLst/>
            <a:rect l="l" t="t" r="r" b="b"/>
            <a:pathLst>
              <a:path w="1739" h="94437">
                <a:moveTo>
                  <a:pt x="1739" y="94437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87962" y="4998567"/>
            <a:ext cx="1739" cy="94437"/>
          </a:xfrm>
          <a:custGeom>
            <a:avLst/>
            <a:gdLst/>
            <a:ahLst/>
            <a:cxnLst/>
            <a:rect l="l" t="t" r="r" b="b"/>
            <a:pathLst>
              <a:path w="1739" h="94437">
                <a:moveTo>
                  <a:pt x="1739" y="9443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018883" y="5013927"/>
            <a:ext cx="1676" cy="88011"/>
          </a:xfrm>
          <a:custGeom>
            <a:avLst/>
            <a:gdLst/>
            <a:ahLst/>
            <a:cxnLst/>
            <a:rect l="l" t="t" r="r" b="b"/>
            <a:pathLst>
              <a:path w="1676" h="88011">
                <a:moveTo>
                  <a:pt x="0" y="0"/>
                </a:moveTo>
                <a:lnTo>
                  <a:pt x="1676" y="8801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018883" y="5013927"/>
            <a:ext cx="1676" cy="88011"/>
          </a:xfrm>
          <a:custGeom>
            <a:avLst/>
            <a:gdLst/>
            <a:ahLst/>
            <a:cxnLst/>
            <a:rect l="l" t="t" r="r" b="b"/>
            <a:pathLst>
              <a:path w="1676" h="88011">
                <a:moveTo>
                  <a:pt x="0" y="0"/>
                </a:moveTo>
                <a:lnTo>
                  <a:pt x="1676" y="88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980867" y="4889613"/>
            <a:ext cx="73126" cy="70142"/>
          </a:xfrm>
          <a:custGeom>
            <a:avLst/>
            <a:gdLst/>
            <a:ahLst/>
            <a:cxnLst/>
            <a:rect l="l" t="t" r="r" b="b"/>
            <a:pathLst>
              <a:path w="73126" h="70142">
                <a:moveTo>
                  <a:pt x="72224" y="25514"/>
                </a:moveTo>
                <a:lnTo>
                  <a:pt x="0" y="0"/>
                </a:lnTo>
                <a:lnTo>
                  <a:pt x="825" y="45643"/>
                </a:lnTo>
                <a:lnTo>
                  <a:pt x="73126" y="70142"/>
                </a:lnTo>
                <a:lnTo>
                  <a:pt x="72224" y="255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980867" y="4889613"/>
            <a:ext cx="73126" cy="70142"/>
          </a:xfrm>
          <a:custGeom>
            <a:avLst/>
            <a:gdLst/>
            <a:ahLst/>
            <a:cxnLst/>
            <a:rect l="l" t="t" r="r" b="b"/>
            <a:pathLst>
              <a:path w="73126" h="70142">
                <a:moveTo>
                  <a:pt x="72224" y="25514"/>
                </a:moveTo>
                <a:lnTo>
                  <a:pt x="0" y="0"/>
                </a:lnTo>
                <a:lnTo>
                  <a:pt x="825" y="45643"/>
                </a:lnTo>
                <a:lnTo>
                  <a:pt x="73126" y="70142"/>
                </a:lnTo>
                <a:lnTo>
                  <a:pt x="72224" y="255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21018" y="4656293"/>
            <a:ext cx="288455" cy="317042"/>
          </a:xfrm>
          <a:custGeom>
            <a:avLst/>
            <a:gdLst/>
            <a:ahLst/>
            <a:cxnLst/>
            <a:rect l="l" t="t" r="r" b="b"/>
            <a:pathLst>
              <a:path w="288455" h="317042">
                <a:moveTo>
                  <a:pt x="255847" y="105524"/>
                </a:moveTo>
                <a:lnTo>
                  <a:pt x="250096" y="102478"/>
                </a:lnTo>
                <a:lnTo>
                  <a:pt x="229222" y="93306"/>
                </a:lnTo>
                <a:lnTo>
                  <a:pt x="22262" y="9062"/>
                </a:lnTo>
                <a:lnTo>
                  <a:pt x="27692" y="11863"/>
                </a:lnTo>
                <a:lnTo>
                  <a:pt x="37406" y="17541"/>
                </a:lnTo>
                <a:lnTo>
                  <a:pt x="47544" y="24144"/>
                </a:lnTo>
                <a:lnTo>
                  <a:pt x="57959" y="31639"/>
                </a:lnTo>
                <a:lnTo>
                  <a:pt x="68503" y="39989"/>
                </a:lnTo>
                <a:lnTo>
                  <a:pt x="79029" y="49161"/>
                </a:lnTo>
                <a:lnTo>
                  <a:pt x="89391" y="59120"/>
                </a:lnTo>
                <a:lnTo>
                  <a:pt x="99442" y="69832"/>
                </a:lnTo>
                <a:lnTo>
                  <a:pt x="109035" y="81260"/>
                </a:lnTo>
                <a:lnTo>
                  <a:pt x="118021" y="93371"/>
                </a:lnTo>
                <a:lnTo>
                  <a:pt x="126256" y="106131"/>
                </a:lnTo>
                <a:lnTo>
                  <a:pt x="133591" y="119503"/>
                </a:lnTo>
                <a:lnTo>
                  <a:pt x="139879" y="133454"/>
                </a:lnTo>
                <a:lnTo>
                  <a:pt x="144975" y="147949"/>
                </a:lnTo>
                <a:lnTo>
                  <a:pt x="148729" y="162953"/>
                </a:lnTo>
                <a:lnTo>
                  <a:pt x="151098" y="174967"/>
                </a:lnTo>
                <a:lnTo>
                  <a:pt x="153956" y="191524"/>
                </a:lnTo>
                <a:lnTo>
                  <a:pt x="156011" y="209583"/>
                </a:lnTo>
                <a:lnTo>
                  <a:pt x="156970" y="221422"/>
                </a:lnTo>
                <a:lnTo>
                  <a:pt x="158006" y="236334"/>
                </a:lnTo>
                <a:lnTo>
                  <a:pt x="159212" y="255216"/>
                </a:lnTo>
                <a:lnTo>
                  <a:pt x="160680" y="278968"/>
                </a:lnTo>
                <a:lnTo>
                  <a:pt x="255847" y="307326"/>
                </a:lnTo>
                <a:lnTo>
                  <a:pt x="255847" y="105524"/>
                </a:lnTo>
                <a:close/>
              </a:path>
              <a:path w="288455" h="317042">
                <a:moveTo>
                  <a:pt x="18548" y="7146"/>
                </a:moveTo>
                <a:lnTo>
                  <a:pt x="10123" y="3424"/>
                </a:lnTo>
                <a:lnTo>
                  <a:pt x="2561" y="731"/>
                </a:lnTo>
                <a:lnTo>
                  <a:pt x="0" y="0"/>
                </a:lnTo>
                <a:lnTo>
                  <a:pt x="22262" y="9062"/>
                </a:lnTo>
                <a:lnTo>
                  <a:pt x="18548" y="71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21018" y="4656293"/>
            <a:ext cx="288455" cy="317042"/>
          </a:xfrm>
          <a:custGeom>
            <a:avLst/>
            <a:gdLst/>
            <a:ahLst/>
            <a:cxnLst/>
            <a:rect l="l" t="t" r="r" b="b"/>
            <a:pathLst>
              <a:path w="288455" h="317042">
                <a:moveTo>
                  <a:pt x="255847" y="105524"/>
                </a:moveTo>
                <a:lnTo>
                  <a:pt x="250096" y="102478"/>
                </a:lnTo>
                <a:lnTo>
                  <a:pt x="229222" y="93306"/>
                </a:lnTo>
                <a:lnTo>
                  <a:pt x="22262" y="9062"/>
                </a:lnTo>
                <a:lnTo>
                  <a:pt x="27692" y="11863"/>
                </a:lnTo>
                <a:lnTo>
                  <a:pt x="37406" y="17541"/>
                </a:lnTo>
                <a:lnTo>
                  <a:pt x="47544" y="24144"/>
                </a:lnTo>
                <a:lnTo>
                  <a:pt x="57959" y="31639"/>
                </a:lnTo>
                <a:lnTo>
                  <a:pt x="68503" y="39989"/>
                </a:lnTo>
                <a:lnTo>
                  <a:pt x="79029" y="49161"/>
                </a:lnTo>
                <a:lnTo>
                  <a:pt x="89391" y="59120"/>
                </a:lnTo>
                <a:lnTo>
                  <a:pt x="99442" y="69832"/>
                </a:lnTo>
                <a:lnTo>
                  <a:pt x="109035" y="81260"/>
                </a:lnTo>
                <a:lnTo>
                  <a:pt x="118021" y="93371"/>
                </a:lnTo>
                <a:lnTo>
                  <a:pt x="126256" y="106131"/>
                </a:lnTo>
                <a:lnTo>
                  <a:pt x="133591" y="119503"/>
                </a:lnTo>
                <a:lnTo>
                  <a:pt x="139879" y="133454"/>
                </a:lnTo>
                <a:lnTo>
                  <a:pt x="144975" y="147949"/>
                </a:lnTo>
                <a:lnTo>
                  <a:pt x="148729" y="162953"/>
                </a:lnTo>
                <a:lnTo>
                  <a:pt x="151098" y="174967"/>
                </a:lnTo>
                <a:lnTo>
                  <a:pt x="153956" y="191524"/>
                </a:lnTo>
                <a:lnTo>
                  <a:pt x="156011" y="209583"/>
                </a:lnTo>
                <a:lnTo>
                  <a:pt x="156970" y="221422"/>
                </a:lnTo>
                <a:lnTo>
                  <a:pt x="158006" y="236334"/>
                </a:lnTo>
                <a:lnTo>
                  <a:pt x="159212" y="255216"/>
                </a:lnTo>
                <a:lnTo>
                  <a:pt x="160680" y="278968"/>
                </a:lnTo>
                <a:lnTo>
                  <a:pt x="255847" y="307326"/>
                </a:lnTo>
              </a:path>
              <a:path w="288455" h="317042">
                <a:moveTo>
                  <a:pt x="18548" y="7146"/>
                </a:moveTo>
                <a:lnTo>
                  <a:pt x="10123" y="3424"/>
                </a:lnTo>
                <a:lnTo>
                  <a:pt x="2561" y="731"/>
                </a:lnTo>
                <a:lnTo>
                  <a:pt x="0" y="0"/>
                </a:lnTo>
                <a:lnTo>
                  <a:pt x="22262" y="9062"/>
                </a:lnTo>
                <a:lnTo>
                  <a:pt x="18548" y="7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972930" y="4830900"/>
            <a:ext cx="80162" cy="84226"/>
          </a:xfrm>
          <a:custGeom>
            <a:avLst/>
            <a:gdLst/>
            <a:ahLst/>
            <a:cxnLst/>
            <a:rect l="l" t="t" r="r" b="b"/>
            <a:pathLst>
              <a:path w="80162" h="84226">
                <a:moveTo>
                  <a:pt x="80162" y="84226"/>
                </a:moveTo>
                <a:lnTo>
                  <a:pt x="79070" y="29337"/>
                </a:lnTo>
                <a:lnTo>
                  <a:pt x="0" y="0"/>
                </a:lnTo>
                <a:lnTo>
                  <a:pt x="7937" y="58712"/>
                </a:lnTo>
                <a:lnTo>
                  <a:pt x="80162" y="84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972930" y="4830900"/>
            <a:ext cx="80162" cy="84226"/>
          </a:xfrm>
          <a:custGeom>
            <a:avLst/>
            <a:gdLst/>
            <a:ahLst/>
            <a:cxnLst/>
            <a:rect l="l" t="t" r="r" b="b"/>
            <a:pathLst>
              <a:path w="80162" h="84226">
                <a:moveTo>
                  <a:pt x="80162" y="84226"/>
                </a:moveTo>
                <a:lnTo>
                  <a:pt x="79070" y="29337"/>
                </a:lnTo>
                <a:lnTo>
                  <a:pt x="0" y="0"/>
                </a:lnTo>
                <a:lnTo>
                  <a:pt x="7937" y="58712"/>
                </a:lnTo>
                <a:lnTo>
                  <a:pt x="80162" y="842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01635" y="4861580"/>
            <a:ext cx="78524" cy="139750"/>
          </a:xfrm>
          <a:custGeom>
            <a:avLst/>
            <a:gdLst/>
            <a:ahLst/>
            <a:cxnLst/>
            <a:rect l="l" t="t" r="r" b="b"/>
            <a:pathLst>
              <a:path w="78524" h="139750">
                <a:moveTo>
                  <a:pt x="78524" y="134315"/>
                </a:moveTo>
                <a:lnTo>
                  <a:pt x="77101" y="0"/>
                </a:lnTo>
                <a:lnTo>
                  <a:pt x="0" y="11480"/>
                </a:lnTo>
                <a:lnTo>
                  <a:pt x="596" y="139750"/>
                </a:lnTo>
                <a:lnTo>
                  <a:pt x="78524" y="1343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01635" y="4861580"/>
            <a:ext cx="78524" cy="139750"/>
          </a:xfrm>
          <a:custGeom>
            <a:avLst/>
            <a:gdLst/>
            <a:ahLst/>
            <a:cxnLst/>
            <a:rect l="l" t="t" r="r" b="b"/>
            <a:pathLst>
              <a:path w="78524" h="139750">
                <a:moveTo>
                  <a:pt x="78524" y="134315"/>
                </a:moveTo>
                <a:lnTo>
                  <a:pt x="596" y="139750"/>
                </a:lnTo>
                <a:lnTo>
                  <a:pt x="0" y="11480"/>
                </a:lnTo>
                <a:lnTo>
                  <a:pt x="77101" y="0"/>
                </a:lnTo>
                <a:lnTo>
                  <a:pt x="78524" y="1343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88697" y="4996829"/>
            <a:ext cx="146888" cy="45199"/>
          </a:xfrm>
          <a:custGeom>
            <a:avLst/>
            <a:gdLst/>
            <a:ahLst/>
            <a:cxnLst/>
            <a:rect l="l" t="t" r="r" b="b"/>
            <a:pathLst>
              <a:path w="146888" h="45199">
                <a:moveTo>
                  <a:pt x="0" y="6553"/>
                </a:moveTo>
                <a:lnTo>
                  <a:pt x="146888" y="45199"/>
                </a:lnTo>
                <a:lnTo>
                  <a:pt x="141757" y="13906"/>
                </a:lnTo>
                <a:lnTo>
                  <a:pt x="91490" y="0"/>
                </a:lnTo>
                <a:lnTo>
                  <a:pt x="0" y="655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88697" y="4996829"/>
            <a:ext cx="146888" cy="45199"/>
          </a:xfrm>
          <a:custGeom>
            <a:avLst/>
            <a:gdLst/>
            <a:ahLst/>
            <a:cxnLst/>
            <a:rect l="l" t="t" r="r" b="b"/>
            <a:pathLst>
              <a:path w="146888" h="45199">
                <a:moveTo>
                  <a:pt x="0" y="6553"/>
                </a:moveTo>
                <a:lnTo>
                  <a:pt x="146888" y="45199"/>
                </a:lnTo>
                <a:lnTo>
                  <a:pt x="141757" y="13906"/>
                </a:lnTo>
                <a:lnTo>
                  <a:pt x="91490" y="0"/>
                </a:lnTo>
                <a:lnTo>
                  <a:pt x="0" y="65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216746" y="4978271"/>
            <a:ext cx="51003" cy="3949"/>
          </a:xfrm>
          <a:custGeom>
            <a:avLst/>
            <a:gdLst/>
            <a:ahLst/>
            <a:cxnLst/>
            <a:rect l="l" t="t" r="r" b="b"/>
            <a:pathLst>
              <a:path w="51003" h="3949">
                <a:moveTo>
                  <a:pt x="0" y="3949"/>
                </a:moveTo>
                <a:lnTo>
                  <a:pt x="51003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216746" y="4978271"/>
            <a:ext cx="51003" cy="3949"/>
          </a:xfrm>
          <a:custGeom>
            <a:avLst/>
            <a:gdLst/>
            <a:ahLst/>
            <a:cxnLst/>
            <a:rect l="l" t="t" r="r" b="b"/>
            <a:pathLst>
              <a:path w="51003" h="3949">
                <a:moveTo>
                  <a:pt x="0" y="3949"/>
                </a:moveTo>
                <a:lnTo>
                  <a:pt x="510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215420" y="4957928"/>
            <a:ext cx="50393" cy="3441"/>
          </a:xfrm>
          <a:custGeom>
            <a:avLst/>
            <a:gdLst/>
            <a:ahLst/>
            <a:cxnLst/>
            <a:rect l="l" t="t" r="r" b="b"/>
            <a:pathLst>
              <a:path w="50393" h="3441">
                <a:moveTo>
                  <a:pt x="0" y="3441"/>
                </a:moveTo>
                <a:lnTo>
                  <a:pt x="50393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215420" y="4957928"/>
            <a:ext cx="50393" cy="3441"/>
          </a:xfrm>
          <a:custGeom>
            <a:avLst/>
            <a:gdLst/>
            <a:ahLst/>
            <a:cxnLst/>
            <a:rect l="l" t="t" r="r" b="b"/>
            <a:pathLst>
              <a:path w="50393" h="3441">
                <a:moveTo>
                  <a:pt x="0" y="3441"/>
                </a:moveTo>
                <a:lnTo>
                  <a:pt x="503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216429" y="4915095"/>
            <a:ext cx="49745" cy="4318"/>
          </a:xfrm>
          <a:custGeom>
            <a:avLst/>
            <a:gdLst/>
            <a:ahLst/>
            <a:cxnLst/>
            <a:rect l="l" t="t" r="r" b="b"/>
            <a:pathLst>
              <a:path w="49745" h="4317">
                <a:moveTo>
                  <a:pt x="0" y="4318"/>
                </a:moveTo>
                <a:lnTo>
                  <a:pt x="49745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216429" y="4915095"/>
            <a:ext cx="49745" cy="4318"/>
          </a:xfrm>
          <a:custGeom>
            <a:avLst/>
            <a:gdLst/>
            <a:ahLst/>
            <a:cxnLst/>
            <a:rect l="l" t="t" r="r" b="b"/>
            <a:pathLst>
              <a:path w="49745" h="4317">
                <a:moveTo>
                  <a:pt x="0" y="4318"/>
                </a:moveTo>
                <a:lnTo>
                  <a:pt x="497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54195" y="4774803"/>
            <a:ext cx="62623" cy="9093"/>
          </a:xfrm>
          <a:custGeom>
            <a:avLst/>
            <a:gdLst/>
            <a:ahLst/>
            <a:cxnLst/>
            <a:rect l="l" t="t" r="r" b="b"/>
            <a:pathLst>
              <a:path w="62623" h="9093">
                <a:moveTo>
                  <a:pt x="0" y="9093"/>
                </a:moveTo>
                <a:lnTo>
                  <a:pt x="62623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54195" y="4774803"/>
            <a:ext cx="62623" cy="9093"/>
          </a:xfrm>
          <a:custGeom>
            <a:avLst/>
            <a:gdLst/>
            <a:ahLst/>
            <a:cxnLst/>
            <a:rect l="l" t="t" r="r" b="b"/>
            <a:pathLst>
              <a:path w="62623" h="9093">
                <a:moveTo>
                  <a:pt x="0" y="9093"/>
                </a:moveTo>
                <a:lnTo>
                  <a:pt x="626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967259" y="4876272"/>
            <a:ext cx="42494" cy="92608"/>
          </a:xfrm>
          <a:custGeom>
            <a:avLst/>
            <a:gdLst/>
            <a:ahLst/>
            <a:cxnLst/>
            <a:rect l="l" t="t" r="r" b="b"/>
            <a:pathLst>
              <a:path w="42494" h="92608">
                <a:moveTo>
                  <a:pt x="9639" y="76987"/>
                </a:moveTo>
                <a:lnTo>
                  <a:pt x="9550" y="2667"/>
                </a:lnTo>
                <a:lnTo>
                  <a:pt x="0" y="0"/>
                </a:lnTo>
                <a:lnTo>
                  <a:pt x="88" y="81584"/>
                </a:lnTo>
                <a:lnTo>
                  <a:pt x="42494" y="92608"/>
                </a:lnTo>
                <a:lnTo>
                  <a:pt x="42494" y="85585"/>
                </a:lnTo>
                <a:lnTo>
                  <a:pt x="9639" y="7698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967259" y="4876272"/>
            <a:ext cx="42494" cy="92608"/>
          </a:xfrm>
          <a:custGeom>
            <a:avLst/>
            <a:gdLst/>
            <a:ahLst/>
            <a:cxnLst/>
            <a:rect l="l" t="t" r="r" b="b"/>
            <a:pathLst>
              <a:path w="42494" h="92608">
                <a:moveTo>
                  <a:pt x="0" y="0"/>
                </a:moveTo>
                <a:lnTo>
                  <a:pt x="9550" y="2667"/>
                </a:lnTo>
                <a:lnTo>
                  <a:pt x="9639" y="76987"/>
                </a:lnTo>
                <a:lnTo>
                  <a:pt x="42494" y="85585"/>
                </a:lnTo>
                <a:lnTo>
                  <a:pt x="42494" y="92608"/>
                </a:lnTo>
                <a:lnTo>
                  <a:pt x="88" y="8158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65702" y="4792912"/>
            <a:ext cx="113042" cy="80149"/>
          </a:xfrm>
          <a:custGeom>
            <a:avLst/>
            <a:gdLst/>
            <a:ahLst/>
            <a:cxnLst/>
            <a:rect l="l" t="t" r="r" b="b"/>
            <a:pathLst>
              <a:path w="113042" h="80149">
                <a:moveTo>
                  <a:pt x="112712" y="35559"/>
                </a:moveTo>
                <a:lnTo>
                  <a:pt x="0" y="0"/>
                </a:lnTo>
                <a:lnTo>
                  <a:pt x="422" y="149"/>
                </a:lnTo>
                <a:lnTo>
                  <a:pt x="5624" y="2563"/>
                </a:lnTo>
                <a:lnTo>
                  <a:pt x="14557" y="8621"/>
                </a:lnTo>
                <a:lnTo>
                  <a:pt x="24431" y="19221"/>
                </a:lnTo>
                <a:lnTo>
                  <a:pt x="32451" y="35259"/>
                </a:lnTo>
                <a:lnTo>
                  <a:pt x="35826" y="57632"/>
                </a:lnTo>
                <a:lnTo>
                  <a:pt x="35941" y="80149"/>
                </a:lnTo>
                <a:lnTo>
                  <a:pt x="113042" y="68668"/>
                </a:lnTo>
                <a:lnTo>
                  <a:pt x="112712" y="3555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65702" y="4792912"/>
            <a:ext cx="113042" cy="80149"/>
          </a:xfrm>
          <a:custGeom>
            <a:avLst/>
            <a:gdLst/>
            <a:ahLst/>
            <a:cxnLst/>
            <a:rect l="l" t="t" r="r" b="b"/>
            <a:pathLst>
              <a:path w="113042" h="80149">
                <a:moveTo>
                  <a:pt x="0" y="0"/>
                </a:moveTo>
                <a:lnTo>
                  <a:pt x="112712" y="35559"/>
                </a:lnTo>
                <a:lnTo>
                  <a:pt x="113042" y="68668"/>
                </a:lnTo>
                <a:lnTo>
                  <a:pt x="35941" y="80149"/>
                </a:lnTo>
                <a:lnTo>
                  <a:pt x="35890" y="72135"/>
                </a:lnTo>
                <a:lnTo>
                  <a:pt x="35826" y="57632"/>
                </a:lnTo>
                <a:lnTo>
                  <a:pt x="32451" y="35259"/>
                </a:lnTo>
                <a:lnTo>
                  <a:pt x="24431" y="19221"/>
                </a:lnTo>
                <a:lnTo>
                  <a:pt x="14557" y="8621"/>
                </a:lnTo>
                <a:lnTo>
                  <a:pt x="5624" y="2563"/>
                </a:lnTo>
                <a:lnTo>
                  <a:pt x="422" y="14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91764" y="4276275"/>
            <a:ext cx="843165" cy="420268"/>
          </a:xfrm>
          <a:custGeom>
            <a:avLst/>
            <a:gdLst/>
            <a:ahLst/>
            <a:cxnLst/>
            <a:rect l="l" t="t" r="r" b="b"/>
            <a:pathLst>
              <a:path w="843165" h="420268">
                <a:moveTo>
                  <a:pt x="843165" y="0"/>
                </a:moveTo>
                <a:lnTo>
                  <a:pt x="0" y="158292"/>
                </a:lnTo>
                <a:lnTo>
                  <a:pt x="0" y="420268"/>
                </a:lnTo>
                <a:lnTo>
                  <a:pt x="65100" y="413486"/>
                </a:lnTo>
                <a:lnTo>
                  <a:pt x="283324" y="370903"/>
                </a:lnTo>
                <a:lnTo>
                  <a:pt x="493064" y="334365"/>
                </a:lnTo>
                <a:lnTo>
                  <a:pt x="775347" y="292785"/>
                </a:lnTo>
                <a:lnTo>
                  <a:pt x="794706" y="289673"/>
                </a:lnTo>
                <a:lnTo>
                  <a:pt x="811464" y="286121"/>
                </a:lnTo>
                <a:lnTo>
                  <a:pt x="825153" y="281803"/>
                </a:lnTo>
                <a:lnTo>
                  <a:pt x="841445" y="269569"/>
                </a:lnTo>
                <a:lnTo>
                  <a:pt x="843165" y="262394"/>
                </a:lnTo>
                <a:lnTo>
                  <a:pt x="84316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91764" y="4276275"/>
            <a:ext cx="843165" cy="420268"/>
          </a:xfrm>
          <a:custGeom>
            <a:avLst/>
            <a:gdLst/>
            <a:ahLst/>
            <a:cxnLst/>
            <a:rect l="l" t="t" r="r" b="b"/>
            <a:pathLst>
              <a:path w="843165" h="420268">
                <a:moveTo>
                  <a:pt x="0" y="420268"/>
                </a:moveTo>
                <a:lnTo>
                  <a:pt x="65100" y="413486"/>
                </a:lnTo>
                <a:lnTo>
                  <a:pt x="283324" y="370903"/>
                </a:lnTo>
                <a:lnTo>
                  <a:pt x="493064" y="334365"/>
                </a:lnTo>
                <a:lnTo>
                  <a:pt x="775347" y="292785"/>
                </a:lnTo>
                <a:lnTo>
                  <a:pt x="811464" y="286121"/>
                </a:lnTo>
                <a:lnTo>
                  <a:pt x="841445" y="269569"/>
                </a:lnTo>
                <a:lnTo>
                  <a:pt x="843165" y="262394"/>
                </a:lnTo>
                <a:lnTo>
                  <a:pt x="843165" y="0"/>
                </a:lnTo>
                <a:lnTo>
                  <a:pt x="0" y="158292"/>
                </a:lnTo>
                <a:lnTo>
                  <a:pt x="0" y="4202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78741" y="4767729"/>
            <a:ext cx="136969" cy="274294"/>
          </a:xfrm>
          <a:custGeom>
            <a:avLst/>
            <a:gdLst/>
            <a:ahLst/>
            <a:cxnLst/>
            <a:rect l="l" t="t" r="r" b="b"/>
            <a:pathLst>
              <a:path w="136969" h="274294">
                <a:moveTo>
                  <a:pt x="1447" y="229095"/>
                </a:moveTo>
                <a:lnTo>
                  <a:pt x="51714" y="243014"/>
                </a:lnTo>
                <a:lnTo>
                  <a:pt x="56845" y="274294"/>
                </a:lnTo>
                <a:lnTo>
                  <a:pt x="136969" y="271360"/>
                </a:lnTo>
                <a:lnTo>
                  <a:pt x="134988" y="229095"/>
                </a:lnTo>
                <a:lnTo>
                  <a:pt x="84569" y="214223"/>
                </a:lnTo>
                <a:lnTo>
                  <a:pt x="82486" y="22732"/>
                </a:lnTo>
                <a:lnTo>
                  <a:pt x="0" y="0"/>
                </a:lnTo>
                <a:lnTo>
                  <a:pt x="1447" y="2290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78741" y="4767729"/>
            <a:ext cx="136969" cy="274294"/>
          </a:xfrm>
          <a:custGeom>
            <a:avLst/>
            <a:gdLst/>
            <a:ahLst/>
            <a:cxnLst/>
            <a:rect l="l" t="t" r="r" b="b"/>
            <a:pathLst>
              <a:path w="136969" h="274294">
                <a:moveTo>
                  <a:pt x="56845" y="274294"/>
                </a:moveTo>
                <a:lnTo>
                  <a:pt x="136969" y="271360"/>
                </a:lnTo>
                <a:lnTo>
                  <a:pt x="134988" y="229095"/>
                </a:lnTo>
                <a:lnTo>
                  <a:pt x="84569" y="214223"/>
                </a:lnTo>
                <a:lnTo>
                  <a:pt x="82486" y="22732"/>
                </a:lnTo>
                <a:lnTo>
                  <a:pt x="0" y="0"/>
                </a:lnTo>
                <a:lnTo>
                  <a:pt x="1447" y="229095"/>
                </a:lnTo>
                <a:lnTo>
                  <a:pt x="51714" y="243014"/>
                </a:lnTo>
                <a:lnTo>
                  <a:pt x="56845" y="274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263895" y="5575849"/>
            <a:ext cx="1511477" cy="1460919"/>
          </a:xfrm>
          <a:custGeom>
            <a:avLst/>
            <a:gdLst/>
            <a:ahLst/>
            <a:cxnLst/>
            <a:rect l="l" t="t" r="r" b="b"/>
            <a:pathLst>
              <a:path w="1511477" h="1460919">
                <a:moveTo>
                  <a:pt x="291033" y="0"/>
                </a:moveTo>
                <a:lnTo>
                  <a:pt x="0" y="1460919"/>
                </a:lnTo>
                <a:lnTo>
                  <a:pt x="1511477" y="1460919"/>
                </a:lnTo>
                <a:lnTo>
                  <a:pt x="629208" y="0"/>
                </a:lnTo>
                <a:lnTo>
                  <a:pt x="29103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263895" y="5575849"/>
            <a:ext cx="1511477" cy="1460919"/>
          </a:xfrm>
          <a:custGeom>
            <a:avLst/>
            <a:gdLst/>
            <a:ahLst/>
            <a:cxnLst/>
            <a:rect l="l" t="t" r="r" b="b"/>
            <a:pathLst>
              <a:path w="1511477" h="1460919">
                <a:moveTo>
                  <a:pt x="291033" y="0"/>
                </a:moveTo>
                <a:lnTo>
                  <a:pt x="629208" y="0"/>
                </a:lnTo>
                <a:lnTo>
                  <a:pt x="1511477" y="1460919"/>
                </a:lnTo>
                <a:lnTo>
                  <a:pt x="0" y="1460919"/>
                </a:lnTo>
                <a:lnTo>
                  <a:pt x="2910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893112" y="4748502"/>
            <a:ext cx="1281683" cy="2288260"/>
          </a:xfrm>
          <a:custGeom>
            <a:avLst/>
            <a:gdLst/>
            <a:ahLst/>
            <a:cxnLst/>
            <a:rect l="l" t="t" r="r" b="b"/>
            <a:pathLst>
              <a:path w="1281683" h="2288260">
                <a:moveTo>
                  <a:pt x="1183754" y="28538"/>
                </a:moveTo>
                <a:lnTo>
                  <a:pt x="384327" y="261505"/>
                </a:lnTo>
                <a:lnTo>
                  <a:pt x="0" y="827341"/>
                </a:lnTo>
                <a:lnTo>
                  <a:pt x="882256" y="2288260"/>
                </a:lnTo>
                <a:lnTo>
                  <a:pt x="1183754" y="2288260"/>
                </a:lnTo>
                <a:lnTo>
                  <a:pt x="1183754" y="285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893112" y="4748502"/>
            <a:ext cx="1281683" cy="2288260"/>
          </a:xfrm>
          <a:custGeom>
            <a:avLst/>
            <a:gdLst/>
            <a:ahLst/>
            <a:cxnLst/>
            <a:rect l="l" t="t" r="r" b="b"/>
            <a:pathLst>
              <a:path w="1281683" h="2288260">
                <a:moveTo>
                  <a:pt x="1183754" y="28538"/>
                </a:moveTo>
                <a:lnTo>
                  <a:pt x="384327" y="261505"/>
                </a:lnTo>
                <a:lnTo>
                  <a:pt x="0" y="827341"/>
                </a:lnTo>
                <a:lnTo>
                  <a:pt x="882256" y="2288260"/>
                </a:lnTo>
                <a:lnTo>
                  <a:pt x="1183754" y="22882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131728" y="5010008"/>
            <a:ext cx="1145717" cy="565835"/>
          </a:xfrm>
          <a:custGeom>
            <a:avLst/>
            <a:gdLst/>
            <a:ahLst/>
            <a:cxnLst/>
            <a:rect l="l" t="t" r="r" b="b"/>
            <a:pathLst>
              <a:path w="1145717" h="565835">
                <a:moveTo>
                  <a:pt x="1145717" y="0"/>
                </a:moveTo>
                <a:lnTo>
                  <a:pt x="0" y="7480"/>
                </a:lnTo>
                <a:lnTo>
                  <a:pt x="423202" y="565835"/>
                </a:lnTo>
                <a:lnTo>
                  <a:pt x="761377" y="565835"/>
                </a:lnTo>
                <a:lnTo>
                  <a:pt x="1145717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131728" y="5010008"/>
            <a:ext cx="1145717" cy="565835"/>
          </a:xfrm>
          <a:custGeom>
            <a:avLst/>
            <a:gdLst/>
            <a:ahLst/>
            <a:cxnLst/>
            <a:rect l="l" t="t" r="r" b="b"/>
            <a:pathLst>
              <a:path w="1145717" h="565835">
                <a:moveTo>
                  <a:pt x="1145717" y="0"/>
                </a:moveTo>
                <a:lnTo>
                  <a:pt x="0" y="7480"/>
                </a:lnTo>
                <a:lnTo>
                  <a:pt x="423202" y="565835"/>
                </a:lnTo>
                <a:lnTo>
                  <a:pt x="761377" y="565835"/>
                </a:lnTo>
                <a:lnTo>
                  <a:pt x="114571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962936" y="4835114"/>
            <a:ext cx="591997" cy="2201646"/>
          </a:xfrm>
          <a:custGeom>
            <a:avLst/>
            <a:gdLst/>
            <a:ahLst/>
            <a:cxnLst/>
            <a:rect l="l" t="t" r="r" b="b"/>
            <a:pathLst>
              <a:path w="591997" h="2201646">
                <a:moveTo>
                  <a:pt x="591997" y="740727"/>
                </a:moveTo>
                <a:lnTo>
                  <a:pt x="168795" y="182371"/>
                </a:lnTo>
                <a:lnTo>
                  <a:pt x="97932" y="105808"/>
                </a:lnTo>
                <a:lnTo>
                  <a:pt x="97932" y="2201646"/>
                </a:lnTo>
                <a:lnTo>
                  <a:pt x="300951" y="2201646"/>
                </a:lnTo>
                <a:lnTo>
                  <a:pt x="591997" y="74072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62936" y="4835114"/>
            <a:ext cx="591997" cy="2201646"/>
          </a:xfrm>
          <a:custGeom>
            <a:avLst/>
            <a:gdLst/>
            <a:ahLst/>
            <a:cxnLst/>
            <a:rect l="l" t="t" r="r" b="b"/>
            <a:pathLst>
              <a:path w="591997" h="2201646">
                <a:moveTo>
                  <a:pt x="591997" y="740727"/>
                </a:moveTo>
                <a:lnTo>
                  <a:pt x="168795" y="182371"/>
                </a:lnTo>
                <a:lnTo>
                  <a:pt x="97932" y="105808"/>
                </a:lnTo>
              </a:path>
              <a:path w="591997" h="2201646">
                <a:moveTo>
                  <a:pt x="97932" y="2201646"/>
                </a:moveTo>
                <a:lnTo>
                  <a:pt x="300951" y="2201646"/>
                </a:lnTo>
                <a:lnTo>
                  <a:pt x="591997" y="7407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57326" y="4024998"/>
            <a:ext cx="0" cy="68148"/>
          </a:xfrm>
          <a:custGeom>
            <a:avLst/>
            <a:gdLst/>
            <a:ahLst/>
            <a:cxnLst/>
            <a:rect l="l" t="t" r="r" b="b"/>
            <a:pathLst>
              <a:path h="68148">
                <a:moveTo>
                  <a:pt x="0" y="0"/>
                </a:moveTo>
                <a:lnTo>
                  <a:pt x="0" y="68148"/>
                </a:lnTo>
              </a:path>
            </a:pathLst>
          </a:custGeom>
          <a:ln w="20967">
            <a:solidFill>
              <a:srgbClr val="8EC7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57326" y="4021474"/>
            <a:ext cx="0" cy="75196"/>
          </a:xfrm>
          <a:custGeom>
            <a:avLst/>
            <a:gdLst/>
            <a:ahLst/>
            <a:cxnLst/>
            <a:rect l="l" t="t" r="r" b="b"/>
            <a:pathLst>
              <a:path h="75196">
                <a:moveTo>
                  <a:pt x="0" y="0"/>
                </a:moveTo>
                <a:lnTo>
                  <a:pt x="0" y="75196"/>
                </a:lnTo>
              </a:path>
            </a:pathLst>
          </a:custGeom>
          <a:ln w="2801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675774" y="4295203"/>
            <a:ext cx="0" cy="56794"/>
          </a:xfrm>
          <a:custGeom>
            <a:avLst/>
            <a:gdLst/>
            <a:ahLst/>
            <a:cxnLst/>
            <a:rect l="l" t="t" r="r" b="b"/>
            <a:pathLst>
              <a:path h="56794">
                <a:moveTo>
                  <a:pt x="0" y="0"/>
                </a:moveTo>
                <a:lnTo>
                  <a:pt x="0" y="56794"/>
                </a:lnTo>
              </a:path>
            </a:pathLst>
          </a:custGeom>
          <a:ln w="17678">
            <a:solidFill>
              <a:srgbClr val="8EC7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675774" y="4291679"/>
            <a:ext cx="0" cy="63842"/>
          </a:xfrm>
          <a:custGeom>
            <a:avLst/>
            <a:gdLst/>
            <a:ahLst/>
            <a:cxnLst/>
            <a:rect l="l" t="t" r="r" b="b"/>
            <a:pathLst>
              <a:path h="63842">
                <a:moveTo>
                  <a:pt x="0" y="0"/>
                </a:moveTo>
                <a:lnTo>
                  <a:pt x="0" y="63842"/>
                </a:lnTo>
              </a:path>
            </a:pathLst>
          </a:custGeom>
          <a:ln w="247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29" y="4543323"/>
            <a:ext cx="13563" cy="0"/>
          </a:xfrm>
          <a:custGeom>
            <a:avLst/>
            <a:gdLst/>
            <a:ahLst/>
            <a:cxnLst/>
            <a:rect l="l" t="t" r="r" b="b"/>
            <a:pathLst>
              <a:path w="13563">
                <a:moveTo>
                  <a:pt x="0" y="0"/>
                </a:moveTo>
                <a:lnTo>
                  <a:pt x="13563" y="0"/>
                </a:lnTo>
              </a:path>
            </a:pathLst>
          </a:custGeom>
          <a:ln w="48209">
            <a:solidFill>
              <a:srgbClr val="8EC7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41510" y="4516330"/>
            <a:ext cx="0" cy="53987"/>
          </a:xfrm>
          <a:custGeom>
            <a:avLst/>
            <a:gdLst/>
            <a:ahLst/>
            <a:cxnLst/>
            <a:rect l="l" t="t" r="r" b="b"/>
            <a:pathLst>
              <a:path h="53987">
                <a:moveTo>
                  <a:pt x="0" y="0"/>
                </a:moveTo>
                <a:lnTo>
                  <a:pt x="0" y="53987"/>
                </a:lnTo>
              </a:path>
            </a:pathLst>
          </a:custGeom>
          <a:ln w="2188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48148" y="3970723"/>
            <a:ext cx="923137" cy="719289"/>
          </a:xfrm>
          <a:custGeom>
            <a:avLst/>
            <a:gdLst/>
            <a:ahLst/>
            <a:cxnLst/>
            <a:rect l="l" t="t" r="r" b="b"/>
            <a:pathLst>
              <a:path w="923137" h="719289">
                <a:moveTo>
                  <a:pt x="828718" y="227985"/>
                </a:moveTo>
                <a:lnTo>
                  <a:pt x="828718" y="66191"/>
                </a:lnTo>
                <a:lnTo>
                  <a:pt x="0" y="647153"/>
                </a:lnTo>
                <a:lnTo>
                  <a:pt x="0" y="719289"/>
                </a:lnTo>
                <a:lnTo>
                  <a:pt x="828718" y="22798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248148" y="3970723"/>
            <a:ext cx="923137" cy="719289"/>
          </a:xfrm>
          <a:custGeom>
            <a:avLst/>
            <a:gdLst/>
            <a:ahLst/>
            <a:cxnLst/>
            <a:rect l="l" t="t" r="r" b="b"/>
            <a:pathLst>
              <a:path w="923137" h="719289">
                <a:moveTo>
                  <a:pt x="828718" y="66191"/>
                </a:moveTo>
                <a:lnTo>
                  <a:pt x="0" y="647153"/>
                </a:lnTo>
                <a:lnTo>
                  <a:pt x="0" y="719289"/>
                </a:lnTo>
                <a:lnTo>
                  <a:pt x="828718" y="2279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246509" y="4575647"/>
            <a:ext cx="61874" cy="115341"/>
          </a:xfrm>
          <a:custGeom>
            <a:avLst/>
            <a:gdLst/>
            <a:ahLst/>
            <a:cxnLst/>
            <a:rect l="l" t="t" r="r" b="b"/>
            <a:pathLst>
              <a:path w="61874" h="115341">
                <a:moveTo>
                  <a:pt x="61874" y="0"/>
                </a:moveTo>
                <a:lnTo>
                  <a:pt x="0" y="43383"/>
                </a:lnTo>
                <a:lnTo>
                  <a:pt x="0" y="115341"/>
                </a:lnTo>
                <a:lnTo>
                  <a:pt x="61874" y="78663"/>
                </a:lnTo>
                <a:lnTo>
                  <a:pt x="6187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246509" y="4575647"/>
            <a:ext cx="61874" cy="115341"/>
          </a:xfrm>
          <a:custGeom>
            <a:avLst/>
            <a:gdLst/>
            <a:ahLst/>
            <a:cxnLst/>
            <a:rect l="l" t="t" r="r" b="b"/>
            <a:pathLst>
              <a:path w="61874" h="115341">
                <a:moveTo>
                  <a:pt x="61874" y="0"/>
                </a:moveTo>
                <a:lnTo>
                  <a:pt x="0" y="43383"/>
                </a:lnTo>
                <a:lnTo>
                  <a:pt x="0" y="115341"/>
                </a:lnTo>
                <a:lnTo>
                  <a:pt x="61874" y="78663"/>
                </a:lnTo>
                <a:lnTo>
                  <a:pt x="618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70247" y="4488899"/>
            <a:ext cx="61874" cy="128727"/>
          </a:xfrm>
          <a:custGeom>
            <a:avLst/>
            <a:gdLst/>
            <a:ahLst/>
            <a:cxnLst/>
            <a:rect l="l" t="t" r="r" b="b"/>
            <a:pathLst>
              <a:path w="61874" h="128727">
                <a:moveTo>
                  <a:pt x="61874" y="0"/>
                </a:moveTo>
                <a:lnTo>
                  <a:pt x="0" y="43370"/>
                </a:lnTo>
                <a:lnTo>
                  <a:pt x="0" y="128727"/>
                </a:lnTo>
                <a:lnTo>
                  <a:pt x="61874" y="92036"/>
                </a:lnTo>
                <a:lnTo>
                  <a:pt x="6187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70247" y="4488899"/>
            <a:ext cx="61874" cy="128727"/>
          </a:xfrm>
          <a:custGeom>
            <a:avLst/>
            <a:gdLst/>
            <a:ahLst/>
            <a:cxnLst/>
            <a:rect l="l" t="t" r="r" b="b"/>
            <a:pathLst>
              <a:path w="61874" h="128727">
                <a:moveTo>
                  <a:pt x="61874" y="0"/>
                </a:moveTo>
                <a:lnTo>
                  <a:pt x="0" y="43370"/>
                </a:lnTo>
                <a:lnTo>
                  <a:pt x="0" y="128727"/>
                </a:lnTo>
                <a:lnTo>
                  <a:pt x="61874" y="92036"/>
                </a:lnTo>
                <a:lnTo>
                  <a:pt x="618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494000" y="4402146"/>
            <a:ext cx="61874" cy="142113"/>
          </a:xfrm>
          <a:custGeom>
            <a:avLst/>
            <a:gdLst/>
            <a:ahLst/>
            <a:cxnLst/>
            <a:rect l="l" t="t" r="r" b="b"/>
            <a:pathLst>
              <a:path w="61874" h="142112">
                <a:moveTo>
                  <a:pt x="61874" y="0"/>
                </a:moveTo>
                <a:lnTo>
                  <a:pt x="0" y="43370"/>
                </a:lnTo>
                <a:lnTo>
                  <a:pt x="0" y="142113"/>
                </a:lnTo>
                <a:lnTo>
                  <a:pt x="61874" y="105435"/>
                </a:lnTo>
                <a:lnTo>
                  <a:pt x="6187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494000" y="4402146"/>
            <a:ext cx="61874" cy="142113"/>
          </a:xfrm>
          <a:custGeom>
            <a:avLst/>
            <a:gdLst/>
            <a:ahLst/>
            <a:cxnLst/>
            <a:rect l="l" t="t" r="r" b="b"/>
            <a:pathLst>
              <a:path w="61874" h="142112">
                <a:moveTo>
                  <a:pt x="61874" y="0"/>
                </a:moveTo>
                <a:lnTo>
                  <a:pt x="0" y="43370"/>
                </a:lnTo>
                <a:lnTo>
                  <a:pt x="0" y="142113"/>
                </a:lnTo>
                <a:lnTo>
                  <a:pt x="61874" y="105435"/>
                </a:lnTo>
                <a:lnTo>
                  <a:pt x="618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17746" y="4315399"/>
            <a:ext cx="61874" cy="155486"/>
          </a:xfrm>
          <a:custGeom>
            <a:avLst/>
            <a:gdLst/>
            <a:ahLst/>
            <a:cxnLst/>
            <a:rect l="l" t="t" r="r" b="b"/>
            <a:pathLst>
              <a:path w="61874" h="155486">
                <a:moveTo>
                  <a:pt x="61874" y="0"/>
                </a:moveTo>
                <a:lnTo>
                  <a:pt x="0" y="43370"/>
                </a:lnTo>
                <a:lnTo>
                  <a:pt x="0" y="155486"/>
                </a:lnTo>
                <a:lnTo>
                  <a:pt x="61874" y="118808"/>
                </a:lnTo>
                <a:lnTo>
                  <a:pt x="6187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617746" y="4315399"/>
            <a:ext cx="61874" cy="155486"/>
          </a:xfrm>
          <a:custGeom>
            <a:avLst/>
            <a:gdLst/>
            <a:ahLst/>
            <a:cxnLst/>
            <a:rect l="l" t="t" r="r" b="b"/>
            <a:pathLst>
              <a:path w="61874" h="155486">
                <a:moveTo>
                  <a:pt x="61874" y="0"/>
                </a:moveTo>
                <a:lnTo>
                  <a:pt x="0" y="43370"/>
                </a:lnTo>
                <a:lnTo>
                  <a:pt x="0" y="155486"/>
                </a:lnTo>
                <a:lnTo>
                  <a:pt x="61874" y="118808"/>
                </a:lnTo>
                <a:lnTo>
                  <a:pt x="618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741492" y="4228645"/>
            <a:ext cx="61874" cy="168884"/>
          </a:xfrm>
          <a:custGeom>
            <a:avLst/>
            <a:gdLst/>
            <a:ahLst/>
            <a:cxnLst/>
            <a:rect l="l" t="t" r="r" b="b"/>
            <a:pathLst>
              <a:path w="61874" h="168884">
                <a:moveTo>
                  <a:pt x="61874" y="0"/>
                </a:moveTo>
                <a:lnTo>
                  <a:pt x="0" y="43370"/>
                </a:lnTo>
                <a:lnTo>
                  <a:pt x="0" y="168884"/>
                </a:lnTo>
                <a:lnTo>
                  <a:pt x="61874" y="132194"/>
                </a:lnTo>
                <a:lnTo>
                  <a:pt x="6187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741492" y="4228645"/>
            <a:ext cx="61874" cy="168884"/>
          </a:xfrm>
          <a:custGeom>
            <a:avLst/>
            <a:gdLst/>
            <a:ahLst/>
            <a:cxnLst/>
            <a:rect l="l" t="t" r="r" b="b"/>
            <a:pathLst>
              <a:path w="61874" h="168884">
                <a:moveTo>
                  <a:pt x="61874" y="0"/>
                </a:moveTo>
                <a:lnTo>
                  <a:pt x="0" y="43370"/>
                </a:lnTo>
                <a:lnTo>
                  <a:pt x="0" y="168884"/>
                </a:lnTo>
                <a:lnTo>
                  <a:pt x="61874" y="132194"/>
                </a:lnTo>
                <a:lnTo>
                  <a:pt x="618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65237" y="4141895"/>
            <a:ext cx="61874" cy="182270"/>
          </a:xfrm>
          <a:custGeom>
            <a:avLst/>
            <a:gdLst/>
            <a:ahLst/>
            <a:cxnLst/>
            <a:rect l="l" t="t" r="r" b="b"/>
            <a:pathLst>
              <a:path w="61874" h="182270">
                <a:moveTo>
                  <a:pt x="61874" y="0"/>
                </a:moveTo>
                <a:lnTo>
                  <a:pt x="0" y="43370"/>
                </a:lnTo>
                <a:lnTo>
                  <a:pt x="0" y="182270"/>
                </a:lnTo>
                <a:lnTo>
                  <a:pt x="61874" y="145580"/>
                </a:lnTo>
                <a:lnTo>
                  <a:pt x="6187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65237" y="4141895"/>
            <a:ext cx="61874" cy="182270"/>
          </a:xfrm>
          <a:custGeom>
            <a:avLst/>
            <a:gdLst/>
            <a:ahLst/>
            <a:cxnLst/>
            <a:rect l="l" t="t" r="r" b="b"/>
            <a:pathLst>
              <a:path w="61874" h="182270">
                <a:moveTo>
                  <a:pt x="61874" y="0"/>
                </a:moveTo>
                <a:lnTo>
                  <a:pt x="0" y="43370"/>
                </a:lnTo>
                <a:lnTo>
                  <a:pt x="0" y="182270"/>
                </a:lnTo>
                <a:lnTo>
                  <a:pt x="61874" y="145580"/>
                </a:lnTo>
                <a:lnTo>
                  <a:pt x="618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988984" y="4055145"/>
            <a:ext cx="61874" cy="195656"/>
          </a:xfrm>
          <a:custGeom>
            <a:avLst/>
            <a:gdLst/>
            <a:ahLst/>
            <a:cxnLst/>
            <a:rect l="l" t="t" r="r" b="b"/>
            <a:pathLst>
              <a:path w="61874" h="195656">
                <a:moveTo>
                  <a:pt x="61874" y="0"/>
                </a:moveTo>
                <a:lnTo>
                  <a:pt x="0" y="43370"/>
                </a:lnTo>
                <a:lnTo>
                  <a:pt x="0" y="195656"/>
                </a:lnTo>
                <a:lnTo>
                  <a:pt x="61874" y="158978"/>
                </a:lnTo>
                <a:lnTo>
                  <a:pt x="6187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988984" y="4055145"/>
            <a:ext cx="61874" cy="195656"/>
          </a:xfrm>
          <a:custGeom>
            <a:avLst/>
            <a:gdLst/>
            <a:ahLst/>
            <a:cxnLst/>
            <a:rect l="l" t="t" r="r" b="b"/>
            <a:pathLst>
              <a:path w="61874" h="195656">
                <a:moveTo>
                  <a:pt x="61874" y="0"/>
                </a:moveTo>
                <a:lnTo>
                  <a:pt x="0" y="43370"/>
                </a:lnTo>
                <a:lnTo>
                  <a:pt x="0" y="195656"/>
                </a:lnTo>
                <a:lnTo>
                  <a:pt x="61874" y="158978"/>
                </a:lnTo>
                <a:lnTo>
                  <a:pt x="618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129840" y="4570031"/>
            <a:ext cx="85369" cy="68224"/>
          </a:xfrm>
          <a:custGeom>
            <a:avLst/>
            <a:gdLst/>
            <a:ahLst/>
            <a:cxnLst/>
            <a:rect l="l" t="t" r="r" b="b"/>
            <a:pathLst>
              <a:path w="85369" h="68224">
                <a:moveTo>
                  <a:pt x="0" y="68224"/>
                </a:moveTo>
                <a:lnTo>
                  <a:pt x="85369" y="68224"/>
                </a:lnTo>
                <a:lnTo>
                  <a:pt x="85369" y="0"/>
                </a:lnTo>
                <a:lnTo>
                  <a:pt x="0" y="0"/>
                </a:lnTo>
                <a:lnTo>
                  <a:pt x="0" y="682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959113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0" y="68224"/>
                </a:moveTo>
                <a:lnTo>
                  <a:pt x="85356" y="68224"/>
                </a:lnTo>
                <a:lnTo>
                  <a:pt x="85356" y="0"/>
                </a:lnTo>
                <a:lnTo>
                  <a:pt x="0" y="0"/>
                </a:lnTo>
                <a:lnTo>
                  <a:pt x="0" y="682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788399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0" y="68224"/>
                </a:moveTo>
                <a:lnTo>
                  <a:pt x="85356" y="68224"/>
                </a:lnTo>
                <a:lnTo>
                  <a:pt x="85356" y="0"/>
                </a:lnTo>
                <a:lnTo>
                  <a:pt x="0" y="0"/>
                </a:lnTo>
                <a:lnTo>
                  <a:pt x="0" y="682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617674" y="4570031"/>
            <a:ext cx="85369" cy="68224"/>
          </a:xfrm>
          <a:custGeom>
            <a:avLst/>
            <a:gdLst/>
            <a:ahLst/>
            <a:cxnLst/>
            <a:rect l="l" t="t" r="r" b="b"/>
            <a:pathLst>
              <a:path w="85369" h="68224">
                <a:moveTo>
                  <a:pt x="0" y="68224"/>
                </a:moveTo>
                <a:lnTo>
                  <a:pt x="85369" y="68224"/>
                </a:lnTo>
                <a:lnTo>
                  <a:pt x="85369" y="0"/>
                </a:lnTo>
                <a:lnTo>
                  <a:pt x="0" y="0"/>
                </a:lnTo>
                <a:lnTo>
                  <a:pt x="0" y="682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446960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0" y="68224"/>
                </a:moveTo>
                <a:lnTo>
                  <a:pt x="85356" y="68224"/>
                </a:lnTo>
                <a:lnTo>
                  <a:pt x="85356" y="0"/>
                </a:lnTo>
                <a:lnTo>
                  <a:pt x="0" y="0"/>
                </a:lnTo>
                <a:lnTo>
                  <a:pt x="0" y="682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276235" y="4570031"/>
            <a:ext cx="85369" cy="68224"/>
          </a:xfrm>
          <a:custGeom>
            <a:avLst/>
            <a:gdLst/>
            <a:ahLst/>
            <a:cxnLst/>
            <a:rect l="l" t="t" r="r" b="b"/>
            <a:pathLst>
              <a:path w="85369" h="68224">
                <a:moveTo>
                  <a:pt x="0" y="68224"/>
                </a:moveTo>
                <a:lnTo>
                  <a:pt x="85369" y="68224"/>
                </a:lnTo>
                <a:lnTo>
                  <a:pt x="85369" y="0"/>
                </a:lnTo>
                <a:lnTo>
                  <a:pt x="0" y="0"/>
                </a:lnTo>
                <a:lnTo>
                  <a:pt x="0" y="682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05509" y="4570031"/>
            <a:ext cx="85369" cy="68224"/>
          </a:xfrm>
          <a:custGeom>
            <a:avLst/>
            <a:gdLst/>
            <a:ahLst/>
            <a:cxnLst/>
            <a:rect l="l" t="t" r="r" b="b"/>
            <a:pathLst>
              <a:path w="85369" h="68224">
                <a:moveTo>
                  <a:pt x="0" y="68224"/>
                </a:moveTo>
                <a:lnTo>
                  <a:pt x="85369" y="68224"/>
                </a:lnTo>
                <a:lnTo>
                  <a:pt x="85369" y="0"/>
                </a:lnTo>
                <a:lnTo>
                  <a:pt x="0" y="0"/>
                </a:lnTo>
                <a:lnTo>
                  <a:pt x="0" y="682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022400" y="4570031"/>
            <a:ext cx="1273581" cy="68224"/>
          </a:xfrm>
          <a:custGeom>
            <a:avLst/>
            <a:gdLst/>
            <a:ahLst/>
            <a:cxnLst/>
            <a:rect l="l" t="t" r="r" b="b"/>
            <a:pathLst>
              <a:path w="1273581" h="68224">
                <a:moveTo>
                  <a:pt x="1273581" y="0"/>
                </a:moveTo>
                <a:lnTo>
                  <a:pt x="38468" y="0"/>
                </a:lnTo>
              </a:path>
              <a:path w="1273581" h="68224">
                <a:moveTo>
                  <a:pt x="38468" y="68224"/>
                </a:moveTo>
                <a:lnTo>
                  <a:pt x="1273581" y="68224"/>
                </a:lnTo>
                <a:lnTo>
                  <a:pt x="12735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020151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40716" y="0"/>
                </a:lnTo>
                <a:lnTo>
                  <a:pt x="40716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020151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40716" y="0"/>
                </a:lnTo>
              </a:path>
              <a:path w="85356" h="68224">
                <a:moveTo>
                  <a:pt x="40716" y="68224"/>
                </a:moveTo>
                <a:lnTo>
                  <a:pt x="85356" y="68224"/>
                </a:lnTo>
                <a:lnTo>
                  <a:pt x="853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190877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190877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361603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361603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532317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532317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703043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703043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873756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873756" y="4570031"/>
            <a:ext cx="85356" cy="68224"/>
          </a:xfrm>
          <a:custGeom>
            <a:avLst/>
            <a:gdLst/>
            <a:ahLst/>
            <a:cxnLst/>
            <a:rect l="l" t="t" r="r" b="b"/>
            <a:pathLst>
              <a:path w="85356" h="68224">
                <a:moveTo>
                  <a:pt x="85356" y="0"/>
                </a:moveTo>
                <a:lnTo>
                  <a:pt x="0" y="0"/>
                </a:lnTo>
                <a:lnTo>
                  <a:pt x="0" y="68224"/>
                </a:lnTo>
                <a:lnTo>
                  <a:pt x="85356" y="68224"/>
                </a:lnTo>
                <a:lnTo>
                  <a:pt x="853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044471" y="4570031"/>
            <a:ext cx="85369" cy="68224"/>
          </a:xfrm>
          <a:custGeom>
            <a:avLst/>
            <a:gdLst/>
            <a:ahLst/>
            <a:cxnLst/>
            <a:rect l="l" t="t" r="r" b="b"/>
            <a:pathLst>
              <a:path w="85369" h="68224">
                <a:moveTo>
                  <a:pt x="85369" y="0"/>
                </a:moveTo>
                <a:lnTo>
                  <a:pt x="0" y="0"/>
                </a:lnTo>
                <a:lnTo>
                  <a:pt x="0" y="68224"/>
                </a:lnTo>
                <a:lnTo>
                  <a:pt x="85369" y="68224"/>
                </a:lnTo>
                <a:lnTo>
                  <a:pt x="85369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044471" y="4570031"/>
            <a:ext cx="85369" cy="68224"/>
          </a:xfrm>
          <a:custGeom>
            <a:avLst/>
            <a:gdLst/>
            <a:ahLst/>
            <a:cxnLst/>
            <a:rect l="l" t="t" r="r" b="b"/>
            <a:pathLst>
              <a:path w="85369" h="68224">
                <a:moveTo>
                  <a:pt x="85369" y="0"/>
                </a:moveTo>
                <a:lnTo>
                  <a:pt x="0" y="0"/>
                </a:lnTo>
                <a:lnTo>
                  <a:pt x="0" y="68224"/>
                </a:lnTo>
                <a:lnTo>
                  <a:pt x="85369" y="68224"/>
                </a:lnTo>
                <a:lnTo>
                  <a:pt x="8536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15208" y="4570031"/>
            <a:ext cx="85344" cy="68224"/>
          </a:xfrm>
          <a:custGeom>
            <a:avLst/>
            <a:gdLst/>
            <a:ahLst/>
            <a:cxnLst/>
            <a:rect l="l" t="t" r="r" b="b"/>
            <a:pathLst>
              <a:path w="85344" h="68224">
                <a:moveTo>
                  <a:pt x="85344" y="0"/>
                </a:moveTo>
                <a:lnTo>
                  <a:pt x="0" y="0"/>
                </a:lnTo>
                <a:lnTo>
                  <a:pt x="0" y="68224"/>
                </a:lnTo>
                <a:lnTo>
                  <a:pt x="85344" y="68224"/>
                </a:lnTo>
                <a:lnTo>
                  <a:pt x="85344" y="0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15208" y="4570031"/>
            <a:ext cx="85344" cy="68224"/>
          </a:xfrm>
          <a:custGeom>
            <a:avLst/>
            <a:gdLst/>
            <a:ahLst/>
            <a:cxnLst/>
            <a:rect l="l" t="t" r="r" b="b"/>
            <a:pathLst>
              <a:path w="85344" h="68224">
                <a:moveTo>
                  <a:pt x="85344" y="0"/>
                </a:moveTo>
                <a:lnTo>
                  <a:pt x="0" y="0"/>
                </a:lnTo>
                <a:lnTo>
                  <a:pt x="0" y="68224"/>
                </a:lnTo>
                <a:lnTo>
                  <a:pt x="85344" y="68224"/>
                </a:lnTo>
                <a:lnTo>
                  <a:pt x="8534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01053" y="4505111"/>
            <a:ext cx="24282" cy="498144"/>
          </a:xfrm>
          <a:custGeom>
            <a:avLst/>
            <a:gdLst/>
            <a:ahLst/>
            <a:cxnLst/>
            <a:rect l="l" t="t" r="r" b="b"/>
            <a:pathLst>
              <a:path w="24282" h="498144">
                <a:moveTo>
                  <a:pt x="24282" y="491108"/>
                </a:moveTo>
                <a:lnTo>
                  <a:pt x="24282" y="0"/>
                </a:lnTo>
                <a:lnTo>
                  <a:pt x="0" y="0"/>
                </a:lnTo>
                <a:lnTo>
                  <a:pt x="0" y="498144"/>
                </a:lnTo>
                <a:lnTo>
                  <a:pt x="24282" y="491108"/>
                </a:lnTo>
                <a:close/>
              </a:path>
            </a:pathLst>
          </a:custGeom>
          <a:solidFill>
            <a:srgbClr val="8EC7E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01053" y="4505111"/>
            <a:ext cx="24282" cy="498144"/>
          </a:xfrm>
          <a:custGeom>
            <a:avLst/>
            <a:gdLst/>
            <a:ahLst/>
            <a:cxnLst/>
            <a:rect l="l" t="t" r="r" b="b"/>
            <a:pathLst>
              <a:path w="24282" h="498144">
                <a:moveTo>
                  <a:pt x="24282" y="491108"/>
                </a:moveTo>
                <a:lnTo>
                  <a:pt x="0" y="498144"/>
                </a:lnTo>
                <a:lnTo>
                  <a:pt x="0" y="0"/>
                </a:lnTo>
                <a:lnTo>
                  <a:pt x="24282" y="0"/>
                </a:lnTo>
                <a:lnTo>
                  <a:pt x="24282" y="491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105671" y="4531499"/>
            <a:ext cx="0" cy="478510"/>
          </a:xfrm>
          <a:custGeom>
            <a:avLst/>
            <a:gdLst/>
            <a:ahLst/>
            <a:cxnLst/>
            <a:rect l="l" t="t" r="r" b="b"/>
            <a:pathLst>
              <a:path h="478510">
                <a:moveTo>
                  <a:pt x="0" y="0"/>
                </a:moveTo>
                <a:lnTo>
                  <a:pt x="0" y="478510"/>
                </a:lnTo>
              </a:path>
            </a:pathLst>
          </a:custGeom>
          <a:ln w="25552">
            <a:solidFill>
              <a:srgbClr val="8EC7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093530" y="4531499"/>
            <a:ext cx="24282" cy="478510"/>
          </a:xfrm>
          <a:custGeom>
            <a:avLst/>
            <a:gdLst/>
            <a:ahLst/>
            <a:cxnLst/>
            <a:rect l="l" t="t" r="r" b="b"/>
            <a:pathLst>
              <a:path w="24282" h="478510">
                <a:moveTo>
                  <a:pt x="24282" y="478510"/>
                </a:moveTo>
                <a:lnTo>
                  <a:pt x="0" y="478510"/>
                </a:lnTo>
                <a:lnTo>
                  <a:pt x="0" y="0"/>
                </a:lnTo>
                <a:lnTo>
                  <a:pt x="24282" y="0"/>
                </a:lnTo>
                <a:lnTo>
                  <a:pt x="24282" y="4785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661107" y="4529786"/>
            <a:ext cx="0" cy="483755"/>
          </a:xfrm>
          <a:custGeom>
            <a:avLst/>
            <a:gdLst/>
            <a:ahLst/>
            <a:cxnLst/>
            <a:rect l="l" t="t" r="r" b="b"/>
            <a:pathLst>
              <a:path h="483755">
                <a:moveTo>
                  <a:pt x="0" y="0"/>
                </a:moveTo>
                <a:lnTo>
                  <a:pt x="0" y="483755"/>
                </a:lnTo>
              </a:path>
            </a:pathLst>
          </a:custGeom>
          <a:ln w="25552">
            <a:solidFill>
              <a:srgbClr val="8EC7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48966" y="4529786"/>
            <a:ext cx="24282" cy="483755"/>
          </a:xfrm>
          <a:custGeom>
            <a:avLst/>
            <a:gdLst/>
            <a:ahLst/>
            <a:cxnLst/>
            <a:rect l="l" t="t" r="r" b="b"/>
            <a:pathLst>
              <a:path w="24282" h="483755">
                <a:moveTo>
                  <a:pt x="24282" y="483755"/>
                </a:moveTo>
                <a:lnTo>
                  <a:pt x="0" y="483755"/>
                </a:lnTo>
                <a:lnTo>
                  <a:pt x="0" y="0"/>
                </a:lnTo>
                <a:lnTo>
                  <a:pt x="24282" y="0"/>
                </a:lnTo>
                <a:lnTo>
                  <a:pt x="24282" y="4837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216544" y="4531500"/>
            <a:ext cx="0" cy="483755"/>
          </a:xfrm>
          <a:custGeom>
            <a:avLst/>
            <a:gdLst/>
            <a:ahLst/>
            <a:cxnLst/>
            <a:rect l="l" t="t" r="r" b="b"/>
            <a:pathLst>
              <a:path h="483755">
                <a:moveTo>
                  <a:pt x="0" y="0"/>
                </a:moveTo>
                <a:lnTo>
                  <a:pt x="0" y="483755"/>
                </a:lnTo>
              </a:path>
            </a:pathLst>
          </a:custGeom>
          <a:ln w="25552">
            <a:solidFill>
              <a:srgbClr val="8EC7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204403" y="4531500"/>
            <a:ext cx="24282" cy="483755"/>
          </a:xfrm>
          <a:custGeom>
            <a:avLst/>
            <a:gdLst/>
            <a:ahLst/>
            <a:cxnLst/>
            <a:rect l="l" t="t" r="r" b="b"/>
            <a:pathLst>
              <a:path w="24282" h="483755">
                <a:moveTo>
                  <a:pt x="24282" y="483755"/>
                </a:moveTo>
                <a:lnTo>
                  <a:pt x="0" y="483755"/>
                </a:lnTo>
                <a:lnTo>
                  <a:pt x="0" y="0"/>
                </a:lnTo>
                <a:lnTo>
                  <a:pt x="24282" y="0"/>
                </a:lnTo>
                <a:lnTo>
                  <a:pt x="24282" y="4837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325336" y="4631346"/>
            <a:ext cx="27559" cy="37439"/>
          </a:xfrm>
          <a:custGeom>
            <a:avLst/>
            <a:gdLst/>
            <a:ahLst/>
            <a:cxnLst/>
            <a:rect l="l" t="t" r="r" b="b"/>
            <a:pathLst>
              <a:path w="27559" h="37439">
                <a:moveTo>
                  <a:pt x="0" y="37439"/>
                </a:moveTo>
                <a:lnTo>
                  <a:pt x="27559" y="0"/>
                </a:lnTo>
                <a:lnTo>
                  <a:pt x="0" y="0"/>
                </a:lnTo>
                <a:lnTo>
                  <a:pt x="0" y="37439"/>
                </a:lnTo>
                <a:close/>
              </a:path>
            </a:pathLst>
          </a:custGeom>
          <a:solidFill>
            <a:srgbClr val="8EC7E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325336" y="4631346"/>
            <a:ext cx="27559" cy="37439"/>
          </a:xfrm>
          <a:custGeom>
            <a:avLst/>
            <a:gdLst/>
            <a:ahLst/>
            <a:cxnLst/>
            <a:rect l="l" t="t" r="r" b="b"/>
            <a:pathLst>
              <a:path w="27559" h="37439">
                <a:moveTo>
                  <a:pt x="0" y="37439"/>
                </a:moveTo>
                <a:lnTo>
                  <a:pt x="27559" y="0"/>
                </a:lnTo>
                <a:lnTo>
                  <a:pt x="0" y="0"/>
                </a:lnTo>
                <a:lnTo>
                  <a:pt x="0" y="374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59877" y="4428664"/>
            <a:ext cx="29159" cy="39611"/>
          </a:xfrm>
          <a:custGeom>
            <a:avLst/>
            <a:gdLst/>
            <a:ahLst/>
            <a:cxnLst/>
            <a:rect l="l" t="t" r="r" b="b"/>
            <a:pathLst>
              <a:path w="29159" h="39611">
                <a:moveTo>
                  <a:pt x="0" y="39611"/>
                </a:moveTo>
                <a:lnTo>
                  <a:pt x="29159" y="0"/>
                </a:lnTo>
                <a:lnTo>
                  <a:pt x="0" y="0"/>
                </a:lnTo>
                <a:lnTo>
                  <a:pt x="0" y="39611"/>
                </a:lnTo>
                <a:close/>
              </a:path>
            </a:pathLst>
          </a:custGeom>
          <a:solidFill>
            <a:srgbClr val="8EC7E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59877" y="4428664"/>
            <a:ext cx="29159" cy="39611"/>
          </a:xfrm>
          <a:custGeom>
            <a:avLst/>
            <a:gdLst/>
            <a:ahLst/>
            <a:cxnLst/>
            <a:rect l="l" t="t" r="r" b="b"/>
            <a:pathLst>
              <a:path w="29159" h="39611">
                <a:moveTo>
                  <a:pt x="0" y="39611"/>
                </a:moveTo>
                <a:lnTo>
                  <a:pt x="29159" y="0"/>
                </a:lnTo>
                <a:lnTo>
                  <a:pt x="0" y="0"/>
                </a:lnTo>
                <a:lnTo>
                  <a:pt x="0" y="396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030607" y="4207818"/>
            <a:ext cx="34544" cy="46926"/>
          </a:xfrm>
          <a:custGeom>
            <a:avLst/>
            <a:gdLst/>
            <a:ahLst/>
            <a:cxnLst/>
            <a:rect l="l" t="t" r="r" b="b"/>
            <a:pathLst>
              <a:path w="34544" h="46926">
                <a:moveTo>
                  <a:pt x="0" y="46926"/>
                </a:moveTo>
                <a:lnTo>
                  <a:pt x="34544" y="0"/>
                </a:lnTo>
                <a:lnTo>
                  <a:pt x="0" y="0"/>
                </a:lnTo>
                <a:lnTo>
                  <a:pt x="0" y="46926"/>
                </a:lnTo>
                <a:close/>
              </a:path>
            </a:pathLst>
          </a:custGeom>
          <a:solidFill>
            <a:srgbClr val="8EC7E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030607" y="4207818"/>
            <a:ext cx="34544" cy="46926"/>
          </a:xfrm>
          <a:custGeom>
            <a:avLst/>
            <a:gdLst/>
            <a:ahLst/>
            <a:cxnLst/>
            <a:rect l="l" t="t" r="r" b="b"/>
            <a:pathLst>
              <a:path w="34544" h="46926">
                <a:moveTo>
                  <a:pt x="0" y="46926"/>
                </a:moveTo>
                <a:lnTo>
                  <a:pt x="34544" y="0"/>
                </a:lnTo>
                <a:lnTo>
                  <a:pt x="0" y="0"/>
                </a:lnTo>
                <a:lnTo>
                  <a:pt x="0" y="469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27174" y="4288873"/>
            <a:ext cx="29375" cy="619569"/>
          </a:xfrm>
          <a:custGeom>
            <a:avLst/>
            <a:gdLst/>
            <a:ahLst/>
            <a:cxnLst/>
            <a:rect l="l" t="t" r="r" b="b"/>
            <a:pathLst>
              <a:path w="29375" h="619569">
                <a:moveTo>
                  <a:pt x="29375" y="610768"/>
                </a:moveTo>
                <a:lnTo>
                  <a:pt x="29375" y="0"/>
                </a:lnTo>
                <a:lnTo>
                  <a:pt x="0" y="0"/>
                </a:lnTo>
                <a:lnTo>
                  <a:pt x="0" y="619569"/>
                </a:lnTo>
                <a:lnTo>
                  <a:pt x="29375" y="610768"/>
                </a:lnTo>
                <a:close/>
              </a:path>
            </a:pathLst>
          </a:custGeom>
          <a:solidFill>
            <a:srgbClr val="8EC7E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27174" y="4288873"/>
            <a:ext cx="29375" cy="619569"/>
          </a:xfrm>
          <a:custGeom>
            <a:avLst/>
            <a:gdLst/>
            <a:ahLst/>
            <a:cxnLst/>
            <a:rect l="l" t="t" r="r" b="b"/>
            <a:pathLst>
              <a:path w="29375" h="619569">
                <a:moveTo>
                  <a:pt x="29375" y="610768"/>
                </a:moveTo>
                <a:lnTo>
                  <a:pt x="0" y="619569"/>
                </a:lnTo>
                <a:lnTo>
                  <a:pt x="0" y="0"/>
                </a:lnTo>
                <a:lnTo>
                  <a:pt x="29375" y="0"/>
                </a:lnTo>
                <a:lnTo>
                  <a:pt x="29375" y="6107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996290" y="4041989"/>
            <a:ext cx="35255" cy="759053"/>
          </a:xfrm>
          <a:custGeom>
            <a:avLst/>
            <a:gdLst/>
            <a:ahLst/>
            <a:cxnLst/>
            <a:rect l="l" t="t" r="r" b="b"/>
            <a:pathLst>
              <a:path w="35255" h="759053">
                <a:moveTo>
                  <a:pt x="35255" y="748195"/>
                </a:moveTo>
                <a:lnTo>
                  <a:pt x="35255" y="0"/>
                </a:lnTo>
                <a:lnTo>
                  <a:pt x="0" y="0"/>
                </a:lnTo>
                <a:lnTo>
                  <a:pt x="0" y="759053"/>
                </a:lnTo>
                <a:lnTo>
                  <a:pt x="35255" y="748195"/>
                </a:lnTo>
                <a:close/>
              </a:path>
            </a:pathLst>
          </a:custGeom>
          <a:solidFill>
            <a:srgbClr val="8EC7E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996290" y="4041989"/>
            <a:ext cx="35255" cy="759053"/>
          </a:xfrm>
          <a:custGeom>
            <a:avLst/>
            <a:gdLst/>
            <a:ahLst/>
            <a:cxnLst/>
            <a:rect l="l" t="t" r="r" b="b"/>
            <a:pathLst>
              <a:path w="35255" h="759053">
                <a:moveTo>
                  <a:pt x="35255" y="748195"/>
                </a:moveTo>
                <a:lnTo>
                  <a:pt x="0" y="759053"/>
                </a:lnTo>
                <a:lnTo>
                  <a:pt x="0" y="0"/>
                </a:lnTo>
                <a:lnTo>
                  <a:pt x="35255" y="0"/>
                </a:lnTo>
                <a:lnTo>
                  <a:pt x="35255" y="7481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686170" y="5820662"/>
            <a:ext cx="78651" cy="104876"/>
          </a:xfrm>
          <a:custGeom>
            <a:avLst/>
            <a:gdLst/>
            <a:ahLst/>
            <a:cxnLst/>
            <a:rect l="l" t="t" r="r" b="b"/>
            <a:pathLst>
              <a:path w="78651" h="104876">
                <a:moveTo>
                  <a:pt x="25857" y="0"/>
                </a:moveTo>
                <a:lnTo>
                  <a:pt x="0" y="47739"/>
                </a:lnTo>
                <a:lnTo>
                  <a:pt x="12928" y="87477"/>
                </a:lnTo>
                <a:lnTo>
                  <a:pt x="49758" y="104876"/>
                </a:lnTo>
                <a:lnTo>
                  <a:pt x="69837" y="56438"/>
                </a:lnTo>
                <a:lnTo>
                  <a:pt x="78651" y="17818"/>
                </a:lnTo>
                <a:lnTo>
                  <a:pt x="2585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86170" y="5820662"/>
            <a:ext cx="78651" cy="104876"/>
          </a:xfrm>
          <a:custGeom>
            <a:avLst/>
            <a:gdLst/>
            <a:ahLst/>
            <a:cxnLst/>
            <a:rect l="l" t="t" r="r" b="b"/>
            <a:pathLst>
              <a:path w="78651" h="104876">
                <a:moveTo>
                  <a:pt x="25857" y="0"/>
                </a:moveTo>
                <a:lnTo>
                  <a:pt x="0" y="47739"/>
                </a:lnTo>
                <a:lnTo>
                  <a:pt x="12928" y="87477"/>
                </a:lnTo>
                <a:lnTo>
                  <a:pt x="49758" y="104876"/>
                </a:lnTo>
                <a:lnTo>
                  <a:pt x="69837" y="56438"/>
                </a:lnTo>
                <a:lnTo>
                  <a:pt x="78651" y="17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616102" y="5457621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55346" y="397078"/>
                </a:moveTo>
                <a:lnTo>
                  <a:pt x="155132" y="389615"/>
                </a:lnTo>
                <a:lnTo>
                  <a:pt x="155981" y="376890"/>
                </a:lnTo>
                <a:lnTo>
                  <a:pt x="158098" y="364708"/>
                </a:lnTo>
                <a:lnTo>
                  <a:pt x="161121" y="352813"/>
                </a:lnTo>
                <a:lnTo>
                  <a:pt x="164687" y="340952"/>
                </a:lnTo>
                <a:lnTo>
                  <a:pt x="168432" y="328872"/>
                </a:lnTo>
                <a:lnTo>
                  <a:pt x="171996" y="316318"/>
                </a:lnTo>
                <a:lnTo>
                  <a:pt x="175442" y="301096"/>
                </a:lnTo>
                <a:lnTo>
                  <a:pt x="177775" y="288281"/>
                </a:lnTo>
                <a:lnTo>
                  <a:pt x="179801" y="275233"/>
                </a:lnTo>
                <a:lnTo>
                  <a:pt x="181545" y="262415"/>
                </a:lnTo>
                <a:lnTo>
                  <a:pt x="183032" y="250291"/>
                </a:lnTo>
                <a:lnTo>
                  <a:pt x="183542" y="244407"/>
                </a:lnTo>
                <a:lnTo>
                  <a:pt x="183721" y="231855"/>
                </a:lnTo>
                <a:lnTo>
                  <a:pt x="183419" y="219268"/>
                </a:lnTo>
                <a:lnTo>
                  <a:pt x="183541" y="206728"/>
                </a:lnTo>
                <a:lnTo>
                  <a:pt x="184988" y="194322"/>
                </a:lnTo>
                <a:lnTo>
                  <a:pt x="185795" y="190052"/>
                </a:lnTo>
                <a:lnTo>
                  <a:pt x="187854" y="177607"/>
                </a:lnTo>
                <a:lnTo>
                  <a:pt x="189491" y="165063"/>
                </a:lnTo>
                <a:lnTo>
                  <a:pt x="190703" y="152444"/>
                </a:lnTo>
                <a:lnTo>
                  <a:pt x="191485" y="139772"/>
                </a:lnTo>
                <a:lnTo>
                  <a:pt x="191832" y="127071"/>
                </a:lnTo>
                <a:lnTo>
                  <a:pt x="191740" y="114362"/>
                </a:lnTo>
                <a:lnTo>
                  <a:pt x="191204" y="101669"/>
                </a:lnTo>
                <a:lnTo>
                  <a:pt x="190220" y="89014"/>
                </a:lnTo>
                <a:lnTo>
                  <a:pt x="190136" y="88127"/>
                </a:lnTo>
                <a:lnTo>
                  <a:pt x="189123" y="75527"/>
                </a:lnTo>
                <a:lnTo>
                  <a:pt x="188272" y="62768"/>
                </a:lnTo>
                <a:lnTo>
                  <a:pt x="187375" y="49946"/>
                </a:lnTo>
                <a:lnTo>
                  <a:pt x="186224" y="37160"/>
                </a:lnTo>
                <a:lnTo>
                  <a:pt x="184609" y="24508"/>
                </a:lnTo>
                <a:lnTo>
                  <a:pt x="182324" y="12089"/>
                </a:lnTo>
                <a:lnTo>
                  <a:pt x="179158" y="0"/>
                </a:lnTo>
                <a:lnTo>
                  <a:pt x="0" y="143040"/>
                </a:lnTo>
                <a:lnTo>
                  <a:pt x="6607" y="149363"/>
                </a:lnTo>
                <a:lnTo>
                  <a:pt x="15744" y="158135"/>
                </a:lnTo>
                <a:lnTo>
                  <a:pt x="24631" y="167247"/>
                </a:lnTo>
                <a:lnTo>
                  <a:pt x="32911" y="176957"/>
                </a:lnTo>
                <a:lnTo>
                  <a:pt x="40228" y="187526"/>
                </a:lnTo>
                <a:lnTo>
                  <a:pt x="46227" y="199212"/>
                </a:lnTo>
                <a:lnTo>
                  <a:pt x="48591" y="205210"/>
                </a:lnTo>
                <a:lnTo>
                  <a:pt x="52391" y="217325"/>
                </a:lnTo>
                <a:lnTo>
                  <a:pt x="55153" y="229610"/>
                </a:lnTo>
                <a:lnTo>
                  <a:pt x="57095" y="242036"/>
                </a:lnTo>
                <a:lnTo>
                  <a:pt x="58439" y="254573"/>
                </a:lnTo>
                <a:lnTo>
                  <a:pt x="59403" y="267192"/>
                </a:lnTo>
                <a:lnTo>
                  <a:pt x="60207" y="279863"/>
                </a:lnTo>
                <a:lnTo>
                  <a:pt x="61072" y="292557"/>
                </a:lnTo>
                <a:lnTo>
                  <a:pt x="62217" y="305244"/>
                </a:lnTo>
                <a:lnTo>
                  <a:pt x="64318" y="317263"/>
                </a:lnTo>
                <a:lnTo>
                  <a:pt x="67677" y="329456"/>
                </a:lnTo>
                <a:lnTo>
                  <a:pt x="71411" y="341507"/>
                </a:lnTo>
                <a:lnTo>
                  <a:pt x="74698" y="353728"/>
                </a:lnTo>
                <a:lnTo>
                  <a:pt x="76720" y="366433"/>
                </a:lnTo>
                <a:lnTo>
                  <a:pt x="76911" y="368914"/>
                </a:lnTo>
                <a:lnTo>
                  <a:pt x="77475" y="381612"/>
                </a:lnTo>
                <a:lnTo>
                  <a:pt x="78054" y="394284"/>
                </a:lnTo>
                <a:lnTo>
                  <a:pt x="79990" y="393702"/>
                </a:lnTo>
                <a:lnTo>
                  <a:pt x="90969" y="391511"/>
                </a:lnTo>
                <a:lnTo>
                  <a:pt x="104315" y="390238"/>
                </a:lnTo>
                <a:lnTo>
                  <a:pt x="118727" y="390021"/>
                </a:lnTo>
                <a:lnTo>
                  <a:pt x="132904" y="390997"/>
                </a:lnTo>
                <a:lnTo>
                  <a:pt x="145544" y="393303"/>
                </a:lnTo>
                <a:lnTo>
                  <a:pt x="155346" y="397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616102" y="5457621"/>
            <a:ext cx="191832" cy="397078"/>
          </a:xfrm>
          <a:custGeom>
            <a:avLst/>
            <a:gdLst/>
            <a:ahLst/>
            <a:cxnLst/>
            <a:rect l="l" t="t" r="r" b="b"/>
            <a:pathLst>
              <a:path w="191832" h="397078">
                <a:moveTo>
                  <a:pt x="179158" y="0"/>
                </a:moveTo>
                <a:lnTo>
                  <a:pt x="182324" y="12089"/>
                </a:lnTo>
                <a:lnTo>
                  <a:pt x="184609" y="24508"/>
                </a:lnTo>
                <a:lnTo>
                  <a:pt x="186224" y="37160"/>
                </a:lnTo>
                <a:lnTo>
                  <a:pt x="187375" y="49946"/>
                </a:lnTo>
                <a:lnTo>
                  <a:pt x="188272" y="62768"/>
                </a:lnTo>
                <a:lnTo>
                  <a:pt x="189123" y="75527"/>
                </a:lnTo>
                <a:lnTo>
                  <a:pt x="190136" y="88127"/>
                </a:lnTo>
                <a:lnTo>
                  <a:pt x="190220" y="89014"/>
                </a:lnTo>
                <a:lnTo>
                  <a:pt x="191204" y="101669"/>
                </a:lnTo>
                <a:lnTo>
                  <a:pt x="191740" y="114362"/>
                </a:lnTo>
                <a:lnTo>
                  <a:pt x="191832" y="127071"/>
                </a:lnTo>
                <a:lnTo>
                  <a:pt x="191485" y="139772"/>
                </a:lnTo>
                <a:lnTo>
                  <a:pt x="190703" y="152444"/>
                </a:lnTo>
                <a:lnTo>
                  <a:pt x="189491" y="165063"/>
                </a:lnTo>
                <a:lnTo>
                  <a:pt x="187854" y="177607"/>
                </a:lnTo>
                <a:lnTo>
                  <a:pt x="185795" y="190052"/>
                </a:lnTo>
                <a:lnTo>
                  <a:pt x="184988" y="194322"/>
                </a:lnTo>
                <a:lnTo>
                  <a:pt x="183541" y="206728"/>
                </a:lnTo>
                <a:lnTo>
                  <a:pt x="183419" y="219268"/>
                </a:lnTo>
                <a:lnTo>
                  <a:pt x="183721" y="231855"/>
                </a:lnTo>
                <a:lnTo>
                  <a:pt x="183542" y="244407"/>
                </a:lnTo>
                <a:lnTo>
                  <a:pt x="183032" y="250291"/>
                </a:lnTo>
                <a:lnTo>
                  <a:pt x="181545" y="262415"/>
                </a:lnTo>
                <a:lnTo>
                  <a:pt x="179801" y="275233"/>
                </a:lnTo>
                <a:lnTo>
                  <a:pt x="177775" y="288281"/>
                </a:lnTo>
                <a:lnTo>
                  <a:pt x="175442" y="301096"/>
                </a:lnTo>
                <a:lnTo>
                  <a:pt x="172778" y="313214"/>
                </a:lnTo>
                <a:lnTo>
                  <a:pt x="168432" y="328872"/>
                </a:lnTo>
                <a:lnTo>
                  <a:pt x="164687" y="340952"/>
                </a:lnTo>
                <a:lnTo>
                  <a:pt x="161121" y="352813"/>
                </a:lnTo>
                <a:lnTo>
                  <a:pt x="158098" y="364708"/>
                </a:lnTo>
                <a:lnTo>
                  <a:pt x="155981" y="376890"/>
                </a:lnTo>
                <a:lnTo>
                  <a:pt x="155132" y="389615"/>
                </a:lnTo>
                <a:lnTo>
                  <a:pt x="155346" y="397078"/>
                </a:lnTo>
                <a:lnTo>
                  <a:pt x="145544" y="393303"/>
                </a:lnTo>
                <a:lnTo>
                  <a:pt x="132904" y="390997"/>
                </a:lnTo>
                <a:lnTo>
                  <a:pt x="118727" y="390021"/>
                </a:lnTo>
                <a:lnTo>
                  <a:pt x="104315" y="390238"/>
                </a:lnTo>
                <a:lnTo>
                  <a:pt x="90969" y="391511"/>
                </a:lnTo>
                <a:lnTo>
                  <a:pt x="79990" y="393702"/>
                </a:lnTo>
                <a:lnTo>
                  <a:pt x="78054" y="394284"/>
                </a:lnTo>
                <a:lnTo>
                  <a:pt x="77475" y="381612"/>
                </a:lnTo>
                <a:lnTo>
                  <a:pt x="76911" y="368914"/>
                </a:lnTo>
                <a:lnTo>
                  <a:pt x="76720" y="366433"/>
                </a:lnTo>
                <a:lnTo>
                  <a:pt x="74698" y="353728"/>
                </a:lnTo>
                <a:lnTo>
                  <a:pt x="71411" y="341507"/>
                </a:lnTo>
                <a:lnTo>
                  <a:pt x="67677" y="329456"/>
                </a:lnTo>
                <a:lnTo>
                  <a:pt x="64318" y="317263"/>
                </a:lnTo>
                <a:lnTo>
                  <a:pt x="62217" y="305244"/>
                </a:lnTo>
                <a:lnTo>
                  <a:pt x="61072" y="292557"/>
                </a:lnTo>
                <a:lnTo>
                  <a:pt x="60207" y="279863"/>
                </a:lnTo>
                <a:lnTo>
                  <a:pt x="59403" y="267192"/>
                </a:lnTo>
                <a:lnTo>
                  <a:pt x="58439" y="254573"/>
                </a:lnTo>
                <a:lnTo>
                  <a:pt x="57095" y="242036"/>
                </a:lnTo>
                <a:lnTo>
                  <a:pt x="55153" y="229610"/>
                </a:lnTo>
                <a:lnTo>
                  <a:pt x="52391" y="217325"/>
                </a:lnTo>
                <a:lnTo>
                  <a:pt x="48591" y="205210"/>
                </a:lnTo>
                <a:lnTo>
                  <a:pt x="46227" y="199212"/>
                </a:lnTo>
                <a:lnTo>
                  <a:pt x="40228" y="187526"/>
                </a:lnTo>
                <a:lnTo>
                  <a:pt x="32911" y="176957"/>
                </a:lnTo>
                <a:lnTo>
                  <a:pt x="24631" y="167247"/>
                </a:lnTo>
                <a:lnTo>
                  <a:pt x="15744" y="158135"/>
                </a:lnTo>
                <a:lnTo>
                  <a:pt x="6607" y="149363"/>
                </a:lnTo>
                <a:lnTo>
                  <a:pt x="0" y="1430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712845" y="5235922"/>
            <a:ext cx="232651" cy="211527"/>
          </a:xfrm>
          <a:custGeom>
            <a:avLst/>
            <a:gdLst/>
            <a:ahLst/>
            <a:cxnLst/>
            <a:rect l="l" t="t" r="r" b="b"/>
            <a:pathLst>
              <a:path w="232651" h="211527">
                <a:moveTo>
                  <a:pt x="212696" y="84311"/>
                </a:moveTo>
                <a:lnTo>
                  <a:pt x="218096" y="72790"/>
                </a:lnTo>
                <a:lnTo>
                  <a:pt x="221196" y="65475"/>
                </a:lnTo>
                <a:lnTo>
                  <a:pt x="226137" y="53914"/>
                </a:lnTo>
                <a:lnTo>
                  <a:pt x="230764" y="41518"/>
                </a:lnTo>
                <a:lnTo>
                  <a:pt x="232651" y="31947"/>
                </a:lnTo>
                <a:lnTo>
                  <a:pt x="230905" y="19821"/>
                </a:lnTo>
                <a:lnTo>
                  <a:pt x="224405" y="10865"/>
                </a:lnTo>
                <a:lnTo>
                  <a:pt x="214296" y="4777"/>
                </a:lnTo>
                <a:lnTo>
                  <a:pt x="201725" y="1256"/>
                </a:lnTo>
                <a:lnTo>
                  <a:pt x="187838" y="0"/>
                </a:lnTo>
                <a:lnTo>
                  <a:pt x="173781" y="706"/>
                </a:lnTo>
                <a:lnTo>
                  <a:pt x="160700" y="3072"/>
                </a:lnTo>
                <a:lnTo>
                  <a:pt x="149740" y="6797"/>
                </a:lnTo>
                <a:lnTo>
                  <a:pt x="146621" y="8364"/>
                </a:lnTo>
                <a:lnTo>
                  <a:pt x="141617" y="11158"/>
                </a:lnTo>
                <a:lnTo>
                  <a:pt x="140678" y="14675"/>
                </a:lnTo>
                <a:lnTo>
                  <a:pt x="135115" y="17177"/>
                </a:lnTo>
                <a:lnTo>
                  <a:pt x="129006" y="19933"/>
                </a:lnTo>
                <a:lnTo>
                  <a:pt x="122694" y="21787"/>
                </a:lnTo>
                <a:lnTo>
                  <a:pt x="116840" y="25089"/>
                </a:lnTo>
                <a:lnTo>
                  <a:pt x="111785" y="27947"/>
                </a:lnTo>
                <a:lnTo>
                  <a:pt x="105753" y="33281"/>
                </a:lnTo>
                <a:lnTo>
                  <a:pt x="99936" y="34818"/>
                </a:lnTo>
                <a:lnTo>
                  <a:pt x="87799" y="35557"/>
                </a:lnTo>
                <a:lnTo>
                  <a:pt x="75415" y="36228"/>
                </a:lnTo>
                <a:lnTo>
                  <a:pt x="75019" y="36329"/>
                </a:lnTo>
                <a:lnTo>
                  <a:pt x="69469" y="37789"/>
                </a:lnTo>
                <a:lnTo>
                  <a:pt x="67030" y="40380"/>
                </a:lnTo>
                <a:lnTo>
                  <a:pt x="62255" y="43568"/>
                </a:lnTo>
                <a:lnTo>
                  <a:pt x="57467" y="46768"/>
                </a:lnTo>
                <a:lnTo>
                  <a:pt x="52209" y="48572"/>
                </a:lnTo>
                <a:lnTo>
                  <a:pt x="43675" y="48673"/>
                </a:lnTo>
                <a:lnTo>
                  <a:pt x="40792" y="47454"/>
                </a:lnTo>
                <a:lnTo>
                  <a:pt x="38201" y="48546"/>
                </a:lnTo>
                <a:lnTo>
                  <a:pt x="33667" y="50426"/>
                </a:lnTo>
                <a:lnTo>
                  <a:pt x="30061" y="57551"/>
                </a:lnTo>
                <a:lnTo>
                  <a:pt x="26797" y="60853"/>
                </a:lnTo>
                <a:lnTo>
                  <a:pt x="23165" y="64510"/>
                </a:lnTo>
                <a:lnTo>
                  <a:pt x="16027" y="66885"/>
                </a:lnTo>
                <a:lnTo>
                  <a:pt x="12979" y="71546"/>
                </a:lnTo>
                <a:lnTo>
                  <a:pt x="8116" y="83088"/>
                </a:lnTo>
                <a:lnTo>
                  <a:pt x="4531" y="95655"/>
                </a:lnTo>
                <a:lnTo>
                  <a:pt x="2679" y="100426"/>
                </a:lnTo>
                <a:lnTo>
                  <a:pt x="0" y="112226"/>
                </a:lnTo>
                <a:lnTo>
                  <a:pt x="637" y="124597"/>
                </a:lnTo>
                <a:lnTo>
                  <a:pt x="2029" y="137132"/>
                </a:lnTo>
                <a:lnTo>
                  <a:pt x="2222" y="141790"/>
                </a:lnTo>
                <a:lnTo>
                  <a:pt x="3042" y="155136"/>
                </a:lnTo>
                <a:lnTo>
                  <a:pt x="5598" y="167498"/>
                </a:lnTo>
                <a:lnTo>
                  <a:pt x="10133" y="179095"/>
                </a:lnTo>
                <a:lnTo>
                  <a:pt x="16889" y="190145"/>
                </a:lnTo>
                <a:lnTo>
                  <a:pt x="23685" y="198343"/>
                </a:lnTo>
                <a:lnTo>
                  <a:pt x="30598" y="205853"/>
                </a:lnTo>
                <a:lnTo>
                  <a:pt x="39220" y="211527"/>
                </a:lnTo>
                <a:lnTo>
                  <a:pt x="46164" y="208833"/>
                </a:lnTo>
                <a:lnTo>
                  <a:pt x="65633" y="173210"/>
                </a:lnTo>
                <a:lnTo>
                  <a:pt x="67437" y="169260"/>
                </a:lnTo>
                <a:lnTo>
                  <a:pt x="67805" y="161462"/>
                </a:lnTo>
                <a:lnTo>
                  <a:pt x="70345" y="157957"/>
                </a:lnTo>
                <a:lnTo>
                  <a:pt x="73228" y="153944"/>
                </a:lnTo>
                <a:lnTo>
                  <a:pt x="76530" y="153588"/>
                </a:lnTo>
                <a:lnTo>
                  <a:pt x="80962" y="151353"/>
                </a:lnTo>
                <a:lnTo>
                  <a:pt x="89192" y="147187"/>
                </a:lnTo>
                <a:lnTo>
                  <a:pt x="93713" y="140621"/>
                </a:lnTo>
                <a:lnTo>
                  <a:pt x="100165" y="135110"/>
                </a:lnTo>
                <a:lnTo>
                  <a:pt x="105676" y="139174"/>
                </a:lnTo>
                <a:lnTo>
                  <a:pt x="108991" y="145828"/>
                </a:lnTo>
                <a:lnTo>
                  <a:pt x="114376" y="150337"/>
                </a:lnTo>
                <a:lnTo>
                  <a:pt x="118935" y="154185"/>
                </a:lnTo>
                <a:lnTo>
                  <a:pt x="127838" y="161513"/>
                </a:lnTo>
                <a:lnTo>
                  <a:pt x="133693" y="162719"/>
                </a:lnTo>
                <a:lnTo>
                  <a:pt x="140182" y="164027"/>
                </a:lnTo>
                <a:lnTo>
                  <a:pt x="144704" y="159913"/>
                </a:lnTo>
                <a:lnTo>
                  <a:pt x="148056" y="155125"/>
                </a:lnTo>
                <a:lnTo>
                  <a:pt x="151841" y="149740"/>
                </a:lnTo>
                <a:lnTo>
                  <a:pt x="154089" y="147886"/>
                </a:lnTo>
                <a:lnTo>
                  <a:pt x="159791" y="144368"/>
                </a:lnTo>
                <a:lnTo>
                  <a:pt x="161937" y="143060"/>
                </a:lnTo>
                <a:lnTo>
                  <a:pt x="164668" y="141599"/>
                </a:lnTo>
                <a:lnTo>
                  <a:pt x="168033" y="139047"/>
                </a:lnTo>
                <a:lnTo>
                  <a:pt x="170040" y="135999"/>
                </a:lnTo>
                <a:lnTo>
                  <a:pt x="171843" y="135770"/>
                </a:lnTo>
                <a:lnTo>
                  <a:pt x="174472" y="135440"/>
                </a:lnTo>
                <a:lnTo>
                  <a:pt x="177495" y="139174"/>
                </a:lnTo>
                <a:lnTo>
                  <a:pt x="180657" y="138805"/>
                </a:lnTo>
                <a:lnTo>
                  <a:pt x="184937" y="138285"/>
                </a:lnTo>
                <a:lnTo>
                  <a:pt x="186677" y="134297"/>
                </a:lnTo>
                <a:lnTo>
                  <a:pt x="188646" y="131211"/>
                </a:lnTo>
                <a:lnTo>
                  <a:pt x="193192" y="124149"/>
                </a:lnTo>
                <a:lnTo>
                  <a:pt x="194576" y="117126"/>
                </a:lnTo>
                <a:lnTo>
                  <a:pt x="196837" y="109163"/>
                </a:lnTo>
                <a:lnTo>
                  <a:pt x="198844" y="102026"/>
                </a:lnTo>
                <a:lnTo>
                  <a:pt x="198945" y="100070"/>
                </a:lnTo>
                <a:lnTo>
                  <a:pt x="205549" y="96603"/>
                </a:lnTo>
                <a:lnTo>
                  <a:pt x="208140" y="93835"/>
                </a:lnTo>
                <a:lnTo>
                  <a:pt x="207238" y="95778"/>
                </a:lnTo>
                <a:lnTo>
                  <a:pt x="212696" y="84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712845" y="5235922"/>
            <a:ext cx="232651" cy="211527"/>
          </a:xfrm>
          <a:custGeom>
            <a:avLst/>
            <a:gdLst/>
            <a:ahLst/>
            <a:cxnLst/>
            <a:rect l="l" t="t" r="r" b="b"/>
            <a:pathLst>
              <a:path w="232651" h="211527">
                <a:moveTo>
                  <a:pt x="65633" y="173210"/>
                </a:moveTo>
                <a:lnTo>
                  <a:pt x="67437" y="169260"/>
                </a:lnTo>
                <a:lnTo>
                  <a:pt x="67805" y="161462"/>
                </a:lnTo>
                <a:lnTo>
                  <a:pt x="70345" y="157957"/>
                </a:lnTo>
                <a:lnTo>
                  <a:pt x="73228" y="153944"/>
                </a:lnTo>
                <a:lnTo>
                  <a:pt x="76530" y="153588"/>
                </a:lnTo>
                <a:lnTo>
                  <a:pt x="80962" y="151353"/>
                </a:lnTo>
                <a:lnTo>
                  <a:pt x="89192" y="147187"/>
                </a:lnTo>
                <a:lnTo>
                  <a:pt x="93713" y="140621"/>
                </a:lnTo>
                <a:lnTo>
                  <a:pt x="100165" y="135110"/>
                </a:lnTo>
                <a:lnTo>
                  <a:pt x="105676" y="139174"/>
                </a:lnTo>
                <a:lnTo>
                  <a:pt x="108991" y="145828"/>
                </a:lnTo>
                <a:lnTo>
                  <a:pt x="114376" y="150337"/>
                </a:lnTo>
                <a:lnTo>
                  <a:pt x="118935" y="154185"/>
                </a:lnTo>
                <a:lnTo>
                  <a:pt x="127838" y="161513"/>
                </a:lnTo>
                <a:lnTo>
                  <a:pt x="133693" y="162719"/>
                </a:lnTo>
                <a:lnTo>
                  <a:pt x="140182" y="164027"/>
                </a:lnTo>
                <a:lnTo>
                  <a:pt x="144704" y="159913"/>
                </a:lnTo>
                <a:lnTo>
                  <a:pt x="148056" y="155125"/>
                </a:lnTo>
                <a:lnTo>
                  <a:pt x="151841" y="149740"/>
                </a:lnTo>
                <a:lnTo>
                  <a:pt x="154089" y="147886"/>
                </a:lnTo>
                <a:lnTo>
                  <a:pt x="159791" y="144368"/>
                </a:lnTo>
                <a:lnTo>
                  <a:pt x="161937" y="143060"/>
                </a:lnTo>
                <a:lnTo>
                  <a:pt x="164668" y="141599"/>
                </a:lnTo>
                <a:lnTo>
                  <a:pt x="166522" y="140202"/>
                </a:lnTo>
                <a:lnTo>
                  <a:pt x="168033" y="139047"/>
                </a:lnTo>
                <a:lnTo>
                  <a:pt x="170040" y="135999"/>
                </a:lnTo>
                <a:lnTo>
                  <a:pt x="171843" y="135770"/>
                </a:lnTo>
                <a:lnTo>
                  <a:pt x="174472" y="135440"/>
                </a:lnTo>
                <a:lnTo>
                  <a:pt x="177495" y="139174"/>
                </a:lnTo>
                <a:lnTo>
                  <a:pt x="180657" y="138805"/>
                </a:lnTo>
                <a:lnTo>
                  <a:pt x="184937" y="138285"/>
                </a:lnTo>
                <a:lnTo>
                  <a:pt x="186677" y="134297"/>
                </a:lnTo>
                <a:lnTo>
                  <a:pt x="188646" y="131211"/>
                </a:lnTo>
                <a:lnTo>
                  <a:pt x="193192" y="124149"/>
                </a:lnTo>
                <a:lnTo>
                  <a:pt x="194576" y="117126"/>
                </a:lnTo>
                <a:lnTo>
                  <a:pt x="196837" y="109163"/>
                </a:lnTo>
                <a:lnTo>
                  <a:pt x="198844" y="102026"/>
                </a:lnTo>
                <a:lnTo>
                  <a:pt x="198945" y="100070"/>
                </a:lnTo>
                <a:lnTo>
                  <a:pt x="205549" y="96603"/>
                </a:lnTo>
                <a:lnTo>
                  <a:pt x="207061" y="95828"/>
                </a:lnTo>
                <a:lnTo>
                  <a:pt x="207556" y="95549"/>
                </a:lnTo>
                <a:lnTo>
                  <a:pt x="208140" y="93835"/>
                </a:lnTo>
                <a:lnTo>
                  <a:pt x="207873" y="94457"/>
                </a:lnTo>
                <a:lnTo>
                  <a:pt x="207645" y="95232"/>
                </a:lnTo>
                <a:lnTo>
                  <a:pt x="207238" y="95778"/>
                </a:lnTo>
                <a:lnTo>
                  <a:pt x="212696" y="84311"/>
                </a:lnTo>
                <a:lnTo>
                  <a:pt x="218096" y="72790"/>
                </a:lnTo>
                <a:lnTo>
                  <a:pt x="221196" y="65475"/>
                </a:lnTo>
                <a:lnTo>
                  <a:pt x="226137" y="53914"/>
                </a:lnTo>
                <a:lnTo>
                  <a:pt x="230764" y="41518"/>
                </a:lnTo>
                <a:lnTo>
                  <a:pt x="232651" y="31947"/>
                </a:lnTo>
                <a:lnTo>
                  <a:pt x="230905" y="19821"/>
                </a:lnTo>
                <a:lnTo>
                  <a:pt x="224405" y="10865"/>
                </a:lnTo>
                <a:lnTo>
                  <a:pt x="214296" y="4777"/>
                </a:lnTo>
                <a:lnTo>
                  <a:pt x="201725" y="1256"/>
                </a:lnTo>
                <a:lnTo>
                  <a:pt x="187838" y="0"/>
                </a:lnTo>
                <a:lnTo>
                  <a:pt x="173781" y="706"/>
                </a:lnTo>
                <a:lnTo>
                  <a:pt x="160700" y="3072"/>
                </a:lnTo>
                <a:lnTo>
                  <a:pt x="149740" y="6797"/>
                </a:lnTo>
                <a:lnTo>
                  <a:pt x="146621" y="8364"/>
                </a:lnTo>
                <a:lnTo>
                  <a:pt x="141617" y="11158"/>
                </a:lnTo>
                <a:lnTo>
                  <a:pt x="140678" y="14675"/>
                </a:lnTo>
                <a:lnTo>
                  <a:pt x="135115" y="17177"/>
                </a:lnTo>
                <a:lnTo>
                  <a:pt x="129006" y="19933"/>
                </a:lnTo>
                <a:lnTo>
                  <a:pt x="122694" y="21787"/>
                </a:lnTo>
                <a:lnTo>
                  <a:pt x="116840" y="25089"/>
                </a:lnTo>
                <a:lnTo>
                  <a:pt x="111785" y="27947"/>
                </a:lnTo>
                <a:lnTo>
                  <a:pt x="105753" y="33281"/>
                </a:lnTo>
                <a:lnTo>
                  <a:pt x="99936" y="34818"/>
                </a:lnTo>
                <a:lnTo>
                  <a:pt x="87799" y="35557"/>
                </a:lnTo>
                <a:lnTo>
                  <a:pt x="75415" y="36228"/>
                </a:lnTo>
                <a:lnTo>
                  <a:pt x="75019" y="36329"/>
                </a:lnTo>
                <a:lnTo>
                  <a:pt x="69469" y="37789"/>
                </a:lnTo>
                <a:lnTo>
                  <a:pt x="67030" y="40380"/>
                </a:lnTo>
                <a:lnTo>
                  <a:pt x="62255" y="43568"/>
                </a:lnTo>
                <a:lnTo>
                  <a:pt x="57467" y="46768"/>
                </a:lnTo>
                <a:lnTo>
                  <a:pt x="52209" y="48572"/>
                </a:lnTo>
                <a:lnTo>
                  <a:pt x="46279" y="48635"/>
                </a:lnTo>
                <a:lnTo>
                  <a:pt x="43675" y="48673"/>
                </a:lnTo>
                <a:lnTo>
                  <a:pt x="40792" y="47454"/>
                </a:lnTo>
                <a:lnTo>
                  <a:pt x="38201" y="48546"/>
                </a:lnTo>
                <a:lnTo>
                  <a:pt x="33667" y="50426"/>
                </a:lnTo>
                <a:lnTo>
                  <a:pt x="30061" y="57551"/>
                </a:lnTo>
                <a:lnTo>
                  <a:pt x="26797" y="60853"/>
                </a:lnTo>
                <a:lnTo>
                  <a:pt x="23165" y="64510"/>
                </a:lnTo>
                <a:lnTo>
                  <a:pt x="16027" y="66885"/>
                </a:lnTo>
                <a:lnTo>
                  <a:pt x="12979" y="71546"/>
                </a:lnTo>
                <a:lnTo>
                  <a:pt x="8116" y="83088"/>
                </a:lnTo>
                <a:lnTo>
                  <a:pt x="4531" y="95655"/>
                </a:lnTo>
                <a:lnTo>
                  <a:pt x="2679" y="100426"/>
                </a:lnTo>
                <a:lnTo>
                  <a:pt x="0" y="112226"/>
                </a:lnTo>
                <a:lnTo>
                  <a:pt x="637" y="124597"/>
                </a:lnTo>
                <a:lnTo>
                  <a:pt x="2029" y="137132"/>
                </a:lnTo>
                <a:lnTo>
                  <a:pt x="2222" y="141790"/>
                </a:lnTo>
                <a:lnTo>
                  <a:pt x="3042" y="155136"/>
                </a:lnTo>
                <a:lnTo>
                  <a:pt x="5598" y="167498"/>
                </a:lnTo>
                <a:lnTo>
                  <a:pt x="10133" y="179095"/>
                </a:lnTo>
                <a:lnTo>
                  <a:pt x="16889" y="190145"/>
                </a:lnTo>
                <a:lnTo>
                  <a:pt x="23685" y="198343"/>
                </a:lnTo>
                <a:lnTo>
                  <a:pt x="30598" y="205853"/>
                </a:lnTo>
                <a:lnTo>
                  <a:pt x="39220" y="211527"/>
                </a:lnTo>
                <a:lnTo>
                  <a:pt x="46164" y="2088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75660" y="5353519"/>
            <a:ext cx="9295" cy="17627"/>
          </a:xfrm>
          <a:custGeom>
            <a:avLst/>
            <a:gdLst/>
            <a:ahLst/>
            <a:cxnLst/>
            <a:rect l="l" t="t" r="r" b="b"/>
            <a:pathLst>
              <a:path w="9295" h="17627">
                <a:moveTo>
                  <a:pt x="9295" y="17627"/>
                </a:moveTo>
                <a:lnTo>
                  <a:pt x="1913" y="9616"/>
                </a:lnTo>
                <a:lnTo>
                  <a:pt x="0" y="753"/>
                </a:lnTo>
                <a:lnTo>
                  <a:pt x="4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884359" y="5314948"/>
            <a:ext cx="29603" cy="10858"/>
          </a:xfrm>
          <a:custGeom>
            <a:avLst/>
            <a:gdLst/>
            <a:ahLst/>
            <a:cxnLst/>
            <a:rect l="l" t="t" r="r" b="b"/>
            <a:pathLst>
              <a:path w="29603" h="10858">
                <a:moveTo>
                  <a:pt x="29603" y="10858"/>
                </a:moveTo>
                <a:lnTo>
                  <a:pt x="27432" y="9118"/>
                </a:lnTo>
                <a:lnTo>
                  <a:pt x="26098" y="6248"/>
                </a:lnTo>
                <a:lnTo>
                  <a:pt x="23850" y="4584"/>
                </a:lnTo>
                <a:lnTo>
                  <a:pt x="21894" y="3174"/>
                </a:lnTo>
                <a:lnTo>
                  <a:pt x="21221" y="3517"/>
                </a:lnTo>
                <a:lnTo>
                  <a:pt x="18567" y="2476"/>
                </a:lnTo>
                <a:lnTo>
                  <a:pt x="12230" y="0"/>
                </a:lnTo>
                <a:lnTo>
                  <a:pt x="6718" y="457"/>
                </a:lnTo>
                <a:lnTo>
                  <a:pt x="0" y="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891610" y="5326429"/>
            <a:ext cx="12776" cy="4178"/>
          </a:xfrm>
          <a:custGeom>
            <a:avLst/>
            <a:gdLst/>
            <a:ahLst/>
            <a:cxnLst/>
            <a:rect l="l" t="t" r="r" b="b"/>
            <a:pathLst>
              <a:path w="12776" h="4178">
                <a:moveTo>
                  <a:pt x="12776" y="4178"/>
                </a:moveTo>
                <a:lnTo>
                  <a:pt x="8521" y="2171"/>
                </a:lnTo>
                <a:lnTo>
                  <a:pt x="4343" y="11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890912" y="5329351"/>
            <a:ext cx="7429" cy="5067"/>
          </a:xfrm>
          <a:custGeom>
            <a:avLst/>
            <a:gdLst/>
            <a:ahLst/>
            <a:cxnLst/>
            <a:rect l="l" t="t" r="r" b="b"/>
            <a:pathLst>
              <a:path w="7429" h="5067">
                <a:moveTo>
                  <a:pt x="7429" y="0"/>
                </a:moveTo>
                <a:lnTo>
                  <a:pt x="6197" y="1651"/>
                </a:lnTo>
                <a:lnTo>
                  <a:pt x="4813" y="3416"/>
                </a:lnTo>
                <a:lnTo>
                  <a:pt x="3505" y="5067"/>
                </a:lnTo>
                <a:lnTo>
                  <a:pt x="2412" y="4927"/>
                </a:lnTo>
                <a:lnTo>
                  <a:pt x="876" y="4241"/>
                </a:lnTo>
                <a:lnTo>
                  <a:pt x="0" y="3581"/>
                </a:lnTo>
                <a:lnTo>
                  <a:pt x="292" y="2667"/>
                </a:lnTo>
                <a:lnTo>
                  <a:pt x="660" y="1549"/>
                </a:lnTo>
                <a:lnTo>
                  <a:pt x="1219" y="7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738978" y="5178568"/>
            <a:ext cx="211759" cy="134632"/>
          </a:xfrm>
          <a:custGeom>
            <a:avLst/>
            <a:gdLst/>
            <a:ahLst/>
            <a:cxnLst/>
            <a:rect l="l" t="t" r="r" b="b"/>
            <a:pathLst>
              <a:path w="211759" h="134632">
                <a:moveTo>
                  <a:pt x="3047" y="101663"/>
                </a:moveTo>
                <a:lnTo>
                  <a:pt x="1917" y="112953"/>
                </a:lnTo>
                <a:lnTo>
                  <a:pt x="0" y="118795"/>
                </a:lnTo>
                <a:lnTo>
                  <a:pt x="7937" y="122262"/>
                </a:lnTo>
                <a:lnTo>
                  <a:pt x="6375" y="120065"/>
                </a:lnTo>
                <a:lnTo>
                  <a:pt x="11404" y="126961"/>
                </a:lnTo>
                <a:lnTo>
                  <a:pt x="13500" y="131597"/>
                </a:lnTo>
                <a:lnTo>
                  <a:pt x="14084" y="134112"/>
                </a:lnTo>
                <a:lnTo>
                  <a:pt x="26315" y="130172"/>
                </a:lnTo>
                <a:lnTo>
                  <a:pt x="36601" y="122345"/>
                </a:lnTo>
                <a:lnTo>
                  <a:pt x="46334" y="113601"/>
                </a:lnTo>
                <a:lnTo>
                  <a:pt x="55333" y="107607"/>
                </a:lnTo>
                <a:lnTo>
                  <a:pt x="60185" y="105270"/>
                </a:lnTo>
                <a:lnTo>
                  <a:pt x="66611" y="104775"/>
                </a:lnTo>
                <a:lnTo>
                  <a:pt x="71285" y="100990"/>
                </a:lnTo>
                <a:lnTo>
                  <a:pt x="76453" y="96786"/>
                </a:lnTo>
                <a:lnTo>
                  <a:pt x="77977" y="87858"/>
                </a:lnTo>
                <a:lnTo>
                  <a:pt x="85978" y="91973"/>
                </a:lnTo>
                <a:lnTo>
                  <a:pt x="93305" y="100669"/>
                </a:lnTo>
                <a:lnTo>
                  <a:pt x="94260" y="112788"/>
                </a:lnTo>
                <a:lnTo>
                  <a:pt x="91596" y="124993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32"/>
                </a:lnTo>
                <a:lnTo>
                  <a:pt x="110830" y="124556"/>
                </a:lnTo>
                <a:lnTo>
                  <a:pt x="115870" y="114236"/>
                </a:lnTo>
                <a:lnTo>
                  <a:pt x="122748" y="104839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55"/>
                </a:lnTo>
                <a:lnTo>
                  <a:pt x="139992" y="84721"/>
                </a:lnTo>
                <a:lnTo>
                  <a:pt x="142824" y="81902"/>
                </a:lnTo>
                <a:lnTo>
                  <a:pt x="146303" y="77139"/>
                </a:lnTo>
                <a:lnTo>
                  <a:pt x="158706" y="79713"/>
                </a:lnTo>
                <a:lnTo>
                  <a:pt x="171240" y="82380"/>
                </a:lnTo>
                <a:lnTo>
                  <a:pt x="183450" y="86008"/>
                </a:lnTo>
                <a:lnTo>
                  <a:pt x="189318" y="88468"/>
                </a:lnTo>
                <a:lnTo>
                  <a:pt x="195516" y="92240"/>
                </a:lnTo>
                <a:lnTo>
                  <a:pt x="200812" y="91935"/>
                </a:lnTo>
                <a:lnTo>
                  <a:pt x="205231" y="87414"/>
                </a:lnTo>
                <a:lnTo>
                  <a:pt x="210642" y="86410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5"/>
                </a:lnTo>
                <a:lnTo>
                  <a:pt x="172907" y="15575"/>
                </a:lnTo>
                <a:lnTo>
                  <a:pt x="170624" y="14973"/>
                </a:lnTo>
                <a:lnTo>
                  <a:pt x="160030" y="8754"/>
                </a:lnTo>
                <a:lnTo>
                  <a:pt x="148021" y="916"/>
                </a:lnTo>
                <a:lnTo>
                  <a:pt x="145389" y="76"/>
                </a:lnTo>
                <a:lnTo>
                  <a:pt x="132784" y="698"/>
                </a:lnTo>
                <a:lnTo>
                  <a:pt x="122039" y="2256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9" y="26415"/>
                </a:lnTo>
                <a:lnTo>
                  <a:pt x="43889" y="36878"/>
                </a:lnTo>
                <a:lnTo>
                  <a:pt x="36589" y="47825"/>
                </a:lnTo>
                <a:lnTo>
                  <a:pt x="34061" y="51282"/>
                </a:lnTo>
                <a:lnTo>
                  <a:pt x="27917" y="62399"/>
                </a:lnTo>
                <a:lnTo>
                  <a:pt x="23721" y="74128"/>
                </a:lnTo>
                <a:lnTo>
                  <a:pt x="19596" y="83337"/>
                </a:lnTo>
                <a:lnTo>
                  <a:pt x="15595" y="90500"/>
                </a:lnTo>
                <a:lnTo>
                  <a:pt x="14833" y="94170"/>
                </a:lnTo>
                <a:lnTo>
                  <a:pt x="8026" y="98475"/>
                </a:lnTo>
                <a:lnTo>
                  <a:pt x="3047" y="1016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738978" y="5178568"/>
            <a:ext cx="211759" cy="134632"/>
          </a:xfrm>
          <a:custGeom>
            <a:avLst/>
            <a:gdLst/>
            <a:ahLst/>
            <a:cxnLst/>
            <a:rect l="l" t="t" r="r" b="b"/>
            <a:pathLst>
              <a:path w="211759" h="134632">
                <a:moveTo>
                  <a:pt x="195516" y="92240"/>
                </a:moveTo>
                <a:lnTo>
                  <a:pt x="200812" y="91935"/>
                </a:lnTo>
                <a:lnTo>
                  <a:pt x="205231" y="87414"/>
                </a:lnTo>
                <a:lnTo>
                  <a:pt x="210642" y="86410"/>
                </a:lnTo>
                <a:lnTo>
                  <a:pt x="210324" y="80784"/>
                </a:lnTo>
                <a:lnTo>
                  <a:pt x="211759" y="74485"/>
                </a:lnTo>
                <a:lnTo>
                  <a:pt x="210705" y="69049"/>
                </a:lnTo>
                <a:lnTo>
                  <a:pt x="207782" y="56381"/>
                </a:lnTo>
                <a:lnTo>
                  <a:pt x="203004" y="43157"/>
                </a:lnTo>
                <a:lnTo>
                  <a:pt x="195841" y="32948"/>
                </a:lnTo>
                <a:lnTo>
                  <a:pt x="193179" y="31026"/>
                </a:lnTo>
                <a:lnTo>
                  <a:pt x="183226" y="22695"/>
                </a:lnTo>
                <a:lnTo>
                  <a:pt x="172907" y="15575"/>
                </a:lnTo>
                <a:lnTo>
                  <a:pt x="170624" y="14973"/>
                </a:lnTo>
                <a:lnTo>
                  <a:pt x="160030" y="8754"/>
                </a:lnTo>
                <a:lnTo>
                  <a:pt x="148021" y="916"/>
                </a:lnTo>
                <a:lnTo>
                  <a:pt x="145389" y="76"/>
                </a:lnTo>
                <a:lnTo>
                  <a:pt x="132784" y="698"/>
                </a:lnTo>
                <a:lnTo>
                  <a:pt x="122039" y="2256"/>
                </a:lnTo>
                <a:lnTo>
                  <a:pt x="110629" y="0"/>
                </a:lnTo>
                <a:lnTo>
                  <a:pt x="98452" y="1390"/>
                </a:lnTo>
                <a:lnTo>
                  <a:pt x="86129" y="4112"/>
                </a:lnTo>
                <a:lnTo>
                  <a:pt x="85788" y="4102"/>
                </a:lnTo>
                <a:lnTo>
                  <a:pt x="75413" y="9499"/>
                </a:lnTo>
                <a:lnTo>
                  <a:pt x="65083" y="18416"/>
                </a:lnTo>
                <a:lnTo>
                  <a:pt x="62674" y="19608"/>
                </a:lnTo>
                <a:lnTo>
                  <a:pt x="52299" y="26415"/>
                </a:lnTo>
                <a:lnTo>
                  <a:pt x="43889" y="36878"/>
                </a:lnTo>
                <a:lnTo>
                  <a:pt x="36589" y="47825"/>
                </a:lnTo>
                <a:lnTo>
                  <a:pt x="34061" y="51282"/>
                </a:lnTo>
                <a:lnTo>
                  <a:pt x="27917" y="62399"/>
                </a:lnTo>
                <a:lnTo>
                  <a:pt x="23721" y="74128"/>
                </a:lnTo>
                <a:lnTo>
                  <a:pt x="19596" y="83337"/>
                </a:lnTo>
                <a:lnTo>
                  <a:pt x="15595" y="90500"/>
                </a:lnTo>
                <a:lnTo>
                  <a:pt x="14833" y="94170"/>
                </a:lnTo>
                <a:lnTo>
                  <a:pt x="8026" y="98475"/>
                </a:lnTo>
                <a:lnTo>
                  <a:pt x="3047" y="101663"/>
                </a:lnTo>
                <a:lnTo>
                  <a:pt x="1917" y="112953"/>
                </a:lnTo>
                <a:lnTo>
                  <a:pt x="0" y="118795"/>
                </a:lnTo>
                <a:lnTo>
                  <a:pt x="7937" y="122262"/>
                </a:lnTo>
                <a:lnTo>
                  <a:pt x="6375" y="120065"/>
                </a:lnTo>
                <a:lnTo>
                  <a:pt x="11404" y="126961"/>
                </a:lnTo>
                <a:lnTo>
                  <a:pt x="13004" y="129171"/>
                </a:lnTo>
                <a:lnTo>
                  <a:pt x="13500" y="131597"/>
                </a:lnTo>
                <a:lnTo>
                  <a:pt x="14084" y="134112"/>
                </a:lnTo>
                <a:lnTo>
                  <a:pt x="26315" y="130172"/>
                </a:lnTo>
                <a:lnTo>
                  <a:pt x="36601" y="122345"/>
                </a:lnTo>
                <a:lnTo>
                  <a:pt x="46334" y="113601"/>
                </a:lnTo>
                <a:lnTo>
                  <a:pt x="55333" y="107607"/>
                </a:lnTo>
                <a:lnTo>
                  <a:pt x="60185" y="105270"/>
                </a:lnTo>
                <a:lnTo>
                  <a:pt x="66611" y="104775"/>
                </a:lnTo>
                <a:lnTo>
                  <a:pt x="71285" y="100990"/>
                </a:lnTo>
                <a:lnTo>
                  <a:pt x="76453" y="96786"/>
                </a:lnTo>
                <a:lnTo>
                  <a:pt x="77977" y="87858"/>
                </a:lnTo>
                <a:lnTo>
                  <a:pt x="85978" y="91973"/>
                </a:lnTo>
                <a:lnTo>
                  <a:pt x="93305" y="100669"/>
                </a:lnTo>
                <a:lnTo>
                  <a:pt x="94260" y="112788"/>
                </a:lnTo>
                <a:lnTo>
                  <a:pt x="91596" y="124993"/>
                </a:lnTo>
                <a:lnTo>
                  <a:pt x="89776" y="130060"/>
                </a:lnTo>
                <a:lnTo>
                  <a:pt x="97637" y="134467"/>
                </a:lnTo>
                <a:lnTo>
                  <a:pt x="104101" y="133896"/>
                </a:lnTo>
                <a:lnTo>
                  <a:pt x="112623" y="134632"/>
                </a:lnTo>
                <a:lnTo>
                  <a:pt x="110830" y="124556"/>
                </a:lnTo>
                <a:lnTo>
                  <a:pt x="115870" y="114236"/>
                </a:lnTo>
                <a:lnTo>
                  <a:pt x="122748" y="104839"/>
                </a:lnTo>
                <a:lnTo>
                  <a:pt x="125006" y="101409"/>
                </a:lnTo>
                <a:lnTo>
                  <a:pt x="128130" y="96037"/>
                </a:lnTo>
                <a:lnTo>
                  <a:pt x="130073" y="92240"/>
                </a:lnTo>
                <a:lnTo>
                  <a:pt x="135039" y="88455"/>
                </a:lnTo>
                <a:lnTo>
                  <a:pt x="139992" y="84721"/>
                </a:lnTo>
                <a:lnTo>
                  <a:pt x="142824" y="81902"/>
                </a:lnTo>
                <a:lnTo>
                  <a:pt x="146303" y="77139"/>
                </a:lnTo>
                <a:lnTo>
                  <a:pt x="158706" y="79713"/>
                </a:lnTo>
                <a:lnTo>
                  <a:pt x="171240" y="82380"/>
                </a:lnTo>
                <a:lnTo>
                  <a:pt x="183450" y="86008"/>
                </a:lnTo>
                <a:lnTo>
                  <a:pt x="189318" y="88468"/>
                </a:lnTo>
                <a:lnTo>
                  <a:pt x="195516" y="92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796103" y="5282747"/>
            <a:ext cx="19151" cy="45123"/>
          </a:xfrm>
          <a:custGeom>
            <a:avLst/>
            <a:gdLst/>
            <a:ahLst/>
            <a:cxnLst/>
            <a:rect l="l" t="t" r="r" b="b"/>
            <a:pathLst>
              <a:path w="19151" h="45123">
                <a:moveTo>
                  <a:pt x="8229" y="0"/>
                </a:moveTo>
                <a:lnTo>
                  <a:pt x="5689" y="4737"/>
                </a:lnTo>
                <a:lnTo>
                  <a:pt x="6553" y="9842"/>
                </a:lnTo>
                <a:lnTo>
                  <a:pt x="5448" y="14706"/>
                </a:lnTo>
                <a:lnTo>
                  <a:pt x="4902" y="17233"/>
                </a:lnTo>
                <a:lnTo>
                  <a:pt x="3657" y="19265"/>
                </a:lnTo>
                <a:lnTo>
                  <a:pt x="3670" y="21856"/>
                </a:lnTo>
                <a:lnTo>
                  <a:pt x="3682" y="23228"/>
                </a:lnTo>
                <a:lnTo>
                  <a:pt x="5092" y="24612"/>
                </a:lnTo>
                <a:lnTo>
                  <a:pt x="5079" y="26200"/>
                </a:lnTo>
                <a:lnTo>
                  <a:pt x="5092" y="30759"/>
                </a:lnTo>
                <a:lnTo>
                  <a:pt x="0" y="35483"/>
                </a:lnTo>
                <a:lnTo>
                  <a:pt x="4343" y="39255"/>
                </a:lnTo>
                <a:lnTo>
                  <a:pt x="7200" y="41732"/>
                </a:lnTo>
                <a:lnTo>
                  <a:pt x="15887" y="43713"/>
                </a:lnTo>
                <a:lnTo>
                  <a:pt x="19151" y="451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10632" y="5287064"/>
            <a:ext cx="10083" cy="27774"/>
          </a:xfrm>
          <a:custGeom>
            <a:avLst/>
            <a:gdLst/>
            <a:ahLst/>
            <a:cxnLst/>
            <a:rect l="l" t="t" r="r" b="b"/>
            <a:pathLst>
              <a:path w="10083" h="27774">
                <a:moveTo>
                  <a:pt x="8000" y="304"/>
                </a:moveTo>
                <a:lnTo>
                  <a:pt x="6565" y="0"/>
                </a:lnTo>
                <a:lnTo>
                  <a:pt x="380" y="3213"/>
                </a:lnTo>
                <a:lnTo>
                  <a:pt x="507" y="6591"/>
                </a:lnTo>
                <a:lnTo>
                  <a:pt x="584" y="9016"/>
                </a:lnTo>
                <a:lnTo>
                  <a:pt x="2362" y="9766"/>
                </a:lnTo>
                <a:lnTo>
                  <a:pt x="2222" y="12039"/>
                </a:lnTo>
                <a:lnTo>
                  <a:pt x="2209" y="12255"/>
                </a:lnTo>
                <a:lnTo>
                  <a:pt x="355" y="12572"/>
                </a:lnTo>
                <a:lnTo>
                  <a:pt x="190" y="13804"/>
                </a:lnTo>
                <a:lnTo>
                  <a:pt x="0" y="15189"/>
                </a:lnTo>
                <a:lnTo>
                  <a:pt x="2006" y="16192"/>
                </a:lnTo>
                <a:lnTo>
                  <a:pt x="2070" y="17246"/>
                </a:lnTo>
                <a:lnTo>
                  <a:pt x="2222" y="19596"/>
                </a:lnTo>
                <a:lnTo>
                  <a:pt x="2489" y="20878"/>
                </a:lnTo>
                <a:lnTo>
                  <a:pt x="444" y="22974"/>
                </a:lnTo>
                <a:lnTo>
                  <a:pt x="3695" y="24460"/>
                </a:lnTo>
                <a:lnTo>
                  <a:pt x="7010" y="25907"/>
                </a:lnTo>
                <a:lnTo>
                  <a:pt x="10083" y="277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56998" y="5370084"/>
            <a:ext cx="7518" cy="13322"/>
          </a:xfrm>
          <a:custGeom>
            <a:avLst/>
            <a:gdLst/>
            <a:ahLst/>
            <a:cxnLst/>
            <a:rect l="l" t="t" r="r" b="b"/>
            <a:pathLst>
              <a:path w="7518" h="13322">
                <a:moveTo>
                  <a:pt x="7518" y="13322"/>
                </a:moveTo>
                <a:lnTo>
                  <a:pt x="6273" y="8343"/>
                </a:lnTo>
                <a:lnTo>
                  <a:pt x="3047" y="400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49020" y="6490677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117055" y="0"/>
                </a:moveTo>
                <a:lnTo>
                  <a:pt x="6578" y="33718"/>
                </a:ln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87"/>
                </a:lnTo>
                <a:lnTo>
                  <a:pt x="596" y="71958"/>
                </a:lnTo>
                <a:lnTo>
                  <a:pt x="330" y="72123"/>
                </a:lnTo>
                <a:lnTo>
                  <a:pt x="5080" y="74345"/>
                </a:lnTo>
                <a:lnTo>
                  <a:pt x="15516" y="81717"/>
                </a:lnTo>
                <a:lnTo>
                  <a:pt x="26213" y="88898"/>
                </a:lnTo>
                <a:lnTo>
                  <a:pt x="28143" y="89560"/>
                </a:lnTo>
                <a:lnTo>
                  <a:pt x="40397" y="92053"/>
                </a:lnTo>
                <a:lnTo>
                  <a:pt x="52887" y="93393"/>
                </a:lnTo>
                <a:lnTo>
                  <a:pt x="65478" y="94222"/>
                </a:lnTo>
                <a:lnTo>
                  <a:pt x="78032" y="95183"/>
                </a:lnTo>
                <a:lnTo>
                  <a:pt x="90414" y="96917"/>
                </a:lnTo>
                <a:lnTo>
                  <a:pt x="94957" y="97891"/>
                </a:lnTo>
                <a:lnTo>
                  <a:pt x="107453" y="100015"/>
                </a:lnTo>
                <a:lnTo>
                  <a:pt x="119990" y="100990"/>
                </a:lnTo>
                <a:lnTo>
                  <a:pt x="132538" y="101703"/>
                </a:lnTo>
                <a:lnTo>
                  <a:pt x="145072" y="103045"/>
                </a:lnTo>
                <a:lnTo>
                  <a:pt x="158672" y="104962"/>
                </a:lnTo>
                <a:lnTo>
                  <a:pt x="171270" y="106098"/>
                </a:lnTo>
                <a:lnTo>
                  <a:pt x="183963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23" y="103352"/>
                </a:lnTo>
                <a:lnTo>
                  <a:pt x="242798" y="100799"/>
                </a:lnTo>
                <a:lnTo>
                  <a:pt x="241414" y="91300"/>
                </a:lnTo>
                <a:lnTo>
                  <a:pt x="240893" y="87617"/>
                </a:lnTo>
                <a:lnTo>
                  <a:pt x="240538" y="84302"/>
                </a:lnTo>
                <a:lnTo>
                  <a:pt x="240449" y="74625"/>
                </a:lnTo>
                <a:lnTo>
                  <a:pt x="239356" y="74231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1" y="49574"/>
                </a:lnTo>
                <a:lnTo>
                  <a:pt x="143235" y="43730"/>
                </a:lnTo>
                <a:lnTo>
                  <a:pt x="132527" y="36340"/>
                </a:lnTo>
                <a:lnTo>
                  <a:pt x="124017" y="27080"/>
                </a:lnTo>
                <a:lnTo>
                  <a:pt x="118547" y="15629"/>
                </a:lnTo>
                <a:lnTo>
                  <a:pt x="116960" y="1667"/>
                </a:lnTo>
                <a:lnTo>
                  <a:pt x="11705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49020" y="6490677"/>
            <a:ext cx="242798" cy="107564"/>
          </a:xfrm>
          <a:custGeom>
            <a:avLst/>
            <a:gdLst/>
            <a:ahLst/>
            <a:cxnLst/>
            <a:rect l="l" t="t" r="r" b="b"/>
            <a:pathLst>
              <a:path w="242798" h="107564">
                <a:moveTo>
                  <a:pt x="6578" y="33718"/>
                </a:moveTo>
                <a:lnTo>
                  <a:pt x="6540" y="39598"/>
                </a:lnTo>
                <a:lnTo>
                  <a:pt x="6286" y="45808"/>
                </a:lnTo>
                <a:lnTo>
                  <a:pt x="5003" y="51346"/>
                </a:lnTo>
                <a:lnTo>
                  <a:pt x="3784" y="56654"/>
                </a:lnTo>
                <a:lnTo>
                  <a:pt x="0" y="61925"/>
                </a:lnTo>
                <a:lnTo>
                  <a:pt x="330" y="67487"/>
                </a:lnTo>
                <a:lnTo>
                  <a:pt x="596" y="71958"/>
                </a:lnTo>
                <a:lnTo>
                  <a:pt x="330" y="72123"/>
                </a:lnTo>
                <a:lnTo>
                  <a:pt x="5080" y="74345"/>
                </a:lnTo>
                <a:lnTo>
                  <a:pt x="15516" y="81717"/>
                </a:lnTo>
                <a:lnTo>
                  <a:pt x="26213" y="88898"/>
                </a:lnTo>
                <a:lnTo>
                  <a:pt x="28143" y="89560"/>
                </a:lnTo>
                <a:lnTo>
                  <a:pt x="40397" y="92053"/>
                </a:lnTo>
                <a:lnTo>
                  <a:pt x="52887" y="93393"/>
                </a:lnTo>
                <a:lnTo>
                  <a:pt x="65478" y="94222"/>
                </a:lnTo>
                <a:lnTo>
                  <a:pt x="78032" y="95183"/>
                </a:lnTo>
                <a:lnTo>
                  <a:pt x="90414" y="96917"/>
                </a:lnTo>
                <a:lnTo>
                  <a:pt x="94957" y="97891"/>
                </a:lnTo>
                <a:lnTo>
                  <a:pt x="107453" y="100015"/>
                </a:lnTo>
                <a:lnTo>
                  <a:pt x="119990" y="100990"/>
                </a:lnTo>
                <a:lnTo>
                  <a:pt x="132538" y="101703"/>
                </a:lnTo>
                <a:lnTo>
                  <a:pt x="145072" y="103045"/>
                </a:lnTo>
                <a:lnTo>
                  <a:pt x="158672" y="104962"/>
                </a:lnTo>
                <a:lnTo>
                  <a:pt x="171270" y="106098"/>
                </a:lnTo>
                <a:lnTo>
                  <a:pt x="183963" y="106702"/>
                </a:lnTo>
                <a:lnTo>
                  <a:pt x="195224" y="106857"/>
                </a:lnTo>
                <a:lnTo>
                  <a:pt x="207676" y="107379"/>
                </a:lnTo>
                <a:lnTo>
                  <a:pt x="220703" y="107564"/>
                </a:lnTo>
                <a:lnTo>
                  <a:pt x="229806" y="106235"/>
                </a:lnTo>
                <a:lnTo>
                  <a:pt x="240423" y="103352"/>
                </a:lnTo>
                <a:lnTo>
                  <a:pt x="242798" y="100799"/>
                </a:lnTo>
                <a:lnTo>
                  <a:pt x="241414" y="91300"/>
                </a:lnTo>
                <a:lnTo>
                  <a:pt x="240893" y="87617"/>
                </a:lnTo>
                <a:lnTo>
                  <a:pt x="240538" y="84302"/>
                </a:lnTo>
                <a:lnTo>
                  <a:pt x="240499" y="80378"/>
                </a:lnTo>
                <a:lnTo>
                  <a:pt x="240449" y="74625"/>
                </a:lnTo>
                <a:lnTo>
                  <a:pt x="239356" y="74231"/>
                </a:lnTo>
                <a:lnTo>
                  <a:pt x="235305" y="70675"/>
                </a:lnTo>
                <a:lnTo>
                  <a:pt x="224321" y="64626"/>
                </a:lnTo>
                <a:lnTo>
                  <a:pt x="211704" y="61725"/>
                </a:lnTo>
                <a:lnTo>
                  <a:pt x="202552" y="60147"/>
                </a:lnTo>
                <a:lnTo>
                  <a:pt x="189949" y="58306"/>
                </a:lnTo>
                <a:lnTo>
                  <a:pt x="177369" y="56528"/>
                </a:lnTo>
                <a:lnTo>
                  <a:pt x="167881" y="54190"/>
                </a:lnTo>
                <a:lnTo>
                  <a:pt x="155301" y="49574"/>
                </a:lnTo>
                <a:lnTo>
                  <a:pt x="143235" y="43730"/>
                </a:lnTo>
                <a:lnTo>
                  <a:pt x="132527" y="36340"/>
                </a:lnTo>
                <a:lnTo>
                  <a:pt x="124017" y="27080"/>
                </a:lnTo>
                <a:lnTo>
                  <a:pt x="118547" y="15629"/>
                </a:lnTo>
                <a:lnTo>
                  <a:pt x="116960" y="1667"/>
                </a:lnTo>
                <a:lnTo>
                  <a:pt x="1170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44741" y="6529591"/>
            <a:ext cx="248193" cy="91344"/>
          </a:xfrm>
          <a:custGeom>
            <a:avLst/>
            <a:gdLst/>
            <a:ahLst/>
            <a:cxnLst/>
            <a:rect l="l" t="t" r="r" b="b"/>
            <a:pathLst>
              <a:path w="248193" h="91344">
                <a:moveTo>
                  <a:pt x="520" y="47637"/>
                </a:moveTo>
                <a:lnTo>
                  <a:pt x="0" y="54889"/>
                </a:lnTo>
                <a:lnTo>
                  <a:pt x="0" y="65163"/>
                </a:lnTo>
                <a:lnTo>
                  <a:pt x="317" y="68605"/>
                </a:lnTo>
                <a:lnTo>
                  <a:pt x="2273" y="72694"/>
                </a:lnTo>
                <a:lnTo>
                  <a:pt x="4914" y="78257"/>
                </a:lnTo>
                <a:lnTo>
                  <a:pt x="8661" y="79895"/>
                </a:lnTo>
                <a:lnTo>
                  <a:pt x="13525" y="80899"/>
                </a:lnTo>
                <a:lnTo>
                  <a:pt x="20802" y="82410"/>
                </a:lnTo>
                <a:lnTo>
                  <a:pt x="29921" y="81940"/>
                </a:lnTo>
                <a:lnTo>
                  <a:pt x="42786" y="81940"/>
                </a:lnTo>
                <a:lnTo>
                  <a:pt x="48577" y="82550"/>
                </a:lnTo>
                <a:lnTo>
                  <a:pt x="53924" y="81940"/>
                </a:lnTo>
                <a:lnTo>
                  <a:pt x="60642" y="81165"/>
                </a:lnTo>
                <a:lnTo>
                  <a:pt x="71602" y="83032"/>
                </a:lnTo>
                <a:lnTo>
                  <a:pt x="74574" y="77571"/>
                </a:lnTo>
                <a:lnTo>
                  <a:pt x="79247" y="78828"/>
                </a:lnTo>
                <a:lnTo>
                  <a:pt x="84493" y="80289"/>
                </a:lnTo>
                <a:lnTo>
                  <a:pt x="88976" y="82423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90" y="89863"/>
                </a:lnTo>
                <a:lnTo>
                  <a:pt x="145144" y="91079"/>
                </a:lnTo>
                <a:lnTo>
                  <a:pt x="153073" y="91211"/>
                </a:lnTo>
                <a:lnTo>
                  <a:pt x="166098" y="91049"/>
                </a:lnTo>
                <a:lnTo>
                  <a:pt x="178645" y="91251"/>
                </a:lnTo>
                <a:lnTo>
                  <a:pt x="190959" y="91344"/>
                </a:lnTo>
                <a:lnTo>
                  <a:pt x="203284" y="90857"/>
                </a:lnTo>
                <a:lnTo>
                  <a:pt x="215866" y="89318"/>
                </a:lnTo>
                <a:lnTo>
                  <a:pt x="221081" y="88290"/>
                </a:lnTo>
                <a:lnTo>
                  <a:pt x="233604" y="84091"/>
                </a:lnTo>
                <a:lnTo>
                  <a:pt x="243371" y="75891"/>
                </a:lnTo>
                <a:lnTo>
                  <a:pt x="245821" y="71716"/>
                </a:lnTo>
                <a:lnTo>
                  <a:pt x="248193" y="59621"/>
                </a:lnTo>
                <a:lnTo>
                  <a:pt x="246994" y="47005"/>
                </a:lnTo>
                <a:lnTo>
                  <a:pt x="246291" y="42494"/>
                </a:lnTo>
                <a:lnTo>
                  <a:pt x="244970" y="33820"/>
                </a:lnTo>
                <a:lnTo>
                  <a:pt x="245059" y="27241"/>
                </a:lnTo>
                <a:lnTo>
                  <a:pt x="232486" y="27241"/>
                </a:lnTo>
                <a:lnTo>
                  <a:pt x="226092" y="35390"/>
                </a:lnTo>
                <a:lnTo>
                  <a:pt x="224813" y="49312"/>
                </a:lnTo>
                <a:lnTo>
                  <a:pt x="224599" y="50292"/>
                </a:lnTo>
                <a:lnTo>
                  <a:pt x="217261" y="61533"/>
                </a:lnTo>
                <a:lnTo>
                  <a:pt x="204873" y="66513"/>
                </a:lnTo>
                <a:lnTo>
                  <a:pt x="195135" y="67310"/>
                </a:lnTo>
                <a:lnTo>
                  <a:pt x="181506" y="67025"/>
                </a:lnTo>
                <a:lnTo>
                  <a:pt x="169452" y="66266"/>
                </a:lnTo>
                <a:lnTo>
                  <a:pt x="157728" y="65170"/>
                </a:lnTo>
                <a:lnTo>
                  <a:pt x="145087" y="63880"/>
                </a:lnTo>
                <a:lnTo>
                  <a:pt x="138747" y="63271"/>
                </a:lnTo>
                <a:lnTo>
                  <a:pt x="127334" y="62081"/>
                </a:lnTo>
                <a:lnTo>
                  <a:pt x="113576" y="60432"/>
                </a:lnTo>
                <a:lnTo>
                  <a:pt x="99956" y="58651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4" y="53765"/>
                </a:lnTo>
                <a:lnTo>
                  <a:pt x="53023" y="51757"/>
                </a:lnTo>
                <a:lnTo>
                  <a:pt x="40540" y="49324"/>
                </a:lnTo>
                <a:lnTo>
                  <a:pt x="36296" y="48348"/>
                </a:lnTo>
                <a:lnTo>
                  <a:pt x="31661" y="47231"/>
                </a:lnTo>
                <a:lnTo>
                  <a:pt x="25145" y="43700"/>
                </a:lnTo>
                <a:lnTo>
                  <a:pt x="20612" y="39154"/>
                </a:lnTo>
                <a:lnTo>
                  <a:pt x="16916" y="35445"/>
                </a:lnTo>
                <a:lnTo>
                  <a:pt x="15265" y="30772"/>
                </a:lnTo>
                <a:lnTo>
                  <a:pt x="14046" y="25908"/>
                </a:lnTo>
                <a:lnTo>
                  <a:pt x="11874" y="17183"/>
                </a:lnTo>
                <a:lnTo>
                  <a:pt x="11899" y="1028"/>
                </a:lnTo>
                <a:lnTo>
                  <a:pt x="10858" y="0"/>
                </a:lnTo>
                <a:lnTo>
                  <a:pt x="5636" y="11619"/>
                </a:lnTo>
                <a:lnTo>
                  <a:pt x="2413" y="23864"/>
                </a:lnTo>
                <a:lnTo>
                  <a:pt x="867" y="36681"/>
                </a:lnTo>
                <a:lnTo>
                  <a:pt x="647" y="41897"/>
                </a:lnTo>
                <a:lnTo>
                  <a:pt x="520" y="4763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544741" y="6529591"/>
            <a:ext cx="248193" cy="91344"/>
          </a:xfrm>
          <a:custGeom>
            <a:avLst/>
            <a:gdLst/>
            <a:ahLst/>
            <a:cxnLst/>
            <a:rect l="l" t="t" r="r" b="b"/>
            <a:pathLst>
              <a:path w="248193" h="91344">
                <a:moveTo>
                  <a:pt x="10858" y="0"/>
                </a:moveTo>
                <a:lnTo>
                  <a:pt x="5636" y="11619"/>
                </a:lnTo>
                <a:lnTo>
                  <a:pt x="2413" y="23864"/>
                </a:lnTo>
                <a:lnTo>
                  <a:pt x="867" y="36681"/>
                </a:lnTo>
                <a:lnTo>
                  <a:pt x="647" y="41897"/>
                </a:lnTo>
                <a:lnTo>
                  <a:pt x="520" y="47637"/>
                </a:lnTo>
                <a:lnTo>
                  <a:pt x="0" y="54889"/>
                </a:lnTo>
                <a:lnTo>
                  <a:pt x="0" y="60680"/>
                </a:lnTo>
                <a:lnTo>
                  <a:pt x="0" y="65163"/>
                </a:lnTo>
                <a:lnTo>
                  <a:pt x="317" y="68605"/>
                </a:lnTo>
                <a:lnTo>
                  <a:pt x="2273" y="72694"/>
                </a:lnTo>
                <a:lnTo>
                  <a:pt x="4914" y="78257"/>
                </a:lnTo>
                <a:lnTo>
                  <a:pt x="8661" y="79895"/>
                </a:lnTo>
                <a:lnTo>
                  <a:pt x="13525" y="80899"/>
                </a:lnTo>
                <a:lnTo>
                  <a:pt x="20802" y="82410"/>
                </a:lnTo>
                <a:lnTo>
                  <a:pt x="29921" y="81940"/>
                </a:lnTo>
                <a:lnTo>
                  <a:pt x="37388" y="81940"/>
                </a:lnTo>
                <a:lnTo>
                  <a:pt x="42786" y="81940"/>
                </a:lnTo>
                <a:lnTo>
                  <a:pt x="48577" y="82550"/>
                </a:lnTo>
                <a:lnTo>
                  <a:pt x="53924" y="81940"/>
                </a:lnTo>
                <a:lnTo>
                  <a:pt x="60642" y="81165"/>
                </a:lnTo>
                <a:lnTo>
                  <a:pt x="71602" y="83032"/>
                </a:lnTo>
                <a:lnTo>
                  <a:pt x="74574" y="77571"/>
                </a:lnTo>
                <a:lnTo>
                  <a:pt x="79247" y="78828"/>
                </a:lnTo>
                <a:lnTo>
                  <a:pt x="84493" y="80289"/>
                </a:lnTo>
                <a:lnTo>
                  <a:pt x="88976" y="82423"/>
                </a:lnTo>
                <a:lnTo>
                  <a:pt x="96342" y="85940"/>
                </a:lnTo>
                <a:lnTo>
                  <a:pt x="88976" y="82423"/>
                </a:lnTo>
                <a:lnTo>
                  <a:pt x="96799" y="84848"/>
                </a:lnTo>
                <a:lnTo>
                  <a:pt x="103682" y="86969"/>
                </a:lnTo>
                <a:lnTo>
                  <a:pt x="112547" y="88074"/>
                </a:lnTo>
                <a:lnTo>
                  <a:pt x="119621" y="88595"/>
                </a:lnTo>
                <a:lnTo>
                  <a:pt x="132090" y="89863"/>
                </a:lnTo>
                <a:lnTo>
                  <a:pt x="145144" y="91079"/>
                </a:lnTo>
                <a:lnTo>
                  <a:pt x="153073" y="91211"/>
                </a:lnTo>
                <a:lnTo>
                  <a:pt x="166098" y="91049"/>
                </a:lnTo>
                <a:lnTo>
                  <a:pt x="178645" y="91251"/>
                </a:lnTo>
                <a:lnTo>
                  <a:pt x="190959" y="91344"/>
                </a:lnTo>
                <a:lnTo>
                  <a:pt x="203284" y="90857"/>
                </a:lnTo>
                <a:lnTo>
                  <a:pt x="215866" y="89318"/>
                </a:lnTo>
                <a:lnTo>
                  <a:pt x="221081" y="88290"/>
                </a:lnTo>
                <a:lnTo>
                  <a:pt x="233604" y="84091"/>
                </a:lnTo>
                <a:lnTo>
                  <a:pt x="243371" y="75891"/>
                </a:lnTo>
                <a:lnTo>
                  <a:pt x="245821" y="71716"/>
                </a:lnTo>
                <a:lnTo>
                  <a:pt x="248193" y="59621"/>
                </a:lnTo>
                <a:lnTo>
                  <a:pt x="246994" y="47005"/>
                </a:lnTo>
                <a:lnTo>
                  <a:pt x="246291" y="42494"/>
                </a:lnTo>
                <a:lnTo>
                  <a:pt x="244970" y="33820"/>
                </a:lnTo>
                <a:lnTo>
                  <a:pt x="245059" y="27241"/>
                </a:lnTo>
                <a:lnTo>
                  <a:pt x="232486" y="27241"/>
                </a:lnTo>
                <a:lnTo>
                  <a:pt x="226092" y="35390"/>
                </a:lnTo>
                <a:lnTo>
                  <a:pt x="224813" y="49312"/>
                </a:lnTo>
                <a:lnTo>
                  <a:pt x="224599" y="50292"/>
                </a:lnTo>
                <a:lnTo>
                  <a:pt x="217261" y="61533"/>
                </a:lnTo>
                <a:lnTo>
                  <a:pt x="204873" y="66513"/>
                </a:lnTo>
                <a:lnTo>
                  <a:pt x="195135" y="67310"/>
                </a:lnTo>
                <a:lnTo>
                  <a:pt x="181506" y="67025"/>
                </a:lnTo>
                <a:lnTo>
                  <a:pt x="169452" y="66266"/>
                </a:lnTo>
                <a:lnTo>
                  <a:pt x="157728" y="65170"/>
                </a:lnTo>
                <a:lnTo>
                  <a:pt x="145087" y="63880"/>
                </a:lnTo>
                <a:lnTo>
                  <a:pt x="138747" y="63271"/>
                </a:lnTo>
                <a:lnTo>
                  <a:pt x="127334" y="62081"/>
                </a:lnTo>
                <a:lnTo>
                  <a:pt x="113576" y="60432"/>
                </a:lnTo>
                <a:lnTo>
                  <a:pt x="99956" y="58651"/>
                </a:lnTo>
                <a:lnTo>
                  <a:pt x="90741" y="57340"/>
                </a:lnTo>
                <a:lnTo>
                  <a:pt x="78279" y="55556"/>
                </a:lnTo>
                <a:lnTo>
                  <a:pt x="65654" y="53765"/>
                </a:lnTo>
                <a:lnTo>
                  <a:pt x="53023" y="51757"/>
                </a:lnTo>
                <a:lnTo>
                  <a:pt x="40540" y="49324"/>
                </a:lnTo>
                <a:lnTo>
                  <a:pt x="36296" y="48348"/>
                </a:lnTo>
                <a:lnTo>
                  <a:pt x="31661" y="47231"/>
                </a:lnTo>
                <a:lnTo>
                  <a:pt x="25145" y="43700"/>
                </a:lnTo>
                <a:lnTo>
                  <a:pt x="20612" y="39154"/>
                </a:lnTo>
                <a:lnTo>
                  <a:pt x="16916" y="35445"/>
                </a:lnTo>
                <a:lnTo>
                  <a:pt x="15265" y="30772"/>
                </a:lnTo>
                <a:lnTo>
                  <a:pt x="14046" y="25908"/>
                </a:lnTo>
                <a:lnTo>
                  <a:pt x="11874" y="17183"/>
                </a:lnTo>
                <a:lnTo>
                  <a:pt x="11899" y="10083"/>
                </a:lnTo>
                <a:lnTo>
                  <a:pt x="11899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725016" y="6549429"/>
            <a:ext cx="13614" cy="20116"/>
          </a:xfrm>
          <a:custGeom>
            <a:avLst/>
            <a:gdLst/>
            <a:ahLst/>
            <a:cxnLst/>
            <a:rect l="l" t="t" r="r" b="b"/>
            <a:pathLst>
              <a:path w="13614" h="20116">
                <a:moveTo>
                  <a:pt x="13614" y="0"/>
                </a:moveTo>
                <a:lnTo>
                  <a:pt x="4419" y="1955"/>
                </a:lnTo>
                <a:lnTo>
                  <a:pt x="0" y="11696"/>
                </a:lnTo>
                <a:lnTo>
                  <a:pt x="0" y="201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92593" y="6543562"/>
            <a:ext cx="20434" cy="15595"/>
          </a:xfrm>
          <a:custGeom>
            <a:avLst/>
            <a:gdLst/>
            <a:ahLst/>
            <a:cxnLst/>
            <a:rect l="l" t="t" r="r" b="b"/>
            <a:pathLst>
              <a:path w="20434" h="15595">
                <a:moveTo>
                  <a:pt x="20434" y="380"/>
                </a:moveTo>
                <a:lnTo>
                  <a:pt x="13423" y="0"/>
                </a:lnTo>
                <a:lnTo>
                  <a:pt x="9740" y="1549"/>
                </a:lnTo>
                <a:lnTo>
                  <a:pt x="5562" y="6540"/>
                </a:lnTo>
                <a:lnTo>
                  <a:pt x="3594" y="8902"/>
                </a:lnTo>
                <a:lnTo>
                  <a:pt x="241" y="12407"/>
                </a:lnTo>
                <a:lnTo>
                  <a:pt x="0" y="15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43710" y="6376822"/>
            <a:ext cx="137836" cy="79857"/>
          </a:xfrm>
          <a:custGeom>
            <a:avLst/>
            <a:gdLst/>
            <a:ahLst/>
            <a:cxnLst/>
            <a:rect l="l" t="t" r="r" b="b"/>
            <a:pathLst>
              <a:path w="137836" h="79857">
                <a:moveTo>
                  <a:pt x="5435" y="52870"/>
                </a:moveTo>
                <a:lnTo>
                  <a:pt x="0" y="60324"/>
                </a:lnTo>
                <a:lnTo>
                  <a:pt x="190" y="67106"/>
                </a:lnTo>
                <a:lnTo>
                  <a:pt x="406" y="75285"/>
                </a:lnTo>
                <a:lnTo>
                  <a:pt x="11569" y="76834"/>
                </a:lnTo>
                <a:lnTo>
                  <a:pt x="18122" y="77546"/>
                </a:lnTo>
                <a:lnTo>
                  <a:pt x="30784" y="78593"/>
                </a:lnTo>
                <a:lnTo>
                  <a:pt x="43470" y="79181"/>
                </a:lnTo>
                <a:lnTo>
                  <a:pt x="51206" y="79400"/>
                </a:lnTo>
                <a:lnTo>
                  <a:pt x="56045" y="79514"/>
                </a:lnTo>
                <a:lnTo>
                  <a:pt x="61213" y="79857"/>
                </a:lnTo>
                <a:lnTo>
                  <a:pt x="65887" y="78587"/>
                </a:lnTo>
                <a:lnTo>
                  <a:pt x="77809" y="74557"/>
                </a:lnTo>
                <a:lnTo>
                  <a:pt x="89341" y="69334"/>
                </a:lnTo>
                <a:lnTo>
                  <a:pt x="100753" y="63453"/>
                </a:lnTo>
                <a:lnTo>
                  <a:pt x="105155" y="61137"/>
                </a:lnTo>
                <a:lnTo>
                  <a:pt x="116640" y="55901"/>
                </a:lnTo>
                <a:lnTo>
                  <a:pt x="129165" y="49057"/>
                </a:lnTo>
                <a:lnTo>
                  <a:pt x="136588" y="39928"/>
                </a:lnTo>
                <a:lnTo>
                  <a:pt x="137836" y="28027"/>
                </a:lnTo>
                <a:lnTo>
                  <a:pt x="136391" y="13396"/>
                </a:lnTo>
                <a:lnTo>
                  <a:pt x="131419" y="2984"/>
                </a:lnTo>
                <a:lnTo>
                  <a:pt x="131203" y="2260"/>
                </a:lnTo>
                <a:lnTo>
                  <a:pt x="118814" y="1946"/>
                </a:lnTo>
                <a:lnTo>
                  <a:pt x="106238" y="2316"/>
                </a:lnTo>
                <a:lnTo>
                  <a:pt x="93748" y="1813"/>
                </a:lnTo>
                <a:lnTo>
                  <a:pt x="84835" y="0"/>
                </a:lnTo>
                <a:lnTo>
                  <a:pt x="23431" y="19303"/>
                </a:lnTo>
                <a:lnTo>
                  <a:pt x="23558" y="22707"/>
                </a:lnTo>
                <a:lnTo>
                  <a:pt x="21158" y="24472"/>
                </a:lnTo>
                <a:lnTo>
                  <a:pt x="19557" y="27177"/>
                </a:lnTo>
                <a:lnTo>
                  <a:pt x="15747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43710" y="6376822"/>
            <a:ext cx="137836" cy="79857"/>
          </a:xfrm>
          <a:custGeom>
            <a:avLst/>
            <a:gdLst/>
            <a:ahLst/>
            <a:cxnLst/>
            <a:rect l="l" t="t" r="r" b="b"/>
            <a:pathLst>
              <a:path w="137836" h="79857">
                <a:moveTo>
                  <a:pt x="23431" y="19303"/>
                </a:moveTo>
                <a:lnTo>
                  <a:pt x="23558" y="22707"/>
                </a:lnTo>
                <a:lnTo>
                  <a:pt x="21158" y="24472"/>
                </a:lnTo>
                <a:lnTo>
                  <a:pt x="19557" y="27177"/>
                </a:lnTo>
                <a:lnTo>
                  <a:pt x="15747" y="33705"/>
                </a:lnTo>
                <a:lnTo>
                  <a:pt x="12128" y="40449"/>
                </a:lnTo>
                <a:lnTo>
                  <a:pt x="8521" y="47142"/>
                </a:lnTo>
                <a:lnTo>
                  <a:pt x="5435" y="52870"/>
                </a:lnTo>
                <a:lnTo>
                  <a:pt x="0" y="60324"/>
                </a:lnTo>
                <a:lnTo>
                  <a:pt x="190" y="67106"/>
                </a:lnTo>
                <a:lnTo>
                  <a:pt x="406" y="75285"/>
                </a:lnTo>
                <a:lnTo>
                  <a:pt x="11569" y="76834"/>
                </a:lnTo>
                <a:lnTo>
                  <a:pt x="18122" y="77546"/>
                </a:lnTo>
                <a:lnTo>
                  <a:pt x="30784" y="78593"/>
                </a:lnTo>
                <a:lnTo>
                  <a:pt x="43470" y="79181"/>
                </a:lnTo>
                <a:lnTo>
                  <a:pt x="51206" y="79400"/>
                </a:lnTo>
                <a:lnTo>
                  <a:pt x="56045" y="79514"/>
                </a:lnTo>
                <a:lnTo>
                  <a:pt x="61213" y="79857"/>
                </a:lnTo>
                <a:lnTo>
                  <a:pt x="65887" y="78587"/>
                </a:lnTo>
                <a:lnTo>
                  <a:pt x="77809" y="74557"/>
                </a:lnTo>
                <a:lnTo>
                  <a:pt x="89341" y="69334"/>
                </a:lnTo>
                <a:lnTo>
                  <a:pt x="100753" y="63453"/>
                </a:lnTo>
                <a:lnTo>
                  <a:pt x="105155" y="61137"/>
                </a:lnTo>
                <a:lnTo>
                  <a:pt x="116640" y="55901"/>
                </a:lnTo>
                <a:lnTo>
                  <a:pt x="129165" y="49057"/>
                </a:lnTo>
                <a:lnTo>
                  <a:pt x="136588" y="39928"/>
                </a:lnTo>
                <a:lnTo>
                  <a:pt x="137836" y="28027"/>
                </a:lnTo>
                <a:lnTo>
                  <a:pt x="136391" y="13396"/>
                </a:lnTo>
                <a:lnTo>
                  <a:pt x="131419" y="2984"/>
                </a:lnTo>
                <a:lnTo>
                  <a:pt x="131089" y="2793"/>
                </a:lnTo>
                <a:lnTo>
                  <a:pt x="131013" y="2565"/>
                </a:lnTo>
                <a:lnTo>
                  <a:pt x="131203" y="2260"/>
                </a:lnTo>
                <a:lnTo>
                  <a:pt x="118814" y="1946"/>
                </a:lnTo>
                <a:lnTo>
                  <a:pt x="106238" y="2316"/>
                </a:lnTo>
                <a:lnTo>
                  <a:pt x="93748" y="1813"/>
                </a:lnTo>
                <a:lnTo>
                  <a:pt x="848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436487" y="6400775"/>
            <a:ext cx="124510" cy="100984"/>
          </a:xfrm>
          <a:custGeom>
            <a:avLst/>
            <a:gdLst/>
            <a:ahLst/>
            <a:cxnLst/>
            <a:rect l="l" t="t" r="r" b="b"/>
            <a:pathLst>
              <a:path w="124510" h="100984">
                <a:moveTo>
                  <a:pt x="7416" y="26889"/>
                </a:moveTo>
                <a:lnTo>
                  <a:pt x="6388" y="33227"/>
                </a:lnTo>
                <a:lnTo>
                  <a:pt x="5219" y="38789"/>
                </a:lnTo>
                <a:lnTo>
                  <a:pt x="3810" y="45558"/>
                </a:lnTo>
                <a:lnTo>
                  <a:pt x="4165" y="52963"/>
                </a:lnTo>
                <a:lnTo>
                  <a:pt x="3454" y="59922"/>
                </a:lnTo>
                <a:lnTo>
                  <a:pt x="2743" y="66780"/>
                </a:lnTo>
                <a:lnTo>
                  <a:pt x="0" y="77143"/>
                </a:lnTo>
                <a:lnTo>
                  <a:pt x="2146" y="83963"/>
                </a:lnTo>
                <a:lnTo>
                  <a:pt x="10315" y="93630"/>
                </a:lnTo>
                <a:lnTo>
                  <a:pt x="23114" y="98813"/>
                </a:lnTo>
                <a:lnTo>
                  <a:pt x="28143" y="99826"/>
                </a:lnTo>
                <a:lnTo>
                  <a:pt x="40743" y="100984"/>
                </a:lnTo>
                <a:lnTo>
                  <a:pt x="53384" y="100719"/>
                </a:lnTo>
                <a:lnTo>
                  <a:pt x="63982" y="99622"/>
                </a:lnTo>
                <a:lnTo>
                  <a:pt x="76668" y="96429"/>
                </a:lnTo>
                <a:lnTo>
                  <a:pt x="88157" y="90741"/>
                </a:lnTo>
                <a:lnTo>
                  <a:pt x="98431" y="83047"/>
                </a:lnTo>
                <a:lnTo>
                  <a:pt x="102196" y="79518"/>
                </a:lnTo>
                <a:lnTo>
                  <a:pt x="105549" y="76458"/>
                </a:lnTo>
                <a:lnTo>
                  <a:pt x="108610" y="73625"/>
                </a:lnTo>
                <a:lnTo>
                  <a:pt x="110147" y="69917"/>
                </a:lnTo>
                <a:lnTo>
                  <a:pt x="112280" y="65891"/>
                </a:lnTo>
                <a:lnTo>
                  <a:pt x="113868" y="62919"/>
                </a:lnTo>
                <a:lnTo>
                  <a:pt x="115684" y="60760"/>
                </a:lnTo>
                <a:lnTo>
                  <a:pt x="117398" y="57865"/>
                </a:lnTo>
                <a:lnTo>
                  <a:pt x="121913" y="46106"/>
                </a:lnTo>
                <a:lnTo>
                  <a:pt x="124139" y="32992"/>
                </a:lnTo>
                <a:lnTo>
                  <a:pt x="124510" y="28210"/>
                </a:lnTo>
                <a:lnTo>
                  <a:pt x="113190" y="34009"/>
                </a:lnTo>
                <a:lnTo>
                  <a:pt x="102139" y="40354"/>
                </a:lnTo>
                <a:lnTo>
                  <a:pt x="100088" y="41393"/>
                </a:lnTo>
                <a:lnTo>
                  <a:pt x="94030" y="44314"/>
                </a:lnTo>
                <a:lnTo>
                  <a:pt x="87833" y="45660"/>
                </a:lnTo>
                <a:lnTo>
                  <a:pt x="81648" y="47540"/>
                </a:lnTo>
                <a:lnTo>
                  <a:pt x="76161" y="49216"/>
                </a:lnTo>
                <a:lnTo>
                  <a:pt x="70764" y="50956"/>
                </a:lnTo>
                <a:lnTo>
                  <a:pt x="58204" y="51159"/>
                </a:lnTo>
                <a:lnTo>
                  <a:pt x="55880" y="47717"/>
                </a:lnTo>
                <a:lnTo>
                  <a:pt x="52933" y="42142"/>
                </a:lnTo>
                <a:lnTo>
                  <a:pt x="49771" y="36173"/>
                </a:lnTo>
                <a:lnTo>
                  <a:pt x="48094" y="32058"/>
                </a:lnTo>
                <a:lnTo>
                  <a:pt x="47345" y="25188"/>
                </a:lnTo>
                <a:lnTo>
                  <a:pt x="46964" y="21886"/>
                </a:lnTo>
                <a:lnTo>
                  <a:pt x="46215" y="19638"/>
                </a:lnTo>
                <a:lnTo>
                  <a:pt x="45046" y="16704"/>
                </a:lnTo>
                <a:lnTo>
                  <a:pt x="43992" y="12488"/>
                </a:lnTo>
                <a:lnTo>
                  <a:pt x="43281" y="9922"/>
                </a:lnTo>
                <a:lnTo>
                  <a:pt x="35068" y="1260"/>
                </a:lnTo>
                <a:lnTo>
                  <a:pt x="22612" y="0"/>
                </a:lnTo>
                <a:lnTo>
                  <a:pt x="20358" y="740"/>
                </a:lnTo>
                <a:lnTo>
                  <a:pt x="17589" y="1896"/>
                </a:lnTo>
                <a:lnTo>
                  <a:pt x="16065" y="4156"/>
                </a:lnTo>
                <a:lnTo>
                  <a:pt x="15303" y="7192"/>
                </a:lnTo>
                <a:lnTo>
                  <a:pt x="15341" y="9681"/>
                </a:lnTo>
                <a:lnTo>
                  <a:pt x="13703" y="12373"/>
                </a:lnTo>
                <a:lnTo>
                  <a:pt x="12560" y="14189"/>
                </a:lnTo>
                <a:lnTo>
                  <a:pt x="10795" y="16983"/>
                </a:lnTo>
                <a:lnTo>
                  <a:pt x="10579" y="18380"/>
                </a:lnTo>
                <a:lnTo>
                  <a:pt x="9525" y="21225"/>
                </a:lnTo>
                <a:lnTo>
                  <a:pt x="7416" y="2688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36487" y="6400775"/>
            <a:ext cx="124510" cy="100984"/>
          </a:xfrm>
          <a:custGeom>
            <a:avLst/>
            <a:gdLst/>
            <a:ahLst/>
            <a:cxnLst/>
            <a:rect l="l" t="t" r="r" b="b"/>
            <a:pathLst>
              <a:path w="124510" h="100984">
                <a:moveTo>
                  <a:pt x="15303" y="7192"/>
                </a:moveTo>
                <a:lnTo>
                  <a:pt x="15341" y="9681"/>
                </a:lnTo>
                <a:lnTo>
                  <a:pt x="13703" y="12373"/>
                </a:lnTo>
                <a:lnTo>
                  <a:pt x="12560" y="14189"/>
                </a:lnTo>
                <a:lnTo>
                  <a:pt x="10795" y="16983"/>
                </a:lnTo>
                <a:lnTo>
                  <a:pt x="10579" y="18380"/>
                </a:lnTo>
                <a:lnTo>
                  <a:pt x="9525" y="21225"/>
                </a:lnTo>
                <a:lnTo>
                  <a:pt x="7416" y="26889"/>
                </a:lnTo>
                <a:lnTo>
                  <a:pt x="6388" y="33227"/>
                </a:lnTo>
                <a:lnTo>
                  <a:pt x="5219" y="38789"/>
                </a:lnTo>
                <a:lnTo>
                  <a:pt x="3810" y="45558"/>
                </a:lnTo>
                <a:lnTo>
                  <a:pt x="4165" y="52963"/>
                </a:lnTo>
                <a:lnTo>
                  <a:pt x="3454" y="59922"/>
                </a:lnTo>
                <a:lnTo>
                  <a:pt x="2743" y="66780"/>
                </a:lnTo>
                <a:lnTo>
                  <a:pt x="0" y="77143"/>
                </a:lnTo>
                <a:lnTo>
                  <a:pt x="2146" y="83963"/>
                </a:lnTo>
                <a:lnTo>
                  <a:pt x="10315" y="93630"/>
                </a:lnTo>
                <a:lnTo>
                  <a:pt x="23114" y="98813"/>
                </a:lnTo>
                <a:lnTo>
                  <a:pt x="28143" y="99826"/>
                </a:lnTo>
                <a:lnTo>
                  <a:pt x="40743" y="100984"/>
                </a:lnTo>
                <a:lnTo>
                  <a:pt x="53384" y="100719"/>
                </a:lnTo>
                <a:lnTo>
                  <a:pt x="63982" y="99622"/>
                </a:lnTo>
                <a:lnTo>
                  <a:pt x="76668" y="96429"/>
                </a:lnTo>
                <a:lnTo>
                  <a:pt x="88157" y="90741"/>
                </a:lnTo>
                <a:lnTo>
                  <a:pt x="98431" y="83047"/>
                </a:lnTo>
                <a:lnTo>
                  <a:pt x="102196" y="79518"/>
                </a:lnTo>
                <a:lnTo>
                  <a:pt x="103276" y="78439"/>
                </a:lnTo>
                <a:lnTo>
                  <a:pt x="104432" y="77499"/>
                </a:lnTo>
                <a:lnTo>
                  <a:pt x="105549" y="76458"/>
                </a:lnTo>
                <a:lnTo>
                  <a:pt x="108610" y="73625"/>
                </a:lnTo>
                <a:lnTo>
                  <a:pt x="110147" y="69917"/>
                </a:lnTo>
                <a:lnTo>
                  <a:pt x="112280" y="65891"/>
                </a:lnTo>
                <a:lnTo>
                  <a:pt x="113868" y="62919"/>
                </a:lnTo>
                <a:lnTo>
                  <a:pt x="115684" y="60760"/>
                </a:lnTo>
                <a:lnTo>
                  <a:pt x="117398" y="57865"/>
                </a:lnTo>
                <a:lnTo>
                  <a:pt x="121913" y="46106"/>
                </a:lnTo>
                <a:lnTo>
                  <a:pt x="124139" y="32992"/>
                </a:lnTo>
                <a:lnTo>
                  <a:pt x="124510" y="28210"/>
                </a:lnTo>
                <a:lnTo>
                  <a:pt x="113190" y="34009"/>
                </a:lnTo>
                <a:lnTo>
                  <a:pt x="102139" y="40354"/>
                </a:lnTo>
                <a:lnTo>
                  <a:pt x="100088" y="41393"/>
                </a:lnTo>
                <a:lnTo>
                  <a:pt x="94030" y="44314"/>
                </a:lnTo>
                <a:lnTo>
                  <a:pt x="87833" y="45660"/>
                </a:lnTo>
                <a:lnTo>
                  <a:pt x="81648" y="47540"/>
                </a:lnTo>
                <a:lnTo>
                  <a:pt x="76161" y="49216"/>
                </a:lnTo>
                <a:lnTo>
                  <a:pt x="70764" y="50956"/>
                </a:lnTo>
                <a:lnTo>
                  <a:pt x="64884" y="51045"/>
                </a:lnTo>
                <a:lnTo>
                  <a:pt x="58204" y="51159"/>
                </a:lnTo>
                <a:lnTo>
                  <a:pt x="55880" y="47717"/>
                </a:lnTo>
                <a:lnTo>
                  <a:pt x="52933" y="42142"/>
                </a:lnTo>
                <a:lnTo>
                  <a:pt x="49771" y="36173"/>
                </a:lnTo>
                <a:lnTo>
                  <a:pt x="48094" y="32058"/>
                </a:lnTo>
                <a:lnTo>
                  <a:pt x="47345" y="25188"/>
                </a:lnTo>
                <a:lnTo>
                  <a:pt x="46964" y="21886"/>
                </a:lnTo>
                <a:lnTo>
                  <a:pt x="46215" y="19638"/>
                </a:lnTo>
                <a:lnTo>
                  <a:pt x="45046" y="16704"/>
                </a:lnTo>
                <a:lnTo>
                  <a:pt x="44132" y="14405"/>
                </a:lnTo>
                <a:lnTo>
                  <a:pt x="43992" y="12488"/>
                </a:lnTo>
                <a:lnTo>
                  <a:pt x="43281" y="9922"/>
                </a:lnTo>
                <a:lnTo>
                  <a:pt x="35068" y="1260"/>
                </a:lnTo>
                <a:lnTo>
                  <a:pt x="22612" y="0"/>
                </a:lnTo>
                <a:lnTo>
                  <a:pt x="20358" y="740"/>
                </a:lnTo>
                <a:lnTo>
                  <a:pt x="17589" y="1896"/>
                </a:lnTo>
                <a:lnTo>
                  <a:pt x="16065" y="4156"/>
                </a:lnTo>
                <a:lnTo>
                  <a:pt x="15303" y="71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45045" y="5686927"/>
            <a:ext cx="261729" cy="862988"/>
          </a:xfrm>
          <a:custGeom>
            <a:avLst/>
            <a:gdLst/>
            <a:ahLst/>
            <a:cxnLst/>
            <a:rect l="l" t="t" r="r" b="b"/>
            <a:pathLst>
              <a:path w="261729" h="862988">
                <a:moveTo>
                  <a:pt x="288" y="731520"/>
                </a:moveTo>
                <a:lnTo>
                  <a:pt x="13000" y="732580"/>
                </a:lnTo>
                <a:lnTo>
                  <a:pt x="25143" y="731451"/>
                </a:lnTo>
                <a:lnTo>
                  <a:pt x="36958" y="728676"/>
                </a:lnTo>
                <a:lnTo>
                  <a:pt x="48682" y="724799"/>
                </a:lnTo>
                <a:lnTo>
                  <a:pt x="60555" y="720365"/>
                </a:lnTo>
                <a:lnTo>
                  <a:pt x="66137" y="718286"/>
                </a:lnTo>
                <a:lnTo>
                  <a:pt x="78979" y="714290"/>
                </a:lnTo>
                <a:lnTo>
                  <a:pt x="91403" y="710477"/>
                </a:lnTo>
                <a:lnTo>
                  <a:pt x="102628" y="705012"/>
                </a:lnTo>
                <a:lnTo>
                  <a:pt x="111870" y="696063"/>
                </a:lnTo>
                <a:lnTo>
                  <a:pt x="112556" y="695058"/>
                </a:lnTo>
                <a:lnTo>
                  <a:pt x="112033" y="707737"/>
                </a:lnTo>
                <a:lnTo>
                  <a:pt x="110979" y="720420"/>
                </a:lnTo>
                <a:lnTo>
                  <a:pt x="109560" y="733098"/>
                </a:lnTo>
                <a:lnTo>
                  <a:pt x="107942" y="745764"/>
                </a:lnTo>
                <a:lnTo>
                  <a:pt x="106290" y="758408"/>
                </a:lnTo>
                <a:lnTo>
                  <a:pt x="104771" y="771024"/>
                </a:lnTo>
                <a:lnTo>
                  <a:pt x="103549" y="783602"/>
                </a:lnTo>
                <a:lnTo>
                  <a:pt x="102942" y="792734"/>
                </a:lnTo>
                <a:lnTo>
                  <a:pt x="102168" y="802065"/>
                </a:lnTo>
                <a:lnTo>
                  <a:pt x="100836" y="816804"/>
                </a:lnTo>
                <a:lnTo>
                  <a:pt x="99594" y="833505"/>
                </a:lnTo>
                <a:lnTo>
                  <a:pt x="99088" y="848720"/>
                </a:lnTo>
                <a:lnTo>
                  <a:pt x="99966" y="859005"/>
                </a:lnTo>
                <a:lnTo>
                  <a:pt x="101049" y="861161"/>
                </a:lnTo>
                <a:lnTo>
                  <a:pt x="112045" y="862988"/>
                </a:lnTo>
                <a:lnTo>
                  <a:pt x="127212" y="862356"/>
                </a:lnTo>
                <a:lnTo>
                  <a:pt x="133066" y="862025"/>
                </a:lnTo>
                <a:lnTo>
                  <a:pt x="142229" y="861500"/>
                </a:lnTo>
                <a:lnTo>
                  <a:pt x="155545" y="860272"/>
                </a:lnTo>
                <a:lnTo>
                  <a:pt x="170837" y="858441"/>
                </a:lnTo>
                <a:lnTo>
                  <a:pt x="185929" y="856108"/>
                </a:lnTo>
                <a:lnTo>
                  <a:pt x="198644" y="853375"/>
                </a:lnTo>
                <a:lnTo>
                  <a:pt x="205354" y="851103"/>
                </a:lnTo>
                <a:lnTo>
                  <a:pt x="217266" y="846855"/>
                </a:lnTo>
                <a:lnTo>
                  <a:pt x="228801" y="841835"/>
                </a:lnTo>
                <a:lnTo>
                  <a:pt x="235606" y="839304"/>
                </a:lnTo>
                <a:lnTo>
                  <a:pt x="250069" y="835070"/>
                </a:lnTo>
                <a:lnTo>
                  <a:pt x="257446" y="828109"/>
                </a:lnTo>
                <a:lnTo>
                  <a:pt x="258440" y="820305"/>
                </a:lnTo>
                <a:lnTo>
                  <a:pt x="258489" y="808236"/>
                </a:lnTo>
                <a:lnTo>
                  <a:pt x="258644" y="795919"/>
                </a:lnTo>
                <a:lnTo>
                  <a:pt x="258887" y="783389"/>
                </a:lnTo>
                <a:lnTo>
                  <a:pt x="259197" y="770680"/>
                </a:lnTo>
                <a:lnTo>
                  <a:pt x="259554" y="757828"/>
                </a:lnTo>
                <a:lnTo>
                  <a:pt x="259940" y="744867"/>
                </a:lnTo>
                <a:lnTo>
                  <a:pt x="260333" y="731834"/>
                </a:lnTo>
                <a:lnTo>
                  <a:pt x="260715" y="718762"/>
                </a:lnTo>
                <a:lnTo>
                  <a:pt x="261065" y="705687"/>
                </a:lnTo>
                <a:lnTo>
                  <a:pt x="261364" y="692645"/>
                </a:lnTo>
                <a:lnTo>
                  <a:pt x="261592" y="679669"/>
                </a:lnTo>
                <a:lnTo>
                  <a:pt x="261729" y="666795"/>
                </a:lnTo>
                <a:lnTo>
                  <a:pt x="261652" y="641493"/>
                </a:lnTo>
                <a:lnTo>
                  <a:pt x="261398" y="629135"/>
                </a:lnTo>
                <a:lnTo>
                  <a:pt x="260973" y="617020"/>
                </a:lnTo>
                <a:lnTo>
                  <a:pt x="259704" y="600272"/>
                </a:lnTo>
                <a:lnTo>
                  <a:pt x="257866" y="587715"/>
                </a:lnTo>
                <a:lnTo>
                  <a:pt x="255484" y="575138"/>
                </a:lnTo>
                <a:lnTo>
                  <a:pt x="252781" y="562589"/>
                </a:lnTo>
                <a:lnTo>
                  <a:pt x="249978" y="550116"/>
                </a:lnTo>
                <a:lnTo>
                  <a:pt x="247328" y="537921"/>
                </a:lnTo>
                <a:lnTo>
                  <a:pt x="244861" y="525455"/>
                </a:lnTo>
                <a:lnTo>
                  <a:pt x="242628" y="512934"/>
                </a:lnTo>
                <a:lnTo>
                  <a:pt x="240629" y="500364"/>
                </a:lnTo>
                <a:lnTo>
                  <a:pt x="238867" y="487752"/>
                </a:lnTo>
                <a:lnTo>
                  <a:pt x="237342" y="475107"/>
                </a:lnTo>
                <a:lnTo>
                  <a:pt x="236056" y="462436"/>
                </a:lnTo>
                <a:lnTo>
                  <a:pt x="235011" y="449746"/>
                </a:lnTo>
                <a:lnTo>
                  <a:pt x="234208" y="437045"/>
                </a:lnTo>
                <a:lnTo>
                  <a:pt x="233647" y="424340"/>
                </a:lnTo>
                <a:lnTo>
                  <a:pt x="233332" y="411639"/>
                </a:lnTo>
                <a:lnTo>
                  <a:pt x="233315" y="388978"/>
                </a:lnTo>
                <a:lnTo>
                  <a:pt x="233485" y="376258"/>
                </a:lnTo>
                <a:lnTo>
                  <a:pt x="233756" y="363551"/>
                </a:lnTo>
                <a:lnTo>
                  <a:pt x="234119" y="350854"/>
                </a:lnTo>
                <a:lnTo>
                  <a:pt x="234563" y="338166"/>
                </a:lnTo>
                <a:lnTo>
                  <a:pt x="235080" y="325485"/>
                </a:lnTo>
                <a:lnTo>
                  <a:pt x="235660" y="312809"/>
                </a:lnTo>
                <a:lnTo>
                  <a:pt x="236292" y="300135"/>
                </a:lnTo>
                <a:lnTo>
                  <a:pt x="236967" y="287461"/>
                </a:lnTo>
                <a:lnTo>
                  <a:pt x="237676" y="274787"/>
                </a:lnTo>
                <a:lnTo>
                  <a:pt x="238409" y="262108"/>
                </a:lnTo>
                <a:lnTo>
                  <a:pt x="238438" y="261620"/>
                </a:lnTo>
                <a:lnTo>
                  <a:pt x="238847" y="249540"/>
                </a:lnTo>
                <a:lnTo>
                  <a:pt x="238803" y="236692"/>
                </a:lnTo>
                <a:lnTo>
                  <a:pt x="238431" y="223486"/>
                </a:lnTo>
                <a:lnTo>
                  <a:pt x="237857" y="210331"/>
                </a:lnTo>
                <a:lnTo>
                  <a:pt x="237205" y="197636"/>
                </a:lnTo>
                <a:lnTo>
                  <a:pt x="236711" y="188074"/>
                </a:lnTo>
                <a:lnTo>
                  <a:pt x="236469" y="174917"/>
                </a:lnTo>
                <a:lnTo>
                  <a:pt x="236930" y="162175"/>
                </a:lnTo>
                <a:lnTo>
                  <a:pt x="237905" y="149722"/>
                </a:lnTo>
                <a:lnTo>
                  <a:pt x="239204" y="137433"/>
                </a:lnTo>
                <a:lnTo>
                  <a:pt x="240639" y="125182"/>
                </a:lnTo>
                <a:lnTo>
                  <a:pt x="242021" y="112846"/>
                </a:lnTo>
                <a:lnTo>
                  <a:pt x="243162" y="100297"/>
                </a:lnTo>
                <a:lnTo>
                  <a:pt x="243872" y="87412"/>
                </a:lnTo>
                <a:lnTo>
                  <a:pt x="244013" y="78663"/>
                </a:lnTo>
                <a:lnTo>
                  <a:pt x="244764" y="66079"/>
                </a:lnTo>
                <a:lnTo>
                  <a:pt x="245656" y="53357"/>
                </a:lnTo>
                <a:lnTo>
                  <a:pt x="245194" y="44234"/>
                </a:lnTo>
                <a:lnTo>
                  <a:pt x="243950" y="35255"/>
                </a:lnTo>
                <a:lnTo>
                  <a:pt x="238844" y="31737"/>
                </a:lnTo>
                <a:lnTo>
                  <a:pt x="235644" y="23914"/>
                </a:lnTo>
                <a:lnTo>
                  <a:pt x="35975" y="0"/>
                </a:lnTo>
                <a:lnTo>
                  <a:pt x="29563" y="10864"/>
                </a:lnTo>
                <a:lnTo>
                  <a:pt x="19752" y="19591"/>
                </a:lnTo>
                <a:lnTo>
                  <a:pt x="11237" y="29078"/>
                </a:lnTo>
                <a:lnTo>
                  <a:pt x="10244" y="31000"/>
                </a:lnTo>
                <a:lnTo>
                  <a:pt x="6879" y="38404"/>
                </a:lnTo>
                <a:lnTo>
                  <a:pt x="8022" y="47040"/>
                </a:lnTo>
                <a:lnTo>
                  <a:pt x="7349" y="54864"/>
                </a:lnTo>
                <a:lnTo>
                  <a:pt x="6251" y="67588"/>
                </a:lnTo>
                <a:lnTo>
                  <a:pt x="5236" y="80201"/>
                </a:lnTo>
                <a:lnTo>
                  <a:pt x="4403" y="92798"/>
                </a:lnTo>
                <a:lnTo>
                  <a:pt x="3852" y="105475"/>
                </a:lnTo>
                <a:lnTo>
                  <a:pt x="3691" y="113855"/>
                </a:lnTo>
                <a:lnTo>
                  <a:pt x="3348" y="126908"/>
                </a:lnTo>
                <a:lnTo>
                  <a:pt x="2740" y="139466"/>
                </a:lnTo>
                <a:lnTo>
                  <a:pt x="2190" y="151756"/>
                </a:lnTo>
                <a:lnTo>
                  <a:pt x="2023" y="164004"/>
                </a:lnTo>
                <a:lnTo>
                  <a:pt x="2563" y="176436"/>
                </a:lnTo>
                <a:lnTo>
                  <a:pt x="4133" y="189279"/>
                </a:lnTo>
                <a:lnTo>
                  <a:pt x="4885" y="193408"/>
                </a:lnTo>
                <a:lnTo>
                  <a:pt x="7907" y="206552"/>
                </a:lnTo>
                <a:lnTo>
                  <a:pt x="11575" y="218602"/>
                </a:lnTo>
                <a:lnTo>
                  <a:pt x="15979" y="230019"/>
                </a:lnTo>
                <a:lnTo>
                  <a:pt x="21210" y="241265"/>
                </a:lnTo>
                <a:lnTo>
                  <a:pt x="27339" y="252768"/>
                </a:lnTo>
                <a:lnTo>
                  <a:pt x="32447" y="263545"/>
                </a:lnTo>
                <a:lnTo>
                  <a:pt x="36540" y="275345"/>
                </a:lnTo>
                <a:lnTo>
                  <a:pt x="39871" y="287842"/>
                </a:lnTo>
                <a:lnTo>
                  <a:pt x="42693" y="300707"/>
                </a:lnTo>
                <a:lnTo>
                  <a:pt x="45260" y="313612"/>
                </a:lnTo>
                <a:lnTo>
                  <a:pt x="47823" y="326230"/>
                </a:lnTo>
                <a:lnTo>
                  <a:pt x="48802" y="330669"/>
                </a:lnTo>
                <a:lnTo>
                  <a:pt x="51782" y="343726"/>
                </a:lnTo>
                <a:lnTo>
                  <a:pt x="54444" y="356064"/>
                </a:lnTo>
                <a:lnTo>
                  <a:pt x="56629" y="368124"/>
                </a:lnTo>
                <a:lnTo>
                  <a:pt x="58176" y="380346"/>
                </a:lnTo>
                <a:lnTo>
                  <a:pt x="58928" y="393171"/>
                </a:lnTo>
                <a:lnTo>
                  <a:pt x="58974" y="397294"/>
                </a:lnTo>
                <a:lnTo>
                  <a:pt x="58739" y="410880"/>
                </a:lnTo>
                <a:lnTo>
                  <a:pt x="58047" y="423275"/>
                </a:lnTo>
                <a:lnTo>
                  <a:pt x="56963" y="435129"/>
                </a:lnTo>
                <a:lnTo>
                  <a:pt x="55550" y="447093"/>
                </a:lnTo>
                <a:lnTo>
                  <a:pt x="53869" y="459815"/>
                </a:lnTo>
                <a:lnTo>
                  <a:pt x="52700" y="468528"/>
                </a:lnTo>
                <a:lnTo>
                  <a:pt x="51128" y="481509"/>
                </a:lnTo>
                <a:lnTo>
                  <a:pt x="49836" y="494209"/>
                </a:lnTo>
                <a:lnTo>
                  <a:pt x="48710" y="506719"/>
                </a:lnTo>
                <a:lnTo>
                  <a:pt x="47633" y="519130"/>
                </a:lnTo>
                <a:lnTo>
                  <a:pt x="46491" y="531534"/>
                </a:lnTo>
                <a:lnTo>
                  <a:pt x="45169" y="544021"/>
                </a:lnTo>
                <a:lnTo>
                  <a:pt x="43551" y="556683"/>
                </a:lnTo>
                <a:lnTo>
                  <a:pt x="41944" y="567131"/>
                </a:lnTo>
                <a:lnTo>
                  <a:pt x="40155" y="579444"/>
                </a:lnTo>
                <a:lnTo>
                  <a:pt x="38540" y="592550"/>
                </a:lnTo>
                <a:lnTo>
                  <a:pt x="37194" y="604901"/>
                </a:lnTo>
                <a:lnTo>
                  <a:pt x="30844" y="622655"/>
                </a:lnTo>
                <a:lnTo>
                  <a:pt x="27520" y="635417"/>
                </a:lnTo>
                <a:lnTo>
                  <a:pt x="24658" y="647153"/>
                </a:lnTo>
                <a:lnTo>
                  <a:pt x="21524" y="658807"/>
                </a:lnTo>
                <a:lnTo>
                  <a:pt x="17319" y="671376"/>
                </a:lnTo>
                <a:lnTo>
                  <a:pt x="16785" y="672782"/>
                </a:lnTo>
                <a:lnTo>
                  <a:pt x="13568" y="685002"/>
                </a:lnTo>
                <a:lnTo>
                  <a:pt x="11185" y="697497"/>
                </a:lnTo>
                <a:lnTo>
                  <a:pt x="8784" y="705421"/>
                </a:lnTo>
                <a:lnTo>
                  <a:pt x="3104" y="716305"/>
                </a:lnTo>
                <a:lnTo>
                  <a:pt x="0" y="727637"/>
                </a:lnTo>
                <a:lnTo>
                  <a:pt x="288" y="7315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45044" y="5686927"/>
            <a:ext cx="261756" cy="862988"/>
          </a:xfrm>
          <a:custGeom>
            <a:avLst/>
            <a:gdLst/>
            <a:ahLst/>
            <a:cxnLst/>
            <a:rect l="l" t="t" r="r" b="b"/>
            <a:pathLst>
              <a:path w="261756" h="862988">
                <a:moveTo>
                  <a:pt x="35975" y="0"/>
                </a:moveTo>
                <a:lnTo>
                  <a:pt x="29563" y="10864"/>
                </a:lnTo>
                <a:lnTo>
                  <a:pt x="19752" y="19591"/>
                </a:lnTo>
                <a:lnTo>
                  <a:pt x="11237" y="29078"/>
                </a:lnTo>
                <a:lnTo>
                  <a:pt x="10244" y="31000"/>
                </a:lnTo>
                <a:lnTo>
                  <a:pt x="6879" y="38404"/>
                </a:lnTo>
                <a:lnTo>
                  <a:pt x="8022" y="47040"/>
                </a:lnTo>
                <a:lnTo>
                  <a:pt x="7349" y="54864"/>
                </a:lnTo>
                <a:lnTo>
                  <a:pt x="6251" y="67588"/>
                </a:lnTo>
                <a:lnTo>
                  <a:pt x="5236" y="80201"/>
                </a:lnTo>
                <a:lnTo>
                  <a:pt x="4403" y="92798"/>
                </a:lnTo>
                <a:lnTo>
                  <a:pt x="3852" y="105475"/>
                </a:lnTo>
                <a:lnTo>
                  <a:pt x="3691" y="113855"/>
                </a:lnTo>
                <a:lnTo>
                  <a:pt x="3348" y="126908"/>
                </a:lnTo>
                <a:lnTo>
                  <a:pt x="2740" y="139466"/>
                </a:lnTo>
                <a:lnTo>
                  <a:pt x="2190" y="151756"/>
                </a:lnTo>
                <a:lnTo>
                  <a:pt x="2023" y="164004"/>
                </a:lnTo>
                <a:lnTo>
                  <a:pt x="2563" y="176436"/>
                </a:lnTo>
                <a:lnTo>
                  <a:pt x="4133" y="189279"/>
                </a:lnTo>
                <a:lnTo>
                  <a:pt x="4885" y="193408"/>
                </a:lnTo>
                <a:lnTo>
                  <a:pt x="7907" y="206552"/>
                </a:lnTo>
                <a:lnTo>
                  <a:pt x="11575" y="218602"/>
                </a:lnTo>
                <a:lnTo>
                  <a:pt x="15979" y="230019"/>
                </a:lnTo>
                <a:lnTo>
                  <a:pt x="21210" y="241265"/>
                </a:lnTo>
                <a:lnTo>
                  <a:pt x="27339" y="252768"/>
                </a:lnTo>
                <a:lnTo>
                  <a:pt x="32447" y="263545"/>
                </a:lnTo>
                <a:lnTo>
                  <a:pt x="36540" y="275345"/>
                </a:lnTo>
                <a:lnTo>
                  <a:pt x="39871" y="287842"/>
                </a:lnTo>
                <a:lnTo>
                  <a:pt x="42693" y="300707"/>
                </a:lnTo>
                <a:lnTo>
                  <a:pt x="45260" y="313612"/>
                </a:lnTo>
                <a:lnTo>
                  <a:pt x="47823" y="326230"/>
                </a:lnTo>
                <a:lnTo>
                  <a:pt x="48802" y="330669"/>
                </a:lnTo>
                <a:lnTo>
                  <a:pt x="51782" y="343726"/>
                </a:lnTo>
                <a:lnTo>
                  <a:pt x="54444" y="356064"/>
                </a:lnTo>
                <a:lnTo>
                  <a:pt x="56629" y="368124"/>
                </a:lnTo>
                <a:lnTo>
                  <a:pt x="58176" y="380346"/>
                </a:lnTo>
                <a:lnTo>
                  <a:pt x="58928" y="393171"/>
                </a:lnTo>
                <a:lnTo>
                  <a:pt x="58974" y="397294"/>
                </a:lnTo>
                <a:lnTo>
                  <a:pt x="58739" y="410880"/>
                </a:lnTo>
                <a:lnTo>
                  <a:pt x="58047" y="423275"/>
                </a:lnTo>
                <a:lnTo>
                  <a:pt x="56963" y="435129"/>
                </a:lnTo>
                <a:lnTo>
                  <a:pt x="55550" y="447093"/>
                </a:lnTo>
                <a:lnTo>
                  <a:pt x="53869" y="459815"/>
                </a:lnTo>
                <a:lnTo>
                  <a:pt x="52700" y="468528"/>
                </a:lnTo>
                <a:lnTo>
                  <a:pt x="51128" y="481509"/>
                </a:lnTo>
                <a:lnTo>
                  <a:pt x="49836" y="494209"/>
                </a:lnTo>
                <a:lnTo>
                  <a:pt x="48710" y="506719"/>
                </a:lnTo>
                <a:lnTo>
                  <a:pt x="47633" y="519130"/>
                </a:lnTo>
                <a:lnTo>
                  <a:pt x="46491" y="531534"/>
                </a:lnTo>
                <a:lnTo>
                  <a:pt x="45169" y="544021"/>
                </a:lnTo>
                <a:lnTo>
                  <a:pt x="43551" y="556683"/>
                </a:lnTo>
                <a:lnTo>
                  <a:pt x="41944" y="567131"/>
                </a:lnTo>
                <a:lnTo>
                  <a:pt x="40155" y="579444"/>
                </a:lnTo>
                <a:lnTo>
                  <a:pt x="38540" y="592550"/>
                </a:lnTo>
                <a:lnTo>
                  <a:pt x="37070" y="604931"/>
                </a:lnTo>
                <a:lnTo>
                  <a:pt x="37054" y="605066"/>
                </a:lnTo>
                <a:lnTo>
                  <a:pt x="37194" y="604901"/>
                </a:lnTo>
                <a:lnTo>
                  <a:pt x="30844" y="622655"/>
                </a:lnTo>
                <a:lnTo>
                  <a:pt x="27520" y="635417"/>
                </a:lnTo>
                <a:lnTo>
                  <a:pt x="24658" y="647153"/>
                </a:lnTo>
                <a:lnTo>
                  <a:pt x="21524" y="658807"/>
                </a:lnTo>
                <a:lnTo>
                  <a:pt x="17319" y="671376"/>
                </a:lnTo>
                <a:lnTo>
                  <a:pt x="16785" y="672782"/>
                </a:lnTo>
                <a:lnTo>
                  <a:pt x="13568" y="685002"/>
                </a:lnTo>
                <a:lnTo>
                  <a:pt x="11185" y="697497"/>
                </a:lnTo>
                <a:lnTo>
                  <a:pt x="8784" y="705421"/>
                </a:lnTo>
                <a:lnTo>
                  <a:pt x="3104" y="716305"/>
                </a:lnTo>
                <a:lnTo>
                  <a:pt x="0" y="727637"/>
                </a:lnTo>
                <a:lnTo>
                  <a:pt x="288" y="731520"/>
                </a:lnTo>
                <a:lnTo>
                  <a:pt x="13000" y="732580"/>
                </a:lnTo>
                <a:lnTo>
                  <a:pt x="25143" y="731451"/>
                </a:lnTo>
                <a:lnTo>
                  <a:pt x="36958" y="728676"/>
                </a:lnTo>
                <a:lnTo>
                  <a:pt x="48682" y="724799"/>
                </a:lnTo>
                <a:lnTo>
                  <a:pt x="60555" y="720365"/>
                </a:lnTo>
                <a:lnTo>
                  <a:pt x="66137" y="718286"/>
                </a:lnTo>
                <a:lnTo>
                  <a:pt x="78979" y="714290"/>
                </a:lnTo>
                <a:lnTo>
                  <a:pt x="91403" y="710477"/>
                </a:lnTo>
                <a:lnTo>
                  <a:pt x="102628" y="705012"/>
                </a:lnTo>
                <a:lnTo>
                  <a:pt x="111870" y="696063"/>
                </a:lnTo>
                <a:lnTo>
                  <a:pt x="112556" y="695058"/>
                </a:lnTo>
                <a:lnTo>
                  <a:pt x="112033" y="707737"/>
                </a:lnTo>
                <a:lnTo>
                  <a:pt x="110979" y="720420"/>
                </a:lnTo>
                <a:lnTo>
                  <a:pt x="109560" y="733098"/>
                </a:lnTo>
                <a:lnTo>
                  <a:pt x="107942" y="745764"/>
                </a:lnTo>
                <a:lnTo>
                  <a:pt x="106290" y="758408"/>
                </a:lnTo>
                <a:lnTo>
                  <a:pt x="104771" y="771024"/>
                </a:lnTo>
                <a:lnTo>
                  <a:pt x="103549" y="783602"/>
                </a:lnTo>
                <a:lnTo>
                  <a:pt x="102942" y="792734"/>
                </a:lnTo>
                <a:lnTo>
                  <a:pt x="102168" y="802065"/>
                </a:lnTo>
                <a:lnTo>
                  <a:pt x="100836" y="816804"/>
                </a:lnTo>
                <a:lnTo>
                  <a:pt x="99594" y="833505"/>
                </a:lnTo>
                <a:lnTo>
                  <a:pt x="99088" y="848720"/>
                </a:lnTo>
                <a:lnTo>
                  <a:pt x="99966" y="859005"/>
                </a:lnTo>
                <a:lnTo>
                  <a:pt x="101049" y="861161"/>
                </a:lnTo>
                <a:lnTo>
                  <a:pt x="112045" y="862988"/>
                </a:lnTo>
                <a:lnTo>
                  <a:pt x="127212" y="862356"/>
                </a:lnTo>
                <a:lnTo>
                  <a:pt x="133066" y="862025"/>
                </a:lnTo>
                <a:lnTo>
                  <a:pt x="142229" y="861500"/>
                </a:lnTo>
                <a:lnTo>
                  <a:pt x="155545" y="860272"/>
                </a:lnTo>
                <a:lnTo>
                  <a:pt x="170837" y="858441"/>
                </a:lnTo>
                <a:lnTo>
                  <a:pt x="185929" y="856108"/>
                </a:lnTo>
                <a:lnTo>
                  <a:pt x="198644" y="853375"/>
                </a:lnTo>
                <a:lnTo>
                  <a:pt x="205354" y="851103"/>
                </a:lnTo>
                <a:lnTo>
                  <a:pt x="217266" y="846855"/>
                </a:lnTo>
                <a:lnTo>
                  <a:pt x="228801" y="841835"/>
                </a:lnTo>
                <a:lnTo>
                  <a:pt x="235606" y="839304"/>
                </a:lnTo>
                <a:lnTo>
                  <a:pt x="250069" y="835070"/>
                </a:lnTo>
                <a:lnTo>
                  <a:pt x="257446" y="828109"/>
                </a:lnTo>
                <a:lnTo>
                  <a:pt x="258440" y="820305"/>
                </a:lnTo>
                <a:lnTo>
                  <a:pt x="258489" y="808236"/>
                </a:lnTo>
                <a:lnTo>
                  <a:pt x="258644" y="795919"/>
                </a:lnTo>
                <a:lnTo>
                  <a:pt x="258887" y="783389"/>
                </a:lnTo>
                <a:lnTo>
                  <a:pt x="259197" y="770680"/>
                </a:lnTo>
                <a:lnTo>
                  <a:pt x="259554" y="757828"/>
                </a:lnTo>
                <a:lnTo>
                  <a:pt x="259940" y="744867"/>
                </a:lnTo>
                <a:lnTo>
                  <a:pt x="260333" y="731834"/>
                </a:lnTo>
                <a:lnTo>
                  <a:pt x="260715" y="718762"/>
                </a:lnTo>
                <a:lnTo>
                  <a:pt x="261065" y="705687"/>
                </a:lnTo>
                <a:lnTo>
                  <a:pt x="261364" y="692645"/>
                </a:lnTo>
                <a:lnTo>
                  <a:pt x="261592" y="679669"/>
                </a:lnTo>
                <a:lnTo>
                  <a:pt x="261729" y="666795"/>
                </a:lnTo>
                <a:lnTo>
                  <a:pt x="261756" y="654058"/>
                </a:lnTo>
                <a:lnTo>
                  <a:pt x="261652" y="641493"/>
                </a:lnTo>
                <a:lnTo>
                  <a:pt x="261398" y="629135"/>
                </a:lnTo>
                <a:lnTo>
                  <a:pt x="260973" y="617020"/>
                </a:lnTo>
                <a:lnTo>
                  <a:pt x="259704" y="600272"/>
                </a:lnTo>
                <a:lnTo>
                  <a:pt x="257866" y="587715"/>
                </a:lnTo>
                <a:lnTo>
                  <a:pt x="255484" y="575138"/>
                </a:lnTo>
                <a:lnTo>
                  <a:pt x="252781" y="562589"/>
                </a:lnTo>
                <a:lnTo>
                  <a:pt x="249978" y="550116"/>
                </a:lnTo>
                <a:lnTo>
                  <a:pt x="247328" y="537921"/>
                </a:lnTo>
                <a:lnTo>
                  <a:pt x="244861" y="525455"/>
                </a:lnTo>
                <a:lnTo>
                  <a:pt x="242628" y="512934"/>
                </a:lnTo>
                <a:lnTo>
                  <a:pt x="240629" y="500364"/>
                </a:lnTo>
                <a:lnTo>
                  <a:pt x="238867" y="487752"/>
                </a:lnTo>
                <a:lnTo>
                  <a:pt x="237342" y="475107"/>
                </a:lnTo>
                <a:lnTo>
                  <a:pt x="236056" y="462436"/>
                </a:lnTo>
                <a:lnTo>
                  <a:pt x="235011" y="449746"/>
                </a:lnTo>
                <a:lnTo>
                  <a:pt x="234208" y="437045"/>
                </a:lnTo>
                <a:lnTo>
                  <a:pt x="233647" y="424340"/>
                </a:lnTo>
                <a:lnTo>
                  <a:pt x="233332" y="411639"/>
                </a:lnTo>
                <a:lnTo>
                  <a:pt x="233256" y="401713"/>
                </a:lnTo>
                <a:lnTo>
                  <a:pt x="233315" y="388978"/>
                </a:lnTo>
                <a:lnTo>
                  <a:pt x="233485" y="376258"/>
                </a:lnTo>
                <a:lnTo>
                  <a:pt x="233756" y="363551"/>
                </a:lnTo>
                <a:lnTo>
                  <a:pt x="234119" y="350854"/>
                </a:lnTo>
                <a:lnTo>
                  <a:pt x="234563" y="338166"/>
                </a:lnTo>
                <a:lnTo>
                  <a:pt x="235080" y="325485"/>
                </a:lnTo>
                <a:lnTo>
                  <a:pt x="235660" y="312809"/>
                </a:lnTo>
                <a:lnTo>
                  <a:pt x="236292" y="300135"/>
                </a:lnTo>
                <a:lnTo>
                  <a:pt x="236967" y="287461"/>
                </a:lnTo>
                <a:lnTo>
                  <a:pt x="237676" y="274787"/>
                </a:lnTo>
                <a:lnTo>
                  <a:pt x="238409" y="262108"/>
                </a:lnTo>
                <a:lnTo>
                  <a:pt x="238438" y="261620"/>
                </a:lnTo>
                <a:lnTo>
                  <a:pt x="238847" y="249540"/>
                </a:lnTo>
                <a:lnTo>
                  <a:pt x="238803" y="236692"/>
                </a:lnTo>
                <a:lnTo>
                  <a:pt x="238431" y="223486"/>
                </a:lnTo>
                <a:lnTo>
                  <a:pt x="237857" y="210331"/>
                </a:lnTo>
                <a:lnTo>
                  <a:pt x="237205" y="197636"/>
                </a:lnTo>
                <a:lnTo>
                  <a:pt x="236711" y="188074"/>
                </a:lnTo>
                <a:lnTo>
                  <a:pt x="236469" y="174917"/>
                </a:lnTo>
                <a:lnTo>
                  <a:pt x="236930" y="162175"/>
                </a:lnTo>
                <a:lnTo>
                  <a:pt x="237905" y="149722"/>
                </a:lnTo>
                <a:lnTo>
                  <a:pt x="239204" y="137433"/>
                </a:lnTo>
                <a:lnTo>
                  <a:pt x="240639" y="125182"/>
                </a:lnTo>
                <a:lnTo>
                  <a:pt x="242021" y="112846"/>
                </a:lnTo>
                <a:lnTo>
                  <a:pt x="243162" y="100297"/>
                </a:lnTo>
                <a:lnTo>
                  <a:pt x="243872" y="87412"/>
                </a:lnTo>
                <a:lnTo>
                  <a:pt x="244013" y="78663"/>
                </a:lnTo>
                <a:lnTo>
                  <a:pt x="244764" y="66079"/>
                </a:lnTo>
                <a:lnTo>
                  <a:pt x="245656" y="53357"/>
                </a:lnTo>
                <a:lnTo>
                  <a:pt x="245194" y="44234"/>
                </a:lnTo>
                <a:lnTo>
                  <a:pt x="243950" y="35255"/>
                </a:lnTo>
                <a:lnTo>
                  <a:pt x="238844" y="31737"/>
                </a:lnTo>
                <a:lnTo>
                  <a:pt x="235644" y="23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498926" y="6040306"/>
            <a:ext cx="58610" cy="342455"/>
          </a:xfrm>
          <a:custGeom>
            <a:avLst/>
            <a:gdLst/>
            <a:ahLst/>
            <a:cxnLst/>
            <a:rect l="l" t="t" r="r" b="b"/>
            <a:pathLst>
              <a:path w="58610" h="342455">
                <a:moveTo>
                  <a:pt x="58610" y="342455"/>
                </a:moveTo>
                <a:lnTo>
                  <a:pt x="57827" y="331194"/>
                </a:lnTo>
                <a:lnTo>
                  <a:pt x="53941" y="317920"/>
                </a:lnTo>
                <a:lnTo>
                  <a:pt x="52171" y="311238"/>
                </a:lnTo>
                <a:lnTo>
                  <a:pt x="50152" y="298770"/>
                </a:lnTo>
                <a:lnTo>
                  <a:pt x="48746" y="286113"/>
                </a:lnTo>
                <a:lnTo>
                  <a:pt x="47757" y="273376"/>
                </a:lnTo>
                <a:lnTo>
                  <a:pt x="46989" y="260665"/>
                </a:lnTo>
                <a:lnTo>
                  <a:pt x="46596" y="253822"/>
                </a:lnTo>
                <a:lnTo>
                  <a:pt x="45800" y="241085"/>
                </a:lnTo>
                <a:lnTo>
                  <a:pt x="44912" y="228418"/>
                </a:lnTo>
                <a:lnTo>
                  <a:pt x="43921" y="215797"/>
                </a:lnTo>
                <a:lnTo>
                  <a:pt x="42817" y="203199"/>
                </a:lnTo>
                <a:lnTo>
                  <a:pt x="41591" y="190599"/>
                </a:lnTo>
                <a:lnTo>
                  <a:pt x="40232" y="177975"/>
                </a:lnTo>
                <a:lnTo>
                  <a:pt x="38732" y="165302"/>
                </a:lnTo>
                <a:lnTo>
                  <a:pt x="38265" y="161582"/>
                </a:lnTo>
                <a:lnTo>
                  <a:pt x="36703" y="148930"/>
                </a:lnTo>
                <a:lnTo>
                  <a:pt x="35198" y="136346"/>
                </a:lnTo>
                <a:lnTo>
                  <a:pt x="33668" y="123802"/>
                </a:lnTo>
                <a:lnTo>
                  <a:pt x="32030" y="111267"/>
                </a:lnTo>
                <a:lnTo>
                  <a:pt x="30203" y="98710"/>
                </a:lnTo>
                <a:lnTo>
                  <a:pt x="28102" y="86102"/>
                </a:lnTo>
                <a:lnTo>
                  <a:pt x="24779" y="70153"/>
                </a:lnTo>
                <a:lnTo>
                  <a:pt x="21513" y="57485"/>
                </a:lnTo>
                <a:lnTo>
                  <a:pt x="18092" y="45445"/>
                </a:lnTo>
                <a:lnTo>
                  <a:pt x="16776" y="40982"/>
                </a:lnTo>
                <a:lnTo>
                  <a:pt x="12595" y="31232"/>
                </a:lnTo>
                <a:lnTo>
                  <a:pt x="5932" y="16841"/>
                </a:lnTo>
                <a:lnTo>
                  <a:pt x="772" y="394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38698" y="5287065"/>
            <a:ext cx="382201" cy="501802"/>
          </a:xfrm>
          <a:custGeom>
            <a:avLst/>
            <a:gdLst/>
            <a:ahLst/>
            <a:cxnLst/>
            <a:rect l="l" t="t" r="r" b="b"/>
            <a:pathLst>
              <a:path w="382201" h="501802">
                <a:moveTo>
                  <a:pt x="258002" y="468160"/>
                </a:moveTo>
                <a:lnTo>
                  <a:pt x="257557" y="458863"/>
                </a:lnTo>
                <a:lnTo>
                  <a:pt x="260897" y="452259"/>
                </a:lnTo>
                <a:lnTo>
                  <a:pt x="264784" y="435728"/>
                </a:lnTo>
                <a:lnTo>
                  <a:pt x="269047" y="419232"/>
                </a:lnTo>
                <a:lnTo>
                  <a:pt x="273548" y="403062"/>
                </a:lnTo>
                <a:lnTo>
                  <a:pt x="278148" y="387510"/>
                </a:lnTo>
                <a:lnTo>
                  <a:pt x="282710" y="372867"/>
                </a:lnTo>
                <a:lnTo>
                  <a:pt x="287095" y="359424"/>
                </a:lnTo>
                <a:lnTo>
                  <a:pt x="291164" y="347471"/>
                </a:lnTo>
                <a:lnTo>
                  <a:pt x="294781" y="337301"/>
                </a:lnTo>
                <a:lnTo>
                  <a:pt x="297805" y="329204"/>
                </a:lnTo>
                <a:lnTo>
                  <a:pt x="300100" y="323471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8" y="199165"/>
                </a:lnTo>
                <a:lnTo>
                  <a:pt x="365297" y="191654"/>
                </a:lnTo>
                <a:lnTo>
                  <a:pt x="365755" y="187655"/>
                </a:lnTo>
                <a:lnTo>
                  <a:pt x="365358" y="185168"/>
                </a:lnTo>
                <a:lnTo>
                  <a:pt x="364560" y="182188"/>
                </a:lnTo>
                <a:lnTo>
                  <a:pt x="363815" y="176714"/>
                </a:lnTo>
                <a:lnTo>
                  <a:pt x="363564" y="169011"/>
                </a:lnTo>
                <a:lnTo>
                  <a:pt x="368595" y="158834"/>
                </a:lnTo>
                <a:lnTo>
                  <a:pt x="377767" y="148497"/>
                </a:lnTo>
                <a:lnTo>
                  <a:pt x="382201" y="138373"/>
                </a:lnTo>
                <a:lnTo>
                  <a:pt x="382017" y="137286"/>
                </a:lnTo>
                <a:lnTo>
                  <a:pt x="380722" y="132156"/>
                </a:lnTo>
                <a:lnTo>
                  <a:pt x="373089" y="126364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61" y="91441"/>
                </a:lnTo>
                <a:lnTo>
                  <a:pt x="341187" y="81221"/>
                </a:lnTo>
                <a:lnTo>
                  <a:pt x="330030" y="70117"/>
                </a:lnTo>
                <a:lnTo>
                  <a:pt x="321115" y="59758"/>
                </a:lnTo>
                <a:lnTo>
                  <a:pt x="317552" y="52717"/>
                </a:lnTo>
                <a:lnTo>
                  <a:pt x="315244" y="38920"/>
                </a:lnTo>
                <a:lnTo>
                  <a:pt x="313406" y="29973"/>
                </a:lnTo>
                <a:lnTo>
                  <a:pt x="310102" y="19897"/>
                </a:lnTo>
                <a:lnTo>
                  <a:pt x="307049" y="11937"/>
                </a:lnTo>
                <a:lnTo>
                  <a:pt x="304293" y="4851"/>
                </a:lnTo>
                <a:lnTo>
                  <a:pt x="301486" y="3428"/>
                </a:lnTo>
                <a:lnTo>
                  <a:pt x="294844" y="0"/>
                </a:lnTo>
                <a:lnTo>
                  <a:pt x="291466" y="850"/>
                </a:lnTo>
                <a:lnTo>
                  <a:pt x="284113" y="3733"/>
                </a:lnTo>
                <a:lnTo>
                  <a:pt x="277395" y="8610"/>
                </a:lnTo>
                <a:lnTo>
                  <a:pt x="270219" y="11595"/>
                </a:lnTo>
                <a:lnTo>
                  <a:pt x="262143" y="11214"/>
                </a:lnTo>
                <a:lnTo>
                  <a:pt x="247863" y="8212"/>
                </a:lnTo>
                <a:lnTo>
                  <a:pt x="231611" y="4274"/>
                </a:lnTo>
                <a:lnTo>
                  <a:pt x="217620" y="1087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25" y="21428"/>
                </a:lnTo>
                <a:lnTo>
                  <a:pt x="170512" y="26014"/>
                </a:lnTo>
                <a:lnTo>
                  <a:pt x="179693" y="31163"/>
                </a:lnTo>
                <a:lnTo>
                  <a:pt x="186066" y="36033"/>
                </a:lnTo>
                <a:lnTo>
                  <a:pt x="185408" y="39357"/>
                </a:lnTo>
                <a:lnTo>
                  <a:pt x="181116" y="41859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70" y="57155"/>
                </a:lnTo>
                <a:lnTo>
                  <a:pt x="153442" y="64574"/>
                </a:lnTo>
                <a:lnTo>
                  <a:pt x="149772" y="67868"/>
                </a:lnTo>
                <a:lnTo>
                  <a:pt x="141235" y="76878"/>
                </a:lnTo>
                <a:lnTo>
                  <a:pt x="132998" y="86817"/>
                </a:lnTo>
                <a:lnTo>
                  <a:pt x="125131" y="97160"/>
                </a:lnTo>
                <a:lnTo>
                  <a:pt x="117708" y="107384"/>
                </a:lnTo>
                <a:lnTo>
                  <a:pt x="116435" y="109156"/>
                </a:lnTo>
                <a:lnTo>
                  <a:pt x="110008" y="116740"/>
                </a:lnTo>
                <a:lnTo>
                  <a:pt x="102411" y="124087"/>
                </a:lnTo>
                <a:lnTo>
                  <a:pt x="93859" y="132173"/>
                </a:lnTo>
                <a:lnTo>
                  <a:pt x="84570" y="141972"/>
                </a:lnTo>
                <a:lnTo>
                  <a:pt x="74758" y="154462"/>
                </a:lnTo>
                <a:lnTo>
                  <a:pt x="70918" y="160146"/>
                </a:lnTo>
                <a:lnTo>
                  <a:pt x="63785" y="174067"/>
                </a:lnTo>
                <a:lnTo>
                  <a:pt x="58797" y="185113"/>
                </a:lnTo>
                <a:lnTo>
                  <a:pt x="53146" y="198203"/>
                </a:lnTo>
                <a:lnTo>
                  <a:pt x="47046" y="212826"/>
                </a:lnTo>
                <a:lnTo>
                  <a:pt x="40712" y="228473"/>
                </a:lnTo>
                <a:lnTo>
                  <a:pt x="34358" y="244633"/>
                </a:lnTo>
                <a:lnTo>
                  <a:pt x="28198" y="260796"/>
                </a:lnTo>
                <a:lnTo>
                  <a:pt x="22445" y="276451"/>
                </a:lnTo>
                <a:lnTo>
                  <a:pt x="17315" y="291088"/>
                </a:lnTo>
                <a:lnTo>
                  <a:pt x="13021" y="304198"/>
                </a:lnTo>
                <a:lnTo>
                  <a:pt x="9778" y="315270"/>
                </a:lnTo>
                <a:lnTo>
                  <a:pt x="7799" y="323793"/>
                </a:lnTo>
                <a:lnTo>
                  <a:pt x="7298" y="329257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7" y="458781"/>
                </a:lnTo>
                <a:lnTo>
                  <a:pt x="33176" y="460734"/>
                </a:lnTo>
                <a:lnTo>
                  <a:pt x="46276" y="461871"/>
                </a:lnTo>
                <a:lnTo>
                  <a:pt x="56161" y="462762"/>
                </a:lnTo>
                <a:lnTo>
                  <a:pt x="68830" y="463949"/>
                </a:lnTo>
                <a:lnTo>
                  <a:pt x="81497" y="464770"/>
                </a:lnTo>
                <a:lnTo>
                  <a:pt x="94161" y="465373"/>
                </a:lnTo>
                <a:lnTo>
                  <a:pt x="106827" y="465908"/>
                </a:lnTo>
                <a:lnTo>
                  <a:pt x="119495" y="466523"/>
                </a:lnTo>
                <a:lnTo>
                  <a:pt x="132169" y="467369"/>
                </a:lnTo>
                <a:lnTo>
                  <a:pt x="134659" y="467575"/>
                </a:lnTo>
                <a:lnTo>
                  <a:pt x="147160" y="469379"/>
                </a:lnTo>
                <a:lnTo>
                  <a:pt x="159486" y="472323"/>
                </a:lnTo>
                <a:lnTo>
                  <a:pt x="171697" y="476002"/>
                </a:lnTo>
                <a:lnTo>
                  <a:pt x="183854" y="480011"/>
                </a:lnTo>
                <a:lnTo>
                  <a:pt x="196016" y="483944"/>
                </a:lnTo>
                <a:lnTo>
                  <a:pt x="208246" y="487396"/>
                </a:lnTo>
                <a:lnTo>
                  <a:pt x="210453" y="487933"/>
                </a:lnTo>
                <a:lnTo>
                  <a:pt x="219114" y="489978"/>
                </a:lnTo>
                <a:lnTo>
                  <a:pt x="225540" y="492353"/>
                </a:lnTo>
                <a:lnTo>
                  <a:pt x="233300" y="494652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47"/>
                </a:lnTo>
                <a:lnTo>
                  <a:pt x="255665" y="483577"/>
                </a:lnTo>
                <a:lnTo>
                  <a:pt x="256909" y="475386"/>
                </a:lnTo>
                <a:lnTo>
                  <a:pt x="258002" y="4681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38698" y="5287065"/>
            <a:ext cx="382201" cy="501802"/>
          </a:xfrm>
          <a:custGeom>
            <a:avLst/>
            <a:gdLst/>
            <a:ahLst/>
            <a:cxnLst/>
            <a:rect l="l" t="t" r="r" b="b"/>
            <a:pathLst>
              <a:path w="382201" h="501802">
                <a:moveTo>
                  <a:pt x="291466" y="850"/>
                </a:moveTo>
                <a:lnTo>
                  <a:pt x="284113" y="3733"/>
                </a:lnTo>
                <a:lnTo>
                  <a:pt x="277395" y="8610"/>
                </a:lnTo>
                <a:lnTo>
                  <a:pt x="270219" y="11595"/>
                </a:lnTo>
                <a:lnTo>
                  <a:pt x="262143" y="11214"/>
                </a:lnTo>
                <a:lnTo>
                  <a:pt x="247863" y="8212"/>
                </a:lnTo>
                <a:lnTo>
                  <a:pt x="231611" y="4274"/>
                </a:lnTo>
                <a:lnTo>
                  <a:pt x="217620" y="1087"/>
                </a:lnTo>
                <a:lnTo>
                  <a:pt x="210275" y="292"/>
                </a:lnTo>
                <a:lnTo>
                  <a:pt x="199352" y="3837"/>
                </a:lnTo>
                <a:lnTo>
                  <a:pt x="186501" y="8992"/>
                </a:lnTo>
                <a:lnTo>
                  <a:pt x="173774" y="14370"/>
                </a:lnTo>
                <a:lnTo>
                  <a:pt x="164136" y="18249"/>
                </a:lnTo>
                <a:lnTo>
                  <a:pt x="163625" y="21428"/>
                </a:lnTo>
                <a:lnTo>
                  <a:pt x="170512" y="26014"/>
                </a:lnTo>
                <a:lnTo>
                  <a:pt x="179693" y="31163"/>
                </a:lnTo>
                <a:lnTo>
                  <a:pt x="186066" y="36033"/>
                </a:lnTo>
                <a:lnTo>
                  <a:pt x="185408" y="39357"/>
                </a:lnTo>
                <a:lnTo>
                  <a:pt x="181116" y="41859"/>
                </a:lnTo>
                <a:lnTo>
                  <a:pt x="176912" y="46164"/>
                </a:lnTo>
                <a:lnTo>
                  <a:pt x="173280" y="49568"/>
                </a:lnTo>
                <a:lnTo>
                  <a:pt x="163570" y="57155"/>
                </a:lnTo>
                <a:lnTo>
                  <a:pt x="153442" y="64574"/>
                </a:lnTo>
                <a:lnTo>
                  <a:pt x="149772" y="67868"/>
                </a:lnTo>
                <a:lnTo>
                  <a:pt x="141235" y="76878"/>
                </a:lnTo>
                <a:lnTo>
                  <a:pt x="132998" y="86817"/>
                </a:lnTo>
                <a:lnTo>
                  <a:pt x="125131" y="97160"/>
                </a:lnTo>
                <a:lnTo>
                  <a:pt x="117708" y="107384"/>
                </a:lnTo>
                <a:lnTo>
                  <a:pt x="116435" y="109156"/>
                </a:lnTo>
                <a:lnTo>
                  <a:pt x="110008" y="116740"/>
                </a:lnTo>
                <a:lnTo>
                  <a:pt x="102411" y="124087"/>
                </a:lnTo>
                <a:lnTo>
                  <a:pt x="93859" y="132173"/>
                </a:lnTo>
                <a:lnTo>
                  <a:pt x="84570" y="141972"/>
                </a:lnTo>
                <a:lnTo>
                  <a:pt x="74758" y="154462"/>
                </a:lnTo>
                <a:lnTo>
                  <a:pt x="70918" y="160146"/>
                </a:lnTo>
                <a:lnTo>
                  <a:pt x="63785" y="174067"/>
                </a:lnTo>
                <a:lnTo>
                  <a:pt x="58797" y="185113"/>
                </a:lnTo>
                <a:lnTo>
                  <a:pt x="53146" y="198203"/>
                </a:lnTo>
                <a:lnTo>
                  <a:pt x="47046" y="212826"/>
                </a:lnTo>
                <a:lnTo>
                  <a:pt x="40712" y="228473"/>
                </a:lnTo>
                <a:lnTo>
                  <a:pt x="34358" y="244633"/>
                </a:lnTo>
                <a:lnTo>
                  <a:pt x="28198" y="260796"/>
                </a:lnTo>
                <a:lnTo>
                  <a:pt x="22445" y="276451"/>
                </a:lnTo>
                <a:lnTo>
                  <a:pt x="17315" y="291088"/>
                </a:lnTo>
                <a:lnTo>
                  <a:pt x="13021" y="304198"/>
                </a:lnTo>
                <a:lnTo>
                  <a:pt x="9778" y="315270"/>
                </a:lnTo>
                <a:lnTo>
                  <a:pt x="7799" y="323793"/>
                </a:lnTo>
                <a:lnTo>
                  <a:pt x="7298" y="329257"/>
                </a:lnTo>
                <a:lnTo>
                  <a:pt x="8409" y="331152"/>
                </a:lnTo>
                <a:lnTo>
                  <a:pt x="6788" y="342450"/>
                </a:lnTo>
                <a:lnTo>
                  <a:pt x="6090" y="355163"/>
                </a:lnTo>
                <a:lnTo>
                  <a:pt x="5650" y="368507"/>
                </a:lnTo>
                <a:lnTo>
                  <a:pt x="4799" y="381695"/>
                </a:lnTo>
                <a:lnTo>
                  <a:pt x="2871" y="393941"/>
                </a:lnTo>
                <a:lnTo>
                  <a:pt x="1157" y="399859"/>
                </a:lnTo>
                <a:lnTo>
                  <a:pt x="0" y="410820"/>
                </a:lnTo>
                <a:lnTo>
                  <a:pt x="2240" y="422966"/>
                </a:lnTo>
                <a:lnTo>
                  <a:pt x="5725" y="435466"/>
                </a:lnTo>
                <a:lnTo>
                  <a:pt x="8301" y="447487"/>
                </a:lnTo>
                <a:lnTo>
                  <a:pt x="8409" y="455180"/>
                </a:lnTo>
                <a:lnTo>
                  <a:pt x="20177" y="458781"/>
                </a:lnTo>
                <a:lnTo>
                  <a:pt x="33176" y="460734"/>
                </a:lnTo>
                <a:lnTo>
                  <a:pt x="46276" y="461871"/>
                </a:lnTo>
                <a:lnTo>
                  <a:pt x="56161" y="462762"/>
                </a:lnTo>
                <a:lnTo>
                  <a:pt x="68830" y="463949"/>
                </a:lnTo>
                <a:lnTo>
                  <a:pt x="81497" y="464770"/>
                </a:lnTo>
                <a:lnTo>
                  <a:pt x="94161" y="465373"/>
                </a:lnTo>
                <a:lnTo>
                  <a:pt x="106827" y="465908"/>
                </a:lnTo>
                <a:lnTo>
                  <a:pt x="119495" y="466523"/>
                </a:lnTo>
                <a:lnTo>
                  <a:pt x="132169" y="467369"/>
                </a:lnTo>
                <a:lnTo>
                  <a:pt x="134659" y="467575"/>
                </a:lnTo>
                <a:lnTo>
                  <a:pt x="147160" y="469379"/>
                </a:lnTo>
                <a:lnTo>
                  <a:pt x="159486" y="472323"/>
                </a:lnTo>
                <a:lnTo>
                  <a:pt x="171697" y="476002"/>
                </a:lnTo>
                <a:lnTo>
                  <a:pt x="183854" y="480011"/>
                </a:lnTo>
                <a:lnTo>
                  <a:pt x="196016" y="483944"/>
                </a:lnTo>
                <a:lnTo>
                  <a:pt x="208246" y="487396"/>
                </a:lnTo>
                <a:lnTo>
                  <a:pt x="210453" y="487933"/>
                </a:lnTo>
                <a:lnTo>
                  <a:pt x="219114" y="489978"/>
                </a:lnTo>
                <a:lnTo>
                  <a:pt x="225540" y="492353"/>
                </a:lnTo>
                <a:lnTo>
                  <a:pt x="233300" y="494652"/>
                </a:lnTo>
                <a:lnTo>
                  <a:pt x="239434" y="496455"/>
                </a:lnTo>
                <a:lnTo>
                  <a:pt x="248362" y="501802"/>
                </a:lnTo>
                <a:lnTo>
                  <a:pt x="255106" y="500557"/>
                </a:lnTo>
                <a:lnTo>
                  <a:pt x="255525" y="491947"/>
                </a:lnTo>
                <a:lnTo>
                  <a:pt x="255665" y="483577"/>
                </a:lnTo>
                <a:lnTo>
                  <a:pt x="256909" y="475386"/>
                </a:lnTo>
                <a:lnTo>
                  <a:pt x="258002" y="468160"/>
                </a:lnTo>
                <a:lnTo>
                  <a:pt x="257557" y="458863"/>
                </a:lnTo>
                <a:lnTo>
                  <a:pt x="260897" y="452259"/>
                </a:lnTo>
                <a:lnTo>
                  <a:pt x="264784" y="435728"/>
                </a:lnTo>
                <a:lnTo>
                  <a:pt x="269047" y="419232"/>
                </a:lnTo>
                <a:lnTo>
                  <a:pt x="273548" y="403062"/>
                </a:lnTo>
                <a:lnTo>
                  <a:pt x="278148" y="387510"/>
                </a:lnTo>
                <a:lnTo>
                  <a:pt x="282710" y="372867"/>
                </a:lnTo>
                <a:lnTo>
                  <a:pt x="287095" y="359424"/>
                </a:lnTo>
                <a:lnTo>
                  <a:pt x="291164" y="347471"/>
                </a:lnTo>
                <a:lnTo>
                  <a:pt x="294781" y="337301"/>
                </a:lnTo>
                <a:lnTo>
                  <a:pt x="297805" y="329204"/>
                </a:lnTo>
                <a:lnTo>
                  <a:pt x="300100" y="323471"/>
                </a:lnTo>
                <a:lnTo>
                  <a:pt x="307527" y="309723"/>
                </a:lnTo>
                <a:lnTo>
                  <a:pt x="314237" y="298825"/>
                </a:lnTo>
                <a:lnTo>
                  <a:pt x="320941" y="287964"/>
                </a:lnTo>
                <a:lnTo>
                  <a:pt x="323750" y="283184"/>
                </a:lnTo>
                <a:lnTo>
                  <a:pt x="328216" y="275324"/>
                </a:lnTo>
                <a:lnTo>
                  <a:pt x="334592" y="263905"/>
                </a:lnTo>
                <a:lnTo>
                  <a:pt x="341886" y="250507"/>
                </a:lnTo>
                <a:lnTo>
                  <a:pt x="349106" y="236707"/>
                </a:lnTo>
                <a:lnTo>
                  <a:pt x="355261" y="224085"/>
                </a:lnTo>
                <a:lnTo>
                  <a:pt x="359358" y="214220"/>
                </a:lnTo>
                <a:lnTo>
                  <a:pt x="363528" y="199165"/>
                </a:lnTo>
                <a:lnTo>
                  <a:pt x="365297" y="191654"/>
                </a:lnTo>
                <a:lnTo>
                  <a:pt x="365755" y="187655"/>
                </a:lnTo>
                <a:lnTo>
                  <a:pt x="365358" y="185168"/>
                </a:lnTo>
                <a:lnTo>
                  <a:pt x="364560" y="182188"/>
                </a:lnTo>
                <a:lnTo>
                  <a:pt x="363815" y="176714"/>
                </a:lnTo>
                <a:lnTo>
                  <a:pt x="363564" y="169011"/>
                </a:lnTo>
                <a:lnTo>
                  <a:pt x="368595" y="158834"/>
                </a:lnTo>
                <a:lnTo>
                  <a:pt x="377767" y="148497"/>
                </a:lnTo>
                <a:lnTo>
                  <a:pt x="382201" y="138373"/>
                </a:lnTo>
                <a:lnTo>
                  <a:pt x="382017" y="137286"/>
                </a:lnTo>
                <a:lnTo>
                  <a:pt x="380722" y="132156"/>
                </a:lnTo>
                <a:lnTo>
                  <a:pt x="373089" y="126364"/>
                </a:lnTo>
                <a:lnTo>
                  <a:pt x="372111" y="121437"/>
                </a:lnTo>
                <a:lnTo>
                  <a:pt x="366213" y="110216"/>
                </a:lnTo>
                <a:lnTo>
                  <a:pt x="358517" y="99757"/>
                </a:lnTo>
                <a:lnTo>
                  <a:pt x="358128" y="99148"/>
                </a:lnTo>
                <a:lnTo>
                  <a:pt x="351561" y="91441"/>
                </a:lnTo>
                <a:lnTo>
                  <a:pt x="341187" y="81221"/>
                </a:lnTo>
                <a:lnTo>
                  <a:pt x="330030" y="70117"/>
                </a:lnTo>
                <a:lnTo>
                  <a:pt x="321115" y="59758"/>
                </a:lnTo>
                <a:lnTo>
                  <a:pt x="317552" y="52717"/>
                </a:lnTo>
                <a:lnTo>
                  <a:pt x="315244" y="38920"/>
                </a:lnTo>
                <a:lnTo>
                  <a:pt x="313406" y="29973"/>
                </a:lnTo>
                <a:lnTo>
                  <a:pt x="310102" y="19897"/>
                </a:lnTo>
                <a:lnTo>
                  <a:pt x="307049" y="11937"/>
                </a:lnTo>
                <a:lnTo>
                  <a:pt x="304293" y="4851"/>
                </a:lnTo>
                <a:lnTo>
                  <a:pt x="301486" y="3428"/>
                </a:lnTo>
                <a:lnTo>
                  <a:pt x="2948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578158" y="5803486"/>
            <a:ext cx="70815" cy="55067"/>
          </a:xfrm>
          <a:custGeom>
            <a:avLst/>
            <a:gdLst/>
            <a:ahLst/>
            <a:cxnLst/>
            <a:rect l="l" t="t" r="r" b="b"/>
            <a:pathLst>
              <a:path w="70815" h="55067">
                <a:moveTo>
                  <a:pt x="70815" y="0"/>
                </a:moveTo>
                <a:lnTo>
                  <a:pt x="64906" y="9833"/>
                </a:lnTo>
                <a:lnTo>
                  <a:pt x="56099" y="19735"/>
                </a:lnTo>
                <a:lnTo>
                  <a:pt x="45715" y="29101"/>
                </a:lnTo>
                <a:lnTo>
                  <a:pt x="35075" y="37327"/>
                </a:lnTo>
                <a:lnTo>
                  <a:pt x="27203" y="42722"/>
                </a:lnTo>
                <a:lnTo>
                  <a:pt x="15989" y="48949"/>
                </a:lnTo>
                <a:lnTo>
                  <a:pt x="4182" y="53739"/>
                </a:lnTo>
                <a:lnTo>
                  <a:pt x="0" y="55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541238" y="6034994"/>
            <a:ext cx="115390" cy="135966"/>
          </a:xfrm>
          <a:custGeom>
            <a:avLst/>
            <a:gdLst/>
            <a:ahLst/>
            <a:cxnLst/>
            <a:rect l="l" t="t" r="r" b="b"/>
            <a:pathLst>
              <a:path w="115390" h="135966">
                <a:moveTo>
                  <a:pt x="0" y="14528"/>
                </a:moveTo>
                <a:lnTo>
                  <a:pt x="2597" y="28508"/>
                </a:lnTo>
                <a:lnTo>
                  <a:pt x="4859" y="41310"/>
                </a:lnTo>
                <a:lnTo>
                  <a:pt x="6850" y="53309"/>
                </a:lnTo>
                <a:lnTo>
                  <a:pt x="8637" y="64879"/>
                </a:lnTo>
                <a:lnTo>
                  <a:pt x="10282" y="76395"/>
                </a:lnTo>
                <a:lnTo>
                  <a:pt x="11851" y="88230"/>
                </a:lnTo>
                <a:lnTo>
                  <a:pt x="13409" y="100759"/>
                </a:lnTo>
                <a:lnTo>
                  <a:pt x="15020" y="114355"/>
                </a:lnTo>
                <a:lnTo>
                  <a:pt x="15595" y="119316"/>
                </a:lnTo>
                <a:lnTo>
                  <a:pt x="16167" y="124244"/>
                </a:lnTo>
                <a:lnTo>
                  <a:pt x="15214" y="130530"/>
                </a:lnTo>
                <a:lnTo>
                  <a:pt x="19037" y="133527"/>
                </a:lnTo>
                <a:lnTo>
                  <a:pt x="22148" y="135966"/>
                </a:lnTo>
                <a:lnTo>
                  <a:pt x="35356" y="135140"/>
                </a:lnTo>
                <a:lnTo>
                  <a:pt x="39903" y="134886"/>
                </a:lnTo>
                <a:lnTo>
                  <a:pt x="52403" y="133470"/>
                </a:lnTo>
                <a:lnTo>
                  <a:pt x="64903" y="131192"/>
                </a:lnTo>
                <a:lnTo>
                  <a:pt x="77460" y="128861"/>
                </a:lnTo>
                <a:lnTo>
                  <a:pt x="90129" y="127286"/>
                </a:lnTo>
                <a:lnTo>
                  <a:pt x="105443" y="126004"/>
                </a:lnTo>
                <a:lnTo>
                  <a:pt x="113742" y="118575"/>
                </a:lnTo>
                <a:lnTo>
                  <a:pt x="114477" y="116039"/>
                </a:lnTo>
                <a:lnTo>
                  <a:pt x="115390" y="104327"/>
                </a:lnTo>
                <a:lnTo>
                  <a:pt x="114597" y="90635"/>
                </a:lnTo>
                <a:lnTo>
                  <a:pt x="113406" y="78213"/>
                </a:lnTo>
                <a:lnTo>
                  <a:pt x="113347" y="77546"/>
                </a:lnTo>
                <a:lnTo>
                  <a:pt x="112547" y="65347"/>
                </a:lnTo>
                <a:lnTo>
                  <a:pt x="112010" y="52611"/>
                </a:lnTo>
                <a:lnTo>
                  <a:pt x="111462" y="39611"/>
                </a:lnTo>
                <a:lnTo>
                  <a:pt x="110631" y="26620"/>
                </a:lnTo>
                <a:lnTo>
                  <a:pt x="109243" y="13911"/>
                </a:lnTo>
                <a:lnTo>
                  <a:pt x="107024" y="1756"/>
                </a:lnTo>
                <a:lnTo>
                  <a:pt x="1066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526457" y="5996780"/>
            <a:ext cx="124801" cy="52427"/>
          </a:xfrm>
          <a:custGeom>
            <a:avLst/>
            <a:gdLst/>
            <a:ahLst/>
            <a:cxnLst/>
            <a:rect l="l" t="t" r="r" b="b"/>
            <a:pathLst>
              <a:path w="124801" h="52427">
                <a:moveTo>
                  <a:pt x="1142" y="21348"/>
                </a:moveTo>
                <a:lnTo>
                  <a:pt x="0" y="26581"/>
                </a:lnTo>
                <a:lnTo>
                  <a:pt x="1511" y="37350"/>
                </a:lnTo>
                <a:lnTo>
                  <a:pt x="3695" y="44526"/>
                </a:lnTo>
                <a:lnTo>
                  <a:pt x="10201" y="51866"/>
                </a:lnTo>
                <a:lnTo>
                  <a:pt x="20860" y="52427"/>
                </a:lnTo>
                <a:lnTo>
                  <a:pt x="33181" y="49488"/>
                </a:lnTo>
                <a:lnTo>
                  <a:pt x="44674" y="46328"/>
                </a:lnTo>
                <a:lnTo>
                  <a:pt x="46177" y="46037"/>
                </a:lnTo>
                <a:lnTo>
                  <a:pt x="58874" y="43864"/>
                </a:lnTo>
                <a:lnTo>
                  <a:pt x="71377" y="41779"/>
                </a:lnTo>
                <a:lnTo>
                  <a:pt x="83816" y="39782"/>
                </a:lnTo>
                <a:lnTo>
                  <a:pt x="95732" y="37960"/>
                </a:lnTo>
                <a:lnTo>
                  <a:pt x="108421" y="36898"/>
                </a:lnTo>
                <a:lnTo>
                  <a:pt x="121000" y="35183"/>
                </a:lnTo>
                <a:lnTo>
                  <a:pt x="123469" y="34417"/>
                </a:lnTo>
                <a:lnTo>
                  <a:pt x="124801" y="24463"/>
                </a:lnTo>
                <a:lnTo>
                  <a:pt x="122307" y="12094"/>
                </a:lnTo>
                <a:lnTo>
                  <a:pt x="121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53708" y="5323567"/>
            <a:ext cx="787974" cy="806082"/>
          </a:xfrm>
          <a:custGeom>
            <a:avLst/>
            <a:gdLst/>
            <a:ahLst/>
            <a:cxnLst/>
            <a:rect l="l" t="t" r="r" b="b"/>
            <a:pathLst>
              <a:path w="787974" h="806082">
                <a:moveTo>
                  <a:pt x="768302" y="806082"/>
                </a:moveTo>
                <a:lnTo>
                  <a:pt x="787974" y="788048"/>
                </a:lnTo>
                <a:lnTo>
                  <a:pt x="28285" y="5728"/>
                </a:lnTo>
                <a:lnTo>
                  <a:pt x="26739" y="4241"/>
                </a:lnTo>
                <a:lnTo>
                  <a:pt x="18397" y="0"/>
                </a:lnTo>
                <a:lnTo>
                  <a:pt x="6251" y="4725"/>
                </a:lnTo>
                <a:lnTo>
                  <a:pt x="4230" y="6881"/>
                </a:lnTo>
                <a:lnTo>
                  <a:pt x="0" y="14771"/>
                </a:lnTo>
                <a:lnTo>
                  <a:pt x="8588" y="23749"/>
                </a:lnTo>
                <a:lnTo>
                  <a:pt x="768302" y="8060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53708" y="5323567"/>
            <a:ext cx="787974" cy="806082"/>
          </a:xfrm>
          <a:custGeom>
            <a:avLst/>
            <a:gdLst/>
            <a:ahLst/>
            <a:cxnLst/>
            <a:rect l="l" t="t" r="r" b="b"/>
            <a:pathLst>
              <a:path w="787974" h="806082">
                <a:moveTo>
                  <a:pt x="768302" y="806082"/>
                </a:moveTo>
                <a:lnTo>
                  <a:pt x="8588" y="23749"/>
                </a:lnTo>
                <a:lnTo>
                  <a:pt x="0" y="14771"/>
                </a:lnTo>
                <a:lnTo>
                  <a:pt x="4230" y="6881"/>
                </a:lnTo>
                <a:lnTo>
                  <a:pt x="6251" y="4725"/>
                </a:lnTo>
                <a:lnTo>
                  <a:pt x="18397" y="0"/>
                </a:lnTo>
                <a:lnTo>
                  <a:pt x="26739" y="4241"/>
                </a:lnTo>
                <a:lnTo>
                  <a:pt x="28285" y="5728"/>
                </a:lnTo>
                <a:lnTo>
                  <a:pt x="787974" y="788048"/>
                </a:lnTo>
                <a:lnTo>
                  <a:pt x="768302" y="806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916487" y="6105246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45"/>
                </a:lnTo>
                <a:lnTo>
                  <a:pt x="21266" y="47978"/>
                </a:lnTo>
                <a:lnTo>
                  <a:pt x="34874" y="59836"/>
                </a:lnTo>
                <a:lnTo>
                  <a:pt x="42687" y="67249"/>
                </a:lnTo>
                <a:lnTo>
                  <a:pt x="46574" y="72047"/>
                </a:lnTo>
                <a:lnTo>
                  <a:pt x="48400" y="76058"/>
                </a:lnTo>
                <a:lnTo>
                  <a:pt x="48971" y="77851"/>
                </a:lnTo>
                <a:lnTo>
                  <a:pt x="49827" y="82138"/>
                </a:lnTo>
                <a:lnTo>
                  <a:pt x="51085" y="88500"/>
                </a:lnTo>
                <a:lnTo>
                  <a:pt x="53606" y="96441"/>
                </a:lnTo>
                <a:lnTo>
                  <a:pt x="58251" y="105465"/>
                </a:lnTo>
                <a:lnTo>
                  <a:pt x="65881" y="115075"/>
                </a:lnTo>
                <a:lnTo>
                  <a:pt x="77356" y="124777"/>
                </a:lnTo>
                <a:lnTo>
                  <a:pt x="93537" y="134073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4" y="150233"/>
                </a:lnTo>
                <a:lnTo>
                  <a:pt x="164787" y="154050"/>
                </a:lnTo>
                <a:lnTo>
                  <a:pt x="183465" y="157065"/>
                </a:lnTo>
                <a:lnTo>
                  <a:pt x="201590" y="159343"/>
                </a:lnTo>
                <a:lnTo>
                  <a:pt x="219084" y="160944"/>
                </a:lnTo>
                <a:lnTo>
                  <a:pt x="235869" y="161931"/>
                </a:lnTo>
                <a:lnTo>
                  <a:pt x="251868" y="162367"/>
                </a:lnTo>
                <a:lnTo>
                  <a:pt x="267002" y="162312"/>
                </a:lnTo>
                <a:lnTo>
                  <a:pt x="281192" y="161831"/>
                </a:lnTo>
                <a:lnTo>
                  <a:pt x="294361" y="160984"/>
                </a:lnTo>
                <a:lnTo>
                  <a:pt x="306431" y="159834"/>
                </a:lnTo>
                <a:lnTo>
                  <a:pt x="317324" y="158443"/>
                </a:lnTo>
                <a:lnTo>
                  <a:pt x="335266" y="155187"/>
                </a:lnTo>
                <a:lnTo>
                  <a:pt x="347561" y="151713"/>
                </a:lnTo>
                <a:lnTo>
                  <a:pt x="354075" y="147701"/>
                </a:lnTo>
                <a:lnTo>
                  <a:pt x="352434" y="145497"/>
                </a:lnTo>
                <a:lnTo>
                  <a:pt x="338387" y="139399"/>
                </a:lnTo>
                <a:lnTo>
                  <a:pt x="327101" y="135717"/>
                </a:lnTo>
                <a:lnTo>
                  <a:pt x="313721" y="131757"/>
                </a:lnTo>
                <a:lnTo>
                  <a:pt x="298805" y="127626"/>
                </a:lnTo>
                <a:lnTo>
                  <a:pt x="282914" y="123430"/>
                </a:lnTo>
                <a:lnTo>
                  <a:pt x="266609" y="119277"/>
                </a:lnTo>
                <a:lnTo>
                  <a:pt x="250448" y="115273"/>
                </a:lnTo>
                <a:lnTo>
                  <a:pt x="234992" y="111527"/>
                </a:lnTo>
                <a:lnTo>
                  <a:pt x="220800" y="108145"/>
                </a:lnTo>
                <a:lnTo>
                  <a:pt x="208434" y="105234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90" y="98513"/>
                </a:lnTo>
                <a:lnTo>
                  <a:pt x="165090" y="94698"/>
                </a:lnTo>
                <a:lnTo>
                  <a:pt x="152273" y="91172"/>
                </a:lnTo>
                <a:lnTo>
                  <a:pt x="141464" y="87882"/>
                </a:lnTo>
                <a:lnTo>
                  <a:pt x="132489" y="84779"/>
                </a:lnTo>
                <a:lnTo>
                  <a:pt x="126364" y="82334"/>
                </a:lnTo>
                <a:lnTo>
                  <a:pt x="113474" y="74273"/>
                </a:lnTo>
                <a:lnTo>
                  <a:pt x="101523" y="63632"/>
                </a:lnTo>
                <a:lnTo>
                  <a:pt x="92071" y="54230"/>
                </a:lnTo>
                <a:lnTo>
                  <a:pt x="86680" y="49884"/>
                </a:lnTo>
                <a:lnTo>
                  <a:pt x="86436" y="49872"/>
                </a:lnTo>
                <a:lnTo>
                  <a:pt x="81292" y="50571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916487" y="6105246"/>
            <a:ext cx="354076" cy="162367"/>
          </a:xfrm>
          <a:custGeom>
            <a:avLst/>
            <a:gdLst/>
            <a:ahLst/>
            <a:cxnLst/>
            <a:rect l="l" t="t" r="r" b="b"/>
            <a:pathLst>
              <a:path w="354075" h="162367">
                <a:moveTo>
                  <a:pt x="31203" y="0"/>
                </a:moveTo>
                <a:lnTo>
                  <a:pt x="0" y="29845"/>
                </a:lnTo>
                <a:lnTo>
                  <a:pt x="21266" y="47978"/>
                </a:lnTo>
                <a:lnTo>
                  <a:pt x="34874" y="59836"/>
                </a:lnTo>
                <a:lnTo>
                  <a:pt x="42687" y="67249"/>
                </a:lnTo>
                <a:lnTo>
                  <a:pt x="46574" y="72047"/>
                </a:lnTo>
                <a:lnTo>
                  <a:pt x="48400" y="76058"/>
                </a:lnTo>
                <a:lnTo>
                  <a:pt x="48971" y="77851"/>
                </a:lnTo>
                <a:lnTo>
                  <a:pt x="49827" y="82138"/>
                </a:lnTo>
                <a:lnTo>
                  <a:pt x="51085" y="88500"/>
                </a:lnTo>
                <a:lnTo>
                  <a:pt x="53606" y="96441"/>
                </a:lnTo>
                <a:lnTo>
                  <a:pt x="58251" y="105465"/>
                </a:lnTo>
                <a:lnTo>
                  <a:pt x="65881" y="115075"/>
                </a:lnTo>
                <a:lnTo>
                  <a:pt x="77356" y="124777"/>
                </a:lnTo>
                <a:lnTo>
                  <a:pt x="93537" y="134073"/>
                </a:lnTo>
                <a:lnTo>
                  <a:pt x="115285" y="142469"/>
                </a:lnTo>
                <a:lnTo>
                  <a:pt x="126085" y="145554"/>
                </a:lnTo>
                <a:lnTo>
                  <a:pt x="145634" y="150233"/>
                </a:lnTo>
                <a:lnTo>
                  <a:pt x="164787" y="154050"/>
                </a:lnTo>
                <a:lnTo>
                  <a:pt x="183465" y="157065"/>
                </a:lnTo>
                <a:lnTo>
                  <a:pt x="201590" y="159343"/>
                </a:lnTo>
                <a:lnTo>
                  <a:pt x="219084" y="160944"/>
                </a:lnTo>
                <a:lnTo>
                  <a:pt x="235869" y="161931"/>
                </a:lnTo>
                <a:lnTo>
                  <a:pt x="251868" y="162367"/>
                </a:lnTo>
                <a:lnTo>
                  <a:pt x="267002" y="162312"/>
                </a:lnTo>
                <a:lnTo>
                  <a:pt x="281192" y="161831"/>
                </a:lnTo>
                <a:lnTo>
                  <a:pt x="294361" y="160984"/>
                </a:lnTo>
                <a:lnTo>
                  <a:pt x="306431" y="159834"/>
                </a:lnTo>
                <a:lnTo>
                  <a:pt x="317324" y="158443"/>
                </a:lnTo>
                <a:lnTo>
                  <a:pt x="335266" y="155187"/>
                </a:lnTo>
                <a:lnTo>
                  <a:pt x="347561" y="151713"/>
                </a:lnTo>
                <a:lnTo>
                  <a:pt x="354075" y="147701"/>
                </a:lnTo>
                <a:lnTo>
                  <a:pt x="352434" y="145497"/>
                </a:lnTo>
                <a:lnTo>
                  <a:pt x="338387" y="139399"/>
                </a:lnTo>
                <a:lnTo>
                  <a:pt x="327101" y="135717"/>
                </a:lnTo>
                <a:lnTo>
                  <a:pt x="313721" y="131757"/>
                </a:lnTo>
                <a:lnTo>
                  <a:pt x="298805" y="127626"/>
                </a:lnTo>
                <a:lnTo>
                  <a:pt x="282914" y="123430"/>
                </a:lnTo>
                <a:lnTo>
                  <a:pt x="266609" y="119277"/>
                </a:lnTo>
                <a:lnTo>
                  <a:pt x="250448" y="115273"/>
                </a:lnTo>
                <a:lnTo>
                  <a:pt x="234992" y="111527"/>
                </a:lnTo>
                <a:lnTo>
                  <a:pt x="220800" y="108145"/>
                </a:lnTo>
                <a:lnTo>
                  <a:pt x="208434" y="105234"/>
                </a:lnTo>
                <a:lnTo>
                  <a:pt x="198452" y="102901"/>
                </a:lnTo>
                <a:lnTo>
                  <a:pt x="197446" y="102666"/>
                </a:lnTo>
                <a:lnTo>
                  <a:pt x="180090" y="98513"/>
                </a:lnTo>
                <a:lnTo>
                  <a:pt x="165090" y="94698"/>
                </a:lnTo>
                <a:lnTo>
                  <a:pt x="152273" y="91172"/>
                </a:lnTo>
                <a:lnTo>
                  <a:pt x="141464" y="87882"/>
                </a:lnTo>
                <a:lnTo>
                  <a:pt x="132489" y="84779"/>
                </a:lnTo>
                <a:lnTo>
                  <a:pt x="126364" y="82334"/>
                </a:lnTo>
                <a:lnTo>
                  <a:pt x="113474" y="74273"/>
                </a:lnTo>
                <a:lnTo>
                  <a:pt x="101523" y="63632"/>
                </a:lnTo>
                <a:lnTo>
                  <a:pt x="92071" y="54230"/>
                </a:lnTo>
                <a:lnTo>
                  <a:pt x="86680" y="49884"/>
                </a:lnTo>
                <a:lnTo>
                  <a:pt x="86436" y="49872"/>
                </a:lnTo>
                <a:lnTo>
                  <a:pt x="81292" y="50571"/>
                </a:lnTo>
                <a:lnTo>
                  <a:pt x="74472" y="54711"/>
                </a:lnTo>
                <a:lnTo>
                  <a:pt x="312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990960" y="6159958"/>
            <a:ext cx="58051" cy="52971"/>
          </a:xfrm>
          <a:custGeom>
            <a:avLst/>
            <a:gdLst/>
            <a:ahLst/>
            <a:cxnLst/>
            <a:rect l="l" t="t" r="r" b="b"/>
            <a:pathLst>
              <a:path w="58051" h="52971">
                <a:moveTo>
                  <a:pt x="0" y="0"/>
                </a:moveTo>
                <a:lnTo>
                  <a:pt x="9879" y="11151"/>
                </a:lnTo>
                <a:lnTo>
                  <a:pt x="21859" y="22730"/>
                </a:lnTo>
                <a:lnTo>
                  <a:pt x="34297" y="33716"/>
                </a:lnTo>
                <a:lnTo>
                  <a:pt x="45552" y="43086"/>
                </a:lnTo>
                <a:lnTo>
                  <a:pt x="53980" y="49816"/>
                </a:lnTo>
                <a:lnTo>
                  <a:pt x="58051" y="529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970766" y="6203251"/>
            <a:ext cx="299796" cy="50508"/>
          </a:xfrm>
          <a:custGeom>
            <a:avLst/>
            <a:gdLst/>
            <a:ahLst/>
            <a:cxnLst/>
            <a:rect l="l" t="t" r="r" b="b"/>
            <a:pathLst>
              <a:path w="299796" h="50508">
                <a:moveTo>
                  <a:pt x="0" y="0"/>
                </a:moveTo>
                <a:lnTo>
                  <a:pt x="5333" y="10888"/>
                </a:lnTo>
                <a:lnTo>
                  <a:pt x="11305" y="16180"/>
                </a:lnTo>
                <a:lnTo>
                  <a:pt x="21418" y="16763"/>
                </a:lnTo>
                <a:lnTo>
                  <a:pt x="39179" y="13523"/>
                </a:lnTo>
                <a:lnTo>
                  <a:pt x="46875" y="11861"/>
                </a:lnTo>
                <a:lnTo>
                  <a:pt x="58012" y="9066"/>
                </a:lnTo>
                <a:lnTo>
                  <a:pt x="68490" y="10041"/>
                </a:lnTo>
                <a:lnTo>
                  <a:pt x="74866" y="12522"/>
                </a:lnTo>
                <a:lnTo>
                  <a:pt x="81340" y="15197"/>
                </a:lnTo>
                <a:lnTo>
                  <a:pt x="91251" y="19060"/>
                </a:lnTo>
                <a:lnTo>
                  <a:pt x="103768" y="23757"/>
                </a:lnTo>
                <a:lnTo>
                  <a:pt x="118061" y="28936"/>
                </a:lnTo>
                <a:lnTo>
                  <a:pt x="133298" y="34244"/>
                </a:lnTo>
                <a:lnTo>
                  <a:pt x="148649" y="39329"/>
                </a:lnTo>
                <a:lnTo>
                  <a:pt x="163282" y="43839"/>
                </a:lnTo>
                <a:lnTo>
                  <a:pt x="176368" y="47422"/>
                </a:lnTo>
                <a:lnTo>
                  <a:pt x="187074" y="49724"/>
                </a:lnTo>
                <a:lnTo>
                  <a:pt x="203317" y="50508"/>
                </a:lnTo>
                <a:lnTo>
                  <a:pt x="217297" y="50499"/>
                </a:lnTo>
                <a:lnTo>
                  <a:pt x="233732" y="50406"/>
                </a:lnTo>
                <a:lnTo>
                  <a:pt x="251095" y="50259"/>
                </a:lnTo>
                <a:lnTo>
                  <a:pt x="267857" y="50086"/>
                </a:lnTo>
                <a:lnTo>
                  <a:pt x="282492" y="49916"/>
                </a:lnTo>
                <a:lnTo>
                  <a:pt x="293472" y="49779"/>
                </a:lnTo>
                <a:lnTo>
                  <a:pt x="299269" y="49702"/>
                </a:lnTo>
                <a:lnTo>
                  <a:pt x="299796" y="496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047716" y="6211875"/>
            <a:ext cx="78320" cy="18821"/>
          </a:xfrm>
          <a:custGeom>
            <a:avLst/>
            <a:gdLst/>
            <a:ahLst/>
            <a:cxnLst/>
            <a:rect l="l" t="t" r="r" b="b"/>
            <a:pathLst>
              <a:path w="78320" h="18821">
                <a:moveTo>
                  <a:pt x="0" y="0"/>
                </a:moveTo>
                <a:lnTo>
                  <a:pt x="78320" y="188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965459" y="6183096"/>
            <a:ext cx="34023" cy="24206"/>
          </a:xfrm>
          <a:custGeom>
            <a:avLst/>
            <a:gdLst/>
            <a:ahLst/>
            <a:cxnLst/>
            <a:rect l="l" t="t" r="r" b="b"/>
            <a:pathLst>
              <a:path w="34023" h="24206">
                <a:moveTo>
                  <a:pt x="0" y="0"/>
                </a:moveTo>
                <a:lnTo>
                  <a:pt x="34023" y="24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77006" y="5335251"/>
            <a:ext cx="153668" cy="127101"/>
          </a:xfrm>
          <a:custGeom>
            <a:avLst/>
            <a:gdLst/>
            <a:ahLst/>
            <a:cxnLst/>
            <a:rect l="l" t="t" r="r" b="b"/>
            <a:pathLst>
              <a:path w="153668" h="127101">
                <a:moveTo>
                  <a:pt x="36307" y="25425"/>
                </a:moveTo>
                <a:lnTo>
                  <a:pt x="35253" y="29616"/>
                </a:lnTo>
                <a:lnTo>
                  <a:pt x="34720" y="32638"/>
                </a:lnTo>
                <a:lnTo>
                  <a:pt x="32967" y="42621"/>
                </a:lnTo>
                <a:lnTo>
                  <a:pt x="29551" y="42405"/>
                </a:lnTo>
                <a:lnTo>
                  <a:pt x="20851" y="43662"/>
                </a:lnTo>
                <a:lnTo>
                  <a:pt x="18642" y="43992"/>
                </a:lnTo>
                <a:lnTo>
                  <a:pt x="13155" y="41414"/>
                </a:lnTo>
                <a:lnTo>
                  <a:pt x="9180" y="38087"/>
                </a:lnTo>
                <a:lnTo>
                  <a:pt x="3862" y="40936"/>
                </a:lnTo>
                <a:lnTo>
                  <a:pt x="0" y="51655"/>
                </a:lnTo>
                <a:lnTo>
                  <a:pt x="2119" y="61683"/>
                </a:lnTo>
                <a:lnTo>
                  <a:pt x="5434" y="66484"/>
                </a:lnTo>
                <a:lnTo>
                  <a:pt x="15314" y="68935"/>
                </a:lnTo>
                <a:lnTo>
                  <a:pt x="19619" y="66052"/>
                </a:lnTo>
                <a:lnTo>
                  <a:pt x="22896" y="92252"/>
                </a:lnTo>
                <a:lnTo>
                  <a:pt x="31430" y="87172"/>
                </a:lnTo>
                <a:lnTo>
                  <a:pt x="34529" y="87426"/>
                </a:lnTo>
                <a:lnTo>
                  <a:pt x="32002" y="91351"/>
                </a:lnTo>
                <a:lnTo>
                  <a:pt x="28967" y="96304"/>
                </a:lnTo>
                <a:lnTo>
                  <a:pt x="30338" y="101346"/>
                </a:lnTo>
                <a:lnTo>
                  <a:pt x="31913" y="107086"/>
                </a:lnTo>
                <a:lnTo>
                  <a:pt x="35685" y="111074"/>
                </a:lnTo>
                <a:lnTo>
                  <a:pt x="45464" y="111226"/>
                </a:lnTo>
                <a:lnTo>
                  <a:pt x="49007" y="109118"/>
                </a:lnTo>
                <a:lnTo>
                  <a:pt x="53414" y="107048"/>
                </a:lnTo>
                <a:lnTo>
                  <a:pt x="48664" y="112306"/>
                </a:lnTo>
                <a:lnTo>
                  <a:pt x="46556" y="118998"/>
                </a:lnTo>
                <a:lnTo>
                  <a:pt x="52881" y="124548"/>
                </a:lnTo>
                <a:lnTo>
                  <a:pt x="55789" y="127101"/>
                </a:lnTo>
                <a:lnTo>
                  <a:pt x="61669" y="126123"/>
                </a:lnTo>
                <a:lnTo>
                  <a:pt x="68095" y="126060"/>
                </a:lnTo>
                <a:lnTo>
                  <a:pt x="70775" y="124968"/>
                </a:lnTo>
                <a:lnTo>
                  <a:pt x="73366" y="123494"/>
                </a:lnTo>
                <a:lnTo>
                  <a:pt x="76439" y="121716"/>
                </a:lnTo>
                <a:lnTo>
                  <a:pt x="79132" y="119138"/>
                </a:lnTo>
                <a:lnTo>
                  <a:pt x="82129" y="117132"/>
                </a:lnTo>
                <a:lnTo>
                  <a:pt x="85431" y="114896"/>
                </a:lnTo>
                <a:lnTo>
                  <a:pt x="87844" y="112864"/>
                </a:lnTo>
                <a:lnTo>
                  <a:pt x="90219" y="109702"/>
                </a:lnTo>
                <a:lnTo>
                  <a:pt x="94167" y="104234"/>
                </a:lnTo>
                <a:lnTo>
                  <a:pt x="99040" y="90619"/>
                </a:lnTo>
                <a:lnTo>
                  <a:pt x="98613" y="84899"/>
                </a:lnTo>
                <a:lnTo>
                  <a:pt x="99740" y="73467"/>
                </a:lnTo>
                <a:lnTo>
                  <a:pt x="103025" y="57675"/>
                </a:lnTo>
                <a:lnTo>
                  <a:pt x="104697" y="54698"/>
                </a:lnTo>
                <a:lnTo>
                  <a:pt x="153668" y="33477"/>
                </a:lnTo>
                <a:lnTo>
                  <a:pt x="69886" y="0"/>
                </a:lnTo>
                <a:lnTo>
                  <a:pt x="65047" y="863"/>
                </a:lnTo>
                <a:lnTo>
                  <a:pt x="61326" y="4686"/>
                </a:lnTo>
                <a:lnTo>
                  <a:pt x="56132" y="5168"/>
                </a:lnTo>
                <a:lnTo>
                  <a:pt x="53490" y="5422"/>
                </a:lnTo>
                <a:lnTo>
                  <a:pt x="49922" y="5270"/>
                </a:lnTo>
                <a:lnTo>
                  <a:pt x="47382" y="6007"/>
                </a:lnTo>
                <a:lnTo>
                  <a:pt x="44473" y="6870"/>
                </a:lnTo>
                <a:lnTo>
                  <a:pt x="41146" y="9613"/>
                </a:lnTo>
                <a:lnTo>
                  <a:pt x="38428" y="11176"/>
                </a:lnTo>
                <a:lnTo>
                  <a:pt x="35418" y="12941"/>
                </a:lnTo>
                <a:lnTo>
                  <a:pt x="31926" y="14350"/>
                </a:lnTo>
                <a:lnTo>
                  <a:pt x="30884" y="18046"/>
                </a:lnTo>
                <a:lnTo>
                  <a:pt x="35202" y="18465"/>
                </a:lnTo>
                <a:lnTo>
                  <a:pt x="35812" y="22288"/>
                </a:lnTo>
                <a:lnTo>
                  <a:pt x="36307" y="25425"/>
                </a:lnTo>
                <a:close/>
              </a:path>
              <a:path w="153668" h="127101">
                <a:moveTo>
                  <a:pt x="14019" y="84721"/>
                </a:moveTo>
                <a:lnTo>
                  <a:pt x="14171" y="86690"/>
                </a:lnTo>
                <a:lnTo>
                  <a:pt x="18515" y="89458"/>
                </a:lnTo>
                <a:lnTo>
                  <a:pt x="22896" y="92252"/>
                </a:lnTo>
                <a:lnTo>
                  <a:pt x="19619" y="66052"/>
                </a:lnTo>
                <a:lnTo>
                  <a:pt x="15314" y="68935"/>
                </a:lnTo>
                <a:lnTo>
                  <a:pt x="13930" y="73431"/>
                </a:lnTo>
                <a:lnTo>
                  <a:pt x="14019" y="847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77006" y="5335251"/>
            <a:ext cx="153668" cy="127101"/>
          </a:xfrm>
          <a:custGeom>
            <a:avLst/>
            <a:gdLst/>
            <a:ahLst/>
            <a:cxnLst/>
            <a:rect l="l" t="t" r="r" b="b"/>
            <a:pathLst>
              <a:path w="153668" h="127101">
                <a:moveTo>
                  <a:pt x="69886" y="0"/>
                </a:moveTo>
                <a:lnTo>
                  <a:pt x="65047" y="863"/>
                </a:lnTo>
                <a:lnTo>
                  <a:pt x="61326" y="4686"/>
                </a:lnTo>
                <a:lnTo>
                  <a:pt x="56132" y="5168"/>
                </a:lnTo>
                <a:lnTo>
                  <a:pt x="53490" y="5422"/>
                </a:lnTo>
                <a:lnTo>
                  <a:pt x="49922" y="5270"/>
                </a:lnTo>
                <a:lnTo>
                  <a:pt x="47382" y="6007"/>
                </a:lnTo>
                <a:lnTo>
                  <a:pt x="44473" y="6870"/>
                </a:lnTo>
                <a:lnTo>
                  <a:pt x="41146" y="9613"/>
                </a:lnTo>
                <a:lnTo>
                  <a:pt x="38428" y="11176"/>
                </a:lnTo>
                <a:lnTo>
                  <a:pt x="35418" y="12941"/>
                </a:lnTo>
                <a:lnTo>
                  <a:pt x="31926" y="14350"/>
                </a:lnTo>
                <a:lnTo>
                  <a:pt x="30884" y="18046"/>
                </a:lnTo>
                <a:lnTo>
                  <a:pt x="32726" y="20434"/>
                </a:lnTo>
                <a:lnTo>
                  <a:pt x="35202" y="18465"/>
                </a:lnTo>
                <a:lnTo>
                  <a:pt x="35812" y="22288"/>
                </a:lnTo>
                <a:lnTo>
                  <a:pt x="36307" y="25425"/>
                </a:lnTo>
                <a:lnTo>
                  <a:pt x="35253" y="29616"/>
                </a:lnTo>
                <a:lnTo>
                  <a:pt x="34720" y="32638"/>
                </a:lnTo>
                <a:lnTo>
                  <a:pt x="32967" y="42621"/>
                </a:lnTo>
                <a:lnTo>
                  <a:pt x="29551" y="42405"/>
                </a:lnTo>
                <a:lnTo>
                  <a:pt x="20851" y="43662"/>
                </a:lnTo>
                <a:lnTo>
                  <a:pt x="18642" y="43992"/>
                </a:lnTo>
                <a:lnTo>
                  <a:pt x="13155" y="41414"/>
                </a:lnTo>
                <a:lnTo>
                  <a:pt x="9180" y="38087"/>
                </a:lnTo>
                <a:lnTo>
                  <a:pt x="3862" y="40936"/>
                </a:lnTo>
                <a:lnTo>
                  <a:pt x="0" y="51655"/>
                </a:lnTo>
                <a:lnTo>
                  <a:pt x="2119" y="61683"/>
                </a:lnTo>
                <a:lnTo>
                  <a:pt x="5434" y="66484"/>
                </a:lnTo>
                <a:lnTo>
                  <a:pt x="15314" y="68935"/>
                </a:lnTo>
                <a:lnTo>
                  <a:pt x="19619" y="66052"/>
                </a:lnTo>
                <a:lnTo>
                  <a:pt x="15314" y="68935"/>
                </a:lnTo>
                <a:lnTo>
                  <a:pt x="13930" y="73431"/>
                </a:lnTo>
                <a:lnTo>
                  <a:pt x="13981" y="78994"/>
                </a:lnTo>
                <a:lnTo>
                  <a:pt x="14019" y="84721"/>
                </a:lnTo>
                <a:lnTo>
                  <a:pt x="14171" y="86690"/>
                </a:lnTo>
                <a:lnTo>
                  <a:pt x="18515" y="89458"/>
                </a:lnTo>
                <a:lnTo>
                  <a:pt x="22896" y="92252"/>
                </a:lnTo>
                <a:lnTo>
                  <a:pt x="31430" y="87172"/>
                </a:lnTo>
                <a:lnTo>
                  <a:pt x="34529" y="87426"/>
                </a:lnTo>
                <a:lnTo>
                  <a:pt x="32002" y="91351"/>
                </a:lnTo>
                <a:lnTo>
                  <a:pt x="28967" y="96304"/>
                </a:lnTo>
                <a:lnTo>
                  <a:pt x="30338" y="101346"/>
                </a:lnTo>
                <a:lnTo>
                  <a:pt x="31913" y="107086"/>
                </a:lnTo>
                <a:lnTo>
                  <a:pt x="35685" y="111074"/>
                </a:lnTo>
                <a:lnTo>
                  <a:pt x="40701" y="111150"/>
                </a:lnTo>
                <a:lnTo>
                  <a:pt x="45464" y="111226"/>
                </a:lnTo>
                <a:lnTo>
                  <a:pt x="49007" y="109118"/>
                </a:lnTo>
                <a:lnTo>
                  <a:pt x="53414" y="107048"/>
                </a:lnTo>
                <a:lnTo>
                  <a:pt x="48664" y="112306"/>
                </a:lnTo>
                <a:lnTo>
                  <a:pt x="46556" y="118998"/>
                </a:lnTo>
                <a:lnTo>
                  <a:pt x="52881" y="124548"/>
                </a:lnTo>
                <a:lnTo>
                  <a:pt x="55789" y="127101"/>
                </a:lnTo>
                <a:lnTo>
                  <a:pt x="61669" y="126123"/>
                </a:lnTo>
                <a:lnTo>
                  <a:pt x="65187" y="126098"/>
                </a:lnTo>
                <a:lnTo>
                  <a:pt x="68095" y="126060"/>
                </a:lnTo>
                <a:lnTo>
                  <a:pt x="70775" y="124968"/>
                </a:lnTo>
                <a:lnTo>
                  <a:pt x="73366" y="123494"/>
                </a:lnTo>
                <a:lnTo>
                  <a:pt x="76439" y="121716"/>
                </a:lnTo>
                <a:lnTo>
                  <a:pt x="79132" y="119138"/>
                </a:lnTo>
                <a:lnTo>
                  <a:pt x="82129" y="117132"/>
                </a:lnTo>
                <a:lnTo>
                  <a:pt x="85431" y="114896"/>
                </a:lnTo>
                <a:lnTo>
                  <a:pt x="87844" y="112864"/>
                </a:lnTo>
                <a:lnTo>
                  <a:pt x="90219" y="109702"/>
                </a:lnTo>
                <a:lnTo>
                  <a:pt x="94167" y="104234"/>
                </a:lnTo>
                <a:lnTo>
                  <a:pt x="99040" y="90619"/>
                </a:lnTo>
                <a:lnTo>
                  <a:pt x="98613" y="84899"/>
                </a:lnTo>
                <a:lnTo>
                  <a:pt x="99740" y="73467"/>
                </a:lnTo>
                <a:lnTo>
                  <a:pt x="103025" y="57675"/>
                </a:lnTo>
                <a:lnTo>
                  <a:pt x="104697" y="54698"/>
                </a:lnTo>
                <a:lnTo>
                  <a:pt x="153668" y="33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196628" y="5394234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  <a:lnTo>
                  <a:pt x="0" y="70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196628" y="5394234"/>
            <a:ext cx="21056" cy="7073"/>
          </a:xfrm>
          <a:custGeom>
            <a:avLst/>
            <a:gdLst/>
            <a:ahLst/>
            <a:cxnLst/>
            <a:rect l="l" t="t" r="r" b="b"/>
            <a:pathLst>
              <a:path w="21056" h="7073">
                <a:moveTo>
                  <a:pt x="0" y="7073"/>
                </a:moveTo>
                <a:lnTo>
                  <a:pt x="15697" y="5562"/>
                </a:lnTo>
                <a:lnTo>
                  <a:pt x="210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10960" y="5414295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  <a:lnTo>
                  <a:pt x="0" y="93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10960" y="5414295"/>
            <a:ext cx="21094" cy="9309"/>
          </a:xfrm>
          <a:custGeom>
            <a:avLst/>
            <a:gdLst/>
            <a:ahLst/>
            <a:cxnLst/>
            <a:rect l="l" t="t" r="r" b="b"/>
            <a:pathLst>
              <a:path w="21094" h="9309">
                <a:moveTo>
                  <a:pt x="0" y="9309"/>
                </a:moveTo>
                <a:lnTo>
                  <a:pt x="17868" y="4686"/>
                </a:lnTo>
                <a:lnTo>
                  <a:pt x="210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30619" y="5427226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  <a:lnTo>
                  <a:pt x="0" y="173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230619" y="5427226"/>
            <a:ext cx="22440" cy="17335"/>
          </a:xfrm>
          <a:custGeom>
            <a:avLst/>
            <a:gdLst/>
            <a:ahLst/>
            <a:cxnLst/>
            <a:rect l="l" t="t" r="r" b="b"/>
            <a:pathLst>
              <a:path w="22440" h="17335">
                <a:moveTo>
                  <a:pt x="0" y="17335"/>
                </a:moveTo>
                <a:lnTo>
                  <a:pt x="15337" y="12103"/>
                </a:lnTo>
                <a:lnTo>
                  <a:pt x="21159" y="3489"/>
                </a:lnTo>
                <a:lnTo>
                  <a:pt x="224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219304" y="5264768"/>
            <a:ext cx="449618" cy="215992"/>
          </a:xfrm>
          <a:custGeom>
            <a:avLst/>
            <a:gdLst/>
            <a:ahLst/>
            <a:cxnLst/>
            <a:rect l="l" t="t" r="r" b="b"/>
            <a:pathLst>
              <a:path w="449618" h="215992">
                <a:moveTo>
                  <a:pt x="346646" y="180753"/>
                </a:moveTo>
                <a:lnTo>
                  <a:pt x="344680" y="197144"/>
                </a:lnTo>
                <a:lnTo>
                  <a:pt x="343284" y="211820"/>
                </a:lnTo>
                <a:lnTo>
                  <a:pt x="343877" y="215992"/>
                </a:lnTo>
                <a:lnTo>
                  <a:pt x="449618" y="25657"/>
                </a:lnTo>
                <a:lnTo>
                  <a:pt x="437960" y="22445"/>
                </a:lnTo>
                <a:lnTo>
                  <a:pt x="424923" y="22550"/>
                </a:lnTo>
                <a:lnTo>
                  <a:pt x="417029" y="23066"/>
                </a:lnTo>
                <a:lnTo>
                  <a:pt x="404369" y="23064"/>
                </a:lnTo>
                <a:lnTo>
                  <a:pt x="391450" y="21690"/>
                </a:lnTo>
                <a:lnTo>
                  <a:pt x="378917" y="18753"/>
                </a:lnTo>
                <a:lnTo>
                  <a:pt x="368084" y="14405"/>
                </a:lnTo>
                <a:lnTo>
                  <a:pt x="356797" y="7962"/>
                </a:lnTo>
                <a:lnTo>
                  <a:pt x="344822" y="4364"/>
                </a:lnTo>
                <a:lnTo>
                  <a:pt x="344131" y="4321"/>
                </a:lnTo>
                <a:lnTo>
                  <a:pt x="337045" y="3940"/>
                </a:lnTo>
                <a:lnTo>
                  <a:pt x="328993" y="2568"/>
                </a:lnTo>
                <a:lnTo>
                  <a:pt x="321779" y="3813"/>
                </a:lnTo>
                <a:lnTo>
                  <a:pt x="313232" y="5286"/>
                </a:lnTo>
                <a:lnTo>
                  <a:pt x="306755" y="9719"/>
                </a:lnTo>
                <a:lnTo>
                  <a:pt x="297814" y="10684"/>
                </a:lnTo>
                <a:lnTo>
                  <a:pt x="284999" y="11695"/>
                </a:lnTo>
                <a:lnTo>
                  <a:pt x="272315" y="12014"/>
                </a:lnTo>
                <a:lnTo>
                  <a:pt x="259733" y="11736"/>
                </a:lnTo>
                <a:lnTo>
                  <a:pt x="247227" y="10961"/>
                </a:lnTo>
                <a:lnTo>
                  <a:pt x="234768" y="9784"/>
                </a:lnTo>
                <a:lnTo>
                  <a:pt x="222330" y="8305"/>
                </a:lnTo>
                <a:lnTo>
                  <a:pt x="209884" y="6620"/>
                </a:lnTo>
                <a:lnTo>
                  <a:pt x="197404" y="4827"/>
                </a:lnTo>
                <a:lnTo>
                  <a:pt x="184862" y="3024"/>
                </a:lnTo>
                <a:lnTo>
                  <a:pt x="172229" y="1308"/>
                </a:lnTo>
                <a:lnTo>
                  <a:pt x="170167" y="1044"/>
                </a:lnTo>
                <a:lnTo>
                  <a:pt x="157231" y="0"/>
                </a:lnTo>
                <a:lnTo>
                  <a:pt x="144645" y="11"/>
                </a:lnTo>
                <a:lnTo>
                  <a:pt x="132261" y="801"/>
                </a:lnTo>
                <a:lnTo>
                  <a:pt x="119934" y="2091"/>
                </a:lnTo>
                <a:lnTo>
                  <a:pt x="107517" y="3603"/>
                </a:lnTo>
                <a:lnTo>
                  <a:pt x="94863" y="5060"/>
                </a:lnTo>
                <a:lnTo>
                  <a:pt x="90246" y="5515"/>
                </a:lnTo>
                <a:lnTo>
                  <a:pt x="85105" y="16606"/>
                </a:lnTo>
                <a:lnTo>
                  <a:pt x="73784" y="24203"/>
                </a:lnTo>
                <a:lnTo>
                  <a:pt x="68795" y="27029"/>
                </a:lnTo>
                <a:lnTo>
                  <a:pt x="57783" y="33509"/>
                </a:lnTo>
                <a:lnTo>
                  <a:pt x="46999" y="39862"/>
                </a:lnTo>
                <a:lnTo>
                  <a:pt x="36182" y="46803"/>
                </a:lnTo>
                <a:lnTo>
                  <a:pt x="25524" y="52238"/>
                </a:lnTo>
                <a:lnTo>
                  <a:pt x="12274" y="58453"/>
                </a:lnTo>
                <a:lnTo>
                  <a:pt x="1864" y="65848"/>
                </a:lnTo>
                <a:lnTo>
                  <a:pt x="0" y="68570"/>
                </a:lnTo>
                <a:lnTo>
                  <a:pt x="12704" y="69784"/>
                </a:lnTo>
                <a:lnTo>
                  <a:pt x="25447" y="72442"/>
                </a:lnTo>
                <a:lnTo>
                  <a:pt x="37827" y="76690"/>
                </a:lnTo>
                <a:lnTo>
                  <a:pt x="49445" y="82674"/>
                </a:lnTo>
                <a:lnTo>
                  <a:pt x="59900" y="90540"/>
                </a:lnTo>
                <a:lnTo>
                  <a:pt x="64592" y="95253"/>
                </a:lnTo>
                <a:lnTo>
                  <a:pt x="71467" y="106225"/>
                </a:lnTo>
                <a:lnTo>
                  <a:pt x="74593" y="118337"/>
                </a:lnTo>
                <a:lnTo>
                  <a:pt x="75339" y="131103"/>
                </a:lnTo>
                <a:lnTo>
                  <a:pt x="75076" y="144033"/>
                </a:lnTo>
                <a:lnTo>
                  <a:pt x="75069" y="144326"/>
                </a:lnTo>
                <a:lnTo>
                  <a:pt x="84132" y="135918"/>
                </a:lnTo>
                <a:lnTo>
                  <a:pt x="95314" y="128899"/>
                </a:lnTo>
                <a:lnTo>
                  <a:pt x="107804" y="123409"/>
                </a:lnTo>
                <a:lnTo>
                  <a:pt x="120793" y="119589"/>
                </a:lnTo>
                <a:lnTo>
                  <a:pt x="133472" y="117580"/>
                </a:lnTo>
                <a:lnTo>
                  <a:pt x="139242" y="117300"/>
                </a:lnTo>
                <a:lnTo>
                  <a:pt x="151935" y="117598"/>
                </a:lnTo>
                <a:lnTo>
                  <a:pt x="164608" y="118582"/>
                </a:lnTo>
                <a:lnTo>
                  <a:pt x="177257" y="120060"/>
                </a:lnTo>
                <a:lnTo>
                  <a:pt x="189879" y="121839"/>
                </a:lnTo>
                <a:lnTo>
                  <a:pt x="202469" y="123725"/>
                </a:lnTo>
                <a:lnTo>
                  <a:pt x="215023" y="125525"/>
                </a:lnTo>
                <a:lnTo>
                  <a:pt x="226542" y="126940"/>
                </a:lnTo>
                <a:lnTo>
                  <a:pt x="239043" y="129409"/>
                </a:lnTo>
                <a:lnTo>
                  <a:pt x="251311" y="132372"/>
                </a:lnTo>
                <a:lnTo>
                  <a:pt x="256920" y="133201"/>
                </a:lnTo>
                <a:lnTo>
                  <a:pt x="269273" y="133180"/>
                </a:lnTo>
                <a:lnTo>
                  <a:pt x="281958" y="132469"/>
                </a:lnTo>
                <a:lnTo>
                  <a:pt x="294123" y="133661"/>
                </a:lnTo>
                <a:lnTo>
                  <a:pt x="295414" y="134026"/>
                </a:lnTo>
                <a:lnTo>
                  <a:pt x="307173" y="137980"/>
                </a:lnTo>
                <a:lnTo>
                  <a:pt x="319412" y="141933"/>
                </a:lnTo>
                <a:lnTo>
                  <a:pt x="322656" y="142802"/>
                </a:lnTo>
                <a:lnTo>
                  <a:pt x="327901" y="146461"/>
                </a:lnTo>
                <a:lnTo>
                  <a:pt x="327874" y="151064"/>
                </a:lnTo>
                <a:lnTo>
                  <a:pt x="332422" y="155184"/>
                </a:lnTo>
                <a:lnTo>
                  <a:pt x="334810" y="156302"/>
                </a:lnTo>
                <a:lnTo>
                  <a:pt x="344601" y="170094"/>
                </a:lnTo>
                <a:lnTo>
                  <a:pt x="346519" y="171923"/>
                </a:lnTo>
                <a:lnTo>
                  <a:pt x="346646" y="1807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219304" y="5264768"/>
            <a:ext cx="449618" cy="215992"/>
          </a:xfrm>
          <a:custGeom>
            <a:avLst/>
            <a:gdLst/>
            <a:ahLst/>
            <a:cxnLst/>
            <a:rect l="l" t="t" r="r" b="b"/>
            <a:pathLst>
              <a:path w="449618" h="215992">
                <a:moveTo>
                  <a:pt x="449618" y="25657"/>
                </a:moveTo>
                <a:lnTo>
                  <a:pt x="437960" y="22445"/>
                </a:lnTo>
                <a:lnTo>
                  <a:pt x="424923" y="22550"/>
                </a:lnTo>
                <a:lnTo>
                  <a:pt x="417029" y="23066"/>
                </a:lnTo>
                <a:lnTo>
                  <a:pt x="404369" y="23064"/>
                </a:lnTo>
                <a:lnTo>
                  <a:pt x="391450" y="21690"/>
                </a:lnTo>
                <a:lnTo>
                  <a:pt x="378917" y="18753"/>
                </a:lnTo>
                <a:lnTo>
                  <a:pt x="368084" y="14405"/>
                </a:lnTo>
                <a:lnTo>
                  <a:pt x="356797" y="7962"/>
                </a:lnTo>
                <a:lnTo>
                  <a:pt x="344822" y="4364"/>
                </a:lnTo>
                <a:lnTo>
                  <a:pt x="344131" y="4321"/>
                </a:lnTo>
                <a:lnTo>
                  <a:pt x="337045" y="3940"/>
                </a:lnTo>
                <a:lnTo>
                  <a:pt x="328993" y="2568"/>
                </a:lnTo>
                <a:lnTo>
                  <a:pt x="321779" y="3813"/>
                </a:lnTo>
                <a:lnTo>
                  <a:pt x="313232" y="5286"/>
                </a:lnTo>
                <a:lnTo>
                  <a:pt x="306755" y="9719"/>
                </a:lnTo>
                <a:lnTo>
                  <a:pt x="297814" y="10684"/>
                </a:lnTo>
                <a:lnTo>
                  <a:pt x="284999" y="11695"/>
                </a:lnTo>
                <a:lnTo>
                  <a:pt x="272315" y="12014"/>
                </a:lnTo>
                <a:lnTo>
                  <a:pt x="259733" y="11736"/>
                </a:lnTo>
                <a:lnTo>
                  <a:pt x="247227" y="10961"/>
                </a:lnTo>
                <a:lnTo>
                  <a:pt x="234768" y="9784"/>
                </a:lnTo>
                <a:lnTo>
                  <a:pt x="222330" y="8305"/>
                </a:lnTo>
                <a:lnTo>
                  <a:pt x="209884" y="6620"/>
                </a:lnTo>
                <a:lnTo>
                  <a:pt x="197404" y="4827"/>
                </a:lnTo>
                <a:lnTo>
                  <a:pt x="184862" y="3024"/>
                </a:lnTo>
                <a:lnTo>
                  <a:pt x="172229" y="1308"/>
                </a:lnTo>
                <a:lnTo>
                  <a:pt x="170167" y="1044"/>
                </a:lnTo>
                <a:lnTo>
                  <a:pt x="157231" y="0"/>
                </a:lnTo>
                <a:lnTo>
                  <a:pt x="144645" y="11"/>
                </a:lnTo>
                <a:lnTo>
                  <a:pt x="132261" y="801"/>
                </a:lnTo>
                <a:lnTo>
                  <a:pt x="119934" y="2091"/>
                </a:lnTo>
                <a:lnTo>
                  <a:pt x="107517" y="3603"/>
                </a:lnTo>
                <a:lnTo>
                  <a:pt x="94863" y="5060"/>
                </a:lnTo>
                <a:lnTo>
                  <a:pt x="90246" y="5515"/>
                </a:lnTo>
                <a:lnTo>
                  <a:pt x="85105" y="16606"/>
                </a:lnTo>
                <a:lnTo>
                  <a:pt x="73784" y="24203"/>
                </a:lnTo>
                <a:lnTo>
                  <a:pt x="68795" y="27029"/>
                </a:lnTo>
                <a:lnTo>
                  <a:pt x="57783" y="33509"/>
                </a:lnTo>
                <a:lnTo>
                  <a:pt x="46999" y="39862"/>
                </a:lnTo>
                <a:lnTo>
                  <a:pt x="36182" y="46803"/>
                </a:lnTo>
                <a:lnTo>
                  <a:pt x="25524" y="52238"/>
                </a:lnTo>
                <a:lnTo>
                  <a:pt x="12274" y="58453"/>
                </a:lnTo>
                <a:lnTo>
                  <a:pt x="1864" y="65848"/>
                </a:lnTo>
                <a:lnTo>
                  <a:pt x="0" y="68570"/>
                </a:lnTo>
                <a:lnTo>
                  <a:pt x="12704" y="69784"/>
                </a:lnTo>
                <a:lnTo>
                  <a:pt x="25447" y="72442"/>
                </a:lnTo>
                <a:lnTo>
                  <a:pt x="37827" y="76690"/>
                </a:lnTo>
                <a:lnTo>
                  <a:pt x="49445" y="82674"/>
                </a:lnTo>
                <a:lnTo>
                  <a:pt x="59900" y="90540"/>
                </a:lnTo>
                <a:lnTo>
                  <a:pt x="64592" y="95253"/>
                </a:lnTo>
                <a:lnTo>
                  <a:pt x="71467" y="106225"/>
                </a:lnTo>
                <a:lnTo>
                  <a:pt x="74593" y="118337"/>
                </a:lnTo>
                <a:lnTo>
                  <a:pt x="75339" y="131103"/>
                </a:lnTo>
                <a:lnTo>
                  <a:pt x="75076" y="144033"/>
                </a:lnTo>
                <a:lnTo>
                  <a:pt x="75069" y="144326"/>
                </a:lnTo>
                <a:lnTo>
                  <a:pt x="84132" y="135918"/>
                </a:lnTo>
                <a:lnTo>
                  <a:pt x="95314" y="128899"/>
                </a:lnTo>
                <a:lnTo>
                  <a:pt x="107804" y="123409"/>
                </a:lnTo>
                <a:lnTo>
                  <a:pt x="120793" y="119589"/>
                </a:lnTo>
                <a:lnTo>
                  <a:pt x="133472" y="117580"/>
                </a:lnTo>
                <a:lnTo>
                  <a:pt x="139242" y="117300"/>
                </a:lnTo>
                <a:lnTo>
                  <a:pt x="151935" y="117598"/>
                </a:lnTo>
                <a:lnTo>
                  <a:pt x="164608" y="118582"/>
                </a:lnTo>
                <a:lnTo>
                  <a:pt x="177257" y="120060"/>
                </a:lnTo>
                <a:lnTo>
                  <a:pt x="189879" y="121839"/>
                </a:lnTo>
                <a:lnTo>
                  <a:pt x="202469" y="123725"/>
                </a:lnTo>
                <a:lnTo>
                  <a:pt x="215023" y="125525"/>
                </a:lnTo>
                <a:lnTo>
                  <a:pt x="226542" y="126940"/>
                </a:lnTo>
                <a:lnTo>
                  <a:pt x="239043" y="129409"/>
                </a:lnTo>
                <a:lnTo>
                  <a:pt x="251311" y="132372"/>
                </a:lnTo>
                <a:lnTo>
                  <a:pt x="256920" y="133201"/>
                </a:lnTo>
                <a:lnTo>
                  <a:pt x="269273" y="133180"/>
                </a:lnTo>
                <a:lnTo>
                  <a:pt x="281958" y="132469"/>
                </a:lnTo>
                <a:lnTo>
                  <a:pt x="294123" y="133661"/>
                </a:lnTo>
                <a:lnTo>
                  <a:pt x="295414" y="134026"/>
                </a:lnTo>
                <a:lnTo>
                  <a:pt x="307173" y="137980"/>
                </a:lnTo>
                <a:lnTo>
                  <a:pt x="319412" y="141933"/>
                </a:lnTo>
                <a:lnTo>
                  <a:pt x="322656" y="142802"/>
                </a:lnTo>
                <a:lnTo>
                  <a:pt x="327901" y="146461"/>
                </a:lnTo>
                <a:lnTo>
                  <a:pt x="327874" y="151064"/>
                </a:lnTo>
                <a:lnTo>
                  <a:pt x="332422" y="155184"/>
                </a:lnTo>
                <a:lnTo>
                  <a:pt x="334810" y="156302"/>
                </a:lnTo>
                <a:lnTo>
                  <a:pt x="344601" y="170094"/>
                </a:lnTo>
                <a:lnTo>
                  <a:pt x="346519" y="171923"/>
                </a:lnTo>
                <a:lnTo>
                  <a:pt x="346646" y="180753"/>
                </a:lnTo>
                <a:lnTo>
                  <a:pt x="344680" y="197144"/>
                </a:lnTo>
                <a:lnTo>
                  <a:pt x="343284" y="211820"/>
                </a:lnTo>
                <a:lnTo>
                  <a:pt x="343877" y="2159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405112" y="5372716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  <a:lnTo>
                  <a:pt x="0" y="133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405112" y="5372716"/>
            <a:ext cx="105435" cy="13309"/>
          </a:xfrm>
          <a:custGeom>
            <a:avLst/>
            <a:gdLst/>
            <a:ahLst/>
            <a:cxnLst/>
            <a:rect l="l" t="t" r="r" b="b"/>
            <a:pathLst>
              <a:path w="105435" h="13309">
                <a:moveTo>
                  <a:pt x="0" y="13309"/>
                </a:moveTo>
                <a:lnTo>
                  <a:pt x="30395" y="12529"/>
                </a:lnTo>
                <a:lnTo>
                  <a:pt x="53669" y="11818"/>
                </a:lnTo>
                <a:lnTo>
                  <a:pt x="70899" y="11040"/>
                </a:lnTo>
                <a:lnTo>
                  <a:pt x="83167" y="10059"/>
                </a:lnTo>
                <a:lnTo>
                  <a:pt x="91551" y="8738"/>
                </a:lnTo>
                <a:lnTo>
                  <a:pt x="97132" y="6942"/>
                </a:lnTo>
                <a:lnTo>
                  <a:pt x="100989" y="4533"/>
                </a:lnTo>
                <a:lnTo>
                  <a:pt x="104201" y="1376"/>
                </a:lnTo>
                <a:lnTo>
                  <a:pt x="105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676663" y="5863453"/>
            <a:ext cx="74231" cy="84454"/>
          </a:xfrm>
          <a:custGeom>
            <a:avLst/>
            <a:gdLst/>
            <a:ahLst/>
            <a:cxnLst/>
            <a:rect l="l" t="t" r="r" b="b"/>
            <a:pathLst>
              <a:path w="74231" h="84454">
                <a:moveTo>
                  <a:pt x="48018" y="38731"/>
                </a:moveTo>
                <a:lnTo>
                  <a:pt x="49529" y="33461"/>
                </a:lnTo>
                <a:lnTo>
                  <a:pt x="50711" y="29282"/>
                </a:lnTo>
                <a:lnTo>
                  <a:pt x="54228" y="24748"/>
                </a:lnTo>
                <a:lnTo>
                  <a:pt x="51803" y="20469"/>
                </a:lnTo>
                <a:lnTo>
                  <a:pt x="49796" y="16900"/>
                </a:lnTo>
                <a:lnTo>
                  <a:pt x="46685" y="14258"/>
                </a:lnTo>
                <a:lnTo>
                  <a:pt x="42392" y="14563"/>
                </a:lnTo>
                <a:lnTo>
                  <a:pt x="39242" y="14779"/>
                </a:lnTo>
                <a:lnTo>
                  <a:pt x="34759" y="17979"/>
                </a:lnTo>
                <a:lnTo>
                  <a:pt x="31356" y="22056"/>
                </a:lnTo>
                <a:lnTo>
                  <a:pt x="28659" y="25125"/>
                </a:lnTo>
                <a:lnTo>
                  <a:pt x="28143" y="25930"/>
                </a:lnTo>
                <a:lnTo>
                  <a:pt x="27359" y="80873"/>
                </a:lnTo>
                <a:lnTo>
                  <a:pt x="42599" y="84454"/>
                </a:lnTo>
                <a:lnTo>
                  <a:pt x="42544" y="45551"/>
                </a:lnTo>
                <a:lnTo>
                  <a:pt x="44068" y="42478"/>
                </a:lnTo>
                <a:lnTo>
                  <a:pt x="46380" y="41728"/>
                </a:lnTo>
                <a:lnTo>
                  <a:pt x="42599" y="84454"/>
                </a:lnTo>
                <a:lnTo>
                  <a:pt x="53479" y="83651"/>
                </a:lnTo>
                <a:lnTo>
                  <a:pt x="57911" y="80019"/>
                </a:lnTo>
                <a:lnTo>
                  <a:pt x="60629" y="82025"/>
                </a:lnTo>
                <a:lnTo>
                  <a:pt x="64935" y="78254"/>
                </a:lnTo>
                <a:lnTo>
                  <a:pt x="68643" y="74418"/>
                </a:lnTo>
                <a:lnTo>
                  <a:pt x="69303" y="71662"/>
                </a:lnTo>
                <a:lnTo>
                  <a:pt x="69773" y="69681"/>
                </a:lnTo>
                <a:lnTo>
                  <a:pt x="70548" y="66087"/>
                </a:lnTo>
                <a:lnTo>
                  <a:pt x="72694" y="62480"/>
                </a:lnTo>
                <a:lnTo>
                  <a:pt x="74231" y="58594"/>
                </a:lnTo>
                <a:lnTo>
                  <a:pt x="73367" y="53438"/>
                </a:lnTo>
                <a:lnTo>
                  <a:pt x="73367" y="44218"/>
                </a:lnTo>
                <a:lnTo>
                  <a:pt x="73977" y="38795"/>
                </a:lnTo>
                <a:lnTo>
                  <a:pt x="71158" y="34375"/>
                </a:lnTo>
                <a:lnTo>
                  <a:pt x="68897" y="30832"/>
                </a:lnTo>
                <a:lnTo>
                  <a:pt x="64554" y="31530"/>
                </a:lnTo>
                <a:lnTo>
                  <a:pt x="60680" y="32241"/>
                </a:lnTo>
                <a:lnTo>
                  <a:pt x="56730" y="32978"/>
                </a:lnTo>
                <a:lnTo>
                  <a:pt x="54863" y="34540"/>
                </a:lnTo>
                <a:lnTo>
                  <a:pt x="51803" y="37080"/>
                </a:lnTo>
                <a:lnTo>
                  <a:pt x="49110" y="39315"/>
                </a:lnTo>
                <a:lnTo>
                  <a:pt x="46962" y="40663"/>
                </a:lnTo>
                <a:lnTo>
                  <a:pt x="48018" y="38731"/>
                </a:lnTo>
                <a:close/>
              </a:path>
              <a:path w="74231" h="84454">
                <a:moveTo>
                  <a:pt x="6172" y="19935"/>
                </a:moveTo>
                <a:lnTo>
                  <a:pt x="0" y="24012"/>
                </a:lnTo>
                <a:lnTo>
                  <a:pt x="266" y="29625"/>
                </a:lnTo>
                <a:lnTo>
                  <a:pt x="507" y="34985"/>
                </a:lnTo>
                <a:lnTo>
                  <a:pt x="939" y="44878"/>
                </a:lnTo>
                <a:lnTo>
                  <a:pt x="3759" y="49513"/>
                </a:lnTo>
                <a:lnTo>
                  <a:pt x="4597" y="50898"/>
                </a:lnTo>
                <a:lnTo>
                  <a:pt x="7429" y="55495"/>
                </a:lnTo>
                <a:lnTo>
                  <a:pt x="8064" y="57324"/>
                </a:lnTo>
                <a:lnTo>
                  <a:pt x="8991" y="60004"/>
                </a:lnTo>
                <a:lnTo>
                  <a:pt x="11633" y="62658"/>
                </a:lnTo>
                <a:lnTo>
                  <a:pt x="13703" y="64576"/>
                </a:lnTo>
                <a:lnTo>
                  <a:pt x="18173" y="68690"/>
                </a:lnTo>
                <a:lnTo>
                  <a:pt x="19507" y="70024"/>
                </a:lnTo>
                <a:lnTo>
                  <a:pt x="20878" y="75904"/>
                </a:lnTo>
                <a:lnTo>
                  <a:pt x="27359" y="80873"/>
                </a:lnTo>
                <a:lnTo>
                  <a:pt x="28143" y="25930"/>
                </a:lnTo>
                <a:lnTo>
                  <a:pt x="28659" y="25125"/>
                </a:lnTo>
                <a:lnTo>
                  <a:pt x="30530" y="22208"/>
                </a:lnTo>
                <a:lnTo>
                  <a:pt x="32804" y="18132"/>
                </a:lnTo>
                <a:lnTo>
                  <a:pt x="35331" y="14487"/>
                </a:lnTo>
                <a:lnTo>
                  <a:pt x="37058" y="7108"/>
                </a:lnTo>
                <a:lnTo>
                  <a:pt x="34734" y="2968"/>
                </a:lnTo>
                <a:lnTo>
                  <a:pt x="32029" y="0"/>
                </a:lnTo>
                <a:lnTo>
                  <a:pt x="28409" y="25409"/>
                </a:lnTo>
                <a:lnTo>
                  <a:pt x="25539" y="28228"/>
                </a:lnTo>
                <a:lnTo>
                  <a:pt x="22630" y="31"/>
                </a:lnTo>
                <a:lnTo>
                  <a:pt x="12753" y="6171"/>
                </a:lnTo>
                <a:lnTo>
                  <a:pt x="6476" y="12683"/>
                </a:lnTo>
                <a:lnTo>
                  <a:pt x="6172" y="14309"/>
                </a:lnTo>
                <a:lnTo>
                  <a:pt x="6172" y="19935"/>
                </a:lnTo>
                <a:close/>
              </a:path>
              <a:path w="74231" h="84454">
                <a:moveTo>
                  <a:pt x="32029" y="0"/>
                </a:moveTo>
                <a:lnTo>
                  <a:pt x="22630" y="31"/>
                </a:lnTo>
                <a:lnTo>
                  <a:pt x="25539" y="28228"/>
                </a:lnTo>
                <a:lnTo>
                  <a:pt x="28409" y="25409"/>
                </a:lnTo>
                <a:lnTo>
                  <a:pt x="32029" y="0"/>
                </a:lnTo>
                <a:close/>
              </a:path>
              <a:path w="74231" h="84454">
                <a:moveTo>
                  <a:pt x="46380" y="41728"/>
                </a:moveTo>
                <a:lnTo>
                  <a:pt x="44068" y="42478"/>
                </a:lnTo>
                <a:lnTo>
                  <a:pt x="42544" y="45551"/>
                </a:lnTo>
                <a:lnTo>
                  <a:pt x="42599" y="84454"/>
                </a:lnTo>
                <a:lnTo>
                  <a:pt x="46380" y="417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676663" y="5863453"/>
            <a:ext cx="74231" cy="84454"/>
          </a:xfrm>
          <a:custGeom>
            <a:avLst/>
            <a:gdLst/>
            <a:ahLst/>
            <a:cxnLst/>
            <a:rect l="l" t="t" r="r" b="b"/>
            <a:pathLst>
              <a:path w="74231" h="84454">
                <a:moveTo>
                  <a:pt x="6476" y="12683"/>
                </a:moveTo>
                <a:lnTo>
                  <a:pt x="12753" y="6171"/>
                </a:lnTo>
                <a:lnTo>
                  <a:pt x="22630" y="31"/>
                </a:lnTo>
                <a:lnTo>
                  <a:pt x="32029" y="0"/>
                </a:lnTo>
                <a:lnTo>
                  <a:pt x="34734" y="2968"/>
                </a:lnTo>
                <a:lnTo>
                  <a:pt x="37058" y="7108"/>
                </a:lnTo>
                <a:lnTo>
                  <a:pt x="35331" y="14487"/>
                </a:lnTo>
                <a:lnTo>
                  <a:pt x="32804" y="18132"/>
                </a:lnTo>
                <a:lnTo>
                  <a:pt x="31407" y="20151"/>
                </a:lnTo>
                <a:lnTo>
                  <a:pt x="30530" y="22208"/>
                </a:lnTo>
                <a:lnTo>
                  <a:pt x="29222" y="24240"/>
                </a:lnTo>
                <a:lnTo>
                  <a:pt x="28143" y="25930"/>
                </a:lnTo>
                <a:lnTo>
                  <a:pt x="26631" y="26768"/>
                </a:lnTo>
                <a:lnTo>
                  <a:pt x="25539" y="28228"/>
                </a:lnTo>
                <a:lnTo>
                  <a:pt x="26352" y="26666"/>
                </a:lnTo>
                <a:lnTo>
                  <a:pt x="28409" y="25409"/>
                </a:lnTo>
                <a:lnTo>
                  <a:pt x="29603" y="24050"/>
                </a:lnTo>
                <a:lnTo>
                  <a:pt x="31356" y="22056"/>
                </a:lnTo>
                <a:lnTo>
                  <a:pt x="32854" y="19834"/>
                </a:lnTo>
                <a:lnTo>
                  <a:pt x="34759" y="17979"/>
                </a:lnTo>
                <a:lnTo>
                  <a:pt x="37058" y="15731"/>
                </a:lnTo>
                <a:lnTo>
                  <a:pt x="39242" y="14779"/>
                </a:lnTo>
                <a:lnTo>
                  <a:pt x="42392" y="14563"/>
                </a:lnTo>
                <a:lnTo>
                  <a:pt x="46685" y="14258"/>
                </a:lnTo>
                <a:lnTo>
                  <a:pt x="49796" y="16900"/>
                </a:lnTo>
                <a:lnTo>
                  <a:pt x="51803" y="20469"/>
                </a:lnTo>
                <a:lnTo>
                  <a:pt x="54228" y="24748"/>
                </a:lnTo>
                <a:lnTo>
                  <a:pt x="50711" y="29282"/>
                </a:lnTo>
                <a:lnTo>
                  <a:pt x="49529" y="33461"/>
                </a:lnTo>
                <a:lnTo>
                  <a:pt x="48018" y="38731"/>
                </a:lnTo>
                <a:lnTo>
                  <a:pt x="46380" y="41728"/>
                </a:lnTo>
                <a:lnTo>
                  <a:pt x="42544" y="45551"/>
                </a:lnTo>
                <a:lnTo>
                  <a:pt x="44068" y="42478"/>
                </a:lnTo>
                <a:lnTo>
                  <a:pt x="49110" y="39315"/>
                </a:lnTo>
                <a:lnTo>
                  <a:pt x="51803" y="37080"/>
                </a:lnTo>
                <a:lnTo>
                  <a:pt x="54863" y="34540"/>
                </a:lnTo>
                <a:lnTo>
                  <a:pt x="56730" y="32978"/>
                </a:lnTo>
                <a:lnTo>
                  <a:pt x="60680" y="32241"/>
                </a:lnTo>
                <a:lnTo>
                  <a:pt x="64554" y="31530"/>
                </a:lnTo>
                <a:lnTo>
                  <a:pt x="68897" y="30832"/>
                </a:lnTo>
                <a:lnTo>
                  <a:pt x="71158" y="34375"/>
                </a:lnTo>
                <a:lnTo>
                  <a:pt x="73977" y="38795"/>
                </a:lnTo>
                <a:lnTo>
                  <a:pt x="73367" y="44218"/>
                </a:lnTo>
                <a:lnTo>
                  <a:pt x="73367" y="49234"/>
                </a:lnTo>
                <a:lnTo>
                  <a:pt x="73367" y="53438"/>
                </a:lnTo>
                <a:lnTo>
                  <a:pt x="74231" y="58594"/>
                </a:lnTo>
                <a:lnTo>
                  <a:pt x="72694" y="62480"/>
                </a:lnTo>
                <a:lnTo>
                  <a:pt x="72186" y="63788"/>
                </a:lnTo>
                <a:lnTo>
                  <a:pt x="71170" y="64817"/>
                </a:lnTo>
                <a:lnTo>
                  <a:pt x="70548" y="66087"/>
                </a:lnTo>
                <a:lnTo>
                  <a:pt x="69621" y="67992"/>
                </a:lnTo>
                <a:lnTo>
                  <a:pt x="69773" y="69681"/>
                </a:lnTo>
                <a:lnTo>
                  <a:pt x="69303" y="71662"/>
                </a:lnTo>
                <a:lnTo>
                  <a:pt x="68643" y="74418"/>
                </a:lnTo>
                <a:lnTo>
                  <a:pt x="67030" y="76425"/>
                </a:lnTo>
                <a:lnTo>
                  <a:pt x="64935" y="78254"/>
                </a:lnTo>
                <a:lnTo>
                  <a:pt x="60629" y="82025"/>
                </a:lnTo>
                <a:lnTo>
                  <a:pt x="57911" y="80019"/>
                </a:lnTo>
                <a:lnTo>
                  <a:pt x="53479" y="83651"/>
                </a:lnTo>
                <a:lnTo>
                  <a:pt x="42599" y="84454"/>
                </a:lnTo>
                <a:lnTo>
                  <a:pt x="27359" y="80873"/>
                </a:lnTo>
                <a:lnTo>
                  <a:pt x="20878" y="75904"/>
                </a:lnTo>
                <a:lnTo>
                  <a:pt x="19507" y="70024"/>
                </a:lnTo>
                <a:lnTo>
                  <a:pt x="18173" y="68690"/>
                </a:lnTo>
                <a:lnTo>
                  <a:pt x="13703" y="64576"/>
                </a:lnTo>
                <a:lnTo>
                  <a:pt x="11633" y="62658"/>
                </a:lnTo>
                <a:lnTo>
                  <a:pt x="8991" y="60004"/>
                </a:lnTo>
                <a:lnTo>
                  <a:pt x="8064" y="57324"/>
                </a:lnTo>
                <a:lnTo>
                  <a:pt x="7429" y="55495"/>
                </a:lnTo>
                <a:lnTo>
                  <a:pt x="4597" y="50898"/>
                </a:lnTo>
                <a:lnTo>
                  <a:pt x="3759" y="49513"/>
                </a:lnTo>
                <a:lnTo>
                  <a:pt x="939" y="44878"/>
                </a:lnTo>
                <a:lnTo>
                  <a:pt x="507" y="34985"/>
                </a:lnTo>
                <a:lnTo>
                  <a:pt x="266" y="29625"/>
                </a:lnTo>
                <a:lnTo>
                  <a:pt x="0" y="24012"/>
                </a:lnTo>
                <a:lnTo>
                  <a:pt x="6172" y="19935"/>
                </a:lnTo>
                <a:lnTo>
                  <a:pt x="6172" y="143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726584" y="5854645"/>
            <a:ext cx="34141" cy="92722"/>
          </a:xfrm>
          <a:custGeom>
            <a:avLst/>
            <a:gdLst/>
            <a:ahLst/>
            <a:cxnLst/>
            <a:rect l="l" t="t" r="r" b="b"/>
            <a:pathLst>
              <a:path w="34141" h="92722">
                <a:moveTo>
                  <a:pt x="5372" y="92350"/>
                </a:moveTo>
                <a:lnTo>
                  <a:pt x="15574" y="92722"/>
                </a:lnTo>
                <a:lnTo>
                  <a:pt x="19072" y="89918"/>
                </a:lnTo>
                <a:lnTo>
                  <a:pt x="26482" y="78972"/>
                </a:lnTo>
                <a:lnTo>
                  <a:pt x="31562" y="65531"/>
                </a:lnTo>
                <a:lnTo>
                  <a:pt x="33735" y="53530"/>
                </a:lnTo>
                <a:lnTo>
                  <a:pt x="34141" y="45732"/>
                </a:lnTo>
                <a:lnTo>
                  <a:pt x="31779" y="39611"/>
                </a:lnTo>
                <a:lnTo>
                  <a:pt x="30953" y="32169"/>
                </a:lnTo>
                <a:lnTo>
                  <a:pt x="30356" y="26822"/>
                </a:lnTo>
                <a:lnTo>
                  <a:pt x="28591" y="22834"/>
                </a:lnTo>
                <a:lnTo>
                  <a:pt x="29709" y="17259"/>
                </a:lnTo>
                <a:lnTo>
                  <a:pt x="30941" y="11188"/>
                </a:lnTo>
                <a:lnTo>
                  <a:pt x="30801" y="5803"/>
                </a:lnTo>
                <a:lnTo>
                  <a:pt x="33404" y="0"/>
                </a:lnTo>
                <a:lnTo>
                  <a:pt x="9846" y="34798"/>
                </a:lnTo>
                <a:lnTo>
                  <a:pt x="9912" y="37648"/>
                </a:lnTo>
                <a:lnTo>
                  <a:pt x="10491" y="48610"/>
                </a:lnTo>
                <a:lnTo>
                  <a:pt x="6938" y="64008"/>
                </a:lnTo>
                <a:lnTo>
                  <a:pt x="4461" y="69519"/>
                </a:lnTo>
                <a:lnTo>
                  <a:pt x="1604" y="75336"/>
                </a:lnTo>
                <a:lnTo>
                  <a:pt x="245" y="81216"/>
                </a:lnTo>
                <a:lnTo>
                  <a:pt x="0" y="83423"/>
                </a:lnTo>
                <a:lnTo>
                  <a:pt x="5372" y="923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726584" y="5854645"/>
            <a:ext cx="34141" cy="92722"/>
          </a:xfrm>
          <a:custGeom>
            <a:avLst/>
            <a:gdLst/>
            <a:ahLst/>
            <a:cxnLst/>
            <a:rect l="l" t="t" r="r" b="b"/>
            <a:pathLst>
              <a:path w="34141" h="92722">
                <a:moveTo>
                  <a:pt x="33404" y="0"/>
                </a:moveTo>
                <a:lnTo>
                  <a:pt x="30801" y="5803"/>
                </a:lnTo>
                <a:lnTo>
                  <a:pt x="30941" y="11188"/>
                </a:lnTo>
                <a:lnTo>
                  <a:pt x="29709" y="17259"/>
                </a:lnTo>
                <a:lnTo>
                  <a:pt x="28591" y="22834"/>
                </a:lnTo>
                <a:lnTo>
                  <a:pt x="30356" y="26822"/>
                </a:lnTo>
                <a:lnTo>
                  <a:pt x="30953" y="32169"/>
                </a:lnTo>
                <a:lnTo>
                  <a:pt x="31779" y="39611"/>
                </a:lnTo>
                <a:lnTo>
                  <a:pt x="34141" y="45732"/>
                </a:lnTo>
                <a:lnTo>
                  <a:pt x="33735" y="53530"/>
                </a:lnTo>
                <a:lnTo>
                  <a:pt x="31562" y="65531"/>
                </a:lnTo>
                <a:lnTo>
                  <a:pt x="26482" y="78972"/>
                </a:lnTo>
                <a:lnTo>
                  <a:pt x="19072" y="89918"/>
                </a:lnTo>
                <a:lnTo>
                  <a:pt x="15574" y="92722"/>
                </a:lnTo>
                <a:lnTo>
                  <a:pt x="5372" y="92350"/>
                </a:lnTo>
                <a:lnTo>
                  <a:pt x="0" y="83423"/>
                </a:lnTo>
                <a:lnTo>
                  <a:pt x="245" y="81216"/>
                </a:lnTo>
                <a:lnTo>
                  <a:pt x="1604" y="75336"/>
                </a:lnTo>
                <a:lnTo>
                  <a:pt x="4461" y="69519"/>
                </a:lnTo>
                <a:lnTo>
                  <a:pt x="6938" y="64008"/>
                </a:lnTo>
                <a:lnTo>
                  <a:pt x="10491" y="48610"/>
                </a:lnTo>
                <a:lnTo>
                  <a:pt x="9912" y="37648"/>
                </a:lnTo>
                <a:lnTo>
                  <a:pt x="9846" y="34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81760" y="5892272"/>
            <a:ext cx="19354" cy="15862"/>
          </a:xfrm>
          <a:custGeom>
            <a:avLst/>
            <a:gdLst/>
            <a:ahLst/>
            <a:cxnLst/>
            <a:rect l="l" t="t" r="r" b="b"/>
            <a:pathLst>
              <a:path w="19354" h="15862">
                <a:moveTo>
                  <a:pt x="19354" y="0"/>
                </a:moveTo>
                <a:lnTo>
                  <a:pt x="0" y="15862"/>
                </a:lnTo>
                <a:lnTo>
                  <a:pt x="4838" y="15582"/>
                </a:lnTo>
                <a:lnTo>
                  <a:pt x="1935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681760" y="5892272"/>
            <a:ext cx="19354" cy="15862"/>
          </a:xfrm>
          <a:custGeom>
            <a:avLst/>
            <a:gdLst/>
            <a:ahLst/>
            <a:cxnLst/>
            <a:rect l="l" t="t" r="r" b="b"/>
            <a:pathLst>
              <a:path w="19354" h="15862">
                <a:moveTo>
                  <a:pt x="19354" y="0"/>
                </a:moveTo>
                <a:lnTo>
                  <a:pt x="4838" y="15582"/>
                </a:lnTo>
                <a:lnTo>
                  <a:pt x="0" y="158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690101" y="5909000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0" y="21170"/>
                </a:lnTo>
                <a:lnTo>
                  <a:pt x="10791" y="19792"/>
                </a:lnTo>
                <a:lnTo>
                  <a:pt x="18938" y="14510"/>
                </a:lnTo>
                <a:lnTo>
                  <a:pt x="2910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690101" y="5909000"/>
            <a:ext cx="29108" cy="21170"/>
          </a:xfrm>
          <a:custGeom>
            <a:avLst/>
            <a:gdLst/>
            <a:ahLst/>
            <a:cxnLst/>
            <a:rect l="l" t="t" r="r" b="b"/>
            <a:pathLst>
              <a:path w="29108" h="21170">
                <a:moveTo>
                  <a:pt x="29108" y="0"/>
                </a:moveTo>
                <a:lnTo>
                  <a:pt x="18938" y="14510"/>
                </a:lnTo>
                <a:lnTo>
                  <a:pt x="10791" y="19792"/>
                </a:lnTo>
                <a:lnTo>
                  <a:pt x="0" y="21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277995" y="5386027"/>
            <a:ext cx="16383" cy="23063"/>
          </a:xfrm>
          <a:custGeom>
            <a:avLst/>
            <a:gdLst/>
            <a:ahLst/>
            <a:cxnLst/>
            <a:rect l="l" t="t" r="r" b="b"/>
            <a:pathLst>
              <a:path w="16382" h="23063">
                <a:moveTo>
                  <a:pt x="16382" y="23063"/>
                </a:moveTo>
                <a:lnTo>
                  <a:pt x="16205" y="0"/>
                </a:lnTo>
                <a:lnTo>
                  <a:pt x="3708" y="3924"/>
                </a:lnTo>
                <a:lnTo>
                  <a:pt x="0" y="15278"/>
                </a:lnTo>
                <a:lnTo>
                  <a:pt x="16382" y="2306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277995" y="5386027"/>
            <a:ext cx="16383" cy="23063"/>
          </a:xfrm>
          <a:custGeom>
            <a:avLst/>
            <a:gdLst/>
            <a:ahLst/>
            <a:cxnLst/>
            <a:rect l="l" t="t" r="r" b="b"/>
            <a:pathLst>
              <a:path w="16382" h="23063">
                <a:moveTo>
                  <a:pt x="16382" y="23063"/>
                </a:moveTo>
                <a:lnTo>
                  <a:pt x="0" y="15278"/>
                </a:lnTo>
                <a:lnTo>
                  <a:pt x="3708" y="3924"/>
                </a:lnTo>
                <a:lnTo>
                  <a:pt x="16205" y="0"/>
                </a:lnTo>
                <a:lnTo>
                  <a:pt x="16382" y="230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216973" y="5333230"/>
            <a:ext cx="24867" cy="10703"/>
          </a:xfrm>
          <a:custGeom>
            <a:avLst/>
            <a:gdLst/>
            <a:ahLst/>
            <a:cxnLst/>
            <a:rect l="l" t="t" r="r" b="b"/>
            <a:pathLst>
              <a:path w="24867" h="10703">
                <a:moveTo>
                  <a:pt x="4057" y="1101"/>
                </a:moveTo>
                <a:lnTo>
                  <a:pt x="2337" y="634"/>
                </a:lnTo>
                <a:lnTo>
                  <a:pt x="2337" y="10703"/>
                </a:lnTo>
                <a:lnTo>
                  <a:pt x="24867" y="5394"/>
                </a:lnTo>
                <a:lnTo>
                  <a:pt x="4057" y="1101"/>
                </a:lnTo>
                <a:close/>
              </a:path>
              <a:path w="24867" h="10703">
                <a:moveTo>
                  <a:pt x="2337" y="111"/>
                </a:moveTo>
                <a:lnTo>
                  <a:pt x="0" y="0"/>
                </a:lnTo>
                <a:lnTo>
                  <a:pt x="2337" y="634"/>
                </a:lnTo>
                <a:lnTo>
                  <a:pt x="2337" y="1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216973" y="5333230"/>
            <a:ext cx="24867" cy="10703"/>
          </a:xfrm>
          <a:custGeom>
            <a:avLst/>
            <a:gdLst/>
            <a:ahLst/>
            <a:cxnLst/>
            <a:rect l="l" t="t" r="r" b="b"/>
            <a:pathLst>
              <a:path w="24867" h="10703">
                <a:moveTo>
                  <a:pt x="2337" y="111"/>
                </a:moveTo>
                <a:lnTo>
                  <a:pt x="2337" y="10703"/>
                </a:lnTo>
                <a:lnTo>
                  <a:pt x="24867" y="5394"/>
                </a:lnTo>
                <a:lnTo>
                  <a:pt x="4057" y="1101"/>
                </a:lnTo>
                <a:lnTo>
                  <a:pt x="0" y="0"/>
                </a:lnTo>
                <a:lnTo>
                  <a:pt x="2337" y="1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753257" y="5209849"/>
            <a:ext cx="92113" cy="39535"/>
          </a:xfrm>
          <a:custGeom>
            <a:avLst/>
            <a:gdLst/>
            <a:ahLst/>
            <a:cxnLst/>
            <a:rect l="l" t="t" r="r" b="b"/>
            <a:pathLst>
              <a:path w="92113" h="39535">
                <a:moveTo>
                  <a:pt x="23598" y="30046"/>
                </a:moveTo>
                <a:lnTo>
                  <a:pt x="24891" y="29413"/>
                </a:lnTo>
                <a:lnTo>
                  <a:pt x="31102" y="26403"/>
                </a:lnTo>
                <a:lnTo>
                  <a:pt x="37249" y="25895"/>
                </a:lnTo>
                <a:lnTo>
                  <a:pt x="43662" y="23240"/>
                </a:lnTo>
                <a:lnTo>
                  <a:pt x="50507" y="20396"/>
                </a:lnTo>
                <a:lnTo>
                  <a:pt x="60655" y="18808"/>
                </a:lnTo>
                <a:lnTo>
                  <a:pt x="68071" y="17411"/>
                </a:lnTo>
                <a:lnTo>
                  <a:pt x="76085" y="15900"/>
                </a:lnTo>
                <a:lnTo>
                  <a:pt x="86842" y="13246"/>
                </a:lnTo>
                <a:lnTo>
                  <a:pt x="92113" y="12890"/>
                </a:lnTo>
                <a:lnTo>
                  <a:pt x="65887" y="0"/>
                </a:lnTo>
                <a:lnTo>
                  <a:pt x="63665" y="1650"/>
                </a:lnTo>
                <a:lnTo>
                  <a:pt x="58292" y="1765"/>
                </a:lnTo>
                <a:lnTo>
                  <a:pt x="55791" y="2971"/>
                </a:lnTo>
                <a:lnTo>
                  <a:pt x="52692" y="4470"/>
                </a:lnTo>
                <a:lnTo>
                  <a:pt x="45732" y="6527"/>
                </a:lnTo>
                <a:lnTo>
                  <a:pt x="42646" y="8064"/>
                </a:lnTo>
                <a:lnTo>
                  <a:pt x="36868" y="10921"/>
                </a:lnTo>
                <a:lnTo>
                  <a:pt x="31622" y="11823"/>
                </a:lnTo>
                <a:lnTo>
                  <a:pt x="25780" y="14592"/>
                </a:lnTo>
                <a:lnTo>
                  <a:pt x="21869" y="16433"/>
                </a:lnTo>
                <a:lnTo>
                  <a:pt x="18275" y="18795"/>
                </a:lnTo>
                <a:lnTo>
                  <a:pt x="14617" y="20383"/>
                </a:lnTo>
                <a:lnTo>
                  <a:pt x="11671" y="21158"/>
                </a:lnTo>
                <a:lnTo>
                  <a:pt x="8674" y="24625"/>
                </a:lnTo>
                <a:lnTo>
                  <a:pt x="7531" y="27939"/>
                </a:lnTo>
                <a:lnTo>
                  <a:pt x="6197" y="30505"/>
                </a:lnTo>
                <a:lnTo>
                  <a:pt x="4775" y="33299"/>
                </a:lnTo>
                <a:lnTo>
                  <a:pt x="2628" y="37693"/>
                </a:lnTo>
                <a:lnTo>
                  <a:pt x="0" y="39535"/>
                </a:lnTo>
                <a:lnTo>
                  <a:pt x="12001" y="35423"/>
                </a:lnTo>
                <a:lnTo>
                  <a:pt x="23598" y="300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753257" y="5209849"/>
            <a:ext cx="92113" cy="39535"/>
          </a:xfrm>
          <a:custGeom>
            <a:avLst/>
            <a:gdLst/>
            <a:ahLst/>
            <a:cxnLst/>
            <a:rect l="l" t="t" r="r" b="b"/>
            <a:pathLst>
              <a:path w="92113" h="39535">
                <a:moveTo>
                  <a:pt x="65887" y="0"/>
                </a:moveTo>
                <a:lnTo>
                  <a:pt x="63665" y="1650"/>
                </a:lnTo>
                <a:lnTo>
                  <a:pt x="58292" y="1765"/>
                </a:lnTo>
                <a:lnTo>
                  <a:pt x="55791" y="2971"/>
                </a:lnTo>
                <a:lnTo>
                  <a:pt x="52692" y="4470"/>
                </a:lnTo>
                <a:lnTo>
                  <a:pt x="45732" y="6527"/>
                </a:lnTo>
                <a:lnTo>
                  <a:pt x="42646" y="8064"/>
                </a:lnTo>
                <a:lnTo>
                  <a:pt x="36868" y="10921"/>
                </a:lnTo>
                <a:lnTo>
                  <a:pt x="31622" y="11823"/>
                </a:lnTo>
                <a:lnTo>
                  <a:pt x="25780" y="14592"/>
                </a:lnTo>
                <a:lnTo>
                  <a:pt x="21869" y="16433"/>
                </a:lnTo>
                <a:lnTo>
                  <a:pt x="18275" y="18795"/>
                </a:lnTo>
                <a:lnTo>
                  <a:pt x="14617" y="20383"/>
                </a:lnTo>
                <a:lnTo>
                  <a:pt x="13169" y="20993"/>
                </a:lnTo>
                <a:lnTo>
                  <a:pt x="11671" y="21158"/>
                </a:lnTo>
                <a:lnTo>
                  <a:pt x="10604" y="22428"/>
                </a:lnTo>
                <a:lnTo>
                  <a:pt x="8674" y="24625"/>
                </a:lnTo>
                <a:lnTo>
                  <a:pt x="7531" y="27939"/>
                </a:lnTo>
                <a:lnTo>
                  <a:pt x="6197" y="30505"/>
                </a:lnTo>
                <a:lnTo>
                  <a:pt x="4775" y="33299"/>
                </a:lnTo>
                <a:lnTo>
                  <a:pt x="2628" y="37693"/>
                </a:lnTo>
                <a:lnTo>
                  <a:pt x="0" y="39535"/>
                </a:lnTo>
                <a:lnTo>
                  <a:pt x="12001" y="35423"/>
                </a:lnTo>
                <a:lnTo>
                  <a:pt x="23598" y="30046"/>
                </a:lnTo>
                <a:lnTo>
                  <a:pt x="24891" y="29413"/>
                </a:lnTo>
                <a:lnTo>
                  <a:pt x="31102" y="26403"/>
                </a:lnTo>
                <a:lnTo>
                  <a:pt x="37249" y="25895"/>
                </a:lnTo>
                <a:lnTo>
                  <a:pt x="43662" y="23240"/>
                </a:lnTo>
                <a:lnTo>
                  <a:pt x="50507" y="20396"/>
                </a:lnTo>
                <a:lnTo>
                  <a:pt x="60655" y="18808"/>
                </a:lnTo>
                <a:lnTo>
                  <a:pt x="68071" y="17411"/>
                </a:lnTo>
                <a:lnTo>
                  <a:pt x="76085" y="15900"/>
                </a:lnTo>
                <a:lnTo>
                  <a:pt x="86842" y="13246"/>
                </a:lnTo>
                <a:lnTo>
                  <a:pt x="92113" y="128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765923" y="5137150"/>
            <a:ext cx="210616" cy="179418"/>
          </a:xfrm>
          <a:custGeom>
            <a:avLst/>
            <a:gdLst/>
            <a:ahLst/>
            <a:cxnLst/>
            <a:rect l="l" t="t" r="r" b="b"/>
            <a:pathLst>
              <a:path w="210616" h="179418">
                <a:moveTo>
                  <a:pt x="197104" y="138816"/>
                </a:moveTo>
                <a:lnTo>
                  <a:pt x="198384" y="133224"/>
                </a:lnTo>
                <a:lnTo>
                  <a:pt x="200850" y="120771"/>
                </a:lnTo>
                <a:lnTo>
                  <a:pt x="202875" y="107383"/>
                </a:lnTo>
                <a:lnTo>
                  <a:pt x="204087" y="93946"/>
                </a:lnTo>
                <a:lnTo>
                  <a:pt x="204112" y="81349"/>
                </a:lnTo>
                <a:lnTo>
                  <a:pt x="202577" y="70477"/>
                </a:lnTo>
                <a:lnTo>
                  <a:pt x="199222" y="62578"/>
                </a:lnTo>
                <a:lnTo>
                  <a:pt x="191534" y="49440"/>
                </a:lnTo>
                <a:lnTo>
                  <a:pt x="182801" y="36939"/>
                </a:lnTo>
                <a:lnTo>
                  <a:pt x="176110" y="29837"/>
                </a:lnTo>
                <a:lnTo>
                  <a:pt x="169719" y="25733"/>
                </a:lnTo>
                <a:lnTo>
                  <a:pt x="162089" y="20623"/>
                </a:lnTo>
                <a:lnTo>
                  <a:pt x="153138" y="15300"/>
                </a:lnTo>
                <a:lnTo>
                  <a:pt x="140620" y="9266"/>
                </a:lnTo>
                <a:lnTo>
                  <a:pt x="122288" y="2024"/>
                </a:lnTo>
                <a:lnTo>
                  <a:pt x="110933" y="0"/>
                </a:lnTo>
                <a:lnTo>
                  <a:pt x="97202" y="185"/>
                </a:lnTo>
                <a:lnTo>
                  <a:pt x="85178" y="1923"/>
                </a:lnTo>
                <a:lnTo>
                  <a:pt x="72027" y="6519"/>
                </a:lnTo>
                <a:lnTo>
                  <a:pt x="60472" y="12724"/>
                </a:lnTo>
                <a:lnTo>
                  <a:pt x="49460" y="20234"/>
                </a:lnTo>
                <a:lnTo>
                  <a:pt x="39598" y="28339"/>
                </a:lnTo>
                <a:lnTo>
                  <a:pt x="33464" y="33812"/>
                </a:lnTo>
                <a:lnTo>
                  <a:pt x="27749" y="40975"/>
                </a:lnTo>
                <a:lnTo>
                  <a:pt x="23139" y="46576"/>
                </a:lnTo>
                <a:lnTo>
                  <a:pt x="21640" y="48405"/>
                </a:lnTo>
                <a:lnTo>
                  <a:pt x="14439" y="46817"/>
                </a:lnTo>
                <a:lnTo>
                  <a:pt x="12890" y="48671"/>
                </a:lnTo>
                <a:lnTo>
                  <a:pt x="10350" y="51681"/>
                </a:lnTo>
                <a:lnTo>
                  <a:pt x="2997" y="61854"/>
                </a:lnTo>
                <a:lnTo>
                  <a:pt x="0" y="64915"/>
                </a:lnTo>
                <a:lnTo>
                  <a:pt x="5689" y="68369"/>
                </a:lnTo>
                <a:lnTo>
                  <a:pt x="10860" y="70101"/>
                </a:lnTo>
                <a:lnTo>
                  <a:pt x="23392" y="74054"/>
                </a:lnTo>
                <a:lnTo>
                  <a:pt x="33213" y="76955"/>
                </a:lnTo>
                <a:lnTo>
                  <a:pt x="43547" y="80171"/>
                </a:lnTo>
                <a:lnTo>
                  <a:pt x="57619" y="85070"/>
                </a:lnTo>
                <a:lnTo>
                  <a:pt x="62517" y="86863"/>
                </a:lnTo>
                <a:lnTo>
                  <a:pt x="73762" y="91075"/>
                </a:lnTo>
                <a:lnTo>
                  <a:pt x="86560" y="96039"/>
                </a:lnTo>
                <a:lnTo>
                  <a:pt x="99933" y="101468"/>
                </a:lnTo>
                <a:lnTo>
                  <a:pt x="112903" y="107075"/>
                </a:lnTo>
                <a:lnTo>
                  <a:pt x="124491" y="112572"/>
                </a:lnTo>
                <a:lnTo>
                  <a:pt x="133718" y="117670"/>
                </a:lnTo>
                <a:lnTo>
                  <a:pt x="140576" y="121950"/>
                </a:lnTo>
                <a:lnTo>
                  <a:pt x="146164" y="128453"/>
                </a:lnTo>
                <a:lnTo>
                  <a:pt x="152857" y="132898"/>
                </a:lnTo>
                <a:lnTo>
                  <a:pt x="159537" y="137381"/>
                </a:lnTo>
                <a:lnTo>
                  <a:pt x="163271" y="139489"/>
                </a:lnTo>
                <a:lnTo>
                  <a:pt x="170167" y="144455"/>
                </a:lnTo>
                <a:lnTo>
                  <a:pt x="171522" y="145440"/>
                </a:lnTo>
                <a:lnTo>
                  <a:pt x="181679" y="153489"/>
                </a:lnTo>
                <a:lnTo>
                  <a:pt x="191109" y="161790"/>
                </a:lnTo>
                <a:lnTo>
                  <a:pt x="195707" y="166096"/>
                </a:lnTo>
                <a:lnTo>
                  <a:pt x="204495" y="174109"/>
                </a:lnTo>
                <a:lnTo>
                  <a:pt x="209169" y="179418"/>
                </a:lnTo>
                <a:lnTo>
                  <a:pt x="210616" y="176243"/>
                </a:lnTo>
                <a:lnTo>
                  <a:pt x="209486" y="171798"/>
                </a:lnTo>
                <a:lnTo>
                  <a:pt x="207670" y="168686"/>
                </a:lnTo>
                <a:lnTo>
                  <a:pt x="206413" y="166553"/>
                </a:lnTo>
                <a:lnTo>
                  <a:pt x="203009" y="159403"/>
                </a:lnTo>
                <a:lnTo>
                  <a:pt x="200291" y="155250"/>
                </a:lnTo>
                <a:lnTo>
                  <a:pt x="195402" y="147236"/>
                </a:lnTo>
                <a:lnTo>
                  <a:pt x="194792" y="144671"/>
                </a:lnTo>
                <a:lnTo>
                  <a:pt x="194437" y="143134"/>
                </a:lnTo>
                <a:lnTo>
                  <a:pt x="196723" y="140442"/>
                </a:lnTo>
                <a:lnTo>
                  <a:pt x="197104" y="1388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65923" y="5137150"/>
            <a:ext cx="210616" cy="179418"/>
          </a:xfrm>
          <a:custGeom>
            <a:avLst/>
            <a:gdLst/>
            <a:ahLst/>
            <a:cxnLst/>
            <a:rect l="l" t="t" r="r" b="b"/>
            <a:pathLst>
              <a:path w="210616" h="179418">
                <a:moveTo>
                  <a:pt x="0" y="64915"/>
                </a:moveTo>
                <a:lnTo>
                  <a:pt x="2997" y="61854"/>
                </a:lnTo>
                <a:lnTo>
                  <a:pt x="10350" y="51681"/>
                </a:lnTo>
                <a:lnTo>
                  <a:pt x="12890" y="48671"/>
                </a:lnTo>
                <a:lnTo>
                  <a:pt x="14439" y="46817"/>
                </a:lnTo>
                <a:lnTo>
                  <a:pt x="21640" y="48405"/>
                </a:lnTo>
                <a:lnTo>
                  <a:pt x="23139" y="46576"/>
                </a:lnTo>
                <a:lnTo>
                  <a:pt x="27749" y="40975"/>
                </a:lnTo>
                <a:lnTo>
                  <a:pt x="33464" y="33812"/>
                </a:lnTo>
                <a:lnTo>
                  <a:pt x="39598" y="28339"/>
                </a:lnTo>
                <a:lnTo>
                  <a:pt x="49460" y="20234"/>
                </a:lnTo>
                <a:lnTo>
                  <a:pt x="60472" y="12724"/>
                </a:lnTo>
                <a:lnTo>
                  <a:pt x="72027" y="6519"/>
                </a:lnTo>
                <a:lnTo>
                  <a:pt x="83518" y="2329"/>
                </a:lnTo>
                <a:lnTo>
                  <a:pt x="97202" y="185"/>
                </a:lnTo>
                <a:lnTo>
                  <a:pt x="110933" y="0"/>
                </a:lnTo>
                <a:lnTo>
                  <a:pt x="122288" y="2024"/>
                </a:lnTo>
                <a:lnTo>
                  <a:pt x="140620" y="9266"/>
                </a:lnTo>
                <a:lnTo>
                  <a:pt x="153138" y="15300"/>
                </a:lnTo>
                <a:lnTo>
                  <a:pt x="162089" y="20623"/>
                </a:lnTo>
                <a:lnTo>
                  <a:pt x="169719" y="25733"/>
                </a:lnTo>
                <a:lnTo>
                  <a:pt x="176110" y="29837"/>
                </a:lnTo>
                <a:lnTo>
                  <a:pt x="182801" y="36939"/>
                </a:lnTo>
                <a:lnTo>
                  <a:pt x="191534" y="49440"/>
                </a:lnTo>
                <a:lnTo>
                  <a:pt x="199222" y="62578"/>
                </a:lnTo>
                <a:lnTo>
                  <a:pt x="202577" y="70477"/>
                </a:lnTo>
                <a:lnTo>
                  <a:pt x="204112" y="81349"/>
                </a:lnTo>
                <a:lnTo>
                  <a:pt x="204087" y="93946"/>
                </a:lnTo>
                <a:lnTo>
                  <a:pt x="202875" y="107383"/>
                </a:lnTo>
                <a:lnTo>
                  <a:pt x="200850" y="120771"/>
                </a:lnTo>
                <a:lnTo>
                  <a:pt x="198384" y="133224"/>
                </a:lnTo>
                <a:lnTo>
                  <a:pt x="197104" y="138816"/>
                </a:lnTo>
                <a:lnTo>
                  <a:pt x="194437" y="143134"/>
                </a:lnTo>
                <a:lnTo>
                  <a:pt x="194792" y="144671"/>
                </a:lnTo>
                <a:lnTo>
                  <a:pt x="195402" y="147236"/>
                </a:lnTo>
                <a:lnTo>
                  <a:pt x="200291" y="155250"/>
                </a:lnTo>
                <a:lnTo>
                  <a:pt x="201790" y="157536"/>
                </a:lnTo>
                <a:lnTo>
                  <a:pt x="203009" y="159403"/>
                </a:lnTo>
                <a:lnTo>
                  <a:pt x="206413" y="166553"/>
                </a:lnTo>
                <a:lnTo>
                  <a:pt x="207670" y="168686"/>
                </a:lnTo>
                <a:lnTo>
                  <a:pt x="209486" y="171798"/>
                </a:lnTo>
                <a:lnTo>
                  <a:pt x="210616" y="176243"/>
                </a:lnTo>
                <a:lnTo>
                  <a:pt x="209169" y="179418"/>
                </a:lnTo>
                <a:lnTo>
                  <a:pt x="204495" y="174109"/>
                </a:lnTo>
                <a:lnTo>
                  <a:pt x="195707" y="166096"/>
                </a:lnTo>
                <a:lnTo>
                  <a:pt x="191109" y="161790"/>
                </a:lnTo>
                <a:lnTo>
                  <a:pt x="181679" y="153489"/>
                </a:lnTo>
                <a:lnTo>
                  <a:pt x="171522" y="145440"/>
                </a:lnTo>
                <a:lnTo>
                  <a:pt x="170167" y="144455"/>
                </a:lnTo>
                <a:lnTo>
                  <a:pt x="163271" y="139489"/>
                </a:lnTo>
                <a:lnTo>
                  <a:pt x="159537" y="137381"/>
                </a:lnTo>
                <a:lnTo>
                  <a:pt x="152857" y="132898"/>
                </a:lnTo>
                <a:lnTo>
                  <a:pt x="146164" y="128453"/>
                </a:lnTo>
                <a:lnTo>
                  <a:pt x="140576" y="121950"/>
                </a:lnTo>
                <a:lnTo>
                  <a:pt x="133718" y="117670"/>
                </a:lnTo>
                <a:lnTo>
                  <a:pt x="124491" y="112572"/>
                </a:lnTo>
                <a:lnTo>
                  <a:pt x="112903" y="107075"/>
                </a:lnTo>
                <a:lnTo>
                  <a:pt x="99933" y="101468"/>
                </a:lnTo>
                <a:lnTo>
                  <a:pt x="86560" y="96039"/>
                </a:lnTo>
                <a:lnTo>
                  <a:pt x="73762" y="91075"/>
                </a:lnTo>
                <a:lnTo>
                  <a:pt x="62517" y="86863"/>
                </a:lnTo>
                <a:lnTo>
                  <a:pt x="57619" y="85070"/>
                </a:lnTo>
                <a:lnTo>
                  <a:pt x="43547" y="80171"/>
                </a:lnTo>
                <a:lnTo>
                  <a:pt x="33213" y="76955"/>
                </a:lnTo>
                <a:lnTo>
                  <a:pt x="23392" y="74054"/>
                </a:lnTo>
                <a:lnTo>
                  <a:pt x="10860" y="70101"/>
                </a:lnTo>
                <a:lnTo>
                  <a:pt x="5689" y="68369"/>
                </a:lnTo>
                <a:lnTo>
                  <a:pt x="0" y="649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788529" y="5184693"/>
            <a:ext cx="106692" cy="44411"/>
          </a:xfrm>
          <a:custGeom>
            <a:avLst/>
            <a:gdLst/>
            <a:ahLst/>
            <a:cxnLst/>
            <a:rect l="l" t="t" r="r" b="b"/>
            <a:pathLst>
              <a:path w="106692" h="44411">
                <a:moveTo>
                  <a:pt x="0" y="0"/>
                </a:moveTo>
                <a:lnTo>
                  <a:pt x="7607" y="2832"/>
                </a:lnTo>
                <a:lnTo>
                  <a:pt x="15519" y="5219"/>
                </a:lnTo>
                <a:lnTo>
                  <a:pt x="23139" y="8077"/>
                </a:lnTo>
                <a:lnTo>
                  <a:pt x="29870" y="10629"/>
                </a:lnTo>
                <a:lnTo>
                  <a:pt x="36195" y="13906"/>
                </a:lnTo>
                <a:lnTo>
                  <a:pt x="42862" y="16522"/>
                </a:lnTo>
                <a:lnTo>
                  <a:pt x="55008" y="20721"/>
                </a:lnTo>
                <a:lnTo>
                  <a:pt x="66766" y="24363"/>
                </a:lnTo>
                <a:lnTo>
                  <a:pt x="77495" y="28295"/>
                </a:lnTo>
                <a:lnTo>
                  <a:pt x="88599" y="33774"/>
                </a:lnTo>
                <a:lnTo>
                  <a:pt x="100397" y="40566"/>
                </a:lnTo>
                <a:lnTo>
                  <a:pt x="106692" y="444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832153" y="5143021"/>
            <a:ext cx="130568" cy="88509"/>
          </a:xfrm>
          <a:custGeom>
            <a:avLst/>
            <a:gdLst/>
            <a:ahLst/>
            <a:cxnLst/>
            <a:rect l="l" t="t" r="r" b="b"/>
            <a:pathLst>
              <a:path w="130568" h="88509">
                <a:moveTo>
                  <a:pt x="0" y="3038"/>
                </a:moveTo>
                <a:lnTo>
                  <a:pt x="11645" y="0"/>
                </a:lnTo>
                <a:lnTo>
                  <a:pt x="24071" y="236"/>
                </a:lnTo>
                <a:lnTo>
                  <a:pt x="36408" y="2870"/>
                </a:lnTo>
                <a:lnTo>
                  <a:pt x="47815" y="7039"/>
                </a:lnTo>
                <a:lnTo>
                  <a:pt x="59881" y="11160"/>
                </a:lnTo>
                <a:lnTo>
                  <a:pt x="71933" y="15400"/>
                </a:lnTo>
                <a:lnTo>
                  <a:pt x="76009" y="17516"/>
                </a:lnTo>
                <a:lnTo>
                  <a:pt x="86557" y="23866"/>
                </a:lnTo>
                <a:lnTo>
                  <a:pt x="97952" y="31164"/>
                </a:lnTo>
                <a:lnTo>
                  <a:pt x="102946" y="34763"/>
                </a:lnTo>
                <a:lnTo>
                  <a:pt x="112643" y="43839"/>
                </a:lnTo>
                <a:lnTo>
                  <a:pt x="119424" y="53228"/>
                </a:lnTo>
                <a:lnTo>
                  <a:pt x="125361" y="62423"/>
                </a:lnTo>
                <a:lnTo>
                  <a:pt x="127698" y="65941"/>
                </a:lnTo>
                <a:lnTo>
                  <a:pt x="130568" y="74590"/>
                </a:lnTo>
                <a:lnTo>
                  <a:pt x="129959" y="78552"/>
                </a:lnTo>
                <a:lnTo>
                  <a:pt x="129222" y="83137"/>
                </a:lnTo>
                <a:lnTo>
                  <a:pt x="127355" y="86376"/>
                </a:lnTo>
                <a:lnTo>
                  <a:pt x="128498" y="885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853770" y="5198078"/>
            <a:ext cx="43751" cy="21158"/>
          </a:xfrm>
          <a:custGeom>
            <a:avLst/>
            <a:gdLst/>
            <a:ahLst/>
            <a:cxnLst/>
            <a:rect l="l" t="t" r="r" b="b"/>
            <a:pathLst>
              <a:path w="43751" h="21158">
                <a:moveTo>
                  <a:pt x="0" y="0"/>
                </a:moveTo>
                <a:lnTo>
                  <a:pt x="11275" y="3619"/>
                </a:lnTo>
                <a:lnTo>
                  <a:pt x="24791" y="10013"/>
                </a:lnTo>
                <a:lnTo>
                  <a:pt x="29298" y="12369"/>
                </a:lnTo>
                <a:lnTo>
                  <a:pt x="34251" y="15049"/>
                </a:lnTo>
                <a:lnTo>
                  <a:pt x="38963" y="18237"/>
                </a:lnTo>
                <a:lnTo>
                  <a:pt x="43751" y="211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080576" y="6277486"/>
            <a:ext cx="438483" cy="357984"/>
          </a:xfrm>
          <a:custGeom>
            <a:avLst/>
            <a:gdLst/>
            <a:ahLst/>
            <a:cxnLst/>
            <a:rect l="l" t="t" r="r" b="b"/>
            <a:pathLst>
              <a:path w="438483" h="357984">
                <a:moveTo>
                  <a:pt x="429949" y="172564"/>
                </a:moveTo>
                <a:lnTo>
                  <a:pt x="426151" y="163738"/>
                </a:lnTo>
                <a:lnTo>
                  <a:pt x="426126" y="156842"/>
                </a:lnTo>
                <a:lnTo>
                  <a:pt x="428673" y="144000"/>
                </a:lnTo>
                <a:lnTo>
                  <a:pt x="433976" y="134132"/>
                </a:lnTo>
                <a:lnTo>
                  <a:pt x="437975" y="122438"/>
                </a:lnTo>
                <a:lnTo>
                  <a:pt x="438483" y="111706"/>
                </a:lnTo>
                <a:lnTo>
                  <a:pt x="437048" y="98962"/>
                </a:lnTo>
                <a:lnTo>
                  <a:pt x="434642" y="85329"/>
                </a:lnTo>
                <a:lnTo>
                  <a:pt x="432235" y="71932"/>
                </a:lnTo>
                <a:lnTo>
                  <a:pt x="430800" y="59895"/>
                </a:lnTo>
                <a:lnTo>
                  <a:pt x="430711" y="57541"/>
                </a:lnTo>
                <a:lnTo>
                  <a:pt x="430065" y="46317"/>
                </a:lnTo>
                <a:lnTo>
                  <a:pt x="428075" y="32163"/>
                </a:lnTo>
                <a:lnTo>
                  <a:pt x="424208" y="17940"/>
                </a:lnTo>
                <a:lnTo>
                  <a:pt x="417934" y="6507"/>
                </a:lnTo>
                <a:lnTo>
                  <a:pt x="413248" y="2435"/>
                </a:lnTo>
                <a:lnTo>
                  <a:pt x="402620" y="0"/>
                </a:lnTo>
                <a:lnTo>
                  <a:pt x="390884" y="2287"/>
                </a:lnTo>
                <a:lnTo>
                  <a:pt x="378922" y="6334"/>
                </a:lnTo>
                <a:lnTo>
                  <a:pt x="373243" y="8061"/>
                </a:lnTo>
                <a:lnTo>
                  <a:pt x="360295" y="11130"/>
                </a:lnTo>
                <a:lnTo>
                  <a:pt x="347528" y="13521"/>
                </a:lnTo>
                <a:lnTo>
                  <a:pt x="334906" y="15336"/>
                </a:lnTo>
                <a:lnTo>
                  <a:pt x="322396" y="16673"/>
                </a:lnTo>
                <a:lnTo>
                  <a:pt x="309962" y="17635"/>
                </a:lnTo>
                <a:lnTo>
                  <a:pt x="297569" y="18321"/>
                </a:lnTo>
                <a:lnTo>
                  <a:pt x="285184" y="18832"/>
                </a:lnTo>
                <a:lnTo>
                  <a:pt x="272772" y="19268"/>
                </a:lnTo>
                <a:lnTo>
                  <a:pt x="260297" y="19730"/>
                </a:lnTo>
                <a:lnTo>
                  <a:pt x="247725" y="20318"/>
                </a:lnTo>
                <a:lnTo>
                  <a:pt x="235023" y="21133"/>
                </a:lnTo>
                <a:lnTo>
                  <a:pt x="231829" y="21384"/>
                </a:lnTo>
                <a:lnTo>
                  <a:pt x="219483" y="22913"/>
                </a:lnTo>
                <a:lnTo>
                  <a:pt x="207156" y="25177"/>
                </a:lnTo>
                <a:lnTo>
                  <a:pt x="194760" y="27760"/>
                </a:lnTo>
                <a:lnTo>
                  <a:pt x="182207" y="30247"/>
                </a:lnTo>
                <a:lnTo>
                  <a:pt x="169409" y="32223"/>
                </a:lnTo>
                <a:lnTo>
                  <a:pt x="164214" y="32776"/>
                </a:lnTo>
                <a:lnTo>
                  <a:pt x="151260" y="36767"/>
                </a:lnTo>
                <a:lnTo>
                  <a:pt x="146473" y="48894"/>
                </a:lnTo>
                <a:lnTo>
                  <a:pt x="146129" y="57515"/>
                </a:lnTo>
                <a:lnTo>
                  <a:pt x="136168" y="57903"/>
                </a:lnTo>
                <a:lnTo>
                  <a:pt x="130670" y="60231"/>
                </a:lnTo>
                <a:lnTo>
                  <a:pt x="128294" y="64183"/>
                </a:lnTo>
                <a:lnTo>
                  <a:pt x="127697" y="69443"/>
                </a:lnTo>
                <a:lnTo>
                  <a:pt x="127538" y="75695"/>
                </a:lnTo>
                <a:lnTo>
                  <a:pt x="126476" y="82621"/>
                </a:lnTo>
                <a:lnTo>
                  <a:pt x="123169" y="89905"/>
                </a:lnTo>
                <a:lnTo>
                  <a:pt x="116274" y="97231"/>
                </a:lnTo>
                <a:lnTo>
                  <a:pt x="113833" y="99031"/>
                </a:lnTo>
                <a:lnTo>
                  <a:pt x="105525" y="103000"/>
                </a:lnTo>
                <a:lnTo>
                  <a:pt x="91470" y="108898"/>
                </a:lnTo>
                <a:lnTo>
                  <a:pt x="76154" y="115825"/>
                </a:lnTo>
                <a:lnTo>
                  <a:pt x="64065" y="122883"/>
                </a:lnTo>
                <a:lnTo>
                  <a:pt x="59680" y="128292"/>
                </a:lnTo>
                <a:lnTo>
                  <a:pt x="56858" y="141091"/>
                </a:lnTo>
                <a:lnTo>
                  <a:pt x="53292" y="152400"/>
                </a:lnTo>
                <a:lnTo>
                  <a:pt x="50403" y="163073"/>
                </a:lnTo>
                <a:lnTo>
                  <a:pt x="49613" y="173963"/>
                </a:lnTo>
                <a:lnTo>
                  <a:pt x="52345" y="185924"/>
                </a:lnTo>
                <a:lnTo>
                  <a:pt x="53483" y="188617"/>
                </a:lnTo>
                <a:lnTo>
                  <a:pt x="58676" y="199871"/>
                </a:lnTo>
                <a:lnTo>
                  <a:pt x="59744" y="206208"/>
                </a:lnTo>
                <a:lnTo>
                  <a:pt x="56873" y="214743"/>
                </a:lnTo>
                <a:lnTo>
                  <a:pt x="55045" y="219377"/>
                </a:lnTo>
                <a:lnTo>
                  <a:pt x="49986" y="231279"/>
                </a:lnTo>
                <a:lnTo>
                  <a:pt x="44338" y="242636"/>
                </a:lnTo>
                <a:lnTo>
                  <a:pt x="38151" y="253598"/>
                </a:lnTo>
                <a:lnTo>
                  <a:pt x="35245" y="258378"/>
                </a:lnTo>
                <a:lnTo>
                  <a:pt x="32604" y="262620"/>
                </a:lnTo>
                <a:lnTo>
                  <a:pt x="37658" y="267446"/>
                </a:lnTo>
                <a:lnTo>
                  <a:pt x="33239" y="272018"/>
                </a:lnTo>
                <a:lnTo>
                  <a:pt x="22882" y="277573"/>
                </a:lnTo>
                <a:lnTo>
                  <a:pt x="10970" y="281687"/>
                </a:lnTo>
                <a:lnTo>
                  <a:pt x="3648" y="287817"/>
                </a:lnTo>
                <a:lnTo>
                  <a:pt x="0" y="298751"/>
                </a:lnTo>
                <a:lnTo>
                  <a:pt x="332" y="311561"/>
                </a:lnTo>
                <a:lnTo>
                  <a:pt x="3676" y="324080"/>
                </a:lnTo>
                <a:lnTo>
                  <a:pt x="9064" y="334140"/>
                </a:lnTo>
                <a:lnTo>
                  <a:pt x="18327" y="342270"/>
                </a:lnTo>
                <a:lnTo>
                  <a:pt x="30439" y="348941"/>
                </a:lnTo>
                <a:lnTo>
                  <a:pt x="44045" y="354341"/>
                </a:lnTo>
                <a:lnTo>
                  <a:pt x="56922" y="357558"/>
                </a:lnTo>
                <a:lnTo>
                  <a:pt x="64811" y="357984"/>
                </a:lnTo>
                <a:lnTo>
                  <a:pt x="75212" y="357083"/>
                </a:lnTo>
                <a:lnTo>
                  <a:pt x="78324" y="352028"/>
                </a:lnTo>
                <a:lnTo>
                  <a:pt x="87138" y="347101"/>
                </a:lnTo>
                <a:lnTo>
                  <a:pt x="97945" y="340751"/>
                </a:lnTo>
                <a:lnTo>
                  <a:pt x="108394" y="335436"/>
                </a:lnTo>
                <a:lnTo>
                  <a:pt x="120964" y="331926"/>
                </a:lnTo>
                <a:lnTo>
                  <a:pt x="127828" y="331149"/>
                </a:lnTo>
                <a:lnTo>
                  <a:pt x="139466" y="330992"/>
                </a:lnTo>
                <a:lnTo>
                  <a:pt x="151370" y="331890"/>
                </a:lnTo>
                <a:lnTo>
                  <a:pt x="163477" y="333533"/>
                </a:lnTo>
                <a:lnTo>
                  <a:pt x="175721" y="335608"/>
                </a:lnTo>
                <a:lnTo>
                  <a:pt x="188037" y="337804"/>
                </a:lnTo>
                <a:lnTo>
                  <a:pt x="200363" y="339808"/>
                </a:lnTo>
                <a:lnTo>
                  <a:pt x="212632" y="341309"/>
                </a:lnTo>
                <a:lnTo>
                  <a:pt x="224781" y="341996"/>
                </a:lnTo>
                <a:lnTo>
                  <a:pt x="236745" y="341555"/>
                </a:lnTo>
                <a:lnTo>
                  <a:pt x="248460" y="339676"/>
                </a:lnTo>
                <a:lnTo>
                  <a:pt x="259860" y="336047"/>
                </a:lnTo>
                <a:lnTo>
                  <a:pt x="261521" y="335340"/>
                </a:lnTo>
                <a:lnTo>
                  <a:pt x="274283" y="329932"/>
                </a:lnTo>
                <a:lnTo>
                  <a:pt x="285791" y="325622"/>
                </a:lnTo>
                <a:lnTo>
                  <a:pt x="296721" y="322315"/>
                </a:lnTo>
                <a:lnTo>
                  <a:pt x="307749" y="319917"/>
                </a:lnTo>
                <a:lnTo>
                  <a:pt x="319553" y="318335"/>
                </a:lnTo>
                <a:lnTo>
                  <a:pt x="332808" y="317473"/>
                </a:lnTo>
                <a:lnTo>
                  <a:pt x="348191" y="317238"/>
                </a:lnTo>
                <a:lnTo>
                  <a:pt x="362650" y="317182"/>
                </a:lnTo>
                <a:lnTo>
                  <a:pt x="376213" y="316429"/>
                </a:lnTo>
                <a:lnTo>
                  <a:pt x="389424" y="314343"/>
                </a:lnTo>
                <a:lnTo>
                  <a:pt x="401575" y="310283"/>
                </a:lnTo>
                <a:lnTo>
                  <a:pt x="411958" y="303609"/>
                </a:lnTo>
                <a:lnTo>
                  <a:pt x="414328" y="301317"/>
                </a:lnTo>
                <a:lnTo>
                  <a:pt x="421361" y="291582"/>
                </a:lnTo>
                <a:lnTo>
                  <a:pt x="421376" y="284785"/>
                </a:lnTo>
                <a:lnTo>
                  <a:pt x="418095" y="277123"/>
                </a:lnTo>
                <a:lnTo>
                  <a:pt x="415240" y="264787"/>
                </a:lnTo>
                <a:lnTo>
                  <a:pt x="415655" y="251808"/>
                </a:lnTo>
                <a:lnTo>
                  <a:pt x="418124" y="240064"/>
                </a:lnTo>
                <a:lnTo>
                  <a:pt x="421712" y="228182"/>
                </a:lnTo>
                <a:lnTo>
                  <a:pt x="425582" y="216108"/>
                </a:lnTo>
                <a:lnTo>
                  <a:pt x="428896" y="203788"/>
                </a:lnTo>
                <a:lnTo>
                  <a:pt x="430819" y="191166"/>
                </a:lnTo>
                <a:lnTo>
                  <a:pt x="430698" y="179803"/>
                </a:lnTo>
                <a:lnTo>
                  <a:pt x="429949" y="1725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080576" y="6277486"/>
            <a:ext cx="438483" cy="357984"/>
          </a:xfrm>
          <a:custGeom>
            <a:avLst/>
            <a:gdLst/>
            <a:ahLst/>
            <a:cxnLst/>
            <a:rect l="l" t="t" r="r" b="b"/>
            <a:pathLst>
              <a:path w="438483" h="357984">
                <a:moveTo>
                  <a:pt x="146129" y="57515"/>
                </a:moveTo>
                <a:lnTo>
                  <a:pt x="136168" y="57903"/>
                </a:lnTo>
                <a:lnTo>
                  <a:pt x="130670" y="60231"/>
                </a:lnTo>
                <a:lnTo>
                  <a:pt x="128294" y="64183"/>
                </a:lnTo>
                <a:lnTo>
                  <a:pt x="127697" y="69443"/>
                </a:lnTo>
                <a:lnTo>
                  <a:pt x="127538" y="75695"/>
                </a:lnTo>
                <a:lnTo>
                  <a:pt x="126476" y="82621"/>
                </a:lnTo>
                <a:lnTo>
                  <a:pt x="123169" y="89905"/>
                </a:lnTo>
                <a:lnTo>
                  <a:pt x="116274" y="97231"/>
                </a:lnTo>
                <a:lnTo>
                  <a:pt x="113833" y="99031"/>
                </a:lnTo>
                <a:lnTo>
                  <a:pt x="105525" y="103000"/>
                </a:lnTo>
                <a:lnTo>
                  <a:pt x="91470" y="108898"/>
                </a:lnTo>
                <a:lnTo>
                  <a:pt x="76154" y="115825"/>
                </a:lnTo>
                <a:lnTo>
                  <a:pt x="64065" y="122883"/>
                </a:lnTo>
                <a:lnTo>
                  <a:pt x="59680" y="128292"/>
                </a:lnTo>
                <a:lnTo>
                  <a:pt x="56858" y="141091"/>
                </a:lnTo>
                <a:lnTo>
                  <a:pt x="53292" y="152400"/>
                </a:lnTo>
                <a:lnTo>
                  <a:pt x="50403" y="163073"/>
                </a:lnTo>
                <a:lnTo>
                  <a:pt x="49613" y="173963"/>
                </a:lnTo>
                <a:lnTo>
                  <a:pt x="52345" y="185924"/>
                </a:lnTo>
                <a:lnTo>
                  <a:pt x="53483" y="188617"/>
                </a:lnTo>
                <a:lnTo>
                  <a:pt x="58676" y="199871"/>
                </a:lnTo>
                <a:lnTo>
                  <a:pt x="59744" y="206208"/>
                </a:lnTo>
                <a:lnTo>
                  <a:pt x="56873" y="214743"/>
                </a:lnTo>
                <a:lnTo>
                  <a:pt x="55045" y="219377"/>
                </a:lnTo>
                <a:lnTo>
                  <a:pt x="49986" y="231279"/>
                </a:lnTo>
                <a:lnTo>
                  <a:pt x="44338" y="242636"/>
                </a:lnTo>
                <a:lnTo>
                  <a:pt x="38151" y="253598"/>
                </a:lnTo>
                <a:lnTo>
                  <a:pt x="35245" y="258378"/>
                </a:lnTo>
                <a:lnTo>
                  <a:pt x="32604" y="262620"/>
                </a:lnTo>
                <a:lnTo>
                  <a:pt x="37658" y="267446"/>
                </a:lnTo>
                <a:lnTo>
                  <a:pt x="33239" y="272018"/>
                </a:lnTo>
                <a:lnTo>
                  <a:pt x="22882" y="277573"/>
                </a:lnTo>
                <a:lnTo>
                  <a:pt x="10970" y="281687"/>
                </a:lnTo>
                <a:lnTo>
                  <a:pt x="3648" y="287817"/>
                </a:lnTo>
                <a:lnTo>
                  <a:pt x="0" y="298751"/>
                </a:lnTo>
                <a:lnTo>
                  <a:pt x="332" y="311561"/>
                </a:lnTo>
                <a:lnTo>
                  <a:pt x="3676" y="324080"/>
                </a:lnTo>
                <a:lnTo>
                  <a:pt x="9064" y="334140"/>
                </a:lnTo>
                <a:lnTo>
                  <a:pt x="18327" y="342270"/>
                </a:lnTo>
                <a:lnTo>
                  <a:pt x="30439" y="348941"/>
                </a:lnTo>
                <a:lnTo>
                  <a:pt x="44045" y="354341"/>
                </a:lnTo>
                <a:lnTo>
                  <a:pt x="56922" y="357558"/>
                </a:lnTo>
                <a:lnTo>
                  <a:pt x="64811" y="357984"/>
                </a:lnTo>
                <a:lnTo>
                  <a:pt x="75212" y="357083"/>
                </a:lnTo>
                <a:lnTo>
                  <a:pt x="78324" y="352028"/>
                </a:lnTo>
                <a:lnTo>
                  <a:pt x="87138" y="347101"/>
                </a:lnTo>
                <a:lnTo>
                  <a:pt x="97945" y="340751"/>
                </a:lnTo>
                <a:lnTo>
                  <a:pt x="108394" y="335436"/>
                </a:lnTo>
                <a:lnTo>
                  <a:pt x="120964" y="331926"/>
                </a:lnTo>
                <a:lnTo>
                  <a:pt x="127828" y="331149"/>
                </a:lnTo>
                <a:lnTo>
                  <a:pt x="139466" y="330992"/>
                </a:lnTo>
                <a:lnTo>
                  <a:pt x="151370" y="331890"/>
                </a:lnTo>
                <a:lnTo>
                  <a:pt x="163477" y="333533"/>
                </a:lnTo>
                <a:lnTo>
                  <a:pt x="175721" y="335608"/>
                </a:lnTo>
                <a:lnTo>
                  <a:pt x="188037" y="337804"/>
                </a:lnTo>
                <a:lnTo>
                  <a:pt x="200363" y="339808"/>
                </a:lnTo>
                <a:lnTo>
                  <a:pt x="212632" y="341309"/>
                </a:lnTo>
                <a:lnTo>
                  <a:pt x="224781" y="341996"/>
                </a:lnTo>
                <a:lnTo>
                  <a:pt x="236745" y="341555"/>
                </a:lnTo>
                <a:lnTo>
                  <a:pt x="248460" y="339676"/>
                </a:lnTo>
                <a:lnTo>
                  <a:pt x="259860" y="336047"/>
                </a:lnTo>
                <a:lnTo>
                  <a:pt x="261521" y="335340"/>
                </a:lnTo>
                <a:lnTo>
                  <a:pt x="274283" y="329932"/>
                </a:lnTo>
                <a:lnTo>
                  <a:pt x="285791" y="325622"/>
                </a:lnTo>
                <a:lnTo>
                  <a:pt x="296721" y="322315"/>
                </a:lnTo>
                <a:lnTo>
                  <a:pt x="307749" y="319917"/>
                </a:lnTo>
                <a:lnTo>
                  <a:pt x="319553" y="318335"/>
                </a:lnTo>
                <a:lnTo>
                  <a:pt x="332808" y="317473"/>
                </a:lnTo>
                <a:lnTo>
                  <a:pt x="348191" y="317238"/>
                </a:lnTo>
                <a:lnTo>
                  <a:pt x="349443" y="317243"/>
                </a:lnTo>
                <a:lnTo>
                  <a:pt x="362650" y="317182"/>
                </a:lnTo>
                <a:lnTo>
                  <a:pt x="376213" y="316429"/>
                </a:lnTo>
                <a:lnTo>
                  <a:pt x="389424" y="314343"/>
                </a:lnTo>
                <a:lnTo>
                  <a:pt x="401575" y="310283"/>
                </a:lnTo>
                <a:lnTo>
                  <a:pt x="411958" y="303609"/>
                </a:lnTo>
                <a:lnTo>
                  <a:pt x="414328" y="301317"/>
                </a:lnTo>
                <a:lnTo>
                  <a:pt x="421361" y="291582"/>
                </a:lnTo>
                <a:lnTo>
                  <a:pt x="421376" y="284785"/>
                </a:lnTo>
                <a:lnTo>
                  <a:pt x="418095" y="277123"/>
                </a:lnTo>
                <a:lnTo>
                  <a:pt x="415240" y="264787"/>
                </a:lnTo>
                <a:lnTo>
                  <a:pt x="415655" y="251808"/>
                </a:lnTo>
                <a:lnTo>
                  <a:pt x="418124" y="240064"/>
                </a:lnTo>
                <a:lnTo>
                  <a:pt x="421712" y="228182"/>
                </a:lnTo>
                <a:lnTo>
                  <a:pt x="425582" y="216108"/>
                </a:lnTo>
                <a:lnTo>
                  <a:pt x="428896" y="203788"/>
                </a:lnTo>
                <a:lnTo>
                  <a:pt x="430819" y="191166"/>
                </a:lnTo>
                <a:lnTo>
                  <a:pt x="430698" y="179803"/>
                </a:lnTo>
                <a:lnTo>
                  <a:pt x="429949" y="172564"/>
                </a:lnTo>
                <a:lnTo>
                  <a:pt x="426151" y="163738"/>
                </a:lnTo>
                <a:lnTo>
                  <a:pt x="426126" y="156842"/>
                </a:lnTo>
                <a:lnTo>
                  <a:pt x="428673" y="144000"/>
                </a:lnTo>
                <a:lnTo>
                  <a:pt x="433976" y="134132"/>
                </a:lnTo>
                <a:lnTo>
                  <a:pt x="437975" y="122438"/>
                </a:lnTo>
                <a:lnTo>
                  <a:pt x="438483" y="111706"/>
                </a:lnTo>
                <a:lnTo>
                  <a:pt x="437048" y="98962"/>
                </a:lnTo>
                <a:lnTo>
                  <a:pt x="434642" y="85329"/>
                </a:lnTo>
                <a:lnTo>
                  <a:pt x="432235" y="71932"/>
                </a:lnTo>
                <a:lnTo>
                  <a:pt x="430800" y="59895"/>
                </a:lnTo>
                <a:lnTo>
                  <a:pt x="430711" y="57541"/>
                </a:lnTo>
                <a:lnTo>
                  <a:pt x="430065" y="46317"/>
                </a:lnTo>
                <a:lnTo>
                  <a:pt x="428075" y="32163"/>
                </a:lnTo>
                <a:lnTo>
                  <a:pt x="424208" y="17940"/>
                </a:lnTo>
                <a:lnTo>
                  <a:pt x="417934" y="6507"/>
                </a:lnTo>
                <a:lnTo>
                  <a:pt x="413248" y="2435"/>
                </a:lnTo>
                <a:lnTo>
                  <a:pt x="402620" y="0"/>
                </a:lnTo>
                <a:lnTo>
                  <a:pt x="390884" y="2287"/>
                </a:lnTo>
                <a:lnTo>
                  <a:pt x="378922" y="6334"/>
                </a:lnTo>
                <a:lnTo>
                  <a:pt x="373243" y="8061"/>
                </a:lnTo>
                <a:lnTo>
                  <a:pt x="360295" y="11130"/>
                </a:lnTo>
                <a:lnTo>
                  <a:pt x="347528" y="13521"/>
                </a:lnTo>
                <a:lnTo>
                  <a:pt x="334906" y="15336"/>
                </a:lnTo>
                <a:lnTo>
                  <a:pt x="322396" y="16673"/>
                </a:lnTo>
                <a:lnTo>
                  <a:pt x="309962" y="17635"/>
                </a:lnTo>
                <a:lnTo>
                  <a:pt x="297569" y="18321"/>
                </a:lnTo>
                <a:lnTo>
                  <a:pt x="285184" y="18832"/>
                </a:lnTo>
                <a:lnTo>
                  <a:pt x="272772" y="19268"/>
                </a:lnTo>
                <a:lnTo>
                  <a:pt x="260297" y="19730"/>
                </a:lnTo>
                <a:lnTo>
                  <a:pt x="247725" y="20318"/>
                </a:lnTo>
                <a:lnTo>
                  <a:pt x="235023" y="21133"/>
                </a:lnTo>
                <a:lnTo>
                  <a:pt x="231829" y="21384"/>
                </a:lnTo>
                <a:lnTo>
                  <a:pt x="219483" y="22913"/>
                </a:lnTo>
                <a:lnTo>
                  <a:pt x="207156" y="25177"/>
                </a:lnTo>
                <a:lnTo>
                  <a:pt x="194760" y="27760"/>
                </a:lnTo>
                <a:lnTo>
                  <a:pt x="182207" y="30247"/>
                </a:lnTo>
                <a:lnTo>
                  <a:pt x="169409" y="32223"/>
                </a:lnTo>
                <a:lnTo>
                  <a:pt x="164214" y="32776"/>
                </a:lnTo>
                <a:lnTo>
                  <a:pt x="151260" y="36767"/>
                </a:lnTo>
                <a:lnTo>
                  <a:pt x="146473" y="48894"/>
                </a:lnTo>
                <a:lnTo>
                  <a:pt x="146129" y="57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042653" y="6493098"/>
            <a:ext cx="108584" cy="109410"/>
          </a:xfrm>
          <a:custGeom>
            <a:avLst/>
            <a:gdLst/>
            <a:ahLst/>
            <a:cxnLst/>
            <a:rect l="l" t="t" r="r" b="b"/>
            <a:pathLst>
              <a:path w="108584" h="109410">
                <a:moveTo>
                  <a:pt x="71555" y="6148"/>
                </a:moveTo>
                <a:lnTo>
                  <a:pt x="58745" y="4402"/>
                </a:lnTo>
                <a:lnTo>
                  <a:pt x="55319" y="4521"/>
                </a:lnTo>
                <a:lnTo>
                  <a:pt x="62088" y="0"/>
                </a:lnTo>
                <a:lnTo>
                  <a:pt x="50256" y="3257"/>
                </a:lnTo>
                <a:lnTo>
                  <a:pt x="38983" y="7568"/>
                </a:lnTo>
                <a:lnTo>
                  <a:pt x="28571" y="12892"/>
                </a:lnTo>
                <a:lnTo>
                  <a:pt x="19322" y="19189"/>
                </a:lnTo>
                <a:lnTo>
                  <a:pt x="11539" y="26419"/>
                </a:lnTo>
                <a:lnTo>
                  <a:pt x="5522" y="34542"/>
                </a:lnTo>
                <a:lnTo>
                  <a:pt x="1575" y="43518"/>
                </a:lnTo>
                <a:lnTo>
                  <a:pt x="0" y="53306"/>
                </a:lnTo>
                <a:lnTo>
                  <a:pt x="1097" y="63867"/>
                </a:lnTo>
                <a:lnTo>
                  <a:pt x="5170" y="75161"/>
                </a:lnTo>
                <a:lnTo>
                  <a:pt x="8837" y="81749"/>
                </a:lnTo>
                <a:lnTo>
                  <a:pt x="16081" y="90625"/>
                </a:lnTo>
                <a:lnTo>
                  <a:pt x="25578" y="98175"/>
                </a:lnTo>
                <a:lnTo>
                  <a:pt x="36677" y="104054"/>
                </a:lnTo>
                <a:lnTo>
                  <a:pt x="48725" y="107914"/>
                </a:lnTo>
                <a:lnTo>
                  <a:pt x="61067" y="109410"/>
                </a:lnTo>
                <a:lnTo>
                  <a:pt x="73052" y="108194"/>
                </a:lnTo>
                <a:lnTo>
                  <a:pt x="80097" y="105892"/>
                </a:lnTo>
                <a:lnTo>
                  <a:pt x="90079" y="99492"/>
                </a:lnTo>
                <a:lnTo>
                  <a:pt x="98024" y="90299"/>
                </a:lnTo>
                <a:lnTo>
                  <a:pt x="103827" y="79130"/>
                </a:lnTo>
                <a:lnTo>
                  <a:pt x="107382" y="66801"/>
                </a:lnTo>
                <a:lnTo>
                  <a:pt x="108584" y="54131"/>
                </a:lnTo>
                <a:lnTo>
                  <a:pt x="107329" y="41935"/>
                </a:lnTo>
                <a:lnTo>
                  <a:pt x="103511" y="31031"/>
                </a:lnTo>
                <a:lnTo>
                  <a:pt x="94126" y="18763"/>
                </a:lnTo>
                <a:lnTo>
                  <a:pt x="83613" y="11065"/>
                </a:lnTo>
                <a:lnTo>
                  <a:pt x="71555" y="614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042653" y="6493098"/>
            <a:ext cx="108584" cy="109410"/>
          </a:xfrm>
          <a:custGeom>
            <a:avLst/>
            <a:gdLst/>
            <a:ahLst/>
            <a:cxnLst/>
            <a:rect l="l" t="t" r="r" b="b"/>
            <a:pathLst>
              <a:path w="108584" h="109410">
                <a:moveTo>
                  <a:pt x="62088" y="0"/>
                </a:moveTo>
                <a:lnTo>
                  <a:pt x="50256" y="3257"/>
                </a:lnTo>
                <a:lnTo>
                  <a:pt x="38983" y="7568"/>
                </a:lnTo>
                <a:lnTo>
                  <a:pt x="28571" y="12892"/>
                </a:lnTo>
                <a:lnTo>
                  <a:pt x="19322" y="19189"/>
                </a:lnTo>
                <a:lnTo>
                  <a:pt x="11539" y="26419"/>
                </a:lnTo>
                <a:lnTo>
                  <a:pt x="5522" y="34542"/>
                </a:lnTo>
                <a:lnTo>
                  <a:pt x="1575" y="43518"/>
                </a:lnTo>
                <a:lnTo>
                  <a:pt x="0" y="53306"/>
                </a:lnTo>
                <a:lnTo>
                  <a:pt x="1097" y="63867"/>
                </a:lnTo>
                <a:lnTo>
                  <a:pt x="5170" y="75161"/>
                </a:lnTo>
                <a:lnTo>
                  <a:pt x="8837" y="81749"/>
                </a:lnTo>
                <a:lnTo>
                  <a:pt x="16081" y="90625"/>
                </a:lnTo>
                <a:lnTo>
                  <a:pt x="25578" y="98175"/>
                </a:lnTo>
                <a:lnTo>
                  <a:pt x="36677" y="104054"/>
                </a:lnTo>
                <a:lnTo>
                  <a:pt x="48725" y="107914"/>
                </a:lnTo>
                <a:lnTo>
                  <a:pt x="61067" y="109410"/>
                </a:lnTo>
                <a:lnTo>
                  <a:pt x="73052" y="108194"/>
                </a:lnTo>
                <a:lnTo>
                  <a:pt x="80097" y="105892"/>
                </a:lnTo>
                <a:lnTo>
                  <a:pt x="90079" y="99492"/>
                </a:lnTo>
                <a:lnTo>
                  <a:pt x="98024" y="90299"/>
                </a:lnTo>
                <a:lnTo>
                  <a:pt x="103827" y="79130"/>
                </a:lnTo>
                <a:lnTo>
                  <a:pt x="107382" y="66801"/>
                </a:lnTo>
                <a:lnTo>
                  <a:pt x="108584" y="54131"/>
                </a:lnTo>
                <a:lnTo>
                  <a:pt x="107329" y="41935"/>
                </a:lnTo>
                <a:lnTo>
                  <a:pt x="103511" y="31031"/>
                </a:lnTo>
                <a:lnTo>
                  <a:pt x="94126" y="18763"/>
                </a:lnTo>
                <a:lnTo>
                  <a:pt x="83613" y="11065"/>
                </a:lnTo>
                <a:lnTo>
                  <a:pt x="71555" y="6148"/>
                </a:lnTo>
                <a:lnTo>
                  <a:pt x="58745" y="4402"/>
                </a:lnTo>
                <a:lnTo>
                  <a:pt x="55319" y="4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293760" y="6420964"/>
            <a:ext cx="225018" cy="227407"/>
          </a:xfrm>
          <a:custGeom>
            <a:avLst/>
            <a:gdLst/>
            <a:ahLst/>
            <a:cxnLst/>
            <a:rect l="l" t="t" r="r" b="b"/>
            <a:pathLst>
              <a:path w="225018" h="227407">
                <a:moveTo>
                  <a:pt x="20534" y="130909"/>
                </a:moveTo>
                <a:lnTo>
                  <a:pt x="12713" y="140256"/>
                </a:lnTo>
                <a:lnTo>
                  <a:pt x="5338" y="149584"/>
                </a:lnTo>
                <a:lnTo>
                  <a:pt x="428" y="160133"/>
                </a:lnTo>
                <a:lnTo>
                  <a:pt x="0" y="173140"/>
                </a:lnTo>
                <a:lnTo>
                  <a:pt x="150" y="173950"/>
                </a:lnTo>
                <a:lnTo>
                  <a:pt x="4972" y="185732"/>
                </a:lnTo>
                <a:lnTo>
                  <a:pt x="13668" y="196862"/>
                </a:lnTo>
                <a:lnTo>
                  <a:pt x="24574" y="205601"/>
                </a:lnTo>
                <a:lnTo>
                  <a:pt x="36029" y="210211"/>
                </a:lnTo>
                <a:lnTo>
                  <a:pt x="46209" y="211506"/>
                </a:lnTo>
                <a:lnTo>
                  <a:pt x="58792" y="215386"/>
                </a:lnTo>
                <a:lnTo>
                  <a:pt x="71952" y="220263"/>
                </a:lnTo>
                <a:lnTo>
                  <a:pt x="84707" y="224511"/>
                </a:lnTo>
                <a:lnTo>
                  <a:pt x="96075" y="226505"/>
                </a:lnTo>
                <a:lnTo>
                  <a:pt x="102400" y="226709"/>
                </a:lnTo>
                <a:lnTo>
                  <a:pt x="112801" y="227407"/>
                </a:lnTo>
                <a:lnTo>
                  <a:pt x="118859" y="225439"/>
                </a:lnTo>
                <a:lnTo>
                  <a:pt x="121296" y="224407"/>
                </a:lnTo>
                <a:lnTo>
                  <a:pt x="131354" y="216153"/>
                </a:lnTo>
                <a:lnTo>
                  <a:pt x="140373" y="207125"/>
                </a:lnTo>
                <a:lnTo>
                  <a:pt x="140572" y="206962"/>
                </a:lnTo>
                <a:lnTo>
                  <a:pt x="150366" y="198766"/>
                </a:lnTo>
                <a:lnTo>
                  <a:pt x="160013" y="190416"/>
                </a:lnTo>
                <a:lnTo>
                  <a:pt x="169468" y="181943"/>
                </a:lnTo>
                <a:lnTo>
                  <a:pt x="178688" y="173381"/>
                </a:lnTo>
                <a:lnTo>
                  <a:pt x="182376" y="170255"/>
                </a:lnTo>
                <a:lnTo>
                  <a:pt x="193254" y="163415"/>
                </a:lnTo>
                <a:lnTo>
                  <a:pt x="204265" y="157200"/>
                </a:lnTo>
                <a:lnTo>
                  <a:pt x="213995" y="149334"/>
                </a:lnTo>
                <a:lnTo>
                  <a:pt x="221030" y="137542"/>
                </a:lnTo>
                <a:lnTo>
                  <a:pt x="221760" y="135240"/>
                </a:lnTo>
                <a:lnTo>
                  <a:pt x="222761" y="122994"/>
                </a:lnTo>
                <a:lnTo>
                  <a:pt x="220787" y="111143"/>
                </a:lnTo>
                <a:lnTo>
                  <a:pt x="218859" y="98972"/>
                </a:lnTo>
                <a:lnTo>
                  <a:pt x="218708" y="95739"/>
                </a:lnTo>
                <a:lnTo>
                  <a:pt x="219517" y="83164"/>
                </a:lnTo>
                <a:lnTo>
                  <a:pt x="221932" y="70740"/>
                </a:lnTo>
                <a:lnTo>
                  <a:pt x="222237" y="69381"/>
                </a:lnTo>
                <a:lnTo>
                  <a:pt x="225018" y="65368"/>
                </a:lnTo>
                <a:lnTo>
                  <a:pt x="223989" y="63945"/>
                </a:lnTo>
                <a:lnTo>
                  <a:pt x="219697" y="58091"/>
                </a:lnTo>
                <a:lnTo>
                  <a:pt x="209283" y="66676"/>
                </a:lnTo>
                <a:lnTo>
                  <a:pt x="204266" y="67298"/>
                </a:lnTo>
                <a:lnTo>
                  <a:pt x="191476" y="65070"/>
                </a:lnTo>
                <a:lnTo>
                  <a:pt x="181266" y="57670"/>
                </a:lnTo>
                <a:lnTo>
                  <a:pt x="172607" y="47684"/>
                </a:lnTo>
                <a:lnTo>
                  <a:pt x="165341" y="37606"/>
                </a:lnTo>
                <a:lnTo>
                  <a:pt x="159475" y="26008"/>
                </a:lnTo>
                <a:lnTo>
                  <a:pt x="152476" y="15685"/>
                </a:lnTo>
                <a:lnTo>
                  <a:pt x="149605" y="13945"/>
                </a:lnTo>
                <a:lnTo>
                  <a:pt x="144551" y="14911"/>
                </a:lnTo>
                <a:lnTo>
                  <a:pt x="141401" y="14822"/>
                </a:lnTo>
                <a:lnTo>
                  <a:pt x="130248" y="13603"/>
                </a:lnTo>
                <a:lnTo>
                  <a:pt x="118199" y="10305"/>
                </a:lnTo>
                <a:lnTo>
                  <a:pt x="106645" y="5789"/>
                </a:lnTo>
                <a:lnTo>
                  <a:pt x="94678" y="890"/>
                </a:lnTo>
                <a:lnTo>
                  <a:pt x="94210" y="717"/>
                </a:lnTo>
                <a:lnTo>
                  <a:pt x="84278" y="0"/>
                </a:lnTo>
                <a:lnTo>
                  <a:pt x="73964" y="3844"/>
                </a:lnTo>
                <a:lnTo>
                  <a:pt x="63782" y="11065"/>
                </a:lnTo>
                <a:lnTo>
                  <a:pt x="54246" y="20480"/>
                </a:lnTo>
                <a:lnTo>
                  <a:pt x="45872" y="30906"/>
                </a:lnTo>
                <a:lnTo>
                  <a:pt x="39176" y="41157"/>
                </a:lnTo>
                <a:lnTo>
                  <a:pt x="34670" y="50052"/>
                </a:lnTo>
                <a:lnTo>
                  <a:pt x="31847" y="59302"/>
                </a:lnTo>
                <a:lnTo>
                  <a:pt x="30450" y="71213"/>
                </a:lnTo>
                <a:lnTo>
                  <a:pt x="30445" y="83206"/>
                </a:lnTo>
                <a:lnTo>
                  <a:pt x="30701" y="95164"/>
                </a:lnTo>
                <a:lnTo>
                  <a:pt x="30087" y="106969"/>
                </a:lnTo>
                <a:lnTo>
                  <a:pt x="27470" y="118505"/>
                </a:lnTo>
                <a:lnTo>
                  <a:pt x="26783" y="120306"/>
                </a:lnTo>
                <a:lnTo>
                  <a:pt x="20534" y="1309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293760" y="6420964"/>
            <a:ext cx="225018" cy="227407"/>
          </a:xfrm>
          <a:custGeom>
            <a:avLst/>
            <a:gdLst/>
            <a:ahLst/>
            <a:cxnLst/>
            <a:rect l="l" t="t" r="r" b="b"/>
            <a:pathLst>
              <a:path w="225018" h="227407">
                <a:moveTo>
                  <a:pt x="36029" y="210211"/>
                </a:moveTo>
                <a:lnTo>
                  <a:pt x="24574" y="205601"/>
                </a:lnTo>
                <a:lnTo>
                  <a:pt x="13668" y="196862"/>
                </a:lnTo>
                <a:lnTo>
                  <a:pt x="4972" y="185732"/>
                </a:lnTo>
                <a:lnTo>
                  <a:pt x="150" y="173950"/>
                </a:lnTo>
                <a:lnTo>
                  <a:pt x="0" y="173140"/>
                </a:lnTo>
                <a:lnTo>
                  <a:pt x="428" y="160133"/>
                </a:lnTo>
                <a:lnTo>
                  <a:pt x="5338" y="149584"/>
                </a:lnTo>
                <a:lnTo>
                  <a:pt x="12713" y="140256"/>
                </a:lnTo>
                <a:lnTo>
                  <a:pt x="20534" y="130909"/>
                </a:lnTo>
                <a:lnTo>
                  <a:pt x="26783" y="120306"/>
                </a:lnTo>
                <a:lnTo>
                  <a:pt x="27470" y="118505"/>
                </a:lnTo>
                <a:lnTo>
                  <a:pt x="30087" y="106969"/>
                </a:lnTo>
                <a:lnTo>
                  <a:pt x="30701" y="95164"/>
                </a:lnTo>
                <a:lnTo>
                  <a:pt x="30445" y="83206"/>
                </a:lnTo>
                <a:lnTo>
                  <a:pt x="30450" y="71213"/>
                </a:lnTo>
                <a:lnTo>
                  <a:pt x="31847" y="59302"/>
                </a:lnTo>
                <a:lnTo>
                  <a:pt x="34670" y="50052"/>
                </a:lnTo>
                <a:lnTo>
                  <a:pt x="39176" y="41157"/>
                </a:lnTo>
                <a:lnTo>
                  <a:pt x="45872" y="30906"/>
                </a:lnTo>
                <a:lnTo>
                  <a:pt x="54246" y="20480"/>
                </a:lnTo>
                <a:lnTo>
                  <a:pt x="63782" y="11065"/>
                </a:lnTo>
                <a:lnTo>
                  <a:pt x="73964" y="3844"/>
                </a:lnTo>
                <a:lnTo>
                  <a:pt x="84278" y="0"/>
                </a:lnTo>
                <a:lnTo>
                  <a:pt x="94210" y="717"/>
                </a:lnTo>
                <a:lnTo>
                  <a:pt x="94678" y="890"/>
                </a:lnTo>
                <a:lnTo>
                  <a:pt x="106645" y="5789"/>
                </a:lnTo>
                <a:lnTo>
                  <a:pt x="118199" y="10305"/>
                </a:lnTo>
                <a:lnTo>
                  <a:pt x="130248" y="13603"/>
                </a:lnTo>
                <a:lnTo>
                  <a:pt x="141401" y="14822"/>
                </a:lnTo>
                <a:lnTo>
                  <a:pt x="144551" y="14911"/>
                </a:lnTo>
                <a:lnTo>
                  <a:pt x="149605" y="13945"/>
                </a:lnTo>
                <a:lnTo>
                  <a:pt x="152476" y="15685"/>
                </a:lnTo>
                <a:lnTo>
                  <a:pt x="159475" y="26008"/>
                </a:lnTo>
                <a:lnTo>
                  <a:pt x="165341" y="37606"/>
                </a:lnTo>
                <a:lnTo>
                  <a:pt x="172607" y="47684"/>
                </a:lnTo>
                <a:lnTo>
                  <a:pt x="181266" y="57670"/>
                </a:lnTo>
                <a:lnTo>
                  <a:pt x="191476" y="65070"/>
                </a:lnTo>
                <a:lnTo>
                  <a:pt x="203396" y="67387"/>
                </a:lnTo>
                <a:lnTo>
                  <a:pt x="204266" y="67298"/>
                </a:lnTo>
                <a:lnTo>
                  <a:pt x="209283" y="66676"/>
                </a:lnTo>
                <a:lnTo>
                  <a:pt x="219697" y="58091"/>
                </a:lnTo>
                <a:lnTo>
                  <a:pt x="223989" y="63945"/>
                </a:lnTo>
                <a:lnTo>
                  <a:pt x="225018" y="65368"/>
                </a:lnTo>
                <a:lnTo>
                  <a:pt x="222237" y="69381"/>
                </a:lnTo>
                <a:lnTo>
                  <a:pt x="221932" y="70740"/>
                </a:lnTo>
                <a:lnTo>
                  <a:pt x="219517" y="83164"/>
                </a:lnTo>
                <a:lnTo>
                  <a:pt x="218708" y="95739"/>
                </a:lnTo>
                <a:lnTo>
                  <a:pt x="218859" y="98972"/>
                </a:lnTo>
                <a:lnTo>
                  <a:pt x="220787" y="111143"/>
                </a:lnTo>
                <a:lnTo>
                  <a:pt x="222761" y="122994"/>
                </a:lnTo>
                <a:lnTo>
                  <a:pt x="221760" y="135240"/>
                </a:lnTo>
                <a:lnTo>
                  <a:pt x="221030" y="137542"/>
                </a:lnTo>
                <a:lnTo>
                  <a:pt x="213995" y="149334"/>
                </a:lnTo>
                <a:lnTo>
                  <a:pt x="204265" y="157200"/>
                </a:lnTo>
                <a:lnTo>
                  <a:pt x="193254" y="163415"/>
                </a:lnTo>
                <a:lnTo>
                  <a:pt x="182376" y="170255"/>
                </a:lnTo>
                <a:lnTo>
                  <a:pt x="178688" y="173381"/>
                </a:lnTo>
                <a:lnTo>
                  <a:pt x="169468" y="181943"/>
                </a:lnTo>
                <a:lnTo>
                  <a:pt x="160013" y="190416"/>
                </a:lnTo>
                <a:lnTo>
                  <a:pt x="150366" y="198766"/>
                </a:lnTo>
                <a:lnTo>
                  <a:pt x="140572" y="206962"/>
                </a:lnTo>
                <a:lnTo>
                  <a:pt x="140373" y="207125"/>
                </a:lnTo>
                <a:lnTo>
                  <a:pt x="131354" y="216153"/>
                </a:lnTo>
                <a:lnTo>
                  <a:pt x="121296" y="224407"/>
                </a:lnTo>
                <a:lnTo>
                  <a:pt x="118859" y="225439"/>
                </a:lnTo>
                <a:lnTo>
                  <a:pt x="112801" y="227407"/>
                </a:lnTo>
                <a:lnTo>
                  <a:pt x="102400" y="226709"/>
                </a:lnTo>
                <a:lnTo>
                  <a:pt x="96075" y="226505"/>
                </a:lnTo>
                <a:lnTo>
                  <a:pt x="84707" y="224511"/>
                </a:lnTo>
                <a:lnTo>
                  <a:pt x="71952" y="220263"/>
                </a:lnTo>
                <a:lnTo>
                  <a:pt x="58792" y="215386"/>
                </a:lnTo>
                <a:lnTo>
                  <a:pt x="46209" y="211506"/>
                </a:lnTo>
                <a:lnTo>
                  <a:pt x="36029" y="2102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166751" y="6465152"/>
            <a:ext cx="147006" cy="12268"/>
          </a:xfrm>
          <a:custGeom>
            <a:avLst/>
            <a:gdLst/>
            <a:ahLst/>
            <a:cxnLst/>
            <a:rect l="l" t="t" r="r" b="b"/>
            <a:pathLst>
              <a:path w="147006" h="12268">
                <a:moveTo>
                  <a:pt x="144746" y="7950"/>
                </a:moveTo>
                <a:lnTo>
                  <a:pt x="144858" y="5820"/>
                </a:lnTo>
                <a:lnTo>
                  <a:pt x="147006" y="0"/>
                </a:lnTo>
                <a:lnTo>
                  <a:pt x="143273" y="1104"/>
                </a:lnTo>
                <a:lnTo>
                  <a:pt x="141914" y="4190"/>
                </a:lnTo>
                <a:lnTo>
                  <a:pt x="144644" y="4686"/>
                </a:lnTo>
                <a:lnTo>
                  <a:pt x="144746" y="7950"/>
                </a:lnTo>
                <a:close/>
              </a:path>
              <a:path w="147006" h="12268">
                <a:moveTo>
                  <a:pt x="173636" y="49914"/>
                </a:moveTo>
                <a:lnTo>
                  <a:pt x="170871" y="37606"/>
                </a:lnTo>
                <a:lnTo>
                  <a:pt x="168622" y="32156"/>
                </a:lnTo>
                <a:lnTo>
                  <a:pt x="163184" y="20940"/>
                </a:lnTo>
                <a:lnTo>
                  <a:pt x="156903" y="8981"/>
                </a:lnTo>
                <a:lnTo>
                  <a:pt x="152874" y="3383"/>
                </a:lnTo>
                <a:lnTo>
                  <a:pt x="156455" y="1371"/>
                </a:lnTo>
                <a:lnTo>
                  <a:pt x="152515" y="2883"/>
                </a:lnTo>
                <a:lnTo>
                  <a:pt x="149441" y="-1388"/>
                </a:lnTo>
                <a:lnTo>
                  <a:pt x="146359" y="-4318"/>
                </a:lnTo>
                <a:lnTo>
                  <a:pt x="147006" y="0"/>
                </a:lnTo>
                <a:lnTo>
                  <a:pt x="144858" y="5820"/>
                </a:lnTo>
                <a:lnTo>
                  <a:pt x="144746" y="7950"/>
                </a:lnTo>
                <a:lnTo>
                  <a:pt x="144681" y="5870"/>
                </a:lnTo>
                <a:lnTo>
                  <a:pt x="132172" y="9391"/>
                </a:lnTo>
                <a:lnTo>
                  <a:pt x="119392" y="13099"/>
                </a:lnTo>
                <a:lnTo>
                  <a:pt x="107511" y="17961"/>
                </a:lnTo>
                <a:lnTo>
                  <a:pt x="97591" y="24930"/>
                </a:lnTo>
                <a:lnTo>
                  <a:pt x="93844" y="28536"/>
                </a:lnTo>
                <a:lnTo>
                  <a:pt x="91317" y="33693"/>
                </a:lnTo>
                <a:lnTo>
                  <a:pt x="87532" y="37477"/>
                </a:lnTo>
                <a:lnTo>
                  <a:pt x="84548" y="40233"/>
                </a:lnTo>
                <a:lnTo>
                  <a:pt x="81449" y="42875"/>
                </a:lnTo>
                <a:lnTo>
                  <a:pt x="78249" y="45389"/>
                </a:lnTo>
                <a:lnTo>
                  <a:pt x="75556" y="48094"/>
                </a:lnTo>
                <a:lnTo>
                  <a:pt x="71861" y="55257"/>
                </a:lnTo>
                <a:lnTo>
                  <a:pt x="68762" y="57200"/>
                </a:lnTo>
                <a:lnTo>
                  <a:pt x="57785" y="59542"/>
                </a:lnTo>
                <a:lnTo>
                  <a:pt x="45596" y="59674"/>
                </a:lnTo>
                <a:lnTo>
                  <a:pt x="39984" y="61163"/>
                </a:lnTo>
                <a:lnTo>
                  <a:pt x="30972" y="70642"/>
                </a:lnTo>
                <a:lnTo>
                  <a:pt x="29580" y="83812"/>
                </a:lnTo>
                <a:lnTo>
                  <a:pt x="29697" y="86626"/>
                </a:lnTo>
                <a:lnTo>
                  <a:pt x="28879" y="99795"/>
                </a:lnTo>
                <a:lnTo>
                  <a:pt x="21095" y="106449"/>
                </a:lnTo>
                <a:lnTo>
                  <a:pt x="16704" y="109118"/>
                </a:lnTo>
                <a:lnTo>
                  <a:pt x="7634" y="117982"/>
                </a:lnTo>
                <a:lnTo>
                  <a:pt x="1868" y="129970"/>
                </a:lnTo>
                <a:lnTo>
                  <a:pt x="0" y="142789"/>
                </a:lnTo>
                <a:lnTo>
                  <a:pt x="55" y="144106"/>
                </a:lnTo>
                <a:lnTo>
                  <a:pt x="3233" y="158349"/>
                </a:lnTo>
                <a:lnTo>
                  <a:pt x="12621" y="166766"/>
                </a:lnTo>
                <a:lnTo>
                  <a:pt x="17543" y="167957"/>
                </a:lnTo>
                <a:lnTo>
                  <a:pt x="30210" y="168959"/>
                </a:lnTo>
                <a:lnTo>
                  <a:pt x="42812" y="168160"/>
                </a:lnTo>
                <a:lnTo>
                  <a:pt x="43082" y="168109"/>
                </a:lnTo>
                <a:lnTo>
                  <a:pt x="54932" y="163729"/>
                </a:lnTo>
                <a:lnTo>
                  <a:pt x="66224" y="157563"/>
                </a:lnTo>
                <a:lnTo>
                  <a:pt x="71086" y="155193"/>
                </a:lnTo>
                <a:lnTo>
                  <a:pt x="83614" y="150850"/>
                </a:lnTo>
                <a:lnTo>
                  <a:pt x="95750" y="148544"/>
                </a:lnTo>
                <a:lnTo>
                  <a:pt x="107851" y="147512"/>
                </a:lnTo>
                <a:lnTo>
                  <a:pt x="120272" y="146987"/>
                </a:lnTo>
                <a:lnTo>
                  <a:pt x="131512" y="146354"/>
                </a:lnTo>
                <a:lnTo>
                  <a:pt x="141942" y="140708"/>
                </a:lnTo>
                <a:lnTo>
                  <a:pt x="147514" y="129640"/>
                </a:lnTo>
                <a:lnTo>
                  <a:pt x="149610" y="126441"/>
                </a:lnTo>
                <a:lnTo>
                  <a:pt x="157999" y="116478"/>
                </a:lnTo>
                <a:lnTo>
                  <a:pt x="166047" y="106720"/>
                </a:lnTo>
                <a:lnTo>
                  <a:pt x="171897" y="95540"/>
                </a:lnTo>
                <a:lnTo>
                  <a:pt x="173448" y="88671"/>
                </a:lnTo>
                <a:lnTo>
                  <a:pt x="174495" y="76828"/>
                </a:lnTo>
                <a:lnTo>
                  <a:pt x="174701" y="63449"/>
                </a:lnTo>
                <a:lnTo>
                  <a:pt x="173636" y="499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166752" y="6460835"/>
            <a:ext cx="174701" cy="173277"/>
          </a:xfrm>
          <a:custGeom>
            <a:avLst/>
            <a:gdLst/>
            <a:ahLst/>
            <a:cxnLst/>
            <a:rect l="l" t="t" r="r" b="b"/>
            <a:pathLst>
              <a:path w="174701" h="173277">
                <a:moveTo>
                  <a:pt x="156455" y="5689"/>
                </a:moveTo>
                <a:lnTo>
                  <a:pt x="144858" y="10138"/>
                </a:lnTo>
                <a:lnTo>
                  <a:pt x="132172" y="13709"/>
                </a:lnTo>
                <a:lnTo>
                  <a:pt x="119392" y="17417"/>
                </a:lnTo>
                <a:lnTo>
                  <a:pt x="107511" y="22279"/>
                </a:lnTo>
                <a:lnTo>
                  <a:pt x="97591" y="29248"/>
                </a:lnTo>
                <a:lnTo>
                  <a:pt x="93844" y="32854"/>
                </a:lnTo>
                <a:lnTo>
                  <a:pt x="91317" y="38011"/>
                </a:lnTo>
                <a:lnTo>
                  <a:pt x="87532" y="41795"/>
                </a:lnTo>
                <a:lnTo>
                  <a:pt x="84548" y="44551"/>
                </a:lnTo>
                <a:lnTo>
                  <a:pt x="81449" y="47193"/>
                </a:lnTo>
                <a:lnTo>
                  <a:pt x="78249" y="49707"/>
                </a:lnTo>
                <a:lnTo>
                  <a:pt x="75556" y="52412"/>
                </a:lnTo>
                <a:lnTo>
                  <a:pt x="71861" y="59575"/>
                </a:lnTo>
                <a:lnTo>
                  <a:pt x="68762" y="61518"/>
                </a:lnTo>
                <a:lnTo>
                  <a:pt x="57785" y="63860"/>
                </a:lnTo>
                <a:lnTo>
                  <a:pt x="45596" y="63992"/>
                </a:lnTo>
                <a:lnTo>
                  <a:pt x="39984" y="65481"/>
                </a:lnTo>
                <a:lnTo>
                  <a:pt x="30972" y="74960"/>
                </a:lnTo>
                <a:lnTo>
                  <a:pt x="29580" y="88130"/>
                </a:lnTo>
                <a:lnTo>
                  <a:pt x="29697" y="90944"/>
                </a:lnTo>
                <a:lnTo>
                  <a:pt x="28879" y="104113"/>
                </a:lnTo>
                <a:lnTo>
                  <a:pt x="21095" y="110767"/>
                </a:lnTo>
                <a:lnTo>
                  <a:pt x="16704" y="113436"/>
                </a:lnTo>
                <a:lnTo>
                  <a:pt x="7634" y="122300"/>
                </a:lnTo>
                <a:lnTo>
                  <a:pt x="1868" y="134288"/>
                </a:lnTo>
                <a:lnTo>
                  <a:pt x="0" y="147107"/>
                </a:lnTo>
                <a:lnTo>
                  <a:pt x="55" y="148424"/>
                </a:lnTo>
                <a:lnTo>
                  <a:pt x="3233" y="162667"/>
                </a:lnTo>
                <a:lnTo>
                  <a:pt x="12621" y="171084"/>
                </a:lnTo>
                <a:lnTo>
                  <a:pt x="17543" y="172275"/>
                </a:lnTo>
                <a:lnTo>
                  <a:pt x="30210" y="173277"/>
                </a:lnTo>
                <a:lnTo>
                  <a:pt x="42812" y="172478"/>
                </a:lnTo>
                <a:lnTo>
                  <a:pt x="43082" y="172427"/>
                </a:lnTo>
                <a:lnTo>
                  <a:pt x="54932" y="168047"/>
                </a:lnTo>
                <a:lnTo>
                  <a:pt x="66224" y="161881"/>
                </a:lnTo>
                <a:lnTo>
                  <a:pt x="71086" y="159512"/>
                </a:lnTo>
                <a:lnTo>
                  <a:pt x="83614" y="155168"/>
                </a:lnTo>
                <a:lnTo>
                  <a:pt x="95750" y="152862"/>
                </a:lnTo>
                <a:lnTo>
                  <a:pt x="107851" y="151830"/>
                </a:lnTo>
                <a:lnTo>
                  <a:pt x="120272" y="151305"/>
                </a:lnTo>
                <a:lnTo>
                  <a:pt x="131512" y="150672"/>
                </a:lnTo>
                <a:lnTo>
                  <a:pt x="141942" y="145026"/>
                </a:lnTo>
                <a:lnTo>
                  <a:pt x="147514" y="133958"/>
                </a:lnTo>
                <a:lnTo>
                  <a:pt x="149610" y="130759"/>
                </a:lnTo>
                <a:lnTo>
                  <a:pt x="157999" y="120796"/>
                </a:lnTo>
                <a:lnTo>
                  <a:pt x="166047" y="111038"/>
                </a:lnTo>
                <a:lnTo>
                  <a:pt x="171897" y="99858"/>
                </a:lnTo>
                <a:lnTo>
                  <a:pt x="173448" y="92989"/>
                </a:lnTo>
                <a:lnTo>
                  <a:pt x="174495" y="81146"/>
                </a:lnTo>
                <a:lnTo>
                  <a:pt x="174701" y="67767"/>
                </a:lnTo>
                <a:lnTo>
                  <a:pt x="173636" y="54232"/>
                </a:lnTo>
                <a:lnTo>
                  <a:pt x="170871" y="41924"/>
                </a:lnTo>
                <a:lnTo>
                  <a:pt x="168622" y="36474"/>
                </a:lnTo>
                <a:lnTo>
                  <a:pt x="163184" y="25258"/>
                </a:lnTo>
                <a:lnTo>
                  <a:pt x="156903" y="13299"/>
                </a:lnTo>
                <a:lnTo>
                  <a:pt x="149441" y="2929"/>
                </a:lnTo>
                <a:lnTo>
                  <a:pt x="146359" y="0"/>
                </a:lnTo>
                <a:lnTo>
                  <a:pt x="147006" y="4318"/>
                </a:lnTo>
                <a:lnTo>
                  <a:pt x="143273" y="5422"/>
                </a:lnTo>
                <a:lnTo>
                  <a:pt x="141914" y="8509"/>
                </a:lnTo>
                <a:lnTo>
                  <a:pt x="144644" y="9004"/>
                </a:lnTo>
                <a:lnTo>
                  <a:pt x="143374" y="10274"/>
                </a:lnTo>
                <a:lnTo>
                  <a:pt x="144746" y="122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280456" y="6330738"/>
            <a:ext cx="16260" cy="14541"/>
          </a:xfrm>
          <a:custGeom>
            <a:avLst/>
            <a:gdLst/>
            <a:ahLst/>
            <a:cxnLst/>
            <a:rect l="l" t="t" r="r" b="b"/>
            <a:pathLst>
              <a:path w="16260" h="14541">
                <a:moveTo>
                  <a:pt x="8978" y="0"/>
                </a:moveTo>
                <a:lnTo>
                  <a:pt x="3301" y="3213"/>
                </a:lnTo>
                <a:lnTo>
                  <a:pt x="0" y="8229"/>
                </a:lnTo>
                <a:lnTo>
                  <a:pt x="1371" y="14541"/>
                </a:lnTo>
                <a:lnTo>
                  <a:pt x="11668" y="13688"/>
                </a:lnTo>
                <a:lnTo>
                  <a:pt x="16260" y="7263"/>
                </a:lnTo>
                <a:lnTo>
                  <a:pt x="11990" y="605"/>
                </a:lnTo>
                <a:lnTo>
                  <a:pt x="897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280456" y="6330738"/>
            <a:ext cx="16260" cy="14541"/>
          </a:xfrm>
          <a:custGeom>
            <a:avLst/>
            <a:gdLst/>
            <a:ahLst/>
            <a:cxnLst/>
            <a:rect l="l" t="t" r="r" b="b"/>
            <a:pathLst>
              <a:path w="16260" h="14541">
                <a:moveTo>
                  <a:pt x="8978" y="0"/>
                </a:moveTo>
                <a:lnTo>
                  <a:pt x="3301" y="3213"/>
                </a:lnTo>
                <a:lnTo>
                  <a:pt x="0" y="8229"/>
                </a:lnTo>
                <a:lnTo>
                  <a:pt x="1371" y="14541"/>
                </a:lnTo>
                <a:lnTo>
                  <a:pt x="11668" y="13688"/>
                </a:lnTo>
                <a:lnTo>
                  <a:pt x="16260" y="7263"/>
                </a:lnTo>
                <a:lnTo>
                  <a:pt x="11990" y="605"/>
                </a:lnTo>
                <a:lnTo>
                  <a:pt x="106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355466" y="6467251"/>
            <a:ext cx="19494" cy="24409"/>
          </a:xfrm>
          <a:custGeom>
            <a:avLst/>
            <a:gdLst/>
            <a:ahLst/>
            <a:cxnLst/>
            <a:rect l="l" t="t" r="r" b="b"/>
            <a:pathLst>
              <a:path w="19494" h="24409">
                <a:moveTo>
                  <a:pt x="19494" y="0"/>
                </a:moveTo>
                <a:lnTo>
                  <a:pt x="16205" y="0"/>
                </a:lnTo>
                <a:lnTo>
                  <a:pt x="17281" y="1301"/>
                </a:lnTo>
                <a:lnTo>
                  <a:pt x="19494" y="0"/>
                </a:lnTo>
                <a:close/>
              </a:path>
              <a:path w="19494" h="24409">
                <a:moveTo>
                  <a:pt x="17281" y="1301"/>
                </a:moveTo>
                <a:lnTo>
                  <a:pt x="8659" y="6372"/>
                </a:lnTo>
                <a:lnTo>
                  <a:pt x="746" y="14442"/>
                </a:lnTo>
                <a:lnTo>
                  <a:pt x="0" y="24409"/>
                </a:lnTo>
                <a:lnTo>
                  <a:pt x="9253" y="20182"/>
                </a:lnTo>
                <a:lnTo>
                  <a:pt x="16940" y="10958"/>
                </a:lnTo>
                <a:lnTo>
                  <a:pt x="17410" y="1458"/>
                </a:lnTo>
                <a:lnTo>
                  <a:pt x="17281" y="130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355466" y="6467251"/>
            <a:ext cx="19494" cy="24409"/>
          </a:xfrm>
          <a:custGeom>
            <a:avLst/>
            <a:gdLst/>
            <a:ahLst/>
            <a:cxnLst/>
            <a:rect l="l" t="t" r="r" b="b"/>
            <a:pathLst>
              <a:path w="19494" h="24409">
                <a:moveTo>
                  <a:pt x="19494" y="0"/>
                </a:moveTo>
                <a:lnTo>
                  <a:pt x="8659" y="6372"/>
                </a:lnTo>
                <a:lnTo>
                  <a:pt x="746" y="14442"/>
                </a:lnTo>
                <a:lnTo>
                  <a:pt x="0" y="24409"/>
                </a:lnTo>
                <a:lnTo>
                  <a:pt x="9253" y="20182"/>
                </a:lnTo>
                <a:lnTo>
                  <a:pt x="16940" y="10958"/>
                </a:lnTo>
                <a:lnTo>
                  <a:pt x="17410" y="1458"/>
                </a:lnTo>
                <a:lnTo>
                  <a:pt x="162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237694" y="6611701"/>
            <a:ext cx="92525" cy="69084"/>
          </a:xfrm>
          <a:custGeom>
            <a:avLst/>
            <a:gdLst/>
            <a:ahLst/>
            <a:cxnLst/>
            <a:rect l="l" t="t" r="r" b="b"/>
            <a:pathLst>
              <a:path w="92525" h="69084">
                <a:moveTo>
                  <a:pt x="33654" y="279"/>
                </a:moveTo>
                <a:lnTo>
                  <a:pt x="22892" y="3975"/>
                </a:lnTo>
                <a:lnTo>
                  <a:pt x="8209" y="10371"/>
                </a:lnTo>
                <a:lnTo>
                  <a:pt x="4076" y="12090"/>
                </a:lnTo>
                <a:lnTo>
                  <a:pt x="1155" y="23628"/>
                </a:lnTo>
                <a:lnTo>
                  <a:pt x="0" y="36626"/>
                </a:lnTo>
                <a:lnTo>
                  <a:pt x="1721" y="49314"/>
                </a:lnTo>
                <a:lnTo>
                  <a:pt x="7431" y="59923"/>
                </a:lnTo>
                <a:lnTo>
                  <a:pt x="12661" y="64223"/>
                </a:lnTo>
                <a:lnTo>
                  <a:pt x="22685" y="67892"/>
                </a:lnTo>
                <a:lnTo>
                  <a:pt x="35267" y="69084"/>
                </a:lnTo>
                <a:lnTo>
                  <a:pt x="49076" y="68000"/>
                </a:lnTo>
                <a:lnTo>
                  <a:pt x="62777" y="64841"/>
                </a:lnTo>
                <a:lnTo>
                  <a:pt x="75036" y="59808"/>
                </a:lnTo>
                <a:lnTo>
                  <a:pt x="84520" y="53101"/>
                </a:lnTo>
                <a:lnTo>
                  <a:pt x="89280" y="46519"/>
                </a:lnTo>
                <a:lnTo>
                  <a:pt x="92525" y="34173"/>
                </a:lnTo>
                <a:lnTo>
                  <a:pt x="90938" y="23850"/>
                </a:lnTo>
                <a:lnTo>
                  <a:pt x="85482" y="15477"/>
                </a:lnTo>
                <a:lnTo>
                  <a:pt x="77117" y="8979"/>
                </a:lnTo>
                <a:lnTo>
                  <a:pt x="66804" y="4283"/>
                </a:lnTo>
                <a:lnTo>
                  <a:pt x="55504" y="1315"/>
                </a:lnTo>
                <a:lnTo>
                  <a:pt x="44179" y="0"/>
                </a:lnTo>
                <a:lnTo>
                  <a:pt x="33789" y="264"/>
                </a:lnTo>
                <a:lnTo>
                  <a:pt x="33654" y="27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237694" y="6611701"/>
            <a:ext cx="92525" cy="69084"/>
          </a:xfrm>
          <a:custGeom>
            <a:avLst/>
            <a:gdLst/>
            <a:ahLst/>
            <a:cxnLst/>
            <a:rect l="l" t="t" r="r" b="b"/>
            <a:pathLst>
              <a:path w="92525" h="69084">
                <a:moveTo>
                  <a:pt x="33654" y="279"/>
                </a:moveTo>
                <a:lnTo>
                  <a:pt x="22892" y="3975"/>
                </a:lnTo>
                <a:lnTo>
                  <a:pt x="8209" y="10371"/>
                </a:lnTo>
                <a:lnTo>
                  <a:pt x="4076" y="12090"/>
                </a:lnTo>
                <a:lnTo>
                  <a:pt x="1155" y="23628"/>
                </a:lnTo>
                <a:lnTo>
                  <a:pt x="0" y="36626"/>
                </a:lnTo>
                <a:lnTo>
                  <a:pt x="1721" y="49314"/>
                </a:lnTo>
                <a:lnTo>
                  <a:pt x="7431" y="59923"/>
                </a:lnTo>
                <a:lnTo>
                  <a:pt x="12661" y="64223"/>
                </a:lnTo>
                <a:lnTo>
                  <a:pt x="22685" y="67892"/>
                </a:lnTo>
                <a:lnTo>
                  <a:pt x="35267" y="69084"/>
                </a:lnTo>
                <a:lnTo>
                  <a:pt x="49076" y="68000"/>
                </a:lnTo>
                <a:lnTo>
                  <a:pt x="62777" y="64841"/>
                </a:lnTo>
                <a:lnTo>
                  <a:pt x="75036" y="59808"/>
                </a:lnTo>
                <a:lnTo>
                  <a:pt x="84520" y="53101"/>
                </a:lnTo>
                <a:lnTo>
                  <a:pt x="89280" y="46519"/>
                </a:lnTo>
                <a:lnTo>
                  <a:pt x="92525" y="34173"/>
                </a:lnTo>
                <a:lnTo>
                  <a:pt x="90938" y="23850"/>
                </a:lnTo>
                <a:lnTo>
                  <a:pt x="85482" y="15477"/>
                </a:lnTo>
                <a:lnTo>
                  <a:pt x="77117" y="8979"/>
                </a:lnTo>
                <a:lnTo>
                  <a:pt x="66804" y="4283"/>
                </a:lnTo>
                <a:lnTo>
                  <a:pt x="55504" y="1315"/>
                </a:lnTo>
                <a:lnTo>
                  <a:pt x="44179" y="0"/>
                </a:lnTo>
                <a:lnTo>
                  <a:pt x="33789" y="264"/>
                </a:lnTo>
                <a:lnTo>
                  <a:pt x="33654" y="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962944" y="3871740"/>
            <a:ext cx="2211857" cy="3165017"/>
          </a:xfrm>
          <a:custGeom>
            <a:avLst/>
            <a:gdLst/>
            <a:ahLst/>
            <a:cxnLst/>
            <a:rect l="l" t="t" r="r" b="b"/>
            <a:pathLst>
              <a:path w="2211857" h="3165017">
                <a:moveTo>
                  <a:pt x="2113922" y="0"/>
                </a:moveTo>
                <a:lnTo>
                  <a:pt x="97924" y="0"/>
                </a:lnTo>
              </a:path>
              <a:path w="2211857" h="3165017">
                <a:moveTo>
                  <a:pt x="97924" y="3165017"/>
                </a:moveTo>
                <a:lnTo>
                  <a:pt x="2113922" y="31650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073580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78688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865746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902326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4015181" y="4642664"/>
            <a:ext cx="37471" cy="1062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36"/>
              </a:spcBef>
            </a:pPr>
            <a:endParaRPr sz="800"/>
          </a:p>
        </p:txBody>
      </p:sp>
      <p:sp>
        <p:nvSpPr>
          <p:cNvPr id="51" name="object 51"/>
          <p:cNvSpPr txBox="1"/>
          <p:nvPr/>
        </p:nvSpPr>
        <p:spPr>
          <a:xfrm>
            <a:off x="5073574" y="3881926"/>
            <a:ext cx="1990604" cy="688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5073574" y="4570031"/>
            <a:ext cx="142970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9" name="object 49"/>
          <p:cNvSpPr txBox="1"/>
          <p:nvPr/>
        </p:nvSpPr>
        <p:spPr>
          <a:xfrm>
            <a:off x="5216545" y="4570031"/>
            <a:ext cx="59689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8" name="object 48"/>
          <p:cNvSpPr txBox="1"/>
          <p:nvPr/>
        </p:nvSpPr>
        <p:spPr>
          <a:xfrm>
            <a:off x="5276235" y="4570031"/>
            <a:ext cx="85369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7" name="object 47"/>
          <p:cNvSpPr txBox="1"/>
          <p:nvPr/>
        </p:nvSpPr>
        <p:spPr>
          <a:xfrm>
            <a:off x="5361603" y="4570031"/>
            <a:ext cx="85356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6" name="object 46"/>
          <p:cNvSpPr txBox="1"/>
          <p:nvPr/>
        </p:nvSpPr>
        <p:spPr>
          <a:xfrm>
            <a:off x="5446960" y="4570031"/>
            <a:ext cx="85356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5" name="object 45"/>
          <p:cNvSpPr txBox="1"/>
          <p:nvPr/>
        </p:nvSpPr>
        <p:spPr>
          <a:xfrm>
            <a:off x="5532317" y="4570031"/>
            <a:ext cx="85356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4" name="object 44"/>
          <p:cNvSpPr txBox="1"/>
          <p:nvPr/>
        </p:nvSpPr>
        <p:spPr>
          <a:xfrm>
            <a:off x="5617674" y="4570031"/>
            <a:ext cx="43433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3" name="object 43"/>
          <p:cNvSpPr txBox="1"/>
          <p:nvPr/>
        </p:nvSpPr>
        <p:spPr>
          <a:xfrm>
            <a:off x="5661108" y="4570031"/>
            <a:ext cx="41935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2" name="object 42"/>
          <p:cNvSpPr txBox="1"/>
          <p:nvPr/>
        </p:nvSpPr>
        <p:spPr>
          <a:xfrm>
            <a:off x="5703043" y="4570031"/>
            <a:ext cx="85356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1" name="object 41"/>
          <p:cNvSpPr txBox="1"/>
          <p:nvPr/>
        </p:nvSpPr>
        <p:spPr>
          <a:xfrm>
            <a:off x="5788399" y="4570031"/>
            <a:ext cx="85356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40" name="object 40"/>
          <p:cNvSpPr txBox="1"/>
          <p:nvPr/>
        </p:nvSpPr>
        <p:spPr>
          <a:xfrm>
            <a:off x="5873756" y="4570031"/>
            <a:ext cx="85356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39" name="object 39"/>
          <p:cNvSpPr txBox="1"/>
          <p:nvPr/>
        </p:nvSpPr>
        <p:spPr>
          <a:xfrm>
            <a:off x="5959113" y="4570031"/>
            <a:ext cx="85356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38" name="object 38"/>
          <p:cNvSpPr txBox="1"/>
          <p:nvPr/>
        </p:nvSpPr>
        <p:spPr>
          <a:xfrm>
            <a:off x="6044471" y="4570031"/>
            <a:ext cx="61201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37" name="object 37"/>
          <p:cNvSpPr txBox="1"/>
          <p:nvPr/>
        </p:nvSpPr>
        <p:spPr>
          <a:xfrm>
            <a:off x="6105672" y="4570031"/>
            <a:ext cx="109537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36" name="object 36"/>
          <p:cNvSpPr txBox="1"/>
          <p:nvPr/>
        </p:nvSpPr>
        <p:spPr>
          <a:xfrm>
            <a:off x="6215208" y="4570031"/>
            <a:ext cx="83058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35" name="object 35"/>
          <p:cNvSpPr txBox="1"/>
          <p:nvPr/>
        </p:nvSpPr>
        <p:spPr>
          <a:xfrm>
            <a:off x="6298267" y="4570031"/>
            <a:ext cx="765911" cy="68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7"/>
              </a:spcBef>
            </a:pPr>
            <a:endParaRPr sz="500"/>
          </a:p>
        </p:txBody>
      </p:sp>
      <p:sp>
        <p:nvSpPr>
          <p:cNvPr id="34" name="object 34"/>
          <p:cNvSpPr txBox="1"/>
          <p:nvPr/>
        </p:nvSpPr>
        <p:spPr>
          <a:xfrm>
            <a:off x="5073574" y="4638256"/>
            <a:ext cx="142970" cy="376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5216545" y="4638256"/>
            <a:ext cx="444563" cy="376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5661108" y="4638256"/>
            <a:ext cx="444563" cy="376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6105672" y="4638256"/>
            <a:ext cx="958507" cy="376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5073574" y="5015255"/>
            <a:ext cx="1990604" cy="17330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5073574" y="6748272"/>
            <a:ext cx="1713312" cy="278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6786887" y="6748272"/>
            <a:ext cx="277291" cy="278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2913564" y="3881923"/>
            <a:ext cx="1635566" cy="31446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4549132" y="3881924"/>
            <a:ext cx="367731" cy="5131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4784605" y="3881924"/>
            <a:ext cx="119557" cy="542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4784605" y="3936187"/>
            <a:ext cx="119557" cy="2118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4784605" y="4148082"/>
            <a:ext cx="119557" cy="7271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4904162" y="4214141"/>
            <a:ext cx="12700" cy="522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4904162" y="4266364"/>
            <a:ext cx="12700" cy="468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4549132" y="4395062"/>
            <a:ext cx="235473" cy="421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4549132" y="4437175"/>
            <a:ext cx="235473" cy="42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4549132" y="4479693"/>
            <a:ext cx="235473" cy="472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4549132" y="4526975"/>
            <a:ext cx="235473" cy="572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4549132" y="4584241"/>
            <a:ext cx="235473" cy="556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4549132" y="4639866"/>
            <a:ext cx="235473" cy="5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4549132" y="4696153"/>
            <a:ext cx="235473" cy="52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4549132" y="4748503"/>
            <a:ext cx="235473" cy="19997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904162" y="4735337"/>
            <a:ext cx="12700" cy="527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4904162" y="4788114"/>
            <a:ext cx="12700" cy="22501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784605" y="4875225"/>
            <a:ext cx="119557" cy="1873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549132" y="6748272"/>
            <a:ext cx="77815" cy="278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626947" y="6748272"/>
            <a:ext cx="277215" cy="278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073574" y="282702"/>
            <a:ext cx="1990604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073574" y="3148037"/>
            <a:ext cx="171331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786887" y="3148037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913564" y="282325"/>
            <a:ext cx="1990598" cy="28657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913564" y="3148037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626947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490" name="Immagine 1489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651B5390-4573-39BB-F7AE-FE98943DCCE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object 809"/>
          <p:cNvSpPr/>
          <p:nvPr/>
        </p:nvSpPr>
        <p:spPr>
          <a:xfrm>
            <a:off x="3008865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2911012" y="272758"/>
            <a:ext cx="2210079" cy="3162477"/>
          </a:xfrm>
          <a:custGeom>
            <a:avLst/>
            <a:gdLst/>
            <a:ahLst/>
            <a:cxnLst/>
            <a:rect l="l" t="t" r="r" b="b"/>
            <a:pathLst>
              <a:path w="2210079" h="3162477">
                <a:moveTo>
                  <a:pt x="2113851" y="0"/>
                </a:moveTo>
                <a:lnTo>
                  <a:pt x="97853" y="0"/>
                </a:lnTo>
              </a:path>
              <a:path w="2210079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871003" y="535800"/>
            <a:ext cx="153873" cy="739648"/>
          </a:xfrm>
          <a:custGeom>
            <a:avLst/>
            <a:gdLst/>
            <a:ahLst/>
            <a:cxnLst/>
            <a:rect l="l" t="t" r="r" b="b"/>
            <a:pathLst>
              <a:path w="153873" h="739648">
                <a:moveTo>
                  <a:pt x="0" y="739648"/>
                </a:moveTo>
                <a:lnTo>
                  <a:pt x="153873" y="739648"/>
                </a:lnTo>
                <a:lnTo>
                  <a:pt x="153873" y="0"/>
                </a:lnTo>
                <a:lnTo>
                  <a:pt x="0" y="0"/>
                </a:lnTo>
                <a:lnTo>
                  <a:pt x="0" y="73964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871002" y="535800"/>
            <a:ext cx="251472" cy="739648"/>
          </a:xfrm>
          <a:custGeom>
            <a:avLst/>
            <a:gdLst/>
            <a:ahLst/>
            <a:cxnLst/>
            <a:rect l="l" t="t" r="r" b="b"/>
            <a:pathLst>
              <a:path w="251472" h="739648">
                <a:moveTo>
                  <a:pt x="153860" y="0"/>
                </a:moveTo>
                <a:lnTo>
                  <a:pt x="0" y="0"/>
                </a:lnTo>
                <a:lnTo>
                  <a:pt x="0" y="739648"/>
                </a:lnTo>
                <a:lnTo>
                  <a:pt x="153860" y="7396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112149" y="384213"/>
            <a:ext cx="171678" cy="637730"/>
          </a:xfrm>
          <a:custGeom>
            <a:avLst/>
            <a:gdLst/>
            <a:ahLst/>
            <a:cxnLst/>
            <a:rect l="l" t="t" r="r" b="b"/>
            <a:pathLst>
              <a:path w="171678" h="637730">
                <a:moveTo>
                  <a:pt x="171678" y="9982"/>
                </a:moveTo>
                <a:lnTo>
                  <a:pt x="171678" y="4470"/>
                </a:lnTo>
                <a:lnTo>
                  <a:pt x="167208" y="0"/>
                </a:lnTo>
                <a:lnTo>
                  <a:pt x="161696" y="0"/>
                </a:lnTo>
                <a:lnTo>
                  <a:pt x="9982" y="132067"/>
                </a:lnTo>
                <a:lnTo>
                  <a:pt x="0" y="141338"/>
                </a:lnTo>
                <a:lnTo>
                  <a:pt x="0" y="633247"/>
                </a:lnTo>
                <a:lnTo>
                  <a:pt x="4457" y="637730"/>
                </a:lnTo>
                <a:lnTo>
                  <a:pt x="9982" y="637730"/>
                </a:lnTo>
                <a:lnTo>
                  <a:pt x="161696" y="523265"/>
                </a:lnTo>
                <a:lnTo>
                  <a:pt x="171678" y="516724"/>
                </a:lnTo>
                <a:lnTo>
                  <a:pt x="171678" y="99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112149" y="384213"/>
            <a:ext cx="171678" cy="637730"/>
          </a:xfrm>
          <a:custGeom>
            <a:avLst/>
            <a:gdLst/>
            <a:ahLst/>
            <a:cxnLst/>
            <a:rect l="l" t="t" r="r" b="b"/>
            <a:pathLst>
              <a:path w="171678" h="637730">
                <a:moveTo>
                  <a:pt x="171678" y="9982"/>
                </a:moveTo>
                <a:lnTo>
                  <a:pt x="171678" y="4470"/>
                </a:lnTo>
                <a:lnTo>
                  <a:pt x="167208" y="0"/>
                </a:lnTo>
                <a:lnTo>
                  <a:pt x="161696" y="0"/>
                </a:lnTo>
                <a:lnTo>
                  <a:pt x="9982" y="132067"/>
                </a:lnTo>
                <a:lnTo>
                  <a:pt x="0" y="141338"/>
                </a:lnTo>
                <a:lnTo>
                  <a:pt x="0" y="146850"/>
                </a:lnTo>
                <a:lnTo>
                  <a:pt x="0" y="627735"/>
                </a:lnTo>
                <a:lnTo>
                  <a:pt x="0" y="633247"/>
                </a:lnTo>
                <a:lnTo>
                  <a:pt x="4457" y="637730"/>
                </a:lnTo>
                <a:lnTo>
                  <a:pt x="9982" y="637730"/>
                </a:lnTo>
                <a:lnTo>
                  <a:pt x="161696" y="523265"/>
                </a:lnTo>
                <a:lnTo>
                  <a:pt x="171678" y="516724"/>
                </a:lnTo>
                <a:lnTo>
                  <a:pt x="171678" y="511213"/>
                </a:lnTo>
                <a:lnTo>
                  <a:pt x="171678" y="9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131714" y="464391"/>
            <a:ext cx="82194" cy="305295"/>
          </a:xfrm>
          <a:custGeom>
            <a:avLst/>
            <a:gdLst/>
            <a:ahLst/>
            <a:cxnLst/>
            <a:rect l="l" t="t" r="r" b="b"/>
            <a:pathLst>
              <a:path w="82194" h="305295">
                <a:moveTo>
                  <a:pt x="82194" y="4775"/>
                </a:moveTo>
                <a:lnTo>
                  <a:pt x="82194" y="2133"/>
                </a:lnTo>
                <a:lnTo>
                  <a:pt x="80048" y="0"/>
                </a:lnTo>
                <a:lnTo>
                  <a:pt x="77406" y="0"/>
                </a:lnTo>
                <a:lnTo>
                  <a:pt x="4775" y="63220"/>
                </a:lnTo>
                <a:lnTo>
                  <a:pt x="0" y="67665"/>
                </a:lnTo>
                <a:lnTo>
                  <a:pt x="0" y="303148"/>
                </a:lnTo>
                <a:lnTo>
                  <a:pt x="2146" y="305295"/>
                </a:lnTo>
                <a:lnTo>
                  <a:pt x="4775" y="305295"/>
                </a:lnTo>
                <a:lnTo>
                  <a:pt x="77406" y="250494"/>
                </a:lnTo>
                <a:lnTo>
                  <a:pt x="82194" y="247370"/>
                </a:lnTo>
                <a:lnTo>
                  <a:pt x="82194" y="47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131714" y="464391"/>
            <a:ext cx="82194" cy="305295"/>
          </a:xfrm>
          <a:custGeom>
            <a:avLst/>
            <a:gdLst/>
            <a:ahLst/>
            <a:cxnLst/>
            <a:rect l="l" t="t" r="r" b="b"/>
            <a:pathLst>
              <a:path w="82194" h="305295">
                <a:moveTo>
                  <a:pt x="82194" y="4775"/>
                </a:moveTo>
                <a:lnTo>
                  <a:pt x="82194" y="2133"/>
                </a:lnTo>
                <a:lnTo>
                  <a:pt x="80048" y="0"/>
                </a:lnTo>
                <a:lnTo>
                  <a:pt x="77406" y="0"/>
                </a:lnTo>
                <a:lnTo>
                  <a:pt x="4775" y="63220"/>
                </a:lnTo>
                <a:lnTo>
                  <a:pt x="0" y="67665"/>
                </a:lnTo>
                <a:lnTo>
                  <a:pt x="0" y="70294"/>
                </a:lnTo>
                <a:lnTo>
                  <a:pt x="0" y="300507"/>
                </a:lnTo>
                <a:lnTo>
                  <a:pt x="0" y="303148"/>
                </a:lnTo>
                <a:lnTo>
                  <a:pt x="2146" y="305295"/>
                </a:lnTo>
                <a:lnTo>
                  <a:pt x="4775" y="305295"/>
                </a:lnTo>
                <a:lnTo>
                  <a:pt x="77406" y="250494"/>
                </a:lnTo>
                <a:lnTo>
                  <a:pt x="82194" y="247370"/>
                </a:lnTo>
                <a:lnTo>
                  <a:pt x="82194" y="244728"/>
                </a:lnTo>
                <a:lnTo>
                  <a:pt x="82194" y="47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329672" y="284986"/>
            <a:ext cx="345922" cy="450799"/>
          </a:xfrm>
          <a:custGeom>
            <a:avLst/>
            <a:gdLst/>
            <a:ahLst/>
            <a:cxnLst/>
            <a:rect l="l" t="t" r="r" b="b"/>
            <a:pathLst>
              <a:path w="345922" h="450799">
                <a:moveTo>
                  <a:pt x="345922" y="425043"/>
                </a:moveTo>
                <a:lnTo>
                  <a:pt x="345922" y="25755"/>
                </a:lnTo>
                <a:lnTo>
                  <a:pt x="342998" y="13825"/>
                </a:lnTo>
                <a:lnTo>
                  <a:pt x="333688" y="3831"/>
                </a:lnTo>
                <a:lnTo>
                  <a:pt x="320167" y="0"/>
                </a:lnTo>
                <a:lnTo>
                  <a:pt x="25768" y="0"/>
                </a:lnTo>
                <a:lnTo>
                  <a:pt x="13829" y="2927"/>
                </a:lnTo>
                <a:lnTo>
                  <a:pt x="3832" y="12236"/>
                </a:lnTo>
                <a:lnTo>
                  <a:pt x="0" y="25755"/>
                </a:lnTo>
                <a:lnTo>
                  <a:pt x="0" y="425043"/>
                </a:lnTo>
                <a:lnTo>
                  <a:pt x="2929" y="436979"/>
                </a:lnTo>
                <a:lnTo>
                  <a:pt x="12245" y="446969"/>
                </a:lnTo>
                <a:lnTo>
                  <a:pt x="25768" y="450799"/>
                </a:lnTo>
                <a:lnTo>
                  <a:pt x="320167" y="450799"/>
                </a:lnTo>
                <a:lnTo>
                  <a:pt x="332097" y="447875"/>
                </a:lnTo>
                <a:lnTo>
                  <a:pt x="342091" y="438565"/>
                </a:lnTo>
                <a:lnTo>
                  <a:pt x="345922" y="4250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329672" y="284986"/>
            <a:ext cx="345922" cy="450799"/>
          </a:xfrm>
          <a:custGeom>
            <a:avLst/>
            <a:gdLst/>
            <a:ahLst/>
            <a:cxnLst/>
            <a:rect l="l" t="t" r="r" b="b"/>
            <a:pathLst>
              <a:path w="345922" h="450799">
                <a:moveTo>
                  <a:pt x="345922" y="425043"/>
                </a:moveTo>
                <a:lnTo>
                  <a:pt x="342091" y="438565"/>
                </a:lnTo>
                <a:lnTo>
                  <a:pt x="332097" y="447875"/>
                </a:lnTo>
                <a:lnTo>
                  <a:pt x="320167" y="450799"/>
                </a:lnTo>
                <a:lnTo>
                  <a:pt x="25768" y="450799"/>
                </a:lnTo>
                <a:lnTo>
                  <a:pt x="12245" y="446969"/>
                </a:lnTo>
                <a:lnTo>
                  <a:pt x="2929" y="436979"/>
                </a:lnTo>
                <a:lnTo>
                  <a:pt x="0" y="425043"/>
                </a:lnTo>
                <a:lnTo>
                  <a:pt x="0" y="25755"/>
                </a:lnTo>
                <a:lnTo>
                  <a:pt x="3832" y="12236"/>
                </a:lnTo>
                <a:lnTo>
                  <a:pt x="13829" y="2927"/>
                </a:lnTo>
                <a:lnTo>
                  <a:pt x="25768" y="0"/>
                </a:lnTo>
                <a:lnTo>
                  <a:pt x="320167" y="0"/>
                </a:lnTo>
                <a:lnTo>
                  <a:pt x="333688" y="3831"/>
                </a:lnTo>
                <a:lnTo>
                  <a:pt x="342998" y="13825"/>
                </a:lnTo>
                <a:lnTo>
                  <a:pt x="345922" y="25755"/>
                </a:lnTo>
                <a:lnTo>
                  <a:pt x="345922" y="4250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068442" y="568493"/>
            <a:ext cx="54241" cy="21132"/>
          </a:xfrm>
          <a:custGeom>
            <a:avLst/>
            <a:gdLst/>
            <a:ahLst/>
            <a:cxnLst/>
            <a:rect l="l" t="t" r="r" b="b"/>
            <a:pathLst>
              <a:path w="54241" h="21132">
                <a:moveTo>
                  <a:pt x="54241" y="11150"/>
                </a:moveTo>
                <a:lnTo>
                  <a:pt x="54241" y="4470"/>
                </a:lnTo>
                <a:lnTo>
                  <a:pt x="50901" y="0"/>
                </a:lnTo>
                <a:lnTo>
                  <a:pt x="3327" y="0"/>
                </a:lnTo>
                <a:lnTo>
                  <a:pt x="0" y="4470"/>
                </a:lnTo>
                <a:lnTo>
                  <a:pt x="0" y="16662"/>
                </a:lnTo>
                <a:lnTo>
                  <a:pt x="3327" y="21132"/>
                </a:lnTo>
                <a:lnTo>
                  <a:pt x="50901" y="21132"/>
                </a:lnTo>
                <a:lnTo>
                  <a:pt x="54241" y="16662"/>
                </a:lnTo>
                <a:lnTo>
                  <a:pt x="54241" y="111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068442" y="568493"/>
            <a:ext cx="54241" cy="21132"/>
          </a:xfrm>
          <a:custGeom>
            <a:avLst/>
            <a:gdLst/>
            <a:ahLst/>
            <a:cxnLst/>
            <a:rect l="l" t="t" r="r" b="b"/>
            <a:pathLst>
              <a:path w="54241" h="21132">
                <a:moveTo>
                  <a:pt x="54241" y="11150"/>
                </a:moveTo>
                <a:lnTo>
                  <a:pt x="54241" y="16662"/>
                </a:lnTo>
                <a:lnTo>
                  <a:pt x="50901" y="21132"/>
                </a:lnTo>
                <a:lnTo>
                  <a:pt x="46786" y="21132"/>
                </a:lnTo>
                <a:lnTo>
                  <a:pt x="7454" y="21132"/>
                </a:lnTo>
                <a:lnTo>
                  <a:pt x="3327" y="21132"/>
                </a:lnTo>
                <a:lnTo>
                  <a:pt x="0" y="16662"/>
                </a:lnTo>
                <a:lnTo>
                  <a:pt x="0" y="11150"/>
                </a:lnTo>
                <a:lnTo>
                  <a:pt x="0" y="9994"/>
                </a:lnTo>
                <a:lnTo>
                  <a:pt x="0" y="4470"/>
                </a:lnTo>
                <a:lnTo>
                  <a:pt x="3327" y="0"/>
                </a:lnTo>
                <a:lnTo>
                  <a:pt x="7454" y="0"/>
                </a:lnTo>
                <a:lnTo>
                  <a:pt x="46786" y="0"/>
                </a:lnTo>
                <a:lnTo>
                  <a:pt x="50901" y="0"/>
                </a:lnTo>
                <a:lnTo>
                  <a:pt x="54241" y="4470"/>
                </a:lnTo>
                <a:lnTo>
                  <a:pt x="54241" y="9994"/>
                </a:lnTo>
                <a:lnTo>
                  <a:pt x="54241" y="11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039095" y="542956"/>
            <a:ext cx="53555" cy="139128"/>
          </a:xfrm>
          <a:custGeom>
            <a:avLst/>
            <a:gdLst/>
            <a:ahLst/>
            <a:cxnLst/>
            <a:rect l="l" t="t" r="r" b="b"/>
            <a:pathLst>
              <a:path w="53555" h="139128">
                <a:moveTo>
                  <a:pt x="53555" y="131508"/>
                </a:moveTo>
                <a:lnTo>
                  <a:pt x="53555" y="3403"/>
                </a:lnTo>
                <a:lnTo>
                  <a:pt x="50622" y="0"/>
                </a:lnTo>
                <a:lnTo>
                  <a:pt x="2921" y="0"/>
                </a:lnTo>
                <a:lnTo>
                  <a:pt x="0" y="3403"/>
                </a:lnTo>
                <a:lnTo>
                  <a:pt x="0" y="135712"/>
                </a:lnTo>
                <a:lnTo>
                  <a:pt x="2921" y="139128"/>
                </a:lnTo>
                <a:lnTo>
                  <a:pt x="50622" y="139128"/>
                </a:lnTo>
                <a:lnTo>
                  <a:pt x="53555" y="135712"/>
                </a:lnTo>
                <a:lnTo>
                  <a:pt x="53555" y="1315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039095" y="542956"/>
            <a:ext cx="53555" cy="139128"/>
          </a:xfrm>
          <a:custGeom>
            <a:avLst/>
            <a:gdLst/>
            <a:ahLst/>
            <a:cxnLst/>
            <a:rect l="l" t="t" r="r" b="b"/>
            <a:pathLst>
              <a:path w="53555" h="139128">
                <a:moveTo>
                  <a:pt x="53555" y="131508"/>
                </a:moveTo>
                <a:lnTo>
                  <a:pt x="53555" y="135712"/>
                </a:lnTo>
                <a:lnTo>
                  <a:pt x="50622" y="139128"/>
                </a:lnTo>
                <a:lnTo>
                  <a:pt x="47015" y="139128"/>
                </a:lnTo>
                <a:lnTo>
                  <a:pt x="6515" y="139128"/>
                </a:lnTo>
                <a:lnTo>
                  <a:pt x="2921" y="139128"/>
                </a:lnTo>
                <a:lnTo>
                  <a:pt x="0" y="135712"/>
                </a:lnTo>
                <a:lnTo>
                  <a:pt x="0" y="131508"/>
                </a:lnTo>
                <a:lnTo>
                  <a:pt x="0" y="7620"/>
                </a:lnTo>
                <a:lnTo>
                  <a:pt x="0" y="3403"/>
                </a:lnTo>
                <a:lnTo>
                  <a:pt x="2921" y="0"/>
                </a:lnTo>
                <a:lnTo>
                  <a:pt x="6515" y="0"/>
                </a:lnTo>
                <a:lnTo>
                  <a:pt x="47015" y="0"/>
                </a:lnTo>
                <a:lnTo>
                  <a:pt x="50622" y="0"/>
                </a:lnTo>
                <a:lnTo>
                  <a:pt x="53555" y="3403"/>
                </a:lnTo>
                <a:lnTo>
                  <a:pt x="53555" y="7620"/>
                </a:lnTo>
                <a:lnTo>
                  <a:pt x="53555" y="1315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273836" y="378856"/>
            <a:ext cx="160959" cy="564946"/>
          </a:xfrm>
          <a:custGeom>
            <a:avLst/>
            <a:gdLst/>
            <a:ahLst/>
            <a:cxnLst/>
            <a:rect l="l" t="t" r="r" b="b"/>
            <a:pathLst>
              <a:path w="160959" h="564946">
                <a:moveTo>
                  <a:pt x="79032" y="532498"/>
                </a:moveTo>
                <a:lnTo>
                  <a:pt x="79032" y="564946"/>
                </a:lnTo>
                <a:lnTo>
                  <a:pt x="156095" y="514261"/>
                </a:lnTo>
                <a:lnTo>
                  <a:pt x="155960" y="436561"/>
                </a:lnTo>
                <a:lnTo>
                  <a:pt x="155943" y="415251"/>
                </a:lnTo>
                <a:lnTo>
                  <a:pt x="157162" y="399861"/>
                </a:lnTo>
                <a:lnTo>
                  <a:pt x="159492" y="384241"/>
                </a:lnTo>
                <a:lnTo>
                  <a:pt x="160959" y="376021"/>
                </a:lnTo>
                <a:lnTo>
                  <a:pt x="46075" y="376021"/>
                </a:lnTo>
                <a:lnTo>
                  <a:pt x="31094" y="371016"/>
                </a:lnTo>
                <a:lnTo>
                  <a:pt x="22613" y="360014"/>
                </a:lnTo>
                <a:lnTo>
                  <a:pt x="20320" y="350266"/>
                </a:lnTo>
                <a:lnTo>
                  <a:pt x="20320" y="0"/>
                </a:lnTo>
                <a:lnTo>
                  <a:pt x="0" y="5359"/>
                </a:lnTo>
                <a:lnTo>
                  <a:pt x="10109" y="5613"/>
                </a:lnTo>
                <a:lnTo>
                  <a:pt x="9994" y="481025"/>
                </a:lnTo>
                <a:lnTo>
                  <a:pt x="10363" y="481380"/>
                </a:lnTo>
                <a:lnTo>
                  <a:pt x="20345" y="473811"/>
                </a:lnTo>
                <a:lnTo>
                  <a:pt x="30327" y="466229"/>
                </a:lnTo>
                <a:lnTo>
                  <a:pt x="43510" y="465632"/>
                </a:lnTo>
                <a:lnTo>
                  <a:pt x="58554" y="466496"/>
                </a:lnTo>
                <a:lnTo>
                  <a:pt x="68607" y="469032"/>
                </a:lnTo>
                <a:lnTo>
                  <a:pt x="74676" y="475133"/>
                </a:lnTo>
                <a:lnTo>
                  <a:pt x="77766" y="486694"/>
                </a:lnTo>
                <a:lnTo>
                  <a:pt x="78882" y="505607"/>
                </a:lnTo>
                <a:lnTo>
                  <a:pt x="79032" y="53249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273836" y="378856"/>
            <a:ext cx="160959" cy="564946"/>
          </a:xfrm>
          <a:custGeom>
            <a:avLst/>
            <a:gdLst/>
            <a:ahLst/>
            <a:cxnLst/>
            <a:rect l="l" t="t" r="r" b="b"/>
            <a:pathLst>
              <a:path w="160959" h="564946">
                <a:moveTo>
                  <a:pt x="79032" y="564946"/>
                </a:moveTo>
                <a:lnTo>
                  <a:pt x="156095" y="514261"/>
                </a:lnTo>
                <a:lnTo>
                  <a:pt x="156044" y="485261"/>
                </a:lnTo>
                <a:lnTo>
                  <a:pt x="156005" y="463480"/>
                </a:lnTo>
                <a:lnTo>
                  <a:pt x="155978" y="447665"/>
                </a:lnTo>
                <a:lnTo>
                  <a:pt x="155960" y="436561"/>
                </a:lnTo>
                <a:lnTo>
                  <a:pt x="155950" y="428916"/>
                </a:lnTo>
                <a:lnTo>
                  <a:pt x="155945" y="423474"/>
                </a:lnTo>
                <a:lnTo>
                  <a:pt x="155943" y="418983"/>
                </a:lnTo>
                <a:lnTo>
                  <a:pt x="155943" y="415251"/>
                </a:lnTo>
                <a:lnTo>
                  <a:pt x="157162" y="399861"/>
                </a:lnTo>
                <a:lnTo>
                  <a:pt x="159492" y="384241"/>
                </a:lnTo>
                <a:lnTo>
                  <a:pt x="160959" y="376021"/>
                </a:lnTo>
                <a:lnTo>
                  <a:pt x="46075" y="376021"/>
                </a:lnTo>
                <a:lnTo>
                  <a:pt x="31094" y="371016"/>
                </a:lnTo>
                <a:lnTo>
                  <a:pt x="22613" y="360014"/>
                </a:lnTo>
                <a:lnTo>
                  <a:pt x="20320" y="350266"/>
                </a:lnTo>
                <a:lnTo>
                  <a:pt x="20320" y="0"/>
                </a:lnTo>
                <a:lnTo>
                  <a:pt x="0" y="5359"/>
                </a:lnTo>
                <a:lnTo>
                  <a:pt x="10109" y="5613"/>
                </a:lnTo>
                <a:lnTo>
                  <a:pt x="10109" y="10541"/>
                </a:lnTo>
                <a:lnTo>
                  <a:pt x="10100" y="18123"/>
                </a:lnTo>
                <a:lnTo>
                  <a:pt x="10077" y="33018"/>
                </a:lnTo>
                <a:lnTo>
                  <a:pt x="10048" y="51118"/>
                </a:lnTo>
                <a:lnTo>
                  <a:pt x="10020" y="68321"/>
                </a:lnTo>
                <a:lnTo>
                  <a:pt x="10000" y="80520"/>
                </a:lnTo>
                <a:lnTo>
                  <a:pt x="9994" y="83921"/>
                </a:lnTo>
                <a:lnTo>
                  <a:pt x="9994" y="481025"/>
                </a:lnTo>
                <a:lnTo>
                  <a:pt x="10363" y="481380"/>
                </a:lnTo>
                <a:lnTo>
                  <a:pt x="20345" y="473811"/>
                </a:lnTo>
                <a:lnTo>
                  <a:pt x="30327" y="466229"/>
                </a:lnTo>
                <a:lnTo>
                  <a:pt x="43510" y="465632"/>
                </a:lnTo>
                <a:lnTo>
                  <a:pt x="58554" y="466496"/>
                </a:lnTo>
                <a:lnTo>
                  <a:pt x="68607" y="469032"/>
                </a:lnTo>
                <a:lnTo>
                  <a:pt x="74676" y="475133"/>
                </a:lnTo>
                <a:lnTo>
                  <a:pt x="77766" y="486694"/>
                </a:lnTo>
                <a:lnTo>
                  <a:pt x="78882" y="505607"/>
                </a:lnTo>
                <a:lnTo>
                  <a:pt x="79032" y="532498"/>
                </a:lnTo>
                <a:lnTo>
                  <a:pt x="79032" y="564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294157" y="272763"/>
            <a:ext cx="345909" cy="482117"/>
          </a:xfrm>
          <a:custGeom>
            <a:avLst/>
            <a:gdLst/>
            <a:ahLst/>
            <a:cxnLst/>
            <a:rect l="l" t="t" r="r" b="b"/>
            <a:pathLst>
              <a:path w="345909" h="482117">
                <a:moveTo>
                  <a:pt x="25755" y="28244"/>
                </a:moveTo>
                <a:lnTo>
                  <a:pt x="9202" y="38971"/>
                </a:lnTo>
                <a:lnTo>
                  <a:pt x="1897" y="46820"/>
                </a:lnTo>
                <a:lnTo>
                  <a:pt x="55" y="56985"/>
                </a:lnTo>
                <a:lnTo>
                  <a:pt x="0" y="456361"/>
                </a:lnTo>
                <a:lnTo>
                  <a:pt x="3831" y="469883"/>
                </a:lnTo>
                <a:lnTo>
                  <a:pt x="13825" y="479193"/>
                </a:lnTo>
                <a:lnTo>
                  <a:pt x="25755" y="482117"/>
                </a:lnTo>
                <a:lnTo>
                  <a:pt x="320154" y="482117"/>
                </a:lnTo>
                <a:lnTo>
                  <a:pt x="333676" y="478286"/>
                </a:lnTo>
                <a:lnTo>
                  <a:pt x="342986" y="468291"/>
                </a:lnTo>
                <a:lnTo>
                  <a:pt x="345909" y="456361"/>
                </a:lnTo>
                <a:lnTo>
                  <a:pt x="345909" y="57073"/>
                </a:lnTo>
                <a:lnTo>
                  <a:pt x="342387" y="27468"/>
                </a:lnTo>
                <a:lnTo>
                  <a:pt x="339895" y="10232"/>
                </a:lnTo>
                <a:lnTo>
                  <a:pt x="338353" y="0"/>
                </a:lnTo>
                <a:lnTo>
                  <a:pt x="63487" y="0"/>
                </a:lnTo>
                <a:lnTo>
                  <a:pt x="25755" y="282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294157" y="272763"/>
            <a:ext cx="345909" cy="482117"/>
          </a:xfrm>
          <a:custGeom>
            <a:avLst/>
            <a:gdLst/>
            <a:ahLst/>
            <a:cxnLst/>
            <a:rect l="l" t="t" r="r" b="b"/>
            <a:pathLst>
              <a:path w="345909" h="482117">
                <a:moveTo>
                  <a:pt x="63487" y="0"/>
                </a:moveTo>
                <a:lnTo>
                  <a:pt x="25755" y="28244"/>
                </a:lnTo>
                <a:lnTo>
                  <a:pt x="9202" y="38971"/>
                </a:lnTo>
                <a:lnTo>
                  <a:pt x="1897" y="46820"/>
                </a:lnTo>
                <a:lnTo>
                  <a:pt x="55" y="56985"/>
                </a:lnTo>
                <a:lnTo>
                  <a:pt x="0" y="63588"/>
                </a:lnTo>
                <a:lnTo>
                  <a:pt x="0" y="456361"/>
                </a:lnTo>
                <a:lnTo>
                  <a:pt x="3831" y="469883"/>
                </a:lnTo>
                <a:lnTo>
                  <a:pt x="13825" y="479193"/>
                </a:lnTo>
                <a:lnTo>
                  <a:pt x="25755" y="482117"/>
                </a:lnTo>
                <a:lnTo>
                  <a:pt x="320154" y="482117"/>
                </a:lnTo>
                <a:lnTo>
                  <a:pt x="333676" y="478286"/>
                </a:lnTo>
                <a:lnTo>
                  <a:pt x="342986" y="468291"/>
                </a:lnTo>
                <a:lnTo>
                  <a:pt x="345909" y="456361"/>
                </a:lnTo>
                <a:lnTo>
                  <a:pt x="345909" y="57073"/>
                </a:lnTo>
                <a:lnTo>
                  <a:pt x="342387" y="27468"/>
                </a:lnTo>
                <a:lnTo>
                  <a:pt x="339895" y="10232"/>
                </a:lnTo>
                <a:lnTo>
                  <a:pt x="338353" y="0"/>
                </a:lnTo>
                <a:lnTo>
                  <a:pt x="6348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348705" y="272762"/>
            <a:ext cx="345922" cy="443992"/>
          </a:xfrm>
          <a:custGeom>
            <a:avLst/>
            <a:gdLst/>
            <a:ahLst/>
            <a:cxnLst/>
            <a:rect l="l" t="t" r="r" b="b"/>
            <a:pathLst>
              <a:path w="345922" h="443992">
                <a:moveTo>
                  <a:pt x="337489" y="0"/>
                </a:moveTo>
                <a:lnTo>
                  <a:pt x="8445" y="0"/>
                </a:lnTo>
                <a:lnTo>
                  <a:pt x="3289" y="4711"/>
                </a:lnTo>
                <a:lnTo>
                  <a:pt x="0" y="11417"/>
                </a:lnTo>
                <a:lnTo>
                  <a:pt x="0" y="418236"/>
                </a:lnTo>
                <a:lnTo>
                  <a:pt x="3829" y="431755"/>
                </a:lnTo>
                <a:lnTo>
                  <a:pt x="13823" y="441064"/>
                </a:lnTo>
                <a:lnTo>
                  <a:pt x="25768" y="443992"/>
                </a:lnTo>
                <a:lnTo>
                  <a:pt x="320167" y="443992"/>
                </a:lnTo>
                <a:lnTo>
                  <a:pt x="333683" y="440160"/>
                </a:lnTo>
                <a:lnTo>
                  <a:pt x="342996" y="430166"/>
                </a:lnTo>
                <a:lnTo>
                  <a:pt x="345922" y="418236"/>
                </a:lnTo>
                <a:lnTo>
                  <a:pt x="345922" y="11417"/>
                </a:lnTo>
                <a:lnTo>
                  <a:pt x="342633" y="4711"/>
                </a:lnTo>
                <a:lnTo>
                  <a:pt x="33748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348705" y="272762"/>
            <a:ext cx="345922" cy="443992"/>
          </a:xfrm>
          <a:custGeom>
            <a:avLst/>
            <a:gdLst/>
            <a:ahLst/>
            <a:cxnLst/>
            <a:rect l="l" t="t" r="r" b="b"/>
            <a:pathLst>
              <a:path w="345922" h="443992">
                <a:moveTo>
                  <a:pt x="337489" y="0"/>
                </a:moveTo>
                <a:lnTo>
                  <a:pt x="8445" y="0"/>
                </a:lnTo>
                <a:lnTo>
                  <a:pt x="3289" y="4711"/>
                </a:lnTo>
                <a:lnTo>
                  <a:pt x="0" y="11417"/>
                </a:lnTo>
                <a:lnTo>
                  <a:pt x="0" y="18948"/>
                </a:lnTo>
                <a:lnTo>
                  <a:pt x="0" y="418236"/>
                </a:lnTo>
                <a:lnTo>
                  <a:pt x="3829" y="431755"/>
                </a:lnTo>
                <a:lnTo>
                  <a:pt x="13823" y="441064"/>
                </a:lnTo>
                <a:lnTo>
                  <a:pt x="25768" y="443992"/>
                </a:lnTo>
                <a:lnTo>
                  <a:pt x="320167" y="443992"/>
                </a:lnTo>
                <a:lnTo>
                  <a:pt x="333683" y="440160"/>
                </a:lnTo>
                <a:lnTo>
                  <a:pt x="342996" y="430166"/>
                </a:lnTo>
                <a:lnTo>
                  <a:pt x="345922" y="418236"/>
                </a:lnTo>
                <a:lnTo>
                  <a:pt x="345922" y="18948"/>
                </a:lnTo>
                <a:lnTo>
                  <a:pt x="345922" y="11417"/>
                </a:lnTo>
                <a:lnTo>
                  <a:pt x="342633" y="4711"/>
                </a:lnTo>
                <a:lnTo>
                  <a:pt x="3374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399536" y="272763"/>
            <a:ext cx="345922" cy="384327"/>
          </a:xfrm>
          <a:custGeom>
            <a:avLst/>
            <a:gdLst/>
            <a:ahLst/>
            <a:cxnLst/>
            <a:rect l="l" t="t" r="r" b="b"/>
            <a:pathLst>
              <a:path w="345922" h="384327">
                <a:moveTo>
                  <a:pt x="0" y="0"/>
                </a:moveTo>
                <a:lnTo>
                  <a:pt x="0" y="358571"/>
                </a:lnTo>
                <a:lnTo>
                  <a:pt x="3829" y="372090"/>
                </a:lnTo>
                <a:lnTo>
                  <a:pt x="13823" y="381400"/>
                </a:lnTo>
                <a:lnTo>
                  <a:pt x="25768" y="384327"/>
                </a:lnTo>
                <a:lnTo>
                  <a:pt x="320154" y="384327"/>
                </a:lnTo>
                <a:lnTo>
                  <a:pt x="333676" y="380498"/>
                </a:lnTo>
                <a:lnTo>
                  <a:pt x="342992" y="370507"/>
                </a:lnTo>
                <a:lnTo>
                  <a:pt x="345922" y="358571"/>
                </a:lnTo>
                <a:lnTo>
                  <a:pt x="345922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399536" y="272763"/>
            <a:ext cx="345922" cy="384327"/>
          </a:xfrm>
          <a:custGeom>
            <a:avLst/>
            <a:gdLst/>
            <a:ahLst/>
            <a:cxnLst/>
            <a:rect l="l" t="t" r="r" b="b"/>
            <a:pathLst>
              <a:path w="345922" h="384327">
                <a:moveTo>
                  <a:pt x="0" y="0"/>
                </a:moveTo>
                <a:lnTo>
                  <a:pt x="0" y="358571"/>
                </a:lnTo>
                <a:lnTo>
                  <a:pt x="3829" y="372090"/>
                </a:lnTo>
                <a:lnTo>
                  <a:pt x="13823" y="381400"/>
                </a:lnTo>
                <a:lnTo>
                  <a:pt x="25768" y="384327"/>
                </a:lnTo>
                <a:lnTo>
                  <a:pt x="320154" y="384327"/>
                </a:lnTo>
                <a:lnTo>
                  <a:pt x="333676" y="380498"/>
                </a:lnTo>
                <a:lnTo>
                  <a:pt x="342992" y="370507"/>
                </a:lnTo>
                <a:lnTo>
                  <a:pt x="345922" y="358571"/>
                </a:lnTo>
                <a:lnTo>
                  <a:pt x="345922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441051" y="272762"/>
            <a:ext cx="345909" cy="359244"/>
          </a:xfrm>
          <a:custGeom>
            <a:avLst/>
            <a:gdLst/>
            <a:ahLst/>
            <a:cxnLst/>
            <a:rect l="l" t="t" r="r" b="b"/>
            <a:pathLst>
              <a:path w="345909" h="359244">
                <a:moveTo>
                  <a:pt x="0" y="0"/>
                </a:moveTo>
                <a:lnTo>
                  <a:pt x="0" y="333489"/>
                </a:lnTo>
                <a:lnTo>
                  <a:pt x="3831" y="347011"/>
                </a:lnTo>
                <a:lnTo>
                  <a:pt x="13825" y="356321"/>
                </a:lnTo>
                <a:lnTo>
                  <a:pt x="25755" y="359244"/>
                </a:lnTo>
                <a:lnTo>
                  <a:pt x="320154" y="359244"/>
                </a:lnTo>
                <a:lnTo>
                  <a:pt x="333676" y="355413"/>
                </a:lnTo>
                <a:lnTo>
                  <a:pt x="342986" y="345419"/>
                </a:lnTo>
                <a:lnTo>
                  <a:pt x="345909" y="333489"/>
                </a:lnTo>
                <a:lnTo>
                  <a:pt x="34590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441051" y="272762"/>
            <a:ext cx="345909" cy="359244"/>
          </a:xfrm>
          <a:custGeom>
            <a:avLst/>
            <a:gdLst/>
            <a:ahLst/>
            <a:cxnLst/>
            <a:rect l="l" t="t" r="r" b="b"/>
            <a:pathLst>
              <a:path w="345909" h="359244">
                <a:moveTo>
                  <a:pt x="0" y="0"/>
                </a:moveTo>
                <a:lnTo>
                  <a:pt x="0" y="333489"/>
                </a:lnTo>
                <a:lnTo>
                  <a:pt x="3831" y="347011"/>
                </a:lnTo>
                <a:lnTo>
                  <a:pt x="13825" y="356321"/>
                </a:lnTo>
                <a:lnTo>
                  <a:pt x="25755" y="359244"/>
                </a:lnTo>
                <a:lnTo>
                  <a:pt x="320154" y="359244"/>
                </a:lnTo>
                <a:lnTo>
                  <a:pt x="333676" y="355413"/>
                </a:lnTo>
                <a:lnTo>
                  <a:pt x="342986" y="345419"/>
                </a:lnTo>
                <a:lnTo>
                  <a:pt x="345909" y="333489"/>
                </a:lnTo>
                <a:lnTo>
                  <a:pt x="34590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460082" y="272762"/>
            <a:ext cx="345909" cy="340220"/>
          </a:xfrm>
          <a:custGeom>
            <a:avLst/>
            <a:gdLst/>
            <a:ahLst/>
            <a:cxnLst/>
            <a:rect l="l" t="t" r="r" b="b"/>
            <a:pathLst>
              <a:path w="345909" h="340220">
                <a:moveTo>
                  <a:pt x="0" y="0"/>
                </a:moveTo>
                <a:lnTo>
                  <a:pt x="0" y="314464"/>
                </a:lnTo>
                <a:lnTo>
                  <a:pt x="3831" y="327986"/>
                </a:lnTo>
                <a:lnTo>
                  <a:pt x="13825" y="337296"/>
                </a:lnTo>
                <a:lnTo>
                  <a:pt x="25755" y="340220"/>
                </a:lnTo>
                <a:lnTo>
                  <a:pt x="320154" y="340220"/>
                </a:lnTo>
                <a:lnTo>
                  <a:pt x="333676" y="336389"/>
                </a:lnTo>
                <a:lnTo>
                  <a:pt x="342986" y="326394"/>
                </a:lnTo>
                <a:lnTo>
                  <a:pt x="345909" y="314464"/>
                </a:lnTo>
                <a:lnTo>
                  <a:pt x="34590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460082" y="272762"/>
            <a:ext cx="345909" cy="340220"/>
          </a:xfrm>
          <a:custGeom>
            <a:avLst/>
            <a:gdLst/>
            <a:ahLst/>
            <a:cxnLst/>
            <a:rect l="l" t="t" r="r" b="b"/>
            <a:pathLst>
              <a:path w="345909" h="340220">
                <a:moveTo>
                  <a:pt x="0" y="0"/>
                </a:moveTo>
                <a:lnTo>
                  <a:pt x="0" y="314464"/>
                </a:lnTo>
                <a:lnTo>
                  <a:pt x="3831" y="327986"/>
                </a:lnTo>
                <a:lnTo>
                  <a:pt x="13825" y="337296"/>
                </a:lnTo>
                <a:lnTo>
                  <a:pt x="25755" y="340220"/>
                </a:lnTo>
                <a:lnTo>
                  <a:pt x="320154" y="340220"/>
                </a:lnTo>
                <a:lnTo>
                  <a:pt x="333676" y="336389"/>
                </a:lnTo>
                <a:lnTo>
                  <a:pt x="342986" y="326394"/>
                </a:lnTo>
                <a:lnTo>
                  <a:pt x="345909" y="314464"/>
                </a:lnTo>
                <a:lnTo>
                  <a:pt x="34590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558661" y="272763"/>
            <a:ext cx="345922" cy="239039"/>
          </a:xfrm>
          <a:custGeom>
            <a:avLst/>
            <a:gdLst/>
            <a:ahLst/>
            <a:cxnLst/>
            <a:rect l="l" t="t" r="r" b="b"/>
            <a:pathLst>
              <a:path w="345922" h="239039">
                <a:moveTo>
                  <a:pt x="0" y="0"/>
                </a:moveTo>
                <a:lnTo>
                  <a:pt x="0" y="213283"/>
                </a:lnTo>
                <a:lnTo>
                  <a:pt x="3831" y="226805"/>
                </a:lnTo>
                <a:lnTo>
                  <a:pt x="13825" y="236115"/>
                </a:lnTo>
                <a:lnTo>
                  <a:pt x="25755" y="239039"/>
                </a:lnTo>
                <a:lnTo>
                  <a:pt x="320154" y="239039"/>
                </a:lnTo>
                <a:lnTo>
                  <a:pt x="333676" y="235210"/>
                </a:lnTo>
                <a:lnTo>
                  <a:pt x="342992" y="225219"/>
                </a:lnTo>
                <a:lnTo>
                  <a:pt x="345922" y="213283"/>
                </a:lnTo>
                <a:lnTo>
                  <a:pt x="345922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558661" y="272763"/>
            <a:ext cx="345922" cy="239039"/>
          </a:xfrm>
          <a:custGeom>
            <a:avLst/>
            <a:gdLst/>
            <a:ahLst/>
            <a:cxnLst/>
            <a:rect l="l" t="t" r="r" b="b"/>
            <a:pathLst>
              <a:path w="345922" h="239039">
                <a:moveTo>
                  <a:pt x="0" y="0"/>
                </a:moveTo>
                <a:lnTo>
                  <a:pt x="0" y="213283"/>
                </a:lnTo>
                <a:lnTo>
                  <a:pt x="3831" y="226805"/>
                </a:lnTo>
                <a:lnTo>
                  <a:pt x="13825" y="236115"/>
                </a:lnTo>
                <a:lnTo>
                  <a:pt x="25755" y="239039"/>
                </a:lnTo>
                <a:lnTo>
                  <a:pt x="320154" y="239039"/>
                </a:lnTo>
                <a:lnTo>
                  <a:pt x="333676" y="235210"/>
                </a:lnTo>
                <a:lnTo>
                  <a:pt x="342992" y="225219"/>
                </a:lnTo>
                <a:lnTo>
                  <a:pt x="345922" y="213283"/>
                </a:lnTo>
                <a:lnTo>
                  <a:pt x="345922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600174" y="272763"/>
            <a:ext cx="345909" cy="213969"/>
          </a:xfrm>
          <a:custGeom>
            <a:avLst/>
            <a:gdLst/>
            <a:ahLst/>
            <a:cxnLst/>
            <a:rect l="l" t="t" r="r" b="b"/>
            <a:pathLst>
              <a:path w="345909" h="213969">
                <a:moveTo>
                  <a:pt x="0" y="0"/>
                </a:moveTo>
                <a:lnTo>
                  <a:pt x="0" y="188214"/>
                </a:lnTo>
                <a:lnTo>
                  <a:pt x="3831" y="201735"/>
                </a:lnTo>
                <a:lnTo>
                  <a:pt x="13825" y="211045"/>
                </a:lnTo>
                <a:lnTo>
                  <a:pt x="25755" y="213969"/>
                </a:lnTo>
                <a:lnTo>
                  <a:pt x="320154" y="213969"/>
                </a:lnTo>
                <a:lnTo>
                  <a:pt x="333676" y="210138"/>
                </a:lnTo>
                <a:lnTo>
                  <a:pt x="342986" y="200144"/>
                </a:lnTo>
                <a:lnTo>
                  <a:pt x="345909" y="188214"/>
                </a:lnTo>
                <a:lnTo>
                  <a:pt x="34590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600174" y="272763"/>
            <a:ext cx="345909" cy="213969"/>
          </a:xfrm>
          <a:custGeom>
            <a:avLst/>
            <a:gdLst/>
            <a:ahLst/>
            <a:cxnLst/>
            <a:rect l="l" t="t" r="r" b="b"/>
            <a:pathLst>
              <a:path w="345909" h="213969">
                <a:moveTo>
                  <a:pt x="0" y="0"/>
                </a:moveTo>
                <a:lnTo>
                  <a:pt x="0" y="188214"/>
                </a:lnTo>
                <a:lnTo>
                  <a:pt x="3831" y="201735"/>
                </a:lnTo>
                <a:lnTo>
                  <a:pt x="13825" y="211045"/>
                </a:lnTo>
                <a:lnTo>
                  <a:pt x="25755" y="213969"/>
                </a:lnTo>
                <a:lnTo>
                  <a:pt x="320154" y="213969"/>
                </a:lnTo>
                <a:lnTo>
                  <a:pt x="333676" y="210138"/>
                </a:lnTo>
                <a:lnTo>
                  <a:pt x="342986" y="200144"/>
                </a:lnTo>
                <a:lnTo>
                  <a:pt x="345909" y="188214"/>
                </a:lnTo>
                <a:lnTo>
                  <a:pt x="34590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619206" y="272764"/>
            <a:ext cx="503516" cy="376110"/>
          </a:xfrm>
          <a:custGeom>
            <a:avLst/>
            <a:gdLst/>
            <a:ahLst/>
            <a:cxnLst/>
            <a:rect l="l" t="t" r="r" b="b"/>
            <a:pathLst>
              <a:path w="503516" h="376110">
                <a:moveTo>
                  <a:pt x="125427" y="192647"/>
                </a:moveTo>
                <a:lnTo>
                  <a:pt x="135344" y="186464"/>
                </a:lnTo>
                <a:lnTo>
                  <a:pt x="147216" y="177390"/>
                </a:lnTo>
                <a:lnTo>
                  <a:pt x="159942" y="166432"/>
                </a:lnTo>
                <a:lnTo>
                  <a:pt x="172420" y="154595"/>
                </a:lnTo>
                <a:lnTo>
                  <a:pt x="183546" y="142888"/>
                </a:lnTo>
                <a:lnTo>
                  <a:pt x="192220" y="132316"/>
                </a:lnTo>
                <a:lnTo>
                  <a:pt x="197340" y="123887"/>
                </a:lnTo>
                <a:lnTo>
                  <a:pt x="198247" y="120294"/>
                </a:lnTo>
                <a:lnTo>
                  <a:pt x="214236" y="82359"/>
                </a:lnTo>
                <a:lnTo>
                  <a:pt x="245605" y="69684"/>
                </a:lnTo>
                <a:lnTo>
                  <a:pt x="269409" y="71420"/>
                </a:lnTo>
                <a:lnTo>
                  <a:pt x="289301" y="73061"/>
                </a:lnTo>
                <a:lnTo>
                  <a:pt x="305789" y="74832"/>
                </a:lnTo>
                <a:lnTo>
                  <a:pt x="319378" y="76953"/>
                </a:lnTo>
                <a:lnTo>
                  <a:pt x="330575" y="79648"/>
                </a:lnTo>
                <a:lnTo>
                  <a:pt x="339885" y="83140"/>
                </a:lnTo>
                <a:lnTo>
                  <a:pt x="347815" y="87650"/>
                </a:lnTo>
                <a:lnTo>
                  <a:pt x="354871" y="93401"/>
                </a:lnTo>
                <a:lnTo>
                  <a:pt x="361559" y="100617"/>
                </a:lnTo>
                <a:lnTo>
                  <a:pt x="368385" y="109518"/>
                </a:lnTo>
                <a:lnTo>
                  <a:pt x="375856" y="120328"/>
                </a:lnTo>
                <a:lnTo>
                  <a:pt x="382092" y="129679"/>
                </a:lnTo>
                <a:lnTo>
                  <a:pt x="389523" y="142137"/>
                </a:lnTo>
                <a:lnTo>
                  <a:pt x="396159" y="155762"/>
                </a:lnTo>
                <a:lnTo>
                  <a:pt x="402046" y="170356"/>
                </a:lnTo>
                <a:lnTo>
                  <a:pt x="405657" y="181065"/>
                </a:lnTo>
                <a:lnTo>
                  <a:pt x="405657" y="0"/>
                </a:lnTo>
                <a:lnTo>
                  <a:pt x="0" y="0"/>
                </a:lnTo>
                <a:lnTo>
                  <a:pt x="0" y="169176"/>
                </a:lnTo>
                <a:lnTo>
                  <a:pt x="3831" y="182698"/>
                </a:lnTo>
                <a:lnTo>
                  <a:pt x="13825" y="192008"/>
                </a:lnTo>
                <a:lnTo>
                  <a:pt x="25755" y="194932"/>
                </a:lnTo>
                <a:lnTo>
                  <a:pt x="118567" y="194932"/>
                </a:lnTo>
                <a:lnTo>
                  <a:pt x="125427" y="1926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619206" y="272764"/>
            <a:ext cx="503516" cy="376110"/>
          </a:xfrm>
          <a:custGeom>
            <a:avLst/>
            <a:gdLst/>
            <a:ahLst/>
            <a:cxnLst/>
            <a:rect l="l" t="t" r="r" b="b"/>
            <a:pathLst>
              <a:path w="503516" h="376110">
                <a:moveTo>
                  <a:pt x="0" y="169176"/>
                </a:moveTo>
                <a:lnTo>
                  <a:pt x="3831" y="182698"/>
                </a:lnTo>
                <a:lnTo>
                  <a:pt x="13825" y="192008"/>
                </a:lnTo>
                <a:lnTo>
                  <a:pt x="25755" y="194932"/>
                </a:lnTo>
                <a:lnTo>
                  <a:pt x="54348" y="194932"/>
                </a:lnTo>
              </a:path>
              <a:path w="503516" h="376110">
                <a:moveTo>
                  <a:pt x="405657" y="181065"/>
                </a:moveTo>
                <a:lnTo>
                  <a:pt x="402046" y="170356"/>
                </a:lnTo>
                <a:lnTo>
                  <a:pt x="396159" y="155762"/>
                </a:lnTo>
                <a:lnTo>
                  <a:pt x="389523" y="142137"/>
                </a:lnTo>
                <a:lnTo>
                  <a:pt x="382092" y="129679"/>
                </a:lnTo>
                <a:lnTo>
                  <a:pt x="375856" y="120328"/>
                </a:lnTo>
                <a:lnTo>
                  <a:pt x="368385" y="109518"/>
                </a:lnTo>
                <a:lnTo>
                  <a:pt x="361559" y="100617"/>
                </a:lnTo>
                <a:lnTo>
                  <a:pt x="354871" y="93401"/>
                </a:lnTo>
                <a:lnTo>
                  <a:pt x="347815" y="87650"/>
                </a:lnTo>
                <a:lnTo>
                  <a:pt x="339885" y="83140"/>
                </a:lnTo>
                <a:lnTo>
                  <a:pt x="330575" y="79648"/>
                </a:lnTo>
                <a:lnTo>
                  <a:pt x="319378" y="76953"/>
                </a:lnTo>
                <a:lnTo>
                  <a:pt x="305789" y="74832"/>
                </a:lnTo>
                <a:lnTo>
                  <a:pt x="289301" y="73061"/>
                </a:lnTo>
                <a:lnTo>
                  <a:pt x="269409" y="71420"/>
                </a:lnTo>
                <a:lnTo>
                  <a:pt x="245605" y="69684"/>
                </a:lnTo>
                <a:lnTo>
                  <a:pt x="214236" y="82359"/>
                </a:lnTo>
                <a:lnTo>
                  <a:pt x="198247" y="120294"/>
                </a:lnTo>
                <a:lnTo>
                  <a:pt x="197340" y="123887"/>
                </a:lnTo>
                <a:lnTo>
                  <a:pt x="192220" y="132316"/>
                </a:lnTo>
                <a:lnTo>
                  <a:pt x="183546" y="142888"/>
                </a:lnTo>
                <a:lnTo>
                  <a:pt x="172420" y="154595"/>
                </a:lnTo>
                <a:lnTo>
                  <a:pt x="159942" y="166432"/>
                </a:lnTo>
                <a:lnTo>
                  <a:pt x="147216" y="177390"/>
                </a:lnTo>
                <a:lnTo>
                  <a:pt x="135344" y="186464"/>
                </a:lnTo>
                <a:lnTo>
                  <a:pt x="125427" y="192647"/>
                </a:lnTo>
                <a:lnTo>
                  <a:pt x="118567" y="194932"/>
                </a:lnTo>
                <a:lnTo>
                  <a:pt x="54348" y="194932"/>
                </a:lnTo>
              </a:path>
              <a:path w="503516" h="376110">
                <a:moveTo>
                  <a:pt x="405657" y="0"/>
                </a:moveTo>
                <a:lnTo>
                  <a:pt x="0" y="0"/>
                </a:lnTo>
                <a:lnTo>
                  <a:pt x="0" y="1691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134765" y="880885"/>
            <a:ext cx="210413" cy="263537"/>
          </a:xfrm>
          <a:custGeom>
            <a:avLst/>
            <a:gdLst/>
            <a:ahLst/>
            <a:cxnLst/>
            <a:rect l="l" t="t" r="r" b="b"/>
            <a:pathLst>
              <a:path w="210413" h="263537">
                <a:moveTo>
                  <a:pt x="14986" y="263537"/>
                </a:moveTo>
                <a:lnTo>
                  <a:pt x="58991" y="263537"/>
                </a:lnTo>
                <a:lnTo>
                  <a:pt x="210413" y="89204"/>
                </a:lnTo>
                <a:lnTo>
                  <a:pt x="206463" y="40741"/>
                </a:lnTo>
                <a:lnTo>
                  <a:pt x="148386" y="0"/>
                </a:lnTo>
                <a:lnTo>
                  <a:pt x="73888" y="67614"/>
                </a:lnTo>
                <a:lnTo>
                  <a:pt x="48767" y="86597"/>
                </a:lnTo>
                <a:lnTo>
                  <a:pt x="32354" y="99041"/>
                </a:lnTo>
                <a:lnTo>
                  <a:pt x="22796" y="106385"/>
                </a:lnTo>
                <a:lnTo>
                  <a:pt x="18239" y="110068"/>
                </a:lnTo>
                <a:lnTo>
                  <a:pt x="16725" y="112001"/>
                </a:lnTo>
                <a:lnTo>
                  <a:pt x="14519" y="119517"/>
                </a:lnTo>
                <a:lnTo>
                  <a:pt x="9479" y="135548"/>
                </a:lnTo>
                <a:lnTo>
                  <a:pt x="3975" y="152816"/>
                </a:lnTo>
                <a:lnTo>
                  <a:pt x="376" y="164044"/>
                </a:lnTo>
                <a:lnTo>
                  <a:pt x="0" y="165214"/>
                </a:lnTo>
                <a:lnTo>
                  <a:pt x="0" y="263512"/>
                </a:lnTo>
                <a:lnTo>
                  <a:pt x="14986" y="2635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134765" y="880885"/>
            <a:ext cx="210413" cy="263537"/>
          </a:xfrm>
          <a:custGeom>
            <a:avLst/>
            <a:gdLst/>
            <a:ahLst/>
            <a:cxnLst/>
            <a:rect l="l" t="t" r="r" b="b"/>
            <a:pathLst>
              <a:path w="210413" h="263537">
                <a:moveTo>
                  <a:pt x="14986" y="263537"/>
                </a:moveTo>
                <a:lnTo>
                  <a:pt x="58991" y="263537"/>
                </a:lnTo>
                <a:lnTo>
                  <a:pt x="210413" y="89204"/>
                </a:lnTo>
                <a:lnTo>
                  <a:pt x="206463" y="40741"/>
                </a:lnTo>
                <a:lnTo>
                  <a:pt x="148386" y="0"/>
                </a:lnTo>
                <a:lnTo>
                  <a:pt x="73888" y="67614"/>
                </a:lnTo>
                <a:lnTo>
                  <a:pt x="48767" y="86597"/>
                </a:lnTo>
                <a:lnTo>
                  <a:pt x="32354" y="99041"/>
                </a:lnTo>
                <a:lnTo>
                  <a:pt x="22796" y="106385"/>
                </a:lnTo>
                <a:lnTo>
                  <a:pt x="18239" y="110068"/>
                </a:lnTo>
                <a:lnTo>
                  <a:pt x="16831" y="111530"/>
                </a:lnTo>
                <a:lnTo>
                  <a:pt x="16725" y="112001"/>
                </a:lnTo>
                <a:lnTo>
                  <a:pt x="14519" y="119517"/>
                </a:lnTo>
                <a:lnTo>
                  <a:pt x="9479" y="135548"/>
                </a:lnTo>
                <a:lnTo>
                  <a:pt x="3975" y="152816"/>
                </a:lnTo>
                <a:lnTo>
                  <a:pt x="376" y="164044"/>
                </a:lnTo>
                <a:lnTo>
                  <a:pt x="0" y="165214"/>
                </a:lnTo>
                <a:lnTo>
                  <a:pt x="0" y="263512"/>
                </a:lnTo>
                <a:lnTo>
                  <a:pt x="14986" y="2635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081624" y="1154007"/>
            <a:ext cx="157162" cy="28460"/>
          </a:xfrm>
          <a:custGeom>
            <a:avLst/>
            <a:gdLst/>
            <a:ahLst/>
            <a:cxnLst/>
            <a:rect l="l" t="t" r="r" b="b"/>
            <a:pathLst>
              <a:path w="157162" h="28460">
                <a:moveTo>
                  <a:pt x="157162" y="50"/>
                </a:moveTo>
                <a:lnTo>
                  <a:pt x="37541" y="0"/>
                </a:lnTo>
                <a:lnTo>
                  <a:pt x="0" y="28397"/>
                </a:lnTo>
                <a:lnTo>
                  <a:pt x="119634" y="28460"/>
                </a:lnTo>
                <a:lnTo>
                  <a:pt x="157162" y="5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081624" y="1154007"/>
            <a:ext cx="157162" cy="28460"/>
          </a:xfrm>
          <a:custGeom>
            <a:avLst/>
            <a:gdLst/>
            <a:ahLst/>
            <a:cxnLst/>
            <a:rect l="l" t="t" r="r" b="b"/>
            <a:pathLst>
              <a:path w="157162" h="28460">
                <a:moveTo>
                  <a:pt x="157162" y="50"/>
                </a:moveTo>
                <a:lnTo>
                  <a:pt x="119634" y="28460"/>
                </a:lnTo>
                <a:lnTo>
                  <a:pt x="0" y="28397"/>
                </a:lnTo>
                <a:lnTo>
                  <a:pt x="37541" y="0"/>
                </a:lnTo>
                <a:lnTo>
                  <a:pt x="157162" y="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244675" y="971054"/>
            <a:ext cx="256603" cy="447395"/>
          </a:xfrm>
          <a:custGeom>
            <a:avLst/>
            <a:gdLst/>
            <a:ahLst/>
            <a:cxnLst/>
            <a:rect l="l" t="t" r="r" b="b"/>
            <a:pathLst>
              <a:path w="256603" h="447395">
                <a:moveTo>
                  <a:pt x="173520" y="0"/>
                </a:moveTo>
                <a:lnTo>
                  <a:pt x="0" y="0"/>
                </a:lnTo>
                <a:lnTo>
                  <a:pt x="0" y="447395"/>
                </a:lnTo>
                <a:lnTo>
                  <a:pt x="173520" y="447395"/>
                </a:lnTo>
                <a:lnTo>
                  <a:pt x="180768" y="446556"/>
                </a:lnTo>
                <a:lnTo>
                  <a:pt x="194718" y="440048"/>
                </a:lnTo>
                <a:lnTo>
                  <a:pt x="207768" y="427566"/>
                </a:lnTo>
                <a:lnTo>
                  <a:pt x="219711" y="409664"/>
                </a:lnTo>
                <a:lnTo>
                  <a:pt x="230342" y="386897"/>
                </a:lnTo>
                <a:lnTo>
                  <a:pt x="239455" y="359822"/>
                </a:lnTo>
                <a:lnTo>
                  <a:pt x="243377" y="344842"/>
                </a:lnTo>
                <a:lnTo>
                  <a:pt x="246842" y="328993"/>
                </a:lnTo>
                <a:lnTo>
                  <a:pt x="249824" y="312344"/>
                </a:lnTo>
                <a:lnTo>
                  <a:pt x="252297" y="294966"/>
                </a:lnTo>
                <a:lnTo>
                  <a:pt x="254236" y="276927"/>
                </a:lnTo>
                <a:lnTo>
                  <a:pt x="255615" y="258296"/>
                </a:lnTo>
                <a:lnTo>
                  <a:pt x="256408" y="239144"/>
                </a:lnTo>
                <a:lnTo>
                  <a:pt x="256603" y="223697"/>
                </a:lnTo>
                <a:lnTo>
                  <a:pt x="256291" y="204182"/>
                </a:lnTo>
                <a:lnTo>
                  <a:pt x="255373" y="185134"/>
                </a:lnTo>
                <a:lnTo>
                  <a:pt x="253874" y="166622"/>
                </a:lnTo>
                <a:lnTo>
                  <a:pt x="251821" y="148716"/>
                </a:lnTo>
                <a:lnTo>
                  <a:pt x="249238" y="131485"/>
                </a:lnTo>
                <a:lnTo>
                  <a:pt x="246152" y="114999"/>
                </a:lnTo>
                <a:lnTo>
                  <a:pt x="242589" y="99327"/>
                </a:lnTo>
                <a:lnTo>
                  <a:pt x="238574" y="84539"/>
                </a:lnTo>
                <a:lnTo>
                  <a:pt x="229292" y="57891"/>
                </a:lnTo>
                <a:lnTo>
                  <a:pt x="218513" y="35610"/>
                </a:lnTo>
                <a:lnTo>
                  <a:pt x="206444" y="18251"/>
                </a:lnTo>
                <a:lnTo>
                  <a:pt x="193289" y="6371"/>
                </a:lnTo>
                <a:lnTo>
                  <a:pt x="179256" y="524"/>
                </a:lnTo>
                <a:lnTo>
                  <a:pt x="17352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244675" y="971054"/>
            <a:ext cx="256603" cy="447395"/>
          </a:xfrm>
          <a:custGeom>
            <a:avLst/>
            <a:gdLst/>
            <a:ahLst/>
            <a:cxnLst/>
            <a:rect l="l" t="t" r="r" b="b"/>
            <a:pathLst>
              <a:path w="256603" h="447395">
                <a:moveTo>
                  <a:pt x="173520" y="0"/>
                </a:moveTo>
                <a:lnTo>
                  <a:pt x="0" y="0"/>
                </a:lnTo>
                <a:lnTo>
                  <a:pt x="0" y="447395"/>
                </a:lnTo>
                <a:lnTo>
                  <a:pt x="173520" y="447395"/>
                </a:lnTo>
                <a:lnTo>
                  <a:pt x="180768" y="446556"/>
                </a:lnTo>
                <a:lnTo>
                  <a:pt x="194718" y="440048"/>
                </a:lnTo>
                <a:lnTo>
                  <a:pt x="207768" y="427566"/>
                </a:lnTo>
                <a:lnTo>
                  <a:pt x="219711" y="409664"/>
                </a:lnTo>
                <a:lnTo>
                  <a:pt x="230342" y="386897"/>
                </a:lnTo>
                <a:lnTo>
                  <a:pt x="239455" y="359822"/>
                </a:lnTo>
                <a:lnTo>
                  <a:pt x="243377" y="344842"/>
                </a:lnTo>
                <a:lnTo>
                  <a:pt x="246842" y="328993"/>
                </a:lnTo>
                <a:lnTo>
                  <a:pt x="249824" y="312344"/>
                </a:lnTo>
                <a:lnTo>
                  <a:pt x="252297" y="294966"/>
                </a:lnTo>
                <a:lnTo>
                  <a:pt x="254236" y="276927"/>
                </a:lnTo>
                <a:lnTo>
                  <a:pt x="255615" y="258296"/>
                </a:lnTo>
                <a:lnTo>
                  <a:pt x="256408" y="239144"/>
                </a:lnTo>
                <a:lnTo>
                  <a:pt x="256603" y="223697"/>
                </a:lnTo>
                <a:lnTo>
                  <a:pt x="256291" y="204182"/>
                </a:lnTo>
                <a:lnTo>
                  <a:pt x="255373" y="185134"/>
                </a:lnTo>
                <a:lnTo>
                  <a:pt x="253874" y="166622"/>
                </a:lnTo>
                <a:lnTo>
                  <a:pt x="251821" y="148716"/>
                </a:lnTo>
                <a:lnTo>
                  <a:pt x="249238" y="131485"/>
                </a:lnTo>
                <a:lnTo>
                  <a:pt x="246152" y="114999"/>
                </a:lnTo>
                <a:lnTo>
                  <a:pt x="242589" y="99327"/>
                </a:lnTo>
                <a:lnTo>
                  <a:pt x="238574" y="84539"/>
                </a:lnTo>
                <a:lnTo>
                  <a:pt x="229292" y="57891"/>
                </a:lnTo>
                <a:lnTo>
                  <a:pt x="218513" y="35610"/>
                </a:lnTo>
                <a:lnTo>
                  <a:pt x="206444" y="18251"/>
                </a:lnTo>
                <a:lnTo>
                  <a:pt x="193289" y="6371"/>
                </a:lnTo>
                <a:lnTo>
                  <a:pt x="179256" y="524"/>
                </a:lnTo>
                <a:lnTo>
                  <a:pt x="17352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298218" y="1365794"/>
            <a:ext cx="109677" cy="0"/>
          </a:xfrm>
          <a:custGeom>
            <a:avLst/>
            <a:gdLst/>
            <a:ahLst/>
            <a:cxnLst/>
            <a:rect l="l" t="t" r="r" b="b"/>
            <a:pathLst>
              <a:path w="109677">
                <a:moveTo>
                  <a:pt x="0" y="0"/>
                </a:moveTo>
                <a:lnTo>
                  <a:pt x="1096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161586" y="971049"/>
            <a:ext cx="166179" cy="447408"/>
          </a:xfrm>
          <a:custGeom>
            <a:avLst/>
            <a:gdLst/>
            <a:ahLst/>
            <a:cxnLst/>
            <a:rect l="l" t="t" r="r" b="b"/>
            <a:pathLst>
              <a:path w="166179" h="447408">
                <a:moveTo>
                  <a:pt x="166179" y="223697"/>
                </a:moveTo>
                <a:lnTo>
                  <a:pt x="165984" y="208244"/>
                </a:lnTo>
                <a:lnTo>
                  <a:pt x="165191" y="189093"/>
                </a:lnTo>
                <a:lnTo>
                  <a:pt x="163812" y="170463"/>
                </a:lnTo>
                <a:lnTo>
                  <a:pt x="161873" y="152424"/>
                </a:lnTo>
                <a:lnTo>
                  <a:pt x="159399" y="135046"/>
                </a:lnTo>
                <a:lnTo>
                  <a:pt x="156417" y="118398"/>
                </a:lnTo>
                <a:lnTo>
                  <a:pt x="152951" y="102550"/>
                </a:lnTo>
                <a:lnTo>
                  <a:pt x="149029" y="87570"/>
                </a:lnTo>
                <a:lnTo>
                  <a:pt x="139916" y="60496"/>
                </a:lnTo>
                <a:lnTo>
                  <a:pt x="129283" y="37730"/>
                </a:lnTo>
                <a:lnTo>
                  <a:pt x="117338" y="19828"/>
                </a:lnTo>
                <a:lnTo>
                  <a:pt x="104286" y="7346"/>
                </a:lnTo>
                <a:lnTo>
                  <a:pt x="90333" y="839"/>
                </a:lnTo>
                <a:lnTo>
                  <a:pt x="83083" y="0"/>
                </a:lnTo>
                <a:lnTo>
                  <a:pt x="77346" y="524"/>
                </a:lnTo>
                <a:lnTo>
                  <a:pt x="63313" y="6371"/>
                </a:lnTo>
                <a:lnTo>
                  <a:pt x="50159" y="18251"/>
                </a:lnTo>
                <a:lnTo>
                  <a:pt x="38089" y="35610"/>
                </a:lnTo>
                <a:lnTo>
                  <a:pt x="27310" y="57891"/>
                </a:lnTo>
                <a:lnTo>
                  <a:pt x="18029" y="84539"/>
                </a:lnTo>
                <a:lnTo>
                  <a:pt x="14014" y="99327"/>
                </a:lnTo>
                <a:lnTo>
                  <a:pt x="10450" y="114999"/>
                </a:lnTo>
                <a:lnTo>
                  <a:pt x="7364" y="131485"/>
                </a:lnTo>
                <a:lnTo>
                  <a:pt x="4782" y="148716"/>
                </a:lnTo>
                <a:lnTo>
                  <a:pt x="2728" y="166622"/>
                </a:lnTo>
                <a:lnTo>
                  <a:pt x="1229" y="185134"/>
                </a:lnTo>
                <a:lnTo>
                  <a:pt x="311" y="204182"/>
                </a:lnTo>
                <a:lnTo>
                  <a:pt x="0" y="223697"/>
                </a:lnTo>
                <a:lnTo>
                  <a:pt x="195" y="239161"/>
                </a:lnTo>
                <a:lnTo>
                  <a:pt x="988" y="258312"/>
                </a:lnTo>
                <a:lnTo>
                  <a:pt x="2367" y="276942"/>
                </a:lnTo>
                <a:lnTo>
                  <a:pt x="4307" y="294980"/>
                </a:lnTo>
                <a:lnTo>
                  <a:pt x="6780" y="312358"/>
                </a:lnTo>
                <a:lnTo>
                  <a:pt x="9763" y="329006"/>
                </a:lnTo>
                <a:lnTo>
                  <a:pt x="13228" y="344855"/>
                </a:lnTo>
                <a:lnTo>
                  <a:pt x="17150" y="359834"/>
                </a:lnTo>
                <a:lnTo>
                  <a:pt x="26262" y="386909"/>
                </a:lnTo>
                <a:lnTo>
                  <a:pt x="36893" y="409676"/>
                </a:lnTo>
                <a:lnTo>
                  <a:pt x="48836" y="427578"/>
                </a:lnTo>
                <a:lnTo>
                  <a:pt x="61886" y="440061"/>
                </a:lnTo>
                <a:lnTo>
                  <a:pt x="75835" y="446568"/>
                </a:lnTo>
                <a:lnTo>
                  <a:pt x="83083" y="447408"/>
                </a:lnTo>
                <a:lnTo>
                  <a:pt x="88830" y="446881"/>
                </a:lnTo>
                <a:lnTo>
                  <a:pt x="102865" y="441031"/>
                </a:lnTo>
                <a:lnTo>
                  <a:pt x="116020" y="429147"/>
                </a:lnTo>
                <a:lnTo>
                  <a:pt x="128091" y="411786"/>
                </a:lnTo>
                <a:lnTo>
                  <a:pt x="138870" y="389502"/>
                </a:lnTo>
                <a:lnTo>
                  <a:pt x="148151" y="362853"/>
                </a:lnTo>
                <a:lnTo>
                  <a:pt x="152166" y="348064"/>
                </a:lnTo>
                <a:lnTo>
                  <a:pt x="155729" y="332392"/>
                </a:lnTo>
                <a:lnTo>
                  <a:pt x="158815" y="315906"/>
                </a:lnTo>
                <a:lnTo>
                  <a:pt x="161397" y="298675"/>
                </a:lnTo>
                <a:lnTo>
                  <a:pt x="163451" y="280770"/>
                </a:lnTo>
                <a:lnTo>
                  <a:pt x="164949" y="262259"/>
                </a:lnTo>
                <a:lnTo>
                  <a:pt x="165867" y="243211"/>
                </a:lnTo>
                <a:lnTo>
                  <a:pt x="166179" y="22369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161586" y="971049"/>
            <a:ext cx="166179" cy="447408"/>
          </a:xfrm>
          <a:custGeom>
            <a:avLst/>
            <a:gdLst/>
            <a:ahLst/>
            <a:cxnLst/>
            <a:rect l="l" t="t" r="r" b="b"/>
            <a:pathLst>
              <a:path w="166179" h="447408">
                <a:moveTo>
                  <a:pt x="166179" y="223697"/>
                </a:moveTo>
                <a:lnTo>
                  <a:pt x="165867" y="243211"/>
                </a:lnTo>
                <a:lnTo>
                  <a:pt x="164949" y="262259"/>
                </a:lnTo>
                <a:lnTo>
                  <a:pt x="163451" y="280770"/>
                </a:lnTo>
                <a:lnTo>
                  <a:pt x="161397" y="298675"/>
                </a:lnTo>
                <a:lnTo>
                  <a:pt x="158815" y="315906"/>
                </a:lnTo>
                <a:lnTo>
                  <a:pt x="155729" y="332392"/>
                </a:lnTo>
                <a:lnTo>
                  <a:pt x="152166" y="348064"/>
                </a:lnTo>
                <a:lnTo>
                  <a:pt x="148151" y="362853"/>
                </a:lnTo>
                <a:lnTo>
                  <a:pt x="138870" y="389502"/>
                </a:lnTo>
                <a:lnTo>
                  <a:pt x="128091" y="411786"/>
                </a:lnTo>
                <a:lnTo>
                  <a:pt x="116020" y="429147"/>
                </a:lnTo>
                <a:lnTo>
                  <a:pt x="102865" y="441031"/>
                </a:lnTo>
                <a:lnTo>
                  <a:pt x="88830" y="446881"/>
                </a:lnTo>
                <a:lnTo>
                  <a:pt x="83083" y="447408"/>
                </a:lnTo>
                <a:lnTo>
                  <a:pt x="75835" y="446568"/>
                </a:lnTo>
                <a:lnTo>
                  <a:pt x="61886" y="440061"/>
                </a:lnTo>
                <a:lnTo>
                  <a:pt x="48836" y="427578"/>
                </a:lnTo>
                <a:lnTo>
                  <a:pt x="36893" y="409676"/>
                </a:lnTo>
                <a:lnTo>
                  <a:pt x="26262" y="386909"/>
                </a:lnTo>
                <a:lnTo>
                  <a:pt x="17150" y="359834"/>
                </a:lnTo>
                <a:lnTo>
                  <a:pt x="13228" y="344855"/>
                </a:lnTo>
                <a:lnTo>
                  <a:pt x="9763" y="329006"/>
                </a:lnTo>
                <a:lnTo>
                  <a:pt x="6780" y="312358"/>
                </a:lnTo>
                <a:lnTo>
                  <a:pt x="4307" y="294980"/>
                </a:lnTo>
                <a:lnTo>
                  <a:pt x="2367" y="276942"/>
                </a:lnTo>
                <a:lnTo>
                  <a:pt x="988" y="258312"/>
                </a:lnTo>
                <a:lnTo>
                  <a:pt x="195" y="239161"/>
                </a:lnTo>
                <a:lnTo>
                  <a:pt x="0" y="223697"/>
                </a:lnTo>
                <a:lnTo>
                  <a:pt x="311" y="204182"/>
                </a:lnTo>
                <a:lnTo>
                  <a:pt x="1229" y="185134"/>
                </a:lnTo>
                <a:lnTo>
                  <a:pt x="2728" y="166622"/>
                </a:lnTo>
                <a:lnTo>
                  <a:pt x="4782" y="148716"/>
                </a:lnTo>
                <a:lnTo>
                  <a:pt x="7364" y="131485"/>
                </a:lnTo>
                <a:lnTo>
                  <a:pt x="10450" y="114999"/>
                </a:lnTo>
                <a:lnTo>
                  <a:pt x="14014" y="99327"/>
                </a:lnTo>
                <a:lnTo>
                  <a:pt x="18029" y="84539"/>
                </a:lnTo>
                <a:lnTo>
                  <a:pt x="27310" y="57891"/>
                </a:lnTo>
                <a:lnTo>
                  <a:pt x="38089" y="35610"/>
                </a:lnTo>
                <a:lnTo>
                  <a:pt x="50159" y="18251"/>
                </a:lnTo>
                <a:lnTo>
                  <a:pt x="63313" y="6371"/>
                </a:lnTo>
                <a:lnTo>
                  <a:pt x="77346" y="524"/>
                </a:lnTo>
                <a:lnTo>
                  <a:pt x="83083" y="0"/>
                </a:lnTo>
                <a:lnTo>
                  <a:pt x="90333" y="839"/>
                </a:lnTo>
                <a:lnTo>
                  <a:pt x="104286" y="7346"/>
                </a:lnTo>
                <a:lnTo>
                  <a:pt x="117338" y="19828"/>
                </a:lnTo>
                <a:lnTo>
                  <a:pt x="129283" y="37730"/>
                </a:lnTo>
                <a:lnTo>
                  <a:pt x="139916" y="60496"/>
                </a:lnTo>
                <a:lnTo>
                  <a:pt x="149029" y="87570"/>
                </a:lnTo>
                <a:lnTo>
                  <a:pt x="152951" y="102550"/>
                </a:lnTo>
                <a:lnTo>
                  <a:pt x="156417" y="118398"/>
                </a:lnTo>
                <a:lnTo>
                  <a:pt x="159399" y="135046"/>
                </a:lnTo>
                <a:lnTo>
                  <a:pt x="161873" y="152424"/>
                </a:lnTo>
                <a:lnTo>
                  <a:pt x="163812" y="170463"/>
                </a:lnTo>
                <a:lnTo>
                  <a:pt x="165191" y="189093"/>
                </a:lnTo>
                <a:lnTo>
                  <a:pt x="165984" y="208244"/>
                </a:lnTo>
                <a:lnTo>
                  <a:pt x="166179" y="2236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165201" y="1017646"/>
            <a:ext cx="131572" cy="354215"/>
          </a:xfrm>
          <a:custGeom>
            <a:avLst/>
            <a:gdLst/>
            <a:ahLst/>
            <a:cxnLst/>
            <a:rect l="l" t="t" r="r" b="b"/>
            <a:pathLst>
              <a:path w="131572" h="354215">
                <a:moveTo>
                  <a:pt x="131572" y="177101"/>
                </a:moveTo>
                <a:lnTo>
                  <a:pt x="131270" y="160026"/>
                </a:lnTo>
                <a:lnTo>
                  <a:pt x="130211" y="141101"/>
                </a:lnTo>
                <a:lnTo>
                  <a:pt x="128431" y="122885"/>
                </a:lnTo>
                <a:lnTo>
                  <a:pt x="125971" y="105491"/>
                </a:lnTo>
                <a:lnTo>
                  <a:pt x="122871" y="89028"/>
                </a:lnTo>
                <a:lnTo>
                  <a:pt x="119173" y="73608"/>
                </a:lnTo>
                <a:lnTo>
                  <a:pt x="114919" y="59340"/>
                </a:lnTo>
                <a:lnTo>
                  <a:pt x="110149" y="46337"/>
                </a:lnTo>
                <a:lnTo>
                  <a:pt x="104905" y="34707"/>
                </a:lnTo>
                <a:lnTo>
                  <a:pt x="93158" y="16016"/>
                </a:lnTo>
                <a:lnTo>
                  <a:pt x="80009" y="4151"/>
                </a:lnTo>
                <a:lnTo>
                  <a:pt x="65786" y="0"/>
                </a:lnTo>
                <a:lnTo>
                  <a:pt x="59443" y="812"/>
                </a:lnTo>
                <a:lnTo>
                  <a:pt x="45646" y="8451"/>
                </a:lnTo>
                <a:lnTo>
                  <a:pt x="33070" y="23415"/>
                </a:lnTo>
                <a:lnTo>
                  <a:pt x="22042" y="44818"/>
                </a:lnTo>
                <a:lnTo>
                  <a:pt x="17212" y="57657"/>
                </a:lnTo>
                <a:lnTo>
                  <a:pt x="12892" y="71774"/>
                </a:lnTo>
                <a:lnTo>
                  <a:pt x="9124" y="87057"/>
                </a:lnTo>
                <a:lnTo>
                  <a:pt x="5949" y="103397"/>
                </a:lnTo>
                <a:lnTo>
                  <a:pt x="3408" y="120682"/>
                </a:lnTo>
                <a:lnTo>
                  <a:pt x="1542" y="138801"/>
                </a:lnTo>
                <a:lnTo>
                  <a:pt x="392" y="157645"/>
                </a:lnTo>
                <a:lnTo>
                  <a:pt x="0" y="177101"/>
                </a:lnTo>
                <a:lnTo>
                  <a:pt x="302" y="194193"/>
                </a:lnTo>
                <a:lnTo>
                  <a:pt x="1361" y="213117"/>
                </a:lnTo>
                <a:lnTo>
                  <a:pt x="3140" y="231331"/>
                </a:lnTo>
                <a:lnTo>
                  <a:pt x="5600" y="248725"/>
                </a:lnTo>
                <a:lnTo>
                  <a:pt x="8699" y="265187"/>
                </a:lnTo>
                <a:lnTo>
                  <a:pt x="12396" y="280607"/>
                </a:lnTo>
                <a:lnTo>
                  <a:pt x="16650" y="294874"/>
                </a:lnTo>
                <a:lnTo>
                  <a:pt x="21419" y="307878"/>
                </a:lnTo>
                <a:lnTo>
                  <a:pt x="26663" y="319507"/>
                </a:lnTo>
                <a:lnTo>
                  <a:pt x="38409" y="338199"/>
                </a:lnTo>
                <a:lnTo>
                  <a:pt x="51559" y="350063"/>
                </a:lnTo>
                <a:lnTo>
                  <a:pt x="65786" y="354215"/>
                </a:lnTo>
                <a:lnTo>
                  <a:pt x="72133" y="353401"/>
                </a:lnTo>
                <a:lnTo>
                  <a:pt x="85925" y="345758"/>
                </a:lnTo>
                <a:lnTo>
                  <a:pt x="98499" y="330791"/>
                </a:lnTo>
                <a:lnTo>
                  <a:pt x="109526" y="309385"/>
                </a:lnTo>
                <a:lnTo>
                  <a:pt x="114357" y="296545"/>
                </a:lnTo>
                <a:lnTo>
                  <a:pt x="118677" y="282427"/>
                </a:lnTo>
                <a:lnTo>
                  <a:pt x="122445" y="267143"/>
                </a:lnTo>
                <a:lnTo>
                  <a:pt x="125621" y="250803"/>
                </a:lnTo>
                <a:lnTo>
                  <a:pt x="128162" y="233518"/>
                </a:lnTo>
                <a:lnTo>
                  <a:pt x="130029" y="215399"/>
                </a:lnTo>
                <a:lnTo>
                  <a:pt x="131179" y="196556"/>
                </a:lnTo>
                <a:lnTo>
                  <a:pt x="131572" y="177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165201" y="1017646"/>
            <a:ext cx="131572" cy="354215"/>
          </a:xfrm>
          <a:custGeom>
            <a:avLst/>
            <a:gdLst/>
            <a:ahLst/>
            <a:cxnLst/>
            <a:rect l="l" t="t" r="r" b="b"/>
            <a:pathLst>
              <a:path w="131572" h="354215">
                <a:moveTo>
                  <a:pt x="131572" y="177101"/>
                </a:moveTo>
                <a:lnTo>
                  <a:pt x="131179" y="196556"/>
                </a:lnTo>
                <a:lnTo>
                  <a:pt x="130029" y="215399"/>
                </a:lnTo>
                <a:lnTo>
                  <a:pt x="128162" y="233518"/>
                </a:lnTo>
                <a:lnTo>
                  <a:pt x="125621" y="250803"/>
                </a:lnTo>
                <a:lnTo>
                  <a:pt x="122445" y="267143"/>
                </a:lnTo>
                <a:lnTo>
                  <a:pt x="118677" y="282427"/>
                </a:lnTo>
                <a:lnTo>
                  <a:pt x="114357" y="296545"/>
                </a:lnTo>
                <a:lnTo>
                  <a:pt x="109526" y="309385"/>
                </a:lnTo>
                <a:lnTo>
                  <a:pt x="104227" y="320838"/>
                </a:lnTo>
                <a:lnTo>
                  <a:pt x="92385" y="339135"/>
                </a:lnTo>
                <a:lnTo>
                  <a:pt x="79160" y="350551"/>
                </a:lnTo>
                <a:lnTo>
                  <a:pt x="65786" y="354215"/>
                </a:lnTo>
                <a:lnTo>
                  <a:pt x="58559" y="353159"/>
                </a:lnTo>
                <a:lnTo>
                  <a:pt x="44829" y="345040"/>
                </a:lnTo>
                <a:lnTo>
                  <a:pt x="32340" y="329651"/>
                </a:lnTo>
                <a:lnTo>
                  <a:pt x="21419" y="307878"/>
                </a:lnTo>
                <a:lnTo>
                  <a:pt x="16650" y="294874"/>
                </a:lnTo>
                <a:lnTo>
                  <a:pt x="12396" y="280607"/>
                </a:lnTo>
                <a:lnTo>
                  <a:pt x="8699" y="265187"/>
                </a:lnTo>
                <a:lnTo>
                  <a:pt x="5600" y="248725"/>
                </a:lnTo>
                <a:lnTo>
                  <a:pt x="3140" y="231331"/>
                </a:lnTo>
                <a:lnTo>
                  <a:pt x="1361" y="213117"/>
                </a:lnTo>
                <a:lnTo>
                  <a:pt x="302" y="194193"/>
                </a:lnTo>
                <a:lnTo>
                  <a:pt x="0" y="177101"/>
                </a:lnTo>
                <a:lnTo>
                  <a:pt x="392" y="157645"/>
                </a:lnTo>
                <a:lnTo>
                  <a:pt x="1542" y="138801"/>
                </a:lnTo>
                <a:lnTo>
                  <a:pt x="3408" y="120682"/>
                </a:lnTo>
                <a:lnTo>
                  <a:pt x="5949" y="103397"/>
                </a:lnTo>
                <a:lnTo>
                  <a:pt x="9124" y="87057"/>
                </a:lnTo>
                <a:lnTo>
                  <a:pt x="12892" y="71774"/>
                </a:lnTo>
                <a:lnTo>
                  <a:pt x="17212" y="57657"/>
                </a:lnTo>
                <a:lnTo>
                  <a:pt x="22042" y="44818"/>
                </a:lnTo>
                <a:lnTo>
                  <a:pt x="27342" y="33367"/>
                </a:lnTo>
                <a:lnTo>
                  <a:pt x="39185" y="15073"/>
                </a:lnTo>
                <a:lnTo>
                  <a:pt x="52413" y="3660"/>
                </a:lnTo>
                <a:lnTo>
                  <a:pt x="65786" y="0"/>
                </a:lnTo>
                <a:lnTo>
                  <a:pt x="73011" y="1056"/>
                </a:lnTo>
                <a:lnTo>
                  <a:pt x="86738" y="9175"/>
                </a:lnTo>
                <a:lnTo>
                  <a:pt x="99228" y="24564"/>
                </a:lnTo>
                <a:lnTo>
                  <a:pt x="110149" y="46337"/>
                </a:lnTo>
                <a:lnTo>
                  <a:pt x="114919" y="59340"/>
                </a:lnTo>
                <a:lnTo>
                  <a:pt x="119173" y="73608"/>
                </a:lnTo>
                <a:lnTo>
                  <a:pt x="122871" y="89028"/>
                </a:lnTo>
                <a:lnTo>
                  <a:pt x="125971" y="105491"/>
                </a:lnTo>
                <a:lnTo>
                  <a:pt x="128431" y="122885"/>
                </a:lnTo>
                <a:lnTo>
                  <a:pt x="130211" y="141101"/>
                </a:lnTo>
                <a:lnTo>
                  <a:pt x="131270" y="160026"/>
                </a:lnTo>
                <a:lnTo>
                  <a:pt x="131572" y="1771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179209" y="1055339"/>
            <a:ext cx="103555" cy="278828"/>
          </a:xfrm>
          <a:custGeom>
            <a:avLst/>
            <a:gdLst/>
            <a:ahLst/>
            <a:cxnLst/>
            <a:rect l="l" t="t" r="r" b="b"/>
            <a:pathLst>
              <a:path w="103555" h="278828">
                <a:moveTo>
                  <a:pt x="103555" y="139407"/>
                </a:moveTo>
                <a:lnTo>
                  <a:pt x="103304" y="125581"/>
                </a:lnTo>
                <a:lnTo>
                  <a:pt x="102128" y="106766"/>
                </a:lnTo>
                <a:lnTo>
                  <a:pt x="100050" y="88895"/>
                </a:lnTo>
                <a:lnTo>
                  <a:pt x="97139" y="72145"/>
                </a:lnTo>
                <a:lnTo>
                  <a:pt x="93459" y="56696"/>
                </a:lnTo>
                <a:lnTo>
                  <a:pt x="89077" y="42727"/>
                </a:lnTo>
                <a:lnTo>
                  <a:pt x="84060" y="30417"/>
                </a:lnTo>
                <a:lnTo>
                  <a:pt x="78475" y="19943"/>
                </a:lnTo>
                <a:lnTo>
                  <a:pt x="72388" y="11486"/>
                </a:lnTo>
                <a:lnTo>
                  <a:pt x="58972" y="1335"/>
                </a:lnTo>
                <a:lnTo>
                  <a:pt x="51777" y="0"/>
                </a:lnTo>
                <a:lnTo>
                  <a:pt x="46641" y="677"/>
                </a:lnTo>
                <a:lnTo>
                  <a:pt x="33014" y="9434"/>
                </a:lnTo>
                <a:lnTo>
                  <a:pt x="26793" y="17272"/>
                </a:lnTo>
                <a:lnTo>
                  <a:pt x="21055" y="27179"/>
                </a:lnTo>
                <a:lnTo>
                  <a:pt x="15867" y="38974"/>
                </a:lnTo>
                <a:lnTo>
                  <a:pt x="11295" y="52481"/>
                </a:lnTo>
                <a:lnTo>
                  <a:pt x="7405" y="67518"/>
                </a:lnTo>
                <a:lnTo>
                  <a:pt x="4265" y="83908"/>
                </a:lnTo>
                <a:lnTo>
                  <a:pt x="1939" y="101473"/>
                </a:lnTo>
                <a:lnTo>
                  <a:pt x="496" y="120032"/>
                </a:lnTo>
                <a:lnTo>
                  <a:pt x="0" y="139407"/>
                </a:lnTo>
                <a:lnTo>
                  <a:pt x="252" y="153253"/>
                </a:lnTo>
                <a:lnTo>
                  <a:pt x="1428" y="172068"/>
                </a:lnTo>
                <a:lnTo>
                  <a:pt x="3505" y="189940"/>
                </a:lnTo>
                <a:lnTo>
                  <a:pt x="6416" y="206689"/>
                </a:lnTo>
                <a:lnTo>
                  <a:pt x="10095" y="222137"/>
                </a:lnTo>
                <a:lnTo>
                  <a:pt x="14475" y="236105"/>
                </a:lnTo>
                <a:lnTo>
                  <a:pt x="19491" y="248414"/>
                </a:lnTo>
                <a:lnTo>
                  <a:pt x="25076" y="258887"/>
                </a:lnTo>
                <a:lnTo>
                  <a:pt x="31163" y="267343"/>
                </a:lnTo>
                <a:lnTo>
                  <a:pt x="44580" y="277492"/>
                </a:lnTo>
                <a:lnTo>
                  <a:pt x="51777" y="278828"/>
                </a:lnTo>
                <a:lnTo>
                  <a:pt x="56918" y="278149"/>
                </a:lnTo>
                <a:lnTo>
                  <a:pt x="70540" y="269388"/>
                </a:lnTo>
                <a:lnTo>
                  <a:pt x="76760" y="261549"/>
                </a:lnTo>
                <a:lnTo>
                  <a:pt x="82498" y="251642"/>
                </a:lnTo>
                <a:lnTo>
                  <a:pt x="87686" y="239845"/>
                </a:lnTo>
                <a:lnTo>
                  <a:pt x="92258" y="226339"/>
                </a:lnTo>
                <a:lnTo>
                  <a:pt x="96148" y="211301"/>
                </a:lnTo>
                <a:lnTo>
                  <a:pt x="99289" y="194910"/>
                </a:lnTo>
                <a:lnTo>
                  <a:pt x="101615" y="177345"/>
                </a:lnTo>
                <a:lnTo>
                  <a:pt x="103059" y="158784"/>
                </a:lnTo>
                <a:lnTo>
                  <a:pt x="103555" y="1394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179209" y="1055339"/>
            <a:ext cx="103555" cy="278828"/>
          </a:xfrm>
          <a:custGeom>
            <a:avLst/>
            <a:gdLst/>
            <a:ahLst/>
            <a:cxnLst/>
            <a:rect l="l" t="t" r="r" b="b"/>
            <a:pathLst>
              <a:path w="103555" h="278828">
                <a:moveTo>
                  <a:pt x="103555" y="139407"/>
                </a:moveTo>
                <a:lnTo>
                  <a:pt x="103059" y="158784"/>
                </a:lnTo>
                <a:lnTo>
                  <a:pt x="101615" y="177345"/>
                </a:lnTo>
                <a:lnTo>
                  <a:pt x="99289" y="194910"/>
                </a:lnTo>
                <a:lnTo>
                  <a:pt x="96148" y="211301"/>
                </a:lnTo>
                <a:lnTo>
                  <a:pt x="92258" y="226339"/>
                </a:lnTo>
                <a:lnTo>
                  <a:pt x="87686" y="239845"/>
                </a:lnTo>
                <a:lnTo>
                  <a:pt x="82498" y="251642"/>
                </a:lnTo>
                <a:lnTo>
                  <a:pt x="76760" y="261549"/>
                </a:lnTo>
                <a:lnTo>
                  <a:pt x="70540" y="269388"/>
                </a:lnTo>
                <a:lnTo>
                  <a:pt x="56918" y="278149"/>
                </a:lnTo>
                <a:lnTo>
                  <a:pt x="51777" y="278828"/>
                </a:lnTo>
                <a:lnTo>
                  <a:pt x="44580" y="277492"/>
                </a:lnTo>
                <a:lnTo>
                  <a:pt x="31163" y="267343"/>
                </a:lnTo>
                <a:lnTo>
                  <a:pt x="25076" y="258887"/>
                </a:lnTo>
                <a:lnTo>
                  <a:pt x="19491" y="248414"/>
                </a:lnTo>
                <a:lnTo>
                  <a:pt x="14475" y="236105"/>
                </a:lnTo>
                <a:lnTo>
                  <a:pt x="10095" y="222137"/>
                </a:lnTo>
                <a:lnTo>
                  <a:pt x="6416" y="206689"/>
                </a:lnTo>
                <a:lnTo>
                  <a:pt x="3505" y="189940"/>
                </a:lnTo>
                <a:lnTo>
                  <a:pt x="1428" y="172068"/>
                </a:lnTo>
                <a:lnTo>
                  <a:pt x="252" y="153253"/>
                </a:lnTo>
                <a:lnTo>
                  <a:pt x="0" y="139407"/>
                </a:lnTo>
                <a:lnTo>
                  <a:pt x="496" y="120032"/>
                </a:lnTo>
                <a:lnTo>
                  <a:pt x="1939" y="101473"/>
                </a:lnTo>
                <a:lnTo>
                  <a:pt x="4265" y="83908"/>
                </a:lnTo>
                <a:lnTo>
                  <a:pt x="7405" y="67518"/>
                </a:lnTo>
                <a:lnTo>
                  <a:pt x="11295" y="52481"/>
                </a:lnTo>
                <a:lnTo>
                  <a:pt x="15867" y="38974"/>
                </a:lnTo>
                <a:lnTo>
                  <a:pt x="21055" y="27179"/>
                </a:lnTo>
                <a:lnTo>
                  <a:pt x="26793" y="17272"/>
                </a:lnTo>
                <a:lnTo>
                  <a:pt x="33014" y="9434"/>
                </a:lnTo>
                <a:lnTo>
                  <a:pt x="46641" y="677"/>
                </a:lnTo>
                <a:lnTo>
                  <a:pt x="51777" y="0"/>
                </a:lnTo>
                <a:lnTo>
                  <a:pt x="58972" y="1335"/>
                </a:lnTo>
                <a:lnTo>
                  <a:pt x="72388" y="11486"/>
                </a:lnTo>
                <a:lnTo>
                  <a:pt x="78475" y="19943"/>
                </a:lnTo>
                <a:lnTo>
                  <a:pt x="84060" y="30417"/>
                </a:lnTo>
                <a:lnTo>
                  <a:pt x="89077" y="42727"/>
                </a:lnTo>
                <a:lnTo>
                  <a:pt x="93459" y="56696"/>
                </a:lnTo>
                <a:lnTo>
                  <a:pt x="97139" y="72145"/>
                </a:lnTo>
                <a:lnTo>
                  <a:pt x="100050" y="88895"/>
                </a:lnTo>
                <a:lnTo>
                  <a:pt x="102128" y="106766"/>
                </a:lnTo>
                <a:lnTo>
                  <a:pt x="103304" y="125581"/>
                </a:lnTo>
                <a:lnTo>
                  <a:pt x="103555" y="1394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216723" y="1117253"/>
            <a:ext cx="57569" cy="155003"/>
          </a:xfrm>
          <a:custGeom>
            <a:avLst/>
            <a:gdLst/>
            <a:ahLst/>
            <a:cxnLst/>
            <a:rect l="l" t="t" r="r" b="b"/>
            <a:pathLst>
              <a:path w="57569" h="155003">
                <a:moveTo>
                  <a:pt x="57569" y="77495"/>
                </a:moveTo>
                <a:lnTo>
                  <a:pt x="57337" y="67613"/>
                </a:lnTo>
                <a:lnTo>
                  <a:pt x="55615" y="49364"/>
                </a:lnTo>
                <a:lnTo>
                  <a:pt x="52392" y="33136"/>
                </a:lnTo>
                <a:lnTo>
                  <a:pt x="47884" y="19506"/>
                </a:lnTo>
                <a:lnTo>
                  <a:pt x="42305" y="9055"/>
                </a:lnTo>
                <a:lnTo>
                  <a:pt x="35869" y="2360"/>
                </a:lnTo>
                <a:lnTo>
                  <a:pt x="28790" y="0"/>
                </a:lnTo>
                <a:lnTo>
                  <a:pt x="25117" y="624"/>
                </a:lnTo>
                <a:lnTo>
                  <a:pt x="18338" y="5265"/>
                </a:lnTo>
                <a:lnTo>
                  <a:pt x="12309" y="13946"/>
                </a:lnTo>
                <a:lnTo>
                  <a:pt x="7246" y="26087"/>
                </a:lnTo>
                <a:lnTo>
                  <a:pt x="3363" y="41112"/>
                </a:lnTo>
                <a:lnTo>
                  <a:pt x="876" y="58440"/>
                </a:lnTo>
                <a:lnTo>
                  <a:pt x="0" y="77495"/>
                </a:lnTo>
                <a:lnTo>
                  <a:pt x="232" y="87402"/>
                </a:lnTo>
                <a:lnTo>
                  <a:pt x="1958" y="105650"/>
                </a:lnTo>
                <a:lnTo>
                  <a:pt x="5183" y="121876"/>
                </a:lnTo>
                <a:lnTo>
                  <a:pt x="9694" y="135502"/>
                </a:lnTo>
                <a:lnTo>
                  <a:pt x="15275" y="145951"/>
                </a:lnTo>
                <a:lnTo>
                  <a:pt x="21712" y="152644"/>
                </a:lnTo>
                <a:lnTo>
                  <a:pt x="28790" y="155003"/>
                </a:lnTo>
                <a:lnTo>
                  <a:pt x="32468" y="154377"/>
                </a:lnTo>
                <a:lnTo>
                  <a:pt x="39244" y="149734"/>
                </a:lnTo>
                <a:lnTo>
                  <a:pt x="45270" y="141052"/>
                </a:lnTo>
                <a:lnTo>
                  <a:pt x="50329" y="128909"/>
                </a:lnTo>
                <a:lnTo>
                  <a:pt x="54208" y="113884"/>
                </a:lnTo>
                <a:lnTo>
                  <a:pt x="56693" y="96553"/>
                </a:lnTo>
                <a:lnTo>
                  <a:pt x="57569" y="774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216723" y="1117253"/>
            <a:ext cx="57569" cy="155003"/>
          </a:xfrm>
          <a:custGeom>
            <a:avLst/>
            <a:gdLst/>
            <a:ahLst/>
            <a:cxnLst/>
            <a:rect l="l" t="t" r="r" b="b"/>
            <a:pathLst>
              <a:path w="57569" h="155003">
                <a:moveTo>
                  <a:pt x="57569" y="77495"/>
                </a:moveTo>
                <a:lnTo>
                  <a:pt x="56693" y="96553"/>
                </a:lnTo>
                <a:lnTo>
                  <a:pt x="54208" y="113884"/>
                </a:lnTo>
                <a:lnTo>
                  <a:pt x="50329" y="128909"/>
                </a:lnTo>
                <a:lnTo>
                  <a:pt x="45270" y="141052"/>
                </a:lnTo>
                <a:lnTo>
                  <a:pt x="39244" y="149734"/>
                </a:lnTo>
                <a:lnTo>
                  <a:pt x="32468" y="154377"/>
                </a:lnTo>
                <a:lnTo>
                  <a:pt x="28790" y="155003"/>
                </a:lnTo>
                <a:lnTo>
                  <a:pt x="21712" y="152644"/>
                </a:lnTo>
                <a:lnTo>
                  <a:pt x="15275" y="145951"/>
                </a:lnTo>
                <a:lnTo>
                  <a:pt x="9694" y="135502"/>
                </a:lnTo>
                <a:lnTo>
                  <a:pt x="5183" y="121876"/>
                </a:lnTo>
                <a:lnTo>
                  <a:pt x="1958" y="105650"/>
                </a:lnTo>
                <a:lnTo>
                  <a:pt x="232" y="87402"/>
                </a:lnTo>
                <a:lnTo>
                  <a:pt x="0" y="77495"/>
                </a:lnTo>
                <a:lnTo>
                  <a:pt x="876" y="58440"/>
                </a:lnTo>
                <a:lnTo>
                  <a:pt x="3363" y="41112"/>
                </a:lnTo>
                <a:lnTo>
                  <a:pt x="7246" y="26087"/>
                </a:lnTo>
                <a:lnTo>
                  <a:pt x="12309" y="13946"/>
                </a:lnTo>
                <a:lnTo>
                  <a:pt x="18338" y="5265"/>
                </a:lnTo>
                <a:lnTo>
                  <a:pt x="25117" y="624"/>
                </a:lnTo>
                <a:lnTo>
                  <a:pt x="28790" y="0"/>
                </a:lnTo>
                <a:lnTo>
                  <a:pt x="35869" y="2360"/>
                </a:lnTo>
                <a:lnTo>
                  <a:pt x="42305" y="9055"/>
                </a:lnTo>
                <a:lnTo>
                  <a:pt x="47884" y="19506"/>
                </a:lnTo>
                <a:lnTo>
                  <a:pt x="52392" y="33136"/>
                </a:lnTo>
                <a:lnTo>
                  <a:pt x="55615" y="49364"/>
                </a:lnTo>
                <a:lnTo>
                  <a:pt x="57337" y="67613"/>
                </a:lnTo>
                <a:lnTo>
                  <a:pt x="57569" y="774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275396" y="986886"/>
            <a:ext cx="140144" cy="0"/>
          </a:xfrm>
          <a:custGeom>
            <a:avLst/>
            <a:gdLst/>
            <a:ahLst/>
            <a:cxnLst/>
            <a:rect l="l" t="t" r="r" b="b"/>
            <a:pathLst>
              <a:path w="140144">
                <a:moveTo>
                  <a:pt x="0" y="0"/>
                </a:moveTo>
                <a:lnTo>
                  <a:pt x="1401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296021" y="1018903"/>
            <a:ext cx="139458" cy="0"/>
          </a:xfrm>
          <a:custGeom>
            <a:avLst/>
            <a:gdLst/>
            <a:ahLst/>
            <a:cxnLst/>
            <a:rect l="l" t="t" r="r" b="b"/>
            <a:pathLst>
              <a:path w="139458">
                <a:moveTo>
                  <a:pt x="0" y="0"/>
                </a:moveTo>
                <a:lnTo>
                  <a:pt x="1394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308163" y="1050462"/>
            <a:ext cx="146481" cy="0"/>
          </a:xfrm>
          <a:custGeom>
            <a:avLst/>
            <a:gdLst/>
            <a:ahLst/>
            <a:cxnLst/>
            <a:rect l="l" t="t" r="r" b="b"/>
            <a:pathLst>
              <a:path w="146481">
                <a:moveTo>
                  <a:pt x="0" y="0"/>
                </a:moveTo>
                <a:lnTo>
                  <a:pt x="1464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316520" y="1082327"/>
            <a:ext cx="144259" cy="0"/>
          </a:xfrm>
          <a:custGeom>
            <a:avLst/>
            <a:gdLst/>
            <a:ahLst/>
            <a:cxnLst/>
            <a:rect l="l" t="t" r="r" b="b"/>
            <a:pathLst>
              <a:path w="144259">
                <a:moveTo>
                  <a:pt x="0" y="0"/>
                </a:moveTo>
                <a:lnTo>
                  <a:pt x="1442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322705" y="1117760"/>
            <a:ext cx="129641" cy="0"/>
          </a:xfrm>
          <a:custGeom>
            <a:avLst/>
            <a:gdLst/>
            <a:ahLst/>
            <a:cxnLst/>
            <a:rect l="l" t="t" r="r" b="b"/>
            <a:pathLst>
              <a:path w="129641">
                <a:moveTo>
                  <a:pt x="0" y="0"/>
                </a:moveTo>
                <a:lnTo>
                  <a:pt x="1296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326807" y="1160673"/>
            <a:ext cx="136271" cy="0"/>
          </a:xfrm>
          <a:custGeom>
            <a:avLst/>
            <a:gdLst/>
            <a:ahLst/>
            <a:cxnLst/>
            <a:rect l="l" t="t" r="r" b="b"/>
            <a:pathLst>
              <a:path w="136270">
                <a:moveTo>
                  <a:pt x="0" y="0"/>
                </a:moveTo>
                <a:lnTo>
                  <a:pt x="1362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327708" y="1202380"/>
            <a:ext cx="143802" cy="0"/>
          </a:xfrm>
          <a:custGeom>
            <a:avLst/>
            <a:gdLst/>
            <a:ahLst/>
            <a:cxnLst/>
            <a:rect l="l" t="t" r="r" b="b"/>
            <a:pathLst>
              <a:path w="143802">
                <a:moveTo>
                  <a:pt x="0" y="0"/>
                </a:moveTo>
                <a:lnTo>
                  <a:pt x="1438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325688" y="1244556"/>
            <a:ext cx="141998" cy="0"/>
          </a:xfrm>
          <a:custGeom>
            <a:avLst/>
            <a:gdLst/>
            <a:ahLst/>
            <a:cxnLst/>
            <a:rect l="l" t="t" r="r" b="b"/>
            <a:pathLst>
              <a:path w="141998">
                <a:moveTo>
                  <a:pt x="0" y="0"/>
                </a:moveTo>
                <a:lnTo>
                  <a:pt x="1419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320913" y="1283787"/>
            <a:ext cx="130670" cy="0"/>
          </a:xfrm>
          <a:custGeom>
            <a:avLst/>
            <a:gdLst/>
            <a:ahLst/>
            <a:cxnLst/>
            <a:rect l="l" t="t" r="r" b="b"/>
            <a:pathLst>
              <a:path w="130670">
                <a:moveTo>
                  <a:pt x="0" y="0"/>
                </a:moveTo>
                <a:lnTo>
                  <a:pt x="1306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309725" y="1333888"/>
            <a:ext cx="120383" cy="0"/>
          </a:xfrm>
          <a:custGeom>
            <a:avLst/>
            <a:gdLst/>
            <a:ahLst/>
            <a:cxnLst/>
            <a:rect l="l" t="t" r="r" b="b"/>
            <a:pathLst>
              <a:path w="120383">
                <a:moveTo>
                  <a:pt x="0" y="0"/>
                </a:moveTo>
                <a:lnTo>
                  <a:pt x="1203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068711" y="2174418"/>
            <a:ext cx="1749996" cy="1260817"/>
          </a:xfrm>
          <a:custGeom>
            <a:avLst/>
            <a:gdLst/>
            <a:ahLst/>
            <a:cxnLst/>
            <a:rect l="l" t="t" r="r" b="b"/>
            <a:pathLst>
              <a:path w="1749996" h="1260817">
                <a:moveTo>
                  <a:pt x="386029" y="0"/>
                </a:moveTo>
                <a:lnTo>
                  <a:pt x="0" y="1260817"/>
                </a:lnTo>
                <a:lnTo>
                  <a:pt x="1749996" y="1260817"/>
                </a:lnTo>
                <a:lnTo>
                  <a:pt x="823531" y="0"/>
                </a:lnTo>
                <a:lnTo>
                  <a:pt x="38602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068711" y="2174418"/>
            <a:ext cx="1749996" cy="1260817"/>
          </a:xfrm>
          <a:custGeom>
            <a:avLst/>
            <a:gdLst/>
            <a:ahLst/>
            <a:cxnLst/>
            <a:rect l="l" t="t" r="r" b="b"/>
            <a:pathLst>
              <a:path w="1749996" h="1260817">
                <a:moveTo>
                  <a:pt x="386029" y="0"/>
                </a:moveTo>
                <a:lnTo>
                  <a:pt x="823531" y="0"/>
                </a:lnTo>
                <a:lnTo>
                  <a:pt x="1749996" y="1260817"/>
                </a:lnTo>
                <a:lnTo>
                  <a:pt x="0" y="1260817"/>
                </a:lnTo>
                <a:lnTo>
                  <a:pt x="38602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454736" y="1527823"/>
            <a:ext cx="437502" cy="646595"/>
          </a:xfrm>
          <a:custGeom>
            <a:avLst/>
            <a:gdLst/>
            <a:ahLst/>
            <a:cxnLst/>
            <a:rect l="l" t="t" r="r" b="b"/>
            <a:pathLst>
              <a:path w="437502" h="646595">
                <a:moveTo>
                  <a:pt x="437502" y="0"/>
                </a:moveTo>
                <a:lnTo>
                  <a:pt x="0" y="0"/>
                </a:lnTo>
                <a:lnTo>
                  <a:pt x="0" y="646595"/>
                </a:lnTo>
                <a:lnTo>
                  <a:pt x="437502" y="646595"/>
                </a:lnTo>
                <a:lnTo>
                  <a:pt x="4375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454736" y="1527823"/>
            <a:ext cx="437502" cy="646595"/>
          </a:xfrm>
          <a:custGeom>
            <a:avLst/>
            <a:gdLst/>
            <a:ahLst/>
            <a:cxnLst/>
            <a:rect l="l" t="t" r="r" b="b"/>
            <a:pathLst>
              <a:path w="437502" h="646595">
                <a:moveTo>
                  <a:pt x="437502" y="0"/>
                </a:moveTo>
                <a:lnTo>
                  <a:pt x="0" y="0"/>
                </a:lnTo>
                <a:lnTo>
                  <a:pt x="0" y="646595"/>
                </a:lnTo>
                <a:lnTo>
                  <a:pt x="437502" y="646595"/>
                </a:lnTo>
                <a:lnTo>
                  <a:pt x="4375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2911011" y="1122493"/>
            <a:ext cx="543725" cy="2312746"/>
          </a:xfrm>
          <a:custGeom>
            <a:avLst/>
            <a:gdLst/>
            <a:ahLst/>
            <a:cxnLst/>
            <a:rect l="l" t="t" r="r" b="b"/>
            <a:pathLst>
              <a:path w="543725" h="2312746">
                <a:moveTo>
                  <a:pt x="543725" y="1051928"/>
                </a:moveTo>
                <a:lnTo>
                  <a:pt x="543725" y="405333"/>
                </a:lnTo>
                <a:lnTo>
                  <a:pt x="97854" y="72948"/>
                </a:lnTo>
                <a:lnTo>
                  <a:pt x="97854" y="2312746"/>
                </a:lnTo>
                <a:lnTo>
                  <a:pt x="157695" y="2312746"/>
                </a:lnTo>
                <a:lnTo>
                  <a:pt x="543725" y="10519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2911011" y="1122493"/>
            <a:ext cx="543725" cy="2312746"/>
          </a:xfrm>
          <a:custGeom>
            <a:avLst/>
            <a:gdLst/>
            <a:ahLst/>
            <a:cxnLst/>
            <a:rect l="l" t="t" r="r" b="b"/>
            <a:pathLst>
              <a:path w="543725" h="2312746">
                <a:moveTo>
                  <a:pt x="543725" y="1051928"/>
                </a:moveTo>
                <a:lnTo>
                  <a:pt x="543725" y="405333"/>
                </a:lnTo>
                <a:lnTo>
                  <a:pt x="97854" y="72948"/>
                </a:lnTo>
              </a:path>
              <a:path w="543725" h="2312746">
                <a:moveTo>
                  <a:pt x="97854" y="2312746"/>
                </a:moveTo>
                <a:lnTo>
                  <a:pt x="157695" y="2312746"/>
                </a:lnTo>
                <a:lnTo>
                  <a:pt x="543725" y="10519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081621" y="1043067"/>
            <a:ext cx="37541" cy="139344"/>
          </a:xfrm>
          <a:custGeom>
            <a:avLst/>
            <a:gdLst/>
            <a:ahLst/>
            <a:cxnLst/>
            <a:rect l="l" t="t" r="r" b="b"/>
            <a:pathLst>
              <a:path w="37541" h="139344">
                <a:moveTo>
                  <a:pt x="37541" y="110934"/>
                </a:moveTo>
                <a:lnTo>
                  <a:pt x="37541" y="0"/>
                </a:lnTo>
                <a:lnTo>
                  <a:pt x="0" y="28409"/>
                </a:lnTo>
                <a:lnTo>
                  <a:pt x="0" y="139344"/>
                </a:lnTo>
                <a:lnTo>
                  <a:pt x="37541" y="1109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081621" y="1043067"/>
            <a:ext cx="37541" cy="139344"/>
          </a:xfrm>
          <a:custGeom>
            <a:avLst/>
            <a:gdLst/>
            <a:ahLst/>
            <a:cxnLst/>
            <a:rect l="l" t="t" r="r" b="b"/>
            <a:pathLst>
              <a:path w="37541" h="139344">
                <a:moveTo>
                  <a:pt x="37541" y="110934"/>
                </a:moveTo>
                <a:lnTo>
                  <a:pt x="0" y="139344"/>
                </a:lnTo>
                <a:lnTo>
                  <a:pt x="0" y="28409"/>
                </a:lnTo>
                <a:lnTo>
                  <a:pt x="37541" y="0"/>
                </a:lnTo>
                <a:lnTo>
                  <a:pt x="37541" y="1109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128663" y="844516"/>
            <a:ext cx="224205" cy="299902"/>
          </a:xfrm>
          <a:custGeom>
            <a:avLst/>
            <a:gdLst/>
            <a:ahLst/>
            <a:cxnLst/>
            <a:rect l="l" t="t" r="r" b="b"/>
            <a:pathLst>
              <a:path w="224205" h="299902">
                <a:moveTo>
                  <a:pt x="21132" y="219448"/>
                </a:moveTo>
                <a:lnTo>
                  <a:pt x="21316" y="203887"/>
                </a:lnTo>
                <a:lnTo>
                  <a:pt x="22229" y="190314"/>
                </a:lnTo>
                <a:lnTo>
                  <a:pt x="24396" y="178613"/>
                </a:lnTo>
                <a:lnTo>
                  <a:pt x="28343" y="168163"/>
                </a:lnTo>
                <a:lnTo>
                  <a:pt x="34593" y="158344"/>
                </a:lnTo>
                <a:lnTo>
                  <a:pt x="43674" y="148536"/>
                </a:lnTo>
                <a:lnTo>
                  <a:pt x="56108" y="138117"/>
                </a:lnTo>
                <a:lnTo>
                  <a:pt x="61470" y="133942"/>
                </a:lnTo>
                <a:lnTo>
                  <a:pt x="67441" y="129195"/>
                </a:lnTo>
                <a:lnTo>
                  <a:pt x="74264" y="123750"/>
                </a:lnTo>
                <a:lnTo>
                  <a:pt x="82190" y="117474"/>
                </a:lnTo>
                <a:lnTo>
                  <a:pt x="91470" y="110237"/>
                </a:lnTo>
                <a:lnTo>
                  <a:pt x="102354" y="101905"/>
                </a:lnTo>
                <a:lnTo>
                  <a:pt x="115094" y="92348"/>
                </a:lnTo>
                <a:lnTo>
                  <a:pt x="129939" y="81433"/>
                </a:lnTo>
                <a:lnTo>
                  <a:pt x="147142" y="69029"/>
                </a:lnTo>
                <a:lnTo>
                  <a:pt x="156000" y="63666"/>
                </a:lnTo>
                <a:lnTo>
                  <a:pt x="166336" y="60169"/>
                </a:lnTo>
                <a:lnTo>
                  <a:pt x="175448" y="60121"/>
                </a:lnTo>
                <a:lnTo>
                  <a:pt x="183386" y="63051"/>
                </a:lnTo>
                <a:lnTo>
                  <a:pt x="190201" y="68489"/>
                </a:lnTo>
                <a:lnTo>
                  <a:pt x="195944" y="75965"/>
                </a:lnTo>
                <a:lnTo>
                  <a:pt x="200665" y="85008"/>
                </a:lnTo>
                <a:lnTo>
                  <a:pt x="204414" y="95149"/>
                </a:lnTo>
                <a:lnTo>
                  <a:pt x="207242" y="105916"/>
                </a:lnTo>
                <a:lnTo>
                  <a:pt x="209200" y="116841"/>
                </a:lnTo>
                <a:lnTo>
                  <a:pt x="210337" y="127452"/>
                </a:lnTo>
                <a:lnTo>
                  <a:pt x="210705" y="137279"/>
                </a:lnTo>
                <a:lnTo>
                  <a:pt x="210705" y="292231"/>
                </a:lnTo>
                <a:lnTo>
                  <a:pt x="224205" y="284141"/>
                </a:lnTo>
                <a:lnTo>
                  <a:pt x="224205" y="66844"/>
                </a:lnTo>
                <a:lnTo>
                  <a:pt x="223863" y="56717"/>
                </a:lnTo>
                <a:lnTo>
                  <a:pt x="222149" y="42798"/>
                </a:lnTo>
                <a:lnTo>
                  <a:pt x="219061" y="30338"/>
                </a:lnTo>
                <a:lnTo>
                  <a:pt x="214678" y="19626"/>
                </a:lnTo>
                <a:lnTo>
                  <a:pt x="209077" y="10949"/>
                </a:lnTo>
                <a:lnTo>
                  <a:pt x="194532" y="848"/>
                </a:lnTo>
                <a:lnTo>
                  <a:pt x="185743" y="0"/>
                </a:lnTo>
                <a:lnTo>
                  <a:pt x="176046" y="2336"/>
                </a:lnTo>
                <a:lnTo>
                  <a:pt x="165519" y="8145"/>
                </a:lnTo>
                <a:lnTo>
                  <a:pt x="158463" y="13081"/>
                </a:lnTo>
                <a:lnTo>
                  <a:pt x="148959" y="19726"/>
                </a:lnTo>
                <a:lnTo>
                  <a:pt x="139108" y="26630"/>
                </a:lnTo>
                <a:lnTo>
                  <a:pt x="128967" y="33765"/>
                </a:lnTo>
                <a:lnTo>
                  <a:pt x="118597" y="41107"/>
                </a:lnTo>
                <a:lnTo>
                  <a:pt x="108059" y="48630"/>
                </a:lnTo>
                <a:lnTo>
                  <a:pt x="97413" y="56308"/>
                </a:lnTo>
                <a:lnTo>
                  <a:pt x="86717" y="64115"/>
                </a:lnTo>
                <a:lnTo>
                  <a:pt x="76034" y="72027"/>
                </a:lnTo>
                <a:lnTo>
                  <a:pt x="65422" y="80017"/>
                </a:lnTo>
                <a:lnTo>
                  <a:pt x="54941" y="88060"/>
                </a:lnTo>
                <a:lnTo>
                  <a:pt x="44653" y="96131"/>
                </a:lnTo>
                <a:lnTo>
                  <a:pt x="29374" y="109775"/>
                </a:lnTo>
                <a:lnTo>
                  <a:pt x="19590" y="121009"/>
                </a:lnTo>
                <a:lnTo>
                  <a:pt x="12221" y="132154"/>
                </a:lnTo>
                <a:lnTo>
                  <a:pt x="6936" y="143312"/>
                </a:lnTo>
                <a:lnTo>
                  <a:pt x="3404" y="154584"/>
                </a:lnTo>
                <a:lnTo>
                  <a:pt x="1291" y="166072"/>
                </a:lnTo>
                <a:lnTo>
                  <a:pt x="267" y="177876"/>
                </a:lnTo>
                <a:lnTo>
                  <a:pt x="0" y="190098"/>
                </a:lnTo>
                <a:lnTo>
                  <a:pt x="0" y="299864"/>
                </a:lnTo>
                <a:lnTo>
                  <a:pt x="21082" y="299902"/>
                </a:lnTo>
                <a:lnTo>
                  <a:pt x="21132" y="21944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128663" y="844516"/>
            <a:ext cx="224205" cy="299902"/>
          </a:xfrm>
          <a:custGeom>
            <a:avLst/>
            <a:gdLst/>
            <a:ahLst/>
            <a:cxnLst/>
            <a:rect l="l" t="t" r="r" b="b"/>
            <a:pathLst>
              <a:path w="224205" h="299902">
                <a:moveTo>
                  <a:pt x="0" y="299864"/>
                </a:moveTo>
                <a:lnTo>
                  <a:pt x="0" y="190098"/>
                </a:lnTo>
                <a:lnTo>
                  <a:pt x="267" y="177876"/>
                </a:lnTo>
                <a:lnTo>
                  <a:pt x="1291" y="166072"/>
                </a:lnTo>
                <a:lnTo>
                  <a:pt x="3404" y="154584"/>
                </a:lnTo>
                <a:lnTo>
                  <a:pt x="6936" y="143312"/>
                </a:lnTo>
                <a:lnTo>
                  <a:pt x="12221" y="132154"/>
                </a:lnTo>
                <a:lnTo>
                  <a:pt x="19590" y="121009"/>
                </a:lnTo>
                <a:lnTo>
                  <a:pt x="29374" y="109775"/>
                </a:lnTo>
                <a:lnTo>
                  <a:pt x="41906" y="98353"/>
                </a:lnTo>
                <a:lnTo>
                  <a:pt x="54941" y="88060"/>
                </a:lnTo>
                <a:lnTo>
                  <a:pt x="65422" y="80017"/>
                </a:lnTo>
                <a:lnTo>
                  <a:pt x="76034" y="72027"/>
                </a:lnTo>
                <a:lnTo>
                  <a:pt x="86717" y="64115"/>
                </a:lnTo>
                <a:lnTo>
                  <a:pt x="97413" y="56308"/>
                </a:lnTo>
                <a:lnTo>
                  <a:pt x="108059" y="48630"/>
                </a:lnTo>
                <a:lnTo>
                  <a:pt x="118597" y="41107"/>
                </a:lnTo>
                <a:lnTo>
                  <a:pt x="128967" y="33765"/>
                </a:lnTo>
                <a:lnTo>
                  <a:pt x="139108" y="26630"/>
                </a:lnTo>
                <a:lnTo>
                  <a:pt x="148959" y="19726"/>
                </a:lnTo>
                <a:lnTo>
                  <a:pt x="158463" y="13081"/>
                </a:lnTo>
                <a:lnTo>
                  <a:pt x="165519" y="8145"/>
                </a:lnTo>
                <a:lnTo>
                  <a:pt x="176046" y="2336"/>
                </a:lnTo>
                <a:lnTo>
                  <a:pt x="185743" y="0"/>
                </a:lnTo>
                <a:lnTo>
                  <a:pt x="194532" y="848"/>
                </a:lnTo>
                <a:lnTo>
                  <a:pt x="209077" y="10949"/>
                </a:lnTo>
                <a:lnTo>
                  <a:pt x="214678" y="19626"/>
                </a:lnTo>
                <a:lnTo>
                  <a:pt x="219061" y="30338"/>
                </a:lnTo>
                <a:lnTo>
                  <a:pt x="222149" y="42798"/>
                </a:lnTo>
                <a:lnTo>
                  <a:pt x="223863" y="56717"/>
                </a:lnTo>
                <a:lnTo>
                  <a:pt x="224205" y="66844"/>
                </a:lnTo>
                <a:lnTo>
                  <a:pt x="224205" y="284141"/>
                </a:lnTo>
                <a:lnTo>
                  <a:pt x="210705" y="292231"/>
                </a:lnTo>
                <a:lnTo>
                  <a:pt x="210705" y="137279"/>
                </a:lnTo>
                <a:lnTo>
                  <a:pt x="210337" y="127452"/>
                </a:lnTo>
                <a:lnTo>
                  <a:pt x="209200" y="116841"/>
                </a:lnTo>
                <a:lnTo>
                  <a:pt x="207242" y="105916"/>
                </a:lnTo>
                <a:lnTo>
                  <a:pt x="204414" y="95149"/>
                </a:lnTo>
                <a:lnTo>
                  <a:pt x="200665" y="85008"/>
                </a:lnTo>
                <a:lnTo>
                  <a:pt x="195944" y="75965"/>
                </a:lnTo>
                <a:lnTo>
                  <a:pt x="190201" y="68489"/>
                </a:lnTo>
                <a:lnTo>
                  <a:pt x="183386" y="63051"/>
                </a:lnTo>
                <a:lnTo>
                  <a:pt x="175448" y="60121"/>
                </a:lnTo>
                <a:lnTo>
                  <a:pt x="166336" y="60169"/>
                </a:lnTo>
                <a:lnTo>
                  <a:pt x="156000" y="63666"/>
                </a:lnTo>
                <a:lnTo>
                  <a:pt x="147142" y="69029"/>
                </a:lnTo>
                <a:lnTo>
                  <a:pt x="129939" y="81433"/>
                </a:lnTo>
                <a:lnTo>
                  <a:pt x="115094" y="92348"/>
                </a:lnTo>
                <a:lnTo>
                  <a:pt x="102354" y="101905"/>
                </a:lnTo>
                <a:lnTo>
                  <a:pt x="91470" y="110237"/>
                </a:lnTo>
                <a:lnTo>
                  <a:pt x="82190" y="117474"/>
                </a:lnTo>
                <a:lnTo>
                  <a:pt x="74264" y="123750"/>
                </a:lnTo>
                <a:lnTo>
                  <a:pt x="67441" y="129195"/>
                </a:lnTo>
                <a:lnTo>
                  <a:pt x="61470" y="133942"/>
                </a:lnTo>
                <a:lnTo>
                  <a:pt x="56108" y="138117"/>
                </a:lnTo>
                <a:lnTo>
                  <a:pt x="43674" y="148536"/>
                </a:lnTo>
                <a:lnTo>
                  <a:pt x="34593" y="158344"/>
                </a:lnTo>
                <a:lnTo>
                  <a:pt x="28343" y="168163"/>
                </a:lnTo>
                <a:lnTo>
                  <a:pt x="24396" y="178613"/>
                </a:lnTo>
                <a:lnTo>
                  <a:pt x="22229" y="190314"/>
                </a:lnTo>
                <a:lnTo>
                  <a:pt x="21316" y="203887"/>
                </a:lnTo>
                <a:lnTo>
                  <a:pt x="21132" y="219448"/>
                </a:lnTo>
                <a:lnTo>
                  <a:pt x="21129" y="238431"/>
                </a:lnTo>
                <a:lnTo>
                  <a:pt x="21120" y="256403"/>
                </a:lnTo>
                <a:lnTo>
                  <a:pt x="21109" y="272433"/>
                </a:lnTo>
                <a:lnTo>
                  <a:pt x="21097" y="285591"/>
                </a:lnTo>
                <a:lnTo>
                  <a:pt x="21087" y="294948"/>
                </a:lnTo>
                <a:lnTo>
                  <a:pt x="21082" y="299573"/>
                </a:lnTo>
                <a:lnTo>
                  <a:pt x="21082" y="299902"/>
                </a:lnTo>
                <a:lnTo>
                  <a:pt x="0" y="2998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626718" y="272767"/>
            <a:ext cx="213296" cy="187337"/>
          </a:xfrm>
          <a:custGeom>
            <a:avLst/>
            <a:gdLst/>
            <a:ahLst/>
            <a:cxnLst/>
            <a:rect l="l" t="t" r="r" b="b"/>
            <a:pathLst>
              <a:path w="213296" h="187337">
                <a:moveTo>
                  <a:pt x="0" y="187337"/>
                </a:moveTo>
                <a:lnTo>
                  <a:pt x="2132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464932" y="508428"/>
            <a:ext cx="106768" cy="93789"/>
          </a:xfrm>
          <a:custGeom>
            <a:avLst/>
            <a:gdLst/>
            <a:ahLst/>
            <a:cxnLst/>
            <a:rect l="l" t="t" r="r" b="b"/>
            <a:pathLst>
              <a:path w="106768" h="93789">
                <a:moveTo>
                  <a:pt x="0" y="93789"/>
                </a:moveTo>
                <a:lnTo>
                  <a:pt x="1067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351230" y="651303"/>
            <a:ext cx="57797" cy="50761"/>
          </a:xfrm>
          <a:custGeom>
            <a:avLst/>
            <a:gdLst/>
            <a:ahLst/>
            <a:cxnLst/>
            <a:rect l="l" t="t" r="r" b="b"/>
            <a:pathLst>
              <a:path w="57797" h="50761">
                <a:moveTo>
                  <a:pt x="0" y="50761"/>
                </a:moveTo>
                <a:lnTo>
                  <a:pt x="577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351229" y="272767"/>
            <a:ext cx="43942" cy="37541"/>
          </a:xfrm>
          <a:custGeom>
            <a:avLst/>
            <a:gdLst/>
            <a:ahLst/>
            <a:cxnLst/>
            <a:rect l="l" t="t" r="r" b="b"/>
            <a:pathLst>
              <a:path w="43942" h="37541">
                <a:moveTo>
                  <a:pt x="0" y="37541"/>
                </a:moveTo>
                <a:lnTo>
                  <a:pt x="439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660513" y="272766"/>
            <a:ext cx="229285" cy="194932"/>
          </a:xfrm>
          <a:custGeom>
            <a:avLst/>
            <a:gdLst/>
            <a:ahLst/>
            <a:cxnLst/>
            <a:rect l="l" t="t" r="r" b="b"/>
            <a:pathLst>
              <a:path w="229285" h="194932">
                <a:moveTo>
                  <a:pt x="0" y="194932"/>
                </a:moveTo>
                <a:lnTo>
                  <a:pt x="32700" y="167130"/>
                </a:lnTo>
                <a:lnTo>
                  <a:pt x="62133" y="142105"/>
                </a:lnTo>
                <a:lnTo>
                  <a:pt x="88470" y="119712"/>
                </a:lnTo>
                <a:lnTo>
                  <a:pt x="111885" y="99805"/>
                </a:lnTo>
                <a:lnTo>
                  <a:pt x="132548" y="82237"/>
                </a:lnTo>
                <a:lnTo>
                  <a:pt x="150632" y="66861"/>
                </a:lnTo>
                <a:lnTo>
                  <a:pt x="166309" y="53533"/>
                </a:lnTo>
                <a:lnTo>
                  <a:pt x="179750" y="42105"/>
                </a:lnTo>
                <a:lnTo>
                  <a:pt x="191128" y="32431"/>
                </a:lnTo>
                <a:lnTo>
                  <a:pt x="200615" y="24366"/>
                </a:lnTo>
                <a:lnTo>
                  <a:pt x="208382" y="17763"/>
                </a:lnTo>
                <a:lnTo>
                  <a:pt x="214602" y="12475"/>
                </a:lnTo>
                <a:lnTo>
                  <a:pt x="223087" y="5263"/>
                </a:lnTo>
                <a:lnTo>
                  <a:pt x="229053" y="194"/>
                </a:lnTo>
                <a:lnTo>
                  <a:pt x="2292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489610" y="511806"/>
            <a:ext cx="119011" cy="101180"/>
          </a:xfrm>
          <a:custGeom>
            <a:avLst/>
            <a:gdLst/>
            <a:ahLst/>
            <a:cxnLst/>
            <a:rect l="l" t="t" r="r" b="b"/>
            <a:pathLst>
              <a:path w="119011" h="101180">
                <a:moveTo>
                  <a:pt x="0" y="101180"/>
                </a:moveTo>
                <a:lnTo>
                  <a:pt x="1190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368401" y="657094"/>
            <a:ext cx="69329" cy="58940"/>
          </a:xfrm>
          <a:custGeom>
            <a:avLst/>
            <a:gdLst/>
            <a:ahLst/>
            <a:cxnLst/>
            <a:rect l="l" t="t" r="r" b="b"/>
            <a:pathLst>
              <a:path w="69329" h="58940">
                <a:moveTo>
                  <a:pt x="0" y="58940"/>
                </a:moveTo>
                <a:lnTo>
                  <a:pt x="3674" y="55816"/>
                </a:lnTo>
                <a:lnTo>
                  <a:pt x="13189" y="47727"/>
                </a:lnTo>
                <a:lnTo>
                  <a:pt x="26283" y="36595"/>
                </a:lnTo>
                <a:lnTo>
                  <a:pt x="40695" y="24343"/>
                </a:lnTo>
                <a:lnTo>
                  <a:pt x="54163" y="12893"/>
                </a:lnTo>
                <a:lnTo>
                  <a:pt x="64425" y="4168"/>
                </a:lnTo>
                <a:lnTo>
                  <a:pt x="693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430576" y="1071314"/>
            <a:ext cx="63500" cy="20764"/>
          </a:xfrm>
          <a:custGeom>
            <a:avLst/>
            <a:gdLst/>
            <a:ahLst/>
            <a:cxnLst/>
            <a:rect l="l" t="t" r="r" b="b"/>
            <a:pathLst>
              <a:path w="63500" h="20764">
                <a:moveTo>
                  <a:pt x="0" y="20345"/>
                </a:moveTo>
                <a:lnTo>
                  <a:pt x="63500" y="20764"/>
                </a:lnTo>
                <a:lnTo>
                  <a:pt x="63500" y="6375"/>
                </a:lnTo>
                <a:lnTo>
                  <a:pt x="35839" y="0"/>
                </a:lnTo>
                <a:lnTo>
                  <a:pt x="0" y="203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430576" y="1071314"/>
            <a:ext cx="63500" cy="20764"/>
          </a:xfrm>
          <a:custGeom>
            <a:avLst/>
            <a:gdLst/>
            <a:ahLst/>
            <a:cxnLst/>
            <a:rect l="l" t="t" r="r" b="b"/>
            <a:pathLst>
              <a:path w="63500" h="20764">
                <a:moveTo>
                  <a:pt x="0" y="20345"/>
                </a:moveTo>
                <a:lnTo>
                  <a:pt x="63500" y="20764"/>
                </a:lnTo>
                <a:lnTo>
                  <a:pt x="63500" y="6375"/>
                </a:lnTo>
                <a:lnTo>
                  <a:pt x="35839" y="0"/>
                </a:lnTo>
                <a:lnTo>
                  <a:pt x="0" y="203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588978" y="731875"/>
            <a:ext cx="342112" cy="596480"/>
          </a:xfrm>
          <a:custGeom>
            <a:avLst/>
            <a:gdLst/>
            <a:ahLst/>
            <a:cxnLst/>
            <a:rect l="l" t="t" r="r" b="b"/>
            <a:pathLst>
              <a:path w="342112" h="596480">
                <a:moveTo>
                  <a:pt x="231343" y="0"/>
                </a:moveTo>
                <a:lnTo>
                  <a:pt x="0" y="0"/>
                </a:lnTo>
                <a:lnTo>
                  <a:pt x="0" y="596480"/>
                </a:lnTo>
                <a:lnTo>
                  <a:pt x="231343" y="596480"/>
                </a:lnTo>
                <a:lnTo>
                  <a:pt x="240426" y="595492"/>
                </a:lnTo>
                <a:lnTo>
                  <a:pt x="266349" y="581276"/>
                </a:lnTo>
                <a:lnTo>
                  <a:pt x="282242" y="563191"/>
                </a:lnTo>
                <a:lnTo>
                  <a:pt x="296756" y="538937"/>
                </a:lnTo>
                <a:lnTo>
                  <a:pt x="309664" y="509127"/>
                </a:lnTo>
                <a:lnTo>
                  <a:pt x="320736" y="474375"/>
                </a:lnTo>
                <a:lnTo>
                  <a:pt x="329746" y="435296"/>
                </a:lnTo>
                <a:lnTo>
                  <a:pt x="333405" y="414325"/>
                </a:lnTo>
                <a:lnTo>
                  <a:pt x="336464" y="392503"/>
                </a:lnTo>
                <a:lnTo>
                  <a:pt x="338892" y="369906"/>
                </a:lnTo>
                <a:lnTo>
                  <a:pt x="340662" y="346611"/>
                </a:lnTo>
                <a:lnTo>
                  <a:pt x="341745" y="322695"/>
                </a:lnTo>
                <a:lnTo>
                  <a:pt x="342112" y="298234"/>
                </a:lnTo>
                <a:lnTo>
                  <a:pt x="341745" y="273774"/>
                </a:lnTo>
                <a:lnTo>
                  <a:pt x="340662" y="249859"/>
                </a:lnTo>
                <a:lnTo>
                  <a:pt x="338892" y="226566"/>
                </a:lnTo>
                <a:lnTo>
                  <a:pt x="336464" y="203970"/>
                </a:lnTo>
                <a:lnTo>
                  <a:pt x="333405" y="182149"/>
                </a:lnTo>
                <a:lnTo>
                  <a:pt x="329746" y="161180"/>
                </a:lnTo>
                <a:lnTo>
                  <a:pt x="325513" y="141138"/>
                </a:lnTo>
                <a:lnTo>
                  <a:pt x="315444" y="104148"/>
                </a:lnTo>
                <a:lnTo>
                  <a:pt x="303425" y="71791"/>
                </a:lnTo>
                <a:lnTo>
                  <a:pt x="289686" y="44683"/>
                </a:lnTo>
                <a:lnTo>
                  <a:pt x="274454" y="23437"/>
                </a:lnTo>
                <a:lnTo>
                  <a:pt x="257958" y="8667"/>
                </a:lnTo>
                <a:lnTo>
                  <a:pt x="231343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588978" y="731875"/>
            <a:ext cx="342112" cy="596480"/>
          </a:xfrm>
          <a:custGeom>
            <a:avLst/>
            <a:gdLst/>
            <a:ahLst/>
            <a:cxnLst/>
            <a:rect l="l" t="t" r="r" b="b"/>
            <a:pathLst>
              <a:path w="342112" h="596480">
                <a:moveTo>
                  <a:pt x="231343" y="0"/>
                </a:moveTo>
                <a:lnTo>
                  <a:pt x="0" y="0"/>
                </a:lnTo>
                <a:lnTo>
                  <a:pt x="0" y="596480"/>
                </a:lnTo>
                <a:lnTo>
                  <a:pt x="231343" y="596480"/>
                </a:lnTo>
                <a:lnTo>
                  <a:pt x="240426" y="595492"/>
                </a:lnTo>
                <a:lnTo>
                  <a:pt x="266349" y="581276"/>
                </a:lnTo>
                <a:lnTo>
                  <a:pt x="282242" y="563191"/>
                </a:lnTo>
                <a:lnTo>
                  <a:pt x="296756" y="538937"/>
                </a:lnTo>
                <a:lnTo>
                  <a:pt x="309664" y="509127"/>
                </a:lnTo>
                <a:lnTo>
                  <a:pt x="320736" y="474375"/>
                </a:lnTo>
                <a:lnTo>
                  <a:pt x="329746" y="435296"/>
                </a:lnTo>
                <a:lnTo>
                  <a:pt x="333405" y="414325"/>
                </a:lnTo>
                <a:lnTo>
                  <a:pt x="336464" y="392503"/>
                </a:lnTo>
                <a:lnTo>
                  <a:pt x="338892" y="369906"/>
                </a:lnTo>
                <a:lnTo>
                  <a:pt x="340662" y="346611"/>
                </a:lnTo>
                <a:lnTo>
                  <a:pt x="341745" y="322695"/>
                </a:lnTo>
                <a:lnTo>
                  <a:pt x="342112" y="298234"/>
                </a:lnTo>
                <a:lnTo>
                  <a:pt x="341745" y="273774"/>
                </a:lnTo>
                <a:lnTo>
                  <a:pt x="340662" y="249859"/>
                </a:lnTo>
                <a:lnTo>
                  <a:pt x="338892" y="226566"/>
                </a:lnTo>
                <a:lnTo>
                  <a:pt x="336464" y="203970"/>
                </a:lnTo>
                <a:lnTo>
                  <a:pt x="333405" y="182149"/>
                </a:lnTo>
                <a:lnTo>
                  <a:pt x="329746" y="161180"/>
                </a:lnTo>
                <a:lnTo>
                  <a:pt x="325513" y="141138"/>
                </a:lnTo>
                <a:lnTo>
                  <a:pt x="315444" y="104148"/>
                </a:lnTo>
                <a:lnTo>
                  <a:pt x="303425" y="71791"/>
                </a:lnTo>
                <a:lnTo>
                  <a:pt x="289686" y="44683"/>
                </a:lnTo>
                <a:lnTo>
                  <a:pt x="274454" y="23437"/>
                </a:lnTo>
                <a:lnTo>
                  <a:pt x="257958" y="8667"/>
                </a:lnTo>
                <a:lnTo>
                  <a:pt x="23134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660365" y="1258150"/>
            <a:ext cx="146202" cy="0"/>
          </a:xfrm>
          <a:custGeom>
            <a:avLst/>
            <a:gdLst/>
            <a:ahLst/>
            <a:cxnLst/>
            <a:rect l="l" t="t" r="r" b="b"/>
            <a:pathLst>
              <a:path w="146202">
                <a:moveTo>
                  <a:pt x="0" y="0"/>
                </a:moveTo>
                <a:lnTo>
                  <a:pt x="1462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478208" y="731875"/>
            <a:ext cx="221538" cy="596480"/>
          </a:xfrm>
          <a:custGeom>
            <a:avLst/>
            <a:gdLst/>
            <a:ahLst/>
            <a:cxnLst/>
            <a:rect l="l" t="t" r="r" b="b"/>
            <a:pathLst>
              <a:path w="221538" h="596480">
                <a:moveTo>
                  <a:pt x="221538" y="298234"/>
                </a:moveTo>
                <a:lnTo>
                  <a:pt x="221171" y="273774"/>
                </a:lnTo>
                <a:lnTo>
                  <a:pt x="220089" y="249859"/>
                </a:lnTo>
                <a:lnTo>
                  <a:pt x="218320" y="226566"/>
                </a:lnTo>
                <a:lnTo>
                  <a:pt x="215892" y="203970"/>
                </a:lnTo>
                <a:lnTo>
                  <a:pt x="212835" y="182149"/>
                </a:lnTo>
                <a:lnTo>
                  <a:pt x="209177" y="161180"/>
                </a:lnTo>
                <a:lnTo>
                  <a:pt x="204945" y="141138"/>
                </a:lnTo>
                <a:lnTo>
                  <a:pt x="194878" y="104148"/>
                </a:lnTo>
                <a:lnTo>
                  <a:pt x="182861" y="71791"/>
                </a:lnTo>
                <a:lnTo>
                  <a:pt x="169123" y="44683"/>
                </a:lnTo>
                <a:lnTo>
                  <a:pt x="153891" y="23437"/>
                </a:lnTo>
                <a:lnTo>
                  <a:pt x="137392" y="8667"/>
                </a:lnTo>
                <a:lnTo>
                  <a:pt x="110769" y="0"/>
                </a:lnTo>
                <a:lnTo>
                  <a:pt x="101684" y="988"/>
                </a:lnTo>
                <a:lnTo>
                  <a:pt x="75757" y="15204"/>
                </a:lnTo>
                <a:lnTo>
                  <a:pt x="59864" y="33289"/>
                </a:lnTo>
                <a:lnTo>
                  <a:pt x="45350" y="57542"/>
                </a:lnTo>
                <a:lnTo>
                  <a:pt x="32443" y="87352"/>
                </a:lnTo>
                <a:lnTo>
                  <a:pt x="21372" y="122102"/>
                </a:lnTo>
                <a:lnTo>
                  <a:pt x="12363" y="161180"/>
                </a:lnTo>
                <a:lnTo>
                  <a:pt x="8704" y="182149"/>
                </a:lnTo>
                <a:lnTo>
                  <a:pt x="5647" y="203970"/>
                </a:lnTo>
                <a:lnTo>
                  <a:pt x="3219" y="226566"/>
                </a:lnTo>
                <a:lnTo>
                  <a:pt x="1449" y="249859"/>
                </a:lnTo>
                <a:lnTo>
                  <a:pt x="367" y="273774"/>
                </a:lnTo>
                <a:lnTo>
                  <a:pt x="0" y="298234"/>
                </a:lnTo>
                <a:lnTo>
                  <a:pt x="367" y="322695"/>
                </a:lnTo>
                <a:lnTo>
                  <a:pt x="1449" y="346611"/>
                </a:lnTo>
                <a:lnTo>
                  <a:pt x="3219" y="369906"/>
                </a:lnTo>
                <a:lnTo>
                  <a:pt x="5647" y="392503"/>
                </a:lnTo>
                <a:lnTo>
                  <a:pt x="8704" y="414325"/>
                </a:lnTo>
                <a:lnTo>
                  <a:pt x="12363" y="435296"/>
                </a:lnTo>
                <a:lnTo>
                  <a:pt x="16595" y="455338"/>
                </a:lnTo>
                <a:lnTo>
                  <a:pt x="26664" y="492330"/>
                </a:lnTo>
                <a:lnTo>
                  <a:pt x="38682" y="524688"/>
                </a:lnTo>
                <a:lnTo>
                  <a:pt x="52420" y="551797"/>
                </a:lnTo>
                <a:lnTo>
                  <a:pt x="67653" y="573043"/>
                </a:lnTo>
                <a:lnTo>
                  <a:pt x="84150" y="587813"/>
                </a:lnTo>
                <a:lnTo>
                  <a:pt x="110769" y="596480"/>
                </a:lnTo>
                <a:lnTo>
                  <a:pt x="119855" y="595492"/>
                </a:lnTo>
                <a:lnTo>
                  <a:pt x="145785" y="581276"/>
                </a:lnTo>
                <a:lnTo>
                  <a:pt x="161679" y="563191"/>
                </a:lnTo>
                <a:lnTo>
                  <a:pt x="176193" y="538937"/>
                </a:lnTo>
                <a:lnTo>
                  <a:pt x="189099" y="509127"/>
                </a:lnTo>
                <a:lnTo>
                  <a:pt x="200170" y="474375"/>
                </a:lnTo>
                <a:lnTo>
                  <a:pt x="209177" y="435296"/>
                </a:lnTo>
                <a:lnTo>
                  <a:pt x="212835" y="414325"/>
                </a:lnTo>
                <a:lnTo>
                  <a:pt x="215892" y="392503"/>
                </a:lnTo>
                <a:lnTo>
                  <a:pt x="218320" y="369906"/>
                </a:lnTo>
                <a:lnTo>
                  <a:pt x="220089" y="346611"/>
                </a:lnTo>
                <a:lnTo>
                  <a:pt x="221171" y="322695"/>
                </a:lnTo>
                <a:lnTo>
                  <a:pt x="221538" y="2982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478208" y="731875"/>
            <a:ext cx="221538" cy="596480"/>
          </a:xfrm>
          <a:custGeom>
            <a:avLst/>
            <a:gdLst/>
            <a:ahLst/>
            <a:cxnLst/>
            <a:rect l="l" t="t" r="r" b="b"/>
            <a:pathLst>
              <a:path w="221538" h="596480">
                <a:moveTo>
                  <a:pt x="221538" y="298234"/>
                </a:moveTo>
                <a:lnTo>
                  <a:pt x="221171" y="322695"/>
                </a:lnTo>
                <a:lnTo>
                  <a:pt x="220089" y="346611"/>
                </a:lnTo>
                <a:lnTo>
                  <a:pt x="218320" y="369906"/>
                </a:lnTo>
                <a:lnTo>
                  <a:pt x="215892" y="392503"/>
                </a:lnTo>
                <a:lnTo>
                  <a:pt x="212835" y="414325"/>
                </a:lnTo>
                <a:lnTo>
                  <a:pt x="209177" y="435296"/>
                </a:lnTo>
                <a:lnTo>
                  <a:pt x="204945" y="455338"/>
                </a:lnTo>
                <a:lnTo>
                  <a:pt x="194878" y="492330"/>
                </a:lnTo>
                <a:lnTo>
                  <a:pt x="182861" y="524688"/>
                </a:lnTo>
                <a:lnTo>
                  <a:pt x="169123" y="551797"/>
                </a:lnTo>
                <a:lnTo>
                  <a:pt x="153891" y="573043"/>
                </a:lnTo>
                <a:lnTo>
                  <a:pt x="137392" y="587813"/>
                </a:lnTo>
                <a:lnTo>
                  <a:pt x="110769" y="596480"/>
                </a:lnTo>
                <a:lnTo>
                  <a:pt x="101684" y="595492"/>
                </a:lnTo>
                <a:lnTo>
                  <a:pt x="75757" y="581276"/>
                </a:lnTo>
                <a:lnTo>
                  <a:pt x="59864" y="563191"/>
                </a:lnTo>
                <a:lnTo>
                  <a:pt x="45350" y="538937"/>
                </a:lnTo>
                <a:lnTo>
                  <a:pt x="32443" y="509127"/>
                </a:lnTo>
                <a:lnTo>
                  <a:pt x="21372" y="474375"/>
                </a:lnTo>
                <a:lnTo>
                  <a:pt x="12363" y="435296"/>
                </a:lnTo>
                <a:lnTo>
                  <a:pt x="8704" y="414325"/>
                </a:lnTo>
                <a:lnTo>
                  <a:pt x="5647" y="392503"/>
                </a:lnTo>
                <a:lnTo>
                  <a:pt x="3219" y="369906"/>
                </a:lnTo>
                <a:lnTo>
                  <a:pt x="1449" y="346611"/>
                </a:lnTo>
                <a:lnTo>
                  <a:pt x="367" y="322695"/>
                </a:lnTo>
                <a:lnTo>
                  <a:pt x="0" y="298234"/>
                </a:lnTo>
                <a:lnTo>
                  <a:pt x="367" y="273774"/>
                </a:lnTo>
                <a:lnTo>
                  <a:pt x="1449" y="249859"/>
                </a:lnTo>
                <a:lnTo>
                  <a:pt x="3219" y="226566"/>
                </a:lnTo>
                <a:lnTo>
                  <a:pt x="5647" y="203970"/>
                </a:lnTo>
                <a:lnTo>
                  <a:pt x="8704" y="182149"/>
                </a:lnTo>
                <a:lnTo>
                  <a:pt x="12363" y="161180"/>
                </a:lnTo>
                <a:lnTo>
                  <a:pt x="16595" y="141138"/>
                </a:lnTo>
                <a:lnTo>
                  <a:pt x="26664" y="104148"/>
                </a:lnTo>
                <a:lnTo>
                  <a:pt x="38682" y="71791"/>
                </a:lnTo>
                <a:lnTo>
                  <a:pt x="52420" y="44683"/>
                </a:lnTo>
                <a:lnTo>
                  <a:pt x="67653" y="23437"/>
                </a:lnTo>
                <a:lnTo>
                  <a:pt x="84150" y="8667"/>
                </a:lnTo>
                <a:lnTo>
                  <a:pt x="110769" y="0"/>
                </a:lnTo>
                <a:lnTo>
                  <a:pt x="119855" y="988"/>
                </a:lnTo>
                <a:lnTo>
                  <a:pt x="145785" y="15204"/>
                </a:lnTo>
                <a:lnTo>
                  <a:pt x="161679" y="33289"/>
                </a:lnTo>
                <a:lnTo>
                  <a:pt x="176193" y="57542"/>
                </a:lnTo>
                <a:lnTo>
                  <a:pt x="189099" y="87352"/>
                </a:lnTo>
                <a:lnTo>
                  <a:pt x="200170" y="122102"/>
                </a:lnTo>
                <a:lnTo>
                  <a:pt x="209177" y="161180"/>
                </a:lnTo>
                <a:lnTo>
                  <a:pt x="212835" y="182149"/>
                </a:lnTo>
                <a:lnTo>
                  <a:pt x="215892" y="203970"/>
                </a:lnTo>
                <a:lnTo>
                  <a:pt x="218320" y="226566"/>
                </a:lnTo>
                <a:lnTo>
                  <a:pt x="220089" y="249859"/>
                </a:lnTo>
                <a:lnTo>
                  <a:pt x="221171" y="273774"/>
                </a:lnTo>
                <a:lnTo>
                  <a:pt x="221538" y="2982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483017" y="793992"/>
            <a:ext cx="175412" cy="472249"/>
          </a:xfrm>
          <a:custGeom>
            <a:avLst/>
            <a:gdLst/>
            <a:ahLst/>
            <a:cxnLst/>
            <a:rect l="l" t="t" r="r" b="b"/>
            <a:pathLst>
              <a:path w="175412" h="472249">
                <a:moveTo>
                  <a:pt x="175412" y="236118"/>
                </a:moveTo>
                <a:lnTo>
                  <a:pt x="175206" y="219820"/>
                </a:lnTo>
                <a:lnTo>
                  <a:pt x="174429" y="200655"/>
                </a:lnTo>
                <a:lnTo>
                  <a:pt x="173096" y="181981"/>
                </a:lnTo>
                <a:lnTo>
                  <a:pt x="171229" y="163860"/>
                </a:lnTo>
                <a:lnTo>
                  <a:pt x="168852" y="146354"/>
                </a:lnTo>
                <a:lnTo>
                  <a:pt x="165987" y="129526"/>
                </a:lnTo>
                <a:lnTo>
                  <a:pt x="162659" y="113439"/>
                </a:lnTo>
                <a:lnTo>
                  <a:pt x="158890" y="98153"/>
                </a:lnTo>
                <a:lnTo>
                  <a:pt x="150122" y="70239"/>
                </a:lnTo>
                <a:lnTo>
                  <a:pt x="139869" y="46282"/>
                </a:lnTo>
                <a:lnTo>
                  <a:pt x="128315" y="26781"/>
                </a:lnTo>
                <a:lnTo>
                  <a:pt x="115647" y="12235"/>
                </a:lnTo>
                <a:lnTo>
                  <a:pt x="102049" y="3141"/>
                </a:lnTo>
                <a:lnTo>
                  <a:pt x="87706" y="0"/>
                </a:lnTo>
                <a:lnTo>
                  <a:pt x="81652" y="553"/>
                </a:lnTo>
                <a:lnTo>
                  <a:pt x="60866" y="11261"/>
                </a:lnTo>
                <a:lnTo>
                  <a:pt x="48112" y="25372"/>
                </a:lnTo>
                <a:lnTo>
                  <a:pt x="36459" y="44478"/>
                </a:lnTo>
                <a:lnTo>
                  <a:pt x="26090" y="68083"/>
                </a:lnTo>
                <a:lnTo>
                  <a:pt x="17191" y="95686"/>
                </a:lnTo>
                <a:lnTo>
                  <a:pt x="9948" y="126789"/>
                </a:lnTo>
                <a:lnTo>
                  <a:pt x="7004" y="143498"/>
                </a:lnTo>
                <a:lnTo>
                  <a:pt x="4544" y="160895"/>
                </a:lnTo>
                <a:lnTo>
                  <a:pt x="2591" y="178918"/>
                </a:lnTo>
                <a:lnTo>
                  <a:pt x="1167" y="197504"/>
                </a:lnTo>
                <a:lnTo>
                  <a:pt x="295" y="216592"/>
                </a:lnTo>
                <a:lnTo>
                  <a:pt x="0" y="236118"/>
                </a:lnTo>
                <a:lnTo>
                  <a:pt x="206" y="252435"/>
                </a:lnTo>
                <a:lnTo>
                  <a:pt x="983" y="271600"/>
                </a:lnTo>
                <a:lnTo>
                  <a:pt x="2317" y="290275"/>
                </a:lnTo>
                <a:lnTo>
                  <a:pt x="4184" y="308396"/>
                </a:lnTo>
                <a:lnTo>
                  <a:pt x="6562" y="325901"/>
                </a:lnTo>
                <a:lnTo>
                  <a:pt x="9426" y="342729"/>
                </a:lnTo>
                <a:lnTo>
                  <a:pt x="12755" y="358816"/>
                </a:lnTo>
                <a:lnTo>
                  <a:pt x="16524" y="374101"/>
                </a:lnTo>
                <a:lnTo>
                  <a:pt x="25291" y="402014"/>
                </a:lnTo>
                <a:lnTo>
                  <a:pt x="35545" y="425970"/>
                </a:lnTo>
                <a:lnTo>
                  <a:pt x="47098" y="445469"/>
                </a:lnTo>
                <a:lnTo>
                  <a:pt x="59766" y="460015"/>
                </a:lnTo>
                <a:lnTo>
                  <a:pt x="73363" y="469107"/>
                </a:lnTo>
                <a:lnTo>
                  <a:pt x="87706" y="472249"/>
                </a:lnTo>
                <a:lnTo>
                  <a:pt x="93766" y="471694"/>
                </a:lnTo>
                <a:lnTo>
                  <a:pt x="114551" y="460983"/>
                </a:lnTo>
                <a:lnTo>
                  <a:pt x="127303" y="446871"/>
                </a:lnTo>
                <a:lnTo>
                  <a:pt x="138956" y="427763"/>
                </a:lnTo>
                <a:lnTo>
                  <a:pt x="149323" y="404158"/>
                </a:lnTo>
                <a:lnTo>
                  <a:pt x="158222" y="376554"/>
                </a:lnTo>
                <a:lnTo>
                  <a:pt x="165465" y="345450"/>
                </a:lnTo>
                <a:lnTo>
                  <a:pt x="168408" y="328741"/>
                </a:lnTo>
                <a:lnTo>
                  <a:pt x="170867" y="311344"/>
                </a:lnTo>
                <a:lnTo>
                  <a:pt x="172821" y="293320"/>
                </a:lnTo>
                <a:lnTo>
                  <a:pt x="174245" y="274733"/>
                </a:lnTo>
                <a:lnTo>
                  <a:pt x="175116" y="255645"/>
                </a:lnTo>
                <a:lnTo>
                  <a:pt x="175412" y="2361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483017" y="793992"/>
            <a:ext cx="175412" cy="472249"/>
          </a:xfrm>
          <a:custGeom>
            <a:avLst/>
            <a:gdLst/>
            <a:ahLst/>
            <a:cxnLst/>
            <a:rect l="l" t="t" r="r" b="b"/>
            <a:pathLst>
              <a:path w="175412" h="472249">
                <a:moveTo>
                  <a:pt x="175412" y="236118"/>
                </a:moveTo>
                <a:lnTo>
                  <a:pt x="175116" y="255645"/>
                </a:lnTo>
                <a:lnTo>
                  <a:pt x="174245" y="274733"/>
                </a:lnTo>
                <a:lnTo>
                  <a:pt x="172821" y="293320"/>
                </a:lnTo>
                <a:lnTo>
                  <a:pt x="170867" y="311344"/>
                </a:lnTo>
                <a:lnTo>
                  <a:pt x="168408" y="328741"/>
                </a:lnTo>
                <a:lnTo>
                  <a:pt x="165465" y="345450"/>
                </a:lnTo>
                <a:lnTo>
                  <a:pt x="162062" y="361409"/>
                </a:lnTo>
                <a:lnTo>
                  <a:pt x="153968" y="390825"/>
                </a:lnTo>
                <a:lnTo>
                  <a:pt x="144312" y="416492"/>
                </a:lnTo>
                <a:lnTo>
                  <a:pt x="133278" y="437910"/>
                </a:lnTo>
                <a:lnTo>
                  <a:pt x="121053" y="454583"/>
                </a:lnTo>
                <a:lnTo>
                  <a:pt x="107820" y="466010"/>
                </a:lnTo>
                <a:lnTo>
                  <a:pt x="87706" y="472249"/>
                </a:lnTo>
                <a:lnTo>
                  <a:pt x="80453" y="471453"/>
                </a:lnTo>
                <a:lnTo>
                  <a:pt x="59766" y="460015"/>
                </a:lnTo>
                <a:lnTo>
                  <a:pt x="47098" y="445469"/>
                </a:lnTo>
                <a:lnTo>
                  <a:pt x="35545" y="425970"/>
                </a:lnTo>
                <a:lnTo>
                  <a:pt x="25291" y="402014"/>
                </a:lnTo>
                <a:lnTo>
                  <a:pt x="16524" y="374101"/>
                </a:lnTo>
                <a:lnTo>
                  <a:pt x="12755" y="358816"/>
                </a:lnTo>
                <a:lnTo>
                  <a:pt x="9426" y="342729"/>
                </a:lnTo>
                <a:lnTo>
                  <a:pt x="6562" y="325901"/>
                </a:lnTo>
                <a:lnTo>
                  <a:pt x="4184" y="308396"/>
                </a:lnTo>
                <a:lnTo>
                  <a:pt x="2317" y="290275"/>
                </a:lnTo>
                <a:lnTo>
                  <a:pt x="983" y="271600"/>
                </a:lnTo>
                <a:lnTo>
                  <a:pt x="206" y="252435"/>
                </a:lnTo>
                <a:lnTo>
                  <a:pt x="0" y="236118"/>
                </a:lnTo>
                <a:lnTo>
                  <a:pt x="295" y="216592"/>
                </a:lnTo>
                <a:lnTo>
                  <a:pt x="1167" y="197504"/>
                </a:lnTo>
                <a:lnTo>
                  <a:pt x="2591" y="178918"/>
                </a:lnTo>
                <a:lnTo>
                  <a:pt x="4544" y="160895"/>
                </a:lnTo>
                <a:lnTo>
                  <a:pt x="7004" y="143498"/>
                </a:lnTo>
                <a:lnTo>
                  <a:pt x="9948" y="126789"/>
                </a:lnTo>
                <a:lnTo>
                  <a:pt x="13351" y="110831"/>
                </a:lnTo>
                <a:lnTo>
                  <a:pt x="21445" y="81416"/>
                </a:lnTo>
                <a:lnTo>
                  <a:pt x="31102" y="55750"/>
                </a:lnTo>
                <a:lnTo>
                  <a:pt x="42137" y="34332"/>
                </a:lnTo>
                <a:lnTo>
                  <a:pt x="54363" y="17661"/>
                </a:lnTo>
                <a:lnTo>
                  <a:pt x="67597" y="6235"/>
                </a:lnTo>
                <a:lnTo>
                  <a:pt x="87706" y="0"/>
                </a:lnTo>
                <a:lnTo>
                  <a:pt x="94959" y="795"/>
                </a:lnTo>
                <a:lnTo>
                  <a:pt x="115647" y="12235"/>
                </a:lnTo>
                <a:lnTo>
                  <a:pt x="128315" y="26781"/>
                </a:lnTo>
                <a:lnTo>
                  <a:pt x="139869" y="46282"/>
                </a:lnTo>
                <a:lnTo>
                  <a:pt x="150122" y="70239"/>
                </a:lnTo>
                <a:lnTo>
                  <a:pt x="158890" y="98153"/>
                </a:lnTo>
                <a:lnTo>
                  <a:pt x="162659" y="113439"/>
                </a:lnTo>
                <a:lnTo>
                  <a:pt x="165987" y="129526"/>
                </a:lnTo>
                <a:lnTo>
                  <a:pt x="168852" y="146354"/>
                </a:lnTo>
                <a:lnTo>
                  <a:pt x="171229" y="163860"/>
                </a:lnTo>
                <a:lnTo>
                  <a:pt x="173096" y="181981"/>
                </a:lnTo>
                <a:lnTo>
                  <a:pt x="174429" y="200655"/>
                </a:lnTo>
                <a:lnTo>
                  <a:pt x="175206" y="219820"/>
                </a:lnTo>
                <a:lnTo>
                  <a:pt x="175412" y="2361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501684" y="844246"/>
            <a:ext cx="138074" cy="371741"/>
          </a:xfrm>
          <a:custGeom>
            <a:avLst/>
            <a:gdLst/>
            <a:ahLst/>
            <a:cxnLst/>
            <a:rect l="l" t="t" r="r" b="b"/>
            <a:pathLst>
              <a:path w="138074" h="371741">
                <a:moveTo>
                  <a:pt x="138074" y="185864"/>
                </a:moveTo>
                <a:lnTo>
                  <a:pt x="137933" y="173886"/>
                </a:lnTo>
                <a:lnTo>
                  <a:pt x="137111" y="154758"/>
                </a:lnTo>
                <a:lnTo>
                  <a:pt x="135589" y="136272"/>
                </a:lnTo>
                <a:lnTo>
                  <a:pt x="133404" y="118526"/>
                </a:lnTo>
                <a:lnTo>
                  <a:pt x="130592" y="101623"/>
                </a:lnTo>
                <a:lnTo>
                  <a:pt x="127192" y="85661"/>
                </a:lnTo>
                <a:lnTo>
                  <a:pt x="123240" y="70743"/>
                </a:lnTo>
                <a:lnTo>
                  <a:pt x="118775" y="56968"/>
                </a:lnTo>
                <a:lnTo>
                  <a:pt x="113833" y="44437"/>
                </a:lnTo>
                <a:lnTo>
                  <a:pt x="108452" y="33251"/>
                </a:lnTo>
                <a:lnTo>
                  <a:pt x="96522" y="15314"/>
                </a:lnTo>
                <a:lnTo>
                  <a:pt x="83284" y="3962"/>
                </a:lnTo>
                <a:lnTo>
                  <a:pt x="69037" y="0"/>
                </a:lnTo>
                <a:lnTo>
                  <a:pt x="64587" y="379"/>
                </a:lnTo>
                <a:lnTo>
                  <a:pt x="50613" y="6688"/>
                </a:lnTo>
                <a:lnTo>
                  <a:pt x="37743" y="20140"/>
                </a:lnTo>
                <a:lnTo>
                  <a:pt x="26273" y="39931"/>
                </a:lnTo>
                <a:lnTo>
                  <a:pt x="21157" y="51952"/>
                </a:lnTo>
                <a:lnTo>
                  <a:pt x="16503" y="65256"/>
                </a:lnTo>
                <a:lnTo>
                  <a:pt x="12348" y="79743"/>
                </a:lnTo>
                <a:lnTo>
                  <a:pt x="8730" y="95312"/>
                </a:lnTo>
                <a:lnTo>
                  <a:pt x="5687" y="111861"/>
                </a:lnTo>
                <a:lnTo>
                  <a:pt x="3255" y="129292"/>
                </a:lnTo>
                <a:lnTo>
                  <a:pt x="1471" y="147503"/>
                </a:lnTo>
                <a:lnTo>
                  <a:pt x="374" y="166394"/>
                </a:lnTo>
                <a:lnTo>
                  <a:pt x="0" y="185864"/>
                </a:lnTo>
                <a:lnTo>
                  <a:pt x="141" y="197860"/>
                </a:lnTo>
                <a:lnTo>
                  <a:pt x="963" y="216986"/>
                </a:lnTo>
                <a:lnTo>
                  <a:pt x="2485" y="235471"/>
                </a:lnTo>
                <a:lnTo>
                  <a:pt x="4670" y="253216"/>
                </a:lnTo>
                <a:lnTo>
                  <a:pt x="7481" y="270119"/>
                </a:lnTo>
                <a:lnTo>
                  <a:pt x="10881" y="286080"/>
                </a:lnTo>
                <a:lnTo>
                  <a:pt x="14831" y="300998"/>
                </a:lnTo>
                <a:lnTo>
                  <a:pt x="19296" y="314772"/>
                </a:lnTo>
                <a:lnTo>
                  <a:pt x="24237" y="327303"/>
                </a:lnTo>
                <a:lnTo>
                  <a:pt x="29618" y="338489"/>
                </a:lnTo>
                <a:lnTo>
                  <a:pt x="41547" y="356426"/>
                </a:lnTo>
                <a:lnTo>
                  <a:pt x="54786" y="367778"/>
                </a:lnTo>
                <a:lnTo>
                  <a:pt x="69037" y="371741"/>
                </a:lnTo>
                <a:lnTo>
                  <a:pt x="73492" y="371360"/>
                </a:lnTo>
                <a:lnTo>
                  <a:pt x="87461" y="365048"/>
                </a:lnTo>
                <a:lnTo>
                  <a:pt x="100329" y="351592"/>
                </a:lnTo>
                <a:lnTo>
                  <a:pt x="111798" y="331798"/>
                </a:lnTo>
                <a:lnTo>
                  <a:pt x="116914" y="319776"/>
                </a:lnTo>
                <a:lnTo>
                  <a:pt x="121568" y="306471"/>
                </a:lnTo>
                <a:lnTo>
                  <a:pt x="125723" y="291984"/>
                </a:lnTo>
                <a:lnTo>
                  <a:pt x="129341" y="276415"/>
                </a:lnTo>
                <a:lnTo>
                  <a:pt x="132385" y="259864"/>
                </a:lnTo>
                <a:lnTo>
                  <a:pt x="134818" y="242434"/>
                </a:lnTo>
                <a:lnTo>
                  <a:pt x="136602" y="224223"/>
                </a:lnTo>
                <a:lnTo>
                  <a:pt x="137700" y="205333"/>
                </a:lnTo>
                <a:lnTo>
                  <a:pt x="138074" y="1858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501684" y="844246"/>
            <a:ext cx="138074" cy="371741"/>
          </a:xfrm>
          <a:custGeom>
            <a:avLst/>
            <a:gdLst/>
            <a:ahLst/>
            <a:cxnLst/>
            <a:rect l="l" t="t" r="r" b="b"/>
            <a:pathLst>
              <a:path w="138074" h="371741">
                <a:moveTo>
                  <a:pt x="138074" y="185864"/>
                </a:moveTo>
                <a:lnTo>
                  <a:pt x="137700" y="205333"/>
                </a:lnTo>
                <a:lnTo>
                  <a:pt x="136602" y="224223"/>
                </a:lnTo>
                <a:lnTo>
                  <a:pt x="134818" y="242434"/>
                </a:lnTo>
                <a:lnTo>
                  <a:pt x="132385" y="259864"/>
                </a:lnTo>
                <a:lnTo>
                  <a:pt x="129341" y="276415"/>
                </a:lnTo>
                <a:lnTo>
                  <a:pt x="125723" y="291984"/>
                </a:lnTo>
                <a:lnTo>
                  <a:pt x="121568" y="306471"/>
                </a:lnTo>
                <a:lnTo>
                  <a:pt x="116914" y="319776"/>
                </a:lnTo>
                <a:lnTo>
                  <a:pt x="111798" y="331798"/>
                </a:lnTo>
                <a:lnTo>
                  <a:pt x="100329" y="351592"/>
                </a:lnTo>
                <a:lnTo>
                  <a:pt x="87461" y="365048"/>
                </a:lnTo>
                <a:lnTo>
                  <a:pt x="73492" y="371360"/>
                </a:lnTo>
                <a:lnTo>
                  <a:pt x="69037" y="371741"/>
                </a:lnTo>
                <a:lnTo>
                  <a:pt x="61804" y="370734"/>
                </a:lnTo>
                <a:lnTo>
                  <a:pt x="48022" y="362976"/>
                </a:lnTo>
                <a:lnTo>
                  <a:pt x="35400" y="348231"/>
                </a:lnTo>
                <a:lnTo>
                  <a:pt x="24237" y="327303"/>
                </a:lnTo>
                <a:lnTo>
                  <a:pt x="19296" y="314772"/>
                </a:lnTo>
                <a:lnTo>
                  <a:pt x="14831" y="300998"/>
                </a:lnTo>
                <a:lnTo>
                  <a:pt x="10881" y="286080"/>
                </a:lnTo>
                <a:lnTo>
                  <a:pt x="7481" y="270119"/>
                </a:lnTo>
                <a:lnTo>
                  <a:pt x="4670" y="253216"/>
                </a:lnTo>
                <a:lnTo>
                  <a:pt x="2485" y="235471"/>
                </a:lnTo>
                <a:lnTo>
                  <a:pt x="963" y="216986"/>
                </a:lnTo>
                <a:lnTo>
                  <a:pt x="141" y="197860"/>
                </a:lnTo>
                <a:lnTo>
                  <a:pt x="0" y="185864"/>
                </a:lnTo>
                <a:lnTo>
                  <a:pt x="374" y="166394"/>
                </a:lnTo>
                <a:lnTo>
                  <a:pt x="1471" y="147503"/>
                </a:lnTo>
                <a:lnTo>
                  <a:pt x="3255" y="129292"/>
                </a:lnTo>
                <a:lnTo>
                  <a:pt x="5687" y="111861"/>
                </a:lnTo>
                <a:lnTo>
                  <a:pt x="8730" y="95312"/>
                </a:lnTo>
                <a:lnTo>
                  <a:pt x="12348" y="79743"/>
                </a:lnTo>
                <a:lnTo>
                  <a:pt x="16503" y="65256"/>
                </a:lnTo>
                <a:lnTo>
                  <a:pt x="21157" y="51952"/>
                </a:lnTo>
                <a:lnTo>
                  <a:pt x="26273" y="39931"/>
                </a:lnTo>
                <a:lnTo>
                  <a:pt x="37743" y="20140"/>
                </a:lnTo>
                <a:lnTo>
                  <a:pt x="50613" y="6688"/>
                </a:lnTo>
                <a:lnTo>
                  <a:pt x="64587" y="379"/>
                </a:lnTo>
                <a:lnTo>
                  <a:pt x="69037" y="0"/>
                </a:lnTo>
                <a:lnTo>
                  <a:pt x="76268" y="1007"/>
                </a:lnTo>
                <a:lnTo>
                  <a:pt x="90048" y="8765"/>
                </a:lnTo>
                <a:lnTo>
                  <a:pt x="102669" y="23510"/>
                </a:lnTo>
                <a:lnTo>
                  <a:pt x="113833" y="44437"/>
                </a:lnTo>
                <a:lnTo>
                  <a:pt x="118775" y="56968"/>
                </a:lnTo>
                <a:lnTo>
                  <a:pt x="123240" y="70743"/>
                </a:lnTo>
                <a:lnTo>
                  <a:pt x="127192" y="85661"/>
                </a:lnTo>
                <a:lnTo>
                  <a:pt x="130592" y="101623"/>
                </a:lnTo>
                <a:lnTo>
                  <a:pt x="133404" y="118526"/>
                </a:lnTo>
                <a:lnTo>
                  <a:pt x="135589" y="136272"/>
                </a:lnTo>
                <a:lnTo>
                  <a:pt x="137111" y="154758"/>
                </a:lnTo>
                <a:lnTo>
                  <a:pt x="137933" y="173886"/>
                </a:lnTo>
                <a:lnTo>
                  <a:pt x="138074" y="1858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551709" y="926782"/>
            <a:ext cx="76758" cy="206654"/>
          </a:xfrm>
          <a:custGeom>
            <a:avLst/>
            <a:gdLst/>
            <a:ahLst/>
            <a:cxnLst/>
            <a:rect l="l" t="t" r="r" b="b"/>
            <a:pathLst>
              <a:path w="76758" h="206654">
                <a:moveTo>
                  <a:pt x="76758" y="103327"/>
                </a:moveTo>
                <a:lnTo>
                  <a:pt x="76449" y="90147"/>
                </a:lnTo>
                <a:lnTo>
                  <a:pt x="74924" y="71678"/>
                </a:lnTo>
                <a:lnTo>
                  <a:pt x="72234" y="54614"/>
                </a:lnTo>
                <a:lnTo>
                  <a:pt x="68498" y="39283"/>
                </a:lnTo>
                <a:lnTo>
                  <a:pt x="63839" y="26009"/>
                </a:lnTo>
                <a:lnTo>
                  <a:pt x="58376" y="15118"/>
                </a:lnTo>
                <a:lnTo>
                  <a:pt x="52232" y="6936"/>
                </a:lnTo>
                <a:lnTo>
                  <a:pt x="45526" y="1788"/>
                </a:lnTo>
                <a:lnTo>
                  <a:pt x="38379" y="0"/>
                </a:lnTo>
                <a:lnTo>
                  <a:pt x="33483" y="832"/>
                </a:lnTo>
                <a:lnTo>
                  <a:pt x="26623" y="4938"/>
                </a:lnTo>
                <a:lnTo>
                  <a:pt x="20285" y="12182"/>
                </a:lnTo>
                <a:lnTo>
                  <a:pt x="14590" y="22239"/>
                </a:lnTo>
                <a:lnTo>
                  <a:pt x="9660" y="34784"/>
                </a:lnTo>
                <a:lnTo>
                  <a:pt x="5615" y="49490"/>
                </a:lnTo>
                <a:lnTo>
                  <a:pt x="2576" y="66033"/>
                </a:lnTo>
                <a:lnTo>
                  <a:pt x="664" y="84087"/>
                </a:lnTo>
                <a:lnTo>
                  <a:pt x="0" y="103327"/>
                </a:lnTo>
                <a:lnTo>
                  <a:pt x="309" y="116508"/>
                </a:lnTo>
                <a:lnTo>
                  <a:pt x="1834" y="134981"/>
                </a:lnTo>
                <a:lnTo>
                  <a:pt x="4524" y="152045"/>
                </a:lnTo>
                <a:lnTo>
                  <a:pt x="8259" y="167376"/>
                </a:lnTo>
                <a:lnTo>
                  <a:pt x="12919" y="180649"/>
                </a:lnTo>
                <a:lnTo>
                  <a:pt x="18381" y="191538"/>
                </a:lnTo>
                <a:lnTo>
                  <a:pt x="24526" y="199719"/>
                </a:lnTo>
                <a:lnTo>
                  <a:pt x="31232" y="204866"/>
                </a:lnTo>
                <a:lnTo>
                  <a:pt x="38379" y="206654"/>
                </a:lnTo>
                <a:lnTo>
                  <a:pt x="43274" y="205821"/>
                </a:lnTo>
                <a:lnTo>
                  <a:pt x="50135" y="201717"/>
                </a:lnTo>
                <a:lnTo>
                  <a:pt x="56473" y="194474"/>
                </a:lnTo>
                <a:lnTo>
                  <a:pt x="62168" y="184418"/>
                </a:lnTo>
                <a:lnTo>
                  <a:pt x="67098" y="171875"/>
                </a:lnTo>
                <a:lnTo>
                  <a:pt x="71143" y="157169"/>
                </a:lnTo>
                <a:lnTo>
                  <a:pt x="74182" y="140625"/>
                </a:lnTo>
                <a:lnTo>
                  <a:pt x="76094" y="122570"/>
                </a:lnTo>
                <a:lnTo>
                  <a:pt x="76758" y="1033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551709" y="926782"/>
            <a:ext cx="76758" cy="206654"/>
          </a:xfrm>
          <a:custGeom>
            <a:avLst/>
            <a:gdLst/>
            <a:ahLst/>
            <a:cxnLst/>
            <a:rect l="l" t="t" r="r" b="b"/>
            <a:pathLst>
              <a:path w="76758" h="206654">
                <a:moveTo>
                  <a:pt x="76758" y="103327"/>
                </a:moveTo>
                <a:lnTo>
                  <a:pt x="76094" y="122570"/>
                </a:lnTo>
                <a:lnTo>
                  <a:pt x="74182" y="140625"/>
                </a:lnTo>
                <a:lnTo>
                  <a:pt x="71143" y="157169"/>
                </a:lnTo>
                <a:lnTo>
                  <a:pt x="67098" y="171875"/>
                </a:lnTo>
                <a:lnTo>
                  <a:pt x="62168" y="184418"/>
                </a:lnTo>
                <a:lnTo>
                  <a:pt x="56473" y="194474"/>
                </a:lnTo>
                <a:lnTo>
                  <a:pt x="50135" y="201717"/>
                </a:lnTo>
                <a:lnTo>
                  <a:pt x="43274" y="205821"/>
                </a:lnTo>
                <a:lnTo>
                  <a:pt x="38379" y="206654"/>
                </a:lnTo>
                <a:lnTo>
                  <a:pt x="31232" y="204866"/>
                </a:lnTo>
                <a:lnTo>
                  <a:pt x="24526" y="199719"/>
                </a:lnTo>
                <a:lnTo>
                  <a:pt x="18381" y="191538"/>
                </a:lnTo>
                <a:lnTo>
                  <a:pt x="12919" y="180649"/>
                </a:lnTo>
                <a:lnTo>
                  <a:pt x="8259" y="167376"/>
                </a:lnTo>
                <a:lnTo>
                  <a:pt x="4524" y="152045"/>
                </a:lnTo>
                <a:lnTo>
                  <a:pt x="1834" y="134981"/>
                </a:lnTo>
                <a:lnTo>
                  <a:pt x="309" y="116508"/>
                </a:lnTo>
                <a:lnTo>
                  <a:pt x="0" y="103327"/>
                </a:lnTo>
                <a:lnTo>
                  <a:pt x="664" y="84087"/>
                </a:lnTo>
                <a:lnTo>
                  <a:pt x="2576" y="66033"/>
                </a:lnTo>
                <a:lnTo>
                  <a:pt x="5615" y="49490"/>
                </a:lnTo>
                <a:lnTo>
                  <a:pt x="9660" y="34784"/>
                </a:lnTo>
                <a:lnTo>
                  <a:pt x="14590" y="22239"/>
                </a:lnTo>
                <a:lnTo>
                  <a:pt x="20285" y="12182"/>
                </a:lnTo>
                <a:lnTo>
                  <a:pt x="26623" y="4938"/>
                </a:lnTo>
                <a:lnTo>
                  <a:pt x="33483" y="832"/>
                </a:lnTo>
                <a:lnTo>
                  <a:pt x="38379" y="0"/>
                </a:lnTo>
                <a:lnTo>
                  <a:pt x="45526" y="1788"/>
                </a:lnTo>
                <a:lnTo>
                  <a:pt x="52232" y="6936"/>
                </a:lnTo>
                <a:lnTo>
                  <a:pt x="58376" y="15118"/>
                </a:lnTo>
                <a:lnTo>
                  <a:pt x="63839" y="26009"/>
                </a:lnTo>
                <a:lnTo>
                  <a:pt x="68498" y="39283"/>
                </a:lnTo>
                <a:lnTo>
                  <a:pt x="72234" y="54614"/>
                </a:lnTo>
                <a:lnTo>
                  <a:pt x="74924" y="71678"/>
                </a:lnTo>
                <a:lnTo>
                  <a:pt x="76449" y="90147"/>
                </a:lnTo>
                <a:lnTo>
                  <a:pt x="76758" y="1033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629929" y="752995"/>
            <a:ext cx="186867" cy="0"/>
          </a:xfrm>
          <a:custGeom>
            <a:avLst/>
            <a:gdLst/>
            <a:ahLst/>
            <a:cxnLst/>
            <a:rect l="l" t="t" r="r" b="b"/>
            <a:pathLst>
              <a:path w="186867">
                <a:moveTo>
                  <a:pt x="0" y="0"/>
                </a:moveTo>
                <a:lnTo>
                  <a:pt x="1868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657437" y="795667"/>
            <a:ext cx="185927" cy="0"/>
          </a:xfrm>
          <a:custGeom>
            <a:avLst/>
            <a:gdLst/>
            <a:ahLst/>
            <a:cxnLst/>
            <a:rect l="l" t="t" r="r" b="b"/>
            <a:pathLst>
              <a:path w="185927">
                <a:moveTo>
                  <a:pt x="0" y="0"/>
                </a:moveTo>
                <a:lnTo>
                  <a:pt x="185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673617" y="837742"/>
            <a:ext cx="195287" cy="0"/>
          </a:xfrm>
          <a:custGeom>
            <a:avLst/>
            <a:gdLst/>
            <a:ahLst/>
            <a:cxnLst/>
            <a:rect l="l" t="t" r="r" b="b"/>
            <a:pathLst>
              <a:path w="195287">
                <a:moveTo>
                  <a:pt x="0" y="0"/>
                </a:moveTo>
                <a:lnTo>
                  <a:pt x="1952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684767" y="880236"/>
            <a:ext cx="192328" cy="0"/>
          </a:xfrm>
          <a:custGeom>
            <a:avLst/>
            <a:gdLst/>
            <a:ahLst/>
            <a:cxnLst/>
            <a:rect l="l" t="t" r="r" b="b"/>
            <a:pathLst>
              <a:path w="192328">
                <a:moveTo>
                  <a:pt x="0" y="0"/>
                </a:moveTo>
                <a:lnTo>
                  <a:pt x="1923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693010" y="927468"/>
            <a:ext cx="172847" cy="0"/>
          </a:xfrm>
          <a:custGeom>
            <a:avLst/>
            <a:gdLst/>
            <a:ahLst/>
            <a:cxnLst/>
            <a:rect l="l" t="t" r="r" b="b"/>
            <a:pathLst>
              <a:path w="172847">
                <a:moveTo>
                  <a:pt x="0" y="0"/>
                </a:moveTo>
                <a:lnTo>
                  <a:pt x="1728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698470" y="984681"/>
            <a:ext cx="181686" cy="0"/>
          </a:xfrm>
          <a:custGeom>
            <a:avLst/>
            <a:gdLst/>
            <a:ahLst/>
            <a:cxnLst/>
            <a:rect l="l" t="t" r="r" b="b"/>
            <a:pathLst>
              <a:path w="181686">
                <a:moveTo>
                  <a:pt x="0" y="0"/>
                </a:moveTo>
                <a:lnTo>
                  <a:pt x="1816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699689" y="1040282"/>
            <a:ext cx="191706" cy="0"/>
          </a:xfrm>
          <a:custGeom>
            <a:avLst/>
            <a:gdLst/>
            <a:ahLst/>
            <a:cxnLst/>
            <a:rect l="l" t="t" r="r" b="b"/>
            <a:pathLst>
              <a:path w="191706">
                <a:moveTo>
                  <a:pt x="0" y="0"/>
                </a:moveTo>
                <a:lnTo>
                  <a:pt x="1917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696998" y="1096517"/>
            <a:ext cx="189293" cy="0"/>
          </a:xfrm>
          <a:custGeom>
            <a:avLst/>
            <a:gdLst/>
            <a:ahLst/>
            <a:cxnLst/>
            <a:rect l="l" t="t" r="r" b="b"/>
            <a:pathLst>
              <a:path w="189293">
                <a:moveTo>
                  <a:pt x="0" y="0"/>
                </a:moveTo>
                <a:lnTo>
                  <a:pt x="1892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690622" y="1148816"/>
            <a:ext cx="174218" cy="0"/>
          </a:xfrm>
          <a:custGeom>
            <a:avLst/>
            <a:gdLst/>
            <a:ahLst/>
            <a:cxnLst/>
            <a:rect l="l" t="t" r="r" b="b"/>
            <a:pathLst>
              <a:path w="174218">
                <a:moveTo>
                  <a:pt x="0" y="0"/>
                </a:moveTo>
                <a:lnTo>
                  <a:pt x="1742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675712" y="1215618"/>
            <a:ext cx="160502" cy="0"/>
          </a:xfrm>
          <a:custGeom>
            <a:avLst/>
            <a:gdLst/>
            <a:ahLst/>
            <a:cxnLst/>
            <a:rect l="l" t="t" r="r" b="b"/>
            <a:pathLst>
              <a:path w="160502">
                <a:moveTo>
                  <a:pt x="0" y="0"/>
                </a:moveTo>
                <a:lnTo>
                  <a:pt x="1605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959520" y="1188402"/>
            <a:ext cx="163169" cy="0"/>
          </a:xfrm>
          <a:custGeom>
            <a:avLst/>
            <a:gdLst/>
            <a:ahLst/>
            <a:cxnLst/>
            <a:rect l="l" t="t" r="r" b="b"/>
            <a:pathLst>
              <a:path w="163169">
                <a:moveTo>
                  <a:pt x="65344" y="0"/>
                </a:moveTo>
                <a:lnTo>
                  <a:pt x="0" y="0"/>
                </a:lnTo>
              </a:path>
              <a:path w="163169">
                <a:moveTo>
                  <a:pt x="0" y="1"/>
                </a:moveTo>
                <a:lnTo>
                  <a:pt x="653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733633" y="535804"/>
            <a:ext cx="274726" cy="739648"/>
          </a:xfrm>
          <a:custGeom>
            <a:avLst/>
            <a:gdLst/>
            <a:ahLst/>
            <a:cxnLst/>
            <a:rect l="l" t="t" r="r" b="b"/>
            <a:pathLst>
              <a:path w="274726" h="739648">
                <a:moveTo>
                  <a:pt x="274726" y="369824"/>
                </a:moveTo>
                <a:lnTo>
                  <a:pt x="274271" y="339491"/>
                </a:lnTo>
                <a:lnTo>
                  <a:pt x="272928" y="309835"/>
                </a:lnTo>
                <a:lnTo>
                  <a:pt x="270734" y="280949"/>
                </a:lnTo>
                <a:lnTo>
                  <a:pt x="267724" y="252928"/>
                </a:lnTo>
                <a:lnTo>
                  <a:pt x="263932" y="225869"/>
                </a:lnTo>
                <a:lnTo>
                  <a:pt x="259395" y="199865"/>
                </a:lnTo>
                <a:lnTo>
                  <a:pt x="254147" y="175013"/>
                </a:lnTo>
                <a:lnTo>
                  <a:pt x="241662" y="129144"/>
                </a:lnTo>
                <a:lnTo>
                  <a:pt x="226760" y="89021"/>
                </a:lnTo>
                <a:lnTo>
                  <a:pt x="209723" y="55406"/>
                </a:lnTo>
                <a:lnTo>
                  <a:pt x="190833" y="29061"/>
                </a:lnTo>
                <a:lnTo>
                  <a:pt x="170375" y="10747"/>
                </a:lnTo>
                <a:lnTo>
                  <a:pt x="137363" y="0"/>
                </a:lnTo>
                <a:lnTo>
                  <a:pt x="126096" y="1225"/>
                </a:lnTo>
                <a:lnTo>
                  <a:pt x="93943" y="18853"/>
                </a:lnTo>
                <a:lnTo>
                  <a:pt x="74234" y="41277"/>
                </a:lnTo>
                <a:lnTo>
                  <a:pt x="56235" y="71352"/>
                </a:lnTo>
                <a:lnTo>
                  <a:pt x="40230" y="108316"/>
                </a:lnTo>
                <a:lnTo>
                  <a:pt x="26501" y="151408"/>
                </a:lnTo>
                <a:lnTo>
                  <a:pt x="15331" y="199865"/>
                </a:lnTo>
                <a:lnTo>
                  <a:pt x="10793" y="225869"/>
                </a:lnTo>
                <a:lnTo>
                  <a:pt x="7002" y="252928"/>
                </a:lnTo>
                <a:lnTo>
                  <a:pt x="3991" y="280949"/>
                </a:lnTo>
                <a:lnTo>
                  <a:pt x="1797" y="309835"/>
                </a:lnTo>
                <a:lnTo>
                  <a:pt x="455" y="339491"/>
                </a:lnTo>
                <a:lnTo>
                  <a:pt x="0" y="369824"/>
                </a:lnTo>
                <a:lnTo>
                  <a:pt x="455" y="400154"/>
                </a:lnTo>
                <a:lnTo>
                  <a:pt x="1797" y="429809"/>
                </a:lnTo>
                <a:lnTo>
                  <a:pt x="3991" y="458694"/>
                </a:lnTo>
                <a:lnTo>
                  <a:pt x="7002" y="486714"/>
                </a:lnTo>
                <a:lnTo>
                  <a:pt x="10793" y="513773"/>
                </a:lnTo>
                <a:lnTo>
                  <a:pt x="15331" y="539776"/>
                </a:lnTo>
                <a:lnTo>
                  <a:pt x="20578" y="564628"/>
                </a:lnTo>
                <a:lnTo>
                  <a:pt x="33063" y="610498"/>
                </a:lnTo>
                <a:lnTo>
                  <a:pt x="47966" y="650622"/>
                </a:lnTo>
                <a:lnTo>
                  <a:pt x="65003" y="684238"/>
                </a:lnTo>
                <a:lnTo>
                  <a:pt x="83892" y="710584"/>
                </a:lnTo>
                <a:lnTo>
                  <a:pt x="104351" y="728899"/>
                </a:lnTo>
                <a:lnTo>
                  <a:pt x="137363" y="739648"/>
                </a:lnTo>
                <a:lnTo>
                  <a:pt x="148629" y="738421"/>
                </a:lnTo>
                <a:lnTo>
                  <a:pt x="180782" y="720793"/>
                </a:lnTo>
                <a:lnTo>
                  <a:pt x="200492" y="698367"/>
                </a:lnTo>
                <a:lnTo>
                  <a:pt x="218490" y="668291"/>
                </a:lnTo>
                <a:lnTo>
                  <a:pt x="234495" y="631326"/>
                </a:lnTo>
                <a:lnTo>
                  <a:pt x="248225" y="588234"/>
                </a:lnTo>
                <a:lnTo>
                  <a:pt x="259395" y="539776"/>
                </a:lnTo>
                <a:lnTo>
                  <a:pt x="263932" y="513773"/>
                </a:lnTo>
                <a:lnTo>
                  <a:pt x="267724" y="486714"/>
                </a:lnTo>
                <a:lnTo>
                  <a:pt x="270734" y="458694"/>
                </a:lnTo>
                <a:lnTo>
                  <a:pt x="272928" y="429809"/>
                </a:lnTo>
                <a:lnTo>
                  <a:pt x="274271" y="400154"/>
                </a:lnTo>
                <a:lnTo>
                  <a:pt x="274726" y="36982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733633" y="535804"/>
            <a:ext cx="274726" cy="739648"/>
          </a:xfrm>
          <a:custGeom>
            <a:avLst/>
            <a:gdLst/>
            <a:ahLst/>
            <a:cxnLst/>
            <a:rect l="l" t="t" r="r" b="b"/>
            <a:pathLst>
              <a:path w="274726" h="739648">
                <a:moveTo>
                  <a:pt x="274726" y="369824"/>
                </a:moveTo>
                <a:lnTo>
                  <a:pt x="274271" y="400154"/>
                </a:lnTo>
                <a:lnTo>
                  <a:pt x="272928" y="429809"/>
                </a:lnTo>
                <a:lnTo>
                  <a:pt x="270734" y="458694"/>
                </a:lnTo>
                <a:lnTo>
                  <a:pt x="267724" y="486714"/>
                </a:lnTo>
                <a:lnTo>
                  <a:pt x="263932" y="513773"/>
                </a:lnTo>
                <a:lnTo>
                  <a:pt x="259395" y="539776"/>
                </a:lnTo>
                <a:lnTo>
                  <a:pt x="254147" y="564628"/>
                </a:lnTo>
                <a:lnTo>
                  <a:pt x="241662" y="610498"/>
                </a:lnTo>
                <a:lnTo>
                  <a:pt x="226760" y="650622"/>
                </a:lnTo>
                <a:lnTo>
                  <a:pt x="209723" y="684238"/>
                </a:lnTo>
                <a:lnTo>
                  <a:pt x="190833" y="710584"/>
                </a:lnTo>
                <a:lnTo>
                  <a:pt x="170375" y="728899"/>
                </a:lnTo>
                <a:lnTo>
                  <a:pt x="137363" y="739648"/>
                </a:lnTo>
                <a:lnTo>
                  <a:pt x="126096" y="738421"/>
                </a:lnTo>
                <a:lnTo>
                  <a:pt x="93943" y="720793"/>
                </a:lnTo>
                <a:lnTo>
                  <a:pt x="74234" y="698367"/>
                </a:lnTo>
                <a:lnTo>
                  <a:pt x="56235" y="668291"/>
                </a:lnTo>
                <a:lnTo>
                  <a:pt x="40230" y="631326"/>
                </a:lnTo>
                <a:lnTo>
                  <a:pt x="26501" y="588234"/>
                </a:lnTo>
                <a:lnTo>
                  <a:pt x="15331" y="539776"/>
                </a:lnTo>
                <a:lnTo>
                  <a:pt x="10793" y="513773"/>
                </a:lnTo>
                <a:lnTo>
                  <a:pt x="7002" y="486714"/>
                </a:lnTo>
                <a:lnTo>
                  <a:pt x="3991" y="458694"/>
                </a:lnTo>
                <a:lnTo>
                  <a:pt x="1797" y="429809"/>
                </a:lnTo>
                <a:lnTo>
                  <a:pt x="455" y="400154"/>
                </a:lnTo>
                <a:lnTo>
                  <a:pt x="0" y="369824"/>
                </a:lnTo>
                <a:lnTo>
                  <a:pt x="455" y="339491"/>
                </a:lnTo>
                <a:lnTo>
                  <a:pt x="1797" y="309835"/>
                </a:lnTo>
                <a:lnTo>
                  <a:pt x="3991" y="280949"/>
                </a:lnTo>
                <a:lnTo>
                  <a:pt x="7002" y="252928"/>
                </a:lnTo>
                <a:lnTo>
                  <a:pt x="10793" y="225869"/>
                </a:lnTo>
                <a:lnTo>
                  <a:pt x="15331" y="199865"/>
                </a:lnTo>
                <a:lnTo>
                  <a:pt x="20578" y="175013"/>
                </a:lnTo>
                <a:lnTo>
                  <a:pt x="33063" y="129144"/>
                </a:lnTo>
                <a:lnTo>
                  <a:pt x="47966" y="89021"/>
                </a:lnTo>
                <a:lnTo>
                  <a:pt x="65003" y="55406"/>
                </a:lnTo>
                <a:lnTo>
                  <a:pt x="83892" y="29061"/>
                </a:lnTo>
                <a:lnTo>
                  <a:pt x="104351" y="10747"/>
                </a:lnTo>
                <a:lnTo>
                  <a:pt x="137363" y="0"/>
                </a:lnTo>
                <a:lnTo>
                  <a:pt x="148629" y="1225"/>
                </a:lnTo>
                <a:lnTo>
                  <a:pt x="180782" y="18853"/>
                </a:lnTo>
                <a:lnTo>
                  <a:pt x="200492" y="41277"/>
                </a:lnTo>
                <a:lnTo>
                  <a:pt x="218490" y="71352"/>
                </a:lnTo>
                <a:lnTo>
                  <a:pt x="234495" y="108316"/>
                </a:lnTo>
                <a:lnTo>
                  <a:pt x="248225" y="151408"/>
                </a:lnTo>
                <a:lnTo>
                  <a:pt x="259395" y="199865"/>
                </a:lnTo>
                <a:lnTo>
                  <a:pt x="263932" y="225869"/>
                </a:lnTo>
                <a:lnTo>
                  <a:pt x="267724" y="252928"/>
                </a:lnTo>
                <a:lnTo>
                  <a:pt x="270734" y="280949"/>
                </a:lnTo>
                <a:lnTo>
                  <a:pt x="272928" y="309835"/>
                </a:lnTo>
                <a:lnTo>
                  <a:pt x="274271" y="339491"/>
                </a:lnTo>
                <a:lnTo>
                  <a:pt x="274726" y="3698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739599" y="612817"/>
            <a:ext cx="217512" cy="585609"/>
          </a:xfrm>
          <a:custGeom>
            <a:avLst/>
            <a:gdLst/>
            <a:ahLst/>
            <a:cxnLst/>
            <a:rect l="l" t="t" r="r" b="b"/>
            <a:pathLst>
              <a:path w="217512" h="585609">
                <a:moveTo>
                  <a:pt x="217512" y="292811"/>
                </a:moveTo>
                <a:lnTo>
                  <a:pt x="217152" y="268796"/>
                </a:lnTo>
                <a:lnTo>
                  <a:pt x="216089" y="245317"/>
                </a:lnTo>
                <a:lnTo>
                  <a:pt x="214352" y="222447"/>
                </a:lnTo>
                <a:lnTo>
                  <a:pt x="211968" y="200262"/>
                </a:lnTo>
                <a:lnTo>
                  <a:pt x="208966" y="178838"/>
                </a:lnTo>
                <a:lnTo>
                  <a:pt x="205373" y="158250"/>
                </a:lnTo>
                <a:lnTo>
                  <a:pt x="201218" y="138573"/>
                </a:lnTo>
                <a:lnTo>
                  <a:pt x="191332" y="102255"/>
                </a:lnTo>
                <a:lnTo>
                  <a:pt x="179532" y="70486"/>
                </a:lnTo>
                <a:lnTo>
                  <a:pt x="166043" y="43871"/>
                </a:lnTo>
                <a:lnTo>
                  <a:pt x="151086" y="23011"/>
                </a:lnTo>
                <a:lnTo>
                  <a:pt x="134888" y="8510"/>
                </a:lnTo>
                <a:lnTo>
                  <a:pt x="108750" y="0"/>
                </a:lnTo>
                <a:lnTo>
                  <a:pt x="99831" y="970"/>
                </a:lnTo>
                <a:lnTo>
                  <a:pt x="74377" y="14928"/>
                </a:lnTo>
                <a:lnTo>
                  <a:pt x="58774" y="32684"/>
                </a:lnTo>
                <a:lnTo>
                  <a:pt x="44524" y="56497"/>
                </a:lnTo>
                <a:lnTo>
                  <a:pt x="31853" y="85764"/>
                </a:lnTo>
                <a:lnTo>
                  <a:pt x="20983" y="119883"/>
                </a:lnTo>
                <a:lnTo>
                  <a:pt x="12139" y="158250"/>
                </a:lnTo>
                <a:lnTo>
                  <a:pt x="8546" y="178838"/>
                </a:lnTo>
                <a:lnTo>
                  <a:pt x="5544" y="200262"/>
                </a:lnTo>
                <a:lnTo>
                  <a:pt x="3160" y="222447"/>
                </a:lnTo>
                <a:lnTo>
                  <a:pt x="1423" y="245317"/>
                </a:lnTo>
                <a:lnTo>
                  <a:pt x="360" y="268796"/>
                </a:lnTo>
                <a:lnTo>
                  <a:pt x="0" y="292811"/>
                </a:lnTo>
                <a:lnTo>
                  <a:pt x="360" y="316825"/>
                </a:lnTo>
                <a:lnTo>
                  <a:pt x="1423" y="340304"/>
                </a:lnTo>
                <a:lnTo>
                  <a:pt x="3160" y="363174"/>
                </a:lnTo>
                <a:lnTo>
                  <a:pt x="5544" y="385358"/>
                </a:lnTo>
                <a:lnTo>
                  <a:pt x="8546" y="406781"/>
                </a:lnTo>
                <a:lnTo>
                  <a:pt x="12139" y="427369"/>
                </a:lnTo>
                <a:lnTo>
                  <a:pt x="16293" y="447045"/>
                </a:lnTo>
                <a:lnTo>
                  <a:pt x="26179" y="483361"/>
                </a:lnTo>
                <a:lnTo>
                  <a:pt x="37977" y="515128"/>
                </a:lnTo>
                <a:lnTo>
                  <a:pt x="51466" y="541741"/>
                </a:lnTo>
                <a:lnTo>
                  <a:pt x="66420" y="562600"/>
                </a:lnTo>
                <a:lnTo>
                  <a:pt x="82617" y="577100"/>
                </a:lnTo>
                <a:lnTo>
                  <a:pt x="108750" y="585609"/>
                </a:lnTo>
                <a:lnTo>
                  <a:pt x="117670" y="584639"/>
                </a:lnTo>
                <a:lnTo>
                  <a:pt x="143128" y="570682"/>
                </a:lnTo>
                <a:lnTo>
                  <a:pt x="158734" y="552928"/>
                </a:lnTo>
                <a:lnTo>
                  <a:pt x="172985" y="529116"/>
                </a:lnTo>
                <a:lnTo>
                  <a:pt x="185658" y="499851"/>
                </a:lnTo>
                <a:lnTo>
                  <a:pt x="196528" y="465734"/>
                </a:lnTo>
                <a:lnTo>
                  <a:pt x="205373" y="427369"/>
                </a:lnTo>
                <a:lnTo>
                  <a:pt x="208966" y="406781"/>
                </a:lnTo>
                <a:lnTo>
                  <a:pt x="211968" y="385358"/>
                </a:lnTo>
                <a:lnTo>
                  <a:pt x="214352" y="363174"/>
                </a:lnTo>
                <a:lnTo>
                  <a:pt x="216089" y="340304"/>
                </a:lnTo>
                <a:lnTo>
                  <a:pt x="217152" y="316825"/>
                </a:lnTo>
                <a:lnTo>
                  <a:pt x="217512" y="2928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739599" y="612817"/>
            <a:ext cx="217512" cy="585609"/>
          </a:xfrm>
          <a:custGeom>
            <a:avLst/>
            <a:gdLst/>
            <a:ahLst/>
            <a:cxnLst/>
            <a:rect l="l" t="t" r="r" b="b"/>
            <a:pathLst>
              <a:path w="217512" h="585609">
                <a:moveTo>
                  <a:pt x="217512" y="292811"/>
                </a:moveTo>
                <a:lnTo>
                  <a:pt x="217152" y="316825"/>
                </a:lnTo>
                <a:lnTo>
                  <a:pt x="216089" y="340304"/>
                </a:lnTo>
                <a:lnTo>
                  <a:pt x="214352" y="363174"/>
                </a:lnTo>
                <a:lnTo>
                  <a:pt x="211968" y="385358"/>
                </a:lnTo>
                <a:lnTo>
                  <a:pt x="208966" y="406781"/>
                </a:lnTo>
                <a:lnTo>
                  <a:pt x="205373" y="427369"/>
                </a:lnTo>
                <a:lnTo>
                  <a:pt x="201218" y="447045"/>
                </a:lnTo>
                <a:lnTo>
                  <a:pt x="191332" y="483361"/>
                </a:lnTo>
                <a:lnTo>
                  <a:pt x="179532" y="515128"/>
                </a:lnTo>
                <a:lnTo>
                  <a:pt x="166043" y="541741"/>
                </a:lnTo>
                <a:lnTo>
                  <a:pt x="151086" y="562600"/>
                </a:lnTo>
                <a:lnTo>
                  <a:pt x="134888" y="577100"/>
                </a:lnTo>
                <a:lnTo>
                  <a:pt x="108750" y="585609"/>
                </a:lnTo>
                <a:lnTo>
                  <a:pt x="99831" y="584639"/>
                </a:lnTo>
                <a:lnTo>
                  <a:pt x="74377" y="570682"/>
                </a:lnTo>
                <a:lnTo>
                  <a:pt x="58774" y="552928"/>
                </a:lnTo>
                <a:lnTo>
                  <a:pt x="44524" y="529116"/>
                </a:lnTo>
                <a:lnTo>
                  <a:pt x="31853" y="499851"/>
                </a:lnTo>
                <a:lnTo>
                  <a:pt x="20983" y="465734"/>
                </a:lnTo>
                <a:lnTo>
                  <a:pt x="12139" y="427369"/>
                </a:lnTo>
                <a:lnTo>
                  <a:pt x="8546" y="406781"/>
                </a:lnTo>
                <a:lnTo>
                  <a:pt x="5544" y="385358"/>
                </a:lnTo>
                <a:lnTo>
                  <a:pt x="3160" y="363174"/>
                </a:lnTo>
                <a:lnTo>
                  <a:pt x="1423" y="340304"/>
                </a:lnTo>
                <a:lnTo>
                  <a:pt x="360" y="316825"/>
                </a:lnTo>
                <a:lnTo>
                  <a:pt x="0" y="292811"/>
                </a:lnTo>
                <a:lnTo>
                  <a:pt x="360" y="268796"/>
                </a:lnTo>
                <a:lnTo>
                  <a:pt x="1423" y="245317"/>
                </a:lnTo>
                <a:lnTo>
                  <a:pt x="3160" y="222447"/>
                </a:lnTo>
                <a:lnTo>
                  <a:pt x="5544" y="200262"/>
                </a:lnTo>
                <a:lnTo>
                  <a:pt x="8546" y="178838"/>
                </a:lnTo>
                <a:lnTo>
                  <a:pt x="12139" y="158250"/>
                </a:lnTo>
                <a:lnTo>
                  <a:pt x="16293" y="138573"/>
                </a:lnTo>
                <a:lnTo>
                  <a:pt x="26179" y="102255"/>
                </a:lnTo>
                <a:lnTo>
                  <a:pt x="37977" y="70486"/>
                </a:lnTo>
                <a:lnTo>
                  <a:pt x="51466" y="43871"/>
                </a:lnTo>
                <a:lnTo>
                  <a:pt x="66420" y="23011"/>
                </a:lnTo>
                <a:lnTo>
                  <a:pt x="82617" y="8510"/>
                </a:lnTo>
                <a:lnTo>
                  <a:pt x="108750" y="0"/>
                </a:lnTo>
                <a:lnTo>
                  <a:pt x="117670" y="970"/>
                </a:lnTo>
                <a:lnTo>
                  <a:pt x="143128" y="14928"/>
                </a:lnTo>
                <a:lnTo>
                  <a:pt x="158734" y="32684"/>
                </a:lnTo>
                <a:lnTo>
                  <a:pt x="172985" y="56497"/>
                </a:lnTo>
                <a:lnTo>
                  <a:pt x="185658" y="85764"/>
                </a:lnTo>
                <a:lnTo>
                  <a:pt x="196528" y="119883"/>
                </a:lnTo>
                <a:lnTo>
                  <a:pt x="205373" y="158250"/>
                </a:lnTo>
                <a:lnTo>
                  <a:pt x="208966" y="178838"/>
                </a:lnTo>
                <a:lnTo>
                  <a:pt x="211968" y="200262"/>
                </a:lnTo>
                <a:lnTo>
                  <a:pt x="214352" y="222447"/>
                </a:lnTo>
                <a:lnTo>
                  <a:pt x="216089" y="245317"/>
                </a:lnTo>
                <a:lnTo>
                  <a:pt x="217152" y="268796"/>
                </a:lnTo>
                <a:lnTo>
                  <a:pt x="217512" y="2928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762751" y="675149"/>
            <a:ext cx="171208" cy="460959"/>
          </a:xfrm>
          <a:custGeom>
            <a:avLst/>
            <a:gdLst/>
            <a:ahLst/>
            <a:cxnLst/>
            <a:rect l="l" t="t" r="r" b="b"/>
            <a:pathLst>
              <a:path w="171208" h="460959">
                <a:moveTo>
                  <a:pt x="171208" y="230479"/>
                </a:moveTo>
                <a:lnTo>
                  <a:pt x="170651" y="204046"/>
                </a:lnTo>
                <a:lnTo>
                  <a:pt x="169553" y="185154"/>
                </a:lnTo>
                <a:lnTo>
                  <a:pt x="167899" y="166802"/>
                </a:lnTo>
                <a:lnTo>
                  <a:pt x="165713" y="149055"/>
                </a:lnTo>
                <a:lnTo>
                  <a:pt x="163019" y="131980"/>
                </a:lnTo>
                <a:lnTo>
                  <a:pt x="159841" y="115641"/>
                </a:lnTo>
                <a:lnTo>
                  <a:pt x="156205" y="100104"/>
                </a:lnTo>
                <a:lnTo>
                  <a:pt x="147652" y="71696"/>
                </a:lnTo>
                <a:lnTo>
                  <a:pt x="137554" y="47281"/>
                </a:lnTo>
                <a:lnTo>
                  <a:pt x="126105" y="27380"/>
                </a:lnTo>
                <a:lnTo>
                  <a:pt x="113500" y="12517"/>
                </a:lnTo>
                <a:lnTo>
                  <a:pt x="99932" y="3216"/>
                </a:lnTo>
                <a:lnTo>
                  <a:pt x="85597" y="0"/>
                </a:lnTo>
                <a:lnTo>
                  <a:pt x="82975" y="106"/>
                </a:lnTo>
                <a:lnTo>
                  <a:pt x="61948" y="8907"/>
                </a:lnTo>
                <a:lnTo>
                  <a:pt x="49014" y="22045"/>
                </a:lnTo>
                <a:lnTo>
                  <a:pt x="37175" y="40389"/>
                </a:lnTo>
                <a:lnTo>
                  <a:pt x="26625" y="63416"/>
                </a:lnTo>
                <a:lnTo>
                  <a:pt x="17558" y="90602"/>
                </a:lnTo>
                <a:lnTo>
                  <a:pt x="13641" y="105591"/>
                </a:lnTo>
                <a:lnTo>
                  <a:pt x="10167" y="121425"/>
                </a:lnTo>
                <a:lnTo>
                  <a:pt x="7162" y="138036"/>
                </a:lnTo>
                <a:lnTo>
                  <a:pt x="4648" y="155360"/>
                </a:lnTo>
                <a:lnTo>
                  <a:pt x="2651" y="173332"/>
                </a:lnTo>
                <a:lnTo>
                  <a:pt x="1194" y="191886"/>
                </a:lnTo>
                <a:lnTo>
                  <a:pt x="302" y="210957"/>
                </a:lnTo>
                <a:lnTo>
                  <a:pt x="0" y="230479"/>
                </a:lnTo>
                <a:lnTo>
                  <a:pt x="39" y="237539"/>
                </a:lnTo>
                <a:lnTo>
                  <a:pt x="556" y="256906"/>
                </a:lnTo>
                <a:lnTo>
                  <a:pt x="1653" y="275799"/>
                </a:lnTo>
                <a:lnTo>
                  <a:pt x="3307" y="294151"/>
                </a:lnTo>
                <a:lnTo>
                  <a:pt x="5493" y="311898"/>
                </a:lnTo>
                <a:lnTo>
                  <a:pt x="8186" y="328974"/>
                </a:lnTo>
                <a:lnTo>
                  <a:pt x="11362" y="345313"/>
                </a:lnTo>
                <a:lnTo>
                  <a:pt x="14998" y="360851"/>
                </a:lnTo>
                <a:lnTo>
                  <a:pt x="23549" y="389260"/>
                </a:lnTo>
                <a:lnTo>
                  <a:pt x="33645" y="413676"/>
                </a:lnTo>
                <a:lnTo>
                  <a:pt x="45093" y="433577"/>
                </a:lnTo>
                <a:lnTo>
                  <a:pt x="57696" y="448440"/>
                </a:lnTo>
                <a:lnTo>
                  <a:pt x="71263" y="457742"/>
                </a:lnTo>
                <a:lnTo>
                  <a:pt x="85597" y="460959"/>
                </a:lnTo>
                <a:lnTo>
                  <a:pt x="88222" y="460852"/>
                </a:lnTo>
                <a:lnTo>
                  <a:pt x="109250" y="452050"/>
                </a:lnTo>
                <a:lnTo>
                  <a:pt x="122185" y="438911"/>
                </a:lnTo>
                <a:lnTo>
                  <a:pt x="134025" y="420567"/>
                </a:lnTo>
                <a:lnTo>
                  <a:pt x="144577" y="397540"/>
                </a:lnTo>
                <a:lnTo>
                  <a:pt x="153646" y="370354"/>
                </a:lnTo>
                <a:lnTo>
                  <a:pt x="157564" y="355365"/>
                </a:lnTo>
                <a:lnTo>
                  <a:pt x="161038" y="339532"/>
                </a:lnTo>
                <a:lnTo>
                  <a:pt x="164044" y="322921"/>
                </a:lnTo>
                <a:lnTo>
                  <a:pt x="166559" y="305596"/>
                </a:lnTo>
                <a:lnTo>
                  <a:pt x="168556" y="287625"/>
                </a:lnTo>
                <a:lnTo>
                  <a:pt x="170013" y="269071"/>
                </a:lnTo>
                <a:lnTo>
                  <a:pt x="170905" y="250001"/>
                </a:lnTo>
                <a:lnTo>
                  <a:pt x="171208" y="2304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762751" y="675149"/>
            <a:ext cx="171208" cy="460959"/>
          </a:xfrm>
          <a:custGeom>
            <a:avLst/>
            <a:gdLst/>
            <a:ahLst/>
            <a:cxnLst/>
            <a:rect l="l" t="t" r="r" b="b"/>
            <a:pathLst>
              <a:path w="171208" h="460959">
                <a:moveTo>
                  <a:pt x="171208" y="230479"/>
                </a:moveTo>
                <a:lnTo>
                  <a:pt x="170905" y="250001"/>
                </a:lnTo>
                <a:lnTo>
                  <a:pt x="170013" y="269071"/>
                </a:lnTo>
                <a:lnTo>
                  <a:pt x="168556" y="287625"/>
                </a:lnTo>
                <a:lnTo>
                  <a:pt x="166559" y="305596"/>
                </a:lnTo>
                <a:lnTo>
                  <a:pt x="164044" y="322921"/>
                </a:lnTo>
                <a:lnTo>
                  <a:pt x="161038" y="339532"/>
                </a:lnTo>
                <a:lnTo>
                  <a:pt x="157564" y="355365"/>
                </a:lnTo>
                <a:lnTo>
                  <a:pt x="153646" y="370354"/>
                </a:lnTo>
                <a:lnTo>
                  <a:pt x="144577" y="397540"/>
                </a:lnTo>
                <a:lnTo>
                  <a:pt x="134025" y="420567"/>
                </a:lnTo>
                <a:lnTo>
                  <a:pt x="122185" y="438911"/>
                </a:lnTo>
                <a:lnTo>
                  <a:pt x="109250" y="452050"/>
                </a:lnTo>
                <a:lnTo>
                  <a:pt x="95416" y="459459"/>
                </a:lnTo>
                <a:lnTo>
                  <a:pt x="85597" y="460959"/>
                </a:lnTo>
                <a:lnTo>
                  <a:pt x="78346" y="460144"/>
                </a:lnTo>
                <a:lnTo>
                  <a:pt x="57696" y="448440"/>
                </a:lnTo>
                <a:lnTo>
                  <a:pt x="45093" y="433577"/>
                </a:lnTo>
                <a:lnTo>
                  <a:pt x="33645" y="413676"/>
                </a:lnTo>
                <a:lnTo>
                  <a:pt x="23549" y="389260"/>
                </a:lnTo>
                <a:lnTo>
                  <a:pt x="14998" y="360851"/>
                </a:lnTo>
                <a:lnTo>
                  <a:pt x="11362" y="345313"/>
                </a:lnTo>
                <a:lnTo>
                  <a:pt x="8186" y="328974"/>
                </a:lnTo>
                <a:lnTo>
                  <a:pt x="5493" y="311898"/>
                </a:lnTo>
                <a:lnTo>
                  <a:pt x="3307" y="294151"/>
                </a:lnTo>
                <a:lnTo>
                  <a:pt x="1653" y="275799"/>
                </a:lnTo>
                <a:lnTo>
                  <a:pt x="556" y="256906"/>
                </a:lnTo>
                <a:lnTo>
                  <a:pt x="39" y="237539"/>
                </a:lnTo>
                <a:lnTo>
                  <a:pt x="0" y="230479"/>
                </a:lnTo>
                <a:lnTo>
                  <a:pt x="302" y="210957"/>
                </a:lnTo>
                <a:lnTo>
                  <a:pt x="1194" y="191886"/>
                </a:lnTo>
                <a:lnTo>
                  <a:pt x="2651" y="173332"/>
                </a:lnTo>
                <a:lnTo>
                  <a:pt x="4648" y="155360"/>
                </a:lnTo>
                <a:lnTo>
                  <a:pt x="7162" y="138036"/>
                </a:lnTo>
                <a:lnTo>
                  <a:pt x="10167" y="121425"/>
                </a:lnTo>
                <a:lnTo>
                  <a:pt x="13641" y="105591"/>
                </a:lnTo>
                <a:lnTo>
                  <a:pt x="17558" y="90602"/>
                </a:lnTo>
                <a:lnTo>
                  <a:pt x="26625" y="63416"/>
                </a:lnTo>
                <a:lnTo>
                  <a:pt x="37175" y="40389"/>
                </a:lnTo>
                <a:lnTo>
                  <a:pt x="49014" y="22045"/>
                </a:lnTo>
                <a:lnTo>
                  <a:pt x="61948" y="8907"/>
                </a:lnTo>
                <a:lnTo>
                  <a:pt x="75781" y="1498"/>
                </a:lnTo>
                <a:lnTo>
                  <a:pt x="85597" y="0"/>
                </a:lnTo>
                <a:lnTo>
                  <a:pt x="92849" y="815"/>
                </a:lnTo>
                <a:lnTo>
                  <a:pt x="113500" y="12517"/>
                </a:lnTo>
                <a:lnTo>
                  <a:pt x="126105" y="27380"/>
                </a:lnTo>
                <a:lnTo>
                  <a:pt x="137554" y="47281"/>
                </a:lnTo>
                <a:lnTo>
                  <a:pt x="147652" y="71696"/>
                </a:lnTo>
                <a:lnTo>
                  <a:pt x="156205" y="100104"/>
                </a:lnTo>
                <a:lnTo>
                  <a:pt x="159841" y="115641"/>
                </a:lnTo>
                <a:lnTo>
                  <a:pt x="163019" y="131980"/>
                </a:lnTo>
                <a:lnTo>
                  <a:pt x="165713" y="149055"/>
                </a:lnTo>
                <a:lnTo>
                  <a:pt x="167899" y="166802"/>
                </a:lnTo>
                <a:lnTo>
                  <a:pt x="169553" y="185154"/>
                </a:lnTo>
                <a:lnTo>
                  <a:pt x="170651" y="204046"/>
                </a:lnTo>
                <a:lnTo>
                  <a:pt x="171169" y="223413"/>
                </a:lnTo>
                <a:lnTo>
                  <a:pt x="171208" y="2304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824778" y="777497"/>
            <a:ext cx="95186" cy="256260"/>
          </a:xfrm>
          <a:custGeom>
            <a:avLst/>
            <a:gdLst/>
            <a:ahLst/>
            <a:cxnLst/>
            <a:rect l="l" t="t" r="r" b="b"/>
            <a:pathLst>
              <a:path w="95186" h="256260">
                <a:moveTo>
                  <a:pt x="95186" y="128130"/>
                </a:moveTo>
                <a:lnTo>
                  <a:pt x="94871" y="113310"/>
                </a:lnTo>
                <a:lnTo>
                  <a:pt x="93544" y="94638"/>
                </a:lnTo>
                <a:lnTo>
                  <a:pt x="91253" y="77033"/>
                </a:lnTo>
                <a:lnTo>
                  <a:pt x="88074" y="60706"/>
                </a:lnTo>
                <a:lnTo>
                  <a:pt x="84088" y="45870"/>
                </a:lnTo>
                <a:lnTo>
                  <a:pt x="79372" y="32736"/>
                </a:lnTo>
                <a:lnTo>
                  <a:pt x="74006" y="21515"/>
                </a:lnTo>
                <a:lnTo>
                  <a:pt x="68067" y="12419"/>
                </a:lnTo>
                <a:lnTo>
                  <a:pt x="61633" y="5661"/>
                </a:lnTo>
                <a:lnTo>
                  <a:pt x="47599" y="0"/>
                </a:lnTo>
                <a:lnTo>
                  <a:pt x="42091" y="848"/>
                </a:lnTo>
                <a:lnTo>
                  <a:pt x="28615" y="10595"/>
                </a:lnTo>
                <a:lnTo>
                  <a:pt x="22550" y="19155"/>
                </a:lnTo>
                <a:lnTo>
                  <a:pt x="17039" y="29890"/>
                </a:lnTo>
                <a:lnTo>
                  <a:pt x="12160" y="42589"/>
                </a:lnTo>
                <a:lnTo>
                  <a:pt x="7992" y="57039"/>
                </a:lnTo>
                <a:lnTo>
                  <a:pt x="4613" y="73030"/>
                </a:lnTo>
                <a:lnTo>
                  <a:pt x="2102" y="90350"/>
                </a:lnTo>
                <a:lnTo>
                  <a:pt x="538" y="108787"/>
                </a:lnTo>
                <a:lnTo>
                  <a:pt x="0" y="128130"/>
                </a:lnTo>
                <a:lnTo>
                  <a:pt x="315" y="142956"/>
                </a:lnTo>
                <a:lnTo>
                  <a:pt x="1643" y="161627"/>
                </a:lnTo>
                <a:lnTo>
                  <a:pt x="3936" y="179231"/>
                </a:lnTo>
                <a:lnTo>
                  <a:pt x="7116" y="195557"/>
                </a:lnTo>
                <a:lnTo>
                  <a:pt x="11104" y="210392"/>
                </a:lnTo>
                <a:lnTo>
                  <a:pt x="15821" y="223526"/>
                </a:lnTo>
                <a:lnTo>
                  <a:pt x="21189" y="234746"/>
                </a:lnTo>
                <a:lnTo>
                  <a:pt x="27130" y="243841"/>
                </a:lnTo>
                <a:lnTo>
                  <a:pt x="33564" y="250599"/>
                </a:lnTo>
                <a:lnTo>
                  <a:pt x="47599" y="256260"/>
                </a:lnTo>
                <a:lnTo>
                  <a:pt x="53105" y="255412"/>
                </a:lnTo>
                <a:lnTo>
                  <a:pt x="66580" y="245666"/>
                </a:lnTo>
                <a:lnTo>
                  <a:pt x="72643" y="237107"/>
                </a:lnTo>
                <a:lnTo>
                  <a:pt x="78153" y="226372"/>
                </a:lnTo>
                <a:lnTo>
                  <a:pt x="83031" y="213673"/>
                </a:lnTo>
                <a:lnTo>
                  <a:pt x="87197" y="199222"/>
                </a:lnTo>
                <a:lnTo>
                  <a:pt x="90575" y="183231"/>
                </a:lnTo>
                <a:lnTo>
                  <a:pt x="93084" y="165911"/>
                </a:lnTo>
                <a:lnTo>
                  <a:pt x="94647" y="147473"/>
                </a:lnTo>
                <a:lnTo>
                  <a:pt x="95186" y="1281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824778" y="777497"/>
            <a:ext cx="95186" cy="256260"/>
          </a:xfrm>
          <a:custGeom>
            <a:avLst/>
            <a:gdLst/>
            <a:ahLst/>
            <a:cxnLst/>
            <a:rect l="l" t="t" r="r" b="b"/>
            <a:pathLst>
              <a:path w="95186" h="256260">
                <a:moveTo>
                  <a:pt x="95186" y="128130"/>
                </a:moveTo>
                <a:lnTo>
                  <a:pt x="94647" y="147473"/>
                </a:lnTo>
                <a:lnTo>
                  <a:pt x="93084" y="165911"/>
                </a:lnTo>
                <a:lnTo>
                  <a:pt x="90575" y="183231"/>
                </a:lnTo>
                <a:lnTo>
                  <a:pt x="87197" y="199222"/>
                </a:lnTo>
                <a:lnTo>
                  <a:pt x="83031" y="213673"/>
                </a:lnTo>
                <a:lnTo>
                  <a:pt x="78153" y="226372"/>
                </a:lnTo>
                <a:lnTo>
                  <a:pt x="72643" y="237107"/>
                </a:lnTo>
                <a:lnTo>
                  <a:pt x="66580" y="245666"/>
                </a:lnTo>
                <a:lnTo>
                  <a:pt x="60041" y="251838"/>
                </a:lnTo>
                <a:lnTo>
                  <a:pt x="47599" y="256260"/>
                </a:lnTo>
                <a:lnTo>
                  <a:pt x="40413" y="254810"/>
                </a:lnTo>
                <a:lnTo>
                  <a:pt x="27130" y="243841"/>
                </a:lnTo>
                <a:lnTo>
                  <a:pt x="21189" y="234746"/>
                </a:lnTo>
                <a:lnTo>
                  <a:pt x="15821" y="223526"/>
                </a:lnTo>
                <a:lnTo>
                  <a:pt x="11104" y="210392"/>
                </a:lnTo>
                <a:lnTo>
                  <a:pt x="7116" y="195557"/>
                </a:lnTo>
                <a:lnTo>
                  <a:pt x="3936" y="179231"/>
                </a:lnTo>
                <a:lnTo>
                  <a:pt x="1643" y="161627"/>
                </a:lnTo>
                <a:lnTo>
                  <a:pt x="315" y="142956"/>
                </a:lnTo>
                <a:lnTo>
                  <a:pt x="0" y="128130"/>
                </a:lnTo>
                <a:lnTo>
                  <a:pt x="538" y="108787"/>
                </a:lnTo>
                <a:lnTo>
                  <a:pt x="2102" y="90350"/>
                </a:lnTo>
                <a:lnTo>
                  <a:pt x="4613" y="73030"/>
                </a:lnTo>
                <a:lnTo>
                  <a:pt x="7992" y="57039"/>
                </a:lnTo>
                <a:lnTo>
                  <a:pt x="12160" y="42589"/>
                </a:lnTo>
                <a:lnTo>
                  <a:pt x="17039" y="29890"/>
                </a:lnTo>
                <a:lnTo>
                  <a:pt x="22550" y="19155"/>
                </a:lnTo>
                <a:lnTo>
                  <a:pt x="28615" y="10595"/>
                </a:lnTo>
                <a:lnTo>
                  <a:pt x="35155" y="4423"/>
                </a:lnTo>
                <a:lnTo>
                  <a:pt x="47599" y="0"/>
                </a:lnTo>
                <a:lnTo>
                  <a:pt x="54785" y="1450"/>
                </a:lnTo>
                <a:lnTo>
                  <a:pt x="68067" y="12419"/>
                </a:lnTo>
                <a:lnTo>
                  <a:pt x="74006" y="21515"/>
                </a:lnTo>
                <a:lnTo>
                  <a:pt x="79372" y="32736"/>
                </a:lnTo>
                <a:lnTo>
                  <a:pt x="84088" y="45870"/>
                </a:lnTo>
                <a:lnTo>
                  <a:pt x="88074" y="60706"/>
                </a:lnTo>
                <a:lnTo>
                  <a:pt x="91253" y="77033"/>
                </a:lnTo>
                <a:lnTo>
                  <a:pt x="93544" y="94638"/>
                </a:lnTo>
                <a:lnTo>
                  <a:pt x="94871" y="113310"/>
                </a:lnTo>
                <a:lnTo>
                  <a:pt x="95186" y="1281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921793" y="561978"/>
            <a:ext cx="200380" cy="0"/>
          </a:xfrm>
          <a:custGeom>
            <a:avLst/>
            <a:gdLst/>
            <a:ahLst/>
            <a:cxnLst/>
            <a:rect l="l" t="t" r="r" b="b"/>
            <a:pathLst>
              <a:path w="200380">
                <a:moveTo>
                  <a:pt x="103069" y="0"/>
                </a:moveTo>
                <a:lnTo>
                  <a:pt x="0" y="0"/>
                </a:lnTo>
              </a:path>
              <a:path w="200380">
                <a:moveTo>
                  <a:pt x="0" y="1"/>
                </a:moveTo>
                <a:lnTo>
                  <a:pt x="1030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955881" y="614899"/>
            <a:ext cx="166293" cy="0"/>
          </a:xfrm>
          <a:custGeom>
            <a:avLst/>
            <a:gdLst/>
            <a:ahLst/>
            <a:cxnLst/>
            <a:rect l="l" t="t" r="r" b="b"/>
            <a:pathLst>
              <a:path w="166293">
                <a:moveTo>
                  <a:pt x="68982" y="0"/>
                </a:moveTo>
                <a:lnTo>
                  <a:pt x="0" y="0"/>
                </a:lnTo>
              </a:path>
              <a:path w="166293">
                <a:moveTo>
                  <a:pt x="0" y="1"/>
                </a:moveTo>
                <a:lnTo>
                  <a:pt x="689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975960" y="667084"/>
            <a:ext cx="146215" cy="0"/>
          </a:xfrm>
          <a:custGeom>
            <a:avLst/>
            <a:gdLst/>
            <a:ahLst/>
            <a:cxnLst/>
            <a:rect l="l" t="t" r="r" b="b"/>
            <a:pathLst>
              <a:path w="146215">
                <a:moveTo>
                  <a:pt x="48903" y="0"/>
                </a:moveTo>
                <a:lnTo>
                  <a:pt x="0" y="0"/>
                </a:lnTo>
              </a:path>
              <a:path w="146215">
                <a:moveTo>
                  <a:pt x="0" y="1"/>
                </a:moveTo>
                <a:lnTo>
                  <a:pt x="489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989777" y="719763"/>
            <a:ext cx="132943" cy="0"/>
          </a:xfrm>
          <a:custGeom>
            <a:avLst/>
            <a:gdLst/>
            <a:ahLst/>
            <a:cxnLst/>
            <a:rect l="l" t="t" r="r" b="b"/>
            <a:pathLst>
              <a:path w="132943">
                <a:moveTo>
                  <a:pt x="35086" y="0"/>
                </a:moveTo>
                <a:lnTo>
                  <a:pt x="0" y="0"/>
                </a:lnTo>
              </a:path>
              <a:path w="132943">
                <a:moveTo>
                  <a:pt x="0" y="1"/>
                </a:moveTo>
                <a:lnTo>
                  <a:pt x="350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000000" y="778348"/>
            <a:ext cx="122720" cy="0"/>
          </a:xfrm>
          <a:custGeom>
            <a:avLst/>
            <a:gdLst/>
            <a:ahLst/>
            <a:cxnLst/>
            <a:rect l="l" t="t" r="r" b="b"/>
            <a:pathLst>
              <a:path w="122720">
                <a:moveTo>
                  <a:pt x="24862" y="0"/>
                </a:moveTo>
                <a:lnTo>
                  <a:pt x="0" y="0"/>
                </a:lnTo>
              </a:path>
              <a:path w="122720">
                <a:moveTo>
                  <a:pt x="0" y="1"/>
                </a:moveTo>
                <a:lnTo>
                  <a:pt x="24862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006769" y="849290"/>
            <a:ext cx="115950" cy="0"/>
          </a:xfrm>
          <a:custGeom>
            <a:avLst/>
            <a:gdLst/>
            <a:ahLst/>
            <a:cxnLst/>
            <a:rect l="l" t="t" r="r" b="b"/>
            <a:pathLst>
              <a:path w="115950">
                <a:moveTo>
                  <a:pt x="18093" y="0"/>
                </a:moveTo>
                <a:lnTo>
                  <a:pt x="0" y="0"/>
                </a:lnTo>
              </a:path>
              <a:path w="115950">
                <a:moveTo>
                  <a:pt x="0" y="1"/>
                </a:moveTo>
                <a:lnTo>
                  <a:pt x="18093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008281" y="918239"/>
            <a:ext cx="114439" cy="0"/>
          </a:xfrm>
          <a:custGeom>
            <a:avLst/>
            <a:gdLst/>
            <a:ahLst/>
            <a:cxnLst/>
            <a:rect l="l" t="t" r="r" b="b"/>
            <a:pathLst>
              <a:path w="114439">
                <a:moveTo>
                  <a:pt x="16582" y="0"/>
                </a:moveTo>
                <a:lnTo>
                  <a:pt x="0" y="0"/>
                </a:lnTo>
              </a:path>
              <a:path w="114439">
                <a:moveTo>
                  <a:pt x="0" y="1"/>
                </a:moveTo>
                <a:lnTo>
                  <a:pt x="16582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004941" y="987962"/>
            <a:ext cx="117779" cy="0"/>
          </a:xfrm>
          <a:custGeom>
            <a:avLst/>
            <a:gdLst/>
            <a:ahLst/>
            <a:cxnLst/>
            <a:rect l="l" t="t" r="r" b="b"/>
            <a:pathLst>
              <a:path w="117779">
                <a:moveTo>
                  <a:pt x="19922" y="0"/>
                </a:moveTo>
                <a:lnTo>
                  <a:pt x="0" y="0"/>
                </a:lnTo>
              </a:path>
              <a:path w="117779">
                <a:moveTo>
                  <a:pt x="0" y="1"/>
                </a:moveTo>
                <a:lnTo>
                  <a:pt x="19922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997042" y="1052821"/>
            <a:ext cx="125679" cy="0"/>
          </a:xfrm>
          <a:custGeom>
            <a:avLst/>
            <a:gdLst/>
            <a:ahLst/>
            <a:cxnLst/>
            <a:rect l="l" t="t" r="r" b="b"/>
            <a:pathLst>
              <a:path w="125679">
                <a:moveTo>
                  <a:pt x="27821" y="0"/>
                </a:moveTo>
                <a:lnTo>
                  <a:pt x="0" y="0"/>
                </a:lnTo>
              </a:path>
              <a:path w="125679">
                <a:moveTo>
                  <a:pt x="0" y="1"/>
                </a:moveTo>
                <a:lnTo>
                  <a:pt x="278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978550" y="1135663"/>
            <a:ext cx="144170" cy="0"/>
          </a:xfrm>
          <a:custGeom>
            <a:avLst/>
            <a:gdLst/>
            <a:ahLst/>
            <a:cxnLst/>
            <a:rect l="l" t="t" r="r" b="b"/>
            <a:pathLst>
              <a:path w="144170">
                <a:moveTo>
                  <a:pt x="46313" y="0"/>
                </a:moveTo>
                <a:lnTo>
                  <a:pt x="0" y="0"/>
                </a:lnTo>
              </a:path>
              <a:path w="144170">
                <a:moveTo>
                  <a:pt x="0" y="1"/>
                </a:moveTo>
                <a:lnTo>
                  <a:pt x="463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429662" y="337160"/>
            <a:ext cx="620293" cy="754507"/>
          </a:xfrm>
          <a:custGeom>
            <a:avLst/>
            <a:gdLst/>
            <a:ahLst/>
            <a:cxnLst/>
            <a:rect l="l" t="t" r="r" b="b"/>
            <a:pathLst>
              <a:path w="620293" h="754507">
                <a:moveTo>
                  <a:pt x="36753" y="734161"/>
                </a:moveTo>
                <a:lnTo>
                  <a:pt x="36753" y="463588"/>
                </a:lnTo>
                <a:lnTo>
                  <a:pt x="36972" y="455316"/>
                </a:lnTo>
                <a:lnTo>
                  <a:pt x="41080" y="425457"/>
                </a:lnTo>
                <a:lnTo>
                  <a:pt x="49379" y="397131"/>
                </a:lnTo>
                <a:lnTo>
                  <a:pt x="60547" y="372107"/>
                </a:lnTo>
                <a:lnTo>
                  <a:pt x="73264" y="352154"/>
                </a:lnTo>
                <a:lnTo>
                  <a:pt x="399884" y="88036"/>
                </a:lnTo>
                <a:lnTo>
                  <a:pt x="426354" y="73069"/>
                </a:lnTo>
                <a:lnTo>
                  <a:pt x="452947" y="64236"/>
                </a:lnTo>
                <a:lnTo>
                  <a:pt x="463054" y="62890"/>
                </a:lnTo>
                <a:lnTo>
                  <a:pt x="472533" y="63557"/>
                </a:lnTo>
                <a:lnTo>
                  <a:pt x="499586" y="73474"/>
                </a:lnTo>
                <a:lnTo>
                  <a:pt x="523936" y="95053"/>
                </a:lnTo>
                <a:lnTo>
                  <a:pt x="538272" y="115780"/>
                </a:lnTo>
                <a:lnTo>
                  <a:pt x="550813" y="141485"/>
                </a:lnTo>
                <a:lnTo>
                  <a:pt x="561319" y="172085"/>
                </a:lnTo>
                <a:lnTo>
                  <a:pt x="569553" y="207497"/>
                </a:lnTo>
                <a:lnTo>
                  <a:pt x="575278" y="247641"/>
                </a:lnTo>
                <a:lnTo>
                  <a:pt x="578254" y="292433"/>
                </a:lnTo>
                <a:lnTo>
                  <a:pt x="578637" y="316547"/>
                </a:lnTo>
                <a:lnTo>
                  <a:pt x="578650" y="389407"/>
                </a:lnTo>
                <a:lnTo>
                  <a:pt x="595202" y="384480"/>
                </a:lnTo>
                <a:lnTo>
                  <a:pt x="595202" y="118129"/>
                </a:lnTo>
                <a:lnTo>
                  <a:pt x="589956" y="103048"/>
                </a:lnTo>
                <a:lnTo>
                  <a:pt x="574240" y="69667"/>
                </a:lnTo>
                <a:lnTo>
                  <a:pt x="555918" y="43375"/>
                </a:lnTo>
                <a:lnTo>
                  <a:pt x="535315" y="23716"/>
                </a:lnTo>
                <a:lnTo>
                  <a:pt x="512755" y="10237"/>
                </a:lnTo>
                <a:lnTo>
                  <a:pt x="488560" y="2483"/>
                </a:lnTo>
                <a:lnTo>
                  <a:pt x="463054" y="0"/>
                </a:lnTo>
                <a:lnTo>
                  <a:pt x="454373" y="717"/>
                </a:lnTo>
                <a:lnTo>
                  <a:pt x="429272" y="7206"/>
                </a:lnTo>
                <a:lnTo>
                  <a:pt x="402959" y="18378"/>
                </a:lnTo>
                <a:lnTo>
                  <a:pt x="61645" y="308267"/>
                </a:lnTo>
                <a:lnTo>
                  <a:pt x="40290" y="333361"/>
                </a:lnTo>
                <a:lnTo>
                  <a:pt x="21923" y="366745"/>
                </a:lnTo>
                <a:lnTo>
                  <a:pt x="11926" y="392643"/>
                </a:lnTo>
                <a:lnTo>
                  <a:pt x="4560" y="420407"/>
                </a:lnTo>
                <a:lnTo>
                  <a:pt x="536" y="449139"/>
                </a:lnTo>
                <a:lnTo>
                  <a:pt x="0" y="463588"/>
                </a:lnTo>
                <a:lnTo>
                  <a:pt x="914" y="754507"/>
                </a:lnTo>
                <a:lnTo>
                  <a:pt x="36753" y="7341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429662" y="337160"/>
            <a:ext cx="620293" cy="754507"/>
          </a:xfrm>
          <a:custGeom>
            <a:avLst/>
            <a:gdLst/>
            <a:ahLst/>
            <a:cxnLst/>
            <a:rect l="l" t="t" r="r" b="b"/>
            <a:pathLst>
              <a:path w="620293" h="754507">
                <a:moveTo>
                  <a:pt x="36753" y="734161"/>
                </a:moveTo>
                <a:lnTo>
                  <a:pt x="36753" y="463588"/>
                </a:lnTo>
                <a:lnTo>
                  <a:pt x="36972" y="455316"/>
                </a:lnTo>
                <a:lnTo>
                  <a:pt x="41080" y="425457"/>
                </a:lnTo>
                <a:lnTo>
                  <a:pt x="49379" y="397131"/>
                </a:lnTo>
                <a:lnTo>
                  <a:pt x="60547" y="372107"/>
                </a:lnTo>
                <a:lnTo>
                  <a:pt x="73264" y="352154"/>
                </a:lnTo>
                <a:lnTo>
                  <a:pt x="399884" y="88036"/>
                </a:lnTo>
                <a:lnTo>
                  <a:pt x="426354" y="73069"/>
                </a:lnTo>
                <a:lnTo>
                  <a:pt x="452947" y="64236"/>
                </a:lnTo>
                <a:lnTo>
                  <a:pt x="463054" y="62890"/>
                </a:lnTo>
                <a:lnTo>
                  <a:pt x="472533" y="63557"/>
                </a:lnTo>
                <a:lnTo>
                  <a:pt x="499586" y="73474"/>
                </a:lnTo>
                <a:lnTo>
                  <a:pt x="523936" y="95053"/>
                </a:lnTo>
                <a:lnTo>
                  <a:pt x="538272" y="115780"/>
                </a:lnTo>
                <a:lnTo>
                  <a:pt x="550813" y="141485"/>
                </a:lnTo>
                <a:lnTo>
                  <a:pt x="561319" y="172085"/>
                </a:lnTo>
                <a:lnTo>
                  <a:pt x="569553" y="207497"/>
                </a:lnTo>
                <a:lnTo>
                  <a:pt x="575278" y="247641"/>
                </a:lnTo>
                <a:lnTo>
                  <a:pt x="578254" y="292433"/>
                </a:lnTo>
                <a:lnTo>
                  <a:pt x="578637" y="316547"/>
                </a:lnTo>
                <a:lnTo>
                  <a:pt x="578650" y="389407"/>
                </a:lnTo>
                <a:lnTo>
                  <a:pt x="595202" y="384480"/>
                </a:lnTo>
              </a:path>
              <a:path w="620293" h="754507">
                <a:moveTo>
                  <a:pt x="595202" y="118129"/>
                </a:moveTo>
                <a:lnTo>
                  <a:pt x="582443" y="85443"/>
                </a:lnTo>
                <a:lnTo>
                  <a:pt x="565384" y="55663"/>
                </a:lnTo>
                <a:lnTo>
                  <a:pt x="545882" y="32745"/>
                </a:lnTo>
                <a:lnTo>
                  <a:pt x="524259" y="16233"/>
                </a:lnTo>
                <a:lnTo>
                  <a:pt x="500841" y="5673"/>
                </a:lnTo>
                <a:lnTo>
                  <a:pt x="475950" y="611"/>
                </a:lnTo>
                <a:lnTo>
                  <a:pt x="463054" y="0"/>
                </a:lnTo>
                <a:lnTo>
                  <a:pt x="454373" y="717"/>
                </a:lnTo>
                <a:lnTo>
                  <a:pt x="429272" y="7206"/>
                </a:lnTo>
                <a:lnTo>
                  <a:pt x="402959" y="18378"/>
                </a:lnTo>
                <a:lnTo>
                  <a:pt x="61645" y="308267"/>
                </a:lnTo>
                <a:lnTo>
                  <a:pt x="40290" y="333361"/>
                </a:lnTo>
                <a:lnTo>
                  <a:pt x="21923" y="366745"/>
                </a:lnTo>
                <a:lnTo>
                  <a:pt x="11926" y="392643"/>
                </a:lnTo>
                <a:lnTo>
                  <a:pt x="4560" y="420407"/>
                </a:lnTo>
                <a:lnTo>
                  <a:pt x="536" y="449139"/>
                </a:lnTo>
                <a:lnTo>
                  <a:pt x="0" y="463588"/>
                </a:lnTo>
                <a:lnTo>
                  <a:pt x="914" y="754507"/>
                </a:lnTo>
                <a:lnTo>
                  <a:pt x="36753" y="7341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466420" y="400049"/>
            <a:ext cx="531050" cy="673735"/>
          </a:xfrm>
          <a:custGeom>
            <a:avLst/>
            <a:gdLst/>
            <a:ahLst/>
            <a:cxnLst/>
            <a:rect l="l" t="t" r="r" b="b"/>
            <a:pathLst>
              <a:path w="531050" h="673735">
                <a:moveTo>
                  <a:pt x="13657" y="331022"/>
                </a:moveTo>
                <a:lnTo>
                  <a:pt x="9128" y="344856"/>
                </a:lnTo>
                <a:lnTo>
                  <a:pt x="5614" y="358381"/>
                </a:lnTo>
                <a:lnTo>
                  <a:pt x="3029" y="371162"/>
                </a:lnTo>
                <a:lnTo>
                  <a:pt x="1289" y="382765"/>
                </a:lnTo>
                <a:lnTo>
                  <a:pt x="0" y="400697"/>
                </a:lnTo>
                <a:lnTo>
                  <a:pt x="0" y="671271"/>
                </a:lnTo>
                <a:lnTo>
                  <a:pt x="11201" y="673735"/>
                </a:lnTo>
                <a:lnTo>
                  <a:pt x="11785" y="642620"/>
                </a:lnTo>
                <a:lnTo>
                  <a:pt x="12208" y="615055"/>
                </a:lnTo>
                <a:lnTo>
                  <a:pt x="13450" y="588484"/>
                </a:lnTo>
                <a:lnTo>
                  <a:pt x="15467" y="562950"/>
                </a:lnTo>
                <a:lnTo>
                  <a:pt x="18217" y="538501"/>
                </a:lnTo>
                <a:lnTo>
                  <a:pt x="21658" y="515180"/>
                </a:lnTo>
                <a:lnTo>
                  <a:pt x="25746" y="493034"/>
                </a:lnTo>
                <a:lnTo>
                  <a:pt x="30440" y="472109"/>
                </a:lnTo>
                <a:lnTo>
                  <a:pt x="35698" y="452449"/>
                </a:lnTo>
                <a:lnTo>
                  <a:pt x="41475" y="434101"/>
                </a:lnTo>
                <a:lnTo>
                  <a:pt x="47731" y="417109"/>
                </a:lnTo>
                <a:lnTo>
                  <a:pt x="54422" y="401519"/>
                </a:lnTo>
                <a:lnTo>
                  <a:pt x="61506" y="387378"/>
                </a:lnTo>
                <a:lnTo>
                  <a:pt x="68940" y="374729"/>
                </a:lnTo>
                <a:lnTo>
                  <a:pt x="76682" y="363619"/>
                </a:lnTo>
                <a:lnTo>
                  <a:pt x="84689" y="354094"/>
                </a:lnTo>
                <a:lnTo>
                  <a:pt x="92919" y="346199"/>
                </a:lnTo>
                <a:lnTo>
                  <a:pt x="101329" y="339978"/>
                </a:lnTo>
                <a:lnTo>
                  <a:pt x="109877" y="335479"/>
                </a:lnTo>
                <a:lnTo>
                  <a:pt x="118520" y="332746"/>
                </a:lnTo>
                <a:lnTo>
                  <a:pt x="127215" y="331825"/>
                </a:lnTo>
                <a:lnTo>
                  <a:pt x="283286" y="331825"/>
                </a:lnTo>
                <a:lnTo>
                  <a:pt x="283705" y="329547"/>
                </a:lnTo>
                <a:lnTo>
                  <a:pt x="286480" y="316123"/>
                </a:lnTo>
                <a:lnTo>
                  <a:pt x="288880" y="305721"/>
                </a:lnTo>
                <a:lnTo>
                  <a:pt x="291980" y="293382"/>
                </a:lnTo>
                <a:lnTo>
                  <a:pt x="295800" y="279502"/>
                </a:lnTo>
                <a:lnTo>
                  <a:pt x="300358" y="264472"/>
                </a:lnTo>
                <a:lnTo>
                  <a:pt x="305672" y="248685"/>
                </a:lnTo>
                <a:lnTo>
                  <a:pt x="311762" y="232536"/>
                </a:lnTo>
                <a:lnTo>
                  <a:pt x="318647" y="216418"/>
                </a:lnTo>
                <a:lnTo>
                  <a:pt x="326345" y="200723"/>
                </a:lnTo>
                <a:lnTo>
                  <a:pt x="334875" y="185844"/>
                </a:lnTo>
                <a:lnTo>
                  <a:pt x="344256" y="172176"/>
                </a:lnTo>
                <a:lnTo>
                  <a:pt x="354506" y="160111"/>
                </a:lnTo>
                <a:lnTo>
                  <a:pt x="365646" y="150043"/>
                </a:lnTo>
                <a:lnTo>
                  <a:pt x="377692" y="142364"/>
                </a:lnTo>
                <a:lnTo>
                  <a:pt x="390665" y="137469"/>
                </a:lnTo>
                <a:lnTo>
                  <a:pt x="404583" y="135750"/>
                </a:lnTo>
                <a:lnTo>
                  <a:pt x="531050" y="135750"/>
                </a:lnTo>
                <a:lnTo>
                  <a:pt x="530945" y="135201"/>
                </a:lnTo>
                <a:lnTo>
                  <a:pt x="525509" y="113091"/>
                </a:lnTo>
                <a:lnTo>
                  <a:pt x="516629" y="86497"/>
                </a:lnTo>
                <a:lnTo>
                  <a:pt x="510392" y="71629"/>
                </a:lnTo>
                <a:lnTo>
                  <a:pt x="502857" y="56596"/>
                </a:lnTo>
                <a:lnTo>
                  <a:pt x="493952" y="42060"/>
                </a:lnTo>
                <a:lnTo>
                  <a:pt x="483602" y="28683"/>
                </a:lnTo>
                <a:lnTo>
                  <a:pt x="471735" y="17127"/>
                </a:lnTo>
                <a:lnTo>
                  <a:pt x="458276" y="8053"/>
                </a:lnTo>
                <a:lnTo>
                  <a:pt x="443151" y="2123"/>
                </a:lnTo>
                <a:lnTo>
                  <a:pt x="426288" y="0"/>
                </a:lnTo>
                <a:lnTo>
                  <a:pt x="425258" y="16"/>
                </a:lnTo>
                <a:lnTo>
                  <a:pt x="404470" y="3869"/>
                </a:lnTo>
                <a:lnTo>
                  <a:pt x="377925" y="14940"/>
                </a:lnTo>
                <a:lnTo>
                  <a:pt x="365302" y="23393"/>
                </a:lnTo>
                <a:lnTo>
                  <a:pt x="351941" y="34081"/>
                </a:lnTo>
                <a:lnTo>
                  <a:pt x="327370" y="53742"/>
                </a:lnTo>
                <a:lnTo>
                  <a:pt x="311720" y="66265"/>
                </a:lnTo>
                <a:lnTo>
                  <a:pt x="294275" y="80225"/>
                </a:lnTo>
                <a:lnTo>
                  <a:pt x="275369" y="95354"/>
                </a:lnTo>
                <a:lnTo>
                  <a:pt x="255340" y="111383"/>
                </a:lnTo>
                <a:lnTo>
                  <a:pt x="234521" y="128043"/>
                </a:lnTo>
                <a:lnTo>
                  <a:pt x="213250" y="145065"/>
                </a:lnTo>
                <a:lnTo>
                  <a:pt x="191861" y="162182"/>
                </a:lnTo>
                <a:lnTo>
                  <a:pt x="170691" y="179124"/>
                </a:lnTo>
                <a:lnTo>
                  <a:pt x="150074" y="195624"/>
                </a:lnTo>
                <a:lnTo>
                  <a:pt x="130346" y="211411"/>
                </a:lnTo>
                <a:lnTo>
                  <a:pt x="111844" y="226218"/>
                </a:lnTo>
                <a:lnTo>
                  <a:pt x="94902" y="239777"/>
                </a:lnTo>
                <a:lnTo>
                  <a:pt x="79856" y="251817"/>
                </a:lnTo>
                <a:lnTo>
                  <a:pt x="67043" y="262072"/>
                </a:lnTo>
                <a:lnTo>
                  <a:pt x="56796" y="270272"/>
                </a:lnTo>
                <a:lnTo>
                  <a:pt x="49453" y="276148"/>
                </a:lnTo>
                <a:lnTo>
                  <a:pt x="43631" y="281294"/>
                </a:lnTo>
                <a:lnTo>
                  <a:pt x="34188" y="292016"/>
                </a:lnTo>
                <a:lnTo>
                  <a:pt x="26101" y="304168"/>
                </a:lnTo>
                <a:lnTo>
                  <a:pt x="19286" y="317315"/>
                </a:lnTo>
                <a:lnTo>
                  <a:pt x="13657" y="3310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466420" y="400049"/>
            <a:ext cx="531050" cy="673735"/>
          </a:xfrm>
          <a:custGeom>
            <a:avLst/>
            <a:gdLst/>
            <a:ahLst/>
            <a:cxnLst/>
            <a:rect l="l" t="t" r="r" b="b"/>
            <a:pathLst>
              <a:path w="531050" h="673735">
                <a:moveTo>
                  <a:pt x="0" y="671271"/>
                </a:moveTo>
                <a:lnTo>
                  <a:pt x="0" y="400697"/>
                </a:lnTo>
                <a:lnTo>
                  <a:pt x="308" y="392755"/>
                </a:lnTo>
                <a:lnTo>
                  <a:pt x="3029" y="371162"/>
                </a:lnTo>
                <a:lnTo>
                  <a:pt x="9128" y="344856"/>
                </a:lnTo>
                <a:lnTo>
                  <a:pt x="13657" y="331022"/>
                </a:lnTo>
                <a:lnTo>
                  <a:pt x="19286" y="317315"/>
                </a:lnTo>
                <a:lnTo>
                  <a:pt x="26101" y="304168"/>
                </a:lnTo>
                <a:lnTo>
                  <a:pt x="34188" y="292016"/>
                </a:lnTo>
                <a:lnTo>
                  <a:pt x="43631" y="281294"/>
                </a:lnTo>
                <a:lnTo>
                  <a:pt x="56796" y="270272"/>
                </a:lnTo>
                <a:lnTo>
                  <a:pt x="67043" y="262072"/>
                </a:lnTo>
                <a:lnTo>
                  <a:pt x="79856" y="251817"/>
                </a:lnTo>
                <a:lnTo>
                  <a:pt x="94902" y="239777"/>
                </a:lnTo>
                <a:lnTo>
                  <a:pt x="111844" y="226218"/>
                </a:lnTo>
                <a:lnTo>
                  <a:pt x="130346" y="211411"/>
                </a:lnTo>
                <a:lnTo>
                  <a:pt x="150074" y="195624"/>
                </a:lnTo>
                <a:lnTo>
                  <a:pt x="170691" y="179124"/>
                </a:lnTo>
                <a:lnTo>
                  <a:pt x="191861" y="162182"/>
                </a:lnTo>
                <a:lnTo>
                  <a:pt x="213250" y="145065"/>
                </a:lnTo>
                <a:lnTo>
                  <a:pt x="234521" y="128043"/>
                </a:lnTo>
                <a:lnTo>
                  <a:pt x="255340" y="111383"/>
                </a:lnTo>
                <a:lnTo>
                  <a:pt x="275369" y="95354"/>
                </a:lnTo>
                <a:lnTo>
                  <a:pt x="294275" y="80225"/>
                </a:lnTo>
                <a:lnTo>
                  <a:pt x="311720" y="66265"/>
                </a:lnTo>
                <a:lnTo>
                  <a:pt x="327370" y="53742"/>
                </a:lnTo>
                <a:lnTo>
                  <a:pt x="340889" y="42924"/>
                </a:lnTo>
                <a:lnTo>
                  <a:pt x="351941" y="34081"/>
                </a:lnTo>
                <a:lnTo>
                  <a:pt x="365302" y="23393"/>
                </a:lnTo>
                <a:lnTo>
                  <a:pt x="377925" y="14940"/>
                </a:lnTo>
                <a:lnTo>
                  <a:pt x="391355" y="8460"/>
                </a:lnTo>
                <a:lnTo>
                  <a:pt x="416145" y="1082"/>
                </a:lnTo>
                <a:lnTo>
                  <a:pt x="426288" y="0"/>
                </a:lnTo>
                <a:lnTo>
                  <a:pt x="443151" y="2123"/>
                </a:lnTo>
                <a:lnTo>
                  <a:pt x="458276" y="8053"/>
                </a:lnTo>
                <a:lnTo>
                  <a:pt x="471735" y="17127"/>
                </a:lnTo>
                <a:lnTo>
                  <a:pt x="483602" y="28683"/>
                </a:lnTo>
                <a:lnTo>
                  <a:pt x="493952" y="42060"/>
                </a:lnTo>
                <a:lnTo>
                  <a:pt x="502857" y="56596"/>
                </a:lnTo>
                <a:lnTo>
                  <a:pt x="510392" y="71629"/>
                </a:lnTo>
                <a:lnTo>
                  <a:pt x="516629" y="86497"/>
                </a:lnTo>
                <a:lnTo>
                  <a:pt x="521644" y="100538"/>
                </a:lnTo>
                <a:lnTo>
                  <a:pt x="528299" y="123494"/>
                </a:lnTo>
                <a:lnTo>
                  <a:pt x="531050" y="135750"/>
                </a:lnTo>
                <a:lnTo>
                  <a:pt x="404583" y="135750"/>
                </a:lnTo>
                <a:lnTo>
                  <a:pt x="390665" y="137469"/>
                </a:lnTo>
                <a:lnTo>
                  <a:pt x="377692" y="142364"/>
                </a:lnTo>
                <a:lnTo>
                  <a:pt x="365646" y="150043"/>
                </a:lnTo>
                <a:lnTo>
                  <a:pt x="354506" y="160111"/>
                </a:lnTo>
                <a:lnTo>
                  <a:pt x="344256" y="172176"/>
                </a:lnTo>
                <a:lnTo>
                  <a:pt x="334875" y="185844"/>
                </a:lnTo>
                <a:lnTo>
                  <a:pt x="326345" y="200723"/>
                </a:lnTo>
                <a:lnTo>
                  <a:pt x="318647" y="216418"/>
                </a:lnTo>
                <a:lnTo>
                  <a:pt x="311762" y="232536"/>
                </a:lnTo>
                <a:lnTo>
                  <a:pt x="305672" y="248685"/>
                </a:lnTo>
                <a:lnTo>
                  <a:pt x="300358" y="264472"/>
                </a:lnTo>
                <a:lnTo>
                  <a:pt x="295800" y="279502"/>
                </a:lnTo>
                <a:lnTo>
                  <a:pt x="291980" y="293382"/>
                </a:lnTo>
                <a:lnTo>
                  <a:pt x="288880" y="305721"/>
                </a:lnTo>
                <a:lnTo>
                  <a:pt x="286480" y="316123"/>
                </a:lnTo>
                <a:lnTo>
                  <a:pt x="284761" y="324196"/>
                </a:lnTo>
                <a:lnTo>
                  <a:pt x="283286" y="331825"/>
                </a:lnTo>
                <a:lnTo>
                  <a:pt x="127215" y="331825"/>
                </a:lnTo>
                <a:lnTo>
                  <a:pt x="109877" y="335479"/>
                </a:lnTo>
                <a:lnTo>
                  <a:pt x="92919" y="346199"/>
                </a:lnTo>
                <a:lnTo>
                  <a:pt x="84689" y="354094"/>
                </a:lnTo>
                <a:lnTo>
                  <a:pt x="76682" y="363619"/>
                </a:lnTo>
                <a:lnTo>
                  <a:pt x="68940" y="374729"/>
                </a:lnTo>
                <a:lnTo>
                  <a:pt x="61506" y="387378"/>
                </a:lnTo>
                <a:lnTo>
                  <a:pt x="54422" y="401519"/>
                </a:lnTo>
                <a:lnTo>
                  <a:pt x="47731" y="417109"/>
                </a:lnTo>
                <a:lnTo>
                  <a:pt x="41475" y="434101"/>
                </a:lnTo>
                <a:lnTo>
                  <a:pt x="35698" y="452449"/>
                </a:lnTo>
                <a:lnTo>
                  <a:pt x="30440" y="472109"/>
                </a:lnTo>
                <a:lnTo>
                  <a:pt x="25746" y="493034"/>
                </a:lnTo>
                <a:lnTo>
                  <a:pt x="21658" y="515180"/>
                </a:lnTo>
                <a:lnTo>
                  <a:pt x="18217" y="538501"/>
                </a:lnTo>
                <a:lnTo>
                  <a:pt x="15467" y="562950"/>
                </a:lnTo>
                <a:lnTo>
                  <a:pt x="13450" y="588484"/>
                </a:lnTo>
                <a:lnTo>
                  <a:pt x="12208" y="615055"/>
                </a:lnTo>
                <a:lnTo>
                  <a:pt x="11785" y="642620"/>
                </a:lnTo>
                <a:lnTo>
                  <a:pt x="11201" y="673735"/>
                </a:lnTo>
                <a:lnTo>
                  <a:pt x="0" y="6712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892719" y="337159"/>
            <a:ext cx="229908" cy="0"/>
          </a:xfrm>
          <a:custGeom>
            <a:avLst/>
            <a:gdLst/>
            <a:ahLst/>
            <a:cxnLst/>
            <a:rect l="l" t="t" r="r" b="b"/>
            <a:pathLst>
              <a:path w="229908">
                <a:moveTo>
                  <a:pt x="132143" y="0"/>
                </a:moveTo>
                <a:lnTo>
                  <a:pt x="0" y="0"/>
                </a:lnTo>
              </a:path>
              <a:path w="229908">
                <a:moveTo>
                  <a:pt x="0" y="1"/>
                </a:moveTo>
                <a:lnTo>
                  <a:pt x="1321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352871" y="893114"/>
            <a:ext cx="77685" cy="235546"/>
          </a:xfrm>
          <a:custGeom>
            <a:avLst/>
            <a:gdLst/>
            <a:ahLst/>
            <a:cxnLst/>
            <a:rect l="l" t="t" r="r" b="b"/>
            <a:pathLst>
              <a:path w="77685" h="235546">
                <a:moveTo>
                  <a:pt x="77685" y="197180"/>
                </a:moveTo>
                <a:lnTo>
                  <a:pt x="77063" y="0"/>
                </a:lnTo>
                <a:lnTo>
                  <a:pt x="0" y="50685"/>
                </a:lnTo>
                <a:lnTo>
                  <a:pt x="0" y="235546"/>
                </a:lnTo>
                <a:lnTo>
                  <a:pt x="77685" y="1971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352871" y="893114"/>
            <a:ext cx="77685" cy="235546"/>
          </a:xfrm>
          <a:custGeom>
            <a:avLst/>
            <a:gdLst/>
            <a:ahLst/>
            <a:cxnLst/>
            <a:rect l="l" t="t" r="r" b="b"/>
            <a:pathLst>
              <a:path w="77685" h="235546">
                <a:moveTo>
                  <a:pt x="77685" y="197180"/>
                </a:moveTo>
                <a:lnTo>
                  <a:pt x="0" y="235546"/>
                </a:lnTo>
                <a:lnTo>
                  <a:pt x="0" y="50685"/>
                </a:lnTo>
                <a:lnTo>
                  <a:pt x="77063" y="0"/>
                </a:lnTo>
                <a:lnTo>
                  <a:pt x="77685" y="1971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339371" y="1091661"/>
            <a:ext cx="146126" cy="45085"/>
          </a:xfrm>
          <a:custGeom>
            <a:avLst/>
            <a:gdLst/>
            <a:ahLst/>
            <a:cxnLst/>
            <a:rect l="l" t="t" r="r" b="b"/>
            <a:pathLst>
              <a:path w="146126" h="45084">
                <a:moveTo>
                  <a:pt x="0" y="45085"/>
                </a:moveTo>
                <a:lnTo>
                  <a:pt x="146126" y="45085"/>
                </a:lnTo>
                <a:lnTo>
                  <a:pt x="141224" y="419"/>
                </a:lnTo>
                <a:lnTo>
                  <a:pt x="91198" y="0"/>
                </a:lnTo>
                <a:lnTo>
                  <a:pt x="0" y="450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339371" y="1091661"/>
            <a:ext cx="146126" cy="45085"/>
          </a:xfrm>
          <a:custGeom>
            <a:avLst/>
            <a:gdLst/>
            <a:ahLst/>
            <a:cxnLst/>
            <a:rect l="l" t="t" r="r" b="b"/>
            <a:pathLst>
              <a:path w="146126" h="45084">
                <a:moveTo>
                  <a:pt x="0" y="45085"/>
                </a:moveTo>
                <a:lnTo>
                  <a:pt x="146126" y="45085"/>
                </a:lnTo>
                <a:lnTo>
                  <a:pt x="141224" y="419"/>
                </a:lnTo>
                <a:lnTo>
                  <a:pt x="91198" y="0"/>
                </a:lnTo>
                <a:lnTo>
                  <a:pt x="0" y="450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367412" y="1069368"/>
            <a:ext cx="50876" cy="26047"/>
          </a:xfrm>
          <a:custGeom>
            <a:avLst/>
            <a:gdLst/>
            <a:ahLst/>
            <a:cxnLst/>
            <a:rect l="l" t="t" r="r" b="b"/>
            <a:pathLst>
              <a:path w="50876" h="26047">
                <a:moveTo>
                  <a:pt x="0" y="26047"/>
                </a:moveTo>
                <a:lnTo>
                  <a:pt x="50876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367412" y="1069368"/>
            <a:ext cx="50876" cy="26047"/>
          </a:xfrm>
          <a:custGeom>
            <a:avLst/>
            <a:gdLst/>
            <a:ahLst/>
            <a:cxnLst/>
            <a:rect l="l" t="t" r="r" b="b"/>
            <a:pathLst>
              <a:path w="50876" h="26047">
                <a:moveTo>
                  <a:pt x="0" y="26047"/>
                </a:moveTo>
                <a:lnTo>
                  <a:pt x="508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366200" y="1040296"/>
            <a:ext cx="50266" cy="25438"/>
          </a:xfrm>
          <a:custGeom>
            <a:avLst/>
            <a:gdLst/>
            <a:ahLst/>
            <a:cxnLst/>
            <a:rect l="l" t="t" r="r" b="b"/>
            <a:pathLst>
              <a:path w="50266" h="25438">
                <a:moveTo>
                  <a:pt x="0" y="25438"/>
                </a:moveTo>
                <a:lnTo>
                  <a:pt x="50266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366200" y="1040296"/>
            <a:ext cx="50266" cy="25438"/>
          </a:xfrm>
          <a:custGeom>
            <a:avLst/>
            <a:gdLst/>
            <a:ahLst/>
            <a:cxnLst/>
            <a:rect l="l" t="t" r="r" b="b"/>
            <a:pathLst>
              <a:path w="50266" h="25438">
                <a:moveTo>
                  <a:pt x="0" y="25438"/>
                </a:moveTo>
                <a:lnTo>
                  <a:pt x="502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367405" y="977303"/>
            <a:ext cx="49669" cy="27266"/>
          </a:xfrm>
          <a:custGeom>
            <a:avLst/>
            <a:gdLst/>
            <a:ahLst/>
            <a:cxnLst/>
            <a:rect l="l" t="t" r="r" b="b"/>
            <a:pathLst>
              <a:path w="49669" h="27266">
                <a:moveTo>
                  <a:pt x="0" y="27266"/>
                </a:moveTo>
                <a:lnTo>
                  <a:pt x="49669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367405" y="977303"/>
            <a:ext cx="49669" cy="27266"/>
          </a:xfrm>
          <a:custGeom>
            <a:avLst/>
            <a:gdLst/>
            <a:ahLst/>
            <a:cxnLst/>
            <a:rect l="l" t="t" r="r" b="b"/>
            <a:pathLst>
              <a:path w="49669" h="27266">
                <a:moveTo>
                  <a:pt x="0" y="27266"/>
                </a:moveTo>
                <a:lnTo>
                  <a:pt x="496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206005" y="840696"/>
            <a:ext cx="62560" cy="40157"/>
          </a:xfrm>
          <a:custGeom>
            <a:avLst/>
            <a:gdLst/>
            <a:ahLst/>
            <a:cxnLst/>
            <a:rect l="l" t="t" r="r" b="b"/>
            <a:pathLst>
              <a:path w="62560" h="40157">
                <a:moveTo>
                  <a:pt x="0" y="40157"/>
                </a:moveTo>
                <a:lnTo>
                  <a:pt x="62560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206005" y="840696"/>
            <a:ext cx="62560" cy="40157"/>
          </a:xfrm>
          <a:custGeom>
            <a:avLst/>
            <a:gdLst/>
            <a:ahLst/>
            <a:cxnLst/>
            <a:rect l="l" t="t" r="r" b="b"/>
            <a:pathLst>
              <a:path w="62560" h="40157">
                <a:moveTo>
                  <a:pt x="0" y="40157"/>
                </a:moveTo>
                <a:lnTo>
                  <a:pt x="625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119161" y="1043069"/>
            <a:ext cx="42176" cy="110959"/>
          </a:xfrm>
          <a:custGeom>
            <a:avLst/>
            <a:gdLst/>
            <a:ahLst/>
            <a:cxnLst/>
            <a:rect l="l" t="t" r="r" b="b"/>
            <a:pathLst>
              <a:path w="42176" h="110959">
                <a:moveTo>
                  <a:pt x="9499" y="101307"/>
                </a:moveTo>
                <a:lnTo>
                  <a:pt x="9499" y="0"/>
                </a:lnTo>
                <a:lnTo>
                  <a:pt x="0" y="0"/>
                </a:lnTo>
                <a:lnTo>
                  <a:pt x="0" y="110959"/>
                </a:lnTo>
                <a:lnTo>
                  <a:pt x="42176" y="110959"/>
                </a:lnTo>
                <a:lnTo>
                  <a:pt x="42176" y="101307"/>
                </a:lnTo>
                <a:lnTo>
                  <a:pt x="9499" y="10130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119161" y="1043069"/>
            <a:ext cx="42176" cy="110959"/>
          </a:xfrm>
          <a:custGeom>
            <a:avLst/>
            <a:gdLst/>
            <a:ahLst/>
            <a:cxnLst/>
            <a:rect l="l" t="t" r="r" b="b"/>
            <a:pathLst>
              <a:path w="42176" h="110959">
                <a:moveTo>
                  <a:pt x="0" y="0"/>
                </a:moveTo>
                <a:lnTo>
                  <a:pt x="9499" y="0"/>
                </a:lnTo>
                <a:lnTo>
                  <a:pt x="9499" y="101307"/>
                </a:lnTo>
                <a:lnTo>
                  <a:pt x="42176" y="101307"/>
                </a:lnTo>
                <a:lnTo>
                  <a:pt x="42176" y="110959"/>
                </a:lnTo>
                <a:lnTo>
                  <a:pt x="0" y="11095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317342" y="844487"/>
            <a:ext cx="112585" cy="99314"/>
          </a:xfrm>
          <a:custGeom>
            <a:avLst/>
            <a:gdLst/>
            <a:ahLst/>
            <a:cxnLst/>
            <a:rect l="l" t="t" r="r" b="b"/>
            <a:pathLst>
              <a:path w="112585" h="99313">
                <a:moveTo>
                  <a:pt x="112458" y="0"/>
                </a:moveTo>
                <a:lnTo>
                  <a:pt x="0" y="0"/>
                </a:lnTo>
                <a:lnTo>
                  <a:pt x="2475" y="316"/>
                </a:lnTo>
                <a:lnTo>
                  <a:pt x="9007" y="2501"/>
                </a:lnTo>
                <a:lnTo>
                  <a:pt x="17590" y="8402"/>
                </a:lnTo>
                <a:lnTo>
                  <a:pt x="26211" y="19865"/>
                </a:lnTo>
                <a:lnTo>
                  <a:pt x="32858" y="38737"/>
                </a:lnTo>
                <a:lnTo>
                  <a:pt x="35521" y="66865"/>
                </a:lnTo>
                <a:lnTo>
                  <a:pt x="35521" y="99314"/>
                </a:lnTo>
                <a:lnTo>
                  <a:pt x="112585" y="48628"/>
                </a:lnTo>
                <a:lnTo>
                  <a:pt x="11245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317342" y="844487"/>
            <a:ext cx="112585" cy="99314"/>
          </a:xfrm>
          <a:custGeom>
            <a:avLst/>
            <a:gdLst/>
            <a:ahLst/>
            <a:cxnLst/>
            <a:rect l="l" t="t" r="r" b="b"/>
            <a:pathLst>
              <a:path w="112585" h="99313">
                <a:moveTo>
                  <a:pt x="0" y="0"/>
                </a:moveTo>
                <a:lnTo>
                  <a:pt x="112458" y="0"/>
                </a:lnTo>
                <a:lnTo>
                  <a:pt x="112585" y="48628"/>
                </a:lnTo>
                <a:lnTo>
                  <a:pt x="35521" y="99314"/>
                </a:lnTo>
                <a:lnTo>
                  <a:pt x="35521" y="66865"/>
                </a:lnTo>
                <a:lnTo>
                  <a:pt x="32858" y="38737"/>
                </a:lnTo>
                <a:lnTo>
                  <a:pt x="26211" y="19865"/>
                </a:lnTo>
                <a:lnTo>
                  <a:pt x="17590" y="8402"/>
                </a:lnTo>
                <a:lnTo>
                  <a:pt x="9007" y="2501"/>
                </a:lnTo>
                <a:lnTo>
                  <a:pt x="2475" y="31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892245" y="1219636"/>
            <a:ext cx="1230477" cy="2215603"/>
          </a:xfrm>
          <a:custGeom>
            <a:avLst/>
            <a:gdLst/>
            <a:ahLst/>
            <a:cxnLst/>
            <a:rect l="l" t="t" r="r" b="b"/>
            <a:pathLst>
              <a:path w="1230477" h="2215603">
                <a:moveTo>
                  <a:pt x="1132619" y="22434"/>
                </a:moveTo>
                <a:lnTo>
                  <a:pt x="340677" y="203987"/>
                </a:lnTo>
                <a:lnTo>
                  <a:pt x="0" y="308190"/>
                </a:lnTo>
                <a:lnTo>
                  <a:pt x="0" y="954785"/>
                </a:lnTo>
                <a:lnTo>
                  <a:pt x="926452" y="2215603"/>
                </a:lnTo>
                <a:lnTo>
                  <a:pt x="1132619" y="2215603"/>
                </a:lnTo>
                <a:lnTo>
                  <a:pt x="1132619" y="224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892245" y="1219636"/>
            <a:ext cx="1230477" cy="2215603"/>
          </a:xfrm>
          <a:custGeom>
            <a:avLst/>
            <a:gdLst/>
            <a:ahLst/>
            <a:cxnLst/>
            <a:rect l="l" t="t" r="r" b="b"/>
            <a:pathLst>
              <a:path w="1230477" h="2215603">
                <a:moveTo>
                  <a:pt x="1132619" y="22434"/>
                </a:moveTo>
                <a:lnTo>
                  <a:pt x="340677" y="203987"/>
                </a:lnTo>
                <a:lnTo>
                  <a:pt x="0" y="308190"/>
                </a:lnTo>
                <a:lnTo>
                  <a:pt x="0" y="954785"/>
                </a:lnTo>
                <a:lnTo>
                  <a:pt x="926452" y="2215603"/>
                </a:lnTo>
                <a:lnTo>
                  <a:pt x="1132619" y="22156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2911011" y="1706781"/>
            <a:ext cx="565886" cy="801687"/>
          </a:xfrm>
          <a:custGeom>
            <a:avLst/>
            <a:gdLst/>
            <a:ahLst/>
            <a:cxnLst/>
            <a:rect l="l" t="t" r="r" b="b"/>
            <a:pathLst>
              <a:path w="565886" h="801687">
                <a:moveTo>
                  <a:pt x="565886" y="194868"/>
                </a:moveTo>
                <a:lnTo>
                  <a:pt x="563384" y="0"/>
                </a:lnTo>
                <a:lnTo>
                  <a:pt x="97853" y="128007"/>
                </a:lnTo>
                <a:lnTo>
                  <a:pt x="97853" y="696755"/>
                </a:lnTo>
                <a:lnTo>
                  <a:pt x="565886" y="1948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2911011" y="1706781"/>
            <a:ext cx="565886" cy="801687"/>
          </a:xfrm>
          <a:custGeom>
            <a:avLst/>
            <a:gdLst/>
            <a:ahLst/>
            <a:cxnLst/>
            <a:rect l="l" t="t" r="r" b="b"/>
            <a:pathLst>
              <a:path w="565886" h="801687">
                <a:moveTo>
                  <a:pt x="565886" y="194868"/>
                </a:moveTo>
                <a:lnTo>
                  <a:pt x="563384" y="0"/>
                </a:lnTo>
                <a:lnTo>
                  <a:pt x="97853" y="128007"/>
                </a:lnTo>
              </a:path>
              <a:path w="565886" h="801687">
                <a:moveTo>
                  <a:pt x="97853" y="696755"/>
                </a:moveTo>
                <a:lnTo>
                  <a:pt x="565886" y="1948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911005" y="1706654"/>
            <a:ext cx="563397" cy="155041"/>
          </a:xfrm>
          <a:custGeom>
            <a:avLst/>
            <a:gdLst/>
            <a:ahLst/>
            <a:cxnLst/>
            <a:rect l="l" t="t" r="r" b="b"/>
            <a:pathLst>
              <a:path w="563397" h="155041">
                <a:moveTo>
                  <a:pt x="563397" y="127"/>
                </a:moveTo>
                <a:lnTo>
                  <a:pt x="536613" y="0"/>
                </a:lnTo>
                <a:lnTo>
                  <a:pt x="97861" y="106341"/>
                </a:lnTo>
                <a:lnTo>
                  <a:pt x="97861" y="128133"/>
                </a:lnTo>
                <a:lnTo>
                  <a:pt x="563397" y="1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911005" y="1706654"/>
            <a:ext cx="563397" cy="155041"/>
          </a:xfrm>
          <a:custGeom>
            <a:avLst/>
            <a:gdLst/>
            <a:ahLst/>
            <a:cxnLst/>
            <a:rect l="l" t="t" r="r" b="b"/>
            <a:pathLst>
              <a:path w="563397" h="155041">
                <a:moveTo>
                  <a:pt x="563397" y="127"/>
                </a:moveTo>
                <a:lnTo>
                  <a:pt x="536613" y="0"/>
                </a:lnTo>
                <a:lnTo>
                  <a:pt x="97861" y="106341"/>
                </a:lnTo>
              </a:path>
              <a:path w="563397" h="155041">
                <a:moveTo>
                  <a:pt x="97861" y="128133"/>
                </a:moveTo>
                <a:lnTo>
                  <a:pt x="563397" y="1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864797" y="1711599"/>
            <a:ext cx="1257071" cy="781227"/>
          </a:xfrm>
          <a:custGeom>
            <a:avLst/>
            <a:gdLst/>
            <a:ahLst/>
            <a:cxnLst/>
            <a:rect l="l" t="t" r="r" b="b"/>
            <a:pathLst>
              <a:path w="1257071" h="781227">
                <a:moveTo>
                  <a:pt x="1160066" y="88474"/>
                </a:moveTo>
                <a:lnTo>
                  <a:pt x="0" y="0"/>
                </a:lnTo>
                <a:lnTo>
                  <a:pt x="355" y="142417"/>
                </a:lnTo>
                <a:lnTo>
                  <a:pt x="1160066" y="731918"/>
                </a:lnTo>
                <a:lnTo>
                  <a:pt x="1160066" y="8847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864797" y="1711599"/>
            <a:ext cx="1257071" cy="781227"/>
          </a:xfrm>
          <a:custGeom>
            <a:avLst/>
            <a:gdLst/>
            <a:ahLst/>
            <a:cxnLst/>
            <a:rect l="l" t="t" r="r" b="b"/>
            <a:pathLst>
              <a:path w="1257071" h="781227">
                <a:moveTo>
                  <a:pt x="1160066" y="88474"/>
                </a:moveTo>
                <a:lnTo>
                  <a:pt x="0" y="0"/>
                </a:lnTo>
                <a:lnTo>
                  <a:pt x="355" y="142417"/>
                </a:lnTo>
                <a:lnTo>
                  <a:pt x="1160066" y="7319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864797" y="1711598"/>
            <a:ext cx="1257071" cy="95872"/>
          </a:xfrm>
          <a:custGeom>
            <a:avLst/>
            <a:gdLst/>
            <a:ahLst/>
            <a:cxnLst/>
            <a:rect l="l" t="t" r="r" b="b"/>
            <a:pathLst>
              <a:path w="1257071" h="95872">
                <a:moveTo>
                  <a:pt x="1160066" y="64603"/>
                </a:moveTo>
                <a:lnTo>
                  <a:pt x="41427" y="0"/>
                </a:lnTo>
                <a:lnTo>
                  <a:pt x="0" y="0"/>
                </a:lnTo>
                <a:lnTo>
                  <a:pt x="1160066" y="88474"/>
                </a:lnTo>
                <a:lnTo>
                  <a:pt x="1160066" y="646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864797" y="1711598"/>
            <a:ext cx="1257071" cy="95872"/>
          </a:xfrm>
          <a:custGeom>
            <a:avLst/>
            <a:gdLst/>
            <a:ahLst/>
            <a:cxnLst/>
            <a:rect l="l" t="t" r="r" b="b"/>
            <a:pathLst>
              <a:path w="1257071" h="95872">
                <a:moveTo>
                  <a:pt x="1160066" y="64603"/>
                </a:moveTo>
                <a:lnTo>
                  <a:pt x="41427" y="0"/>
                </a:lnTo>
                <a:lnTo>
                  <a:pt x="0" y="0"/>
                </a:lnTo>
                <a:lnTo>
                  <a:pt x="1160066" y="884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333764" y="1149205"/>
            <a:ext cx="788098" cy="640524"/>
          </a:xfrm>
          <a:custGeom>
            <a:avLst/>
            <a:gdLst/>
            <a:ahLst/>
            <a:cxnLst/>
            <a:rect l="l" t="t" r="r" b="b"/>
            <a:pathLst>
              <a:path w="788098" h="640524">
                <a:moveTo>
                  <a:pt x="616429" y="615194"/>
                </a:moveTo>
                <a:lnTo>
                  <a:pt x="629022" y="614584"/>
                </a:lnTo>
                <a:lnTo>
                  <a:pt x="641741" y="613711"/>
                </a:lnTo>
                <a:lnTo>
                  <a:pt x="654472" y="612833"/>
                </a:lnTo>
                <a:lnTo>
                  <a:pt x="667103" y="612206"/>
                </a:lnTo>
                <a:lnTo>
                  <a:pt x="679519" y="612085"/>
                </a:lnTo>
                <a:lnTo>
                  <a:pt x="691098" y="612700"/>
                </a:lnTo>
                <a:lnTo>
                  <a:pt x="691098" y="40480"/>
                </a:lnTo>
                <a:lnTo>
                  <a:pt x="683013" y="43382"/>
                </a:lnTo>
                <a:lnTo>
                  <a:pt x="671509" y="47503"/>
                </a:lnTo>
                <a:lnTo>
                  <a:pt x="659941" y="51792"/>
                </a:lnTo>
                <a:lnTo>
                  <a:pt x="648218" y="56437"/>
                </a:lnTo>
                <a:lnTo>
                  <a:pt x="636248" y="61625"/>
                </a:lnTo>
                <a:lnTo>
                  <a:pt x="626325" y="66344"/>
                </a:lnTo>
                <a:lnTo>
                  <a:pt x="615192" y="72837"/>
                </a:lnTo>
                <a:lnTo>
                  <a:pt x="604980" y="80170"/>
                </a:lnTo>
                <a:lnTo>
                  <a:pt x="595037" y="87735"/>
                </a:lnTo>
                <a:lnTo>
                  <a:pt x="584710" y="94924"/>
                </a:lnTo>
                <a:lnTo>
                  <a:pt x="573344" y="101130"/>
                </a:lnTo>
                <a:lnTo>
                  <a:pt x="570496" y="102362"/>
                </a:lnTo>
                <a:lnTo>
                  <a:pt x="559373" y="105858"/>
                </a:lnTo>
                <a:lnTo>
                  <a:pt x="547114" y="108023"/>
                </a:lnTo>
                <a:lnTo>
                  <a:pt x="534116" y="109174"/>
                </a:lnTo>
                <a:lnTo>
                  <a:pt x="520776" y="109627"/>
                </a:lnTo>
                <a:lnTo>
                  <a:pt x="494662" y="109707"/>
                </a:lnTo>
                <a:lnTo>
                  <a:pt x="482683" y="109968"/>
                </a:lnTo>
                <a:lnTo>
                  <a:pt x="480568" y="110070"/>
                </a:lnTo>
                <a:lnTo>
                  <a:pt x="469545" y="108716"/>
                </a:lnTo>
                <a:lnTo>
                  <a:pt x="457444" y="105016"/>
                </a:lnTo>
                <a:lnTo>
                  <a:pt x="445100" y="101165"/>
                </a:lnTo>
                <a:lnTo>
                  <a:pt x="433349" y="99360"/>
                </a:lnTo>
                <a:lnTo>
                  <a:pt x="423875" y="101346"/>
                </a:lnTo>
                <a:lnTo>
                  <a:pt x="414517" y="110417"/>
                </a:lnTo>
                <a:lnTo>
                  <a:pt x="408506" y="121511"/>
                </a:lnTo>
                <a:lnTo>
                  <a:pt x="402069" y="128600"/>
                </a:lnTo>
                <a:lnTo>
                  <a:pt x="391209" y="134899"/>
                </a:lnTo>
                <a:lnTo>
                  <a:pt x="379787" y="140374"/>
                </a:lnTo>
                <a:lnTo>
                  <a:pt x="368266" y="145822"/>
                </a:lnTo>
                <a:lnTo>
                  <a:pt x="357114" y="152040"/>
                </a:lnTo>
                <a:lnTo>
                  <a:pt x="346795" y="159828"/>
                </a:lnTo>
                <a:lnTo>
                  <a:pt x="345833" y="160718"/>
                </a:lnTo>
                <a:lnTo>
                  <a:pt x="336947" y="164738"/>
                </a:lnTo>
                <a:lnTo>
                  <a:pt x="323152" y="167313"/>
                </a:lnTo>
                <a:lnTo>
                  <a:pt x="307796" y="169299"/>
                </a:lnTo>
                <a:lnTo>
                  <a:pt x="294224" y="171550"/>
                </a:lnTo>
                <a:lnTo>
                  <a:pt x="287121" y="173990"/>
                </a:lnTo>
                <a:lnTo>
                  <a:pt x="275202" y="178809"/>
                </a:lnTo>
                <a:lnTo>
                  <a:pt x="263873" y="180079"/>
                </a:lnTo>
                <a:lnTo>
                  <a:pt x="252639" y="179120"/>
                </a:lnTo>
                <a:lnTo>
                  <a:pt x="241003" y="177247"/>
                </a:lnTo>
                <a:lnTo>
                  <a:pt x="228468" y="175778"/>
                </a:lnTo>
                <a:lnTo>
                  <a:pt x="222097" y="175602"/>
                </a:lnTo>
                <a:lnTo>
                  <a:pt x="207787" y="176344"/>
                </a:lnTo>
                <a:lnTo>
                  <a:pt x="195121" y="178274"/>
                </a:lnTo>
                <a:lnTo>
                  <a:pt x="183482" y="181384"/>
                </a:lnTo>
                <a:lnTo>
                  <a:pt x="172252" y="185666"/>
                </a:lnTo>
                <a:lnTo>
                  <a:pt x="160814" y="191110"/>
                </a:lnTo>
                <a:lnTo>
                  <a:pt x="154343" y="194525"/>
                </a:lnTo>
                <a:lnTo>
                  <a:pt x="152628" y="195453"/>
                </a:lnTo>
                <a:lnTo>
                  <a:pt x="154038" y="201803"/>
                </a:lnTo>
                <a:lnTo>
                  <a:pt x="151587" y="203149"/>
                </a:lnTo>
                <a:lnTo>
                  <a:pt x="139709" y="206875"/>
                </a:lnTo>
                <a:lnTo>
                  <a:pt x="127756" y="207208"/>
                </a:lnTo>
                <a:lnTo>
                  <a:pt x="120154" y="207479"/>
                </a:lnTo>
                <a:lnTo>
                  <a:pt x="107255" y="209064"/>
                </a:lnTo>
                <a:lnTo>
                  <a:pt x="94711" y="211475"/>
                </a:lnTo>
                <a:lnTo>
                  <a:pt x="82421" y="214485"/>
                </a:lnTo>
                <a:lnTo>
                  <a:pt x="70284" y="217867"/>
                </a:lnTo>
                <a:lnTo>
                  <a:pt x="58197" y="221393"/>
                </a:lnTo>
                <a:lnTo>
                  <a:pt x="46058" y="224836"/>
                </a:lnTo>
                <a:lnTo>
                  <a:pt x="33765" y="227967"/>
                </a:lnTo>
                <a:lnTo>
                  <a:pt x="21218" y="230560"/>
                </a:lnTo>
                <a:lnTo>
                  <a:pt x="20739" y="230644"/>
                </a:lnTo>
                <a:lnTo>
                  <a:pt x="19676" y="243473"/>
                </a:lnTo>
                <a:lnTo>
                  <a:pt x="17415" y="256016"/>
                </a:lnTo>
                <a:lnTo>
                  <a:pt x="14340" y="268359"/>
                </a:lnTo>
                <a:lnTo>
                  <a:pt x="10832" y="280590"/>
                </a:lnTo>
                <a:lnTo>
                  <a:pt x="7276" y="292796"/>
                </a:lnTo>
                <a:lnTo>
                  <a:pt x="4053" y="305065"/>
                </a:lnTo>
                <a:lnTo>
                  <a:pt x="1548" y="317483"/>
                </a:lnTo>
                <a:lnTo>
                  <a:pt x="143" y="330137"/>
                </a:lnTo>
                <a:lnTo>
                  <a:pt x="0" y="333717"/>
                </a:lnTo>
                <a:lnTo>
                  <a:pt x="862" y="346181"/>
                </a:lnTo>
                <a:lnTo>
                  <a:pt x="3807" y="358094"/>
                </a:lnTo>
                <a:lnTo>
                  <a:pt x="8470" y="369555"/>
                </a:lnTo>
                <a:lnTo>
                  <a:pt x="14485" y="380661"/>
                </a:lnTo>
                <a:lnTo>
                  <a:pt x="21489" y="391511"/>
                </a:lnTo>
                <a:lnTo>
                  <a:pt x="29116" y="402203"/>
                </a:lnTo>
                <a:lnTo>
                  <a:pt x="37000" y="412835"/>
                </a:lnTo>
                <a:lnTo>
                  <a:pt x="44777" y="423505"/>
                </a:lnTo>
                <a:lnTo>
                  <a:pt x="52082" y="434310"/>
                </a:lnTo>
                <a:lnTo>
                  <a:pt x="58585" y="445414"/>
                </a:lnTo>
                <a:lnTo>
                  <a:pt x="66997" y="461078"/>
                </a:lnTo>
                <a:lnTo>
                  <a:pt x="74501" y="474287"/>
                </a:lnTo>
                <a:lnTo>
                  <a:pt x="81473" y="485357"/>
                </a:lnTo>
                <a:lnTo>
                  <a:pt x="88290" y="494609"/>
                </a:lnTo>
                <a:lnTo>
                  <a:pt x="95332" y="502359"/>
                </a:lnTo>
                <a:lnTo>
                  <a:pt x="102974" y="508926"/>
                </a:lnTo>
                <a:lnTo>
                  <a:pt x="111595" y="514628"/>
                </a:lnTo>
                <a:lnTo>
                  <a:pt x="121572" y="519784"/>
                </a:lnTo>
                <a:lnTo>
                  <a:pt x="133283" y="524712"/>
                </a:lnTo>
                <a:lnTo>
                  <a:pt x="147105" y="529730"/>
                </a:lnTo>
                <a:lnTo>
                  <a:pt x="163416" y="535156"/>
                </a:lnTo>
                <a:lnTo>
                  <a:pt x="169621" y="537159"/>
                </a:lnTo>
                <a:lnTo>
                  <a:pt x="178650" y="564248"/>
                </a:lnTo>
                <a:lnTo>
                  <a:pt x="190957" y="561385"/>
                </a:lnTo>
                <a:lnTo>
                  <a:pt x="203397" y="559175"/>
                </a:lnTo>
                <a:lnTo>
                  <a:pt x="215947" y="557537"/>
                </a:lnTo>
                <a:lnTo>
                  <a:pt x="228584" y="556389"/>
                </a:lnTo>
                <a:lnTo>
                  <a:pt x="241285" y="555650"/>
                </a:lnTo>
                <a:lnTo>
                  <a:pt x="254025" y="555238"/>
                </a:lnTo>
                <a:lnTo>
                  <a:pt x="266782" y="555072"/>
                </a:lnTo>
                <a:lnTo>
                  <a:pt x="304921" y="555233"/>
                </a:lnTo>
                <a:lnTo>
                  <a:pt x="325208" y="555180"/>
                </a:lnTo>
                <a:lnTo>
                  <a:pt x="333565" y="553516"/>
                </a:lnTo>
                <a:lnTo>
                  <a:pt x="338416" y="555231"/>
                </a:lnTo>
                <a:lnTo>
                  <a:pt x="348979" y="561430"/>
                </a:lnTo>
                <a:lnTo>
                  <a:pt x="357906" y="569825"/>
                </a:lnTo>
                <a:lnTo>
                  <a:pt x="368240" y="578183"/>
                </a:lnTo>
                <a:lnTo>
                  <a:pt x="371551" y="580085"/>
                </a:lnTo>
                <a:lnTo>
                  <a:pt x="382413" y="585592"/>
                </a:lnTo>
                <a:lnTo>
                  <a:pt x="394978" y="590462"/>
                </a:lnTo>
                <a:lnTo>
                  <a:pt x="405879" y="591578"/>
                </a:lnTo>
                <a:lnTo>
                  <a:pt x="417468" y="587233"/>
                </a:lnTo>
                <a:lnTo>
                  <a:pt x="428062" y="579331"/>
                </a:lnTo>
                <a:lnTo>
                  <a:pt x="438181" y="570011"/>
                </a:lnTo>
                <a:lnTo>
                  <a:pt x="448347" y="561414"/>
                </a:lnTo>
                <a:lnTo>
                  <a:pt x="459080" y="555680"/>
                </a:lnTo>
                <a:lnTo>
                  <a:pt x="463511" y="554685"/>
                </a:lnTo>
                <a:lnTo>
                  <a:pt x="474977" y="554809"/>
                </a:lnTo>
                <a:lnTo>
                  <a:pt x="486394" y="557712"/>
                </a:lnTo>
                <a:lnTo>
                  <a:pt x="497727" y="562807"/>
                </a:lnTo>
                <a:lnTo>
                  <a:pt x="508939" y="569507"/>
                </a:lnTo>
                <a:lnTo>
                  <a:pt x="519995" y="577225"/>
                </a:lnTo>
                <a:lnTo>
                  <a:pt x="530858" y="585374"/>
                </a:lnTo>
                <a:lnTo>
                  <a:pt x="541492" y="593369"/>
                </a:lnTo>
                <a:lnTo>
                  <a:pt x="551861" y="600623"/>
                </a:lnTo>
                <a:lnTo>
                  <a:pt x="561928" y="606548"/>
                </a:lnTo>
                <a:lnTo>
                  <a:pt x="569607" y="609892"/>
                </a:lnTo>
                <a:lnTo>
                  <a:pt x="580553" y="612891"/>
                </a:lnTo>
                <a:lnTo>
                  <a:pt x="592081" y="614604"/>
                </a:lnTo>
                <a:lnTo>
                  <a:pt x="604078" y="615286"/>
                </a:lnTo>
                <a:lnTo>
                  <a:pt x="616429" y="6151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333764" y="1149205"/>
            <a:ext cx="788098" cy="640524"/>
          </a:xfrm>
          <a:custGeom>
            <a:avLst/>
            <a:gdLst/>
            <a:ahLst/>
            <a:cxnLst/>
            <a:rect l="l" t="t" r="r" b="b"/>
            <a:pathLst>
              <a:path w="788098" h="640524">
                <a:moveTo>
                  <a:pt x="203397" y="559175"/>
                </a:moveTo>
                <a:lnTo>
                  <a:pt x="215947" y="557537"/>
                </a:lnTo>
                <a:lnTo>
                  <a:pt x="228584" y="556389"/>
                </a:lnTo>
                <a:lnTo>
                  <a:pt x="241285" y="555650"/>
                </a:lnTo>
                <a:lnTo>
                  <a:pt x="254025" y="555238"/>
                </a:lnTo>
                <a:lnTo>
                  <a:pt x="266782" y="555072"/>
                </a:lnTo>
                <a:lnTo>
                  <a:pt x="279533" y="555070"/>
                </a:lnTo>
                <a:lnTo>
                  <a:pt x="292254" y="555151"/>
                </a:lnTo>
              </a:path>
              <a:path w="788098" h="640524">
                <a:moveTo>
                  <a:pt x="691098" y="40480"/>
                </a:moveTo>
                <a:lnTo>
                  <a:pt x="683013" y="43382"/>
                </a:lnTo>
                <a:lnTo>
                  <a:pt x="671509" y="47503"/>
                </a:lnTo>
                <a:lnTo>
                  <a:pt x="659941" y="51792"/>
                </a:lnTo>
                <a:lnTo>
                  <a:pt x="648218" y="56437"/>
                </a:lnTo>
                <a:lnTo>
                  <a:pt x="636248" y="61625"/>
                </a:lnTo>
                <a:lnTo>
                  <a:pt x="626325" y="66344"/>
                </a:lnTo>
                <a:lnTo>
                  <a:pt x="615192" y="72837"/>
                </a:lnTo>
                <a:lnTo>
                  <a:pt x="604980" y="80170"/>
                </a:lnTo>
                <a:lnTo>
                  <a:pt x="595037" y="87735"/>
                </a:lnTo>
                <a:lnTo>
                  <a:pt x="584710" y="94924"/>
                </a:lnTo>
                <a:lnTo>
                  <a:pt x="573344" y="101130"/>
                </a:lnTo>
                <a:lnTo>
                  <a:pt x="570496" y="102362"/>
                </a:lnTo>
                <a:lnTo>
                  <a:pt x="559373" y="105858"/>
                </a:lnTo>
                <a:lnTo>
                  <a:pt x="547114" y="108023"/>
                </a:lnTo>
                <a:lnTo>
                  <a:pt x="534116" y="109174"/>
                </a:lnTo>
                <a:lnTo>
                  <a:pt x="520776" y="109627"/>
                </a:lnTo>
                <a:lnTo>
                  <a:pt x="507492" y="109699"/>
                </a:lnTo>
                <a:lnTo>
                  <a:pt x="494662" y="109707"/>
                </a:lnTo>
                <a:lnTo>
                  <a:pt x="482683" y="109968"/>
                </a:lnTo>
                <a:lnTo>
                  <a:pt x="480568" y="110070"/>
                </a:lnTo>
                <a:lnTo>
                  <a:pt x="469545" y="108716"/>
                </a:lnTo>
                <a:lnTo>
                  <a:pt x="457444" y="105016"/>
                </a:lnTo>
                <a:lnTo>
                  <a:pt x="445100" y="101165"/>
                </a:lnTo>
                <a:lnTo>
                  <a:pt x="433349" y="99360"/>
                </a:lnTo>
                <a:lnTo>
                  <a:pt x="423875" y="101346"/>
                </a:lnTo>
                <a:lnTo>
                  <a:pt x="414517" y="110417"/>
                </a:lnTo>
                <a:lnTo>
                  <a:pt x="408506" y="121511"/>
                </a:lnTo>
                <a:lnTo>
                  <a:pt x="402069" y="128600"/>
                </a:lnTo>
                <a:lnTo>
                  <a:pt x="391209" y="134899"/>
                </a:lnTo>
                <a:lnTo>
                  <a:pt x="379787" y="140374"/>
                </a:lnTo>
                <a:lnTo>
                  <a:pt x="368266" y="145822"/>
                </a:lnTo>
                <a:lnTo>
                  <a:pt x="357114" y="152040"/>
                </a:lnTo>
                <a:lnTo>
                  <a:pt x="346795" y="159828"/>
                </a:lnTo>
                <a:lnTo>
                  <a:pt x="345833" y="160718"/>
                </a:lnTo>
                <a:lnTo>
                  <a:pt x="336947" y="164738"/>
                </a:lnTo>
                <a:lnTo>
                  <a:pt x="323152" y="167313"/>
                </a:lnTo>
                <a:lnTo>
                  <a:pt x="307796" y="169299"/>
                </a:lnTo>
                <a:lnTo>
                  <a:pt x="294224" y="171550"/>
                </a:lnTo>
                <a:lnTo>
                  <a:pt x="287121" y="173990"/>
                </a:lnTo>
                <a:lnTo>
                  <a:pt x="275202" y="178809"/>
                </a:lnTo>
                <a:lnTo>
                  <a:pt x="263873" y="180079"/>
                </a:lnTo>
                <a:lnTo>
                  <a:pt x="252639" y="179120"/>
                </a:lnTo>
                <a:lnTo>
                  <a:pt x="241003" y="177247"/>
                </a:lnTo>
                <a:lnTo>
                  <a:pt x="228468" y="175778"/>
                </a:lnTo>
                <a:lnTo>
                  <a:pt x="222097" y="175602"/>
                </a:lnTo>
                <a:lnTo>
                  <a:pt x="207787" y="176344"/>
                </a:lnTo>
                <a:lnTo>
                  <a:pt x="195121" y="178274"/>
                </a:lnTo>
                <a:lnTo>
                  <a:pt x="183482" y="181384"/>
                </a:lnTo>
                <a:lnTo>
                  <a:pt x="172252" y="185666"/>
                </a:lnTo>
                <a:lnTo>
                  <a:pt x="160814" y="191110"/>
                </a:lnTo>
                <a:lnTo>
                  <a:pt x="154343" y="194525"/>
                </a:lnTo>
              </a:path>
              <a:path w="788098" h="640524">
                <a:moveTo>
                  <a:pt x="152628" y="195453"/>
                </a:moveTo>
                <a:lnTo>
                  <a:pt x="154038" y="201803"/>
                </a:lnTo>
              </a:path>
              <a:path w="788098" h="640524">
                <a:moveTo>
                  <a:pt x="151587" y="203149"/>
                </a:moveTo>
                <a:lnTo>
                  <a:pt x="139709" y="206875"/>
                </a:lnTo>
                <a:lnTo>
                  <a:pt x="127756" y="207208"/>
                </a:lnTo>
                <a:lnTo>
                  <a:pt x="120154" y="207479"/>
                </a:lnTo>
                <a:lnTo>
                  <a:pt x="107255" y="209064"/>
                </a:lnTo>
                <a:lnTo>
                  <a:pt x="94711" y="211475"/>
                </a:lnTo>
                <a:lnTo>
                  <a:pt x="82421" y="214485"/>
                </a:lnTo>
              </a:path>
              <a:path w="788098" h="640524">
                <a:moveTo>
                  <a:pt x="70284" y="217867"/>
                </a:moveTo>
                <a:lnTo>
                  <a:pt x="58197" y="221393"/>
                </a:lnTo>
                <a:lnTo>
                  <a:pt x="46058" y="224836"/>
                </a:lnTo>
                <a:lnTo>
                  <a:pt x="33765" y="227967"/>
                </a:lnTo>
                <a:lnTo>
                  <a:pt x="21218" y="230560"/>
                </a:lnTo>
                <a:lnTo>
                  <a:pt x="20739" y="230644"/>
                </a:lnTo>
                <a:lnTo>
                  <a:pt x="19676" y="243473"/>
                </a:lnTo>
                <a:lnTo>
                  <a:pt x="17415" y="256016"/>
                </a:lnTo>
                <a:lnTo>
                  <a:pt x="14340" y="268359"/>
                </a:lnTo>
                <a:lnTo>
                  <a:pt x="10832" y="280590"/>
                </a:lnTo>
                <a:lnTo>
                  <a:pt x="7276" y="292796"/>
                </a:lnTo>
                <a:lnTo>
                  <a:pt x="4053" y="305065"/>
                </a:lnTo>
                <a:lnTo>
                  <a:pt x="1548" y="317483"/>
                </a:lnTo>
                <a:lnTo>
                  <a:pt x="143" y="330137"/>
                </a:lnTo>
                <a:lnTo>
                  <a:pt x="0" y="333717"/>
                </a:lnTo>
                <a:lnTo>
                  <a:pt x="862" y="346181"/>
                </a:lnTo>
                <a:lnTo>
                  <a:pt x="3807" y="358094"/>
                </a:lnTo>
                <a:lnTo>
                  <a:pt x="8470" y="369555"/>
                </a:lnTo>
                <a:lnTo>
                  <a:pt x="14485" y="380661"/>
                </a:lnTo>
                <a:lnTo>
                  <a:pt x="21489" y="391511"/>
                </a:lnTo>
                <a:lnTo>
                  <a:pt x="29116" y="402203"/>
                </a:lnTo>
                <a:lnTo>
                  <a:pt x="37000" y="412835"/>
                </a:lnTo>
                <a:lnTo>
                  <a:pt x="44777" y="423505"/>
                </a:lnTo>
                <a:lnTo>
                  <a:pt x="52082" y="434310"/>
                </a:lnTo>
                <a:lnTo>
                  <a:pt x="58585" y="445414"/>
                </a:lnTo>
                <a:lnTo>
                  <a:pt x="66997" y="461078"/>
                </a:lnTo>
                <a:lnTo>
                  <a:pt x="74501" y="474287"/>
                </a:lnTo>
                <a:lnTo>
                  <a:pt x="81473" y="485357"/>
                </a:lnTo>
                <a:lnTo>
                  <a:pt x="88290" y="494609"/>
                </a:lnTo>
                <a:lnTo>
                  <a:pt x="95332" y="502359"/>
                </a:lnTo>
                <a:lnTo>
                  <a:pt x="102974" y="508926"/>
                </a:lnTo>
                <a:lnTo>
                  <a:pt x="111595" y="514628"/>
                </a:lnTo>
                <a:lnTo>
                  <a:pt x="121572" y="519784"/>
                </a:lnTo>
                <a:lnTo>
                  <a:pt x="133283" y="524712"/>
                </a:lnTo>
                <a:lnTo>
                  <a:pt x="147105" y="529730"/>
                </a:lnTo>
                <a:lnTo>
                  <a:pt x="163416" y="535156"/>
                </a:lnTo>
                <a:lnTo>
                  <a:pt x="169621" y="537159"/>
                </a:lnTo>
                <a:lnTo>
                  <a:pt x="178650" y="564248"/>
                </a:lnTo>
                <a:lnTo>
                  <a:pt x="190957" y="561385"/>
                </a:lnTo>
              </a:path>
              <a:path w="788098" h="640524">
                <a:moveTo>
                  <a:pt x="616429" y="615194"/>
                </a:moveTo>
                <a:lnTo>
                  <a:pt x="629022" y="614584"/>
                </a:lnTo>
                <a:lnTo>
                  <a:pt x="641741" y="613711"/>
                </a:lnTo>
                <a:lnTo>
                  <a:pt x="654472" y="612833"/>
                </a:lnTo>
                <a:lnTo>
                  <a:pt x="667103" y="612206"/>
                </a:lnTo>
                <a:lnTo>
                  <a:pt x="679519" y="612085"/>
                </a:lnTo>
                <a:lnTo>
                  <a:pt x="691098" y="612700"/>
                </a:lnTo>
              </a:path>
              <a:path w="788098" h="640524">
                <a:moveTo>
                  <a:pt x="292254" y="555151"/>
                </a:moveTo>
                <a:lnTo>
                  <a:pt x="304921" y="555233"/>
                </a:lnTo>
                <a:lnTo>
                  <a:pt x="317511" y="555234"/>
                </a:lnTo>
                <a:lnTo>
                  <a:pt x="319913" y="555218"/>
                </a:lnTo>
                <a:lnTo>
                  <a:pt x="325208" y="555180"/>
                </a:lnTo>
                <a:lnTo>
                  <a:pt x="333565" y="553516"/>
                </a:lnTo>
                <a:lnTo>
                  <a:pt x="338416" y="555231"/>
                </a:lnTo>
                <a:lnTo>
                  <a:pt x="348979" y="561430"/>
                </a:lnTo>
                <a:lnTo>
                  <a:pt x="357906" y="569825"/>
                </a:lnTo>
                <a:lnTo>
                  <a:pt x="368240" y="578183"/>
                </a:lnTo>
                <a:lnTo>
                  <a:pt x="371551" y="580085"/>
                </a:lnTo>
                <a:lnTo>
                  <a:pt x="382413" y="585592"/>
                </a:lnTo>
                <a:lnTo>
                  <a:pt x="394978" y="590462"/>
                </a:lnTo>
                <a:lnTo>
                  <a:pt x="405879" y="591578"/>
                </a:lnTo>
                <a:lnTo>
                  <a:pt x="417468" y="587233"/>
                </a:lnTo>
                <a:lnTo>
                  <a:pt x="428062" y="579331"/>
                </a:lnTo>
                <a:lnTo>
                  <a:pt x="438181" y="570011"/>
                </a:lnTo>
                <a:lnTo>
                  <a:pt x="448347" y="561414"/>
                </a:lnTo>
                <a:lnTo>
                  <a:pt x="459080" y="555680"/>
                </a:lnTo>
                <a:lnTo>
                  <a:pt x="463511" y="554685"/>
                </a:lnTo>
                <a:lnTo>
                  <a:pt x="474977" y="554809"/>
                </a:lnTo>
                <a:lnTo>
                  <a:pt x="486394" y="557712"/>
                </a:lnTo>
                <a:lnTo>
                  <a:pt x="497727" y="562807"/>
                </a:lnTo>
                <a:lnTo>
                  <a:pt x="508939" y="569507"/>
                </a:lnTo>
                <a:lnTo>
                  <a:pt x="519995" y="577225"/>
                </a:lnTo>
                <a:lnTo>
                  <a:pt x="530858" y="585374"/>
                </a:lnTo>
                <a:lnTo>
                  <a:pt x="541492" y="593369"/>
                </a:lnTo>
                <a:lnTo>
                  <a:pt x="551861" y="600623"/>
                </a:lnTo>
                <a:lnTo>
                  <a:pt x="561928" y="606548"/>
                </a:lnTo>
                <a:lnTo>
                  <a:pt x="569607" y="609892"/>
                </a:lnTo>
                <a:lnTo>
                  <a:pt x="580553" y="612891"/>
                </a:lnTo>
                <a:lnTo>
                  <a:pt x="592081" y="614604"/>
                </a:lnTo>
                <a:lnTo>
                  <a:pt x="604078" y="615286"/>
                </a:lnTo>
                <a:lnTo>
                  <a:pt x="616429" y="6151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029378" y="2676578"/>
            <a:ext cx="438134" cy="357692"/>
          </a:xfrm>
          <a:custGeom>
            <a:avLst/>
            <a:gdLst/>
            <a:ahLst/>
            <a:cxnLst/>
            <a:rect l="l" t="t" r="r" b="b"/>
            <a:pathLst>
              <a:path w="438134" h="357692">
                <a:moveTo>
                  <a:pt x="429613" y="172425"/>
                </a:moveTo>
                <a:lnTo>
                  <a:pt x="425816" y="163611"/>
                </a:lnTo>
                <a:lnTo>
                  <a:pt x="425790" y="156715"/>
                </a:lnTo>
                <a:lnTo>
                  <a:pt x="428330" y="143877"/>
                </a:lnTo>
                <a:lnTo>
                  <a:pt x="433634" y="134010"/>
                </a:lnTo>
                <a:lnTo>
                  <a:pt x="437627" y="122336"/>
                </a:lnTo>
                <a:lnTo>
                  <a:pt x="438134" y="111603"/>
                </a:lnTo>
                <a:lnTo>
                  <a:pt x="436696" y="98856"/>
                </a:lnTo>
                <a:lnTo>
                  <a:pt x="434287" y="85221"/>
                </a:lnTo>
                <a:lnTo>
                  <a:pt x="431881" y="71826"/>
                </a:lnTo>
                <a:lnTo>
                  <a:pt x="430449" y="59799"/>
                </a:lnTo>
                <a:lnTo>
                  <a:pt x="430362" y="57490"/>
                </a:lnTo>
                <a:lnTo>
                  <a:pt x="429716" y="46263"/>
                </a:lnTo>
                <a:lnTo>
                  <a:pt x="427723" y="32106"/>
                </a:lnTo>
                <a:lnTo>
                  <a:pt x="423853" y="17885"/>
                </a:lnTo>
                <a:lnTo>
                  <a:pt x="417573" y="6467"/>
                </a:lnTo>
                <a:lnTo>
                  <a:pt x="412925" y="2435"/>
                </a:lnTo>
                <a:lnTo>
                  <a:pt x="402292" y="0"/>
                </a:lnTo>
                <a:lnTo>
                  <a:pt x="390555" y="2290"/>
                </a:lnTo>
                <a:lnTo>
                  <a:pt x="378596" y="6333"/>
                </a:lnTo>
                <a:lnTo>
                  <a:pt x="372946" y="8049"/>
                </a:lnTo>
                <a:lnTo>
                  <a:pt x="360002" y="11116"/>
                </a:lnTo>
                <a:lnTo>
                  <a:pt x="347238" y="13506"/>
                </a:lnTo>
                <a:lnTo>
                  <a:pt x="334618" y="15319"/>
                </a:lnTo>
                <a:lnTo>
                  <a:pt x="322109" y="16655"/>
                </a:lnTo>
                <a:lnTo>
                  <a:pt x="309675" y="17616"/>
                </a:lnTo>
                <a:lnTo>
                  <a:pt x="297283" y="18301"/>
                </a:lnTo>
                <a:lnTo>
                  <a:pt x="284897" y="18813"/>
                </a:lnTo>
                <a:lnTo>
                  <a:pt x="272483" y="19250"/>
                </a:lnTo>
                <a:lnTo>
                  <a:pt x="260006" y="19715"/>
                </a:lnTo>
                <a:lnTo>
                  <a:pt x="247432" y="20307"/>
                </a:lnTo>
                <a:lnTo>
                  <a:pt x="234726" y="21127"/>
                </a:lnTo>
                <a:lnTo>
                  <a:pt x="231633" y="21371"/>
                </a:lnTo>
                <a:lnTo>
                  <a:pt x="219288" y="22896"/>
                </a:lnTo>
                <a:lnTo>
                  <a:pt x="206961" y="25159"/>
                </a:lnTo>
                <a:lnTo>
                  <a:pt x="194564" y="27743"/>
                </a:lnTo>
                <a:lnTo>
                  <a:pt x="182010" y="30231"/>
                </a:lnTo>
                <a:lnTo>
                  <a:pt x="169210" y="32205"/>
                </a:lnTo>
                <a:lnTo>
                  <a:pt x="164082" y="32750"/>
                </a:lnTo>
                <a:lnTo>
                  <a:pt x="151131" y="36737"/>
                </a:lnTo>
                <a:lnTo>
                  <a:pt x="146350" y="48882"/>
                </a:lnTo>
                <a:lnTo>
                  <a:pt x="146009" y="57464"/>
                </a:lnTo>
                <a:lnTo>
                  <a:pt x="136051" y="57852"/>
                </a:lnTo>
                <a:lnTo>
                  <a:pt x="130559" y="60182"/>
                </a:lnTo>
                <a:lnTo>
                  <a:pt x="128187" y="64136"/>
                </a:lnTo>
                <a:lnTo>
                  <a:pt x="127594" y="69398"/>
                </a:lnTo>
                <a:lnTo>
                  <a:pt x="127436" y="75650"/>
                </a:lnTo>
                <a:lnTo>
                  <a:pt x="126369" y="82575"/>
                </a:lnTo>
                <a:lnTo>
                  <a:pt x="123050" y="89857"/>
                </a:lnTo>
                <a:lnTo>
                  <a:pt x="116135" y="97178"/>
                </a:lnTo>
                <a:lnTo>
                  <a:pt x="113739" y="98943"/>
                </a:lnTo>
                <a:lnTo>
                  <a:pt x="105430" y="102915"/>
                </a:lnTo>
                <a:lnTo>
                  <a:pt x="91371" y="108819"/>
                </a:lnTo>
                <a:lnTo>
                  <a:pt x="76056" y="115751"/>
                </a:lnTo>
                <a:lnTo>
                  <a:pt x="63984" y="122809"/>
                </a:lnTo>
                <a:lnTo>
                  <a:pt x="59637" y="128191"/>
                </a:lnTo>
                <a:lnTo>
                  <a:pt x="56808" y="140985"/>
                </a:lnTo>
                <a:lnTo>
                  <a:pt x="53238" y="152289"/>
                </a:lnTo>
                <a:lnTo>
                  <a:pt x="50351" y="162960"/>
                </a:lnTo>
                <a:lnTo>
                  <a:pt x="49570" y="173851"/>
                </a:lnTo>
                <a:lnTo>
                  <a:pt x="52318" y="185818"/>
                </a:lnTo>
                <a:lnTo>
                  <a:pt x="53439" y="188465"/>
                </a:lnTo>
                <a:lnTo>
                  <a:pt x="58632" y="199715"/>
                </a:lnTo>
                <a:lnTo>
                  <a:pt x="59694" y="206050"/>
                </a:lnTo>
                <a:lnTo>
                  <a:pt x="56815" y="214596"/>
                </a:lnTo>
                <a:lnTo>
                  <a:pt x="55001" y="219199"/>
                </a:lnTo>
                <a:lnTo>
                  <a:pt x="49941" y="231100"/>
                </a:lnTo>
                <a:lnTo>
                  <a:pt x="44291" y="242457"/>
                </a:lnTo>
                <a:lnTo>
                  <a:pt x="38102" y="253417"/>
                </a:lnTo>
                <a:lnTo>
                  <a:pt x="35215" y="258162"/>
                </a:lnTo>
                <a:lnTo>
                  <a:pt x="32586" y="262404"/>
                </a:lnTo>
                <a:lnTo>
                  <a:pt x="37628" y="267230"/>
                </a:lnTo>
                <a:lnTo>
                  <a:pt x="33221" y="271790"/>
                </a:lnTo>
                <a:lnTo>
                  <a:pt x="22861" y="277346"/>
                </a:lnTo>
                <a:lnTo>
                  <a:pt x="10950" y="281462"/>
                </a:lnTo>
                <a:lnTo>
                  <a:pt x="3642" y="287588"/>
                </a:lnTo>
                <a:lnTo>
                  <a:pt x="0" y="298525"/>
                </a:lnTo>
                <a:lnTo>
                  <a:pt x="340" y="311336"/>
                </a:lnTo>
                <a:lnTo>
                  <a:pt x="3693" y="323851"/>
                </a:lnTo>
                <a:lnTo>
                  <a:pt x="9086" y="333897"/>
                </a:lnTo>
                <a:lnTo>
                  <a:pt x="18322" y="341990"/>
                </a:lnTo>
                <a:lnTo>
                  <a:pt x="30435" y="348662"/>
                </a:lnTo>
                <a:lnTo>
                  <a:pt x="44041" y="354061"/>
                </a:lnTo>
                <a:lnTo>
                  <a:pt x="56913" y="357272"/>
                </a:lnTo>
                <a:lnTo>
                  <a:pt x="64755" y="357692"/>
                </a:lnTo>
                <a:lnTo>
                  <a:pt x="75156" y="356791"/>
                </a:lnTo>
                <a:lnTo>
                  <a:pt x="78255" y="351749"/>
                </a:lnTo>
                <a:lnTo>
                  <a:pt x="87069" y="346808"/>
                </a:lnTo>
                <a:lnTo>
                  <a:pt x="97878" y="340464"/>
                </a:lnTo>
                <a:lnTo>
                  <a:pt x="108331" y="335155"/>
                </a:lnTo>
                <a:lnTo>
                  <a:pt x="120910" y="331651"/>
                </a:lnTo>
                <a:lnTo>
                  <a:pt x="127721" y="330883"/>
                </a:lnTo>
                <a:lnTo>
                  <a:pt x="139358" y="330725"/>
                </a:lnTo>
                <a:lnTo>
                  <a:pt x="151262" y="331624"/>
                </a:lnTo>
                <a:lnTo>
                  <a:pt x="163368" y="333267"/>
                </a:lnTo>
                <a:lnTo>
                  <a:pt x="175612" y="335342"/>
                </a:lnTo>
                <a:lnTo>
                  <a:pt x="187929" y="337537"/>
                </a:lnTo>
                <a:lnTo>
                  <a:pt x="200255" y="339540"/>
                </a:lnTo>
                <a:lnTo>
                  <a:pt x="212525" y="341038"/>
                </a:lnTo>
                <a:lnTo>
                  <a:pt x="224674" y="341719"/>
                </a:lnTo>
                <a:lnTo>
                  <a:pt x="236638" y="341271"/>
                </a:lnTo>
                <a:lnTo>
                  <a:pt x="248352" y="339382"/>
                </a:lnTo>
                <a:lnTo>
                  <a:pt x="259751" y="335739"/>
                </a:lnTo>
                <a:lnTo>
                  <a:pt x="261313" y="335074"/>
                </a:lnTo>
                <a:lnTo>
                  <a:pt x="274075" y="329662"/>
                </a:lnTo>
                <a:lnTo>
                  <a:pt x="285582" y="325351"/>
                </a:lnTo>
                <a:lnTo>
                  <a:pt x="296512" y="322046"/>
                </a:lnTo>
                <a:lnTo>
                  <a:pt x="307542" y="319651"/>
                </a:lnTo>
                <a:lnTo>
                  <a:pt x="319350" y="318073"/>
                </a:lnTo>
                <a:lnTo>
                  <a:pt x="332612" y="317216"/>
                </a:lnTo>
                <a:lnTo>
                  <a:pt x="348008" y="316984"/>
                </a:lnTo>
                <a:lnTo>
                  <a:pt x="362369" y="316922"/>
                </a:lnTo>
                <a:lnTo>
                  <a:pt x="375933" y="316165"/>
                </a:lnTo>
                <a:lnTo>
                  <a:pt x="389143" y="314074"/>
                </a:lnTo>
                <a:lnTo>
                  <a:pt x="401290" y="310009"/>
                </a:lnTo>
                <a:lnTo>
                  <a:pt x="411665" y="303328"/>
                </a:lnTo>
                <a:lnTo>
                  <a:pt x="413992" y="301076"/>
                </a:lnTo>
                <a:lnTo>
                  <a:pt x="421023" y="291338"/>
                </a:lnTo>
                <a:lnTo>
                  <a:pt x="421031" y="284538"/>
                </a:lnTo>
                <a:lnTo>
                  <a:pt x="417746" y="276863"/>
                </a:lnTo>
                <a:lnTo>
                  <a:pt x="414898" y="264501"/>
                </a:lnTo>
                <a:lnTo>
                  <a:pt x="415320" y="251590"/>
                </a:lnTo>
                <a:lnTo>
                  <a:pt x="417793" y="239846"/>
                </a:lnTo>
                <a:lnTo>
                  <a:pt x="421385" y="227965"/>
                </a:lnTo>
                <a:lnTo>
                  <a:pt x="425256" y="215894"/>
                </a:lnTo>
                <a:lnTo>
                  <a:pt x="428567" y="203576"/>
                </a:lnTo>
                <a:lnTo>
                  <a:pt x="430479" y="190955"/>
                </a:lnTo>
                <a:lnTo>
                  <a:pt x="430350" y="179664"/>
                </a:lnTo>
                <a:lnTo>
                  <a:pt x="429613" y="17242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029378" y="2676578"/>
            <a:ext cx="438134" cy="357692"/>
          </a:xfrm>
          <a:custGeom>
            <a:avLst/>
            <a:gdLst/>
            <a:ahLst/>
            <a:cxnLst/>
            <a:rect l="l" t="t" r="r" b="b"/>
            <a:pathLst>
              <a:path w="438134" h="357692">
                <a:moveTo>
                  <a:pt x="146009" y="57464"/>
                </a:moveTo>
                <a:lnTo>
                  <a:pt x="136051" y="57852"/>
                </a:lnTo>
                <a:lnTo>
                  <a:pt x="130559" y="60182"/>
                </a:lnTo>
                <a:lnTo>
                  <a:pt x="128187" y="64136"/>
                </a:lnTo>
                <a:lnTo>
                  <a:pt x="127594" y="69398"/>
                </a:lnTo>
                <a:lnTo>
                  <a:pt x="127436" y="75650"/>
                </a:lnTo>
                <a:lnTo>
                  <a:pt x="126369" y="82575"/>
                </a:lnTo>
                <a:lnTo>
                  <a:pt x="123050" y="89857"/>
                </a:lnTo>
                <a:lnTo>
                  <a:pt x="116135" y="97178"/>
                </a:lnTo>
                <a:lnTo>
                  <a:pt x="113739" y="98943"/>
                </a:lnTo>
                <a:lnTo>
                  <a:pt x="105430" y="102915"/>
                </a:lnTo>
                <a:lnTo>
                  <a:pt x="91371" y="108819"/>
                </a:lnTo>
                <a:lnTo>
                  <a:pt x="76056" y="115751"/>
                </a:lnTo>
                <a:lnTo>
                  <a:pt x="63984" y="122809"/>
                </a:lnTo>
                <a:lnTo>
                  <a:pt x="59637" y="128191"/>
                </a:lnTo>
                <a:lnTo>
                  <a:pt x="56808" y="140985"/>
                </a:lnTo>
                <a:lnTo>
                  <a:pt x="53238" y="152289"/>
                </a:lnTo>
                <a:lnTo>
                  <a:pt x="50351" y="162960"/>
                </a:lnTo>
                <a:lnTo>
                  <a:pt x="49570" y="173851"/>
                </a:lnTo>
                <a:lnTo>
                  <a:pt x="52318" y="185818"/>
                </a:lnTo>
                <a:lnTo>
                  <a:pt x="53439" y="188465"/>
                </a:lnTo>
                <a:lnTo>
                  <a:pt x="58632" y="199715"/>
                </a:lnTo>
                <a:lnTo>
                  <a:pt x="59694" y="206050"/>
                </a:lnTo>
                <a:lnTo>
                  <a:pt x="56815" y="214596"/>
                </a:lnTo>
                <a:lnTo>
                  <a:pt x="55001" y="219199"/>
                </a:lnTo>
                <a:lnTo>
                  <a:pt x="49941" y="231100"/>
                </a:lnTo>
                <a:lnTo>
                  <a:pt x="44291" y="242457"/>
                </a:lnTo>
                <a:lnTo>
                  <a:pt x="38102" y="253417"/>
                </a:lnTo>
                <a:lnTo>
                  <a:pt x="35215" y="258162"/>
                </a:lnTo>
                <a:lnTo>
                  <a:pt x="32586" y="262404"/>
                </a:lnTo>
                <a:lnTo>
                  <a:pt x="37628" y="267230"/>
                </a:lnTo>
                <a:lnTo>
                  <a:pt x="33221" y="271790"/>
                </a:lnTo>
                <a:lnTo>
                  <a:pt x="22861" y="277346"/>
                </a:lnTo>
                <a:lnTo>
                  <a:pt x="10950" y="281462"/>
                </a:lnTo>
                <a:lnTo>
                  <a:pt x="3642" y="287588"/>
                </a:lnTo>
                <a:lnTo>
                  <a:pt x="0" y="298525"/>
                </a:lnTo>
                <a:lnTo>
                  <a:pt x="340" y="311336"/>
                </a:lnTo>
                <a:lnTo>
                  <a:pt x="3693" y="323851"/>
                </a:lnTo>
                <a:lnTo>
                  <a:pt x="9086" y="333897"/>
                </a:lnTo>
                <a:lnTo>
                  <a:pt x="18322" y="341990"/>
                </a:lnTo>
                <a:lnTo>
                  <a:pt x="30435" y="348662"/>
                </a:lnTo>
                <a:lnTo>
                  <a:pt x="44041" y="354061"/>
                </a:lnTo>
                <a:lnTo>
                  <a:pt x="56913" y="357272"/>
                </a:lnTo>
                <a:lnTo>
                  <a:pt x="64755" y="357692"/>
                </a:lnTo>
                <a:lnTo>
                  <a:pt x="75156" y="356791"/>
                </a:lnTo>
                <a:lnTo>
                  <a:pt x="78255" y="351749"/>
                </a:lnTo>
                <a:lnTo>
                  <a:pt x="87069" y="346808"/>
                </a:lnTo>
                <a:lnTo>
                  <a:pt x="97878" y="340464"/>
                </a:lnTo>
                <a:lnTo>
                  <a:pt x="108331" y="335155"/>
                </a:lnTo>
                <a:lnTo>
                  <a:pt x="120910" y="331651"/>
                </a:lnTo>
                <a:lnTo>
                  <a:pt x="127721" y="330883"/>
                </a:lnTo>
                <a:lnTo>
                  <a:pt x="139358" y="330725"/>
                </a:lnTo>
                <a:lnTo>
                  <a:pt x="151262" y="331624"/>
                </a:lnTo>
                <a:lnTo>
                  <a:pt x="163368" y="333267"/>
                </a:lnTo>
                <a:lnTo>
                  <a:pt x="175612" y="335342"/>
                </a:lnTo>
                <a:lnTo>
                  <a:pt x="187929" y="337537"/>
                </a:lnTo>
                <a:lnTo>
                  <a:pt x="200255" y="339540"/>
                </a:lnTo>
                <a:lnTo>
                  <a:pt x="212525" y="341038"/>
                </a:lnTo>
                <a:lnTo>
                  <a:pt x="224674" y="341719"/>
                </a:lnTo>
                <a:lnTo>
                  <a:pt x="236638" y="341271"/>
                </a:lnTo>
                <a:lnTo>
                  <a:pt x="248352" y="339382"/>
                </a:lnTo>
                <a:lnTo>
                  <a:pt x="259751" y="335739"/>
                </a:lnTo>
                <a:lnTo>
                  <a:pt x="261313" y="335074"/>
                </a:lnTo>
                <a:lnTo>
                  <a:pt x="274075" y="329662"/>
                </a:lnTo>
                <a:lnTo>
                  <a:pt x="285582" y="325351"/>
                </a:lnTo>
                <a:lnTo>
                  <a:pt x="296512" y="322046"/>
                </a:lnTo>
                <a:lnTo>
                  <a:pt x="307542" y="319651"/>
                </a:lnTo>
                <a:lnTo>
                  <a:pt x="319350" y="318073"/>
                </a:lnTo>
                <a:lnTo>
                  <a:pt x="332612" y="317216"/>
                </a:lnTo>
                <a:lnTo>
                  <a:pt x="348008" y="316984"/>
                </a:lnTo>
                <a:lnTo>
                  <a:pt x="349159" y="316989"/>
                </a:lnTo>
                <a:lnTo>
                  <a:pt x="362369" y="316922"/>
                </a:lnTo>
                <a:lnTo>
                  <a:pt x="375933" y="316165"/>
                </a:lnTo>
                <a:lnTo>
                  <a:pt x="389143" y="314074"/>
                </a:lnTo>
                <a:lnTo>
                  <a:pt x="401290" y="310009"/>
                </a:lnTo>
                <a:lnTo>
                  <a:pt x="411665" y="303328"/>
                </a:lnTo>
                <a:lnTo>
                  <a:pt x="413992" y="301076"/>
                </a:lnTo>
                <a:lnTo>
                  <a:pt x="421023" y="291338"/>
                </a:lnTo>
                <a:lnTo>
                  <a:pt x="421031" y="284538"/>
                </a:lnTo>
                <a:lnTo>
                  <a:pt x="417746" y="276863"/>
                </a:lnTo>
                <a:lnTo>
                  <a:pt x="414898" y="264501"/>
                </a:lnTo>
                <a:lnTo>
                  <a:pt x="415320" y="251590"/>
                </a:lnTo>
                <a:lnTo>
                  <a:pt x="417793" y="239846"/>
                </a:lnTo>
                <a:lnTo>
                  <a:pt x="421385" y="227965"/>
                </a:lnTo>
                <a:lnTo>
                  <a:pt x="425256" y="215894"/>
                </a:lnTo>
                <a:lnTo>
                  <a:pt x="428567" y="203576"/>
                </a:lnTo>
                <a:lnTo>
                  <a:pt x="430479" y="190955"/>
                </a:lnTo>
                <a:lnTo>
                  <a:pt x="430350" y="179664"/>
                </a:lnTo>
                <a:lnTo>
                  <a:pt x="429613" y="172425"/>
                </a:lnTo>
                <a:lnTo>
                  <a:pt x="425816" y="163611"/>
                </a:lnTo>
                <a:lnTo>
                  <a:pt x="425790" y="156715"/>
                </a:lnTo>
                <a:lnTo>
                  <a:pt x="428330" y="143877"/>
                </a:lnTo>
                <a:lnTo>
                  <a:pt x="433634" y="134010"/>
                </a:lnTo>
                <a:lnTo>
                  <a:pt x="437627" y="122336"/>
                </a:lnTo>
                <a:lnTo>
                  <a:pt x="438134" y="111603"/>
                </a:lnTo>
                <a:lnTo>
                  <a:pt x="436696" y="98856"/>
                </a:lnTo>
                <a:lnTo>
                  <a:pt x="434287" y="85221"/>
                </a:lnTo>
                <a:lnTo>
                  <a:pt x="431881" y="71826"/>
                </a:lnTo>
                <a:lnTo>
                  <a:pt x="430449" y="59799"/>
                </a:lnTo>
                <a:lnTo>
                  <a:pt x="430362" y="57490"/>
                </a:lnTo>
                <a:lnTo>
                  <a:pt x="429716" y="46263"/>
                </a:lnTo>
                <a:lnTo>
                  <a:pt x="427723" y="32106"/>
                </a:lnTo>
                <a:lnTo>
                  <a:pt x="423853" y="17885"/>
                </a:lnTo>
                <a:lnTo>
                  <a:pt x="417573" y="6467"/>
                </a:lnTo>
                <a:lnTo>
                  <a:pt x="412925" y="2435"/>
                </a:lnTo>
                <a:lnTo>
                  <a:pt x="402292" y="0"/>
                </a:lnTo>
                <a:lnTo>
                  <a:pt x="390555" y="2290"/>
                </a:lnTo>
                <a:lnTo>
                  <a:pt x="378596" y="6333"/>
                </a:lnTo>
                <a:lnTo>
                  <a:pt x="372946" y="8049"/>
                </a:lnTo>
                <a:lnTo>
                  <a:pt x="360002" y="11116"/>
                </a:lnTo>
                <a:lnTo>
                  <a:pt x="347238" y="13506"/>
                </a:lnTo>
                <a:lnTo>
                  <a:pt x="334618" y="15319"/>
                </a:lnTo>
                <a:lnTo>
                  <a:pt x="322109" y="16655"/>
                </a:lnTo>
                <a:lnTo>
                  <a:pt x="309675" y="17616"/>
                </a:lnTo>
                <a:lnTo>
                  <a:pt x="297283" y="18301"/>
                </a:lnTo>
                <a:lnTo>
                  <a:pt x="284897" y="18813"/>
                </a:lnTo>
                <a:lnTo>
                  <a:pt x="272483" y="19250"/>
                </a:lnTo>
                <a:lnTo>
                  <a:pt x="260006" y="19715"/>
                </a:lnTo>
                <a:lnTo>
                  <a:pt x="247432" y="20307"/>
                </a:lnTo>
                <a:lnTo>
                  <a:pt x="234726" y="21127"/>
                </a:lnTo>
                <a:lnTo>
                  <a:pt x="231633" y="21371"/>
                </a:lnTo>
                <a:lnTo>
                  <a:pt x="219288" y="22896"/>
                </a:lnTo>
                <a:lnTo>
                  <a:pt x="206961" y="25159"/>
                </a:lnTo>
                <a:lnTo>
                  <a:pt x="194564" y="27743"/>
                </a:lnTo>
                <a:lnTo>
                  <a:pt x="182010" y="30231"/>
                </a:lnTo>
                <a:lnTo>
                  <a:pt x="169210" y="32205"/>
                </a:lnTo>
                <a:lnTo>
                  <a:pt x="164082" y="32750"/>
                </a:lnTo>
                <a:lnTo>
                  <a:pt x="151131" y="36737"/>
                </a:lnTo>
                <a:lnTo>
                  <a:pt x="146350" y="48882"/>
                </a:lnTo>
                <a:lnTo>
                  <a:pt x="146009" y="57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4227910" y="1361409"/>
            <a:ext cx="176669" cy="372059"/>
          </a:xfrm>
          <a:custGeom>
            <a:avLst/>
            <a:gdLst/>
            <a:ahLst/>
            <a:cxnLst/>
            <a:rect l="l" t="t" r="r" b="b"/>
            <a:pathLst>
              <a:path w="176669" h="372059">
                <a:moveTo>
                  <a:pt x="165817" y="121767"/>
                </a:moveTo>
                <a:lnTo>
                  <a:pt x="167747" y="118503"/>
                </a:lnTo>
                <a:lnTo>
                  <a:pt x="172256" y="117576"/>
                </a:lnTo>
                <a:lnTo>
                  <a:pt x="174034" y="113449"/>
                </a:lnTo>
                <a:lnTo>
                  <a:pt x="176669" y="102313"/>
                </a:lnTo>
                <a:lnTo>
                  <a:pt x="175898" y="90905"/>
                </a:lnTo>
                <a:lnTo>
                  <a:pt x="172887" y="79377"/>
                </a:lnTo>
                <a:lnTo>
                  <a:pt x="168806" y="67882"/>
                </a:lnTo>
                <a:lnTo>
                  <a:pt x="164824" y="56572"/>
                </a:lnTo>
                <a:lnTo>
                  <a:pt x="162108" y="45598"/>
                </a:lnTo>
                <a:lnTo>
                  <a:pt x="161829" y="35113"/>
                </a:lnTo>
                <a:lnTo>
                  <a:pt x="162032" y="33794"/>
                </a:lnTo>
                <a:lnTo>
                  <a:pt x="163124" y="27711"/>
                </a:lnTo>
                <a:lnTo>
                  <a:pt x="172954" y="22313"/>
                </a:lnTo>
                <a:lnTo>
                  <a:pt x="171824" y="15798"/>
                </a:lnTo>
                <a:lnTo>
                  <a:pt x="164550" y="10092"/>
                </a:lnTo>
                <a:lnTo>
                  <a:pt x="152310" y="7079"/>
                </a:lnTo>
                <a:lnTo>
                  <a:pt x="144595" y="0"/>
                </a:lnTo>
                <a:lnTo>
                  <a:pt x="127803" y="2667"/>
                </a:lnTo>
                <a:lnTo>
                  <a:pt x="115623" y="7496"/>
                </a:lnTo>
                <a:lnTo>
                  <a:pt x="106425" y="14273"/>
                </a:lnTo>
                <a:lnTo>
                  <a:pt x="98576" y="22781"/>
                </a:lnTo>
                <a:lnTo>
                  <a:pt x="90448" y="32806"/>
                </a:lnTo>
                <a:lnTo>
                  <a:pt x="88118" y="35598"/>
                </a:lnTo>
                <a:lnTo>
                  <a:pt x="78847" y="43652"/>
                </a:lnTo>
                <a:lnTo>
                  <a:pt x="68533" y="47588"/>
                </a:lnTo>
                <a:lnTo>
                  <a:pt x="56898" y="48398"/>
                </a:lnTo>
                <a:lnTo>
                  <a:pt x="43670" y="47072"/>
                </a:lnTo>
                <a:lnTo>
                  <a:pt x="32479" y="45262"/>
                </a:lnTo>
                <a:lnTo>
                  <a:pt x="28549" y="56971"/>
                </a:lnTo>
                <a:lnTo>
                  <a:pt x="24000" y="68869"/>
                </a:lnTo>
                <a:lnTo>
                  <a:pt x="19130" y="80911"/>
                </a:lnTo>
                <a:lnTo>
                  <a:pt x="14236" y="93050"/>
                </a:lnTo>
                <a:lnTo>
                  <a:pt x="9616" y="105239"/>
                </a:lnTo>
                <a:lnTo>
                  <a:pt x="5566" y="117432"/>
                </a:lnTo>
                <a:lnTo>
                  <a:pt x="2382" y="129583"/>
                </a:lnTo>
                <a:lnTo>
                  <a:pt x="374" y="141554"/>
                </a:lnTo>
                <a:lnTo>
                  <a:pt x="0" y="154027"/>
                </a:lnTo>
                <a:lnTo>
                  <a:pt x="1384" y="166410"/>
                </a:lnTo>
                <a:lnTo>
                  <a:pt x="4055" y="178716"/>
                </a:lnTo>
                <a:lnTo>
                  <a:pt x="7539" y="190960"/>
                </a:lnTo>
                <a:lnTo>
                  <a:pt x="11364" y="203155"/>
                </a:lnTo>
                <a:lnTo>
                  <a:pt x="15058" y="215314"/>
                </a:lnTo>
                <a:lnTo>
                  <a:pt x="18147" y="227453"/>
                </a:lnTo>
                <a:lnTo>
                  <a:pt x="20159" y="239583"/>
                </a:lnTo>
                <a:lnTo>
                  <a:pt x="20516" y="243738"/>
                </a:lnTo>
                <a:lnTo>
                  <a:pt x="20224" y="256788"/>
                </a:lnTo>
                <a:lnTo>
                  <a:pt x="18199" y="269172"/>
                </a:lnTo>
                <a:lnTo>
                  <a:pt x="15255" y="281230"/>
                </a:lnTo>
                <a:lnTo>
                  <a:pt x="12207" y="293305"/>
                </a:lnTo>
                <a:lnTo>
                  <a:pt x="9868" y="305735"/>
                </a:lnTo>
                <a:lnTo>
                  <a:pt x="9530" y="308546"/>
                </a:lnTo>
                <a:lnTo>
                  <a:pt x="9409" y="321328"/>
                </a:lnTo>
                <a:lnTo>
                  <a:pt x="11331" y="333593"/>
                </a:lnTo>
                <a:lnTo>
                  <a:pt x="14600" y="345566"/>
                </a:lnTo>
                <a:lnTo>
                  <a:pt x="18516" y="357473"/>
                </a:lnTo>
                <a:lnTo>
                  <a:pt x="22382" y="369538"/>
                </a:lnTo>
                <a:lnTo>
                  <a:pt x="23107" y="372059"/>
                </a:lnTo>
                <a:lnTo>
                  <a:pt x="34798" y="367479"/>
                </a:lnTo>
                <a:lnTo>
                  <a:pt x="41930" y="356000"/>
                </a:lnTo>
                <a:lnTo>
                  <a:pt x="45870" y="341905"/>
                </a:lnTo>
                <a:lnTo>
                  <a:pt x="47249" y="334111"/>
                </a:lnTo>
                <a:lnTo>
                  <a:pt x="47945" y="322020"/>
                </a:lnTo>
                <a:lnTo>
                  <a:pt x="46897" y="309531"/>
                </a:lnTo>
                <a:lnTo>
                  <a:pt x="45096" y="297039"/>
                </a:lnTo>
                <a:lnTo>
                  <a:pt x="43537" y="284939"/>
                </a:lnTo>
                <a:lnTo>
                  <a:pt x="43211" y="273626"/>
                </a:lnTo>
                <a:lnTo>
                  <a:pt x="45112" y="263494"/>
                </a:lnTo>
                <a:lnTo>
                  <a:pt x="50231" y="254939"/>
                </a:lnTo>
                <a:lnTo>
                  <a:pt x="52241" y="252996"/>
                </a:lnTo>
                <a:lnTo>
                  <a:pt x="62844" y="247558"/>
                </a:lnTo>
                <a:lnTo>
                  <a:pt x="74557" y="245487"/>
                </a:lnTo>
                <a:lnTo>
                  <a:pt x="85902" y="243345"/>
                </a:lnTo>
                <a:lnTo>
                  <a:pt x="92792" y="239991"/>
                </a:lnTo>
                <a:lnTo>
                  <a:pt x="100881" y="231277"/>
                </a:lnTo>
                <a:lnTo>
                  <a:pt x="107453" y="219574"/>
                </a:lnTo>
                <a:lnTo>
                  <a:pt x="112966" y="206808"/>
                </a:lnTo>
                <a:lnTo>
                  <a:pt x="117878" y="194902"/>
                </a:lnTo>
                <a:lnTo>
                  <a:pt x="120249" y="189877"/>
                </a:lnTo>
                <a:lnTo>
                  <a:pt x="126642" y="178631"/>
                </a:lnTo>
                <a:lnTo>
                  <a:pt x="133694" y="167858"/>
                </a:lnTo>
                <a:lnTo>
                  <a:pt x="141127" y="157409"/>
                </a:lnTo>
                <a:lnTo>
                  <a:pt x="148661" y="147137"/>
                </a:lnTo>
                <a:lnTo>
                  <a:pt x="156018" y="136895"/>
                </a:lnTo>
                <a:lnTo>
                  <a:pt x="162919" y="126535"/>
                </a:lnTo>
                <a:lnTo>
                  <a:pt x="165817" y="1217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4227910" y="1361409"/>
            <a:ext cx="176669" cy="372059"/>
          </a:xfrm>
          <a:custGeom>
            <a:avLst/>
            <a:gdLst/>
            <a:ahLst/>
            <a:cxnLst/>
            <a:rect l="l" t="t" r="r" b="b"/>
            <a:pathLst>
              <a:path w="176669" h="372059">
                <a:moveTo>
                  <a:pt x="144595" y="0"/>
                </a:moveTo>
                <a:lnTo>
                  <a:pt x="127803" y="2667"/>
                </a:lnTo>
                <a:lnTo>
                  <a:pt x="115623" y="7496"/>
                </a:lnTo>
                <a:lnTo>
                  <a:pt x="106425" y="14273"/>
                </a:lnTo>
                <a:lnTo>
                  <a:pt x="98576" y="22781"/>
                </a:lnTo>
                <a:lnTo>
                  <a:pt x="90448" y="32806"/>
                </a:lnTo>
                <a:lnTo>
                  <a:pt x="88118" y="35598"/>
                </a:lnTo>
                <a:lnTo>
                  <a:pt x="78847" y="43652"/>
                </a:lnTo>
                <a:lnTo>
                  <a:pt x="68533" y="47588"/>
                </a:lnTo>
                <a:lnTo>
                  <a:pt x="56898" y="48398"/>
                </a:lnTo>
                <a:lnTo>
                  <a:pt x="43670" y="47072"/>
                </a:lnTo>
                <a:lnTo>
                  <a:pt x="32479" y="45262"/>
                </a:lnTo>
                <a:lnTo>
                  <a:pt x="28549" y="56971"/>
                </a:lnTo>
                <a:lnTo>
                  <a:pt x="24000" y="68869"/>
                </a:lnTo>
                <a:lnTo>
                  <a:pt x="19130" y="80911"/>
                </a:lnTo>
                <a:lnTo>
                  <a:pt x="14236" y="93050"/>
                </a:lnTo>
                <a:lnTo>
                  <a:pt x="9616" y="105239"/>
                </a:lnTo>
                <a:lnTo>
                  <a:pt x="5566" y="117432"/>
                </a:lnTo>
                <a:lnTo>
                  <a:pt x="2382" y="129583"/>
                </a:lnTo>
                <a:lnTo>
                  <a:pt x="374" y="141554"/>
                </a:lnTo>
                <a:lnTo>
                  <a:pt x="0" y="154027"/>
                </a:lnTo>
                <a:lnTo>
                  <a:pt x="1384" y="166410"/>
                </a:lnTo>
                <a:lnTo>
                  <a:pt x="4055" y="178716"/>
                </a:lnTo>
                <a:lnTo>
                  <a:pt x="7539" y="190960"/>
                </a:lnTo>
                <a:lnTo>
                  <a:pt x="11364" y="203155"/>
                </a:lnTo>
                <a:lnTo>
                  <a:pt x="15058" y="215314"/>
                </a:lnTo>
                <a:lnTo>
                  <a:pt x="18147" y="227453"/>
                </a:lnTo>
                <a:lnTo>
                  <a:pt x="20159" y="239583"/>
                </a:lnTo>
                <a:lnTo>
                  <a:pt x="20516" y="243738"/>
                </a:lnTo>
                <a:lnTo>
                  <a:pt x="20224" y="256788"/>
                </a:lnTo>
                <a:lnTo>
                  <a:pt x="18199" y="269172"/>
                </a:lnTo>
                <a:lnTo>
                  <a:pt x="15255" y="281230"/>
                </a:lnTo>
                <a:lnTo>
                  <a:pt x="12207" y="293305"/>
                </a:lnTo>
                <a:lnTo>
                  <a:pt x="9868" y="305735"/>
                </a:lnTo>
                <a:lnTo>
                  <a:pt x="9530" y="308546"/>
                </a:lnTo>
                <a:lnTo>
                  <a:pt x="9409" y="321328"/>
                </a:lnTo>
                <a:lnTo>
                  <a:pt x="11331" y="333593"/>
                </a:lnTo>
                <a:lnTo>
                  <a:pt x="14600" y="345566"/>
                </a:lnTo>
                <a:lnTo>
                  <a:pt x="18516" y="357473"/>
                </a:lnTo>
                <a:lnTo>
                  <a:pt x="22382" y="369538"/>
                </a:lnTo>
                <a:lnTo>
                  <a:pt x="23107" y="372059"/>
                </a:lnTo>
                <a:lnTo>
                  <a:pt x="34798" y="367479"/>
                </a:lnTo>
                <a:lnTo>
                  <a:pt x="41930" y="356000"/>
                </a:lnTo>
                <a:lnTo>
                  <a:pt x="45870" y="341905"/>
                </a:lnTo>
                <a:lnTo>
                  <a:pt x="47249" y="334111"/>
                </a:lnTo>
                <a:lnTo>
                  <a:pt x="47945" y="322020"/>
                </a:lnTo>
                <a:lnTo>
                  <a:pt x="46897" y="309531"/>
                </a:lnTo>
                <a:lnTo>
                  <a:pt x="45096" y="297039"/>
                </a:lnTo>
                <a:lnTo>
                  <a:pt x="43537" y="284939"/>
                </a:lnTo>
                <a:lnTo>
                  <a:pt x="43211" y="273626"/>
                </a:lnTo>
                <a:lnTo>
                  <a:pt x="45112" y="263494"/>
                </a:lnTo>
                <a:lnTo>
                  <a:pt x="50231" y="254939"/>
                </a:lnTo>
                <a:lnTo>
                  <a:pt x="52241" y="252996"/>
                </a:lnTo>
                <a:lnTo>
                  <a:pt x="62844" y="247558"/>
                </a:lnTo>
                <a:lnTo>
                  <a:pt x="74557" y="245487"/>
                </a:lnTo>
                <a:lnTo>
                  <a:pt x="85902" y="243345"/>
                </a:lnTo>
                <a:lnTo>
                  <a:pt x="92792" y="239991"/>
                </a:lnTo>
                <a:lnTo>
                  <a:pt x="100881" y="231277"/>
                </a:lnTo>
                <a:lnTo>
                  <a:pt x="107453" y="219574"/>
                </a:lnTo>
                <a:lnTo>
                  <a:pt x="112966" y="206808"/>
                </a:lnTo>
                <a:lnTo>
                  <a:pt x="117878" y="194902"/>
                </a:lnTo>
                <a:lnTo>
                  <a:pt x="120249" y="189877"/>
                </a:lnTo>
                <a:lnTo>
                  <a:pt x="126642" y="178631"/>
                </a:lnTo>
                <a:lnTo>
                  <a:pt x="133694" y="167858"/>
                </a:lnTo>
                <a:lnTo>
                  <a:pt x="141127" y="157409"/>
                </a:lnTo>
                <a:lnTo>
                  <a:pt x="148661" y="147137"/>
                </a:lnTo>
                <a:lnTo>
                  <a:pt x="156018" y="136895"/>
                </a:lnTo>
                <a:lnTo>
                  <a:pt x="162919" y="126535"/>
                </a:lnTo>
                <a:lnTo>
                  <a:pt x="165817" y="121767"/>
                </a:lnTo>
                <a:lnTo>
                  <a:pt x="167747" y="118503"/>
                </a:lnTo>
                <a:lnTo>
                  <a:pt x="172256" y="117576"/>
                </a:lnTo>
                <a:lnTo>
                  <a:pt x="174034" y="113449"/>
                </a:lnTo>
                <a:lnTo>
                  <a:pt x="176669" y="102313"/>
                </a:lnTo>
                <a:lnTo>
                  <a:pt x="175898" y="90905"/>
                </a:lnTo>
                <a:lnTo>
                  <a:pt x="172887" y="79377"/>
                </a:lnTo>
                <a:lnTo>
                  <a:pt x="168806" y="67882"/>
                </a:lnTo>
                <a:lnTo>
                  <a:pt x="164824" y="56572"/>
                </a:lnTo>
                <a:lnTo>
                  <a:pt x="162108" y="45598"/>
                </a:lnTo>
                <a:lnTo>
                  <a:pt x="161829" y="35113"/>
                </a:lnTo>
                <a:lnTo>
                  <a:pt x="162032" y="33794"/>
                </a:lnTo>
                <a:lnTo>
                  <a:pt x="163124" y="27711"/>
                </a:lnTo>
                <a:lnTo>
                  <a:pt x="172954" y="22313"/>
                </a:lnTo>
                <a:lnTo>
                  <a:pt x="171824" y="15798"/>
                </a:lnTo>
                <a:lnTo>
                  <a:pt x="164550" y="10092"/>
                </a:lnTo>
                <a:lnTo>
                  <a:pt x="152310" y="7079"/>
                </a:lnTo>
                <a:lnTo>
                  <a:pt x="1445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4122076" y="1493883"/>
            <a:ext cx="150595" cy="196351"/>
          </a:xfrm>
          <a:custGeom>
            <a:avLst/>
            <a:gdLst/>
            <a:ahLst/>
            <a:cxnLst/>
            <a:rect l="l" t="t" r="r" b="b"/>
            <a:pathLst>
              <a:path w="150595" h="196351">
                <a:moveTo>
                  <a:pt x="52446" y="171361"/>
                </a:moveTo>
                <a:lnTo>
                  <a:pt x="52147" y="177102"/>
                </a:lnTo>
                <a:lnTo>
                  <a:pt x="53831" y="181463"/>
                </a:lnTo>
                <a:lnTo>
                  <a:pt x="58211" y="184170"/>
                </a:lnTo>
                <a:lnTo>
                  <a:pt x="66002" y="184951"/>
                </a:lnTo>
                <a:lnTo>
                  <a:pt x="77916" y="183533"/>
                </a:lnTo>
                <a:lnTo>
                  <a:pt x="90171" y="180815"/>
                </a:lnTo>
                <a:lnTo>
                  <a:pt x="94652" y="192398"/>
                </a:lnTo>
                <a:lnTo>
                  <a:pt x="100843" y="196351"/>
                </a:lnTo>
                <a:lnTo>
                  <a:pt x="107977" y="194295"/>
                </a:lnTo>
                <a:lnTo>
                  <a:pt x="115290" y="187853"/>
                </a:lnTo>
                <a:lnTo>
                  <a:pt x="121782" y="179024"/>
                </a:lnTo>
                <a:lnTo>
                  <a:pt x="127304" y="168176"/>
                </a:lnTo>
                <a:lnTo>
                  <a:pt x="131463" y="156252"/>
                </a:lnTo>
                <a:lnTo>
                  <a:pt x="134669" y="143637"/>
                </a:lnTo>
                <a:lnTo>
                  <a:pt x="137334" y="130717"/>
                </a:lnTo>
                <a:lnTo>
                  <a:pt x="139868" y="117876"/>
                </a:lnTo>
                <a:lnTo>
                  <a:pt x="142683" y="105500"/>
                </a:lnTo>
                <a:lnTo>
                  <a:pt x="144350" y="99522"/>
                </a:lnTo>
                <a:lnTo>
                  <a:pt x="148509" y="85381"/>
                </a:lnTo>
                <a:lnTo>
                  <a:pt x="150589" y="75994"/>
                </a:lnTo>
                <a:lnTo>
                  <a:pt x="150595" y="69541"/>
                </a:lnTo>
                <a:lnTo>
                  <a:pt x="148532" y="64199"/>
                </a:lnTo>
                <a:lnTo>
                  <a:pt x="144405" y="58147"/>
                </a:lnTo>
                <a:lnTo>
                  <a:pt x="138221" y="49563"/>
                </a:lnTo>
                <a:lnTo>
                  <a:pt x="133707" y="42728"/>
                </a:lnTo>
                <a:lnTo>
                  <a:pt x="128034" y="30937"/>
                </a:lnTo>
                <a:lnTo>
                  <a:pt x="123778" y="18534"/>
                </a:lnTo>
                <a:lnTo>
                  <a:pt x="119534" y="7434"/>
                </a:lnTo>
                <a:lnTo>
                  <a:pt x="109754" y="6239"/>
                </a:lnTo>
                <a:lnTo>
                  <a:pt x="97168" y="3627"/>
                </a:lnTo>
                <a:lnTo>
                  <a:pt x="83480" y="1061"/>
                </a:lnTo>
                <a:lnTo>
                  <a:pt x="70393" y="0"/>
                </a:lnTo>
                <a:lnTo>
                  <a:pt x="59609" y="1905"/>
                </a:lnTo>
                <a:lnTo>
                  <a:pt x="52832" y="8239"/>
                </a:lnTo>
                <a:lnTo>
                  <a:pt x="51449" y="13861"/>
                </a:lnTo>
                <a:lnTo>
                  <a:pt x="38597" y="14066"/>
                </a:lnTo>
                <a:lnTo>
                  <a:pt x="26104" y="12103"/>
                </a:lnTo>
                <a:lnTo>
                  <a:pt x="22823" y="11270"/>
                </a:lnTo>
                <a:lnTo>
                  <a:pt x="17293" y="21386"/>
                </a:lnTo>
                <a:lnTo>
                  <a:pt x="11210" y="31965"/>
                </a:lnTo>
                <a:lnTo>
                  <a:pt x="5611" y="42903"/>
                </a:lnTo>
                <a:lnTo>
                  <a:pt x="1530" y="54100"/>
                </a:lnTo>
                <a:lnTo>
                  <a:pt x="0" y="65452"/>
                </a:lnTo>
                <a:lnTo>
                  <a:pt x="2055" y="76857"/>
                </a:lnTo>
                <a:lnTo>
                  <a:pt x="2529" y="78072"/>
                </a:lnTo>
                <a:lnTo>
                  <a:pt x="9721" y="88593"/>
                </a:lnTo>
                <a:lnTo>
                  <a:pt x="20162" y="96838"/>
                </a:lnTo>
                <a:lnTo>
                  <a:pt x="32053" y="103964"/>
                </a:lnTo>
                <a:lnTo>
                  <a:pt x="43596" y="111127"/>
                </a:lnTo>
                <a:lnTo>
                  <a:pt x="52993" y="119485"/>
                </a:lnTo>
                <a:lnTo>
                  <a:pt x="58443" y="130193"/>
                </a:lnTo>
                <a:lnTo>
                  <a:pt x="58713" y="131501"/>
                </a:lnTo>
                <a:lnTo>
                  <a:pt x="59202" y="140050"/>
                </a:lnTo>
                <a:lnTo>
                  <a:pt x="58106" y="148584"/>
                </a:lnTo>
                <a:lnTo>
                  <a:pt x="56140" y="156829"/>
                </a:lnTo>
                <a:lnTo>
                  <a:pt x="54015" y="164512"/>
                </a:lnTo>
                <a:lnTo>
                  <a:pt x="52446" y="1713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122076" y="1493883"/>
            <a:ext cx="150595" cy="196351"/>
          </a:xfrm>
          <a:custGeom>
            <a:avLst/>
            <a:gdLst/>
            <a:ahLst/>
            <a:cxnLst/>
            <a:rect l="l" t="t" r="r" b="b"/>
            <a:pathLst>
              <a:path w="150595" h="196351">
                <a:moveTo>
                  <a:pt x="119534" y="7434"/>
                </a:moveTo>
                <a:lnTo>
                  <a:pt x="109754" y="6239"/>
                </a:lnTo>
                <a:lnTo>
                  <a:pt x="97168" y="3627"/>
                </a:lnTo>
                <a:lnTo>
                  <a:pt x="83480" y="1061"/>
                </a:lnTo>
                <a:lnTo>
                  <a:pt x="70393" y="0"/>
                </a:lnTo>
                <a:lnTo>
                  <a:pt x="59609" y="1905"/>
                </a:lnTo>
                <a:lnTo>
                  <a:pt x="52832" y="8239"/>
                </a:lnTo>
                <a:lnTo>
                  <a:pt x="51449" y="13861"/>
                </a:lnTo>
                <a:lnTo>
                  <a:pt x="38597" y="14066"/>
                </a:lnTo>
                <a:lnTo>
                  <a:pt x="26104" y="12103"/>
                </a:lnTo>
                <a:lnTo>
                  <a:pt x="22823" y="11270"/>
                </a:lnTo>
                <a:lnTo>
                  <a:pt x="17293" y="21386"/>
                </a:lnTo>
                <a:lnTo>
                  <a:pt x="11210" y="31965"/>
                </a:lnTo>
                <a:lnTo>
                  <a:pt x="5611" y="42903"/>
                </a:lnTo>
                <a:lnTo>
                  <a:pt x="1530" y="54100"/>
                </a:lnTo>
                <a:lnTo>
                  <a:pt x="0" y="65452"/>
                </a:lnTo>
                <a:lnTo>
                  <a:pt x="2055" y="76857"/>
                </a:lnTo>
                <a:lnTo>
                  <a:pt x="2529" y="78072"/>
                </a:lnTo>
                <a:lnTo>
                  <a:pt x="9721" y="88593"/>
                </a:lnTo>
                <a:lnTo>
                  <a:pt x="20162" y="96838"/>
                </a:lnTo>
                <a:lnTo>
                  <a:pt x="32053" y="103964"/>
                </a:lnTo>
                <a:lnTo>
                  <a:pt x="43596" y="111127"/>
                </a:lnTo>
                <a:lnTo>
                  <a:pt x="52993" y="119485"/>
                </a:lnTo>
                <a:lnTo>
                  <a:pt x="58443" y="130193"/>
                </a:lnTo>
                <a:lnTo>
                  <a:pt x="58713" y="131501"/>
                </a:lnTo>
                <a:lnTo>
                  <a:pt x="59202" y="140050"/>
                </a:lnTo>
                <a:lnTo>
                  <a:pt x="58106" y="148584"/>
                </a:lnTo>
                <a:lnTo>
                  <a:pt x="56140" y="156829"/>
                </a:lnTo>
                <a:lnTo>
                  <a:pt x="54015" y="164512"/>
                </a:lnTo>
                <a:lnTo>
                  <a:pt x="52446" y="171361"/>
                </a:lnTo>
                <a:lnTo>
                  <a:pt x="52147" y="177102"/>
                </a:lnTo>
                <a:lnTo>
                  <a:pt x="53831" y="181463"/>
                </a:lnTo>
                <a:lnTo>
                  <a:pt x="58211" y="184170"/>
                </a:lnTo>
                <a:lnTo>
                  <a:pt x="66002" y="184951"/>
                </a:lnTo>
                <a:lnTo>
                  <a:pt x="77916" y="183533"/>
                </a:lnTo>
                <a:lnTo>
                  <a:pt x="90171" y="180815"/>
                </a:lnTo>
                <a:lnTo>
                  <a:pt x="94652" y="192398"/>
                </a:lnTo>
                <a:lnTo>
                  <a:pt x="100843" y="196351"/>
                </a:lnTo>
                <a:lnTo>
                  <a:pt x="107977" y="194295"/>
                </a:lnTo>
                <a:lnTo>
                  <a:pt x="115290" y="187853"/>
                </a:lnTo>
                <a:lnTo>
                  <a:pt x="121782" y="179024"/>
                </a:lnTo>
                <a:lnTo>
                  <a:pt x="127304" y="168176"/>
                </a:lnTo>
                <a:lnTo>
                  <a:pt x="131463" y="156252"/>
                </a:lnTo>
                <a:lnTo>
                  <a:pt x="134669" y="143637"/>
                </a:lnTo>
                <a:lnTo>
                  <a:pt x="137334" y="130717"/>
                </a:lnTo>
                <a:lnTo>
                  <a:pt x="139868" y="117876"/>
                </a:lnTo>
                <a:lnTo>
                  <a:pt x="142683" y="105500"/>
                </a:lnTo>
                <a:lnTo>
                  <a:pt x="144350" y="99522"/>
                </a:lnTo>
                <a:lnTo>
                  <a:pt x="148509" y="85381"/>
                </a:lnTo>
                <a:lnTo>
                  <a:pt x="150589" y="75994"/>
                </a:lnTo>
                <a:lnTo>
                  <a:pt x="150595" y="69541"/>
                </a:lnTo>
                <a:lnTo>
                  <a:pt x="148532" y="64199"/>
                </a:lnTo>
                <a:lnTo>
                  <a:pt x="144405" y="58147"/>
                </a:lnTo>
                <a:lnTo>
                  <a:pt x="138221" y="49563"/>
                </a:lnTo>
                <a:lnTo>
                  <a:pt x="133707" y="42728"/>
                </a:lnTo>
                <a:lnTo>
                  <a:pt x="128034" y="30937"/>
                </a:lnTo>
                <a:lnTo>
                  <a:pt x="123778" y="18534"/>
                </a:lnTo>
                <a:lnTo>
                  <a:pt x="119534" y="74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4274870" y="1522592"/>
            <a:ext cx="203266" cy="266815"/>
          </a:xfrm>
          <a:custGeom>
            <a:avLst/>
            <a:gdLst/>
            <a:ahLst/>
            <a:cxnLst/>
            <a:rect l="l" t="t" r="r" b="b"/>
            <a:pathLst>
              <a:path w="203266" h="266815">
                <a:moveTo>
                  <a:pt x="197170" y="149601"/>
                </a:moveTo>
                <a:lnTo>
                  <a:pt x="192535" y="141511"/>
                </a:lnTo>
                <a:lnTo>
                  <a:pt x="192801" y="140215"/>
                </a:lnTo>
                <a:lnTo>
                  <a:pt x="196264" y="128459"/>
                </a:lnTo>
                <a:lnTo>
                  <a:pt x="200533" y="115773"/>
                </a:lnTo>
                <a:lnTo>
                  <a:pt x="203198" y="103387"/>
                </a:lnTo>
                <a:lnTo>
                  <a:pt x="203266" y="98674"/>
                </a:lnTo>
                <a:lnTo>
                  <a:pt x="199925" y="85485"/>
                </a:lnTo>
                <a:lnTo>
                  <a:pt x="190442" y="77197"/>
                </a:lnTo>
                <a:lnTo>
                  <a:pt x="188394" y="75877"/>
                </a:lnTo>
                <a:lnTo>
                  <a:pt x="176485" y="69294"/>
                </a:lnTo>
                <a:lnTo>
                  <a:pt x="168462" y="65806"/>
                </a:lnTo>
                <a:lnTo>
                  <a:pt x="161776" y="61611"/>
                </a:lnTo>
                <a:lnTo>
                  <a:pt x="153873" y="52904"/>
                </a:lnTo>
                <a:lnTo>
                  <a:pt x="152415" y="50960"/>
                </a:lnTo>
                <a:lnTo>
                  <a:pt x="146454" y="40357"/>
                </a:lnTo>
                <a:lnTo>
                  <a:pt x="140903" y="27617"/>
                </a:lnTo>
                <a:lnTo>
                  <a:pt x="135008" y="15210"/>
                </a:lnTo>
                <a:lnTo>
                  <a:pt x="128012" y="5609"/>
                </a:lnTo>
                <a:lnTo>
                  <a:pt x="126101" y="4008"/>
                </a:lnTo>
                <a:lnTo>
                  <a:pt x="115281" y="0"/>
                </a:lnTo>
                <a:lnTo>
                  <a:pt x="103084" y="1310"/>
                </a:lnTo>
                <a:lnTo>
                  <a:pt x="102301" y="1354"/>
                </a:lnTo>
                <a:lnTo>
                  <a:pt x="85515" y="3242"/>
                </a:lnTo>
                <a:lnTo>
                  <a:pt x="73849" y="7012"/>
                </a:lnTo>
                <a:lnTo>
                  <a:pt x="66484" y="12730"/>
                </a:lnTo>
                <a:lnTo>
                  <a:pt x="62604" y="20460"/>
                </a:lnTo>
                <a:lnTo>
                  <a:pt x="61390" y="30267"/>
                </a:lnTo>
                <a:lnTo>
                  <a:pt x="62024" y="42219"/>
                </a:lnTo>
                <a:lnTo>
                  <a:pt x="63687" y="56380"/>
                </a:lnTo>
                <a:lnTo>
                  <a:pt x="65563" y="72815"/>
                </a:lnTo>
                <a:lnTo>
                  <a:pt x="66030" y="78024"/>
                </a:lnTo>
                <a:lnTo>
                  <a:pt x="58338" y="84201"/>
                </a:lnTo>
                <a:lnTo>
                  <a:pt x="49938" y="90987"/>
                </a:lnTo>
                <a:lnTo>
                  <a:pt x="41186" y="98359"/>
                </a:lnTo>
                <a:lnTo>
                  <a:pt x="32439" y="106292"/>
                </a:lnTo>
                <a:lnTo>
                  <a:pt x="24052" y="114763"/>
                </a:lnTo>
                <a:lnTo>
                  <a:pt x="16383" y="123750"/>
                </a:lnTo>
                <a:lnTo>
                  <a:pt x="9786" y="133229"/>
                </a:lnTo>
                <a:lnTo>
                  <a:pt x="4620" y="143177"/>
                </a:lnTo>
                <a:lnTo>
                  <a:pt x="1239" y="153571"/>
                </a:lnTo>
                <a:lnTo>
                  <a:pt x="0" y="164387"/>
                </a:lnTo>
                <a:lnTo>
                  <a:pt x="1259" y="175602"/>
                </a:lnTo>
                <a:lnTo>
                  <a:pt x="5373" y="187193"/>
                </a:lnTo>
                <a:lnTo>
                  <a:pt x="5502" y="187459"/>
                </a:lnTo>
                <a:lnTo>
                  <a:pt x="11375" y="195078"/>
                </a:lnTo>
                <a:lnTo>
                  <a:pt x="17331" y="199452"/>
                </a:lnTo>
                <a:lnTo>
                  <a:pt x="21938" y="205848"/>
                </a:lnTo>
                <a:lnTo>
                  <a:pt x="23764" y="218841"/>
                </a:lnTo>
                <a:lnTo>
                  <a:pt x="20702" y="232102"/>
                </a:lnTo>
                <a:lnTo>
                  <a:pt x="16454" y="243402"/>
                </a:lnTo>
                <a:lnTo>
                  <a:pt x="16119" y="247391"/>
                </a:lnTo>
                <a:lnTo>
                  <a:pt x="18158" y="259015"/>
                </a:lnTo>
                <a:lnTo>
                  <a:pt x="22647" y="265166"/>
                </a:lnTo>
                <a:lnTo>
                  <a:pt x="29005" y="266815"/>
                </a:lnTo>
                <a:lnTo>
                  <a:pt x="36649" y="264937"/>
                </a:lnTo>
                <a:lnTo>
                  <a:pt x="44998" y="260503"/>
                </a:lnTo>
                <a:lnTo>
                  <a:pt x="53468" y="254489"/>
                </a:lnTo>
                <a:lnTo>
                  <a:pt x="61479" y="247866"/>
                </a:lnTo>
                <a:lnTo>
                  <a:pt x="68448" y="241609"/>
                </a:lnTo>
                <a:lnTo>
                  <a:pt x="73434" y="237015"/>
                </a:lnTo>
                <a:lnTo>
                  <a:pt x="85015" y="225609"/>
                </a:lnTo>
                <a:lnTo>
                  <a:pt x="93227" y="217642"/>
                </a:lnTo>
                <a:lnTo>
                  <a:pt x="102434" y="212266"/>
                </a:lnTo>
                <a:lnTo>
                  <a:pt x="110378" y="209900"/>
                </a:lnTo>
                <a:lnTo>
                  <a:pt x="121796" y="209749"/>
                </a:lnTo>
                <a:lnTo>
                  <a:pt x="135047" y="212180"/>
                </a:lnTo>
                <a:lnTo>
                  <a:pt x="148098" y="214825"/>
                </a:lnTo>
                <a:lnTo>
                  <a:pt x="158911" y="215316"/>
                </a:lnTo>
                <a:lnTo>
                  <a:pt x="159184" y="215272"/>
                </a:lnTo>
                <a:lnTo>
                  <a:pt x="174367" y="211651"/>
                </a:lnTo>
                <a:lnTo>
                  <a:pt x="181785" y="207212"/>
                </a:lnTo>
                <a:lnTo>
                  <a:pt x="183973" y="201460"/>
                </a:lnTo>
                <a:lnTo>
                  <a:pt x="183470" y="193899"/>
                </a:lnTo>
                <a:lnTo>
                  <a:pt x="182812" y="184032"/>
                </a:lnTo>
                <a:lnTo>
                  <a:pt x="183632" y="175407"/>
                </a:lnTo>
                <a:lnTo>
                  <a:pt x="185131" y="167139"/>
                </a:lnTo>
                <a:lnTo>
                  <a:pt x="194668" y="161831"/>
                </a:lnTo>
                <a:lnTo>
                  <a:pt x="196129" y="154719"/>
                </a:lnTo>
                <a:lnTo>
                  <a:pt x="197170" y="1496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4274870" y="1522592"/>
            <a:ext cx="203266" cy="266815"/>
          </a:xfrm>
          <a:custGeom>
            <a:avLst/>
            <a:gdLst/>
            <a:ahLst/>
            <a:cxnLst/>
            <a:rect l="l" t="t" r="r" b="b"/>
            <a:pathLst>
              <a:path w="203266" h="266815">
                <a:moveTo>
                  <a:pt x="66030" y="78024"/>
                </a:moveTo>
                <a:lnTo>
                  <a:pt x="58338" y="84201"/>
                </a:lnTo>
                <a:lnTo>
                  <a:pt x="49938" y="90987"/>
                </a:lnTo>
                <a:lnTo>
                  <a:pt x="41186" y="98359"/>
                </a:lnTo>
                <a:lnTo>
                  <a:pt x="32439" y="106292"/>
                </a:lnTo>
                <a:lnTo>
                  <a:pt x="24052" y="114763"/>
                </a:lnTo>
                <a:lnTo>
                  <a:pt x="16383" y="123750"/>
                </a:lnTo>
                <a:lnTo>
                  <a:pt x="9786" y="133229"/>
                </a:lnTo>
                <a:lnTo>
                  <a:pt x="4620" y="143177"/>
                </a:lnTo>
                <a:lnTo>
                  <a:pt x="1239" y="153571"/>
                </a:lnTo>
                <a:lnTo>
                  <a:pt x="0" y="164387"/>
                </a:lnTo>
                <a:lnTo>
                  <a:pt x="1259" y="175602"/>
                </a:lnTo>
                <a:lnTo>
                  <a:pt x="5373" y="187193"/>
                </a:lnTo>
                <a:lnTo>
                  <a:pt x="5502" y="187459"/>
                </a:lnTo>
                <a:lnTo>
                  <a:pt x="11375" y="195078"/>
                </a:lnTo>
                <a:lnTo>
                  <a:pt x="17331" y="199452"/>
                </a:lnTo>
                <a:lnTo>
                  <a:pt x="21938" y="205848"/>
                </a:lnTo>
                <a:lnTo>
                  <a:pt x="23764" y="218841"/>
                </a:lnTo>
                <a:lnTo>
                  <a:pt x="20702" y="232102"/>
                </a:lnTo>
                <a:lnTo>
                  <a:pt x="16454" y="243402"/>
                </a:lnTo>
                <a:lnTo>
                  <a:pt x="16119" y="247391"/>
                </a:lnTo>
                <a:lnTo>
                  <a:pt x="18158" y="259015"/>
                </a:lnTo>
                <a:lnTo>
                  <a:pt x="22647" y="265166"/>
                </a:lnTo>
                <a:lnTo>
                  <a:pt x="29005" y="266815"/>
                </a:lnTo>
                <a:lnTo>
                  <a:pt x="36649" y="264937"/>
                </a:lnTo>
                <a:lnTo>
                  <a:pt x="44998" y="260503"/>
                </a:lnTo>
                <a:lnTo>
                  <a:pt x="53468" y="254489"/>
                </a:lnTo>
                <a:lnTo>
                  <a:pt x="61479" y="247866"/>
                </a:lnTo>
                <a:lnTo>
                  <a:pt x="68448" y="241609"/>
                </a:lnTo>
                <a:lnTo>
                  <a:pt x="73434" y="237015"/>
                </a:lnTo>
                <a:lnTo>
                  <a:pt x="85015" y="225609"/>
                </a:lnTo>
                <a:lnTo>
                  <a:pt x="93227" y="217642"/>
                </a:lnTo>
                <a:lnTo>
                  <a:pt x="102434" y="212266"/>
                </a:lnTo>
                <a:lnTo>
                  <a:pt x="110378" y="209900"/>
                </a:lnTo>
                <a:lnTo>
                  <a:pt x="121796" y="209749"/>
                </a:lnTo>
                <a:lnTo>
                  <a:pt x="135047" y="212180"/>
                </a:lnTo>
                <a:lnTo>
                  <a:pt x="148098" y="214825"/>
                </a:lnTo>
                <a:lnTo>
                  <a:pt x="158911" y="215316"/>
                </a:lnTo>
                <a:lnTo>
                  <a:pt x="159184" y="215272"/>
                </a:lnTo>
                <a:lnTo>
                  <a:pt x="174367" y="211651"/>
                </a:lnTo>
                <a:lnTo>
                  <a:pt x="181785" y="207212"/>
                </a:lnTo>
                <a:lnTo>
                  <a:pt x="183973" y="201460"/>
                </a:lnTo>
                <a:lnTo>
                  <a:pt x="183470" y="193899"/>
                </a:lnTo>
                <a:lnTo>
                  <a:pt x="182812" y="184032"/>
                </a:lnTo>
                <a:lnTo>
                  <a:pt x="183632" y="175407"/>
                </a:lnTo>
                <a:lnTo>
                  <a:pt x="185131" y="167139"/>
                </a:lnTo>
                <a:lnTo>
                  <a:pt x="194668" y="161831"/>
                </a:lnTo>
                <a:lnTo>
                  <a:pt x="196129" y="154719"/>
                </a:lnTo>
                <a:lnTo>
                  <a:pt x="197170" y="149601"/>
                </a:lnTo>
                <a:lnTo>
                  <a:pt x="192535" y="141511"/>
                </a:lnTo>
                <a:lnTo>
                  <a:pt x="192801" y="140215"/>
                </a:lnTo>
                <a:lnTo>
                  <a:pt x="196264" y="128459"/>
                </a:lnTo>
                <a:lnTo>
                  <a:pt x="200533" y="115773"/>
                </a:lnTo>
                <a:lnTo>
                  <a:pt x="203198" y="103387"/>
                </a:lnTo>
                <a:lnTo>
                  <a:pt x="203266" y="98674"/>
                </a:lnTo>
                <a:lnTo>
                  <a:pt x="199925" y="85485"/>
                </a:lnTo>
                <a:lnTo>
                  <a:pt x="190442" y="77197"/>
                </a:lnTo>
                <a:lnTo>
                  <a:pt x="188394" y="75877"/>
                </a:lnTo>
                <a:lnTo>
                  <a:pt x="176485" y="69294"/>
                </a:lnTo>
                <a:lnTo>
                  <a:pt x="168462" y="65806"/>
                </a:lnTo>
                <a:lnTo>
                  <a:pt x="161776" y="61611"/>
                </a:lnTo>
                <a:lnTo>
                  <a:pt x="153873" y="52904"/>
                </a:lnTo>
                <a:lnTo>
                  <a:pt x="152415" y="50960"/>
                </a:lnTo>
                <a:lnTo>
                  <a:pt x="146454" y="40357"/>
                </a:lnTo>
                <a:lnTo>
                  <a:pt x="140903" y="27617"/>
                </a:lnTo>
                <a:lnTo>
                  <a:pt x="135008" y="15210"/>
                </a:lnTo>
                <a:lnTo>
                  <a:pt x="128012" y="5609"/>
                </a:lnTo>
                <a:lnTo>
                  <a:pt x="126101" y="4008"/>
                </a:lnTo>
                <a:lnTo>
                  <a:pt x="115281" y="0"/>
                </a:lnTo>
                <a:lnTo>
                  <a:pt x="103084" y="1310"/>
                </a:lnTo>
                <a:lnTo>
                  <a:pt x="102301" y="1354"/>
                </a:lnTo>
                <a:lnTo>
                  <a:pt x="85515" y="3242"/>
                </a:lnTo>
                <a:lnTo>
                  <a:pt x="73849" y="7012"/>
                </a:lnTo>
                <a:lnTo>
                  <a:pt x="66484" y="12730"/>
                </a:lnTo>
                <a:lnTo>
                  <a:pt x="62604" y="20460"/>
                </a:lnTo>
                <a:lnTo>
                  <a:pt x="61390" y="30267"/>
                </a:lnTo>
                <a:lnTo>
                  <a:pt x="62024" y="42219"/>
                </a:lnTo>
                <a:lnTo>
                  <a:pt x="63687" y="56380"/>
                </a:lnTo>
                <a:lnTo>
                  <a:pt x="65563" y="72815"/>
                </a:lnTo>
                <a:lnTo>
                  <a:pt x="66030" y="780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4439337" y="1616184"/>
            <a:ext cx="221780" cy="216572"/>
          </a:xfrm>
          <a:custGeom>
            <a:avLst/>
            <a:gdLst/>
            <a:ahLst/>
            <a:cxnLst/>
            <a:rect l="l" t="t" r="r" b="b"/>
            <a:pathLst>
              <a:path w="221780" h="216572">
                <a:moveTo>
                  <a:pt x="3914" y="106382"/>
                </a:moveTo>
                <a:lnTo>
                  <a:pt x="6656" y="119289"/>
                </a:lnTo>
                <a:lnTo>
                  <a:pt x="8862" y="132933"/>
                </a:lnTo>
                <a:lnTo>
                  <a:pt x="11165" y="146338"/>
                </a:lnTo>
                <a:lnTo>
                  <a:pt x="14201" y="158529"/>
                </a:lnTo>
                <a:lnTo>
                  <a:pt x="18604" y="168533"/>
                </a:lnTo>
                <a:lnTo>
                  <a:pt x="27782" y="178444"/>
                </a:lnTo>
                <a:lnTo>
                  <a:pt x="38583" y="185521"/>
                </a:lnTo>
                <a:lnTo>
                  <a:pt x="50143" y="192035"/>
                </a:lnTo>
                <a:lnTo>
                  <a:pt x="60991" y="199312"/>
                </a:lnTo>
                <a:lnTo>
                  <a:pt x="69652" y="208677"/>
                </a:lnTo>
                <a:lnTo>
                  <a:pt x="73431" y="216572"/>
                </a:lnTo>
                <a:lnTo>
                  <a:pt x="74206" y="216419"/>
                </a:lnTo>
                <a:lnTo>
                  <a:pt x="78752" y="216381"/>
                </a:lnTo>
                <a:lnTo>
                  <a:pt x="79514" y="216521"/>
                </a:lnTo>
                <a:lnTo>
                  <a:pt x="80138" y="203635"/>
                </a:lnTo>
                <a:lnTo>
                  <a:pt x="87986" y="196632"/>
                </a:lnTo>
                <a:lnTo>
                  <a:pt x="100044" y="193005"/>
                </a:lnTo>
                <a:lnTo>
                  <a:pt x="108521" y="191312"/>
                </a:lnTo>
                <a:lnTo>
                  <a:pt x="123679" y="188041"/>
                </a:lnTo>
                <a:lnTo>
                  <a:pt x="134385" y="184760"/>
                </a:lnTo>
                <a:lnTo>
                  <a:pt x="144342" y="179818"/>
                </a:lnTo>
                <a:lnTo>
                  <a:pt x="150901" y="175754"/>
                </a:lnTo>
                <a:lnTo>
                  <a:pt x="161305" y="169766"/>
                </a:lnTo>
                <a:lnTo>
                  <a:pt x="173019" y="163810"/>
                </a:lnTo>
                <a:lnTo>
                  <a:pt x="185055" y="157638"/>
                </a:lnTo>
                <a:lnTo>
                  <a:pt x="196426" y="151003"/>
                </a:lnTo>
                <a:lnTo>
                  <a:pt x="206146" y="143657"/>
                </a:lnTo>
                <a:lnTo>
                  <a:pt x="208165" y="141718"/>
                </a:lnTo>
                <a:lnTo>
                  <a:pt x="211560" y="133827"/>
                </a:lnTo>
                <a:lnTo>
                  <a:pt x="212640" y="126751"/>
                </a:lnTo>
                <a:lnTo>
                  <a:pt x="220404" y="122440"/>
                </a:lnTo>
                <a:lnTo>
                  <a:pt x="221780" y="122249"/>
                </a:lnTo>
                <a:lnTo>
                  <a:pt x="218927" y="112959"/>
                </a:lnTo>
                <a:lnTo>
                  <a:pt x="216707" y="101724"/>
                </a:lnTo>
                <a:lnTo>
                  <a:pt x="214869" y="89079"/>
                </a:lnTo>
                <a:lnTo>
                  <a:pt x="213161" y="75558"/>
                </a:lnTo>
                <a:lnTo>
                  <a:pt x="211332" y="61695"/>
                </a:lnTo>
                <a:lnTo>
                  <a:pt x="209130" y="48026"/>
                </a:lnTo>
                <a:lnTo>
                  <a:pt x="206304" y="35084"/>
                </a:lnTo>
                <a:lnTo>
                  <a:pt x="202603" y="23405"/>
                </a:lnTo>
                <a:lnTo>
                  <a:pt x="197776" y="13522"/>
                </a:lnTo>
                <a:lnTo>
                  <a:pt x="191571" y="5970"/>
                </a:lnTo>
                <a:lnTo>
                  <a:pt x="183738" y="1285"/>
                </a:lnTo>
                <a:lnTo>
                  <a:pt x="174023" y="0"/>
                </a:lnTo>
                <a:lnTo>
                  <a:pt x="169227" y="621"/>
                </a:lnTo>
                <a:lnTo>
                  <a:pt x="157899" y="4883"/>
                </a:lnTo>
                <a:lnTo>
                  <a:pt x="146043" y="11579"/>
                </a:lnTo>
                <a:lnTo>
                  <a:pt x="134584" y="17999"/>
                </a:lnTo>
                <a:lnTo>
                  <a:pt x="129044" y="20344"/>
                </a:lnTo>
                <a:lnTo>
                  <a:pt x="118590" y="22773"/>
                </a:lnTo>
                <a:lnTo>
                  <a:pt x="112607" y="21938"/>
                </a:lnTo>
                <a:lnTo>
                  <a:pt x="103348" y="21183"/>
                </a:lnTo>
                <a:lnTo>
                  <a:pt x="99771" y="21386"/>
                </a:lnTo>
                <a:lnTo>
                  <a:pt x="95643" y="22795"/>
                </a:lnTo>
                <a:lnTo>
                  <a:pt x="83537" y="25005"/>
                </a:lnTo>
                <a:lnTo>
                  <a:pt x="71924" y="29568"/>
                </a:lnTo>
                <a:lnTo>
                  <a:pt x="60795" y="36055"/>
                </a:lnTo>
                <a:lnTo>
                  <a:pt x="50139" y="44040"/>
                </a:lnTo>
                <a:lnTo>
                  <a:pt x="39947" y="53095"/>
                </a:lnTo>
                <a:lnTo>
                  <a:pt x="30209" y="62793"/>
                </a:lnTo>
                <a:lnTo>
                  <a:pt x="20915" y="72706"/>
                </a:lnTo>
                <a:lnTo>
                  <a:pt x="12055" y="82408"/>
                </a:lnTo>
                <a:lnTo>
                  <a:pt x="3619" y="91471"/>
                </a:lnTo>
                <a:lnTo>
                  <a:pt x="0" y="95185"/>
                </a:lnTo>
                <a:lnTo>
                  <a:pt x="3914" y="1063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4439337" y="1616184"/>
            <a:ext cx="221780" cy="216572"/>
          </a:xfrm>
          <a:custGeom>
            <a:avLst/>
            <a:gdLst/>
            <a:ahLst/>
            <a:cxnLst/>
            <a:rect l="l" t="t" r="r" b="b"/>
            <a:pathLst>
              <a:path w="221780" h="216572">
                <a:moveTo>
                  <a:pt x="95643" y="22795"/>
                </a:moveTo>
                <a:lnTo>
                  <a:pt x="83537" y="25005"/>
                </a:lnTo>
                <a:lnTo>
                  <a:pt x="71924" y="29568"/>
                </a:lnTo>
                <a:lnTo>
                  <a:pt x="60795" y="36055"/>
                </a:lnTo>
                <a:lnTo>
                  <a:pt x="50139" y="44040"/>
                </a:lnTo>
                <a:lnTo>
                  <a:pt x="39947" y="53095"/>
                </a:lnTo>
                <a:lnTo>
                  <a:pt x="30209" y="62793"/>
                </a:lnTo>
                <a:lnTo>
                  <a:pt x="20915" y="72706"/>
                </a:lnTo>
                <a:lnTo>
                  <a:pt x="12055" y="82408"/>
                </a:lnTo>
                <a:lnTo>
                  <a:pt x="3619" y="91471"/>
                </a:lnTo>
                <a:lnTo>
                  <a:pt x="0" y="95185"/>
                </a:lnTo>
                <a:lnTo>
                  <a:pt x="3914" y="106382"/>
                </a:lnTo>
                <a:lnTo>
                  <a:pt x="6656" y="119289"/>
                </a:lnTo>
                <a:lnTo>
                  <a:pt x="8862" y="132933"/>
                </a:lnTo>
                <a:lnTo>
                  <a:pt x="11165" y="146338"/>
                </a:lnTo>
                <a:lnTo>
                  <a:pt x="14201" y="158529"/>
                </a:lnTo>
                <a:lnTo>
                  <a:pt x="18604" y="168533"/>
                </a:lnTo>
                <a:lnTo>
                  <a:pt x="27782" y="178444"/>
                </a:lnTo>
                <a:lnTo>
                  <a:pt x="38583" y="185521"/>
                </a:lnTo>
                <a:lnTo>
                  <a:pt x="50143" y="192035"/>
                </a:lnTo>
                <a:lnTo>
                  <a:pt x="60991" y="199312"/>
                </a:lnTo>
                <a:lnTo>
                  <a:pt x="69652" y="208677"/>
                </a:lnTo>
                <a:lnTo>
                  <a:pt x="73431" y="216572"/>
                </a:lnTo>
                <a:lnTo>
                  <a:pt x="74206" y="216419"/>
                </a:lnTo>
                <a:lnTo>
                  <a:pt x="78752" y="216381"/>
                </a:lnTo>
                <a:lnTo>
                  <a:pt x="79514" y="216521"/>
                </a:lnTo>
                <a:lnTo>
                  <a:pt x="80138" y="203635"/>
                </a:lnTo>
                <a:lnTo>
                  <a:pt x="87986" y="196632"/>
                </a:lnTo>
                <a:lnTo>
                  <a:pt x="100044" y="193005"/>
                </a:lnTo>
                <a:lnTo>
                  <a:pt x="108521" y="191312"/>
                </a:lnTo>
                <a:lnTo>
                  <a:pt x="123679" y="188041"/>
                </a:lnTo>
                <a:lnTo>
                  <a:pt x="134385" y="184760"/>
                </a:lnTo>
                <a:lnTo>
                  <a:pt x="144342" y="179818"/>
                </a:lnTo>
                <a:lnTo>
                  <a:pt x="150901" y="175754"/>
                </a:lnTo>
                <a:lnTo>
                  <a:pt x="161305" y="169766"/>
                </a:lnTo>
                <a:lnTo>
                  <a:pt x="173019" y="163810"/>
                </a:lnTo>
                <a:lnTo>
                  <a:pt x="185055" y="157638"/>
                </a:lnTo>
                <a:lnTo>
                  <a:pt x="196426" y="151003"/>
                </a:lnTo>
                <a:lnTo>
                  <a:pt x="206146" y="143657"/>
                </a:lnTo>
                <a:lnTo>
                  <a:pt x="208165" y="141718"/>
                </a:lnTo>
                <a:lnTo>
                  <a:pt x="211560" y="133827"/>
                </a:lnTo>
                <a:lnTo>
                  <a:pt x="212640" y="126751"/>
                </a:lnTo>
                <a:lnTo>
                  <a:pt x="220404" y="122440"/>
                </a:lnTo>
                <a:lnTo>
                  <a:pt x="221780" y="122249"/>
                </a:lnTo>
                <a:lnTo>
                  <a:pt x="218927" y="112959"/>
                </a:lnTo>
                <a:lnTo>
                  <a:pt x="216707" y="101724"/>
                </a:lnTo>
                <a:lnTo>
                  <a:pt x="214869" y="89079"/>
                </a:lnTo>
                <a:lnTo>
                  <a:pt x="213161" y="75558"/>
                </a:lnTo>
                <a:lnTo>
                  <a:pt x="211332" y="61695"/>
                </a:lnTo>
                <a:lnTo>
                  <a:pt x="209130" y="48026"/>
                </a:lnTo>
                <a:lnTo>
                  <a:pt x="206304" y="35084"/>
                </a:lnTo>
                <a:lnTo>
                  <a:pt x="202603" y="23405"/>
                </a:lnTo>
                <a:lnTo>
                  <a:pt x="197776" y="13522"/>
                </a:lnTo>
                <a:lnTo>
                  <a:pt x="191571" y="5970"/>
                </a:lnTo>
                <a:lnTo>
                  <a:pt x="183738" y="1285"/>
                </a:lnTo>
                <a:lnTo>
                  <a:pt x="174023" y="0"/>
                </a:lnTo>
                <a:lnTo>
                  <a:pt x="169227" y="621"/>
                </a:lnTo>
                <a:lnTo>
                  <a:pt x="157899" y="4883"/>
                </a:lnTo>
                <a:lnTo>
                  <a:pt x="146043" y="11579"/>
                </a:lnTo>
                <a:lnTo>
                  <a:pt x="134584" y="17999"/>
                </a:lnTo>
                <a:lnTo>
                  <a:pt x="129044" y="20344"/>
                </a:lnTo>
                <a:lnTo>
                  <a:pt x="118590" y="22773"/>
                </a:lnTo>
                <a:lnTo>
                  <a:pt x="112607" y="21938"/>
                </a:lnTo>
                <a:lnTo>
                  <a:pt x="103348" y="21183"/>
                </a:lnTo>
                <a:lnTo>
                  <a:pt x="99771" y="213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4181946" y="2432519"/>
            <a:ext cx="157785" cy="147769"/>
          </a:xfrm>
          <a:custGeom>
            <a:avLst/>
            <a:gdLst/>
            <a:ahLst/>
            <a:cxnLst/>
            <a:rect l="l" t="t" r="r" b="b"/>
            <a:pathLst>
              <a:path w="157785" h="147769">
                <a:moveTo>
                  <a:pt x="17125" y="107317"/>
                </a:moveTo>
                <a:lnTo>
                  <a:pt x="8119" y="115665"/>
                </a:lnTo>
                <a:lnTo>
                  <a:pt x="927" y="125308"/>
                </a:lnTo>
                <a:lnTo>
                  <a:pt x="0" y="136097"/>
                </a:lnTo>
                <a:lnTo>
                  <a:pt x="572" y="137578"/>
                </a:lnTo>
                <a:lnTo>
                  <a:pt x="8638" y="146391"/>
                </a:lnTo>
                <a:lnTo>
                  <a:pt x="19325" y="147769"/>
                </a:lnTo>
                <a:lnTo>
                  <a:pt x="30447" y="144605"/>
                </a:lnTo>
                <a:lnTo>
                  <a:pt x="36678" y="141591"/>
                </a:lnTo>
                <a:lnTo>
                  <a:pt x="43841" y="137692"/>
                </a:lnTo>
                <a:lnTo>
                  <a:pt x="46838" y="130009"/>
                </a:lnTo>
                <a:lnTo>
                  <a:pt x="54547" y="127583"/>
                </a:lnTo>
                <a:lnTo>
                  <a:pt x="65924" y="127589"/>
                </a:lnTo>
                <a:lnTo>
                  <a:pt x="77546" y="130660"/>
                </a:lnTo>
                <a:lnTo>
                  <a:pt x="87135" y="131177"/>
                </a:lnTo>
                <a:lnTo>
                  <a:pt x="91582" y="119322"/>
                </a:lnTo>
                <a:lnTo>
                  <a:pt x="100396" y="111231"/>
                </a:lnTo>
                <a:lnTo>
                  <a:pt x="111819" y="105293"/>
                </a:lnTo>
                <a:lnTo>
                  <a:pt x="124096" y="99893"/>
                </a:lnTo>
                <a:lnTo>
                  <a:pt x="135468" y="93420"/>
                </a:lnTo>
                <a:lnTo>
                  <a:pt x="141567" y="87845"/>
                </a:lnTo>
                <a:lnTo>
                  <a:pt x="146623" y="79190"/>
                </a:lnTo>
                <a:lnTo>
                  <a:pt x="151221" y="66463"/>
                </a:lnTo>
                <a:lnTo>
                  <a:pt x="154912" y="51480"/>
                </a:lnTo>
                <a:lnTo>
                  <a:pt x="157250" y="36057"/>
                </a:lnTo>
                <a:lnTo>
                  <a:pt x="157785" y="22010"/>
                </a:lnTo>
                <a:lnTo>
                  <a:pt x="156070" y="11155"/>
                </a:lnTo>
                <a:lnTo>
                  <a:pt x="151658" y="5308"/>
                </a:lnTo>
                <a:lnTo>
                  <a:pt x="149530" y="4787"/>
                </a:lnTo>
                <a:lnTo>
                  <a:pt x="139729" y="1042"/>
                </a:lnTo>
                <a:lnTo>
                  <a:pt x="129592" y="0"/>
                </a:lnTo>
                <a:lnTo>
                  <a:pt x="119175" y="1027"/>
                </a:lnTo>
                <a:lnTo>
                  <a:pt x="108533" y="3493"/>
                </a:lnTo>
                <a:lnTo>
                  <a:pt x="97722" y="6766"/>
                </a:lnTo>
                <a:lnTo>
                  <a:pt x="86798" y="10215"/>
                </a:lnTo>
                <a:lnTo>
                  <a:pt x="75815" y="13206"/>
                </a:lnTo>
                <a:lnTo>
                  <a:pt x="64831" y="15109"/>
                </a:lnTo>
                <a:lnTo>
                  <a:pt x="53900" y="15292"/>
                </a:lnTo>
                <a:lnTo>
                  <a:pt x="43078" y="13123"/>
                </a:lnTo>
                <a:lnTo>
                  <a:pt x="41822" y="12686"/>
                </a:lnTo>
                <a:lnTo>
                  <a:pt x="37138" y="23993"/>
                </a:lnTo>
                <a:lnTo>
                  <a:pt x="34472" y="35769"/>
                </a:lnTo>
                <a:lnTo>
                  <a:pt x="33115" y="47796"/>
                </a:lnTo>
                <a:lnTo>
                  <a:pt x="32359" y="59855"/>
                </a:lnTo>
                <a:lnTo>
                  <a:pt x="31494" y="71726"/>
                </a:lnTo>
                <a:lnTo>
                  <a:pt x="29812" y="83192"/>
                </a:lnTo>
                <a:lnTo>
                  <a:pt x="26603" y="94035"/>
                </a:lnTo>
                <a:lnTo>
                  <a:pt x="23496" y="100418"/>
                </a:lnTo>
                <a:lnTo>
                  <a:pt x="17125" y="10731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181946" y="2432519"/>
            <a:ext cx="157785" cy="147769"/>
          </a:xfrm>
          <a:custGeom>
            <a:avLst/>
            <a:gdLst/>
            <a:ahLst/>
            <a:cxnLst/>
            <a:rect l="l" t="t" r="r" b="b"/>
            <a:pathLst>
              <a:path w="157785" h="147769">
                <a:moveTo>
                  <a:pt x="149530" y="4787"/>
                </a:moveTo>
                <a:lnTo>
                  <a:pt x="139729" y="1042"/>
                </a:lnTo>
                <a:lnTo>
                  <a:pt x="129592" y="0"/>
                </a:lnTo>
                <a:lnTo>
                  <a:pt x="119175" y="1027"/>
                </a:lnTo>
                <a:lnTo>
                  <a:pt x="108533" y="3493"/>
                </a:lnTo>
                <a:lnTo>
                  <a:pt x="97722" y="6766"/>
                </a:lnTo>
                <a:lnTo>
                  <a:pt x="86798" y="10215"/>
                </a:lnTo>
                <a:lnTo>
                  <a:pt x="75815" y="13206"/>
                </a:lnTo>
                <a:lnTo>
                  <a:pt x="64831" y="15109"/>
                </a:lnTo>
                <a:lnTo>
                  <a:pt x="53900" y="15292"/>
                </a:lnTo>
                <a:lnTo>
                  <a:pt x="43078" y="13123"/>
                </a:lnTo>
                <a:lnTo>
                  <a:pt x="41822" y="12686"/>
                </a:lnTo>
                <a:lnTo>
                  <a:pt x="37138" y="23993"/>
                </a:lnTo>
                <a:lnTo>
                  <a:pt x="34472" y="35769"/>
                </a:lnTo>
                <a:lnTo>
                  <a:pt x="33115" y="47796"/>
                </a:lnTo>
                <a:lnTo>
                  <a:pt x="32359" y="59855"/>
                </a:lnTo>
                <a:lnTo>
                  <a:pt x="31494" y="71726"/>
                </a:lnTo>
                <a:lnTo>
                  <a:pt x="29812" y="83192"/>
                </a:lnTo>
                <a:lnTo>
                  <a:pt x="26603" y="94035"/>
                </a:lnTo>
                <a:lnTo>
                  <a:pt x="23496" y="100418"/>
                </a:lnTo>
                <a:lnTo>
                  <a:pt x="17125" y="107317"/>
                </a:lnTo>
                <a:lnTo>
                  <a:pt x="8119" y="115665"/>
                </a:lnTo>
                <a:lnTo>
                  <a:pt x="927" y="125308"/>
                </a:lnTo>
                <a:lnTo>
                  <a:pt x="0" y="136097"/>
                </a:lnTo>
                <a:lnTo>
                  <a:pt x="572" y="137578"/>
                </a:lnTo>
                <a:lnTo>
                  <a:pt x="8638" y="146391"/>
                </a:lnTo>
                <a:lnTo>
                  <a:pt x="19325" y="147769"/>
                </a:lnTo>
                <a:lnTo>
                  <a:pt x="30447" y="144605"/>
                </a:lnTo>
                <a:lnTo>
                  <a:pt x="36678" y="141591"/>
                </a:lnTo>
                <a:lnTo>
                  <a:pt x="43841" y="137692"/>
                </a:lnTo>
                <a:lnTo>
                  <a:pt x="46838" y="130009"/>
                </a:lnTo>
                <a:lnTo>
                  <a:pt x="54547" y="127583"/>
                </a:lnTo>
                <a:lnTo>
                  <a:pt x="65924" y="127589"/>
                </a:lnTo>
                <a:lnTo>
                  <a:pt x="77546" y="130660"/>
                </a:lnTo>
                <a:lnTo>
                  <a:pt x="87135" y="131177"/>
                </a:lnTo>
                <a:lnTo>
                  <a:pt x="91582" y="119322"/>
                </a:lnTo>
                <a:lnTo>
                  <a:pt x="100396" y="111231"/>
                </a:lnTo>
                <a:lnTo>
                  <a:pt x="111819" y="105293"/>
                </a:lnTo>
                <a:lnTo>
                  <a:pt x="124096" y="99893"/>
                </a:lnTo>
                <a:lnTo>
                  <a:pt x="135468" y="93420"/>
                </a:lnTo>
                <a:lnTo>
                  <a:pt x="141567" y="87845"/>
                </a:lnTo>
                <a:lnTo>
                  <a:pt x="146623" y="79190"/>
                </a:lnTo>
                <a:lnTo>
                  <a:pt x="151221" y="66463"/>
                </a:lnTo>
                <a:lnTo>
                  <a:pt x="154912" y="51480"/>
                </a:lnTo>
                <a:lnTo>
                  <a:pt x="157250" y="36057"/>
                </a:lnTo>
                <a:lnTo>
                  <a:pt x="157785" y="22010"/>
                </a:lnTo>
                <a:lnTo>
                  <a:pt x="156070" y="11155"/>
                </a:lnTo>
                <a:lnTo>
                  <a:pt x="151658" y="5308"/>
                </a:lnTo>
                <a:lnTo>
                  <a:pt x="149530" y="47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018770" y="2221321"/>
            <a:ext cx="123225" cy="201837"/>
          </a:xfrm>
          <a:custGeom>
            <a:avLst/>
            <a:gdLst/>
            <a:ahLst/>
            <a:cxnLst/>
            <a:rect l="l" t="t" r="r" b="b"/>
            <a:pathLst>
              <a:path w="123225" h="201837">
                <a:moveTo>
                  <a:pt x="41" y="137007"/>
                </a:moveTo>
                <a:lnTo>
                  <a:pt x="0" y="149601"/>
                </a:lnTo>
                <a:lnTo>
                  <a:pt x="917" y="162323"/>
                </a:lnTo>
                <a:lnTo>
                  <a:pt x="4609" y="180033"/>
                </a:lnTo>
                <a:lnTo>
                  <a:pt x="9379" y="189396"/>
                </a:lnTo>
                <a:lnTo>
                  <a:pt x="15646" y="195996"/>
                </a:lnTo>
                <a:lnTo>
                  <a:pt x="23143" y="200066"/>
                </a:lnTo>
                <a:lnTo>
                  <a:pt x="31599" y="201837"/>
                </a:lnTo>
                <a:lnTo>
                  <a:pt x="40746" y="201541"/>
                </a:lnTo>
                <a:lnTo>
                  <a:pt x="50315" y="199410"/>
                </a:lnTo>
                <a:lnTo>
                  <a:pt x="60037" y="195674"/>
                </a:lnTo>
                <a:lnTo>
                  <a:pt x="69643" y="190566"/>
                </a:lnTo>
                <a:lnTo>
                  <a:pt x="78865" y="184317"/>
                </a:lnTo>
                <a:lnTo>
                  <a:pt x="87433" y="177158"/>
                </a:lnTo>
                <a:lnTo>
                  <a:pt x="95078" y="169321"/>
                </a:lnTo>
                <a:lnTo>
                  <a:pt x="101532" y="161038"/>
                </a:lnTo>
                <a:lnTo>
                  <a:pt x="105187" y="155117"/>
                </a:lnTo>
                <a:lnTo>
                  <a:pt x="110078" y="145141"/>
                </a:lnTo>
                <a:lnTo>
                  <a:pt x="114361" y="134140"/>
                </a:lnTo>
                <a:lnTo>
                  <a:pt x="117926" y="122336"/>
                </a:lnTo>
                <a:lnTo>
                  <a:pt x="120665" y="109951"/>
                </a:lnTo>
                <a:lnTo>
                  <a:pt x="122467" y="97207"/>
                </a:lnTo>
                <a:lnTo>
                  <a:pt x="123225" y="84325"/>
                </a:lnTo>
                <a:lnTo>
                  <a:pt x="122829" y="71528"/>
                </a:lnTo>
                <a:lnTo>
                  <a:pt x="121169" y="59038"/>
                </a:lnTo>
                <a:lnTo>
                  <a:pt x="118137" y="47077"/>
                </a:lnTo>
                <a:lnTo>
                  <a:pt x="113623" y="35867"/>
                </a:lnTo>
                <a:lnTo>
                  <a:pt x="107519" y="25630"/>
                </a:lnTo>
                <a:lnTo>
                  <a:pt x="99715" y="16588"/>
                </a:lnTo>
                <a:lnTo>
                  <a:pt x="93896" y="11620"/>
                </a:lnTo>
                <a:lnTo>
                  <a:pt x="83489" y="6051"/>
                </a:lnTo>
                <a:lnTo>
                  <a:pt x="70379" y="2168"/>
                </a:lnTo>
                <a:lnTo>
                  <a:pt x="57211" y="678"/>
                </a:lnTo>
                <a:lnTo>
                  <a:pt x="47071" y="2120"/>
                </a:lnTo>
                <a:lnTo>
                  <a:pt x="47833" y="0"/>
                </a:lnTo>
                <a:lnTo>
                  <a:pt x="37811" y="5164"/>
                </a:lnTo>
                <a:lnTo>
                  <a:pt x="30694" y="16446"/>
                </a:lnTo>
                <a:lnTo>
                  <a:pt x="25628" y="30628"/>
                </a:lnTo>
                <a:lnTo>
                  <a:pt x="21761" y="44490"/>
                </a:lnTo>
                <a:lnTo>
                  <a:pt x="19487" y="51803"/>
                </a:lnTo>
                <a:lnTo>
                  <a:pt x="15295" y="63708"/>
                </a:lnTo>
                <a:lnTo>
                  <a:pt x="11423" y="75691"/>
                </a:lnTo>
                <a:lnTo>
                  <a:pt x="7960" y="87757"/>
                </a:lnTo>
                <a:lnTo>
                  <a:pt x="5000" y="99915"/>
                </a:lnTo>
                <a:lnTo>
                  <a:pt x="2632" y="112171"/>
                </a:lnTo>
                <a:lnTo>
                  <a:pt x="949" y="124532"/>
                </a:lnTo>
                <a:lnTo>
                  <a:pt x="41" y="13700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018770" y="2221321"/>
            <a:ext cx="123225" cy="201837"/>
          </a:xfrm>
          <a:custGeom>
            <a:avLst/>
            <a:gdLst/>
            <a:ahLst/>
            <a:cxnLst/>
            <a:rect l="l" t="t" r="r" b="b"/>
            <a:pathLst>
              <a:path w="123225" h="201837">
                <a:moveTo>
                  <a:pt x="47833" y="0"/>
                </a:moveTo>
                <a:lnTo>
                  <a:pt x="37811" y="5164"/>
                </a:lnTo>
                <a:lnTo>
                  <a:pt x="30694" y="16446"/>
                </a:lnTo>
                <a:lnTo>
                  <a:pt x="25628" y="30628"/>
                </a:lnTo>
                <a:lnTo>
                  <a:pt x="21761" y="44490"/>
                </a:lnTo>
                <a:lnTo>
                  <a:pt x="19487" y="51803"/>
                </a:lnTo>
                <a:lnTo>
                  <a:pt x="15295" y="63708"/>
                </a:lnTo>
                <a:lnTo>
                  <a:pt x="11423" y="75691"/>
                </a:lnTo>
                <a:lnTo>
                  <a:pt x="7960" y="87757"/>
                </a:lnTo>
                <a:lnTo>
                  <a:pt x="5000" y="99915"/>
                </a:lnTo>
                <a:lnTo>
                  <a:pt x="2632" y="112171"/>
                </a:lnTo>
                <a:lnTo>
                  <a:pt x="949" y="124532"/>
                </a:lnTo>
                <a:lnTo>
                  <a:pt x="41" y="137007"/>
                </a:lnTo>
                <a:lnTo>
                  <a:pt x="0" y="149601"/>
                </a:lnTo>
                <a:lnTo>
                  <a:pt x="917" y="162323"/>
                </a:lnTo>
                <a:lnTo>
                  <a:pt x="4609" y="180033"/>
                </a:lnTo>
                <a:lnTo>
                  <a:pt x="9379" y="189396"/>
                </a:lnTo>
                <a:lnTo>
                  <a:pt x="15646" y="195996"/>
                </a:lnTo>
                <a:lnTo>
                  <a:pt x="23143" y="200066"/>
                </a:lnTo>
                <a:lnTo>
                  <a:pt x="31599" y="201837"/>
                </a:lnTo>
                <a:lnTo>
                  <a:pt x="40746" y="201541"/>
                </a:lnTo>
                <a:lnTo>
                  <a:pt x="50315" y="199410"/>
                </a:lnTo>
                <a:lnTo>
                  <a:pt x="60037" y="195674"/>
                </a:lnTo>
                <a:lnTo>
                  <a:pt x="69643" y="190566"/>
                </a:lnTo>
                <a:lnTo>
                  <a:pt x="78865" y="184317"/>
                </a:lnTo>
                <a:lnTo>
                  <a:pt x="87433" y="177158"/>
                </a:lnTo>
                <a:lnTo>
                  <a:pt x="95078" y="169321"/>
                </a:lnTo>
                <a:lnTo>
                  <a:pt x="101532" y="161038"/>
                </a:lnTo>
                <a:lnTo>
                  <a:pt x="105187" y="155117"/>
                </a:lnTo>
                <a:lnTo>
                  <a:pt x="110078" y="145141"/>
                </a:lnTo>
                <a:lnTo>
                  <a:pt x="114361" y="134140"/>
                </a:lnTo>
                <a:lnTo>
                  <a:pt x="117926" y="122336"/>
                </a:lnTo>
                <a:lnTo>
                  <a:pt x="120665" y="109951"/>
                </a:lnTo>
                <a:lnTo>
                  <a:pt x="122467" y="97207"/>
                </a:lnTo>
                <a:lnTo>
                  <a:pt x="123225" y="84325"/>
                </a:lnTo>
                <a:lnTo>
                  <a:pt x="122829" y="71528"/>
                </a:lnTo>
                <a:lnTo>
                  <a:pt x="121169" y="59038"/>
                </a:lnTo>
                <a:lnTo>
                  <a:pt x="118137" y="47077"/>
                </a:lnTo>
                <a:lnTo>
                  <a:pt x="113623" y="35867"/>
                </a:lnTo>
                <a:lnTo>
                  <a:pt x="107519" y="25630"/>
                </a:lnTo>
                <a:lnTo>
                  <a:pt x="99715" y="16588"/>
                </a:lnTo>
                <a:lnTo>
                  <a:pt x="93896" y="11620"/>
                </a:lnTo>
                <a:lnTo>
                  <a:pt x="83489" y="6051"/>
                </a:lnTo>
                <a:lnTo>
                  <a:pt x="70379" y="2168"/>
                </a:lnTo>
                <a:lnTo>
                  <a:pt x="57211" y="678"/>
                </a:lnTo>
                <a:lnTo>
                  <a:pt x="47071" y="21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517193" y="1462953"/>
            <a:ext cx="66658" cy="119590"/>
          </a:xfrm>
          <a:custGeom>
            <a:avLst/>
            <a:gdLst/>
            <a:ahLst/>
            <a:cxnLst/>
            <a:rect l="l" t="t" r="r" b="b"/>
            <a:pathLst>
              <a:path w="66658" h="119590">
                <a:moveTo>
                  <a:pt x="24556" y="2260"/>
                </a:moveTo>
                <a:lnTo>
                  <a:pt x="14690" y="7768"/>
                </a:lnTo>
                <a:lnTo>
                  <a:pt x="7465" y="17474"/>
                </a:lnTo>
                <a:lnTo>
                  <a:pt x="2719" y="30026"/>
                </a:lnTo>
                <a:lnTo>
                  <a:pt x="285" y="44068"/>
                </a:lnTo>
                <a:lnTo>
                  <a:pt x="0" y="58248"/>
                </a:lnTo>
                <a:lnTo>
                  <a:pt x="1698" y="71210"/>
                </a:lnTo>
                <a:lnTo>
                  <a:pt x="4871" y="80898"/>
                </a:lnTo>
                <a:lnTo>
                  <a:pt x="9661" y="88506"/>
                </a:lnTo>
                <a:lnTo>
                  <a:pt x="17637" y="98167"/>
                </a:lnTo>
                <a:lnTo>
                  <a:pt x="27589" y="107893"/>
                </a:lnTo>
                <a:lnTo>
                  <a:pt x="38312" y="115697"/>
                </a:lnTo>
                <a:lnTo>
                  <a:pt x="48596" y="119590"/>
                </a:lnTo>
                <a:lnTo>
                  <a:pt x="55646" y="118579"/>
                </a:lnTo>
                <a:lnTo>
                  <a:pt x="61493" y="111962"/>
                </a:lnTo>
                <a:lnTo>
                  <a:pt x="65052" y="100499"/>
                </a:lnTo>
                <a:lnTo>
                  <a:pt x="66658" y="86006"/>
                </a:lnTo>
                <a:lnTo>
                  <a:pt x="66648" y="70301"/>
                </a:lnTo>
                <a:lnTo>
                  <a:pt x="65359" y="55199"/>
                </a:lnTo>
                <a:lnTo>
                  <a:pt x="63124" y="42516"/>
                </a:lnTo>
                <a:lnTo>
                  <a:pt x="60282" y="34069"/>
                </a:lnTo>
                <a:lnTo>
                  <a:pt x="53249" y="23856"/>
                </a:lnTo>
                <a:lnTo>
                  <a:pt x="43606" y="13435"/>
                </a:lnTo>
                <a:lnTo>
                  <a:pt x="32443" y="4789"/>
                </a:lnTo>
                <a:lnTo>
                  <a:pt x="21025" y="228"/>
                </a:lnTo>
                <a:lnTo>
                  <a:pt x="17787" y="0"/>
                </a:lnTo>
                <a:lnTo>
                  <a:pt x="24556" y="226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517193" y="1462953"/>
            <a:ext cx="66658" cy="119590"/>
          </a:xfrm>
          <a:custGeom>
            <a:avLst/>
            <a:gdLst/>
            <a:ahLst/>
            <a:cxnLst/>
            <a:rect l="l" t="t" r="r" b="b"/>
            <a:pathLst>
              <a:path w="66658" h="119590">
                <a:moveTo>
                  <a:pt x="24556" y="2260"/>
                </a:moveTo>
                <a:lnTo>
                  <a:pt x="14690" y="7768"/>
                </a:lnTo>
                <a:lnTo>
                  <a:pt x="7465" y="17474"/>
                </a:lnTo>
                <a:lnTo>
                  <a:pt x="2719" y="30026"/>
                </a:lnTo>
                <a:lnTo>
                  <a:pt x="285" y="44068"/>
                </a:lnTo>
                <a:lnTo>
                  <a:pt x="0" y="58248"/>
                </a:lnTo>
                <a:lnTo>
                  <a:pt x="1698" y="71210"/>
                </a:lnTo>
                <a:lnTo>
                  <a:pt x="4871" y="80898"/>
                </a:lnTo>
                <a:lnTo>
                  <a:pt x="9661" y="88506"/>
                </a:lnTo>
                <a:lnTo>
                  <a:pt x="17637" y="98167"/>
                </a:lnTo>
                <a:lnTo>
                  <a:pt x="27589" y="107893"/>
                </a:lnTo>
                <a:lnTo>
                  <a:pt x="38312" y="115697"/>
                </a:lnTo>
                <a:lnTo>
                  <a:pt x="48596" y="119590"/>
                </a:lnTo>
                <a:lnTo>
                  <a:pt x="55646" y="118579"/>
                </a:lnTo>
                <a:lnTo>
                  <a:pt x="61493" y="111962"/>
                </a:lnTo>
                <a:lnTo>
                  <a:pt x="65052" y="100499"/>
                </a:lnTo>
                <a:lnTo>
                  <a:pt x="66658" y="86006"/>
                </a:lnTo>
                <a:lnTo>
                  <a:pt x="66648" y="70301"/>
                </a:lnTo>
                <a:lnTo>
                  <a:pt x="65359" y="55199"/>
                </a:lnTo>
                <a:lnTo>
                  <a:pt x="63124" y="42516"/>
                </a:lnTo>
                <a:lnTo>
                  <a:pt x="60282" y="34069"/>
                </a:lnTo>
                <a:lnTo>
                  <a:pt x="53249" y="23856"/>
                </a:lnTo>
                <a:lnTo>
                  <a:pt x="43606" y="13435"/>
                </a:lnTo>
                <a:lnTo>
                  <a:pt x="32443" y="4789"/>
                </a:lnTo>
                <a:lnTo>
                  <a:pt x="21025" y="228"/>
                </a:lnTo>
                <a:lnTo>
                  <a:pt x="177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660992" y="1637159"/>
            <a:ext cx="129649" cy="110143"/>
          </a:xfrm>
          <a:custGeom>
            <a:avLst/>
            <a:gdLst/>
            <a:ahLst/>
            <a:cxnLst/>
            <a:rect l="l" t="t" r="r" b="b"/>
            <a:pathLst>
              <a:path w="129649" h="110143">
                <a:moveTo>
                  <a:pt x="11652" y="110143"/>
                </a:moveTo>
                <a:lnTo>
                  <a:pt x="20265" y="105363"/>
                </a:lnTo>
                <a:lnTo>
                  <a:pt x="30819" y="103116"/>
                </a:lnTo>
                <a:lnTo>
                  <a:pt x="43110" y="102215"/>
                </a:lnTo>
                <a:lnTo>
                  <a:pt x="56371" y="101977"/>
                </a:lnTo>
                <a:lnTo>
                  <a:pt x="69829" y="101718"/>
                </a:lnTo>
                <a:lnTo>
                  <a:pt x="82717" y="100754"/>
                </a:lnTo>
                <a:lnTo>
                  <a:pt x="94265" y="98401"/>
                </a:lnTo>
                <a:lnTo>
                  <a:pt x="103702" y="93975"/>
                </a:lnTo>
                <a:lnTo>
                  <a:pt x="112185" y="87024"/>
                </a:lnTo>
                <a:lnTo>
                  <a:pt x="120194" y="77648"/>
                </a:lnTo>
                <a:lnTo>
                  <a:pt x="125810" y="67316"/>
                </a:lnTo>
                <a:lnTo>
                  <a:pt x="128979" y="56226"/>
                </a:lnTo>
                <a:lnTo>
                  <a:pt x="129649" y="44574"/>
                </a:lnTo>
                <a:lnTo>
                  <a:pt x="127769" y="32559"/>
                </a:lnTo>
                <a:lnTo>
                  <a:pt x="123285" y="20379"/>
                </a:lnTo>
                <a:lnTo>
                  <a:pt x="113905" y="5882"/>
                </a:lnTo>
                <a:lnTo>
                  <a:pt x="105098" y="815"/>
                </a:lnTo>
                <a:lnTo>
                  <a:pt x="93788" y="0"/>
                </a:lnTo>
                <a:lnTo>
                  <a:pt x="78391" y="1265"/>
                </a:lnTo>
                <a:lnTo>
                  <a:pt x="66897" y="2317"/>
                </a:lnTo>
                <a:lnTo>
                  <a:pt x="54040" y="3979"/>
                </a:lnTo>
                <a:lnTo>
                  <a:pt x="41386" y="6760"/>
                </a:lnTo>
                <a:lnTo>
                  <a:pt x="29359" y="11270"/>
                </a:lnTo>
                <a:lnTo>
                  <a:pt x="18383" y="18118"/>
                </a:lnTo>
                <a:lnTo>
                  <a:pt x="11059" y="26357"/>
                </a:lnTo>
                <a:lnTo>
                  <a:pt x="5550" y="37325"/>
                </a:lnTo>
                <a:lnTo>
                  <a:pt x="1853" y="50141"/>
                </a:lnTo>
                <a:lnTo>
                  <a:pt x="0" y="63897"/>
                </a:lnTo>
                <a:lnTo>
                  <a:pt x="21" y="77683"/>
                </a:lnTo>
                <a:lnTo>
                  <a:pt x="1950" y="90591"/>
                </a:lnTo>
                <a:lnTo>
                  <a:pt x="5816" y="101714"/>
                </a:lnTo>
                <a:lnTo>
                  <a:pt x="11652" y="11014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660992" y="1637159"/>
            <a:ext cx="129649" cy="110143"/>
          </a:xfrm>
          <a:custGeom>
            <a:avLst/>
            <a:gdLst/>
            <a:ahLst/>
            <a:cxnLst/>
            <a:rect l="l" t="t" r="r" b="b"/>
            <a:pathLst>
              <a:path w="129649" h="110143">
                <a:moveTo>
                  <a:pt x="11652" y="110143"/>
                </a:moveTo>
                <a:lnTo>
                  <a:pt x="5816" y="101714"/>
                </a:lnTo>
                <a:lnTo>
                  <a:pt x="1950" y="90591"/>
                </a:lnTo>
                <a:lnTo>
                  <a:pt x="21" y="77683"/>
                </a:lnTo>
                <a:lnTo>
                  <a:pt x="0" y="63897"/>
                </a:lnTo>
                <a:lnTo>
                  <a:pt x="1853" y="50141"/>
                </a:lnTo>
                <a:lnTo>
                  <a:pt x="5550" y="37325"/>
                </a:lnTo>
                <a:lnTo>
                  <a:pt x="11059" y="26357"/>
                </a:lnTo>
                <a:lnTo>
                  <a:pt x="18383" y="18118"/>
                </a:lnTo>
                <a:lnTo>
                  <a:pt x="29359" y="11270"/>
                </a:lnTo>
                <a:lnTo>
                  <a:pt x="41386" y="6760"/>
                </a:lnTo>
                <a:lnTo>
                  <a:pt x="54040" y="3979"/>
                </a:lnTo>
                <a:lnTo>
                  <a:pt x="66897" y="2317"/>
                </a:lnTo>
                <a:lnTo>
                  <a:pt x="78391" y="1265"/>
                </a:lnTo>
                <a:lnTo>
                  <a:pt x="93788" y="0"/>
                </a:lnTo>
                <a:lnTo>
                  <a:pt x="105098" y="815"/>
                </a:lnTo>
                <a:lnTo>
                  <a:pt x="113905" y="5882"/>
                </a:lnTo>
                <a:lnTo>
                  <a:pt x="121795" y="17369"/>
                </a:lnTo>
                <a:lnTo>
                  <a:pt x="127769" y="32559"/>
                </a:lnTo>
                <a:lnTo>
                  <a:pt x="129649" y="44574"/>
                </a:lnTo>
                <a:lnTo>
                  <a:pt x="128979" y="56226"/>
                </a:lnTo>
                <a:lnTo>
                  <a:pt x="125810" y="67316"/>
                </a:lnTo>
                <a:lnTo>
                  <a:pt x="120194" y="77648"/>
                </a:lnTo>
                <a:lnTo>
                  <a:pt x="112185" y="87024"/>
                </a:lnTo>
                <a:lnTo>
                  <a:pt x="103702" y="93975"/>
                </a:lnTo>
                <a:lnTo>
                  <a:pt x="94265" y="98401"/>
                </a:lnTo>
                <a:lnTo>
                  <a:pt x="82717" y="100754"/>
                </a:lnTo>
                <a:lnTo>
                  <a:pt x="69829" y="101718"/>
                </a:lnTo>
                <a:lnTo>
                  <a:pt x="56371" y="101977"/>
                </a:lnTo>
                <a:lnTo>
                  <a:pt x="43110" y="102215"/>
                </a:lnTo>
                <a:lnTo>
                  <a:pt x="30819" y="103116"/>
                </a:lnTo>
                <a:lnTo>
                  <a:pt x="20265" y="105363"/>
                </a:lnTo>
                <a:lnTo>
                  <a:pt x="12219" y="109641"/>
                </a:lnTo>
                <a:lnTo>
                  <a:pt x="11652" y="1101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991488" y="2892012"/>
            <a:ext cx="108499" cy="109328"/>
          </a:xfrm>
          <a:custGeom>
            <a:avLst/>
            <a:gdLst/>
            <a:ahLst/>
            <a:cxnLst/>
            <a:rect l="l" t="t" r="r" b="b"/>
            <a:pathLst>
              <a:path w="108499" h="109328">
                <a:moveTo>
                  <a:pt x="71472" y="6140"/>
                </a:moveTo>
                <a:lnTo>
                  <a:pt x="58663" y="4402"/>
                </a:lnTo>
                <a:lnTo>
                  <a:pt x="55267" y="4521"/>
                </a:lnTo>
                <a:lnTo>
                  <a:pt x="62036" y="0"/>
                </a:lnTo>
                <a:lnTo>
                  <a:pt x="50206" y="3256"/>
                </a:lnTo>
                <a:lnTo>
                  <a:pt x="38935" y="7567"/>
                </a:lnTo>
                <a:lnTo>
                  <a:pt x="28526" y="12891"/>
                </a:lnTo>
                <a:lnTo>
                  <a:pt x="19281" y="19190"/>
                </a:lnTo>
                <a:lnTo>
                  <a:pt x="11504" y="26422"/>
                </a:lnTo>
                <a:lnTo>
                  <a:pt x="5496" y="34549"/>
                </a:lnTo>
                <a:lnTo>
                  <a:pt x="1560" y="43528"/>
                </a:lnTo>
                <a:lnTo>
                  <a:pt x="0" y="53321"/>
                </a:lnTo>
                <a:lnTo>
                  <a:pt x="1116" y="63888"/>
                </a:lnTo>
                <a:lnTo>
                  <a:pt x="5212" y="75188"/>
                </a:lnTo>
                <a:lnTo>
                  <a:pt x="8836" y="81686"/>
                </a:lnTo>
                <a:lnTo>
                  <a:pt x="16081" y="90560"/>
                </a:lnTo>
                <a:lnTo>
                  <a:pt x="25583" y="98109"/>
                </a:lnTo>
                <a:lnTo>
                  <a:pt x="36687" y="103985"/>
                </a:lnTo>
                <a:lnTo>
                  <a:pt x="48736" y="107841"/>
                </a:lnTo>
                <a:lnTo>
                  <a:pt x="61078" y="109328"/>
                </a:lnTo>
                <a:lnTo>
                  <a:pt x="73055" y="108098"/>
                </a:lnTo>
                <a:lnTo>
                  <a:pt x="80020" y="105816"/>
                </a:lnTo>
                <a:lnTo>
                  <a:pt x="90004" y="99412"/>
                </a:lnTo>
                <a:lnTo>
                  <a:pt x="97949" y="90215"/>
                </a:lnTo>
                <a:lnTo>
                  <a:pt x="103750" y="79043"/>
                </a:lnTo>
                <a:lnTo>
                  <a:pt x="107302" y="66715"/>
                </a:lnTo>
                <a:lnTo>
                  <a:pt x="108499" y="54047"/>
                </a:lnTo>
                <a:lnTo>
                  <a:pt x="107235" y="41857"/>
                </a:lnTo>
                <a:lnTo>
                  <a:pt x="103406" y="30965"/>
                </a:lnTo>
                <a:lnTo>
                  <a:pt x="94045" y="18748"/>
                </a:lnTo>
                <a:lnTo>
                  <a:pt x="83531" y="11051"/>
                </a:lnTo>
                <a:lnTo>
                  <a:pt x="71472" y="614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991488" y="2892012"/>
            <a:ext cx="108499" cy="109328"/>
          </a:xfrm>
          <a:custGeom>
            <a:avLst/>
            <a:gdLst/>
            <a:ahLst/>
            <a:cxnLst/>
            <a:rect l="l" t="t" r="r" b="b"/>
            <a:pathLst>
              <a:path w="108499" h="109328">
                <a:moveTo>
                  <a:pt x="62036" y="0"/>
                </a:moveTo>
                <a:lnTo>
                  <a:pt x="50206" y="3256"/>
                </a:lnTo>
                <a:lnTo>
                  <a:pt x="38935" y="7567"/>
                </a:lnTo>
                <a:lnTo>
                  <a:pt x="28526" y="12891"/>
                </a:lnTo>
                <a:lnTo>
                  <a:pt x="19281" y="19190"/>
                </a:lnTo>
                <a:lnTo>
                  <a:pt x="11504" y="26422"/>
                </a:lnTo>
                <a:lnTo>
                  <a:pt x="5496" y="34549"/>
                </a:lnTo>
                <a:lnTo>
                  <a:pt x="1560" y="43528"/>
                </a:lnTo>
                <a:lnTo>
                  <a:pt x="0" y="53321"/>
                </a:lnTo>
                <a:lnTo>
                  <a:pt x="1116" y="63888"/>
                </a:lnTo>
                <a:lnTo>
                  <a:pt x="5212" y="75188"/>
                </a:lnTo>
                <a:lnTo>
                  <a:pt x="8836" y="81686"/>
                </a:lnTo>
                <a:lnTo>
                  <a:pt x="16081" y="90560"/>
                </a:lnTo>
                <a:lnTo>
                  <a:pt x="25583" y="98109"/>
                </a:lnTo>
                <a:lnTo>
                  <a:pt x="36687" y="103985"/>
                </a:lnTo>
                <a:lnTo>
                  <a:pt x="48736" y="107841"/>
                </a:lnTo>
                <a:lnTo>
                  <a:pt x="61078" y="109328"/>
                </a:lnTo>
                <a:lnTo>
                  <a:pt x="73055" y="108098"/>
                </a:lnTo>
                <a:lnTo>
                  <a:pt x="80020" y="105816"/>
                </a:lnTo>
                <a:lnTo>
                  <a:pt x="90004" y="99412"/>
                </a:lnTo>
                <a:lnTo>
                  <a:pt x="97949" y="90215"/>
                </a:lnTo>
                <a:lnTo>
                  <a:pt x="103750" y="79043"/>
                </a:lnTo>
                <a:lnTo>
                  <a:pt x="107302" y="66715"/>
                </a:lnTo>
                <a:lnTo>
                  <a:pt x="108499" y="54047"/>
                </a:lnTo>
                <a:lnTo>
                  <a:pt x="107235" y="41857"/>
                </a:lnTo>
                <a:lnTo>
                  <a:pt x="103406" y="30965"/>
                </a:lnTo>
                <a:lnTo>
                  <a:pt x="94045" y="18748"/>
                </a:lnTo>
                <a:lnTo>
                  <a:pt x="83531" y="11051"/>
                </a:lnTo>
                <a:lnTo>
                  <a:pt x="71472" y="6140"/>
                </a:lnTo>
                <a:lnTo>
                  <a:pt x="58663" y="4402"/>
                </a:lnTo>
                <a:lnTo>
                  <a:pt x="55267" y="4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242386" y="2819924"/>
            <a:ext cx="224853" cy="227237"/>
          </a:xfrm>
          <a:custGeom>
            <a:avLst/>
            <a:gdLst/>
            <a:ahLst/>
            <a:cxnLst/>
            <a:rect l="l" t="t" r="r" b="b"/>
            <a:pathLst>
              <a:path w="224853" h="227237">
                <a:moveTo>
                  <a:pt x="20545" y="130771"/>
                </a:moveTo>
                <a:lnTo>
                  <a:pt x="12726" y="140119"/>
                </a:lnTo>
                <a:lnTo>
                  <a:pt x="5349" y="149447"/>
                </a:lnTo>
                <a:lnTo>
                  <a:pt x="434" y="159996"/>
                </a:lnTo>
                <a:lnTo>
                  <a:pt x="0" y="173008"/>
                </a:lnTo>
                <a:lnTo>
                  <a:pt x="144" y="173785"/>
                </a:lnTo>
                <a:lnTo>
                  <a:pt x="4957" y="185566"/>
                </a:lnTo>
                <a:lnTo>
                  <a:pt x="13650" y="196698"/>
                </a:lnTo>
                <a:lnTo>
                  <a:pt x="24555" y="205441"/>
                </a:lnTo>
                <a:lnTo>
                  <a:pt x="36004" y="210054"/>
                </a:lnTo>
                <a:lnTo>
                  <a:pt x="46149" y="211340"/>
                </a:lnTo>
                <a:lnTo>
                  <a:pt x="58729" y="215216"/>
                </a:lnTo>
                <a:lnTo>
                  <a:pt x="71886" y="220092"/>
                </a:lnTo>
                <a:lnTo>
                  <a:pt x="84640" y="224340"/>
                </a:lnTo>
                <a:lnTo>
                  <a:pt x="96012" y="226335"/>
                </a:lnTo>
                <a:lnTo>
                  <a:pt x="102323" y="226539"/>
                </a:lnTo>
                <a:lnTo>
                  <a:pt x="112725" y="227237"/>
                </a:lnTo>
                <a:lnTo>
                  <a:pt x="118770" y="225269"/>
                </a:lnTo>
                <a:lnTo>
                  <a:pt x="121184" y="224248"/>
                </a:lnTo>
                <a:lnTo>
                  <a:pt x="131245" y="216002"/>
                </a:lnTo>
                <a:lnTo>
                  <a:pt x="140271" y="206981"/>
                </a:lnTo>
                <a:lnTo>
                  <a:pt x="140435" y="206846"/>
                </a:lnTo>
                <a:lnTo>
                  <a:pt x="150234" y="198639"/>
                </a:lnTo>
                <a:lnTo>
                  <a:pt x="159880" y="190285"/>
                </a:lnTo>
                <a:lnTo>
                  <a:pt x="169331" y="181815"/>
                </a:lnTo>
                <a:lnTo>
                  <a:pt x="178549" y="173262"/>
                </a:lnTo>
                <a:lnTo>
                  <a:pt x="182208" y="170157"/>
                </a:lnTo>
                <a:lnTo>
                  <a:pt x="193085" y="163309"/>
                </a:lnTo>
                <a:lnTo>
                  <a:pt x="204094" y="157092"/>
                </a:lnTo>
                <a:lnTo>
                  <a:pt x="213822" y="149227"/>
                </a:lnTo>
                <a:lnTo>
                  <a:pt x="220853" y="137435"/>
                </a:lnTo>
                <a:lnTo>
                  <a:pt x="221575" y="135168"/>
                </a:lnTo>
                <a:lnTo>
                  <a:pt x="222591" y="122927"/>
                </a:lnTo>
                <a:lnTo>
                  <a:pt x="220618" y="111074"/>
                </a:lnTo>
                <a:lnTo>
                  <a:pt x="218694" y="98904"/>
                </a:lnTo>
                <a:lnTo>
                  <a:pt x="218543" y="95699"/>
                </a:lnTo>
                <a:lnTo>
                  <a:pt x="219348" y="83122"/>
                </a:lnTo>
                <a:lnTo>
                  <a:pt x="221754" y="70697"/>
                </a:lnTo>
                <a:lnTo>
                  <a:pt x="222059" y="69338"/>
                </a:lnTo>
                <a:lnTo>
                  <a:pt x="224853" y="65325"/>
                </a:lnTo>
                <a:lnTo>
                  <a:pt x="223812" y="63915"/>
                </a:lnTo>
                <a:lnTo>
                  <a:pt x="219532" y="58060"/>
                </a:lnTo>
                <a:lnTo>
                  <a:pt x="209118" y="66633"/>
                </a:lnTo>
                <a:lnTo>
                  <a:pt x="204114" y="67255"/>
                </a:lnTo>
                <a:lnTo>
                  <a:pt x="191363" y="65043"/>
                </a:lnTo>
                <a:lnTo>
                  <a:pt x="181149" y="57652"/>
                </a:lnTo>
                <a:lnTo>
                  <a:pt x="172490" y="47666"/>
                </a:lnTo>
                <a:lnTo>
                  <a:pt x="165227" y="37588"/>
                </a:lnTo>
                <a:lnTo>
                  <a:pt x="159354" y="26007"/>
                </a:lnTo>
                <a:lnTo>
                  <a:pt x="152361" y="15680"/>
                </a:lnTo>
                <a:lnTo>
                  <a:pt x="149491" y="13941"/>
                </a:lnTo>
                <a:lnTo>
                  <a:pt x="144449" y="14906"/>
                </a:lnTo>
                <a:lnTo>
                  <a:pt x="141300" y="14817"/>
                </a:lnTo>
                <a:lnTo>
                  <a:pt x="130185" y="13605"/>
                </a:lnTo>
                <a:lnTo>
                  <a:pt x="118131" y="10312"/>
                </a:lnTo>
                <a:lnTo>
                  <a:pt x="106575" y="5799"/>
                </a:lnTo>
                <a:lnTo>
                  <a:pt x="94615" y="898"/>
                </a:lnTo>
                <a:lnTo>
                  <a:pt x="94186" y="738"/>
                </a:lnTo>
                <a:lnTo>
                  <a:pt x="84262" y="0"/>
                </a:lnTo>
                <a:lnTo>
                  <a:pt x="73950" y="3829"/>
                </a:lnTo>
                <a:lnTo>
                  <a:pt x="63769" y="11043"/>
                </a:lnTo>
                <a:lnTo>
                  <a:pt x="54232" y="20455"/>
                </a:lnTo>
                <a:lnTo>
                  <a:pt x="45858" y="30881"/>
                </a:lnTo>
                <a:lnTo>
                  <a:pt x="39161" y="41135"/>
                </a:lnTo>
                <a:lnTo>
                  <a:pt x="34658" y="50034"/>
                </a:lnTo>
                <a:lnTo>
                  <a:pt x="31845" y="59219"/>
                </a:lnTo>
                <a:lnTo>
                  <a:pt x="30436" y="71125"/>
                </a:lnTo>
                <a:lnTo>
                  <a:pt x="30425" y="83117"/>
                </a:lnTo>
                <a:lnTo>
                  <a:pt x="30679" y="95076"/>
                </a:lnTo>
                <a:lnTo>
                  <a:pt x="30064" y="106884"/>
                </a:lnTo>
                <a:lnTo>
                  <a:pt x="27444" y="118423"/>
                </a:lnTo>
                <a:lnTo>
                  <a:pt x="26784" y="120160"/>
                </a:lnTo>
                <a:lnTo>
                  <a:pt x="20545" y="1307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242386" y="2819924"/>
            <a:ext cx="224853" cy="227237"/>
          </a:xfrm>
          <a:custGeom>
            <a:avLst/>
            <a:gdLst/>
            <a:ahLst/>
            <a:cxnLst/>
            <a:rect l="l" t="t" r="r" b="b"/>
            <a:pathLst>
              <a:path w="224853" h="227237">
                <a:moveTo>
                  <a:pt x="36004" y="210054"/>
                </a:moveTo>
                <a:lnTo>
                  <a:pt x="24555" y="205441"/>
                </a:lnTo>
                <a:lnTo>
                  <a:pt x="13650" y="196698"/>
                </a:lnTo>
                <a:lnTo>
                  <a:pt x="4957" y="185566"/>
                </a:lnTo>
                <a:lnTo>
                  <a:pt x="144" y="173785"/>
                </a:lnTo>
                <a:lnTo>
                  <a:pt x="0" y="173008"/>
                </a:lnTo>
                <a:lnTo>
                  <a:pt x="434" y="159996"/>
                </a:lnTo>
                <a:lnTo>
                  <a:pt x="5349" y="149447"/>
                </a:lnTo>
                <a:lnTo>
                  <a:pt x="12726" y="140119"/>
                </a:lnTo>
                <a:lnTo>
                  <a:pt x="20545" y="130771"/>
                </a:lnTo>
                <a:lnTo>
                  <a:pt x="26784" y="120160"/>
                </a:lnTo>
                <a:lnTo>
                  <a:pt x="27444" y="118423"/>
                </a:lnTo>
                <a:lnTo>
                  <a:pt x="30064" y="106884"/>
                </a:lnTo>
                <a:lnTo>
                  <a:pt x="30679" y="95076"/>
                </a:lnTo>
                <a:lnTo>
                  <a:pt x="30425" y="83117"/>
                </a:lnTo>
                <a:lnTo>
                  <a:pt x="30436" y="71125"/>
                </a:lnTo>
                <a:lnTo>
                  <a:pt x="31845" y="59219"/>
                </a:lnTo>
                <a:lnTo>
                  <a:pt x="34658" y="50034"/>
                </a:lnTo>
                <a:lnTo>
                  <a:pt x="39161" y="41135"/>
                </a:lnTo>
                <a:lnTo>
                  <a:pt x="45858" y="30881"/>
                </a:lnTo>
                <a:lnTo>
                  <a:pt x="54232" y="20455"/>
                </a:lnTo>
                <a:lnTo>
                  <a:pt x="63769" y="11043"/>
                </a:lnTo>
                <a:lnTo>
                  <a:pt x="73950" y="3829"/>
                </a:lnTo>
                <a:lnTo>
                  <a:pt x="84262" y="0"/>
                </a:lnTo>
                <a:lnTo>
                  <a:pt x="94186" y="738"/>
                </a:lnTo>
                <a:lnTo>
                  <a:pt x="94615" y="898"/>
                </a:lnTo>
                <a:lnTo>
                  <a:pt x="106575" y="5799"/>
                </a:lnTo>
                <a:lnTo>
                  <a:pt x="118131" y="10312"/>
                </a:lnTo>
                <a:lnTo>
                  <a:pt x="130185" y="13605"/>
                </a:lnTo>
                <a:lnTo>
                  <a:pt x="141300" y="14817"/>
                </a:lnTo>
                <a:lnTo>
                  <a:pt x="144449" y="14906"/>
                </a:lnTo>
                <a:lnTo>
                  <a:pt x="149491" y="13941"/>
                </a:lnTo>
                <a:lnTo>
                  <a:pt x="152361" y="15680"/>
                </a:lnTo>
                <a:lnTo>
                  <a:pt x="159354" y="26007"/>
                </a:lnTo>
                <a:lnTo>
                  <a:pt x="165227" y="37588"/>
                </a:lnTo>
                <a:lnTo>
                  <a:pt x="172490" y="47666"/>
                </a:lnTo>
                <a:lnTo>
                  <a:pt x="181149" y="57652"/>
                </a:lnTo>
                <a:lnTo>
                  <a:pt x="191363" y="65043"/>
                </a:lnTo>
                <a:lnTo>
                  <a:pt x="203290" y="67340"/>
                </a:lnTo>
                <a:lnTo>
                  <a:pt x="204114" y="67255"/>
                </a:lnTo>
                <a:lnTo>
                  <a:pt x="209118" y="66633"/>
                </a:lnTo>
                <a:lnTo>
                  <a:pt x="219532" y="58060"/>
                </a:lnTo>
                <a:lnTo>
                  <a:pt x="223812" y="63915"/>
                </a:lnTo>
                <a:lnTo>
                  <a:pt x="224853" y="65325"/>
                </a:lnTo>
                <a:lnTo>
                  <a:pt x="222059" y="69338"/>
                </a:lnTo>
                <a:lnTo>
                  <a:pt x="221754" y="70697"/>
                </a:lnTo>
                <a:lnTo>
                  <a:pt x="219348" y="83122"/>
                </a:lnTo>
                <a:lnTo>
                  <a:pt x="218543" y="95699"/>
                </a:lnTo>
                <a:lnTo>
                  <a:pt x="218694" y="98904"/>
                </a:lnTo>
                <a:lnTo>
                  <a:pt x="220618" y="111074"/>
                </a:lnTo>
                <a:lnTo>
                  <a:pt x="222591" y="122927"/>
                </a:lnTo>
                <a:lnTo>
                  <a:pt x="221575" y="135168"/>
                </a:lnTo>
                <a:lnTo>
                  <a:pt x="220853" y="137435"/>
                </a:lnTo>
                <a:lnTo>
                  <a:pt x="213822" y="149227"/>
                </a:lnTo>
                <a:lnTo>
                  <a:pt x="204094" y="157092"/>
                </a:lnTo>
                <a:lnTo>
                  <a:pt x="193085" y="163309"/>
                </a:lnTo>
                <a:lnTo>
                  <a:pt x="182208" y="170157"/>
                </a:lnTo>
                <a:lnTo>
                  <a:pt x="178549" y="173262"/>
                </a:lnTo>
                <a:lnTo>
                  <a:pt x="169331" y="181815"/>
                </a:lnTo>
                <a:lnTo>
                  <a:pt x="159880" y="190285"/>
                </a:lnTo>
                <a:lnTo>
                  <a:pt x="150234" y="198639"/>
                </a:lnTo>
                <a:lnTo>
                  <a:pt x="140435" y="206846"/>
                </a:lnTo>
                <a:lnTo>
                  <a:pt x="140271" y="206981"/>
                </a:lnTo>
                <a:lnTo>
                  <a:pt x="131245" y="216002"/>
                </a:lnTo>
                <a:lnTo>
                  <a:pt x="121184" y="224248"/>
                </a:lnTo>
                <a:lnTo>
                  <a:pt x="118770" y="225269"/>
                </a:lnTo>
                <a:lnTo>
                  <a:pt x="112725" y="227237"/>
                </a:lnTo>
                <a:lnTo>
                  <a:pt x="102323" y="226539"/>
                </a:lnTo>
                <a:lnTo>
                  <a:pt x="96012" y="226335"/>
                </a:lnTo>
                <a:lnTo>
                  <a:pt x="84640" y="224340"/>
                </a:lnTo>
                <a:lnTo>
                  <a:pt x="71886" y="220092"/>
                </a:lnTo>
                <a:lnTo>
                  <a:pt x="58729" y="215216"/>
                </a:lnTo>
                <a:lnTo>
                  <a:pt x="46149" y="211340"/>
                </a:lnTo>
                <a:lnTo>
                  <a:pt x="36004" y="210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115492" y="2864086"/>
            <a:ext cx="146891" cy="12268"/>
          </a:xfrm>
          <a:custGeom>
            <a:avLst/>
            <a:gdLst/>
            <a:ahLst/>
            <a:cxnLst/>
            <a:rect l="l" t="t" r="r" b="b"/>
            <a:pathLst>
              <a:path w="146891" h="12268">
                <a:moveTo>
                  <a:pt x="144618" y="7950"/>
                </a:moveTo>
                <a:lnTo>
                  <a:pt x="144727" y="5819"/>
                </a:lnTo>
                <a:lnTo>
                  <a:pt x="146891" y="0"/>
                </a:lnTo>
                <a:lnTo>
                  <a:pt x="143144" y="1104"/>
                </a:lnTo>
                <a:lnTo>
                  <a:pt x="141785" y="4191"/>
                </a:lnTo>
                <a:lnTo>
                  <a:pt x="144529" y="4686"/>
                </a:lnTo>
                <a:lnTo>
                  <a:pt x="144618" y="7950"/>
                </a:lnTo>
                <a:close/>
              </a:path>
              <a:path w="146891" h="12268">
                <a:moveTo>
                  <a:pt x="173490" y="49841"/>
                </a:moveTo>
                <a:lnTo>
                  <a:pt x="170717" y="37537"/>
                </a:lnTo>
                <a:lnTo>
                  <a:pt x="168481" y="32131"/>
                </a:lnTo>
                <a:lnTo>
                  <a:pt x="163047" y="20912"/>
                </a:lnTo>
                <a:lnTo>
                  <a:pt x="156764" y="8957"/>
                </a:lnTo>
                <a:lnTo>
                  <a:pt x="152747" y="3382"/>
                </a:lnTo>
                <a:lnTo>
                  <a:pt x="156327" y="1371"/>
                </a:lnTo>
                <a:lnTo>
                  <a:pt x="152387" y="2882"/>
                </a:lnTo>
                <a:lnTo>
                  <a:pt x="149296" y="-1406"/>
                </a:lnTo>
                <a:lnTo>
                  <a:pt x="146230" y="-4317"/>
                </a:lnTo>
                <a:lnTo>
                  <a:pt x="146891" y="0"/>
                </a:lnTo>
                <a:lnTo>
                  <a:pt x="144727" y="5819"/>
                </a:lnTo>
                <a:lnTo>
                  <a:pt x="144618" y="7950"/>
                </a:lnTo>
                <a:lnTo>
                  <a:pt x="144561" y="5866"/>
                </a:lnTo>
                <a:lnTo>
                  <a:pt x="132040" y="9390"/>
                </a:lnTo>
                <a:lnTo>
                  <a:pt x="119261" y="13101"/>
                </a:lnTo>
                <a:lnTo>
                  <a:pt x="107385" y="17967"/>
                </a:lnTo>
                <a:lnTo>
                  <a:pt x="97513" y="24904"/>
                </a:lnTo>
                <a:lnTo>
                  <a:pt x="93767" y="28511"/>
                </a:lnTo>
                <a:lnTo>
                  <a:pt x="91227" y="33667"/>
                </a:lnTo>
                <a:lnTo>
                  <a:pt x="87455" y="37452"/>
                </a:lnTo>
                <a:lnTo>
                  <a:pt x="84470" y="40195"/>
                </a:lnTo>
                <a:lnTo>
                  <a:pt x="81384" y="42837"/>
                </a:lnTo>
                <a:lnTo>
                  <a:pt x="78184" y="45351"/>
                </a:lnTo>
                <a:lnTo>
                  <a:pt x="75479" y="48056"/>
                </a:lnTo>
                <a:lnTo>
                  <a:pt x="71796" y="55219"/>
                </a:lnTo>
                <a:lnTo>
                  <a:pt x="68697" y="57150"/>
                </a:lnTo>
                <a:lnTo>
                  <a:pt x="57723" y="59491"/>
                </a:lnTo>
                <a:lnTo>
                  <a:pt x="45533" y="59625"/>
                </a:lnTo>
                <a:lnTo>
                  <a:pt x="39944" y="61112"/>
                </a:lnTo>
                <a:lnTo>
                  <a:pt x="30939" y="70601"/>
                </a:lnTo>
                <a:lnTo>
                  <a:pt x="29555" y="83771"/>
                </a:lnTo>
                <a:lnTo>
                  <a:pt x="29670" y="86550"/>
                </a:lnTo>
                <a:lnTo>
                  <a:pt x="28845" y="99712"/>
                </a:lnTo>
                <a:lnTo>
                  <a:pt x="21057" y="106375"/>
                </a:lnTo>
                <a:lnTo>
                  <a:pt x="16678" y="109042"/>
                </a:lnTo>
                <a:lnTo>
                  <a:pt x="7614" y="117903"/>
                </a:lnTo>
                <a:lnTo>
                  <a:pt x="1854" y="129900"/>
                </a:lnTo>
                <a:lnTo>
                  <a:pt x="0" y="142719"/>
                </a:lnTo>
                <a:lnTo>
                  <a:pt x="53" y="143979"/>
                </a:lnTo>
                <a:lnTo>
                  <a:pt x="3223" y="158224"/>
                </a:lnTo>
                <a:lnTo>
                  <a:pt x="12614" y="166641"/>
                </a:lnTo>
                <a:lnTo>
                  <a:pt x="17529" y="167830"/>
                </a:lnTo>
                <a:lnTo>
                  <a:pt x="30193" y="168821"/>
                </a:lnTo>
                <a:lnTo>
                  <a:pt x="42796" y="168016"/>
                </a:lnTo>
                <a:lnTo>
                  <a:pt x="43043" y="167970"/>
                </a:lnTo>
                <a:lnTo>
                  <a:pt x="54893" y="163589"/>
                </a:lnTo>
                <a:lnTo>
                  <a:pt x="66185" y="157424"/>
                </a:lnTo>
                <a:lnTo>
                  <a:pt x="71021" y="155067"/>
                </a:lnTo>
                <a:lnTo>
                  <a:pt x="83545" y="150725"/>
                </a:lnTo>
                <a:lnTo>
                  <a:pt x="95681" y="148421"/>
                </a:lnTo>
                <a:lnTo>
                  <a:pt x="107784" y="147387"/>
                </a:lnTo>
                <a:lnTo>
                  <a:pt x="120209" y="146859"/>
                </a:lnTo>
                <a:lnTo>
                  <a:pt x="131410" y="146227"/>
                </a:lnTo>
                <a:lnTo>
                  <a:pt x="141828" y="140583"/>
                </a:lnTo>
                <a:lnTo>
                  <a:pt x="147390" y="129515"/>
                </a:lnTo>
                <a:lnTo>
                  <a:pt x="149469" y="126339"/>
                </a:lnTo>
                <a:lnTo>
                  <a:pt x="157868" y="116381"/>
                </a:lnTo>
                <a:lnTo>
                  <a:pt x="165917" y="106623"/>
                </a:lnTo>
                <a:lnTo>
                  <a:pt x="171763" y="95441"/>
                </a:lnTo>
                <a:lnTo>
                  <a:pt x="173307" y="88595"/>
                </a:lnTo>
                <a:lnTo>
                  <a:pt x="174354" y="76756"/>
                </a:lnTo>
                <a:lnTo>
                  <a:pt x="174559" y="63376"/>
                </a:lnTo>
                <a:lnTo>
                  <a:pt x="173490" y="498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115492" y="2859769"/>
            <a:ext cx="174559" cy="173139"/>
          </a:xfrm>
          <a:custGeom>
            <a:avLst/>
            <a:gdLst/>
            <a:ahLst/>
            <a:cxnLst/>
            <a:rect l="l" t="t" r="r" b="b"/>
            <a:pathLst>
              <a:path w="174559" h="173139">
                <a:moveTo>
                  <a:pt x="156327" y="5689"/>
                </a:moveTo>
                <a:lnTo>
                  <a:pt x="144727" y="10137"/>
                </a:lnTo>
                <a:lnTo>
                  <a:pt x="132040" y="13708"/>
                </a:lnTo>
                <a:lnTo>
                  <a:pt x="119261" y="17419"/>
                </a:lnTo>
                <a:lnTo>
                  <a:pt x="107385" y="22285"/>
                </a:lnTo>
                <a:lnTo>
                  <a:pt x="97513" y="29222"/>
                </a:lnTo>
                <a:lnTo>
                  <a:pt x="93767" y="32829"/>
                </a:lnTo>
                <a:lnTo>
                  <a:pt x="91227" y="37985"/>
                </a:lnTo>
                <a:lnTo>
                  <a:pt x="87455" y="41770"/>
                </a:lnTo>
                <a:lnTo>
                  <a:pt x="84470" y="44513"/>
                </a:lnTo>
                <a:lnTo>
                  <a:pt x="81384" y="47155"/>
                </a:lnTo>
                <a:lnTo>
                  <a:pt x="78184" y="49669"/>
                </a:lnTo>
                <a:lnTo>
                  <a:pt x="75479" y="52374"/>
                </a:lnTo>
                <a:lnTo>
                  <a:pt x="71796" y="59537"/>
                </a:lnTo>
                <a:lnTo>
                  <a:pt x="68697" y="61467"/>
                </a:lnTo>
                <a:lnTo>
                  <a:pt x="57723" y="63809"/>
                </a:lnTo>
                <a:lnTo>
                  <a:pt x="45533" y="63943"/>
                </a:lnTo>
                <a:lnTo>
                  <a:pt x="39944" y="65430"/>
                </a:lnTo>
                <a:lnTo>
                  <a:pt x="30939" y="74919"/>
                </a:lnTo>
                <a:lnTo>
                  <a:pt x="29555" y="88089"/>
                </a:lnTo>
                <a:lnTo>
                  <a:pt x="29670" y="90868"/>
                </a:lnTo>
                <a:lnTo>
                  <a:pt x="28845" y="104030"/>
                </a:lnTo>
                <a:lnTo>
                  <a:pt x="21057" y="110693"/>
                </a:lnTo>
                <a:lnTo>
                  <a:pt x="16678" y="113360"/>
                </a:lnTo>
                <a:lnTo>
                  <a:pt x="7614" y="122221"/>
                </a:lnTo>
                <a:lnTo>
                  <a:pt x="1854" y="134218"/>
                </a:lnTo>
                <a:lnTo>
                  <a:pt x="0" y="147037"/>
                </a:lnTo>
                <a:lnTo>
                  <a:pt x="53" y="148297"/>
                </a:lnTo>
                <a:lnTo>
                  <a:pt x="3223" y="162542"/>
                </a:lnTo>
                <a:lnTo>
                  <a:pt x="12614" y="170959"/>
                </a:lnTo>
                <a:lnTo>
                  <a:pt x="17529" y="172148"/>
                </a:lnTo>
                <a:lnTo>
                  <a:pt x="30193" y="173139"/>
                </a:lnTo>
                <a:lnTo>
                  <a:pt x="42796" y="172334"/>
                </a:lnTo>
                <a:lnTo>
                  <a:pt x="43043" y="172288"/>
                </a:lnTo>
                <a:lnTo>
                  <a:pt x="54893" y="167907"/>
                </a:lnTo>
                <a:lnTo>
                  <a:pt x="66185" y="161742"/>
                </a:lnTo>
                <a:lnTo>
                  <a:pt x="71021" y="159384"/>
                </a:lnTo>
                <a:lnTo>
                  <a:pt x="83545" y="155043"/>
                </a:lnTo>
                <a:lnTo>
                  <a:pt x="95681" y="152739"/>
                </a:lnTo>
                <a:lnTo>
                  <a:pt x="107784" y="151705"/>
                </a:lnTo>
                <a:lnTo>
                  <a:pt x="120209" y="151177"/>
                </a:lnTo>
                <a:lnTo>
                  <a:pt x="131410" y="150545"/>
                </a:lnTo>
                <a:lnTo>
                  <a:pt x="141828" y="144901"/>
                </a:lnTo>
                <a:lnTo>
                  <a:pt x="147390" y="133833"/>
                </a:lnTo>
                <a:lnTo>
                  <a:pt x="149469" y="130657"/>
                </a:lnTo>
                <a:lnTo>
                  <a:pt x="157868" y="120699"/>
                </a:lnTo>
                <a:lnTo>
                  <a:pt x="165917" y="110941"/>
                </a:lnTo>
                <a:lnTo>
                  <a:pt x="171763" y="99759"/>
                </a:lnTo>
                <a:lnTo>
                  <a:pt x="173307" y="92913"/>
                </a:lnTo>
                <a:lnTo>
                  <a:pt x="174354" y="81074"/>
                </a:lnTo>
                <a:lnTo>
                  <a:pt x="174559" y="67694"/>
                </a:lnTo>
                <a:lnTo>
                  <a:pt x="173490" y="54159"/>
                </a:lnTo>
                <a:lnTo>
                  <a:pt x="170717" y="41855"/>
                </a:lnTo>
                <a:lnTo>
                  <a:pt x="168481" y="36448"/>
                </a:lnTo>
                <a:lnTo>
                  <a:pt x="163047" y="25230"/>
                </a:lnTo>
                <a:lnTo>
                  <a:pt x="156764" y="13275"/>
                </a:lnTo>
                <a:lnTo>
                  <a:pt x="149296" y="2911"/>
                </a:lnTo>
                <a:lnTo>
                  <a:pt x="146230" y="0"/>
                </a:lnTo>
                <a:lnTo>
                  <a:pt x="146891" y="4317"/>
                </a:lnTo>
                <a:lnTo>
                  <a:pt x="143144" y="5422"/>
                </a:lnTo>
                <a:lnTo>
                  <a:pt x="141785" y="8508"/>
                </a:lnTo>
                <a:lnTo>
                  <a:pt x="144529" y="9004"/>
                </a:lnTo>
                <a:lnTo>
                  <a:pt x="143259" y="10274"/>
                </a:lnTo>
                <a:lnTo>
                  <a:pt x="144618" y="122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127472" y="1986490"/>
            <a:ext cx="47383" cy="130924"/>
          </a:xfrm>
          <a:custGeom>
            <a:avLst/>
            <a:gdLst/>
            <a:ahLst/>
            <a:cxnLst/>
            <a:rect l="l" t="t" r="r" b="b"/>
            <a:pathLst>
              <a:path w="47383" h="130924">
                <a:moveTo>
                  <a:pt x="0" y="130924"/>
                </a:moveTo>
                <a:lnTo>
                  <a:pt x="473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119393" y="2177957"/>
            <a:ext cx="35318" cy="97561"/>
          </a:xfrm>
          <a:custGeom>
            <a:avLst/>
            <a:gdLst/>
            <a:ahLst/>
            <a:cxnLst/>
            <a:rect l="l" t="t" r="r" b="b"/>
            <a:pathLst>
              <a:path w="35318" h="97561">
                <a:moveTo>
                  <a:pt x="0" y="97561"/>
                </a:moveTo>
                <a:lnTo>
                  <a:pt x="353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135549" y="2226216"/>
            <a:ext cx="43929" cy="121386"/>
          </a:xfrm>
          <a:custGeom>
            <a:avLst/>
            <a:gdLst/>
            <a:ahLst/>
            <a:cxnLst/>
            <a:rect l="l" t="t" r="r" b="b"/>
            <a:pathLst>
              <a:path w="43929" h="121386">
                <a:moveTo>
                  <a:pt x="0" y="121386"/>
                </a:moveTo>
                <a:lnTo>
                  <a:pt x="439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338368" y="2327574"/>
            <a:ext cx="32829" cy="90690"/>
          </a:xfrm>
          <a:custGeom>
            <a:avLst/>
            <a:gdLst/>
            <a:ahLst/>
            <a:cxnLst/>
            <a:rect l="l" t="t" r="r" b="b"/>
            <a:pathLst>
              <a:path w="32829" h="90690">
                <a:moveTo>
                  <a:pt x="0" y="90690"/>
                </a:moveTo>
                <a:lnTo>
                  <a:pt x="328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273090" y="2357535"/>
            <a:ext cx="36423" cy="100609"/>
          </a:xfrm>
          <a:custGeom>
            <a:avLst/>
            <a:gdLst/>
            <a:ahLst/>
            <a:cxnLst/>
            <a:rect l="l" t="t" r="r" b="b"/>
            <a:pathLst>
              <a:path w="36423" h="100609">
                <a:moveTo>
                  <a:pt x="0" y="100609"/>
                </a:moveTo>
                <a:lnTo>
                  <a:pt x="364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217464" y="2340275"/>
            <a:ext cx="44373" cy="122555"/>
          </a:xfrm>
          <a:custGeom>
            <a:avLst/>
            <a:gdLst/>
            <a:ahLst/>
            <a:cxnLst/>
            <a:rect l="l" t="t" r="r" b="b"/>
            <a:pathLst>
              <a:path w="44373" h="122555">
                <a:moveTo>
                  <a:pt x="0" y="122555"/>
                </a:moveTo>
                <a:lnTo>
                  <a:pt x="443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4465546" y="1593134"/>
            <a:ext cx="34607" cy="95605"/>
          </a:xfrm>
          <a:custGeom>
            <a:avLst/>
            <a:gdLst/>
            <a:ahLst/>
            <a:cxnLst/>
            <a:rect l="l" t="t" r="r" b="b"/>
            <a:pathLst>
              <a:path w="34607" h="95605">
                <a:moveTo>
                  <a:pt x="0" y="95605"/>
                </a:moveTo>
                <a:lnTo>
                  <a:pt x="34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4332500" y="1431691"/>
            <a:ext cx="44361" cy="122554"/>
          </a:xfrm>
          <a:custGeom>
            <a:avLst/>
            <a:gdLst/>
            <a:ahLst/>
            <a:cxnLst/>
            <a:rect l="l" t="t" r="r" b="b"/>
            <a:pathLst>
              <a:path w="44361" h="122554">
                <a:moveTo>
                  <a:pt x="0" y="122554"/>
                </a:moveTo>
                <a:lnTo>
                  <a:pt x="443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4408040" y="1454158"/>
            <a:ext cx="44361" cy="122555"/>
          </a:xfrm>
          <a:custGeom>
            <a:avLst/>
            <a:gdLst/>
            <a:ahLst/>
            <a:cxnLst/>
            <a:rect l="l" t="t" r="r" b="b"/>
            <a:pathLst>
              <a:path w="44361" h="122555">
                <a:moveTo>
                  <a:pt x="0" y="122554"/>
                </a:moveTo>
                <a:lnTo>
                  <a:pt x="443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4185878" y="1804703"/>
            <a:ext cx="81394" cy="224866"/>
          </a:xfrm>
          <a:custGeom>
            <a:avLst/>
            <a:gdLst/>
            <a:ahLst/>
            <a:cxnLst/>
            <a:rect l="l" t="t" r="r" b="b"/>
            <a:pathLst>
              <a:path w="81394" h="224866">
                <a:moveTo>
                  <a:pt x="0" y="224866"/>
                </a:moveTo>
                <a:lnTo>
                  <a:pt x="81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579401" y="1454158"/>
            <a:ext cx="44361" cy="122555"/>
          </a:xfrm>
          <a:custGeom>
            <a:avLst/>
            <a:gdLst/>
            <a:ahLst/>
            <a:cxnLst/>
            <a:rect l="l" t="t" r="r" b="b"/>
            <a:pathLst>
              <a:path w="44361" h="122555">
                <a:moveTo>
                  <a:pt x="0" y="122554"/>
                </a:moveTo>
                <a:lnTo>
                  <a:pt x="443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536551" y="1660570"/>
            <a:ext cx="18415" cy="50888"/>
          </a:xfrm>
          <a:custGeom>
            <a:avLst/>
            <a:gdLst/>
            <a:ahLst/>
            <a:cxnLst/>
            <a:rect l="l" t="t" r="r" b="b"/>
            <a:pathLst>
              <a:path w="18415" h="50888">
                <a:moveTo>
                  <a:pt x="0" y="50888"/>
                </a:moveTo>
                <a:lnTo>
                  <a:pt x="184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579552" y="1445000"/>
            <a:ext cx="18414" cy="50888"/>
          </a:xfrm>
          <a:custGeom>
            <a:avLst/>
            <a:gdLst/>
            <a:ahLst/>
            <a:cxnLst/>
            <a:rect l="l" t="t" r="r" b="b"/>
            <a:pathLst>
              <a:path w="18414" h="50888">
                <a:moveTo>
                  <a:pt x="0" y="50888"/>
                </a:moveTo>
                <a:lnTo>
                  <a:pt x="184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512725" y="1438663"/>
            <a:ext cx="18414" cy="50888"/>
          </a:xfrm>
          <a:custGeom>
            <a:avLst/>
            <a:gdLst/>
            <a:ahLst/>
            <a:cxnLst/>
            <a:rect l="l" t="t" r="r" b="b"/>
            <a:pathLst>
              <a:path w="18414" h="50888">
                <a:moveTo>
                  <a:pt x="0" y="50888"/>
                </a:moveTo>
                <a:lnTo>
                  <a:pt x="184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332602" y="1622254"/>
            <a:ext cx="18415" cy="50888"/>
          </a:xfrm>
          <a:custGeom>
            <a:avLst/>
            <a:gdLst/>
            <a:ahLst/>
            <a:cxnLst/>
            <a:rect l="l" t="t" r="r" b="b"/>
            <a:pathLst>
              <a:path w="18414" h="50888">
                <a:moveTo>
                  <a:pt x="0" y="50888"/>
                </a:moveTo>
                <a:lnTo>
                  <a:pt x="184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222125" y="1719955"/>
            <a:ext cx="18427" cy="50888"/>
          </a:xfrm>
          <a:custGeom>
            <a:avLst/>
            <a:gdLst/>
            <a:ahLst/>
            <a:cxnLst/>
            <a:rect l="l" t="t" r="r" b="b"/>
            <a:pathLst>
              <a:path w="18427" h="50888">
                <a:moveTo>
                  <a:pt x="0" y="50888"/>
                </a:moveTo>
                <a:lnTo>
                  <a:pt x="184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226659" y="1792549"/>
            <a:ext cx="18415" cy="50888"/>
          </a:xfrm>
          <a:custGeom>
            <a:avLst/>
            <a:gdLst/>
            <a:ahLst/>
            <a:cxnLst/>
            <a:rect l="l" t="t" r="r" b="b"/>
            <a:pathLst>
              <a:path w="18414" h="50888">
                <a:moveTo>
                  <a:pt x="0" y="50888"/>
                </a:moveTo>
                <a:lnTo>
                  <a:pt x="184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172506" y="1861433"/>
            <a:ext cx="18415" cy="50888"/>
          </a:xfrm>
          <a:custGeom>
            <a:avLst/>
            <a:gdLst/>
            <a:ahLst/>
            <a:cxnLst/>
            <a:rect l="l" t="t" r="r" b="b"/>
            <a:pathLst>
              <a:path w="18414" h="50888">
                <a:moveTo>
                  <a:pt x="0" y="50888"/>
                </a:moveTo>
                <a:lnTo>
                  <a:pt x="184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506845" y="1318957"/>
            <a:ext cx="181944" cy="145650"/>
          </a:xfrm>
          <a:custGeom>
            <a:avLst/>
            <a:gdLst/>
            <a:ahLst/>
            <a:cxnLst/>
            <a:rect l="l" t="t" r="r" b="b"/>
            <a:pathLst>
              <a:path w="181944" h="145650">
                <a:moveTo>
                  <a:pt x="13346" y="36124"/>
                </a:moveTo>
                <a:lnTo>
                  <a:pt x="10774" y="39267"/>
                </a:lnTo>
                <a:lnTo>
                  <a:pt x="3930" y="48129"/>
                </a:lnTo>
                <a:lnTo>
                  <a:pt x="0" y="59165"/>
                </a:lnTo>
                <a:lnTo>
                  <a:pt x="1008" y="62331"/>
                </a:lnTo>
                <a:lnTo>
                  <a:pt x="11288" y="68803"/>
                </a:lnTo>
                <a:lnTo>
                  <a:pt x="24035" y="73713"/>
                </a:lnTo>
                <a:lnTo>
                  <a:pt x="26344" y="75348"/>
                </a:lnTo>
                <a:lnTo>
                  <a:pt x="32084" y="80403"/>
                </a:lnTo>
                <a:lnTo>
                  <a:pt x="35056" y="88328"/>
                </a:lnTo>
                <a:lnTo>
                  <a:pt x="38104" y="95147"/>
                </a:lnTo>
                <a:lnTo>
                  <a:pt x="42200" y="107521"/>
                </a:lnTo>
                <a:lnTo>
                  <a:pt x="44433" y="118229"/>
                </a:lnTo>
                <a:lnTo>
                  <a:pt x="47681" y="127676"/>
                </a:lnTo>
                <a:lnTo>
                  <a:pt x="54822" y="136266"/>
                </a:lnTo>
                <a:lnTo>
                  <a:pt x="58983" y="139280"/>
                </a:lnTo>
                <a:lnTo>
                  <a:pt x="70009" y="144960"/>
                </a:lnTo>
                <a:lnTo>
                  <a:pt x="77120" y="145650"/>
                </a:lnTo>
                <a:lnTo>
                  <a:pt x="81351" y="142488"/>
                </a:lnTo>
                <a:lnTo>
                  <a:pt x="83741" y="136610"/>
                </a:lnTo>
                <a:lnTo>
                  <a:pt x="85327" y="129154"/>
                </a:lnTo>
                <a:lnTo>
                  <a:pt x="87146" y="121256"/>
                </a:lnTo>
                <a:lnTo>
                  <a:pt x="90236" y="114055"/>
                </a:lnTo>
                <a:lnTo>
                  <a:pt x="93984" y="109816"/>
                </a:lnTo>
                <a:lnTo>
                  <a:pt x="104647" y="104489"/>
                </a:lnTo>
                <a:lnTo>
                  <a:pt x="117352" y="101209"/>
                </a:lnTo>
                <a:lnTo>
                  <a:pt x="129963" y="97917"/>
                </a:lnTo>
                <a:lnTo>
                  <a:pt x="140343" y="92553"/>
                </a:lnTo>
                <a:lnTo>
                  <a:pt x="142460" y="90512"/>
                </a:lnTo>
                <a:lnTo>
                  <a:pt x="145114" y="87502"/>
                </a:lnTo>
                <a:lnTo>
                  <a:pt x="146283" y="81736"/>
                </a:lnTo>
                <a:lnTo>
                  <a:pt x="148455" y="78041"/>
                </a:lnTo>
                <a:lnTo>
                  <a:pt x="156532" y="68300"/>
                </a:lnTo>
                <a:lnTo>
                  <a:pt x="167258" y="60599"/>
                </a:lnTo>
                <a:lnTo>
                  <a:pt x="179107" y="55108"/>
                </a:lnTo>
                <a:lnTo>
                  <a:pt x="181944" y="54139"/>
                </a:lnTo>
                <a:lnTo>
                  <a:pt x="179073" y="42717"/>
                </a:lnTo>
                <a:lnTo>
                  <a:pt x="172692" y="31791"/>
                </a:lnTo>
                <a:lnTo>
                  <a:pt x="167142" y="20911"/>
                </a:lnTo>
                <a:lnTo>
                  <a:pt x="166527" y="10451"/>
                </a:lnTo>
                <a:lnTo>
                  <a:pt x="154560" y="13928"/>
                </a:lnTo>
                <a:lnTo>
                  <a:pt x="142350" y="19838"/>
                </a:lnTo>
                <a:lnTo>
                  <a:pt x="133621" y="21564"/>
                </a:lnTo>
                <a:lnTo>
                  <a:pt x="123399" y="14415"/>
                </a:lnTo>
                <a:lnTo>
                  <a:pt x="114187" y="4319"/>
                </a:lnTo>
                <a:lnTo>
                  <a:pt x="109173" y="2120"/>
                </a:lnTo>
                <a:lnTo>
                  <a:pt x="104906" y="1498"/>
                </a:lnTo>
                <a:lnTo>
                  <a:pt x="100753" y="5727"/>
                </a:lnTo>
                <a:lnTo>
                  <a:pt x="96359" y="6146"/>
                </a:lnTo>
                <a:lnTo>
                  <a:pt x="89755" y="6781"/>
                </a:lnTo>
                <a:lnTo>
                  <a:pt x="86923" y="3390"/>
                </a:lnTo>
                <a:lnTo>
                  <a:pt x="80979" y="1498"/>
                </a:lnTo>
                <a:lnTo>
                  <a:pt x="68772" y="0"/>
                </a:lnTo>
                <a:lnTo>
                  <a:pt x="56901" y="1994"/>
                </a:lnTo>
                <a:lnTo>
                  <a:pt x="44930" y="5276"/>
                </a:lnTo>
                <a:lnTo>
                  <a:pt x="41686" y="6082"/>
                </a:lnTo>
                <a:lnTo>
                  <a:pt x="37939" y="7022"/>
                </a:lnTo>
                <a:lnTo>
                  <a:pt x="29554" y="16485"/>
                </a:lnTo>
                <a:lnTo>
                  <a:pt x="21396" y="26255"/>
                </a:lnTo>
                <a:lnTo>
                  <a:pt x="13346" y="3612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506845" y="1318957"/>
            <a:ext cx="181944" cy="145650"/>
          </a:xfrm>
          <a:custGeom>
            <a:avLst/>
            <a:gdLst/>
            <a:ahLst/>
            <a:cxnLst/>
            <a:rect l="l" t="t" r="r" b="b"/>
            <a:pathLst>
              <a:path w="181944" h="145650">
                <a:moveTo>
                  <a:pt x="37939" y="7022"/>
                </a:moveTo>
                <a:lnTo>
                  <a:pt x="29554" y="16485"/>
                </a:lnTo>
                <a:lnTo>
                  <a:pt x="21396" y="26255"/>
                </a:lnTo>
                <a:lnTo>
                  <a:pt x="13346" y="36124"/>
                </a:lnTo>
                <a:lnTo>
                  <a:pt x="10774" y="39267"/>
                </a:lnTo>
                <a:lnTo>
                  <a:pt x="3930" y="48129"/>
                </a:lnTo>
                <a:lnTo>
                  <a:pt x="0" y="59165"/>
                </a:lnTo>
                <a:lnTo>
                  <a:pt x="1008" y="62331"/>
                </a:lnTo>
                <a:lnTo>
                  <a:pt x="11288" y="68803"/>
                </a:lnTo>
                <a:lnTo>
                  <a:pt x="24035" y="73713"/>
                </a:lnTo>
                <a:lnTo>
                  <a:pt x="26344" y="75348"/>
                </a:lnTo>
                <a:lnTo>
                  <a:pt x="32084" y="80403"/>
                </a:lnTo>
                <a:lnTo>
                  <a:pt x="35056" y="88328"/>
                </a:lnTo>
                <a:lnTo>
                  <a:pt x="38104" y="95147"/>
                </a:lnTo>
                <a:lnTo>
                  <a:pt x="42200" y="107521"/>
                </a:lnTo>
                <a:lnTo>
                  <a:pt x="44433" y="118229"/>
                </a:lnTo>
                <a:lnTo>
                  <a:pt x="47681" y="127676"/>
                </a:lnTo>
                <a:lnTo>
                  <a:pt x="54822" y="136266"/>
                </a:lnTo>
                <a:lnTo>
                  <a:pt x="58983" y="139280"/>
                </a:lnTo>
                <a:lnTo>
                  <a:pt x="70009" y="144960"/>
                </a:lnTo>
                <a:lnTo>
                  <a:pt x="77120" y="145650"/>
                </a:lnTo>
                <a:lnTo>
                  <a:pt x="81351" y="142488"/>
                </a:lnTo>
                <a:lnTo>
                  <a:pt x="83741" y="136610"/>
                </a:lnTo>
                <a:lnTo>
                  <a:pt x="85327" y="129154"/>
                </a:lnTo>
                <a:lnTo>
                  <a:pt x="87146" y="121256"/>
                </a:lnTo>
                <a:lnTo>
                  <a:pt x="90236" y="114055"/>
                </a:lnTo>
                <a:lnTo>
                  <a:pt x="93984" y="109816"/>
                </a:lnTo>
                <a:lnTo>
                  <a:pt x="104647" y="104489"/>
                </a:lnTo>
                <a:lnTo>
                  <a:pt x="117352" y="101209"/>
                </a:lnTo>
                <a:lnTo>
                  <a:pt x="129963" y="97917"/>
                </a:lnTo>
                <a:lnTo>
                  <a:pt x="140343" y="92553"/>
                </a:lnTo>
                <a:lnTo>
                  <a:pt x="142460" y="90512"/>
                </a:lnTo>
                <a:lnTo>
                  <a:pt x="145114" y="87502"/>
                </a:lnTo>
                <a:lnTo>
                  <a:pt x="146283" y="81736"/>
                </a:lnTo>
                <a:lnTo>
                  <a:pt x="148455" y="78041"/>
                </a:lnTo>
                <a:lnTo>
                  <a:pt x="156532" y="68300"/>
                </a:lnTo>
                <a:lnTo>
                  <a:pt x="167258" y="60599"/>
                </a:lnTo>
                <a:lnTo>
                  <a:pt x="179107" y="55108"/>
                </a:lnTo>
                <a:lnTo>
                  <a:pt x="181944" y="54139"/>
                </a:lnTo>
                <a:lnTo>
                  <a:pt x="179073" y="42717"/>
                </a:lnTo>
                <a:lnTo>
                  <a:pt x="172692" y="31791"/>
                </a:lnTo>
                <a:lnTo>
                  <a:pt x="167142" y="20911"/>
                </a:lnTo>
                <a:lnTo>
                  <a:pt x="166527" y="10451"/>
                </a:lnTo>
                <a:lnTo>
                  <a:pt x="154560" y="13928"/>
                </a:lnTo>
                <a:lnTo>
                  <a:pt x="142350" y="19838"/>
                </a:lnTo>
                <a:lnTo>
                  <a:pt x="133621" y="21564"/>
                </a:lnTo>
                <a:lnTo>
                  <a:pt x="123399" y="14415"/>
                </a:lnTo>
                <a:lnTo>
                  <a:pt x="114187" y="4319"/>
                </a:lnTo>
                <a:lnTo>
                  <a:pt x="109173" y="2120"/>
                </a:lnTo>
                <a:lnTo>
                  <a:pt x="104906" y="1498"/>
                </a:lnTo>
                <a:lnTo>
                  <a:pt x="100753" y="5727"/>
                </a:lnTo>
                <a:lnTo>
                  <a:pt x="96359" y="6146"/>
                </a:lnTo>
                <a:lnTo>
                  <a:pt x="89755" y="6781"/>
                </a:lnTo>
                <a:lnTo>
                  <a:pt x="86923" y="3390"/>
                </a:lnTo>
                <a:lnTo>
                  <a:pt x="80979" y="1498"/>
                </a:lnTo>
                <a:lnTo>
                  <a:pt x="68772" y="0"/>
                </a:lnTo>
                <a:lnTo>
                  <a:pt x="56901" y="1994"/>
                </a:lnTo>
                <a:lnTo>
                  <a:pt x="44930" y="5276"/>
                </a:lnTo>
                <a:lnTo>
                  <a:pt x="41686" y="6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670950" y="1187688"/>
            <a:ext cx="330627" cy="474110"/>
          </a:xfrm>
          <a:custGeom>
            <a:avLst/>
            <a:gdLst/>
            <a:ahLst/>
            <a:cxnLst/>
            <a:rect l="l" t="t" r="r" b="b"/>
            <a:pathLst>
              <a:path w="330627" h="474110">
                <a:moveTo>
                  <a:pt x="44146" y="273593"/>
                </a:moveTo>
                <a:lnTo>
                  <a:pt x="45512" y="281647"/>
                </a:lnTo>
                <a:lnTo>
                  <a:pt x="49346" y="293775"/>
                </a:lnTo>
                <a:lnTo>
                  <a:pt x="53580" y="305716"/>
                </a:lnTo>
                <a:lnTo>
                  <a:pt x="56053" y="317309"/>
                </a:lnTo>
                <a:lnTo>
                  <a:pt x="54924" y="330677"/>
                </a:lnTo>
                <a:lnTo>
                  <a:pt x="49849" y="340327"/>
                </a:lnTo>
                <a:lnTo>
                  <a:pt x="45182" y="348983"/>
                </a:lnTo>
                <a:lnTo>
                  <a:pt x="40870" y="360942"/>
                </a:lnTo>
                <a:lnTo>
                  <a:pt x="37512" y="372834"/>
                </a:lnTo>
                <a:lnTo>
                  <a:pt x="33155" y="384910"/>
                </a:lnTo>
                <a:lnTo>
                  <a:pt x="31681" y="387985"/>
                </a:lnTo>
                <a:lnTo>
                  <a:pt x="26714" y="399376"/>
                </a:lnTo>
                <a:lnTo>
                  <a:pt x="22554" y="411603"/>
                </a:lnTo>
                <a:lnTo>
                  <a:pt x="21839" y="413880"/>
                </a:lnTo>
                <a:lnTo>
                  <a:pt x="16898" y="423086"/>
                </a:lnTo>
                <a:lnTo>
                  <a:pt x="9772" y="432166"/>
                </a:lnTo>
                <a:lnTo>
                  <a:pt x="3219" y="441499"/>
                </a:lnTo>
                <a:lnTo>
                  <a:pt x="0" y="451469"/>
                </a:lnTo>
                <a:lnTo>
                  <a:pt x="2598" y="461975"/>
                </a:lnTo>
                <a:lnTo>
                  <a:pt x="4618" y="465594"/>
                </a:lnTo>
                <a:lnTo>
                  <a:pt x="11539" y="470877"/>
                </a:lnTo>
                <a:lnTo>
                  <a:pt x="15133" y="472516"/>
                </a:lnTo>
                <a:lnTo>
                  <a:pt x="26129" y="474110"/>
                </a:lnTo>
                <a:lnTo>
                  <a:pt x="42316" y="473977"/>
                </a:lnTo>
                <a:lnTo>
                  <a:pt x="54415" y="471958"/>
                </a:lnTo>
                <a:lnTo>
                  <a:pt x="55646" y="471208"/>
                </a:lnTo>
                <a:lnTo>
                  <a:pt x="60193" y="466839"/>
                </a:lnTo>
                <a:lnTo>
                  <a:pt x="59469" y="463461"/>
                </a:lnTo>
                <a:lnTo>
                  <a:pt x="59113" y="457047"/>
                </a:lnTo>
                <a:lnTo>
                  <a:pt x="58668" y="444404"/>
                </a:lnTo>
                <a:lnTo>
                  <a:pt x="58788" y="431742"/>
                </a:lnTo>
                <a:lnTo>
                  <a:pt x="59586" y="419100"/>
                </a:lnTo>
                <a:lnTo>
                  <a:pt x="61174" y="406519"/>
                </a:lnTo>
                <a:lnTo>
                  <a:pt x="63662" y="394036"/>
                </a:lnTo>
                <a:lnTo>
                  <a:pt x="67164" y="381692"/>
                </a:lnTo>
                <a:lnTo>
                  <a:pt x="70112" y="373570"/>
                </a:lnTo>
                <a:lnTo>
                  <a:pt x="75744" y="362270"/>
                </a:lnTo>
                <a:lnTo>
                  <a:pt x="82953" y="351750"/>
                </a:lnTo>
                <a:lnTo>
                  <a:pt x="91224" y="341754"/>
                </a:lnTo>
                <a:lnTo>
                  <a:pt x="100041" y="332027"/>
                </a:lnTo>
                <a:lnTo>
                  <a:pt x="108891" y="322314"/>
                </a:lnTo>
                <a:lnTo>
                  <a:pt x="117256" y="312360"/>
                </a:lnTo>
                <a:lnTo>
                  <a:pt x="124623" y="301910"/>
                </a:lnTo>
                <a:lnTo>
                  <a:pt x="130476" y="290709"/>
                </a:lnTo>
                <a:lnTo>
                  <a:pt x="134299" y="278502"/>
                </a:lnTo>
                <a:lnTo>
                  <a:pt x="135428" y="270268"/>
                </a:lnTo>
                <a:lnTo>
                  <a:pt x="136098" y="257530"/>
                </a:lnTo>
                <a:lnTo>
                  <a:pt x="136683" y="244979"/>
                </a:lnTo>
                <a:lnTo>
                  <a:pt x="137737" y="232512"/>
                </a:lnTo>
                <a:lnTo>
                  <a:pt x="139812" y="220024"/>
                </a:lnTo>
                <a:lnTo>
                  <a:pt x="142248" y="210959"/>
                </a:lnTo>
                <a:lnTo>
                  <a:pt x="147014" y="198961"/>
                </a:lnTo>
                <a:lnTo>
                  <a:pt x="153108" y="187818"/>
                </a:lnTo>
                <a:lnTo>
                  <a:pt x="160215" y="177320"/>
                </a:lnTo>
                <a:lnTo>
                  <a:pt x="168020" y="167255"/>
                </a:lnTo>
                <a:lnTo>
                  <a:pt x="176206" y="157412"/>
                </a:lnTo>
                <a:lnTo>
                  <a:pt x="184461" y="147581"/>
                </a:lnTo>
                <a:lnTo>
                  <a:pt x="189200" y="141744"/>
                </a:lnTo>
                <a:lnTo>
                  <a:pt x="196811" y="131914"/>
                </a:lnTo>
                <a:lnTo>
                  <a:pt x="204537" y="121675"/>
                </a:lnTo>
                <a:lnTo>
                  <a:pt x="212397" y="111343"/>
                </a:lnTo>
                <a:lnTo>
                  <a:pt x="220407" y="101234"/>
                </a:lnTo>
                <a:lnTo>
                  <a:pt x="228585" y="91663"/>
                </a:lnTo>
                <a:lnTo>
                  <a:pt x="232227" y="87718"/>
                </a:lnTo>
                <a:lnTo>
                  <a:pt x="238374" y="81241"/>
                </a:lnTo>
                <a:lnTo>
                  <a:pt x="244953" y="80581"/>
                </a:lnTo>
                <a:lnTo>
                  <a:pt x="252738" y="75971"/>
                </a:lnTo>
                <a:lnTo>
                  <a:pt x="263007" y="68464"/>
                </a:lnTo>
                <a:lnTo>
                  <a:pt x="272722" y="60159"/>
                </a:lnTo>
                <a:lnTo>
                  <a:pt x="283117" y="52877"/>
                </a:lnTo>
                <a:lnTo>
                  <a:pt x="289961" y="49834"/>
                </a:lnTo>
                <a:lnTo>
                  <a:pt x="301525" y="48672"/>
                </a:lnTo>
                <a:lnTo>
                  <a:pt x="315025" y="48447"/>
                </a:lnTo>
                <a:lnTo>
                  <a:pt x="325421" y="45001"/>
                </a:lnTo>
                <a:lnTo>
                  <a:pt x="325979" y="44450"/>
                </a:lnTo>
                <a:lnTo>
                  <a:pt x="330627" y="39382"/>
                </a:lnTo>
                <a:lnTo>
                  <a:pt x="329103" y="26085"/>
                </a:lnTo>
                <a:lnTo>
                  <a:pt x="328861" y="19977"/>
                </a:lnTo>
                <a:lnTo>
                  <a:pt x="328557" y="12331"/>
                </a:lnTo>
                <a:lnTo>
                  <a:pt x="327718" y="5905"/>
                </a:lnTo>
                <a:lnTo>
                  <a:pt x="323616" y="0"/>
                </a:lnTo>
                <a:lnTo>
                  <a:pt x="233307" y="63881"/>
                </a:lnTo>
                <a:lnTo>
                  <a:pt x="170531" y="71589"/>
                </a:lnTo>
                <a:lnTo>
                  <a:pt x="119908" y="58280"/>
                </a:lnTo>
                <a:lnTo>
                  <a:pt x="118351" y="65894"/>
                </a:lnTo>
                <a:lnTo>
                  <a:pt x="114282" y="77235"/>
                </a:lnTo>
                <a:lnTo>
                  <a:pt x="108499" y="90973"/>
                </a:lnTo>
                <a:lnTo>
                  <a:pt x="101802" y="105782"/>
                </a:lnTo>
                <a:lnTo>
                  <a:pt x="94989" y="120336"/>
                </a:lnTo>
                <a:lnTo>
                  <a:pt x="88858" y="133306"/>
                </a:lnTo>
                <a:lnTo>
                  <a:pt x="84209" y="143365"/>
                </a:lnTo>
                <a:lnTo>
                  <a:pt x="82405" y="147599"/>
                </a:lnTo>
                <a:lnTo>
                  <a:pt x="77014" y="159367"/>
                </a:lnTo>
                <a:lnTo>
                  <a:pt x="70947" y="170410"/>
                </a:lnTo>
                <a:lnTo>
                  <a:pt x="64841" y="181282"/>
                </a:lnTo>
                <a:lnTo>
                  <a:pt x="59334" y="192539"/>
                </a:lnTo>
                <a:lnTo>
                  <a:pt x="55063" y="204737"/>
                </a:lnTo>
                <a:lnTo>
                  <a:pt x="54059" y="208940"/>
                </a:lnTo>
                <a:lnTo>
                  <a:pt x="52573" y="216026"/>
                </a:lnTo>
                <a:lnTo>
                  <a:pt x="49385" y="225806"/>
                </a:lnTo>
                <a:lnTo>
                  <a:pt x="49207" y="239674"/>
                </a:lnTo>
                <a:lnTo>
                  <a:pt x="54808" y="247180"/>
                </a:lnTo>
                <a:lnTo>
                  <a:pt x="54643" y="252095"/>
                </a:lnTo>
                <a:lnTo>
                  <a:pt x="54529" y="255600"/>
                </a:lnTo>
                <a:lnTo>
                  <a:pt x="52852" y="255600"/>
                </a:lnTo>
                <a:lnTo>
                  <a:pt x="51405" y="258495"/>
                </a:lnTo>
                <a:lnTo>
                  <a:pt x="46079" y="266571"/>
                </a:lnTo>
                <a:lnTo>
                  <a:pt x="44146" y="2735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670950" y="1187688"/>
            <a:ext cx="330627" cy="474110"/>
          </a:xfrm>
          <a:custGeom>
            <a:avLst/>
            <a:gdLst/>
            <a:ahLst/>
            <a:cxnLst/>
            <a:rect l="l" t="t" r="r" b="b"/>
            <a:pathLst>
              <a:path w="330627" h="474110">
                <a:moveTo>
                  <a:pt x="170531" y="71589"/>
                </a:moveTo>
                <a:lnTo>
                  <a:pt x="119908" y="58280"/>
                </a:lnTo>
                <a:lnTo>
                  <a:pt x="118351" y="65894"/>
                </a:lnTo>
                <a:lnTo>
                  <a:pt x="114282" y="77235"/>
                </a:lnTo>
                <a:lnTo>
                  <a:pt x="108499" y="90973"/>
                </a:lnTo>
                <a:lnTo>
                  <a:pt x="101802" y="105782"/>
                </a:lnTo>
                <a:lnTo>
                  <a:pt x="94989" y="120336"/>
                </a:lnTo>
                <a:lnTo>
                  <a:pt x="88858" y="133306"/>
                </a:lnTo>
                <a:lnTo>
                  <a:pt x="84209" y="143365"/>
                </a:lnTo>
                <a:lnTo>
                  <a:pt x="82405" y="147599"/>
                </a:lnTo>
                <a:lnTo>
                  <a:pt x="77014" y="159367"/>
                </a:lnTo>
                <a:lnTo>
                  <a:pt x="70947" y="170410"/>
                </a:lnTo>
                <a:lnTo>
                  <a:pt x="64841" y="181282"/>
                </a:lnTo>
                <a:lnTo>
                  <a:pt x="59334" y="192539"/>
                </a:lnTo>
                <a:lnTo>
                  <a:pt x="55063" y="204737"/>
                </a:lnTo>
                <a:lnTo>
                  <a:pt x="54059" y="208940"/>
                </a:lnTo>
                <a:lnTo>
                  <a:pt x="52573" y="216026"/>
                </a:lnTo>
                <a:lnTo>
                  <a:pt x="49385" y="225806"/>
                </a:lnTo>
                <a:lnTo>
                  <a:pt x="49296" y="232956"/>
                </a:lnTo>
                <a:lnTo>
                  <a:pt x="49207" y="239674"/>
                </a:lnTo>
                <a:lnTo>
                  <a:pt x="54808" y="247180"/>
                </a:lnTo>
                <a:lnTo>
                  <a:pt x="54643" y="252095"/>
                </a:lnTo>
                <a:lnTo>
                  <a:pt x="54529" y="255600"/>
                </a:lnTo>
                <a:lnTo>
                  <a:pt x="52852" y="255600"/>
                </a:lnTo>
                <a:lnTo>
                  <a:pt x="51405" y="258495"/>
                </a:lnTo>
                <a:lnTo>
                  <a:pt x="46079" y="266571"/>
                </a:lnTo>
                <a:lnTo>
                  <a:pt x="44146" y="273593"/>
                </a:lnTo>
                <a:lnTo>
                  <a:pt x="45512" y="281647"/>
                </a:lnTo>
                <a:lnTo>
                  <a:pt x="49346" y="293775"/>
                </a:lnTo>
                <a:lnTo>
                  <a:pt x="53580" y="305716"/>
                </a:lnTo>
                <a:lnTo>
                  <a:pt x="56053" y="317309"/>
                </a:lnTo>
                <a:lnTo>
                  <a:pt x="54924" y="330677"/>
                </a:lnTo>
                <a:lnTo>
                  <a:pt x="49849" y="340327"/>
                </a:lnTo>
                <a:lnTo>
                  <a:pt x="45182" y="348983"/>
                </a:lnTo>
                <a:lnTo>
                  <a:pt x="40870" y="360942"/>
                </a:lnTo>
                <a:lnTo>
                  <a:pt x="37512" y="372834"/>
                </a:lnTo>
                <a:lnTo>
                  <a:pt x="33155" y="384910"/>
                </a:lnTo>
                <a:lnTo>
                  <a:pt x="31681" y="387985"/>
                </a:lnTo>
                <a:lnTo>
                  <a:pt x="26714" y="399376"/>
                </a:lnTo>
                <a:lnTo>
                  <a:pt x="22554" y="411603"/>
                </a:lnTo>
                <a:lnTo>
                  <a:pt x="21839" y="413880"/>
                </a:lnTo>
                <a:lnTo>
                  <a:pt x="16898" y="423086"/>
                </a:lnTo>
                <a:lnTo>
                  <a:pt x="9772" y="432166"/>
                </a:lnTo>
                <a:lnTo>
                  <a:pt x="3219" y="441499"/>
                </a:lnTo>
                <a:lnTo>
                  <a:pt x="0" y="451469"/>
                </a:lnTo>
                <a:lnTo>
                  <a:pt x="2598" y="461975"/>
                </a:lnTo>
                <a:lnTo>
                  <a:pt x="4618" y="465594"/>
                </a:lnTo>
                <a:lnTo>
                  <a:pt x="11539" y="470877"/>
                </a:lnTo>
                <a:lnTo>
                  <a:pt x="15133" y="472516"/>
                </a:lnTo>
                <a:lnTo>
                  <a:pt x="26129" y="474110"/>
                </a:lnTo>
                <a:lnTo>
                  <a:pt x="42316" y="473977"/>
                </a:lnTo>
                <a:lnTo>
                  <a:pt x="54415" y="471958"/>
                </a:lnTo>
                <a:lnTo>
                  <a:pt x="55646" y="471208"/>
                </a:lnTo>
                <a:lnTo>
                  <a:pt x="60193" y="466839"/>
                </a:lnTo>
                <a:lnTo>
                  <a:pt x="59469" y="463461"/>
                </a:lnTo>
                <a:lnTo>
                  <a:pt x="59113" y="457047"/>
                </a:lnTo>
                <a:lnTo>
                  <a:pt x="58668" y="444404"/>
                </a:lnTo>
                <a:lnTo>
                  <a:pt x="58788" y="431742"/>
                </a:lnTo>
                <a:lnTo>
                  <a:pt x="59586" y="419100"/>
                </a:lnTo>
                <a:lnTo>
                  <a:pt x="61174" y="406519"/>
                </a:lnTo>
                <a:lnTo>
                  <a:pt x="63662" y="394036"/>
                </a:lnTo>
                <a:lnTo>
                  <a:pt x="67164" y="381692"/>
                </a:lnTo>
                <a:lnTo>
                  <a:pt x="70112" y="373570"/>
                </a:lnTo>
                <a:lnTo>
                  <a:pt x="75744" y="362270"/>
                </a:lnTo>
                <a:lnTo>
                  <a:pt x="82953" y="351750"/>
                </a:lnTo>
                <a:lnTo>
                  <a:pt x="91224" y="341754"/>
                </a:lnTo>
                <a:lnTo>
                  <a:pt x="100041" y="332027"/>
                </a:lnTo>
                <a:lnTo>
                  <a:pt x="108891" y="322314"/>
                </a:lnTo>
                <a:lnTo>
                  <a:pt x="117256" y="312360"/>
                </a:lnTo>
                <a:lnTo>
                  <a:pt x="124623" y="301910"/>
                </a:lnTo>
                <a:lnTo>
                  <a:pt x="130476" y="290709"/>
                </a:lnTo>
                <a:lnTo>
                  <a:pt x="134299" y="278502"/>
                </a:lnTo>
                <a:lnTo>
                  <a:pt x="135428" y="270268"/>
                </a:lnTo>
                <a:lnTo>
                  <a:pt x="136098" y="257530"/>
                </a:lnTo>
                <a:lnTo>
                  <a:pt x="136683" y="244979"/>
                </a:lnTo>
                <a:lnTo>
                  <a:pt x="137737" y="232512"/>
                </a:lnTo>
                <a:lnTo>
                  <a:pt x="139812" y="220024"/>
                </a:lnTo>
                <a:lnTo>
                  <a:pt x="142248" y="210959"/>
                </a:lnTo>
                <a:lnTo>
                  <a:pt x="147014" y="198961"/>
                </a:lnTo>
                <a:lnTo>
                  <a:pt x="153108" y="187818"/>
                </a:lnTo>
                <a:lnTo>
                  <a:pt x="160215" y="177320"/>
                </a:lnTo>
                <a:lnTo>
                  <a:pt x="168020" y="167255"/>
                </a:lnTo>
                <a:lnTo>
                  <a:pt x="176206" y="157412"/>
                </a:lnTo>
                <a:lnTo>
                  <a:pt x="184461" y="147581"/>
                </a:lnTo>
                <a:lnTo>
                  <a:pt x="189200" y="141744"/>
                </a:lnTo>
                <a:lnTo>
                  <a:pt x="196811" y="131914"/>
                </a:lnTo>
                <a:lnTo>
                  <a:pt x="204537" y="121675"/>
                </a:lnTo>
                <a:lnTo>
                  <a:pt x="212397" y="111343"/>
                </a:lnTo>
                <a:lnTo>
                  <a:pt x="220407" y="101234"/>
                </a:lnTo>
                <a:lnTo>
                  <a:pt x="228585" y="91663"/>
                </a:lnTo>
                <a:lnTo>
                  <a:pt x="232227" y="87718"/>
                </a:lnTo>
                <a:lnTo>
                  <a:pt x="238374" y="81241"/>
                </a:lnTo>
                <a:lnTo>
                  <a:pt x="244953" y="80581"/>
                </a:lnTo>
                <a:lnTo>
                  <a:pt x="252738" y="75971"/>
                </a:lnTo>
                <a:lnTo>
                  <a:pt x="263007" y="68464"/>
                </a:lnTo>
                <a:lnTo>
                  <a:pt x="272722" y="60159"/>
                </a:lnTo>
                <a:lnTo>
                  <a:pt x="283117" y="52877"/>
                </a:lnTo>
                <a:lnTo>
                  <a:pt x="289961" y="49834"/>
                </a:lnTo>
                <a:lnTo>
                  <a:pt x="301525" y="48672"/>
                </a:lnTo>
                <a:lnTo>
                  <a:pt x="315025" y="48447"/>
                </a:lnTo>
                <a:lnTo>
                  <a:pt x="325421" y="45001"/>
                </a:lnTo>
                <a:lnTo>
                  <a:pt x="325979" y="44450"/>
                </a:lnTo>
                <a:lnTo>
                  <a:pt x="330627" y="39382"/>
                </a:lnTo>
                <a:lnTo>
                  <a:pt x="329103" y="26085"/>
                </a:lnTo>
                <a:lnTo>
                  <a:pt x="328861" y="19977"/>
                </a:lnTo>
                <a:lnTo>
                  <a:pt x="328557" y="12331"/>
                </a:lnTo>
                <a:lnTo>
                  <a:pt x="327718" y="5905"/>
                </a:lnTo>
                <a:lnTo>
                  <a:pt x="323616" y="0"/>
                </a:lnTo>
                <a:lnTo>
                  <a:pt x="233307" y="63881"/>
                </a:lnTo>
                <a:lnTo>
                  <a:pt x="170531" y="71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892130" y="1329731"/>
            <a:ext cx="18787" cy="20292"/>
          </a:xfrm>
          <a:custGeom>
            <a:avLst/>
            <a:gdLst/>
            <a:ahLst/>
            <a:cxnLst/>
            <a:rect l="l" t="t" r="r" b="b"/>
            <a:pathLst>
              <a:path w="18787" h="20292">
                <a:moveTo>
                  <a:pt x="3289" y="3172"/>
                </a:moveTo>
                <a:lnTo>
                  <a:pt x="294" y="12272"/>
                </a:lnTo>
                <a:lnTo>
                  <a:pt x="3972" y="19336"/>
                </a:lnTo>
                <a:lnTo>
                  <a:pt x="11639" y="20292"/>
                </a:lnTo>
                <a:lnTo>
                  <a:pt x="15189" y="18082"/>
                </a:lnTo>
                <a:lnTo>
                  <a:pt x="18787" y="10491"/>
                </a:lnTo>
                <a:lnTo>
                  <a:pt x="15340" y="3662"/>
                </a:lnTo>
                <a:lnTo>
                  <a:pt x="8472" y="0"/>
                </a:lnTo>
                <a:lnTo>
                  <a:pt x="1810" y="1908"/>
                </a:lnTo>
                <a:lnTo>
                  <a:pt x="0" y="4810"/>
                </a:lnTo>
                <a:lnTo>
                  <a:pt x="3289" y="31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892130" y="1329731"/>
            <a:ext cx="18787" cy="20292"/>
          </a:xfrm>
          <a:custGeom>
            <a:avLst/>
            <a:gdLst/>
            <a:ahLst/>
            <a:cxnLst/>
            <a:rect l="l" t="t" r="r" b="b"/>
            <a:pathLst>
              <a:path w="18787" h="20292">
                <a:moveTo>
                  <a:pt x="3289" y="3172"/>
                </a:moveTo>
                <a:lnTo>
                  <a:pt x="294" y="12272"/>
                </a:lnTo>
                <a:lnTo>
                  <a:pt x="3972" y="19336"/>
                </a:lnTo>
                <a:lnTo>
                  <a:pt x="11639" y="20292"/>
                </a:lnTo>
                <a:lnTo>
                  <a:pt x="15189" y="18082"/>
                </a:lnTo>
                <a:lnTo>
                  <a:pt x="18787" y="10491"/>
                </a:lnTo>
                <a:lnTo>
                  <a:pt x="15340" y="3662"/>
                </a:lnTo>
                <a:lnTo>
                  <a:pt x="8472" y="0"/>
                </a:lnTo>
                <a:lnTo>
                  <a:pt x="1810" y="1908"/>
                </a:lnTo>
                <a:lnTo>
                  <a:pt x="0" y="4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652880" y="1372123"/>
            <a:ext cx="19029" cy="18268"/>
          </a:xfrm>
          <a:custGeom>
            <a:avLst/>
            <a:gdLst/>
            <a:ahLst/>
            <a:cxnLst/>
            <a:rect l="l" t="t" r="r" b="b"/>
            <a:pathLst>
              <a:path w="19029" h="18268">
                <a:moveTo>
                  <a:pt x="966" y="215"/>
                </a:moveTo>
                <a:lnTo>
                  <a:pt x="0" y="9050"/>
                </a:lnTo>
                <a:lnTo>
                  <a:pt x="5805" y="16125"/>
                </a:lnTo>
                <a:lnTo>
                  <a:pt x="13992" y="18268"/>
                </a:lnTo>
                <a:lnTo>
                  <a:pt x="18796" y="15125"/>
                </a:lnTo>
                <a:lnTo>
                  <a:pt x="19029" y="5830"/>
                </a:lnTo>
                <a:lnTo>
                  <a:pt x="10352" y="501"/>
                </a:lnTo>
                <a:lnTo>
                  <a:pt x="1468" y="0"/>
                </a:lnTo>
                <a:lnTo>
                  <a:pt x="966" y="2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652880" y="1372123"/>
            <a:ext cx="19029" cy="18268"/>
          </a:xfrm>
          <a:custGeom>
            <a:avLst/>
            <a:gdLst/>
            <a:ahLst/>
            <a:cxnLst/>
            <a:rect l="l" t="t" r="r" b="b"/>
            <a:pathLst>
              <a:path w="19029" h="18268">
                <a:moveTo>
                  <a:pt x="966" y="215"/>
                </a:moveTo>
                <a:lnTo>
                  <a:pt x="0" y="9050"/>
                </a:lnTo>
                <a:lnTo>
                  <a:pt x="5805" y="16125"/>
                </a:lnTo>
                <a:lnTo>
                  <a:pt x="13992" y="18268"/>
                </a:lnTo>
                <a:lnTo>
                  <a:pt x="18796" y="15125"/>
                </a:lnTo>
                <a:lnTo>
                  <a:pt x="19029" y="5830"/>
                </a:lnTo>
                <a:lnTo>
                  <a:pt x="10352" y="501"/>
                </a:lnTo>
                <a:lnTo>
                  <a:pt x="1468" y="0"/>
                </a:lnTo>
                <a:lnTo>
                  <a:pt x="966" y="2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517800" y="1707589"/>
            <a:ext cx="13845" cy="16614"/>
          </a:xfrm>
          <a:custGeom>
            <a:avLst/>
            <a:gdLst/>
            <a:ahLst/>
            <a:cxnLst/>
            <a:rect l="l" t="t" r="r" b="b"/>
            <a:pathLst>
              <a:path w="13845" h="16614">
                <a:moveTo>
                  <a:pt x="13845" y="5494"/>
                </a:moveTo>
                <a:lnTo>
                  <a:pt x="5659" y="1032"/>
                </a:lnTo>
                <a:lnTo>
                  <a:pt x="1284" y="1651"/>
                </a:lnTo>
                <a:lnTo>
                  <a:pt x="1284" y="0"/>
                </a:lnTo>
                <a:lnTo>
                  <a:pt x="0" y="10974"/>
                </a:lnTo>
                <a:lnTo>
                  <a:pt x="7556" y="16614"/>
                </a:lnTo>
                <a:lnTo>
                  <a:pt x="12549" y="16192"/>
                </a:lnTo>
                <a:lnTo>
                  <a:pt x="13845" y="549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517800" y="1707589"/>
            <a:ext cx="13845" cy="16614"/>
          </a:xfrm>
          <a:custGeom>
            <a:avLst/>
            <a:gdLst/>
            <a:ahLst/>
            <a:cxnLst/>
            <a:rect l="l" t="t" r="r" b="b"/>
            <a:pathLst>
              <a:path w="13845" h="16614">
                <a:moveTo>
                  <a:pt x="1284" y="0"/>
                </a:moveTo>
                <a:lnTo>
                  <a:pt x="0" y="10974"/>
                </a:lnTo>
                <a:lnTo>
                  <a:pt x="7556" y="16614"/>
                </a:lnTo>
                <a:lnTo>
                  <a:pt x="12549" y="16192"/>
                </a:lnTo>
                <a:lnTo>
                  <a:pt x="13845" y="5494"/>
                </a:lnTo>
                <a:lnTo>
                  <a:pt x="5659" y="1032"/>
                </a:lnTo>
                <a:lnTo>
                  <a:pt x="1284" y="16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972183" y="1711982"/>
            <a:ext cx="81028" cy="62615"/>
          </a:xfrm>
          <a:custGeom>
            <a:avLst/>
            <a:gdLst/>
            <a:ahLst/>
            <a:cxnLst/>
            <a:rect l="l" t="t" r="r" b="b"/>
            <a:pathLst>
              <a:path w="81028" h="62615">
                <a:moveTo>
                  <a:pt x="49089" y="61910"/>
                </a:moveTo>
                <a:lnTo>
                  <a:pt x="52679" y="61061"/>
                </a:lnTo>
                <a:lnTo>
                  <a:pt x="52679" y="455"/>
                </a:lnTo>
                <a:lnTo>
                  <a:pt x="44733" y="0"/>
                </a:lnTo>
                <a:lnTo>
                  <a:pt x="29860" y="2105"/>
                </a:lnTo>
                <a:lnTo>
                  <a:pt x="26425" y="3053"/>
                </a:lnTo>
                <a:lnTo>
                  <a:pt x="17295" y="7708"/>
                </a:lnTo>
                <a:lnTo>
                  <a:pt x="9346" y="14729"/>
                </a:lnTo>
                <a:lnTo>
                  <a:pt x="3331" y="23337"/>
                </a:lnTo>
                <a:lnTo>
                  <a:pt x="0" y="32752"/>
                </a:lnTo>
                <a:lnTo>
                  <a:pt x="105" y="42198"/>
                </a:lnTo>
                <a:lnTo>
                  <a:pt x="4397" y="50894"/>
                </a:lnTo>
                <a:lnTo>
                  <a:pt x="13629" y="58061"/>
                </a:lnTo>
                <a:lnTo>
                  <a:pt x="20195" y="61338"/>
                </a:lnTo>
                <a:lnTo>
                  <a:pt x="35296" y="62615"/>
                </a:lnTo>
                <a:lnTo>
                  <a:pt x="49089" y="6191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972183" y="1711982"/>
            <a:ext cx="81028" cy="62615"/>
          </a:xfrm>
          <a:custGeom>
            <a:avLst/>
            <a:gdLst/>
            <a:ahLst/>
            <a:cxnLst/>
            <a:rect l="l" t="t" r="r" b="b"/>
            <a:pathLst>
              <a:path w="81028" h="62615">
                <a:moveTo>
                  <a:pt x="49089" y="61910"/>
                </a:moveTo>
                <a:lnTo>
                  <a:pt x="52679" y="61061"/>
                </a:lnTo>
              </a:path>
              <a:path w="81028" h="62615">
                <a:moveTo>
                  <a:pt x="52679" y="455"/>
                </a:moveTo>
                <a:lnTo>
                  <a:pt x="44733" y="0"/>
                </a:lnTo>
                <a:lnTo>
                  <a:pt x="29860" y="2105"/>
                </a:lnTo>
                <a:lnTo>
                  <a:pt x="26425" y="3053"/>
                </a:lnTo>
                <a:lnTo>
                  <a:pt x="17295" y="7708"/>
                </a:lnTo>
                <a:lnTo>
                  <a:pt x="9346" y="14729"/>
                </a:lnTo>
                <a:lnTo>
                  <a:pt x="3331" y="23337"/>
                </a:lnTo>
                <a:lnTo>
                  <a:pt x="0" y="32752"/>
                </a:lnTo>
                <a:lnTo>
                  <a:pt x="105" y="42198"/>
                </a:lnTo>
                <a:lnTo>
                  <a:pt x="4397" y="50894"/>
                </a:lnTo>
                <a:lnTo>
                  <a:pt x="13629" y="58061"/>
                </a:lnTo>
              </a:path>
              <a:path w="81028" h="62615">
                <a:moveTo>
                  <a:pt x="20195" y="61338"/>
                </a:moveTo>
                <a:lnTo>
                  <a:pt x="22142" y="61614"/>
                </a:lnTo>
                <a:lnTo>
                  <a:pt x="35296" y="62615"/>
                </a:lnTo>
                <a:lnTo>
                  <a:pt x="49089" y="61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281778" y="1591106"/>
            <a:ext cx="56522" cy="52141"/>
          </a:xfrm>
          <a:custGeom>
            <a:avLst/>
            <a:gdLst/>
            <a:ahLst/>
            <a:cxnLst/>
            <a:rect l="l" t="t" r="r" b="b"/>
            <a:pathLst>
              <a:path w="56522" h="52141">
                <a:moveTo>
                  <a:pt x="7876" y="9425"/>
                </a:moveTo>
                <a:lnTo>
                  <a:pt x="3487" y="12546"/>
                </a:lnTo>
                <a:lnTo>
                  <a:pt x="0" y="25293"/>
                </a:lnTo>
                <a:lnTo>
                  <a:pt x="853" y="39780"/>
                </a:lnTo>
                <a:lnTo>
                  <a:pt x="5208" y="51162"/>
                </a:lnTo>
                <a:lnTo>
                  <a:pt x="5971" y="52141"/>
                </a:lnTo>
                <a:lnTo>
                  <a:pt x="15427" y="45226"/>
                </a:lnTo>
                <a:lnTo>
                  <a:pt x="27262" y="38008"/>
                </a:lnTo>
                <a:lnTo>
                  <a:pt x="39247" y="30393"/>
                </a:lnTo>
                <a:lnTo>
                  <a:pt x="49157" y="22283"/>
                </a:lnTo>
                <a:lnTo>
                  <a:pt x="53659" y="16276"/>
                </a:lnTo>
                <a:lnTo>
                  <a:pt x="56522" y="6720"/>
                </a:lnTo>
                <a:lnTo>
                  <a:pt x="53617" y="1618"/>
                </a:lnTo>
                <a:lnTo>
                  <a:pt x="46561" y="0"/>
                </a:lnTo>
                <a:lnTo>
                  <a:pt x="36970" y="895"/>
                </a:lnTo>
                <a:lnTo>
                  <a:pt x="26460" y="3335"/>
                </a:lnTo>
                <a:lnTo>
                  <a:pt x="16647" y="6348"/>
                </a:lnTo>
                <a:lnTo>
                  <a:pt x="9148" y="8966"/>
                </a:lnTo>
                <a:lnTo>
                  <a:pt x="7876" y="9425"/>
                </a:lnTo>
                <a:close/>
              </a:path>
              <a:path w="56522" h="52141">
                <a:moveTo>
                  <a:pt x="12156" y="6383"/>
                </a:moveTo>
                <a:lnTo>
                  <a:pt x="7228" y="9659"/>
                </a:lnTo>
                <a:lnTo>
                  <a:pt x="7876" y="9425"/>
                </a:lnTo>
                <a:lnTo>
                  <a:pt x="12156" y="638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281778" y="1591106"/>
            <a:ext cx="56522" cy="52141"/>
          </a:xfrm>
          <a:custGeom>
            <a:avLst/>
            <a:gdLst/>
            <a:ahLst/>
            <a:cxnLst/>
            <a:rect l="l" t="t" r="r" b="b"/>
            <a:pathLst>
              <a:path w="56522" h="52141">
                <a:moveTo>
                  <a:pt x="12156" y="6383"/>
                </a:moveTo>
                <a:lnTo>
                  <a:pt x="3487" y="12546"/>
                </a:lnTo>
                <a:lnTo>
                  <a:pt x="0" y="25293"/>
                </a:lnTo>
                <a:lnTo>
                  <a:pt x="853" y="39780"/>
                </a:lnTo>
                <a:lnTo>
                  <a:pt x="5208" y="51162"/>
                </a:lnTo>
                <a:lnTo>
                  <a:pt x="5971" y="52141"/>
                </a:lnTo>
                <a:lnTo>
                  <a:pt x="15427" y="45226"/>
                </a:lnTo>
                <a:lnTo>
                  <a:pt x="27262" y="38008"/>
                </a:lnTo>
                <a:lnTo>
                  <a:pt x="39247" y="30393"/>
                </a:lnTo>
                <a:lnTo>
                  <a:pt x="49157" y="22283"/>
                </a:lnTo>
                <a:lnTo>
                  <a:pt x="53659" y="16276"/>
                </a:lnTo>
                <a:lnTo>
                  <a:pt x="56522" y="6720"/>
                </a:lnTo>
                <a:lnTo>
                  <a:pt x="53617" y="1618"/>
                </a:lnTo>
                <a:lnTo>
                  <a:pt x="46561" y="0"/>
                </a:lnTo>
                <a:lnTo>
                  <a:pt x="36970" y="895"/>
                </a:lnTo>
                <a:lnTo>
                  <a:pt x="26460" y="3335"/>
                </a:lnTo>
                <a:lnTo>
                  <a:pt x="16647" y="6348"/>
                </a:lnTo>
                <a:lnTo>
                  <a:pt x="9148" y="8966"/>
                </a:lnTo>
                <a:lnTo>
                  <a:pt x="7228" y="9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391830" y="1433146"/>
            <a:ext cx="16630" cy="19469"/>
          </a:xfrm>
          <a:custGeom>
            <a:avLst/>
            <a:gdLst/>
            <a:ahLst/>
            <a:cxnLst/>
            <a:rect l="l" t="t" r="r" b="b"/>
            <a:pathLst>
              <a:path w="16630" h="19469">
                <a:moveTo>
                  <a:pt x="16350" y="12141"/>
                </a:moveTo>
                <a:lnTo>
                  <a:pt x="16630" y="4597"/>
                </a:lnTo>
                <a:lnTo>
                  <a:pt x="11766" y="898"/>
                </a:lnTo>
                <a:lnTo>
                  <a:pt x="3681" y="4369"/>
                </a:lnTo>
                <a:lnTo>
                  <a:pt x="0" y="12058"/>
                </a:lnTo>
                <a:lnTo>
                  <a:pt x="3841" y="18537"/>
                </a:lnTo>
                <a:lnTo>
                  <a:pt x="15258" y="19469"/>
                </a:lnTo>
                <a:lnTo>
                  <a:pt x="16350" y="12141"/>
                </a:lnTo>
                <a:close/>
              </a:path>
              <a:path w="16630" h="19469">
                <a:moveTo>
                  <a:pt x="13861" y="0"/>
                </a:moveTo>
                <a:lnTo>
                  <a:pt x="10584" y="0"/>
                </a:lnTo>
                <a:lnTo>
                  <a:pt x="11766" y="898"/>
                </a:lnTo>
                <a:lnTo>
                  <a:pt x="1386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391830" y="1433146"/>
            <a:ext cx="16630" cy="19469"/>
          </a:xfrm>
          <a:custGeom>
            <a:avLst/>
            <a:gdLst/>
            <a:ahLst/>
            <a:cxnLst/>
            <a:rect l="l" t="t" r="r" b="b"/>
            <a:pathLst>
              <a:path w="16630" h="19469">
                <a:moveTo>
                  <a:pt x="13861" y="0"/>
                </a:moveTo>
                <a:lnTo>
                  <a:pt x="3681" y="4369"/>
                </a:lnTo>
                <a:lnTo>
                  <a:pt x="0" y="12058"/>
                </a:lnTo>
                <a:lnTo>
                  <a:pt x="3841" y="18537"/>
                </a:lnTo>
                <a:lnTo>
                  <a:pt x="15258" y="19469"/>
                </a:lnTo>
                <a:lnTo>
                  <a:pt x="16350" y="12141"/>
                </a:lnTo>
                <a:lnTo>
                  <a:pt x="16630" y="4597"/>
                </a:lnTo>
                <a:lnTo>
                  <a:pt x="105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800101" y="1410141"/>
            <a:ext cx="8218" cy="83516"/>
          </a:xfrm>
          <a:custGeom>
            <a:avLst/>
            <a:gdLst/>
            <a:ahLst/>
            <a:cxnLst/>
            <a:rect l="l" t="t" r="r" b="b"/>
            <a:pathLst>
              <a:path w="8218" h="83516">
                <a:moveTo>
                  <a:pt x="4794" y="4562"/>
                </a:moveTo>
                <a:lnTo>
                  <a:pt x="3291" y="6565"/>
                </a:lnTo>
                <a:lnTo>
                  <a:pt x="4794" y="4562"/>
                </a:lnTo>
                <a:close/>
              </a:path>
              <a:path w="8218" h="83516">
                <a:moveTo>
                  <a:pt x="8218" y="0"/>
                </a:moveTo>
                <a:lnTo>
                  <a:pt x="4794" y="4562"/>
                </a:lnTo>
                <a:lnTo>
                  <a:pt x="7617" y="3343"/>
                </a:lnTo>
                <a:lnTo>
                  <a:pt x="8218" y="0"/>
                </a:lnTo>
                <a:close/>
              </a:path>
              <a:path w="8218" h="83516">
                <a:moveTo>
                  <a:pt x="0" y="49705"/>
                </a:moveTo>
                <a:lnTo>
                  <a:pt x="2" y="53860"/>
                </a:lnTo>
                <a:lnTo>
                  <a:pt x="1329" y="63896"/>
                </a:lnTo>
                <a:lnTo>
                  <a:pt x="4685" y="73581"/>
                </a:lnTo>
                <a:lnTo>
                  <a:pt x="9747" y="80819"/>
                </a:lnTo>
                <a:lnTo>
                  <a:pt x="16194" y="83516"/>
                </a:lnTo>
                <a:lnTo>
                  <a:pt x="23703" y="79573"/>
                </a:lnTo>
                <a:lnTo>
                  <a:pt x="26697" y="75996"/>
                </a:lnTo>
                <a:lnTo>
                  <a:pt x="30628" y="66364"/>
                </a:lnTo>
                <a:lnTo>
                  <a:pt x="32768" y="52830"/>
                </a:lnTo>
                <a:lnTo>
                  <a:pt x="33221" y="38223"/>
                </a:lnTo>
                <a:lnTo>
                  <a:pt x="32095" y="25371"/>
                </a:lnTo>
                <a:lnTo>
                  <a:pt x="31218" y="21323"/>
                </a:lnTo>
                <a:lnTo>
                  <a:pt x="27441" y="13425"/>
                </a:lnTo>
                <a:lnTo>
                  <a:pt x="20734" y="5411"/>
                </a:lnTo>
                <a:lnTo>
                  <a:pt x="12649" y="1169"/>
                </a:lnTo>
                <a:lnTo>
                  <a:pt x="7617" y="3343"/>
                </a:lnTo>
                <a:lnTo>
                  <a:pt x="5941" y="12658"/>
                </a:lnTo>
                <a:lnTo>
                  <a:pt x="3322" y="24682"/>
                </a:lnTo>
                <a:lnTo>
                  <a:pt x="1096" y="36791"/>
                </a:lnTo>
                <a:lnTo>
                  <a:pt x="0" y="497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800102" y="1410141"/>
            <a:ext cx="33221" cy="83516"/>
          </a:xfrm>
          <a:custGeom>
            <a:avLst/>
            <a:gdLst/>
            <a:ahLst/>
            <a:cxnLst/>
            <a:rect l="l" t="t" r="r" b="b"/>
            <a:pathLst>
              <a:path w="33221" h="83516">
                <a:moveTo>
                  <a:pt x="8218" y="0"/>
                </a:moveTo>
                <a:lnTo>
                  <a:pt x="5941" y="12658"/>
                </a:lnTo>
                <a:lnTo>
                  <a:pt x="3322" y="24682"/>
                </a:lnTo>
                <a:lnTo>
                  <a:pt x="1096" y="36791"/>
                </a:lnTo>
                <a:lnTo>
                  <a:pt x="0" y="49705"/>
                </a:lnTo>
                <a:lnTo>
                  <a:pt x="2" y="53860"/>
                </a:lnTo>
                <a:lnTo>
                  <a:pt x="1329" y="63896"/>
                </a:lnTo>
                <a:lnTo>
                  <a:pt x="4685" y="73581"/>
                </a:lnTo>
                <a:lnTo>
                  <a:pt x="9747" y="80819"/>
                </a:lnTo>
                <a:lnTo>
                  <a:pt x="16194" y="83516"/>
                </a:lnTo>
                <a:lnTo>
                  <a:pt x="23703" y="79573"/>
                </a:lnTo>
                <a:lnTo>
                  <a:pt x="26697" y="75996"/>
                </a:lnTo>
                <a:lnTo>
                  <a:pt x="30628" y="66364"/>
                </a:lnTo>
                <a:lnTo>
                  <a:pt x="32768" y="52830"/>
                </a:lnTo>
                <a:lnTo>
                  <a:pt x="33221" y="38223"/>
                </a:lnTo>
                <a:lnTo>
                  <a:pt x="32095" y="25371"/>
                </a:lnTo>
                <a:lnTo>
                  <a:pt x="31218" y="21323"/>
                </a:lnTo>
                <a:lnTo>
                  <a:pt x="27441" y="13425"/>
                </a:lnTo>
                <a:lnTo>
                  <a:pt x="20734" y="5411"/>
                </a:lnTo>
                <a:lnTo>
                  <a:pt x="12649" y="1169"/>
                </a:lnTo>
                <a:lnTo>
                  <a:pt x="4738" y="4586"/>
                </a:lnTo>
                <a:lnTo>
                  <a:pt x="3291" y="6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229095" y="2729781"/>
            <a:ext cx="16252" cy="14528"/>
          </a:xfrm>
          <a:custGeom>
            <a:avLst/>
            <a:gdLst/>
            <a:ahLst/>
            <a:cxnLst/>
            <a:rect l="l" t="t" r="r" b="b"/>
            <a:pathLst>
              <a:path w="16252" h="14528">
                <a:moveTo>
                  <a:pt x="8978" y="0"/>
                </a:moveTo>
                <a:lnTo>
                  <a:pt x="3314" y="3200"/>
                </a:lnTo>
                <a:lnTo>
                  <a:pt x="0" y="8229"/>
                </a:lnTo>
                <a:lnTo>
                  <a:pt x="1371" y="14528"/>
                </a:lnTo>
                <a:lnTo>
                  <a:pt x="11666" y="13675"/>
                </a:lnTo>
                <a:lnTo>
                  <a:pt x="16252" y="7248"/>
                </a:lnTo>
                <a:lnTo>
                  <a:pt x="11968" y="594"/>
                </a:lnTo>
                <a:lnTo>
                  <a:pt x="897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229095" y="2729781"/>
            <a:ext cx="16252" cy="14528"/>
          </a:xfrm>
          <a:custGeom>
            <a:avLst/>
            <a:gdLst/>
            <a:ahLst/>
            <a:cxnLst/>
            <a:rect l="l" t="t" r="r" b="b"/>
            <a:pathLst>
              <a:path w="16252" h="14528">
                <a:moveTo>
                  <a:pt x="8978" y="0"/>
                </a:moveTo>
                <a:lnTo>
                  <a:pt x="3314" y="3200"/>
                </a:lnTo>
                <a:lnTo>
                  <a:pt x="0" y="8229"/>
                </a:lnTo>
                <a:lnTo>
                  <a:pt x="1371" y="14528"/>
                </a:lnTo>
                <a:lnTo>
                  <a:pt x="11666" y="13675"/>
                </a:lnTo>
                <a:lnTo>
                  <a:pt x="16252" y="7248"/>
                </a:lnTo>
                <a:lnTo>
                  <a:pt x="11968" y="594"/>
                </a:lnTo>
                <a:lnTo>
                  <a:pt x="106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304056" y="2866184"/>
            <a:ext cx="19469" cy="24396"/>
          </a:xfrm>
          <a:custGeom>
            <a:avLst/>
            <a:gdLst/>
            <a:ahLst/>
            <a:cxnLst/>
            <a:rect l="l" t="t" r="r" b="b"/>
            <a:pathLst>
              <a:path w="19469" h="24396">
                <a:moveTo>
                  <a:pt x="19469" y="0"/>
                </a:moveTo>
                <a:lnTo>
                  <a:pt x="16192" y="0"/>
                </a:lnTo>
                <a:lnTo>
                  <a:pt x="17267" y="1295"/>
                </a:lnTo>
                <a:lnTo>
                  <a:pt x="19469" y="0"/>
                </a:lnTo>
                <a:close/>
              </a:path>
              <a:path w="19469" h="24396">
                <a:moveTo>
                  <a:pt x="17267" y="1295"/>
                </a:moveTo>
                <a:lnTo>
                  <a:pt x="8639" y="6373"/>
                </a:lnTo>
                <a:lnTo>
                  <a:pt x="736" y="14448"/>
                </a:lnTo>
                <a:lnTo>
                  <a:pt x="0" y="24396"/>
                </a:lnTo>
                <a:lnTo>
                  <a:pt x="9251" y="20162"/>
                </a:lnTo>
                <a:lnTo>
                  <a:pt x="16932" y="10929"/>
                </a:lnTo>
                <a:lnTo>
                  <a:pt x="17381" y="1433"/>
                </a:lnTo>
                <a:lnTo>
                  <a:pt x="17267" y="129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304056" y="2866184"/>
            <a:ext cx="19469" cy="24396"/>
          </a:xfrm>
          <a:custGeom>
            <a:avLst/>
            <a:gdLst/>
            <a:ahLst/>
            <a:cxnLst/>
            <a:rect l="l" t="t" r="r" b="b"/>
            <a:pathLst>
              <a:path w="19469" h="24396">
                <a:moveTo>
                  <a:pt x="19469" y="0"/>
                </a:moveTo>
                <a:lnTo>
                  <a:pt x="8639" y="6373"/>
                </a:lnTo>
                <a:lnTo>
                  <a:pt x="736" y="14448"/>
                </a:lnTo>
                <a:lnTo>
                  <a:pt x="0" y="24396"/>
                </a:lnTo>
                <a:lnTo>
                  <a:pt x="9251" y="20162"/>
                </a:lnTo>
                <a:lnTo>
                  <a:pt x="16932" y="10929"/>
                </a:lnTo>
                <a:lnTo>
                  <a:pt x="17381" y="1433"/>
                </a:lnTo>
                <a:lnTo>
                  <a:pt x="161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186373" y="3010516"/>
            <a:ext cx="92450" cy="69031"/>
          </a:xfrm>
          <a:custGeom>
            <a:avLst/>
            <a:gdLst/>
            <a:ahLst/>
            <a:cxnLst/>
            <a:rect l="l" t="t" r="r" b="b"/>
            <a:pathLst>
              <a:path w="92450" h="69031">
                <a:moveTo>
                  <a:pt x="33620" y="282"/>
                </a:moveTo>
                <a:lnTo>
                  <a:pt x="22857" y="3983"/>
                </a:lnTo>
                <a:lnTo>
                  <a:pt x="8183" y="10377"/>
                </a:lnTo>
                <a:lnTo>
                  <a:pt x="4067" y="12080"/>
                </a:lnTo>
                <a:lnTo>
                  <a:pt x="1150" y="23621"/>
                </a:lnTo>
                <a:lnTo>
                  <a:pt x="0" y="36622"/>
                </a:lnTo>
                <a:lnTo>
                  <a:pt x="1727" y="49311"/>
                </a:lnTo>
                <a:lnTo>
                  <a:pt x="7446" y="59911"/>
                </a:lnTo>
                <a:lnTo>
                  <a:pt x="12640" y="64175"/>
                </a:lnTo>
                <a:lnTo>
                  <a:pt x="22669" y="67842"/>
                </a:lnTo>
                <a:lnTo>
                  <a:pt x="35257" y="69031"/>
                </a:lnTo>
                <a:lnTo>
                  <a:pt x="49068" y="67943"/>
                </a:lnTo>
                <a:lnTo>
                  <a:pt x="62767" y="64780"/>
                </a:lnTo>
                <a:lnTo>
                  <a:pt x="75019" y="59742"/>
                </a:lnTo>
                <a:lnTo>
                  <a:pt x="84487" y="53029"/>
                </a:lnTo>
                <a:lnTo>
                  <a:pt x="89208" y="46484"/>
                </a:lnTo>
                <a:lnTo>
                  <a:pt x="92450" y="34139"/>
                </a:lnTo>
                <a:lnTo>
                  <a:pt x="90858" y="23818"/>
                </a:lnTo>
                <a:lnTo>
                  <a:pt x="85394" y="15449"/>
                </a:lnTo>
                <a:lnTo>
                  <a:pt x="77022" y="8957"/>
                </a:lnTo>
                <a:lnTo>
                  <a:pt x="66703" y="4267"/>
                </a:lnTo>
                <a:lnTo>
                  <a:pt x="55402" y="1306"/>
                </a:lnTo>
                <a:lnTo>
                  <a:pt x="44079" y="0"/>
                </a:lnTo>
                <a:lnTo>
                  <a:pt x="33620" y="28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186373" y="3010516"/>
            <a:ext cx="92450" cy="69031"/>
          </a:xfrm>
          <a:custGeom>
            <a:avLst/>
            <a:gdLst/>
            <a:ahLst/>
            <a:cxnLst/>
            <a:rect l="l" t="t" r="r" b="b"/>
            <a:pathLst>
              <a:path w="92450" h="69031">
                <a:moveTo>
                  <a:pt x="33620" y="282"/>
                </a:moveTo>
                <a:lnTo>
                  <a:pt x="22857" y="3983"/>
                </a:lnTo>
                <a:lnTo>
                  <a:pt x="8183" y="10377"/>
                </a:lnTo>
                <a:lnTo>
                  <a:pt x="4067" y="12080"/>
                </a:lnTo>
                <a:lnTo>
                  <a:pt x="1150" y="23621"/>
                </a:lnTo>
                <a:lnTo>
                  <a:pt x="0" y="36622"/>
                </a:lnTo>
                <a:lnTo>
                  <a:pt x="1727" y="49311"/>
                </a:lnTo>
                <a:lnTo>
                  <a:pt x="7446" y="59911"/>
                </a:lnTo>
                <a:lnTo>
                  <a:pt x="12640" y="64175"/>
                </a:lnTo>
                <a:lnTo>
                  <a:pt x="22669" y="67842"/>
                </a:lnTo>
                <a:lnTo>
                  <a:pt x="35257" y="69031"/>
                </a:lnTo>
                <a:lnTo>
                  <a:pt x="49068" y="67943"/>
                </a:lnTo>
                <a:lnTo>
                  <a:pt x="62767" y="64780"/>
                </a:lnTo>
                <a:lnTo>
                  <a:pt x="75019" y="59742"/>
                </a:lnTo>
                <a:lnTo>
                  <a:pt x="84487" y="53029"/>
                </a:lnTo>
                <a:lnTo>
                  <a:pt x="89208" y="46484"/>
                </a:lnTo>
                <a:lnTo>
                  <a:pt x="92450" y="34139"/>
                </a:lnTo>
                <a:lnTo>
                  <a:pt x="90858" y="23818"/>
                </a:lnTo>
                <a:lnTo>
                  <a:pt x="85394" y="15449"/>
                </a:lnTo>
                <a:lnTo>
                  <a:pt x="77022" y="8957"/>
                </a:lnTo>
                <a:lnTo>
                  <a:pt x="66703" y="4267"/>
                </a:lnTo>
                <a:lnTo>
                  <a:pt x="55402" y="1306"/>
                </a:lnTo>
                <a:lnTo>
                  <a:pt x="44079" y="0"/>
                </a:lnTo>
                <a:lnTo>
                  <a:pt x="33620" y="2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419627" y="1766484"/>
            <a:ext cx="17411" cy="85064"/>
          </a:xfrm>
          <a:custGeom>
            <a:avLst/>
            <a:gdLst/>
            <a:ahLst/>
            <a:cxnLst/>
            <a:rect l="l" t="t" r="r" b="b"/>
            <a:pathLst>
              <a:path w="17411" h="85064">
                <a:moveTo>
                  <a:pt x="17411" y="66738"/>
                </a:moveTo>
                <a:lnTo>
                  <a:pt x="17411" y="0"/>
                </a:lnTo>
                <a:lnTo>
                  <a:pt x="0" y="9791"/>
                </a:lnTo>
                <a:lnTo>
                  <a:pt x="0" y="85064"/>
                </a:lnTo>
                <a:lnTo>
                  <a:pt x="17411" y="6673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419627" y="1766484"/>
            <a:ext cx="17411" cy="85064"/>
          </a:xfrm>
          <a:custGeom>
            <a:avLst/>
            <a:gdLst/>
            <a:ahLst/>
            <a:cxnLst/>
            <a:rect l="l" t="t" r="r" b="b"/>
            <a:pathLst>
              <a:path w="17411" h="85064">
                <a:moveTo>
                  <a:pt x="17411" y="66738"/>
                </a:moveTo>
                <a:lnTo>
                  <a:pt x="0" y="85064"/>
                </a:lnTo>
                <a:lnTo>
                  <a:pt x="0" y="9791"/>
                </a:lnTo>
                <a:lnTo>
                  <a:pt x="17411" y="0"/>
                </a:lnTo>
                <a:lnTo>
                  <a:pt x="17411" y="667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417113" y="1776272"/>
            <a:ext cx="0" cy="75272"/>
          </a:xfrm>
          <a:custGeom>
            <a:avLst/>
            <a:gdLst/>
            <a:ahLst/>
            <a:cxnLst/>
            <a:rect l="l" t="t" r="r" b="b"/>
            <a:pathLst>
              <a:path h="75272">
                <a:moveTo>
                  <a:pt x="0" y="0"/>
                </a:moveTo>
                <a:lnTo>
                  <a:pt x="0" y="75272"/>
                </a:lnTo>
              </a:path>
            </a:pathLst>
          </a:custGeom>
          <a:ln w="628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417113" y="1772749"/>
            <a:ext cx="0" cy="82321"/>
          </a:xfrm>
          <a:custGeom>
            <a:avLst/>
            <a:gdLst/>
            <a:ahLst/>
            <a:cxnLst/>
            <a:rect l="l" t="t" r="r" b="b"/>
            <a:pathLst>
              <a:path h="82321">
                <a:moveTo>
                  <a:pt x="0" y="0"/>
                </a:moveTo>
                <a:lnTo>
                  <a:pt x="0" y="82321"/>
                </a:lnTo>
              </a:path>
            </a:pathLst>
          </a:custGeom>
          <a:ln w="133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414607" y="1766488"/>
            <a:ext cx="22428" cy="9791"/>
          </a:xfrm>
          <a:custGeom>
            <a:avLst/>
            <a:gdLst/>
            <a:ahLst/>
            <a:cxnLst/>
            <a:rect l="l" t="t" r="r" b="b"/>
            <a:pathLst>
              <a:path w="22428" h="9791">
                <a:moveTo>
                  <a:pt x="18554" y="0"/>
                </a:moveTo>
                <a:lnTo>
                  <a:pt x="0" y="9791"/>
                </a:lnTo>
                <a:lnTo>
                  <a:pt x="5016" y="9791"/>
                </a:lnTo>
                <a:lnTo>
                  <a:pt x="22428" y="0"/>
                </a:lnTo>
                <a:lnTo>
                  <a:pt x="1855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414607" y="1766488"/>
            <a:ext cx="22428" cy="9791"/>
          </a:xfrm>
          <a:custGeom>
            <a:avLst/>
            <a:gdLst/>
            <a:ahLst/>
            <a:cxnLst/>
            <a:rect l="l" t="t" r="r" b="b"/>
            <a:pathLst>
              <a:path w="22428" h="9791">
                <a:moveTo>
                  <a:pt x="18554" y="0"/>
                </a:moveTo>
                <a:lnTo>
                  <a:pt x="22428" y="0"/>
                </a:lnTo>
                <a:lnTo>
                  <a:pt x="5016" y="9791"/>
                </a:lnTo>
                <a:lnTo>
                  <a:pt x="0" y="9791"/>
                </a:lnTo>
                <a:lnTo>
                  <a:pt x="1855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423017" y="1781247"/>
            <a:ext cx="1816" cy="7810"/>
          </a:xfrm>
          <a:custGeom>
            <a:avLst/>
            <a:gdLst/>
            <a:ahLst/>
            <a:cxnLst/>
            <a:rect l="l" t="t" r="r" b="b"/>
            <a:pathLst>
              <a:path w="1816" h="7810">
                <a:moveTo>
                  <a:pt x="1816" y="3911"/>
                </a:moveTo>
                <a:lnTo>
                  <a:pt x="406" y="0"/>
                </a:lnTo>
                <a:lnTo>
                  <a:pt x="0" y="3911"/>
                </a:lnTo>
                <a:lnTo>
                  <a:pt x="1409" y="7810"/>
                </a:lnTo>
                <a:lnTo>
                  <a:pt x="1816" y="39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423017" y="1781247"/>
            <a:ext cx="1816" cy="7810"/>
          </a:xfrm>
          <a:custGeom>
            <a:avLst/>
            <a:gdLst/>
            <a:ahLst/>
            <a:cxnLst/>
            <a:rect l="l" t="t" r="r" b="b"/>
            <a:pathLst>
              <a:path w="1816" h="7810">
                <a:moveTo>
                  <a:pt x="1816" y="3911"/>
                </a:moveTo>
                <a:lnTo>
                  <a:pt x="1816" y="6070"/>
                </a:lnTo>
                <a:lnTo>
                  <a:pt x="1409" y="7810"/>
                </a:lnTo>
                <a:lnTo>
                  <a:pt x="914" y="7810"/>
                </a:lnTo>
                <a:lnTo>
                  <a:pt x="406" y="7810"/>
                </a:lnTo>
                <a:lnTo>
                  <a:pt x="0" y="6070"/>
                </a:lnTo>
                <a:lnTo>
                  <a:pt x="0" y="3911"/>
                </a:lnTo>
                <a:lnTo>
                  <a:pt x="0" y="1752"/>
                </a:lnTo>
                <a:lnTo>
                  <a:pt x="406" y="0"/>
                </a:lnTo>
                <a:lnTo>
                  <a:pt x="914" y="0"/>
                </a:lnTo>
                <a:lnTo>
                  <a:pt x="1409" y="0"/>
                </a:lnTo>
                <a:lnTo>
                  <a:pt x="1816" y="1752"/>
                </a:lnTo>
                <a:lnTo>
                  <a:pt x="1816" y="39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3433066" y="1773699"/>
            <a:ext cx="1206" cy="5168"/>
          </a:xfrm>
          <a:custGeom>
            <a:avLst/>
            <a:gdLst/>
            <a:ahLst/>
            <a:cxnLst/>
            <a:rect l="l" t="t" r="r" b="b"/>
            <a:pathLst>
              <a:path w="1206" h="5168">
                <a:moveTo>
                  <a:pt x="1206" y="2578"/>
                </a:moveTo>
                <a:lnTo>
                  <a:pt x="266" y="0"/>
                </a:lnTo>
                <a:lnTo>
                  <a:pt x="0" y="2578"/>
                </a:lnTo>
                <a:lnTo>
                  <a:pt x="927" y="5168"/>
                </a:lnTo>
                <a:lnTo>
                  <a:pt x="1206" y="2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433066" y="1773699"/>
            <a:ext cx="1206" cy="5168"/>
          </a:xfrm>
          <a:custGeom>
            <a:avLst/>
            <a:gdLst/>
            <a:ahLst/>
            <a:cxnLst/>
            <a:rect l="l" t="t" r="r" b="b"/>
            <a:pathLst>
              <a:path w="1206" h="5168">
                <a:moveTo>
                  <a:pt x="1206" y="2578"/>
                </a:moveTo>
                <a:lnTo>
                  <a:pt x="1206" y="4013"/>
                </a:lnTo>
                <a:lnTo>
                  <a:pt x="927" y="5168"/>
                </a:lnTo>
                <a:lnTo>
                  <a:pt x="596" y="5168"/>
                </a:lnTo>
                <a:lnTo>
                  <a:pt x="266" y="5168"/>
                </a:lnTo>
                <a:lnTo>
                  <a:pt x="0" y="4013"/>
                </a:lnTo>
                <a:lnTo>
                  <a:pt x="0" y="2578"/>
                </a:lnTo>
                <a:lnTo>
                  <a:pt x="0" y="1155"/>
                </a:lnTo>
                <a:lnTo>
                  <a:pt x="266" y="0"/>
                </a:lnTo>
                <a:lnTo>
                  <a:pt x="596" y="0"/>
                </a:lnTo>
                <a:lnTo>
                  <a:pt x="927" y="0"/>
                </a:lnTo>
                <a:lnTo>
                  <a:pt x="1206" y="1155"/>
                </a:lnTo>
                <a:lnTo>
                  <a:pt x="1206" y="2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3423017" y="1829190"/>
            <a:ext cx="1816" cy="7797"/>
          </a:xfrm>
          <a:custGeom>
            <a:avLst/>
            <a:gdLst/>
            <a:ahLst/>
            <a:cxnLst/>
            <a:rect l="l" t="t" r="r" b="b"/>
            <a:pathLst>
              <a:path w="1816" h="7797">
                <a:moveTo>
                  <a:pt x="1816" y="3898"/>
                </a:moveTo>
                <a:lnTo>
                  <a:pt x="406" y="0"/>
                </a:lnTo>
                <a:lnTo>
                  <a:pt x="0" y="3898"/>
                </a:lnTo>
                <a:lnTo>
                  <a:pt x="1409" y="7797"/>
                </a:lnTo>
                <a:lnTo>
                  <a:pt x="1816" y="38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423017" y="1829190"/>
            <a:ext cx="1816" cy="7797"/>
          </a:xfrm>
          <a:custGeom>
            <a:avLst/>
            <a:gdLst/>
            <a:ahLst/>
            <a:cxnLst/>
            <a:rect l="l" t="t" r="r" b="b"/>
            <a:pathLst>
              <a:path w="1816" h="7797">
                <a:moveTo>
                  <a:pt x="1816" y="3898"/>
                </a:moveTo>
                <a:lnTo>
                  <a:pt x="1816" y="6057"/>
                </a:lnTo>
                <a:lnTo>
                  <a:pt x="1409" y="7797"/>
                </a:lnTo>
                <a:lnTo>
                  <a:pt x="914" y="7797"/>
                </a:lnTo>
                <a:lnTo>
                  <a:pt x="406" y="7797"/>
                </a:lnTo>
                <a:lnTo>
                  <a:pt x="0" y="6057"/>
                </a:lnTo>
                <a:lnTo>
                  <a:pt x="0" y="3898"/>
                </a:lnTo>
                <a:lnTo>
                  <a:pt x="0" y="1739"/>
                </a:lnTo>
                <a:lnTo>
                  <a:pt x="406" y="0"/>
                </a:lnTo>
                <a:lnTo>
                  <a:pt x="914" y="0"/>
                </a:lnTo>
                <a:lnTo>
                  <a:pt x="1409" y="0"/>
                </a:lnTo>
                <a:lnTo>
                  <a:pt x="1816" y="1739"/>
                </a:lnTo>
                <a:lnTo>
                  <a:pt x="1816" y="38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3969708" y="1766073"/>
            <a:ext cx="32753" cy="83934"/>
          </a:xfrm>
          <a:custGeom>
            <a:avLst/>
            <a:gdLst/>
            <a:ahLst/>
            <a:cxnLst/>
            <a:rect l="l" t="t" r="r" b="b"/>
            <a:pathLst>
              <a:path w="32753" h="83934">
                <a:moveTo>
                  <a:pt x="0" y="73875"/>
                </a:moveTo>
                <a:lnTo>
                  <a:pt x="32753" y="83934"/>
                </a:lnTo>
                <a:lnTo>
                  <a:pt x="32753" y="5207"/>
                </a:lnTo>
                <a:lnTo>
                  <a:pt x="0" y="0"/>
                </a:lnTo>
                <a:lnTo>
                  <a:pt x="0" y="7387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969708" y="1766073"/>
            <a:ext cx="32753" cy="83934"/>
          </a:xfrm>
          <a:custGeom>
            <a:avLst/>
            <a:gdLst/>
            <a:ahLst/>
            <a:cxnLst/>
            <a:rect l="l" t="t" r="r" b="b"/>
            <a:pathLst>
              <a:path w="32753" h="83934">
                <a:moveTo>
                  <a:pt x="0" y="73875"/>
                </a:moveTo>
                <a:lnTo>
                  <a:pt x="32753" y="83934"/>
                </a:lnTo>
                <a:lnTo>
                  <a:pt x="32753" y="5207"/>
                </a:lnTo>
                <a:lnTo>
                  <a:pt x="0" y="0"/>
                </a:lnTo>
                <a:lnTo>
                  <a:pt x="0" y="73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006107" y="1771282"/>
            <a:ext cx="0" cy="78727"/>
          </a:xfrm>
          <a:custGeom>
            <a:avLst/>
            <a:gdLst/>
            <a:ahLst/>
            <a:cxnLst/>
            <a:rect l="l" t="t" r="r" b="b"/>
            <a:pathLst>
              <a:path h="78727">
                <a:moveTo>
                  <a:pt x="0" y="0"/>
                </a:moveTo>
                <a:lnTo>
                  <a:pt x="0" y="78727"/>
                </a:lnTo>
              </a:path>
            </a:pathLst>
          </a:custGeom>
          <a:ln w="8559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006107" y="1767758"/>
            <a:ext cx="0" cy="85775"/>
          </a:xfrm>
          <a:custGeom>
            <a:avLst/>
            <a:gdLst/>
            <a:ahLst/>
            <a:cxnLst/>
            <a:rect l="l" t="t" r="r" b="b"/>
            <a:pathLst>
              <a:path h="85775">
                <a:moveTo>
                  <a:pt x="0" y="0"/>
                </a:moveTo>
                <a:lnTo>
                  <a:pt x="0" y="85775"/>
                </a:lnTo>
              </a:path>
            </a:pathLst>
          </a:custGeom>
          <a:ln w="1560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969708" y="1766079"/>
            <a:ext cx="40043" cy="5207"/>
          </a:xfrm>
          <a:custGeom>
            <a:avLst/>
            <a:gdLst/>
            <a:ahLst/>
            <a:cxnLst/>
            <a:rect l="l" t="t" r="r" b="b"/>
            <a:pathLst>
              <a:path w="40043" h="5206">
                <a:moveTo>
                  <a:pt x="7289" y="0"/>
                </a:moveTo>
                <a:lnTo>
                  <a:pt x="0" y="0"/>
                </a:lnTo>
                <a:lnTo>
                  <a:pt x="32753" y="5207"/>
                </a:lnTo>
                <a:lnTo>
                  <a:pt x="40043" y="5207"/>
                </a:lnTo>
                <a:lnTo>
                  <a:pt x="728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969708" y="1766079"/>
            <a:ext cx="40043" cy="5207"/>
          </a:xfrm>
          <a:custGeom>
            <a:avLst/>
            <a:gdLst/>
            <a:ahLst/>
            <a:cxnLst/>
            <a:rect l="l" t="t" r="r" b="b"/>
            <a:pathLst>
              <a:path w="40043" h="5206">
                <a:moveTo>
                  <a:pt x="7289" y="0"/>
                </a:moveTo>
                <a:lnTo>
                  <a:pt x="0" y="0"/>
                </a:lnTo>
                <a:lnTo>
                  <a:pt x="32753" y="5207"/>
                </a:lnTo>
                <a:lnTo>
                  <a:pt x="40043" y="5207"/>
                </a:lnTo>
                <a:lnTo>
                  <a:pt x="72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993767" y="1777093"/>
            <a:ext cx="4114" cy="9398"/>
          </a:xfrm>
          <a:custGeom>
            <a:avLst/>
            <a:gdLst/>
            <a:ahLst/>
            <a:cxnLst/>
            <a:rect l="l" t="t" r="r" b="b"/>
            <a:pathLst>
              <a:path w="4114" h="9398">
                <a:moveTo>
                  <a:pt x="0" y="4699"/>
                </a:moveTo>
                <a:lnTo>
                  <a:pt x="0" y="7289"/>
                </a:lnTo>
                <a:lnTo>
                  <a:pt x="3187" y="9398"/>
                </a:lnTo>
                <a:lnTo>
                  <a:pt x="4114" y="7289"/>
                </a:lnTo>
                <a:lnTo>
                  <a:pt x="4114" y="2095"/>
                </a:lnTo>
                <a:lnTo>
                  <a:pt x="927" y="0"/>
                </a:lnTo>
                <a:lnTo>
                  <a:pt x="0" y="2095"/>
                </a:lnTo>
                <a:lnTo>
                  <a:pt x="0" y="46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993767" y="1777093"/>
            <a:ext cx="4114" cy="9398"/>
          </a:xfrm>
          <a:custGeom>
            <a:avLst/>
            <a:gdLst/>
            <a:ahLst/>
            <a:cxnLst/>
            <a:rect l="l" t="t" r="r" b="b"/>
            <a:pathLst>
              <a:path w="4114" h="9398">
                <a:moveTo>
                  <a:pt x="0" y="4699"/>
                </a:moveTo>
                <a:lnTo>
                  <a:pt x="0" y="7289"/>
                </a:lnTo>
                <a:lnTo>
                  <a:pt x="927" y="9398"/>
                </a:lnTo>
                <a:lnTo>
                  <a:pt x="2057" y="9398"/>
                </a:lnTo>
                <a:lnTo>
                  <a:pt x="3187" y="9398"/>
                </a:lnTo>
                <a:lnTo>
                  <a:pt x="4114" y="7289"/>
                </a:lnTo>
                <a:lnTo>
                  <a:pt x="4114" y="4699"/>
                </a:lnTo>
                <a:lnTo>
                  <a:pt x="4114" y="2095"/>
                </a:lnTo>
                <a:lnTo>
                  <a:pt x="3187" y="0"/>
                </a:lnTo>
                <a:lnTo>
                  <a:pt x="2057" y="0"/>
                </a:lnTo>
                <a:lnTo>
                  <a:pt x="927" y="0"/>
                </a:lnTo>
                <a:lnTo>
                  <a:pt x="0" y="2095"/>
                </a:lnTo>
                <a:lnTo>
                  <a:pt x="0" y="4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974547" y="1774074"/>
            <a:ext cx="2997" cy="6858"/>
          </a:xfrm>
          <a:custGeom>
            <a:avLst/>
            <a:gdLst/>
            <a:ahLst/>
            <a:cxnLst/>
            <a:rect l="l" t="t" r="r" b="b"/>
            <a:pathLst>
              <a:path w="2997" h="6857">
                <a:moveTo>
                  <a:pt x="0" y="3428"/>
                </a:moveTo>
                <a:lnTo>
                  <a:pt x="673" y="6857"/>
                </a:lnTo>
                <a:lnTo>
                  <a:pt x="2997" y="3428"/>
                </a:lnTo>
                <a:lnTo>
                  <a:pt x="2336" y="0"/>
                </a:lnTo>
                <a:lnTo>
                  <a:pt x="0" y="34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974547" y="1774074"/>
            <a:ext cx="2997" cy="6858"/>
          </a:xfrm>
          <a:custGeom>
            <a:avLst/>
            <a:gdLst/>
            <a:ahLst/>
            <a:cxnLst/>
            <a:rect l="l" t="t" r="r" b="b"/>
            <a:pathLst>
              <a:path w="2997" h="6857">
                <a:moveTo>
                  <a:pt x="0" y="3428"/>
                </a:moveTo>
                <a:lnTo>
                  <a:pt x="0" y="5321"/>
                </a:lnTo>
                <a:lnTo>
                  <a:pt x="673" y="6857"/>
                </a:lnTo>
                <a:lnTo>
                  <a:pt x="1498" y="6857"/>
                </a:lnTo>
                <a:lnTo>
                  <a:pt x="2336" y="6857"/>
                </a:lnTo>
                <a:lnTo>
                  <a:pt x="2997" y="5321"/>
                </a:lnTo>
                <a:lnTo>
                  <a:pt x="2997" y="3428"/>
                </a:lnTo>
                <a:lnTo>
                  <a:pt x="2997" y="1536"/>
                </a:lnTo>
                <a:lnTo>
                  <a:pt x="2336" y="0"/>
                </a:lnTo>
                <a:lnTo>
                  <a:pt x="1498" y="0"/>
                </a:lnTo>
                <a:lnTo>
                  <a:pt x="673" y="0"/>
                </a:lnTo>
                <a:lnTo>
                  <a:pt x="0" y="1536"/>
                </a:lnTo>
                <a:lnTo>
                  <a:pt x="0" y="34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993430" y="1828732"/>
            <a:ext cx="3416" cy="7810"/>
          </a:xfrm>
          <a:custGeom>
            <a:avLst/>
            <a:gdLst/>
            <a:ahLst/>
            <a:cxnLst/>
            <a:rect l="l" t="t" r="r" b="b"/>
            <a:pathLst>
              <a:path w="3416" h="7810">
                <a:moveTo>
                  <a:pt x="0" y="3898"/>
                </a:moveTo>
                <a:lnTo>
                  <a:pt x="762" y="7810"/>
                </a:lnTo>
                <a:lnTo>
                  <a:pt x="3416" y="6057"/>
                </a:lnTo>
                <a:lnTo>
                  <a:pt x="3416" y="1739"/>
                </a:lnTo>
                <a:lnTo>
                  <a:pt x="762" y="0"/>
                </a:lnTo>
                <a:lnTo>
                  <a:pt x="0" y="38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993430" y="1828732"/>
            <a:ext cx="3416" cy="7810"/>
          </a:xfrm>
          <a:custGeom>
            <a:avLst/>
            <a:gdLst/>
            <a:ahLst/>
            <a:cxnLst/>
            <a:rect l="l" t="t" r="r" b="b"/>
            <a:pathLst>
              <a:path w="3416" h="7810">
                <a:moveTo>
                  <a:pt x="0" y="3898"/>
                </a:moveTo>
                <a:lnTo>
                  <a:pt x="0" y="6057"/>
                </a:lnTo>
                <a:lnTo>
                  <a:pt x="762" y="7810"/>
                </a:lnTo>
                <a:lnTo>
                  <a:pt x="1701" y="7810"/>
                </a:lnTo>
                <a:lnTo>
                  <a:pt x="2654" y="7810"/>
                </a:lnTo>
                <a:lnTo>
                  <a:pt x="3416" y="6057"/>
                </a:lnTo>
                <a:lnTo>
                  <a:pt x="3416" y="3898"/>
                </a:lnTo>
                <a:lnTo>
                  <a:pt x="3416" y="1739"/>
                </a:lnTo>
                <a:lnTo>
                  <a:pt x="2654" y="0"/>
                </a:lnTo>
                <a:lnTo>
                  <a:pt x="1701" y="0"/>
                </a:lnTo>
                <a:lnTo>
                  <a:pt x="762" y="0"/>
                </a:lnTo>
                <a:lnTo>
                  <a:pt x="0" y="1739"/>
                </a:lnTo>
                <a:lnTo>
                  <a:pt x="0" y="38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975174" y="1824979"/>
            <a:ext cx="3429" cy="7810"/>
          </a:xfrm>
          <a:custGeom>
            <a:avLst/>
            <a:gdLst/>
            <a:ahLst/>
            <a:cxnLst/>
            <a:rect l="l" t="t" r="r" b="b"/>
            <a:pathLst>
              <a:path w="3428" h="7810">
                <a:moveTo>
                  <a:pt x="0" y="3911"/>
                </a:moveTo>
                <a:lnTo>
                  <a:pt x="762" y="7810"/>
                </a:lnTo>
                <a:lnTo>
                  <a:pt x="3429" y="6070"/>
                </a:lnTo>
                <a:lnTo>
                  <a:pt x="3429" y="1752"/>
                </a:lnTo>
                <a:lnTo>
                  <a:pt x="762" y="0"/>
                </a:lnTo>
                <a:lnTo>
                  <a:pt x="0" y="39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975174" y="1824979"/>
            <a:ext cx="3429" cy="7810"/>
          </a:xfrm>
          <a:custGeom>
            <a:avLst/>
            <a:gdLst/>
            <a:ahLst/>
            <a:cxnLst/>
            <a:rect l="l" t="t" r="r" b="b"/>
            <a:pathLst>
              <a:path w="3428" h="7810">
                <a:moveTo>
                  <a:pt x="0" y="3911"/>
                </a:moveTo>
                <a:lnTo>
                  <a:pt x="0" y="6070"/>
                </a:lnTo>
                <a:lnTo>
                  <a:pt x="762" y="7810"/>
                </a:lnTo>
                <a:lnTo>
                  <a:pt x="1714" y="7810"/>
                </a:lnTo>
                <a:lnTo>
                  <a:pt x="2654" y="7810"/>
                </a:lnTo>
                <a:lnTo>
                  <a:pt x="3429" y="6070"/>
                </a:lnTo>
                <a:lnTo>
                  <a:pt x="3429" y="3911"/>
                </a:lnTo>
                <a:lnTo>
                  <a:pt x="3429" y="1752"/>
                </a:lnTo>
                <a:lnTo>
                  <a:pt x="2654" y="0"/>
                </a:lnTo>
                <a:lnTo>
                  <a:pt x="1714" y="0"/>
                </a:lnTo>
                <a:lnTo>
                  <a:pt x="762" y="0"/>
                </a:lnTo>
                <a:lnTo>
                  <a:pt x="0" y="1752"/>
                </a:lnTo>
                <a:lnTo>
                  <a:pt x="0" y="39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974754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84" y="0"/>
                </a:lnTo>
                <a:lnTo>
                  <a:pt x="0" y="5689"/>
                </a:lnTo>
                <a:lnTo>
                  <a:pt x="0" y="19697"/>
                </a:lnTo>
                <a:lnTo>
                  <a:pt x="3784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974754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84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84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96809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81" y="0"/>
                </a:lnTo>
                <a:lnTo>
                  <a:pt x="3771" y="0"/>
                </a:lnTo>
                <a:lnTo>
                  <a:pt x="0" y="5689"/>
                </a:lnTo>
                <a:lnTo>
                  <a:pt x="0" y="19697"/>
                </a:lnTo>
                <a:lnTo>
                  <a:pt x="3771" y="25374"/>
                </a:lnTo>
                <a:lnTo>
                  <a:pt x="13081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96809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81" y="25374"/>
                </a:lnTo>
                <a:lnTo>
                  <a:pt x="8432" y="25374"/>
                </a:lnTo>
                <a:lnTo>
                  <a:pt x="3771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71" y="0"/>
                </a:lnTo>
                <a:lnTo>
                  <a:pt x="8432" y="0"/>
                </a:lnTo>
                <a:lnTo>
                  <a:pt x="13081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96142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71" y="0"/>
                </a:lnTo>
                <a:lnTo>
                  <a:pt x="0" y="5689"/>
                </a:lnTo>
                <a:lnTo>
                  <a:pt x="0" y="19697"/>
                </a:lnTo>
                <a:lnTo>
                  <a:pt x="3771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96142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71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71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95475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71" y="0"/>
                </a:lnTo>
                <a:lnTo>
                  <a:pt x="0" y="5689"/>
                </a:lnTo>
                <a:lnTo>
                  <a:pt x="0" y="19697"/>
                </a:lnTo>
                <a:lnTo>
                  <a:pt x="3771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95475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71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71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94808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71" y="0"/>
                </a:lnTo>
                <a:lnTo>
                  <a:pt x="0" y="5689"/>
                </a:lnTo>
                <a:lnTo>
                  <a:pt x="0" y="19697"/>
                </a:lnTo>
                <a:lnTo>
                  <a:pt x="3771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948082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71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71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94141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84" y="0"/>
                </a:lnTo>
                <a:lnTo>
                  <a:pt x="0" y="5689"/>
                </a:lnTo>
                <a:lnTo>
                  <a:pt x="0" y="19697"/>
                </a:lnTo>
                <a:lnTo>
                  <a:pt x="3784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94141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84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84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93474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84" y="0"/>
                </a:lnTo>
                <a:lnTo>
                  <a:pt x="0" y="5689"/>
                </a:lnTo>
                <a:lnTo>
                  <a:pt x="0" y="19697"/>
                </a:lnTo>
                <a:lnTo>
                  <a:pt x="3784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93474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84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84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92807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84" y="0"/>
                </a:lnTo>
                <a:lnTo>
                  <a:pt x="0" y="5689"/>
                </a:lnTo>
                <a:lnTo>
                  <a:pt x="0" y="19697"/>
                </a:lnTo>
                <a:lnTo>
                  <a:pt x="3784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392807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84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84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392140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84" y="0"/>
                </a:lnTo>
                <a:lnTo>
                  <a:pt x="0" y="5689"/>
                </a:lnTo>
                <a:lnTo>
                  <a:pt x="0" y="19697"/>
                </a:lnTo>
                <a:lnTo>
                  <a:pt x="3784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392140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84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84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391473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93" y="0"/>
                </a:lnTo>
                <a:lnTo>
                  <a:pt x="3784" y="0"/>
                </a:lnTo>
                <a:lnTo>
                  <a:pt x="0" y="5689"/>
                </a:lnTo>
                <a:lnTo>
                  <a:pt x="0" y="19697"/>
                </a:lnTo>
                <a:lnTo>
                  <a:pt x="3784" y="25374"/>
                </a:lnTo>
                <a:lnTo>
                  <a:pt x="13093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914731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93" y="25374"/>
                </a:lnTo>
                <a:lnTo>
                  <a:pt x="8432" y="25374"/>
                </a:lnTo>
                <a:lnTo>
                  <a:pt x="3784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84" y="0"/>
                </a:lnTo>
                <a:lnTo>
                  <a:pt x="8432" y="0"/>
                </a:lnTo>
                <a:lnTo>
                  <a:pt x="13093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908068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5689"/>
                </a:lnTo>
                <a:lnTo>
                  <a:pt x="13081" y="0"/>
                </a:lnTo>
                <a:lnTo>
                  <a:pt x="3771" y="0"/>
                </a:lnTo>
                <a:lnTo>
                  <a:pt x="0" y="5689"/>
                </a:lnTo>
                <a:lnTo>
                  <a:pt x="0" y="19697"/>
                </a:lnTo>
                <a:lnTo>
                  <a:pt x="3771" y="25374"/>
                </a:lnTo>
                <a:lnTo>
                  <a:pt x="13081" y="25374"/>
                </a:lnTo>
                <a:lnTo>
                  <a:pt x="16865" y="19697"/>
                </a:lnTo>
                <a:lnTo>
                  <a:pt x="16865" y="12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908068" y="1792834"/>
            <a:ext cx="16865" cy="25374"/>
          </a:xfrm>
          <a:custGeom>
            <a:avLst/>
            <a:gdLst/>
            <a:ahLst/>
            <a:cxnLst/>
            <a:rect l="l" t="t" r="r" b="b"/>
            <a:pathLst>
              <a:path w="16865" h="25374">
                <a:moveTo>
                  <a:pt x="16865" y="12687"/>
                </a:moveTo>
                <a:lnTo>
                  <a:pt x="16865" y="19697"/>
                </a:lnTo>
                <a:lnTo>
                  <a:pt x="13081" y="25374"/>
                </a:lnTo>
                <a:lnTo>
                  <a:pt x="8432" y="25374"/>
                </a:lnTo>
                <a:lnTo>
                  <a:pt x="3771" y="25374"/>
                </a:lnTo>
                <a:lnTo>
                  <a:pt x="0" y="19697"/>
                </a:lnTo>
                <a:lnTo>
                  <a:pt x="0" y="12687"/>
                </a:lnTo>
                <a:lnTo>
                  <a:pt x="0" y="5689"/>
                </a:lnTo>
                <a:lnTo>
                  <a:pt x="3771" y="0"/>
                </a:lnTo>
                <a:lnTo>
                  <a:pt x="8432" y="0"/>
                </a:lnTo>
                <a:lnTo>
                  <a:pt x="13081" y="0"/>
                </a:lnTo>
                <a:lnTo>
                  <a:pt x="16865" y="5689"/>
                </a:lnTo>
                <a:lnTo>
                  <a:pt x="16865" y="12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858064" y="1781379"/>
            <a:ext cx="63563" cy="482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858060" y="1781376"/>
            <a:ext cx="63563" cy="48260"/>
          </a:xfrm>
          <a:custGeom>
            <a:avLst/>
            <a:gdLst/>
            <a:ahLst/>
            <a:cxnLst/>
            <a:rect l="l" t="t" r="r" b="b"/>
            <a:pathLst>
              <a:path w="63563" h="48260">
                <a:moveTo>
                  <a:pt x="53378" y="0"/>
                </a:moveTo>
                <a:lnTo>
                  <a:pt x="10185" y="0"/>
                </a:lnTo>
                <a:lnTo>
                  <a:pt x="3156" y="6677"/>
                </a:lnTo>
                <a:lnTo>
                  <a:pt x="12" y="22929"/>
                </a:lnTo>
                <a:lnTo>
                  <a:pt x="0" y="24130"/>
                </a:lnTo>
                <a:lnTo>
                  <a:pt x="2822" y="40790"/>
                </a:lnTo>
                <a:lnTo>
                  <a:pt x="9679" y="48230"/>
                </a:lnTo>
                <a:lnTo>
                  <a:pt x="10185" y="48260"/>
                </a:lnTo>
                <a:lnTo>
                  <a:pt x="53378" y="48260"/>
                </a:lnTo>
                <a:lnTo>
                  <a:pt x="60411" y="41582"/>
                </a:lnTo>
                <a:lnTo>
                  <a:pt x="63551" y="25330"/>
                </a:lnTo>
                <a:lnTo>
                  <a:pt x="63563" y="24130"/>
                </a:lnTo>
                <a:lnTo>
                  <a:pt x="60745" y="7469"/>
                </a:lnTo>
                <a:lnTo>
                  <a:pt x="53885" y="29"/>
                </a:lnTo>
                <a:lnTo>
                  <a:pt x="5337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426225" y="1784197"/>
            <a:ext cx="444474" cy="4260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426220" y="1784201"/>
            <a:ext cx="444474" cy="42608"/>
          </a:xfrm>
          <a:custGeom>
            <a:avLst/>
            <a:gdLst/>
            <a:ahLst/>
            <a:cxnLst/>
            <a:rect l="l" t="t" r="r" b="b"/>
            <a:pathLst>
              <a:path w="444474" h="42608">
                <a:moveTo>
                  <a:pt x="436765" y="0"/>
                </a:moveTo>
                <a:lnTo>
                  <a:pt x="7721" y="0"/>
                </a:lnTo>
                <a:lnTo>
                  <a:pt x="3454" y="0"/>
                </a:lnTo>
                <a:lnTo>
                  <a:pt x="0" y="9537"/>
                </a:lnTo>
                <a:lnTo>
                  <a:pt x="0" y="21297"/>
                </a:lnTo>
                <a:lnTo>
                  <a:pt x="0" y="33070"/>
                </a:lnTo>
                <a:lnTo>
                  <a:pt x="3454" y="42608"/>
                </a:lnTo>
                <a:lnTo>
                  <a:pt x="7721" y="42608"/>
                </a:lnTo>
                <a:lnTo>
                  <a:pt x="436765" y="42608"/>
                </a:lnTo>
                <a:lnTo>
                  <a:pt x="441032" y="42608"/>
                </a:lnTo>
                <a:lnTo>
                  <a:pt x="444474" y="33070"/>
                </a:lnTo>
                <a:lnTo>
                  <a:pt x="444474" y="21297"/>
                </a:lnTo>
                <a:lnTo>
                  <a:pt x="444474" y="9537"/>
                </a:lnTo>
                <a:lnTo>
                  <a:pt x="441032" y="0"/>
                </a:lnTo>
                <a:lnTo>
                  <a:pt x="4367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867125" y="1829630"/>
            <a:ext cx="16675" cy="44170"/>
          </a:xfrm>
          <a:custGeom>
            <a:avLst/>
            <a:gdLst/>
            <a:ahLst/>
            <a:cxnLst/>
            <a:rect l="l" t="t" r="r" b="b"/>
            <a:pathLst>
              <a:path w="16675" h="44170">
                <a:moveTo>
                  <a:pt x="16675" y="0"/>
                </a:moveTo>
                <a:lnTo>
                  <a:pt x="5638" y="0"/>
                </a:lnTo>
                <a:lnTo>
                  <a:pt x="0" y="44170"/>
                </a:lnTo>
                <a:lnTo>
                  <a:pt x="1667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867125" y="1829630"/>
            <a:ext cx="16675" cy="44170"/>
          </a:xfrm>
          <a:custGeom>
            <a:avLst/>
            <a:gdLst/>
            <a:ahLst/>
            <a:cxnLst/>
            <a:rect l="l" t="t" r="r" b="b"/>
            <a:pathLst>
              <a:path w="16675" h="44170">
                <a:moveTo>
                  <a:pt x="16675" y="0"/>
                </a:moveTo>
                <a:lnTo>
                  <a:pt x="0" y="44170"/>
                </a:lnTo>
                <a:lnTo>
                  <a:pt x="5638" y="0"/>
                </a:lnTo>
                <a:lnTo>
                  <a:pt x="166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867124" y="1829631"/>
            <a:ext cx="32156" cy="47231"/>
          </a:xfrm>
          <a:custGeom>
            <a:avLst/>
            <a:gdLst/>
            <a:ahLst/>
            <a:cxnLst/>
            <a:rect l="l" t="t" r="r" b="b"/>
            <a:pathLst>
              <a:path w="32156" h="47231">
                <a:moveTo>
                  <a:pt x="32156" y="0"/>
                </a:moveTo>
                <a:lnTo>
                  <a:pt x="16675" y="0"/>
                </a:lnTo>
                <a:lnTo>
                  <a:pt x="0" y="44170"/>
                </a:lnTo>
                <a:lnTo>
                  <a:pt x="152" y="47231"/>
                </a:lnTo>
                <a:lnTo>
                  <a:pt x="11950" y="47231"/>
                </a:lnTo>
                <a:lnTo>
                  <a:pt x="3215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867124" y="1829631"/>
            <a:ext cx="32156" cy="47231"/>
          </a:xfrm>
          <a:custGeom>
            <a:avLst/>
            <a:gdLst/>
            <a:ahLst/>
            <a:cxnLst/>
            <a:rect l="l" t="t" r="r" b="b"/>
            <a:pathLst>
              <a:path w="32156" h="47231">
                <a:moveTo>
                  <a:pt x="32156" y="0"/>
                </a:moveTo>
                <a:lnTo>
                  <a:pt x="11950" y="47231"/>
                </a:lnTo>
                <a:lnTo>
                  <a:pt x="152" y="47231"/>
                </a:lnTo>
                <a:lnTo>
                  <a:pt x="0" y="44170"/>
                </a:lnTo>
                <a:lnTo>
                  <a:pt x="16675" y="0"/>
                </a:lnTo>
                <a:lnTo>
                  <a:pt x="321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892062" y="1726908"/>
            <a:ext cx="32931" cy="70421"/>
          </a:xfrm>
          <a:custGeom>
            <a:avLst/>
            <a:gdLst/>
            <a:ahLst/>
            <a:cxnLst/>
            <a:rect l="l" t="t" r="r" b="b"/>
            <a:pathLst>
              <a:path w="32931" h="70421">
                <a:moveTo>
                  <a:pt x="0" y="70421"/>
                </a:moveTo>
                <a:lnTo>
                  <a:pt x="19862" y="70421"/>
                </a:lnTo>
                <a:lnTo>
                  <a:pt x="32931" y="0"/>
                </a:lnTo>
                <a:lnTo>
                  <a:pt x="20586" y="0"/>
                </a:lnTo>
                <a:lnTo>
                  <a:pt x="0" y="704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892062" y="1726908"/>
            <a:ext cx="32931" cy="70421"/>
          </a:xfrm>
          <a:custGeom>
            <a:avLst/>
            <a:gdLst/>
            <a:ahLst/>
            <a:cxnLst/>
            <a:rect l="l" t="t" r="r" b="b"/>
            <a:pathLst>
              <a:path w="32931" h="70421">
                <a:moveTo>
                  <a:pt x="0" y="70421"/>
                </a:moveTo>
                <a:lnTo>
                  <a:pt x="19862" y="70421"/>
                </a:lnTo>
                <a:lnTo>
                  <a:pt x="32931" y="0"/>
                </a:lnTo>
                <a:lnTo>
                  <a:pt x="20586" y="0"/>
                </a:lnTo>
                <a:lnTo>
                  <a:pt x="0" y="704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884099" y="1726908"/>
            <a:ext cx="28549" cy="70421"/>
          </a:xfrm>
          <a:custGeom>
            <a:avLst/>
            <a:gdLst/>
            <a:ahLst/>
            <a:cxnLst/>
            <a:rect l="l" t="t" r="r" b="b"/>
            <a:pathLst>
              <a:path w="28549" h="70421">
                <a:moveTo>
                  <a:pt x="25044" y="0"/>
                </a:moveTo>
                <a:lnTo>
                  <a:pt x="0" y="56515"/>
                </a:lnTo>
                <a:lnTo>
                  <a:pt x="1625" y="58013"/>
                </a:lnTo>
                <a:lnTo>
                  <a:pt x="5880" y="62623"/>
                </a:lnTo>
                <a:lnTo>
                  <a:pt x="7962" y="70421"/>
                </a:lnTo>
                <a:lnTo>
                  <a:pt x="28549" y="0"/>
                </a:lnTo>
                <a:lnTo>
                  <a:pt x="2504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884099" y="1726908"/>
            <a:ext cx="28549" cy="70421"/>
          </a:xfrm>
          <a:custGeom>
            <a:avLst/>
            <a:gdLst/>
            <a:ahLst/>
            <a:cxnLst/>
            <a:rect l="l" t="t" r="r" b="b"/>
            <a:pathLst>
              <a:path w="28549" h="70421">
                <a:moveTo>
                  <a:pt x="7962" y="70421"/>
                </a:moveTo>
                <a:lnTo>
                  <a:pt x="5880" y="62623"/>
                </a:lnTo>
                <a:lnTo>
                  <a:pt x="3746" y="60325"/>
                </a:lnTo>
                <a:lnTo>
                  <a:pt x="1625" y="58013"/>
                </a:lnTo>
                <a:lnTo>
                  <a:pt x="0" y="56515"/>
                </a:lnTo>
                <a:lnTo>
                  <a:pt x="25044" y="0"/>
                </a:lnTo>
                <a:lnTo>
                  <a:pt x="28549" y="0"/>
                </a:lnTo>
                <a:lnTo>
                  <a:pt x="7962" y="704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524902" y="1477038"/>
            <a:ext cx="224497" cy="127965"/>
          </a:xfrm>
          <a:custGeom>
            <a:avLst/>
            <a:gdLst/>
            <a:ahLst/>
            <a:cxnLst/>
            <a:rect l="l" t="t" r="r" b="b"/>
            <a:pathLst>
              <a:path w="224497" h="127965">
                <a:moveTo>
                  <a:pt x="29438" y="29197"/>
                </a:moveTo>
                <a:lnTo>
                  <a:pt x="27228" y="33299"/>
                </a:lnTo>
                <a:lnTo>
                  <a:pt x="24980" y="35509"/>
                </a:lnTo>
                <a:lnTo>
                  <a:pt x="22072" y="38341"/>
                </a:lnTo>
                <a:lnTo>
                  <a:pt x="18859" y="41071"/>
                </a:lnTo>
                <a:lnTo>
                  <a:pt x="16268" y="44462"/>
                </a:lnTo>
                <a:lnTo>
                  <a:pt x="9182" y="60451"/>
                </a:lnTo>
                <a:lnTo>
                  <a:pt x="6337" y="72999"/>
                </a:lnTo>
                <a:lnTo>
                  <a:pt x="3145" y="89917"/>
                </a:lnTo>
                <a:lnTo>
                  <a:pt x="1392" y="102451"/>
                </a:lnTo>
                <a:lnTo>
                  <a:pt x="297" y="115119"/>
                </a:lnTo>
                <a:lnTo>
                  <a:pt x="0" y="127965"/>
                </a:lnTo>
                <a:lnTo>
                  <a:pt x="224497" y="93916"/>
                </a:lnTo>
                <a:lnTo>
                  <a:pt x="224256" y="93294"/>
                </a:lnTo>
                <a:lnTo>
                  <a:pt x="223734" y="90681"/>
                </a:lnTo>
                <a:lnTo>
                  <a:pt x="220642" y="78104"/>
                </a:lnTo>
                <a:lnTo>
                  <a:pt x="216388" y="65698"/>
                </a:lnTo>
                <a:lnTo>
                  <a:pt x="210949" y="53691"/>
                </a:lnTo>
                <a:lnTo>
                  <a:pt x="204302" y="42312"/>
                </a:lnTo>
                <a:lnTo>
                  <a:pt x="196420" y="31789"/>
                </a:lnTo>
                <a:lnTo>
                  <a:pt x="187282" y="22349"/>
                </a:lnTo>
                <a:lnTo>
                  <a:pt x="176862" y="14221"/>
                </a:lnTo>
                <a:lnTo>
                  <a:pt x="165138" y="7632"/>
                </a:lnTo>
                <a:lnTo>
                  <a:pt x="160845" y="5651"/>
                </a:lnTo>
                <a:lnTo>
                  <a:pt x="156908" y="3987"/>
                </a:lnTo>
                <a:lnTo>
                  <a:pt x="152298" y="2806"/>
                </a:lnTo>
                <a:lnTo>
                  <a:pt x="148463" y="1828"/>
                </a:lnTo>
                <a:lnTo>
                  <a:pt x="144437" y="2679"/>
                </a:lnTo>
                <a:lnTo>
                  <a:pt x="140982" y="1981"/>
                </a:lnTo>
                <a:lnTo>
                  <a:pt x="137591" y="1308"/>
                </a:lnTo>
                <a:lnTo>
                  <a:pt x="135674" y="139"/>
                </a:lnTo>
                <a:lnTo>
                  <a:pt x="131635" y="0"/>
                </a:lnTo>
                <a:lnTo>
                  <a:pt x="125425" y="0"/>
                </a:lnTo>
                <a:lnTo>
                  <a:pt x="112741" y="403"/>
                </a:lnTo>
                <a:lnTo>
                  <a:pt x="99999" y="749"/>
                </a:lnTo>
                <a:lnTo>
                  <a:pt x="94068" y="1237"/>
                </a:lnTo>
                <a:lnTo>
                  <a:pt x="81574" y="3759"/>
                </a:lnTo>
                <a:lnTo>
                  <a:pt x="69571" y="7612"/>
                </a:lnTo>
                <a:lnTo>
                  <a:pt x="57619" y="11988"/>
                </a:lnTo>
                <a:lnTo>
                  <a:pt x="53187" y="13589"/>
                </a:lnTo>
                <a:lnTo>
                  <a:pt x="48933" y="16929"/>
                </a:lnTo>
                <a:lnTo>
                  <a:pt x="44538" y="19392"/>
                </a:lnTo>
                <a:lnTo>
                  <a:pt x="41922" y="20853"/>
                </a:lnTo>
                <a:lnTo>
                  <a:pt x="33693" y="25476"/>
                </a:lnTo>
                <a:lnTo>
                  <a:pt x="33223" y="28778"/>
                </a:lnTo>
                <a:lnTo>
                  <a:pt x="32384" y="27749"/>
                </a:lnTo>
                <a:lnTo>
                  <a:pt x="29438" y="29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524902" y="1476936"/>
            <a:ext cx="224497" cy="128066"/>
          </a:xfrm>
          <a:custGeom>
            <a:avLst/>
            <a:gdLst/>
            <a:ahLst/>
            <a:cxnLst/>
            <a:rect l="l" t="t" r="r" b="b"/>
            <a:pathLst>
              <a:path w="224497" h="128066">
                <a:moveTo>
                  <a:pt x="0" y="128066"/>
                </a:moveTo>
                <a:lnTo>
                  <a:pt x="297" y="115221"/>
                </a:lnTo>
                <a:lnTo>
                  <a:pt x="1392" y="102553"/>
                </a:lnTo>
                <a:lnTo>
                  <a:pt x="3145" y="90018"/>
                </a:lnTo>
                <a:lnTo>
                  <a:pt x="5417" y="77575"/>
                </a:lnTo>
                <a:lnTo>
                  <a:pt x="6337" y="73101"/>
                </a:lnTo>
                <a:lnTo>
                  <a:pt x="9182" y="60552"/>
                </a:lnTo>
                <a:lnTo>
                  <a:pt x="13758" y="48462"/>
                </a:lnTo>
                <a:lnTo>
                  <a:pt x="16268" y="44564"/>
                </a:lnTo>
                <a:lnTo>
                  <a:pt x="18859" y="41173"/>
                </a:lnTo>
                <a:lnTo>
                  <a:pt x="22072" y="38442"/>
                </a:lnTo>
                <a:lnTo>
                  <a:pt x="24980" y="35610"/>
                </a:lnTo>
                <a:lnTo>
                  <a:pt x="27228" y="33401"/>
                </a:lnTo>
                <a:lnTo>
                  <a:pt x="29438" y="29298"/>
                </a:lnTo>
                <a:lnTo>
                  <a:pt x="32384" y="27851"/>
                </a:lnTo>
                <a:lnTo>
                  <a:pt x="32626" y="28308"/>
                </a:lnTo>
                <a:lnTo>
                  <a:pt x="33007" y="28562"/>
                </a:lnTo>
                <a:lnTo>
                  <a:pt x="33223" y="28879"/>
                </a:lnTo>
                <a:lnTo>
                  <a:pt x="33693" y="25577"/>
                </a:lnTo>
                <a:lnTo>
                  <a:pt x="41922" y="20955"/>
                </a:lnTo>
                <a:lnTo>
                  <a:pt x="44538" y="19494"/>
                </a:lnTo>
                <a:lnTo>
                  <a:pt x="48933" y="17030"/>
                </a:lnTo>
                <a:lnTo>
                  <a:pt x="53187" y="13690"/>
                </a:lnTo>
                <a:lnTo>
                  <a:pt x="57619" y="12090"/>
                </a:lnTo>
                <a:lnTo>
                  <a:pt x="69571" y="7713"/>
                </a:lnTo>
                <a:lnTo>
                  <a:pt x="81574" y="3861"/>
                </a:lnTo>
                <a:lnTo>
                  <a:pt x="94068" y="1338"/>
                </a:lnTo>
                <a:lnTo>
                  <a:pt x="99999" y="850"/>
                </a:lnTo>
                <a:lnTo>
                  <a:pt x="112741" y="505"/>
                </a:lnTo>
                <a:lnTo>
                  <a:pt x="125425" y="101"/>
                </a:lnTo>
                <a:lnTo>
                  <a:pt x="127469" y="0"/>
                </a:lnTo>
                <a:lnTo>
                  <a:pt x="129603" y="38"/>
                </a:lnTo>
                <a:lnTo>
                  <a:pt x="131635" y="101"/>
                </a:lnTo>
                <a:lnTo>
                  <a:pt x="135674" y="241"/>
                </a:lnTo>
                <a:lnTo>
                  <a:pt x="137591" y="1409"/>
                </a:lnTo>
                <a:lnTo>
                  <a:pt x="140982" y="2082"/>
                </a:lnTo>
                <a:lnTo>
                  <a:pt x="144437" y="2781"/>
                </a:lnTo>
                <a:lnTo>
                  <a:pt x="148463" y="1930"/>
                </a:lnTo>
                <a:lnTo>
                  <a:pt x="152298" y="2908"/>
                </a:lnTo>
                <a:lnTo>
                  <a:pt x="156908" y="4089"/>
                </a:lnTo>
                <a:lnTo>
                  <a:pt x="160845" y="5753"/>
                </a:lnTo>
                <a:lnTo>
                  <a:pt x="165138" y="7734"/>
                </a:lnTo>
                <a:lnTo>
                  <a:pt x="176862" y="14322"/>
                </a:lnTo>
                <a:lnTo>
                  <a:pt x="187282" y="22450"/>
                </a:lnTo>
                <a:lnTo>
                  <a:pt x="196420" y="31890"/>
                </a:lnTo>
                <a:lnTo>
                  <a:pt x="204302" y="42414"/>
                </a:lnTo>
                <a:lnTo>
                  <a:pt x="210949" y="53793"/>
                </a:lnTo>
                <a:lnTo>
                  <a:pt x="216388" y="65799"/>
                </a:lnTo>
                <a:lnTo>
                  <a:pt x="220642" y="78205"/>
                </a:lnTo>
                <a:lnTo>
                  <a:pt x="223734" y="90783"/>
                </a:lnTo>
                <a:lnTo>
                  <a:pt x="224002" y="92202"/>
                </a:lnTo>
                <a:lnTo>
                  <a:pt x="224256" y="93395"/>
                </a:lnTo>
                <a:lnTo>
                  <a:pt x="224497" y="940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526495" y="1572089"/>
            <a:ext cx="253403" cy="41643"/>
          </a:xfrm>
          <a:custGeom>
            <a:avLst/>
            <a:gdLst/>
            <a:ahLst/>
            <a:cxnLst/>
            <a:rect l="l" t="t" r="r" b="b"/>
            <a:pathLst>
              <a:path w="253403" h="41643">
                <a:moveTo>
                  <a:pt x="3073" y="26441"/>
                </a:moveTo>
                <a:lnTo>
                  <a:pt x="0" y="30848"/>
                </a:lnTo>
                <a:lnTo>
                  <a:pt x="723" y="34759"/>
                </a:lnTo>
                <a:lnTo>
                  <a:pt x="1981" y="41643"/>
                </a:lnTo>
                <a:lnTo>
                  <a:pt x="17487" y="41528"/>
                </a:lnTo>
                <a:lnTo>
                  <a:pt x="218300" y="28740"/>
                </a:lnTo>
                <a:lnTo>
                  <a:pt x="223913" y="25933"/>
                </a:lnTo>
                <a:lnTo>
                  <a:pt x="236016" y="25730"/>
                </a:lnTo>
                <a:lnTo>
                  <a:pt x="241630" y="22821"/>
                </a:lnTo>
                <a:lnTo>
                  <a:pt x="246405" y="20345"/>
                </a:lnTo>
                <a:lnTo>
                  <a:pt x="252768" y="20231"/>
                </a:lnTo>
                <a:lnTo>
                  <a:pt x="253403" y="13652"/>
                </a:lnTo>
                <a:lnTo>
                  <a:pt x="250835" y="7588"/>
                </a:lnTo>
                <a:lnTo>
                  <a:pt x="237941" y="1718"/>
                </a:lnTo>
                <a:lnTo>
                  <a:pt x="225145" y="0"/>
                </a:lnTo>
                <a:lnTo>
                  <a:pt x="222698" y="14"/>
                </a:lnTo>
                <a:lnTo>
                  <a:pt x="209641" y="544"/>
                </a:lnTo>
                <a:lnTo>
                  <a:pt x="196996" y="1662"/>
                </a:lnTo>
                <a:lnTo>
                  <a:pt x="184584" y="3126"/>
                </a:lnTo>
                <a:lnTo>
                  <a:pt x="172226" y="4696"/>
                </a:lnTo>
                <a:lnTo>
                  <a:pt x="159741" y="6130"/>
                </a:lnTo>
                <a:lnTo>
                  <a:pt x="146951" y="7188"/>
                </a:lnTo>
                <a:lnTo>
                  <a:pt x="145588" y="7271"/>
                </a:lnTo>
                <a:lnTo>
                  <a:pt x="132008" y="8126"/>
                </a:lnTo>
                <a:lnTo>
                  <a:pt x="119641" y="9013"/>
                </a:lnTo>
                <a:lnTo>
                  <a:pt x="107635" y="10066"/>
                </a:lnTo>
                <a:lnTo>
                  <a:pt x="95135" y="11417"/>
                </a:lnTo>
                <a:lnTo>
                  <a:pt x="87606" y="12275"/>
                </a:lnTo>
                <a:lnTo>
                  <a:pt x="75067" y="13596"/>
                </a:lnTo>
                <a:lnTo>
                  <a:pt x="62569" y="14868"/>
                </a:lnTo>
                <a:lnTo>
                  <a:pt x="49809" y="16230"/>
                </a:lnTo>
                <a:lnTo>
                  <a:pt x="47127" y="16550"/>
                </a:lnTo>
                <a:lnTo>
                  <a:pt x="34205" y="18586"/>
                </a:lnTo>
                <a:lnTo>
                  <a:pt x="21894" y="21412"/>
                </a:lnTo>
                <a:lnTo>
                  <a:pt x="16382" y="22999"/>
                </a:lnTo>
                <a:lnTo>
                  <a:pt x="11988" y="23012"/>
                </a:lnTo>
                <a:lnTo>
                  <a:pt x="6642" y="25069"/>
                </a:lnTo>
                <a:lnTo>
                  <a:pt x="3073" y="2644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526495" y="1572089"/>
            <a:ext cx="253403" cy="41643"/>
          </a:xfrm>
          <a:custGeom>
            <a:avLst/>
            <a:gdLst/>
            <a:ahLst/>
            <a:cxnLst/>
            <a:rect l="l" t="t" r="r" b="b"/>
            <a:pathLst>
              <a:path w="253403" h="41643">
                <a:moveTo>
                  <a:pt x="17487" y="41528"/>
                </a:moveTo>
                <a:lnTo>
                  <a:pt x="11125" y="41528"/>
                </a:lnTo>
                <a:lnTo>
                  <a:pt x="1981" y="41643"/>
                </a:lnTo>
                <a:lnTo>
                  <a:pt x="723" y="34759"/>
                </a:lnTo>
                <a:lnTo>
                  <a:pt x="0" y="30848"/>
                </a:lnTo>
                <a:lnTo>
                  <a:pt x="3073" y="26441"/>
                </a:lnTo>
                <a:lnTo>
                  <a:pt x="6642" y="25069"/>
                </a:lnTo>
                <a:lnTo>
                  <a:pt x="11988" y="23012"/>
                </a:lnTo>
                <a:lnTo>
                  <a:pt x="16382" y="22999"/>
                </a:lnTo>
                <a:lnTo>
                  <a:pt x="21894" y="21412"/>
                </a:lnTo>
                <a:lnTo>
                  <a:pt x="34205" y="18586"/>
                </a:lnTo>
                <a:lnTo>
                  <a:pt x="47127" y="16550"/>
                </a:lnTo>
                <a:lnTo>
                  <a:pt x="49809" y="16230"/>
                </a:lnTo>
                <a:lnTo>
                  <a:pt x="62569" y="14868"/>
                </a:lnTo>
                <a:lnTo>
                  <a:pt x="75067" y="13596"/>
                </a:lnTo>
                <a:lnTo>
                  <a:pt x="87606" y="12275"/>
                </a:lnTo>
                <a:lnTo>
                  <a:pt x="95135" y="11417"/>
                </a:lnTo>
                <a:lnTo>
                  <a:pt x="107635" y="10066"/>
                </a:lnTo>
                <a:lnTo>
                  <a:pt x="119641" y="9013"/>
                </a:lnTo>
                <a:lnTo>
                  <a:pt x="132008" y="8126"/>
                </a:lnTo>
                <a:lnTo>
                  <a:pt x="145588" y="7271"/>
                </a:lnTo>
                <a:lnTo>
                  <a:pt x="146951" y="7188"/>
                </a:lnTo>
                <a:lnTo>
                  <a:pt x="159741" y="6130"/>
                </a:lnTo>
                <a:lnTo>
                  <a:pt x="172226" y="4696"/>
                </a:lnTo>
                <a:lnTo>
                  <a:pt x="184584" y="3126"/>
                </a:lnTo>
                <a:lnTo>
                  <a:pt x="196996" y="1662"/>
                </a:lnTo>
                <a:lnTo>
                  <a:pt x="209641" y="544"/>
                </a:lnTo>
                <a:lnTo>
                  <a:pt x="222698" y="14"/>
                </a:lnTo>
                <a:lnTo>
                  <a:pt x="225145" y="0"/>
                </a:lnTo>
                <a:lnTo>
                  <a:pt x="237941" y="1718"/>
                </a:lnTo>
                <a:lnTo>
                  <a:pt x="250835" y="7588"/>
                </a:lnTo>
                <a:lnTo>
                  <a:pt x="253403" y="13652"/>
                </a:lnTo>
                <a:lnTo>
                  <a:pt x="252768" y="20231"/>
                </a:lnTo>
                <a:lnTo>
                  <a:pt x="246405" y="20345"/>
                </a:lnTo>
                <a:lnTo>
                  <a:pt x="241630" y="22821"/>
                </a:lnTo>
                <a:lnTo>
                  <a:pt x="236016" y="25730"/>
                </a:lnTo>
                <a:lnTo>
                  <a:pt x="223913" y="25933"/>
                </a:lnTo>
                <a:lnTo>
                  <a:pt x="218300" y="28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542039" y="1579619"/>
            <a:ext cx="125768" cy="121932"/>
          </a:xfrm>
          <a:custGeom>
            <a:avLst/>
            <a:gdLst/>
            <a:ahLst/>
            <a:cxnLst/>
            <a:rect l="l" t="t" r="r" b="b"/>
            <a:pathLst>
              <a:path w="125768" h="121932">
                <a:moveTo>
                  <a:pt x="762" y="17907"/>
                </a:moveTo>
                <a:lnTo>
                  <a:pt x="1206" y="22288"/>
                </a:lnTo>
                <a:lnTo>
                  <a:pt x="1955" y="29705"/>
                </a:lnTo>
                <a:lnTo>
                  <a:pt x="2679" y="37007"/>
                </a:lnTo>
                <a:lnTo>
                  <a:pt x="5003" y="44157"/>
                </a:lnTo>
                <a:lnTo>
                  <a:pt x="8789" y="55820"/>
                </a:lnTo>
                <a:lnTo>
                  <a:pt x="12969" y="67952"/>
                </a:lnTo>
                <a:lnTo>
                  <a:pt x="17705" y="79863"/>
                </a:lnTo>
                <a:lnTo>
                  <a:pt x="23266" y="91186"/>
                </a:lnTo>
                <a:lnTo>
                  <a:pt x="24333" y="93103"/>
                </a:lnTo>
                <a:lnTo>
                  <a:pt x="26644" y="96481"/>
                </a:lnTo>
                <a:lnTo>
                  <a:pt x="26631" y="99453"/>
                </a:lnTo>
                <a:lnTo>
                  <a:pt x="26784" y="103289"/>
                </a:lnTo>
                <a:lnTo>
                  <a:pt x="27800" y="106146"/>
                </a:lnTo>
                <a:lnTo>
                  <a:pt x="28841" y="109842"/>
                </a:lnTo>
                <a:lnTo>
                  <a:pt x="30289" y="115023"/>
                </a:lnTo>
                <a:lnTo>
                  <a:pt x="30848" y="115887"/>
                </a:lnTo>
                <a:lnTo>
                  <a:pt x="36042" y="117030"/>
                </a:lnTo>
                <a:lnTo>
                  <a:pt x="44043" y="118783"/>
                </a:lnTo>
                <a:lnTo>
                  <a:pt x="52019" y="119773"/>
                </a:lnTo>
                <a:lnTo>
                  <a:pt x="59829" y="121932"/>
                </a:lnTo>
                <a:lnTo>
                  <a:pt x="61950" y="113452"/>
                </a:lnTo>
                <a:lnTo>
                  <a:pt x="66652" y="101866"/>
                </a:lnTo>
                <a:lnTo>
                  <a:pt x="70942" y="89814"/>
                </a:lnTo>
                <a:lnTo>
                  <a:pt x="72271" y="85370"/>
                </a:lnTo>
                <a:lnTo>
                  <a:pt x="77507" y="73842"/>
                </a:lnTo>
                <a:lnTo>
                  <a:pt x="83947" y="62801"/>
                </a:lnTo>
                <a:lnTo>
                  <a:pt x="85610" y="60007"/>
                </a:lnTo>
                <a:lnTo>
                  <a:pt x="87782" y="57289"/>
                </a:lnTo>
                <a:lnTo>
                  <a:pt x="88900" y="54114"/>
                </a:lnTo>
                <a:lnTo>
                  <a:pt x="90474" y="49644"/>
                </a:lnTo>
                <a:lnTo>
                  <a:pt x="90347" y="44475"/>
                </a:lnTo>
                <a:lnTo>
                  <a:pt x="91757" y="39890"/>
                </a:lnTo>
                <a:lnTo>
                  <a:pt x="93243" y="35052"/>
                </a:lnTo>
                <a:lnTo>
                  <a:pt x="94869" y="29679"/>
                </a:lnTo>
                <a:lnTo>
                  <a:pt x="97332" y="25209"/>
                </a:lnTo>
                <a:lnTo>
                  <a:pt x="99491" y="22821"/>
                </a:lnTo>
                <a:lnTo>
                  <a:pt x="100533" y="19037"/>
                </a:lnTo>
                <a:lnTo>
                  <a:pt x="98475" y="14312"/>
                </a:lnTo>
                <a:lnTo>
                  <a:pt x="99860" y="12941"/>
                </a:lnTo>
                <a:lnTo>
                  <a:pt x="103183" y="10914"/>
                </a:lnTo>
                <a:lnTo>
                  <a:pt x="117561" y="5269"/>
                </a:lnTo>
                <a:lnTo>
                  <a:pt x="125768" y="0"/>
                </a:lnTo>
                <a:lnTo>
                  <a:pt x="75285" y="3682"/>
                </a:lnTo>
                <a:lnTo>
                  <a:pt x="22694" y="10350"/>
                </a:lnTo>
                <a:lnTo>
                  <a:pt x="342" y="15519"/>
                </a:lnTo>
                <a:lnTo>
                  <a:pt x="0" y="19938"/>
                </a:lnTo>
                <a:lnTo>
                  <a:pt x="762" y="179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542039" y="1579619"/>
            <a:ext cx="125768" cy="121932"/>
          </a:xfrm>
          <a:custGeom>
            <a:avLst/>
            <a:gdLst/>
            <a:ahLst/>
            <a:cxnLst/>
            <a:rect l="l" t="t" r="r" b="b"/>
            <a:pathLst>
              <a:path w="125768" h="121932">
                <a:moveTo>
                  <a:pt x="125768" y="0"/>
                </a:moveTo>
                <a:lnTo>
                  <a:pt x="117561" y="5269"/>
                </a:lnTo>
                <a:lnTo>
                  <a:pt x="103183" y="10914"/>
                </a:lnTo>
                <a:lnTo>
                  <a:pt x="99860" y="12941"/>
                </a:lnTo>
                <a:lnTo>
                  <a:pt x="98475" y="14312"/>
                </a:lnTo>
                <a:lnTo>
                  <a:pt x="100533" y="19037"/>
                </a:lnTo>
                <a:lnTo>
                  <a:pt x="99987" y="21005"/>
                </a:lnTo>
                <a:lnTo>
                  <a:pt x="99491" y="22821"/>
                </a:lnTo>
                <a:lnTo>
                  <a:pt x="98120" y="23761"/>
                </a:lnTo>
                <a:lnTo>
                  <a:pt x="97332" y="25209"/>
                </a:lnTo>
                <a:lnTo>
                  <a:pt x="94869" y="29679"/>
                </a:lnTo>
                <a:lnTo>
                  <a:pt x="93243" y="35052"/>
                </a:lnTo>
                <a:lnTo>
                  <a:pt x="91757" y="39890"/>
                </a:lnTo>
                <a:lnTo>
                  <a:pt x="90347" y="44475"/>
                </a:lnTo>
                <a:lnTo>
                  <a:pt x="90474" y="49644"/>
                </a:lnTo>
                <a:lnTo>
                  <a:pt x="88900" y="54114"/>
                </a:lnTo>
                <a:lnTo>
                  <a:pt x="87782" y="57289"/>
                </a:lnTo>
                <a:lnTo>
                  <a:pt x="85610" y="60007"/>
                </a:lnTo>
                <a:lnTo>
                  <a:pt x="83947" y="62801"/>
                </a:lnTo>
                <a:lnTo>
                  <a:pt x="77507" y="73842"/>
                </a:lnTo>
                <a:lnTo>
                  <a:pt x="72271" y="85370"/>
                </a:lnTo>
                <a:lnTo>
                  <a:pt x="70942" y="89814"/>
                </a:lnTo>
                <a:lnTo>
                  <a:pt x="66652" y="101866"/>
                </a:lnTo>
                <a:lnTo>
                  <a:pt x="61950" y="113452"/>
                </a:lnTo>
                <a:lnTo>
                  <a:pt x="59829" y="121932"/>
                </a:lnTo>
                <a:lnTo>
                  <a:pt x="52019" y="119773"/>
                </a:lnTo>
                <a:lnTo>
                  <a:pt x="44043" y="118783"/>
                </a:lnTo>
                <a:lnTo>
                  <a:pt x="36042" y="117030"/>
                </a:lnTo>
                <a:lnTo>
                  <a:pt x="30848" y="115887"/>
                </a:lnTo>
                <a:lnTo>
                  <a:pt x="30289" y="115023"/>
                </a:lnTo>
                <a:lnTo>
                  <a:pt x="28841" y="109842"/>
                </a:lnTo>
                <a:lnTo>
                  <a:pt x="27800" y="106146"/>
                </a:lnTo>
                <a:lnTo>
                  <a:pt x="26784" y="103289"/>
                </a:lnTo>
                <a:lnTo>
                  <a:pt x="26631" y="99453"/>
                </a:lnTo>
                <a:lnTo>
                  <a:pt x="26606" y="98552"/>
                </a:lnTo>
                <a:lnTo>
                  <a:pt x="26873" y="97358"/>
                </a:lnTo>
                <a:lnTo>
                  <a:pt x="26644" y="96481"/>
                </a:lnTo>
                <a:lnTo>
                  <a:pt x="26149" y="94615"/>
                </a:lnTo>
                <a:lnTo>
                  <a:pt x="24333" y="93103"/>
                </a:lnTo>
                <a:lnTo>
                  <a:pt x="23266" y="91186"/>
                </a:lnTo>
                <a:lnTo>
                  <a:pt x="17705" y="79863"/>
                </a:lnTo>
                <a:lnTo>
                  <a:pt x="12969" y="67952"/>
                </a:lnTo>
                <a:lnTo>
                  <a:pt x="8789" y="55820"/>
                </a:lnTo>
                <a:lnTo>
                  <a:pt x="5003" y="44157"/>
                </a:lnTo>
                <a:lnTo>
                  <a:pt x="2679" y="37007"/>
                </a:lnTo>
                <a:lnTo>
                  <a:pt x="1955" y="29705"/>
                </a:lnTo>
                <a:lnTo>
                  <a:pt x="1206" y="22288"/>
                </a:lnTo>
                <a:lnTo>
                  <a:pt x="762" y="17907"/>
                </a:lnTo>
                <a:lnTo>
                  <a:pt x="0" y="19938"/>
                </a:lnTo>
                <a:lnTo>
                  <a:pt x="342" y="15519"/>
                </a:lnTo>
                <a:lnTo>
                  <a:pt x="22694" y="10350"/>
                </a:lnTo>
                <a:lnTo>
                  <a:pt x="75285" y="3682"/>
                </a:lnTo>
                <a:lnTo>
                  <a:pt x="1257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573938" y="1586808"/>
            <a:ext cx="173443" cy="188289"/>
          </a:xfrm>
          <a:custGeom>
            <a:avLst/>
            <a:gdLst/>
            <a:ahLst/>
            <a:cxnLst/>
            <a:rect l="l" t="t" r="r" b="b"/>
            <a:pathLst>
              <a:path w="173443" h="188289">
                <a:moveTo>
                  <a:pt x="24015" y="154253"/>
                </a:moveTo>
                <a:lnTo>
                  <a:pt x="87223" y="188289"/>
                </a:lnTo>
                <a:lnTo>
                  <a:pt x="93218" y="186460"/>
                </a:lnTo>
                <a:lnTo>
                  <a:pt x="99923" y="183450"/>
                </a:lnTo>
                <a:lnTo>
                  <a:pt x="106184" y="181482"/>
                </a:lnTo>
                <a:lnTo>
                  <a:pt x="111810" y="179704"/>
                </a:lnTo>
                <a:lnTo>
                  <a:pt x="115443" y="179882"/>
                </a:lnTo>
                <a:lnTo>
                  <a:pt x="121259" y="179259"/>
                </a:lnTo>
                <a:lnTo>
                  <a:pt x="122812" y="179048"/>
                </a:lnTo>
                <a:lnTo>
                  <a:pt x="134696" y="173136"/>
                </a:lnTo>
                <a:lnTo>
                  <a:pt x="142118" y="162273"/>
                </a:lnTo>
                <a:lnTo>
                  <a:pt x="146964" y="149389"/>
                </a:lnTo>
                <a:lnTo>
                  <a:pt x="147256" y="148516"/>
                </a:lnTo>
                <a:lnTo>
                  <a:pt x="152563" y="137075"/>
                </a:lnTo>
                <a:lnTo>
                  <a:pt x="158557" y="126003"/>
                </a:lnTo>
                <a:lnTo>
                  <a:pt x="162915" y="113791"/>
                </a:lnTo>
                <a:lnTo>
                  <a:pt x="163402" y="111247"/>
                </a:lnTo>
                <a:lnTo>
                  <a:pt x="164558" y="98479"/>
                </a:lnTo>
                <a:lnTo>
                  <a:pt x="164096" y="86097"/>
                </a:lnTo>
                <a:lnTo>
                  <a:pt x="162941" y="73672"/>
                </a:lnTo>
                <a:lnTo>
                  <a:pt x="162521" y="69227"/>
                </a:lnTo>
                <a:lnTo>
                  <a:pt x="164249" y="59841"/>
                </a:lnTo>
                <a:lnTo>
                  <a:pt x="165722" y="55587"/>
                </a:lnTo>
                <a:lnTo>
                  <a:pt x="168338" y="48005"/>
                </a:lnTo>
                <a:lnTo>
                  <a:pt x="173443" y="46036"/>
                </a:lnTo>
                <a:lnTo>
                  <a:pt x="173062" y="42074"/>
                </a:lnTo>
                <a:lnTo>
                  <a:pt x="172839" y="38466"/>
                </a:lnTo>
                <a:lnTo>
                  <a:pt x="172305" y="24753"/>
                </a:lnTo>
                <a:lnTo>
                  <a:pt x="169918" y="10667"/>
                </a:lnTo>
                <a:lnTo>
                  <a:pt x="163093" y="1980"/>
                </a:lnTo>
                <a:lnTo>
                  <a:pt x="155312" y="183"/>
                </a:lnTo>
                <a:lnTo>
                  <a:pt x="142136" y="0"/>
                </a:lnTo>
                <a:lnTo>
                  <a:pt x="128482" y="984"/>
                </a:lnTo>
                <a:lnTo>
                  <a:pt x="116865" y="1459"/>
                </a:lnTo>
                <a:lnTo>
                  <a:pt x="115580" y="1410"/>
                </a:lnTo>
                <a:lnTo>
                  <a:pt x="107563" y="814"/>
                </a:lnTo>
                <a:lnTo>
                  <a:pt x="103951" y="281"/>
                </a:lnTo>
                <a:lnTo>
                  <a:pt x="95008" y="50"/>
                </a:lnTo>
                <a:lnTo>
                  <a:pt x="82525" y="994"/>
                </a:lnTo>
                <a:lnTo>
                  <a:pt x="67994" y="4047"/>
                </a:lnTo>
                <a:lnTo>
                  <a:pt x="57975" y="9600"/>
                </a:lnTo>
                <a:lnTo>
                  <a:pt x="57609" y="10048"/>
                </a:lnTo>
                <a:lnTo>
                  <a:pt x="48450" y="19262"/>
                </a:lnTo>
                <a:lnTo>
                  <a:pt x="42049" y="30111"/>
                </a:lnTo>
                <a:lnTo>
                  <a:pt x="40120" y="38073"/>
                </a:lnTo>
                <a:lnTo>
                  <a:pt x="36788" y="50613"/>
                </a:lnTo>
                <a:lnTo>
                  <a:pt x="34165" y="63445"/>
                </a:lnTo>
                <a:lnTo>
                  <a:pt x="33743" y="75602"/>
                </a:lnTo>
                <a:lnTo>
                  <a:pt x="33713" y="73568"/>
                </a:lnTo>
                <a:lnTo>
                  <a:pt x="30636" y="59893"/>
                </a:lnTo>
                <a:lnTo>
                  <a:pt x="18288" y="54761"/>
                </a:lnTo>
                <a:lnTo>
                  <a:pt x="10670" y="56697"/>
                </a:lnTo>
                <a:lnTo>
                  <a:pt x="1604" y="65247"/>
                </a:lnTo>
                <a:lnTo>
                  <a:pt x="0" y="77507"/>
                </a:lnTo>
                <a:lnTo>
                  <a:pt x="1645" y="83758"/>
                </a:lnTo>
                <a:lnTo>
                  <a:pt x="5348" y="95976"/>
                </a:lnTo>
                <a:lnTo>
                  <a:pt x="9834" y="107913"/>
                </a:lnTo>
                <a:lnTo>
                  <a:pt x="15303" y="119353"/>
                </a:lnTo>
                <a:lnTo>
                  <a:pt x="18567" y="125386"/>
                </a:lnTo>
                <a:lnTo>
                  <a:pt x="21983" y="132193"/>
                </a:lnTo>
                <a:lnTo>
                  <a:pt x="22631" y="138937"/>
                </a:lnTo>
                <a:lnTo>
                  <a:pt x="23126" y="144118"/>
                </a:lnTo>
                <a:lnTo>
                  <a:pt x="21742" y="149516"/>
                </a:lnTo>
                <a:lnTo>
                  <a:pt x="24015" y="1542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573938" y="1586808"/>
            <a:ext cx="173443" cy="188289"/>
          </a:xfrm>
          <a:custGeom>
            <a:avLst/>
            <a:gdLst/>
            <a:ahLst/>
            <a:cxnLst/>
            <a:rect l="l" t="t" r="r" b="b"/>
            <a:pathLst>
              <a:path w="173443" h="188289">
                <a:moveTo>
                  <a:pt x="24015" y="154253"/>
                </a:moveTo>
                <a:lnTo>
                  <a:pt x="21742" y="149516"/>
                </a:lnTo>
                <a:lnTo>
                  <a:pt x="23126" y="144118"/>
                </a:lnTo>
                <a:lnTo>
                  <a:pt x="22631" y="138937"/>
                </a:lnTo>
                <a:lnTo>
                  <a:pt x="21983" y="132193"/>
                </a:lnTo>
                <a:lnTo>
                  <a:pt x="18567" y="125386"/>
                </a:lnTo>
                <a:lnTo>
                  <a:pt x="15303" y="119353"/>
                </a:lnTo>
                <a:lnTo>
                  <a:pt x="9834" y="107913"/>
                </a:lnTo>
                <a:lnTo>
                  <a:pt x="5348" y="95976"/>
                </a:lnTo>
                <a:lnTo>
                  <a:pt x="1645" y="83758"/>
                </a:lnTo>
                <a:lnTo>
                  <a:pt x="0" y="77507"/>
                </a:lnTo>
                <a:lnTo>
                  <a:pt x="1604" y="65247"/>
                </a:lnTo>
                <a:lnTo>
                  <a:pt x="10670" y="56697"/>
                </a:lnTo>
                <a:lnTo>
                  <a:pt x="18288" y="54761"/>
                </a:lnTo>
                <a:lnTo>
                  <a:pt x="30636" y="59893"/>
                </a:lnTo>
                <a:lnTo>
                  <a:pt x="33713" y="73568"/>
                </a:lnTo>
                <a:lnTo>
                  <a:pt x="33743" y="75602"/>
                </a:lnTo>
                <a:lnTo>
                  <a:pt x="34165" y="63445"/>
                </a:lnTo>
                <a:lnTo>
                  <a:pt x="36788" y="50613"/>
                </a:lnTo>
                <a:lnTo>
                  <a:pt x="40120" y="38073"/>
                </a:lnTo>
                <a:lnTo>
                  <a:pt x="42049" y="30111"/>
                </a:lnTo>
                <a:lnTo>
                  <a:pt x="48450" y="19262"/>
                </a:lnTo>
                <a:lnTo>
                  <a:pt x="57609" y="10048"/>
                </a:lnTo>
                <a:lnTo>
                  <a:pt x="57975" y="9600"/>
                </a:lnTo>
                <a:lnTo>
                  <a:pt x="67994" y="4047"/>
                </a:lnTo>
                <a:lnTo>
                  <a:pt x="82525" y="994"/>
                </a:lnTo>
                <a:lnTo>
                  <a:pt x="95008" y="50"/>
                </a:lnTo>
                <a:lnTo>
                  <a:pt x="103951" y="281"/>
                </a:lnTo>
                <a:lnTo>
                  <a:pt x="107563" y="814"/>
                </a:lnTo>
                <a:lnTo>
                  <a:pt x="115580" y="1410"/>
                </a:lnTo>
                <a:lnTo>
                  <a:pt x="116865" y="1459"/>
                </a:lnTo>
                <a:lnTo>
                  <a:pt x="128482" y="984"/>
                </a:lnTo>
                <a:lnTo>
                  <a:pt x="142136" y="0"/>
                </a:lnTo>
                <a:lnTo>
                  <a:pt x="155312" y="183"/>
                </a:lnTo>
                <a:lnTo>
                  <a:pt x="163093" y="1980"/>
                </a:lnTo>
                <a:lnTo>
                  <a:pt x="169918" y="10667"/>
                </a:lnTo>
                <a:lnTo>
                  <a:pt x="172305" y="24753"/>
                </a:lnTo>
                <a:lnTo>
                  <a:pt x="172839" y="38466"/>
                </a:lnTo>
                <a:lnTo>
                  <a:pt x="173062" y="42074"/>
                </a:lnTo>
                <a:lnTo>
                  <a:pt x="173443" y="46036"/>
                </a:lnTo>
                <a:lnTo>
                  <a:pt x="168338" y="48005"/>
                </a:lnTo>
                <a:lnTo>
                  <a:pt x="165722" y="55587"/>
                </a:lnTo>
                <a:lnTo>
                  <a:pt x="164249" y="59841"/>
                </a:lnTo>
                <a:lnTo>
                  <a:pt x="162521" y="69227"/>
                </a:lnTo>
                <a:lnTo>
                  <a:pt x="162941" y="73672"/>
                </a:lnTo>
                <a:lnTo>
                  <a:pt x="164096" y="86097"/>
                </a:lnTo>
                <a:lnTo>
                  <a:pt x="164558" y="98479"/>
                </a:lnTo>
                <a:lnTo>
                  <a:pt x="163402" y="111247"/>
                </a:lnTo>
                <a:lnTo>
                  <a:pt x="162915" y="113791"/>
                </a:lnTo>
                <a:lnTo>
                  <a:pt x="158557" y="126003"/>
                </a:lnTo>
                <a:lnTo>
                  <a:pt x="152563" y="137075"/>
                </a:lnTo>
                <a:lnTo>
                  <a:pt x="147256" y="148516"/>
                </a:lnTo>
                <a:lnTo>
                  <a:pt x="142118" y="162273"/>
                </a:lnTo>
                <a:lnTo>
                  <a:pt x="134696" y="173136"/>
                </a:lnTo>
                <a:lnTo>
                  <a:pt x="122812" y="179048"/>
                </a:lnTo>
                <a:lnTo>
                  <a:pt x="121259" y="179259"/>
                </a:lnTo>
                <a:lnTo>
                  <a:pt x="115443" y="179882"/>
                </a:lnTo>
                <a:lnTo>
                  <a:pt x="111810" y="179704"/>
                </a:lnTo>
                <a:lnTo>
                  <a:pt x="106184" y="181482"/>
                </a:lnTo>
                <a:lnTo>
                  <a:pt x="99923" y="183450"/>
                </a:lnTo>
                <a:lnTo>
                  <a:pt x="93218" y="186460"/>
                </a:lnTo>
                <a:lnTo>
                  <a:pt x="87223" y="1882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746328" y="2069165"/>
            <a:ext cx="115963" cy="138887"/>
          </a:xfrm>
          <a:custGeom>
            <a:avLst/>
            <a:gdLst/>
            <a:ahLst/>
            <a:cxnLst/>
            <a:rect l="l" t="t" r="r" b="b"/>
            <a:pathLst>
              <a:path w="115963" h="138887">
                <a:moveTo>
                  <a:pt x="115963" y="0"/>
                </a:moveTo>
                <a:lnTo>
                  <a:pt x="115246" y="3278"/>
                </a:lnTo>
                <a:lnTo>
                  <a:pt x="115849" y="3987"/>
                </a:lnTo>
                <a:lnTo>
                  <a:pt x="115963" y="0"/>
                </a:lnTo>
                <a:close/>
              </a:path>
              <a:path w="115963" h="138887">
                <a:moveTo>
                  <a:pt x="19862" y="-114528"/>
                </a:moveTo>
                <a:lnTo>
                  <a:pt x="10334" y="-123239"/>
                </a:lnTo>
                <a:lnTo>
                  <a:pt x="1473" y="-132340"/>
                </a:lnTo>
                <a:lnTo>
                  <a:pt x="0" y="-134899"/>
                </a:lnTo>
                <a:lnTo>
                  <a:pt x="11556" y="914"/>
                </a:lnTo>
                <a:lnTo>
                  <a:pt x="22815" y="6775"/>
                </a:lnTo>
                <a:lnTo>
                  <a:pt x="32944" y="14773"/>
                </a:lnTo>
                <a:lnTo>
                  <a:pt x="42087" y="22364"/>
                </a:lnTo>
                <a:lnTo>
                  <a:pt x="52835" y="29182"/>
                </a:lnTo>
                <a:lnTo>
                  <a:pt x="63562" y="36002"/>
                </a:lnTo>
                <a:lnTo>
                  <a:pt x="65011" y="37172"/>
                </a:lnTo>
                <a:lnTo>
                  <a:pt x="74474" y="46292"/>
                </a:lnTo>
                <a:lnTo>
                  <a:pt x="85139" y="52990"/>
                </a:lnTo>
                <a:lnTo>
                  <a:pt x="87960" y="53555"/>
                </a:lnTo>
                <a:lnTo>
                  <a:pt x="93910" y="42150"/>
                </a:lnTo>
                <a:lnTo>
                  <a:pt x="99920" y="30964"/>
                </a:lnTo>
                <a:lnTo>
                  <a:pt x="106159" y="20010"/>
                </a:lnTo>
                <a:lnTo>
                  <a:pt x="109626" y="14287"/>
                </a:lnTo>
                <a:lnTo>
                  <a:pt x="110743" y="12484"/>
                </a:lnTo>
                <a:lnTo>
                  <a:pt x="114236" y="7899"/>
                </a:lnTo>
                <a:lnTo>
                  <a:pt x="114693" y="5803"/>
                </a:lnTo>
                <a:lnTo>
                  <a:pt x="115246" y="3278"/>
                </a:lnTo>
                <a:lnTo>
                  <a:pt x="111874" y="-685"/>
                </a:lnTo>
                <a:lnTo>
                  <a:pt x="102970" y="-10027"/>
                </a:lnTo>
                <a:lnTo>
                  <a:pt x="93395" y="-18098"/>
                </a:lnTo>
                <a:lnTo>
                  <a:pt x="87604" y="-22364"/>
                </a:lnTo>
                <a:lnTo>
                  <a:pt x="77818" y="-30432"/>
                </a:lnTo>
                <a:lnTo>
                  <a:pt x="69108" y="-39676"/>
                </a:lnTo>
                <a:lnTo>
                  <a:pt x="61264" y="-49815"/>
                </a:lnTo>
                <a:lnTo>
                  <a:pt x="54077" y="-60567"/>
                </a:lnTo>
                <a:lnTo>
                  <a:pt x="47336" y="-71652"/>
                </a:lnTo>
                <a:lnTo>
                  <a:pt x="40833" y="-82789"/>
                </a:lnTo>
                <a:lnTo>
                  <a:pt x="34356" y="-93697"/>
                </a:lnTo>
                <a:lnTo>
                  <a:pt x="31648" y="-98056"/>
                </a:lnTo>
                <a:lnTo>
                  <a:pt x="28054" y="-103720"/>
                </a:lnTo>
                <a:lnTo>
                  <a:pt x="24269" y="-109461"/>
                </a:lnTo>
                <a:lnTo>
                  <a:pt x="19862" y="-1145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746328" y="1934265"/>
            <a:ext cx="115963" cy="188455"/>
          </a:xfrm>
          <a:custGeom>
            <a:avLst/>
            <a:gdLst/>
            <a:ahLst/>
            <a:cxnLst/>
            <a:rect l="l" t="t" r="r" b="b"/>
            <a:pathLst>
              <a:path w="115963" h="188455">
                <a:moveTo>
                  <a:pt x="11556" y="135813"/>
                </a:moveTo>
                <a:lnTo>
                  <a:pt x="22815" y="141674"/>
                </a:lnTo>
                <a:lnTo>
                  <a:pt x="32944" y="149672"/>
                </a:lnTo>
                <a:lnTo>
                  <a:pt x="42087" y="157264"/>
                </a:lnTo>
                <a:lnTo>
                  <a:pt x="52835" y="164082"/>
                </a:lnTo>
                <a:lnTo>
                  <a:pt x="63562" y="170902"/>
                </a:lnTo>
                <a:lnTo>
                  <a:pt x="65011" y="172072"/>
                </a:lnTo>
                <a:lnTo>
                  <a:pt x="74474" y="181192"/>
                </a:lnTo>
                <a:lnTo>
                  <a:pt x="85139" y="187889"/>
                </a:lnTo>
                <a:lnTo>
                  <a:pt x="87960" y="188455"/>
                </a:lnTo>
                <a:lnTo>
                  <a:pt x="93910" y="177049"/>
                </a:lnTo>
                <a:lnTo>
                  <a:pt x="99920" y="165863"/>
                </a:lnTo>
                <a:lnTo>
                  <a:pt x="106159" y="154909"/>
                </a:lnTo>
                <a:lnTo>
                  <a:pt x="109626" y="149186"/>
                </a:lnTo>
                <a:lnTo>
                  <a:pt x="110743" y="147383"/>
                </a:lnTo>
                <a:lnTo>
                  <a:pt x="114236" y="142798"/>
                </a:lnTo>
                <a:lnTo>
                  <a:pt x="114693" y="140703"/>
                </a:lnTo>
                <a:lnTo>
                  <a:pt x="115963" y="134899"/>
                </a:lnTo>
                <a:lnTo>
                  <a:pt x="115849" y="138887"/>
                </a:lnTo>
                <a:lnTo>
                  <a:pt x="111874" y="134213"/>
                </a:lnTo>
                <a:lnTo>
                  <a:pt x="102970" y="124872"/>
                </a:lnTo>
                <a:lnTo>
                  <a:pt x="93395" y="116801"/>
                </a:lnTo>
                <a:lnTo>
                  <a:pt x="87604" y="112534"/>
                </a:lnTo>
                <a:lnTo>
                  <a:pt x="77818" y="104466"/>
                </a:lnTo>
                <a:lnTo>
                  <a:pt x="69108" y="95222"/>
                </a:lnTo>
                <a:lnTo>
                  <a:pt x="61264" y="85084"/>
                </a:lnTo>
                <a:lnTo>
                  <a:pt x="54077" y="74331"/>
                </a:lnTo>
                <a:lnTo>
                  <a:pt x="47336" y="63246"/>
                </a:lnTo>
                <a:lnTo>
                  <a:pt x="40833" y="52110"/>
                </a:lnTo>
                <a:lnTo>
                  <a:pt x="34356" y="41202"/>
                </a:lnTo>
                <a:lnTo>
                  <a:pt x="31648" y="36842"/>
                </a:lnTo>
                <a:lnTo>
                  <a:pt x="28054" y="31178"/>
                </a:lnTo>
                <a:lnTo>
                  <a:pt x="24269" y="25438"/>
                </a:lnTo>
                <a:lnTo>
                  <a:pt x="19862" y="20370"/>
                </a:lnTo>
                <a:lnTo>
                  <a:pt x="10334" y="11659"/>
                </a:lnTo>
                <a:lnTo>
                  <a:pt x="1473" y="25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597968" y="2976082"/>
            <a:ext cx="242546" cy="66992"/>
          </a:xfrm>
          <a:custGeom>
            <a:avLst/>
            <a:gdLst/>
            <a:ahLst/>
            <a:cxnLst/>
            <a:rect l="l" t="t" r="r" b="b"/>
            <a:pathLst>
              <a:path w="242546" h="66992">
                <a:moveTo>
                  <a:pt x="242290" y="26492"/>
                </a:moveTo>
                <a:lnTo>
                  <a:pt x="888" y="0"/>
                </a:lnTo>
                <a:lnTo>
                  <a:pt x="888" y="6273"/>
                </a:lnTo>
                <a:lnTo>
                  <a:pt x="1701" y="13373"/>
                </a:lnTo>
                <a:lnTo>
                  <a:pt x="0" y="19202"/>
                </a:lnTo>
                <a:lnTo>
                  <a:pt x="11585" y="23331"/>
                </a:lnTo>
                <a:lnTo>
                  <a:pt x="23345" y="27538"/>
                </a:lnTo>
                <a:lnTo>
                  <a:pt x="35253" y="31788"/>
                </a:lnTo>
                <a:lnTo>
                  <a:pt x="47278" y="36047"/>
                </a:lnTo>
                <a:lnTo>
                  <a:pt x="59393" y="40279"/>
                </a:lnTo>
                <a:lnTo>
                  <a:pt x="71569" y="44450"/>
                </a:lnTo>
                <a:lnTo>
                  <a:pt x="83776" y="48524"/>
                </a:lnTo>
                <a:lnTo>
                  <a:pt x="95986" y="52468"/>
                </a:lnTo>
                <a:lnTo>
                  <a:pt x="108171" y="56246"/>
                </a:lnTo>
                <a:lnTo>
                  <a:pt x="117767" y="59093"/>
                </a:lnTo>
                <a:lnTo>
                  <a:pt x="129787" y="62144"/>
                </a:lnTo>
                <a:lnTo>
                  <a:pt x="142504" y="64543"/>
                </a:lnTo>
                <a:lnTo>
                  <a:pt x="155439" y="66180"/>
                </a:lnTo>
                <a:lnTo>
                  <a:pt x="168118" y="66948"/>
                </a:lnTo>
                <a:lnTo>
                  <a:pt x="171780" y="66992"/>
                </a:lnTo>
                <a:lnTo>
                  <a:pt x="184275" y="66128"/>
                </a:lnTo>
                <a:lnTo>
                  <a:pt x="197292" y="63863"/>
                </a:lnTo>
                <a:lnTo>
                  <a:pt x="205028" y="61874"/>
                </a:lnTo>
                <a:lnTo>
                  <a:pt x="216747" y="57221"/>
                </a:lnTo>
                <a:lnTo>
                  <a:pt x="228478" y="51739"/>
                </a:lnTo>
                <a:lnTo>
                  <a:pt x="229577" y="51244"/>
                </a:lnTo>
                <a:lnTo>
                  <a:pt x="238239" y="45355"/>
                </a:lnTo>
                <a:lnTo>
                  <a:pt x="242546" y="32962"/>
                </a:lnTo>
                <a:lnTo>
                  <a:pt x="242290" y="2649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597968" y="2976082"/>
            <a:ext cx="242546" cy="66992"/>
          </a:xfrm>
          <a:custGeom>
            <a:avLst/>
            <a:gdLst/>
            <a:ahLst/>
            <a:cxnLst/>
            <a:rect l="l" t="t" r="r" b="b"/>
            <a:pathLst>
              <a:path w="242546" h="66992">
                <a:moveTo>
                  <a:pt x="888" y="0"/>
                </a:moveTo>
                <a:lnTo>
                  <a:pt x="888" y="6273"/>
                </a:lnTo>
                <a:lnTo>
                  <a:pt x="1701" y="13373"/>
                </a:lnTo>
                <a:lnTo>
                  <a:pt x="0" y="19202"/>
                </a:lnTo>
                <a:lnTo>
                  <a:pt x="11585" y="23331"/>
                </a:lnTo>
                <a:lnTo>
                  <a:pt x="23345" y="27538"/>
                </a:lnTo>
                <a:lnTo>
                  <a:pt x="35253" y="31788"/>
                </a:lnTo>
                <a:lnTo>
                  <a:pt x="47278" y="36047"/>
                </a:lnTo>
                <a:lnTo>
                  <a:pt x="59393" y="40279"/>
                </a:lnTo>
                <a:lnTo>
                  <a:pt x="71569" y="44450"/>
                </a:lnTo>
                <a:lnTo>
                  <a:pt x="83776" y="48524"/>
                </a:lnTo>
                <a:lnTo>
                  <a:pt x="95986" y="52468"/>
                </a:lnTo>
                <a:lnTo>
                  <a:pt x="108171" y="56246"/>
                </a:lnTo>
                <a:lnTo>
                  <a:pt x="117767" y="59093"/>
                </a:lnTo>
                <a:lnTo>
                  <a:pt x="129787" y="62144"/>
                </a:lnTo>
                <a:lnTo>
                  <a:pt x="142504" y="64543"/>
                </a:lnTo>
                <a:lnTo>
                  <a:pt x="155439" y="66180"/>
                </a:lnTo>
                <a:lnTo>
                  <a:pt x="168118" y="66948"/>
                </a:lnTo>
                <a:lnTo>
                  <a:pt x="171780" y="66992"/>
                </a:lnTo>
                <a:lnTo>
                  <a:pt x="184275" y="66128"/>
                </a:lnTo>
                <a:lnTo>
                  <a:pt x="197292" y="63863"/>
                </a:lnTo>
                <a:lnTo>
                  <a:pt x="205028" y="61874"/>
                </a:lnTo>
                <a:lnTo>
                  <a:pt x="216747" y="57221"/>
                </a:lnTo>
                <a:lnTo>
                  <a:pt x="228478" y="51739"/>
                </a:lnTo>
                <a:lnTo>
                  <a:pt x="229577" y="51244"/>
                </a:lnTo>
                <a:lnTo>
                  <a:pt x="238239" y="45355"/>
                </a:lnTo>
                <a:lnTo>
                  <a:pt x="242546" y="32962"/>
                </a:lnTo>
                <a:lnTo>
                  <a:pt x="242290" y="264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596694" y="2930905"/>
            <a:ext cx="243686" cy="96733"/>
          </a:xfrm>
          <a:custGeom>
            <a:avLst/>
            <a:gdLst/>
            <a:ahLst/>
            <a:cxnLst/>
            <a:rect l="l" t="t" r="r" b="b"/>
            <a:pathLst>
              <a:path w="243686" h="96733">
                <a:moveTo>
                  <a:pt x="1908" y="28379"/>
                </a:moveTo>
                <a:lnTo>
                  <a:pt x="0" y="40427"/>
                </a:lnTo>
                <a:lnTo>
                  <a:pt x="1192" y="44462"/>
                </a:lnTo>
                <a:lnTo>
                  <a:pt x="2043" y="46139"/>
                </a:lnTo>
                <a:lnTo>
                  <a:pt x="6666" y="49034"/>
                </a:lnTo>
                <a:lnTo>
                  <a:pt x="8431" y="50076"/>
                </a:lnTo>
                <a:lnTo>
                  <a:pt x="11086" y="51650"/>
                </a:lnTo>
                <a:lnTo>
                  <a:pt x="12813" y="50914"/>
                </a:lnTo>
                <a:lnTo>
                  <a:pt x="15886" y="52298"/>
                </a:lnTo>
                <a:lnTo>
                  <a:pt x="22681" y="55333"/>
                </a:lnTo>
                <a:lnTo>
                  <a:pt x="29297" y="57937"/>
                </a:lnTo>
                <a:lnTo>
                  <a:pt x="36092" y="61671"/>
                </a:lnTo>
                <a:lnTo>
                  <a:pt x="47476" y="67414"/>
                </a:lnTo>
                <a:lnTo>
                  <a:pt x="59300" y="72136"/>
                </a:lnTo>
                <a:lnTo>
                  <a:pt x="60082" y="72390"/>
                </a:lnTo>
                <a:lnTo>
                  <a:pt x="72152" y="76593"/>
                </a:lnTo>
                <a:lnTo>
                  <a:pt x="84242" y="80961"/>
                </a:lnTo>
                <a:lnTo>
                  <a:pt x="96247" y="84568"/>
                </a:lnTo>
                <a:lnTo>
                  <a:pt x="97649" y="84899"/>
                </a:lnTo>
                <a:lnTo>
                  <a:pt x="110280" y="88044"/>
                </a:lnTo>
                <a:lnTo>
                  <a:pt x="122282" y="90875"/>
                </a:lnTo>
                <a:lnTo>
                  <a:pt x="134778" y="92646"/>
                </a:lnTo>
                <a:lnTo>
                  <a:pt x="138886" y="92862"/>
                </a:lnTo>
                <a:lnTo>
                  <a:pt x="151219" y="94029"/>
                </a:lnTo>
                <a:lnTo>
                  <a:pt x="164056" y="95817"/>
                </a:lnTo>
                <a:lnTo>
                  <a:pt x="176744" y="96733"/>
                </a:lnTo>
                <a:lnTo>
                  <a:pt x="181647" y="96520"/>
                </a:lnTo>
                <a:lnTo>
                  <a:pt x="187362" y="95986"/>
                </a:lnTo>
                <a:lnTo>
                  <a:pt x="193394" y="93903"/>
                </a:lnTo>
                <a:lnTo>
                  <a:pt x="198538" y="92151"/>
                </a:lnTo>
                <a:lnTo>
                  <a:pt x="203389" y="90487"/>
                </a:lnTo>
                <a:lnTo>
                  <a:pt x="212622" y="87337"/>
                </a:lnTo>
                <a:lnTo>
                  <a:pt x="217651" y="85432"/>
                </a:lnTo>
                <a:lnTo>
                  <a:pt x="226528" y="82092"/>
                </a:lnTo>
                <a:lnTo>
                  <a:pt x="231113" y="78740"/>
                </a:lnTo>
                <a:lnTo>
                  <a:pt x="237349" y="72517"/>
                </a:lnTo>
                <a:lnTo>
                  <a:pt x="242670" y="67195"/>
                </a:lnTo>
                <a:lnTo>
                  <a:pt x="243686" y="55930"/>
                </a:lnTo>
                <a:lnTo>
                  <a:pt x="241159" y="49530"/>
                </a:lnTo>
                <a:lnTo>
                  <a:pt x="238124" y="41821"/>
                </a:lnTo>
                <a:lnTo>
                  <a:pt x="231481" y="37490"/>
                </a:lnTo>
                <a:lnTo>
                  <a:pt x="224204" y="35077"/>
                </a:lnTo>
                <a:lnTo>
                  <a:pt x="211913" y="33157"/>
                </a:lnTo>
                <a:lnTo>
                  <a:pt x="199618" y="32266"/>
                </a:lnTo>
                <a:lnTo>
                  <a:pt x="197306" y="31813"/>
                </a:lnTo>
                <a:lnTo>
                  <a:pt x="193000" y="30835"/>
                </a:lnTo>
                <a:lnTo>
                  <a:pt x="190308" y="28016"/>
                </a:lnTo>
                <a:lnTo>
                  <a:pt x="186866" y="26085"/>
                </a:lnTo>
                <a:lnTo>
                  <a:pt x="182231" y="23482"/>
                </a:lnTo>
                <a:lnTo>
                  <a:pt x="177176" y="21348"/>
                </a:lnTo>
                <a:lnTo>
                  <a:pt x="172744" y="18923"/>
                </a:lnTo>
                <a:lnTo>
                  <a:pt x="162186" y="12052"/>
                </a:lnTo>
                <a:lnTo>
                  <a:pt x="152367" y="2637"/>
                </a:lnTo>
                <a:lnTo>
                  <a:pt x="150862" y="0"/>
                </a:lnTo>
                <a:lnTo>
                  <a:pt x="9993" y="6248"/>
                </a:lnTo>
                <a:lnTo>
                  <a:pt x="6919" y="16055"/>
                </a:lnTo>
                <a:lnTo>
                  <a:pt x="1908" y="2837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596694" y="2930905"/>
            <a:ext cx="243686" cy="96733"/>
          </a:xfrm>
          <a:custGeom>
            <a:avLst/>
            <a:gdLst/>
            <a:ahLst/>
            <a:cxnLst/>
            <a:rect l="l" t="t" r="r" b="b"/>
            <a:pathLst>
              <a:path w="243686" h="96733">
                <a:moveTo>
                  <a:pt x="9993" y="6248"/>
                </a:moveTo>
                <a:lnTo>
                  <a:pt x="6919" y="16055"/>
                </a:lnTo>
                <a:lnTo>
                  <a:pt x="1908" y="28379"/>
                </a:lnTo>
                <a:lnTo>
                  <a:pt x="0" y="40427"/>
                </a:lnTo>
                <a:lnTo>
                  <a:pt x="1192" y="44462"/>
                </a:lnTo>
                <a:lnTo>
                  <a:pt x="2043" y="46139"/>
                </a:lnTo>
                <a:lnTo>
                  <a:pt x="6666" y="49034"/>
                </a:lnTo>
                <a:lnTo>
                  <a:pt x="8431" y="50076"/>
                </a:lnTo>
                <a:lnTo>
                  <a:pt x="11086" y="51650"/>
                </a:lnTo>
                <a:lnTo>
                  <a:pt x="12813" y="50914"/>
                </a:lnTo>
                <a:lnTo>
                  <a:pt x="15886" y="52298"/>
                </a:lnTo>
                <a:lnTo>
                  <a:pt x="22681" y="55333"/>
                </a:lnTo>
                <a:lnTo>
                  <a:pt x="29297" y="57937"/>
                </a:lnTo>
                <a:lnTo>
                  <a:pt x="36092" y="61671"/>
                </a:lnTo>
                <a:lnTo>
                  <a:pt x="47476" y="67414"/>
                </a:lnTo>
                <a:lnTo>
                  <a:pt x="59300" y="72136"/>
                </a:lnTo>
                <a:lnTo>
                  <a:pt x="60082" y="72390"/>
                </a:lnTo>
                <a:lnTo>
                  <a:pt x="72152" y="76593"/>
                </a:lnTo>
                <a:lnTo>
                  <a:pt x="84242" y="80961"/>
                </a:lnTo>
                <a:lnTo>
                  <a:pt x="96247" y="84568"/>
                </a:lnTo>
                <a:lnTo>
                  <a:pt x="97649" y="84899"/>
                </a:lnTo>
                <a:lnTo>
                  <a:pt x="110280" y="88044"/>
                </a:lnTo>
                <a:lnTo>
                  <a:pt x="122282" y="90875"/>
                </a:lnTo>
                <a:lnTo>
                  <a:pt x="134778" y="92646"/>
                </a:lnTo>
                <a:lnTo>
                  <a:pt x="138886" y="92862"/>
                </a:lnTo>
                <a:lnTo>
                  <a:pt x="151219" y="94029"/>
                </a:lnTo>
                <a:lnTo>
                  <a:pt x="164056" y="95817"/>
                </a:lnTo>
                <a:lnTo>
                  <a:pt x="176744" y="96733"/>
                </a:lnTo>
                <a:lnTo>
                  <a:pt x="181647" y="96520"/>
                </a:lnTo>
                <a:lnTo>
                  <a:pt x="187362" y="95986"/>
                </a:lnTo>
                <a:lnTo>
                  <a:pt x="193394" y="93903"/>
                </a:lnTo>
                <a:lnTo>
                  <a:pt x="198538" y="92151"/>
                </a:lnTo>
                <a:lnTo>
                  <a:pt x="203389" y="90487"/>
                </a:lnTo>
                <a:lnTo>
                  <a:pt x="212622" y="87337"/>
                </a:lnTo>
                <a:lnTo>
                  <a:pt x="217651" y="85432"/>
                </a:lnTo>
                <a:lnTo>
                  <a:pt x="226528" y="82092"/>
                </a:lnTo>
                <a:lnTo>
                  <a:pt x="231113" y="78740"/>
                </a:lnTo>
                <a:lnTo>
                  <a:pt x="237349" y="72517"/>
                </a:lnTo>
                <a:lnTo>
                  <a:pt x="242670" y="67195"/>
                </a:lnTo>
                <a:lnTo>
                  <a:pt x="243686" y="55930"/>
                </a:lnTo>
                <a:lnTo>
                  <a:pt x="241159" y="49530"/>
                </a:lnTo>
                <a:lnTo>
                  <a:pt x="238124" y="41821"/>
                </a:lnTo>
                <a:lnTo>
                  <a:pt x="231481" y="37490"/>
                </a:lnTo>
                <a:lnTo>
                  <a:pt x="224204" y="35077"/>
                </a:lnTo>
                <a:lnTo>
                  <a:pt x="211913" y="33157"/>
                </a:lnTo>
                <a:lnTo>
                  <a:pt x="199618" y="32266"/>
                </a:lnTo>
                <a:lnTo>
                  <a:pt x="197306" y="31813"/>
                </a:lnTo>
                <a:lnTo>
                  <a:pt x="193000" y="30835"/>
                </a:lnTo>
                <a:lnTo>
                  <a:pt x="190308" y="28016"/>
                </a:lnTo>
                <a:lnTo>
                  <a:pt x="186866" y="26085"/>
                </a:lnTo>
                <a:lnTo>
                  <a:pt x="182231" y="23482"/>
                </a:lnTo>
                <a:lnTo>
                  <a:pt x="177176" y="21348"/>
                </a:lnTo>
                <a:lnTo>
                  <a:pt x="172744" y="18923"/>
                </a:lnTo>
                <a:lnTo>
                  <a:pt x="162186" y="12052"/>
                </a:lnTo>
                <a:lnTo>
                  <a:pt x="152367" y="2637"/>
                </a:lnTo>
                <a:lnTo>
                  <a:pt x="1508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521881" y="2848932"/>
            <a:ext cx="93789" cy="86182"/>
          </a:xfrm>
          <a:custGeom>
            <a:avLst/>
            <a:gdLst/>
            <a:ahLst/>
            <a:cxnLst/>
            <a:rect l="l" t="t" r="r" b="b"/>
            <a:pathLst>
              <a:path w="93789" h="86182">
                <a:moveTo>
                  <a:pt x="93789" y="0"/>
                </a:moveTo>
                <a:lnTo>
                  <a:pt x="1854" y="19215"/>
                </a:lnTo>
                <a:lnTo>
                  <a:pt x="1164" y="25778"/>
                </a:lnTo>
                <a:lnTo>
                  <a:pt x="435" y="38131"/>
                </a:lnTo>
                <a:lnTo>
                  <a:pt x="469" y="71983"/>
                </a:lnTo>
                <a:lnTo>
                  <a:pt x="0" y="76314"/>
                </a:lnTo>
                <a:lnTo>
                  <a:pt x="444" y="85090"/>
                </a:lnTo>
                <a:lnTo>
                  <a:pt x="6438" y="85090"/>
                </a:lnTo>
                <a:lnTo>
                  <a:pt x="12700" y="86182"/>
                </a:lnTo>
                <a:lnTo>
                  <a:pt x="18757" y="85394"/>
                </a:lnTo>
                <a:lnTo>
                  <a:pt x="28273" y="84490"/>
                </a:lnTo>
                <a:lnTo>
                  <a:pt x="40995" y="83832"/>
                </a:lnTo>
                <a:lnTo>
                  <a:pt x="53657" y="82994"/>
                </a:lnTo>
                <a:lnTo>
                  <a:pt x="55324" y="82817"/>
                </a:lnTo>
                <a:lnTo>
                  <a:pt x="67574" y="80384"/>
                </a:lnTo>
                <a:lnTo>
                  <a:pt x="79806" y="78092"/>
                </a:lnTo>
                <a:lnTo>
                  <a:pt x="93789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521881" y="2848932"/>
            <a:ext cx="93789" cy="86182"/>
          </a:xfrm>
          <a:custGeom>
            <a:avLst/>
            <a:gdLst/>
            <a:ahLst/>
            <a:cxnLst/>
            <a:rect l="l" t="t" r="r" b="b"/>
            <a:pathLst>
              <a:path w="93789" h="86182">
                <a:moveTo>
                  <a:pt x="79806" y="78092"/>
                </a:moveTo>
                <a:lnTo>
                  <a:pt x="67574" y="80384"/>
                </a:lnTo>
                <a:lnTo>
                  <a:pt x="55324" y="82817"/>
                </a:lnTo>
                <a:lnTo>
                  <a:pt x="53657" y="82994"/>
                </a:lnTo>
                <a:lnTo>
                  <a:pt x="40995" y="83832"/>
                </a:lnTo>
                <a:lnTo>
                  <a:pt x="28273" y="84490"/>
                </a:lnTo>
                <a:lnTo>
                  <a:pt x="18757" y="85394"/>
                </a:lnTo>
                <a:lnTo>
                  <a:pt x="12700" y="86182"/>
                </a:lnTo>
                <a:lnTo>
                  <a:pt x="6438" y="85090"/>
                </a:lnTo>
                <a:lnTo>
                  <a:pt x="444" y="85090"/>
                </a:lnTo>
                <a:lnTo>
                  <a:pt x="0" y="76314"/>
                </a:lnTo>
                <a:lnTo>
                  <a:pt x="469" y="71983"/>
                </a:lnTo>
                <a:lnTo>
                  <a:pt x="444" y="63157"/>
                </a:lnTo>
                <a:lnTo>
                  <a:pt x="348" y="49884"/>
                </a:lnTo>
                <a:lnTo>
                  <a:pt x="435" y="38131"/>
                </a:lnTo>
                <a:lnTo>
                  <a:pt x="1164" y="25778"/>
                </a:lnTo>
                <a:lnTo>
                  <a:pt x="1854" y="19215"/>
                </a:lnTo>
                <a:lnTo>
                  <a:pt x="937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508987" y="2534504"/>
            <a:ext cx="161518" cy="344407"/>
          </a:xfrm>
          <a:custGeom>
            <a:avLst/>
            <a:gdLst/>
            <a:ahLst/>
            <a:cxnLst/>
            <a:rect l="l" t="t" r="r" b="b"/>
            <a:pathLst>
              <a:path w="161518" h="344407">
                <a:moveTo>
                  <a:pt x="16719" y="263813"/>
                </a:moveTo>
                <a:lnTo>
                  <a:pt x="12598" y="275526"/>
                </a:lnTo>
                <a:lnTo>
                  <a:pt x="11551" y="277907"/>
                </a:lnTo>
                <a:lnTo>
                  <a:pt x="7090" y="289341"/>
                </a:lnTo>
                <a:lnTo>
                  <a:pt x="5486" y="302234"/>
                </a:lnTo>
                <a:lnTo>
                  <a:pt x="5486" y="305549"/>
                </a:lnTo>
                <a:lnTo>
                  <a:pt x="6235" y="309829"/>
                </a:lnTo>
                <a:lnTo>
                  <a:pt x="5511" y="313042"/>
                </a:lnTo>
                <a:lnTo>
                  <a:pt x="4711" y="316585"/>
                </a:lnTo>
                <a:lnTo>
                  <a:pt x="800" y="320332"/>
                </a:lnTo>
                <a:lnTo>
                  <a:pt x="533" y="323811"/>
                </a:lnTo>
                <a:lnTo>
                  <a:pt x="0" y="331012"/>
                </a:lnTo>
                <a:lnTo>
                  <a:pt x="5664" y="337324"/>
                </a:lnTo>
                <a:lnTo>
                  <a:pt x="7531" y="344297"/>
                </a:lnTo>
                <a:lnTo>
                  <a:pt x="17107" y="344407"/>
                </a:lnTo>
                <a:lnTo>
                  <a:pt x="29587" y="342540"/>
                </a:lnTo>
                <a:lnTo>
                  <a:pt x="42154" y="339316"/>
                </a:lnTo>
                <a:lnTo>
                  <a:pt x="54494" y="335688"/>
                </a:lnTo>
                <a:lnTo>
                  <a:pt x="66294" y="332613"/>
                </a:lnTo>
                <a:lnTo>
                  <a:pt x="73367" y="331076"/>
                </a:lnTo>
                <a:lnTo>
                  <a:pt x="81559" y="332727"/>
                </a:lnTo>
                <a:lnTo>
                  <a:pt x="88722" y="331685"/>
                </a:lnTo>
                <a:lnTo>
                  <a:pt x="95707" y="330657"/>
                </a:lnTo>
                <a:lnTo>
                  <a:pt x="100698" y="326301"/>
                </a:lnTo>
                <a:lnTo>
                  <a:pt x="107543" y="325793"/>
                </a:lnTo>
                <a:lnTo>
                  <a:pt x="161518" y="134429"/>
                </a:lnTo>
                <a:lnTo>
                  <a:pt x="153670" y="0"/>
                </a:lnTo>
                <a:lnTo>
                  <a:pt x="112458" y="0"/>
                </a:lnTo>
                <a:lnTo>
                  <a:pt x="111710" y="13035"/>
                </a:lnTo>
                <a:lnTo>
                  <a:pt x="109622" y="25723"/>
                </a:lnTo>
                <a:lnTo>
                  <a:pt x="106354" y="37889"/>
                </a:lnTo>
                <a:lnTo>
                  <a:pt x="102069" y="49674"/>
                </a:lnTo>
                <a:lnTo>
                  <a:pt x="96925" y="61218"/>
                </a:lnTo>
                <a:lnTo>
                  <a:pt x="91085" y="72663"/>
                </a:lnTo>
                <a:lnTo>
                  <a:pt x="84709" y="84150"/>
                </a:lnTo>
                <a:lnTo>
                  <a:pt x="80357" y="93727"/>
                </a:lnTo>
                <a:lnTo>
                  <a:pt x="77075" y="105616"/>
                </a:lnTo>
                <a:lnTo>
                  <a:pt x="73990" y="117983"/>
                </a:lnTo>
                <a:lnTo>
                  <a:pt x="70518" y="127442"/>
                </a:lnTo>
                <a:lnTo>
                  <a:pt x="65054" y="138918"/>
                </a:lnTo>
                <a:lnTo>
                  <a:pt x="59412" y="150359"/>
                </a:lnTo>
                <a:lnTo>
                  <a:pt x="54724" y="162191"/>
                </a:lnTo>
                <a:lnTo>
                  <a:pt x="51786" y="171087"/>
                </a:lnTo>
                <a:lnTo>
                  <a:pt x="47489" y="182997"/>
                </a:lnTo>
                <a:lnTo>
                  <a:pt x="42939" y="194685"/>
                </a:lnTo>
                <a:lnTo>
                  <a:pt x="38203" y="206279"/>
                </a:lnTo>
                <a:lnTo>
                  <a:pt x="33346" y="217905"/>
                </a:lnTo>
                <a:lnTo>
                  <a:pt x="28434" y="229689"/>
                </a:lnTo>
                <a:lnTo>
                  <a:pt x="23533" y="241757"/>
                </a:lnTo>
                <a:lnTo>
                  <a:pt x="20181" y="251617"/>
                </a:lnTo>
                <a:lnTo>
                  <a:pt x="16719" y="2638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508987" y="2534504"/>
            <a:ext cx="161518" cy="344407"/>
          </a:xfrm>
          <a:custGeom>
            <a:avLst/>
            <a:gdLst/>
            <a:ahLst/>
            <a:cxnLst/>
            <a:rect l="l" t="t" r="r" b="b"/>
            <a:pathLst>
              <a:path w="161518" h="344407">
                <a:moveTo>
                  <a:pt x="107543" y="325793"/>
                </a:moveTo>
                <a:lnTo>
                  <a:pt x="100698" y="326301"/>
                </a:lnTo>
                <a:lnTo>
                  <a:pt x="95707" y="330657"/>
                </a:lnTo>
                <a:lnTo>
                  <a:pt x="88722" y="331685"/>
                </a:lnTo>
                <a:lnTo>
                  <a:pt x="81559" y="332727"/>
                </a:lnTo>
                <a:lnTo>
                  <a:pt x="73367" y="331076"/>
                </a:lnTo>
                <a:lnTo>
                  <a:pt x="66294" y="332613"/>
                </a:lnTo>
                <a:lnTo>
                  <a:pt x="54494" y="335688"/>
                </a:lnTo>
                <a:lnTo>
                  <a:pt x="42154" y="339316"/>
                </a:lnTo>
                <a:lnTo>
                  <a:pt x="29587" y="342540"/>
                </a:lnTo>
                <a:lnTo>
                  <a:pt x="17107" y="344407"/>
                </a:lnTo>
                <a:lnTo>
                  <a:pt x="7531" y="344297"/>
                </a:lnTo>
                <a:lnTo>
                  <a:pt x="5664" y="337324"/>
                </a:lnTo>
                <a:lnTo>
                  <a:pt x="0" y="331012"/>
                </a:lnTo>
                <a:lnTo>
                  <a:pt x="533" y="323811"/>
                </a:lnTo>
                <a:lnTo>
                  <a:pt x="800" y="320332"/>
                </a:lnTo>
                <a:lnTo>
                  <a:pt x="4711" y="316585"/>
                </a:lnTo>
                <a:lnTo>
                  <a:pt x="5511" y="313042"/>
                </a:lnTo>
                <a:lnTo>
                  <a:pt x="6235" y="309829"/>
                </a:lnTo>
                <a:lnTo>
                  <a:pt x="5486" y="305549"/>
                </a:lnTo>
                <a:lnTo>
                  <a:pt x="5486" y="302234"/>
                </a:lnTo>
                <a:lnTo>
                  <a:pt x="7090" y="289341"/>
                </a:lnTo>
                <a:lnTo>
                  <a:pt x="11551" y="277907"/>
                </a:lnTo>
                <a:lnTo>
                  <a:pt x="12598" y="275526"/>
                </a:lnTo>
                <a:lnTo>
                  <a:pt x="16719" y="263813"/>
                </a:lnTo>
                <a:lnTo>
                  <a:pt x="20181" y="251617"/>
                </a:lnTo>
                <a:lnTo>
                  <a:pt x="23533" y="241757"/>
                </a:lnTo>
                <a:lnTo>
                  <a:pt x="28434" y="229689"/>
                </a:lnTo>
                <a:lnTo>
                  <a:pt x="33346" y="217905"/>
                </a:lnTo>
                <a:lnTo>
                  <a:pt x="38203" y="206279"/>
                </a:lnTo>
                <a:lnTo>
                  <a:pt x="42939" y="194685"/>
                </a:lnTo>
                <a:lnTo>
                  <a:pt x="47489" y="182997"/>
                </a:lnTo>
                <a:lnTo>
                  <a:pt x="51786" y="171087"/>
                </a:lnTo>
                <a:lnTo>
                  <a:pt x="54724" y="162191"/>
                </a:lnTo>
                <a:lnTo>
                  <a:pt x="59412" y="150359"/>
                </a:lnTo>
                <a:lnTo>
                  <a:pt x="65054" y="138918"/>
                </a:lnTo>
                <a:lnTo>
                  <a:pt x="70518" y="127442"/>
                </a:lnTo>
                <a:lnTo>
                  <a:pt x="73990" y="117983"/>
                </a:lnTo>
                <a:lnTo>
                  <a:pt x="77075" y="105616"/>
                </a:lnTo>
                <a:lnTo>
                  <a:pt x="80357" y="93727"/>
                </a:lnTo>
                <a:lnTo>
                  <a:pt x="84709" y="84150"/>
                </a:lnTo>
                <a:lnTo>
                  <a:pt x="91085" y="72663"/>
                </a:lnTo>
                <a:lnTo>
                  <a:pt x="96925" y="61218"/>
                </a:lnTo>
                <a:lnTo>
                  <a:pt x="102069" y="49674"/>
                </a:lnTo>
                <a:lnTo>
                  <a:pt x="106354" y="37889"/>
                </a:lnTo>
                <a:lnTo>
                  <a:pt x="109622" y="25723"/>
                </a:lnTo>
                <a:lnTo>
                  <a:pt x="111710" y="13035"/>
                </a:lnTo>
                <a:lnTo>
                  <a:pt x="112458" y="0"/>
                </a:lnTo>
                <a:lnTo>
                  <a:pt x="153670" y="0"/>
                </a:lnTo>
                <a:lnTo>
                  <a:pt x="161518" y="134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540230" y="2221469"/>
            <a:ext cx="237900" cy="741921"/>
          </a:xfrm>
          <a:custGeom>
            <a:avLst/>
            <a:gdLst/>
            <a:ahLst/>
            <a:cxnLst/>
            <a:rect l="l" t="t" r="r" b="b"/>
            <a:pathLst>
              <a:path w="237900" h="741921">
                <a:moveTo>
                  <a:pt x="216462" y="703746"/>
                </a:moveTo>
                <a:lnTo>
                  <a:pt x="214346" y="690950"/>
                </a:lnTo>
                <a:lnTo>
                  <a:pt x="211028" y="681697"/>
                </a:lnTo>
                <a:lnTo>
                  <a:pt x="208209" y="678040"/>
                </a:lnTo>
                <a:lnTo>
                  <a:pt x="201859" y="678916"/>
                </a:lnTo>
                <a:lnTo>
                  <a:pt x="199852" y="673036"/>
                </a:lnTo>
                <a:lnTo>
                  <a:pt x="198341" y="668604"/>
                </a:lnTo>
                <a:lnTo>
                  <a:pt x="201732" y="659523"/>
                </a:lnTo>
                <a:lnTo>
                  <a:pt x="202621" y="655269"/>
                </a:lnTo>
                <a:lnTo>
                  <a:pt x="204988" y="643046"/>
                </a:lnTo>
                <a:lnTo>
                  <a:pt x="207096" y="630604"/>
                </a:lnTo>
                <a:lnTo>
                  <a:pt x="209060" y="618018"/>
                </a:lnTo>
                <a:lnTo>
                  <a:pt x="210992" y="605359"/>
                </a:lnTo>
                <a:lnTo>
                  <a:pt x="213004" y="592703"/>
                </a:lnTo>
                <a:lnTo>
                  <a:pt x="215212" y="580121"/>
                </a:lnTo>
                <a:lnTo>
                  <a:pt x="215676" y="577672"/>
                </a:lnTo>
                <a:lnTo>
                  <a:pt x="218196" y="564841"/>
                </a:lnTo>
                <a:lnTo>
                  <a:pt x="220736" y="552241"/>
                </a:lnTo>
                <a:lnTo>
                  <a:pt x="223252" y="539817"/>
                </a:lnTo>
                <a:lnTo>
                  <a:pt x="225698" y="527514"/>
                </a:lnTo>
                <a:lnTo>
                  <a:pt x="228028" y="515276"/>
                </a:lnTo>
                <a:lnTo>
                  <a:pt x="230195" y="503048"/>
                </a:lnTo>
                <a:lnTo>
                  <a:pt x="232155" y="490776"/>
                </a:lnTo>
                <a:lnTo>
                  <a:pt x="233861" y="478402"/>
                </a:lnTo>
                <a:lnTo>
                  <a:pt x="235267" y="465874"/>
                </a:lnTo>
                <a:lnTo>
                  <a:pt x="236327" y="453134"/>
                </a:lnTo>
                <a:lnTo>
                  <a:pt x="236996" y="440128"/>
                </a:lnTo>
                <a:lnTo>
                  <a:pt x="237228" y="426859"/>
                </a:lnTo>
                <a:lnTo>
                  <a:pt x="237316" y="414292"/>
                </a:lnTo>
                <a:lnTo>
                  <a:pt x="237519" y="401577"/>
                </a:lnTo>
                <a:lnTo>
                  <a:pt x="237744" y="388764"/>
                </a:lnTo>
                <a:lnTo>
                  <a:pt x="237900" y="375906"/>
                </a:lnTo>
                <a:lnTo>
                  <a:pt x="237893" y="363051"/>
                </a:lnTo>
                <a:lnTo>
                  <a:pt x="237632" y="350251"/>
                </a:lnTo>
                <a:lnTo>
                  <a:pt x="237025" y="337557"/>
                </a:lnTo>
                <a:lnTo>
                  <a:pt x="235979" y="325019"/>
                </a:lnTo>
                <a:lnTo>
                  <a:pt x="234402" y="312688"/>
                </a:lnTo>
                <a:lnTo>
                  <a:pt x="233304" y="306171"/>
                </a:lnTo>
                <a:lnTo>
                  <a:pt x="231216" y="293694"/>
                </a:lnTo>
                <a:lnTo>
                  <a:pt x="229451" y="281132"/>
                </a:lnTo>
                <a:lnTo>
                  <a:pt x="227923" y="268510"/>
                </a:lnTo>
                <a:lnTo>
                  <a:pt x="226548" y="255851"/>
                </a:lnTo>
                <a:lnTo>
                  <a:pt x="225455" y="245275"/>
                </a:lnTo>
                <a:lnTo>
                  <a:pt x="224029" y="232860"/>
                </a:lnTo>
                <a:lnTo>
                  <a:pt x="222347" y="220376"/>
                </a:lnTo>
                <a:lnTo>
                  <a:pt x="220510" y="207833"/>
                </a:lnTo>
                <a:lnTo>
                  <a:pt x="218618" y="195237"/>
                </a:lnTo>
                <a:lnTo>
                  <a:pt x="216772" y="182598"/>
                </a:lnTo>
                <a:lnTo>
                  <a:pt x="215073" y="169925"/>
                </a:lnTo>
                <a:lnTo>
                  <a:pt x="213621" y="157226"/>
                </a:lnTo>
                <a:lnTo>
                  <a:pt x="212518" y="144509"/>
                </a:lnTo>
                <a:lnTo>
                  <a:pt x="211863" y="131782"/>
                </a:lnTo>
                <a:lnTo>
                  <a:pt x="211727" y="122491"/>
                </a:lnTo>
                <a:lnTo>
                  <a:pt x="211727" y="76542"/>
                </a:lnTo>
                <a:lnTo>
                  <a:pt x="212673" y="64569"/>
                </a:lnTo>
                <a:lnTo>
                  <a:pt x="212933" y="49820"/>
                </a:lnTo>
                <a:lnTo>
                  <a:pt x="211790" y="46062"/>
                </a:lnTo>
                <a:lnTo>
                  <a:pt x="211600" y="45300"/>
                </a:lnTo>
                <a:lnTo>
                  <a:pt x="198396" y="43836"/>
                </a:lnTo>
                <a:lnTo>
                  <a:pt x="186697" y="40734"/>
                </a:lnTo>
                <a:lnTo>
                  <a:pt x="175247" y="35628"/>
                </a:lnTo>
                <a:lnTo>
                  <a:pt x="168382" y="31699"/>
                </a:lnTo>
                <a:lnTo>
                  <a:pt x="157851" y="24306"/>
                </a:lnTo>
                <a:lnTo>
                  <a:pt x="146844" y="17548"/>
                </a:lnTo>
                <a:lnTo>
                  <a:pt x="140962" y="15633"/>
                </a:lnTo>
                <a:lnTo>
                  <a:pt x="135298" y="14528"/>
                </a:lnTo>
                <a:lnTo>
                  <a:pt x="128237" y="15697"/>
                </a:lnTo>
                <a:lnTo>
                  <a:pt x="122446" y="15697"/>
                </a:lnTo>
                <a:lnTo>
                  <a:pt x="109678" y="15319"/>
                </a:lnTo>
                <a:lnTo>
                  <a:pt x="96962" y="14285"/>
                </a:lnTo>
                <a:lnTo>
                  <a:pt x="84293" y="12744"/>
                </a:lnTo>
                <a:lnTo>
                  <a:pt x="71667" y="10846"/>
                </a:lnTo>
                <a:lnTo>
                  <a:pt x="59080" y="8739"/>
                </a:lnTo>
                <a:lnTo>
                  <a:pt x="46527" y="6573"/>
                </a:lnTo>
                <a:lnTo>
                  <a:pt x="34004" y="4497"/>
                </a:lnTo>
                <a:lnTo>
                  <a:pt x="21506" y="2660"/>
                </a:lnTo>
                <a:lnTo>
                  <a:pt x="9031" y="1212"/>
                </a:lnTo>
                <a:lnTo>
                  <a:pt x="8590" y="0"/>
                </a:lnTo>
                <a:lnTo>
                  <a:pt x="5129" y="11500"/>
                </a:lnTo>
                <a:lnTo>
                  <a:pt x="3815" y="24021"/>
                </a:lnTo>
                <a:lnTo>
                  <a:pt x="3500" y="36913"/>
                </a:lnTo>
                <a:lnTo>
                  <a:pt x="3040" y="49527"/>
                </a:lnTo>
                <a:lnTo>
                  <a:pt x="2482" y="54927"/>
                </a:lnTo>
                <a:lnTo>
                  <a:pt x="1076" y="67256"/>
                </a:lnTo>
                <a:lnTo>
                  <a:pt x="216" y="80033"/>
                </a:lnTo>
                <a:lnTo>
                  <a:pt x="0" y="93005"/>
                </a:lnTo>
                <a:lnTo>
                  <a:pt x="528" y="105921"/>
                </a:lnTo>
                <a:lnTo>
                  <a:pt x="1901" y="118529"/>
                </a:lnTo>
                <a:lnTo>
                  <a:pt x="4218" y="130578"/>
                </a:lnTo>
                <a:lnTo>
                  <a:pt x="4425" y="131419"/>
                </a:lnTo>
                <a:lnTo>
                  <a:pt x="6705" y="143901"/>
                </a:lnTo>
                <a:lnTo>
                  <a:pt x="8403" y="156552"/>
                </a:lnTo>
                <a:lnTo>
                  <a:pt x="10988" y="168917"/>
                </a:lnTo>
                <a:lnTo>
                  <a:pt x="11537" y="170700"/>
                </a:lnTo>
                <a:lnTo>
                  <a:pt x="16460" y="182478"/>
                </a:lnTo>
                <a:lnTo>
                  <a:pt x="22482" y="193678"/>
                </a:lnTo>
                <a:lnTo>
                  <a:pt x="28433" y="204880"/>
                </a:lnTo>
                <a:lnTo>
                  <a:pt x="31895" y="212940"/>
                </a:lnTo>
                <a:lnTo>
                  <a:pt x="36180" y="224810"/>
                </a:lnTo>
                <a:lnTo>
                  <a:pt x="40498" y="236839"/>
                </a:lnTo>
                <a:lnTo>
                  <a:pt x="44960" y="248816"/>
                </a:lnTo>
                <a:lnTo>
                  <a:pt x="49679" y="260531"/>
                </a:lnTo>
                <a:lnTo>
                  <a:pt x="49802" y="260819"/>
                </a:lnTo>
                <a:lnTo>
                  <a:pt x="52240" y="266573"/>
                </a:lnTo>
                <a:lnTo>
                  <a:pt x="55123" y="271703"/>
                </a:lnTo>
                <a:lnTo>
                  <a:pt x="58362" y="277215"/>
                </a:lnTo>
                <a:lnTo>
                  <a:pt x="59466" y="279082"/>
                </a:lnTo>
                <a:lnTo>
                  <a:pt x="61918" y="285115"/>
                </a:lnTo>
                <a:lnTo>
                  <a:pt x="63657" y="286385"/>
                </a:lnTo>
                <a:lnTo>
                  <a:pt x="70775" y="294693"/>
                </a:lnTo>
                <a:lnTo>
                  <a:pt x="78405" y="307750"/>
                </a:lnTo>
                <a:lnTo>
                  <a:pt x="82196" y="319660"/>
                </a:lnTo>
                <a:lnTo>
                  <a:pt x="82187" y="320725"/>
                </a:lnTo>
                <a:lnTo>
                  <a:pt x="83903" y="332534"/>
                </a:lnTo>
                <a:lnTo>
                  <a:pt x="88383" y="344565"/>
                </a:lnTo>
                <a:lnTo>
                  <a:pt x="92221" y="356969"/>
                </a:lnTo>
                <a:lnTo>
                  <a:pt x="92766" y="361175"/>
                </a:lnTo>
                <a:lnTo>
                  <a:pt x="93770" y="373863"/>
                </a:lnTo>
                <a:lnTo>
                  <a:pt x="94969" y="386469"/>
                </a:lnTo>
                <a:lnTo>
                  <a:pt x="96219" y="399024"/>
                </a:lnTo>
                <a:lnTo>
                  <a:pt x="97377" y="411557"/>
                </a:lnTo>
                <a:lnTo>
                  <a:pt x="98299" y="424097"/>
                </a:lnTo>
                <a:lnTo>
                  <a:pt x="98841" y="436675"/>
                </a:lnTo>
                <a:lnTo>
                  <a:pt x="98860" y="449318"/>
                </a:lnTo>
                <a:lnTo>
                  <a:pt x="98212" y="462058"/>
                </a:lnTo>
                <a:lnTo>
                  <a:pt x="97922" y="465328"/>
                </a:lnTo>
                <a:lnTo>
                  <a:pt x="96632" y="477952"/>
                </a:lnTo>
                <a:lnTo>
                  <a:pt x="95244" y="490599"/>
                </a:lnTo>
                <a:lnTo>
                  <a:pt x="93815" y="503251"/>
                </a:lnTo>
                <a:lnTo>
                  <a:pt x="92402" y="515894"/>
                </a:lnTo>
                <a:lnTo>
                  <a:pt x="91063" y="528509"/>
                </a:lnTo>
                <a:lnTo>
                  <a:pt x="90048" y="538937"/>
                </a:lnTo>
                <a:lnTo>
                  <a:pt x="88803" y="551518"/>
                </a:lnTo>
                <a:lnTo>
                  <a:pt x="87419" y="564148"/>
                </a:lnTo>
                <a:lnTo>
                  <a:pt x="85930" y="576793"/>
                </a:lnTo>
                <a:lnTo>
                  <a:pt x="84371" y="589420"/>
                </a:lnTo>
                <a:lnTo>
                  <a:pt x="83914" y="593051"/>
                </a:lnTo>
                <a:lnTo>
                  <a:pt x="81224" y="605451"/>
                </a:lnTo>
                <a:lnTo>
                  <a:pt x="77664" y="617466"/>
                </a:lnTo>
                <a:lnTo>
                  <a:pt x="75557" y="626757"/>
                </a:lnTo>
                <a:lnTo>
                  <a:pt x="73107" y="639629"/>
                </a:lnTo>
                <a:lnTo>
                  <a:pt x="70319" y="651978"/>
                </a:lnTo>
                <a:lnTo>
                  <a:pt x="67489" y="664124"/>
                </a:lnTo>
                <a:lnTo>
                  <a:pt x="64911" y="676385"/>
                </a:lnTo>
                <a:lnTo>
                  <a:pt x="63492" y="684682"/>
                </a:lnTo>
                <a:lnTo>
                  <a:pt x="62407" y="695979"/>
                </a:lnTo>
                <a:lnTo>
                  <a:pt x="60587" y="712357"/>
                </a:lnTo>
                <a:lnTo>
                  <a:pt x="57242" y="727030"/>
                </a:lnTo>
                <a:lnTo>
                  <a:pt x="52113" y="733196"/>
                </a:lnTo>
                <a:lnTo>
                  <a:pt x="51694" y="741921"/>
                </a:lnTo>
                <a:lnTo>
                  <a:pt x="59035" y="733869"/>
                </a:lnTo>
                <a:lnTo>
                  <a:pt x="61829" y="732536"/>
                </a:lnTo>
                <a:lnTo>
                  <a:pt x="67175" y="729996"/>
                </a:lnTo>
                <a:lnTo>
                  <a:pt x="70401" y="729094"/>
                </a:lnTo>
                <a:lnTo>
                  <a:pt x="77259" y="729107"/>
                </a:lnTo>
                <a:lnTo>
                  <a:pt x="89919" y="729442"/>
                </a:lnTo>
                <a:lnTo>
                  <a:pt x="102569" y="730185"/>
                </a:lnTo>
                <a:lnTo>
                  <a:pt x="115233" y="731053"/>
                </a:lnTo>
                <a:lnTo>
                  <a:pt x="127933" y="731765"/>
                </a:lnTo>
                <a:lnTo>
                  <a:pt x="139997" y="732040"/>
                </a:lnTo>
                <a:lnTo>
                  <a:pt x="152896" y="731333"/>
                </a:lnTo>
                <a:lnTo>
                  <a:pt x="165363" y="729590"/>
                </a:lnTo>
                <a:lnTo>
                  <a:pt x="177731" y="727382"/>
                </a:lnTo>
                <a:lnTo>
                  <a:pt x="190327" y="725277"/>
                </a:lnTo>
                <a:lnTo>
                  <a:pt x="191165" y="725157"/>
                </a:lnTo>
                <a:lnTo>
                  <a:pt x="202665" y="724347"/>
                </a:lnTo>
                <a:lnTo>
                  <a:pt x="216255" y="721737"/>
                </a:lnTo>
                <a:lnTo>
                  <a:pt x="222518" y="713967"/>
                </a:lnTo>
                <a:lnTo>
                  <a:pt x="222344" y="712597"/>
                </a:lnTo>
                <a:lnTo>
                  <a:pt x="216462" y="7037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540230" y="2221469"/>
            <a:ext cx="237900" cy="741921"/>
          </a:xfrm>
          <a:custGeom>
            <a:avLst/>
            <a:gdLst/>
            <a:ahLst/>
            <a:cxnLst/>
            <a:rect l="l" t="t" r="r" b="b"/>
            <a:pathLst>
              <a:path w="237900" h="741921">
                <a:moveTo>
                  <a:pt x="8590" y="0"/>
                </a:moveTo>
                <a:lnTo>
                  <a:pt x="5129" y="11500"/>
                </a:lnTo>
                <a:lnTo>
                  <a:pt x="3815" y="24021"/>
                </a:lnTo>
                <a:lnTo>
                  <a:pt x="3500" y="36913"/>
                </a:lnTo>
                <a:lnTo>
                  <a:pt x="3040" y="49527"/>
                </a:lnTo>
                <a:lnTo>
                  <a:pt x="2482" y="54927"/>
                </a:lnTo>
                <a:lnTo>
                  <a:pt x="1076" y="67256"/>
                </a:lnTo>
                <a:lnTo>
                  <a:pt x="216" y="80033"/>
                </a:lnTo>
                <a:lnTo>
                  <a:pt x="0" y="93005"/>
                </a:lnTo>
                <a:lnTo>
                  <a:pt x="528" y="105921"/>
                </a:lnTo>
                <a:lnTo>
                  <a:pt x="1901" y="118529"/>
                </a:lnTo>
                <a:lnTo>
                  <a:pt x="4218" y="130578"/>
                </a:lnTo>
                <a:lnTo>
                  <a:pt x="4425" y="131419"/>
                </a:lnTo>
                <a:lnTo>
                  <a:pt x="6705" y="143901"/>
                </a:lnTo>
                <a:lnTo>
                  <a:pt x="8403" y="156552"/>
                </a:lnTo>
                <a:lnTo>
                  <a:pt x="10988" y="168917"/>
                </a:lnTo>
                <a:lnTo>
                  <a:pt x="11537" y="170700"/>
                </a:lnTo>
                <a:lnTo>
                  <a:pt x="16460" y="182478"/>
                </a:lnTo>
                <a:lnTo>
                  <a:pt x="22482" y="193678"/>
                </a:lnTo>
                <a:lnTo>
                  <a:pt x="28433" y="204880"/>
                </a:lnTo>
                <a:lnTo>
                  <a:pt x="31895" y="212940"/>
                </a:lnTo>
                <a:lnTo>
                  <a:pt x="36180" y="224810"/>
                </a:lnTo>
                <a:lnTo>
                  <a:pt x="40498" y="236839"/>
                </a:lnTo>
                <a:lnTo>
                  <a:pt x="44960" y="248816"/>
                </a:lnTo>
                <a:lnTo>
                  <a:pt x="49679" y="260531"/>
                </a:lnTo>
                <a:lnTo>
                  <a:pt x="49802" y="260819"/>
                </a:lnTo>
                <a:lnTo>
                  <a:pt x="52240" y="266573"/>
                </a:lnTo>
                <a:lnTo>
                  <a:pt x="55123" y="271703"/>
                </a:lnTo>
                <a:lnTo>
                  <a:pt x="58362" y="277215"/>
                </a:lnTo>
                <a:lnTo>
                  <a:pt x="59466" y="279082"/>
                </a:lnTo>
                <a:lnTo>
                  <a:pt x="61918" y="285115"/>
                </a:lnTo>
                <a:lnTo>
                  <a:pt x="63657" y="286385"/>
                </a:lnTo>
                <a:lnTo>
                  <a:pt x="70775" y="294693"/>
                </a:lnTo>
                <a:lnTo>
                  <a:pt x="78405" y="307750"/>
                </a:lnTo>
                <a:lnTo>
                  <a:pt x="82196" y="319660"/>
                </a:lnTo>
                <a:lnTo>
                  <a:pt x="82187" y="320725"/>
                </a:lnTo>
                <a:lnTo>
                  <a:pt x="83903" y="332534"/>
                </a:lnTo>
                <a:lnTo>
                  <a:pt x="88383" y="344565"/>
                </a:lnTo>
                <a:lnTo>
                  <a:pt x="92221" y="356969"/>
                </a:lnTo>
                <a:lnTo>
                  <a:pt x="92766" y="361175"/>
                </a:lnTo>
                <a:lnTo>
                  <a:pt x="93770" y="373863"/>
                </a:lnTo>
                <a:lnTo>
                  <a:pt x="94969" y="386469"/>
                </a:lnTo>
                <a:lnTo>
                  <a:pt x="96219" y="399024"/>
                </a:lnTo>
                <a:lnTo>
                  <a:pt x="97377" y="411557"/>
                </a:lnTo>
                <a:lnTo>
                  <a:pt x="98299" y="424097"/>
                </a:lnTo>
                <a:lnTo>
                  <a:pt x="98841" y="436675"/>
                </a:lnTo>
                <a:lnTo>
                  <a:pt x="98860" y="449318"/>
                </a:lnTo>
                <a:lnTo>
                  <a:pt x="98212" y="462058"/>
                </a:lnTo>
                <a:lnTo>
                  <a:pt x="97922" y="465328"/>
                </a:lnTo>
                <a:lnTo>
                  <a:pt x="96632" y="477952"/>
                </a:lnTo>
                <a:lnTo>
                  <a:pt x="95244" y="490599"/>
                </a:lnTo>
                <a:lnTo>
                  <a:pt x="93815" y="503251"/>
                </a:lnTo>
                <a:lnTo>
                  <a:pt x="92402" y="515894"/>
                </a:lnTo>
                <a:lnTo>
                  <a:pt x="91063" y="528509"/>
                </a:lnTo>
                <a:lnTo>
                  <a:pt x="90048" y="538937"/>
                </a:lnTo>
                <a:lnTo>
                  <a:pt x="88803" y="551518"/>
                </a:lnTo>
                <a:lnTo>
                  <a:pt x="87419" y="564148"/>
                </a:lnTo>
                <a:lnTo>
                  <a:pt x="85930" y="576793"/>
                </a:lnTo>
                <a:lnTo>
                  <a:pt x="84371" y="589420"/>
                </a:lnTo>
                <a:lnTo>
                  <a:pt x="83914" y="593051"/>
                </a:lnTo>
                <a:lnTo>
                  <a:pt x="81224" y="605451"/>
                </a:lnTo>
                <a:lnTo>
                  <a:pt x="77664" y="617466"/>
                </a:lnTo>
                <a:lnTo>
                  <a:pt x="75557" y="626757"/>
                </a:lnTo>
                <a:lnTo>
                  <a:pt x="73107" y="639629"/>
                </a:lnTo>
                <a:lnTo>
                  <a:pt x="70319" y="651978"/>
                </a:lnTo>
                <a:lnTo>
                  <a:pt x="67489" y="664124"/>
                </a:lnTo>
                <a:lnTo>
                  <a:pt x="64911" y="676385"/>
                </a:lnTo>
                <a:lnTo>
                  <a:pt x="63492" y="684682"/>
                </a:lnTo>
                <a:lnTo>
                  <a:pt x="62407" y="695979"/>
                </a:lnTo>
                <a:lnTo>
                  <a:pt x="60587" y="712357"/>
                </a:lnTo>
                <a:lnTo>
                  <a:pt x="57242" y="727030"/>
                </a:lnTo>
                <a:lnTo>
                  <a:pt x="52113" y="733196"/>
                </a:lnTo>
                <a:lnTo>
                  <a:pt x="51694" y="741921"/>
                </a:lnTo>
                <a:lnTo>
                  <a:pt x="59035" y="733869"/>
                </a:lnTo>
                <a:lnTo>
                  <a:pt x="61829" y="732536"/>
                </a:lnTo>
                <a:lnTo>
                  <a:pt x="67175" y="729996"/>
                </a:lnTo>
                <a:lnTo>
                  <a:pt x="70401" y="729094"/>
                </a:lnTo>
                <a:lnTo>
                  <a:pt x="77259" y="729107"/>
                </a:lnTo>
                <a:lnTo>
                  <a:pt x="89919" y="729442"/>
                </a:lnTo>
                <a:lnTo>
                  <a:pt x="102569" y="730185"/>
                </a:lnTo>
                <a:lnTo>
                  <a:pt x="115233" y="731053"/>
                </a:lnTo>
                <a:lnTo>
                  <a:pt x="127933" y="731765"/>
                </a:lnTo>
                <a:lnTo>
                  <a:pt x="139997" y="732040"/>
                </a:lnTo>
                <a:lnTo>
                  <a:pt x="152896" y="731333"/>
                </a:lnTo>
                <a:lnTo>
                  <a:pt x="165363" y="729590"/>
                </a:lnTo>
                <a:lnTo>
                  <a:pt x="177731" y="727382"/>
                </a:lnTo>
                <a:lnTo>
                  <a:pt x="190327" y="725277"/>
                </a:lnTo>
                <a:lnTo>
                  <a:pt x="191165" y="725157"/>
                </a:lnTo>
                <a:lnTo>
                  <a:pt x="202665" y="724347"/>
                </a:lnTo>
                <a:lnTo>
                  <a:pt x="216255" y="721737"/>
                </a:lnTo>
                <a:lnTo>
                  <a:pt x="222518" y="713967"/>
                </a:lnTo>
                <a:lnTo>
                  <a:pt x="222344" y="712597"/>
                </a:lnTo>
                <a:lnTo>
                  <a:pt x="216462" y="703746"/>
                </a:lnTo>
                <a:lnTo>
                  <a:pt x="214346" y="690950"/>
                </a:lnTo>
                <a:lnTo>
                  <a:pt x="211028" y="681697"/>
                </a:lnTo>
                <a:lnTo>
                  <a:pt x="208209" y="678040"/>
                </a:lnTo>
                <a:lnTo>
                  <a:pt x="201859" y="678916"/>
                </a:lnTo>
                <a:lnTo>
                  <a:pt x="199852" y="673036"/>
                </a:lnTo>
                <a:lnTo>
                  <a:pt x="198341" y="668604"/>
                </a:lnTo>
                <a:lnTo>
                  <a:pt x="201732" y="659523"/>
                </a:lnTo>
                <a:lnTo>
                  <a:pt x="202621" y="655269"/>
                </a:lnTo>
                <a:lnTo>
                  <a:pt x="204988" y="643046"/>
                </a:lnTo>
                <a:lnTo>
                  <a:pt x="207096" y="630604"/>
                </a:lnTo>
                <a:lnTo>
                  <a:pt x="209060" y="618018"/>
                </a:lnTo>
                <a:lnTo>
                  <a:pt x="210992" y="605359"/>
                </a:lnTo>
                <a:lnTo>
                  <a:pt x="213004" y="592703"/>
                </a:lnTo>
                <a:lnTo>
                  <a:pt x="215212" y="580121"/>
                </a:lnTo>
                <a:lnTo>
                  <a:pt x="215676" y="577672"/>
                </a:lnTo>
                <a:lnTo>
                  <a:pt x="218196" y="564841"/>
                </a:lnTo>
                <a:lnTo>
                  <a:pt x="220736" y="552241"/>
                </a:lnTo>
                <a:lnTo>
                  <a:pt x="223252" y="539817"/>
                </a:lnTo>
                <a:lnTo>
                  <a:pt x="225698" y="527514"/>
                </a:lnTo>
                <a:lnTo>
                  <a:pt x="228028" y="515276"/>
                </a:lnTo>
                <a:lnTo>
                  <a:pt x="230195" y="503048"/>
                </a:lnTo>
                <a:lnTo>
                  <a:pt x="232155" y="490776"/>
                </a:lnTo>
                <a:lnTo>
                  <a:pt x="233861" y="478402"/>
                </a:lnTo>
                <a:lnTo>
                  <a:pt x="235267" y="465874"/>
                </a:lnTo>
                <a:lnTo>
                  <a:pt x="236327" y="453134"/>
                </a:lnTo>
                <a:lnTo>
                  <a:pt x="236996" y="440128"/>
                </a:lnTo>
                <a:lnTo>
                  <a:pt x="237228" y="426859"/>
                </a:lnTo>
                <a:lnTo>
                  <a:pt x="237316" y="414292"/>
                </a:lnTo>
                <a:lnTo>
                  <a:pt x="237519" y="401577"/>
                </a:lnTo>
                <a:lnTo>
                  <a:pt x="237744" y="388764"/>
                </a:lnTo>
                <a:lnTo>
                  <a:pt x="237900" y="375906"/>
                </a:lnTo>
                <a:lnTo>
                  <a:pt x="237893" y="363051"/>
                </a:lnTo>
                <a:lnTo>
                  <a:pt x="237632" y="350251"/>
                </a:lnTo>
                <a:lnTo>
                  <a:pt x="237025" y="337557"/>
                </a:lnTo>
                <a:lnTo>
                  <a:pt x="235979" y="325019"/>
                </a:lnTo>
                <a:lnTo>
                  <a:pt x="234402" y="312688"/>
                </a:lnTo>
                <a:lnTo>
                  <a:pt x="233304" y="306171"/>
                </a:lnTo>
                <a:lnTo>
                  <a:pt x="231216" y="293694"/>
                </a:lnTo>
                <a:lnTo>
                  <a:pt x="229451" y="281132"/>
                </a:lnTo>
                <a:lnTo>
                  <a:pt x="227923" y="268510"/>
                </a:lnTo>
                <a:lnTo>
                  <a:pt x="226548" y="255851"/>
                </a:lnTo>
                <a:lnTo>
                  <a:pt x="225455" y="245275"/>
                </a:lnTo>
                <a:lnTo>
                  <a:pt x="224029" y="232860"/>
                </a:lnTo>
                <a:lnTo>
                  <a:pt x="222347" y="220376"/>
                </a:lnTo>
                <a:lnTo>
                  <a:pt x="220510" y="207833"/>
                </a:lnTo>
                <a:lnTo>
                  <a:pt x="218618" y="195237"/>
                </a:lnTo>
                <a:lnTo>
                  <a:pt x="216772" y="182598"/>
                </a:lnTo>
                <a:lnTo>
                  <a:pt x="215073" y="169925"/>
                </a:lnTo>
                <a:lnTo>
                  <a:pt x="213621" y="157226"/>
                </a:lnTo>
                <a:lnTo>
                  <a:pt x="212518" y="144509"/>
                </a:lnTo>
                <a:lnTo>
                  <a:pt x="211863" y="131782"/>
                </a:lnTo>
                <a:lnTo>
                  <a:pt x="211727" y="122491"/>
                </a:lnTo>
                <a:lnTo>
                  <a:pt x="211738" y="109793"/>
                </a:lnTo>
                <a:lnTo>
                  <a:pt x="211735" y="97096"/>
                </a:lnTo>
                <a:lnTo>
                  <a:pt x="211729" y="84395"/>
                </a:lnTo>
                <a:lnTo>
                  <a:pt x="211727" y="76542"/>
                </a:lnTo>
                <a:lnTo>
                  <a:pt x="212673" y="64569"/>
                </a:lnTo>
                <a:lnTo>
                  <a:pt x="212933" y="49820"/>
                </a:lnTo>
                <a:lnTo>
                  <a:pt x="211790" y="46062"/>
                </a:lnTo>
                <a:lnTo>
                  <a:pt x="211727" y="45808"/>
                </a:lnTo>
                <a:lnTo>
                  <a:pt x="211663" y="45554"/>
                </a:lnTo>
                <a:lnTo>
                  <a:pt x="211600" y="45300"/>
                </a:lnTo>
                <a:lnTo>
                  <a:pt x="198396" y="43836"/>
                </a:lnTo>
                <a:lnTo>
                  <a:pt x="186697" y="40734"/>
                </a:lnTo>
                <a:lnTo>
                  <a:pt x="175247" y="35628"/>
                </a:lnTo>
                <a:lnTo>
                  <a:pt x="168382" y="31699"/>
                </a:lnTo>
                <a:lnTo>
                  <a:pt x="157851" y="24306"/>
                </a:lnTo>
                <a:lnTo>
                  <a:pt x="146844" y="17548"/>
                </a:lnTo>
                <a:lnTo>
                  <a:pt x="140962" y="15633"/>
                </a:lnTo>
                <a:lnTo>
                  <a:pt x="135298" y="14528"/>
                </a:lnTo>
                <a:lnTo>
                  <a:pt x="128237" y="15697"/>
                </a:lnTo>
                <a:lnTo>
                  <a:pt x="122446" y="15697"/>
                </a:lnTo>
                <a:lnTo>
                  <a:pt x="109678" y="15319"/>
                </a:lnTo>
                <a:lnTo>
                  <a:pt x="96962" y="14285"/>
                </a:lnTo>
                <a:lnTo>
                  <a:pt x="84293" y="12744"/>
                </a:lnTo>
                <a:lnTo>
                  <a:pt x="71667" y="10846"/>
                </a:lnTo>
                <a:lnTo>
                  <a:pt x="59080" y="8739"/>
                </a:lnTo>
                <a:lnTo>
                  <a:pt x="46527" y="6573"/>
                </a:lnTo>
                <a:lnTo>
                  <a:pt x="34004" y="4497"/>
                </a:lnTo>
                <a:lnTo>
                  <a:pt x="21506" y="2660"/>
                </a:lnTo>
                <a:lnTo>
                  <a:pt x="9031" y="1212"/>
                </a:lnTo>
                <a:lnTo>
                  <a:pt x="6634" y="9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694300" y="2952671"/>
            <a:ext cx="115341" cy="27266"/>
          </a:xfrm>
          <a:custGeom>
            <a:avLst/>
            <a:gdLst/>
            <a:ahLst/>
            <a:cxnLst/>
            <a:rect l="l" t="t" r="r" b="b"/>
            <a:pathLst>
              <a:path w="115341" h="27266">
                <a:moveTo>
                  <a:pt x="115341" y="12141"/>
                </a:moveTo>
                <a:lnTo>
                  <a:pt x="105514" y="19356"/>
                </a:lnTo>
                <a:lnTo>
                  <a:pt x="91597" y="22276"/>
                </a:lnTo>
                <a:lnTo>
                  <a:pt x="89192" y="22923"/>
                </a:lnTo>
                <a:lnTo>
                  <a:pt x="76961" y="25812"/>
                </a:lnTo>
                <a:lnTo>
                  <a:pt x="64390" y="27004"/>
                </a:lnTo>
                <a:lnTo>
                  <a:pt x="51437" y="27260"/>
                </a:lnTo>
                <a:lnTo>
                  <a:pt x="48463" y="27266"/>
                </a:lnTo>
                <a:lnTo>
                  <a:pt x="35671" y="25018"/>
                </a:lnTo>
                <a:lnTo>
                  <a:pt x="23948" y="19678"/>
                </a:lnTo>
                <a:lnTo>
                  <a:pt x="13487" y="13703"/>
                </a:lnTo>
                <a:lnTo>
                  <a:pt x="7366" y="10236"/>
                </a:lnTo>
                <a:lnTo>
                  <a:pt x="1079" y="721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507342" y="1714004"/>
            <a:ext cx="268262" cy="526569"/>
          </a:xfrm>
          <a:custGeom>
            <a:avLst/>
            <a:gdLst/>
            <a:ahLst/>
            <a:cxnLst/>
            <a:rect l="l" t="t" r="r" b="b"/>
            <a:pathLst>
              <a:path w="268262" h="526569">
                <a:moveTo>
                  <a:pt x="267880" y="454507"/>
                </a:moveTo>
                <a:lnTo>
                  <a:pt x="267929" y="441465"/>
                </a:lnTo>
                <a:lnTo>
                  <a:pt x="267121" y="428867"/>
                </a:lnTo>
                <a:lnTo>
                  <a:pt x="265863" y="416477"/>
                </a:lnTo>
                <a:lnTo>
                  <a:pt x="264562" y="404056"/>
                </a:lnTo>
                <a:lnTo>
                  <a:pt x="263627" y="391365"/>
                </a:lnTo>
                <a:lnTo>
                  <a:pt x="262951" y="376646"/>
                </a:lnTo>
                <a:lnTo>
                  <a:pt x="262168" y="363998"/>
                </a:lnTo>
                <a:lnTo>
                  <a:pt x="261247" y="351328"/>
                </a:lnTo>
                <a:lnTo>
                  <a:pt x="260246" y="338643"/>
                </a:lnTo>
                <a:lnTo>
                  <a:pt x="259223" y="325950"/>
                </a:lnTo>
                <a:lnTo>
                  <a:pt x="258238" y="313256"/>
                </a:lnTo>
                <a:lnTo>
                  <a:pt x="257347" y="300567"/>
                </a:lnTo>
                <a:lnTo>
                  <a:pt x="256611" y="287890"/>
                </a:lnTo>
                <a:lnTo>
                  <a:pt x="256298" y="281063"/>
                </a:lnTo>
                <a:lnTo>
                  <a:pt x="256127" y="268376"/>
                </a:lnTo>
                <a:lnTo>
                  <a:pt x="256294" y="255670"/>
                </a:lnTo>
                <a:lnTo>
                  <a:pt x="256323" y="246341"/>
                </a:lnTo>
                <a:lnTo>
                  <a:pt x="255294" y="233402"/>
                </a:lnTo>
                <a:lnTo>
                  <a:pt x="252972" y="220914"/>
                </a:lnTo>
                <a:lnTo>
                  <a:pt x="250125" y="208678"/>
                </a:lnTo>
                <a:lnTo>
                  <a:pt x="249275" y="204990"/>
                </a:lnTo>
                <a:lnTo>
                  <a:pt x="246511" y="192382"/>
                </a:lnTo>
                <a:lnTo>
                  <a:pt x="243330" y="180509"/>
                </a:lnTo>
                <a:lnTo>
                  <a:pt x="239699" y="171119"/>
                </a:lnTo>
                <a:lnTo>
                  <a:pt x="233983" y="159608"/>
                </a:lnTo>
                <a:lnTo>
                  <a:pt x="228175" y="148518"/>
                </a:lnTo>
                <a:lnTo>
                  <a:pt x="226161" y="144398"/>
                </a:lnTo>
                <a:lnTo>
                  <a:pt x="224446" y="140766"/>
                </a:lnTo>
                <a:lnTo>
                  <a:pt x="222897" y="137350"/>
                </a:lnTo>
                <a:lnTo>
                  <a:pt x="222338" y="133400"/>
                </a:lnTo>
                <a:lnTo>
                  <a:pt x="222833" y="128854"/>
                </a:lnTo>
                <a:lnTo>
                  <a:pt x="221894" y="124434"/>
                </a:lnTo>
                <a:lnTo>
                  <a:pt x="219392" y="121348"/>
                </a:lnTo>
                <a:lnTo>
                  <a:pt x="217957" y="113550"/>
                </a:lnTo>
                <a:lnTo>
                  <a:pt x="218350" y="107454"/>
                </a:lnTo>
                <a:lnTo>
                  <a:pt x="215810" y="100380"/>
                </a:lnTo>
                <a:lnTo>
                  <a:pt x="209308" y="89121"/>
                </a:lnTo>
                <a:lnTo>
                  <a:pt x="199981" y="80304"/>
                </a:lnTo>
                <a:lnTo>
                  <a:pt x="189256" y="72953"/>
                </a:lnTo>
                <a:lnTo>
                  <a:pt x="183730" y="69468"/>
                </a:lnTo>
                <a:lnTo>
                  <a:pt x="176834" y="65100"/>
                </a:lnTo>
                <a:lnTo>
                  <a:pt x="179006" y="58356"/>
                </a:lnTo>
                <a:lnTo>
                  <a:pt x="174002" y="54165"/>
                </a:lnTo>
                <a:lnTo>
                  <a:pt x="163647" y="48101"/>
                </a:lnTo>
                <a:lnTo>
                  <a:pt x="150952" y="42987"/>
                </a:lnTo>
                <a:lnTo>
                  <a:pt x="139316" y="38128"/>
                </a:lnTo>
                <a:lnTo>
                  <a:pt x="127548" y="32106"/>
                </a:lnTo>
                <a:lnTo>
                  <a:pt x="116050" y="25926"/>
                </a:lnTo>
                <a:lnTo>
                  <a:pt x="104825" y="19026"/>
                </a:lnTo>
                <a:lnTo>
                  <a:pt x="94533" y="11177"/>
                </a:lnTo>
                <a:lnTo>
                  <a:pt x="85837" y="2153"/>
                </a:lnTo>
                <a:lnTo>
                  <a:pt x="84213" y="0"/>
                </a:lnTo>
                <a:lnTo>
                  <a:pt x="80387" y="10203"/>
                </a:lnTo>
                <a:lnTo>
                  <a:pt x="79531" y="22504"/>
                </a:lnTo>
                <a:lnTo>
                  <a:pt x="77322" y="33503"/>
                </a:lnTo>
                <a:lnTo>
                  <a:pt x="74282" y="37515"/>
                </a:lnTo>
                <a:lnTo>
                  <a:pt x="75005" y="33896"/>
                </a:lnTo>
                <a:lnTo>
                  <a:pt x="69977" y="45341"/>
                </a:lnTo>
                <a:lnTo>
                  <a:pt x="62381" y="55897"/>
                </a:lnTo>
                <a:lnTo>
                  <a:pt x="53932" y="65908"/>
                </a:lnTo>
                <a:lnTo>
                  <a:pt x="47167" y="74523"/>
                </a:lnTo>
                <a:lnTo>
                  <a:pt x="40111" y="84734"/>
                </a:lnTo>
                <a:lnTo>
                  <a:pt x="32953" y="95666"/>
                </a:lnTo>
                <a:lnTo>
                  <a:pt x="26281" y="106928"/>
                </a:lnTo>
                <a:lnTo>
                  <a:pt x="20682" y="118126"/>
                </a:lnTo>
                <a:lnTo>
                  <a:pt x="19557" y="120776"/>
                </a:lnTo>
                <a:lnTo>
                  <a:pt x="17119" y="126796"/>
                </a:lnTo>
                <a:lnTo>
                  <a:pt x="16674" y="133527"/>
                </a:lnTo>
                <a:lnTo>
                  <a:pt x="14477" y="139522"/>
                </a:lnTo>
                <a:lnTo>
                  <a:pt x="9943" y="150922"/>
                </a:lnTo>
                <a:lnTo>
                  <a:pt x="5471" y="163052"/>
                </a:lnTo>
                <a:lnTo>
                  <a:pt x="4241" y="167309"/>
                </a:lnTo>
                <a:lnTo>
                  <a:pt x="1738" y="179573"/>
                </a:lnTo>
                <a:lnTo>
                  <a:pt x="417" y="192057"/>
                </a:lnTo>
                <a:lnTo>
                  <a:pt x="0" y="204696"/>
                </a:lnTo>
                <a:lnTo>
                  <a:pt x="208" y="217425"/>
                </a:lnTo>
                <a:lnTo>
                  <a:pt x="763" y="230178"/>
                </a:lnTo>
                <a:lnTo>
                  <a:pt x="1320" y="241401"/>
                </a:lnTo>
                <a:lnTo>
                  <a:pt x="1787" y="254068"/>
                </a:lnTo>
                <a:lnTo>
                  <a:pt x="2996" y="266806"/>
                </a:lnTo>
                <a:lnTo>
                  <a:pt x="3631" y="270103"/>
                </a:lnTo>
                <a:lnTo>
                  <a:pt x="4952" y="269087"/>
                </a:lnTo>
                <a:lnTo>
                  <a:pt x="6477" y="281564"/>
                </a:lnTo>
                <a:lnTo>
                  <a:pt x="8116" y="294064"/>
                </a:lnTo>
                <a:lnTo>
                  <a:pt x="9841" y="306588"/>
                </a:lnTo>
                <a:lnTo>
                  <a:pt x="11624" y="319134"/>
                </a:lnTo>
                <a:lnTo>
                  <a:pt x="13436" y="331701"/>
                </a:lnTo>
                <a:lnTo>
                  <a:pt x="15250" y="344288"/>
                </a:lnTo>
                <a:lnTo>
                  <a:pt x="17038" y="356894"/>
                </a:lnTo>
                <a:lnTo>
                  <a:pt x="18771" y="369518"/>
                </a:lnTo>
                <a:lnTo>
                  <a:pt x="20422" y="382160"/>
                </a:lnTo>
                <a:lnTo>
                  <a:pt x="21962" y="394819"/>
                </a:lnTo>
                <a:lnTo>
                  <a:pt x="23363" y="407493"/>
                </a:lnTo>
                <a:lnTo>
                  <a:pt x="24597" y="420182"/>
                </a:lnTo>
                <a:lnTo>
                  <a:pt x="25635" y="432884"/>
                </a:lnTo>
                <a:lnTo>
                  <a:pt x="26451" y="445599"/>
                </a:lnTo>
                <a:lnTo>
                  <a:pt x="27015" y="458326"/>
                </a:lnTo>
                <a:lnTo>
                  <a:pt x="27300" y="471064"/>
                </a:lnTo>
                <a:lnTo>
                  <a:pt x="27330" y="476580"/>
                </a:lnTo>
                <a:lnTo>
                  <a:pt x="27743" y="489254"/>
                </a:lnTo>
                <a:lnTo>
                  <a:pt x="27510" y="501995"/>
                </a:lnTo>
                <a:lnTo>
                  <a:pt x="26872" y="506209"/>
                </a:lnTo>
                <a:lnTo>
                  <a:pt x="38736" y="509348"/>
                </a:lnTo>
                <a:lnTo>
                  <a:pt x="51379" y="511733"/>
                </a:lnTo>
                <a:lnTo>
                  <a:pt x="64213" y="513671"/>
                </a:lnTo>
                <a:lnTo>
                  <a:pt x="68363" y="514261"/>
                </a:lnTo>
                <a:lnTo>
                  <a:pt x="81039" y="515489"/>
                </a:lnTo>
                <a:lnTo>
                  <a:pt x="93659" y="516568"/>
                </a:lnTo>
                <a:lnTo>
                  <a:pt x="93801" y="516585"/>
                </a:lnTo>
                <a:lnTo>
                  <a:pt x="106306" y="519645"/>
                </a:lnTo>
                <a:lnTo>
                  <a:pt x="118346" y="523201"/>
                </a:lnTo>
                <a:lnTo>
                  <a:pt x="121208" y="523697"/>
                </a:lnTo>
                <a:lnTo>
                  <a:pt x="133777" y="524001"/>
                </a:lnTo>
                <a:lnTo>
                  <a:pt x="146444" y="523630"/>
                </a:lnTo>
                <a:lnTo>
                  <a:pt x="147268" y="523659"/>
                </a:lnTo>
                <a:lnTo>
                  <a:pt x="159955" y="525185"/>
                </a:lnTo>
                <a:lnTo>
                  <a:pt x="172542" y="526569"/>
                </a:lnTo>
                <a:lnTo>
                  <a:pt x="174739" y="526554"/>
                </a:lnTo>
                <a:lnTo>
                  <a:pt x="187111" y="524318"/>
                </a:lnTo>
                <a:lnTo>
                  <a:pt x="199465" y="520738"/>
                </a:lnTo>
                <a:lnTo>
                  <a:pt x="211121" y="517465"/>
                </a:lnTo>
                <a:lnTo>
                  <a:pt x="223866" y="513203"/>
                </a:lnTo>
                <a:lnTo>
                  <a:pt x="235931" y="508046"/>
                </a:lnTo>
                <a:lnTo>
                  <a:pt x="241490" y="504951"/>
                </a:lnTo>
                <a:lnTo>
                  <a:pt x="245541" y="502411"/>
                </a:lnTo>
                <a:lnTo>
                  <a:pt x="258774" y="494017"/>
                </a:lnTo>
                <a:lnTo>
                  <a:pt x="258597" y="489076"/>
                </a:lnTo>
                <a:lnTo>
                  <a:pt x="266720" y="481991"/>
                </a:lnTo>
                <a:lnTo>
                  <a:pt x="268262" y="467744"/>
                </a:lnTo>
                <a:lnTo>
                  <a:pt x="267862" y="455096"/>
                </a:lnTo>
                <a:lnTo>
                  <a:pt x="267880" y="4545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507342" y="1714004"/>
            <a:ext cx="268262" cy="526569"/>
          </a:xfrm>
          <a:custGeom>
            <a:avLst/>
            <a:gdLst/>
            <a:ahLst/>
            <a:cxnLst/>
            <a:rect l="l" t="t" r="r" b="b"/>
            <a:pathLst>
              <a:path w="268262" h="526569">
                <a:moveTo>
                  <a:pt x="75005" y="33896"/>
                </a:moveTo>
                <a:lnTo>
                  <a:pt x="69977" y="45341"/>
                </a:lnTo>
                <a:lnTo>
                  <a:pt x="62381" y="55897"/>
                </a:lnTo>
                <a:lnTo>
                  <a:pt x="53932" y="65908"/>
                </a:lnTo>
                <a:lnTo>
                  <a:pt x="47167" y="74523"/>
                </a:lnTo>
                <a:lnTo>
                  <a:pt x="40111" y="84734"/>
                </a:lnTo>
                <a:lnTo>
                  <a:pt x="32953" y="95666"/>
                </a:lnTo>
                <a:lnTo>
                  <a:pt x="26281" y="106928"/>
                </a:lnTo>
                <a:lnTo>
                  <a:pt x="20682" y="118126"/>
                </a:lnTo>
                <a:lnTo>
                  <a:pt x="19557" y="120776"/>
                </a:lnTo>
                <a:lnTo>
                  <a:pt x="17119" y="126796"/>
                </a:lnTo>
                <a:lnTo>
                  <a:pt x="16674" y="133527"/>
                </a:lnTo>
                <a:lnTo>
                  <a:pt x="14477" y="139522"/>
                </a:lnTo>
                <a:lnTo>
                  <a:pt x="9943" y="150922"/>
                </a:lnTo>
                <a:lnTo>
                  <a:pt x="5471" y="163052"/>
                </a:lnTo>
                <a:lnTo>
                  <a:pt x="4241" y="167309"/>
                </a:lnTo>
                <a:lnTo>
                  <a:pt x="1738" y="179573"/>
                </a:lnTo>
                <a:lnTo>
                  <a:pt x="417" y="192057"/>
                </a:lnTo>
                <a:lnTo>
                  <a:pt x="0" y="204696"/>
                </a:lnTo>
                <a:lnTo>
                  <a:pt x="208" y="217425"/>
                </a:lnTo>
                <a:lnTo>
                  <a:pt x="763" y="230178"/>
                </a:lnTo>
                <a:lnTo>
                  <a:pt x="1320" y="241401"/>
                </a:lnTo>
                <a:lnTo>
                  <a:pt x="1787" y="254068"/>
                </a:lnTo>
                <a:lnTo>
                  <a:pt x="2996" y="266806"/>
                </a:lnTo>
                <a:lnTo>
                  <a:pt x="3631" y="270103"/>
                </a:lnTo>
                <a:lnTo>
                  <a:pt x="4254" y="269798"/>
                </a:lnTo>
                <a:lnTo>
                  <a:pt x="4432" y="269455"/>
                </a:lnTo>
                <a:lnTo>
                  <a:pt x="4952" y="269087"/>
                </a:lnTo>
                <a:lnTo>
                  <a:pt x="6477" y="281564"/>
                </a:lnTo>
                <a:lnTo>
                  <a:pt x="8116" y="294064"/>
                </a:lnTo>
                <a:lnTo>
                  <a:pt x="9841" y="306588"/>
                </a:lnTo>
                <a:lnTo>
                  <a:pt x="11624" y="319134"/>
                </a:lnTo>
                <a:lnTo>
                  <a:pt x="13436" y="331701"/>
                </a:lnTo>
                <a:lnTo>
                  <a:pt x="15250" y="344288"/>
                </a:lnTo>
                <a:lnTo>
                  <a:pt x="17038" y="356894"/>
                </a:lnTo>
                <a:lnTo>
                  <a:pt x="18771" y="369518"/>
                </a:lnTo>
                <a:lnTo>
                  <a:pt x="20422" y="382160"/>
                </a:lnTo>
                <a:lnTo>
                  <a:pt x="21962" y="394819"/>
                </a:lnTo>
                <a:lnTo>
                  <a:pt x="23363" y="407493"/>
                </a:lnTo>
                <a:lnTo>
                  <a:pt x="24597" y="420182"/>
                </a:lnTo>
                <a:lnTo>
                  <a:pt x="25635" y="432884"/>
                </a:lnTo>
                <a:lnTo>
                  <a:pt x="26451" y="445599"/>
                </a:lnTo>
                <a:lnTo>
                  <a:pt x="27015" y="458326"/>
                </a:lnTo>
                <a:lnTo>
                  <a:pt x="27300" y="471064"/>
                </a:lnTo>
                <a:lnTo>
                  <a:pt x="27330" y="476580"/>
                </a:lnTo>
                <a:lnTo>
                  <a:pt x="27743" y="489254"/>
                </a:lnTo>
                <a:lnTo>
                  <a:pt x="27510" y="501995"/>
                </a:lnTo>
                <a:lnTo>
                  <a:pt x="26872" y="506209"/>
                </a:lnTo>
                <a:lnTo>
                  <a:pt x="38736" y="509348"/>
                </a:lnTo>
                <a:lnTo>
                  <a:pt x="51379" y="511733"/>
                </a:lnTo>
                <a:lnTo>
                  <a:pt x="64213" y="513671"/>
                </a:lnTo>
                <a:lnTo>
                  <a:pt x="68363" y="514261"/>
                </a:lnTo>
                <a:lnTo>
                  <a:pt x="81039" y="515489"/>
                </a:lnTo>
                <a:lnTo>
                  <a:pt x="93659" y="516568"/>
                </a:lnTo>
                <a:lnTo>
                  <a:pt x="93801" y="516585"/>
                </a:lnTo>
                <a:lnTo>
                  <a:pt x="106306" y="519645"/>
                </a:lnTo>
                <a:lnTo>
                  <a:pt x="118346" y="523201"/>
                </a:lnTo>
                <a:lnTo>
                  <a:pt x="121208" y="523697"/>
                </a:lnTo>
                <a:lnTo>
                  <a:pt x="133777" y="524001"/>
                </a:lnTo>
                <a:lnTo>
                  <a:pt x="146444" y="523630"/>
                </a:lnTo>
                <a:lnTo>
                  <a:pt x="147268" y="523659"/>
                </a:lnTo>
                <a:lnTo>
                  <a:pt x="159955" y="525185"/>
                </a:lnTo>
                <a:lnTo>
                  <a:pt x="172542" y="526569"/>
                </a:lnTo>
                <a:lnTo>
                  <a:pt x="174739" y="526554"/>
                </a:lnTo>
                <a:lnTo>
                  <a:pt x="187111" y="524318"/>
                </a:lnTo>
                <a:lnTo>
                  <a:pt x="199465" y="520738"/>
                </a:lnTo>
                <a:lnTo>
                  <a:pt x="211121" y="517465"/>
                </a:lnTo>
                <a:lnTo>
                  <a:pt x="223866" y="513203"/>
                </a:lnTo>
                <a:lnTo>
                  <a:pt x="235931" y="508046"/>
                </a:lnTo>
                <a:lnTo>
                  <a:pt x="241490" y="504951"/>
                </a:lnTo>
                <a:lnTo>
                  <a:pt x="245541" y="502411"/>
                </a:lnTo>
                <a:lnTo>
                  <a:pt x="258774" y="494017"/>
                </a:lnTo>
                <a:lnTo>
                  <a:pt x="258597" y="489076"/>
                </a:lnTo>
                <a:lnTo>
                  <a:pt x="266720" y="481991"/>
                </a:lnTo>
                <a:lnTo>
                  <a:pt x="268262" y="467744"/>
                </a:lnTo>
                <a:lnTo>
                  <a:pt x="267862" y="455096"/>
                </a:lnTo>
                <a:lnTo>
                  <a:pt x="267880" y="454507"/>
                </a:lnTo>
                <a:lnTo>
                  <a:pt x="267929" y="441465"/>
                </a:lnTo>
                <a:lnTo>
                  <a:pt x="267121" y="428867"/>
                </a:lnTo>
                <a:lnTo>
                  <a:pt x="265863" y="416477"/>
                </a:lnTo>
                <a:lnTo>
                  <a:pt x="264562" y="404056"/>
                </a:lnTo>
                <a:lnTo>
                  <a:pt x="263627" y="391365"/>
                </a:lnTo>
                <a:lnTo>
                  <a:pt x="262951" y="376646"/>
                </a:lnTo>
                <a:lnTo>
                  <a:pt x="262168" y="363998"/>
                </a:lnTo>
                <a:lnTo>
                  <a:pt x="261247" y="351328"/>
                </a:lnTo>
                <a:lnTo>
                  <a:pt x="260246" y="338643"/>
                </a:lnTo>
                <a:lnTo>
                  <a:pt x="259223" y="325950"/>
                </a:lnTo>
                <a:lnTo>
                  <a:pt x="258238" y="313256"/>
                </a:lnTo>
                <a:lnTo>
                  <a:pt x="257347" y="300567"/>
                </a:lnTo>
                <a:lnTo>
                  <a:pt x="256611" y="287890"/>
                </a:lnTo>
                <a:lnTo>
                  <a:pt x="256298" y="281063"/>
                </a:lnTo>
                <a:lnTo>
                  <a:pt x="256127" y="268376"/>
                </a:lnTo>
                <a:lnTo>
                  <a:pt x="256294" y="255670"/>
                </a:lnTo>
                <a:lnTo>
                  <a:pt x="256323" y="246341"/>
                </a:lnTo>
                <a:lnTo>
                  <a:pt x="255294" y="233402"/>
                </a:lnTo>
                <a:lnTo>
                  <a:pt x="252972" y="220914"/>
                </a:lnTo>
                <a:lnTo>
                  <a:pt x="250125" y="208678"/>
                </a:lnTo>
                <a:lnTo>
                  <a:pt x="249275" y="204990"/>
                </a:lnTo>
                <a:lnTo>
                  <a:pt x="246511" y="192382"/>
                </a:lnTo>
                <a:lnTo>
                  <a:pt x="243330" y="180509"/>
                </a:lnTo>
                <a:lnTo>
                  <a:pt x="239699" y="171119"/>
                </a:lnTo>
                <a:lnTo>
                  <a:pt x="233983" y="159608"/>
                </a:lnTo>
                <a:lnTo>
                  <a:pt x="228175" y="148518"/>
                </a:lnTo>
                <a:lnTo>
                  <a:pt x="226161" y="144398"/>
                </a:lnTo>
                <a:lnTo>
                  <a:pt x="224446" y="140766"/>
                </a:lnTo>
                <a:lnTo>
                  <a:pt x="222897" y="137350"/>
                </a:lnTo>
                <a:lnTo>
                  <a:pt x="222338" y="133400"/>
                </a:lnTo>
                <a:lnTo>
                  <a:pt x="222021" y="131254"/>
                </a:lnTo>
                <a:lnTo>
                  <a:pt x="222833" y="128854"/>
                </a:lnTo>
                <a:lnTo>
                  <a:pt x="222389" y="126720"/>
                </a:lnTo>
                <a:lnTo>
                  <a:pt x="221894" y="124434"/>
                </a:lnTo>
                <a:lnTo>
                  <a:pt x="219519" y="122072"/>
                </a:lnTo>
                <a:lnTo>
                  <a:pt x="219392" y="121348"/>
                </a:lnTo>
                <a:lnTo>
                  <a:pt x="217957" y="113550"/>
                </a:lnTo>
                <a:lnTo>
                  <a:pt x="218350" y="107454"/>
                </a:lnTo>
                <a:lnTo>
                  <a:pt x="215810" y="100380"/>
                </a:lnTo>
                <a:lnTo>
                  <a:pt x="209308" y="89121"/>
                </a:lnTo>
                <a:lnTo>
                  <a:pt x="199981" y="80304"/>
                </a:lnTo>
                <a:lnTo>
                  <a:pt x="189256" y="72953"/>
                </a:lnTo>
                <a:lnTo>
                  <a:pt x="183730" y="69468"/>
                </a:lnTo>
                <a:lnTo>
                  <a:pt x="176834" y="65100"/>
                </a:lnTo>
                <a:lnTo>
                  <a:pt x="179006" y="58356"/>
                </a:lnTo>
                <a:lnTo>
                  <a:pt x="174002" y="54165"/>
                </a:lnTo>
                <a:lnTo>
                  <a:pt x="163647" y="48101"/>
                </a:lnTo>
                <a:lnTo>
                  <a:pt x="150952" y="42987"/>
                </a:lnTo>
                <a:lnTo>
                  <a:pt x="139316" y="38128"/>
                </a:lnTo>
                <a:lnTo>
                  <a:pt x="127548" y="32106"/>
                </a:lnTo>
                <a:lnTo>
                  <a:pt x="116050" y="25926"/>
                </a:lnTo>
                <a:lnTo>
                  <a:pt x="104825" y="19026"/>
                </a:lnTo>
                <a:lnTo>
                  <a:pt x="94533" y="11177"/>
                </a:lnTo>
                <a:lnTo>
                  <a:pt x="85837" y="2153"/>
                </a:lnTo>
                <a:lnTo>
                  <a:pt x="84213" y="0"/>
                </a:lnTo>
                <a:lnTo>
                  <a:pt x="80387" y="10203"/>
                </a:lnTo>
                <a:lnTo>
                  <a:pt x="79531" y="22504"/>
                </a:lnTo>
                <a:lnTo>
                  <a:pt x="77322" y="33503"/>
                </a:lnTo>
                <a:lnTo>
                  <a:pt x="74282" y="37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518634" y="1910434"/>
            <a:ext cx="205219" cy="329526"/>
          </a:xfrm>
          <a:custGeom>
            <a:avLst/>
            <a:gdLst/>
            <a:ahLst/>
            <a:cxnLst/>
            <a:rect l="l" t="t" r="r" b="b"/>
            <a:pathLst>
              <a:path w="205219" h="329526">
                <a:moveTo>
                  <a:pt x="129451" y="0"/>
                </a:moveTo>
                <a:lnTo>
                  <a:pt x="127927" y="2832"/>
                </a:lnTo>
                <a:lnTo>
                  <a:pt x="124155" y="3682"/>
                </a:lnTo>
                <a:lnTo>
                  <a:pt x="122897" y="6489"/>
                </a:lnTo>
                <a:lnTo>
                  <a:pt x="121907" y="8686"/>
                </a:lnTo>
                <a:lnTo>
                  <a:pt x="122516" y="14871"/>
                </a:lnTo>
                <a:lnTo>
                  <a:pt x="122212" y="17348"/>
                </a:lnTo>
                <a:lnTo>
                  <a:pt x="121141" y="29928"/>
                </a:lnTo>
                <a:lnTo>
                  <a:pt x="120803" y="42641"/>
                </a:lnTo>
                <a:lnTo>
                  <a:pt x="120776" y="51041"/>
                </a:lnTo>
                <a:lnTo>
                  <a:pt x="120331" y="63762"/>
                </a:lnTo>
                <a:lnTo>
                  <a:pt x="119237" y="76394"/>
                </a:lnTo>
                <a:lnTo>
                  <a:pt x="117854" y="88977"/>
                </a:lnTo>
                <a:lnTo>
                  <a:pt x="116543" y="101553"/>
                </a:lnTo>
                <a:lnTo>
                  <a:pt x="115665" y="114162"/>
                </a:lnTo>
                <a:lnTo>
                  <a:pt x="115580" y="126844"/>
                </a:lnTo>
                <a:lnTo>
                  <a:pt x="115684" y="129260"/>
                </a:lnTo>
                <a:lnTo>
                  <a:pt x="116250" y="141883"/>
                </a:lnTo>
                <a:lnTo>
                  <a:pt x="117105" y="154776"/>
                </a:lnTo>
                <a:lnTo>
                  <a:pt x="117881" y="161239"/>
                </a:lnTo>
                <a:lnTo>
                  <a:pt x="121675" y="173119"/>
                </a:lnTo>
                <a:lnTo>
                  <a:pt x="128423" y="184369"/>
                </a:lnTo>
                <a:lnTo>
                  <a:pt x="136571" y="194814"/>
                </a:lnTo>
                <a:lnTo>
                  <a:pt x="143471" y="202971"/>
                </a:lnTo>
                <a:lnTo>
                  <a:pt x="151024" y="213049"/>
                </a:lnTo>
                <a:lnTo>
                  <a:pt x="158327" y="223523"/>
                </a:lnTo>
                <a:lnTo>
                  <a:pt x="159918" y="225666"/>
                </a:lnTo>
                <a:lnTo>
                  <a:pt x="167925" y="235491"/>
                </a:lnTo>
                <a:lnTo>
                  <a:pt x="176386" y="244964"/>
                </a:lnTo>
                <a:lnTo>
                  <a:pt x="184137" y="253542"/>
                </a:lnTo>
                <a:lnTo>
                  <a:pt x="192693" y="263184"/>
                </a:lnTo>
                <a:lnTo>
                  <a:pt x="203063" y="270965"/>
                </a:lnTo>
                <a:lnTo>
                  <a:pt x="205219" y="271716"/>
                </a:lnTo>
                <a:lnTo>
                  <a:pt x="204838" y="278396"/>
                </a:lnTo>
                <a:lnTo>
                  <a:pt x="199224" y="283260"/>
                </a:lnTo>
                <a:lnTo>
                  <a:pt x="196214" y="288569"/>
                </a:lnTo>
                <a:lnTo>
                  <a:pt x="193789" y="292836"/>
                </a:lnTo>
                <a:lnTo>
                  <a:pt x="192620" y="297522"/>
                </a:lnTo>
                <a:lnTo>
                  <a:pt x="190893" y="301904"/>
                </a:lnTo>
                <a:lnTo>
                  <a:pt x="186243" y="313635"/>
                </a:lnTo>
                <a:lnTo>
                  <a:pt x="179683" y="325493"/>
                </a:lnTo>
                <a:lnTo>
                  <a:pt x="175679" y="329526"/>
                </a:lnTo>
                <a:lnTo>
                  <a:pt x="164862" y="323000"/>
                </a:lnTo>
                <a:lnTo>
                  <a:pt x="153434" y="317160"/>
                </a:lnTo>
                <a:lnTo>
                  <a:pt x="141883" y="311619"/>
                </a:lnTo>
                <a:lnTo>
                  <a:pt x="131635" y="306489"/>
                </a:lnTo>
                <a:lnTo>
                  <a:pt x="120376" y="300350"/>
                </a:lnTo>
                <a:lnTo>
                  <a:pt x="109355" y="293991"/>
                </a:lnTo>
                <a:lnTo>
                  <a:pt x="98548" y="287448"/>
                </a:lnTo>
                <a:lnTo>
                  <a:pt x="92862" y="283895"/>
                </a:lnTo>
                <a:lnTo>
                  <a:pt x="82534" y="276060"/>
                </a:lnTo>
                <a:lnTo>
                  <a:pt x="72668" y="268437"/>
                </a:lnTo>
                <a:lnTo>
                  <a:pt x="71196" y="267525"/>
                </a:lnTo>
                <a:lnTo>
                  <a:pt x="60340" y="260882"/>
                </a:lnTo>
                <a:lnTo>
                  <a:pt x="49768" y="253358"/>
                </a:lnTo>
                <a:lnTo>
                  <a:pt x="40513" y="244618"/>
                </a:lnTo>
                <a:lnTo>
                  <a:pt x="37871" y="241338"/>
                </a:lnTo>
                <a:lnTo>
                  <a:pt x="31255" y="230064"/>
                </a:lnTo>
                <a:lnTo>
                  <a:pt x="26888" y="218473"/>
                </a:lnTo>
                <a:lnTo>
                  <a:pt x="24510" y="210947"/>
                </a:lnTo>
                <a:lnTo>
                  <a:pt x="20973" y="198741"/>
                </a:lnTo>
                <a:lnTo>
                  <a:pt x="17872" y="186260"/>
                </a:lnTo>
                <a:lnTo>
                  <a:pt x="15039" y="173678"/>
                </a:lnTo>
                <a:lnTo>
                  <a:pt x="12304" y="161170"/>
                </a:lnTo>
                <a:lnTo>
                  <a:pt x="9501" y="148911"/>
                </a:lnTo>
                <a:lnTo>
                  <a:pt x="7226" y="139890"/>
                </a:lnTo>
                <a:lnTo>
                  <a:pt x="5486" y="133388"/>
                </a:lnTo>
                <a:lnTo>
                  <a:pt x="0" y="125729"/>
                </a:lnTo>
                <a:lnTo>
                  <a:pt x="152" y="1191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584520" y="1752231"/>
            <a:ext cx="179146" cy="284619"/>
          </a:xfrm>
          <a:custGeom>
            <a:avLst/>
            <a:gdLst/>
            <a:ahLst/>
            <a:cxnLst/>
            <a:rect l="l" t="t" r="r" b="b"/>
            <a:pathLst>
              <a:path w="179146" h="284619">
                <a:moveTo>
                  <a:pt x="0" y="0"/>
                </a:moveTo>
                <a:lnTo>
                  <a:pt x="12711" y="5162"/>
                </a:lnTo>
                <a:lnTo>
                  <a:pt x="24040" y="10444"/>
                </a:lnTo>
                <a:lnTo>
                  <a:pt x="34472" y="16627"/>
                </a:lnTo>
                <a:lnTo>
                  <a:pt x="44493" y="24492"/>
                </a:lnTo>
                <a:lnTo>
                  <a:pt x="44767" y="24739"/>
                </a:lnTo>
                <a:lnTo>
                  <a:pt x="54386" y="32830"/>
                </a:lnTo>
                <a:lnTo>
                  <a:pt x="64552" y="40561"/>
                </a:lnTo>
                <a:lnTo>
                  <a:pt x="74848" y="48147"/>
                </a:lnTo>
                <a:lnTo>
                  <a:pt x="80086" y="52082"/>
                </a:lnTo>
                <a:lnTo>
                  <a:pt x="90334" y="59386"/>
                </a:lnTo>
                <a:lnTo>
                  <a:pt x="100674" y="67031"/>
                </a:lnTo>
                <a:lnTo>
                  <a:pt x="109385" y="75488"/>
                </a:lnTo>
                <a:lnTo>
                  <a:pt x="116680" y="86043"/>
                </a:lnTo>
                <a:lnTo>
                  <a:pt x="122404" y="97487"/>
                </a:lnTo>
                <a:lnTo>
                  <a:pt x="123532" y="100228"/>
                </a:lnTo>
                <a:lnTo>
                  <a:pt x="128869" y="111797"/>
                </a:lnTo>
                <a:lnTo>
                  <a:pt x="135175" y="122932"/>
                </a:lnTo>
                <a:lnTo>
                  <a:pt x="141895" y="133668"/>
                </a:lnTo>
                <a:lnTo>
                  <a:pt x="143243" y="135775"/>
                </a:lnTo>
                <a:lnTo>
                  <a:pt x="148380" y="147252"/>
                </a:lnTo>
                <a:lnTo>
                  <a:pt x="151901" y="159682"/>
                </a:lnTo>
                <a:lnTo>
                  <a:pt x="154343" y="167373"/>
                </a:lnTo>
                <a:lnTo>
                  <a:pt x="157314" y="179794"/>
                </a:lnTo>
                <a:lnTo>
                  <a:pt x="159070" y="192277"/>
                </a:lnTo>
                <a:lnTo>
                  <a:pt x="159600" y="195008"/>
                </a:lnTo>
                <a:lnTo>
                  <a:pt x="162415" y="207413"/>
                </a:lnTo>
                <a:lnTo>
                  <a:pt x="165365" y="219598"/>
                </a:lnTo>
                <a:lnTo>
                  <a:pt x="168186" y="231076"/>
                </a:lnTo>
                <a:lnTo>
                  <a:pt x="170813" y="243753"/>
                </a:lnTo>
                <a:lnTo>
                  <a:pt x="172924" y="256324"/>
                </a:lnTo>
                <a:lnTo>
                  <a:pt x="175127" y="268742"/>
                </a:lnTo>
                <a:lnTo>
                  <a:pt x="178033" y="280959"/>
                </a:lnTo>
                <a:lnTo>
                  <a:pt x="179146" y="2846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686362" y="1776792"/>
            <a:ext cx="2895" cy="44792"/>
          </a:xfrm>
          <a:custGeom>
            <a:avLst/>
            <a:gdLst/>
            <a:ahLst/>
            <a:cxnLst/>
            <a:rect l="l" t="t" r="r" b="b"/>
            <a:pathLst>
              <a:path w="2895" h="44792">
                <a:moveTo>
                  <a:pt x="0" y="0"/>
                </a:moveTo>
                <a:lnTo>
                  <a:pt x="564" y="12473"/>
                </a:lnTo>
                <a:lnTo>
                  <a:pt x="1732" y="25036"/>
                </a:lnTo>
                <a:lnTo>
                  <a:pt x="2717" y="37822"/>
                </a:lnTo>
                <a:lnTo>
                  <a:pt x="2895" y="44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3817122" y="2049118"/>
            <a:ext cx="20231" cy="40462"/>
          </a:xfrm>
          <a:custGeom>
            <a:avLst/>
            <a:gdLst/>
            <a:ahLst/>
            <a:cxnLst/>
            <a:rect l="l" t="t" r="r" b="b"/>
            <a:pathLst>
              <a:path w="20231" h="40462">
                <a:moveTo>
                  <a:pt x="20231" y="0"/>
                </a:moveTo>
                <a:lnTo>
                  <a:pt x="19570" y="6400"/>
                </a:lnTo>
                <a:lnTo>
                  <a:pt x="10985" y="16179"/>
                </a:lnTo>
                <a:lnTo>
                  <a:pt x="8305" y="21843"/>
                </a:lnTo>
                <a:lnTo>
                  <a:pt x="5321" y="28155"/>
                </a:lnTo>
                <a:lnTo>
                  <a:pt x="3098" y="34251"/>
                </a:lnTo>
                <a:lnTo>
                  <a:pt x="0" y="404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3779199" y="2043894"/>
            <a:ext cx="135329" cy="268922"/>
          </a:xfrm>
          <a:custGeom>
            <a:avLst/>
            <a:gdLst/>
            <a:ahLst/>
            <a:cxnLst/>
            <a:rect l="l" t="t" r="r" b="b"/>
            <a:pathLst>
              <a:path w="135329" h="268922">
                <a:moveTo>
                  <a:pt x="8550" y="231159"/>
                </a:moveTo>
                <a:lnTo>
                  <a:pt x="5829" y="243916"/>
                </a:lnTo>
                <a:lnTo>
                  <a:pt x="5003" y="248158"/>
                </a:lnTo>
                <a:lnTo>
                  <a:pt x="0" y="263525"/>
                </a:lnTo>
                <a:lnTo>
                  <a:pt x="3657" y="266560"/>
                </a:lnTo>
                <a:lnTo>
                  <a:pt x="5029" y="267703"/>
                </a:lnTo>
                <a:lnTo>
                  <a:pt x="9893" y="267436"/>
                </a:lnTo>
                <a:lnTo>
                  <a:pt x="13906" y="267627"/>
                </a:lnTo>
                <a:lnTo>
                  <a:pt x="20142" y="268922"/>
                </a:lnTo>
                <a:lnTo>
                  <a:pt x="23329" y="267093"/>
                </a:lnTo>
                <a:lnTo>
                  <a:pt x="23977" y="262407"/>
                </a:lnTo>
                <a:lnTo>
                  <a:pt x="25833" y="256293"/>
                </a:lnTo>
                <a:lnTo>
                  <a:pt x="29643" y="244148"/>
                </a:lnTo>
                <a:lnTo>
                  <a:pt x="33631" y="232034"/>
                </a:lnTo>
                <a:lnTo>
                  <a:pt x="37782" y="220078"/>
                </a:lnTo>
                <a:lnTo>
                  <a:pt x="42825" y="207599"/>
                </a:lnTo>
                <a:lnTo>
                  <a:pt x="48350" y="195741"/>
                </a:lnTo>
                <a:lnTo>
                  <a:pt x="53949" y="184492"/>
                </a:lnTo>
                <a:lnTo>
                  <a:pt x="56417" y="179682"/>
                </a:lnTo>
                <a:lnTo>
                  <a:pt x="62328" y="168480"/>
                </a:lnTo>
                <a:lnTo>
                  <a:pt x="68333" y="157372"/>
                </a:lnTo>
                <a:lnTo>
                  <a:pt x="74390" y="146236"/>
                </a:lnTo>
                <a:lnTo>
                  <a:pt x="80454" y="134950"/>
                </a:lnTo>
                <a:lnTo>
                  <a:pt x="86727" y="122935"/>
                </a:lnTo>
                <a:lnTo>
                  <a:pt x="92501" y="111597"/>
                </a:lnTo>
                <a:lnTo>
                  <a:pt x="98213" y="100222"/>
                </a:lnTo>
                <a:lnTo>
                  <a:pt x="103897" y="88859"/>
                </a:lnTo>
                <a:lnTo>
                  <a:pt x="109588" y="77558"/>
                </a:lnTo>
                <a:lnTo>
                  <a:pt x="109703" y="77332"/>
                </a:lnTo>
                <a:lnTo>
                  <a:pt x="115475" y="65987"/>
                </a:lnTo>
                <a:lnTo>
                  <a:pt x="121300" y="54704"/>
                </a:lnTo>
                <a:lnTo>
                  <a:pt x="127241" y="43510"/>
                </a:lnTo>
                <a:lnTo>
                  <a:pt x="131465" y="35339"/>
                </a:lnTo>
                <a:lnTo>
                  <a:pt x="135329" y="23957"/>
                </a:lnTo>
                <a:lnTo>
                  <a:pt x="134721" y="11709"/>
                </a:lnTo>
                <a:lnTo>
                  <a:pt x="132219" y="3086"/>
                </a:lnTo>
                <a:lnTo>
                  <a:pt x="127609" y="0"/>
                </a:lnTo>
                <a:lnTo>
                  <a:pt x="121627" y="7670"/>
                </a:lnTo>
                <a:lnTo>
                  <a:pt x="120488" y="9190"/>
                </a:lnTo>
                <a:lnTo>
                  <a:pt x="113938" y="20175"/>
                </a:lnTo>
                <a:lnTo>
                  <a:pt x="108407" y="31496"/>
                </a:lnTo>
                <a:lnTo>
                  <a:pt x="106061" y="36232"/>
                </a:lnTo>
                <a:lnTo>
                  <a:pt x="100443" y="47538"/>
                </a:lnTo>
                <a:lnTo>
                  <a:pt x="94462" y="58788"/>
                </a:lnTo>
                <a:lnTo>
                  <a:pt x="91667" y="63779"/>
                </a:lnTo>
                <a:lnTo>
                  <a:pt x="85460" y="74884"/>
                </a:lnTo>
                <a:lnTo>
                  <a:pt x="79032" y="85877"/>
                </a:lnTo>
                <a:lnTo>
                  <a:pt x="76529" y="90054"/>
                </a:lnTo>
                <a:lnTo>
                  <a:pt x="70140" y="101382"/>
                </a:lnTo>
                <a:lnTo>
                  <a:pt x="64224" y="112543"/>
                </a:lnTo>
                <a:lnTo>
                  <a:pt x="58478" y="123595"/>
                </a:lnTo>
                <a:lnTo>
                  <a:pt x="52603" y="134594"/>
                </a:lnTo>
                <a:lnTo>
                  <a:pt x="49631" y="139992"/>
                </a:lnTo>
                <a:lnTo>
                  <a:pt x="46164" y="146100"/>
                </a:lnTo>
                <a:lnTo>
                  <a:pt x="43421" y="151726"/>
                </a:lnTo>
                <a:lnTo>
                  <a:pt x="40982" y="156718"/>
                </a:lnTo>
                <a:lnTo>
                  <a:pt x="36817" y="162750"/>
                </a:lnTo>
                <a:lnTo>
                  <a:pt x="33870" y="168325"/>
                </a:lnTo>
                <a:lnTo>
                  <a:pt x="32981" y="170065"/>
                </a:lnTo>
                <a:lnTo>
                  <a:pt x="29654" y="176631"/>
                </a:lnTo>
                <a:lnTo>
                  <a:pt x="28562" y="178498"/>
                </a:lnTo>
                <a:lnTo>
                  <a:pt x="25635" y="183741"/>
                </a:lnTo>
                <a:lnTo>
                  <a:pt x="20035" y="195311"/>
                </a:lnTo>
                <a:lnTo>
                  <a:pt x="15454" y="206984"/>
                </a:lnTo>
                <a:lnTo>
                  <a:pt x="11692" y="218891"/>
                </a:lnTo>
                <a:lnTo>
                  <a:pt x="8550" y="2311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3779199" y="2043894"/>
            <a:ext cx="135329" cy="268922"/>
          </a:xfrm>
          <a:custGeom>
            <a:avLst/>
            <a:gdLst/>
            <a:ahLst/>
            <a:cxnLst/>
            <a:rect l="l" t="t" r="r" b="b"/>
            <a:pathLst>
              <a:path w="135329" h="268922">
                <a:moveTo>
                  <a:pt x="33870" y="168325"/>
                </a:moveTo>
                <a:lnTo>
                  <a:pt x="36817" y="162750"/>
                </a:lnTo>
                <a:lnTo>
                  <a:pt x="40982" y="156718"/>
                </a:lnTo>
                <a:lnTo>
                  <a:pt x="43421" y="151726"/>
                </a:lnTo>
                <a:lnTo>
                  <a:pt x="46164" y="146100"/>
                </a:lnTo>
                <a:lnTo>
                  <a:pt x="49631" y="139992"/>
                </a:lnTo>
                <a:lnTo>
                  <a:pt x="52603" y="134594"/>
                </a:lnTo>
                <a:lnTo>
                  <a:pt x="58478" y="123595"/>
                </a:lnTo>
                <a:lnTo>
                  <a:pt x="64224" y="112543"/>
                </a:lnTo>
                <a:lnTo>
                  <a:pt x="70140" y="101382"/>
                </a:lnTo>
                <a:lnTo>
                  <a:pt x="76529" y="90054"/>
                </a:lnTo>
                <a:lnTo>
                  <a:pt x="79032" y="85877"/>
                </a:lnTo>
                <a:lnTo>
                  <a:pt x="85460" y="74884"/>
                </a:lnTo>
                <a:lnTo>
                  <a:pt x="91667" y="63779"/>
                </a:lnTo>
                <a:lnTo>
                  <a:pt x="94462" y="58788"/>
                </a:lnTo>
                <a:lnTo>
                  <a:pt x="100443" y="47538"/>
                </a:lnTo>
                <a:lnTo>
                  <a:pt x="106061" y="36232"/>
                </a:lnTo>
                <a:lnTo>
                  <a:pt x="108407" y="31496"/>
                </a:lnTo>
                <a:lnTo>
                  <a:pt x="113938" y="20175"/>
                </a:lnTo>
                <a:lnTo>
                  <a:pt x="120488" y="9190"/>
                </a:lnTo>
                <a:lnTo>
                  <a:pt x="121627" y="7670"/>
                </a:lnTo>
                <a:lnTo>
                  <a:pt x="127609" y="0"/>
                </a:lnTo>
                <a:lnTo>
                  <a:pt x="132219" y="3086"/>
                </a:lnTo>
                <a:lnTo>
                  <a:pt x="134721" y="11709"/>
                </a:lnTo>
                <a:lnTo>
                  <a:pt x="135329" y="23957"/>
                </a:lnTo>
                <a:lnTo>
                  <a:pt x="131465" y="35339"/>
                </a:lnTo>
                <a:lnTo>
                  <a:pt x="127241" y="43510"/>
                </a:lnTo>
                <a:lnTo>
                  <a:pt x="121300" y="54704"/>
                </a:lnTo>
                <a:lnTo>
                  <a:pt x="115475" y="65987"/>
                </a:lnTo>
                <a:lnTo>
                  <a:pt x="109703" y="77332"/>
                </a:lnTo>
                <a:lnTo>
                  <a:pt x="109588" y="77558"/>
                </a:lnTo>
                <a:lnTo>
                  <a:pt x="103897" y="88859"/>
                </a:lnTo>
                <a:lnTo>
                  <a:pt x="98213" y="100222"/>
                </a:lnTo>
                <a:lnTo>
                  <a:pt x="92501" y="111597"/>
                </a:lnTo>
                <a:lnTo>
                  <a:pt x="86727" y="122935"/>
                </a:lnTo>
                <a:lnTo>
                  <a:pt x="80857" y="134190"/>
                </a:lnTo>
                <a:lnTo>
                  <a:pt x="74390" y="146236"/>
                </a:lnTo>
                <a:lnTo>
                  <a:pt x="68333" y="157372"/>
                </a:lnTo>
                <a:lnTo>
                  <a:pt x="62328" y="168480"/>
                </a:lnTo>
                <a:lnTo>
                  <a:pt x="56417" y="179682"/>
                </a:lnTo>
                <a:lnTo>
                  <a:pt x="53949" y="184492"/>
                </a:lnTo>
                <a:lnTo>
                  <a:pt x="48350" y="195741"/>
                </a:lnTo>
                <a:lnTo>
                  <a:pt x="42825" y="207599"/>
                </a:lnTo>
                <a:lnTo>
                  <a:pt x="38095" y="219211"/>
                </a:lnTo>
                <a:lnTo>
                  <a:pt x="33631" y="232034"/>
                </a:lnTo>
                <a:lnTo>
                  <a:pt x="29643" y="244148"/>
                </a:lnTo>
                <a:lnTo>
                  <a:pt x="25833" y="256293"/>
                </a:lnTo>
                <a:lnTo>
                  <a:pt x="23977" y="262407"/>
                </a:lnTo>
                <a:lnTo>
                  <a:pt x="23329" y="267093"/>
                </a:lnTo>
                <a:lnTo>
                  <a:pt x="21793" y="267970"/>
                </a:lnTo>
                <a:lnTo>
                  <a:pt x="20142" y="268922"/>
                </a:lnTo>
                <a:lnTo>
                  <a:pt x="13906" y="267627"/>
                </a:lnTo>
                <a:lnTo>
                  <a:pt x="11696" y="267512"/>
                </a:lnTo>
                <a:lnTo>
                  <a:pt x="9893" y="267436"/>
                </a:lnTo>
                <a:lnTo>
                  <a:pt x="5029" y="267703"/>
                </a:lnTo>
                <a:lnTo>
                  <a:pt x="3657" y="266560"/>
                </a:lnTo>
                <a:lnTo>
                  <a:pt x="0" y="263525"/>
                </a:lnTo>
                <a:lnTo>
                  <a:pt x="5003" y="248158"/>
                </a:lnTo>
                <a:lnTo>
                  <a:pt x="5829" y="243916"/>
                </a:lnTo>
                <a:lnTo>
                  <a:pt x="8550" y="231159"/>
                </a:lnTo>
                <a:lnTo>
                  <a:pt x="11692" y="218891"/>
                </a:lnTo>
                <a:lnTo>
                  <a:pt x="15454" y="206984"/>
                </a:lnTo>
                <a:lnTo>
                  <a:pt x="20035" y="195311"/>
                </a:lnTo>
                <a:lnTo>
                  <a:pt x="25635" y="183741"/>
                </a:lnTo>
                <a:lnTo>
                  <a:pt x="28562" y="178498"/>
                </a:lnTo>
                <a:lnTo>
                  <a:pt x="29654" y="176631"/>
                </a:lnTo>
                <a:lnTo>
                  <a:pt x="32981" y="170065"/>
                </a:lnTo>
                <a:lnTo>
                  <a:pt x="33870" y="168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732014" y="2211361"/>
            <a:ext cx="108838" cy="65011"/>
          </a:xfrm>
          <a:custGeom>
            <a:avLst/>
            <a:gdLst/>
            <a:ahLst/>
            <a:cxnLst/>
            <a:rect l="l" t="t" r="r" b="b"/>
            <a:pathLst>
              <a:path w="108838" h="65011">
                <a:moveTo>
                  <a:pt x="27444" y="65011"/>
                </a:moveTo>
                <a:lnTo>
                  <a:pt x="80162" y="34632"/>
                </a:lnTo>
                <a:lnTo>
                  <a:pt x="86461" y="37198"/>
                </a:lnTo>
                <a:lnTo>
                  <a:pt x="88976" y="40805"/>
                </a:lnTo>
                <a:lnTo>
                  <a:pt x="93916" y="45758"/>
                </a:lnTo>
                <a:lnTo>
                  <a:pt x="99644" y="46710"/>
                </a:lnTo>
                <a:lnTo>
                  <a:pt x="100558" y="48628"/>
                </a:lnTo>
                <a:lnTo>
                  <a:pt x="103682" y="46494"/>
                </a:lnTo>
                <a:lnTo>
                  <a:pt x="108838" y="42989"/>
                </a:lnTo>
                <a:lnTo>
                  <a:pt x="106641" y="41948"/>
                </a:lnTo>
                <a:lnTo>
                  <a:pt x="104508" y="35941"/>
                </a:lnTo>
                <a:lnTo>
                  <a:pt x="102933" y="31508"/>
                </a:lnTo>
                <a:lnTo>
                  <a:pt x="102120" y="26543"/>
                </a:lnTo>
                <a:lnTo>
                  <a:pt x="99847" y="21831"/>
                </a:lnTo>
                <a:lnTo>
                  <a:pt x="97500" y="18061"/>
                </a:lnTo>
                <a:lnTo>
                  <a:pt x="87425" y="10097"/>
                </a:lnTo>
                <a:lnTo>
                  <a:pt x="75044" y="8102"/>
                </a:lnTo>
                <a:lnTo>
                  <a:pt x="69253" y="9042"/>
                </a:lnTo>
                <a:lnTo>
                  <a:pt x="65468" y="10045"/>
                </a:lnTo>
                <a:lnTo>
                  <a:pt x="59639" y="9842"/>
                </a:lnTo>
                <a:lnTo>
                  <a:pt x="55575" y="9690"/>
                </a:lnTo>
                <a:lnTo>
                  <a:pt x="51688" y="9601"/>
                </a:lnTo>
                <a:lnTo>
                  <a:pt x="47663" y="8991"/>
                </a:lnTo>
                <a:lnTo>
                  <a:pt x="40068" y="7823"/>
                </a:lnTo>
                <a:lnTo>
                  <a:pt x="33451" y="3073"/>
                </a:lnTo>
                <a:lnTo>
                  <a:pt x="26708" y="0"/>
                </a:lnTo>
                <a:lnTo>
                  <a:pt x="0" y="50114"/>
                </a:lnTo>
                <a:lnTo>
                  <a:pt x="27444" y="650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3732014" y="2211361"/>
            <a:ext cx="108838" cy="65011"/>
          </a:xfrm>
          <a:custGeom>
            <a:avLst/>
            <a:gdLst/>
            <a:ahLst/>
            <a:cxnLst/>
            <a:rect l="l" t="t" r="r" b="b"/>
            <a:pathLst>
              <a:path w="108838" h="65011">
                <a:moveTo>
                  <a:pt x="26708" y="0"/>
                </a:moveTo>
                <a:lnTo>
                  <a:pt x="33451" y="3073"/>
                </a:lnTo>
                <a:lnTo>
                  <a:pt x="40068" y="7823"/>
                </a:lnTo>
                <a:lnTo>
                  <a:pt x="47663" y="8991"/>
                </a:lnTo>
                <a:lnTo>
                  <a:pt x="51688" y="9601"/>
                </a:lnTo>
                <a:lnTo>
                  <a:pt x="55575" y="9690"/>
                </a:lnTo>
                <a:lnTo>
                  <a:pt x="59639" y="9842"/>
                </a:lnTo>
                <a:lnTo>
                  <a:pt x="65468" y="10045"/>
                </a:lnTo>
                <a:lnTo>
                  <a:pt x="69253" y="9042"/>
                </a:lnTo>
                <a:lnTo>
                  <a:pt x="75044" y="8102"/>
                </a:lnTo>
                <a:lnTo>
                  <a:pt x="87425" y="10097"/>
                </a:lnTo>
                <a:lnTo>
                  <a:pt x="97500" y="18061"/>
                </a:lnTo>
                <a:lnTo>
                  <a:pt x="99847" y="21831"/>
                </a:lnTo>
                <a:lnTo>
                  <a:pt x="102120" y="26543"/>
                </a:lnTo>
                <a:lnTo>
                  <a:pt x="102933" y="31508"/>
                </a:lnTo>
                <a:lnTo>
                  <a:pt x="104508" y="35941"/>
                </a:lnTo>
                <a:lnTo>
                  <a:pt x="106641" y="41948"/>
                </a:lnTo>
                <a:lnTo>
                  <a:pt x="108838" y="42989"/>
                </a:lnTo>
                <a:lnTo>
                  <a:pt x="103682" y="46494"/>
                </a:lnTo>
                <a:lnTo>
                  <a:pt x="100558" y="48628"/>
                </a:lnTo>
                <a:lnTo>
                  <a:pt x="99644" y="46710"/>
                </a:lnTo>
                <a:lnTo>
                  <a:pt x="93916" y="45758"/>
                </a:lnTo>
                <a:lnTo>
                  <a:pt x="88976" y="40805"/>
                </a:lnTo>
                <a:lnTo>
                  <a:pt x="86461" y="37198"/>
                </a:lnTo>
                <a:lnTo>
                  <a:pt x="80162" y="34632"/>
                </a:lnTo>
                <a:lnTo>
                  <a:pt x="27444" y="65011"/>
                </a:lnTo>
                <a:lnTo>
                  <a:pt x="0" y="501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599138" y="2241633"/>
            <a:ext cx="222427" cy="256082"/>
          </a:xfrm>
          <a:custGeom>
            <a:avLst/>
            <a:gdLst/>
            <a:ahLst/>
            <a:cxnLst/>
            <a:rect l="l" t="t" r="r" b="b"/>
            <a:pathLst>
              <a:path w="222427" h="256082">
                <a:moveTo>
                  <a:pt x="202792" y="125793"/>
                </a:moveTo>
                <a:lnTo>
                  <a:pt x="202627" y="123304"/>
                </a:lnTo>
                <a:lnTo>
                  <a:pt x="202157" y="116763"/>
                </a:lnTo>
                <a:lnTo>
                  <a:pt x="206856" y="116751"/>
                </a:lnTo>
                <a:lnTo>
                  <a:pt x="212025" y="112128"/>
                </a:lnTo>
                <a:lnTo>
                  <a:pt x="219744" y="101741"/>
                </a:lnTo>
                <a:lnTo>
                  <a:pt x="222427" y="90379"/>
                </a:lnTo>
                <a:lnTo>
                  <a:pt x="222307" y="78258"/>
                </a:lnTo>
                <a:lnTo>
                  <a:pt x="221616" y="65590"/>
                </a:lnTo>
                <a:lnTo>
                  <a:pt x="221600" y="63931"/>
                </a:lnTo>
                <a:lnTo>
                  <a:pt x="221304" y="48707"/>
                </a:lnTo>
                <a:lnTo>
                  <a:pt x="220212" y="34114"/>
                </a:lnTo>
                <a:lnTo>
                  <a:pt x="218022" y="20838"/>
                </a:lnTo>
                <a:lnTo>
                  <a:pt x="214433" y="9561"/>
                </a:lnTo>
                <a:lnTo>
                  <a:pt x="209141" y="969"/>
                </a:lnTo>
                <a:lnTo>
                  <a:pt x="208227" y="0"/>
                </a:lnTo>
                <a:lnTo>
                  <a:pt x="195838" y="5600"/>
                </a:lnTo>
                <a:lnTo>
                  <a:pt x="185189" y="10627"/>
                </a:lnTo>
                <a:lnTo>
                  <a:pt x="174292" y="15143"/>
                </a:lnTo>
                <a:lnTo>
                  <a:pt x="161390" y="19151"/>
                </a:lnTo>
                <a:lnTo>
                  <a:pt x="149104" y="22172"/>
                </a:lnTo>
                <a:lnTo>
                  <a:pt x="136756" y="25275"/>
                </a:lnTo>
                <a:lnTo>
                  <a:pt x="124592" y="29073"/>
                </a:lnTo>
                <a:lnTo>
                  <a:pt x="112860" y="34176"/>
                </a:lnTo>
                <a:lnTo>
                  <a:pt x="111250" y="35039"/>
                </a:lnTo>
                <a:lnTo>
                  <a:pt x="100307" y="41218"/>
                </a:lnTo>
                <a:lnTo>
                  <a:pt x="89287" y="47268"/>
                </a:lnTo>
                <a:lnTo>
                  <a:pt x="82993" y="50406"/>
                </a:lnTo>
                <a:lnTo>
                  <a:pt x="71528" y="55525"/>
                </a:lnTo>
                <a:lnTo>
                  <a:pt x="59968" y="61968"/>
                </a:lnTo>
                <a:lnTo>
                  <a:pt x="55865" y="65519"/>
                </a:lnTo>
                <a:lnTo>
                  <a:pt x="47799" y="75313"/>
                </a:lnTo>
                <a:lnTo>
                  <a:pt x="40140" y="85467"/>
                </a:lnTo>
                <a:lnTo>
                  <a:pt x="39571" y="86182"/>
                </a:lnTo>
                <a:lnTo>
                  <a:pt x="34809" y="92138"/>
                </a:lnTo>
                <a:lnTo>
                  <a:pt x="29919" y="97815"/>
                </a:lnTo>
                <a:lnTo>
                  <a:pt x="24903" y="103822"/>
                </a:lnTo>
                <a:lnTo>
                  <a:pt x="17861" y="113165"/>
                </a:lnTo>
                <a:lnTo>
                  <a:pt x="11604" y="123412"/>
                </a:lnTo>
                <a:lnTo>
                  <a:pt x="6411" y="134392"/>
                </a:lnTo>
                <a:lnTo>
                  <a:pt x="2560" y="145933"/>
                </a:lnTo>
                <a:lnTo>
                  <a:pt x="330" y="157865"/>
                </a:lnTo>
                <a:lnTo>
                  <a:pt x="0" y="170017"/>
                </a:lnTo>
                <a:lnTo>
                  <a:pt x="1847" y="182216"/>
                </a:lnTo>
                <a:lnTo>
                  <a:pt x="4494" y="190461"/>
                </a:lnTo>
                <a:lnTo>
                  <a:pt x="10537" y="202021"/>
                </a:lnTo>
                <a:lnTo>
                  <a:pt x="18704" y="212264"/>
                </a:lnTo>
                <a:lnTo>
                  <a:pt x="28515" y="221040"/>
                </a:lnTo>
                <a:lnTo>
                  <a:pt x="39486" y="228196"/>
                </a:lnTo>
                <a:lnTo>
                  <a:pt x="51137" y="233580"/>
                </a:lnTo>
                <a:lnTo>
                  <a:pt x="51370" y="233667"/>
                </a:lnTo>
                <a:lnTo>
                  <a:pt x="63104" y="238563"/>
                </a:lnTo>
                <a:lnTo>
                  <a:pt x="74471" y="243781"/>
                </a:lnTo>
                <a:lnTo>
                  <a:pt x="86281" y="248754"/>
                </a:lnTo>
                <a:lnTo>
                  <a:pt x="100367" y="253020"/>
                </a:lnTo>
                <a:lnTo>
                  <a:pt x="112719" y="255075"/>
                </a:lnTo>
                <a:lnTo>
                  <a:pt x="125331" y="255951"/>
                </a:lnTo>
                <a:lnTo>
                  <a:pt x="134034" y="256082"/>
                </a:lnTo>
                <a:lnTo>
                  <a:pt x="146668" y="254598"/>
                </a:lnTo>
                <a:lnTo>
                  <a:pt x="159149" y="251514"/>
                </a:lnTo>
                <a:lnTo>
                  <a:pt x="163904" y="250304"/>
                </a:lnTo>
                <a:lnTo>
                  <a:pt x="176631" y="243259"/>
                </a:lnTo>
                <a:lnTo>
                  <a:pt x="184840" y="234996"/>
                </a:lnTo>
                <a:lnTo>
                  <a:pt x="188390" y="226199"/>
                </a:lnTo>
                <a:lnTo>
                  <a:pt x="188809" y="223456"/>
                </a:lnTo>
                <a:lnTo>
                  <a:pt x="191984" y="215112"/>
                </a:lnTo>
                <a:lnTo>
                  <a:pt x="195235" y="206540"/>
                </a:lnTo>
                <a:lnTo>
                  <a:pt x="199045" y="201066"/>
                </a:lnTo>
                <a:lnTo>
                  <a:pt x="201572" y="192303"/>
                </a:lnTo>
                <a:lnTo>
                  <a:pt x="204135" y="180123"/>
                </a:lnTo>
                <a:lnTo>
                  <a:pt x="205839" y="166866"/>
                </a:lnTo>
                <a:lnTo>
                  <a:pt x="207320" y="154242"/>
                </a:lnTo>
                <a:lnTo>
                  <a:pt x="207846" y="150647"/>
                </a:lnTo>
                <a:lnTo>
                  <a:pt x="208964" y="143725"/>
                </a:lnTo>
                <a:lnTo>
                  <a:pt x="208773" y="137833"/>
                </a:lnTo>
                <a:lnTo>
                  <a:pt x="206627" y="131826"/>
                </a:lnTo>
                <a:lnTo>
                  <a:pt x="205700" y="129260"/>
                </a:lnTo>
                <a:lnTo>
                  <a:pt x="202792" y="1257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599138" y="2241633"/>
            <a:ext cx="222427" cy="256082"/>
          </a:xfrm>
          <a:custGeom>
            <a:avLst/>
            <a:gdLst/>
            <a:ahLst/>
            <a:cxnLst/>
            <a:rect l="l" t="t" r="r" b="b"/>
            <a:pathLst>
              <a:path w="222427" h="256082">
                <a:moveTo>
                  <a:pt x="208227" y="0"/>
                </a:moveTo>
                <a:lnTo>
                  <a:pt x="195838" y="5600"/>
                </a:lnTo>
                <a:lnTo>
                  <a:pt x="185189" y="10627"/>
                </a:lnTo>
                <a:lnTo>
                  <a:pt x="174292" y="15143"/>
                </a:lnTo>
                <a:lnTo>
                  <a:pt x="161390" y="19151"/>
                </a:lnTo>
                <a:lnTo>
                  <a:pt x="149104" y="22172"/>
                </a:lnTo>
                <a:lnTo>
                  <a:pt x="136756" y="25275"/>
                </a:lnTo>
                <a:lnTo>
                  <a:pt x="124592" y="29073"/>
                </a:lnTo>
                <a:lnTo>
                  <a:pt x="112860" y="34176"/>
                </a:lnTo>
                <a:lnTo>
                  <a:pt x="111250" y="35039"/>
                </a:lnTo>
                <a:lnTo>
                  <a:pt x="100307" y="41218"/>
                </a:lnTo>
                <a:lnTo>
                  <a:pt x="89287" y="47268"/>
                </a:lnTo>
                <a:lnTo>
                  <a:pt x="82993" y="50406"/>
                </a:lnTo>
                <a:lnTo>
                  <a:pt x="71528" y="55525"/>
                </a:lnTo>
                <a:lnTo>
                  <a:pt x="59968" y="61968"/>
                </a:lnTo>
                <a:lnTo>
                  <a:pt x="55865" y="65519"/>
                </a:lnTo>
                <a:lnTo>
                  <a:pt x="47799" y="75313"/>
                </a:lnTo>
                <a:lnTo>
                  <a:pt x="40140" y="85467"/>
                </a:lnTo>
                <a:lnTo>
                  <a:pt x="39571" y="86182"/>
                </a:lnTo>
                <a:lnTo>
                  <a:pt x="34809" y="92138"/>
                </a:lnTo>
                <a:lnTo>
                  <a:pt x="29919" y="97815"/>
                </a:lnTo>
                <a:lnTo>
                  <a:pt x="24903" y="103822"/>
                </a:lnTo>
                <a:lnTo>
                  <a:pt x="17861" y="113165"/>
                </a:lnTo>
                <a:lnTo>
                  <a:pt x="11604" y="123412"/>
                </a:lnTo>
                <a:lnTo>
                  <a:pt x="6411" y="134392"/>
                </a:lnTo>
                <a:lnTo>
                  <a:pt x="2560" y="145933"/>
                </a:lnTo>
                <a:lnTo>
                  <a:pt x="330" y="157865"/>
                </a:lnTo>
                <a:lnTo>
                  <a:pt x="0" y="170017"/>
                </a:lnTo>
                <a:lnTo>
                  <a:pt x="1847" y="182216"/>
                </a:lnTo>
                <a:lnTo>
                  <a:pt x="4494" y="190461"/>
                </a:lnTo>
                <a:lnTo>
                  <a:pt x="10537" y="202021"/>
                </a:lnTo>
                <a:lnTo>
                  <a:pt x="18704" y="212264"/>
                </a:lnTo>
                <a:lnTo>
                  <a:pt x="28515" y="221040"/>
                </a:lnTo>
                <a:lnTo>
                  <a:pt x="39486" y="228196"/>
                </a:lnTo>
                <a:lnTo>
                  <a:pt x="51137" y="233580"/>
                </a:lnTo>
                <a:lnTo>
                  <a:pt x="51370" y="233667"/>
                </a:lnTo>
                <a:lnTo>
                  <a:pt x="63104" y="238563"/>
                </a:lnTo>
                <a:lnTo>
                  <a:pt x="74471" y="243781"/>
                </a:lnTo>
                <a:lnTo>
                  <a:pt x="86281" y="248754"/>
                </a:lnTo>
                <a:lnTo>
                  <a:pt x="100367" y="253020"/>
                </a:lnTo>
                <a:lnTo>
                  <a:pt x="112719" y="255075"/>
                </a:lnTo>
                <a:lnTo>
                  <a:pt x="125331" y="255951"/>
                </a:lnTo>
                <a:lnTo>
                  <a:pt x="134034" y="256082"/>
                </a:lnTo>
                <a:lnTo>
                  <a:pt x="146668" y="254598"/>
                </a:lnTo>
                <a:lnTo>
                  <a:pt x="159149" y="251514"/>
                </a:lnTo>
                <a:lnTo>
                  <a:pt x="163904" y="250304"/>
                </a:lnTo>
                <a:lnTo>
                  <a:pt x="176631" y="243259"/>
                </a:lnTo>
                <a:lnTo>
                  <a:pt x="184840" y="234996"/>
                </a:lnTo>
                <a:lnTo>
                  <a:pt x="188390" y="226199"/>
                </a:lnTo>
                <a:lnTo>
                  <a:pt x="188809" y="223456"/>
                </a:lnTo>
                <a:lnTo>
                  <a:pt x="191984" y="215112"/>
                </a:lnTo>
                <a:lnTo>
                  <a:pt x="195235" y="206540"/>
                </a:lnTo>
                <a:lnTo>
                  <a:pt x="199045" y="201066"/>
                </a:lnTo>
                <a:lnTo>
                  <a:pt x="201572" y="192303"/>
                </a:lnTo>
                <a:lnTo>
                  <a:pt x="204135" y="180123"/>
                </a:lnTo>
                <a:lnTo>
                  <a:pt x="205839" y="166866"/>
                </a:lnTo>
                <a:lnTo>
                  <a:pt x="207320" y="154242"/>
                </a:lnTo>
                <a:lnTo>
                  <a:pt x="207846" y="150647"/>
                </a:lnTo>
                <a:lnTo>
                  <a:pt x="208964" y="143725"/>
                </a:lnTo>
                <a:lnTo>
                  <a:pt x="208773" y="137833"/>
                </a:lnTo>
                <a:lnTo>
                  <a:pt x="206627" y="131826"/>
                </a:lnTo>
                <a:lnTo>
                  <a:pt x="205700" y="129260"/>
                </a:lnTo>
                <a:lnTo>
                  <a:pt x="202792" y="125793"/>
                </a:lnTo>
                <a:lnTo>
                  <a:pt x="202627" y="123304"/>
                </a:lnTo>
                <a:lnTo>
                  <a:pt x="202157" y="116763"/>
                </a:lnTo>
                <a:lnTo>
                  <a:pt x="206856" y="116751"/>
                </a:lnTo>
                <a:lnTo>
                  <a:pt x="212025" y="112128"/>
                </a:lnTo>
                <a:lnTo>
                  <a:pt x="219744" y="101741"/>
                </a:lnTo>
                <a:lnTo>
                  <a:pt x="222427" y="90379"/>
                </a:lnTo>
                <a:lnTo>
                  <a:pt x="222307" y="78258"/>
                </a:lnTo>
                <a:lnTo>
                  <a:pt x="221616" y="65590"/>
                </a:lnTo>
                <a:lnTo>
                  <a:pt x="221600" y="63931"/>
                </a:lnTo>
                <a:lnTo>
                  <a:pt x="221304" y="48707"/>
                </a:lnTo>
                <a:lnTo>
                  <a:pt x="220212" y="34114"/>
                </a:lnTo>
                <a:lnTo>
                  <a:pt x="218022" y="20838"/>
                </a:lnTo>
                <a:lnTo>
                  <a:pt x="214433" y="9561"/>
                </a:lnTo>
                <a:lnTo>
                  <a:pt x="209141" y="969"/>
                </a:lnTo>
                <a:lnTo>
                  <a:pt x="2082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713703" y="2348238"/>
            <a:ext cx="95377" cy="44705"/>
          </a:xfrm>
          <a:custGeom>
            <a:avLst/>
            <a:gdLst/>
            <a:ahLst/>
            <a:cxnLst/>
            <a:rect l="l" t="t" r="r" b="b"/>
            <a:pathLst>
              <a:path w="95377" h="44705">
                <a:moveTo>
                  <a:pt x="87122" y="42443"/>
                </a:moveTo>
                <a:lnTo>
                  <a:pt x="74981" y="43841"/>
                </a:lnTo>
                <a:lnTo>
                  <a:pt x="62412" y="44554"/>
                </a:lnTo>
                <a:lnTo>
                  <a:pt x="49574" y="44705"/>
                </a:lnTo>
                <a:lnTo>
                  <a:pt x="36625" y="44414"/>
                </a:lnTo>
                <a:lnTo>
                  <a:pt x="23722" y="43803"/>
                </a:lnTo>
                <a:lnTo>
                  <a:pt x="11024" y="42993"/>
                </a:lnTo>
                <a:lnTo>
                  <a:pt x="0" y="42202"/>
                </a:lnTo>
                <a:lnTo>
                  <a:pt x="9660" y="36105"/>
                </a:lnTo>
                <a:lnTo>
                  <a:pt x="22090" y="32549"/>
                </a:lnTo>
                <a:lnTo>
                  <a:pt x="35504" y="30083"/>
                </a:lnTo>
                <a:lnTo>
                  <a:pt x="48119" y="27259"/>
                </a:lnTo>
                <a:lnTo>
                  <a:pt x="51752" y="26022"/>
                </a:lnTo>
                <a:lnTo>
                  <a:pt x="63436" y="20296"/>
                </a:lnTo>
                <a:lnTo>
                  <a:pt x="74161" y="13386"/>
                </a:lnTo>
                <a:lnTo>
                  <a:pt x="84589" y="6287"/>
                </a:lnTo>
                <a:lnTo>
                  <a:pt x="953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694215" y="2179871"/>
            <a:ext cx="67311" cy="84670"/>
          </a:xfrm>
          <a:custGeom>
            <a:avLst/>
            <a:gdLst/>
            <a:ahLst/>
            <a:cxnLst/>
            <a:rect l="l" t="t" r="r" b="b"/>
            <a:pathLst>
              <a:path w="67311" h="84670">
                <a:moveTo>
                  <a:pt x="0" y="61658"/>
                </a:moveTo>
                <a:lnTo>
                  <a:pt x="2374" y="67513"/>
                </a:lnTo>
                <a:lnTo>
                  <a:pt x="14122" y="69075"/>
                </a:lnTo>
                <a:lnTo>
                  <a:pt x="19634" y="72745"/>
                </a:lnTo>
                <a:lnTo>
                  <a:pt x="23025" y="75006"/>
                </a:lnTo>
                <a:lnTo>
                  <a:pt x="25107" y="77063"/>
                </a:lnTo>
                <a:lnTo>
                  <a:pt x="29336" y="78917"/>
                </a:lnTo>
                <a:lnTo>
                  <a:pt x="33769" y="80848"/>
                </a:lnTo>
                <a:lnTo>
                  <a:pt x="38722" y="80492"/>
                </a:lnTo>
                <a:lnTo>
                  <a:pt x="41719" y="84670"/>
                </a:lnTo>
                <a:lnTo>
                  <a:pt x="43629" y="80987"/>
                </a:lnTo>
                <a:lnTo>
                  <a:pt x="48255" y="69024"/>
                </a:lnTo>
                <a:lnTo>
                  <a:pt x="52717" y="57048"/>
                </a:lnTo>
                <a:lnTo>
                  <a:pt x="54036" y="54167"/>
                </a:lnTo>
                <a:lnTo>
                  <a:pt x="60001" y="42939"/>
                </a:lnTo>
                <a:lnTo>
                  <a:pt x="65989" y="31724"/>
                </a:lnTo>
                <a:lnTo>
                  <a:pt x="67311" y="28790"/>
                </a:lnTo>
                <a:lnTo>
                  <a:pt x="67081" y="20057"/>
                </a:lnTo>
                <a:lnTo>
                  <a:pt x="56273" y="13703"/>
                </a:lnTo>
                <a:lnTo>
                  <a:pt x="53995" y="12418"/>
                </a:lnTo>
                <a:lnTo>
                  <a:pt x="42610" y="5812"/>
                </a:lnTo>
                <a:lnTo>
                  <a:pt x="31165" y="723"/>
                </a:lnTo>
                <a:lnTo>
                  <a:pt x="30441" y="0"/>
                </a:lnTo>
                <a:lnTo>
                  <a:pt x="28229" y="4817"/>
                </a:lnTo>
                <a:lnTo>
                  <a:pt x="23568" y="16647"/>
                </a:lnTo>
                <a:lnTo>
                  <a:pt x="19218" y="28536"/>
                </a:lnTo>
                <a:lnTo>
                  <a:pt x="14376" y="40195"/>
                </a:lnTo>
                <a:lnTo>
                  <a:pt x="8238" y="51332"/>
                </a:lnTo>
                <a:lnTo>
                  <a:pt x="0" y="616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694215" y="2179871"/>
            <a:ext cx="67311" cy="84670"/>
          </a:xfrm>
          <a:custGeom>
            <a:avLst/>
            <a:gdLst/>
            <a:ahLst/>
            <a:cxnLst/>
            <a:rect l="l" t="t" r="r" b="b"/>
            <a:pathLst>
              <a:path w="67311" h="84670">
                <a:moveTo>
                  <a:pt x="31165" y="723"/>
                </a:moveTo>
                <a:lnTo>
                  <a:pt x="42610" y="5812"/>
                </a:lnTo>
                <a:lnTo>
                  <a:pt x="53995" y="12418"/>
                </a:lnTo>
                <a:lnTo>
                  <a:pt x="56273" y="13703"/>
                </a:lnTo>
                <a:lnTo>
                  <a:pt x="67081" y="20057"/>
                </a:lnTo>
                <a:lnTo>
                  <a:pt x="67311" y="28790"/>
                </a:lnTo>
                <a:lnTo>
                  <a:pt x="65989" y="31724"/>
                </a:lnTo>
                <a:lnTo>
                  <a:pt x="60001" y="42939"/>
                </a:lnTo>
                <a:lnTo>
                  <a:pt x="54036" y="54167"/>
                </a:lnTo>
                <a:lnTo>
                  <a:pt x="52717" y="57048"/>
                </a:lnTo>
                <a:lnTo>
                  <a:pt x="48255" y="69024"/>
                </a:lnTo>
                <a:lnTo>
                  <a:pt x="43629" y="80987"/>
                </a:lnTo>
                <a:lnTo>
                  <a:pt x="41719" y="84670"/>
                </a:lnTo>
                <a:lnTo>
                  <a:pt x="38722" y="80492"/>
                </a:lnTo>
                <a:lnTo>
                  <a:pt x="33769" y="80848"/>
                </a:lnTo>
                <a:lnTo>
                  <a:pt x="29336" y="78917"/>
                </a:lnTo>
                <a:lnTo>
                  <a:pt x="25107" y="77063"/>
                </a:lnTo>
                <a:lnTo>
                  <a:pt x="23025" y="75006"/>
                </a:lnTo>
                <a:lnTo>
                  <a:pt x="19634" y="72745"/>
                </a:lnTo>
                <a:lnTo>
                  <a:pt x="14122" y="69075"/>
                </a:lnTo>
                <a:lnTo>
                  <a:pt x="2374" y="67513"/>
                </a:lnTo>
                <a:lnTo>
                  <a:pt x="0" y="61658"/>
                </a:lnTo>
                <a:lnTo>
                  <a:pt x="8238" y="51332"/>
                </a:lnTo>
                <a:lnTo>
                  <a:pt x="14376" y="40195"/>
                </a:lnTo>
                <a:lnTo>
                  <a:pt x="19218" y="28536"/>
                </a:lnTo>
                <a:lnTo>
                  <a:pt x="23568" y="16647"/>
                </a:lnTo>
                <a:lnTo>
                  <a:pt x="28229" y="4817"/>
                </a:lnTo>
                <a:lnTo>
                  <a:pt x="30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841716" y="2081016"/>
            <a:ext cx="64681" cy="72910"/>
          </a:xfrm>
          <a:custGeom>
            <a:avLst/>
            <a:gdLst/>
            <a:ahLst/>
            <a:cxnLst/>
            <a:rect l="l" t="t" r="r" b="b"/>
            <a:pathLst>
              <a:path w="64681" h="72910">
                <a:moveTo>
                  <a:pt x="37363" y="61594"/>
                </a:moveTo>
                <a:lnTo>
                  <a:pt x="35826" y="64884"/>
                </a:lnTo>
                <a:lnTo>
                  <a:pt x="31508" y="70942"/>
                </a:lnTo>
                <a:lnTo>
                  <a:pt x="37096" y="72351"/>
                </a:lnTo>
                <a:lnTo>
                  <a:pt x="39306" y="72910"/>
                </a:lnTo>
                <a:lnTo>
                  <a:pt x="42595" y="71945"/>
                </a:lnTo>
                <a:lnTo>
                  <a:pt x="44704" y="70434"/>
                </a:lnTo>
                <a:lnTo>
                  <a:pt x="47536" y="68402"/>
                </a:lnTo>
                <a:lnTo>
                  <a:pt x="49771" y="63868"/>
                </a:lnTo>
                <a:lnTo>
                  <a:pt x="51396" y="60947"/>
                </a:lnTo>
                <a:lnTo>
                  <a:pt x="54533" y="55372"/>
                </a:lnTo>
                <a:lnTo>
                  <a:pt x="57924" y="49428"/>
                </a:lnTo>
                <a:lnTo>
                  <a:pt x="60299" y="43510"/>
                </a:lnTo>
                <a:lnTo>
                  <a:pt x="62103" y="39014"/>
                </a:lnTo>
                <a:lnTo>
                  <a:pt x="64681" y="37147"/>
                </a:lnTo>
                <a:lnTo>
                  <a:pt x="63500" y="32715"/>
                </a:lnTo>
                <a:lnTo>
                  <a:pt x="62141" y="27571"/>
                </a:lnTo>
                <a:lnTo>
                  <a:pt x="57886" y="23317"/>
                </a:lnTo>
                <a:lnTo>
                  <a:pt x="53962" y="19875"/>
                </a:lnTo>
                <a:lnTo>
                  <a:pt x="48806" y="15354"/>
                </a:lnTo>
                <a:lnTo>
                  <a:pt x="43345" y="12293"/>
                </a:lnTo>
                <a:lnTo>
                  <a:pt x="36690" y="10591"/>
                </a:lnTo>
                <a:lnTo>
                  <a:pt x="30734" y="9067"/>
                </a:lnTo>
                <a:lnTo>
                  <a:pt x="21183" y="2362"/>
                </a:lnTo>
                <a:lnTo>
                  <a:pt x="15875" y="0"/>
                </a:lnTo>
                <a:lnTo>
                  <a:pt x="0" y="29768"/>
                </a:lnTo>
                <a:lnTo>
                  <a:pt x="1849" y="31797"/>
                </a:lnTo>
                <a:lnTo>
                  <a:pt x="5285" y="43234"/>
                </a:lnTo>
                <a:lnTo>
                  <a:pt x="8813" y="54241"/>
                </a:lnTo>
                <a:lnTo>
                  <a:pt x="13893" y="47790"/>
                </a:lnTo>
                <a:lnTo>
                  <a:pt x="17551" y="41402"/>
                </a:lnTo>
                <a:lnTo>
                  <a:pt x="27101" y="43726"/>
                </a:lnTo>
                <a:lnTo>
                  <a:pt x="28146" y="43995"/>
                </a:lnTo>
                <a:lnTo>
                  <a:pt x="37853" y="50208"/>
                </a:lnTo>
                <a:lnTo>
                  <a:pt x="37363" y="615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841716" y="2081016"/>
            <a:ext cx="64681" cy="72910"/>
          </a:xfrm>
          <a:custGeom>
            <a:avLst/>
            <a:gdLst/>
            <a:ahLst/>
            <a:cxnLst/>
            <a:rect l="l" t="t" r="r" b="b"/>
            <a:pathLst>
              <a:path w="64681" h="72910">
                <a:moveTo>
                  <a:pt x="15875" y="0"/>
                </a:moveTo>
                <a:lnTo>
                  <a:pt x="21183" y="2362"/>
                </a:lnTo>
                <a:lnTo>
                  <a:pt x="30734" y="9067"/>
                </a:lnTo>
                <a:lnTo>
                  <a:pt x="36690" y="10591"/>
                </a:lnTo>
                <a:lnTo>
                  <a:pt x="43345" y="12293"/>
                </a:lnTo>
                <a:lnTo>
                  <a:pt x="48806" y="15354"/>
                </a:lnTo>
                <a:lnTo>
                  <a:pt x="53962" y="19875"/>
                </a:lnTo>
                <a:lnTo>
                  <a:pt x="57886" y="23317"/>
                </a:lnTo>
                <a:lnTo>
                  <a:pt x="62141" y="27571"/>
                </a:lnTo>
                <a:lnTo>
                  <a:pt x="63500" y="32715"/>
                </a:lnTo>
                <a:lnTo>
                  <a:pt x="64681" y="37147"/>
                </a:lnTo>
                <a:lnTo>
                  <a:pt x="62103" y="39014"/>
                </a:lnTo>
                <a:lnTo>
                  <a:pt x="60299" y="43510"/>
                </a:lnTo>
                <a:lnTo>
                  <a:pt x="57924" y="49428"/>
                </a:lnTo>
                <a:lnTo>
                  <a:pt x="54533" y="55372"/>
                </a:lnTo>
                <a:lnTo>
                  <a:pt x="51396" y="60947"/>
                </a:lnTo>
                <a:lnTo>
                  <a:pt x="49771" y="63868"/>
                </a:lnTo>
                <a:lnTo>
                  <a:pt x="47536" y="68402"/>
                </a:lnTo>
                <a:lnTo>
                  <a:pt x="44704" y="70434"/>
                </a:lnTo>
                <a:lnTo>
                  <a:pt x="42595" y="71945"/>
                </a:lnTo>
                <a:lnTo>
                  <a:pt x="39306" y="72910"/>
                </a:lnTo>
                <a:lnTo>
                  <a:pt x="37096" y="72351"/>
                </a:lnTo>
                <a:lnTo>
                  <a:pt x="31508" y="70942"/>
                </a:lnTo>
                <a:lnTo>
                  <a:pt x="35826" y="64884"/>
                </a:lnTo>
                <a:lnTo>
                  <a:pt x="37363" y="61594"/>
                </a:lnTo>
                <a:lnTo>
                  <a:pt x="37853" y="50208"/>
                </a:lnTo>
                <a:lnTo>
                  <a:pt x="28146" y="43995"/>
                </a:lnTo>
                <a:lnTo>
                  <a:pt x="27101" y="43726"/>
                </a:lnTo>
                <a:lnTo>
                  <a:pt x="17551" y="41402"/>
                </a:lnTo>
                <a:lnTo>
                  <a:pt x="13893" y="47790"/>
                </a:lnTo>
                <a:lnTo>
                  <a:pt x="8813" y="54241"/>
                </a:lnTo>
                <a:lnTo>
                  <a:pt x="5285" y="43234"/>
                </a:lnTo>
                <a:lnTo>
                  <a:pt x="1849" y="31797"/>
                </a:lnTo>
                <a:lnTo>
                  <a:pt x="0" y="29768"/>
                </a:lnTo>
                <a:lnTo>
                  <a:pt x="158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895983" y="2118660"/>
            <a:ext cx="3898" cy="12433"/>
          </a:xfrm>
          <a:custGeom>
            <a:avLst/>
            <a:gdLst/>
            <a:ahLst/>
            <a:cxnLst/>
            <a:rect l="l" t="t" r="r" b="b"/>
            <a:pathLst>
              <a:path w="3898" h="12433">
                <a:moveTo>
                  <a:pt x="0" y="0"/>
                </a:moveTo>
                <a:lnTo>
                  <a:pt x="3822" y="5156"/>
                </a:lnTo>
                <a:lnTo>
                  <a:pt x="3898" y="8496"/>
                </a:lnTo>
                <a:lnTo>
                  <a:pt x="3035" y="124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887677" y="2128616"/>
            <a:ext cx="3530" cy="18402"/>
          </a:xfrm>
          <a:custGeom>
            <a:avLst/>
            <a:gdLst/>
            <a:ahLst/>
            <a:cxnLst/>
            <a:rect l="l" t="t" r="r" b="b"/>
            <a:pathLst>
              <a:path w="3530" h="18402">
                <a:moveTo>
                  <a:pt x="0" y="0"/>
                </a:moveTo>
                <a:lnTo>
                  <a:pt x="2260" y="2273"/>
                </a:lnTo>
                <a:lnTo>
                  <a:pt x="2946" y="4279"/>
                </a:lnTo>
                <a:lnTo>
                  <a:pt x="3200" y="7734"/>
                </a:lnTo>
                <a:lnTo>
                  <a:pt x="3530" y="12255"/>
                </a:lnTo>
                <a:lnTo>
                  <a:pt x="3086" y="14020"/>
                </a:lnTo>
                <a:lnTo>
                  <a:pt x="2540" y="184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589620" y="1666044"/>
            <a:ext cx="10414" cy="25006"/>
          </a:xfrm>
          <a:custGeom>
            <a:avLst/>
            <a:gdLst/>
            <a:ahLst/>
            <a:cxnLst/>
            <a:rect l="l" t="t" r="r" b="b"/>
            <a:pathLst>
              <a:path w="10413" h="25006">
                <a:moveTo>
                  <a:pt x="0" y="0"/>
                </a:moveTo>
                <a:lnTo>
                  <a:pt x="6115" y="10990"/>
                </a:lnTo>
                <a:lnTo>
                  <a:pt x="10224" y="23738"/>
                </a:lnTo>
                <a:lnTo>
                  <a:pt x="10413" y="250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691030" y="1631336"/>
            <a:ext cx="39598" cy="77161"/>
          </a:xfrm>
          <a:custGeom>
            <a:avLst/>
            <a:gdLst/>
            <a:ahLst/>
            <a:cxnLst/>
            <a:rect l="l" t="t" r="r" b="b"/>
            <a:pathLst>
              <a:path w="39598" h="77161">
                <a:moveTo>
                  <a:pt x="39598" y="0"/>
                </a:moveTo>
                <a:lnTo>
                  <a:pt x="34289" y="1384"/>
                </a:lnTo>
                <a:lnTo>
                  <a:pt x="24028" y="88"/>
                </a:lnTo>
                <a:lnTo>
                  <a:pt x="21132" y="6400"/>
                </a:lnTo>
                <a:lnTo>
                  <a:pt x="22231" y="17769"/>
                </a:lnTo>
                <a:lnTo>
                  <a:pt x="26955" y="29726"/>
                </a:lnTo>
                <a:lnTo>
                  <a:pt x="27406" y="31076"/>
                </a:lnTo>
                <a:lnTo>
                  <a:pt x="29489" y="38049"/>
                </a:lnTo>
                <a:lnTo>
                  <a:pt x="31534" y="45237"/>
                </a:lnTo>
                <a:lnTo>
                  <a:pt x="32842" y="52755"/>
                </a:lnTo>
                <a:lnTo>
                  <a:pt x="33934" y="59080"/>
                </a:lnTo>
                <a:lnTo>
                  <a:pt x="36804" y="67284"/>
                </a:lnTo>
                <a:lnTo>
                  <a:pt x="36017" y="73533"/>
                </a:lnTo>
                <a:lnTo>
                  <a:pt x="27663" y="76568"/>
                </a:lnTo>
                <a:lnTo>
                  <a:pt x="14433" y="77161"/>
                </a:lnTo>
                <a:lnTo>
                  <a:pt x="3029" y="73558"/>
                </a:lnTo>
                <a:lnTo>
                  <a:pt x="0" y="646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686865" y="1729253"/>
            <a:ext cx="22923" cy="5383"/>
          </a:xfrm>
          <a:custGeom>
            <a:avLst/>
            <a:gdLst/>
            <a:ahLst/>
            <a:cxnLst/>
            <a:rect l="l" t="t" r="r" b="b"/>
            <a:pathLst>
              <a:path w="22923" h="5383">
                <a:moveTo>
                  <a:pt x="22923" y="0"/>
                </a:moveTo>
                <a:lnTo>
                  <a:pt x="12659" y="5383"/>
                </a:lnTo>
                <a:lnTo>
                  <a:pt x="1833" y="3837"/>
                </a:lnTo>
                <a:lnTo>
                  <a:pt x="0" y="2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657692" y="1637656"/>
            <a:ext cx="30556" cy="1984"/>
          </a:xfrm>
          <a:custGeom>
            <a:avLst/>
            <a:gdLst/>
            <a:ahLst/>
            <a:cxnLst/>
            <a:rect l="l" t="t" r="r" b="b"/>
            <a:pathLst>
              <a:path w="30556" h="1984">
                <a:moveTo>
                  <a:pt x="30556" y="600"/>
                </a:moveTo>
                <a:lnTo>
                  <a:pt x="18033" y="0"/>
                </a:lnTo>
                <a:lnTo>
                  <a:pt x="5638" y="278"/>
                </a:lnTo>
                <a:lnTo>
                  <a:pt x="0" y="19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659775" y="1655529"/>
            <a:ext cx="23622" cy="2171"/>
          </a:xfrm>
          <a:custGeom>
            <a:avLst/>
            <a:gdLst/>
            <a:ahLst/>
            <a:cxnLst/>
            <a:rect l="l" t="t" r="r" b="b"/>
            <a:pathLst>
              <a:path w="23621" h="2171">
                <a:moveTo>
                  <a:pt x="23621" y="787"/>
                </a:moveTo>
                <a:lnTo>
                  <a:pt x="15709" y="787"/>
                </a:lnTo>
                <a:lnTo>
                  <a:pt x="7340" y="0"/>
                </a:lnTo>
                <a:lnTo>
                  <a:pt x="0" y="2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666495" y="1659783"/>
            <a:ext cx="11531" cy="9918"/>
          </a:xfrm>
          <a:custGeom>
            <a:avLst/>
            <a:gdLst/>
            <a:ahLst/>
            <a:cxnLst/>
            <a:rect l="l" t="t" r="r" b="b"/>
            <a:pathLst>
              <a:path w="11531" h="9918">
                <a:moveTo>
                  <a:pt x="9258" y="698"/>
                </a:moveTo>
                <a:lnTo>
                  <a:pt x="11531" y="9918"/>
                </a:lnTo>
                <a:lnTo>
                  <a:pt x="0" y="9512"/>
                </a:lnTo>
                <a:lnTo>
                  <a:pt x="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724368" y="1644671"/>
            <a:ext cx="12509" cy="5397"/>
          </a:xfrm>
          <a:custGeom>
            <a:avLst/>
            <a:gdLst/>
            <a:ahLst/>
            <a:cxnLst/>
            <a:rect l="l" t="t" r="r" b="b"/>
            <a:pathLst>
              <a:path w="12509" h="5397">
                <a:moveTo>
                  <a:pt x="0" y="5397"/>
                </a:moveTo>
                <a:lnTo>
                  <a:pt x="3454" y="2286"/>
                </a:lnTo>
                <a:lnTo>
                  <a:pt x="7797" y="0"/>
                </a:lnTo>
                <a:lnTo>
                  <a:pt x="12509" y="5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729931" y="1650068"/>
            <a:ext cx="4165" cy="7797"/>
          </a:xfrm>
          <a:custGeom>
            <a:avLst/>
            <a:gdLst/>
            <a:ahLst/>
            <a:cxnLst/>
            <a:rect l="l" t="t" r="r" b="b"/>
            <a:pathLst>
              <a:path w="4165" h="7797">
                <a:moveTo>
                  <a:pt x="0" y="0"/>
                </a:moveTo>
                <a:lnTo>
                  <a:pt x="507" y="2844"/>
                </a:lnTo>
                <a:lnTo>
                  <a:pt x="1904" y="4381"/>
                </a:lnTo>
                <a:lnTo>
                  <a:pt x="2209" y="7569"/>
                </a:lnTo>
                <a:lnTo>
                  <a:pt x="3949" y="7797"/>
                </a:lnTo>
                <a:lnTo>
                  <a:pt x="3619" y="6832"/>
                </a:lnTo>
                <a:lnTo>
                  <a:pt x="4165" y="55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573161" y="1486402"/>
            <a:ext cx="107200" cy="58546"/>
          </a:xfrm>
          <a:custGeom>
            <a:avLst/>
            <a:gdLst/>
            <a:ahLst/>
            <a:cxnLst/>
            <a:rect l="l" t="t" r="r" b="b"/>
            <a:pathLst>
              <a:path w="107200" h="58546">
                <a:moveTo>
                  <a:pt x="0" y="8229"/>
                </a:moveTo>
                <a:lnTo>
                  <a:pt x="12276" y="4232"/>
                </a:lnTo>
                <a:lnTo>
                  <a:pt x="24921" y="1578"/>
                </a:lnTo>
                <a:lnTo>
                  <a:pt x="37554" y="216"/>
                </a:lnTo>
                <a:lnTo>
                  <a:pt x="44907" y="0"/>
                </a:lnTo>
                <a:lnTo>
                  <a:pt x="58910" y="2214"/>
                </a:lnTo>
                <a:lnTo>
                  <a:pt x="69751" y="7180"/>
                </a:lnTo>
                <a:lnTo>
                  <a:pt x="76327" y="10477"/>
                </a:lnTo>
                <a:lnTo>
                  <a:pt x="82638" y="13334"/>
                </a:lnTo>
                <a:lnTo>
                  <a:pt x="87960" y="19481"/>
                </a:lnTo>
                <a:lnTo>
                  <a:pt x="92773" y="24320"/>
                </a:lnTo>
                <a:lnTo>
                  <a:pt x="94411" y="25946"/>
                </a:lnTo>
                <a:lnTo>
                  <a:pt x="95389" y="28905"/>
                </a:lnTo>
                <a:lnTo>
                  <a:pt x="96621" y="30670"/>
                </a:lnTo>
                <a:lnTo>
                  <a:pt x="98450" y="33337"/>
                </a:lnTo>
                <a:lnTo>
                  <a:pt x="101739" y="38595"/>
                </a:lnTo>
                <a:lnTo>
                  <a:pt x="103124" y="41414"/>
                </a:lnTo>
                <a:lnTo>
                  <a:pt x="106019" y="47345"/>
                </a:lnTo>
                <a:lnTo>
                  <a:pt x="105778" y="52323"/>
                </a:lnTo>
                <a:lnTo>
                  <a:pt x="107200" y="585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672323" y="1479672"/>
            <a:ext cx="52374" cy="64719"/>
          </a:xfrm>
          <a:custGeom>
            <a:avLst/>
            <a:gdLst/>
            <a:ahLst/>
            <a:cxnLst/>
            <a:rect l="l" t="t" r="r" b="b"/>
            <a:pathLst>
              <a:path w="52374" h="64719">
                <a:moveTo>
                  <a:pt x="0" y="0"/>
                </a:moveTo>
                <a:lnTo>
                  <a:pt x="6934" y="1866"/>
                </a:lnTo>
                <a:lnTo>
                  <a:pt x="16916" y="7480"/>
                </a:lnTo>
                <a:lnTo>
                  <a:pt x="22377" y="11976"/>
                </a:lnTo>
                <a:lnTo>
                  <a:pt x="32397" y="20267"/>
                </a:lnTo>
                <a:lnTo>
                  <a:pt x="41006" y="29710"/>
                </a:lnTo>
                <a:lnTo>
                  <a:pt x="46515" y="42588"/>
                </a:lnTo>
                <a:lnTo>
                  <a:pt x="49856" y="54158"/>
                </a:lnTo>
                <a:lnTo>
                  <a:pt x="52374" y="647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136640" y="1885787"/>
            <a:ext cx="42303" cy="206692"/>
          </a:xfrm>
          <a:custGeom>
            <a:avLst/>
            <a:gdLst/>
            <a:ahLst/>
            <a:cxnLst/>
            <a:rect l="l" t="t" r="r" b="b"/>
            <a:pathLst>
              <a:path w="42303" h="206692">
                <a:moveTo>
                  <a:pt x="42303" y="162153"/>
                </a:moveTo>
                <a:lnTo>
                  <a:pt x="42303" y="0"/>
                </a:lnTo>
                <a:lnTo>
                  <a:pt x="0" y="23774"/>
                </a:lnTo>
                <a:lnTo>
                  <a:pt x="0" y="206692"/>
                </a:lnTo>
                <a:lnTo>
                  <a:pt x="42303" y="1621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136640" y="1885787"/>
            <a:ext cx="42303" cy="206692"/>
          </a:xfrm>
          <a:custGeom>
            <a:avLst/>
            <a:gdLst/>
            <a:ahLst/>
            <a:cxnLst/>
            <a:rect l="l" t="t" r="r" b="b"/>
            <a:pathLst>
              <a:path w="42303" h="206692">
                <a:moveTo>
                  <a:pt x="42303" y="162153"/>
                </a:moveTo>
                <a:lnTo>
                  <a:pt x="0" y="206692"/>
                </a:lnTo>
                <a:lnTo>
                  <a:pt x="0" y="23774"/>
                </a:lnTo>
                <a:lnTo>
                  <a:pt x="42303" y="0"/>
                </a:lnTo>
                <a:lnTo>
                  <a:pt x="42303" y="1621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130537" y="1909559"/>
            <a:ext cx="0" cy="182918"/>
          </a:xfrm>
          <a:custGeom>
            <a:avLst/>
            <a:gdLst/>
            <a:ahLst/>
            <a:cxnLst/>
            <a:rect l="l" t="t" r="r" b="b"/>
            <a:pathLst>
              <a:path h="182918">
                <a:moveTo>
                  <a:pt x="0" y="0"/>
                </a:moveTo>
                <a:lnTo>
                  <a:pt x="0" y="182918"/>
                </a:lnTo>
              </a:path>
            </a:pathLst>
          </a:custGeom>
          <a:ln w="13474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130537" y="1906035"/>
            <a:ext cx="0" cy="189966"/>
          </a:xfrm>
          <a:custGeom>
            <a:avLst/>
            <a:gdLst/>
            <a:ahLst/>
            <a:cxnLst/>
            <a:rect l="l" t="t" r="r" b="b"/>
            <a:pathLst>
              <a:path h="189966">
                <a:moveTo>
                  <a:pt x="0" y="0"/>
                </a:moveTo>
                <a:lnTo>
                  <a:pt x="0" y="189966"/>
                </a:lnTo>
              </a:path>
            </a:pathLst>
          </a:custGeom>
          <a:ln w="205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124430" y="1885782"/>
            <a:ext cx="54508" cy="23787"/>
          </a:xfrm>
          <a:custGeom>
            <a:avLst/>
            <a:gdLst/>
            <a:ahLst/>
            <a:cxnLst/>
            <a:rect l="l" t="t" r="r" b="b"/>
            <a:pathLst>
              <a:path w="54508" h="23787">
                <a:moveTo>
                  <a:pt x="45097" y="0"/>
                </a:moveTo>
                <a:lnTo>
                  <a:pt x="0" y="23787"/>
                </a:lnTo>
                <a:lnTo>
                  <a:pt x="12204" y="23787"/>
                </a:lnTo>
                <a:lnTo>
                  <a:pt x="54508" y="0"/>
                </a:lnTo>
                <a:lnTo>
                  <a:pt x="4509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124430" y="1885782"/>
            <a:ext cx="54508" cy="23787"/>
          </a:xfrm>
          <a:custGeom>
            <a:avLst/>
            <a:gdLst/>
            <a:ahLst/>
            <a:cxnLst/>
            <a:rect l="l" t="t" r="r" b="b"/>
            <a:pathLst>
              <a:path w="54508" h="23787">
                <a:moveTo>
                  <a:pt x="45097" y="0"/>
                </a:moveTo>
                <a:lnTo>
                  <a:pt x="54508" y="0"/>
                </a:lnTo>
                <a:lnTo>
                  <a:pt x="12204" y="23787"/>
                </a:lnTo>
                <a:lnTo>
                  <a:pt x="0" y="23787"/>
                </a:lnTo>
                <a:lnTo>
                  <a:pt x="4509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144866" y="1921645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32"/>
                </a:lnTo>
                <a:lnTo>
                  <a:pt x="990" y="18986"/>
                </a:lnTo>
                <a:lnTo>
                  <a:pt x="3441" y="18986"/>
                </a:lnTo>
                <a:lnTo>
                  <a:pt x="4419" y="14732"/>
                </a:lnTo>
                <a:lnTo>
                  <a:pt x="4419" y="948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144866" y="1921645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14732"/>
                </a:lnTo>
                <a:lnTo>
                  <a:pt x="3441" y="18986"/>
                </a:lnTo>
                <a:lnTo>
                  <a:pt x="2222" y="18986"/>
                </a:lnTo>
                <a:lnTo>
                  <a:pt x="990" y="18986"/>
                </a:lnTo>
                <a:lnTo>
                  <a:pt x="0" y="14732"/>
                </a:lnTo>
                <a:lnTo>
                  <a:pt x="0" y="9486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169304" y="1903280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86"/>
                </a:moveTo>
                <a:lnTo>
                  <a:pt x="2920" y="2819"/>
                </a:lnTo>
                <a:lnTo>
                  <a:pt x="2260" y="0"/>
                </a:lnTo>
                <a:lnTo>
                  <a:pt x="647" y="0"/>
                </a:lnTo>
                <a:lnTo>
                  <a:pt x="0" y="2819"/>
                </a:lnTo>
                <a:lnTo>
                  <a:pt x="0" y="9753"/>
                </a:lnTo>
                <a:lnTo>
                  <a:pt x="647" y="12560"/>
                </a:lnTo>
                <a:lnTo>
                  <a:pt x="2260" y="12560"/>
                </a:lnTo>
                <a:lnTo>
                  <a:pt x="2920" y="9753"/>
                </a:lnTo>
                <a:lnTo>
                  <a:pt x="2920" y="628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169304" y="1903280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86"/>
                </a:moveTo>
                <a:lnTo>
                  <a:pt x="2920" y="9753"/>
                </a:lnTo>
                <a:lnTo>
                  <a:pt x="2260" y="12560"/>
                </a:lnTo>
                <a:lnTo>
                  <a:pt x="1460" y="12560"/>
                </a:lnTo>
                <a:lnTo>
                  <a:pt x="647" y="12560"/>
                </a:lnTo>
                <a:lnTo>
                  <a:pt x="0" y="9753"/>
                </a:lnTo>
                <a:lnTo>
                  <a:pt x="0" y="6286"/>
                </a:lnTo>
                <a:lnTo>
                  <a:pt x="0" y="2819"/>
                </a:lnTo>
                <a:lnTo>
                  <a:pt x="647" y="0"/>
                </a:lnTo>
                <a:lnTo>
                  <a:pt x="1460" y="0"/>
                </a:lnTo>
                <a:lnTo>
                  <a:pt x="2260" y="0"/>
                </a:lnTo>
                <a:lnTo>
                  <a:pt x="2920" y="2819"/>
                </a:lnTo>
                <a:lnTo>
                  <a:pt x="2920" y="62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144866" y="2038142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74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19"/>
                </a:lnTo>
                <a:lnTo>
                  <a:pt x="990" y="18973"/>
                </a:lnTo>
                <a:lnTo>
                  <a:pt x="3441" y="18973"/>
                </a:lnTo>
                <a:lnTo>
                  <a:pt x="4419" y="14719"/>
                </a:lnTo>
                <a:lnTo>
                  <a:pt x="4419" y="94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144866" y="2038142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74"/>
                </a:moveTo>
                <a:lnTo>
                  <a:pt x="4419" y="14719"/>
                </a:lnTo>
                <a:lnTo>
                  <a:pt x="3441" y="18973"/>
                </a:lnTo>
                <a:lnTo>
                  <a:pt x="2222" y="18973"/>
                </a:lnTo>
                <a:lnTo>
                  <a:pt x="990" y="18973"/>
                </a:lnTo>
                <a:lnTo>
                  <a:pt x="0" y="14719"/>
                </a:lnTo>
                <a:lnTo>
                  <a:pt x="0" y="9474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4473415" y="1884762"/>
            <a:ext cx="79590" cy="203961"/>
          </a:xfrm>
          <a:custGeom>
            <a:avLst/>
            <a:gdLst/>
            <a:ahLst/>
            <a:cxnLst/>
            <a:rect l="l" t="t" r="r" b="b"/>
            <a:pathLst>
              <a:path w="79590" h="203962">
                <a:moveTo>
                  <a:pt x="0" y="179527"/>
                </a:moveTo>
                <a:lnTo>
                  <a:pt x="79590" y="203962"/>
                </a:lnTo>
                <a:lnTo>
                  <a:pt x="79590" y="12674"/>
                </a:lnTo>
                <a:lnTo>
                  <a:pt x="0" y="0"/>
                </a:lnTo>
                <a:lnTo>
                  <a:pt x="0" y="1795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4473415" y="1884762"/>
            <a:ext cx="79590" cy="203961"/>
          </a:xfrm>
          <a:custGeom>
            <a:avLst/>
            <a:gdLst/>
            <a:ahLst/>
            <a:cxnLst/>
            <a:rect l="l" t="t" r="r" b="b"/>
            <a:pathLst>
              <a:path w="79590" h="203962">
                <a:moveTo>
                  <a:pt x="0" y="179527"/>
                </a:moveTo>
                <a:lnTo>
                  <a:pt x="79590" y="203962"/>
                </a:lnTo>
                <a:lnTo>
                  <a:pt x="79590" y="12674"/>
                </a:lnTo>
                <a:lnTo>
                  <a:pt x="0" y="0"/>
                </a:lnTo>
                <a:lnTo>
                  <a:pt x="0" y="179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4561865" y="1897430"/>
            <a:ext cx="0" cy="191300"/>
          </a:xfrm>
          <a:custGeom>
            <a:avLst/>
            <a:gdLst/>
            <a:ahLst/>
            <a:cxnLst/>
            <a:rect l="l" t="t" r="r" b="b"/>
            <a:pathLst>
              <a:path h="191300">
                <a:moveTo>
                  <a:pt x="0" y="0"/>
                </a:moveTo>
                <a:lnTo>
                  <a:pt x="0" y="191300"/>
                </a:lnTo>
              </a:path>
            </a:pathLst>
          </a:custGeom>
          <a:ln w="1898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4561865" y="1893906"/>
            <a:ext cx="0" cy="198348"/>
          </a:xfrm>
          <a:custGeom>
            <a:avLst/>
            <a:gdLst/>
            <a:ahLst/>
            <a:cxnLst/>
            <a:rect l="l" t="t" r="r" b="b"/>
            <a:pathLst>
              <a:path h="198348">
                <a:moveTo>
                  <a:pt x="0" y="0"/>
                </a:moveTo>
                <a:lnTo>
                  <a:pt x="0" y="198348"/>
                </a:lnTo>
              </a:path>
            </a:pathLst>
          </a:custGeom>
          <a:ln w="26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4473418" y="1884758"/>
            <a:ext cx="97307" cy="12674"/>
          </a:xfrm>
          <a:custGeom>
            <a:avLst/>
            <a:gdLst/>
            <a:ahLst/>
            <a:cxnLst/>
            <a:rect l="l" t="t" r="r" b="b"/>
            <a:pathLst>
              <a:path w="97307" h="12674">
                <a:moveTo>
                  <a:pt x="17703" y="0"/>
                </a:moveTo>
                <a:lnTo>
                  <a:pt x="0" y="0"/>
                </a:lnTo>
                <a:lnTo>
                  <a:pt x="79590" y="12674"/>
                </a:lnTo>
                <a:lnTo>
                  <a:pt x="97307" y="12674"/>
                </a:lnTo>
                <a:lnTo>
                  <a:pt x="1770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4473418" y="1884758"/>
            <a:ext cx="97307" cy="12674"/>
          </a:xfrm>
          <a:custGeom>
            <a:avLst/>
            <a:gdLst/>
            <a:ahLst/>
            <a:cxnLst/>
            <a:rect l="l" t="t" r="r" b="b"/>
            <a:pathLst>
              <a:path w="97307" h="12674">
                <a:moveTo>
                  <a:pt x="17703" y="0"/>
                </a:moveTo>
                <a:lnTo>
                  <a:pt x="0" y="0"/>
                </a:lnTo>
                <a:lnTo>
                  <a:pt x="79590" y="12674"/>
                </a:lnTo>
                <a:lnTo>
                  <a:pt x="97307" y="12674"/>
                </a:lnTo>
                <a:lnTo>
                  <a:pt x="177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4531868" y="1911538"/>
            <a:ext cx="9994" cy="22847"/>
          </a:xfrm>
          <a:custGeom>
            <a:avLst/>
            <a:gdLst/>
            <a:ahLst/>
            <a:cxnLst/>
            <a:rect l="l" t="t" r="r" b="b"/>
            <a:pathLst>
              <a:path w="9994" h="22847">
                <a:moveTo>
                  <a:pt x="0" y="11417"/>
                </a:moveTo>
                <a:lnTo>
                  <a:pt x="0" y="17729"/>
                </a:lnTo>
                <a:lnTo>
                  <a:pt x="2247" y="22847"/>
                </a:lnTo>
                <a:lnTo>
                  <a:pt x="7759" y="22847"/>
                </a:lnTo>
                <a:lnTo>
                  <a:pt x="9994" y="17729"/>
                </a:lnTo>
                <a:lnTo>
                  <a:pt x="9994" y="5118"/>
                </a:lnTo>
                <a:lnTo>
                  <a:pt x="7759" y="0"/>
                </a:lnTo>
                <a:lnTo>
                  <a:pt x="2247" y="0"/>
                </a:lnTo>
                <a:lnTo>
                  <a:pt x="0" y="5118"/>
                </a:lnTo>
                <a:lnTo>
                  <a:pt x="0" y="1141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531868" y="1911538"/>
            <a:ext cx="9994" cy="22847"/>
          </a:xfrm>
          <a:custGeom>
            <a:avLst/>
            <a:gdLst/>
            <a:ahLst/>
            <a:cxnLst/>
            <a:rect l="l" t="t" r="r" b="b"/>
            <a:pathLst>
              <a:path w="9994" h="22847">
                <a:moveTo>
                  <a:pt x="0" y="11417"/>
                </a:moveTo>
                <a:lnTo>
                  <a:pt x="0" y="17729"/>
                </a:lnTo>
                <a:lnTo>
                  <a:pt x="2247" y="22847"/>
                </a:lnTo>
                <a:lnTo>
                  <a:pt x="5003" y="22847"/>
                </a:lnTo>
                <a:lnTo>
                  <a:pt x="7759" y="22847"/>
                </a:lnTo>
                <a:lnTo>
                  <a:pt x="9994" y="17729"/>
                </a:lnTo>
                <a:lnTo>
                  <a:pt x="9994" y="11417"/>
                </a:lnTo>
                <a:lnTo>
                  <a:pt x="9994" y="5118"/>
                </a:lnTo>
                <a:lnTo>
                  <a:pt x="7759" y="0"/>
                </a:lnTo>
                <a:lnTo>
                  <a:pt x="5003" y="0"/>
                </a:lnTo>
                <a:lnTo>
                  <a:pt x="2247" y="0"/>
                </a:lnTo>
                <a:lnTo>
                  <a:pt x="0" y="5118"/>
                </a:lnTo>
                <a:lnTo>
                  <a:pt x="0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485171" y="1904195"/>
            <a:ext cx="7289" cy="16675"/>
          </a:xfrm>
          <a:custGeom>
            <a:avLst/>
            <a:gdLst/>
            <a:ahLst/>
            <a:cxnLst/>
            <a:rect l="l" t="t" r="r" b="b"/>
            <a:pathLst>
              <a:path w="7289" h="16675">
                <a:moveTo>
                  <a:pt x="0" y="8343"/>
                </a:moveTo>
                <a:lnTo>
                  <a:pt x="0" y="12941"/>
                </a:lnTo>
                <a:lnTo>
                  <a:pt x="1625" y="16675"/>
                </a:lnTo>
                <a:lnTo>
                  <a:pt x="5651" y="16675"/>
                </a:lnTo>
                <a:lnTo>
                  <a:pt x="7289" y="12941"/>
                </a:lnTo>
                <a:lnTo>
                  <a:pt x="7289" y="3733"/>
                </a:lnTo>
                <a:lnTo>
                  <a:pt x="5651" y="0"/>
                </a:lnTo>
                <a:lnTo>
                  <a:pt x="1625" y="0"/>
                </a:lnTo>
                <a:lnTo>
                  <a:pt x="0" y="3733"/>
                </a:lnTo>
                <a:lnTo>
                  <a:pt x="0" y="834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4485171" y="1904195"/>
            <a:ext cx="7289" cy="16675"/>
          </a:xfrm>
          <a:custGeom>
            <a:avLst/>
            <a:gdLst/>
            <a:ahLst/>
            <a:cxnLst/>
            <a:rect l="l" t="t" r="r" b="b"/>
            <a:pathLst>
              <a:path w="7289" h="16675">
                <a:moveTo>
                  <a:pt x="0" y="8343"/>
                </a:moveTo>
                <a:lnTo>
                  <a:pt x="0" y="12941"/>
                </a:lnTo>
                <a:lnTo>
                  <a:pt x="1625" y="16675"/>
                </a:lnTo>
                <a:lnTo>
                  <a:pt x="3644" y="16675"/>
                </a:lnTo>
                <a:lnTo>
                  <a:pt x="5651" y="16675"/>
                </a:lnTo>
                <a:lnTo>
                  <a:pt x="7289" y="12941"/>
                </a:lnTo>
                <a:lnTo>
                  <a:pt x="7289" y="8343"/>
                </a:lnTo>
                <a:lnTo>
                  <a:pt x="7289" y="3733"/>
                </a:lnTo>
                <a:lnTo>
                  <a:pt x="5651" y="0"/>
                </a:lnTo>
                <a:lnTo>
                  <a:pt x="3644" y="0"/>
                </a:lnTo>
                <a:lnTo>
                  <a:pt x="1625" y="0"/>
                </a:lnTo>
                <a:lnTo>
                  <a:pt x="0" y="3733"/>
                </a:lnTo>
                <a:lnTo>
                  <a:pt x="0" y="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531045" y="2037012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44"/>
                </a:lnTo>
                <a:lnTo>
                  <a:pt x="1854" y="18999"/>
                </a:lnTo>
                <a:lnTo>
                  <a:pt x="6438" y="18999"/>
                </a:lnTo>
                <a:lnTo>
                  <a:pt x="8305" y="14744"/>
                </a:lnTo>
                <a:lnTo>
                  <a:pt x="8305" y="4254"/>
                </a:lnTo>
                <a:lnTo>
                  <a:pt x="6438" y="0"/>
                </a:lnTo>
                <a:lnTo>
                  <a:pt x="1854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4531045" y="2037012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44"/>
                </a:lnTo>
                <a:lnTo>
                  <a:pt x="1854" y="18999"/>
                </a:lnTo>
                <a:lnTo>
                  <a:pt x="4152" y="18999"/>
                </a:lnTo>
                <a:lnTo>
                  <a:pt x="6438" y="18999"/>
                </a:lnTo>
                <a:lnTo>
                  <a:pt x="8305" y="14744"/>
                </a:lnTo>
                <a:lnTo>
                  <a:pt x="8305" y="9499"/>
                </a:lnTo>
                <a:lnTo>
                  <a:pt x="8305" y="4254"/>
                </a:lnTo>
                <a:lnTo>
                  <a:pt x="6438" y="0"/>
                </a:lnTo>
                <a:lnTo>
                  <a:pt x="4152" y="0"/>
                </a:lnTo>
                <a:lnTo>
                  <a:pt x="1854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4486692" y="2027911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31"/>
                </a:lnTo>
                <a:lnTo>
                  <a:pt x="1866" y="18999"/>
                </a:lnTo>
                <a:lnTo>
                  <a:pt x="6451" y="18999"/>
                </a:lnTo>
                <a:lnTo>
                  <a:pt x="8305" y="14731"/>
                </a:lnTo>
                <a:lnTo>
                  <a:pt x="8305" y="4254"/>
                </a:lnTo>
                <a:lnTo>
                  <a:pt x="6451" y="0"/>
                </a:lnTo>
                <a:lnTo>
                  <a:pt x="1866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4486692" y="2027911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31"/>
                </a:lnTo>
                <a:lnTo>
                  <a:pt x="1866" y="18999"/>
                </a:lnTo>
                <a:lnTo>
                  <a:pt x="4165" y="18999"/>
                </a:lnTo>
                <a:lnTo>
                  <a:pt x="6451" y="18999"/>
                </a:lnTo>
                <a:lnTo>
                  <a:pt x="8305" y="14731"/>
                </a:lnTo>
                <a:lnTo>
                  <a:pt x="8305" y="9499"/>
                </a:lnTo>
                <a:lnTo>
                  <a:pt x="8305" y="4254"/>
                </a:lnTo>
                <a:lnTo>
                  <a:pt x="6451" y="0"/>
                </a:lnTo>
                <a:lnTo>
                  <a:pt x="4165" y="0"/>
                </a:lnTo>
                <a:lnTo>
                  <a:pt x="1866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4485673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8" y="2259"/>
                </a:lnTo>
                <a:lnTo>
                  <a:pt x="6723" y="11202"/>
                </a:lnTo>
                <a:lnTo>
                  <a:pt x="1813" y="25395"/>
                </a:lnTo>
                <a:lnTo>
                  <a:pt x="0" y="43167"/>
                </a:lnTo>
                <a:lnTo>
                  <a:pt x="1071" y="56965"/>
                </a:lnTo>
                <a:lnTo>
                  <a:pt x="5318" y="72160"/>
                </a:lnTo>
                <a:lnTo>
                  <a:pt x="12058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4485673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8" y="82502"/>
                </a:lnTo>
                <a:lnTo>
                  <a:pt x="5318" y="72160"/>
                </a:lnTo>
                <a:lnTo>
                  <a:pt x="1071" y="56965"/>
                </a:lnTo>
                <a:lnTo>
                  <a:pt x="0" y="43167"/>
                </a:lnTo>
                <a:lnTo>
                  <a:pt x="1813" y="25395"/>
                </a:lnTo>
                <a:lnTo>
                  <a:pt x="6723" y="11202"/>
                </a:lnTo>
                <a:lnTo>
                  <a:pt x="13938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4469465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0" y="29350"/>
                </a:lnTo>
                <a:lnTo>
                  <a:pt x="35666" y="14157"/>
                </a:lnTo>
                <a:lnTo>
                  <a:pt x="28928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43" y="84066"/>
                </a:lnTo>
                <a:lnTo>
                  <a:pt x="34260" y="75126"/>
                </a:lnTo>
                <a:lnTo>
                  <a:pt x="39170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4469465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5"/>
                </a:lnTo>
                <a:lnTo>
                  <a:pt x="34260" y="75126"/>
                </a:lnTo>
                <a:lnTo>
                  <a:pt x="27043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8" y="3817"/>
                </a:lnTo>
                <a:lnTo>
                  <a:pt x="35666" y="14157"/>
                </a:lnTo>
                <a:lnTo>
                  <a:pt x="39910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4453266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38" y="84066"/>
                </a:lnTo>
                <a:lnTo>
                  <a:pt x="34255" y="75126"/>
                </a:lnTo>
                <a:lnTo>
                  <a:pt x="39168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4453266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5"/>
                </a:lnTo>
                <a:lnTo>
                  <a:pt x="34255" y="75126"/>
                </a:lnTo>
                <a:lnTo>
                  <a:pt x="27038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4437052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4437052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4420846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4420846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4404632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8" y="2259"/>
                </a:lnTo>
                <a:lnTo>
                  <a:pt x="6723" y="11202"/>
                </a:lnTo>
                <a:lnTo>
                  <a:pt x="1813" y="25395"/>
                </a:lnTo>
                <a:lnTo>
                  <a:pt x="0" y="43167"/>
                </a:lnTo>
                <a:lnTo>
                  <a:pt x="1071" y="56965"/>
                </a:lnTo>
                <a:lnTo>
                  <a:pt x="5318" y="72160"/>
                </a:lnTo>
                <a:lnTo>
                  <a:pt x="12058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4404632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8" y="82502"/>
                </a:lnTo>
                <a:lnTo>
                  <a:pt x="5318" y="72160"/>
                </a:lnTo>
                <a:lnTo>
                  <a:pt x="1071" y="56965"/>
                </a:lnTo>
                <a:lnTo>
                  <a:pt x="0" y="43167"/>
                </a:lnTo>
                <a:lnTo>
                  <a:pt x="1813" y="25395"/>
                </a:lnTo>
                <a:lnTo>
                  <a:pt x="6723" y="11202"/>
                </a:lnTo>
                <a:lnTo>
                  <a:pt x="13938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4388431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4388431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4372225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0" y="29355"/>
                </a:lnTo>
                <a:lnTo>
                  <a:pt x="35664" y="14160"/>
                </a:lnTo>
                <a:lnTo>
                  <a:pt x="28928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2" y="84068"/>
                </a:lnTo>
                <a:lnTo>
                  <a:pt x="34256" y="75128"/>
                </a:lnTo>
                <a:lnTo>
                  <a:pt x="39168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4372225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7"/>
                </a:lnTo>
                <a:lnTo>
                  <a:pt x="34256" y="75128"/>
                </a:lnTo>
                <a:lnTo>
                  <a:pt x="27042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28" y="3818"/>
                </a:lnTo>
                <a:lnTo>
                  <a:pt x="35664" y="14160"/>
                </a:lnTo>
                <a:lnTo>
                  <a:pt x="39910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4356018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0" y="29355"/>
                </a:lnTo>
                <a:lnTo>
                  <a:pt x="35664" y="14160"/>
                </a:lnTo>
                <a:lnTo>
                  <a:pt x="28928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2" y="84068"/>
                </a:lnTo>
                <a:lnTo>
                  <a:pt x="34256" y="75128"/>
                </a:lnTo>
                <a:lnTo>
                  <a:pt x="39168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4356018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7"/>
                </a:lnTo>
                <a:lnTo>
                  <a:pt x="34256" y="75128"/>
                </a:lnTo>
                <a:lnTo>
                  <a:pt x="27042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28" y="3818"/>
                </a:lnTo>
                <a:lnTo>
                  <a:pt x="35664" y="14160"/>
                </a:lnTo>
                <a:lnTo>
                  <a:pt x="39910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4339811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0" y="29350"/>
                </a:lnTo>
                <a:lnTo>
                  <a:pt x="35666" y="14157"/>
                </a:lnTo>
                <a:lnTo>
                  <a:pt x="28928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43" y="84066"/>
                </a:lnTo>
                <a:lnTo>
                  <a:pt x="34260" y="75126"/>
                </a:lnTo>
                <a:lnTo>
                  <a:pt x="39170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339811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5"/>
                </a:lnTo>
                <a:lnTo>
                  <a:pt x="34260" y="75126"/>
                </a:lnTo>
                <a:lnTo>
                  <a:pt x="27043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8" y="3817"/>
                </a:lnTo>
                <a:lnTo>
                  <a:pt x="35666" y="14157"/>
                </a:lnTo>
                <a:lnTo>
                  <a:pt x="39910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323604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0" y="29350"/>
                </a:lnTo>
                <a:lnTo>
                  <a:pt x="35666" y="14157"/>
                </a:lnTo>
                <a:lnTo>
                  <a:pt x="28928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43" y="84066"/>
                </a:lnTo>
                <a:lnTo>
                  <a:pt x="34260" y="75126"/>
                </a:lnTo>
                <a:lnTo>
                  <a:pt x="39170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4323604" y="1937467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5"/>
                </a:lnTo>
                <a:lnTo>
                  <a:pt x="34260" y="75126"/>
                </a:lnTo>
                <a:lnTo>
                  <a:pt x="27043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8" y="3817"/>
                </a:lnTo>
                <a:lnTo>
                  <a:pt x="35666" y="14157"/>
                </a:lnTo>
                <a:lnTo>
                  <a:pt x="39910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4202094" y="1921955"/>
            <a:ext cx="154457" cy="11725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4202097" y="1921955"/>
            <a:ext cx="154457" cy="117246"/>
          </a:xfrm>
          <a:custGeom>
            <a:avLst/>
            <a:gdLst/>
            <a:ahLst/>
            <a:cxnLst/>
            <a:rect l="l" t="t" r="r" b="b"/>
            <a:pathLst>
              <a:path w="154457" h="117246">
                <a:moveTo>
                  <a:pt x="129705" y="0"/>
                </a:moveTo>
                <a:lnTo>
                  <a:pt x="24752" y="0"/>
                </a:lnTo>
                <a:lnTo>
                  <a:pt x="16946" y="2976"/>
                </a:lnTo>
                <a:lnTo>
                  <a:pt x="10162" y="11267"/>
                </a:lnTo>
                <a:lnTo>
                  <a:pt x="4805" y="23910"/>
                </a:lnTo>
                <a:lnTo>
                  <a:pt x="1283" y="39947"/>
                </a:lnTo>
                <a:lnTo>
                  <a:pt x="0" y="58417"/>
                </a:lnTo>
                <a:lnTo>
                  <a:pt x="0" y="58623"/>
                </a:lnTo>
                <a:lnTo>
                  <a:pt x="1257" y="77114"/>
                </a:lnTo>
                <a:lnTo>
                  <a:pt x="4758" y="93181"/>
                </a:lnTo>
                <a:lnTo>
                  <a:pt x="10097" y="105866"/>
                </a:lnTo>
                <a:lnTo>
                  <a:pt x="16868" y="114207"/>
                </a:lnTo>
                <a:lnTo>
                  <a:pt x="24752" y="117246"/>
                </a:lnTo>
                <a:lnTo>
                  <a:pt x="129705" y="117246"/>
                </a:lnTo>
                <a:lnTo>
                  <a:pt x="137511" y="114269"/>
                </a:lnTo>
                <a:lnTo>
                  <a:pt x="144295" y="105979"/>
                </a:lnTo>
                <a:lnTo>
                  <a:pt x="149651" y="93335"/>
                </a:lnTo>
                <a:lnTo>
                  <a:pt x="153174" y="77298"/>
                </a:lnTo>
                <a:lnTo>
                  <a:pt x="154457" y="58828"/>
                </a:lnTo>
                <a:lnTo>
                  <a:pt x="154457" y="58623"/>
                </a:lnTo>
                <a:lnTo>
                  <a:pt x="153200" y="40132"/>
                </a:lnTo>
                <a:lnTo>
                  <a:pt x="149699" y="24064"/>
                </a:lnTo>
                <a:lnTo>
                  <a:pt x="144360" y="11379"/>
                </a:lnTo>
                <a:lnTo>
                  <a:pt x="137589" y="3038"/>
                </a:lnTo>
                <a:lnTo>
                  <a:pt x="1297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152654" y="1928813"/>
            <a:ext cx="1080160" cy="10354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152660" y="1928809"/>
            <a:ext cx="1080147" cy="103543"/>
          </a:xfrm>
          <a:custGeom>
            <a:avLst/>
            <a:gdLst/>
            <a:ahLst/>
            <a:cxnLst/>
            <a:rect l="l" t="t" r="r" b="b"/>
            <a:pathLst>
              <a:path w="1080147" h="103543">
                <a:moveTo>
                  <a:pt x="1061389" y="0"/>
                </a:moveTo>
                <a:lnTo>
                  <a:pt x="18757" y="0"/>
                </a:lnTo>
                <a:lnTo>
                  <a:pt x="11979" y="3481"/>
                </a:lnTo>
                <a:lnTo>
                  <a:pt x="6303" y="13053"/>
                </a:lnTo>
                <a:lnTo>
                  <a:pt x="2201" y="27407"/>
                </a:lnTo>
                <a:lnTo>
                  <a:pt x="147" y="45236"/>
                </a:lnTo>
                <a:lnTo>
                  <a:pt x="0" y="51765"/>
                </a:lnTo>
                <a:lnTo>
                  <a:pt x="1260" y="70469"/>
                </a:lnTo>
                <a:lnTo>
                  <a:pt x="4726" y="86135"/>
                </a:lnTo>
                <a:lnTo>
                  <a:pt x="9926" y="97459"/>
                </a:lnTo>
                <a:lnTo>
                  <a:pt x="16385" y="103133"/>
                </a:lnTo>
                <a:lnTo>
                  <a:pt x="18757" y="103543"/>
                </a:lnTo>
                <a:lnTo>
                  <a:pt x="1061389" y="103543"/>
                </a:lnTo>
                <a:lnTo>
                  <a:pt x="1079999" y="58313"/>
                </a:lnTo>
                <a:lnTo>
                  <a:pt x="1080147" y="51765"/>
                </a:lnTo>
                <a:lnTo>
                  <a:pt x="1078886" y="33064"/>
                </a:lnTo>
                <a:lnTo>
                  <a:pt x="1075418" y="17399"/>
                </a:lnTo>
                <a:lnTo>
                  <a:pt x="1070217" y="6077"/>
                </a:lnTo>
                <a:lnTo>
                  <a:pt x="1063756" y="407"/>
                </a:lnTo>
                <a:lnTo>
                  <a:pt x="10613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4224122" y="2039208"/>
            <a:ext cx="40513" cy="107327"/>
          </a:xfrm>
          <a:custGeom>
            <a:avLst/>
            <a:gdLst/>
            <a:ahLst/>
            <a:cxnLst/>
            <a:rect l="l" t="t" r="r" b="b"/>
            <a:pathLst>
              <a:path w="40512" h="107327">
                <a:moveTo>
                  <a:pt x="40512" y="0"/>
                </a:moveTo>
                <a:lnTo>
                  <a:pt x="13690" y="0"/>
                </a:lnTo>
                <a:lnTo>
                  <a:pt x="0" y="107327"/>
                </a:lnTo>
                <a:lnTo>
                  <a:pt x="4051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4224122" y="2039208"/>
            <a:ext cx="40513" cy="107327"/>
          </a:xfrm>
          <a:custGeom>
            <a:avLst/>
            <a:gdLst/>
            <a:ahLst/>
            <a:cxnLst/>
            <a:rect l="l" t="t" r="r" b="b"/>
            <a:pathLst>
              <a:path w="40512" h="107327">
                <a:moveTo>
                  <a:pt x="40512" y="0"/>
                </a:moveTo>
                <a:lnTo>
                  <a:pt x="0" y="107327"/>
                </a:lnTo>
                <a:lnTo>
                  <a:pt x="13690" y="0"/>
                </a:lnTo>
                <a:lnTo>
                  <a:pt x="4051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4224119" y="2039207"/>
            <a:ext cx="78143" cy="114782"/>
          </a:xfrm>
          <a:custGeom>
            <a:avLst/>
            <a:gdLst/>
            <a:ahLst/>
            <a:cxnLst/>
            <a:rect l="l" t="t" r="r" b="b"/>
            <a:pathLst>
              <a:path w="78143" h="114782">
                <a:moveTo>
                  <a:pt x="78143" y="0"/>
                </a:moveTo>
                <a:lnTo>
                  <a:pt x="40512" y="0"/>
                </a:lnTo>
                <a:lnTo>
                  <a:pt x="0" y="107327"/>
                </a:lnTo>
                <a:lnTo>
                  <a:pt x="380" y="114782"/>
                </a:lnTo>
                <a:lnTo>
                  <a:pt x="29057" y="114782"/>
                </a:lnTo>
                <a:lnTo>
                  <a:pt x="7814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4224119" y="2039207"/>
            <a:ext cx="78143" cy="114782"/>
          </a:xfrm>
          <a:custGeom>
            <a:avLst/>
            <a:gdLst/>
            <a:ahLst/>
            <a:cxnLst/>
            <a:rect l="l" t="t" r="r" b="b"/>
            <a:pathLst>
              <a:path w="78143" h="114782">
                <a:moveTo>
                  <a:pt x="78143" y="0"/>
                </a:moveTo>
                <a:lnTo>
                  <a:pt x="29057" y="114782"/>
                </a:lnTo>
                <a:lnTo>
                  <a:pt x="380" y="114782"/>
                </a:lnTo>
                <a:lnTo>
                  <a:pt x="0" y="107327"/>
                </a:lnTo>
                <a:lnTo>
                  <a:pt x="40512" y="0"/>
                </a:lnTo>
                <a:lnTo>
                  <a:pt x="7814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4284722" y="1789589"/>
            <a:ext cx="80022" cy="171119"/>
          </a:xfrm>
          <a:custGeom>
            <a:avLst/>
            <a:gdLst/>
            <a:ahLst/>
            <a:cxnLst/>
            <a:rect l="l" t="t" r="r" b="b"/>
            <a:pathLst>
              <a:path w="80022" h="171119">
                <a:moveTo>
                  <a:pt x="0" y="171119"/>
                </a:moveTo>
                <a:lnTo>
                  <a:pt x="48260" y="171119"/>
                </a:lnTo>
                <a:lnTo>
                  <a:pt x="80022" y="0"/>
                </a:lnTo>
                <a:lnTo>
                  <a:pt x="50012" y="0"/>
                </a:lnTo>
                <a:lnTo>
                  <a:pt x="0" y="1711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4284722" y="1789589"/>
            <a:ext cx="80022" cy="171119"/>
          </a:xfrm>
          <a:custGeom>
            <a:avLst/>
            <a:gdLst/>
            <a:ahLst/>
            <a:cxnLst/>
            <a:rect l="l" t="t" r="r" b="b"/>
            <a:pathLst>
              <a:path w="80022" h="171119">
                <a:moveTo>
                  <a:pt x="0" y="171119"/>
                </a:moveTo>
                <a:lnTo>
                  <a:pt x="48260" y="171119"/>
                </a:lnTo>
                <a:lnTo>
                  <a:pt x="80022" y="0"/>
                </a:lnTo>
                <a:lnTo>
                  <a:pt x="50012" y="0"/>
                </a:lnTo>
                <a:lnTo>
                  <a:pt x="0" y="1711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4265354" y="1789589"/>
            <a:ext cx="69380" cy="171119"/>
          </a:xfrm>
          <a:custGeom>
            <a:avLst/>
            <a:gdLst/>
            <a:ahLst/>
            <a:cxnLst/>
            <a:rect l="l" t="t" r="r" b="b"/>
            <a:pathLst>
              <a:path w="69380" h="171119">
                <a:moveTo>
                  <a:pt x="60883" y="0"/>
                </a:moveTo>
                <a:lnTo>
                  <a:pt x="0" y="137325"/>
                </a:lnTo>
                <a:lnTo>
                  <a:pt x="3962" y="140982"/>
                </a:lnTo>
                <a:lnTo>
                  <a:pt x="9131" y="146583"/>
                </a:lnTo>
                <a:lnTo>
                  <a:pt x="9794" y="147301"/>
                </a:lnTo>
                <a:lnTo>
                  <a:pt x="14468" y="154271"/>
                </a:lnTo>
                <a:lnTo>
                  <a:pt x="19367" y="171119"/>
                </a:lnTo>
                <a:lnTo>
                  <a:pt x="69380" y="0"/>
                </a:lnTo>
                <a:lnTo>
                  <a:pt x="6088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4265354" y="1789589"/>
            <a:ext cx="69380" cy="171119"/>
          </a:xfrm>
          <a:custGeom>
            <a:avLst/>
            <a:gdLst/>
            <a:ahLst/>
            <a:cxnLst/>
            <a:rect l="l" t="t" r="r" b="b"/>
            <a:pathLst>
              <a:path w="69380" h="171119">
                <a:moveTo>
                  <a:pt x="19367" y="171119"/>
                </a:moveTo>
                <a:lnTo>
                  <a:pt x="14468" y="154271"/>
                </a:lnTo>
                <a:lnTo>
                  <a:pt x="9794" y="147301"/>
                </a:lnTo>
                <a:lnTo>
                  <a:pt x="9131" y="146583"/>
                </a:lnTo>
                <a:lnTo>
                  <a:pt x="3962" y="140982"/>
                </a:lnTo>
                <a:lnTo>
                  <a:pt x="0" y="137325"/>
                </a:lnTo>
                <a:lnTo>
                  <a:pt x="60883" y="0"/>
                </a:lnTo>
                <a:lnTo>
                  <a:pt x="69380" y="0"/>
                </a:lnTo>
                <a:lnTo>
                  <a:pt x="19367" y="1711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021565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473494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4829849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4829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008865" y="3873335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911012" y="3873335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008867" y="3873338"/>
            <a:ext cx="2015998" cy="2766148"/>
          </a:xfrm>
          <a:custGeom>
            <a:avLst/>
            <a:gdLst/>
            <a:ahLst/>
            <a:cxnLst/>
            <a:rect l="l" t="t" r="r" b="b"/>
            <a:pathLst>
              <a:path w="2015998" h="2766148">
                <a:moveTo>
                  <a:pt x="0" y="0"/>
                </a:moveTo>
                <a:lnTo>
                  <a:pt x="0" y="1864753"/>
                </a:lnTo>
                <a:lnTo>
                  <a:pt x="87528" y="1954136"/>
                </a:lnTo>
                <a:lnTo>
                  <a:pt x="322376" y="1976234"/>
                </a:lnTo>
                <a:lnTo>
                  <a:pt x="470217" y="2079752"/>
                </a:lnTo>
                <a:lnTo>
                  <a:pt x="750062" y="2181250"/>
                </a:lnTo>
                <a:lnTo>
                  <a:pt x="1080338" y="2435148"/>
                </a:lnTo>
                <a:lnTo>
                  <a:pt x="1322603" y="2721292"/>
                </a:lnTo>
                <a:lnTo>
                  <a:pt x="1627670" y="2766148"/>
                </a:lnTo>
                <a:lnTo>
                  <a:pt x="1919262" y="2730258"/>
                </a:lnTo>
                <a:lnTo>
                  <a:pt x="2015998" y="2667381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911010" y="3873329"/>
            <a:ext cx="2211717" cy="2766161"/>
          </a:xfrm>
          <a:custGeom>
            <a:avLst/>
            <a:gdLst/>
            <a:ahLst/>
            <a:cxnLst/>
            <a:rect l="l" t="t" r="r" b="b"/>
            <a:pathLst>
              <a:path w="2211717" h="2766161">
                <a:moveTo>
                  <a:pt x="2017128" y="2730271"/>
                </a:moveTo>
                <a:lnTo>
                  <a:pt x="2113854" y="2667388"/>
                </a:lnTo>
              </a:path>
              <a:path w="2211717" h="2766161">
                <a:moveTo>
                  <a:pt x="2113854" y="0"/>
                </a:moveTo>
                <a:lnTo>
                  <a:pt x="97856" y="0"/>
                </a:lnTo>
              </a:path>
              <a:path w="2211717" h="2766161">
                <a:moveTo>
                  <a:pt x="97856" y="1864776"/>
                </a:moveTo>
                <a:lnTo>
                  <a:pt x="185394" y="1954161"/>
                </a:lnTo>
                <a:lnTo>
                  <a:pt x="420230" y="1976246"/>
                </a:lnTo>
                <a:lnTo>
                  <a:pt x="568083" y="2079764"/>
                </a:lnTo>
                <a:lnTo>
                  <a:pt x="847915" y="2181263"/>
                </a:lnTo>
                <a:lnTo>
                  <a:pt x="1178204" y="2435161"/>
                </a:lnTo>
                <a:lnTo>
                  <a:pt x="1420456" y="2721305"/>
                </a:lnTo>
                <a:lnTo>
                  <a:pt x="1725523" y="2766161"/>
                </a:lnTo>
                <a:lnTo>
                  <a:pt x="2017128" y="27302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601843" y="3872717"/>
            <a:ext cx="79286" cy="1292339"/>
          </a:xfrm>
          <a:custGeom>
            <a:avLst/>
            <a:gdLst/>
            <a:ahLst/>
            <a:cxnLst/>
            <a:rect l="l" t="t" r="r" b="b"/>
            <a:pathLst>
              <a:path w="79286" h="1292339">
                <a:moveTo>
                  <a:pt x="0" y="622"/>
                </a:moveTo>
                <a:lnTo>
                  <a:pt x="0" y="1292339"/>
                </a:lnTo>
                <a:lnTo>
                  <a:pt x="79286" y="1258366"/>
                </a:lnTo>
                <a:lnTo>
                  <a:pt x="78397" y="0"/>
                </a:lnTo>
                <a:lnTo>
                  <a:pt x="0" y="6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601841" y="3872698"/>
            <a:ext cx="79298" cy="1292352"/>
          </a:xfrm>
          <a:custGeom>
            <a:avLst/>
            <a:gdLst/>
            <a:ahLst/>
            <a:cxnLst/>
            <a:rect l="l" t="t" r="r" b="b"/>
            <a:pathLst>
              <a:path w="79298" h="1292352">
                <a:moveTo>
                  <a:pt x="0" y="635"/>
                </a:moveTo>
                <a:lnTo>
                  <a:pt x="0" y="1292352"/>
                </a:lnTo>
                <a:lnTo>
                  <a:pt x="79298" y="1258379"/>
                </a:lnTo>
                <a:lnTo>
                  <a:pt x="78397" y="0"/>
                </a:lnTo>
                <a:lnTo>
                  <a:pt x="0" y="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008868" y="3873339"/>
            <a:ext cx="308343" cy="1180287"/>
          </a:xfrm>
          <a:custGeom>
            <a:avLst/>
            <a:gdLst/>
            <a:ahLst/>
            <a:cxnLst/>
            <a:rect l="l" t="t" r="r" b="b"/>
            <a:pathLst>
              <a:path w="308343" h="1180287">
                <a:moveTo>
                  <a:pt x="0" y="0"/>
                </a:moveTo>
                <a:lnTo>
                  <a:pt x="0" y="1180287"/>
                </a:lnTo>
                <a:lnTo>
                  <a:pt x="308343" y="1105357"/>
                </a:lnTo>
                <a:lnTo>
                  <a:pt x="308343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911011" y="3873333"/>
            <a:ext cx="406209" cy="1204074"/>
          </a:xfrm>
          <a:custGeom>
            <a:avLst/>
            <a:gdLst/>
            <a:ahLst/>
            <a:cxnLst/>
            <a:rect l="l" t="t" r="r" b="b"/>
            <a:pathLst>
              <a:path w="406209" h="1204074">
                <a:moveTo>
                  <a:pt x="406209" y="1105369"/>
                </a:moveTo>
                <a:lnTo>
                  <a:pt x="406209" y="0"/>
                </a:lnTo>
                <a:lnTo>
                  <a:pt x="97854" y="0"/>
                </a:lnTo>
              </a:path>
              <a:path w="406209" h="1204074">
                <a:moveTo>
                  <a:pt x="97854" y="1180296"/>
                </a:moveTo>
                <a:lnTo>
                  <a:pt x="406209" y="11053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221122" y="4773218"/>
            <a:ext cx="1803742" cy="1541983"/>
          </a:xfrm>
          <a:custGeom>
            <a:avLst/>
            <a:gdLst/>
            <a:ahLst/>
            <a:cxnLst/>
            <a:rect l="l" t="t" r="r" b="b"/>
            <a:pathLst>
              <a:path w="1803742" h="1541983">
                <a:moveTo>
                  <a:pt x="1803742" y="582066"/>
                </a:moveTo>
                <a:lnTo>
                  <a:pt x="0" y="0"/>
                </a:lnTo>
                <a:lnTo>
                  <a:pt x="0" y="713968"/>
                </a:lnTo>
                <a:lnTo>
                  <a:pt x="47117" y="761085"/>
                </a:lnTo>
                <a:lnTo>
                  <a:pt x="240017" y="918095"/>
                </a:lnTo>
                <a:lnTo>
                  <a:pt x="504698" y="962964"/>
                </a:lnTo>
                <a:lnTo>
                  <a:pt x="697611" y="1097546"/>
                </a:lnTo>
                <a:lnTo>
                  <a:pt x="1114831" y="1232141"/>
                </a:lnTo>
                <a:lnTo>
                  <a:pt x="1381760" y="1342047"/>
                </a:lnTo>
                <a:lnTo>
                  <a:pt x="1514106" y="1474393"/>
                </a:lnTo>
                <a:lnTo>
                  <a:pt x="1803742" y="1541983"/>
                </a:lnTo>
                <a:lnTo>
                  <a:pt x="1803742" y="5820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221130" y="4773233"/>
            <a:ext cx="1901596" cy="1564805"/>
          </a:xfrm>
          <a:custGeom>
            <a:avLst/>
            <a:gdLst/>
            <a:ahLst/>
            <a:cxnLst/>
            <a:rect l="l" t="t" r="r" b="b"/>
            <a:pathLst>
              <a:path w="1901596" h="1564805">
                <a:moveTo>
                  <a:pt x="1803732" y="582058"/>
                </a:moveTo>
                <a:lnTo>
                  <a:pt x="0" y="0"/>
                </a:lnTo>
                <a:lnTo>
                  <a:pt x="0" y="713955"/>
                </a:lnTo>
                <a:lnTo>
                  <a:pt x="47104" y="761060"/>
                </a:lnTo>
                <a:lnTo>
                  <a:pt x="240017" y="918083"/>
                </a:lnTo>
                <a:lnTo>
                  <a:pt x="504697" y="962939"/>
                </a:lnTo>
                <a:lnTo>
                  <a:pt x="697598" y="1097534"/>
                </a:lnTo>
                <a:lnTo>
                  <a:pt x="1114818" y="1232115"/>
                </a:lnTo>
                <a:lnTo>
                  <a:pt x="1381747" y="1342034"/>
                </a:lnTo>
                <a:lnTo>
                  <a:pt x="1514094" y="1474381"/>
                </a:lnTo>
                <a:lnTo>
                  <a:pt x="1803732" y="15419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221122" y="4207202"/>
            <a:ext cx="1803742" cy="1148080"/>
          </a:xfrm>
          <a:custGeom>
            <a:avLst/>
            <a:gdLst/>
            <a:ahLst/>
            <a:cxnLst/>
            <a:rect l="l" t="t" r="r" b="b"/>
            <a:pathLst>
              <a:path w="1803742" h="1148080">
                <a:moveTo>
                  <a:pt x="1460004" y="923886"/>
                </a:moveTo>
                <a:lnTo>
                  <a:pt x="1380718" y="957846"/>
                </a:lnTo>
                <a:lnTo>
                  <a:pt x="96088" y="558901"/>
                </a:lnTo>
                <a:lnTo>
                  <a:pt x="96088" y="535863"/>
                </a:lnTo>
                <a:lnTo>
                  <a:pt x="0" y="566026"/>
                </a:lnTo>
                <a:lnTo>
                  <a:pt x="1803742" y="1148080"/>
                </a:lnTo>
                <a:lnTo>
                  <a:pt x="1803742" y="0"/>
                </a:lnTo>
                <a:lnTo>
                  <a:pt x="1459496" y="108077"/>
                </a:lnTo>
                <a:lnTo>
                  <a:pt x="1460004" y="92388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221130" y="4176556"/>
            <a:ext cx="1901596" cy="1210310"/>
          </a:xfrm>
          <a:custGeom>
            <a:avLst/>
            <a:gdLst/>
            <a:ahLst/>
            <a:cxnLst/>
            <a:rect l="l" t="t" r="r" b="b"/>
            <a:pathLst>
              <a:path w="1901596" h="1210310">
                <a:moveTo>
                  <a:pt x="1803732" y="30654"/>
                </a:moveTo>
                <a:lnTo>
                  <a:pt x="1459496" y="138722"/>
                </a:lnTo>
                <a:lnTo>
                  <a:pt x="1460004" y="954519"/>
                </a:lnTo>
                <a:lnTo>
                  <a:pt x="1380705" y="988491"/>
                </a:lnTo>
                <a:lnTo>
                  <a:pt x="96088" y="589546"/>
                </a:lnTo>
                <a:lnTo>
                  <a:pt x="96088" y="566521"/>
                </a:lnTo>
                <a:lnTo>
                  <a:pt x="0" y="596671"/>
                </a:lnTo>
                <a:lnTo>
                  <a:pt x="1803732" y="11787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317214" y="3873339"/>
            <a:ext cx="1284630" cy="1291717"/>
          </a:xfrm>
          <a:custGeom>
            <a:avLst/>
            <a:gdLst/>
            <a:ahLst/>
            <a:cxnLst/>
            <a:rect l="l" t="t" r="r" b="b"/>
            <a:pathLst>
              <a:path w="1284630" h="1291716">
                <a:moveTo>
                  <a:pt x="0" y="0"/>
                </a:moveTo>
                <a:lnTo>
                  <a:pt x="0" y="892759"/>
                </a:lnTo>
                <a:lnTo>
                  <a:pt x="1284630" y="1291717"/>
                </a:lnTo>
                <a:lnTo>
                  <a:pt x="1284630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317214" y="3873339"/>
            <a:ext cx="1284630" cy="1291704"/>
          </a:xfrm>
          <a:custGeom>
            <a:avLst/>
            <a:gdLst/>
            <a:ahLst/>
            <a:cxnLst/>
            <a:rect l="l" t="t" r="r" b="b"/>
            <a:pathLst>
              <a:path w="1284630" h="1291704">
                <a:moveTo>
                  <a:pt x="0" y="892759"/>
                </a:moveTo>
                <a:lnTo>
                  <a:pt x="0" y="0"/>
                </a:lnTo>
                <a:lnTo>
                  <a:pt x="1284630" y="0"/>
                </a:lnTo>
                <a:lnTo>
                  <a:pt x="1284630" y="1291704"/>
                </a:lnTo>
                <a:lnTo>
                  <a:pt x="0" y="8927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008867" y="5163193"/>
            <a:ext cx="1903310" cy="1641970"/>
          </a:xfrm>
          <a:custGeom>
            <a:avLst/>
            <a:gdLst/>
            <a:ahLst/>
            <a:cxnLst/>
            <a:rect l="l" t="t" r="r" b="b"/>
            <a:pathLst>
              <a:path w="1903310" h="1641970">
                <a:moveTo>
                  <a:pt x="0" y="1381226"/>
                </a:moveTo>
                <a:lnTo>
                  <a:pt x="0" y="1600517"/>
                </a:lnTo>
                <a:lnTo>
                  <a:pt x="92925" y="1641970"/>
                </a:lnTo>
                <a:lnTo>
                  <a:pt x="1903310" y="61645"/>
                </a:lnTo>
                <a:lnTo>
                  <a:pt x="1674761" y="0"/>
                </a:lnTo>
                <a:lnTo>
                  <a:pt x="0" y="13812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911019" y="5163191"/>
            <a:ext cx="2001164" cy="1641983"/>
          </a:xfrm>
          <a:custGeom>
            <a:avLst/>
            <a:gdLst/>
            <a:ahLst/>
            <a:cxnLst/>
            <a:rect l="l" t="t" r="r" b="b"/>
            <a:pathLst>
              <a:path w="2001164" h="1641982">
                <a:moveTo>
                  <a:pt x="2001164" y="61645"/>
                </a:moveTo>
                <a:lnTo>
                  <a:pt x="1772602" y="0"/>
                </a:lnTo>
                <a:lnTo>
                  <a:pt x="97845" y="1381237"/>
                </a:lnTo>
              </a:path>
              <a:path w="2001164" h="1641982">
                <a:moveTo>
                  <a:pt x="97845" y="1600517"/>
                </a:moveTo>
                <a:lnTo>
                  <a:pt x="190766" y="1641983"/>
                </a:lnTo>
                <a:lnTo>
                  <a:pt x="2001164" y="616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101793" y="5224841"/>
            <a:ext cx="1820900" cy="1605737"/>
          </a:xfrm>
          <a:custGeom>
            <a:avLst/>
            <a:gdLst/>
            <a:ahLst/>
            <a:cxnLst/>
            <a:rect l="l" t="t" r="r" b="b"/>
            <a:pathLst>
              <a:path w="1820900" h="1605737">
                <a:moveTo>
                  <a:pt x="1810385" y="0"/>
                </a:moveTo>
                <a:lnTo>
                  <a:pt x="0" y="1580324"/>
                </a:lnTo>
                <a:lnTo>
                  <a:pt x="19037" y="1605737"/>
                </a:lnTo>
                <a:lnTo>
                  <a:pt x="1820900" y="28549"/>
                </a:lnTo>
                <a:lnTo>
                  <a:pt x="1810385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101793" y="5224841"/>
            <a:ext cx="1820900" cy="1605737"/>
          </a:xfrm>
          <a:custGeom>
            <a:avLst/>
            <a:gdLst/>
            <a:ahLst/>
            <a:cxnLst/>
            <a:rect l="l" t="t" r="r" b="b"/>
            <a:pathLst>
              <a:path w="1820900" h="1605737">
                <a:moveTo>
                  <a:pt x="1810385" y="0"/>
                </a:moveTo>
                <a:lnTo>
                  <a:pt x="1820900" y="28549"/>
                </a:lnTo>
                <a:lnTo>
                  <a:pt x="19037" y="1605737"/>
                </a:lnTo>
                <a:lnTo>
                  <a:pt x="0" y="1580324"/>
                </a:lnTo>
                <a:lnTo>
                  <a:pt x="18103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008868" y="6763707"/>
            <a:ext cx="111963" cy="66865"/>
          </a:xfrm>
          <a:custGeom>
            <a:avLst/>
            <a:gdLst/>
            <a:ahLst/>
            <a:cxnLst/>
            <a:rect l="l" t="t" r="r" b="b"/>
            <a:pathLst>
              <a:path w="111963" h="66865">
                <a:moveTo>
                  <a:pt x="0" y="15506"/>
                </a:moveTo>
                <a:lnTo>
                  <a:pt x="111963" y="66865"/>
                </a:lnTo>
                <a:lnTo>
                  <a:pt x="92925" y="41465"/>
                </a:lnTo>
                <a:lnTo>
                  <a:pt x="0" y="0"/>
                </a:lnTo>
                <a:lnTo>
                  <a:pt x="0" y="155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2911014" y="6720048"/>
            <a:ext cx="209816" cy="110528"/>
          </a:xfrm>
          <a:custGeom>
            <a:avLst/>
            <a:gdLst/>
            <a:ahLst/>
            <a:cxnLst/>
            <a:rect l="l" t="t" r="r" b="b"/>
            <a:pathLst>
              <a:path w="209816" h="110528">
                <a:moveTo>
                  <a:pt x="190779" y="85115"/>
                </a:moveTo>
                <a:lnTo>
                  <a:pt x="97850" y="43655"/>
                </a:lnTo>
              </a:path>
              <a:path w="209816" h="110528">
                <a:moveTo>
                  <a:pt x="97850" y="59163"/>
                </a:moveTo>
                <a:lnTo>
                  <a:pt x="209816" y="110528"/>
                </a:lnTo>
                <a:lnTo>
                  <a:pt x="190779" y="851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683383" y="5827515"/>
            <a:ext cx="225198" cy="281818"/>
          </a:xfrm>
          <a:custGeom>
            <a:avLst/>
            <a:gdLst/>
            <a:ahLst/>
            <a:cxnLst/>
            <a:rect l="l" t="t" r="r" b="b"/>
            <a:pathLst>
              <a:path w="225198" h="281818">
                <a:moveTo>
                  <a:pt x="7214" y="110381"/>
                </a:moveTo>
                <a:lnTo>
                  <a:pt x="3644" y="124783"/>
                </a:lnTo>
                <a:lnTo>
                  <a:pt x="1274" y="139081"/>
                </a:lnTo>
                <a:lnTo>
                  <a:pt x="71" y="153186"/>
                </a:lnTo>
                <a:lnTo>
                  <a:pt x="0" y="167010"/>
                </a:lnTo>
                <a:lnTo>
                  <a:pt x="1026" y="180466"/>
                </a:lnTo>
                <a:lnTo>
                  <a:pt x="3116" y="193465"/>
                </a:lnTo>
                <a:lnTo>
                  <a:pt x="6236" y="205921"/>
                </a:lnTo>
                <a:lnTo>
                  <a:pt x="10351" y="217745"/>
                </a:lnTo>
                <a:lnTo>
                  <a:pt x="15427" y="228850"/>
                </a:lnTo>
                <a:lnTo>
                  <a:pt x="21430" y="239147"/>
                </a:lnTo>
                <a:lnTo>
                  <a:pt x="28325" y="248550"/>
                </a:lnTo>
                <a:lnTo>
                  <a:pt x="36080" y="256970"/>
                </a:lnTo>
                <a:lnTo>
                  <a:pt x="44658" y="264319"/>
                </a:lnTo>
                <a:lnTo>
                  <a:pt x="54027" y="270511"/>
                </a:lnTo>
                <a:lnTo>
                  <a:pt x="64152" y="275456"/>
                </a:lnTo>
                <a:lnTo>
                  <a:pt x="83789" y="280875"/>
                </a:lnTo>
                <a:lnTo>
                  <a:pt x="94908" y="281818"/>
                </a:lnTo>
                <a:lnTo>
                  <a:pt x="106039" y="281338"/>
                </a:lnTo>
                <a:lnTo>
                  <a:pt x="117111" y="279489"/>
                </a:lnTo>
                <a:lnTo>
                  <a:pt x="128047" y="276326"/>
                </a:lnTo>
                <a:lnTo>
                  <a:pt x="138775" y="271902"/>
                </a:lnTo>
                <a:lnTo>
                  <a:pt x="149221" y="266273"/>
                </a:lnTo>
                <a:lnTo>
                  <a:pt x="159309" y="259493"/>
                </a:lnTo>
                <a:lnTo>
                  <a:pt x="168967" y="251616"/>
                </a:lnTo>
                <a:lnTo>
                  <a:pt x="178120" y="242698"/>
                </a:lnTo>
                <a:lnTo>
                  <a:pt x="186694" y="232793"/>
                </a:lnTo>
                <a:lnTo>
                  <a:pt x="194616" y="221955"/>
                </a:lnTo>
                <a:lnTo>
                  <a:pt x="201810" y="210240"/>
                </a:lnTo>
                <a:lnTo>
                  <a:pt x="208203" y="197701"/>
                </a:lnTo>
                <a:lnTo>
                  <a:pt x="213721" y="184393"/>
                </a:lnTo>
                <a:lnTo>
                  <a:pt x="217983" y="171442"/>
                </a:lnTo>
                <a:lnTo>
                  <a:pt x="221553" y="157045"/>
                </a:lnTo>
                <a:lnTo>
                  <a:pt x="223923" y="142753"/>
                </a:lnTo>
                <a:lnTo>
                  <a:pt x="225126" y="128652"/>
                </a:lnTo>
                <a:lnTo>
                  <a:pt x="225198" y="114832"/>
                </a:lnTo>
                <a:lnTo>
                  <a:pt x="224172" y="101379"/>
                </a:lnTo>
                <a:lnTo>
                  <a:pt x="222082" y="88381"/>
                </a:lnTo>
                <a:lnTo>
                  <a:pt x="218963" y="75927"/>
                </a:lnTo>
                <a:lnTo>
                  <a:pt x="214849" y="64103"/>
                </a:lnTo>
                <a:lnTo>
                  <a:pt x="209773" y="52998"/>
                </a:lnTo>
                <a:lnTo>
                  <a:pt x="203770" y="42699"/>
                </a:lnTo>
                <a:lnTo>
                  <a:pt x="196875" y="33293"/>
                </a:lnTo>
                <a:lnTo>
                  <a:pt x="189121" y="24870"/>
                </a:lnTo>
                <a:lnTo>
                  <a:pt x="180542" y="17515"/>
                </a:lnTo>
                <a:lnTo>
                  <a:pt x="171173" y="11318"/>
                </a:lnTo>
                <a:lnTo>
                  <a:pt x="161048" y="6365"/>
                </a:lnTo>
                <a:lnTo>
                  <a:pt x="141396" y="940"/>
                </a:lnTo>
                <a:lnTo>
                  <a:pt x="130278" y="0"/>
                </a:lnTo>
                <a:lnTo>
                  <a:pt x="119147" y="483"/>
                </a:lnTo>
                <a:lnTo>
                  <a:pt x="108076" y="2335"/>
                </a:lnTo>
                <a:lnTo>
                  <a:pt x="97139" y="5502"/>
                </a:lnTo>
                <a:lnTo>
                  <a:pt x="86411" y="9929"/>
                </a:lnTo>
                <a:lnTo>
                  <a:pt x="75966" y="15561"/>
                </a:lnTo>
                <a:lnTo>
                  <a:pt x="65878" y="22344"/>
                </a:lnTo>
                <a:lnTo>
                  <a:pt x="56220" y="30223"/>
                </a:lnTo>
                <a:lnTo>
                  <a:pt x="47067" y="39144"/>
                </a:lnTo>
                <a:lnTo>
                  <a:pt x="38493" y="49052"/>
                </a:lnTo>
                <a:lnTo>
                  <a:pt x="30571" y="59893"/>
                </a:lnTo>
                <a:lnTo>
                  <a:pt x="23377" y="71612"/>
                </a:lnTo>
                <a:lnTo>
                  <a:pt x="16983" y="84154"/>
                </a:lnTo>
                <a:lnTo>
                  <a:pt x="11465" y="97466"/>
                </a:lnTo>
                <a:lnTo>
                  <a:pt x="7214" y="110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683383" y="5827515"/>
            <a:ext cx="225198" cy="281818"/>
          </a:xfrm>
          <a:custGeom>
            <a:avLst/>
            <a:gdLst/>
            <a:ahLst/>
            <a:cxnLst/>
            <a:rect l="l" t="t" r="r" b="b"/>
            <a:pathLst>
              <a:path w="225198" h="281818">
                <a:moveTo>
                  <a:pt x="7214" y="110381"/>
                </a:moveTo>
                <a:lnTo>
                  <a:pt x="3644" y="124783"/>
                </a:lnTo>
                <a:lnTo>
                  <a:pt x="1274" y="139081"/>
                </a:lnTo>
                <a:lnTo>
                  <a:pt x="71" y="153186"/>
                </a:lnTo>
                <a:lnTo>
                  <a:pt x="0" y="167010"/>
                </a:lnTo>
                <a:lnTo>
                  <a:pt x="1026" y="180466"/>
                </a:lnTo>
                <a:lnTo>
                  <a:pt x="3116" y="193465"/>
                </a:lnTo>
                <a:lnTo>
                  <a:pt x="6236" y="205921"/>
                </a:lnTo>
                <a:lnTo>
                  <a:pt x="10351" y="217745"/>
                </a:lnTo>
                <a:lnTo>
                  <a:pt x="15427" y="228850"/>
                </a:lnTo>
                <a:lnTo>
                  <a:pt x="21430" y="239147"/>
                </a:lnTo>
                <a:lnTo>
                  <a:pt x="28325" y="248550"/>
                </a:lnTo>
                <a:lnTo>
                  <a:pt x="36080" y="256970"/>
                </a:lnTo>
                <a:lnTo>
                  <a:pt x="44658" y="264319"/>
                </a:lnTo>
                <a:lnTo>
                  <a:pt x="54027" y="270511"/>
                </a:lnTo>
                <a:lnTo>
                  <a:pt x="64152" y="275456"/>
                </a:lnTo>
                <a:lnTo>
                  <a:pt x="83789" y="280875"/>
                </a:lnTo>
                <a:lnTo>
                  <a:pt x="94908" y="281818"/>
                </a:lnTo>
                <a:lnTo>
                  <a:pt x="106039" y="281338"/>
                </a:lnTo>
                <a:lnTo>
                  <a:pt x="117111" y="279489"/>
                </a:lnTo>
                <a:lnTo>
                  <a:pt x="128047" y="276326"/>
                </a:lnTo>
                <a:lnTo>
                  <a:pt x="138775" y="271902"/>
                </a:lnTo>
                <a:lnTo>
                  <a:pt x="149221" y="266273"/>
                </a:lnTo>
                <a:lnTo>
                  <a:pt x="159309" y="259493"/>
                </a:lnTo>
                <a:lnTo>
                  <a:pt x="168967" y="251616"/>
                </a:lnTo>
                <a:lnTo>
                  <a:pt x="178120" y="242698"/>
                </a:lnTo>
                <a:lnTo>
                  <a:pt x="186694" y="232793"/>
                </a:lnTo>
                <a:lnTo>
                  <a:pt x="194616" y="221955"/>
                </a:lnTo>
                <a:lnTo>
                  <a:pt x="201810" y="210240"/>
                </a:lnTo>
                <a:lnTo>
                  <a:pt x="208203" y="197701"/>
                </a:lnTo>
                <a:lnTo>
                  <a:pt x="213721" y="184393"/>
                </a:lnTo>
                <a:lnTo>
                  <a:pt x="217983" y="171442"/>
                </a:lnTo>
                <a:lnTo>
                  <a:pt x="221553" y="157045"/>
                </a:lnTo>
                <a:lnTo>
                  <a:pt x="223923" y="142753"/>
                </a:lnTo>
                <a:lnTo>
                  <a:pt x="225126" y="128652"/>
                </a:lnTo>
                <a:lnTo>
                  <a:pt x="225198" y="114832"/>
                </a:lnTo>
                <a:lnTo>
                  <a:pt x="224172" y="101379"/>
                </a:lnTo>
                <a:lnTo>
                  <a:pt x="222082" y="88381"/>
                </a:lnTo>
                <a:lnTo>
                  <a:pt x="218963" y="75927"/>
                </a:lnTo>
                <a:lnTo>
                  <a:pt x="214849" y="64103"/>
                </a:lnTo>
                <a:lnTo>
                  <a:pt x="209773" y="52998"/>
                </a:lnTo>
                <a:lnTo>
                  <a:pt x="203770" y="42699"/>
                </a:lnTo>
                <a:lnTo>
                  <a:pt x="196875" y="33293"/>
                </a:lnTo>
                <a:lnTo>
                  <a:pt x="189121" y="24870"/>
                </a:lnTo>
                <a:lnTo>
                  <a:pt x="180542" y="17515"/>
                </a:lnTo>
                <a:lnTo>
                  <a:pt x="171173" y="11318"/>
                </a:lnTo>
                <a:lnTo>
                  <a:pt x="161048" y="6365"/>
                </a:lnTo>
                <a:lnTo>
                  <a:pt x="141396" y="940"/>
                </a:lnTo>
                <a:lnTo>
                  <a:pt x="130278" y="0"/>
                </a:lnTo>
                <a:lnTo>
                  <a:pt x="119147" y="483"/>
                </a:lnTo>
                <a:lnTo>
                  <a:pt x="108076" y="2335"/>
                </a:lnTo>
                <a:lnTo>
                  <a:pt x="97139" y="5502"/>
                </a:lnTo>
                <a:lnTo>
                  <a:pt x="86411" y="9929"/>
                </a:lnTo>
                <a:lnTo>
                  <a:pt x="75966" y="15561"/>
                </a:lnTo>
                <a:lnTo>
                  <a:pt x="65878" y="22344"/>
                </a:lnTo>
                <a:lnTo>
                  <a:pt x="56220" y="30223"/>
                </a:lnTo>
                <a:lnTo>
                  <a:pt x="47067" y="39144"/>
                </a:lnTo>
                <a:lnTo>
                  <a:pt x="38493" y="49052"/>
                </a:lnTo>
                <a:lnTo>
                  <a:pt x="30571" y="59893"/>
                </a:lnTo>
                <a:lnTo>
                  <a:pt x="23377" y="71612"/>
                </a:lnTo>
                <a:lnTo>
                  <a:pt x="16983" y="84154"/>
                </a:lnTo>
                <a:lnTo>
                  <a:pt x="11465" y="97466"/>
                </a:lnTo>
                <a:lnTo>
                  <a:pt x="7214" y="110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744424" y="5884162"/>
            <a:ext cx="140685" cy="179416"/>
          </a:xfrm>
          <a:custGeom>
            <a:avLst/>
            <a:gdLst/>
            <a:ahLst/>
            <a:cxnLst/>
            <a:rect l="l" t="t" r="r" b="b"/>
            <a:pathLst>
              <a:path w="140685" h="179416">
                <a:moveTo>
                  <a:pt x="4698" y="70688"/>
                </a:moveTo>
                <a:lnTo>
                  <a:pt x="1425" y="85199"/>
                </a:lnTo>
                <a:lnTo>
                  <a:pt x="0" y="99451"/>
                </a:lnTo>
                <a:lnTo>
                  <a:pt x="339" y="113220"/>
                </a:lnTo>
                <a:lnTo>
                  <a:pt x="2358" y="126287"/>
                </a:lnTo>
                <a:lnTo>
                  <a:pt x="5975" y="138430"/>
                </a:lnTo>
                <a:lnTo>
                  <a:pt x="11106" y="149427"/>
                </a:lnTo>
                <a:lnTo>
                  <a:pt x="17667" y="159058"/>
                </a:lnTo>
                <a:lnTo>
                  <a:pt x="25574" y="167100"/>
                </a:lnTo>
                <a:lnTo>
                  <a:pt x="34744" y="173334"/>
                </a:lnTo>
                <a:lnTo>
                  <a:pt x="44906" y="177482"/>
                </a:lnTo>
                <a:lnTo>
                  <a:pt x="55807" y="179416"/>
                </a:lnTo>
                <a:lnTo>
                  <a:pt x="66793" y="179044"/>
                </a:lnTo>
                <a:lnTo>
                  <a:pt x="77681" y="176506"/>
                </a:lnTo>
                <a:lnTo>
                  <a:pt x="88286" y="171941"/>
                </a:lnTo>
                <a:lnTo>
                  <a:pt x="98425" y="165487"/>
                </a:lnTo>
                <a:lnTo>
                  <a:pt x="107913" y="157283"/>
                </a:lnTo>
                <a:lnTo>
                  <a:pt x="116568" y="147468"/>
                </a:lnTo>
                <a:lnTo>
                  <a:pt x="124205" y="136181"/>
                </a:lnTo>
                <a:lnTo>
                  <a:pt x="130640" y="123560"/>
                </a:lnTo>
                <a:lnTo>
                  <a:pt x="135690" y="109745"/>
                </a:lnTo>
                <a:lnTo>
                  <a:pt x="139261" y="94216"/>
                </a:lnTo>
                <a:lnTo>
                  <a:pt x="140685" y="79966"/>
                </a:lnTo>
                <a:lnTo>
                  <a:pt x="140346" y="66198"/>
                </a:lnTo>
                <a:lnTo>
                  <a:pt x="138327" y="53132"/>
                </a:lnTo>
                <a:lnTo>
                  <a:pt x="134710" y="40989"/>
                </a:lnTo>
                <a:lnTo>
                  <a:pt x="129579" y="29991"/>
                </a:lnTo>
                <a:lnTo>
                  <a:pt x="123018" y="20359"/>
                </a:lnTo>
                <a:lnTo>
                  <a:pt x="115108" y="12315"/>
                </a:lnTo>
                <a:lnTo>
                  <a:pt x="105933" y="6080"/>
                </a:lnTo>
                <a:lnTo>
                  <a:pt x="95770" y="1930"/>
                </a:lnTo>
                <a:lnTo>
                  <a:pt x="84860" y="0"/>
                </a:lnTo>
                <a:lnTo>
                  <a:pt x="73868" y="374"/>
                </a:lnTo>
                <a:lnTo>
                  <a:pt x="62977" y="2914"/>
                </a:lnTo>
                <a:lnTo>
                  <a:pt x="52371" y="7482"/>
                </a:lnTo>
                <a:lnTo>
                  <a:pt x="42233" y="13938"/>
                </a:lnTo>
                <a:lnTo>
                  <a:pt x="32746" y="22145"/>
                </a:lnTo>
                <a:lnTo>
                  <a:pt x="24095" y="31963"/>
                </a:lnTo>
                <a:lnTo>
                  <a:pt x="16463" y="43253"/>
                </a:lnTo>
                <a:lnTo>
                  <a:pt x="10033" y="55878"/>
                </a:lnTo>
                <a:lnTo>
                  <a:pt x="4989" y="69697"/>
                </a:lnTo>
                <a:lnTo>
                  <a:pt x="4698" y="7068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744424" y="5884162"/>
            <a:ext cx="140685" cy="179416"/>
          </a:xfrm>
          <a:custGeom>
            <a:avLst/>
            <a:gdLst/>
            <a:ahLst/>
            <a:cxnLst/>
            <a:rect l="l" t="t" r="r" b="b"/>
            <a:pathLst>
              <a:path w="140685" h="179416">
                <a:moveTo>
                  <a:pt x="4698" y="70688"/>
                </a:moveTo>
                <a:lnTo>
                  <a:pt x="1425" y="85199"/>
                </a:lnTo>
                <a:lnTo>
                  <a:pt x="0" y="99451"/>
                </a:lnTo>
                <a:lnTo>
                  <a:pt x="339" y="113220"/>
                </a:lnTo>
                <a:lnTo>
                  <a:pt x="2358" y="126287"/>
                </a:lnTo>
                <a:lnTo>
                  <a:pt x="5975" y="138430"/>
                </a:lnTo>
                <a:lnTo>
                  <a:pt x="11106" y="149427"/>
                </a:lnTo>
                <a:lnTo>
                  <a:pt x="17667" y="159058"/>
                </a:lnTo>
                <a:lnTo>
                  <a:pt x="25574" y="167100"/>
                </a:lnTo>
                <a:lnTo>
                  <a:pt x="34744" y="173334"/>
                </a:lnTo>
                <a:lnTo>
                  <a:pt x="44906" y="177482"/>
                </a:lnTo>
                <a:lnTo>
                  <a:pt x="55807" y="179416"/>
                </a:lnTo>
                <a:lnTo>
                  <a:pt x="66793" y="179044"/>
                </a:lnTo>
                <a:lnTo>
                  <a:pt x="77681" y="176506"/>
                </a:lnTo>
                <a:lnTo>
                  <a:pt x="88286" y="171941"/>
                </a:lnTo>
                <a:lnTo>
                  <a:pt x="98425" y="165487"/>
                </a:lnTo>
                <a:lnTo>
                  <a:pt x="107913" y="157283"/>
                </a:lnTo>
                <a:lnTo>
                  <a:pt x="116568" y="147468"/>
                </a:lnTo>
                <a:lnTo>
                  <a:pt x="124205" y="136181"/>
                </a:lnTo>
                <a:lnTo>
                  <a:pt x="130640" y="123560"/>
                </a:lnTo>
                <a:lnTo>
                  <a:pt x="135690" y="109745"/>
                </a:lnTo>
                <a:lnTo>
                  <a:pt x="139261" y="94216"/>
                </a:lnTo>
                <a:lnTo>
                  <a:pt x="140685" y="79966"/>
                </a:lnTo>
                <a:lnTo>
                  <a:pt x="140346" y="66198"/>
                </a:lnTo>
                <a:lnTo>
                  <a:pt x="138327" y="53132"/>
                </a:lnTo>
                <a:lnTo>
                  <a:pt x="134710" y="40989"/>
                </a:lnTo>
                <a:lnTo>
                  <a:pt x="129579" y="29991"/>
                </a:lnTo>
                <a:lnTo>
                  <a:pt x="123018" y="20359"/>
                </a:lnTo>
                <a:lnTo>
                  <a:pt x="115108" y="12315"/>
                </a:lnTo>
                <a:lnTo>
                  <a:pt x="105933" y="6080"/>
                </a:lnTo>
                <a:lnTo>
                  <a:pt x="95770" y="1930"/>
                </a:lnTo>
                <a:lnTo>
                  <a:pt x="84860" y="0"/>
                </a:lnTo>
                <a:lnTo>
                  <a:pt x="73868" y="374"/>
                </a:lnTo>
                <a:lnTo>
                  <a:pt x="62977" y="2914"/>
                </a:lnTo>
                <a:lnTo>
                  <a:pt x="52371" y="7482"/>
                </a:lnTo>
                <a:lnTo>
                  <a:pt x="42233" y="13938"/>
                </a:lnTo>
                <a:lnTo>
                  <a:pt x="32746" y="22145"/>
                </a:lnTo>
                <a:lnTo>
                  <a:pt x="24095" y="31963"/>
                </a:lnTo>
                <a:lnTo>
                  <a:pt x="16463" y="43253"/>
                </a:lnTo>
                <a:lnTo>
                  <a:pt x="10033" y="55878"/>
                </a:lnTo>
                <a:lnTo>
                  <a:pt x="4989" y="69697"/>
                </a:lnTo>
                <a:lnTo>
                  <a:pt x="4698" y="706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764344" y="5909386"/>
            <a:ext cx="100840" cy="128981"/>
          </a:xfrm>
          <a:custGeom>
            <a:avLst/>
            <a:gdLst/>
            <a:ahLst/>
            <a:cxnLst/>
            <a:rect l="l" t="t" r="r" b="b"/>
            <a:pathLst>
              <a:path w="100840" h="128981">
                <a:moveTo>
                  <a:pt x="3279" y="50817"/>
                </a:moveTo>
                <a:lnTo>
                  <a:pt x="376" y="65282"/>
                </a:lnTo>
                <a:lnTo>
                  <a:pt x="0" y="79265"/>
                </a:lnTo>
                <a:lnTo>
                  <a:pt x="1988" y="92337"/>
                </a:lnTo>
                <a:lnTo>
                  <a:pt x="6179" y="104068"/>
                </a:lnTo>
                <a:lnTo>
                  <a:pt x="12410" y="114032"/>
                </a:lnTo>
                <a:lnTo>
                  <a:pt x="20520" y="121797"/>
                </a:lnTo>
                <a:lnTo>
                  <a:pt x="30347" y="126936"/>
                </a:lnTo>
                <a:lnTo>
                  <a:pt x="43091" y="128981"/>
                </a:lnTo>
                <a:lnTo>
                  <a:pt x="54038" y="127317"/>
                </a:lnTo>
                <a:lnTo>
                  <a:pt x="64645" y="122788"/>
                </a:lnTo>
                <a:lnTo>
                  <a:pt x="74555" y="115663"/>
                </a:lnTo>
                <a:lnTo>
                  <a:pt x="83411" y="106212"/>
                </a:lnTo>
                <a:lnTo>
                  <a:pt x="90858" y="94703"/>
                </a:lnTo>
                <a:lnTo>
                  <a:pt x="96539" y="81405"/>
                </a:lnTo>
                <a:lnTo>
                  <a:pt x="100459" y="63681"/>
                </a:lnTo>
                <a:lnTo>
                  <a:pt x="100840" y="49697"/>
                </a:lnTo>
                <a:lnTo>
                  <a:pt x="98854" y="36626"/>
                </a:lnTo>
                <a:lnTo>
                  <a:pt x="94664" y="24896"/>
                </a:lnTo>
                <a:lnTo>
                  <a:pt x="88430" y="14937"/>
                </a:lnTo>
                <a:lnTo>
                  <a:pt x="80314" y="7179"/>
                </a:lnTo>
                <a:lnTo>
                  <a:pt x="70478" y="2050"/>
                </a:lnTo>
                <a:lnTo>
                  <a:pt x="57745" y="0"/>
                </a:lnTo>
                <a:lnTo>
                  <a:pt x="46801" y="1657"/>
                </a:lnTo>
                <a:lnTo>
                  <a:pt x="36196" y="6181"/>
                </a:lnTo>
                <a:lnTo>
                  <a:pt x="26286" y="13302"/>
                </a:lnTo>
                <a:lnTo>
                  <a:pt x="17428" y="22748"/>
                </a:lnTo>
                <a:lnTo>
                  <a:pt x="9980" y="34251"/>
                </a:lnTo>
                <a:lnTo>
                  <a:pt x="4297" y="47541"/>
                </a:lnTo>
                <a:lnTo>
                  <a:pt x="3279" y="508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764344" y="5909386"/>
            <a:ext cx="100840" cy="128981"/>
          </a:xfrm>
          <a:custGeom>
            <a:avLst/>
            <a:gdLst/>
            <a:ahLst/>
            <a:cxnLst/>
            <a:rect l="l" t="t" r="r" b="b"/>
            <a:pathLst>
              <a:path w="100840" h="128981">
                <a:moveTo>
                  <a:pt x="3279" y="50817"/>
                </a:moveTo>
                <a:lnTo>
                  <a:pt x="376" y="65282"/>
                </a:lnTo>
                <a:lnTo>
                  <a:pt x="0" y="79265"/>
                </a:lnTo>
                <a:lnTo>
                  <a:pt x="1988" y="92337"/>
                </a:lnTo>
                <a:lnTo>
                  <a:pt x="6179" y="104068"/>
                </a:lnTo>
                <a:lnTo>
                  <a:pt x="12410" y="114032"/>
                </a:lnTo>
                <a:lnTo>
                  <a:pt x="20520" y="121797"/>
                </a:lnTo>
                <a:lnTo>
                  <a:pt x="30347" y="126936"/>
                </a:lnTo>
                <a:lnTo>
                  <a:pt x="43091" y="128981"/>
                </a:lnTo>
                <a:lnTo>
                  <a:pt x="54038" y="127317"/>
                </a:lnTo>
                <a:lnTo>
                  <a:pt x="64645" y="122788"/>
                </a:lnTo>
                <a:lnTo>
                  <a:pt x="74555" y="115663"/>
                </a:lnTo>
                <a:lnTo>
                  <a:pt x="83411" y="106212"/>
                </a:lnTo>
                <a:lnTo>
                  <a:pt x="90858" y="94703"/>
                </a:lnTo>
                <a:lnTo>
                  <a:pt x="96539" y="81405"/>
                </a:lnTo>
                <a:lnTo>
                  <a:pt x="100459" y="63681"/>
                </a:lnTo>
                <a:lnTo>
                  <a:pt x="100840" y="49697"/>
                </a:lnTo>
                <a:lnTo>
                  <a:pt x="98854" y="36626"/>
                </a:lnTo>
                <a:lnTo>
                  <a:pt x="94664" y="24896"/>
                </a:lnTo>
                <a:lnTo>
                  <a:pt x="88430" y="14937"/>
                </a:lnTo>
                <a:lnTo>
                  <a:pt x="80314" y="7179"/>
                </a:lnTo>
                <a:lnTo>
                  <a:pt x="70478" y="2050"/>
                </a:lnTo>
                <a:lnTo>
                  <a:pt x="57745" y="0"/>
                </a:lnTo>
                <a:lnTo>
                  <a:pt x="46801" y="1657"/>
                </a:lnTo>
                <a:lnTo>
                  <a:pt x="36196" y="6181"/>
                </a:lnTo>
                <a:lnTo>
                  <a:pt x="26286" y="13302"/>
                </a:lnTo>
                <a:lnTo>
                  <a:pt x="17428" y="22748"/>
                </a:lnTo>
                <a:lnTo>
                  <a:pt x="9980" y="34251"/>
                </a:lnTo>
                <a:lnTo>
                  <a:pt x="4297" y="47541"/>
                </a:lnTo>
                <a:lnTo>
                  <a:pt x="3279" y="508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796856" y="5951232"/>
            <a:ext cx="44370" cy="50764"/>
          </a:xfrm>
          <a:custGeom>
            <a:avLst/>
            <a:gdLst/>
            <a:ahLst/>
            <a:cxnLst/>
            <a:rect l="l" t="t" r="r" b="b"/>
            <a:pathLst>
              <a:path w="44370" h="50764">
                <a:moveTo>
                  <a:pt x="31441" y="50764"/>
                </a:moveTo>
                <a:lnTo>
                  <a:pt x="44370" y="6136"/>
                </a:lnTo>
                <a:lnTo>
                  <a:pt x="24634" y="421"/>
                </a:lnTo>
                <a:lnTo>
                  <a:pt x="24367" y="307"/>
                </a:lnTo>
                <a:lnTo>
                  <a:pt x="18235" y="0"/>
                </a:lnTo>
                <a:lnTo>
                  <a:pt x="8028" y="5760"/>
                </a:lnTo>
                <a:lnTo>
                  <a:pt x="1202" y="17795"/>
                </a:lnTo>
                <a:lnTo>
                  <a:pt x="0" y="25558"/>
                </a:lnTo>
                <a:lnTo>
                  <a:pt x="2928" y="37971"/>
                </a:lnTo>
                <a:lnTo>
                  <a:pt x="11451" y="44973"/>
                </a:lnTo>
                <a:lnTo>
                  <a:pt x="11705" y="45049"/>
                </a:lnTo>
                <a:lnTo>
                  <a:pt x="31441" y="507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796856" y="5951232"/>
            <a:ext cx="44370" cy="50764"/>
          </a:xfrm>
          <a:custGeom>
            <a:avLst/>
            <a:gdLst/>
            <a:ahLst/>
            <a:cxnLst/>
            <a:rect l="l" t="t" r="r" b="b"/>
            <a:pathLst>
              <a:path w="44370" h="50764">
                <a:moveTo>
                  <a:pt x="24367" y="307"/>
                </a:moveTo>
                <a:lnTo>
                  <a:pt x="24532" y="409"/>
                </a:lnTo>
                <a:lnTo>
                  <a:pt x="44370" y="6136"/>
                </a:lnTo>
                <a:lnTo>
                  <a:pt x="31441" y="50764"/>
                </a:lnTo>
                <a:lnTo>
                  <a:pt x="11705" y="45049"/>
                </a:lnTo>
                <a:lnTo>
                  <a:pt x="11515" y="44998"/>
                </a:lnTo>
                <a:lnTo>
                  <a:pt x="2928" y="37971"/>
                </a:lnTo>
                <a:lnTo>
                  <a:pt x="0" y="25558"/>
                </a:lnTo>
                <a:lnTo>
                  <a:pt x="1202" y="17795"/>
                </a:lnTo>
                <a:lnTo>
                  <a:pt x="8028" y="5760"/>
                </a:lnTo>
                <a:lnTo>
                  <a:pt x="18235" y="0"/>
                </a:lnTo>
                <a:lnTo>
                  <a:pt x="24367" y="3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423494" y="4993340"/>
            <a:ext cx="97546" cy="142633"/>
          </a:xfrm>
          <a:custGeom>
            <a:avLst/>
            <a:gdLst/>
            <a:ahLst/>
            <a:cxnLst/>
            <a:rect l="l" t="t" r="r" b="b"/>
            <a:pathLst>
              <a:path w="97546" h="142633">
                <a:moveTo>
                  <a:pt x="16268" y="89776"/>
                </a:moveTo>
                <a:lnTo>
                  <a:pt x="7886" y="97180"/>
                </a:lnTo>
                <a:lnTo>
                  <a:pt x="2710" y="108062"/>
                </a:lnTo>
                <a:lnTo>
                  <a:pt x="236" y="121931"/>
                </a:lnTo>
                <a:lnTo>
                  <a:pt x="0" y="124599"/>
                </a:lnTo>
                <a:lnTo>
                  <a:pt x="7365" y="124929"/>
                </a:lnTo>
                <a:lnTo>
                  <a:pt x="8331" y="115379"/>
                </a:lnTo>
                <a:lnTo>
                  <a:pt x="15557" y="114122"/>
                </a:lnTo>
                <a:lnTo>
                  <a:pt x="24536" y="112560"/>
                </a:lnTo>
                <a:lnTo>
                  <a:pt x="25057" y="111734"/>
                </a:lnTo>
                <a:lnTo>
                  <a:pt x="28676" y="120611"/>
                </a:lnTo>
                <a:lnTo>
                  <a:pt x="32224" y="133352"/>
                </a:lnTo>
                <a:lnTo>
                  <a:pt x="37075" y="141007"/>
                </a:lnTo>
                <a:lnTo>
                  <a:pt x="45897" y="142633"/>
                </a:lnTo>
                <a:lnTo>
                  <a:pt x="57084" y="139914"/>
                </a:lnTo>
                <a:lnTo>
                  <a:pt x="68574" y="132814"/>
                </a:lnTo>
                <a:lnTo>
                  <a:pt x="79194" y="122944"/>
                </a:lnTo>
                <a:lnTo>
                  <a:pt x="87772" y="111915"/>
                </a:lnTo>
                <a:lnTo>
                  <a:pt x="92252" y="103631"/>
                </a:lnTo>
                <a:lnTo>
                  <a:pt x="96810" y="90750"/>
                </a:lnTo>
                <a:lnTo>
                  <a:pt x="97546" y="79872"/>
                </a:lnTo>
                <a:lnTo>
                  <a:pt x="93625" y="68751"/>
                </a:lnTo>
                <a:lnTo>
                  <a:pt x="92443" y="66687"/>
                </a:lnTo>
                <a:lnTo>
                  <a:pt x="84714" y="55456"/>
                </a:lnTo>
                <a:lnTo>
                  <a:pt x="77613" y="47403"/>
                </a:lnTo>
                <a:lnTo>
                  <a:pt x="68872" y="37142"/>
                </a:lnTo>
                <a:lnTo>
                  <a:pt x="68135" y="36194"/>
                </a:lnTo>
                <a:lnTo>
                  <a:pt x="60122" y="26256"/>
                </a:lnTo>
                <a:lnTo>
                  <a:pt x="51851" y="16071"/>
                </a:lnTo>
                <a:lnTo>
                  <a:pt x="45072" y="6769"/>
                </a:lnTo>
                <a:lnTo>
                  <a:pt x="42443" y="2298"/>
                </a:lnTo>
                <a:lnTo>
                  <a:pt x="41960" y="0"/>
                </a:lnTo>
                <a:lnTo>
                  <a:pt x="1333" y="29997"/>
                </a:lnTo>
                <a:lnTo>
                  <a:pt x="4418" y="42420"/>
                </a:lnTo>
                <a:lnTo>
                  <a:pt x="8559" y="54373"/>
                </a:lnTo>
                <a:lnTo>
                  <a:pt x="12649" y="66331"/>
                </a:lnTo>
                <a:lnTo>
                  <a:pt x="15481" y="78143"/>
                </a:lnTo>
                <a:lnTo>
                  <a:pt x="17348" y="89649"/>
                </a:lnTo>
                <a:lnTo>
                  <a:pt x="16268" y="8977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423494" y="4993340"/>
            <a:ext cx="97546" cy="142633"/>
          </a:xfrm>
          <a:custGeom>
            <a:avLst/>
            <a:gdLst/>
            <a:ahLst/>
            <a:cxnLst/>
            <a:rect l="l" t="t" r="r" b="b"/>
            <a:pathLst>
              <a:path w="97546" h="142633">
                <a:moveTo>
                  <a:pt x="1333" y="29997"/>
                </a:moveTo>
                <a:lnTo>
                  <a:pt x="4418" y="42420"/>
                </a:lnTo>
                <a:lnTo>
                  <a:pt x="8559" y="54373"/>
                </a:lnTo>
                <a:lnTo>
                  <a:pt x="12649" y="66331"/>
                </a:lnTo>
                <a:lnTo>
                  <a:pt x="15481" y="78143"/>
                </a:lnTo>
                <a:lnTo>
                  <a:pt x="17348" y="89649"/>
                </a:lnTo>
                <a:lnTo>
                  <a:pt x="16268" y="89776"/>
                </a:lnTo>
                <a:lnTo>
                  <a:pt x="7886" y="97180"/>
                </a:lnTo>
                <a:lnTo>
                  <a:pt x="2710" y="108062"/>
                </a:lnTo>
                <a:lnTo>
                  <a:pt x="236" y="121931"/>
                </a:lnTo>
                <a:lnTo>
                  <a:pt x="0" y="124599"/>
                </a:lnTo>
                <a:lnTo>
                  <a:pt x="7365" y="124929"/>
                </a:lnTo>
                <a:lnTo>
                  <a:pt x="8331" y="115379"/>
                </a:lnTo>
                <a:lnTo>
                  <a:pt x="15557" y="114122"/>
                </a:lnTo>
                <a:lnTo>
                  <a:pt x="24536" y="112560"/>
                </a:lnTo>
                <a:lnTo>
                  <a:pt x="25057" y="111734"/>
                </a:lnTo>
                <a:lnTo>
                  <a:pt x="28676" y="120611"/>
                </a:lnTo>
                <a:lnTo>
                  <a:pt x="32224" y="133352"/>
                </a:lnTo>
                <a:lnTo>
                  <a:pt x="37075" y="141007"/>
                </a:lnTo>
                <a:lnTo>
                  <a:pt x="45897" y="142633"/>
                </a:lnTo>
                <a:lnTo>
                  <a:pt x="57084" y="139914"/>
                </a:lnTo>
                <a:lnTo>
                  <a:pt x="68574" y="132814"/>
                </a:lnTo>
                <a:lnTo>
                  <a:pt x="79194" y="122944"/>
                </a:lnTo>
                <a:lnTo>
                  <a:pt x="87772" y="111915"/>
                </a:lnTo>
                <a:lnTo>
                  <a:pt x="92252" y="103631"/>
                </a:lnTo>
                <a:lnTo>
                  <a:pt x="96810" y="90750"/>
                </a:lnTo>
                <a:lnTo>
                  <a:pt x="97546" y="79872"/>
                </a:lnTo>
                <a:lnTo>
                  <a:pt x="93625" y="68751"/>
                </a:lnTo>
                <a:lnTo>
                  <a:pt x="92443" y="66687"/>
                </a:lnTo>
                <a:lnTo>
                  <a:pt x="84714" y="55456"/>
                </a:lnTo>
                <a:lnTo>
                  <a:pt x="77613" y="47403"/>
                </a:lnTo>
                <a:lnTo>
                  <a:pt x="68872" y="37142"/>
                </a:lnTo>
                <a:lnTo>
                  <a:pt x="68135" y="36194"/>
                </a:lnTo>
                <a:lnTo>
                  <a:pt x="60122" y="26256"/>
                </a:lnTo>
                <a:lnTo>
                  <a:pt x="51851" y="16071"/>
                </a:lnTo>
                <a:lnTo>
                  <a:pt x="45072" y="6769"/>
                </a:lnTo>
                <a:lnTo>
                  <a:pt x="43726" y="4724"/>
                </a:lnTo>
                <a:lnTo>
                  <a:pt x="42443" y="2298"/>
                </a:lnTo>
                <a:lnTo>
                  <a:pt x="41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044079" y="4986159"/>
            <a:ext cx="76300" cy="134575"/>
          </a:xfrm>
          <a:custGeom>
            <a:avLst/>
            <a:gdLst/>
            <a:ahLst/>
            <a:cxnLst/>
            <a:rect l="l" t="t" r="r" b="b"/>
            <a:pathLst>
              <a:path w="76300" h="134575">
                <a:moveTo>
                  <a:pt x="18451" y="30649"/>
                </a:moveTo>
                <a:lnTo>
                  <a:pt x="12869" y="42514"/>
                </a:lnTo>
                <a:lnTo>
                  <a:pt x="11175" y="47205"/>
                </a:lnTo>
                <a:lnTo>
                  <a:pt x="7821" y="59717"/>
                </a:lnTo>
                <a:lnTo>
                  <a:pt x="5509" y="71980"/>
                </a:lnTo>
                <a:lnTo>
                  <a:pt x="5079" y="75069"/>
                </a:lnTo>
                <a:lnTo>
                  <a:pt x="3937" y="83908"/>
                </a:lnTo>
                <a:lnTo>
                  <a:pt x="495" y="89662"/>
                </a:lnTo>
                <a:lnTo>
                  <a:pt x="0" y="97815"/>
                </a:lnTo>
                <a:lnTo>
                  <a:pt x="2668" y="110482"/>
                </a:lnTo>
                <a:lnTo>
                  <a:pt x="10641" y="120340"/>
                </a:lnTo>
                <a:lnTo>
                  <a:pt x="14935" y="123850"/>
                </a:lnTo>
                <a:lnTo>
                  <a:pt x="24834" y="130430"/>
                </a:lnTo>
                <a:lnTo>
                  <a:pt x="35088" y="134575"/>
                </a:lnTo>
                <a:lnTo>
                  <a:pt x="44744" y="134098"/>
                </a:lnTo>
                <a:lnTo>
                  <a:pt x="52851" y="126811"/>
                </a:lnTo>
                <a:lnTo>
                  <a:pt x="53149" y="126314"/>
                </a:lnTo>
                <a:lnTo>
                  <a:pt x="56997" y="119735"/>
                </a:lnTo>
                <a:lnTo>
                  <a:pt x="60020" y="112306"/>
                </a:lnTo>
                <a:lnTo>
                  <a:pt x="64693" y="106133"/>
                </a:lnTo>
                <a:lnTo>
                  <a:pt x="67322" y="102679"/>
                </a:lnTo>
                <a:lnTo>
                  <a:pt x="71653" y="99466"/>
                </a:lnTo>
                <a:lnTo>
                  <a:pt x="73571" y="95516"/>
                </a:lnTo>
                <a:lnTo>
                  <a:pt x="76238" y="84415"/>
                </a:lnTo>
                <a:lnTo>
                  <a:pt x="76300" y="71191"/>
                </a:lnTo>
                <a:lnTo>
                  <a:pt x="75388" y="57856"/>
                </a:lnTo>
                <a:lnTo>
                  <a:pt x="75044" y="49568"/>
                </a:lnTo>
                <a:lnTo>
                  <a:pt x="75044" y="41173"/>
                </a:lnTo>
                <a:lnTo>
                  <a:pt x="75501" y="32791"/>
                </a:lnTo>
                <a:lnTo>
                  <a:pt x="74041" y="24498"/>
                </a:lnTo>
                <a:lnTo>
                  <a:pt x="69959" y="12407"/>
                </a:lnTo>
                <a:lnTo>
                  <a:pt x="66623" y="208"/>
                </a:lnTo>
                <a:lnTo>
                  <a:pt x="66611" y="0"/>
                </a:lnTo>
                <a:lnTo>
                  <a:pt x="26987" y="6743"/>
                </a:lnTo>
                <a:lnTo>
                  <a:pt x="24054" y="18449"/>
                </a:lnTo>
                <a:lnTo>
                  <a:pt x="18451" y="306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044079" y="4986159"/>
            <a:ext cx="76300" cy="134575"/>
          </a:xfrm>
          <a:custGeom>
            <a:avLst/>
            <a:gdLst/>
            <a:ahLst/>
            <a:cxnLst/>
            <a:rect l="l" t="t" r="r" b="b"/>
            <a:pathLst>
              <a:path w="76300" h="134575">
                <a:moveTo>
                  <a:pt x="26987" y="6743"/>
                </a:moveTo>
                <a:lnTo>
                  <a:pt x="24054" y="18449"/>
                </a:lnTo>
                <a:lnTo>
                  <a:pt x="18451" y="30649"/>
                </a:lnTo>
                <a:lnTo>
                  <a:pt x="12869" y="42514"/>
                </a:lnTo>
                <a:lnTo>
                  <a:pt x="11175" y="47205"/>
                </a:lnTo>
                <a:lnTo>
                  <a:pt x="7821" y="59717"/>
                </a:lnTo>
                <a:lnTo>
                  <a:pt x="5509" y="71980"/>
                </a:lnTo>
                <a:lnTo>
                  <a:pt x="5079" y="75069"/>
                </a:lnTo>
                <a:lnTo>
                  <a:pt x="3937" y="83908"/>
                </a:lnTo>
                <a:lnTo>
                  <a:pt x="495" y="89662"/>
                </a:lnTo>
                <a:lnTo>
                  <a:pt x="0" y="97815"/>
                </a:lnTo>
                <a:lnTo>
                  <a:pt x="2668" y="110482"/>
                </a:lnTo>
                <a:lnTo>
                  <a:pt x="10641" y="120340"/>
                </a:lnTo>
                <a:lnTo>
                  <a:pt x="14935" y="123850"/>
                </a:lnTo>
                <a:lnTo>
                  <a:pt x="24834" y="130430"/>
                </a:lnTo>
                <a:lnTo>
                  <a:pt x="35088" y="134575"/>
                </a:lnTo>
                <a:lnTo>
                  <a:pt x="44744" y="134098"/>
                </a:lnTo>
                <a:lnTo>
                  <a:pt x="52851" y="126811"/>
                </a:lnTo>
                <a:lnTo>
                  <a:pt x="53149" y="126314"/>
                </a:lnTo>
                <a:lnTo>
                  <a:pt x="56997" y="119735"/>
                </a:lnTo>
                <a:lnTo>
                  <a:pt x="60020" y="112306"/>
                </a:lnTo>
                <a:lnTo>
                  <a:pt x="64693" y="106133"/>
                </a:lnTo>
                <a:lnTo>
                  <a:pt x="67322" y="102679"/>
                </a:lnTo>
                <a:lnTo>
                  <a:pt x="71653" y="99466"/>
                </a:lnTo>
                <a:lnTo>
                  <a:pt x="73571" y="95516"/>
                </a:lnTo>
                <a:lnTo>
                  <a:pt x="76238" y="84415"/>
                </a:lnTo>
                <a:lnTo>
                  <a:pt x="76300" y="71191"/>
                </a:lnTo>
                <a:lnTo>
                  <a:pt x="75388" y="57856"/>
                </a:lnTo>
                <a:lnTo>
                  <a:pt x="75044" y="49568"/>
                </a:lnTo>
                <a:lnTo>
                  <a:pt x="75044" y="41173"/>
                </a:lnTo>
                <a:lnTo>
                  <a:pt x="75501" y="32791"/>
                </a:lnTo>
                <a:lnTo>
                  <a:pt x="74041" y="24498"/>
                </a:lnTo>
                <a:lnTo>
                  <a:pt x="69959" y="12407"/>
                </a:lnTo>
                <a:lnTo>
                  <a:pt x="66623" y="208"/>
                </a:lnTo>
                <a:lnTo>
                  <a:pt x="666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235173" y="5530283"/>
            <a:ext cx="115506" cy="163033"/>
          </a:xfrm>
          <a:custGeom>
            <a:avLst/>
            <a:gdLst/>
            <a:ahLst/>
            <a:cxnLst/>
            <a:rect l="l" t="t" r="r" b="b"/>
            <a:pathLst>
              <a:path w="115506" h="163033">
                <a:moveTo>
                  <a:pt x="4965" y="117297"/>
                </a:moveTo>
                <a:lnTo>
                  <a:pt x="4140" y="122961"/>
                </a:lnTo>
                <a:lnTo>
                  <a:pt x="2666" y="127698"/>
                </a:lnTo>
                <a:lnTo>
                  <a:pt x="660" y="134175"/>
                </a:lnTo>
                <a:lnTo>
                  <a:pt x="1041" y="140741"/>
                </a:lnTo>
                <a:lnTo>
                  <a:pt x="1041" y="150456"/>
                </a:lnTo>
                <a:lnTo>
                  <a:pt x="0" y="157784"/>
                </a:lnTo>
                <a:lnTo>
                  <a:pt x="2031" y="160108"/>
                </a:lnTo>
                <a:lnTo>
                  <a:pt x="4432" y="162852"/>
                </a:lnTo>
                <a:lnTo>
                  <a:pt x="13563" y="162725"/>
                </a:lnTo>
                <a:lnTo>
                  <a:pt x="17246" y="162890"/>
                </a:lnTo>
                <a:lnTo>
                  <a:pt x="30425" y="163033"/>
                </a:lnTo>
                <a:lnTo>
                  <a:pt x="42970" y="161909"/>
                </a:lnTo>
                <a:lnTo>
                  <a:pt x="55029" y="158961"/>
                </a:lnTo>
                <a:lnTo>
                  <a:pt x="66752" y="153635"/>
                </a:lnTo>
                <a:lnTo>
                  <a:pt x="71107" y="150901"/>
                </a:lnTo>
                <a:lnTo>
                  <a:pt x="80130" y="142676"/>
                </a:lnTo>
                <a:lnTo>
                  <a:pt x="87747" y="131991"/>
                </a:lnTo>
                <a:lnTo>
                  <a:pt x="94062" y="119942"/>
                </a:lnTo>
                <a:lnTo>
                  <a:pt x="99179" y="107626"/>
                </a:lnTo>
                <a:lnTo>
                  <a:pt x="103149" y="96316"/>
                </a:lnTo>
                <a:lnTo>
                  <a:pt x="105003" y="90716"/>
                </a:lnTo>
                <a:lnTo>
                  <a:pt x="106756" y="85255"/>
                </a:lnTo>
                <a:lnTo>
                  <a:pt x="108534" y="79603"/>
                </a:lnTo>
                <a:lnTo>
                  <a:pt x="109956" y="75107"/>
                </a:lnTo>
                <a:lnTo>
                  <a:pt x="113118" y="71729"/>
                </a:lnTo>
                <a:lnTo>
                  <a:pt x="114084" y="67360"/>
                </a:lnTo>
                <a:lnTo>
                  <a:pt x="115506" y="60871"/>
                </a:lnTo>
                <a:lnTo>
                  <a:pt x="114426" y="52069"/>
                </a:lnTo>
                <a:lnTo>
                  <a:pt x="114211" y="45567"/>
                </a:lnTo>
                <a:lnTo>
                  <a:pt x="113433" y="32874"/>
                </a:lnTo>
                <a:lnTo>
                  <a:pt x="111943" y="20197"/>
                </a:lnTo>
                <a:lnTo>
                  <a:pt x="109745" y="7659"/>
                </a:lnTo>
                <a:lnTo>
                  <a:pt x="108026" y="0"/>
                </a:lnTo>
                <a:lnTo>
                  <a:pt x="35826" y="10566"/>
                </a:lnTo>
                <a:lnTo>
                  <a:pt x="36093" y="15608"/>
                </a:lnTo>
                <a:lnTo>
                  <a:pt x="34429" y="20472"/>
                </a:lnTo>
                <a:lnTo>
                  <a:pt x="34594" y="30860"/>
                </a:lnTo>
                <a:lnTo>
                  <a:pt x="35483" y="36334"/>
                </a:lnTo>
                <a:lnTo>
                  <a:pt x="36169" y="41643"/>
                </a:lnTo>
                <a:lnTo>
                  <a:pt x="35727" y="54107"/>
                </a:lnTo>
                <a:lnTo>
                  <a:pt x="31818" y="65958"/>
                </a:lnTo>
                <a:lnTo>
                  <a:pt x="25565" y="79368"/>
                </a:lnTo>
                <a:lnTo>
                  <a:pt x="19410" y="90610"/>
                </a:lnTo>
                <a:lnTo>
                  <a:pt x="13142" y="101622"/>
                </a:lnTo>
                <a:lnTo>
                  <a:pt x="7283" y="112595"/>
                </a:lnTo>
                <a:lnTo>
                  <a:pt x="7099" y="112966"/>
                </a:lnTo>
                <a:lnTo>
                  <a:pt x="4965" y="11729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235173" y="5530283"/>
            <a:ext cx="115506" cy="163033"/>
          </a:xfrm>
          <a:custGeom>
            <a:avLst/>
            <a:gdLst/>
            <a:ahLst/>
            <a:cxnLst/>
            <a:rect l="l" t="t" r="r" b="b"/>
            <a:pathLst>
              <a:path w="115506" h="163033">
                <a:moveTo>
                  <a:pt x="35826" y="10566"/>
                </a:moveTo>
                <a:lnTo>
                  <a:pt x="36093" y="15608"/>
                </a:lnTo>
                <a:lnTo>
                  <a:pt x="34429" y="20472"/>
                </a:lnTo>
                <a:lnTo>
                  <a:pt x="34505" y="25526"/>
                </a:lnTo>
                <a:lnTo>
                  <a:pt x="34594" y="30860"/>
                </a:lnTo>
                <a:lnTo>
                  <a:pt x="35483" y="36334"/>
                </a:lnTo>
                <a:lnTo>
                  <a:pt x="36169" y="41643"/>
                </a:lnTo>
                <a:lnTo>
                  <a:pt x="35727" y="54107"/>
                </a:lnTo>
                <a:lnTo>
                  <a:pt x="31818" y="65958"/>
                </a:lnTo>
                <a:lnTo>
                  <a:pt x="25565" y="79368"/>
                </a:lnTo>
                <a:lnTo>
                  <a:pt x="19410" y="90610"/>
                </a:lnTo>
                <a:lnTo>
                  <a:pt x="13142" y="101622"/>
                </a:lnTo>
                <a:lnTo>
                  <a:pt x="7283" y="112595"/>
                </a:lnTo>
                <a:lnTo>
                  <a:pt x="7099" y="112966"/>
                </a:lnTo>
                <a:lnTo>
                  <a:pt x="4965" y="117297"/>
                </a:lnTo>
                <a:lnTo>
                  <a:pt x="4140" y="122961"/>
                </a:lnTo>
                <a:lnTo>
                  <a:pt x="2666" y="127698"/>
                </a:lnTo>
                <a:lnTo>
                  <a:pt x="660" y="134175"/>
                </a:lnTo>
                <a:lnTo>
                  <a:pt x="1041" y="140741"/>
                </a:lnTo>
                <a:lnTo>
                  <a:pt x="1041" y="147472"/>
                </a:lnTo>
                <a:lnTo>
                  <a:pt x="1041" y="150456"/>
                </a:lnTo>
                <a:lnTo>
                  <a:pt x="0" y="157784"/>
                </a:lnTo>
                <a:lnTo>
                  <a:pt x="2031" y="160108"/>
                </a:lnTo>
                <a:lnTo>
                  <a:pt x="4432" y="162852"/>
                </a:lnTo>
                <a:lnTo>
                  <a:pt x="13563" y="162725"/>
                </a:lnTo>
                <a:lnTo>
                  <a:pt x="17246" y="162890"/>
                </a:lnTo>
                <a:lnTo>
                  <a:pt x="30425" y="163033"/>
                </a:lnTo>
                <a:lnTo>
                  <a:pt x="42970" y="161909"/>
                </a:lnTo>
                <a:lnTo>
                  <a:pt x="55029" y="158961"/>
                </a:lnTo>
                <a:lnTo>
                  <a:pt x="66752" y="153635"/>
                </a:lnTo>
                <a:lnTo>
                  <a:pt x="71107" y="150901"/>
                </a:lnTo>
                <a:lnTo>
                  <a:pt x="80130" y="142676"/>
                </a:lnTo>
                <a:lnTo>
                  <a:pt x="87747" y="131991"/>
                </a:lnTo>
                <a:lnTo>
                  <a:pt x="94062" y="119942"/>
                </a:lnTo>
                <a:lnTo>
                  <a:pt x="99179" y="107626"/>
                </a:lnTo>
                <a:lnTo>
                  <a:pt x="103149" y="96316"/>
                </a:lnTo>
                <a:lnTo>
                  <a:pt x="105003" y="90716"/>
                </a:lnTo>
                <a:lnTo>
                  <a:pt x="106756" y="85255"/>
                </a:lnTo>
                <a:lnTo>
                  <a:pt x="108534" y="79603"/>
                </a:lnTo>
                <a:lnTo>
                  <a:pt x="109956" y="75107"/>
                </a:lnTo>
                <a:lnTo>
                  <a:pt x="113118" y="71729"/>
                </a:lnTo>
                <a:lnTo>
                  <a:pt x="114084" y="67360"/>
                </a:lnTo>
                <a:lnTo>
                  <a:pt x="115506" y="60871"/>
                </a:lnTo>
                <a:lnTo>
                  <a:pt x="114426" y="52069"/>
                </a:lnTo>
                <a:lnTo>
                  <a:pt x="114211" y="45567"/>
                </a:lnTo>
                <a:lnTo>
                  <a:pt x="113433" y="32874"/>
                </a:lnTo>
                <a:lnTo>
                  <a:pt x="111943" y="20197"/>
                </a:lnTo>
                <a:lnTo>
                  <a:pt x="109745" y="7659"/>
                </a:lnTo>
                <a:lnTo>
                  <a:pt x="1080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142844" y="4949103"/>
            <a:ext cx="230604" cy="611900"/>
          </a:xfrm>
          <a:custGeom>
            <a:avLst/>
            <a:gdLst/>
            <a:ahLst/>
            <a:cxnLst/>
            <a:rect l="l" t="t" r="r" b="b"/>
            <a:pathLst>
              <a:path w="230604" h="611900">
                <a:moveTo>
                  <a:pt x="177240" y="608217"/>
                </a:moveTo>
                <a:lnTo>
                  <a:pt x="190113" y="604342"/>
                </a:lnTo>
                <a:lnTo>
                  <a:pt x="202002" y="599117"/>
                </a:lnTo>
                <a:lnTo>
                  <a:pt x="212442" y="592549"/>
                </a:lnTo>
                <a:lnTo>
                  <a:pt x="220967" y="584642"/>
                </a:lnTo>
                <a:lnTo>
                  <a:pt x="227113" y="575401"/>
                </a:lnTo>
                <a:lnTo>
                  <a:pt x="230414" y="564832"/>
                </a:lnTo>
                <a:lnTo>
                  <a:pt x="230604" y="554494"/>
                </a:lnTo>
                <a:lnTo>
                  <a:pt x="228460" y="542075"/>
                </a:lnTo>
                <a:lnTo>
                  <a:pt x="225127" y="529800"/>
                </a:lnTo>
                <a:lnTo>
                  <a:pt x="221147" y="517615"/>
                </a:lnTo>
                <a:lnTo>
                  <a:pt x="217062" y="505462"/>
                </a:lnTo>
                <a:lnTo>
                  <a:pt x="213414" y="493285"/>
                </a:lnTo>
                <a:lnTo>
                  <a:pt x="211668" y="485978"/>
                </a:lnTo>
                <a:lnTo>
                  <a:pt x="208971" y="473754"/>
                </a:lnTo>
                <a:lnTo>
                  <a:pt x="206032" y="461497"/>
                </a:lnTo>
                <a:lnTo>
                  <a:pt x="202926" y="449207"/>
                </a:lnTo>
                <a:lnTo>
                  <a:pt x="199728" y="436885"/>
                </a:lnTo>
                <a:lnTo>
                  <a:pt x="196512" y="424530"/>
                </a:lnTo>
                <a:lnTo>
                  <a:pt x="193355" y="412144"/>
                </a:lnTo>
                <a:lnTo>
                  <a:pt x="190331" y="399727"/>
                </a:lnTo>
                <a:lnTo>
                  <a:pt x="188110" y="390004"/>
                </a:lnTo>
                <a:lnTo>
                  <a:pt x="185709" y="377731"/>
                </a:lnTo>
                <a:lnTo>
                  <a:pt x="183877" y="365321"/>
                </a:lnTo>
                <a:lnTo>
                  <a:pt x="182583" y="352794"/>
                </a:lnTo>
                <a:lnTo>
                  <a:pt x="181799" y="340167"/>
                </a:lnTo>
                <a:lnTo>
                  <a:pt x="181496" y="327460"/>
                </a:lnTo>
                <a:lnTo>
                  <a:pt x="181646" y="314692"/>
                </a:lnTo>
                <a:lnTo>
                  <a:pt x="182220" y="301883"/>
                </a:lnTo>
                <a:lnTo>
                  <a:pt x="183189" y="289051"/>
                </a:lnTo>
                <a:lnTo>
                  <a:pt x="184525" y="276215"/>
                </a:lnTo>
                <a:lnTo>
                  <a:pt x="186198" y="263394"/>
                </a:lnTo>
                <a:lnTo>
                  <a:pt x="188181" y="250608"/>
                </a:lnTo>
                <a:lnTo>
                  <a:pt x="190443" y="237876"/>
                </a:lnTo>
                <a:lnTo>
                  <a:pt x="192957" y="225216"/>
                </a:lnTo>
                <a:lnTo>
                  <a:pt x="195694" y="212648"/>
                </a:lnTo>
                <a:lnTo>
                  <a:pt x="198625" y="200191"/>
                </a:lnTo>
                <a:lnTo>
                  <a:pt x="201722" y="187863"/>
                </a:lnTo>
                <a:lnTo>
                  <a:pt x="204955" y="175685"/>
                </a:lnTo>
                <a:lnTo>
                  <a:pt x="208296" y="163674"/>
                </a:lnTo>
                <a:lnTo>
                  <a:pt x="211716" y="151850"/>
                </a:lnTo>
                <a:lnTo>
                  <a:pt x="215186" y="140233"/>
                </a:lnTo>
                <a:lnTo>
                  <a:pt x="218642" y="128997"/>
                </a:lnTo>
                <a:lnTo>
                  <a:pt x="222226" y="116651"/>
                </a:lnTo>
                <a:lnTo>
                  <a:pt x="225295" y="103790"/>
                </a:lnTo>
                <a:lnTo>
                  <a:pt x="227207" y="91010"/>
                </a:lnTo>
                <a:lnTo>
                  <a:pt x="227318" y="78908"/>
                </a:lnTo>
                <a:lnTo>
                  <a:pt x="226095" y="71589"/>
                </a:lnTo>
                <a:lnTo>
                  <a:pt x="222859" y="59246"/>
                </a:lnTo>
                <a:lnTo>
                  <a:pt x="219156" y="46379"/>
                </a:lnTo>
                <a:lnTo>
                  <a:pt x="215127" y="35040"/>
                </a:lnTo>
                <a:lnTo>
                  <a:pt x="215008" y="34759"/>
                </a:lnTo>
                <a:lnTo>
                  <a:pt x="211684" y="22843"/>
                </a:lnTo>
                <a:lnTo>
                  <a:pt x="209186" y="10429"/>
                </a:lnTo>
                <a:lnTo>
                  <a:pt x="205191" y="0"/>
                </a:lnTo>
                <a:lnTo>
                  <a:pt x="193437" y="2299"/>
                </a:lnTo>
                <a:lnTo>
                  <a:pt x="181513" y="4847"/>
                </a:lnTo>
                <a:lnTo>
                  <a:pt x="169443" y="7562"/>
                </a:lnTo>
                <a:lnTo>
                  <a:pt x="157248" y="10362"/>
                </a:lnTo>
                <a:lnTo>
                  <a:pt x="144952" y="13164"/>
                </a:lnTo>
                <a:lnTo>
                  <a:pt x="132576" y="15886"/>
                </a:lnTo>
                <a:lnTo>
                  <a:pt x="120144" y="18448"/>
                </a:lnTo>
                <a:lnTo>
                  <a:pt x="107677" y="20766"/>
                </a:lnTo>
                <a:lnTo>
                  <a:pt x="95199" y="22758"/>
                </a:lnTo>
                <a:lnTo>
                  <a:pt x="82731" y="24343"/>
                </a:lnTo>
                <a:lnTo>
                  <a:pt x="70297" y="25439"/>
                </a:lnTo>
                <a:lnTo>
                  <a:pt x="57919" y="25964"/>
                </a:lnTo>
                <a:lnTo>
                  <a:pt x="45619" y="25835"/>
                </a:lnTo>
                <a:lnTo>
                  <a:pt x="33419" y="24970"/>
                </a:lnTo>
                <a:lnTo>
                  <a:pt x="21344" y="23288"/>
                </a:lnTo>
                <a:lnTo>
                  <a:pt x="9414" y="20707"/>
                </a:lnTo>
                <a:lnTo>
                  <a:pt x="6690" y="19977"/>
                </a:lnTo>
                <a:lnTo>
                  <a:pt x="6052" y="32653"/>
                </a:lnTo>
                <a:lnTo>
                  <a:pt x="5245" y="45297"/>
                </a:lnTo>
                <a:lnTo>
                  <a:pt x="4331" y="57919"/>
                </a:lnTo>
                <a:lnTo>
                  <a:pt x="3371" y="70528"/>
                </a:lnTo>
                <a:lnTo>
                  <a:pt x="2424" y="83135"/>
                </a:lnTo>
                <a:lnTo>
                  <a:pt x="1553" y="95748"/>
                </a:lnTo>
                <a:lnTo>
                  <a:pt x="818" y="108378"/>
                </a:lnTo>
                <a:lnTo>
                  <a:pt x="280" y="121034"/>
                </a:lnTo>
                <a:lnTo>
                  <a:pt x="0" y="133726"/>
                </a:lnTo>
                <a:lnTo>
                  <a:pt x="38" y="146463"/>
                </a:lnTo>
                <a:lnTo>
                  <a:pt x="455" y="159207"/>
                </a:lnTo>
                <a:lnTo>
                  <a:pt x="1280" y="169129"/>
                </a:lnTo>
                <a:lnTo>
                  <a:pt x="2950" y="181571"/>
                </a:lnTo>
                <a:lnTo>
                  <a:pt x="5491" y="195725"/>
                </a:lnTo>
                <a:lnTo>
                  <a:pt x="8932" y="210786"/>
                </a:lnTo>
                <a:lnTo>
                  <a:pt x="13301" y="225946"/>
                </a:lnTo>
                <a:lnTo>
                  <a:pt x="18627" y="240398"/>
                </a:lnTo>
                <a:lnTo>
                  <a:pt x="24937" y="253336"/>
                </a:lnTo>
                <a:lnTo>
                  <a:pt x="32261" y="263953"/>
                </a:lnTo>
                <a:lnTo>
                  <a:pt x="40625" y="271442"/>
                </a:lnTo>
                <a:lnTo>
                  <a:pt x="48664" y="274764"/>
                </a:lnTo>
                <a:lnTo>
                  <a:pt x="47795" y="287810"/>
                </a:lnTo>
                <a:lnTo>
                  <a:pt x="47167" y="300576"/>
                </a:lnTo>
                <a:lnTo>
                  <a:pt x="46740" y="313150"/>
                </a:lnTo>
                <a:lnTo>
                  <a:pt x="46478" y="325619"/>
                </a:lnTo>
                <a:lnTo>
                  <a:pt x="46340" y="338069"/>
                </a:lnTo>
                <a:lnTo>
                  <a:pt x="46289" y="380466"/>
                </a:lnTo>
                <a:lnTo>
                  <a:pt x="46886" y="393683"/>
                </a:lnTo>
                <a:lnTo>
                  <a:pt x="48609" y="406432"/>
                </a:lnTo>
                <a:lnTo>
                  <a:pt x="51303" y="418791"/>
                </a:lnTo>
                <a:lnTo>
                  <a:pt x="54815" y="430841"/>
                </a:lnTo>
                <a:lnTo>
                  <a:pt x="58989" y="442664"/>
                </a:lnTo>
                <a:lnTo>
                  <a:pt x="63671" y="454338"/>
                </a:lnTo>
                <a:lnTo>
                  <a:pt x="68707" y="465944"/>
                </a:lnTo>
                <a:lnTo>
                  <a:pt x="73943" y="477562"/>
                </a:lnTo>
                <a:lnTo>
                  <a:pt x="79224" y="489273"/>
                </a:lnTo>
                <a:lnTo>
                  <a:pt x="84395" y="501157"/>
                </a:lnTo>
                <a:lnTo>
                  <a:pt x="89303" y="513294"/>
                </a:lnTo>
                <a:lnTo>
                  <a:pt x="94282" y="526691"/>
                </a:lnTo>
                <a:lnTo>
                  <a:pt x="98507" y="538851"/>
                </a:lnTo>
                <a:lnTo>
                  <a:pt x="102373" y="550963"/>
                </a:lnTo>
                <a:lnTo>
                  <a:pt x="105842" y="563087"/>
                </a:lnTo>
                <a:lnTo>
                  <a:pt x="108875" y="575280"/>
                </a:lnTo>
                <a:lnTo>
                  <a:pt x="111434" y="587602"/>
                </a:lnTo>
                <a:lnTo>
                  <a:pt x="113482" y="600110"/>
                </a:lnTo>
                <a:lnTo>
                  <a:pt x="114386" y="607174"/>
                </a:lnTo>
                <a:lnTo>
                  <a:pt x="125205" y="610123"/>
                </a:lnTo>
                <a:lnTo>
                  <a:pt x="137366" y="611696"/>
                </a:lnTo>
                <a:lnTo>
                  <a:pt x="150401" y="611900"/>
                </a:lnTo>
                <a:lnTo>
                  <a:pt x="163848" y="610738"/>
                </a:lnTo>
                <a:lnTo>
                  <a:pt x="177240" y="6082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142844" y="4949103"/>
            <a:ext cx="230604" cy="611900"/>
          </a:xfrm>
          <a:custGeom>
            <a:avLst/>
            <a:gdLst/>
            <a:ahLst/>
            <a:cxnLst/>
            <a:rect l="l" t="t" r="r" b="b"/>
            <a:pathLst>
              <a:path w="230604" h="611900">
                <a:moveTo>
                  <a:pt x="48664" y="274764"/>
                </a:moveTo>
                <a:lnTo>
                  <a:pt x="47795" y="287810"/>
                </a:lnTo>
                <a:lnTo>
                  <a:pt x="47167" y="300576"/>
                </a:lnTo>
                <a:lnTo>
                  <a:pt x="46740" y="313150"/>
                </a:lnTo>
                <a:lnTo>
                  <a:pt x="46478" y="325619"/>
                </a:lnTo>
                <a:lnTo>
                  <a:pt x="46340" y="338069"/>
                </a:lnTo>
                <a:lnTo>
                  <a:pt x="46289" y="350587"/>
                </a:lnTo>
                <a:lnTo>
                  <a:pt x="46285" y="363261"/>
                </a:lnTo>
                <a:lnTo>
                  <a:pt x="46291" y="376176"/>
                </a:lnTo>
                <a:lnTo>
                  <a:pt x="46289" y="380466"/>
                </a:lnTo>
                <a:lnTo>
                  <a:pt x="46886" y="393683"/>
                </a:lnTo>
                <a:lnTo>
                  <a:pt x="48609" y="406432"/>
                </a:lnTo>
                <a:lnTo>
                  <a:pt x="51303" y="418791"/>
                </a:lnTo>
                <a:lnTo>
                  <a:pt x="54815" y="430841"/>
                </a:lnTo>
                <a:lnTo>
                  <a:pt x="58989" y="442664"/>
                </a:lnTo>
                <a:lnTo>
                  <a:pt x="63671" y="454338"/>
                </a:lnTo>
                <a:lnTo>
                  <a:pt x="68707" y="465944"/>
                </a:lnTo>
                <a:lnTo>
                  <a:pt x="73943" y="477562"/>
                </a:lnTo>
                <a:lnTo>
                  <a:pt x="79224" y="489273"/>
                </a:lnTo>
                <a:lnTo>
                  <a:pt x="84395" y="501157"/>
                </a:lnTo>
                <a:lnTo>
                  <a:pt x="89303" y="513294"/>
                </a:lnTo>
                <a:lnTo>
                  <a:pt x="94282" y="526691"/>
                </a:lnTo>
                <a:lnTo>
                  <a:pt x="98507" y="538851"/>
                </a:lnTo>
                <a:lnTo>
                  <a:pt x="102373" y="550963"/>
                </a:lnTo>
                <a:lnTo>
                  <a:pt x="105842" y="563087"/>
                </a:lnTo>
                <a:lnTo>
                  <a:pt x="108875" y="575280"/>
                </a:lnTo>
                <a:lnTo>
                  <a:pt x="111434" y="587602"/>
                </a:lnTo>
                <a:lnTo>
                  <a:pt x="113482" y="600110"/>
                </a:lnTo>
                <a:lnTo>
                  <a:pt x="114386" y="607174"/>
                </a:lnTo>
                <a:lnTo>
                  <a:pt x="125205" y="610123"/>
                </a:lnTo>
                <a:lnTo>
                  <a:pt x="137366" y="611696"/>
                </a:lnTo>
                <a:lnTo>
                  <a:pt x="150401" y="611900"/>
                </a:lnTo>
                <a:lnTo>
                  <a:pt x="163848" y="610738"/>
                </a:lnTo>
                <a:lnTo>
                  <a:pt x="177240" y="608217"/>
                </a:lnTo>
                <a:lnTo>
                  <a:pt x="190113" y="604342"/>
                </a:lnTo>
                <a:lnTo>
                  <a:pt x="202002" y="599117"/>
                </a:lnTo>
                <a:lnTo>
                  <a:pt x="212442" y="592549"/>
                </a:lnTo>
                <a:lnTo>
                  <a:pt x="220967" y="584642"/>
                </a:lnTo>
                <a:lnTo>
                  <a:pt x="227113" y="575401"/>
                </a:lnTo>
                <a:lnTo>
                  <a:pt x="230414" y="564832"/>
                </a:lnTo>
                <a:lnTo>
                  <a:pt x="230604" y="554494"/>
                </a:lnTo>
                <a:lnTo>
                  <a:pt x="228460" y="542075"/>
                </a:lnTo>
                <a:lnTo>
                  <a:pt x="225127" y="529800"/>
                </a:lnTo>
                <a:lnTo>
                  <a:pt x="221147" y="517615"/>
                </a:lnTo>
                <a:lnTo>
                  <a:pt x="217062" y="505462"/>
                </a:lnTo>
                <a:lnTo>
                  <a:pt x="213414" y="493285"/>
                </a:lnTo>
                <a:lnTo>
                  <a:pt x="211668" y="485978"/>
                </a:lnTo>
                <a:lnTo>
                  <a:pt x="208971" y="473754"/>
                </a:lnTo>
                <a:lnTo>
                  <a:pt x="206032" y="461497"/>
                </a:lnTo>
                <a:lnTo>
                  <a:pt x="202926" y="449207"/>
                </a:lnTo>
                <a:lnTo>
                  <a:pt x="199728" y="436885"/>
                </a:lnTo>
                <a:lnTo>
                  <a:pt x="196512" y="424530"/>
                </a:lnTo>
                <a:lnTo>
                  <a:pt x="193355" y="412144"/>
                </a:lnTo>
                <a:lnTo>
                  <a:pt x="190331" y="399727"/>
                </a:lnTo>
                <a:lnTo>
                  <a:pt x="188110" y="390004"/>
                </a:lnTo>
                <a:lnTo>
                  <a:pt x="185709" y="377731"/>
                </a:lnTo>
                <a:lnTo>
                  <a:pt x="183877" y="365321"/>
                </a:lnTo>
                <a:lnTo>
                  <a:pt x="182583" y="352794"/>
                </a:lnTo>
                <a:lnTo>
                  <a:pt x="181799" y="340167"/>
                </a:lnTo>
                <a:lnTo>
                  <a:pt x="181496" y="327460"/>
                </a:lnTo>
                <a:lnTo>
                  <a:pt x="181646" y="314692"/>
                </a:lnTo>
                <a:lnTo>
                  <a:pt x="182220" y="301883"/>
                </a:lnTo>
                <a:lnTo>
                  <a:pt x="183189" y="289051"/>
                </a:lnTo>
                <a:lnTo>
                  <a:pt x="184525" y="276215"/>
                </a:lnTo>
                <a:lnTo>
                  <a:pt x="186198" y="263394"/>
                </a:lnTo>
                <a:lnTo>
                  <a:pt x="188181" y="250608"/>
                </a:lnTo>
                <a:lnTo>
                  <a:pt x="190443" y="237876"/>
                </a:lnTo>
                <a:lnTo>
                  <a:pt x="192957" y="225216"/>
                </a:lnTo>
                <a:lnTo>
                  <a:pt x="195694" y="212648"/>
                </a:lnTo>
                <a:lnTo>
                  <a:pt x="198625" y="200191"/>
                </a:lnTo>
                <a:lnTo>
                  <a:pt x="201722" y="187863"/>
                </a:lnTo>
                <a:lnTo>
                  <a:pt x="204955" y="175685"/>
                </a:lnTo>
                <a:lnTo>
                  <a:pt x="208296" y="163674"/>
                </a:lnTo>
                <a:lnTo>
                  <a:pt x="211716" y="151850"/>
                </a:lnTo>
                <a:lnTo>
                  <a:pt x="215186" y="140233"/>
                </a:lnTo>
                <a:lnTo>
                  <a:pt x="218642" y="128997"/>
                </a:lnTo>
                <a:lnTo>
                  <a:pt x="222226" y="116651"/>
                </a:lnTo>
                <a:lnTo>
                  <a:pt x="225295" y="103790"/>
                </a:lnTo>
                <a:lnTo>
                  <a:pt x="227207" y="91010"/>
                </a:lnTo>
                <a:lnTo>
                  <a:pt x="227318" y="78908"/>
                </a:lnTo>
                <a:lnTo>
                  <a:pt x="226095" y="71589"/>
                </a:lnTo>
                <a:lnTo>
                  <a:pt x="222859" y="59246"/>
                </a:lnTo>
                <a:lnTo>
                  <a:pt x="219156" y="46379"/>
                </a:lnTo>
                <a:lnTo>
                  <a:pt x="215127" y="35040"/>
                </a:lnTo>
                <a:lnTo>
                  <a:pt x="215008" y="34759"/>
                </a:lnTo>
                <a:lnTo>
                  <a:pt x="211684" y="22843"/>
                </a:lnTo>
                <a:lnTo>
                  <a:pt x="209186" y="10429"/>
                </a:lnTo>
                <a:lnTo>
                  <a:pt x="205191" y="0"/>
                </a:lnTo>
                <a:lnTo>
                  <a:pt x="193437" y="2299"/>
                </a:lnTo>
                <a:lnTo>
                  <a:pt x="181513" y="4847"/>
                </a:lnTo>
                <a:lnTo>
                  <a:pt x="169443" y="7562"/>
                </a:lnTo>
                <a:lnTo>
                  <a:pt x="157248" y="10362"/>
                </a:lnTo>
                <a:lnTo>
                  <a:pt x="144952" y="13164"/>
                </a:lnTo>
                <a:lnTo>
                  <a:pt x="132576" y="15886"/>
                </a:lnTo>
                <a:lnTo>
                  <a:pt x="120144" y="18448"/>
                </a:lnTo>
                <a:lnTo>
                  <a:pt x="107677" y="20766"/>
                </a:lnTo>
                <a:lnTo>
                  <a:pt x="95199" y="22758"/>
                </a:lnTo>
                <a:lnTo>
                  <a:pt x="82731" y="24343"/>
                </a:lnTo>
                <a:lnTo>
                  <a:pt x="70297" y="25439"/>
                </a:lnTo>
                <a:lnTo>
                  <a:pt x="57919" y="25964"/>
                </a:lnTo>
                <a:lnTo>
                  <a:pt x="45619" y="25835"/>
                </a:lnTo>
                <a:lnTo>
                  <a:pt x="33419" y="24970"/>
                </a:lnTo>
                <a:lnTo>
                  <a:pt x="21344" y="23288"/>
                </a:lnTo>
                <a:lnTo>
                  <a:pt x="9414" y="20707"/>
                </a:lnTo>
                <a:lnTo>
                  <a:pt x="6690" y="19977"/>
                </a:lnTo>
                <a:lnTo>
                  <a:pt x="6052" y="32653"/>
                </a:lnTo>
                <a:lnTo>
                  <a:pt x="5245" y="45297"/>
                </a:lnTo>
                <a:lnTo>
                  <a:pt x="4331" y="57919"/>
                </a:lnTo>
                <a:lnTo>
                  <a:pt x="3371" y="70528"/>
                </a:lnTo>
                <a:lnTo>
                  <a:pt x="2424" y="83135"/>
                </a:lnTo>
                <a:lnTo>
                  <a:pt x="1553" y="95748"/>
                </a:lnTo>
                <a:lnTo>
                  <a:pt x="818" y="108378"/>
                </a:lnTo>
                <a:lnTo>
                  <a:pt x="280" y="121034"/>
                </a:lnTo>
                <a:lnTo>
                  <a:pt x="0" y="133726"/>
                </a:lnTo>
                <a:lnTo>
                  <a:pt x="38" y="146463"/>
                </a:lnTo>
                <a:lnTo>
                  <a:pt x="455" y="159207"/>
                </a:lnTo>
                <a:lnTo>
                  <a:pt x="1280" y="169129"/>
                </a:lnTo>
                <a:lnTo>
                  <a:pt x="2950" y="181571"/>
                </a:lnTo>
                <a:lnTo>
                  <a:pt x="5491" y="195725"/>
                </a:lnTo>
                <a:lnTo>
                  <a:pt x="8932" y="210786"/>
                </a:lnTo>
                <a:lnTo>
                  <a:pt x="13301" y="225946"/>
                </a:lnTo>
                <a:lnTo>
                  <a:pt x="18627" y="240398"/>
                </a:lnTo>
                <a:lnTo>
                  <a:pt x="24937" y="253336"/>
                </a:lnTo>
                <a:lnTo>
                  <a:pt x="32261" y="263953"/>
                </a:lnTo>
                <a:lnTo>
                  <a:pt x="40625" y="271442"/>
                </a:lnTo>
                <a:lnTo>
                  <a:pt x="48664" y="2747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191889" y="5066921"/>
            <a:ext cx="17564" cy="151460"/>
          </a:xfrm>
          <a:custGeom>
            <a:avLst/>
            <a:gdLst/>
            <a:ahLst/>
            <a:cxnLst/>
            <a:rect l="l" t="t" r="r" b="b"/>
            <a:pathLst>
              <a:path w="17564" h="151460">
                <a:moveTo>
                  <a:pt x="17564" y="0"/>
                </a:moveTo>
                <a:lnTo>
                  <a:pt x="16972" y="15392"/>
                </a:lnTo>
                <a:lnTo>
                  <a:pt x="15426" y="29766"/>
                </a:lnTo>
                <a:lnTo>
                  <a:pt x="13263" y="43191"/>
                </a:lnTo>
                <a:lnTo>
                  <a:pt x="10826" y="55732"/>
                </a:lnTo>
                <a:lnTo>
                  <a:pt x="8453" y="67457"/>
                </a:lnTo>
                <a:lnTo>
                  <a:pt x="6486" y="78435"/>
                </a:lnTo>
                <a:lnTo>
                  <a:pt x="5263" y="88732"/>
                </a:lnTo>
                <a:lnTo>
                  <a:pt x="5118" y="91135"/>
                </a:lnTo>
                <a:lnTo>
                  <a:pt x="4305" y="104115"/>
                </a:lnTo>
                <a:lnTo>
                  <a:pt x="3210" y="116940"/>
                </a:lnTo>
                <a:lnTo>
                  <a:pt x="1994" y="129485"/>
                </a:lnTo>
                <a:lnTo>
                  <a:pt x="1015" y="139509"/>
                </a:lnTo>
                <a:lnTo>
                  <a:pt x="634" y="143484"/>
                </a:lnTo>
                <a:lnTo>
                  <a:pt x="304" y="147459"/>
                </a:lnTo>
                <a:lnTo>
                  <a:pt x="0" y="1514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228618" y="5593389"/>
            <a:ext cx="122997" cy="117260"/>
          </a:xfrm>
          <a:custGeom>
            <a:avLst/>
            <a:gdLst/>
            <a:ahLst/>
            <a:cxnLst/>
            <a:rect l="l" t="t" r="r" b="b"/>
            <a:pathLst>
              <a:path w="122997" h="117260">
                <a:moveTo>
                  <a:pt x="0" y="84230"/>
                </a:moveTo>
                <a:lnTo>
                  <a:pt x="248" y="98793"/>
                </a:lnTo>
                <a:lnTo>
                  <a:pt x="4646" y="108445"/>
                </a:lnTo>
                <a:lnTo>
                  <a:pt x="10234" y="112648"/>
                </a:lnTo>
                <a:lnTo>
                  <a:pt x="20140" y="114299"/>
                </a:lnTo>
                <a:lnTo>
                  <a:pt x="27239" y="115544"/>
                </a:lnTo>
                <a:lnTo>
                  <a:pt x="30401" y="116057"/>
                </a:lnTo>
                <a:lnTo>
                  <a:pt x="42928" y="117260"/>
                </a:lnTo>
                <a:lnTo>
                  <a:pt x="55687" y="117043"/>
                </a:lnTo>
                <a:lnTo>
                  <a:pt x="70299" y="114515"/>
                </a:lnTo>
                <a:lnTo>
                  <a:pt x="81659" y="108889"/>
                </a:lnTo>
                <a:lnTo>
                  <a:pt x="87387" y="103974"/>
                </a:lnTo>
                <a:lnTo>
                  <a:pt x="92581" y="98691"/>
                </a:lnTo>
                <a:lnTo>
                  <a:pt x="96302" y="92519"/>
                </a:lnTo>
                <a:lnTo>
                  <a:pt x="99351" y="87050"/>
                </a:lnTo>
                <a:lnTo>
                  <a:pt x="104856" y="75325"/>
                </a:lnTo>
                <a:lnTo>
                  <a:pt x="109650" y="63563"/>
                </a:lnTo>
                <a:lnTo>
                  <a:pt x="111910" y="57772"/>
                </a:lnTo>
                <a:lnTo>
                  <a:pt x="113307" y="51752"/>
                </a:lnTo>
                <a:lnTo>
                  <a:pt x="115327" y="46100"/>
                </a:lnTo>
                <a:lnTo>
                  <a:pt x="116077" y="44030"/>
                </a:lnTo>
                <a:lnTo>
                  <a:pt x="120523" y="31321"/>
                </a:lnTo>
                <a:lnTo>
                  <a:pt x="122997" y="19164"/>
                </a:lnTo>
                <a:lnTo>
                  <a:pt x="122997" y="8623"/>
                </a:lnTo>
                <a:lnTo>
                  <a:pt x="121423" y="8470"/>
                </a:lnTo>
                <a:lnTo>
                  <a:pt x="122108" y="0"/>
                </a:lnTo>
                <a:lnTo>
                  <a:pt x="119683" y="2260"/>
                </a:lnTo>
                <a:lnTo>
                  <a:pt x="118959" y="8889"/>
                </a:lnTo>
                <a:lnTo>
                  <a:pt x="118197" y="12166"/>
                </a:lnTo>
                <a:lnTo>
                  <a:pt x="116813" y="18059"/>
                </a:lnTo>
                <a:lnTo>
                  <a:pt x="112787" y="22390"/>
                </a:lnTo>
                <a:lnTo>
                  <a:pt x="111199" y="28676"/>
                </a:lnTo>
                <a:lnTo>
                  <a:pt x="109726" y="34505"/>
                </a:lnTo>
                <a:lnTo>
                  <a:pt x="107757" y="38798"/>
                </a:lnTo>
                <a:lnTo>
                  <a:pt x="105929" y="44005"/>
                </a:lnTo>
                <a:lnTo>
                  <a:pt x="104361" y="48078"/>
                </a:lnTo>
                <a:lnTo>
                  <a:pt x="98649" y="59469"/>
                </a:lnTo>
                <a:lnTo>
                  <a:pt x="91811" y="70247"/>
                </a:lnTo>
                <a:lnTo>
                  <a:pt x="84542" y="80657"/>
                </a:lnTo>
                <a:lnTo>
                  <a:pt x="76335" y="89078"/>
                </a:lnTo>
                <a:lnTo>
                  <a:pt x="66243" y="92642"/>
                </a:lnTo>
                <a:lnTo>
                  <a:pt x="54824" y="89230"/>
                </a:lnTo>
                <a:lnTo>
                  <a:pt x="52625" y="87666"/>
                </a:lnTo>
                <a:lnTo>
                  <a:pt x="43808" y="78703"/>
                </a:lnTo>
                <a:lnTo>
                  <a:pt x="34047" y="70357"/>
                </a:lnTo>
                <a:lnTo>
                  <a:pt x="31783" y="69390"/>
                </a:lnTo>
                <a:lnTo>
                  <a:pt x="18681" y="66467"/>
                </a:lnTo>
                <a:lnTo>
                  <a:pt x="6284" y="67195"/>
                </a:lnTo>
                <a:lnTo>
                  <a:pt x="3324" y="71215"/>
                </a:lnTo>
                <a:lnTo>
                  <a:pt x="0" y="8423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228618" y="5593389"/>
            <a:ext cx="122997" cy="117260"/>
          </a:xfrm>
          <a:custGeom>
            <a:avLst/>
            <a:gdLst/>
            <a:ahLst/>
            <a:cxnLst/>
            <a:rect l="l" t="t" r="r" b="b"/>
            <a:pathLst>
              <a:path w="122997" h="117260">
                <a:moveTo>
                  <a:pt x="6284" y="67195"/>
                </a:moveTo>
                <a:lnTo>
                  <a:pt x="18681" y="66467"/>
                </a:lnTo>
                <a:lnTo>
                  <a:pt x="31783" y="69390"/>
                </a:lnTo>
                <a:lnTo>
                  <a:pt x="34047" y="70357"/>
                </a:lnTo>
                <a:lnTo>
                  <a:pt x="43808" y="78703"/>
                </a:lnTo>
                <a:lnTo>
                  <a:pt x="52625" y="87666"/>
                </a:lnTo>
                <a:lnTo>
                  <a:pt x="54824" y="89230"/>
                </a:lnTo>
                <a:lnTo>
                  <a:pt x="66243" y="92642"/>
                </a:lnTo>
                <a:lnTo>
                  <a:pt x="76335" y="89078"/>
                </a:lnTo>
                <a:lnTo>
                  <a:pt x="84542" y="80657"/>
                </a:lnTo>
                <a:lnTo>
                  <a:pt x="91811" y="70247"/>
                </a:lnTo>
                <a:lnTo>
                  <a:pt x="98649" y="59469"/>
                </a:lnTo>
                <a:lnTo>
                  <a:pt x="104361" y="48078"/>
                </a:lnTo>
                <a:lnTo>
                  <a:pt x="105929" y="44005"/>
                </a:lnTo>
                <a:lnTo>
                  <a:pt x="107757" y="38798"/>
                </a:lnTo>
                <a:lnTo>
                  <a:pt x="109726" y="34505"/>
                </a:lnTo>
                <a:lnTo>
                  <a:pt x="111199" y="28676"/>
                </a:lnTo>
                <a:lnTo>
                  <a:pt x="112787" y="22390"/>
                </a:lnTo>
                <a:lnTo>
                  <a:pt x="116813" y="18059"/>
                </a:lnTo>
                <a:lnTo>
                  <a:pt x="118197" y="12166"/>
                </a:lnTo>
                <a:lnTo>
                  <a:pt x="118959" y="8889"/>
                </a:lnTo>
                <a:lnTo>
                  <a:pt x="119683" y="2260"/>
                </a:lnTo>
                <a:lnTo>
                  <a:pt x="122108" y="0"/>
                </a:lnTo>
                <a:lnTo>
                  <a:pt x="121423" y="8470"/>
                </a:lnTo>
                <a:lnTo>
                  <a:pt x="122997" y="8623"/>
                </a:lnTo>
                <a:lnTo>
                  <a:pt x="122997" y="19164"/>
                </a:lnTo>
                <a:lnTo>
                  <a:pt x="120523" y="31321"/>
                </a:lnTo>
                <a:lnTo>
                  <a:pt x="116077" y="44030"/>
                </a:lnTo>
                <a:lnTo>
                  <a:pt x="115327" y="46100"/>
                </a:lnTo>
                <a:lnTo>
                  <a:pt x="113307" y="51752"/>
                </a:lnTo>
                <a:lnTo>
                  <a:pt x="111910" y="57772"/>
                </a:lnTo>
                <a:lnTo>
                  <a:pt x="109650" y="63563"/>
                </a:lnTo>
                <a:lnTo>
                  <a:pt x="104856" y="75325"/>
                </a:lnTo>
                <a:lnTo>
                  <a:pt x="99351" y="87050"/>
                </a:lnTo>
                <a:lnTo>
                  <a:pt x="96302" y="92519"/>
                </a:lnTo>
                <a:lnTo>
                  <a:pt x="92581" y="98691"/>
                </a:lnTo>
                <a:lnTo>
                  <a:pt x="87387" y="103974"/>
                </a:lnTo>
                <a:lnTo>
                  <a:pt x="81659" y="108889"/>
                </a:lnTo>
                <a:lnTo>
                  <a:pt x="70299" y="114515"/>
                </a:lnTo>
                <a:lnTo>
                  <a:pt x="57371" y="116900"/>
                </a:lnTo>
                <a:lnTo>
                  <a:pt x="42928" y="117260"/>
                </a:lnTo>
                <a:lnTo>
                  <a:pt x="30401" y="116057"/>
                </a:lnTo>
                <a:lnTo>
                  <a:pt x="27239" y="115544"/>
                </a:lnTo>
                <a:lnTo>
                  <a:pt x="20140" y="114299"/>
                </a:lnTo>
                <a:lnTo>
                  <a:pt x="10234" y="112648"/>
                </a:lnTo>
                <a:lnTo>
                  <a:pt x="4646" y="108445"/>
                </a:lnTo>
                <a:lnTo>
                  <a:pt x="248" y="98793"/>
                </a:lnTo>
                <a:lnTo>
                  <a:pt x="0" y="84230"/>
                </a:lnTo>
                <a:lnTo>
                  <a:pt x="3324" y="71215"/>
                </a:lnTo>
                <a:lnTo>
                  <a:pt x="6284" y="671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012063" y="4622287"/>
            <a:ext cx="475267" cy="398179"/>
          </a:xfrm>
          <a:custGeom>
            <a:avLst/>
            <a:gdLst/>
            <a:ahLst/>
            <a:cxnLst/>
            <a:rect l="l" t="t" r="r" b="b"/>
            <a:pathLst>
              <a:path w="475267" h="398179">
                <a:moveTo>
                  <a:pt x="94884" y="392074"/>
                </a:moveTo>
                <a:lnTo>
                  <a:pt x="99621" y="392074"/>
                </a:lnTo>
                <a:lnTo>
                  <a:pt x="114035" y="395312"/>
                </a:lnTo>
                <a:lnTo>
                  <a:pt x="113271" y="320353"/>
                </a:lnTo>
                <a:lnTo>
                  <a:pt x="109269" y="308963"/>
                </a:lnTo>
                <a:lnTo>
                  <a:pt x="107401" y="308903"/>
                </a:lnTo>
                <a:lnTo>
                  <a:pt x="105450" y="297522"/>
                </a:lnTo>
                <a:lnTo>
                  <a:pt x="94884" y="392074"/>
                </a:lnTo>
                <a:close/>
              </a:path>
              <a:path w="475267" h="398179">
                <a:moveTo>
                  <a:pt x="120305" y="331808"/>
                </a:moveTo>
                <a:lnTo>
                  <a:pt x="125746" y="343202"/>
                </a:lnTo>
                <a:lnTo>
                  <a:pt x="126583" y="346252"/>
                </a:lnTo>
                <a:lnTo>
                  <a:pt x="126380" y="357033"/>
                </a:lnTo>
                <a:lnTo>
                  <a:pt x="124263" y="370768"/>
                </a:lnTo>
                <a:lnTo>
                  <a:pt x="123248" y="383778"/>
                </a:lnTo>
                <a:lnTo>
                  <a:pt x="126352" y="392385"/>
                </a:lnTo>
                <a:lnTo>
                  <a:pt x="127573" y="393179"/>
                </a:lnTo>
                <a:lnTo>
                  <a:pt x="137897" y="391184"/>
                </a:lnTo>
                <a:lnTo>
                  <a:pt x="152196" y="385683"/>
                </a:lnTo>
                <a:lnTo>
                  <a:pt x="158879" y="383921"/>
                </a:lnTo>
                <a:lnTo>
                  <a:pt x="171541" y="384277"/>
                </a:lnTo>
                <a:lnTo>
                  <a:pt x="196952" y="384250"/>
                </a:lnTo>
                <a:lnTo>
                  <a:pt x="209667" y="384066"/>
                </a:lnTo>
                <a:lnTo>
                  <a:pt x="222368" y="383904"/>
                </a:lnTo>
                <a:lnTo>
                  <a:pt x="231777" y="383857"/>
                </a:lnTo>
                <a:lnTo>
                  <a:pt x="244561" y="384170"/>
                </a:lnTo>
                <a:lnTo>
                  <a:pt x="257227" y="384939"/>
                </a:lnTo>
                <a:lnTo>
                  <a:pt x="269841" y="385905"/>
                </a:lnTo>
                <a:lnTo>
                  <a:pt x="282471" y="386811"/>
                </a:lnTo>
                <a:lnTo>
                  <a:pt x="294261" y="387375"/>
                </a:lnTo>
                <a:lnTo>
                  <a:pt x="307729" y="386495"/>
                </a:lnTo>
                <a:lnTo>
                  <a:pt x="319642" y="383709"/>
                </a:lnTo>
                <a:lnTo>
                  <a:pt x="331321" y="380121"/>
                </a:lnTo>
                <a:lnTo>
                  <a:pt x="339079" y="377964"/>
                </a:lnTo>
                <a:lnTo>
                  <a:pt x="350560" y="379160"/>
                </a:lnTo>
                <a:lnTo>
                  <a:pt x="362966" y="381365"/>
                </a:lnTo>
                <a:lnTo>
                  <a:pt x="366295" y="380809"/>
                </a:lnTo>
                <a:lnTo>
                  <a:pt x="365393" y="369807"/>
                </a:lnTo>
                <a:lnTo>
                  <a:pt x="361741" y="356905"/>
                </a:lnTo>
                <a:lnTo>
                  <a:pt x="357254" y="343641"/>
                </a:lnTo>
                <a:lnTo>
                  <a:pt x="353843" y="331553"/>
                </a:lnTo>
                <a:lnTo>
                  <a:pt x="353214" y="327456"/>
                </a:lnTo>
                <a:lnTo>
                  <a:pt x="351108" y="315251"/>
                </a:lnTo>
                <a:lnTo>
                  <a:pt x="350477" y="303149"/>
                </a:lnTo>
                <a:lnTo>
                  <a:pt x="351601" y="298754"/>
                </a:lnTo>
                <a:lnTo>
                  <a:pt x="357770" y="310496"/>
                </a:lnTo>
                <a:lnTo>
                  <a:pt x="363020" y="321895"/>
                </a:lnTo>
                <a:lnTo>
                  <a:pt x="366156" y="329933"/>
                </a:lnTo>
                <a:lnTo>
                  <a:pt x="370055" y="340464"/>
                </a:lnTo>
                <a:lnTo>
                  <a:pt x="372020" y="345650"/>
                </a:lnTo>
                <a:lnTo>
                  <a:pt x="373568" y="351096"/>
                </a:lnTo>
                <a:lnTo>
                  <a:pt x="375935" y="361162"/>
                </a:lnTo>
                <a:lnTo>
                  <a:pt x="377594" y="369316"/>
                </a:lnTo>
                <a:lnTo>
                  <a:pt x="378078" y="374120"/>
                </a:lnTo>
                <a:lnTo>
                  <a:pt x="380659" y="381635"/>
                </a:lnTo>
                <a:lnTo>
                  <a:pt x="384663" y="394346"/>
                </a:lnTo>
                <a:lnTo>
                  <a:pt x="389785" y="408083"/>
                </a:lnTo>
                <a:lnTo>
                  <a:pt x="397083" y="419363"/>
                </a:lnTo>
                <a:lnTo>
                  <a:pt x="407634" y="424700"/>
                </a:lnTo>
                <a:lnTo>
                  <a:pt x="419123" y="423018"/>
                </a:lnTo>
                <a:lnTo>
                  <a:pt x="432381" y="418051"/>
                </a:lnTo>
                <a:lnTo>
                  <a:pt x="443724" y="412635"/>
                </a:lnTo>
                <a:lnTo>
                  <a:pt x="445416" y="411759"/>
                </a:lnTo>
                <a:lnTo>
                  <a:pt x="456418" y="406424"/>
                </a:lnTo>
                <a:lnTo>
                  <a:pt x="469024" y="399278"/>
                </a:lnTo>
                <a:lnTo>
                  <a:pt x="472061" y="396532"/>
                </a:lnTo>
                <a:lnTo>
                  <a:pt x="475267" y="385810"/>
                </a:lnTo>
                <a:lnTo>
                  <a:pt x="474274" y="372351"/>
                </a:lnTo>
                <a:lnTo>
                  <a:pt x="471352" y="360131"/>
                </a:lnTo>
                <a:lnTo>
                  <a:pt x="470346" y="357035"/>
                </a:lnTo>
                <a:lnTo>
                  <a:pt x="466353" y="346747"/>
                </a:lnTo>
                <a:lnTo>
                  <a:pt x="463562" y="341553"/>
                </a:lnTo>
                <a:lnTo>
                  <a:pt x="461505" y="338748"/>
                </a:lnTo>
                <a:lnTo>
                  <a:pt x="459715" y="335626"/>
                </a:lnTo>
                <a:lnTo>
                  <a:pt x="457726" y="329482"/>
                </a:lnTo>
                <a:lnTo>
                  <a:pt x="455513" y="319786"/>
                </a:lnTo>
                <a:lnTo>
                  <a:pt x="452454" y="305033"/>
                </a:lnTo>
                <a:lnTo>
                  <a:pt x="449818" y="292554"/>
                </a:lnTo>
                <a:lnTo>
                  <a:pt x="447364" y="281483"/>
                </a:lnTo>
                <a:lnTo>
                  <a:pt x="444850" y="270955"/>
                </a:lnTo>
                <a:lnTo>
                  <a:pt x="442034" y="260102"/>
                </a:lnTo>
                <a:lnTo>
                  <a:pt x="438676" y="248060"/>
                </a:lnTo>
                <a:lnTo>
                  <a:pt x="434534" y="233961"/>
                </a:lnTo>
                <a:lnTo>
                  <a:pt x="429542" y="219951"/>
                </a:lnTo>
                <a:lnTo>
                  <a:pt x="424023" y="208734"/>
                </a:lnTo>
                <a:lnTo>
                  <a:pt x="417544" y="197839"/>
                </a:lnTo>
                <a:lnTo>
                  <a:pt x="410382" y="187175"/>
                </a:lnTo>
                <a:lnTo>
                  <a:pt x="402814" y="176648"/>
                </a:lnTo>
                <a:lnTo>
                  <a:pt x="395120" y="166165"/>
                </a:lnTo>
                <a:lnTo>
                  <a:pt x="387576" y="155633"/>
                </a:lnTo>
                <a:lnTo>
                  <a:pt x="380461" y="144960"/>
                </a:lnTo>
                <a:lnTo>
                  <a:pt x="374053" y="134053"/>
                </a:lnTo>
                <a:lnTo>
                  <a:pt x="371642" y="129387"/>
                </a:lnTo>
                <a:lnTo>
                  <a:pt x="366596" y="118771"/>
                </a:lnTo>
                <a:lnTo>
                  <a:pt x="361115" y="107008"/>
                </a:lnTo>
                <a:lnTo>
                  <a:pt x="355137" y="94753"/>
                </a:lnTo>
                <a:lnTo>
                  <a:pt x="348595" y="82666"/>
                </a:lnTo>
                <a:lnTo>
                  <a:pt x="341425" y="71402"/>
                </a:lnTo>
                <a:lnTo>
                  <a:pt x="333563" y="61619"/>
                </a:lnTo>
                <a:lnTo>
                  <a:pt x="315203" y="47049"/>
                </a:lnTo>
                <a:lnTo>
                  <a:pt x="304607" y="40031"/>
                </a:lnTo>
                <a:lnTo>
                  <a:pt x="293842" y="33454"/>
                </a:lnTo>
                <a:lnTo>
                  <a:pt x="282872" y="27328"/>
                </a:lnTo>
                <a:lnTo>
                  <a:pt x="271660" y="21667"/>
                </a:lnTo>
                <a:lnTo>
                  <a:pt x="260171" y="16480"/>
                </a:lnTo>
                <a:lnTo>
                  <a:pt x="248368" y="11779"/>
                </a:lnTo>
                <a:lnTo>
                  <a:pt x="236213" y="7577"/>
                </a:lnTo>
                <a:lnTo>
                  <a:pt x="223671" y="3884"/>
                </a:lnTo>
                <a:lnTo>
                  <a:pt x="210705" y="711"/>
                </a:lnTo>
                <a:lnTo>
                  <a:pt x="195885" y="-1870"/>
                </a:lnTo>
                <a:lnTo>
                  <a:pt x="183307" y="-2866"/>
                </a:lnTo>
                <a:lnTo>
                  <a:pt x="170826" y="-2845"/>
                </a:lnTo>
                <a:lnTo>
                  <a:pt x="158349" y="-1934"/>
                </a:lnTo>
                <a:lnTo>
                  <a:pt x="145787" y="-258"/>
                </a:lnTo>
                <a:lnTo>
                  <a:pt x="144198" y="0"/>
                </a:lnTo>
                <a:lnTo>
                  <a:pt x="114235" y="320968"/>
                </a:lnTo>
                <a:lnTo>
                  <a:pt x="115079" y="323297"/>
                </a:lnTo>
                <a:lnTo>
                  <a:pt x="120305" y="331808"/>
                </a:lnTo>
                <a:close/>
              </a:path>
              <a:path w="475267" h="398179">
                <a:moveTo>
                  <a:pt x="121072" y="385060"/>
                </a:moveTo>
                <a:lnTo>
                  <a:pt x="121888" y="370329"/>
                </a:lnTo>
                <a:lnTo>
                  <a:pt x="121301" y="354868"/>
                </a:lnTo>
                <a:lnTo>
                  <a:pt x="120715" y="345122"/>
                </a:lnTo>
                <a:lnTo>
                  <a:pt x="118576" y="332952"/>
                </a:lnTo>
                <a:lnTo>
                  <a:pt x="115079" y="323297"/>
                </a:lnTo>
                <a:lnTo>
                  <a:pt x="114235" y="320968"/>
                </a:lnTo>
                <a:lnTo>
                  <a:pt x="144198" y="0"/>
                </a:lnTo>
                <a:lnTo>
                  <a:pt x="71414" y="23469"/>
                </a:lnTo>
                <a:lnTo>
                  <a:pt x="59311" y="27736"/>
                </a:lnTo>
                <a:lnTo>
                  <a:pt x="46360" y="31594"/>
                </a:lnTo>
                <a:lnTo>
                  <a:pt x="33513" y="35942"/>
                </a:lnTo>
                <a:lnTo>
                  <a:pt x="21718" y="41680"/>
                </a:lnTo>
                <a:lnTo>
                  <a:pt x="11928" y="49706"/>
                </a:lnTo>
                <a:lnTo>
                  <a:pt x="5183" y="60680"/>
                </a:lnTo>
                <a:lnTo>
                  <a:pt x="1728" y="72193"/>
                </a:lnTo>
                <a:lnTo>
                  <a:pt x="0" y="84907"/>
                </a:lnTo>
                <a:lnTo>
                  <a:pt x="528" y="97748"/>
                </a:lnTo>
                <a:lnTo>
                  <a:pt x="3841" y="109641"/>
                </a:lnTo>
                <a:lnTo>
                  <a:pt x="7431" y="115938"/>
                </a:lnTo>
                <a:lnTo>
                  <a:pt x="14664" y="126216"/>
                </a:lnTo>
                <a:lnTo>
                  <a:pt x="21536" y="136753"/>
                </a:lnTo>
                <a:lnTo>
                  <a:pt x="27982" y="147712"/>
                </a:lnTo>
                <a:lnTo>
                  <a:pt x="33934" y="159259"/>
                </a:lnTo>
                <a:lnTo>
                  <a:pt x="39453" y="171616"/>
                </a:lnTo>
                <a:lnTo>
                  <a:pt x="44066" y="183547"/>
                </a:lnTo>
                <a:lnTo>
                  <a:pt x="47984" y="195542"/>
                </a:lnTo>
                <a:lnTo>
                  <a:pt x="51211" y="207657"/>
                </a:lnTo>
                <a:lnTo>
                  <a:pt x="53752" y="219953"/>
                </a:lnTo>
                <a:lnTo>
                  <a:pt x="55612" y="232486"/>
                </a:lnTo>
                <a:lnTo>
                  <a:pt x="56795" y="245316"/>
                </a:lnTo>
                <a:lnTo>
                  <a:pt x="57306" y="258500"/>
                </a:lnTo>
                <a:lnTo>
                  <a:pt x="57330" y="262064"/>
                </a:lnTo>
                <a:lnTo>
                  <a:pt x="56913" y="274707"/>
                </a:lnTo>
                <a:lnTo>
                  <a:pt x="55815" y="287316"/>
                </a:lnTo>
                <a:lnTo>
                  <a:pt x="54249" y="299908"/>
                </a:lnTo>
                <a:lnTo>
                  <a:pt x="52426" y="312496"/>
                </a:lnTo>
                <a:lnTo>
                  <a:pt x="50559" y="325095"/>
                </a:lnTo>
                <a:lnTo>
                  <a:pt x="48862" y="337722"/>
                </a:lnTo>
                <a:lnTo>
                  <a:pt x="47546" y="350389"/>
                </a:lnTo>
                <a:lnTo>
                  <a:pt x="46825" y="363113"/>
                </a:lnTo>
                <a:lnTo>
                  <a:pt x="46763" y="366255"/>
                </a:lnTo>
                <a:lnTo>
                  <a:pt x="47720" y="383538"/>
                </a:lnTo>
                <a:lnTo>
                  <a:pt x="55585" y="390901"/>
                </a:lnTo>
                <a:lnTo>
                  <a:pt x="69064" y="392074"/>
                </a:lnTo>
                <a:lnTo>
                  <a:pt x="94884" y="392074"/>
                </a:lnTo>
                <a:lnTo>
                  <a:pt x="105450" y="297522"/>
                </a:lnTo>
                <a:lnTo>
                  <a:pt x="107401" y="308903"/>
                </a:lnTo>
                <a:lnTo>
                  <a:pt x="109269" y="308963"/>
                </a:lnTo>
                <a:lnTo>
                  <a:pt x="113271" y="320353"/>
                </a:lnTo>
                <a:lnTo>
                  <a:pt x="114035" y="395312"/>
                </a:lnTo>
                <a:lnTo>
                  <a:pt x="117477" y="393331"/>
                </a:lnTo>
                <a:lnTo>
                  <a:pt x="121072" y="3850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012063" y="4619421"/>
            <a:ext cx="475267" cy="427567"/>
          </a:xfrm>
          <a:custGeom>
            <a:avLst/>
            <a:gdLst/>
            <a:ahLst/>
            <a:cxnLst/>
            <a:rect l="l" t="t" r="r" b="b"/>
            <a:pathLst>
              <a:path w="475267" h="427567">
                <a:moveTo>
                  <a:pt x="71414" y="26336"/>
                </a:moveTo>
                <a:lnTo>
                  <a:pt x="59311" y="30602"/>
                </a:lnTo>
                <a:lnTo>
                  <a:pt x="46360" y="34460"/>
                </a:lnTo>
                <a:lnTo>
                  <a:pt x="33513" y="38809"/>
                </a:lnTo>
                <a:lnTo>
                  <a:pt x="21718" y="44546"/>
                </a:lnTo>
                <a:lnTo>
                  <a:pt x="11928" y="52572"/>
                </a:lnTo>
                <a:lnTo>
                  <a:pt x="5183" y="63547"/>
                </a:lnTo>
                <a:lnTo>
                  <a:pt x="1728" y="75059"/>
                </a:lnTo>
                <a:lnTo>
                  <a:pt x="0" y="87774"/>
                </a:lnTo>
                <a:lnTo>
                  <a:pt x="528" y="100615"/>
                </a:lnTo>
                <a:lnTo>
                  <a:pt x="3841" y="112508"/>
                </a:lnTo>
                <a:lnTo>
                  <a:pt x="7431" y="118804"/>
                </a:lnTo>
                <a:lnTo>
                  <a:pt x="14664" y="129083"/>
                </a:lnTo>
                <a:lnTo>
                  <a:pt x="21536" y="139619"/>
                </a:lnTo>
                <a:lnTo>
                  <a:pt x="27982" y="150579"/>
                </a:lnTo>
                <a:lnTo>
                  <a:pt x="33934" y="162125"/>
                </a:lnTo>
                <a:lnTo>
                  <a:pt x="39453" y="174482"/>
                </a:lnTo>
                <a:lnTo>
                  <a:pt x="44066" y="186414"/>
                </a:lnTo>
                <a:lnTo>
                  <a:pt x="47984" y="198408"/>
                </a:lnTo>
                <a:lnTo>
                  <a:pt x="51211" y="210524"/>
                </a:lnTo>
                <a:lnTo>
                  <a:pt x="53752" y="222819"/>
                </a:lnTo>
                <a:lnTo>
                  <a:pt x="55612" y="235353"/>
                </a:lnTo>
                <a:lnTo>
                  <a:pt x="56795" y="248182"/>
                </a:lnTo>
                <a:lnTo>
                  <a:pt x="57306" y="261367"/>
                </a:lnTo>
                <a:lnTo>
                  <a:pt x="57330" y="264930"/>
                </a:lnTo>
                <a:lnTo>
                  <a:pt x="56913" y="277573"/>
                </a:lnTo>
                <a:lnTo>
                  <a:pt x="55815" y="290183"/>
                </a:lnTo>
                <a:lnTo>
                  <a:pt x="54249" y="302774"/>
                </a:lnTo>
                <a:lnTo>
                  <a:pt x="52426" y="315362"/>
                </a:lnTo>
                <a:lnTo>
                  <a:pt x="50559" y="327962"/>
                </a:lnTo>
                <a:lnTo>
                  <a:pt x="48862" y="340588"/>
                </a:lnTo>
                <a:lnTo>
                  <a:pt x="47546" y="353256"/>
                </a:lnTo>
                <a:lnTo>
                  <a:pt x="46825" y="365980"/>
                </a:lnTo>
                <a:lnTo>
                  <a:pt x="46763" y="369121"/>
                </a:lnTo>
                <a:lnTo>
                  <a:pt x="47720" y="386405"/>
                </a:lnTo>
                <a:lnTo>
                  <a:pt x="55585" y="393768"/>
                </a:lnTo>
                <a:lnTo>
                  <a:pt x="69064" y="394940"/>
                </a:lnTo>
                <a:lnTo>
                  <a:pt x="94884" y="394940"/>
                </a:lnTo>
                <a:lnTo>
                  <a:pt x="99621" y="394940"/>
                </a:lnTo>
                <a:lnTo>
                  <a:pt x="114035" y="398179"/>
                </a:lnTo>
                <a:lnTo>
                  <a:pt x="117477" y="396198"/>
                </a:lnTo>
                <a:lnTo>
                  <a:pt x="121072" y="387926"/>
                </a:lnTo>
                <a:lnTo>
                  <a:pt x="121888" y="373195"/>
                </a:lnTo>
                <a:lnTo>
                  <a:pt x="121301" y="357734"/>
                </a:lnTo>
                <a:lnTo>
                  <a:pt x="120715" y="347988"/>
                </a:lnTo>
                <a:lnTo>
                  <a:pt x="118576" y="335819"/>
                </a:lnTo>
                <a:lnTo>
                  <a:pt x="114235" y="323835"/>
                </a:lnTo>
                <a:lnTo>
                  <a:pt x="109269" y="311829"/>
                </a:lnTo>
                <a:lnTo>
                  <a:pt x="105450" y="300389"/>
                </a:lnTo>
                <a:lnTo>
                  <a:pt x="107401" y="311770"/>
                </a:lnTo>
                <a:lnTo>
                  <a:pt x="113271" y="323220"/>
                </a:lnTo>
                <a:lnTo>
                  <a:pt x="120305" y="334674"/>
                </a:lnTo>
                <a:lnTo>
                  <a:pt x="125746" y="346069"/>
                </a:lnTo>
                <a:lnTo>
                  <a:pt x="126583" y="349119"/>
                </a:lnTo>
                <a:lnTo>
                  <a:pt x="126380" y="359900"/>
                </a:lnTo>
                <a:lnTo>
                  <a:pt x="124263" y="373634"/>
                </a:lnTo>
                <a:lnTo>
                  <a:pt x="123248" y="386645"/>
                </a:lnTo>
                <a:lnTo>
                  <a:pt x="126352" y="395251"/>
                </a:lnTo>
                <a:lnTo>
                  <a:pt x="127573" y="396045"/>
                </a:lnTo>
                <a:lnTo>
                  <a:pt x="137897" y="394051"/>
                </a:lnTo>
                <a:lnTo>
                  <a:pt x="152196" y="388549"/>
                </a:lnTo>
                <a:lnTo>
                  <a:pt x="158879" y="386787"/>
                </a:lnTo>
                <a:lnTo>
                  <a:pt x="171541" y="387144"/>
                </a:lnTo>
                <a:lnTo>
                  <a:pt x="184237" y="387220"/>
                </a:lnTo>
                <a:lnTo>
                  <a:pt x="196952" y="387116"/>
                </a:lnTo>
                <a:lnTo>
                  <a:pt x="209667" y="386933"/>
                </a:lnTo>
                <a:lnTo>
                  <a:pt x="222368" y="386771"/>
                </a:lnTo>
                <a:lnTo>
                  <a:pt x="231777" y="386723"/>
                </a:lnTo>
                <a:lnTo>
                  <a:pt x="244561" y="387037"/>
                </a:lnTo>
                <a:lnTo>
                  <a:pt x="257227" y="387805"/>
                </a:lnTo>
                <a:lnTo>
                  <a:pt x="269841" y="388771"/>
                </a:lnTo>
                <a:lnTo>
                  <a:pt x="282471" y="389678"/>
                </a:lnTo>
                <a:lnTo>
                  <a:pt x="294261" y="390241"/>
                </a:lnTo>
                <a:lnTo>
                  <a:pt x="307729" y="389361"/>
                </a:lnTo>
                <a:lnTo>
                  <a:pt x="319642" y="386575"/>
                </a:lnTo>
                <a:lnTo>
                  <a:pt x="331321" y="382987"/>
                </a:lnTo>
                <a:lnTo>
                  <a:pt x="339079" y="380831"/>
                </a:lnTo>
                <a:lnTo>
                  <a:pt x="350560" y="382026"/>
                </a:lnTo>
                <a:lnTo>
                  <a:pt x="362966" y="384232"/>
                </a:lnTo>
                <a:lnTo>
                  <a:pt x="366295" y="383675"/>
                </a:lnTo>
                <a:lnTo>
                  <a:pt x="365393" y="372673"/>
                </a:lnTo>
                <a:lnTo>
                  <a:pt x="361741" y="359771"/>
                </a:lnTo>
                <a:lnTo>
                  <a:pt x="357254" y="346507"/>
                </a:lnTo>
                <a:lnTo>
                  <a:pt x="353843" y="334419"/>
                </a:lnTo>
                <a:lnTo>
                  <a:pt x="353214" y="330323"/>
                </a:lnTo>
                <a:lnTo>
                  <a:pt x="351108" y="318117"/>
                </a:lnTo>
                <a:lnTo>
                  <a:pt x="350477" y="306015"/>
                </a:lnTo>
                <a:lnTo>
                  <a:pt x="351601" y="301621"/>
                </a:lnTo>
                <a:lnTo>
                  <a:pt x="357770" y="313362"/>
                </a:lnTo>
                <a:lnTo>
                  <a:pt x="363020" y="324761"/>
                </a:lnTo>
                <a:lnTo>
                  <a:pt x="366156" y="332799"/>
                </a:lnTo>
                <a:lnTo>
                  <a:pt x="370055" y="343331"/>
                </a:lnTo>
                <a:lnTo>
                  <a:pt x="372020" y="348517"/>
                </a:lnTo>
                <a:lnTo>
                  <a:pt x="373568" y="353962"/>
                </a:lnTo>
                <a:lnTo>
                  <a:pt x="375935" y="364029"/>
                </a:lnTo>
                <a:lnTo>
                  <a:pt x="377594" y="372182"/>
                </a:lnTo>
                <a:lnTo>
                  <a:pt x="377667" y="374411"/>
                </a:lnTo>
                <a:lnTo>
                  <a:pt x="377410" y="374687"/>
                </a:lnTo>
                <a:lnTo>
                  <a:pt x="378078" y="376986"/>
                </a:lnTo>
                <a:lnTo>
                  <a:pt x="380659" y="384501"/>
                </a:lnTo>
                <a:lnTo>
                  <a:pt x="384663" y="397212"/>
                </a:lnTo>
                <a:lnTo>
                  <a:pt x="389785" y="410950"/>
                </a:lnTo>
                <a:lnTo>
                  <a:pt x="397083" y="422229"/>
                </a:lnTo>
                <a:lnTo>
                  <a:pt x="407634" y="427567"/>
                </a:lnTo>
                <a:lnTo>
                  <a:pt x="419123" y="425885"/>
                </a:lnTo>
                <a:lnTo>
                  <a:pt x="432381" y="420918"/>
                </a:lnTo>
                <a:lnTo>
                  <a:pt x="443724" y="415501"/>
                </a:lnTo>
                <a:lnTo>
                  <a:pt x="445416" y="414625"/>
                </a:lnTo>
                <a:lnTo>
                  <a:pt x="456418" y="409290"/>
                </a:lnTo>
                <a:lnTo>
                  <a:pt x="469024" y="402145"/>
                </a:lnTo>
                <a:lnTo>
                  <a:pt x="472061" y="399398"/>
                </a:lnTo>
                <a:lnTo>
                  <a:pt x="475267" y="388676"/>
                </a:lnTo>
                <a:lnTo>
                  <a:pt x="474274" y="375217"/>
                </a:lnTo>
                <a:lnTo>
                  <a:pt x="471352" y="362998"/>
                </a:lnTo>
                <a:lnTo>
                  <a:pt x="470346" y="359901"/>
                </a:lnTo>
                <a:lnTo>
                  <a:pt x="466353" y="349614"/>
                </a:lnTo>
                <a:lnTo>
                  <a:pt x="463562" y="344420"/>
                </a:lnTo>
                <a:lnTo>
                  <a:pt x="461505" y="341615"/>
                </a:lnTo>
                <a:lnTo>
                  <a:pt x="459715" y="338492"/>
                </a:lnTo>
                <a:lnTo>
                  <a:pt x="457726" y="332349"/>
                </a:lnTo>
                <a:lnTo>
                  <a:pt x="455513" y="322652"/>
                </a:lnTo>
                <a:lnTo>
                  <a:pt x="452454" y="307899"/>
                </a:lnTo>
                <a:lnTo>
                  <a:pt x="449818" y="295420"/>
                </a:lnTo>
                <a:lnTo>
                  <a:pt x="447364" y="284350"/>
                </a:lnTo>
                <a:lnTo>
                  <a:pt x="444850" y="273821"/>
                </a:lnTo>
                <a:lnTo>
                  <a:pt x="442034" y="262969"/>
                </a:lnTo>
                <a:lnTo>
                  <a:pt x="438676" y="250926"/>
                </a:lnTo>
                <a:lnTo>
                  <a:pt x="434534" y="236827"/>
                </a:lnTo>
                <a:lnTo>
                  <a:pt x="429542" y="222818"/>
                </a:lnTo>
                <a:lnTo>
                  <a:pt x="424023" y="211600"/>
                </a:lnTo>
                <a:lnTo>
                  <a:pt x="417544" y="200706"/>
                </a:lnTo>
                <a:lnTo>
                  <a:pt x="410382" y="190041"/>
                </a:lnTo>
                <a:lnTo>
                  <a:pt x="402814" y="179514"/>
                </a:lnTo>
                <a:lnTo>
                  <a:pt x="395120" y="169031"/>
                </a:lnTo>
                <a:lnTo>
                  <a:pt x="387576" y="158499"/>
                </a:lnTo>
                <a:lnTo>
                  <a:pt x="380461" y="147827"/>
                </a:lnTo>
                <a:lnTo>
                  <a:pt x="374053" y="136920"/>
                </a:lnTo>
                <a:lnTo>
                  <a:pt x="371642" y="132254"/>
                </a:lnTo>
                <a:lnTo>
                  <a:pt x="366596" y="121638"/>
                </a:lnTo>
                <a:lnTo>
                  <a:pt x="361115" y="109874"/>
                </a:lnTo>
                <a:lnTo>
                  <a:pt x="355137" y="97620"/>
                </a:lnTo>
                <a:lnTo>
                  <a:pt x="348595" y="85532"/>
                </a:lnTo>
                <a:lnTo>
                  <a:pt x="341425" y="74269"/>
                </a:lnTo>
                <a:lnTo>
                  <a:pt x="333563" y="64486"/>
                </a:lnTo>
                <a:lnTo>
                  <a:pt x="325668" y="57362"/>
                </a:lnTo>
                <a:lnTo>
                  <a:pt x="315203" y="49915"/>
                </a:lnTo>
                <a:lnTo>
                  <a:pt x="304607" y="42897"/>
                </a:lnTo>
                <a:lnTo>
                  <a:pt x="293842" y="36320"/>
                </a:lnTo>
                <a:lnTo>
                  <a:pt x="282872" y="30195"/>
                </a:lnTo>
                <a:lnTo>
                  <a:pt x="271660" y="24533"/>
                </a:lnTo>
                <a:lnTo>
                  <a:pt x="260171" y="19346"/>
                </a:lnTo>
                <a:lnTo>
                  <a:pt x="248368" y="14646"/>
                </a:lnTo>
                <a:lnTo>
                  <a:pt x="236213" y="10443"/>
                </a:lnTo>
                <a:lnTo>
                  <a:pt x="223671" y="6750"/>
                </a:lnTo>
                <a:lnTo>
                  <a:pt x="210705" y="3578"/>
                </a:lnTo>
                <a:lnTo>
                  <a:pt x="195885" y="995"/>
                </a:lnTo>
                <a:lnTo>
                  <a:pt x="183307" y="0"/>
                </a:lnTo>
                <a:lnTo>
                  <a:pt x="170826" y="20"/>
                </a:lnTo>
                <a:lnTo>
                  <a:pt x="158349" y="931"/>
                </a:lnTo>
                <a:lnTo>
                  <a:pt x="145787" y="2607"/>
                </a:lnTo>
                <a:lnTo>
                  <a:pt x="144198" y="28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133946" y="4690359"/>
            <a:ext cx="63398" cy="315785"/>
          </a:xfrm>
          <a:custGeom>
            <a:avLst/>
            <a:gdLst/>
            <a:ahLst/>
            <a:cxnLst/>
            <a:rect l="l" t="t" r="r" b="b"/>
            <a:pathLst>
              <a:path w="63398" h="315785">
                <a:moveTo>
                  <a:pt x="63398" y="315785"/>
                </a:moveTo>
                <a:lnTo>
                  <a:pt x="60655" y="308381"/>
                </a:lnTo>
                <a:lnTo>
                  <a:pt x="55930" y="302869"/>
                </a:lnTo>
                <a:lnTo>
                  <a:pt x="52895" y="296164"/>
                </a:lnTo>
                <a:lnTo>
                  <a:pt x="48097" y="284335"/>
                </a:lnTo>
                <a:lnTo>
                  <a:pt x="44070" y="272351"/>
                </a:lnTo>
                <a:lnTo>
                  <a:pt x="40350" y="260243"/>
                </a:lnTo>
                <a:lnTo>
                  <a:pt x="37579" y="251396"/>
                </a:lnTo>
                <a:lnTo>
                  <a:pt x="33988" y="239573"/>
                </a:lnTo>
                <a:lnTo>
                  <a:pt x="30772" y="227412"/>
                </a:lnTo>
                <a:lnTo>
                  <a:pt x="27958" y="214984"/>
                </a:lnTo>
                <a:lnTo>
                  <a:pt x="25571" y="202359"/>
                </a:lnTo>
                <a:lnTo>
                  <a:pt x="23637" y="189607"/>
                </a:lnTo>
                <a:lnTo>
                  <a:pt x="22182" y="176799"/>
                </a:lnTo>
                <a:lnTo>
                  <a:pt x="21232" y="164006"/>
                </a:lnTo>
                <a:lnTo>
                  <a:pt x="21132" y="162039"/>
                </a:lnTo>
                <a:lnTo>
                  <a:pt x="20428" y="149363"/>
                </a:lnTo>
                <a:lnTo>
                  <a:pt x="19570" y="136701"/>
                </a:lnTo>
                <a:lnTo>
                  <a:pt x="18630" y="124045"/>
                </a:lnTo>
                <a:lnTo>
                  <a:pt x="17682" y="111390"/>
                </a:lnTo>
                <a:lnTo>
                  <a:pt x="16799" y="98727"/>
                </a:lnTo>
                <a:lnTo>
                  <a:pt x="16054" y="86050"/>
                </a:lnTo>
                <a:lnTo>
                  <a:pt x="15521" y="73351"/>
                </a:lnTo>
                <a:lnTo>
                  <a:pt x="15273" y="60624"/>
                </a:lnTo>
                <a:lnTo>
                  <a:pt x="15265" y="57010"/>
                </a:lnTo>
                <a:lnTo>
                  <a:pt x="13949" y="43817"/>
                </a:lnTo>
                <a:lnTo>
                  <a:pt x="10642" y="31584"/>
                </a:lnTo>
                <a:lnTo>
                  <a:pt x="6377" y="19801"/>
                </a:lnTo>
                <a:lnTo>
                  <a:pt x="2188" y="795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281864" y="4787807"/>
            <a:ext cx="82169" cy="133819"/>
          </a:xfrm>
          <a:custGeom>
            <a:avLst/>
            <a:gdLst/>
            <a:ahLst/>
            <a:cxnLst/>
            <a:rect l="l" t="t" r="r" b="b"/>
            <a:pathLst>
              <a:path w="82168" h="133819">
                <a:moveTo>
                  <a:pt x="82168" y="133819"/>
                </a:moveTo>
                <a:lnTo>
                  <a:pt x="75915" y="122915"/>
                </a:lnTo>
                <a:lnTo>
                  <a:pt x="70299" y="111519"/>
                </a:lnTo>
                <a:lnTo>
                  <a:pt x="65075" y="99820"/>
                </a:lnTo>
                <a:lnTo>
                  <a:pt x="59997" y="88011"/>
                </a:lnTo>
                <a:lnTo>
                  <a:pt x="54818" y="76283"/>
                </a:lnTo>
                <a:lnTo>
                  <a:pt x="49293" y="64826"/>
                </a:lnTo>
                <a:lnTo>
                  <a:pt x="43175" y="53834"/>
                </a:lnTo>
                <a:lnTo>
                  <a:pt x="41109" y="50533"/>
                </a:lnTo>
                <a:lnTo>
                  <a:pt x="35949" y="41205"/>
                </a:lnTo>
                <a:lnTo>
                  <a:pt x="29434" y="28767"/>
                </a:lnTo>
                <a:lnTo>
                  <a:pt x="21734" y="15956"/>
                </a:lnTo>
                <a:lnTo>
                  <a:pt x="13016" y="5510"/>
                </a:lnTo>
                <a:lnTo>
                  <a:pt x="3448" y="1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042380" y="4763143"/>
            <a:ext cx="75133" cy="156667"/>
          </a:xfrm>
          <a:custGeom>
            <a:avLst/>
            <a:gdLst/>
            <a:ahLst/>
            <a:cxnLst/>
            <a:rect l="l" t="t" r="r" b="b"/>
            <a:pathLst>
              <a:path w="75133" h="156667">
                <a:moveTo>
                  <a:pt x="75133" y="156667"/>
                </a:moveTo>
                <a:lnTo>
                  <a:pt x="67750" y="146694"/>
                </a:lnTo>
                <a:lnTo>
                  <a:pt x="61609" y="134904"/>
                </a:lnTo>
                <a:lnTo>
                  <a:pt x="56375" y="123355"/>
                </a:lnTo>
                <a:lnTo>
                  <a:pt x="50659" y="111788"/>
                </a:lnTo>
                <a:lnTo>
                  <a:pt x="44378" y="100489"/>
                </a:lnTo>
                <a:lnTo>
                  <a:pt x="37866" y="89482"/>
                </a:lnTo>
                <a:lnTo>
                  <a:pt x="31457" y="78795"/>
                </a:lnTo>
                <a:lnTo>
                  <a:pt x="28803" y="74282"/>
                </a:lnTo>
                <a:lnTo>
                  <a:pt x="23154" y="63224"/>
                </a:lnTo>
                <a:lnTo>
                  <a:pt x="18235" y="51646"/>
                </a:lnTo>
                <a:lnTo>
                  <a:pt x="13322" y="39727"/>
                </a:lnTo>
                <a:lnTo>
                  <a:pt x="10769" y="33972"/>
                </a:lnTo>
                <a:lnTo>
                  <a:pt x="5604" y="22974"/>
                </a:lnTo>
                <a:lnTo>
                  <a:pt x="1069" y="105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054860" y="4545695"/>
            <a:ext cx="133346" cy="134556"/>
          </a:xfrm>
          <a:custGeom>
            <a:avLst/>
            <a:gdLst/>
            <a:ahLst/>
            <a:cxnLst/>
            <a:rect l="l" t="t" r="r" b="b"/>
            <a:pathLst>
              <a:path w="133346" h="134556">
                <a:moveTo>
                  <a:pt x="0" y="56222"/>
                </a:moveTo>
                <a:lnTo>
                  <a:pt x="1925" y="67702"/>
                </a:lnTo>
                <a:lnTo>
                  <a:pt x="5506" y="81565"/>
                </a:lnTo>
                <a:lnTo>
                  <a:pt x="10339" y="94436"/>
                </a:lnTo>
                <a:lnTo>
                  <a:pt x="14325" y="101142"/>
                </a:lnTo>
                <a:lnTo>
                  <a:pt x="21358" y="110953"/>
                </a:lnTo>
                <a:lnTo>
                  <a:pt x="29642" y="121268"/>
                </a:lnTo>
                <a:lnTo>
                  <a:pt x="34213" y="125323"/>
                </a:lnTo>
                <a:lnTo>
                  <a:pt x="45459" y="131645"/>
                </a:lnTo>
                <a:lnTo>
                  <a:pt x="57902" y="134410"/>
                </a:lnTo>
                <a:lnTo>
                  <a:pt x="61252" y="134556"/>
                </a:lnTo>
                <a:lnTo>
                  <a:pt x="75073" y="132928"/>
                </a:lnTo>
                <a:lnTo>
                  <a:pt x="85796" y="128024"/>
                </a:lnTo>
                <a:lnTo>
                  <a:pt x="96347" y="120368"/>
                </a:lnTo>
                <a:lnTo>
                  <a:pt x="106027" y="110160"/>
                </a:lnTo>
                <a:lnTo>
                  <a:pt x="112705" y="99845"/>
                </a:lnTo>
                <a:lnTo>
                  <a:pt x="116154" y="95326"/>
                </a:lnTo>
                <a:lnTo>
                  <a:pt x="124052" y="85478"/>
                </a:lnTo>
                <a:lnTo>
                  <a:pt x="130441" y="74335"/>
                </a:lnTo>
                <a:lnTo>
                  <a:pt x="130708" y="73685"/>
                </a:lnTo>
                <a:lnTo>
                  <a:pt x="133346" y="61626"/>
                </a:lnTo>
                <a:lnTo>
                  <a:pt x="133157" y="48243"/>
                </a:lnTo>
                <a:lnTo>
                  <a:pt x="131610" y="41617"/>
                </a:lnTo>
                <a:lnTo>
                  <a:pt x="129095" y="34785"/>
                </a:lnTo>
                <a:lnTo>
                  <a:pt x="127241" y="31229"/>
                </a:lnTo>
                <a:lnTo>
                  <a:pt x="123278" y="24282"/>
                </a:lnTo>
                <a:lnTo>
                  <a:pt x="115665" y="13962"/>
                </a:lnTo>
                <a:lnTo>
                  <a:pt x="109164" y="2989"/>
                </a:lnTo>
                <a:lnTo>
                  <a:pt x="108445" y="0"/>
                </a:lnTo>
                <a:lnTo>
                  <a:pt x="0" y="562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054860" y="4545695"/>
            <a:ext cx="133346" cy="134556"/>
          </a:xfrm>
          <a:custGeom>
            <a:avLst/>
            <a:gdLst/>
            <a:ahLst/>
            <a:cxnLst/>
            <a:rect l="l" t="t" r="r" b="b"/>
            <a:pathLst>
              <a:path w="133346" h="134556">
                <a:moveTo>
                  <a:pt x="0" y="56222"/>
                </a:moveTo>
                <a:lnTo>
                  <a:pt x="1925" y="67702"/>
                </a:lnTo>
                <a:lnTo>
                  <a:pt x="5506" y="81565"/>
                </a:lnTo>
                <a:lnTo>
                  <a:pt x="10339" y="94436"/>
                </a:lnTo>
                <a:lnTo>
                  <a:pt x="14325" y="101142"/>
                </a:lnTo>
                <a:lnTo>
                  <a:pt x="21358" y="110953"/>
                </a:lnTo>
                <a:lnTo>
                  <a:pt x="29642" y="121268"/>
                </a:lnTo>
                <a:lnTo>
                  <a:pt x="34213" y="125323"/>
                </a:lnTo>
                <a:lnTo>
                  <a:pt x="45459" y="131645"/>
                </a:lnTo>
                <a:lnTo>
                  <a:pt x="57902" y="134410"/>
                </a:lnTo>
                <a:lnTo>
                  <a:pt x="61252" y="134556"/>
                </a:lnTo>
                <a:lnTo>
                  <a:pt x="75073" y="132928"/>
                </a:lnTo>
                <a:lnTo>
                  <a:pt x="85796" y="128024"/>
                </a:lnTo>
                <a:lnTo>
                  <a:pt x="96347" y="120368"/>
                </a:lnTo>
                <a:lnTo>
                  <a:pt x="106027" y="110160"/>
                </a:lnTo>
                <a:lnTo>
                  <a:pt x="112705" y="99845"/>
                </a:lnTo>
                <a:lnTo>
                  <a:pt x="116154" y="95326"/>
                </a:lnTo>
                <a:lnTo>
                  <a:pt x="124052" y="85478"/>
                </a:lnTo>
                <a:lnTo>
                  <a:pt x="130441" y="74335"/>
                </a:lnTo>
                <a:lnTo>
                  <a:pt x="130708" y="73685"/>
                </a:lnTo>
                <a:lnTo>
                  <a:pt x="133346" y="61626"/>
                </a:lnTo>
                <a:lnTo>
                  <a:pt x="133157" y="48243"/>
                </a:lnTo>
                <a:lnTo>
                  <a:pt x="131610" y="41617"/>
                </a:lnTo>
                <a:lnTo>
                  <a:pt x="129095" y="34785"/>
                </a:lnTo>
                <a:lnTo>
                  <a:pt x="127241" y="31229"/>
                </a:lnTo>
                <a:lnTo>
                  <a:pt x="123278" y="24282"/>
                </a:lnTo>
                <a:lnTo>
                  <a:pt x="115665" y="13962"/>
                </a:lnTo>
                <a:lnTo>
                  <a:pt x="109164" y="2989"/>
                </a:lnTo>
                <a:lnTo>
                  <a:pt x="1084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159284" y="4517569"/>
            <a:ext cx="40396" cy="84264"/>
          </a:xfrm>
          <a:custGeom>
            <a:avLst/>
            <a:gdLst/>
            <a:ahLst/>
            <a:cxnLst/>
            <a:rect l="l" t="t" r="r" b="b"/>
            <a:pathLst>
              <a:path w="40396" h="84264">
                <a:moveTo>
                  <a:pt x="23863" y="83121"/>
                </a:moveTo>
                <a:lnTo>
                  <a:pt x="33724" y="74406"/>
                </a:lnTo>
                <a:lnTo>
                  <a:pt x="39932" y="62857"/>
                </a:lnTo>
                <a:lnTo>
                  <a:pt x="40106" y="62255"/>
                </a:lnTo>
                <a:lnTo>
                  <a:pt x="40396" y="50775"/>
                </a:lnTo>
                <a:lnTo>
                  <a:pt x="37241" y="38193"/>
                </a:lnTo>
                <a:lnTo>
                  <a:pt x="32491" y="26000"/>
                </a:lnTo>
                <a:lnTo>
                  <a:pt x="28930" y="17856"/>
                </a:lnTo>
                <a:lnTo>
                  <a:pt x="21384" y="6511"/>
                </a:lnTo>
                <a:lnTo>
                  <a:pt x="10639" y="210"/>
                </a:lnTo>
                <a:lnTo>
                  <a:pt x="10033" y="0"/>
                </a:lnTo>
                <a:lnTo>
                  <a:pt x="0" y="29121"/>
                </a:lnTo>
                <a:lnTo>
                  <a:pt x="2739" y="40329"/>
                </a:lnTo>
                <a:lnTo>
                  <a:pt x="6934" y="53855"/>
                </a:lnTo>
                <a:lnTo>
                  <a:pt x="12353" y="66729"/>
                </a:lnTo>
                <a:lnTo>
                  <a:pt x="18211" y="75438"/>
                </a:lnTo>
                <a:lnTo>
                  <a:pt x="21831" y="79184"/>
                </a:lnTo>
                <a:lnTo>
                  <a:pt x="18681" y="84264"/>
                </a:lnTo>
                <a:lnTo>
                  <a:pt x="23863" y="831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159284" y="4517569"/>
            <a:ext cx="40396" cy="84264"/>
          </a:xfrm>
          <a:custGeom>
            <a:avLst/>
            <a:gdLst/>
            <a:ahLst/>
            <a:cxnLst/>
            <a:rect l="l" t="t" r="r" b="b"/>
            <a:pathLst>
              <a:path w="40396" h="84264">
                <a:moveTo>
                  <a:pt x="0" y="29121"/>
                </a:moveTo>
                <a:lnTo>
                  <a:pt x="2739" y="40329"/>
                </a:lnTo>
                <a:lnTo>
                  <a:pt x="6934" y="53855"/>
                </a:lnTo>
                <a:lnTo>
                  <a:pt x="12353" y="66729"/>
                </a:lnTo>
                <a:lnTo>
                  <a:pt x="18211" y="75438"/>
                </a:lnTo>
                <a:lnTo>
                  <a:pt x="21831" y="79184"/>
                </a:lnTo>
                <a:lnTo>
                  <a:pt x="18681" y="84264"/>
                </a:lnTo>
                <a:lnTo>
                  <a:pt x="23863" y="83121"/>
                </a:lnTo>
                <a:lnTo>
                  <a:pt x="33724" y="74406"/>
                </a:lnTo>
                <a:lnTo>
                  <a:pt x="39932" y="62857"/>
                </a:lnTo>
                <a:lnTo>
                  <a:pt x="40396" y="50775"/>
                </a:lnTo>
                <a:lnTo>
                  <a:pt x="37241" y="38193"/>
                </a:lnTo>
                <a:lnTo>
                  <a:pt x="32491" y="26000"/>
                </a:lnTo>
                <a:lnTo>
                  <a:pt x="28930" y="17856"/>
                </a:lnTo>
                <a:lnTo>
                  <a:pt x="21384" y="6511"/>
                </a:lnTo>
                <a:lnTo>
                  <a:pt x="10639" y="210"/>
                </a:lnTo>
                <a:lnTo>
                  <a:pt x="10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010823" y="4433235"/>
            <a:ext cx="180170" cy="203822"/>
          </a:xfrm>
          <a:custGeom>
            <a:avLst/>
            <a:gdLst/>
            <a:ahLst/>
            <a:cxnLst/>
            <a:rect l="l" t="t" r="r" b="b"/>
            <a:pathLst>
              <a:path w="180170" h="203822">
                <a:moveTo>
                  <a:pt x="73154" y="0"/>
                </a:moveTo>
                <a:lnTo>
                  <a:pt x="60060" y="5089"/>
                </a:lnTo>
                <a:lnTo>
                  <a:pt x="48949" y="11798"/>
                </a:lnTo>
                <a:lnTo>
                  <a:pt x="39465" y="19977"/>
                </a:lnTo>
                <a:lnTo>
                  <a:pt x="31249" y="29477"/>
                </a:lnTo>
                <a:lnTo>
                  <a:pt x="23946" y="40148"/>
                </a:lnTo>
                <a:lnTo>
                  <a:pt x="18937" y="48679"/>
                </a:lnTo>
                <a:lnTo>
                  <a:pt x="12661" y="60355"/>
                </a:lnTo>
                <a:lnTo>
                  <a:pt x="9591" y="67610"/>
                </a:lnTo>
                <a:lnTo>
                  <a:pt x="8278" y="73755"/>
                </a:lnTo>
                <a:lnTo>
                  <a:pt x="7270" y="82099"/>
                </a:lnTo>
                <a:lnTo>
                  <a:pt x="5526" y="93637"/>
                </a:lnTo>
                <a:lnTo>
                  <a:pt x="5321" y="104007"/>
                </a:lnTo>
                <a:lnTo>
                  <a:pt x="6253" y="118626"/>
                </a:lnTo>
                <a:lnTo>
                  <a:pt x="7047" y="133536"/>
                </a:lnTo>
                <a:lnTo>
                  <a:pt x="6424" y="144783"/>
                </a:lnTo>
                <a:lnTo>
                  <a:pt x="5882" y="146596"/>
                </a:lnTo>
                <a:lnTo>
                  <a:pt x="1970" y="158276"/>
                </a:lnTo>
                <a:lnTo>
                  <a:pt x="0" y="171263"/>
                </a:lnTo>
                <a:lnTo>
                  <a:pt x="6298" y="189250"/>
                </a:lnTo>
                <a:lnTo>
                  <a:pt x="16376" y="197791"/>
                </a:lnTo>
                <a:lnTo>
                  <a:pt x="29076" y="202159"/>
                </a:lnTo>
                <a:lnTo>
                  <a:pt x="42898" y="203696"/>
                </a:lnTo>
                <a:lnTo>
                  <a:pt x="49214" y="203822"/>
                </a:lnTo>
                <a:lnTo>
                  <a:pt x="62889" y="202731"/>
                </a:lnTo>
                <a:lnTo>
                  <a:pt x="75646" y="199576"/>
                </a:lnTo>
                <a:lnTo>
                  <a:pt x="87568" y="194621"/>
                </a:lnTo>
                <a:lnTo>
                  <a:pt x="98734" y="188129"/>
                </a:lnTo>
                <a:lnTo>
                  <a:pt x="109227" y="180367"/>
                </a:lnTo>
                <a:lnTo>
                  <a:pt x="119126" y="171597"/>
                </a:lnTo>
                <a:lnTo>
                  <a:pt x="128513" y="162084"/>
                </a:lnTo>
                <a:lnTo>
                  <a:pt x="137469" y="152093"/>
                </a:lnTo>
                <a:lnTo>
                  <a:pt x="146075" y="141887"/>
                </a:lnTo>
                <a:lnTo>
                  <a:pt x="154412" y="131732"/>
                </a:lnTo>
                <a:lnTo>
                  <a:pt x="162561" y="121892"/>
                </a:lnTo>
                <a:lnTo>
                  <a:pt x="166372" y="117424"/>
                </a:lnTo>
                <a:lnTo>
                  <a:pt x="174198" y="106555"/>
                </a:lnTo>
                <a:lnTo>
                  <a:pt x="178832" y="95553"/>
                </a:lnTo>
                <a:lnTo>
                  <a:pt x="180170" y="84242"/>
                </a:lnTo>
                <a:lnTo>
                  <a:pt x="178104" y="72451"/>
                </a:lnTo>
                <a:lnTo>
                  <a:pt x="176303" y="67564"/>
                </a:lnTo>
                <a:lnTo>
                  <a:pt x="170481" y="56160"/>
                </a:lnTo>
                <a:lnTo>
                  <a:pt x="163187" y="45950"/>
                </a:lnTo>
                <a:lnTo>
                  <a:pt x="160809" y="43116"/>
                </a:lnTo>
                <a:lnTo>
                  <a:pt x="153258" y="32933"/>
                </a:lnTo>
                <a:lnTo>
                  <a:pt x="145430" y="22710"/>
                </a:lnTo>
                <a:lnTo>
                  <a:pt x="141962" y="19329"/>
                </a:lnTo>
                <a:lnTo>
                  <a:pt x="131386" y="12001"/>
                </a:lnTo>
                <a:lnTo>
                  <a:pt x="119690" y="6742"/>
                </a:lnTo>
                <a:lnTo>
                  <a:pt x="107210" y="3233"/>
                </a:lnTo>
                <a:lnTo>
                  <a:pt x="94283" y="1153"/>
                </a:lnTo>
                <a:lnTo>
                  <a:pt x="81245" y="184"/>
                </a:lnTo>
                <a:lnTo>
                  <a:pt x="73154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010823" y="4433235"/>
            <a:ext cx="180170" cy="203822"/>
          </a:xfrm>
          <a:custGeom>
            <a:avLst/>
            <a:gdLst/>
            <a:ahLst/>
            <a:cxnLst/>
            <a:rect l="l" t="t" r="r" b="b"/>
            <a:pathLst>
              <a:path w="180170" h="203822">
                <a:moveTo>
                  <a:pt x="73154" y="0"/>
                </a:moveTo>
                <a:lnTo>
                  <a:pt x="60060" y="5089"/>
                </a:lnTo>
                <a:lnTo>
                  <a:pt x="48949" y="11798"/>
                </a:lnTo>
                <a:lnTo>
                  <a:pt x="39465" y="19977"/>
                </a:lnTo>
                <a:lnTo>
                  <a:pt x="31249" y="29477"/>
                </a:lnTo>
                <a:lnTo>
                  <a:pt x="23946" y="40148"/>
                </a:lnTo>
                <a:lnTo>
                  <a:pt x="18937" y="48679"/>
                </a:lnTo>
                <a:lnTo>
                  <a:pt x="12661" y="60355"/>
                </a:lnTo>
                <a:lnTo>
                  <a:pt x="9591" y="67610"/>
                </a:lnTo>
                <a:lnTo>
                  <a:pt x="8278" y="73755"/>
                </a:lnTo>
                <a:lnTo>
                  <a:pt x="7270" y="82099"/>
                </a:lnTo>
                <a:lnTo>
                  <a:pt x="5526" y="93637"/>
                </a:lnTo>
                <a:lnTo>
                  <a:pt x="5321" y="104007"/>
                </a:lnTo>
                <a:lnTo>
                  <a:pt x="6253" y="118626"/>
                </a:lnTo>
                <a:lnTo>
                  <a:pt x="7047" y="133536"/>
                </a:lnTo>
                <a:lnTo>
                  <a:pt x="6424" y="144783"/>
                </a:lnTo>
                <a:lnTo>
                  <a:pt x="5882" y="146596"/>
                </a:lnTo>
                <a:lnTo>
                  <a:pt x="1970" y="158276"/>
                </a:lnTo>
                <a:lnTo>
                  <a:pt x="0" y="171263"/>
                </a:lnTo>
                <a:lnTo>
                  <a:pt x="6298" y="189250"/>
                </a:lnTo>
                <a:lnTo>
                  <a:pt x="16376" y="197791"/>
                </a:lnTo>
                <a:lnTo>
                  <a:pt x="29076" y="202159"/>
                </a:lnTo>
                <a:lnTo>
                  <a:pt x="42898" y="203696"/>
                </a:lnTo>
                <a:lnTo>
                  <a:pt x="49214" y="203822"/>
                </a:lnTo>
                <a:lnTo>
                  <a:pt x="62889" y="202731"/>
                </a:lnTo>
                <a:lnTo>
                  <a:pt x="75646" y="199576"/>
                </a:lnTo>
                <a:lnTo>
                  <a:pt x="87568" y="194621"/>
                </a:lnTo>
                <a:lnTo>
                  <a:pt x="98734" y="188129"/>
                </a:lnTo>
                <a:lnTo>
                  <a:pt x="109227" y="180367"/>
                </a:lnTo>
                <a:lnTo>
                  <a:pt x="119126" y="171597"/>
                </a:lnTo>
                <a:lnTo>
                  <a:pt x="128513" y="162084"/>
                </a:lnTo>
                <a:lnTo>
                  <a:pt x="137469" y="152093"/>
                </a:lnTo>
                <a:lnTo>
                  <a:pt x="146075" y="141887"/>
                </a:lnTo>
                <a:lnTo>
                  <a:pt x="154412" y="131732"/>
                </a:lnTo>
                <a:lnTo>
                  <a:pt x="162561" y="121892"/>
                </a:lnTo>
                <a:lnTo>
                  <a:pt x="166372" y="117424"/>
                </a:lnTo>
                <a:lnTo>
                  <a:pt x="174198" y="106555"/>
                </a:lnTo>
                <a:lnTo>
                  <a:pt x="178832" y="95553"/>
                </a:lnTo>
                <a:lnTo>
                  <a:pt x="180170" y="84242"/>
                </a:lnTo>
                <a:lnTo>
                  <a:pt x="178104" y="72451"/>
                </a:lnTo>
                <a:lnTo>
                  <a:pt x="176303" y="67564"/>
                </a:lnTo>
                <a:lnTo>
                  <a:pt x="170481" y="56160"/>
                </a:lnTo>
                <a:lnTo>
                  <a:pt x="163187" y="45950"/>
                </a:lnTo>
                <a:lnTo>
                  <a:pt x="160809" y="43116"/>
                </a:lnTo>
                <a:lnTo>
                  <a:pt x="153258" y="32933"/>
                </a:lnTo>
                <a:lnTo>
                  <a:pt x="145430" y="22710"/>
                </a:lnTo>
                <a:lnTo>
                  <a:pt x="141962" y="19329"/>
                </a:lnTo>
                <a:lnTo>
                  <a:pt x="131386" y="12001"/>
                </a:lnTo>
                <a:lnTo>
                  <a:pt x="119690" y="6742"/>
                </a:lnTo>
                <a:lnTo>
                  <a:pt x="107210" y="3233"/>
                </a:lnTo>
                <a:lnTo>
                  <a:pt x="94283" y="1153"/>
                </a:lnTo>
                <a:lnTo>
                  <a:pt x="81245" y="184"/>
                </a:lnTo>
                <a:lnTo>
                  <a:pt x="731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070260" y="4444284"/>
            <a:ext cx="67933" cy="142570"/>
          </a:xfrm>
          <a:custGeom>
            <a:avLst/>
            <a:gdLst/>
            <a:ahLst/>
            <a:cxnLst/>
            <a:rect l="l" t="t" r="r" b="b"/>
            <a:pathLst>
              <a:path w="67933" h="142570">
                <a:moveTo>
                  <a:pt x="67933" y="0"/>
                </a:moveTo>
                <a:lnTo>
                  <a:pt x="54003" y="1355"/>
                </a:lnTo>
                <a:lnTo>
                  <a:pt x="41477" y="6292"/>
                </a:lnTo>
                <a:lnTo>
                  <a:pt x="30487" y="14107"/>
                </a:lnTo>
                <a:lnTo>
                  <a:pt x="21162" y="24094"/>
                </a:lnTo>
                <a:lnTo>
                  <a:pt x="13634" y="35547"/>
                </a:lnTo>
                <a:lnTo>
                  <a:pt x="8032" y="47763"/>
                </a:lnTo>
                <a:lnTo>
                  <a:pt x="4488" y="60035"/>
                </a:lnTo>
                <a:lnTo>
                  <a:pt x="2221" y="74363"/>
                </a:lnTo>
                <a:lnTo>
                  <a:pt x="722" y="87149"/>
                </a:lnTo>
                <a:lnTo>
                  <a:pt x="0" y="100720"/>
                </a:lnTo>
                <a:lnTo>
                  <a:pt x="650" y="114167"/>
                </a:lnTo>
                <a:lnTo>
                  <a:pt x="3271" y="126581"/>
                </a:lnTo>
                <a:lnTo>
                  <a:pt x="8459" y="137053"/>
                </a:lnTo>
                <a:lnTo>
                  <a:pt x="13717" y="1425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016706" y="4568783"/>
            <a:ext cx="123507" cy="29108"/>
          </a:xfrm>
          <a:custGeom>
            <a:avLst/>
            <a:gdLst/>
            <a:ahLst/>
            <a:cxnLst/>
            <a:rect l="l" t="t" r="r" b="b"/>
            <a:pathLst>
              <a:path w="123507" h="29108">
                <a:moveTo>
                  <a:pt x="0" y="8026"/>
                </a:moveTo>
                <a:lnTo>
                  <a:pt x="9829" y="14353"/>
                </a:lnTo>
                <a:lnTo>
                  <a:pt x="21356" y="21719"/>
                </a:lnTo>
                <a:lnTo>
                  <a:pt x="27914" y="24345"/>
                </a:lnTo>
                <a:lnTo>
                  <a:pt x="40286" y="27278"/>
                </a:lnTo>
                <a:lnTo>
                  <a:pt x="52584" y="28979"/>
                </a:lnTo>
                <a:lnTo>
                  <a:pt x="62725" y="29108"/>
                </a:lnTo>
                <a:lnTo>
                  <a:pt x="76269" y="27351"/>
                </a:lnTo>
                <a:lnTo>
                  <a:pt x="88484" y="23577"/>
                </a:lnTo>
                <a:lnTo>
                  <a:pt x="99696" y="18043"/>
                </a:lnTo>
                <a:lnTo>
                  <a:pt x="110229" y="11012"/>
                </a:lnTo>
                <a:lnTo>
                  <a:pt x="120408" y="2742"/>
                </a:lnTo>
                <a:lnTo>
                  <a:pt x="1235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140050" y="4517577"/>
            <a:ext cx="31290" cy="25095"/>
          </a:xfrm>
          <a:custGeom>
            <a:avLst/>
            <a:gdLst/>
            <a:ahLst/>
            <a:cxnLst/>
            <a:rect l="l" t="t" r="r" b="b"/>
            <a:pathLst>
              <a:path w="31290" h="25095">
                <a:moveTo>
                  <a:pt x="162" y="25095"/>
                </a:moveTo>
                <a:lnTo>
                  <a:pt x="0" y="15388"/>
                </a:lnTo>
                <a:lnTo>
                  <a:pt x="8084" y="8188"/>
                </a:lnTo>
                <a:lnTo>
                  <a:pt x="19554" y="3274"/>
                </a:lnTo>
                <a:lnTo>
                  <a:pt x="29548" y="425"/>
                </a:lnTo>
                <a:lnTo>
                  <a:pt x="312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087507" y="4654774"/>
            <a:ext cx="37998" cy="10502"/>
          </a:xfrm>
          <a:custGeom>
            <a:avLst/>
            <a:gdLst/>
            <a:ahLst/>
            <a:cxnLst/>
            <a:rect l="l" t="t" r="r" b="b"/>
            <a:pathLst>
              <a:path w="37998" h="10502">
                <a:moveTo>
                  <a:pt x="37998" y="0"/>
                </a:moveTo>
                <a:lnTo>
                  <a:pt x="30937" y="3886"/>
                </a:lnTo>
                <a:lnTo>
                  <a:pt x="25311" y="8394"/>
                </a:lnTo>
                <a:lnTo>
                  <a:pt x="18834" y="9423"/>
                </a:lnTo>
                <a:lnTo>
                  <a:pt x="12103" y="10502"/>
                </a:lnTo>
                <a:lnTo>
                  <a:pt x="6375" y="4178"/>
                </a:lnTo>
                <a:lnTo>
                  <a:pt x="0" y="4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069785" y="5042924"/>
            <a:ext cx="38018" cy="66835"/>
          </a:xfrm>
          <a:custGeom>
            <a:avLst/>
            <a:gdLst/>
            <a:ahLst/>
            <a:cxnLst/>
            <a:rect l="l" t="t" r="r" b="b"/>
            <a:pathLst>
              <a:path w="38018" h="66835">
                <a:moveTo>
                  <a:pt x="34770" y="133"/>
                </a:moveTo>
                <a:lnTo>
                  <a:pt x="34798" y="0"/>
                </a:lnTo>
                <a:lnTo>
                  <a:pt x="0" y="29400"/>
                </a:lnTo>
                <a:lnTo>
                  <a:pt x="12189" y="31618"/>
                </a:lnTo>
                <a:lnTo>
                  <a:pt x="18892" y="38464"/>
                </a:lnTo>
                <a:lnTo>
                  <a:pt x="21794" y="47673"/>
                </a:lnTo>
                <a:lnTo>
                  <a:pt x="22584" y="56982"/>
                </a:lnTo>
                <a:lnTo>
                  <a:pt x="22949" y="64124"/>
                </a:lnTo>
                <a:lnTo>
                  <a:pt x="24575" y="66835"/>
                </a:lnTo>
                <a:lnTo>
                  <a:pt x="26327" y="65874"/>
                </a:lnTo>
                <a:lnTo>
                  <a:pt x="34362" y="55235"/>
                </a:lnTo>
                <a:lnTo>
                  <a:pt x="37764" y="42650"/>
                </a:lnTo>
                <a:lnTo>
                  <a:pt x="38018" y="29484"/>
                </a:lnTo>
                <a:lnTo>
                  <a:pt x="36613" y="17099"/>
                </a:lnTo>
                <a:lnTo>
                  <a:pt x="35034" y="6861"/>
                </a:lnTo>
                <a:lnTo>
                  <a:pt x="34770" y="1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069785" y="5042924"/>
            <a:ext cx="38018" cy="66835"/>
          </a:xfrm>
          <a:custGeom>
            <a:avLst/>
            <a:gdLst/>
            <a:ahLst/>
            <a:cxnLst/>
            <a:rect l="l" t="t" r="r" b="b"/>
            <a:pathLst>
              <a:path w="38018" h="66835">
                <a:moveTo>
                  <a:pt x="0" y="29400"/>
                </a:moveTo>
                <a:lnTo>
                  <a:pt x="12189" y="31618"/>
                </a:lnTo>
                <a:lnTo>
                  <a:pt x="18892" y="38464"/>
                </a:lnTo>
                <a:lnTo>
                  <a:pt x="21794" y="47673"/>
                </a:lnTo>
                <a:lnTo>
                  <a:pt x="22584" y="56982"/>
                </a:lnTo>
                <a:lnTo>
                  <a:pt x="22949" y="64124"/>
                </a:lnTo>
                <a:lnTo>
                  <a:pt x="24575" y="66835"/>
                </a:lnTo>
                <a:lnTo>
                  <a:pt x="26327" y="65874"/>
                </a:lnTo>
                <a:lnTo>
                  <a:pt x="34362" y="55235"/>
                </a:lnTo>
                <a:lnTo>
                  <a:pt x="37764" y="42650"/>
                </a:lnTo>
                <a:lnTo>
                  <a:pt x="38018" y="29484"/>
                </a:lnTo>
                <a:lnTo>
                  <a:pt x="36613" y="17099"/>
                </a:lnTo>
                <a:lnTo>
                  <a:pt x="35034" y="6861"/>
                </a:lnTo>
                <a:lnTo>
                  <a:pt x="34770" y="133"/>
                </a:lnTo>
                <a:lnTo>
                  <a:pt x="347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634258" y="5098403"/>
            <a:ext cx="825944" cy="1001547"/>
          </a:xfrm>
          <a:custGeom>
            <a:avLst/>
            <a:gdLst/>
            <a:ahLst/>
            <a:cxnLst/>
            <a:rect l="l" t="t" r="r" b="b"/>
            <a:pathLst>
              <a:path w="825944" h="1001547">
                <a:moveTo>
                  <a:pt x="565114" y="488072"/>
                </a:moveTo>
                <a:lnTo>
                  <a:pt x="561308" y="477847"/>
                </a:lnTo>
                <a:lnTo>
                  <a:pt x="558065" y="469434"/>
                </a:lnTo>
                <a:lnTo>
                  <a:pt x="555574" y="463143"/>
                </a:lnTo>
                <a:lnTo>
                  <a:pt x="660781" y="200406"/>
                </a:lnTo>
                <a:lnTo>
                  <a:pt x="821093" y="19761"/>
                </a:lnTo>
                <a:lnTo>
                  <a:pt x="825487" y="15913"/>
                </a:lnTo>
                <a:lnTo>
                  <a:pt x="825944" y="9245"/>
                </a:lnTo>
                <a:lnTo>
                  <a:pt x="822096" y="4851"/>
                </a:lnTo>
                <a:lnTo>
                  <a:pt x="818261" y="457"/>
                </a:lnTo>
                <a:lnTo>
                  <a:pt x="811593" y="0"/>
                </a:lnTo>
                <a:lnTo>
                  <a:pt x="807199" y="3835"/>
                </a:lnTo>
                <a:lnTo>
                  <a:pt x="643458" y="188214"/>
                </a:lnTo>
                <a:lnTo>
                  <a:pt x="534746" y="456882"/>
                </a:lnTo>
                <a:lnTo>
                  <a:pt x="533057" y="459740"/>
                </a:lnTo>
                <a:lnTo>
                  <a:pt x="532815" y="463257"/>
                </a:lnTo>
                <a:lnTo>
                  <a:pt x="534098" y="466318"/>
                </a:lnTo>
                <a:lnTo>
                  <a:pt x="534334" y="466886"/>
                </a:lnTo>
                <a:lnTo>
                  <a:pt x="536722" y="472796"/>
                </a:lnTo>
                <a:lnTo>
                  <a:pt x="541139" y="484187"/>
                </a:lnTo>
                <a:lnTo>
                  <a:pt x="546914" y="499895"/>
                </a:lnTo>
                <a:lnTo>
                  <a:pt x="553377" y="518756"/>
                </a:lnTo>
                <a:lnTo>
                  <a:pt x="557928" y="533128"/>
                </a:lnTo>
                <a:lnTo>
                  <a:pt x="561744" y="546297"/>
                </a:lnTo>
                <a:lnTo>
                  <a:pt x="565204" y="559570"/>
                </a:lnTo>
                <a:lnTo>
                  <a:pt x="568155" y="572625"/>
                </a:lnTo>
                <a:lnTo>
                  <a:pt x="570444" y="585139"/>
                </a:lnTo>
                <a:lnTo>
                  <a:pt x="571914" y="596792"/>
                </a:lnTo>
                <a:lnTo>
                  <a:pt x="572414" y="607263"/>
                </a:lnTo>
                <a:lnTo>
                  <a:pt x="572465" y="615911"/>
                </a:lnTo>
                <a:lnTo>
                  <a:pt x="570979" y="622503"/>
                </a:lnTo>
                <a:lnTo>
                  <a:pt x="569112" y="625690"/>
                </a:lnTo>
                <a:lnTo>
                  <a:pt x="568413" y="628091"/>
                </a:lnTo>
                <a:lnTo>
                  <a:pt x="561009" y="631837"/>
                </a:lnTo>
                <a:lnTo>
                  <a:pt x="547471" y="631659"/>
                </a:lnTo>
                <a:lnTo>
                  <a:pt x="545191" y="631636"/>
                </a:lnTo>
                <a:lnTo>
                  <a:pt x="533538" y="630809"/>
                </a:lnTo>
                <a:lnTo>
                  <a:pt x="520893" y="628982"/>
                </a:lnTo>
                <a:lnTo>
                  <a:pt x="507791" y="626395"/>
                </a:lnTo>
                <a:lnTo>
                  <a:pt x="494768" y="623291"/>
                </a:lnTo>
                <a:lnTo>
                  <a:pt x="482358" y="619912"/>
                </a:lnTo>
                <a:lnTo>
                  <a:pt x="463464" y="614125"/>
                </a:lnTo>
                <a:lnTo>
                  <a:pt x="450684" y="609783"/>
                </a:lnTo>
                <a:lnTo>
                  <a:pt x="445884" y="608050"/>
                </a:lnTo>
                <a:lnTo>
                  <a:pt x="441883" y="606539"/>
                </a:lnTo>
                <a:lnTo>
                  <a:pt x="437388" y="607593"/>
                </a:lnTo>
                <a:lnTo>
                  <a:pt x="434454" y="610692"/>
                </a:lnTo>
                <a:lnTo>
                  <a:pt x="108318" y="957541"/>
                </a:lnTo>
                <a:lnTo>
                  <a:pt x="106260" y="959180"/>
                </a:lnTo>
                <a:lnTo>
                  <a:pt x="102973" y="961587"/>
                </a:lnTo>
                <a:lnTo>
                  <a:pt x="93824" y="967531"/>
                </a:lnTo>
                <a:lnTo>
                  <a:pt x="81891" y="973741"/>
                </a:lnTo>
                <a:lnTo>
                  <a:pt x="68553" y="978584"/>
                </a:lnTo>
                <a:lnTo>
                  <a:pt x="55194" y="980427"/>
                </a:lnTo>
                <a:lnTo>
                  <a:pt x="46469" y="980313"/>
                </a:lnTo>
                <a:lnTo>
                  <a:pt x="38988" y="977988"/>
                </a:lnTo>
                <a:lnTo>
                  <a:pt x="31724" y="970864"/>
                </a:lnTo>
                <a:lnTo>
                  <a:pt x="23217" y="958109"/>
                </a:lnTo>
                <a:lnTo>
                  <a:pt x="21132" y="946213"/>
                </a:lnTo>
                <a:lnTo>
                  <a:pt x="21649" y="939556"/>
                </a:lnTo>
                <a:lnTo>
                  <a:pt x="25037" y="927341"/>
                </a:lnTo>
                <a:lnTo>
                  <a:pt x="30740" y="915277"/>
                </a:lnTo>
                <a:lnTo>
                  <a:pt x="37769" y="904214"/>
                </a:lnTo>
                <a:lnTo>
                  <a:pt x="41782" y="898550"/>
                </a:lnTo>
                <a:lnTo>
                  <a:pt x="45846" y="893673"/>
                </a:lnTo>
                <a:lnTo>
                  <a:pt x="49021" y="890130"/>
                </a:lnTo>
                <a:lnTo>
                  <a:pt x="49148" y="889990"/>
                </a:lnTo>
                <a:lnTo>
                  <a:pt x="48920" y="883259"/>
                </a:lnTo>
                <a:lnTo>
                  <a:pt x="49517" y="876947"/>
                </a:lnTo>
                <a:lnTo>
                  <a:pt x="50037" y="871461"/>
                </a:lnTo>
                <a:lnTo>
                  <a:pt x="50660" y="866051"/>
                </a:lnTo>
                <a:lnTo>
                  <a:pt x="47193" y="865060"/>
                </a:lnTo>
                <a:lnTo>
                  <a:pt x="32031" y="877431"/>
                </a:lnTo>
                <a:lnTo>
                  <a:pt x="20510" y="892022"/>
                </a:lnTo>
                <a:lnTo>
                  <a:pt x="10616" y="908062"/>
                </a:lnTo>
                <a:lnTo>
                  <a:pt x="1480" y="932603"/>
                </a:lnTo>
                <a:lnTo>
                  <a:pt x="0" y="946213"/>
                </a:lnTo>
                <a:lnTo>
                  <a:pt x="172" y="950912"/>
                </a:lnTo>
                <a:lnTo>
                  <a:pt x="8031" y="974832"/>
                </a:lnTo>
                <a:lnTo>
                  <a:pt x="19270" y="988170"/>
                </a:lnTo>
                <a:lnTo>
                  <a:pt x="42617" y="1000194"/>
                </a:lnTo>
                <a:lnTo>
                  <a:pt x="54762" y="1001547"/>
                </a:lnTo>
                <a:lnTo>
                  <a:pt x="55194" y="1001547"/>
                </a:lnTo>
                <a:lnTo>
                  <a:pt x="85645" y="995135"/>
                </a:lnTo>
                <a:lnTo>
                  <a:pt x="100222" y="988264"/>
                </a:lnTo>
                <a:lnTo>
                  <a:pt x="119385" y="975630"/>
                </a:lnTo>
                <a:lnTo>
                  <a:pt x="445134" y="630224"/>
                </a:lnTo>
                <a:lnTo>
                  <a:pt x="446831" y="630818"/>
                </a:lnTo>
                <a:lnTo>
                  <a:pt x="455144" y="633642"/>
                </a:lnTo>
                <a:lnTo>
                  <a:pt x="465611" y="636998"/>
                </a:lnTo>
                <a:lnTo>
                  <a:pt x="477766" y="640608"/>
                </a:lnTo>
                <a:lnTo>
                  <a:pt x="491140" y="644197"/>
                </a:lnTo>
                <a:lnTo>
                  <a:pt x="505266" y="647487"/>
                </a:lnTo>
                <a:lnTo>
                  <a:pt x="519675" y="650200"/>
                </a:lnTo>
                <a:lnTo>
                  <a:pt x="533899" y="652061"/>
                </a:lnTo>
                <a:lnTo>
                  <a:pt x="547471" y="652792"/>
                </a:lnTo>
                <a:lnTo>
                  <a:pt x="553168" y="652603"/>
                </a:lnTo>
                <a:lnTo>
                  <a:pt x="566431" y="650734"/>
                </a:lnTo>
                <a:lnTo>
                  <a:pt x="578247" y="645703"/>
                </a:lnTo>
                <a:lnTo>
                  <a:pt x="587514" y="636066"/>
                </a:lnTo>
                <a:lnTo>
                  <a:pt x="592604" y="620482"/>
                </a:lnTo>
                <a:lnTo>
                  <a:pt x="593547" y="607263"/>
                </a:lnTo>
                <a:lnTo>
                  <a:pt x="593154" y="597900"/>
                </a:lnTo>
                <a:lnTo>
                  <a:pt x="591648" y="584341"/>
                </a:lnTo>
                <a:lnTo>
                  <a:pt x="589192" y="570114"/>
                </a:lnTo>
                <a:lnTo>
                  <a:pt x="585976" y="555527"/>
                </a:lnTo>
                <a:lnTo>
                  <a:pt x="582190" y="540893"/>
                </a:lnTo>
                <a:lnTo>
                  <a:pt x="578021" y="526520"/>
                </a:lnTo>
                <a:lnTo>
                  <a:pt x="573660" y="512719"/>
                </a:lnTo>
                <a:lnTo>
                  <a:pt x="569294" y="499800"/>
                </a:lnTo>
                <a:lnTo>
                  <a:pt x="565114" y="4880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634258" y="5098403"/>
            <a:ext cx="825944" cy="1001547"/>
          </a:xfrm>
          <a:custGeom>
            <a:avLst/>
            <a:gdLst/>
            <a:ahLst/>
            <a:cxnLst/>
            <a:rect l="l" t="t" r="r" b="b"/>
            <a:pathLst>
              <a:path w="825944" h="1001547">
                <a:moveTo>
                  <a:pt x="16776" y="985799"/>
                </a:moveTo>
                <a:lnTo>
                  <a:pt x="8031" y="974832"/>
                </a:lnTo>
                <a:lnTo>
                  <a:pt x="2583" y="963018"/>
                </a:lnTo>
                <a:lnTo>
                  <a:pt x="172" y="950912"/>
                </a:lnTo>
                <a:lnTo>
                  <a:pt x="0" y="946213"/>
                </a:lnTo>
                <a:lnTo>
                  <a:pt x="1480" y="932603"/>
                </a:lnTo>
                <a:lnTo>
                  <a:pt x="5253" y="919835"/>
                </a:lnTo>
                <a:lnTo>
                  <a:pt x="10616" y="908062"/>
                </a:lnTo>
                <a:lnTo>
                  <a:pt x="16867" y="897436"/>
                </a:lnTo>
                <a:lnTo>
                  <a:pt x="20510" y="892022"/>
                </a:lnTo>
                <a:lnTo>
                  <a:pt x="32031" y="877431"/>
                </a:lnTo>
                <a:lnTo>
                  <a:pt x="39482" y="869485"/>
                </a:lnTo>
                <a:lnTo>
                  <a:pt x="43294" y="865860"/>
                </a:lnTo>
                <a:lnTo>
                  <a:pt x="47193" y="865060"/>
                </a:lnTo>
                <a:lnTo>
                  <a:pt x="50660" y="866051"/>
                </a:lnTo>
                <a:lnTo>
                  <a:pt x="50037" y="871461"/>
                </a:lnTo>
                <a:lnTo>
                  <a:pt x="49517" y="876947"/>
                </a:lnTo>
                <a:lnTo>
                  <a:pt x="48920" y="883259"/>
                </a:lnTo>
                <a:lnTo>
                  <a:pt x="49148" y="889990"/>
                </a:lnTo>
                <a:lnTo>
                  <a:pt x="49021" y="890130"/>
                </a:lnTo>
                <a:lnTo>
                  <a:pt x="45846" y="893673"/>
                </a:lnTo>
                <a:lnTo>
                  <a:pt x="41782" y="898550"/>
                </a:lnTo>
                <a:lnTo>
                  <a:pt x="37769" y="904214"/>
                </a:lnTo>
                <a:lnTo>
                  <a:pt x="30740" y="915277"/>
                </a:lnTo>
                <a:lnTo>
                  <a:pt x="25037" y="927341"/>
                </a:lnTo>
                <a:lnTo>
                  <a:pt x="21649" y="939556"/>
                </a:lnTo>
                <a:lnTo>
                  <a:pt x="21132" y="946213"/>
                </a:lnTo>
                <a:lnTo>
                  <a:pt x="23217" y="958109"/>
                </a:lnTo>
                <a:lnTo>
                  <a:pt x="30493" y="969565"/>
                </a:lnTo>
                <a:lnTo>
                  <a:pt x="38988" y="977988"/>
                </a:lnTo>
                <a:lnTo>
                  <a:pt x="46469" y="980313"/>
                </a:lnTo>
                <a:lnTo>
                  <a:pt x="55194" y="980427"/>
                </a:lnTo>
                <a:lnTo>
                  <a:pt x="68553" y="978584"/>
                </a:lnTo>
                <a:lnTo>
                  <a:pt x="81891" y="973741"/>
                </a:lnTo>
                <a:lnTo>
                  <a:pt x="93824" y="967531"/>
                </a:lnTo>
                <a:lnTo>
                  <a:pt x="102973" y="961587"/>
                </a:lnTo>
                <a:lnTo>
                  <a:pt x="104190" y="960691"/>
                </a:lnTo>
                <a:lnTo>
                  <a:pt x="106260" y="959180"/>
                </a:lnTo>
                <a:lnTo>
                  <a:pt x="107645" y="958088"/>
                </a:lnTo>
                <a:lnTo>
                  <a:pt x="108318" y="957541"/>
                </a:lnTo>
                <a:lnTo>
                  <a:pt x="434454" y="610692"/>
                </a:lnTo>
                <a:lnTo>
                  <a:pt x="437388" y="607593"/>
                </a:lnTo>
                <a:lnTo>
                  <a:pt x="441883" y="606539"/>
                </a:lnTo>
                <a:lnTo>
                  <a:pt x="445884" y="608050"/>
                </a:lnTo>
                <a:lnTo>
                  <a:pt x="450684" y="609783"/>
                </a:lnTo>
                <a:lnTo>
                  <a:pt x="463464" y="614125"/>
                </a:lnTo>
                <a:lnTo>
                  <a:pt x="481945" y="619793"/>
                </a:lnTo>
                <a:lnTo>
                  <a:pt x="494768" y="623291"/>
                </a:lnTo>
                <a:lnTo>
                  <a:pt x="507791" y="626395"/>
                </a:lnTo>
                <a:lnTo>
                  <a:pt x="520893" y="628982"/>
                </a:lnTo>
                <a:lnTo>
                  <a:pt x="533538" y="630809"/>
                </a:lnTo>
                <a:lnTo>
                  <a:pt x="545191" y="631636"/>
                </a:lnTo>
                <a:lnTo>
                  <a:pt x="547471" y="631659"/>
                </a:lnTo>
                <a:lnTo>
                  <a:pt x="561009" y="631837"/>
                </a:lnTo>
                <a:lnTo>
                  <a:pt x="568413" y="628091"/>
                </a:lnTo>
                <a:lnTo>
                  <a:pt x="569112" y="625690"/>
                </a:lnTo>
                <a:lnTo>
                  <a:pt x="570979" y="622503"/>
                </a:lnTo>
                <a:lnTo>
                  <a:pt x="572465" y="615911"/>
                </a:lnTo>
                <a:lnTo>
                  <a:pt x="572414" y="607263"/>
                </a:lnTo>
                <a:lnTo>
                  <a:pt x="571914" y="596792"/>
                </a:lnTo>
                <a:lnTo>
                  <a:pt x="570444" y="585139"/>
                </a:lnTo>
                <a:lnTo>
                  <a:pt x="568155" y="572625"/>
                </a:lnTo>
                <a:lnTo>
                  <a:pt x="565204" y="559570"/>
                </a:lnTo>
                <a:lnTo>
                  <a:pt x="561744" y="546297"/>
                </a:lnTo>
                <a:lnTo>
                  <a:pt x="557928" y="533128"/>
                </a:lnTo>
                <a:lnTo>
                  <a:pt x="553911" y="520382"/>
                </a:lnTo>
                <a:lnTo>
                  <a:pt x="546914" y="499895"/>
                </a:lnTo>
                <a:lnTo>
                  <a:pt x="541139" y="484187"/>
                </a:lnTo>
                <a:lnTo>
                  <a:pt x="536722" y="472796"/>
                </a:lnTo>
                <a:lnTo>
                  <a:pt x="534334" y="466886"/>
                </a:lnTo>
                <a:lnTo>
                  <a:pt x="532815" y="463257"/>
                </a:lnTo>
                <a:lnTo>
                  <a:pt x="533057" y="459740"/>
                </a:lnTo>
                <a:lnTo>
                  <a:pt x="534746" y="456882"/>
                </a:lnTo>
                <a:lnTo>
                  <a:pt x="643458" y="188214"/>
                </a:lnTo>
                <a:lnTo>
                  <a:pt x="807199" y="3835"/>
                </a:lnTo>
                <a:lnTo>
                  <a:pt x="811593" y="0"/>
                </a:lnTo>
                <a:lnTo>
                  <a:pt x="818261" y="457"/>
                </a:lnTo>
                <a:lnTo>
                  <a:pt x="822096" y="4851"/>
                </a:lnTo>
                <a:lnTo>
                  <a:pt x="825944" y="9245"/>
                </a:lnTo>
                <a:lnTo>
                  <a:pt x="825487" y="15913"/>
                </a:lnTo>
                <a:lnTo>
                  <a:pt x="821093" y="19761"/>
                </a:lnTo>
                <a:lnTo>
                  <a:pt x="660781" y="200406"/>
                </a:lnTo>
                <a:lnTo>
                  <a:pt x="555574" y="463143"/>
                </a:lnTo>
                <a:lnTo>
                  <a:pt x="558065" y="469434"/>
                </a:lnTo>
                <a:lnTo>
                  <a:pt x="561308" y="477847"/>
                </a:lnTo>
                <a:lnTo>
                  <a:pt x="565114" y="488072"/>
                </a:lnTo>
                <a:lnTo>
                  <a:pt x="569294" y="499800"/>
                </a:lnTo>
                <a:lnTo>
                  <a:pt x="573660" y="512719"/>
                </a:lnTo>
                <a:lnTo>
                  <a:pt x="578021" y="526520"/>
                </a:lnTo>
                <a:lnTo>
                  <a:pt x="582190" y="540893"/>
                </a:lnTo>
                <a:lnTo>
                  <a:pt x="585976" y="555527"/>
                </a:lnTo>
                <a:lnTo>
                  <a:pt x="589192" y="570114"/>
                </a:lnTo>
                <a:lnTo>
                  <a:pt x="591648" y="584341"/>
                </a:lnTo>
                <a:lnTo>
                  <a:pt x="593154" y="597900"/>
                </a:lnTo>
                <a:lnTo>
                  <a:pt x="593547" y="607263"/>
                </a:lnTo>
                <a:lnTo>
                  <a:pt x="592604" y="620482"/>
                </a:lnTo>
                <a:lnTo>
                  <a:pt x="589249" y="632519"/>
                </a:lnTo>
                <a:lnTo>
                  <a:pt x="578247" y="645703"/>
                </a:lnTo>
                <a:lnTo>
                  <a:pt x="566431" y="650734"/>
                </a:lnTo>
                <a:lnTo>
                  <a:pt x="553168" y="652603"/>
                </a:lnTo>
                <a:lnTo>
                  <a:pt x="547471" y="652792"/>
                </a:lnTo>
                <a:lnTo>
                  <a:pt x="533899" y="652061"/>
                </a:lnTo>
                <a:lnTo>
                  <a:pt x="519675" y="650200"/>
                </a:lnTo>
                <a:lnTo>
                  <a:pt x="505266" y="647487"/>
                </a:lnTo>
                <a:lnTo>
                  <a:pt x="491140" y="644197"/>
                </a:lnTo>
                <a:lnTo>
                  <a:pt x="477766" y="640608"/>
                </a:lnTo>
                <a:lnTo>
                  <a:pt x="465611" y="636998"/>
                </a:lnTo>
                <a:lnTo>
                  <a:pt x="455144" y="633642"/>
                </a:lnTo>
                <a:lnTo>
                  <a:pt x="446831" y="630818"/>
                </a:lnTo>
                <a:lnTo>
                  <a:pt x="445134" y="630224"/>
                </a:lnTo>
                <a:lnTo>
                  <a:pt x="123316" y="972464"/>
                </a:lnTo>
                <a:lnTo>
                  <a:pt x="119385" y="975630"/>
                </a:lnTo>
                <a:lnTo>
                  <a:pt x="111725" y="981194"/>
                </a:lnTo>
                <a:lnTo>
                  <a:pt x="100222" y="988264"/>
                </a:lnTo>
                <a:lnTo>
                  <a:pt x="85645" y="995135"/>
                </a:lnTo>
                <a:lnTo>
                  <a:pt x="68767" y="1000101"/>
                </a:lnTo>
                <a:lnTo>
                  <a:pt x="55194" y="1001547"/>
                </a:lnTo>
                <a:lnTo>
                  <a:pt x="54762" y="1001547"/>
                </a:lnTo>
                <a:lnTo>
                  <a:pt x="42617" y="1000194"/>
                </a:lnTo>
                <a:lnTo>
                  <a:pt x="30555" y="995868"/>
                </a:lnTo>
                <a:lnTo>
                  <a:pt x="19270" y="988170"/>
                </a:lnTo>
                <a:lnTo>
                  <a:pt x="16776" y="9857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973255" y="5075448"/>
            <a:ext cx="118109" cy="288658"/>
          </a:xfrm>
          <a:custGeom>
            <a:avLst/>
            <a:gdLst/>
            <a:ahLst/>
            <a:cxnLst/>
            <a:rect l="l" t="t" r="r" b="b"/>
            <a:pathLst>
              <a:path w="118110" h="288658">
                <a:moveTo>
                  <a:pt x="33248" y="118745"/>
                </a:moveTo>
                <a:lnTo>
                  <a:pt x="1168" y="275971"/>
                </a:lnTo>
                <a:lnTo>
                  <a:pt x="0" y="281686"/>
                </a:lnTo>
                <a:lnTo>
                  <a:pt x="3695" y="287274"/>
                </a:lnTo>
                <a:lnTo>
                  <a:pt x="9410" y="288442"/>
                </a:lnTo>
                <a:lnTo>
                  <a:pt x="11531" y="288658"/>
                </a:lnTo>
                <a:lnTo>
                  <a:pt x="16446" y="288658"/>
                </a:lnTo>
                <a:lnTo>
                  <a:pt x="20853" y="285203"/>
                </a:lnTo>
                <a:lnTo>
                  <a:pt x="21882" y="280212"/>
                </a:lnTo>
                <a:lnTo>
                  <a:pt x="53606" y="124675"/>
                </a:lnTo>
                <a:lnTo>
                  <a:pt x="115214" y="17310"/>
                </a:lnTo>
                <a:lnTo>
                  <a:pt x="118109" y="12255"/>
                </a:lnTo>
                <a:lnTo>
                  <a:pt x="116370" y="5791"/>
                </a:lnTo>
                <a:lnTo>
                  <a:pt x="111302" y="2895"/>
                </a:lnTo>
                <a:lnTo>
                  <a:pt x="106222" y="0"/>
                </a:lnTo>
                <a:lnTo>
                  <a:pt x="99771" y="1739"/>
                </a:lnTo>
                <a:lnTo>
                  <a:pt x="96888" y="6807"/>
                </a:lnTo>
                <a:lnTo>
                  <a:pt x="95072" y="9931"/>
                </a:lnTo>
                <a:lnTo>
                  <a:pt x="34429" y="115608"/>
                </a:lnTo>
                <a:lnTo>
                  <a:pt x="33248" y="1187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973255" y="5075448"/>
            <a:ext cx="118109" cy="288658"/>
          </a:xfrm>
          <a:custGeom>
            <a:avLst/>
            <a:gdLst/>
            <a:ahLst/>
            <a:cxnLst/>
            <a:rect l="l" t="t" r="r" b="b"/>
            <a:pathLst>
              <a:path w="118110" h="288658">
                <a:moveTo>
                  <a:pt x="9410" y="288442"/>
                </a:moveTo>
                <a:lnTo>
                  <a:pt x="3695" y="287274"/>
                </a:lnTo>
                <a:lnTo>
                  <a:pt x="0" y="281686"/>
                </a:lnTo>
                <a:lnTo>
                  <a:pt x="1168" y="275971"/>
                </a:lnTo>
                <a:lnTo>
                  <a:pt x="33248" y="118745"/>
                </a:lnTo>
                <a:lnTo>
                  <a:pt x="34429" y="115608"/>
                </a:lnTo>
                <a:lnTo>
                  <a:pt x="95072" y="9931"/>
                </a:lnTo>
                <a:lnTo>
                  <a:pt x="96888" y="6807"/>
                </a:lnTo>
                <a:lnTo>
                  <a:pt x="99771" y="1739"/>
                </a:lnTo>
                <a:lnTo>
                  <a:pt x="106222" y="0"/>
                </a:lnTo>
                <a:lnTo>
                  <a:pt x="111302" y="2895"/>
                </a:lnTo>
                <a:lnTo>
                  <a:pt x="116370" y="5791"/>
                </a:lnTo>
                <a:lnTo>
                  <a:pt x="118109" y="12255"/>
                </a:lnTo>
                <a:lnTo>
                  <a:pt x="115214" y="17310"/>
                </a:lnTo>
                <a:lnTo>
                  <a:pt x="53606" y="124675"/>
                </a:lnTo>
                <a:lnTo>
                  <a:pt x="21882" y="280212"/>
                </a:lnTo>
                <a:lnTo>
                  <a:pt x="20853" y="285203"/>
                </a:lnTo>
                <a:lnTo>
                  <a:pt x="16446" y="288658"/>
                </a:lnTo>
                <a:lnTo>
                  <a:pt x="11531" y="288658"/>
                </a:lnTo>
                <a:lnTo>
                  <a:pt x="10845" y="288658"/>
                </a:lnTo>
                <a:lnTo>
                  <a:pt x="10121" y="288594"/>
                </a:lnTo>
                <a:lnTo>
                  <a:pt x="9410" y="288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817427" y="5957344"/>
            <a:ext cx="34678" cy="44653"/>
          </a:xfrm>
          <a:custGeom>
            <a:avLst/>
            <a:gdLst/>
            <a:ahLst/>
            <a:cxnLst/>
            <a:rect l="l" t="t" r="r" b="b"/>
            <a:pathLst>
              <a:path w="34678" h="44653">
                <a:moveTo>
                  <a:pt x="641" y="17487"/>
                </a:moveTo>
                <a:lnTo>
                  <a:pt x="0" y="31415"/>
                </a:lnTo>
                <a:lnTo>
                  <a:pt x="5657" y="41758"/>
                </a:lnTo>
                <a:lnTo>
                  <a:pt x="10864" y="44653"/>
                </a:lnTo>
                <a:lnTo>
                  <a:pt x="21728" y="43341"/>
                </a:lnTo>
                <a:lnTo>
                  <a:pt x="30793" y="34566"/>
                </a:lnTo>
                <a:lnTo>
                  <a:pt x="34029" y="27178"/>
                </a:lnTo>
                <a:lnTo>
                  <a:pt x="34678" y="13248"/>
                </a:lnTo>
                <a:lnTo>
                  <a:pt x="29029" y="2898"/>
                </a:lnTo>
                <a:lnTo>
                  <a:pt x="23818" y="0"/>
                </a:lnTo>
                <a:lnTo>
                  <a:pt x="12948" y="1322"/>
                </a:lnTo>
                <a:lnTo>
                  <a:pt x="3875" y="10103"/>
                </a:lnTo>
                <a:lnTo>
                  <a:pt x="641" y="174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817427" y="5957344"/>
            <a:ext cx="34678" cy="44653"/>
          </a:xfrm>
          <a:custGeom>
            <a:avLst/>
            <a:gdLst/>
            <a:ahLst/>
            <a:cxnLst/>
            <a:rect l="l" t="t" r="r" b="b"/>
            <a:pathLst>
              <a:path w="34678" h="44653">
                <a:moveTo>
                  <a:pt x="641" y="17487"/>
                </a:moveTo>
                <a:lnTo>
                  <a:pt x="0" y="31415"/>
                </a:lnTo>
                <a:lnTo>
                  <a:pt x="5657" y="41758"/>
                </a:lnTo>
                <a:lnTo>
                  <a:pt x="10864" y="44653"/>
                </a:lnTo>
                <a:lnTo>
                  <a:pt x="21728" y="43341"/>
                </a:lnTo>
                <a:lnTo>
                  <a:pt x="30793" y="34566"/>
                </a:lnTo>
                <a:lnTo>
                  <a:pt x="34029" y="27178"/>
                </a:lnTo>
                <a:lnTo>
                  <a:pt x="34678" y="13248"/>
                </a:lnTo>
                <a:lnTo>
                  <a:pt x="29029" y="2898"/>
                </a:lnTo>
                <a:lnTo>
                  <a:pt x="23818" y="0"/>
                </a:lnTo>
                <a:lnTo>
                  <a:pt x="12948" y="1322"/>
                </a:lnTo>
                <a:lnTo>
                  <a:pt x="3875" y="10103"/>
                </a:lnTo>
                <a:lnTo>
                  <a:pt x="641" y="174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531367" y="5293620"/>
            <a:ext cx="775093" cy="592467"/>
          </a:xfrm>
          <a:custGeom>
            <a:avLst/>
            <a:gdLst/>
            <a:ahLst/>
            <a:cxnLst/>
            <a:rect l="l" t="t" r="r" b="b"/>
            <a:pathLst>
              <a:path w="775093" h="592467">
                <a:moveTo>
                  <a:pt x="362356" y="0"/>
                </a:moveTo>
                <a:lnTo>
                  <a:pt x="0" y="477443"/>
                </a:lnTo>
                <a:lnTo>
                  <a:pt x="323443" y="592467"/>
                </a:lnTo>
                <a:lnTo>
                  <a:pt x="775093" y="90208"/>
                </a:lnTo>
                <a:lnTo>
                  <a:pt x="36235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531367" y="5293620"/>
            <a:ext cx="775093" cy="592467"/>
          </a:xfrm>
          <a:custGeom>
            <a:avLst/>
            <a:gdLst/>
            <a:ahLst/>
            <a:cxnLst/>
            <a:rect l="l" t="t" r="r" b="b"/>
            <a:pathLst>
              <a:path w="775093" h="592467">
                <a:moveTo>
                  <a:pt x="362356" y="0"/>
                </a:moveTo>
                <a:lnTo>
                  <a:pt x="775093" y="90208"/>
                </a:lnTo>
                <a:lnTo>
                  <a:pt x="323443" y="592467"/>
                </a:lnTo>
                <a:lnTo>
                  <a:pt x="0" y="477443"/>
                </a:lnTo>
                <a:lnTo>
                  <a:pt x="3623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893723" y="5293620"/>
            <a:ext cx="412737" cy="258813"/>
          </a:xfrm>
          <a:custGeom>
            <a:avLst/>
            <a:gdLst/>
            <a:ahLst/>
            <a:cxnLst/>
            <a:rect l="l" t="t" r="r" b="b"/>
            <a:pathLst>
              <a:path w="412737" h="258813">
                <a:moveTo>
                  <a:pt x="0" y="0"/>
                </a:moveTo>
                <a:lnTo>
                  <a:pt x="76149" y="217804"/>
                </a:lnTo>
                <a:lnTo>
                  <a:pt x="261137" y="258813"/>
                </a:lnTo>
                <a:lnTo>
                  <a:pt x="412737" y="90208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893723" y="5293620"/>
            <a:ext cx="412737" cy="258813"/>
          </a:xfrm>
          <a:custGeom>
            <a:avLst/>
            <a:gdLst/>
            <a:ahLst/>
            <a:cxnLst/>
            <a:rect l="l" t="t" r="r" b="b"/>
            <a:pathLst>
              <a:path w="412737" h="258813">
                <a:moveTo>
                  <a:pt x="0" y="0"/>
                </a:moveTo>
                <a:lnTo>
                  <a:pt x="76149" y="217804"/>
                </a:lnTo>
                <a:lnTo>
                  <a:pt x="261137" y="258813"/>
                </a:lnTo>
                <a:lnTo>
                  <a:pt x="412737" y="9020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531367" y="5293620"/>
            <a:ext cx="438505" cy="477443"/>
          </a:xfrm>
          <a:custGeom>
            <a:avLst/>
            <a:gdLst/>
            <a:ahLst/>
            <a:cxnLst/>
            <a:rect l="l" t="t" r="r" b="b"/>
            <a:pathLst>
              <a:path w="438505" h="477443">
                <a:moveTo>
                  <a:pt x="362356" y="0"/>
                </a:moveTo>
                <a:lnTo>
                  <a:pt x="0" y="477443"/>
                </a:lnTo>
                <a:lnTo>
                  <a:pt x="274866" y="417106"/>
                </a:lnTo>
                <a:lnTo>
                  <a:pt x="438505" y="217804"/>
                </a:lnTo>
                <a:lnTo>
                  <a:pt x="36235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531367" y="5293620"/>
            <a:ext cx="438505" cy="477443"/>
          </a:xfrm>
          <a:custGeom>
            <a:avLst/>
            <a:gdLst/>
            <a:ahLst/>
            <a:cxnLst/>
            <a:rect l="l" t="t" r="r" b="b"/>
            <a:pathLst>
              <a:path w="438505" h="477443">
                <a:moveTo>
                  <a:pt x="362356" y="0"/>
                </a:moveTo>
                <a:lnTo>
                  <a:pt x="438505" y="217804"/>
                </a:lnTo>
                <a:lnTo>
                  <a:pt x="274866" y="417106"/>
                </a:lnTo>
                <a:lnTo>
                  <a:pt x="0" y="477443"/>
                </a:lnTo>
                <a:lnTo>
                  <a:pt x="36235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806230" y="5511432"/>
            <a:ext cx="348627" cy="247281"/>
          </a:xfrm>
          <a:custGeom>
            <a:avLst/>
            <a:gdLst/>
            <a:ahLst/>
            <a:cxnLst/>
            <a:rect l="l" t="t" r="r" b="b"/>
            <a:pathLst>
              <a:path w="348627" h="247281">
                <a:moveTo>
                  <a:pt x="0" y="199288"/>
                </a:moveTo>
                <a:lnTo>
                  <a:pt x="163118" y="247281"/>
                </a:lnTo>
                <a:lnTo>
                  <a:pt x="348627" y="40995"/>
                </a:lnTo>
                <a:lnTo>
                  <a:pt x="163639" y="0"/>
                </a:lnTo>
                <a:lnTo>
                  <a:pt x="0" y="1992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806230" y="5511432"/>
            <a:ext cx="348627" cy="247281"/>
          </a:xfrm>
          <a:custGeom>
            <a:avLst/>
            <a:gdLst/>
            <a:ahLst/>
            <a:cxnLst/>
            <a:rect l="l" t="t" r="r" b="b"/>
            <a:pathLst>
              <a:path w="348627" h="247281">
                <a:moveTo>
                  <a:pt x="0" y="199288"/>
                </a:moveTo>
                <a:lnTo>
                  <a:pt x="163118" y="247281"/>
                </a:lnTo>
                <a:lnTo>
                  <a:pt x="348627" y="40995"/>
                </a:lnTo>
                <a:lnTo>
                  <a:pt x="163639" y="0"/>
                </a:lnTo>
                <a:lnTo>
                  <a:pt x="0" y="1992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854813" y="5383831"/>
            <a:ext cx="451650" cy="502259"/>
          </a:xfrm>
          <a:custGeom>
            <a:avLst/>
            <a:gdLst/>
            <a:ahLst/>
            <a:cxnLst/>
            <a:rect l="l" t="t" r="r" b="b"/>
            <a:pathLst>
              <a:path w="451650" h="502259">
                <a:moveTo>
                  <a:pt x="451650" y="0"/>
                </a:moveTo>
                <a:lnTo>
                  <a:pt x="0" y="502259"/>
                </a:lnTo>
                <a:lnTo>
                  <a:pt x="129501" y="415036"/>
                </a:lnTo>
                <a:lnTo>
                  <a:pt x="213906" y="325272"/>
                </a:lnTo>
                <a:lnTo>
                  <a:pt x="45165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854813" y="5383831"/>
            <a:ext cx="451650" cy="502259"/>
          </a:xfrm>
          <a:custGeom>
            <a:avLst/>
            <a:gdLst/>
            <a:ahLst/>
            <a:cxnLst/>
            <a:rect l="l" t="t" r="r" b="b"/>
            <a:pathLst>
              <a:path w="451650" h="502259">
                <a:moveTo>
                  <a:pt x="451650" y="0"/>
                </a:moveTo>
                <a:lnTo>
                  <a:pt x="213906" y="325272"/>
                </a:lnTo>
                <a:lnTo>
                  <a:pt x="129501" y="415036"/>
                </a:lnTo>
                <a:lnTo>
                  <a:pt x="0" y="502259"/>
                </a:lnTo>
                <a:lnTo>
                  <a:pt x="4516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168881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071016" y="272758"/>
            <a:ext cx="2210079" cy="3162477"/>
          </a:xfrm>
          <a:custGeom>
            <a:avLst/>
            <a:gdLst/>
            <a:ahLst/>
            <a:cxnLst/>
            <a:rect l="l" t="t" r="r" b="b"/>
            <a:pathLst>
              <a:path w="2210079" h="3162477">
                <a:moveTo>
                  <a:pt x="2113864" y="0"/>
                </a:moveTo>
                <a:lnTo>
                  <a:pt x="97866" y="0"/>
                </a:lnTo>
              </a:path>
              <a:path w="2210079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602133" y="1154007"/>
            <a:ext cx="157162" cy="28460"/>
          </a:xfrm>
          <a:custGeom>
            <a:avLst/>
            <a:gdLst/>
            <a:ahLst/>
            <a:cxnLst/>
            <a:rect l="l" t="t" r="r" b="b"/>
            <a:pathLst>
              <a:path w="157162" h="28460">
                <a:moveTo>
                  <a:pt x="157162" y="50"/>
                </a:moveTo>
                <a:lnTo>
                  <a:pt x="37541" y="0"/>
                </a:lnTo>
                <a:lnTo>
                  <a:pt x="0" y="28397"/>
                </a:lnTo>
                <a:lnTo>
                  <a:pt x="119634" y="28460"/>
                </a:lnTo>
                <a:lnTo>
                  <a:pt x="157162" y="5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602133" y="1154007"/>
            <a:ext cx="157162" cy="28460"/>
          </a:xfrm>
          <a:custGeom>
            <a:avLst/>
            <a:gdLst/>
            <a:ahLst/>
            <a:cxnLst/>
            <a:rect l="l" t="t" r="r" b="b"/>
            <a:pathLst>
              <a:path w="157162" h="28460">
                <a:moveTo>
                  <a:pt x="157162" y="50"/>
                </a:moveTo>
                <a:lnTo>
                  <a:pt x="119634" y="28460"/>
                </a:lnTo>
                <a:lnTo>
                  <a:pt x="0" y="28397"/>
                </a:lnTo>
                <a:lnTo>
                  <a:pt x="37541" y="0"/>
                </a:lnTo>
                <a:lnTo>
                  <a:pt x="157162" y="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632659" y="384213"/>
            <a:ext cx="171678" cy="637730"/>
          </a:xfrm>
          <a:custGeom>
            <a:avLst/>
            <a:gdLst/>
            <a:ahLst/>
            <a:cxnLst/>
            <a:rect l="l" t="t" r="r" b="b"/>
            <a:pathLst>
              <a:path w="171678" h="637730">
                <a:moveTo>
                  <a:pt x="171678" y="9982"/>
                </a:moveTo>
                <a:lnTo>
                  <a:pt x="171678" y="4470"/>
                </a:lnTo>
                <a:lnTo>
                  <a:pt x="167208" y="0"/>
                </a:lnTo>
                <a:lnTo>
                  <a:pt x="161696" y="0"/>
                </a:lnTo>
                <a:lnTo>
                  <a:pt x="9982" y="132067"/>
                </a:lnTo>
                <a:lnTo>
                  <a:pt x="0" y="141338"/>
                </a:lnTo>
                <a:lnTo>
                  <a:pt x="0" y="633247"/>
                </a:lnTo>
                <a:lnTo>
                  <a:pt x="4470" y="637730"/>
                </a:lnTo>
                <a:lnTo>
                  <a:pt x="9982" y="637730"/>
                </a:lnTo>
                <a:lnTo>
                  <a:pt x="161696" y="523265"/>
                </a:lnTo>
                <a:lnTo>
                  <a:pt x="171678" y="516724"/>
                </a:lnTo>
                <a:lnTo>
                  <a:pt x="171678" y="99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632659" y="384213"/>
            <a:ext cx="171678" cy="637730"/>
          </a:xfrm>
          <a:custGeom>
            <a:avLst/>
            <a:gdLst/>
            <a:ahLst/>
            <a:cxnLst/>
            <a:rect l="l" t="t" r="r" b="b"/>
            <a:pathLst>
              <a:path w="171678" h="637730">
                <a:moveTo>
                  <a:pt x="171678" y="9982"/>
                </a:moveTo>
                <a:lnTo>
                  <a:pt x="171678" y="4470"/>
                </a:lnTo>
                <a:lnTo>
                  <a:pt x="167208" y="0"/>
                </a:lnTo>
                <a:lnTo>
                  <a:pt x="161696" y="0"/>
                </a:lnTo>
                <a:lnTo>
                  <a:pt x="9982" y="132067"/>
                </a:lnTo>
                <a:lnTo>
                  <a:pt x="0" y="141338"/>
                </a:lnTo>
                <a:lnTo>
                  <a:pt x="0" y="146850"/>
                </a:lnTo>
                <a:lnTo>
                  <a:pt x="0" y="627735"/>
                </a:lnTo>
                <a:lnTo>
                  <a:pt x="0" y="633247"/>
                </a:lnTo>
                <a:lnTo>
                  <a:pt x="4470" y="637730"/>
                </a:lnTo>
                <a:lnTo>
                  <a:pt x="9982" y="637730"/>
                </a:lnTo>
                <a:lnTo>
                  <a:pt x="161696" y="523265"/>
                </a:lnTo>
                <a:lnTo>
                  <a:pt x="171678" y="516724"/>
                </a:lnTo>
                <a:lnTo>
                  <a:pt x="171678" y="511213"/>
                </a:lnTo>
                <a:lnTo>
                  <a:pt x="171678" y="9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652231" y="464391"/>
            <a:ext cx="82194" cy="305295"/>
          </a:xfrm>
          <a:custGeom>
            <a:avLst/>
            <a:gdLst/>
            <a:ahLst/>
            <a:cxnLst/>
            <a:rect l="l" t="t" r="r" b="b"/>
            <a:pathLst>
              <a:path w="82194" h="305295">
                <a:moveTo>
                  <a:pt x="82194" y="4775"/>
                </a:moveTo>
                <a:lnTo>
                  <a:pt x="82194" y="2133"/>
                </a:lnTo>
                <a:lnTo>
                  <a:pt x="80048" y="0"/>
                </a:lnTo>
                <a:lnTo>
                  <a:pt x="77406" y="0"/>
                </a:lnTo>
                <a:lnTo>
                  <a:pt x="4775" y="63220"/>
                </a:lnTo>
                <a:lnTo>
                  <a:pt x="0" y="67665"/>
                </a:lnTo>
                <a:lnTo>
                  <a:pt x="0" y="303148"/>
                </a:lnTo>
                <a:lnTo>
                  <a:pt x="2146" y="305295"/>
                </a:lnTo>
                <a:lnTo>
                  <a:pt x="4775" y="305295"/>
                </a:lnTo>
                <a:lnTo>
                  <a:pt x="77406" y="250494"/>
                </a:lnTo>
                <a:lnTo>
                  <a:pt x="82194" y="247370"/>
                </a:lnTo>
                <a:lnTo>
                  <a:pt x="82194" y="47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52231" y="464391"/>
            <a:ext cx="82194" cy="305295"/>
          </a:xfrm>
          <a:custGeom>
            <a:avLst/>
            <a:gdLst/>
            <a:ahLst/>
            <a:cxnLst/>
            <a:rect l="l" t="t" r="r" b="b"/>
            <a:pathLst>
              <a:path w="82194" h="305295">
                <a:moveTo>
                  <a:pt x="82194" y="4775"/>
                </a:moveTo>
                <a:lnTo>
                  <a:pt x="82194" y="2133"/>
                </a:lnTo>
                <a:lnTo>
                  <a:pt x="80048" y="0"/>
                </a:lnTo>
                <a:lnTo>
                  <a:pt x="77406" y="0"/>
                </a:lnTo>
                <a:lnTo>
                  <a:pt x="4775" y="63220"/>
                </a:lnTo>
                <a:lnTo>
                  <a:pt x="0" y="67665"/>
                </a:lnTo>
                <a:lnTo>
                  <a:pt x="0" y="70294"/>
                </a:lnTo>
                <a:lnTo>
                  <a:pt x="0" y="300507"/>
                </a:lnTo>
                <a:lnTo>
                  <a:pt x="0" y="303148"/>
                </a:lnTo>
                <a:lnTo>
                  <a:pt x="2146" y="305295"/>
                </a:lnTo>
                <a:lnTo>
                  <a:pt x="4775" y="305295"/>
                </a:lnTo>
                <a:lnTo>
                  <a:pt x="77406" y="250494"/>
                </a:lnTo>
                <a:lnTo>
                  <a:pt x="82194" y="247370"/>
                </a:lnTo>
                <a:lnTo>
                  <a:pt x="82194" y="244728"/>
                </a:lnTo>
                <a:lnTo>
                  <a:pt x="82194" y="47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50189" y="284986"/>
            <a:ext cx="345922" cy="450799"/>
          </a:xfrm>
          <a:custGeom>
            <a:avLst/>
            <a:gdLst/>
            <a:ahLst/>
            <a:cxnLst/>
            <a:rect l="l" t="t" r="r" b="b"/>
            <a:pathLst>
              <a:path w="345922" h="450799">
                <a:moveTo>
                  <a:pt x="332093" y="447872"/>
                </a:moveTo>
                <a:lnTo>
                  <a:pt x="334689" y="445454"/>
                </a:lnTo>
                <a:lnTo>
                  <a:pt x="334689" y="4915"/>
                </a:lnTo>
                <a:lnTo>
                  <a:pt x="333676" y="3829"/>
                </a:lnTo>
                <a:lnTo>
                  <a:pt x="320154" y="0"/>
                </a:lnTo>
                <a:lnTo>
                  <a:pt x="25768" y="0"/>
                </a:lnTo>
                <a:lnTo>
                  <a:pt x="13829" y="2927"/>
                </a:lnTo>
                <a:lnTo>
                  <a:pt x="3832" y="12236"/>
                </a:lnTo>
                <a:lnTo>
                  <a:pt x="0" y="25755"/>
                </a:lnTo>
                <a:lnTo>
                  <a:pt x="0" y="425043"/>
                </a:lnTo>
                <a:lnTo>
                  <a:pt x="2929" y="436979"/>
                </a:lnTo>
                <a:lnTo>
                  <a:pt x="12245" y="446969"/>
                </a:lnTo>
                <a:lnTo>
                  <a:pt x="25768" y="450799"/>
                </a:lnTo>
                <a:lnTo>
                  <a:pt x="320154" y="450799"/>
                </a:lnTo>
                <a:lnTo>
                  <a:pt x="332093" y="4478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50189" y="284986"/>
            <a:ext cx="345922" cy="450799"/>
          </a:xfrm>
          <a:custGeom>
            <a:avLst/>
            <a:gdLst/>
            <a:ahLst/>
            <a:cxnLst/>
            <a:rect l="l" t="t" r="r" b="b"/>
            <a:pathLst>
              <a:path w="345922" h="450799">
                <a:moveTo>
                  <a:pt x="332093" y="447872"/>
                </a:moveTo>
                <a:lnTo>
                  <a:pt x="334689" y="445454"/>
                </a:lnTo>
              </a:path>
              <a:path w="345922" h="450799">
                <a:moveTo>
                  <a:pt x="334689" y="4915"/>
                </a:moveTo>
                <a:lnTo>
                  <a:pt x="333676" y="3829"/>
                </a:lnTo>
                <a:lnTo>
                  <a:pt x="320154" y="0"/>
                </a:lnTo>
                <a:lnTo>
                  <a:pt x="25768" y="0"/>
                </a:lnTo>
                <a:lnTo>
                  <a:pt x="13829" y="2927"/>
                </a:lnTo>
                <a:lnTo>
                  <a:pt x="3832" y="12236"/>
                </a:lnTo>
                <a:lnTo>
                  <a:pt x="0" y="25755"/>
                </a:lnTo>
                <a:lnTo>
                  <a:pt x="0" y="425043"/>
                </a:lnTo>
                <a:lnTo>
                  <a:pt x="2929" y="436979"/>
                </a:lnTo>
                <a:lnTo>
                  <a:pt x="12245" y="446969"/>
                </a:lnTo>
                <a:lnTo>
                  <a:pt x="25768" y="450799"/>
                </a:lnTo>
                <a:lnTo>
                  <a:pt x="320154" y="450799"/>
                </a:lnTo>
                <a:lnTo>
                  <a:pt x="332093" y="4478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88951" y="568493"/>
            <a:ext cx="54241" cy="21132"/>
          </a:xfrm>
          <a:custGeom>
            <a:avLst/>
            <a:gdLst/>
            <a:ahLst/>
            <a:cxnLst/>
            <a:rect l="l" t="t" r="r" b="b"/>
            <a:pathLst>
              <a:path w="54241" h="21132">
                <a:moveTo>
                  <a:pt x="54241" y="11150"/>
                </a:moveTo>
                <a:lnTo>
                  <a:pt x="54241" y="4470"/>
                </a:lnTo>
                <a:lnTo>
                  <a:pt x="50901" y="0"/>
                </a:lnTo>
                <a:lnTo>
                  <a:pt x="3340" y="0"/>
                </a:lnTo>
                <a:lnTo>
                  <a:pt x="0" y="4470"/>
                </a:lnTo>
                <a:lnTo>
                  <a:pt x="0" y="16662"/>
                </a:lnTo>
                <a:lnTo>
                  <a:pt x="3340" y="21132"/>
                </a:lnTo>
                <a:lnTo>
                  <a:pt x="50901" y="21132"/>
                </a:lnTo>
                <a:lnTo>
                  <a:pt x="54241" y="16662"/>
                </a:lnTo>
                <a:lnTo>
                  <a:pt x="54241" y="111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88951" y="568493"/>
            <a:ext cx="54241" cy="21132"/>
          </a:xfrm>
          <a:custGeom>
            <a:avLst/>
            <a:gdLst/>
            <a:ahLst/>
            <a:cxnLst/>
            <a:rect l="l" t="t" r="r" b="b"/>
            <a:pathLst>
              <a:path w="54241" h="21132">
                <a:moveTo>
                  <a:pt x="54241" y="11150"/>
                </a:moveTo>
                <a:lnTo>
                  <a:pt x="54241" y="16662"/>
                </a:lnTo>
                <a:lnTo>
                  <a:pt x="50901" y="21132"/>
                </a:lnTo>
                <a:lnTo>
                  <a:pt x="46786" y="21132"/>
                </a:lnTo>
                <a:lnTo>
                  <a:pt x="7454" y="21132"/>
                </a:lnTo>
                <a:lnTo>
                  <a:pt x="3340" y="21132"/>
                </a:lnTo>
                <a:lnTo>
                  <a:pt x="0" y="16662"/>
                </a:lnTo>
                <a:lnTo>
                  <a:pt x="0" y="11150"/>
                </a:lnTo>
                <a:lnTo>
                  <a:pt x="0" y="9994"/>
                </a:lnTo>
                <a:lnTo>
                  <a:pt x="0" y="4470"/>
                </a:lnTo>
                <a:lnTo>
                  <a:pt x="3340" y="0"/>
                </a:lnTo>
                <a:lnTo>
                  <a:pt x="7454" y="0"/>
                </a:lnTo>
                <a:lnTo>
                  <a:pt x="46786" y="0"/>
                </a:lnTo>
                <a:lnTo>
                  <a:pt x="50901" y="0"/>
                </a:lnTo>
                <a:lnTo>
                  <a:pt x="54241" y="4470"/>
                </a:lnTo>
                <a:lnTo>
                  <a:pt x="54241" y="9994"/>
                </a:lnTo>
                <a:lnTo>
                  <a:pt x="54241" y="11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59604" y="542956"/>
            <a:ext cx="53555" cy="139128"/>
          </a:xfrm>
          <a:custGeom>
            <a:avLst/>
            <a:gdLst/>
            <a:ahLst/>
            <a:cxnLst/>
            <a:rect l="l" t="t" r="r" b="b"/>
            <a:pathLst>
              <a:path w="53555" h="139128">
                <a:moveTo>
                  <a:pt x="53555" y="131508"/>
                </a:moveTo>
                <a:lnTo>
                  <a:pt x="53555" y="3403"/>
                </a:lnTo>
                <a:lnTo>
                  <a:pt x="50634" y="0"/>
                </a:lnTo>
                <a:lnTo>
                  <a:pt x="2920" y="0"/>
                </a:lnTo>
                <a:lnTo>
                  <a:pt x="0" y="3403"/>
                </a:lnTo>
                <a:lnTo>
                  <a:pt x="0" y="135712"/>
                </a:lnTo>
                <a:lnTo>
                  <a:pt x="2920" y="139128"/>
                </a:lnTo>
                <a:lnTo>
                  <a:pt x="50634" y="139128"/>
                </a:lnTo>
                <a:lnTo>
                  <a:pt x="53555" y="135712"/>
                </a:lnTo>
                <a:lnTo>
                  <a:pt x="53555" y="1315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559604" y="542956"/>
            <a:ext cx="53555" cy="139128"/>
          </a:xfrm>
          <a:custGeom>
            <a:avLst/>
            <a:gdLst/>
            <a:ahLst/>
            <a:cxnLst/>
            <a:rect l="l" t="t" r="r" b="b"/>
            <a:pathLst>
              <a:path w="53555" h="139128">
                <a:moveTo>
                  <a:pt x="53555" y="131508"/>
                </a:moveTo>
                <a:lnTo>
                  <a:pt x="53555" y="135712"/>
                </a:lnTo>
                <a:lnTo>
                  <a:pt x="50634" y="139128"/>
                </a:lnTo>
                <a:lnTo>
                  <a:pt x="47015" y="139128"/>
                </a:lnTo>
                <a:lnTo>
                  <a:pt x="6527" y="139128"/>
                </a:lnTo>
                <a:lnTo>
                  <a:pt x="2920" y="139128"/>
                </a:lnTo>
                <a:lnTo>
                  <a:pt x="0" y="135712"/>
                </a:lnTo>
                <a:lnTo>
                  <a:pt x="0" y="131508"/>
                </a:lnTo>
                <a:lnTo>
                  <a:pt x="0" y="7620"/>
                </a:lnTo>
                <a:lnTo>
                  <a:pt x="0" y="3403"/>
                </a:lnTo>
                <a:lnTo>
                  <a:pt x="2920" y="0"/>
                </a:lnTo>
                <a:lnTo>
                  <a:pt x="6527" y="0"/>
                </a:lnTo>
                <a:lnTo>
                  <a:pt x="47015" y="0"/>
                </a:lnTo>
                <a:lnTo>
                  <a:pt x="50634" y="0"/>
                </a:lnTo>
                <a:lnTo>
                  <a:pt x="53555" y="3403"/>
                </a:lnTo>
                <a:lnTo>
                  <a:pt x="53555" y="7620"/>
                </a:lnTo>
                <a:lnTo>
                  <a:pt x="53555" y="1315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94347" y="378856"/>
            <a:ext cx="160959" cy="564946"/>
          </a:xfrm>
          <a:custGeom>
            <a:avLst/>
            <a:gdLst/>
            <a:ahLst/>
            <a:cxnLst/>
            <a:rect l="l" t="t" r="r" b="b"/>
            <a:pathLst>
              <a:path w="160959" h="564946">
                <a:moveTo>
                  <a:pt x="79044" y="532498"/>
                </a:moveTo>
                <a:lnTo>
                  <a:pt x="79044" y="564946"/>
                </a:lnTo>
                <a:lnTo>
                  <a:pt x="156095" y="514261"/>
                </a:lnTo>
                <a:lnTo>
                  <a:pt x="155962" y="428916"/>
                </a:lnTo>
                <a:lnTo>
                  <a:pt x="155955" y="415251"/>
                </a:lnTo>
                <a:lnTo>
                  <a:pt x="157172" y="399860"/>
                </a:lnTo>
                <a:lnTo>
                  <a:pt x="159496" y="384240"/>
                </a:lnTo>
                <a:lnTo>
                  <a:pt x="160959" y="376021"/>
                </a:lnTo>
                <a:lnTo>
                  <a:pt x="46075" y="376021"/>
                </a:lnTo>
                <a:lnTo>
                  <a:pt x="31094" y="371016"/>
                </a:lnTo>
                <a:lnTo>
                  <a:pt x="22613" y="360014"/>
                </a:lnTo>
                <a:lnTo>
                  <a:pt x="20319" y="350266"/>
                </a:lnTo>
                <a:lnTo>
                  <a:pt x="20319" y="0"/>
                </a:lnTo>
                <a:lnTo>
                  <a:pt x="0" y="5359"/>
                </a:lnTo>
                <a:lnTo>
                  <a:pt x="10109" y="5613"/>
                </a:lnTo>
                <a:lnTo>
                  <a:pt x="9994" y="481025"/>
                </a:lnTo>
                <a:lnTo>
                  <a:pt x="10363" y="481380"/>
                </a:lnTo>
                <a:lnTo>
                  <a:pt x="20358" y="473811"/>
                </a:lnTo>
                <a:lnTo>
                  <a:pt x="30327" y="466229"/>
                </a:lnTo>
                <a:lnTo>
                  <a:pt x="43510" y="465632"/>
                </a:lnTo>
                <a:lnTo>
                  <a:pt x="58558" y="466496"/>
                </a:lnTo>
                <a:lnTo>
                  <a:pt x="68615" y="469031"/>
                </a:lnTo>
                <a:lnTo>
                  <a:pt x="74686" y="475131"/>
                </a:lnTo>
                <a:lnTo>
                  <a:pt x="77778" y="486689"/>
                </a:lnTo>
                <a:lnTo>
                  <a:pt x="78895" y="505597"/>
                </a:lnTo>
                <a:lnTo>
                  <a:pt x="79044" y="53249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794347" y="378856"/>
            <a:ext cx="160959" cy="564946"/>
          </a:xfrm>
          <a:custGeom>
            <a:avLst/>
            <a:gdLst/>
            <a:ahLst/>
            <a:cxnLst/>
            <a:rect l="l" t="t" r="r" b="b"/>
            <a:pathLst>
              <a:path w="160959" h="564946">
                <a:moveTo>
                  <a:pt x="79044" y="564946"/>
                </a:moveTo>
                <a:lnTo>
                  <a:pt x="156095" y="514261"/>
                </a:lnTo>
                <a:lnTo>
                  <a:pt x="156048" y="485261"/>
                </a:lnTo>
                <a:lnTo>
                  <a:pt x="156013" y="463480"/>
                </a:lnTo>
                <a:lnTo>
                  <a:pt x="155988" y="447665"/>
                </a:lnTo>
                <a:lnTo>
                  <a:pt x="155972" y="436561"/>
                </a:lnTo>
                <a:lnTo>
                  <a:pt x="155962" y="428916"/>
                </a:lnTo>
                <a:lnTo>
                  <a:pt x="155957" y="423474"/>
                </a:lnTo>
                <a:lnTo>
                  <a:pt x="155956" y="418983"/>
                </a:lnTo>
                <a:lnTo>
                  <a:pt x="155955" y="415251"/>
                </a:lnTo>
                <a:lnTo>
                  <a:pt x="157172" y="399860"/>
                </a:lnTo>
                <a:lnTo>
                  <a:pt x="159496" y="384240"/>
                </a:lnTo>
                <a:lnTo>
                  <a:pt x="160959" y="376021"/>
                </a:lnTo>
                <a:lnTo>
                  <a:pt x="46075" y="376021"/>
                </a:lnTo>
                <a:lnTo>
                  <a:pt x="31094" y="371016"/>
                </a:lnTo>
                <a:lnTo>
                  <a:pt x="22613" y="360014"/>
                </a:lnTo>
                <a:lnTo>
                  <a:pt x="20319" y="350266"/>
                </a:lnTo>
                <a:lnTo>
                  <a:pt x="20319" y="0"/>
                </a:lnTo>
                <a:lnTo>
                  <a:pt x="0" y="5359"/>
                </a:lnTo>
                <a:lnTo>
                  <a:pt x="10109" y="5613"/>
                </a:lnTo>
                <a:lnTo>
                  <a:pt x="10109" y="10541"/>
                </a:lnTo>
                <a:lnTo>
                  <a:pt x="10100" y="18123"/>
                </a:lnTo>
                <a:lnTo>
                  <a:pt x="10077" y="33018"/>
                </a:lnTo>
                <a:lnTo>
                  <a:pt x="10048" y="51118"/>
                </a:lnTo>
                <a:lnTo>
                  <a:pt x="10020" y="68321"/>
                </a:lnTo>
                <a:lnTo>
                  <a:pt x="10000" y="80520"/>
                </a:lnTo>
                <a:lnTo>
                  <a:pt x="9994" y="83921"/>
                </a:lnTo>
                <a:lnTo>
                  <a:pt x="9994" y="481025"/>
                </a:lnTo>
                <a:lnTo>
                  <a:pt x="10363" y="481380"/>
                </a:lnTo>
                <a:lnTo>
                  <a:pt x="20358" y="473811"/>
                </a:lnTo>
                <a:lnTo>
                  <a:pt x="30327" y="466229"/>
                </a:lnTo>
                <a:lnTo>
                  <a:pt x="43510" y="465632"/>
                </a:lnTo>
                <a:lnTo>
                  <a:pt x="58558" y="466496"/>
                </a:lnTo>
                <a:lnTo>
                  <a:pt x="68615" y="469031"/>
                </a:lnTo>
                <a:lnTo>
                  <a:pt x="74686" y="475131"/>
                </a:lnTo>
                <a:lnTo>
                  <a:pt x="77778" y="486689"/>
                </a:lnTo>
                <a:lnTo>
                  <a:pt x="78895" y="505597"/>
                </a:lnTo>
                <a:lnTo>
                  <a:pt x="79044" y="532498"/>
                </a:lnTo>
                <a:lnTo>
                  <a:pt x="79044" y="564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814666" y="272763"/>
            <a:ext cx="345909" cy="482117"/>
          </a:xfrm>
          <a:custGeom>
            <a:avLst/>
            <a:gdLst/>
            <a:ahLst/>
            <a:cxnLst/>
            <a:rect l="l" t="t" r="r" b="b"/>
            <a:pathLst>
              <a:path w="345909" h="482117">
                <a:moveTo>
                  <a:pt x="25755" y="28244"/>
                </a:moveTo>
                <a:lnTo>
                  <a:pt x="9202" y="38971"/>
                </a:lnTo>
                <a:lnTo>
                  <a:pt x="1897" y="46820"/>
                </a:lnTo>
                <a:lnTo>
                  <a:pt x="55" y="56985"/>
                </a:lnTo>
                <a:lnTo>
                  <a:pt x="0" y="456361"/>
                </a:lnTo>
                <a:lnTo>
                  <a:pt x="3831" y="469883"/>
                </a:lnTo>
                <a:lnTo>
                  <a:pt x="13825" y="479193"/>
                </a:lnTo>
                <a:lnTo>
                  <a:pt x="25755" y="482117"/>
                </a:lnTo>
                <a:lnTo>
                  <a:pt x="320167" y="482117"/>
                </a:lnTo>
                <a:lnTo>
                  <a:pt x="333682" y="478284"/>
                </a:lnTo>
                <a:lnTo>
                  <a:pt x="342989" y="468285"/>
                </a:lnTo>
                <a:lnTo>
                  <a:pt x="345909" y="456361"/>
                </a:lnTo>
                <a:lnTo>
                  <a:pt x="345909" y="57073"/>
                </a:lnTo>
                <a:lnTo>
                  <a:pt x="342387" y="27468"/>
                </a:lnTo>
                <a:lnTo>
                  <a:pt x="339895" y="10232"/>
                </a:lnTo>
                <a:lnTo>
                  <a:pt x="338353" y="0"/>
                </a:lnTo>
                <a:lnTo>
                  <a:pt x="63487" y="0"/>
                </a:lnTo>
                <a:lnTo>
                  <a:pt x="25755" y="282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814666" y="272763"/>
            <a:ext cx="345909" cy="482117"/>
          </a:xfrm>
          <a:custGeom>
            <a:avLst/>
            <a:gdLst/>
            <a:ahLst/>
            <a:cxnLst/>
            <a:rect l="l" t="t" r="r" b="b"/>
            <a:pathLst>
              <a:path w="345909" h="482117">
                <a:moveTo>
                  <a:pt x="333682" y="478284"/>
                </a:moveTo>
                <a:lnTo>
                  <a:pt x="342989" y="468285"/>
                </a:lnTo>
                <a:lnTo>
                  <a:pt x="345909" y="456361"/>
                </a:lnTo>
                <a:lnTo>
                  <a:pt x="345909" y="57073"/>
                </a:lnTo>
                <a:lnTo>
                  <a:pt x="342387" y="27468"/>
                </a:lnTo>
                <a:lnTo>
                  <a:pt x="339895" y="10232"/>
                </a:lnTo>
                <a:lnTo>
                  <a:pt x="338354" y="7"/>
                </a:lnTo>
                <a:lnTo>
                  <a:pt x="63477" y="7"/>
                </a:lnTo>
                <a:lnTo>
                  <a:pt x="25755" y="28244"/>
                </a:lnTo>
                <a:lnTo>
                  <a:pt x="9202" y="38971"/>
                </a:lnTo>
                <a:lnTo>
                  <a:pt x="1897" y="46820"/>
                </a:lnTo>
                <a:lnTo>
                  <a:pt x="55" y="56985"/>
                </a:lnTo>
                <a:lnTo>
                  <a:pt x="0" y="63588"/>
                </a:lnTo>
                <a:lnTo>
                  <a:pt x="0" y="456361"/>
                </a:lnTo>
                <a:lnTo>
                  <a:pt x="3831" y="469883"/>
                </a:lnTo>
                <a:lnTo>
                  <a:pt x="13825" y="479193"/>
                </a:lnTo>
                <a:lnTo>
                  <a:pt x="25755" y="482117"/>
                </a:lnTo>
                <a:lnTo>
                  <a:pt x="320167" y="482117"/>
                </a:lnTo>
                <a:lnTo>
                  <a:pt x="333682" y="4782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869228" y="272762"/>
            <a:ext cx="345909" cy="443992"/>
          </a:xfrm>
          <a:custGeom>
            <a:avLst/>
            <a:gdLst/>
            <a:ahLst/>
            <a:cxnLst/>
            <a:rect l="l" t="t" r="r" b="b"/>
            <a:pathLst>
              <a:path w="345909" h="443992">
                <a:moveTo>
                  <a:pt x="315652" y="0"/>
                </a:moveTo>
                <a:lnTo>
                  <a:pt x="8432" y="0"/>
                </a:lnTo>
                <a:lnTo>
                  <a:pt x="3289" y="4711"/>
                </a:lnTo>
                <a:lnTo>
                  <a:pt x="0" y="11417"/>
                </a:lnTo>
                <a:lnTo>
                  <a:pt x="0" y="418236"/>
                </a:lnTo>
                <a:lnTo>
                  <a:pt x="3828" y="431758"/>
                </a:lnTo>
                <a:lnTo>
                  <a:pt x="13819" y="441068"/>
                </a:lnTo>
                <a:lnTo>
                  <a:pt x="25755" y="443992"/>
                </a:lnTo>
                <a:lnTo>
                  <a:pt x="315652" y="443992"/>
                </a:lnTo>
                <a:lnTo>
                  <a:pt x="31565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869228" y="272762"/>
            <a:ext cx="345909" cy="443992"/>
          </a:xfrm>
          <a:custGeom>
            <a:avLst/>
            <a:gdLst/>
            <a:ahLst/>
            <a:cxnLst/>
            <a:rect l="l" t="t" r="r" b="b"/>
            <a:pathLst>
              <a:path w="345909" h="443992">
                <a:moveTo>
                  <a:pt x="315652" y="7"/>
                </a:moveTo>
                <a:lnTo>
                  <a:pt x="8424" y="7"/>
                </a:lnTo>
                <a:lnTo>
                  <a:pt x="3289" y="4711"/>
                </a:lnTo>
                <a:lnTo>
                  <a:pt x="0" y="11417"/>
                </a:lnTo>
                <a:lnTo>
                  <a:pt x="0" y="18948"/>
                </a:lnTo>
              </a:path>
              <a:path w="345909" h="443992">
                <a:moveTo>
                  <a:pt x="0" y="18948"/>
                </a:moveTo>
                <a:lnTo>
                  <a:pt x="0" y="418236"/>
                </a:lnTo>
                <a:lnTo>
                  <a:pt x="3828" y="431758"/>
                </a:lnTo>
                <a:lnTo>
                  <a:pt x="13819" y="441068"/>
                </a:lnTo>
                <a:lnTo>
                  <a:pt x="25755" y="443992"/>
                </a:lnTo>
                <a:lnTo>
                  <a:pt x="315652" y="4439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920054" y="272763"/>
            <a:ext cx="345909" cy="384327"/>
          </a:xfrm>
          <a:custGeom>
            <a:avLst/>
            <a:gdLst/>
            <a:ahLst/>
            <a:cxnLst/>
            <a:rect l="l" t="t" r="r" b="b"/>
            <a:pathLst>
              <a:path w="345909" h="384327">
                <a:moveTo>
                  <a:pt x="264825" y="0"/>
                </a:moveTo>
                <a:lnTo>
                  <a:pt x="0" y="0"/>
                </a:lnTo>
                <a:lnTo>
                  <a:pt x="0" y="358571"/>
                </a:lnTo>
                <a:lnTo>
                  <a:pt x="3831" y="372093"/>
                </a:lnTo>
                <a:lnTo>
                  <a:pt x="13825" y="381403"/>
                </a:lnTo>
                <a:lnTo>
                  <a:pt x="25755" y="384327"/>
                </a:lnTo>
                <a:lnTo>
                  <a:pt x="264825" y="384327"/>
                </a:lnTo>
                <a:lnTo>
                  <a:pt x="26482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920054" y="272763"/>
            <a:ext cx="345909" cy="384327"/>
          </a:xfrm>
          <a:custGeom>
            <a:avLst/>
            <a:gdLst/>
            <a:ahLst/>
            <a:cxnLst/>
            <a:rect l="l" t="t" r="r" b="b"/>
            <a:pathLst>
              <a:path w="345909" h="384327">
                <a:moveTo>
                  <a:pt x="264825" y="7"/>
                </a:moveTo>
                <a:lnTo>
                  <a:pt x="0" y="7"/>
                </a:lnTo>
                <a:lnTo>
                  <a:pt x="0" y="358571"/>
                </a:lnTo>
                <a:lnTo>
                  <a:pt x="3831" y="372093"/>
                </a:lnTo>
                <a:lnTo>
                  <a:pt x="13825" y="381403"/>
                </a:lnTo>
                <a:lnTo>
                  <a:pt x="25755" y="384327"/>
                </a:lnTo>
                <a:lnTo>
                  <a:pt x="264825" y="3843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961559" y="272762"/>
            <a:ext cx="345922" cy="359244"/>
          </a:xfrm>
          <a:custGeom>
            <a:avLst/>
            <a:gdLst/>
            <a:ahLst/>
            <a:cxnLst/>
            <a:rect l="l" t="t" r="r" b="b"/>
            <a:pathLst>
              <a:path w="345922" h="359244">
                <a:moveTo>
                  <a:pt x="223319" y="7"/>
                </a:moveTo>
                <a:lnTo>
                  <a:pt x="0" y="7"/>
                </a:lnTo>
                <a:lnTo>
                  <a:pt x="0" y="333489"/>
                </a:lnTo>
                <a:lnTo>
                  <a:pt x="3832" y="347008"/>
                </a:lnTo>
                <a:lnTo>
                  <a:pt x="13829" y="356317"/>
                </a:lnTo>
                <a:lnTo>
                  <a:pt x="25768" y="359244"/>
                </a:lnTo>
                <a:lnTo>
                  <a:pt x="223319" y="359244"/>
                </a:lnTo>
                <a:lnTo>
                  <a:pt x="223319" y="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961559" y="272762"/>
            <a:ext cx="345922" cy="359244"/>
          </a:xfrm>
          <a:custGeom>
            <a:avLst/>
            <a:gdLst/>
            <a:ahLst/>
            <a:cxnLst/>
            <a:rect l="l" t="t" r="r" b="b"/>
            <a:pathLst>
              <a:path w="345922" h="359244">
                <a:moveTo>
                  <a:pt x="223319" y="7"/>
                </a:moveTo>
                <a:lnTo>
                  <a:pt x="0" y="7"/>
                </a:lnTo>
                <a:lnTo>
                  <a:pt x="0" y="333489"/>
                </a:lnTo>
                <a:lnTo>
                  <a:pt x="3832" y="347008"/>
                </a:lnTo>
                <a:lnTo>
                  <a:pt x="13829" y="356317"/>
                </a:lnTo>
                <a:lnTo>
                  <a:pt x="25768" y="359244"/>
                </a:lnTo>
                <a:lnTo>
                  <a:pt x="223319" y="3592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980599" y="272762"/>
            <a:ext cx="345909" cy="340220"/>
          </a:xfrm>
          <a:custGeom>
            <a:avLst/>
            <a:gdLst/>
            <a:ahLst/>
            <a:cxnLst/>
            <a:rect l="l" t="t" r="r" b="b"/>
            <a:pathLst>
              <a:path w="345909" h="340220">
                <a:moveTo>
                  <a:pt x="204280" y="7"/>
                </a:moveTo>
                <a:lnTo>
                  <a:pt x="0" y="7"/>
                </a:lnTo>
                <a:lnTo>
                  <a:pt x="0" y="314464"/>
                </a:lnTo>
                <a:lnTo>
                  <a:pt x="3831" y="327986"/>
                </a:lnTo>
                <a:lnTo>
                  <a:pt x="13825" y="337296"/>
                </a:lnTo>
                <a:lnTo>
                  <a:pt x="25755" y="340220"/>
                </a:lnTo>
                <a:lnTo>
                  <a:pt x="204280" y="340220"/>
                </a:lnTo>
                <a:lnTo>
                  <a:pt x="204280" y="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980599" y="272762"/>
            <a:ext cx="345909" cy="340220"/>
          </a:xfrm>
          <a:custGeom>
            <a:avLst/>
            <a:gdLst/>
            <a:ahLst/>
            <a:cxnLst/>
            <a:rect l="l" t="t" r="r" b="b"/>
            <a:pathLst>
              <a:path w="345909" h="340220">
                <a:moveTo>
                  <a:pt x="204280" y="7"/>
                </a:moveTo>
                <a:lnTo>
                  <a:pt x="0" y="7"/>
                </a:lnTo>
                <a:lnTo>
                  <a:pt x="0" y="314464"/>
                </a:lnTo>
                <a:lnTo>
                  <a:pt x="3831" y="327986"/>
                </a:lnTo>
                <a:lnTo>
                  <a:pt x="13825" y="337296"/>
                </a:lnTo>
                <a:lnTo>
                  <a:pt x="25755" y="340220"/>
                </a:lnTo>
                <a:lnTo>
                  <a:pt x="204280" y="3402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079178" y="272763"/>
            <a:ext cx="345909" cy="239039"/>
          </a:xfrm>
          <a:custGeom>
            <a:avLst/>
            <a:gdLst/>
            <a:ahLst/>
            <a:cxnLst/>
            <a:rect l="l" t="t" r="r" b="b"/>
            <a:pathLst>
              <a:path w="345909" h="239039">
                <a:moveTo>
                  <a:pt x="105702" y="7"/>
                </a:moveTo>
                <a:lnTo>
                  <a:pt x="0" y="7"/>
                </a:lnTo>
                <a:lnTo>
                  <a:pt x="0" y="213283"/>
                </a:lnTo>
                <a:lnTo>
                  <a:pt x="3831" y="226805"/>
                </a:lnTo>
                <a:lnTo>
                  <a:pt x="13825" y="236115"/>
                </a:lnTo>
                <a:lnTo>
                  <a:pt x="25755" y="239039"/>
                </a:lnTo>
                <a:lnTo>
                  <a:pt x="105702" y="239039"/>
                </a:lnTo>
                <a:lnTo>
                  <a:pt x="105702" y="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079178" y="272763"/>
            <a:ext cx="345909" cy="239039"/>
          </a:xfrm>
          <a:custGeom>
            <a:avLst/>
            <a:gdLst/>
            <a:ahLst/>
            <a:cxnLst/>
            <a:rect l="l" t="t" r="r" b="b"/>
            <a:pathLst>
              <a:path w="345909" h="239039">
                <a:moveTo>
                  <a:pt x="105702" y="7"/>
                </a:moveTo>
                <a:lnTo>
                  <a:pt x="0" y="7"/>
                </a:lnTo>
                <a:lnTo>
                  <a:pt x="0" y="213283"/>
                </a:lnTo>
                <a:lnTo>
                  <a:pt x="3831" y="226805"/>
                </a:lnTo>
                <a:lnTo>
                  <a:pt x="13825" y="236115"/>
                </a:lnTo>
                <a:lnTo>
                  <a:pt x="25755" y="239039"/>
                </a:lnTo>
                <a:lnTo>
                  <a:pt x="105702" y="2390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120684" y="272763"/>
            <a:ext cx="345922" cy="213969"/>
          </a:xfrm>
          <a:custGeom>
            <a:avLst/>
            <a:gdLst/>
            <a:ahLst/>
            <a:cxnLst/>
            <a:rect l="l" t="t" r="r" b="b"/>
            <a:pathLst>
              <a:path w="345922" h="213969">
                <a:moveTo>
                  <a:pt x="64194" y="7"/>
                </a:moveTo>
                <a:lnTo>
                  <a:pt x="0" y="7"/>
                </a:lnTo>
                <a:lnTo>
                  <a:pt x="0" y="188214"/>
                </a:lnTo>
                <a:lnTo>
                  <a:pt x="3832" y="201732"/>
                </a:lnTo>
                <a:lnTo>
                  <a:pt x="13829" y="211042"/>
                </a:lnTo>
                <a:lnTo>
                  <a:pt x="25768" y="213969"/>
                </a:lnTo>
                <a:lnTo>
                  <a:pt x="64194" y="213969"/>
                </a:lnTo>
                <a:lnTo>
                  <a:pt x="64194" y="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120684" y="272763"/>
            <a:ext cx="345922" cy="213969"/>
          </a:xfrm>
          <a:custGeom>
            <a:avLst/>
            <a:gdLst/>
            <a:ahLst/>
            <a:cxnLst/>
            <a:rect l="l" t="t" r="r" b="b"/>
            <a:pathLst>
              <a:path w="345922" h="213969">
                <a:moveTo>
                  <a:pt x="64194" y="7"/>
                </a:moveTo>
                <a:lnTo>
                  <a:pt x="0" y="7"/>
                </a:lnTo>
                <a:lnTo>
                  <a:pt x="0" y="188214"/>
                </a:lnTo>
                <a:lnTo>
                  <a:pt x="3832" y="201732"/>
                </a:lnTo>
                <a:lnTo>
                  <a:pt x="13829" y="211042"/>
                </a:lnTo>
                <a:lnTo>
                  <a:pt x="25768" y="213969"/>
                </a:lnTo>
                <a:lnTo>
                  <a:pt x="64194" y="2139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139723" y="272764"/>
            <a:ext cx="503516" cy="376110"/>
          </a:xfrm>
          <a:custGeom>
            <a:avLst/>
            <a:gdLst/>
            <a:ahLst/>
            <a:cxnLst/>
            <a:rect l="l" t="t" r="r" b="b"/>
            <a:pathLst>
              <a:path w="503516" h="376110">
                <a:moveTo>
                  <a:pt x="45156" y="6"/>
                </a:moveTo>
                <a:lnTo>
                  <a:pt x="0" y="6"/>
                </a:lnTo>
                <a:lnTo>
                  <a:pt x="0" y="169176"/>
                </a:lnTo>
                <a:lnTo>
                  <a:pt x="3831" y="182698"/>
                </a:lnTo>
                <a:lnTo>
                  <a:pt x="13825" y="192008"/>
                </a:lnTo>
                <a:lnTo>
                  <a:pt x="25755" y="194932"/>
                </a:lnTo>
                <a:lnTo>
                  <a:pt x="45156" y="194932"/>
                </a:lnTo>
                <a:lnTo>
                  <a:pt x="45156" y="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139723" y="272764"/>
            <a:ext cx="503516" cy="376110"/>
          </a:xfrm>
          <a:custGeom>
            <a:avLst/>
            <a:gdLst/>
            <a:ahLst/>
            <a:cxnLst/>
            <a:rect l="l" t="t" r="r" b="b"/>
            <a:pathLst>
              <a:path w="503516" h="376110">
                <a:moveTo>
                  <a:pt x="0" y="169176"/>
                </a:moveTo>
                <a:lnTo>
                  <a:pt x="3831" y="182698"/>
                </a:lnTo>
                <a:lnTo>
                  <a:pt x="13825" y="192008"/>
                </a:lnTo>
                <a:lnTo>
                  <a:pt x="25755" y="194932"/>
                </a:lnTo>
                <a:lnTo>
                  <a:pt x="45156" y="194932"/>
                </a:lnTo>
              </a:path>
              <a:path w="503516" h="376110">
                <a:moveTo>
                  <a:pt x="45156" y="6"/>
                </a:moveTo>
                <a:lnTo>
                  <a:pt x="0" y="6"/>
                </a:lnTo>
                <a:lnTo>
                  <a:pt x="0" y="1691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655268" y="880885"/>
            <a:ext cx="210426" cy="263537"/>
          </a:xfrm>
          <a:custGeom>
            <a:avLst/>
            <a:gdLst/>
            <a:ahLst/>
            <a:cxnLst/>
            <a:rect l="l" t="t" r="r" b="b"/>
            <a:pathLst>
              <a:path w="210426" h="263537">
                <a:moveTo>
                  <a:pt x="14998" y="263537"/>
                </a:moveTo>
                <a:lnTo>
                  <a:pt x="58991" y="263537"/>
                </a:lnTo>
                <a:lnTo>
                  <a:pt x="210426" y="89204"/>
                </a:lnTo>
                <a:lnTo>
                  <a:pt x="206476" y="40741"/>
                </a:lnTo>
                <a:lnTo>
                  <a:pt x="148399" y="0"/>
                </a:lnTo>
                <a:lnTo>
                  <a:pt x="73901" y="67614"/>
                </a:lnTo>
                <a:lnTo>
                  <a:pt x="48777" y="86595"/>
                </a:lnTo>
                <a:lnTo>
                  <a:pt x="32361" y="99038"/>
                </a:lnTo>
                <a:lnTo>
                  <a:pt x="22800" y="106383"/>
                </a:lnTo>
                <a:lnTo>
                  <a:pt x="18241" y="110067"/>
                </a:lnTo>
                <a:lnTo>
                  <a:pt x="16725" y="112001"/>
                </a:lnTo>
                <a:lnTo>
                  <a:pt x="14519" y="119517"/>
                </a:lnTo>
                <a:lnTo>
                  <a:pt x="9479" y="135548"/>
                </a:lnTo>
                <a:lnTo>
                  <a:pt x="3975" y="152816"/>
                </a:lnTo>
                <a:lnTo>
                  <a:pt x="376" y="164044"/>
                </a:lnTo>
                <a:lnTo>
                  <a:pt x="0" y="165214"/>
                </a:lnTo>
                <a:lnTo>
                  <a:pt x="0" y="263512"/>
                </a:lnTo>
                <a:lnTo>
                  <a:pt x="14998" y="2635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655268" y="880885"/>
            <a:ext cx="210426" cy="263537"/>
          </a:xfrm>
          <a:custGeom>
            <a:avLst/>
            <a:gdLst/>
            <a:ahLst/>
            <a:cxnLst/>
            <a:rect l="l" t="t" r="r" b="b"/>
            <a:pathLst>
              <a:path w="210426" h="263537">
                <a:moveTo>
                  <a:pt x="14998" y="263537"/>
                </a:moveTo>
                <a:lnTo>
                  <a:pt x="58991" y="263537"/>
                </a:lnTo>
                <a:lnTo>
                  <a:pt x="210426" y="89204"/>
                </a:lnTo>
                <a:lnTo>
                  <a:pt x="206476" y="40741"/>
                </a:lnTo>
                <a:lnTo>
                  <a:pt x="148399" y="0"/>
                </a:lnTo>
                <a:lnTo>
                  <a:pt x="73901" y="67614"/>
                </a:lnTo>
                <a:lnTo>
                  <a:pt x="48777" y="86595"/>
                </a:lnTo>
                <a:lnTo>
                  <a:pt x="32361" y="99038"/>
                </a:lnTo>
                <a:lnTo>
                  <a:pt x="22800" y="106383"/>
                </a:lnTo>
                <a:lnTo>
                  <a:pt x="18241" y="110067"/>
                </a:lnTo>
                <a:lnTo>
                  <a:pt x="16831" y="111529"/>
                </a:lnTo>
                <a:lnTo>
                  <a:pt x="16725" y="112001"/>
                </a:lnTo>
                <a:lnTo>
                  <a:pt x="14519" y="119517"/>
                </a:lnTo>
                <a:lnTo>
                  <a:pt x="9479" y="135548"/>
                </a:lnTo>
                <a:lnTo>
                  <a:pt x="3975" y="152816"/>
                </a:lnTo>
                <a:lnTo>
                  <a:pt x="376" y="164044"/>
                </a:lnTo>
                <a:lnTo>
                  <a:pt x="0" y="165214"/>
                </a:lnTo>
                <a:lnTo>
                  <a:pt x="0" y="263512"/>
                </a:lnTo>
                <a:lnTo>
                  <a:pt x="14998" y="2635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765179" y="971054"/>
            <a:ext cx="256603" cy="447395"/>
          </a:xfrm>
          <a:custGeom>
            <a:avLst/>
            <a:gdLst/>
            <a:ahLst/>
            <a:cxnLst/>
            <a:rect l="l" t="t" r="r" b="b"/>
            <a:pathLst>
              <a:path w="256603" h="447395">
                <a:moveTo>
                  <a:pt x="173532" y="0"/>
                </a:moveTo>
                <a:lnTo>
                  <a:pt x="0" y="0"/>
                </a:lnTo>
                <a:lnTo>
                  <a:pt x="0" y="447395"/>
                </a:lnTo>
                <a:lnTo>
                  <a:pt x="173532" y="447395"/>
                </a:lnTo>
                <a:lnTo>
                  <a:pt x="180780" y="446556"/>
                </a:lnTo>
                <a:lnTo>
                  <a:pt x="194730" y="440048"/>
                </a:lnTo>
                <a:lnTo>
                  <a:pt x="207779" y="427565"/>
                </a:lnTo>
                <a:lnTo>
                  <a:pt x="219721" y="409662"/>
                </a:lnTo>
                <a:lnTo>
                  <a:pt x="230350" y="386895"/>
                </a:lnTo>
                <a:lnTo>
                  <a:pt x="239460" y="359819"/>
                </a:lnTo>
                <a:lnTo>
                  <a:pt x="243381" y="344838"/>
                </a:lnTo>
                <a:lnTo>
                  <a:pt x="246846" y="328989"/>
                </a:lnTo>
                <a:lnTo>
                  <a:pt x="249827" y="312340"/>
                </a:lnTo>
                <a:lnTo>
                  <a:pt x="252299" y="294961"/>
                </a:lnTo>
                <a:lnTo>
                  <a:pt x="254238" y="276921"/>
                </a:lnTo>
                <a:lnTo>
                  <a:pt x="255616" y="258290"/>
                </a:lnTo>
                <a:lnTo>
                  <a:pt x="256408" y="239137"/>
                </a:lnTo>
                <a:lnTo>
                  <a:pt x="256603" y="223697"/>
                </a:lnTo>
                <a:lnTo>
                  <a:pt x="256291" y="204182"/>
                </a:lnTo>
                <a:lnTo>
                  <a:pt x="255373" y="185133"/>
                </a:lnTo>
                <a:lnTo>
                  <a:pt x="253875" y="166621"/>
                </a:lnTo>
                <a:lnTo>
                  <a:pt x="251822" y="148715"/>
                </a:lnTo>
                <a:lnTo>
                  <a:pt x="249240" y="131484"/>
                </a:lnTo>
                <a:lnTo>
                  <a:pt x="246155" y="114997"/>
                </a:lnTo>
                <a:lnTo>
                  <a:pt x="242592" y="99325"/>
                </a:lnTo>
                <a:lnTo>
                  <a:pt x="238578" y="84537"/>
                </a:lnTo>
                <a:lnTo>
                  <a:pt x="229298" y="57888"/>
                </a:lnTo>
                <a:lnTo>
                  <a:pt x="218521" y="35607"/>
                </a:lnTo>
                <a:lnTo>
                  <a:pt x="206453" y="18249"/>
                </a:lnTo>
                <a:lnTo>
                  <a:pt x="193299" y="6370"/>
                </a:lnTo>
                <a:lnTo>
                  <a:pt x="179267" y="524"/>
                </a:lnTo>
                <a:lnTo>
                  <a:pt x="17353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765179" y="971054"/>
            <a:ext cx="256603" cy="447395"/>
          </a:xfrm>
          <a:custGeom>
            <a:avLst/>
            <a:gdLst/>
            <a:ahLst/>
            <a:cxnLst/>
            <a:rect l="l" t="t" r="r" b="b"/>
            <a:pathLst>
              <a:path w="256603" h="447395">
                <a:moveTo>
                  <a:pt x="173532" y="0"/>
                </a:moveTo>
                <a:lnTo>
                  <a:pt x="0" y="0"/>
                </a:lnTo>
                <a:lnTo>
                  <a:pt x="0" y="447395"/>
                </a:lnTo>
                <a:lnTo>
                  <a:pt x="173532" y="447395"/>
                </a:lnTo>
                <a:lnTo>
                  <a:pt x="180780" y="446556"/>
                </a:lnTo>
                <a:lnTo>
                  <a:pt x="194730" y="440048"/>
                </a:lnTo>
                <a:lnTo>
                  <a:pt x="207779" y="427565"/>
                </a:lnTo>
                <a:lnTo>
                  <a:pt x="219721" y="409662"/>
                </a:lnTo>
                <a:lnTo>
                  <a:pt x="230350" y="386895"/>
                </a:lnTo>
                <a:lnTo>
                  <a:pt x="239460" y="359819"/>
                </a:lnTo>
                <a:lnTo>
                  <a:pt x="243381" y="344838"/>
                </a:lnTo>
                <a:lnTo>
                  <a:pt x="246846" y="328989"/>
                </a:lnTo>
                <a:lnTo>
                  <a:pt x="249827" y="312340"/>
                </a:lnTo>
                <a:lnTo>
                  <a:pt x="252299" y="294961"/>
                </a:lnTo>
                <a:lnTo>
                  <a:pt x="254238" y="276921"/>
                </a:lnTo>
                <a:lnTo>
                  <a:pt x="255616" y="258290"/>
                </a:lnTo>
                <a:lnTo>
                  <a:pt x="256408" y="239137"/>
                </a:lnTo>
                <a:lnTo>
                  <a:pt x="256603" y="223697"/>
                </a:lnTo>
                <a:lnTo>
                  <a:pt x="256291" y="204182"/>
                </a:lnTo>
                <a:lnTo>
                  <a:pt x="255373" y="185133"/>
                </a:lnTo>
                <a:lnTo>
                  <a:pt x="253875" y="166621"/>
                </a:lnTo>
                <a:lnTo>
                  <a:pt x="251822" y="148715"/>
                </a:lnTo>
                <a:lnTo>
                  <a:pt x="249240" y="131484"/>
                </a:lnTo>
                <a:lnTo>
                  <a:pt x="246155" y="114997"/>
                </a:lnTo>
                <a:lnTo>
                  <a:pt x="242592" y="99325"/>
                </a:lnTo>
                <a:lnTo>
                  <a:pt x="238578" y="84537"/>
                </a:lnTo>
                <a:lnTo>
                  <a:pt x="229298" y="57888"/>
                </a:lnTo>
                <a:lnTo>
                  <a:pt x="218521" y="35607"/>
                </a:lnTo>
                <a:lnTo>
                  <a:pt x="206453" y="18249"/>
                </a:lnTo>
                <a:lnTo>
                  <a:pt x="193299" y="6370"/>
                </a:lnTo>
                <a:lnTo>
                  <a:pt x="179267" y="524"/>
                </a:lnTo>
                <a:lnTo>
                  <a:pt x="17353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818735" y="1365794"/>
            <a:ext cx="109677" cy="0"/>
          </a:xfrm>
          <a:custGeom>
            <a:avLst/>
            <a:gdLst/>
            <a:ahLst/>
            <a:cxnLst/>
            <a:rect l="l" t="t" r="r" b="b"/>
            <a:pathLst>
              <a:path w="109677">
                <a:moveTo>
                  <a:pt x="0" y="0"/>
                </a:moveTo>
                <a:lnTo>
                  <a:pt x="1096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682096" y="971049"/>
            <a:ext cx="166179" cy="447408"/>
          </a:xfrm>
          <a:custGeom>
            <a:avLst/>
            <a:gdLst/>
            <a:ahLst/>
            <a:cxnLst/>
            <a:rect l="l" t="t" r="r" b="b"/>
            <a:pathLst>
              <a:path w="166179" h="447408">
                <a:moveTo>
                  <a:pt x="166179" y="223697"/>
                </a:moveTo>
                <a:lnTo>
                  <a:pt x="165984" y="208244"/>
                </a:lnTo>
                <a:lnTo>
                  <a:pt x="165191" y="189093"/>
                </a:lnTo>
                <a:lnTo>
                  <a:pt x="163812" y="170463"/>
                </a:lnTo>
                <a:lnTo>
                  <a:pt x="161873" y="152424"/>
                </a:lnTo>
                <a:lnTo>
                  <a:pt x="159399" y="135046"/>
                </a:lnTo>
                <a:lnTo>
                  <a:pt x="156417" y="118398"/>
                </a:lnTo>
                <a:lnTo>
                  <a:pt x="152951" y="102550"/>
                </a:lnTo>
                <a:lnTo>
                  <a:pt x="149029" y="87570"/>
                </a:lnTo>
                <a:lnTo>
                  <a:pt x="139916" y="60496"/>
                </a:lnTo>
                <a:lnTo>
                  <a:pt x="129283" y="37730"/>
                </a:lnTo>
                <a:lnTo>
                  <a:pt x="117338" y="19828"/>
                </a:lnTo>
                <a:lnTo>
                  <a:pt x="104286" y="7346"/>
                </a:lnTo>
                <a:lnTo>
                  <a:pt x="90333" y="839"/>
                </a:lnTo>
                <a:lnTo>
                  <a:pt x="83083" y="0"/>
                </a:lnTo>
                <a:lnTo>
                  <a:pt x="77347" y="524"/>
                </a:lnTo>
                <a:lnTo>
                  <a:pt x="63317" y="6371"/>
                </a:lnTo>
                <a:lnTo>
                  <a:pt x="50164" y="18251"/>
                </a:lnTo>
                <a:lnTo>
                  <a:pt x="38095" y="35610"/>
                </a:lnTo>
                <a:lnTo>
                  <a:pt x="27315" y="57891"/>
                </a:lnTo>
                <a:lnTo>
                  <a:pt x="18032" y="84539"/>
                </a:lnTo>
                <a:lnTo>
                  <a:pt x="14017" y="99327"/>
                </a:lnTo>
                <a:lnTo>
                  <a:pt x="10453" y="114999"/>
                </a:lnTo>
                <a:lnTo>
                  <a:pt x="7366" y="131485"/>
                </a:lnTo>
                <a:lnTo>
                  <a:pt x="4783" y="148716"/>
                </a:lnTo>
                <a:lnTo>
                  <a:pt x="2729" y="166622"/>
                </a:lnTo>
                <a:lnTo>
                  <a:pt x="1230" y="185134"/>
                </a:lnTo>
                <a:lnTo>
                  <a:pt x="311" y="204182"/>
                </a:lnTo>
                <a:lnTo>
                  <a:pt x="0" y="223697"/>
                </a:lnTo>
                <a:lnTo>
                  <a:pt x="195" y="239161"/>
                </a:lnTo>
                <a:lnTo>
                  <a:pt x="988" y="258312"/>
                </a:lnTo>
                <a:lnTo>
                  <a:pt x="2368" y="276942"/>
                </a:lnTo>
                <a:lnTo>
                  <a:pt x="4308" y="294980"/>
                </a:lnTo>
                <a:lnTo>
                  <a:pt x="6782" y="312358"/>
                </a:lnTo>
                <a:lnTo>
                  <a:pt x="9765" y="329006"/>
                </a:lnTo>
                <a:lnTo>
                  <a:pt x="13231" y="344855"/>
                </a:lnTo>
                <a:lnTo>
                  <a:pt x="17154" y="359834"/>
                </a:lnTo>
                <a:lnTo>
                  <a:pt x="26267" y="386909"/>
                </a:lnTo>
                <a:lnTo>
                  <a:pt x="36899" y="409676"/>
                </a:lnTo>
                <a:lnTo>
                  <a:pt x="48842" y="427578"/>
                </a:lnTo>
                <a:lnTo>
                  <a:pt x="61890" y="440061"/>
                </a:lnTo>
                <a:lnTo>
                  <a:pt x="75837" y="446568"/>
                </a:lnTo>
                <a:lnTo>
                  <a:pt x="83083" y="447408"/>
                </a:lnTo>
                <a:lnTo>
                  <a:pt x="88830" y="446881"/>
                </a:lnTo>
                <a:lnTo>
                  <a:pt x="102865" y="441031"/>
                </a:lnTo>
                <a:lnTo>
                  <a:pt x="116020" y="429147"/>
                </a:lnTo>
                <a:lnTo>
                  <a:pt x="128091" y="411786"/>
                </a:lnTo>
                <a:lnTo>
                  <a:pt x="138870" y="389502"/>
                </a:lnTo>
                <a:lnTo>
                  <a:pt x="148151" y="362853"/>
                </a:lnTo>
                <a:lnTo>
                  <a:pt x="152166" y="348064"/>
                </a:lnTo>
                <a:lnTo>
                  <a:pt x="155729" y="332392"/>
                </a:lnTo>
                <a:lnTo>
                  <a:pt x="158815" y="315906"/>
                </a:lnTo>
                <a:lnTo>
                  <a:pt x="161397" y="298675"/>
                </a:lnTo>
                <a:lnTo>
                  <a:pt x="163451" y="280770"/>
                </a:lnTo>
                <a:lnTo>
                  <a:pt x="164949" y="262259"/>
                </a:lnTo>
                <a:lnTo>
                  <a:pt x="165867" y="243211"/>
                </a:lnTo>
                <a:lnTo>
                  <a:pt x="166179" y="22369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682096" y="971049"/>
            <a:ext cx="166179" cy="447408"/>
          </a:xfrm>
          <a:custGeom>
            <a:avLst/>
            <a:gdLst/>
            <a:ahLst/>
            <a:cxnLst/>
            <a:rect l="l" t="t" r="r" b="b"/>
            <a:pathLst>
              <a:path w="166179" h="447408">
                <a:moveTo>
                  <a:pt x="166179" y="223697"/>
                </a:moveTo>
                <a:lnTo>
                  <a:pt x="165867" y="243211"/>
                </a:lnTo>
                <a:lnTo>
                  <a:pt x="164949" y="262259"/>
                </a:lnTo>
                <a:lnTo>
                  <a:pt x="163451" y="280770"/>
                </a:lnTo>
                <a:lnTo>
                  <a:pt x="161397" y="298675"/>
                </a:lnTo>
                <a:lnTo>
                  <a:pt x="158815" y="315906"/>
                </a:lnTo>
                <a:lnTo>
                  <a:pt x="155729" y="332392"/>
                </a:lnTo>
                <a:lnTo>
                  <a:pt x="152166" y="348064"/>
                </a:lnTo>
                <a:lnTo>
                  <a:pt x="148151" y="362853"/>
                </a:lnTo>
                <a:lnTo>
                  <a:pt x="138870" y="389502"/>
                </a:lnTo>
                <a:lnTo>
                  <a:pt x="128091" y="411786"/>
                </a:lnTo>
                <a:lnTo>
                  <a:pt x="116020" y="429147"/>
                </a:lnTo>
                <a:lnTo>
                  <a:pt x="102865" y="441031"/>
                </a:lnTo>
                <a:lnTo>
                  <a:pt x="88830" y="446881"/>
                </a:lnTo>
                <a:lnTo>
                  <a:pt x="83083" y="447408"/>
                </a:lnTo>
                <a:lnTo>
                  <a:pt x="75837" y="446568"/>
                </a:lnTo>
                <a:lnTo>
                  <a:pt x="61890" y="440061"/>
                </a:lnTo>
                <a:lnTo>
                  <a:pt x="48842" y="427578"/>
                </a:lnTo>
                <a:lnTo>
                  <a:pt x="36899" y="409676"/>
                </a:lnTo>
                <a:lnTo>
                  <a:pt x="26267" y="386909"/>
                </a:lnTo>
                <a:lnTo>
                  <a:pt x="17154" y="359834"/>
                </a:lnTo>
                <a:lnTo>
                  <a:pt x="13231" y="344855"/>
                </a:lnTo>
                <a:lnTo>
                  <a:pt x="9765" y="329006"/>
                </a:lnTo>
                <a:lnTo>
                  <a:pt x="6782" y="312358"/>
                </a:lnTo>
                <a:lnTo>
                  <a:pt x="4308" y="294980"/>
                </a:lnTo>
                <a:lnTo>
                  <a:pt x="2368" y="276942"/>
                </a:lnTo>
                <a:lnTo>
                  <a:pt x="988" y="258312"/>
                </a:lnTo>
                <a:lnTo>
                  <a:pt x="195" y="239161"/>
                </a:lnTo>
                <a:lnTo>
                  <a:pt x="0" y="223697"/>
                </a:lnTo>
                <a:lnTo>
                  <a:pt x="311" y="204182"/>
                </a:lnTo>
                <a:lnTo>
                  <a:pt x="1230" y="185134"/>
                </a:lnTo>
                <a:lnTo>
                  <a:pt x="2729" y="166622"/>
                </a:lnTo>
                <a:lnTo>
                  <a:pt x="4783" y="148716"/>
                </a:lnTo>
                <a:lnTo>
                  <a:pt x="7366" y="131485"/>
                </a:lnTo>
                <a:lnTo>
                  <a:pt x="10453" y="114999"/>
                </a:lnTo>
                <a:lnTo>
                  <a:pt x="14017" y="99327"/>
                </a:lnTo>
                <a:lnTo>
                  <a:pt x="18032" y="84539"/>
                </a:lnTo>
                <a:lnTo>
                  <a:pt x="27315" y="57891"/>
                </a:lnTo>
                <a:lnTo>
                  <a:pt x="38095" y="35610"/>
                </a:lnTo>
                <a:lnTo>
                  <a:pt x="50164" y="18251"/>
                </a:lnTo>
                <a:lnTo>
                  <a:pt x="63317" y="6371"/>
                </a:lnTo>
                <a:lnTo>
                  <a:pt x="77347" y="524"/>
                </a:lnTo>
                <a:lnTo>
                  <a:pt x="83083" y="0"/>
                </a:lnTo>
                <a:lnTo>
                  <a:pt x="90333" y="839"/>
                </a:lnTo>
                <a:lnTo>
                  <a:pt x="104286" y="7346"/>
                </a:lnTo>
                <a:lnTo>
                  <a:pt x="117338" y="19828"/>
                </a:lnTo>
                <a:lnTo>
                  <a:pt x="129283" y="37730"/>
                </a:lnTo>
                <a:lnTo>
                  <a:pt x="139916" y="60496"/>
                </a:lnTo>
                <a:lnTo>
                  <a:pt x="149029" y="87570"/>
                </a:lnTo>
                <a:lnTo>
                  <a:pt x="152951" y="102550"/>
                </a:lnTo>
                <a:lnTo>
                  <a:pt x="156417" y="118398"/>
                </a:lnTo>
                <a:lnTo>
                  <a:pt x="159399" y="135046"/>
                </a:lnTo>
                <a:lnTo>
                  <a:pt x="161873" y="152424"/>
                </a:lnTo>
                <a:lnTo>
                  <a:pt x="163812" y="170463"/>
                </a:lnTo>
                <a:lnTo>
                  <a:pt x="165191" y="189093"/>
                </a:lnTo>
                <a:lnTo>
                  <a:pt x="165984" y="208244"/>
                </a:lnTo>
                <a:lnTo>
                  <a:pt x="166179" y="2236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685710" y="1017646"/>
            <a:ext cx="131572" cy="354215"/>
          </a:xfrm>
          <a:custGeom>
            <a:avLst/>
            <a:gdLst/>
            <a:ahLst/>
            <a:cxnLst/>
            <a:rect l="l" t="t" r="r" b="b"/>
            <a:pathLst>
              <a:path w="131572" h="354215">
                <a:moveTo>
                  <a:pt x="131572" y="177101"/>
                </a:moveTo>
                <a:lnTo>
                  <a:pt x="131270" y="160026"/>
                </a:lnTo>
                <a:lnTo>
                  <a:pt x="130212" y="141101"/>
                </a:lnTo>
                <a:lnTo>
                  <a:pt x="128432" y="122885"/>
                </a:lnTo>
                <a:lnTo>
                  <a:pt x="125972" y="105491"/>
                </a:lnTo>
                <a:lnTo>
                  <a:pt x="122874" y="89028"/>
                </a:lnTo>
                <a:lnTo>
                  <a:pt x="119177" y="73608"/>
                </a:lnTo>
                <a:lnTo>
                  <a:pt x="114923" y="59340"/>
                </a:lnTo>
                <a:lnTo>
                  <a:pt x="110154" y="46337"/>
                </a:lnTo>
                <a:lnTo>
                  <a:pt x="104910" y="34707"/>
                </a:lnTo>
                <a:lnTo>
                  <a:pt x="93164" y="16016"/>
                </a:lnTo>
                <a:lnTo>
                  <a:pt x="80012" y="4151"/>
                </a:lnTo>
                <a:lnTo>
                  <a:pt x="65786" y="0"/>
                </a:lnTo>
                <a:lnTo>
                  <a:pt x="59443" y="812"/>
                </a:lnTo>
                <a:lnTo>
                  <a:pt x="45646" y="8451"/>
                </a:lnTo>
                <a:lnTo>
                  <a:pt x="33070" y="23415"/>
                </a:lnTo>
                <a:lnTo>
                  <a:pt x="22042" y="44818"/>
                </a:lnTo>
                <a:lnTo>
                  <a:pt x="17212" y="57657"/>
                </a:lnTo>
                <a:lnTo>
                  <a:pt x="12892" y="71774"/>
                </a:lnTo>
                <a:lnTo>
                  <a:pt x="9124" y="87057"/>
                </a:lnTo>
                <a:lnTo>
                  <a:pt x="5949" y="103397"/>
                </a:lnTo>
                <a:lnTo>
                  <a:pt x="3408" y="120682"/>
                </a:lnTo>
                <a:lnTo>
                  <a:pt x="1542" y="138801"/>
                </a:lnTo>
                <a:lnTo>
                  <a:pt x="392" y="157645"/>
                </a:lnTo>
                <a:lnTo>
                  <a:pt x="0" y="177101"/>
                </a:lnTo>
                <a:lnTo>
                  <a:pt x="302" y="194193"/>
                </a:lnTo>
                <a:lnTo>
                  <a:pt x="1361" y="213117"/>
                </a:lnTo>
                <a:lnTo>
                  <a:pt x="3140" y="231331"/>
                </a:lnTo>
                <a:lnTo>
                  <a:pt x="5600" y="248725"/>
                </a:lnTo>
                <a:lnTo>
                  <a:pt x="8699" y="265187"/>
                </a:lnTo>
                <a:lnTo>
                  <a:pt x="12396" y="280607"/>
                </a:lnTo>
                <a:lnTo>
                  <a:pt x="16650" y="294874"/>
                </a:lnTo>
                <a:lnTo>
                  <a:pt x="21419" y="307878"/>
                </a:lnTo>
                <a:lnTo>
                  <a:pt x="26663" y="319507"/>
                </a:lnTo>
                <a:lnTo>
                  <a:pt x="38409" y="338199"/>
                </a:lnTo>
                <a:lnTo>
                  <a:pt x="51559" y="350063"/>
                </a:lnTo>
                <a:lnTo>
                  <a:pt x="65786" y="354215"/>
                </a:lnTo>
                <a:lnTo>
                  <a:pt x="72135" y="353401"/>
                </a:lnTo>
                <a:lnTo>
                  <a:pt x="85930" y="345758"/>
                </a:lnTo>
                <a:lnTo>
                  <a:pt x="98505" y="330791"/>
                </a:lnTo>
                <a:lnTo>
                  <a:pt x="109532" y="309385"/>
                </a:lnTo>
                <a:lnTo>
                  <a:pt x="114361" y="296545"/>
                </a:lnTo>
                <a:lnTo>
                  <a:pt x="118681" y="282427"/>
                </a:lnTo>
                <a:lnTo>
                  <a:pt x="122448" y="267143"/>
                </a:lnTo>
                <a:lnTo>
                  <a:pt x="125623" y="250803"/>
                </a:lnTo>
                <a:lnTo>
                  <a:pt x="128164" y="233518"/>
                </a:lnTo>
                <a:lnTo>
                  <a:pt x="130030" y="215399"/>
                </a:lnTo>
                <a:lnTo>
                  <a:pt x="131179" y="196556"/>
                </a:lnTo>
                <a:lnTo>
                  <a:pt x="131572" y="1771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685710" y="1017646"/>
            <a:ext cx="131572" cy="354215"/>
          </a:xfrm>
          <a:custGeom>
            <a:avLst/>
            <a:gdLst/>
            <a:ahLst/>
            <a:cxnLst/>
            <a:rect l="l" t="t" r="r" b="b"/>
            <a:pathLst>
              <a:path w="131572" h="354215">
                <a:moveTo>
                  <a:pt x="131572" y="177101"/>
                </a:moveTo>
                <a:lnTo>
                  <a:pt x="131179" y="196556"/>
                </a:lnTo>
                <a:lnTo>
                  <a:pt x="130030" y="215399"/>
                </a:lnTo>
                <a:lnTo>
                  <a:pt x="128164" y="233518"/>
                </a:lnTo>
                <a:lnTo>
                  <a:pt x="125623" y="250803"/>
                </a:lnTo>
                <a:lnTo>
                  <a:pt x="122448" y="267143"/>
                </a:lnTo>
                <a:lnTo>
                  <a:pt x="118681" y="282427"/>
                </a:lnTo>
                <a:lnTo>
                  <a:pt x="114361" y="296545"/>
                </a:lnTo>
                <a:lnTo>
                  <a:pt x="109532" y="309385"/>
                </a:lnTo>
                <a:lnTo>
                  <a:pt x="104232" y="320838"/>
                </a:lnTo>
                <a:lnTo>
                  <a:pt x="92390" y="339135"/>
                </a:lnTo>
                <a:lnTo>
                  <a:pt x="79164" y="350551"/>
                </a:lnTo>
                <a:lnTo>
                  <a:pt x="65786" y="354215"/>
                </a:lnTo>
                <a:lnTo>
                  <a:pt x="58559" y="353159"/>
                </a:lnTo>
                <a:lnTo>
                  <a:pt x="44829" y="345040"/>
                </a:lnTo>
                <a:lnTo>
                  <a:pt x="32340" y="329651"/>
                </a:lnTo>
                <a:lnTo>
                  <a:pt x="21419" y="307878"/>
                </a:lnTo>
                <a:lnTo>
                  <a:pt x="16650" y="294874"/>
                </a:lnTo>
                <a:lnTo>
                  <a:pt x="12396" y="280607"/>
                </a:lnTo>
                <a:lnTo>
                  <a:pt x="8699" y="265187"/>
                </a:lnTo>
                <a:lnTo>
                  <a:pt x="5600" y="248725"/>
                </a:lnTo>
                <a:lnTo>
                  <a:pt x="3140" y="231331"/>
                </a:lnTo>
                <a:lnTo>
                  <a:pt x="1361" y="213117"/>
                </a:lnTo>
                <a:lnTo>
                  <a:pt x="302" y="194193"/>
                </a:lnTo>
                <a:lnTo>
                  <a:pt x="0" y="177101"/>
                </a:lnTo>
                <a:lnTo>
                  <a:pt x="392" y="157645"/>
                </a:lnTo>
                <a:lnTo>
                  <a:pt x="1542" y="138801"/>
                </a:lnTo>
                <a:lnTo>
                  <a:pt x="3408" y="120682"/>
                </a:lnTo>
                <a:lnTo>
                  <a:pt x="5949" y="103397"/>
                </a:lnTo>
                <a:lnTo>
                  <a:pt x="9124" y="87057"/>
                </a:lnTo>
                <a:lnTo>
                  <a:pt x="12892" y="71774"/>
                </a:lnTo>
                <a:lnTo>
                  <a:pt x="17212" y="57657"/>
                </a:lnTo>
                <a:lnTo>
                  <a:pt x="22042" y="44818"/>
                </a:lnTo>
                <a:lnTo>
                  <a:pt x="27342" y="33367"/>
                </a:lnTo>
                <a:lnTo>
                  <a:pt x="39185" y="15073"/>
                </a:lnTo>
                <a:lnTo>
                  <a:pt x="52413" y="3660"/>
                </a:lnTo>
                <a:lnTo>
                  <a:pt x="65786" y="0"/>
                </a:lnTo>
                <a:lnTo>
                  <a:pt x="73013" y="1056"/>
                </a:lnTo>
                <a:lnTo>
                  <a:pt x="86743" y="9175"/>
                </a:lnTo>
                <a:lnTo>
                  <a:pt x="99233" y="24564"/>
                </a:lnTo>
                <a:lnTo>
                  <a:pt x="110154" y="46337"/>
                </a:lnTo>
                <a:lnTo>
                  <a:pt x="114923" y="59340"/>
                </a:lnTo>
                <a:lnTo>
                  <a:pt x="119177" y="73608"/>
                </a:lnTo>
                <a:lnTo>
                  <a:pt x="122874" y="89028"/>
                </a:lnTo>
                <a:lnTo>
                  <a:pt x="125972" y="105491"/>
                </a:lnTo>
                <a:lnTo>
                  <a:pt x="128432" y="122885"/>
                </a:lnTo>
                <a:lnTo>
                  <a:pt x="130212" y="141101"/>
                </a:lnTo>
                <a:lnTo>
                  <a:pt x="131270" y="160026"/>
                </a:lnTo>
                <a:lnTo>
                  <a:pt x="131572" y="1771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699719" y="1055339"/>
            <a:ext cx="103555" cy="278828"/>
          </a:xfrm>
          <a:custGeom>
            <a:avLst/>
            <a:gdLst/>
            <a:ahLst/>
            <a:cxnLst/>
            <a:rect l="l" t="t" r="r" b="b"/>
            <a:pathLst>
              <a:path w="103555" h="278828">
                <a:moveTo>
                  <a:pt x="103555" y="139407"/>
                </a:moveTo>
                <a:lnTo>
                  <a:pt x="103304" y="125581"/>
                </a:lnTo>
                <a:lnTo>
                  <a:pt x="102128" y="106766"/>
                </a:lnTo>
                <a:lnTo>
                  <a:pt x="100052" y="88895"/>
                </a:lnTo>
                <a:lnTo>
                  <a:pt x="97141" y="72145"/>
                </a:lnTo>
                <a:lnTo>
                  <a:pt x="93462" y="56696"/>
                </a:lnTo>
                <a:lnTo>
                  <a:pt x="89082" y="42727"/>
                </a:lnTo>
                <a:lnTo>
                  <a:pt x="84066" y="30417"/>
                </a:lnTo>
                <a:lnTo>
                  <a:pt x="78481" y="19943"/>
                </a:lnTo>
                <a:lnTo>
                  <a:pt x="72393" y="11486"/>
                </a:lnTo>
                <a:lnTo>
                  <a:pt x="58975" y="1335"/>
                </a:lnTo>
                <a:lnTo>
                  <a:pt x="51777" y="0"/>
                </a:lnTo>
                <a:lnTo>
                  <a:pt x="46641" y="677"/>
                </a:lnTo>
                <a:lnTo>
                  <a:pt x="33014" y="9434"/>
                </a:lnTo>
                <a:lnTo>
                  <a:pt x="26793" y="17272"/>
                </a:lnTo>
                <a:lnTo>
                  <a:pt x="21055" y="27179"/>
                </a:lnTo>
                <a:lnTo>
                  <a:pt x="15867" y="38974"/>
                </a:lnTo>
                <a:lnTo>
                  <a:pt x="11295" y="52481"/>
                </a:lnTo>
                <a:lnTo>
                  <a:pt x="7405" y="67518"/>
                </a:lnTo>
                <a:lnTo>
                  <a:pt x="4265" y="83908"/>
                </a:lnTo>
                <a:lnTo>
                  <a:pt x="1939" y="101473"/>
                </a:lnTo>
                <a:lnTo>
                  <a:pt x="496" y="120032"/>
                </a:lnTo>
                <a:lnTo>
                  <a:pt x="0" y="139407"/>
                </a:lnTo>
                <a:lnTo>
                  <a:pt x="252" y="153253"/>
                </a:lnTo>
                <a:lnTo>
                  <a:pt x="1428" y="172068"/>
                </a:lnTo>
                <a:lnTo>
                  <a:pt x="3505" y="189940"/>
                </a:lnTo>
                <a:lnTo>
                  <a:pt x="6416" y="206689"/>
                </a:lnTo>
                <a:lnTo>
                  <a:pt x="10095" y="222137"/>
                </a:lnTo>
                <a:lnTo>
                  <a:pt x="14475" y="236105"/>
                </a:lnTo>
                <a:lnTo>
                  <a:pt x="19491" y="248414"/>
                </a:lnTo>
                <a:lnTo>
                  <a:pt x="25076" y="258887"/>
                </a:lnTo>
                <a:lnTo>
                  <a:pt x="31163" y="267343"/>
                </a:lnTo>
                <a:lnTo>
                  <a:pt x="44580" y="277492"/>
                </a:lnTo>
                <a:lnTo>
                  <a:pt x="51777" y="278828"/>
                </a:lnTo>
                <a:lnTo>
                  <a:pt x="56920" y="278149"/>
                </a:lnTo>
                <a:lnTo>
                  <a:pt x="70546" y="269388"/>
                </a:lnTo>
                <a:lnTo>
                  <a:pt x="76766" y="261549"/>
                </a:lnTo>
                <a:lnTo>
                  <a:pt x="82503" y="251642"/>
                </a:lnTo>
                <a:lnTo>
                  <a:pt x="87690" y="239845"/>
                </a:lnTo>
                <a:lnTo>
                  <a:pt x="92262" y="226339"/>
                </a:lnTo>
                <a:lnTo>
                  <a:pt x="96150" y="211301"/>
                </a:lnTo>
                <a:lnTo>
                  <a:pt x="99291" y="194910"/>
                </a:lnTo>
                <a:lnTo>
                  <a:pt x="101616" y="177345"/>
                </a:lnTo>
                <a:lnTo>
                  <a:pt x="103059" y="158784"/>
                </a:lnTo>
                <a:lnTo>
                  <a:pt x="103555" y="1394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99719" y="1055339"/>
            <a:ext cx="103555" cy="278828"/>
          </a:xfrm>
          <a:custGeom>
            <a:avLst/>
            <a:gdLst/>
            <a:ahLst/>
            <a:cxnLst/>
            <a:rect l="l" t="t" r="r" b="b"/>
            <a:pathLst>
              <a:path w="103555" h="278828">
                <a:moveTo>
                  <a:pt x="103555" y="139407"/>
                </a:moveTo>
                <a:lnTo>
                  <a:pt x="103059" y="158784"/>
                </a:lnTo>
                <a:lnTo>
                  <a:pt x="101616" y="177345"/>
                </a:lnTo>
                <a:lnTo>
                  <a:pt x="99291" y="194910"/>
                </a:lnTo>
                <a:lnTo>
                  <a:pt x="96150" y="211301"/>
                </a:lnTo>
                <a:lnTo>
                  <a:pt x="92262" y="226339"/>
                </a:lnTo>
                <a:lnTo>
                  <a:pt x="87690" y="239845"/>
                </a:lnTo>
                <a:lnTo>
                  <a:pt x="82503" y="251642"/>
                </a:lnTo>
                <a:lnTo>
                  <a:pt x="76766" y="261549"/>
                </a:lnTo>
                <a:lnTo>
                  <a:pt x="70546" y="269388"/>
                </a:lnTo>
                <a:lnTo>
                  <a:pt x="56920" y="278149"/>
                </a:lnTo>
                <a:lnTo>
                  <a:pt x="51777" y="278828"/>
                </a:lnTo>
                <a:lnTo>
                  <a:pt x="44580" y="277492"/>
                </a:lnTo>
                <a:lnTo>
                  <a:pt x="31163" y="267343"/>
                </a:lnTo>
                <a:lnTo>
                  <a:pt x="25076" y="258887"/>
                </a:lnTo>
                <a:lnTo>
                  <a:pt x="19491" y="248414"/>
                </a:lnTo>
                <a:lnTo>
                  <a:pt x="14475" y="236105"/>
                </a:lnTo>
                <a:lnTo>
                  <a:pt x="10095" y="222137"/>
                </a:lnTo>
                <a:lnTo>
                  <a:pt x="6416" y="206689"/>
                </a:lnTo>
                <a:lnTo>
                  <a:pt x="3505" y="189940"/>
                </a:lnTo>
                <a:lnTo>
                  <a:pt x="1428" y="172068"/>
                </a:lnTo>
                <a:lnTo>
                  <a:pt x="252" y="153253"/>
                </a:lnTo>
                <a:lnTo>
                  <a:pt x="0" y="139407"/>
                </a:lnTo>
                <a:lnTo>
                  <a:pt x="496" y="120032"/>
                </a:lnTo>
                <a:lnTo>
                  <a:pt x="1939" y="101473"/>
                </a:lnTo>
                <a:lnTo>
                  <a:pt x="4265" y="83908"/>
                </a:lnTo>
                <a:lnTo>
                  <a:pt x="7405" y="67518"/>
                </a:lnTo>
                <a:lnTo>
                  <a:pt x="11295" y="52481"/>
                </a:lnTo>
                <a:lnTo>
                  <a:pt x="15867" y="38974"/>
                </a:lnTo>
                <a:lnTo>
                  <a:pt x="21055" y="27179"/>
                </a:lnTo>
                <a:lnTo>
                  <a:pt x="26793" y="17272"/>
                </a:lnTo>
                <a:lnTo>
                  <a:pt x="33014" y="9434"/>
                </a:lnTo>
                <a:lnTo>
                  <a:pt x="46641" y="677"/>
                </a:lnTo>
                <a:lnTo>
                  <a:pt x="51777" y="0"/>
                </a:lnTo>
                <a:lnTo>
                  <a:pt x="58975" y="1335"/>
                </a:lnTo>
                <a:lnTo>
                  <a:pt x="72393" y="11486"/>
                </a:lnTo>
                <a:lnTo>
                  <a:pt x="78481" y="19943"/>
                </a:lnTo>
                <a:lnTo>
                  <a:pt x="84066" y="30417"/>
                </a:lnTo>
                <a:lnTo>
                  <a:pt x="89082" y="42727"/>
                </a:lnTo>
                <a:lnTo>
                  <a:pt x="93462" y="56696"/>
                </a:lnTo>
                <a:lnTo>
                  <a:pt x="97141" y="72145"/>
                </a:lnTo>
                <a:lnTo>
                  <a:pt x="100052" y="88895"/>
                </a:lnTo>
                <a:lnTo>
                  <a:pt x="102128" y="106766"/>
                </a:lnTo>
                <a:lnTo>
                  <a:pt x="103304" y="125581"/>
                </a:lnTo>
                <a:lnTo>
                  <a:pt x="103555" y="1394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737226" y="1117253"/>
            <a:ext cx="57581" cy="155003"/>
          </a:xfrm>
          <a:custGeom>
            <a:avLst/>
            <a:gdLst/>
            <a:ahLst/>
            <a:cxnLst/>
            <a:rect l="l" t="t" r="r" b="b"/>
            <a:pathLst>
              <a:path w="57581" h="155003">
                <a:moveTo>
                  <a:pt x="57581" y="77495"/>
                </a:moveTo>
                <a:lnTo>
                  <a:pt x="57349" y="67607"/>
                </a:lnTo>
                <a:lnTo>
                  <a:pt x="55627" y="49359"/>
                </a:lnTo>
                <a:lnTo>
                  <a:pt x="52403" y="33132"/>
                </a:lnTo>
                <a:lnTo>
                  <a:pt x="47894" y="19504"/>
                </a:lnTo>
                <a:lnTo>
                  <a:pt x="42313" y="9054"/>
                </a:lnTo>
                <a:lnTo>
                  <a:pt x="35874" y="2360"/>
                </a:lnTo>
                <a:lnTo>
                  <a:pt x="28790" y="0"/>
                </a:lnTo>
                <a:lnTo>
                  <a:pt x="25119" y="624"/>
                </a:lnTo>
                <a:lnTo>
                  <a:pt x="18343" y="5265"/>
                </a:lnTo>
                <a:lnTo>
                  <a:pt x="12315" y="13946"/>
                </a:lnTo>
                <a:lnTo>
                  <a:pt x="7250" y="26087"/>
                </a:lnTo>
                <a:lnTo>
                  <a:pt x="3366" y="41112"/>
                </a:lnTo>
                <a:lnTo>
                  <a:pt x="877" y="58440"/>
                </a:lnTo>
                <a:lnTo>
                  <a:pt x="0" y="77495"/>
                </a:lnTo>
                <a:lnTo>
                  <a:pt x="233" y="87402"/>
                </a:lnTo>
                <a:lnTo>
                  <a:pt x="1959" y="105650"/>
                </a:lnTo>
                <a:lnTo>
                  <a:pt x="5187" y="121876"/>
                </a:lnTo>
                <a:lnTo>
                  <a:pt x="9699" y="135502"/>
                </a:lnTo>
                <a:lnTo>
                  <a:pt x="15281" y="145951"/>
                </a:lnTo>
                <a:lnTo>
                  <a:pt x="21717" y="152644"/>
                </a:lnTo>
                <a:lnTo>
                  <a:pt x="28790" y="155003"/>
                </a:lnTo>
                <a:lnTo>
                  <a:pt x="32473" y="154376"/>
                </a:lnTo>
                <a:lnTo>
                  <a:pt x="39253" y="149732"/>
                </a:lnTo>
                <a:lnTo>
                  <a:pt x="45281" y="141050"/>
                </a:lnTo>
                <a:lnTo>
                  <a:pt x="50341" y="128907"/>
                </a:lnTo>
                <a:lnTo>
                  <a:pt x="54221" y="113882"/>
                </a:lnTo>
                <a:lnTo>
                  <a:pt x="56705" y="96552"/>
                </a:lnTo>
                <a:lnTo>
                  <a:pt x="57581" y="774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737226" y="1117253"/>
            <a:ext cx="57581" cy="155003"/>
          </a:xfrm>
          <a:custGeom>
            <a:avLst/>
            <a:gdLst/>
            <a:ahLst/>
            <a:cxnLst/>
            <a:rect l="l" t="t" r="r" b="b"/>
            <a:pathLst>
              <a:path w="57581" h="155003">
                <a:moveTo>
                  <a:pt x="57581" y="77495"/>
                </a:moveTo>
                <a:lnTo>
                  <a:pt x="56705" y="96552"/>
                </a:lnTo>
                <a:lnTo>
                  <a:pt x="54221" y="113882"/>
                </a:lnTo>
                <a:lnTo>
                  <a:pt x="50341" y="128907"/>
                </a:lnTo>
                <a:lnTo>
                  <a:pt x="45281" y="141050"/>
                </a:lnTo>
                <a:lnTo>
                  <a:pt x="39253" y="149732"/>
                </a:lnTo>
                <a:lnTo>
                  <a:pt x="32473" y="154376"/>
                </a:lnTo>
                <a:lnTo>
                  <a:pt x="28790" y="155003"/>
                </a:lnTo>
                <a:lnTo>
                  <a:pt x="21717" y="152644"/>
                </a:lnTo>
                <a:lnTo>
                  <a:pt x="15281" y="145951"/>
                </a:lnTo>
                <a:lnTo>
                  <a:pt x="9699" y="135502"/>
                </a:lnTo>
                <a:lnTo>
                  <a:pt x="5187" y="121876"/>
                </a:lnTo>
                <a:lnTo>
                  <a:pt x="1959" y="105650"/>
                </a:lnTo>
                <a:lnTo>
                  <a:pt x="233" y="87402"/>
                </a:lnTo>
                <a:lnTo>
                  <a:pt x="0" y="77495"/>
                </a:lnTo>
                <a:lnTo>
                  <a:pt x="877" y="58440"/>
                </a:lnTo>
                <a:lnTo>
                  <a:pt x="3366" y="41112"/>
                </a:lnTo>
                <a:lnTo>
                  <a:pt x="7250" y="26087"/>
                </a:lnTo>
                <a:lnTo>
                  <a:pt x="12315" y="13946"/>
                </a:lnTo>
                <a:lnTo>
                  <a:pt x="18343" y="5265"/>
                </a:lnTo>
                <a:lnTo>
                  <a:pt x="25119" y="624"/>
                </a:lnTo>
                <a:lnTo>
                  <a:pt x="28790" y="0"/>
                </a:lnTo>
                <a:lnTo>
                  <a:pt x="35874" y="2360"/>
                </a:lnTo>
                <a:lnTo>
                  <a:pt x="42313" y="9054"/>
                </a:lnTo>
                <a:lnTo>
                  <a:pt x="47894" y="19504"/>
                </a:lnTo>
                <a:lnTo>
                  <a:pt x="52403" y="33132"/>
                </a:lnTo>
                <a:lnTo>
                  <a:pt x="55627" y="49359"/>
                </a:lnTo>
                <a:lnTo>
                  <a:pt x="57349" y="67607"/>
                </a:lnTo>
                <a:lnTo>
                  <a:pt x="57581" y="774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795912" y="986886"/>
            <a:ext cx="140144" cy="0"/>
          </a:xfrm>
          <a:custGeom>
            <a:avLst/>
            <a:gdLst/>
            <a:ahLst/>
            <a:cxnLst/>
            <a:rect l="l" t="t" r="r" b="b"/>
            <a:pathLst>
              <a:path w="140144">
                <a:moveTo>
                  <a:pt x="0" y="0"/>
                </a:moveTo>
                <a:lnTo>
                  <a:pt x="1401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816537" y="1018903"/>
            <a:ext cx="139458" cy="0"/>
          </a:xfrm>
          <a:custGeom>
            <a:avLst/>
            <a:gdLst/>
            <a:ahLst/>
            <a:cxnLst/>
            <a:rect l="l" t="t" r="r" b="b"/>
            <a:pathLst>
              <a:path w="139458">
                <a:moveTo>
                  <a:pt x="0" y="0"/>
                </a:moveTo>
                <a:lnTo>
                  <a:pt x="1394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828679" y="1050462"/>
            <a:ext cx="146481" cy="0"/>
          </a:xfrm>
          <a:custGeom>
            <a:avLst/>
            <a:gdLst/>
            <a:ahLst/>
            <a:cxnLst/>
            <a:rect l="l" t="t" r="r" b="b"/>
            <a:pathLst>
              <a:path w="146481">
                <a:moveTo>
                  <a:pt x="0" y="0"/>
                </a:moveTo>
                <a:lnTo>
                  <a:pt x="1464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837036" y="1082327"/>
            <a:ext cx="144259" cy="0"/>
          </a:xfrm>
          <a:custGeom>
            <a:avLst/>
            <a:gdLst/>
            <a:ahLst/>
            <a:cxnLst/>
            <a:rect l="l" t="t" r="r" b="b"/>
            <a:pathLst>
              <a:path w="144259">
                <a:moveTo>
                  <a:pt x="0" y="0"/>
                </a:moveTo>
                <a:lnTo>
                  <a:pt x="1442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843219" y="1117760"/>
            <a:ext cx="129654" cy="0"/>
          </a:xfrm>
          <a:custGeom>
            <a:avLst/>
            <a:gdLst/>
            <a:ahLst/>
            <a:cxnLst/>
            <a:rect l="l" t="t" r="r" b="b"/>
            <a:pathLst>
              <a:path w="129654">
                <a:moveTo>
                  <a:pt x="0" y="0"/>
                </a:moveTo>
                <a:lnTo>
                  <a:pt x="1296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847310" y="1160673"/>
            <a:ext cx="136271" cy="0"/>
          </a:xfrm>
          <a:custGeom>
            <a:avLst/>
            <a:gdLst/>
            <a:ahLst/>
            <a:cxnLst/>
            <a:rect l="l" t="t" r="r" b="b"/>
            <a:pathLst>
              <a:path w="136271">
                <a:moveTo>
                  <a:pt x="0" y="0"/>
                </a:moveTo>
                <a:lnTo>
                  <a:pt x="1362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848224" y="1202380"/>
            <a:ext cx="143789" cy="0"/>
          </a:xfrm>
          <a:custGeom>
            <a:avLst/>
            <a:gdLst/>
            <a:ahLst/>
            <a:cxnLst/>
            <a:rect l="l" t="t" r="r" b="b"/>
            <a:pathLst>
              <a:path w="143789">
                <a:moveTo>
                  <a:pt x="0" y="0"/>
                </a:moveTo>
                <a:lnTo>
                  <a:pt x="1437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846204" y="1244556"/>
            <a:ext cx="141986" cy="0"/>
          </a:xfrm>
          <a:custGeom>
            <a:avLst/>
            <a:gdLst/>
            <a:ahLst/>
            <a:cxnLst/>
            <a:rect l="l" t="t" r="r" b="b"/>
            <a:pathLst>
              <a:path w="141986">
                <a:moveTo>
                  <a:pt x="0" y="0"/>
                </a:moveTo>
                <a:lnTo>
                  <a:pt x="1419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841429" y="1283787"/>
            <a:ext cx="130670" cy="0"/>
          </a:xfrm>
          <a:custGeom>
            <a:avLst/>
            <a:gdLst/>
            <a:ahLst/>
            <a:cxnLst/>
            <a:rect l="l" t="t" r="r" b="b"/>
            <a:pathLst>
              <a:path w="130670">
                <a:moveTo>
                  <a:pt x="0" y="0"/>
                </a:moveTo>
                <a:lnTo>
                  <a:pt x="1306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830241" y="1333888"/>
            <a:ext cx="120383" cy="0"/>
          </a:xfrm>
          <a:custGeom>
            <a:avLst/>
            <a:gdLst/>
            <a:ahLst/>
            <a:cxnLst/>
            <a:rect l="l" t="t" r="r" b="b"/>
            <a:pathLst>
              <a:path w="120383">
                <a:moveTo>
                  <a:pt x="0" y="0"/>
                </a:moveTo>
                <a:lnTo>
                  <a:pt x="1203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602142" y="1043067"/>
            <a:ext cx="37528" cy="139344"/>
          </a:xfrm>
          <a:custGeom>
            <a:avLst/>
            <a:gdLst/>
            <a:ahLst/>
            <a:cxnLst/>
            <a:rect l="l" t="t" r="r" b="b"/>
            <a:pathLst>
              <a:path w="37528" h="139344">
                <a:moveTo>
                  <a:pt x="37528" y="110934"/>
                </a:moveTo>
                <a:lnTo>
                  <a:pt x="37528" y="0"/>
                </a:lnTo>
                <a:lnTo>
                  <a:pt x="0" y="28409"/>
                </a:lnTo>
                <a:lnTo>
                  <a:pt x="0" y="139344"/>
                </a:lnTo>
                <a:lnTo>
                  <a:pt x="37528" y="1109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602142" y="1043067"/>
            <a:ext cx="37528" cy="139344"/>
          </a:xfrm>
          <a:custGeom>
            <a:avLst/>
            <a:gdLst/>
            <a:ahLst/>
            <a:cxnLst/>
            <a:rect l="l" t="t" r="r" b="b"/>
            <a:pathLst>
              <a:path w="37528" h="139344">
                <a:moveTo>
                  <a:pt x="37528" y="110934"/>
                </a:moveTo>
                <a:lnTo>
                  <a:pt x="0" y="139344"/>
                </a:lnTo>
                <a:lnTo>
                  <a:pt x="0" y="28409"/>
                </a:lnTo>
                <a:lnTo>
                  <a:pt x="37528" y="0"/>
                </a:lnTo>
                <a:lnTo>
                  <a:pt x="37528" y="1109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649180" y="844516"/>
            <a:ext cx="224205" cy="299902"/>
          </a:xfrm>
          <a:custGeom>
            <a:avLst/>
            <a:gdLst/>
            <a:ahLst/>
            <a:cxnLst/>
            <a:rect l="l" t="t" r="r" b="b"/>
            <a:pathLst>
              <a:path w="224205" h="299902">
                <a:moveTo>
                  <a:pt x="21132" y="219448"/>
                </a:moveTo>
                <a:lnTo>
                  <a:pt x="21315" y="203887"/>
                </a:lnTo>
                <a:lnTo>
                  <a:pt x="22227" y="190314"/>
                </a:lnTo>
                <a:lnTo>
                  <a:pt x="24392" y="178613"/>
                </a:lnTo>
                <a:lnTo>
                  <a:pt x="28337" y="168163"/>
                </a:lnTo>
                <a:lnTo>
                  <a:pt x="34588" y="158344"/>
                </a:lnTo>
                <a:lnTo>
                  <a:pt x="43670" y="148536"/>
                </a:lnTo>
                <a:lnTo>
                  <a:pt x="56108" y="138117"/>
                </a:lnTo>
                <a:lnTo>
                  <a:pt x="61470" y="133942"/>
                </a:lnTo>
                <a:lnTo>
                  <a:pt x="67441" y="129195"/>
                </a:lnTo>
                <a:lnTo>
                  <a:pt x="74264" y="123750"/>
                </a:lnTo>
                <a:lnTo>
                  <a:pt x="82190" y="117474"/>
                </a:lnTo>
                <a:lnTo>
                  <a:pt x="91470" y="110237"/>
                </a:lnTo>
                <a:lnTo>
                  <a:pt x="102354" y="101905"/>
                </a:lnTo>
                <a:lnTo>
                  <a:pt x="115094" y="92348"/>
                </a:lnTo>
                <a:lnTo>
                  <a:pt x="129939" y="81433"/>
                </a:lnTo>
                <a:lnTo>
                  <a:pt x="147142" y="69029"/>
                </a:lnTo>
                <a:lnTo>
                  <a:pt x="155998" y="63666"/>
                </a:lnTo>
                <a:lnTo>
                  <a:pt x="166332" y="60169"/>
                </a:lnTo>
                <a:lnTo>
                  <a:pt x="175442" y="60121"/>
                </a:lnTo>
                <a:lnTo>
                  <a:pt x="183380" y="63051"/>
                </a:lnTo>
                <a:lnTo>
                  <a:pt x="190196" y="68489"/>
                </a:lnTo>
                <a:lnTo>
                  <a:pt x="195939" y="75965"/>
                </a:lnTo>
                <a:lnTo>
                  <a:pt x="200661" y="85008"/>
                </a:lnTo>
                <a:lnTo>
                  <a:pt x="204411" y="95149"/>
                </a:lnTo>
                <a:lnTo>
                  <a:pt x="207240" y="105916"/>
                </a:lnTo>
                <a:lnTo>
                  <a:pt x="209199" y="116841"/>
                </a:lnTo>
                <a:lnTo>
                  <a:pt x="210337" y="127452"/>
                </a:lnTo>
                <a:lnTo>
                  <a:pt x="210705" y="137279"/>
                </a:lnTo>
                <a:lnTo>
                  <a:pt x="210705" y="292231"/>
                </a:lnTo>
                <a:lnTo>
                  <a:pt x="224205" y="284141"/>
                </a:lnTo>
                <a:lnTo>
                  <a:pt x="224205" y="66844"/>
                </a:lnTo>
                <a:lnTo>
                  <a:pt x="223863" y="56717"/>
                </a:lnTo>
                <a:lnTo>
                  <a:pt x="222149" y="42798"/>
                </a:lnTo>
                <a:lnTo>
                  <a:pt x="219061" y="30338"/>
                </a:lnTo>
                <a:lnTo>
                  <a:pt x="214678" y="19626"/>
                </a:lnTo>
                <a:lnTo>
                  <a:pt x="209077" y="10949"/>
                </a:lnTo>
                <a:lnTo>
                  <a:pt x="194532" y="848"/>
                </a:lnTo>
                <a:lnTo>
                  <a:pt x="185743" y="0"/>
                </a:lnTo>
                <a:lnTo>
                  <a:pt x="176046" y="2336"/>
                </a:lnTo>
                <a:lnTo>
                  <a:pt x="165519" y="8145"/>
                </a:lnTo>
                <a:lnTo>
                  <a:pt x="158463" y="13081"/>
                </a:lnTo>
                <a:lnTo>
                  <a:pt x="148959" y="19726"/>
                </a:lnTo>
                <a:lnTo>
                  <a:pt x="139108" y="26630"/>
                </a:lnTo>
                <a:lnTo>
                  <a:pt x="128967" y="33765"/>
                </a:lnTo>
                <a:lnTo>
                  <a:pt x="118597" y="41107"/>
                </a:lnTo>
                <a:lnTo>
                  <a:pt x="108059" y="48630"/>
                </a:lnTo>
                <a:lnTo>
                  <a:pt x="97413" y="56308"/>
                </a:lnTo>
                <a:lnTo>
                  <a:pt x="86717" y="64115"/>
                </a:lnTo>
                <a:lnTo>
                  <a:pt x="76034" y="72027"/>
                </a:lnTo>
                <a:lnTo>
                  <a:pt x="65422" y="80017"/>
                </a:lnTo>
                <a:lnTo>
                  <a:pt x="54941" y="88060"/>
                </a:lnTo>
                <a:lnTo>
                  <a:pt x="44653" y="96131"/>
                </a:lnTo>
                <a:lnTo>
                  <a:pt x="29370" y="109775"/>
                </a:lnTo>
                <a:lnTo>
                  <a:pt x="19584" y="121009"/>
                </a:lnTo>
                <a:lnTo>
                  <a:pt x="12216" y="132154"/>
                </a:lnTo>
                <a:lnTo>
                  <a:pt x="6932" y="143312"/>
                </a:lnTo>
                <a:lnTo>
                  <a:pt x="3401" y="154584"/>
                </a:lnTo>
                <a:lnTo>
                  <a:pt x="1290" y="166072"/>
                </a:lnTo>
                <a:lnTo>
                  <a:pt x="267" y="177876"/>
                </a:lnTo>
                <a:lnTo>
                  <a:pt x="0" y="190098"/>
                </a:lnTo>
                <a:lnTo>
                  <a:pt x="0" y="299864"/>
                </a:lnTo>
                <a:lnTo>
                  <a:pt x="21082" y="299902"/>
                </a:lnTo>
                <a:lnTo>
                  <a:pt x="21132" y="21944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649180" y="844516"/>
            <a:ext cx="224205" cy="299902"/>
          </a:xfrm>
          <a:custGeom>
            <a:avLst/>
            <a:gdLst/>
            <a:ahLst/>
            <a:cxnLst/>
            <a:rect l="l" t="t" r="r" b="b"/>
            <a:pathLst>
              <a:path w="224205" h="299902">
                <a:moveTo>
                  <a:pt x="0" y="299864"/>
                </a:moveTo>
                <a:lnTo>
                  <a:pt x="0" y="190098"/>
                </a:lnTo>
                <a:lnTo>
                  <a:pt x="267" y="177876"/>
                </a:lnTo>
                <a:lnTo>
                  <a:pt x="1290" y="166072"/>
                </a:lnTo>
                <a:lnTo>
                  <a:pt x="3401" y="154584"/>
                </a:lnTo>
                <a:lnTo>
                  <a:pt x="6932" y="143312"/>
                </a:lnTo>
                <a:lnTo>
                  <a:pt x="12216" y="132154"/>
                </a:lnTo>
                <a:lnTo>
                  <a:pt x="19584" y="121009"/>
                </a:lnTo>
                <a:lnTo>
                  <a:pt x="29370" y="109775"/>
                </a:lnTo>
                <a:lnTo>
                  <a:pt x="41905" y="98353"/>
                </a:lnTo>
                <a:lnTo>
                  <a:pt x="54941" y="88060"/>
                </a:lnTo>
                <a:lnTo>
                  <a:pt x="65422" y="80017"/>
                </a:lnTo>
                <a:lnTo>
                  <a:pt x="76034" y="72027"/>
                </a:lnTo>
                <a:lnTo>
                  <a:pt x="86717" y="64115"/>
                </a:lnTo>
                <a:lnTo>
                  <a:pt x="97413" y="56308"/>
                </a:lnTo>
                <a:lnTo>
                  <a:pt x="108059" y="48630"/>
                </a:lnTo>
                <a:lnTo>
                  <a:pt x="118597" y="41107"/>
                </a:lnTo>
                <a:lnTo>
                  <a:pt x="128967" y="33765"/>
                </a:lnTo>
                <a:lnTo>
                  <a:pt x="139108" y="26630"/>
                </a:lnTo>
                <a:lnTo>
                  <a:pt x="148959" y="19726"/>
                </a:lnTo>
                <a:lnTo>
                  <a:pt x="158463" y="13081"/>
                </a:lnTo>
                <a:lnTo>
                  <a:pt x="165519" y="8145"/>
                </a:lnTo>
                <a:lnTo>
                  <a:pt x="176046" y="2336"/>
                </a:lnTo>
                <a:lnTo>
                  <a:pt x="185743" y="0"/>
                </a:lnTo>
                <a:lnTo>
                  <a:pt x="194532" y="848"/>
                </a:lnTo>
                <a:lnTo>
                  <a:pt x="209077" y="10949"/>
                </a:lnTo>
                <a:lnTo>
                  <a:pt x="214678" y="19626"/>
                </a:lnTo>
                <a:lnTo>
                  <a:pt x="219061" y="30338"/>
                </a:lnTo>
                <a:lnTo>
                  <a:pt x="222149" y="42798"/>
                </a:lnTo>
                <a:lnTo>
                  <a:pt x="223863" y="56717"/>
                </a:lnTo>
                <a:lnTo>
                  <a:pt x="224205" y="66844"/>
                </a:lnTo>
                <a:lnTo>
                  <a:pt x="224205" y="284141"/>
                </a:lnTo>
                <a:lnTo>
                  <a:pt x="210705" y="292231"/>
                </a:lnTo>
                <a:lnTo>
                  <a:pt x="210705" y="137279"/>
                </a:lnTo>
                <a:lnTo>
                  <a:pt x="210337" y="127452"/>
                </a:lnTo>
                <a:lnTo>
                  <a:pt x="209199" y="116841"/>
                </a:lnTo>
                <a:lnTo>
                  <a:pt x="207240" y="105916"/>
                </a:lnTo>
                <a:lnTo>
                  <a:pt x="204411" y="95149"/>
                </a:lnTo>
                <a:lnTo>
                  <a:pt x="200661" y="85008"/>
                </a:lnTo>
                <a:lnTo>
                  <a:pt x="195939" y="75965"/>
                </a:lnTo>
                <a:lnTo>
                  <a:pt x="190196" y="68489"/>
                </a:lnTo>
                <a:lnTo>
                  <a:pt x="183380" y="63051"/>
                </a:lnTo>
                <a:lnTo>
                  <a:pt x="175442" y="60121"/>
                </a:lnTo>
                <a:lnTo>
                  <a:pt x="166332" y="60169"/>
                </a:lnTo>
                <a:lnTo>
                  <a:pt x="155998" y="63666"/>
                </a:lnTo>
                <a:lnTo>
                  <a:pt x="147142" y="69029"/>
                </a:lnTo>
                <a:lnTo>
                  <a:pt x="129939" y="81433"/>
                </a:lnTo>
                <a:lnTo>
                  <a:pt x="115094" y="92348"/>
                </a:lnTo>
                <a:lnTo>
                  <a:pt x="102354" y="101905"/>
                </a:lnTo>
                <a:lnTo>
                  <a:pt x="91470" y="110237"/>
                </a:lnTo>
                <a:lnTo>
                  <a:pt x="82190" y="117474"/>
                </a:lnTo>
                <a:lnTo>
                  <a:pt x="74264" y="123750"/>
                </a:lnTo>
                <a:lnTo>
                  <a:pt x="67441" y="129195"/>
                </a:lnTo>
                <a:lnTo>
                  <a:pt x="61470" y="133942"/>
                </a:lnTo>
                <a:lnTo>
                  <a:pt x="56108" y="138117"/>
                </a:lnTo>
                <a:lnTo>
                  <a:pt x="43670" y="148536"/>
                </a:lnTo>
                <a:lnTo>
                  <a:pt x="34588" y="158344"/>
                </a:lnTo>
                <a:lnTo>
                  <a:pt x="28337" y="168163"/>
                </a:lnTo>
                <a:lnTo>
                  <a:pt x="24392" y="178613"/>
                </a:lnTo>
                <a:lnTo>
                  <a:pt x="22227" y="190314"/>
                </a:lnTo>
                <a:lnTo>
                  <a:pt x="21315" y="203887"/>
                </a:lnTo>
                <a:lnTo>
                  <a:pt x="21132" y="219448"/>
                </a:lnTo>
                <a:lnTo>
                  <a:pt x="21129" y="238431"/>
                </a:lnTo>
                <a:lnTo>
                  <a:pt x="21120" y="256403"/>
                </a:lnTo>
                <a:lnTo>
                  <a:pt x="21109" y="272433"/>
                </a:lnTo>
                <a:lnTo>
                  <a:pt x="21097" y="285591"/>
                </a:lnTo>
                <a:lnTo>
                  <a:pt x="21087" y="294948"/>
                </a:lnTo>
                <a:lnTo>
                  <a:pt x="21082" y="299573"/>
                </a:lnTo>
                <a:lnTo>
                  <a:pt x="21082" y="299902"/>
                </a:lnTo>
                <a:lnTo>
                  <a:pt x="0" y="2998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147236" y="272767"/>
            <a:ext cx="213309" cy="187337"/>
          </a:xfrm>
          <a:custGeom>
            <a:avLst/>
            <a:gdLst/>
            <a:ahLst/>
            <a:cxnLst/>
            <a:rect l="l" t="t" r="r" b="b"/>
            <a:pathLst>
              <a:path w="213309" h="187337">
                <a:moveTo>
                  <a:pt x="37644" y="154276"/>
                </a:moveTo>
                <a:lnTo>
                  <a:pt x="0" y="187337"/>
                </a:lnTo>
              </a:path>
              <a:path w="213309" h="187337">
                <a:moveTo>
                  <a:pt x="0" y="187338"/>
                </a:moveTo>
                <a:lnTo>
                  <a:pt x="37644" y="1542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985449" y="508428"/>
            <a:ext cx="106768" cy="93789"/>
          </a:xfrm>
          <a:custGeom>
            <a:avLst/>
            <a:gdLst/>
            <a:ahLst/>
            <a:cxnLst/>
            <a:rect l="l" t="t" r="r" b="b"/>
            <a:pathLst>
              <a:path w="106768" h="93789">
                <a:moveTo>
                  <a:pt x="0" y="93789"/>
                </a:moveTo>
                <a:lnTo>
                  <a:pt x="1067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871747" y="651303"/>
            <a:ext cx="57797" cy="50761"/>
          </a:xfrm>
          <a:custGeom>
            <a:avLst/>
            <a:gdLst/>
            <a:ahLst/>
            <a:cxnLst/>
            <a:rect l="l" t="t" r="r" b="b"/>
            <a:pathLst>
              <a:path w="57797" h="50761">
                <a:moveTo>
                  <a:pt x="0" y="50761"/>
                </a:moveTo>
                <a:lnTo>
                  <a:pt x="577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71746" y="272767"/>
            <a:ext cx="43942" cy="37541"/>
          </a:xfrm>
          <a:custGeom>
            <a:avLst/>
            <a:gdLst/>
            <a:ahLst/>
            <a:cxnLst/>
            <a:rect l="l" t="t" r="r" b="b"/>
            <a:pathLst>
              <a:path w="43941" h="37541">
                <a:moveTo>
                  <a:pt x="43937" y="3"/>
                </a:moveTo>
                <a:lnTo>
                  <a:pt x="0" y="37541"/>
                </a:lnTo>
              </a:path>
              <a:path w="43941" h="37541">
                <a:moveTo>
                  <a:pt x="0" y="37542"/>
                </a:moveTo>
                <a:lnTo>
                  <a:pt x="43937" y="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181017" y="272766"/>
            <a:ext cx="229298" cy="194932"/>
          </a:xfrm>
          <a:custGeom>
            <a:avLst/>
            <a:gdLst/>
            <a:ahLst/>
            <a:cxnLst/>
            <a:rect l="l" t="t" r="r" b="b"/>
            <a:pathLst>
              <a:path w="229298" h="194932">
                <a:moveTo>
                  <a:pt x="3862" y="191649"/>
                </a:moveTo>
                <a:lnTo>
                  <a:pt x="0" y="194932"/>
                </a:lnTo>
              </a:path>
              <a:path w="229298" h="194932">
                <a:moveTo>
                  <a:pt x="0" y="194933"/>
                </a:moveTo>
                <a:lnTo>
                  <a:pt x="3862" y="1916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7010139" y="511806"/>
            <a:ext cx="118999" cy="101180"/>
          </a:xfrm>
          <a:custGeom>
            <a:avLst/>
            <a:gdLst/>
            <a:ahLst/>
            <a:cxnLst/>
            <a:rect l="l" t="t" r="r" b="b"/>
            <a:pathLst>
              <a:path w="118999" h="101180">
                <a:moveTo>
                  <a:pt x="0" y="101180"/>
                </a:moveTo>
                <a:lnTo>
                  <a:pt x="1189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88918" y="657094"/>
            <a:ext cx="69329" cy="58940"/>
          </a:xfrm>
          <a:custGeom>
            <a:avLst/>
            <a:gdLst/>
            <a:ahLst/>
            <a:cxnLst/>
            <a:rect l="l" t="t" r="r" b="b"/>
            <a:pathLst>
              <a:path w="69329" h="58940">
                <a:moveTo>
                  <a:pt x="0" y="58940"/>
                </a:moveTo>
                <a:lnTo>
                  <a:pt x="3674" y="55816"/>
                </a:lnTo>
                <a:lnTo>
                  <a:pt x="13189" y="47727"/>
                </a:lnTo>
                <a:lnTo>
                  <a:pt x="26283" y="36595"/>
                </a:lnTo>
                <a:lnTo>
                  <a:pt x="40695" y="24343"/>
                </a:lnTo>
                <a:lnTo>
                  <a:pt x="54163" y="12893"/>
                </a:lnTo>
                <a:lnTo>
                  <a:pt x="64425" y="4168"/>
                </a:lnTo>
                <a:lnTo>
                  <a:pt x="693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51093" y="1071314"/>
            <a:ext cx="63500" cy="20764"/>
          </a:xfrm>
          <a:custGeom>
            <a:avLst/>
            <a:gdLst/>
            <a:ahLst/>
            <a:cxnLst/>
            <a:rect l="l" t="t" r="r" b="b"/>
            <a:pathLst>
              <a:path w="63500" h="20764">
                <a:moveTo>
                  <a:pt x="0" y="20345"/>
                </a:moveTo>
                <a:lnTo>
                  <a:pt x="63500" y="20764"/>
                </a:lnTo>
                <a:lnTo>
                  <a:pt x="63500" y="6375"/>
                </a:lnTo>
                <a:lnTo>
                  <a:pt x="35852" y="0"/>
                </a:lnTo>
                <a:lnTo>
                  <a:pt x="0" y="203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951093" y="1071314"/>
            <a:ext cx="63500" cy="20764"/>
          </a:xfrm>
          <a:custGeom>
            <a:avLst/>
            <a:gdLst/>
            <a:ahLst/>
            <a:cxnLst/>
            <a:rect l="l" t="t" r="r" b="b"/>
            <a:pathLst>
              <a:path w="63500" h="20764">
                <a:moveTo>
                  <a:pt x="0" y="20345"/>
                </a:moveTo>
                <a:lnTo>
                  <a:pt x="63500" y="20764"/>
                </a:lnTo>
                <a:lnTo>
                  <a:pt x="63500" y="6375"/>
                </a:lnTo>
                <a:lnTo>
                  <a:pt x="35852" y="0"/>
                </a:lnTo>
                <a:lnTo>
                  <a:pt x="0" y="203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109488" y="731875"/>
            <a:ext cx="342112" cy="596480"/>
          </a:xfrm>
          <a:custGeom>
            <a:avLst/>
            <a:gdLst/>
            <a:ahLst/>
            <a:cxnLst/>
            <a:rect l="l" t="t" r="r" b="b"/>
            <a:pathLst>
              <a:path w="342112" h="596480">
                <a:moveTo>
                  <a:pt x="75391" y="0"/>
                </a:moveTo>
                <a:lnTo>
                  <a:pt x="0" y="0"/>
                </a:lnTo>
                <a:lnTo>
                  <a:pt x="0" y="596480"/>
                </a:lnTo>
                <a:lnTo>
                  <a:pt x="75391" y="596480"/>
                </a:lnTo>
                <a:lnTo>
                  <a:pt x="7539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109488" y="731875"/>
            <a:ext cx="342112" cy="596480"/>
          </a:xfrm>
          <a:custGeom>
            <a:avLst/>
            <a:gdLst/>
            <a:ahLst/>
            <a:cxnLst/>
            <a:rect l="l" t="t" r="r" b="b"/>
            <a:pathLst>
              <a:path w="342112" h="596480">
                <a:moveTo>
                  <a:pt x="75391" y="0"/>
                </a:moveTo>
                <a:lnTo>
                  <a:pt x="0" y="0"/>
                </a:lnTo>
                <a:lnTo>
                  <a:pt x="0" y="596480"/>
                </a:lnTo>
                <a:lnTo>
                  <a:pt x="75391" y="5964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180887" y="1258150"/>
            <a:ext cx="146202" cy="0"/>
          </a:xfrm>
          <a:custGeom>
            <a:avLst/>
            <a:gdLst/>
            <a:ahLst/>
            <a:cxnLst/>
            <a:rect l="l" t="t" r="r" b="b"/>
            <a:pathLst>
              <a:path w="146202">
                <a:moveTo>
                  <a:pt x="3991" y="0"/>
                </a:moveTo>
                <a:lnTo>
                  <a:pt x="0" y="0"/>
                </a:lnTo>
              </a:path>
              <a:path w="146202">
                <a:moveTo>
                  <a:pt x="0" y="1"/>
                </a:moveTo>
                <a:lnTo>
                  <a:pt x="3991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998719" y="731875"/>
            <a:ext cx="221551" cy="596480"/>
          </a:xfrm>
          <a:custGeom>
            <a:avLst/>
            <a:gdLst/>
            <a:ahLst/>
            <a:cxnLst/>
            <a:rect l="l" t="t" r="r" b="b"/>
            <a:pathLst>
              <a:path w="221551" h="596480">
                <a:moveTo>
                  <a:pt x="119855" y="595492"/>
                </a:moveTo>
                <a:lnTo>
                  <a:pt x="145787" y="581276"/>
                </a:lnTo>
                <a:lnTo>
                  <a:pt x="161682" y="563191"/>
                </a:lnTo>
                <a:lnTo>
                  <a:pt x="176198" y="538937"/>
                </a:lnTo>
                <a:lnTo>
                  <a:pt x="186160" y="516474"/>
                </a:lnTo>
                <a:lnTo>
                  <a:pt x="186160" y="80004"/>
                </a:lnTo>
                <a:lnTo>
                  <a:pt x="176198" y="57542"/>
                </a:lnTo>
                <a:lnTo>
                  <a:pt x="161682" y="33289"/>
                </a:lnTo>
                <a:lnTo>
                  <a:pt x="145787" y="15204"/>
                </a:lnTo>
                <a:lnTo>
                  <a:pt x="128740" y="3903"/>
                </a:lnTo>
                <a:lnTo>
                  <a:pt x="110769" y="0"/>
                </a:lnTo>
                <a:lnTo>
                  <a:pt x="101684" y="988"/>
                </a:lnTo>
                <a:lnTo>
                  <a:pt x="75757" y="15204"/>
                </a:lnTo>
                <a:lnTo>
                  <a:pt x="59864" y="33289"/>
                </a:lnTo>
                <a:lnTo>
                  <a:pt x="45350" y="57542"/>
                </a:lnTo>
                <a:lnTo>
                  <a:pt x="32443" y="87352"/>
                </a:lnTo>
                <a:lnTo>
                  <a:pt x="21372" y="122102"/>
                </a:lnTo>
                <a:lnTo>
                  <a:pt x="12363" y="161180"/>
                </a:lnTo>
                <a:lnTo>
                  <a:pt x="8704" y="182149"/>
                </a:lnTo>
                <a:lnTo>
                  <a:pt x="5647" y="203970"/>
                </a:lnTo>
                <a:lnTo>
                  <a:pt x="3219" y="226566"/>
                </a:lnTo>
                <a:lnTo>
                  <a:pt x="1449" y="249859"/>
                </a:lnTo>
                <a:lnTo>
                  <a:pt x="367" y="273774"/>
                </a:lnTo>
                <a:lnTo>
                  <a:pt x="0" y="298234"/>
                </a:lnTo>
                <a:lnTo>
                  <a:pt x="367" y="322695"/>
                </a:lnTo>
                <a:lnTo>
                  <a:pt x="1449" y="346611"/>
                </a:lnTo>
                <a:lnTo>
                  <a:pt x="3219" y="369906"/>
                </a:lnTo>
                <a:lnTo>
                  <a:pt x="5647" y="392503"/>
                </a:lnTo>
                <a:lnTo>
                  <a:pt x="8704" y="414325"/>
                </a:lnTo>
                <a:lnTo>
                  <a:pt x="12363" y="435296"/>
                </a:lnTo>
                <a:lnTo>
                  <a:pt x="16595" y="455338"/>
                </a:lnTo>
                <a:lnTo>
                  <a:pt x="26664" y="492330"/>
                </a:lnTo>
                <a:lnTo>
                  <a:pt x="38682" y="524688"/>
                </a:lnTo>
                <a:lnTo>
                  <a:pt x="52420" y="551797"/>
                </a:lnTo>
                <a:lnTo>
                  <a:pt x="67653" y="573043"/>
                </a:lnTo>
                <a:lnTo>
                  <a:pt x="84150" y="587813"/>
                </a:lnTo>
                <a:lnTo>
                  <a:pt x="110769" y="596480"/>
                </a:lnTo>
                <a:lnTo>
                  <a:pt x="119855" y="5954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998719" y="731875"/>
            <a:ext cx="221551" cy="596480"/>
          </a:xfrm>
          <a:custGeom>
            <a:avLst/>
            <a:gdLst/>
            <a:ahLst/>
            <a:cxnLst/>
            <a:rect l="l" t="t" r="r" b="b"/>
            <a:pathLst>
              <a:path w="221551" h="596480">
                <a:moveTo>
                  <a:pt x="119855" y="595492"/>
                </a:moveTo>
                <a:lnTo>
                  <a:pt x="128740" y="592577"/>
                </a:lnTo>
                <a:lnTo>
                  <a:pt x="137393" y="587813"/>
                </a:lnTo>
                <a:lnTo>
                  <a:pt x="145787" y="581276"/>
                </a:lnTo>
                <a:lnTo>
                  <a:pt x="153893" y="573043"/>
                </a:lnTo>
                <a:lnTo>
                  <a:pt x="161682" y="563191"/>
                </a:lnTo>
                <a:lnTo>
                  <a:pt x="169127" y="551797"/>
                </a:lnTo>
                <a:lnTo>
                  <a:pt x="176198" y="538937"/>
                </a:lnTo>
                <a:lnTo>
                  <a:pt x="182867" y="524688"/>
                </a:lnTo>
                <a:lnTo>
                  <a:pt x="186160" y="516474"/>
                </a:lnTo>
              </a:path>
              <a:path w="221551" h="596480">
                <a:moveTo>
                  <a:pt x="186160" y="80004"/>
                </a:moveTo>
                <a:lnTo>
                  <a:pt x="176198" y="57542"/>
                </a:lnTo>
                <a:lnTo>
                  <a:pt x="161682" y="33289"/>
                </a:lnTo>
                <a:lnTo>
                  <a:pt x="145787" y="15204"/>
                </a:lnTo>
                <a:lnTo>
                  <a:pt x="128740" y="3903"/>
                </a:lnTo>
                <a:lnTo>
                  <a:pt x="110769" y="0"/>
                </a:lnTo>
                <a:lnTo>
                  <a:pt x="101684" y="988"/>
                </a:lnTo>
                <a:lnTo>
                  <a:pt x="75757" y="15204"/>
                </a:lnTo>
                <a:lnTo>
                  <a:pt x="59864" y="33289"/>
                </a:lnTo>
                <a:lnTo>
                  <a:pt x="45350" y="57542"/>
                </a:lnTo>
                <a:lnTo>
                  <a:pt x="32443" y="87352"/>
                </a:lnTo>
                <a:lnTo>
                  <a:pt x="21372" y="122102"/>
                </a:lnTo>
                <a:lnTo>
                  <a:pt x="12363" y="161180"/>
                </a:lnTo>
                <a:lnTo>
                  <a:pt x="8704" y="182149"/>
                </a:lnTo>
                <a:lnTo>
                  <a:pt x="5647" y="203970"/>
                </a:lnTo>
                <a:lnTo>
                  <a:pt x="3219" y="226566"/>
                </a:lnTo>
                <a:lnTo>
                  <a:pt x="1449" y="249859"/>
                </a:lnTo>
                <a:lnTo>
                  <a:pt x="367" y="273774"/>
                </a:lnTo>
                <a:lnTo>
                  <a:pt x="0" y="298234"/>
                </a:lnTo>
                <a:lnTo>
                  <a:pt x="367" y="322695"/>
                </a:lnTo>
                <a:lnTo>
                  <a:pt x="1449" y="346611"/>
                </a:lnTo>
                <a:lnTo>
                  <a:pt x="3219" y="369906"/>
                </a:lnTo>
                <a:lnTo>
                  <a:pt x="5647" y="392503"/>
                </a:lnTo>
                <a:lnTo>
                  <a:pt x="8704" y="414325"/>
                </a:lnTo>
                <a:lnTo>
                  <a:pt x="12363" y="435296"/>
                </a:lnTo>
                <a:lnTo>
                  <a:pt x="16595" y="455338"/>
                </a:lnTo>
                <a:lnTo>
                  <a:pt x="26664" y="492330"/>
                </a:lnTo>
                <a:lnTo>
                  <a:pt x="38682" y="524688"/>
                </a:lnTo>
                <a:lnTo>
                  <a:pt x="52420" y="551797"/>
                </a:lnTo>
                <a:lnTo>
                  <a:pt x="67653" y="573043"/>
                </a:lnTo>
                <a:lnTo>
                  <a:pt x="84150" y="587813"/>
                </a:lnTo>
                <a:lnTo>
                  <a:pt x="110769" y="596480"/>
                </a:lnTo>
                <a:lnTo>
                  <a:pt x="119855" y="5954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003527" y="793992"/>
            <a:ext cx="175412" cy="472249"/>
          </a:xfrm>
          <a:custGeom>
            <a:avLst/>
            <a:gdLst/>
            <a:ahLst/>
            <a:cxnLst/>
            <a:rect l="l" t="t" r="r" b="b"/>
            <a:pathLst>
              <a:path w="175412" h="472249">
                <a:moveTo>
                  <a:pt x="175412" y="236118"/>
                </a:moveTo>
                <a:lnTo>
                  <a:pt x="175206" y="219820"/>
                </a:lnTo>
                <a:lnTo>
                  <a:pt x="174429" y="200655"/>
                </a:lnTo>
                <a:lnTo>
                  <a:pt x="173096" y="181981"/>
                </a:lnTo>
                <a:lnTo>
                  <a:pt x="171229" y="163860"/>
                </a:lnTo>
                <a:lnTo>
                  <a:pt x="168852" y="146354"/>
                </a:lnTo>
                <a:lnTo>
                  <a:pt x="165987" y="129526"/>
                </a:lnTo>
                <a:lnTo>
                  <a:pt x="162659" y="113439"/>
                </a:lnTo>
                <a:lnTo>
                  <a:pt x="158890" y="98153"/>
                </a:lnTo>
                <a:lnTo>
                  <a:pt x="150122" y="70239"/>
                </a:lnTo>
                <a:lnTo>
                  <a:pt x="139869" y="46282"/>
                </a:lnTo>
                <a:lnTo>
                  <a:pt x="128315" y="26781"/>
                </a:lnTo>
                <a:lnTo>
                  <a:pt x="115647" y="12235"/>
                </a:lnTo>
                <a:lnTo>
                  <a:pt x="102049" y="3141"/>
                </a:lnTo>
                <a:lnTo>
                  <a:pt x="87706" y="0"/>
                </a:lnTo>
                <a:lnTo>
                  <a:pt x="81652" y="553"/>
                </a:lnTo>
                <a:lnTo>
                  <a:pt x="60866" y="11261"/>
                </a:lnTo>
                <a:lnTo>
                  <a:pt x="48112" y="25372"/>
                </a:lnTo>
                <a:lnTo>
                  <a:pt x="36459" y="44478"/>
                </a:lnTo>
                <a:lnTo>
                  <a:pt x="26090" y="68083"/>
                </a:lnTo>
                <a:lnTo>
                  <a:pt x="17191" y="95686"/>
                </a:lnTo>
                <a:lnTo>
                  <a:pt x="9948" y="126789"/>
                </a:lnTo>
                <a:lnTo>
                  <a:pt x="7004" y="143498"/>
                </a:lnTo>
                <a:lnTo>
                  <a:pt x="4544" y="160895"/>
                </a:lnTo>
                <a:lnTo>
                  <a:pt x="2591" y="178918"/>
                </a:lnTo>
                <a:lnTo>
                  <a:pt x="1167" y="197504"/>
                </a:lnTo>
                <a:lnTo>
                  <a:pt x="295" y="216592"/>
                </a:lnTo>
                <a:lnTo>
                  <a:pt x="0" y="236118"/>
                </a:lnTo>
                <a:lnTo>
                  <a:pt x="206" y="252435"/>
                </a:lnTo>
                <a:lnTo>
                  <a:pt x="983" y="271600"/>
                </a:lnTo>
                <a:lnTo>
                  <a:pt x="2317" y="290275"/>
                </a:lnTo>
                <a:lnTo>
                  <a:pt x="4184" y="308396"/>
                </a:lnTo>
                <a:lnTo>
                  <a:pt x="6562" y="325901"/>
                </a:lnTo>
                <a:lnTo>
                  <a:pt x="9426" y="342729"/>
                </a:lnTo>
                <a:lnTo>
                  <a:pt x="12755" y="358816"/>
                </a:lnTo>
                <a:lnTo>
                  <a:pt x="16524" y="374101"/>
                </a:lnTo>
                <a:lnTo>
                  <a:pt x="25291" y="402014"/>
                </a:lnTo>
                <a:lnTo>
                  <a:pt x="35545" y="425970"/>
                </a:lnTo>
                <a:lnTo>
                  <a:pt x="47098" y="445469"/>
                </a:lnTo>
                <a:lnTo>
                  <a:pt x="59766" y="460015"/>
                </a:lnTo>
                <a:lnTo>
                  <a:pt x="73363" y="469107"/>
                </a:lnTo>
                <a:lnTo>
                  <a:pt x="87706" y="472249"/>
                </a:lnTo>
                <a:lnTo>
                  <a:pt x="93766" y="471694"/>
                </a:lnTo>
                <a:lnTo>
                  <a:pt x="114551" y="460983"/>
                </a:lnTo>
                <a:lnTo>
                  <a:pt x="127303" y="446871"/>
                </a:lnTo>
                <a:lnTo>
                  <a:pt x="138956" y="427763"/>
                </a:lnTo>
                <a:lnTo>
                  <a:pt x="149323" y="404158"/>
                </a:lnTo>
                <a:lnTo>
                  <a:pt x="158222" y="376554"/>
                </a:lnTo>
                <a:lnTo>
                  <a:pt x="165465" y="345450"/>
                </a:lnTo>
                <a:lnTo>
                  <a:pt x="168408" y="328741"/>
                </a:lnTo>
                <a:lnTo>
                  <a:pt x="170867" y="311344"/>
                </a:lnTo>
                <a:lnTo>
                  <a:pt x="172821" y="293320"/>
                </a:lnTo>
                <a:lnTo>
                  <a:pt x="174245" y="274733"/>
                </a:lnTo>
                <a:lnTo>
                  <a:pt x="175116" y="255645"/>
                </a:lnTo>
                <a:lnTo>
                  <a:pt x="175412" y="2361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003527" y="793992"/>
            <a:ext cx="175412" cy="472249"/>
          </a:xfrm>
          <a:custGeom>
            <a:avLst/>
            <a:gdLst/>
            <a:ahLst/>
            <a:cxnLst/>
            <a:rect l="l" t="t" r="r" b="b"/>
            <a:pathLst>
              <a:path w="175412" h="472249">
                <a:moveTo>
                  <a:pt x="175412" y="236118"/>
                </a:moveTo>
                <a:lnTo>
                  <a:pt x="175116" y="255645"/>
                </a:lnTo>
                <a:lnTo>
                  <a:pt x="174245" y="274733"/>
                </a:lnTo>
                <a:lnTo>
                  <a:pt x="172821" y="293320"/>
                </a:lnTo>
                <a:lnTo>
                  <a:pt x="170867" y="311344"/>
                </a:lnTo>
                <a:lnTo>
                  <a:pt x="168408" y="328741"/>
                </a:lnTo>
                <a:lnTo>
                  <a:pt x="165465" y="345450"/>
                </a:lnTo>
                <a:lnTo>
                  <a:pt x="162062" y="361409"/>
                </a:lnTo>
                <a:lnTo>
                  <a:pt x="153968" y="390825"/>
                </a:lnTo>
                <a:lnTo>
                  <a:pt x="144312" y="416492"/>
                </a:lnTo>
                <a:lnTo>
                  <a:pt x="133278" y="437910"/>
                </a:lnTo>
                <a:lnTo>
                  <a:pt x="121053" y="454583"/>
                </a:lnTo>
                <a:lnTo>
                  <a:pt x="107820" y="466010"/>
                </a:lnTo>
                <a:lnTo>
                  <a:pt x="87706" y="472249"/>
                </a:lnTo>
                <a:lnTo>
                  <a:pt x="80453" y="471453"/>
                </a:lnTo>
                <a:lnTo>
                  <a:pt x="59766" y="460015"/>
                </a:lnTo>
                <a:lnTo>
                  <a:pt x="47098" y="445469"/>
                </a:lnTo>
                <a:lnTo>
                  <a:pt x="35545" y="425970"/>
                </a:lnTo>
                <a:lnTo>
                  <a:pt x="25291" y="402014"/>
                </a:lnTo>
                <a:lnTo>
                  <a:pt x="16524" y="374101"/>
                </a:lnTo>
                <a:lnTo>
                  <a:pt x="12755" y="358816"/>
                </a:lnTo>
                <a:lnTo>
                  <a:pt x="9426" y="342729"/>
                </a:lnTo>
                <a:lnTo>
                  <a:pt x="6562" y="325901"/>
                </a:lnTo>
                <a:lnTo>
                  <a:pt x="4184" y="308396"/>
                </a:lnTo>
                <a:lnTo>
                  <a:pt x="2317" y="290275"/>
                </a:lnTo>
                <a:lnTo>
                  <a:pt x="983" y="271600"/>
                </a:lnTo>
                <a:lnTo>
                  <a:pt x="206" y="252435"/>
                </a:lnTo>
                <a:lnTo>
                  <a:pt x="0" y="236118"/>
                </a:lnTo>
                <a:lnTo>
                  <a:pt x="295" y="216592"/>
                </a:lnTo>
                <a:lnTo>
                  <a:pt x="1167" y="197504"/>
                </a:lnTo>
                <a:lnTo>
                  <a:pt x="2591" y="178918"/>
                </a:lnTo>
                <a:lnTo>
                  <a:pt x="4544" y="160895"/>
                </a:lnTo>
                <a:lnTo>
                  <a:pt x="7004" y="143498"/>
                </a:lnTo>
                <a:lnTo>
                  <a:pt x="9948" y="126789"/>
                </a:lnTo>
                <a:lnTo>
                  <a:pt x="13351" y="110831"/>
                </a:lnTo>
                <a:lnTo>
                  <a:pt x="21445" y="81416"/>
                </a:lnTo>
                <a:lnTo>
                  <a:pt x="31102" y="55750"/>
                </a:lnTo>
                <a:lnTo>
                  <a:pt x="42137" y="34332"/>
                </a:lnTo>
                <a:lnTo>
                  <a:pt x="54363" y="17661"/>
                </a:lnTo>
                <a:lnTo>
                  <a:pt x="67597" y="6235"/>
                </a:lnTo>
                <a:lnTo>
                  <a:pt x="87706" y="0"/>
                </a:lnTo>
                <a:lnTo>
                  <a:pt x="94959" y="795"/>
                </a:lnTo>
                <a:lnTo>
                  <a:pt x="115647" y="12235"/>
                </a:lnTo>
                <a:lnTo>
                  <a:pt x="128315" y="26781"/>
                </a:lnTo>
                <a:lnTo>
                  <a:pt x="139869" y="46282"/>
                </a:lnTo>
                <a:lnTo>
                  <a:pt x="150122" y="70239"/>
                </a:lnTo>
                <a:lnTo>
                  <a:pt x="158890" y="98153"/>
                </a:lnTo>
                <a:lnTo>
                  <a:pt x="162659" y="113439"/>
                </a:lnTo>
                <a:lnTo>
                  <a:pt x="165987" y="129526"/>
                </a:lnTo>
                <a:lnTo>
                  <a:pt x="168852" y="146354"/>
                </a:lnTo>
                <a:lnTo>
                  <a:pt x="171229" y="163860"/>
                </a:lnTo>
                <a:lnTo>
                  <a:pt x="173096" y="181981"/>
                </a:lnTo>
                <a:lnTo>
                  <a:pt x="174429" y="200655"/>
                </a:lnTo>
                <a:lnTo>
                  <a:pt x="175206" y="219820"/>
                </a:lnTo>
                <a:lnTo>
                  <a:pt x="175412" y="2361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022201" y="844246"/>
            <a:ext cx="138074" cy="371741"/>
          </a:xfrm>
          <a:custGeom>
            <a:avLst/>
            <a:gdLst/>
            <a:ahLst/>
            <a:cxnLst/>
            <a:rect l="l" t="t" r="r" b="b"/>
            <a:pathLst>
              <a:path w="138074" h="371741">
                <a:moveTo>
                  <a:pt x="138074" y="185864"/>
                </a:moveTo>
                <a:lnTo>
                  <a:pt x="137933" y="173879"/>
                </a:lnTo>
                <a:lnTo>
                  <a:pt x="137111" y="154753"/>
                </a:lnTo>
                <a:lnTo>
                  <a:pt x="135589" y="136266"/>
                </a:lnTo>
                <a:lnTo>
                  <a:pt x="133403" y="118522"/>
                </a:lnTo>
                <a:lnTo>
                  <a:pt x="130591" y="101619"/>
                </a:lnTo>
                <a:lnTo>
                  <a:pt x="127190" y="85658"/>
                </a:lnTo>
                <a:lnTo>
                  <a:pt x="123239" y="70740"/>
                </a:lnTo>
                <a:lnTo>
                  <a:pt x="118773" y="56966"/>
                </a:lnTo>
                <a:lnTo>
                  <a:pt x="113830" y="44435"/>
                </a:lnTo>
                <a:lnTo>
                  <a:pt x="108449" y="33250"/>
                </a:lnTo>
                <a:lnTo>
                  <a:pt x="96516" y="15313"/>
                </a:lnTo>
                <a:lnTo>
                  <a:pt x="83275" y="3962"/>
                </a:lnTo>
                <a:lnTo>
                  <a:pt x="69024" y="0"/>
                </a:lnTo>
                <a:lnTo>
                  <a:pt x="64578" y="379"/>
                </a:lnTo>
                <a:lnTo>
                  <a:pt x="50608" y="6687"/>
                </a:lnTo>
                <a:lnTo>
                  <a:pt x="37740" y="20138"/>
                </a:lnTo>
                <a:lnTo>
                  <a:pt x="26271" y="39929"/>
                </a:lnTo>
                <a:lnTo>
                  <a:pt x="21156" y="51950"/>
                </a:lnTo>
                <a:lnTo>
                  <a:pt x="16502" y="65254"/>
                </a:lnTo>
                <a:lnTo>
                  <a:pt x="12348" y="79741"/>
                </a:lnTo>
                <a:lnTo>
                  <a:pt x="8730" y="95310"/>
                </a:lnTo>
                <a:lnTo>
                  <a:pt x="5687" y="111860"/>
                </a:lnTo>
                <a:lnTo>
                  <a:pt x="3255" y="129291"/>
                </a:lnTo>
                <a:lnTo>
                  <a:pt x="1471" y="147502"/>
                </a:lnTo>
                <a:lnTo>
                  <a:pt x="374" y="166394"/>
                </a:lnTo>
                <a:lnTo>
                  <a:pt x="0" y="185864"/>
                </a:lnTo>
                <a:lnTo>
                  <a:pt x="141" y="197853"/>
                </a:lnTo>
                <a:lnTo>
                  <a:pt x="962" y="216980"/>
                </a:lnTo>
                <a:lnTo>
                  <a:pt x="2484" y="235466"/>
                </a:lnTo>
                <a:lnTo>
                  <a:pt x="4669" y="253211"/>
                </a:lnTo>
                <a:lnTo>
                  <a:pt x="7480" y="270115"/>
                </a:lnTo>
                <a:lnTo>
                  <a:pt x="10879" y="286076"/>
                </a:lnTo>
                <a:lnTo>
                  <a:pt x="14830" y="300995"/>
                </a:lnTo>
                <a:lnTo>
                  <a:pt x="19294" y="314770"/>
                </a:lnTo>
                <a:lnTo>
                  <a:pt x="24234" y="327301"/>
                </a:lnTo>
                <a:lnTo>
                  <a:pt x="29614" y="338488"/>
                </a:lnTo>
                <a:lnTo>
                  <a:pt x="41541" y="356426"/>
                </a:lnTo>
                <a:lnTo>
                  <a:pt x="54778" y="367778"/>
                </a:lnTo>
                <a:lnTo>
                  <a:pt x="69024" y="371741"/>
                </a:lnTo>
                <a:lnTo>
                  <a:pt x="73483" y="371360"/>
                </a:lnTo>
                <a:lnTo>
                  <a:pt x="87456" y="365046"/>
                </a:lnTo>
                <a:lnTo>
                  <a:pt x="100326" y="351590"/>
                </a:lnTo>
                <a:lnTo>
                  <a:pt x="111797" y="331796"/>
                </a:lnTo>
                <a:lnTo>
                  <a:pt x="116913" y="319774"/>
                </a:lnTo>
                <a:lnTo>
                  <a:pt x="121568" y="306469"/>
                </a:lnTo>
                <a:lnTo>
                  <a:pt x="125723" y="291982"/>
                </a:lnTo>
                <a:lnTo>
                  <a:pt x="129341" y="276413"/>
                </a:lnTo>
                <a:lnTo>
                  <a:pt x="132386" y="259863"/>
                </a:lnTo>
                <a:lnTo>
                  <a:pt x="134818" y="242433"/>
                </a:lnTo>
                <a:lnTo>
                  <a:pt x="136602" y="224222"/>
                </a:lnTo>
                <a:lnTo>
                  <a:pt x="137700" y="205333"/>
                </a:lnTo>
                <a:lnTo>
                  <a:pt x="138074" y="1858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022201" y="844246"/>
            <a:ext cx="138074" cy="371741"/>
          </a:xfrm>
          <a:custGeom>
            <a:avLst/>
            <a:gdLst/>
            <a:ahLst/>
            <a:cxnLst/>
            <a:rect l="l" t="t" r="r" b="b"/>
            <a:pathLst>
              <a:path w="138074" h="371741">
                <a:moveTo>
                  <a:pt x="138074" y="185864"/>
                </a:moveTo>
                <a:lnTo>
                  <a:pt x="137700" y="205333"/>
                </a:lnTo>
                <a:lnTo>
                  <a:pt x="136602" y="224222"/>
                </a:lnTo>
                <a:lnTo>
                  <a:pt x="134818" y="242433"/>
                </a:lnTo>
                <a:lnTo>
                  <a:pt x="132386" y="259863"/>
                </a:lnTo>
                <a:lnTo>
                  <a:pt x="129341" y="276413"/>
                </a:lnTo>
                <a:lnTo>
                  <a:pt x="125723" y="291982"/>
                </a:lnTo>
                <a:lnTo>
                  <a:pt x="121568" y="306469"/>
                </a:lnTo>
                <a:lnTo>
                  <a:pt x="116913" y="319774"/>
                </a:lnTo>
                <a:lnTo>
                  <a:pt x="111797" y="331796"/>
                </a:lnTo>
                <a:lnTo>
                  <a:pt x="100326" y="351590"/>
                </a:lnTo>
                <a:lnTo>
                  <a:pt x="87456" y="365046"/>
                </a:lnTo>
                <a:lnTo>
                  <a:pt x="73483" y="371360"/>
                </a:lnTo>
                <a:lnTo>
                  <a:pt x="69024" y="371741"/>
                </a:lnTo>
                <a:lnTo>
                  <a:pt x="61793" y="370734"/>
                </a:lnTo>
                <a:lnTo>
                  <a:pt x="48015" y="362975"/>
                </a:lnTo>
                <a:lnTo>
                  <a:pt x="35395" y="348230"/>
                </a:lnTo>
                <a:lnTo>
                  <a:pt x="24234" y="327301"/>
                </a:lnTo>
                <a:lnTo>
                  <a:pt x="19294" y="314770"/>
                </a:lnTo>
                <a:lnTo>
                  <a:pt x="14830" y="300995"/>
                </a:lnTo>
                <a:lnTo>
                  <a:pt x="10879" y="286076"/>
                </a:lnTo>
                <a:lnTo>
                  <a:pt x="7480" y="270115"/>
                </a:lnTo>
                <a:lnTo>
                  <a:pt x="4669" y="253211"/>
                </a:lnTo>
                <a:lnTo>
                  <a:pt x="2484" y="235466"/>
                </a:lnTo>
                <a:lnTo>
                  <a:pt x="962" y="216980"/>
                </a:lnTo>
                <a:lnTo>
                  <a:pt x="141" y="197853"/>
                </a:lnTo>
                <a:lnTo>
                  <a:pt x="0" y="185864"/>
                </a:lnTo>
                <a:lnTo>
                  <a:pt x="374" y="166394"/>
                </a:lnTo>
                <a:lnTo>
                  <a:pt x="1471" y="147502"/>
                </a:lnTo>
                <a:lnTo>
                  <a:pt x="3255" y="129291"/>
                </a:lnTo>
                <a:lnTo>
                  <a:pt x="5687" y="111860"/>
                </a:lnTo>
                <a:lnTo>
                  <a:pt x="8730" y="95310"/>
                </a:lnTo>
                <a:lnTo>
                  <a:pt x="12348" y="79741"/>
                </a:lnTo>
                <a:lnTo>
                  <a:pt x="16502" y="65254"/>
                </a:lnTo>
                <a:lnTo>
                  <a:pt x="21156" y="51950"/>
                </a:lnTo>
                <a:lnTo>
                  <a:pt x="26271" y="39929"/>
                </a:lnTo>
                <a:lnTo>
                  <a:pt x="37740" y="20138"/>
                </a:lnTo>
                <a:lnTo>
                  <a:pt x="50608" y="6687"/>
                </a:lnTo>
                <a:lnTo>
                  <a:pt x="64578" y="379"/>
                </a:lnTo>
                <a:lnTo>
                  <a:pt x="69024" y="0"/>
                </a:lnTo>
                <a:lnTo>
                  <a:pt x="76257" y="1007"/>
                </a:lnTo>
                <a:lnTo>
                  <a:pt x="90041" y="8764"/>
                </a:lnTo>
                <a:lnTo>
                  <a:pt x="102665" y="23509"/>
                </a:lnTo>
                <a:lnTo>
                  <a:pt x="113830" y="44435"/>
                </a:lnTo>
                <a:lnTo>
                  <a:pt x="118773" y="56966"/>
                </a:lnTo>
                <a:lnTo>
                  <a:pt x="123239" y="70740"/>
                </a:lnTo>
                <a:lnTo>
                  <a:pt x="127190" y="85658"/>
                </a:lnTo>
                <a:lnTo>
                  <a:pt x="130591" y="101619"/>
                </a:lnTo>
                <a:lnTo>
                  <a:pt x="133403" y="118522"/>
                </a:lnTo>
                <a:lnTo>
                  <a:pt x="135589" y="136266"/>
                </a:lnTo>
                <a:lnTo>
                  <a:pt x="137111" y="154753"/>
                </a:lnTo>
                <a:lnTo>
                  <a:pt x="137933" y="173879"/>
                </a:lnTo>
                <a:lnTo>
                  <a:pt x="138074" y="1858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072218" y="926782"/>
            <a:ext cx="76758" cy="206654"/>
          </a:xfrm>
          <a:custGeom>
            <a:avLst/>
            <a:gdLst/>
            <a:ahLst/>
            <a:cxnLst/>
            <a:rect l="l" t="t" r="r" b="b"/>
            <a:pathLst>
              <a:path w="76758" h="206654">
                <a:moveTo>
                  <a:pt x="76758" y="103327"/>
                </a:moveTo>
                <a:lnTo>
                  <a:pt x="76449" y="90147"/>
                </a:lnTo>
                <a:lnTo>
                  <a:pt x="74924" y="71678"/>
                </a:lnTo>
                <a:lnTo>
                  <a:pt x="72234" y="54614"/>
                </a:lnTo>
                <a:lnTo>
                  <a:pt x="68498" y="39283"/>
                </a:lnTo>
                <a:lnTo>
                  <a:pt x="63839" y="26009"/>
                </a:lnTo>
                <a:lnTo>
                  <a:pt x="58376" y="15118"/>
                </a:lnTo>
                <a:lnTo>
                  <a:pt x="52232" y="6936"/>
                </a:lnTo>
                <a:lnTo>
                  <a:pt x="45526" y="1788"/>
                </a:lnTo>
                <a:lnTo>
                  <a:pt x="38379" y="0"/>
                </a:lnTo>
                <a:lnTo>
                  <a:pt x="33483" y="832"/>
                </a:lnTo>
                <a:lnTo>
                  <a:pt x="26623" y="4938"/>
                </a:lnTo>
                <a:lnTo>
                  <a:pt x="20285" y="12182"/>
                </a:lnTo>
                <a:lnTo>
                  <a:pt x="14590" y="22239"/>
                </a:lnTo>
                <a:lnTo>
                  <a:pt x="9660" y="34784"/>
                </a:lnTo>
                <a:lnTo>
                  <a:pt x="5615" y="49490"/>
                </a:lnTo>
                <a:lnTo>
                  <a:pt x="2576" y="66033"/>
                </a:lnTo>
                <a:lnTo>
                  <a:pt x="664" y="84087"/>
                </a:lnTo>
                <a:lnTo>
                  <a:pt x="0" y="103327"/>
                </a:lnTo>
                <a:lnTo>
                  <a:pt x="309" y="116508"/>
                </a:lnTo>
                <a:lnTo>
                  <a:pt x="1834" y="134981"/>
                </a:lnTo>
                <a:lnTo>
                  <a:pt x="4524" y="152045"/>
                </a:lnTo>
                <a:lnTo>
                  <a:pt x="8259" y="167376"/>
                </a:lnTo>
                <a:lnTo>
                  <a:pt x="12919" y="180649"/>
                </a:lnTo>
                <a:lnTo>
                  <a:pt x="18381" y="191538"/>
                </a:lnTo>
                <a:lnTo>
                  <a:pt x="24526" y="199719"/>
                </a:lnTo>
                <a:lnTo>
                  <a:pt x="31232" y="204866"/>
                </a:lnTo>
                <a:lnTo>
                  <a:pt x="38379" y="206654"/>
                </a:lnTo>
                <a:lnTo>
                  <a:pt x="43274" y="205821"/>
                </a:lnTo>
                <a:lnTo>
                  <a:pt x="50135" y="201717"/>
                </a:lnTo>
                <a:lnTo>
                  <a:pt x="56473" y="194474"/>
                </a:lnTo>
                <a:lnTo>
                  <a:pt x="62168" y="184418"/>
                </a:lnTo>
                <a:lnTo>
                  <a:pt x="67098" y="171875"/>
                </a:lnTo>
                <a:lnTo>
                  <a:pt x="71143" y="157169"/>
                </a:lnTo>
                <a:lnTo>
                  <a:pt x="74182" y="140625"/>
                </a:lnTo>
                <a:lnTo>
                  <a:pt x="76094" y="122570"/>
                </a:lnTo>
                <a:lnTo>
                  <a:pt x="76758" y="1033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072218" y="926782"/>
            <a:ext cx="76758" cy="206654"/>
          </a:xfrm>
          <a:custGeom>
            <a:avLst/>
            <a:gdLst/>
            <a:ahLst/>
            <a:cxnLst/>
            <a:rect l="l" t="t" r="r" b="b"/>
            <a:pathLst>
              <a:path w="76758" h="206654">
                <a:moveTo>
                  <a:pt x="76758" y="103327"/>
                </a:moveTo>
                <a:lnTo>
                  <a:pt x="76094" y="122570"/>
                </a:lnTo>
                <a:lnTo>
                  <a:pt x="74182" y="140625"/>
                </a:lnTo>
                <a:lnTo>
                  <a:pt x="71143" y="157169"/>
                </a:lnTo>
                <a:lnTo>
                  <a:pt x="67098" y="171875"/>
                </a:lnTo>
                <a:lnTo>
                  <a:pt x="62168" y="184418"/>
                </a:lnTo>
                <a:lnTo>
                  <a:pt x="56473" y="194474"/>
                </a:lnTo>
                <a:lnTo>
                  <a:pt x="50135" y="201717"/>
                </a:lnTo>
                <a:lnTo>
                  <a:pt x="43274" y="205821"/>
                </a:lnTo>
                <a:lnTo>
                  <a:pt x="38379" y="206654"/>
                </a:lnTo>
                <a:lnTo>
                  <a:pt x="31232" y="204866"/>
                </a:lnTo>
                <a:lnTo>
                  <a:pt x="24526" y="199719"/>
                </a:lnTo>
                <a:lnTo>
                  <a:pt x="18381" y="191538"/>
                </a:lnTo>
                <a:lnTo>
                  <a:pt x="12919" y="180649"/>
                </a:lnTo>
                <a:lnTo>
                  <a:pt x="8259" y="167376"/>
                </a:lnTo>
                <a:lnTo>
                  <a:pt x="4524" y="152045"/>
                </a:lnTo>
                <a:lnTo>
                  <a:pt x="1834" y="134981"/>
                </a:lnTo>
                <a:lnTo>
                  <a:pt x="309" y="116508"/>
                </a:lnTo>
                <a:lnTo>
                  <a:pt x="0" y="103327"/>
                </a:lnTo>
                <a:lnTo>
                  <a:pt x="664" y="84087"/>
                </a:lnTo>
                <a:lnTo>
                  <a:pt x="2576" y="66033"/>
                </a:lnTo>
                <a:lnTo>
                  <a:pt x="5615" y="49490"/>
                </a:lnTo>
                <a:lnTo>
                  <a:pt x="9660" y="34784"/>
                </a:lnTo>
                <a:lnTo>
                  <a:pt x="14590" y="22239"/>
                </a:lnTo>
                <a:lnTo>
                  <a:pt x="20285" y="12182"/>
                </a:lnTo>
                <a:lnTo>
                  <a:pt x="26623" y="4938"/>
                </a:lnTo>
                <a:lnTo>
                  <a:pt x="33483" y="832"/>
                </a:lnTo>
                <a:lnTo>
                  <a:pt x="38379" y="0"/>
                </a:lnTo>
                <a:lnTo>
                  <a:pt x="45526" y="1788"/>
                </a:lnTo>
                <a:lnTo>
                  <a:pt x="52232" y="6936"/>
                </a:lnTo>
                <a:lnTo>
                  <a:pt x="58376" y="15118"/>
                </a:lnTo>
                <a:lnTo>
                  <a:pt x="63839" y="26009"/>
                </a:lnTo>
                <a:lnTo>
                  <a:pt x="68498" y="39283"/>
                </a:lnTo>
                <a:lnTo>
                  <a:pt x="72234" y="54614"/>
                </a:lnTo>
                <a:lnTo>
                  <a:pt x="74924" y="71678"/>
                </a:lnTo>
                <a:lnTo>
                  <a:pt x="76449" y="90147"/>
                </a:lnTo>
                <a:lnTo>
                  <a:pt x="76758" y="1033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150451" y="752995"/>
            <a:ext cx="186855" cy="0"/>
          </a:xfrm>
          <a:custGeom>
            <a:avLst/>
            <a:gdLst/>
            <a:ahLst/>
            <a:cxnLst/>
            <a:rect l="l" t="t" r="r" b="b"/>
            <a:pathLst>
              <a:path w="186855">
                <a:moveTo>
                  <a:pt x="34428" y="0"/>
                </a:moveTo>
                <a:lnTo>
                  <a:pt x="0" y="0"/>
                </a:lnTo>
              </a:path>
              <a:path w="186855">
                <a:moveTo>
                  <a:pt x="0" y="1"/>
                </a:moveTo>
                <a:lnTo>
                  <a:pt x="34428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177959" y="795667"/>
            <a:ext cx="185915" cy="0"/>
          </a:xfrm>
          <a:custGeom>
            <a:avLst/>
            <a:gdLst/>
            <a:ahLst/>
            <a:cxnLst/>
            <a:rect l="l" t="t" r="r" b="b"/>
            <a:pathLst>
              <a:path w="185915">
                <a:moveTo>
                  <a:pt x="6920" y="0"/>
                </a:moveTo>
                <a:lnTo>
                  <a:pt x="0" y="0"/>
                </a:lnTo>
              </a:path>
              <a:path w="185915">
                <a:moveTo>
                  <a:pt x="0" y="1"/>
                </a:moveTo>
                <a:lnTo>
                  <a:pt x="6920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50179" y="337160"/>
            <a:ext cx="620293" cy="754507"/>
          </a:xfrm>
          <a:custGeom>
            <a:avLst/>
            <a:gdLst/>
            <a:ahLst/>
            <a:cxnLst/>
            <a:rect l="l" t="t" r="r" b="b"/>
            <a:pathLst>
              <a:path w="620293" h="754507">
                <a:moveTo>
                  <a:pt x="36766" y="734161"/>
                </a:moveTo>
                <a:lnTo>
                  <a:pt x="36766" y="463588"/>
                </a:lnTo>
                <a:lnTo>
                  <a:pt x="36985" y="455321"/>
                </a:lnTo>
                <a:lnTo>
                  <a:pt x="41090" y="425461"/>
                </a:lnTo>
                <a:lnTo>
                  <a:pt x="49385" y="397134"/>
                </a:lnTo>
                <a:lnTo>
                  <a:pt x="60550" y="372109"/>
                </a:lnTo>
                <a:lnTo>
                  <a:pt x="73265" y="352154"/>
                </a:lnTo>
                <a:lnTo>
                  <a:pt x="86207" y="339039"/>
                </a:lnTo>
                <a:lnTo>
                  <a:pt x="234701" y="220215"/>
                </a:lnTo>
                <a:lnTo>
                  <a:pt x="234701" y="158877"/>
                </a:lnTo>
                <a:lnTo>
                  <a:pt x="61645" y="308267"/>
                </a:lnTo>
                <a:lnTo>
                  <a:pt x="46956" y="324138"/>
                </a:lnTo>
                <a:lnTo>
                  <a:pt x="33836" y="343611"/>
                </a:lnTo>
                <a:lnTo>
                  <a:pt x="21923" y="366745"/>
                </a:lnTo>
                <a:lnTo>
                  <a:pt x="11926" y="392643"/>
                </a:lnTo>
                <a:lnTo>
                  <a:pt x="4560" y="420407"/>
                </a:lnTo>
                <a:lnTo>
                  <a:pt x="536" y="449139"/>
                </a:lnTo>
                <a:lnTo>
                  <a:pt x="0" y="463588"/>
                </a:lnTo>
                <a:lnTo>
                  <a:pt x="914" y="754507"/>
                </a:lnTo>
                <a:lnTo>
                  <a:pt x="36766" y="7341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50179" y="337160"/>
            <a:ext cx="620293" cy="754507"/>
          </a:xfrm>
          <a:custGeom>
            <a:avLst/>
            <a:gdLst/>
            <a:ahLst/>
            <a:cxnLst/>
            <a:rect l="l" t="t" r="r" b="b"/>
            <a:pathLst>
              <a:path w="620293" h="754507">
                <a:moveTo>
                  <a:pt x="36766" y="734161"/>
                </a:moveTo>
                <a:lnTo>
                  <a:pt x="36766" y="463588"/>
                </a:lnTo>
                <a:lnTo>
                  <a:pt x="36985" y="455321"/>
                </a:lnTo>
                <a:lnTo>
                  <a:pt x="38431" y="440310"/>
                </a:lnTo>
                <a:lnTo>
                  <a:pt x="41090" y="425461"/>
                </a:lnTo>
                <a:lnTo>
                  <a:pt x="44796" y="410995"/>
                </a:lnTo>
                <a:lnTo>
                  <a:pt x="49385" y="397134"/>
                </a:lnTo>
                <a:lnTo>
                  <a:pt x="54692" y="384098"/>
                </a:lnTo>
                <a:lnTo>
                  <a:pt x="60550" y="372109"/>
                </a:lnTo>
                <a:lnTo>
                  <a:pt x="73265" y="352154"/>
                </a:lnTo>
                <a:lnTo>
                  <a:pt x="86207" y="339039"/>
                </a:lnTo>
                <a:lnTo>
                  <a:pt x="234701" y="220215"/>
                </a:lnTo>
              </a:path>
              <a:path w="620293" h="754507">
                <a:moveTo>
                  <a:pt x="234701" y="158877"/>
                </a:moveTo>
                <a:lnTo>
                  <a:pt x="61645" y="308267"/>
                </a:lnTo>
                <a:lnTo>
                  <a:pt x="46956" y="324138"/>
                </a:lnTo>
                <a:lnTo>
                  <a:pt x="33836" y="343611"/>
                </a:lnTo>
                <a:lnTo>
                  <a:pt x="21923" y="366745"/>
                </a:lnTo>
                <a:lnTo>
                  <a:pt x="11926" y="392643"/>
                </a:lnTo>
                <a:lnTo>
                  <a:pt x="4560" y="420407"/>
                </a:lnTo>
                <a:lnTo>
                  <a:pt x="536" y="449139"/>
                </a:lnTo>
                <a:lnTo>
                  <a:pt x="0" y="463588"/>
                </a:lnTo>
                <a:lnTo>
                  <a:pt x="914" y="754507"/>
                </a:lnTo>
                <a:lnTo>
                  <a:pt x="36766" y="7341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986945" y="400049"/>
            <a:ext cx="531037" cy="673735"/>
          </a:xfrm>
          <a:custGeom>
            <a:avLst/>
            <a:gdLst/>
            <a:ahLst/>
            <a:cxnLst/>
            <a:rect l="l" t="t" r="r" b="b"/>
            <a:pathLst>
              <a:path w="531037" h="673735">
                <a:moveTo>
                  <a:pt x="11772" y="642620"/>
                </a:moveTo>
                <a:lnTo>
                  <a:pt x="12196" y="615055"/>
                </a:lnTo>
                <a:lnTo>
                  <a:pt x="13437" y="588484"/>
                </a:lnTo>
                <a:lnTo>
                  <a:pt x="15454" y="562950"/>
                </a:lnTo>
                <a:lnTo>
                  <a:pt x="18204" y="538501"/>
                </a:lnTo>
                <a:lnTo>
                  <a:pt x="21645" y="515180"/>
                </a:lnTo>
                <a:lnTo>
                  <a:pt x="25734" y="493034"/>
                </a:lnTo>
                <a:lnTo>
                  <a:pt x="30428" y="472109"/>
                </a:lnTo>
                <a:lnTo>
                  <a:pt x="35686" y="452449"/>
                </a:lnTo>
                <a:lnTo>
                  <a:pt x="41464" y="434101"/>
                </a:lnTo>
                <a:lnTo>
                  <a:pt x="47720" y="417109"/>
                </a:lnTo>
                <a:lnTo>
                  <a:pt x="54411" y="401519"/>
                </a:lnTo>
                <a:lnTo>
                  <a:pt x="61496" y="387378"/>
                </a:lnTo>
                <a:lnTo>
                  <a:pt x="68931" y="374729"/>
                </a:lnTo>
                <a:lnTo>
                  <a:pt x="76673" y="363619"/>
                </a:lnTo>
                <a:lnTo>
                  <a:pt x="84682" y="354094"/>
                </a:lnTo>
                <a:lnTo>
                  <a:pt x="92913" y="346199"/>
                </a:lnTo>
                <a:lnTo>
                  <a:pt x="101324" y="339978"/>
                </a:lnTo>
                <a:lnTo>
                  <a:pt x="118518" y="332746"/>
                </a:lnTo>
                <a:lnTo>
                  <a:pt x="127215" y="331825"/>
                </a:lnTo>
                <a:lnTo>
                  <a:pt x="197934" y="331825"/>
                </a:lnTo>
                <a:lnTo>
                  <a:pt x="197934" y="157312"/>
                </a:lnTo>
                <a:lnTo>
                  <a:pt x="191848" y="162182"/>
                </a:lnTo>
                <a:lnTo>
                  <a:pt x="170678" y="179124"/>
                </a:lnTo>
                <a:lnTo>
                  <a:pt x="150061" y="195624"/>
                </a:lnTo>
                <a:lnTo>
                  <a:pt x="130334" y="211411"/>
                </a:lnTo>
                <a:lnTo>
                  <a:pt x="111831" y="226218"/>
                </a:lnTo>
                <a:lnTo>
                  <a:pt x="94889" y="239777"/>
                </a:lnTo>
                <a:lnTo>
                  <a:pt x="79844" y="251817"/>
                </a:lnTo>
                <a:lnTo>
                  <a:pt x="67030" y="262072"/>
                </a:lnTo>
                <a:lnTo>
                  <a:pt x="56784" y="270272"/>
                </a:lnTo>
                <a:lnTo>
                  <a:pt x="49441" y="276148"/>
                </a:lnTo>
                <a:lnTo>
                  <a:pt x="43623" y="281291"/>
                </a:lnTo>
                <a:lnTo>
                  <a:pt x="34182" y="292012"/>
                </a:lnTo>
                <a:lnTo>
                  <a:pt x="26098" y="304164"/>
                </a:lnTo>
                <a:lnTo>
                  <a:pt x="19284" y="317312"/>
                </a:lnTo>
                <a:lnTo>
                  <a:pt x="13655" y="331020"/>
                </a:lnTo>
                <a:lnTo>
                  <a:pt x="9127" y="344854"/>
                </a:lnTo>
                <a:lnTo>
                  <a:pt x="5613" y="358379"/>
                </a:lnTo>
                <a:lnTo>
                  <a:pt x="1289" y="382764"/>
                </a:lnTo>
                <a:lnTo>
                  <a:pt x="0" y="400697"/>
                </a:lnTo>
                <a:lnTo>
                  <a:pt x="0" y="671271"/>
                </a:lnTo>
                <a:lnTo>
                  <a:pt x="11188" y="673735"/>
                </a:lnTo>
                <a:lnTo>
                  <a:pt x="11772" y="6426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986945" y="400049"/>
            <a:ext cx="531037" cy="673735"/>
          </a:xfrm>
          <a:custGeom>
            <a:avLst/>
            <a:gdLst/>
            <a:ahLst/>
            <a:cxnLst/>
            <a:rect l="l" t="t" r="r" b="b"/>
            <a:pathLst>
              <a:path w="531037" h="673735">
                <a:moveTo>
                  <a:pt x="56784" y="270272"/>
                </a:moveTo>
                <a:lnTo>
                  <a:pt x="49441" y="276148"/>
                </a:lnTo>
                <a:lnTo>
                  <a:pt x="43623" y="281291"/>
                </a:lnTo>
                <a:lnTo>
                  <a:pt x="34182" y="292012"/>
                </a:lnTo>
                <a:lnTo>
                  <a:pt x="26098" y="304164"/>
                </a:lnTo>
                <a:lnTo>
                  <a:pt x="19284" y="317312"/>
                </a:lnTo>
                <a:lnTo>
                  <a:pt x="13655" y="331020"/>
                </a:lnTo>
                <a:lnTo>
                  <a:pt x="9127" y="344854"/>
                </a:lnTo>
                <a:lnTo>
                  <a:pt x="5613" y="358379"/>
                </a:lnTo>
                <a:lnTo>
                  <a:pt x="3029" y="371160"/>
                </a:lnTo>
                <a:lnTo>
                  <a:pt x="1289" y="382764"/>
                </a:lnTo>
                <a:lnTo>
                  <a:pt x="308" y="392754"/>
                </a:lnTo>
                <a:lnTo>
                  <a:pt x="0" y="400697"/>
                </a:lnTo>
                <a:lnTo>
                  <a:pt x="0" y="671271"/>
                </a:lnTo>
              </a:path>
              <a:path w="531037" h="673735">
                <a:moveTo>
                  <a:pt x="67030" y="262072"/>
                </a:moveTo>
                <a:lnTo>
                  <a:pt x="56784" y="270272"/>
                </a:lnTo>
              </a:path>
              <a:path w="531037" h="673735">
                <a:moveTo>
                  <a:pt x="56784" y="270273"/>
                </a:moveTo>
                <a:lnTo>
                  <a:pt x="67030" y="262072"/>
                </a:lnTo>
              </a:path>
              <a:path w="531037" h="673735">
                <a:moveTo>
                  <a:pt x="79844" y="251817"/>
                </a:moveTo>
                <a:lnTo>
                  <a:pt x="67030" y="262072"/>
                </a:lnTo>
              </a:path>
              <a:path w="531037" h="673735">
                <a:moveTo>
                  <a:pt x="67030" y="262073"/>
                </a:moveTo>
                <a:lnTo>
                  <a:pt x="79844" y="251817"/>
                </a:lnTo>
              </a:path>
              <a:path w="531037" h="673735">
                <a:moveTo>
                  <a:pt x="94889" y="239777"/>
                </a:moveTo>
                <a:lnTo>
                  <a:pt x="79844" y="251817"/>
                </a:lnTo>
              </a:path>
              <a:path w="531037" h="673735">
                <a:moveTo>
                  <a:pt x="79844" y="251819"/>
                </a:moveTo>
                <a:lnTo>
                  <a:pt x="94889" y="239777"/>
                </a:lnTo>
              </a:path>
              <a:path w="531037" h="673735">
                <a:moveTo>
                  <a:pt x="111831" y="226218"/>
                </a:moveTo>
                <a:lnTo>
                  <a:pt x="94889" y="239777"/>
                </a:lnTo>
              </a:path>
              <a:path w="531037" h="673735">
                <a:moveTo>
                  <a:pt x="94889" y="239778"/>
                </a:moveTo>
                <a:lnTo>
                  <a:pt x="111831" y="226218"/>
                </a:lnTo>
              </a:path>
              <a:path w="531037" h="673735">
                <a:moveTo>
                  <a:pt x="130334" y="211411"/>
                </a:moveTo>
                <a:lnTo>
                  <a:pt x="111831" y="226218"/>
                </a:lnTo>
              </a:path>
              <a:path w="531037" h="673735">
                <a:moveTo>
                  <a:pt x="111831" y="226220"/>
                </a:moveTo>
                <a:lnTo>
                  <a:pt x="130334" y="211411"/>
                </a:lnTo>
              </a:path>
              <a:path w="531037" h="673735">
                <a:moveTo>
                  <a:pt x="150061" y="195624"/>
                </a:moveTo>
                <a:lnTo>
                  <a:pt x="130334" y="211411"/>
                </a:lnTo>
              </a:path>
              <a:path w="531037" h="673735">
                <a:moveTo>
                  <a:pt x="130334" y="211412"/>
                </a:moveTo>
                <a:lnTo>
                  <a:pt x="150061" y="195624"/>
                </a:lnTo>
              </a:path>
              <a:path w="531037" h="673735">
                <a:moveTo>
                  <a:pt x="170678" y="179124"/>
                </a:moveTo>
                <a:lnTo>
                  <a:pt x="150061" y="195624"/>
                </a:lnTo>
              </a:path>
              <a:path w="531037" h="673735">
                <a:moveTo>
                  <a:pt x="150061" y="195625"/>
                </a:moveTo>
                <a:lnTo>
                  <a:pt x="170678" y="179124"/>
                </a:lnTo>
              </a:path>
              <a:path w="531037" h="673735">
                <a:moveTo>
                  <a:pt x="191848" y="162182"/>
                </a:moveTo>
                <a:lnTo>
                  <a:pt x="170678" y="179124"/>
                </a:lnTo>
              </a:path>
              <a:path w="531037" h="673735">
                <a:moveTo>
                  <a:pt x="170678" y="179126"/>
                </a:moveTo>
                <a:lnTo>
                  <a:pt x="191848" y="162182"/>
                </a:lnTo>
              </a:path>
              <a:path w="531037" h="673735">
                <a:moveTo>
                  <a:pt x="197934" y="157312"/>
                </a:moveTo>
                <a:lnTo>
                  <a:pt x="191848" y="162182"/>
                </a:lnTo>
              </a:path>
              <a:path w="531037" h="673735">
                <a:moveTo>
                  <a:pt x="191848" y="162183"/>
                </a:moveTo>
                <a:lnTo>
                  <a:pt x="197934" y="157313"/>
                </a:lnTo>
              </a:path>
              <a:path w="531037" h="673735">
                <a:moveTo>
                  <a:pt x="0" y="671271"/>
                </a:moveTo>
                <a:lnTo>
                  <a:pt x="11188" y="673735"/>
                </a:lnTo>
                <a:lnTo>
                  <a:pt x="11625" y="650492"/>
                </a:lnTo>
              </a:path>
              <a:path w="531037" h="673735">
                <a:moveTo>
                  <a:pt x="189908" y="331825"/>
                </a:moveTo>
                <a:lnTo>
                  <a:pt x="197934" y="331825"/>
                </a:lnTo>
              </a:path>
              <a:path w="531037" h="673735">
                <a:moveTo>
                  <a:pt x="189908" y="331825"/>
                </a:moveTo>
                <a:lnTo>
                  <a:pt x="127215" y="331825"/>
                </a:lnTo>
                <a:lnTo>
                  <a:pt x="118518" y="332746"/>
                </a:lnTo>
                <a:lnTo>
                  <a:pt x="101324" y="339978"/>
                </a:lnTo>
                <a:lnTo>
                  <a:pt x="92913" y="346199"/>
                </a:lnTo>
                <a:lnTo>
                  <a:pt x="84682" y="354094"/>
                </a:lnTo>
                <a:lnTo>
                  <a:pt x="76673" y="363619"/>
                </a:lnTo>
                <a:lnTo>
                  <a:pt x="68931" y="374729"/>
                </a:lnTo>
                <a:lnTo>
                  <a:pt x="61496" y="387378"/>
                </a:lnTo>
                <a:lnTo>
                  <a:pt x="54411" y="401519"/>
                </a:lnTo>
                <a:lnTo>
                  <a:pt x="47720" y="417109"/>
                </a:lnTo>
                <a:lnTo>
                  <a:pt x="41464" y="434101"/>
                </a:lnTo>
                <a:lnTo>
                  <a:pt x="35686" y="452449"/>
                </a:lnTo>
                <a:lnTo>
                  <a:pt x="30428" y="472109"/>
                </a:lnTo>
                <a:lnTo>
                  <a:pt x="25734" y="493034"/>
                </a:lnTo>
                <a:lnTo>
                  <a:pt x="21645" y="515180"/>
                </a:lnTo>
                <a:lnTo>
                  <a:pt x="18204" y="538501"/>
                </a:lnTo>
                <a:lnTo>
                  <a:pt x="15454" y="562950"/>
                </a:lnTo>
                <a:lnTo>
                  <a:pt x="13437" y="588484"/>
                </a:lnTo>
                <a:lnTo>
                  <a:pt x="12196" y="615055"/>
                </a:lnTo>
                <a:lnTo>
                  <a:pt x="11772" y="642620"/>
                </a:lnTo>
                <a:lnTo>
                  <a:pt x="11625" y="6504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873393" y="893114"/>
            <a:ext cx="77673" cy="235546"/>
          </a:xfrm>
          <a:custGeom>
            <a:avLst/>
            <a:gdLst/>
            <a:ahLst/>
            <a:cxnLst/>
            <a:rect l="l" t="t" r="r" b="b"/>
            <a:pathLst>
              <a:path w="77673" h="235546">
                <a:moveTo>
                  <a:pt x="77673" y="197180"/>
                </a:moveTo>
                <a:lnTo>
                  <a:pt x="77050" y="0"/>
                </a:lnTo>
                <a:lnTo>
                  <a:pt x="0" y="50685"/>
                </a:lnTo>
                <a:lnTo>
                  <a:pt x="0" y="235546"/>
                </a:lnTo>
                <a:lnTo>
                  <a:pt x="77673" y="1971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873393" y="893114"/>
            <a:ext cx="77673" cy="235546"/>
          </a:xfrm>
          <a:custGeom>
            <a:avLst/>
            <a:gdLst/>
            <a:ahLst/>
            <a:cxnLst/>
            <a:rect l="l" t="t" r="r" b="b"/>
            <a:pathLst>
              <a:path w="77673" h="235546">
                <a:moveTo>
                  <a:pt x="77673" y="197180"/>
                </a:moveTo>
                <a:lnTo>
                  <a:pt x="0" y="235546"/>
                </a:lnTo>
                <a:lnTo>
                  <a:pt x="0" y="50685"/>
                </a:lnTo>
                <a:lnTo>
                  <a:pt x="77050" y="0"/>
                </a:lnTo>
                <a:lnTo>
                  <a:pt x="77673" y="1971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59888" y="1091661"/>
            <a:ext cx="146126" cy="45085"/>
          </a:xfrm>
          <a:custGeom>
            <a:avLst/>
            <a:gdLst/>
            <a:ahLst/>
            <a:cxnLst/>
            <a:rect l="l" t="t" r="r" b="b"/>
            <a:pathLst>
              <a:path w="146126" h="45084">
                <a:moveTo>
                  <a:pt x="0" y="45085"/>
                </a:moveTo>
                <a:lnTo>
                  <a:pt x="146126" y="45085"/>
                </a:lnTo>
                <a:lnTo>
                  <a:pt x="141224" y="419"/>
                </a:lnTo>
                <a:lnTo>
                  <a:pt x="91198" y="0"/>
                </a:lnTo>
                <a:lnTo>
                  <a:pt x="0" y="450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59888" y="1091661"/>
            <a:ext cx="146126" cy="45085"/>
          </a:xfrm>
          <a:custGeom>
            <a:avLst/>
            <a:gdLst/>
            <a:ahLst/>
            <a:cxnLst/>
            <a:rect l="l" t="t" r="r" b="b"/>
            <a:pathLst>
              <a:path w="146126" h="45084">
                <a:moveTo>
                  <a:pt x="0" y="45085"/>
                </a:moveTo>
                <a:lnTo>
                  <a:pt x="146126" y="45085"/>
                </a:lnTo>
                <a:lnTo>
                  <a:pt x="141224" y="419"/>
                </a:lnTo>
                <a:lnTo>
                  <a:pt x="91198" y="0"/>
                </a:lnTo>
                <a:lnTo>
                  <a:pt x="0" y="450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887921" y="1069368"/>
            <a:ext cx="50876" cy="26047"/>
          </a:xfrm>
          <a:custGeom>
            <a:avLst/>
            <a:gdLst/>
            <a:ahLst/>
            <a:cxnLst/>
            <a:rect l="l" t="t" r="r" b="b"/>
            <a:pathLst>
              <a:path w="50876" h="26047">
                <a:moveTo>
                  <a:pt x="0" y="26047"/>
                </a:moveTo>
                <a:lnTo>
                  <a:pt x="50876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887921" y="1069368"/>
            <a:ext cx="50876" cy="26047"/>
          </a:xfrm>
          <a:custGeom>
            <a:avLst/>
            <a:gdLst/>
            <a:ahLst/>
            <a:cxnLst/>
            <a:rect l="l" t="t" r="r" b="b"/>
            <a:pathLst>
              <a:path w="50876" h="26047">
                <a:moveTo>
                  <a:pt x="0" y="26047"/>
                </a:moveTo>
                <a:lnTo>
                  <a:pt x="508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886709" y="1040296"/>
            <a:ext cx="50266" cy="25438"/>
          </a:xfrm>
          <a:custGeom>
            <a:avLst/>
            <a:gdLst/>
            <a:ahLst/>
            <a:cxnLst/>
            <a:rect l="l" t="t" r="r" b="b"/>
            <a:pathLst>
              <a:path w="50266" h="25438">
                <a:moveTo>
                  <a:pt x="0" y="25438"/>
                </a:moveTo>
                <a:lnTo>
                  <a:pt x="50266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886709" y="1040296"/>
            <a:ext cx="50266" cy="25438"/>
          </a:xfrm>
          <a:custGeom>
            <a:avLst/>
            <a:gdLst/>
            <a:ahLst/>
            <a:cxnLst/>
            <a:rect l="l" t="t" r="r" b="b"/>
            <a:pathLst>
              <a:path w="50266" h="25438">
                <a:moveTo>
                  <a:pt x="0" y="25438"/>
                </a:moveTo>
                <a:lnTo>
                  <a:pt x="502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87922" y="977303"/>
            <a:ext cx="49657" cy="27266"/>
          </a:xfrm>
          <a:custGeom>
            <a:avLst/>
            <a:gdLst/>
            <a:ahLst/>
            <a:cxnLst/>
            <a:rect l="l" t="t" r="r" b="b"/>
            <a:pathLst>
              <a:path w="49657" h="27266">
                <a:moveTo>
                  <a:pt x="0" y="27266"/>
                </a:moveTo>
                <a:lnTo>
                  <a:pt x="49657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87922" y="977303"/>
            <a:ext cx="49657" cy="27266"/>
          </a:xfrm>
          <a:custGeom>
            <a:avLst/>
            <a:gdLst/>
            <a:ahLst/>
            <a:cxnLst/>
            <a:rect l="l" t="t" r="r" b="b"/>
            <a:pathLst>
              <a:path w="49657" h="27266">
                <a:moveTo>
                  <a:pt x="0" y="27266"/>
                </a:moveTo>
                <a:lnTo>
                  <a:pt x="496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26515" y="840696"/>
            <a:ext cx="62560" cy="40157"/>
          </a:xfrm>
          <a:custGeom>
            <a:avLst/>
            <a:gdLst/>
            <a:ahLst/>
            <a:cxnLst/>
            <a:rect l="l" t="t" r="r" b="b"/>
            <a:pathLst>
              <a:path w="62560" h="40157">
                <a:moveTo>
                  <a:pt x="0" y="40157"/>
                </a:moveTo>
                <a:lnTo>
                  <a:pt x="62560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26515" y="840696"/>
            <a:ext cx="62560" cy="40157"/>
          </a:xfrm>
          <a:custGeom>
            <a:avLst/>
            <a:gdLst/>
            <a:ahLst/>
            <a:cxnLst/>
            <a:rect l="l" t="t" r="r" b="b"/>
            <a:pathLst>
              <a:path w="62560" h="40157">
                <a:moveTo>
                  <a:pt x="0" y="40157"/>
                </a:moveTo>
                <a:lnTo>
                  <a:pt x="625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639671" y="1043069"/>
            <a:ext cx="42189" cy="110959"/>
          </a:xfrm>
          <a:custGeom>
            <a:avLst/>
            <a:gdLst/>
            <a:ahLst/>
            <a:cxnLst/>
            <a:rect l="l" t="t" r="r" b="b"/>
            <a:pathLst>
              <a:path w="42189" h="110959">
                <a:moveTo>
                  <a:pt x="9512" y="101307"/>
                </a:moveTo>
                <a:lnTo>
                  <a:pt x="9512" y="0"/>
                </a:lnTo>
                <a:lnTo>
                  <a:pt x="0" y="0"/>
                </a:lnTo>
                <a:lnTo>
                  <a:pt x="0" y="110959"/>
                </a:lnTo>
                <a:lnTo>
                  <a:pt x="42189" y="110959"/>
                </a:lnTo>
                <a:lnTo>
                  <a:pt x="42189" y="101307"/>
                </a:lnTo>
                <a:lnTo>
                  <a:pt x="9512" y="10130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639671" y="1043069"/>
            <a:ext cx="42189" cy="110959"/>
          </a:xfrm>
          <a:custGeom>
            <a:avLst/>
            <a:gdLst/>
            <a:ahLst/>
            <a:cxnLst/>
            <a:rect l="l" t="t" r="r" b="b"/>
            <a:pathLst>
              <a:path w="42189" h="110959">
                <a:moveTo>
                  <a:pt x="0" y="0"/>
                </a:moveTo>
                <a:lnTo>
                  <a:pt x="9512" y="0"/>
                </a:lnTo>
                <a:lnTo>
                  <a:pt x="9512" y="101307"/>
                </a:lnTo>
                <a:lnTo>
                  <a:pt x="42189" y="101307"/>
                </a:lnTo>
                <a:lnTo>
                  <a:pt x="42189" y="110959"/>
                </a:lnTo>
                <a:lnTo>
                  <a:pt x="0" y="11095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37850" y="844487"/>
            <a:ext cx="112598" cy="99314"/>
          </a:xfrm>
          <a:custGeom>
            <a:avLst/>
            <a:gdLst/>
            <a:ahLst/>
            <a:cxnLst/>
            <a:rect l="l" t="t" r="r" b="b"/>
            <a:pathLst>
              <a:path w="112598" h="99313">
                <a:moveTo>
                  <a:pt x="112458" y="0"/>
                </a:moveTo>
                <a:lnTo>
                  <a:pt x="0" y="0"/>
                </a:lnTo>
                <a:lnTo>
                  <a:pt x="2478" y="316"/>
                </a:lnTo>
                <a:lnTo>
                  <a:pt x="9013" y="2502"/>
                </a:lnTo>
                <a:lnTo>
                  <a:pt x="17598" y="8404"/>
                </a:lnTo>
                <a:lnTo>
                  <a:pt x="26221" y="19867"/>
                </a:lnTo>
                <a:lnTo>
                  <a:pt x="32871" y="38739"/>
                </a:lnTo>
                <a:lnTo>
                  <a:pt x="35534" y="66865"/>
                </a:lnTo>
                <a:lnTo>
                  <a:pt x="35534" y="99314"/>
                </a:lnTo>
                <a:lnTo>
                  <a:pt x="112598" y="48628"/>
                </a:lnTo>
                <a:lnTo>
                  <a:pt x="11245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37850" y="844487"/>
            <a:ext cx="112598" cy="99314"/>
          </a:xfrm>
          <a:custGeom>
            <a:avLst/>
            <a:gdLst/>
            <a:ahLst/>
            <a:cxnLst/>
            <a:rect l="l" t="t" r="r" b="b"/>
            <a:pathLst>
              <a:path w="112598" h="99313">
                <a:moveTo>
                  <a:pt x="0" y="0"/>
                </a:moveTo>
                <a:lnTo>
                  <a:pt x="112458" y="0"/>
                </a:lnTo>
                <a:lnTo>
                  <a:pt x="112598" y="48628"/>
                </a:lnTo>
                <a:lnTo>
                  <a:pt x="35534" y="99314"/>
                </a:lnTo>
                <a:lnTo>
                  <a:pt x="35534" y="66865"/>
                </a:lnTo>
                <a:lnTo>
                  <a:pt x="32871" y="38739"/>
                </a:lnTo>
                <a:lnTo>
                  <a:pt x="26221" y="19867"/>
                </a:lnTo>
                <a:lnTo>
                  <a:pt x="17598" y="8404"/>
                </a:lnTo>
                <a:lnTo>
                  <a:pt x="9013" y="2502"/>
                </a:lnTo>
                <a:lnTo>
                  <a:pt x="2478" y="31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071016" y="272758"/>
            <a:ext cx="2210079" cy="3162477"/>
          </a:xfrm>
          <a:custGeom>
            <a:avLst/>
            <a:gdLst/>
            <a:ahLst/>
            <a:cxnLst/>
            <a:rect l="l" t="t" r="r" b="b"/>
            <a:pathLst>
              <a:path w="2210079" h="3162477">
                <a:moveTo>
                  <a:pt x="2113864" y="0"/>
                </a:moveTo>
                <a:lnTo>
                  <a:pt x="97866" y="0"/>
                </a:lnTo>
              </a:path>
              <a:path w="2210079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228719" y="2174418"/>
            <a:ext cx="1749996" cy="1260817"/>
          </a:xfrm>
          <a:custGeom>
            <a:avLst/>
            <a:gdLst/>
            <a:ahLst/>
            <a:cxnLst/>
            <a:rect l="l" t="t" r="r" b="b"/>
            <a:pathLst>
              <a:path w="1749996" h="1260817">
                <a:moveTo>
                  <a:pt x="386029" y="0"/>
                </a:moveTo>
                <a:lnTo>
                  <a:pt x="0" y="1260817"/>
                </a:lnTo>
                <a:lnTo>
                  <a:pt x="1749996" y="1260817"/>
                </a:lnTo>
                <a:lnTo>
                  <a:pt x="823531" y="0"/>
                </a:lnTo>
                <a:lnTo>
                  <a:pt x="38602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228719" y="2174418"/>
            <a:ext cx="1749996" cy="1260817"/>
          </a:xfrm>
          <a:custGeom>
            <a:avLst/>
            <a:gdLst/>
            <a:ahLst/>
            <a:cxnLst/>
            <a:rect l="l" t="t" r="r" b="b"/>
            <a:pathLst>
              <a:path w="1749996" h="1260817">
                <a:moveTo>
                  <a:pt x="386029" y="0"/>
                </a:moveTo>
                <a:lnTo>
                  <a:pt x="823531" y="0"/>
                </a:lnTo>
                <a:lnTo>
                  <a:pt x="1749996" y="1260817"/>
                </a:lnTo>
                <a:lnTo>
                  <a:pt x="0" y="1260817"/>
                </a:lnTo>
                <a:lnTo>
                  <a:pt x="38602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14752" y="1527823"/>
            <a:ext cx="437502" cy="646595"/>
          </a:xfrm>
          <a:custGeom>
            <a:avLst/>
            <a:gdLst/>
            <a:ahLst/>
            <a:cxnLst/>
            <a:rect l="l" t="t" r="r" b="b"/>
            <a:pathLst>
              <a:path w="437502" h="646595">
                <a:moveTo>
                  <a:pt x="437502" y="0"/>
                </a:moveTo>
                <a:lnTo>
                  <a:pt x="0" y="0"/>
                </a:lnTo>
                <a:lnTo>
                  <a:pt x="0" y="646595"/>
                </a:lnTo>
                <a:lnTo>
                  <a:pt x="437502" y="646595"/>
                </a:lnTo>
                <a:lnTo>
                  <a:pt x="4375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14752" y="1527823"/>
            <a:ext cx="437502" cy="646595"/>
          </a:xfrm>
          <a:custGeom>
            <a:avLst/>
            <a:gdLst/>
            <a:ahLst/>
            <a:cxnLst/>
            <a:rect l="l" t="t" r="r" b="b"/>
            <a:pathLst>
              <a:path w="437502" h="646595">
                <a:moveTo>
                  <a:pt x="437502" y="0"/>
                </a:moveTo>
                <a:lnTo>
                  <a:pt x="0" y="0"/>
                </a:lnTo>
                <a:lnTo>
                  <a:pt x="0" y="646595"/>
                </a:lnTo>
                <a:lnTo>
                  <a:pt x="437502" y="646595"/>
                </a:lnTo>
                <a:lnTo>
                  <a:pt x="4375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071019" y="1122493"/>
            <a:ext cx="543725" cy="2312746"/>
          </a:xfrm>
          <a:custGeom>
            <a:avLst/>
            <a:gdLst/>
            <a:ahLst/>
            <a:cxnLst/>
            <a:rect l="l" t="t" r="r" b="b"/>
            <a:pathLst>
              <a:path w="543725" h="2312746">
                <a:moveTo>
                  <a:pt x="543725" y="1051928"/>
                </a:moveTo>
                <a:lnTo>
                  <a:pt x="543725" y="405333"/>
                </a:lnTo>
                <a:lnTo>
                  <a:pt x="97862" y="72953"/>
                </a:lnTo>
                <a:lnTo>
                  <a:pt x="97862" y="2312746"/>
                </a:lnTo>
                <a:lnTo>
                  <a:pt x="157708" y="2312746"/>
                </a:lnTo>
                <a:lnTo>
                  <a:pt x="543725" y="10519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071019" y="1122493"/>
            <a:ext cx="543725" cy="2312746"/>
          </a:xfrm>
          <a:custGeom>
            <a:avLst/>
            <a:gdLst/>
            <a:ahLst/>
            <a:cxnLst/>
            <a:rect l="l" t="t" r="r" b="b"/>
            <a:pathLst>
              <a:path w="543725" h="2312746">
                <a:moveTo>
                  <a:pt x="543725" y="1051928"/>
                </a:moveTo>
                <a:lnTo>
                  <a:pt x="543725" y="405333"/>
                </a:lnTo>
                <a:lnTo>
                  <a:pt x="97862" y="72953"/>
                </a:lnTo>
              </a:path>
              <a:path w="543725" h="2312746">
                <a:moveTo>
                  <a:pt x="97862" y="2312746"/>
                </a:moveTo>
                <a:lnTo>
                  <a:pt x="157708" y="2312746"/>
                </a:lnTo>
                <a:lnTo>
                  <a:pt x="543725" y="10519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052258" y="1151449"/>
            <a:ext cx="1230477" cy="2283790"/>
          </a:xfrm>
          <a:custGeom>
            <a:avLst/>
            <a:gdLst/>
            <a:ahLst/>
            <a:cxnLst/>
            <a:rect l="l" t="t" r="r" b="b"/>
            <a:pathLst>
              <a:path w="1230477" h="2283790">
                <a:moveTo>
                  <a:pt x="1132621" y="29932"/>
                </a:moveTo>
                <a:lnTo>
                  <a:pt x="0" y="376377"/>
                </a:lnTo>
                <a:lnTo>
                  <a:pt x="0" y="1022972"/>
                </a:lnTo>
                <a:lnTo>
                  <a:pt x="926465" y="2283790"/>
                </a:lnTo>
                <a:lnTo>
                  <a:pt x="1132621" y="2283790"/>
                </a:lnTo>
                <a:lnTo>
                  <a:pt x="1132621" y="299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052258" y="1151449"/>
            <a:ext cx="1230477" cy="2283790"/>
          </a:xfrm>
          <a:custGeom>
            <a:avLst/>
            <a:gdLst/>
            <a:ahLst/>
            <a:cxnLst/>
            <a:rect l="l" t="t" r="r" b="b"/>
            <a:pathLst>
              <a:path w="1230477" h="2283790">
                <a:moveTo>
                  <a:pt x="1132621" y="29932"/>
                </a:moveTo>
                <a:lnTo>
                  <a:pt x="0" y="376377"/>
                </a:lnTo>
                <a:lnTo>
                  <a:pt x="0" y="1022972"/>
                </a:lnTo>
                <a:lnTo>
                  <a:pt x="926465" y="2283790"/>
                </a:lnTo>
                <a:lnTo>
                  <a:pt x="1132621" y="22837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071016" y="1037441"/>
            <a:ext cx="543737" cy="2397798"/>
          </a:xfrm>
          <a:custGeom>
            <a:avLst/>
            <a:gdLst/>
            <a:ahLst/>
            <a:cxnLst/>
            <a:rect l="l" t="t" r="r" b="b"/>
            <a:pathLst>
              <a:path w="543737" h="2397798">
                <a:moveTo>
                  <a:pt x="543737" y="1136980"/>
                </a:moveTo>
                <a:lnTo>
                  <a:pt x="543737" y="444157"/>
                </a:lnTo>
                <a:lnTo>
                  <a:pt x="97866" y="79942"/>
                </a:lnTo>
                <a:lnTo>
                  <a:pt x="97866" y="2397798"/>
                </a:lnTo>
                <a:lnTo>
                  <a:pt x="157708" y="2397798"/>
                </a:lnTo>
                <a:lnTo>
                  <a:pt x="543737" y="1136980"/>
                </a:lnTo>
                <a:close/>
              </a:path>
            </a:pathLst>
          </a:custGeom>
          <a:solidFill>
            <a:srgbClr val="EBB34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071016" y="1037441"/>
            <a:ext cx="543737" cy="2397798"/>
          </a:xfrm>
          <a:custGeom>
            <a:avLst/>
            <a:gdLst/>
            <a:ahLst/>
            <a:cxnLst/>
            <a:rect l="l" t="t" r="r" b="b"/>
            <a:pathLst>
              <a:path w="543737" h="2397798">
                <a:moveTo>
                  <a:pt x="543737" y="1136980"/>
                </a:moveTo>
                <a:lnTo>
                  <a:pt x="543737" y="444157"/>
                </a:lnTo>
                <a:lnTo>
                  <a:pt x="97866" y="79942"/>
                </a:lnTo>
              </a:path>
              <a:path w="543737" h="2397798">
                <a:moveTo>
                  <a:pt x="97866" y="2397798"/>
                </a:moveTo>
                <a:lnTo>
                  <a:pt x="157708" y="2397798"/>
                </a:lnTo>
                <a:lnTo>
                  <a:pt x="543737" y="11369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048202" y="1002145"/>
            <a:ext cx="1234541" cy="2433091"/>
          </a:xfrm>
          <a:custGeom>
            <a:avLst/>
            <a:gdLst/>
            <a:ahLst/>
            <a:cxnLst/>
            <a:rect l="l" t="t" r="r" b="b"/>
            <a:pathLst>
              <a:path w="1234541" h="2433091">
                <a:moveTo>
                  <a:pt x="1136677" y="36841"/>
                </a:moveTo>
                <a:lnTo>
                  <a:pt x="0" y="464756"/>
                </a:lnTo>
                <a:lnTo>
                  <a:pt x="4051" y="1172273"/>
                </a:lnTo>
                <a:lnTo>
                  <a:pt x="930516" y="2433091"/>
                </a:lnTo>
                <a:lnTo>
                  <a:pt x="1136677" y="2433091"/>
                </a:lnTo>
                <a:lnTo>
                  <a:pt x="1136677" y="36841"/>
                </a:lnTo>
                <a:close/>
              </a:path>
            </a:pathLst>
          </a:custGeom>
          <a:solidFill>
            <a:srgbClr val="C7994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048202" y="1002145"/>
            <a:ext cx="1234541" cy="2433091"/>
          </a:xfrm>
          <a:custGeom>
            <a:avLst/>
            <a:gdLst/>
            <a:ahLst/>
            <a:cxnLst/>
            <a:rect l="l" t="t" r="r" b="b"/>
            <a:pathLst>
              <a:path w="1234541" h="2433091">
                <a:moveTo>
                  <a:pt x="1136677" y="36841"/>
                </a:moveTo>
                <a:lnTo>
                  <a:pt x="0" y="464756"/>
                </a:lnTo>
                <a:lnTo>
                  <a:pt x="4051" y="1172273"/>
                </a:lnTo>
                <a:lnTo>
                  <a:pt x="930516" y="2433091"/>
                </a:lnTo>
                <a:lnTo>
                  <a:pt x="1136677" y="24330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77526" y="2058957"/>
            <a:ext cx="537222" cy="1376286"/>
          </a:xfrm>
          <a:custGeom>
            <a:avLst/>
            <a:gdLst/>
            <a:ahLst/>
            <a:cxnLst/>
            <a:rect l="l" t="t" r="r" b="b"/>
            <a:pathLst>
              <a:path w="537222" h="1376286">
                <a:moveTo>
                  <a:pt x="537222" y="1"/>
                </a:moveTo>
                <a:lnTo>
                  <a:pt x="91354" y="1142248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77526" y="2058957"/>
            <a:ext cx="537222" cy="1376286"/>
          </a:xfrm>
          <a:custGeom>
            <a:avLst/>
            <a:gdLst/>
            <a:ahLst/>
            <a:cxnLst/>
            <a:rect l="l" t="t" r="r" b="b"/>
            <a:pathLst>
              <a:path w="537222" h="1376286">
                <a:moveTo>
                  <a:pt x="537222" y="0"/>
                </a:moveTo>
                <a:lnTo>
                  <a:pt x="91354" y="1142248"/>
                </a:lnTo>
              </a:path>
              <a:path w="537222" h="1376286">
                <a:moveTo>
                  <a:pt x="91354" y="1142248"/>
                </a:moveTo>
                <a:lnTo>
                  <a:pt x="537222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71024" y="1943480"/>
            <a:ext cx="543725" cy="1025537"/>
          </a:xfrm>
          <a:custGeom>
            <a:avLst/>
            <a:gdLst/>
            <a:ahLst/>
            <a:cxnLst/>
            <a:rect l="l" t="t" r="r" b="b"/>
            <a:pathLst>
              <a:path w="543725" h="1025537">
                <a:moveTo>
                  <a:pt x="543725" y="1"/>
                </a:moveTo>
                <a:lnTo>
                  <a:pt x="97857" y="840965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071024" y="1943480"/>
            <a:ext cx="543725" cy="1025537"/>
          </a:xfrm>
          <a:custGeom>
            <a:avLst/>
            <a:gdLst/>
            <a:ahLst/>
            <a:cxnLst/>
            <a:rect l="l" t="t" r="r" b="b"/>
            <a:pathLst>
              <a:path w="543725" h="1025537">
                <a:moveTo>
                  <a:pt x="543725" y="0"/>
                </a:moveTo>
                <a:lnTo>
                  <a:pt x="97857" y="840965"/>
                </a:lnTo>
              </a:path>
              <a:path w="543725" h="1025537">
                <a:moveTo>
                  <a:pt x="97857" y="840966"/>
                </a:moveTo>
                <a:lnTo>
                  <a:pt x="543725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071024" y="1828012"/>
            <a:ext cx="543725" cy="658101"/>
          </a:xfrm>
          <a:custGeom>
            <a:avLst/>
            <a:gdLst/>
            <a:ahLst/>
            <a:cxnLst/>
            <a:rect l="l" t="t" r="r" b="b"/>
            <a:pathLst>
              <a:path w="543725" h="658101">
                <a:moveTo>
                  <a:pt x="543725" y="1"/>
                </a:moveTo>
                <a:lnTo>
                  <a:pt x="97857" y="539659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071024" y="1828012"/>
            <a:ext cx="543725" cy="658101"/>
          </a:xfrm>
          <a:custGeom>
            <a:avLst/>
            <a:gdLst/>
            <a:ahLst/>
            <a:cxnLst/>
            <a:rect l="l" t="t" r="r" b="b"/>
            <a:pathLst>
              <a:path w="543725" h="658101">
                <a:moveTo>
                  <a:pt x="543725" y="0"/>
                </a:moveTo>
                <a:lnTo>
                  <a:pt x="97857" y="539659"/>
                </a:lnTo>
              </a:path>
              <a:path w="543725" h="658101">
                <a:moveTo>
                  <a:pt x="97857" y="539659"/>
                </a:moveTo>
                <a:lnTo>
                  <a:pt x="543725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071024" y="1712541"/>
            <a:ext cx="543725" cy="290690"/>
          </a:xfrm>
          <a:custGeom>
            <a:avLst/>
            <a:gdLst/>
            <a:ahLst/>
            <a:cxnLst/>
            <a:rect l="l" t="t" r="r" b="b"/>
            <a:pathLst>
              <a:path w="543725" h="290690">
                <a:moveTo>
                  <a:pt x="543725" y="1"/>
                </a:moveTo>
                <a:lnTo>
                  <a:pt x="97857" y="238373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071024" y="1712541"/>
            <a:ext cx="543725" cy="290690"/>
          </a:xfrm>
          <a:custGeom>
            <a:avLst/>
            <a:gdLst/>
            <a:ahLst/>
            <a:cxnLst/>
            <a:rect l="l" t="t" r="r" b="b"/>
            <a:pathLst>
              <a:path w="543725" h="290690">
                <a:moveTo>
                  <a:pt x="543725" y="0"/>
                </a:moveTo>
                <a:lnTo>
                  <a:pt x="97857" y="238373"/>
                </a:lnTo>
              </a:path>
              <a:path w="543725" h="290690">
                <a:moveTo>
                  <a:pt x="97857" y="238373"/>
                </a:moveTo>
                <a:lnTo>
                  <a:pt x="543725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071024" y="1520340"/>
            <a:ext cx="543725" cy="76733"/>
          </a:xfrm>
          <a:custGeom>
            <a:avLst/>
            <a:gdLst/>
            <a:ahLst/>
            <a:cxnLst/>
            <a:rect l="l" t="t" r="r" b="b"/>
            <a:pathLst>
              <a:path w="543725" h="76733">
                <a:moveTo>
                  <a:pt x="543725" y="76733"/>
                </a:moveTo>
                <a:lnTo>
                  <a:pt x="97857" y="13810"/>
                </a:lnTo>
                <a:lnTo>
                  <a:pt x="543725" y="76734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071024" y="1520340"/>
            <a:ext cx="543725" cy="76733"/>
          </a:xfrm>
          <a:custGeom>
            <a:avLst/>
            <a:gdLst/>
            <a:ahLst/>
            <a:cxnLst/>
            <a:rect l="l" t="t" r="r" b="b"/>
            <a:pathLst>
              <a:path w="543725" h="76733">
                <a:moveTo>
                  <a:pt x="543725" y="76733"/>
                </a:moveTo>
                <a:lnTo>
                  <a:pt x="97857" y="13810"/>
                </a:lnTo>
              </a:path>
              <a:path w="543725" h="76733">
                <a:moveTo>
                  <a:pt x="97857" y="13810"/>
                </a:moveTo>
                <a:lnTo>
                  <a:pt x="543725" y="767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048880" y="1475229"/>
            <a:ext cx="1233855" cy="109588"/>
          </a:xfrm>
          <a:custGeom>
            <a:avLst/>
            <a:gdLst/>
            <a:ahLst/>
            <a:cxnLst/>
            <a:rect l="l" t="t" r="r" b="b"/>
            <a:pathLst>
              <a:path w="1233855" h="109588">
                <a:moveTo>
                  <a:pt x="1135999" y="8691"/>
                </a:moveTo>
                <a:lnTo>
                  <a:pt x="0" y="109588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048880" y="1475229"/>
            <a:ext cx="1233855" cy="109588"/>
          </a:xfrm>
          <a:custGeom>
            <a:avLst/>
            <a:gdLst/>
            <a:ahLst/>
            <a:cxnLst/>
            <a:rect l="l" t="t" r="r" b="b"/>
            <a:pathLst>
              <a:path w="1233855" h="109588">
                <a:moveTo>
                  <a:pt x="1135999" y="8691"/>
                </a:moveTo>
                <a:lnTo>
                  <a:pt x="0" y="109588"/>
                </a:lnTo>
              </a:path>
              <a:path w="1233855" h="109588">
                <a:moveTo>
                  <a:pt x="0" y="109589"/>
                </a:moveTo>
                <a:lnTo>
                  <a:pt x="1135999" y="86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049555" y="1702738"/>
            <a:ext cx="1233182" cy="245579"/>
          </a:xfrm>
          <a:custGeom>
            <a:avLst/>
            <a:gdLst/>
            <a:ahLst/>
            <a:cxnLst/>
            <a:rect l="l" t="t" r="r" b="b"/>
            <a:pathLst>
              <a:path w="1233182" h="245579">
                <a:moveTo>
                  <a:pt x="1135324" y="226092"/>
                </a:moveTo>
                <a:lnTo>
                  <a:pt x="0" y="0"/>
                </a:lnTo>
                <a:lnTo>
                  <a:pt x="1135324" y="226092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049555" y="1702738"/>
            <a:ext cx="1233182" cy="245579"/>
          </a:xfrm>
          <a:custGeom>
            <a:avLst/>
            <a:gdLst/>
            <a:ahLst/>
            <a:cxnLst/>
            <a:rect l="l" t="t" r="r" b="b"/>
            <a:pathLst>
              <a:path w="1233182" h="245579">
                <a:moveTo>
                  <a:pt x="1135324" y="226092"/>
                </a:moveTo>
                <a:lnTo>
                  <a:pt x="0" y="0"/>
                </a:lnTo>
              </a:path>
              <a:path w="1233182" h="245579">
                <a:moveTo>
                  <a:pt x="0" y="1"/>
                </a:moveTo>
                <a:lnTo>
                  <a:pt x="1135324" y="2260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050225" y="1820658"/>
            <a:ext cx="1232509" cy="600748"/>
          </a:xfrm>
          <a:custGeom>
            <a:avLst/>
            <a:gdLst/>
            <a:ahLst/>
            <a:cxnLst/>
            <a:rect l="l" t="t" r="r" b="b"/>
            <a:pathLst>
              <a:path w="1232509" h="600748">
                <a:moveTo>
                  <a:pt x="1134654" y="553051"/>
                </a:moveTo>
                <a:lnTo>
                  <a:pt x="0" y="0"/>
                </a:lnTo>
                <a:lnTo>
                  <a:pt x="1134654" y="553051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050225" y="1820658"/>
            <a:ext cx="1232509" cy="600748"/>
          </a:xfrm>
          <a:custGeom>
            <a:avLst/>
            <a:gdLst/>
            <a:ahLst/>
            <a:cxnLst/>
            <a:rect l="l" t="t" r="r" b="b"/>
            <a:pathLst>
              <a:path w="1232509" h="600748">
                <a:moveTo>
                  <a:pt x="1134654" y="553051"/>
                </a:moveTo>
                <a:lnTo>
                  <a:pt x="0" y="0"/>
                </a:lnTo>
              </a:path>
              <a:path w="1232509" h="600748">
                <a:moveTo>
                  <a:pt x="0" y="1"/>
                </a:moveTo>
                <a:lnTo>
                  <a:pt x="1134654" y="5530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050901" y="1938577"/>
            <a:ext cx="1231836" cy="955916"/>
          </a:xfrm>
          <a:custGeom>
            <a:avLst/>
            <a:gdLst/>
            <a:ahLst/>
            <a:cxnLst/>
            <a:rect l="l" t="t" r="r" b="b"/>
            <a:pathLst>
              <a:path w="1231836" h="955916">
                <a:moveTo>
                  <a:pt x="1133977" y="879977"/>
                </a:moveTo>
                <a:lnTo>
                  <a:pt x="0" y="0"/>
                </a:lnTo>
                <a:lnTo>
                  <a:pt x="1133977" y="879977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050901" y="1938577"/>
            <a:ext cx="1231836" cy="955916"/>
          </a:xfrm>
          <a:custGeom>
            <a:avLst/>
            <a:gdLst/>
            <a:ahLst/>
            <a:cxnLst/>
            <a:rect l="l" t="t" r="r" b="b"/>
            <a:pathLst>
              <a:path w="1231836" h="955916">
                <a:moveTo>
                  <a:pt x="1133977" y="879977"/>
                </a:moveTo>
                <a:lnTo>
                  <a:pt x="0" y="0"/>
                </a:lnTo>
              </a:path>
              <a:path w="1231836" h="955916">
                <a:moveTo>
                  <a:pt x="0" y="1"/>
                </a:moveTo>
                <a:lnTo>
                  <a:pt x="1133977" y="879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051577" y="2056498"/>
            <a:ext cx="1231163" cy="1311084"/>
          </a:xfrm>
          <a:custGeom>
            <a:avLst/>
            <a:gdLst/>
            <a:ahLst/>
            <a:cxnLst/>
            <a:rect l="l" t="t" r="r" b="b"/>
            <a:pathLst>
              <a:path w="1231163" h="1311084">
                <a:moveTo>
                  <a:pt x="1133302" y="1206870"/>
                </a:moveTo>
                <a:lnTo>
                  <a:pt x="0" y="0"/>
                </a:lnTo>
                <a:lnTo>
                  <a:pt x="1133302" y="1206870"/>
                </a:lnTo>
              </a:path>
            </a:pathLst>
          </a:custGeom>
          <a:solidFill>
            <a:srgbClr val="C79C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051577" y="2056498"/>
            <a:ext cx="1231163" cy="1311084"/>
          </a:xfrm>
          <a:custGeom>
            <a:avLst/>
            <a:gdLst/>
            <a:ahLst/>
            <a:cxnLst/>
            <a:rect l="l" t="t" r="r" b="b"/>
            <a:pathLst>
              <a:path w="1231163" h="1311084">
                <a:moveTo>
                  <a:pt x="1133302" y="1206870"/>
                </a:moveTo>
                <a:lnTo>
                  <a:pt x="0" y="0"/>
                </a:lnTo>
              </a:path>
              <a:path w="1231163" h="1311084">
                <a:moveTo>
                  <a:pt x="0" y="1"/>
                </a:moveTo>
                <a:lnTo>
                  <a:pt x="1133302" y="1206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246669" y="1164843"/>
            <a:ext cx="112483" cy="2214714"/>
          </a:xfrm>
          <a:custGeom>
            <a:avLst/>
            <a:gdLst/>
            <a:ahLst/>
            <a:cxnLst/>
            <a:rect l="l" t="t" r="r" b="b"/>
            <a:pathLst>
              <a:path w="112483" h="2214714">
                <a:moveTo>
                  <a:pt x="0" y="2214714"/>
                </a:moveTo>
                <a:lnTo>
                  <a:pt x="112483" y="2214714"/>
                </a:lnTo>
                <a:lnTo>
                  <a:pt x="112483" y="0"/>
                </a:lnTo>
                <a:lnTo>
                  <a:pt x="0" y="0"/>
                </a:lnTo>
                <a:lnTo>
                  <a:pt x="0" y="2214714"/>
                </a:lnTo>
                <a:close/>
              </a:path>
            </a:pathLst>
          </a:custGeom>
          <a:solidFill>
            <a:srgbClr val="C7994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246669" y="1164843"/>
            <a:ext cx="112483" cy="2214714"/>
          </a:xfrm>
          <a:custGeom>
            <a:avLst/>
            <a:gdLst/>
            <a:ahLst/>
            <a:cxnLst/>
            <a:rect l="l" t="t" r="r" b="b"/>
            <a:pathLst>
              <a:path w="112483" h="2214714">
                <a:moveTo>
                  <a:pt x="0" y="2214714"/>
                </a:moveTo>
                <a:lnTo>
                  <a:pt x="112483" y="2214714"/>
                </a:lnTo>
                <a:lnTo>
                  <a:pt x="112483" y="0"/>
                </a:lnTo>
                <a:lnTo>
                  <a:pt x="0" y="0"/>
                </a:lnTo>
                <a:lnTo>
                  <a:pt x="0" y="2214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359158" y="1164846"/>
            <a:ext cx="46101" cy="2214714"/>
          </a:xfrm>
          <a:custGeom>
            <a:avLst/>
            <a:gdLst/>
            <a:ahLst/>
            <a:cxnLst/>
            <a:rect l="l" t="t" r="r" b="b"/>
            <a:pathLst>
              <a:path w="46100" h="2214714">
                <a:moveTo>
                  <a:pt x="0" y="2214714"/>
                </a:moveTo>
                <a:lnTo>
                  <a:pt x="46101" y="1855838"/>
                </a:lnTo>
                <a:lnTo>
                  <a:pt x="46101" y="79717"/>
                </a:lnTo>
                <a:lnTo>
                  <a:pt x="0" y="0"/>
                </a:lnTo>
                <a:lnTo>
                  <a:pt x="0" y="2214714"/>
                </a:lnTo>
                <a:close/>
              </a:path>
            </a:pathLst>
          </a:custGeom>
          <a:solidFill>
            <a:srgbClr val="EBB4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359158" y="1164846"/>
            <a:ext cx="46101" cy="2214714"/>
          </a:xfrm>
          <a:custGeom>
            <a:avLst/>
            <a:gdLst/>
            <a:ahLst/>
            <a:cxnLst/>
            <a:rect l="l" t="t" r="r" b="b"/>
            <a:pathLst>
              <a:path w="46100" h="2214714">
                <a:moveTo>
                  <a:pt x="0" y="2214714"/>
                </a:moveTo>
                <a:lnTo>
                  <a:pt x="46101" y="1855838"/>
                </a:lnTo>
                <a:lnTo>
                  <a:pt x="46101" y="79717"/>
                </a:lnTo>
                <a:lnTo>
                  <a:pt x="0" y="0"/>
                </a:lnTo>
                <a:lnTo>
                  <a:pt x="0" y="2214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574576" y="1417587"/>
            <a:ext cx="0" cy="1001369"/>
          </a:xfrm>
          <a:custGeom>
            <a:avLst/>
            <a:gdLst/>
            <a:ahLst/>
            <a:cxnLst/>
            <a:rect l="l" t="t" r="r" b="b"/>
            <a:pathLst>
              <a:path h="1001369">
                <a:moveTo>
                  <a:pt x="0" y="0"/>
                </a:moveTo>
                <a:lnTo>
                  <a:pt x="0" y="1001369"/>
                </a:lnTo>
              </a:path>
            </a:pathLst>
          </a:custGeom>
          <a:ln w="49212">
            <a:solidFill>
              <a:srgbClr val="C7994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550605" y="1417587"/>
            <a:ext cx="47942" cy="1001369"/>
          </a:xfrm>
          <a:custGeom>
            <a:avLst/>
            <a:gdLst/>
            <a:ahLst/>
            <a:cxnLst/>
            <a:rect l="l" t="t" r="r" b="b"/>
            <a:pathLst>
              <a:path w="47942" h="1001369">
                <a:moveTo>
                  <a:pt x="0" y="1001369"/>
                </a:moveTo>
                <a:lnTo>
                  <a:pt x="47942" y="1001369"/>
                </a:lnTo>
                <a:lnTo>
                  <a:pt x="47942" y="0"/>
                </a:lnTo>
                <a:lnTo>
                  <a:pt x="0" y="0"/>
                </a:lnTo>
                <a:lnTo>
                  <a:pt x="0" y="1001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598556" y="1417581"/>
            <a:ext cx="27076" cy="1001369"/>
          </a:xfrm>
          <a:custGeom>
            <a:avLst/>
            <a:gdLst/>
            <a:ahLst/>
            <a:cxnLst/>
            <a:rect l="l" t="t" r="r" b="b"/>
            <a:pathLst>
              <a:path w="27076" h="1001369">
                <a:moveTo>
                  <a:pt x="0" y="1001369"/>
                </a:moveTo>
                <a:lnTo>
                  <a:pt x="27076" y="839101"/>
                </a:lnTo>
                <a:lnTo>
                  <a:pt x="27076" y="36042"/>
                </a:lnTo>
                <a:lnTo>
                  <a:pt x="0" y="0"/>
                </a:lnTo>
                <a:lnTo>
                  <a:pt x="0" y="1001369"/>
                </a:lnTo>
                <a:close/>
              </a:path>
            </a:pathLst>
          </a:custGeom>
          <a:solidFill>
            <a:srgbClr val="EBB4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598556" y="1417581"/>
            <a:ext cx="27076" cy="1001369"/>
          </a:xfrm>
          <a:custGeom>
            <a:avLst/>
            <a:gdLst/>
            <a:ahLst/>
            <a:cxnLst/>
            <a:rect l="l" t="t" r="r" b="b"/>
            <a:pathLst>
              <a:path w="27076" h="1001369">
                <a:moveTo>
                  <a:pt x="0" y="1001369"/>
                </a:moveTo>
                <a:lnTo>
                  <a:pt x="27076" y="839101"/>
                </a:lnTo>
                <a:lnTo>
                  <a:pt x="27076" y="36042"/>
                </a:lnTo>
                <a:lnTo>
                  <a:pt x="0" y="0"/>
                </a:lnTo>
                <a:lnTo>
                  <a:pt x="0" y="1001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731234" y="1143800"/>
            <a:ext cx="86525" cy="2174836"/>
          </a:xfrm>
          <a:custGeom>
            <a:avLst/>
            <a:gdLst/>
            <a:ahLst/>
            <a:cxnLst/>
            <a:rect l="l" t="t" r="r" b="b"/>
            <a:pathLst>
              <a:path w="86525" h="2174836">
                <a:moveTo>
                  <a:pt x="0" y="2034679"/>
                </a:moveTo>
                <a:lnTo>
                  <a:pt x="86525" y="2174836"/>
                </a:lnTo>
                <a:lnTo>
                  <a:pt x="86525" y="0"/>
                </a:lnTo>
                <a:lnTo>
                  <a:pt x="0" y="43929"/>
                </a:lnTo>
                <a:lnTo>
                  <a:pt x="0" y="2034679"/>
                </a:lnTo>
                <a:close/>
              </a:path>
            </a:pathLst>
          </a:custGeom>
          <a:solidFill>
            <a:srgbClr val="C7994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731234" y="1143800"/>
            <a:ext cx="86525" cy="2174836"/>
          </a:xfrm>
          <a:custGeom>
            <a:avLst/>
            <a:gdLst/>
            <a:ahLst/>
            <a:cxnLst/>
            <a:rect l="l" t="t" r="r" b="b"/>
            <a:pathLst>
              <a:path w="86525" h="2174836">
                <a:moveTo>
                  <a:pt x="0" y="2034679"/>
                </a:moveTo>
                <a:lnTo>
                  <a:pt x="86525" y="2174836"/>
                </a:lnTo>
                <a:lnTo>
                  <a:pt x="86525" y="0"/>
                </a:lnTo>
                <a:lnTo>
                  <a:pt x="0" y="43929"/>
                </a:lnTo>
                <a:lnTo>
                  <a:pt x="0" y="20346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817755" y="1142110"/>
            <a:ext cx="78206" cy="2176526"/>
          </a:xfrm>
          <a:custGeom>
            <a:avLst/>
            <a:gdLst/>
            <a:ahLst/>
            <a:cxnLst/>
            <a:rect l="l" t="t" r="r" b="b"/>
            <a:pathLst>
              <a:path w="78206" h="2176526">
                <a:moveTo>
                  <a:pt x="0" y="2176526"/>
                </a:moveTo>
                <a:lnTo>
                  <a:pt x="78206" y="2176526"/>
                </a:lnTo>
                <a:lnTo>
                  <a:pt x="78206" y="0"/>
                </a:lnTo>
                <a:lnTo>
                  <a:pt x="0" y="1689"/>
                </a:lnTo>
                <a:lnTo>
                  <a:pt x="0" y="2176526"/>
                </a:lnTo>
                <a:close/>
              </a:path>
            </a:pathLst>
          </a:custGeom>
          <a:solidFill>
            <a:srgbClr val="9E7B4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17755" y="1142110"/>
            <a:ext cx="78206" cy="2176526"/>
          </a:xfrm>
          <a:custGeom>
            <a:avLst/>
            <a:gdLst/>
            <a:ahLst/>
            <a:cxnLst/>
            <a:rect l="l" t="t" r="r" b="b"/>
            <a:pathLst>
              <a:path w="78206" h="2176526">
                <a:moveTo>
                  <a:pt x="0" y="2176526"/>
                </a:moveTo>
                <a:lnTo>
                  <a:pt x="78206" y="2176526"/>
                </a:lnTo>
                <a:lnTo>
                  <a:pt x="78206" y="0"/>
                </a:lnTo>
                <a:lnTo>
                  <a:pt x="0" y="1689"/>
                </a:lnTo>
                <a:lnTo>
                  <a:pt x="0" y="21765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154058" y="1384712"/>
            <a:ext cx="36728" cy="1022870"/>
          </a:xfrm>
          <a:custGeom>
            <a:avLst/>
            <a:gdLst/>
            <a:ahLst/>
            <a:cxnLst/>
            <a:rect l="l" t="t" r="r" b="b"/>
            <a:pathLst>
              <a:path w="36728" h="1022870">
                <a:moveTo>
                  <a:pt x="0" y="956310"/>
                </a:moveTo>
                <a:lnTo>
                  <a:pt x="36728" y="1022870"/>
                </a:lnTo>
                <a:lnTo>
                  <a:pt x="36728" y="0"/>
                </a:lnTo>
                <a:lnTo>
                  <a:pt x="0" y="20866"/>
                </a:lnTo>
                <a:lnTo>
                  <a:pt x="0" y="956310"/>
                </a:lnTo>
                <a:close/>
              </a:path>
            </a:pathLst>
          </a:custGeom>
          <a:solidFill>
            <a:srgbClr val="C7994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154058" y="1384712"/>
            <a:ext cx="36728" cy="1022870"/>
          </a:xfrm>
          <a:custGeom>
            <a:avLst/>
            <a:gdLst/>
            <a:ahLst/>
            <a:cxnLst/>
            <a:rect l="l" t="t" r="r" b="b"/>
            <a:pathLst>
              <a:path w="36728" h="1022870">
                <a:moveTo>
                  <a:pt x="0" y="956310"/>
                </a:moveTo>
                <a:lnTo>
                  <a:pt x="36728" y="1022870"/>
                </a:lnTo>
                <a:lnTo>
                  <a:pt x="36728" y="0"/>
                </a:lnTo>
                <a:lnTo>
                  <a:pt x="0" y="20866"/>
                </a:lnTo>
                <a:lnTo>
                  <a:pt x="0" y="956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90781" y="1383911"/>
            <a:ext cx="28448" cy="1023670"/>
          </a:xfrm>
          <a:custGeom>
            <a:avLst/>
            <a:gdLst/>
            <a:ahLst/>
            <a:cxnLst/>
            <a:rect l="l" t="t" r="r" b="b"/>
            <a:pathLst>
              <a:path w="28448" h="1023670">
                <a:moveTo>
                  <a:pt x="0" y="1023670"/>
                </a:moveTo>
                <a:lnTo>
                  <a:pt x="28448" y="1023670"/>
                </a:lnTo>
                <a:lnTo>
                  <a:pt x="28448" y="0"/>
                </a:lnTo>
                <a:lnTo>
                  <a:pt x="0" y="800"/>
                </a:lnTo>
                <a:lnTo>
                  <a:pt x="0" y="1023670"/>
                </a:lnTo>
                <a:close/>
              </a:path>
            </a:pathLst>
          </a:custGeom>
          <a:solidFill>
            <a:srgbClr val="9E7B4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90781" y="1383911"/>
            <a:ext cx="28448" cy="1023670"/>
          </a:xfrm>
          <a:custGeom>
            <a:avLst/>
            <a:gdLst/>
            <a:ahLst/>
            <a:cxnLst/>
            <a:rect l="l" t="t" r="r" b="b"/>
            <a:pathLst>
              <a:path w="28448" h="1023670">
                <a:moveTo>
                  <a:pt x="0" y="1023670"/>
                </a:moveTo>
                <a:lnTo>
                  <a:pt x="28448" y="1023670"/>
                </a:lnTo>
                <a:lnTo>
                  <a:pt x="28448" y="0"/>
                </a:lnTo>
                <a:lnTo>
                  <a:pt x="0" y="800"/>
                </a:lnTo>
                <a:lnTo>
                  <a:pt x="0" y="102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614281" y="1782665"/>
            <a:ext cx="16789" cy="82041"/>
          </a:xfrm>
          <a:custGeom>
            <a:avLst/>
            <a:gdLst/>
            <a:ahLst/>
            <a:cxnLst/>
            <a:rect l="l" t="t" r="r" b="b"/>
            <a:pathLst>
              <a:path w="16789" h="82042">
                <a:moveTo>
                  <a:pt x="16789" y="64363"/>
                </a:moveTo>
                <a:lnTo>
                  <a:pt x="16789" y="0"/>
                </a:lnTo>
                <a:lnTo>
                  <a:pt x="0" y="9436"/>
                </a:lnTo>
                <a:lnTo>
                  <a:pt x="0" y="82041"/>
                </a:lnTo>
                <a:lnTo>
                  <a:pt x="16789" y="64363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614281" y="1782665"/>
            <a:ext cx="16789" cy="82041"/>
          </a:xfrm>
          <a:custGeom>
            <a:avLst/>
            <a:gdLst/>
            <a:ahLst/>
            <a:cxnLst/>
            <a:rect l="l" t="t" r="r" b="b"/>
            <a:pathLst>
              <a:path w="16789" h="82042">
                <a:moveTo>
                  <a:pt x="16789" y="64363"/>
                </a:moveTo>
                <a:lnTo>
                  <a:pt x="0" y="82041"/>
                </a:lnTo>
                <a:lnTo>
                  <a:pt x="0" y="9436"/>
                </a:lnTo>
                <a:lnTo>
                  <a:pt x="16789" y="0"/>
                </a:lnTo>
                <a:lnTo>
                  <a:pt x="16789" y="643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611863" y="1792097"/>
            <a:ext cx="0" cy="72605"/>
          </a:xfrm>
          <a:custGeom>
            <a:avLst/>
            <a:gdLst/>
            <a:ahLst/>
            <a:cxnLst/>
            <a:rect l="l" t="t" r="r" b="b"/>
            <a:pathLst>
              <a:path h="72605">
                <a:moveTo>
                  <a:pt x="0" y="0"/>
                </a:moveTo>
                <a:lnTo>
                  <a:pt x="0" y="72605"/>
                </a:lnTo>
              </a:path>
            </a:pathLst>
          </a:custGeom>
          <a:ln w="6108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611863" y="1788572"/>
            <a:ext cx="0" cy="79654"/>
          </a:xfrm>
          <a:custGeom>
            <a:avLst/>
            <a:gdLst/>
            <a:ahLst/>
            <a:cxnLst/>
            <a:rect l="l" t="t" r="r" b="b"/>
            <a:pathLst>
              <a:path h="79654">
                <a:moveTo>
                  <a:pt x="0" y="0"/>
                </a:moveTo>
                <a:lnTo>
                  <a:pt x="0" y="79654"/>
                </a:lnTo>
              </a:path>
            </a:pathLst>
          </a:custGeom>
          <a:ln w="131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609441" y="1782665"/>
            <a:ext cx="21628" cy="9436"/>
          </a:xfrm>
          <a:custGeom>
            <a:avLst/>
            <a:gdLst/>
            <a:ahLst/>
            <a:cxnLst/>
            <a:rect l="l" t="t" r="r" b="b"/>
            <a:pathLst>
              <a:path w="21628" h="9436">
                <a:moveTo>
                  <a:pt x="17894" y="0"/>
                </a:moveTo>
                <a:lnTo>
                  <a:pt x="0" y="9436"/>
                </a:lnTo>
                <a:lnTo>
                  <a:pt x="4838" y="9436"/>
                </a:lnTo>
                <a:lnTo>
                  <a:pt x="21628" y="0"/>
                </a:lnTo>
                <a:lnTo>
                  <a:pt x="17894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609441" y="1782665"/>
            <a:ext cx="21628" cy="9436"/>
          </a:xfrm>
          <a:custGeom>
            <a:avLst/>
            <a:gdLst/>
            <a:ahLst/>
            <a:cxnLst/>
            <a:rect l="l" t="t" r="r" b="b"/>
            <a:pathLst>
              <a:path w="21628" h="9436">
                <a:moveTo>
                  <a:pt x="17894" y="0"/>
                </a:moveTo>
                <a:lnTo>
                  <a:pt x="21628" y="0"/>
                </a:lnTo>
                <a:lnTo>
                  <a:pt x="4838" y="9436"/>
                </a:lnTo>
                <a:lnTo>
                  <a:pt x="0" y="9436"/>
                </a:lnTo>
                <a:lnTo>
                  <a:pt x="1789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17541" y="1796897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393" y="0"/>
                </a:lnTo>
                <a:lnTo>
                  <a:pt x="0" y="3771"/>
                </a:lnTo>
                <a:lnTo>
                  <a:pt x="1371" y="7543"/>
                </a:lnTo>
                <a:lnTo>
                  <a:pt x="1752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617541" y="1796897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1752" y="5854"/>
                </a:lnTo>
                <a:lnTo>
                  <a:pt x="1371" y="7543"/>
                </a:lnTo>
                <a:lnTo>
                  <a:pt x="889" y="7543"/>
                </a:lnTo>
                <a:lnTo>
                  <a:pt x="393" y="7543"/>
                </a:lnTo>
                <a:lnTo>
                  <a:pt x="0" y="5854"/>
                </a:lnTo>
                <a:lnTo>
                  <a:pt x="0" y="3771"/>
                </a:lnTo>
                <a:lnTo>
                  <a:pt x="0" y="1689"/>
                </a:lnTo>
                <a:lnTo>
                  <a:pt x="393" y="0"/>
                </a:lnTo>
                <a:lnTo>
                  <a:pt x="889" y="0"/>
                </a:lnTo>
                <a:lnTo>
                  <a:pt x="1371" y="0"/>
                </a:lnTo>
                <a:lnTo>
                  <a:pt x="1752" y="1689"/>
                </a:lnTo>
                <a:lnTo>
                  <a:pt x="1752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627246" y="1789614"/>
            <a:ext cx="1155" cy="4978"/>
          </a:xfrm>
          <a:custGeom>
            <a:avLst/>
            <a:gdLst/>
            <a:ahLst/>
            <a:cxnLst/>
            <a:rect l="l" t="t" r="r" b="b"/>
            <a:pathLst>
              <a:path w="1155" h="4978">
                <a:moveTo>
                  <a:pt x="1155" y="2489"/>
                </a:moveTo>
                <a:lnTo>
                  <a:pt x="1155" y="3873"/>
                </a:lnTo>
                <a:lnTo>
                  <a:pt x="889" y="4978"/>
                </a:lnTo>
                <a:lnTo>
                  <a:pt x="254" y="4978"/>
                </a:lnTo>
                <a:lnTo>
                  <a:pt x="0" y="3873"/>
                </a:lnTo>
                <a:lnTo>
                  <a:pt x="0" y="1117"/>
                </a:lnTo>
                <a:lnTo>
                  <a:pt x="254" y="0"/>
                </a:lnTo>
                <a:lnTo>
                  <a:pt x="889" y="0"/>
                </a:lnTo>
                <a:lnTo>
                  <a:pt x="1155" y="1117"/>
                </a:lnTo>
                <a:lnTo>
                  <a:pt x="1155" y="248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627246" y="1789614"/>
            <a:ext cx="1155" cy="4978"/>
          </a:xfrm>
          <a:custGeom>
            <a:avLst/>
            <a:gdLst/>
            <a:ahLst/>
            <a:cxnLst/>
            <a:rect l="l" t="t" r="r" b="b"/>
            <a:pathLst>
              <a:path w="1155" h="4978">
                <a:moveTo>
                  <a:pt x="1155" y="2489"/>
                </a:moveTo>
                <a:lnTo>
                  <a:pt x="1155" y="3873"/>
                </a:lnTo>
                <a:lnTo>
                  <a:pt x="889" y="4978"/>
                </a:lnTo>
                <a:lnTo>
                  <a:pt x="584" y="4978"/>
                </a:lnTo>
                <a:lnTo>
                  <a:pt x="254" y="4978"/>
                </a:lnTo>
                <a:lnTo>
                  <a:pt x="0" y="3873"/>
                </a:lnTo>
                <a:lnTo>
                  <a:pt x="0" y="2489"/>
                </a:lnTo>
                <a:lnTo>
                  <a:pt x="0" y="1117"/>
                </a:lnTo>
                <a:lnTo>
                  <a:pt x="254" y="0"/>
                </a:lnTo>
                <a:lnTo>
                  <a:pt x="584" y="0"/>
                </a:lnTo>
                <a:lnTo>
                  <a:pt x="889" y="0"/>
                </a:lnTo>
                <a:lnTo>
                  <a:pt x="1155" y="1117"/>
                </a:lnTo>
                <a:lnTo>
                  <a:pt x="1155" y="24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617541" y="1843130"/>
            <a:ext cx="1752" cy="7531"/>
          </a:xfrm>
          <a:custGeom>
            <a:avLst/>
            <a:gdLst/>
            <a:ahLst/>
            <a:cxnLst/>
            <a:rect l="l" t="t" r="r" b="b"/>
            <a:pathLst>
              <a:path w="1752" h="7531">
                <a:moveTo>
                  <a:pt x="1752" y="3771"/>
                </a:moveTo>
                <a:lnTo>
                  <a:pt x="393" y="0"/>
                </a:lnTo>
                <a:lnTo>
                  <a:pt x="0" y="3771"/>
                </a:lnTo>
                <a:lnTo>
                  <a:pt x="1371" y="7531"/>
                </a:lnTo>
                <a:lnTo>
                  <a:pt x="1752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617541" y="1843130"/>
            <a:ext cx="1752" cy="7531"/>
          </a:xfrm>
          <a:custGeom>
            <a:avLst/>
            <a:gdLst/>
            <a:ahLst/>
            <a:cxnLst/>
            <a:rect l="l" t="t" r="r" b="b"/>
            <a:pathLst>
              <a:path w="1752" h="7531">
                <a:moveTo>
                  <a:pt x="1752" y="3771"/>
                </a:moveTo>
                <a:lnTo>
                  <a:pt x="1752" y="5854"/>
                </a:lnTo>
                <a:lnTo>
                  <a:pt x="1371" y="7531"/>
                </a:lnTo>
                <a:lnTo>
                  <a:pt x="889" y="7531"/>
                </a:lnTo>
                <a:lnTo>
                  <a:pt x="393" y="7531"/>
                </a:lnTo>
                <a:lnTo>
                  <a:pt x="0" y="5854"/>
                </a:lnTo>
                <a:lnTo>
                  <a:pt x="0" y="3771"/>
                </a:lnTo>
                <a:lnTo>
                  <a:pt x="0" y="1689"/>
                </a:lnTo>
                <a:lnTo>
                  <a:pt x="393" y="0"/>
                </a:lnTo>
                <a:lnTo>
                  <a:pt x="889" y="0"/>
                </a:lnTo>
                <a:lnTo>
                  <a:pt x="1371" y="0"/>
                </a:lnTo>
                <a:lnTo>
                  <a:pt x="1752" y="1689"/>
                </a:lnTo>
                <a:lnTo>
                  <a:pt x="1752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144825" y="1782269"/>
            <a:ext cx="31597" cy="80949"/>
          </a:xfrm>
          <a:custGeom>
            <a:avLst/>
            <a:gdLst/>
            <a:ahLst/>
            <a:cxnLst/>
            <a:rect l="l" t="t" r="r" b="b"/>
            <a:pathLst>
              <a:path w="31597" h="80949">
                <a:moveTo>
                  <a:pt x="0" y="71247"/>
                </a:moveTo>
                <a:lnTo>
                  <a:pt x="31597" y="80949"/>
                </a:lnTo>
                <a:lnTo>
                  <a:pt x="31597" y="5016"/>
                </a:lnTo>
                <a:lnTo>
                  <a:pt x="0" y="0"/>
                </a:lnTo>
                <a:lnTo>
                  <a:pt x="0" y="71247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144825" y="1782269"/>
            <a:ext cx="31597" cy="80949"/>
          </a:xfrm>
          <a:custGeom>
            <a:avLst/>
            <a:gdLst/>
            <a:ahLst/>
            <a:cxnLst/>
            <a:rect l="l" t="t" r="r" b="b"/>
            <a:pathLst>
              <a:path w="31597" h="80949">
                <a:moveTo>
                  <a:pt x="0" y="71247"/>
                </a:moveTo>
                <a:lnTo>
                  <a:pt x="31597" y="80949"/>
                </a:lnTo>
                <a:lnTo>
                  <a:pt x="31597" y="5016"/>
                </a:lnTo>
                <a:lnTo>
                  <a:pt x="0" y="0"/>
                </a:lnTo>
                <a:lnTo>
                  <a:pt x="0" y="712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179934" y="1787284"/>
            <a:ext cx="0" cy="75933"/>
          </a:xfrm>
          <a:custGeom>
            <a:avLst/>
            <a:gdLst/>
            <a:ahLst/>
            <a:cxnLst/>
            <a:rect l="l" t="t" r="r" b="b"/>
            <a:pathLst>
              <a:path h="75933">
                <a:moveTo>
                  <a:pt x="0" y="0"/>
                </a:moveTo>
                <a:lnTo>
                  <a:pt x="0" y="75933"/>
                </a:lnTo>
              </a:path>
            </a:pathLst>
          </a:custGeom>
          <a:ln w="8293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179934" y="1783760"/>
            <a:ext cx="0" cy="82981"/>
          </a:xfrm>
          <a:custGeom>
            <a:avLst/>
            <a:gdLst/>
            <a:ahLst/>
            <a:cxnLst/>
            <a:rect l="l" t="t" r="r" b="b"/>
            <a:pathLst>
              <a:path h="82981">
                <a:moveTo>
                  <a:pt x="0" y="0"/>
                </a:moveTo>
                <a:lnTo>
                  <a:pt x="0" y="82981"/>
                </a:lnTo>
              </a:path>
            </a:pathLst>
          </a:custGeom>
          <a:ln w="153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44824" y="1782264"/>
            <a:ext cx="38620" cy="5016"/>
          </a:xfrm>
          <a:custGeom>
            <a:avLst/>
            <a:gdLst/>
            <a:ahLst/>
            <a:cxnLst/>
            <a:rect l="l" t="t" r="r" b="b"/>
            <a:pathLst>
              <a:path w="38620" h="5016">
                <a:moveTo>
                  <a:pt x="7035" y="0"/>
                </a:moveTo>
                <a:lnTo>
                  <a:pt x="0" y="0"/>
                </a:lnTo>
                <a:lnTo>
                  <a:pt x="31597" y="5016"/>
                </a:lnTo>
                <a:lnTo>
                  <a:pt x="38620" y="5016"/>
                </a:lnTo>
                <a:lnTo>
                  <a:pt x="7035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44824" y="1782264"/>
            <a:ext cx="38620" cy="5016"/>
          </a:xfrm>
          <a:custGeom>
            <a:avLst/>
            <a:gdLst/>
            <a:ahLst/>
            <a:cxnLst/>
            <a:rect l="l" t="t" r="r" b="b"/>
            <a:pathLst>
              <a:path w="38620" h="5016">
                <a:moveTo>
                  <a:pt x="7035" y="0"/>
                </a:moveTo>
                <a:lnTo>
                  <a:pt x="0" y="0"/>
                </a:lnTo>
                <a:lnTo>
                  <a:pt x="31597" y="5016"/>
                </a:lnTo>
                <a:lnTo>
                  <a:pt x="38620" y="5016"/>
                </a:lnTo>
                <a:lnTo>
                  <a:pt x="703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168024" y="1792889"/>
            <a:ext cx="3962" cy="9067"/>
          </a:xfrm>
          <a:custGeom>
            <a:avLst/>
            <a:gdLst/>
            <a:ahLst/>
            <a:cxnLst/>
            <a:rect l="l" t="t" r="r" b="b"/>
            <a:pathLst>
              <a:path w="3962" h="9067">
                <a:moveTo>
                  <a:pt x="0" y="4533"/>
                </a:moveTo>
                <a:lnTo>
                  <a:pt x="889" y="9067"/>
                </a:lnTo>
                <a:lnTo>
                  <a:pt x="3962" y="7035"/>
                </a:lnTo>
                <a:lnTo>
                  <a:pt x="3962" y="2032"/>
                </a:lnTo>
                <a:lnTo>
                  <a:pt x="889" y="0"/>
                </a:lnTo>
                <a:lnTo>
                  <a:pt x="0" y="4533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168024" y="1792889"/>
            <a:ext cx="3962" cy="9067"/>
          </a:xfrm>
          <a:custGeom>
            <a:avLst/>
            <a:gdLst/>
            <a:ahLst/>
            <a:cxnLst/>
            <a:rect l="l" t="t" r="r" b="b"/>
            <a:pathLst>
              <a:path w="3962" h="9067">
                <a:moveTo>
                  <a:pt x="0" y="4533"/>
                </a:moveTo>
                <a:lnTo>
                  <a:pt x="0" y="7035"/>
                </a:lnTo>
                <a:lnTo>
                  <a:pt x="889" y="9067"/>
                </a:lnTo>
                <a:lnTo>
                  <a:pt x="1993" y="9067"/>
                </a:lnTo>
                <a:lnTo>
                  <a:pt x="3086" y="9067"/>
                </a:lnTo>
                <a:lnTo>
                  <a:pt x="3962" y="7035"/>
                </a:lnTo>
                <a:lnTo>
                  <a:pt x="3962" y="4533"/>
                </a:lnTo>
                <a:lnTo>
                  <a:pt x="3962" y="2032"/>
                </a:lnTo>
                <a:lnTo>
                  <a:pt x="3086" y="0"/>
                </a:lnTo>
                <a:lnTo>
                  <a:pt x="1993" y="0"/>
                </a:lnTo>
                <a:lnTo>
                  <a:pt x="889" y="0"/>
                </a:lnTo>
                <a:lnTo>
                  <a:pt x="0" y="2032"/>
                </a:lnTo>
                <a:lnTo>
                  <a:pt x="0" y="4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149494" y="1789973"/>
            <a:ext cx="2895" cy="6629"/>
          </a:xfrm>
          <a:custGeom>
            <a:avLst/>
            <a:gdLst/>
            <a:ahLst/>
            <a:cxnLst/>
            <a:rect l="l" t="t" r="r" b="b"/>
            <a:pathLst>
              <a:path w="2895" h="6629">
                <a:moveTo>
                  <a:pt x="0" y="3314"/>
                </a:moveTo>
                <a:lnTo>
                  <a:pt x="647" y="6629"/>
                </a:lnTo>
                <a:lnTo>
                  <a:pt x="2895" y="3314"/>
                </a:lnTo>
                <a:lnTo>
                  <a:pt x="2247" y="0"/>
                </a:lnTo>
                <a:lnTo>
                  <a:pt x="0" y="3314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149494" y="1789973"/>
            <a:ext cx="2895" cy="6629"/>
          </a:xfrm>
          <a:custGeom>
            <a:avLst/>
            <a:gdLst/>
            <a:ahLst/>
            <a:cxnLst/>
            <a:rect l="l" t="t" r="r" b="b"/>
            <a:pathLst>
              <a:path w="2895" h="6629">
                <a:moveTo>
                  <a:pt x="0" y="3314"/>
                </a:moveTo>
                <a:lnTo>
                  <a:pt x="0" y="5143"/>
                </a:lnTo>
                <a:lnTo>
                  <a:pt x="647" y="6629"/>
                </a:lnTo>
                <a:lnTo>
                  <a:pt x="1447" y="6629"/>
                </a:lnTo>
                <a:lnTo>
                  <a:pt x="2247" y="6629"/>
                </a:lnTo>
                <a:lnTo>
                  <a:pt x="2895" y="5143"/>
                </a:lnTo>
                <a:lnTo>
                  <a:pt x="2895" y="3314"/>
                </a:lnTo>
                <a:lnTo>
                  <a:pt x="2895" y="1485"/>
                </a:lnTo>
                <a:lnTo>
                  <a:pt x="2247" y="0"/>
                </a:lnTo>
                <a:lnTo>
                  <a:pt x="1447" y="0"/>
                </a:lnTo>
                <a:lnTo>
                  <a:pt x="647" y="0"/>
                </a:lnTo>
                <a:lnTo>
                  <a:pt x="0" y="1485"/>
                </a:lnTo>
                <a:lnTo>
                  <a:pt x="0" y="3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167709" y="1842693"/>
            <a:ext cx="3289" cy="7531"/>
          </a:xfrm>
          <a:custGeom>
            <a:avLst/>
            <a:gdLst/>
            <a:ahLst/>
            <a:cxnLst/>
            <a:rect l="l" t="t" r="r" b="b"/>
            <a:pathLst>
              <a:path w="3289" h="7531">
                <a:moveTo>
                  <a:pt x="0" y="3771"/>
                </a:moveTo>
                <a:lnTo>
                  <a:pt x="736" y="7531"/>
                </a:lnTo>
                <a:lnTo>
                  <a:pt x="3289" y="5854"/>
                </a:lnTo>
                <a:lnTo>
                  <a:pt x="3289" y="1689"/>
                </a:lnTo>
                <a:lnTo>
                  <a:pt x="736" y="0"/>
                </a:lnTo>
                <a:lnTo>
                  <a:pt x="0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167709" y="1842693"/>
            <a:ext cx="3289" cy="7531"/>
          </a:xfrm>
          <a:custGeom>
            <a:avLst/>
            <a:gdLst/>
            <a:ahLst/>
            <a:cxnLst/>
            <a:rect l="l" t="t" r="r" b="b"/>
            <a:pathLst>
              <a:path w="3289" h="7531">
                <a:moveTo>
                  <a:pt x="0" y="3771"/>
                </a:moveTo>
                <a:lnTo>
                  <a:pt x="0" y="5854"/>
                </a:lnTo>
                <a:lnTo>
                  <a:pt x="736" y="7531"/>
                </a:lnTo>
                <a:lnTo>
                  <a:pt x="1638" y="7531"/>
                </a:lnTo>
                <a:lnTo>
                  <a:pt x="2552" y="7531"/>
                </a:lnTo>
                <a:lnTo>
                  <a:pt x="3289" y="5854"/>
                </a:lnTo>
                <a:lnTo>
                  <a:pt x="3289" y="3771"/>
                </a:lnTo>
                <a:lnTo>
                  <a:pt x="3289" y="1689"/>
                </a:lnTo>
                <a:lnTo>
                  <a:pt x="2552" y="0"/>
                </a:lnTo>
                <a:lnTo>
                  <a:pt x="1638" y="0"/>
                </a:lnTo>
                <a:lnTo>
                  <a:pt x="736" y="0"/>
                </a:lnTo>
                <a:lnTo>
                  <a:pt x="0" y="1689"/>
                </a:lnTo>
                <a:lnTo>
                  <a:pt x="0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150099" y="1839074"/>
            <a:ext cx="3302" cy="7543"/>
          </a:xfrm>
          <a:custGeom>
            <a:avLst/>
            <a:gdLst/>
            <a:ahLst/>
            <a:cxnLst/>
            <a:rect l="l" t="t" r="r" b="b"/>
            <a:pathLst>
              <a:path w="3301" h="7543">
                <a:moveTo>
                  <a:pt x="0" y="3771"/>
                </a:moveTo>
                <a:lnTo>
                  <a:pt x="749" y="7543"/>
                </a:lnTo>
                <a:lnTo>
                  <a:pt x="3302" y="5854"/>
                </a:lnTo>
                <a:lnTo>
                  <a:pt x="3302" y="1689"/>
                </a:lnTo>
                <a:lnTo>
                  <a:pt x="749" y="0"/>
                </a:lnTo>
                <a:lnTo>
                  <a:pt x="0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150099" y="1839074"/>
            <a:ext cx="3302" cy="7543"/>
          </a:xfrm>
          <a:custGeom>
            <a:avLst/>
            <a:gdLst/>
            <a:ahLst/>
            <a:cxnLst/>
            <a:rect l="l" t="t" r="r" b="b"/>
            <a:pathLst>
              <a:path w="3301" h="7543">
                <a:moveTo>
                  <a:pt x="0" y="3771"/>
                </a:moveTo>
                <a:lnTo>
                  <a:pt x="0" y="5854"/>
                </a:lnTo>
                <a:lnTo>
                  <a:pt x="749" y="7543"/>
                </a:lnTo>
                <a:lnTo>
                  <a:pt x="1651" y="7543"/>
                </a:lnTo>
                <a:lnTo>
                  <a:pt x="2552" y="7543"/>
                </a:lnTo>
                <a:lnTo>
                  <a:pt x="3302" y="5854"/>
                </a:lnTo>
                <a:lnTo>
                  <a:pt x="3302" y="3771"/>
                </a:lnTo>
                <a:lnTo>
                  <a:pt x="3302" y="1689"/>
                </a:lnTo>
                <a:lnTo>
                  <a:pt x="2552" y="0"/>
                </a:lnTo>
                <a:lnTo>
                  <a:pt x="1651" y="0"/>
                </a:lnTo>
                <a:lnTo>
                  <a:pt x="749" y="0"/>
                </a:lnTo>
                <a:lnTo>
                  <a:pt x="0" y="1689"/>
                </a:lnTo>
                <a:lnTo>
                  <a:pt x="0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149692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149692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40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143268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11" y="0"/>
                </a:lnTo>
                <a:lnTo>
                  <a:pt x="3632" y="0"/>
                </a:lnTo>
                <a:lnTo>
                  <a:pt x="0" y="5486"/>
                </a:lnTo>
                <a:lnTo>
                  <a:pt x="0" y="18999"/>
                </a:lnTo>
                <a:lnTo>
                  <a:pt x="3632" y="24472"/>
                </a:lnTo>
                <a:lnTo>
                  <a:pt x="12611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143268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11" y="24472"/>
                </a:lnTo>
                <a:lnTo>
                  <a:pt x="8128" y="24472"/>
                </a:lnTo>
                <a:lnTo>
                  <a:pt x="3632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32" y="0"/>
                </a:lnTo>
                <a:lnTo>
                  <a:pt x="8128" y="0"/>
                </a:lnTo>
                <a:lnTo>
                  <a:pt x="12611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136830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136830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40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130400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32" y="0"/>
                </a:lnTo>
                <a:lnTo>
                  <a:pt x="0" y="5486"/>
                </a:lnTo>
                <a:lnTo>
                  <a:pt x="0" y="18999"/>
                </a:lnTo>
                <a:lnTo>
                  <a:pt x="3632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130400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32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32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123963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57" y="0"/>
                </a:lnTo>
                <a:lnTo>
                  <a:pt x="0" y="5486"/>
                </a:lnTo>
                <a:lnTo>
                  <a:pt x="0" y="18999"/>
                </a:lnTo>
                <a:lnTo>
                  <a:pt x="3657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123963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57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57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117531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117531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111101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111101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104664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104664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40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98232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98232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91796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5486"/>
                </a:lnTo>
                <a:lnTo>
                  <a:pt x="12636" y="0"/>
                </a:lnTo>
                <a:lnTo>
                  <a:pt x="3657" y="0"/>
                </a:lnTo>
                <a:lnTo>
                  <a:pt x="0" y="5486"/>
                </a:lnTo>
                <a:lnTo>
                  <a:pt x="0" y="18999"/>
                </a:lnTo>
                <a:lnTo>
                  <a:pt x="3657" y="24472"/>
                </a:lnTo>
                <a:lnTo>
                  <a:pt x="12636" y="24472"/>
                </a:lnTo>
                <a:lnTo>
                  <a:pt x="16268" y="18999"/>
                </a:lnTo>
                <a:lnTo>
                  <a:pt x="16268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91796" y="1808069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42"/>
                </a:moveTo>
                <a:lnTo>
                  <a:pt x="16268" y="18999"/>
                </a:lnTo>
                <a:lnTo>
                  <a:pt x="12636" y="24472"/>
                </a:lnTo>
                <a:lnTo>
                  <a:pt x="8140" y="24472"/>
                </a:lnTo>
                <a:lnTo>
                  <a:pt x="3657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57" y="0"/>
                </a:lnTo>
                <a:lnTo>
                  <a:pt x="8140" y="0"/>
                </a:lnTo>
                <a:lnTo>
                  <a:pt x="12636" y="0"/>
                </a:lnTo>
                <a:lnTo>
                  <a:pt x="16268" y="5486"/>
                </a:lnTo>
                <a:lnTo>
                  <a:pt x="16268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085385" y="1808069"/>
            <a:ext cx="16256" cy="24472"/>
          </a:xfrm>
          <a:custGeom>
            <a:avLst/>
            <a:gdLst/>
            <a:ahLst/>
            <a:cxnLst/>
            <a:rect l="l" t="t" r="r" b="b"/>
            <a:pathLst>
              <a:path w="16255" h="24472">
                <a:moveTo>
                  <a:pt x="16255" y="12242"/>
                </a:moveTo>
                <a:lnTo>
                  <a:pt x="16255" y="5486"/>
                </a:lnTo>
                <a:lnTo>
                  <a:pt x="12611" y="0"/>
                </a:lnTo>
                <a:lnTo>
                  <a:pt x="3632" y="0"/>
                </a:lnTo>
                <a:lnTo>
                  <a:pt x="0" y="5486"/>
                </a:lnTo>
                <a:lnTo>
                  <a:pt x="0" y="18999"/>
                </a:lnTo>
                <a:lnTo>
                  <a:pt x="3632" y="24472"/>
                </a:lnTo>
                <a:lnTo>
                  <a:pt x="12611" y="24472"/>
                </a:lnTo>
                <a:lnTo>
                  <a:pt x="16255" y="18999"/>
                </a:lnTo>
                <a:lnTo>
                  <a:pt x="16255" y="1224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085385" y="1808069"/>
            <a:ext cx="16256" cy="24472"/>
          </a:xfrm>
          <a:custGeom>
            <a:avLst/>
            <a:gdLst/>
            <a:ahLst/>
            <a:cxnLst/>
            <a:rect l="l" t="t" r="r" b="b"/>
            <a:pathLst>
              <a:path w="16255" h="24472">
                <a:moveTo>
                  <a:pt x="16255" y="12242"/>
                </a:moveTo>
                <a:lnTo>
                  <a:pt x="16255" y="18999"/>
                </a:lnTo>
                <a:lnTo>
                  <a:pt x="12611" y="24472"/>
                </a:lnTo>
                <a:lnTo>
                  <a:pt x="8115" y="24472"/>
                </a:lnTo>
                <a:lnTo>
                  <a:pt x="3632" y="24472"/>
                </a:lnTo>
                <a:lnTo>
                  <a:pt x="0" y="18999"/>
                </a:lnTo>
                <a:lnTo>
                  <a:pt x="0" y="12242"/>
                </a:lnTo>
                <a:lnTo>
                  <a:pt x="0" y="5486"/>
                </a:lnTo>
                <a:lnTo>
                  <a:pt x="3632" y="0"/>
                </a:lnTo>
                <a:lnTo>
                  <a:pt x="8115" y="0"/>
                </a:lnTo>
                <a:lnTo>
                  <a:pt x="12611" y="0"/>
                </a:lnTo>
                <a:lnTo>
                  <a:pt x="16255" y="5486"/>
                </a:lnTo>
                <a:lnTo>
                  <a:pt x="16255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037154" y="1797025"/>
            <a:ext cx="61302" cy="4654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037145" y="1797020"/>
            <a:ext cx="61302" cy="46545"/>
          </a:xfrm>
          <a:custGeom>
            <a:avLst/>
            <a:gdLst/>
            <a:ahLst/>
            <a:cxnLst/>
            <a:rect l="l" t="t" r="r" b="b"/>
            <a:pathLst>
              <a:path w="61302" h="46545">
                <a:moveTo>
                  <a:pt x="51485" y="0"/>
                </a:moveTo>
                <a:lnTo>
                  <a:pt x="9829" y="0"/>
                </a:lnTo>
                <a:lnTo>
                  <a:pt x="4406" y="0"/>
                </a:lnTo>
                <a:lnTo>
                  <a:pt x="0" y="10426"/>
                </a:lnTo>
                <a:lnTo>
                  <a:pt x="0" y="23266"/>
                </a:lnTo>
                <a:lnTo>
                  <a:pt x="0" y="36131"/>
                </a:lnTo>
                <a:lnTo>
                  <a:pt x="4406" y="46545"/>
                </a:lnTo>
                <a:lnTo>
                  <a:pt x="9829" y="46545"/>
                </a:lnTo>
                <a:lnTo>
                  <a:pt x="51485" y="46545"/>
                </a:lnTo>
                <a:lnTo>
                  <a:pt x="56895" y="46545"/>
                </a:lnTo>
                <a:lnTo>
                  <a:pt x="61302" y="36131"/>
                </a:lnTo>
                <a:lnTo>
                  <a:pt x="61302" y="23266"/>
                </a:lnTo>
                <a:lnTo>
                  <a:pt x="61302" y="10426"/>
                </a:lnTo>
                <a:lnTo>
                  <a:pt x="56895" y="0"/>
                </a:lnTo>
                <a:lnTo>
                  <a:pt x="514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620633" y="1799743"/>
            <a:ext cx="428701" cy="4109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620633" y="1799747"/>
            <a:ext cx="428701" cy="41097"/>
          </a:xfrm>
          <a:custGeom>
            <a:avLst/>
            <a:gdLst/>
            <a:ahLst/>
            <a:cxnLst/>
            <a:rect l="l" t="t" r="r" b="b"/>
            <a:pathLst>
              <a:path w="428701" h="41097">
                <a:moveTo>
                  <a:pt x="421259" y="0"/>
                </a:moveTo>
                <a:lnTo>
                  <a:pt x="7454" y="0"/>
                </a:lnTo>
                <a:lnTo>
                  <a:pt x="3327" y="0"/>
                </a:lnTo>
                <a:lnTo>
                  <a:pt x="0" y="9194"/>
                </a:lnTo>
                <a:lnTo>
                  <a:pt x="0" y="20548"/>
                </a:lnTo>
                <a:lnTo>
                  <a:pt x="0" y="31902"/>
                </a:lnTo>
                <a:lnTo>
                  <a:pt x="3327" y="41097"/>
                </a:lnTo>
                <a:lnTo>
                  <a:pt x="7454" y="41097"/>
                </a:lnTo>
                <a:lnTo>
                  <a:pt x="421259" y="41097"/>
                </a:lnTo>
                <a:lnTo>
                  <a:pt x="425361" y="41097"/>
                </a:lnTo>
                <a:lnTo>
                  <a:pt x="428701" y="31902"/>
                </a:lnTo>
                <a:lnTo>
                  <a:pt x="428701" y="20548"/>
                </a:lnTo>
                <a:lnTo>
                  <a:pt x="428701" y="9194"/>
                </a:lnTo>
                <a:lnTo>
                  <a:pt x="425361" y="0"/>
                </a:lnTo>
                <a:lnTo>
                  <a:pt x="42125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056551" y="1843563"/>
            <a:ext cx="10655" cy="45529"/>
          </a:xfrm>
          <a:custGeom>
            <a:avLst/>
            <a:gdLst/>
            <a:ahLst/>
            <a:cxnLst/>
            <a:rect l="l" t="t" r="r" b="b"/>
            <a:pathLst>
              <a:path w="10655" h="45529">
                <a:moveTo>
                  <a:pt x="10655" y="0"/>
                </a:moveTo>
                <a:lnTo>
                  <a:pt x="0" y="0"/>
                </a:lnTo>
                <a:lnTo>
                  <a:pt x="4991" y="45529"/>
                </a:lnTo>
                <a:lnTo>
                  <a:pt x="10655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056551" y="1843563"/>
            <a:ext cx="10655" cy="45529"/>
          </a:xfrm>
          <a:custGeom>
            <a:avLst/>
            <a:gdLst/>
            <a:ahLst/>
            <a:cxnLst/>
            <a:rect l="l" t="t" r="r" b="b"/>
            <a:pathLst>
              <a:path w="10655" h="45529">
                <a:moveTo>
                  <a:pt x="10655" y="0"/>
                </a:moveTo>
                <a:lnTo>
                  <a:pt x="4991" y="45529"/>
                </a:lnTo>
                <a:lnTo>
                  <a:pt x="0" y="0"/>
                </a:lnTo>
                <a:lnTo>
                  <a:pt x="1065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061539" y="1843562"/>
            <a:ext cx="20599" cy="48488"/>
          </a:xfrm>
          <a:custGeom>
            <a:avLst/>
            <a:gdLst/>
            <a:ahLst/>
            <a:cxnLst/>
            <a:rect l="l" t="t" r="r" b="b"/>
            <a:pathLst>
              <a:path w="20599" h="48488">
                <a:moveTo>
                  <a:pt x="20599" y="0"/>
                </a:moveTo>
                <a:lnTo>
                  <a:pt x="5664" y="0"/>
                </a:lnTo>
                <a:lnTo>
                  <a:pt x="0" y="45529"/>
                </a:lnTo>
                <a:lnTo>
                  <a:pt x="139" y="48488"/>
                </a:lnTo>
                <a:lnTo>
                  <a:pt x="11531" y="48488"/>
                </a:lnTo>
                <a:lnTo>
                  <a:pt x="20599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061539" y="1843562"/>
            <a:ext cx="20599" cy="48488"/>
          </a:xfrm>
          <a:custGeom>
            <a:avLst/>
            <a:gdLst/>
            <a:ahLst/>
            <a:cxnLst/>
            <a:rect l="l" t="t" r="r" b="b"/>
            <a:pathLst>
              <a:path w="20599" h="48488">
                <a:moveTo>
                  <a:pt x="20599" y="0"/>
                </a:moveTo>
                <a:lnTo>
                  <a:pt x="11531" y="48488"/>
                </a:lnTo>
                <a:lnTo>
                  <a:pt x="139" y="48488"/>
                </a:lnTo>
                <a:lnTo>
                  <a:pt x="0" y="45529"/>
                </a:lnTo>
                <a:lnTo>
                  <a:pt x="5664" y="0"/>
                </a:lnTo>
                <a:lnTo>
                  <a:pt x="2059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067468" y="1736731"/>
            <a:ext cx="23279" cy="73609"/>
          </a:xfrm>
          <a:custGeom>
            <a:avLst/>
            <a:gdLst/>
            <a:ahLst/>
            <a:cxnLst/>
            <a:rect l="l" t="t" r="r" b="b"/>
            <a:pathLst>
              <a:path w="23279" h="73609">
                <a:moveTo>
                  <a:pt x="0" y="73609"/>
                </a:moveTo>
                <a:lnTo>
                  <a:pt x="19151" y="73609"/>
                </a:lnTo>
                <a:lnTo>
                  <a:pt x="23279" y="0"/>
                </a:lnTo>
                <a:lnTo>
                  <a:pt x="11366" y="0"/>
                </a:lnTo>
                <a:lnTo>
                  <a:pt x="0" y="73609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67468" y="1736731"/>
            <a:ext cx="23279" cy="73609"/>
          </a:xfrm>
          <a:custGeom>
            <a:avLst/>
            <a:gdLst/>
            <a:ahLst/>
            <a:cxnLst/>
            <a:rect l="l" t="t" r="r" b="b"/>
            <a:pathLst>
              <a:path w="23279" h="73609">
                <a:moveTo>
                  <a:pt x="0" y="73609"/>
                </a:moveTo>
                <a:lnTo>
                  <a:pt x="19151" y="73609"/>
                </a:lnTo>
                <a:lnTo>
                  <a:pt x="23279" y="0"/>
                </a:lnTo>
                <a:lnTo>
                  <a:pt x="11366" y="0"/>
                </a:lnTo>
                <a:lnTo>
                  <a:pt x="0" y="736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058860" y="1736675"/>
            <a:ext cx="19050" cy="73609"/>
          </a:xfrm>
          <a:custGeom>
            <a:avLst/>
            <a:gdLst/>
            <a:ahLst/>
            <a:cxnLst/>
            <a:rect l="l" t="t" r="r" b="b"/>
            <a:pathLst>
              <a:path w="19050" h="73609">
                <a:moveTo>
                  <a:pt x="15684" y="0"/>
                </a:moveTo>
                <a:lnTo>
                  <a:pt x="0" y="60197"/>
                </a:lnTo>
                <a:lnTo>
                  <a:pt x="1574" y="61645"/>
                </a:lnTo>
                <a:lnTo>
                  <a:pt x="5676" y="66090"/>
                </a:lnTo>
                <a:lnTo>
                  <a:pt x="7683" y="73609"/>
                </a:lnTo>
                <a:lnTo>
                  <a:pt x="19050" y="0"/>
                </a:lnTo>
                <a:lnTo>
                  <a:pt x="15684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058860" y="1736675"/>
            <a:ext cx="19050" cy="73609"/>
          </a:xfrm>
          <a:custGeom>
            <a:avLst/>
            <a:gdLst/>
            <a:ahLst/>
            <a:cxnLst/>
            <a:rect l="l" t="t" r="r" b="b"/>
            <a:pathLst>
              <a:path w="19050" h="73609">
                <a:moveTo>
                  <a:pt x="7683" y="73609"/>
                </a:moveTo>
                <a:lnTo>
                  <a:pt x="5676" y="66090"/>
                </a:lnTo>
                <a:lnTo>
                  <a:pt x="3632" y="63868"/>
                </a:lnTo>
                <a:lnTo>
                  <a:pt x="1574" y="61645"/>
                </a:lnTo>
                <a:lnTo>
                  <a:pt x="0" y="60197"/>
                </a:lnTo>
                <a:lnTo>
                  <a:pt x="15684" y="0"/>
                </a:lnTo>
                <a:lnTo>
                  <a:pt x="19050" y="0"/>
                </a:lnTo>
                <a:lnTo>
                  <a:pt x="7683" y="736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614281" y="2125636"/>
            <a:ext cx="16789" cy="114007"/>
          </a:xfrm>
          <a:custGeom>
            <a:avLst/>
            <a:gdLst/>
            <a:ahLst/>
            <a:cxnLst/>
            <a:rect l="l" t="t" r="r" b="b"/>
            <a:pathLst>
              <a:path w="16789" h="114007">
                <a:moveTo>
                  <a:pt x="16789" y="67792"/>
                </a:moveTo>
                <a:lnTo>
                  <a:pt x="16789" y="0"/>
                </a:lnTo>
                <a:lnTo>
                  <a:pt x="0" y="41567"/>
                </a:lnTo>
                <a:lnTo>
                  <a:pt x="0" y="114007"/>
                </a:lnTo>
                <a:lnTo>
                  <a:pt x="16789" y="6779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614281" y="2125636"/>
            <a:ext cx="16789" cy="114007"/>
          </a:xfrm>
          <a:custGeom>
            <a:avLst/>
            <a:gdLst/>
            <a:ahLst/>
            <a:cxnLst/>
            <a:rect l="l" t="t" r="r" b="b"/>
            <a:pathLst>
              <a:path w="16789" h="114007">
                <a:moveTo>
                  <a:pt x="16789" y="67792"/>
                </a:moveTo>
                <a:lnTo>
                  <a:pt x="0" y="114007"/>
                </a:lnTo>
                <a:lnTo>
                  <a:pt x="0" y="41567"/>
                </a:lnTo>
                <a:lnTo>
                  <a:pt x="16789" y="0"/>
                </a:lnTo>
                <a:lnTo>
                  <a:pt x="16789" y="677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611863" y="2167204"/>
            <a:ext cx="0" cy="72440"/>
          </a:xfrm>
          <a:custGeom>
            <a:avLst/>
            <a:gdLst/>
            <a:ahLst/>
            <a:cxnLst/>
            <a:rect l="l" t="t" r="r" b="b"/>
            <a:pathLst>
              <a:path h="72440">
                <a:moveTo>
                  <a:pt x="0" y="0"/>
                </a:moveTo>
                <a:lnTo>
                  <a:pt x="0" y="72440"/>
                </a:lnTo>
              </a:path>
            </a:pathLst>
          </a:custGeom>
          <a:ln w="6108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611863" y="2163680"/>
            <a:ext cx="0" cy="79489"/>
          </a:xfrm>
          <a:custGeom>
            <a:avLst/>
            <a:gdLst/>
            <a:ahLst/>
            <a:cxnLst/>
            <a:rect l="l" t="t" r="r" b="b"/>
            <a:pathLst>
              <a:path h="79489">
                <a:moveTo>
                  <a:pt x="0" y="0"/>
                </a:moveTo>
                <a:lnTo>
                  <a:pt x="0" y="79489"/>
                </a:lnTo>
              </a:path>
            </a:pathLst>
          </a:custGeom>
          <a:ln w="131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609441" y="2125636"/>
            <a:ext cx="21628" cy="41567"/>
          </a:xfrm>
          <a:custGeom>
            <a:avLst/>
            <a:gdLst/>
            <a:ahLst/>
            <a:cxnLst/>
            <a:rect l="l" t="t" r="r" b="b"/>
            <a:pathLst>
              <a:path w="21628" h="41567">
                <a:moveTo>
                  <a:pt x="17894" y="0"/>
                </a:moveTo>
                <a:lnTo>
                  <a:pt x="0" y="41567"/>
                </a:lnTo>
                <a:lnTo>
                  <a:pt x="4838" y="41567"/>
                </a:lnTo>
                <a:lnTo>
                  <a:pt x="21628" y="0"/>
                </a:lnTo>
                <a:lnTo>
                  <a:pt x="17894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609441" y="2125636"/>
            <a:ext cx="21628" cy="41567"/>
          </a:xfrm>
          <a:custGeom>
            <a:avLst/>
            <a:gdLst/>
            <a:ahLst/>
            <a:cxnLst/>
            <a:rect l="l" t="t" r="r" b="b"/>
            <a:pathLst>
              <a:path w="21628" h="41567">
                <a:moveTo>
                  <a:pt x="17894" y="0"/>
                </a:moveTo>
                <a:lnTo>
                  <a:pt x="21628" y="0"/>
                </a:lnTo>
                <a:lnTo>
                  <a:pt x="4838" y="41567"/>
                </a:lnTo>
                <a:lnTo>
                  <a:pt x="0" y="41567"/>
                </a:lnTo>
                <a:lnTo>
                  <a:pt x="1789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617541" y="2156919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393" y="0"/>
                </a:lnTo>
                <a:lnTo>
                  <a:pt x="0" y="3771"/>
                </a:lnTo>
                <a:lnTo>
                  <a:pt x="1371" y="7543"/>
                </a:lnTo>
                <a:lnTo>
                  <a:pt x="1752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617541" y="2156919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1752" y="5854"/>
                </a:lnTo>
                <a:lnTo>
                  <a:pt x="1371" y="7543"/>
                </a:lnTo>
                <a:lnTo>
                  <a:pt x="889" y="7543"/>
                </a:lnTo>
                <a:lnTo>
                  <a:pt x="393" y="7543"/>
                </a:lnTo>
                <a:lnTo>
                  <a:pt x="0" y="5854"/>
                </a:lnTo>
                <a:lnTo>
                  <a:pt x="0" y="3771"/>
                </a:lnTo>
                <a:lnTo>
                  <a:pt x="0" y="1689"/>
                </a:lnTo>
                <a:lnTo>
                  <a:pt x="393" y="0"/>
                </a:lnTo>
                <a:lnTo>
                  <a:pt x="889" y="0"/>
                </a:lnTo>
                <a:lnTo>
                  <a:pt x="1371" y="0"/>
                </a:lnTo>
                <a:lnTo>
                  <a:pt x="1752" y="1689"/>
                </a:lnTo>
                <a:lnTo>
                  <a:pt x="1752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627246" y="2149643"/>
            <a:ext cx="1155" cy="4978"/>
          </a:xfrm>
          <a:custGeom>
            <a:avLst/>
            <a:gdLst/>
            <a:ahLst/>
            <a:cxnLst/>
            <a:rect l="l" t="t" r="r" b="b"/>
            <a:pathLst>
              <a:path w="1155" h="4978">
                <a:moveTo>
                  <a:pt x="1155" y="2489"/>
                </a:moveTo>
                <a:lnTo>
                  <a:pt x="1155" y="3860"/>
                </a:lnTo>
                <a:lnTo>
                  <a:pt x="889" y="4978"/>
                </a:lnTo>
                <a:lnTo>
                  <a:pt x="254" y="4978"/>
                </a:lnTo>
                <a:lnTo>
                  <a:pt x="0" y="3860"/>
                </a:lnTo>
                <a:lnTo>
                  <a:pt x="0" y="1104"/>
                </a:lnTo>
                <a:lnTo>
                  <a:pt x="254" y="0"/>
                </a:lnTo>
                <a:lnTo>
                  <a:pt x="889" y="0"/>
                </a:lnTo>
                <a:lnTo>
                  <a:pt x="1155" y="1104"/>
                </a:lnTo>
                <a:lnTo>
                  <a:pt x="1155" y="248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627246" y="2149643"/>
            <a:ext cx="1155" cy="4978"/>
          </a:xfrm>
          <a:custGeom>
            <a:avLst/>
            <a:gdLst/>
            <a:ahLst/>
            <a:cxnLst/>
            <a:rect l="l" t="t" r="r" b="b"/>
            <a:pathLst>
              <a:path w="1155" h="4978">
                <a:moveTo>
                  <a:pt x="1155" y="2489"/>
                </a:moveTo>
                <a:lnTo>
                  <a:pt x="1155" y="3860"/>
                </a:lnTo>
                <a:lnTo>
                  <a:pt x="889" y="4978"/>
                </a:lnTo>
                <a:lnTo>
                  <a:pt x="584" y="4978"/>
                </a:lnTo>
                <a:lnTo>
                  <a:pt x="254" y="4978"/>
                </a:lnTo>
                <a:lnTo>
                  <a:pt x="0" y="3860"/>
                </a:lnTo>
                <a:lnTo>
                  <a:pt x="0" y="2489"/>
                </a:lnTo>
                <a:lnTo>
                  <a:pt x="0" y="1104"/>
                </a:lnTo>
                <a:lnTo>
                  <a:pt x="254" y="0"/>
                </a:lnTo>
                <a:lnTo>
                  <a:pt x="584" y="0"/>
                </a:lnTo>
                <a:lnTo>
                  <a:pt x="889" y="0"/>
                </a:lnTo>
                <a:lnTo>
                  <a:pt x="1155" y="1104"/>
                </a:lnTo>
                <a:lnTo>
                  <a:pt x="1155" y="24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617541" y="2203152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393" y="0"/>
                </a:lnTo>
                <a:lnTo>
                  <a:pt x="0" y="3771"/>
                </a:lnTo>
                <a:lnTo>
                  <a:pt x="1371" y="7543"/>
                </a:lnTo>
                <a:lnTo>
                  <a:pt x="1752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617541" y="2203152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1752" y="5854"/>
                </a:lnTo>
                <a:lnTo>
                  <a:pt x="1371" y="7543"/>
                </a:lnTo>
                <a:lnTo>
                  <a:pt x="889" y="7543"/>
                </a:lnTo>
                <a:lnTo>
                  <a:pt x="393" y="7543"/>
                </a:lnTo>
                <a:lnTo>
                  <a:pt x="0" y="5854"/>
                </a:lnTo>
                <a:lnTo>
                  <a:pt x="0" y="3771"/>
                </a:lnTo>
                <a:lnTo>
                  <a:pt x="0" y="1689"/>
                </a:lnTo>
                <a:lnTo>
                  <a:pt x="393" y="0"/>
                </a:lnTo>
                <a:lnTo>
                  <a:pt x="889" y="0"/>
                </a:lnTo>
                <a:lnTo>
                  <a:pt x="1371" y="0"/>
                </a:lnTo>
                <a:lnTo>
                  <a:pt x="1752" y="1689"/>
                </a:lnTo>
                <a:lnTo>
                  <a:pt x="1752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144825" y="2133052"/>
            <a:ext cx="31597" cy="100330"/>
          </a:xfrm>
          <a:custGeom>
            <a:avLst/>
            <a:gdLst/>
            <a:ahLst/>
            <a:cxnLst/>
            <a:rect l="l" t="t" r="r" b="b"/>
            <a:pathLst>
              <a:path w="31597" h="100330">
                <a:moveTo>
                  <a:pt x="0" y="68948"/>
                </a:moveTo>
                <a:lnTo>
                  <a:pt x="31597" y="100329"/>
                </a:lnTo>
                <a:lnTo>
                  <a:pt x="31597" y="21869"/>
                </a:lnTo>
                <a:lnTo>
                  <a:pt x="0" y="0"/>
                </a:lnTo>
                <a:lnTo>
                  <a:pt x="0" y="68948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144825" y="2133052"/>
            <a:ext cx="31597" cy="100330"/>
          </a:xfrm>
          <a:custGeom>
            <a:avLst/>
            <a:gdLst/>
            <a:ahLst/>
            <a:cxnLst/>
            <a:rect l="l" t="t" r="r" b="b"/>
            <a:pathLst>
              <a:path w="31597" h="100330">
                <a:moveTo>
                  <a:pt x="0" y="68948"/>
                </a:moveTo>
                <a:lnTo>
                  <a:pt x="31597" y="100329"/>
                </a:lnTo>
                <a:lnTo>
                  <a:pt x="31597" y="21869"/>
                </a:lnTo>
                <a:lnTo>
                  <a:pt x="0" y="0"/>
                </a:lnTo>
                <a:lnTo>
                  <a:pt x="0" y="689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179934" y="2154923"/>
            <a:ext cx="0" cy="78460"/>
          </a:xfrm>
          <a:custGeom>
            <a:avLst/>
            <a:gdLst/>
            <a:ahLst/>
            <a:cxnLst/>
            <a:rect l="l" t="t" r="r" b="b"/>
            <a:pathLst>
              <a:path h="78460">
                <a:moveTo>
                  <a:pt x="0" y="0"/>
                </a:moveTo>
                <a:lnTo>
                  <a:pt x="0" y="78460"/>
                </a:lnTo>
              </a:path>
            </a:pathLst>
          </a:custGeom>
          <a:ln w="8293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179934" y="2151400"/>
            <a:ext cx="0" cy="85509"/>
          </a:xfrm>
          <a:custGeom>
            <a:avLst/>
            <a:gdLst/>
            <a:ahLst/>
            <a:cxnLst/>
            <a:rect l="l" t="t" r="r" b="b"/>
            <a:pathLst>
              <a:path h="85509">
                <a:moveTo>
                  <a:pt x="0" y="0"/>
                </a:moveTo>
                <a:lnTo>
                  <a:pt x="0" y="85509"/>
                </a:lnTo>
              </a:path>
            </a:pathLst>
          </a:custGeom>
          <a:ln w="153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144824" y="2133052"/>
            <a:ext cx="38620" cy="21856"/>
          </a:xfrm>
          <a:custGeom>
            <a:avLst/>
            <a:gdLst/>
            <a:ahLst/>
            <a:cxnLst/>
            <a:rect l="l" t="t" r="r" b="b"/>
            <a:pathLst>
              <a:path w="38620" h="21856">
                <a:moveTo>
                  <a:pt x="7035" y="0"/>
                </a:moveTo>
                <a:lnTo>
                  <a:pt x="0" y="0"/>
                </a:lnTo>
                <a:lnTo>
                  <a:pt x="31597" y="21856"/>
                </a:lnTo>
                <a:lnTo>
                  <a:pt x="38620" y="21856"/>
                </a:lnTo>
                <a:lnTo>
                  <a:pt x="7035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144824" y="2133052"/>
            <a:ext cx="38620" cy="21856"/>
          </a:xfrm>
          <a:custGeom>
            <a:avLst/>
            <a:gdLst/>
            <a:ahLst/>
            <a:cxnLst/>
            <a:rect l="l" t="t" r="r" b="b"/>
            <a:pathLst>
              <a:path w="38620" h="21856">
                <a:moveTo>
                  <a:pt x="7035" y="0"/>
                </a:moveTo>
                <a:lnTo>
                  <a:pt x="0" y="0"/>
                </a:lnTo>
                <a:lnTo>
                  <a:pt x="31597" y="21856"/>
                </a:lnTo>
                <a:lnTo>
                  <a:pt x="38620" y="21856"/>
                </a:lnTo>
                <a:lnTo>
                  <a:pt x="703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166989" y="2161123"/>
            <a:ext cx="3962" cy="9067"/>
          </a:xfrm>
          <a:custGeom>
            <a:avLst/>
            <a:gdLst/>
            <a:ahLst/>
            <a:cxnLst/>
            <a:rect l="l" t="t" r="r" b="b"/>
            <a:pathLst>
              <a:path w="3962" h="9067">
                <a:moveTo>
                  <a:pt x="0" y="4533"/>
                </a:moveTo>
                <a:lnTo>
                  <a:pt x="889" y="9067"/>
                </a:lnTo>
                <a:lnTo>
                  <a:pt x="3962" y="7035"/>
                </a:lnTo>
                <a:lnTo>
                  <a:pt x="3962" y="2032"/>
                </a:lnTo>
                <a:lnTo>
                  <a:pt x="889" y="0"/>
                </a:lnTo>
                <a:lnTo>
                  <a:pt x="0" y="4533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66989" y="2161123"/>
            <a:ext cx="3962" cy="9067"/>
          </a:xfrm>
          <a:custGeom>
            <a:avLst/>
            <a:gdLst/>
            <a:ahLst/>
            <a:cxnLst/>
            <a:rect l="l" t="t" r="r" b="b"/>
            <a:pathLst>
              <a:path w="3962" h="9067">
                <a:moveTo>
                  <a:pt x="0" y="4533"/>
                </a:moveTo>
                <a:lnTo>
                  <a:pt x="0" y="7035"/>
                </a:lnTo>
                <a:lnTo>
                  <a:pt x="889" y="9067"/>
                </a:lnTo>
                <a:lnTo>
                  <a:pt x="1993" y="9067"/>
                </a:lnTo>
                <a:lnTo>
                  <a:pt x="3086" y="9067"/>
                </a:lnTo>
                <a:lnTo>
                  <a:pt x="3962" y="7035"/>
                </a:lnTo>
                <a:lnTo>
                  <a:pt x="3962" y="4533"/>
                </a:lnTo>
                <a:lnTo>
                  <a:pt x="3962" y="2032"/>
                </a:lnTo>
                <a:lnTo>
                  <a:pt x="3086" y="0"/>
                </a:lnTo>
                <a:lnTo>
                  <a:pt x="1993" y="0"/>
                </a:lnTo>
                <a:lnTo>
                  <a:pt x="889" y="0"/>
                </a:lnTo>
                <a:lnTo>
                  <a:pt x="0" y="2032"/>
                </a:lnTo>
                <a:lnTo>
                  <a:pt x="0" y="4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51727" y="2148795"/>
            <a:ext cx="2895" cy="6604"/>
          </a:xfrm>
          <a:custGeom>
            <a:avLst/>
            <a:gdLst/>
            <a:ahLst/>
            <a:cxnLst/>
            <a:rect l="l" t="t" r="r" b="b"/>
            <a:pathLst>
              <a:path w="2895" h="6604">
                <a:moveTo>
                  <a:pt x="0" y="3301"/>
                </a:moveTo>
                <a:lnTo>
                  <a:pt x="635" y="6603"/>
                </a:lnTo>
                <a:lnTo>
                  <a:pt x="2895" y="3301"/>
                </a:lnTo>
                <a:lnTo>
                  <a:pt x="2247" y="0"/>
                </a:lnTo>
                <a:lnTo>
                  <a:pt x="0" y="330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151727" y="2148795"/>
            <a:ext cx="2895" cy="6604"/>
          </a:xfrm>
          <a:custGeom>
            <a:avLst/>
            <a:gdLst/>
            <a:ahLst/>
            <a:cxnLst/>
            <a:rect l="l" t="t" r="r" b="b"/>
            <a:pathLst>
              <a:path w="2895" h="6604">
                <a:moveTo>
                  <a:pt x="0" y="3301"/>
                </a:moveTo>
                <a:lnTo>
                  <a:pt x="0" y="5130"/>
                </a:lnTo>
                <a:lnTo>
                  <a:pt x="635" y="6603"/>
                </a:lnTo>
                <a:lnTo>
                  <a:pt x="1447" y="6603"/>
                </a:lnTo>
                <a:lnTo>
                  <a:pt x="2247" y="6603"/>
                </a:lnTo>
                <a:lnTo>
                  <a:pt x="2895" y="5130"/>
                </a:lnTo>
                <a:lnTo>
                  <a:pt x="2895" y="3301"/>
                </a:lnTo>
                <a:lnTo>
                  <a:pt x="2895" y="1473"/>
                </a:lnTo>
                <a:lnTo>
                  <a:pt x="2247" y="0"/>
                </a:lnTo>
                <a:lnTo>
                  <a:pt x="1447" y="0"/>
                </a:lnTo>
                <a:lnTo>
                  <a:pt x="635" y="0"/>
                </a:lnTo>
                <a:lnTo>
                  <a:pt x="0" y="1473"/>
                </a:lnTo>
                <a:lnTo>
                  <a:pt x="0" y="33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64475" y="2207335"/>
            <a:ext cx="3289" cy="7543"/>
          </a:xfrm>
          <a:custGeom>
            <a:avLst/>
            <a:gdLst/>
            <a:ahLst/>
            <a:cxnLst/>
            <a:rect l="l" t="t" r="r" b="b"/>
            <a:pathLst>
              <a:path w="3289" h="7543">
                <a:moveTo>
                  <a:pt x="0" y="3771"/>
                </a:moveTo>
                <a:lnTo>
                  <a:pt x="736" y="7543"/>
                </a:lnTo>
                <a:lnTo>
                  <a:pt x="3289" y="5854"/>
                </a:lnTo>
                <a:lnTo>
                  <a:pt x="3289" y="1689"/>
                </a:lnTo>
                <a:lnTo>
                  <a:pt x="736" y="0"/>
                </a:lnTo>
                <a:lnTo>
                  <a:pt x="0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64475" y="2207335"/>
            <a:ext cx="3289" cy="7543"/>
          </a:xfrm>
          <a:custGeom>
            <a:avLst/>
            <a:gdLst/>
            <a:ahLst/>
            <a:cxnLst/>
            <a:rect l="l" t="t" r="r" b="b"/>
            <a:pathLst>
              <a:path w="3289" h="7543">
                <a:moveTo>
                  <a:pt x="0" y="3771"/>
                </a:moveTo>
                <a:lnTo>
                  <a:pt x="0" y="5854"/>
                </a:lnTo>
                <a:lnTo>
                  <a:pt x="736" y="7543"/>
                </a:lnTo>
                <a:lnTo>
                  <a:pt x="1638" y="7543"/>
                </a:lnTo>
                <a:lnTo>
                  <a:pt x="2552" y="7543"/>
                </a:lnTo>
                <a:lnTo>
                  <a:pt x="3289" y="5854"/>
                </a:lnTo>
                <a:lnTo>
                  <a:pt x="3289" y="3771"/>
                </a:lnTo>
                <a:lnTo>
                  <a:pt x="3289" y="1689"/>
                </a:lnTo>
                <a:lnTo>
                  <a:pt x="2552" y="0"/>
                </a:lnTo>
                <a:lnTo>
                  <a:pt x="1638" y="0"/>
                </a:lnTo>
                <a:lnTo>
                  <a:pt x="736" y="0"/>
                </a:lnTo>
                <a:lnTo>
                  <a:pt x="0" y="1689"/>
                </a:lnTo>
                <a:lnTo>
                  <a:pt x="0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51698" y="2195397"/>
            <a:ext cx="3302" cy="7531"/>
          </a:xfrm>
          <a:custGeom>
            <a:avLst/>
            <a:gdLst/>
            <a:ahLst/>
            <a:cxnLst/>
            <a:rect l="l" t="t" r="r" b="b"/>
            <a:pathLst>
              <a:path w="3301" h="7531">
                <a:moveTo>
                  <a:pt x="0" y="3771"/>
                </a:moveTo>
                <a:lnTo>
                  <a:pt x="736" y="7531"/>
                </a:lnTo>
                <a:lnTo>
                  <a:pt x="3302" y="5854"/>
                </a:lnTo>
                <a:lnTo>
                  <a:pt x="3302" y="1689"/>
                </a:lnTo>
                <a:lnTo>
                  <a:pt x="736" y="0"/>
                </a:lnTo>
                <a:lnTo>
                  <a:pt x="0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151698" y="2195397"/>
            <a:ext cx="3302" cy="7531"/>
          </a:xfrm>
          <a:custGeom>
            <a:avLst/>
            <a:gdLst/>
            <a:ahLst/>
            <a:cxnLst/>
            <a:rect l="l" t="t" r="r" b="b"/>
            <a:pathLst>
              <a:path w="3301" h="7531">
                <a:moveTo>
                  <a:pt x="0" y="3771"/>
                </a:moveTo>
                <a:lnTo>
                  <a:pt x="0" y="5854"/>
                </a:lnTo>
                <a:lnTo>
                  <a:pt x="736" y="7531"/>
                </a:lnTo>
                <a:lnTo>
                  <a:pt x="1651" y="7531"/>
                </a:lnTo>
                <a:lnTo>
                  <a:pt x="2552" y="7531"/>
                </a:lnTo>
                <a:lnTo>
                  <a:pt x="3302" y="5854"/>
                </a:lnTo>
                <a:lnTo>
                  <a:pt x="3302" y="3771"/>
                </a:lnTo>
                <a:lnTo>
                  <a:pt x="3302" y="1689"/>
                </a:lnTo>
                <a:lnTo>
                  <a:pt x="2552" y="0"/>
                </a:lnTo>
                <a:lnTo>
                  <a:pt x="1651" y="0"/>
                </a:lnTo>
                <a:lnTo>
                  <a:pt x="736" y="0"/>
                </a:lnTo>
                <a:lnTo>
                  <a:pt x="0" y="1689"/>
                </a:lnTo>
                <a:lnTo>
                  <a:pt x="0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149692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44" y="0"/>
                </a:lnTo>
                <a:lnTo>
                  <a:pt x="0" y="5473"/>
                </a:lnTo>
                <a:lnTo>
                  <a:pt x="0" y="18986"/>
                </a:lnTo>
                <a:lnTo>
                  <a:pt x="3644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149692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40" y="24460"/>
                </a:lnTo>
                <a:lnTo>
                  <a:pt x="3644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143268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11" y="0"/>
                </a:lnTo>
                <a:lnTo>
                  <a:pt x="3632" y="0"/>
                </a:lnTo>
                <a:lnTo>
                  <a:pt x="0" y="5473"/>
                </a:lnTo>
                <a:lnTo>
                  <a:pt x="0" y="18986"/>
                </a:lnTo>
                <a:lnTo>
                  <a:pt x="3632" y="24460"/>
                </a:lnTo>
                <a:lnTo>
                  <a:pt x="12611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143268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11" y="24460"/>
                </a:lnTo>
                <a:lnTo>
                  <a:pt x="8128" y="24460"/>
                </a:lnTo>
                <a:lnTo>
                  <a:pt x="3632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32" y="0"/>
                </a:lnTo>
                <a:lnTo>
                  <a:pt x="8128" y="0"/>
                </a:lnTo>
                <a:lnTo>
                  <a:pt x="12611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136830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44" y="0"/>
                </a:lnTo>
                <a:lnTo>
                  <a:pt x="0" y="5473"/>
                </a:lnTo>
                <a:lnTo>
                  <a:pt x="0" y="18986"/>
                </a:lnTo>
                <a:lnTo>
                  <a:pt x="3644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136830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40" y="24460"/>
                </a:lnTo>
                <a:lnTo>
                  <a:pt x="3644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130400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32" y="0"/>
                </a:lnTo>
                <a:lnTo>
                  <a:pt x="0" y="5473"/>
                </a:lnTo>
                <a:lnTo>
                  <a:pt x="0" y="18986"/>
                </a:lnTo>
                <a:lnTo>
                  <a:pt x="3632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130400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28" y="24460"/>
                </a:lnTo>
                <a:lnTo>
                  <a:pt x="3632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32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123963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57" y="0"/>
                </a:lnTo>
                <a:lnTo>
                  <a:pt x="0" y="5473"/>
                </a:lnTo>
                <a:lnTo>
                  <a:pt x="0" y="18986"/>
                </a:lnTo>
                <a:lnTo>
                  <a:pt x="3657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123963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28" y="24460"/>
                </a:lnTo>
                <a:lnTo>
                  <a:pt x="3657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57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117531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44" y="0"/>
                </a:lnTo>
                <a:lnTo>
                  <a:pt x="0" y="5473"/>
                </a:lnTo>
                <a:lnTo>
                  <a:pt x="0" y="18986"/>
                </a:lnTo>
                <a:lnTo>
                  <a:pt x="3644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117531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28" y="24460"/>
                </a:lnTo>
                <a:lnTo>
                  <a:pt x="3644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111101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44" y="0"/>
                </a:lnTo>
                <a:lnTo>
                  <a:pt x="0" y="5473"/>
                </a:lnTo>
                <a:lnTo>
                  <a:pt x="0" y="18986"/>
                </a:lnTo>
                <a:lnTo>
                  <a:pt x="3644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111101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28" y="24460"/>
                </a:lnTo>
                <a:lnTo>
                  <a:pt x="3644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104664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44" y="0"/>
                </a:lnTo>
                <a:lnTo>
                  <a:pt x="0" y="5473"/>
                </a:lnTo>
                <a:lnTo>
                  <a:pt x="0" y="18986"/>
                </a:lnTo>
                <a:lnTo>
                  <a:pt x="3644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104664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40" y="24460"/>
                </a:lnTo>
                <a:lnTo>
                  <a:pt x="3644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098232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23" y="0"/>
                </a:lnTo>
                <a:lnTo>
                  <a:pt x="3644" y="0"/>
                </a:lnTo>
                <a:lnTo>
                  <a:pt x="0" y="5473"/>
                </a:lnTo>
                <a:lnTo>
                  <a:pt x="0" y="18986"/>
                </a:lnTo>
                <a:lnTo>
                  <a:pt x="3644" y="24460"/>
                </a:lnTo>
                <a:lnTo>
                  <a:pt x="12623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098232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23" y="24460"/>
                </a:lnTo>
                <a:lnTo>
                  <a:pt x="8128" y="24460"/>
                </a:lnTo>
                <a:lnTo>
                  <a:pt x="3644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091796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5473"/>
                </a:lnTo>
                <a:lnTo>
                  <a:pt x="12636" y="0"/>
                </a:lnTo>
                <a:lnTo>
                  <a:pt x="3657" y="0"/>
                </a:lnTo>
                <a:lnTo>
                  <a:pt x="0" y="5473"/>
                </a:lnTo>
                <a:lnTo>
                  <a:pt x="0" y="18986"/>
                </a:lnTo>
                <a:lnTo>
                  <a:pt x="3657" y="24460"/>
                </a:lnTo>
                <a:lnTo>
                  <a:pt x="12636" y="24460"/>
                </a:lnTo>
                <a:lnTo>
                  <a:pt x="16268" y="18986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091796" y="2168104"/>
            <a:ext cx="16268" cy="24460"/>
          </a:xfrm>
          <a:custGeom>
            <a:avLst/>
            <a:gdLst/>
            <a:ahLst/>
            <a:cxnLst/>
            <a:rect l="l" t="t" r="r" b="b"/>
            <a:pathLst>
              <a:path w="16268" h="24460">
                <a:moveTo>
                  <a:pt x="16268" y="12230"/>
                </a:moveTo>
                <a:lnTo>
                  <a:pt x="16268" y="18986"/>
                </a:lnTo>
                <a:lnTo>
                  <a:pt x="12636" y="24460"/>
                </a:lnTo>
                <a:lnTo>
                  <a:pt x="8140" y="24460"/>
                </a:lnTo>
                <a:lnTo>
                  <a:pt x="3657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57" y="0"/>
                </a:lnTo>
                <a:lnTo>
                  <a:pt x="8140" y="0"/>
                </a:lnTo>
                <a:lnTo>
                  <a:pt x="12636" y="0"/>
                </a:lnTo>
                <a:lnTo>
                  <a:pt x="16268" y="5473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085385" y="2168104"/>
            <a:ext cx="16256" cy="24460"/>
          </a:xfrm>
          <a:custGeom>
            <a:avLst/>
            <a:gdLst/>
            <a:ahLst/>
            <a:cxnLst/>
            <a:rect l="l" t="t" r="r" b="b"/>
            <a:pathLst>
              <a:path w="16255" h="24460">
                <a:moveTo>
                  <a:pt x="16255" y="12230"/>
                </a:moveTo>
                <a:lnTo>
                  <a:pt x="16255" y="5473"/>
                </a:lnTo>
                <a:lnTo>
                  <a:pt x="12611" y="0"/>
                </a:lnTo>
                <a:lnTo>
                  <a:pt x="3632" y="0"/>
                </a:lnTo>
                <a:lnTo>
                  <a:pt x="0" y="5473"/>
                </a:lnTo>
                <a:lnTo>
                  <a:pt x="0" y="18986"/>
                </a:lnTo>
                <a:lnTo>
                  <a:pt x="3632" y="24460"/>
                </a:lnTo>
                <a:lnTo>
                  <a:pt x="12611" y="24460"/>
                </a:lnTo>
                <a:lnTo>
                  <a:pt x="16255" y="18986"/>
                </a:lnTo>
                <a:lnTo>
                  <a:pt x="16255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085385" y="2168104"/>
            <a:ext cx="16256" cy="24460"/>
          </a:xfrm>
          <a:custGeom>
            <a:avLst/>
            <a:gdLst/>
            <a:ahLst/>
            <a:cxnLst/>
            <a:rect l="l" t="t" r="r" b="b"/>
            <a:pathLst>
              <a:path w="16255" h="24460">
                <a:moveTo>
                  <a:pt x="16255" y="12230"/>
                </a:moveTo>
                <a:lnTo>
                  <a:pt x="16255" y="18986"/>
                </a:lnTo>
                <a:lnTo>
                  <a:pt x="12611" y="24460"/>
                </a:lnTo>
                <a:lnTo>
                  <a:pt x="8115" y="24460"/>
                </a:lnTo>
                <a:lnTo>
                  <a:pt x="3632" y="24460"/>
                </a:lnTo>
                <a:lnTo>
                  <a:pt x="0" y="18986"/>
                </a:lnTo>
                <a:lnTo>
                  <a:pt x="0" y="12230"/>
                </a:lnTo>
                <a:lnTo>
                  <a:pt x="0" y="5473"/>
                </a:lnTo>
                <a:lnTo>
                  <a:pt x="3632" y="0"/>
                </a:lnTo>
                <a:lnTo>
                  <a:pt x="8115" y="0"/>
                </a:lnTo>
                <a:lnTo>
                  <a:pt x="12611" y="0"/>
                </a:lnTo>
                <a:lnTo>
                  <a:pt x="16255" y="5473"/>
                </a:lnTo>
                <a:lnTo>
                  <a:pt x="16255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037154" y="2157045"/>
            <a:ext cx="61302" cy="4654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037145" y="2157043"/>
            <a:ext cx="61302" cy="46545"/>
          </a:xfrm>
          <a:custGeom>
            <a:avLst/>
            <a:gdLst/>
            <a:ahLst/>
            <a:cxnLst/>
            <a:rect l="l" t="t" r="r" b="b"/>
            <a:pathLst>
              <a:path w="61302" h="46545">
                <a:moveTo>
                  <a:pt x="51485" y="0"/>
                </a:moveTo>
                <a:lnTo>
                  <a:pt x="9829" y="0"/>
                </a:lnTo>
                <a:lnTo>
                  <a:pt x="4406" y="0"/>
                </a:lnTo>
                <a:lnTo>
                  <a:pt x="0" y="10426"/>
                </a:lnTo>
                <a:lnTo>
                  <a:pt x="0" y="23279"/>
                </a:lnTo>
                <a:lnTo>
                  <a:pt x="0" y="36131"/>
                </a:lnTo>
                <a:lnTo>
                  <a:pt x="4406" y="46545"/>
                </a:lnTo>
                <a:lnTo>
                  <a:pt x="9829" y="46545"/>
                </a:lnTo>
                <a:lnTo>
                  <a:pt x="51485" y="46545"/>
                </a:lnTo>
                <a:lnTo>
                  <a:pt x="56895" y="46545"/>
                </a:lnTo>
                <a:lnTo>
                  <a:pt x="61302" y="36131"/>
                </a:lnTo>
                <a:lnTo>
                  <a:pt x="61302" y="23279"/>
                </a:lnTo>
                <a:lnTo>
                  <a:pt x="61302" y="10426"/>
                </a:lnTo>
                <a:lnTo>
                  <a:pt x="56895" y="0"/>
                </a:lnTo>
                <a:lnTo>
                  <a:pt x="514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620633" y="2159775"/>
            <a:ext cx="428701" cy="4110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620633" y="2159775"/>
            <a:ext cx="428701" cy="41097"/>
          </a:xfrm>
          <a:custGeom>
            <a:avLst/>
            <a:gdLst/>
            <a:ahLst/>
            <a:cxnLst/>
            <a:rect l="l" t="t" r="r" b="b"/>
            <a:pathLst>
              <a:path w="428701" h="41097">
                <a:moveTo>
                  <a:pt x="421259" y="0"/>
                </a:moveTo>
                <a:lnTo>
                  <a:pt x="7454" y="0"/>
                </a:lnTo>
                <a:lnTo>
                  <a:pt x="3327" y="0"/>
                </a:lnTo>
                <a:lnTo>
                  <a:pt x="0" y="9194"/>
                </a:lnTo>
                <a:lnTo>
                  <a:pt x="0" y="20548"/>
                </a:lnTo>
                <a:lnTo>
                  <a:pt x="0" y="31889"/>
                </a:lnTo>
                <a:lnTo>
                  <a:pt x="3327" y="41097"/>
                </a:lnTo>
                <a:lnTo>
                  <a:pt x="7454" y="41097"/>
                </a:lnTo>
                <a:lnTo>
                  <a:pt x="421259" y="41097"/>
                </a:lnTo>
                <a:lnTo>
                  <a:pt x="425361" y="41097"/>
                </a:lnTo>
                <a:lnTo>
                  <a:pt x="428701" y="31889"/>
                </a:lnTo>
                <a:lnTo>
                  <a:pt x="428701" y="20548"/>
                </a:lnTo>
                <a:lnTo>
                  <a:pt x="428701" y="9194"/>
                </a:lnTo>
                <a:lnTo>
                  <a:pt x="425361" y="0"/>
                </a:lnTo>
                <a:lnTo>
                  <a:pt x="42125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038663" y="2114952"/>
            <a:ext cx="16281" cy="42506"/>
          </a:xfrm>
          <a:custGeom>
            <a:avLst/>
            <a:gdLst/>
            <a:ahLst/>
            <a:cxnLst/>
            <a:rect l="l" t="t" r="r" b="b"/>
            <a:pathLst>
              <a:path w="16281" h="42506">
                <a:moveTo>
                  <a:pt x="16281" y="42329"/>
                </a:moveTo>
                <a:lnTo>
                  <a:pt x="0" y="0"/>
                </a:lnTo>
                <a:lnTo>
                  <a:pt x="6235" y="42506"/>
                </a:lnTo>
                <a:lnTo>
                  <a:pt x="16281" y="42329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038663" y="2114952"/>
            <a:ext cx="16281" cy="42506"/>
          </a:xfrm>
          <a:custGeom>
            <a:avLst/>
            <a:gdLst/>
            <a:ahLst/>
            <a:cxnLst/>
            <a:rect l="l" t="t" r="r" b="b"/>
            <a:pathLst>
              <a:path w="16281" h="42506">
                <a:moveTo>
                  <a:pt x="16281" y="42329"/>
                </a:moveTo>
                <a:lnTo>
                  <a:pt x="0" y="0"/>
                </a:lnTo>
                <a:lnTo>
                  <a:pt x="6235" y="42506"/>
                </a:lnTo>
                <a:lnTo>
                  <a:pt x="16281" y="423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038665" y="2111805"/>
            <a:ext cx="30365" cy="45478"/>
          </a:xfrm>
          <a:custGeom>
            <a:avLst/>
            <a:gdLst/>
            <a:ahLst/>
            <a:cxnLst/>
            <a:rect l="l" t="t" r="r" b="b"/>
            <a:pathLst>
              <a:path w="30365" h="45478">
                <a:moveTo>
                  <a:pt x="30365" y="45237"/>
                </a:moveTo>
                <a:lnTo>
                  <a:pt x="10807" y="0"/>
                </a:lnTo>
                <a:lnTo>
                  <a:pt x="76" y="190"/>
                </a:lnTo>
                <a:lnTo>
                  <a:pt x="0" y="3149"/>
                </a:lnTo>
                <a:lnTo>
                  <a:pt x="16281" y="45478"/>
                </a:lnTo>
                <a:lnTo>
                  <a:pt x="30365" y="45237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038665" y="2111805"/>
            <a:ext cx="30365" cy="45478"/>
          </a:xfrm>
          <a:custGeom>
            <a:avLst/>
            <a:gdLst/>
            <a:ahLst/>
            <a:cxnLst/>
            <a:rect l="l" t="t" r="r" b="b"/>
            <a:pathLst>
              <a:path w="30365" h="45478">
                <a:moveTo>
                  <a:pt x="30365" y="45237"/>
                </a:moveTo>
                <a:lnTo>
                  <a:pt x="10807" y="0"/>
                </a:lnTo>
                <a:lnTo>
                  <a:pt x="76" y="190"/>
                </a:lnTo>
                <a:lnTo>
                  <a:pt x="0" y="3149"/>
                </a:lnTo>
                <a:lnTo>
                  <a:pt x="16281" y="45478"/>
                </a:lnTo>
                <a:lnTo>
                  <a:pt x="30365" y="452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063269" y="2188016"/>
            <a:ext cx="31737" cy="67881"/>
          </a:xfrm>
          <a:custGeom>
            <a:avLst/>
            <a:gdLst/>
            <a:ahLst/>
            <a:cxnLst/>
            <a:rect l="l" t="t" r="r" b="b"/>
            <a:pathLst>
              <a:path w="31737" h="67881">
                <a:moveTo>
                  <a:pt x="0" y="292"/>
                </a:moveTo>
                <a:lnTo>
                  <a:pt x="20485" y="67881"/>
                </a:lnTo>
                <a:lnTo>
                  <a:pt x="31737" y="67691"/>
                </a:lnTo>
                <a:lnTo>
                  <a:pt x="18084" y="0"/>
                </a:lnTo>
                <a:lnTo>
                  <a:pt x="0" y="29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063269" y="2188016"/>
            <a:ext cx="31737" cy="67881"/>
          </a:xfrm>
          <a:custGeom>
            <a:avLst/>
            <a:gdLst/>
            <a:ahLst/>
            <a:cxnLst/>
            <a:rect l="l" t="t" r="r" b="b"/>
            <a:pathLst>
              <a:path w="31737" h="67881">
                <a:moveTo>
                  <a:pt x="0" y="292"/>
                </a:moveTo>
                <a:lnTo>
                  <a:pt x="18084" y="0"/>
                </a:lnTo>
                <a:lnTo>
                  <a:pt x="31737" y="67691"/>
                </a:lnTo>
                <a:lnTo>
                  <a:pt x="20485" y="67881"/>
                </a:lnTo>
                <a:lnTo>
                  <a:pt x="0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056373" y="2188307"/>
            <a:ext cx="27381" cy="67640"/>
          </a:xfrm>
          <a:custGeom>
            <a:avLst/>
            <a:gdLst/>
            <a:ahLst/>
            <a:cxnLst/>
            <a:rect l="l" t="t" r="r" b="b"/>
            <a:pathLst>
              <a:path w="27381" h="67640">
                <a:moveTo>
                  <a:pt x="24206" y="67640"/>
                </a:moveTo>
                <a:lnTo>
                  <a:pt x="27381" y="67589"/>
                </a:lnTo>
                <a:lnTo>
                  <a:pt x="6896" y="0"/>
                </a:lnTo>
                <a:lnTo>
                  <a:pt x="5207" y="7543"/>
                </a:lnTo>
                <a:lnTo>
                  <a:pt x="1447" y="12052"/>
                </a:lnTo>
                <a:lnTo>
                  <a:pt x="0" y="13525"/>
                </a:lnTo>
                <a:lnTo>
                  <a:pt x="24206" y="6764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056373" y="2188307"/>
            <a:ext cx="27381" cy="67640"/>
          </a:xfrm>
          <a:custGeom>
            <a:avLst/>
            <a:gdLst/>
            <a:ahLst/>
            <a:cxnLst/>
            <a:rect l="l" t="t" r="r" b="b"/>
            <a:pathLst>
              <a:path w="27381" h="67640">
                <a:moveTo>
                  <a:pt x="6896" y="0"/>
                </a:moveTo>
                <a:lnTo>
                  <a:pt x="5207" y="7543"/>
                </a:lnTo>
                <a:lnTo>
                  <a:pt x="3314" y="9791"/>
                </a:lnTo>
                <a:lnTo>
                  <a:pt x="1447" y="12052"/>
                </a:lnTo>
                <a:lnTo>
                  <a:pt x="0" y="13525"/>
                </a:lnTo>
                <a:lnTo>
                  <a:pt x="24206" y="67640"/>
                </a:lnTo>
                <a:lnTo>
                  <a:pt x="27381" y="67589"/>
                </a:lnTo>
                <a:lnTo>
                  <a:pt x="68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14281" y="1493380"/>
            <a:ext cx="16789" cy="85140"/>
          </a:xfrm>
          <a:custGeom>
            <a:avLst/>
            <a:gdLst/>
            <a:ahLst/>
            <a:cxnLst/>
            <a:rect l="l" t="t" r="r" b="b"/>
            <a:pathLst>
              <a:path w="16789" h="85140">
                <a:moveTo>
                  <a:pt x="16789" y="85140"/>
                </a:moveTo>
                <a:lnTo>
                  <a:pt x="16789" y="12979"/>
                </a:lnTo>
                <a:lnTo>
                  <a:pt x="0" y="0"/>
                </a:lnTo>
                <a:lnTo>
                  <a:pt x="0" y="82791"/>
                </a:lnTo>
                <a:lnTo>
                  <a:pt x="16789" y="8514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14281" y="1493380"/>
            <a:ext cx="16789" cy="85140"/>
          </a:xfrm>
          <a:custGeom>
            <a:avLst/>
            <a:gdLst/>
            <a:ahLst/>
            <a:cxnLst/>
            <a:rect l="l" t="t" r="r" b="b"/>
            <a:pathLst>
              <a:path w="16789" h="85140">
                <a:moveTo>
                  <a:pt x="16789" y="85140"/>
                </a:moveTo>
                <a:lnTo>
                  <a:pt x="0" y="82791"/>
                </a:lnTo>
                <a:lnTo>
                  <a:pt x="0" y="0"/>
                </a:lnTo>
                <a:lnTo>
                  <a:pt x="16789" y="12979"/>
                </a:lnTo>
                <a:lnTo>
                  <a:pt x="16789" y="85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611660" y="1493597"/>
            <a:ext cx="0" cy="82791"/>
          </a:xfrm>
          <a:custGeom>
            <a:avLst/>
            <a:gdLst/>
            <a:ahLst/>
            <a:cxnLst/>
            <a:rect l="l" t="t" r="r" b="b"/>
            <a:pathLst>
              <a:path h="82791">
                <a:moveTo>
                  <a:pt x="0" y="0"/>
                </a:moveTo>
                <a:lnTo>
                  <a:pt x="0" y="82791"/>
                </a:lnTo>
              </a:path>
            </a:pathLst>
          </a:custGeom>
          <a:ln w="6108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611660" y="1490072"/>
            <a:ext cx="0" cy="89839"/>
          </a:xfrm>
          <a:custGeom>
            <a:avLst/>
            <a:gdLst/>
            <a:ahLst/>
            <a:cxnLst/>
            <a:rect l="l" t="t" r="r" b="b"/>
            <a:pathLst>
              <a:path h="89839">
                <a:moveTo>
                  <a:pt x="0" y="0"/>
                </a:moveTo>
                <a:lnTo>
                  <a:pt x="0" y="89839"/>
                </a:lnTo>
              </a:path>
            </a:pathLst>
          </a:custGeom>
          <a:ln w="131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619860" y="1508338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393" y="0"/>
                </a:lnTo>
                <a:lnTo>
                  <a:pt x="0" y="3771"/>
                </a:lnTo>
                <a:lnTo>
                  <a:pt x="1371" y="7543"/>
                </a:lnTo>
                <a:lnTo>
                  <a:pt x="1752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619860" y="1508338"/>
            <a:ext cx="1752" cy="7543"/>
          </a:xfrm>
          <a:custGeom>
            <a:avLst/>
            <a:gdLst/>
            <a:ahLst/>
            <a:cxnLst/>
            <a:rect l="l" t="t" r="r" b="b"/>
            <a:pathLst>
              <a:path w="1752" h="7543">
                <a:moveTo>
                  <a:pt x="1752" y="3771"/>
                </a:moveTo>
                <a:lnTo>
                  <a:pt x="1752" y="5854"/>
                </a:lnTo>
                <a:lnTo>
                  <a:pt x="1371" y="7543"/>
                </a:lnTo>
                <a:lnTo>
                  <a:pt x="889" y="7543"/>
                </a:lnTo>
                <a:lnTo>
                  <a:pt x="393" y="7543"/>
                </a:lnTo>
                <a:lnTo>
                  <a:pt x="0" y="5854"/>
                </a:lnTo>
                <a:lnTo>
                  <a:pt x="0" y="3771"/>
                </a:lnTo>
                <a:lnTo>
                  <a:pt x="0" y="1689"/>
                </a:lnTo>
                <a:lnTo>
                  <a:pt x="393" y="0"/>
                </a:lnTo>
                <a:lnTo>
                  <a:pt x="889" y="0"/>
                </a:lnTo>
                <a:lnTo>
                  <a:pt x="1371" y="0"/>
                </a:lnTo>
                <a:lnTo>
                  <a:pt x="1752" y="1689"/>
                </a:lnTo>
                <a:lnTo>
                  <a:pt x="1752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627246" y="1508942"/>
            <a:ext cx="1155" cy="4978"/>
          </a:xfrm>
          <a:custGeom>
            <a:avLst/>
            <a:gdLst/>
            <a:ahLst/>
            <a:cxnLst/>
            <a:rect l="l" t="t" r="r" b="b"/>
            <a:pathLst>
              <a:path w="1155" h="4978">
                <a:moveTo>
                  <a:pt x="1155" y="2489"/>
                </a:moveTo>
                <a:lnTo>
                  <a:pt x="1155" y="3873"/>
                </a:lnTo>
                <a:lnTo>
                  <a:pt x="889" y="4978"/>
                </a:lnTo>
                <a:lnTo>
                  <a:pt x="254" y="4978"/>
                </a:lnTo>
                <a:lnTo>
                  <a:pt x="0" y="3873"/>
                </a:lnTo>
                <a:lnTo>
                  <a:pt x="0" y="1104"/>
                </a:lnTo>
                <a:lnTo>
                  <a:pt x="254" y="0"/>
                </a:lnTo>
                <a:lnTo>
                  <a:pt x="889" y="0"/>
                </a:lnTo>
                <a:lnTo>
                  <a:pt x="1155" y="1104"/>
                </a:lnTo>
                <a:lnTo>
                  <a:pt x="1155" y="248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627246" y="1508942"/>
            <a:ext cx="1155" cy="4978"/>
          </a:xfrm>
          <a:custGeom>
            <a:avLst/>
            <a:gdLst/>
            <a:ahLst/>
            <a:cxnLst/>
            <a:rect l="l" t="t" r="r" b="b"/>
            <a:pathLst>
              <a:path w="1155" h="4978">
                <a:moveTo>
                  <a:pt x="1155" y="2489"/>
                </a:moveTo>
                <a:lnTo>
                  <a:pt x="1155" y="3873"/>
                </a:lnTo>
                <a:lnTo>
                  <a:pt x="889" y="4978"/>
                </a:lnTo>
                <a:lnTo>
                  <a:pt x="584" y="4978"/>
                </a:lnTo>
                <a:lnTo>
                  <a:pt x="254" y="4978"/>
                </a:lnTo>
                <a:lnTo>
                  <a:pt x="0" y="3873"/>
                </a:lnTo>
                <a:lnTo>
                  <a:pt x="0" y="2489"/>
                </a:lnTo>
                <a:lnTo>
                  <a:pt x="0" y="1104"/>
                </a:lnTo>
                <a:lnTo>
                  <a:pt x="254" y="0"/>
                </a:lnTo>
                <a:lnTo>
                  <a:pt x="584" y="0"/>
                </a:lnTo>
                <a:lnTo>
                  <a:pt x="889" y="0"/>
                </a:lnTo>
                <a:lnTo>
                  <a:pt x="1155" y="1104"/>
                </a:lnTo>
                <a:lnTo>
                  <a:pt x="1155" y="24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620390" y="1561980"/>
            <a:ext cx="1752" cy="7531"/>
          </a:xfrm>
          <a:custGeom>
            <a:avLst/>
            <a:gdLst/>
            <a:ahLst/>
            <a:cxnLst/>
            <a:rect l="l" t="t" r="r" b="b"/>
            <a:pathLst>
              <a:path w="1752" h="7531">
                <a:moveTo>
                  <a:pt x="1752" y="3771"/>
                </a:moveTo>
                <a:lnTo>
                  <a:pt x="393" y="0"/>
                </a:lnTo>
                <a:lnTo>
                  <a:pt x="0" y="3771"/>
                </a:lnTo>
                <a:lnTo>
                  <a:pt x="1371" y="7531"/>
                </a:lnTo>
                <a:lnTo>
                  <a:pt x="1752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620390" y="1561980"/>
            <a:ext cx="1752" cy="7531"/>
          </a:xfrm>
          <a:custGeom>
            <a:avLst/>
            <a:gdLst/>
            <a:ahLst/>
            <a:cxnLst/>
            <a:rect l="l" t="t" r="r" b="b"/>
            <a:pathLst>
              <a:path w="1752" h="7531">
                <a:moveTo>
                  <a:pt x="1752" y="3771"/>
                </a:moveTo>
                <a:lnTo>
                  <a:pt x="1752" y="5854"/>
                </a:lnTo>
                <a:lnTo>
                  <a:pt x="1371" y="7531"/>
                </a:lnTo>
                <a:lnTo>
                  <a:pt x="889" y="7531"/>
                </a:lnTo>
                <a:lnTo>
                  <a:pt x="393" y="7531"/>
                </a:lnTo>
                <a:lnTo>
                  <a:pt x="0" y="5854"/>
                </a:lnTo>
                <a:lnTo>
                  <a:pt x="0" y="3771"/>
                </a:lnTo>
                <a:lnTo>
                  <a:pt x="0" y="1689"/>
                </a:lnTo>
                <a:lnTo>
                  <a:pt x="393" y="0"/>
                </a:lnTo>
                <a:lnTo>
                  <a:pt x="889" y="0"/>
                </a:lnTo>
                <a:lnTo>
                  <a:pt x="1371" y="0"/>
                </a:lnTo>
                <a:lnTo>
                  <a:pt x="1752" y="1689"/>
                </a:lnTo>
                <a:lnTo>
                  <a:pt x="1752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144825" y="1496942"/>
            <a:ext cx="31597" cy="77965"/>
          </a:xfrm>
          <a:custGeom>
            <a:avLst/>
            <a:gdLst/>
            <a:ahLst/>
            <a:cxnLst/>
            <a:rect l="l" t="t" r="r" b="b"/>
            <a:pathLst>
              <a:path w="31597" h="77965">
                <a:moveTo>
                  <a:pt x="0" y="77965"/>
                </a:moveTo>
                <a:lnTo>
                  <a:pt x="31597" y="75920"/>
                </a:lnTo>
                <a:lnTo>
                  <a:pt x="31597" y="0"/>
                </a:lnTo>
                <a:lnTo>
                  <a:pt x="0" y="6705"/>
                </a:lnTo>
                <a:lnTo>
                  <a:pt x="0" y="77965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144825" y="1496942"/>
            <a:ext cx="31597" cy="77965"/>
          </a:xfrm>
          <a:custGeom>
            <a:avLst/>
            <a:gdLst/>
            <a:ahLst/>
            <a:cxnLst/>
            <a:rect l="l" t="t" r="r" b="b"/>
            <a:pathLst>
              <a:path w="31597" h="77965">
                <a:moveTo>
                  <a:pt x="0" y="77965"/>
                </a:moveTo>
                <a:lnTo>
                  <a:pt x="31597" y="75920"/>
                </a:lnTo>
                <a:lnTo>
                  <a:pt x="31597" y="0"/>
                </a:lnTo>
                <a:lnTo>
                  <a:pt x="0" y="6705"/>
                </a:lnTo>
                <a:lnTo>
                  <a:pt x="0" y="779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179934" y="1496948"/>
            <a:ext cx="0" cy="75920"/>
          </a:xfrm>
          <a:custGeom>
            <a:avLst/>
            <a:gdLst/>
            <a:ahLst/>
            <a:cxnLst/>
            <a:rect l="l" t="t" r="r" b="b"/>
            <a:pathLst>
              <a:path h="75920">
                <a:moveTo>
                  <a:pt x="0" y="0"/>
                </a:moveTo>
                <a:lnTo>
                  <a:pt x="0" y="75920"/>
                </a:lnTo>
              </a:path>
            </a:pathLst>
          </a:custGeom>
          <a:ln w="8293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179934" y="1493425"/>
            <a:ext cx="0" cy="82969"/>
          </a:xfrm>
          <a:custGeom>
            <a:avLst/>
            <a:gdLst/>
            <a:ahLst/>
            <a:cxnLst/>
            <a:rect l="l" t="t" r="r" b="b"/>
            <a:pathLst>
              <a:path h="82969">
                <a:moveTo>
                  <a:pt x="0" y="0"/>
                </a:moveTo>
                <a:lnTo>
                  <a:pt x="0" y="82969"/>
                </a:lnTo>
              </a:path>
            </a:pathLst>
          </a:custGeom>
          <a:ln w="153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165560" y="1505667"/>
            <a:ext cx="3975" cy="9067"/>
          </a:xfrm>
          <a:custGeom>
            <a:avLst/>
            <a:gdLst/>
            <a:ahLst/>
            <a:cxnLst/>
            <a:rect l="l" t="t" r="r" b="b"/>
            <a:pathLst>
              <a:path w="3975" h="9067">
                <a:moveTo>
                  <a:pt x="0" y="4533"/>
                </a:moveTo>
                <a:lnTo>
                  <a:pt x="889" y="9067"/>
                </a:lnTo>
                <a:lnTo>
                  <a:pt x="3975" y="7035"/>
                </a:lnTo>
                <a:lnTo>
                  <a:pt x="3975" y="2032"/>
                </a:lnTo>
                <a:lnTo>
                  <a:pt x="889" y="0"/>
                </a:lnTo>
                <a:lnTo>
                  <a:pt x="0" y="4533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165560" y="1505667"/>
            <a:ext cx="3975" cy="9067"/>
          </a:xfrm>
          <a:custGeom>
            <a:avLst/>
            <a:gdLst/>
            <a:ahLst/>
            <a:cxnLst/>
            <a:rect l="l" t="t" r="r" b="b"/>
            <a:pathLst>
              <a:path w="3975" h="9067">
                <a:moveTo>
                  <a:pt x="0" y="4533"/>
                </a:moveTo>
                <a:lnTo>
                  <a:pt x="0" y="7035"/>
                </a:lnTo>
                <a:lnTo>
                  <a:pt x="889" y="9067"/>
                </a:lnTo>
                <a:lnTo>
                  <a:pt x="2006" y="9067"/>
                </a:lnTo>
                <a:lnTo>
                  <a:pt x="3086" y="9067"/>
                </a:lnTo>
                <a:lnTo>
                  <a:pt x="3975" y="7035"/>
                </a:lnTo>
                <a:lnTo>
                  <a:pt x="3975" y="4533"/>
                </a:lnTo>
                <a:lnTo>
                  <a:pt x="3975" y="2032"/>
                </a:lnTo>
                <a:lnTo>
                  <a:pt x="3086" y="0"/>
                </a:lnTo>
                <a:lnTo>
                  <a:pt x="2006" y="0"/>
                </a:lnTo>
                <a:lnTo>
                  <a:pt x="889" y="0"/>
                </a:lnTo>
                <a:lnTo>
                  <a:pt x="0" y="2032"/>
                </a:lnTo>
                <a:lnTo>
                  <a:pt x="0" y="4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151594" y="1509314"/>
            <a:ext cx="2895" cy="6616"/>
          </a:xfrm>
          <a:custGeom>
            <a:avLst/>
            <a:gdLst/>
            <a:ahLst/>
            <a:cxnLst/>
            <a:rect l="l" t="t" r="r" b="b"/>
            <a:pathLst>
              <a:path w="2895" h="6616">
                <a:moveTo>
                  <a:pt x="0" y="3314"/>
                </a:moveTo>
                <a:lnTo>
                  <a:pt x="647" y="6616"/>
                </a:lnTo>
                <a:lnTo>
                  <a:pt x="2895" y="3314"/>
                </a:lnTo>
                <a:lnTo>
                  <a:pt x="2247" y="0"/>
                </a:lnTo>
                <a:lnTo>
                  <a:pt x="0" y="3314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151594" y="1509314"/>
            <a:ext cx="2895" cy="6616"/>
          </a:xfrm>
          <a:custGeom>
            <a:avLst/>
            <a:gdLst/>
            <a:ahLst/>
            <a:cxnLst/>
            <a:rect l="l" t="t" r="r" b="b"/>
            <a:pathLst>
              <a:path w="2895" h="6616">
                <a:moveTo>
                  <a:pt x="0" y="3314"/>
                </a:moveTo>
                <a:lnTo>
                  <a:pt x="0" y="5143"/>
                </a:lnTo>
                <a:lnTo>
                  <a:pt x="647" y="6616"/>
                </a:lnTo>
                <a:lnTo>
                  <a:pt x="1447" y="6616"/>
                </a:lnTo>
                <a:lnTo>
                  <a:pt x="2247" y="6616"/>
                </a:lnTo>
                <a:lnTo>
                  <a:pt x="2895" y="5143"/>
                </a:lnTo>
                <a:lnTo>
                  <a:pt x="2895" y="3314"/>
                </a:lnTo>
                <a:lnTo>
                  <a:pt x="2895" y="1485"/>
                </a:lnTo>
                <a:lnTo>
                  <a:pt x="2247" y="0"/>
                </a:lnTo>
                <a:lnTo>
                  <a:pt x="1447" y="0"/>
                </a:lnTo>
                <a:lnTo>
                  <a:pt x="647" y="0"/>
                </a:lnTo>
                <a:lnTo>
                  <a:pt x="0" y="1485"/>
                </a:lnTo>
                <a:lnTo>
                  <a:pt x="0" y="3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166807" y="1558423"/>
            <a:ext cx="3289" cy="7531"/>
          </a:xfrm>
          <a:custGeom>
            <a:avLst/>
            <a:gdLst/>
            <a:ahLst/>
            <a:cxnLst/>
            <a:rect l="l" t="t" r="r" b="b"/>
            <a:pathLst>
              <a:path w="3289" h="7531">
                <a:moveTo>
                  <a:pt x="0" y="3771"/>
                </a:moveTo>
                <a:lnTo>
                  <a:pt x="736" y="7531"/>
                </a:lnTo>
                <a:lnTo>
                  <a:pt x="3289" y="5854"/>
                </a:lnTo>
                <a:lnTo>
                  <a:pt x="3289" y="1689"/>
                </a:lnTo>
                <a:lnTo>
                  <a:pt x="736" y="0"/>
                </a:lnTo>
                <a:lnTo>
                  <a:pt x="0" y="377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166807" y="1558423"/>
            <a:ext cx="3289" cy="7531"/>
          </a:xfrm>
          <a:custGeom>
            <a:avLst/>
            <a:gdLst/>
            <a:ahLst/>
            <a:cxnLst/>
            <a:rect l="l" t="t" r="r" b="b"/>
            <a:pathLst>
              <a:path w="3289" h="7531">
                <a:moveTo>
                  <a:pt x="0" y="3771"/>
                </a:moveTo>
                <a:lnTo>
                  <a:pt x="0" y="5854"/>
                </a:lnTo>
                <a:lnTo>
                  <a:pt x="736" y="7531"/>
                </a:lnTo>
                <a:lnTo>
                  <a:pt x="1651" y="7531"/>
                </a:lnTo>
                <a:lnTo>
                  <a:pt x="2552" y="7531"/>
                </a:lnTo>
                <a:lnTo>
                  <a:pt x="3289" y="5854"/>
                </a:lnTo>
                <a:lnTo>
                  <a:pt x="3289" y="3771"/>
                </a:lnTo>
                <a:lnTo>
                  <a:pt x="3289" y="1689"/>
                </a:lnTo>
                <a:lnTo>
                  <a:pt x="2552" y="0"/>
                </a:lnTo>
                <a:lnTo>
                  <a:pt x="1651" y="0"/>
                </a:lnTo>
                <a:lnTo>
                  <a:pt x="736" y="0"/>
                </a:lnTo>
                <a:lnTo>
                  <a:pt x="0" y="1689"/>
                </a:lnTo>
                <a:lnTo>
                  <a:pt x="0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152296" y="1559638"/>
            <a:ext cx="3302" cy="7518"/>
          </a:xfrm>
          <a:custGeom>
            <a:avLst/>
            <a:gdLst/>
            <a:ahLst/>
            <a:cxnLst/>
            <a:rect l="l" t="t" r="r" b="b"/>
            <a:pathLst>
              <a:path w="3301" h="7518">
                <a:moveTo>
                  <a:pt x="0" y="3759"/>
                </a:moveTo>
                <a:lnTo>
                  <a:pt x="736" y="7518"/>
                </a:lnTo>
                <a:lnTo>
                  <a:pt x="3302" y="5841"/>
                </a:lnTo>
                <a:lnTo>
                  <a:pt x="3302" y="1676"/>
                </a:lnTo>
                <a:lnTo>
                  <a:pt x="736" y="0"/>
                </a:lnTo>
                <a:lnTo>
                  <a:pt x="0" y="375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152296" y="1559638"/>
            <a:ext cx="3302" cy="7518"/>
          </a:xfrm>
          <a:custGeom>
            <a:avLst/>
            <a:gdLst/>
            <a:ahLst/>
            <a:cxnLst/>
            <a:rect l="l" t="t" r="r" b="b"/>
            <a:pathLst>
              <a:path w="3301" h="7518">
                <a:moveTo>
                  <a:pt x="0" y="3759"/>
                </a:moveTo>
                <a:lnTo>
                  <a:pt x="0" y="5841"/>
                </a:lnTo>
                <a:lnTo>
                  <a:pt x="736" y="7518"/>
                </a:lnTo>
                <a:lnTo>
                  <a:pt x="1651" y="7518"/>
                </a:lnTo>
                <a:lnTo>
                  <a:pt x="2552" y="7518"/>
                </a:lnTo>
                <a:lnTo>
                  <a:pt x="3302" y="5841"/>
                </a:lnTo>
                <a:lnTo>
                  <a:pt x="3302" y="3759"/>
                </a:lnTo>
                <a:lnTo>
                  <a:pt x="3302" y="1676"/>
                </a:lnTo>
                <a:lnTo>
                  <a:pt x="2552" y="0"/>
                </a:lnTo>
                <a:lnTo>
                  <a:pt x="1651" y="0"/>
                </a:lnTo>
                <a:lnTo>
                  <a:pt x="736" y="0"/>
                </a:lnTo>
                <a:lnTo>
                  <a:pt x="0" y="1676"/>
                </a:lnTo>
                <a:lnTo>
                  <a:pt x="0" y="37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149692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149692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40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143268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11" y="0"/>
                </a:lnTo>
                <a:lnTo>
                  <a:pt x="3632" y="0"/>
                </a:lnTo>
                <a:lnTo>
                  <a:pt x="0" y="5486"/>
                </a:lnTo>
                <a:lnTo>
                  <a:pt x="0" y="18999"/>
                </a:lnTo>
                <a:lnTo>
                  <a:pt x="3632" y="24472"/>
                </a:lnTo>
                <a:lnTo>
                  <a:pt x="12611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143268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11" y="24472"/>
                </a:lnTo>
                <a:lnTo>
                  <a:pt x="8128" y="24472"/>
                </a:lnTo>
                <a:lnTo>
                  <a:pt x="3632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32" y="0"/>
                </a:lnTo>
                <a:lnTo>
                  <a:pt x="8128" y="0"/>
                </a:lnTo>
                <a:lnTo>
                  <a:pt x="12611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36830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36830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40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130400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32" y="0"/>
                </a:lnTo>
                <a:lnTo>
                  <a:pt x="0" y="5486"/>
                </a:lnTo>
                <a:lnTo>
                  <a:pt x="0" y="18999"/>
                </a:lnTo>
                <a:lnTo>
                  <a:pt x="3632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30400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32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32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123963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57" y="0"/>
                </a:lnTo>
                <a:lnTo>
                  <a:pt x="0" y="5486"/>
                </a:lnTo>
                <a:lnTo>
                  <a:pt x="0" y="18999"/>
                </a:lnTo>
                <a:lnTo>
                  <a:pt x="3657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123963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57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57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117531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117531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111101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111101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104664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104664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40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44" y="0"/>
                </a:lnTo>
                <a:lnTo>
                  <a:pt x="8140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098232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23" y="0"/>
                </a:lnTo>
                <a:lnTo>
                  <a:pt x="3644" y="0"/>
                </a:lnTo>
                <a:lnTo>
                  <a:pt x="0" y="5486"/>
                </a:lnTo>
                <a:lnTo>
                  <a:pt x="0" y="18999"/>
                </a:lnTo>
                <a:lnTo>
                  <a:pt x="3644" y="24472"/>
                </a:lnTo>
                <a:lnTo>
                  <a:pt x="12623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098232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23" y="24472"/>
                </a:lnTo>
                <a:lnTo>
                  <a:pt x="8128" y="24472"/>
                </a:lnTo>
                <a:lnTo>
                  <a:pt x="3644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44" y="0"/>
                </a:lnTo>
                <a:lnTo>
                  <a:pt x="8128" y="0"/>
                </a:lnTo>
                <a:lnTo>
                  <a:pt x="12623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091796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5486"/>
                </a:lnTo>
                <a:lnTo>
                  <a:pt x="12636" y="0"/>
                </a:lnTo>
                <a:lnTo>
                  <a:pt x="3657" y="0"/>
                </a:lnTo>
                <a:lnTo>
                  <a:pt x="0" y="5486"/>
                </a:lnTo>
                <a:lnTo>
                  <a:pt x="0" y="18999"/>
                </a:lnTo>
                <a:lnTo>
                  <a:pt x="3657" y="24472"/>
                </a:lnTo>
                <a:lnTo>
                  <a:pt x="12636" y="24472"/>
                </a:lnTo>
                <a:lnTo>
                  <a:pt x="16268" y="18999"/>
                </a:lnTo>
                <a:lnTo>
                  <a:pt x="16268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091796" y="1527403"/>
            <a:ext cx="16268" cy="24472"/>
          </a:xfrm>
          <a:custGeom>
            <a:avLst/>
            <a:gdLst/>
            <a:ahLst/>
            <a:cxnLst/>
            <a:rect l="l" t="t" r="r" b="b"/>
            <a:pathLst>
              <a:path w="16268" h="24472">
                <a:moveTo>
                  <a:pt x="16268" y="12230"/>
                </a:moveTo>
                <a:lnTo>
                  <a:pt x="16268" y="18999"/>
                </a:lnTo>
                <a:lnTo>
                  <a:pt x="12636" y="24472"/>
                </a:lnTo>
                <a:lnTo>
                  <a:pt x="8140" y="24472"/>
                </a:lnTo>
                <a:lnTo>
                  <a:pt x="3657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57" y="0"/>
                </a:lnTo>
                <a:lnTo>
                  <a:pt x="8140" y="0"/>
                </a:lnTo>
                <a:lnTo>
                  <a:pt x="12636" y="0"/>
                </a:lnTo>
                <a:lnTo>
                  <a:pt x="16268" y="5486"/>
                </a:lnTo>
                <a:lnTo>
                  <a:pt x="16268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085385" y="1527403"/>
            <a:ext cx="16256" cy="24472"/>
          </a:xfrm>
          <a:custGeom>
            <a:avLst/>
            <a:gdLst/>
            <a:ahLst/>
            <a:cxnLst/>
            <a:rect l="l" t="t" r="r" b="b"/>
            <a:pathLst>
              <a:path w="16255" h="24472">
                <a:moveTo>
                  <a:pt x="16255" y="12230"/>
                </a:moveTo>
                <a:lnTo>
                  <a:pt x="16255" y="5486"/>
                </a:lnTo>
                <a:lnTo>
                  <a:pt x="12611" y="0"/>
                </a:lnTo>
                <a:lnTo>
                  <a:pt x="3632" y="0"/>
                </a:lnTo>
                <a:lnTo>
                  <a:pt x="0" y="5486"/>
                </a:lnTo>
                <a:lnTo>
                  <a:pt x="0" y="18999"/>
                </a:lnTo>
                <a:lnTo>
                  <a:pt x="3632" y="24472"/>
                </a:lnTo>
                <a:lnTo>
                  <a:pt x="12611" y="24472"/>
                </a:lnTo>
                <a:lnTo>
                  <a:pt x="16255" y="18999"/>
                </a:lnTo>
                <a:lnTo>
                  <a:pt x="16255" y="12230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085385" y="1527403"/>
            <a:ext cx="16256" cy="24472"/>
          </a:xfrm>
          <a:custGeom>
            <a:avLst/>
            <a:gdLst/>
            <a:ahLst/>
            <a:cxnLst/>
            <a:rect l="l" t="t" r="r" b="b"/>
            <a:pathLst>
              <a:path w="16255" h="24472">
                <a:moveTo>
                  <a:pt x="16255" y="12230"/>
                </a:moveTo>
                <a:lnTo>
                  <a:pt x="16255" y="18999"/>
                </a:lnTo>
                <a:lnTo>
                  <a:pt x="12611" y="24472"/>
                </a:lnTo>
                <a:lnTo>
                  <a:pt x="8115" y="24472"/>
                </a:lnTo>
                <a:lnTo>
                  <a:pt x="3632" y="24472"/>
                </a:lnTo>
                <a:lnTo>
                  <a:pt x="0" y="18999"/>
                </a:lnTo>
                <a:lnTo>
                  <a:pt x="0" y="12230"/>
                </a:lnTo>
                <a:lnTo>
                  <a:pt x="0" y="5486"/>
                </a:lnTo>
                <a:lnTo>
                  <a:pt x="3632" y="0"/>
                </a:lnTo>
                <a:lnTo>
                  <a:pt x="8115" y="0"/>
                </a:lnTo>
                <a:lnTo>
                  <a:pt x="12611" y="0"/>
                </a:lnTo>
                <a:lnTo>
                  <a:pt x="16255" y="5486"/>
                </a:lnTo>
                <a:lnTo>
                  <a:pt x="16255" y="12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037154" y="1516342"/>
            <a:ext cx="61302" cy="4654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037145" y="1516349"/>
            <a:ext cx="61302" cy="46545"/>
          </a:xfrm>
          <a:custGeom>
            <a:avLst/>
            <a:gdLst/>
            <a:ahLst/>
            <a:cxnLst/>
            <a:rect l="l" t="t" r="r" b="b"/>
            <a:pathLst>
              <a:path w="61302" h="46545">
                <a:moveTo>
                  <a:pt x="51485" y="0"/>
                </a:moveTo>
                <a:lnTo>
                  <a:pt x="9829" y="0"/>
                </a:lnTo>
                <a:lnTo>
                  <a:pt x="4406" y="0"/>
                </a:lnTo>
                <a:lnTo>
                  <a:pt x="0" y="10426"/>
                </a:lnTo>
                <a:lnTo>
                  <a:pt x="0" y="23266"/>
                </a:lnTo>
                <a:lnTo>
                  <a:pt x="0" y="36131"/>
                </a:lnTo>
                <a:lnTo>
                  <a:pt x="4406" y="46545"/>
                </a:lnTo>
                <a:lnTo>
                  <a:pt x="9829" y="46545"/>
                </a:lnTo>
                <a:lnTo>
                  <a:pt x="51485" y="46545"/>
                </a:lnTo>
                <a:lnTo>
                  <a:pt x="56895" y="46545"/>
                </a:lnTo>
                <a:lnTo>
                  <a:pt x="61302" y="36131"/>
                </a:lnTo>
                <a:lnTo>
                  <a:pt x="61302" y="23266"/>
                </a:lnTo>
                <a:lnTo>
                  <a:pt x="61302" y="10426"/>
                </a:lnTo>
                <a:lnTo>
                  <a:pt x="56895" y="0"/>
                </a:lnTo>
                <a:lnTo>
                  <a:pt x="514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620633" y="1519085"/>
            <a:ext cx="428701" cy="41084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20633" y="1519081"/>
            <a:ext cx="428701" cy="41084"/>
          </a:xfrm>
          <a:custGeom>
            <a:avLst/>
            <a:gdLst/>
            <a:ahLst/>
            <a:cxnLst/>
            <a:rect l="l" t="t" r="r" b="b"/>
            <a:pathLst>
              <a:path w="428701" h="41084">
                <a:moveTo>
                  <a:pt x="421259" y="0"/>
                </a:moveTo>
                <a:lnTo>
                  <a:pt x="7454" y="0"/>
                </a:lnTo>
                <a:lnTo>
                  <a:pt x="3327" y="0"/>
                </a:lnTo>
                <a:lnTo>
                  <a:pt x="0" y="9194"/>
                </a:lnTo>
                <a:lnTo>
                  <a:pt x="0" y="20535"/>
                </a:lnTo>
                <a:lnTo>
                  <a:pt x="0" y="31889"/>
                </a:lnTo>
                <a:lnTo>
                  <a:pt x="3327" y="41084"/>
                </a:lnTo>
                <a:lnTo>
                  <a:pt x="7454" y="41084"/>
                </a:lnTo>
                <a:lnTo>
                  <a:pt x="421259" y="41084"/>
                </a:lnTo>
                <a:lnTo>
                  <a:pt x="425361" y="41084"/>
                </a:lnTo>
                <a:lnTo>
                  <a:pt x="428701" y="31889"/>
                </a:lnTo>
                <a:lnTo>
                  <a:pt x="428701" y="20535"/>
                </a:lnTo>
                <a:lnTo>
                  <a:pt x="428701" y="9194"/>
                </a:lnTo>
                <a:lnTo>
                  <a:pt x="425361" y="0"/>
                </a:lnTo>
                <a:lnTo>
                  <a:pt x="42125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036109" y="1562892"/>
            <a:ext cx="25857" cy="28155"/>
          </a:xfrm>
          <a:custGeom>
            <a:avLst/>
            <a:gdLst/>
            <a:ahLst/>
            <a:cxnLst/>
            <a:rect l="l" t="t" r="r" b="b"/>
            <a:pathLst>
              <a:path w="25857" h="28155">
                <a:moveTo>
                  <a:pt x="25857" y="0"/>
                </a:moveTo>
                <a:lnTo>
                  <a:pt x="15214" y="0"/>
                </a:lnTo>
                <a:lnTo>
                  <a:pt x="0" y="28155"/>
                </a:lnTo>
                <a:lnTo>
                  <a:pt x="25857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036109" y="1562892"/>
            <a:ext cx="25857" cy="28155"/>
          </a:xfrm>
          <a:custGeom>
            <a:avLst/>
            <a:gdLst/>
            <a:ahLst/>
            <a:cxnLst/>
            <a:rect l="l" t="t" r="r" b="b"/>
            <a:pathLst>
              <a:path w="25857" h="28155">
                <a:moveTo>
                  <a:pt x="25857" y="0"/>
                </a:moveTo>
                <a:lnTo>
                  <a:pt x="0" y="28155"/>
                </a:lnTo>
                <a:lnTo>
                  <a:pt x="15214" y="0"/>
                </a:lnTo>
                <a:lnTo>
                  <a:pt x="2585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036112" y="1562891"/>
            <a:ext cx="40792" cy="31102"/>
          </a:xfrm>
          <a:custGeom>
            <a:avLst/>
            <a:gdLst/>
            <a:ahLst/>
            <a:cxnLst/>
            <a:rect l="l" t="t" r="r" b="b"/>
            <a:pathLst>
              <a:path w="40792" h="31102">
                <a:moveTo>
                  <a:pt x="40792" y="0"/>
                </a:moveTo>
                <a:lnTo>
                  <a:pt x="25857" y="0"/>
                </a:lnTo>
                <a:lnTo>
                  <a:pt x="0" y="28155"/>
                </a:lnTo>
                <a:lnTo>
                  <a:pt x="139" y="31102"/>
                </a:lnTo>
                <a:lnTo>
                  <a:pt x="11518" y="31102"/>
                </a:lnTo>
                <a:lnTo>
                  <a:pt x="40792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036112" y="1562891"/>
            <a:ext cx="40792" cy="31102"/>
          </a:xfrm>
          <a:custGeom>
            <a:avLst/>
            <a:gdLst/>
            <a:ahLst/>
            <a:cxnLst/>
            <a:rect l="l" t="t" r="r" b="b"/>
            <a:pathLst>
              <a:path w="40792" h="31102">
                <a:moveTo>
                  <a:pt x="40792" y="0"/>
                </a:moveTo>
                <a:lnTo>
                  <a:pt x="11518" y="31102"/>
                </a:lnTo>
                <a:lnTo>
                  <a:pt x="139" y="31102"/>
                </a:lnTo>
                <a:lnTo>
                  <a:pt x="0" y="28155"/>
                </a:lnTo>
                <a:lnTo>
                  <a:pt x="25857" y="0"/>
                </a:lnTo>
                <a:lnTo>
                  <a:pt x="4079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069932" y="1475757"/>
            <a:ext cx="44996" cy="55981"/>
          </a:xfrm>
          <a:custGeom>
            <a:avLst/>
            <a:gdLst/>
            <a:ahLst/>
            <a:cxnLst/>
            <a:rect l="l" t="t" r="r" b="b"/>
            <a:pathLst>
              <a:path w="44996" h="55981">
                <a:moveTo>
                  <a:pt x="0" y="55981"/>
                </a:moveTo>
                <a:lnTo>
                  <a:pt x="19164" y="55981"/>
                </a:lnTo>
                <a:lnTo>
                  <a:pt x="44996" y="0"/>
                </a:lnTo>
                <a:lnTo>
                  <a:pt x="33083" y="0"/>
                </a:lnTo>
                <a:lnTo>
                  <a:pt x="0" y="55981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069932" y="1475757"/>
            <a:ext cx="44996" cy="55981"/>
          </a:xfrm>
          <a:custGeom>
            <a:avLst/>
            <a:gdLst/>
            <a:ahLst/>
            <a:cxnLst/>
            <a:rect l="l" t="t" r="r" b="b"/>
            <a:pathLst>
              <a:path w="44996" h="55981">
                <a:moveTo>
                  <a:pt x="0" y="55981"/>
                </a:moveTo>
                <a:lnTo>
                  <a:pt x="19164" y="55981"/>
                </a:lnTo>
                <a:lnTo>
                  <a:pt x="44996" y="0"/>
                </a:lnTo>
                <a:lnTo>
                  <a:pt x="33083" y="0"/>
                </a:lnTo>
                <a:lnTo>
                  <a:pt x="0" y="559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062249" y="1475757"/>
            <a:ext cx="40767" cy="55981"/>
          </a:xfrm>
          <a:custGeom>
            <a:avLst/>
            <a:gdLst/>
            <a:ahLst/>
            <a:cxnLst/>
            <a:rect l="l" t="t" r="r" b="b"/>
            <a:pathLst>
              <a:path w="40766" h="55981">
                <a:moveTo>
                  <a:pt x="37388" y="12"/>
                </a:moveTo>
                <a:lnTo>
                  <a:pt x="0" y="42557"/>
                </a:lnTo>
                <a:lnTo>
                  <a:pt x="1574" y="44018"/>
                </a:lnTo>
                <a:lnTo>
                  <a:pt x="5676" y="48463"/>
                </a:lnTo>
                <a:lnTo>
                  <a:pt x="7683" y="55981"/>
                </a:lnTo>
                <a:lnTo>
                  <a:pt x="40767" y="0"/>
                </a:lnTo>
                <a:lnTo>
                  <a:pt x="37388" y="1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062249" y="1475757"/>
            <a:ext cx="40767" cy="55981"/>
          </a:xfrm>
          <a:custGeom>
            <a:avLst/>
            <a:gdLst/>
            <a:ahLst/>
            <a:cxnLst/>
            <a:rect l="l" t="t" r="r" b="b"/>
            <a:pathLst>
              <a:path w="40766" h="55981">
                <a:moveTo>
                  <a:pt x="7683" y="55981"/>
                </a:moveTo>
                <a:lnTo>
                  <a:pt x="5676" y="48463"/>
                </a:lnTo>
                <a:lnTo>
                  <a:pt x="3632" y="46240"/>
                </a:lnTo>
                <a:lnTo>
                  <a:pt x="1574" y="44018"/>
                </a:lnTo>
                <a:lnTo>
                  <a:pt x="0" y="42557"/>
                </a:lnTo>
                <a:lnTo>
                  <a:pt x="37388" y="12"/>
                </a:lnTo>
                <a:lnTo>
                  <a:pt x="40767" y="0"/>
                </a:lnTo>
                <a:lnTo>
                  <a:pt x="7683" y="559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684907" y="1477038"/>
            <a:ext cx="224497" cy="127965"/>
          </a:xfrm>
          <a:custGeom>
            <a:avLst/>
            <a:gdLst/>
            <a:ahLst/>
            <a:cxnLst/>
            <a:rect l="l" t="t" r="r" b="b"/>
            <a:pathLst>
              <a:path w="224497" h="127965">
                <a:moveTo>
                  <a:pt x="29438" y="29197"/>
                </a:moveTo>
                <a:lnTo>
                  <a:pt x="27241" y="33299"/>
                </a:lnTo>
                <a:lnTo>
                  <a:pt x="24980" y="35509"/>
                </a:lnTo>
                <a:lnTo>
                  <a:pt x="22085" y="38341"/>
                </a:lnTo>
                <a:lnTo>
                  <a:pt x="16268" y="44462"/>
                </a:lnTo>
                <a:lnTo>
                  <a:pt x="9182" y="60451"/>
                </a:lnTo>
                <a:lnTo>
                  <a:pt x="6337" y="72999"/>
                </a:lnTo>
                <a:lnTo>
                  <a:pt x="3145" y="89917"/>
                </a:lnTo>
                <a:lnTo>
                  <a:pt x="1392" y="102451"/>
                </a:lnTo>
                <a:lnTo>
                  <a:pt x="297" y="115119"/>
                </a:lnTo>
                <a:lnTo>
                  <a:pt x="0" y="127965"/>
                </a:lnTo>
                <a:lnTo>
                  <a:pt x="224497" y="93916"/>
                </a:lnTo>
                <a:lnTo>
                  <a:pt x="224256" y="93294"/>
                </a:lnTo>
                <a:lnTo>
                  <a:pt x="223734" y="90681"/>
                </a:lnTo>
                <a:lnTo>
                  <a:pt x="220642" y="78104"/>
                </a:lnTo>
                <a:lnTo>
                  <a:pt x="216388" y="65698"/>
                </a:lnTo>
                <a:lnTo>
                  <a:pt x="210949" y="53691"/>
                </a:lnTo>
                <a:lnTo>
                  <a:pt x="204302" y="42312"/>
                </a:lnTo>
                <a:lnTo>
                  <a:pt x="196420" y="31789"/>
                </a:lnTo>
                <a:lnTo>
                  <a:pt x="187282" y="22349"/>
                </a:lnTo>
                <a:lnTo>
                  <a:pt x="176862" y="14221"/>
                </a:lnTo>
                <a:lnTo>
                  <a:pt x="165138" y="7632"/>
                </a:lnTo>
                <a:lnTo>
                  <a:pt x="160845" y="5651"/>
                </a:lnTo>
                <a:lnTo>
                  <a:pt x="156921" y="3987"/>
                </a:lnTo>
                <a:lnTo>
                  <a:pt x="152298" y="2806"/>
                </a:lnTo>
                <a:lnTo>
                  <a:pt x="148463" y="1828"/>
                </a:lnTo>
                <a:lnTo>
                  <a:pt x="144437" y="2679"/>
                </a:lnTo>
                <a:lnTo>
                  <a:pt x="140982" y="1981"/>
                </a:lnTo>
                <a:lnTo>
                  <a:pt x="137604" y="1308"/>
                </a:lnTo>
                <a:lnTo>
                  <a:pt x="135674" y="139"/>
                </a:lnTo>
                <a:lnTo>
                  <a:pt x="131635" y="0"/>
                </a:lnTo>
                <a:lnTo>
                  <a:pt x="125437" y="0"/>
                </a:lnTo>
                <a:lnTo>
                  <a:pt x="112749" y="403"/>
                </a:lnTo>
                <a:lnTo>
                  <a:pt x="100012" y="749"/>
                </a:lnTo>
                <a:lnTo>
                  <a:pt x="94066" y="1238"/>
                </a:lnTo>
                <a:lnTo>
                  <a:pt x="81573" y="3761"/>
                </a:lnTo>
                <a:lnTo>
                  <a:pt x="69574" y="7613"/>
                </a:lnTo>
                <a:lnTo>
                  <a:pt x="57619" y="11988"/>
                </a:lnTo>
                <a:lnTo>
                  <a:pt x="53187" y="13589"/>
                </a:lnTo>
                <a:lnTo>
                  <a:pt x="48945" y="16929"/>
                </a:lnTo>
                <a:lnTo>
                  <a:pt x="44538" y="19392"/>
                </a:lnTo>
                <a:lnTo>
                  <a:pt x="41935" y="20853"/>
                </a:lnTo>
                <a:lnTo>
                  <a:pt x="33693" y="25476"/>
                </a:lnTo>
                <a:lnTo>
                  <a:pt x="33235" y="28778"/>
                </a:lnTo>
                <a:lnTo>
                  <a:pt x="32384" y="27749"/>
                </a:lnTo>
                <a:lnTo>
                  <a:pt x="29438" y="291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684907" y="1476936"/>
            <a:ext cx="224497" cy="128066"/>
          </a:xfrm>
          <a:custGeom>
            <a:avLst/>
            <a:gdLst/>
            <a:ahLst/>
            <a:cxnLst/>
            <a:rect l="l" t="t" r="r" b="b"/>
            <a:pathLst>
              <a:path w="224497" h="128066">
                <a:moveTo>
                  <a:pt x="0" y="128066"/>
                </a:moveTo>
                <a:lnTo>
                  <a:pt x="297" y="115221"/>
                </a:lnTo>
                <a:lnTo>
                  <a:pt x="1392" y="102553"/>
                </a:lnTo>
                <a:lnTo>
                  <a:pt x="3145" y="90018"/>
                </a:lnTo>
                <a:lnTo>
                  <a:pt x="5417" y="77575"/>
                </a:lnTo>
                <a:lnTo>
                  <a:pt x="6337" y="73101"/>
                </a:lnTo>
                <a:lnTo>
                  <a:pt x="9182" y="60552"/>
                </a:lnTo>
                <a:lnTo>
                  <a:pt x="13758" y="48462"/>
                </a:lnTo>
                <a:lnTo>
                  <a:pt x="16268" y="44564"/>
                </a:lnTo>
                <a:lnTo>
                  <a:pt x="18859" y="41173"/>
                </a:lnTo>
                <a:lnTo>
                  <a:pt x="22085" y="38442"/>
                </a:lnTo>
                <a:lnTo>
                  <a:pt x="24980" y="35610"/>
                </a:lnTo>
                <a:lnTo>
                  <a:pt x="27241" y="33401"/>
                </a:lnTo>
                <a:lnTo>
                  <a:pt x="29438" y="29298"/>
                </a:lnTo>
                <a:lnTo>
                  <a:pt x="32384" y="27851"/>
                </a:lnTo>
                <a:lnTo>
                  <a:pt x="32626" y="28308"/>
                </a:lnTo>
                <a:lnTo>
                  <a:pt x="33020" y="28562"/>
                </a:lnTo>
                <a:lnTo>
                  <a:pt x="33235" y="28879"/>
                </a:lnTo>
                <a:lnTo>
                  <a:pt x="33693" y="25577"/>
                </a:lnTo>
                <a:lnTo>
                  <a:pt x="41935" y="20955"/>
                </a:lnTo>
                <a:lnTo>
                  <a:pt x="44538" y="19494"/>
                </a:lnTo>
                <a:lnTo>
                  <a:pt x="48945" y="17030"/>
                </a:lnTo>
                <a:lnTo>
                  <a:pt x="53187" y="13690"/>
                </a:lnTo>
                <a:lnTo>
                  <a:pt x="57619" y="12090"/>
                </a:lnTo>
                <a:lnTo>
                  <a:pt x="69574" y="7714"/>
                </a:lnTo>
                <a:lnTo>
                  <a:pt x="81573" y="3863"/>
                </a:lnTo>
                <a:lnTo>
                  <a:pt x="94066" y="1340"/>
                </a:lnTo>
                <a:lnTo>
                  <a:pt x="100012" y="850"/>
                </a:lnTo>
                <a:lnTo>
                  <a:pt x="112749" y="505"/>
                </a:lnTo>
                <a:lnTo>
                  <a:pt x="125437" y="101"/>
                </a:lnTo>
                <a:lnTo>
                  <a:pt x="127469" y="0"/>
                </a:lnTo>
                <a:lnTo>
                  <a:pt x="129603" y="38"/>
                </a:lnTo>
                <a:lnTo>
                  <a:pt x="131635" y="101"/>
                </a:lnTo>
                <a:lnTo>
                  <a:pt x="135674" y="241"/>
                </a:lnTo>
                <a:lnTo>
                  <a:pt x="137604" y="1409"/>
                </a:lnTo>
                <a:lnTo>
                  <a:pt x="140982" y="2082"/>
                </a:lnTo>
                <a:lnTo>
                  <a:pt x="144437" y="2781"/>
                </a:lnTo>
                <a:lnTo>
                  <a:pt x="148463" y="1930"/>
                </a:lnTo>
                <a:lnTo>
                  <a:pt x="152298" y="2908"/>
                </a:lnTo>
                <a:lnTo>
                  <a:pt x="156921" y="4089"/>
                </a:lnTo>
                <a:lnTo>
                  <a:pt x="160845" y="5753"/>
                </a:lnTo>
                <a:lnTo>
                  <a:pt x="165138" y="7734"/>
                </a:lnTo>
                <a:lnTo>
                  <a:pt x="176862" y="14322"/>
                </a:lnTo>
                <a:lnTo>
                  <a:pt x="187282" y="22450"/>
                </a:lnTo>
                <a:lnTo>
                  <a:pt x="196420" y="31890"/>
                </a:lnTo>
                <a:lnTo>
                  <a:pt x="204302" y="42414"/>
                </a:lnTo>
                <a:lnTo>
                  <a:pt x="210949" y="53793"/>
                </a:lnTo>
                <a:lnTo>
                  <a:pt x="216388" y="65799"/>
                </a:lnTo>
                <a:lnTo>
                  <a:pt x="220642" y="78205"/>
                </a:lnTo>
                <a:lnTo>
                  <a:pt x="223734" y="90783"/>
                </a:lnTo>
                <a:lnTo>
                  <a:pt x="224015" y="92202"/>
                </a:lnTo>
                <a:lnTo>
                  <a:pt x="224256" y="93395"/>
                </a:lnTo>
                <a:lnTo>
                  <a:pt x="224497" y="940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686499" y="1572089"/>
            <a:ext cx="253403" cy="41643"/>
          </a:xfrm>
          <a:custGeom>
            <a:avLst/>
            <a:gdLst/>
            <a:ahLst/>
            <a:cxnLst/>
            <a:rect l="l" t="t" r="r" b="b"/>
            <a:pathLst>
              <a:path w="253403" h="41643">
                <a:moveTo>
                  <a:pt x="3086" y="26441"/>
                </a:moveTo>
                <a:lnTo>
                  <a:pt x="0" y="30848"/>
                </a:lnTo>
                <a:lnTo>
                  <a:pt x="723" y="34759"/>
                </a:lnTo>
                <a:lnTo>
                  <a:pt x="1981" y="41643"/>
                </a:lnTo>
                <a:lnTo>
                  <a:pt x="17487" y="41528"/>
                </a:lnTo>
                <a:lnTo>
                  <a:pt x="218300" y="28740"/>
                </a:lnTo>
                <a:lnTo>
                  <a:pt x="223926" y="25933"/>
                </a:lnTo>
                <a:lnTo>
                  <a:pt x="236016" y="25730"/>
                </a:lnTo>
                <a:lnTo>
                  <a:pt x="241630" y="22821"/>
                </a:lnTo>
                <a:lnTo>
                  <a:pt x="246405" y="20345"/>
                </a:lnTo>
                <a:lnTo>
                  <a:pt x="252768" y="20231"/>
                </a:lnTo>
                <a:lnTo>
                  <a:pt x="253403" y="13652"/>
                </a:lnTo>
                <a:lnTo>
                  <a:pt x="250834" y="7582"/>
                </a:lnTo>
                <a:lnTo>
                  <a:pt x="237942" y="1717"/>
                </a:lnTo>
                <a:lnTo>
                  <a:pt x="225158" y="0"/>
                </a:lnTo>
                <a:lnTo>
                  <a:pt x="222696" y="14"/>
                </a:lnTo>
                <a:lnTo>
                  <a:pt x="209637" y="545"/>
                </a:lnTo>
                <a:lnTo>
                  <a:pt x="196992" y="1662"/>
                </a:lnTo>
                <a:lnTo>
                  <a:pt x="184580" y="3127"/>
                </a:lnTo>
                <a:lnTo>
                  <a:pt x="172222" y="4696"/>
                </a:lnTo>
                <a:lnTo>
                  <a:pt x="159739" y="6130"/>
                </a:lnTo>
                <a:lnTo>
                  <a:pt x="146951" y="7188"/>
                </a:lnTo>
                <a:lnTo>
                  <a:pt x="145602" y="7270"/>
                </a:lnTo>
                <a:lnTo>
                  <a:pt x="132017" y="8125"/>
                </a:lnTo>
                <a:lnTo>
                  <a:pt x="119649" y="9013"/>
                </a:lnTo>
                <a:lnTo>
                  <a:pt x="107643" y="10065"/>
                </a:lnTo>
                <a:lnTo>
                  <a:pt x="95148" y="11417"/>
                </a:lnTo>
                <a:lnTo>
                  <a:pt x="87614" y="12275"/>
                </a:lnTo>
                <a:lnTo>
                  <a:pt x="75074" y="13596"/>
                </a:lnTo>
                <a:lnTo>
                  <a:pt x="62580" y="14868"/>
                </a:lnTo>
                <a:lnTo>
                  <a:pt x="49822" y="16230"/>
                </a:lnTo>
                <a:lnTo>
                  <a:pt x="47136" y="16550"/>
                </a:lnTo>
                <a:lnTo>
                  <a:pt x="34208" y="18586"/>
                </a:lnTo>
                <a:lnTo>
                  <a:pt x="21907" y="21412"/>
                </a:lnTo>
                <a:lnTo>
                  <a:pt x="16383" y="22999"/>
                </a:lnTo>
                <a:lnTo>
                  <a:pt x="11988" y="23012"/>
                </a:lnTo>
                <a:lnTo>
                  <a:pt x="6642" y="25069"/>
                </a:lnTo>
                <a:lnTo>
                  <a:pt x="3086" y="2644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686499" y="1572089"/>
            <a:ext cx="253403" cy="41643"/>
          </a:xfrm>
          <a:custGeom>
            <a:avLst/>
            <a:gdLst/>
            <a:ahLst/>
            <a:cxnLst/>
            <a:rect l="l" t="t" r="r" b="b"/>
            <a:pathLst>
              <a:path w="253403" h="41643">
                <a:moveTo>
                  <a:pt x="17487" y="41528"/>
                </a:moveTo>
                <a:lnTo>
                  <a:pt x="11125" y="41528"/>
                </a:lnTo>
                <a:lnTo>
                  <a:pt x="1981" y="41643"/>
                </a:lnTo>
                <a:lnTo>
                  <a:pt x="723" y="34759"/>
                </a:lnTo>
                <a:lnTo>
                  <a:pt x="0" y="30848"/>
                </a:lnTo>
                <a:lnTo>
                  <a:pt x="3086" y="26441"/>
                </a:lnTo>
                <a:lnTo>
                  <a:pt x="6642" y="25069"/>
                </a:lnTo>
                <a:lnTo>
                  <a:pt x="11988" y="23012"/>
                </a:lnTo>
                <a:lnTo>
                  <a:pt x="16383" y="22999"/>
                </a:lnTo>
                <a:lnTo>
                  <a:pt x="21907" y="21412"/>
                </a:lnTo>
                <a:lnTo>
                  <a:pt x="34208" y="18586"/>
                </a:lnTo>
                <a:lnTo>
                  <a:pt x="47136" y="16550"/>
                </a:lnTo>
                <a:lnTo>
                  <a:pt x="49822" y="16230"/>
                </a:lnTo>
                <a:lnTo>
                  <a:pt x="62580" y="14868"/>
                </a:lnTo>
                <a:lnTo>
                  <a:pt x="75074" y="13596"/>
                </a:lnTo>
                <a:lnTo>
                  <a:pt x="87614" y="12275"/>
                </a:lnTo>
                <a:lnTo>
                  <a:pt x="95148" y="11417"/>
                </a:lnTo>
                <a:lnTo>
                  <a:pt x="107643" y="10065"/>
                </a:lnTo>
                <a:lnTo>
                  <a:pt x="119649" y="9013"/>
                </a:lnTo>
                <a:lnTo>
                  <a:pt x="132017" y="8125"/>
                </a:lnTo>
                <a:lnTo>
                  <a:pt x="145602" y="7270"/>
                </a:lnTo>
                <a:lnTo>
                  <a:pt x="146951" y="7188"/>
                </a:lnTo>
                <a:lnTo>
                  <a:pt x="159739" y="6130"/>
                </a:lnTo>
                <a:lnTo>
                  <a:pt x="172222" y="4696"/>
                </a:lnTo>
                <a:lnTo>
                  <a:pt x="184580" y="3127"/>
                </a:lnTo>
                <a:lnTo>
                  <a:pt x="196992" y="1662"/>
                </a:lnTo>
                <a:lnTo>
                  <a:pt x="209637" y="545"/>
                </a:lnTo>
                <a:lnTo>
                  <a:pt x="222696" y="14"/>
                </a:lnTo>
                <a:lnTo>
                  <a:pt x="225158" y="0"/>
                </a:lnTo>
                <a:lnTo>
                  <a:pt x="237942" y="1717"/>
                </a:lnTo>
                <a:lnTo>
                  <a:pt x="250834" y="7582"/>
                </a:lnTo>
                <a:lnTo>
                  <a:pt x="253403" y="13652"/>
                </a:lnTo>
                <a:lnTo>
                  <a:pt x="252768" y="20231"/>
                </a:lnTo>
                <a:lnTo>
                  <a:pt x="246405" y="20345"/>
                </a:lnTo>
                <a:lnTo>
                  <a:pt x="241630" y="22821"/>
                </a:lnTo>
                <a:lnTo>
                  <a:pt x="236016" y="25730"/>
                </a:lnTo>
                <a:lnTo>
                  <a:pt x="223926" y="25933"/>
                </a:lnTo>
                <a:lnTo>
                  <a:pt x="218300" y="28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02047" y="1579619"/>
            <a:ext cx="125768" cy="121932"/>
          </a:xfrm>
          <a:custGeom>
            <a:avLst/>
            <a:gdLst/>
            <a:ahLst/>
            <a:cxnLst/>
            <a:rect l="l" t="t" r="r" b="b"/>
            <a:pathLst>
              <a:path w="125768" h="121932">
                <a:moveTo>
                  <a:pt x="762" y="17907"/>
                </a:moveTo>
                <a:lnTo>
                  <a:pt x="1206" y="22288"/>
                </a:lnTo>
                <a:lnTo>
                  <a:pt x="1955" y="29705"/>
                </a:lnTo>
                <a:lnTo>
                  <a:pt x="2679" y="37007"/>
                </a:lnTo>
                <a:lnTo>
                  <a:pt x="5003" y="44157"/>
                </a:lnTo>
                <a:lnTo>
                  <a:pt x="8789" y="55820"/>
                </a:lnTo>
                <a:lnTo>
                  <a:pt x="12969" y="67952"/>
                </a:lnTo>
                <a:lnTo>
                  <a:pt x="17705" y="79863"/>
                </a:lnTo>
                <a:lnTo>
                  <a:pt x="23266" y="91186"/>
                </a:lnTo>
                <a:lnTo>
                  <a:pt x="24333" y="93103"/>
                </a:lnTo>
                <a:lnTo>
                  <a:pt x="26644" y="96481"/>
                </a:lnTo>
                <a:lnTo>
                  <a:pt x="26631" y="99453"/>
                </a:lnTo>
                <a:lnTo>
                  <a:pt x="26784" y="103289"/>
                </a:lnTo>
                <a:lnTo>
                  <a:pt x="27800" y="106146"/>
                </a:lnTo>
                <a:lnTo>
                  <a:pt x="28829" y="109842"/>
                </a:lnTo>
                <a:lnTo>
                  <a:pt x="30289" y="115023"/>
                </a:lnTo>
                <a:lnTo>
                  <a:pt x="30848" y="115887"/>
                </a:lnTo>
                <a:lnTo>
                  <a:pt x="36042" y="117030"/>
                </a:lnTo>
                <a:lnTo>
                  <a:pt x="44043" y="118783"/>
                </a:lnTo>
                <a:lnTo>
                  <a:pt x="52019" y="119773"/>
                </a:lnTo>
                <a:lnTo>
                  <a:pt x="59829" y="121932"/>
                </a:lnTo>
                <a:lnTo>
                  <a:pt x="61950" y="113452"/>
                </a:lnTo>
                <a:lnTo>
                  <a:pt x="66652" y="101866"/>
                </a:lnTo>
                <a:lnTo>
                  <a:pt x="70942" y="89814"/>
                </a:lnTo>
                <a:lnTo>
                  <a:pt x="72270" y="85370"/>
                </a:lnTo>
                <a:lnTo>
                  <a:pt x="77502" y="73842"/>
                </a:lnTo>
                <a:lnTo>
                  <a:pt x="83947" y="62801"/>
                </a:lnTo>
                <a:lnTo>
                  <a:pt x="85610" y="60007"/>
                </a:lnTo>
                <a:lnTo>
                  <a:pt x="87782" y="57289"/>
                </a:lnTo>
                <a:lnTo>
                  <a:pt x="88900" y="54114"/>
                </a:lnTo>
                <a:lnTo>
                  <a:pt x="90474" y="49644"/>
                </a:lnTo>
                <a:lnTo>
                  <a:pt x="90347" y="44475"/>
                </a:lnTo>
                <a:lnTo>
                  <a:pt x="91757" y="39890"/>
                </a:lnTo>
                <a:lnTo>
                  <a:pt x="93243" y="35052"/>
                </a:lnTo>
                <a:lnTo>
                  <a:pt x="94869" y="29679"/>
                </a:lnTo>
                <a:lnTo>
                  <a:pt x="97332" y="25209"/>
                </a:lnTo>
                <a:lnTo>
                  <a:pt x="99491" y="22821"/>
                </a:lnTo>
                <a:lnTo>
                  <a:pt x="100533" y="19037"/>
                </a:lnTo>
                <a:lnTo>
                  <a:pt x="98488" y="14312"/>
                </a:lnTo>
                <a:lnTo>
                  <a:pt x="99860" y="12941"/>
                </a:lnTo>
                <a:lnTo>
                  <a:pt x="103183" y="10914"/>
                </a:lnTo>
                <a:lnTo>
                  <a:pt x="117561" y="5269"/>
                </a:lnTo>
                <a:lnTo>
                  <a:pt x="125768" y="0"/>
                </a:lnTo>
                <a:lnTo>
                  <a:pt x="75272" y="3682"/>
                </a:lnTo>
                <a:lnTo>
                  <a:pt x="22694" y="10350"/>
                </a:lnTo>
                <a:lnTo>
                  <a:pt x="342" y="15519"/>
                </a:lnTo>
                <a:lnTo>
                  <a:pt x="0" y="19938"/>
                </a:lnTo>
                <a:lnTo>
                  <a:pt x="762" y="179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702047" y="1579619"/>
            <a:ext cx="125768" cy="121932"/>
          </a:xfrm>
          <a:custGeom>
            <a:avLst/>
            <a:gdLst/>
            <a:ahLst/>
            <a:cxnLst/>
            <a:rect l="l" t="t" r="r" b="b"/>
            <a:pathLst>
              <a:path w="125768" h="121932">
                <a:moveTo>
                  <a:pt x="125768" y="0"/>
                </a:moveTo>
                <a:lnTo>
                  <a:pt x="117561" y="5269"/>
                </a:lnTo>
                <a:lnTo>
                  <a:pt x="103183" y="10914"/>
                </a:lnTo>
                <a:lnTo>
                  <a:pt x="99860" y="12941"/>
                </a:lnTo>
                <a:lnTo>
                  <a:pt x="98488" y="14312"/>
                </a:lnTo>
                <a:lnTo>
                  <a:pt x="100533" y="19037"/>
                </a:lnTo>
                <a:lnTo>
                  <a:pt x="99987" y="21005"/>
                </a:lnTo>
                <a:lnTo>
                  <a:pt x="99491" y="22821"/>
                </a:lnTo>
                <a:lnTo>
                  <a:pt x="98107" y="23761"/>
                </a:lnTo>
                <a:lnTo>
                  <a:pt x="97332" y="25209"/>
                </a:lnTo>
                <a:lnTo>
                  <a:pt x="94869" y="29679"/>
                </a:lnTo>
                <a:lnTo>
                  <a:pt x="93243" y="35052"/>
                </a:lnTo>
                <a:lnTo>
                  <a:pt x="91757" y="39890"/>
                </a:lnTo>
                <a:lnTo>
                  <a:pt x="90347" y="44475"/>
                </a:lnTo>
                <a:lnTo>
                  <a:pt x="90474" y="49644"/>
                </a:lnTo>
                <a:lnTo>
                  <a:pt x="88900" y="54114"/>
                </a:lnTo>
                <a:lnTo>
                  <a:pt x="87782" y="57289"/>
                </a:lnTo>
                <a:lnTo>
                  <a:pt x="85610" y="60007"/>
                </a:lnTo>
                <a:lnTo>
                  <a:pt x="83947" y="62801"/>
                </a:lnTo>
                <a:lnTo>
                  <a:pt x="77502" y="73842"/>
                </a:lnTo>
                <a:lnTo>
                  <a:pt x="72270" y="85370"/>
                </a:lnTo>
                <a:lnTo>
                  <a:pt x="70942" y="89814"/>
                </a:lnTo>
                <a:lnTo>
                  <a:pt x="66652" y="101866"/>
                </a:lnTo>
                <a:lnTo>
                  <a:pt x="61950" y="113452"/>
                </a:lnTo>
                <a:lnTo>
                  <a:pt x="59829" y="121932"/>
                </a:lnTo>
                <a:lnTo>
                  <a:pt x="52019" y="119773"/>
                </a:lnTo>
                <a:lnTo>
                  <a:pt x="44043" y="118783"/>
                </a:lnTo>
                <a:lnTo>
                  <a:pt x="36042" y="117030"/>
                </a:lnTo>
                <a:lnTo>
                  <a:pt x="30848" y="115887"/>
                </a:lnTo>
                <a:lnTo>
                  <a:pt x="30289" y="115023"/>
                </a:lnTo>
                <a:lnTo>
                  <a:pt x="28829" y="109842"/>
                </a:lnTo>
                <a:lnTo>
                  <a:pt x="27800" y="106146"/>
                </a:lnTo>
                <a:lnTo>
                  <a:pt x="26784" y="103289"/>
                </a:lnTo>
                <a:lnTo>
                  <a:pt x="26631" y="99453"/>
                </a:lnTo>
                <a:lnTo>
                  <a:pt x="26606" y="98552"/>
                </a:lnTo>
                <a:lnTo>
                  <a:pt x="26873" y="97358"/>
                </a:lnTo>
                <a:lnTo>
                  <a:pt x="26644" y="96481"/>
                </a:lnTo>
                <a:lnTo>
                  <a:pt x="26149" y="94615"/>
                </a:lnTo>
                <a:lnTo>
                  <a:pt x="24333" y="93103"/>
                </a:lnTo>
                <a:lnTo>
                  <a:pt x="23266" y="91186"/>
                </a:lnTo>
                <a:lnTo>
                  <a:pt x="17705" y="79863"/>
                </a:lnTo>
                <a:lnTo>
                  <a:pt x="12969" y="67952"/>
                </a:lnTo>
                <a:lnTo>
                  <a:pt x="8789" y="55820"/>
                </a:lnTo>
                <a:lnTo>
                  <a:pt x="5003" y="44157"/>
                </a:lnTo>
                <a:lnTo>
                  <a:pt x="2679" y="37007"/>
                </a:lnTo>
                <a:lnTo>
                  <a:pt x="1955" y="29705"/>
                </a:lnTo>
                <a:lnTo>
                  <a:pt x="1206" y="22288"/>
                </a:lnTo>
                <a:lnTo>
                  <a:pt x="762" y="17907"/>
                </a:lnTo>
                <a:lnTo>
                  <a:pt x="0" y="19938"/>
                </a:lnTo>
                <a:lnTo>
                  <a:pt x="342" y="15519"/>
                </a:lnTo>
                <a:lnTo>
                  <a:pt x="22694" y="10350"/>
                </a:lnTo>
                <a:lnTo>
                  <a:pt x="75272" y="3682"/>
                </a:lnTo>
                <a:lnTo>
                  <a:pt x="1257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733947" y="1586807"/>
            <a:ext cx="173443" cy="188289"/>
          </a:xfrm>
          <a:custGeom>
            <a:avLst/>
            <a:gdLst/>
            <a:ahLst/>
            <a:cxnLst/>
            <a:rect l="l" t="t" r="r" b="b"/>
            <a:pathLst>
              <a:path w="173443" h="188289">
                <a:moveTo>
                  <a:pt x="24015" y="154253"/>
                </a:moveTo>
                <a:lnTo>
                  <a:pt x="87223" y="188289"/>
                </a:lnTo>
                <a:lnTo>
                  <a:pt x="93218" y="186461"/>
                </a:lnTo>
                <a:lnTo>
                  <a:pt x="99936" y="183451"/>
                </a:lnTo>
                <a:lnTo>
                  <a:pt x="106184" y="181482"/>
                </a:lnTo>
                <a:lnTo>
                  <a:pt x="111810" y="179704"/>
                </a:lnTo>
                <a:lnTo>
                  <a:pt x="115430" y="179882"/>
                </a:lnTo>
                <a:lnTo>
                  <a:pt x="121272" y="179260"/>
                </a:lnTo>
                <a:lnTo>
                  <a:pt x="122814" y="179050"/>
                </a:lnTo>
                <a:lnTo>
                  <a:pt x="134696" y="173140"/>
                </a:lnTo>
                <a:lnTo>
                  <a:pt x="142117" y="162276"/>
                </a:lnTo>
                <a:lnTo>
                  <a:pt x="146964" y="149389"/>
                </a:lnTo>
                <a:lnTo>
                  <a:pt x="147258" y="148512"/>
                </a:lnTo>
                <a:lnTo>
                  <a:pt x="152566" y="137072"/>
                </a:lnTo>
                <a:lnTo>
                  <a:pt x="158562" y="126002"/>
                </a:lnTo>
                <a:lnTo>
                  <a:pt x="162928" y="113791"/>
                </a:lnTo>
                <a:lnTo>
                  <a:pt x="163412" y="111250"/>
                </a:lnTo>
                <a:lnTo>
                  <a:pt x="164561" y="98481"/>
                </a:lnTo>
                <a:lnTo>
                  <a:pt x="164096" y="86097"/>
                </a:lnTo>
                <a:lnTo>
                  <a:pt x="162941" y="73672"/>
                </a:lnTo>
                <a:lnTo>
                  <a:pt x="162521" y="69227"/>
                </a:lnTo>
                <a:lnTo>
                  <a:pt x="164236" y="59842"/>
                </a:lnTo>
                <a:lnTo>
                  <a:pt x="165709" y="55587"/>
                </a:lnTo>
                <a:lnTo>
                  <a:pt x="168338" y="48005"/>
                </a:lnTo>
                <a:lnTo>
                  <a:pt x="173443" y="46037"/>
                </a:lnTo>
                <a:lnTo>
                  <a:pt x="173062" y="42074"/>
                </a:lnTo>
                <a:lnTo>
                  <a:pt x="172838" y="38469"/>
                </a:lnTo>
                <a:lnTo>
                  <a:pt x="172301" y="24756"/>
                </a:lnTo>
                <a:lnTo>
                  <a:pt x="169909" y="10669"/>
                </a:lnTo>
                <a:lnTo>
                  <a:pt x="163080" y="1980"/>
                </a:lnTo>
                <a:lnTo>
                  <a:pt x="155315" y="184"/>
                </a:lnTo>
                <a:lnTo>
                  <a:pt x="142141" y="0"/>
                </a:lnTo>
                <a:lnTo>
                  <a:pt x="128485" y="984"/>
                </a:lnTo>
                <a:lnTo>
                  <a:pt x="116865" y="1460"/>
                </a:lnTo>
                <a:lnTo>
                  <a:pt x="115606" y="1412"/>
                </a:lnTo>
                <a:lnTo>
                  <a:pt x="107565" y="816"/>
                </a:lnTo>
                <a:lnTo>
                  <a:pt x="103948" y="281"/>
                </a:lnTo>
                <a:lnTo>
                  <a:pt x="95008" y="50"/>
                </a:lnTo>
                <a:lnTo>
                  <a:pt x="82525" y="994"/>
                </a:lnTo>
                <a:lnTo>
                  <a:pt x="67994" y="4047"/>
                </a:lnTo>
                <a:lnTo>
                  <a:pt x="57975" y="9600"/>
                </a:lnTo>
                <a:lnTo>
                  <a:pt x="57609" y="10049"/>
                </a:lnTo>
                <a:lnTo>
                  <a:pt x="48450" y="19262"/>
                </a:lnTo>
                <a:lnTo>
                  <a:pt x="42049" y="30111"/>
                </a:lnTo>
                <a:lnTo>
                  <a:pt x="40116" y="38074"/>
                </a:lnTo>
                <a:lnTo>
                  <a:pt x="36783" y="50613"/>
                </a:lnTo>
                <a:lnTo>
                  <a:pt x="34163" y="63446"/>
                </a:lnTo>
                <a:lnTo>
                  <a:pt x="33743" y="75602"/>
                </a:lnTo>
                <a:lnTo>
                  <a:pt x="33713" y="73568"/>
                </a:lnTo>
                <a:lnTo>
                  <a:pt x="30636" y="59893"/>
                </a:lnTo>
                <a:lnTo>
                  <a:pt x="18288" y="54762"/>
                </a:lnTo>
                <a:lnTo>
                  <a:pt x="10675" y="56697"/>
                </a:lnTo>
                <a:lnTo>
                  <a:pt x="1607" y="65248"/>
                </a:lnTo>
                <a:lnTo>
                  <a:pt x="0" y="77507"/>
                </a:lnTo>
                <a:lnTo>
                  <a:pt x="1645" y="83758"/>
                </a:lnTo>
                <a:lnTo>
                  <a:pt x="5348" y="95977"/>
                </a:lnTo>
                <a:lnTo>
                  <a:pt x="9834" y="107914"/>
                </a:lnTo>
                <a:lnTo>
                  <a:pt x="15303" y="119354"/>
                </a:lnTo>
                <a:lnTo>
                  <a:pt x="18567" y="125386"/>
                </a:lnTo>
                <a:lnTo>
                  <a:pt x="21983" y="132194"/>
                </a:lnTo>
                <a:lnTo>
                  <a:pt x="22631" y="138937"/>
                </a:lnTo>
                <a:lnTo>
                  <a:pt x="23126" y="144119"/>
                </a:lnTo>
                <a:lnTo>
                  <a:pt x="21742" y="149516"/>
                </a:lnTo>
                <a:lnTo>
                  <a:pt x="24015" y="1542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733947" y="1586807"/>
            <a:ext cx="173443" cy="188289"/>
          </a:xfrm>
          <a:custGeom>
            <a:avLst/>
            <a:gdLst/>
            <a:ahLst/>
            <a:cxnLst/>
            <a:rect l="l" t="t" r="r" b="b"/>
            <a:pathLst>
              <a:path w="173443" h="188289">
                <a:moveTo>
                  <a:pt x="24015" y="154253"/>
                </a:moveTo>
                <a:lnTo>
                  <a:pt x="21742" y="149516"/>
                </a:lnTo>
                <a:lnTo>
                  <a:pt x="23126" y="144119"/>
                </a:lnTo>
                <a:lnTo>
                  <a:pt x="22631" y="138937"/>
                </a:lnTo>
                <a:lnTo>
                  <a:pt x="21983" y="132194"/>
                </a:lnTo>
                <a:lnTo>
                  <a:pt x="18567" y="125386"/>
                </a:lnTo>
                <a:lnTo>
                  <a:pt x="15303" y="119354"/>
                </a:lnTo>
                <a:lnTo>
                  <a:pt x="9834" y="107914"/>
                </a:lnTo>
                <a:lnTo>
                  <a:pt x="5348" y="95977"/>
                </a:lnTo>
                <a:lnTo>
                  <a:pt x="1645" y="83758"/>
                </a:lnTo>
                <a:lnTo>
                  <a:pt x="0" y="77507"/>
                </a:lnTo>
                <a:lnTo>
                  <a:pt x="1607" y="65248"/>
                </a:lnTo>
                <a:lnTo>
                  <a:pt x="10675" y="56697"/>
                </a:lnTo>
                <a:lnTo>
                  <a:pt x="18288" y="54762"/>
                </a:lnTo>
                <a:lnTo>
                  <a:pt x="30636" y="59893"/>
                </a:lnTo>
                <a:lnTo>
                  <a:pt x="33713" y="73568"/>
                </a:lnTo>
                <a:lnTo>
                  <a:pt x="33743" y="75602"/>
                </a:lnTo>
                <a:lnTo>
                  <a:pt x="34163" y="63446"/>
                </a:lnTo>
                <a:lnTo>
                  <a:pt x="36783" y="50613"/>
                </a:lnTo>
                <a:lnTo>
                  <a:pt x="40116" y="38074"/>
                </a:lnTo>
                <a:lnTo>
                  <a:pt x="42049" y="30111"/>
                </a:lnTo>
                <a:lnTo>
                  <a:pt x="48450" y="19262"/>
                </a:lnTo>
                <a:lnTo>
                  <a:pt x="57609" y="10049"/>
                </a:lnTo>
                <a:lnTo>
                  <a:pt x="57975" y="9600"/>
                </a:lnTo>
                <a:lnTo>
                  <a:pt x="67994" y="4047"/>
                </a:lnTo>
                <a:lnTo>
                  <a:pt x="82525" y="994"/>
                </a:lnTo>
                <a:lnTo>
                  <a:pt x="95008" y="50"/>
                </a:lnTo>
                <a:lnTo>
                  <a:pt x="103948" y="281"/>
                </a:lnTo>
                <a:lnTo>
                  <a:pt x="107565" y="816"/>
                </a:lnTo>
                <a:lnTo>
                  <a:pt x="115606" y="1412"/>
                </a:lnTo>
                <a:lnTo>
                  <a:pt x="116865" y="1460"/>
                </a:lnTo>
                <a:lnTo>
                  <a:pt x="128485" y="984"/>
                </a:lnTo>
                <a:lnTo>
                  <a:pt x="142141" y="0"/>
                </a:lnTo>
                <a:lnTo>
                  <a:pt x="155315" y="184"/>
                </a:lnTo>
                <a:lnTo>
                  <a:pt x="163080" y="1980"/>
                </a:lnTo>
                <a:lnTo>
                  <a:pt x="169909" y="10669"/>
                </a:lnTo>
                <a:lnTo>
                  <a:pt x="172301" y="24756"/>
                </a:lnTo>
                <a:lnTo>
                  <a:pt x="172838" y="38469"/>
                </a:lnTo>
                <a:lnTo>
                  <a:pt x="173062" y="42074"/>
                </a:lnTo>
                <a:lnTo>
                  <a:pt x="173443" y="46037"/>
                </a:lnTo>
                <a:lnTo>
                  <a:pt x="168338" y="48005"/>
                </a:lnTo>
                <a:lnTo>
                  <a:pt x="165709" y="55587"/>
                </a:lnTo>
                <a:lnTo>
                  <a:pt x="164236" y="59842"/>
                </a:lnTo>
                <a:lnTo>
                  <a:pt x="162521" y="69227"/>
                </a:lnTo>
                <a:lnTo>
                  <a:pt x="162941" y="73672"/>
                </a:lnTo>
                <a:lnTo>
                  <a:pt x="164096" y="86097"/>
                </a:lnTo>
                <a:lnTo>
                  <a:pt x="164561" y="98481"/>
                </a:lnTo>
                <a:lnTo>
                  <a:pt x="163412" y="111250"/>
                </a:lnTo>
                <a:lnTo>
                  <a:pt x="162928" y="113791"/>
                </a:lnTo>
                <a:lnTo>
                  <a:pt x="158562" y="126002"/>
                </a:lnTo>
                <a:lnTo>
                  <a:pt x="152566" y="137072"/>
                </a:lnTo>
                <a:lnTo>
                  <a:pt x="147258" y="148512"/>
                </a:lnTo>
                <a:lnTo>
                  <a:pt x="142117" y="162276"/>
                </a:lnTo>
                <a:lnTo>
                  <a:pt x="134696" y="173140"/>
                </a:lnTo>
                <a:lnTo>
                  <a:pt x="122814" y="179050"/>
                </a:lnTo>
                <a:lnTo>
                  <a:pt x="121272" y="179260"/>
                </a:lnTo>
                <a:lnTo>
                  <a:pt x="115430" y="179882"/>
                </a:lnTo>
                <a:lnTo>
                  <a:pt x="111810" y="179704"/>
                </a:lnTo>
                <a:lnTo>
                  <a:pt x="106184" y="181482"/>
                </a:lnTo>
                <a:lnTo>
                  <a:pt x="99936" y="183451"/>
                </a:lnTo>
                <a:lnTo>
                  <a:pt x="93218" y="186461"/>
                </a:lnTo>
                <a:lnTo>
                  <a:pt x="87223" y="1882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906329" y="2069165"/>
            <a:ext cx="115976" cy="138887"/>
          </a:xfrm>
          <a:custGeom>
            <a:avLst/>
            <a:gdLst/>
            <a:ahLst/>
            <a:cxnLst/>
            <a:rect l="l" t="t" r="r" b="b"/>
            <a:pathLst>
              <a:path w="115976" h="138887">
                <a:moveTo>
                  <a:pt x="115976" y="0"/>
                </a:moveTo>
                <a:lnTo>
                  <a:pt x="115256" y="3290"/>
                </a:lnTo>
                <a:lnTo>
                  <a:pt x="115849" y="3987"/>
                </a:lnTo>
                <a:lnTo>
                  <a:pt x="115976" y="0"/>
                </a:lnTo>
                <a:close/>
              </a:path>
              <a:path w="115976" h="138887">
                <a:moveTo>
                  <a:pt x="19862" y="-114528"/>
                </a:moveTo>
                <a:lnTo>
                  <a:pt x="10334" y="-123239"/>
                </a:lnTo>
                <a:lnTo>
                  <a:pt x="1473" y="-132340"/>
                </a:lnTo>
                <a:lnTo>
                  <a:pt x="0" y="-134899"/>
                </a:lnTo>
                <a:lnTo>
                  <a:pt x="11557" y="914"/>
                </a:lnTo>
                <a:lnTo>
                  <a:pt x="22818" y="6775"/>
                </a:lnTo>
                <a:lnTo>
                  <a:pt x="32949" y="14773"/>
                </a:lnTo>
                <a:lnTo>
                  <a:pt x="42087" y="22364"/>
                </a:lnTo>
                <a:lnTo>
                  <a:pt x="52841" y="29180"/>
                </a:lnTo>
                <a:lnTo>
                  <a:pt x="63567" y="35996"/>
                </a:lnTo>
                <a:lnTo>
                  <a:pt x="65024" y="37172"/>
                </a:lnTo>
                <a:lnTo>
                  <a:pt x="74481" y="46292"/>
                </a:lnTo>
                <a:lnTo>
                  <a:pt x="85152" y="52990"/>
                </a:lnTo>
                <a:lnTo>
                  <a:pt x="87972" y="53555"/>
                </a:lnTo>
                <a:lnTo>
                  <a:pt x="93918" y="42148"/>
                </a:lnTo>
                <a:lnTo>
                  <a:pt x="99928" y="30961"/>
                </a:lnTo>
                <a:lnTo>
                  <a:pt x="106166" y="20005"/>
                </a:lnTo>
                <a:lnTo>
                  <a:pt x="109626" y="14287"/>
                </a:lnTo>
                <a:lnTo>
                  <a:pt x="110744" y="12484"/>
                </a:lnTo>
                <a:lnTo>
                  <a:pt x="114249" y="7899"/>
                </a:lnTo>
                <a:lnTo>
                  <a:pt x="114706" y="5803"/>
                </a:lnTo>
                <a:lnTo>
                  <a:pt x="115256" y="3290"/>
                </a:lnTo>
                <a:lnTo>
                  <a:pt x="111874" y="-685"/>
                </a:lnTo>
                <a:lnTo>
                  <a:pt x="102975" y="-10027"/>
                </a:lnTo>
                <a:lnTo>
                  <a:pt x="93397" y="-18098"/>
                </a:lnTo>
                <a:lnTo>
                  <a:pt x="87604" y="-22364"/>
                </a:lnTo>
                <a:lnTo>
                  <a:pt x="77821" y="-30433"/>
                </a:lnTo>
                <a:lnTo>
                  <a:pt x="69112" y="-39678"/>
                </a:lnTo>
                <a:lnTo>
                  <a:pt x="61269" y="-49817"/>
                </a:lnTo>
                <a:lnTo>
                  <a:pt x="54081" y="-60570"/>
                </a:lnTo>
                <a:lnTo>
                  <a:pt x="47340" y="-71656"/>
                </a:lnTo>
                <a:lnTo>
                  <a:pt x="40837" y="-82794"/>
                </a:lnTo>
                <a:lnTo>
                  <a:pt x="34363" y="-93703"/>
                </a:lnTo>
                <a:lnTo>
                  <a:pt x="31661" y="-98056"/>
                </a:lnTo>
                <a:lnTo>
                  <a:pt x="28067" y="-103720"/>
                </a:lnTo>
                <a:lnTo>
                  <a:pt x="24269" y="-109461"/>
                </a:lnTo>
                <a:lnTo>
                  <a:pt x="19862" y="-1145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906329" y="1934265"/>
            <a:ext cx="115976" cy="188455"/>
          </a:xfrm>
          <a:custGeom>
            <a:avLst/>
            <a:gdLst/>
            <a:ahLst/>
            <a:cxnLst/>
            <a:rect l="l" t="t" r="r" b="b"/>
            <a:pathLst>
              <a:path w="115976" h="188455">
                <a:moveTo>
                  <a:pt x="11557" y="135813"/>
                </a:moveTo>
                <a:lnTo>
                  <a:pt x="22818" y="141674"/>
                </a:lnTo>
                <a:lnTo>
                  <a:pt x="32949" y="149672"/>
                </a:lnTo>
                <a:lnTo>
                  <a:pt x="42087" y="157264"/>
                </a:lnTo>
                <a:lnTo>
                  <a:pt x="52841" y="164079"/>
                </a:lnTo>
                <a:lnTo>
                  <a:pt x="63567" y="170896"/>
                </a:lnTo>
                <a:lnTo>
                  <a:pt x="65024" y="172072"/>
                </a:lnTo>
                <a:lnTo>
                  <a:pt x="74481" y="181192"/>
                </a:lnTo>
                <a:lnTo>
                  <a:pt x="85152" y="187889"/>
                </a:lnTo>
                <a:lnTo>
                  <a:pt x="87972" y="188455"/>
                </a:lnTo>
                <a:lnTo>
                  <a:pt x="93918" y="177047"/>
                </a:lnTo>
                <a:lnTo>
                  <a:pt x="99928" y="165860"/>
                </a:lnTo>
                <a:lnTo>
                  <a:pt x="106166" y="154905"/>
                </a:lnTo>
                <a:lnTo>
                  <a:pt x="109626" y="149186"/>
                </a:lnTo>
                <a:lnTo>
                  <a:pt x="110744" y="147383"/>
                </a:lnTo>
                <a:lnTo>
                  <a:pt x="114249" y="142798"/>
                </a:lnTo>
                <a:lnTo>
                  <a:pt x="114706" y="140703"/>
                </a:lnTo>
                <a:lnTo>
                  <a:pt x="115976" y="134899"/>
                </a:lnTo>
                <a:lnTo>
                  <a:pt x="115849" y="138887"/>
                </a:lnTo>
                <a:lnTo>
                  <a:pt x="111874" y="134213"/>
                </a:lnTo>
                <a:lnTo>
                  <a:pt x="102975" y="124872"/>
                </a:lnTo>
                <a:lnTo>
                  <a:pt x="93397" y="116801"/>
                </a:lnTo>
                <a:lnTo>
                  <a:pt x="87604" y="112534"/>
                </a:lnTo>
                <a:lnTo>
                  <a:pt x="77821" y="104465"/>
                </a:lnTo>
                <a:lnTo>
                  <a:pt x="69112" y="95221"/>
                </a:lnTo>
                <a:lnTo>
                  <a:pt x="61269" y="85081"/>
                </a:lnTo>
                <a:lnTo>
                  <a:pt x="54081" y="74328"/>
                </a:lnTo>
                <a:lnTo>
                  <a:pt x="47340" y="63242"/>
                </a:lnTo>
                <a:lnTo>
                  <a:pt x="40837" y="52104"/>
                </a:lnTo>
                <a:lnTo>
                  <a:pt x="34363" y="41196"/>
                </a:lnTo>
                <a:lnTo>
                  <a:pt x="31661" y="36842"/>
                </a:lnTo>
                <a:lnTo>
                  <a:pt x="28067" y="31178"/>
                </a:lnTo>
                <a:lnTo>
                  <a:pt x="24269" y="25438"/>
                </a:lnTo>
                <a:lnTo>
                  <a:pt x="19862" y="20370"/>
                </a:lnTo>
                <a:lnTo>
                  <a:pt x="10334" y="11659"/>
                </a:lnTo>
                <a:lnTo>
                  <a:pt x="1473" y="25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757985" y="2976082"/>
            <a:ext cx="242534" cy="66992"/>
          </a:xfrm>
          <a:custGeom>
            <a:avLst/>
            <a:gdLst/>
            <a:ahLst/>
            <a:cxnLst/>
            <a:rect l="l" t="t" r="r" b="b"/>
            <a:pathLst>
              <a:path w="242534" h="66992">
                <a:moveTo>
                  <a:pt x="242277" y="26492"/>
                </a:moveTo>
                <a:lnTo>
                  <a:pt x="876" y="0"/>
                </a:lnTo>
                <a:lnTo>
                  <a:pt x="876" y="6273"/>
                </a:lnTo>
                <a:lnTo>
                  <a:pt x="1689" y="13373"/>
                </a:lnTo>
                <a:lnTo>
                  <a:pt x="0" y="19202"/>
                </a:lnTo>
                <a:lnTo>
                  <a:pt x="11586" y="23331"/>
                </a:lnTo>
                <a:lnTo>
                  <a:pt x="23347" y="27539"/>
                </a:lnTo>
                <a:lnTo>
                  <a:pt x="35256" y="31789"/>
                </a:lnTo>
                <a:lnTo>
                  <a:pt x="47282" y="36048"/>
                </a:lnTo>
                <a:lnTo>
                  <a:pt x="59397" y="40281"/>
                </a:lnTo>
                <a:lnTo>
                  <a:pt x="71573" y="44452"/>
                </a:lnTo>
                <a:lnTo>
                  <a:pt x="83780" y="48527"/>
                </a:lnTo>
                <a:lnTo>
                  <a:pt x="95989" y="52471"/>
                </a:lnTo>
                <a:lnTo>
                  <a:pt x="108172" y="56249"/>
                </a:lnTo>
                <a:lnTo>
                  <a:pt x="117754" y="59093"/>
                </a:lnTo>
                <a:lnTo>
                  <a:pt x="129774" y="62143"/>
                </a:lnTo>
                <a:lnTo>
                  <a:pt x="142491" y="64542"/>
                </a:lnTo>
                <a:lnTo>
                  <a:pt x="155428" y="66179"/>
                </a:lnTo>
                <a:lnTo>
                  <a:pt x="168107" y="66947"/>
                </a:lnTo>
                <a:lnTo>
                  <a:pt x="171780" y="66992"/>
                </a:lnTo>
                <a:lnTo>
                  <a:pt x="184270" y="66128"/>
                </a:lnTo>
                <a:lnTo>
                  <a:pt x="197289" y="63861"/>
                </a:lnTo>
                <a:lnTo>
                  <a:pt x="205016" y="61874"/>
                </a:lnTo>
                <a:lnTo>
                  <a:pt x="216730" y="57224"/>
                </a:lnTo>
                <a:lnTo>
                  <a:pt x="228466" y="51743"/>
                </a:lnTo>
                <a:lnTo>
                  <a:pt x="229577" y="51244"/>
                </a:lnTo>
                <a:lnTo>
                  <a:pt x="238230" y="45353"/>
                </a:lnTo>
                <a:lnTo>
                  <a:pt x="242534" y="32954"/>
                </a:lnTo>
                <a:lnTo>
                  <a:pt x="242277" y="2649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757985" y="2976082"/>
            <a:ext cx="242534" cy="66992"/>
          </a:xfrm>
          <a:custGeom>
            <a:avLst/>
            <a:gdLst/>
            <a:ahLst/>
            <a:cxnLst/>
            <a:rect l="l" t="t" r="r" b="b"/>
            <a:pathLst>
              <a:path w="242534" h="66992">
                <a:moveTo>
                  <a:pt x="876" y="0"/>
                </a:moveTo>
                <a:lnTo>
                  <a:pt x="876" y="6273"/>
                </a:lnTo>
                <a:lnTo>
                  <a:pt x="1689" y="13373"/>
                </a:lnTo>
                <a:lnTo>
                  <a:pt x="0" y="19202"/>
                </a:lnTo>
                <a:lnTo>
                  <a:pt x="11586" y="23331"/>
                </a:lnTo>
                <a:lnTo>
                  <a:pt x="23347" y="27539"/>
                </a:lnTo>
                <a:lnTo>
                  <a:pt x="35256" y="31789"/>
                </a:lnTo>
                <a:lnTo>
                  <a:pt x="47282" y="36048"/>
                </a:lnTo>
                <a:lnTo>
                  <a:pt x="59397" y="40281"/>
                </a:lnTo>
                <a:lnTo>
                  <a:pt x="71573" y="44452"/>
                </a:lnTo>
                <a:lnTo>
                  <a:pt x="83780" y="48527"/>
                </a:lnTo>
                <a:lnTo>
                  <a:pt x="95989" y="52471"/>
                </a:lnTo>
                <a:lnTo>
                  <a:pt x="108172" y="56249"/>
                </a:lnTo>
                <a:lnTo>
                  <a:pt x="117754" y="59093"/>
                </a:lnTo>
                <a:lnTo>
                  <a:pt x="129774" y="62143"/>
                </a:lnTo>
                <a:lnTo>
                  <a:pt x="142491" y="64542"/>
                </a:lnTo>
                <a:lnTo>
                  <a:pt x="155428" y="66179"/>
                </a:lnTo>
                <a:lnTo>
                  <a:pt x="168107" y="66947"/>
                </a:lnTo>
                <a:lnTo>
                  <a:pt x="171780" y="66992"/>
                </a:lnTo>
                <a:lnTo>
                  <a:pt x="184270" y="66128"/>
                </a:lnTo>
                <a:lnTo>
                  <a:pt x="197289" y="63861"/>
                </a:lnTo>
                <a:lnTo>
                  <a:pt x="205016" y="61874"/>
                </a:lnTo>
                <a:lnTo>
                  <a:pt x="216730" y="57224"/>
                </a:lnTo>
                <a:lnTo>
                  <a:pt x="228466" y="51743"/>
                </a:lnTo>
                <a:lnTo>
                  <a:pt x="229577" y="51244"/>
                </a:lnTo>
                <a:lnTo>
                  <a:pt x="238230" y="45353"/>
                </a:lnTo>
                <a:lnTo>
                  <a:pt x="242534" y="32954"/>
                </a:lnTo>
                <a:lnTo>
                  <a:pt x="242277" y="264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756702" y="2930905"/>
            <a:ext cx="243686" cy="96733"/>
          </a:xfrm>
          <a:custGeom>
            <a:avLst/>
            <a:gdLst/>
            <a:ahLst/>
            <a:cxnLst/>
            <a:rect l="l" t="t" r="r" b="b"/>
            <a:pathLst>
              <a:path w="243686" h="96733">
                <a:moveTo>
                  <a:pt x="1908" y="28379"/>
                </a:moveTo>
                <a:lnTo>
                  <a:pt x="0" y="40427"/>
                </a:lnTo>
                <a:lnTo>
                  <a:pt x="1192" y="44462"/>
                </a:lnTo>
                <a:lnTo>
                  <a:pt x="2043" y="46139"/>
                </a:lnTo>
                <a:lnTo>
                  <a:pt x="6666" y="49034"/>
                </a:lnTo>
                <a:lnTo>
                  <a:pt x="8431" y="50076"/>
                </a:lnTo>
                <a:lnTo>
                  <a:pt x="11086" y="51650"/>
                </a:lnTo>
                <a:lnTo>
                  <a:pt x="12813" y="50914"/>
                </a:lnTo>
                <a:lnTo>
                  <a:pt x="15886" y="52298"/>
                </a:lnTo>
                <a:lnTo>
                  <a:pt x="22668" y="55333"/>
                </a:lnTo>
                <a:lnTo>
                  <a:pt x="29297" y="57937"/>
                </a:lnTo>
                <a:lnTo>
                  <a:pt x="36092" y="61671"/>
                </a:lnTo>
                <a:lnTo>
                  <a:pt x="47476" y="67414"/>
                </a:lnTo>
                <a:lnTo>
                  <a:pt x="59300" y="72136"/>
                </a:lnTo>
                <a:lnTo>
                  <a:pt x="60082" y="72390"/>
                </a:lnTo>
                <a:lnTo>
                  <a:pt x="72152" y="76593"/>
                </a:lnTo>
                <a:lnTo>
                  <a:pt x="84242" y="80961"/>
                </a:lnTo>
                <a:lnTo>
                  <a:pt x="96247" y="84568"/>
                </a:lnTo>
                <a:lnTo>
                  <a:pt x="97649" y="84899"/>
                </a:lnTo>
                <a:lnTo>
                  <a:pt x="110285" y="88044"/>
                </a:lnTo>
                <a:lnTo>
                  <a:pt x="122286" y="90875"/>
                </a:lnTo>
                <a:lnTo>
                  <a:pt x="134778" y="92646"/>
                </a:lnTo>
                <a:lnTo>
                  <a:pt x="138886" y="92862"/>
                </a:lnTo>
                <a:lnTo>
                  <a:pt x="151219" y="94029"/>
                </a:lnTo>
                <a:lnTo>
                  <a:pt x="164056" y="95817"/>
                </a:lnTo>
                <a:lnTo>
                  <a:pt x="176744" y="96733"/>
                </a:lnTo>
                <a:lnTo>
                  <a:pt x="181647" y="96520"/>
                </a:lnTo>
                <a:lnTo>
                  <a:pt x="187362" y="95986"/>
                </a:lnTo>
                <a:lnTo>
                  <a:pt x="193394" y="93903"/>
                </a:lnTo>
                <a:lnTo>
                  <a:pt x="198538" y="92151"/>
                </a:lnTo>
                <a:lnTo>
                  <a:pt x="203389" y="90487"/>
                </a:lnTo>
                <a:lnTo>
                  <a:pt x="212622" y="87337"/>
                </a:lnTo>
                <a:lnTo>
                  <a:pt x="217651" y="85432"/>
                </a:lnTo>
                <a:lnTo>
                  <a:pt x="226528" y="82092"/>
                </a:lnTo>
                <a:lnTo>
                  <a:pt x="231113" y="78740"/>
                </a:lnTo>
                <a:lnTo>
                  <a:pt x="237349" y="72517"/>
                </a:lnTo>
                <a:lnTo>
                  <a:pt x="242670" y="67195"/>
                </a:lnTo>
                <a:lnTo>
                  <a:pt x="243686" y="55930"/>
                </a:lnTo>
                <a:lnTo>
                  <a:pt x="241159" y="49530"/>
                </a:lnTo>
                <a:lnTo>
                  <a:pt x="238111" y="41821"/>
                </a:lnTo>
                <a:lnTo>
                  <a:pt x="231481" y="37490"/>
                </a:lnTo>
                <a:lnTo>
                  <a:pt x="224204" y="35077"/>
                </a:lnTo>
                <a:lnTo>
                  <a:pt x="211913" y="33157"/>
                </a:lnTo>
                <a:lnTo>
                  <a:pt x="199618" y="32266"/>
                </a:lnTo>
                <a:lnTo>
                  <a:pt x="197306" y="31813"/>
                </a:lnTo>
                <a:lnTo>
                  <a:pt x="193000" y="30835"/>
                </a:lnTo>
                <a:lnTo>
                  <a:pt x="190308" y="28016"/>
                </a:lnTo>
                <a:lnTo>
                  <a:pt x="186866" y="26085"/>
                </a:lnTo>
                <a:lnTo>
                  <a:pt x="182231" y="23482"/>
                </a:lnTo>
                <a:lnTo>
                  <a:pt x="177176" y="21348"/>
                </a:lnTo>
                <a:lnTo>
                  <a:pt x="172757" y="18923"/>
                </a:lnTo>
                <a:lnTo>
                  <a:pt x="162192" y="12055"/>
                </a:lnTo>
                <a:lnTo>
                  <a:pt x="152372" y="2643"/>
                </a:lnTo>
                <a:lnTo>
                  <a:pt x="150862" y="0"/>
                </a:lnTo>
                <a:lnTo>
                  <a:pt x="9993" y="6248"/>
                </a:lnTo>
                <a:lnTo>
                  <a:pt x="6919" y="16055"/>
                </a:lnTo>
                <a:lnTo>
                  <a:pt x="1908" y="2837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756702" y="2930905"/>
            <a:ext cx="243686" cy="96733"/>
          </a:xfrm>
          <a:custGeom>
            <a:avLst/>
            <a:gdLst/>
            <a:ahLst/>
            <a:cxnLst/>
            <a:rect l="l" t="t" r="r" b="b"/>
            <a:pathLst>
              <a:path w="243686" h="96733">
                <a:moveTo>
                  <a:pt x="9993" y="6248"/>
                </a:moveTo>
                <a:lnTo>
                  <a:pt x="6919" y="16055"/>
                </a:lnTo>
                <a:lnTo>
                  <a:pt x="1908" y="28379"/>
                </a:lnTo>
                <a:lnTo>
                  <a:pt x="0" y="40427"/>
                </a:lnTo>
                <a:lnTo>
                  <a:pt x="1192" y="44462"/>
                </a:lnTo>
                <a:lnTo>
                  <a:pt x="2043" y="46139"/>
                </a:lnTo>
                <a:lnTo>
                  <a:pt x="6666" y="49034"/>
                </a:lnTo>
                <a:lnTo>
                  <a:pt x="8431" y="50076"/>
                </a:lnTo>
                <a:lnTo>
                  <a:pt x="11086" y="51650"/>
                </a:lnTo>
                <a:lnTo>
                  <a:pt x="12813" y="50914"/>
                </a:lnTo>
                <a:lnTo>
                  <a:pt x="15886" y="52298"/>
                </a:lnTo>
                <a:lnTo>
                  <a:pt x="22668" y="55333"/>
                </a:lnTo>
                <a:lnTo>
                  <a:pt x="29297" y="57937"/>
                </a:lnTo>
                <a:lnTo>
                  <a:pt x="36092" y="61671"/>
                </a:lnTo>
                <a:lnTo>
                  <a:pt x="47476" y="67414"/>
                </a:lnTo>
                <a:lnTo>
                  <a:pt x="59300" y="72136"/>
                </a:lnTo>
                <a:lnTo>
                  <a:pt x="60082" y="72390"/>
                </a:lnTo>
                <a:lnTo>
                  <a:pt x="72152" y="76593"/>
                </a:lnTo>
                <a:lnTo>
                  <a:pt x="84242" y="80961"/>
                </a:lnTo>
                <a:lnTo>
                  <a:pt x="96247" y="84568"/>
                </a:lnTo>
                <a:lnTo>
                  <a:pt x="97649" y="84899"/>
                </a:lnTo>
                <a:lnTo>
                  <a:pt x="110285" y="88044"/>
                </a:lnTo>
                <a:lnTo>
                  <a:pt x="122286" y="90875"/>
                </a:lnTo>
                <a:lnTo>
                  <a:pt x="134778" y="92646"/>
                </a:lnTo>
                <a:lnTo>
                  <a:pt x="138886" y="92862"/>
                </a:lnTo>
                <a:lnTo>
                  <a:pt x="151219" y="94029"/>
                </a:lnTo>
                <a:lnTo>
                  <a:pt x="164056" y="95817"/>
                </a:lnTo>
                <a:lnTo>
                  <a:pt x="176744" y="96733"/>
                </a:lnTo>
                <a:lnTo>
                  <a:pt x="181647" y="96520"/>
                </a:lnTo>
                <a:lnTo>
                  <a:pt x="187362" y="95986"/>
                </a:lnTo>
                <a:lnTo>
                  <a:pt x="193394" y="93903"/>
                </a:lnTo>
                <a:lnTo>
                  <a:pt x="198538" y="92151"/>
                </a:lnTo>
                <a:lnTo>
                  <a:pt x="203389" y="90487"/>
                </a:lnTo>
                <a:lnTo>
                  <a:pt x="212622" y="87337"/>
                </a:lnTo>
                <a:lnTo>
                  <a:pt x="217651" y="85432"/>
                </a:lnTo>
                <a:lnTo>
                  <a:pt x="226528" y="82092"/>
                </a:lnTo>
                <a:lnTo>
                  <a:pt x="231113" y="78740"/>
                </a:lnTo>
                <a:lnTo>
                  <a:pt x="237349" y="72517"/>
                </a:lnTo>
                <a:lnTo>
                  <a:pt x="242670" y="67195"/>
                </a:lnTo>
                <a:lnTo>
                  <a:pt x="243686" y="55930"/>
                </a:lnTo>
                <a:lnTo>
                  <a:pt x="241159" y="49530"/>
                </a:lnTo>
                <a:lnTo>
                  <a:pt x="238111" y="41821"/>
                </a:lnTo>
                <a:lnTo>
                  <a:pt x="231481" y="37490"/>
                </a:lnTo>
                <a:lnTo>
                  <a:pt x="224204" y="35077"/>
                </a:lnTo>
                <a:lnTo>
                  <a:pt x="211913" y="33157"/>
                </a:lnTo>
                <a:lnTo>
                  <a:pt x="199618" y="32266"/>
                </a:lnTo>
                <a:lnTo>
                  <a:pt x="197306" y="31813"/>
                </a:lnTo>
                <a:lnTo>
                  <a:pt x="193000" y="30835"/>
                </a:lnTo>
                <a:lnTo>
                  <a:pt x="190308" y="28016"/>
                </a:lnTo>
                <a:lnTo>
                  <a:pt x="186866" y="26085"/>
                </a:lnTo>
                <a:lnTo>
                  <a:pt x="182231" y="23482"/>
                </a:lnTo>
                <a:lnTo>
                  <a:pt x="177176" y="21348"/>
                </a:lnTo>
                <a:lnTo>
                  <a:pt x="172757" y="18923"/>
                </a:lnTo>
                <a:lnTo>
                  <a:pt x="162192" y="12055"/>
                </a:lnTo>
                <a:lnTo>
                  <a:pt x="152372" y="2643"/>
                </a:lnTo>
                <a:lnTo>
                  <a:pt x="1508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681876" y="2848932"/>
            <a:ext cx="93814" cy="86182"/>
          </a:xfrm>
          <a:custGeom>
            <a:avLst/>
            <a:gdLst/>
            <a:ahLst/>
            <a:cxnLst/>
            <a:rect l="l" t="t" r="r" b="b"/>
            <a:pathLst>
              <a:path w="93814" h="86182">
                <a:moveTo>
                  <a:pt x="93814" y="0"/>
                </a:moveTo>
                <a:lnTo>
                  <a:pt x="1866" y="19215"/>
                </a:lnTo>
                <a:lnTo>
                  <a:pt x="1177" y="25778"/>
                </a:lnTo>
                <a:lnTo>
                  <a:pt x="447" y="38131"/>
                </a:lnTo>
                <a:lnTo>
                  <a:pt x="482" y="71983"/>
                </a:lnTo>
                <a:lnTo>
                  <a:pt x="0" y="76314"/>
                </a:lnTo>
                <a:lnTo>
                  <a:pt x="457" y="85090"/>
                </a:lnTo>
                <a:lnTo>
                  <a:pt x="6451" y="85090"/>
                </a:lnTo>
                <a:lnTo>
                  <a:pt x="12712" y="86182"/>
                </a:lnTo>
                <a:lnTo>
                  <a:pt x="18770" y="85394"/>
                </a:lnTo>
                <a:lnTo>
                  <a:pt x="28286" y="84490"/>
                </a:lnTo>
                <a:lnTo>
                  <a:pt x="41008" y="83832"/>
                </a:lnTo>
                <a:lnTo>
                  <a:pt x="53670" y="82994"/>
                </a:lnTo>
                <a:lnTo>
                  <a:pt x="55337" y="82817"/>
                </a:lnTo>
                <a:lnTo>
                  <a:pt x="67587" y="80384"/>
                </a:lnTo>
                <a:lnTo>
                  <a:pt x="79819" y="78092"/>
                </a:lnTo>
                <a:lnTo>
                  <a:pt x="93814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81876" y="2848932"/>
            <a:ext cx="93814" cy="86182"/>
          </a:xfrm>
          <a:custGeom>
            <a:avLst/>
            <a:gdLst/>
            <a:ahLst/>
            <a:cxnLst/>
            <a:rect l="l" t="t" r="r" b="b"/>
            <a:pathLst>
              <a:path w="93814" h="86182">
                <a:moveTo>
                  <a:pt x="79819" y="78092"/>
                </a:moveTo>
                <a:lnTo>
                  <a:pt x="67587" y="80384"/>
                </a:lnTo>
                <a:lnTo>
                  <a:pt x="55337" y="82817"/>
                </a:lnTo>
                <a:lnTo>
                  <a:pt x="53670" y="82994"/>
                </a:lnTo>
                <a:lnTo>
                  <a:pt x="41008" y="83832"/>
                </a:lnTo>
                <a:lnTo>
                  <a:pt x="28286" y="84490"/>
                </a:lnTo>
                <a:lnTo>
                  <a:pt x="18770" y="85394"/>
                </a:lnTo>
                <a:lnTo>
                  <a:pt x="12712" y="86182"/>
                </a:lnTo>
                <a:lnTo>
                  <a:pt x="6451" y="85090"/>
                </a:lnTo>
                <a:lnTo>
                  <a:pt x="457" y="85090"/>
                </a:lnTo>
                <a:lnTo>
                  <a:pt x="0" y="76314"/>
                </a:lnTo>
                <a:lnTo>
                  <a:pt x="482" y="71983"/>
                </a:lnTo>
                <a:lnTo>
                  <a:pt x="457" y="63157"/>
                </a:lnTo>
                <a:lnTo>
                  <a:pt x="361" y="49884"/>
                </a:lnTo>
                <a:lnTo>
                  <a:pt x="447" y="38131"/>
                </a:lnTo>
                <a:lnTo>
                  <a:pt x="1177" y="25778"/>
                </a:lnTo>
                <a:lnTo>
                  <a:pt x="1866" y="19215"/>
                </a:lnTo>
                <a:lnTo>
                  <a:pt x="938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68995" y="2534503"/>
            <a:ext cx="161518" cy="344406"/>
          </a:xfrm>
          <a:custGeom>
            <a:avLst/>
            <a:gdLst/>
            <a:ahLst/>
            <a:cxnLst/>
            <a:rect l="l" t="t" r="r" b="b"/>
            <a:pathLst>
              <a:path w="161518" h="344406">
                <a:moveTo>
                  <a:pt x="16719" y="263813"/>
                </a:moveTo>
                <a:lnTo>
                  <a:pt x="12598" y="275526"/>
                </a:lnTo>
                <a:lnTo>
                  <a:pt x="11551" y="277907"/>
                </a:lnTo>
                <a:lnTo>
                  <a:pt x="7090" y="289341"/>
                </a:lnTo>
                <a:lnTo>
                  <a:pt x="5486" y="302234"/>
                </a:lnTo>
                <a:lnTo>
                  <a:pt x="5486" y="305549"/>
                </a:lnTo>
                <a:lnTo>
                  <a:pt x="6223" y="309829"/>
                </a:lnTo>
                <a:lnTo>
                  <a:pt x="5511" y="313042"/>
                </a:lnTo>
                <a:lnTo>
                  <a:pt x="4711" y="316585"/>
                </a:lnTo>
                <a:lnTo>
                  <a:pt x="800" y="320332"/>
                </a:lnTo>
                <a:lnTo>
                  <a:pt x="533" y="323811"/>
                </a:lnTo>
                <a:lnTo>
                  <a:pt x="0" y="331012"/>
                </a:lnTo>
                <a:lnTo>
                  <a:pt x="5664" y="337324"/>
                </a:lnTo>
                <a:lnTo>
                  <a:pt x="7531" y="344297"/>
                </a:lnTo>
                <a:lnTo>
                  <a:pt x="17117" y="344406"/>
                </a:lnTo>
                <a:lnTo>
                  <a:pt x="29595" y="342538"/>
                </a:lnTo>
                <a:lnTo>
                  <a:pt x="42161" y="339314"/>
                </a:lnTo>
                <a:lnTo>
                  <a:pt x="54502" y="335688"/>
                </a:lnTo>
                <a:lnTo>
                  <a:pt x="66306" y="332613"/>
                </a:lnTo>
                <a:lnTo>
                  <a:pt x="73367" y="331076"/>
                </a:lnTo>
                <a:lnTo>
                  <a:pt x="81559" y="332727"/>
                </a:lnTo>
                <a:lnTo>
                  <a:pt x="88722" y="331685"/>
                </a:lnTo>
                <a:lnTo>
                  <a:pt x="95707" y="330657"/>
                </a:lnTo>
                <a:lnTo>
                  <a:pt x="100711" y="326301"/>
                </a:lnTo>
                <a:lnTo>
                  <a:pt x="107543" y="325793"/>
                </a:lnTo>
                <a:lnTo>
                  <a:pt x="161518" y="134429"/>
                </a:lnTo>
                <a:lnTo>
                  <a:pt x="153670" y="0"/>
                </a:lnTo>
                <a:lnTo>
                  <a:pt x="112458" y="0"/>
                </a:lnTo>
                <a:lnTo>
                  <a:pt x="111710" y="13035"/>
                </a:lnTo>
                <a:lnTo>
                  <a:pt x="109622" y="25723"/>
                </a:lnTo>
                <a:lnTo>
                  <a:pt x="106354" y="37889"/>
                </a:lnTo>
                <a:lnTo>
                  <a:pt x="102069" y="49674"/>
                </a:lnTo>
                <a:lnTo>
                  <a:pt x="96925" y="61218"/>
                </a:lnTo>
                <a:lnTo>
                  <a:pt x="91085" y="72663"/>
                </a:lnTo>
                <a:lnTo>
                  <a:pt x="84709" y="84150"/>
                </a:lnTo>
                <a:lnTo>
                  <a:pt x="80355" y="93727"/>
                </a:lnTo>
                <a:lnTo>
                  <a:pt x="77069" y="105616"/>
                </a:lnTo>
                <a:lnTo>
                  <a:pt x="73990" y="117983"/>
                </a:lnTo>
                <a:lnTo>
                  <a:pt x="70518" y="127442"/>
                </a:lnTo>
                <a:lnTo>
                  <a:pt x="65054" y="138918"/>
                </a:lnTo>
                <a:lnTo>
                  <a:pt x="59412" y="150359"/>
                </a:lnTo>
                <a:lnTo>
                  <a:pt x="54724" y="162191"/>
                </a:lnTo>
                <a:lnTo>
                  <a:pt x="51790" y="171087"/>
                </a:lnTo>
                <a:lnTo>
                  <a:pt x="47494" y="182997"/>
                </a:lnTo>
                <a:lnTo>
                  <a:pt x="42945" y="194685"/>
                </a:lnTo>
                <a:lnTo>
                  <a:pt x="38207" y="206279"/>
                </a:lnTo>
                <a:lnTo>
                  <a:pt x="33349" y="217905"/>
                </a:lnTo>
                <a:lnTo>
                  <a:pt x="28435" y="229689"/>
                </a:lnTo>
                <a:lnTo>
                  <a:pt x="23533" y="241757"/>
                </a:lnTo>
                <a:lnTo>
                  <a:pt x="20181" y="251617"/>
                </a:lnTo>
                <a:lnTo>
                  <a:pt x="16719" y="2638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668995" y="2534503"/>
            <a:ext cx="161518" cy="344406"/>
          </a:xfrm>
          <a:custGeom>
            <a:avLst/>
            <a:gdLst/>
            <a:ahLst/>
            <a:cxnLst/>
            <a:rect l="l" t="t" r="r" b="b"/>
            <a:pathLst>
              <a:path w="161518" h="344406">
                <a:moveTo>
                  <a:pt x="107543" y="325793"/>
                </a:moveTo>
                <a:lnTo>
                  <a:pt x="100711" y="326301"/>
                </a:lnTo>
                <a:lnTo>
                  <a:pt x="95707" y="330657"/>
                </a:lnTo>
                <a:lnTo>
                  <a:pt x="88722" y="331685"/>
                </a:lnTo>
                <a:lnTo>
                  <a:pt x="81559" y="332727"/>
                </a:lnTo>
                <a:lnTo>
                  <a:pt x="73367" y="331076"/>
                </a:lnTo>
                <a:lnTo>
                  <a:pt x="66306" y="332613"/>
                </a:lnTo>
                <a:lnTo>
                  <a:pt x="54502" y="335688"/>
                </a:lnTo>
                <a:lnTo>
                  <a:pt x="42161" y="339314"/>
                </a:lnTo>
                <a:lnTo>
                  <a:pt x="29595" y="342538"/>
                </a:lnTo>
                <a:lnTo>
                  <a:pt x="17117" y="344406"/>
                </a:lnTo>
                <a:lnTo>
                  <a:pt x="7531" y="344297"/>
                </a:lnTo>
                <a:lnTo>
                  <a:pt x="5664" y="337324"/>
                </a:lnTo>
                <a:lnTo>
                  <a:pt x="0" y="331012"/>
                </a:lnTo>
                <a:lnTo>
                  <a:pt x="533" y="323811"/>
                </a:lnTo>
                <a:lnTo>
                  <a:pt x="800" y="320332"/>
                </a:lnTo>
                <a:lnTo>
                  <a:pt x="4711" y="316585"/>
                </a:lnTo>
                <a:lnTo>
                  <a:pt x="5511" y="313042"/>
                </a:lnTo>
                <a:lnTo>
                  <a:pt x="6223" y="309829"/>
                </a:lnTo>
                <a:lnTo>
                  <a:pt x="5486" y="305549"/>
                </a:lnTo>
                <a:lnTo>
                  <a:pt x="5486" y="302234"/>
                </a:lnTo>
                <a:lnTo>
                  <a:pt x="7090" y="289341"/>
                </a:lnTo>
                <a:lnTo>
                  <a:pt x="11551" y="277907"/>
                </a:lnTo>
                <a:lnTo>
                  <a:pt x="12598" y="275526"/>
                </a:lnTo>
                <a:lnTo>
                  <a:pt x="16719" y="263813"/>
                </a:lnTo>
                <a:lnTo>
                  <a:pt x="20181" y="251617"/>
                </a:lnTo>
                <a:lnTo>
                  <a:pt x="23533" y="241757"/>
                </a:lnTo>
                <a:lnTo>
                  <a:pt x="28435" y="229689"/>
                </a:lnTo>
                <a:lnTo>
                  <a:pt x="33349" y="217905"/>
                </a:lnTo>
                <a:lnTo>
                  <a:pt x="38207" y="206279"/>
                </a:lnTo>
                <a:lnTo>
                  <a:pt x="42945" y="194685"/>
                </a:lnTo>
                <a:lnTo>
                  <a:pt x="47494" y="182997"/>
                </a:lnTo>
                <a:lnTo>
                  <a:pt x="51790" y="171087"/>
                </a:lnTo>
                <a:lnTo>
                  <a:pt x="54724" y="162191"/>
                </a:lnTo>
                <a:lnTo>
                  <a:pt x="59412" y="150359"/>
                </a:lnTo>
                <a:lnTo>
                  <a:pt x="65054" y="138918"/>
                </a:lnTo>
                <a:lnTo>
                  <a:pt x="70518" y="127442"/>
                </a:lnTo>
                <a:lnTo>
                  <a:pt x="73990" y="117983"/>
                </a:lnTo>
                <a:lnTo>
                  <a:pt x="77069" y="105616"/>
                </a:lnTo>
                <a:lnTo>
                  <a:pt x="80355" y="93727"/>
                </a:lnTo>
                <a:lnTo>
                  <a:pt x="84709" y="84150"/>
                </a:lnTo>
                <a:lnTo>
                  <a:pt x="91085" y="72663"/>
                </a:lnTo>
                <a:lnTo>
                  <a:pt x="96925" y="61218"/>
                </a:lnTo>
                <a:lnTo>
                  <a:pt x="102069" y="49674"/>
                </a:lnTo>
                <a:lnTo>
                  <a:pt x="106354" y="37889"/>
                </a:lnTo>
                <a:lnTo>
                  <a:pt x="109622" y="25723"/>
                </a:lnTo>
                <a:lnTo>
                  <a:pt x="111710" y="13035"/>
                </a:lnTo>
                <a:lnTo>
                  <a:pt x="112458" y="0"/>
                </a:lnTo>
                <a:lnTo>
                  <a:pt x="153670" y="0"/>
                </a:lnTo>
                <a:lnTo>
                  <a:pt x="161518" y="134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700238" y="2221469"/>
            <a:ext cx="237908" cy="741921"/>
          </a:xfrm>
          <a:custGeom>
            <a:avLst/>
            <a:gdLst/>
            <a:ahLst/>
            <a:cxnLst/>
            <a:rect l="l" t="t" r="r" b="b"/>
            <a:pathLst>
              <a:path w="237908" h="741921">
                <a:moveTo>
                  <a:pt x="216467" y="703741"/>
                </a:moveTo>
                <a:lnTo>
                  <a:pt x="214347" y="690941"/>
                </a:lnTo>
                <a:lnTo>
                  <a:pt x="211028" y="681697"/>
                </a:lnTo>
                <a:lnTo>
                  <a:pt x="208209" y="678040"/>
                </a:lnTo>
                <a:lnTo>
                  <a:pt x="201859" y="678916"/>
                </a:lnTo>
                <a:lnTo>
                  <a:pt x="199852" y="673036"/>
                </a:lnTo>
                <a:lnTo>
                  <a:pt x="198328" y="668604"/>
                </a:lnTo>
                <a:lnTo>
                  <a:pt x="201732" y="659523"/>
                </a:lnTo>
                <a:lnTo>
                  <a:pt x="202621" y="655269"/>
                </a:lnTo>
                <a:lnTo>
                  <a:pt x="204988" y="643045"/>
                </a:lnTo>
                <a:lnTo>
                  <a:pt x="207096" y="630603"/>
                </a:lnTo>
                <a:lnTo>
                  <a:pt x="209059" y="618016"/>
                </a:lnTo>
                <a:lnTo>
                  <a:pt x="210988" y="605358"/>
                </a:lnTo>
                <a:lnTo>
                  <a:pt x="212998" y="592701"/>
                </a:lnTo>
                <a:lnTo>
                  <a:pt x="215200" y="580119"/>
                </a:lnTo>
                <a:lnTo>
                  <a:pt x="215664" y="577672"/>
                </a:lnTo>
                <a:lnTo>
                  <a:pt x="218186" y="564841"/>
                </a:lnTo>
                <a:lnTo>
                  <a:pt x="220730" y="552241"/>
                </a:lnTo>
                <a:lnTo>
                  <a:pt x="223249" y="539818"/>
                </a:lnTo>
                <a:lnTo>
                  <a:pt x="225698" y="527515"/>
                </a:lnTo>
                <a:lnTo>
                  <a:pt x="228030" y="515277"/>
                </a:lnTo>
                <a:lnTo>
                  <a:pt x="230200" y="503050"/>
                </a:lnTo>
                <a:lnTo>
                  <a:pt x="232162" y="490778"/>
                </a:lnTo>
                <a:lnTo>
                  <a:pt x="233869" y="478405"/>
                </a:lnTo>
                <a:lnTo>
                  <a:pt x="235277" y="465876"/>
                </a:lnTo>
                <a:lnTo>
                  <a:pt x="236339" y="453137"/>
                </a:lnTo>
                <a:lnTo>
                  <a:pt x="237009" y="440131"/>
                </a:lnTo>
                <a:lnTo>
                  <a:pt x="237241" y="426859"/>
                </a:lnTo>
                <a:lnTo>
                  <a:pt x="237329" y="414292"/>
                </a:lnTo>
                <a:lnTo>
                  <a:pt x="237530" y="401577"/>
                </a:lnTo>
                <a:lnTo>
                  <a:pt x="237754" y="388764"/>
                </a:lnTo>
                <a:lnTo>
                  <a:pt x="237908" y="375905"/>
                </a:lnTo>
                <a:lnTo>
                  <a:pt x="237899" y="363050"/>
                </a:lnTo>
                <a:lnTo>
                  <a:pt x="237636" y="350251"/>
                </a:lnTo>
                <a:lnTo>
                  <a:pt x="237027" y="337556"/>
                </a:lnTo>
                <a:lnTo>
                  <a:pt x="235980" y="325018"/>
                </a:lnTo>
                <a:lnTo>
                  <a:pt x="234402" y="312687"/>
                </a:lnTo>
                <a:lnTo>
                  <a:pt x="233304" y="306171"/>
                </a:lnTo>
                <a:lnTo>
                  <a:pt x="231216" y="293693"/>
                </a:lnTo>
                <a:lnTo>
                  <a:pt x="229452" y="281131"/>
                </a:lnTo>
                <a:lnTo>
                  <a:pt x="227926" y="268509"/>
                </a:lnTo>
                <a:lnTo>
                  <a:pt x="226555" y="255850"/>
                </a:lnTo>
                <a:lnTo>
                  <a:pt x="225468" y="245275"/>
                </a:lnTo>
                <a:lnTo>
                  <a:pt x="224038" y="232860"/>
                </a:lnTo>
                <a:lnTo>
                  <a:pt x="222353" y="220377"/>
                </a:lnTo>
                <a:lnTo>
                  <a:pt x="220514" y="207833"/>
                </a:lnTo>
                <a:lnTo>
                  <a:pt x="218620" y="195238"/>
                </a:lnTo>
                <a:lnTo>
                  <a:pt x="216773" y="182599"/>
                </a:lnTo>
                <a:lnTo>
                  <a:pt x="215074" y="169926"/>
                </a:lnTo>
                <a:lnTo>
                  <a:pt x="213622" y="157227"/>
                </a:lnTo>
                <a:lnTo>
                  <a:pt x="212518" y="144510"/>
                </a:lnTo>
                <a:lnTo>
                  <a:pt x="211863" y="131784"/>
                </a:lnTo>
                <a:lnTo>
                  <a:pt x="211727" y="122491"/>
                </a:lnTo>
                <a:lnTo>
                  <a:pt x="211727" y="76542"/>
                </a:lnTo>
                <a:lnTo>
                  <a:pt x="212673" y="64569"/>
                </a:lnTo>
                <a:lnTo>
                  <a:pt x="212933" y="49820"/>
                </a:lnTo>
                <a:lnTo>
                  <a:pt x="211790" y="46062"/>
                </a:lnTo>
                <a:lnTo>
                  <a:pt x="211600" y="45300"/>
                </a:lnTo>
                <a:lnTo>
                  <a:pt x="198393" y="43836"/>
                </a:lnTo>
                <a:lnTo>
                  <a:pt x="186696" y="40736"/>
                </a:lnTo>
                <a:lnTo>
                  <a:pt x="175248" y="35633"/>
                </a:lnTo>
                <a:lnTo>
                  <a:pt x="168369" y="31699"/>
                </a:lnTo>
                <a:lnTo>
                  <a:pt x="157842" y="24301"/>
                </a:lnTo>
                <a:lnTo>
                  <a:pt x="146835" y="17540"/>
                </a:lnTo>
                <a:lnTo>
                  <a:pt x="140975" y="15633"/>
                </a:lnTo>
                <a:lnTo>
                  <a:pt x="135298" y="14528"/>
                </a:lnTo>
                <a:lnTo>
                  <a:pt x="128250" y="15697"/>
                </a:lnTo>
                <a:lnTo>
                  <a:pt x="122446" y="15697"/>
                </a:lnTo>
                <a:lnTo>
                  <a:pt x="109678" y="15319"/>
                </a:lnTo>
                <a:lnTo>
                  <a:pt x="96962" y="14285"/>
                </a:lnTo>
                <a:lnTo>
                  <a:pt x="84293" y="12744"/>
                </a:lnTo>
                <a:lnTo>
                  <a:pt x="71667" y="10846"/>
                </a:lnTo>
                <a:lnTo>
                  <a:pt x="59080" y="8739"/>
                </a:lnTo>
                <a:lnTo>
                  <a:pt x="46527" y="6573"/>
                </a:lnTo>
                <a:lnTo>
                  <a:pt x="34004" y="4497"/>
                </a:lnTo>
                <a:lnTo>
                  <a:pt x="21506" y="2660"/>
                </a:lnTo>
                <a:lnTo>
                  <a:pt x="9031" y="1212"/>
                </a:lnTo>
                <a:lnTo>
                  <a:pt x="8590" y="0"/>
                </a:lnTo>
                <a:lnTo>
                  <a:pt x="5129" y="11500"/>
                </a:lnTo>
                <a:lnTo>
                  <a:pt x="3815" y="24021"/>
                </a:lnTo>
                <a:lnTo>
                  <a:pt x="3500" y="36913"/>
                </a:lnTo>
                <a:lnTo>
                  <a:pt x="3040" y="49527"/>
                </a:lnTo>
                <a:lnTo>
                  <a:pt x="2482" y="54927"/>
                </a:lnTo>
                <a:lnTo>
                  <a:pt x="1076" y="67256"/>
                </a:lnTo>
                <a:lnTo>
                  <a:pt x="216" y="80033"/>
                </a:lnTo>
                <a:lnTo>
                  <a:pt x="0" y="93005"/>
                </a:lnTo>
                <a:lnTo>
                  <a:pt x="528" y="105921"/>
                </a:lnTo>
                <a:lnTo>
                  <a:pt x="1901" y="118529"/>
                </a:lnTo>
                <a:lnTo>
                  <a:pt x="4218" y="130578"/>
                </a:lnTo>
                <a:lnTo>
                  <a:pt x="4425" y="131419"/>
                </a:lnTo>
                <a:lnTo>
                  <a:pt x="6705" y="143901"/>
                </a:lnTo>
                <a:lnTo>
                  <a:pt x="8403" y="156552"/>
                </a:lnTo>
                <a:lnTo>
                  <a:pt x="10988" y="168917"/>
                </a:lnTo>
                <a:lnTo>
                  <a:pt x="11537" y="170700"/>
                </a:lnTo>
                <a:lnTo>
                  <a:pt x="16452" y="182478"/>
                </a:lnTo>
                <a:lnTo>
                  <a:pt x="22472" y="193678"/>
                </a:lnTo>
                <a:lnTo>
                  <a:pt x="28427" y="204880"/>
                </a:lnTo>
                <a:lnTo>
                  <a:pt x="31895" y="212940"/>
                </a:lnTo>
                <a:lnTo>
                  <a:pt x="36182" y="224810"/>
                </a:lnTo>
                <a:lnTo>
                  <a:pt x="40503" y="236839"/>
                </a:lnTo>
                <a:lnTo>
                  <a:pt x="44966" y="248816"/>
                </a:lnTo>
                <a:lnTo>
                  <a:pt x="49679" y="260531"/>
                </a:lnTo>
                <a:lnTo>
                  <a:pt x="49802" y="260819"/>
                </a:lnTo>
                <a:lnTo>
                  <a:pt x="52240" y="266573"/>
                </a:lnTo>
                <a:lnTo>
                  <a:pt x="55110" y="271703"/>
                </a:lnTo>
                <a:lnTo>
                  <a:pt x="58362" y="277215"/>
                </a:lnTo>
                <a:lnTo>
                  <a:pt x="59466" y="279082"/>
                </a:lnTo>
                <a:lnTo>
                  <a:pt x="61918" y="285115"/>
                </a:lnTo>
                <a:lnTo>
                  <a:pt x="63657" y="286385"/>
                </a:lnTo>
                <a:lnTo>
                  <a:pt x="70775" y="294693"/>
                </a:lnTo>
                <a:lnTo>
                  <a:pt x="78405" y="307750"/>
                </a:lnTo>
                <a:lnTo>
                  <a:pt x="82196" y="319660"/>
                </a:lnTo>
                <a:lnTo>
                  <a:pt x="82187" y="320725"/>
                </a:lnTo>
                <a:lnTo>
                  <a:pt x="83903" y="332534"/>
                </a:lnTo>
                <a:lnTo>
                  <a:pt x="88383" y="344565"/>
                </a:lnTo>
                <a:lnTo>
                  <a:pt x="92221" y="356969"/>
                </a:lnTo>
                <a:lnTo>
                  <a:pt x="92766" y="361175"/>
                </a:lnTo>
                <a:lnTo>
                  <a:pt x="93770" y="373863"/>
                </a:lnTo>
                <a:lnTo>
                  <a:pt x="94969" y="386469"/>
                </a:lnTo>
                <a:lnTo>
                  <a:pt x="96219" y="399024"/>
                </a:lnTo>
                <a:lnTo>
                  <a:pt x="97377" y="411557"/>
                </a:lnTo>
                <a:lnTo>
                  <a:pt x="98299" y="424097"/>
                </a:lnTo>
                <a:lnTo>
                  <a:pt x="98841" y="436675"/>
                </a:lnTo>
                <a:lnTo>
                  <a:pt x="98860" y="449318"/>
                </a:lnTo>
                <a:lnTo>
                  <a:pt x="98212" y="462058"/>
                </a:lnTo>
                <a:lnTo>
                  <a:pt x="97922" y="465328"/>
                </a:lnTo>
                <a:lnTo>
                  <a:pt x="96632" y="477952"/>
                </a:lnTo>
                <a:lnTo>
                  <a:pt x="95244" y="490599"/>
                </a:lnTo>
                <a:lnTo>
                  <a:pt x="93815" y="503251"/>
                </a:lnTo>
                <a:lnTo>
                  <a:pt x="92402" y="515894"/>
                </a:lnTo>
                <a:lnTo>
                  <a:pt x="91063" y="528509"/>
                </a:lnTo>
                <a:lnTo>
                  <a:pt x="90048" y="538937"/>
                </a:lnTo>
                <a:lnTo>
                  <a:pt x="88803" y="551517"/>
                </a:lnTo>
                <a:lnTo>
                  <a:pt x="87417" y="564147"/>
                </a:lnTo>
                <a:lnTo>
                  <a:pt x="85925" y="576792"/>
                </a:lnTo>
                <a:lnTo>
                  <a:pt x="84361" y="589418"/>
                </a:lnTo>
                <a:lnTo>
                  <a:pt x="83901" y="593051"/>
                </a:lnTo>
                <a:lnTo>
                  <a:pt x="81215" y="605452"/>
                </a:lnTo>
                <a:lnTo>
                  <a:pt x="77661" y="617469"/>
                </a:lnTo>
                <a:lnTo>
                  <a:pt x="75557" y="626757"/>
                </a:lnTo>
                <a:lnTo>
                  <a:pt x="73102" y="639629"/>
                </a:lnTo>
                <a:lnTo>
                  <a:pt x="70314" y="651978"/>
                </a:lnTo>
                <a:lnTo>
                  <a:pt x="67486" y="664124"/>
                </a:lnTo>
                <a:lnTo>
                  <a:pt x="64910" y="676385"/>
                </a:lnTo>
                <a:lnTo>
                  <a:pt x="63492" y="684682"/>
                </a:lnTo>
                <a:lnTo>
                  <a:pt x="62407" y="695979"/>
                </a:lnTo>
                <a:lnTo>
                  <a:pt x="60587" y="712357"/>
                </a:lnTo>
                <a:lnTo>
                  <a:pt x="57242" y="727030"/>
                </a:lnTo>
                <a:lnTo>
                  <a:pt x="52113" y="733196"/>
                </a:lnTo>
                <a:lnTo>
                  <a:pt x="51707" y="741921"/>
                </a:lnTo>
                <a:lnTo>
                  <a:pt x="59035" y="733869"/>
                </a:lnTo>
                <a:lnTo>
                  <a:pt x="61829" y="732536"/>
                </a:lnTo>
                <a:lnTo>
                  <a:pt x="67175" y="729996"/>
                </a:lnTo>
                <a:lnTo>
                  <a:pt x="70401" y="729094"/>
                </a:lnTo>
                <a:lnTo>
                  <a:pt x="77259" y="729107"/>
                </a:lnTo>
                <a:lnTo>
                  <a:pt x="89919" y="729442"/>
                </a:lnTo>
                <a:lnTo>
                  <a:pt x="102569" y="730185"/>
                </a:lnTo>
                <a:lnTo>
                  <a:pt x="115233" y="731053"/>
                </a:lnTo>
                <a:lnTo>
                  <a:pt x="127933" y="731765"/>
                </a:lnTo>
                <a:lnTo>
                  <a:pt x="139997" y="732040"/>
                </a:lnTo>
                <a:lnTo>
                  <a:pt x="152896" y="731333"/>
                </a:lnTo>
                <a:lnTo>
                  <a:pt x="165363" y="729590"/>
                </a:lnTo>
                <a:lnTo>
                  <a:pt x="177731" y="727382"/>
                </a:lnTo>
                <a:lnTo>
                  <a:pt x="190327" y="725277"/>
                </a:lnTo>
                <a:lnTo>
                  <a:pt x="191165" y="725157"/>
                </a:lnTo>
                <a:lnTo>
                  <a:pt x="202665" y="724347"/>
                </a:lnTo>
                <a:lnTo>
                  <a:pt x="216255" y="721737"/>
                </a:lnTo>
                <a:lnTo>
                  <a:pt x="222518" y="713967"/>
                </a:lnTo>
                <a:lnTo>
                  <a:pt x="222344" y="712597"/>
                </a:lnTo>
                <a:lnTo>
                  <a:pt x="216467" y="7037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700238" y="2221469"/>
            <a:ext cx="237908" cy="741921"/>
          </a:xfrm>
          <a:custGeom>
            <a:avLst/>
            <a:gdLst/>
            <a:ahLst/>
            <a:cxnLst/>
            <a:rect l="l" t="t" r="r" b="b"/>
            <a:pathLst>
              <a:path w="237908" h="741921">
                <a:moveTo>
                  <a:pt x="8590" y="0"/>
                </a:moveTo>
                <a:lnTo>
                  <a:pt x="5129" y="11500"/>
                </a:lnTo>
                <a:lnTo>
                  <a:pt x="3815" y="24021"/>
                </a:lnTo>
                <a:lnTo>
                  <a:pt x="3500" y="36913"/>
                </a:lnTo>
                <a:lnTo>
                  <a:pt x="3040" y="49527"/>
                </a:lnTo>
                <a:lnTo>
                  <a:pt x="2482" y="54927"/>
                </a:lnTo>
                <a:lnTo>
                  <a:pt x="1076" y="67256"/>
                </a:lnTo>
                <a:lnTo>
                  <a:pt x="216" y="80033"/>
                </a:lnTo>
                <a:lnTo>
                  <a:pt x="0" y="93005"/>
                </a:lnTo>
                <a:lnTo>
                  <a:pt x="528" y="105921"/>
                </a:lnTo>
                <a:lnTo>
                  <a:pt x="1901" y="118529"/>
                </a:lnTo>
                <a:lnTo>
                  <a:pt x="4218" y="130578"/>
                </a:lnTo>
                <a:lnTo>
                  <a:pt x="4425" y="131419"/>
                </a:lnTo>
                <a:lnTo>
                  <a:pt x="6705" y="143901"/>
                </a:lnTo>
                <a:lnTo>
                  <a:pt x="8403" y="156552"/>
                </a:lnTo>
                <a:lnTo>
                  <a:pt x="10988" y="168917"/>
                </a:lnTo>
                <a:lnTo>
                  <a:pt x="11537" y="170700"/>
                </a:lnTo>
                <a:lnTo>
                  <a:pt x="16452" y="182478"/>
                </a:lnTo>
                <a:lnTo>
                  <a:pt x="22472" y="193678"/>
                </a:lnTo>
                <a:lnTo>
                  <a:pt x="28427" y="204880"/>
                </a:lnTo>
                <a:lnTo>
                  <a:pt x="31895" y="212940"/>
                </a:lnTo>
                <a:lnTo>
                  <a:pt x="36182" y="224810"/>
                </a:lnTo>
                <a:lnTo>
                  <a:pt x="40503" y="236839"/>
                </a:lnTo>
                <a:lnTo>
                  <a:pt x="44966" y="248816"/>
                </a:lnTo>
                <a:lnTo>
                  <a:pt x="49679" y="260531"/>
                </a:lnTo>
                <a:lnTo>
                  <a:pt x="49802" y="260819"/>
                </a:lnTo>
                <a:lnTo>
                  <a:pt x="52240" y="266573"/>
                </a:lnTo>
                <a:lnTo>
                  <a:pt x="55110" y="271703"/>
                </a:lnTo>
                <a:lnTo>
                  <a:pt x="58362" y="277215"/>
                </a:lnTo>
                <a:lnTo>
                  <a:pt x="59466" y="279082"/>
                </a:lnTo>
                <a:lnTo>
                  <a:pt x="61918" y="285115"/>
                </a:lnTo>
                <a:lnTo>
                  <a:pt x="63657" y="286385"/>
                </a:lnTo>
                <a:lnTo>
                  <a:pt x="70775" y="294693"/>
                </a:lnTo>
                <a:lnTo>
                  <a:pt x="78405" y="307750"/>
                </a:lnTo>
                <a:lnTo>
                  <a:pt x="82196" y="319660"/>
                </a:lnTo>
                <a:lnTo>
                  <a:pt x="82187" y="320725"/>
                </a:lnTo>
                <a:lnTo>
                  <a:pt x="83903" y="332534"/>
                </a:lnTo>
                <a:lnTo>
                  <a:pt x="88383" y="344565"/>
                </a:lnTo>
                <a:lnTo>
                  <a:pt x="92221" y="356969"/>
                </a:lnTo>
                <a:lnTo>
                  <a:pt x="92766" y="361175"/>
                </a:lnTo>
                <a:lnTo>
                  <a:pt x="93770" y="373863"/>
                </a:lnTo>
                <a:lnTo>
                  <a:pt x="94969" y="386469"/>
                </a:lnTo>
                <a:lnTo>
                  <a:pt x="96219" y="399024"/>
                </a:lnTo>
                <a:lnTo>
                  <a:pt x="97377" y="411557"/>
                </a:lnTo>
                <a:lnTo>
                  <a:pt x="98299" y="424097"/>
                </a:lnTo>
                <a:lnTo>
                  <a:pt x="98841" y="436675"/>
                </a:lnTo>
                <a:lnTo>
                  <a:pt x="98860" y="449318"/>
                </a:lnTo>
                <a:lnTo>
                  <a:pt x="98212" y="462058"/>
                </a:lnTo>
                <a:lnTo>
                  <a:pt x="97922" y="465328"/>
                </a:lnTo>
                <a:lnTo>
                  <a:pt x="96632" y="477952"/>
                </a:lnTo>
                <a:lnTo>
                  <a:pt x="95244" y="490599"/>
                </a:lnTo>
                <a:lnTo>
                  <a:pt x="93815" y="503251"/>
                </a:lnTo>
                <a:lnTo>
                  <a:pt x="92402" y="515894"/>
                </a:lnTo>
                <a:lnTo>
                  <a:pt x="91063" y="528509"/>
                </a:lnTo>
                <a:lnTo>
                  <a:pt x="90048" y="538937"/>
                </a:lnTo>
                <a:lnTo>
                  <a:pt x="88803" y="551517"/>
                </a:lnTo>
                <a:lnTo>
                  <a:pt x="87417" y="564147"/>
                </a:lnTo>
                <a:lnTo>
                  <a:pt x="85925" y="576792"/>
                </a:lnTo>
                <a:lnTo>
                  <a:pt x="84361" y="589418"/>
                </a:lnTo>
                <a:lnTo>
                  <a:pt x="83901" y="593051"/>
                </a:lnTo>
                <a:lnTo>
                  <a:pt x="81215" y="605452"/>
                </a:lnTo>
                <a:lnTo>
                  <a:pt x="77661" y="617469"/>
                </a:lnTo>
                <a:lnTo>
                  <a:pt x="75557" y="626757"/>
                </a:lnTo>
                <a:lnTo>
                  <a:pt x="73102" y="639629"/>
                </a:lnTo>
                <a:lnTo>
                  <a:pt x="70314" y="651978"/>
                </a:lnTo>
                <a:lnTo>
                  <a:pt x="67486" y="664124"/>
                </a:lnTo>
                <a:lnTo>
                  <a:pt x="64910" y="676385"/>
                </a:lnTo>
                <a:lnTo>
                  <a:pt x="63492" y="684682"/>
                </a:lnTo>
                <a:lnTo>
                  <a:pt x="62407" y="695979"/>
                </a:lnTo>
                <a:lnTo>
                  <a:pt x="60587" y="712357"/>
                </a:lnTo>
                <a:lnTo>
                  <a:pt x="57242" y="727030"/>
                </a:lnTo>
                <a:lnTo>
                  <a:pt x="52113" y="733196"/>
                </a:lnTo>
                <a:lnTo>
                  <a:pt x="51707" y="741921"/>
                </a:lnTo>
                <a:lnTo>
                  <a:pt x="59035" y="733869"/>
                </a:lnTo>
                <a:lnTo>
                  <a:pt x="61829" y="732536"/>
                </a:lnTo>
                <a:lnTo>
                  <a:pt x="67175" y="729996"/>
                </a:lnTo>
                <a:lnTo>
                  <a:pt x="70401" y="729094"/>
                </a:lnTo>
                <a:lnTo>
                  <a:pt x="77259" y="729107"/>
                </a:lnTo>
                <a:lnTo>
                  <a:pt x="89919" y="729442"/>
                </a:lnTo>
                <a:lnTo>
                  <a:pt x="102569" y="730185"/>
                </a:lnTo>
                <a:lnTo>
                  <a:pt x="115233" y="731053"/>
                </a:lnTo>
                <a:lnTo>
                  <a:pt x="127933" y="731765"/>
                </a:lnTo>
                <a:lnTo>
                  <a:pt x="139997" y="732040"/>
                </a:lnTo>
                <a:lnTo>
                  <a:pt x="152896" y="731333"/>
                </a:lnTo>
                <a:lnTo>
                  <a:pt x="165363" y="729590"/>
                </a:lnTo>
                <a:lnTo>
                  <a:pt x="177731" y="727382"/>
                </a:lnTo>
                <a:lnTo>
                  <a:pt x="190327" y="725277"/>
                </a:lnTo>
                <a:lnTo>
                  <a:pt x="191165" y="725157"/>
                </a:lnTo>
                <a:lnTo>
                  <a:pt x="202665" y="724347"/>
                </a:lnTo>
                <a:lnTo>
                  <a:pt x="216255" y="721737"/>
                </a:lnTo>
                <a:lnTo>
                  <a:pt x="222518" y="713967"/>
                </a:lnTo>
                <a:lnTo>
                  <a:pt x="222344" y="712597"/>
                </a:lnTo>
                <a:lnTo>
                  <a:pt x="216467" y="703741"/>
                </a:lnTo>
                <a:lnTo>
                  <a:pt x="214347" y="690941"/>
                </a:lnTo>
                <a:lnTo>
                  <a:pt x="211028" y="681697"/>
                </a:lnTo>
                <a:lnTo>
                  <a:pt x="208209" y="678040"/>
                </a:lnTo>
                <a:lnTo>
                  <a:pt x="201859" y="678916"/>
                </a:lnTo>
                <a:lnTo>
                  <a:pt x="199852" y="673036"/>
                </a:lnTo>
                <a:lnTo>
                  <a:pt x="198328" y="668604"/>
                </a:lnTo>
                <a:lnTo>
                  <a:pt x="201732" y="659523"/>
                </a:lnTo>
                <a:lnTo>
                  <a:pt x="202621" y="655269"/>
                </a:lnTo>
                <a:lnTo>
                  <a:pt x="204988" y="643045"/>
                </a:lnTo>
                <a:lnTo>
                  <a:pt x="207096" y="630603"/>
                </a:lnTo>
                <a:lnTo>
                  <a:pt x="209059" y="618016"/>
                </a:lnTo>
                <a:lnTo>
                  <a:pt x="210988" y="605358"/>
                </a:lnTo>
                <a:lnTo>
                  <a:pt x="212998" y="592701"/>
                </a:lnTo>
                <a:lnTo>
                  <a:pt x="215200" y="580119"/>
                </a:lnTo>
                <a:lnTo>
                  <a:pt x="215664" y="577672"/>
                </a:lnTo>
                <a:lnTo>
                  <a:pt x="218186" y="564841"/>
                </a:lnTo>
                <a:lnTo>
                  <a:pt x="220730" y="552241"/>
                </a:lnTo>
                <a:lnTo>
                  <a:pt x="223249" y="539818"/>
                </a:lnTo>
                <a:lnTo>
                  <a:pt x="225698" y="527515"/>
                </a:lnTo>
                <a:lnTo>
                  <a:pt x="228030" y="515277"/>
                </a:lnTo>
                <a:lnTo>
                  <a:pt x="230200" y="503050"/>
                </a:lnTo>
                <a:lnTo>
                  <a:pt x="232162" y="490778"/>
                </a:lnTo>
                <a:lnTo>
                  <a:pt x="233869" y="478405"/>
                </a:lnTo>
                <a:lnTo>
                  <a:pt x="235277" y="465876"/>
                </a:lnTo>
                <a:lnTo>
                  <a:pt x="236339" y="453137"/>
                </a:lnTo>
                <a:lnTo>
                  <a:pt x="237009" y="440131"/>
                </a:lnTo>
                <a:lnTo>
                  <a:pt x="237241" y="426859"/>
                </a:lnTo>
                <a:lnTo>
                  <a:pt x="237329" y="414292"/>
                </a:lnTo>
                <a:lnTo>
                  <a:pt x="237530" y="401577"/>
                </a:lnTo>
                <a:lnTo>
                  <a:pt x="237754" y="388764"/>
                </a:lnTo>
                <a:lnTo>
                  <a:pt x="237908" y="375905"/>
                </a:lnTo>
                <a:lnTo>
                  <a:pt x="237899" y="363050"/>
                </a:lnTo>
                <a:lnTo>
                  <a:pt x="237636" y="350251"/>
                </a:lnTo>
                <a:lnTo>
                  <a:pt x="237027" y="337556"/>
                </a:lnTo>
                <a:lnTo>
                  <a:pt x="235980" y="325018"/>
                </a:lnTo>
                <a:lnTo>
                  <a:pt x="234402" y="312687"/>
                </a:lnTo>
                <a:lnTo>
                  <a:pt x="233304" y="306171"/>
                </a:lnTo>
                <a:lnTo>
                  <a:pt x="231216" y="293693"/>
                </a:lnTo>
                <a:lnTo>
                  <a:pt x="229452" y="281131"/>
                </a:lnTo>
                <a:lnTo>
                  <a:pt x="227926" y="268509"/>
                </a:lnTo>
                <a:lnTo>
                  <a:pt x="226555" y="255850"/>
                </a:lnTo>
                <a:lnTo>
                  <a:pt x="225468" y="245275"/>
                </a:lnTo>
                <a:lnTo>
                  <a:pt x="224038" y="232860"/>
                </a:lnTo>
                <a:lnTo>
                  <a:pt x="222353" y="220377"/>
                </a:lnTo>
                <a:lnTo>
                  <a:pt x="220514" y="207833"/>
                </a:lnTo>
                <a:lnTo>
                  <a:pt x="218620" y="195238"/>
                </a:lnTo>
                <a:lnTo>
                  <a:pt x="216773" y="182599"/>
                </a:lnTo>
                <a:lnTo>
                  <a:pt x="215074" y="169926"/>
                </a:lnTo>
                <a:lnTo>
                  <a:pt x="213622" y="157227"/>
                </a:lnTo>
                <a:lnTo>
                  <a:pt x="212518" y="144510"/>
                </a:lnTo>
                <a:lnTo>
                  <a:pt x="211863" y="131784"/>
                </a:lnTo>
                <a:lnTo>
                  <a:pt x="211727" y="122491"/>
                </a:lnTo>
                <a:lnTo>
                  <a:pt x="211738" y="109793"/>
                </a:lnTo>
                <a:lnTo>
                  <a:pt x="211735" y="97096"/>
                </a:lnTo>
                <a:lnTo>
                  <a:pt x="211729" y="84395"/>
                </a:lnTo>
                <a:lnTo>
                  <a:pt x="211727" y="76542"/>
                </a:lnTo>
                <a:lnTo>
                  <a:pt x="212673" y="64569"/>
                </a:lnTo>
                <a:lnTo>
                  <a:pt x="212933" y="49820"/>
                </a:lnTo>
                <a:lnTo>
                  <a:pt x="211790" y="46062"/>
                </a:lnTo>
                <a:lnTo>
                  <a:pt x="211727" y="45808"/>
                </a:lnTo>
                <a:lnTo>
                  <a:pt x="211663" y="45554"/>
                </a:lnTo>
                <a:lnTo>
                  <a:pt x="211600" y="45300"/>
                </a:lnTo>
                <a:lnTo>
                  <a:pt x="198393" y="43836"/>
                </a:lnTo>
                <a:lnTo>
                  <a:pt x="186696" y="40736"/>
                </a:lnTo>
                <a:lnTo>
                  <a:pt x="175248" y="35633"/>
                </a:lnTo>
                <a:lnTo>
                  <a:pt x="168369" y="31699"/>
                </a:lnTo>
                <a:lnTo>
                  <a:pt x="157842" y="24301"/>
                </a:lnTo>
                <a:lnTo>
                  <a:pt x="146835" y="17540"/>
                </a:lnTo>
                <a:lnTo>
                  <a:pt x="140975" y="15633"/>
                </a:lnTo>
                <a:lnTo>
                  <a:pt x="135298" y="14528"/>
                </a:lnTo>
                <a:lnTo>
                  <a:pt x="128250" y="15697"/>
                </a:lnTo>
                <a:lnTo>
                  <a:pt x="122446" y="15697"/>
                </a:lnTo>
                <a:lnTo>
                  <a:pt x="109678" y="15319"/>
                </a:lnTo>
                <a:lnTo>
                  <a:pt x="96962" y="14285"/>
                </a:lnTo>
                <a:lnTo>
                  <a:pt x="84293" y="12744"/>
                </a:lnTo>
                <a:lnTo>
                  <a:pt x="71667" y="10846"/>
                </a:lnTo>
                <a:lnTo>
                  <a:pt x="59080" y="8739"/>
                </a:lnTo>
                <a:lnTo>
                  <a:pt x="46527" y="6573"/>
                </a:lnTo>
                <a:lnTo>
                  <a:pt x="34004" y="4497"/>
                </a:lnTo>
                <a:lnTo>
                  <a:pt x="21506" y="2660"/>
                </a:lnTo>
                <a:lnTo>
                  <a:pt x="9031" y="1212"/>
                </a:lnTo>
                <a:lnTo>
                  <a:pt x="6634" y="9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854308" y="2952671"/>
            <a:ext cx="115341" cy="27266"/>
          </a:xfrm>
          <a:custGeom>
            <a:avLst/>
            <a:gdLst/>
            <a:ahLst/>
            <a:cxnLst/>
            <a:rect l="l" t="t" r="r" b="b"/>
            <a:pathLst>
              <a:path w="115341" h="27266">
                <a:moveTo>
                  <a:pt x="115341" y="12141"/>
                </a:moveTo>
                <a:lnTo>
                  <a:pt x="105514" y="19356"/>
                </a:lnTo>
                <a:lnTo>
                  <a:pt x="91597" y="22276"/>
                </a:lnTo>
                <a:lnTo>
                  <a:pt x="89192" y="22923"/>
                </a:lnTo>
                <a:lnTo>
                  <a:pt x="76961" y="25812"/>
                </a:lnTo>
                <a:lnTo>
                  <a:pt x="64390" y="27004"/>
                </a:lnTo>
                <a:lnTo>
                  <a:pt x="51437" y="27260"/>
                </a:lnTo>
                <a:lnTo>
                  <a:pt x="48463" y="27266"/>
                </a:lnTo>
                <a:lnTo>
                  <a:pt x="35671" y="25018"/>
                </a:lnTo>
                <a:lnTo>
                  <a:pt x="23948" y="19678"/>
                </a:lnTo>
                <a:lnTo>
                  <a:pt x="13487" y="13703"/>
                </a:lnTo>
                <a:lnTo>
                  <a:pt x="7366" y="10236"/>
                </a:lnTo>
                <a:lnTo>
                  <a:pt x="1079" y="721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667348" y="1714004"/>
            <a:ext cx="268262" cy="526569"/>
          </a:xfrm>
          <a:custGeom>
            <a:avLst/>
            <a:gdLst/>
            <a:ahLst/>
            <a:cxnLst/>
            <a:rect l="l" t="t" r="r" b="b"/>
            <a:pathLst>
              <a:path w="268262" h="526569">
                <a:moveTo>
                  <a:pt x="267880" y="454507"/>
                </a:moveTo>
                <a:lnTo>
                  <a:pt x="267929" y="441464"/>
                </a:lnTo>
                <a:lnTo>
                  <a:pt x="267121" y="428867"/>
                </a:lnTo>
                <a:lnTo>
                  <a:pt x="265865" y="416477"/>
                </a:lnTo>
                <a:lnTo>
                  <a:pt x="264568" y="404055"/>
                </a:lnTo>
                <a:lnTo>
                  <a:pt x="263638" y="391364"/>
                </a:lnTo>
                <a:lnTo>
                  <a:pt x="262960" y="376646"/>
                </a:lnTo>
                <a:lnTo>
                  <a:pt x="262175" y="363998"/>
                </a:lnTo>
                <a:lnTo>
                  <a:pt x="261254" y="351328"/>
                </a:lnTo>
                <a:lnTo>
                  <a:pt x="260253" y="338643"/>
                </a:lnTo>
                <a:lnTo>
                  <a:pt x="259232" y="325950"/>
                </a:lnTo>
                <a:lnTo>
                  <a:pt x="258248" y="313256"/>
                </a:lnTo>
                <a:lnTo>
                  <a:pt x="257359" y="300567"/>
                </a:lnTo>
                <a:lnTo>
                  <a:pt x="256623" y="287890"/>
                </a:lnTo>
                <a:lnTo>
                  <a:pt x="256311" y="281063"/>
                </a:lnTo>
                <a:lnTo>
                  <a:pt x="256131" y="268376"/>
                </a:lnTo>
                <a:lnTo>
                  <a:pt x="256294" y="255670"/>
                </a:lnTo>
                <a:lnTo>
                  <a:pt x="256323" y="246341"/>
                </a:lnTo>
                <a:lnTo>
                  <a:pt x="255294" y="233402"/>
                </a:lnTo>
                <a:lnTo>
                  <a:pt x="252972" y="220914"/>
                </a:lnTo>
                <a:lnTo>
                  <a:pt x="250125" y="208678"/>
                </a:lnTo>
                <a:lnTo>
                  <a:pt x="249275" y="204990"/>
                </a:lnTo>
                <a:lnTo>
                  <a:pt x="246511" y="192382"/>
                </a:lnTo>
                <a:lnTo>
                  <a:pt x="243330" y="180509"/>
                </a:lnTo>
                <a:lnTo>
                  <a:pt x="239699" y="171119"/>
                </a:lnTo>
                <a:lnTo>
                  <a:pt x="233987" y="159608"/>
                </a:lnTo>
                <a:lnTo>
                  <a:pt x="228179" y="148518"/>
                </a:lnTo>
                <a:lnTo>
                  <a:pt x="226161" y="144398"/>
                </a:lnTo>
                <a:lnTo>
                  <a:pt x="224446" y="140766"/>
                </a:lnTo>
                <a:lnTo>
                  <a:pt x="222897" y="137350"/>
                </a:lnTo>
                <a:lnTo>
                  <a:pt x="222338" y="133400"/>
                </a:lnTo>
                <a:lnTo>
                  <a:pt x="222846" y="128854"/>
                </a:lnTo>
                <a:lnTo>
                  <a:pt x="221894" y="124434"/>
                </a:lnTo>
                <a:lnTo>
                  <a:pt x="219392" y="121348"/>
                </a:lnTo>
                <a:lnTo>
                  <a:pt x="217957" y="113550"/>
                </a:lnTo>
                <a:lnTo>
                  <a:pt x="218363" y="107454"/>
                </a:lnTo>
                <a:lnTo>
                  <a:pt x="215810" y="100380"/>
                </a:lnTo>
                <a:lnTo>
                  <a:pt x="209308" y="89121"/>
                </a:lnTo>
                <a:lnTo>
                  <a:pt x="199981" y="80304"/>
                </a:lnTo>
                <a:lnTo>
                  <a:pt x="189256" y="72953"/>
                </a:lnTo>
                <a:lnTo>
                  <a:pt x="183730" y="69468"/>
                </a:lnTo>
                <a:lnTo>
                  <a:pt x="176847" y="65100"/>
                </a:lnTo>
                <a:lnTo>
                  <a:pt x="179006" y="58356"/>
                </a:lnTo>
                <a:lnTo>
                  <a:pt x="174015" y="54165"/>
                </a:lnTo>
                <a:lnTo>
                  <a:pt x="163658" y="48103"/>
                </a:lnTo>
                <a:lnTo>
                  <a:pt x="150965" y="42990"/>
                </a:lnTo>
                <a:lnTo>
                  <a:pt x="139326" y="38133"/>
                </a:lnTo>
                <a:lnTo>
                  <a:pt x="127546" y="32105"/>
                </a:lnTo>
                <a:lnTo>
                  <a:pt x="116047" y="25924"/>
                </a:lnTo>
                <a:lnTo>
                  <a:pt x="104822" y="19022"/>
                </a:lnTo>
                <a:lnTo>
                  <a:pt x="94533" y="11172"/>
                </a:lnTo>
                <a:lnTo>
                  <a:pt x="85842" y="2145"/>
                </a:lnTo>
                <a:lnTo>
                  <a:pt x="84226" y="0"/>
                </a:lnTo>
                <a:lnTo>
                  <a:pt x="80392" y="10203"/>
                </a:lnTo>
                <a:lnTo>
                  <a:pt x="79534" y="22504"/>
                </a:lnTo>
                <a:lnTo>
                  <a:pt x="77330" y="33503"/>
                </a:lnTo>
                <a:lnTo>
                  <a:pt x="74294" y="37515"/>
                </a:lnTo>
                <a:lnTo>
                  <a:pt x="75005" y="33896"/>
                </a:lnTo>
                <a:lnTo>
                  <a:pt x="69978" y="45343"/>
                </a:lnTo>
                <a:lnTo>
                  <a:pt x="62385" y="55900"/>
                </a:lnTo>
                <a:lnTo>
                  <a:pt x="53940" y="65912"/>
                </a:lnTo>
                <a:lnTo>
                  <a:pt x="47180" y="74523"/>
                </a:lnTo>
                <a:lnTo>
                  <a:pt x="40118" y="84734"/>
                </a:lnTo>
                <a:lnTo>
                  <a:pt x="32960" y="95666"/>
                </a:lnTo>
                <a:lnTo>
                  <a:pt x="26291" y="106928"/>
                </a:lnTo>
                <a:lnTo>
                  <a:pt x="20695" y="118126"/>
                </a:lnTo>
                <a:lnTo>
                  <a:pt x="19570" y="120776"/>
                </a:lnTo>
                <a:lnTo>
                  <a:pt x="17119" y="126796"/>
                </a:lnTo>
                <a:lnTo>
                  <a:pt x="16674" y="133527"/>
                </a:lnTo>
                <a:lnTo>
                  <a:pt x="14477" y="139522"/>
                </a:lnTo>
                <a:lnTo>
                  <a:pt x="9948" y="150922"/>
                </a:lnTo>
                <a:lnTo>
                  <a:pt x="5472" y="163052"/>
                </a:lnTo>
                <a:lnTo>
                  <a:pt x="4241" y="167309"/>
                </a:lnTo>
                <a:lnTo>
                  <a:pt x="1738" y="179573"/>
                </a:lnTo>
                <a:lnTo>
                  <a:pt x="417" y="192057"/>
                </a:lnTo>
                <a:lnTo>
                  <a:pt x="0" y="204696"/>
                </a:lnTo>
                <a:lnTo>
                  <a:pt x="208" y="217425"/>
                </a:lnTo>
                <a:lnTo>
                  <a:pt x="763" y="230178"/>
                </a:lnTo>
                <a:lnTo>
                  <a:pt x="1320" y="241401"/>
                </a:lnTo>
                <a:lnTo>
                  <a:pt x="1787" y="254068"/>
                </a:lnTo>
                <a:lnTo>
                  <a:pt x="2996" y="266806"/>
                </a:lnTo>
                <a:lnTo>
                  <a:pt x="3631" y="270103"/>
                </a:lnTo>
                <a:lnTo>
                  <a:pt x="4952" y="269087"/>
                </a:lnTo>
                <a:lnTo>
                  <a:pt x="6479" y="281564"/>
                </a:lnTo>
                <a:lnTo>
                  <a:pt x="8120" y="294064"/>
                </a:lnTo>
                <a:lnTo>
                  <a:pt x="9845" y="306588"/>
                </a:lnTo>
                <a:lnTo>
                  <a:pt x="11629" y="319134"/>
                </a:lnTo>
                <a:lnTo>
                  <a:pt x="13442" y="331701"/>
                </a:lnTo>
                <a:lnTo>
                  <a:pt x="15256" y="344288"/>
                </a:lnTo>
                <a:lnTo>
                  <a:pt x="17044" y="356894"/>
                </a:lnTo>
                <a:lnTo>
                  <a:pt x="18776" y="369518"/>
                </a:lnTo>
                <a:lnTo>
                  <a:pt x="20426" y="382160"/>
                </a:lnTo>
                <a:lnTo>
                  <a:pt x="21965" y="394819"/>
                </a:lnTo>
                <a:lnTo>
                  <a:pt x="23366" y="407493"/>
                </a:lnTo>
                <a:lnTo>
                  <a:pt x="24599" y="420182"/>
                </a:lnTo>
                <a:lnTo>
                  <a:pt x="25637" y="432884"/>
                </a:lnTo>
                <a:lnTo>
                  <a:pt x="26452" y="445599"/>
                </a:lnTo>
                <a:lnTo>
                  <a:pt x="27016" y="458326"/>
                </a:lnTo>
                <a:lnTo>
                  <a:pt x="27300" y="471064"/>
                </a:lnTo>
                <a:lnTo>
                  <a:pt x="27330" y="476580"/>
                </a:lnTo>
                <a:lnTo>
                  <a:pt x="27743" y="489254"/>
                </a:lnTo>
                <a:lnTo>
                  <a:pt x="27510" y="501995"/>
                </a:lnTo>
                <a:lnTo>
                  <a:pt x="26872" y="506209"/>
                </a:lnTo>
                <a:lnTo>
                  <a:pt x="38738" y="509348"/>
                </a:lnTo>
                <a:lnTo>
                  <a:pt x="51384" y="511733"/>
                </a:lnTo>
                <a:lnTo>
                  <a:pt x="64216" y="513671"/>
                </a:lnTo>
                <a:lnTo>
                  <a:pt x="68363" y="514261"/>
                </a:lnTo>
                <a:lnTo>
                  <a:pt x="81035" y="515489"/>
                </a:lnTo>
                <a:lnTo>
                  <a:pt x="93659" y="516566"/>
                </a:lnTo>
                <a:lnTo>
                  <a:pt x="93814" y="516585"/>
                </a:lnTo>
                <a:lnTo>
                  <a:pt x="106317" y="519647"/>
                </a:lnTo>
                <a:lnTo>
                  <a:pt x="118359" y="523203"/>
                </a:lnTo>
                <a:lnTo>
                  <a:pt x="121208" y="523697"/>
                </a:lnTo>
                <a:lnTo>
                  <a:pt x="133772" y="524001"/>
                </a:lnTo>
                <a:lnTo>
                  <a:pt x="146444" y="523630"/>
                </a:lnTo>
                <a:lnTo>
                  <a:pt x="147268" y="523659"/>
                </a:lnTo>
                <a:lnTo>
                  <a:pt x="159955" y="525185"/>
                </a:lnTo>
                <a:lnTo>
                  <a:pt x="172542" y="526569"/>
                </a:lnTo>
                <a:lnTo>
                  <a:pt x="174739" y="526554"/>
                </a:lnTo>
                <a:lnTo>
                  <a:pt x="187106" y="524319"/>
                </a:lnTo>
                <a:lnTo>
                  <a:pt x="199478" y="520738"/>
                </a:lnTo>
                <a:lnTo>
                  <a:pt x="211134" y="517464"/>
                </a:lnTo>
                <a:lnTo>
                  <a:pt x="223878" y="513201"/>
                </a:lnTo>
                <a:lnTo>
                  <a:pt x="235940" y="508041"/>
                </a:lnTo>
                <a:lnTo>
                  <a:pt x="241490" y="504951"/>
                </a:lnTo>
                <a:lnTo>
                  <a:pt x="245541" y="502411"/>
                </a:lnTo>
                <a:lnTo>
                  <a:pt x="258774" y="494017"/>
                </a:lnTo>
                <a:lnTo>
                  <a:pt x="258597" y="489076"/>
                </a:lnTo>
                <a:lnTo>
                  <a:pt x="266720" y="481991"/>
                </a:lnTo>
                <a:lnTo>
                  <a:pt x="268262" y="467744"/>
                </a:lnTo>
                <a:lnTo>
                  <a:pt x="267862" y="455096"/>
                </a:lnTo>
                <a:lnTo>
                  <a:pt x="267880" y="4545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667348" y="1714004"/>
            <a:ext cx="268262" cy="526569"/>
          </a:xfrm>
          <a:custGeom>
            <a:avLst/>
            <a:gdLst/>
            <a:ahLst/>
            <a:cxnLst/>
            <a:rect l="l" t="t" r="r" b="b"/>
            <a:pathLst>
              <a:path w="268262" h="526569">
                <a:moveTo>
                  <a:pt x="75005" y="33896"/>
                </a:moveTo>
                <a:lnTo>
                  <a:pt x="69978" y="45343"/>
                </a:lnTo>
                <a:lnTo>
                  <a:pt x="62385" y="55900"/>
                </a:lnTo>
                <a:lnTo>
                  <a:pt x="53940" y="65912"/>
                </a:lnTo>
                <a:lnTo>
                  <a:pt x="47180" y="74523"/>
                </a:lnTo>
                <a:lnTo>
                  <a:pt x="40118" y="84734"/>
                </a:lnTo>
                <a:lnTo>
                  <a:pt x="32960" y="95666"/>
                </a:lnTo>
                <a:lnTo>
                  <a:pt x="26291" y="106928"/>
                </a:lnTo>
                <a:lnTo>
                  <a:pt x="20695" y="118126"/>
                </a:lnTo>
                <a:lnTo>
                  <a:pt x="19570" y="120776"/>
                </a:lnTo>
                <a:lnTo>
                  <a:pt x="17119" y="126796"/>
                </a:lnTo>
                <a:lnTo>
                  <a:pt x="16674" y="133527"/>
                </a:lnTo>
                <a:lnTo>
                  <a:pt x="14477" y="139522"/>
                </a:lnTo>
                <a:lnTo>
                  <a:pt x="9948" y="150922"/>
                </a:lnTo>
                <a:lnTo>
                  <a:pt x="5472" y="163052"/>
                </a:lnTo>
                <a:lnTo>
                  <a:pt x="4241" y="167309"/>
                </a:lnTo>
                <a:lnTo>
                  <a:pt x="1738" y="179573"/>
                </a:lnTo>
                <a:lnTo>
                  <a:pt x="417" y="192057"/>
                </a:lnTo>
                <a:lnTo>
                  <a:pt x="0" y="204696"/>
                </a:lnTo>
                <a:lnTo>
                  <a:pt x="208" y="217425"/>
                </a:lnTo>
                <a:lnTo>
                  <a:pt x="763" y="230178"/>
                </a:lnTo>
                <a:lnTo>
                  <a:pt x="1320" y="241401"/>
                </a:lnTo>
                <a:lnTo>
                  <a:pt x="1787" y="254068"/>
                </a:lnTo>
                <a:lnTo>
                  <a:pt x="2996" y="266806"/>
                </a:lnTo>
                <a:lnTo>
                  <a:pt x="3631" y="270103"/>
                </a:lnTo>
                <a:lnTo>
                  <a:pt x="4254" y="269798"/>
                </a:lnTo>
                <a:lnTo>
                  <a:pt x="4432" y="269455"/>
                </a:lnTo>
                <a:lnTo>
                  <a:pt x="4952" y="269087"/>
                </a:lnTo>
                <a:lnTo>
                  <a:pt x="6479" y="281564"/>
                </a:lnTo>
                <a:lnTo>
                  <a:pt x="8120" y="294064"/>
                </a:lnTo>
                <a:lnTo>
                  <a:pt x="9845" y="306588"/>
                </a:lnTo>
                <a:lnTo>
                  <a:pt x="11629" y="319134"/>
                </a:lnTo>
                <a:lnTo>
                  <a:pt x="13442" y="331701"/>
                </a:lnTo>
                <a:lnTo>
                  <a:pt x="15256" y="344288"/>
                </a:lnTo>
                <a:lnTo>
                  <a:pt x="17044" y="356894"/>
                </a:lnTo>
                <a:lnTo>
                  <a:pt x="18776" y="369518"/>
                </a:lnTo>
                <a:lnTo>
                  <a:pt x="20426" y="382160"/>
                </a:lnTo>
                <a:lnTo>
                  <a:pt x="21965" y="394819"/>
                </a:lnTo>
                <a:lnTo>
                  <a:pt x="23366" y="407493"/>
                </a:lnTo>
                <a:lnTo>
                  <a:pt x="24599" y="420182"/>
                </a:lnTo>
                <a:lnTo>
                  <a:pt x="25637" y="432884"/>
                </a:lnTo>
                <a:lnTo>
                  <a:pt x="26452" y="445599"/>
                </a:lnTo>
                <a:lnTo>
                  <a:pt x="27016" y="458326"/>
                </a:lnTo>
                <a:lnTo>
                  <a:pt x="27300" y="471064"/>
                </a:lnTo>
                <a:lnTo>
                  <a:pt x="27330" y="476580"/>
                </a:lnTo>
                <a:lnTo>
                  <a:pt x="27743" y="489254"/>
                </a:lnTo>
                <a:lnTo>
                  <a:pt x="27510" y="501995"/>
                </a:lnTo>
                <a:lnTo>
                  <a:pt x="26872" y="506209"/>
                </a:lnTo>
                <a:lnTo>
                  <a:pt x="38738" y="509348"/>
                </a:lnTo>
                <a:lnTo>
                  <a:pt x="51384" y="511733"/>
                </a:lnTo>
                <a:lnTo>
                  <a:pt x="64216" y="513671"/>
                </a:lnTo>
                <a:lnTo>
                  <a:pt x="68363" y="514261"/>
                </a:lnTo>
                <a:lnTo>
                  <a:pt x="81035" y="515489"/>
                </a:lnTo>
                <a:lnTo>
                  <a:pt x="93659" y="516566"/>
                </a:lnTo>
                <a:lnTo>
                  <a:pt x="93814" y="516585"/>
                </a:lnTo>
                <a:lnTo>
                  <a:pt x="106317" y="519647"/>
                </a:lnTo>
                <a:lnTo>
                  <a:pt x="118359" y="523203"/>
                </a:lnTo>
                <a:lnTo>
                  <a:pt x="121208" y="523697"/>
                </a:lnTo>
                <a:lnTo>
                  <a:pt x="133772" y="524001"/>
                </a:lnTo>
                <a:lnTo>
                  <a:pt x="146444" y="523630"/>
                </a:lnTo>
                <a:lnTo>
                  <a:pt x="147268" y="523659"/>
                </a:lnTo>
                <a:lnTo>
                  <a:pt x="159955" y="525185"/>
                </a:lnTo>
                <a:lnTo>
                  <a:pt x="172542" y="526569"/>
                </a:lnTo>
                <a:lnTo>
                  <a:pt x="174739" y="526554"/>
                </a:lnTo>
                <a:lnTo>
                  <a:pt x="187106" y="524319"/>
                </a:lnTo>
                <a:lnTo>
                  <a:pt x="199478" y="520738"/>
                </a:lnTo>
                <a:lnTo>
                  <a:pt x="211134" y="517464"/>
                </a:lnTo>
                <a:lnTo>
                  <a:pt x="223878" y="513201"/>
                </a:lnTo>
                <a:lnTo>
                  <a:pt x="235940" y="508041"/>
                </a:lnTo>
                <a:lnTo>
                  <a:pt x="241490" y="504951"/>
                </a:lnTo>
                <a:lnTo>
                  <a:pt x="245541" y="502411"/>
                </a:lnTo>
                <a:lnTo>
                  <a:pt x="258774" y="494017"/>
                </a:lnTo>
                <a:lnTo>
                  <a:pt x="258597" y="489076"/>
                </a:lnTo>
                <a:lnTo>
                  <a:pt x="266720" y="481991"/>
                </a:lnTo>
                <a:lnTo>
                  <a:pt x="268262" y="467744"/>
                </a:lnTo>
                <a:lnTo>
                  <a:pt x="267862" y="455096"/>
                </a:lnTo>
                <a:lnTo>
                  <a:pt x="267880" y="454507"/>
                </a:lnTo>
                <a:lnTo>
                  <a:pt x="267929" y="441464"/>
                </a:lnTo>
                <a:lnTo>
                  <a:pt x="267121" y="428867"/>
                </a:lnTo>
                <a:lnTo>
                  <a:pt x="265865" y="416477"/>
                </a:lnTo>
                <a:lnTo>
                  <a:pt x="264568" y="404055"/>
                </a:lnTo>
                <a:lnTo>
                  <a:pt x="263638" y="391364"/>
                </a:lnTo>
                <a:lnTo>
                  <a:pt x="262960" y="376646"/>
                </a:lnTo>
                <a:lnTo>
                  <a:pt x="262175" y="363998"/>
                </a:lnTo>
                <a:lnTo>
                  <a:pt x="261254" y="351328"/>
                </a:lnTo>
                <a:lnTo>
                  <a:pt x="260253" y="338643"/>
                </a:lnTo>
                <a:lnTo>
                  <a:pt x="259232" y="325950"/>
                </a:lnTo>
                <a:lnTo>
                  <a:pt x="258248" y="313256"/>
                </a:lnTo>
                <a:lnTo>
                  <a:pt x="257359" y="300567"/>
                </a:lnTo>
                <a:lnTo>
                  <a:pt x="256623" y="287890"/>
                </a:lnTo>
                <a:lnTo>
                  <a:pt x="256311" y="281063"/>
                </a:lnTo>
                <a:lnTo>
                  <a:pt x="256131" y="268376"/>
                </a:lnTo>
                <a:lnTo>
                  <a:pt x="256294" y="255670"/>
                </a:lnTo>
                <a:lnTo>
                  <a:pt x="256323" y="246341"/>
                </a:lnTo>
                <a:lnTo>
                  <a:pt x="255294" y="233402"/>
                </a:lnTo>
                <a:lnTo>
                  <a:pt x="252972" y="220914"/>
                </a:lnTo>
                <a:lnTo>
                  <a:pt x="250125" y="208678"/>
                </a:lnTo>
                <a:lnTo>
                  <a:pt x="249275" y="204990"/>
                </a:lnTo>
                <a:lnTo>
                  <a:pt x="246511" y="192382"/>
                </a:lnTo>
                <a:lnTo>
                  <a:pt x="243330" y="180509"/>
                </a:lnTo>
                <a:lnTo>
                  <a:pt x="239699" y="171119"/>
                </a:lnTo>
                <a:lnTo>
                  <a:pt x="233987" y="159608"/>
                </a:lnTo>
                <a:lnTo>
                  <a:pt x="228179" y="148518"/>
                </a:lnTo>
                <a:lnTo>
                  <a:pt x="226161" y="144398"/>
                </a:lnTo>
                <a:lnTo>
                  <a:pt x="224446" y="140766"/>
                </a:lnTo>
                <a:lnTo>
                  <a:pt x="222897" y="137350"/>
                </a:lnTo>
                <a:lnTo>
                  <a:pt x="222338" y="133400"/>
                </a:lnTo>
                <a:lnTo>
                  <a:pt x="222021" y="131254"/>
                </a:lnTo>
                <a:lnTo>
                  <a:pt x="222846" y="128854"/>
                </a:lnTo>
                <a:lnTo>
                  <a:pt x="222389" y="126720"/>
                </a:lnTo>
                <a:lnTo>
                  <a:pt x="221894" y="124434"/>
                </a:lnTo>
                <a:lnTo>
                  <a:pt x="219519" y="122072"/>
                </a:lnTo>
                <a:lnTo>
                  <a:pt x="219392" y="121348"/>
                </a:lnTo>
                <a:lnTo>
                  <a:pt x="217957" y="113550"/>
                </a:lnTo>
                <a:lnTo>
                  <a:pt x="218363" y="107454"/>
                </a:lnTo>
                <a:lnTo>
                  <a:pt x="215810" y="100380"/>
                </a:lnTo>
                <a:lnTo>
                  <a:pt x="209308" y="89121"/>
                </a:lnTo>
                <a:lnTo>
                  <a:pt x="199981" y="80304"/>
                </a:lnTo>
                <a:lnTo>
                  <a:pt x="189256" y="72953"/>
                </a:lnTo>
                <a:lnTo>
                  <a:pt x="183730" y="69468"/>
                </a:lnTo>
                <a:lnTo>
                  <a:pt x="176847" y="65100"/>
                </a:lnTo>
                <a:lnTo>
                  <a:pt x="179006" y="58356"/>
                </a:lnTo>
                <a:lnTo>
                  <a:pt x="174015" y="54165"/>
                </a:lnTo>
                <a:lnTo>
                  <a:pt x="163658" y="48103"/>
                </a:lnTo>
                <a:lnTo>
                  <a:pt x="150965" y="42990"/>
                </a:lnTo>
                <a:lnTo>
                  <a:pt x="139326" y="38133"/>
                </a:lnTo>
                <a:lnTo>
                  <a:pt x="127546" y="32105"/>
                </a:lnTo>
                <a:lnTo>
                  <a:pt x="116047" y="25924"/>
                </a:lnTo>
                <a:lnTo>
                  <a:pt x="104822" y="19022"/>
                </a:lnTo>
                <a:lnTo>
                  <a:pt x="94533" y="11172"/>
                </a:lnTo>
                <a:lnTo>
                  <a:pt x="85842" y="2145"/>
                </a:lnTo>
                <a:lnTo>
                  <a:pt x="84226" y="0"/>
                </a:lnTo>
                <a:lnTo>
                  <a:pt x="80392" y="10203"/>
                </a:lnTo>
                <a:lnTo>
                  <a:pt x="79534" y="22504"/>
                </a:lnTo>
                <a:lnTo>
                  <a:pt x="77330" y="33503"/>
                </a:lnTo>
                <a:lnTo>
                  <a:pt x="74294" y="37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678652" y="1910434"/>
            <a:ext cx="205219" cy="329526"/>
          </a:xfrm>
          <a:custGeom>
            <a:avLst/>
            <a:gdLst/>
            <a:ahLst/>
            <a:cxnLst/>
            <a:rect l="l" t="t" r="r" b="b"/>
            <a:pathLst>
              <a:path w="205219" h="329526">
                <a:moveTo>
                  <a:pt x="129438" y="0"/>
                </a:moveTo>
                <a:lnTo>
                  <a:pt x="127927" y="2832"/>
                </a:lnTo>
                <a:lnTo>
                  <a:pt x="124142" y="3682"/>
                </a:lnTo>
                <a:lnTo>
                  <a:pt x="122885" y="6489"/>
                </a:lnTo>
                <a:lnTo>
                  <a:pt x="121894" y="8686"/>
                </a:lnTo>
                <a:lnTo>
                  <a:pt x="122516" y="14871"/>
                </a:lnTo>
                <a:lnTo>
                  <a:pt x="122199" y="17348"/>
                </a:lnTo>
                <a:lnTo>
                  <a:pt x="121132" y="29928"/>
                </a:lnTo>
                <a:lnTo>
                  <a:pt x="120801" y="42641"/>
                </a:lnTo>
                <a:lnTo>
                  <a:pt x="120777" y="51041"/>
                </a:lnTo>
                <a:lnTo>
                  <a:pt x="120331" y="63761"/>
                </a:lnTo>
                <a:lnTo>
                  <a:pt x="119234" y="76393"/>
                </a:lnTo>
                <a:lnTo>
                  <a:pt x="117849" y="88976"/>
                </a:lnTo>
                <a:lnTo>
                  <a:pt x="116537" y="101552"/>
                </a:lnTo>
                <a:lnTo>
                  <a:pt x="115660" y="114160"/>
                </a:lnTo>
                <a:lnTo>
                  <a:pt x="115579" y="126841"/>
                </a:lnTo>
                <a:lnTo>
                  <a:pt x="115684" y="129260"/>
                </a:lnTo>
                <a:lnTo>
                  <a:pt x="116242" y="141883"/>
                </a:lnTo>
                <a:lnTo>
                  <a:pt x="117089" y="154776"/>
                </a:lnTo>
                <a:lnTo>
                  <a:pt x="117868" y="161239"/>
                </a:lnTo>
                <a:lnTo>
                  <a:pt x="121669" y="173118"/>
                </a:lnTo>
                <a:lnTo>
                  <a:pt x="128419" y="184366"/>
                </a:lnTo>
                <a:lnTo>
                  <a:pt x="136567" y="194810"/>
                </a:lnTo>
                <a:lnTo>
                  <a:pt x="143471" y="202971"/>
                </a:lnTo>
                <a:lnTo>
                  <a:pt x="151020" y="213052"/>
                </a:lnTo>
                <a:lnTo>
                  <a:pt x="158322" y="223528"/>
                </a:lnTo>
                <a:lnTo>
                  <a:pt x="159905" y="225666"/>
                </a:lnTo>
                <a:lnTo>
                  <a:pt x="167918" y="235491"/>
                </a:lnTo>
                <a:lnTo>
                  <a:pt x="176376" y="244964"/>
                </a:lnTo>
                <a:lnTo>
                  <a:pt x="184124" y="253542"/>
                </a:lnTo>
                <a:lnTo>
                  <a:pt x="192683" y="263181"/>
                </a:lnTo>
                <a:lnTo>
                  <a:pt x="203055" y="270961"/>
                </a:lnTo>
                <a:lnTo>
                  <a:pt x="205219" y="271716"/>
                </a:lnTo>
                <a:lnTo>
                  <a:pt x="204838" y="278396"/>
                </a:lnTo>
                <a:lnTo>
                  <a:pt x="199224" y="283260"/>
                </a:lnTo>
                <a:lnTo>
                  <a:pt x="196202" y="288569"/>
                </a:lnTo>
                <a:lnTo>
                  <a:pt x="193789" y="292836"/>
                </a:lnTo>
                <a:lnTo>
                  <a:pt x="192608" y="297522"/>
                </a:lnTo>
                <a:lnTo>
                  <a:pt x="190881" y="301904"/>
                </a:lnTo>
                <a:lnTo>
                  <a:pt x="186230" y="313635"/>
                </a:lnTo>
                <a:lnTo>
                  <a:pt x="179671" y="325493"/>
                </a:lnTo>
                <a:lnTo>
                  <a:pt x="175666" y="329526"/>
                </a:lnTo>
                <a:lnTo>
                  <a:pt x="164855" y="323000"/>
                </a:lnTo>
                <a:lnTo>
                  <a:pt x="153426" y="317160"/>
                </a:lnTo>
                <a:lnTo>
                  <a:pt x="141872" y="311619"/>
                </a:lnTo>
                <a:lnTo>
                  <a:pt x="131622" y="306489"/>
                </a:lnTo>
                <a:lnTo>
                  <a:pt x="120365" y="300350"/>
                </a:lnTo>
                <a:lnTo>
                  <a:pt x="109348" y="293991"/>
                </a:lnTo>
                <a:lnTo>
                  <a:pt x="98540" y="287448"/>
                </a:lnTo>
                <a:lnTo>
                  <a:pt x="92849" y="283895"/>
                </a:lnTo>
                <a:lnTo>
                  <a:pt x="82521" y="276060"/>
                </a:lnTo>
                <a:lnTo>
                  <a:pt x="72655" y="268437"/>
                </a:lnTo>
                <a:lnTo>
                  <a:pt x="71183" y="267525"/>
                </a:lnTo>
                <a:lnTo>
                  <a:pt x="60328" y="260882"/>
                </a:lnTo>
                <a:lnTo>
                  <a:pt x="49755" y="253358"/>
                </a:lnTo>
                <a:lnTo>
                  <a:pt x="40500" y="244618"/>
                </a:lnTo>
                <a:lnTo>
                  <a:pt x="37858" y="241338"/>
                </a:lnTo>
                <a:lnTo>
                  <a:pt x="31248" y="230064"/>
                </a:lnTo>
                <a:lnTo>
                  <a:pt x="26877" y="218473"/>
                </a:lnTo>
                <a:lnTo>
                  <a:pt x="24498" y="210947"/>
                </a:lnTo>
                <a:lnTo>
                  <a:pt x="20962" y="198741"/>
                </a:lnTo>
                <a:lnTo>
                  <a:pt x="17863" y="186260"/>
                </a:lnTo>
                <a:lnTo>
                  <a:pt x="15031" y="173678"/>
                </a:lnTo>
                <a:lnTo>
                  <a:pt x="12297" y="161170"/>
                </a:lnTo>
                <a:lnTo>
                  <a:pt x="9492" y="148911"/>
                </a:lnTo>
                <a:lnTo>
                  <a:pt x="7213" y="139890"/>
                </a:lnTo>
                <a:lnTo>
                  <a:pt x="5486" y="133388"/>
                </a:lnTo>
                <a:lnTo>
                  <a:pt x="0" y="125729"/>
                </a:lnTo>
                <a:lnTo>
                  <a:pt x="139" y="1191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44526" y="1752231"/>
            <a:ext cx="179146" cy="284619"/>
          </a:xfrm>
          <a:custGeom>
            <a:avLst/>
            <a:gdLst/>
            <a:ahLst/>
            <a:cxnLst/>
            <a:rect l="l" t="t" r="r" b="b"/>
            <a:pathLst>
              <a:path w="179146" h="284619">
                <a:moveTo>
                  <a:pt x="0" y="0"/>
                </a:moveTo>
                <a:lnTo>
                  <a:pt x="12711" y="5162"/>
                </a:lnTo>
                <a:lnTo>
                  <a:pt x="24040" y="10444"/>
                </a:lnTo>
                <a:lnTo>
                  <a:pt x="34472" y="16627"/>
                </a:lnTo>
                <a:lnTo>
                  <a:pt x="44493" y="24492"/>
                </a:lnTo>
                <a:lnTo>
                  <a:pt x="44767" y="24739"/>
                </a:lnTo>
                <a:lnTo>
                  <a:pt x="54386" y="32830"/>
                </a:lnTo>
                <a:lnTo>
                  <a:pt x="64552" y="40561"/>
                </a:lnTo>
                <a:lnTo>
                  <a:pt x="74848" y="48147"/>
                </a:lnTo>
                <a:lnTo>
                  <a:pt x="80086" y="52082"/>
                </a:lnTo>
                <a:lnTo>
                  <a:pt x="90326" y="59384"/>
                </a:lnTo>
                <a:lnTo>
                  <a:pt x="100670" y="67027"/>
                </a:lnTo>
                <a:lnTo>
                  <a:pt x="109397" y="75488"/>
                </a:lnTo>
                <a:lnTo>
                  <a:pt x="116684" y="86045"/>
                </a:lnTo>
                <a:lnTo>
                  <a:pt x="122406" y="97492"/>
                </a:lnTo>
                <a:lnTo>
                  <a:pt x="123532" y="100228"/>
                </a:lnTo>
                <a:lnTo>
                  <a:pt x="128869" y="111797"/>
                </a:lnTo>
                <a:lnTo>
                  <a:pt x="135175" y="122932"/>
                </a:lnTo>
                <a:lnTo>
                  <a:pt x="141895" y="133668"/>
                </a:lnTo>
                <a:lnTo>
                  <a:pt x="143243" y="135775"/>
                </a:lnTo>
                <a:lnTo>
                  <a:pt x="148386" y="147251"/>
                </a:lnTo>
                <a:lnTo>
                  <a:pt x="151908" y="159679"/>
                </a:lnTo>
                <a:lnTo>
                  <a:pt x="154355" y="167373"/>
                </a:lnTo>
                <a:lnTo>
                  <a:pt x="157316" y="179795"/>
                </a:lnTo>
                <a:lnTo>
                  <a:pt x="159070" y="192279"/>
                </a:lnTo>
                <a:lnTo>
                  <a:pt x="159600" y="195008"/>
                </a:lnTo>
                <a:lnTo>
                  <a:pt x="162415" y="207413"/>
                </a:lnTo>
                <a:lnTo>
                  <a:pt x="165365" y="219598"/>
                </a:lnTo>
                <a:lnTo>
                  <a:pt x="168186" y="231076"/>
                </a:lnTo>
                <a:lnTo>
                  <a:pt x="170820" y="243753"/>
                </a:lnTo>
                <a:lnTo>
                  <a:pt x="172933" y="256324"/>
                </a:lnTo>
                <a:lnTo>
                  <a:pt x="175135" y="268742"/>
                </a:lnTo>
                <a:lnTo>
                  <a:pt x="178035" y="280959"/>
                </a:lnTo>
                <a:lnTo>
                  <a:pt x="179146" y="2846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846380" y="1776792"/>
            <a:ext cx="2882" cy="44792"/>
          </a:xfrm>
          <a:custGeom>
            <a:avLst/>
            <a:gdLst/>
            <a:ahLst/>
            <a:cxnLst/>
            <a:rect l="l" t="t" r="r" b="b"/>
            <a:pathLst>
              <a:path w="2882" h="44792">
                <a:moveTo>
                  <a:pt x="0" y="0"/>
                </a:moveTo>
                <a:lnTo>
                  <a:pt x="561" y="12473"/>
                </a:lnTo>
                <a:lnTo>
                  <a:pt x="1724" y="25036"/>
                </a:lnTo>
                <a:lnTo>
                  <a:pt x="2705" y="37823"/>
                </a:lnTo>
                <a:lnTo>
                  <a:pt x="2882" y="44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977127" y="2049118"/>
            <a:ext cx="20231" cy="40462"/>
          </a:xfrm>
          <a:custGeom>
            <a:avLst/>
            <a:gdLst/>
            <a:ahLst/>
            <a:cxnLst/>
            <a:rect l="l" t="t" r="r" b="b"/>
            <a:pathLst>
              <a:path w="20231" h="40462">
                <a:moveTo>
                  <a:pt x="20231" y="0"/>
                </a:moveTo>
                <a:lnTo>
                  <a:pt x="19570" y="6400"/>
                </a:lnTo>
                <a:lnTo>
                  <a:pt x="10985" y="16179"/>
                </a:lnTo>
                <a:lnTo>
                  <a:pt x="8305" y="21843"/>
                </a:lnTo>
                <a:lnTo>
                  <a:pt x="5321" y="28155"/>
                </a:lnTo>
                <a:lnTo>
                  <a:pt x="3111" y="34251"/>
                </a:lnTo>
                <a:lnTo>
                  <a:pt x="0" y="404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939208" y="2043894"/>
            <a:ext cx="135329" cy="268922"/>
          </a:xfrm>
          <a:custGeom>
            <a:avLst/>
            <a:gdLst/>
            <a:ahLst/>
            <a:cxnLst/>
            <a:rect l="l" t="t" r="r" b="b"/>
            <a:pathLst>
              <a:path w="135329" h="268922">
                <a:moveTo>
                  <a:pt x="8557" y="231158"/>
                </a:moveTo>
                <a:lnTo>
                  <a:pt x="5841" y="243916"/>
                </a:lnTo>
                <a:lnTo>
                  <a:pt x="5003" y="248158"/>
                </a:lnTo>
                <a:lnTo>
                  <a:pt x="0" y="263525"/>
                </a:lnTo>
                <a:lnTo>
                  <a:pt x="3657" y="266560"/>
                </a:lnTo>
                <a:lnTo>
                  <a:pt x="5041" y="267703"/>
                </a:lnTo>
                <a:lnTo>
                  <a:pt x="9893" y="267436"/>
                </a:lnTo>
                <a:lnTo>
                  <a:pt x="13906" y="267627"/>
                </a:lnTo>
                <a:lnTo>
                  <a:pt x="20142" y="268922"/>
                </a:lnTo>
                <a:lnTo>
                  <a:pt x="23329" y="267093"/>
                </a:lnTo>
                <a:lnTo>
                  <a:pt x="23469" y="264096"/>
                </a:lnTo>
                <a:lnTo>
                  <a:pt x="23977" y="262407"/>
                </a:lnTo>
                <a:lnTo>
                  <a:pt x="25833" y="256293"/>
                </a:lnTo>
                <a:lnTo>
                  <a:pt x="29643" y="244148"/>
                </a:lnTo>
                <a:lnTo>
                  <a:pt x="33631" y="232034"/>
                </a:lnTo>
                <a:lnTo>
                  <a:pt x="37782" y="220078"/>
                </a:lnTo>
                <a:lnTo>
                  <a:pt x="42827" y="207596"/>
                </a:lnTo>
                <a:lnTo>
                  <a:pt x="48354" y="195739"/>
                </a:lnTo>
                <a:lnTo>
                  <a:pt x="53962" y="184492"/>
                </a:lnTo>
                <a:lnTo>
                  <a:pt x="56424" y="179687"/>
                </a:lnTo>
                <a:lnTo>
                  <a:pt x="62330" y="168483"/>
                </a:lnTo>
                <a:lnTo>
                  <a:pt x="68333" y="157374"/>
                </a:lnTo>
                <a:lnTo>
                  <a:pt x="74389" y="146237"/>
                </a:lnTo>
                <a:lnTo>
                  <a:pt x="80454" y="134950"/>
                </a:lnTo>
                <a:lnTo>
                  <a:pt x="86727" y="122935"/>
                </a:lnTo>
                <a:lnTo>
                  <a:pt x="92501" y="111597"/>
                </a:lnTo>
                <a:lnTo>
                  <a:pt x="98213" y="100222"/>
                </a:lnTo>
                <a:lnTo>
                  <a:pt x="103897" y="88859"/>
                </a:lnTo>
                <a:lnTo>
                  <a:pt x="109588" y="77558"/>
                </a:lnTo>
                <a:lnTo>
                  <a:pt x="109703" y="77332"/>
                </a:lnTo>
                <a:lnTo>
                  <a:pt x="115475" y="65987"/>
                </a:lnTo>
                <a:lnTo>
                  <a:pt x="121300" y="54704"/>
                </a:lnTo>
                <a:lnTo>
                  <a:pt x="127241" y="43510"/>
                </a:lnTo>
                <a:lnTo>
                  <a:pt x="131465" y="35339"/>
                </a:lnTo>
                <a:lnTo>
                  <a:pt x="135329" y="23957"/>
                </a:lnTo>
                <a:lnTo>
                  <a:pt x="134721" y="11709"/>
                </a:lnTo>
                <a:lnTo>
                  <a:pt x="132219" y="3086"/>
                </a:lnTo>
                <a:lnTo>
                  <a:pt x="127609" y="0"/>
                </a:lnTo>
                <a:lnTo>
                  <a:pt x="121627" y="7670"/>
                </a:lnTo>
                <a:lnTo>
                  <a:pt x="120488" y="9190"/>
                </a:lnTo>
                <a:lnTo>
                  <a:pt x="113938" y="20175"/>
                </a:lnTo>
                <a:lnTo>
                  <a:pt x="108407" y="31496"/>
                </a:lnTo>
                <a:lnTo>
                  <a:pt x="106061" y="36232"/>
                </a:lnTo>
                <a:lnTo>
                  <a:pt x="100443" y="47538"/>
                </a:lnTo>
                <a:lnTo>
                  <a:pt x="94462" y="58788"/>
                </a:lnTo>
                <a:lnTo>
                  <a:pt x="91667" y="63779"/>
                </a:lnTo>
                <a:lnTo>
                  <a:pt x="85460" y="74884"/>
                </a:lnTo>
                <a:lnTo>
                  <a:pt x="79032" y="85877"/>
                </a:lnTo>
                <a:lnTo>
                  <a:pt x="76526" y="90059"/>
                </a:lnTo>
                <a:lnTo>
                  <a:pt x="70137" y="101386"/>
                </a:lnTo>
                <a:lnTo>
                  <a:pt x="64220" y="112546"/>
                </a:lnTo>
                <a:lnTo>
                  <a:pt x="58472" y="123596"/>
                </a:lnTo>
                <a:lnTo>
                  <a:pt x="52590" y="134594"/>
                </a:lnTo>
                <a:lnTo>
                  <a:pt x="49631" y="139992"/>
                </a:lnTo>
                <a:lnTo>
                  <a:pt x="46164" y="146100"/>
                </a:lnTo>
                <a:lnTo>
                  <a:pt x="43421" y="151726"/>
                </a:lnTo>
                <a:lnTo>
                  <a:pt x="40982" y="156718"/>
                </a:lnTo>
                <a:lnTo>
                  <a:pt x="36817" y="162750"/>
                </a:lnTo>
                <a:lnTo>
                  <a:pt x="33870" y="168325"/>
                </a:lnTo>
                <a:lnTo>
                  <a:pt x="32981" y="170065"/>
                </a:lnTo>
                <a:lnTo>
                  <a:pt x="29654" y="176631"/>
                </a:lnTo>
                <a:lnTo>
                  <a:pt x="28562" y="178498"/>
                </a:lnTo>
                <a:lnTo>
                  <a:pt x="25637" y="183737"/>
                </a:lnTo>
                <a:lnTo>
                  <a:pt x="20036" y="195308"/>
                </a:lnTo>
                <a:lnTo>
                  <a:pt x="15455" y="206982"/>
                </a:lnTo>
                <a:lnTo>
                  <a:pt x="11696" y="218890"/>
                </a:lnTo>
                <a:lnTo>
                  <a:pt x="8557" y="2311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939208" y="2043894"/>
            <a:ext cx="135329" cy="268922"/>
          </a:xfrm>
          <a:custGeom>
            <a:avLst/>
            <a:gdLst/>
            <a:ahLst/>
            <a:cxnLst/>
            <a:rect l="l" t="t" r="r" b="b"/>
            <a:pathLst>
              <a:path w="135329" h="268922">
                <a:moveTo>
                  <a:pt x="33870" y="168325"/>
                </a:moveTo>
                <a:lnTo>
                  <a:pt x="36817" y="162750"/>
                </a:lnTo>
                <a:lnTo>
                  <a:pt x="40982" y="156718"/>
                </a:lnTo>
                <a:lnTo>
                  <a:pt x="43421" y="151726"/>
                </a:lnTo>
                <a:lnTo>
                  <a:pt x="46164" y="146100"/>
                </a:lnTo>
                <a:lnTo>
                  <a:pt x="49631" y="139992"/>
                </a:lnTo>
                <a:lnTo>
                  <a:pt x="52590" y="134594"/>
                </a:lnTo>
                <a:lnTo>
                  <a:pt x="58472" y="123596"/>
                </a:lnTo>
                <a:lnTo>
                  <a:pt x="64220" y="112546"/>
                </a:lnTo>
                <a:lnTo>
                  <a:pt x="70137" y="101386"/>
                </a:lnTo>
                <a:lnTo>
                  <a:pt x="76526" y="90059"/>
                </a:lnTo>
                <a:lnTo>
                  <a:pt x="79032" y="85877"/>
                </a:lnTo>
                <a:lnTo>
                  <a:pt x="85460" y="74884"/>
                </a:lnTo>
                <a:lnTo>
                  <a:pt x="91667" y="63779"/>
                </a:lnTo>
                <a:lnTo>
                  <a:pt x="94462" y="58788"/>
                </a:lnTo>
                <a:lnTo>
                  <a:pt x="100443" y="47538"/>
                </a:lnTo>
                <a:lnTo>
                  <a:pt x="106061" y="36232"/>
                </a:lnTo>
                <a:lnTo>
                  <a:pt x="108407" y="31496"/>
                </a:lnTo>
                <a:lnTo>
                  <a:pt x="113938" y="20175"/>
                </a:lnTo>
                <a:lnTo>
                  <a:pt x="120488" y="9190"/>
                </a:lnTo>
                <a:lnTo>
                  <a:pt x="121627" y="7670"/>
                </a:lnTo>
                <a:lnTo>
                  <a:pt x="127609" y="0"/>
                </a:lnTo>
                <a:lnTo>
                  <a:pt x="132219" y="3086"/>
                </a:lnTo>
                <a:lnTo>
                  <a:pt x="134721" y="11709"/>
                </a:lnTo>
                <a:lnTo>
                  <a:pt x="135329" y="23957"/>
                </a:lnTo>
                <a:lnTo>
                  <a:pt x="131465" y="35339"/>
                </a:lnTo>
                <a:lnTo>
                  <a:pt x="127241" y="43510"/>
                </a:lnTo>
                <a:lnTo>
                  <a:pt x="121300" y="54704"/>
                </a:lnTo>
                <a:lnTo>
                  <a:pt x="115475" y="65987"/>
                </a:lnTo>
                <a:lnTo>
                  <a:pt x="109703" y="77332"/>
                </a:lnTo>
                <a:lnTo>
                  <a:pt x="109588" y="77558"/>
                </a:lnTo>
                <a:lnTo>
                  <a:pt x="103897" y="88859"/>
                </a:lnTo>
                <a:lnTo>
                  <a:pt x="98213" y="100222"/>
                </a:lnTo>
                <a:lnTo>
                  <a:pt x="92501" y="111597"/>
                </a:lnTo>
                <a:lnTo>
                  <a:pt x="86727" y="122935"/>
                </a:lnTo>
                <a:lnTo>
                  <a:pt x="80857" y="134190"/>
                </a:lnTo>
                <a:lnTo>
                  <a:pt x="74389" y="146237"/>
                </a:lnTo>
                <a:lnTo>
                  <a:pt x="68333" y="157374"/>
                </a:lnTo>
                <a:lnTo>
                  <a:pt x="62330" y="168483"/>
                </a:lnTo>
                <a:lnTo>
                  <a:pt x="56424" y="179687"/>
                </a:lnTo>
                <a:lnTo>
                  <a:pt x="53962" y="184492"/>
                </a:lnTo>
                <a:lnTo>
                  <a:pt x="48354" y="195739"/>
                </a:lnTo>
                <a:lnTo>
                  <a:pt x="42827" y="207596"/>
                </a:lnTo>
                <a:lnTo>
                  <a:pt x="38097" y="219207"/>
                </a:lnTo>
                <a:lnTo>
                  <a:pt x="33631" y="232034"/>
                </a:lnTo>
                <a:lnTo>
                  <a:pt x="29643" y="244148"/>
                </a:lnTo>
                <a:lnTo>
                  <a:pt x="25833" y="256293"/>
                </a:lnTo>
                <a:lnTo>
                  <a:pt x="23977" y="262407"/>
                </a:lnTo>
                <a:lnTo>
                  <a:pt x="23329" y="267093"/>
                </a:lnTo>
                <a:lnTo>
                  <a:pt x="21793" y="267970"/>
                </a:lnTo>
                <a:lnTo>
                  <a:pt x="20142" y="268922"/>
                </a:lnTo>
                <a:lnTo>
                  <a:pt x="13906" y="267627"/>
                </a:lnTo>
                <a:lnTo>
                  <a:pt x="11696" y="267512"/>
                </a:lnTo>
                <a:lnTo>
                  <a:pt x="9893" y="267436"/>
                </a:lnTo>
                <a:lnTo>
                  <a:pt x="5041" y="267703"/>
                </a:lnTo>
                <a:lnTo>
                  <a:pt x="3657" y="266560"/>
                </a:lnTo>
                <a:lnTo>
                  <a:pt x="0" y="263525"/>
                </a:lnTo>
                <a:lnTo>
                  <a:pt x="5003" y="248158"/>
                </a:lnTo>
                <a:lnTo>
                  <a:pt x="5841" y="243916"/>
                </a:lnTo>
                <a:lnTo>
                  <a:pt x="8557" y="231158"/>
                </a:lnTo>
                <a:lnTo>
                  <a:pt x="11696" y="218890"/>
                </a:lnTo>
                <a:lnTo>
                  <a:pt x="15455" y="206982"/>
                </a:lnTo>
                <a:lnTo>
                  <a:pt x="20036" y="195308"/>
                </a:lnTo>
                <a:lnTo>
                  <a:pt x="25637" y="183737"/>
                </a:lnTo>
                <a:lnTo>
                  <a:pt x="28562" y="178498"/>
                </a:lnTo>
                <a:lnTo>
                  <a:pt x="29654" y="176631"/>
                </a:lnTo>
                <a:lnTo>
                  <a:pt x="32981" y="170065"/>
                </a:lnTo>
                <a:lnTo>
                  <a:pt x="33870" y="168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892023" y="2211361"/>
            <a:ext cx="108838" cy="65011"/>
          </a:xfrm>
          <a:custGeom>
            <a:avLst/>
            <a:gdLst/>
            <a:ahLst/>
            <a:cxnLst/>
            <a:rect l="l" t="t" r="r" b="b"/>
            <a:pathLst>
              <a:path w="108838" h="65011">
                <a:moveTo>
                  <a:pt x="27444" y="65011"/>
                </a:moveTo>
                <a:lnTo>
                  <a:pt x="80162" y="34632"/>
                </a:lnTo>
                <a:lnTo>
                  <a:pt x="86461" y="37198"/>
                </a:lnTo>
                <a:lnTo>
                  <a:pt x="88963" y="40805"/>
                </a:lnTo>
                <a:lnTo>
                  <a:pt x="93916" y="45758"/>
                </a:lnTo>
                <a:lnTo>
                  <a:pt x="99644" y="46710"/>
                </a:lnTo>
                <a:lnTo>
                  <a:pt x="100558" y="48628"/>
                </a:lnTo>
                <a:lnTo>
                  <a:pt x="103682" y="46494"/>
                </a:lnTo>
                <a:lnTo>
                  <a:pt x="108839" y="42989"/>
                </a:lnTo>
                <a:lnTo>
                  <a:pt x="106629" y="41948"/>
                </a:lnTo>
                <a:lnTo>
                  <a:pt x="104508" y="35941"/>
                </a:lnTo>
                <a:lnTo>
                  <a:pt x="102946" y="31508"/>
                </a:lnTo>
                <a:lnTo>
                  <a:pt x="102120" y="26543"/>
                </a:lnTo>
                <a:lnTo>
                  <a:pt x="99847" y="21831"/>
                </a:lnTo>
                <a:lnTo>
                  <a:pt x="97501" y="18061"/>
                </a:lnTo>
                <a:lnTo>
                  <a:pt x="87430" y="10097"/>
                </a:lnTo>
                <a:lnTo>
                  <a:pt x="75044" y="8102"/>
                </a:lnTo>
                <a:lnTo>
                  <a:pt x="69253" y="9042"/>
                </a:lnTo>
                <a:lnTo>
                  <a:pt x="65468" y="10045"/>
                </a:lnTo>
                <a:lnTo>
                  <a:pt x="59639" y="9842"/>
                </a:lnTo>
                <a:lnTo>
                  <a:pt x="55575" y="9690"/>
                </a:lnTo>
                <a:lnTo>
                  <a:pt x="51689" y="9601"/>
                </a:lnTo>
                <a:lnTo>
                  <a:pt x="47663" y="8991"/>
                </a:lnTo>
                <a:lnTo>
                  <a:pt x="40068" y="7823"/>
                </a:lnTo>
                <a:lnTo>
                  <a:pt x="33451" y="3073"/>
                </a:lnTo>
                <a:lnTo>
                  <a:pt x="26708" y="0"/>
                </a:lnTo>
                <a:lnTo>
                  <a:pt x="0" y="50114"/>
                </a:lnTo>
                <a:lnTo>
                  <a:pt x="27444" y="650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892023" y="2211361"/>
            <a:ext cx="108838" cy="65011"/>
          </a:xfrm>
          <a:custGeom>
            <a:avLst/>
            <a:gdLst/>
            <a:ahLst/>
            <a:cxnLst/>
            <a:rect l="l" t="t" r="r" b="b"/>
            <a:pathLst>
              <a:path w="108838" h="65011">
                <a:moveTo>
                  <a:pt x="26708" y="0"/>
                </a:moveTo>
                <a:lnTo>
                  <a:pt x="33451" y="3073"/>
                </a:lnTo>
                <a:lnTo>
                  <a:pt x="40068" y="7823"/>
                </a:lnTo>
                <a:lnTo>
                  <a:pt x="47663" y="8991"/>
                </a:lnTo>
                <a:lnTo>
                  <a:pt x="51689" y="9601"/>
                </a:lnTo>
                <a:lnTo>
                  <a:pt x="55575" y="9690"/>
                </a:lnTo>
                <a:lnTo>
                  <a:pt x="59639" y="9842"/>
                </a:lnTo>
                <a:lnTo>
                  <a:pt x="65468" y="10045"/>
                </a:lnTo>
                <a:lnTo>
                  <a:pt x="69253" y="9042"/>
                </a:lnTo>
                <a:lnTo>
                  <a:pt x="75044" y="8102"/>
                </a:lnTo>
                <a:lnTo>
                  <a:pt x="87430" y="10097"/>
                </a:lnTo>
                <a:lnTo>
                  <a:pt x="97501" y="18061"/>
                </a:lnTo>
                <a:lnTo>
                  <a:pt x="99847" y="21831"/>
                </a:lnTo>
                <a:lnTo>
                  <a:pt x="102120" y="26543"/>
                </a:lnTo>
                <a:lnTo>
                  <a:pt x="102946" y="31508"/>
                </a:lnTo>
                <a:lnTo>
                  <a:pt x="104508" y="35941"/>
                </a:lnTo>
                <a:lnTo>
                  <a:pt x="106629" y="41948"/>
                </a:lnTo>
                <a:lnTo>
                  <a:pt x="108839" y="42989"/>
                </a:lnTo>
                <a:lnTo>
                  <a:pt x="103682" y="46494"/>
                </a:lnTo>
                <a:lnTo>
                  <a:pt x="100558" y="48628"/>
                </a:lnTo>
                <a:lnTo>
                  <a:pt x="99644" y="46710"/>
                </a:lnTo>
                <a:lnTo>
                  <a:pt x="93916" y="45758"/>
                </a:lnTo>
                <a:lnTo>
                  <a:pt x="88963" y="40805"/>
                </a:lnTo>
                <a:lnTo>
                  <a:pt x="86461" y="37198"/>
                </a:lnTo>
                <a:lnTo>
                  <a:pt x="80162" y="34632"/>
                </a:lnTo>
                <a:lnTo>
                  <a:pt x="27444" y="65011"/>
                </a:lnTo>
                <a:lnTo>
                  <a:pt x="0" y="501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59152" y="2241633"/>
            <a:ext cx="222423" cy="256082"/>
          </a:xfrm>
          <a:custGeom>
            <a:avLst/>
            <a:gdLst/>
            <a:ahLst/>
            <a:cxnLst/>
            <a:rect l="l" t="t" r="r" b="b"/>
            <a:pathLst>
              <a:path w="222423" h="256082">
                <a:moveTo>
                  <a:pt x="202786" y="125793"/>
                </a:moveTo>
                <a:lnTo>
                  <a:pt x="202621" y="123304"/>
                </a:lnTo>
                <a:lnTo>
                  <a:pt x="202151" y="116763"/>
                </a:lnTo>
                <a:lnTo>
                  <a:pt x="206850" y="116751"/>
                </a:lnTo>
                <a:lnTo>
                  <a:pt x="212031" y="112128"/>
                </a:lnTo>
                <a:lnTo>
                  <a:pt x="219744" y="101740"/>
                </a:lnTo>
                <a:lnTo>
                  <a:pt x="222423" y="90377"/>
                </a:lnTo>
                <a:lnTo>
                  <a:pt x="222301" y="78254"/>
                </a:lnTo>
                <a:lnTo>
                  <a:pt x="221610" y="65585"/>
                </a:lnTo>
                <a:lnTo>
                  <a:pt x="221595" y="63931"/>
                </a:lnTo>
                <a:lnTo>
                  <a:pt x="221298" y="48707"/>
                </a:lnTo>
                <a:lnTo>
                  <a:pt x="220206" y="34114"/>
                </a:lnTo>
                <a:lnTo>
                  <a:pt x="218017" y="20838"/>
                </a:lnTo>
                <a:lnTo>
                  <a:pt x="214427" y="9561"/>
                </a:lnTo>
                <a:lnTo>
                  <a:pt x="209135" y="969"/>
                </a:lnTo>
                <a:lnTo>
                  <a:pt x="208221" y="0"/>
                </a:lnTo>
                <a:lnTo>
                  <a:pt x="195834" y="5599"/>
                </a:lnTo>
                <a:lnTo>
                  <a:pt x="185186" y="10625"/>
                </a:lnTo>
                <a:lnTo>
                  <a:pt x="174289" y="15140"/>
                </a:lnTo>
                <a:lnTo>
                  <a:pt x="161371" y="19151"/>
                </a:lnTo>
                <a:lnTo>
                  <a:pt x="149090" y="22172"/>
                </a:lnTo>
                <a:lnTo>
                  <a:pt x="136743" y="25277"/>
                </a:lnTo>
                <a:lnTo>
                  <a:pt x="124578" y="29076"/>
                </a:lnTo>
                <a:lnTo>
                  <a:pt x="112844" y="34182"/>
                </a:lnTo>
                <a:lnTo>
                  <a:pt x="111244" y="35039"/>
                </a:lnTo>
                <a:lnTo>
                  <a:pt x="100301" y="41218"/>
                </a:lnTo>
                <a:lnTo>
                  <a:pt x="89281" y="47268"/>
                </a:lnTo>
                <a:lnTo>
                  <a:pt x="82987" y="50406"/>
                </a:lnTo>
                <a:lnTo>
                  <a:pt x="71519" y="55527"/>
                </a:lnTo>
                <a:lnTo>
                  <a:pt x="59962" y="61973"/>
                </a:lnTo>
                <a:lnTo>
                  <a:pt x="55872" y="65519"/>
                </a:lnTo>
                <a:lnTo>
                  <a:pt x="47797" y="75310"/>
                </a:lnTo>
                <a:lnTo>
                  <a:pt x="40139" y="85461"/>
                </a:lnTo>
                <a:lnTo>
                  <a:pt x="39565" y="86182"/>
                </a:lnTo>
                <a:lnTo>
                  <a:pt x="34803" y="92138"/>
                </a:lnTo>
                <a:lnTo>
                  <a:pt x="29901" y="97815"/>
                </a:lnTo>
                <a:lnTo>
                  <a:pt x="24897" y="103822"/>
                </a:lnTo>
                <a:lnTo>
                  <a:pt x="17856" y="113165"/>
                </a:lnTo>
                <a:lnTo>
                  <a:pt x="11599" y="123411"/>
                </a:lnTo>
                <a:lnTo>
                  <a:pt x="6407" y="134390"/>
                </a:lnTo>
                <a:lnTo>
                  <a:pt x="2557" y="145931"/>
                </a:lnTo>
                <a:lnTo>
                  <a:pt x="328" y="157862"/>
                </a:lnTo>
                <a:lnTo>
                  <a:pt x="0" y="170012"/>
                </a:lnTo>
                <a:lnTo>
                  <a:pt x="1850" y="182211"/>
                </a:lnTo>
                <a:lnTo>
                  <a:pt x="4501" y="190461"/>
                </a:lnTo>
                <a:lnTo>
                  <a:pt x="10538" y="202023"/>
                </a:lnTo>
                <a:lnTo>
                  <a:pt x="18704" y="212267"/>
                </a:lnTo>
                <a:lnTo>
                  <a:pt x="28515" y="221043"/>
                </a:lnTo>
                <a:lnTo>
                  <a:pt x="39487" y="228199"/>
                </a:lnTo>
                <a:lnTo>
                  <a:pt x="51140" y="233583"/>
                </a:lnTo>
                <a:lnTo>
                  <a:pt x="51364" y="233667"/>
                </a:lnTo>
                <a:lnTo>
                  <a:pt x="63098" y="238563"/>
                </a:lnTo>
                <a:lnTo>
                  <a:pt x="74465" y="243781"/>
                </a:lnTo>
                <a:lnTo>
                  <a:pt x="86276" y="248754"/>
                </a:lnTo>
                <a:lnTo>
                  <a:pt x="100362" y="253020"/>
                </a:lnTo>
                <a:lnTo>
                  <a:pt x="112714" y="255075"/>
                </a:lnTo>
                <a:lnTo>
                  <a:pt x="125325" y="255951"/>
                </a:lnTo>
                <a:lnTo>
                  <a:pt x="134028" y="256082"/>
                </a:lnTo>
                <a:lnTo>
                  <a:pt x="146662" y="254598"/>
                </a:lnTo>
                <a:lnTo>
                  <a:pt x="159143" y="251514"/>
                </a:lnTo>
                <a:lnTo>
                  <a:pt x="163898" y="250304"/>
                </a:lnTo>
                <a:lnTo>
                  <a:pt x="176625" y="243259"/>
                </a:lnTo>
                <a:lnTo>
                  <a:pt x="184835" y="234996"/>
                </a:lnTo>
                <a:lnTo>
                  <a:pt x="188384" y="226199"/>
                </a:lnTo>
                <a:lnTo>
                  <a:pt x="188803" y="223456"/>
                </a:lnTo>
                <a:lnTo>
                  <a:pt x="191978" y="215112"/>
                </a:lnTo>
                <a:lnTo>
                  <a:pt x="195217" y="206540"/>
                </a:lnTo>
                <a:lnTo>
                  <a:pt x="199039" y="201066"/>
                </a:lnTo>
                <a:lnTo>
                  <a:pt x="201567" y="192303"/>
                </a:lnTo>
                <a:lnTo>
                  <a:pt x="204130" y="180123"/>
                </a:lnTo>
                <a:lnTo>
                  <a:pt x="205833" y="166866"/>
                </a:lnTo>
                <a:lnTo>
                  <a:pt x="207315" y="154242"/>
                </a:lnTo>
                <a:lnTo>
                  <a:pt x="207840" y="150647"/>
                </a:lnTo>
                <a:lnTo>
                  <a:pt x="208945" y="143725"/>
                </a:lnTo>
                <a:lnTo>
                  <a:pt x="208768" y="137833"/>
                </a:lnTo>
                <a:lnTo>
                  <a:pt x="206621" y="131826"/>
                </a:lnTo>
                <a:lnTo>
                  <a:pt x="205694" y="129260"/>
                </a:lnTo>
                <a:lnTo>
                  <a:pt x="202786" y="1257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59152" y="2241633"/>
            <a:ext cx="222423" cy="256082"/>
          </a:xfrm>
          <a:custGeom>
            <a:avLst/>
            <a:gdLst/>
            <a:ahLst/>
            <a:cxnLst/>
            <a:rect l="l" t="t" r="r" b="b"/>
            <a:pathLst>
              <a:path w="222423" h="256082">
                <a:moveTo>
                  <a:pt x="208221" y="0"/>
                </a:moveTo>
                <a:lnTo>
                  <a:pt x="195834" y="5599"/>
                </a:lnTo>
                <a:lnTo>
                  <a:pt x="185186" y="10625"/>
                </a:lnTo>
                <a:lnTo>
                  <a:pt x="174289" y="15140"/>
                </a:lnTo>
                <a:lnTo>
                  <a:pt x="161371" y="19151"/>
                </a:lnTo>
                <a:lnTo>
                  <a:pt x="149090" y="22172"/>
                </a:lnTo>
                <a:lnTo>
                  <a:pt x="136743" y="25277"/>
                </a:lnTo>
                <a:lnTo>
                  <a:pt x="124578" y="29076"/>
                </a:lnTo>
                <a:lnTo>
                  <a:pt x="112844" y="34182"/>
                </a:lnTo>
                <a:lnTo>
                  <a:pt x="111244" y="35039"/>
                </a:lnTo>
                <a:lnTo>
                  <a:pt x="100301" y="41218"/>
                </a:lnTo>
                <a:lnTo>
                  <a:pt x="89281" y="47268"/>
                </a:lnTo>
                <a:lnTo>
                  <a:pt x="82987" y="50406"/>
                </a:lnTo>
                <a:lnTo>
                  <a:pt x="71519" y="55527"/>
                </a:lnTo>
                <a:lnTo>
                  <a:pt x="59962" y="61973"/>
                </a:lnTo>
                <a:lnTo>
                  <a:pt x="55872" y="65519"/>
                </a:lnTo>
                <a:lnTo>
                  <a:pt x="47797" y="75310"/>
                </a:lnTo>
                <a:lnTo>
                  <a:pt x="40139" y="85461"/>
                </a:lnTo>
                <a:lnTo>
                  <a:pt x="39565" y="86182"/>
                </a:lnTo>
                <a:lnTo>
                  <a:pt x="34803" y="92138"/>
                </a:lnTo>
                <a:lnTo>
                  <a:pt x="29901" y="97815"/>
                </a:lnTo>
                <a:lnTo>
                  <a:pt x="24897" y="103822"/>
                </a:lnTo>
                <a:lnTo>
                  <a:pt x="17856" y="113165"/>
                </a:lnTo>
                <a:lnTo>
                  <a:pt x="11599" y="123411"/>
                </a:lnTo>
                <a:lnTo>
                  <a:pt x="6407" y="134390"/>
                </a:lnTo>
                <a:lnTo>
                  <a:pt x="2557" y="145931"/>
                </a:lnTo>
                <a:lnTo>
                  <a:pt x="328" y="157862"/>
                </a:lnTo>
                <a:lnTo>
                  <a:pt x="0" y="170012"/>
                </a:lnTo>
                <a:lnTo>
                  <a:pt x="1850" y="182211"/>
                </a:lnTo>
                <a:lnTo>
                  <a:pt x="4501" y="190461"/>
                </a:lnTo>
                <a:lnTo>
                  <a:pt x="10538" y="202023"/>
                </a:lnTo>
                <a:lnTo>
                  <a:pt x="18704" y="212267"/>
                </a:lnTo>
                <a:lnTo>
                  <a:pt x="28515" y="221043"/>
                </a:lnTo>
                <a:lnTo>
                  <a:pt x="39487" y="228199"/>
                </a:lnTo>
                <a:lnTo>
                  <a:pt x="51140" y="233583"/>
                </a:lnTo>
                <a:lnTo>
                  <a:pt x="51364" y="233667"/>
                </a:lnTo>
                <a:lnTo>
                  <a:pt x="63098" y="238563"/>
                </a:lnTo>
                <a:lnTo>
                  <a:pt x="74465" y="243781"/>
                </a:lnTo>
                <a:lnTo>
                  <a:pt x="86276" y="248754"/>
                </a:lnTo>
                <a:lnTo>
                  <a:pt x="100362" y="253020"/>
                </a:lnTo>
                <a:lnTo>
                  <a:pt x="112714" y="255075"/>
                </a:lnTo>
                <a:lnTo>
                  <a:pt x="125325" y="255951"/>
                </a:lnTo>
                <a:lnTo>
                  <a:pt x="134028" y="256082"/>
                </a:lnTo>
                <a:lnTo>
                  <a:pt x="146662" y="254598"/>
                </a:lnTo>
                <a:lnTo>
                  <a:pt x="159143" y="251514"/>
                </a:lnTo>
                <a:lnTo>
                  <a:pt x="163898" y="250304"/>
                </a:lnTo>
                <a:lnTo>
                  <a:pt x="176625" y="243259"/>
                </a:lnTo>
                <a:lnTo>
                  <a:pt x="184835" y="234996"/>
                </a:lnTo>
                <a:lnTo>
                  <a:pt x="188384" y="226199"/>
                </a:lnTo>
                <a:lnTo>
                  <a:pt x="188803" y="223456"/>
                </a:lnTo>
                <a:lnTo>
                  <a:pt x="191978" y="215112"/>
                </a:lnTo>
                <a:lnTo>
                  <a:pt x="195217" y="206540"/>
                </a:lnTo>
                <a:lnTo>
                  <a:pt x="199039" y="201066"/>
                </a:lnTo>
                <a:lnTo>
                  <a:pt x="201567" y="192303"/>
                </a:lnTo>
                <a:lnTo>
                  <a:pt x="204130" y="180123"/>
                </a:lnTo>
                <a:lnTo>
                  <a:pt x="205833" y="166866"/>
                </a:lnTo>
                <a:lnTo>
                  <a:pt x="207315" y="154242"/>
                </a:lnTo>
                <a:lnTo>
                  <a:pt x="207840" y="150647"/>
                </a:lnTo>
                <a:lnTo>
                  <a:pt x="208945" y="143725"/>
                </a:lnTo>
                <a:lnTo>
                  <a:pt x="208768" y="137833"/>
                </a:lnTo>
                <a:lnTo>
                  <a:pt x="206621" y="131826"/>
                </a:lnTo>
                <a:lnTo>
                  <a:pt x="205694" y="129260"/>
                </a:lnTo>
                <a:lnTo>
                  <a:pt x="202786" y="125793"/>
                </a:lnTo>
                <a:lnTo>
                  <a:pt x="202621" y="123304"/>
                </a:lnTo>
                <a:lnTo>
                  <a:pt x="202151" y="116763"/>
                </a:lnTo>
                <a:lnTo>
                  <a:pt x="206850" y="116751"/>
                </a:lnTo>
                <a:lnTo>
                  <a:pt x="212031" y="112128"/>
                </a:lnTo>
                <a:lnTo>
                  <a:pt x="219744" y="101740"/>
                </a:lnTo>
                <a:lnTo>
                  <a:pt x="222423" y="90377"/>
                </a:lnTo>
                <a:lnTo>
                  <a:pt x="222301" y="78254"/>
                </a:lnTo>
                <a:lnTo>
                  <a:pt x="221610" y="65585"/>
                </a:lnTo>
                <a:lnTo>
                  <a:pt x="221595" y="63931"/>
                </a:lnTo>
                <a:lnTo>
                  <a:pt x="221298" y="48707"/>
                </a:lnTo>
                <a:lnTo>
                  <a:pt x="220206" y="34114"/>
                </a:lnTo>
                <a:lnTo>
                  <a:pt x="218017" y="20838"/>
                </a:lnTo>
                <a:lnTo>
                  <a:pt x="214427" y="9561"/>
                </a:lnTo>
                <a:lnTo>
                  <a:pt x="209135" y="969"/>
                </a:lnTo>
                <a:lnTo>
                  <a:pt x="2082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873723" y="2348238"/>
            <a:ext cx="95364" cy="44705"/>
          </a:xfrm>
          <a:custGeom>
            <a:avLst/>
            <a:gdLst/>
            <a:ahLst/>
            <a:cxnLst/>
            <a:rect l="l" t="t" r="r" b="b"/>
            <a:pathLst>
              <a:path w="95364" h="44705">
                <a:moveTo>
                  <a:pt x="87109" y="42443"/>
                </a:moveTo>
                <a:lnTo>
                  <a:pt x="74966" y="43841"/>
                </a:lnTo>
                <a:lnTo>
                  <a:pt x="62396" y="44554"/>
                </a:lnTo>
                <a:lnTo>
                  <a:pt x="49557" y="44705"/>
                </a:lnTo>
                <a:lnTo>
                  <a:pt x="36607" y="44414"/>
                </a:lnTo>
                <a:lnTo>
                  <a:pt x="23705" y="43803"/>
                </a:lnTo>
                <a:lnTo>
                  <a:pt x="11009" y="42993"/>
                </a:lnTo>
                <a:lnTo>
                  <a:pt x="0" y="42202"/>
                </a:lnTo>
                <a:lnTo>
                  <a:pt x="9653" y="36105"/>
                </a:lnTo>
                <a:lnTo>
                  <a:pt x="22080" y="32549"/>
                </a:lnTo>
                <a:lnTo>
                  <a:pt x="35496" y="30083"/>
                </a:lnTo>
                <a:lnTo>
                  <a:pt x="48116" y="27259"/>
                </a:lnTo>
                <a:lnTo>
                  <a:pt x="51752" y="26022"/>
                </a:lnTo>
                <a:lnTo>
                  <a:pt x="63426" y="20295"/>
                </a:lnTo>
                <a:lnTo>
                  <a:pt x="74150" y="13383"/>
                </a:lnTo>
                <a:lnTo>
                  <a:pt x="84581" y="6283"/>
                </a:lnTo>
                <a:lnTo>
                  <a:pt x="953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854223" y="2179871"/>
            <a:ext cx="67321" cy="84670"/>
          </a:xfrm>
          <a:custGeom>
            <a:avLst/>
            <a:gdLst/>
            <a:ahLst/>
            <a:cxnLst/>
            <a:rect l="l" t="t" r="r" b="b"/>
            <a:pathLst>
              <a:path w="67321" h="84670">
                <a:moveTo>
                  <a:pt x="0" y="61658"/>
                </a:moveTo>
                <a:lnTo>
                  <a:pt x="2374" y="67513"/>
                </a:lnTo>
                <a:lnTo>
                  <a:pt x="14122" y="69075"/>
                </a:lnTo>
                <a:lnTo>
                  <a:pt x="19634" y="72745"/>
                </a:lnTo>
                <a:lnTo>
                  <a:pt x="23025" y="75006"/>
                </a:lnTo>
                <a:lnTo>
                  <a:pt x="25107" y="77063"/>
                </a:lnTo>
                <a:lnTo>
                  <a:pt x="29337" y="78917"/>
                </a:lnTo>
                <a:lnTo>
                  <a:pt x="33756" y="80848"/>
                </a:lnTo>
                <a:lnTo>
                  <a:pt x="38722" y="80492"/>
                </a:lnTo>
                <a:lnTo>
                  <a:pt x="41706" y="84670"/>
                </a:lnTo>
                <a:lnTo>
                  <a:pt x="43622" y="80984"/>
                </a:lnTo>
                <a:lnTo>
                  <a:pt x="48254" y="69022"/>
                </a:lnTo>
                <a:lnTo>
                  <a:pt x="52717" y="57048"/>
                </a:lnTo>
                <a:lnTo>
                  <a:pt x="54039" y="54167"/>
                </a:lnTo>
                <a:lnTo>
                  <a:pt x="60005" y="42939"/>
                </a:lnTo>
                <a:lnTo>
                  <a:pt x="65989" y="31724"/>
                </a:lnTo>
                <a:lnTo>
                  <a:pt x="67321" y="28771"/>
                </a:lnTo>
                <a:lnTo>
                  <a:pt x="67082" y="20053"/>
                </a:lnTo>
                <a:lnTo>
                  <a:pt x="56273" y="13703"/>
                </a:lnTo>
                <a:lnTo>
                  <a:pt x="53995" y="12418"/>
                </a:lnTo>
                <a:lnTo>
                  <a:pt x="42610" y="5812"/>
                </a:lnTo>
                <a:lnTo>
                  <a:pt x="31165" y="723"/>
                </a:lnTo>
                <a:lnTo>
                  <a:pt x="30441" y="0"/>
                </a:lnTo>
                <a:lnTo>
                  <a:pt x="28229" y="4817"/>
                </a:lnTo>
                <a:lnTo>
                  <a:pt x="23568" y="16647"/>
                </a:lnTo>
                <a:lnTo>
                  <a:pt x="19218" y="28536"/>
                </a:lnTo>
                <a:lnTo>
                  <a:pt x="14376" y="40195"/>
                </a:lnTo>
                <a:lnTo>
                  <a:pt x="8238" y="51332"/>
                </a:lnTo>
                <a:lnTo>
                  <a:pt x="0" y="616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854223" y="2179871"/>
            <a:ext cx="67321" cy="84670"/>
          </a:xfrm>
          <a:custGeom>
            <a:avLst/>
            <a:gdLst/>
            <a:ahLst/>
            <a:cxnLst/>
            <a:rect l="l" t="t" r="r" b="b"/>
            <a:pathLst>
              <a:path w="67321" h="84670">
                <a:moveTo>
                  <a:pt x="31165" y="723"/>
                </a:moveTo>
                <a:lnTo>
                  <a:pt x="42610" y="5812"/>
                </a:lnTo>
                <a:lnTo>
                  <a:pt x="53995" y="12418"/>
                </a:lnTo>
                <a:lnTo>
                  <a:pt x="56273" y="13703"/>
                </a:lnTo>
                <a:lnTo>
                  <a:pt x="67082" y="20053"/>
                </a:lnTo>
                <a:lnTo>
                  <a:pt x="67321" y="28771"/>
                </a:lnTo>
                <a:lnTo>
                  <a:pt x="65989" y="31724"/>
                </a:lnTo>
                <a:lnTo>
                  <a:pt x="60005" y="42939"/>
                </a:lnTo>
                <a:lnTo>
                  <a:pt x="54039" y="54167"/>
                </a:lnTo>
                <a:lnTo>
                  <a:pt x="52717" y="57048"/>
                </a:lnTo>
                <a:lnTo>
                  <a:pt x="48254" y="69022"/>
                </a:lnTo>
                <a:lnTo>
                  <a:pt x="43622" y="80984"/>
                </a:lnTo>
                <a:lnTo>
                  <a:pt x="41706" y="84670"/>
                </a:lnTo>
                <a:lnTo>
                  <a:pt x="38722" y="80492"/>
                </a:lnTo>
                <a:lnTo>
                  <a:pt x="33756" y="80848"/>
                </a:lnTo>
                <a:lnTo>
                  <a:pt x="29337" y="78917"/>
                </a:lnTo>
                <a:lnTo>
                  <a:pt x="25107" y="77063"/>
                </a:lnTo>
                <a:lnTo>
                  <a:pt x="23025" y="75006"/>
                </a:lnTo>
                <a:lnTo>
                  <a:pt x="19634" y="72745"/>
                </a:lnTo>
                <a:lnTo>
                  <a:pt x="14122" y="69075"/>
                </a:lnTo>
                <a:lnTo>
                  <a:pt x="2374" y="67513"/>
                </a:lnTo>
                <a:lnTo>
                  <a:pt x="0" y="61658"/>
                </a:lnTo>
                <a:lnTo>
                  <a:pt x="8238" y="51332"/>
                </a:lnTo>
                <a:lnTo>
                  <a:pt x="14376" y="40195"/>
                </a:lnTo>
                <a:lnTo>
                  <a:pt x="19218" y="28536"/>
                </a:lnTo>
                <a:lnTo>
                  <a:pt x="23568" y="16647"/>
                </a:lnTo>
                <a:lnTo>
                  <a:pt x="28229" y="4817"/>
                </a:lnTo>
                <a:lnTo>
                  <a:pt x="30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001725" y="2081016"/>
            <a:ext cx="64681" cy="72910"/>
          </a:xfrm>
          <a:custGeom>
            <a:avLst/>
            <a:gdLst/>
            <a:ahLst/>
            <a:cxnLst/>
            <a:rect l="l" t="t" r="r" b="b"/>
            <a:pathLst>
              <a:path w="64681" h="72910">
                <a:moveTo>
                  <a:pt x="37350" y="61594"/>
                </a:moveTo>
                <a:lnTo>
                  <a:pt x="35826" y="64884"/>
                </a:lnTo>
                <a:lnTo>
                  <a:pt x="31496" y="70942"/>
                </a:lnTo>
                <a:lnTo>
                  <a:pt x="37096" y="72351"/>
                </a:lnTo>
                <a:lnTo>
                  <a:pt x="39319" y="72910"/>
                </a:lnTo>
                <a:lnTo>
                  <a:pt x="42595" y="71945"/>
                </a:lnTo>
                <a:lnTo>
                  <a:pt x="44704" y="70434"/>
                </a:lnTo>
                <a:lnTo>
                  <a:pt x="47536" y="68402"/>
                </a:lnTo>
                <a:lnTo>
                  <a:pt x="49771" y="63868"/>
                </a:lnTo>
                <a:lnTo>
                  <a:pt x="51409" y="60947"/>
                </a:lnTo>
                <a:lnTo>
                  <a:pt x="54546" y="55372"/>
                </a:lnTo>
                <a:lnTo>
                  <a:pt x="57924" y="49428"/>
                </a:lnTo>
                <a:lnTo>
                  <a:pt x="60299" y="43510"/>
                </a:lnTo>
                <a:lnTo>
                  <a:pt x="62103" y="39014"/>
                </a:lnTo>
                <a:lnTo>
                  <a:pt x="64681" y="37147"/>
                </a:lnTo>
                <a:lnTo>
                  <a:pt x="63500" y="32715"/>
                </a:lnTo>
                <a:lnTo>
                  <a:pt x="62141" y="27571"/>
                </a:lnTo>
                <a:lnTo>
                  <a:pt x="57886" y="23317"/>
                </a:lnTo>
                <a:lnTo>
                  <a:pt x="53962" y="19875"/>
                </a:lnTo>
                <a:lnTo>
                  <a:pt x="48806" y="15354"/>
                </a:lnTo>
                <a:lnTo>
                  <a:pt x="43345" y="12293"/>
                </a:lnTo>
                <a:lnTo>
                  <a:pt x="36703" y="10591"/>
                </a:lnTo>
                <a:lnTo>
                  <a:pt x="30734" y="9067"/>
                </a:lnTo>
                <a:lnTo>
                  <a:pt x="21183" y="2362"/>
                </a:lnTo>
                <a:lnTo>
                  <a:pt x="15875" y="0"/>
                </a:lnTo>
                <a:lnTo>
                  <a:pt x="0" y="29768"/>
                </a:lnTo>
                <a:lnTo>
                  <a:pt x="1849" y="31797"/>
                </a:lnTo>
                <a:lnTo>
                  <a:pt x="5285" y="43234"/>
                </a:lnTo>
                <a:lnTo>
                  <a:pt x="8813" y="54241"/>
                </a:lnTo>
                <a:lnTo>
                  <a:pt x="13893" y="47790"/>
                </a:lnTo>
                <a:lnTo>
                  <a:pt x="17551" y="41402"/>
                </a:lnTo>
                <a:lnTo>
                  <a:pt x="27101" y="43726"/>
                </a:lnTo>
                <a:lnTo>
                  <a:pt x="28156" y="43997"/>
                </a:lnTo>
                <a:lnTo>
                  <a:pt x="37853" y="50211"/>
                </a:lnTo>
                <a:lnTo>
                  <a:pt x="37350" y="615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001725" y="2081016"/>
            <a:ext cx="64681" cy="72910"/>
          </a:xfrm>
          <a:custGeom>
            <a:avLst/>
            <a:gdLst/>
            <a:ahLst/>
            <a:cxnLst/>
            <a:rect l="l" t="t" r="r" b="b"/>
            <a:pathLst>
              <a:path w="64681" h="72910">
                <a:moveTo>
                  <a:pt x="15875" y="0"/>
                </a:moveTo>
                <a:lnTo>
                  <a:pt x="21183" y="2362"/>
                </a:lnTo>
                <a:lnTo>
                  <a:pt x="30734" y="9067"/>
                </a:lnTo>
                <a:lnTo>
                  <a:pt x="36703" y="10591"/>
                </a:lnTo>
                <a:lnTo>
                  <a:pt x="43345" y="12293"/>
                </a:lnTo>
                <a:lnTo>
                  <a:pt x="48806" y="15354"/>
                </a:lnTo>
                <a:lnTo>
                  <a:pt x="53962" y="19875"/>
                </a:lnTo>
                <a:lnTo>
                  <a:pt x="57886" y="23317"/>
                </a:lnTo>
                <a:lnTo>
                  <a:pt x="62141" y="27571"/>
                </a:lnTo>
                <a:lnTo>
                  <a:pt x="63500" y="32715"/>
                </a:lnTo>
                <a:lnTo>
                  <a:pt x="64681" y="37147"/>
                </a:lnTo>
                <a:lnTo>
                  <a:pt x="62103" y="39014"/>
                </a:lnTo>
                <a:lnTo>
                  <a:pt x="60299" y="43510"/>
                </a:lnTo>
                <a:lnTo>
                  <a:pt x="57924" y="49428"/>
                </a:lnTo>
                <a:lnTo>
                  <a:pt x="54546" y="55372"/>
                </a:lnTo>
                <a:lnTo>
                  <a:pt x="51409" y="60947"/>
                </a:lnTo>
                <a:lnTo>
                  <a:pt x="49771" y="63868"/>
                </a:lnTo>
                <a:lnTo>
                  <a:pt x="47536" y="68402"/>
                </a:lnTo>
                <a:lnTo>
                  <a:pt x="44704" y="70434"/>
                </a:lnTo>
                <a:lnTo>
                  <a:pt x="42595" y="71945"/>
                </a:lnTo>
                <a:lnTo>
                  <a:pt x="39319" y="72910"/>
                </a:lnTo>
                <a:lnTo>
                  <a:pt x="37096" y="72351"/>
                </a:lnTo>
                <a:lnTo>
                  <a:pt x="31496" y="70942"/>
                </a:lnTo>
                <a:lnTo>
                  <a:pt x="35826" y="64884"/>
                </a:lnTo>
                <a:lnTo>
                  <a:pt x="37350" y="61594"/>
                </a:lnTo>
                <a:lnTo>
                  <a:pt x="37853" y="50211"/>
                </a:lnTo>
                <a:lnTo>
                  <a:pt x="28156" y="43997"/>
                </a:lnTo>
                <a:lnTo>
                  <a:pt x="27101" y="43726"/>
                </a:lnTo>
                <a:lnTo>
                  <a:pt x="17551" y="41402"/>
                </a:lnTo>
                <a:lnTo>
                  <a:pt x="13893" y="47790"/>
                </a:lnTo>
                <a:lnTo>
                  <a:pt x="8813" y="54241"/>
                </a:lnTo>
                <a:lnTo>
                  <a:pt x="5285" y="43234"/>
                </a:lnTo>
                <a:lnTo>
                  <a:pt x="1849" y="31797"/>
                </a:lnTo>
                <a:lnTo>
                  <a:pt x="0" y="29768"/>
                </a:lnTo>
                <a:lnTo>
                  <a:pt x="158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055991" y="2118660"/>
            <a:ext cx="3898" cy="12433"/>
          </a:xfrm>
          <a:custGeom>
            <a:avLst/>
            <a:gdLst/>
            <a:ahLst/>
            <a:cxnLst/>
            <a:rect l="l" t="t" r="r" b="b"/>
            <a:pathLst>
              <a:path w="3898" h="12433">
                <a:moveTo>
                  <a:pt x="0" y="0"/>
                </a:moveTo>
                <a:lnTo>
                  <a:pt x="3822" y="5156"/>
                </a:lnTo>
                <a:lnTo>
                  <a:pt x="3898" y="8496"/>
                </a:lnTo>
                <a:lnTo>
                  <a:pt x="3035" y="124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047685" y="2128616"/>
            <a:ext cx="3530" cy="18402"/>
          </a:xfrm>
          <a:custGeom>
            <a:avLst/>
            <a:gdLst/>
            <a:ahLst/>
            <a:cxnLst/>
            <a:rect l="l" t="t" r="r" b="b"/>
            <a:pathLst>
              <a:path w="3530" h="18402">
                <a:moveTo>
                  <a:pt x="0" y="0"/>
                </a:moveTo>
                <a:lnTo>
                  <a:pt x="2260" y="2273"/>
                </a:lnTo>
                <a:lnTo>
                  <a:pt x="2933" y="4279"/>
                </a:lnTo>
                <a:lnTo>
                  <a:pt x="3200" y="7734"/>
                </a:lnTo>
                <a:lnTo>
                  <a:pt x="3530" y="12255"/>
                </a:lnTo>
                <a:lnTo>
                  <a:pt x="3086" y="14020"/>
                </a:lnTo>
                <a:lnTo>
                  <a:pt x="2540" y="184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49629" y="1666044"/>
            <a:ext cx="10414" cy="25006"/>
          </a:xfrm>
          <a:custGeom>
            <a:avLst/>
            <a:gdLst/>
            <a:ahLst/>
            <a:cxnLst/>
            <a:rect l="l" t="t" r="r" b="b"/>
            <a:pathLst>
              <a:path w="10413" h="25006">
                <a:moveTo>
                  <a:pt x="0" y="0"/>
                </a:moveTo>
                <a:lnTo>
                  <a:pt x="6115" y="10990"/>
                </a:lnTo>
                <a:lnTo>
                  <a:pt x="10224" y="23738"/>
                </a:lnTo>
                <a:lnTo>
                  <a:pt x="10414" y="250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851038" y="1631336"/>
            <a:ext cx="39598" cy="77161"/>
          </a:xfrm>
          <a:custGeom>
            <a:avLst/>
            <a:gdLst/>
            <a:ahLst/>
            <a:cxnLst/>
            <a:rect l="l" t="t" r="r" b="b"/>
            <a:pathLst>
              <a:path w="39598" h="77161">
                <a:moveTo>
                  <a:pt x="39598" y="0"/>
                </a:moveTo>
                <a:lnTo>
                  <a:pt x="34290" y="1384"/>
                </a:lnTo>
                <a:lnTo>
                  <a:pt x="24028" y="88"/>
                </a:lnTo>
                <a:lnTo>
                  <a:pt x="21132" y="6400"/>
                </a:lnTo>
                <a:lnTo>
                  <a:pt x="22224" y="17764"/>
                </a:lnTo>
                <a:lnTo>
                  <a:pt x="26952" y="29719"/>
                </a:lnTo>
                <a:lnTo>
                  <a:pt x="27406" y="31076"/>
                </a:lnTo>
                <a:lnTo>
                  <a:pt x="29489" y="38049"/>
                </a:lnTo>
                <a:lnTo>
                  <a:pt x="31534" y="45237"/>
                </a:lnTo>
                <a:lnTo>
                  <a:pt x="32842" y="52755"/>
                </a:lnTo>
                <a:lnTo>
                  <a:pt x="33934" y="59080"/>
                </a:lnTo>
                <a:lnTo>
                  <a:pt x="36804" y="67284"/>
                </a:lnTo>
                <a:lnTo>
                  <a:pt x="36017" y="73533"/>
                </a:lnTo>
                <a:lnTo>
                  <a:pt x="27663" y="76568"/>
                </a:lnTo>
                <a:lnTo>
                  <a:pt x="14433" y="77161"/>
                </a:lnTo>
                <a:lnTo>
                  <a:pt x="3029" y="73558"/>
                </a:lnTo>
                <a:lnTo>
                  <a:pt x="0" y="646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846874" y="1729253"/>
            <a:ext cx="22923" cy="5383"/>
          </a:xfrm>
          <a:custGeom>
            <a:avLst/>
            <a:gdLst/>
            <a:ahLst/>
            <a:cxnLst/>
            <a:rect l="l" t="t" r="r" b="b"/>
            <a:pathLst>
              <a:path w="22923" h="5383">
                <a:moveTo>
                  <a:pt x="22923" y="0"/>
                </a:moveTo>
                <a:lnTo>
                  <a:pt x="12664" y="5383"/>
                </a:lnTo>
                <a:lnTo>
                  <a:pt x="1835" y="3837"/>
                </a:lnTo>
                <a:lnTo>
                  <a:pt x="0" y="2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817701" y="1637657"/>
            <a:ext cx="30568" cy="1984"/>
          </a:xfrm>
          <a:custGeom>
            <a:avLst/>
            <a:gdLst/>
            <a:ahLst/>
            <a:cxnLst/>
            <a:rect l="l" t="t" r="r" b="b"/>
            <a:pathLst>
              <a:path w="30568" h="1984">
                <a:moveTo>
                  <a:pt x="30568" y="599"/>
                </a:moveTo>
                <a:lnTo>
                  <a:pt x="18040" y="0"/>
                </a:lnTo>
                <a:lnTo>
                  <a:pt x="5647" y="276"/>
                </a:lnTo>
                <a:lnTo>
                  <a:pt x="0" y="19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819785" y="1655529"/>
            <a:ext cx="23609" cy="2171"/>
          </a:xfrm>
          <a:custGeom>
            <a:avLst/>
            <a:gdLst/>
            <a:ahLst/>
            <a:cxnLst/>
            <a:rect l="l" t="t" r="r" b="b"/>
            <a:pathLst>
              <a:path w="23609" h="2171">
                <a:moveTo>
                  <a:pt x="23609" y="787"/>
                </a:moveTo>
                <a:lnTo>
                  <a:pt x="15709" y="787"/>
                </a:lnTo>
                <a:lnTo>
                  <a:pt x="7340" y="0"/>
                </a:lnTo>
                <a:lnTo>
                  <a:pt x="0" y="2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826503" y="1659783"/>
            <a:ext cx="11531" cy="9918"/>
          </a:xfrm>
          <a:custGeom>
            <a:avLst/>
            <a:gdLst/>
            <a:ahLst/>
            <a:cxnLst/>
            <a:rect l="l" t="t" r="r" b="b"/>
            <a:pathLst>
              <a:path w="11531" h="9918">
                <a:moveTo>
                  <a:pt x="9258" y="698"/>
                </a:moveTo>
                <a:lnTo>
                  <a:pt x="11531" y="9918"/>
                </a:lnTo>
                <a:lnTo>
                  <a:pt x="0" y="9512"/>
                </a:lnTo>
                <a:lnTo>
                  <a:pt x="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884377" y="1644671"/>
            <a:ext cx="12509" cy="5397"/>
          </a:xfrm>
          <a:custGeom>
            <a:avLst/>
            <a:gdLst/>
            <a:ahLst/>
            <a:cxnLst/>
            <a:rect l="l" t="t" r="r" b="b"/>
            <a:pathLst>
              <a:path w="12509" h="5397">
                <a:moveTo>
                  <a:pt x="0" y="5397"/>
                </a:moveTo>
                <a:lnTo>
                  <a:pt x="3454" y="2286"/>
                </a:lnTo>
                <a:lnTo>
                  <a:pt x="7797" y="0"/>
                </a:lnTo>
                <a:lnTo>
                  <a:pt x="12509" y="5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889939" y="1650068"/>
            <a:ext cx="4165" cy="7797"/>
          </a:xfrm>
          <a:custGeom>
            <a:avLst/>
            <a:gdLst/>
            <a:ahLst/>
            <a:cxnLst/>
            <a:rect l="l" t="t" r="r" b="b"/>
            <a:pathLst>
              <a:path w="4165" h="7797">
                <a:moveTo>
                  <a:pt x="0" y="0"/>
                </a:moveTo>
                <a:lnTo>
                  <a:pt x="508" y="2844"/>
                </a:lnTo>
                <a:lnTo>
                  <a:pt x="1905" y="4381"/>
                </a:lnTo>
                <a:lnTo>
                  <a:pt x="2197" y="7569"/>
                </a:lnTo>
                <a:lnTo>
                  <a:pt x="3937" y="7797"/>
                </a:lnTo>
                <a:lnTo>
                  <a:pt x="3619" y="6832"/>
                </a:lnTo>
                <a:lnTo>
                  <a:pt x="4165" y="55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33182" y="1486402"/>
            <a:ext cx="107188" cy="58546"/>
          </a:xfrm>
          <a:custGeom>
            <a:avLst/>
            <a:gdLst/>
            <a:ahLst/>
            <a:cxnLst/>
            <a:rect l="l" t="t" r="r" b="b"/>
            <a:pathLst>
              <a:path w="107187" h="58546">
                <a:moveTo>
                  <a:pt x="0" y="8229"/>
                </a:moveTo>
                <a:lnTo>
                  <a:pt x="12272" y="4231"/>
                </a:lnTo>
                <a:lnTo>
                  <a:pt x="24916" y="1577"/>
                </a:lnTo>
                <a:lnTo>
                  <a:pt x="37551" y="216"/>
                </a:lnTo>
                <a:lnTo>
                  <a:pt x="44894" y="0"/>
                </a:lnTo>
                <a:lnTo>
                  <a:pt x="58894" y="2214"/>
                </a:lnTo>
                <a:lnTo>
                  <a:pt x="69733" y="7180"/>
                </a:lnTo>
                <a:lnTo>
                  <a:pt x="76314" y="10477"/>
                </a:lnTo>
                <a:lnTo>
                  <a:pt x="82613" y="13334"/>
                </a:lnTo>
                <a:lnTo>
                  <a:pt x="87947" y="19481"/>
                </a:lnTo>
                <a:lnTo>
                  <a:pt x="92773" y="24320"/>
                </a:lnTo>
                <a:lnTo>
                  <a:pt x="94399" y="25946"/>
                </a:lnTo>
                <a:lnTo>
                  <a:pt x="95376" y="28905"/>
                </a:lnTo>
                <a:lnTo>
                  <a:pt x="96608" y="30670"/>
                </a:lnTo>
                <a:lnTo>
                  <a:pt x="98437" y="33337"/>
                </a:lnTo>
                <a:lnTo>
                  <a:pt x="101726" y="38595"/>
                </a:lnTo>
                <a:lnTo>
                  <a:pt x="103111" y="41414"/>
                </a:lnTo>
                <a:lnTo>
                  <a:pt x="106006" y="47345"/>
                </a:lnTo>
                <a:lnTo>
                  <a:pt x="105765" y="52323"/>
                </a:lnTo>
                <a:lnTo>
                  <a:pt x="107187" y="585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832331" y="1479672"/>
            <a:ext cx="52374" cy="64719"/>
          </a:xfrm>
          <a:custGeom>
            <a:avLst/>
            <a:gdLst/>
            <a:ahLst/>
            <a:cxnLst/>
            <a:rect l="l" t="t" r="r" b="b"/>
            <a:pathLst>
              <a:path w="52374" h="64719">
                <a:moveTo>
                  <a:pt x="0" y="0"/>
                </a:moveTo>
                <a:lnTo>
                  <a:pt x="6934" y="1866"/>
                </a:lnTo>
                <a:lnTo>
                  <a:pt x="16916" y="7480"/>
                </a:lnTo>
                <a:lnTo>
                  <a:pt x="22377" y="11976"/>
                </a:lnTo>
                <a:lnTo>
                  <a:pt x="32397" y="20267"/>
                </a:lnTo>
                <a:lnTo>
                  <a:pt x="41006" y="29710"/>
                </a:lnTo>
                <a:lnTo>
                  <a:pt x="46509" y="42588"/>
                </a:lnTo>
                <a:lnTo>
                  <a:pt x="49854" y="54158"/>
                </a:lnTo>
                <a:lnTo>
                  <a:pt x="52374" y="647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375003" y="2022606"/>
            <a:ext cx="42303" cy="221259"/>
          </a:xfrm>
          <a:custGeom>
            <a:avLst/>
            <a:gdLst/>
            <a:ahLst/>
            <a:cxnLst/>
            <a:rect l="l" t="t" r="r" b="b"/>
            <a:pathLst>
              <a:path w="42303" h="221259">
                <a:moveTo>
                  <a:pt x="42303" y="164033"/>
                </a:moveTo>
                <a:lnTo>
                  <a:pt x="42303" y="0"/>
                </a:lnTo>
                <a:lnTo>
                  <a:pt x="0" y="31940"/>
                </a:lnTo>
                <a:lnTo>
                  <a:pt x="0" y="221259"/>
                </a:lnTo>
                <a:lnTo>
                  <a:pt x="42303" y="164033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375003" y="2022606"/>
            <a:ext cx="42303" cy="221259"/>
          </a:xfrm>
          <a:custGeom>
            <a:avLst/>
            <a:gdLst/>
            <a:ahLst/>
            <a:cxnLst/>
            <a:rect l="l" t="t" r="r" b="b"/>
            <a:pathLst>
              <a:path w="42303" h="221259">
                <a:moveTo>
                  <a:pt x="42303" y="164033"/>
                </a:moveTo>
                <a:lnTo>
                  <a:pt x="0" y="221259"/>
                </a:lnTo>
                <a:lnTo>
                  <a:pt x="0" y="31940"/>
                </a:lnTo>
                <a:lnTo>
                  <a:pt x="42303" y="0"/>
                </a:lnTo>
                <a:lnTo>
                  <a:pt x="42303" y="1640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368899" y="2054542"/>
            <a:ext cx="0" cy="189318"/>
          </a:xfrm>
          <a:custGeom>
            <a:avLst/>
            <a:gdLst/>
            <a:ahLst/>
            <a:cxnLst/>
            <a:rect l="l" t="t" r="r" b="b"/>
            <a:pathLst>
              <a:path h="189318">
                <a:moveTo>
                  <a:pt x="0" y="0"/>
                </a:moveTo>
                <a:lnTo>
                  <a:pt x="0" y="189318"/>
                </a:lnTo>
              </a:path>
            </a:pathLst>
          </a:custGeom>
          <a:ln w="13474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368899" y="2051019"/>
            <a:ext cx="0" cy="196367"/>
          </a:xfrm>
          <a:custGeom>
            <a:avLst/>
            <a:gdLst/>
            <a:ahLst/>
            <a:cxnLst/>
            <a:rect l="l" t="t" r="r" b="b"/>
            <a:pathLst>
              <a:path h="196367">
                <a:moveTo>
                  <a:pt x="0" y="0"/>
                </a:moveTo>
                <a:lnTo>
                  <a:pt x="0" y="196367"/>
                </a:lnTo>
              </a:path>
            </a:pathLst>
          </a:custGeom>
          <a:ln w="205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62792" y="2022605"/>
            <a:ext cx="54508" cy="31940"/>
          </a:xfrm>
          <a:custGeom>
            <a:avLst/>
            <a:gdLst/>
            <a:ahLst/>
            <a:cxnLst/>
            <a:rect l="l" t="t" r="r" b="b"/>
            <a:pathLst>
              <a:path w="54508" h="31940">
                <a:moveTo>
                  <a:pt x="45097" y="0"/>
                </a:moveTo>
                <a:lnTo>
                  <a:pt x="0" y="31940"/>
                </a:lnTo>
                <a:lnTo>
                  <a:pt x="12204" y="31940"/>
                </a:lnTo>
                <a:lnTo>
                  <a:pt x="54508" y="0"/>
                </a:lnTo>
                <a:lnTo>
                  <a:pt x="45097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362792" y="2022605"/>
            <a:ext cx="54508" cy="31940"/>
          </a:xfrm>
          <a:custGeom>
            <a:avLst/>
            <a:gdLst/>
            <a:ahLst/>
            <a:cxnLst/>
            <a:rect l="l" t="t" r="r" b="b"/>
            <a:pathLst>
              <a:path w="54508" h="31940">
                <a:moveTo>
                  <a:pt x="45097" y="0"/>
                </a:moveTo>
                <a:lnTo>
                  <a:pt x="54508" y="0"/>
                </a:lnTo>
                <a:lnTo>
                  <a:pt x="12204" y="31940"/>
                </a:lnTo>
                <a:lnTo>
                  <a:pt x="0" y="31940"/>
                </a:lnTo>
                <a:lnTo>
                  <a:pt x="4509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383228" y="2066626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32"/>
                </a:lnTo>
                <a:lnTo>
                  <a:pt x="990" y="18986"/>
                </a:lnTo>
                <a:lnTo>
                  <a:pt x="3441" y="18986"/>
                </a:lnTo>
                <a:lnTo>
                  <a:pt x="4419" y="14732"/>
                </a:lnTo>
                <a:lnTo>
                  <a:pt x="4419" y="94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383228" y="2066626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14732"/>
                </a:lnTo>
                <a:lnTo>
                  <a:pt x="3441" y="18986"/>
                </a:lnTo>
                <a:lnTo>
                  <a:pt x="2222" y="18986"/>
                </a:lnTo>
                <a:lnTo>
                  <a:pt x="990" y="18986"/>
                </a:lnTo>
                <a:lnTo>
                  <a:pt x="0" y="14732"/>
                </a:lnTo>
                <a:lnTo>
                  <a:pt x="0" y="9486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407666" y="2048273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73"/>
                </a:moveTo>
                <a:lnTo>
                  <a:pt x="2920" y="2806"/>
                </a:lnTo>
                <a:lnTo>
                  <a:pt x="2260" y="0"/>
                </a:lnTo>
                <a:lnTo>
                  <a:pt x="647" y="0"/>
                </a:lnTo>
                <a:lnTo>
                  <a:pt x="0" y="2806"/>
                </a:lnTo>
                <a:lnTo>
                  <a:pt x="0" y="9740"/>
                </a:lnTo>
                <a:lnTo>
                  <a:pt x="647" y="12560"/>
                </a:lnTo>
                <a:lnTo>
                  <a:pt x="2260" y="12560"/>
                </a:lnTo>
                <a:lnTo>
                  <a:pt x="2920" y="9740"/>
                </a:lnTo>
                <a:lnTo>
                  <a:pt x="2920" y="6273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407666" y="2048273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73"/>
                </a:moveTo>
                <a:lnTo>
                  <a:pt x="2920" y="9740"/>
                </a:lnTo>
                <a:lnTo>
                  <a:pt x="2260" y="12560"/>
                </a:lnTo>
                <a:lnTo>
                  <a:pt x="1460" y="12560"/>
                </a:lnTo>
                <a:lnTo>
                  <a:pt x="647" y="12560"/>
                </a:lnTo>
                <a:lnTo>
                  <a:pt x="0" y="9740"/>
                </a:lnTo>
                <a:lnTo>
                  <a:pt x="0" y="6273"/>
                </a:lnTo>
                <a:lnTo>
                  <a:pt x="0" y="2806"/>
                </a:lnTo>
                <a:lnTo>
                  <a:pt x="647" y="0"/>
                </a:lnTo>
                <a:lnTo>
                  <a:pt x="1460" y="0"/>
                </a:lnTo>
                <a:lnTo>
                  <a:pt x="2260" y="0"/>
                </a:lnTo>
                <a:lnTo>
                  <a:pt x="2920" y="2806"/>
                </a:lnTo>
                <a:lnTo>
                  <a:pt x="2920" y="62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83228" y="2183117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32"/>
                </a:lnTo>
                <a:lnTo>
                  <a:pt x="990" y="18986"/>
                </a:lnTo>
                <a:lnTo>
                  <a:pt x="3441" y="18986"/>
                </a:lnTo>
                <a:lnTo>
                  <a:pt x="4419" y="14732"/>
                </a:lnTo>
                <a:lnTo>
                  <a:pt x="4419" y="94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83228" y="2183117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14732"/>
                </a:lnTo>
                <a:lnTo>
                  <a:pt x="3441" y="18986"/>
                </a:lnTo>
                <a:lnTo>
                  <a:pt x="2222" y="18986"/>
                </a:lnTo>
                <a:lnTo>
                  <a:pt x="990" y="18986"/>
                </a:lnTo>
                <a:lnTo>
                  <a:pt x="0" y="14732"/>
                </a:lnTo>
                <a:lnTo>
                  <a:pt x="0" y="9486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711774" y="2029734"/>
            <a:ext cx="79603" cy="203974"/>
          </a:xfrm>
          <a:custGeom>
            <a:avLst/>
            <a:gdLst/>
            <a:ahLst/>
            <a:cxnLst/>
            <a:rect l="l" t="t" r="r" b="b"/>
            <a:pathLst>
              <a:path w="79603" h="203974">
                <a:moveTo>
                  <a:pt x="0" y="168236"/>
                </a:moveTo>
                <a:lnTo>
                  <a:pt x="79603" y="203974"/>
                </a:lnTo>
                <a:lnTo>
                  <a:pt x="79603" y="18973"/>
                </a:lnTo>
                <a:lnTo>
                  <a:pt x="0" y="0"/>
                </a:lnTo>
                <a:lnTo>
                  <a:pt x="0" y="168236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711774" y="2029734"/>
            <a:ext cx="79603" cy="203974"/>
          </a:xfrm>
          <a:custGeom>
            <a:avLst/>
            <a:gdLst/>
            <a:ahLst/>
            <a:cxnLst/>
            <a:rect l="l" t="t" r="r" b="b"/>
            <a:pathLst>
              <a:path w="79603" h="203974">
                <a:moveTo>
                  <a:pt x="0" y="168236"/>
                </a:moveTo>
                <a:lnTo>
                  <a:pt x="79603" y="203974"/>
                </a:lnTo>
                <a:lnTo>
                  <a:pt x="79603" y="18973"/>
                </a:lnTo>
                <a:lnTo>
                  <a:pt x="0" y="0"/>
                </a:lnTo>
                <a:lnTo>
                  <a:pt x="0" y="1682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800227" y="2048713"/>
            <a:ext cx="0" cy="185000"/>
          </a:xfrm>
          <a:custGeom>
            <a:avLst/>
            <a:gdLst/>
            <a:ahLst/>
            <a:cxnLst/>
            <a:rect l="l" t="t" r="r" b="b"/>
            <a:pathLst>
              <a:path h="185000">
                <a:moveTo>
                  <a:pt x="0" y="0"/>
                </a:moveTo>
                <a:lnTo>
                  <a:pt x="0" y="185000"/>
                </a:lnTo>
              </a:path>
            </a:pathLst>
          </a:custGeom>
          <a:ln w="18986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800227" y="2045189"/>
            <a:ext cx="0" cy="192049"/>
          </a:xfrm>
          <a:custGeom>
            <a:avLst/>
            <a:gdLst/>
            <a:ahLst/>
            <a:cxnLst/>
            <a:rect l="l" t="t" r="r" b="b"/>
            <a:pathLst>
              <a:path h="192049">
                <a:moveTo>
                  <a:pt x="0" y="0"/>
                </a:moveTo>
                <a:lnTo>
                  <a:pt x="0" y="192049"/>
                </a:lnTo>
              </a:path>
            </a:pathLst>
          </a:custGeom>
          <a:ln w="26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711771" y="2029741"/>
            <a:ext cx="97320" cy="18973"/>
          </a:xfrm>
          <a:custGeom>
            <a:avLst/>
            <a:gdLst/>
            <a:ahLst/>
            <a:cxnLst/>
            <a:rect l="l" t="t" r="r" b="b"/>
            <a:pathLst>
              <a:path w="97320" h="18973">
                <a:moveTo>
                  <a:pt x="17716" y="0"/>
                </a:moveTo>
                <a:lnTo>
                  <a:pt x="0" y="0"/>
                </a:lnTo>
                <a:lnTo>
                  <a:pt x="79603" y="18973"/>
                </a:lnTo>
                <a:lnTo>
                  <a:pt x="97320" y="18973"/>
                </a:lnTo>
                <a:lnTo>
                  <a:pt x="17716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711771" y="2029741"/>
            <a:ext cx="97320" cy="18973"/>
          </a:xfrm>
          <a:custGeom>
            <a:avLst/>
            <a:gdLst/>
            <a:ahLst/>
            <a:cxnLst/>
            <a:rect l="l" t="t" r="r" b="b"/>
            <a:pathLst>
              <a:path w="97320" h="18973">
                <a:moveTo>
                  <a:pt x="17716" y="0"/>
                </a:moveTo>
                <a:lnTo>
                  <a:pt x="0" y="0"/>
                </a:lnTo>
                <a:lnTo>
                  <a:pt x="79603" y="18973"/>
                </a:lnTo>
                <a:lnTo>
                  <a:pt x="97320" y="18973"/>
                </a:lnTo>
                <a:lnTo>
                  <a:pt x="177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770227" y="2056526"/>
            <a:ext cx="10007" cy="22834"/>
          </a:xfrm>
          <a:custGeom>
            <a:avLst/>
            <a:gdLst/>
            <a:ahLst/>
            <a:cxnLst/>
            <a:rect l="l" t="t" r="r" b="b"/>
            <a:pathLst>
              <a:path w="10007" h="22834">
                <a:moveTo>
                  <a:pt x="0" y="11417"/>
                </a:moveTo>
                <a:lnTo>
                  <a:pt x="0" y="17716"/>
                </a:lnTo>
                <a:lnTo>
                  <a:pt x="2247" y="22834"/>
                </a:lnTo>
                <a:lnTo>
                  <a:pt x="7772" y="22834"/>
                </a:lnTo>
                <a:lnTo>
                  <a:pt x="10007" y="17716"/>
                </a:lnTo>
                <a:lnTo>
                  <a:pt x="10007" y="5105"/>
                </a:lnTo>
                <a:lnTo>
                  <a:pt x="7772" y="0"/>
                </a:lnTo>
                <a:lnTo>
                  <a:pt x="2247" y="0"/>
                </a:lnTo>
                <a:lnTo>
                  <a:pt x="0" y="5105"/>
                </a:lnTo>
                <a:lnTo>
                  <a:pt x="0" y="11417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770227" y="2056526"/>
            <a:ext cx="10007" cy="22834"/>
          </a:xfrm>
          <a:custGeom>
            <a:avLst/>
            <a:gdLst/>
            <a:ahLst/>
            <a:cxnLst/>
            <a:rect l="l" t="t" r="r" b="b"/>
            <a:pathLst>
              <a:path w="10007" h="22834">
                <a:moveTo>
                  <a:pt x="0" y="11417"/>
                </a:moveTo>
                <a:lnTo>
                  <a:pt x="0" y="17716"/>
                </a:lnTo>
                <a:lnTo>
                  <a:pt x="2247" y="22834"/>
                </a:lnTo>
                <a:lnTo>
                  <a:pt x="5003" y="22834"/>
                </a:lnTo>
                <a:lnTo>
                  <a:pt x="7772" y="22834"/>
                </a:lnTo>
                <a:lnTo>
                  <a:pt x="10007" y="17716"/>
                </a:lnTo>
                <a:lnTo>
                  <a:pt x="10007" y="11417"/>
                </a:lnTo>
                <a:lnTo>
                  <a:pt x="10007" y="5105"/>
                </a:lnTo>
                <a:lnTo>
                  <a:pt x="7772" y="0"/>
                </a:lnTo>
                <a:lnTo>
                  <a:pt x="5003" y="0"/>
                </a:lnTo>
                <a:lnTo>
                  <a:pt x="2247" y="0"/>
                </a:lnTo>
                <a:lnTo>
                  <a:pt x="0" y="5105"/>
                </a:lnTo>
                <a:lnTo>
                  <a:pt x="0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723529" y="2049188"/>
            <a:ext cx="7289" cy="16662"/>
          </a:xfrm>
          <a:custGeom>
            <a:avLst/>
            <a:gdLst/>
            <a:ahLst/>
            <a:cxnLst/>
            <a:rect l="l" t="t" r="r" b="b"/>
            <a:pathLst>
              <a:path w="7289" h="16662">
                <a:moveTo>
                  <a:pt x="0" y="8331"/>
                </a:moveTo>
                <a:lnTo>
                  <a:pt x="0" y="12928"/>
                </a:lnTo>
                <a:lnTo>
                  <a:pt x="1638" y="16662"/>
                </a:lnTo>
                <a:lnTo>
                  <a:pt x="5664" y="16662"/>
                </a:lnTo>
                <a:lnTo>
                  <a:pt x="7289" y="12928"/>
                </a:lnTo>
                <a:lnTo>
                  <a:pt x="7289" y="3733"/>
                </a:lnTo>
                <a:lnTo>
                  <a:pt x="5664" y="0"/>
                </a:lnTo>
                <a:lnTo>
                  <a:pt x="1638" y="0"/>
                </a:lnTo>
                <a:lnTo>
                  <a:pt x="0" y="3733"/>
                </a:lnTo>
                <a:lnTo>
                  <a:pt x="0" y="833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723529" y="2049188"/>
            <a:ext cx="7289" cy="16662"/>
          </a:xfrm>
          <a:custGeom>
            <a:avLst/>
            <a:gdLst/>
            <a:ahLst/>
            <a:cxnLst/>
            <a:rect l="l" t="t" r="r" b="b"/>
            <a:pathLst>
              <a:path w="7289" h="16662">
                <a:moveTo>
                  <a:pt x="0" y="8331"/>
                </a:moveTo>
                <a:lnTo>
                  <a:pt x="0" y="12928"/>
                </a:lnTo>
                <a:lnTo>
                  <a:pt x="1638" y="16662"/>
                </a:lnTo>
                <a:lnTo>
                  <a:pt x="3644" y="16662"/>
                </a:lnTo>
                <a:lnTo>
                  <a:pt x="5664" y="16662"/>
                </a:lnTo>
                <a:lnTo>
                  <a:pt x="7289" y="12928"/>
                </a:lnTo>
                <a:lnTo>
                  <a:pt x="7289" y="8331"/>
                </a:lnTo>
                <a:lnTo>
                  <a:pt x="7289" y="3733"/>
                </a:lnTo>
                <a:lnTo>
                  <a:pt x="5664" y="0"/>
                </a:lnTo>
                <a:lnTo>
                  <a:pt x="3644" y="0"/>
                </a:lnTo>
                <a:lnTo>
                  <a:pt x="1638" y="0"/>
                </a:lnTo>
                <a:lnTo>
                  <a:pt x="0" y="3733"/>
                </a:lnTo>
                <a:lnTo>
                  <a:pt x="0" y="83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769411" y="2181993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44"/>
                </a:lnTo>
                <a:lnTo>
                  <a:pt x="1854" y="18999"/>
                </a:lnTo>
                <a:lnTo>
                  <a:pt x="6438" y="18999"/>
                </a:lnTo>
                <a:lnTo>
                  <a:pt x="8305" y="14744"/>
                </a:lnTo>
                <a:lnTo>
                  <a:pt x="8305" y="4267"/>
                </a:lnTo>
                <a:lnTo>
                  <a:pt x="6438" y="0"/>
                </a:lnTo>
                <a:lnTo>
                  <a:pt x="1854" y="0"/>
                </a:lnTo>
                <a:lnTo>
                  <a:pt x="0" y="4267"/>
                </a:lnTo>
                <a:lnTo>
                  <a:pt x="0" y="949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769411" y="2181993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44"/>
                </a:lnTo>
                <a:lnTo>
                  <a:pt x="1854" y="18999"/>
                </a:lnTo>
                <a:lnTo>
                  <a:pt x="4152" y="18999"/>
                </a:lnTo>
                <a:lnTo>
                  <a:pt x="6438" y="18999"/>
                </a:lnTo>
                <a:lnTo>
                  <a:pt x="8305" y="14744"/>
                </a:lnTo>
                <a:lnTo>
                  <a:pt x="8305" y="9499"/>
                </a:lnTo>
                <a:lnTo>
                  <a:pt x="8305" y="4267"/>
                </a:lnTo>
                <a:lnTo>
                  <a:pt x="6438" y="0"/>
                </a:lnTo>
                <a:lnTo>
                  <a:pt x="4152" y="0"/>
                </a:lnTo>
                <a:lnTo>
                  <a:pt x="1854" y="0"/>
                </a:lnTo>
                <a:lnTo>
                  <a:pt x="0" y="4267"/>
                </a:lnTo>
                <a:lnTo>
                  <a:pt x="0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725058" y="2172899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31"/>
                </a:lnTo>
                <a:lnTo>
                  <a:pt x="1866" y="18999"/>
                </a:lnTo>
                <a:lnTo>
                  <a:pt x="6451" y="18999"/>
                </a:lnTo>
                <a:lnTo>
                  <a:pt x="8305" y="14731"/>
                </a:lnTo>
                <a:lnTo>
                  <a:pt x="8305" y="4254"/>
                </a:lnTo>
                <a:lnTo>
                  <a:pt x="6451" y="0"/>
                </a:lnTo>
                <a:lnTo>
                  <a:pt x="1866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725058" y="2172899"/>
            <a:ext cx="8305" cy="18999"/>
          </a:xfrm>
          <a:custGeom>
            <a:avLst/>
            <a:gdLst/>
            <a:ahLst/>
            <a:cxnLst/>
            <a:rect l="l" t="t" r="r" b="b"/>
            <a:pathLst>
              <a:path w="8305" h="18999">
                <a:moveTo>
                  <a:pt x="0" y="9499"/>
                </a:moveTo>
                <a:lnTo>
                  <a:pt x="0" y="14731"/>
                </a:lnTo>
                <a:lnTo>
                  <a:pt x="1866" y="18999"/>
                </a:lnTo>
                <a:lnTo>
                  <a:pt x="4165" y="18999"/>
                </a:lnTo>
                <a:lnTo>
                  <a:pt x="6451" y="18999"/>
                </a:lnTo>
                <a:lnTo>
                  <a:pt x="8305" y="14731"/>
                </a:lnTo>
                <a:lnTo>
                  <a:pt x="8305" y="9499"/>
                </a:lnTo>
                <a:lnTo>
                  <a:pt x="8305" y="4254"/>
                </a:lnTo>
                <a:lnTo>
                  <a:pt x="6451" y="0"/>
                </a:lnTo>
                <a:lnTo>
                  <a:pt x="4165" y="0"/>
                </a:lnTo>
                <a:lnTo>
                  <a:pt x="1866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724038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2" y="29356"/>
                </a:lnTo>
                <a:lnTo>
                  <a:pt x="35667" y="14159"/>
                </a:lnTo>
                <a:lnTo>
                  <a:pt x="28930" y="3817"/>
                </a:lnTo>
                <a:lnTo>
                  <a:pt x="20497" y="0"/>
                </a:lnTo>
                <a:lnTo>
                  <a:pt x="13939" y="2253"/>
                </a:lnTo>
                <a:lnTo>
                  <a:pt x="6721" y="11191"/>
                </a:lnTo>
                <a:lnTo>
                  <a:pt x="1812" y="25380"/>
                </a:lnTo>
                <a:lnTo>
                  <a:pt x="0" y="43154"/>
                </a:lnTo>
                <a:lnTo>
                  <a:pt x="1069" y="56958"/>
                </a:lnTo>
                <a:lnTo>
                  <a:pt x="5313" y="72152"/>
                </a:lnTo>
                <a:lnTo>
                  <a:pt x="12052" y="82492"/>
                </a:lnTo>
                <a:lnTo>
                  <a:pt x="20497" y="86309"/>
                </a:lnTo>
                <a:lnTo>
                  <a:pt x="27042" y="84057"/>
                </a:lnTo>
                <a:lnTo>
                  <a:pt x="34256" y="75120"/>
                </a:lnTo>
                <a:lnTo>
                  <a:pt x="39168" y="60930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724038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68" y="60930"/>
                </a:lnTo>
                <a:lnTo>
                  <a:pt x="34256" y="75120"/>
                </a:lnTo>
                <a:lnTo>
                  <a:pt x="27042" y="84057"/>
                </a:lnTo>
                <a:lnTo>
                  <a:pt x="20497" y="86309"/>
                </a:lnTo>
                <a:lnTo>
                  <a:pt x="12052" y="82492"/>
                </a:lnTo>
                <a:lnTo>
                  <a:pt x="5313" y="72152"/>
                </a:lnTo>
                <a:lnTo>
                  <a:pt x="1069" y="56958"/>
                </a:lnTo>
                <a:lnTo>
                  <a:pt x="0" y="43154"/>
                </a:lnTo>
                <a:lnTo>
                  <a:pt x="1812" y="25380"/>
                </a:lnTo>
                <a:lnTo>
                  <a:pt x="6721" y="11191"/>
                </a:lnTo>
                <a:lnTo>
                  <a:pt x="13939" y="2253"/>
                </a:lnTo>
                <a:lnTo>
                  <a:pt x="20497" y="0"/>
                </a:lnTo>
                <a:lnTo>
                  <a:pt x="28930" y="3817"/>
                </a:lnTo>
                <a:lnTo>
                  <a:pt x="35667" y="14159"/>
                </a:lnTo>
                <a:lnTo>
                  <a:pt x="39912" y="29356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707831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1" y="29351"/>
                </a:lnTo>
                <a:lnTo>
                  <a:pt x="35664" y="14156"/>
                </a:lnTo>
                <a:lnTo>
                  <a:pt x="28924" y="3817"/>
                </a:lnTo>
                <a:lnTo>
                  <a:pt x="20485" y="0"/>
                </a:lnTo>
                <a:lnTo>
                  <a:pt x="13935" y="2251"/>
                </a:lnTo>
                <a:lnTo>
                  <a:pt x="6721" y="11188"/>
                </a:lnTo>
                <a:lnTo>
                  <a:pt x="1812" y="25378"/>
                </a:lnTo>
                <a:lnTo>
                  <a:pt x="0" y="43154"/>
                </a:lnTo>
                <a:lnTo>
                  <a:pt x="1068" y="56952"/>
                </a:lnTo>
                <a:lnTo>
                  <a:pt x="5311" y="72149"/>
                </a:lnTo>
                <a:lnTo>
                  <a:pt x="12047" y="82491"/>
                </a:lnTo>
                <a:lnTo>
                  <a:pt x="20485" y="86309"/>
                </a:lnTo>
                <a:lnTo>
                  <a:pt x="27038" y="84055"/>
                </a:lnTo>
                <a:lnTo>
                  <a:pt x="34255" y="75117"/>
                </a:lnTo>
                <a:lnTo>
                  <a:pt x="39168" y="60928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707831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68" y="60928"/>
                </a:lnTo>
                <a:lnTo>
                  <a:pt x="34255" y="75117"/>
                </a:lnTo>
                <a:lnTo>
                  <a:pt x="27038" y="84055"/>
                </a:lnTo>
                <a:lnTo>
                  <a:pt x="20485" y="86309"/>
                </a:lnTo>
                <a:lnTo>
                  <a:pt x="12047" y="82491"/>
                </a:lnTo>
                <a:lnTo>
                  <a:pt x="5311" y="72149"/>
                </a:lnTo>
                <a:lnTo>
                  <a:pt x="1068" y="56952"/>
                </a:lnTo>
                <a:lnTo>
                  <a:pt x="0" y="43154"/>
                </a:lnTo>
                <a:lnTo>
                  <a:pt x="1812" y="25378"/>
                </a:lnTo>
                <a:lnTo>
                  <a:pt x="6721" y="11188"/>
                </a:lnTo>
                <a:lnTo>
                  <a:pt x="13935" y="2251"/>
                </a:lnTo>
                <a:lnTo>
                  <a:pt x="20485" y="0"/>
                </a:lnTo>
                <a:lnTo>
                  <a:pt x="28924" y="3817"/>
                </a:lnTo>
                <a:lnTo>
                  <a:pt x="35664" y="14156"/>
                </a:lnTo>
                <a:lnTo>
                  <a:pt x="39911" y="29351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691625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1" y="29351"/>
                </a:lnTo>
                <a:lnTo>
                  <a:pt x="35664" y="14156"/>
                </a:lnTo>
                <a:lnTo>
                  <a:pt x="28924" y="3817"/>
                </a:lnTo>
                <a:lnTo>
                  <a:pt x="20485" y="0"/>
                </a:lnTo>
                <a:lnTo>
                  <a:pt x="13935" y="2251"/>
                </a:lnTo>
                <a:lnTo>
                  <a:pt x="6721" y="11188"/>
                </a:lnTo>
                <a:lnTo>
                  <a:pt x="1812" y="25378"/>
                </a:lnTo>
                <a:lnTo>
                  <a:pt x="0" y="43154"/>
                </a:lnTo>
                <a:lnTo>
                  <a:pt x="1068" y="56952"/>
                </a:lnTo>
                <a:lnTo>
                  <a:pt x="5311" y="72149"/>
                </a:lnTo>
                <a:lnTo>
                  <a:pt x="12047" y="82491"/>
                </a:lnTo>
                <a:lnTo>
                  <a:pt x="20485" y="86309"/>
                </a:lnTo>
                <a:lnTo>
                  <a:pt x="27038" y="84055"/>
                </a:lnTo>
                <a:lnTo>
                  <a:pt x="34255" y="75117"/>
                </a:lnTo>
                <a:lnTo>
                  <a:pt x="39168" y="60928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691625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68" y="60928"/>
                </a:lnTo>
                <a:lnTo>
                  <a:pt x="34255" y="75117"/>
                </a:lnTo>
                <a:lnTo>
                  <a:pt x="27038" y="84055"/>
                </a:lnTo>
                <a:lnTo>
                  <a:pt x="20485" y="86309"/>
                </a:lnTo>
                <a:lnTo>
                  <a:pt x="12047" y="82491"/>
                </a:lnTo>
                <a:lnTo>
                  <a:pt x="5311" y="72149"/>
                </a:lnTo>
                <a:lnTo>
                  <a:pt x="1068" y="56952"/>
                </a:lnTo>
                <a:lnTo>
                  <a:pt x="0" y="43154"/>
                </a:lnTo>
                <a:lnTo>
                  <a:pt x="1812" y="25378"/>
                </a:lnTo>
                <a:lnTo>
                  <a:pt x="6721" y="11188"/>
                </a:lnTo>
                <a:lnTo>
                  <a:pt x="13935" y="2251"/>
                </a:lnTo>
                <a:lnTo>
                  <a:pt x="20485" y="0"/>
                </a:lnTo>
                <a:lnTo>
                  <a:pt x="28924" y="3817"/>
                </a:lnTo>
                <a:lnTo>
                  <a:pt x="35664" y="14156"/>
                </a:lnTo>
                <a:lnTo>
                  <a:pt x="39911" y="29351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675411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3" y="29356"/>
                </a:lnTo>
                <a:lnTo>
                  <a:pt x="35671" y="14159"/>
                </a:lnTo>
                <a:lnTo>
                  <a:pt x="28935" y="3817"/>
                </a:lnTo>
                <a:lnTo>
                  <a:pt x="20497" y="0"/>
                </a:lnTo>
                <a:lnTo>
                  <a:pt x="13939" y="2253"/>
                </a:lnTo>
                <a:lnTo>
                  <a:pt x="6721" y="11191"/>
                </a:lnTo>
                <a:lnTo>
                  <a:pt x="1812" y="25380"/>
                </a:lnTo>
                <a:lnTo>
                  <a:pt x="0" y="43154"/>
                </a:lnTo>
                <a:lnTo>
                  <a:pt x="1069" y="56958"/>
                </a:lnTo>
                <a:lnTo>
                  <a:pt x="5313" y="72152"/>
                </a:lnTo>
                <a:lnTo>
                  <a:pt x="12052" y="82492"/>
                </a:lnTo>
                <a:lnTo>
                  <a:pt x="20497" y="86309"/>
                </a:lnTo>
                <a:lnTo>
                  <a:pt x="27047" y="84057"/>
                </a:lnTo>
                <a:lnTo>
                  <a:pt x="34261" y="75120"/>
                </a:lnTo>
                <a:lnTo>
                  <a:pt x="39170" y="60930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675411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70" y="60930"/>
                </a:lnTo>
                <a:lnTo>
                  <a:pt x="34261" y="75120"/>
                </a:lnTo>
                <a:lnTo>
                  <a:pt x="27047" y="84057"/>
                </a:lnTo>
                <a:lnTo>
                  <a:pt x="20497" y="86309"/>
                </a:lnTo>
                <a:lnTo>
                  <a:pt x="12052" y="82492"/>
                </a:lnTo>
                <a:lnTo>
                  <a:pt x="5313" y="72152"/>
                </a:lnTo>
                <a:lnTo>
                  <a:pt x="1069" y="56958"/>
                </a:lnTo>
                <a:lnTo>
                  <a:pt x="0" y="43154"/>
                </a:lnTo>
                <a:lnTo>
                  <a:pt x="1812" y="25380"/>
                </a:lnTo>
                <a:lnTo>
                  <a:pt x="6721" y="11191"/>
                </a:lnTo>
                <a:lnTo>
                  <a:pt x="13939" y="2253"/>
                </a:lnTo>
                <a:lnTo>
                  <a:pt x="20497" y="0"/>
                </a:lnTo>
                <a:lnTo>
                  <a:pt x="28935" y="3817"/>
                </a:lnTo>
                <a:lnTo>
                  <a:pt x="35671" y="14159"/>
                </a:lnTo>
                <a:lnTo>
                  <a:pt x="39913" y="29356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659210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2" y="29351"/>
                </a:lnTo>
                <a:lnTo>
                  <a:pt x="35669" y="14156"/>
                </a:lnTo>
                <a:lnTo>
                  <a:pt x="28929" y="3817"/>
                </a:lnTo>
                <a:lnTo>
                  <a:pt x="20485" y="0"/>
                </a:lnTo>
                <a:lnTo>
                  <a:pt x="13935" y="2251"/>
                </a:lnTo>
                <a:lnTo>
                  <a:pt x="6721" y="11188"/>
                </a:lnTo>
                <a:lnTo>
                  <a:pt x="1812" y="25378"/>
                </a:lnTo>
                <a:lnTo>
                  <a:pt x="0" y="43154"/>
                </a:lnTo>
                <a:lnTo>
                  <a:pt x="1068" y="56952"/>
                </a:lnTo>
                <a:lnTo>
                  <a:pt x="5311" y="72149"/>
                </a:lnTo>
                <a:lnTo>
                  <a:pt x="12047" y="82491"/>
                </a:lnTo>
                <a:lnTo>
                  <a:pt x="20485" y="86309"/>
                </a:lnTo>
                <a:lnTo>
                  <a:pt x="27043" y="84055"/>
                </a:lnTo>
                <a:lnTo>
                  <a:pt x="34260" y="75117"/>
                </a:lnTo>
                <a:lnTo>
                  <a:pt x="39170" y="60928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659210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70" y="60928"/>
                </a:lnTo>
                <a:lnTo>
                  <a:pt x="34260" y="75117"/>
                </a:lnTo>
                <a:lnTo>
                  <a:pt x="27043" y="84055"/>
                </a:lnTo>
                <a:lnTo>
                  <a:pt x="20485" y="86309"/>
                </a:lnTo>
                <a:lnTo>
                  <a:pt x="12047" y="82491"/>
                </a:lnTo>
                <a:lnTo>
                  <a:pt x="5311" y="72149"/>
                </a:lnTo>
                <a:lnTo>
                  <a:pt x="1068" y="56952"/>
                </a:lnTo>
                <a:lnTo>
                  <a:pt x="0" y="43154"/>
                </a:lnTo>
                <a:lnTo>
                  <a:pt x="1812" y="25378"/>
                </a:lnTo>
                <a:lnTo>
                  <a:pt x="6721" y="11188"/>
                </a:lnTo>
                <a:lnTo>
                  <a:pt x="13935" y="2251"/>
                </a:lnTo>
                <a:lnTo>
                  <a:pt x="20485" y="0"/>
                </a:lnTo>
                <a:lnTo>
                  <a:pt x="28929" y="3817"/>
                </a:lnTo>
                <a:lnTo>
                  <a:pt x="35669" y="14156"/>
                </a:lnTo>
                <a:lnTo>
                  <a:pt x="39912" y="29351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642998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3" y="29356"/>
                </a:lnTo>
                <a:lnTo>
                  <a:pt x="35671" y="14159"/>
                </a:lnTo>
                <a:lnTo>
                  <a:pt x="28935" y="3817"/>
                </a:lnTo>
                <a:lnTo>
                  <a:pt x="20497" y="0"/>
                </a:lnTo>
                <a:lnTo>
                  <a:pt x="13939" y="2253"/>
                </a:lnTo>
                <a:lnTo>
                  <a:pt x="6721" y="11191"/>
                </a:lnTo>
                <a:lnTo>
                  <a:pt x="1812" y="25380"/>
                </a:lnTo>
                <a:lnTo>
                  <a:pt x="0" y="43154"/>
                </a:lnTo>
                <a:lnTo>
                  <a:pt x="1069" y="56958"/>
                </a:lnTo>
                <a:lnTo>
                  <a:pt x="5313" y="72152"/>
                </a:lnTo>
                <a:lnTo>
                  <a:pt x="12052" y="82492"/>
                </a:lnTo>
                <a:lnTo>
                  <a:pt x="20497" y="86309"/>
                </a:lnTo>
                <a:lnTo>
                  <a:pt x="27047" y="84057"/>
                </a:lnTo>
                <a:lnTo>
                  <a:pt x="34261" y="75120"/>
                </a:lnTo>
                <a:lnTo>
                  <a:pt x="39170" y="60930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642998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70" y="60930"/>
                </a:lnTo>
                <a:lnTo>
                  <a:pt x="34261" y="75120"/>
                </a:lnTo>
                <a:lnTo>
                  <a:pt x="27047" y="84057"/>
                </a:lnTo>
                <a:lnTo>
                  <a:pt x="20497" y="86309"/>
                </a:lnTo>
                <a:lnTo>
                  <a:pt x="12052" y="82492"/>
                </a:lnTo>
                <a:lnTo>
                  <a:pt x="5313" y="72152"/>
                </a:lnTo>
                <a:lnTo>
                  <a:pt x="1069" y="56958"/>
                </a:lnTo>
                <a:lnTo>
                  <a:pt x="0" y="43154"/>
                </a:lnTo>
                <a:lnTo>
                  <a:pt x="1812" y="25380"/>
                </a:lnTo>
                <a:lnTo>
                  <a:pt x="6721" y="11191"/>
                </a:lnTo>
                <a:lnTo>
                  <a:pt x="13939" y="2253"/>
                </a:lnTo>
                <a:lnTo>
                  <a:pt x="20497" y="0"/>
                </a:lnTo>
                <a:lnTo>
                  <a:pt x="28935" y="3817"/>
                </a:lnTo>
                <a:lnTo>
                  <a:pt x="35671" y="14159"/>
                </a:lnTo>
                <a:lnTo>
                  <a:pt x="39913" y="29356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626790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3" y="29356"/>
                </a:lnTo>
                <a:lnTo>
                  <a:pt x="35671" y="14159"/>
                </a:lnTo>
                <a:lnTo>
                  <a:pt x="28935" y="3817"/>
                </a:lnTo>
                <a:lnTo>
                  <a:pt x="20497" y="0"/>
                </a:lnTo>
                <a:lnTo>
                  <a:pt x="13944" y="2253"/>
                </a:lnTo>
                <a:lnTo>
                  <a:pt x="6726" y="11191"/>
                </a:lnTo>
                <a:lnTo>
                  <a:pt x="1814" y="25380"/>
                </a:lnTo>
                <a:lnTo>
                  <a:pt x="0" y="43154"/>
                </a:lnTo>
                <a:lnTo>
                  <a:pt x="1071" y="56958"/>
                </a:lnTo>
                <a:lnTo>
                  <a:pt x="5318" y="72152"/>
                </a:lnTo>
                <a:lnTo>
                  <a:pt x="12058" y="82492"/>
                </a:lnTo>
                <a:lnTo>
                  <a:pt x="20497" y="86309"/>
                </a:lnTo>
                <a:lnTo>
                  <a:pt x="27047" y="84057"/>
                </a:lnTo>
                <a:lnTo>
                  <a:pt x="34261" y="75120"/>
                </a:lnTo>
                <a:lnTo>
                  <a:pt x="39170" y="60930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626790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70" y="60930"/>
                </a:lnTo>
                <a:lnTo>
                  <a:pt x="34261" y="75120"/>
                </a:lnTo>
                <a:lnTo>
                  <a:pt x="27047" y="84057"/>
                </a:lnTo>
                <a:lnTo>
                  <a:pt x="20497" y="86309"/>
                </a:lnTo>
                <a:lnTo>
                  <a:pt x="12058" y="82492"/>
                </a:lnTo>
                <a:lnTo>
                  <a:pt x="5318" y="72152"/>
                </a:lnTo>
                <a:lnTo>
                  <a:pt x="1071" y="56958"/>
                </a:lnTo>
                <a:lnTo>
                  <a:pt x="0" y="43154"/>
                </a:lnTo>
                <a:lnTo>
                  <a:pt x="1814" y="25380"/>
                </a:lnTo>
                <a:lnTo>
                  <a:pt x="6726" y="11191"/>
                </a:lnTo>
                <a:lnTo>
                  <a:pt x="13944" y="2253"/>
                </a:lnTo>
                <a:lnTo>
                  <a:pt x="20497" y="0"/>
                </a:lnTo>
                <a:lnTo>
                  <a:pt x="28935" y="3817"/>
                </a:lnTo>
                <a:lnTo>
                  <a:pt x="35671" y="14159"/>
                </a:lnTo>
                <a:lnTo>
                  <a:pt x="39913" y="29356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610583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3" y="29356"/>
                </a:lnTo>
                <a:lnTo>
                  <a:pt x="35671" y="14159"/>
                </a:lnTo>
                <a:lnTo>
                  <a:pt x="28935" y="3817"/>
                </a:lnTo>
                <a:lnTo>
                  <a:pt x="20497" y="0"/>
                </a:lnTo>
                <a:lnTo>
                  <a:pt x="13944" y="2253"/>
                </a:lnTo>
                <a:lnTo>
                  <a:pt x="6726" y="11191"/>
                </a:lnTo>
                <a:lnTo>
                  <a:pt x="1814" y="25380"/>
                </a:lnTo>
                <a:lnTo>
                  <a:pt x="0" y="43154"/>
                </a:lnTo>
                <a:lnTo>
                  <a:pt x="1071" y="56958"/>
                </a:lnTo>
                <a:lnTo>
                  <a:pt x="5318" y="72152"/>
                </a:lnTo>
                <a:lnTo>
                  <a:pt x="12058" y="82492"/>
                </a:lnTo>
                <a:lnTo>
                  <a:pt x="20497" y="86309"/>
                </a:lnTo>
                <a:lnTo>
                  <a:pt x="27047" y="84057"/>
                </a:lnTo>
                <a:lnTo>
                  <a:pt x="34261" y="75120"/>
                </a:lnTo>
                <a:lnTo>
                  <a:pt x="39170" y="60930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610583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70" y="60930"/>
                </a:lnTo>
                <a:lnTo>
                  <a:pt x="34261" y="75120"/>
                </a:lnTo>
                <a:lnTo>
                  <a:pt x="27047" y="84057"/>
                </a:lnTo>
                <a:lnTo>
                  <a:pt x="20497" y="86309"/>
                </a:lnTo>
                <a:lnTo>
                  <a:pt x="12058" y="82492"/>
                </a:lnTo>
                <a:lnTo>
                  <a:pt x="5318" y="72152"/>
                </a:lnTo>
                <a:lnTo>
                  <a:pt x="1071" y="56958"/>
                </a:lnTo>
                <a:lnTo>
                  <a:pt x="0" y="43154"/>
                </a:lnTo>
                <a:lnTo>
                  <a:pt x="1814" y="25380"/>
                </a:lnTo>
                <a:lnTo>
                  <a:pt x="6726" y="11191"/>
                </a:lnTo>
                <a:lnTo>
                  <a:pt x="13944" y="2253"/>
                </a:lnTo>
                <a:lnTo>
                  <a:pt x="20497" y="0"/>
                </a:lnTo>
                <a:lnTo>
                  <a:pt x="28935" y="3817"/>
                </a:lnTo>
                <a:lnTo>
                  <a:pt x="35671" y="14159"/>
                </a:lnTo>
                <a:lnTo>
                  <a:pt x="39913" y="29356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594383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1" y="29351"/>
                </a:lnTo>
                <a:lnTo>
                  <a:pt x="35664" y="14156"/>
                </a:lnTo>
                <a:lnTo>
                  <a:pt x="28924" y="3817"/>
                </a:lnTo>
                <a:lnTo>
                  <a:pt x="20485" y="0"/>
                </a:lnTo>
                <a:lnTo>
                  <a:pt x="13935" y="2251"/>
                </a:lnTo>
                <a:lnTo>
                  <a:pt x="6721" y="11188"/>
                </a:lnTo>
                <a:lnTo>
                  <a:pt x="1812" y="25378"/>
                </a:lnTo>
                <a:lnTo>
                  <a:pt x="0" y="43154"/>
                </a:lnTo>
                <a:lnTo>
                  <a:pt x="1068" y="56952"/>
                </a:lnTo>
                <a:lnTo>
                  <a:pt x="5311" y="72149"/>
                </a:lnTo>
                <a:lnTo>
                  <a:pt x="12047" y="82491"/>
                </a:lnTo>
                <a:lnTo>
                  <a:pt x="20485" y="86309"/>
                </a:lnTo>
                <a:lnTo>
                  <a:pt x="27038" y="84055"/>
                </a:lnTo>
                <a:lnTo>
                  <a:pt x="34255" y="75117"/>
                </a:lnTo>
                <a:lnTo>
                  <a:pt x="39168" y="60928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594383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68" y="60928"/>
                </a:lnTo>
                <a:lnTo>
                  <a:pt x="34255" y="75117"/>
                </a:lnTo>
                <a:lnTo>
                  <a:pt x="27038" y="84055"/>
                </a:lnTo>
                <a:lnTo>
                  <a:pt x="20485" y="86309"/>
                </a:lnTo>
                <a:lnTo>
                  <a:pt x="12047" y="82491"/>
                </a:lnTo>
                <a:lnTo>
                  <a:pt x="5311" y="72149"/>
                </a:lnTo>
                <a:lnTo>
                  <a:pt x="1068" y="56952"/>
                </a:lnTo>
                <a:lnTo>
                  <a:pt x="0" y="43154"/>
                </a:lnTo>
                <a:lnTo>
                  <a:pt x="1812" y="25378"/>
                </a:lnTo>
                <a:lnTo>
                  <a:pt x="6721" y="11188"/>
                </a:lnTo>
                <a:lnTo>
                  <a:pt x="13935" y="2251"/>
                </a:lnTo>
                <a:lnTo>
                  <a:pt x="20485" y="0"/>
                </a:lnTo>
                <a:lnTo>
                  <a:pt x="28924" y="3817"/>
                </a:lnTo>
                <a:lnTo>
                  <a:pt x="35664" y="14156"/>
                </a:lnTo>
                <a:lnTo>
                  <a:pt x="39911" y="29351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578177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1" y="29351"/>
                </a:lnTo>
                <a:lnTo>
                  <a:pt x="35664" y="14156"/>
                </a:lnTo>
                <a:lnTo>
                  <a:pt x="28924" y="3817"/>
                </a:lnTo>
                <a:lnTo>
                  <a:pt x="20485" y="0"/>
                </a:lnTo>
                <a:lnTo>
                  <a:pt x="13935" y="2251"/>
                </a:lnTo>
                <a:lnTo>
                  <a:pt x="6721" y="11188"/>
                </a:lnTo>
                <a:lnTo>
                  <a:pt x="1812" y="25378"/>
                </a:lnTo>
                <a:lnTo>
                  <a:pt x="0" y="43154"/>
                </a:lnTo>
                <a:lnTo>
                  <a:pt x="1068" y="56952"/>
                </a:lnTo>
                <a:lnTo>
                  <a:pt x="5311" y="72149"/>
                </a:lnTo>
                <a:lnTo>
                  <a:pt x="12047" y="82491"/>
                </a:lnTo>
                <a:lnTo>
                  <a:pt x="20485" y="86309"/>
                </a:lnTo>
                <a:lnTo>
                  <a:pt x="27038" y="84055"/>
                </a:lnTo>
                <a:lnTo>
                  <a:pt x="34255" y="75117"/>
                </a:lnTo>
                <a:lnTo>
                  <a:pt x="39168" y="60928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578177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68" y="60928"/>
                </a:lnTo>
                <a:lnTo>
                  <a:pt x="34255" y="75117"/>
                </a:lnTo>
                <a:lnTo>
                  <a:pt x="27038" y="84055"/>
                </a:lnTo>
                <a:lnTo>
                  <a:pt x="20485" y="86309"/>
                </a:lnTo>
                <a:lnTo>
                  <a:pt x="12047" y="82491"/>
                </a:lnTo>
                <a:lnTo>
                  <a:pt x="5311" y="72149"/>
                </a:lnTo>
                <a:lnTo>
                  <a:pt x="1068" y="56952"/>
                </a:lnTo>
                <a:lnTo>
                  <a:pt x="0" y="43154"/>
                </a:lnTo>
                <a:lnTo>
                  <a:pt x="1812" y="25378"/>
                </a:lnTo>
                <a:lnTo>
                  <a:pt x="6721" y="11188"/>
                </a:lnTo>
                <a:lnTo>
                  <a:pt x="13935" y="2251"/>
                </a:lnTo>
                <a:lnTo>
                  <a:pt x="20485" y="0"/>
                </a:lnTo>
                <a:lnTo>
                  <a:pt x="28924" y="3817"/>
                </a:lnTo>
                <a:lnTo>
                  <a:pt x="35664" y="14156"/>
                </a:lnTo>
                <a:lnTo>
                  <a:pt x="39911" y="29351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561970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911" y="29351"/>
                </a:lnTo>
                <a:lnTo>
                  <a:pt x="35664" y="14156"/>
                </a:lnTo>
                <a:lnTo>
                  <a:pt x="28924" y="3817"/>
                </a:lnTo>
                <a:lnTo>
                  <a:pt x="20485" y="0"/>
                </a:lnTo>
                <a:lnTo>
                  <a:pt x="13935" y="2251"/>
                </a:lnTo>
                <a:lnTo>
                  <a:pt x="6721" y="11188"/>
                </a:lnTo>
                <a:lnTo>
                  <a:pt x="1812" y="25378"/>
                </a:lnTo>
                <a:lnTo>
                  <a:pt x="0" y="43154"/>
                </a:lnTo>
                <a:lnTo>
                  <a:pt x="1068" y="56952"/>
                </a:lnTo>
                <a:lnTo>
                  <a:pt x="5311" y="72149"/>
                </a:lnTo>
                <a:lnTo>
                  <a:pt x="12047" y="82491"/>
                </a:lnTo>
                <a:lnTo>
                  <a:pt x="20485" y="86309"/>
                </a:lnTo>
                <a:lnTo>
                  <a:pt x="27038" y="84055"/>
                </a:lnTo>
                <a:lnTo>
                  <a:pt x="34255" y="75117"/>
                </a:lnTo>
                <a:lnTo>
                  <a:pt x="39168" y="60928"/>
                </a:lnTo>
                <a:lnTo>
                  <a:pt x="40982" y="4315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561970" y="2082460"/>
            <a:ext cx="40982" cy="86309"/>
          </a:xfrm>
          <a:custGeom>
            <a:avLst/>
            <a:gdLst/>
            <a:ahLst/>
            <a:cxnLst/>
            <a:rect l="l" t="t" r="r" b="b"/>
            <a:pathLst>
              <a:path w="40982" h="86309">
                <a:moveTo>
                  <a:pt x="40982" y="43154"/>
                </a:moveTo>
                <a:lnTo>
                  <a:pt x="39168" y="60928"/>
                </a:lnTo>
                <a:lnTo>
                  <a:pt x="34255" y="75117"/>
                </a:lnTo>
                <a:lnTo>
                  <a:pt x="27038" y="84055"/>
                </a:lnTo>
                <a:lnTo>
                  <a:pt x="20485" y="86309"/>
                </a:lnTo>
                <a:lnTo>
                  <a:pt x="12047" y="82491"/>
                </a:lnTo>
                <a:lnTo>
                  <a:pt x="5311" y="72149"/>
                </a:lnTo>
                <a:lnTo>
                  <a:pt x="1068" y="56952"/>
                </a:lnTo>
                <a:lnTo>
                  <a:pt x="0" y="43154"/>
                </a:lnTo>
                <a:lnTo>
                  <a:pt x="1812" y="25378"/>
                </a:lnTo>
                <a:lnTo>
                  <a:pt x="6721" y="11188"/>
                </a:lnTo>
                <a:lnTo>
                  <a:pt x="13935" y="2251"/>
                </a:lnTo>
                <a:lnTo>
                  <a:pt x="20485" y="0"/>
                </a:lnTo>
                <a:lnTo>
                  <a:pt x="28924" y="3817"/>
                </a:lnTo>
                <a:lnTo>
                  <a:pt x="35664" y="14156"/>
                </a:lnTo>
                <a:lnTo>
                  <a:pt x="39911" y="29351"/>
                </a:lnTo>
                <a:lnTo>
                  <a:pt x="40982" y="43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440457" y="2066938"/>
            <a:ext cx="154457" cy="11725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440462" y="2066937"/>
            <a:ext cx="154457" cy="117259"/>
          </a:xfrm>
          <a:custGeom>
            <a:avLst/>
            <a:gdLst/>
            <a:ahLst/>
            <a:cxnLst/>
            <a:rect l="l" t="t" r="r" b="b"/>
            <a:pathLst>
              <a:path w="154457" h="117259">
                <a:moveTo>
                  <a:pt x="129705" y="0"/>
                </a:moveTo>
                <a:lnTo>
                  <a:pt x="24752" y="0"/>
                </a:lnTo>
                <a:lnTo>
                  <a:pt x="16946" y="2976"/>
                </a:lnTo>
                <a:lnTo>
                  <a:pt x="10162" y="11267"/>
                </a:lnTo>
                <a:lnTo>
                  <a:pt x="4805" y="23910"/>
                </a:lnTo>
                <a:lnTo>
                  <a:pt x="1283" y="39947"/>
                </a:lnTo>
                <a:lnTo>
                  <a:pt x="0" y="58417"/>
                </a:lnTo>
                <a:lnTo>
                  <a:pt x="0" y="58623"/>
                </a:lnTo>
                <a:lnTo>
                  <a:pt x="1256" y="77117"/>
                </a:lnTo>
                <a:lnTo>
                  <a:pt x="4756" y="93186"/>
                </a:lnTo>
                <a:lnTo>
                  <a:pt x="10093" y="105872"/>
                </a:lnTo>
                <a:lnTo>
                  <a:pt x="16862" y="114216"/>
                </a:lnTo>
                <a:lnTo>
                  <a:pt x="24752" y="117259"/>
                </a:lnTo>
                <a:lnTo>
                  <a:pt x="129705" y="117259"/>
                </a:lnTo>
                <a:lnTo>
                  <a:pt x="137509" y="114283"/>
                </a:lnTo>
                <a:lnTo>
                  <a:pt x="144293" y="105995"/>
                </a:lnTo>
                <a:lnTo>
                  <a:pt x="149649" y="93353"/>
                </a:lnTo>
                <a:lnTo>
                  <a:pt x="153172" y="77317"/>
                </a:lnTo>
                <a:lnTo>
                  <a:pt x="154457" y="58846"/>
                </a:lnTo>
                <a:lnTo>
                  <a:pt x="154457" y="58623"/>
                </a:lnTo>
                <a:lnTo>
                  <a:pt x="153200" y="40132"/>
                </a:lnTo>
                <a:lnTo>
                  <a:pt x="149699" y="24064"/>
                </a:lnTo>
                <a:lnTo>
                  <a:pt x="144360" y="11379"/>
                </a:lnTo>
                <a:lnTo>
                  <a:pt x="137589" y="3038"/>
                </a:lnTo>
                <a:lnTo>
                  <a:pt x="1297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391030" y="2073783"/>
            <a:ext cx="1080147" cy="10355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391026" y="2073790"/>
            <a:ext cx="1080147" cy="103543"/>
          </a:xfrm>
          <a:custGeom>
            <a:avLst/>
            <a:gdLst/>
            <a:ahLst/>
            <a:cxnLst/>
            <a:rect l="l" t="t" r="r" b="b"/>
            <a:pathLst>
              <a:path w="1080147" h="103543">
                <a:moveTo>
                  <a:pt x="1061389" y="0"/>
                </a:moveTo>
                <a:lnTo>
                  <a:pt x="18757" y="0"/>
                </a:lnTo>
                <a:lnTo>
                  <a:pt x="11981" y="3480"/>
                </a:lnTo>
                <a:lnTo>
                  <a:pt x="6305" y="13049"/>
                </a:lnTo>
                <a:lnTo>
                  <a:pt x="2203" y="27401"/>
                </a:lnTo>
                <a:lnTo>
                  <a:pt x="148" y="45229"/>
                </a:lnTo>
                <a:lnTo>
                  <a:pt x="0" y="51777"/>
                </a:lnTo>
                <a:lnTo>
                  <a:pt x="1261" y="70478"/>
                </a:lnTo>
                <a:lnTo>
                  <a:pt x="4728" y="86143"/>
                </a:lnTo>
                <a:lnTo>
                  <a:pt x="9929" y="97465"/>
                </a:lnTo>
                <a:lnTo>
                  <a:pt x="16391" y="103135"/>
                </a:lnTo>
                <a:lnTo>
                  <a:pt x="18757" y="103543"/>
                </a:lnTo>
                <a:lnTo>
                  <a:pt x="1061389" y="103543"/>
                </a:lnTo>
                <a:lnTo>
                  <a:pt x="1079999" y="58306"/>
                </a:lnTo>
                <a:lnTo>
                  <a:pt x="1080147" y="51777"/>
                </a:lnTo>
                <a:lnTo>
                  <a:pt x="1078887" y="33074"/>
                </a:lnTo>
                <a:lnTo>
                  <a:pt x="1075420" y="17407"/>
                </a:lnTo>
                <a:lnTo>
                  <a:pt x="1070221" y="6083"/>
                </a:lnTo>
                <a:lnTo>
                  <a:pt x="1063762" y="409"/>
                </a:lnTo>
                <a:lnTo>
                  <a:pt x="10613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48607" y="1961222"/>
            <a:ext cx="43497" cy="107289"/>
          </a:xfrm>
          <a:custGeom>
            <a:avLst/>
            <a:gdLst/>
            <a:ahLst/>
            <a:cxnLst/>
            <a:rect l="l" t="t" r="r" b="b"/>
            <a:pathLst>
              <a:path w="43497" h="107289">
                <a:moveTo>
                  <a:pt x="43497" y="107200"/>
                </a:moveTo>
                <a:lnTo>
                  <a:pt x="0" y="0"/>
                </a:lnTo>
                <a:lnTo>
                  <a:pt x="15024" y="107289"/>
                </a:lnTo>
                <a:lnTo>
                  <a:pt x="43497" y="10720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448607" y="1961222"/>
            <a:ext cx="43497" cy="107289"/>
          </a:xfrm>
          <a:custGeom>
            <a:avLst/>
            <a:gdLst/>
            <a:ahLst/>
            <a:cxnLst/>
            <a:rect l="l" t="t" r="r" b="b"/>
            <a:pathLst>
              <a:path w="43497" h="107289">
                <a:moveTo>
                  <a:pt x="43497" y="107200"/>
                </a:moveTo>
                <a:lnTo>
                  <a:pt x="0" y="0"/>
                </a:lnTo>
                <a:lnTo>
                  <a:pt x="15024" y="107289"/>
                </a:lnTo>
                <a:lnTo>
                  <a:pt x="43497" y="1072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448616" y="1953680"/>
            <a:ext cx="83439" cy="114744"/>
          </a:xfrm>
          <a:custGeom>
            <a:avLst/>
            <a:gdLst/>
            <a:ahLst/>
            <a:cxnLst/>
            <a:rect l="l" t="t" r="r" b="b"/>
            <a:pathLst>
              <a:path w="83438" h="114744">
                <a:moveTo>
                  <a:pt x="83438" y="114630"/>
                </a:moveTo>
                <a:lnTo>
                  <a:pt x="30810" y="0"/>
                </a:lnTo>
                <a:lnTo>
                  <a:pt x="355" y="88"/>
                </a:lnTo>
                <a:lnTo>
                  <a:pt x="0" y="7543"/>
                </a:lnTo>
                <a:lnTo>
                  <a:pt x="43484" y="114744"/>
                </a:lnTo>
                <a:lnTo>
                  <a:pt x="83438" y="11463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448616" y="1953680"/>
            <a:ext cx="83439" cy="114744"/>
          </a:xfrm>
          <a:custGeom>
            <a:avLst/>
            <a:gdLst/>
            <a:ahLst/>
            <a:cxnLst/>
            <a:rect l="l" t="t" r="r" b="b"/>
            <a:pathLst>
              <a:path w="83438" h="114744">
                <a:moveTo>
                  <a:pt x="83438" y="114630"/>
                </a:moveTo>
                <a:lnTo>
                  <a:pt x="30810" y="0"/>
                </a:lnTo>
                <a:lnTo>
                  <a:pt x="355" y="88"/>
                </a:lnTo>
                <a:lnTo>
                  <a:pt x="0" y="7543"/>
                </a:lnTo>
                <a:lnTo>
                  <a:pt x="43484" y="114744"/>
                </a:lnTo>
                <a:lnTo>
                  <a:pt x="83438" y="114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513776" y="2146718"/>
            <a:ext cx="85750" cy="171119"/>
          </a:xfrm>
          <a:custGeom>
            <a:avLst/>
            <a:gdLst/>
            <a:ahLst/>
            <a:cxnLst/>
            <a:rect l="l" t="t" r="r" b="b"/>
            <a:pathLst>
              <a:path w="85750" h="171119">
                <a:moveTo>
                  <a:pt x="0" y="139"/>
                </a:moveTo>
                <a:lnTo>
                  <a:pt x="53873" y="171119"/>
                </a:lnTo>
                <a:lnTo>
                  <a:pt x="85750" y="171030"/>
                </a:lnTo>
                <a:lnTo>
                  <a:pt x="51244" y="0"/>
                </a:lnTo>
                <a:lnTo>
                  <a:pt x="0" y="139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513776" y="2146718"/>
            <a:ext cx="85750" cy="171119"/>
          </a:xfrm>
          <a:custGeom>
            <a:avLst/>
            <a:gdLst/>
            <a:ahLst/>
            <a:cxnLst/>
            <a:rect l="l" t="t" r="r" b="b"/>
            <a:pathLst>
              <a:path w="85750" h="171119">
                <a:moveTo>
                  <a:pt x="0" y="139"/>
                </a:moveTo>
                <a:lnTo>
                  <a:pt x="51244" y="0"/>
                </a:lnTo>
                <a:lnTo>
                  <a:pt x="85750" y="171030"/>
                </a:lnTo>
                <a:lnTo>
                  <a:pt x="53873" y="171119"/>
                </a:lnTo>
                <a:lnTo>
                  <a:pt x="0" y="1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493356" y="2146857"/>
            <a:ext cx="74295" cy="170992"/>
          </a:xfrm>
          <a:custGeom>
            <a:avLst/>
            <a:gdLst/>
            <a:ahLst/>
            <a:cxnLst/>
            <a:rect l="l" t="t" r="r" b="b"/>
            <a:pathLst>
              <a:path w="74295" h="170992">
                <a:moveTo>
                  <a:pt x="65265" y="170992"/>
                </a:moveTo>
                <a:lnTo>
                  <a:pt x="74295" y="170980"/>
                </a:lnTo>
                <a:lnTo>
                  <a:pt x="20421" y="0"/>
                </a:lnTo>
                <a:lnTo>
                  <a:pt x="15329" y="16790"/>
                </a:lnTo>
                <a:lnTo>
                  <a:pt x="10500" y="23726"/>
                </a:lnTo>
                <a:lnTo>
                  <a:pt x="9677" y="24574"/>
                </a:lnTo>
                <a:lnTo>
                  <a:pt x="4203" y="30187"/>
                </a:lnTo>
                <a:lnTo>
                  <a:pt x="0" y="33845"/>
                </a:lnTo>
                <a:lnTo>
                  <a:pt x="65265" y="17099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493356" y="2146857"/>
            <a:ext cx="74295" cy="170992"/>
          </a:xfrm>
          <a:custGeom>
            <a:avLst/>
            <a:gdLst/>
            <a:ahLst/>
            <a:cxnLst/>
            <a:rect l="l" t="t" r="r" b="b"/>
            <a:pathLst>
              <a:path w="74295" h="170992">
                <a:moveTo>
                  <a:pt x="20421" y="0"/>
                </a:moveTo>
                <a:lnTo>
                  <a:pt x="15329" y="16790"/>
                </a:lnTo>
                <a:lnTo>
                  <a:pt x="10500" y="23726"/>
                </a:lnTo>
                <a:lnTo>
                  <a:pt x="9677" y="24574"/>
                </a:lnTo>
                <a:lnTo>
                  <a:pt x="4203" y="30187"/>
                </a:lnTo>
                <a:lnTo>
                  <a:pt x="0" y="33845"/>
                </a:lnTo>
                <a:lnTo>
                  <a:pt x="65265" y="170992"/>
                </a:lnTo>
                <a:lnTo>
                  <a:pt x="74295" y="170980"/>
                </a:lnTo>
                <a:lnTo>
                  <a:pt x="204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375003" y="1288483"/>
            <a:ext cx="42303" cy="191071"/>
          </a:xfrm>
          <a:custGeom>
            <a:avLst/>
            <a:gdLst/>
            <a:ahLst/>
            <a:cxnLst/>
            <a:rect l="l" t="t" r="r" b="b"/>
            <a:pathLst>
              <a:path w="42303" h="191071">
                <a:moveTo>
                  <a:pt x="42303" y="191071"/>
                </a:moveTo>
                <a:lnTo>
                  <a:pt x="42303" y="25806"/>
                </a:lnTo>
                <a:lnTo>
                  <a:pt x="0" y="0"/>
                </a:lnTo>
                <a:lnTo>
                  <a:pt x="0" y="182930"/>
                </a:lnTo>
                <a:lnTo>
                  <a:pt x="42303" y="191071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375003" y="1288483"/>
            <a:ext cx="42303" cy="191071"/>
          </a:xfrm>
          <a:custGeom>
            <a:avLst/>
            <a:gdLst/>
            <a:ahLst/>
            <a:cxnLst/>
            <a:rect l="l" t="t" r="r" b="b"/>
            <a:pathLst>
              <a:path w="42303" h="191071">
                <a:moveTo>
                  <a:pt x="42303" y="191071"/>
                </a:moveTo>
                <a:lnTo>
                  <a:pt x="0" y="182930"/>
                </a:lnTo>
                <a:lnTo>
                  <a:pt x="0" y="0"/>
                </a:lnTo>
                <a:lnTo>
                  <a:pt x="42303" y="25806"/>
                </a:lnTo>
                <a:lnTo>
                  <a:pt x="42303" y="1910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368899" y="1288491"/>
            <a:ext cx="0" cy="182930"/>
          </a:xfrm>
          <a:custGeom>
            <a:avLst/>
            <a:gdLst/>
            <a:ahLst/>
            <a:cxnLst/>
            <a:rect l="l" t="t" r="r" b="b"/>
            <a:pathLst>
              <a:path h="182930">
                <a:moveTo>
                  <a:pt x="0" y="0"/>
                </a:moveTo>
                <a:lnTo>
                  <a:pt x="0" y="182930"/>
                </a:lnTo>
              </a:path>
            </a:pathLst>
          </a:custGeom>
          <a:ln w="13474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368899" y="1284967"/>
            <a:ext cx="0" cy="189979"/>
          </a:xfrm>
          <a:custGeom>
            <a:avLst/>
            <a:gdLst/>
            <a:ahLst/>
            <a:cxnLst/>
            <a:rect l="l" t="t" r="r" b="b"/>
            <a:pathLst>
              <a:path h="189979">
                <a:moveTo>
                  <a:pt x="0" y="0"/>
                </a:moveTo>
                <a:lnTo>
                  <a:pt x="0" y="189979"/>
                </a:lnTo>
              </a:path>
            </a:pathLst>
          </a:custGeom>
          <a:ln w="205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62792" y="1471413"/>
            <a:ext cx="54508" cy="8140"/>
          </a:xfrm>
          <a:custGeom>
            <a:avLst/>
            <a:gdLst/>
            <a:ahLst/>
            <a:cxnLst/>
            <a:rect l="l" t="t" r="r" b="b"/>
            <a:pathLst>
              <a:path w="54508" h="8140">
                <a:moveTo>
                  <a:pt x="45097" y="8140"/>
                </a:moveTo>
                <a:lnTo>
                  <a:pt x="54508" y="8140"/>
                </a:lnTo>
                <a:lnTo>
                  <a:pt x="12204" y="0"/>
                </a:lnTo>
                <a:lnTo>
                  <a:pt x="0" y="0"/>
                </a:lnTo>
                <a:lnTo>
                  <a:pt x="45097" y="814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362792" y="1471413"/>
            <a:ext cx="54508" cy="8140"/>
          </a:xfrm>
          <a:custGeom>
            <a:avLst/>
            <a:gdLst/>
            <a:ahLst/>
            <a:cxnLst/>
            <a:rect l="l" t="t" r="r" b="b"/>
            <a:pathLst>
              <a:path w="54508" h="8140">
                <a:moveTo>
                  <a:pt x="45097" y="8140"/>
                </a:moveTo>
                <a:lnTo>
                  <a:pt x="54508" y="8140"/>
                </a:lnTo>
                <a:lnTo>
                  <a:pt x="12204" y="0"/>
                </a:lnTo>
                <a:lnTo>
                  <a:pt x="0" y="0"/>
                </a:lnTo>
                <a:lnTo>
                  <a:pt x="45097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384604" y="1308061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32"/>
                </a:lnTo>
                <a:lnTo>
                  <a:pt x="990" y="18986"/>
                </a:lnTo>
                <a:lnTo>
                  <a:pt x="3441" y="18986"/>
                </a:lnTo>
                <a:lnTo>
                  <a:pt x="4419" y="14732"/>
                </a:lnTo>
                <a:lnTo>
                  <a:pt x="4419" y="94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384604" y="1308061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14732"/>
                </a:lnTo>
                <a:lnTo>
                  <a:pt x="3441" y="18986"/>
                </a:lnTo>
                <a:lnTo>
                  <a:pt x="2222" y="18986"/>
                </a:lnTo>
                <a:lnTo>
                  <a:pt x="990" y="18986"/>
                </a:lnTo>
                <a:lnTo>
                  <a:pt x="0" y="14732"/>
                </a:lnTo>
                <a:lnTo>
                  <a:pt x="0" y="9486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407659" y="1325003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73"/>
                </a:moveTo>
                <a:lnTo>
                  <a:pt x="2920" y="2806"/>
                </a:lnTo>
                <a:lnTo>
                  <a:pt x="2260" y="0"/>
                </a:lnTo>
                <a:lnTo>
                  <a:pt x="647" y="0"/>
                </a:lnTo>
                <a:lnTo>
                  <a:pt x="0" y="2806"/>
                </a:lnTo>
                <a:lnTo>
                  <a:pt x="0" y="9740"/>
                </a:lnTo>
                <a:lnTo>
                  <a:pt x="647" y="12560"/>
                </a:lnTo>
                <a:lnTo>
                  <a:pt x="2260" y="12560"/>
                </a:lnTo>
                <a:lnTo>
                  <a:pt x="2920" y="9740"/>
                </a:lnTo>
                <a:lnTo>
                  <a:pt x="2920" y="6273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407659" y="1325003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73"/>
                </a:moveTo>
                <a:lnTo>
                  <a:pt x="2920" y="9740"/>
                </a:lnTo>
                <a:lnTo>
                  <a:pt x="2260" y="12560"/>
                </a:lnTo>
                <a:lnTo>
                  <a:pt x="1460" y="12560"/>
                </a:lnTo>
                <a:lnTo>
                  <a:pt x="647" y="12560"/>
                </a:lnTo>
                <a:lnTo>
                  <a:pt x="0" y="9740"/>
                </a:lnTo>
                <a:lnTo>
                  <a:pt x="0" y="6273"/>
                </a:lnTo>
                <a:lnTo>
                  <a:pt x="0" y="2806"/>
                </a:lnTo>
                <a:lnTo>
                  <a:pt x="647" y="0"/>
                </a:lnTo>
                <a:lnTo>
                  <a:pt x="1460" y="0"/>
                </a:lnTo>
                <a:lnTo>
                  <a:pt x="2260" y="0"/>
                </a:lnTo>
                <a:lnTo>
                  <a:pt x="2920" y="2806"/>
                </a:lnTo>
                <a:lnTo>
                  <a:pt x="2920" y="62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386001" y="1438041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86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32"/>
                </a:lnTo>
                <a:lnTo>
                  <a:pt x="990" y="18973"/>
                </a:lnTo>
                <a:lnTo>
                  <a:pt x="3441" y="18973"/>
                </a:lnTo>
                <a:lnTo>
                  <a:pt x="4419" y="14732"/>
                </a:lnTo>
                <a:lnTo>
                  <a:pt x="4419" y="94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386001" y="1438041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86"/>
                </a:moveTo>
                <a:lnTo>
                  <a:pt x="4419" y="14732"/>
                </a:lnTo>
                <a:lnTo>
                  <a:pt x="3441" y="18973"/>
                </a:lnTo>
                <a:lnTo>
                  <a:pt x="2222" y="18973"/>
                </a:lnTo>
                <a:lnTo>
                  <a:pt x="990" y="18973"/>
                </a:lnTo>
                <a:lnTo>
                  <a:pt x="0" y="14732"/>
                </a:lnTo>
                <a:lnTo>
                  <a:pt x="0" y="9486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406423" y="1444726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86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32"/>
                </a:lnTo>
                <a:lnTo>
                  <a:pt x="990" y="18973"/>
                </a:lnTo>
                <a:lnTo>
                  <a:pt x="3441" y="18973"/>
                </a:lnTo>
                <a:lnTo>
                  <a:pt x="4419" y="14732"/>
                </a:lnTo>
                <a:lnTo>
                  <a:pt x="4419" y="94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406423" y="1444726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86"/>
                </a:moveTo>
                <a:lnTo>
                  <a:pt x="4419" y="14732"/>
                </a:lnTo>
                <a:lnTo>
                  <a:pt x="3441" y="18973"/>
                </a:lnTo>
                <a:lnTo>
                  <a:pt x="2222" y="18973"/>
                </a:lnTo>
                <a:lnTo>
                  <a:pt x="990" y="18973"/>
                </a:lnTo>
                <a:lnTo>
                  <a:pt x="0" y="14732"/>
                </a:lnTo>
                <a:lnTo>
                  <a:pt x="0" y="9486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711774" y="1299735"/>
            <a:ext cx="79603" cy="192468"/>
          </a:xfrm>
          <a:custGeom>
            <a:avLst/>
            <a:gdLst/>
            <a:ahLst/>
            <a:cxnLst/>
            <a:rect l="l" t="t" r="r" b="b"/>
            <a:pathLst>
              <a:path w="79603" h="192468">
                <a:moveTo>
                  <a:pt x="0" y="192468"/>
                </a:moveTo>
                <a:lnTo>
                  <a:pt x="79603" y="185762"/>
                </a:lnTo>
                <a:lnTo>
                  <a:pt x="79603" y="0"/>
                </a:lnTo>
                <a:lnTo>
                  <a:pt x="0" y="16954"/>
                </a:lnTo>
                <a:lnTo>
                  <a:pt x="0" y="192468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711774" y="1299735"/>
            <a:ext cx="79603" cy="192468"/>
          </a:xfrm>
          <a:custGeom>
            <a:avLst/>
            <a:gdLst/>
            <a:ahLst/>
            <a:cxnLst/>
            <a:rect l="l" t="t" r="r" b="b"/>
            <a:pathLst>
              <a:path w="79603" h="192468">
                <a:moveTo>
                  <a:pt x="0" y="192468"/>
                </a:moveTo>
                <a:lnTo>
                  <a:pt x="79603" y="185762"/>
                </a:lnTo>
                <a:lnTo>
                  <a:pt x="79603" y="0"/>
                </a:lnTo>
                <a:lnTo>
                  <a:pt x="0" y="16954"/>
                </a:lnTo>
                <a:lnTo>
                  <a:pt x="0" y="1924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800227" y="1299718"/>
            <a:ext cx="0" cy="185775"/>
          </a:xfrm>
          <a:custGeom>
            <a:avLst/>
            <a:gdLst/>
            <a:ahLst/>
            <a:cxnLst/>
            <a:rect l="l" t="t" r="r" b="b"/>
            <a:pathLst>
              <a:path h="185775">
                <a:moveTo>
                  <a:pt x="0" y="0"/>
                </a:moveTo>
                <a:lnTo>
                  <a:pt x="0" y="185775"/>
                </a:lnTo>
              </a:path>
            </a:pathLst>
          </a:custGeom>
          <a:ln w="18986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800227" y="1296193"/>
            <a:ext cx="0" cy="192824"/>
          </a:xfrm>
          <a:custGeom>
            <a:avLst/>
            <a:gdLst/>
            <a:ahLst/>
            <a:cxnLst/>
            <a:rect l="l" t="t" r="r" b="b"/>
            <a:pathLst>
              <a:path h="192824">
                <a:moveTo>
                  <a:pt x="0" y="0"/>
                </a:moveTo>
                <a:lnTo>
                  <a:pt x="0" y="192824"/>
                </a:lnTo>
              </a:path>
            </a:pathLst>
          </a:custGeom>
          <a:ln w="26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770227" y="1318287"/>
            <a:ext cx="10007" cy="22834"/>
          </a:xfrm>
          <a:custGeom>
            <a:avLst/>
            <a:gdLst/>
            <a:ahLst/>
            <a:cxnLst/>
            <a:rect l="l" t="t" r="r" b="b"/>
            <a:pathLst>
              <a:path w="10007" h="22834">
                <a:moveTo>
                  <a:pt x="0" y="11417"/>
                </a:moveTo>
                <a:lnTo>
                  <a:pt x="0" y="17729"/>
                </a:lnTo>
                <a:lnTo>
                  <a:pt x="2247" y="22834"/>
                </a:lnTo>
                <a:lnTo>
                  <a:pt x="7772" y="22834"/>
                </a:lnTo>
                <a:lnTo>
                  <a:pt x="10007" y="17729"/>
                </a:lnTo>
                <a:lnTo>
                  <a:pt x="10007" y="5118"/>
                </a:lnTo>
                <a:lnTo>
                  <a:pt x="7772" y="0"/>
                </a:lnTo>
                <a:lnTo>
                  <a:pt x="2247" y="0"/>
                </a:lnTo>
                <a:lnTo>
                  <a:pt x="0" y="5118"/>
                </a:lnTo>
                <a:lnTo>
                  <a:pt x="0" y="11417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70227" y="1318287"/>
            <a:ext cx="10007" cy="22834"/>
          </a:xfrm>
          <a:custGeom>
            <a:avLst/>
            <a:gdLst/>
            <a:ahLst/>
            <a:cxnLst/>
            <a:rect l="l" t="t" r="r" b="b"/>
            <a:pathLst>
              <a:path w="10007" h="22834">
                <a:moveTo>
                  <a:pt x="0" y="11417"/>
                </a:moveTo>
                <a:lnTo>
                  <a:pt x="0" y="17729"/>
                </a:lnTo>
                <a:lnTo>
                  <a:pt x="2247" y="22834"/>
                </a:lnTo>
                <a:lnTo>
                  <a:pt x="5003" y="22834"/>
                </a:lnTo>
                <a:lnTo>
                  <a:pt x="7772" y="22834"/>
                </a:lnTo>
                <a:lnTo>
                  <a:pt x="10007" y="17729"/>
                </a:lnTo>
                <a:lnTo>
                  <a:pt x="10007" y="11417"/>
                </a:lnTo>
                <a:lnTo>
                  <a:pt x="10007" y="5118"/>
                </a:lnTo>
                <a:lnTo>
                  <a:pt x="7772" y="0"/>
                </a:lnTo>
                <a:lnTo>
                  <a:pt x="5003" y="0"/>
                </a:lnTo>
                <a:lnTo>
                  <a:pt x="2247" y="0"/>
                </a:lnTo>
                <a:lnTo>
                  <a:pt x="0" y="5118"/>
                </a:lnTo>
                <a:lnTo>
                  <a:pt x="0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723529" y="1324804"/>
            <a:ext cx="7289" cy="16662"/>
          </a:xfrm>
          <a:custGeom>
            <a:avLst/>
            <a:gdLst/>
            <a:ahLst/>
            <a:cxnLst/>
            <a:rect l="l" t="t" r="r" b="b"/>
            <a:pathLst>
              <a:path w="7289" h="16662">
                <a:moveTo>
                  <a:pt x="0" y="8331"/>
                </a:moveTo>
                <a:lnTo>
                  <a:pt x="0" y="12941"/>
                </a:lnTo>
                <a:lnTo>
                  <a:pt x="1638" y="16662"/>
                </a:lnTo>
                <a:lnTo>
                  <a:pt x="5664" y="16662"/>
                </a:lnTo>
                <a:lnTo>
                  <a:pt x="7289" y="12941"/>
                </a:lnTo>
                <a:lnTo>
                  <a:pt x="7289" y="3733"/>
                </a:lnTo>
                <a:lnTo>
                  <a:pt x="5664" y="0"/>
                </a:lnTo>
                <a:lnTo>
                  <a:pt x="1638" y="0"/>
                </a:lnTo>
                <a:lnTo>
                  <a:pt x="0" y="3733"/>
                </a:lnTo>
                <a:lnTo>
                  <a:pt x="0" y="8331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723529" y="1324804"/>
            <a:ext cx="7289" cy="16662"/>
          </a:xfrm>
          <a:custGeom>
            <a:avLst/>
            <a:gdLst/>
            <a:ahLst/>
            <a:cxnLst/>
            <a:rect l="l" t="t" r="r" b="b"/>
            <a:pathLst>
              <a:path w="7289" h="16662">
                <a:moveTo>
                  <a:pt x="0" y="8331"/>
                </a:moveTo>
                <a:lnTo>
                  <a:pt x="0" y="12941"/>
                </a:lnTo>
                <a:lnTo>
                  <a:pt x="1638" y="16662"/>
                </a:lnTo>
                <a:lnTo>
                  <a:pt x="3644" y="16662"/>
                </a:lnTo>
                <a:lnTo>
                  <a:pt x="5664" y="16662"/>
                </a:lnTo>
                <a:lnTo>
                  <a:pt x="7289" y="12941"/>
                </a:lnTo>
                <a:lnTo>
                  <a:pt x="7289" y="8331"/>
                </a:lnTo>
                <a:lnTo>
                  <a:pt x="7289" y="3733"/>
                </a:lnTo>
                <a:lnTo>
                  <a:pt x="5664" y="0"/>
                </a:lnTo>
                <a:lnTo>
                  <a:pt x="3644" y="0"/>
                </a:lnTo>
                <a:lnTo>
                  <a:pt x="1638" y="0"/>
                </a:lnTo>
                <a:lnTo>
                  <a:pt x="0" y="3733"/>
                </a:lnTo>
                <a:lnTo>
                  <a:pt x="0" y="83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769411" y="1438134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99"/>
                </a:moveTo>
                <a:lnTo>
                  <a:pt x="0" y="14744"/>
                </a:lnTo>
                <a:lnTo>
                  <a:pt x="1854" y="18986"/>
                </a:lnTo>
                <a:lnTo>
                  <a:pt x="6438" y="18986"/>
                </a:lnTo>
                <a:lnTo>
                  <a:pt x="8305" y="14744"/>
                </a:lnTo>
                <a:lnTo>
                  <a:pt x="8305" y="4254"/>
                </a:lnTo>
                <a:lnTo>
                  <a:pt x="6438" y="0"/>
                </a:lnTo>
                <a:lnTo>
                  <a:pt x="1854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769411" y="1438134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99"/>
                </a:moveTo>
                <a:lnTo>
                  <a:pt x="0" y="14744"/>
                </a:lnTo>
                <a:lnTo>
                  <a:pt x="1854" y="18986"/>
                </a:lnTo>
                <a:lnTo>
                  <a:pt x="4152" y="18986"/>
                </a:lnTo>
                <a:lnTo>
                  <a:pt x="6438" y="18986"/>
                </a:lnTo>
                <a:lnTo>
                  <a:pt x="8305" y="14744"/>
                </a:lnTo>
                <a:lnTo>
                  <a:pt x="8305" y="9499"/>
                </a:lnTo>
                <a:lnTo>
                  <a:pt x="8305" y="4254"/>
                </a:lnTo>
                <a:lnTo>
                  <a:pt x="6438" y="0"/>
                </a:lnTo>
                <a:lnTo>
                  <a:pt x="4152" y="0"/>
                </a:lnTo>
                <a:lnTo>
                  <a:pt x="1854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725058" y="1444844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86"/>
                </a:moveTo>
                <a:lnTo>
                  <a:pt x="0" y="14732"/>
                </a:lnTo>
                <a:lnTo>
                  <a:pt x="1866" y="18986"/>
                </a:lnTo>
                <a:lnTo>
                  <a:pt x="6451" y="18986"/>
                </a:lnTo>
                <a:lnTo>
                  <a:pt x="8305" y="14732"/>
                </a:lnTo>
                <a:lnTo>
                  <a:pt x="8305" y="4241"/>
                </a:lnTo>
                <a:lnTo>
                  <a:pt x="6451" y="0"/>
                </a:lnTo>
                <a:lnTo>
                  <a:pt x="1866" y="0"/>
                </a:lnTo>
                <a:lnTo>
                  <a:pt x="0" y="4241"/>
                </a:lnTo>
                <a:lnTo>
                  <a:pt x="0" y="94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725058" y="1444844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86"/>
                </a:moveTo>
                <a:lnTo>
                  <a:pt x="0" y="14732"/>
                </a:lnTo>
                <a:lnTo>
                  <a:pt x="1866" y="18986"/>
                </a:lnTo>
                <a:lnTo>
                  <a:pt x="4165" y="18986"/>
                </a:lnTo>
                <a:lnTo>
                  <a:pt x="6451" y="18986"/>
                </a:lnTo>
                <a:lnTo>
                  <a:pt x="8305" y="14732"/>
                </a:lnTo>
                <a:lnTo>
                  <a:pt x="8305" y="9486"/>
                </a:lnTo>
                <a:lnTo>
                  <a:pt x="8305" y="4241"/>
                </a:lnTo>
                <a:lnTo>
                  <a:pt x="6451" y="0"/>
                </a:lnTo>
                <a:lnTo>
                  <a:pt x="4165" y="0"/>
                </a:lnTo>
                <a:lnTo>
                  <a:pt x="1866" y="0"/>
                </a:lnTo>
                <a:lnTo>
                  <a:pt x="0" y="4241"/>
                </a:lnTo>
                <a:lnTo>
                  <a:pt x="0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724038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10" y="29355"/>
                </a:lnTo>
                <a:lnTo>
                  <a:pt x="35664" y="14160"/>
                </a:lnTo>
                <a:lnTo>
                  <a:pt x="28928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71" y="56979"/>
                </a:lnTo>
                <a:lnTo>
                  <a:pt x="5316" y="72172"/>
                </a:lnTo>
                <a:lnTo>
                  <a:pt x="12054" y="82515"/>
                </a:lnTo>
                <a:lnTo>
                  <a:pt x="20497" y="86334"/>
                </a:lnTo>
                <a:lnTo>
                  <a:pt x="27048" y="84076"/>
                </a:lnTo>
                <a:lnTo>
                  <a:pt x="34259" y="75130"/>
                </a:lnTo>
                <a:lnTo>
                  <a:pt x="39169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724038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69" y="60935"/>
                </a:lnTo>
                <a:lnTo>
                  <a:pt x="34259" y="75130"/>
                </a:lnTo>
                <a:lnTo>
                  <a:pt x="27048" y="84076"/>
                </a:lnTo>
                <a:lnTo>
                  <a:pt x="20497" y="86334"/>
                </a:lnTo>
                <a:lnTo>
                  <a:pt x="12054" y="82515"/>
                </a:lnTo>
                <a:lnTo>
                  <a:pt x="5316" y="72172"/>
                </a:lnTo>
                <a:lnTo>
                  <a:pt x="1071" y="56979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28" y="3818"/>
                </a:lnTo>
                <a:lnTo>
                  <a:pt x="35664" y="14160"/>
                </a:lnTo>
                <a:lnTo>
                  <a:pt x="39910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707831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70" y="56973"/>
                </a:lnTo>
                <a:lnTo>
                  <a:pt x="5313" y="72169"/>
                </a:lnTo>
                <a:lnTo>
                  <a:pt x="12048" y="82514"/>
                </a:lnTo>
                <a:lnTo>
                  <a:pt x="20485" y="86334"/>
                </a:lnTo>
                <a:lnTo>
                  <a:pt x="27044" y="84074"/>
                </a:lnTo>
                <a:lnTo>
                  <a:pt x="34258" y="75127"/>
                </a:lnTo>
                <a:lnTo>
                  <a:pt x="39169" y="60934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707831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69" y="60934"/>
                </a:lnTo>
                <a:lnTo>
                  <a:pt x="34258" y="75127"/>
                </a:lnTo>
                <a:lnTo>
                  <a:pt x="27044" y="84074"/>
                </a:lnTo>
                <a:lnTo>
                  <a:pt x="20485" y="86334"/>
                </a:lnTo>
                <a:lnTo>
                  <a:pt x="12048" y="82514"/>
                </a:lnTo>
                <a:lnTo>
                  <a:pt x="5313" y="72169"/>
                </a:lnTo>
                <a:lnTo>
                  <a:pt x="1070" y="56973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691625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70" y="56973"/>
                </a:lnTo>
                <a:lnTo>
                  <a:pt x="5313" y="72169"/>
                </a:lnTo>
                <a:lnTo>
                  <a:pt x="12048" y="82514"/>
                </a:lnTo>
                <a:lnTo>
                  <a:pt x="20485" y="86334"/>
                </a:lnTo>
                <a:lnTo>
                  <a:pt x="27044" y="84074"/>
                </a:lnTo>
                <a:lnTo>
                  <a:pt x="34258" y="75127"/>
                </a:lnTo>
                <a:lnTo>
                  <a:pt x="39169" y="60934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691625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69" y="60934"/>
                </a:lnTo>
                <a:lnTo>
                  <a:pt x="34258" y="75127"/>
                </a:lnTo>
                <a:lnTo>
                  <a:pt x="27044" y="84074"/>
                </a:lnTo>
                <a:lnTo>
                  <a:pt x="20485" y="86334"/>
                </a:lnTo>
                <a:lnTo>
                  <a:pt x="12048" y="82514"/>
                </a:lnTo>
                <a:lnTo>
                  <a:pt x="5313" y="72169"/>
                </a:lnTo>
                <a:lnTo>
                  <a:pt x="1070" y="56973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675411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71" y="56979"/>
                </a:lnTo>
                <a:lnTo>
                  <a:pt x="5316" y="72172"/>
                </a:lnTo>
                <a:lnTo>
                  <a:pt x="12054" y="82515"/>
                </a:lnTo>
                <a:lnTo>
                  <a:pt x="20497" y="86334"/>
                </a:lnTo>
                <a:lnTo>
                  <a:pt x="27053" y="84076"/>
                </a:lnTo>
                <a:lnTo>
                  <a:pt x="34264" y="75130"/>
                </a:lnTo>
                <a:lnTo>
                  <a:pt x="39171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675411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71" y="60935"/>
                </a:lnTo>
                <a:lnTo>
                  <a:pt x="34264" y="75130"/>
                </a:lnTo>
                <a:lnTo>
                  <a:pt x="27053" y="84076"/>
                </a:lnTo>
                <a:lnTo>
                  <a:pt x="20497" y="86334"/>
                </a:lnTo>
                <a:lnTo>
                  <a:pt x="12054" y="82515"/>
                </a:lnTo>
                <a:lnTo>
                  <a:pt x="5316" y="72172"/>
                </a:lnTo>
                <a:lnTo>
                  <a:pt x="1071" y="56979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659210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10" y="29350"/>
                </a:lnTo>
                <a:lnTo>
                  <a:pt x="35666" y="14157"/>
                </a:lnTo>
                <a:lnTo>
                  <a:pt x="28928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70" y="56973"/>
                </a:lnTo>
                <a:lnTo>
                  <a:pt x="5313" y="72169"/>
                </a:lnTo>
                <a:lnTo>
                  <a:pt x="12048" y="82514"/>
                </a:lnTo>
                <a:lnTo>
                  <a:pt x="20485" y="86334"/>
                </a:lnTo>
                <a:lnTo>
                  <a:pt x="27049" y="84074"/>
                </a:lnTo>
                <a:lnTo>
                  <a:pt x="34263" y="75127"/>
                </a:lnTo>
                <a:lnTo>
                  <a:pt x="39171" y="60934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659210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71" y="60934"/>
                </a:lnTo>
                <a:lnTo>
                  <a:pt x="34263" y="75127"/>
                </a:lnTo>
                <a:lnTo>
                  <a:pt x="27049" y="84074"/>
                </a:lnTo>
                <a:lnTo>
                  <a:pt x="20485" y="86334"/>
                </a:lnTo>
                <a:lnTo>
                  <a:pt x="12048" y="82514"/>
                </a:lnTo>
                <a:lnTo>
                  <a:pt x="5313" y="72169"/>
                </a:lnTo>
                <a:lnTo>
                  <a:pt x="1070" y="56973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8" y="3817"/>
                </a:lnTo>
                <a:lnTo>
                  <a:pt x="35666" y="14157"/>
                </a:lnTo>
                <a:lnTo>
                  <a:pt x="39910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642998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71" y="56979"/>
                </a:lnTo>
                <a:lnTo>
                  <a:pt x="5316" y="72172"/>
                </a:lnTo>
                <a:lnTo>
                  <a:pt x="12054" y="82515"/>
                </a:lnTo>
                <a:lnTo>
                  <a:pt x="20497" y="86334"/>
                </a:lnTo>
                <a:lnTo>
                  <a:pt x="27053" y="84076"/>
                </a:lnTo>
                <a:lnTo>
                  <a:pt x="34264" y="75130"/>
                </a:lnTo>
                <a:lnTo>
                  <a:pt x="39171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642998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71" y="60935"/>
                </a:lnTo>
                <a:lnTo>
                  <a:pt x="34264" y="75130"/>
                </a:lnTo>
                <a:lnTo>
                  <a:pt x="27053" y="84076"/>
                </a:lnTo>
                <a:lnTo>
                  <a:pt x="20497" y="86334"/>
                </a:lnTo>
                <a:lnTo>
                  <a:pt x="12054" y="82515"/>
                </a:lnTo>
                <a:lnTo>
                  <a:pt x="5316" y="72172"/>
                </a:lnTo>
                <a:lnTo>
                  <a:pt x="1071" y="56979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626790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8" y="2259"/>
                </a:lnTo>
                <a:lnTo>
                  <a:pt x="6723" y="11202"/>
                </a:lnTo>
                <a:lnTo>
                  <a:pt x="1813" y="25395"/>
                </a:lnTo>
                <a:lnTo>
                  <a:pt x="0" y="43167"/>
                </a:lnTo>
                <a:lnTo>
                  <a:pt x="1073" y="56979"/>
                </a:lnTo>
                <a:lnTo>
                  <a:pt x="5320" y="72172"/>
                </a:lnTo>
                <a:lnTo>
                  <a:pt x="12060" y="82515"/>
                </a:lnTo>
                <a:lnTo>
                  <a:pt x="20497" y="86334"/>
                </a:lnTo>
                <a:lnTo>
                  <a:pt x="27053" y="84076"/>
                </a:lnTo>
                <a:lnTo>
                  <a:pt x="34264" y="75130"/>
                </a:lnTo>
                <a:lnTo>
                  <a:pt x="39171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626790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71" y="60935"/>
                </a:lnTo>
                <a:lnTo>
                  <a:pt x="34264" y="75130"/>
                </a:lnTo>
                <a:lnTo>
                  <a:pt x="27053" y="84076"/>
                </a:lnTo>
                <a:lnTo>
                  <a:pt x="20497" y="86334"/>
                </a:lnTo>
                <a:lnTo>
                  <a:pt x="12060" y="82515"/>
                </a:lnTo>
                <a:lnTo>
                  <a:pt x="5320" y="72172"/>
                </a:lnTo>
                <a:lnTo>
                  <a:pt x="1073" y="56979"/>
                </a:lnTo>
                <a:lnTo>
                  <a:pt x="0" y="43167"/>
                </a:lnTo>
                <a:lnTo>
                  <a:pt x="1813" y="25395"/>
                </a:lnTo>
                <a:lnTo>
                  <a:pt x="6723" y="11202"/>
                </a:lnTo>
                <a:lnTo>
                  <a:pt x="13938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610583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8" y="2259"/>
                </a:lnTo>
                <a:lnTo>
                  <a:pt x="6723" y="11202"/>
                </a:lnTo>
                <a:lnTo>
                  <a:pt x="1813" y="25395"/>
                </a:lnTo>
                <a:lnTo>
                  <a:pt x="0" y="43167"/>
                </a:lnTo>
                <a:lnTo>
                  <a:pt x="1073" y="56979"/>
                </a:lnTo>
                <a:lnTo>
                  <a:pt x="5320" y="72172"/>
                </a:lnTo>
                <a:lnTo>
                  <a:pt x="12060" y="82515"/>
                </a:lnTo>
                <a:lnTo>
                  <a:pt x="20497" y="86334"/>
                </a:lnTo>
                <a:lnTo>
                  <a:pt x="27053" y="84076"/>
                </a:lnTo>
                <a:lnTo>
                  <a:pt x="34264" y="75130"/>
                </a:lnTo>
                <a:lnTo>
                  <a:pt x="39171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610583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71" y="60935"/>
                </a:lnTo>
                <a:lnTo>
                  <a:pt x="34264" y="75130"/>
                </a:lnTo>
                <a:lnTo>
                  <a:pt x="27053" y="84076"/>
                </a:lnTo>
                <a:lnTo>
                  <a:pt x="20497" y="86334"/>
                </a:lnTo>
                <a:lnTo>
                  <a:pt x="12060" y="82515"/>
                </a:lnTo>
                <a:lnTo>
                  <a:pt x="5320" y="72172"/>
                </a:lnTo>
                <a:lnTo>
                  <a:pt x="1073" y="56979"/>
                </a:lnTo>
                <a:lnTo>
                  <a:pt x="0" y="43167"/>
                </a:lnTo>
                <a:lnTo>
                  <a:pt x="1813" y="25395"/>
                </a:lnTo>
                <a:lnTo>
                  <a:pt x="6723" y="11202"/>
                </a:lnTo>
                <a:lnTo>
                  <a:pt x="13938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594383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70" y="56973"/>
                </a:lnTo>
                <a:lnTo>
                  <a:pt x="5313" y="72169"/>
                </a:lnTo>
                <a:lnTo>
                  <a:pt x="12048" y="82514"/>
                </a:lnTo>
                <a:lnTo>
                  <a:pt x="20485" y="86334"/>
                </a:lnTo>
                <a:lnTo>
                  <a:pt x="27044" y="84074"/>
                </a:lnTo>
                <a:lnTo>
                  <a:pt x="34258" y="75127"/>
                </a:lnTo>
                <a:lnTo>
                  <a:pt x="39169" y="60934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594383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69" y="60934"/>
                </a:lnTo>
                <a:lnTo>
                  <a:pt x="34258" y="75127"/>
                </a:lnTo>
                <a:lnTo>
                  <a:pt x="27044" y="84074"/>
                </a:lnTo>
                <a:lnTo>
                  <a:pt x="20485" y="86334"/>
                </a:lnTo>
                <a:lnTo>
                  <a:pt x="12048" y="82514"/>
                </a:lnTo>
                <a:lnTo>
                  <a:pt x="5313" y="72169"/>
                </a:lnTo>
                <a:lnTo>
                  <a:pt x="1070" y="56973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578177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70" y="56973"/>
                </a:lnTo>
                <a:lnTo>
                  <a:pt x="5313" y="72169"/>
                </a:lnTo>
                <a:lnTo>
                  <a:pt x="12048" y="82514"/>
                </a:lnTo>
                <a:lnTo>
                  <a:pt x="20485" y="86334"/>
                </a:lnTo>
                <a:lnTo>
                  <a:pt x="27044" y="84074"/>
                </a:lnTo>
                <a:lnTo>
                  <a:pt x="34258" y="75127"/>
                </a:lnTo>
                <a:lnTo>
                  <a:pt x="39169" y="60934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578177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69" y="60934"/>
                </a:lnTo>
                <a:lnTo>
                  <a:pt x="34258" y="75127"/>
                </a:lnTo>
                <a:lnTo>
                  <a:pt x="27044" y="84074"/>
                </a:lnTo>
                <a:lnTo>
                  <a:pt x="20485" y="86334"/>
                </a:lnTo>
                <a:lnTo>
                  <a:pt x="12048" y="82514"/>
                </a:lnTo>
                <a:lnTo>
                  <a:pt x="5313" y="72169"/>
                </a:lnTo>
                <a:lnTo>
                  <a:pt x="1070" y="56973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561970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70" y="56973"/>
                </a:lnTo>
                <a:lnTo>
                  <a:pt x="5313" y="72169"/>
                </a:lnTo>
                <a:lnTo>
                  <a:pt x="12048" y="82514"/>
                </a:lnTo>
                <a:lnTo>
                  <a:pt x="20485" y="86334"/>
                </a:lnTo>
                <a:lnTo>
                  <a:pt x="27044" y="84074"/>
                </a:lnTo>
                <a:lnTo>
                  <a:pt x="34258" y="75127"/>
                </a:lnTo>
                <a:lnTo>
                  <a:pt x="39169" y="60934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561970" y="1349731"/>
            <a:ext cx="40982" cy="86334"/>
          </a:xfrm>
          <a:custGeom>
            <a:avLst/>
            <a:gdLst/>
            <a:ahLst/>
            <a:cxnLst/>
            <a:rect l="l" t="t" r="r" b="b"/>
            <a:pathLst>
              <a:path w="40982" h="86334">
                <a:moveTo>
                  <a:pt x="40982" y="43167"/>
                </a:moveTo>
                <a:lnTo>
                  <a:pt x="39169" y="60934"/>
                </a:lnTo>
                <a:lnTo>
                  <a:pt x="34258" y="75127"/>
                </a:lnTo>
                <a:lnTo>
                  <a:pt x="27044" y="84074"/>
                </a:lnTo>
                <a:lnTo>
                  <a:pt x="20485" y="86334"/>
                </a:lnTo>
                <a:lnTo>
                  <a:pt x="12048" y="82514"/>
                </a:lnTo>
                <a:lnTo>
                  <a:pt x="5313" y="72169"/>
                </a:lnTo>
                <a:lnTo>
                  <a:pt x="1070" y="56973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440457" y="1334224"/>
            <a:ext cx="154457" cy="11725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440462" y="1334222"/>
            <a:ext cx="154457" cy="117259"/>
          </a:xfrm>
          <a:custGeom>
            <a:avLst/>
            <a:gdLst/>
            <a:ahLst/>
            <a:cxnLst/>
            <a:rect l="l" t="t" r="r" b="b"/>
            <a:pathLst>
              <a:path w="154457" h="117259">
                <a:moveTo>
                  <a:pt x="129705" y="0"/>
                </a:moveTo>
                <a:lnTo>
                  <a:pt x="24752" y="0"/>
                </a:lnTo>
                <a:lnTo>
                  <a:pt x="16946" y="2976"/>
                </a:lnTo>
                <a:lnTo>
                  <a:pt x="10162" y="11267"/>
                </a:lnTo>
                <a:lnTo>
                  <a:pt x="4805" y="23910"/>
                </a:lnTo>
                <a:lnTo>
                  <a:pt x="1283" y="39947"/>
                </a:lnTo>
                <a:lnTo>
                  <a:pt x="0" y="58417"/>
                </a:lnTo>
                <a:lnTo>
                  <a:pt x="0" y="58623"/>
                </a:lnTo>
                <a:lnTo>
                  <a:pt x="1256" y="77121"/>
                </a:lnTo>
                <a:lnTo>
                  <a:pt x="4756" y="93191"/>
                </a:lnTo>
                <a:lnTo>
                  <a:pt x="10093" y="105876"/>
                </a:lnTo>
                <a:lnTo>
                  <a:pt x="16862" y="114217"/>
                </a:lnTo>
                <a:lnTo>
                  <a:pt x="24752" y="117259"/>
                </a:lnTo>
                <a:lnTo>
                  <a:pt x="129705" y="117259"/>
                </a:lnTo>
                <a:lnTo>
                  <a:pt x="137509" y="114284"/>
                </a:lnTo>
                <a:lnTo>
                  <a:pt x="144293" y="105998"/>
                </a:lnTo>
                <a:lnTo>
                  <a:pt x="149649" y="93359"/>
                </a:lnTo>
                <a:lnTo>
                  <a:pt x="153172" y="77322"/>
                </a:lnTo>
                <a:lnTo>
                  <a:pt x="154457" y="58846"/>
                </a:lnTo>
                <a:lnTo>
                  <a:pt x="154457" y="58623"/>
                </a:lnTo>
                <a:lnTo>
                  <a:pt x="153200" y="40132"/>
                </a:lnTo>
                <a:lnTo>
                  <a:pt x="149699" y="24064"/>
                </a:lnTo>
                <a:lnTo>
                  <a:pt x="144360" y="11379"/>
                </a:lnTo>
                <a:lnTo>
                  <a:pt x="137589" y="3038"/>
                </a:lnTo>
                <a:lnTo>
                  <a:pt x="1297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391030" y="1341082"/>
            <a:ext cx="1080147" cy="103543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391026" y="1341075"/>
            <a:ext cx="1080147" cy="103543"/>
          </a:xfrm>
          <a:custGeom>
            <a:avLst/>
            <a:gdLst/>
            <a:ahLst/>
            <a:cxnLst/>
            <a:rect l="l" t="t" r="r" b="b"/>
            <a:pathLst>
              <a:path w="1080147" h="103543">
                <a:moveTo>
                  <a:pt x="1061389" y="0"/>
                </a:moveTo>
                <a:lnTo>
                  <a:pt x="18757" y="0"/>
                </a:lnTo>
                <a:lnTo>
                  <a:pt x="11981" y="3480"/>
                </a:lnTo>
                <a:lnTo>
                  <a:pt x="6305" y="13049"/>
                </a:lnTo>
                <a:lnTo>
                  <a:pt x="2203" y="27401"/>
                </a:lnTo>
                <a:lnTo>
                  <a:pt x="148" y="45229"/>
                </a:lnTo>
                <a:lnTo>
                  <a:pt x="0" y="51777"/>
                </a:lnTo>
                <a:lnTo>
                  <a:pt x="1261" y="70483"/>
                </a:lnTo>
                <a:lnTo>
                  <a:pt x="4728" y="86148"/>
                </a:lnTo>
                <a:lnTo>
                  <a:pt x="9929" y="97468"/>
                </a:lnTo>
                <a:lnTo>
                  <a:pt x="16391" y="103135"/>
                </a:lnTo>
                <a:lnTo>
                  <a:pt x="18757" y="103543"/>
                </a:lnTo>
                <a:lnTo>
                  <a:pt x="1061389" y="103543"/>
                </a:lnTo>
                <a:lnTo>
                  <a:pt x="1079999" y="58309"/>
                </a:lnTo>
                <a:lnTo>
                  <a:pt x="1080147" y="51777"/>
                </a:lnTo>
                <a:lnTo>
                  <a:pt x="1078887" y="33074"/>
                </a:lnTo>
                <a:lnTo>
                  <a:pt x="1075420" y="17407"/>
                </a:lnTo>
                <a:lnTo>
                  <a:pt x="1070221" y="6083"/>
                </a:lnTo>
                <a:lnTo>
                  <a:pt x="1063762" y="409"/>
                </a:lnTo>
                <a:lnTo>
                  <a:pt x="10613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462488" y="1451480"/>
            <a:ext cx="40513" cy="107327"/>
          </a:xfrm>
          <a:custGeom>
            <a:avLst/>
            <a:gdLst/>
            <a:ahLst/>
            <a:cxnLst/>
            <a:rect l="l" t="t" r="r" b="b"/>
            <a:pathLst>
              <a:path w="40512" h="107327">
                <a:moveTo>
                  <a:pt x="40512" y="0"/>
                </a:moveTo>
                <a:lnTo>
                  <a:pt x="13690" y="0"/>
                </a:lnTo>
                <a:lnTo>
                  <a:pt x="0" y="107327"/>
                </a:lnTo>
                <a:lnTo>
                  <a:pt x="40512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462488" y="1451480"/>
            <a:ext cx="40513" cy="107327"/>
          </a:xfrm>
          <a:custGeom>
            <a:avLst/>
            <a:gdLst/>
            <a:ahLst/>
            <a:cxnLst/>
            <a:rect l="l" t="t" r="r" b="b"/>
            <a:pathLst>
              <a:path w="40512" h="107327">
                <a:moveTo>
                  <a:pt x="40512" y="0"/>
                </a:moveTo>
                <a:lnTo>
                  <a:pt x="0" y="107327"/>
                </a:lnTo>
                <a:lnTo>
                  <a:pt x="13690" y="0"/>
                </a:lnTo>
                <a:lnTo>
                  <a:pt x="4051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462489" y="1451479"/>
            <a:ext cx="78130" cy="114782"/>
          </a:xfrm>
          <a:custGeom>
            <a:avLst/>
            <a:gdLst/>
            <a:ahLst/>
            <a:cxnLst/>
            <a:rect l="l" t="t" r="r" b="b"/>
            <a:pathLst>
              <a:path w="78130" h="114782">
                <a:moveTo>
                  <a:pt x="78130" y="0"/>
                </a:moveTo>
                <a:lnTo>
                  <a:pt x="40512" y="0"/>
                </a:lnTo>
                <a:lnTo>
                  <a:pt x="0" y="107327"/>
                </a:lnTo>
                <a:lnTo>
                  <a:pt x="368" y="114782"/>
                </a:lnTo>
                <a:lnTo>
                  <a:pt x="29057" y="114782"/>
                </a:lnTo>
                <a:lnTo>
                  <a:pt x="78130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462489" y="1451479"/>
            <a:ext cx="78130" cy="114782"/>
          </a:xfrm>
          <a:custGeom>
            <a:avLst/>
            <a:gdLst/>
            <a:ahLst/>
            <a:cxnLst/>
            <a:rect l="l" t="t" r="r" b="b"/>
            <a:pathLst>
              <a:path w="78130" h="114782">
                <a:moveTo>
                  <a:pt x="78130" y="0"/>
                </a:moveTo>
                <a:lnTo>
                  <a:pt x="29057" y="114782"/>
                </a:lnTo>
                <a:lnTo>
                  <a:pt x="368" y="114782"/>
                </a:lnTo>
                <a:lnTo>
                  <a:pt x="0" y="107327"/>
                </a:lnTo>
                <a:lnTo>
                  <a:pt x="40512" y="0"/>
                </a:lnTo>
                <a:lnTo>
                  <a:pt x="7813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523080" y="1237442"/>
            <a:ext cx="73418" cy="135547"/>
          </a:xfrm>
          <a:custGeom>
            <a:avLst/>
            <a:gdLst/>
            <a:ahLst/>
            <a:cxnLst/>
            <a:rect l="l" t="t" r="r" b="b"/>
            <a:pathLst>
              <a:path w="73418" h="135547">
                <a:moveTo>
                  <a:pt x="0" y="135547"/>
                </a:moveTo>
                <a:lnTo>
                  <a:pt x="48260" y="135547"/>
                </a:lnTo>
                <a:lnTo>
                  <a:pt x="73418" y="0"/>
                </a:lnTo>
                <a:lnTo>
                  <a:pt x="43395" y="0"/>
                </a:lnTo>
                <a:lnTo>
                  <a:pt x="0" y="135547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523080" y="1237442"/>
            <a:ext cx="73418" cy="135547"/>
          </a:xfrm>
          <a:custGeom>
            <a:avLst/>
            <a:gdLst/>
            <a:ahLst/>
            <a:cxnLst/>
            <a:rect l="l" t="t" r="r" b="b"/>
            <a:pathLst>
              <a:path w="73418" h="135547">
                <a:moveTo>
                  <a:pt x="0" y="135547"/>
                </a:moveTo>
                <a:lnTo>
                  <a:pt x="48260" y="135547"/>
                </a:lnTo>
                <a:lnTo>
                  <a:pt x="73418" y="0"/>
                </a:lnTo>
                <a:lnTo>
                  <a:pt x="43395" y="0"/>
                </a:lnTo>
                <a:lnTo>
                  <a:pt x="0" y="1355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503714" y="1237442"/>
            <a:ext cx="62763" cy="135547"/>
          </a:xfrm>
          <a:custGeom>
            <a:avLst/>
            <a:gdLst/>
            <a:ahLst/>
            <a:cxnLst/>
            <a:rect l="l" t="t" r="r" b="b"/>
            <a:pathLst>
              <a:path w="62763" h="135547">
                <a:moveTo>
                  <a:pt x="54279" y="12"/>
                </a:moveTo>
                <a:lnTo>
                  <a:pt x="0" y="101752"/>
                </a:lnTo>
                <a:lnTo>
                  <a:pt x="3962" y="105397"/>
                </a:lnTo>
                <a:lnTo>
                  <a:pt x="9131" y="110998"/>
                </a:lnTo>
                <a:lnTo>
                  <a:pt x="9800" y="111722"/>
                </a:lnTo>
                <a:lnTo>
                  <a:pt x="14469" y="118692"/>
                </a:lnTo>
                <a:lnTo>
                  <a:pt x="19367" y="135547"/>
                </a:lnTo>
                <a:lnTo>
                  <a:pt x="62763" y="0"/>
                </a:lnTo>
                <a:lnTo>
                  <a:pt x="54279" y="1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503714" y="1237442"/>
            <a:ext cx="62763" cy="135547"/>
          </a:xfrm>
          <a:custGeom>
            <a:avLst/>
            <a:gdLst/>
            <a:ahLst/>
            <a:cxnLst/>
            <a:rect l="l" t="t" r="r" b="b"/>
            <a:pathLst>
              <a:path w="62763" h="135547">
                <a:moveTo>
                  <a:pt x="19367" y="135547"/>
                </a:moveTo>
                <a:lnTo>
                  <a:pt x="14469" y="118692"/>
                </a:lnTo>
                <a:lnTo>
                  <a:pt x="9800" y="111722"/>
                </a:lnTo>
                <a:lnTo>
                  <a:pt x="9131" y="110998"/>
                </a:lnTo>
                <a:lnTo>
                  <a:pt x="3962" y="105397"/>
                </a:lnTo>
                <a:lnTo>
                  <a:pt x="0" y="101752"/>
                </a:lnTo>
                <a:lnTo>
                  <a:pt x="54279" y="12"/>
                </a:lnTo>
                <a:lnTo>
                  <a:pt x="62763" y="0"/>
                </a:lnTo>
                <a:lnTo>
                  <a:pt x="19367" y="1355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378981" y="2891425"/>
            <a:ext cx="37630" cy="261708"/>
          </a:xfrm>
          <a:custGeom>
            <a:avLst/>
            <a:gdLst/>
            <a:ahLst/>
            <a:cxnLst/>
            <a:rect l="l" t="t" r="r" b="b"/>
            <a:pathLst>
              <a:path w="37630" h="261708">
                <a:moveTo>
                  <a:pt x="37630" y="131825"/>
                </a:moveTo>
                <a:lnTo>
                  <a:pt x="37604" y="0"/>
                </a:lnTo>
                <a:lnTo>
                  <a:pt x="0" y="78778"/>
                </a:lnTo>
                <a:lnTo>
                  <a:pt x="0" y="261708"/>
                </a:lnTo>
                <a:lnTo>
                  <a:pt x="37630" y="131825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378981" y="2891425"/>
            <a:ext cx="37630" cy="261708"/>
          </a:xfrm>
          <a:custGeom>
            <a:avLst/>
            <a:gdLst/>
            <a:ahLst/>
            <a:cxnLst/>
            <a:rect l="l" t="t" r="r" b="b"/>
            <a:pathLst>
              <a:path w="37630" h="261708">
                <a:moveTo>
                  <a:pt x="37630" y="131825"/>
                </a:moveTo>
                <a:lnTo>
                  <a:pt x="0" y="261708"/>
                </a:lnTo>
                <a:lnTo>
                  <a:pt x="0" y="78778"/>
                </a:lnTo>
                <a:lnTo>
                  <a:pt x="37604" y="0"/>
                </a:lnTo>
                <a:lnTo>
                  <a:pt x="37630" y="1318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372887" y="2970212"/>
            <a:ext cx="0" cy="182918"/>
          </a:xfrm>
          <a:custGeom>
            <a:avLst/>
            <a:gdLst/>
            <a:ahLst/>
            <a:cxnLst/>
            <a:rect l="l" t="t" r="r" b="b"/>
            <a:pathLst>
              <a:path h="182918">
                <a:moveTo>
                  <a:pt x="0" y="0"/>
                </a:moveTo>
                <a:lnTo>
                  <a:pt x="0" y="182918"/>
                </a:lnTo>
              </a:path>
            </a:pathLst>
          </a:custGeom>
          <a:ln w="13474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372887" y="2966688"/>
            <a:ext cx="0" cy="189966"/>
          </a:xfrm>
          <a:custGeom>
            <a:avLst/>
            <a:gdLst/>
            <a:ahLst/>
            <a:cxnLst/>
            <a:rect l="l" t="t" r="r" b="b"/>
            <a:pathLst>
              <a:path h="189966">
                <a:moveTo>
                  <a:pt x="0" y="0"/>
                </a:moveTo>
                <a:lnTo>
                  <a:pt x="0" y="189966"/>
                </a:lnTo>
              </a:path>
            </a:pathLst>
          </a:custGeom>
          <a:ln w="205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366789" y="2891426"/>
            <a:ext cx="49796" cy="78778"/>
          </a:xfrm>
          <a:custGeom>
            <a:avLst/>
            <a:gdLst/>
            <a:ahLst/>
            <a:cxnLst/>
            <a:rect l="l" t="t" r="r" b="b"/>
            <a:pathLst>
              <a:path w="49796" h="78778">
                <a:moveTo>
                  <a:pt x="40386" y="0"/>
                </a:moveTo>
                <a:lnTo>
                  <a:pt x="0" y="78778"/>
                </a:lnTo>
                <a:lnTo>
                  <a:pt x="12204" y="78778"/>
                </a:lnTo>
                <a:lnTo>
                  <a:pt x="49796" y="0"/>
                </a:lnTo>
                <a:lnTo>
                  <a:pt x="40386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366789" y="2891426"/>
            <a:ext cx="49796" cy="78778"/>
          </a:xfrm>
          <a:custGeom>
            <a:avLst/>
            <a:gdLst/>
            <a:ahLst/>
            <a:cxnLst/>
            <a:rect l="l" t="t" r="r" b="b"/>
            <a:pathLst>
              <a:path w="49796" h="78778">
                <a:moveTo>
                  <a:pt x="40386" y="0"/>
                </a:moveTo>
                <a:lnTo>
                  <a:pt x="49796" y="0"/>
                </a:lnTo>
                <a:lnTo>
                  <a:pt x="12204" y="78778"/>
                </a:lnTo>
                <a:lnTo>
                  <a:pt x="0" y="78778"/>
                </a:lnTo>
                <a:lnTo>
                  <a:pt x="4038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383228" y="2980508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99"/>
                </a:moveTo>
                <a:lnTo>
                  <a:pt x="4419" y="4254"/>
                </a:lnTo>
                <a:lnTo>
                  <a:pt x="3441" y="0"/>
                </a:lnTo>
                <a:lnTo>
                  <a:pt x="990" y="0"/>
                </a:lnTo>
                <a:lnTo>
                  <a:pt x="0" y="4254"/>
                </a:lnTo>
                <a:lnTo>
                  <a:pt x="0" y="14731"/>
                </a:lnTo>
                <a:lnTo>
                  <a:pt x="990" y="18973"/>
                </a:lnTo>
                <a:lnTo>
                  <a:pt x="3441" y="18973"/>
                </a:lnTo>
                <a:lnTo>
                  <a:pt x="4419" y="14731"/>
                </a:lnTo>
                <a:lnTo>
                  <a:pt x="4419" y="949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383228" y="2980508"/>
            <a:ext cx="4419" cy="18973"/>
          </a:xfrm>
          <a:custGeom>
            <a:avLst/>
            <a:gdLst/>
            <a:ahLst/>
            <a:cxnLst/>
            <a:rect l="l" t="t" r="r" b="b"/>
            <a:pathLst>
              <a:path w="4419" h="18973">
                <a:moveTo>
                  <a:pt x="4419" y="9499"/>
                </a:moveTo>
                <a:lnTo>
                  <a:pt x="4419" y="14731"/>
                </a:lnTo>
                <a:lnTo>
                  <a:pt x="3441" y="18973"/>
                </a:lnTo>
                <a:lnTo>
                  <a:pt x="2222" y="18973"/>
                </a:lnTo>
                <a:lnTo>
                  <a:pt x="990" y="18973"/>
                </a:lnTo>
                <a:lnTo>
                  <a:pt x="0" y="14731"/>
                </a:lnTo>
                <a:lnTo>
                  <a:pt x="0" y="9499"/>
                </a:lnTo>
                <a:lnTo>
                  <a:pt x="0" y="4254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54"/>
                </a:lnTo>
                <a:lnTo>
                  <a:pt x="4419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409124" y="2926027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86"/>
                </a:moveTo>
                <a:lnTo>
                  <a:pt x="2920" y="2806"/>
                </a:lnTo>
                <a:lnTo>
                  <a:pt x="2260" y="0"/>
                </a:lnTo>
                <a:lnTo>
                  <a:pt x="647" y="0"/>
                </a:lnTo>
                <a:lnTo>
                  <a:pt x="0" y="2806"/>
                </a:lnTo>
                <a:lnTo>
                  <a:pt x="0" y="9753"/>
                </a:lnTo>
                <a:lnTo>
                  <a:pt x="647" y="12560"/>
                </a:lnTo>
                <a:lnTo>
                  <a:pt x="2260" y="12560"/>
                </a:lnTo>
                <a:lnTo>
                  <a:pt x="2920" y="9753"/>
                </a:lnTo>
                <a:lnTo>
                  <a:pt x="2920" y="62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409124" y="2926027"/>
            <a:ext cx="2921" cy="12560"/>
          </a:xfrm>
          <a:custGeom>
            <a:avLst/>
            <a:gdLst/>
            <a:ahLst/>
            <a:cxnLst/>
            <a:rect l="l" t="t" r="r" b="b"/>
            <a:pathLst>
              <a:path w="2920" h="12560">
                <a:moveTo>
                  <a:pt x="2920" y="6286"/>
                </a:moveTo>
                <a:lnTo>
                  <a:pt x="2920" y="9753"/>
                </a:lnTo>
                <a:lnTo>
                  <a:pt x="2260" y="12560"/>
                </a:lnTo>
                <a:lnTo>
                  <a:pt x="1460" y="12560"/>
                </a:lnTo>
                <a:lnTo>
                  <a:pt x="647" y="12560"/>
                </a:lnTo>
                <a:lnTo>
                  <a:pt x="0" y="9753"/>
                </a:lnTo>
                <a:lnTo>
                  <a:pt x="0" y="6286"/>
                </a:lnTo>
                <a:lnTo>
                  <a:pt x="0" y="2806"/>
                </a:lnTo>
                <a:lnTo>
                  <a:pt x="647" y="0"/>
                </a:lnTo>
                <a:lnTo>
                  <a:pt x="1460" y="0"/>
                </a:lnTo>
                <a:lnTo>
                  <a:pt x="2260" y="0"/>
                </a:lnTo>
                <a:lnTo>
                  <a:pt x="2920" y="2806"/>
                </a:lnTo>
                <a:lnTo>
                  <a:pt x="2920" y="62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384590" y="3069991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4241"/>
                </a:lnTo>
                <a:lnTo>
                  <a:pt x="3441" y="0"/>
                </a:lnTo>
                <a:lnTo>
                  <a:pt x="990" y="0"/>
                </a:lnTo>
                <a:lnTo>
                  <a:pt x="0" y="4241"/>
                </a:lnTo>
                <a:lnTo>
                  <a:pt x="0" y="14732"/>
                </a:lnTo>
                <a:lnTo>
                  <a:pt x="990" y="18986"/>
                </a:lnTo>
                <a:lnTo>
                  <a:pt x="3441" y="18986"/>
                </a:lnTo>
                <a:lnTo>
                  <a:pt x="4419" y="14732"/>
                </a:lnTo>
                <a:lnTo>
                  <a:pt x="4419" y="948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384590" y="3069991"/>
            <a:ext cx="4419" cy="18986"/>
          </a:xfrm>
          <a:custGeom>
            <a:avLst/>
            <a:gdLst/>
            <a:ahLst/>
            <a:cxnLst/>
            <a:rect l="l" t="t" r="r" b="b"/>
            <a:pathLst>
              <a:path w="4419" h="18986">
                <a:moveTo>
                  <a:pt x="4419" y="9486"/>
                </a:moveTo>
                <a:lnTo>
                  <a:pt x="4419" y="14732"/>
                </a:lnTo>
                <a:lnTo>
                  <a:pt x="3441" y="18986"/>
                </a:lnTo>
                <a:lnTo>
                  <a:pt x="2222" y="18986"/>
                </a:lnTo>
                <a:lnTo>
                  <a:pt x="990" y="18986"/>
                </a:lnTo>
                <a:lnTo>
                  <a:pt x="0" y="14732"/>
                </a:lnTo>
                <a:lnTo>
                  <a:pt x="0" y="9486"/>
                </a:lnTo>
                <a:lnTo>
                  <a:pt x="0" y="4241"/>
                </a:lnTo>
                <a:lnTo>
                  <a:pt x="990" y="0"/>
                </a:lnTo>
                <a:lnTo>
                  <a:pt x="2222" y="0"/>
                </a:lnTo>
                <a:lnTo>
                  <a:pt x="3441" y="0"/>
                </a:lnTo>
                <a:lnTo>
                  <a:pt x="4419" y="4241"/>
                </a:lnTo>
                <a:lnTo>
                  <a:pt x="4419" y="9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722422" y="2889351"/>
            <a:ext cx="68948" cy="237731"/>
          </a:xfrm>
          <a:custGeom>
            <a:avLst/>
            <a:gdLst/>
            <a:ahLst/>
            <a:cxnLst/>
            <a:rect l="l" t="t" r="r" b="b"/>
            <a:pathLst>
              <a:path w="68948" h="237731">
                <a:moveTo>
                  <a:pt x="0" y="158940"/>
                </a:moveTo>
                <a:lnTo>
                  <a:pt x="68948" y="237731"/>
                </a:lnTo>
                <a:lnTo>
                  <a:pt x="68948" y="60236"/>
                </a:lnTo>
                <a:lnTo>
                  <a:pt x="25" y="0"/>
                </a:lnTo>
                <a:lnTo>
                  <a:pt x="0" y="15894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722422" y="2889351"/>
            <a:ext cx="68948" cy="237731"/>
          </a:xfrm>
          <a:custGeom>
            <a:avLst/>
            <a:gdLst/>
            <a:ahLst/>
            <a:cxnLst/>
            <a:rect l="l" t="t" r="r" b="b"/>
            <a:pathLst>
              <a:path w="68948" h="237731">
                <a:moveTo>
                  <a:pt x="0" y="158940"/>
                </a:moveTo>
                <a:lnTo>
                  <a:pt x="68948" y="237731"/>
                </a:lnTo>
                <a:lnTo>
                  <a:pt x="68948" y="60236"/>
                </a:lnTo>
                <a:lnTo>
                  <a:pt x="25" y="0"/>
                </a:lnTo>
                <a:lnTo>
                  <a:pt x="0" y="1589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800227" y="2949588"/>
            <a:ext cx="0" cy="177495"/>
          </a:xfrm>
          <a:custGeom>
            <a:avLst/>
            <a:gdLst/>
            <a:ahLst/>
            <a:cxnLst/>
            <a:rect l="l" t="t" r="r" b="b"/>
            <a:pathLst>
              <a:path h="177495">
                <a:moveTo>
                  <a:pt x="0" y="0"/>
                </a:moveTo>
                <a:lnTo>
                  <a:pt x="0" y="177495"/>
                </a:lnTo>
              </a:path>
            </a:pathLst>
          </a:custGeom>
          <a:ln w="18986">
            <a:solidFill>
              <a:srgbClr val="963E2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800227" y="2946064"/>
            <a:ext cx="0" cy="184543"/>
          </a:xfrm>
          <a:custGeom>
            <a:avLst/>
            <a:gdLst/>
            <a:ahLst/>
            <a:cxnLst/>
            <a:rect l="l" t="t" r="r" b="b"/>
            <a:pathLst>
              <a:path h="184543">
                <a:moveTo>
                  <a:pt x="0" y="0"/>
                </a:moveTo>
                <a:lnTo>
                  <a:pt x="0" y="184543"/>
                </a:lnTo>
              </a:path>
            </a:pathLst>
          </a:custGeom>
          <a:ln w="26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722454" y="2889349"/>
            <a:ext cx="86626" cy="60236"/>
          </a:xfrm>
          <a:custGeom>
            <a:avLst/>
            <a:gdLst/>
            <a:ahLst/>
            <a:cxnLst/>
            <a:rect l="l" t="t" r="r" b="b"/>
            <a:pathLst>
              <a:path w="86626" h="60236">
                <a:moveTo>
                  <a:pt x="17703" y="0"/>
                </a:moveTo>
                <a:lnTo>
                  <a:pt x="0" y="0"/>
                </a:lnTo>
                <a:lnTo>
                  <a:pt x="68910" y="60236"/>
                </a:lnTo>
                <a:lnTo>
                  <a:pt x="86626" y="60236"/>
                </a:lnTo>
                <a:lnTo>
                  <a:pt x="17703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722454" y="2889349"/>
            <a:ext cx="86626" cy="60236"/>
          </a:xfrm>
          <a:custGeom>
            <a:avLst/>
            <a:gdLst/>
            <a:ahLst/>
            <a:cxnLst/>
            <a:rect l="l" t="t" r="r" b="b"/>
            <a:pathLst>
              <a:path w="86626" h="60236">
                <a:moveTo>
                  <a:pt x="17703" y="0"/>
                </a:moveTo>
                <a:lnTo>
                  <a:pt x="0" y="0"/>
                </a:lnTo>
                <a:lnTo>
                  <a:pt x="68910" y="60236"/>
                </a:lnTo>
                <a:lnTo>
                  <a:pt x="86626" y="60236"/>
                </a:lnTo>
                <a:lnTo>
                  <a:pt x="177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770227" y="2959480"/>
            <a:ext cx="10007" cy="22834"/>
          </a:xfrm>
          <a:custGeom>
            <a:avLst/>
            <a:gdLst/>
            <a:ahLst/>
            <a:cxnLst/>
            <a:rect l="l" t="t" r="r" b="b"/>
            <a:pathLst>
              <a:path w="10007" h="22834">
                <a:moveTo>
                  <a:pt x="0" y="11417"/>
                </a:moveTo>
                <a:lnTo>
                  <a:pt x="0" y="17729"/>
                </a:lnTo>
                <a:lnTo>
                  <a:pt x="2247" y="22834"/>
                </a:lnTo>
                <a:lnTo>
                  <a:pt x="7772" y="22834"/>
                </a:lnTo>
                <a:lnTo>
                  <a:pt x="10007" y="17729"/>
                </a:lnTo>
                <a:lnTo>
                  <a:pt x="10007" y="5118"/>
                </a:lnTo>
                <a:lnTo>
                  <a:pt x="7772" y="0"/>
                </a:lnTo>
                <a:lnTo>
                  <a:pt x="2247" y="0"/>
                </a:lnTo>
                <a:lnTo>
                  <a:pt x="0" y="5118"/>
                </a:lnTo>
                <a:lnTo>
                  <a:pt x="0" y="11417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770227" y="2959480"/>
            <a:ext cx="10007" cy="22834"/>
          </a:xfrm>
          <a:custGeom>
            <a:avLst/>
            <a:gdLst/>
            <a:ahLst/>
            <a:cxnLst/>
            <a:rect l="l" t="t" r="r" b="b"/>
            <a:pathLst>
              <a:path w="10007" h="22834">
                <a:moveTo>
                  <a:pt x="0" y="11417"/>
                </a:moveTo>
                <a:lnTo>
                  <a:pt x="0" y="17729"/>
                </a:lnTo>
                <a:lnTo>
                  <a:pt x="2247" y="22834"/>
                </a:lnTo>
                <a:lnTo>
                  <a:pt x="5003" y="22834"/>
                </a:lnTo>
                <a:lnTo>
                  <a:pt x="7772" y="22834"/>
                </a:lnTo>
                <a:lnTo>
                  <a:pt x="10007" y="17729"/>
                </a:lnTo>
                <a:lnTo>
                  <a:pt x="10007" y="11417"/>
                </a:lnTo>
                <a:lnTo>
                  <a:pt x="10007" y="5118"/>
                </a:lnTo>
                <a:lnTo>
                  <a:pt x="7772" y="0"/>
                </a:lnTo>
                <a:lnTo>
                  <a:pt x="5003" y="0"/>
                </a:lnTo>
                <a:lnTo>
                  <a:pt x="2247" y="0"/>
                </a:lnTo>
                <a:lnTo>
                  <a:pt x="0" y="5118"/>
                </a:lnTo>
                <a:lnTo>
                  <a:pt x="0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734940" y="2926373"/>
            <a:ext cx="7289" cy="16675"/>
          </a:xfrm>
          <a:custGeom>
            <a:avLst/>
            <a:gdLst/>
            <a:ahLst/>
            <a:cxnLst/>
            <a:rect l="l" t="t" r="r" b="b"/>
            <a:pathLst>
              <a:path w="7289" h="16675">
                <a:moveTo>
                  <a:pt x="0" y="8343"/>
                </a:moveTo>
                <a:lnTo>
                  <a:pt x="0" y="12941"/>
                </a:lnTo>
                <a:lnTo>
                  <a:pt x="1638" y="16675"/>
                </a:lnTo>
                <a:lnTo>
                  <a:pt x="5664" y="16675"/>
                </a:lnTo>
                <a:lnTo>
                  <a:pt x="7289" y="12941"/>
                </a:lnTo>
                <a:lnTo>
                  <a:pt x="7289" y="3733"/>
                </a:lnTo>
                <a:lnTo>
                  <a:pt x="5664" y="0"/>
                </a:lnTo>
                <a:lnTo>
                  <a:pt x="1638" y="0"/>
                </a:lnTo>
                <a:lnTo>
                  <a:pt x="0" y="3733"/>
                </a:lnTo>
                <a:lnTo>
                  <a:pt x="0" y="8343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734940" y="2926373"/>
            <a:ext cx="7289" cy="16675"/>
          </a:xfrm>
          <a:custGeom>
            <a:avLst/>
            <a:gdLst/>
            <a:ahLst/>
            <a:cxnLst/>
            <a:rect l="l" t="t" r="r" b="b"/>
            <a:pathLst>
              <a:path w="7289" h="16675">
                <a:moveTo>
                  <a:pt x="0" y="8343"/>
                </a:moveTo>
                <a:lnTo>
                  <a:pt x="0" y="12941"/>
                </a:lnTo>
                <a:lnTo>
                  <a:pt x="1638" y="16675"/>
                </a:lnTo>
                <a:lnTo>
                  <a:pt x="3644" y="16675"/>
                </a:lnTo>
                <a:lnTo>
                  <a:pt x="5664" y="16675"/>
                </a:lnTo>
                <a:lnTo>
                  <a:pt x="7289" y="12941"/>
                </a:lnTo>
                <a:lnTo>
                  <a:pt x="7289" y="8343"/>
                </a:lnTo>
                <a:lnTo>
                  <a:pt x="7289" y="3733"/>
                </a:lnTo>
                <a:lnTo>
                  <a:pt x="5664" y="0"/>
                </a:lnTo>
                <a:lnTo>
                  <a:pt x="3644" y="0"/>
                </a:lnTo>
                <a:lnTo>
                  <a:pt x="1638" y="0"/>
                </a:lnTo>
                <a:lnTo>
                  <a:pt x="0" y="3733"/>
                </a:lnTo>
                <a:lnTo>
                  <a:pt x="0" y="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766438" y="3059322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99"/>
                </a:moveTo>
                <a:lnTo>
                  <a:pt x="0" y="14744"/>
                </a:lnTo>
                <a:lnTo>
                  <a:pt x="1854" y="18986"/>
                </a:lnTo>
                <a:lnTo>
                  <a:pt x="6438" y="18986"/>
                </a:lnTo>
                <a:lnTo>
                  <a:pt x="8305" y="14744"/>
                </a:lnTo>
                <a:lnTo>
                  <a:pt x="8305" y="4254"/>
                </a:lnTo>
                <a:lnTo>
                  <a:pt x="6438" y="0"/>
                </a:lnTo>
                <a:lnTo>
                  <a:pt x="1854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766438" y="3059322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99"/>
                </a:moveTo>
                <a:lnTo>
                  <a:pt x="0" y="14744"/>
                </a:lnTo>
                <a:lnTo>
                  <a:pt x="1854" y="18986"/>
                </a:lnTo>
                <a:lnTo>
                  <a:pt x="4152" y="18986"/>
                </a:lnTo>
                <a:lnTo>
                  <a:pt x="6438" y="18986"/>
                </a:lnTo>
                <a:lnTo>
                  <a:pt x="8305" y="14744"/>
                </a:lnTo>
                <a:lnTo>
                  <a:pt x="8305" y="9499"/>
                </a:lnTo>
                <a:lnTo>
                  <a:pt x="8305" y="4254"/>
                </a:lnTo>
                <a:lnTo>
                  <a:pt x="6438" y="0"/>
                </a:lnTo>
                <a:lnTo>
                  <a:pt x="4152" y="0"/>
                </a:lnTo>
                <a:lnTo>
                  <a:pt x="1854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734581" y="3028472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99"/>
                </a:moveTo>
                <a:lnTo>
                  <a:pt x="0" y="14744"/>
                </a:lnTo>
                <a:lnTo>
                  <a:pt x="1866" y="18986"/>
                </a:lnTo>
                <a:lnTo>
                  <a:pt x="6451" y="18986"/>
                </a:lnTo>
                <a:lnTo>
                  <a:pt x="8305" y="14744"/>
                </a:lnTo>
                <a:lnTo>
                  <a:pt x="8305" y="4254"/>
                </a:lnTo>
                <a:lnTo>
                  <a:pt x="6451" y="0"/>
                </a:lnTo>
                <a:lnTo>
                  <a:pt x="1866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734581" y="3028472"/>
            <a:ext cx="8305" cy="18986"/>
          </a:xfrm>
          <a:custGeom>
            <a:avLst/>
            <a:gdLst/>
            <a:ahLst/>
            <a:cxnLst/>
            <a:rect l="l" t="t" r="r" b="b"/>
            <a:pathLst>
              <a:path w="8305" h="18986">
                <a:moveTo>
                  <a:pt x="0" y="9499"/>
                </a:moveTo>
                <a:lnTo>
                  <a:pt x="0" y="14744"/>
                </a:lnTo>
                <a:lnTo>
                  <a:pt x="1866" y="18986"/>
                </a:lnTo>
                <a:lnTo>
                  <a:pt x="4165" y="18986"/>
                </a:lnTo>
                <a:lnTo>
                  <a:pt x="6451" y="18986"/>
                </a:lnTo>
                <a:lnTo>
                  <a:pt x="8305" y="14744"/>
                </a:lnTo>
                <a:lnTo>
                  <a:pt x="8305" y="9499"/>
                </a:lnTo>
                <a:lnTo>
                  <a:pt x="8305" y="4254"/>
                </a:lnTo>
                <a:lnTo>
                  <a:pt x="6451" y="0"/>
                </a:lnTo>
                <a:lnTo>
                  <a:pt x="4165" y="0"/>
                </a:lnTo>
                <a:lnTo>
                  <a:pt x="1866" y="0"/>
                </a:lnTo>
                <a:lnTo>
                  <a:pt x="0" y="4254"/>
                </a:lnTo>
                <a:lnTo>
                  <a:pt x="0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724038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0" y="29355"/>
                </a:lnTo>
                <a:lnTo>
                  <a:pt x="35664" y="14160"/>
                </a:lnTo>
                <a:lnTo>
                  <a:pt x="28928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2" y="84068"/>
                </a:lnTo>
                <a:lnTo>
                  <a:pt x="34256" y="75128"/>
                </a:lnTo>
                <a:lnTo>
                  <a:pt x="39168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724038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7"/>
                </a:lnTo>
                <a:lnTo>
                  <a:pt x="34256" y="75128"/>
                </a:lnTo>
                <a:lnTo>
                  <a:pt x="27042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28" y="3818"/>
                </a:lnTo>
                <a:lnTo>
                  <a:pt x="35664" y="14160"/>
                </a:lnTo>
                <a:lnTo>
                  <a:pt x="39910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707831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38" y="84066"/>
                </a:lnTo>
                <a:lnTo>
                  <a:pt x="34255" y="75126"/>
                </a:lnTo>
                <a:lnTo>
                  <a:pt x="39168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707831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5"/>
                </a:lnTo>
                <a:lnTo>
                  <a:pt x="34255" y="75126"/>
                </a:lnTo>
                <a:lnTo>
                  <a:pt x="27038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691625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38" y="84066"/>
                </a:lnTo>
                <a:lnTo>
                  <a:pt x="34255" y="75126"/>
                </a:lnTo>
                <a:lnTo>
                  <a:pt x="39168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691625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5"/>
                </a:lnTo>
                <a:lnTo>
                  <a:pt x="34255" y="75126"/>
                </a:lnTo>
                <a:lnTo>
                  <a:pt x="27038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675411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675411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659210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0" y="29350"/>
                </a:lnTo>
                <a:lnTo>
                  <a:pt x="35666" y="14157"/>
                </a:lnTo>
                <a:lnTo>
                  <a:pt x="28928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43" y="84066"/>
                </a:lnTo>
                <a:lnTo>
                  <a:pt x="34260" y="75126"/>
                </a:lnTo>
                <a:lnTo>
                  <a:pt x="39170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659210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5"/>
                </a:lnTo>
                <a:lnTo>
                  <a:pt x="34260" y="75126"/>
                </a:lnTo>
                <a:lnTo>
                  <a:pt x="27043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8" y="3817"/>
                </a:lnTo>
                <a:lnTo>
                  <a:pt x="35666" y="14157"/>
                </a:lnTo>
                <a:lnTo>
                  <a:pt x="39910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642998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3" y="2259"/>
                </a:lnTo>
                <a:lnTo>
                  <a:pt x="6718" y="11202"/>
                </a:lnTo>
                <a:lnTo>
                  <a:pt x="1811" y="25395"/>
                </a:lnTo>
                <a:lnTo>
                  <a:pt x="0" y="43167"/>
                </a:lnTo>
                <a:lnTo>
                  <a:pt x="1069" y="56965"/>
                </a:lnTo>
                <a:lnTo>
                  <a:pt x="5313" y="72160"/>
                </a:lnTo>
                <a:lnTo>
                  <a:pt x="12052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642998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2" y="82502"/>
                </a:lnTo>
                <a:lnTo>
                  <a:pt x="5313" y="72160"/>
                </a:lnTo>
                <a:lnTo>
                  <a:pt x="1069" y="56965"/>
                </a:lnTo>
                <a:lnTo>
                  <a:pt x="0" y="43167"/>
                </a:lnTo>
                <a:lnTo>
                  <a:pt x="1811" y="25395"/>
                </a:lnTo>
                <a:lnTo>
                  <a:pt x="6718" y="11202"/>
                </a:lnTo>
                <a:lnTo>
                  <a:pt x="13933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626790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8" y="2259"/>
                </a:lnTo>
                <a:lnTo>
                  <a:pt x="6723" y="11202"/>
                </a:lnTo>
                <a:lnTo>
                  <a:pt x="1813" y="25395"/>
                </a:lnTo>
                <a:lnTo>
                  <a:pt x="0" y="43167"/>
                </a:lnTo>
                <a:lnTo>
                  <a:pt x="1071" y="56965"/>
                </a:lnTo>
                <a:lnTo>
                  <a:pt x="5318" y="72160"/>
                </a:lnTo>
                <a:lnTo>
                  <a:pt x="12058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626790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8" y="82502"/>
                </a:lnTo>
                <a:lnTo>
                  <a:pt x="5318" y="72160"/>
                </a:lnTo>
                <a:lnTo>
                  <a:pt x="1071" y="56965"/>
                </a:lnTo>
                <a:lnTo>
                  <a:pt x="0" y="43167"/>
                </a:lnTo>
                <a:lnTo>
                  <a:pt x="1813" y="25395"/>
                </a:lnTo>
                <a:lnTo>
                  <a:pt x="6723" y="11202"/>
                </a:lnTo>
                <a:lnTo>
                  <a:pt x="13938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610583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12" y="29355"/>
                </a:lnTo>
                <a:lnTo>
                  <a:pt x="35669" y="14160"/>
                </a:lnTo>
                <a:lnTo>
                  <a:pt x="28933" y="3818"/>
                </a:lnTo>
                <a:lnTo>
                  <a:pt x="20497" y="0"/>
                </a:lnTo>
                <a:lnTo>
                  <a:pt x="13938" y="2259"/>
                </a:lnTo>
                <a:lnTo>
                  <a:pt x="6723" y="11202"/>
                </a:lnTo>
                <a:lnTo>
                  <a:pt x="1813" y="25395"/>
                </a:lnTo>
                <a:lnTo>
                  <a:pt x="0" y="43167"/>
                </a:lnTo>
                <a:lnTo>
                  <a:pt x="1071" y="56965"/>
                </a:lnTo>
                <a:lnTo>
                  <a:pt x="5318" y="72160"/>
                </a:lnTo>
                <a:lnTo>
                  <a:pt x="12058" y="82502"/>
                </a:lnTo>
                <a:lnTo>
                  <a:pt x="20497" y="86321"/>
                </a:lnTo>
                <a:lnTo>
                  <a:pt x="27047" y="84068"/>
                </a:lnTo>
                <a:lnTo>
                  <a:pt x="34261" y="75128"/>
                </a:lnTo>
                <a:lnTo>
                  <a:pt x="39170" y="60937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610583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70" y="60937"/>
                </a:lnTo>
                <a:lnTo>
                  <a:pt x="34261" y="75128"/>
                </a:lnTo>
                <a:lnTo>
                  <a:pt x="27047" y="84068"/>
                </a:lnTo>
                <a:lnTo>
                  <a:pt x="20497" y="86321"/>
                </a:lnTo>
                <a:lnTo>
                  <a:pt x="12058" y="82502"/>
                </a:lnTo>
                <a:lnTo>
                  <a:pt x="5318" y="72160"/>
                </a:lnTo>
                <a:lnTo>
                  <a:pt x="1071" y="56965"/>
                </a:lnTo>
                <a:lnTo>
                  <a:pt x="0" y="43167"/>
                </a:lnTo>
                <a:lnTo>
                  <a:pt x="1813" y="25395"/>
                </a:lnTo>
                <a:lnTo>
                  <a:pt x="6723" y="11202"/>
                </a:lnTo>
                <a:lnTo>
                  <a:pt x="13938" y="2259"/>
                </a:lnTo>
                <a:lnTo>
                  <a:pt x="20497" y="0"/>
                </a:lnTo>
                <a:lnTo>
                  <a:pt x="28933" y="3818"/>
                </a:lnTo>
                <a:lnTo>
                  <a:pt x="35669" y="14160"/>
                </a:lnTo>
                <a:lnTo>
                  <a:pt x="39912" y="29355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594383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38" y="84066"/>
                </a:lnTo>
                <a:lnTo>
                  <a:pt x="34255" y="75126"/>
                </a:lnTo>
                <a:lnTo>
                  <a:pt x="39168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594383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5"/>
                </a:lnTo>
                <a:lnTo>
                  <a:pt x="34255" y="75126"/>
                </a:lnTo>
                <a:lnTo>
                  <a:pt x="27038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578177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38" y="84066"/>
                </a:lnTo>
                <a:lnTo>
                  <a:pt x="34255" y="75126"/>
                </a:lnTo>
                <a:lnTo>
                  <a:pt x="39168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578177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5"/>
                </a:lnTo>
                <a:lnTo>
                  <a:pt x="34255" y="75126"/>
                </a:lnTo>
                <a:lnTo>
                  <a:pt x="27038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561970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909" y="29350"/>
                </a:lnTo>
                <a:lnTo>
                  <a:pt x="35662" y="14157"/>
                </a:lnTo>
                <a:lnTo>
                  <a:pt x="28922" y="3817"/>
                </a:lnTo>
                <a:lnTo>
                  <a:pt x="20485" y="0"/>
                </a:lnTo>
                <a:lnTo>
                  <a:pt x="13929" y="2257"/>
                </a:lnTo>
                <a:lnTo>
                  <a:pt x="6718" y="11199"/>
                </a:lnTo>
                <a:lnTo>
                  <a:pt x="1811" y="25393"/>
                </a:lnTo>
                <a:lnTo>
                  <a:pt x="0" y="43167"/>
                </a:lnTo>
                <a:lnTo>
                  <a:pt x="1068" y="56960"/>
                </a:lnTo>
                <a:lnTo>
                  <a:pt x="5311" y="72157"/>
                </a:lnTo>
                <a:lnTo>
                  <a:pt x="12047" y="82502"/>
                </a:lnTo>
                <a:lnTo>
                  <a:pt x="20485" y="86321"/>
                </a:lnTo>
                <a:lnTo>
                  <a:pt x="27038" y="84066"/>
                </a:lnTo>
                <a:lnTo>
                  <a:pt x="34255" y="75126"/>
                </a:lnTo>
                <a:lnTo>
                  <a:pt x="39168" y="60935"/>
                </a:lnTo>
                <a:lnTo>
                  <a:pt x="40982" y="43167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561970" y="2960216"/>
            <a:ext cx="40982" cy="86321"/>
          </a:xfrm>
          <a:custGeom>
            <a:avLst/>
            <a:gdLst/>
            <a:ahLst/>
            <a:cxnLst/>
            <a:rect l="l" t="t" r="r" b="b"/>
            <a:pathLst>
              <a:path w="40982" h="86321">
                <a:moveTo>
                  <a:pt x="40982" y="43167"/>
                </a:moveTo>
                <a:lnTo>
                  <a:pt x="39168" y="60935"/>
                </a:lnTo>
                <a:lnTo>
                  <a:pt x="34255" y="75126"/>
                </a:lnTo>
                <a:lnTo>
                  <a:pt x="27038" y="84066"/>
                </a:lnTo>
                <a:lnTo>
                  <a:pt x="20485" y="86321"/>
                </a:lnTo>
                <a:lnTo>
                  <a:pt x="12047" y="82502"/>
                </a:lnTo>
                <a:lnTo>
                  <a:pt x="5311" y="72157"/>
                </a:lnTo>
                <a:lnTo>
                  <a:pt x="1068" y="56960"/>
                </a:lnTo>
                <a:lnTo>
                  <a:pt x="0" y="43167"/>
                </a:lnTo>
                <a:lnTo>
                  <a:pt x="1811" y="25393"/>
                </a:lnTo>
                <a:lnTo>
                  <a:pt x="6718" y="11199"/>
                </a:lnTo>
                <a:lnTo>
                  <a:pt x="13929" y="2257"/>
                </a:lnTo>
                <a:lnTo>
                  <a:pt x="20485" y="0"/>
                </a:lnTo>
                <a:lnTo>
                  <a:pt x="28922" y="3817"/>
                </a:lnTo>
                <a:lnTo>
                  <a:pt x="35662" y="14157"/>
                </a:lnTo>
                <a:lnTo>
                  <a:pt x="39909" y="29350"/>
                </a:lnTo>
                <a:lnTo>
                  <a:pt x="40982" y="43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440457" y="2944699"/>
            <a:ext cx="154457" cy="117259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440462" y="2944697"/>
            <a:ext cx="154457" cy="117259"/>
          </a:xfrm>
          <a:custGeom>
            <a:avLst/>
            <a:gdLst/>
            <a:ahLst/>
            <a:cxnLst/>
            <a:rect l="l" t="t" r="r" b="b"/>
            <a:pathLst>
              <a:path w="154457" h="117259">
                <a:moveTo>
                  <a:pt x="129705" y="0"/>
                </a:moveTo>
                <a:lnTo>
                  <a:pt x="24752" y="0"/>
                </a:lnTo>
                <a:lnTo>
                  <a:pt x="16946" y="2976"/>
                </a:lnTo>
                <a:lnTo>
                  <a:pt x="10162" y="11267"/>
                </a:lnTo>
                <a:lnTo>
                  <a:pt x="4805" y="23910"/>
                </a:lnTo>
                <a:lnTo>
                  <a:pt x="1283" y="39947"/>
                </a:lnTo>
                <a:lnTo>
                  <a:pt x="0" y="58417"/>
                </a:lnTo>
                <a:lnTo>
                  <a:pt x="0" y="58623"/>
                </a:lnTo>
                <a:lnTo>
                  <a:pt x="1256" y="77117"/>
                </a:lnTo>
                <a:lnTo>
                  <a:pt x="4756" y="93186"/>
                </a:lnTo>
                <a:lnTo>
                  <a:pt x="10093" y="105872"/>
                </a:lnTo>
                <a:lnTo>
                  <a:pt x="16862" y="114216"/>
                </a:lnTo>
                <a:lnTo>
                  <a:pt x="24752" y="117259"/>
                </a:lnTo>
                <a:lnTo>
                  <a:pt x="129705" y="117259"/>
                </a:lnTo>
                <a:lnTo>
                  <a:pt x="137509" y="114283"/>
                </a:lnTo>
                <a:lnTo>
                  <a:pt x="144293" y="105995"/>
                </a:lnTo>
                <a:lnTo>
                  <a:pt x="149649" y="93353"/>
                </a:lnTo>
                <a:lnTo>
                  <a:pt x="153172" y="77317"/>
                </a:lnTo>
                <a:lnTo>
                  <a:pt x="154457" y="58846"/>
                </a:lnTo>
                <a:lnTo>
                  <a:pt x="154457" y="58623"/>
                </a:lnTo>
                <a:lnTo>
                  <a:pt x="153200" y="40132"/>
                </a:lnTo>
                <a:lnTo>
                  <a:pt x="149699" y="24064"/>
                </a:lnTo>
                <a:lnTo>
                  <a:pt x="144360" y="11379"/>
                </a:lnTo>
                <a:lnTo>
                  <a:pt x="137589" y="3038"/>
                </a:lnTo>
                <a:lnTo>
                  <a:pt x="1297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391030" y="2951557"/>
            <a:ext cx="1080147" cy="103543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391026" y="2951550"/>
            <a:ext cx="1080147" cy="103555"/>
          </a:xfrm>
          <a:custGeom>
            <a:avLst/>
            <a:gdLst/>
            <a:ahLst/>
            <a:cxnLst/>
            <a:rect l="l" t="t" r="r" b="b"/>
            <a:pathLst>
              <a:path w="1080147" h="103555">
                <a:moveTo>
                  <a:pt x="1061389" y="0"/>
                </a:moveTo>
                <a:lnTo>
                  <a:pt x="18757" y="0"/>
                </a:lnTo>
                <a:lnTo>
                  <a:pt x="11981" y="3481"/>
                </a:lnTo>
                <a:lnTo>
                  <a:pt x="6305" y="13053"/>
                </a:lnTo>
                <a:lnTo>
                  <a:pt x="2203" y="27407"/>
                </a:lnTo>
                <a:lnTo>
                  <a:pt x="148" y="45232"/>
                </a:lnTo>
                <a:lnTo>
                  <a:pt x="0" y="51777"/>
                </a:lnTo>
                <a:lnTo>
                  <a:pt x="1260" y="70481"/>
                </a:lnTo>
                <a:lnTo>
                  <a:pt x="4726" y="86148"/>
                </a:lnTo>
                <a:lnTo>
                  <a:pt x="9926" y="97472"/>
                </a:lnTo>
                <a:lnTo>
                  <a:pt x="16385" y="103145"/>
                </a:lnTo>
                <a:lnTo>
                  <a:pt x="18757" y="103555"/>
                </a:lnTo>
                <a:lnTo>
                  <a:pt x="1061389" y="103555"/>
                </a:lnTo>
                <a:lnTo>
                  <a:pt x="1079999" y="58325"/>
                </a:lnTo>
                <a:lnTo>
                  <a:pt x="1080147" y="51777"/>
                </a:lnTo>
                <a:lnTo>
                  <a:pt x="1078887" y="33079"/>
                </a:lnTo>
                <a:lnTo>
                  <a:pt x="1075420" y="17412"/>
                </a:lnTo>
                <a:lnTo>
                  <a:pt x="1070221" y="6086"/>
                </a:lnTo>
                <a:lnTo>
                  <a:pt x="1063762" y="410"/>
                </a:lnTo>
                <a:lnTo>
                  <a:pt x="10613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485863" y="3061955"/>
            <a:ext cx="26822" cy="120027"/>
          </a:xfrm>
          <a:custGeom>
            <a:avLst/>
            <a:gdLst/>
            <a:ahLst/>
            <a:cxnLst/>
            <a:rect l="l" t="t" r="r" b="b"/>
            <a:pathLst>
              <a:path w="26822" h="120027">
                <a:moveTo>
                  <a:pt x="26822" y="0"/>
                </a:moveTo>
                <a:lnTo>
                  <a:pt x="0" y="0"/>
                </a:lnTo>
                <a:lnTo>
                  <a:pt x="1854" y="120027"/>
                </a:lnTo>
                <a:lnTo>
                  <a:pt x="26822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485863" y="3061955"/>
            <a:ext cx="26822" cy="120027"/>
          </a:xfrm>
          <a:custGeom>
            <a:avLst/>
            <a:gdLst/>
            <a:ahLst/>
            <a:cxnLst/>
            <a:rect l="l" t="t" r="r" b="b"/>
            <a:pathLst>
              <a:path w="26822" h="120027">
                <a:moveTo>
                  <a:pt x="26822" y="0"/>
                </a:moveTo>
                <a:lnTo>
                  <a:pt x="1854" y="120027"/>
                </a:lnTo>
                <a:lnTo>
                  <a:pt x="0" y="0"/>
                </a:lnTo>
                <a:lnTo>
                  <a:pt x="2682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487720" y="3061954"/>
            <a:ext cx="62585" cy="127482"/>
          </a:xfrm>
          <a:custGeom>
            <a:avLst/>
            <a:gdLst/>
            <a:ahLst/>
            <a:cxnLst/>
            <a:rect l="l" t="t" r="r" b="b"/>
            <a:pathLst>
              <a:path w="62585" h="127482">
                <a:moveTo>
                  <a:pt x="62585" y="0"/>
                </a:moveTo>
                <a:lnTo>
                  <a:pt x="24968" y="0"/>
                </a:lnTo>
                <a:lnTo>
                  <a:pt x="0" y="120027"/>
                </a:lnTo>
                <a:lnTo>
                  <a:pt x="368" y="127482"/>
                </a:lnTo>
                <a:lnTo>
                  <a:pt x="29057" y="127482"/>
                </a:lnTo>
                <a:lnTo>
                  <a:pt x="62585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487720" y="3061954"/>
            <a:ext cx="62585" cy="127482"/>
          </a:xfrm>
          <a:custGeom>
            <a:avLst/>
            <a:gdLst/>
            <a:ahLst/>
            <a:cxnLst/>
            <a:rect l="l" t="t" r="r" b="b"/>
            <a:pathLst>
              <a:path w="62585" h="127482">
                <a:moveTo>
                  <a:pt x="62585" y="0"/>
                </a:moveTo>
                <a:lnTo>
                  <a:pt x="29057" y="127482"/>
                </a:lnTo>
                <a:lnTo>
                  <a:pt x="368" y="127482"/>
                </a:lnTo>
                <a:lnTo>
                  <a:pt x="0" y="120027"/>
                </a:lnTo>
                <a:lnTo>
                  <a:pt x="24968" y="0"/>
                </a:lnTo>
                <a:lnTo>
                  <a:pt x="625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523080" y="2798709"/>
            <a:ext cx="63004" cy="184746"/>
          </a:xfrm>
          <a:custGeom>
            <a:avLst/>
            <a:gdLst/>
            <a:ahLst/>
            <a:cxnLst/>
            <a:rect l="l" t="t" r="r" b="b"/>
            <a:pathLst>
              <a:path w="63004" h="184746">
                <a:moveTo>
                  <a:pt x="0" y="184746"/>
                </a:moveTo>
                <a:lnTo>
                  <a:pt x="48260" y="184746"/>
                </a:lnTo>
                <a:lnTo>
                  <a:pt x="63004" y="0"/>
                </a:lnTo>
                <a:lnTo>
                  <a:pt x="32994" y="0"/>
                </a:lnTo>
                <a:lnTo>
                  <a:pt x="0" y="184746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523080" y="2798709"/>
            <a:ext cx="63004" cy="184746"/>
          </a:xfrm>
          <a:custGeom>
            <a:avLst/>
            <a:gdLst/>
            <a:ahLst/>
            <a:cxnLst/>
            <a:rect l="l" t="t" r="r" b="b"/>
            <a:pathLst>
              <a:path w="63004" h="184746">
                <a:moveTo>
                  <a:pt x="0" y="184746"/>
                </a:moveTo>
                <a:lnTo>
                  <a:pt x="48260" y="184746"/>
                </a:lnTo>
                <a:lnTo>
                  <a:pt x="63004" y="0"/>
                </a:lnTo>
                <a:lnTo>
                  <a:pt x="32994" y="0"/>
                </a:lnTo>
                <a:lnTo>
                  <a:pt x="0" y="1847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493248" y="2798709"/>
            <a:ext cx="62826" cy="184746"/>
          </a:xfrm>
          <a:custGeom>
            <a:avLst/>
            <a:gdLst/>
            <a:ahLst/>
            <a:cxnLst/>
            <a:rect l="l" t="t" r="r" b="b"/>
            <a:pathLst>
              <a:path w="62826" h="184746">
                <a:moveTo>
                  <a:pt x="54330" y="12"/>
                </a:moveTo>
                <a:lnTo>
                  <a:pt x="0" y="145986"/>
                </a:lnTo>
                <a:lnTo>
                  <a:pt x="14427" y="154597"/>
                </a:lnTo>
                <a:lnTo>
                  <a:pt x="19596" y="160210"/>
                </a:lnTo>
                <a:lnTo>
                  <a:pt x="20259" y="160928"/>
                </a:lnTo>
                <a:lnTo>
                  <a:pt x="24933" y="167898"/>
                </a:lnTo>
                <a:lnTo>
                  <a:pt x="29832" y="184746"/>
                </a:lnTo>
                <a:lnTo>
                  <a:pt x="62826" y="0"/>
                </a:lnTo>
                <a:lnTo>
                  <a:pt x="54330" y="1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493248" y="2798709"/>
            <a:ext cx="62826" cy="184746"/>
          </a:xfrm>
          <a:custGeom>
            <a:avLst/>
            <a:gdLst/>
            <a:ahLst/>
            <a:cxnLst/>
            <a:rect l="l" t="t" r="r" b="b"/>
            <a:pathLst>
              <a:path w="62826" h="184746">
                <a:moveTo>
                  <a:pt x="29832" y="184746"/>
                </a:moveTo>
                <a:lnTo>
                  <a:pt x="24933" y="167898"/>
                </a:lnTo>
                <a:lnTo>
                  <a:pt x="20259" y="160928"/>
                </a:lnTo>
                <a:lnTo>
                  <a:pt x="19596" y="160210"/>
                </a:lnTo>
                <a:lnTo>
                  <a:pt x="14427" y="154597"/>
                </a:lnTo>
                <a:lnTo>
                  <a:pt x="0" y="145986"/>
                </a:lnTo>
                <a:lnTo>
                  <a:pt x="54330" y="12"/>
                </a:lnTo>
                <a:lnTo>
                  <a:pt x="62826" y="0"/>
                </a:lnTo>
                <a:lnTo>
                  <a:pt x="29832" y="1847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181581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89488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973747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010328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68881" y="3873323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71015" y="3873323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64" y="0"/>
                </a:moveTo>
                <a:lnTo>
                  <a:pt x="97866" y="0"/>
                </a:lnTo>
              </a:path>
              <a:path w="2211717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68874" y="3873327"/>
            <a:ext cx="2015998" cy="2766174"/>
          </a:xfrm>
          <a:custGeom>
            <a:avLst/>
            <a:gdLst/>
            <a:ahLst/>
            <a:cxnLst/>
            <a:rect l="l" t="t" r="r" b="b"/>
            <a:pathLst>
              <a:path w="2015998" h="2766174">
                <a:moveTo>
                  <a:pt x="0" y="0"/>
                </a:moveTo>
                <a:lnTo>
                  <a:pt x="0" y="1864779"/>
                </a:lnTo>
                <a:lnTo>
                  <a:pt x="87528" y="1954161"/>
                </a:lnTo>
                <a:lnTo>
                  <a:pt x="322376" y="1976247"/>
                </a:lnTo>
                <a:lnTo>
                  <a:pt x="470217" y="2079764"/>
                </a:lnTo>
                <a:lnTo>
                  <a:pt x="750062" y="2181263"/>
                </a:lnTo>
                <a:lnTo>
                  <a:pt x="1080338" y="2435161"/>
                </a:lnTo>
                <a:lnTo>
                  <a:pt x="1322603" y="2721305"/>
                </a:lnTo>
                <a:lnTo>
                  <a:pt x="1627670" y="2766174"/>
                </a:lnTo>
                <a:lnTo>
                  <a:pt x="1919274" y="2730271"/>
                </a:lnTo>
                <a:lnTo>
                  <a:pt x="2015998" y="2667393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71021" y="3873332"/>
            <a:ext cx="2211717" cy="2766161"/>
          </a:xfrm>
          <a:custGeom>
            <a:avLst/>
            <a:gdLst/>
            <a:ahLst/>
            <a:cxnLst/>
            <a:rect l="l" t="t" r="r" b="b"/>
            <a:pathLst>
              <a:path w="2211717" h="2766161">
                <a:moveTo>
                  <a:pt x="2017128" y="2730271"/>
                </a:moveTo>
                <a:lnTo>
                  <a:pt x="2113859" y="2667385"/>
                </a:lnTo>
              </a:path>
              <a:path w="2211717" h="2766161">
                <a:moveTo>
                  <a:pt x="2113859" y="0"/>
                </a:moveTo>
                <a:lnTo>
                  <a:pt x="97861" y="0"/>
                </a:lnTo>
              </a:path>
              <a:path w="2211717" h="2766161">
                <a:moveTo>
                  <a:pt x="97861" y="1864781"/>
                </a:moveTo>
                <a:lnTo>
                  <a:pt x="185394" y="1954161"/>
                </a:lnTo>
                <a:lnTo>
                  <a:pt x="420230" y="1976246"/>
                </a:lnTo>
                <a:lnTo>
                  <a:pt x="568071" y="2079764"/>
                </a:lnTo>
                <a:lnTo>
                  <a:pt x="847915" y="2181263"/>
                </a:lnTo>
                <a:lnTo>
                  <a:pt x="1178204" y="2435161"/>
                </a:lnTo>
                <a:lnTo>
                  <a:pt x="1420456" y="2721305"/>
                </a:lnTo>
                <a:lnTo>
                  <a:pt x="1725523" y="2766161"/>
                </a:lnTo>
                <a:lnTo>
                  <a:pt x="2017128" y="27302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761851" y="3872704"/>
            <a:ext cx="79286" cy="1292352"/>
          </a:xfrm>
          <a:custGeom>
            <a:avLst/>
            <a:gdLst/>
            <a:ahLst/>
            <a:cxnLst/>
            <a:rect l="l" t="t" r="r" b="b"/>
            <a:pathLst>
              <a:path w="79286" h="1292352">
                <a:moveTo>
                  <a:pt x="0" y="622"/>
                </a:moveTo>
                <a:lnTo>
                  <a:pt x="0" y="1292351"/>
                </a:lnTo>
                <a:lnTo>
                  <a:pt x="79286" y="1258379"/>
                </a:lnTo>
                <a:lnTo>
                  <a:pt x="78397" y="0"/>
                </a:lnTo>
                <a:lnTo>
                  <a:pt x="0" y="6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761852" y="3872696"/>
            <a:ext cx="79298" cy="1292352"/>
          </a:xfrm>
          <a:custGeom>
            <a:avLst/>
            <a:gdLst/>
            <a:ahLst/>
            <a:cxnLst/>
            <a:rect l="l" t="t" r="r" b="b"/>
            <a:pathLst>
              <a:path w="79298" h="1292352">
                <a:moveTo>
                  <a:pt x="0" y="635"/>
                </a:moveTo>
                <a:lnTo>
                  <a:pt x="0" y="1292352"/>
                </a:lnTo>
                <a:lnTo>
                  <a:pt x="79298" y="1258379"/>
                </a:lnTo>
                <a:lnTo>
                  <a:pt x="78397" y="0"/>
                </a:lnTo>
                <a:lnTo>
                  <a:pt x="0" y="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68875" y="3873328"/>
            <a:ext cx="308343" cy="1180299"/>
          </a:xfrm>
          <a:custGeom>
            <a:avLst/>
            <a:gdLst/>
            <a:ahLst/>
            <a:cxnLst/>
            <a:rect l="l" t="t" r="r" b="b"/>
            <a:pathLst>
              <a:path w="308343" h="1180299">
                <a:moveTo>
                  <a:pt x="0" y="0"/>
                </a:moveTo>
                <a:lnTo>
                  <a:pt x="0" y="1180299"/>
                </a:lnTo>
                <a:lnTo>
                  <a:pt x="308343" y="1105369"/>
                </a:lnTo>
                <a:lnTo>
                  <a:pt x="308343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71019" y="3873331"/>
            <a:ext cx="406209" cy="1204074"/>
          </a:xfrm>
          <a:custGeom>
            <a:avLst/>
            <a:gdLst/>
            <a:ahLst/>
            <a:cxnLst/>
            <a:rect l="l" t="t" r="r" b="b"/>
            <a:pathLst>
              <a:path w="406209" h="1204074">
                <a:moveTo>
                  <a:pt x="406209" y="1105369"/>
                </a:moveTo>
                <a:lnTo>
                  <a:pt x="406209" y="0"/>
                </a:lnTo>
                <a:lnTo>
                  <a:pt x="97862" y="0"/>
                </a:lnTo>
              </a:path>
              <a:path w="406209" h="1204074">
                <a:moveTo>
                  <a:pt x="97862" y="1180294"/>
                </a:moveTo>
                <a:lnTo>
                  <a:pt x="406209" y="11053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381129" y="4773218"/>
            <a:ext cx="1803742" cy="1541983"/>
          </a:xfrm>
          <a:custGeom>
            <a:avLst/>
            <a:gdLst/>
            <a:ahLst/>
            <a:cxnLst/>
            <a:rect l="l" t="t" r="r" b="b"/>
            <a:pathLst>
              <a:path w="1803742" h="1541983">
                <a:moveTo>
                  <a:pt x="1803742" y="582066"/>
                </a:moveTo>
                <a:lnTo>
                  <a:pt x="0" y="0"/>
                </a:lnTo>
                <a:lnTo>
                  <a:pt x="0" y="713968"/>
                </a:lnTo>
                <a:lnTo>
                  <a:pt x="47117" y="761085"/>
                </a:lnTo>
                <a:lnTo>
                  <a:pt x="240017" y="918095"/>
                </a:lnTo>
                <a:lnTo>
                  <a:pt x="504698" y="962964"/>
                </a:lnTo>
                <a:lnTo>
                  <a:pt x="697623" y="1097546"/>
                </a:lnTo>
                <a:lnTo>
                  <a:pt x="1114831" y="1232141"/>
                </a:lnTo>
                <a:lnTo>
                  <a:pt x="1381760" y="1342047"/>
                </a:lnTo>
                <a:lnTo>
                  <a:pt x="1514106" y="1474393"/>
                </a:lnTo>
                <a:lnTo>
                  <a:pt x="1803742" y="1541983"/>
                </a:lnTo>
                <a:lnTo>
                  <a:pt x="1803742" y="5820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381129" y="4773223"/>
            <a:ext cx="1901609" cy="1564817"/>
          </a:xfrm>
          <a:custGeom>
            <a:avLst/>
            <a:gdLst/>
            <a:ahLst/>
            <a:cxnLst/>
            <a:rect l="l" t="t" r="r" b="b"/>
            <a:pathLst>
              <a:path w="1901609" h="1564817">
                <a:moveTo>
                  <a:pt x="1803750" y="582060"/>
                </a:moveTo>
                <a:lnTo>
                  <a:pt x="0" y="0"/>
                </a:lnTo>
                <a:lnTo>
                  <a:pt x="0" y="713968"/>
                </a:lnTo>
                <a:lnTo>
                  <a:pt x="47117" y="761072"/>
                </a:lnTo>
                <a:lnTo>
                  <a:pt x="240017" y="918095"/>
                </a:lnTo>
                <a:lnTo>
                  <a:pt x="504710" y="962952"/>
                </a:lnTo>
                <a:lnTo>
                  <a:pt x="697611" y="1097546"/>
                </a:lnTo>
                <a:lnTo>
                  <a:pt x="1114831" y="1232128"/>
                </a:lnTo>
                <a:lnTo>
                  <a:pt x="1381760" y="1342047"/>
                </a:lnTo>
                <a:lnTo>
                  <a:pt x="1514106" y="1474393"/>
                </a:lnTo>
                <a:lnTo>
                  <a:pt x="1803750" y="15419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381129" y="4207258"/>
            <a:ext cx="1803742" cy="1148029"/>
          </a:xfrm>
          <a:custGeom>
            <a:avLst/>
            <a:gdLst/>
            <a:ahLst/>
            <a:cxnLst/>
            <a:rect l="l" t="t" r="r" b="b"/>
            <a:pathLst>
              <a:path w="1803742" h="1148029">
                <a:moveTo>
                  <a:pt x="1460004" y="923823"/>
                </a:moveTo>
                <a:lnTo>
                  <a:pt x="1380718" y="957795"/>
                </a:lnTo>
                <a:lnTo>
                  <a:pt x="96088" y="558838"/>
                </a:lnTo>
                <a:lnTo>
                  <a:pt x="96088" y="535813"/>
                </a:lnTo>
                <a:lnTo>
                  <a:pt x="0" y="565962"/>
                </a:lnTo>
                <a:lnTo>
                  <a:pt x="1803742" y="1148029"/>
                </a:lnTo>
                <a:lnTo>
                  <a:pt x="1803742" y="0"/>
                </a:lnTo>
                <a:lnTo>
                  <a:pt x="1459496" y="108216"/>
                </a:lnTo>
                <a:lnTo>
                  <a:pt x="1460004" y="92382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381129" y="4176556"/>
            <a:ext cx="1901609" cy="1210310"/>
          </a:xfrm>
          <a:custGeom>
            <a:avLst/>
            <a:gdLst/>
            <a:ahLst/>
            <a:cxnLst/>
            <a:rect l="l" t="t" r="r" b="b"/>
            <a:pathLst>
              <a:path w="1901609" h="1210310">
                <a:moveTo>
                  <a:pt x="1803750" y="30698"/>
                </a:moveTo>
                <a:lnTo>
                  <a:pt x="1459509" y="138925"/>
                </a:lnTo>
                <a:lnTo>
                  <a:pt x="1460017" y="954519"/>
                </a:lnTo>
                <a:lnTo>
                  <a:pt x="1380718" y="988491"/>
                </a:lnTo>
                <a:lnTo>
                  <a:pt x="96088" y="589546"/>
                </a:lnTo>
                <a:lnTo>
                  <a:pt x="96088" y="566521"/>
                </a:lnTo>
                <a:lnTo>
                  <a:pt x="0" y="596671"/>
                </a:lnTo>
                <a:lnTo>
                  <a:pt x="1803750" y="11787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477221" y="3873328"/>
            <a:ext cx="1284630" cy="1291729"/>
          </a:xfrm>
          <a:custGeom>
            <a:avLst/>
            <a:gdLst/>
            <a:ahLst/>
            <a:cxnLst/>
            <a:rect l="l" t="t" r="r" b="b"/>
            <a:pathLst>
              <a:path w="1284630" h="1291729">
                <a:moveTo>
                  <a:pt x="0" y="0"/>
                </a:moveTo>
                <a:lnTo>
                  <a:pt x="0" y="892771"/>
                </a:lnTo>
                <a:lnTo>
                  <a:pt x="1284630" y="1291729"/>
                </a:lnTo>
                <a:lnTo>
                  <a:pt x="1284630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477223" y="3873327"/>
            <a:ext cx="1284630" cy="1291717"/>
          </a:xfrm>
          <a:custGeom>
            <a:avLst/>
            <a:gdLst/>
            <a:ahLst/>
            <a:cxnLst/>
            <a:rect l="l" t="t" r="r" b="b"/>
            <a:pathLst>
              <a:path w="1284630" h="1291716">
                <a:moveTo>
                  <a:pt x="0" y="892771"/>
                </a:moveTo>
                <a:lnTo>
                  <a:pt x="0" y="0"/>
                </a:lnTo>
                <a:lnTo>
                  <a:pt x="1284630" y="0"/>
                </a:lnTo>
                <a:lnTo>
                  <a:pt x="1284630" y="1291717"/>
                </a:lnTo>
                <a:lnTo>
                  <a:pt x="0" y="892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13647" y="5054997"/>
            <a:ext cx="1871230" cy="1664030"/>
          </a:xfrm>
          <a:custGeom>
            <a:avLst/>
            <a:gdLst/>
            <a:ahLst/>
            <a:cxnLst/>
            <a:rect l="l" t="t" r="r" b="b"/>
            <a:pathLst>
              <a:path w="1871230" h="1664030">
                <a:moveTo>
                  <a:pt x="0" y="1309166"/>
                </a:moveTo>
                <a:lnTo>
                  <a:pt x="656412" y="1664030"/>
                </a:lnTo>
                <a:lnTo>
                  <a:pt x="1871230" y="500659"/>
                </a:lnTo>
                <a:lnTo>
                  <a:pt x="1871230" y="83629"/>
                </a:lnTo>
                <a:lnTo>
                  <a:pt x="1582661" y="0"/>
                </a:lnTo>
                <a:lnTo>
                  <a:pt x="0" y="1309166"/>
                </a:lnTo>
                <a:close/>
              </a:path>
            </a:pathLst>
          </a:custGeom>
          <a:solidFill>
            <a:srgbClr val="92B1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3643" y="5054989"/>
            <a:ext cx="1969096" cy="1664042"/>
          </a:xfrm>
          <a:custGeom>
            <a:avLst/>
            <a:gdLst/>
            <a:ahLst/>
            <a:cxnLst/>
            <a:rect l="l" t="t" r="r" b="b"/>
            <a:pathLst>
              <a:path w="1969096" h="1664042">
                <a:moveTo>
                  <a:pt x="1871235" y="83641"/>
                </a:moveTo>
                <a:lnTo>
                  <a:pt x="1582674" y="0"/>
                </a:lnTo>
                <a:lnTo>
                  <a:pt x="0" y="1309179"/>
                </a:lnTo>
                <a:lnTo>
                  <a:pt x="656424" y="1664042"/>
                </a:lnTo>
                <a:lnTo>
                  <a:pt x="1871235" y="5006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785532" y="4993027"/>
            <a:ext cx="112217" cy="63373"/>
          </a:xfrm>
          <a:custGeom>
            <a:avLst/>
            <a:gdLst/>
            <a:ahLst/>
            <a:cxnLst/>
            <a:rect l="l" t="t" r="r" b="b"/>
            <a:pathLst>
              <a:path w="112217" h="63373">
                <a:moveTo>
                  <a:pt x="0" y="41071"/>
                </a:moveTo>
                <a:lnTo>
                  <a:pt x="54000" y="63373"/>
                </a:lnTo>
                <a:lnTo>
                  <a:pt x="112217" y="15722"/>
                </a:lnTo>
                <a:lnTo>
                  <a:pt x="56502" y="0"/>
                </a:lnTo>
                <a:lnTo>
                  <a:pt x="0" y="41071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785532" y="4993027"/>
            <a:ext cx="112217" cy="63373"/>
          </a:xfrm>
          <a:custGeom>
            <a:avLst/>
            <a:gdLst/>
            <a:ahLst/>
            <a:cxnLst/>
            <a:rect l="l" t="t" r="r" b="b"/>
            <a:pathLst>
              <a:path w="112217" h="63373">
                <a:moveTo>
                  <a:pt x="0" y="41071"/>
                </a:moveTo>
                <a:lnTo>
                  <a:pt x="54000" y="63373"/>
                </a:lnTo>
                <a:lnTo>
                  <a:pt x="112217" y="15722"/>
                </a:lnTo>
                <a:lnTo>
                  <a:pt x="56502" y="0"/>
                </a:lnTo>
                <a:lnTo>
                  <a:pt x="0" y="410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839533" y="5008754"/>
            <a:ext cx="76822" cy="96748"/>
          </a:xfrm>
          <a:custGeom>
            <a:avLst/>
            <a:gdLst/>
            <a:ahLst/>
            <a:cxnLst/>
            <a:rect l="l" t="t" r="r" b="b"/>
            <a:pathLst>
              <a:path w="76822" h="96748">
                <a:moveTo>
                  <a:pt x="0" y="47650"/>
                </a:moveTo>
                <a:lnTo>
                  <a:pt x="22860" y="96748"/>
                </a:lnTo>
                <a:lnTo>
                  <a:pt x="76822" y="51142"/>
                </a:lnTo>
                <a:lnTo>
                  <a:pt x="58216" y="0"/>
                </a:lnTo>
                <a:lnTo>
                  <a:pt x="0" y="47650"/>
                </a:lnTo>
                <a:close/>
              </a:path>
            </a:pathLst>
          </a:custGeom>
          <a:solidFill>
            <a:srgbClr val="62798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839533" y="5008754"/>
            <a:ext cx="76822" cy="96748"/>
          </a:xfrm>
          <a:custGeom>
            <a:avLst/>
            <a:gdLst/>
            <a:ahLst/>
            <a:cxnLst/>
            <a:rect l="l" t="t" r="r" b="b"/>
            <a:pathLst>
              <a:path w="76822" h="96748">
                <a:moveTo>
                  <a:pt x="0" y="47650"/>
                </a:moveTo>
                <a:lnTo>
                  <a:pt x="22860" y="96748"/>
                </a:lnTo>
                <a:lnTo>
                  <a:pt x="76822" y="51142"/>
                </a:lnTo>
                <a:lnTo>
                  <a:pt x="58216" y="0"/>
                </a:lnTo>
                <a:lnTo>
                  <a:pt x="0" y="476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785531" y="5034099"/>
            <a:ext cx="76860" cy="71399"/>
          </a:xfrm>
          <a:custGeom>
            <a:avLst/>
            <a:gdLst/>
            <a:ahLst/>
            <a:cxnLst/>
            <a:rect l="l" t="t" r="r" b="b"/>
            <a:pathLst>
              <a:path w="76860" h="71399">
                <a:moveTo>
                  <a:pt x="0" y="0"/>
                </a:moveTo>
                <a:lnTo>
                  <a:pt x="30340" y="52654"/>
                </a:lnTo>
                <a:lnTo>
                  <a:pt x="76860" y="71399"/>
                </a:lnTo>
                <a:lnTo>
                  <a:pt x="54000" y="22301"/>
                </a:lnTo>
                <a:lnTo>
                  <a:pt x="0" y="0"/>
                </a:lnTo>
                <a:close/>
              </a:path>
            </a:pathLst>
          </a:custGeom>
          <a:solidFill>
            <a:srgbClr val="3E4E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785531" y="5034099"/>
            <a:ext cx="76860" cy="71399"/>
          </a:xfrm>
          <a:custGeom>
            <a:avLst/>
            <a:gdLst/>
            <a:ahLst/>
            <a:cxnLst/>
            <a:rect l="l" t="t" r="r" b="b"/>
            <a:pathLst>
              <a:path w="76860" h="71399">
                <a:moveTo>
                  <a:pt x="0" y="0"/>
                </a:moveTo>
                <a:lnTo>
                  <a:pt x="30340" y="52654"/>
                </a:lnTo>
                <a:lnTo>
                  <a:pt x="76860" y="71399"/>
                </a:lnTo>
                <a:lnTo>
                  <a:pt x="54000" y="2230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81017" y="5045370"/>
            <a:ext cx="1558036" cy="1318793"/>
          </a:xfrm>
          <a:custGeom>
            <a:avLst/>
            <a:gdLst/>
            <a:ahLst/>
            <a:cxnLst/>
            <a:rect l="l" t="t" r="r" b="b"/>
            <a:pathLst>
              <a:path w="1558036" h="1318793">
                <a:moveTo>
                  <a:pt x="32626" y="1318793"/>
                </a:moveTo>
                <a:lnTo>
                  <a:pt x="1558036" y="50164"/>
                </a:lnTo>
                <a:lnTo>
                  <a:pt x="1531785" y="0"/>
                </a:lnTo>
                <a:lnTo>
                  <a:pt x="0" y="1275892"/>
                </a:lnTo>
                <a:lnTo>
                  <a:pt x="32626" y="1318793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281017" y="5045370"/>
            <a:ext cx="1558036" cy="1318793"/>
          </a:xfrm>
          <a:custGeom>
            <a:avLst/>
            <a:gdLst/>
            <a:ahLst/>
            <a:cxnLst/>
            <a:rect l="l" t="t" r="r" b="b"/>
            <a:pathLst>
              <a:path w="1558036" h="1318793">
                <a:moveTo>
                  <a:pt x="32626" y="1318793"/>
                </a:moveTo>
                <a:lnTo>
                  <a:pt x="1558036" y="50164"/>
                </a:lnTo>
                <a:lnTo>
                  <a:pt x="1531785" y="0"/>
                </a:lnTo>
                <a:lnTo>
                  <a:pt x="0" y="1275892"/>
                </a:lnTo>
                <a:lnTo>
                  <a:pt x="32626" y="13187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117482" y="4793967"/>
            <a:ext cx="659676" cy="546519"/>
          </a:xfrm>
          <a:custGeom>
            <a:avLst/>
            <a:gdLst/>
            <a:ahLst/>
            <a:cxnLst/>
            <a:rect l="l" t="t" r="r" b="b"/>
            <a:pathLst>
              <a:path w="659676" h="546519">
                <a:moveTo>
                  <a:pt x="15036" y="546519"/>
                </a:moveTo>
                <a:lnTo>
                  <a:pt x="659676" y="45415"/>
                </a:lnTo>
                <a:lnTo>
                  <a:pt x="647954" y="0"/>
                </a:lnTo>
                <a:lnTo>
                  <a:pt x="0" y="501726"/>
                </a:lnTo>
                <a:lnTo>
                  <a:pt x="15036" y="546519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117482" y="4793967"/>
            <a:ext cx="659676" cy="546519"/>
          </a:xfrm>
          <a:custGeom>
            <a:avLst/>
            <a:gdLst/>
            <a:ahLst/>
            <a:cxnLst/>
            <a:rect l="l" t="t" r="r" b="b"/>
            <a:pathLst>
              <a:path w="659676" h="546519">
                <a:moveTo>
                  <a:pt x="15036" y="546519"/>
                </a:moveTo>
                <a:lnTo>
                  <a:pt x="659676" y="45415"/>
                </a:lnTo>
                <a:lnTo>
                  <a:pt x="647954" y="0"/>
                </a:lnTo>
                <a:lnTo>
                  <a:pt x="0" y="5017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19117" y="5337591"/>
            <a:ext cx="858291" cy="698792"/>
          </a:xfrm>
          <a:custGeom>
            <a:avLst/>
            <a:gdLst/>
            <a:ahLst/>
            <a:cxnLst/>
            <a:rect l="l" t="t" r="r" b="b"/>
            <a:pathLst>
              <a:path w="858291" h="698792">
                <a:moveTo>
                  <a:pt x="844257" y="0"/>
                </a:moveTo>
                <a:lnTo>
                  <a:pt x="0" y="653719"/>
                </a:lnTo>
                <a:lnTo>
                  <a:pt x="18161" y="698792"/>
                </a:lnTo>
                <a:lnTo>
                  <a:pt x="858291" y="45720"/>
                </a:lnTo>
                <a:lnTo>
                  <a:pt x="844257" y="0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19117" y="5337591"/>
            <a:ext cx="858291" cy="698792"/>
          </a:xfrm>
          <a:custGeom>
            <a:avLst/>
            <a:gdLst/>
            <a:ahLst/>
            <a:cxnLst/>
            <a:rect l="l" t="t" r="r" b="b"/>
            <a:pathLst>
              <a:path w="858291" h="698792">
                <a:moveTo>
                  <a:pt x="844257" y="0"/>
                </a:moveTo>
                <a:lnTo>
                  <a:pt x="0" y="653719"/>
                </a:lnTo>
                <a:lnTo>
                  <a:pt x="18161" y="698792"/>
                </a:lnTo>
                <a:lnTo>
                  <a:pt x="858291" y="45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970060" y="5555660"/>
            <a:ext cx="1214818" cy="1163370"/>
          </a:xfrm>
          <a:custGeom>
            <a:avLst/>
            <a:gdLst/>
            <a:ahLst/>
            <a:cxnLst/>
            <a:rect l="l" t="t" r="r" b="b"/>
            <a:pathLst>
              <a:path w="1214818" h="1163370">
                <a:moveTo>
                  <a:pt x="0" y="1163370"/>
                </a:moveTo>
                <a:lnTo>
                  <a:pt x="168148" y="1070521"/>
                </a:lnTo>
                <a:lnTo>
                  <a:pt x="1214818" y="59423"/>
                </a:lnTo>
                <a:lnTo>
                  <a:pt x="1214818" y="0"/>
                </a:lnTo>
                <a:lnTo>
                  <a:pt x="0" y="1163370"/>
                </a:lnTo>
                <a:close/>
              </a:path>
            </a:pathLst>
          </a:custGeom>
          <a:solidFill>
            <a:srgbClr val="3E4E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970063" y="5461946"/>
            <a:ext cx="1312672" cy="1257084"/>
          </a:xfrm>
          <a:custGeom>
            <a:avLst/>
            <a:gdLst/>
            <a:ahLst/>
            <a:cxnLst/>
            <a:rect l="l" t="t" r="r" b="b"/>
            <a:pathLst>
              <a:path w="1312672" h="1257084">
                <a:moveTo>
                  <a:pt x="168148" y="1164234"/>
                </a:moveTo>
                <a:lnTo>
                  <a:pt x="1214815" y="153128"/>
                </a:lnTo>
              </a:path>
              <a:path w="1312672" h="1257084">
                <a:moveTo>
                  <a:pt x="1214815" y="93712"/>
                </a:moveTo>
                <a:lnTo>
                  <a:pt x="0" y="1257084"/>
                </a:lnTo>
                <a:lnTo>
                  <a:pt x="168148" y="11642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369797" y="6350781"/>
            <a:ext cx="597522" cy="298754"/>
          </a:xfrm>
          <a:custGeom>
            <a:avLst/>
            <a:gdLst/>
            <a:ahLst/>
            <a:cxnLst/>
            <a:rect l="l" t="t" r="r" b="b"/>
            <a:pathLst>
              <a:path w="597522" h="298754">
                <a:moveTo>
                  <a:pt x="0" y="0"/>
                </a:moveTo>
                <a:lnTo>
                  <a:pt x="597522" y="298754"/>
                </a:lnTo>
              </a:path>
            </a:pathLst>
          </a:custGeom>
          <a:solidFill>
            <a:srgbClr val="92B1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369797" y="6350781"/>
            <a:ext cx="597522" cy="298754"/>
          </a:xfrm>
          <a:custGeom>
            <a:avLst/>
            <a:gdLst/>
            <a:ahLst/>
            <a:cxnLst/>
            <a:rect l="l" t="t" r="r" b="b"/>
            <a:pathLst>
              <a:path w="597522" h="298754">
                <a:moveTo>
                  <a:pt x="0" y="0"/>
                </a:moveTo>
                <a:lnTo>
                  <a:pt x="597522" y="2987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412705" y="6323763"/>
            <a:ext cx="576859" cy="274916"/>
          </a:xfrm>
          <a:custGeom>
            <a:avLst/>
            <a:gdLst/>
            <a:ahLst/>
            <a:cxnLst/>
            <a:rect l="l" t="t" r="r" b="b"/>
            <a:pathLst>
              <a:path w="576859" h="274916">
                <a:moveTo>
                  <a:pt x="0" y="0"/>
                </a:moveTo>
                <a:lnTo>
                  <a:pt x="576859" y="274916"/>
                </a:lnTo>
              </a:path>
            </a:pathLst>
          </a:custGeom>
          <a:solidFill>
            <a:srgbClr val="92B1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412705" y="6323763"/>
            <a:ext cx="576859" cy="274916"/>
          </a:xfrm>
          <a:custGeom>
            <a:avLst/>
            <a:gdLst/>
            <a:ahLst/>
            <a:cxnLst/>
            <a:rect l="l" t="t" r="r" b="b"/>
            <a:pathLst>
              <a:path w="576859" h="274916">
                <a:moveTo>
                  <a:pt x="0" y="0"/>
                </a:moveTo>
                <a:lnTo>
                  <a:pt x="576859" y="2749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896408" y="5093314"/>
            <a:ext cx="288467" cy="74828"/>
          </a:xfrm>
          <a:custGeom>
            <a:avLst/>
            <a:gdLst/>
            <a:ahLst/>
            <a:cxnLst/>
            <a:rect l="l" t="t" r="r" b="b"/>
            <a:pathLst>
              <a:path w="288467" h="74828">
                <a:moveTo>
                  <a:pt x="288467" y="74828"/>
                </a:moveTo>
                <a:lnTo>
                  <a:pt x="0" y="0"/>
                </a:lnTo>
              </a:path>
            </a:pathLst>
          </a:custGeom>
          <a:solidFill>
            <a:srgbClr val="92B1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896408" y="5093306"/>
            <a:ext cx="386270" cy="100215"/>
          </a:xfrm>
          <a:custGeom>
            <a:avLst/>
            <a:gdLst/>
            <a:ahLst/>
            <a:cxnLst/>
            <a:rect l="l" t="t" r="r" b="b"/>
            <a:pathLst>
              <a:path w="386270" h="100215">
                <a:moveTo>
                  <a:pt x="288470" y="74842"/>
                </a:moveTo>
                <a:lnTo>
                  <a:pt x="0" y="0"/>
                </a:lnTo>
              </a:path>
              <a:path w="386270" h="100215">
                <a:moveTo>
                  <a:pt x="0" y="1"/>
                </a:moveTo>
                <a:lnTo>
                  <a:pt x="288470" y="748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856770" y="5128544"/>
            <a:ext cx="328104" cy="100101"/>
          </a:xfrm>
          <a:custGeom>
            <a:avLst/>
            <a:gdLst/>
            <a:ahLst/>
            <a:cxnLst/>
            <a:rect l="l" t="t" r="r" b="b"/>
            <a:pathLst>
              <a:path w="328104" h="100101">
                <a:moveTo>
                  <a:pt x="328104" y="100101"/>
                </a:moveTo>
                <a:lnTo>
                  <a:pt x="0" y="0"/>
                </a:lnTo>
              </a:path>
            </a:pathLst>
          </a:custGeom>
          <a:solidFill>
            <a:srgbClr val="92B1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856763" y="5128543"/>
            <a:ext cx="425919" cy="129946"/>
          </a:xfrm>
          <a:custGeom>
            <a:avLst/>
            <a:gdLst/>
            <a:ahLst/>
            <a:cxnLst/>
            <a:rect l="l" t="t" r="r" b="b"/>
            <a:pathLst>
              <a:path w="425919" h="129946">
                <a:moveTo>
                  <a:pt x="328117" y="100107"/>
                </a:moveTo>
                <a:lnTo>
                  <a:pt x="0" y="0"/>
                </a:lnTo>
              </a:path>
              <a:path w="425919" h="129946">
                <a:moveTo>
                  <a:pt x="0" y="1"/>
                </a:moveTo>
                <a:lnTo>
                  <a:pt x="328117" y="1001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5412" y="6235208"/>
            <a:ext cx="138671" cy="84213"/>
          </a:xfrm>
          <a:custGeom>
            <a:avLst/>
            <a:gdLst/>
            <a:ahLst/>
            <a:cxnLst/>
            <a:rect l="l" t="t" r="r" b="b"/>
            <a:pathLst>
              <a:path w="138671" h="84213">
                <a:moveTo>
                  <a:pt x="0" y="56641"/>
                </a:moveTo>
                <a:lnTo>
                  <a:pt x="66738" y="84213"/>
                </a:lnTo>
                <a:lnTo>
                  <a:pt x="138671" y="25323"/>
                </a:lnTo>
                <a:lnTo>
                  <a:pt x="68338" y="0"/>
                </a:lnTo>
                <a:lnTo>
                  <a:pt x="0" y="56641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45412" y="6235208"/>
            <a:ext cx="138671" cy="84213"/>
          </a:xfrm>
          <a:custGeom>
            <a:avLst/>
            <a:gdLst/>
            <a:ahLst/>
            <a:cxnLst/>
            <a:rect l="l" t="t" r="r" b="b"/>
            <a:pathLst>
              <a:path w="138671" h="84213">
                <a:moveTo>
                  <a:pt x="0" y="56641"/>
                </a:moveTo>
                <a:lnTo>
                  <a:pt x="66738" y="84213"/>
                </a:lnTo>
                <a:lnTo>
                  <a:pt x="138671" y="25323"/>
                </a:lnTo>
                <a:lnTo>
                  <a:pt x="68338" y="0"/>
                </a:lnTo>
                <a:lnTo>
                  <a:pt x="0" y="566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312144" y="6260528"/>
            <a:ext cx="101206" cy="118567"/>
          </a:xfrm>
          <a:custGeom>
            <a:avLst/>
            <a:gdLst/>
            <a:ahLst/>
            <a:cxnLst/>
            <a:rect l="l" t="t" r="r" b="b"/>
            <a:pathLst>
              <a:path w="101206" h="118567">
                <a:moveTo>
                  <a:pt x="0" y="58889"/>
                </a:moveTo>
                <a:lnTo>
                  <a:pt x="29235" y="118567"/>
                </a:lnTo>
                <a:lnTo>
                  <a:pt x="101206" y="56921"/>
                </a:lnTo>
                <a:lnTo>
                  <a:pt x="71932" y="0"/>
                </a:lnTo>
                <a:lnTo>
                  <a:pt x="0" y="58889"/>
                </a:lnTo>
                <a:close/>
              </a:path>
            </a:pathLst>
          </a:custGeom>
          <a:solidFill>
            <a:srgbClr val="62798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312144" y="6260528"/>
            <a:ext cx="101206" cy="118567"/>
          </a:xfrm>
          <a:custGeom>
            <a:avLst/>
            <a:gdLst/>
            <a:ahLst/>
            <a:cxnLst/>
            <a:rect l="l" t="t" r="r" b="b"/>
            <a:pathLst>
              <a:path w="101206" h="118567">
                <a:moveTo>
                  <a:pt x="0" y="58889"/>
                </a:moveTo>
                <a:lnTo>
                  <a:pt x="29235" y="118567"/>
                </a:lnTo>
                <a:lnTo>
                  <a:pt x="101206" y="56921"/>
                </a:lnTo>
                <a:lnTo>
                  <a:pt x="71932" y="0"/>
                </a:lnTo>
                <a:lnTo>
                  <a:pt x="0" y="588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45412" y="6291849"/>
            <a:ext cx="95973" cy="87236"/>
          </a:xfrm>
          <a:custGeom>
            <a:avLst/>
            <a:gdLst/>
            <a:ahLst/>
            <a:cxnLst/>
            <a:rect l="l" t="t" r="r" b="b"/>
            <a:pathLst>
              <a:path w="95973" h="87236">
                <a:moveTo>
                  <a:pt x="0" y="0"/>
                </a:moveTo>
                <a:lnTo>
                  <a:pt x="34772" y="60337"/>
                </a:lnTo>
                <a:lnTo>
                  <a:pt x="95973" y="87236"/>
                </a:lnTo>
                <a:lnTo>
                  <a:pt x="66738" y="27571"/>
                </a:lnTo>
                <a:lnTo>
                  <a:pt x="0" y="0"/>
                </a:lnTo>
                <a:close/>
              </a:path>
            </a:pathLst>
          </a:custGeom>
          <a:solidFill>
            <a:srgbClr val="3E4E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45412" y="6291849"/>
            <a:ext cx="95973" cy="87236"/>
          </a:xfrm>
          <a:custGeom>
            <a:avLst/>
            <a:gdLst/>
            <a:ahLst/>
            <a:cxnLst/>
            <a:rect l="l" t="t" r="r" b="b"/>
            <a:pathLst>
              <a:path w="95973" h="87236">
                <a:moveTo>
                  <a:pt x="0" y="0"/>
                </a:moveTo>
                <a:lnTo>
                  <a:pt x="34772" y="60337"/>
                </a:lnTo>
                <a:lnTo>
                  <a:pt x="95973" y="87236"/>
                </a:lnTo>
                <a:lnTo>
                  <a:pt x="66738" y="2757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97324" y="5098749"/>
            <a:ext cx="1064031" cy="1192276"/>
          </a:xfrm>
          <a:custGeom>
            <a:avLst/>
            <a:gdLst/>
            <a:ahLst/>
            <a:cxnLst/>
            <a:rect l="l" t="t" r="r" b="b"/>
            <a:pathLst>
              <a:path w="1064031" h="1192276">
                <a:moveTo>
                  <a:pt x="222986" y="1191006"/>
                </a:moveTo>
                <a:lnTo>
                  <a:pt x="225787" y="1189576"/>
                </a:lnTo>
                <a:lnTo>
                  <a:pt x="233136" y="1180171"/>
                </a:lnTo>
                <a:lnTo>
                  <a:pt x="232752" y="1168082"/>
                </a:lnTo>
                <a:lnTo>
                  <a:pt x="71558" y="767810"/>
                </a:lnTo>
                <a:lnTo>
                  <a:pt x="71558" y="862068"/>
                </a:lnTo>
                <a:lnTo>
                  <a:pt x="200088" y="1181239"/>
                </a:lnTo>
                <a:lnTo>
                  <a:pt x="202844" y="1188110"/>
                </a:lnTo>
                <a:lnTo>
                  <a:pt x="209448" y="1192276"/>
                </a:lnTo>
                <a:lnTo>
                  <a:pt x="218617" y="1192276"/>
                </a:lnTo>
                <a:lnTo>
                  <a:pt x="222986" y="1191006"/>
                </a:lnTo>
                <a:close/>
              </a:path>
              <a:path w="1064031" h="1192276">
                <a:moveTo>
                  <a:pt x="78632" y="565354"/>
                </a:moveTo>
                <a:lnTo>
                  <a:pt x="806894" y="53886"/>
                </a:lnTo>
                <a:lnTo>
                  <a:pt x="840265" y="36294"/>
                </a:lnTo>
                <a:lnTo>
                  <a:pt x="848855" y="35217"/>
                </a:lnTo>
                <a:lnTo>
                  <a:pt x="854560" y="35803"/>
                </a:lnTo>
                <a:lnTo>
                  <a:pt x="885153" y="63524"/>
                </a:lnTo>
                <a:lnTo>
                  <a:pt x="903173" y="100152"/>
                </a:lnTo>
                <a:lnTo>
                  <a:pt x="1030490" y="497001"/>
                </a:lnTo>
                <a:lnTo>
                  <a:pt x="1031529" y="499552"/>
                </a:lnTo>
                <a:lnTo>
                  <a:pt x="1064031" y="486257"/>
                </a:lnTo>
                <a:lnTo>
                  <a:pt x="936485" y="88696"/>
                </a:lnTo>
                <a:lnTo>
                  <a:pt x="917282" y="48623"/>
                </a:lnTo>
                <a:lnTo>
                  <a:pt x="896006" y="20351"/>
                </a:lnTo>
                <a:lnTo>
                  <a:pt x="862416" y="1446"/>
                </a:lnTo>
                <a:lnTo>
                  <a:pt x="848855" y="0"/>
                </a:lnTo>
                <a:lnTo>
                  <a:pt x="845244" y="109"/>
                </a:lnTo>
                <a:lnTo>
                  <a:pt x="810579" y="10064"/>
                </a:lnTo>
                <a:lnTo>
                  <a:pt x="71558" y="526643"/>
                </a:lnTo>
                <a:lnTo>
                  <a:pt x="71558" y="571769"/>
                </a:lnTo>
                <a:lnTo>
                  <a:pt x="78632" y="565354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7369" y="5114511"/>
            <a:ext cx="1064031" cy="1192276"/>
          </a:xfrm>
          <a:custGeom>
            <a:avLst/>
            <a:gdLst/>
            <a:ahLst/>
            <a:cxnLst/>
            <a:rect l="l" t="t" r="r" b="b"/>
            <a:pathLst>
              <a:path w="1064031" h="1192276">
                <a:moveTo>
                  <a:pt x="200088" y="1181239"/>
                </a:moveTo>
                <a:lnTo>
                  <a:pt x="71558" y="862068"/>
                </a:lnTo>
              </a:path>
              <a:path w="1064031" h="1192276">
                <a:moveTo>
                  <a:pt x="71558" y="862068"/>
                </a:moveTo>
                <a:lnTo>
                  <a:pt x="200088" y="1181240"/>
                </a:lnTo>
              </a:path>
              <a:path w="1064031" h="1192276">
                <a:moveTo>
                  <a:pt x="220840" y="1191869"/>
                </a:moveTo>
                <a:lnTo>
                  <a:pt x="222986" y="1191006"/>
                </a:lnTo>
                <a:lnTo>
                  <a:pt x="225787" y="1189576"/>
                </a:lnTo>
                <a:lnTo>
                  <a:pt x="233136" y="1180171"/>
                </a:lnTo>
                <a:lnTo>
                  <a:pt x="232752" y="1168095"/>
                </a:lnTo>
              </a:path>
              <a:path w="1064031" h="1192276">
                <a:moveTo>
                  <a:pt x="232752" y="1168082"/>
                </a:moveTo>
                <a:lnTo>
                  <a:pt x="71558" y="767810"/>
                </a:lnTo>
              </a:path>
              <a:path w="1064031" h="1192276">
                <a:moveTo>
                  <a:pt x="216420" y="1192276"/>
                </a:moveTo>
                <a:lnTo>
                  <a:pt x="218617" y="1192276"/>
                </a:lnTo>
                <a:lnTo>
                  <a:pt x="220840" y="1191869"/>
                </a:lnTo>
              </a:path>
              <a:path w="1064031" h="1192276">
                <a:moveTo>
                  <a:pt x="78632" y="565354"/>
                </a:moveTo>
                <a:lnTo>
                  <a:pt x="806894" y="53886"/>
                </a:lnTo>
                <a:lnTo>
                  <a:pt x="840265" y="36294"/>
                </a:lnTo>
                <a:lnTo>
                  <a:pt x="848855" y="35217"/>
                </a:lnTo>
                <a:lnTo>
                  <a:pt x="854560" y="35803"/>
                </a:lnTo>
                <a:lnTo>
                  <a:pt x="885153" y="63524"/>
                </a:lnTo>
                <a:lnTo>
                  <a:pt x="903173" y="100152"/>
                </a:lnTo>
                <a:lnTo>
                  <a:pt x="1030490" y="497001"/>
                </a:lnTo>
                <a:lnTo>
                  <a:pt x="1031529" y="499552"/>
                </a:lnTo>
                <a:lnTo>
                  <a:pt x="1040367" y="507830"/>
                </a:lnTo>
                <a:lnTo>
                  <a:pt x="1052626" y="508393"/>
                </a:lnTo>
                <a:lnTo>
                  <a:pt x="1055183" y="507348"/>
                </a:lnTo>
                <a:lnTo>
                  <a:pt x="1063464" y="498504"/>
                </a:lnTo>
                <a:lnTo>
                  <a:pt x="1064031" y="486257"/>
                </a:lnTo>
                <a:lnTo>
                  <a:pt x="936485" y="88696"/>
                </a:lnTo>
                <a:lnTo>
                  <a:pt x="929049" y="71489"/>
                </a:lnTo>
                <a:lnTo>
                  <a:pt x="917282" y="48623"/>
                </a:lnTo>
                <a:lnTo>
                  <a:pt x="903465" y="28536"/>
                </a:lnTo>
                <a:lnTo>
                  <a:pt x="886075" y="12099"/>
                </a:lnTo>
                <a:lnTo>
                  <a:pt x="862416" y="1446"/>
                </a:lnTo>
                <a:lnTo>
                  <a:pt x="848855" y="0"/>
                </a:lnTo>
                <a:lnTo>
                  <a:pt x="845244" y="109"/>
                </a:lnTo>
                <a:lnTo>
                  <a:pt x="833852" y="1649"/>
                </a:lnTo>
                <a:lnTo>
                  <a:pt x="822317" y="4980"/>
                </a:lnTo>
                <a:lnTo>
                  <a:pt x="810579" y="10064"/>
                </a:lnTo>
                <a:lnTo>
                  <a:pt x="798574" y="16865"/>
                </a:lnTo>
              </a:path>
              <a:path w="1064031" h="1192276">
                <a:moveTo>
                  <a:pt x="786244" y="25349"/>
                </a:moveTo>
                <a:lnTo>
                  <a:pt x="71558" y="526643"/>
                </a:lnTo>
              </a:path>
              <a:path w="1064031" h="1192276">
                <a:moveTo>
                  <a:pt x="71558" y="571769"/>
                </a:moveTo>
                <a:lnTo>
                  <a:pt x="78632" y="565354"/>
                </a:lnTo>
              </a:path>
              <a:path w="1064031" h="1192276">
                <a:moveTo>
                  <a:pt x="200088" y="1181239"/>
                </a:moveTo>
                <a:lnTo>
                  <a:pt x="202844" y="1188110"/>
                </a:lnTo>
                <a:lnTo>
                  <a:pt x="209448" y="1192276"/>
                </a:lnTo>
                <a:lnTo>
                  <a:pt x="216420" y="1192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046504" y="4592416"/>
            <a:ext cx="810285" cy="976312"/>
          </a:xfrm>
          <a:custGeom>
            <a:avLst/>
            <a:gdLst/>
            <a:ahLst/>
            <a:cxnLst/>
            <a:rect l="l" t="t" r="r" b="b"/>
            <a:pathLst>
              <a:path w="810285" h="976312">
                <a:moveTo>
                  <a:pt x="46812" y="449679"/>
                </a:moveTo>
                <a:lnTo>
                  <a:pt x="61323" y="428615"/>
                </a:lnTo>
                <a:lnTo>
                  <a:pt x="81546" y="411403"/>
                </a:lnTo>
                <a:lnTo>
                  <a:pt x="623023" y="49517"/>
                </a:lnTo>
                <a:lnTo>
                  <a:pt x="648619" y="36551"/>
                </a:lnTo>
                <a:lnTo>
                  <a:pt x="656793" y="35217"/>
                </a:lnTo>
                <a:lnTo>
                  <a:pt x="662673" y="35560"/>
                </a:lnTo>
                <a:lnTo>
                  <a:pt x="680557" y="61461"/>
                </a:lnTo>
                <a:lnTo>
                  <a:pt x="690029" y="89687"/>
                </a:lnTo>
                <a:lnTo>
                  <a:pt x="776185" y="423189"/>
                </a:lnTo>
                <a:lnTo>
                  <a:pt x="776934" y="425447"/>
                </a:lnTo>
                <a:lnTo>
                  <a:pt x="808949" y="426741"/>
                </a:lnTo>
                <a:lnTo>
                  <a:pt x="810285" y="414375"/>
                </a:lnTo>
                <a:lnTo>
                  <a:pt x="724027" y="80530"/>
                </a:lnTo>
                <a:lnTo>
                  <a:pt x="711936" y="45231"/>
                </a:lnTo>
                <a:lnTo>
                  <a:pt x="692426" y="14825"/>
                </a:lnTo>
                <a:lnTo>
                  <a:pt x="656793" y="0"/>
                </a:lnTo>
                <a:lnTo>
                  <a:pt x="651139" y="312"/>
                </a:lnTo>
                <a:lnTo>
                  <a:pt x="615964" y="12609"/>
                </a:lnTo>
                <a:lnTo>
                  <a:pt x="62141" y="382003"/>
                </a:lnTo>
                <a:lnTo>
                  <a:pt x="35954" y="404100"/>
                </a:lnTo>
                <a:lnTo>
                  <a:pt x="14139" y="436400"/>
                </a:lnTo>
                <a:lnTo>
                  <a:pt x="2228" y="473845"/>
                </a:lnTo>
                <a:lnTo>
                  <a:pt x="0" y="500722"/>
                </a:lnTo>
                <a:lnTo>
                  <a:pt x="340" y="511478"/>
                </a:lnTo>
                <a:lnTo>
                  <a:pt x="6555" y="548741"/>
                </a:lnTo>
                <a:lnTo>
                  <a:pt x="15024" y="573925"/>
                </a:lnTo>
                <a:lnTo>
                  <a:pt x="128282" y="963625"/>
                </a:lnTo>
                <a:lnTo>
                  <a:pt x="130505" y="971321"/>
                </a:lnTo>
                <a:lnTo>
                  <a:pt x="137540" y="976312"/>
                </a:lnTo>
                <a:lnTo>
                  <a:pt x="145199" y="976312"/>
                </a:lnTo>
                <a:lnTo>
                  <a:pt x="148475" y="976096"/>
                </a:lnTo>
                <a:lnTo>
                  <a:pt x="152548" y="974719"/>
                </a:lnTo>
                <a:lnTo>
                  <a:pt x="161185" y="966101"/>
                </a:lnTo>
                <a:lnTo>
                  <a:pt x="162102" y="953795"/>
                </a:lnTo>
                <a:lnTo>
                  <a:pt x="48564" y="563168"/>
                </a:lnTo>
                <a:lnTo>
                  <a:pt x="47967" y="561428"/>
                </a:lnTo>
                <a:lnTo>
                  <a:pt x="43705" y="549976"/>
                </a:lnTo>
                <a:lnTo>
                  <a:pt x="39951" y="537220"/>
                </a:lnTo>
                <a:lnTo>
                  <a:pt x="37303" y="524723"/>
                </a:lnTo>
                <a:lnTo>
                  <a:pt x="35734" y="512539"/>
                </a:lnTo>
                <a:lnTo>
                  <a:pt x="35217" y="500722"/>
                </a:lnTo>
                <a:lnTo>
                  <a:pt x="35913" y="487666"/>
                </a:lnTo>
                <a:lnTo>
                  <a:pt x="38084" y="474215"/>
                </a:lnTo>
                <a:lnTo>
                  <a:pt x="41720" y="461537"/>
                </a:lnTo>
                <a:lnTo>
                  <a:pt x="46812" y="449679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046504" y="4592416"/>
            <a:ext cx="810285" cy="976312"/>
          </a:xfrm>
          <a:custGeom>
            <a:avLst/>
            <a:gdLst/>
            <a:ahLst/>
            <a:cxnLst/>
            <a:rect l="l" t="t" r="r" b="b"/>
            <a:pathLst>
              <a:path w="810285" h="976312">
                <a:moveTo>
                  <a:pt x="128282" y="963625"/>
                </a:moveTo>
                <a:lnTo>
                  <a:pt x="15024" y="573925"/>
                </a:lnTo>
                <a:lnTo>
                  <a:pt x="10358" y="561320"/>
                </a:lnTo>
                <a:lnTo>
                  <a:pt x="6555" y="548741"/>
                </a:lnTo>
                <a:lnTo>
                  <a:pt x="3617" y="536220"/>
                </a:lnTo>
                <a:lnTo>
                  <a:pt x="1544" y="523788"/>
                </a:lnTo>
                <a:lnTo>
                  <a:pt x="340" y="511478"/>
                </a:lnTo>
                <a:lnTo>
                  <a:pt x="0" y="500722"/>
                </a:lnTo>
                <a:lnTo>
                  <a:pt x="532" y="487139"/>
                </a:lnTo>
                <a:lnTo>
                  <a:pt x="9047" y="448405"/>
                </a:lnTo>
                <a:lnTo>
                  <a:pt x="27608" y="414177"/>
                </a:lnTo>
                <a:lnTo>
                  <a:pt x="55790" y="386367"/>
                </a:lnTo>
                <a:lnTo>
                  <a:pt x="603529" y="20205"/>
                </a:lnTo>
                <a:lnTo>
                  <a:pt x="627907" y="6657"/>
                </a:lnTo>
                <a:lnTo>
                  <a:pt x="656793" y="0"/>
                </a:lnTo>
                <a:lnTo>
                  <a:pt x="670037" y="1719"/>
                </a:lnTo>
                <a:lnTo>
                  <a:pt x="700824" y="24879"/>
                </a:lnTo>
                <a:lnTo>
                  <a:pt x="716607" y="57055"/>
                </a:lnTo>
                <a:lnTo>
                  <a:pt x="810285" y="414375"/>
                </a:lnTo>
                <a:lnTo>
                  <a:pt x="808949" y="426741"/>
                </a:lnTo>
                <a:lnTo>
                  <a:pt x="776934" y="425447"/>
                </a:lnTo>
                <a:lnTo>
                  <a:pt x="690029" y="89687"/>
                </a:lnTo>
                <a:lnTo>
                  <a:pt x="685349" y="74342"/>
                </a:lnTo>
                <a:lnTo>
                  <a:pt x="675737" y="51209"/>
                </a:lnTo>
                <a:lnTo>
                  <a:pt x="656793" y="35217"/>
                </a:lnTo>
                <a:lnTo>
                  <a:pt x="648619" y="36551"/>
                </a:lnTo>
                <a:lnTo>
                  <a:pt x="623023" y="49517"/>
                </a:lnTo>
                <a:lnTo>
                  <a:pt x="81546" y="411403"/>
                </a:lnTo>
                <a:lnTo>
                  <a:pt x="61323" y="428615"/>
                </a:lnTo>
                <a:lnTo>
                  <a:pt x="46812" y="449679"/>
                </a:lnTo>
                <a:lnTo>
                  <a:pt x="38084" y="474215"/>
                </a:lnTo>
                <a:lnTo>
                  <a:pt x="35217" y="500722"/>
                </a:lnTo>
                <a:lnTo>
                  <a:pt x="35734" y="512539"/>
                </a:lnTo>
                <a:lnTo>
                  <a:pt x="37303" y="524723"/>
                </a:lnTo>
                <a:lnTo>
                  <a:pt x="39951" y="537220"/>
                </a:lnTo>
                <a:lnTo>
                  <a:pt x="43705" y="549976"/>
                </a:lnTo>
                <a:lnTo>
                  <a:pt x="47967" y="561428"/>
                </a:lnTo>
                <a:lnTo>
                  <a:pt x="48564" y="563168"/>
                </a:lnTo>
                <a:lnTo>
                  <a:pt x="162102" y="953795"/>
                </a:lnTo>
                <a:lnTo>
                  <a:pt x="161185" y="966101"/>
                </a:lnTo>
                <a:lnTo>
                  <a:pt x="152548" y="974719"/>
                </a:lnTo>
                <a:lnTo>
                  <a:pt x="150113" y="975626"/>
                </a:lnTo>
                <a:lnTo>
                  <a:pt x="148475" y="976096"/>
                </a:lnTo>
                <a:lnTo>
                  <a:pt x="146824" y="976312"/>
                </a:lnTo>
                <a:lnTo>
                  <a:pt x="145199" y="976312"/>
                </a:lnTo>
                <a:lnTo>
                  <a:pt x="137540" y="976312"/>
                </a:lnTo>
                <a:lnTo>
                  <a:pt x="130505" y="971321"/>
                </a:lnTo>
                <a:lnTo>
                  <a:pt x="128282" y="9636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905276" y="5889407"/>
            <a:ext cx="225203" cy="281818"/>
          </a:xfrm>
          <a:custGeom>
            <a:avLst/>
            <a:gdLst/>
            <a:ahLst/>
            <a:cxnLst/>
            <a:rect l="l" t="t" r="r" b="b"/>
            <a:pathLst>
              <a:path w="225203" h="281818">
                <a:moveTo>
                  <a:pt x="7214" y="110381"/>
                </a:moveTo>
                <a:lnTo>
                  <a:pt x="3644" y="124781"/>
                </a:lnTo>
                <a:lnTo>
                  <a:pt x="1274" y="139077"/>
                </a:lnTo>
                <a:lnTo>
                  <a:pt x="71" y="153180"/>
                </a:lnTo>
                <a:lnTo>
                  <a:pt x="0" y="167003"/>
                </a:lnTo>
                <a:lnTo>
                  <a:pt x="1026" y="180457"/>
                </a:lnTo>
                <a:lnTo>
                  <a:pt x="3116" y="193456"/>
                </a:lnTo>
                <a:lnTo>
                  <a:pt x="6236" y="205912"/>
                </a:lnTo>
                <a:lnTo>
                  <a:pt x="10351" y="217735"/>
                </a:lnTo>
                <a:lnTo>
                  <a:pt x="15427" y="228840"/>
                </a:lnTo>
                <a:lnTo>
                  <a:pt x="21430" y="239138"/>
                </a:lnTo>
                <a:lnTo>
                  <a:pt x="28325" y="248542"/>
                </a:lnTo>
                <a:lnTo>
                  <a:pt x="36080" y="256963"/>
                </a:lnTo>
                <a:lnTo>
                  <a:pt x="44658" y="264314"/>
                </a:lnTo>
                <a:lnTo>
                  <a:pt x="54027" y="270507"/>
                </a:lnTo>
                <a:lnTo>
                  <a:pt x="64152" y="275454"/>
                </a:lnTo>
                <a:lnTo>
                  <a:pt x="83789" y="280874"/>
                </a:lnTo>
                <a:lnTo>
                  <a:pt x="94907" y="281818"/>
                </a:lnTo>
                <a:lnTo>
                  <a:pt x="106038" y="281339"/>
                </a:lnTo>
                <a:lnTo>
                  <a:pt x="117109" y="279490"/>
                </a:lnTo>
                <a:lnTo>
                  <a:pt x="128045" y="276326"/>
                </a:lnTo>
                <a:lnTo>
                  <a:pt x="138773" y="271903"/>
                </a:lnTo>
                <a:lnTo>
                  <a:pt x="149218" y="266275"/>
                </a:lnTo>
                <a:lnTo>
                  <a:pt x="159307" y="259495"/>
                </a:lnTo>
                <a:lnTo>
                  <a:pt x="168966" y="251620"/>
                </a:lnTo>
                <a:lnTo>
                  <a:pt x="178119" y="242702"/>
                </a:lnTo>
                <a:lnTo>
                  <a:pt x="186694" y="232798"/>
                </a:lnTo>
                <a:lnTo>
                  <a:pt x="194617" y="221961"/>
                </a:lnTo>
                <a:lnTo>
                  <a:pt x="201813" y="210247"/>
                </a:lnTo>
                <a:lnTo>
                  <a:pt x="208208" y="197709"/>
                </a:lnTo>
                <a:lnTo>
                  <a:pt x="213728" y="184402"/>
                </a:lnTo>
                <a:lnTo>
                  <a:pt x="217996" y="171442"/>
                </a:lnTo>
                <a:lnTo>
                  <a:pt x="221564" y="157045"/>
                </a:lnTo>
                <a:lnTo>
                  <a:pt x="223931" y="142752"/>
                </a:lnTo>
                <a:lnTo>
                  <a:pt x="225133" y="128651"/>
                </a:lnTo>
                <a:lnTo>
                  <a:pt x="225203" y="114830"/>
                </a:lnTo>
                <a:lnTo>
                  <a:pt x="224176" y="101377"/>
                </a:lnTo>
                <a:lnTo>
                  <a:pt x="222085" y="88379"/>
                </a:lnTo>
                <a:lnTo>
                  <a:pt x="218964" y="75924"/>
                </a:lnTo>
                <a:lnTo>
                  <a:pt x="214849" y="64100"/>
                </a:lnTo>
                <a:lnTo>
                  <a:pt x="209772" y="52995"/>
                </a:lnTo>
                <a:lnTo>
                  <a:pt x="203769" y="42695"/>
                </a:lnTo>
                <a:lnTo>
                  <a:pt x="196873" y="33290"/>
                </a:lnTo>
                <a:lnTo>
                  <a:pt x="189118" y="24866"/>
                </a:lnTo>
                <a:lnTo>
                  <a:pt x="180538" y="17512"/>
                </a:lnTo>
                <a:lnTo>
                  <a:pt x="171169" y="11315"/>
                </a:lnTo>
                <a:lnTo>
                  <a:pt x="161043" y="6363"/>
                </a:lnTo>
                <a:lnTo>
                  <a:pt x="141396" y="940"/>
                </a:lnTo>
                <a:lnTo>
                  <a:pt x="130278" y="0"/>
                </a:lnTo>
                <a:lnTo>
                  <a:pt x="119147" y="483"/>
                </a:lnTo>
                <a:lnTo>
                  <a:pt x="108076" y="2335"/>
                </a:lnTo>
                <a:lnTo>
                  <a:pt x="97139" y="5502"/>
                </a:lnTo>
                <a:lnTo>
                  <a:pt x="86411" y="9929"/>
                </a:lnTo>
                <a:lnTo>
                  <a:pt x="75966" y="15561"/>
                </a:lnTo>
                <a:lnTo>
                  <a:pt x="65878" y="22344"/>
                </a:lnTo>
                <a:lnTo>
                  <a:pt x="56220" y="30223"/>
                </a:lnTo>
                <a:lnTo>
                  <a:pt x="47067" y="39144"/>
                </a:lnTo>
                <a:lnTo>
                  <a:pt x="38493" y="49052"/>
                </a:lnTo>
                <a:lnTo>
                  <a:pt x="30571" y="59893"/>
                </a:lnTo>
                <a:lnTo>
                  <a:pt x="23377" y="71612"/>
                </a:lnTo>
                <a:lnTo>
                  <a:pt x="16983" y="84154"/>
                </a:lnTo>
                <a:lnTo>
                  <a:pt x="11465" y="97466"/>
                </a:lnTo>
                <a:lnTo>
                  <a:pt x="7214" y="110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905276" y="5889407"/>
            <a:ext cx="225203" cy="281818"/>
          </a:xfrm>
          <a:custGeom>
            <a:avLst/>
            <a:gdLst/>
            <a:ahLst/>
            <a:cxnLst/>
            <a:rect l="l" t="t" r="r" b="b"/>
            <a:pathLst>
              <a:path w="225203" h="281818">
                <a:moveTo>
                  <a:pt x="7214" y="110381"/>
                </a:moveTo>
                <a:lnTo>
                  <a:pt x="3644" y="124781"/>
                </a:lnTo>
                <a:lnTo>
                  <a:pt x="1274" y="139077"/>
                </a:lnTo>
                <a:lnTo>
                  <a:pt x="71" y="153180"/>
                </a:lnTo>
                <a:lnTo>
                  <a:pt x="0" y="167003"/>
                </a:lnTo>
                <a:lnTo>
                  <a:pt x="1026" y="180457"/>
                </a:lnTo>
                <a:lnTo>
                  <a:pt x="3116" y="193456"/>
                </a:lnTo>
                <a:lnTo>
                  <a:pt x="6236" y="205912"/>
                </a:lnTo>
                <a:lnTo>
                  <a:pt x="10351" y="217735"/>
                </a:lnTo>
                <a:lnTo>
                  <a:pt x="15427" y="228840"/>
                </a:lnTo>
                <a:lnTo>
                  <a:pt x="21430" y="239138"/>
                </a:lnTo>
                <a:lnTo>
                  <a:pt x="28325" y="248542"/>
                </a:lnTo>
                <a:lnTo>
                  <a:pt x="36080" y="256963"/>
                </a:lnTo>
                <a:lnTo>
                  <a:pt x="44658" y="264314"/>
                </a:lnTo>
                <a:lnTo>
                  <a:pt x="54027" y="270507"/>
                </a:lnTo>
                <a:lnTo>
                  <a:pt x="64152" y="275454"/>
                </a:lnTo>
                <a:lnTo>
                  <a:pt x="83789" y="280874"/>
                </a:lnTo>
                <a:lnTo>
                  <a:pt x="94907" y="281818"/>
                </a:lnTo>
                <a:lnTo>
                  <a:pt x="106038" y="281339"/>
                </a:lnTo>
                <a:lnTo>
                  <a:pt x="117109" y="279490"/>
                </a:lnTo>
                <a:lnTo>
                  <a:pt x="128045" y="276326"/>
                </a:lnTo>
                <a:lnTo>
                  <a:pt x="138773" y="271903"/>
                </a:lnTo>
                <a:lnTo>
                  <a:pt x="149218" y="266275"/>
                </a:lnTo>
                <a:lnTo>
                  <a:pt x="159307" y="259495"/>
                </a:lnTo>
                <a:lnTo>
                  <a:pt x="168966" y="251620"/>
                </a:lnTo>
                <a:lnTo>
                  <a:pt x="178119" y="242702"/>
                </a:lnTo>
                <a:lnTo>
                  <a:pt x="186694" y="232798"/>
                </a:lnTo>
                <a:lnTo>
                  <a:pt x="194617" y="221961"/>
                </a:lnTo>
                <a:lnTo>
                  <a:pt x="201813" y="210247"/>
                </a:lnTo>
                <a:lnTo>
                  <a:pt x="208208" y="197709"/>
                </a:lnTo>
                <a:lnTo>
                  <a:pt x="213728" y="184402"/>
                </a:lnTo>
                <a:lnTo>
                  <a:pt x="217996" y="171442"/>
                </a:lnTo>
                <a:lnTo>
                  <a:pt x="221564" y="157045"/>
                </a:lnTo>
                <a:lnTo>
                  <a:pt x="223931" y="142752"/>
                </a:lnTo>
                <a:lnTo>
                  <a:pt x="225133" y="128651"/>
                </a:lnTo>
                <a:lnTo>
                  <a:pt x="225203" y="114830"/>
                </a:lnTo>
                <a:lnTo>
                  <a:pt x="224176" y="101377"/>
                </a:lnTo>
                <a:lnTo>
                  <a:pt x="222085" y="88379"/>
                </a:lnTo>
                <a:lnTo>
                  <a:pt x="218964" y="75924"/>
                </a:lnTo>
                <a:lnTo>
                  <a:pt x="214849" y="64100"/>
                </a:lnTo>
                <a:lnTo>
                  <a:pt x="209772" y="52995"/>
                </a:lnTo>
                <a:lnTo>
                  <a:pt x="203769" y="42695"/>
                </a:lnTo>
                <a:lnTo>
                  <a:pt x="196873" y="33290"/>
                </a:lnTo>
                <a:lnTo>
                  <a:pt x="189118" y="24866"/>
                </a:lnTo>
                <a:lnTo>
                  <a:pt x="180538" y="17512"/>
                </a:lnTo>
                <a:lnTo>
                  <a:pt x="171169" y="11315"/>
                </a:lnTo>
                <a:lnTo>
                  <a:pt x="161043" y="6363"/>
                </a:lnTo>
                <a:lnTo>
                  <a:pt x="141396" y="940"/>
                </a:lnTo>
                <a:lnTo>
                  <a:pt x="130278" y="0"/>
                </a:lnTo>
                <a:lnTo>
                  <a:pt x="119147" y="483"/>
                </a:lnTo>
                <a:lnTo>
                  <a:pt x="108076" y="2335"/>
                </a:lnTo>
                <a:lnTo>
                  <a:pt x="97139" y="5502"/>
                </a:lnTo>
                <a:lnTo>
                  <a:pt x="86411" y="9929"/>
                </a:lnTo>
                <a:lnTo>
                  <a:pt x="75966" y="15561"/>
                </a:lnTo>
                <a:lnTo>
                  <a:pt x="65878" y="22344"/>
                </a:lnTo>
                <a:lnTo>
                  <a:pt x="56220" y="30223"/>
                </a:lnTo>
                <a:lnTo>
                  <a:pt x="47067" y="39144"/>
                </a:lnTo>
                <a:lnTo>
                  <a:pt x="38493" y="49052"/>
                </a:lnTo>
                <a:lnTo>
                  <a:pt x="30571" y="59893"/>
                </a:lnTo>
                <a:lnTo>
                  <a:pt x="23377" y="71612"/>
                </a:lnTo>
                <a:lnTo>
                  <a:pt x="16983" y="84154"/>
                </a:lnTo>
                <a:lnTo>
                  <a:pt x="11465" y="97466"/>
                </a:lnTo>
                <a:lnTo>
                  <a:pt x="7214" y="110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966317" y="5946050"/>
            <a:ext cx="140685" cy="179413"/>
          </a:xfrm>
          <a:custGeom>
            <a:avLst/>
            <a:gdLst/>
            <a:ahLst/>
            <a:cxnLst/>
            <a:rect l="l" t="t" r="r" b="b"/>
            <a:pathLst>
              <a:path w="140685" h="179413">
                <a:moveTo>
                  <a:pt x="4698" y="70685"/>
                </a:moveTo>
                <a:lnTo>
                  <a:pt x="1425" y="85197"/>
                </a:lnTo>
                <a:lnTo>
                  <a:pt x="0" y="99449"/>
                </a:lnTo>
                <a:lnTo>
                  <a:pt x="339" y="113219"/>
                </a:lnTo>
                <a:lnTo>
                  <a:pt x="2358" y="126288"/>
                </a:lnTo>
                <a:lnTo>
                  <a:pt x="5975" y="138431"/>
                </a:lnTo>
                <a:lnTo>
                  <a:pt x="11106" y="149429"/>
                </a:lnTo>
                <a:lnTo>
                  <a:pt x="17667" y="159060"/>
                </a:lnTo>
                <a:lnTo>
                  <a:pt x="25574" y="167102"/>
                </a:lnTo>
                <a:lnTo>
                  <a:pt x="34744" y="173333"/>
                </a:lnTo>
                <a:lnTo>
                  <a:pt x="44906" y="177479"/>
                </a:lnTo>
                <a:lnTo>
                  <a:pt x="55808" y="179413"/>
                </a:lnTo>
                <a:lnTo>
                  <a:pt x="66795" y="179041"/>
                </a:lnTo>
                <a:lnTo>
                  <a:pt x="77683" y="176503"/>
                </a:lnTo>
                <a:lnTo>
                  <a:pt x="88289" y="171937"/>
                </a:lnTo>
                <a:lnTo>
                  <a:pt x="98428" y="165483"/>
                </a:lnTo>
                <a:lnTo>
                  <a:pt x="107917" y="157278"/>
                </a:lnTo>
                <a:lnTo>
                  <a:pt x="116572" y="147464"/>
                </a:lnTo>
                <a:lnTo>
                  <a:pt x="124209" y="136177"/>
                </a:lnTo>
                <a:lnTo>
                  <a:pt x="130644" y="123558"/>
                </a:lnTo>
                <a:lnTo>
                  <a:pt x="135693" y="109744"/>
                </a:lnTo>
                <a:lnTo>
                  <a:pt x="139261" y="94226"/>
                </a:lnTo>
                <a:lnTo>
                  <a:pt x="140685" y="79977"/>
                </a:lnTo>
                <a:lnTo>
                  <a:pt x="140346" y="66208"/>
                </a:lnTo>
                <a:lnTo>
                  <a:pt x="138328" y="53141"/>
                </a:lnTo>
                <a:lnTo>
                  <a:pt x="134712" y="40997"/>
                </a:lnTo>
                <a:lnTo>
                  <a:pt x="129582" y="29998"/>
                </a:lnTo>
                <a:lnTo>
                  <a:pt x="123022" y="20364"/>
                </a:lnTo>
                <a:lnTo>
                  <a:pt x="115113" y="12318"/>
                </a:lnTo>
                <a:lnTo>
                  <a:pt x="105940" y="6081"/>
                </a:lnTo>
                <a:lnTo>
                  <a:pt x="95770" y="1927"/>
                </a:lnTo>
                <a:lnTo>
                  <a:pt x="84862" y="0"/>
                </a:lnTo>
                <a:lnTo>
                  <a:pt x="73870" y="377"/>
                </a:lnTo>
                <a:lnTo>
                  <a:pt x="62978" y="2920"/>
                </a:lnTo>
                <a:lnTo>
                  <a:pt x="52370" y="7491"/>
                </a:lnTo>
                <a:lnTo>
                  <a:pt x="42231" y="13950"/>
                </a:lnTo>
                <a:lnTo>
                  <a:pt x="32742" y="22158"/>
                </a:lnTo>
                <a:lnTo>
                  <a:pt x="24090" y="31978"/>
                </a:lnTo>
                <a:lnTo>
                  <a:pt x="16456" y="43269"/>
                </a:lnTo>
                <a:lnTo>
                  <a:pt x="10026" y="55895"/>
                </a:lnTo>
                <a:lnTo>
                  <a:pt x="4983" y="69714"/>
                </a:lnTo>
                <a:lnTo>
                  <a:pt x="4698" y="7068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966317" y="5946050"/>
            <a:ext cx="140685" cy="179413"/>
          </a:xfrm>
          <a:custGeom>
            <a:avLst/>
            <a:gdLst/>
            <a:ahLst/>
            <a:cxnLst/>
            <a:rect l="l" t="t" r="r" b="b"/>
            <a:pathLst>
              <a:path w="140685" h="179413">
                <a:moveTo>
                  <a:pt x="4698" y="70685"/>
                </a:moveTo>
                <a:lnTo>
                  <a:pt x="1425" y="85197"/>
                </a:lnTo>
                <a:lnTo>
                  <a:pt x="0" y="99449"/>
                </a:lnTo>
                <a:lnTo>
                  <a:pt x="339" y="113219"/>
                </a:lnTo>
                <a:lnTo>
                  <a:pt x="2358" y="126288"/>
                </a:lnTo>
                <a:lnTo>
                  <a:pt x="5975" y="138431"/>
                </a:lnTo>
                <a:lnTo>
                  <a:pt x="11106" y="149429"/>
                </a:lnTo>
                <a:lnTo>
                  <a:pt x="17667" y="159060"/>
                </a:lnTo>
                <a:lnTo>
                  <a:pt x="25574" y="167102"/>
                </a:lnTo>
                <a:lnTo>
                  <a:pt x="34744" y="173333"/>
                </a:lnTo>
                <a:lnTo>
                  <a:pt x="44906" y="177479"/>
                </a:lnTo>
                <a:lnTo>
                  <a:pt x="55808" y="179413"/>
                </a:lnTo>
                <a:lnTo>
                  <a:pt x="66795" y="179041"/>
                </a:lnTo>
                <a:lnTo>
                  <a:pt x="77683" y="176503"/>
                </a:lnTo>
                <a:lnTo>
                  <a:pt x="88289" y="171937"/>
                </a:lnTo>
                <a:lnTo>
                  <a:pt x="98428" y="165483"/>
                </a:lnTo>
                <a:lnTo>
                  <a:pt x="107917" y="157278"/>
                </a:lnTo>
                <a:lnTo>
                  <a:pt x="116572" y="147464"/>
                </a:lnTo>
                <a:lnTo>
                  <a:pt x="124209" y="136177"/>
                </a:lnTo>
                <a:lnTo>
                  <a:pt x="130644" y="123558"/>
                </a:lnTo>
                <a:lnTo>
                  <a:pt x="135693" y="109744"/>
                </a:lnTo>
                <a:lnTo>
                  <a:pt x="139261" y="94226"/>
                </a:lnTo>
                <a:lnTo>
                  <a:pt x="140685" y="79977"/>
                </a:lnTo>
                <a:lnTo>
                  <a:pt x="140346" y="66208"/>
                </a:lnTo>
                <a:lnTo>
                  <a:pt x="138328" y="53141"/>
                </a:lnTo>
                <a:lnTo>
                  <a:pt x="134712" y="40997"/>
                </a:lnTo>
                <a:lnTo>
                  <a:pt x="129582" y="29998"/>
                </a:lnTo>
                <a:lnTo>
                  <a:pt x="123022" y="20364"/>
                </a:lnTo>
                <a:lnTo>
                  <a:pt x="115113" y="12318"/>
                </a:lnTo>
                <a:lnTo>
                  <a:pt x="105940" y="6081"/>
                </a:lnTo>
                <a:lnTo>
                  <a:pt x="95770" y="1927"/>
                </a:lnTo>
                <a:lnTo>
                  <a:pt x="84862" y="0"/>
                </a:lnTo>
                <a:lnTo>
                  <a:pt x="73870" y="377"/>
                </a:lnTo>
                <a:lnTo>
                  <a:pt x="62978" y="2920"/>
                </a:lnTo>
                <a:lnTo>
                  <a:pt x="52370" y="7491"/>
                </a:lnTo>
                <a:lnTo>
                  <a:pt x="42231" y="13950"/>
                </a:lnTo>
                <a:lnTo>
                  <a:pt x="32742" y="22158"/>
                </a:lnTo>
                <a:lnTo>
                  <a:pt x="24090" y="31978"/>
                </a:lnTo>
                <a:lnTo>
                  <a:pt x="16456" y="43269"/>
                </a:lnTo>
                <a:lnTo>
                  <a:pt x="10026" y="55895"/>
                </a:lnTo>
                <a:lnTo>
                  <a:pt x="4983" y="69714"/>
                </a:lnTo>
                <a:lnTo>
                  <a:pt x="4698" y="70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986238" y="5971263"/>
            <a:ext cx="100840" cy="128994"/>
          </a:xfrm>
          <a:custGeom>
            <a:avLst/>
            <a:gdLst/>
            <a:ahLst/>
            <a:cxnLst/>
            <a:rect l="l" t="t" r="r" b="b"/>
            <a:pathLst>
              <a:path w="100840" h="128994">
                <a:moveTo>
                  <a:pt x="3278" y="50838"/>
                </a:moveTo>
                <a:lnTo>
                  <a:pt x="375" y="65300"/>
                </a:lnTo>
                <a:lnTo>
                  <a:pt x="0" y="79283"/>
                </a:lnTo>
                <a:lnTo>
                  <a:pt x="1989" y="92355"/>
                </a:lnTo>
                <a:lnTo>
                  <a:pt x="6181" y="104088"/>
                </a:lnTo>
                <a:lnTo>
                  <a:pt x="12414" y="114051"/>
                </a:lnTo>
                <a:lnTo>
                  <a:pt x="20527" y="121814"/>
                </a:lnTo>
                <a:lnTo>
                  <a:pt x="30356" y="126948"/>
                </a:lnTo>
                <a:lnTo>
                  <a:pt x="43088" y="128994"/>
                </a:lnTo>
                <a:lnTo>
                  <a:pt x="54034" y="127334"/>
                </a:lnTo>
                <a:lnTo>
                  <a:pt x="64639" y="122809"/>
                </a:lnTo>
                <a:lnTo>
                  <a:pt x="74547" y="115687"/>
                </a:lnTo>
                <a:lnTo>
                  <a:pt x="83403" y="106239"/>
                </a:lnTo>
                <a:lnTo>
                  <a:pt x="90850" y="94731"/>
                </a:lnTo>
                <a:lnTo>
                  <a:pt x="96532" y="81434"/>
                </a:lnTo>
                <a:lnTo>
                  <a:pt x="100459" y="63695"/>
                </a:lnTo>
                <a:lnTo>
                  <a:pt x="100840" y="49714"/>
                </a:lnTo>
                <a:lnTo>
                  <a:pt x="98855" y="36643"/>
                </a:lnTo>
                <a:lnTo>
                  <a:pt x="94666" y="24911"/>
                </a:lnTo>
                <a:lnTo>
                  <a:pt x="88434" y="14949"/>
                </a:lnTo>
                <a:lnTo>
                  <a:pt x="80320" y="7185"/>
                </a:lnTo>
                <a:lnTo>
                  <a:pt x="70486" y="2049"/>
                </a:lnTo>
                <a:lnTo>
                  <a:pt x="57745" y="0"/>
                </a:lnTo>
                <a:lnTo>
                  <a:pt x="46801" y="1661"/>
                </a:lnTo>
                <a:lnTo>
                  <a:pt x="36196" y="6188"/>
                </a:lnTo>
                <a:lnTo>
                  <a:pt x="26286" y="13311"/>
                </a:lnTo>
                <a:lnTo>
                  <a:pt x="17428" y="22760"/>
                </a:lnTo>
                <a:lnTo>
                  <a:pt x="9980" y="34266"/>
                </a:lnTo>
                <a:lnTo>
                  <a:pt x="4297" y="47560"/>
                </a:lnTo>
                <a:lnTo>
                  <a:pt x="3278" y="508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986238" y="5971263"/>
            <a:ext cx="100840" cy="128994"/>
          </a:xfrm>
          <a:custGeom>
            <a:avLst/>
            <a:gdLst/>
            <a:ahLst/>
            <a:cxnLst/>
            <a:rect l="l" t="t" r="r" b="b"/>
            <a:pathLst>
              <a:path w="100840" h="128994">
                <a:moveTo>
                  <a:pt x="3278" y="50838"/>
                </a:moveTo>
                <a:lnTo>
                  <a:pt x="375" y="65300"/>
                </a:lnTo>
                <a:lnTo>
                  <a:pt x="0" y="79283"/>
                </a:lnTo>
                <a:lnTo>
                  <a:pt x="1989" y="92355"/>
                </a:lnTo>
                <a:lnTo>
                  <a:pt x="6181" y="104088"/>
                </a:lnTo>
                <a:lnTo>
                  <a:pt x="12414" y="114051"/>
                </a:lnTo>
                <a:lnTo>
                  <a:pt x="20527" y="121814"/>
                </a:lnTo>
                <a:lnTo>
                  <a:pt x="30356" y="126948"/>
                </a:lnTo>
                <a:lnTo>
                  <a:pt x="43088" y="128994"/>
                </a:lnTo>
                <a:lnTo>
                  <a:pt x="54034" y="127334"/>
                </a:lnTo>
                <a:lnTo>
                  <a:pt x="64639" y="122809"/>
                </a:lnTo>
                <a:lnTo>
                  <a:pt x="74547" y="115687"/>
                </a:lnTo>
                <a:lnTo>
                  <a:pt x="83403" y="106239"/>
                </a:lnTo>
                <a:lnTo>
                  <a:pt x="90850" y="94731"/>
                </a:lnTo>
                <a:lnTo>
                  <a:pt x="96532" y="81434"/>
                </a:lnTo>
                <a:lnTo>
                  <a:pt x="100459" y="63695"/>
                </a:lnTo>
                <a:lnTo>
                  <a:pt x="100840" y="49714"/>
                </a:lnTo>
                <a:lnTo>
                  <a:pt x="98855" y="36643"/>
                </a:lnTo>
                <a:lnTo>
                  <a:pt x="94666" y="24911"/>
                </a:lnTo>
                <a:lnTo>
                  <a:pt x="88434" y="14949"/>
                </a:lnTo>
                <a:lnTo>
                  <a:pt x="80320" y="7185"/>
                </a:lnTo>
                <a:lnTo>
                  <a:pt x="70486" y="2049"/>
                </a:lnTo>
                <a:lnTo>
                  <a:pt x="57745" y="0"/>
                </a:lnTo>
                <a:lnTo>
                  <a:pt x="46801" y="1661"/>
                </a:lnTo>
                <a:lnTo>
                  <a:pt x="36196" y="6188"/>
                </a:lnTo>
                <a:lnTo>
                  <a:pt x="26286" y="13311"/>
                </a:lnTo>
                <a:lnTo>
                  <a:pt x="17428" y="22760"/>
                </a:lnTo>
                <a:lnTo>
                  <a:pt x="9980" y="34266"/>
                </a:lnTo>
                <a:lnTo>
                  <a:pt x="4297" y="47560"/>
                </a:lnTo>
                <a:lnTo>
                  <a:pt x="3278" y="508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018749" y="6013123"/>
            <a:ext cx="44376" cy="50764"/>
          </a:xfrm>
          <a:custGeom>
            <a:avLst/>
            <a:gdLst/>
            <a:ahLst/>
            <a:cxnLst/>
            <a:rect l="l" t="t" r="r" b="b"/>
            <a:pathLst>
              <a:path w="44376" h="50764">
                <a:moveTo>
                  <a:pt x="31448" y="50764"/>
                </a:moveTo>
                <a:lnTo>
                  <a:pt x="44376" y="6124"/>
                </a:lnTo>
                <a:lnTo>
                  <a:pt x="24640" y="421"/>
                </a:lnTo>
                <a:lnTo>
                  <a:pt x="24374" y="307"/>
                </a:lnTo>
                <a:lnTo>
                  <a:pt x="18240" y="0"/>
                </a:lnTo>
                <a:lnTo>
                  <a:pt x="8029" y="5760"/>
                </a:lnTo>
                <a:lnTo>
                  <a:pt x="1209" y="17795"/>
                </a:lnTo>
                <a:lnTo>
                  <a:pt x="0" y="25555"/>
                </a:lnTo>
                <a:lnTo>
                  <a:pt x="2926" y="37965"/>
                </a:lnTo>
                <a:lnTo>
                  <a:pt x="11458" y="44960"/>
                </a:lnTo>
                <a:lnTo>
                  <a:pt x="11712" y="45049"/>
                </a:lnTo>
                <a:lnTo>
                  <a:pt x="31448" y="507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018749" y="6013123"/>
            <a:ext cx="44376" cy="50764"/>
          </a:xfrm>
          <a:custGeom>
            <a:avLst/>
            <a:gdLst/>
            <a:ahLst/>
            <a:cxnLst/>
            <a:rect l="l" t="t" r="r" b="b"/>
            <a:pathLst>
              <a:path w="44376" h="50764">
                <a:moveTo>
                  <a:pt x="24374" y="307"/>
                </a:moveTo>
                <a:lnTo>
                  <a:pt x="24526" y="409"/>
                </a:lnTo>
                <a:lnTo>
                  <a:pt x="44376" y="6124"/>
                </a:lnTo>
                <a:lnTo>
                  <a:pt x="31448" y="50764"/>
                </a:lnTo>
                <a:lnTo>
                  <a:pt x="11712" y="45049"/>
                </a:lnTo>
                <a:lnTo>
                  <a:pt x="11509" y="44986"/>
                </a:lnTo>
                <a:lnTo>
                  <a:pt x="2926" y="37965"/>
                </a:lnTo>
                <a:lnTo>
                  <a:pt x="0" y="25555"/>
                </a:lnTo>
                <a:lnTo>
                  <a:pt x="1209" y="17795"/>
                </a:lnTo>
                <a:lnTo>
                  <a:pt x="8029" y="5760"/>
                </a:lnTo>
                <a:lnTo>
                  <a:pt x="18240" y="0"/>
                </a:lnTo>
                <a:lnTo>
                  <a:pt x="24374" y="3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645388" y="5055235"/>
            <a:ext cx="97551" cy="142633"/>
          </a:xfrm>
          <a:custGeom>
            <a:avLst/>
            <a:gdLst/>
            <a:ahLst/>
            <a:cxnLst/>
            <a:rect l="l" t="t" r="r" b="b"/>
            <a:pathLst>
              <a:path w="97551" h="142633">
                <a:moveTo>
                  <a:pt x="16268" y="89763"/>
                </a:moveTo>
                <a:lnTo>
                  <a:pt x="7899" y="97167"/>
                </a:lnTo>
                <a:lnTo>
                  <a:pt x="2713" y="108052"/>
                </a:lnTo>
                <a:lnTo>
                  <a:pt x="236" y="121918"/>
                </a:lnTo>
                <a:lnTo>
                  <a:pt x="0" y="124586"/>
                </a:lnTo>
                <a:lnTo>
                  <a:pt x="7366" y="124929"/>
                </a:lnTo>
                <a:lnTo>
                  <a:pt x="8331" y="115366"/>
                </a:lnTo>
                <a:lnTo>
                  <a:pt x="15557" y="114122"/>
                </a:lnTo>
                <a:lnTo>
                  <a:pt x="24536" y="112560"/>
                </a:lnTo>
                <a:lnTo>
                  <a:pt x="25057" y="111734"/>
                </a:lnTo>
                <a:lnTo>
                  <a:pt x="28676" y="120611"/>
                </a:lnTo>
                <a:lnTo>
                  <a:pt x="32224" y="133346"/>
                </a:lnTo>
                <a:lnTo>
                  <a:pt x="37075" y="141005"/>
                </a:lnTo>
                <a:lnTo>
                  <a:pt x="45897" y="142633"/>
                </a:lnTo>
                <a:lnTo>
                  <a:pt x="57083" y="139915"/>
                </a:lnTo>
                <a:lnTo>
                  <a:pt x="68571" y="132815"/>
                </a:lnTo>
                <a:lnTo>
                  <a:pt x="79190" y="122945"/>
                </a:lnTo>
                <a:lnTo>
                  <a:pt x="87768" y="111913"/>
                </a:lnTo>
                <a:lnTo>
                  <a:pt x="92252" y="103619"/>
                </a:lnTo>
                <a:lnTo>
                  <a:pt x="96813" y="90737"/>
                </a:lnTo>
                <a:lnTo>
                  <a:pt x="97551" y="79861"/>
                </a:lnTo>
                <a:lnTo>
                  <a:pt x="93626" y="68747"/>
                </a:lnTo>
                <a:lnTo>
                  <a:pt x="92443" y="66687"/>
                </a:lnTo>
                <a:lnTo>
                  <a:pt x="84716" y="55449"/>
                </a:lnTo>
                <a:lnTo>
                  <a:pt x="77617" y="47395"/>
                </a:lnTo>
                <a:lnTo>
                  <a:pt x="68880" y="37139"/>
                </a:lnTo>
                <a:lnTo>
                  <a:pt x="68135" y="36182"/>
                </a:lnTo>
                <a:lnTo>
                  <a:pt x="60122" y="26243"/>
                </a:lnTo>
                <a:lnTo>
                  <a:pt x="51851" y="16058"/>
                </a:lnTo>
                <a:lnTo>
                  <a:pt x="45072" y="6756"/>
                </a:lnTo>
                <a:lnTo>
                  <a:pt x="42443" y="2298"/>
                </a:lnTo>
                <a:lnTo>
                  <a:pt x="41960" y="0"/>
                </a:lnTo>
                <a:lnTo>
                  <a:pt x="1333" y="29984"/>
                </a:lnTo>
                <a:lnTo>
                  <a:pt x="4418" y="42409"/>
                </a:lnTo>
                <a:lnTo>
                  <a:pt x="8559" y="54365"/>
                </a:lnTo>
                <a:lnTo>
                  <a:pt x="12649" y="66324"/>
                </a:lnTo>
                <a:lnTo>
                  <a:pt x="15481" y="78130"/>
                </a:lnTo>
                <a:lnTo>
                  <a:pt x="17348" y="89649"/>
                </a:lnTo>
                <a:lnTo>
                  <a:pt x="16268" y="89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645388" y="5055235"/>
            <a:ext cx="97551" cy="142633"/>
          </a:xfrm>
          <a:custGeom>
            <a:avLst/>
            <a:gdLst/>
            <a:ahLst/>
            <a:cxnLst/>
            <a:rect l="l" t="t" r="r" b="b"/>
            <a:pathLst>
              <a:path w="97551" h="142633">
                <a:moveTo>
                  <a:pt x="1333" y="29984"/>
                </a:moveTo>
                <a:lnTo>
                  <a:pt x="4418" y="42409"/>
                </a:lnTo>
                <a:lnTo>
                  <a:pt x="8559" y="54365"/>
                </a:lnTo>
                <a:lnTo>
                  <a:pt x="12649" y="66324"/>
                </a:lnTo>
                <a:lnTo>
                  <a:pt x="15481" y="78130"/>
                </a:lnTo>
                <a:lnTo>
                  <a:pt x="17348" y="89649"/>
                </a:lnTo>
                <a:lnTo>
                  <a:pt x="16268" y="89763"/>
                </a:lnTo>
                <a:lnTo>
                  <a:pt x="7899" y="97167"/>
                </a:lnTo>
                <a:lnTo>
                  <a:pt x="2713" y="108052"/>
                </a:lnTo>
                <a:lnTo>
                  <a:pt x="236" y="121918"/>
                </a:lnTo>
                <a:lnTo>
                  <a:pt x="0" y="124586"/>
                </a:lnTo>
                <a:lnTo>
                  <a:pt x="7366" y="124929"/>
                </a:lnTo>
                <a:lnTo>
                  <a:pt x="8331" y="115366"/>
                </a:lnTo>
                <a:lnTo>
                  <a:pt x="15557" y="114122"/>
                </a:lnTo>
                <a:lnTo>
                  <a:pt x="24536" y="112560"/>
                </a:lnTo>
                <a:lnTo>
                  <a:pt x="25057" y="111734"/>
                </a:lnTo>
                <a:lnTo>
                  <a:pt x="28676" y="120611"/>
                </a:lnTo>
                <a:lnTo>
                  <a:pt x="32224" y="133346"/>
                </a:lnTo>
                <a:lnTo>
                  <a:pt x="37075" y="141005"/>
                </a:lnTo>
                <a:lnTo>
                  <a:pt x="45897" y="142633"/>
                </a:lnTo>
                <a:lnTo>
                  <a:pt x="57083" y="139915"/>
                </a:lnTo>
                <a:lnTo>
                  <a:pt x="68571" y="132815"/>
                </a:lnTo>
                <a:lnTo>
                  <a:pt x="79190" y="122945"/>
                </a:lnTo>
                <a:lnTo>
                  <a:pt x="87768" y="111913"/>
                </a:lnTo>
                <a:lnTo>
                  <a:pt x="92252" y="103619"/>
                </a:lnTo>
                <a:lnTo>
                  <a:pt x="96813" y="90737"/>
                </a:lnTo>
                <a:lnTo>
                  <a:pt x="97551" y="79861"/>
                </a:lnTo>
                <a:lnTo>
                  <a:pt x="93626" y="68747"/>
                </a:lnTo>
                <a:lnTo>
                  <a:pt x="92443" y="66687"/>
                </a:lnTo>
                <a:lnTo>
                  <a:pt x="84716" y="55449"/>
                </a:lnTo>
                <a:lnTo>
                  <a:pt x="77617" y="47395"/>
                </a:lnTo>
                <a:lnTo>
                  <a:pt x="68880" y="37139"/>
                </a:lnTo>
                <a:lnTo>
                  <a:pt x="68135" y="36182"/>
                </a:lnTo>
                <a:lnTo>
                  <a:pt x="60122" y="26243"/>
                </a:lnTo>
                <a:lnTo>
                  <a:pt x="51851" y="16058"/>
                </a:lnTo>
                <a:lnTo>
                  <a:pt x="45072" y="6756"/>
                </a:lnTo>
                <a:lnTo>
                  <a:pt x="43726" y="4711"/>
                </a:lnTo>
                <a:lnTo>
                  <a:pt x="42443" y="2298"/>
                </a:lnTo>
                <a:lnTo>
                  <a:pt x="419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265974" y="5048050"/>
            <a:ext cx="76307" cy="134575"/>
          </a:xfrm>
          <a:custGeom>
            <a:avLst/>
            <a:gdLst/>
            <a:ahLst/>
            <a:cxnLst/>
            <a:rect l="l" t="t" r="r" b="b"/>
            <a:pathLst>
              <a:path w="76307" h="134575">
                <a:moveTo>
                  <a:pt x="18448" y="30647"/>
                </a:moveTo>
                <a:lnTo>
                  <a:pt x="12865" y="42511"/>
                </a:lnTo>
                <a:lnTo>
                  <a:pt x="11175" y="47193"/>
                </a:lnTo>
                <a:lnTo>
                  <a:pt x="7823" y="59705"/>
                </a:lnTo>
                <a:lnTo>
                  <a:pt x="5511" y="71966"/>
                </a:lnTo>
                <a:lnTo>
                  <a:pt x="5079" y="75069"/>
                </a:lnTo>
                <a:lnTo>
                  <a:pt x="3937" y="83908"/>
                </a:lnTo>
                <a:lnTo>
                  <a:pt x="495" y="89661"/>
                </a:lnTo>
                <a:lnTo>
                  <a:pt x="0" y="97802"/>
                </a:lnTo>
                <a:lnTo>
                  <a:pt x="2677" y="110475"/>
                </a:lnTo>
                <a:lnTo>
                  <a:pt x="10648" y="120341"/>
                </a:lnTo>
                <a:lnTo>
                  <a:pt x="14935" y="123850"/>
                </a:lnTo>
                <a:lnTo>
                  <a:pt x="24834" y="130430"/>
                </a:lnTo>
                <a:lnTo>
                  <a:pt x="35088" y="134575"/>
                </a:lnTo>
                <a:lnTo>
                  <a:pt x="44744" y="134098"/>
                </a:lnTo>
                <a:lnTo>
                  <a:pt x="52851" y="126811"/>
                </a:lnTo>
                <a:lnTo>
                  <a:pt x="53149" y="126314"/>
                </a:lnTo>
                <a:lnTo>
                  <a:pt x="56997" y="119735"/>
                </a:lnTo>
                <a:lnTo>
                  <a:pt x="60020" y="112306"/>
                </a:lnTo>
                <a:lnTo>
                  <a:pt x="64693" y="106133"/>
                </a:lnTo>
                <a:lnTo>
                  <a:pt x="67322" y="102679"/>
                </a:lnTo>
                <a:lnTo>
                  <a:pt x="71653" y="99466"/>
                </a:lnTo>
                <a:lnTo>
                  <a:pt x="73571" y="95503"/>
                </a:lnTo>
                <a:lnTo>
                  <a:pt x="76240" y="84410"/>
                </a:lnTo>
                <a:lnTo>
                  <a:pt x="76307" y="71186"/>
                </a:lnTo>
                <a:lnTo>
                  <a:pt x="75399" y="57847"/>
                </a:lnTo>
                <a:lnTo>
                  <a:pt x="75057" y="49555"/>
                </a:lnTo>
                <a:lnTo>
                  <a:pt x="75057" y="41173"/>
                </a:lnTo>
                <a:lnTo>
                  <a:pt x="75501" y="32778"/>
                </a:lnTo>
                <a:lnTo>
                  <a:pt x="74041" y="24498"/>
                </a:lnTo>
                <a:lnTo>
                  <a:pt x="69959" y="12407"/>
                </a:lnTo>
                <a:lnTo>
                  <a:pt x="66623" y="208"/>
                </a:lnTo>
                <a:lnTo>
                  <a:pt x="66611" y="0"/>
                </a:lnTo>
                <a:lnTo>
                  <a:pt x="26987" y="6743"/>
                </a:lnTo>
                <a:lnTo>
                  <a:pt x="24052" y="18450"/>
                </a:lnTo>
                <a:lnTo>
                  <a:pt x="18448" y="306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265974" y="5048050"/>
            <a:ext cx="76307" cy="134575"/>
          </a:xfrm>
          <a:custGeom>
            <a:avLst/>
            <a:gdLst/>
            <a:ahLst/>
            <a:cxnLst/>
            <a:rect l="l" t="t" r="r" b="b"/>
            <a:pathLst>
              <a:path w="76307" h="134575">
                <a:moveTo>
                  <a:pt x="26987" y="6743"/>
                </a:moveTo>
                <a:lnTo>
                  <a:pt x="24052" y="18450"/>
                </a:lnTo>
                <a:lnTo>
                  <a:pt x="18448" y="30647"/>
                </a:lnTo>
                <a:lnTo>
                  <a:pt x="12865" y="42511"/>
                </a:lnTo>
                <a:lnTo>
                  <a:pt x="11175" y="47193"/>
                </a:lnTo>
                <a:lnTo>
                  <a:pt x="7823" y="59705"/>
                </a:lnTo>
                <a:lnTo>
                  <a:pt x="5511" y="71966"/>
                </a:lnTo>
                <a:lnTo>
                  <a:pt x="5079" y="75069"/>
                </a:lnTo>
                <a:lnTo>
                  <a:pt x="3937" y="83908"/>
                </a:lnTo>
                <a:lnTo>
                  <a:pt x="495" y="89661"/>
                </a:lnTo>
                <a:lnTo>
                  <a:pt x="0" y="97802"/>
                </a:lnTo>
                <a:lnTo>
                  <a:pt x="2677" y="110475"/>
                </a:lnTo>
                <a:lnTo>
                  <a:pt x="10648" y="120341"/>
                </a:lnTo>
                <a:lnTo>
                  <a:pt x="14935" y="123850"/>
                </a:lnTo>
                <a:lnTo>
                  <a:pt x="24834" y="130430"/>
                </a:lnTo>
                <a:lnTo>
                  <a:pt x="35088" y="134575"/>
                </a:lnTo>
                <a:lnTo>
                  <a:pt x="44744" y="134098"/>
                </a:lnTo>
                <a:lnTo>
                  <a:pt x="52851" y="126811"/>
                </a:lnTo>
                <a:lnTo>
                  <a:pt x="53149" y="126314"/>
                </a:lnTo>
                <a:lnTo>
                  <a:pt x="56997" y="119735"/>
                </a:lnTo>
                <a:lnTo>
                  <a:pt x="60020" y="112306"/>
                </a:lnTo>
                <a:lnTo>
                  <a:pt x="64693" y="106133"/>
                </a:lnTo>
                <a:lnTo>
                  <a:pt x="67322" y="102679"/>
                </a:lnTo>
                <a:lnTo>
                  <a:pt x="71653" y="99466"/>
                </a:lnTo>
                <a:lnTo>
                  <a:pt x="73571" y="95503"/>
                </a:lnTo>
                <a:lnTo>
                  <a:pt x="76240" y="84410"/>
                </a:lnTo>
                <a:lnTo>
                  <a:pt x="76307" y="71186"/>
                </a:lnTo>
                <a:lnTo>
                  <a:pt x="75399" y="57847"/>
                </a:lnTo>
                <a:lnTo>
                  <a:pt x="75057" y="49555"/>
                </a:lnTo>
                <a:lnTo>
                  <a:pt x="75057" y="41173"/>
                </a:lnTo>
                <a:lnTo>
                  <a:pt x="75501" y="32778"/>
                </a:lnTo>
                <a:lnTo>
                  <a:pt x="74041" y="24498"/>
                </a:lnTo>
                <a:lnTo>
                  <a:pt x="69959" y="12407"/>
                </a:lnTo>
                <a:lnTo>
                  <a:pt x="66623" y="208"/>
                </a:lnTo>
                <a:lnTo>
                  <a:pt x="666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457067" y="5592173"/>
            <a:ext cx="115519" cy="163032"/>
          </a:xfrm>
          <a:custGeom>
            <a:avLst/>
            <a:gdLst/>
            <a:ahLst/>
            <a:cxnLst/>
            <a:rect l="l" t="t" r="r" b="b"/>
            <a:pathLst>
              <a:path w="115519" h="163032">
                <a:moveTo>
                  <a:pt x="4965" y="117297"/>
                </a:moveTo>
                <a:lnTo>
                  <a:pt x="4140" y="122961"/>
                </a:lnTo>
                <a:lnTo>
                  <a:pt x="2667" y="127685"/>
                </a:lnTo>
                <a:lnTo>
                  <a:pt x="660" y="134175"/>
                </a:lnTo>
                <a:lnTo>
                  <a:pt x="1054" y="140728"/>
                </a:lnTo>
                <a:lnTo>
                  <a:pt x="1054" y="150456"/>
                </a:lnTo>
                <a:lnTo>
                  <a:pt x="0" y="157784"/>
                </a:lnTo>
                <a:lnTo>
                  <a:pt x="2032" y="160108"/>
                </a:lnTo>
                <a:lnTo>
                  <a:pt x="4432" y="162852"/>
                </a:lnTo>
                <a:lnTo>
                  <a:pt x="13563" y="162737"/>
                </a:lnTo>
                <a:lnTo>
                  <a:pt x="17246" y="162877"/>
                </a:lnTo>
                <a:lnTo>
                  <a:pt x="30423" y="163032"/>
                </a:lnTo>
                <a:lnTo>
                  <a:pt x="42966" y="161912"/>
                </a:lnTo>
                <a:lnTo>
                  <a:pt x="55023" y="158966"/>
                </a:lnTo>
                <a:lnTo>
                  <a:pt x="66744" y="153640"/>
                </a:lnTo>
                <a:lnTo>
                  <a:pt x="71107" y="150901"/>
                </a:lnTo>
                <a:lnTo>
                  <a:pt x="80130" y="142673"/>
                </a:lnTo>
                <a:lnTo>
                  <a:pt x="87746" y="131988"/>
                </a:lnTo>
                <a:lnTo>
                  <a:pt x="94063" y="119942"/>
                </a:lnTo>
                <a:lnTo>
                  <a:pt x="99184" y="107630"/>
                </a:lnTo>
                <a:lnTo>
                  <a:pt x="103162" y="96316"/>
                </a:lnTo>
                <a:lnTo>
                  <a:pt x="105003" y="90716"/>
                </a:lnTo>
                <a:lnTo>
                  <a:pt x="106756" y="85255"/>
                </a:lnTo>
                <a:lnTo>
                  <a:pt x="108534" y="79603"/>
                </a:lnTo>
                <a:lnTo>
                  <a:pt x="109956" y="75107"/>
                </a:lnTo>
                <a:lnTo>
                  <a:pt x="113118" y="71729"/>
                </a:lnTo>
                <a:lnTo>
                  <a:pt x="114084" y="67360"/>
                </a:lnTo>
                <a:lnTo>
                  <a:pt x="115519" y="60858"/>
                </a:lnTo>
                <a:lnTo>
                  <a:pt x="114427" y="52057"/>
                </a:lnTo>
                <a:lnTo>
                  <a:pt x="114211" y="45567"/>
                </a:lnTo>
                <a:lnTo>
                  <a:pt x="113433" y="32869"/>
                </a:lnTo>
                <a:lnTo>
                  <a:pt x="111943" y="20192"/>
                </a:lnTo>
                <a:lnTo>
                  <a:pt x="109745" y="7658"/>
                </a:lnTo>
                <a:lnTo>
                  <a:pt x="108026" y="0"/>
                </a:lnTo>
                <a:lnTo>
                  <a:pt x="35826" y="10566"/>
                </a:lnTo>
                <a:lnTo>
                  <a:pt x="36093" y="15608"/>
                </a:lnTo>
                <a:lnTo>
                  <a:pt x="34429" y="20472"/>
                </a:lnTo>
                <a:lnTo>
                  <a:pt x="34594" y="30861"/>
                </a:lnTo>
                <a:lnTo>
                  <a:pt x="35483" y="36334"/>
                </a:lnTo>
                <a:lnTo>
                  <a:pt x="36169" y="41643"/>
                </a:lnTo>
                <a:lnTo>
                  <a:pt x="35727" y="54107"/>
                </a:lnTo>
                <a:lnTo>
                  <a:pt x="31818" y="65958"/>
                </a:lnTo>
                <a:lnTo>
                  <a:pt x="25565" y="79368"/>
                </a:lnTo>
                <a:lnTo>
                  <a:pt x="19410" y="90610"/>
                </a:lnTo>
                <a:lnTo>
                  <a:pt x="13142" y="101622"/>
                </a:lnTo>
                <a:lnTo>
                  <a:pt x="7283" y="112595"/>
                </a:lnTo>
                <a:lnTo>
                  <a:pt x="7099" y="112966"/>
                </a:lnTo>
                <a:lnTo>
                  <a:pt x="4965" y="11729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457067" y="5592173"/>
            <a:ext cx="115519" cy="163032"/>
          </a:xfrm>
          <a:custGeom>
            <a:avLst/>
            <a:gdLst/>
            <a:ahLst/>
            <a:cxnLst/>
            <a:rect l="l" t="t" r="r" b="b"/>
            <a:pathLst>
              <a:path w="115519" h="163032">
                <a:moveTo>
                  <a:pt x="35826" y="10566"/>
                </a:moveTo>
                <a:lnTo>
                  <a:pt x="36093" y="15608"/>
                </a:lnTo>
                <a:lnTo>
                  <a:pt x="34429" y="20472"/>
                </a:lnTo>
                <a:lnTo>
                  <a:pt x="34505" y="25527"/>
                </a:lnTo>
                <a:lnTo>
                  <a:pt x="34594" y="30861"/>
                </a:lnTo>
                <a:lnTo>
                  <a:pt x="35483" y="36334"/>
                </a:lnTo>
                <a:lnTo>
                  <a:pt x="36169" y="41643"/>
                </a:lnTo>
                <a:lnTo>
                  <a:pt x="35727" y="54107"/>
                </a:lnTo>
                <a:lnTo>
                  <a:pt x="31818" y="65958"/>
                </a:lnTo>
                <a:lnTo>
                  <a:pt x="25565" y="79368"/>
                </a:lnTo>
                <a:lnTo>
                  <a:pt x="19410" y="90610"/>
                </a:lnTo>
                <a:lnTo>
                  <a:pt x="13142" y="101622"/>
                </a:lnTo>
                <a:lnTo>
                  <a:pt x="7283" y="112595"/>
                </a:lnTo>
                <a:lnTo>
                  <a:pt x="7099" y="112966"/>
                </a:lnTo>
                <a:lnTo>
                  <a:pt x="4965" y="117297"/>
                </a:lnTo>
                <a:lnTo>
                  <a:pt x="4140" y="122961"/>
                </a:lnTo>
                <a:lnTo>
                  <a:pt x="2667" y="127685"/>
                </a:lnTo>
                <a:lnTo>
                  <a:pt x="660" y="134175"/>
                </a:lnTo>
                <a:lnTo>
                  <a:pt x="1054" y="140728"/>
                </a:lnTo>
                <a:lnTo>
                  <a:pt x="1054" y="147472"/>
                </a:lnTo>
                <a:lnTo>
                  <a:pt x="1054" y="150456"/>
                </a:lnTo>
                <a:lnTo>
                  <a:pt x="0" y="157784"/>
                </a:lnTo>
                <a:lnTo>
                  <a:pt x="2032" y="160108"/>
                </a:lnTo>
                <a:lnTo>
                  <a:pt x="4432" y="162852"/>
                </a:lnTo>
                <a:lnTo>
                  <a:pt x="13563" y="162737"/>
                </a:lnTo>
                <a:lnTo>
                  <a:pt x="17246" y="162877"/>
                </a:lnTo>
                <a:lnTo>
                  <a:pt x="30423" y="163032"/>
                </a:lnTo>
                <a:lnTo>
                  <a:pt x="42966" y="161912"/>
                </a:lnTo>
                <a:lnTo>
                  <a:pt x="55023" y="158966"/>
                </a:lnTo>
                <a:lnTo>
                  <a:pt x="66744" y="153640"/>
                </a:lnTo>
                <a:lnTo>
                  <a:pt x="71107" y="150901"/>
                </a:lnTo>
                <a:lnTo>
                  <a:pt x="80130" y="142673"/>
                </a:lnTo>
                <a:lnTo>
                  <a:pt x="87746" y="131988"/>
                </a:lnTo>
                <a:lnTo>
                  <a:pt x="94063" y="119942"/>
                </a:lnTo>
                <a:lnTo>
                  <a:pt x="99184" y="107630"/>
                </a:lnTo>
                <a:lnTo>
                  <a:pt x="103162" y="96316"/>
                </a:lnTo>
                <a:lnTo>
                  <a:pt x="105003" y="90716"/>
                </a:lnTo>
                <a:lnTo>
                  <a:pt x="106756" y="85255"/>
                </a:lnTo>
                <a:lnTo>
                  <a:pt x="108534" y="79603"/>
                </a:lnTo>
                <a:lnTo>
                  <a:pt x="109956" y="75107"/>
                </a:lnTo>
                <a:lnTo>
                  <a:pt x="113118" y="71729"/>
                </a:lnTo>
                <a:lnTo>
                  <a:pt x="114084" y="67360"/>
                </a:lnTo>
                <a:lnTo>
                  <a:pt x="115519" y="60858"/>
                </a:lnTo>
                <a:lnTo>
                  <a:pt x="114427" y="52057"/>
                </a:lnTo>
                <a:lnTo>
                  <a:pt x="114211" y="45567"/>
                </a:lnTo>
                <a:lnTo>
                  <a:pt x="113433" y="32869"/>
                </a:lnTo>
                <a:lnTo>
                  <a:pt x="111943" y="20192"/>
                </a:lnTo>
                <a:lnTo>
                  <a:pt x="109745" y="7658"/>
                </a:lnTo>
                <a:lnTo>
                  <a:pt x="1080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364740" y="5010994"/>
            <a:ext cx="230603" cy="611898"/>
          </a:xfrm>
          <a:custGeom>
            <a:avLst/>
            <a:gdLst/>
            <a:ahLst/>
            <a:cxnLst/>
            <a:rect l="l" t="t" r="r" b="b"/>
            <a:pathLst>
              <a:path w="230603" h="611898">
                <a:moveTo>
                  <a:pt x="177239" y="608213"/>
                </a:moveTo>
                <a:lnTo>
                  <a:pt x="190112" y="604337"/>
                </a:lnTo>
                <a:lnTo>
                  <a:pt x="202001" y="599112"/>
                </a:lnTo>
                <a:lnTo>
                  <a:pt x="212441" y="592543"/>
                </a:lnTo>
                <a:lnTo>
                  <a:pt x="220966" y="584636"/>
                </a:lnTo>
                <a:lnTo>
                  <a:pt x="227112" y="575397"/>
                </a:lnTo>
                <a:lnTo>
                  <a:pt x="230413" y="564830"/>
                </a:lnTo>
                <a:lnTo>
                  <a:pt x="230603" y="554494"/>
                </a:lnTo>
                <a:lnTo>
                  <a:pt x="228464" y="542069"/>
                </a:lnTo>
                <a:lnTo>
                  <a:pt x="225132" y="529792"/>
                </a:lnTo>
                <a:lnTo>
                  <a:pt x="221150" y="517606"/>
                </a:lnTo>
                <a:lnTo>
                  <a:pt x="217063" y="505454"/>
                </a:lnTo>
                <a:lnTo>
                  <a:pt x="213414" y="493281"/>
                </a:lnTo>
                <a:lnTo>
                  <a:pt x="211667" y="485978"/>
                </a:lnTo>
                <a:lnTo>
                  <a:pt x="208970" y="473754"/>
                </a:lnTo>
                <a:lnTo>
                  <a:pt x="206031" y="461497"/>
                </a:lnTo>
                <a:lnTo>
                  <a:pt x="202925" y="449207"/>
                </a:lnTo>
                <a:lnTo>
                  <a:pt x="199727" y="436885"/>
                </a:lnTo>
                <a:lnTo>
                  <a:pt x="196512" y="424530"/>
                </a:lnTo>
                <a:lnTo>
                  <a:pt x="193354" y="412144"/>
                </a:lnTo>
                <a:lnTo>
                  <a:pt x="190330" y="399727"/>
                </a:lnTo>
                <a:lnTo>
                  <a:pt x="188109" y="390004"/>
                </a:lnTo>
                <a:lnTo>
                  <a:pt x="185708" y="377731"/>
                </a:lnTo>
                <a:lnTo>
                  <a:pt x="183876" y="365321"/>
                </a:lnTo>
                <a:lnTo>
                  <a:pt x="182582" y="352794"/>
                </a:lnTo>
                <a:lnTo>
                  <a:pt x="181798" y="340167"/>
                </a:lnTo>
                <a:lnTo>
                  <a:pt x="181495" y="327460"/>
                </a:lnTo>
                <a:lnTo>
                  <a:pt x="181645" y="314692"/>
                </a:lnTo>
                <a:lnTo>
                  <a:pt x="182219" y="301883"/>
                </a:lnTo>
                <a:lnTo>
                  <a:pt x="183188" y="289051"/>
                </a:lnTo>
                <a:lnTo>
                  <a:pt x="184524" y="276215"/>
                </a:lnTo>
                <a:lnTo>
                  <a:pt x="186197" y="263394"/>
                </a:lnTo>
                <a:lnTo>
                  <a:pt x="188180" y="250608"/>
                </a:lnTo>
                <a:lnTo>
                  <a:pt x="190442" y="237876"/>
                </a:lnTo>
                <a:lnTo>
                  <a:pt x="192956" y="225216"/>
                </a:lnTo>
                <a:lnTo>
                  <a:pt x="195693" y="212648"/>
                </a:lnTo>
                <a:lnTo>
                  <a:pt x="198624" y="200191"/>
                </a:lnTo>
                <a:lnTo>
                  <a:pt x="201721" y="187863"/>
                </a:lnTo>
                <a:lnTo>
                  <a:pt x="204954" y="175685"/>
                </a:lnTo>
                <a:lnTo>
                  <a:pt x="208295" y="163674"/>
                </a:lnTo>
                <a:lnTo>
                  <a:pt x="211715" y="151850"/>
                </a:lnTo>
                <a:lnTo>
                  <a:pt x="215185" y="140233"/>
                </a:lnTo>
                <a:lnTo>
                  <a:pt x="218641" y="128996"/>
                </a:lnTo>
                <a:lnTo>
                  <a:pt x="222225" y="116647"/>
                </a:lnTo>
                <a:lnTo>
                  <a:pt x="225295" y="103785"/>
                </a:lnTo>
                <a:lnTo>
                  <a:pt x="227206" y="91005"/>
                </a:lnTo>
                <a:lnTo>
                  <a:pt x="227317" y="78905"/>
                </a:lnTo>
                <a:lnTo>
                  <a:pt x="226094" y="71589"/>
                </a:lnTo>
                <a:lnTo>
                  <a:pt x="222858" y="59246"/>
                </a:lnTo>
                <a:lnTo>
                  <a:pt x="219155" y="46379"/>
                </a:lnTo>
                <a:lnTo>
                  <a:pt x="215126" y="35040"/>
                </a:lnTo>
                <a:lnTo>
                  <a:pt x="215007" y="34759"/>
                </a:lnTo>
                <a:lnTo>
                  <a:pt x="211683" y="22842"/>
                </a:lnTo>
                <a:lnTo>
                  <a:pt x="209188" y="10426"/>
                </a:lnTo>
                <a:lnTo>
                  <a:pt x="205203" y="0"/>
                </a:lnTo>
                <a:lnTo>
                  <a:pt x="193447" y="2299"/>
                </a:lnTo>
                <a:lnTo>
                  <a:pt x="181521" y="4847"/>
                </a:lnTo>
                <a:lnTo>
                  <a:pt x="169450" y="7561"/>
                </a:lnTo>
                <a:lnTo>
                  <a:pt x="157254" y="10360"/>
                </a:lnTo>
                <a:lnTo>
                  <a:pt x="144957" y="13161"/>
                </a:lnTo>
                <a:lnTo>
                  <a:pt x="132580" y="15883"/>
                </a:lnTo>
                <a:lnTo>
                  <a:pt x="120147" y="18443"/>
                </a:lnTo>
                <a:lnTo>
                  <a:pt x="107680" y="20761"/>
                </a:lnTo>
                <a:lnTo>
                  <a:pt x="95202" y="22753"/>
                </a:lnTo>
                <a:lnTo>
                  <a:pt x="82734" y="24338"/>
                </a:lnTo>
                <a:lnTo>
                  <a:pt x="70300" y="25433"/>
                </a:lnTo>
                <a:lnTo>
                  <a:pt x="57922" y="25958"/>
                </a:lnTo>
                <a:lnTo>
                  <a:pt x="45622" y="25830"/>
                </a:lnTo>
                <a:lnTo>
                  <a:pt x="33423" y="24967"/>
                </a:lnTo>
                <a:lnTo>
                  <a:pt x="21347" y="23287"/>
                </a:lnTo>
                <a:lnTo>
                  <a:pt x="9418" y="20708"/>
                </a:lnTo>
                <a:lnTo>
                  <a:pt x="6689" y="19977"/>
                </a:lnTo>
                <a:lnTo>
                  <a:pt x="6054" y="32651"/>
                </a:lnTo>
                <a:lnTo>
                  <a:pt x="5249" y="45294"/>
                </a:lnTo>
                <a:lnTo>
                  <a:pt x="4336" y="57916"/>
                </a:lnTo>
                <a:lnTo>
                  <a:pt x="3375" y="70526"/>
                </a:lnTo>
                <a:lnTo>
                  <a:pt x="2428" y="83134"/>
                </a:lnTo>
                <a:lnTo>
                  <a:pt x="1556" y="95748"/>
                </a:lnTo>
                <a:lnTo>
                  <a:pt x="820" y="108379"/>
                </a:lnTo>
                <a:lnTo>
                  <a:pt x="280" y="121036"/>
                </a:lnTo>
                <a:lnTo>
                  <a:pt x="0" y="133728"/>
                </a:lnTo>
                <a:lnTo>
                  <a:pt x="38" y="146465"/>
                </a:lnTo>
                <a:lnTo>
                  <a:pt x="454" y="159194"/>
                </a:lnTo>
                <a:lnTo>
                  <a:pt x="1279" y="169115"/>
                </a:lnTo>
                <a:lnTo>
                  <a:pt x="2948" y="181556"/>
                </a:lnTo>
                <a:lnTo>
                  <a:pt x="5489" y="195709"/>
                </a:lnTo>
                <a:lnTo>
                  <a:pt x="8930" y="210768"/>
                </a:lnTo>
                <a:lnTo>
                  <a:pt x="13298" y="225927"/>
                </a:lnTo>
                <a:lnTo>
                  <a:pt x="18623" y="240380"/>
                </a:lnTo>
                <a:lnTo>
                  <a:pt x="24932" y="253320"/>
                </a:lnTo>
                <a:lnTo>
                  <a:pt x="32254" y="263940"/>
                </a:lnTo>
                <a:lnTo>
                  <a:pt x="40617" y="271434"/>
                </a:lnTo>
                <a:lnTo>
                  <a:pt x="48663" y="274764"/>
                </a:lnTo>
                <a:lnTo>
                  <a:pt x="47794" y="287810"/>
                </a:lnTo>
                <a:lnTo>
                  <a:pt x="47166" y="300576"/>
                </a:lnTo>
                <a:lnTo>
                  <a:pt x="46739" y="313150"/>
                </a:lnTo>
                <a:lnTo>
                  <a:pt x="46477" y="325619"/>
                </a:lnTo>
                <a:lnTo>
                  <a:pt x="46339" y="338069"/>
                </a:lnTo>
                <a:lnTo>
                  <a:pt x="46288" y="380466"/>
                </a:lnTo>
                <a:lnTo>
                  <a:pt x="46885" y="393683"/>
                </a:lnTo>
                <a:lnTo>
                  <a:pt x="48608" y="406432"/>
                </a:lnTo>
                <a:lnTo>
                  <a:pt x="51302" y="418791"/>
                </a:lnTo>
                <a:lnTo>
                  <a:pt x="54814" y="430841"/>
                </a:lnTo>
                <a:lnTo>
                  <a:pt x="58988" y="442664"/>
                </a:lnTo>
                <a:lnTo>
                  <a:pt x="63670" y="454338"/>
                </a:lnTo>
                <a:lnTo>
                  <a:pt x="68706" y="465944"/>
                </a:lnTo>
                <a:lnTo>
                  <a:pt x="73942" y="477562"/>
                </a:lnTo>
                <a:lnTo>
                  <a:pt x="79223" y="489273"/>
                </a:lnTo>
                <a:lnTo>
                  <a:pt x="84394" y="501157"/>
                </a:lnTo>
                <a:lnTo>
                  <a:pt x="89302" y="513294"/>
                </a:lnTo>
                <a:lnTo>
                  <a:pt x="94281" y="526687"/>
                </a:lnTo>
                <a:lnTo>
                  <a:pt x="98506" y="538845"/>
                </a:lnTo>
                <a:lnTo>
                  <a:pt x="102372" y="550958"/>
                </a:lnTo>
                <a:lnTo>
                  <a:pt x="105841" y="563083"/>
                </a:lnTo>
                <a:lnTo>
                  <a:pt x="108874" y="575278"/>
                </a:lnTo>
                <a:lnTo>
                  <a:pt x="111434" y="587601"/>
                </a:lnTo>
                <a:lnTo>
                  <a:pt x="113481" y="600110"/>
                </a:lnTo>
                <a:lnTo>
                  <a:pt x="114385" y="607174"/>
                </a:lnTo>
                <a:lnTo>
                  <a:pt x="125205" y="610122"/>
                </a:lnTo>
                <a:lnTo>
                  <a:pt x="137365" y="611695"/>
                </a:lnTo>
                <a:lnTo>
                  <a:pt x="150400" y="611898"/>
                </a:lnTo>
                <a:lnTo>
                  <a:pt x="163847" y="610735"/>
                </a:lnTo>
                <a:lnTo>
                  <a:pt x="177239" y="6082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364740" y="5010994"/>
            <a:ext cx="230603" cy="611898"/>
          </a:xfrm>
          <a:custGeom>
            <a:avLst/>
            <a:gdLst/>
            <a:ahLst/>
            <a:cxnLst/>
            <a:rect l="l" t="t" r="r" b="b"/>
            <a:pathLst>
              <a:path w="230603" h="611898">
                <a:moveTo>
                  <a:pt x="48663" y="274764"/>
                </a:moveTo>
                <a:lnTo>
                  <a:pt x="47794" y="287810"/>
                </a:lnTo>
                <a:lnTo>
                  <a:pt x="47166" y="300576"/>
                </a:lnTo>
                <a:lnTo>
                  <a:pt x="46739" y="313150"/>
                </a:lnTo>
                <a:lnTo>
                  <a:pt x="46477" y="325619"/>
                </a:lnTo>
                <a:lnTo>
                  <a:pt x="46339" y="338069"/>
                </a:lnTo>
                <a:lnTo>
                  <a:pt x="46288" y="350587"/>
                </a:lnTo>
                <a:lnTo>
                  <a:pt x="46284" y="363261"/>
                </a:lnTo>
                <a:lnTo>
                  <a:pt x="46290" y="376176"/>
                </a:lnTo>
                <a:lnTo>
                  <a:pt x="46288" y="380466"/>
                </a:lnTo>
                <a:lnTo>
                  <a:pt x="46885" y="393683"/>
                </a:lnTo>
                <a:lnTo>
                  <a:pt x="48608" y="406432"/>
                </a:lnTo>
                <a:lnTo>
                  <a:pt x="51302" y="418791"/>
                </a:lnTo>
                <a:lnTo>
                  <a:pt x="54814" y="430841"/>
                </a:lnTo>
                <a:lnTo>
                  <a:pt x="58988" y="442664"/>
                </a:lnTo>
                <a:lnTo>
                  <a:pt x="63670" y="454338"/>
                </a:lnTo>
                <a:lnTo>
                  <a:pt x="68706" y="465944"/>
                </a:lnTo>
                <a:lnTo>
                  <a:pt x="73942" y="477562"/>
                </a:lnTo>
                <a:lnTo>
                  <a:pt x="79223" y="489273"/>
                </a:lnTo>
                <a:lnTo>
                  <a:pt x="84394" y="501157"/>
                </a:lnTo>
                <a:lnTo>
                  <a:pt x="89302" y="513294"/>
                </a:lnTo>
                <a:lnTo>
                  <a:pt x="94281" y="526687"/>
                </a:lnTo>
                <a:lnTo>
                  <a:pt x="98506" y="538845"/>
                </a:lnTo>
                <a:lnTo>
                  <a:pt x="102372" y="550958"/>
                </a:lnTo>
                <a:lnTo>
                  <a:pt x="105841" y="563083"/>
                </a:lnTo>
                <a:lnTo>
                  <a:pt x="108874" y="575278"/>
                </a:lnTo>
                <a:lnTo>
                  <a:pt x="111434" y="587601"/>
                </a:lnTo>
                <a:lnTo>
                  <a:pt x="113481" y="600110"/>
                </a:lnTo>
                <a:lnTo>
                  <a:pt x="114385" y="607174"/>
                </a:lnTo>
                <a:lnTo>
                  <a:pt x="125205" y="610122"/>
                </a:lnTo>
                <a:lnTo>
                  <a:pt x="137365" y="611695"/>
                </a:lnTo>
                <a:lnTo>
                  <a:pt x="150400" y="611898"/>
                </a:lnTo>
                <a:lnTo>
                  <a:pt x="163847" y="610735"/>
                </a:lnTo>
                <a:lnTo>
                  <a:pt x="177239" y="608213"/>
                </a:lnTo>
                <a:lnTo>
                  <a:pt x="190112" y="604337"/>
                </a:lnTo>
                <a:lnTo>
                  <a:pt x="202001" y="599112"/>
                </a:lnTo>
                <a:lnTo>
                  <a:pt x="212441" y="592543"/>
                </a:lnTo>
                <a:lnTo>
                  <a:pt x="220966" y="584636"/>
                </a:lnTo>
                <a:lnTo>
                  <a:pt x="227112" y="575397"/>
                </a:lnTo>
                <a:lnTo>
                  <a:pt x="230413" y="564830"/>
                </a:lnTo>
                <a:lnTo>
                  <a:pt x="230603" y="554494"/>
                </a:lnTo>
                <a:lnTo>
                  <a:pt x="228464" y="542069"/>
                </a:lnTo>
                <a:lnTo>
                  <a:pt x="225132" y="529792"/>
                </a:lnTo>
                <a:lnTo>
                  <a:pt x="221150" y="517606"/>
                </a:lnTo>
                <a:lnTo>
                  <a:pt x="217063" y="505454"/>
                </a:lnTo>
                <a:lnTo>
                  <a:pt x="213414" y="493281"/>
                </a:lnTo>
                <a:lnTo>
                  <a:pt x="211667" y="485978"/>
                </a:lnTo>
                <a:lnTo>
                  <a:pt x="208970" y="473754"/>
                </a:lnTo>
                <a:lnTo>
                  <a:pt x="206031" y="461497"/>
                </a:lnTo>
                <a:lnTo>
                  <a:pt x="202925" y="449207"/>
                </a:lnTo>
                <a:lnTo>
                  <a:pt x="199727" y="436885"/>
                </a:lnTo>
                <a:lnTo>
                  <a:pt x="196512" y="424530"/>
                </a:lnTo>
                <a:lnTo>
                  <a:pt x="193354" y="412144"/>
                </a:lnTo>
                <a:lnTo>
                  <a:pt x="190330" y="399727"/>
                </a:lnTo>
                <a:lnTo>
                  <a:pt x="188109" y="390004"/>
                </a:lnTo>
                <a:lnTo>
                  <a:pt x="185708" y="377731"/>
                </a:lnTo>
                <a:lnTo>
                  <a:pt x="183876" y="365321"/>
                </a:lnTo>
                <a:lnTo>
                  <a:pt x="182582" y="352794"/>
                </a:lnTo>
                <a:lnTo>
                  <a:pt x="181798" y="340167"/>
                </a:lnTo>
                <a:lnTo>
                  <a:pt x="181495" y="327460"/>
                </a:lnTo>
                <a:lnTo>
                  <a:pt x="181645" y="314692"/>
                </a:lnTo>
                <a:lnTo>
                  <a:pt x="182219" y="301883"/>
                </a:lnTo>
                <a:lnTo>
                  <a:pt x="183188" y="289051"/>
                </a:lnTo>
                <a:lnTo>
                  <a:pt x="184524" y="276215"/>
                </a:lnTo>
                <a:lnTo>
                  <a:pt x="186197" y="263394"/>
                </a:lnTo>
                <a:lnTo>
                  <a:pt x="188180" y="250608"/>
                </a:lnTo>
                <a:lnTo>
                  <a:pt x="190442" y="237876"/>
                </a:lnTo>
                <a:lnTo>
                  <a:pt x="192956" y="225216"/>
                </a:lnTo>
                <a:lnTo>
                  <a:pt x="195693" y="212648"/>
                </a:lnTo>
                <a:lnTo>
                  <a:pt x="198624" y="200191"/>
                </a:lnTo>
                <a:lnTo>
                  <a:pt x="201721" y="187863"/>
                </a:lnTo>
                <a:lnTo>
                  <a:pt x="204954" y="175685"/>
                </a:lnTo>
                <a:lnTo>
                  <a:pt x="208295" y="163674"/>
                </a:lnTo>
                <a:lnTo>
                  <a:pt x="211715" y="151850"/>
                </a:lnTo>
                <a:lnTo>
                  <a:pt x="215185" y="140233"/>
                </a:lnTo>
                <a:lnTo>
                  <a:pt x="218641" y="128996"/>
                </a:lnTo>
                <a:lnTo>
                  <a:pt x="222225" y="116647"/>
                </a:lnTo>
                <a:lnTo>
                  <a:pt x="225295" y="103785"/>
                </a:lnTo>
                <a:lnTo>
                  <a:pt x="227206" y="91005"/>
                </a:lnTo>
                <a:lnTo>
                  <a:pt x="227317" y="78905"/>
                </a:lnTo>
                <a:lnTo>
                  <a:pt x="226094" y="71589"/>
                </a:lnTo>
                <a:lnTo>
                  <a:pt x="222858" y="59246"/>
                </a:lnTo>
                <a:lnTo>
                  <a:pt x="219155" y="46379"/>
                </a:lnTo>
                <a:lnTo>
                  <a:pt x="215126" y="35040"/>
                </a:lnTo>
                <a:lnTo>
                  <a:pt x="215007" y="34759"/>
                </a:lnTo>
                <a:lnTo>
                  <a:pt x="211683" y="22842"/>
                </a:lnTo>
                <a:lnTo>
                  <a:pt x="209188" y="10426"/>
                </a:lnTo>
                <a:lnTo>
                  <a:pt x="205203" y="0"/>
                </a:lnTo>
                <a:lnTo>
                  <a:pt x="193447" y="2299"/>
                </a:lnTo>
                <a:lnTo>
                  <a:pt x="181521" y="4847"/>
                </a:lnTo>
                <a:lnTo>
                  <a:pt x="169450" y="7561"/>
                </a:lnTo>
                <a:lnTo>
                  <a:pt x="157254" y="10360"/>
                </a:lnTo>
                <a:lnTo>
                  <a:pt x="144957" y="13161"/>
                </a:lnTo>
                <a:lnTo>
                  <a:pt x="132580" y="15883"/>
                </a:lnTo>
                <a:lnTo>
                  <a:pt x="120147" y="18443"/>
                </a:lnTo>
                <a:lnTo>
                  <a:pt x="107680" y="20761"/>
                </a:lnTo>
                <a:lnTo>
                  <a:pt x="95202" y="22753"/>
                </a:lnTo>
                <a:lnTo>
                  <a:pt x="82734" y="24338"/>
                </a:lnTo>
                <a:lnTo>
                  <a:pt x="70300" y="25433"/>
                </a:lnTo>
                <a:lnTo>
                  <a:pt x="57922" y="25958"/>
                </a:lnTo>
                <a:lnTo>
                  <a:pt x="45622" y="25830"/>
                </a:lnTo>
                <a:lnTo>
                  <a:pt x="33423" y="24967"/>
                </a:lnTo>
                <a:lnTo>
                  <a:pt x="21347" y="23287"/>
                </a:lnTo>
                <a:lnTo>
                  <a:pt x="9418" y="20708"/>
                </a:lnTo>
                <a:lnTo>
                  <a:pt x="6689" y="19977"/>
                </a:lnTo>
                <a:lnTo>
                  <a:pt x="6054" y="32651"/>
                </a:lnTo>
                <a:lnTo>
                  <a:pt x="5249" y="45294"/>
                </a:lnTo>
                <a:lnTo>
                  <a:pt x="4336" y="57916"/>
                </a:lnTo>
                <a:lnTo>
                  <a:pt x="3375" y="70526"/>
                </a:lnTo>
                <a:lnTo>
                  <a:pt x="2428" y="83134"/>
                </a:lnTo>
                <a:lnTo>
                  <a:pt x="1556" y="95748"/>
                </a:lnTo>
                <a:lnTo>
                  <a:pt x="820" y="108379"/>
                </a:lnTo>
                <a:lnTo>
                  <a:pt x="280" y="121036"/>
                </a:lnTo>
                <a:lnTo>
                  <a:pt x="0" y="133728"/>
                </a:lnTo>
                <a:lnTo>
                  <a:pt x="38" y="146465"/>
                </a:lnTo>
                <a:lnTo>
                  <a:pt x="454" y="159194"/>
                </a:lnTo>
                <a:lnTo>
                  <a:pt x="1279" y="169115"/>
                </a:lnTo>
                <a:lnTo>
                  <a:pt x="2948" y="181556"/>
                </a:lnTo>
                <a:lnTo>
                  <a:pt x="5489" y="195709"/>
                </a:lnTo>
                <a:lnTo>
                  <a:pt x="8930" y="210768"/>
                </a:lnTo>
                <a:lnTo>
                  <a:pt x="13298" y="225927"/>
                </a:lnTo>
                <a:lnTo>
                  <a:pt x="18623" y="240380"/>
                </a:lnTo>
                <a:lnTo>
                  <a:pt x="24932" y="253320"/>
                </a:lnTo>
                <a:lnTo>
                  <a:pt x="32254" y="263940"/>
                </a:lnTo>
                <a:lnTo>
                  <a:pt x="40617" y="271434"/>
                </a:lnTo>
                <a:lnTo>
                  <a:pt x="48663" y="2747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13783" y="5128813"/>
            <a:ext cx="17564" cy="151447"/>
          </a:xfrm>
          <a:custGeom>
            <a:avLst/>
            <a:gdLst/>
            <a:ahLst/>
            <a:cxnLst/>
            <a:rect l="l" t="t" r="r" b="b"/>
            <a:pathLst>
              <a:path w="17564" h="151447">
                <a:moveTo>
                  <a:pt x="17564" y="0"/>
                </a:moveTo>
                <a:lnTo>
                  <a:pt x="16972" y="15388"/>
                </a:lnTo>
                <a:lnTo>
                  <a:pt x="15426" y="29761"/>
                </a:lnTo>
                <a:lnTo>
                  <a:pt x="13263" y="43185"/>
                </a:lnTo>
                <a:lnTo>
                  <a:pt x="10826" y="55728"/>
                </a:lnTo>
                <a:lnTo>
                  <a:pt x="8453" y="67455"/>
                </a:lnTo>
                <a:lnTo>
                  <a:pt x="6486" y="78434"/>
                </a:lnTo>
                <a:lnTo>
                  <a:pt x="5263" y="88732"/>
                </a:lnTo>
                <a:lnTo>
                  <a:pt x="5118" y="91135"/>
                </a:lnTo>
                <a:lnTo>
                  <a:pt x="4305" y="104115"/>
                </a:lnTo>
                <a:lnTo>
                  <a:pt x="3210" y="116940"/>
                </a:lnTo>
                <a:lnTo>
                  <a:pt x="1994" y="129485"/>
                </a:lnTo>
                <a:lnTo>
                  <a:pt x="1016" y="139509"/>
                </a:lnTo>
                <a:lnTo>
                  <a:pt x="635" y="143471"/>
                </a:lnTo>
                <a:lnTo>
                  <a:pt x="304" y="147459"/>
                </a:lnTo>
                <a:lnTo>
                  <a:pt x="0" y="151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450517" y="5655281"/>
            <a:ext cx="122991" cy="117259"/>
          </a:xfrm>
          <a:custGeom>
            <a:avLst/>
            <a:gdLst/>
            <a:ahLst/>
            <a:cxnLst/>
            <a:rect l="l" t="t" r="r" b="b"/>
            <a:pathLst>
              <a:path w="122991" h="117259">
                <a:moveTo>
                  <a:pt x="0" y="84233"/>
                </a:moveTo>
                <a:lnTo>
                  <a:pt x="249" y="98795"/>
                </a:lnTo>
                <a:lnTo>
                  <a:pt x="4653" y="108445"/>
                </a:lnTo>
                <a:lnTo>
                  <a:pt x="10241" y="112648"/>
                </a:lnTo>
                <a:lnTo>
                  <a:pt x="20134" y="114299"/>
                </a:lnTo>
                <a:lnTo>
                  <a:pt x="27246" y="115544"/>
                </a:lnTo>
                <a:lnTo>
                  <a:pt x="30393" y="116056"/>
                </a:lnTo>
                <a:lnTo>
                  <a:pt x="42918" y="117259"/>
                </a:lnTo>
                <a:lnTo>
                  <a:pt x="55681" y="117043"/>
                </a:lnTo>
                <a:lnTo>
                  <a:pt x="70293" y="114511"/>
                </a:lnTo>
                <a:lnTo>
                  <a:pt x="81653" y="108889"/>
                </a:lnTo>
                <a:lnTo>
                  <a:pt x="87381" y="103974"/>
                </a:lnTo>
                <a:lnTo>
                  <a:pt x="92575" y="98691"/>
                </a:lnTo>
                <a:lnTo>
                  <a:pt x="96296" y="92506"/>
                </a:lnTo>
                <a:lnTo>
                  <a:pt x="99341" y="87051"/>
                </a:lnTo>
                <a:lnTo>
                  <a:pt x="104848" y="75323"/>
                </a:lnTo>
                <a:lnTo>
                  <a:pt x="109644" y="63563"/>
                </a:lnTo>
                <a:lnTo>
                  <a:pt x="111904" y="57784"/>
                </a:lnTo>
                <a:lnTo>
                  <a:pt x="113301" y="51752"/>
                </a:lnTo>
                <a:lnTo>
                  <a:pt x="115321" y="46088"/>
                </a:lnTo>
                <a:lnTo>
                  <a:pt x="116067" y="44030"/>
                </a:lnTo>
                <a:lnTo>
                  <a:pt x="120515" y="31326"/>
                </a:lnTo>
                <a:lnTo>
                  <a:pt x="122991" y="19164"/>
                </a:lnTo>
                <a:lnTo>
                  <a:pt x="122991" y="8623"/>
                </a:lnTo>
                <a:lnTo>
                  <a:pt x="121417" y="8470"/>
                </a:lnTo>
                <a:lnTo>
                  <a:pt x="122102" y="0"/>
                </a:lnTo>
                <a:lnTo>
                  <a:pt x="119677" y="2260"/>
                </a:lnTo>
                <a:lnTo>
                  <a:pt x="118953" y="8877"/>
                </a:lnTo>
                <a:lnTo>
                  <a:pt x="118191" y="12153"/>
                </a:lnTo>
                <a:lnTo>
                  <a:pt x="116807" y="18046"/>
                </a:lnTo>
                <a:lnTo>
                  <a:pt x="112781" y="22377"/>
                </a:lnTo>
                <a:lnTo>
                  <a:pt x="111193" y="28663"/>
                </a:lnTo>
                <a:lnTo>
                  <a:pt x="109720" y="34505"/>
                </a:lnTo>
                <a:lnTo>
                  <a:pt x="107751" y="38785"/>
                </a:lnTo>
                <a:lnTo>
                  <a:pt x="105923" y="44005"/>
                </a:lnTo>
                <a:lnTo>
                  <a:pt x="104351" y="48090"/>
                </a:lnTo>
                <a:lnTo>
                  <a:pt x="98640" y="59477"/>
                </a:lnTo>
                <a:lnTo>
                  <a:pt x="91803" y="70251"/>
                </a:lnTo>
                <a:lnTo>
                  <a:pt x="84536" y="80670"/>
                </a:lnTo>
                <a:lnTo>
                  <a:pt x="76327" y="89086"/>
                </a:lnTo>
                <a:lnTo>
                  <a:pt x="66239" y="92645"/>
                </a:lnTo>
                <a:lnTo>
                  <a:pt x="54831" y="89217"/>
                </a:lnTo>
                <a:lnTo>
                  <a:pt x="52622" y="87651"/>
                </a:lnTo>
                <a:lnTo>
                  <a:pt x="43806" y="78696"/>
                </a:lnTo>
                <a:lnTo>
                  <a:pt x="34041" y="70345"/>
                </a:lnTo>
                <a:lnTo>
                  <a:pt x="31780" y="69378"/>
                </a:lnTo>
                <a:lnTo>
                  <a:pt x="18677" y="66462"/>
                </a:lnTo>
                <a:lnTo>
                  <a:pt x="6278" y="67195"/>
                </a:lnTo>
                <a:lnTo>
                  <a:pt x="3321" y="71218"/>
                </a:lnTo>
                <a:lnTo>
                  <a:pt x="0" y="8423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450517" y="5655281"/>
            <a:ext cx="122991" cy="117259"/>
          </a:xfrm>
          <a:custGeom>
            <a:avLst/>
            <a:gdLst/>
            <a:ahLst/>
            <a:cxnLst/>
            <a:rect l="l" t="t" r="r" b="b"/>
            <a:pathLst>
              <a:path w="122991" h="117259">
                <a:moveTo>
                  <a:pt x="6278" y="67195"/>
                </a:moveTo>
                <a:lnTo>
                  <a:pt x="18677" y="66462"/>
                </a:lnTo>
                <a:lnTo>
                  <a:pt x="31780" y="69378"/>
                </a:lnTo>
                <a:lnTo>
                  <a:pt x="34041" y="70345"/>
                </a:lnTo>
                <a:lnTo>
                  <a:pt x="43806" y="78696"/>
                </a:lnTo>
                <a:lnTo>
                  <a:pt x="52622" y="87651"/>
                </a:lnTo>
                <a:lnTo>
                  <a:pt x="54831" y="89217"/>
                </a:lnTo>
                <a:lnTo>
                  <a:pt x="66239" y="92645"/>
                </a:lnTo>
                <a:lnTo>
                  <a:pt x="76327" y="89086"/>
                </a:lnTo>
                <a:lnTo>
                  <a:pt x="84536" y="80670"/>
                </a:lnTo>
                <a:lnTo>
                  <a:pt x="91803" y="70251"/>
                </a:lnTo>
                <a:lnTo>
                  <a:pt x="98640" y="59477"/>
                </a:lnTo>
                <a:lnTo>
                  <a:pt x="104351" y="48090"/>
                </a:lnTo>
                <a:lnTo>
                  <a:pt x="105923" y="44005"/>
                </a:lnTo>
                <a:lnTo>
                  <a:pt x="107751" y="38785"/>
                </a:lnTo>
                <a:lnTo>
                  <a:pt x="109720" y="34505"/>
                </a:lnTo>
                <a:lnTo>
                  <a:pt x="111193" y="28663"/>
                </a:lnTo>
                <a:lnTo>
                  <a:pt x="112781" y="22377"/>
                </a:lnTo>
                <a:lnTo>
                  <a:pt x="116807" y="18046"/>
                </a:lnTo>
                <a:lnTo>
                  <a:pt x="118191" y="12153"/>
                </a:lnTo>
                <a:lnTo>
                  <a:pt x="118953" y="8877"/>
                </a:lnTo>
                <a:lnTo>
                  <a:pt x="119677" y="2260"/>
                </a:lnTo>
                <a:lnTo>
                  <a:pt x="122102" y="0"/>
                </a:lnTo>
                <a:lnTo>
                  <a:pt x="121417" y="8470"/>
                </a:lnTo>
                <a:lnTo>
                  <a:pt x="122991" y="8623"/>
                </a:lnTo>
                <a:lnTo>
                  <a:pt x="122991" y="19164"/>
                </a:lnTo>
                <a:lnTo>
                  <a:pt x="120515" y="31326"/>
                </a:lnTo>
                <a:lnTo>
                  <a:pt x="116067" y="44030"/>
                </a:lnTo>
                <a:lnTo>
                  <a:pt x="115321" y="46088"/>
                </a:lnTo>
                <a:lnTo>
                  <a:pt x="113301" y="51752"/>
                </a:lnTo>
                <a:lnTo>
                  <a:pt x="111904" y="57784"/>
                </a:lnTo>
                <a:lnTo>
                  <a:pt x="109644" y="63563"/>
                </a:lnTo>
                <a:lnTo>
                  <a:pt x="104848" y="75323"/>
                </a:lnTo>
                <a:lnTo>
                  <a:pt x="99341" y="87051"/>
                </a:lnTo>
                <a:lnTo>
                  <a:pt x="96296" y="92506"/>
                </a:lnTo>
                <a:lnTo>
                  <a:pt x="92575" y="98691"/>
                </a:lnTo>
                <a:lnTo>
                  <a:pt x="87381" y="103974"/>
                </a:lnTo>
                <a:lnTo>
                  <a:pt x="81653" y="108889"/>
                </a:lnTo>
                <a:lnTo>
                  <a:pt x="70293" y="114511"/>
                </a:lnTo>
                <a:lnTo>
                  <a:pt x="57365" y="116898"/>
                </a:lnTo>
                <a:lnTo>
                  <a:pt x="42918" y="117259"/>
                </a:lnTo>
                <a:lnTo>
                  <a:pt x="30393" y="116056"/>
                </a:lnTo>
                <a:lnTo>
                  <a:pt x="27246" y="115544"/>
                </a:lnTo>
                <a:lnTo>
                  <a:pt x="20134" y="114299"/>
                </a:lnTo>
                <a:lnTo>
                  <a:pt x="10241" y="112648"/>
                </a:lnTo>
                <a:lnTo>
                  <a:pt x="4653" y="108445"/>
                </a:lnTo>
                <a:lnTo>
                  <a:pt x="249" y="98795"/>
                </a:lnTo>
                <a:lnTo>
                  <a:pt x="0" y="84233"/>
                </a:lnTo>
                <a:lnTo>
                  <a:pt x="3321" y="71218"/>
                </a:lnTo>
                <a:lnTo>
                  <a:pt x="6278" y="671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233957" y="4684163"/>
            <a:ext cx="475267" cy="398167"/>
          </a:xfrm>
          <a:custGeom>
            <a:avLst/>
            <a:gdLst/>
            <a:ahLst/>
            <a:cxnLst/>
            <a:rect l="l" t="t" r="r" b="b"/>
            <a:pathLst>
              <a:path w="475267" h="398167">
                <a:moveTo>
                  <a:pt x="94884" y="392087"/>
                </a:moveTo>
                <a:lnTo>
                  <a:pt x="99621" y="392087"/>
                </a:lnTo>
                <a:lnTo>
                  <a:pt x="114035" y="395312"/>
                </a:lnTo>
                <a:lnTo>
                  <a:pt x="113269" y="320359"/>
                </a:lnTo>
                <a:lnTo>
                  <a:pt x="109269" y="308970"/>
                </a:lnTo>
                <a:lnTo>
                  <a:pt x="107400" y="308908"/>
                </a:lnTo>
                <a:lnTo>
                  <a:pt x="105450" y="297522"/>
                </a:lnTo>
                <a:lnTo>
                  <a:pt x="94884" y="392087"/>
                </a:lnTo>
                <a:close/>
              </a:path>
              <a:path w="475267" h="398167">
                <a:moveTo>
                  <a:pt x="120301" y="331813"/>
                </a:moveTo>
                <a:lnTo>
                  <a:pt x="125743" y="343206"/>
                </a:lnTo>
                <a:lnTo>
                  <a:pt x="126583" y="346265"/>
                </a:lnTo>
                <a:lnTo>
                  <a:pt x="126380" y="357049"/>
                </a:lnTo>
                <a:lnTo>
                  <a:pt x="124262" y="370785"/>
                </a:lnTo>
                <a:lnTo>
                  <a:pt x="123249" y="383793"/>
                </a:lnTo>
                <a:lnTo>
                  <a:pt x="126358" y="392391"/>
                </a:lnTo>
                <a:lnTo>
                  <a:pt x="127574" y="393179"/>
                </a:lnTo>
                <a:lnTo>
                  <a:pt x="137900" y="391187"/>
                </a:lnTo>
                <a:lnTo>
                  <a:pt x="152200" y="385692"/>
                </a:lnTo>
                <a:lnTo>
                  <a:pt x="158879" y="383933"/>
                </a:lnTo>
                <a:lnTo>
                  <a:pt x="171544" y="384290"/>
                </a:lnTo>
                <a:lnTo>
                  <a:pt x="196952" y="384263"/>
                </a:lnTo>
                <a:lnTo>
                  <a:pt x="209666" y="384079"/>
                </a:lnTo>
                <a:lnTo>
                  <a:pt x="222366" y="383917"/>
                </a:lnTo>
                <a:lnTo>
                  <a:pt x="231790" y="383870"/>
                </a:lnTo>
                <a:lnTo>
                  <a:pt x="244575" y="384183"/>
                </a:lnTo>
                <a:lnTo>
                  <a:pt x="257240" y="384952"/>
                </a:lnTo>
                <a:lnTo>
                  <a:pt x="269853" y="385918"/>
                </a:lnTo>
                <a:lnTo>
                  <a:pt x="282483" y="386825"/>
                </a:lnTo>
                <a:lnTo>
                  <a:pt x="294261" y="387388"/>
                </a:lnTo>
                <a:lnTo>
                  <a:pt x="307729" y="386508"/>
                </a:lnTo>
                <a:lnTo>
                  <a:pt x="319642" y="383721"/>
                </a:lnTo>
                <a:lnTo>
                  <a:pt x="331321" y="380133"/>
                </a:lnTo>
                <a:lnTo>
                  <a:pt x="339079" y="377977"/>
                </a:lnTo>
                <a:lnTo>
                  <a:pt x="350562" y="379168"/>
                </a:lnTo>
                <a:lnTo>
                  <a:pt x="362970" y="381366"/>
                </a:lnTo>
                <a:lnTo>
                  <a:pt x="366296" y="380809"/>
                </a:lnTo>
                <a:lnTo>
                  <a:pt x="365393" y="369811"/>
                </a:lnTo>
                <a:lnTo>
                  <a:pt x="361740" y="356909"/>
                </a:lnTo>
                <a:lnTo>
                  <a:pt x="357251" y="343644"/>
                </a:lnTo>
                <a:lnTo>
                  <a:pt x="353841" y="331556"/>
                </a:lnTo>
                <a:lnTo>
                  <a:pt x="353215" y="327469"/>
                </a:lnTo>
                <a:lnTo>
                  <a:pt x="351110" y="315263"/>
                </a:lnTo>
                <a:lnTo>
                  <a:pt x="350476" y="303160"/>
                </a:lnTo>
                <a:lnTo>
                  <a:pt x="351602" y="298754"/>
                </a:lnTo>
                <a:lnTo>
                  <a:pt x="357769" y="310504"/>
                </a:lnTo>
                <a:lnTo>
                  <a:pt x="363017" y="321896"/>
                </a:lnTo>
                <a:lnTo>
                  <a:pt x="366156" y="329945"/>
                </a:lnTo>
                <a:lnTo>
                  <a:pt x="370058" y="340480"/>
                </a:lnTo>
                <a:lnTo>
                  <a:pt x="372023" y="345672"/>
                </a:lnTo>
                <a:lnTo>
                  <a:pt x="373574" y="351134"/>
                </a:lnTo>
                <a:lnTo>
                  <a:pt x="375935" y="361175"/>
                </a:lnTo>
                <a:lnTo>
                  <a:pt x="377594" y="369329"/>
                </a:lnTo>
                <a:lnTo>
                  <a:pt x="378079" y="374133"/>
                </a:lnTo>
                <a:lnTo>
                  <a:pt x="380659" y="381647"/>
                </a:lnTo>
                <a:lnTo>
                  <a:pt x="384664" y="394351"/>
                </a:lnTo>
                <a:lnTo>
                  <a:pt x="389785" y="408087"/>
                </a:lnTo>
                <a:lnTo>
                  <a:pt x="397083" y="419368"/>
                </a:lnTo>
                <a:lnTo>
                  <a:pt x="407634" y="424713"/>
                </a:lnTo>
                <a:lnTo>
                  <a:pt x="419120" y="423032"/>
                </a:lnTo>
                <a:lnTo>
                  <a:pt x="432376" y="418067"/>
                </a:lnTo>
                <a:lnTo>
                  <a:pt x="443727" y="412652"/>
                </a:lnTo>
                <a:lnTo>
                  <a:pt x="445429" y="411772"/>
                </a:lnTo>
                <a:lnTo>
                  <a:pt x="456426" y="406438"/>
                </a:lnTo>
                <a:lnTo>
                  <a:pt x="469031" y="399290"/>
                </a:lnTo>
                <a:lnTo>
                  <a:pt x="472061" y="396544"/>
                </a:lnTo>
                <a:lnTo>
                  <a:pt x="475267" y="385815"/>
                </a:lnTo>
                <a:lnTo>
                  <a:pt x="474277" y="372357"/>
                </a:lnTo>
                <a:lnTo>
                  <a:pt x="471361" y="360140"/>
                </a:lnTo>
                <a:lnTo>
                  <a:pt x="470359" y="357047"/>
                </a:lnTo>
                <a:lnTo>
                  <a:pt x="466361" y="346761"/>
                </a:lnTo>
                <a:lnTo>
                  <a:pt x="463566" y="341567"/>
                </a:lnTo>
                <a:lnTo>
                  <a:pt x="461508" y="338761"/>
                </a:lnTo>
                <a:lnTo>
                  <a:pt x="459717" y="335638"/>
                </a:lnTo>
                <a:lnTo>
                  <a:pt x="457729" y="329496"/>
                </a:lnTo>
                <a:lnTo>
                  <a:pt x="455513" y="319785"/>
                </a:lnTo>
                <a:lnTo>
                  <a:pt x="452454" y="305033"/>
                </a:lnTo>
                <a:lnTo>
                  <a:pt x="449818" y="292554"/>
                </a:lnTo>
                <a:lnTo>
                  <a:pt x="447364" y="281483"/>
                </a:lnTo>
                <a:lnTo>
                  <a:pt x="444850" y="270955"/>
                </a:lnTo>
                <a:lnTo>
                  <a:pt x="442035" y="260102"/>
                </a:lnTo>
                <a:lnTo>
                  <a:pt x="438677" y="248060"/>
                </a:lnTo>
                <a:lnTo>
                  <a:pt x="434535" y="233961"/>
                </a:lnTo>
                <a:lnTo>
                  <a:pt x="429541" y="219953"/>
                </a:lnTo>
                <a:lnTo>
                  <a:pt x="424022" y="208737"/>
                </a:lnTo>
                <a:lnTo>
                  <a:pt x="417542" y="197843"/>
                </a:lnTo>
                <a:lnTo>
                  <a:pt x="410379" y="187177"/>
                </a:lnTo>
                <a:lnTo>
                  <a:pt x="402811" y="176649"/>
                </a:lnTo>
                <a:lnTo>
                  <a:pt x="395116" y="166165"/>
                </a:lnTo>
                <a:lnTo>
                  <a:pt x="387572" y="155633"/>
                </a:lnTo>
                <a:lnTo>
                  <a:pt x="380456" y="144961"/>
                </a:lnTo>
                <a:lnTo>
                  <a:pt x="374048" y="134056"/>
                </a:lnTo>
                <a:lnTo>
                  <a:pt x="371642" y="129400"/>
                </a:lnTo>
                <a:lnTo>
                  <a:pt x="366601" y="118785"/>
                </a:lnTo>
                <a:lnTo>
                  <a:pt x="361123" y="107023"/>
                </a:lnTo>
                <a:lnTo>
                  <a:pt x="355145" y="94770"/>
                </a:lnTo>
                <a:lnTo>
                  <a:pt x="348602" y="82682"/>
                </a:lnTo>
                <a:lnTo>
                  <a:pt x="341432" y="71417"/>
                </a:lnTo>
                <a:lnTo>
                  <a:pt x="333570" y="61630"/>
                </a:lnTo>
                <a:lnTo>
                  <a:pt x="315203" y="47052"/>
                </a:lnTo>
                <a:lnTo>
                  <a:pt x="304606" y="40036"/>
                </a:lnTo>
                <a:lnTo>
                  <a:pt x="293841" y="33461"/>
                </a:lnTo>
                <a:lnTo>
                  <a:pt x="282870" y="27337"/>
                </a:lnTo>
                <a:lnTo>
                  <a:pt x="271658" y="21677"/>
                </a:lnTo>
                <a:lnTo>
                  <a:pt x="260169" y="16490"/>
                </a:lnTo>
                <a:lnTo>
                  <a:pt x="248364" y="11790"/>
                </a:lnTo>
                <a:lnTo>
                  <a:pt x="236209" y="7588"/>
                </a:lnTo>
                <a:lnTo>
                  <a:pt x="223666" y="3895"/>
                </a:lnTo>
                <a:lnTo>
                  <a:pt x="210699" y="723"/>
                </a:lnTo>
                <a:lnTo>
                  <a:pt x="195885" y="-1858"/>
                </a:lnTo>
                <a:lnTo>
                  <a:pt x="183307" y="-2854"/>
                </a:lnTo>
                <a:lnTo>
                  <a:pt x="170825" y="-2835"/>
                </a:lnTo>
                <a:lnTo>
                  <a:pt x="158348" y="-1927"/>
                </a:lnTo>
                <a:lnTo>
                  <a:pt x="145786" y="-257"/>
                </a:lnTo>
                <a:lnTo>
                  <a:pt x="144198" y="0"/>
                </a:lnTo>
                <a:lnTo>
                  <a:pt x="114236" y="320978"/>
                </a:lnTo>
                <a:lnTo>
                  <a:pt x="115081" y="323311"/>
                </a:lnTo>
                <a:lnTo>
                  <a:pt x="120301" y="331813"/>
                </a:lnTo>
                <a:close/>
              </a:path>
              <a:path w="475267" h="398167">
                <a:moveTo>
                  <a:pt x="121072" y="385081"/>
                </a:moveTo>
                <a:lnTo>
                  <a:pt x="121888" y="370353"/>
                </a:lnTo>
                <a:lnTo>
                  <a:pt x="121302" y="354887"/>
                </a:lnTo>
                <a:lnTo>
                  <a:pt x="120716" y="345122"/>
                </a:lnTo>
                <a:lnTo>
                  <a:pt x="118577" y="332959"/>
                </a:lnTo>
                <a:lnTo>
                  <a:pt x="115081" y="323311"/>
                </a:lnTo>
                <a:lnTo>
                  <a:pt x="114236" y="320978"/>
                </a:lnTo>
                <a:lnTo>
                  <a:pt x="144198" y="0"/>
                </a:lnTo>
                <a:lnTo>
                  <a:pt x="71414" y="23482"/>
                </a:lnTo>
                <a:lnTo>
                  <a:pt x="59312" y="27747"/>
                </a:lnTo>
                <a:lnTo>
                  <a:pt x="46363" y="31604"/>
                </a:lnTo>
                <a:lnTo>
                  <a:pt x="33516" y="35951"/>
                </a:lnTo>
                <a:lnTo>
                  <a:pt x="21722" y="41689"/>
                </a:lnTo>
                <a:lnTo>
                  <a:pt x="11931" y="49718"/>
                </a:lnTo>
                <a:lnTo>
                  <a:pt x="5184" y="60705"/>
                </a:lnTo>
                <a:lnTo>
                  <a:pt x="1727" y="72209"/>
                </a:lnTo>
                <a:lnTo>
                  <a:pt x="0" y="84922"/>
                </a:lnTo>
                <a:lnTo>
                  <a:pt x="529" y="97766"/>
                </a:lnTo>
                <a:lnTo>
                  <a:pt x="3845" y="109662"/>
                </a:lnTo>
                <a:lnTo>
                  <a:pt x="7432" y="115950"/>
                </a:lnTo>
                <a:lnTo>
                  <a:pt x="14665" y="126227"/>
                </a:lnTo>
                <a:lnTo>
                  <a:pt x="21537" y="136761"/>
                </a:lnTo>
                <a:lnTo>
                  <a:pt x="27982" y="147719"/>
                </a:lnTo>
                <a:lnTo>
                  <a:pt x="33935" y="159271"/>
                </a:lnTo>
                <a:lnTo>
                  <a:pt x="39450" y="171626"/>
                </a:lnTo>
                <a:lnTo>
                  <a:pt x="44062" y="183557"/>
                </a:lnTo>
                <a:lnTo>
                  <a:pt x="47980" y="195552"/>
                </a:lnTo>
                <a:lnTo>
                  <a:pt x="51208" y="207670"/>
                </a:lnTo>
                <a:lnTo>
                  <a:pt x="53750" y="219967"/>
                </a:lnTo>
                <a:lnTo>
                  <a:pt x="55611" y="232501"/>
                </a:lnTo>
                <a:lnTo>
                  <a:pt x="56795" y="245331"/>
                </a:lnTo>
                <a:lnTo>
                  <a:pt x="57307" y="258514"/>
                </a:lnTo>
                <a:lnTo>
                  <a:pt x="57330" y="262064"/>
                </a:lnTo>
                <a:lnTo>
                  <a:pt x="56914" y="274711"/>
                </a:lnTo>
                <a:lnTo>
                  <a:pt x="55817" y="287323"/>
                </a:lnTo>
                <a:lnTo>
                  <a:pt x="54252" y="299917"/>
                </a:lnTo>
                <a:lnTo>
                  <a:pt x="52431" y="312505"/>
                </a:lnTo>
                <a:lnTo>
                  <a:pt x="50565" y="325104"/>
                </a:lnTo>
                <a:lnTo>
                  <a:pt x="48868" y="337729"/>
                </a:lnTo>
                <a:lnTo>
                  <a:pt x="47551" y="350394"/>
                </a:lnTo>
                <a:lnTo>
                  <a:pt x="46826" y="363114"/>
                </a:lnTo>
                <a:lnTo>
                  <a:pt x="46764" y="366255"/>
                </a:lnTo>
                <a:lnTo>
                  <a:pt x="47712" y="383533"/>
                </a:lnTo>
                <a:lnTo>
                  <a:pt x="55562" y="390907"/>
                </a:lnTo>
                <a:lnTo>
                  <a:pt x="69065" y="392087"/>
                </a:lnTo>
                <a:lnTo>
                  <a:pt x="94884" y="392087"/>
                </a:lnTo>
                <a:lnTo>
                  <a:pt x="105450" y="297522"/>
                </a:lnTo>
                <a:lnTo>
                  <a:pt x="107400" y="308908"/>
                </a:lnTo>
                <a:lnTo>
                  <a:pt x="109269" y="308970"/>
                </a:lnTo>
                <a:lnTo>
                  <a:pt x="113269" y="320359"/>
                </a:lnTo>
                <a:lnTo>
                  <a:pt x="114035" y="395312"/>
                </a:lnTo>
                <a:lnTo>
                  <a:pt x="117477" y="393344"/>
                </a:lnTo>
                <a:lnTo>
                  <a:pt x="121072" y="3850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233957" y="4681309"/>
            <a:ext cx="475267" cy="427567"/>
          </a:xfrm>
          <a:custGeom>
            <a:avLst/>
            <a:gdLst/>
            <a:ahLst/>
            <a:cxnLst/>
            <a:rect l="l" t="t" r="r" b="b"/>
            <a:pathLst>
              <a:path w="475267" h="427567">
                <a:moveTo>
                  <a:pt x="71414" y="26336"/>
                </a:moveTo>
                <a:lnTo>
                  <a:pt x="59312" y="30602"/>
                </a:lnTo>
                <a:lnTo>
                  <a:pt x="46363" y="34458"/>
                </a:lnTo>
                <a:lnTo>
                  <a:pt x="33516" y="38805"/>
                </a:lnTo>
                <a:lnTo>
                  <a:pt x="21722" y="44543"/>
                </a:lnTo>
                <a:lnTo>
                  <a:pt x="11931" y="52572"/>
                </a:lnTo>
                <a:lnTo>
                  <a:pt x="5184" y="63560"/>
                </a:lnTo>
                <a:lnTo>
                  <a:pt x="1727" y="75064"/>
                </a:lnTo>
                <a:lnTo>
                  <a:pt x="0" y="87777"/>
                </a:lnTo>
                <a:lnTo>
                  <a:pt x="529" y="100621"/>
                </a:lnTo>
                <a:lnTo>
                  <a:pt x="3845" y="112517"/>
                </a:lnTo>
                <a:lnTo>
                  <a:pt x="7432" y="118805"/>
                </a:lnTo>
                <a:lnTo>
                  <a:pt x="14665" y="129082"/>
                </a:lnTo>
                <a:lnTo>
                  <a:pt x="21537" y="139615"/>
                </a:lnTo>
                <a:lnTo>
                  <a:pt x="27982" y="150574"/>
                </a:lnTo>
                <a:lnTo>
                  <a:pt x="33935" y="162125"/>
                </a:lnTo>
                <a:lnTo>
                  <a:pt x="39450" y="174481"/>
                </a:lnTo>
                <a:lnTo>
                  <a:pt x="44062" y="186412"/>
                </a:lnTo>
                <a:lnTo>
                  <a:pt x="47980" y="198407"/>
                </a:lnTo>
                <a:lnTo>
                  <a:pt x="51208" y="210524"/>
                </a:lnTo>
                <a:lnTo>
                  <a:pt x="53750" y="222821"/>
                </a:lnTo>
                <a:lnTo>
                  <a:pt x="55611" y="235356"/>
                </a:lnTo>
                <a:lnTo>
                  <a:pt x="56795" y="248186"/>
                </a:lnTo>
                <a:lnTo>
                  <a:pt x="57307" y="261369"/>
                </a:lnTo>
                <a:lnTo>
                  <a:pt x="57330" y="264918"/>
                </a:lnTo>
                <a:lnTo>
                  <a:pt x="56914" y="277565"/>
                </a:lnTo>
                <a:lnTo>
                  <a:pt x="55817" y="290178"/>
                </a:lnTo>
                <a:lnTo>
                  <a:pt x="54252" y="302771"/>
                </a:lnTo>
                <a:lnTo>
                  <a:pt x="52431" y="315360"/>
                </a:lnTo>
                <a:lnTo>
                  <a:pt x="50565" y="327959"/>
                </a:lnTo>
                <a:lnTo>
                  <a:pt x="48868" y="340584"/>
                </a:lnTo>
                <a:lnTo>
                  <a:pt x="47551" y="353249"/>
                </a:lnTo>
                <a:lnTo>
                  <a:pt x="46826" y="365969"/>
                </a:lnTo>
                <a:lnTo>
                  <a:pt x="46764" y="369109"/>
                </a:lnTo>
                <a:lnTo>
                  <a:pt x="47712" y="386388"/>
                </a:lnTo>
                <a:lnTo>
                  <a:pt x="55562" y="393761"/>
                </a:lnTo>
                <a:lnTo>
                  <a:pt x="69065" y="394941"/>
                </a:lnTo>
                <a:lnTo>
                  <a:pt x="94884" y="394941"/>
                </a:lnTo>
                <a:lnTo>
                  <a:pt x="99621" y="394941"/>
                </a:lnTo>
                <a:lnTo>
                  <a:pt x="114035" y="398167"/>
                </a:lnTo>
                <a:lnTo>
                  <a:pt x="117477" y="396198"/>
                </a:lnTo>
                <a:lnTo>
                  <a:pt x="121072" y="387935"/>
                </a:lnTo>
                <a:lnTo>
                  <a:pt x="121888" y="373207"/>
                </a:lnTo>
                <a:lnTo>
                  <a:pt x="121302" y="357741"/>
                </a:lnTo>
                <a:lnTo>
                  <a:pt x="120716" y="347976"/>
                </a:lnTo>
                <a:lnTo>
                  <a:pt x="118577" y="335814"/>
                </a:lnTo>
                <a:lnTo>
                  <a:pt x="114236" y="323832"/>
                </a:lnTo>
                <a:lnTo>
                  <a:pt x="109269" y="311824"/>
                </a:lnTo>
                <a:lnTo>
                  <a:pt x="105450" y="300377"/>
                </a:lnTo>
                <a:lnTo>
                  <a:pt x="107400" y="311762"/>
                </a:lnTo>
                <a:lnTo>
                  <a:pt x="113269" y="323214"/>
                </a:lnTo>
                <a:lnTo>
                  <a:pt x="120301" y="334668"/>
                </a:lnTo>
                <a:lnTo>
                  <a:pt x="125743" y="346060"/>
                </a:lnTo>
                <a:lnTo>
                  <a:pt x="126583" y="349119"/>
                </a:lnTo>
                <a:lnTo>
                  <a:pt x="126380" y="359903"/>
                </a:lnTo>
                <a:lnTo>
                  <a:pt x="124262" y="373640"/>
                </a:lnTo>
                <a:lnTo>
                  <a:pt x="123249" y="386648"/>
                </a:lnTo>
                <a:lnTo>
                  <a:pt x="126358" y="395245"/>
                </a:lnTo>
                <a:lnTo>
                  <a:pt x="127574" y="396033"/>
                </a:lnTo>
                <a:lnTo>
                  <a:pt x="137900" y="394042"/>
                </a:lnTo>
                <a:lnTo>
                  <a:pt x="152200" y="388546"/>
                </a:lnTo>
                <a:lnTo>
                  <a:pt x="158879" y="386788"/>
                </a:lnTo>
                <a:lnTo>
                  <a:pt x="171544" y="387145"/>
                </a:lnTo>
                <a:lnTo>
                  <a:pt x="184240" y="387221"/>
                </a:lnTo>
                <a:lnTo>
                  <a:pt x="196952" y="387117"/>
                </a:lnTo>
                <a:lnTo>
                  <a:pt x="209666" y="386934"/>
                </a:lnTo>
                <a:lnTo>
                  <a:pt x="222366" y="386772"/>
                </a:lnTo>
                <a:lnTo>
                  <a:pt x="231790" y="386724"/>
                </a:lnTo>
                <a:lnTo>
                  <a:pt x="244575" y="387038"/>
                </a:lnTo>
                <a:lnTo>
                  <a:pt x="257240" y="387806"/>
                </a:lnTo>
                <a:lnTo>
                  <a:pt x="269853" y="388773"/>
                </a:lnTo>
                <a:lnTo>
                  <a:pt x="282483" y="389679"/>
                </a:lnTo>
                <a:lnTo>
                  <a:pt x="294261" y="390242"/>
                </a:lnTo>
                <a:lnTo>
                  <a:pt x="307729" y="389362"/>
                </a:lnTo>
                <a:lnTo>
                  <a:pt x="319642" y="386576"/>
                </a:lnTo>
                <a:lnTo>
                  <a:pt x="331321" y="382988"/>
                </a:lnTo>
                <a:lnTo>
                  <a:pt x="339079" y="380831"/>
                </a:lnTo>
                <a:lnTo>
                  <a:pt x="350562" y="382022"/>
                </a:lnTo>
                <a:lnTo>
                  <a:pt x="362970" y="384220"/>
                </a:lnTo>
                <a:lnTo>
                  <a:pt x="366296" y="383663"/>
                </a:lnTo>
                <a:lnTo>
                  <a:pt x="365393" y="372666"/>
                </a:lnTo>
                <a:lnTo>
                  <a:pt x="361740" y="359764"/>
                </a:lnTo>
                <a:lnTo>
                  <a:pt x="357251" y="346499"/>
                </a:lnTo>
                <a:lnTo>
                  <a:pt x="353841" y="334411"/>
                </a:lnTo>
                <a:lnTo>
                  <a:pt x="353215" y="330323"/>
                </a:lnTo>
                <a:lnTo>
                  <a:pt x="351110" y="318118"/>
                </a:lnTo>
                <a:lnTo>
                  <a:pt x="350476" y="306014"/>
                </a:lnTo>
                <a:lnTo>
                  <a:pt x="351602" y="301609"/>
                </a:lnTo>
                <a:lnTo>
                  <a:pt x="357769" y="313358"/>
                </a:lnTo>
                <a:lnTo>
                  <a:pt x="363017" y="324751"/>
                </a:lnTo>
                <a:lnTo>
                  <a:pt x="366156" y="332800"/>
                </a:lnTo>
                <a:lnTo>
                  <a:pt x="370058" y="343335"/>
                </a:lnTo>
                <a:lnTo>
                  <a:pt x="372023" y="348526"/>
                </a:lnTo>
                <a:lnTo>
                  <a:pt x="373574" y="353989"/>
                </a:lnTo>
                <a:lnTo>
                  <a:pt x="375935" y="364029"/>
                </a:lnTo>
                <a:lnTo>
                  <a:pt x="377594" y="372183"/>
                </a:lnTo>
                <a:lnTo>
                  <a:pt x="377667" y="374411"/>
                </a:lnTo>
                <a:lnTo>
                  <a:pt x="377410" y="374688"/>
                </a:lnTo>
                <a:lnTo>
                  <a:pt x="378079" y="376987"/>
                </a:lnTo>
                <a:lnTo>
                  <a:pt x="380659" y="384502"/>
                </a:lnTo>
                <a:lnTo>
                  <a:pt x="384664" y="397206"/>
                </a:lnTo>
                <a:lnTo>
                  <a:pt x="389785" y="410941"/>
                </a:lnTo>
                <a:lnTo>
                  <a:pt x="397083" y="422223"/>
                </a:lnTo>
                <a:lnTo>
                  <a:pt x="407634" y="427567"/>
                </a:lnTo>
                <a:lnTo>
                  <a:pt x="419120" y="425887"/>
                </a:lnTo>
                <a:lnTo>
                  <a:pt x="432376" y="420922"/>
                </a:lnTo>
                <a:lnTo>
                  <a:pt x="443727" y="415506"/>
                </a:lnTo>
                <a:lnTo>
                  <a:pt x="445429" y="414626"/>
                </a:lnTo>
                <a:lnTo>
                  <a:pt x="456426" y="409293"/>
                </a:lnTo>
                <a:lnTo>
                  <a:pt x="469031" y="402145"/>
                </a:lnTo>
                <a:lnTo>
                  <a:pt x="472061" y="399399"/>
                </a:lnTo>
                <a:lnTo>
                  <a:pt x="475267" y="388670"/>
                </a:lnTo>
                <a:lnTo>
                  <a:pt x="474277" y="375211"/>
                </a:lnTo>
                <a:lnTo>
                  <a:pt x="471361" y="362995"/>
                </a:lnTo>
                <a:lnTo>
                  <a:pt x="470359" y="359902"/>
                </a:lnTo>
                <a:lnTo>
                  <a:pt x="466361" y="349616"/>
                </a:lnTo>
                <a:lnTo>
                  <a:pt x="463566" y="344422"/>
                </a:lnTo>
                <a:lnTo>
                  <a:pt x="461508" y="341615"/>
                </a:lnTo>
                <a:lnTo>
                  <a:pt x="459717" y="338493"/>
                </a:lnTo>
                <a:lnTo>
                  <a:pt x="457729" y="332350"/>
                </a:lnTo>
                <a:lnTo>
                  <a:pt x="455513" y="322640"/>
                </a:lnTo>
                <a:lnTo>
                  <a:pt x="452454" y="307887"/>
                </a:lnTo>
                <a:lnTo>
                  <a:pt x="449818" y="295408"/>
                </a:lnTo>
                <a:lnTo>
                  <a:pt x="447364" y="284338"/>
                </a:lnTo>
                <a:lnTo>
                  <a:pt x="444850" y="273809"/>
                </a:lnTo>
                <a:lnTo>
                  <a:pt x="442035" y="262957"/>
                </a:lnTo>
                <a:lnTo>
                  <a:pt x="438677" y="250914"/>
                </a:lnTo>
                <a:lnTo>
                  <a:pt x="434535" y="236815"/>
                </a:lnTo>
                <a:lnTo>
                  <a:pt x="429541" y="222808"/>
                </a:lnTo>
                <a:lnTo>
                  <a:pt x="424022" y="211591"/>
                </a:lnTo>
                <a:lnTo>
                  <a:pt x="417542" y="200697"/>
                </a:lnTo>
                <a:lnTo>
                  <a:pt x="410379" y="190032"/>
                </a:lnTo>
                <a:lnTo>
                  <a:pt x="402811" y="179504"/>
                </a:lnTo>
                <a:lnTo>
                  <a:pt x="395116" y="169020"/>
                </a:lnTo>
                <a:lnTo>
                  <a:pt x="387572" y="158488"/>
                </a:lnTo>
                <a:lnTo>
                  <a:pt x="380456" y="147815"/>
                </a:lnTo>
                <a:lnTo>
                  <a:pt x="374048" y="136910"/>
                </a:lnTo>
                <a:lnTo>
                  <a:pt x="371642" y="132254"/>
                </a:lnTo>
                <a:lnTo>
                  <a:pt x="366601" y="121640"/>
                </a:lnTo>
                <a:lnTo>
                  <a:pt x="361123" y="109877"/>
                </a:lnTo>
                <a:lnTo>
                  <a:pt x="355145" y="97624"/>
                </a:lnTo>
                <a:lnTo>
                  <a:pt x="348602" y="85536"/>
                </a:lnTo>
                <a:lnTo>
                  <a:pt x="341432" y="74271"/>
                </a:lnTo>
                <a:lnTo>
                  <a:pt x="333570" y="64485"/>
                </a:lnTo>
                <a:lnTo>
                  <a:pt x="325668" y="57350"/>
                </a:lnTo>
                <a:lnTo>
                  <a:pt x="315203" y="49906"/>
                </a:lnTo>
                <a:lnTo>
                  <a:pt x="304606" y="42891"/>
                </a:lnTo>
                <a:lnTo>
                  <a:pt x="293841" y="36316"/>
                </a:lnTo>
                <a:lnTo>
                  <a:pt x="282870" y="30192"/>
                </a:lnTo>
                <a:lnTo>
                  <a:pt x="271658" y="24531"/>
                </a:lnTo>
                <a:lnTo>
                  <a:pt x="260169" y="19345"/>
                </a:lnTo>
                <a:lnTo>
                  <a:pt x="248364" y="14645"/>
                </a:lnTo>
                <a:lnTo>
                  <a:pt x="236209" y="10442"/>
                </a:lnTo>
                <a:lnTo>
                  <a:pt x="223666" y="6750"/>
                </a:lnTo>
                <a:lnTo>
                  <a:pt x="210699" y="3577"/>
                </a:lnTo>
                <a:lnTo>
                  <a:pt x="195885" y="996"/>
                </a:lnTo>
                <a:lnTo>
                  <a:pt x="183307" y="0"/>
                </a:lnTo>
                <a:lnTo>
                  <a:pt x="170825" y="18"/>
                </a:lnTo>
                <a:lnTo>
                  <a:pt x="158348" y="926"/>
                </a:lnTo>
                <a:lnTo>
                  <a:pt x="145786" y="2597"/>
                </a:lnTo>
                <a:lnTo>
                  <a:pt x="144198" y="28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55840" y="4752248"/>
            <a:ext cx="63398" cy="315785"/>
          </a:xfrm>
          <a:custGeom>
            <a:avLst/>
            <a:gdLst/>
            <a:ahLst/>
            <a:cxnLst/>
            <a:rect l="l" t="t" r="r" b="b"/>
            <a:pathLst>
              <a:path w="63398" h="315785">
                <a:moveTo>
                  <a:pt x="63398" y="315785"/>
                </a:moveTo>
                <a:lnTo>
                  <a:pt x="60655" y="308381"/>
                </a:lnTo>
                <a:lnTo>
                  <a:pt x="55930" y="302869"/>
                </a:lnTo>
                <a:lnTo>
                  <a:pt x="52895" y="296164"/>
                </a:lnTo>
                <a:lnTo>
                  <a:pt x="48097" y="284335"/>
                </a:lnTo>
                <a:lnTo>
                  <a:pt x="44070" y="272351"/>
                </a:lnTo>
                <a:lnTo>
                  <a:pt x="40350" y="260243"/>
                </a:lnTo>
                <a:lnTo>
                  <a:pt x="37579" y="251396"/>
                </a:lnTo>
                <a:lnTo>
                  <a:pt x="33988" y="239573"/>
                </a:lnTo>
                <a:lnTo>
                  <a:pt x="30772" y="227414"/>
                </a:lnTo>
                <a:lnTo>
                  <a:pt x="27958" y="214988"/>
                </a:lnTo>
                <a:lnTo>
                  <a:pt x="25571" y="202364"/>
                </a:lnTo>
                <a:lnTo>
                  <a:pt x="23637" y="189613"/>
                </a:lnTo>
                <a:lnTo>
                  <a:pt x="22182" y="176804"/>
                </a:lnTo>
                <a:lnTo>
                  <a:pt x="21232" y="164006"/>
                </a:lnTo>
                <a:lnTo>
                  <a:pt x="21132" y="162039"/>
                </a:lnTo>
                <a:lnTo>
                  <a:pt x="20428" y="149359"/>
                </a:lnTo>
                <a:lnTo>
                  <a:pt x="19570" y="136695"/>
                </a:lnTo>
                <a:lnTo>
                  <a:pt x="18630" y="124040"/>
                </a:lnTo>
                <a:lnTo>
                  <a:pt x="17682" y="111385"/>
                </a:lnTo>
                <a:lnTo>
                  <a:pt x="16799" y="98723"/>
                </a:lnTo>
                <a:lnTo>
                  <a:pt x="16054" y="86048"/>
                </a:lnTo>
                <a:lnTo>
                  <a:pt x="15521" y="73350"/>
                </a:lnTo>
                <a:lnTo>
                  <a:pt x="15273" y="60624"/>
                </a:lnTo>
                <a:lnTo>
                  <a:pt x="15265" y="57010"/>
                </a:lnTo>
                <a:lnTo>
                  <a:pt x="13949" y="43816"/>
                </a:lnTo>
                <a:lnTo>
                  <a:pt x="10642" y="31580"/>
                </a:lnTo>
                <a:lnTo>
                  <a:pt x="6377" y="19795"/>
                </a:lnTo>
                <a:lnTo>
                  <a:pt x="2188" y="795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503758" y="4849682"/>
            <a:ext cx="82169" cy="133819"/>
          </a:xfrm>
          <a:custGeom>
            <a:avLst/>
            <a:gdLst/>
            <a:ahLst/>
            <a:cxnLst/>
            <a:rect l="l" t="t" r="r" b="b"/>
            <a:pathLst>
              <a:path w="82169" h="133819">
                <a:moveTo>
                  <a:pt x="82169" y="133819"/>
                </a:moveTo>
                <a:lnTo>
                  <a:pt x="75914" y="122918"/>
                </a:lnTo>
                <a:lnTo>
                  <a:pt x="70298" y="111522"/>
                </a:lnTo>
                <a:lnTo>
                  <a:pt x="65073" y="99824"/>
                </a:lnTo>
                <a:lnTo>
                  <a:pt x="59995" y="88014"/>
                </a:lnTo>
                <a:lnTo>
                  <a:pt x="54817" y="76284"/>
                </a:lnTo>
                <a:lnTo>
                  <a:pt x="49294" y="64827"/>
                </a:lnTo>
                <a:lnTo>
                  <a:pt x="43178" y="53833"/>
                </a:lnTo>
                <a:lnTo>
                  <a:pt x="41122" y="50545"/>
                </a:lnTo>
                <a:lnTo>
                  <a:pt x="35957" y="41220"/>
                </a:lnTo>
                <a:lnTo>
                  <a:pt x="29441" y="28783"/>
                </a:lnTo>
                <a:lnTo>
                  <a:pt x="21742" y="15971"/>
                </a:lnTo>
                <a:lnTo>
                  <a:pt x="13026" y="5521"/>
                </a:lnTo>
                <a:lnTo>
                  <a:pt x="3461" y="1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264274" y="4825030"/>
            <a:ext cx="75133" cy="156654"/>
          </a:xfrm>
          <a:custGeom>
            <a:avLst/>
            <a:gdLst/>
            <a:ahLst/>
            <a:cxnLst/>
            <a:rect l="l" t="t" r="r" b="b"/>
            <a:pathLst>
              <a:path w="75133" h="156654">
                <a:moveTo>
                  <a:pt x="75133" y="156654"/>
                </a:moveTo>
                <a:lnTo>
                  <a:pt x="67750" y="146690"/>
                </a:lnTo>
                <a:lnTo>
                  <a:pt x="61609" y="134899"/>
                </a:lnTo>
                <a:lnTo>
                  <a:pt x="56375" y="123342"/>
                </a:lnTo>
                <a:lnTo>
                  <a:pt x="50660" y="111780"/>
                </a:lnTo>
                <a:lnTo>
                  <a:pt x="44380" y="100482"/>
                </a:lnTo>
                <a:lnTo>
                  <a:pt x="37868" y="89475"/>
                </a:lnTo>
                <a:lnTo>
                  <a:pt x="31455" y="78786"/>
                </a:lnTo>
                <a:lnTo>
                  <a:pt x="28803" y="74282"/>
                </a:lnTo>
                <a:lnTo>
                  <a:pt x="23159" y="63224"/>
                </a:lnTo>
                <a:lnTo>
                  <a:pt x="18239" y="51646"/>
                </a:lnTo>
                <a:lnTo>
                  <a:pt x="13323" y="39727"/>
                </a:lnTo>
                <a:lnTo>
                  <a:pt x="10769" y="33972"/>
                </a:lnTo>
                <a:lnTo>
                  <a:pt x="5606" y="22971"/>
                </a:lnTo>
                <a:lnTo>
                  <a:pt x="1073" y="1052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276760" y="4607578"/>
            <a:ext cx="133342" cy="134569"/>
          </a:xfrm>
          <a:custGeom>
            <a:avLst/>
            <a:gdLst/>
            <a:ahLst/>
            <a:cxnLst/>
            <a:rect l="l" t="t" r="r" b="b"/>
            <a:pathLst>
              <a:path w="133342" h="134569">
                <a:moveTo>
                  <a:pt x="0" y="56222"/>
                </a:moveTo>
                <a:lnTo>
                  <a:pt x="1923" y="67702"/>
                </a:lnTo>
                <a:lnTo>
                  <a:pt x="5497" y="81567"/>
                </a:lnTo>
                <a:lnTo>
                  <a:pt x="10325" y="94442"/>
                </a:lnTo>
                <a:lnTo>
                  <a:pt x="14312" y="101155"/>
                </a:lnTo>
                <a:lnTo>
                  <a:pt x="21354" y="110954"/>
                </a:lnTo>
                <a:lnTo>
                  <a:pt x="29637" y="121270"/>
                </a:lnTo>
                <a:lnTo>
                  <a:pt x="34213" y="125336"/>
                </a:lnTo>
                <a:lnTo>
                  <a:pt x="45453" y="131648"/>
                </a:lnTo>
                <a:lnTo>
                  <a:pt x="57902" y="134419"/>
                </a:lnTo>
                <a:lnTo>
                  <a:pt x="61252" y="134569"/>
                </a:lnTo>
                <a:lnTo>
                  <a:pt x="75071" y="132938"/>
                </a:lnTo>
                <a:lnTo>
                  <a:pt x="85794" y="128029"/>
                </a:lnTo>
                <a:lnTo>
                  <a:pt x="96342" y="120371"/>
                </a:lnTo>
                <a:lnTo>
                  <a:pt x="106024" y="110160"/>
                </a:lnTo>
                <a:lnTo>
                  <a:pt x="112705" y="99841"/>
                </a:lnTo>
                <a:lnTo>
                  <a:pt x="116141" y="95338"/>
                </a:lnTo>
                <a:lnTo>
                  <a:pt x="124046" y="85493"/>
                </a:lnTo>
                <a:lnTo>
                  <a:pt x="130425" y="74346"/>
                </a:lnTo>
                <a:lnTo>
                  <a:pt x="130695" y="73685"/>
                </a:lnTo>
                <a:lnTo>
                  <a:pt x="133342" y="61638"/>
                </a:lnTo>
                <a:lnTo>
                  <a:pt x="133152" y="48254"/>
                </a:lnTo>
                <a:lnTo>
                  <a:pt x="131597" y="41617"/>
                </a:lnTo>
                <a:lnTo>
                  <a:pt x="129095" y="34785"/>
                </a:lnTo>
                <a:lnTo>
                  <a:pt x="127228" y="31229"/>
                </a:lnTo>
                <a:lnTo>
                  <a:pt x="123266" y="24282"/>
                </a:lnTo>
                <a:lnTo>
                  <a:pt x="115658" y="13962"/>
                </a:lnTo>
                <a:lnTo>
                  <a:pt x="109152" y="2989"/>
                </a:lnTo>
                <a:lnTo>
                  <a:pt x="108432" y="0"/>
                </a:lnTo>
                <a:lnTo>
                  <a:pt x="0" y="562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276760" y="4607578"/>
            <a:ext cx="133342" cy="134569"/>
          </a:xfrm>
          <a:custGeom>
            <a:avLst/>
            <a:gdLst/>
            <a:ahLst/>
            <a:cxnLst/>
            <a:rect l="l" t="t" r="r" b="b"/>
            <a:pathLst>
              <a:path w="133342" h="134569">
                <a:moveTo>
                  <a:pt x="0" y="56222"/>
                </a:moveTo>
                <a:lnTo>
                  <a:pt x="1923" y="67702"/>
                </a:lnTo>
                <a:lnTo>
                  <a:pt x="5497" y="81567"/>
                </a:lnTo>
                <a:lnTo>
                  <a:pt x="10325" y="94442"/>
                </a:lnTo>
                <a:lnTo>
                  <a:pt x="14312" y="101155"/>
                </a:lnTo>
                <a:lnTo>
                  <a:pt x="21354" y="110954"/>
                </a:lnTo>
                <a:lnTo>
                  <a:pt x="29637" y="121270"/>
                </a:lnTo>
                <a:lnTo>
                  <a:pt x="34213" y="125336"/>
                </a:lnTo>
                <a:lnTo>
                  <a:pt x="45453" y="131648"/>
                </a:lnTo>
                <a:lnTo>
                  <a:pt x="57902" y="134419"/>
                </a:lnTo>
                <a:lnTo>
                  <a:pt x="61252" y="134569"/>
                </a:lnTo>
                <a:lnTo>
                  <a:pt x="75071" y="132938"/>
                </a:lnTo>
                <a:lnTo>
                  <a:pt x="85794" y="128029"/>
                </a:lnTo>
                <a:lnTo>
                  <a:pt x="96342" y="120371"/>
                </a:lnTo>
                <a:lnTo>
                  <a:pt x="106024" y="110160"/>
                </a:lnTo>
                <a:lnTo>
                  <a:pt x="112705" y="99841"/>
                </a:lnTo>
                <a:lnTo>
                  <a:pt x="116141" y="95338"/>
                </a:lnTo>
                <a:lnTo>
                  <a:pt x="124046" y="85493"/>
                </a:lnTo>
                <a:lnTo>
                  <a:pt x="130425" y="74346"/>
                </a:lnTo>
                <a:lnTo>
                  <a:pt x="130695" y="73685"/>
                </a:lnTo>
                <a:lnTo>
                  <a:pt x="133342" y="61638"/>
                </a:lnTo>
                <a:lnTo>
                  <a:pt x="133152" y="48254"/>
                </a:lnTo>
                <a:lnTo>
                  <a:pt x="131597" y="41617"/>
                </a:lnTo>
                <a:lnTo>
                  <a:pt x="129095" y="34785"/>
                </a:lnTo>
                <a:lnTo>
                  <a:pt x="127228" y="31229"/>
                </a:lnTo>
                <a:lnTo>
                  <a:pt x="123266" y="24282"/>
                </a:lnTo>
                <a:lnTo>
                  <a:pt x="115658" y="13962"/>
                </a:lnTo>
                <a:lnTo>
                  <a:pt x="109152" y="2989"/>
                </a:lnTo>
                <a:lnTo>
                  <a:pt x="1084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81178" y="4579458"/>
            <a:ext cx="40396" cy="84264"/>
          </a:xfrm>
          <a:custGeom>
            <a:avLst/>
            <a:gdLst/>
            <a:ahLst/>
            <a:cxnLst/>
            <a:rect l="l" t="t" r="r" b="b"/>
            <a:pathLst>
              <a:path w="40396" h="84264">
                <a:moveTo>
                  <a:pt x="23863" y="83121"/>
                </a:moveTo>
                <a:lnTo>
                  <a:pt x="33724" y="74406"/>
                </a:lnTo>
                <a:lnTo>
                  <a:pt x="39932" y="62857"/>
                </a:lnTo>
                <a:lnTo>
                  <a:pt x="40106" y="62255"/>
                </a:lnTo>
                <a:lnTo>
                  <a:pt x="40396" y="50773"/>
                </a:lnTo>
                <a:lnTo>
                  <a:pt x="37241" y="38188"/>
                </a:lnTo>
                <a:lnTo>
                  <a:pt x="32491" y="25995"/>
                </a:lnTo>
                <a:lnTo>
                  <a:pt x="28930" y="17856"/>
                </a:lnTo>
                <a:lnTo>
                  <a:pt x="21384" y="6506"/>
                </a:lnTo>
                <a:lnTo>
                  <a:pt x="10639" y="210"/>
                </a:lnTo>
                <a:lnTo>
                  <a:pt x="10033" y="0"/>
                </a:lnTo>
                <a:lnTo>
                  <a:pt x="0" y="29121"/>
                </a:lnTo>
                <a:lnTo>
                  <a:pt x="2739" y="40324"/>
                </a:lnTo>
                <a:lnTo>
                  <a:pt x="6934" y="53850"/>
                </a:lnTo>
                <a:lnTo>
                  <a:pt x="12353" y="66727"/>
                </a:lnTo>
                <a:lnTo>
                  <a:pt x="18211" y="75438"/>
                </a:lnTo>
                <a:lnTo>
                  <a:pt x="21831" y="79184"/>
                </a:lnTo>
                <a:lnTo>
                  <a:pt x="18681" y="84264"/>
                </a:lnTo>
                <a:lnTo>
                  <a:pt x="23863" y="831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81178" y="4579458"/>
            <a:ext cx="40396" cy="84264"/>
          </a:xfrm>
          <a:custGeom>
            <a:avLst/>
            <a:gdLst/>
            <a:ahLst/>
            <a:cxnLst/>
            <a:rect l="l" t="t" r="r" b="b"/>
            <a:pathLst>
              <a:path w="40396" h="84264">
                <a:moveTo>
                  <a:pt x="0" y="29121"/>
                </a:moveTo>
                <a:lnTo>
                  <a:pt x="2739" y="40324"/>
                </a:lnTo>
                <a:lnTo>
                  <a:pt x="6934" y="53850"/>
                </a:lnTo>
                <a:lnTo>
                  <a:pt x="12353" y="66727"/>
                </a:lnTo>
                <a:lnTo>
                  <a:pt x="18211" y="75438"/>
                </a:lnTo>
                <a:lnTo>
                  <a:pt x="21831" y="79184"/>
                </a:lnTo>
                <a:lnTo>
                  <a:pt x="18681" y="84264"/>
                </a:lnTo>
                <a:lnTo>
                  <a:pt x="23863" y="83121"/>
                </a:lnTo>
                <a:lnTo>
                  <a:pt x="33724" y="74406"/>
                </a:lnTo>
                <a:lnTo>
                  <a:pt x="39932" y="62857"/>
                </a:lnTo>
                <a:lnTo>
                  <a:pt x="40396" y="50773"/>
                </a:lnTo>
                <a:lnTo>
                  <a:pt x="37241" y="38188"/>
                </a:lnTo>
                <a:lnTo>
                  <a:pt x="32491" y="25995"/>
                </a:lnTo>
                <a:lnTo>
                  <a:pt x="28930" y="17856"/>
                </a:lnTo>
                <a:lnTo>
                  <a:pt x="21384" y="6506"/>
                </a:lnTo>
                <a:lnTo>
                  <a:pt x="10639" y="210"/>
                </a:lnTo>
                <a:lnTo>
                  <a:pt x="10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232716" y="4495123"/>
            <a:ext cx="180170" cy="203822"/>
          </a:xfrm>
          <a:custGeom>
            <a:avLst/>
            <a:gdLst/>
            <a:ahLst/>
            <a:cxnLst/>
            <a:rect l="l" t="t" r="r" b="b"/>
            <a:pathLst>
              <a:path w="180170" h="203822">
                <a:moveTo>
                  <a:pt x="73153" y="0"/>
                </a:moveTo>
                <a:lnTo>
                  <a:pt x="60060" y="5089"/>
                </a:lnTo>
                <a:lnTo>
                  <a:pt x="48949" y="11798"/>
                </a:lnTo>
                <a:lnTo>
                  <a:pt x="39465" y="19977"/>
                </a:lnTo>
                <a:lnTo>
                  <a:pt x="31249" y="29477"/>
                </a:lnTo>
                <a:lnTo>
                  <a:pt x="23946" y="40148"/>
                </a:lnTo>
                <a:lnTo>
                  <a:pt x="18937" y="48679"/>
                </a:lnTo>
                <a:lnTo>
                  <a:pt x="12661" y="60353"/>
                </a:lnTo>
                <a:lnTo>
                  <a:pt x="9592" y="67609"/>
                </a:lnTo>
                <a:lnTo>
                  <a:pt x="8279" y="73754"/>
                </a:lnTo>
                <a:lnTo>
                  <a:pt x="7271" y="82098"/>
                </a:lnTo>
                <a:lnTo>
                  <a:pt x="5526" y="93649"/>
                </a:lnTo>
                <a:lnTo>
                  <a:pt x="5321" y="104020"/>
                </a:lnTo>
                <a:lnTo>
                  <a:pt x="6256" y="118642"/>
                </a:lnTo>
                <a:lnTo>
                  <a:pt x="7052" y="133552"/>
                </a:lnTo>
                <a:lnTo>
                  <a:pt x="6431" y="144788"/>
                </a:lnTo>
                <a:lnTo>
                  <a:pt x="5894" y="146583"/>
                </a:lnTo>
                <a:lnTo>
                  <a:pt x="1975" y="158266"/>
                </a:lnTo>
                <a:lnTo>
                  <a:pt x="0" y="171250"/>
                </a:lnTo>
                <a:lnTo>
                  <a:pt x="6298" y="189250"/>
                </a:lnTo>
                <a:lnTo>
                  <a:pt x="16376" y="197791"/>
                </a:lnTo>
                <a:lnTo>
                  <a:pt x="29076" y="202159"/>
                </a:lnTo>
                <a:lnTo>
                  <a:pt x="42898" y="203696"/>
                </a:lnTo>
                <a:lnTo>
                  <a:pt x="49214" y="203822"/>
                </a:lnTo>
                <a:lnTo>
                  <a:pt x="62889" y="202731"/>
                </a:lnTo>
                <a:lnTo>
                  <a:pt x="75646" y="199576"/>
                </a:lnTo>
                <a:lnTo>
                  <a:pt x="87568" y="194621"/>
                </a:lnTo>
                <a:lnTo>
                  <a:pt x="98734" y="188129"/>
                </a:lnTo>
                <a:lnTo>
                  <a:pt x="109227" y="180367"/>
                </a:lnTo>
                <a:lnTo>
                  <a:pt x="119126" y="171597"/>
                </a:lnTo>
                <a:lnTo>
                  <a:pt x="128513" y="162084"/>
                </a:lnTo>
                <a:lnTo>
                  <a:pt x="137469" y="152093"/>
                </a:lnTo>
                <a:lnTo>
                  <a:pt x="146075" y="141887"/>
                </a:lnTo>
                <a:lnTo>
                  <a:pt x="154412" y="131732"/>
                </a:lnTo>
                <a:lnTo>
                  <a:pt x="162561" y="121892"/>
                </a:lnTo>
                <a:lnTo>
                  <a:pt x="166371" y="117424"/>
                </a:lnTo>
                <a:lnTo>
                  <a:pt x="174198" y="106562"/>
                </a:lnTo>
                <a:lnTo>
                  <a:pt x="178832" y="95562"/>
                </a:lnTo>
                <a:lnTo>
                  <a:pt x="180170" y="84251"/>
                </a:lnTo>
                <a:lnTo>
                  <a:pt x="178104" y="72454"/>
                </a:lnTo>
                <a:lnTo>
                  <a:pt x="176303" y="67564"/>
                </a:lnTo>
                <a:lnTo>
                  <a:pt x="170486" y="56157"/>
                </a:lnTo>
                <a:lnTo>
                  <a:pt x="163193" y="45945"/>
                </a:lnTo>
                <a:lnTo>
                  <a:pt x="160822" y="43116"/>
                </a:lnTo>
                <a:lnTo>
                  <a:pt x="153263" y="32936"/>
                </a:lnTo>
                <a:lnTo>
                  <a:pt x="145434" y="22715"/>
                </a:lnTo>
                <a:lnTo>
                  <a:pt x="141962" y="19329"/>
                </a:lnTo>
                <a:lnTo>
                  <a:pt x="131386" y="12001"/>
                </a:lnTo>
                <a:lnTo>
                  <a:pt x="119690" y="6742"/>
                </a:lnTo>
                <a:lnTo>
                  <a:pt x="107210" y="3233"/>
                </a:lnTo>
                <a:lnTo>
                  <a:pt x="94283" y="1153"/>
                </a:lnTo>
                <a:lnTo>
                  <a:pt x="81245" y="184"/>
                </a:lnTo>
                <a:lnTo>
                  <a:pt x="73153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232716" y="4495123"/>
            <a:ext cx="180170" cy="203822"/>
          </a:xfrm>
          <a:custGeom>
            <a:avLst/>
            <a:gdLst/>
            <a:ahLst/>
            <a:cxnLst/>
            <a:rect l="l" t="t" r="r" b="b"/>
            <a:pathLst>
              <a:path w="180170" h="203822">
                <a:moveTo>
                  <a:pt x="73153" y="0"/>
                </a:moveTo>
                <a:lnTo>
                  <a:pt x="60060" y="5089"/>
                </a:lnTo>
                <a:lnTo>
                  <a:pt x="48949" y="11798"/>
                </a:lnTo>
                <a:lnTo>
                  <a:pt x="39465" y="19977"/>
                </a:lnTo>
                <a:lnTo>
                  <a:pt x="31249" y="29477"/>
                </a:lnTo>
                <a:lnTo>
                  <a:pt x="23946" y="40148"/>
                </a:lnTo>
                <a:lnTo>
                  <a:pt x="18937" y="48679"/>
                </a:lnTo>
                <a:lnTo>
                  <a:pt x="12661" y="60353"/>
                </a:lnTo>
                <a:lnTo>
                  <a:pt x="9592" y="67609"/>
                </a:lnTo>
                <a:lnTo>
                  <a:pt x="8279" y="73754"/>
                </a:lnTo>
                <a:lnTo>
                  <a:pt x="7271" y="82098"/>
                </a:lnTo>
                <a:lnTo>
                  <a:pt x="5526" y="93649"/>
                </a:lnTo>
                <a:lnTo>
                  <a:pt x="5321" y="104020"/>
                </a:lnTo>
                <a:lnTo>
                  <a:pt x="6256" y="118642"/>
                </a:lnTo>
                <a:lnTo>
                  <a:pt x="7052" y="133552"/>
                </a:lnTo>
                <a:lnTo>
                  <a:pt x="6431" y="144788"/>
                </a:lnTo>
                <a:lnTo>
                  <a:pt x="5894" y="146583"/>
                </a:lnTo>
                <a:lnTo>
                  <a:pt x="1975" y="158266"/>
                </a:lnTo>
                <a:lnTo>
                  <a:pt x="0" y="171250"/>
                </a:lnTo>
                <a:lnTo>
                  <a:pt x="6298" y="189250"/>
                </a:lnTo>
                <a:lnTo>
                  <a:pt x="16376" y="197791"/>
                </a:lnTo>
                <a:lnTo>
                  <a:pt x="29076" y="202159"/>
                </a:lnTo>
                <a:lnTo>
                  <a:pt x="42898" y="203696"/>
                </a:lnTo>
                <a:lnTo>
                  <a:pt x="49214" y="203822"/>
                </a:lnTo>
                <a:lnTo>
                  <a:pt x="62889" y="202731"/>
                </a:lnTo>
                <a:lnTo>
                  <a:pt x="75646" y="199576"/>
                </a:lnTo>
                <a:lnTo>
                  <a:pt x="87568" y="194621"/>
                </a:lnTo>
                <a:lnTo>
                  <a:pt x="98734" y="188129"/>
                </a:lnTo>
                <a:lnTo>
                  <a:pt x="109227" y="180367"/>
                </a:lnTo>
                <a:lnTo>
                  <a:pt x="119126" y="171597"/>
                </a:lnTo>
                <a:lnTo>
                  <a:pt x="128513" y="162084"/>
                </a:lnTo>
                <a:lnTo>
                  <a:pt x="137469" y="152093"/>
                </a:lnTo>
                <a:lnTo>
                  <a:pt x="146075" y="141887"/>
                </a:lnTo>
                <a:lnTo>
                  <a:pt x="154412" y="131732"/>
                </a:lnTo>
                <a:lnTo>
                  <a:pt x="162561" y="121892"/>
                </a:lnTo>
                <a:lnTo>
                  <a:pt x="166371" y="117424"/>
                </a:lnTo>
                <a:lnTo>
                  <a:pt x="174198" y="106562"/>
                </a:lnTo>
                <a:lnTo>
                  <a:pt x="178832" y="95562"/>
                </a:lnTo>
                <a:lnTo>
                  <a:pt x="180170" y="84251"/>
                </a:lnTo>
                <a:lnTo>
                  <a:pt x="178104" y="72454"/>
                </a:lnTo>
                <a:lnTo>
                  <a:pt x="176303" y="67564"/>
                </a:lnTo>
                <a:lnTo>
                  <a:pt x="170486" y="56157"/>
                </a:lnTo>
                <a:lnTo>
                  <a:pt x="163193" y="45945"/>
                </a:lnTo>
                <a:lnTo>
                  <a:pt x="160822" y="43116"/>
                </a:lnTo>
                <a:lnTo>
                  <a:pt x="153263" y="32936"/>
                </a:lnTo>
                <a:lnTo>
                  <a:pt x="145434" y="22715"/>
                </a:lnTo>
                <a:lnTo>
                  <a:pt x="141962" y="19329"/>
                </a:lnTo>
                <a:lnTo>
                  <a:pt x="131386" y="12001"/>
                </a:lnTo>
                <a:lnTo>
                  <a:pt x="119690" y="6742"/>
                </a:lnTo>
                <a:lnTo>
                  <a:pt x="107210" y="3233"/>
                </a:lnTo>
                <a:lnTo>
                  <a:pt x="94283" y="1153"/>
                </a:lnTo>
                <a:lnTo>
                  <a:pt x="81245" y="184"/>
                </a:lnTo>
                <a:lnTo>
                  <a:pt x="731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292152" y="4506172"/>
            <a:ext cx="67946" cy="142570"/>
          </a:xfrm>
          <a:custGeom>
            <a:avLst/>
            <a:gdLst/>
            <a:ahLst/>
            <a:cxnLst/>
            <a:rect l="l" t="t" r="r" b="b"/>
            <a:pathLst>
              <a:path w="67946" h="142570">
                <a:moveTo>
                  <a:pt x="67946" y="0"/>
                </a:moveTo>
                <a:lnTo>
                  <a:pt x="54012" y="1355"/>
                </a:lnTo>
                <a:lnTo>
                  <a:pt x="41484" y="6291"/>
                </a:lnTo>
                <a:lnTo>
                  <a:pt x="30492" y="14104"/>
                </a:lnTo>
                <a:lnTo>
                  <a:pt x="21167" y="24090"/>
                </a:lnTo>
                <a:lnTo>
                  <a:pt x="13638" y="35542"/>
                </a:lnTo>
                <a:lnTo>
                  <a:pt x="8035" y="47756"/>
                </a:lnTo>
                <a:lnTo>
                  <a:pt x="4490" y="60027"/>
                </a:lnTo>
                <a:lnTo>
                  <a:pt x="2221" y="74364"/>
                </a:lnTo>
                <a:lnTo>
                  <a:pt x="722" y="87151"/>
                </a:lnTo>
                <a:lnTo>
                  <a:pt x="0" y="100724"/>
                </a:lnTo>
                <a:lnTo>
                  <a:pt x="650" y="114172"/>
                </a:lnTo>
                <a:lnTo>
                  <a:pt x="3271" y="126586"/>
                </a:lnTo>
                <a:lnTo>
                  <a:pt x="8459" y="137056"/>
                </a:lnTo>
                <a:lnTo>
                  <a:pt x="13717" y="1425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238611" y="4630671"/>
            <a:ext cx="123494" cy="29121"/>
          </a:xfrm>
          <a:custGeom>
            <a:avLst/>
            <a:gdLst/>
            <a:ahLst/>
            <a:cxnLst/>
            <a:rect l="l" t="t" r="r" b="b"/>
            <a:pathLst>
              <a:path w="123494" h="29121">
                <a:moveTo>
                  <a:pt x="0" y="8026"/>
                </a:moveTo>
                <a:lnTo>
                  <a:pt x="9823" y="14361"/>
                </a:lnTo>
                <a:lnTo>
                  <a:pt x="21352" y="21724"/>
                </a:lnTo>
                <a:lnTo>
                  <a:pt x="27901" y="24345"/>
                </a:lnTo>
                <a:lnTo>
                  <a:pt x="40273" y="27281"/>
                </a:lnTo>
                <a:lnTo>
                  <a:pt x="52570" y="28989"/>
                </a:lnTo>
                <a:lnTo>
                  <a:pt x="62712" y="29121"/>
                </a:lnTo>
                <a:lnTo>
                  <a:pt x="76255" y="27363"/>
                </a:lnTo>
                <a:lnTo>
                  <a:pt x="88470" y="23586"/>
                </a:lnTo>
                <a:lnTo>
                  <a:pt x="99681" y="18050"/>
                </a:lnTo>
                <a:lnTo>
                  <a:pt x="110213" y="11016"/>
                </a:lnTo>
                <a:lnTo>
                  <a:pt x="120391" y="2746"/>
                </a:lnTo>
                <a:lnTo>
                  <a:pt x="1234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361942" y="4579464"/>
            <a:ext cx="31290" cy="25107"/>
          </a:xfrm>
          <a:custGeom>
            <a:avLst/>
            <a:gdLst/>
            <a:ahLst/>
            <a:cxnLst/>
            <a:rect l="l" t="t" r="r" b="b"/>
            <a:pathLst>
              <a:path w="31290" h="25107">
                <a:moveTo>
                  <a:pt x="163" y="25107"/>
                </a:moveTo>
                <a:lnTo>
                  <a:pt x="0" y="15394"/>
                </a:lnTo>
                <a:lnTo>
                  <a:pt x="8082" y="8191"/>
                </a:lnTo>
                <a:lnTo>
                  <a:pt x="19551" y="3276"/>
                </a:lnTo>
                <a:lnTo>
                  <a:pt x="29545" y="426"/>
                </a:lnTo>
                <a:lnTo>
                  <a:pt x="312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309400" y="4716661"/>
            <a:ext cx="37998" cy="10502"/>
          </a:xfrm>
          <a:custGeom>
            <a:avLst/>
            <a:gdLst/>
            <a:ahLst/>
            <a:cxnLst/>
            <a:rect l="l" t="t" r="r" b="b"/>
            <a:pathLst>
              <a:path w="37998" h="10502">
                <a:moveTo>
                  <a:pt x="37998" y="0"/>
                </a:moveTo>
                <a:lnTo>
                  <a:pt x="30937" y="3898"/>
                </a:lnTo>
                <a:lnTo>
                  <a:pt x="25311" y="8407"/>
                </a:lnTo>
                <a:lnTo>
                  <a:pt x="18834" y="9436"/>
                </a:lnTo>
                <a:lnTo>
                  <a:pt x="12103" y="10502"/>
                </a:lnTo>
                <a:lnTo>
                  <a:pt x="6388" y="4178"/>
                </a:lnTo>
                <a:lnTo>
                  <a:pt x="0" y="4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291679" y="5104819"/>
            <a:ext cx="38023" cy="66823"/>
          </a:xfrm>
          <a:custGeom>
            <a:avLst/>
            <a:gdLst/>
            <a:ahLst/>
            <a:cxnLst/>
            <a:rect l="l" t="t" r="r" b="b"/>
            <a:pathLst>
              <a:path w="38023" h="66823">
                <a:moveTo>
                  <a:pt x="34769" y="133"/>
                </a:moveTo>
                <a:lnTo>
                  <a:pt x="34798" y="0"/>
                </a:lnTo>
                <a:lnTo>
                  <a:pt x="0" y="29387"/>
                </a:lnTo>
                <a:lnTo>
                  <a:pt x="12191" y="31610"/>
                </a:lnTo>
                <a:lnTo>
                  <a:pt x="18894" y="38460"/>
                </a:lnTo>
                <a:lnTo>
                  <a:pt x="21795" y="47672"/>
                </a:lnTo>
                <a:lnTo>
                  <a:pt x="22585" y="56980"/>
                </a:lnTo>
                <a:lnTo>
                  <a:pt x="22950" y="64119"/>
                </a:lnTo>
                <a:lnTo>
                  <a:pt x="24578" y="66823"/>
                </a:lnTo>
                <a:lnTo>
                  <a:pt x="26327" y="65862"/>
                </a:lnTo>
                <a:lnTo>
                  <a:pt x="34367" y="55228"/>
                </a:lnTo>
                <a:lnTo>
                  <a:pt x="37770" y="42647"/>
                </a:lnTo>
                <a:lnTo>
                  <a:pt x="38023" y="29483"/>
                </a:lnTo>
                <a:lnTo>
                  <a:pt x="36616" y="17100"/>
                </a:lnTo>
                <a:lnTo>
                  <a:pt x="35035" y="6862"/>
                </a:lnTo>
                <a:lnTo>
                  <a:pt x="34769" y="1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291679" y="5104819"/>
            <a:ext cx="38023" cy="66823"/>
          </a:xfrm>
          <a:custGeom>
            <a:avLst/>
            <a:gdLst/>
            <a:ahLst/>
            <a:cxnLst/>
            <a:rect l="l" t="t" r="r" b="b"/>
            <a:pathLst>
              <a:path w="38023" h="66823">
                <a:moveTo>
                  <a:pt x="0" y="29387"/>
                </a:moveTo>
                <a:lnTo>
                  <a:pt x="12191" y="31610"/>
                </a:lnTo>
                <a:lnTo>
                  <a:pt x="18894" y="38460"/>
                </a:lnTo>
                <a:lnTo>
                  <a:pt x="21795" y="47672"/>
                </a:lnTo>
                <a:lnTo>
                  <a:pt x="22585" y="56980"/>
                </a:lnTo>
                <a:lnTo>
                  <a:pt x="22950" y="64119"/>
                </a:lnTo>
                <a:lnTo>
                  <a:pt x="24578" y="66823"/>
                </a:lnTo>
                <a:lnTo>
                  <a:pt x="26327" y="65862"/>
                </a:lnTo>
                <a:lnTo>
                  <a:pt x="34367" y="55228"/>
                </a:lnTo>
                <a:lnTo>
                  <a:pt x="37770" y="42647"/>
                </a:lnTo>
                <a:lnTo>
                  <a:pt x="38023" y="29483"/>
                </a:lnTo>
                <a:lnTo>
                  <a:pt x="36616" y="17100"/>
                </a:lnTo>
                <a:lnTo>
                  <a:pt x="35035" y="6862"/>
                </a:lnTo>
                <a:lnTo>
                  <a:pt x="34769" y="133"/>
                </a:lnTo>
                <a:lnTo>
                  <a:pt x="347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856146" y="5160287"/>
            <a:ext cx="825944" cy="1001547"/>
          </a:xfrm>
          <a:custGeom>
            <a:avLst/>
            <a:gdLst/>
            <a:ahLst/>
            <a:cxnLst/>
            <a:rect l="l" t="t" r="r" b="b"/>
            <a:pathLst>
              <a:path w="825944" h="1001547">
                <a:moveTo>
                  <a:pt x="565132" y="488074"/>
                </a:moveTo>
                <a:lnTo>
                  <a:pt x="561328" y="477848"/>
                </a:lnTo>
                <a:lnTo>
                  <a:pt x="558087" y="469434"/>
                </a:lnTo>
                <a:lnTo>
                  <a:pt x="555599" y="463143"/>
                </a:lnTo>
                <a:lnTo>
                  <a:pt x="660781" y="200406"/>
                </a:lnTo>
                <a:lnTo>
                  <a:pt x="821105" y="19761"/>
                </a:lnTo>
                <a:lnTo>
                  <a:pt x="825487" y="15913"/>
                </a:lnTo>
                <a:lnTo>
                  <a:pt x="825944" y="9245"/>
                </a:lnTo>
                <a:lnTo>
                  <a:pt x="822109" y="4851"/>
                </a:lnTo>
                <a:lnTo>
                  <a:pt x="818273" y="469"/>
                </a:lnTo>
                <a:lnTo>
                  <a:pt x="811593" y="0"/>
                </a:lnTo>
                <a:lnTo>
                  <a:pt x="807199" y="3848"/>
                </a:lnTo>
                <a:lnTo>
                  <a:pt x="643458" y="188214"/>
                </a:lnTo>
                <a:lnTo>
                  <a:pt x="534758" y="456882"/>
                </a:lnTo>
                <a:lnTo>
                  <a:pt x="533057" y="459752"/>
                </a:lnTo>
                <a:lnTo>
                  <a:pt x="532828" y="463257"/>
                </a:lnTo>
                <a:lnTo>
                  <a:pt x="534098" y="466318"/>
                </a:lnTo>
                <a:lnTo>
                  <a:pt x="534337" y="466886"/>
                </a:lnTo>
                <a:lnTo>
                  <a:pt x="536730" y="472796"/>
                </a:lnTo>
                <a:lnTo>
                  <a:pt x="541148" y="484187"/>
                </a:lnTo>
                <a:lnTo>
                  <a:pt x="546921" y="499895"/>
                </a:lnTo>
                <a:lnTo>
                  <a:pt x="553377" y="518756"/>
                </a:lnTo>
                <a:lnTo>
                  <a:pt x="557930" y="533132"/>
                </a:lnTo>
                <a:lnTo>
                  <a:pt x="561747" y="546301"/>
                </a:lnTo>
                <a:lnTo>
                  <a:pt x="565209" y="559574"/>
                </a:lnTo>
                <a:lnTo>
                  <a:pt x="568161" y="572627"/>
                </a:lnTo>
                <a:lnTo>
                  <a:pt x="570449" y="585141"/>
                </a:lnTo>
                <a:lnTo>
                  <a:pt x="571918" y="596793"/>
                </a:lnTo>
                <a:lnTo>
                  <a:pt x="572414" y="607263"/>
                </a:lnTo>
                <a:lnTo>
                  <a:pt x="572465" y="615911"/>
                </a:lnTo>
                <a:lnTo>
                  <a:pt x="570992" y="622503"/>
                </a:lnTo>
                <a:lnTo>
                  <a:pt x="569112" y="625690"/>
                </a:lnTo>
                <a:lnTo>
                  <a:pt x="568413" y="628091"/>
                </a:lnTo>
                <a:lnTo>
                  <a:pt x="561022" y="631837"/>
                </a:lnTo>
                <a:lnTo>
                  <a:pt x="547471" y="631659"/>
                </a:lnTo>
                <a:lnTo>
                  <a:pt x="545198" y="631637"/>
                </a:lnTo>
                <a:lnTo>
                  <a:pt x="533544" y="630815"/>
                </a:lnTo>
                <a:lnTo>
                  <a:pt x="520898" y="628988"/>
                </a:lnTo>
                <a:lnTo>
                  <a:pt x="507798" y="626399"/>
                </a:lnTo>
                <a:lnTo>
                  <a:pt x="494777" y="623293"/>
                </a:lnTo>
                <a:lnTo>
                  <a:pt x="482371" y="619912"/>
                </a:lnTo>
                <a:lnTo>
                  <a:pt x="463471" y="614125"/>
                </a:lnTo>
                <a:lnTo>
                  <a:pt x="450694" y="609783"/>
                </a:lnTo>
                <a:lnTo>
                  <a:pt x="445897" y="608050"/>
                </a:lnTo>
                <a:lnTo>
                  <a:pt x="441896" y="606539"/>
                </a:lnTo>
                <a:lnTo>
                  <a:pt x="437388" y="607593"/>
                </a:lnTo>
                <a:lnTo>
                  <a:pt x="434467" y="610692"/>
                </a:lnTo>
                <a:lnTo>
                  <a:pt x="108331" y="957541"/>
                </a:lnTo>
                <a:lnTo>
                  <a:pt x="106273" y="959180"/>
                </a:lnTo>
                <a:lnTo>
                  <a:pt x="102985" y="961600"/>
                </a:lnTo>
                <a:lnTo>
                  <a:pt x="93840" y="967533"/>
                </a:lnTo>
                <a:lnTo>
                  <a:pt x="81908" y="973739"/>
                </a:lnTo>
                <a:lnTo>
                  <a:pt x="68570" y="978582"/>
                </a:lnTo>
                <a:lnTo>
                  <a:pt x="55206" y="980427"/>
                </a:lnTo>
                <a:lnTo>
                  <a:pt x="46469" y="980325"/>
                </a:lnTo>
                <a:lnTo>
                  <a:pt x="39001" y="978001"/>
                </a:lnTo>
                <a:lnTo>
                  <a:pt x="31737" y="970876"/>
                </a:lnTo>
                <a:lnTo>
                  <a:pt x="23218" y="958114"/>
                </a:lnTo>
                <a:lnTo>
                  <a:pt x="21132" y="946226"/>
                </a:lnTo>
                <a:lnTo>
                  <a:pt x="21649" y="939559"/>
                </a:lnTo>
                <a:lnTo>
                  <a:pt x="25039" y="927341"/>
                </a:lnTo>
                <a:lnTo>
                  <a:pt x="30746" y="915280"/>
                </a:lnTo>
                <a:lnTo>
                  <a:pt x="37782" y="904227"/>
                </a:lnTo>
                <a:lnTo>
                  <a:pt x="41795" y="898550"/>
                </a:lnTo>
                <a:lnTo>
                  <a:pt x="45847" y="893686"/>
                </a:lnTo>
                <a:lnTo>
                  <a:pt x="49022" y="890130"/>
                </a:lnTo>
                <a:lnTo>
                  <a:pt x="49149" y="889990"/>
                </a:lnTo>
                <a:lnTo>
                  <a:pt x="48920" y="883259"/>
                </a:lnTo>
                <a:lnTo>
                  <a:pt x="49517" y="876960"/>
                </a:lnTo>
                <a:lnTo>
                  <a:pt x="50038" y="871474"/>
                </a:lnTo>
                <a:lnTo>
                  <a:pt x="50660" y="866063"/>
                </a:lnTo>
                <a:lnTo>
                  <a:pt x="47193" y="865060"/>
                </a:lnTo>
                <a:lnTo>
                  <a:pt x="32043" y="877438"/>
                </a:lnTo>
                <a:lnTo>
                  <a:pt x="20523" y="892022"/>
                </a:lnTo>
                <a:lnTo>
                  <a:pt x="10615" y="908072"/>
                </a:lnTo>
                <a:lnTo>
                  <a:pt x="1479" y="932613"/>
                </a:lnTo>
                <a:lnTo>
                  <a:pt x="0" y="946226"/>
                </a:lnTo>
                <a:lnTo>
                  <a:pt x="172" y="950916"/>
                </a:lnTo>
                <a:lnTo>
                  <a:pt x="8040" y="974831"/>
                </a:lnTo>
                <a:lnTo>
                  <a:pt x="19273" y="988162"/>
                </a:lnTo>
                <a:lnTo>
                  <a:pt x="42616" y="1000193"/>
                </a:lnTo>
                <a:lnTo>
                  <a:pt x="54762" y="1001547"/>
                </a:lnTo>
                <a:lnTo>
                  <a:pt x="55206" y="1001547"/>
                </a:lnTo>
                <a:lnTo>
                  <a:pt x="85652" y="995137"/>
                </a:lnTo>
                <a:lnTo>
                  <a:pt x="100229" y="988269"/>
                </a:lnTo>
                <a:lnTo>
                  <a:pt x="119396" y="975634"/>
                </a:lnTo>
                <a:lnTo>
                  <a:pt x="445135" y="630224"/>
                </a:lnTo>
                <a:lnTo>
                  <a:pt x="446831" y="630818"/>
                </a:lnTo>
                <a:lnTo>
                  <a:pt x="455145" y="633643"/>
                </a:lnTo>
                <a:lnTo>
                  <a:pt x="465613" y="637000"/>
                </a:lnTo>
                <a:lnTo>
                  <a:pt x="477770" y="640612"/>
                </a:lnTo>
                <a:lnTo>
                  <a:pt x="491145" y="644202"/>
                </a:lnTo>
                <a:lnTo>
                  <a:pt x="505271" y="647492"/>
                </a:lnTo>
                <a:lnTo>
                  <a:pt x="519680" y="650206"/>
                </a:lnTo>
                <a:lnTo>
                  <a:pt x="533903" y="652065"/>
                </a:lnTo>
                <a:lnTo>
                  <a:pt x="547471" y="652792"/>
                </a:lnTo>
                <a:lnTo>
                  <a:pt x="553179" y="652607"/>
                </a:lnTo>
                <a:lnTo>
                  <a:pt x="566443" y="650742"/>
                </a:lnTo>
                <a:lnTo>
                  <a:pt x="578260" y="645709"/>
                </a:lnTo>
                <a:lnTo>
                  <a:pt x="587527" y="636066"/>
                </a:lnTo>
                <a:lnTo>
                  <a:pt x="592609" y="620487"/>
                </a:lnTo>
                <a:lnTo>
                  <a:pt x="593547" y="607263"/>
                </a:lnTo>
                <a:lnTo>
                  <a:pt x="593157" y="597906"/>
                </a:lnTo>
                <a:lnTo>
                  <a:pt x="591653" y="584347"/>
                </a:lnTo>
                <a:lnTo>
                  <a:pt x="589200" y="570119"/>
                </a:lnTo>
                <a:lnTo>
                  <a:pt x="585987" y="555533"/>
                </a:lnTo>
                <a:lnTo>
                  <a:pt x="582202" y="540897"/>
                </a:lnTo>
                <a:lnTo>
                  <a:pt x="578035" y="526524"/>
                </a:lnTo>
                <a:lnTo>
                  <a:pt x="573675" y="512722"/>
                </a:lnTo>
                <a:lnTo>
                  <a:pt x="569311" y="499802"/>
                </a:lnTo>
                <a:lnTo>
                  <a:pt x="565132" y="4880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56146" y="5160287"/>
            <a:ext cx="825944" cy="1001547"/>
          </a:xfrm>
          <a:custGeom>
            <a:avLst/>
            <a:gdLst/>
            <a:ahLst/>
            <a:cxnLst/>
            <a:rect l="l" t="t" r="r" b="b"/>
            <a:pathLst>
              <a:path w="825944" h="1001547">
                <a:moveTo>
                  <a:pt x="16789" y="985799"/>
                </a:moveTo>
                <a:lnTo>
                  <a:pt x="8040" y="974831"/>
                </a:lnTo>
                <a:lnTo>
                  <a:pt x="2586" y="963017"/>
                </a:lnTo>
                <a:lnTo>
                  <a:pt x="172" y="950916"/>
                </a:lnTo>
                <a:lnTo>
                  <a:pt x="0" y="946226"/>
                </a:lnTo>
                <a:lnTo>
                  <a:pt x="1479" y="932613"/>
                </a:lnTo>
                <a:lnTo>
                  <a:pt x="5251" y="919844"/>
                </a:lnTo>
                <a:lnTo>
                  <a:pt x="10615" y="908072"/>
                </a:lnTo>
                <a:lnTo>
                  <a:pt x="16869" y="897447"/>
                </a:lnTo>
                <a:lnTo>
                  <a:pt x="20523" y="892022"/>
                </a:lnTo>
                <a:lnTo>
                  <a:pt x="32043" y="877438"/>
                </a:lnTo>
                <a:lnTo>
                  <a:pt x="39492" y="869495"/>
                </a:lnTo>
                <a:lnTo>
                  <a:pt x="43294" y="865873"/>
                </a:lnTo>
                <a:lnTo>
                  <a:pt x="47193" y="865060"/>
                </a:lnTo>
                <a:lnTo>
                  <a:pt x="50660" y="866063"/>
                </a:lnTo>
                <a:lnTo>
                  <a:pt x="50038" y="871474"/>
                </a:lnTo>
                <a:lnTo>
                  <a:pt x="49517" y="876960"/>
                </a:lnTo>
                <a:lnTo>
                  <a:pt x="48920" y="883259"/>
                </a:lnTo>
                <a:lnTo>
                  <a:pt x="49149" y="889990"/>
                </a:lnTo>
                <a:lnTo>
                  <a:pt x="49022" y="890130"/>
                </a:lnTo>
                <a:lnTo>
                  <a:pt x="37782" y="904227"/>
                </a:lnTo>
                <a:lnTo>
                  <a:pt x="25039" y="927341"/>
                </a:lnTo>
                <a:lnTo>
                  <a:pt x="21132" y="946226"/>
                </a:lnTo>
                <a:lnTo>
                  <a:pt x="23218" y="958114"/>
                </a:lnTo>
                <a:lnTo>
                  <a:pt x="31737" y="970876"/>
                </a:lnTo>
                <a:lnTo>
                  <a:pt x="46469" y="980325"/>
                </a:lnTo>
                <a:lnTo>
                  <a:pt x="55206" y="980427"/>
                </a:lnTo>
                <a:lnTo>
                  <a:pt x="68570" y="978582"/>
                </a:lnTo>
                <a:lnTo>
                  <a:pt x="81908" y="973739"/>
                </a:lnTo>
                <a:lnTo>
                  <a:pt x="102985" y="961600"/>
                </a:lnTo>
                <a:lnTo>
                  <a:pt x="434467" y="610692"/>
                </a:lnTo>
                <a:lnTo>
                  <a:pt x="437388" y="607593"/>
                </a:lnTo>
                <a:lnTo>
                  <a:pt x="441896" y="606539"/>
                </a:lnTo>
                <a:lnTo>
                  <a:pt x="445897" y="608050"/>
                </a:lnTo>
                <a:lnTo>
                  <a:pt x="450694" y="609783"/>
                </a:lnTo>
                <a:lnTo>
                  <a:pt x="463471" y="614125"/>
                </a:lnTo>
                <a:lnTo>
                  <a:pt x="481957" y="619793"/>
                </a:lnTo>
                <a:lnTo>
                  <a:pt x="494777" y="623293"/>
                </a:lnTo>
                <a:lnTo>
                  <a:pt x="507798" y="626399"/>
                </a:lnTo>
                <a:lnTo>
                  <a:pt x="520898" y="628988"/>
                </a:lnTo>
                <a:lnTo>
                  <a:pt x="533544" y="630815"/>
                </a:lnTo>
                <a:lnTo>
                  <a:pt x="545198" y="631637"/>
                </a:lnTo>
                <a:lnTo>
                  <a:pt x="547471" y="631659"/>
                </a:lnTo>
                <a:lnTo>
                  <a:pt x="561022" y="631837"/>
                </a:lnTo>
                <a:lnTo>
                  <a:pt x="568413" y="628091"/>
                </a:lnTo>
                <a:lnTo>
                  <a:pt x="569112" y="625690"/>
                </a:lnTo>
                <a:lnTo>
                  <a:pt x="570992" y="622503"/>
                </a:lnTo>
                <a:lnTo>
                  <a:pt x="572465" y="615911"/>
                </a:lnTo>
                <a:lnTo>
                  <a:pt x="572414" y="607263"/>
                </a:lnTo>
                <a:lnTo>
                  <a:pt x="571918" y="596793"/>
                </a:lnTo>
                <a:lnTo>
                  <a:pt x="570449" y="585141"/>
                </a:lnTo>
                <a:lnTo>
                  <a:pt x="568161" y="572627"/>
                </a:lnTo>
                <a:lnTo>
                  <a:pt x="565209" y="559574"/>
                </a:lnTo>
                <a:lnTo>
                  <a:pt x="561747" y="546301"/>
                </a:lnTo>
                <a:lnTo>
                  <a:pt x="557930" y="533132"/>
                </a:lnTo>
                <a:lnTo>
                  <a:pt x="553913" y="520387"/>
                </a:lnTo>
                <a:lnTo>
                  <a:pt x="546921" y="499895"/>
                </a:lnTo>
                <a:lnTo>
                  <a:pt x="541148" y="484187"/>
                </a:lnTo>
                <a:lnTo>
                  <a:pt x="536730" y="472796"/>
                </a:lnTo>
                <a:lnTo>
                  <a:pt x="534337" y="466886"/>
                </a:lnTo>
                <a:lnTo>
                  <a:pt x="534098" y="466318"/>
                </a:lnTo>
                <a:lnTo>
                  <a:pt x="532828" y="463257"/>
                </a:lnTo>
                <a:lnTo>
                  <a:pt x="533057" y="459752"/>
                </a:lnTo>
                <a:lnTo>
                  <a:pt x="534758" y="456882"/>
                </a:lnTo>
                <a:lnTo>
                  <a:pt x="643458" y="188214"/>
                </a:lnTo>
                <a:lnTo>
                  <a:pt x="807199" y="3848"/>
                </a:lnTo>
                <a:lnTo>
                  <a:pt x="811593" y="0"/>
                </a:lnTo>
                <a:lnTo>
                  <a:pt x="818273" y="469"/>
                </a:lnTo>
                <a:lnTo>
                  <a:pt x="822109" y="4851"/>
                </a:lnTo>
                <a:lnTo>
                  <a:pt x="825944" y="9245"/>
                </a:lnTo>
                <a:lnTo>
                  <a:pt x="825487" y="15913"/>
                </a:lnTo>
                <a:lnTo>
                  <a:pt x="821105" y="19761"/>
                </a:lnTo>
                <a:lnTo>
                  <a:pt x="660781" y="200406"/>
                </a:lnTo>
                <a:lnTo>
                  <a:pt x="555599" y="463143"/>
                </a:lnTo>
                <a:lnTo>
                  <a:pt x="558087" y="469434"/>
                </a:lnTo>
                <a:lnTo>
                  <a:pt x="561328" y="477848"/>
                </a:lnTo>
                <a:lnTo>
                  <a:pt x="565132" y="488074"/>
                </a:lnTo>
                <a:lnTo>
                  <a:pt x="569311" y="499802"/>
                </a:lnTo>
                <a:lnTo>
                  <a:pt x="573675" y="512722"/>
                </a:lnTo>
                <a:lnTo>
                  <a:pt x="578035" y="526524"/>
                </a:lnTo>
                <a:lnTo>
                  <a:pt x="582202" y="540897"/>
                </a:lnTo>
                <a:lnTo>
                  <a:pt x="585987" y="555533"/>
                </a:lnTo>
                <a:lnTo>
                  <a:pt x="589200" y="570119"/>
                </a:lnTo>
                <a:lnTo>
                  <a:pt x="591653" y="584347"/>
                </a:lnTo>
                <a:lnTo>
                  <a:pt x="593157" y="597906"/>
                </a:lnTo>
                <a:lnTo>
                  <a:pt x="593547" y="607263"/>
                </a:lnTo>
                <a:lnTo>
                  <a:pt x="592609" y="620487"/>
                </a:lnTo>
                <a:lnTo>
                  <a:pt x="589260" y="632525"/>
                </a:lnTo>
                <a:lnTo>
                  <a:pt x="578260" y="645709"/>
                </a:lnTo>
                <a:lnTo>
                  <a:pt x="566443" y="650742"/>
                </a:lnTo>
                <a:lnTo>
                  <a:pt x="553179" y="652607"/>
                </a:lnTo>
                <a:lnTo>
                  <a:pt x="547471" y="652792"/>
                </a:lnTo>
                <a:lnTo>
                  <a:pt x="533903" y="652065"/>
                </a:lnTo>
                <a:lnTo>
                  <a:pt x="519680" y="650206"/>
                </a:lnTo>
                <a:lnTo>
                  <a:pt x="505271" y="647492"/>
                </a:lnTo>
                <a:lnTo>
                  <a:pt x="491145" y="644202"/>
                </a:lnTo>
                <a:lnTo>
                  <a:pt x="477770" y="640612"/>
                </a:lnTo>
                <a:lnTo>
                  <a:pt x="465613" y="637000"/>
                </a:lnTo>
                <a:lnTo>
                  <a:pt x="455145" y="633643"/>
                </a:lnTo>
                <a:lnTo>
                  <a:pt x="446831" y="630818"/>
                </a:lnTo>
                <a:lnTo>
                  <a:pt x="445135" y="630224"/>
                </a:lnTo>
                <a:lnTo>
                  <a:pt x="123329" y="972464"/>
                </a:lnTo>
                <a:lnTo>
                  <a:pt x="119396" y="975634"/>
                </a:lnTo>
                <a:lnTo>
                  <a:pt x="111735" y="981200"/>
                </a:lnTo>
                <a:lnTo>
                  <a:pt x="100229" y="988269"/>
                </a:lnTo>
                <a:lnTo>
                  <a:pt x="85652" y="995137"/>
                </a:lnTo>
                <a:lnTo>
                  <a:pt x="68776" y="1000101"/>
                </a:lnTo>
                <a:lnTo>
                  <a:pt x="55206" y="1001547"/>
                </a:lnTo>
                <a:lnTo>
                  <a:pt x="54762" y="1001547"/>
                </a:lnTo>
                <a:lnTo>
                  <a:pt x="42616" y="1000193"/>
                </a:lnTo>
                <a:lnTo>
                  <a:pt x="30557" y="995865"/>
                </a:lnTo>
                <a:lnTo>
                  <a:pt x="19273" y="988162"/>
                </a:lnTo>
                <a:lnTo>
                  <a:pt x="16789" y="9857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95156" y="5137327"/>
            <a:ext cx="118097" cy="288671"/>
          </a:xfrm>
          <a:custGeom>
            <a:avLst/>
            <a:gdLst/>
            <a:ahLst/>
            <a:cxnLst/>
            <a:rect l="l" t="t" r="r" b="b"/>
            <a:pathLst>
              <a:path w="118097" h="288671">
                <a:moveTo>
                  <a:pt x="33248" y="118757"/>
                </a:moveTo>
                <a:lnTo>
                  <a:pt x="1168" y="275983"/>
                </a:lnTo>
                <a:lnTo>
                  <a:pt x="0" y="281698"/>
                </a:lnTo>
                <a:lnTo>
                  <a:pt x="3682" y="287286"/>
                </a:lnTo>
                <a:lnTo>
                  <a:pt x="9410" y="288455"/>
                </a:lnTo>
                <a:lnTo>
                  <a:pt x="11518" y="288671"/>
                </a:lnTo>
                <a:lnTo>
                  <a:pt x="16446" y="288671"/>
                </a:lnTo>
                <a:lnTo>
                  <a:pt x="20853" y="285216"/>
                </a:lnTo>
                <a:lnTo>
                  <a:pt x="21882" y="280225"/>
                </a:lnTo>
                <a:lnTo>
                  <a:pt x="53606" y="124688"/>
                </a:lnTo>
                <a:lnTo>
                  <a:pt x="115201" y="17322"/>
                </a:lnTo>
                <a:lnTo>
                  <a:pt x="118097" y="12268"/>
                </a:lnTo>
                <a:lnTo>
                  <a:pt x="116357" y="5803"/>
                </a:lnTo>
                <a:lnTo>
                  <a:pt x="111290" y="2908"/>
                </a:lnTo>
                <a:lnTo>
                  <a:pt x="106235" y="0"/>
                </a:lnTo>
                <a:lnTo>
                  <a:pt x="99771" y="1752"/>
                </a:lnTo>
                <a:lnTo>
                  <a:pt x="96875" y="6819"/>
                </a:lnTo>
                <a:lnTo>
                  <a:pt x="95059" y="9931"/>
                </a:lnTo>
                <a:lnTo>
                  <a:pt x="34429" y="115620"/>
                </a:lnTo>
                <a:lnTo>
                  <a:pt x="33248" y="11875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95156" y="5137327"/>
            <a:ext cx="118097" cy="288671"/>
          </a:xfrm>
          <a:custGeom>
            <a:avLst/>
            <a:gdLst/>
            <a:ahLst/>
            <a:cxnLst/>
            <a:rect l="l" t="t" r="r" b="b"/>
            <a:pathLst>
              <a:path w="118097" h="288671">
                <a:moveTo>
                  <a:pt x="9410" y="288455"/>
                </a:moveTo>
                <a:lnTo>
                  <a:pt x="3682" y="287286"/>
                </a:lnTo>
                <a:lnTo>
                  <a:pt x="0" y="281698"/>
                </a:lnTo>
                <a:lnTo>
                  <a:pt x="1168" y="275983"/>
                </a:lnTo>
                <a:lnTo>
                  <a:pt x="33248" y="118757"/>
                </a:lnTo>
                <a:lnTo>
                  <a:pt x="34429" y="115620"/>
                </a:lnTo>
                <a:lnTo>
                  <a:pt x="95059" y="9931"/>
                </a:lnTo>
                <a:lnTo>
                  <a:pt x="96875" y="6819"/>
                </a:lnTo>
                <a:lnTo>
                  <a:pt x="99771" y="1752"/>
                </a:lnTo>
                <a:lnTo>
                  <a:pt x="106235" y="0"/>
                </a:lnTo>
                <a:lnTo>
                  <a:pt x="111290" y="2908"/>
                </a:lnTo>
                <a:lnTo>
                  <a:pt x="116357" y="5803"/>
                </a:lnTo>
                <a:lnTo>
                  <a:pt x="118097" y="12268"/>
                </a:lnTo>
                <a:lnTo>
                  <a:pt x="115201" y="17322"/>
                </a:lnTo>
                <a:lnTo>
                  <a:pt x="53606" y="124688"/>
                </a:lnTo>
                <a:lnTo>
                  <a:pt x="21882" y="280225"/>
                </a:lnTo>
                <a:lnTo>
                  <a:pt x="20853" y="285216"/>
                </a:lnTo>
                <a:lnTo>
                  <a:pt x="16446" y="288671"/>
                </a:lnTo>
                <a:lnTo>
                  <a:pt x="11518" y="288671"/>
                </a:lnTo>
                <a:lnTo>
                  <a:pt x="10833" y="288671"/>
                </a:lnTo>
                <a:lnTo>
                  <a:pt x="10109" y="288607"/>
                </a:lnTo>
                <a:lnTo>
                  <a:pt x="9410" y="2884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039321" y="6019237"/>
            <a:ext cx="34680" cy="44653"/>
          </a:xfrm>
          <a:custGeom>
            <a:avLst/>
            <a:gdLst/>
            <a:ahLst/>
            <a:cxnLst/>
            <a:rect l="l" t="t" r="r" b="b"/>
            <a:pathLst>
              <a:path w="34680" h="44653">
                <a:moveTo>
                  <a:pt x="640" y="17487"/>
                </a:moveTo>
                <a:lnTo>
                  <a:pt x="0" y="31413"/>
                </a:lnTo>
                <a:lnTo>
                  <a:pt x="5660" y="41755"/>
                </a:lnTo>
                <a:lnTo>
                  <a:pt x="10877" y="44653"/>
                </a:lnTo>
                <a:lnTo>
                  <a:pt x="21731" y="43341"/>
                </a:lnTo>
                <a:lnTo>
                  <a:pt x="30799" y="34566"/>
                </a:lnTo>
                <a:lnTo>
                  <a:pt x="34041" y="27178"/>
                </a:lnTo>
                <a:lnTo>
                  <a:pt x="34680" y="13246"/>
                </a:lnTo>
                <a:lnTo>
                  <a:pt x="29025" y="2895"/>
                </a:lnTo>
                <a:lnTo>
                  <a:pt x="23818" y="0"/>
                </a:lnTo>
                <a:lnTo>
                  <a:pt x="12948" y="1322"/>
                </a:lnTo>
                <a:lnTo>
                  <a:pt x="3875" y="10103"/>
                </a:lnTo>
                <a:lnTo>
                  <a:pt x="640" y="174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039321" y="6019237"/>
            <a:ext cx="34680" cy="44653"/>
          </a:xfrm>
          <a:custGeom>
            <a:avLst/>
            <a:gdLst/>
            <a:ahLst/>
            <a:cxnLst/>
            <a:rect l="l" t="t" r="r" b="b"/>
            <a:pathLst>
              <a:path w="34680" h="44653">
                <a:moveTo>
                  <a:pt x="640" y="17487"/>
                </a:moveTo>
                <a:lnTo>
                  <a:pt x="0" y="31413"/>
                </a:lnTo>
                <a:lnTo>
                  <a:pt x="5660" y="41755"/>
                </a:lnTo>
                <a:lnTo>
                  <a:pt x="10877" y="44653"/>
                </a:lnTo>
                <a:lnTo>
                  <a:pt x="21731" y="43341"/>
                </a:lnTo>
                <a:lnTo>
                  <a:pt x="30799" y="34566"/>
                </a:lnTo>
                <a:lnTo>
                  <a:pt x="34041" y="27178"/>
                </a:lnTo>
                <a:lnTo>
                  <a:pt x="34680" y="13246"/>
                </a:lnTo>
                <a:lnTo>
                  <a:pt x="29025" y="2895"/>
                </a:lnTo>
                <a:lnTo>
                  <a:pt x="23818" y="0"/>
                </a:lnTo>
                <a:lnTo>
                  <a:pt x="12948" y="1322"/>
                </a:lnTo>
                <a:lnTo>
                  <a:pt x="3875" y="10103"/>
                </a:lnTo>
                <a:lnTo>
                  <a:pt x="640" y="174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753252" y="5355502"/>
            <a:ext cx="775106" cy="592480"/>
          </a:xfrm>
          <a:custGeom>
            <a:avLst/>
            <a:gdLst/>
            <a:ahLst/>
            <a:cxnLst/>
            <a:rect l="l" t="t" r="r" b="b"/>
            <a:pathLst>
              <a:path w="775106" h="592480">
                <a:moveTo>
                  <a:pt x="362369" y="0"/>
                </a:moveTo>
                <a:lnTo>
                  <a:pt x="0" y="477456"/>
                </a:lnTo>
                <a:lnTo>
                  <a:pt x="323443" y="592480"/>
                </a:lnTo>
                <a:lnTo>
                  <a:pt x="775106" y="90220"/>
                </a:lnTo>
                <a:lnTo>
                  <a:pt x="36236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753252" y="5355502"/>
            <a:ext cx="775106" cy="592480"/>
          </a:xfrm>
          <a:custGeom>
            <a:avLst/>
            <a:gdLst/>
            <a:ahLst/>
            <a:cxnLst/>
            <a:rect l="l" t="t" r="r" b="b"/>
            <a:pathLst>
              <a:path w="775106" h="592480">
                <a:moveTo>
                  <a:pt x="362369" y="0"/>
                </a:moveTo>
                <a:lnTo>
                  <a:pt x="775106" y="90220"/>
                </a:lnTo>
                <a:lnTo>
                  <a:pt x="323443" y="592480"/>
                </a:lnTo>
                <a:lnTo>
                  <a:pt x="0" y="477456"/>
                </a:lnTo>
                <a:lnTo>
                  <a:pt x="36236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115622" y="5355503"/>
            <a:ext cx="412737" cy="258813"/>
          </a:xfrm>
          <a:custGeom>
            <a:avLst/>
            <a:gdLst/>
            <a:ahLst/>
            <a:cxnLst/>
            <a:rect l="l" t="t" r="r" b="b"/>
            <a:pathLst>
              <a:path w="412737" h="258813">
                <a:moveTo>
                  <a:pt x="0" y="0"/>
                </a:moveTo>
                <a:lnTo>
                  <a:pt x="76149" y="217817"/>
                </a:lnTo>
                <a:lnTo>
                  <a:pt x="261137" y="258813"/>
                </a:lnTo>
                <a:lnTo>
                  <a:pt x="412737" y="9022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115622" y="5355503"/>
            <a:ext cx="412737" cy="258813"/>
          </a:xfrm>
          <a:custGeom>
            <a:avLst/>
            <a:gdLst/>
            <a:ahLst/>
            <a:cxnLst/>
            <a:rect l="l" t="t" r="r" b="b"/>
            <a:pathLst>
              <a:path w="412737" h="258813">
                <a:moveTo>
                  <a:pt x="0" y="0"/>
                </a:moveTo>
                <a:lnTo>
                  <a:pt x="76149" y="217817"/>
                </a:lnTo>
                <a:lnTo>
                  <a:pt x="261137" y="258813"/>
                </a:lnTo>
                <a:lnTo>
                  <a:pt x="412737" y="9022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53252" y="5355502"/>
            <a:ext cx="438518" cy="477456"/>
          </a:xfrm>
          <a:custGeom>
            <a:avLst/>
            <a:gdLst/>
            <a:ahLst/>
            <a:cxnLst/>
            <a:rect l="l" t="t" r="r" b="b"/>
            <a:pathLst>
              <a:path w="438518" h="477456">
                <a:moveTo>
                  <a:pt x="362369" y="0"/>
                </a:moveTo>
                <a:lnTo>
                  <a:pt x="0" y="477456"/>
                </a:lnTo>
                <a:lnTo>
                  <a:pt x="274866" y="417106"/>
                </a:lnTo>
                <a:lnTo>
                  <a:pt x="438518" y="217817"/>
                </a:lnTo>
                <a:lnTo>
                  <a:pt x="36236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53252" y="5355502"/>
            <a:ext cx="438518" cy="477456"/>
          </a:xfrm>
          <a:custGeom>
            <a:avLst/>
            <a:gdLst/>
            <a:ahLst/>
            <a:cxnLst/>
            <a:rect l="l" t="t" r="r" b="b"/>
            <a:pathLst>
              <a:path w="438518" h="477456">
                <a:moveTo>
                  <a:pt x="362369" y="0"/>
                </a:moveTo>
                <a:lnTo>
                  <a:pt x="438518" y="217817"/>
                </a:lnTo>
                <a:lnTo>
                  <a:pt x="274866" y="417106"/>
                </a:lnTo>
                <a:lnTo>
                  <a:pt x="0" y="477456"/>
                </a:lnTo>
                <a:lnTo>
                  <a:pt x="36236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28123" y="5573323"/>
            <a:ext cx="348627" cy="247281"/>
          </a:xfrm>
          <a:custGeom>
            <a:avLst/>
            <a:gdLst/>
            <a:ahLst/>
            <a:cxnLst/>
            <a:rect l="l" t="t" r="r" b="b"/>
            <a:pathLst>
              <a:path w="348627" h="247281">
                <a:moveTo>
                  <a:pt x="0" y="199288"/>
                </a:moveTo>
                <a:lnTo>
                  <a:pt x="163118" y="247281"/>
                </a:lnTo>
                <a:lnTo>
                  <a:pt x="348627" y="40982"/>
                </a:lnTo>
                <a:lnTo>
                  <a:pt x="163639" y="0"/>
                </a:lnTo>
                <a:lnTo>
                  <a:pt x="0" y="1992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028123" y="5573323"/>
            <a:ext cx="348627" cy="247281"/>
          </a:xfrm>
          <a:custGeom>
            <a:avLst/>
            <a:gdLst/>
            <a:ahLst/>
            <a:cxnLst/>
            <a:rect l="l" t="t" r="r" b="b"/>
            <a:pathLst>
              <a:path w="348627" h="247281">
                <a:moveTo>
                  <a:pt x="0" y="199288"/>
                </a:moveTo>
                <a:lnTo>
                  <a:pt x="163118" y="247281"/>
                </a:lnTo>
                <a:lnTo>
                  <a:pt x="348627" y="40982"/>
                </a:lnTo>
                <a:lnTo>
                  <a:pt x="163639" y="0"/>
                </a:lnTo>
                <a:lnTo>
                  <a:pt x="0" y="1992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076693" y="5445721"/>
            <a:ext cx="451662" cy="502259"/>
          </a:xfrm>
          <a:custGeom>
            <a:avLst/>
            <a:gdLst/>
            <a:ahLst/>
            <a:cxnLst/>
            <a:rect l="l" t="t" r="r" b="b"/>
            <a:pathLst>
              <a:path w="451662" h="502259">
                <a:moveTo>
                  <a:pt x="451662" y="0"/>
                </a:moveTo>
                <a:lnTo>
                  <a:pt x="0" y="502259"/>
                </a:lnTo>
                <a:lnTo>
                  <a:pt x="129514" y="415023"/>
                </a:lnTo>
                <a:lnTo>
                  <a:pt x="213918" y="325259"/>
                </a:lnTo>
                <a:lnTo>
                  <a:pt x="45166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076693" y="5445721"/>
            <a:ext cx="451662" cy="502259"/>
          </a:xfrm>
          <a:custGeom>
            <a:avLst/>
            <a:gdLst/>
            <a:ahLst/>
            <a:cxnLst/>
            <a:rect l="l" t="t" r="r" b="b"/>
            <a:pathLst>
              <a:path w="451662" h="502259">
                <a:moveTo>
                  <a:pt x="451662" y="0"/>
                </a:moveTo>
                <a:lnTo>
                  <a:pt x="213918" y="325259"/>
                </a:lnTo>
                <a:lnTo>
                  <a:pt x="129514" y="415023"/>
                </a:lnTo>
                <a:lnTo>
                  <a:pt x="0" y="502259"/>
                </a:lnTo>
                <a:lnTo>
                  <a:pt x="4516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912687" y="5358235"/>
            <a:ext cx="1370050" cy="1344650"/>
          </a:xfrm>
          <a:custGeom>
            <a:avLst/>
            <a:gdLst/>
            <a:ahLst/>
            <a:cxnLst/>
            <a:rect l="l" t="t" r="r" b="b"/>
            <a:pathLst>
              <a:path w="1370050" h="1344650">
                <a:moveTo>
                  <a:pt x="1272192" y="170326"/>
                </a:moveTo>
                <a:lnTo>
                  <a:pt x="1272192" y="92730"/>
                </a:lnTo>
                <a:lnTo>
                  <a:pt x="0" y="1298257"/>
                </a:lnTo>
                <a:lnTo>
                  <a:pt x="31013" y="1344650"/>
                </a:lnTo>
                <a:lnTo>
                  <a:pt x="1272192" y="170326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12687" y="5358235"/>
            <a:ext cx="1370050" cy="1344650"/>
          </a:xfrm>
          <a:custGeom>
            <a:avLst/>
            <a:gdLst/>
            <a:ahLst/>
            <a:cxnLst/>
            <a:rect l="l" t="t" r="r" b="b"/>
            <a:pathLst>
              <a:path w="1370050" h="1344650">
                <a:moveTo>
                  <a:pt x="1272192" y="92730"/>
                </a:moveTo>
                <a:lnTo>
                  <a:pt x="0" y="1298257"/>
                </a:lnTo>
                <a:lnTo>
                  <a:pt x="31013" y="1344650"/>
                </a:lnTo>
                <a:lnTo>
                  <a:pt x="1272192" y="1703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739220" y="5795746"/>
            <a:ext cx="106654" cy="68529"/>
          </a:xfrm>
          <a:custGeom>
            <a:avLst/>
            <a:gdLst/>
            <a:ahLst/>
            <a:cxnLst/>
            <a:rect l="l" t="t" r="r" b="b"/>
            <a:pathLst>
              <a:path w="106654" h="68529">
                <a:moveTo>
                  <a:pt x="0" y="44411"/>
                </a:moveTo>
                <a:lnTo>
                  <a:pt x="51333" y="68529"/>
                </a:lnTo>
                <a:lnTo>
                  <a:pt x="106654" y="17017"/>
                </a:lnTo>
                <a:lnTo>
                  <a:pt x="53708" y="0"/>
                </a:lnTo>
                <a:lnTo>
                  <a:pt x="0" y="44411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39220" y="5795746"/>
            <a:ext cx="106654" cy="68529"/>
          </a:xfrm>
          <a:custGeom>
            <a:avLst/>
            <a:gdLst/>
            <a:ahLst/>
            <a:cxnLst/>
            <a:rect l="l" t="t" r="r" b="b"/>
            <a:pathLst>
              <a:path w="106654" h="68529">
                <a:moveTo>
                  <a:pt x="0" y="44411"/>
                </a:moveTo>
                <a:lnTo>
                  <a:pt x="51333" y="68529"/>
                </a:lnTo>
                <a:lnTo>
                  <a:pt x="106654" y="17017"/>
                </a:lnTo>
                <a:lnTo>
                  <a:pt x="53708" y="0"/>
                </a:lnTo>
                <a:lnTo>
                  <a:pt x="0" y="444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790560" y="5812763"/>
            <a:ext cx="73012" cy="104597"/>
          </a:xfrm>
          <a:custGeom>
            <a:avLst/>
            <a:gdLst/>
            <a:ahLst/>
            <a:cxnLst/>
            <a:rect l="l" t="t" r="r" b="b"/>
            <a:pathLst>
              <a:path w="73012" h="104597">
                <a:moveTo>
                  <a:pt x="0" y="51511"/>
                </a:moveTo>
                <a:lnTo>
                  <a:pt x="21729" y="104597"/>
                </a:lnTo>
                <a:lnTo>
                  <a:pt x="73012" y="55283"/>
                </a:lnTo>
                <a:lnTo>
                  <a:pt x="55321" y="0"/>
                </a:lnTo>
                <a:lnTo>
                  <a:pt x="0" y="51511"/>
                </a:lnTo>
                <a:close/>
              </a:path>
            </a:pathLst>
          </a:custGeom>
          <a:solidFill>
            <a:srgbClr val="62798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790560" y="5812763"/>
            <a:ext cx="73012" cy="104597"/>
          </a:xfrm>
          <a:custGeom>
            <a:avLst/>
            <a:gdLst/>
            <a:ahLst/>
            <a:cxnLst/>
            <a:rect l="l" t="t" r="r" b="b"/>
            <a:pathLst>
              <a:path w="73012" h="104597">
                <a:moveTo>
                  <a:pt x="0" y="51511"/>
                </a:moveTo>
                <a:lnTo>
                  <a:pt x="21729" y="104597"/>
                </a:lnTo>
                <a:lnTo>
                  <a:pt x="73012" y="55283"/>
                </a:lnTo>
                <a:lnTo>
                  <a:pt x="55321" y="0"/>
                </a:lnTo>
                <a:lnTo>
                  <a:pt x="0" y="515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739221" y="5840158"/>
            <a:ext cx="73063" cy="77203"/>
          </a:xfrm>
          <a:custGeom>
            <a:avLst/>
            <a:gdLst/>
            <a:ahLst/>
            <a:cxnLst/>
            <a:rect l="l" t="t" r="r" b="b"/>
            <a:pathLst>
              <a:path w="73063" h="77203">
                <a:moveTo>
                  <a:pt x="0" y="0"/>
                </a:moveTo>
                <a:lnTo>
                  <a:pt x="28841" y="56934"/>
                </a:lnTo>
                <a:lnTo>
                  <a:pt x="73063" y="77203"/>
                </a:lnTo>
                <a:lnTo>
                  <a:pt x="51333" y="24117"/>
                </a:lnTo>
                <a:lnTo>
                  <a:pt x="0" y="0"/>
                </a:lnTo>
                <a:close/>
              </a:path>
            </a:pathLst>
          </a:custGeom>
          <a:solidFill>
            <a:srgbClr val="3E4E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39221" y="5840158"/>
            <a:ext cx="73063" cy="77203"/>
          </a:xfrm>
          <a:custGeom>
            <a:avLst/>
            <a:gdLst/>
            <a:ahLst/>
            <a:cxnLst/>
            <a:rect l="l" t="t" r="r" b="b"/>
            <a:pathLst>
              <a:path w="73063" h="77203">
                <a:moveTo>
                  <a:pt x="0" y="0"/>
                </a:moveTo>
                <a:lnTo>
                  <a:pt x="28841" y="56934"/>
                </a:lnTo>
                <a:lnTo>
                  <a:pt x="73063" y="77203"/>
                </a:lnTo>
                <a:lnTo>
                  <a:pt x="51333" y="2411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88665" y="5843578"/>
            <a:ext cx="106667" cy="68529"/>
          </a:xfrm>
          <a:custGeom>
            <a:avLst/>
            <a:gdLst/>
            <a:ahLst/>
            <a:cxnLst/>
            <a:rect l="l" t="t" r="r" b="b"/>
            <a:pathLst>
              <a:path w="106667" h="68529">
                <a:moveTo>
                  <a:pt x="0" y="44411"/>
                </a:moveTo>
                <a:lnTo>
                  <a:pt x="51333" y="68529"/>
                </a:lnTo>
                <a:lnTo>
                  <a:pt x="106667" y="17017"/>
                </a:lnTo>
                <a:lnTo>
                  <a:pt x="53708" y="0"/>
                </a:lnTo>
                <a:lnTo>
                  <a:pt x="0" y="44411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88665" y="5843578"/>
            <a:ext cx="106667" cy="68529"/>
          </a:xfrm>
          <a:custGeom>
            <a:avLst/>
            <a:gdLst/>
            <a:ahLst/>
            <a:cxnLst/>
            <a:rect l="l" t="t" r="r" b="b"/>
            <a:pathLst>
              <a:path w="106667" h="68529">
                <a:moveTo>
                  <a:pt x="0" y="44411"/>
                </a:moveTo>
                <a:lnTo>
                  <a:pt x="51333" y="68529"/>
                </a:lnTo>
                <a:lnTo>
                  <a:pt x="106667" y="17017"/>
                </a:lnTo>
                <a:lnTo>
                  <a:pt x="53708" y="0"/>
                </a:lnTo>
                <a:lnTo>
                  <a:pt x="0" y="444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740003" y="5860595"/>
            <a:ext cx="73012" cy="104597"/>
          </a:xfrm>
          <a:custGeom>
            <a:avLst/>
            <a:gdLst/>
            <a:ahLst/>
            <a:cxnLst/>
            <a:rect l="l" t="t" r="r" b="b"/>
            <a:pathLst>
              <a:path w="73012" h="104597">
                <a:moveTo>
                  <a:pt x="0" y="51511"/>
                </a:moveTo>
                <a:lnTo>
                  <a:pt x="21729" y="104597"/>
                </a:lnTo>
                <a:lnTo>
                  <a:pt x="73012" y="55283"/>
                </a:lnTo>
                <a:lnTo>
                  <a:pt x="55321" y="0"/>
                </a:lnTo>
                <a:lnTo>
                  <a:pt x="0" y="51511"/>
                </a:lnTo>
                <a:close/>
              </a:path>
            </a:pathLst>
          </a:custGeom>
          <a:solidFill>
            <a:srgbClr val="62798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740003" y="5860595"/>
            <a:ext cx="73012" cy="104597"/>
          </a:xfrm>
          <a:custGeom>
            <a:avLst/>
            <a:gdLst/>
            <a:ahLst/>
            <a:cxnLst/>
            <a:rect l="l" t="t" r="r" b="b"/>
            <a:pathLst>
              <a:path w="73012" h="104597">
                <a:moveTo>
                  <a:pt x="0" y="51511"/>
                </a:moveTo>
                <a:lnTo>
                  <a:pt x="21729" y="104597"/>
                </a:lnTo>
                <a:lnTo>
                  <a:pt x="73012" y="55283"/>
                </a:lnTo>
                <a:lnTo>
                  <a:pt x="55321" y="0"/>
                </a:lnTo>
                <a:lnTo>
                  <a:pt x="0" y="515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88665" y="5887990"/>
            <a:ext cx="73063" cy="77203"/>
          </a:xfrm>
          <a:custGeom>
            <a:avLst/>
            <a:gdLst/>
            <a:ahLst/>
            <a:cxnLst/>
            <a:rect l="l" t="t" r="r" b="b"/>
            <a:pathLst>
              <a:path w="73063" h="77203">
                <a:moveTo>
                  <a:pt x="0" y="0"/>
                </a:moveTo>
                <a:lnTo>
                  <a:pt x="28854" y="56934"/>
                </a:lnTo>
                <a:lnTo>
                  <a:pt x="73063" y="77203"/>
                </a:lnTo>
                <a:lnTo>
                  <a:pt x="51333" y="24117"/>
                </a:lnTo>
                <a:lnTo>
                  <a:pt x="0" y="0"/>
                </a:lnTo>
                <a:close/>
              </a:path>
            </a:pathLst>
          </a:custGeom>
          <a:solidFill>
            <a:srgbClr val="3E4E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688665" y="5887990"/>
            <a:ext cx="73063" cy="77203"/>
          </a:xfrm>
          <a:custGeom>
            <a:avLst/>
            <a:gdLst/>
            <a:ahLst/>
            <a:cxnLst/>
            <a:rect l="l" t="t" r="r" b="b"/>
            <a:pathLst>
              <a:path w="73063" h="77203">
                <a:moveTo>
                  <a:pt x="0" y="0"/>
                </a:moveTo>
                <a:lnTo>
                  <a:pt x="28854" y="56934"/>
                </a:lnTo>
                <a:lnTo>
                  <a:pt x="73063" y="77203"/>
                </a:lnTo>
                <a:lnTo>
                  <a:pt x="51333" y="2411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12680" y="5900706"/>
            <a:ext cx="827671" cy="755789"/>
          </a:xfrm>
          <a:custGeom>
            <a:avLst/>
            <a:gdLst/>
            <a:ahLst/>
            <a:cxnLst/>
            <a:rect l="l" t="t" r="r" b="b"/>
            <a:pathLst>
              <a:path w="827671" h="755789">
                <a:moveTo>
                  <a:pt x="117957" y="734339"/>
                </a:moveTo>
                <a:lnTo>
                  <a:pt x="827671" y="54686"/>
                </a:lnTo>
                <a:lnTo>
                  <a:pt x="803046" y="0"/>
                </a:lnTo>
                <a:lnTo>
                  <a:pt x="0" y="755789"/>
                </a:lnTo>
                <a:lnTo>
                  <a:pt x="117957" y="734339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12680" y="5900706"/>
            <a:ext cx="827671" cy="755789"/>
          </a:xfrm>
          <a:custGeom>
            <a:avLst/>
            <a:gdLst/>
            <a:ahLst/>
            <a:cxnLst/>
            <a:rect l="l" t="t" r="r" b="b"/>
            <a:pathLst>
              <a:path w="827671" h="755789">
                <a:moveTo>
                  <a:pt x="117957" y="734339"/>
                </a:moveTo>
                <a:lnTo>
                  <a:pt x="827671" y="54686"/>
                </a:lnTo>
                <a:lnTo>
                  <a:pt x="803046" y="0"/>
                </a:lnTo>
                <a:lnTo>
                  <a:pt x="0" y="755789"/>
                </a:lnTo>
                <a:lnTo>
                  <a:pt x="117957" y="7343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701016" y="5012348"/>
            <a:ext cx="581723" cy="576389"/>
          </a:xfrm>
          <a:custGeom>
            <a:avLst/>
            <a:gdLst/>
            <a:ahLst/>
            <a:cxnLst/>
            <a:rect l="l" t="t" r="r" b="b"/>
            <a:pathLst>
              <a:path w="581723" h="576389">
                <a:moveTo>
                  <a:pt x="483863" y="164004"/>
                </a:moveTo>
                <a:lnTo>
                  <a:pt x="483863" y="86435"/>
                </a:lnTo>
                <a:lnTo>
                  <a:pt x="453277" y="113452"/>
                </a:lnTo>
                <a:lnTo>
                  <a:pt x="419703" y="143110"/>
                </a:lnTo>
                <a:lnTo>
                  <a:pt x="383938" y="174702"/>
                </a:lnTo>
                <a:lnTo>
                  <a:pt x="346521" y="207754"/>
                </a:lnTo>
                <a:lnTo>
                  <a:pt x="307990" y="241789"/>
                </a:lnTo>
                <a:lnTo>
                  <a:pt x="268886" y="276332"/>
                </a:lnTo>
                <a:lnTo>
                  <a:pt x="229745" y="310907"/>
                </a:lnTo>
                <a:lnTo>
                  <a:pt x="191107" y="345038"/>
                </a:lnTo>
                <a:lnTo>
                  <a:pt x="153511" y="378249"/>
                </a:lnTo>
                <a:lnTo>
                  <a:pt x="117494" y="410064"/>
                </a:lnTo>
                <a:lnTo>
                  <a:pt x="83596" y="440008"/>
                </a:lnTo>
                <a:lnTo>
                  <a:pt x="52355" y="467605"/>
                </a:lnTo>
                <a:lnTo>
                  <a:pt x="24310" y="492379"/>
                </a:lnTo>
                <a:lnTo>
                  <a:pt x="0" y="513854"/>
                </a:lnTo>
                <a:lnTo>
                  <a:pt x="16230" y="576389"/>
                </a:lnTo>
                <a:lnTo>
                  <a:pt x="483863" y="164004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701016" y="5012348"/>
            <a:ext cx="581723" cy="576389"/>
          </a:xfrm>
          <a:custGeom>
            <a:avLst/>
            <a:gdLst/>
            <a:ahLst/>
            <a:cxnLst/>
            <a:rect l="l" t="t" r="r" b="b"/>
            <a:pathLst>
              <a:path w="581723" h="576389">
                <a:moveTo>
                  <a:pt x="16230" y="576389"/>
                </a:moveTo>
                <a:lnTo>
                  <a:pt x="483863" y="164004"/>
                </a:lnTo>
              </a:path>
              <a:path w="581723" h="576389">
                <a:moveTo>
                  <a:pt x="483863" y="86435"/>
                </a:moveTo>
                <a:lnTo>
                  <a:pt x="453277" y="113452"/>
                </a:lnTo>
                <a:lnTo>
                  <a:pt x="483863" y="86437"/>
                </a:lnTo>
              </a:path>
              <a:path w="581723" h="576389">
                <a:moveTo>
                  <a:pt x="453277" y="113452"/>
                </a:moveTo>
                <a:lnTo>
                  <a:pt x="419703" y="143110"/>
                </a:lnTo>
                <a:lnTo>
                  <a:pt x="453277" y="113454"/>
                </a:lnTo>
              </a:path>
              <a:path w="581723" h="576389">
                <a:moveTo>
                  <a:pt x="419703" y="143110"/>
                </a:moveTo>
                <a:lnTo>
                  <a:pt x="383938" y="174702"/>
                </a:lnTo>
                <a:lnTo>
                  <a:pt x="419703" y="143111"/>
                </a:lnTo>
              </a:path>
              <a:path w="581723" h="576389">
                <a:moveTo>
                  <a:pt x="383938" y="174702"/>
                </a:moveTo>
                <a:lnTo>
                  <a:pt x="346521" y="207754"/>
                </a:lnTo>
                <a:lnTo>
                  <a:pt x="383938" y="174704"/>
                </a:lnTo>
              </a:path>
              <a:path w="581723" h="576389">
                <a:moveTo>
                  <a:pt x="346521" y="207754"/>
                </a:moveTo>
                <a:lnTo>
                  <a:pt x="307990" y="241789"/>
                </a:lnTo>
                <a:lnTo>
                  <a:pt x="346521" y="207755"/>
                </a:lnTo>
              </a:path>
              <a:path w="581723" h="576389">
                <a:moveTo>
                  <a:pt x="307990" y="241789"/>
                </a:moveTo>
                <a:lnTo>
                  <a:pt x="268886" y="276332"/>
                </a:lnTo>
                <a:lnTo>
                  <a:pt x="307990" y="241791"/>
                </a:lnTo>
              </a:path>
              <a:path w="581723" h="576389">
                <a:moveTo>
                  <a:pt x="268886" y="276332"/>
                </a:moveTo>
                <a:lnTo>
                  <a:pt x="229745" y="310907"/>
                </a:lnTo>
                <a:lnTo>
                  <a:pt x="268886" y="276333"/>
                </a:lnTo>
              </a:path>
              <a:path w="581723" h="576389">
                <a:moveTo>
                  <a:pt x="229745" y="310907"/>
                </a:moveTo>
                <a:lnTo>
                  <a:pt x="191107" y="345038"/>
                </a:lnTo>
                <a:lnTo>
                  <a:pt x="229745" y="310908"/>
                </a:lnTo>
              </a:path>
              <a:path w="581723" h="576389">
                <a:moveTo>
                  <a:pt x="191107" y="345038"/>
                </a:moveTo>
                <a:lnTo>
                  <a:pt x="153511" y="378249"/>
                </a:lnTo>
                <a:lnTo>
                  <a:pt x="191107" y="345039"/>
                </a:lnTo>
              </a:path>
              <a:path w="581723" h="576389">
                <a:moveTo>
                  <a:pt x="153511" y="378249"/>
                </a:moveTo>
                <a:lnTo>
                  <a:pt x="117494" y="410064"/>
                </a:lnTo>
                <a:lnTo>
                  <a:pt x="153511" y="378250"/>
                </a:lnTo>
              </a:path>
              <a:path w="581723" h="576389">
                <a:moveTo>
                  <a:pt x="117494" y="410064"/>
                </a:moveTo>
                <a:lnTo>
                  <a:pt x="83596" y="440008"/>
                </a:lnTo>
                <a:lnTo>
                  <a:pt x="117494" y="410065"/>
                </a:lnTo>
              </a:path>
              <a:path w="581723" h="576389">
                <a:moveTo>
                  <a:pt x="83596" y="440008"/>
                </a:moveTo>
                <a:lnTo>
                  <a:pt x="52355" y="467605"/>
                </a:lnTo>
                <a:lnTo>
                  <a:pt x="83596" y="440009"/>
                </a:lnTo>
              </a:path>
              <a:path w="581723" h="576389">
                <a:moveTo>
                  <a:pt x="52355" y="467605"/>
                </a:moveTo>
                <a:lnTo>
                  <a:pt x="24310" y="492379"/>
                </a:lnTo>
                <a:lnTo>
                  <a:pt x="52355" y="467606"/>
                </a:lnTo>
              </a:path>
              <a:path w="581723" h="576389">
                <a:moveTo>
                  <a:pt x="24310" y="492379"/>
                </a:moveTo>
                <a:lnTo>
                  <a:pt x="0" y="513854"/>
                </a:lnTo>
                <a:lnTo>
                  <a:pt x="24310" y="4923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836907" y="5569656"/>
            <a:ext cx="832827" cy="768032"/>
          </a:xfrm>
          <a:custGeom>
            <a:avLst/>
            <a:gdLst/>
            <a:ahLst/>
            <a:cxnLst/>
            <a:rect l="l" t="t" r="r" b="b"/>
            <a:pathLst>
              <a:path w="832827" h="768032">
                <a:moveTo>
                  <a:pt x="814920" y="0"/>
                </a:moveTo>
                <a:lnTo>
                  <a:pt x="0" y="719886"/>
                </a:lnTo>
                <a:lnTo>
                  <a:pt x="31026" y="768032"/>
                </a:lnTo>
                <a:lnTo>
                  <a:pt x="832827" y="60972"/>
                </a:lnTo>
                <a:lnTo>
                  <a:pt x="814920" y="0"/>
                </a:lnTo>
                <a:close/>
              </a:path>
            </a:pathLst>
          </a:custGeom>
          <a:solidFill>
            <a:srgbClr val="5164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836907" y="5569656"/>
            <a:ext cx="832827" cy="768032"/>
          </a:xfrm>
          <a:custGeom>
            <a:avLst/>
            <a:gdLst/>
            <a:ahLst/>
            <a:cxnLst/>
            <a:rect l="l" t="t" r="r" b="b"/>
            <a:pathLst>
              <a:path w="832827" h="768032">
                <a:moveTo>
                  <a:pt x="814920" y="0"/>
                </a:moveTo>
                <a:lnTo>
                  <a:pt x="0" y="719886"/>
                </a:lnTo>
                <a:lnTo>
                  <a:pt x="31026" y="768032"/>
                </a:lnTo>
                <a:lnTo>
                  <a:pt x="832827" y="609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878845" y="6563447"/>
            <a:ext cx="131800" cy="91071"/>
          </a:xfrm>
          <a:custGeom>
            <a:avLst/>
            <a:gdLst/>
            <a:ahLst/>
            <a:cxnLst/>
            <a:rect l="l" t="t" r="r" b="b"/>
            <a:pathLst>
              <a:path w="131800" h="91071">
                <a:moveTo>
                  <a:pt x="0" y="61252"/>
                </a:moveTo>
                <a:lnTo>
                  <a:pt x="63436" y="91071"/>
                </a:lnTo>
                <a:lnTo>
                  <a:pt x="131800" y="27381"/>
                </a:lnTo>
                <a:lnTo>
                  <a:pt x="64947" y="0"/>
                </a:lnTo>
                <a:lnTo>
                  <a:pt x="0" y="61252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878845" y="6563447"/>
            <a:ext cx="131800" cy="91071"/>
          </a:xfrm>
          <a:custGeom>
            <a:avLst/>
            <a:gdLst/>
            <a:ahLst/>
            <a:cxnLst/>
            <a:rect l="l" t="t" r="r" b="b"/>
            <a:pathLst>
              <a:path w="131800" h="91071">
                <a:moveTo>
                  <a:pt x="0" y="61252"/>
                </a:moveTo>
                <a:lnTo>
                  <a:pt x="63436" y="91071"/>
                </a:lnTo>
                <a:lnTo>
                  <a:pt x="131800" y="27381"/>
                </a:lnTo>
                <a:lnTo>
                  <a:pt x="64947" y="0"/>
                </a:lnTo>
                <a:lnTo>
                  <a:pt x="0" y="61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942277" y="6590822"/>
            <a:ext cx="96189" cy="128206"/>
          </a:xfrm>
          <a:custGeom>
            <a:avLst/>
            <a:gdLst/>
            <a:ahLst/>
            <a:cxnLst/>
            <a:rect l="l" t="t" r="r" b="b"/>
            <a:pathLst>
              <a:path w="96189" h="128206">
                <a:moveTo>
                  <a:pt x="0" y="63690"/>
                </a:moveTo>
                <a:lnTo>
                  <a:pt x="27787" y="128206"/>
                </a:lnTo>
                <a:lnTo>
                  <a:pt x="96189" y="61569"/>
                </a:lnTo>
                <a:lnTo>
                  <a:pt x="68364" y="0"/>
                </a:lnTo>
                <a:lnTo>
                  <a:pt x="0" y="63690"/>
                </a:lnTo>
                <a:close/>
              </a:path>
            </a:pathLst>
          </a:custGeom>
          <a:solidFill>
            <a:srgbClr val="62798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42277" y="6590822"/>
            <a:ext cx="96189" cy="128206"/>
          </a:xfrm>
          <a:custGeom>
            <a:avLst/>
            <a:gdLst/>
            <a:ahLst/>
            <a:cxnLst/>
            <a:rect l="l" t="t" r="r" b="b"/>
            <a:pathLst>
              <a:path w="96189" h="128206">
                <a:moveTo>
                  <a:pt x="0" y="63690"/>
                </a:moveTo>
                <a:lnTo>
                  <a:pt x="27787" y="128206"/>
                </a:lnTo>
                <a:lnTo>
                  <a:pt x="96189" y="61569"/>
                </a:lnTo>
                <a:lnTo>
                  <a:pt x="68364" y="0"/>
                </a:lnTo>
                <a:lnTo>
                  <a:pt x="0" y="636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878845" y="6624699"/>
            <a:ext cx="91224" cy="94335"/>
          </a:xfrm>
          <a:custGeom>
            <a:avLst/>
            <a:gdLst/>
            <a:ahLst/>
            <a:cxnLst/>
            <a:rect l="l" t="t" r="r" b="b"/>
            <a:pathLst>
              <a:path w="91224" h="94335">
                <a:moveTo>
                  <a:pt x="0" y="0"/>
                </a:moveTo>
                <a:lnTo>
                  <a:pt x="31889" y="66598"/>
                </a:lnTo>
                <a:lnTo>
                  <a:pt x="91224" y="94335"/>
                </a:lnTo>
                <a:lnTo>
                  <a:pt x="63436" y="29819"/>
                </a:lnTo>
                <a:lnTo>
                  <a:pt x="0" y="0"/>
                </a:lnTo>
                <a:close/>
              </a:path>
            </a:pathLst>
          </a:custGeom>
          <a:solidFill>
            <a:srgbClr val="3E4E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878845" y="6624699"/>
            <a:ext cx="91224" cy="94335"/>
          </a:xfrm>
          <a:custGeom>
            <a:avLst/>
            <a:gdLst/>
            <a:ahLst/>
            <a:cxnLst/>
            <a:rect l="l" t="t" r="r" b="b"/>
            <a:pathLst>
              <a:path w="91224" h="94335">
                <a:moveTo>
                  <a:pt x="0" y="0"/>
                </a:moveTo>
                <a:lnTo>
                  <a:pt x="31889" y="66598"/>
                </a:lnTo>
                <a:lnTo>
                  <a:pt x="91224" y="94335"/>
                </a:lnTo>
                <a:lnTo>
                  <a:pt x="63436" y="2981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737230" y="5336016"/>
            <a:ext cx="1013193" cy="1286357"/>
          </a:xfrm>
          <a:custGeom>
            <a:avLst/>
            <a:gdLst/>
            <a:ahLst/>
            <a:cxnLst/>
            <a:rect l="l" t="t" r="r" b="b"/>
            <a:pathLst>
              <a:path w="1013193" h="1286357">
                <a:moveTo>
                  <a:pt x="1" y="704810"/>
                </a:moveTo>
                <a:lnTo>
                  <a:pt x="1707" y="729080"/>
                </a:lnTo>
                <a:lnTo>
                  <a:pt x="6696" y="754448"/>
                </a:lnTo>
                <a:lnTo>
                  <a:pt x="189953" y="1274610"/>
                </a:lnTo>
                <a:lnTo>
                  <a:pt x="192506" y="1281849"/>
                </a:lnTo>
                <a:lnTo>
                  <a:pt x="199313" y="1286357"/>
                </a:lnTo>
                <a:lnTo>
                  <a:pt x="208508" y="1286357"/>
                </a:lnTo>
                <a:lnTo>
                  <a:pt x="212432" y="1285354"/>
                </a:lnTo>
                <a:lnTo>
                  <a:pt x="215125" y="1284139"/>
                </a:lnTo>
                <a:lnTo>
                  <a:pt x="223002" y="1275046"/>
                </a:lnTo>
                <a:lnTo>
                  <a:pt x="223164" y="1262849"/>
                </a:lnTo>
                <a:lnTo>
                  <a:pt x="43941" y="756564"/>
                </a:lnTo>
                <a:lnTo>
                  <a:pt x="43042" y="753657"/>
                </a:lnTo>
                <a:lnTo>
                  <a:pt x="39522" y="740382"/>
                </a:lnTo>
                <a:lnTo>
                  <a:pt x="37084" y="727646"/>
                </a:lnTo>
                <a:lnTo>
                  <a:pt x="35662" y="715444"/>
                </a:lnTo>
                <a:lnTo>
                  <a:pt x="35191" y="703770"/>
                </a:lnTo>
                <a:lnTo>
                  <a:pt x="35236" y="700597"/>
                </a:lnTo>
                <a:lnTo>
                  <a:pt x="38752" y="672796"/>
                </a:lnTo>
                <a:lnTo>
                  <a:pt x="47420" y="648069"/>
                </a:lnTo>
                <a:lnTo>
                  <a:pt x="60595" y="626313"/>
                </a:lnTo>
                <a:lnTo>
                  <a:pt x="77634" y="607430"/>
                </a:lnTo>
                <a:lnTo>
                  <a:pt x="769175" y="55016"/>
                </a:lnTo>
                <a:lnTo>
                  <a:pt x="775616" y="49803"/>
                </a:lnTo>
                <a:lnTo>
                  <a:pt x="789041" y="40963"/>
                </a:lnTo>
                <a:lnTo>
                  <a:pt x="799717" y="36428"/>
                </a:lnTo>
                <a:lnTo>
                  <a:pt x="807669" y="35217"/>
                </a:lnTo>
                <a:lnTo>
                  <a:pt x="811277" y="35530"/>
                </a:lnTo>
                <a:lnTo>
                  <a:pt x="832446" y="51904"/>
                </a:lnTo>
                <a:lnTo>
                  <a:pt x="842070" y="67782"/>
                </a:lnTo>
                <a:lnTo>
                  <a:pt x="852999" y="91959"/>
                </a:lnTo>
                <a:lnTo>
                  <a:pt x="979296" y="534949"/>
                </a:lnTo>
                <a:lnTo>
                  <a:pt x="980153" y="537333"/>
                </a:lnTo>
                <a:lnTo>
                  <a:pt x="1013193" y="525411"/>
                </a:lnTo>
                <a:lnTo>
                  <a:pt x="891984" y="95503"/>
                </a:lnTo>
                <a:lnTo>
                  <a:pt x="878966" y="63109"/>
                </a:lnTo>
                <a:lnTo>
                  <a:pt x="860932" y="31203"/>
                </a:lnTo>
                <a:lnTo>
                  <a:pt x="833507" y="6336"/>
                </a:lnTo>
                <a:lnTo>
                  <a:pt x="807669" y="0"/>
                </a:lnTo>
                <a:lnTo>
                  <a:pt x="804582" y="95"/>
                </a:lnTo>
                <a:lnTo>
                  <a:pt x="770301" y="11047"/>
                </a:lnTo>
                <a:lnTo>
                  <a:pt x="65544" y="571423"/>
                </a:lnTo>
                <a:lnTo>
                  <a:pt x="33492" y="603748"/>
                </a:lnTo>
                <a:lnTo>
                  <a:pt x="13857" y="636869"/>
                </a:lnTo>
                <a:lnTo>
                  <a:pt x="2308" y="675355"/>
                </a:lnTo>
                <a:lnTo>
                  <a:pt x="0" y="703770"/>
                </a:lnTo>
                <a:lnTo>
                  <a:pt x="1" y="704810"/>
                </a:lnTo>
                <a:close/>
              </a:path>
            </a:pathLst>
          </a:custGeom>
          <a:solidFill>
            <a:srgbClr val="738D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37230" y="5336016"/>
            <a:ext cx="1013193" cy="1286357"/>
          </a:xfrm>
          <a:custGeom>
            <a:avLst/>
            <a:gdLst/>
            <a:ahLst/>
            <a:cxnLst/>
            <a:rect l="l" t="t" r="r" b="b"/>
            <a:pathLst>
              <a:path w="1013193" h="1286357">
                <a:moveTo>
                  <a:pt x="189953" y="1274610"/>
                </a:moveTo>
                <a:lnTo>
                  <a:pt x="10642" y="768070"/>
                </a:lnTo>
                <a:lnTo>
                  <a:pt x="1707" y="729080"/>
                </a:lnTo>
                <a:lnTo>
                  <a:pt x="0" y="703770"/>
                </a:lnTo>
                <a:lnTo>
                  <a:pt x="570" y="689298"/>
                </a:lnTo>
                <a:lnTo>
                  <a:pt x="9019" y="649124"/>
                </a:lnTo>
                <a:lnTo>
                  <a:pt x="26161" y="614165"/>
                </a:lnTo>
                <a:lnTo>
                  <a:pt x="59393" y="576443"/>
                </a:lnTo>
                <a:lnTo>
                  <a:pt x="746798" y="27812"/>
                </a:lnTo>
                <a:lnTo>
                  <a:pt x="781778" y="5433"/>
                </a:lnTo>
                <a:lnTo>
                  <a:pt x="807669" y="0"/>
                </a:lnTo>
                <a:lnTo>
                  <a:pt x="821251" y="1658"/>
                </a:lnTo>
                <a:lnTo>
                  <a:pt x="853880" y="22402"/>
                </a:lnTo>
                <a:lnTo>
                  <a:pt x="878966" y="63109"/>
                </a:lnTo>
                <a:lnTo>
                  <a:pt x="1013193" y="525411"/>
                </a:lnTo>
                <a:lnTo>
                  <a:pt x="1012147" y="537715"/>
                </a:lnTo>
                <a:lnTo>
                  <a:pt x="858278" y="105740"/>
                </a:lnTo>
                <a:lnTo>
                  <a:pt x="852999" y="91959"/>
                </a:lnTo>
                <a:lnTo>
                  <a:pt x="847592" y="79229"/>
                </a:lnTo>
                <a:lnTo>
                  <a:pt x="842070" y="67782"/>
                </a:lnTo>
                <a:lnTo>
                  <a:pt x="836446" y="57848"/>
                </a:lnTo>
                <a:lnTo>
                  <a:pt x="832446" y="51904"/>
                </a:lnTo>
                <a:lnTo>
                  <a:pt x="821378" y="40124"/>
                </a:lnTo>
                <a:lnTo>
                  <a:pt x="811277" y="35530"/>
                </a:lnTo>
                <a:lnTo>
                  <a:pt x="807669" y="35217"/>
                </a:lnTo>
                <a:lnTo>
                  <a:pt x="799717" y="36428"/>
                </a:lnTo>
                <a:lnTo>
                  <a:pt x="789041" y="40963"/>
                </a:lnTo>
                <a:lnTo>
                  <a:pt x="775616" y="49803"/>
                </a:lnTo>
                <a:lnTo>
                  <a:pt x="769175" y="55016"/>
                </a:lnTo>
                <a:lnTo>
                  <a:pt x="87401" y="599033"/>
                </a:lnTo>
                <a:lnTo>
                  <a:pt x="68672" y="616519"/>
                </a:lnTo>
                <a:lnTo>
                  <a:pt x="53484" y="636826"/>
                </a:lnTo>
                <a:lnTo>
                  <a:pt x="42482" y="660055"/>
                </a:lnTo>
                <a:lnTo>
                  <a:pt x="36309" y="686306"/>
                </a:lnTo>
                <a:lnTo>
                  <a:pt x="35191" y="703770"/>
                </a:lnTo>
                <a:lnTo>
                  <a:pt x="35662" y="715444"/>
                </a:lnTo>
                <a:lnTo>
                  <a:pt x="39522" y="740382"/>
                </a:lnTo>
                <a:lnTo>
                  <a:pt x="223164" y="1262849"/>
                </a:lnTo>
                <a:lnTo>
                  <a:pt x="223002" y="1275046"/>
                </a:lnTo>
                <a:lnTo>
                  <a:pt x="215125" y="1284139"/>
                </a:lnTo>
                <a:lnTo>
                  <a:pt x="212432" y="1285354"/>
                </a:lnTo>
                <a:lnTo>
                  <a:pt x="210489" y="1286040"/>
                </a:lnTo>
                <a:lnTo>
                  <a:pt x="208508" y="1286357"/>
                </a:lnTo>
                <a:lnTo>
                  <a:pt x="206565" y="1286357"/>
                </a:lnTo>
                <a:lnTo>
                  <a:pt x="199313" y="1286357"/>
                </a:lnTo>
                <a:lnTo>
                  <a:pt x="192506" y="1281849"/>
                </a:lnTo>
                <a:lnTo>
                  <a:pt x="189953" y="12746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639401" y="4788400"/>
            <a:ext cx="643280" cy="1052957"/>
          </a:xfrm>
          <a:custGeom>
            <a:avLst/>
            <a:gdLst/>
            <a:ahLst/>
            <a:cxnLst/>
            <a:rect l="l" t="t" r="r" b="b"/>
            <a:pathLst>
              <a:path w="643280" h="1052956">
                <a:moveTo>
                  <a:pt x="141770" y="1052779"/>
                </a:moveTo>
                <a:lnTo>
                  <a:pt x="143230" y="1052410"/>
                </a:lnTo>
                <a:lnTo>
                  <a:pt x="153415" y="1045261"/>
                </a:lnTo>
                <a:lnTo>
                  <a:pt x="156359" y="1033298"/>
                </a:lnTo>
                <a:lnTo>
                  <a:pt x="155930" y="1030986"/>
                </a:lnTo>
                <a:lnTo>
                  <a:pt x="48018" y="608596"/>
                </a:lnTo>
                <a:lnTo>
                  <a:pt x="47523" y="607021"/>
                </a:lnTo>
                <a:lnTo>
                  <a:pt x="43305" y="594068"/>
                </a:lnTo>
                <a:lnTo>
                  <a:pt x="39987" y="581274"/>
                </a:lnTo>
                <a:lnTo>
                  <a:pt x="37553" y="568687"/>
                </a:lnTo>
                <a:lnTo>
                  <a:pt x="35986" y="556354"/>
                </a:lnTo>
                <a:lnTo>
                  <a:pt x="35269" y="544323"/>
                </a:lnTo>
                <a:lnTo>
                  <a:pt x="35217" y="540118"/>
                </a:lnTo>
                <a:lnTo>
                  <a:pt x="35896" y="525480"/>
                </a:lnTo>
                <a:lnTo>
                  <a:pt x="41037" y="498357"/>
                </a:lnTo>
                <a:lnTo>
                  <a:pt x="51050" y="474466"/>
                </a:lnTo>
                <a:lnTo>
                  <a:pt x="65732" y="454243"/>
                </a:lnTo>
                <a:lnTo>
                  <a:pt x="79717" y="441718"/>
                </a:lnTo>
                <a:lnTo>
                  <a:pt x="545477" y="87591"/>
                </a:lnTo>
                <a:lnTo>
                  <a:pt x="545477" y="43357"/>
                </a:lnTo>
                <a:lnTo>
                  <a:pt x="58572" y="413562"/>
                </a:lnTo>
                <a:lnTo>
                  <a:pt x="39263" y="430946"/>
                </a:lnTo>
                <a:lnTo>
                  <a:pt x="23759" y="451421"/>
                </a:lnTo>
                <a:lnTo>
                  <a:pt x="12096" y="474493"/>
                </a:lnTo>
                <a:lnTo>
                  <a:pt x="4314" y="499665"/>
                </a:lnTo>
                <a:lnTo>
                  <a:pt x="450" y="526439"/>
                </a:lnTo>
                <a:lnTo>
                  <a:pt x="0" y="540118"/>
                </a:lnTo>
                <a:lnTo>
                  <a:pt x="360" y="552297"/>
                </a:lnTo>
                <a:lnTo>
                  <a:pt x="3252" y="577111"/>
                </a:lnTo>
                <a:lnTo>
                  <a:pt x="9044" y="602347"/>
                </a:lnTo>
                <a:lnTo>
                  <a:pt x="14071" y="618032"/>
                </a:lnTo>
                <a:lnTo>
                  <a:pt x="121792" y="1039698"/>
                </a:lnTo>
                <a:lnTo>
                  <a:pt x="123837" y="1047661"/>
                </a:lnTo>
                <a:lnTo>
                  <a:pt x="130987" y="1052957"/>
                </a:lnTo>
                <a:lnTo>
                  <a:pt x="138861" y="1052957"/>
                </a:lnTo>
                <a:lnTo>
                  <a:pt x="141770" y="1052779"/>
                </a:lnTo>
                <a:close/>
              </a:path>
            </a:pathLst>
          </a:custGeom>
          <a:solidFill>
            <a:srgbClr val="738D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639401" y="4788400"/>
            <a:ext cx="643280" cy="1052957"/>
          </a:xfrm>
          <a:custGeom>
            <a:avLst/>
            <a:gdLst/>
            <a:ahLst/>
            <a:cxnLst/>
            <a:rect l="l" t="t" r="r" b="b"/>
            <a:pathLst>
              <a:path w="643280" h="1052956">
                <a:moveTo>
                  <a:pt x="545477" y="43357"/>
                </a:moveTo>
                <a:lnTo>
                  <a:pt x="58572" y="413562"/>
                </a:lnTo>
                <a:lnTo>
                  <a:pt x="39263" y="430946"/>
                </a:lnTo>
                <a:lnTo>
                  <a:pt x="23759" y="451421"/>
                </a:lnTo>
                <a:lnTo>
                  <a:pt x="12096" y="474493"/>
                </a:lnTo>
                <a:lnTo>
                  <a:pt x="4314" y="499665"/>
                </a:lnTo>
                <a:lnTo>
                  <a:pt x="450" y="526439"/>
                </a:lnTo>
                <a:lnTo>
                  <a:pt x="0" y="540118"/>
                </a:lnTo>
                <a:lnTo>
                  <a:pt x="360" y="552297"/>
                </a:lnTo>
                <a:lnTo>
                  <a:pt x="3252" y="577111"/>
                </a:lnTo>
                <a:lnTo>
                  <a:pt x="9044" y="602347"/>
                </a:lnTo>
                <a:lnTo>
                  <a:pt x="14071" y="618032"/>
                </a:lnTo>
                <a:lnTo>
                  <a:pt x="121792" y="1039698"/>
                </a:lnTo>
                <a:lnTo>
                  <a:pt x="123837" y="1047661"/>
                </a:lnTo>
                <a:lnTo>
                  <a:pt x="130987" y="1052957"/>
                </a:lnTo>
                <a:lnTo>
                  <a:pt x="138861" y="1052957"/>
                </a:lnTo>
              </a:path>
              <a:path w="643280" h="1052956">
                <a:moveTo>
                  <a:pt x="141770" y="1052779"/>
                </a:moveTo>
                <a:lnTo>
                  <a:pt x="143230" y="1052410"/>
                </a:lnTo>
                <a:lnTo>
                  <a:pt x="153415" y="1045261"/>
                </a:lnTo>
                <a:lnTo>
                  <a:pt x="156359" y="1033298"/>
                </a:lnTo>
                <a:lnTo>
                  <a:pt x="155930" y="1030986"/>
                </a:lnTo>
                <a:lnTo>
                  <a:pt x="153674" y="1022154"/>
                </a:lnTo>
              </a:path>
              <a:path w="643280" h="1052956">
                <a:moveTo>
                  <a:pt x="138861" y="1052957"/>
                </a:moveTo>
                <a:lnTo>
                  <a:pt x="140309" y="1052957"/>
                </a:lnTo>
                <a:lnTo>
                  <a:pt x="141770" y="1052779"/>
                </a:lnTo>
              </a:path>
              <a:path w="643280" h="1052956">
                <a:moveTo>
                  <a:pt x="545477" y="87591"/>
                </a:moveTo>
                <a:lnTo>
                  <a:pt x="79717" y="441718"/>
                </a:lnTo>
                <a:lnTo>
                  <a:pt x="65732" y="454243"/>
                </a:lnTo>
                <a:lnTo>
                  <a:pt x="51050" y="474466"/>
                </a:lnTo>
                <a:lnTo>
                  <a:pt x="41037" y="498357"/>
                </a:lnTo>
                <a:lnTo>
                  <a:pt x="35896" y="525480"/>
                </a:lnTo>
                <a:lnTo>
                  <a:pt x="35217" y="540118"/>
                </a:lnTo>
                <a:lnTo>
                  <a:pt x="35269" y="544323"/>
                </a:lnTo>
                <a:lnTo>
                  <a:pt x="37553" y="568687"/>
                </a:lnTo>
                <a:lnTo>
                  <a:pt x="43305" y="594068"/>
                </a:lnTo>
                <a:lnTo>
                  <a:pt x="47523" y="607021"/>
                </a:lnTo>
                <a:lnTo>
                  <a:pt x="48018" y="608596"/>
                </a:lnTo>
                <a:lnTo>
                  <a:pt x="153674" y="10221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010328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3021565" y="3882723"/>
            <a:ext cx="1990598" cy="28655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3021565" y="6748272"/>
            <a:ext cx="1713382" cy="2778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4734948" y="6748272"/>
            <a:ext cx="277215" cy="2778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5181581" y="3882717"/>
            <a:ext cx="1990598" cy="28655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5181581" y="6748272"/>
            <a:ext cx="1713306" cy="2778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6894888" y="6748272"/>
            <a:ext cx="277291" cy="2778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5614752" y="1527823"/>
            <a:ext cx="437502" cy="6465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3454736" y="1527823"/>
            <a:ext cx="437502" cy="6465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5574577" y="1417587"/>
            <a:ext cx="23971" cy="1001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6800228" y="1349841"/>
            <a:ext cx="150395" cy="1391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5246669" y="1164843"/>
            <a:ext cx="112483" cy="22147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6644427" y="1043069"/>
            <a:ext cx="37433" cy="1061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35"/>
              </a:spcBef>
            </a:pPr>
            <a:endParaRPr sz="800"/>
          </a:p>
        </p:txBody>
      </p:sp>
      <p:sp>
        <p:nvSpPr>
          <p:cNvPr id="25" name="object 25"/>
          <p:cNvSpPr txBox="1"/>
          <p:nvPr/>
        </p:nvSpPr>
        <p:spPr>
          <a:xfrm>
            <a:off x="4123911" y="1043069"/>
            <a:ext cx="37426" cy="1061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35"/>
              </a:spcBef>
            </a:pPr>
            <a:endParaRPr sz="800"/>
          </a:p>
        </p:txBody>
      </p:sp>
      <p:sp>
        <p:nvSpPr>
          <p:cNvPr id="24" name="object 24"/>
          <p:cNvSpPr txBox="1"/>
          <p:nvPr/>
        </p:nvSpPr>
        <p:spPr>
          <a:xfrm>
            <a:off x="5181581" y="282317"/>
            <a:ext cx="1990598" cy="286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5181581" y="3148037"/>
            <a:ext cx="1713306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6894888" y="3148037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3021566" y="282317"/>
            <a:ext cx="1635871" cy="3143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4657436" y="282318"/>
            <a:ext cx="367426" cy="51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4892720" y="282318"/>
            <a:ext cx="119443" cy="548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4892720" y="337160"/>
            <a:ext cx="119443" cy="211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4892720" y="548889"/>
            <a:ext cx="119443" cy="726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5012163" y="614899"/>
            <a:ext cx="12700" cy="521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5012163" y="667085"/>
            <a:ext cx="12700" cy="4685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4657436" y="795668"/>
            <a:ext cx="235282" cy="420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4657436" y="837742"/>
            <a:ext cx="235282" cy="424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4657436" y="880238"/>
            <a:ext cx="235282" cy="472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4657436" y="927469"/>
            <a:ext cx="235282" cy="57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4657436" y="984681"/>
            <a:ext cx="235282" cy="55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4657436" y="1040283"/>
            <a:ext cx="235282" cy="562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4657436" y="1096517"/>
            <a:ext cx="235282" cy="522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4657436" y="1148817"/>
            <a:ext cx="235282" cy="1999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012163" y="1135664"/>
            <a:ext cx="12700" cy="52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5012163" y="1188402"/>
            <a:ext cx="12700" cy="22496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892720" y="1275449"/>
            <a:ext cx="119443" cy="1872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657436" y="3148037"/>
            <a:ext cx="77510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48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198" name="Immagine 1197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446D04A2-45CE-F4FE-1625-08A02B97406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object 933"/>
          <p:cNvSpPr/>
          <p:nvPr/>
        </p:nvSpPr>
        <p:spPr>
          <a:xfrm>
            <a:off x="5060868" y="3870134"/>
            <a:ext cx="2015921" cy="3164268"/>
          </a:xfrm>
          <a:custGeom>
            <a:avLst/>
            <a:gdLst/>
            <a:ahLst/>
            <a:cxnLst/>
            <a:rect l="l" t="t" r="r" b="b"/>
            <a:pathLst>
              <a:path w="2015921" h="3164268">
                <a:moveTo>
                  <a:pt x="0" y="3164268"/>
                </a:moveTo>
                <a:lnTo>
                  <a:pt x="2015921" y="3164268"/>
                </a:lnTo>
                <a:lnTo>
                  <a:pt x="2015921" y="0"/>
                </a:lnTo>
                <a:lnTo>
                  <a:pt x="0" y="0"/>
                </a:lnTo>
                <a:lnTo>
                  <a:pt x="0" y="316426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801801" y="3779052"/>
            <a:ext cx="2274989" cy="3255352"/>
          </a:xfrm>
          <a:custGeom>
            <a:avLst/>
            <a:gdLst/>
            <a:ahLst/>
            <a:cxnLst/>
            <a:rect l="l" t="t" r="r" b="b"/>
            <a:pathLst>
              <a:path w="2274989" h="3255352">
                <a:moveTo>
                  <a:pt x="259067" y="3255352"/>
                </a:moveTo>
                <a:lnTo>
                  <a:pt x="2274989" y="3255352"/>
                </a:lnTo>
                <a:lnTo>
                  <a:pt x="2274989" y="9108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090426" y="5736555"/>
            <a:ext cx="1688807" cy="1297851"/>
          </a:xfrm>
          <a:custGeom>
            <a:avLst/>
            <a:gdLst/>
            <a:ahLst/>
            <a:cxnLst/>
            <a:rect l="l" t="t" r="r" b="b"/>
            <a:pathLst>
              <a:path w="1688807" h="1297851">
                <a:moveTo>
                  <a:pt x="480225" y="0"/>
                </a:moveTo>
                <a:lnTo>
                  <a:pt x="0" y="1297851"/>
                </a:lnTo>
                <a:lnTo>
                  <a:pt x="1688807" y="1297851"/>
                </a:lnTo>
                <a:lnTo>
                  <a:pt x="777163" y="0"/>
                </a:lnTo>
                <a:lnTo>
                  <a:pt x="48022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090415" y="5736559"/>
            <a:ext cx="1688820" cy="1297851"/>
          </a:xfrm>
          <a:custGeom>
            <a:avLst/>
            <a:gdLst/>
            <a:ahLst/>
            <a:cxnLst/>
            <a:rect l="l" t="t" r="r" b="b"/>
            <a:pathLst>
              <a:path w="1688820" h="1297851">
                <a:moveTo>
                  <a:pt x="480237" y="0"/>
                </a:moveTo>
                <a:lnTo>
                  <a:pt x="777176" y="0"/>
                </a:lnTo>
                <a:lnTo>
                  <a:pt x="1688820" y="1297851"/>
                </a:lnTo>
                <a:lnTo>
                  <a:pt x="0" y="1297851"/>
                </a:lnTo>
                <a:lnTo>
                  <a:pt x="480237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569553" y="5004080"/>
            <a:ext cx="300964" cy="772871"/>
          </a:xfrm>
          <a:custGeom>
            <a:avLst/>
            <a:gdLst/>
            <a:ahLst/>
            <a:cxnLst/>
            <a:rect l="l" t="t" r="r" b="b"/>
            <a:pathLst>
              <a:path w="300964" h="772871">
                <a:moveTo>
                  <a:pt x="300964" y="0"/>
                </a:moveTo>
                <a:lnTo>
                  <a:pt x="0" y="0"/>
                </a:lnTo>
                <a:lnTo>
                  <a:pt x="0" y="772871"/>
                </a:lnTo>
                <a:lnTo>
                  <a:pt x="300964" y="772871"/>
                </a:lnTo>
                <a:lnTo>
                  <a:pt x="300964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569552" y="5004077"/>
            <a:ext cx="300964" cy="772871"/>
          </a:xfrm>
          <a:custGeom>
            <a:avLst/>
            <a:gdLst/>
            <a:ahLst/>
            <a:cxnLst/>
            <a:rect l="l" t="t" r="r" b="b"/>
            <a:pathLst>
              <a:path w="300964" h="772871">
                <a:moveTo>
                  <a:pt x="300964" y="0"/>
                </a:moveTo>
                <a:lnTo>
                  <a:pt x="0" y="0"/>
                </a:lnTo>
                <a:lnTo>
                  <a:pt x="0" y="772871"/>
                </a:lnTo>
                <a:lnTo>
                  <a:pt x="300964" y="772871"/>
                </a:lnTo>
                <a:lnTo>
                  <a:pt x="30096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060872" y="4561033"/>
            <a:ext cx="509778" cy="2473375"/>
          </a:xfrm>
          <a:custGeom>
            <a:avLst/>
            <a:gdLst/>
            <a:ahLst/>
            <a:cxnLst/>
            <a:rect l="l" t="t" r="r" b="b"/>
            <a:pathLst>
              <a:path w="509777" h="2473375">
                <a:moveTo>
                  <a:pt x="0" y="2473375"/>
                </a:moveTo>
                <a:lnTo>
                  <a:pt x="29552" y="2473375"/>
                </a:lnTo>
                <a:lnTo>
                  <a:pt x="509778" y="1215910"/>
                </a:lnTo>
                <a:lnTo>
                  <a:pt x="509778" y="443039"/>
                </a:lnTo>
                <a:lnTo>
                  <a:pt x="0" y="0"/>
                </a:lnTo>
                <a:lnTo>
                  <a:pt x="0" y="247337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801802" y="4335873"/>
            <a:ext cx="768858" cy="2698534"/>
          </a:xfrm>
          <a:custGeom>
            <a:avLst/>
            <a:gdLst/>
            <a:ahLst/>
            <a:cxnLst/>
            <a:rect l="l" t="t" r="r" b="b"/>
            <a:pathLst>
              <a:path w="768857" h="2698534">
                <a:moveTo>
                  <a:pt x="768858" y="1441069"/>
                </a:moveTo>
                <a:lnTo>
                  <a:pt x="768858" y="668210"/>
                </a:lnTo>
                <a:lnTo>
                  <a:pt x="259064" y="225151"/>
                </a:lnTo>
              </a:path>
              <a:path w="768857" h="2698534">
                <a:moveTo>
                  <a:pt x="259064" y="2698534"/>
                </a:moveTo>
                <a:lnTo>
                  <a:pt x="288620" y="2698534"/>
                </a:lnTo>
                <a:lnTo>
                  <a:pt x="768858" y="144106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863601" y="4519486"/>
            <a:ext cx="1213192" cy="2514917"/>
          </a:xfrm>
          <a:custGeom>
            <a:avLst/>
            <a:gdLst/>
            <a:ahLst/>
            <a:cxnLst/>
            <a:rect l="l" t="t" r="r" b="b"/>
            <a:pathLst>
              <a:path w="1213192" h="2514917">
                <a:moveTo>
                  <a:pt x="0" y="488772"/>
                </a:moveTo>
                <a:lnTo>
                  <a:pt x="3987" y="1257465"/>
                </a:lnTo>
                <a:lnTo>
                  <a:pt x="915631" y="2514917"/>
                </a:lnTo>
                <a:lnTo>
                  <a:pt x="1213192" y="2514917"/>
                </a:lnTo>
                <a:lnTo>
                  <a:pt x="1213192" y="0"/>
                </a:lnTo>
                <a:lnTo>
                  <a:pt x="0" y="48877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863613" y="4519486"/>
            <a:ext cx="1213180" cy="2514930"/>
          </a:xfrm>
          <a:custGeom>
            <a:avLst/>
            <a:gdLst/>
            <a:ahLst/>
            <a:cxnLst/>
            <a:rect l="l" t="t" r="r" b="b"/>
            <a:pathLst>
              <a:path w="1213180" h="2514930">
                <a:moveTo>
                  <a:pt x="3975" y="1257465"/>
                </a:moveTo>
                <a:lnTo>
                  <a:pt x="915631" y="2514930"/>
                </a:lnTo>
                <a:lnTo>
                  <a:pt x="1213180" y="2514930"/>
                </a:lnTo>
                <a:lnTo>
                  <a:pt x="1213180" y="0"/>
                </a:lnTo>
                <a:lnTo>
                  <a:pt x="0" y="488772"/>
                </a:lnTo>
                <a:lnTo>
                  <a:pt x="3975" y="125746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979324" y="4558759"/>
            <a:ext cx="0" cy="2189513"/>
          </a:xfrm>
          <a:custGeom>
            <a:avLst/>
            <a:gdLst/>
            <a:ahLst/>
            <a:cxnLst/>
            <a:rect l="l" t="t" r="r" b="b"/>
            <a:pathLst>
              <a:path h="2189513">
                <a:moveTo>
                  <a:pt x="0" y="0"/>
                </a:moveTo>
                <a:lnTo>
                  <a:pt x="0" y="218951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828293" y="4619607"/>
            <a:ext cx="0" cy="2128664"/>
          </a:xfrm>
          <a:custGeom>
            <a:avLst/>
            <a:gdLst/>
            <a:ahLst/>
            <a:cxnLst/>
            <a:rect l="l" t="t" r="r" b="b"/>
            <a:pathLst>
              <a:path h="2128664">
                <a:moveTo>
                  <a:pt x="0" y="0"/>
                </a:moveTo>
                <a:lnTo>
                  <a:pt x="0" y="212866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660226" y="68357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660229" y="4687315"/>
            <a:ext cx="0" cy="2148408"/>
          </a:xfrm>
          <a:custGeom>
            <a:avLst/>
            <a:gdLst/>
            <a:ahLst/>
            <a:cxnLst/>
            <a:rect l="l" t="t" r="r" b="b"/>
            <a:pathLst>
              <a:path h="2148408">
                <a:moveTo>
                  <a:pt x="0" y="0"/>
                </a:moveTo>
                <a:lnTo>
                  <a:pt x="0" y="2148408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528884" y="6689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528888" y="4740229"/>
            <a:ext cx="0" cy="1948865"/>
          </a:xfrm>
          <a:custGeom>
            <a:avLst/>
            <a:gdLst/>
            <a:ahLst/>
            <a:cxnLst/>
            <a:rect l="l" t="t" r="r" b="b"/>
            <a:pathLst>
              <a:path h="1948865">
                <a:moveTo>
                  <a:pt x="0" y="0"/>
                </a:moveTo>
                <a:lnTo>
                  <a:pt x="0" y="194886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413521" y="65137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413523" y="4792417"/>
            <a:ext cx="0" cy="1721345"/>
          </a:xfrm>
          <a:custGeom>
            <a:avLst/>
            <a:gdLst/>
            <a:ahLst/>
            <a:cxnLst/>
            <a:rect l="l" t="t" r="r" b="b"/>
            <a:pathLst>
              <a:path h="1721345">
                <a:moveTo>
                  <a:pt x="0" y="0"/>
                </a:moveTo>
                <a:lnTo>
                  <a:pt x="0" y="172134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292363" y="63708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292371" y="4835518"/>
            <a:ext cx="0" cy="1535277"/>
          </a:xfrm>
          <a:custGeom>
            <a:avLst/>
            <a:gdLst/>
            <a:ahLst/>
            <a:cxnLst/>
            <a:rect l="l" t="t" r="r" b="b"/>
            <a:pathLst>
              <a:path h="1535277">
                <a:moveTo>
                  <a:pt x="0" y="0"/>
                </a:moveTo>
                <a:lnTo>
                  <a:pt x="0" y="153527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214388" y="62303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214388" y="4866934"/>
            <a:ext cx="0" cy="1363383"/>
          </a:xfrm>
          <a:custGeom>
            <a:avLst/>
            <a:gdLst/>
            <a:ahLst/>
            <a:cxnLst/>
            <a:rect l="l" t="t" r="r" b="b"/>
            <a:pathLst>
              <a:path h="1363383">
                <a:moveTo>
                  <a:pt x="0" y="0"/>
                </a:moveTo>
                <a:lnTo>
                  <a:pt x="0" y="136338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6153706" y="6160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6153703" y="4912771"/>
            <a:ext cx="0" cy="1247584"/>
          </a:xfrm>
          <a:custGeom>
            <a:avLst/>
            <a:gdLst/>
            <a:ahLst/>
            <a:cxnLst/>
            <a:rect l="l" t="t" r="r" b="b"/>
            <a:pathLst>
              <a:path h="1247584">
                <a:moveTo>
                  <a:pt x="0" y="0"/>
                </a:moveTo>
                <a:lnTo>
                  <a:pt x="0" y="124758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6078782" y="60727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6078786" y="4931383"/>
            <a:ext cx="0" cy="1141387"/>
          </a:xfrm>
          <a:custGeom>
            <a:avLst/>
            <a:gdLst/>
            <a:ahLst/>
            <a:cxnLst/>
            <a:rect l="l" t="t" r="r" b="b"/>
            <a:pathLst>
              <a:path h="1141387">
                <a:moveTo>
                  <a:pt x="0" y="0"/>
                </a:moveTo>
                <a:lnTo>
                  <a:pt x="0" y="114138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015757" y="5981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015757" y="4947597"/>
            <a:ext cx="0" cy="1033729"/>
          </a:xfrm>
          <a:custGeom>
            <a:avLst/>
            <a:gdLst/>
            <a:ahLst/>
            <a:cxnLst/>
            <a:rect l="l" t="t" r="r" b="b"/>
            <a:pathLst>
              <a:path h="1033729">
                <a:moveTo>
                  <a:pt x="0" y="1033729"/>
                </a:move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967591" y="59056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967590" y="4967823"/>
            <a:ext cx="0" cy="937806"/>
          </a:xfrm>
          <a:custGeom>
            <a:avLst/>
            <a:gdLst/>
            <a:ahLst/>
            <a:cxnLst/>
            <a:rect l="l" t="t" r="r" b="b"/>
            <a:pathLst>
              <a:path h="937806">
                <a:moveTo>
                  <a:pt x="0" y="937806"/>
                </a:move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926352" y="58510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926354" y="4985415"/>
            <a:ext cx="0" cy="865632"/>
          </a:xfrm>
          <a:custGeom>
            <a:avLst/>
            <a:gdLst/>
            <a:ahLst/>
            <a:cxnLst/>
            <a:rect l="l" t="t" r="r" b="b"/>
            <a:pathLst>
              <a:path h="865631">
                <a:moveTo>
                  <a:pt x="0" y="865632"/>
                </a:move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895548" y="58155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895540" y="4995389"/>
            <a:ext cx="0" cy="820115"/>
          </a:xfrm>
          <a:custGeom>
            <a:avLst/>
            <a:gdLst/>
            <a:ahLst/>
            <a:cxnLst/>
            <a:rect l="l" t="t" r="r" b="b"/>
            <a:pathLst>
              <a:path h="820115">
                <a:moveTo>
                  <a:pt x="0" y="820115"/>
                </a:move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551139" y="57995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551143" y="4987260"/>
            <a:ext cx="0" cy="812253"/>
          </a:xfrm>
          <a:custGeom>
            <a:avLst/>
            <a:gdLst/>
            <a:ahLst/>
            <a:cxnLst/>
            <a:rect l="l" t="t" r="r" b="b"/>
            <a:pathLst>
              <a:path h="812253">
                <a:moveTo>
                  <a:pt x="0" y="0"/>
                </a:moveTo>
                <a:lnTo>
                  <a:pt x="0" y="81225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478056" y="59752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476461" y="4922337"/>
            <a:ext cx="1600" cy="1052906"/>
          </a:xfrm>
          <a:custGeom>
            <a:avLst/>
            <a:gdLst/>
            <a:ahLst/>
            <a:cxnLst/>
            <a:rect l="l" t="t" r="r" b="b"/>
            <a:pathLst>
              <a:path w="1600" h="1052906">
                <a:moveTo>
                  <a:pt x="0" y="0"/>
                </a:moveTo>
                <a:lnTo>
                  <a:pt x="1600" y="105290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404972" y="6150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401781" y="4857418"/>
            <a:ext cx="3200" cy="1293533"/>
          </a:xfrm>
          <a:custGeom>
            <a:avLst/>
            <a:gdLst/>
            <a:ahLst/>
            <a:cxnLst/>
            <a:rect l="l" t="t" r="r" b="b"/>
            <a:pathLst>
              <a:path w="3200" h="1293533">
                <a:moveTo>
                  <a:pt x="0" y="0"/>
                </a:moveTo>
                <a:lnTo>
                  <a:pt x="3200" y="129353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331900" y="63266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327099" y="4792494"/>
            <a:ext cx="4800" cy="1534172"/>
          </a:xfrm>
          <a:custGeom>
            <a:avLst/>
            <a:gdLst/>
            <a:ahLst/>
            <a:cxnLst/>
            <a:rect l="l" t="t" r="r" b="b"/>
            <a:pathLst>
              <a:path w="4800" h="1534172">
                <a:moveTo>
                  <a:pt x="0" y="0"/>
                </a:moveTo>
                <a:lnTo>
                  <a:pt x="4800" y="153417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258806" y="65023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252411" y="4727571"/>
            <a:ext cx="6400" cy="1774812"/>
          </a:xfrm>
          <a:custGeom>
            <a:avLst/>
            <a:gdLst/>
            <a:ahLst/>
            <a:cxnLst/>
            <a:rect l="l" t="t" r="r" b="b"/>
            <a:pathLst>
              <a:path w="6400" h="1774812">
                <a:moveTo>
                  <a:pt x="0" y="0"/>
                </a:moveTo>
                <a:lnTo>
                  <a:pt x="6400" y="177481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185722" y="66781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177731" y="4662653"/>
            <a:ext cx="7988" cy="2015451"/>
          </a:xfrm>
          <a:custGeom>
            <a:avLst/>
            <a:gdLst/>
            <a:ahLst/>
            <a:cxnLst/>
            <a:rect l="l" t="t" r="r" b="b"/>
            <a:pathLst>
              <a:path w="7988" h="2015451">
                <a:moveTo>
                  <a:pt x="0" y="0"/>
                </a:moveTo>
                <a:lnTo>
                  <a:pt x="7988" y="201545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112650" y="68538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103049" y="4597733"/>
            <a:ext cx="9601" cy="2256091"/>
          </a:xfrm>
          <a:custGeom>
            <a:avLst/>
            <a:gdLst/>
            <a:ahLst/>
            <a:cxnLst/>
            <a:rect l="l" t="t" r="r" b="b"/>
            <a:pathLst>
              <a:path w="9601" h="2256091">
                <a:moveTo>
                  <a:pt x="0" y="0"/>
                </a:moveTo>
                <a:lnTo>
                  <a:pt x="9601" y="225609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900990" y="5614542"/>
            <a:ext cx="1175867" cy="1162659"/>
          </a:xfrm>
          <a:custGeom>
            <a:avLst/>
            <a:gdLst/>
            <a:ahLst/>
            <a:cxnLst/>
            <a:rect l="l" t="t" r="r" b="b"/>
            <a:pathLst>
              <a:path w="1175867" h="1162659">
                <a:moveTo>
                  <a:pt x="0" y="87871"/>
                </a:moveTo>
                <a:lnTo>
                  <a:pt x="1663" y="89801"/>
                </a:lnTo>
                <a:lnTo>
                  <a:pt x="1175804" y="1162659"/>
                </a:lnTo>
                <a:lnTo>
                  <a:pt x="1175867" y="779030"/>
                </a:lnTo>
                <a:lnTo>
                  <a:pt x="0" y="0"/>
                </a:lnTo>
                <a:lnTo>
                  <a:pt x="0" y="878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900993" y="5614546"/>
            <a:ext cx="1177480" cy="1162659"/>
          </a:xfrm>
          <a:custGeom>
            <a:avLst/>
            <a:gdLst/>
            <a:ahLst/>
            <a:cxnLst/>
            <a:rect l="l" t="t" r="r" b="b"/>
            <a:pathLst>
              <a:path w="1177480" h="1162659">
                <a:moveTo>
                  <a:pt x="1175859" y="779011"/>
                </a:moveTo>
                <a:lnTo>
                  <a:pt x="0" y="0"/>
                </a:lnTo>
                <a:lnTo>
                  <a:pt x="0" y="87871"/>
                </a:lnTo>
                <a:lnTo>
                  <a:pt x="1663" y="89801"/>
                </a:lnTo>
                <a:lnTo>
                  <a:pt x="1175804" y="1162659"/>
                </a:lnTo>
                <a:lnTo>
                  <a:pt x="1175859" y="114990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900990" y="5614539"/>
            <a:ext cx="1175867" cy="779030"/>
          </a:xfrm>
          <a:custGeom>
            <a:avLst/>
            <a:gdLst/>
            <a:ahLst/>
            <a:cxnLst/>
            <a:rect l="l" t="t" r="r" b="b"/>
            <a:pathLst>
              <a:path w="1175867" h="779030">
                <a:moveTo>
                  <a:pt x="0" y="0"/>
                </a:moveTo>
                <a:lnTo>
                  <a:pt x="1175867" y="779030"/>
                </a:lnTo>
                <a:lnTo>
                  <a:pt x="1175867" y="619505"/>
                </a:lnTo>
                <a:lnTo>
                  <a:pt x="5271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900993" y="5614544"/>
            <a:ext cx="1177480" cy="780084"/>
          </a:xfrm>
          <a:custGeom>
            <a:avLst/>
            <a:gdLst/>
            <a:ahLst/>
            <a:cxnLst/>
            <a:rect l="l" t="t" r="r" b="b"/>
            <a:pathLst>
              <a:path w="1177480" h="780084">
                <a:moveTo>
                  <a:pt x="1175859" y="619503"/>
                </a:moveTo>
                <a:lnTo>
                  <a:pt x="52717" y="0"/>
                </a:lnTo>
                <a:lnTo>
                  <a:pt x="0" y="0"/>
                </a:lnTo>
                <a:lnTo>
                  <a:pt x="1175859" y="77901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900989" y="5312032"/>
            <a:ext cx="1175804" cy="210286"/>
          </a:xfrm>
          <a:custGeom>
            <a:avLst/>
            <a:gdLst/>
            <a:ahLst/>
            <a:cxnLst/>
            <a:rect l="l" t="t" r="r" b="b"/>
            <a:pathLst>
              <a:path w="1175804" h="210286">
                <a:moveTo>
                  <a:pt x="0" y="0"/>
                </a:moveTo>
                <a:lnTo>
                  <a:pt x="1175804" y="210286"/>
                </a:lnTo>
                <a:lnTo>
                  <a:pt x="1175804" y="156019"/>
                </a:lnTo>
                <a:lnTo>
                  <a:pt x="72656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900993" y="5312038"/>
            <a:ext cx="1175804" cy="210273"/>
          </a:xfrm>
          <a:custGeom>
            <a:avLst/>
            <a:gdLst/>
            <a:ahLst/>
            <a:cxnLst/>
            <a:rect l="l" t="t" r="r" b="b"/>
            <a:pathLst>
              <a:path w="1175804" h="210273">
                <a:moveTo>
                  <a:pt x="0" y="0"/>
                </a:moveTo>
                <a:lnTo>
                  <a:pt x="72656" y="0"/>
                </a:lnTo>
                <a:lnTo>
                  <a:pt x="1175804" y="156006"/>
                </a:lnTo>
                <a:lnTo>
                  <a:pt x="1175804" y="210273"/>
                </a:lnTo>
                <a:lnTo>
                  <a:pt x="0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900680" y="5312040"/>
            <a:ext cx="1176108" cy="509879"/>
          </a:xfrm>
          <a:custGeom>
            <a:avLst/>
            <a:gdLst/>
            <a:ahLst/>
            <a:cxnLst/>
            <a:rect l="l" t="t" r="r" b="b"/>
            <a:pathLst>
              <a:path w="1176108" h="509879">
                <a:moveTo>
                  <a:pt x="0" y="99148"/>
                </a:moveTo>
                <a:lnTo>
                  <a:pt x="1176108" y="509879"/>
                </a:lnTo>
                <a:lnTo>
                  <a:pt x="1176108" y="210273"/>
                </a:lnTo>
                <a:lnTo>
                  <a:pt x="304" y="0"/>
                </a:lnTo>
                <a:lnTo>
                  <a:pt x="0" y="9914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900681" y="5312041"/>
            <a:ext cx="1176108" cy="509879"/>
          </a:xfrm>
          <a:custGeom>
            <a:avLst/>
            <a:gdLst/>
            <a:ahLst/>
            <a:cxnLst/>
            <a:rect l="l" t="t" r="r" b="b"/>
            <a:pathLst>
              <a:path w="1176108" h="509879">
                <a:moveTo>
                  <a:pt x="0" y="99148"/>
                </a:moveTo>
                <a:lnTo>
                  <a:pt x="1176108" y="509879"/>
                </a:lnTo>
                <a:lnTo>
                  <a:pt x="1176108" y="210273"/>
                </a:lnTo>
                <a:lnTo>
                  <a:pt x="317" y="0"/>
                </a:lnTo>
                <a:lnTo>
                  <a:pt x="0" y="9914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897468" y="4596929"/>
            <a:ext cx="1179322" cy="544309"/>
          </a:xfrm>
          <a:custGeom>
            <a:avLst/>
            <a:gdLst/>
            <a:ahLst/>
            <a:cxnLst/>
            <a:rect l="l" t="t" r="r" b="b"/>
            <a:pathLst>
              <a:path w="1179322" h="544309">
                <a:moveTo>
                  <a:pt x="0" y="446544"/>
                </a:moveTo>
                <a:lnTo>
                  <a:pt x="0" y="544309"/>
                </a:lnTo>
                <a:lnTo>
                  <a:pt x="1179322" y="270014"/>
                </a:lnTo>
                <a:lnTo>
                  <a:pt x="1179322" y="0"/>
                </a:lnTo>
                <a:lnTo>
                  <a:pt x="0" y="4465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897467" y="4596927"/>
            <a:ext cx="1179322" cy="544309"/>
          </a:xfrm>
          <a:custGeom>
            <a:avLst/>
            <a:gdLst/>
            <a:ahLst/>
            <a:cxnLst/>
            <a:rect l="l" t="t" r="r" b="b"/>
            <a:pathLst>
              <a:path w="1179322" h="544309">
                <a:moveTo>
                  <a:pt x="0" y="446544"/>
                </a:moveTo>
                <a:lnTo>
                  <a:pt x="0" y="544309"/>
                </a:lnTo>
                <a:lnTo>
                  <a:pt x="1179322" y="270014"/>
                </a:lnTo>
                <a:lnTo>
                  <a:pt x="1179322" y="0"/>
                </a:lnTo>
                <a:lnTo>
                  <a:pt x="0" y="44654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060873" y="5614544"/>
            <a:ext cx="527773" cy="1125372"/>
          </a:xfrm>
          <a:custGeom>
            <a:avLst/>
            <a:gdLst/>
            <a:ahLst/>
            <a:cxnLst/>
            <a:rect l="l" t="t" r="r" b="b"/>
            <a:pathLst>
              <a:path w="527773" h="1125372">
                <a:moveTo>
                  <a:pt x="0" y="774814"/>
                </a:moveTo>
                <a:lnTo>
                  <a:pt x="0" y="1125372"/>
                </a:lnTo>
                <a:lnTo>
                  <a:pt x="527773" y="89801"/>
                </a:lnTo>
                <a:lnTo>
                  <a:pt x="526110" y="87871"/>
                </a:lnTo>
                <a:lnTo>
                  <a:pt x="526110" y="0"/>
                </a:lnTo>
                <a:lnTo>
                  <a:pt x="0" y="77481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801096" y="5614545"/>
            <a:ext cx="787552" cy="1419860"/>
          </a:xfrm>
          <a:custGeom>
            <a:avLst/>
            <a:gdLst/>
            <a:ahLst/>
            <a:cxnLst/>
            <a:rect l="l" t="t" r="r" b="b"/>
            <a:pathLst>
              <a:path w="787552" h="1419859">
                <a:moveTo>
                  <a:pt x="787552" y="89801"/>
                </a:moveTo>
                <a:lnTo>
                  <a:pt x="785888" y="87871"/>
                </a:lnTo>
                <a:lnTo>
                  <a:pt x="785888" y="0"/>
                </a:lnTo>
                <a:lnTo>
                  <a:pt x="259770" y="774811"/>
                </a:lnTo>
              </a:path>
              <a:path w="787552" h="1419859">
                <a:moveTo>
                  <a:pt x="259770" y="1125380"/>
                </a:moveTo>
                <a:lnTo>
                  <a:pt x="787552" y="8980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060872" y="5312032"/>
            <a:ext cx="526110" cy="496900"/>
          </a:xfrm>
          <a:custGeom>
            <a:avLst/>
            <a:gdLst/>
            <a:ahLst/>
            <a:cxnLst/>
            <a:rect l="l" t="t" r="r" b="b"/>
            <a:pathLst>
              <a:path w="526110" h="496900">
                <a:moveTo>
                  <a:pt x="0" y="233362"/>
                </a:moveTo>
                <a:lnTo>
                  <a:pt x="0" y="496900"/>
                </a:lnTo>
                <a:lnTo>
                  <a:pt x="525805" y="99161"/>
                </a:lnTo>
                <a:lnTo>
                  <a:pt x="526110" y="0"/>
                </a:lnTo>
                <a:lnTo>
                  <a:pt x="0" y="23336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802232" y="5312040"/>
            <a:ext cx="784758" cy="692556"/>
          </a:xfrm>
          <a:custGeom>
            <a:avLst/>
            <a:gdLst/>
            <a:ahLst/>
            <a:cxnLst/>
            <a:rect l="l" t="t" r="r" b="b"/>
            <a:pathLst>
              <a:path w="784758" h="692556">
                <a:moveTo>
                  <a:pt x="784440" y="99148"/>
                </a:moveTo>
                <a:lnTo>
                  <a:pt x="784758" y="0"/>
                </a:lnTo>
                <a:lnTo>
                  <a:pt x="258635" y="233363"/>
                </a:lnTo>
              </a:path>
              <a:path w="784758" h="692556">
                <a:moveTo>
                  <a:pt x="258635" y="496905"/>
                </a:moveTo>
                <a:lnTo>
                  <a:pt x="784440" y="99148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060872" y="4615257"/>
            <a:ext cx="522592" cy="525970"/>
          </a:xfrm>
          <a:custGeom>
            <a:avLst/>
            <a:gdLst/>
            <a:ahLst/>
            <a:cxnLst/>
            <a:rect l="l" t="t" r="r" b="b"/>
            <a:pathLst>
              <a:path w="522592" h="525970">
                <a:moveTo>
                  <a:pt x="0" y="226568"/>
                </a:moveTo>
                <a:lnTo>
                  <a:pt x="522592" y="525970"/>
                </a:lnTo>
                <a:lnTo>
                  <a:pt x="522592" y="428218"/>
                </a:lnTo>
                <a:lnTo>
                  <a:pt x="0" y="0"/>
                </a:lnTo>
                <a:lnTo>
                  <a:pt x="0" y="2265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801800" y="4402972"/>
            <a:ext cx="781659" cy="738263"/>
          </a:xfrm>
          <a:custGeom>
            <a:avLst/>
            <a:gdLst/>
            <a:ahLst/>
            <a:cxnLst/>
            <a:rect l="l" t="t" r="r" b="b"/>
            <a:pathLst>
              <a:path w="781659" h="738263">
                <a:moveTo>
                  <a:pt x="781659" y="640499"/>
                </a:moveTo>
                <a:lnTo>
                  <a:pt x="259068" y="212283"/>
                </a:lnTo>
              </a:path>
              <a:path w="781659" h="738263">
                <a:moveTo>
                  <a:pt x="259068" y="438853"/>
                </a:moveTo>
                <a:lnTo>
                  <a:pt x="781659" y="738263"/>
                </a:lnTo>
                <a:lnTo>
                  <a:pt x="781659" y="64049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897468" y="4866939"/>
            <a:ext cx="1179322" cy="274294"/>
          </a:xfrm>
          <a:custGeom>
            <a:avLst/>
            <a:gdLst/>
            <a:ahLst/>
            <a:cxnLst/>
            <a:rect l="l" t="t" r="r" b="b"/>
            <a:pathLst>
              <a:path w="1179322" h="274294">
                <a:moveTo>
                  <a:pt x="0" y="274294"/>
                </a:moveTo>
                <a:lnTo>
                  <a:pt x="66675" y="274294"/>
                </a:lnTo>
                <a:lnTo>
                  <a:pt x="1179322" y="55232"/>
                </a:lnTo>
                <a:lnTo>
                  <a:pt x="1179322" y="0"/>
                </a:lnTo>
                <a:lnTo>
                  <a:pt x="0" y="2742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897467" y="4866937"/>
            <a:ext cx="1179322" cy="274294"/>
          </a:xfrm>
          <a:custGeom>
            <a:avLst/>
            <a:gdLst/>
            <a:ahLst/>
            <a:cxnLst/>
            <a:rect l="l" t="t" r="r" b="b"/>
            <a:pathLst>
              <a:path w="1179322" h="274294">
                <a:moveTo>
                  <a:pt x="0" y="274294"/>
                </a:moveTo>
                <a:lnTo>
                  <a:pt x="66675" y="274294"/>
                </a:lnTo>
                <a:lnTo>
                  <a:pt x="1179322" y="55232"/>
                </a:lnTo>
                <a:lnTo>
                  <a:pt x="1179322" y="0"/>
                </a:lnTo>
                <a:lnTo>
                  <a:pt x="0" y="27429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060872" y="4841822"/>
            <a:ext cx="522592" cy="299415"/>
          </a:xfrm>
          <a:custGeom>
            <a:avLst/>
            <a:gdLst/>
            <a:ahLst/>
            <a:cxnLst/>
            <a:rect l="l" t="t" r="r" b="b"/>
            <a:pathLst>
              <a:path w="522592" h="299415">
                <a:moveTo>
                  <a:pt x="0" y="48475"/>
                </a:moveTo>
                <a:lnTo>
                  <a:pt x="486854" y="299415"/>
                </a:lnTo>
                <a:lnTo>
                  <a:pt x="522592" y="299415"/>
                </a:lnTo>
                <a:lnTo>
                  <a:pt x="0" y="0"/>
                </a:lnTo>
                <a:lnTo>
                  <a:pt x="0" y="484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801800" y="4693405"/>
            <a:ext cx="781659" cy="447827"/>
          </a:xfrm>
          <a:custGeom>
            <a:avLst/>
            <a:gdLst/>
            <a:ahLst/>
            <a:cxnLst/>
            <a:rect l="l" t="t" r="r" b="b"/>
            <a:pathLst>
              <a:path w="781659" h="447827">
                <a:moveTo>
                  <a:pt x="259068" y="196890"/>
                </a:moveTo>
                <a:lnTo>
                  <a:pt x="745921" y="447827"/>
                </a:lnTo>
                <a:lnTo>
                  <a:pt x="781659" y="447827"/>
                </a:lnTo>
                <a:lnTo>
                  <a:pt x="259068" y="14842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060875" y="5312032"/>
            <a:ext cx="526110" cy="233362"/>
          </a:xfrm>
          <a:custGeom>
            <a:avLst/>
            <a:gdLst/>
            <a:ahLst/>
            <a:cxnLst/>
            <a:rect l="l" t="t" r="r" b="b"/>
            <a:pathLst>
              <a:path w="526110" h="233362">
                <a:moveTo>
                  <a:pt x="495236" y="0"/>
                </a:moveTo>
                <a:lnTo>
                  <a:pt x="0" y="197332"/>
                </a:lnTo>
                <a:lnTo>
                  <a:pt x="0" y="233362"/>
                </a:lnTo>
                <a:lnTo>
                  <a:pt x="526110" y="0"/>
                </a:lnTo>
                <a:lnTo>
                  <a:pt x="49523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801388" y="5312038"/>
            <a:ext cx="785596" cy="348081"/>
          </a:xfrm>
          <a:custGeom>
            <a:avLst/>
            <a:gdLst/>
            <a:ahLst/>
            <a:cxnLst/>
            <a:rect l="l" t="t" r="r" b="b"/>
            <a:pathLst>
              <a:path w="785596" h="348081">
                <a:moveTo>
                  <a:pt x="785596" y="0"/>
                </a:moveTo>
                <a:lnTo>
                  <a:pt x="754722" y="0"/>
                </a:lnTo>
                <a:lnTo>
                  <a:pt x="259478" y="197340"/>
                </a:lnTo>
              </a:path>
              <a:path w="785596" h="348081">
                <a:moveTo>
                  <a:pt x="259478" y="233360"/>
                </a:moveTo>
                <a:lnTo>
                  <a:pt x="785596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060876" y="5614540"/>
            <a:ext cx="526110" cy="773137"/>
          </a:xfrm>
          <a:custGeom>
            <a:avLst/>
            <a:gdLst/>
            <a:ahLst/>
            <a:cxnLst/>
            <a:rect l="l" t="t" r="r" b="b"/>
            <a:pathLst>
              <a:path w="526110" h="773137">
                <a:moveTo>
                  <a:pt x="499681" y="0"/>
                </a:moveTo>
                <a:lnTo>
                  <a:pt x="0" y="654862"/>
                </a:lnTo>
                <a:lnTo>
                  <a:pt x="0" y="773137"/>
                </a:lnTo>
                <a:lnTo>
                  <a:pt x="526110" y="0"/>
                </a:lnTo>
                <a:lnTo>
                  <a:pt x="49968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801948" y="5614544"/>
            <a:ext cx="785037" cy="1151572"/>
          </a:xfrm>
          <a:custGeom>
            <a:avLst/>
            <a:gdLst/>
            <a:ahLst/>
            <a:cxnLst/>
            <a:rect l="l" t="t" r="r" b="b"/>
            <a:pathLst>
              <a:path w="785037" h="1151572">
                <a:moveTo>
                  <a:pt x="785037" y="0"/>
                </a:moveTo>
                <a:lnTo>
                  <a:pt x="758609" y="0"/>
                </a:lnTo>
                <a:lnTo>
                  <a:pt x="258919" y="654875"/>
                </a:lnTo>
              </a:path>
              <a:path w="785037" h="1151572">
                <a:moveTo>
                  <a:pt x="258919" y="773138"/>
                </a:moveTo>
                <a:lnTo>
                  <a:pt x="785037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255050" y="5453828"/>
            <a:ext cx="49110" cy="182206"/>
          </a:xfrm>
          <a:custGeom>
            <a:avLst/>
            <a:gdLst/>
            <a:ahLst/>
            <a:cxnLst/>
            <a:rect l="l" t="t" r="r" b="b"/>
            <a:pathLst>
              <a:path w="49110" h="182206">
                <a:moveTo>
                  <a:pt x="49110" y="135077"/>
                </a:moveTo>
                <a:lnTo>
                  <a:pt x="49110" y="0"/>
                </a:lnTo>
                <a:lnTo>
                  <a:pt x="0" y="26314"/>
                </a:lnTo>
                <a:lnTo>
                  <a:pt x="0" y="182206"/>
                </a:lnTo>
                <a:lnTo>
                  <a:pt x="49110" y="13507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5255050" y="5453828"/>
            <a:ext cx="49110" cy="182206"/>
          </a:xfrm>
          <a:custGeom>
            <a:avLst/>
            <a:gdLst/>
            <a:ahLst/>
            <a:cxnLst/>
            <a:rect l="l" t="t" r="r" b="b"/>
            <a:pathLst>
              <a:path w="49110" h="182206">
                <a:moveTo>
                  <a:pt x="49110" y="135077"/>
                </a:moveTo>
                <a:lnTo>
                  <a:pt x="0" y="182206"/>
                </a:lnTo>
                <a:lnTo>
                  <a:pt x="0" y="26314"/>
                </a:lnTo>
                <a:lnTo>
                  <a:pt x="49110" y="0"/>
                </a:lnTo>
                <a:lnTo>
                  <a:pt x="49110" y="13507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247983" y="5480138"/>
            <a:ext cx="0" cy="155892"/>
          </a:xfrm>
          <a:custGeom>
            <a:avLst/>
            <a:gdLst/>
            <a:ahLst/>
            <a:cxnLst/>
            <a:rect l="l" t="t" r="r" b="b"/>
            <a:pathLst>
              <a:path h="155892">
                <a:moveTo>
                  <a:pt x="0" y="0"/>
                </a:moveTo>
                <a:lnTo>
                  <a:pt x="0" y="155892"/>
                </a:lnTo>
              </a:path>
            </a:pathLst>
          </a:custGeom>
          <a:ln w="1543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247978" y="5476511"/>
            <a:ext cx="0" cy="163144"/>
          </a:xfrm>
          <a:custGeom>
            <a:avLst/>
            <a:gdLst/>
            <a:ahLst/>
            <a:cxnLst/>
            <a:rect l="l" t="t" r="r" b="b"/>
            <a:pathLst>
              <a:path h="163144">
                <a:moveTo>
                  <a:pt x="0" y="0"/>
                </a:moveTo>
                <a:lnTo>
                  <a:pt x="0" y="163144"/>
                </a:lnTo>
              </a:path>
            </a:pathLst>
          </a:custGeom>
          <a:ln w="2268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240896" y="5453835"/>
            <a:ext cx="63258" cy="26301"/>
          </a:xfrm>
          <a:custGeom>
            <a:avLst/>
            <a:gdLst/>
            <a:ahLst/>
            <a:cxnLst/>
            <a:rect l="l" t="t" r="r" b="b"/>
            <a:pathLst>
              <a:path w="63258" h="26301">
                <a:moveTo>
                  <a:pt x="52336" y="0"/>
                </a:moveTo>
                <a:lnTo>
                  <a:pt x="0" y="26301"/>
                </a:lnTo>
                <a:lnTo>
                  <a:pt x="14160" y="26301"/>
                </a:lnTo>
                <a:lnTo>
                  <a:pt x="63258" y="0"/>
                </a:lnTo>
                <a:lnTo>
                  <a:pt x="5233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5240896" y="5453835"/>
            <a:ext cx="63258" cy="26301"/>
          </a:xfrm>
          <a:custGeom>
            <a:avLst/>
            <a:gdLst/>
            <a:ahLst/>
            <a:cxnLst/>
            <a:rect l="l" t="t" r="r" b="b"/>
            <a:pathLst>
              <a:path w="63258" h="26301">
                <a:moveTo>
                  <a:pt x="52336" y="0"/>
                </a:moveTo>
                <a:lnTo>
                  <a:pt x="63258" y="0"/>
                </a:lnTo>
                <a:lnTo>
                  <a:pt x="14160" y="26301"/>
                </a:lnTo>
                <a:lnTo>
                  <a:pt x="0" y="26301"/>
                </a:lnTo>
                <a:lnTo>
                  <a:pt x="52336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264618" y="5490085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3492"/>
                </a:lnTo>
                <a:lnTo>
                  <a:pt x="3975" y="0"/>
                </a:lnTo>
                <a:lnTo>
                  <a:pt x="1142" y="0"/>
                </a:lnTo>
                <a:lnTo>
                  <a:pt x="0" y="3492"/>
                </a:lnTo>
                <a:lnTo>
                  <a:pt x="0" y="12128"/>
                </a:lnTo>
                <a:lnTo>
                  <a:pt x="1142" y="15621"/>
                </a:lnTo>
                <a:lnTo>
                  <a:pt x="3975" y="15621"/>
                </a:lnTo>
                <a:lnTo>
                  <a:pt x="5118" y="12128"/>
                </a:lnTo>
                <a:lnTo>
                  <a:pt x="5118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264618" y="5490085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12128"/>
                </a:lnTo>
                <a:lnTo>
                  <a:pt x="3975" y="15621"/>
                </a:lnTo>
                <a:lnTo>
                  <a:pt x="2565" y="15621"/>
                </a:lnTo>
                <a:lnTo>
                  <a:pt x="1142" y="15621"/>
                </a:lnTo>
                <a:lnTo>
                  <a:pt x="0" y="12128"/>
                </a:lnTo>
                <a:lnTo>
                  <a:pt x="0" y="7810"/>
                </a:lnTo>
                <a:lnTo>
                  <a:pt x="0" y="3492"/>
                </a:lnTo>
                <a:lnTo>
                  <a:pt x="1142" y="0"/>
                </a:lnTo>
                <a:lnTo>
                  <a:pt x="2565" y="0"/>
                </a:lnTo>
                <a:lnTo>
                  <a:pt x="3975" y="0"/>
                </a:lnTo>
                <a:lnTo>
                  <a:pt x="5118" y="3492"/>
                </a:lnTo>
                <a:lnTo>
                  <a:pt x="5118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5292967" y="5474969"/>
            <a:ext cx="3390" cy="10337"/>
          </a:xfrm>
          <a:custGeom>
            <a:avLst/>
            <a:gdLst/>
            <a:ahLst/>
            <a:cxnLst/>
            <a:rect l="l" t="t" r="r" b="b"/>
            <a:pathLst>
              <a:path w="3390" h="10337">
                <a:moveTo>
                  <a:pt x="3390" y="5168"/>
                </a:moveTo>
                <a:lnTo>
                  <a:pt x="3390" y="2311"/>
                </a:lnTo>
                <a:lnTo>
                  <a:pt x="2628" y="0"/>
                </a:lnTo>
                <a:lnTo>
                  <a:pt x="0" y="2311"/>
                </a:lnTo>
                <a:lnTo>
                  <a:pt x="0" y="8039"/>
                </a:lnTo>
                <a:lnTo>
                  <a:pt x="761" y="10337"/>
                </a:lnTo>
                <a:lnTo>
                  <a:pt x="3390" y="8039"/>
                </a:lnTo>
                <a:lnTo>
                  <a:pt x="3390" y="51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5292967" y="5474969"/>
            <a:ext cx="3390" cy="10337"/>
          </a:xfrm>
          <a:custGeom>
            <a:avLst/>
            <a:gdLst/>
            <a:ahLst/>
            <a:cxnLst/>
            <a:rect l="l" t="t" r="r" b="b"/>
            <a:pathLst>
              <a:path w="3390" h="10337">
                <a:moveTo>
                  <a:pt x="3390" y="5168"/>
                </a:moveTo>
                <a:lnTo>
                  <a:pt x="3390" y="8039"/>
                </a:lnTo>
                <a:lnTo>
                  <a:pt x="2628" y="10337"/>
                </a:lnTo>
                <a:lnTo>
                  <a:pt x="1689" y="10337"/>
                </a:lnTo>
                <a:lnTo>
                  <a:pt x="761" y="10337"/>
                </a:lnTo>
                <a:lnTo>
                  <a:pt x="0" y="8039"/>
                </a:lnTo>
                <a:lnTo>
                  <a:pt x="0" y="5168"/>
                </a:lnTo>
                <a:lnTo>
                  <a:pt x="0" y="2311"/>
                </a:lnTo>
                <a:lnTo>
                  <a:pt x="761" y="0"/>
                </a:lnTo>
                <a:lnTo>
                  <a:pt x="1689" y="0"/>
                </a:lnTo>
                <a:lnTo>
                  <a:pt x="2628" y="0"/>
                </a:lnTo>
                <a:lnTo>
                  <a:pt x="3390" y="2311"/>
                </a:lnTo>
                <a:lnTo>
                  <a:pt x="3390" y="516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5264618" y="5586017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3492"/>
                </a:lnTo>
                <a:lnTo>
                  <a:pt x="3975" y="0"/>
                </a:lnTo>
                <a:lnTo>
                  <a:pt x="1142" y="0"/>
                </a:lnTo>
                <a:lnTo>
                  <a:pt x="0" y="3492"/>
                </a:lnTo>
                <a:lnTo>
                  <a:pt x="0" y="12128"/>
                </a:lnTo>
                <a:lnTo>
                  <a:pt x="1142" y="15621"/>
                </a:lnTo>
                <a:lnTo>
                  <a:pt x="3975" y="15621"/>
                </a:lnTo>
                <a:lnTo>
                  <a:pt x="5118" y="12128"/>
                </a:lnTo>
                <a:lnTo>
                  <a:pt x="5118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264618" y="5586017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12128"/>
                </a:lnTo>
                <a:lnTo>
                  <a:pt x="3975" y="15621"/>
                </a:lnTo>
                <a:lnTo>
                  <a:pt x="2565" y="15621"/>
                </a:lnTo>
                <a:lnTo>
                  <a:pt x="1142" y="15621"/>
                </a:lnTo>
                <a:lnTo>
                  <a:pt x="0" y="12128"/>
                </a:lnTo>
                <a:lnTo>
                  <a:pt x="0" y="7810"/>
                </a:lnTo>
                <a:lnTo>
                  <a:pt x="0" y="3492"/>
                </a:lnTo>
                <a:lnTo>
                  <a:pt x="1142" y="0"/>
                </a:lnTo>
                <a:lnTo>
                  <a:pt x="2565" y="0"/>
                </a:lnTo>
                <a:lnTo>
                  <a:pt x="3975" y="0"/>
                </a:lnTo>
                <a:lnTo>
                  <a:pt x="5118" y="3492"/>
                </a:lnTo>
                <a:lnTo>
                  <a:pt x="5118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547305" y="5459712"/>
            <a:ext cx="92367" cy="167970"/>
          </a:xfrm>
          <a:custGeom>
            <a:avLst/>
            <a:gdLst/>
            <a:ahLst/>
            <a:cxnLst/>
            <a:rect l="l" t="t" r="r" b="b"/>
            <a:pathLst>
              <a:path w="92367" h="167970">
                <a:moveTo>
                  <a:pt x="0" y="138531"/>
                </a:moveTo>
                <a:lnTo>
                  <a:pt x="92367" y="167970"/>
                </a:lnTo>
                <a:lnTo>
                  <a:pt x="92367" y="15608"/>
                </a:lnTo>
                <a:lnTo>
                  <a:pt x="0" y="0"/>
                </a:lnTo>
                <a:lnTo>
                  <a:pt x="0" y="1385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547305" y="5459712"/>
            <a:ext cx="92367" cy="167970"/>
          </a:xfrm>
          <a:custGeom>
            <a:avLst/>
            <a:gdLst/>
            <a:ahLst/>
            <a:cxnLst/>
            <a:rect l="l" t="t" r="r" b="b"/>
            <a:pathLst>
              <a:path w="92367" h="167970">
                <a:moveTo>
                  <a:pt x="0" y="138531"/>
                </a:moveTo>
                <a:lnTo>
                  <a:pt x="92367" y="167970"/>
                </a:lnTo>
                <a:lnTo>
                  <a:pt x="92367" y="15608"/>
                </a:lnTo>
                <a:lnTo>
                  <a:pt x="0" y="0"/>
                </a:lnTo>
                <a:lnTo>
                  <a:pt x="0" y="13853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649955" y="5475313"/>
            <a:ext cx="0" cy="152361"/>
          </a:xfrm>
          <a:custGeom>
            <a:avLst/>
            <a:gdLst/>
            <a:ahLst/>
            <a:cxnLst/>
            <a:rect l="l" t="t" r="r" b="b"/>
            <a:pathLst>
              <a:path h="152361">
                <a:moveTo>
                  <a:pt x="0" y="0"/>
                </a:moveTo>
                <a:lnTo>
                  <a:pt x="0" y="152361"/>
                </a:lnTo>
              </a:path>
            </a:pathLst>
          </a:custGeom>
          <a:ln w="21818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639678" y="5475316"/>
            <a:ext cx="20548" cy="152361"/>
          </a:xfrm>
          <a:custGeom>
            <a:avLst/>
            <a:gdLst/>
            <a:ahLst/>
            <a:cxnLst/>
            <a:rect l="l" t="t" r="r" b="b"/>
            <a:pathLst>
              <a:path w="20548" h="152361">
                <a:moveTo>
                  <a:pt x="20548" y="152361"/>
                </a:moveTo>
                <a:lnTo>
                  <a:pt x="0" y="152361"/>
                </a:lnTo>
                <a:lnTo>
                  <a:pt x="0" y="0"/>
                </a:lnTo>
                <a:lnTo>
                  <a:pt x="20548" y="0"/>
                </a:lnTo>
                <a:lnTo>
                  <a:pt x="20548" y="15236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547310" y="5459704"/>
            <a:ext cx="112915" cy="15621"/>
          </a:xfrm>
          <a:custGeom>
            <a:avLst/>
            <a:gdLst/>
            <a:ahLst/>
            <a:cxnLst/>
            <a:rect l="l" t="t" r="r" b="b"/>
            <a:pathLst>
              <a:path w="112915" h="15621">
                <a:moveTo>
                  <a:pt x="20548" y="0"/>
                </a:moveTo>
                <a:lnTo>
                  <a:pt x="0" y="0"/>
                </a:lnTo>
                <a:lnTo>
                  <a:pt x="92367" y="15621"/>
                </a:lnTo>
                <a:lnTo>
                  <a:pt x="112915" y="15621"/>
                </a:lnTo>
                <a:lnTo>
                  <a:pt x="2054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547310" y="5459704"/>
            <a:ext cx="112915" cy="15621"/>
          </a:xfrm>
          <a:custGeom>
            <a:avLst/>
            <a:gdLst/>
            <a:ahLst/>
            <a:cxnLst/>
            <a:rect l="l" t="t" r="r" b="b"/>
            <a:pathLst>
              <a:path w="112915" h="15621">
                <a:moveTo>
                  <a:pt x="20548" y="0"/>
                </a:moveTo>
                <a:lnTo>
                  <a:pt x="0" y="0"/>
                </a:lnTo>
                <a:lnTo>
                  <a:pt x="92367" y="15621"/>
                </a:lnTo>
                <a:lnTo>
                  <a:pt x="112915" y="15621"/>
                </a:lnTo>
                <a:lnTo>
                  <a:pt x="20548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615134" y="5481770"/>
            <a:ext cx="11620" cy="18796"/>
          </a:xfrm>
          <a:custGeom>
            <a:avLst/>
            <a:gdLst/>
            <a:ahLst/>
            <a:cxnLst/>
            <a:rect l="l" t="t" r="r" b="b"/>
            <a:pathLst>
              <a:path w="11620" h="18796">
                <a:moveTo>
                  <a:pt x="0" y="9397"/>
                </a:moveTo>
                <a:lnTo>
                  <a:pt x="0" y="14579"/>
                </a:lnTo>
                <a:lnTo>
                  <a:pt x="2616" y="18795"/>
                </a:lnTo>
                <a:lnTo>
                  <a:pt x="9017" y="18795"/>
                </a:lnTo>
                <a:lnTo>
                  <a:pt x="11620" y="14579"/>
                </a:lnTo>
                <a:lnTo>
                  <a:pt x="11620" y="4203"/>
                </a:lnTo>
                <a:lnTo>
                  <a:pt x="9017" y="0"/>
                </a:lnTo>
                <a:lnTo>
                  <a:pt x="2616" y="0"/>
                </a:lnTo>
                <a:lnTo>
                  <a:pt x="0" y="4203"/>
                </a:lnTo>
                <a:lnTo>
                  <a:pt x="0" y="93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615134" y="5481770"/>
            <a:ext cx="11620" cy="18796"/>
          </a:xfrm>
          <a:custGeom>
            <a:avLst/>
            <a:gdLst/>
            <a:ahLst/>
            <a:cxnLst/>
            <a:rect l="l" t="t" r="r" b="b"/>
            <a:pathLst>
              <a:path w="11620" h="18796">
                <a:moveTo>
                  <a:pt x="0" y="9397"/>
                </a:moveTo>
                <a:lnTo>
                  <a:pt x="0" y="14579"/>
                </a:lnTo>
                <a:lnTo>
                  <a:pt x="2616" y="18795"/>
                </a:lnTo>
                <a:lnTo>
                  <a:pt x="5816" y="18795"/>
                </a:lnTo>
                <a:lnTo>
                  <a:pt x="9017" y="18795"/>
                </a:lnTo>
                <a:lnTo>
                  <a:pt x="11620" y="14579"/>
                </a:lnTo>
                <a:lnTo>
                  <a:pt x="11620" y="9397"/>
                </a:lnTo>
                <a:lnTo>
                  <a:pt x="11620" y="4203"/>
                </a:lnTo>
                <a:lnTo>
                  <a:pt x="9017" y="0"/>
                </a:lnTo>
                <a:lnTo>
                  <a:pt x="5816" y="0"/>
                </a:lnTo>
                <a:lnTo>
                  <a:pt x="2616" y="0"/>
                </a:lnTo>
                <a:lnTo>
                  <a:pt x="0" y="4203"/>
                </a:lnTo>
                <a:lnTo>
                  <a:pt x="0" y="939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560942" y="5475723"/>
            <a:ext cx="8458" cy="13716"/>
          </a:xfrm>
          <a:custGeom>
            <a:avLst/>
            <a:gdLst/>
            <a:ahLst/>
            <a:cxnLst/>
            <a:rect l="l" t="t" r="r" b="b"/>
            <a:pathLst>
              <a:path w="8458" h="13715">
                <a:moveTo>
                  <a:pt x="0" y="6857"/>
                </a:moveTo>
                <a:lnTo>
                  <a:pt x="0" y="10642"/>
                </a:lnTo>
                <a:lnTo>
                  <a:pt x="1892" y="13715"/>
                </a:lnTo>
                <a:lnTo>
                  <a:pt x="6565" y="13715"/>
                </a:lnTo>
                <a:lnTo>
                  <a:pt x="8458" y="10642"/>
                </a:lnTo>
                <a:lnTo>
                  <a:pt x="8458" y="3073"/>
                </a:lnTo>
                <a:lnTo>
                  <a:pt x="6565" y="0"/>
                </a:lnTo>
                <a:lnTo>
                  <a:pt x="1892" y="0"/>
                </a:lnTo>
                <a:lnTo>
                  <a:pt x="0" y="3073"/>
                </a:lnTo>
                <a:lnTo>
                  <a:pt x="0" y="68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560942" y="5475723"/>
            <a:ext cx="8458" cy="13716"/>
          </a:xfrm>
          <a:custGeom>
            <a:avLst/>
            <a:gdLst/>
            <a:ahLst/>
            <a:cxnLst/>
            <a:rect l="l" t="t" r="r" b="b"/>
            <a:pathLst>
              <a:path w="8458" h="13715">
                <a:moveTo>
                  <a:pt x="0" y="6857"/>
                </a:moveTo>
                <a:lnTo>
                  <a:pt x="0" y="10642"/>
                </a:lnTo>
                <a:lnTo>
                  <a:pt x="1892" y="13715"/>
                </a:lnTo>
                <a:lnTo>
                  <a:pt x="4229" y="13715"/>
                </a:lnTo>
                <a:lnTo>
                  <a:pt x="6565" y="13715"/>
                </a:lnTo>
                <a:lnTo>
                  <a:pt x="8458" y="10642"/>
                </a:lnTo>
                <a:lnTo>
                  <a:pt x="8458" y="6857"/>
                </a:lnTo>
                <a:lnTo>
                  <a:pt x="8458" y="3073"/>
                </a:lnTo>
                <a:lnTo>
                  <a:pt x="6565" y="0"/>
                </a:lnTo>
                <a:lnTo>
                  <a:pt x="4229" y="0"/>
                </a:lnTo>
                <a:lnTo>
                  <a:pt x="1892" y="0"/>
                </a:lnTo>
                <a:lnTo>
                  <a:pt x="0" y="3073"/>
                </a:lnTo>
                <a:lnTo>
                  <a:pt x="0" y="685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614186" y="5585104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59" y="15620"/>
                </a:lnTo>
                <a:lnTo>
                  <a:pt x="7480" y="15620"/>
                </a:lnTo>
                <a:lnTo>
                  <a:pt x="9639" y="12128"/>
                </a:lnTo>
                <a:lnTo>
                  <a:pt x="9639" y="3492"/>
                </a:lnTo>
                <a:lnTo>
                  <a:pt x="7480" y="0"/>
                </a:lnTo>
                <a:lnTo>
                  <a:pt x="2159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6614186" y="5585104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59" y="15620"/>
                </a:lnTo>
                <a:lnTo>
                  <a:pt x="4826" y="15620"/>
                </a:lnTo>
                <a:lnTo>
                  <a:pt x="7480" y="15620"/>
                </a:lnTo>
                <a:lnTo>
                  <a:pt x="9639" y="12128"/>
                </a:lnTo>
                <a:lnTo>
                  <a:pt x="9639" y="7810"/>
                </a:lnTo>
                <a:lnTo>
                  <a:pt x="9639" y="3492"/>
                </a:lnTo>
                <a:lnTo>
                  <a:pt x="7480" y="0"/>
                </a:lnTo>
                <a:lnTo>
                  <a:pt x="4826" y="0"/>
                </a:lnTo>
                <a:lnTo>
                  <a:pt x="2159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6562713" y="5577612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15"/>
                </a:lnTo>
                <a:lnTo>
                  <a:pt x="2171" y="15621"/>
                </a:lnTo>
                <a:lnTo>
                  <a:pt x="7493" y="15621"/>
                </a:lnTo>
                <a:lnTo>
                  <a:pt x="9639" y="12115"/>
                </a:lnTo>
                <a:lnTo>
                  <a:pt x="9639" y="3492"/>
                </a:lnTo>
                <a:lnTo>
                  <a:pt x="7493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562713" y="5577612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15"/>
                </a:lnTo>
                <a:lnTo>
                  <a:pt x="2171" y="15621"/>
                </a:lnTo>
                <a:lnTo>
                  <a:pt x="4826" y="15621"/>
                </a:lnTo>
                <a:lnTo>
                  <a:pt x="7493" y="15621"/>
                </a:lnTo>
                <a:lnTo>
                  <a:pt x="9639" y="12115"/>
                </a:lnTo>
                <a:lnTo>
                  <a:pt x="9639" y="7810"/>
                </a:lnTo>
                <a:lnTo>
                  <a:pt x="9639" y="3492"/>
                </a:lnTo>
                <a:lnTo>
                  <a:pt x="7493" y="0"/>
                </a:lnTo>
                <a:lnTo>
                  <a:pt x="4826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561539" y="5503123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81" y="29282"/>
                </a:lnTo>
                <a:lnTo>
                  <a:pt x="42836" y="14294"/>
                </a:lnTo>
                <a:lnTo>
                  <a:pt x="34610" y="3893"/>
                </a:lnTo>
                <a:lnTo>
                  <a:pt x="23787" y="0"/>
                </a:lnTo>
                <a:lnTo>
                  <a:pt x="19588" y="551"/>
                </a:lnTo>
                <a:lnTo>
                  <a:pt x="9558" y="7052"/>
                </a:lnTo>
                <a:lnTo>
                  <a:pt x="2602" y="19353"/>
                </a:lnTo>
                <a:lnTo>
                  <a:pt x="0" y="35534"/>
                </a:lnTo>
                <a:lnTo>
                  <a:pt x="368" y="41806"/>
                </a:lnTo>
                <a:lnTo>
                  <a:pt x="4718" y="56788"/>
                </a:lnTo>
                <a:lnTo>
                  <a:pt x="12950" y="67180"/>
                </a:lnTo>
                <a:lnTo>
                  <a:pt x="23787" y="71069"/>
                </a:lnTo>
                <a:lnTo>
                  <a:pt x="27967" y="70521"/>
                </a:lnTo>
                <a:lnTo>
                  <a:pt x="37989" y="64026"/>
                </a:lnTo>
                <a:lnTo>
                  <a:pt x="44944" y="51726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561539" y="5503123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4" y="51726"/>
                </a:lnTo>
                <a:lnTo>
                  <a:pt x="37989" y="64026"/>
                </a:lnTo>
                <a:lnTo>
                  <a:pt x="27967" y="70521"/>
                </a:lnTo>
                <a:lnTo>
                  <a:pt x="23787" y="71069"/>
                </a:lnTo>
                <a:lnTo>
                  <a:pt x="12950" y="67180"/>
                </a:lnTo>
                <a:lnTo>
                  <a:pt x="4718" y="56788"/>
                </a:lnTo>
                <a:lnTo>
                  <a:pt x="368" y="41806"/>
                </a:lnTo>
                <a:lnTo>
                  <a:pt x="0" y="35534"/>
                </a:lnTo>
                <a:lnTo>
                  <a:pt x="2602" y="19353"/>
                </a:lnTo>
                <a:lnTo>
                  <a:pt x="9558" y="7052"/>
                </a:lnTo>
                <a:lnTo>
                  <a:pt x="19588" y="551"/>
                </a:lnTo>
                <a:lnTo>
                  <a:pt x="23787" y="0"/>
                </a:lnTo>
                <a:lnTo>
                  <a:pt x="34610" y="3893"/>
                </a:lnTo>
                <a:lnTo>
                  <a:pt x="42836" y="14294"/>
                </a:lnTo>
                <a:lnTo>
                  <a:pt x="47181" y="29282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542728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2" y="29265"/>
                </a:lnTo>
                <a:lnTo>
                  <a:pt x="42839" y="14285"/>
                </a:lnTo>
                <a:lnTo>
                  <a:pt x="34605" y="3891"/>
                </a:lnTo>
                <a:lnTo>
                  <a:pt x="23774" y="0"/>
                </a:lnTo>
                <a:lnTo>
                  <a:pt x="19584" y="550"/>
                </a:lnTo>
                <a:lnTo>
                  <a:pt x="9559" y="7049"/>
                </a:lnTo>
                <a:lnTo>
                  <a:pt x="2603" y="19350"/>
                </a:lnTo>
                <a:lnTo>
                  <a:pt x="0" y="35534"/>
                </a:lnTo>
                <a:lnTo>
                  <a:pt x="367" y="41798"/>
                </a:lnTo>
                <a:lnTo>
                  <a:pt x="4715" y="56784"/>
                </a:lnTo>
                <a:lnTo>
                  <a:pt x="12944" y="67179"/>
                </a:lnTo>
                <a:lnTo>
                  <a:pt x="23774" y="71069"/>
                </a:lnTo>
                <a:lnTo>
                  <a:pt x="27969" y="70518"/>
                </a:lnTo>
                <a:lnTo>
                  <a:pt x="37997" y="64020"/>
                </a:lnTo>
                <a:lnTo>
                  <a:pt x="44956" y="51721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542728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6" y="51721"/>
                </a:lnTo>
                <a:lnTo>
                  <a:pt x="37997" y="64020"/>
                </a:lnTo>
                <a:lnTo>
                  <a:pt x="27969" y="70518"/>
                </a:lnTo>
                <a:lnTo>
                  <a:pt x="23774" y="71069"/>
                </a:lnTo>
                <a:lnTo>
                  <a:pt x="12944" y="67179"/>
                </a:lnTo>
                <a:lnTo>
                  <a:pt x="4715" y="56784"/>
                </a:lnTo>
                <a:lnTo>
                  <a:pt x="367" y="41798"/>
                </a:lnTo>
                <a:lnTo>
                  <a:pt x="0" y="35534"/>
                </a:lnTo>
                <a:lnTo>
                  <a:pt x="2603" y="19350"/>
                </a:lnTo>
                <a:lnTo>
                  <a:pt x="9559" y="7049"/>
                </a:lnTo>
                <a:lnTo>
                  <a:pt x="19584" y="550"/>
                </a:lnTo>
                <a:lnTo>
                  <a:pt x="23774" y="0"/>
                </a:lnTo>
                <a:lnTo>
                  <a:pt x="34605" y="3891"/>
                </a:lnTo>
                <a:lnTo>
                  <a:pt x="42839" y="14285"/>
                </a:lnTo>
                <a:lnTo>
                  <a:pt x="47192" y="29265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6523923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2" y="29265"/>
                </a:lnTo>
                <a:lnTo>
                  <a:pt x="42839" y="14285"/>
                </a:lnTo>
                <a:lnTo>
                  <a:pt x="34605" y="3891"/>
                </a:lnTo>
                <a:lnTo>
                  <a:pt x="23774" y="0"/>
                </a:lnTo>
                <a:lnTo>
                  <a:pt x="19581" y="550"/>
                </a:lnTo>
                <a:lnTo>
                  <a:pt x="9553" y="7049"/>
                </a:lnTo>
                <a:lnTo>
                  <a:pt x="2601" y="19350"/>
                </a:lnTo>
                <a:lnTo>
                  <a:pt x="0" y="35534"/>
                </a:lnTo>
                <a:lnTo>
                  <a:pt x="367" y="41798"/>
                </a:lnTo>
                <a:lnTo>
                  <a:pt x="4711" y="56784"/>
                </a:lnTo>
                <a:lnTo>
                  <a:pt x="12939" y="67179"/>
                </a:lnTo>
                <a:lnTo>
                  <a:pt x="23774" y="71069"/>
                </a:lnTo>
                <a:lnTo>
                  <a:pt x="27969" y="70518"/>
                </a:lnTo>
                <a:lnTo>
                  <a:pt x="37997" y="64020"/>
                </a:lnTo>
                <a:lnTo>
                  <a:pt x="44956" y="51721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6523923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6" y="51721"/>
                </a:lnTo>
                <a:lnTo>
                  <a:pt x="37997" y="64020"/>
                </a:lnTo>
                <a:lnTo>
                  <a:pt x="27969" y="70518"/>
                </a:lnTo>
                <a:lnTo>
                  <a:pt x="23774" y="71069"/>
                </a:lnTo>
                <a:lnTo>
                  <a:pt x="12939" y="67179"/>
                </a:lnTo>
                <a:lnTo>
                  <a:pt x="4711" y="56784"/>
                </a:lnTo>
                <a:lnTo>
                  <a:pt x="367" y="41798"/>
                </a:lnTo>
                <a:lnTo>
                  <a:pt x="0" y="35534"/>
                </a:lnTo>
                <a:lnTo>
                  <a:pt x="2601" y="19350"/>
                </a:lnTo>
                <a:lnTo>
                  <a:pt x="9553" y="7049"/>
                </a:lnTo>
                <a:lnTo>
                  <a:pt x="19581" y="550"/>
                </a:lnTo>
                <a:lnTo>
                  <a:pt x="23774" y="0"/>
                </a:lnTo>
                <a:lnTo>
                  <a:pt x="34605" y="3891"/>
                </a:lnTo>
                <a:lnTo>
                  <a:pt x="42839" y="14285"/>
                </a:lnTo>
                <a:lnTo>
                  <a:pt x="47192" y="29265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505111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3" y="29274"/>
                </a:lnTo>
                <a:lnTo>
                  <a:pt x="42842" y="14290"/>
                </a:lnTo>
                <a:lnTo>
                  <a:pt x="34611" y="3892"/>
                </a:lnTo>
                <a:lnTo>
                  <a:pt x="23787" y="0"/>
                </a:lnTo>
                <a:lnTo>
                  <a:pt x="19584" y="551"/>
                </a:lnTo>
                <a:lnTo>
                  <a:pt x="9553" y="7052"/>
                </a:lnTo>
                <a:lnTo>
                  <a:pt x="2600" y="19353"/>
                </a:lnTo>
                <a:lnTo>
                  <a:pt x="0" y="35534"/>
                </a:lnTo>
                <a:lnTo>
                  <a:pt x="368" y="41806"/>
                </a:lnTo>
                <a:lnTo>
                  <a:pt x="4714" y="56788"/>
                </a:lnTo>
                <a:lnTo>
                  <a:pt x="12945" y="67180"/>
                </a:lnTo>
                <a:lnTo>
                  <a:pt x="23787" y="71069"/>
                </a:lnTo>
                <a:lnTo>
                  <a:pt x="27973" y="70519"/>
                </a:lnTo>
                <a:lnTo>
                  <a:pt x="37996" y="64023"/>
                </a:lnTo>
                <a:lnTo>
                  <a:pt x="44955" y="51724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505111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5" y="51724"/>
                </a:lnTo>
                <a:lnTo>
                  <a:pt x="37996" y="64023"/>
                </a:lnTo>
                <a:lnTo>
                  <a:pt x="27973" y="70519"/>
                </a:lnTo>
                <a:lnTo>
                  <a:pt x="23787" y="71069"/>
                </a:lnTo>
                <a:lnTo>
                  <a:pt x="12945" y="67180"/>
                </a:lnTo>
                <a:lnTo>
                  <a:pt x="4714" y="56788"/>
                </a:lnTo>
                <a:lnTo>
                  <a:pt x="368" y="41806"/>
                </a:lnTo>
                <a:lnTo>
                  <a:pt x="0" y="35534"/>
                </a:lnTo>
                <a:lnTo>
                  <a:pt x="2600" y="19353"/>
                </a:lnTo>
                <a:lnTo>
                  <a:pt x="9553" y="7052"/>
                </a:lnTo>
                <a:lnTo>
                  <a:pt x="19584" y="551"/>
                </a:lnTo>
                <a:lnTo>
                  <a:pt x="23787" y="0"/>
                </a:lnTo>
                <a:lnTo>
                  <a:pt x="34611" y="3892"/>
                </a:lnTo>
                <a:lnTo>
                  <a:pt x="42842" y="14290"/>
                </a:lnTo>
                <a:lnTo>
                  <a:pt x="47193" y="29274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486298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3" y="29274"/>
                </a:lnTo>
                <a:lnTo>
                  <a:pt x="42846" y="14290"/>
                </a:lnTo>
                <a:lnTo>
                  <a:pt x="34616" y="3892"/>
                </a:lnTo>
                <a:lnTo>
                  <a:pt x="23787" y="0"/>
                </a:lnTo>
                <a:lnTo>
                  <a:pt x="19588" y="551"/>
                </a:lnTo>
                <a:lnTo>
                  <a:pt x="9558" y="7052"/>
                </a:lnTo>
                <a:lnTo>
                  <a:pt x="2602" y="19353"/>
                </a:lnTo>
                <a:lnTo>
                  <a:pt x="0" y="35534"/>
                </a:lnTo>
                <a:lnTo>
                  <a:pt x="368" y="41806"/>
                </a:lnTo>
                <a:lnTo>
                  <a:pt x="4718" y="56788"/>
                </a:lnTo>
                <a:lnTo>
                  <a:pt x="12950" y="67180"/>
                </a:lnTo>
                <a:lnTo>
                  <a:pt x="23787" y="71069"/>
                </a:lnTo>
                <a:lnTo>
                  <a:pt x="27976" y="70519"/>
                </a:lnTo>
                <a:lnTo>
                  <a:pt x="38002" y="64023"/>
                </a:lnTo>
                <a:lnTo>
                  <a:pt x="44958" y="51724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486298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8" y="51724"/>
                </a:lnTo>
                <a:lnTo>
                  <a:pt x="38002" y="64023"/>
                </a:lnTo>
                <a:lnTo>
                  <a:pt x="27976" y="70519"/>
                </a:lnTo>
                <a:lnTo>
                  <a:pt x="23787" y="71069"/>
                </a:lnTo>
                <a:lnTo>
                  <a:pt x="12950" y="67180"/>
                </a:lnTo>
                <a:lnTo>
                  <a:pt x="4718" y="56788"/>
                </a:lnTo>
                <a:lnTo>
                  <a:pt x="368" y="41806"/>
                </a:lnTo>
                <a:lnTo>
                  <a:pt x="0" y="35534"/>
                </a:lnTo>
                <a:lnTo>
                  <a:pt x="2602" y="19353"/>
                </a:lnTo>
                <a:lnTo>
                  <a:pt x="9558" y="7052"/>
                </a:lnTo>
                <a:lnTo>
                  <a:pt x="19588" y="551"/>
                </a:lnTo>
                <a:lnTo>
                  <a:pt x="23787" y="0"/>
                </a:lnTo>
                <a:lnTo>
                  <a:pt x="34616" y="3892"/>
                </a:lnTo>
                <a:lnTo>
                  <a:pt x="42846" y="14290"/>
                </a:lnTo>
                <a:lnTo>
                  <a:pt x="47193" y="29274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467486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4" y="29282"/>
                </a:lnTo>
                <a:lnTo>
                  <a:pt x="42849" y="14294"/>
                </a:lnTo>
                <a:lnTo>
                  <a:pt x="34622" y="3893"/>
                </a:lnTo>
                <a:lnTo>
                  <a:pt x="23799" y="0"/>
                </a:lnTo>
                <a:lnTo>
                  <a:pt x="19594" y="552"/>
                </a:lnTo>
                <a:lnTo>
                  <a:pt x="9564" y="7055"/>
                </a:lnTo>
                <a:lnTo>
                  <a:pt x="2604" y="19355"/>
                </a:lnTo>
                <a:lnTo>
                  <a:pt x="0" y="35534"/>
                </a:lnTo>
                <a:lnTo>
                  <a:pt x="370" y="41814"/>
                </a:lnTo>
                <a:lnTo>
                  <a:pt x="4724" y="56792"/>
                </a:lnTo>
                <a:lnTo>
                  <a:pt x="12962" y="67181"/>
                </a:lnTo>
                <a:lnTo>
                  <a:pt x="23799" y="71069"/>
                </a:lnTo>
                <a:lnTo>
                  <a:pt x="27980" y="70521"/>
                </a:lnTo>
                <a:lnTo>
                  <a:pt x="38002" y="64026"/>
                </a:lnTo>
                <a:lnTo>
                  <a:pt x="44957" y="51726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467486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7" y="51726"/>
                </a:lnTo>
                <a:lnTo>
                  <a:pt x="38002" y="64026"/>
                </a:lnTo>
                <a:lnTo>
                  <a:pt x="27980" y="70521"/>
                </a:lnTo>
                <a:lnTo>
                  <a:pt x="23799" y="71069"/>
                </a:lnTo>
                <a:lnTo>
                  <a:pt x="12962" y="67181"/>
                </a:lnTo>
                <a:lnTo>
                  <a:pt x="4724" y="56792"/>
                </a:lnTo>
                <a:lnTo>
                  <a:pt x="370" y="41814"/>
                </a:lnTo>
                <a:lnTo>
                  <a:pt x="0" y="35534"/>
                </a:lnTo>
                <a:lnTo>
                  <a:pt x="2604" y="19355"/>
                </a:lnTo>
                <a:lnTo>
                  <a:pt x="9564" y="7055"/>
                </a:lnTo>
                <a:lnTo>
                  <a:pt x="19594" y="552"/>
                </a:lnTo>
                <a:lnTo>
                  <a:pt x="23799" y="0"/>
                </a:lnTo>
                <a:lnTo>
                  <a:pt x="34622" y="3893"/>
                </a:lnTo>
                <a:lnTo>
                  <a:pt x="42849" y="14294"/>
                </a:lnTo>
                <a:lnTo>
                  <a:pt x="47194" y="29282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448681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4" y="29282"/>
                </a:lnTo>
                <a:lnTo>
                  <a:pt x="42849" y="14294"/>
                </a:lnTo>
                <a:lnTo>
                  <a:pt x="34622" y="3893"/>
                </a:lnTo>
                <a:lnTo>
                  <a:pt x="23799" y="0"/>
                </a:lnTo>
                <a:lnTo>
                  <a:pt x="19594" y="552"/>
                </a:lnTo>
                <a:lnTo>
                  <a:pt x="9564" y="7055"/>
                </a:lnTo>
                <a:lnTo>
                  <a:pt x="2604" y="19355"/>
                </a:lnTo>
                <a:lnTo>
                  <a:pt x="0" y="35534"/>
                </a:lnTo>
                <a:lnTo>
                  <a:pt x="370" y="41814"/>
                </a:lnTo>
                <a:lnTo>
                  <a:pt x="4724" y="56792"/>
                </a:lnTo>
                <a:lnTo>
                  <a:pt x="12962" y="67181"/>
                </a:lnTo>
                <a:lnTo>
                  <a:pt x="23799" y="71069"/>
                </a:lnTo>
                <a:lnTo>
                  <a:pt x="27980" y="70521"/>
                </a:lnTo>
                <a:lnTo>
                  <a:pt x="38002" y="64026"/>
                </a:lnTo>
                <a:lnTo>
                  <a:pt x="44957" y="51726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448681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7" y="51726"/>
                </a:lnTo>
                <a:lnTo>
                  <a:pt x="38002" y="64026"/>
                </a:lnTo>
                <a:lnTo>
                  <a:pt x="27980" y="70521"/>
                </a:lnTo>
                <a:lnTo>
                  <a:pt x="23799" y="71069"/>
                </a:lnTo>
                <a:lnTo>
                  <a:pt x="12962" y="67181"/>
                </a:lnTo>
                <a:lnTo>
                  <a:pt x="4724" y="56792"/>
                </a:lnTo>
                <a:lnTo>
                  <a:pt x="370" y="41814"/>
                </a:lnTo>
                <a:lnTo>
                  <a:pt x="0" y="35534"/>
                </a:lnTo>
                <a:lnTo>
                  <a:pt x="2604" y="19355"/>
                </a:lnTo>
                <a:lnTo>
                  <a:pt x="9564" y="7055"/>
                </a:lnTo>
                <a:lnTo>
                  <a:pt x="19594" y="552"/>
                </a:lnTo>
                <a:lnTo>
                  <a:pt x="23799" y="0"/>
                </a:lnTo>
                <a:lnTo>
                  <a:pt x="34622" y="3893"/>
                </a:lnTo>
                <a:lnTo>
                  <a:pt x="42849" y="14294"/>
                </a:lnTo>
                <a:lnTo>
                  <a:pt x="47194" y="29282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429876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3" y="29274"/>
                </a:lnTo>
                <a:lnTo>
                  <a:pt x="42842" y="14290"/>
                </a:lnTo>
                <a:lnTo>
                  <a:pt x="34611" y="3892"/>
                </a:lnTo>
                <a:lnTo>
                  <a:pt x="23787" y="0"/>
                </a:lnTo>
                <a:lnTo>
                  <a:pt x="19588" y="551"/>
                </a:lnTo>
                <a:lnTo>
                  <a:pt x="9558" y="7052"/>
                </a:lnTo>
                <a:lnTo>
                  <a:pt x="2602" y="19353"/>
                </a:lnTo>
                <a:lnTo>
                  <a:pt x="0" y="35534"/>
                </a:lnTo>
                <a:lnTo>
                  <a:pt x="368" y="41806"/>
                </a:lnTo>
                <a:lnTo>
                  <a:pt x="4718" y="56788"/>
                </a:lnTo>
                <a:lnTo>
                  <a:pt x="12950" y="67180"/>
                </a:lnTo>
                <a:lnTo>
                  <a:pt x="23787" y="71069"/>
                </a:lnTo>
                <a:lnTo>
                  <a:pt x="27973" y="70519"/>
                </a:lnTo>
                <a:lnTo>
                  <a:pt x="37996" y="64023"/>
                </a:lnTo>
                <a:lnTo>
                  <a:pt x="44955" y="51724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429876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5" y="51724"/>
                </a:lnTo>
                <a:lnTo>
                  <a:pt x="37996" y="64023"/>
                </a:lnTo>
                <a:lnTo>
                  <a:pt x="27973" y="70519"/>
                </a:lnTo>
                <a:lnTo>
                  <a:pt x="23787" y="71069"/>
                </a:lnTo>
                <a:lnTo>
                  <a:pt x="12950" y="67180"/>
                </a:lnTo>
                <a:lnTo>
                  <a:pt x="4718" y="56788"/>
                </a:lnTo>
                <a:lnTo>
                  <a:pt x="368" y="41806"/>
                </a:lnTo>
                <a:lnTo>
                  <a:pt x="0" y="35534"/>
                </a:lnTo>
                <a:lnTo>
                  <a:pt x="2602" y="19353"/>
                </a:lnTo>
                <a:lnTo>
                  <a:pt x="9558" y="7052"/>
                </a:lnTo>
                <a:lnTo>
                  <a:pt x="19588" y="551"/>
                </a:lnTo>
                <a:lnTo>
                  <a:pt x="23787" y="0"/>
                </a:lnTo>
                <a:lnTo>
                  <a:pt x="34611" y="3892"/>
                </a:lnTo>
                <a:lnTo>
                  <a:pt x="42842" y="14290"/>
                </a:lnTo>
                <a:lnTo>
                  <a:pt x="47193" y="29274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411070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2" y="29265"/>
                </a:lnTo>
                <a:lnTo>
                  <a:pt x="42839" y="14285"/>
                </a:lnTo>
                <a:lnTo>
                  <a:pt x="34605" y="3891"/>
                </a:lnTo>
                <a:lnTo>
                  <a:pt x="23774" y="0"/>
                </a:lnTo>
                <a:lnTo>
                  <a:pt x="19584" y="550"/>
                </a:lnTo>
                <a:lnTo>
                  <a:pt x="9559" y="7049"/>
                </a:lnTo>
                <a:lnTo>
                  <a:pt x="2603" y="19350"/>
                </a:lnTo>
                <a:lnTo>
                  <a:pt x="0" y="35534"/>
                </a:lnTo>
                <a:lnTo>
                  <a:pt x="367" y="41798"/>
                </a:lnTo>
                <a:lnTo>
                  <a:pt x="4715" y="56784"/>
                </a:lnTo>
                <a:lnTo>
                  <a:pt x="12944" y="67179"/>
                </a:lnTo>
                <a:lnTo>
                  <a:pt x="23774" y="71069"/>
                </a:lnTo>
                <a:lnTo>
                  <a:pt x="27969" y="70518"/>
                </a:lnTo>
                <a:lnTo>
                  <a:pt x="37997" y="64020"/>
                </a:lnTo>
                <a:lnTo>
                  <a:pt x="44956" y="51721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411070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6" y="51721"/>
                </a:lnTo>
                <a:lnTo>
                  <a:pt x="37997" y="64020"/>
                </a:lnTo>
                <a:lnTo>
                  <a:pt x="27969" y="70518"/>
                </a:lnTo>
                <a:lnTo>
                  <a:pt x="23774" y="71069"/>
                </a:lnTo>
                <a:lnTo>
                  <a:pt x="12944" y="67179"/>
                </a:lnTo>
                <a:lnTo>
                  <a:pt x="4715" y="56784"/>
                </a:lnTo>
                <a:lnTo>
                  <a:pt x="367" y="41798"/>
                </a:lnTo>
                <a:lnTo>
                  <a:pt x="0" y="35534"/>
                </a:lnTo>
                <a:lnTo>
                  <a:pt x="2603" y="19350"/>
                </a:lnTo>
                <a:lnTo>
                  <a:pt x="9559" y="7049"/>
                </a:lnTo>
                <a:lnTo>
                  <a:pt x="19584" y="550"/>
                </a:lnTo>
                <a:lnTo>
                  <a:pt x="23774" y="0"/>
                </a:lnTo>
                <a:lnTo>
                  <a:pt x="34605" y="3891"/>
                </a:lnTo>
                <a:lnTo>
                  <a:pt x="42839" y="14285"/>
                </a:lnTo>
                <a:lnTo>
                  <a:pt x="47192" y="29265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392257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3" y="29274"/>
                </a:lnTo>
                <a:lnTo>
                  <a:pt x="42846" y="14290"/>
                </a:lnTo>
                <a:lnTo>
                  <a:pt x="34616" y="3892"/>
                </a:lnTo>
                <a:lnTo>
                  <a:pt x="23787" y="0"/>
                </a:lnTo>
                <a:lnTo>
                  <a:pt x="19588" y="551"/>
                </a:lnTo>
                <a:lnTo>
                  <a:pt x="9558" y="7052"/>
                </a:lnTo>
                <a:lnTo>
                  <a:pt x="2602" y="19353"/>
                </a:lnTo>
                <a:lnTo>
                  <a:pt x="0" y="35534"/>
                </a:lnTo>
                <a:lnTo>
                  <a:pt x="368" y="41806"/>
                </a:lnTo>
                <a:lnTo>
                  <a:pt x="4718" y="56788"/>
                </a:lnTo>
                <a:lnTo>
                  <a:pt x="12950" y="67180"/>
                </a:lnTo>
                <a:lnTo>
                  <a:pt x="23787" y="71069"/>
                </a:lnTo>
                <a:lnTo>
                  <a:pt x="27976" y="70519"/>
                </a:lnTo>
                <a:lnTo>
                  <a:pt x="38002" y="64023"/>
                </a:lnTo>
                <a:lnTo>
                  <a:pt x="44958" y="51724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6392257" y="5503123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8" y="51724"/>
                </a:lnTo>
                <a:lnTo>
                  <a:pt x="38002" y="64023"/>
                </a:lnTo>
                <a:lnTo>
                  <a:pt x="27976" y="70519"/>
                </a:lnTo>
                <a:lnTo>
                  <a:pt x="23787" y="71069"/>
                </a:lnTo>
                <a:lnTo>
                  <a:pt x="12950" y="67180"/>
                </a:lnTo>
                <a:lnTo>
                  <a:pt x="4718" y="56788"/>
                </a:lnTo>
                <a:lnTo>
                  <a:pt x="368" y="41806"/>
                </a:lnTo>
                <a:lnTo>
                  <a:pt x="0" y="35534"/>
                </a:lnTo>
                <a:lnTo>
                  <a:pt x="2602" y="19353"/>
                </a:lnTo>
                <a:lnTo>
                  <a:pt x="9558" y="7052"/>
                </a:lnTo>
                <a:lnTo>
                  <a:pt x="19588" y="551"/>
                </a:lnTo>
                <a:lnTo>
                  <a:pt x="23787" y="0"/>
                </a:lnTo>
                <a:lnTo>
                  <a:pt x="34616" y="3892"/>
                </a:lnTo>
                <a:lnTo>
                  <a:pt x="42846" y="14290"/>
                </a:lnTo>
                <a:lnTo>
                  <a:pt x="47193" y="29274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373464" y="5503123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79" y="29265"/>
                </a:lnTo>
                <a:lnTo>
                  <a:pt x="42830" y="14285"/>
                </a:lnTo>
                <a:lnTo>
                  <a:pt x="34598" y="3891"/>
                </a:lnTo>
                <a:lnTo>
                  <a:pt x="23761" y="0"/>
                </a:lnTo>
                <a:lnTo>
                  <a:pt x="19578" y="548"/>
                </a:lnTo>
                <a:lnTo>
                  <a:pt x="9553" y="7046"/>
                </a:lnTo>
                <a:lnTo>
                  <a:pt x="2601" y="19348"/>
                </a:lnTo>
                <a:lnTo>
                  <a:pt x="0" y="35534"/>
                </a:lnTo>
                <a:lnTo>
                  <a:pt x="366" y="41790"/>
                </a:lnTo>
                <a:lnTo>
                  <a:pt x="4708" y="56780"/>
                </a:lnTo>
                <a:lnTo>
                  <a:pt x="12933" y="67177"/>
                </a:lnTo>
                <a:lnTo>
                  <a:pt x="23761" y="71069"/>
                </a:lnTo>
                <a:lnTo>
                  <a:pt x="27960" y="70518"/>
                </a:lnTo>
                <a:lnTo>
                  <a:pt x="37989" y="64020"/>
                </a:lnTo>
                <a:lnTo>
                  <a:pt x="44945" y="51721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373464" y="5503123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5" y="51721"/>
                </a:lnTo>
                <a:lnTo>
                  <a:pt x="37989" y="64020"/>
                </a:lnTo>
                <a:lnTo>
                  <a:pt x="27960" y="70518"/>
                </a:lnTo>
                <a:lnTo>
                  <a:pt x="23761" y="71069"/>
                </a:lnTo>
                <a:lnTo>
                  <a:pt x="12933" y="67177"/>
                </a:lnTo>
                <a:lnTo>
                  <a:pt x="4708" y="56780"/>
                </a:lnTo>
                <a:lnTo>
                  <a:pt x="366" y="41790"/>
                </a:lnTo>
                <a:lnTo>
                  <a:pt x="0" y="35534"/>
                </a:lnTo>
                <a:lnTo>
                  <a:pt x="2601" y="19348"/>
                </a:lnTo>
                <a:lnTo>
                  <a:pt x="9553" y="7046"/>
                </a:lnTo>
                <a:lnTo>
                  <a:pt x="19578" y="548"/>
                </a:lnTo>
                <a:lnTo>
                  <a:pt x="23761" y="0"/>
                </a:lnTo>
                <a:lnTo>
                  <a:pt x="34598" y="3891"/>
                </a:lnTo>
                <a:lnTo>
                  <a:pt x="42830" y="14285"/>
                </a:lnTo>
                <a:lnTo>
                  <a:pt x="47179" y="29265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232430" y="5490336"/>
            <a:ext cx="179260" cy="9655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232444" y="5490341"/>
            <a:ext cx="179247" cy="96545"/>
          </a:xfrm>
          <a:custGeom>
            <a:avLst/>
            <a:gdLst/>
            <a:ahLst/>
            <a:cxnLst/>
            <a:rect l="l" t="t" r="r" b="b"/>
            <a:pathLst>
              <a:path w="179247" h="96545">
                <a:moveTo>
                  <a:pt x="150520" y="0"/>
                </a:moveTo>
                <a:lnTo>
                  <a:pt x="28727" y="0"/>
                </a:lnTo>
                <a:lnTo>
                  <a:pt x="18544" y="3121"/>
                </a:lnTo>
                <a:lnTo>
                  <a:pt x="9963" y="11722"/>
                </a:lnTo>
                <a:lnTo>
                  <a:pt x="3669" y="24655"/>
                </a:lnTo>
                <a:lnTo>
                  <a:pt x="345" y="40770"/>
                </a:lnTo>
                <a:lnTo>
                  <a:pt x="0" y="48285"/>
                </a:lnTo>
                <a:lnTo>
                  <a:pt x="1859" y="65402"/>
                </a:lnTo>
                <a:lnTo>
                  <a:pt x="6981" y="79820"/>
                </a:lnTo>
                <a:lnTo>
                  <a:pt x="14680" y="90392"/>
                </a:lnTo>
                <a:lnTo>
                  <a:pt x="24273" y="95968"/>
                </a:lnTo>
                <a:lnTo>
                  <a:pt x="28727" y="96545"/>
                </a:lnTo>
                <a:lnTo>
                  <a:pt x="150520" y="96545"/>
                </a:lnTo>
                <a:lnTo>
                  <a:pt x="160707" y="93422"/>
                </a:lnTo>
                <a:lnTo>
                  <a:pt x="169289" y="84820"/>
                </a:lnTo>
                <a:lnTo>
                  <a:pt x="175583" y="71886"/>
                </a:lnTo>
                <a:lnTo>
                  <a:pt x="178904" y="55769"/>
                </a:lnTo>
                <a:lnTo>
                  <a:pt x="179247" y="48285"/>
                </a:lnTo>
                <a:lnTo>
                  <a:pt x="177389" y="31166"/>
                </a:lnTo>
                <a:lnTo>
                  <a:pt x="172271" y="16743"/>
                </a:lnTo>
                <a:lnTo>
                  <a:pt x="164577" y="6166"/>
                </a:lnTo>
                <a:lnTo>
                  <a:pt x="154989" y="581"/>
                </a:lnTo>
                <a:lnTo>
                  <a:pt x="150520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273657" y="5495989"/>
            <a:ext cx="994435" cy="8525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273658" y="5495984"/>
            <a:ext cx="994422" cy="85267"/>
          </a:xfrm>
          <a:custGeom>
            <a:avLst/>
            <a:gdLst/>
            <a:ahLst/>
            <a:cxnLst/>
            <a:rect l="l" t="t" r="r" b="b"/>
            <a:pathLst>
              <a:path w="994422" h="85267">
                <a:moveTo>
                  <a:pt x="972654" y="0"/>
                </a:moveTo>
                <a:lnTo>
                  <a:pt x="21767" y="0"/>
                </a:lnTo>
                <a:lnTo>
                  <a:pt x="12817" y="3757"/>
                </a:lnTo>
                <a:lnTo>
                  <a:pt x="5667" y="13936"/>
                </a:lnTo>
                <a:lnTo>
                  <a:pt x="1153" y="28899"/>
                </a:lnTo>
                <a:lnTo>
                  <a:pt x="0" y="42633"/>
                </a:lnTo>
                <a:lnTo>
                  <a:pt x="1917" y="60159"/>
                </a:lnTo>
                <a:lnTo>
                  <a:pt x="7113" y="74163"/>
                </a:lnTo>
                <a:lnTo>
                  <a:pt x="14753" y="83007"/>
                </a:lnTo>
                <a:lnTo>
                  <a:pt x="21767" y="85267"/>
                </a:lnTo>
                <a:lnTo>
                  <a:pt x="972654" y="85267"/>
                </a:lnTo>
                <a:lnTo>
                  <a:pt x="981599" y="81510"/>
                </a:lnTo>
                <a:lnTo>
                  <a:pt x="988750" y="71330"/>
                </a:lnTo>
                <a:lnTo>
                  <a:pt x="993267" y="56368"/>
                </a:lnTo>
                <a:lnTo>
                  <a:pt x="994422" y="42633"/>
                </a:lnTo>
                <a:lnTo>
                  <a:pt x="992503" y="25107"/>
                </a:lnTo>
                <a:lnTo>
                  <a:pt x="987303" y="11103"/>
                </a:lnTo>
                <a:lnTo>
                  <a:pt x="979664" y="2260"/>
                </a:lnTo>
                <a:lnTo>
                  <a:pt x="97265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241888" y="5403275"/>
            <a:ext cx="50482" cy="88366"/>
          </a:xfrm>
          <a:custGeom>
            <a:avLst/>
            <a:gdLst/>
            <a:ahLst/>
            <a:cxnLst/>
            <a:rect l="l" t="t" r="r" b="b"/>
            <a:pathLst>
              <a:path w="50482" h="88366">
                <a:moveTo>
                  <a:pt x="50482" y="88290"/>
                </a:moveTo>
                <a:lnTo>
                  <a:pt x="0" y="0"/>
                </a:lnTo>
                <a:lnTo>
                  <a:pt x="17437" y="88366"/>
                </a:lnTo>
                <a:lnTo>
                  <a:pt x="50482" y="882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241888" y="5403275"/>
            <a:ext cx="50482" cy="88366"/>
          </a:xfrm>
          <a:custGeom>
            <a:avLst/>
            <a:gdLst/>
            <a:ahLst/>
            <a:cxnLst/>
            <a:rect l="l" t="t" r="r" b="b"/>
            <a:pathLst>
              <a:path w="50482" h="88366">
                <a:moveTo>
                  <a:pt x="50482" y="88290"/>
                </a:moveTo>
                <a:lnTo>
                  <a:pt x="0" y="0"/>
                </a:lnTo>
                <a:lnTo>
                  <a:pt x="17437" y="88366"/>
                </a:lnTo>
                <a:lnTo>
                  <a:pt x="50482" y="8829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241897" y="5397066"/>
            <a:ext cx="96837" cy="94500"/>
          </a:xfrm>
          <a:custGeom>
            <a:avLst/>
            <a:gdLst/>
            <a:ahLst/>
            <a:cxnLst/>
            <a:rect l="l" t="t" r="r" b="b"/>
            <a:pathLst>
              <a:path w="96837" h="94500">
                <a:moveTo>
                  <a:pt x="96837" y="94399"/>
                </a:moveTo>
                <a:lnTo>
                  <a:pt x="35763" y="0"/>
                </a:lnTo>
                <a:lnTo>
                  <a:pt x="419" y="76"/>
                </a:lnTo>
                <a:lnTo>
                  <a:pt x="0" y="6210"/>
                </a:lnTo>
                <a:lnTo>
                  <a:pt x="50482" y="94500"/>
                </a:lnTo>
                <a:lnTo>
                  <a:pt x="96837" y="9439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241897" y="5397066"/>
            <a:ext cx="96837" cy="94500"/>
          </a:xfrm>
          <a:custGeom>
            <a:avLst/>
            <a:gdLst/>
            <a:ahLst/>
            <a:cxnLst/>
            <a:rect l="l" t="t" r="r" b="b"/>
            <a:pathLst>
              <a:path w="96837" h="94500">
                <a:moveTo>
                  <a:pt x="96837" y="94399"/>
                </a:moveTo>
                <a:lnTo>
                  <a:pt x="35763" y="0"/>
                </a:lnTo>
                <a:lnTo>
                  <a:pt x="419" y="76"/>
                </a:lnTo>
                <a:lnTo>
                  <a:pt x="0" y="6210"/>
                </a:lnTo>
                <a:lnTo>
                  <a:pt x="50482" y="94500"/>
                </a:lnTo>
                <a:lnTo>
                  <a:pt x="96837" y="94399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317527" y="5556038"/>
            <a:ext cx="99504" cy="140919"/>
          </a:xfrm>
          <a:custGeom>
            <a:avLst/>
            <a:gdLst/>
            <a:ahLst/>
            <a:cxnLst/>
            <a:rect l="l" t="t" r="r" b="b"/>
            <a:pathLst>
              <a:path w="99504" h="140919">
                <a:moveTo>
                  <a:pt x="0" y="114"/>
                </a:moveTo>
                <a:lnTo>
                  <a:pt x="62509" y="140919"/>
                </a:lnTo>
                <a:lnTo>
                  <a:pt x="99504" y="140842"/>
                </a:lnTo>
                <a:lnTo>
                  <a:pt x="59461" y="0"/>
                </a:lnTo>
                <a:lnTo>
                  <a:pt x="0" y="11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317527" y="5556038"/>
            <a:ext cx="99504" cy="140919"/>
          </a:xfrm>
          <a:custGeom>
            <a:avLst/>
            <a:gdLst/>
            <a:ahLst/>
            <a:cxnLst/>
            <a:rect l="l" t="t" r="r" b="b"/>
            <a:pathLst>
              <a:path w="99504" h="140919">
                <a:moveTo>
                  <a:pt x="0" y="114"/>
                </a:moveTo>
                <a:lnTo>
                  <a:pt x="59461" y="0"/>
                </a:lnTo>
                <a:lnTo>
                  <a:pt x="99504" y="140842"/>
                </a:lnTo>
                <a:lnTo>
                  <a:pt x="62509" y="140919"/>
                </a:lnTo>
                <a:lnTo>
                  <a:pt x="0" y="11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293830" y="5556153"/>
            <a:ext cx="86207" cy="140817"/>
          </a:xfrm>
          <a:custGeom>
            <a:avLst/>
            <a:gdLst/>
            <a:ahLst/>
            <a:cxnLst/>
            <a:rect l="l" t="t" r="r" b="b"/>
            <a:pathLst>
              <a:path w="86207" h="140817">
                <a:moveTo>
                  <a:pt x="75742" y="140817"/>
                </a:moveTo>
                <a:lnTo>
                  <a:pt x="86207" y="140804"/>
                </a:lnTo>
                <a:lnTo>
                  <a:pt x="23698" y="0"/>
                </a:lnTo>
                <a:lnTo>
                  <a:pt x="17551" y="15608"/>
                </a:lnTo>
                <a:lnTo>
                  <a:pt x="11214" y="20231"/>
                </a:lnTo>
                <a:lnTo>
                  <a:pt x="4864" y="24866"/>
                </a:lnTo>
                <a:lnTo>
                  <a:pt x="0" y="27876"/>
                </a:lnTo>
                <a:lnTo>
                  <a:pt x="75742" y="14081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293830" y="5556153"/>
            <a:ext cx="86207" cy="140817"/>
          </a:xfrm>
          <a:custGeom>
            <a:avLst/>
            <a:gdLst/>
            <a:ahLst/>
            <a:cxnLst/>
            <a:rect l="l" t="t" r="r" b="b"/>
            <a:pathLst>
              <a:path w="86207" h="140817">
                <a:moveTo>
                  <a:pt x="23698" y="0"/>
                </a:moveTo>
                <a:lnTo>
                  <a:pt x="17551" y="15608"/>
                </a:lnTo>
                <a:lnTo>
                  <a:pt x="11214" y="20231"/>
                </a:lnTo>
                <a:lnTo>
                  <a:pt x="4864" y="24866"/>
                </a:lnTo>
                <a:lnTo>
                  <a:pt x="0" y="27876"/>
                </a:lnTo>
                <a:lnTo>
                  <a:pt x="75742" y="140817"/>
                </a:lnTo>
                <a:lnTo>
                  <a:pt x="86207" y="140804"/>
                </a:lnTo>
                <a:lnTo>
                  <a:pt x="23698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255050" y="4776302"/>
            <a:ext cx="49110" cy="174155"/>
          </a:xfrm>
          <a:custGeom>
            <a:avLst/>
            <a:gdLst/>
            <a:ahLst/>
            <a:cxnLst/>
            <a:rect l="l" t="t" r="r" b="b"/>
            <a:pathLst>
              <a:path w="49110" h="174155">
                <a:moveTo>
                  <a:pt x="49110" y="174155"/>
                </a:moveTo>
                <a:lnTo>
                  <a:pt x="49110" y="38061"/>
                </a:lnTo>
                <a:lnTo>
                  <a:pt x="0" y="0"/>
                </a:lnTo>
                <a:lnTo>
                  <a:pt x="0" y="150647"/>
                </a:lnTo>
                <a:lnTo>
                  <a:pt x="49110" y="17415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255050" y="4776302"/>
            <a:ext cx="49110" cy="174155"/>
          </a:xfrm>
          <a:custGeom>
            <a:avLst/>
            <a:gdLst/>
            <a:ahLst/>
            <a:cxnLst/>
            <a:rect l="l" t="t" r="r" b="b"/>
            <a:pathLst>
              <a:path w="49110" h="174155">
                <a:moveTo>
                  <a:pt x="49110" y="174155"/>
                </a:moveTo>
                <a:lnTo>
                  <a:pt x="0" y="150647"/>
                </a:lnTo>
                <a:lnTo>
                  <a:pt x="0" y="0"/>
                </a:lnTo>
                <a:lnTo>
                  <a:pt x="49110" y="38061"/>
                </a:lnTo>
                <a:lnTo>
                  <a:pt x="49110" y="17415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247983" y="4776304"/>
            <a:ext cx="0" cy="150634"/>
          </a:xfrm>
          <a:custGeom>
            <a:avLst/>
            <a:gdLst/>
            <a:ahLst/>
            <a:cxnLst/>
            <a:rect l="l" t="t" r="r" b="b"/>
            <a:pathLst>
              <a:path h="150634">
                <a:moveTo>
                  <a:pt x="0" y="0"/>
                </a:moveTo>
                <a:lnTo>
                  <a:pt x="0" y="150634"/>
                </a:lnTo>
              </a:path>
            </a:pathLst>
          </a:custGeom>
          <a:ln w="1543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247978" y="4772681"/>
            <a:ext cx="0" cy="157886"/>
          </a:xfrm>
          <a:custGeom>
            <a:avLst/>
            <a:gdLst/>
            <a:ahLst/>
            <a:cxnLst/>
            <a:rect l="l" t="t" r="r" b="b"/>
            <a:pathLst>
              <a:path h="157886">
                <a:moveTo>
                  <a:pt x="0" y="0"/>
                </a:moveTo>
                <a:lnTo>
                  <a:pt x="0" y="157886"/>
                </a:lnTo>
              </a:path>
            </a:pathLst>
          </a:custGeom>
          <a:ln w="2268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240896" y="4926949"/>
            <a:ext cx="63258" cy="23507"/>
          </a:xfrm>
          <a:custGeom>
            <a:avLst/>
            <a:gdLst/>
            <a:ahLst/>
            <a:cxnLst/>
            <a:rect l="l" t="t" r="r" b="b"/>
            <a:pathLst>
              <a:path w="63258" h="23507">
                <a:moveTo>
                  <a:pt x="52336" y="23507"/>
                </a:moveTo>
                <a:lnTo>
                  <a:pt x="63258" y="23507"/>
                </a:lnTo>
                <a:lnTo>
                  <a:pt x="14160" y="0"/>
                </a:lnTo>
                <a:lnTo>
                  <a:pt x="0" y="0"/>
                </a:lnTo>
                <a:lnTo>
                  <a:pt x="52336" y="2350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240896" y="4926949"/>
            <a:ext cx="63258" cy="23507"/>
          </a:xfrm>
          <a:custGeom>
            <a:avLst/>
            <a:gdLst/>
            <a:ahLst/>
            <a:cxnLst/>
            <a:rect l="l" t="t" r="r" b="b"/>
            <a:pathLst>
              <a:path w="63258" h="23507">
                <a:moveTo>
                  <a:pt x="52336" y="23507"/>
                </a:moveTo>
                <a:lnTo>
                  <a:pt x="63258" y="23507"/>
                </a:lnTo>
                <a:lnTo>
                  <a:pt x="14160" y="0"/>
                </a:lnTo>
                <a:lnTo>
                  <a:pt x="0" y="0"/>
                </a:lnTo>
                <a:lnTo>
                  <a:pt x="52336" y="2350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266206" y="4792423"/>
            <a:ext cx="5130" cy="15621"/>
          </a:xfrm>
          <a:custGeom>
            <a:avLst/>
            <a:gdLst/>
            <a:ahLst/>
            <a:cxnLst/>
            <a:rect l="l" t="t" r="r" b="b"/>
            <a:pathLst>
              <a:path w="5130" h="15621">
                <a:moveTo>
                  <a:pt x="5130" y="7810"/>
                </a:moveTo>
                <a:lnTo>
                  <a:pt x="5130" y="3492"/>
                </a:lnTo>
                <a:lnTo>
                  <a:pt x="3987" y="0"/>
                </a:lnTo>
                <a:lnTo>
                  <a:pt x="1155" y="0"/>
                </a:lnTo>
                <a:lnTo>
                  <a:pt x="0" y="3492"/>
                </a:lnTo>
                <a:lnTo>
                  <a:pt x="0" y="12128"/>
                </a:lnTo>
                <a:lnTo>
                  <a:pt x="1155" y="15620"/>
                </a:lnTo>
                <a:lnTo>
                  <a:pt x="3987" y="15620"/>
                </a:lnTo>
                <a:lnTo>
                  <a:pt x="5130" y="12128"/>
                </a:lnTo>
                <a:lnTo>
                  <a:pt x="513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266206" y="4792423"/>
            <a:ext cx="5130" cy="15621"/>
          </a:xfrm>
          <a:custGeom>
            <a:avLst/>
            <a:gdLst/>
            <a:ahLst/>
            <a:cxnLst/>
            <a:rect l="l" t="t" r="r" b="b"/>
            <a:pathLst>
              <a:path w="5130" h="15621">
                <a:moveTo>
                  <a:pt x="5130" y="7810"/>
                </a:moveTo>
                <a:lnTo>
                  <a:pt x="5130" y="12128"/>
                </a:lnTo>
                <a:lnTo>
                  <a:pt x="3987" y="15620"/>
                </a:lnTo>
                <a:lnTo>
                  <a:pt x="2578" y="15620"/>
                </a:lnTo>
                <a:lnTo>
                  <a:pt x="1155" y="15620"/>
                </a:lnTo>
                <a:lnTo>
                  <a:pt x="0" y="12128"/>
                </a:lnTo>
                <a:lnTo>
                  <a:pt x="0" y="7810"/>
                </a:lnTo>
                <a:lnTo>
                  <a:pt x="0" y="3492"/>
                </a:lnTo>
                <a:lnTo>
                  <a:pt x="1155" y="0"/>
                </a:lnTo>
                <a:lnTo>
                  <a:pt x="2578" y="0"/>
                </a:lnTo>
                <a:lnTo>
                  <a:pt x="3987" y="0"/>
                </a:lnTo>
                <a:lnTo>
                  <a:pt x="5130" y="3492"/>
                </a:lnTo>
                <a:lnTo>
                  <a:pt x="513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5292961" y="4814433"/>
            <a:ext cx="3390" cy="10337"/>
          </a:xfrm>
          <a:custGeom>
            <a:avLst/>
            <a:gdLst/>
            <a:ahLst/>
            <a:cxnLst/>
            <a:rect l="l" t="t" r="r" b="b"/>
            <a:pathLst>
              <a:path w="3390" h="10337">
                <a:moveTo>
                  <a:pt x="3390" y="5168"/>
                </a:moveTo>
                <a:lnTo>
                  <a:pt x="3390" y="2311"/>
                </a:lnTo>
                <a:lnTo>
                  <a:pt x="2628" y="0"/>
                </a:lnTo>
                <a:lnTo>
                  <a:pt x="0" y="2311"/>
                </a:lnTo>
                <a:lnTo>
                  <a:pt x="0" y="8039"/>
                </a:lnTo>
                <a:lnTo>
                  <a:pt x="761" y="10337"/>
                </a:lnTo>
                <a:lnTo>
                  <a:pt x="3390" y="8039"/>
                </a:lnTo>
                <a:lnTo>
                  <a:pt x="3390" y="51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292961" y="4814433"/>
            <a:ext cx="3390" cy="10337"/>
          </a:xfrm>
          <a:custGeom>
            <a:avLst/>
            <a:gdLst/>
            <a:ahLst/>
            <a:cxnLst/>
            <a:rect l="l" t="t" r="r" b="b"/>
            <a:pathLst>
              <a:path w="3390" h="10337">
                <a:moveTo>
                  <a:pt x="3390" y="5168"/>
                </a:moveTo>
                <a:lnTo>
                  <a:pt x="3390" y="8039"/>
                </a:lnTo>
                <a:lnTo>
                  <a:pt x="2628" y="10337"/>
                </a:lnTo>
                <a:lnTo>
                  <a:pt x="1689" y="10337"/>
                </a:lnTo>
                <a:lnTo>
                  <a:pt x="761" y="10337"/>
                </a:lnTo>
                <a:lnTo>
                  <a:pt x="0" y="8039"/>
                </a:lnTo>
                <a:lnTo>
                  <a:pt x="0" y="5168"/>
                </a:lnTo>
                <a:lnTo>
                  <a:pt x="0" y="2311"/>
                </a:lnTo>
                <a:lnTo>
                  <a:pt x="761" y="0"/>
                </a:lnTo>
                <a:lnTo>
                  <a:pt x="1689" y="0"/>
                </a:lnTo>
                <a:lnTo>
                  <a:pt x="2628" y="0"/>
                </a:lnTo>
                <a:lnTo>
                  <a:pt x="3390" y="2311"/>
                </a:lnTo>
                <a:lnTo>
                  <a:pt x="3390" y="516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267824" y="4899453"/>
            <a:ext cx="5130" cy="15621"/>
          </a:xfrm>
          <a:custGeom>
            <a:avLst/>
            <a:gdLst/>
            <a:ahLst/>
            <a:cxnLst/>
            <a:rect l="l" t="t" r="r" b="b"/>
            <a:pathLst>
              <a:path w="5130" h="15621">
                <a:moveTo>
                  <a:pt x="5130" y="7810"/>
                </a:moveTo>
                <a:lnTo>
                  <a:pt x="5130" y="3492"/>
                </a:lnTo>
                <a:lnTo>
                  <a:pt x="3987" y="0"/>
                </a:lnTo>
                <a:lnTo>
                  <a:pt x="1155" y="0"/>
                </a:lnTo>
                <a:lnTo>
                  <a:pt x="0" y="3492"/>
                </a:lnTo>
                <a:lnTo>
                  <a:pt x="0" y="12128"/>
                </a:lnTo>
                <a:lnTo>
                  <a:pt x="1155" y="15621"/>
                </a:lnTo>
                <a:lnTo>
                  <a:pt x="3987" y="15621"/>
                </a:lnTo>
                <a:lnTo>
                  <a:pt x="5130" y="12128"/>
                </a:lnTo>
                <a:lnTo>
                  <a:pt x="513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267824" y="4899453"/>
            <a:ext cx="5130" cy="15621"/>
          </a:xfrm>
          <a:custGeom>
            <a:avLst/>
            <a:gdLst/>
            <a:ahLst/>
            <a:cxnLst/>
            <a:rect l="l" t="t" r="r" b="b"/>
            <a:pathLst>
              <a:path w="5130" h="15621">
                <a:moveTo>
                  <a:pt x="5130" y="7810"/>
                </a:moveTo>
                <a:lnTo>
                  <a:pt x="5130" y="12128"/>
                </a:lnTo>
                <a:lnTo>
                  <a:pt x="3987" y="15621"/>
                </a:lnTo>
                <a:lnTo>
                  <a:pt x="2578" y="15621"/>
                </a:lnTo>
                <a:lnTo>
                  <a:pt x="1155" y="15621"/>
                </a:lnTo>
                <a:lnTo>
                  <a:pt x="0" y="12128"/>
                </a:lnTo>
                <a:lnTo>
                  <a:pt x="0" y="7810"/>
                </a:lnTo>
                <a:lnTo>
                  <a:pt x="0" y="3492"/>
                </a:lnTo>
                <a:lnTo>
                  <a:pt x="1155" y="0"/>
                </a:lnTo>
                <a:lnTo>
                  <a:pt x="2578" y="0"/>
                </a:lnTo>
                <a:lnTo>
                  <a:pt x="3987" y="0"/>
                </a:lnTo>
                <a:lnTo>
                  <a:pt x="5130" y="3492"/>
                </a:lnTo>
                <a:lnTo>
                  <a:pt x="513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291537" y="4919128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3492"/>
                </a:lnTo>
                <a:lnTo>
                  <a:pt x="3975" y="0"/>
                </a:lnTo>
                <a:lnTo>
                  <a:pt x="1142" y="0"/>
                </a:lnTo>
                <a:lnTo>
                  <a:pt x="0" y="3492"/>
                </a:lnTo>
                <a:lnTo>
                  <a:pt x="0" y="12128"/>
                </a:lnTo>
                <a:lnTo>
                  <a:pt x="1142" y="15621"/>
                </a:lnTo>
                <a:lnTo>
                  <a:pt x="3975" y="15621"/>
                </a:lnTo>
                <a:lnTo>
                  <a:pt x="5118" y="12128"/>
                </a:lnTo>
                <a:lnTo>
                  <a:pt x="5118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291537" y="4919128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12128"/>
                </a:lnTo>
                <a:lnTo>
                  <a:pt x="3975" y="15621"/>
                </a:lnTo>
                <a:lnTo>
                  <a:pt x="2565" y="15621"/>
                </a:lnTo>
                <a:lnTo>
                  <a:pt x="1142" y="15621"/>
                </a:lnTo>
                <a:lnTo>
                  <a:pt x="0" y="12128"/>
                </a:lnTo>
                <a:lnTo>
                  <a:pt x="0" y="7810"/>
                </a:lnTo>
                <a:lnTo>
                  <a:pt x="0" y="3492"/>
                </a:lnTo>
                <a:lnTo>
                  <a:pt x="1142" y="0"/>
                </a:lnTo>
                <a:lnTo>
                  <a:pt x="2565" y="0"/>
                </a:lnTo>
                <a:lnTo>
                  <a:pt x="3975" y="0"/>
                </a:lnTo>
                <a:lnTo>
                  <a:pt x="5118" y="3492"/>
                </a:lnTo>
                <a:lnTo>
                  <a:pt x="5118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547305" y="4775113"/>
            <a:ext cx="92367" cy="170649"/>
          </a:xfrm>
          <a:custGeom>
            <a:avLst/>
            <a:gdLst/>
            <a:ahLst/>
            <a:cxnLst/>
            <a:rect l="l" t="t" r="r" b="b"/>
            <a:pathLst>
              <a:path w="92367" h="170649">
                <a:moveTo>
                  <a:pt x="0" y="170649"/>
                </a:moveTo>
                <a:lnTo>
                  <a:pt x="92367" y="152984"/>
                </a:lnTo>
                <a:lnTo>
                  <a:pt x="92367" y="0"/>
                </a:lnTo>
                <a:lnTo>
                  <a:pt x="0" y="26111"/>
                </a:lnTo>
                <a:lnTo>
                  <a:pt x="0" y="17064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547305" y="4775113"/>
            <a:ext cx="92367" cy="170649"/>
          </a:xfrm>
          <a:custGeom>
            <a:avLst/>
            <a:gdLst/>
            <a:ahLst/>
            <a:cxnLst/>
            <a:rect l="l" t="t" r="r" b="b"/>
            <a:pathLst>
              <a:path w="92367" h="170649">
                <a:moveTo>
                  <a:pt x="0" y="170649"/>
                </a:moveTo>
                <a:lnTo>
                  <a:pt x="92367" y="152984"/>
                </a:lnTo>
                <a:lnTo>
                  <a:pt x="92367" y="0"/>
                </a:lnTo>
                <a:lnTo>
                  <a:pt x="0" y="26111"/>
                </a:lnTo>
                <a:lnTo>
                  <a:pt x="0" y="170649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649955" y="4775111"/>
            <a:ext cx="0" cy="152984"/>
          </a:xfrm>
          <a:custGeom>
            <a:avLst/>
            <a:gdLst/>
            <a:ahLst/>
            <a:cxnLst/>
            <a:rect l="l" t="t" r="r" b="b"/>
            <a:pathLst>
              <a:path h="152984">
                <a:moveTo>
                  <a:pt x="0" y="0"/>
                </a:moveTo>
                <a:lnTo>
                  <a:pt x="0" y="152984"/>
                </a:lnTo>
              </a:path>
            </a:pathLst>
          </a:custGeom>
          <a:ln w="21818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639678" y="4775109"/>
            <a:ext cx="20548" cy="152984"/>
          </a:xfrm>
          <a:custGeom>
            <a:avLst/>
            <a:gdLst/>
            <a:ahLst/>
            <a:cxnLst/>
            <a:rect l="l" t="t" r="r" b="b"/>
            <a:pathLst>
              <a:path w="20548" h="152984">
                <a:moveTo>
                  <a:pt x="20548" y="152984"/>
                </a:moveTo>
                <a:lnTo>
                  <a:pt x="0" y="152984"/>
                </a:lnTo>
                <a:lnTo>
                  <a:pt x="0" y="0"/>
                </a:lnTo>
                <a:lnTo>
                  <a:pt x="20548" y="0"/>
                </a:lnTo>
                <a:lnTo>
                  <a:pt x="20548" y="15298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615134" y="4796803"/>
            <a:ext cx="11620" cy="18796"/>
          </a:xfrm>
          <a:custGeom>
            <a:avLst/>
            <a:gdLst/>
            <a:ahLst/>
            <a:cxnLst/>
            <a:rect l="l" t="t" r="r" b="b"/>
            <a:pathLst>
              <a:path w="11620" h="18796">
                <a:moveTo>
                  <a:pt x="0" y="9398"/>
                </a:moveTo>
                <a:lnTo>
                  <a:pt x="0" y="14592"/>
                </a:lnTo>
                <a:lnTo>
                  <a:pt x="2616" y="18796"/>
                </a:lnTo>
                <a:lnTo>
                  <a:pt x="9017" y="18796"/>
                </a:lnTo>
                <a:lnTo>
                  <a:pt x="11620" y="14592"/>
                </a:lnTo>
                <a:lnTo>
                  <a:pt x="11620" y="4203"/>
                </a:lnTo>
                <a:lnTo>
                  <a:pt x="9017" y="0"/>
                </a:lnTo>
                <a:lnTo>
                  <a:pt x="2616" y="0"/>
                </a:lnTo>
                <a:lnTo>
                  <a:pt x="0" y="4203"/>
                </a:lnTo>
                <a:lnTo>
                  <a:pt x="0" y="93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6615134" y="4796803"/>
            <a:ext cx="11620" cy="18796"/>
          </a:xfrm>
          <a:custGeom>
            <a:avLst/>
            <a:gdLst/>
            <a:ahLst/>
            <a:cxnLst/>
            <a:rect l="l" t="t" r="r" b="b"/>
            <a:pathLst>
              <a:path w="11620" h="18796">
                <a:moveTo>
                  <a:pt x="0" y="9398"/>
                </a:moveTo>
                <a:lnTo>
                  <a:pt x="0" y="14592"/>
                </a:lnTo>
                <a:lnTo>
                  <a:pt x="2616" y="18796"/>
                </a:lnTo>
                <a:lnTo>
                  <a:pt x="5816" y="18796"/>
                </a:lnTo>
                <a:lnTo>
                  <a:pt x="9017" y="18796"/>
                </a:lnTo>
                <a:lnTo>
                  <a:pt x="11620" y="14592"/>
                </a:lnTo>
                <a:lnTo>
                  <a:pt x="11620" y="9398"/>
                </a:lnTo>
                <a:lnTo>
                  <a:pt x="11620" y="4203"/>
                </a:lnTo>
                <a:lnTo>
                  <a:pt x="9017" y="0"/>
                </a:lnTo>
                <a:lnTo>
                  <a:pt x="5816" y="0"/>
                </a:lnTo>
                <a:lnTo>
                  <a:pt x="2616" y="0"/>
                </a:lnTo>
                <a:lnTo>
                  <a:pt x="0" y="4203"/>
                </a:lnTo>
                <a:lnTo>
                  <a:pt x="0" y="939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6560942" y="4813056"/>
            <a:ext cx="8458" cy="13728"/>
          </a:xfrm>
          <a:custGeom>
            <a:avLst/>
            <a:gdLst/>
            <a:ahLst/>
            <a:cxnLst/>
            <a:rect l="l" t="t" r="r" b="b"/>
            <a:pathLst>
              <a:path w="8458" h="13728">
                <a:moveTo>
                  <a:pt x="0" y="6870"/>
                </a:moveTo>
                <a:lnTo>
                  <a:pt x="0" y="10668"/>
                </a:lnTo>
                <a:lnTo>
                  <a:pt x="1892" y="13728"/>
                </a:lnTo>
                <a:lnTo>
                  <a:pt x="6565" y="13728"/>
                </a:lnTo>
                <a:lnTo>
                  <a:pt x="8458" y="10668"/>
                </a:lnTo>
                <a:lnTo>
                  <a:pt x="8458" y="3073"/>
                </a:lnTo>
                <a:lnTo>
                  <a:pt x="6565" y="0"/>
                </a:lnTo>
                <a:lnTo>
                  <a:pt x="1892" y="0"/>
                </a:lnTo>
                <a:lnTo>
                  <a:pt x="0" y="3073"/>
                </a:lnTo>
                <a:lnTo>
                  <a:pt x="0" y="68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560942" y="4813056"/>
            <a:ext cx="8458" cy="13728"/>
          </a:xfrm>
          <a:custGeom>
            <a:avLst/>
            <a:gdLst/>
            <a:ahLst/>
            <a:cxnLst/>
            <a:rect l="l" t="t" r="r" b="b"/>
            <a:pathLst>
              <a:path w="8458" h="13728">
                <a:moveTo>
                  <a:pt x="0" y="6870"/>
                </a:moveTo>
                <a:lnTo>
                  <a:pt x="0" y="10668"/>
                </a:lnTo>
                <a:lnTo>
                  <a:pt x="1892" y="13728"/>
                </a:lnTo>
                <a:lnTo>
                  <a:pt x="4229" y="13728"/>
                </a:lnTo>
                <a:lnTo>
                  <a:pt x="6565" y="13728"/>
                </a:lnTo>
                <a:lnTo>
                  <a:pt x="8458" y="10668"/>
                </a:lnTo>
                <a:lnTo>
                  <a:pt x="8458" y="6870"/>
                </a:lnTo>
                <a:lnTo>
                  <a:pt x="8458" y="3073"/>
                </a:lnTo>
                <a:lnTo>
                  <a:pt x="6565" y="0"/>
                </a:lnTo>
                <a:lnTo>
                  <a:pt x="4229" y="0"/>
                </a:lnTo>
                <a:lnTo>
                  <a:pt x="1892" y="0"/>
                </a:lnTo>
                <a:lnTo>
                  <a:pt x="0" y="3073"/>
                </a:lnTo>
                <a:lnTo>
                  <a:pt x="0" y="687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614186" y="4891724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59" y="15621"/>
                </a:lnTo>
                <a:lnTo>
                  <a:pt x="7480" y="15621"/>
                </a:lnTo>
                <a:lnTo>
                  <a:pt x="9639" y="12128"/>
                </a:lnTo>
                <a:lnTo>
                  <a:pt x="9639" y="3492"/>
                </a:lnTo>
                <a:lnTo>
                  <a:pt x="7480" y="0"/>
                </a:lnTo>
                <a:lnTo>
                  <a:pt x="2159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614186" y="4891724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59" y="15621"/>
                </a:lnTo>
                <a:lnTo>
                  <a:pt x="4826" y="15621"/>
                </a:lnTo>
                <a:lnTo>
                  <a:pt x="7480" y="15621"/>
                </a:lnTo>
                <a:lnTo>
                  <a:pt x="9639" y="12128"/>
                </a:lnTo>
                <a:lnTo>
                  <a:pt x="9639" y="7810"/>
                </a:lnTo>
                <a:lnTo>
                  <a:pt x="9639" y="3492"/>
                </a:lnTo>
                <a:lnTo>
                  <a:pt x="7480" y="0"/>
                </a:lnTo>
                <a:lnTo>
                  <a:pt x="4826" y="0"/>
                </a:lnTo>
                <a:lnTo>
                  <a:pt x="2159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562713" y="4912877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71" y="15620"/>
                </a:lnTo>
                <a:lnTo>
                  <a:pt x="7493" y="15620"/>
                </a:lnTo>
                <a:lnTo>
                  <a:pt x="9639" y="12128"/>
                </a:lnTo>
                <a:lnTo>
                  <a:pt x="9639" y="3492"/>
                </a:lnTo>
                <a:lnTo>
                  <a:pt x="7493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562713" y="4912877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71" y="15620"/>
                </a:lnTo>
                <a:lnTo>
                  <a:pt x="4826" y="15620"/>
                </a:lnTo>
                <a:lnTo>
                  <a:pt x="7493" y="15620"/>
                </a:lnTo>
                <a:lnTo>
                  <a:pt x="9639" y="12128"/>
                </a:lnTo>
                <a:lnTo>
                  <a:pt x="9639" y="7810"/>
                </a:lnTo>
                <a:lnTo>
                  <a:pt x="9639" y="3492"/>
                </a:lnTo>
                <a:lnTo>
                  <a:pt x="7493" y="0"/>
                </a:lnTo>
                <a:lnTo>
                  <a:pt x="4826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561539" y="4826732"/>
            <a:ext cx="47548" cy="71081"/>
          </a:xfrm>
          <a:custGeom>
            <a:avLst/>
            <a:gdLst/>
            <a:ahLst/>
            <a:cxnLst/>
            <a:rect l="l" t="t" r="r" b="b"/>
            <a:pathLst>
              <a:path w="47548" h="71081">
                <a:moveTo>
                  <a:pt x="47548" y="35547"/>
                </a:moveTo>
                <a:lnTo>
                  <a:pt x="47180" y="29282"/>
                </a:lnTo>
                <a:lnTo>
                  <a:pt x="42833" y="14296"/>
                </a:lnTo>
                <a:lnTo>
                  <a:pt x="34607" y="3894"/>
                </a:lnTo>
                <a:lnTo>
                  <a:pt x="23787" y="0"/>
                </a:lnTo>
                <a:lnTo>
                  <a:pt x="19579" y="554"/>
                </a:lnTo>
                <a:lnTo>
                  <a:pt x="9554" y="7061"/>
                </a:lnTo>
                <a:lnTo>
                  <a:pt x="2601" y="19366"/>
                </a:lnTo>
                <a:lnTo>
                  <a:pt x="0" y="35547"/>
                </a:lnTo>
                <a:lnTo>
                  <a:pt x="368" y="41816"/>
                </a:lnTo>
                <a:lnTo>
                  <a:pt x="4718" y="56795"/>
                </a:lnTo>
                <a:lnTo>
                  <a:pt x="12950" y="67190"/>
                </a:lnTo>
                <a:lnTo>
                  <a:pt x="23787" y="71081"/>
                </a:lnTo>
                <a:lnTo>
                  <a:pt x="27967" y="70533"/>
                </a:lnTo>
                <a:lnTo>
                  <a:pt x="37989" y="64035"/>
                </a:lnTo>
                <a:lnTo>
                  <a:pt x="44944" y="51733"/>
                </a:lnTo>
                <a:lnTo>
                  <a:pt x="47548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561539" y="4826732"/>
            <a:ext cx="47548" cy="71081"/>
          </a:xfrm>
          <a:custGeom>
            <a:avLst/>
            <a:gdLst/>
            <a:ahLst/>
            <a:cxnLst/>
            <a:rect l="l" t="t" r="r" b="b"/>
            <a:pathLst>
              <a:path w="47548" h="71081">
                <a:moveTo>
                  <a:pt x="47548" y="35547"/>
                </a:moveTo>
                <a:lnTo>
                  <a:pt x="44944" y="51733"/>
                </a:lnTo>
                <a:lnTo>
                  <a:pt x="37989" y="64035"/>
                </a:lnTo>
                <a:lnTo>
                  <a:pt x="27967" y="70533"/>
                </a:lnTo>
                <a:lnTo>
                  <a:pt x="23787" y="71081"/>
                </a:lnTo>
                <a:lnTo>
                  <a:pt x="12950" y="67190"/>
                </a:lnTo>
                <a:lnTo>
                  <a:pt x="4718" y="56795"/>
                </a:lnTo>
                <a:lnTo>
                  <a:pt x="368" y="41816"/>
                </a:lnTo>
                <a:lnTo>
                  <a:pt x="0" y="35547"/>
                </a:lnTo>
                <a:lnTo>
                  <a:pt x="2601" y="19366"/>
                </a:lnTo>
                <a:lnTo>
                  <a:pt x="9554" y="7061"/>
                </a:lnTo>
                <a:lnTo>
                  <a:pt x="19579" y="554"/>
                </a:lnTo>
                <a:lnTo>
                  <a:pt x="23787" y="0"/>
                </a:lnTo>
                <a:lnTo>
                  <a:pt x="34607" y="3894"/>
                </a:lnTo>
                <a:lnTo>
                  <a:pt x="42833" y="14296"/>
                </a:lnTo>
                <a:lnTo>
                  <a:pt x="47180" y="29282"/>
                </a:lnTo>
                <a:lnTo>
                  <a:pt x="47548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542728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0" y="29265"/>
                </a:lnTo>
                <a:lnTo>
                  <a:pt x="42836" y="14287"/>
                </a:lnTo>
                <a:lnTo>
                  <a:pt x="34602" y="3892"/>
                </a:lnTo>
                <a:lnTo>
                  <a:pt x="23774" y="0"/>
                </a:lnTo>
                <a:lnTo>
                  <a:pt x="19576" y="552"/>
                </a:lnTo>
                <a:lnTo>
                  <a:pt x="9554" y="7058"/>
                </a:lnTo>
                <a:lnTo>
                  <a:pt x="2602" y="19364"/>
                </a:lnTo>
                <a:lnTo>
                  <a:pt x="0" y="35547"/>
                </a:lnTo>
                <a:lnTo>
                  <a:pt x="367" y="41807"/>
                </a:lnTo>
                <a:lnTo>
                  <a:pt x="4715" y="56791"/>
                </a:lnTo>
                <a:lnTo>
                  <a:pt x="12944" y="67189"/>
                </a:lnTo>
                <a:lnTo>
                  <a:pt x="23774" y="71081"/>
                </a:lnTo>
                <a:lnTo>
                  <a:pt x="27969" y="70530"/>
                </a:lnTo>
                <a:lnTo>
                  <a:pt x="37997" y="64029"/>
                </a:lnTo>
                <a:lnTo>
                  <a:pt x="44956" y="51728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542728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6" y="51728"/>
                </a:lnTo>
                <a:lnTo>
                  <a:pt x="37997" y="64029"/>
                </a:lnTo>
                <a:lnTo>
                  <a:pt x="27969" y="70530"/>
                </a:lnTo>
                <a:lnTo>
                  <a:pt x="23774" y="71081"/>
                </a:lnTo>
                <a:lnTo>
                  <a:pt x="12944" y="67189"/>
                </a:lnTo>
                <a:lnTo>
                  <a:pt x="4715" y="56791"/>
                </a:lnTo>
                <a:lnTo>
                  <a:pt x="367" y="41807"/>
                </a:lnTo>
                <a:lnTo>
                  <a:pt x="0" y="35547"/>
                </a:lnTo>
                <a:lnTo>
                  <a:pt x="2602" y="19364"/>
                </a:lnTo>
                <a:lnTo>
                  <a:pt x="9554" y="7058"/>
                </a:lnTo>
                <a:lnTo>
                  <a:pt x="19576" y="552"/>
                </a:lnTo>
                <a:lnTo>
                  <a:pt x="23774" y="0"/>
                </a:lnTo>
                <a:lnTo>
                  <a:pt x="34602" y="3892"/>
                </a:lnTo>
                <a:lnTo>
                  <a:pt x="42836" y="14287"/>
                </a:lnTo>
                <a:lnTo>
                  <a:pt x="47190" y="29265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6523923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0" y="29265"/>
                </a:lnTo>
                <a:lnTo>
                  <a:pt x="42836" y="14287"/>
                </a:lnTo>
                <a:lnTo>
                  <a:pt x="34602" y="3892"/>
                </a:lnTo>
                <a:lnTo>
                  <a:pt x="23774" y="0"/>
                </a:lnTo>
                <a:lnTo>
                  <a:pt x="19573" y="552"/>
                </a:lnTo>
                <a:lnTo>
                  <a:pt x="9549" y="7058"/>
                </a:lnTo>
                <a:lnTo>
                  <a:pt x="2599" y="19364"/>
                </a:lnTo>
                <a:lnTo>
                  <a:pt x="0" y="35547"/>
                </a:lnTo>
                <a:lnTo>
                  <a:pt x="367" y="41807"/>
                </a:lnTo>
                <a:lnTo>
                  <a:pt x="4711" y="56791"/>
                </a:lnTo>
                <a:lnTo>
                  <a:pt x="12939" y="67189"/>
                </a:lnTo>
                <a:lnTo>
                  <a:pt x="23774" y="71081"/>
                </a:lnTo>
                <a:lnTo>
                  <a:pt x="27969" y="70530"/>
                </a:lnTo>
                <a:lnTo>
                  <a:pt x="37997" y="64029"/>
                </a:lnTo>
                <a:lnTo>
                  <a:pt x="44956" y="51728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6523923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6" y="51728"/>
                </a:lnTo>
                <a:lnTo>
                  <a:pt x="37997" y="64029"/>
                </a:lnTo>
                <a:lnTo>
                  <a:pt x="27969" y="70530"/>
                </a:lnTo>
                <a:lnTo>
                  <a:pt x="23774" y="71081"/>
                </a:lnTo>
                <a:lnTo>
                  <a:pt x="12939" y="67189"/>
                </a:lnTo>
                <a:lnTo>
                  <a:pt x="4711" y="56791"/>
                </a:lnTo>
                <a:lnTo>
                  <a:pt x="367" y="41807"/>
                </a:lnTo>
                <a:lnTo>
                  <a:pt x="0" y="35547"/>
                </a:lnTo>
                <a:lnTo>
                  <a:pt x="2599" y="19364"/>
                </a:lnTo>
                <a:lnTo>
                  <a:pt x="9549" y="7058"/>
                </a:lnTo>
                <a:lnTo>
                  <a:pt x="19573" y="552"/>
                </a:lnTo>
                <a:lnTo>
                  <a:pt x="23774" y="0"/>
                </a:lnTo>
                <a:lnTo>
                  <a:pt x="34602" y="3892"/>
                </a:lnTo>
                <a:lnTo>
                  <a:pt x="42836" y="14287"/>
                </a:lnTo>
                <a:lnTo>
                  <a:pt x="47190" y="29265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6505111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1" y="29274"/>
                </a:lnTo>
                <a:lnTo>
                  <a:pt x="42839" y="14291"/>
                </a:lnTo>
                <a:lnTo>
                  <a:pt x="34608" y="3893"/>
                </a:lnTo>
                <a:lnTo>
                  <a:pt x="23787" y="0"/>
                </a:lnTo>
                <a:lnTo>
                  <a:pt x="19576" y="554"/>
                </a:lnTo>
                <a:lnTo>
                  <a:pt x="9549" y="7061"/>
                </a:lnTo>
                <a:lnTo>
                  <a:pt x="2599" y="19366"/>
                </a:lnTo>
                <a:lnTo>
                  <a:pt x="0" y="35547"/>
                </a:lnTo>
                <a:lnTo>
                  <a:pt x="368" y="41816"/>
                </a:lnTo>
                <a:lnTo>
                  <a:pt x="4714" y="56795"/>
                </a:lnTo>
                <a:lnTo>
                  <a:pt x="12945" y="67190"/>
                </a:lnTo>
                <a:lnTo>
                  <a:pt x="23787" y="71081"/>
                </a:lnTo>
                <a:lnTo>
                  <a:pt x="27973" y="70531"/>
                </a:lnTo>
                <a:lnTo>
                  <a:pt x="37996" y="64032"/>
                </a:lnTo>
                <a:lnTo>
                  <a:pt x="44955" y="51731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6505111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5" y="51731"/>
                </a:lnTo>
                <a:lnTo>
                  <a:pt x="37996" y="64032"/>
                </a:lnTo>
                <a:lnTo>
                  <a:pt x="27973" y="70531"/>
                </a:lnTo>
                <a:lnTo>
                  <a:pt x="23787" y="71081"/>
                </a:lnTo>
                <a:lnTo>
                  <a:pt x="12945" y="67190"/>
                </a:lnTo>
                <a:lnTo>
                  <a:pt x="4714" y="56795"/>
                </a:lnTo>
                <a:lnTo>
                  <a:pt x="368" y="41816"/>
                </a:lnTo>
                <a:lnTo>
                  <a:pt x="0" y="35547"/>
                </a:lnTo>
                <a:lnTo>
                  <a:pt x="2599" y="19366"/>
                </a:lnTo>
                <a:lnTo>
                  <a:pt x="9549" y="7061"/>
                </a:lnTo>
                <a:lnTo>
                  <a:pt x="19576" y="554"/>
                </a:lnTo>
                <a:lnTo>
                  <a:pt x="23787" y="0"/>
                </a:lnTo>
                <a:lnTo>
                  <a:pt x="34608" y="3893"/>
                </a:lnTo>
                <a:lnTo>
                  <a:pt x="42839" y="14291"/>
                </a:lnTo>
                <a:lnTo>
                  <a:pt x="47191" y="29274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6486298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2" y="29274"/>
                </a:lnTo>
                <a:lnTo>
                  <a:pt x="42843" y="14291"/>
                </a:lnTo>
                <a:lnTo>
                  <a:pt x="34614" y="3893"/>
                </a:lnTo>
                <a:lnTo>
                  <a:pt x="23787" y="0"/>
                </a:lnTo>
                <a:lnTo>
                  <a:pt x="19579" y="554"/>
                </a:lnTo>
                <a:lnTo>
                  <a:pt x="9554" y="7061"/>
                </a:lnTo>
                <a:lnTo>
                  <a:pt x="2601" y="19366"/>
                </a:lnTo>
                <a:lnTo>
                  <a:pt x="0" y="35547"/>
                </a:lnTo>
                <a:lnTo>
                  <a:pt x="368" y="41816"/>
                </a:lnTo>
                <a:lnTo>
                  <a:pt x="4718" y="56795"/>
                </a:lnTo>
                <a:lnTo>
                  <a:pt x="12950" y="67190"/>
                </a:lnTo>
                <a:lnTo>
                  <a:pt x="23787" y="71081"/>
                </a:lnTo>
                <a:lnTo>
                  <a:pt x="27976" y="70531"/>
                </a:lnTo>
                <a:lnTo>
                  <a:pt x="38002" y="64032"/>
                </a:lnTo>
                <a:lnTo>
                  <a:pt x="44958" y="51731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6486298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8" y="51731"/>
                </a:lnTo>
                <a:lnTo>
                  <a:pt x="38002" y="64032"/>
                </a:lnTo>
                <a:lnTo>
                  <a:pt x="27976" y="70531"/>
                </a:lnTo>
                <a:lnTo>
                  <a:pt x="23787" y="71081"/>
                </a:lnTo>
                <a:lnTo>
                  <a:pt x="12950" y="67190"/>
                </a:lnTo>
                <a:lnTo>
                  <a:pt x="4718" y="56795"/>
                </a:lnTo>
                <a:lnTo>
                  <a:pt x="368" y="41816"/>
                </a:lnTo>
                <a:lnTo>
                  <a:pt x="0" y="35547"/>
                </a:lnTo>
                <a:lnTo>
                  <a:pt x="2601" y="19366"/>
                </a:lnTo>
                <a:lnTo>
                  <a:pt x="9554" y="7061"/>
                </a:lnTo>
                <a:lnTo>
                  <a:pt x="19579" y="554"/>
                </a:lnTo>
                <a:lnTo>
                  <a:pt x="23787" y="0"/>
                </a:lnTo>
                <a:lnTo>
                  <a:pt x="34614" y="3893"/>
                </a:lnTo>
                <a:lnTo>
                  <a:pt x="42843" y="14291"/>
                </a:lnTo>
                <a:lnTo>
                  <a:pt x="47192" y="29274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6467486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3" y="29282"/>
                </a:lnTo>
                <a:lnTo>
                  <a:pt x="42846" y="14296"/>
                </a:lnTo>
                <a:lnTo>
                  <a:pt x="34620" y="3894"/>
                </a:lnTo>
                <a:lnTo>
                  <a:pt x="23799" y="0"/>
                </a:lnTo>
                <a:lnTo>
                  <a:pt x="19586" y="555"/>
                </a:lnTo>
                <a:lnTo>
                  <a:pt x="9559" y="7065"/>
                </a:lnTo>
                <a:lnTo>
                  <a:pt x="2603" y="19369"/>
                </a:lnTo>
                <a:lnTo>
                  <a:pt x="0" y="35547"/>
                </a:lnTo>
                <a:lnTo>
                  <a:pt x="370" y="41824"/>
                </a:lnTo>
                <a:lnTo>
                  <a:pt x="4724" y="56800"/>
                </a:lnTo>
                <a:lnTo>
                  <a:pt x="12962" y="67191"/>
                </a:lnTo>
                <a:lnTo>
                  <a:pt x="23799" y="71081"/>
                </a:lnTo>
                <a:lnTo>
                  <a:pt x="27980" y="70533"/>
                </a:lnTo>
                <a:lnTo>
                  <a:pt x="38002" y="64035"/>
                </a:lnTo>
                <a:lnTo>
                  <a:pt x="44957" y="51733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6467486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7" y="51733"/>
                </a:lnTo>
                <a:lnTo>
                  <a:pt x="38002" y="64035"/>
                </a:lnTo>
                <a:lnTo>
                  <a:pt x="27980" y="70533"/>
                </a:lnTo>
                <a:lnTo>
                  <a:pt x="23799" y="71081"/>
                </a:lnTo>
                <a:lnTo>
                  <a:pt x="12962" y="67191"/>
                </a:lnTo>
                <a:lnTo>
                  <a:pt x="4724" y="56800"/>
                </a:lnTo>
                <a:lnTo>
                  <a:pt x="370" y="41824"/>
                </a:lnTo>
                <a:lnTo>
                  <a:pt x="0" y="35547"/>
                </a:lnTo>
                <a:lnTo>
                  <a:pt x="2603" y="19369"/>
                </a:lnTo>
                <a:lnTo>
                  <a:pt x="9559" y="7065"/>
                </a:lnTo>
                <a:lnTo>
                  <a:pt x="19586" y="555"/>
                </a:lnTo>
                <a:lnTo>
                  <a:pt x="23799" y="0"/>
                </a:lnTo>
                <a:lnTo>
                  <a:pt x="34620" y="3894"/>
                </a:lnTo>
                <a:lnTo>
                  <a:pt x="42846" y="14296"/>
                </a:lnTo>
                <a:lnTo>
                  <a:pt x="47193" y="29282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6448681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3" y="29282"/>
                </a:lnTo>
                <a:lnTo>
                  <a:pt x="42846" y="14296"/>
                </a:lnTo>
                <a:lnTo>
                  <a:pt x="34620" y="3894"/>
                </a:lnTo>
                <a:lnTo>
                  <a:pt x="23799" y="0"/>
                </a:lnTo>
                <a:lnTo>
                  <a:pt x="19586" y="555"/>
                </a:lnTo>
                <a:lnTo>
                  <a:pt x="9559" y="7065"/>
                </a:lnTo>
                <a:lnTo>
                  <a:pt x="2603" y="19369"/>
                </a:lnTo>
                <a:lnTo>
                  <a:pt x="0" y="35547"/>
                </a:lnTo>
                <a:lnTo>
                  <a:pt x="370" y="41824"/>
                </a:lnTo>
                <a:lnTo>
                  <a:pt x="4724" y="56800"/>
                </a:lnTo>
                <a:lnTo>
                  <a:pt x="12962" y="67191"/>
                </a:lnTo>
                <a:lnTo>
                  <a:pt x="23799" y="71081"/>
                </a:lnTo>
                <a:lnTo>
                  <a:pt x="27980" y="70533"/>
                </a:lnTo>
                <a:lnTo>
                  <a:pt x="38002" y="64035"/>
                </a:lnTo>
                <a:lnTo>
                  <a:pt x="44957" y="51733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6448681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7" y="51733"/>
                </a:lnTo>
                <a:lnTo>
                  <a:pt x="38002" y="64035"/>
                </a:lnTo>
                <a:lnTo>
                  <a:pt x="27980" y="70533"/>
                </a:lnTo>
                <a:lnTo>
                  <a:pt x="23799" y="71081"/>
                </a:lnTo>
                <a:lnTo>
                  <a:pt x="12962" y="67191"/>
                </a:lnTo>
                <a:lnTo>
                  <a:pt x="4724" y="56800"/>
                </a:lnTo>
                <a:lnTo>
                  <a:pt x="370" y="41824"/>
                </a:lnTo>
                <a:lnTo>
                  <a:pt x="0" y="35547"/>
                </a:lnTo>
                <a:lnTo>
                  <a:pt x="2603" y="19369"/>
                </a:lnTo>
                <a:lnTo>
                  <a:pt x="9559" y="7065"/>
                </a:lnTo>
                <a:lnTo>
                  <a:pt x="19586" y="555"/>
                </a:lnTo>
                <a:lnTo>
                  <a:pt x="23799" y="0"/>
                </a:lnTo>
                <a:lnTo>
                  <a:pt x="34620" y="3894"/>
                </a:lnTo>
                <a:lnTo>
                  <a:pt x="42846" y="14296"/>
                </a:lnTo>
                <a:lnTo>
                  <a:pt x="47193" y="29282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429876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1" y="29274"/>
                </a:lnTo>
                <a:lnTo>
                  <a:pt x="42839" y="14291"/>
                </a:lnTo>
                <a:lnTo>
                  <a:pt x="34608" y="3893"/>
                </a:lnTo>
                <a:lnTo>
                  <a:pt x="23787" y="0"/>
                </a:lnTo>
                <a:lnTo>
                  <a:pt x="19579" y="554"/>
                </a:lnTo>
                <a:lnTo>
                  <a:pt x="9554" y="7061"/>
                </a:lnTo>
                <a:lnTo>
                  <a:pt x="2601" y="19366"/>
                </a:lnTo>
                <a:lnTo>
                  <a:pt x="0" y="35547"/>
                </a:lnTo>
                <a:lnTo>
                  <a:pt x="368" y="41816"/>
                </a:lnTo>
                <a:lnTo>
                  <a:pt x="4718" y="56795"/>
                </a:lnTo>
                <a:lnTo>
                  <a:pt x="12950" y="67190"/>
                </a:lnTo>
                <a:lnTo>
                  <a:pt x="23787" y="71081"/>
                </a:lnTo>
                <a:lnTo>
                  <a:pt x="27973" y="70531"/>
                </a:lnTo>
                <a:lnTo>
                  <a:pt x="37996" y="64032"/>
                </a:lnTo>
                <a:lnTo>
                  <a:pt x="44955" y="51731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429876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5" y="51731"/>
                </a:lnTo>
                <a:lnTo>
                  <a:pt x="37996" y="64032"/>
                </a:lnTo>
                <a:lnTo>
                  <a:pt x="27973" y="70531"/>
                </a:lnTo>
                <a:lnTo>
                  <a:pt x="23787" y="71081"/>
                </a:lnTo>
                <a:lnTo>
                  <a:pt x="12950" y="67190"/>
                </a:lnTo>
                <a:lnTo>
                  <a:pt x="4718" y="56795"/>
                </a:lnTo>
                <a:lnTo>
                  <a:pt x="368" y="41816"/>
                </a:lnTo>
                <a:lnTo>
                  <a:pt x="0" y="35547"/>
                </a:lnTo>
                <a:lnTo>
                  <a:pt x="2601" y="19366"/>
                </a:lnTo>
                <a:lnTo>
                  <a:pt x="9554" y="7061"/>
                </a:lnTo>
                <a:lnTo>
                  <a:pt x="19579" y="554"/>
                </a:lnTo>
                <a:lnTo>
                  <a:pt x="23787" y="0"/>
                </a:lnTo>
                <a:lnTo>
                  <a:pt x="34608" y="3893"/>
                </a:lnTo>
                <a:lnTo>
                  <a:pt x="42839" y="14291"/>
                </a:lnTo>
                <a:lnTo>
                  <a:pt x="47191" y="29274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411070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0" y="29265"/>
                </a:lnTo>
                <a:lnTo>
                  <a:pt x="42836" y="14287"/>
                </a:lnTo>
                <a:lnTo>
                  <a:pt x="34602" y="3892"/>
                </a:lnTo>
                <a:lnTo>
                  <a:pt x="23774" y="0"/>
                </a:lnTo>
                <a:lnTo>
                  <a:pt x="19576" y="552"/>
                </a:lnTo>
                <a:lnTo>
                  <a:pt x="9554" y="7058"/>
                </a:lnTo>
                <a:lnTo>
                  <a:pt x="2602" y="19364"/>
                </a:lnTo>
                <a:lnTo>
                  <a:pt x="0" y="35547"/>
                </a:lnTo>
                <a:lnTo>
                  <a:pt x="367" y="41807"/>
                </a:lnTo>
                <a:lnTo>
                  <a:pt x="4715" y="56791"/>
                </a:lnTo>
                <a:lnTo>
                  <a:pt x="12944" y="67189"/>
                </a:lnTo>
                <a:lnTo>
                  <a:pt x="23774" y="71081"/>
                </a:lnTo>
                <a:lnTo>
                  <a:pt x="27969" y="70530"/>
                </a:lnTo>
                <a:lnTo>
                  <a:pt x="37997" y="64029"/>
                </a:lnTo>
                <a:lnTo>
                  <a:pt x="44956" y="51728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411070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6" y="51728"/>
                </a:lnTo>
                <a:lnTo>
                  <a:pt x="37997" y="64029"/>
                </a:lnTo>
                <a:lnTo>
                  <a:pt x="27969" y="70530"/>
                </a:lnTo>
                <a:lnTo>
                  <a:pt x="23774" y="71081"/>
                </a:lnTo>
                <a:lnTo>
                  <a:pt x="12944" y="67189"/>
                </a:lnTo>
                <a:lnTo>
                  <a:pt x="4715" y="56791"/>
                </a:lnTo>
                <a:lnTo>
                  <a:pt x="367" y="41807"/>
                </a:lnTo>
                <a:lnTo>
                  <a:pt x="0" y="35547"/>
                </a:lnTo>
                <a:lnTo>
                  <a:pt x="2602" y="19364"/>
                </a:lnTo>
                <a:lnTo>
                  <a:pt x="9554" y="7058"/>
                </a:lnTo>
                <a:lnTo>
                  <a:pt x="19576" y="552"/>
                </a:lnTo>
                <a:lnTo>
                  <a:pt x="23774" y="0"/>
                </a:lnTo>
                <a:lnTo>
                  <a:pt x="34602" y="3892"/>
                </a:lnTo>
                <a:lnTo>
                  <a:pt x="42836" y="14287"/>
                </a:lnTo>
                <a:lnTo>
                  <a:pt x="47190" y="29265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392257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7192" y="29274"/>
                </a:lnTo>
                <a:lnTo>
                  <a:pt x="42843" y="14291"/>
                </a:lnTo>
                <a:lnTo>
                  <a:pt x="34614" y="3893"/>
                </a:lnTo>
                <a:lnTo>
                  <a:pt x="23787" y="0"/>
                </a:lnTo>
                <a:lnTo>
                  <a:pt x="19579" y="554"/>
                </a:lnTo>
                <a:lnTo>
                  <a:pt x="9554" y="7061"/>
                </a:lnTo>
                <a:lnTo>
                  <a:pt x="2601" y="19366"/>
                </a:lnTo>
                <a:lnTo>
                  <a:pt x="0" y="35547"/>
                </a:lnTo>
                <a:lnTo>
                  <a:pt x="368" y="41816"/>
                </a:lnTo>
                <a:lnTo>
                  <a:pt x="4718" y="56795"/>
                </a:lnTo>
                <a:lnTo>
                  <a:pt x="12950" y="67190"/>
                </a:lnTo>
                <a:lnTo>
                  <a:pt x="23787" y="71081"/>
                </a:lnTo>
                <a:lnTo>
                  <a:pt x="27976" y="70531"/>
                </a:lnTo>
                <a:lnTo>
                  <a:pt x="38002" y="64032"/>
                </a:lnTo>
                <a:lnTo>
                  <a:pt x="44958" y="51731"/>
                </a:lnTo>
                <a:lnTo>
                  <a:pt x="47561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392257" y="4826732"/>
            <a:ext cx="47561" cy="71081"/>
          </a:xfrm>
          <a:custGeom>
            <a:avLst/>
            <a:gdLst/>
            <a:ahLst/>
            <a:cxnLst/>
            <a:rect l="l" t="t" r="r" b="b"/>
            <a:pathLst>
              <a:path w="47561" h="71081">
                <a:moveTo>
                  <a:pt x="47561" y="35547"/>
                </a:moveTo>
                <a:lnTo>
                  <a:pt x="44958" y="51731"/>
                </a:lnTo>
                <a:lnTo>
                  <a:pt x="38002" y="64032"/>
                </a:lnTo>
                <a:lnTo>
                  <a:pt x="27976" y="70531"/>
                </a:lnTo>
                <a:lnTo>
                  <a:pt x="23787" y="71081"/>
                </a:lnTo>
                <a:lnTo>
                  <a:pt x="12950" y="67190"/>
                </a:lnTo>
                <a:lnTo>
                  <a:pt x="4718" y="56795"/>
                </a:lnTo>
                <a:lnTo>
                  <a:pt x="368" y="41816"/>
                </a:lnTo>
                <a:lnTo>
                  <a:pt x="0" y="35547"/>
                </a:lnTo>
                <a:lnTo>
                  <a:pt x="2601" y="19366"/>
                </a:lnTo>
                <a:lnTo>
                  <a:pt x="9554" y="7061"/>
                </a:lnTo>
                <a:lnTo>
                  <a:pt x="19579" y="554"/>
                </a:lnTo>
                <a:lnTo>
                  <a:pt x="23787" y="0"/>
                </a:lnTo>
                <a:lnTo>
                  <a:pt x="34614" y="3893"/>
                </a:lnTo>
                <a:lnTo>
                  <a:pt x="42843" y="14291"/>
                </a:lnTo>
                <a:lnTo>
                  <a:pt x="47192" y="29274"/>
                </a:lnTo>
                <a:lnTo>
                  <a:pt x="47561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373464" y="4826732"/>
            <a:ext cx="47548" cy="71081"/>
          </a:xfrm>
          <a:custGeom>
            <a:avLst/>
            <a:gdLst/>
            <a:ahLst/>
            <a:cxnLst/>
            <a:rect l="l" t="t" r="r" b="b"/>
            <a:pathLst>
              <a:path w="47548" h="71081">
                <a:moveTo>
                  <a:pt x="47548" y="35547"/>
                </a:moveTo>
                <a:lnTo>
                  <a:pt x="47178" y="29265"/>
                </a:lnTo>
                <a:lnTo>
                  <a:pt x="42827" y="14287"/>
                </a:lnTo>
                <a:lnTo>
                  <a:pt x="34595" y="3892"/>
                </a:lnTo>
                <a:lnTo>
                  <a:pt x="23761" y="0"/>
                </a:lnTo>
                <a:lnTo>
                  <a:pt x="19569" y="551"/>
                </a:lnTo>
                <a:lnTo>
                  <a:pt x="9549" y="7055"/>
                </a:lnTo>
                <a:lnTo>
                  <a:pt x="2600" y="19361"/>
                </a:lnTo>
                <a:lnTo>
                  <a:pt x="0" y="35547"/>
                </a:lnTo>
                <a:lnTo>
                  <a:pt x="366" y="41799"/>
                </a:lnTo>
                <a:lnTo>
                  <a:pt x="4708" y="56787"/>
                </a:lnTo>
                <a:lnTo>
                  <a:pt x="12933" y="67188"/>
                </a:lnTo>
                <a:lnTo>
                  <a:pt x="23761" y="71081"/>
                </a:lnTo>
                <a:lnTo>
                  <a:pt x="27960" y="70530"/>
                </a:lnTo>
                <a:lnTo>
                  <a:pt x="37989" y="64029"/>
                </a:lnTo>
                <a:lnTo>
                  <a:pt x="44945" y="51728"/>
                </a:lnTo>
                <a:lnTo>
                  <a:pt x="47548" y="35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373464" y="4826732"/>
            <a:ext cx="47548" cy="71081"/>
          </a:xfrm>
          <a:custGeom>
            <a:avLst/>
            <a:gdLst/>
            <a:ahLst/>
            <a:cxnLst/>
            <a:rect l="l" t="t" r="r" b="b"/>
            <a:pathLst>
              <a:path w="47548" h="71081">
                <a:moveTo>
                  <a:pt x="47548" y="35547"/>
                </a:moveTo>
                <a:lnTo>
                  <a:pt x="44945" y="51728"/>
                </a:lnTo>
                <a:lnTo>
                  <a:pt x="37989" y="64029"/>
                </a:lnTo>
                <a:lnTo>
                  <a:pt x="27960" y="70530"/>
                </a:lnTo>
                <a:lnTo>
                  <a:pt x="23761" y="71081"/>
                </a:lnTo>
                <a:lnTo>
                  <a:pt x="12933" y="67188"/>
                </a:lnTo>
                <a:lnTo>
                  <a:pt x="4708" y="56787"/>
                </a:lnTo>
                <a:lnTo>
                  <a:pt x="366" y="41799"/>
                </a:lnTo>
                <a:lnTo>
                  <a:pt x="0" y="35547"/>
                </a:lnTo>
                <a:lnTo>
                  <a:pt x="2600" y="19361"/>
                </a:lnTo>
                <a:lnTo>
                  <a:pt x="9549" y="7055"/>
                </a:lnTo>
                <a:lnTo>
                  <a:pt x="19569" y="551"/>
                </a:lnTo>
                <a:lnTo>
                  <a:pt x="23761" y="0"/>
                </a:lnTo>
                <a:lnTo>
                  <a:pt x="34595" y="3892"/>
                </a:lnTo>
                <a:lnTo>
                  <a:pt x="42827" y="14287"/>
                </a:lnTo>
                <a:lnTo>
                  <a:pt x="47178" y="29265"/>
                </a:lnTo>
                <a:lnTo>
                  <a:pt x="47548" y="3554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232430" y="4813960"/>
            <a:ext cx="179260" cy="9655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232444" y="4813957"/>
            <a:ext cx="179247" cy="96558"/>
          </a:xfrm>
          <a:custGeom>
            <a:avLst/>
            <a:gdLst/>
            <a:ahLst/>
            <a:cxnLst/>
            <a:rect l="l" t="t" r="r" b="b"/>
            <a:pathLst>
              <a:path w="179247" h="96558">
                <a:moveTo>
                  <a:pt x="150520" y="0"/>
                </a:moveTo>
                <a:lnTo>
                  <a:pt x="28727" y="0"/>
                </a:lnTo>
                <a:lnTo>
                  <a:pt x="18544" y="3121"/>
                </a:lnTo>
                <a:lnTo>
                  <a:pt x="9963" y="11722"/>
                </a:lnTo>
                <a:lnTo>
                  <a:pt x="3669" y="24655"/>
                </a:lnTo>
                <a:lnTo>
                  <a:pt x="345" y="40770"/>
                </a:lnTo>
                <a:lnTo>
                  <a:pt x="0" y="48285"/>
                </a:lnTo>
                <a:lnTo>
                  <a:pt x="1858" y="65401"/>
                </a:lnTo>
                <a:lnTo>
                  <a:pt x="6978" y="79821"/>
                </a:lnTo>
                <a:lnTo>
                  <a:pt x="14675" y="90397"/>
                </a:lnTo>
                <a:lnTo>
                  <a:pt x="24265" y="95979"/>
                </a:lnTo>
                <a:lnTo>
                  <a:pt x="28727" y="96558"/>
                </a:lnTo>
                <a:lnTo>
                  <a:pt x="150520" y="96558"/>
                </a:lnTo>
                <a:lnTo>
                  <a:pt x="160705" y="93435"/>
                </a:lnTo>
                <a:lnTo>
                  <a:pt x="169286" y="84832"/>
                </a:lnTo>
                <a:lnTo>
                  <a:pt x="175580" y="71898"/>
                </a:lnTo>
                <a:lnTo>
                  <a:pt x="178903" y="55783"/>
                </a:lnTo>
                <a:lnTo>
                  <a:pt x="179247" y="48285"/>
                </a:lnTo>
                <a:lnTo>
                  <a:pt x="177389" y="31166"/>
                </a:lnTo>
                <a:lnTo>
                  <a:pt x="172271" y="16743"/>
                </a:lnTo>
                <a:lnTo>
                  <a:pt x="164577" y="6166"/>
                </a:lnTo>
                <a:lnTo>
                  <a:pt x="154989" y="581"/>
                </a:lnTo>
                <a:lnTo>
                  <a:pt x="150520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273657" y="4819612"/>
            <a:ext cx="994435" cy="8526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273658" y="4819606"/>
            <a:ext cx="994422" cy="85267"/>
          </a:xfrm>
          <a:custGeom>
            <a:avLst/>
            <a:gdLst/>
            <a:ahLst/>
            <a:cxnLst/>
            <a:rect l="l" t="t" r="r" b="b"/>
            <a:pathLst>
              <a:path w="994422" h="85267">
                <a:moveTo>
                  <a:pt x="972654" y="0"/>
                </a:moveTo>
                <a:lnTo>
                  <a:pt x="21767" y="0"/>
                </a:lnTo>
                <a:lnTo>
                  <a:pt x="12817" y="3757"/>
                </a:lnTo>
                <a:lnTo>
                  <a:pt x="5667" y="13936"/>
                </a:lnTo>
                <a:lnTo>
                  <a:pt x="1153" y="28899"/>
                </a:lnTo>
                <a:lnTo>
                  <a:pt x="0" y="42633"/>
                </a:lnTo>
                <a:lnTo>
                  <a:pt x="1917" y="60159"/>
                </a:lnTo>
                <a:lnTo>
                  <a:pt x="7113" y="74163"/>
                </a:lnTo>
                <a:lnTo>
                  <a:pt x="14753" y="83007"/>
                </a:lnTo>
                <a:lnTo>
                  <a:pt x="21767" y="85267"/>
                </a:lnTo>
                <a:lnTo>
                  <a:pt x="972654" y="85267"/>
                </a:lnTo>
                <a:lnTo>
                  <a:pt x="981599" y="81510"/>
                </a:lnTo>
                <a:lnTo>
                  <a:pt x="988750" y="71330"/>
                </a:lnTo>
                <a:lnTo>
                  <a:pt x="993267" y="56368"/>
                </a:lnTo>
                <a:lnTo>
                  <a:pt x="994422" y="42633"/>
                </a:lnTo>
                <a:lnTo>
                  <a:pt x="992503" y="25107"/>
                </a:lnTo>
                <a:lnTo>
                  <a:pt x="987303" y="11103"/>
                </a:lnTo>
                <a:lnTo>
                  <a:pt x="979664" y="2260"/>
                </a:lnTo>
                <a:lnTo>
                  <a:pt x="97265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258002" y="4910519"/>
            <a:ext cx="47015" cy="88392"/>
          </a:xfrm>
          <a:custGeom>
            <a:avLst/>
            <a:gdLst/>
            <a:ahLst/>
            <a:cxnLst/>
            <a:rect l="l" t="t" r="r" b="b"/>
            <a:pathLst>
              <a:path w="47015" h="88391">
                <a:moveTo>
                  <a:pt x="47015" y="0"/>
                </a:moveTo>
                <a:lnTo>
                  <a:pt x="15887" y="0"/>
                </a:lnTo>
                <a:lnTo>
                  <a:pt x="0" y="88392"/>
                </a:lnTo>
                <a:lnTo>
                  <a:pt x="4701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258002" y="4910519"/>
            <a:ext cx="47015" cy="88392"/>
          </a:xfrm>
          <a:custGeom>
            <a:avLst/>
            <a:gdLst/>
            <a:ahLst/>
            <a:cxnLst/>
            <a:rect l="l" t="t" r="r" b="b"/>
            <a:pathLst>
              <a:path w="47015" h="88391">
                <a:moveTo>
                  <a:pt x="47015" y="0"/>
                </a:moveTo>
                <a:lnTo>
                  <a:pt x="0" y="88392"/>
                </a:lnTo>
                <a:lnTo>
                  <a:pt x="15887" y="0"/>
                </a:lnTo>
                <a:lnTo>
                  <a:pt x="47015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258002" y="4910519"/>
            <a:ext cx="90678" cy="94526"/>
          </a:xfrm>
          <a:custGeom>
            <a:avLst/>
            <a:gdLst/>
            <a:ahLst/>
            <a:cxnLst/>
            <a:rect l="l" t="t" r="r" b="b"/>
            <a:pathLst>
              <a:path w="90677" h="94526">
                <a:moveTo>
                  <a:pt x="90677" y="0"/>
                </a:moveTo>
                <a:lnTo>
                  <a:pt x="47015" y="0"/>
                </a:lnTo>
                <a:lnTo>
                  <a:pt x="0" y="88392"/>
                </a:lnTo>
                <a:lnTo>
                  <a:pt x="431" y="94526"/>
                </a:lnTo>
                <a:lnTo>
                  <a:pt x="33718" y="94526"/>
                </a:lnTo>
                <a:lnTo>
                  <a:pt x="90677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258002" y="4910519"/>
            <a:ext cx="90678" cy="94526"/>
          </a:xfrm>
          <a:custGeom>
            <a:avLst/>
            <a:gdLst/>
            <a:ahLst/>
            <a:cxnLst/>
            <a:rect l="l" t="t" r="r" b="b"/>
            <a:pathLst>
              <a:path w="90677" h="94526">
                <a:moveTo>
                  <a:pt x="90677" y="0"/>
                </a:moveTo>
                <a:lnTo>
                  <a:pt x="33718" y="94526"/>
                </a:lnTo>
                <a:lnTo>
                  <a:pt x="431" y="94526"/>
                </a:lnTo>
                <a:lnTo>
                  <a:pt x="0" y="88392"/>
                </a:lnTo>
                <a:lnTo>
                  <a:pt x="47015" y="0"/>
                </a:lnTo>
                <a:lnTo>
                  <a:pt x="90677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6328326" y="4734272"/>
            <a:ext cx="85191" cy="111607"/>
          </a:xfrm>
          <a:custGeom>
            <a:avLst/>
            <a:gdLst/>
            <a:ahLst/>
            <a:cxnLst/>
            <a:rect l="l" t="t" r="r" b="b"/>
            <a:pathLst>
              <a:path w="85191" h="111607">
                <a:moveTo>
                  <a:pt x="0" y="111607"/>
                </a:moveTo>
                <a:lnTo>
                  <a:pt x="56007" y="111607"/>
                </a:lnTo>
                <a:lnTo>
                  <a:pt x="85191" y="0"/>
                </a:lnTo>
                <a:lnTo>
                  <a:pt x="50368" y="0"/>
                </a:lnTo>
                <a:lnTo>
                  <a:pt x="0" y="11160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6328326" y="4734272"/>
            <a:ext cx="85191" cy="111607"/>
          </a:xfrm>
          <a:custGeom>
            <a:avLst/>
            <a:gdLst/>
            <a:ahLst/>
            <a:cxnLst/>
            <a:rect l="l" t="t" r="r" b="b"/>
            <a:pathLst>
              <a:path w="85191" h="111607">
                <a:moveTo>
                  <a:pt x="0" y="111607"/>
                </a:moveTo>
                <a:lnTo>
                  <a:pt x="56007" y="111607"/>
                </a:lnTo>
                <a:lnTo>
                  <a:pt x="85191" y="0"/>
                </a:lnTo>
                <a:lnTo>
                  <a:pt x="50368" y="0"/>
                </a:lnTo>
                <a:lnTo>
                  <a:pt x="0" y="11160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6305847" y="4734272"/>
            <a:ext cx="72847" cy="111607"/>
          </a:xfrm>
          <a:custGeom>
            <a:avLst/>
            <a:gdLst/>
            <a:ahLst/>
            <a:cxnLst/>
            <a:rect l="l" t="t" r="r" b="b"/>
            <a:pathLst>
              <a:path w="72847" h="111607">
                <a:moveTo>
                  <a:pt x="62991" y="0"/>
                </a:moveTo>
                <a:lnTo>
                  <a:pt x="0" y="83769"/>
                </a:lnTo>
                <a:lnTo>
                  <a:pt x="4597" y="86779"/>
                </a:lnTo>
                <a:lnTo>
                  <a:pt x="10591" y="91389"/>
                </a:lnTo>
                <a:lnTo>
                  <a:pt x="16611" y="96011"/>
                </a:lnTo>
                <a:lnTo>
                  <a:pt x="22478" y="111607"/>
                </a:lnTo>
                <a:lnTo>
                  <a:pt x="72847" y="0"/>
                </a:lnTo>
                <a:lnTo>
                  <a:pt x="6299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6305847" y="4734272"/>
            <a:ext cx="72847" cy="111607"/>
          </a:xfrm>
          <a:custGeom>
            <a:avLst/>
            <a:gdLst/>
            <a:ahLst/>
            <a:cxnLst/>
            <a:rect l="l" t="t" r="r" b="b"/>
            <a:pathLst>
              <a:path w="72847" h="111607">
                <a:moveTo>
                  <a:pt x="22478" y="111607"/>
                </a:moveTo>
                <a:lnTo>
                  <a:pt x="16611" y="96011"/>
                </a:lnTo>
                <a:lnTo>
                  <a:pt x="10591" y="91389"/>
                </a:lnTo>
                <a:lnTo>
                  <a:pt x="4597" y="86779"/>
                </a:lnTo>
                <a:lnTo>
                  <a:pt x="0" y="83769"/>
                </a:lnTo>
                <a:lnTo>
                  <a:pt x="62991" y="0"/>
                </a:lnTo>
                <a:lnTo>
                  <a:pt x="72847" y="0"/>
                </a:lnTo>
                <a:lnTo>
                  <a:pt x="22478" y="11160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255062" y="6138129"/>
            <a:ext cx="43662" cy="215519"/>
          </a:xfrm>
          <a:custGeom>
            <a:avLst/>
            <a:gdLst/>
            <a:ahLst/>
            <a:cxnLst/>
            <a:rect l="l" t="t" r="r" b="b"/>
            <a:pathLst>
              <a:path w="43662" h="215519">
                <a:moveTo>
                  <a:pt x="43662" y="108559"/>
                </a:moveTo>
                <a:lnTo>
                  <a:pt x="43637" y="0"/>
                </a:lnTo>
                <a:lnTo>
                  <a:pt x="0" y="64871"/>
                </a:lnTo>
                <a:lnTo>
                  <a:pt x="0" y="215519"/>
                </a:lnTo>
                <a:lnTo>
                  <a:pt x="43662" y="10855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255062" y="6138129"/>
            <a:ext cx="43662" cy="215519"/>
          </a:xfrm>
          <a:custGeom>
            <a:avLst/>
            <a:gdLst/>
            <a:ahLst/>
            <a:cxnLst/>
            <a:rect l="l" t="t" r="r" b="b"/>
            <a:pathLst>
              <a:path w="43662" h="215519">
                <a:moveTo>
                  <a:pt x="43662" y="108559"/>
                </a:moveTo>
                <a:lnTo>
                  <a:pt x="0" y="215519"/>
                </a:lnTo>
                <a:lnTo>
                  <a:pt x="0" y="64871"/>
                </a:lnTo>
                <a:lnTo>
                  <a:pt x="43637" y="0"/>
                </a:lnTo>
                <a:lnTo>
                  <a:pt x="43662" y="108559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247983" y="6203010"/>
            <a:ext cx="0" cy="150634"/>
          </a:xfrm>
          <a:custGeom>
            <a:avLst/>
            <a:gdLst/>
            <a:ahLst/>
            <a:cxnLst/>
            <a:rect l="l" t="t" r="r" b="b"/>
            <a:pathLst>
              <a:path h="150634">
                <a:moveTo>
                  <a:pt x="0" y="0"/>
                </a:moveTo>
                <a:lnTo>
                  <a:pt x="0" y="150634"/>
                </a:lnTo>
              </a:path>
            </a:pathLst>
          </a:custGeom>
          <a:ln w="1543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247978" y="6199383"/>
            <a:ext cx="0" cy="157886"/>
          </a:xfrm>
          <a:custGeom>
            <a:avLst/>
            <a:gdLst/>
            <a:ahLst/>
            <a:cxnLst/>
            <a:rect l="l" t="t" r="r" b="b"/>
            <a:pathLst>
              <a:path h="157886">
                <a:moveTo>
                  <a:pt x="0" y="0"/>
                </a:moveTo>
                <a:lnTo>
                  <a:pt x="0" y="157886"/>
                </a:lnTo>
              </a:path>
            </a:pathLst>
          </a:custGeom>
          <a:ln w="2268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240898" y="6138133"/>
            <a:ext cx="57797" cy="64871"/>
          </a:xfrm>
          <a:custGeom>
            <a:avLst/>
            <a:gdLst/>
            <a:ahLst/>
            <a:cxnLst/>
            <a:rect l="l" t="t" r="r" b="b"/>
            <a:pathLst>
              <a:path w="57797" h="64871">
                <a:moveTo>
                  <a:pt x="46875" y="0"/>
                </a:moveTo>
                <a:lnTo>
                  <a:pt x="0" y="64871"/>
                </a:lnTo>
                <a:lnTo>
                  <a:pt x="14160" y="64871"/>
                </a:lnTo>
                <a:lnTo>
                  <a:pt x="57797" y="0"/>
                </a:lnTo>
                <a:lnTo>
                  <a:pt x="4687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240898" y="6138133"/>
            <a:ext cx="57797" cy="64871"/>
          </a:xfrm>
          <a:custGeom>
            <a:avLst/>
            <a:gdLst/>
            <a:ahLst/>
            <a:cxnLst/>
            <a:rect l="l" t="t" r="r" b="b"/>
            <a:pathLst>
              <a:path w="57797" h="64871">
                <a:moveTo>
                  <a:pt x="46875" y="0"/>
                </a:moveTo>
                <a:lnTo>
                  <a:pt x="57797" y="0"/>
                </a:lnTo>
                <a:lnTo>
                  <a:pt x="14160" y="64871"/>
                </a:lnTo>
                <a:lnTo>
                  <a:pt x="0" y="64871"/>
                </a:lnTo>
                <a:lnTo>
                  <a:pt x="46875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259975" y="6211480"/>
            <a:ext cx="5130" cy="15633"/>
          </a:xfrm>
          <a:custGeom>
            <a:avLst/>
            <a:gdLst/>
            <a:ahLst/>
            <a:cxnLst/>
            <a:rect l="l" t="t" r="r" b="b"/>
            <a:pathLst>
              <a:path w="5130" h="15633">
                <a:moveTo>
                  <a:pt x="5130" y="7835"/>
                </a:moveTo>
                <a:lnTo>
                  <a:pt x="5130" y="3505"/>
                </a:lnTo>
                <a:lnTo>
                  <a:pt x="3987" y="0"/>
                </a:lnTo>
                <a:lnTo>
                  <a:pt x="1155" y="0"/>
                </a:lnTo>
                <a:lnTo>
                  <a:pt x="0" y="3505"/>
                </a:lnTo>
                <a:lnTo>
                  <a:pt x="0" y="12141"/>
                </a:lnTo>
                <a:lnTo>
                  <a:pt x="1155" y="15633"/>
                </a:lnTo>
                <a:lnTo>
                  <a:pt x="3987" y="15633"/>
                </a:lnTo>
                <a:lnTo>
                  <a:pt x="5130" y="12141"/>
                </a:lnTo>
                <a:lnTo>
                  <a:pt x="5130" y="78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259975" y="6211480"/>
            <a:ext cx="5130" cy="15633"/>
          </a:xfrm>
          <a:custGeom>
            <a:avLst/>
            <a:gdLst/>
            <a:ahLst/>
            <a:cxnLst/>
            <a:rect l="l" t="t" r="r" b="b"/>
            <a:pathLst>
              <a:path w="5130" h="15633">
                <a:moveTo>
                  <a:pt x="5130" y="7835"/>
                </a:moveTo>
                <a:lnTo>
                  <a:pt x="5130" y="12141"/>
                </a:lnTo>
                <a:lnTo>
                  <a:pt x="3987" y="15633"/>
                </a:lnTo>
                <a:lnTo>
                  <a:pt x="2578" y="15633"/>
                </a:lnTo>
                <a:lnTo>
                  <a:pt x="1155" y="15633"/>
                </a:lnTo>
                <a:lnTo>
                  <a:pt x="0" y="12141"/>
                </a:lnTo>
                <a:lnTo>
                  <a:pt x="0" y="7835"/>
                </a:lnTo>
                <a:lnTo>
                  <a:pt x="0" y="3505"/>
                </a:lnTo>
                <a:lnTo>
                  <a:pt x="1155" y="0"/>
                </a:lnTo>
                <a:lnTo>
                  <a:pt x="2578" y="0"/>
                </a:lnTo>
                <a:lnTo>
                  <a:pt x="3987" y="0"/>
                </a:lnTo>
                <a:lnTo>
                  <a:pt x="5130" y="3505"/>
                </a:lnTo>
                <a:lnTo>
                  <a:pt x="5130" y="783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290032" y="6166618"/>
            <a:ext cx="3390" cy="10337"/>
          </a:xfrm>
          <a:custGeom>
            <a:avLst/>
            <a:gdLst/>
            <a:ahLst/>
            <a:cxnLst/>
            <a:rect l="l" t="t" r="r" b="b"/>
            <a:pathLst>
              <a:path w="3390" h="10337">
                <a:moveTo>
                  <a:pt x="3390" y="5181"/>
                </a:moveTo>
                <a:lnTo>
                  <a:pt x="3390" y="2324"/>
                </a:lnTo>
                <a:lnTo>
                  <a:pt x="2616" y="0"/>
                </a:lnTo>
                <a:lnTo>
                  <a:pt x="0" y="2324"/>
                </a:lnTo>
                <a:lnTo>
                  <a:pt x="0" y="8039"/>
                </a:lnTo>
                <a:lnTo>
                  <a:pt x="749" y="10337"/>
                </a:lnTo>
                <a:lnTo>
                  <a:pt x="3390" y="8039"/>
                </a:lnTo>
                <a:lnTo>
                  <a:pt x="3390" y="51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290032" y="6166618"/>
            <a:ext cx="3390" cy="10337"/>
          </a:xfrm>
          <a:custGeom>
            <a:avLst/>
            <a:gdLst/>
            <a:ahLst/>
            <a:cxnLst/>
            <a:rect l="l" t="t" r="r" b="b"/>
            <a:pathLst>
              <a:path w="3390" h="10337">
                <a:moveTo>
                  <a:pt x="3390" y="5181"/>
                </a:moveTo>
                <a:lnTo>
                  <a:pt x="3390" y="8039"/>
                </a:lnTo>
                <a:lnTo>
                  <a:pt x="2616" y="10337"/>
                </a:lnTo>
                <a:lnTo>
                  <a:pt x="1689" y="10337"/>
                </a:lnTo>
                <a:lnTo>
                  <a:pt x="749" y="10337"/>
                </a:lnTo>
                <a:lnTo>
                  <a:pt x="0" y="8039"/>
                </a:lnTo>
                <a:lnTo>
                  <a:pt x="0" y="5181"/>
                </a:lnTo>
                <a:lnTo>
                  <a:pt x="0" y="2324"/>
                </a:lnTo>
                <a:lnTo>
                  <a:pt x="749" y="0"/>
                </a:lnTo>
                <a:lnTo>
                  <a:pt x="1689" y="0"/>
                </a:lnTo>
                <a:lnTo>
                  <a:pt x="2616" y="0"/>
                </a:lnTo>
                <a:lnTo>
                  <a:pt x="3390" y="2324"/>
                </a:lnTo>
                <a:lnTo>
                  <a:pt x="3390" y="51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5261570" y="6285184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3492"/>
                </a:lnTo>
                <a:lnTo>
                  <a:pt x="3975" y="0"/>
                </a:lnTo>
                <a:lnTo>
                  <a:pt x="1142" y="0"/>
                </a:lnTo>
                <a:lnTo>
                  <a:pt x="0" y="3492"/>
                </a:lnTo>
                <a:lnTo>
                  <a:pt x="0" y="12128"/>
                </a:lnTo>
                <a:lnTo>
                  <a:pt x="1142" y="15621"/>
                </a:lnTo>
                <a:lnTo>
                  <a:pt x="3975" y="15621"/>
                </a:lnTo>
                <a:lnTo>
                  <a:pt x="5118" y="12128"/>
                </a:lnTo>
                <a:lnTo>
                  <a:pt x="5118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5261570" y="6285184"/>
            <a:ext cx="5118" cy="15621"/>
          </a:xfrm>
          <a:custGeom>
            <a:avLst/>
            <a:gdLst/>
            <a:ahLst/>
            <a:cxnLst/>
            <a:rect l="l" t="t" r="r" b="b"/>
            <a:pathLst>
              <a:path w="5118" h="15621">
                <a:moveTo>
                  <a:pt x="5118" y="7810"/>
                </a:moveTo>
                <a:lnTo>
                  <a:pt x="5118" y="12128"/>
                </a:lnTo>
                <a:lnTo>
                  <a:pt x="3975" y="15621"/>
                </a:lnTo>
                <a:lnTo>
                  <a:pt x="2565" y="15621"/>
                </a:lnTo>
                <a:lnTo>
                  <a:pt x="1142" y="15621"/>
                </a:lnTo>
                <a:lnTo>
                  <a:pt x="0" y="12128"/>
                </a:lnTo>
                <a:lnTo>
                  <a:pt x="0" y="7810"/>
                </a:lnTo>
                <a:lnTo>
                  <a:pt x="0" y="3492"/>
                </a:lnTo>
                <a:lnTo>
                  <a:pt x="1142" y="0"/>
                </a:lnTo>
                <a:lnTo>
                  <a:pt x="2565" y="0"/>
                </a:lnTo>
                <a:lnTo>
                  <a:pt x="3975" y="0"/>
                </a:lnTo>
                <a:lnTo>
                  <a:pt x="5118" y="3492"/>
                </a:lnTo>
                <a:lnTo>
                  <a:pt x="5118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555022" y="6136420"/>
            <a:ext cx="80022" cy="195770"/>
          </a:xfrm>
          <a:custGeom>
            <a:avLst/>
            <a:gdLst/>
            <a:ahLst/>
            <a:cxnLst/>
            <a:rect l="l" t="t" r="r" b="b"/>
            <a:pathLst>
              <a:path w="80022" h="195770">
                <a:moveTo>
                  <a:pt x="0" y="130886"/>
                </a:moveTo>
                <a:lnTo>
                  <a:pt x="80022" y="195770"/>
                </a:lnTo>
                <a:lnTo>
                  <a:pt x="80022" y="49606"/>
                </a:lnTo>
                <a:lnTo>
                  <a:pt x="38" y="0"/>
                </a:lnTo>
                <a:lnTo>
                  <a:pt x="0" y="13088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555022" y="6136420"/>
            <a:ext cx="80022" cy="195770"/>
          </a:xfrm>
          <a:custGeom>
            <a:avLst/>
            <a:gdLst/>
            <a:ahLst/>
            <a:cxnLst/>
            <a:rect l="l" t="t" r="r" b="b"/>
            <a:pathLst>
              <a:path w="80022" h="195770">
                <a:moveTo>
                  <a:pt x="0" y="130886"/>
                </a:moveTo>
                <a:lnTo>
                  <a:pt x="80022" y="195770"/>
                </a:lnTo>
                <a:lnTo>
                  <a:pt x="80022" y="49606"/>
                </a:lnTo>
                <a:lnTo>
                  <a:pt x="38" y="0"/>
                </a:lnTo>
                <a:lnTo>
                  <a:pt x="0" y="130886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6645332" y="6186030"/>
            <a:ext cx="0" cy="146164"/>
          </a:xfrm>
          <a:custGeom>
            <a:avLst/>
            <a:gdLst/>
            <a:ahLst/>
            <a:cxnLst/>
            <a:rect l="l" t="t" r="r" b="b"/>
            <a:pathLst>
              <a:path h="146164">
                <a:moveTo>
                  <a:pt x="0" y="0"/>
                </a:moveTo>
                <a:lnTo>
                  <a:pt x="0" y="146164"/>
                </a:lnTo>
              </a:path>
            </a:pathLst>
          </a:custGeom>
          <a:ln w="21818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635053" y="6186026"/>
            <a:ext cx="20548" cy="146164"/>
          </a:xfrm>
          <a:custGeom>
            <a:avLst/>
            <a:gdLst/>
            <a:ahLst/>
            <a:cxnLst/>
            <a:rect l="l" t="t" r="r" b="b"/>
            <a:pathLst>
              <a:path w="20548" h="146164">
                <a:moveTo>
                  <a:pt x="20548" y="146164"/>
                </a:moveTo>
                <a:lnTo>
                  <a:pt x="0" y="146164"/>
                </a:lnTo>
                <a:lnTo>
                  <a:pt x="0" y="0"/>
                </a:lnTo>
                <a:lnTo>
                  <a:pt x="20548" y="0"/>
                </a:lnTo>
                <a:lnTo>
                  <a:pt x="20548" y="14616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555070" y="6136419"/>
            <a:ext cx="100520" cy="49606"/>
          </a:xfrm>
          <a:custGeom>
            <a:avLst/>
            <a:gdLst/>
            <a:ahLst/>
            <a:cxnLst/>
            <a:rect l="l" t="t" r="r" b="b"/>
            <a:pathLst>
              <a:path w="100520" h="49606">
                <a:moveTo>
                  <a:pt x="20548" y="0"/>
                </a:moveTo>
                <a:lnTo>
                  <a:pt x="0" y="0"/>
                </a:lnTo>
                <a:lnTo>
                  <a:pt x="79971" y="49606"/>
                </a:lnTo>
                <a:lnTo>
                  <a:pt x="100520" y="49606"/>
                </a:lnTo>
                <a:lnTo>
                  <a:pt x="2054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555070" y="6136419"/>
            <a:ext cx="100520" cy="49606"/>
          </a:xfrm>
          <a:custGeom>
            <a:avLst/>
            <a:gdLst/>
            <a:ahLst/>
            <a:cxnLst/>
            <a:rect l="l" t="t" r="r" b="b"/>
            <a:pathLst>
              <a:path w="100520" h="49606">
                <a:moveTo>
                  <a:pt x="20548" y="0"/>
                </a:moveTo>
                <a:lnTo>
                  <a:pt x="0" y="0"/>
                </a:lnTo>
                <a:lnTo>
                  <a:pt x="79971" y="49606"/>
                </a:lnTo>
                <a:lnTo>
                  <a:pt x="100520" y="49606"/>
                </a:lnTo>
                <a:lnTo>
                  <a:pt x="20548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610512" y="6194178"/>
            <a:ext cx="11595" cy="18796"/>
          </a:xfrm>
          <a:custGeom>
            <a:avLst/>
            <a:gdLst/>
            <a:ahLst/>
            <a:cxnLst/>
            <a:rect l="l" t="t" r="r" b="b"/>
            <a:pathLst>
              <a:path w="11595" h="18796">
                <a:moveTo>
                  <a:pt x="0" y="9397"/>
                </a:moveTo>
                <a:lnTo>
                  <a:pt x="0" y="14604"/>
                </a:lnTo>
                <a:lnTo>
                  <a:pt x="2590" y="18795"/>
                </a:lnTo>
                <a:lnTo>
                  <a:pt x="9017" y="18795"/>
                </a:lnTo>
                <a:lnTo>
                  <a:pt x="11595" y="14604"/>
                </a:lnTo>
                <a:lnTo>
                  <a:pt x="11595" y="4203"/>
                </a:lnTo>
                <a:lnTo>
                  <a:pt x="9017" y="0"/>
                </a:lnTo>
                <a:lnTo>
                  <a:pt x="2590" y="0"/>
                </a:lnTo>
                <a:lnTo>
                  <a:pt x="0" y="4203"/>
                </a:lnTo>
                <a:lnTo>
                  <a:pt x="0" y="93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610512" y="6194178"/>
            <a:ext cx="11595" cy="18796"/>
          </a:xfrm>
          <a:custGeom>
            <a:avLst/>
            <a:gdLst/>
            <a:ahLst/>
            <a:cxnLst/>
            <a:rect l="l" t="t" r="r" b="b"/>
            <a:pathLst>
              <a:path w="11595" h="18796">
                <a:moveTo>
                  <a:pt x="0" y="9397"/>
                </a:moveTo>
                <a:lnTo>
                  <a:pt x="0" y="14604"/>
                </a:lnTo>
                <a:lnTo>
                  <a:pt x="2590" y="18795"/>
                </a:lnTo>
                <a:lnTo>
                  <a:pt x="5803" y="18795"/>
                </a:lnTo>
                <a:lnTo>
                  <a:pt x="9017" y="18795"/>
                </a:lnTo>
                <a:lnTo>
                  <a:pt x="11595" y="14604"/>
                </a:lnTo>
                <a:lnTo>
                  <a:pt x="11595" y="9397"/>
                </a:lnTo>
                <a:lnTo>
                  <a:pt x="11595" y="4203"/>
                </a:lnTo>
                <a:lnTo>
                  <a:pt x="9017" y="0"/>
                </a:lnTo>
                <a:lnTo>
                  <a:pt x="5803" y="0"/>
                </a:lnTo>
                <a:lnTo>
                  <a:pt x="2590" y="0"/>
                </a:lnTo>
                <a:lnTo>
                  <a:pt x="0" y="4203"/>
                </a:lnTo>
                <a:lnTo>
                  <a:pt x="0" y="939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569551" y="6166905"/>
            <a:ext cx="8458" cy="13741"/>
          </a:xfrm>
          <a:custGeom>
            <a:avLst/>
            <a:gdLst/>
            <a:ahLst/>
            <a:cxnLst/>
            <a:rect l="l" t="t" r="r" b="b"/>
            <a:pathLst>
              <a:path w="8458" h="13741">
                <a:moveTo>
                  <a:pt x="0" y="6870"/>
                </a:moveTo>
                <a:lnTo>
                  <a:pt x="0" y="10667"/>
                </a:lnTo>
                <a:lnTo>
                  <a:pt x="1905" y="13741"/>
                </a:lnTo>
                <a:lnTo>
                  <a:pt x="6578" y="13741"/>
                </a:lnTo>
                <a:lnTo>
                  <a:pt x="8458" y="10667"/>
                </a:lnTo>
                <a:lnTo>
                  <a:pt x="8458" y="3073"/>
                </a:lnTo>
                <a:lnTo>
                  <a:pt x="6578" y="0"/>
                </a:lnTo>
                <a:lnTo>
                  <a:pt x="1905" y="0"/>
                </a:lnTo>
                <a:lnTo>
                  <a:pt x="0" y="3073"/>
                </a:lnTo>
                <a:lnTo>
                  <a:pt x="0" y="68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569551" y="6166905"/>
            <a:ext cx="8458" cy="13741"/>
          </a:xfrm>
          <a:custGeom>
            <a:avLst/>
            <a:gdLst/>
            <a:ahLst/>
            <a:cxnLst/>
            <a:rect l="l" t="t" r="r" b="b"/>
            <a:pathLst>
              <a:path w="8458" h="13741">
                <a:moveTo>
                  <a:pt x="0" y="6870"/>
                </a:moveTo>
                <a:lnTo>
                  <a:pt x="0" y="10667"/>
                </a:lnTo>
                <a:lnTo>
                  <a:pt x="1905" y="13741"/>
                </a:lnTo>
                <a:lnTo>
                  <a:pt x="4229" y="13741"/>
                </a:lnTo>
                <a:lnTo>
                  <a:pt x="6578" y="13741"/>
                </a:lnTo>
                <a:lnTo>
                  <a:pt x="8458" y="10667"/>
                </a:lnTo>
                <a:lnTo>
                  <a:pt x="8458" y="6870"/>
                </a:lnTo>
                <a:lnTo>
                  <a:pt x="8458" y="3073"/>
                </a:lnTo>
                <a:lnTo>
                  <a:pt x="6578" y="0"/>
                </a:lnTo>
                <a:lnTo>
                  <a:pt x="4229" y="0"/>
                </a:lnTo>
                <a:lnTo>
                  <a:pt x="1905" y="0"/>
                </a:lnTo>
                <a:lnTo>
                  <a:pt x="0" y="3073"/>
                </a:lnTo>
                <a:lnTo>
                  <a:pt x="0" y="687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606100" y="6276404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71" y="15621"/>
                </a:lnTo>
                <a:lnTo>
                  <a:pt x="7493" y="15621"/>
                </a:lnTo>
                <a:lnTo>
                  <a:pt x="9639" y="12128"/>
                </a:lnTo>
                <a:lnTo>
                  <a:pt x="9639" y="3492"/>
                </a:lnTo>
                <a:lnTo>
                  <a:pt x="7493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606100" y="6276404"/>
            <a:ext cx="9639" cy="15621"/>
          </a:xfrm>
          <a:custGeom>
            <a:avLst/>
            <a:gdLst/>
            <a:ahLst/>
            <a:cxnLst/>
            <a:rect l="l" t="t" r="r" b="b"/>
            <a:pathLst>
              <a:path w="9639" h="15621">
                <a:moveTo>
                  <a:pt x="0" y="7810"/>
                </a:moveTo>
                <a:lnTo>
                  <a:pt x="0" y="12128"/>
                </a:lnTo>
                <a:lnTo>
                  <a:pt x="2171" y="15621"/>
                </a:lnTo>
                <a:lnTo>
                  <a:pt x="4826" y="15621"/>
                </a:lnTo>
                <a:lnTo>
                  <a:pt x="7493" y="15621"/>
                </a:lnTo>
                <a:lnTo>
                  <a:pt x="9639" y="12128"/>
                </a:lnTo>
                <a:lnTo>
                  <a:pt x="9639" y="7810"/>
                </a:lnTo>
                <a:lnTo>
                  <a:pt x="9639" y="3492"/>
                </a:lnTo>
                <a:lnTo>
                  <a:pt x="7493" y="0"/>
                </a:lnTo>
                <a:lnTo>
                  <a:pt x="4826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569133" y="6250999"/>
            <a:ext cx="9652" cy="15621"/>
          </a:xfrm>
          <a:custGeom>
            <a:avLst/>
            <a:gdLst/>
            <a:ahLst/>
            <a:cxnLst/>
            <a:rect l="l" t="t" r="r" b="b"/>
            <a:pathLst>
              <a:path w="9651" h="15621">
                <a:moveTo>
                  <a:pt x="0" y="7810"/>
                </a:moveTo>
                <a:lnTo>
                  <a:pt x="0" y="12128"/>
                </a:lnTo>
                <a:lnTo>
                  <a:pt x="2171" y="15620"/>
                </a:lnTo>
                <a:lnTo>
                  <a:pt x="7493" y="15620"/>
                </a:lnTo>
                <a:lnTo>
                  <a:pt x="9652" y="12128"/>
                </a:lnTo>
                <a:lnTo>
                  <a:pt x="9652" y="3492"/>
                </a:lnTo>
                <a:lnTo>
                  <a:pt x="7493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569133" y="6250999"/>
            <a:ext cx="9652" cy="15621"/>
          </a:xfrm>
          <a:custGeom>
            <a:avLst/>
            <a:gdLst/>
            <a:ahLst/>
            <a:cxnLst/>
            <a:rect l="l" t="t" r="r" b="b"/>
            <a:pathLst>
              <a:path w="9651" h="15621">
                <a:moveTo>
                  <a:pt x="0" y="7810"/>
                </a:moveTo>
                <a:lnTo>
                  <a:pt x="0" y="12128"/>
                </a:lnTo>
                <a:lnTo>
                  <a:pt x="2171" y="15620"/>
                </a:lnTo>
                <a:lnTo>
                  <a:pt x="4838" y="15620"/>
                </a:lnTo>
                <a:lnTo>
                  <a:pt x="7493" y="15620"/>
                </a:lnTo>
                <a:lnTo>
                  <a:pt x="9652" y="12128"/>
                </a:lnTo>
                <a:lnTo>
                  <a:pt x="9652" y="7810"/>
                </a:lnTo>
                <a:lnTo>
                  <a:pt x="9652" y="3492"/>
                </a:lnTo>
                <a:lnTo>
                  <a:pt x="7493" y="0"/>
                </a:lnTo>
                <a:lnTo>
                  <a:pt x="4838" y="0"/>
                </a:lnTo>
                <a:lnTo>
                  <a:pt x="2171" y="0"/>
                </a:lnTo>
                <a:lnTo>
                  <a:pt x="0" y="3492"/>
                </a:lnTo>
                <a:lnTo>
                  <a:pt x="0" y="781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6556908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81" y="29282"/>
                </a:lnTo>
                <a:lnTo>
                  <a:pt x="42836" y="14294"/>
                </a:lnTo>
                <a:lnTo>
                  <a:pt x="34610" y="3893"/>
                </a:lnTo>
                <a:lnTo>
                  <a:pt x="23787" y="0"/>
                </a:lnTo>
                <a:lnTo>
                  <a:pt x="19588" y="551"/>
                </a:lnTo>
                <a:lnTo>
                  <a:pt x="9558" y="7052"/>
                </a:lnTo>
                <a:lnTo>
                  <a:pt x="2602" y="19353"/>
                </a:lnTo>
                <a:lnTo>
                  <a:pt x="0" y="35534"/>
                </a:lnTo>
                <a:lnTo>
                  <a:pt x="368" y="41803"/>
                </a:lnTo>
                <a:lnTo>
                  <a:pt x="4718" y="56783"/>
                </a:lnTo>
                <a:lnTo>
                  <a:pt x="12950" y="67177"/>
                </a:lnTo>
                <a:lnTo>
                  <a:pt x="23787" y="71069"/>
                </a:lnTo>
                <a:lnTo>
                  <a:pt x="27967" y="70520"/>
                </a:lnTo>
                <a:lnTo>
                  <a:pt x="37989" y="64023"/>
                </a:lnTo>
                <a:lnTo>
                  <a:pt x="44944" y="51720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6556908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4" y="51720"/>
                </a:lnTo>
                <a:lnTo>
                  <a:pt x="37989" y="64023"/>
                </a:lnTo>
                <a:lnTo>
                  <a:pt x="27967" y="70520"/>
                </a:lnTo>
                <a:lnTo>
                  <a:pt x="23787" y="71069"/>
                </a:lnTo>
                <a:lnTo>
                  <a:pt x="12950" y="67177"/>
                </a:lnTo>
                <a:lnTo>
                  <a:pt x="4718" y="56783"/>
                </a:lnTo>
                <a:lnTo>
                  <a:pt x="368" y="41803"/>
                </a:lnTo>
                <a:lnTo>
                  <a:pt x="0" y="35534"/>
                </a:lnTo>
                <a:lnTo>
                  <a:pt x="2602" y="19353"/>
                </a:lnTo>
                <a:lnTo>
                  <a:pt x="9558" y="7052"/>
                </a:lnTo>
                <a:lnTo>
                  <a:pt x="19588" y="551"/>
                </a:lnTo>
                <a:lnTo>
                  <a:pt x="23787" y="0"/>
                </a:lnTo>
                <a:lnTo>
                  <a:pt x="34610" y="3893"/>
                </a:lnTo>
                <a:lnTo>
                  <a:pt x="42836" y="14294"/>
                </a:lnTo>
                <a:lnTo>
                  <a:pt x="47181" y="29282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538102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79" y="29265"/>
                </a:lnTo>
                <a:lnTo>
                  <a:pt x="42830" y="14285"/>
                </a:lnTo>
                <a:lnTo>
                  <a:pt x="34598" y="3891"/>
                </a:lnTo>
                <a:lnTo>
                  <a:pt x="23761" y="0"/>
                </a:lnTo>
                <a:lnTo>
                  <a:pt x="19581" y="548"/>
                </a:lnTo>
                <a:lnTo>
                  <a:pt x="9559" y="7046"/>
                </a:lnTo>
                <a:lnTo>
                  <a:pt x="2603" y="19348"/>
                </a:lnTo>
                <a:lnTo>
                  <a:pt x="0" y="35534"/>
                </a:lnTo>
                <a:lnTo>
                  <a:pt x="366" y="41786"/>
                </a:lnTo>
                <a:lnTo>
                  <a:pt x="4712" y="56774"/>
                </a:lnTo>
                <a:lnTo>
                  <a:pt x="12938" y="67175"/>
                </a:lnTo>
                <a:lnTo>
                  <a:pt x="23761" y="71069"/>
                </a:lnTo>
                <a:lnTo>
                  <a:pt x="27960" y="70517"/>
                </a:lnTo>
                <a:lnTo>
                  <a:pt x="37989" y="64016"/>
                </a:lnTo>
                <a:lnTo>
                  <a:pt x="44945" y="51716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6538102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5" y="51716"/>
                </a:lnTo>
                <a:lnTo>
                  <a:pt x="37989" y="64016"/>
                </a:lnTo>
                <a:lnTo>
                  <a:pt x="27960" y="70517"/>
                </a:lnTo>
                <a:lnTo>
                  <a:pt x="23761" y="71069"/>
                </a:lnTo>
                <a:lnTo>
                  <a:pt x="12938" y="67175"/>
                </a:lnTo>
                <a:lnTo>
                  <a:pt x="4712" y="56774"/>
                </a:lnTo>
                <a:lnTo>
                  <a:pt x="366" y="41786"/>
                </a:lnTo>
                <a:lnTo>
                  <a:pt x="0" y="35534"/>
                </a:lnTo>
                <a:lnTo>
                  <a:pt x="2603" y="19348"/>
                </a:lnTo>
                <a:lnTo>
                  <a:pt x="9559" y="7046"/>
                </a:lnTo>
                <a:lnTo>
                  <a:pt x="19581" y="548"/>
                </a:lnTo>
                <a:lnTo>
                  <a:pt x="23761" y="0"/>
                </a:lnTo>
                <a:lnTo>
                  <a:pt x="34598" y="3891"/>
                </a:lnTo>
                <a:lnTo>
                  <a:pt x="42830" y="14285"/>
                </a:lnTo>
                <a:lnTo>
                  <a:pt x="47179" y="29265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6519297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80" y="29274"/>
                </a:lnTo>
                <a:lnTo>
                  <a:pt x="42833" y="14290"/>
                </a:lnTo>
                <a:lnTo>
                  <a:pt x="34604" y="3892"/>
                </a:lnTo>
                <a:lnTo>
                  <a:pt x="23774" y="0"/>
                </a:lnTo>
                <a:lnTo>
                  <a:pt x="19578" y="550"/>
                </a:lnTo>
                <a:lnTo>
                  <a:pt x="9548" y="7049"/>
                </a:lnTo>
                <a:lnTo>
                  <a:pt x="2598" y="19350"/>
                </a:lnTo>
                <a:lnTo>
                  <a:pt x="0" y="35534"/>
                </a:lnTo>
                <a:lnTo>
                  <a:pt x="367" y="41795"/>
                </a:lnTo>
                <a:lnTo>
                  <a:pt x="4707" y="56778"/>
                </a:lnTo>
                <a:lnTo>
                  <a:pt x="12933" y="67176"/>
                </a:lnTo>
                <a:lnTo>
                  <a:pt x="23774" y="71069"/>
                </a:lnTo>
                <a:lnTo>
                  <a:pt x="27964" y="70519"/>
                </a:lnTo>
                <a:lnTo>
                  <a:pt x="37989" y="64019"/>
                </a:lnTo>
                <a:lnTo>
                  <a:pt x="44945" y="51718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6519297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5" y="51718"/>
                </a:lnTo>
                <a:lnTo>
                  <a:pt x="37989" y="64019"/>
                </a:lnTo>
                <a:lnTo>
                  <a:pt x="27964" y="70519"/>
                </a:lnTo>
                <a:lnTo>
                  <a:pt x="23774" y="71069"/>
                </a:lnTo>
                <a:lnTo>
                  <a:pt x="12933" y="67176"/>
                </a:lnTo>
                <a:lnTo>
                  <a:pt x="4707" y="56778"/>
                </a:lnTo>
                <a:lnTo>
                  <a:pt x="367" y="41795"/>
                </a:lnTo>
                <a:lnTo>
                  <a:pt x="0" y="35534"/>
                </a:lnTo>
                <a:lnTo>
                  <a:pt x="2598" y="19350"/>
                </a:lnTo>
                <a:lnTo>
                  <a:pt x="9548" y="7049"/>
                </a:lnTo>
                <a:lnTo>
                  <a:pt x="19578" y="550"/>
                </a:lnTo>
                <a:lnTo>
                  <a:pt x="23774" y="0"/>
                </a:lnTo>
                <a:lnTo>
                  <a:pt x="34604" y="3892"/>
                </a:lnTo>
                <a:lnTo>
                  <a:pt x="42833" y="14290"/>
                </a:lnTo>
                <a:lnTo>
                  <a:pt x="47180" y="29274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6500479" y="6194784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3" y="29274"/>
                </a:lnTo>
                <a:lnTo>
                  <a:pt x="42846" y="14290"/>
                </a:lnTo>
                <a:lnTo>
                  <a:pt x="34616" y="3892"/>
                </a:lnTo>
                <a:lnTo>
                  <a:pt x="23787" y="0"/>
                </a:lnTo>
                <a:lnTo>
                  <a:pt x="19584" y="551"/>
                </a:lnTo>
                <a:lnTo>
                  <a:pt x="9553" y="7052"/>
                </a:lnTo>
                <a:lnTo>
                  <a:pt x="2600" y="19353"/>
                </a:lnTo>
                <a:lnTo>
                  <a:pt x="0" y="35534"/>
                </a:lnTo>
                <a:lnTo>
                  <a:pt x="368" y="41803"/>
                </a:lnTo>
                <a:lnTo>
                  <a:pt x="4714" y="56783"/>
                </a:lnTo>
                <a:lnTo>
                  <a:pt x="12945" y="67177"/>
                </a:lnTo>
                <a:lnTo>
                  <a:pt x="23787" y="71069"/>
                </a:lnTo>
                <a:lnTo>
                  <a:pt x="27976" y="70519"/>
                </a:lnTo>
                <a:lnTo>
                  <a:pt x="38002" y="64019"/>
                </a:lnTo>
                <a:lnTo>
                  <a:pt x="44958" y="51718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6500479" y="6194784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8" y="51718"/>
                </a:lnTo>
                <a:lnTo>
                  <a:pt x="38002" y="64019"/>
                </a:lnTo>
                <a:lnTo>
                  <a:pt x="27976" y="70519"/>
                </a:lnTo>
                <a:lnTo>
                  <a:pt x="23787" y="71069"/>
                </a:lnTo>
                <a:lnTo>
                  <a:pt x="12945" y="67177"/>
                </a:lnTo>
                <a:lnTo>
                  <a:pt x="4714" y="56783"/>
                </a:lnTo>
                <a:lnTo>
                  <a:pt x="368" y="41803"/>
                </a:lnTo>
                <a:lnTo>
                  <a:pt x="0" y="35534"/>
                </a:lnTo>
                <a:lnTo>
                  <a:pt x="2600" y="19353"/>
                </a:lnTo>
                <a:lnTo>
                  <a:pt x="9553" y="7052"/>
                </a:lnTo>
                <a:lnTo>
                  <a:pt x="19584" y="551"/>
                </a:lnTo>
                <a:lnTo>
                  <a:pt x="23787" y="0"/>
                </a:lnTo>
                <a:lnTo>
                  <a:pt x="34616" y="3892"/>
                </a:lnTo>
                <a:lnTo>
                  <a:pt x="42846" y="14290"/>
                </a:lnTo>
                <a:lnTo>
                  <a:pt x="47193" y="29274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6481672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82" y="29282"/>
                </a:lnTo>
                <a:lnTo>
                  <a:pt x="42840" y="14294"/>
                </a:lnTo>
                <a:lnTo>
                  <a:pt x="34615" y="3893"/>
                </a:lnTo>
                <a:lnTo>
                  <a:pt x="23787" y="0"/>
                </a:lnTo>
                <a:lnTo>
                  <a:pt x="19588" y="551"/>
                </a:lnTo>
                <a:lnTo>
                  <a:pt x="9558" y="7052"/>
                </a:lnTo>
                <a:lnTo>
                  <a:pt x="2602" y="19353"/>
                </a:lnTo>
                <a:lnTo>
                  <a:pt x="0" y="35534"/>
                </a:lnTo>
                <a:lnTo>
                  <a:pt x="368" y="41803"/>
                </a:lnTo>
                <a:lnTo>
                  <a:pt x="4718" y="56783"/>
                </a:lnTo>
                <a:lnTo>
                  <a:pt x="12950" y="67177"/>
                </a:lnTo>
                <a:lnTo>
                  <a:pt x="23787" y="71069"/>
                </a:lnTo>
                <a:lnTo>
                  <a:pt x="27970" y="70520"/>
                </a:lnTo>
                <a:lnTo>
                  <a:pt x="37994" y="64023"/>
                </a:lnTo>
                <a:lnTo>
                  <a:pt x="44947" y="51720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6481672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7" y="51720"/>
                </a:lnTo>
                <a:lnTo>
                  <a:pt x="37994" y="64023"/>
                </a:lnTo>
                <a:lnTo>
                  <a:pt x="27970" y="70520"/>
                </a:lnTo>
                <a:lnTo>
                  <a:pt x="23787" y="71069"/>
                </a:lnTo>
                <a:lnTo>
                  <a:pt x="12950" y="67177"/>
                </a:lnTo>
                <a:lnTo>
                  <a:pt x="4718" y="56783"/>
                </a:lnTo>
                <a:lnTo>
                  <a:pt x="368" y="41803"/>
                </a:lnTo>
                <a:lnTo>
                  <a:pt x="0" y="35534"/>
                </a:lnTo>
                <a:lnTo>
                  <a:pt x="2602" y="19353"/>
                </a:lnTo>
                <a:lnTo>
                  <a:pt x="9558" y="7052"/>
                </a:lnTo>
                <a:lnTo>
                  <a:pt x="19588" y="551"/>
                </a:lnTo>
                <a:lnTo>
                  <a:pt x="23787" y="0"/>
                </a:lnTo>
                <a:lnTo>
                  <a:pt x="34615" y="3893"/>
                </a:lnTo>
                <a:lnTo>
                  <a:pt x="42840" y="14294"/>
                </a:lnTo>
                <a:lnTo>
                  <a:pt x="47182" y="29282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462842" y="6194784"/>
            <a:ext cx="47574" cy="71069"/>
          </a:xfrm>
          <a:custGeom>
            <a:avLst/>
            <a:gdLst/>
            <a:ahLst/>
            <a:cxnLst/>
            <a:rect l="l" t="t" r="r" b="b"/>
            <a:pathLst>
              <a:path w="47574" h="71069">
                <a:moveTo>
                  <a:pt x="47574" y="35534"/>
                </a:moveTo>
                <a:lnTo>
                  <a:pt x="47207" y="29282"/>
                </a:lnTo>
                <a:lnTo>
                  <a:pt x="42862" y="14294"/>
                </a:lnTo>
                <a:lnTo>
                  <a:pt x="34635" y="3893"/>
                </a:lnTo>
                <a:lnTo>
                  <a:pt x="23812" y="0"/>
                </a:lnTo>
                <a:lnTo>
                  <a:pt x="19601" y="554"/>
                </a:lnTo>
                <a:lnTo>
                  <a:pt x="9569" y="7058"/>
                </a:lnTo>
                <a:lnTo>
                  <a:pt x="2606" y="19357"/>
                </a:lnTo>
                <a:lnTo>
                  <a:pt x="0" y="35534"/>
                </a:lnTo>
                <a:lnTo>
                  <a:pt x="371" y="41819"/>
                </a:lnTo>
                <a:lnTo>
                  <a:pt x="4731" y="56791"/>
                </a:lnTo>
                <a:lnTo>
                  <a:pt x="12974" y="67180"/>
                </a:lnTo>
                <a:lnTo>
                  <a:pt x="23812" y="71069"/>
                </a:lnTo>
                <a:lnTo>
                  <a:pt x="27992" y="70520"/>
                </a:lnTo>
                <a:lnTo>
                  <a:pt x="38014" y="64023"/>
                </a:lnTo>
                <a:lnTo>
                  <a:pt x="44970" y="51720"/>
                </a:lnTo>
                <a:lnTo>
                  <a:pt x="47574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462842" y="6194784"/>
            <a:ext cx="47574" cy="71069"/>
          </a:xfrm>
          <a:custGeom>
            <a:avLst/>
            <a:gdLst/>
            <a:ahLst/>
            <a:cxnLst/>
            <a:rect l="l" t="t" r="r" b="b"/>
            <a:pathLst>
              <a:path w="47574" h="71069">
                <a:moveTo>
                  <a:pt x="47574" y="35534"/>
                </a:moveTo>
                <a:lnTo>
                  <a:pt x="44970" y="51720"/>
                </a:lnTo>
                <a:lnTo>
                  <a:pt x="38014" y="64023"/>
                </a:lnTo>
                <a:lnTo>
                  <a:pt x="27992" y="70520"/>
                </a:lnTo>
                <a:lnTo>
                  <a:pt x="23812" y="71069"/>
                </a:lnTo>
                <a:lnTo>
                  <a:pt x="12974" y="67180"/>
                </a:lnTo>
                <a:lnTo>
                  <a:pt x="4731" y="56791"/>
                </a:lnTo>
                <a:lnTo>
                  <a:pt x="371" y="41819"/>
                </a:lnTo>
                <a:lnTo>
                  <a:pt x="0" y="35534"/>
                </a:lnTo>
                <a:lnTo>
                  <a:pt x="2606" y="19357"/>
                </a:lnTo>
                <a:lnTo>
                  <a:pt x="9569" y="7058"/>
                </a:lnTo>
                <a:lnTo>
                  <a:pt x="19601" y="554"/>
                </a:lnTo>
                <a:lnTo>
                  <a:pt x="23812" y="0"/>
                </a:lnTo>
                <a:lnTo>
                  <a:pt x="34635" y="3893"/>
                </a:lnTo>
                <a:lnTo>
                  <a:pt x="42862" y="14294"/>
                </a:lnTo>
                <a:lnTo>
                  <a:pt x="47207" y="29282"/>
                </a:lnTo>
                <a:lnTo>
                  <a:pt x="47574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444051" y="6194784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4" y="29282"/>
                </a:lnTo>
                <a:lnTo>
                  <a:pt x="42849" y="14294"/>
                </a:lnTo>
                <a:lnTo>
                  <a:pt x="34622" y="3893"/>
                </a:lnTo>
                <a:lnTo>
                  <a:pt x="23799" y="0"/>
                </a:lnTo>
                <a:lnTo>
                  <a:pt x="19594" y="552"/>
                </a:lnTo>
                <a:lnTo>
                  <a:pt x="9564" y="7055"/>
                </a:lnTo>
                <a:lnTo>
                  <a:pt x="2604" y="19355"/>
                </a:lnTo>
                <a:lnTo>
                  <a:pt x="0" y="35534"/>
                </a:lnTo>
                <a:lnTo>
                  <a:pt x="370" y="41811"/>
                </a:lnTo>
                <a:lnTo>
                  <a:pt x="4724" y="56787"/>
                </a:lnTo>
                <a:lnTo>
                  <a:pt x="12962" y="67179"/>
                </a:lnTo>
                <a:lnTo>
                  <a:pt x="23799" y="71069"/>
                </a:lnTo>
                <a:lnTo>
                  <a:pt x="27980" y="70520"/>
                </a:lnTo>
                <a:lnTo>
                  <a:pt x="38002" y="64023"/>
                </a:lnTo>
                <a:lnTo>
                  <a:pt x="44957" y="51720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444051" y="6194784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7" y="51720"/>
                </a:lnTo>
                <a:lnTo>
                  <a:pt x="38002" y="64023"/>
                </a:lnTo>
                <a:lnTo>
                  <a:pt x="27980" y="70520"/>
                </a:lnTo>
                <a:lnTo>
                  <a:pt x="23799" y="71069"/>
                </a:lnTo>
                <a:lnTo>
                  <a:pt x="12962" y="67179"/>
                </a:lnTo>
                <a:lnTo>
                  <a:pt x="4724" y="56787"/>
                </a:lnTo>
                <a:lnTo>
                  <a:pt x="370" y="41811"/>
                </a:lnTo>
                <a:lnTo>
                  <a:pt x="0" y="35534"/>
                </a:lnTo>
                <a:lnTo>
                  <a:pt x="2604" y="19355"/>
                </a:lnTo>
                <a:lnTo>
                  <a:pt x="9564" y="7055"/>
                </a:lnTo>
                <a:lnTo>
                  <a:pt x="19594" y="552"/>
                </a:lnTo>
                <a:lnTo>
                  <a:pt x="23799" y="0"/>
                </a:lnTo>
                <a:lnTo>
                  <a:pt x="34622" y="3893"/>
                </a:lnTo>
                <a:lnTo>
                  <a:pt x="42849" y="14294"/>
                </a:lnTo>
                <a:lnTo>
                  <a:pt x="47194" y="29282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425231" y="6194784"/>
            <a:ext cx="47574" cy="71069"/>
          </a:xfrm>
          <a:custGeom>
            <a:avLst/>
            <a:gdLst/>
            <a:ahLst/>
            <a:cxnLst/>
            <a:rect l="l" t="t" r="r" b="b"/>
            <a:pathLst>
              <a:path w="47574" h="71069">
                <a:moveTo>
                  <a:pt x="47574" y="35534"/>
                </a:moveTo>
                <a:lnTo>
                  <a:pt x="47205" y="29274"/>
                </a:lnTo>
                <a:lnTo>
                  <a:pt x="42855" y="14290"/>
                </a:lnTo>
                <a:lnTo>
                  <a:pt x="34623" y="3892"/>
                </a:lnTo>
                <a:lnTo>
                  <a:pt x="23799" y="0"/>
                </a:lnTo>
                <a:lnTo>
                  <a:pt x="19594" y="552"/>
                </a:lnTo>
                <a:lnTo>
                  <a:pt x="9564" y="7055"/>
                </a:lnTo>
                <a:lnTo>
                  <a:pt x="2604" y="19355"/>
                </a:lnTo>
                <a:lnTo>
                  <a:pt x="0" y="35534"/>
                </a:lnTo>
                <a:lnTo>
                  <a:pt x="370" y="41811"/>
                </a:lnTo>
                <a:lnTo>
                  <a:pt x="4724" y="56787"/>
                </a:lnTo>
                <a:lnTo>
                  <a:pt x="12962" y="67179"/>
                </a:lnTo>
                <a:lnTo>
                  <a:pt x="23799" y="71069"/>
                </a:lnTo>
                <a:lnTo>
                  <a:pt x="27986" y="70519"/>
                </a:lnTo>
                <a:lnTo>
                  <a:pt x="38009" y="64019"/>
                </a:lnTo>
                <a:lnTo>
                  <a:pt x="44968" y="51718"/>
                </a:lnTo>
                <a:lnTo>
                  <a:pt x="47574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425231" y="6194784"/>
            <a:ext cx="47574" cy="71069"/>
          </a:xfrm>
          <a:custGeom>
            <a:avLst/>
            <a:gdLst/>
            <a:ahLst/>
            <a:cxnLst/>
            <a:rect l="l" t="t" r="r" b="b"/>
            <a:pathLst>
              <a:path w="47574" h="71069">
                <a:moveTo>
                  <a:pt x="47574" y="35534"/>
                </a:moveTo>
                <a:lnTo>
                  <a:pt x="44968" y="51718"/>
                </a:lnTo>
                <a:lnTo>
                  <a:pt x="38009" y="64019"/>
                </a:lnTo>
                <a:lnTo>
                  <a:pt x="27986" y="70519"/>
                </a:lnTo>
                <a:lnTo>
                  <a:pt x="23799" y="71069"/>
                </a:lnTo>
                <a:lnTo>
                  <a:pt x="12962" y="67179"/>
                </a:lnTo>
                <a:lnTo>
                  <a:pt x="4724" y="56787"/>
                </a:lnTo>
                <a:lnTo>
                  <a:pt x="370" y="41811"/>
                </a:lnTo>
                <a:lnTo>
                  <a:pt x="0" y="35534"/>
                </a:lnTo>
                <a:lnTo>
                  <a:pt x="2604" y="19355"/>
                </a:lnTo>
                <a:lnTo>
                  <a:pt x="9564" y="7055"/>
                </a:lnTo>
                <a:lnTo>
                  <a:pt x="19594" y="552"/>
                </a:lnTo>
                <a:lnTo>
                  <a:pt x="23799" y="0"/>
                </a:lnTo>
                <a:lnTo>
                  <a:pt x="34623" y="3892"/>
                </a:lnTo>
                <a:lnTo>
                  <a:pt x="42855" y="14290"/>
                </a:lnTo>
                <a:lnTo>
                  <a:pt x="47205" y="29274"/>
                </a:lnTo>
                <a:lnTo>
                  <a:pt x="47574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406440" y="6194784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7192" y="29265"/>
                </a:lnTo>
                <a:lnTo>
                  <a:pt x="42839" y="14285"/>
                </a:lnTo>
                <a:lnTo>
                  <a:pt x="34605" y="3891"/>
                </a:lnTo>
                <a:lnTo>
                  <a:pt x="23774" y="0"/>
                </a:lnTo>
                <a:lnTo>
                  <a:pt x="19584" y="550"/>
                </a:lnTo>
                <a:lnTo>
                  <a:pt x="9559" y="7049"/>
                </a:lnTo>
                <a:lnTo>
                  <a:pt x="2603" y="19350"/>
                </a:lnTo>
                <a:lnTo>
                  <a:pt x="0" y="35534"/>
                </a:lnTo>
                <a:lnTo>
                  <a:pt x="367" y="41795"/>
                </a:lnTo>
                <a:lnTo>
                  <a:pt x="4715" y="56778"/>
                </a:lnTo>
                <a:lnTo>
                  <a:pt x="12944" y="67176"/>
                </a:lnTo>
                <a:lnTo>
                  <a:pt x="23774" y="71069"/>
                </a:lnTo>
                <a:lnTo>
                  <a:pt x="27969" y="70517"/>
                </a:lnTo>
                <a:lnTo>
                  <a:pt x="37997" y="64016"/>
                </a:lnTo>
                <a:lnTo>
                  <a:pt x="44956" y="51716"/>
                </a:lnTo>
                <a:lnTo>
                  <a:pt x="47561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406440" y="6194784"/>
            <a:ext cx="47561" cy="71069"/>
          </a:xfrm>
          <a:custGeom>
            <a:avLst/>
            <a:gdLst/>
            <a:ahLst/>
            <a:cxnLst/>
            <a:rect l="l" t="t" r="r" b="b"/>
            <a:pathLst>
              <a:path w="47561" h="71069">
                <a:moveTo>
                  <a:pt x="47561" y="35534"/>
                </a:moveTo>
                <a:lnTo>
                  <a:pt x="44956" y="51716"/>
                </a:lnTo>
                <a:lnTo>
                  <a:pt x="37997" y="64016"/>
                </a:lnTo>
                <a:lnTo>
                  <a:pt x="27969" y="70517"/>
                </a:lnTo>
                <a:lnTo>
                  <a:pt x="23774" y="71069"/>
                </a:lnTo>
                <a:lnTo>
                  <a:pt x="12944" y="67176"/>
                </a:lnTo>
                <a:lnTo>
                  <a:pt x="4715" y="56778"/>
                </a:lnTo>
                <a:lnTo>
                  <a:pt x="367" y="41795"/>
                </a:lnTo>
                <a:lnTo>
                  <a:pt x="0" y="35534"/>
                </a:lnTo>
                <a:lnTo>
                  <a:pt x="2603" y="19350"/>
                </a:lnTo>
                <a:lnTo>
                  <a:pt x="9559" y="7049"/>
                </a:lnTo>
                <a:lnTo>
                  <a:pt x="19584" y="550"/>
                </a:lnTo>
                <a:lnTo>
                  <a:pt x="23774" y="0"/>
                </a:lnTo>
                <a:lnTo>
                  <a:pt x="34605" y="3891"/>
                </a:lnTo>
                <a:lnTo>
                  <a:pt x="42839" y="14285"/>
                </a:lnTo>
                <a:lnTo>
                  <a:pt x="47192" y="29265"/>
                </a:lnTo>
                <a:lnTo>
                  <a:pt x="47561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6387632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80" y="29274"/>
                </a:lnTo>
                <a:lnTo>
                  <a:pt x="42833" y="14290"/>
                </a:lnTo>
                <a:lnTo>
                  <a:pt x="34604" y="3892"/>
                </a:lnTo>
                <a:lnTo>
                  <a:pt x="23774" y="0"/>
                </a:lnTo>
                <a:lnTo>
                  <a:pt x="19584" y="550"/>
                </a:lnTo>
                <a:lnTo>
                  <a:pt x="9559" y="7049"/>
                </a:lnTo>
                <a:lnTo>
                  <a:pt x="2603" y="19350"/>
                </a:lnTo>
                <a:lnTo>
                  <a:pt x="0" y="35534"/>
                </a:lnTo>
                <a:lnTo>
                  <a:pt x="367" y="41795"/>
                </a:lnTo>
                <a:lnTo>
                  <a:pt x="4715" y="56778"/>
                </a:lnTo>
                <a:lnTo>
                  <a:pt x="12944" y="67176"/>
                </a:lnTo>
                <a:lnTo>
                  <a:pt x="23774" y="71069"/>
                </a:lnTo>
                <a:lnTo>
                  <a:pt x="27964" y="70519"/>
                </a:lnTo>
                <a:lnTo>
                  <a:pt x="37989" y="64019"/>
                </a:lnTo>
                <a:lnTo>
                  <a:pt x="44945" y="51718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6387632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5" y="51718"/>
                </a:lnTo>
                <a:lnTo>
                  <a:pt x="37989" y="64019"/>
                </a:lnTo>
                <a:lnTo>
                  <a:pt x="27964" y="70519"/>
                </a:lnTo>
                <a:lnTo>
                  <a:pt x="23774" y="71069"/>
                </a:lnTo>
                <a:lnTo>
                  <a:pt x="12944" y="67176"/>
                </a:lnTo>
                <a:lnTo>
                  <a:pt x="4715" y="56778"/>
                </a:lnTo>
                <a:lnTo>
                  <a:pt x="367" y="41795"/>
                </a:lnTo>
                <a:lnTo>
                  <a:pt x="0" y="35534"/>
                </a:lnTo>
                <a:lnTo>
                  <a:pt x="2603" y="19350"/>
                </a:lnTo>
                <a:lnTo>
                  <a:pt x="9559" y="7049"/>
                </a:lnTo>
                <a:lnTo>
                  <a:pt x="19584" y="550"/>
                </a:lnTo>
                <a:lnTo>
                  <a:pt x="23774" y="0"/>
                </a:lnTo>
                <a:lnTo>
                  <a:pt x="34604" y="3892"/>
                </a:lnTo>
                <a:lnTo>
                  <a:pt x="42833" y="14290"/>
                </a:lnTo>
                <a:lnTo>
                  <a:pt x="47180" y="29274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6368826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7180" y="29274"/>
                </a:lnTo>
                <a:lnTo>
                  <a:pt x="42833" y="14290"/>
                </a:lnTo>
                <a:lnTo>
                  <a:pt x="34604" y="3892"/>
                </a:lnTo>
                <a:lnTo>
                  <a:pt x="23774" y="0"/>
                </a:lnTo>
                <a:lnTo>
                  <a:pt x="19584" y="550"/>
                </a:lnTo>
                <a:lnTo>
                  <a:pt x="9559" y="7049"/>
                </a:lnTo>
                <a:lnTo>
                  <a:pt x="2603" y="19350"/>
                </a:lnTo>
                <a:lnTo>
                  <a:pt x="0" y="35534"/>
                </a:lnTo>
                <a:lnTo>
                  <a:pt x="367" y="41795"/>
                </a:lnTo>
                <a:lnTo>
                  <a:pt x="4715" y="56778"/>
                </a:lnTo>
                <a:lnTo>
                  <a:pt x="12944" y="67176"/>
                </a:lnTo>
                <a:lnTo>
                  <a:pt x="23774" y="71069"/>
                </a:lnTo>
                <a:lnTo>
                  <a:pt x="27964" y="70519"/>
                </a:lnTo>
                <a:lnTo>
                  <a:pt x="37989" y="64019"/>
                </a:lnTo>
                <a:lnTo>
                  <a:pt x="44945" y="51718"/>
                </a:lnTo>
                <a:lnTo>
                  <a:pt x="47548" y="355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6368826" y="6194784"/>
            <a:ext cx="47548" cy="71069"/>
          </a:xfrm>
          <a:custGeom>
            <a:avLst/>
            <a:gdLst/>
            <a:ahLst/>
            <a:cxnLst/>
            <a:rect l="l" t="t" r="r" b="b"/>
            <a:pathLst>
              <a:path w="47548" h="71069">
                <a:moveTo>
                  <a:pt x="47548" y="35534"/>
                </a:moveTo>
                <a:lnTo>
                  <a:pt x="44945" y="51718"/>
                </a:lnTo>
                <a:lnTo>
                  <a:pt x="37989" y="64019"/>
                </a:lnTo>
                <a:lnTo>
                  <a:pt x="27964" y="70519"/>
                </a:lnTo>
                <a:lnTo>
                  <a:pt x="23774" y="71069"/>
                </a:lnTo>
                <a:lnTo>
                  <a:pt x="12944" y="67176"/>
                </a:lnTo>
                <a:lnTo>
                  <a:pt x="4715" y="56778"/>
                </a:lnTo>
                <a:lnTo>
                  <a:pt x="367" y="41795"/>
                </a:lnTo>
                <a:lnTo>
                  <a:pt x="0" y="35534"/>
                </a:lnTo>
                <a:lnTo>
                  <a:pt x="2603" y="19350"/>
                </a:lnTo>
                <a:lnTo>
                  <a:pt x="9559" y="7049"/>
                </a:lnTo>
                <a:lnTo>
                  <a:pt x="19584" y="550"/>
                </a:lnTo>
                <a:lnTo>
                  <a:pt x="23774" y="0"/>
                </a:lnTo>
                <a:lnTo>
                  <a:pt x="34604" y="3892"/>
                </a:lnTo>
                <a:lnTo>
                  <a:pt x="42833" y="14290"/>
                </a:lnTo>
                <a:lnTo>
                  <a:pt x="47180" y="29274"/>
                </a:lnTo>
                <a:lnTo>
                  <a:pt x="47548" y="3553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6227807" y="6182004"/>
            <a:ext cx="179260" cy="9655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6227800" y="6182003"/>
            <a:ext cx="179260" cy="96558"/>
          </a:xfrm>
          <a:custGeom>
            <a:avLst/>
            <a:gdLst/>
            <a:ahLst/>
            <a:cxnLst/>
            <a:rect l="l" t="t" r="r" b="b"/>
            <a:pathLst>
              <a:path w="179260" h="96558">
                <a:moveTo>
                  <a:pt x="150533" y="0"/>
                </a:moveTo>
                <a:lnTo>
                  <a:pt x="28740" y="0"/>
                </a:lnTo>
                <a:lnTo>
                  <a:pt x="18554" y="3120"/>
                </a:lnTo>
                <a:lnTo>
                  <a:pt x="9969" y="11719"/>
                </a:lnTo>
                <a:lnTo>
                  <a:pt x="3671" y="24648"/>
                </a:lnTo>
                <a:lnTo>
                  <a:pt x="345" y="40763"/>
                </a:lnTo>
                <a:lnTo>
                  <a:pt x="0" y="48272"/>
                </a:lnTo>
                <a:lnTo>
                  <a:pt x="1859" y="65390"/>
                </a:lnTo>
                <a:lnTo>
                  <a:pt x="6980" y="79811"/>
                </a:lnTo>
                <a:lnTo>
                  <a:pt x="14677" y="90388"/>
                </a:lnTo>
                <a:lnTo>
                  <a:pt x="24265" y="95975"/>
                </a:lnTo>
                <a:lnTo>
                  <a:pt x="28740" y="96558"/>
                </a:lnTo>
                <a:lnTo>
                  <a:pt x="150533" y="96558"/>
                </a:lnTo>
                <a:lnTo>
                  <a:pt x="160716" y="93436"/>
                </a:lnTo>
                <a:lnTo>
                  <a:pt x="169296" y="84835"/>
                </a:lnTo>
                <a:lnTo>
                  <a:pt x="175590" y="71903"/>
                </a:lnTo>
                <a:lnTo>
                  <a:pt x="178914" y="55787"/>
                </a:lnTo>
                <a:lnTo>
                  <a:pt x="179260" y="48272"/>
                </a:lnTo>
                <a:lnTo>
                  <a:pt x="177401" y="31151"/>
                </a:lnTo>
                <a:lnTo>
                  <a:pt x="172281" y="16731"/>
                </a:lnTo>
                <a:lnTo>
                  <a:pt x="164584" y="6158"/>
                </a:lnTo>
                <a:lnTo>
                  <a:pt x="154994" y="578"/>
                </a:lnTo>
                <a:lnTo>
                  <a:pt x="150533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269020" y="6187644"/>
            <a:ext cx="994422" cy="8526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5269021" y="6187638"/>
            <a:ext cx="994422" cy="85280"/>
          </a:xfrm>
          <a:custGeom>
            <a:avLst/>
            <a:gdLst/>
            <a:ahLst/>
            <a:cxnLst/>
            <a:rect l="l" t="t" r="r" b="b"/>
            <a:pathLst>
              <a:path w="994422" h="85280">
                <a:moveTo>
                  <a:pt x="972654" y="0"/>
                </a:moveTo>
                <a:lnTo>
                  <a:pt x="21780" y="0"/>
                </a:lnTo>
                <a:lnTo>
                  <a:pt x="12823" y="3758"/>
                </a:lnTo>
                <a:lnTo>
                  <a:pt x="5670" y="13938"/>
                </a:lnTo>
                <a:lnTo>
                  <a:pt x="1154" y="28898"/>
                </a:lnTo>
                <a:lnTo>
                  <a:pt x="0" y="42633"/>
                </a:lnTo>
                <a:lnTo>
                  <a:pt x="1916" y="60161"/>
                </a:lnTo>
                <a:lnTo>
                  <a:pt x="7111" y="74167"/>
                </a:lnTo>
                <a:lnTo>
                  <a:pt x="14750" y="83013"/>
                </a:lnTo>
                <a:lnTo>
                  <a:pt x="21780" y="85280"/>
                </a:lnTo>
                <a:lnTo>
                  <a:pt x="972654" y="85280"/>
                </a:lnTo>
                <a:lnTo>
                  <a:pt x="981603" y="81524"/>
                </a:lnTo>
                <a:lnTo>
                  <a:pt x="988752" y="71347"/>
                </a:lnTo>
                <a:lnTo>
                  <a:pt x="993266" y="56386"/>
                </a:lnTo>
                <a:lnTo>
                  <a:pt x="994422" y="42633"/>
                </a:lnTo>
                <a:lnTo>
                  <a:pt x="992505" y="25113"/>
                </a:lnTo>
                <a:lnTo>
                  <a:pt x="987308" y="11108"/>
                </a:lnTo>
                <a:lnTo>
                  <a:pt x="979669" y="2262"/>
                </a:lnTo>
                <a:lnTo>
                  <a:pt x="97265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6280496" y="6278563"/>
            <a:ext cx="31127" cy="98844"/>
          </a:xfrm>
          <a:custGeom>
            <a:avLst/>
            <a:gdLst/>
            <a:ahLst/>
            <a:cxnLst/>
            <a:rect l="l" t="t" r="r" b="b"/>
            <a:pathLst>
              <a:path w="31127" h="98844">
                <a:moveTo>
                  <a:pt x="31127" y="0"/>
                </a:moveTo>
                <a:lnTo>
                  <a:pt x="0" y="0"/>
                </a:lnTo>
                <a:lnTo>
                  <a:pt x="2159" y="98844"/>
                </a:lnTo>
                <a:lnTo>
                  <a:pt x="31127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6280496" y="6278563"/>
            <a:ext cx="31127" cy="98844"/>
          </a:xfrm>
          <a:custGeom>
            <a:avLst/>
            <a:gdLst/>
            <a:ahLst/>
            <a:cxnLst/>
            <a:rect l="l" t="t" r="r" b="b"/>
            <a:pathLst>
              <a:path w="31127" h="98844">
                <a:moveTo>
                  <a:pt x="31127" y="0"/>
                </a:moveTo>
                <a:lnTo>
                  <a:pt x="2159" y="98844"/>
                </a:lnTo>
                <a:lnTo>
                  <a:pt x="0" y="0"/>
                </a:lnTo>
                <a:lnTo>
                  <a:pt x="31127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6282656" y="6278564"/>
            <a:ext cx="72631" cy="104965"/>
          </a:xfrm>
          <a:custGeom>
            <a:avLst/>
            <a:gdLst/>
            <a:ahLst/>
            <a:cxnLst/>
            <a:rect l="l" t="t" r="r" b="b"/>
            <a:pathLst>
              <a:path w="72631" h="104965">
                <a:moveTo>
                  <a:pt x="72631" y="0"/>
                </a:moveTo>
                <a:lnTo>
                  <a:pt x="28968" y="0"/>
                </a:lnTo>
                <a:lnTo>
                  <a:pt x="0" y="98844"/>
                </a:lnTo>
                <a:lnTo>
                  <a:pt x="431" y="104965"/>
                </a:lnTo>
                <a:lnTo>
                  <a:pt x="33705" y="104965"/>
                </a:lnTo>
                <a:lnTo>
                  <a:pt x="7263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6282656" y="6278564"/>
            <a:ext cx="72631" cy="104965"/>
          </a:xfrm>
          <a:custGeom>
            <a:avLst/>
            <a:gdLst/>
            <a:ahLst/>
            <a:cxnLst/>
            <a:rect l="l" t="t" r="r" b="b"/>
            <a:pathLst>
              <a:path w="72631" h="104965">
                <a:moveTo>
                  <a:pt x="72631" y="0"/>
                </a:moveTo>
                <a:lnTo>
                  <a:pt x="33705" y="104965"/>
                </a:lnTo>
                <a:lnTo>
                  <a:pt x="431" y="104965"/>
                </a:lnTo>
                <a:lnTo>
                  <a:pt x="0" y="98844"/>
                </a:lnTo>
                <a:lnTo>
                  <a:pt x="28968" y="0"/>
                </a:lnTo>
                <a:lnTo>
                  <a:pt x="72631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6323703" y="6061788"/>
            <a:ext cx="73113" cy="152133"/>
          </a:xfrm>
          <a:custGeom>
            <a:avLst/>
            <a:gdLst/>
            <a:ahLst/>
            <a:cxnLst/>
            <a:rect l="l" t="t" r="r" b="b"/>
            <a:pathLst>
              <a:path w="73113" h="152133">
                <a:moveTo>
                  <a:pt x="0" y="152133"/>
                </a:moveTo>
                <a:lnTo>
                  <a:pt x="55994" y="152133"/>
                </a:lnTo>
                <a:lnTo>
                  <a:pt x="73113" y="0"/>
                </a:lnTo>
                <a:lnTo>
                  <a:pt x="38277" y="0"/>
                </a:lnTo>
                <a:lnTo>
                  <a:pt x="0" y="1521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6323703" y="6061788"/>
            <a:ext cx="73113" cy="152133"/>
          </a:xfrm>
          <a:custGeom>
            <a:avLst/>
            <a:gdLst/>
            <a:ahLst/>
            <a:cxnLst/>
            <a:rect l="l" t="t" r="r" b="b"/>
            <a:pathLst>
              <a:path w="73113" h="152133">
                <a:moveTo>
                  <a:pt x="0" y="152133"/>
                </a:moveTo>
                <a:lnTo>
                  <a:pt x="55994" y="152133"/>
                </a:lnTo>
                <a:lnTo>
                  <a:pt x="73113" y="0"/>
                </a:lnTo>
                <a:lnTo>
                  <a:pt x="38277" y="0"/>
                </a:lnTo>
                <a:lnTo>
                  <a:pt x="0" y="152133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6289069" y="6061788"/>
            <a:ext cx="72910" cy="152133"/>
          </a:xfrm>
          <a:custGeom>
            <a:avLst/>
            <a:gdLst/>
            <a:ahLst/>
            <a:cxnLst/>
            <a:rect l="l" t="t" r="r" b="b"/>
            <a:pathLst>
              <a:path w="72910" h="152133">
                <a:moveTo>
                  <a:pt x="63042" y="12"/>
                </a:moveTo>
                <a:lnTo>
                  <a:pt x="0" y="120218"/>
                </a:lnTo>
                <a:lnTo>
                  <a:pt x="9226" y="124389"/>
                </a:lnTo>
                <a:lnTo>
                  <a:pt x="22745" y="131927"/>
                </a:lnTo>
                <a:lnTo>
                  <a:pt x="28752" y="136525"/>
                </a:lnTo>
                <a:lnTo>
                  <a:pt x="34632" y="152133"/>
                </a:lnTo>
                <a:lnTo>
                  <a:pt x="72910" y="0"/>
                </a:lnTo>
                <a:lnTo>
                  <a:pt x="63042" y="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6289069" y="6061788"/>
            <a:ext cx="72910" cy="152133"/>
          </a:xfrm>
          <a:custGeom>
            <a:avLst/>
            <a:gdLst/>
            <a:ahLst/>
            <a:cxnLst/>
            <a:rect l="l" t="t" r="r" b="b"/>
            <a:pathLst>
              <a:path w="72910" h="152133">
                <a:moveTo>
                  <a:pt x="34632" y="152133"/>
                </a:moveTo>
                <a:lnTo>
                  <a:pt x="28752" y="136525"/>
                </a:lnTo>
                <a:lnTo>
                  <a:pt x="22745" y="131927"/>
                </a:lnTo>
                <a:lnTo>
                  <a:pt x="9226" y="124389"/>
                </a:lnTo>
                <a:lnTo>
                  <a:pt x="0" y="120218"/>
                </a:lnTo>
                <a:lnTo>
                  <a:pt x="63042" y="12"/>
                </a:lnTo>
                <a:lnTo>
                  <a:pt x="72910" y="0"/>
                </a:lnTo>
                <a:lnTo>
                  <a:pt x="34632" y="152133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529605" y="5354165"/>
            <a:ext cx="21539" cy="69202"/>
          </a:xfrm>
          <a:custGeom>
            <a:avLst/>
            <a:gdLst/>
            <a:ahLst/>
            <a:cxnLst/>
            <a:rect l="l" t="t" r="r" b="b"/>
            <a:pathLst>
              <a:path w="21539" h="69202">
                <a:moveTo>
                  <a:pt x="21539" y="54292"/>
                </a:moveTo>
                <a:lnTo>
                  <a:pt x="21539" y="0"/>
                </a:lnTo>
                <a:lnTo>
                  <a:pt x="0" y="7950"/>
                </a:lnTo>
                <a:lnTo>
                  <a:pt x="0" y="69202"/>
                </a:lnTo>
                <a:lnTo>
                  <a:pt x="21539" y="542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5529605" y="5354165"/>
            <a:ext cx="21539" cy="69202"/>
          </a:xfrm>
          <a:custGeom>
            <a:avLst/>
            <a:gdLst/>
            <a:ahLst/>
            <a:cxnLst/>
            <a:rect l="l" t="t" r="r" b="b"/>
            <a:pathLst>
              <a:path w="21539" h="69202">
                <a:moveTo>
                  <a:pt x="21539" y="54292"/>
                </a:moveTo>
                <a:lnTo>
                  <a:pt x="0" y="69202"/>
                </a:lnTo>
                <a:lnTo>
                  <a:pt x="0" y="7950"/>
                </a:lnTo>
                <a:lnTo>
                  <a:pt x="21539" y="0"/>
                </a:lnTo>
                <a:lnTo>
                  <a:pt x="21539" y="5429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5526506" y="5362131"/>
            <a:ext cx="0" cy="61239"/>
          </a:xfrm>
          <a:custGeom>
            <a:avLst/>
            <a:gdLst/>
            <a:ahLst/>
            <a:cxnLst/>
            <a:rect l="l" t="t" r="r" b="b"/>
            <a:pathLst>
              <a:path h="61239">
                <a:moveTo>
                  <a:pt x="0" y="0"/>
                </a:moveTo>
                <a:lnTo>
                  <a:pt x="0" y="61239"/>
                </a:lnTo>
              </a:path>
            </a:pathLst>
          </a:custGeom>
          <a:ln w="748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526509" y="5358501"/>
            <a:ext cx="0" cy="68491"/>
          </a:xfrm>
          <a:custGeom>
            <a:avLst/>
            <a:gdLst/>
            <a:ahLst/>
            <a:cxnLst/>
            <a:rect l="l" t="t" r="r" b="b"/>
            <a:pathLst>
              <a:path h="68491">
                <a:moveTo>
                  <a:pt x="0" y="0"/>
                </a:moveTo>
                <a:lnTo>
                  <a:pt x="0" y="68491"/>
                </a:lnTo>
              </a:path>
            </a:pathLst>
          </a:custGeom>
          <a:ln w="147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5523405" y="5354165"/>
            <a:ext cx="27736" cy="7962"/>
          </a:xfrm>
          <a:custGeom>
            <a:avLst/>
            <a:gdLst/>
            <a:ahLst/>
            <a:cxnLst/>
            <a:rect l="l" t="t" r="r" b="b"/>
            <a:pathLst>
              <a:path w="27736" h="7962">
                <a:moveTo>
                  <a:pt x="22948" y="0"/>
                </a:moveTo>
                <a:lnTo>
                  <a:pt x="0" y="7962"/>
                </a:lnTo>
                <a:lnTo>
                  <a:pt x="6210" y="7962"/>
                </a:lnTo>
                <a:lnTo>
                  <a:pt x="27736" y="0"/>
                </a:lnTo>
                <a:lnTo>
                  <a:pt x="2294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5523405" y="5354165"/>
            <a:ext cx="27736" cy="7962"/>
          </a:xfrm>
          <a:custGeom>
            <a:avLst/>
            <a:gdLst/>
            <a:ahLst/>
            <a:cxnLst/>
            <a:rect l="l" t="t" r="r" b="b"/>
            <a:pathLst>
              <a:path w="27736" h="7962">
                <a:moveTo>
                  <a:pt x="22948" y="0"/>
                </a:moveTo>
                <a:lnTo>
                  <a:pt x="27736" y="0"/>
                </a:lnTo>
                <a:lnTo>
                  <a:pt x="6210" y="7962"/>
                </a:lnTo>
                <a:lnTo>
                  <a:pt x="0" y="7962"/>
                </a:lnTo>
                <a:lnTo>
                  <a:pt x="22948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5533807" y="5366183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62"/>
                </a:moveTo>
                <a:lnTo>
                  <a:pt x="507" y="0"/>
                </a:lnTo>
                <a:lnTo>
                  <a:pt x="0" y="3162"/>
                </a:lnTo>
                <a:lnTo>
                  <a:pt x="1739" y="6349"/>
                </a:lnTo>
                <a:lnTo>
                  <a:pt x="2235" y="3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5533807" y="5366183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62"/>
                </a:moveTo>
                <a:lnTo>
                  <a:pt x="2235" y="4914"/>
                </a:lnTo>
                <a:lnTo>
                  <a:pt x="1739" y="6349"/>
                </a:lnTo>
                <a:lnTo>
                  <a:pt x="1130" y="6349"/>
                </a:lnTo>
                <a:lnTo>
                  <a:pt x="507" y="6349"/>
                </a:lnTo>
                <a:lnTo>
                  <a:pt x="0" y="4914"/>
                </a:lnTo>
                <a:lnTo>
                  <a:pt x="0" y="3162"/>
                </a:lnTo>
                <a:lnTo>
                  <a:pt x="0" y="1409"/>
                </a:lnTo>
                <a:lnTo>
                  <a:pt x="507" y="0"/>
                </a:lnTo>
                <a:lnTo>
                  <a:pt x="1130" y="0"/>
                </a:lnTo>
                <a:lnTo>
                  <a:pt x="1739" y="0"/>
                </a:lnTo>
                <a:lnTo>
                  <a:pt x="2235" y="1409"/>
                </a:lnTo>
                <a:lnTo>
                  <a:pt x="2235" y="316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546239" y="5360029"/>
            <a:ext cx="1485" cy="4203"/>
          </a:xfrm>
          <a:custGeom>
            <a:avLst/>
            <a:gdLst/>
            <a:ahLst/>
            <a:cxnLst/>
            <a:rect l="l" t="t" r="r" b="b"/>
            <a:pathLst>
              <a:path w="1485" h="4203">
                <a:moveTo>
                  <a:pt x="1485" y="2095"/>
                </a:moveTo>
                <a:lnTo>
                  <a:pt x="1485" y="3251"/>
                </a:lnTo>
                <a:lnTo>
                  <a:pt x="1155" y="4203"/>
                </a:lnTo>
                <a:lnTo>
                  <a:pt x="330" y="4203"/>
                </a:lnTo>
                <a:lnTo>
                  <a:pt x="0" y="3251"/>
                </a:lnTo>
                <a:lnTo>
                  <a:pt x="0" y="939"/>
                </a:lnTo>
                <a:lnTo>
                  <a:pt x="330" y="0"/>
                </a:lnTo>
                <a:lnTo>
                  <a:pt x="1155" y="0"/>
                </a:lnTo>
                <a:lnTo>
                  <a:pt x="1485" y="939"/>
                </a:lnTo>
                <a:lnTo>
                  <a:pt x="1485" y="20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546239" y="5360029"/>
            <a:ext cx="1485" cy="4203"/>
          </a:xfrm>
          <a:custGeom>
            <a:avLst/>
            <a:gdLst/>
            <a:ahLst/>
            <a:cxnLst/>
            <a:rect l="l" t="t" r="r" b="b"/>
            <a:pathLst>
              <a:path w="1485" h="4203">
                <a:moveTo>
                  <a:pt x="1485" y="2095"/>
                </a:moveTo>
                <a:lnTo>
                  <a:pt x="1485" y="3251"/>
                </a:lnTo>
                <a:lnTo>
                  <a:pt x="1155" y="4203"/>
                </a:lnTo>
                <a:lnTo>
                  <a:pt x="749" y="4203"/>
                </a:lnTo>
                <a:lnTo>
                  <a:pt x="330" y="4203"/>
                </a:lnTo>
                <a:lnTo>
                  <a:pt x="0" y="3251"/>
                </a:lnTo>
                <a:lnTo>
                  <a:pt x="0" y="2095"/>
                </a:lnTo>
                <a:lnTo>
                  <a:pt x="0" y="939"/>
                </a:lnTo>
                <a:lnTo>
                  <a:pt x="330" y="0"/>
                </a:lnTo>
                <a:lnTo>
                  <a:pt x="749" y="0"/>
                </a:lnTo>
                <a:lnTo>
                  <a:pt x="1155" y="0"/>
                </a:lnTo>
                <a:lnTo>
                  <a:pt x="1485" y="939"/>
                </a:lnTo>
                <a:lnTo>
                  <a:pt x="1485" y="209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533807" y="5405176"/>
            <a:ext cx="2235" cy="6337"/>
          </a:xfrm>
          <a:custGeom>
            <a:avLst/>
            <a:gdLst/>
            <a:ahLst/>
            <a:cxnLst/>
            <a:rect l="l" t="t" r="r" b="b"/>
            <a:pathLst>
              <a:path w="2235" h="6337">
                <a:moveTo>
                  <a:pt x="2235" y="3175"/>
                </a:moveTo>
                <a:lnTo>
                  <a:pt x="507" y="0"/>
                </a:lnTo>
                <a:lnTo>
                  <a:pt x="0" y="3175"/>
                </a:lnTo>
                <a:lnTo>
                  <a:pt x="1739" y="6337"/>
                </a:lnTo>
                <a:lnTo>
                  <a:pt x="2235" y="3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533807" y="5405176"/>
            <a:ext cx="2235" cy="6337"/>
          </a:xfrm>
          <a:custGeom>
            <a:avLst/>
            <a:gdLst/>
            <a:ahLst/>
            <a:cxnLst/>
            <a:rect l="l" t="t" r="r" b="b"/>
            <a:pathLst>
              <a:path w="2235" h="6337">
                <a:moveTo>
                  <a:pt x="2235" y="3175"/>
                </a:moveTo>
                <a:lnTo>
                  <a:pt x="2235" y="4927"/>
                </a:lnTo>
                <a:lnTo>
                  <a:pt x="1739" y="6337"/>
                </a:lnTo>
                <a:lnTo>
                  <a:pt x="1130" y="6337"/>
                </a:lnTo>
                <a:lnTo>
                  <a:pt x="507" y="6337"/>
                </a:lnTo>
                <a:lnTo>
                  <a:pt x="0" y="4927"/>
                </a:lnTo>
                <a:lnTo>
                  <a:pt x="0" y="3175"/>
                </a:lnTo>
                <a:lnTo>
                  <a:pt x="0" y="1422"/>
                </a:lnTo>
                <a:lnTo>
                  <a:pt x="507" y="0"/>
                </a:lnTo>
                <a:lnTo>
                  <a:pt x="1130" y="0"/>
                </a:lnTo>
                <a:lnTo>
                  <a:pt x="1739" y="0"/>
                </a:lnTo>
                <a:lnTo>
                  <a:pt x="2235" y="1422"/>
                </a:lnTo>
                <a:lnTo>
                  <a:pt x="2235" y="317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950917" y="5353828"/>
            <a:ext cx="40525" cy="68275"/>
          </a:xfrm>
          <a:custGeom>
            <a:avLst/>
            <a:gdLst/>
            <a:ahLst/>
            <a:cxnLst/>
            <a:rect l="l" t="t" r="r" b="b"/>
            <a:pathLst>
              <a:path w="40525" h="68275">
                <a:moveTo>
                  <a:pt x="0" y="60109"/>
                </a:moveTo>
                <a:lnTo>
                  <a:pt x="40525" y="68275"/>
                </a:lnTo>
                <a:lnTo>
                  <a:pt x="40525" y="4229"/>
                </a:lnTo>
                <a:lnTo>
                  <a:pt x="0" y="0"/>
                </a:lnTo>
                <a:lnTo>
                  <a:pt x="0" y="601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950917" y="5353828"/>
            <a:ext cx="40525" cy="68275"/>
          </a:xfrm>
          <a:custGeom>
            <a:avLst/>
            <a:gdLst/>
            <a:ahLst/>
            <a:cxnLst/>
            <a:rect l="l" t="t" r="r" b="b"/>
            <a:pathLst>
              <a:path w="40525" h="68275">
                <a:moveTo>
                  <a:pt x="0" y="60109"/>
                </a:moveTo>
                <a:lnTo>
                  <a:pt x="40525" y="68275"/>
                </a:lnTo>
                <a:lnTo>
                  <a:pt x="40525" y="4229"/>
                </a:lnTo>
                <a:lnTo>
                  <a:pt x="0" y="0"/>
                </a:lnTo>
                <a:lnTo>
                  <a:pt x="0" y="60109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995943" y="5358066"/>
            <a:ext cx="0" cy="64046"/>
          </a:xfrm>
          <a:custGeom>
            <a:avLst/>
            <a:gdLst/>
            <a:ahLst/>
            <a:cxnLst/>
            <a:rect l="l" t="t" r="r" b="b"/>
            <a:pathLst>
              <a:path h="64046">
                <a:moveTo>
                  <a:pt x="0" y="0"/>
                </a:moveTo>
                <a:lnTo>
                  <a:pt x="0" y="64046"/>
                </a:lnTo>
              </a:path>
            </a:pathLst>
          </a:custGeom>
          <a:ln w="10286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995947" y="5354440"/>
            <a:ext cx="0" cy="71297"/>
          </a:xfrm>
          <a:custGeom>
            <a:avLst/>
            <a:gdLst/>
            <a:ahLst/>
            <a:cxnLst/>
            <a:rect l="l" t="t" r="r" b="b"/>
            <a:pathLst>
              <a:path h="71297">
                <a:moveTo>
                  <a:pt x="0" y="0"/>
                </a:moveTo>
                <a:lnTo>
                  <a:pt x="0" y="71297"/>
                </a:lnTo>
              </a:path>
            </a:pathLst>
          </a:custGeom>
          <a:ln w="175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950914" y="5353825"/>
            <a:ext cx="49542" cy="4229"/>
          </a:xfrm>
          <a:custGeom>
            <a:avLst/>
            <a:gdLst/>
            <a:ahLst/>
            <a:cxnLst/>
            <a:rect l="l" t="t" r="r" b="b"/>
            <a:pathLst>
              <a:path w="49542" h="4229">
                <a:moveTo>
                  <a:pt x="9029" y="0"/>
                </a:moveTo>
                <a:lnTo>
                  <a:pt x="0" y="0"/>
                </a:lnTo>
                <a:lnTo>
                  <a:pt x="40525" y="4229"/>
                </a:lnTo>
                <a:lnTo>
                  <a:pt x="49542" y="4229"/>
                </a:lnTo>
                <a:lnTo>
                  <a:pt x="902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950914" y="5353825"/>
            <a:ext cx="49542" cy="4229"/>
          </a:xfrm>
          <a:custGeom>
            <a:avLst/>
            <a:gdLst/>
            <a:ahLst/>
            <a:cxnLst/>
            <a:rect l="l" t="t" r="r" b="b"/>
            <a:pathLst>
              <a:path w="49542" h="4229">
                <a:moveTo>
                  <a:pt x="9029" y="0"/>
                </a:moveTo>
                <a:lnTo>
                  <a:pt x="0" y="0"/>
                </a:lnTo>
                <a:lnTo>
                  <a:pt x="40525" y="4229"/>
                </a:lnTo>
                <a:lnTo>
                  <a:pt x="49542" y="4229"/>
                </a:lnTo>
                <a:lnTo>
                  <a:pt x="9029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980675" y="5362790"/>
            <a:ext cx="5080" cy="7645"/>
          </a:xfrm>
          <a:custGeom>
            <a:avLst/>
            <a:gdLst/>
            <a:ahLst/>
            <a:cxnLst/>
            <a:rect l="l" t="t" r="r" b="b"/>
            <a:pathLst>
              <a:path w="5079" h="7645">
                <a:moveTo>
                  <a:pt x="0" y="3822"/>
                </a:moveTo>
                <a:lnTo>
                  <a:pt x="1143" y="7645"/>
                </a:lnTo>
                <a:lnTo>
                  <a:pt x="3962" y="7645"/>
                </a:lnTo>
                <a:lnTo>
                  <a:pt x="5080" y="3822"/>
                </a:lnTo>
                <a:lnTo>
                  <a:pt x="3962" y="0"/>
                </a:lnTo>
                <a:lnTo>
                  <a:pt x="1143" y="0"/>
                </a:lnTo>
                <a:lnTo>
                  <a:pt x="0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980675" y="5362790"/>
            <a:ext cx="5080" cy="7645"/>
          </a:xfrm>
          <a:custGeom>
            <a:avLst/>
            <a:gdLst/>
            <a:ahLst/>
            <a:cxnLst/>
            <a:rect l="l" t="t" r="r" b="b"/>
            <a:pathLst>
              <a:path w="5079" h="7645">
                <a:moveTo>
                  <a:pt x="0" y="3822"/>
                </a:moveTo>
                <a:lnTo>
                  <a:pt x="0" y="5930"/>
                </a:lnTo>
                <a:lnTo>
                  <a:pt x="1143" y="7645"/>
                </a:lnTo>
                <a:lnTo>
                  <a:pt x="2565" y="7645"/>
                </a:lnTo>
                <a:lnTo>
                  <a:pt x="3962" y="7645"/>
                </a:lnTo>
                <a:lnTo>
                  <a:pt x="5080" y="5930"/>
                </a:lnTo>
                <a:lnTo>
                  <a:pt x="5080" y="3822"/>
                </a:lnTo>
                <a:lnTo>
                  <a:pt x="5080" y="1701"/>
                </a:lnTo>
                <a:lnTo>
                  <a:pt x="3962" y="0"/>
                </a:lnTo>
                <a:lnTo>
                  <a:pt x="2565" y="0"/>
                </a:lnTo>
                <a:lnTo>
                  <a:pt x="1143" y="0"/>
                </a:lnTo>
                <a:lnTo>
                  <a:pt x="0" y="1701"/>
                </a:lnTo>
                <a:lnTo>
                  <a:pt x="0" y="382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956907" y="5360329"/>
            <a:ext cx="3721" cy="5587"/>
          </a:xfrm>
          <a:custGeom>
            <a:avLst/>
            <a:gdLst/>
            <a:ahLst/>
            <a:cxnLst/>
            <a:rect l="l" t="t" r="r" b="b"/>
            <a:pathLst>
              <a:path w="3721" h="5587">
                <a:moveTo>
                  <a:pt x="0" y="2793"/>
                </a:moveTo>
                <a:lnTo>
                  <a:pt x="825" y="5587"/>
                </a:lnTo>
                <a:lnTo>
                  <a:pt x="3721" y="4330"/>
                </a:lnTo>
                <a:lnTo>
                  <a:pt x="3721" y="1257"/>
                </a:lnTo>
                <a:lnTo>
                  <a:pt x="825" y="0"/>
                </a:lnTo>
                <a:lnTo>
                  <a:pt x="0" y="27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956907" y="5360329"/>
            <a:ext cx="3721" cy="5587"/>
          </a:xfrm>
          <a:custGeom>
            <a:avLst/>
            <a:gdLst/>
            <a:ahLst/>
            <a:cxnLst/>
            <a:rect l="l" t="t" r="r" b="b"/>
            <a:pathLst>
              <a:path w="3721" h="5587">
                <a:moveTo>
                  <a:pt x="0" y="2793"/>
                </a:moveTo>
                <a:lnTo>
                  <a:pt x="0" y="4330"/>
                </a:lnTo>
                <a:lnTo>
                  <a:pt x="825" y="5587"/>
                </a:lnTo>
                <a:lnTo>
                  <a:pt x="1854" y="5587"/>
                </a:lnTo>
                <a:lnTo>
                  <a:pt x="2882" y="5587"/>
                </a:lnTo>
                <a:lnTo>
                  <a:pt x="3721" y="4330"/>
                </a:lnTo>
                <a:lnTo>
                  <a:pt x="3721" y="2793"/>
                </a:lnTo>
                <a:lnTo>
                  <a:pt x="3721" y="1257"/>
                </a:lnTo>
                <a:lnTo>
                  <a:pt x="2882" y="0"/>
                </a:lnTo>
                <a:lnTo>
                  <a:pt x="1854" y="0"/>
                </a:lnTo>
                <a:lnTo>
                  <a:pt x="825" y="0"/>
                </a:lnTo>
                <a:lnTo>
                  <a:pt x="0" y="1257"/>
                </a:lnTo>
                <a:lnTo>
                  <a:pt x="0" y="2793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980263" y="5404812"/>
            <a:ext cx="4216" cy="6324"/>
          </a:xfrm>
          <a:custGeom>
            <a:avLst/>
            <a:gdLst/>
            <a:ahLst/>
            <a:cxnLst/>
            <a:rect l="l" t="t" r="r" b="b"/>
            <a:pathLst>
              <a:path w="4216" h="6324">
                <a:moveTo>
                  <a:pt x="0" y="3162"/>
                </a:moveTo>
                <a:lnTo>
                  <a:pt x="939" y="6324"/>
                </a:lnTo>
                <a:lnTo>
                  <a:pt x="4216" y="4914"/>
                </a:lnTo>
                <a:lnTo>
                  <a:pt x="4216" y="1409"/>
                </a:lnTo>
                <a:lnTo>
                  <a:pt x="939" y="0"/>
                </a:lnTo>
                <a:lnTo>
                  <a:pt x="0" y="3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980263" y="5404812"/>
            <a:ext cx="4216" cy="6324"/>
          </a:xfrm>
          <a:custGeom>
            <a:avLst/>
            <a:gdLst/>
            <a:ahLst/>
            <a:cxnLst/>
            <a:rect l="l" t="t" r="r" b="b"/>
            <a:pathLst>
              <a:path w="4216" h="6324">
                <a:moveTo>
                  <a:pt x="0" y="3162"/>
                </a:moveTo>
                <a:lnTo>
                  <a:pt x="0" y="4914"/>
                </a:lnTo>
                <a:lnTo>
                  <a:pt x="939" y="6324"/>
                </a:lnTo>
                <a:lnTo>
                  <a:pt x="2108" y="6324"/>
                </a:lnTo>
                <a:lnTo>
                  <a:pt x="3263" y="6324"/>
                </a:lnTo>
                <a:lnTo>
                  <a:pt x="4216" y="4914"/>
                </a:lnTo>
                <a:lnTo>
                  <a:pt x="4216" y="3162"/>
                </a:lnTo>
                <a:lnTo>
                  <a:pt x="4216" y="1409"/>
                </a:lnTo>
                <a:lnTo>
                  <a:pt x="3263" y="0"/>
                </a:lnTo>
                <a:lnTo>
                  <a:pt x="2108" y="0"/>
                </a:lnTo>
                <a:lnTo>
                  <a:pt x="939" y="0"/>
                </a:lnTo>
                <a:lnTo>
                  <a:pt x="0" y="1409"/>
                </a:lnTo>
                <a:lnTo>
                  <a:pt x="0" y="316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957686" y="5401743"/>
            <a:ext cx="4229" cy="6350"/>
          </a:xfrm>
          <a:custGeom>
            <a:avLst/>
            <a:gdLst/>
            <a:ahLst/>
            <a:cxnLst/>
            <a:rect l="l" t="t" r="r" b="b"/>
            <a:pathLst>
              <a:path w="4229" h="6350">
                <a:moveTo>
                  <a:pt x="0" y="3187"/>
                </a:moveTo>
                <a:lnTo>
                  <a:pt x="952" y="6350"/>
                </a:lnTo>
                <a:lnTo>
                  <a:pt x="4229" y="4940"/>
                </a:lnTo>
                <a:lnTo>
                  <a:pt x="4229" y="1435"/>
                </a:lnTo>
                <a:lnTo>
                  <a:pt x="952" y="0"/>
                </a:lnTo>
                <a:lnTo>
                  <a:pt x="0" y="31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957686" y="5401743"/>
            <a:ext cx="4229" cy="6350"/>
          </a:xfrm>
          <a:custGeom>
            <a:avLst/>
            <a:gdLst/>
            <a:ahLst/>
            <a:cxnLst/>
            <a:rect l="l" t="t" r="r" b="b"/>
            <a:pathLst>
              <a:path w="4229" h="6350">
                <a:moveTo>
                  <a:pt x="0" y="3187"/>
                </a:moveTo>
                <a:lnTo>
                  <a:pt x="0" y="4940"/>
                </a:lnTo>
                <a:lnTo>
                  <a:pt x="952" y="6350"/>
                </a:lnTo>
                <a:lnTo>
                  <a:pt x="2120" y="6350"/>
                </a:lnTo>
                <a:lnTo>
                  <a:pt x="3276" y="6350"/>
                </a:lnTo>
                <a:lnTo>
                  <a:pt x="4229" y="4940"/>
                </a:lnTo>
                <a:lnTo>
                  <a:pt x="4229" y="3187"/>
                </a:lnTo>
                <a:lnTo>
                  <a:pt x="4229" y="1435"/>
                </a:lnTo>
                <a:lnTo>
                  <a:pt x="3276" y="0"/>
                </a:lnTo>
                <a:lnTo>
                  <a:pt x="2120" y="0"/>
                </a:lnTo>
                <a:lnTo>
                  <a:pt x="952" y="0"/>
                </a:lnTo>
                <a:lnTo>
                  <a:pt x="0" y="1435"/>
                </a:lnTo>
                <a:lnTo>
                  <a:pt x="0" y="318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957161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205" y="0"/>
                </a:lnTo>
                <a:lnTo>
                  <a:pt x="4686" y="0"/>
                </a:lnTo>
                <a:lnTo>
                  <a:pt x="0" y="4622"/>
                </a:lnTo>
                <a:lnTo>
                  <a:pt x="0" y="16027"/>
                </a:lnTo>
                <a:lnTo>
                  <a:pt x="4686" y="20637"/>
                </a:lnTo>
                <a:lnTo>
                  <a:pt x="16205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5957161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205" y="20637"/>
                </a:lnTo>
                <a:lnTo>
                  <a:pt x="10439" y="20637"/>
                </a:lnTo>
                <a:lnTo>
                  <a:pt x="4686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86" y="0"/>
                </a:lnTo>
                <a:lnTo>
                  <a:pt x="10439" y="0"/>
                </a:lnTo>
                <a:lnTo>
                  <a:pt x="16205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5948932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48" y="0"/>
                </a:lnTo>
                <a:lnTo>
                  <a:pt x="0" y="4622"/>
                </a:lnTo>
                <a:lnTo>
                  <a:pt x="0" y="16027"/>
                </a:lnTo>
                <a:lnTo>
                  <a:pt x="4648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5948932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13" y="20637"/>
                </a:lnTo>
                <a:lnTo>
                  <a:pt x="4648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48" y="0"/>
                </a:lnTo>
                <a:lnTo>
                  <a:pt x="10413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5940662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205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205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5940662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205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39" y="0"/>
                </a:lnTo>
                <a:lnTo>
                  <a:pt x="16205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932429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92" y="0"/>
                </a:lnTo>
                <a:lnTo>
                  <a:pt x="4648" y="0"/>
                </a:lnTo>
                <a:lnTo>
                  <a:pt x="0" y="4622"/>
                </a:lnTo>
                <a:lnTo>
                  <a:pt x="0" y="16027"/>
                </a:lnTo>
                <a:lnTo>
                  <a:pt x="4648" y="20637"/>
                </a:lnTo>
                <a:lnTo>
                  <a:pt x="16192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5932429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92" y="20637"/>
                </a:lnTo>
                <a:lnTo>
                  <a:pt x="10413" y="20637"/>
                </a:lnTo>
                <a:lnTo>
                  <a:pt x="4648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48" y="0"/>
                </a:lnTo>
                <a:lnTo>
                  <a:pt x="10413" y="0"/>
                </a:lnTo>
                <a:lnTo>
                  <a:pt x="16192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924159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192" y="0"/>
                </a:lnTo>
                <a:lnTo>
                  <a:pt x="4686" y="0"/>
                </a:lnTo>
                <a:lnTo>
                  <a:pt x="0" y="4622"/>
                </a:lnTo>
                <a:lnTo>
                  <a:pt x="0" y="16027"/>
                </a:lnTo>
                <a:lnTo>
                  <a:pt x="4686" y="20637"/>
                </a:lnTo>
                <a:lnTo>
                  <a:pt x="16192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924159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192" y="20637"/>
                </a:lnTo>
                <a:lnTo>
                  <a:pt x="10426" y="20637"/>
                </a:lnTo>
                <a:lnTo>
                  <a:pt x="4686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86" y="0"/>
                </a:lnTo>
                <a:lnTo>
                  <a:pt x="10426" y="0"/>
                </a:lnTo>
                <a:lnTo>
                  <a:pt x="16192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915925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915925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39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5907675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907675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26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26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899428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899428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39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891172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891172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179" y="20637"/>
                </a:lnTo>
                <a:lnTo>
                  <a:pt x="10426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26" y="0"/>
                </a:lnTo>
                <a:lnTo>
                  <a:pt x="16179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5882909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205" y="0"/>
                </a:lnTo>
                <a:lnTo>
                  <a:pt x="4686" y="0"/>
                </a:lnTo>
                <a:lnTo>
                  <a:pt x="0" y="4622"/>
                </a:lnTo>
                <a:lnTo>
                  <a:pt x="0" y="16027"/>
                </a:lnTo>
                <a:lnTo>
                  <a:pt x="4686" y="20637"/>
                </a:lnTo>
                <a:lnTo>
                  <a:pt x="16205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5882909" y="537559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205" y="20637"/>
                </a:lnTo>
                <a:lnTo>
                  <a:pt x="10426" y="20637"/>
                </a:lnTo>
                <a:lnTo>
                  <a:pt x="4686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86" y="0"/>
                </a:lnTo>
                <a:lnTo>
                  <a:pt x="10426" y="0"/>
                </a:lnTo>
                <a:lnTo>
                  <a:pt x="16205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5874688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60" y="0"/>
                </a:lnTo>
                <a:lnTo>
                  <a:pt x="0" y="4622"/>
                </a:lnTo>
                <a:lnTo>
                  <a:pt x="0" y="16027"/>
                </a:lnTo>
                <a:lnTo>
                  <a:pt x="4660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5874688" y="537559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01" y="20637"/>
                </a:lnTo>
                <a:lnTo>
                  <a:pt x="4660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60" y="0"/>
                </a:lnTo>
                <a:lnTo>
                  <a:pt x="10401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5812834" y="5366271"/>
            <a:ext cx="78612" cy="3924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5812831" y="5366272"/>
            <a:ext cx="78613" cy="39255"/>
          </a:xfrm>
          <a:custGeom>
            <a:avLst/>
            <a:gdLst/>
            <a:ahLst/>
            <a:cxnLst/>
            <a:rect l="l" t="t" r="r" b="b"/>
            <a:pathLst>
              <a:path w="78612" h="39255">
                <a:moveTo>
                  <a:pt x="66014" y="0"/>
                </a:moveTo>
                <a:lnTo>
                  <a:pt x="12585" y="0"/>
                </a:lnTo>
                <a:lnTo>
                  <a:pt x="5638" y="0"/>
                </a:lnTo>
                <a:lnTo>
                  <a:pt x="0" y="8788"/>
                </a:lnTo>
                <a:lnTo>
                  <a:pt x="0" y="19621"/>
                </a:lnTo>
                <a:lnTo>
                  <a:pt x="0" y="30467"/>
                </a:lnTo>
                <a:lnTo>
                  <a:pt x="5638" y="39255"/>
                </a:lnTo>
                <a:lnTo>
                  <a:pt x="12585" y="39255"/>
                </a:lnTo>
                <a:lnTo>
                  <a:pt x="66014" y="39255"/>
                </a:lnTo>
                <a:lnTo>
                  <a:pt x="72961" y="39255"/>
                </a:lnTo>
                <a:lnTo>
                  <a:pt x="78612" y="30467"/>
                </a:lnTo>
                <a:lnTo>
                  <a:pt x="78612" y="19621"/>
                </a:lnTo>
                <a:lnTo>
                  <a:pt x="78612" y="8788"/>
                </a:lnTo>
                <a:lnTo>
                  <a:pt x="72961" y="0"/>
                </a:lnTo>
                <a:lnTo>
                  <a:pt x="6601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5537753" y="5368569"/>
            <a:ext cx="290715" cy="34658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5537767" y="5368566"/>
            <a:ext cx="290690" cy="34658"/>
          </a:xfrm>
          <a:custGeom>
            <a:avLst/>
            <a:gdLst/>
            <a:ahLst/>
            <a:cxnLst/>
            <a:rect l="l" t="t" r="r" b="b"/>
            <a:pathLst>
              <a:path w="290690" h="34658">
                <a:moveTo>
                  <a:pt x="281139" y="0"/>
                </a:moveTo>
                <a:lnTo>
                  <a:pt x="9550" y="0"/>
                </a:lnTo>
                <a:lnTo>
                  <a:pt x="4267" y="0"/>
                </a:lnTo>
                <a:lnTo>
                  <a:pt x="0" y="7759"/>
                </a:lnTo>
                <a:lnTo>
                  <a:pt x="0" y="17335"/>
                </a:lnTo>
                <a:lnTo>
                  <a:pt x="0" y="26911"/>
                </a:lnTo>
                <a:lnTo>
                  <a:pt x="4267" y="34658"/>
                </a:lnTo>
                <a:lnTo>
                  <a:pt x="9550" y="34658"/>
                </a:lnTo>
                <a:lnTo>
                  <a:pt x="281139" y="34658"/>
                </a:lnTo>
                <a:lnTo>
                  <a:pt x="286410" y="34658"/>
                </a:lnTo>
                <a:lnTo>
                  <a:pt x="290690" y="26911"/>
                </a:lnTo>
                <a:lnTo>
                  <a:pt x="290690" y="17335"/>
                </a:lnTo>
                <a:lnTo>
                  <a:pt x="290690" y="7759"/>
                </a:lnTo>
                <a:lnTo>
                  <a:pt x="286410" y="0"/>
                </a:lnTo>
                <a:lnTo>
                  <a:pt x="281139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5837709" y="5405527"/>
            <a:ext cx="13665" cy="38417"/>
          </a:xfrm>
          <a:custGeom>
            <a:avLst/>
            <a:gdLst/>
            <a:ahLst/>
            <a:cxnLst/>
            <a:rect l="l" t="t" r="r" b="b"/>
            <a:pathLst>
              <a:path w="13665" h="38417">
                <a:moveTo>
                  <a:pt x="13665" y="0"/>
                </a:moveTo>
                <a:lnTo>
                  <a:pt x="0" y="0"/>
                </a:lnTo>
                <a:lnTo>
                  <a:pt x="6400" y="38417"/>
                </a:lnTo>
                <a:lnTo>
                  <a:pt x="1366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837709" y="5405527"/>
            <a:ext cx="13665" cy="38417"/>
          </a:xfrm>
          <a:custGeom>
            <a:avLst/>
            <a:gdLst/>
            <a:ahLst/>
            <a:cxnLst/>
            <a:rect l="l" t="t" r="r" b="b"/>
            <a:pathLst>
              <a:path w="13665" h="38417">
                <a:moveTo>
                  <a:pt x="13665" y="0"/>
                </a:moveTo>
                <a:lnTo>
                  <a:pt x="6400" y="38417"/>
                </a:lnTo>
                <a:lnTo>
                  <a:pt x="0" y="0"/>
                </a:lnTo>
                <a:lnTo>
                  <a:pt x="13665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844103" y="5405526"/>
            <a:ext cx="26416" cy="40906"/>
          </a:xfrm>
          <a:custGeom>
            <a:avLst/>
            <a:gdLst/>
            <a:ahLst/>
            <a:cxnLst/>
            <a:rect l="l" t="t" r="r" b="b"/>
            <a:pathLst>
              <a:path w="26415" h="40906">
                <a:moveTo>
                  <a:pt x="26415" y="0"/>
                </a:moveTo>
                <a:lnTo>
                  <a:pt x="7264" y="0"/>
                </a:lnTo>
                <a:lnTo>
                  <a:pt x="0" y="38417"/>
                </a:lnTo>
                <a:lnTo>
                  <a:pt x="190" y="40906"/>
                </a:lnTo>
                <a:lnTo>
                  <a:pt x="14782" y="40906"/>
                </a:lnTo>
                <a:lnTo>
                  <a:pt x="2641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844103" y="5405526"/>
            <a:ext cx="26416" cy="40906"/>
          </a:xfrm>
          <a:custGeom>
            <a:avLst/>
            <a:gdLst/>
            <a:ahLst/>
            <a:cxnLst/>
            <a:rect l="l" t="t" r="r" b="b"/>
            <a:pathLst>
              <a:path w="26415" h="40906">
                <a:moveTo>
                  <a:pt x="26415" y="0"/>
                </a:moveTo>
                <a:lnTo>
                  <a:pt x="14782" y="40906"/>
                </a:lnTo>
                <a:lnTo>
                  <a:pt x="190" y="40906"/>
                </a:lnTo>
                <a:lnTo>
                  <a:pt x="0" y="38417"/>
                </a:lnTo>
                <a:lnTo>
                  <a:pt x="7264" y="0"/>
                </a:lnTo>
                <a:lnTo>
                  <a:pt x="26415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851707" y="5315412"/>
            <a:ext cx="29857" cy="62090"/>
          </a:xfrm>
          <a:custGeom>
            <a:avLst/>
            <a:gdLst/>
            <a:ahLst/>
            <a:cxnLst/>
            <a:rect l="l" t="t" r="r" b="b"/>
            <a:pathLst>
              <a:path w="29857" h="62090">
                <a:moveTo>
                  <a:pt x="0" y="62090"/>
                </a:moveTo>
                <a:lnTo>
                  <a:pt x="24574" y="62090"/>
                </a:lnTo>
                <a:lnTo>
                  <a:pt x="29857" y="0"/>
                </a:lnTo>
                <a:lnTo>
                  <a:pt x="14579" y="0"/>
                </a:lnTo>
                <a:lnTo>
                  <a:pt x="0" y="620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851707" y="5315412"/>
            <a:ext cx="29857" cy="62090"/>
          </a:xfrm>
          <a:custGeom>
            <a:avLst/>
            <a:gdLst/>
            <a:ahLst/>
            <a:cxnLst/>
            <a:rect l="l" t="t" r="r" b="b"/>
            <a:pathLst>
              <a:path w="29857" h="62090">
                <a:moveTo>
                  <a:pt x="0" y="62090"/>
                </a:moveTo>
                <a:lnTo>
                  <a:pt x="24574" y="62090"/>
                </a:lnTo>
                <a:lnTo>
                  <a:pt x="29857" y="0"/>
                </a:lnTo>
                <a:lnTo>
                  <a:pt x="14579" y="0"/>
                </a:lnTo>
                <a:lnTo>
                  <a:pt x="0" y="6209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840670" y="5315356"/>
            <a:ext cx="24447" cy="62102"/>
          </a:xfrm>
          <a:custGeom>
            <a:avLst/>
            <a:gdLst/>
            <a:ahLst/>
            <a:cxnLst/>
            <a:rect l="l" t="t" r="r" b="b"/>
            <a:pathLst>
              <a:path w="24447" h="62102">
                <a:moveTo>
                  <a:pt x="20116" y="0"/>
                </a:moveTo>
                <a:lnTo>
                  <a:pt x="0" y="50787"/>
                </a:lnTo>
                <a:lnTo>
                  <a:pt x="2019" y="52006"/>
                </a:lnTo>
                <a:lnTo>
                  <a:pt x="4648" y="53886"/>
                </a:lnTo>
                <a:lnTo>
                  <a:pt x="7289" y="55753"/>
                </a:lnTo>
                <a:lnTo>
                  <a:pt x="9855" y="62103"/>
                </a:lnTo>
                <a:lnTo>
                  <a:pt x="24447" y="0"/>
                </a:lnTo>
                <a:lnTo>
                  <a:pt x="2011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840670" y="5315356"/>
            <a:ext cx="24447" cy="62102"/>
          </a:xfrm>
          <a:custGeom>
            <a:avLst/>
            <a:gdLst/>
            <a:ahLst/>
            <a:cxnLst/>
            <a:rect l="l" t="t" r="r" b="b"/>
            <a:pathLst>
              <a:path w="24447" h="62102">
                <a:moveTo>
                  <a:pt x="9855" y="62103"/>
                </a:moveTo>
                <a:lnTo>
                  <a:pt x="7289" y="55753"/>
                </a:lnTo>
                <a:lnTo>
                  <a:pt x="4648" y="53886"/>
                </a:lnTo>
                <a:lnTo>
                  <a:pt x="2019" y="52006"/>
                </a:lnTo>
                <a:lnTo>
                  <a:pt x="0" y="50787"/>
                </a:lnTo>
                <a:lnTo>
                  <a:pt x="20116" y="0"/>
                </a:lnTo>
                <a:lnTo>
                  <a:pt x="24447" y="0"/>
                </a:lnTo>
                <a:lnTo>
                  <a:pt x="9855" y="62103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529605" y="5695346"/>
            <a:ext cx="21539" cy="96177"/>
          </a:xfrm>
          <a:custGeom>
            <a:avLst/>
            <a:gdLst/>
            <a:ahLst/>
            <a:cxnLst/>
            <a:rect l="l" t="t" r="r" b="b"/>
            <a:pathLst>
              <a:path w="21539" h="96177">
                <a:moveTo>
                  <a:pt x="21539" y="57200"/>
                </a:moveTo>
                <a:lnTo>
                  <a:pt x="21539" y="0"/>
                </a:lnTo>
                <a:lnTo>
                  <a:pt x="0" y="35064"/>
                </a:lnTo>
                <a:lnTo>
                  <a:pt x="0" y="96177"/>
                </a:lnTo>
                <a:lnTo>
                  <a:pt x="21539" y="572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529605" y="5695346"/>
            <a:ext cx="21539" cy="96177"/>
          </a:xfrm>
          <a:custGeom>
            <a:avLst/>
            <a:gdLst/>
            <a:ahLst/>
            <a:cxnLst/>
            <a:rect l="l" t="t" r="r" b="b"/>
            <a:pathLst>
              <a:path w="21539" h="96177">
                <a:moveTo>
                  <a:pt x="21539" y="57200"/>
                </a:moveTo>
                <a:lnTo>
                  <a:pt x="0" y="96177"/>
                </a:lnTo>
                <a:lnTo>
                  <a:pt x="0" y="35064"/>
                </a:lnTo>
                <a:lnTo>
                  <a:pt x="21539" y="0"/>
                </a:lnTo>
                <a:lnTo>
                  <a:pt x="21539" y="5720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526506" y="5730417"/>
            <a:ext cx="0" cy="61112"/>
          </a:xfrm>
          <a:custGeom>
            <a:avLst/>
            <a:gdLst/>
            <a:ahLst/>
            <a:cxnLst/>
            <a:rect l="l" t="t" r="r" b="b"/>
            <a:pathLst>
              <a:path h="61112">
                <a:moveTo>
                  <a:pt x="0" y="0"/>
                </a:moveTo>
                <a:lnTo>
                  <a:pt x="0" y="61112"/>
                </a:lnTo>
              </a:path>
            </a:pathLst>
          </a:custGeom>
          <a:ln w="748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526509" y="5726786"/>
            <a:ext cx="0" cy="68364"/>
          </a:xfrm>
          <a:custGeom>
            <a:avLst/>
            <a:gdLst/>
            <a:ahLst/>
            <a:cxnLst/>
            <a:rect l="l" t="t" r="r" b="b"/>
            <a:pathLst>
              <a:path h="68364">
                <a:moveTo>
                  <a:pt x="0" y="0"/>
                </a:moveTo>
                <a:lnTo>
                  <a:pt x="0" y="68364"/>
                </a:lnTo>
              </a:path>
            </a:pathLst>
          </a:custGeom>
          <a:ln w="147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523405" y="5695351"/>
            <a:ext cx="27736" cy="35064"/>
          </a:xfrm>
          <a:custGeom>
            <a:avLst/>
            <a:gdLst/>
            <a:ahLst/>
            <a:cxnLst/>
            <a:rect l="l" t="t" r="r" b="b"/>
            <a:pathLst>
              <a:path w="27736" h="35064">
                <a:moveTo>
                  <a:pt x="22948" y="0"/>
                </a:moveTo>
                <a:lnTo>
                  <a:pt x="0" y="35064"/>
                </a:lnTo>
                <a:lnTo>
                  <a:pt x="6210" y="35064"/>
                </a:lnTo>
                <a:lnTo>
                  <a:pt x="27736" y="0"/>
                </a:lnTo>
                <a:lnTo>
                  <a:pt x="2294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523405" y="5695351"/>
            <a:ext cx="27736" cy="35064"/>
          </a:xfrm>
          <a:custGeom>
            <a:avLst/>
            <a:gdLst/>
            <a:ahLst/>
            <a:cxnLst/>
            <a:rect l="l" t="t" r="r" b="b"/>
            <a:pathLst>
              <a:path w="27736" h="35064">
                <a:moveTo>
                  <a:pt x="22948" y="0"/>
                </a:moveTo>
                <a:lnTo>
                  <a:pt x="27736" y="0"/>
                </a:lnTo>
                <a:lnTo>
                  <a:pt x="6210" y="35064"/>
                </a:lnTo>
                <a:lnTo>
                  <a:pt x="0" y="35064"/>
                </a:lnTo>
                <a:lnTo>
                  <a:pt x="22948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533807" y="5721756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62"/>
                </a:moveTo>
                <a:lnTo>
                  <a:pt x="507" y="0"/>
                </a:lnTo>
                <a:lnTo>
                  <a:pt x="0" y="3162"/>
                </a:lnTo>
                <a:lnTo>
                  <a:pt x="1739" y="6350"/>
                </a:lnTo>
                <a:lnTo>
                  <a:pt x="2235" y="3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533807" y="5721756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62"/>
                </a:moveTo>
                <a:lnTo>
                  <a:pt x="2235" y="4927"/>
                </a:lnTo>
                <a:lnTo>
                  <a:pt x="1739" y="6350"/>
                </a:lnTo>
                <a:lnTo>
                  <a:pt x="1130" y="6350"/>
                </a:lnTo>
                <a:lnTo>
                  <a:pt x="507" y="6350"/>
                </a:lnTo>
                <a:lnTo>
                  <a:pt x="0" y="4927"/>
                </a:lnTo>
                <a:lnTo>
                  <a:pt x="0" y="3162"/>
                </a:lnTo>
                <a:lnTo>
                  <a:pt x="0" y="1422"/>
                </a:lnTo>
                <a:lnTo>
                  <a:pt x="507" y="0"/>
                </a:lnTo>
                <a:lnTo>
                  <a:pt x="1130" y="0"/>
                </a:lnTo>
                <a:lnTo>
                  <a:pt x="1739" y="0"/>
                </a:lnTo>
                <a:lnTo>
                  <a:pt x="2235" y="1422"/>
                </a:lnTo>
                <a:lnTo>
                  <a:pt x="2235" y="316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546239" y="5715604"/>
            <a:ext cx="1485" cy="4203"/>
          </a:xfrm>
          <a:custGeom>
            <a:avLst/>
            <a:gdLst/>
            <a:ahLst/>
            <a:cxnLst/>
            <a:rect l="l" t="t" r="r" b="b"/>
            <a:pathLst>
              <a:path w="1485" h="4203">
                <a:moveTo>
                  <a:pt x="1485" y="2108"/>
                </a:moveTo>
                <a:lnTo>
                  <a:pt x="1485" y="3251"/>
                </a:lnTo>
                <a:lnTo>
                  <a:pt x="1155" y="4203"/>
                </a:lnTo>
                <a:lnTo>
                  <a:pt x="330" y="4203"/>
                </a:lnTo>
                <a:lnTo>
                  <a:pt x="0" y="3251"/>
                </a:lnTo>
                <a:lnTo>
                  <a:pt x="0" y="939"/>
                </a:lnTo>
                <a:lnTo>
                  <a:pt x="330" y="0"/>
                </a:lnTo>
                <a:lnTo>
                  <a:pt x="1155" y="0"/>
                </a:lnTo>
                <a:lnTo>
                  <a:pt x="1485" y="939"/>
                </a:lnTo>
                <a:lnTo>
                  <a:pt x="1485" y="21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546239" y="5715604"/>
            <a:ext cx="1485" cy="4203"/>
          </a:xfrm>
          <a:custGeom>
            <a:avLst/>
            <a:gdLst/>
            <a:ahLst/>
            <a:cxnLst/>
            <a:rect l="l" t="t" r="r" b="b"/>
            <a:pathLst>
              <a:path w="1485" h="4203">
                <a:moveTo>
                  <a:pt x="1485" y="2108"/>
                </a:moveTo>
                <a:lnTo>
                  <a:pt x="1485" y="3251"/>
                </a:lnTo>
                <a:lnTo>
                  <a:pt x="1155" y="4203"/>
                </a:lnTo>
                <a:lnTo>
                  <a:pt x="749" y="4203"/>
                </a:lnTo>
                <a:lnTo>
                  <a:pt x="330" y="4203"/>
                </a:lnTo>
                <a:lnTo>
                  <a:pt x="0" y="3251"/>
                </a:lnTo>
                <a:lnTo>
                  <a:pt x="0" y="2108"/>
                </a:lnTo>
                <a:lnTo>
                  <a:pt x="0" y="939"/>
                </a:lnTo>
                <a:lnTo>
                  <a:pt x="330" y="0"/>
                </a:lnTo>
                <a:lnTo>
                  <a:pt x="749" y="0"/>
                </a:lnTo>
                <a:lnTo>
                  <a:pt x="1155" y="0"/>
                </a:lnTo>
                <a:lnTo>
                  <a:pt x="1485" y="939"/>
                </a:lnTo>
                <a:lnTo>
                  <a:pt x="1485" y="210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533807" y="5760742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87"/>
                </a:moveTo>
                <a:lnTo>
                  <a:pt x="507" y="0"/>
                </a:lnTo>
                <a:lnTo>
                  <a:pt x="0" y="3187"/>
                </a:lnTo>
                <a:lnTo>
                  <a:pt x="1739" y="6350"/>
                </a:lnTo>
                <a:lnTo>
                  <a:pt x="2235" y="31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5533807" y="5760742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87"/>
                </a:moveTo>
                <a:lnTo>
                  <a:pt x="2235" y="4927"/>
                </a:lnTo>
                <a:lnTo>
                  <a:pt x="1739" y="6350"/>
                </a:lnTo>
                <a:lnTo>
                  <a:pt x="1130" y="6350"/>
                </a:lnTo>
                <a:lnTo>
                  <a:pt x="507" y="6350"/>
                </a:lnTo>
                <a:lnTo>
                  <a:pt x="0" y="4927"/>
                </a:lnTo>
                <a:lnTo>
                  <a:pt x="0" y="3187"/>
                </a:lnTo>
                <a:lnTo>
                  <a:pt x="0" y="1435"/>
                </a:lnTo>
                <a:lnTo>
                  <a:pt x="507" y="0"/>
                </a:lnTo>
                <a:lnTo>
                  <a:pt x="1130" y="0"/>
                </a:lnTo>
                <a:lnTo>
                  <a:pt x="1739" y="0"/>
                </a:lnTo>
                <a:lnTo>
                  <a:pt x="2235" y="1435"/>
                </a:lnTo>
                <a:lnTo>
                  <a:pt x="2235" y="318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5950917" y="5701609"/>
            <a:ext cx="40525" cy="84632"/>
          </a:xfrm>
          <a:custGeom>
            <a:avLst/>
            <a:gdLst/>
            <a:ahLst/>
            <a:cxnLst/>
            <a:rect l="l" t="t" r="r" b="b"/>
            <a:pathLst>
              <a:path w="40525" h="84632">
                <a:moveTo>
                  <a:pt x="0" y="58166"/>
                </a:moveTo>
                <a:lnTo>
                  <a:pt x="40525" y="84632"/>
                </a:lnTo>
                <a:lnTo>
                  <a:pt x="40525" y="18440"/>
                </a:lnTo>
                <a:lnTo>
                  <a:pt x="0" y="0"/>
                </a:lnTo>
                <a:lnTo>
                  <a:pt x="0" y="5816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950917" y="5701609"/>
            <a:ext cx="40525" cy="84632"/>
          </a:xfrm>
          <a:custGeom>
            <a:avLst/>
            <a:gdLst/>
            <a:ahLst/>
            <a:cxnLst/>
            <a:rect l="l" t="t" r="r" b="b"/>
            <a:pathLst>
              <a:path w="40525" h="84632">
                <a:moveTo>
                  <a:pt x="0" y="58166"/>
                </a:moveTo>
                <a:lnTo>
                  <a:pt x="40525" y="84632"/>
                </a:lnTo>
                <a:lnTo>
                  <a:pt x="40525" y="18440"/>
                </a:lnTo>
                <a:lnTo>
                  <a:pt x="0" y="0"/>
                </a:lnTo>
                <a:lnTo>
                  <a:pt x="0" y="58166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995943" y="5720042"/>
            <a:ext cx="0" cy="66205"/>
          </a:xfrm>
          <a:custGeom>
            <a:avLst/>
            <a:gdLst/>
            <a:ahLst/>
            <a:cxnLst/>
            <a:rect l="l" t="t" r="r" b="b"/>
            <a:pathLst>
              <a:path h="66205">
                <a:moveTo>
                  <a:pt x="0" y="0"/>
                </a:moveTo>
                <a:lnTo>
                  <a:pt x="0" y="66205"/>
                </a:lnTo>
              </a:path>
            </a:pathLst>
          </a:custGeom>
          <a:ln w="10286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995947" y="5716416"/>
            <a:ext cx="0" cy="73456"/>
          </a:xfrm>
          <a:custGeom>
            <a:avLst/>
            <a:gdLst/>
            <a:ahLst/>
            <a:cxnLst/>
            <a:rect l="l" t="t" r="r" b="b"/>
            <a:pathLst>
              <a:path h="73456">
                <a:moveTo>
                  <a:pt x="0" y="0"/>
                </a:moveTo>
                <a:lnTo>
                  <a:pt x="0" y="73456"/>
                </a:lnTo>
              </a:path>
            </a:pathLst>
          </a:custGeom>
          <a:ln w="175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950914" y="5701610"/>
            <a:ext cx="49542" cy="18440"/>
          </a:xfrm>
          <a:custGeom>
            <a:avLst/>
            <a:gdLst/>
            <a:ahLst/>
            <a:cxnLst/>
            <a:rect l="l" t="t" r="r" b="b"/>
            <a:pathLst>
              <a:path w="49542" h="18440">
                <a:moveTo>
                  <a:pt x="9029" y="0"/>
                </a:moveTo>
                <a:lnTo>
                  <a:pt x="0" y="0"/>
                </a:lnTo>
                <a:lnTo>
                  <a:pt x="40525" y="18440"/>
                </a:lnTo>
                <a:lnTo>
                  <a:pt x="49542" y="18440"/>
                </a:lnTo>
                <a:lnTo>
                  <a:pt x="902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950914" y="5701610"/>
            <a:ext cx="49542" cy="18440"/>
          </a:xfrm>
          <a:custGeom>
            <a:avLst/>
            <a:gdLst/>
            <a:ahLst/>
            <a:cxnLst/>
            <a:rect l="l" t="t" r="r" b="b"/>
            <a:pathLst>
              <a:path w="49542" h="18440">
                <a:moveTo>
                  <a:pt x="9029" y="0"/>
                </a:moveTo>
                <a:lnTo>
                  <a:pt x="0" y="0"/>
                </a:lnTo>
                <a:lnTo>
                  <a:pt x="40525" y="18440"/>
                </a:lnTo>
                <a:lnTo>
                  <a:pt x="49542" y="18440"/>
                </a:lnTo>
                <a:lnTo>
                  <a:pt x="9029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979336" y="5725287"/>
            <a:ext cx="5092" cy="7645"/>
          </a:xfrm>
          <a:custGeom>
            <a:avLst/>
            <a:gdLst/>
            <a:ahLst/>
            <a:cxnLst/>
            <a:rect l="l" t="t" r="r" b="b"/>
            <a:pathLst>
              <a:path w="5092" h="7645">
                <a:moveTo>
                  <a:pt x="0" y="3822"/>
                </a:moveTo>
                <a:lnTo>
                  <a:pt x="1143" y="7645"/>
                </a:lnTo>
                <a:lnTo>
                  <a:pt x="3962" y="7645"/>
                </a:lnTo>
                <a:lnTo>
                  <a:pt x="5092" y="3822"/>
                </a:lnTo>
                <a:lnTo>
                  <a:pt x="3962" y="0"/>
                </a:lnTo>
                <a:lnTo>
                  <a:pt x="1143" y="0"/>
                </a:lnTo>
                <a:lnTo>
                  <a:pt x="0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979336" y="5725287"/>
            <a:ext cx="5092" cy="7645"/>
          </a:xfrm>
          <a:custGeom>
            <a:avLst/>
            <a:gdLst/>
            <a:ahLst/>
            <a:cxnLst/>
            <a:rect l="l" t="t" r="r" b="b"/>
            <a:pathLst>
              <a:path w="5092" h="7645">
                <a:moveTo>
                  <a:pt x="0" y="3822"/>
                </a:moveTo>
                <a:lnTo>
                  <a:pt x="0" y="5943"/>
                </a:lnTo>
                <a:lnTo>
                  <a:pt x="1143" y="7645"/>
                </a:lnTo>
                <a:lnTo>
                  <a:pt x="2565" y="7645"/>
                </a:lnTo>
                <a:lnTo>
                  <a:pt x="3962" y="7645"/>
                </a:lnTo>
                <a:lnTo>
                  <a:pt x="5092" y="5943"/>
                </a:lnTo>
                <a:lnTo>
                  <a:pt x="5092" y="3822"/>
                </a:lnTo>
                <a:lnTo>
                  <a:pt x="5092" y="1714"/>
                </a:lnTo>
                <a:lnTo>
                  <a:pt x="3962" y="0"/>
                </a:lnTo>
                <a:lnTo>
                  <a:pt x="2565" y="0"/>
                </a:lnTo>
                <a:lnTo>
                  <a:pt x="1143" y="0"/>
                </a:lnTo>
                <a:lnTo>
                  <a:pt x="0" y="1714"/>
                </a:lnTo>
                <a:lnTo>
                  <a:pt x="0" y="382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959766" y="5714889"/>
            <a:ext cx="3708" cy="5575"/>
          </a:xfrm>
          <a:custGeom>
            <a:avLst/>
            <a:gdLst/>
            <a:ahLst/>
            <a:cxnLst/>
            <a:rect l="l" t="t" r="r" b="b"/>
            <a:pathLst>
              <a:path w="3708" h="5575">
                <a:moveTo>
                  <a:pt x="0" y="2794"/>
                </a:moveTo>
                <a:lnTo>
                  <a:pt x="825" y="5575"/>
                </a:lnTo>
                <a:lnTo>
                  <a:pt x="3708" y="4318"/>
                </a:lnTo>
                <a:lnTo>
                  <a:pt x="3708" y="1244"/>
                </a:lnTo>
                <a:lnTo>
                  <a:pt x="825" y="0"/>
                </a:lnTo>
                <a:lnTo>
                  <a:pt x="0" y="27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959766" y="5714889"/>
            <a:ext cx="3708" cy="5575"/>
          </a:xfrm>
          <a:custGeom>
            <a:avLst/>
            <a:gdLst/>
            <a:ahLst/>
            <a:cxnLst/>
            <a:rect l="l" t="t" r="r" b="b"/>
            <a:pathLst>
              <a:path w="3708" h="5575">
                <a:moveTo>
                  <a:pt x="0" y="2794"/>
                </a:moveTo>
                <a:lnTo>
                  <a:pt x="0" y="4318"/>
                </a:lnTo>
                <a:lnTo>
                  <a:pt x="825" y="5575"/>
                </a:lnTo>
                <a:lnTo>
                  <a:pt x="1854" y="5575"/>
                </a:lnTo>
                <a:lnTo>
                  <a:pt x="2882" y="5575"/>
                </a:lnTo>
                <a:lnTo>
                  <a:pt x="3708" y="4318"/>
                </a:lnTo>
                <a:lnTo>
                  <a:pt x="3708" y="2794"/>
                </a:lnTo>
                <a:lnTo>
                  <a:pt x="3708" y="1244"/>
                </a:lnTo>
                <a:lnTo>
                  <a:pt x="2882" y="0"/>
                </a:lnTo>
                <a:lnTo>
                  <a:pt x="1854" y="0"/>
                </a:lnTo>
                <a:lnTo>
                  <a:pt x="825" y="0"/>
                </a:lnTo>
                <a:lnTo>
                  <a:pt x="0" y="1244"/>
                </a:lnTo>
                <a:lnTo>
                  <a:pt x="0" y="279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976122" y="5764283"/>
            <a:ext cx="4216" cy="6337"/>
          </a:xfrm>
          <a:custGeom>
            <a:avLst/>
            <a:gdLst/>
            <a:ahLst/>
            <a:cxnLst/>
            <a:rect l="l" t="t" r="r" b="b"/>
            <a:pathLst>
              <a:path w="4216" h="6337">
                <a:moveTo>
                  <a:pt x="0" y="3174"/>
                </a:moveTo>
                <a:lnTo>
                  <a:pt x="939" y="6337"/>
                </a:lnTo>
                <a:lnTo>
                  <a:pt x="4216" y="4927"/>
                </a:lnTo>
                <a:lnTo>
                  <a:pt x="4216" y="1409"/>
                </a:lnTo>
                <a:lnTo>
                  <a:pt x="939" y="0"/>
                </a:lnTo>
                <a:lnTo>
                  <a:pt x="0" y="31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976122" y="5764283"/>
            <a:ext cx="4216" cy="6337"/>
          </a:xfrm>
          <a:custGeom>
            <a:avLst/>
            <a:gdLst/>
            <a:ahLst/>
            <a:cxnLst/>
            <a:rect l="l" t="t" r="r" b="b"/>
            <a:pathLst>
              <a:path w="4216" h="6337">
                <a:moveTo>
                  <a:pt x="0" y="3174"/>
                </a:moveTo>
                <a:lnTo>
                  <a:pt x="0" y="4927"/>
                </a:lnTo>
                <a:lnTo>
                  <a:pt x="939" y="6337"/>
                </a:lnTo>
                <a:lnTo>
                  <a:pt x="2108" y="6337"/>
                </a:lnTo>
                <a:lnTo>
                  <a:pt x="3263" y="6337"/>
                </a:lnTo>
                <a:lnTo>
                  <a:pt x="4216" y="4927"/>
                </a:lnTo>
                <a:lnTo>
                  <a:pt x="4216" y="3174"/>
                </a:lnTo>
                <a:lnTo>
                  <a:pt x="4216" y="1409"/>
                </a:lnTo>
                <a:lnTo>
                  <a:pt x="3263" y="0"/>
                </a:lnTo>
                <a:lnTo>
                  <a:pt x="2108" y="0"/>
                </a:lnTo>
                <a:lnTo>
                  <a:pt x="939" y="0"/>
                </a:lnTo>
                <a:lnTo>
                  <a:pt x="0" y="1409"/>
                </a:lnTo>
                <a:lnTo>
                  <a:pt x="0" y="317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959731" y="5754201"/>
            <a:ext cx="4229" cy="6350"/>
          </a:xfrm>
          <a:custGeom>
            <a:avLst/>
            <a:gdLst/>
            <a:ahLst/>
            <a:cxnLst/>
            <a:rect l="l" t="t" r="r" b="b"/>
            <a:pathLst>
              <a:path w="4229" h="6350">
                <a:moveTo>
                  <a:pt x="0" y="3187"/>
                </a:moveTo>
                <a:lnTo>
                  <a:pt x="952" y="6350"/>
                </a:lnTo>
                <a:lnTo>
                  <a:pt x="4229" y="4927"/>
                </a:lnTo>
                <a:lnTo>
                  <a:pt x="4229" y="1435"/>
                </a:lnTo>
                <a:lnTo>
                  <a:pt x="952" y="0"/>
                </a:lnTo>
                <a:lnTo>
                  <a:pt x="0" y="31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959731" y="5754201"/>
            <a:ext cx="4229" cy="6350"/>
          </a:xfrm>
          <a:custGeom>
            <a:avLst/>
            <a:gdLst/>
            <a:ahLst/>
            <a:cxnLst/>
            <a:rect l="l" t="t" r="r" b="b"/>
            <a:pathLst>
              <a:path w="4229" h="6350">
                <a:moveTo>
                  <a:pt x="0" y="3187"/>
                </a:moveTo>
                <a:lnTo>
                  <a:pt x="0" y="4927"/>
                </a:lnTo>
                <a:lnTo>
                  <a:pt x="952" y="6350"/>
                </a:lnTo>
                <a:lnTo>
                  <a:pt x="2120" y="6350"/>
                </a:lnTo>
                <a:lnTo>
                  <a:pt x="3276" y="6350"/>
                </a:lnTo>
                <a:lnTo>
                  <a:pt x="4229" y="4927"/>
                </a:lnTo>
                <a:lnTo>
                  <a:pt x="4229" y="3187"/>
                </a:lnTo>
                <a:lnTo>
                  <a:pt x="4229" y="1435"/>
                </a:lnTo>
                <a:lnTo>
                  <a:pt x="3276" y="0"/>
                </a:lnTo>
                <a:lnTo>
                  <a:pt x="2120" y="0"/>
                </a:lnTo>
                <a:lnTo>
                  <a:pt x="952" y="0"/>
                </a:lnTo>
                <a:lnTo>
                  <a:pt x="0" y="1435"/>
                </a:lnTo>
                <a:lnTo>
                  <a:pt x="0" y="318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957161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205" y="0"/>
                </a:lnTo>
                <a:lnTo>
                  <a:pt x="4686" y="0"/>
                </a:lnTo>
                <a:lnTo>
                  <a:pt x="0" y="4622"/>
                </a:lnTo>
                <a:lnTo>
                  <a:pt x="0" y="16027"/>
                </a:lnTo>
                <a:lnTo>
                  <a:pt x="4686" y="20637"/>
                </a:lnTo>
                <a:lnTo>
                  <a:pt x="16205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957161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205" y="20637"/>
                </a:lnTo>
                <a:lnTo>
                  <a:pt x="10439" y="20637"/>
                </a:lnTo>
                <a:lnTo>
                  <a:pt x="4686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86" y="0"/>
                </a:lnTo>
                <a:lnTo>
                  <a:pt x="10439" y="0"/>
                </a:lnTo>
                <a:lnTo>
                  <a:pt x="16205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5948932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48" y="0"/>
                </a:lnTo>
                <a:lnTo>
                  <a:pt x="0" y="4622"/>
                </a:lnTo>
                <a:lnTo>
                  <a:pt x="0" y="16027"/>
                </a:lnTo>
                <a:lnTo>
                  <a:pt x="4648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5948932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13" y="20637"/>
                </a:lnTo>
                <a:lnTo>
                  <a:pt x="4648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48" y="0"/>
                </a:lnTo>
                <a:lnTo>
                  <a:pt x="10413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940662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205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205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940662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205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39" y="0"/>
                </a:lnTo>
                <a:lnTo>
                  <a:pt x="16205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932429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92" y="0"/>
                </a:lnTo>
                <a:lnTo>
                  <a:pt x="4648" y="0"/>
                </a:lnTo>
                <a:lnTo>
                  <a:pt x="0" y="4622"/>
                </a:lnTo>
                <a:lnTo>
                  <a:pt x="0" y="16027"/>
                </a:lnTo>
                <a:lnTo>
                  <a:pt x="4648" y="20637"/>
                </a:lnTo>
                <a:lnTo>
                  <a:pt x="16192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932429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92" y="20637"/>
                </a:lnTo>
                <a:lnTo>
                  <a:pt x="10413" y="20637"/>
                </a:lnTo>
                <a:lnTo>
                  <a:pt x="4648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48" y="0"/>
                </a:lnTo>
                <a:lnTo>
                  <a:pt x="10413" y="0"/>
                </a:lnTo>
                <a:lnTo>
                  <a:pt x="16192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924159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192" y="0"/>
                </a:lnTo>
                <a:lnTo>
                  <a:pt x="4686" y="0"/>
                </a:lnTo>
                <a:lnTo>
                  <a:pt x="0" y="4622"/>
                </a:lnTo>
                <a:lnTo>
                  <a:pt x="0" y="16027"/>
                </a:lnTo>
                <a:lnTo>
                  <a:pt x="4686" y="20637"/>
                </a:lnTo>
                <a:lnTo>
                  <a:pt x="16192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924159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192" y="20637"/>
                </a:lnTo>
                <a:lnTo>
                  <a:pt x="10426" y="20637"/>
                </a:lnTo>
                <a:lnTo>
                  <a:pt x="4686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86" y="0"/>
                </a:lnTo>
                <a:lnTo>
                  <a:pt x="10426" y="0"/>
                </a:lnTo>
                <a:lnTo>
                  <a:pt x="16192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915925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915925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39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907675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907675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26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26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899428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899428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39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891172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179" y="0"/>
                </a:lnTo>
                <a:lnTo>
                  <a:pt x="4673" y="0"/>
                </a:lnTo>
                <a:lnTo>
                  <a:pt x="0" y="4622"/>
                </a:lnTo>
                <a:lnTo>
                  <a:pt x="0" y="16027"/>
                </a:lnTo>
                <a:lnTo>
                  <a:pt x="4673" y="20637"/>
                </a:lnTo>
                <a:lnTo>
                  <a:pt x="16179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891172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179" y="20637"/>
                </a:lnTo>
                <a:lnTo>
                  <a:pt x="10426" y="20637"/>
                </a:lnTo>
                <a:lnTo>
                  <a:pt x="4673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73" y="0"/>
                </a:lnTo>
                <a:lnTo>
                  <a:pt x="10426" y="0"/>
                </a:lnTo>
                <a:lnTo>
                  <a:pt x="16179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882909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4622"/>
                </a:lnTo>
                <a:lnTo>
                  <a:pt x="16205" y="0"/>
                </a:lnTo>
                <a:lnTo>
                  <a:pt x="4686" y="0"/>
                </a:lnTo>
                <a:lnTo>
                  <a:pt x="0" y="4622"/>
                </a:lnTo>
                <a:lnTo>
                  <a:pt x="0" y="16027"/>
                </a:lnTo>
                <a:lnTo>
                  <a:pt x="4686" y="20637"/>
                </a:lnTo>
                <a:lnTo>
                  <a:pt x="16205" y="20637"/>
                </a:lnTo>
                <a:lnTo>
                  <a:pt x="20866" y="16027"/>
                </a:lnTo>
                <a:lnTo>
                  <a:pt x="20866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882909" y="5731176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25"/>
                </a:moveTo>
                <a:lnTo>
                  <a:pt x="20866" y="16027"/>
                </a:lnTo>
                <a:lnTo>
                  <a:pt x="16205" y="20637"/>
                </a:lnTo>
                <a:lnTo>
                  <a:pt x="10426" y="20637"/>
                </a:lnTo>
                <a:lnTo>
                  <a:pt x="4686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86" y="0"/>
                </a:lnTo>
                <a:lnTo>
                  <a:pt x="10426" y="0"/>
                </a:lnTo>
                <a:lnTo>
                  <a:pt x="16205" y="0"/>
                </a:lnTo>
                <a:lnTo>
                  <a:pt x="20866" y="4622"/>
                </a:lnTo>
                <a:lnTo>
                  <a:pt x="20866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874688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4622"/>
                </a:lnTo>
                <a:lnTo>
                  <a:pt x="16179" y="0"/>
                </a:lnTo>
                <a:lnTo>
                  <a:pt x="4660" y="0"/>
                </a:lnTo>
                <a:lnTo>
                  <a:pt x="0" y="4622"/>
                </a:lnTo>
                <a:lnTo>
                  <a:pt x="0" y="16027"/>
                </a:lnTo>
                <a:lnTo>
                  <a:pt x="4660" y="20637"/>
                </a:lnTo>
                <a:lnTo>
                  <a:pt x="16179" y="20637"/>
                </a:lnTo>
                <a:lnTo>
                  <a:pt x="20853" y="16027"/>
                </a:lnTo>
                <a:lnTo>
                  <a:pt x="20853" y="103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874688" y="5731176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25"/>
                </a:moveTo>
                <a:lnTo>
                  <a:pt x="20853" y="16027"/>
                </a:lnTo>
                <a:lnTo>
                  <a:pt x="16179" y="20637"/>
                </a:lnTo>
                <a:lnTo>
                  <a:pt x="10401" y="20637"/>
                </a:lnTo>
                <a:lnTo>
                  <a:pt x="4660" y="20637"/>
                </a:lnTo>
                <a:lnTo>
                  <a:pt x="0" y="16027"/>
                </a:lnTo>
                <a:lnTo>
                  <a:pt x="0" y="10325"/>
                </a:lnTo>
                <a:lnTo>
                  <a:pt x="0" y="4622"/>
                </a:lnTo>
                <a:lnTo>
                  <a:pt x="4660" y="0"/>
                </a:lnTo>
                <a:lnTo>
                  <a:pt x="10401" y="0"/>
                </a:lnTo>
                <a:lnTo>
                  <a:pt x="16179" y="0"/>
                </a:lnTo>
                <a:lnTo>
                  <a:pt x="20853" y="4622"/>
                </a:lnTo>
                <a:lnTo>
                  <a:pt x="20853" y="1032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812834" y="5721859"/>
            <a:ext cx="78612" cy="39243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812831" y="5721853"/>
            <a:ext cx="78613" cy="39255"/>
          </a:xfrm>
          <a:custGeom>
            <a:avLst/>
            <a:gdLst/>
            <a:ahLst/>
            <a:cxnLst/>
            <a:rect l="l" t="t" r="r" b="b"/>
            <a:pathLst>
              <a:path w="78612" h="39255">
                <a:moveTo>
                  <a:pt x="66014" y="0"/>
                </a:moveTo>
                <a:lnTo>
                  <a:pt x="12585" y="0"/>
                </a:lnTo>
                <a:lnTo>
                  <a:pt x="5638" y="0"/>
                </a:lnTo>
                <a:lnTo>
                  <a:pt x="0" y="8801"/>
                </a:lnTo>
                <a:lnTo>
                  <a:pt x="0" y="19634"/>
                </a:lnTo>
                <a:lnTo>
                  <a:pt x="0" y="30467"/>
                </a:lnTo>
                <a:lnTo>
                  <a:pt x="5638" y="39255"/>
                </a:lnTo>
                <a:lnTo>
                  <a:pt x="12585" y="39255"/>
                </a:lnTo>
                <a:lnTo>
                  <a:pt x="66014" y="39255"/>
                </a:lnTo>
                <a:lnTo>
                  <a:pt x="72961" y="39255"/>
                </a:lnTo>
                <a:lnTo>
                  <a:pt x="78612" y="30467"/>
                </a:lnTo>
                <a:lnTo>
                  <a:pt x="78612" y="19634"/>
                </a:lnTo>
                <a:lnTo>
                  <a:pt x="78612" y="8801"/>
                </a:lnTo>
                <a:lnTo>
                  <a:pt x="72961" y="0"/>
                </a:lnTo>
                <a:lnTo>
                  <a:pt x="6601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537753" y="5724156"/>
            <a:ext cx="290715" cy="3465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537767" y="5724154"/>
            <a:ext cx="290690" cy="34658"/>
          </a:xfrm>
          <a:custGeom>
            <a:avLst/>
            <a:gdLst/>
            <a:ahLst/>
            <a:cxnLst/>
            <a:rect l="l" t="t" r="r" b="b"/>
            <a:pathLst>
              <a:path w="290690" h="34658">
                <a:moveTo>
                  <a:pt x="281139" y="0"/>
                </a:moveTo>
                <a:lnTo>
                  <a:pt x="9550" y="0"/>
                </a:lnTo>
                <a:lnTo>
                  <a:pt x="4267" y="0"/>
                </a:lnTo>
                <a:lnTo>
                  <a:pt x="0" y="7747"/>
                </a:lnTo>
                <a:lnTo>
                  <a:pt x="0" y="17335"/>
                </a:lnTo>
                <a:lnTo>
                  <a:pt x="0" y="26911"/>
                </a:lnTo>
                <a:lnTo>
                  <a:pt x="4267" y="34658"/>
                </a:lnTo>
                <a:lnTo>
                  <a:pt x="9550" y="34658"/>
                </a:lnTo>
                <a:lnTo>
                  <a:pt x="281139" y="34658"/>
                </a:lnTo>
                <a:lnTo>
                  <a:pt x="286410" y="34658"/>
                </a:lnTo>
                <a:lnTo>
                  <a:pt x="290690" y="26911"/>
                </a:lnTo>
                <a:lnTo>
                  <a:pt x="290690" y="17335"/>
                </a:lnTo>
                <a:lnTo>
                  <a:pt x="290690" y="7747"/>
                </a:lnTo>
                <a:lnTo>
                  <a:pt x="286410" y="0"/>
                </a:lnTo>
                <a:lnTo>
                  <a:pt x="281139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814776" y="5686332"/>
            <a:ext cx="20878" cy="35877"/>
          </a:xfrm>
          <a:custGeom>
            <a:avLst/>
            <a:gdLst/>
            <a:ahLst/>
            <a:cxnLst/>
            <a:rect l="l" t="t" r="r" b="b"/>
            <a:pathLst>
              <a:path w="20878" h="35877">
                <a:moveTo>
                  <a:pt x="20878" y="35712"/>
                </a:moveTo>
                <a:lnTo>
                  <a:pt x="0" y="0"/>
                </a:lnTo>
                <a:lnTo>
                  <a:pt x="7975" y="35877"/>
                </a:lnTo>
                <a:lnTo>
                  <a:pt x="20878" y="357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814776" y="5686332"/>
            <a:ext cx="20878" cy="35877"/>
          </a:xfrm>
          <a:custGeom>
            <a:avLst/>
            <a:gdLst/>
            <a:ahLst/>
            <a:cxnLst/>
            <a:rect l="l" t="t" r="r" b="b"/>
            <a:pathLst>
              <a:path w="20878" h="35877">
                <a:moveTo>
                  <a:pt x="20878" y="35712"/>
                </a:moveTo>
                <a:lnTo>
                  <a:pt x="0" y="0"/>
                </a:lnTo>
                <a:lnTo>
                  <a:pt x="7975" y="35877"/>
                </a:lnTo>
                <a:lnTo>
                  <a:pt x="20878" y="357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814766" y="5683676"/>
            <a:ext cx="38950" cy="38366"/>
          </a:xfrm>
          <a:custGeom>
            <a:avLst/>
            <a:gdLst/>
            <a:ahLst/>
            <a:cxnLst/>
            <a:rect l="l" t="t" r="r" b="b"/>
            <a:pathLst>
              <a:path w="38950" h="38366">
                <a:moveTo>
                  <a:pt x="38950" y="38176"/>
                </a:moveTo>
                <a:lnTo>
                  <a:pt x="13868" y="0"/>
                </a:lnTo>
                <a:lnTo>
                  <a:pt x="101" y="165"/>
                </a:lnTo>
                <a:lnTo>
                  <a:pt x="0" y="2666"/>
                </a:lnTo>
                <a:lnTo>
                  <a:pt x="20891" y="38366"/>
                </a:lnTo>
                <a:lnTo>
                  <a:pt x="38950" y="381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5814766" y="5683676"/>
            <a:ext cx="38950" cy="38366"/>
          </a:xfrm>
          <a:custGeom>
            <a:avLst/>
            <a:gdLst/>
            <a:ahLst/>
            <a:cxnLst/>
            <a:rect l="l" t="t" r="r" b="b"/>
            <a:pathLst>
              <a:path w="38950" h="38366">
                <a:moveTo>
                  <a:pt x="38950" y="38176"/>
                </a:moveTo>
                <a:lnTo>
                  <a:pt x="13868" y="0"/>
                </a:lnTo>
                <a:lnTo>
                  <a:pt x="101" y="165"/>
                </a:lnTo>
                <a:lnTo>
                  <a:pt x="0" y="2666"/>
                </a:lnTo>
                <a:lnTo>
                  <a:pt x="20891" y="38366"/>
                </a:lnTo>
                <a:lnTo>
                  <a:pt x="38950" y="38176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5846326" y="5747980"/>
            <a:ext cx="40703" cy="57251"/>
          </a:xfrm>
          <a:custGeom>
            <a:avLst/>
            <a:gdLst/>
            <a:ahLst/>
            <a:cxnLst/>
            <a:rect l="l" t="t" r="r" b="b"/>
            <a:pathLst>
              <a:path w="40703" h="57251">
                <a:moveTo>
                  <a:pt x="0" y="241"/>
                </a:moveTo>
                <a:lnTo>
                  <a:pt x="26276" y="57251"/>
                </a:lnTo>
                <a:lnTo>
                  <a:pt x="40703" y="57099"/>
                </a:lnTo>
                <a:lnTo>
                  <a:pt x="23190" y="0"/>
                </a:lnTo>
                <a:lnTo>
                  <a:pt x="0" y="2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5846326" y="5747980"/>
            <a:ext cx="40703" cy="57251"/>
          </a:xfrm>
          <a:custGeom>
            <a:avLst/>
            <a:gdLst/>
            <a:ahLst/>
            <a:cxnLst/>
            <a:rect l="l" t="t" r="r" b="b"/>
            <a:pathLst>
              <a:path w="40703" h="57251">
                <a:moveTo>
                  <a:pt x="0" y="241"/>
                </a:moveTo>
                <a:lnTo>
                  <a:pt x="23190" y="0"/>
                </a:lnTo>
                <a:lnTo>
                  <a:pt x="40703" y="57099"/>
                </a:lnTo>
                <a:lnTo>
                  <a:pt x="26276" y="57251"/>
                </a:lnTo>
                <a:lnTo>
                  <a:pt x="0" y="24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5837473" y="5748221"/>
            <a:ext cx="35128" cy="57061"/>
          </a:xfrm>
          <a:custGeom>
            <a:avLst/>
            <a:gdLst/>
            <a:ahLst/>
            <a:cxnLst/>
            <a:rect l="l" t="t" r="r" b="b"/>
            <a:pathLst>
              <a:path w="35128" h="57061">
                <a:moveTo>
                  <a:pt x="31038" y="57061"/>
                </a:moveTo>
                <a:lnTo>
                  <a:pt x="35128" y="57010"/>
                </a:lnTo>
                <a:lnTo>
                  <a:pt x="8851" y="0"/>
                </a:lnTo>
                <a:lnTo>
                  <a:pt x="6680" y="6362"/>
                </a:lnTo>
                <a:lnTo>
                  <a:pt x="1854" y="10172"/>
                </a:lnTo>
                <a:lnTo>
                  <a:pt x="0" y="11417"/>
                </a:lnTo>
                <a:lnTo>
                  <a:pt x="31038" y="5706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5837473" y="5748221"/>
            <a:ext cx="35128" cy="57061"/>
          </a:xfrm>
          <a:custGeom>
            <a:avLst/>
            <a:gdLst/>
            <a:ahLst/>
            <a:cxnLst/>
            <a:rect l="l" t="t" r="r" b="b"/>
            <a:pathLst>
              <a:path w="35128" h="57061">
                <a:moveTo>
                  <a:pt x="8851" y="0"/>
                </a:moveTo>
                <a:lnTo>
                  <a:pt x="6680" y="6362"/>
                </a:lnTo>
                <a:lnTo>
                  <a:pt x="4267" y="8267"/>
                </a:lnTo>
                <a:lnTo>
                  <a:pt x="1854" y="10172"/>
                </a:lnTo>
                <a:lnTo>
                  <a:pt x="0" y="11417"/>
                </a:lnTo>
                <a:lnTo>
                  <a:pt x="31038" y="57061"/>
                </a:lnTo>
                <a:lnTo>
                  <a:pt x="35128" y="57010"/>
                </a:lnTo>
                <a:lnTo>
                  <a:pt x="8851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5529605" y="5025128"/>
            <a:ext cx="21539" cy="71818"/>
          </a:xfrm>
          <a:custGeom>
            <a:avLst/>
            <a:gdLst/>
            <a:ahLst/>
            <a:cxnLst/>
            <a:rect l="l" t="t" r="r" b="b"/>
            <a:pathLst>
              <a:path w="21539" h="71818">
                <a:moveTo>
                  <a:pt x="21539" y="71818"/>
                </a:moveTo>
                <a:lnTo>
                  <a:pt x="21539" y="10947"/>
                </a:lnTo>
                <a:lnTo>
                  <a:pt x="0" y="0"/>
                </a:lnTo>
                <a:lnTo>
                  <a:pt x="0" y="69849"/>
                </a:lnTo>
                <a:lnTo>
                  <a:pt x="21539" y="7181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5529605" y="5025128"/>
            <a:ext cx="21539" cy="71818"/>
          </a:xfrm>
          <a:custGeom>
            <a:avLst/>
            <a:gdLst/>
            <a:ahLst/>
            <a:cxnLst/>
            <a:rect l="l" t="t" r="r" b="b"/>
            <a:pathLst>
              <a:path w="21539" h="71818">
                <a:moveTo>
                  <a:pt x="21539" y="71818"/>
                </a:moveTo>
                <a:lnTo>
                  <a:pt x="0" y="69849"/>
                </a:lnTo>
                <a:lnTo>
                  <a:pt x="0" y="0"/>
                </a:lnTo>
                <a:lnTo>
                  <a:pt x="21539" y="10947"/>
                </a:lnTo>
                <a:lnTo>
                  <a:pt x="21539" y="7181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526265" y="5025314"/>
            <a:ext cx="0" cy="69837"/>
          </a:xfrm>
          <a:custGeom>
            <a:avLst/>
            <a:gdLst/>
            <a:ahLst/>
            <a:cxnLst/>
            <a:rect l="l" t="t" r="r" b="b"/>
            <a:pathLst>
              <a:path h="69837">
                <a:moveTo>
                  <a:pt x="0" y="0"/>
                </a:moveTo>
                <a:lnTo>
                  <a:pt x="0" y="69837"/>
                </a:lnTo>
              </a:path>
            </a:pathLst>
          </a:custGeom>
          <a:ln w="748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526263" y="5021684"/>
            <a:ext cx="0" cy="77088"/>
          </a:xfrm>
          <a:custGeom>
            <a:avLst/>
            <a:gdLst/>
            <a:ahLst/>
            <a:cxnLst/>
            <a:rect l="l" t="t" r="r" b="b"/>
            <a:pathLst>
              <a:path h="77088">
                <a:moveTo>
                  <a:pt x="0" y="0"/>
                </a:moveTo>
                <a:lnTo>
                  <a:pt x="0" y="77088"/>
                </a:lnTo>
              </a:path>
            </a:pathLst>
          </a:custGeom>
          <a:ln w="147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5536782" y="5037736"/>
            <a:ext cx="2235" cy="6362"/>
          </a:xfrm>
          <a:custGeom>
            <a:avLst/>
            <a:gdLst/>
            <a:ahLst/>
            <a:cxnLst/>
            <a:rect l="l" t="t" r="r" b="b"/>
            <a:pathLst>
              <a:path w="2235" h="6362">
                <a:moveTo>
                  <a:pt x="2235" y="3187"/>
                </a:moveTo>
                <a:lnTo>
                  <a:pt x="495" y="0"/>
                </a:lnTo>
                <a:lnTo>
                  <a:pt x="0" y="3187"/>
                </a:lnTo>
                <a:lnTo>
                  <a:pt x="1739" y="6362"/>
                </a:lnTo>
                <a:lnTo>
                  <a:pt x="2235" y="31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5536782" y="5037736"/>
            <a:ext cx="2235" cy="6362"/>
          </a:xfrm>
          <a:custGeom>
            <a:avLst/>
            <a:gdLst/>
            <a:ahLst/>
            <a:cxnLst/>
            <a:rect l="l" t="t" r="r" b="b"/>
            <a:pathLst>
              <a:path w="2235" h="6362">
                <a:moveTo>
                  <a:pt x="2235" y="3187"/>
                </a:moveTo>
                <a:lnTo>
                  <a:pt x="2235" y="4940"/>
                </a:lnTo>
                <a:lnTo>
                  <a:pt x="1739" y="6362"/>
                </a:lnTo>
                <a:lnTo>
                  <a:pt x="1130" y="6362"/>
                </a:lnTo>
                <a:lnTo>
                  <a:pt x="495" y="6362"/>
                </a:lnTo>
                <a:lnTo>
                  <a:pt x="0" y="4940"/>
                </a:lnTo>
                <a:lnTo>
                  <a:pt x="0" y="3187"/>
                </a:lnTo>
                <a:lnTo>
                  <a:pt x="0" y="1435"/>
                </a:lnTo>
                <a:lnTo>
                  <a:pt x="495" y="0"/>
                </a:lnTo>
                <a:lnTo>
                  <a:pt x="1130" y="0"/>
                </a:lnTo>
                <a:lnTo>
                  <a:pt x="1739" y="0"/>
                </a:lnTo>
                <a:lnTo>
                  <a:pt x="2235" y="1435"/>
                </a:lnTo>
                <a:lnTo>
                  <a:pt x="2235" y="318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5546239" y="5038247"/>
            <a:ext cx="1485" cy="4216"/>
          </a:xfrm>
          <a:custGeom>
            <a:avLst/>
            <a:gdLst/>
            <a:ahLst/>
            <a:cxnLst/>
            <a:rect l="l" t="t" r="r" b="b"/>
            <a:pathLst>
              <a:path w="1485" h="4216">
                <a:moveTo>
                  <a:pt x="1485" y="2108"/>
                </a:moveTo>
                <a:lnTo>
                  <a:pt x="1485" y="3263"/>
                </a:lnTo>
                <a:lnTo>
                  <a:pt x="1155" y="4216"/>
                </a:lnTo>
                <a:lnTo>
                  <a:pt x="330" y="4216"/>
                </a:lnTo>
                <a:lnTo>
                  <a:pt x="0" y="3263"/>
                </a:lnTo>
                <a:lnTo>
                  <a:pt x="0" y="939"/>
                </a:lnTo>
                <a:lnTo>
                  <a:pt x="330" y="0"/>
                </a:lnTo>
                <a:lnTo>
                  <a:pt x="1155" y="0"/>
                </a:lnTo>
                <a:lnTo>
                  <a:pt x="1485" y="939"/>
                </a:lnTo>
                <a:lnTo>
                  <a:pt x="1485" y="21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5546239" y="5038247"/>
            <a:ext cx="1485" cy="4216"/>
          </a:xfrm>
          <a:custGeom>
            <a:avLst/>
            <a:gdLst/>
            <a:ahLst/>
            <a:cxnLst/>
            <a:rect l="l" t="t" r="r" b="b"/>
            <a:pathLst>
              <a:path w="1485" h="4216">
                <a:moveTo>
                  <a:pt x="1485" y="2108"/>
                </a:moveTo>
                <a:lnTo>
                  <a:pt x="1485" y="3263"/>
                </a:lnTo>
                <a:lnTo>
                  <a:pt x="1155" y="4216"/>
                </a:lnTo>
                <a:lnTo>
                  <a:pt x="749" y="4216"/>
                </a:lnTo>
                <a:lnTo>
                  <a:pt x="330" y="4216"/>
                </a:lnTo>
                <a:lnTo>
                  <a:pt x="0" y="3263"/>
                </a:lnTo>
                <a:lnTo>
                  <a:pt x="0" y="2108"/>
                </a:lnTo>
                <a:lnTo>
                  <a:pt x="0" y="939"/>
                </a:lnTo>
                <a:lnTo>
                  <a:pt x="330" y="0"/>
                </a:lnTo>
                <a:lnTo>
                  <a:pt x="749" y="0"/>
                </a:lnTo>
                <a:lnTo>
                  <a:pt x="1155" y="0"/>
                </a:lnTo>
                <a:lnTo>
                  <a:pt x="1485" y="939"/>
                </a:lnTo>
                <a:lnTo>
                  <a:pt x="1485" y="210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5537461" y="5082999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75"/>
                </a:moveTo>
                <a:lnTo>
                  <a:pt x="495" y="0"/>
                </a:lnTo>
                <a:lnTo>
                  <a:pt x="0" y="3175"/>
                </a:lnTo>
                <a:lnTo>
                  <a:pt x="1739" y="6350"/>
                </a:lnTo>
                <a:lnTo>
                  <a:pt x="2235" y="3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5537461" y="5082999"/>
            <a:ext cx="2235" cy="6350"/>
          </a:xfrm>
          <a:custGeom>
            <a:avLst/>
            <a:gdLst/>
            <a:ahLst/>
            <a:cxnLst/>
            <a:rect l="l" t="t" r="r" b="b"/>
            <a:pathLst>
              <a:path w="2235" h="6350">
                <a:moveTo>
                  <a:pt x="2235" y="3175"/>
                </a:moveTo>
                <a:lnTo>
                  <a:pt x="2235" y="4927"/>
                </a:lnTo>
                <a:lnTo>
                  <a:pt x="1739" y="6350"/>
                </a:lnTo>
                <a:lnTo>
                  <a:pt x="1130" y="6350"/>
                </a:lnTo>
                <a:lnTo>
                  <a:pt x="495" y="6350"/>
                </a:lnTo>
                <a:lnTo>
                  <a:pt x="0" y="4927"/>
                </a:lnTo>
                <a:lnTo>
                  <a:pt x="0" y="3175"/>
                </a:lnTo>
                <a:lnTo>
                  <a:pt x="0" y="1409"/>
                </a:lnTo>
                <a:lnTo>
                  <a:pt x="495" y="0"/>
                </a:lnTo>
                <a:lnTo>
                  <a:pt x="1130" y="0"/>
                </a:lnTo>
                <a:lnTo>
                  <a:pt x="1739" y="0"/>
                </a:lnTo>
                <a:lnTo>
                  <a:pt x="2235" y="1409"/>
                </a:lnTo>
                <a:lnTo>
                  <a:pt x="2235" y="317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5950917" y="5025235"/>
            <a:ext cx="40525" cy="73660"/>
          </a:xfrm>
          <a:custGeom>
            <a:avLst/>
            <a:gdLst/>
            <a:ahLst/>
            <a:cxnLst/>
            <a:rect l="l" t="t" r="r" b="b"/>
            <a:pathLst>
              <a:path w="40525" h="73660">
                <a:moveTo>
                  <a:pt x="0" y="73660"/>
                </a:moveTo>
                <a:lnTo>
                  <a:pt x="40525" y="64058"/>
                </a:lnTo>
                <a:lnTo>
                  <a:pt x="40525" y="0"/>
                </a:lnTo>
                <a:lnTo>
                  <a:pt x="0" y="13550"/>
                </a:lnTo>
                <a:lnTo>
                  <a:pt x="0" y="7366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5950917" y="5025235"/>
            <a:ext cx="40525" cy="73660"/>
          </a:xfrm>
          <a:custGeom>
            <a:avLst/>
            <a:gdLst/>
            <a:ahLst/>
            <a:cxnLst/>
            <a:rect l="l" t="t" r="r" b="b"/>
            <a:pathLst>
              <a:path w="40525" h="73660">
                <a:moveTo>
                  <a:pt x="0" y="73660"/>
                </a:moveTo>
                <a:lnTo>
                  <a:pt x="40525" y="64058"/>
                </a:lnTo>
                <a:lnTo>
                  <a:pt x="40525" y="0"/>
                </a:lnTo>
                <a:lnTo>
                  <a:pt x="0" y="13550"/>
                </a:lnTo>
                <a:lnTo>
                  <a:pt x="0" y="7366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5995943" y="5025466"/>
            <a:ext cx="0" cy="64046"/>
          </a:xfrm>
          <a:custGeom>
            <a:avLst/>
            <a:gdLst/>
            <a:ahLst/>
            <a:cxnLst/>
            <a:rect l="l" t="t" r="r" b="b"/>
            <a:pathLst>
              <a:path h="64046">
                <a:moveTo>
                  <a:pt x="0" y="0"/>
                </a:moveTo>
                <a:lnTo>
                  <a:pt x="0" y="64046"/>
                </a:lnTo>
              </a:path>
            </a:pathLst>
          </a:custGeom>
          <a:ln w="10286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5995947" y="5021836"/>
            <a:ext cx="0" cy="71297"/>
          </a:xfrm>
          <a:custGeom>
            <a:avLst/>
            <a:gdLst/>
            <a:ahLst/>
            <a:cxnLst/>
            <a:rect l="l" t="t" r="r" b="b"/>
            <a:pathLst>
              <a:path h="71297">
                <a:moveTo>
                  <a:pt x="0" y="0"/>
                </a:moveTo>
                <a:lnTo>
                  <a:pt x="0" y="71297"/>
                </a:lnTo>
              </a:path>
            </a:pathLst>
          </a:custGeom>
          <a:ln w="175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5977509" y="5039315"/>
            <a:ext cx="5092" cy="7645"/>
          </a:xfrm>
          <a:custGeom>
            <a:avLst/>
            <a:gdLst/>
            <a:ahLst/>
            <a:cxnLst/>
            <a:rect l="l" t="t" r="r" b="b"/>
            <a:pathLst>
              <a:path w="5092" h="7645">
                <a:moveTo>
                  <a:pt x="0" y="3822"/>
                </a:moveTo>
                <a:lnTo>
                  <a:pt x="1143" y="7645"/>
                </a:lnTo>
                <a:lnTo>
                  <a:pt x="3962" y="7645"/>
                </a:lnTo>
                <a:lnTo>
                  <a:pt x="5092" y="3822"/>
                </a:lnTo>
                <a:lnTo>
                  <a:pt x="3962" y="0"/>
                </a:lnTo>
                <a:lnTo>
                  <a:pt x="1143" y="0"/>
                </a:lnTo>
                <a:lnTo>
                  <a:pt x="0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5977509" y="5039315"/>
            <a:ext cx="5092" cy="7645"/>
          </a:xfrm>
          <a:custGeom>
            <a:avLst/>
            <a:gdLst/>
            <a:ahLst/>
            <a:cxnLst/>
            <a:rect l="l" t="t" r="r" b="b"/>
            <a:pathLst>
              <a:path w="5092" h="7645">
                <a:moveTo>
                  <a:pt x="0" y="3822"/>
                </a:moveTo>
                <a:lnTo>
                  <a:pt x="0" y="5943"/>
                </a:lnTo>
                <a:lnTo>
                  <a:pt x="1143" y="7645"/>
                </a:lnTo>
                <a:lnTo>
                  <a:pt x="2565" y="7645"/>
                </a:lnTo>
                <a:lnTo>
                  <a:pt x="3962" y="7645"/>
                </a:lnTo>
                <a:lnTo>
                  <a:pt x="5092" y="5943"/>
                </a:lnTo>
                <a:lnTo>
                  <a:pt x="5092" y="3822"/>
                </a:lnTo>
                <a:lnTo>
                  <a:pt x="5092" y="1714"/>
                </a:lnTo>
                <a:lnTo>
                  <a:pt x="3962" y="0"/>
                </a:lnTo>
                <a:lnTo>
                  <a:pt x="2565" y="0"/>
                </a:lnTo>
                <a:lnTo>
                  <a:pt x="1143" y="0"/>
                </a:lnTo>
                <a:lnTo>
                  <a:pt x="0" y="1714"/>
                </a:lnTo>
                <a:lnTo>
                  <a:pt x="0" y="382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5959598" y="5046812"/>
            <a:ext cx="3721" cy="5575"/>
          </a:xfrm>
          <a:custGeom>
            <a:avLst/>
            <a:gdLst/>
            <a:ahLst/>
            <a:cxnLst/>
            <a:rect l="l" t="t" r="r" b="b"/>
            <a:pathLst>
              <a:path w="3721" h="5575">
                <a:moveTo>
                  <a:pt x="0" y="2793"/>
                </a:moveTo>
                <a:lnTo>
                  <a:pt x="825" y="5575"/>
                </a:lnTo>
                <a:lnTo>
                  <a:pt x="3721" y="4330"/>
                </a:lnTo>
                <a:lnTo>
                  <a:pt x="3721" y="1244"/>
                </a:lnTo>
                <a:lnTo>
                  <a:pt x="825" y="0"/>
                </a:lnTo>
                <a:lnTo>
                  <a:pt x="0" y="27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5959598" y="5046812"/>
            <a:ext cx="3721" cy="5575"/>
          </a:xfrm>
          <a:custGeom>
            <a:avLst/>
            <a:gdLst/>
            <a:ahLst/>
            <a:cxnLst/>
            <a:rect l="l" t="t" r="r" b="b"/>
            <a:pathLst>
              <a:path w="3721" h="5575">
                <a:moveTo>
                  <a:pt x="0" y="2793"/>
                </a:moveTo>
                <a:lnTo>
                  <a:pt x="0" y="4330"/>
                </a:lnTo>
                <a:lnTo>
                  <a:pt x="825" y="5575"/>
                </a:lnTo>
                <a:lnTo>
                  <a:pt x="1854" y="5575"/>
                </a:lnTo>
                <a:lnTo>
                  <a:pt x="2882" y="5575"/>
                </a:lnTo>
                <a:lnTo>
                  <a:pt x="3721" y="4330"/>
                </a:lnTo>
                <a:lnTo>
                  <a:pt x="3721" y="2793"/>
                </a:lnTo>
                <a:lnTo>
                  <a:pt x="3721" y="1244"/>
                </a:lnTo>
                <a:lnTo>
                  <a:pt x="2882" y="0"/>
                </a:lnTo>
                <a:lnTo>
                  <a:pt x="1854" y="0"/>
                </a:lnTo>
                <a:lnTo>
                  <a:pt x="825" y="0"/>
                </a:lnTo>
                <a:lnTo>
                  <a:pt x="0" y="1244"/>
                </a:lnTo>
                <a:lnTo>
                  <a:pt x="0" y="2793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5979109" y="5074475"/>
            <a:ext cx="4216" cy="6350"/>
          </a:xfrm>
          <a:custGeom>
            <a:avLst/>
            <a:gdLst/>
            <a:ahLst/>
            <a:cxnLst/>
            <a:rect l="l" t="t" r="r" b="b"/>
            <a:pathLst>
              <a:path w="4216" h="6350">
                <a:moveTo>
                  <a:pt x="0" y="3175"/>
                </a:moveTo>
                <a:lnTo>
                  <a:pt x="939" y="6350"/>
                </a:lnTo>
                <a:lnTo>
                  <a:pt x="4216" y="4927"/>
                </a:lnTo>
                <a:lnTo>
                  <a:pt x="4216" y="1409"/>
                </a:lnTo>
                <a:lnTo>
                  <a:pt x="939" y="0"/>
                </a:lnTo>
                <a:lnTo>
                  <a:pt x="0" y="3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5979109" y="5074475"/>
            <a:ext cx="4216" cy="6350"/>
          </a:xfrm>
          <a:custGeom>
            <a:avLst/>
            <a:gdLst/>
            <a:ahLst/>
            <a:cxnLst/>
            <a:rect l="l" t="t" r="r" b="b"/>
            <a:pathLst>
              <a:path w="4216" h="6350">
                <a:moveTo>
                  <a:pt x="0" y="3175"/>
                </a:moveTo>
                <a:lnTo>
                  <a:pt x="0" y="4927"/>
                </a:lnTo>
                <a:lnTo>
                  <a:pt x="939" y="6350"/>
                </a:lnTo>
                <a:lnTo>
                  <a:pt x="2108" y="6350"/>
                </a:lnTo>
                <a:lnTo>
                  <a:pt x="3263" y="6350"/>
                </a:lnTo>
                <a:lnTo>
                  <a:pt x="4216" y="4927"/>
                </a:lnTo>
                <a:lnTo>
                  <a:pt x="4216" y="3175"/>
                </a:lnTo>
                <a:lnTo>
                  <a:pt x="4216" y="1409"/>
                </a:lnTo>
                <a:lnTo>
                  <a:pt x="3263" y="0"/>
                </a:lnTo>
                <a:lnTo>
                  <a:pt x="2108" y="0"/>
                </a:lnTo>
                <a:lnTo>
                  <a:pt x="939" y="0"/>
                </a:lnTo>
                <a:lnTo>
                  <a:pt x="0" y="1409"/>
                </a:lnTo>
                <a:lnTo>
                  <a:pt x="0" y="317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5960497" y="5078304"/>
            <a:ext cx="4229" cy="6350"/>
          </a:xfrm>
          <a:custGeom>
            <a:avLst/>
            <a:gdLst/>
            <a:ahLst/>
            <a:cxnLst/>
            <a:rect l="l" t="t" r="r" b="b"/>
            <a:pathLst>
              <a:path w="4229" h="6350">
                <a:moveTo>
                  <a:pt x="0" y="3162"/>
                </a:moveTo>
                <a:lnTo>
                  <a:pt x="952" y="6349"/>
                </a:lnTo>
                <a:lnTo>
                  <a:pt x="4229" y="4914"/>
                </a:lnTo>
                <a:lnTo>
                  <a:pt x="4229" y="1409"/>
                </a:lnTo>
                <a:lnTo>
                  <a:pt x="952" y="0"/>
                </a:lnTo>
                <a:lnTo>
                  <a:pt x="0" y="3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5960497" y="5078304"/>
            <a:ext cx="4229" cy="6350"/>
          </a:xfrm>
          <a:custGeom>
            <a:avLst/>
            <a:gdLst/>
            <a:ahLst/>
            <a:cxnLst/>
            <a:rect l="l" t="t" r="r" b="b"/>
            <a:pathLst>
              <a:path w="4229" h="6350">
                <a:moveTo>
                  <a:pt x="0" y="3162"/>
                </a:moveTo>
                <a:lnTo>
                  <a:pt x="0" y="4914"/>
                </a:lnTo>
                <a:lnTo>
                  <a:pt x="952" y="6349"/>
                </a:lnTo>
                <a:lnTo>
                  <a:pt x="2120" y="6349"/>
                </a:lnTo>
                <a:lnTo>
                  <a:pt x="3289" y="6349"/>
                </a:lnTo>
                <a:lnTo>
                  <a:pt x="4229" y="4914"/>
                </a:lnTo>
                <a:lnTo>
                  <a:pt x="4229" y="3162"/>
                </a:lnTo>
                <a:lnTo>
                  <a:pt x="4229" y="1409"/>
                </a:lnTo>
                <a:lnTo>
                  <a:pt x="3289" y="0"/>
                </a:lnTo>
                <a:lnTo>
                  <a:pt x="2120" y="0"/>
                </a:lnTo>
                <a:lnTo>
                  <a:pt x="952" y="0"/>
                </a:lnTo>
                <a:lnTo>
                  <a:pt x="0" y="1409"/>
                </a:lnTo>
                <a:lnTo>
                  <a:pt x="0" y="316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5957161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4610"/>
                </a:lnTo>
                <a:lnTo>
                  <a:pt x="16205" y="0"/>
                </a:lnTo>
                <a:lnTo>
                  <a:pt x="4686" y="0"/>
                </a:lnTo>
                <a:lnTo>
                  <a:pt x="0" y="4610"/>
                </a:lnTo>
                <a:lnTo>
                  <a:pt x="0" y="16014"/>
                </a:lnTo>
                <a:lnTo>
                  <a:pt x="4686" y="20637"/>
                </a:lnTo>
                <a:lnTo>
                  <a:pt x="16205" y="20637"/>
                </a:lnTo>
                <a:lnTo>
                  <a:pt x="20866" y="16014"/>
                </a:lnTo>
                <a:lnTo>
                  <a:pt x="20866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5957161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16014"/>
                </a:lnTo>
                <a:lnTo>
                  <a:pt x="16205" y="20637"/>
                </a:lnTo>
                <a:lnTo>
                  <a:pt x="10439" y="20637"/>
                </a:lnTo>
                <a:lnTo>
                  <a:pt x="4686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86" y="0"/>
                </a:lnTo>
                <a:lnTo>
                  <a:pt x="10439" y="0"/>
                </a:lnTo>
                <a:lnTo>
                  <a:pt x="16205" y="0"/>
                </a:lnTo>
                <a:lnTo>
                  <a:pt x="20866" y="4610"/>
                </a:lnTo>
                <a:lnTo>
                  <a:pt x="20866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5948932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4610"/>
                </a:lnTo>
                <a:lnTo>
                  <a:pt x="16179" y="0"/>
                </a:lnTo>
                <a:lnTo>
                  <a:pt x="4648" y="0"/>
                </a:lnTo>
                <a:lnTo>
                  <a:pt x="0" y="4610"/>
                </a:lnTo>
                <a:lnTo>
                  <a:pt x="0" y="16014"/>
                </a:lnTo>
                <a:lnTo>
                  <a:pt x="4648" y="20637"/>
                </a:lnTo>
                <a:lnTo>
                  <a:pt x="16179" y="20637"/>
                </a:lnTo>
                <a:lnTo>
                  <a:pt x="20853" y="16014"/>
                </a:lnTo>
                <a:lnTo>
                  <a:pt x="20853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5948932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16014"/>
                </a:lnTo>
                <a:lnTo>
                  <a:pt x="16179" y="20637"/>
                </a:lnTo>
                <a:lnTo>
                  <a:pt x="10413" y="20637"/>
                </a:lnTo>
                <a:lnTo>
                  <a:pt x="4648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48" y="0"/>
                </a:lnTo>
                <a:lnTo>
                  <a:pt x="10413" y="0"/>
                </a:lnTo>
                <a:lnTo>
                  <a:pt x="16179" y="0"/>
                </a:lnTo>
                <a:lnTo>
                  <a:pt x="20853" y="4610"/>
                </a:lnTo>
                <a:lnTo>
                  <a:pt x="20853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5940662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4610"/>
                </a:lnTo>
                <a:lnTo>
                  <a:pt x="16205" y="0"/>
                </a:lnTo>
                <a:lnTo>
                  <a:pt x="4673" y="0"/>
                </a:lnTo>
                <a:lnTo>
                  <a:pt x="0" y="4610"/>
                </a:lnTo>
                <a:lnTo>
                  <a:pt x="0" y="16014"/>
                </a:lnTo>
                <a:lnTo>
                  <a:pt x="4673" y="20637"/>
                </a:lnTo>
                <a:lnTo>
                  <a:pt x="16205" y="20637"/>
                </a:lnTo>
                <a:lnTo>
                  <a:pt x="20866" y="16014"/>
                </a:lnTo>
                <a:lnTo>
                  <a:pt x="20866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5940662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16014"/>
                </a:lnTo>
                <a:lnTo>
                  <a:pt x="16205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73" y="0"/>
                </a:lnTo>
                <a:lnTo>
                  <a:pt x="10439" y="0"/>
                </a:lnTo>
                <a:lnTo>
                  <a:pt x="16205" y="0"/>
                </a:lnTo>
                <a:lnTo>
                  <a:pt x="20866" y="4610"/>
                </a:lnTo>
                <a:lnTo>
                  <a:pt x="20866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5932429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4610"/>
                </a:lnTo>
                <a:lnTo>
                  <a:pt x="16192" y="0"/>
                </a:lnTo>
                <a:lnTo>
                  <a:pt x="4648" y="0"/>
                </a:lnTo>
                <a:lnTo>
                  <a:pt x="0" y="4610"/>
                </a:lnTo>
                <a:lnTo>
                  <a:pt x="0" y="16014"/>
                </a:lnTo>
                <a:lnTo>
                  <a:pt x="4648" y="20637"/>
                </a:lnTo>
                <a:lnTo>
                  <a:pt x="16192" y="20637"/>
                </a:lnTo>
                <a:lnTo>
                  <a:pt x="20853" y="16014"/>
                </a:lnTo>
                <a:lnTo>
                  <a:pt x="20853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5932429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16014"/>
                </a:lnTo>
                <a:lnTo>
                  <a:pt x="16192" y="20637"/>
                </a:lnTo>
                <a:lnTo>
                  <a:pt x="10413" y="20637"/>
                </a:lnTo>
                <a:lnTo>
                  <a:pt x="4648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48" y="0"/>
                </a:lnTo>
                <a:lnTo>
                  <a:pt x="10413" y="0"/>
                </a:lnTo>
                <a:lnTo>
                  <a:pt x="16192" y="0"/>
                </a:lnTo>
                <a:lnTo>
                  <a:pt x="20853" y="4610"/>
                </a:lnTo>
                <a:lnTo>
                  <a:pt x="20853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5924159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4610"/>
                </a:lnTo>
                <a:lnTo>
                  <a:pt x="16192" y="0"/>
                </a:lnTo>
                <a:lnTo>
                  <a:pt x="4686" y="0"/>
                </a:lnTo>
                <a:lnTo>
                  <a:pt x="0" y="4610"/>
                </a:lnTo>
                <a:lnTo>
                  <a:pt x="0" y="16014"/>
                </a:lnTo>
                <a:lnTo>
                  <a:pt x="4686" y="20637"/>
                </a:lnTo>
                <a:lnTo>
                  <a:pt x="16192" y="20637"/>
                </a:lnTo>
                <a:lnTo>
                  <a:pt x="20866" y="16014"/>
                </a:lnTo>
                <a:lnTo>
                  <a:pt x="20866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5924159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16014"/>
                </a:lnTo>
                <a:lnTo>
                  <a:pt x="16192" y="20637"/>
                </a:lnTo>
                <a:lnTo>
                  <a:pt x="10426" y="20637"/>
                </a:lnTo>
                <a:lnTo>
                  <a:pt x="4686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86" y="0"/>
                </a:lnTo>
                <a:lnTo>
                  <a:pt x="10426" y="0"/>
                </a:lnTo>
                <a:lnTo>
                  <a:pt x="16192" y="0"/>
                </a:lnTo>
                <a:lnTo>
                  <a:pt x="20866" y="4610"/>
                </a:lnTo>
                <a:lnTo>
                  <a:pt x="20866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5915925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4610"/>
                </a:lnTo>
                <a:lnTo>
                  <a:pt x="16179" y="0"/>
                </a:lnTo>
                <a:lnTo>
                  <a:pt x="4673" y="0"/>
                </a:lnTo>
                <a:lnTo>
                  <a:pt x="0" y="4610"/>
                </a:lnTo>
                <a:lnTo>
                  <a:pt x="0" y="16014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14"/>
                </a:lnTo>
                <a:lnTo>
                  <a:pt x="20853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5915925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16014"/>
                </a:lnTo>
                <a:lnTo>
                  <a:pt x="16179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73" y="0"/>
                </a:lnTo>
                <a:lnTo>
                  <a:pt x="10439" y="0"/>
                </a:lnTo>
                <a:lnTo>
                  <a:pt x="16179" y="0"/>
                </a:lnTo>
                <a:lnTo>
                  <a:pt x="20853" y="4610"/>
                </a:lnTo>
                <a:lnTo>
                  <a:pt x="20853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5907675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4610"/>
                </a:lnTo>
                <a:lnTo>
                  <a:pt x="16179" y="0"/>
                </a:lnTo>
                <a:lnTo>
                  <a:pt x="4673" y="0"/>
                </a:lnTo>
                <a:lnTo>
                  <a:pt x="0" y="4610"/>
                </a:lnTo>
                <a:lnTo>
                  <a:pt x="0" y="16014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14"/>
                </a:lnTo>
                <a:lnTo>
                  <a:pt x="20853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5907675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16014"/>
                </a:lnTo>
                <a:lnTo>
                  <a:pt x="16179" y="20637"/>
                </a:lnTo>
                <a:lnTo>
                  <a:pt x="10426" y="20637"/>
                </a:lnTo>
                <a:lnTo>
                  <a:pt x="4673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73" y="0"/>
                </a:lnTo>
                <a:lnTo>
                  <a:pt x="10426" y="0"/>
                </a:lnTo>
                <a:lnTo>
                  <a:pt x="16179" y="0"/>
                </a:lnTo>
                <a:lnTo>
                  <a:pt x="20853" y="4610"/>
                </a:lnTo>
                <a:lnTo>
                  <a:pt x="20853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5899428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4610"/>
                </a:lnTo>
                <a:lnTo>
                  <a:pt x="16179" y="0"/>
                </a:lnTo>
                <a:lnTo>
                  <a:pt x="4673" y="0"/>
                </a:lnTo>
                <a:lnTo>
                  <a:pt x="0" y="4610"/>
                </a:lnTo>
                <a:lnTo>
                  <a:pt x="0" y="16014"/>
                </a:lnTo>
                <a:lnTo>
                  <a:pt x="4673" y="20637"/>
                </a:lnTo>
                <a:lnTo>
                  <a:pt x="16179" y="20637"/>
                </a:lnTo>
                <a:lnTo>
                  <a:pt x="20853" y="16014"/>
                </a:lnTo>
                <a:lnTo>
                  <a:pt x="20853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5899428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16014"/>
                </a:lnTo>
                <a:lnTo>
                  <a:pt x="16179" y="20637"/>
                </a:lnTo>
                <a:lnTo>
                  <a:pt x="10439" y="20637"/>
                </a:lnTo>
                <a:lnTo>
                  <a:pt x="4673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73" y="0"/>
                </a:lnTo>
                <a:lnTo>
                  <a:pt x="10439" y="0"/>
                </a:lnTo>
                <a:lnTo>
                  <a:pt x="16179" y="0"/>
                </a:lnTo>
                <a:lnTo>
                  <a:pt x="20853" y="4610"/>
                </a:lnTo>
                <a:lnTo>
                  <a:pt x="20853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5891172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4610"/>
                </a:lnTo>
                <a:lnTo>
                  <a:pt x="16179" y="0"/>
                </a:lnTo>
                <a:lnTo>
                  <a:pt x="4673" y="0"/>
                </a:lnTo>
                <a:lnTo>
                  <a:pt x="0" y="4610"/>
                </a:lnTo>
                <a:lnTo>
                  <a:pt x="0" y="16014"/>
                </a:lnTo>
                <a:lnTo>
                  <a:pt x="4673" y="20637"/>
                </a:lnTo>
                <a:lnTo>
                  <a:pt x="16179" y="20637"/>
                </a:lnTo>
                <a:lnTo>
                  <a:pt x="20866" y="16014"/>
                </a:lnTo>
                <a:lnTo>
                  <a:pt x="20866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5891172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16014"/>
                </a:lnTo>
                <a:lnTo>
                  <a:pt x="16179" y="20637"/>
                </a:lnTo>
                <a:lnTo>
                  <a:pt x="10426" y="20637"/>
                </a:lnTo>
                <a:lnTo>
                  <a:pt x="4673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73" y="0"/>
                </a:lnTo>
                <a:lnTo>
                  <a:pt x="10426" y="0"/>
                </a:lnTo>
                <a:lnTo>
                  <a:pt x="16179" y="0"/>
                </a:lnTo>
                <a:lnTo>
                  <a:pt x="20866" y="4610"/>
                </a:lnTo>
                <a:lnTo>
                  <a:pt x="20866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5882909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4610"/>
                </a:lnTo>
                <a:lnTo>
                  <a:pt x="16205" y="0"/>
                </a:lnTo>
                <a:lnTo>
                  <a:pt x="4686" y="0"/>
                </a:lnTo>
                <a:lnTo>
                  <a:pt x="0" y="4610"/>
                </a:lnTo>
                <a:lnTo>
                  <a:pt x="0" y="16014"/>
                </a:lnTo>
                <a:lnTo>
                  <a:pt x="4686" y="20637"/>
                </a:lnTo>
                <a:lnTo>
                  <a:pt x="16205" y="20637"/>
                </a:lnTo>
                <a:lnTo>
                  <a:pt x="20866" y="16014"/>
                </a:lnTo>
                <a:lnTo>
                  <a:pt x="20866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5882909" y="5053832"/>
            <a:ext cx="20866" cy="20637"/>
          </a:xfrm>
          <a:custGeom>
            <a:avLst/>
            <a:gdLst/>
            <a:ahLst/>
            <a:cxnLst/>
            <a:rect l="l" t="t" r="r" b="b"/>
            <a:pathLst>
              <a:path w="20866" h="20637">
                <a:moveTo>
                  <a:pt x="20866" y="10312"/>
                </a:moveTo>
                <a:lnTo>
                  <a:pt x="20866" y="16014"/>
                </a:lnTo>
                <a:lnTo>
                  <a:pt x="16205" y="20637"/>
                </a:lnTo>
                <a:lnTo>
                  <a:pt x="10426" y="20637"/>
                </a:lnTo>
                <a:lnTo>
                  <a:pt x="4686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86" y="0"/>
                </a:lnTo>
                <a:lnTo>
                  <a:pt x="10426" y="0"/>
                </a:lnTo>
                <a:lnTo>
                  <a:pt x="16205" y="0"/>
                </a:lnTo>
                <a:lnTo>
                  <a:pt x="20866" y="4610"/>
                </a:lnTo>
                <a:lnTo>
                  <a:pt x="20866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5874688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4610"/>
                </a:lnTo>
                <a:lnTo>
                  <a:pt x="16179" y="0"/>
                </a:lnTo>
                <a:lnTo>
                  <a:pt x="4660" y="0"/>
                </a:lnTo>
                <a:lnTo>
                  <a:pt x="0" y="4610"/>
                </a:lnTo>
                <a:lnTo>
                  <a:pt x="0" y="16014"/>
                </a:lnTo>
                <a:lnTo>
                  <a:pt x="4660" y="20637"/>
                </a:lnTo>
                <a:lnTo>
                  <a:pt x="16179" y="20637"/>
                </a:lnTo>
                <a:lnTo>
                  <a:pt x="20853" y="16014"/>
                </a:lnTo>
                <a:lnTo>
                  <a:pt x="20853" y="103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5874688" y="5053832"/>
            <a:ext cx="20853" cy="20637"/>
          </a:xfrm>
          <a:custGeom>
            <a:avLst/>
            <a:gdLst/>
            <a:ahLst/>
            <a:cxnLst/>
            <a:rect l="l" t="t" r="r" b="b"/>
            <a:pathLst>
              <a:path w="20853" h="20637">
                <a:moveTo>
                  <a:pt x="20853" y="10312"/>
                </a:moveTo>
                <a:lnTo>
                  <a:pt x="20853" y="16014"/>
                </a:lnTo>
                <a:lnTo>
                  <a:pt x="16179" y="20637"/>
                </a:lnTo>
                <a:lnTo>
                  <a:pt x="10401" y="20637"/>
                </a:lnTo>
                <a:lnTo>
                  <a:pt x="4660" y="20637"/>
                </a:lnTo>
                <a:lnTo>
                  <a:pt x="0" y="16014"/>
                </a:lnTo>
                <a:lnTo>
                  <a:pt x="0" y="10312"/>
                </a:lnTo>
                <a:lnTo>
                  <a:pt x="0" y="4610"/>
                </a:lnTo>
                <a:lnTo>
                  <a:pt x="4660" y="0"/>
                </a:lnTo>
                <a:lnTo>
                  <a:pt x="10401" y="0"/>
                </a:lnTo>
                <a:lnTo>
                  <a:pt x="16179" y="0"/>
                </a:lnTo>
                <a:lnTo>
                  <a:pt x="20853" y="4610"/>
                </a:lnTo>
                <a:lnTo>
                  <a:pt x="20853" y="103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5812834" y="5044504"/>
            <a:ext cx="78612" cy="39255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5812831" y="5044501"/>
            <a:ext cx="78613" cy="39255"/>
          </a:xfrm>
          <a:custGeom>
            <a:avLst/>
            <a:gdLst/>
            <a:ahLst/>
            <a:cxnLst/>
            <a:rect l="l" t="t" r="r" b="b"/>
            <a:pathLst>
              <a:path w="78612" h="39255">
                <a:moveTo>
                  <a:pt x="66014" y="0"/>
                </a:moveTo>
                <a:lnTo>
                  <a:pt x="12585" y="0"/>
                </a:lnTo>
                <a:lnTo>
                  <a:pt x="5638" y="0"/>
                </a:lnTo>
                <a:lnTo>
                  <a:pt x="0" y="8788"/>
                </a:lnTo>
                <a:lnTo>
                  <a:pt x="0" y="19621"/>
                </a:lnTo>
                <a:lnTo>
                  <a:pt x="0" y="30467"/>
                </a:lnTo>
                <a:lnTo>
                  <a:pt x="5638" y="39255"/>
                </a:lnTo>
                <a:lnTo>
                  <a:pt x="12585" y="39255"/>
                </a:lnTo>
                <a:lnTo>
                  <a:pt x="66014" y="39255"/>
                </a:lnTo>
                <a:lnTo>
                  <a:pt x="72961" y="39255"/>
                </a:lnTo>
                <a:lnTo>
                  <a:pt x="78612" y="30467"/>
                </a:lnTo>
                <a:lnTo>
                  <a:pt x="78612" y="19621"/>
                </a:lnTo>
                <a:lnTo>
                  <a:pt x="78612" y="8788"/>
                </a:lnTo>
                <a:lnTo>
                  <a:pt x="72961" y="0"/>
                </a:lnTo>
                <a:lnTo>
                  <a:pt x="6601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5537753" y="5046802"/>
            <a:ext cx="290715" cy="3467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5537767" y="5046804"/>
            <a:ext cx="290690" cy="34658"/>
          </a:xfrm>
          <a:custGeom>
            <a:avLst/>
            <a:gdLst/>
            <a:ahLst/>
            <a:cxnLst/>
            <a:rect l="l" t="t" r="r" b="b"/>
            <a:pathLst>
              <a:path w="290690" h="34658">
                <a:moveTo>
                  <a:pt x="281139" y="0"/>
                </a:moveTo>
                <a:lnTo>
                  <a:pt x="9550" y="0"/>
                </a:lnTo>
                <a:lnTo>
                  <a:pt x="4267" y="0"/>
                </a:lnTo>
                <a:lnTo>
                  <a:pt x="0" y="7747"/>
                </a:lnTo>
                <a:lnTo>
                  <a:pt x="0" y="17322"/>
                </a:lnTo>
                <a:lnTo>
                  <a:pt x="0" y="26911"/>
                </a:lnTo>
                <a:lnTo>
                  <a:pt x="4267" y="34658"/>
                </a:lnTo>
                <a:lnTo>
                  <a:pt x="9550" y="34658"/>
                </a:lnTo>
                <a:lnTo>
                  <a:pt x="281139" y="34658"/>
                </a:lnTo>
                <a:lnTo>
                  <a:pt x="286410" y="34658"/>
                </a:lnTo>
                <a:lnTo>
                  <a:pt x="290690" y="26911"/>
                </a:lnTo>
                <a:lnTo>
                  <a:pt x="290690" y="17322"/>
                </a:lnTo>
                <a:lnTo>
                  <a:pt x="290690" y="7747"/>
                </a:lnTo>
                <a:lnTo>
                  <a:pt x="286410" y="0"/>
                </a:lnTo>
                <a:lnTo>
                  <a:pt x="281139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5811489" y="5083765"/>
            <a:ext cx="33172" cy="23749"/>
          </a:xfrm>
          <a:custGeom>
            <a:avLst/>
            <a:gdLst/>
            <a:ahLst/>
            <a:cxnLst/>
            <a:rect l="l" t="t" r="r" b="b"/>
            <a:pathLst>
              <a:path w="33172" h="23749">
                <a:moveTo>
                  <a:pt x="33172" y="0"/>
                </a:moveTo>
                <a:lnTo>
                  <a:pt x="19507" y="0"/>
                </a:lnTo>
                <a:lnTo>
                  <a:pt x="0" y="23749"/>
                </a:lnTo>
                <a:lnTo>
                  <a:pt x="33172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5811489" y="5083765"/>
            <a:ext cx="33172" cy="23749"/>
          </a:xfrm>
          <a:custGeom>
            <a:avLst/>
            <a:gdLst/>
            <a:ahLst/>
            <a:cxnLst/>
            <a:rect l="l" t="t" r="r" b="b"/>
            <a:pathLst>
              <a:path w="33172" h="23749">
                <a:moveTo>
                  <a:pt x="33172" y="0"/>
                </a:moveTo>
                <a:lnTo>
                  <a:pt x="0" y="23749"/>
                </a:lnTo>
                <a:lnTo>
                  <a:pt x="19507" y="0"/>
                </a:lnTo>
                <a:lnTo>
                  <a:pt x="33172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5811483" y="5083764"/>
            <a:ext cx="52324" cy="26238"/>
          </a:xfrm>
          <a:custGeom>
            <a:avLst/>
            <a:gdLst/>
            <a:ahLst/>
            <a:cxnLst/>
            <a:rect l="l" t="t" r="r" b="b"/>
            <a:pathLst>
              <a:path w="52324" h="26238">
                <a:moveTo>
                  <a:pt x="52324" y="0"/>
                </a:moveTo>
                <a:lnTo>
                  <a:pt x="33172" y="0"/>
                </a:lnTo>
                <a:lnTo>
                  <a:pt x="0" y="23749"/>
                </a:lnTo>
                <a:lnTo>
                  <a:pt x="190" y="26238"/>
                </a:lnTo>
                <a:lnTo>
                  <a:pt x="14795" y="26238"/>
                </a:lnTo>
                <a:lnTo>
                  <a:pt x="52324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5811483" y="5083764"/>
            <a:ext cx="52324" cy="26238"/>
          </a:xfrm>
          <a:custGeom>
            <a:avLst/>
            <a:gdLst/>
            <a:ahLst/>
            <a:cxnLst/>
            <a:rect l="l" t="t" r="r" b="b"/>
            <a:pathLst>
              <a:path w="52324" h="26238">
                <a:moveTo>
                  <a:pt x="52324" y="0"/>
                </a:moveTo>
                <a:lnTo>
                  <a:pt x="14795" y="26238"/>
                </a:lnTo>
                <a:lnTo>
                  <a:pt x="190" y="26238"/>
                </a:lnTo>
                <a:lnTo>
                  <a:pt x="0" y="23749"/>
                </a:lnTo>
                <a:lnTo>
                  <a:pt x="33172" y="0"/>
                </a:lnTo>
                <a:lnTo>
                  <a:pt x="52324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5854871" y="5010264"/>
            <a:ext cx="57708" cy="47218"/>
          </a:xfrm>
          <a:custGeom>
            <a:avLst/>
            <a:gdLst/>
            <a:ahLst/>
            <a:cxnLst/>
            <a:rect l="l" t="t" r="r" b="b"/>
            <a:pathLst>
              <a:path w="57708" h="47218">
                <a:moveTo>
                  <a:pt x="0" y="47218"/>
                </a:moveTo>
                <a:lnTo>
                  <a:pt x="24574" y="47218"/>
                </a:lnTo>
                <a:lnTo>
                  <a:pt x="57708" y="0"/>
                </a:lnTo>
                <a:lnTo>
                  <a:pt x="42430" y="0"/>
                </a:lnTo>
                <a:lnTo>
                  <a:pt x="0" y="4721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5854871" y="5010264"/>
            <a:ext cx="57708" cy="47218"/>
          </a:xfrm>
          <a:custGeom>
            <a:avLst/>
            <a:gdLst/>
            <a:ahLst/>
            <a:cxnLst/>
            <a:rect l="l" t="t" r="r" b="b"/>
            <a:pathLst>
              <a:path w="57708" h="47218">
                <a:moveTo>
                  <a:pt x="0" y="47218"/>
                </a:moveTo>
                <a:lnTo>
                  <a:pt x="24574" y="47218"/>
                </a:lnTo>
                <a:lnTo>
                  <a:pt x="57708" y="0"/>
                </a:lnTo>
                <a:lnTo>
                  <a:pt x="42430" y="0"/>
                </a:lnTo>
                <a:lnTo>
                  <a:pt x="0" y="4721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5845017" y="5010264"/>
            <a:ext cx="52285" cy="47218"/>
          </a:xfrm>
          <a:custGeom>
            <a:avLst/>
            <a:gdLst/>
            <a:ahLst/>
            <a:cxnLst/>
            <a:rect l="l" t="t" r="r" b="b"/>
            <a:pathLst>
              <a:path w="52285" h="47218">
                <a:moveTo>
                  <a:pt x="47955" y="0"/>
                </a:moveTo>
                <a:lnTo>
                  <a:pt x="0" y="35902"/>
                </a:lnTo>
                <a:lnTo>
                  <a:pt x="2019" y="37122"/>
                </a:lnTo>
                <a:lnTo>
                  <a:pt x="4648" y="39001"/>
                </a:lnTo>
                <a:lnTo>
                  <a:pt x="7289" y="40868"/>
                </a:lnTo>
                <a:lnTo>
                  <a:pt x="9855" y="47218"/>
                </a:lnTo>
                <a:lnTo>
                  <a:pt x="52285" y="0"/>
                </a:lnTo>
                <a:lnTo>
                  <a:pt x="4795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5845017" y="5010264"/>
            <a:ext cx="52285" cy="47218"/>
          </a:xfrm>
          <a:custGeom>
            <a:avLst/>
            <a:gdLst/>
            <a:ahLst/>
            <a:cxnLst/>
            <a:rect l="l" t="t" r="r" b="b"/>
            <a:pathLst>
              <a:path w="52285" h="47218">
                <a:moveTo>
                  <a:pt x="9855" y="47218"/>
                </a:moveTo>
                <a:lnTo>
                  <a:pt x="7289" y="40868"/>
                </a:lnTo>
                <a:lnTo>
                  <a:pt x="4648" y="39001"/>
                </a:lnTo>
                <a:lnTo>
                  <a:pt x="2019" y="37122"/>
                </a:lnTo>
                <a:lnTo>
                  <a:pt x="0" y="35902"/>
                </a:lnTo>
                <a:lnTo>
                  <a:pt x="47955" y="0"/>
                </a:lnTo>
                <a:lnTo>
                  <a:pt x="52285" y="0"/>
                </a:lnTo>
                <a:lnTo>
                  <a:pt x="9855" y="4721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5756685" y="3779050"/>
            <a:ext cx="1280515" cy="2914332"/>
          </a:xfrm>
          <a:custGeom>
            <a:avLst/>
            <a:gdLst/>
            <a:ahLst/>
            <a:cxnLst/>
            <a:rect l="l" t="t" r="r" b="b"/>
            <a:pathLst>
              <a:path w="1280515" h="2914332">
                <a:moveTo>
                  <a:pt x="1242249" y="91084"/>
                </a:moveTo>
                <a:lnTo>
                  <a:pt x="1172568" y="91084"/>
                </a:lnTo>
                <a:lnTo>
                  <a:pt x="0" y="2890786"/>
                </a:lnTo>
                <a:lnTo>
                  <a:pt x="56146" y="2914332"/>
                </a:lnTo>
                <a:lnTo>
                  <a:pt x="1242249" y="91084"/>
                </a:lnTo>
                <a:close/>
              </a:path>
            </a:pathLst>
          </a:custGeom>
          <a:solidFill>
            <a:srgbClr val="85A1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5756685" y="3779050"/>
            <a:ext cx="1280515" cy="2914332"/>
          </a:xfrm>
          <a:custGeom>
            <a:avLst/>
            <a:gdLst/>
            <a:ahLst/>
            <a:cxnLst/>
            <a:rect l="l" t="t" r="r" b="b"/>
            <a:pathLst>
              <a:path w="1280515" h="2914332">
                <a:moveTo>
                  <a:pt x="1172568" y="91084"/>
                </a:moveTo>
                <a:lnTo>
                  <a:pt x="0" y="2890786"/>
                </a:lnTo>
                <a:lnTo>
                  <a:pt x="56146" y="2914332"/>
                </a:lnTo>
                <a:lnTo>
                  <a:pt x="1242249" y="9108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6077446" y="5877247"/>
            <a:ext cx="177495" cy="131673"/>
          </a:xfrm>
          <a:custGeom>
            <a:avLst/>
            <a:gdLst/>
            <a:ahLst/>
            <a:cxnLst/>
            <a:rect l="l" t="t" r="r" b="b"/>
            <a:pathLst>
              <a:path w="177495" h="131673">
                <a:moveTo>
                  <a:pt x="145249" y="131673"/>
                </a:moveTo>
                <a:lnTo>
                  <a:pt x="177495" y="59499"/>
                </a:lnTo>
                <a:lnTo>
                  <a:pt x="173510" y="57235"/>
                </a:lnTo>
                <a:lnTo>
                  <a:pt x="164070" y="51866"/>
                </a:lnTo>
                <a:lnTo>
                  <a:pt x="150739" y="44274"/>
                </a:lnTo>
                <a:lnTo>
                  <a:pt x="135112" y="35357"/>
                </a:lnTo>
                <a:lnTo>
                  <a:pt x="118788" y="26017"/>
                </a:lnTo>
                <a:lnTo>
                  <a:pt x="103362" y="17153"/>
                </a:lnTo>
                <a:lnTo>
                  <a:pt x="90430" y="9664"/>
                </a:lnTo>
                <a:lnTo>
                  <a:pt x="81588" y="4451"/>
                </a:lnTo>
                <a:lnTo>
                  <a:pt x="78435" y="2412"/>
                </a:lnTo>
                <a:lnTo>
                  <a:pt x="77489" y="2311"/>
                </a:lnTo>
                <a:lnTo>
                  <a:pt x="67433" y="1872"/>
                </a:lnTo>
                <a:lnTo>
                  <a:pt x="50549" y="1283"/>
                </a:lnTo>
                <a:lnTo>
                  <a:pt x="32039" y="681"/>
                </a:lnTo>
                <a:lnTo>
                  <a:pt x="17105" y="207"/>
                </a:lnTo>
                <a:lnTo>
                  <a:pt x="10947" y="0"/>
                </a:lnTo>
                <a:lnTo>
                  <a:pt x="0" y="24282"/>
                </a:lnTo>
                <a:lnTo>
                  <a:pt x="522" y="24789"/>
                </a:lnTo>
                <a:lnTo>
                  <a:pt x="3763" y="27255"/>
                </a:lnTo>
                <a:lnTo>
                  <a:pt x="7157" y="29785"/>
                </a:lnTo>
                <a:lnTo>
                  <a:pt x="12135" y="33478"/>
                </a:lnTo>
                <a:lnTo>
                  <a:pt x="18999" y="38557"/>
                </a:lnTo>
                <a:lnTo>
                  <a:pt x="28052" y="45245"/>
                </a:lnTo>
                <a:lnTo>
                  <a:pt x="39597" y="53766"/>
                </a:lnTo>
                <a:lnTo>
                  <a:pt x="53933" y="64342"/>
                </a:lnTo>
                <a:lnTo>
                  <a:pt x="71365" y="77198"/>
                </a:lnTo>
                <a:lnTo>
                  <a:pt x="92194" y="92556"/>
                </a:lnTo>
                <a:lnTo>
                  <a:pt x="116721" y="110640"/>
                </a:lnTo>
                <a:lnTo>
                  <a:pt x="145249" y="131673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6077446" y="5877247"/>
            <a:ext cx="177495" cy="131673"/>
          </a:xfrm>
          <a:custGeom>
            <a:avLst/>
            <a:gdLst/>
            <a:ahLst/>
            <a:cxnLst/>
            <a:rect l="l" t="t" r="r" b="b"/>
            <a:pathLst>
              <a:path w="177495" h="131673">
                <a:moveTo>
                  <a:pt x="145249" y="131673"/>
                </a:moveTo>
                <a:lnTo>
                  <a:pt x="116721" y="110640"/>
                </a:lnTo>
                <a:lnTo>
                  <a:pt x="92194" y="92556"/>
                </a:lnTo>
                <a:lnTo>
                  <a:pt x="71365" y="77198"/>
                </a:lnTo>
                <a:lnTo>
                  <a:pt x="53933" y="64342"/>
                </a:lnTo>
                <a:lnTo>
                  <a:pt x="39597" y="53766"/>
                </a:lnTo>
                <a:lnTo>
                  <a:pt x="28052" y="45245"/>
                </a:lnTo>
                <a:lnTo>
                  <a:pt x="18999" y="38557"/>
                </a:lnTo>
                <a:lnTo>
                  <a:pt x="12135" y="33478"/>
                </a:lnTo>
                <a:lnTo>
                  <a:pt x="7157" y="29785"/>
                </a:lnTo>
                <a:lnTo>
                  <a:pt x="1652" y="25664"/>
                </a:lnTo>
                <a:lnTo>
                  <a:pt x="0" y="24282"/>
                </a:lnTo>
                <a:lnTo>
                  <a:pt x="10947" y="0"/>
                </a:lnTo>
                <a:lnTo>
                  <a:pt x="17105" y="207"/>
                </a:lnTo>
                <a:lnTo>
                  <a:pt x="32039" y="681"/>
                </a:lnTo>
                <a:lnTo>
                  <a:pt x="50549" y="1283"/>
                </a:lnTo>
                <a:lnTo>
                  <a:pt x="67433" y="1872"/>
                </a:lnTo>
                <a:lnTo>
                  <a:pt x="77489" y="2311"/>
                </a:lnTo>
                <a:lnTo>
                  <a:pt x="81588" y="4451"/>
                </a:lnTo>
                <a:lnTo>
                  <a:pt x="90430" y="9664"/>
                </a:lnTo>
                <a:lnTo>
                  <a:pt x="103362" y="17153"/>
                </a:lnTo>
                <a:lnTo>
                  <a:pt x="118788" y="26017"/>
                </a:lnTo>
                <a:lnTo>
                  <a:pt x="135112" y="35357"/>
                </a:lnTo>
                <a:lnTo>
                  <a:pt x="150739" y="44274"/>
                </a:lnTo>
                <a:lnTo>
                  <a:pt x="164070" y="51866"/>
                </a:lnTo>
                <a:lnTo>
                  <a:pt x="173510" y="57235"/>
                </a:lnTo>
                <a:lnTo>
                  <a:pt x="177495" y="59499"/>
                </a:lnTo>
                <a:lnTo>
                  <a:pt x="145249" y="131673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5992582" y="6085811"/>
            <a:ext cx="166090" cy="154597"/>
          </a:xfrm>
          <a:custGeom>
            <a:avLst/>
            <a:gdLst/>
            <a:ahLst/>
            <a:cxnLst/>
            <a:rect l="l" t="t" r="r" b="b"/>
            <a:pathLst>
              <a:path w="166090" h="154597">
                <a:moveTo>
                  <a:pt x="131749" y="154597"/>
                </a:moveTo>
                <a:lnTo>
                  <a:pt x="166090" y="77038"/>
                </a:lnTo>
                <a:lnTo>
                  <a:pt x="165634" y="76673"/>
                </a:lnTo>
                <a:lnTo>
                  <a:pt x="160641" y="72674"/>
                </a:lnTo>
                <a:lnTo>
                  <a:pt x="151218" y="65120"/>
                </a:lnTo>
                <a:lnTo>
                  <a:pt x="138710" y="55081"/>
                </a:lnTo>
                <a:lnTo>
                  <a:pt x="124466" y="43627"/>
                </a:lnTo>
                <a:lnTo>
                  <a:pt x="109830" y="31830"/>
                </a:lnTo>
                <a:lnTo>
                  <a:pt x="96150" y="20758"/>
                </a:lnTo>
                <a:lnTo>
                  <a:pt x="84772" y="11483"/>
                </a:lnTo>
                <a:lnTo>
                  <a:pt x="77042" y="5074"/>
                </a:lnTo>
                <a:lnTo>
                  <a:pt x="74307" y="2603"/>
                </a:lnTo>
                <a:lnTo>
                  <a:pt x="74162" y="2565"/>
                </a:lnTo>
                <a:lnTo>
                  <a:pt x="66164" y="2134"/>
                </a:lnTo>
                <a:lnTo>
                  <a:pt x="50048" y="1489"/>
                </a:lnTo>
                <a:lnTo>
                  <a:pt x="31494" y="802"/>
                </a:lnTo>
                <a:lnTo>
                  <a:pt x="16182" y="247"/>
                </a:lnTo>
                <a:lnTo>
                  <a:pt x="9791" y="0"/>
                </a:lnTo>
                <a:lnTo>
                  <a:pt x="0" y="24549"/>
                </a:lnTo>
                <a:lnTo>
                  <a:pt x="686" y="25376"/>
                </a:lnTo>
                <a:lnTo>
                  <a:pt x="4027" y="28745"/>
                </a:lnTo>
                <a:lnTo>
                  <a:pt x="7327" y="32024"/>
                </a:lnTo>
                <a:lnTo>
                  <a:pt x="12053" y="36701"/>
                </a:lnTo>
                <a:lnTo>
                  <a:pt x="18460" y="43027"/>
                </a:lnTo>
                <a:lnTo>
                  <a:pt x="26803" y="51253"/>
                </a:lnTo>
                <a:lnTo>
                  <a:pt x="37334" y="61632"/>
                </a:lnTo>
                <a:lnTo>
                  <a:pt x="50311" y="74414"/>
                </a:lnTo>
                <a:lnTo>
                  <a:pt x="65986" y="89850"/>
                </a:lnTo>
                <a:lnTo>
                  <a:pt x="84614" y="108191"/>
                </a:lnTo>
                <a:lnTo>
                  <a:pt x="106450" y="129690"/>
                </a:lnTo>
                <a:lnTo>
                  <a:pt x="131749" y="154597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5992582" y="6085811"/>
            <a:ext cx="166090" cy="154597"/>
          </a:xfrm>
          <a:custGeom>
            <a:avLst/>
            <a:gdLst/>
            <a:ahLst/>
            <a:cxnLst/>
            <a:rect l="l" t="t" r="r" b="b"/>
            <a:pathLst>
              <a:path w="166090" h="154597">
                <a:moveTo>
                  <a:pt x="131749" y="154597"/>
                </a:moveTo>
                <a:lnTo>
                  <a:pt x="106450" y="129690"/>
                </a:lnTo>
                <a:lnTo>
                  <a:pt x="84614" y="108191"/>
                </a:lnTo>
                <a:lnTo>
                  <a:pt x="65986" y="89850"/>
                </a:lnTo>
                <a:lnTo>
                  <a:pt x="50311" y="74414"/>
                </a:lnTo>
                <a:lnTo>
                  <a:pt x="37334" y="61632"/>
                </a:lnTo>
                <a:lnTo>
                  <a:pt x="26803" y="51253"/>
                </a:lnTo>
                <a:lnTo>
                  <a:pt x="18460" y="43027"/>
                </a:lnTo>
                <a:lnTo>
                  <a:pt x="12053" y="36701"/>
                </a:lnTo>
                <a:lnTo>
                  <a:pt x="7327" y="32024"/>
                </a:lnTo>
                <a:lnTo>
                  <a:pt x="1898" y="26613"/>
                </a:lnTo>
                <a:lnTo>
                  <a:pt x="0" y="24549"/>
                </a:lnTo>
                <a:lnTo>
                  <a:pt x="9791" y="0"/>
                </a:lnTo>
                <a:lnTo>
                  <a:pt x="16182" y="247"/>
                </a:lnTo>
                <a:lnTo>
                  <a:pt x="31494" y="802"/>
                </a:lnTo>
                <a:lnTo>
                  <a:pt x="50048" y="1489"/>
                </a:lnTo>
                <a:lnTo>
                  <a:pt x="66164" y="2134"/>
                </a:lnTo>
                <a:lnTo>
                  <a:pt x="74162" y="2565"/>
                </a:lnTo>
                <a:lnTo>
                  <a:pt x="77042" y="5074"/>
                </a:lnTo>
                <a:lnTo>
                  <a:pt x="84772" y="11483"/>
                </a:lnTo>
                <a:lnTo>
                  <a:pt x="96150" y="20758"/>
                </a:lnTo>
                <a:lnTo>
                  <a:pt x="109830" y="31830"/>
                </a:lnTo>
                <a:lnTo>
                  <a:pt x="124466" y="43627"/>
                </a:lnTo>
                <a:lnTo>
                  <a:pt x="138710" y="55081"/>
                </a:lnTo>
                <a:lnTo>
                  <a:pt x="151218" y="65120"/>
                </a:lnTo>
                <a:lnTo>
                  <a:pt x="160641" y="72674"/>
                </a:lnTo>
                <a:lnTo>
                  <a:pt x="165634" y="76673"/>
                </a:lnTo>
                <a:lnTo>
                  <a:pt x="166090" y="77038"/>
                </a:lnTo>
                <a:lnTo>
                  <a:pt x="131749" y="15459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5907335" y="6283135"/>
            <a:ext cx="161785" cy="187268"/>
          </a:xfrm>
          <a:custGeom>
            <a:avLst/>
            <a:gdLst/>
            <a:ahLst/>
            <a:cxnLst/>
            <a:rect l="l" t="t" r="r" b="b"/>
            <a:pathLst>
              <a:path w="161785" h="187268">
                <a:moveTo>
                  <a:pt x="118529" y="187268"/>
                </a:moveTo>
                <a:lnTo>
                  <a:pt x="161785" y="88462"/>
                </a:lnTo>
                <a:lnTo>
                  <a:pt x="160505" y="87140"/>
                </a:lnTo>
                <a:lnTo>
                  <a:pt x="154833" y="81274"/>
                </a:lnTo>
                <a:lnTo>
                  <a:pt x="145647" y="71767"/>
                </a:lnTo>
                <a:lnTo>
                  <a:pt x="134070" y="59770"/>
                </a:lnTo>
                <a:lnTo>
                  <a:pt x="121226" y="46436"/>
                </a:lnTo>
                <a:lnTo>
                  <a:pt x="108237" y="32916"/>
                </a:lnTo>
                <a:lnTo>
                  <a:pt x="96227" y="20364"/>
                </a:lnTo>
                <a:lnTo>
                  <a:pt x="86317" y="9931"/>
                </a:lnTo>
                <a:lnTo>
                  <a:pt x="79631" y="2769"/>
                </a:lnTo>
                <a:lnTo>
                  <a:pt x="77292" y="32"/>
                </a:lnTo>
                <a:lnTo>
                  <a:pt x="76677" y="0"/>
                </a:lnTo>
                <a:lnTo>
                  <a:pt x="67256" y="216"/>
                </a:lnTo>
                <a:lnTo>
                  <a:pt x="50607" y="749"/>
                </a:lnTo>
                <a:lnTo>
                  <a:pt x="32080" y="1385"/>
                </a:lnTo>
                <a:lnTo>
                  <a:pt x="17025" y="1911"/>
                </a:lnTo>
                <a:lnTo>
                  <a:pt x="10795" y="2115"/>
                </a:lnTo>
                <a:lnTo>
                  <a:pt x="0" y="26588"/>
                </a:lnTo>
                <a:lnTo>
                  <a:pt x="576" y="27527"/>
                </a:lnTo>
                <a:lnTo>
                  <a:pt x="3160" y="31103"/>
                </a:lnTo>
                <a:lnTo>
                  <a:pt x="9211" y="39344"/>
                </a:lnTo>
                <a:lnTo>
                  <a:pt x="13993" y="45833"/>
                </a:lnTo>
                <a:lnTo>
                  <a:pt x="20191" y="54230"/>
                </a:lnTo>
                <a:lnTo>
                  <a:pt x="27985" y="64785"/>
                </a:lnTo>
                <a:lnTo>
                  <a:pt x="37560" y="77743"/>
                </a:lnTo>
                <a:lnTo>
                  <a:pt x="49097" y="93354"/>
                </a:lnTo>
                <a:lnTo>
                  <a:pt x="62780" y="111864"/>
                </a:lnTo>
                <a:lnTo>
                  <a:pt x="78791" y="133521"/>
                </a:lnTo>
                <a:lnTo>
                  <a:pt x="97313" y="158573"/>
                </a:lnTo>
                <a:lnTo>
                  <a:pt x="118529" y="187268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5907335" y="6283135"/>
            <a:ext cx="161785" cy="187268"/>
          </a:xfrm>
          <a:custGeom>
            <a:avLst/>
            <a:gdLst/>
            <a:ahLst/>
            <a:cxnLst/>
            <a:rect l="l" t="t" r="r" b="b"/>
            <a:pathLst>
              <a:path w="161785" h="187268">
                <a:moveTo>
                  <a:pt x="118529" y="187268"/>
                </a:moveTo>
                <a:lnTo>
                  <a:pt x="97313" y="158573"/>
                </a:lnTo>
                <a:lnTo>
                  <a:pt x="78791" y="133521"/>
                </a:lnTo>
                <a:lnTo>
                  <a:pt x="62780" y="111864"/>
                </a:lnTo>
                <a:lnTo>
                  <a:pt x="49097" y="93354"/>
                </a:lnTo>
                <a:lnTo>
                  <a:pt x="37560" y="77743"/>
                </a:lnTo>
                <a:lnTo>
                  <a:pt x="27985" y="64785"/>
                </a:lnTo>
                <a:lnTo>
                  <a:pt x="20191" y="54230"/>
                </a:lnTo>
                <a:lnTo>
                  <a:pt x="13993" y="45833"/>
                </a:lnTo>
                <a:lnTo>
                  <a:pt x="9211" y="39344"/>
                </a:lnTo>
                <a:lnTo>
                  <a:pt x="3160" y="31103"/>
                </a:lnTo>
                <a:lnTo>
                  <a:pt x="0" y="26588"/>
                </a:lnTo>
                <a:lnTo>
                  <a:pt x="10795" y="2115"/>
                </a:lnTo>
                <a:lnTo>
                  <a:pt x="17025" y="1911"/>
                </a:lnTo>
                <a:lnTo>
                  <a:pt x="32080" y="1385"/>
                </a:lnTo>
                <a:lnTo>
                  <a:pt x="50607" y="749"/>
                </a:lnTo>
                <a:lnTo>
                  <a:pt x="67256" y="216"/>
                </a:lnTo>
                <a:lnTo>
                  <a:pt x="76677" y="0"/>
                </a:lnTo>
                <a:lnTo>
                  <a:pt x="77292" y="32"/>
                </a:lnTo>
                <a:lnTo>
                  <a:pt x="79631" y="2769"/>
                </a:lnTo>
                <a:lnTo>
                  <a:pt x="86317" y="9931"/>
                </a:lnTo>
                <a:lnTo>
                  <a:pt x="96227" y="20364"/>
                </a:lnTo>
                <a:lnTo>
                  <a:pt x="108237" y="32916"/>
                </a:lnTo>
                <a:lnTo>
                  <a:pt x="121226" y="46436"/>
                </a:lnTo>
                <a:lnTo>
                  <a:pt x="134070" y="59770"/>
                </a:lnTo>
                <a:lnTo>
                  <a:pt x="145647" y="71767"/>
                </a:lnTo>
                <a:lnTo>
                  <a:pt x="154833" y="81274"/>
                </a:lnTo>
                <a:lnTo>
                  <a:pt x="160505" y="87140"/>
                </a:lnTo>
                <a:lnTo>
                  <a:pt x="161785" y="88462"/>
                </a:lnTo>
                <a:lnTo>
                  <a:pt x="118529" y="18726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5827019" y="6486870"/>
            <a:ext cx="147878" cy="223478"/>
          </a:xfrm>
          <a:custGeom>
            <a:avLst/>
            <a:gdLst/>
            <a:ahLst/>
            <a:cxnLst/>
            <a:rect l="l" t="t" r="r" b="b"/>
            <a:pathLst>
              <a:path w="147878" h="223478">
                <a:moveTo>
                  <a:pt x="5435" y="834"/>
                </a:moveTo>
                <a:lnTo>
                  <a:pt x="0" y="33448"/>
                </a:lnTo>
                <a:lnTo>
                  <a:pt x="876" y="34870"/>
                </a:lnTo>
                <a:lnTo>
                  <a:pt x="2569" y="37854"/>
                </a:lnTo>
                <a:lnTo>
                  <a:pt x="6083" y="44261"/>
                </a:lnTo>
                <a:lnTo>
                  <a:pt x="12422" y="55943"/>
                </a:lnTo>
                <a:lnTo>
                  <a:pt x="16964" y="64341"/>
                </a:lnTo>
                <a:lnTo>
                  <a:pt x="22588" y="74753"/>
                </a:lnTo>
                <a:lnTo>
                  <a:pt x="29419" y="87411"/>
                </a:lnTo>
                <a:lnTo>
                  <a:pt x="37582" y="102545"/>
                </a:lnTo>
                <a:lnTo>
                  <a:pt x="47203" y="120388"/>
                </a:lnTo>
                <a:lnTo>
                  <a:pt x="58406" y="141171"/>
                </a:lnTo>
                <a:lnTo>
                  <a:pt x="71318" y="165126"/>
                </a:lnTo>
                <a:lnTo>
                  <a:pt x="86064" y="192484"/>
                </a:lnTo>
                <a:lnTo>
                  <a:pt x="102768" y="223478"/>
                </a:lnTo>
                <a:lnTo>
                  <a:pt x="147878" y="117915"/>
                </a:lnTo>
                <a:lnTo>
                  <a:pt x="145684" y="114573"/>
                </a:lnTo>
                <a:lnTo>
                  <a:pt x="140534" y="106722"/>
                </a:lnTo>
                <a:lnTo>
                  <a:pt x="133075" y="95344"/>
                </a:lnTo>
                <a:lnTo>
                  <a:pt x="123985" y="81460"/>
                </a:lnTo>
                <a:lnTo>
                  <a:pt x="113939" y="66094"/>
                </a:lnTo>
                <a:lnTo>
                  <a:pt x="103611" y="50268"/>
                </a:lnTo>
                <a:lnTo>
                  <a:pt x="93679" y="35005"/>
                </a:lnTo>
                <a:lnTo>
                  <a:pt x="84817" y="21326"/>
                </a:lnTo>
                <a:lnTo>
                  <a:pt x="77701" y="10254"/>
                </a:lnTo>
                <a:lnTo>
                  <a:pt x="73008" y="2812"/>
                </a:lnTo>
                <a:lnTo>
                  <a:pt x="71412" y="21"/>
                </a:lnTo>
                <a:lnTo>
                  <a:pt x="61914" y="0"/>
                </a:lnTo>
                <a:lnTo>
                  <a:pt x="45394" y="212"/>
                </a:lnTo>
                <a:lnTo>
                  <a:pt x="26844" y="499"/>
                </a:lnTo>
                <a:lnTo>
                  <a:pt x="11709" y="746"/>
                </a:lnTo>
                <a:lnTo>
                  <a:pt x="5435" y="834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5827019" y="6486849"/>
            <a:ext cx="147878" cy="223499"/>
          </a:xfrm>
          <a:custGeom>
            <a:avLst/>
            <a:gdLst/>
            <a:ahLst/>
            <a:cxnLst/>
            <a:rect l="l" t="t" r="r" b="b"/>
            <a:pathLst>
              <a:path w="147878" h="223499">
                <a:moveTo>
                  <a:pt x="102768" y="223499"/>
                </a:moveTo>
                <a:lnTo>
                  <a:pt x="86064" y="192506"/>
                </a:lnTo>
                <a:lnTo>
                  <a:pt x="71318" y="165147"/>
                </a:lnTo>
                <a:lnTo>
                  <a:pt x="58406" y="141192"/>
                </a:lnTo>
                <a:lnTo>
                  <a:pt x="47203" y="120409"/>
                </a:lnTo>
                <a:lnTo>
                  <a:pt x="37582" y="102566"/>
                </a:lnTo>
                <a:lnTo>
                  <a:pt x="29419" y="87432"/>
                </a:lnTo>
                <a:lnTo>
                  <a:pt x="22588" y="74775"/>
                </a:lnTo>
                <a:lnTo>
                  <a:pt x="16964" y="64363"/>
                </a:lnTo>
                <a:lnTo>
                  <a:pt x="12422" y="55964"/>
                </a:lnTo>
                <a:lnTo>
                  <a:pt x="8837" y="49348"/>
                </a:lnTo>
                <a:lnTo>
                  <a:pt x="4036" y="40535"/>
                </a:lnTo>
                <a:lnTo>
                  <a:pt x="876" y="34891"/>
                </a:lnTo>
                <a:lnTo>
                  <a:pt x="0" y="33469"/>
                </a:lnTo>
                <a:lnTo>
                  <a:pt x="5435" y="856"/>
                </a:lnTo>
                <a:lnTo>
                  <a:pt x="11709" y="767"/>
                </a:lnTo>
                <a:lnTo>
                  <a:pt x="26844" y="521"/>
                </a:lnTo>
                <a:lnTo>
                  <a:pt x="45394" y="234"/>
                </a:lnTo>
                <a:lnTo>
                  <a:pt x="61914" y="21"/>
                </a:lnTo>
                <a:lnTo>
                  <a:pt x="70959" y="0"/>
                </a:lnTo>
                <a:lnTo>
                  <a:pt x="71412" y="43"/>
                </a:lnTo>
                <a:lnTo>
                  <a:pt x="73008" y="2833"/>
                </a:lnTo>
                <a:lnTo>
                  <a:pt x="77701" y="10275"/>
                </a:lnTo>
                <a:lnTo>
                  <a:pt x="84817" y="21347"/>
                </a:lnTo>
                <a:lnTo>
                  <a:pt x="93679" y="35026"/>
                </a:lnTo>
                <a:lnTo>
                  <a:pt x="103611" y="50290"/>
                </a:lnTo>
                <a:lnTo>
                  <a:pt x="113939" y="66116"/>
                </a:lnTo>
                <a:lnTo>
                  <a:pt x="123985" y="81482"/>
                </a:lnTo>
                <a:lnTo>
                  <a:pt x="133075" y="95365"/>
                </a:lnTo>
                <a:lnTo>
                  <a:pt x="140534" y="106743"/>
                </a:lnTo>
                <a:lnTo>
                  <a:pt x="145684" y="114594"/>
                </a:lnTo>
                <a:lnTo>
                  <a:pt x="147878" y="117937"/>
                </a:lnTo>
                <a:lnTo>
                  <a:pt x="102768" y="223499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6167964" y="5676950"/>
            <a:ext cx="183184" cy="100888"/>
          </a:xfrm>
          <a:custGeom>
            <a:avLst/>
            <a:gdLst/>
            <a:ahLst/>
            <a:cxnLst/>
            <a:rect l="l" t="t" r="r" b="b"/>
            <a:pathLst>
              <a:path w="183184" h="100888">
                <a:moveTo>
                  <a:pt x="11275" y="149"/>
                </a:moveTo>
                <a:lnTo>
                  <a:pt x="4889" y="0"/>
                </a:lnTo>
                <a:lnTo>
                  <a:pt x="0" y="27558"/>
                </a:lnTo>
                <a:lnTo>
                  <a:pt x="2577" y="28473"/>
                </a:lnTo>
                <a:lnTo>
                  <a:pt x="5544" y="29838"/>
                </a:lnTo>
                <a:lnTo>
                  <a:pt x="10196" y="32026"/>
                </a:lnTo>
                <a:lnTo>
                  <a:pt x="16915" y="35218"/>
                </a:lnTo>
                <a:lnTo>
                  <a:pt x="26078" y="39595"/>
                </a:lnTo>
                <a:lnTo>
                  <a:pt x="38066" y="45339"/>
                </a:lnTo>
                <a:lnTo>
                  <a:pt x="53257" y="52630"/>
                </a:lnTo>
                <a:lnTo>
                  <a:pt x="72032" y="61650"/>
                </a:lnTo>
                <a:lnTo>
                  <a:pt x="94768" y="72579"/>
                </a:lnTo>
                <a:lnTo>
                  <a:pt x="121846" y="85598"/>
                </a:lnTo>
                <a:lnTo>
                  <a:pt x="153644" y="100888"/>
                </a:lnTo>
                <a:lnTo>
                  <a:pt x="183184" y="44919"/>
                </a:lnTo>
                <a:lnTo>
                  <a:pt x="175560" y="41952"/>
                </a:lnTo>
                <a:lnTo>
                  <a:pt x="163828" y="37388"/>
                </a:lnTo>
                <a:lnTo>
                  <a:pt x="148588" y="31464"/>
                </a:lnTo>
                <a:lnTo>
                  <a:pt x="131394" y="24786"/>
                </a:lnTo>
                <a:lnTo>
                  <a:pt x="113798" y="17961"/>
                </a:lnTo>
                <a:lnTo>
                  <a:pt x="97353" y="11597"/>
                </a:lnTo>
                <a:lnTo>
                  <a:pt x="83613" y="6299"/>
                </a:lnTo>
                <a:lnTo>
                  <a:pt x="74130" y="2676"/>
                </a:lnTo>
                <a:lnTo>
                  <a:pt x="70459" y="1333"/>
                </a:lnTo>
                <a:lnTo>
                  <a:pt x="70218" y="1329"/>
                </a:lnTo>
                <a:lnTo>
                  <a:pt x="61758" y="1166"/>
                </a:lnTo>
                <a:lnTo>
                  <a:pt x="45352" y="842"/>
                </a:lnTo>
                <a:lnTo>
                  <a:pt x="26644" y="467"/>
                </a:lnTo>
                <a:lnTo>
                  <a:pt x="11275" y="149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6167964" y="5676950"/>
            <a:ext cx="183184" cy="100888"/>
          </a:xfrm>
          <a:custGeom>
            <a:avLst/>
            <a:gdLst/>
            <a:ahLst/>
            <a:cxnLst/>
            <a:rect l="l" t="t" r="r" b="b"/>
            <a:pathLst>
              <a:path w="183184" h="100888">
                <a:moveTo>
                  <a:pt x="153644" y="100888"/>
                </a:moveTo>
                <a:lnTo>
                  <a:pt x="121846" y="85598"/>
                </a:lnTo>
                <a:lnTo>
                  <a:pt x="94768" y="72579"/>
                </a:lnTo>
                <a:lnTo>
                  <a:pt x="72032" y="61650"/>
                </a:lnTo>
                <a:lnTo>
                  <a:pt x="53257" y="52630"/>
                </a:lnTo>
                <a:lnTo>
                  <a:pt x="38066" y="45339"/>
                </a:lnTo>
                <a:lnTo>
                  <a:pt x="26078" y="39595"/>
                </a:lnTo>
                <a:lnTo>
                  <a:pt x="16915" y="35218"/>
                </a:lnTo>
                <a:lnTo>
                  <a:pt x="10196" y="32026"/>
                </a:lnTo>
                <a:lnTo>
                  <a:pt x="5544" y="29838"/>
                </a:lnTo>
                <a:lnTo>
                  <a:pt x="187" y="27489"/>
                </a:lnTo>
                <a:lnTo>
                  <a:pt x="0" y="27558"/>
                </a:lnTo>
                <a:lnTo>
                  <a:pt x="4889" y="0"/>
                </a:lnTo>
                <a:lnTo>
                  <a:pt x="11275" y="149"/>
                </a:lnTo>
                <a:lnTo>
                  <a:pt x="26644" y="467"/>
                </a:lnTo>
                <a:lnTo>
                  <a:pt x="45352" y="842"/>
                </a:lnTo>
                <a:lnTo>
                  <a:pt x="61758" y="1166"/>
                </a:lnTo>
                <a:lnTo>
                  <a:pt x="70218" y="1329"/>
                </a:lnTo>
                <a:lnTo>
                  <a:pt x="70459" y="1333"/>
                </a:lnTo>
                <a:lnTo>
                  <a:pt x="74130" y="2676"/>
                </a:lnTo>
                <a:lnTo>
                  <a:pt x="83613" y="6299"/>
                </a:lnTo>
                <a:lnTo>
                  <a:pt x="97353" y="11597"/>
                </a:lnTo>
                <a:lnTo>
                  <a:pt x="113798" y="17961"/>
                </a:lnTo>
                <a:lnTo>
                  <a:pt x="131394" y="24786"/>
                </a:lnTo>
                <a:lnTo>
                  <a:pt x="148588" y="31464"/>
                </a:lnTo>
                <a:lnTo>
                  <a:pt x="163828" y="37388"/>
                </a:lnTo>
                <a:lnTo>
                  <a:pt x="175560" y="41952"/>
                </a:lnTo>
                <a:lnTo>
                  <a:pt x="182231" y="44548"/>
                </a:lnTo>
                <a:lnTo>
                  <a:pt x="183184" y="44919"/>
                </a:lnTo>
                <a:lnTo>
                  <a:pt x="153644" y="10088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6246774" y="5475999"/>
            <a:ext cx="183832" cy="73799"/>
          </a:xfrm>
          <a:custGeom>
            <a:avLst/>
            <a:gdLst/>
            <a:ahLst/>
            <a:cxnLst/>
            <a:rect l="l" t="t" r="r" b="b"/>
            <a:pathLst>
              <a:path w="183832" h="73799">
                <a:moveTo>
                  <a:pt x="10210" y="0"/>
                </a:moveTo>
                <a:lnTo>
                  <a:pt x="0" y="24841"/>
                </a:lnTo>
                <a:lnTo>
                  <a:pt x="262" y="24742"/>
                </a:lnTo>
                <a:lnTo>
                  <a:pt x="3045" y="25412"/>
                </a:lnTo>
                <a:lnTo>
                  <a:pt x="11501" y="27837"/>
                </a:lnTo>
                <a:lnTo>
                  <a:pt x="18843" y="30000"/>
                </a:lnTo>
                <a:lnTo>
                  <a:pt x="28787" y="32953"/>
                </a:lnTo>
                <a:lnTo>
                  <a:pt x="41728" y="36812"/>
                </a:lnTo>
                <a:lnTo>
                  <a:pt x="58060" y="41695"/>
                </a:lnTo>
                <a:lnTo>
                  <a:pt x="78177" y="47718"/>
                </a:lnTo>
                <a:lnTo>
                  <a:pt x="102475" y="54998"/>
                </a:lnTo>
                <a:lnTo>
                  <a:pt x="131347" y="63653"/>
                </a:lnTo>
                <a:lnTo>
                  <a:pt x="165188" y="73799"/>
                </a:lnTo>
                <a:lnTo>
                  <a:pt x="183832" y="29070"/>
                </a:lnTo>
                <a:lnTo>
                  <a:pt x="171654" y="26480"/>
                </a:lnTo>
                <a:lnTo>
                  <a:pt x="157293" y="23432"/>
                </a:lnTo>
                <a:lnTo>
                  <a:pt x="139922" y="19754"/>
                </a:lnTo>
                <a:lnTo>
                  <a:pt x="121446" y="15855"/>
                </a:lnTo>
                <a:lnTo>
                  <a:pt x="103773" y="12146"/>
                </a:lnTo>
                <a:lnTo>
                  <a:pt x="88809" y="9038"/>
                </a:lnTo>
                <a:lnTo>
                  <a:pt x="78461" y="6939"/>
                </a:lnTo>
                <a:lnTo>
                  <a:pt x="66656" y="5678"/>
                </a:lnTo>
                <a:lnTo>
                  <a:pt x="50567" y="4137"/>
                </a:lnTo>
                <a:lnTo>
                  <a:pt x="31979" y="2270"/>
                </a:lnTo>
                <a:lnTo>
                  <a:pt x="16618" y="687"/>
                </a:lnTo>
                <a:lnTo>
                  <a:pt x="10210" y="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6246774" y="5475999"/>
            <a:ext cx="183832" cy="73799"/>
          </a:xfrm>
          <a:custGeom>
            <a:avLst/>
            <a:gdLst/>
            <a:ahLst/>
            <a:cxnLst/>
            <a:rect l="l" t="t" r="r" b="b"/>
            <a:pathLst>
              <a:path w="183832" h="73799">
                <a:moveTo>
                  <a:pt x="165188" y="73799"/>
                </a:moveTo>
                <a:lnTo>
                  <a:pt x="131347" y="63653"/>
                </a:lnTo>
                <a:lnTo>
                  <a:pt x="102475" y="54998"/>
                </a:lnTo>
                <a:lnTo>
                  <a:pt x="78177" y="47718"/>
                </a:lnTo>
                <a:lnTo>
                  <a:pt x="58060" y="41695"/>
                </a:lnTo>
                <a:lnTo>
                  <a:pt x="41728" y="36812"/>
                </a:lnTo>
                <a:lnTo>
                  <a:pt x="28787" y="32953"/>
                </a:lnTo>
                <a:lnTo>
                  <a:pt x="18843" y="30000"/>
                </a:lnTo>
                <a:lnTo>
                  <a:pt x="11501" y="27837"/>
                </a:lnTo>
                <a:lnTo>
                  <a:pt x="3045" y="25412"/>
                </a:lnTo>
                <a:lnTo>
                  <a:pt x="262" y="24742"/>
                </a:lnTo>
                <a:lnTo>
                  <a:pt x="0" y="24841"/>
                </a:lnTo>
                <a:lnTo>
                  <a:pt x="10210" y="0"/>
                </a:lnTo>
                <a:lnTo>
                  <a:pt x="16618" y="687"/>
                </a:lnTo>
                <a:lnTo>
                  <a:pt x="31979" y="2270"/>
                </a:lnTo>
                <a:lnTo>
                  <a:pt x="50567" y="4137"/>
                </a:lnTo>
                <a:lnTo>
                  <a:pt x="66656" y="5678"/>
                </a:lnTo>
                <a:lnTo>
                  <a:pt x="74637" y="6261"/>
                </a:lnTo>
                <a:lnTo>
                  <a:pt x="78461" y="6939"/>
                </a:lnTo>
                <a:lnTo>
                  <a:pt x="88809" y="9038"/>
                </a:lnTo>
                <a:lnTo>
                  <a:pt x="103773" y="12146"/>
                </a:lnTo>
                <a:lnTo>
                  <a:pt x="121446" y="15855"/>
                </a:lnTo>
                <a:lnTo>
                  <a:pt x="139922" y="19754"/>
                </a:lnTo>
                <a:lnTo>
                  <a:pt x="157293" y="23432"/>
                </a:lnTo>
                <a:lnTo>
                  <a:pt x="171654" y="26480"/>
                </a:lnTo>
                <a:lnTo>
                  <a:pt x="181096" y="28487"/>
                </a:lnTo>
                <a:lnTo>
                  <a:pt x="183832" y="29070"/>
                </a:lnTo>
                <a:lnTo>
                  <a:pt x="165188" y="73799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6423266" y="5022472"/>
            <a:ext cx="217385" cy="75679"/>
          </a:xfrm>
          <a:custGeom>
            <a:avLst/>
            <a:gdLst/>
            <a:ahLst/>
            <a:cxnLst/>
            <a:rect l="l" t="t" r="r" b="b"/>
            <a:pathLst>
              <a:path w="217385" h="75679">
                <a:moveTo>
                  <a:pt x="193001" y="55600"/>
                </a:moveTo>
                <a:lnTo>
                  <a:pt x="217385" y="0"/>
                </a:lnTo>
                <a:lnTo>
                  <a:pt x="217187" y="37"/>
                </a:lnTo>
                <a:lnTo>
                  <a:pt x="206950" y="1979"/>
                </a:lnTo>
                <a:lnTo>
                  <a:pt x="196840" y="3898"/>
                </a:lnTo>
                <a:lnTo>
                  <a:pt x="184066" y="6324"/>
                </a:lnTo>
                <a:lnTo>
                  <a:pt x="169129" y="9165"/>
                </a:lnTo>
                <a:lnTo>
                  <a:pt x="152528" y="12325"/>
                </a:lnTo>
                <a:lnTo>
                  <a:pt x="134761" y="15711"/>
                </a:lnTo>
                <a:lnTo>
                  <a:pt x="116328" y="19230"/>
                </a:lnTo>
                <a:lnTo>
                  <a:pt x="97727" y="22788"/>
                </a:lnTo>
                <a:lnTo>
                  <a:pt x="79459" y="26291"/>
                </a:lnTo>
                <a:lnTo>
                  <a:pt x="62021" y="29645"/>
                </a:lnTo>
                <a:lnTo>
                  <a:pt x="45913" y="32757"/>
                </a:lnTo>
                <a:lnTo>
                  <a:pt x="31635" y="35533"/>
                </a:lnTo>
                <a:lnTo>
                  <a:pt x="19684" y="37879"/>
                </a:lnTo>
                <a:lnTo>
                  <a:pt x="10561" y="39701"/>
                </a:lnTo>
                <a:lnTo>
                  <a:pt x="2794" y="41401"/>
                </a:lnTo>
                <a:lnTo>
                  <a:pt x="0" y="67703"/>
                </a:lnTo>
                <a:lnTo>
                  <a:pt x="6998" y="68756"/>
                </a:lnTo>
                <a:lnTo>
                  <a:pt x="22606" y="70725"/>
                </a:lnTo>
                <a:lnTo>
                  <a:pt x="40997" y="72973"/>
                </a:lnTo>
                <a:lnTo>
                  <a:pt x="56329" y="74844"/>
                </a:lnTo>
                <a:lnTo>
                  <a:pt x="62763" y="75679"/>
                </a:lnTo>
                <a:lnTo>
                  <a:pt x="193001" y="5560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6423266" y="5022472"/>
            <a:ext cx="217385" cy="75679"/>
          </a:xfrm>
          <a:custGeom>
            <a:avLst/>
            <a:gdLst/>
            <a:ahLst/>
            <a:cxnLst/>
            <a:rect l="l" t="t" r="r" b="b"/>
            <a:pathLst>
              <a:path w="217385" h="75679">
                <a:moveTo>
                  <a:pt x="193001" y="55600"/>
                </a:moveTo>
                <a:lnTo>
                  <a:pt x="62763" y="75679"/>
                </a:lnTo>
                <a:lnTo>
                  <a:pt x="56329" y="74844"/>
                </a:lnTo>
                <a:lnTo>
                  <a:pt x="40997" y="72973"/>
                </a:lnTo>
                <a:lnTo>
                  <a:pt x="22606" y="70725"/>
                </a:lnTo>
                <a:lnTo>
                  <a:pt x="6998" y="68756"/>
                </a:lnTo>
                <a:lnTo>
                  <a:pt x="0" y="67703"/>
                </a:lnTo>
                <a:lnTo>
                  <a:pt x="2794" y="41401"/>
                </a:lnTo>
                <a:lnTo>
                  <a:pt x="10561" y="39701"/>
                </a:lnTo>
                <a:lnTo>
                  <a:pt x="19684" y="37879"/>
                </a:lnTo>
                <a:lnTo>
                  <a:pt x="31635" y="35533"/>
                </a:lnTo>
                <a:lnTo>
                  <a:pt x="45913" y="32757"/>
                </a:lnTo>
                <a:lnTo>
                  <a:pt x="62021" y="29645"/>
                </a:lnTo>
                <a:lnTo>
                  <a:pt x="79459" y="26291"/>
                </a:lnTo>
                <a:lnTo>
                  <a:pt x="97727" y="22788"/>
                </a:lnTo>
                <a:lnTo>
                  <a:pt x="116328" y="19230"/>
                </a:lnTo>
                <a:lnTo>
                  <a:pt x="134761" y="15711"/>
                </a:lnTo>
                <a:lnTo>
                  <a:pt x="152528" y="12325"/>
                </a:lnTo>
                <a:lnTo>
                  <a:pt x="169129" y="9165"/>
                </a:lnTo>
                <a:lnTo>
                  <a:pt x="184066" y="6324"/>
                </a:lnTo>
                <a:lnTo>
                  <a:pt x="196840" y="3898"/>
                </a:lnTo>
                <a:lnTo>
                  <a:pt x="206950" y="1979"/>
                </a:lnTo>
                <a:lnTo>
                  <a:pt x="217187" y="37"/>
                </a:lnTo>
                <a:lnTo>
                  <a:pt x="217385" y="0"/>
                </a:lnTo>
                <a:lnTo>
                  <a:pt x="193001" y="5560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6513693" y="4776937"/>
            <a:ext cx="231190" cy="118275"/>
          </a:xfrm>
          <a:custGeom>
            <a:avLst/>
            <a:gdLst/>
            <a:ahLst/>
            <a:cxnLst/>
            <a:rect l="l" t="t" r="r" b="b"/>
            <a:pathLst>
              <a:path w="231190" h="118275">
                <a:moveTo>
                  <a:pt x="202272" y="74650"/>
                </a:moveTo>
                <a:lnTo>
                  <a:pt x="231190" y="0"/>
                </a:lnTo>
                <a:lnTo>
                  <a:pt x="229883" y="442"/>
                </a:lnTo>
                <a:lnTo>
                  <a:pt x="217312" y="4696"/>
                </a:lnTo>
                <a:lnTo>
                  <a:pt x="206811" y="8250"/>
                </a:lnTo>
                <a:lnTo>
                  <a:pt x="194042" y="12573"/>
                </a:lnTo>
                <a:lnTo>
                  <a:pt x="179411" y="17528"/>
                </a:lnTo>
                <a:lnTo>
                  <a:pt x="163324" y="22976"/>
                </a:lnTo>
                <a:lnTo>
                  <a:pt x="146188" y="28781"/>
                </a:lnTo>
                <a:lnTo>
                  <a:pt x="128408" y="34806"/>
                </a:lnTo>
                <a:lnTo>
                  <a:pt x="110392" y="40913"/>
                </a:lnTo>
                <a:lnTo>
                  <a:pt x="92546" y="46966"/>
                </a:lnTo>
                <a:lnTo>
                  <a:pt x="75276" y="52827"/>
                </a:lnTo>
                <a:lnTo>
                  <a:pt x="58988" y="58358"/>
                </a:lnTo>
                <a:lnTo>
                  <a:pt x="44089" y="63423"/>
                </a:lnTo>
                <a:lnTo>
                  <a:pt x="30985" y="67884"/>
                </a:lnTo>
                <a:lnTo>
                  <a:pt x="20083" y="71605"/>
                </a:lnTo>
                <a:lnTo>
                  <a:pt x="11788" y="74447"/>
                </a:lnTo>
                <a:lnTo>
                  <a:pt x="0" y="104216"/>
                </a:lnTo>
                <a:lnTo>
                  <a:pt x="2134" y="104797"/>
                </a:lnTo>
                <a:lnTo>
                  <a:pt x="14663" y="108083"/>
                </a:lnTo>
                <a:lnTo>
                  <a:pt x="32359" y="112666"/>
                </a:lnTo>
                <a:lnTo>
                  <a:pt x="48172" y="116683"/>
                </a:lnTo>
                <a:lnTo>
                  <a:pt x="55054" y="118275"/>
                </a:lnTo>
                <a:lnTo>
                  <a:pt x="202272" y="7465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6513693" y="4776937"/>
            <a:ext cx="231190" cy="118275"/>
          </a:xfrm>
          <a:custGeom>
            <a:avLst/>
            <a:gdLst/>
            <a:ahLst/>
            <a:cxnLst/>
            <a:rect l="l" t="t" r="r" b="b"/>
            <a:pathLst>
              <a:path w="231190" h="118275">
                <a:moveTo>
                  <a:pt x="202272" y="74650"/>
                </a:moveTo>
                <a:lnTo>
                  <a:pt x="55054" y="118275"/>
                </a:lnTo>
                <a:lnTo>
                  <a:pt x="48172" y="116683"/>
                </a:lnTo>
                <a:lnTo>
                  <a:pt x="32359" y="112666"/>
                </a:lnTo>
                <a:lnTo>
                  <a:pt x="14663" y="108083"/>
                </a:lnTo>
                <a:lnTo>
                  <a:pt x="2134" y="104797"/>
                </a:lnTo>
                <a:lnTo>
                  <a:pt x="0" y="104216"/>
                </a:lnTo>
                <a:lnTo>
                  <a:pt x="4648" y="76949"/>
                </a:lnTo>
                <a:lnTo>
                  <a:pt x="20083" y="71605"/>
                </a:lnTo>
                <a:lnTo>
                  <a:pt x="30985" y="67884"/>
                </a:lnTo>
                <a:lnTo>
                  <a:pt x="44089" y="63423"/>
                </a:lnTo>
                <a:lnTo>
                  <a:pt x="58988" y="58358"/>
                </a:lnTo>
                <a:lnTo>
                  <a:pt x="75276" y="52827"/>
                </a:lnTo>
                <a:lnTo>
                  <a:pt x="92546" y="46966"/>
                </a:lnTo>
                <a:lnTo>
                  <a:pt x="110392" y="40913"/>
                </a:lnTo>
                <a:lnTo>
                  <a:pt x="128408" y="34806"/>
                </a:lnTo>
                <a:lnTo>
                  <a:pt x="146188" y="28781"/>
                </a:lnTo>
                <a:lnTo>
                  <a:pt x="163324" y="22976"/>
                </a:lnTo>
                <a:lnTo>
                  <a:pt x="179411" y="17528"/>
                </a:lnTo>
                <a:lnTo>
                  <a:pt x="194042" y="12573"/>
                </a:lnTo>
                <a:lnTo>
                  <a:pt x="206811" y="8250"/>
                </a:lnTo>
                <a:lnTo>
                  <a:pt x="217312" y="4696"/>
                </a:lnTo>
                <a:lnTo>
                  <a:pt x="225138" y="2047"/>
                </a:lnTo>
                <a:lnTo>
                  <a:pt x="231190" y="0"/>
                </a:lnTo>
                <a:lnTo>
                  <a:pt x="202272" y="7465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6601040" y="4530211"/>
            <a:ext cx="250977" cy="158445"/>
          </a:xfrm>
          <a:custGeom>
            <a:avLst/>
            <a:gdLst/>
            <a:ahLst/>
            <a:cxnLst/>
            <a:rect l="l" t="t" r="r" b="b"/>
            <a:pathLst>
              <a:path w="250977" h="158445">
                <a:moveTo>
                  <a:pt x="211505" y="95935"/>
                </a:moveTo>
                <a:lnTo>
                  <a:pt x="250977" y="0"/>
                </a:lnTo>
                <a:lnTo>
                  <a:pt x="249191" y="837"/>
                </a:lnTo>
                <a:lnTo>
                  <a:pt x="236010" y="7015"/>
                </a:lnTo>
                <a:lnTo>
                  <a:pt x="225354" y="12010"/>
                </a:lnTo>
                <a:lnTo>
                  <a:pt x="212480" y="18047"/>
                </a:lnTo>
                <a:lnTo>
                  <a:pt x="197757" y="24951"/>
                </a:lnTo>
                <a:lnTo>
                  <a:pt x="181556" y="32551"/>
                </a:lnTo>
                <a:lnTo>
                  <a:pt x="164244" y="40674"/>
                </a:lnTo>
                <a:lnTo>
                  <a:pt x="146191" y="49146"/>
                </a:lnTo>
                <a:lnTo>
                  <a:pt x="127768" y="57796"/>
                </a:lnTo>
                <a:lnTo>
                  <a:pt x="109342" y="66450"/>
                </a:lnTo>
                <a:lnTo>
                  <a:pt x="91284" y="74935"/>
                </a:lnTo>
                <a:lnTo>
                  <a:pt x="73963" y="83080"/>
                </a:lnTo>
                <a:lnTo>
                  <a:pt x="57748" y="90712"/>
                </a:lnTo>
                <a:lnTo>
                  <a:pt x="43008" y="97656"/>
                </a:lnTo>
                <a:lnTo>
                  <a:pt x="30113" y="103742"/>
                </a:lnTo>
                <a:lnTo>
                  <a:pt x="19432" y="108796"/>
                </a:lnTo>
                <a:lnTo>
                  <a:pt x="11335" y="112645"/>
                </a:lnTo>
                <a:lnTo>
                  <a:pt x="0" y="145110"/>
                </a:lnTo>
                <a:lnTo>
                  <a:pt x="2586" y="145918"/>
                </a:lnTo>
                <a:lnTo>
                  <a:pt x="15661" y="149117"/>
                </a:lnTo>
                <a:lnTo>
                  <a:pt x="33643" y="153299"/>
                </a:lnTo>
                <a:lnTo>
                  <a:pt x="49561" y="156922"/>
                </a:lnTo>
                <a:lnTo>
                  <a:pt x="56438" y="158445"/>
                </a:lnTo>
                <a:lnTo>
                  <a:pt x="211505" y="95935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6601040" y="4530211"/>
            <a:ext cx="250977" cy="158445"/>
          </a:xfrm>
          <a:custGeom>
            <a:avLst/>
            <a:gdLst/>
            <a:ahLst/>
            <a:cxnLst/>
            <a:rect l="l" t="t" r="r" b="b"/>
            <a:pathLst>
              <a:path w="250977" h="158445">
                <a:moveTo>
                  <a:pt x="211505" y="95935"/>
                </a:moveTo>
                <a:lnTo>
                  <a:pt x="56438" y="158445"/>
                </a:lnTo>
                <a:lnTo>
                  <a:pt x="49561" y="156922"/>
                </a:lnTo>
                <a:lnTo>
                  <a:pt x="33643" y="153299"/>
                </a:lnTo>
                <a:lnTo>
                  <a:pt x="15661" y="149117"/>
                </a:lnTo>
                <a:lnTo>
                  <a:pt x="2586" y="145918"/>
                </a:lnTo>
                <a:lnTo>
                  <a:pt x="0" y="145110"/>
                </a:lnTo>
                <a:lnTo>
                  <a:pt x="4368" y="116039"/>
                </a:lnTo>
                <a:lnTo>
                  <a:pt x="19432" y="108796"/>
                </a:lnTo>
                <a:lnTo>
                  <a:pt x="30113" y="103742"/>
                </a:lnTo>
                <a:lnTo>
                  <a:pt x="43008" y="97656"/>
                </a:lnTo>
                <a:lnTo>
                  <a:pt x="57748" y="90712"/>
                </a:lnTo>
                <a:lnTo>
                  <a:pt x="73963" y="83080"/>
                </a:lnTo>
                <a:lnTo>
                  <a:pt x="91284" y="74935"/>
                </a:lnTo>
                <a:lnTo>
                  <a:pt x="109342" y="66450"/>
                </a:lnTo>
                <a:lnTo>
                  <a:pt x="127768" y="57796"/>
                </a:lnTo>
                <a:lnTo>
                  <a:pt x="146191" y="49146"/>
                </a:lnTo>
                <a:lnTo>
                  <a:pt x="164244" y="40674"/>
                </a:lnTo>
                <a:lnTo>
                  <a:pt x="181556" y="32551"/>
                </a:lnTo>
                <a:lnTo>
                  <a:pt x="197757" y="24951"/>
                </a:lnTo>
                <a:lnTo>
                  <a:pt x="212480" y="18047"/>
                </a:lnTo>
                <a:lnTo>
                  <a:pt x="225354" y="12010"/>
                </a:lnTo>
                <a:lnTo>
                  <a:pt x="236010" y="7015"/>
                </a:lnTo>
                <a:lnTo>
                  <a:pt x="244079" y="3233"/>
                </a:lnTo>
                <a:lnTo>
                  <a:pt x="250977" y="0"/>
                </a:lnTo>
                <a:lnTo>
                  <a:pt x="211505" y="95935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6686128" y="4297498"/>
            <a:ext cx="263652" cy="185077"/>
          </a:xfrm>
          <a:custGeom>
            <a:avLst/>
            <a:gdLst/>
            <a:ahLst/>
            <a:cxnLst/>
            <a:rect l="l" t="t" r="r" b="b"/>
            <a:pathLst>
              <a:path w="263651" h="185077">
                <a:moveTo>
                  <a:pt x="226644" y="96532"/>
                </a:moveTo>
                <a:lnTo>
                  <a:pt x="263652" y="0"/>
                </a:lnTo>
                <a:lnTo>
                  <a:pt x="261770" y="1030"/>
                </a:lnTo>
                <a:lnTo>
                  <a:pt x="247882" y="8631"/>
                </a:lnTo>
                <a:lnTo>
                  <a:pt x="236655" y="14778"/>
                </a:lnTo>
                <a:lnTo>
                  <a:pt x="223093" y="22204"/>
                </a:lnTo>
                <a:lnTo>
                  <a:pt x="207584" y="30698"/>
                </a:lnTo>
                <a:lnTo>
                  <a:pt x="190517" y="40047"/>
                </a:lnTo>
                <a:lnTo>
                  <a:pt x="172284" y="50037"/>
                </a:lnTo>
                <a:lnTo>
                  <a:pt x="153272" y="60457"/>
                </a:lnTo>
                <a:lnTo>
                  <a:pt x="133872" y="71093"/>
                </a:lnTo>
                <a:lnTo>
                  <a:pt x="114472" y="81732"/>
                </a:lnTo>
                <a:lnTo>
                  <a:pt x="95463" y="92163"/>
                </a:lnTo>
                <a:lnTo>
                  <a:pt x="77234" y="102172"/>
                </a:lnTo>
                <a:lnTo>
                  <a:pt x="60174" y="111546"/>
                </a:lnTo>
                <a:lnTo>
                  <a:pt x="44672" y="120073"/>
                </a:lnTo>
                <a:lnTo>
                  <a:pt x="31119" y="127541"/>
                </a:lnTo>
                <a:lnTo>
                  <a:pt x="19904" y="133736"/>
                </a:lnTo>
                <a:lnTo>
                  <a:pt x="11415" y="138445"/>
                </a:lnTo>
                <a:lnTo>
                  <a:pt x="0" y="171475"/>
                </a:lnTo>
                <a:lnTo>
                  <a:pt x="3051" y="172182"/>
                </a:lnTo>
                <a:lnTo>
                  <a:pt x="16505" y="175306"/>
                </a:lnTo>
                <a:lnTo>
                  <a:pt x="34585" y="179531"/>
                </a:lnTo>
                <a:lnTo>
                  <a:pt x="50508" y="183305"/>
                </a:lnTo>
                <a:lnTo>
                  <a:pt x="57492" y="185077"/>
                </a:lnTo>
                <a:lnTo>
                  <a:pt x="226644" y="96532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6686128" y="4297498"/>
            <a:ext cx="263652" cy="185077"/>
          </a:xfrm>
          <a:custGeom>
            <a:avLst/>
            <a:gdLst/>
            <a:ahLst/>
            <a:cxnLst/>
            <a:rect l="l" t="t" r="r" b="b"/>
            <a:pathLst>
              <a:path w="263651" h="185077">
                <a:moveTo>
                  <a:pt x="226644" y="96532"/>
                </a:moveTo>
                <a:lnTo>
                  <a:pt x="57492" y="185077"/>
                </a:lnTo>
                <a:lnTo>
                  <a:pt x="50508" y="183305"/>
                </a:lnTo>
                <a:lnTo>
                  <a:pt x="34585" y="179531"/>
                </a:lnTo>
                <a:lnTo>
                  <a:pt x="16505" y="175306"/>
                </a:lnTo>
                <a:lnTo>
                  <a:pt x="3051" y="172182"/>
                </a:lnTo>
                <a:lnTo>
                  <a:pt x="0" y="171475"/>
                </a:lnTo>
                <a:lnTo>
                  <a:pt x="4178" y="142557"/>
                </a:lnTo>
                <a:lnTo>
                  <a:pt x="19904" y="133736"/>
                </a:lnTo>
                <a:lnTo>
                  <a:pt x="31119" y="127541"/>
                </a:lnTo>
                <a:lnTo>
                  <a:pt x="44672" y="120073"/>
                </a:lnTo>
                <a:lnTo>
                  <a:pt x="60174" y="111546"/>
                </a:lnTo>
                <a:lnTo>
                  <a:pt x="77234" y="102172"/>
                </a:lnTo>
                <a:lnTo>
                  <a:pt x="95463" y="92163"/>
                </a:lnTo>
                <a:lnTo>
                  <a:pt x="114472" y="81732"/>
                </a:lnTo>
                <a:lnTo>
                  <a:pt x="133872" y="71093"/>
                </a:lnTo>
                <a:lnTo>
                  <a:pt x="153272" y="60457"/>
                </a:lnTo>
                <a:lnTo>
                  <a:pt x="172284" y="50037"/>
                </a:lnTo>
                <a:lnTo>
                  <a:pt x="190517" y="40047"/>
                </a:lnTo>
                <a:lnTo>
                  <a:pt x="207584" y="30698"/>
                </a:lnTo>
                <a:lnTo>
                  <a:pt x="223093" y="22204"/>
                </a:lnTo>
                <a:lnTo>
                  <a:pt x="236655" y="14778"/>
                </a:lnTo>
                <a:lnTo>
                  <a:pt x="247882" y="8631"/>
                </a:lnTo>
                <a:lnTo>
                  <a:pt x="256383" y="3978"/>
                </a:lnTo>
                <a:lnTo>
                  <a:pt x="263652" y="0"/>
                </a:lnTo>
                <a:lnTo>
                  <a:pt x="226644" y="9653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6773306" y="4084145"/>
            <a:ext cx="255066" cy="191173"/>
          </a:xfrm>
          <a:custGeom>
            <a:avLst/>
            <a:gdLst/>
            <a:ahLst/>
            <a:cxnLst/>
            <a:rect l="l" t="t" r="r" b="b"/>
            <a:pathLst>
              <a:path w="255066" h="191173">
                <a:moveTo>
                  <a:pt x="255066" y="0"/>
                </a:moveTo>
                <a:lnTo>
                  <a:pt x="5410" y="148640"/>
                </a:lnTo>
                <a:lnTo>
                  <a:pt x="0" y="175310"/>
                </a:lnTo>
                <a:lnTo>
                  <a:pt x="4807" y="176640"/>
                </a:lnTo>
                <a:lnTo>
                  <a:pt x="19023" y="180519"/>
                </a:lnTo>
                <a:lnTo>
                  <a:pt x="36622" y="185317"/>
                </a:lnTo>
                <a:lnTo>
                  <a:pt x="51560" y="189410"/>
                </a:lnTo>
                <a:lnTo>
                  <a:pt x="57797" y="191173"/>
                </a:lnTo>
                <a:lnTo>
                  <a:pt x="231406" y="96888"/>
                </a:lnTo>
                <a:lnTo>
                  <a:pt x="255066" y="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773306" y="4084145"/>
            <a:ext cx="255066" cy="191173"/>
          </a:xfrm>
          <a:custGeom>
            <a:avLst/>
            <a:gdLst/>
            <a:ahLst/>
            <a:cxnLst/>
            <a:rect l="l" t="t" r="r" b="b"/>
            <a:pathLst>
              <a:path w="255066" h="191173">
                <a:moveTo>
                  <a:pt x="255066" y="0"/>
                </a:moveTo>
                <a:lnTo>
                  <a:pt x="231406" y="96888"/>
                </a:lnTo>
                <a:lnTo>
                  <a:pt x="57797" y="191173"/>
                </a:lnTo>
                <a:lnTo>
                  <a:pt x="51560" y="189410"/>
                </a:lnTo>
                <a:lnTo>
                  <a:pt x="36622" y="185317"/>
                </a:lnTo>
                <a:lnTo>
                  <a:pt x="19023" y="180519"/>
                </a:lnTo>
                <a:lnTo>
                  <a:pt x="4807" y="176640"/>
                </a:lnTo>
                <a:lnTo>
                  <a:pt x="0" y="175310"/>
                </a:lnTo>
                <a:lnTo>
                  <a:pt x="5410" y="148640"/>
                </a:lnTo>
                <a:lnTo>
                  <a:pt x="255066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341789" y="5265128"/>
            <a:ext cx="186182" cy="48374"/>
          </a:xfrm>
          <a:custGeom>
            <a:avLst/>
            <a:gdLst/>
            <a:ahLst/>
            <a:cxnLst/>
            <a:rect l="l" t="t" r="r" b="b"/>
            <a:pathLst>
              <a:path w="186182" h="48374">
                <a:moveTo>
                  <a:pt x="167678" y="48374"/>
                </a:moveTo>
                <a:lnTo>
                  <a:pt x="186181" y="4724"/>
                </a:lnTo>
                <a:lnTo>
                  <a:pt x="185974" y="4718"/>
                </a:lnTo>
                <a:lnTo>
                  <a:pt x="173799" y="4315"/>
                </a:lnTo>
                <a:lnTo>
                  <a:pt x="161899" y="3928"/>
                </a:lnTo>
                <a:lnTo>
                  <a:pt x="147119" y="3456"/>
                </a:lnTo>
                <a:lnTo>
                  <a:pt x="130205" y="2926"/>
                </a:lnTo>
                <a:lnTo>
                  <a:pt x="111902" y="2368"/>
                </a:lnTo>
                <a:lnTo>
                  <a:pt x="92955" y="1809"/>
                </a:lnTo>
                <a:lnTo>
                  <a:pt x="74112" y="1277"/>
                </a:lnTo>
                <a:lnTo>
                  <a:pt x="56118" y="802"/>
                </a:lnTo>
                <a:lnTo>
                  <a:pt x="39717" y="412"/>
                </a:lnTo>
                <a:lnTo>
                  <a:pt x="25658" y="135"/>
                </a:lnTo>
                <a:lnTo>
                  <a:pt x="14684" y="0"/>
                </a:lnTo>
                <a:lnTo>
                  <a:pt x="7542" y="34"/>
                </a:lnTo>
                <a:lnTo>
                  <a:pt x="4978" y="267"/>
                </a:lnTo>
                <a:lnTo>
                  <a:pt x="0" y="31687"/>
                </a:lnTo>
                <a:lnTo>
                  <a:pt x="3033" y="32012"/>
                </a:lnTo>
                <a:lnTo>
                  <a:pt x="16359" y="33624"/>
                </a:lnTo>
                <a:lnTo>
                  <a:pt x="34096" y="35860"/>
                </a:lnTo>
                <a:lnTo>
                  <a:pt x="49362" y="37900"/>
                </a:lnTo>
                <a:lnTo>
                  <a:pt x="55270" y="38926"/>
                </a:lnTo>
                <a:lnTo>
                  <a:pt x="167678" y="48374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341789" y="5265128"/>
            <a:ext cx="186182" cy="48374"/>
          </a:xfrm>
          <a:custGeom>
            <a:avLst/>
            <a:gdLst/>
            <a:ahLst/>
            <a:cxnLst/>
            <a:rect l="l" t="t" r="r" b="b"/>
            <a:pathLst>
              <a:path w="186182" h="48374">
                <a:moveTo>
                  <a:pt x="167678" y="48374"/>
                </a:moveTo>
                <a:lnTo>
                  <a:pt x="55270" y="38926"/>
                </a:lnTo>
                <a:lnTo>
                  <a:pt x="49362" y="37900"/>
                </a:lnTo>
                <a:lnTo>
                  <a:pt x="34096" y="35860"/>
                </a:lnTo>
                <a:lnTo>
                  <a:pt x="16359" y="33624"/>
                </a:lnTo>
                <a:lnTo>
                  <a:pt x="3033" y="32012"/>
                </a:lnTo>
                <a:lnTo>
                  <a:pt x="0" y="31687"/>
                </a:lnTo>
                <a:lnTo>
                  <a:pt x="4978" y="267"/>
                </a:lnTo>
                <a:lnTo>
                  <a:pt x="7542" y="34"/>
                </a:lnTo>
                <a:lnTo>
                  <a:pt x="14684" y="0"/>
                </a:lnTo>
                <a:lnTo>
                  <a:pt x="25658" y="135"/>
                </a:lnTo>
                <a:lnTo>
                  <a:pt x="39717" y="412"/>
                </a:lnTo>
                <a:lnTo>
                  <a:pt x="56118" y="802"/>
                </a:lnTo>
                <a:lnTo>
                  <a:pt x="74112" y="1277"/>
                </a:lnTo>
                <a:lnTo>
                  <a:pt x="92955" y="1809"/>
                </a:lnTo>
                <a:lnTo>
                  <a:pt x="111902" y="2368"/>
                </a:lnTo>
                <a:lnTo>
                  <a:pt x="130205" y="2926"/>
                </a:lnTo>
                <a:lnTo>
                  <a:pt x="147119" y="3456"/>
                </a:lnTo>
                <a:lnTo>
                  <a:pt x="161899" y="3928"/>
                </a:lnTo>
                <a:lnTo>
                  <a:pt x="173799" y="4315"/>
                </a:lnTo>
                <a:lnTo>
                  <a:pt x="182072" y="4588"/>
                </a:lnTo>
                <a:lnTo>
                  <a:pt x="186181" y="4724"/>
                </a:lnTo>
                <a:lnTo>
                  <a:pt x="167678" y="4837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6515261" y="4814257"/>
            <a:ext cx="202666" cy="65328"/>
          </a:xfrm>
          <a:custGeom>
            <a:avLst/>
            <a:gdLst/>
            <a:ahLst/>
            <a:cxnLst/>
            <a:rect l="l" t="t" r="r" b="b"/>
            <a:pathLst>
              <a:path w="202666" h="65328">
                <a:moveTo>
                  <a:pt x="0" y="65328"/>
                </a:moveTo>
                <a:lnTo>
                  <a:pt x="202666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603136" y="4576908"/>
            <a:ext cx="212966" cy="94322"/>
          </a:xfrm>
          <a:custGeom>
            <a:avLst/>
            <a:gdLst/>
            <a:ahLst/>
            <a:cxnLst/>
            <a:rect l="l" t="t" r="r" b="b"/>
            <a:pathLst>
              <a:path w="212966" h="94322">
                <a:moveTo>
                  <a:pt x="0" y="94322"/>
                </a:moveTo>
                <a:lnTo>
                  <a:pt x="212966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6776585" y="4124789"/>
            <a:ext cx="227965" cy="130200"/>
          </a:xfrm>
          <a:custGeom>
            <a:avLst/>
            <a:gdLst/>
            <a:ahLst/>
            <a:cxnLst/>
            <a:rect l="l" t="t" r="r" b="b"/>
            <a:pathLst>
              <a:path w="227964" h="130200">
                <a:moveTo>
                  <a:pt x="0" y="130200"/>
                </a:moveTo>
                <a:lnTo>
                  <a:pt x="227965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6690087" y="4344596"/>
            <a:ext cx="218986" cy="120942"/>
          </a:xfrm>
          <a:custGeom>
            <a:avLst/>
            <a:gdLst/>
            <a:ahLst/>
            <a:cxnLst/>
            <a:rect l="l" t="t" r="r" b="b"/>
            <a:pathLst>
              <a:path w="218986" h="120942">
                <a:moveTo>
                  <a:pt x="0" y="120942"/>
                </a:moveTo>
                <a:lnTo>
                  <a:pt x="218986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423211" y="5055624"/>
            <a:ext cx="190461" cy="33413"/>
          </a:xfrm>
          <a:custGeom>
            <a:avLst/>
            <a:gdLst/>
            <a:ahLst/>
            <a:cxnLst/>
            <a:rect l="l" t="t" r="r" b="b"/>
            <a:pathLst>
              <a:path w="190461" h="33413">
                <a:moveTo>
                  <a:pt x="0" y="33413"/>
                </a:moveTo>
                <a:lnTo>
                  <a:pt x="190461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343142" y="5293457"/>
            <a:ext cx="169824" cy="8394"/>
          </a:xfrm>
          <a:custGeom>
            <a:avLst/>
            <a:gdLst/>
            <a:ahLst/>
            <a:cxnLst/>
            <a:rect l="l" t="t" r="r" b="b"/>
            <a:pathLst>
              <a:path w="169824" h="8394">
                <a:moveTo>
                  <a:pt x="0" y="0"/>
                </a:moveTo>
                <a:lnTo>
                  <a:pt x="169824" y="8394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6172974" y="5680632"/>
            <a:ext cx="160896" cy="69786"/>
          </a:xfrm>
          <a:custGeom>
            <a:avLst/>
            <a:gdLst/>
            <a:ahLst/>
            <a:cxnLst/>
            <a:rect l="l" t="t" r="r" b="b"/>
            <a:pathLst>
              <a:path w="160896" h="69786">
                <a:moveTo>
                  <a:pt x="0" y="0"/>
                </a:moveTo>
                <a:lnTo>
                  <a:pt x="160896" y="69786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6257086" y="5477658"/>
            <a:ext cx="163817" cy="45554"/>
          </a:xfrm>
          <a:custGeom>
            <a:avLst/>
            <a:gdLst/>
            <a:ahLst/>
            <a:cxnLst/>
            <a:rect l="l" t="t" r="r" b="b"/>
            <a:pathLst>
              <a:path w="163817" h="45554">
                <a:moveTo>
                  <a:pt x="0" y="0"/>
                </a:moveTo>
                <a:lnTo>
                  <a:pt x="163817" y="45554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088452" y="5880004"/>
            <a:ext cx="143497" cy="93853"/>
          </a:xfrm>
          <a:custGeom>
            <a:avLst/>
            <a:gdLst/>
            <a:ahLst/>
            <a:cxnLst/>
            <a:rect l="l" t="t" r="r" b="b"/>
            <a:pathLst>
              <a:path w="143497" h="93852">
                <a:moveTo>
                  <a:pt x="0" y="0"/>
                </a:moveTo>
                <a:lnTo>
                  <a:pt x="143497" y="93852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6001589" y="6089066"/>
            <a:ext cx="133108" cy="122707"/>
          </a:xfrm>
          <a:custGeom>
            <a:avLst/>
            <a:gdLst/>
            <a:ahLst/>
            <a:cxnLst/>
            <a:rect l="l" t="t" r="r" b="b"/>
            <a:pathLst>
              <a:path w="133108" h="122707">
                <a:moveTo>
                  <a:pt x="0" y="0"/>
                </a:moveTo>
                <a:lnTo>
                  <a:pt x="133108" y="122707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5917168" y="6287706"/>
            <a:ext cx="120573" cy="152044"/>
          </a:xfrm>
          <a:custGeom>
            <a:avLst/>
            <a:gdLst/>
            <a:ahLst/>
            <a:cxnLst/>
            <a:rect l="l" t="t" r="r" b="b"/>
            <a:pathLst>
              <a:path w="120573" h="152044">
                <a:moveTo>
                  <a:pt x="0" y="0"/>
                </a:moveTo>
                <a:lnTo>
                  <a:pt x="120573" y="152044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5833769" y="6489202"/>
            <a:ext cx="108165" cy="190842"/>
          </a:xfrm>
          <a:custGeom>
            <a:avLst/>
            <a:gdLst/>
            <a:ahLst/>
            <a:cxnLst/>
            <a:rect l="l" t="t" r="r" b="b"/>
            <a:pathLst>
              <a:path w="108165" h="190842">
                <a:moveTo>
                  <a:pt x="0" y="0"/>
                </a:moveTo>
                <a:lnTo>
                  <a:pt x="108165" y="190842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5735870" y="6655855"/>
            <a:ext cx="76962" cy="50292"/>
          </a:xfrm>
          <a:custGeom>
            <a:avLst/>
            <a:gdLst/>
            <a:ahLst/>
            <a:cxnLst/>
            <a:rect l="l" t="t" r="r" b="b"/>
            <a:pathLst>
              <a:path w="76962" h="50292">
                <a:moveTo>
                  <a:pt x="76962" y="37528"/>
                </a:moveTo>
                <a:lnTo>
                  <a:pt x="20815" y="13982"/>
                </a:lnTo>
                <a:lnTo>
                  <a:pt x="7721" y="0"/>
                </a:lnTo>
                <a:lnTo>
                  <a:pt x="0" y="12255"/>
                </a:lnTo>
                <a:lnTo>
                  <a:pt x="2959" y="16027"/>
                </a:lnTo>
                <a:lnTo>
                  <a:pt x="9499" y="24472"/>
                </a:lnTo>
                <a:lnTo>
                  <a:pt x="13741" y="28829"/>
                </a:lnTo>
                <a:lnTo>
                  <a:pt x="24819" y="38936"/>
                </a:lnTo>
                <a:lnTo>
                  <a:pt x="33658" y="43860"/>
                </a:lnTo>
                <a:lnTo>
                  <a:pt x="37998" y="45694"/>
                </a:lnTo>
                <a:lnTo>
                  <a:pt x="48234" y="49949"/>
                </a:lnTo>
                <a:lnTo>
                  <a:pt x="54089" y="49758"/>
                </a:lnTo>
                <a:lnTo>
                  <a:pt x="57505" y="49911"/>
                </a:lnTo>
                <a:lnTo>
                  <a:pt x="61734" y="50076"/>
                </a:lnTo>
                <a:lnTo>
                  <a:pt x="71285" y="50292"/>
                </a:lnTo>
                <a:lnTo>
                  <a:pt x="72834" y="46812"/>
                </a:lnTo>
                <a:lnTo>
                  <a:pt x="74739" y="42532"/>
                </a:lnTo>
                <a:lnTo>
                  <a:pt x="76962" y="375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5735870" y="6655855"/>
            <a:ext cx="76962" cy="50292"/>
          </a:xfrm>
          <a:custGeom>
            <a:avLst/>
            <a:gdLst/>
            <a:ahLst/>
            <a:cxnLst/>
            <a:rect l="l" t="t" r="r" b="b"/>
            <a:pathLst>
              <a:path w="76962" h="50292">
                <a:moveTo>
                  <a:pt x="72834" y="46812"/>
                </a:moveTo>
                <a:lnTo>
                  <a:pt x="74739" y="42532"/>
                </a:lnTo>
                <a:lnTo>
                  <a:pt x="76962" y="37528"/>
                </a:lnTo>
                <a:lnTo>
                  <a:pt x="20815" y="13982"/>
                </a:lnTo>
                <a:lnTo>
                  <a:pt x="7721" y="0"/>
                </a:lnTo>
                <a:lnTo>
                  <a:pt x="0" y="12255"/>
                </a:lnTo>
                <a:lnTo>
                  <a:pt x="2959" y="16027"/>
                </a:lnTo>
                <a:lnTo>
                  <a:pt x="9499" y="24472"/>
                </a:lnTo>
                <a:lnTo>
                  <a:pt x="13741" y="28829"/>
                </a:lnTo>
                <a:lnTo>
                  <a:pt x="24819" y="38936"/>
                </a:lnTo>
                <a:lnTo>
                  <a:pt x="33658" y="43860"/>
                </a:lnTo>
                <a:lnTo>
                  <a:pt x="37998" y="45694"/>
                </a:lnTo>
                <a:lnTo>
                  <a:pt x="48234" y="49949"/>
                </a:lnTo>
                <a:lnTo>
                  <a:pt x="54089" y="49758"/>
                </a:lnTo>
                <a:lnTo>
                  <a:pt x="57505" y="49911"/>
                </a:lnTo>
                <a:lnTo>
                  <a:pt x="61734" y="50076"/>
                </a:lnTo>
                <a:lnTo>
                  <a:pt x="71285" y="50292"/>
                </a:lnTo>
                <a:lnTo>
                  <a:pt x="72834" y="468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5748980" y="6669836"/>
            <a:ext cx="7708" cy="17297"/>
          </a:xfrm>
          <a:custGeom>
            <a:avLst/>
            <a:gdLst/>
            <a:ahLst/>
            <a:cxnLst/>
            <a:rect l="l" t="t" r="r" b="b"/>
            <a:pathLst>
              <a:path w="7708" h="17297">
                <a:moveTo>
                  <a:pt x="7708" y="0"/>
                </a:moveTo>
                <a:lnTo>
                  <a:pt x="0" y="14592"/>
                </a:lnTo>
                <a:lnTo>
                  <a:pt x="6096" y="17297"/>
                </a:lnTo>
                <a:lnTo>
                  <a:pt x="7708" y="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5748980" y="6669836"/>
            <a:ext cx="7708" cy="17297"/>
          </a:xfrm>
          <a:custGeom>
            <a:avLst/>
            <a:gdLst/>
            <a:ahLst/>
            <a:cxnLst/>
            <a:rect l="l" t="t" r="r" b="b"/>
            <a:pathLst>
              <a:path w="7708" h="17297">
                <a:moveTo>
                  <a:pt x="7708" y="0"/>
                </a:moveTo>
                <a:lnTo>
                  <a:pt x="0" y="14592"/>
                </a:lnTo>
                <a:lnTo>
                  <a:pt x="6096" y="1729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5849307" y="6877455"/>
            <a:ext cx="76962" cy="51028"/>
          </a:xfrm>
          <a:custGeom>
            <a:avLst/>
            <a:gdLst/>
            <a:ahLst/>
            <a:cxnLst/>
            <a:rect l="l" t="t" r="r" b="b"/>
            <a:pathLst>
              <a:path w="76962" h="51028">
                <a:moveTo>
                  <a:pt x="0" y="12242"/>
                </a:moveTo>
                <a:lnTo>
                  <a:pt x="2959" y="16040"/>
                </a:lnTo>
                <a:lnTo>
                  <a:pt x="9512" y="24472"/>
                </a:lnTo>
                <a:lnTo>
                  <a:pt x="13741" y="28829"/>
                </a:lnTo>
                <a:lnTo>
                  <a:pt x="24441" y="38908"/>
                </a:lnTo>
                <a:lnTo>
                  <a:pt x="33670" y="43865"/>
                </a:lnTo>
                <a:lnTo>
                  <a:pt x="36601" y="45097"/>
                </a:lnTo>
                <a:lnTo>
                  <a:pt x="47282" y="49555"/>
                </a:lnTo>
                <a:lnTo>
                  <a:pt x="52158" y="50457"/>
                </a:lnTo>
                <a:lnTo>
                  <a:pt x="60083" y="50787"/>
                </a:lnTo>
                <a:lnTo>
                  <a:pt x="66065" y="51028"/>
                </a:lnTo>
                <a:lnTo>
                  <a:pt x="71285" y="50304"/>
                </a:lnTo>
                <a:lnTo>
                  <a:pt x="72834" y="46812"/>
                </a:lnTo>
                <a:lnTo>
                  <a:pt x="74739" y="42519"/>
                </a:lnTo>
                <a:lnTo>
                  <a:pt x="76962" y="37515"/>
                </a:lnTo>
                <a:lnTo>
                  <a:pt x="20828" y="13970"/>
                </a:lnTo>
                <a:lnTo>
                  <a:pt x="7734" y="0"/>
                </a:lnTo>
                <a:lnTo>
                  <a:pt x="0" y="122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5849307" y="6877455"/>
            <a:ext cx="76962" cy="51028"/>
          </a:xfrm>
          <a:custGeom>
            <a:avLst/>
            <a:gdLst/>
            <a:ahLst/>
            <a:cxnLst/>
            <a:rect l="l" t="t" r="r" b="b"/>
            <a:pathLst>
              <a:path w="76962" h="51028">
                <a:moveTo>
                  <a:pt x="72834" y="46812"/>
                </a:moveTo>
                <a:lnTo>
                  <a:pt x="74739" y="42519"/>
                </a:lnTo>
                <a:lnTo>
                  <a:pt x="76962" y="37515"/>
                </a:lnTo>
                <a:lnTo>
                  <a:pt x="20828" y="13970"/>
                </a:lnTo>
                <a:lnTo>
                  <a:pt x="7734" y="0"/>
                </a:lnTo>
                <a:lnTo>
                  <a:pt x="0" y="12242"/>
                </a:lnTo>
                <a:lnTo>
                  <a:pt x="2959" y="16040"/>
                </a:lnTo>
                <a:lnTo>
                  <a:pt x="9512" y="24472"/>
                </a:lnTo>
                <a:lnTo>
                  <a:pt x="13741" y="28829"/>
                </a:lnTo>
                <a:lnTo>
                  <a:pt x="24441" y="38908"/>
                </a:lnTo>
                <a:lnTo>
                  <a:pt x="33670" y="43865"/>
                </a:lnTo>
                <a:lnTo>
                  <a:pt x="36601" y="45097"/>
                </a:lnTo>
                <a:lnTo>
                  <a:pt x="47282" y="49555"/>
                </a:lnTo>
                <a:lnTo>
                  <a:pt x="52158" y="50457"/>
                </a:lnTo>
                <a:lnTo>
                  <a:pt x="60083" y="50787"/>
                </a:lnTo>
                <a:lnTo>
                  <a:pt x="66065" y="51028"/>
                </a:lnTo>
                <a:lnTo>
                  <a:pt x="71285" y="50304"/>
                </a:lnTo>
                <a:lnTo>
                  <a:pt x="72834" y="4681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5862437" y="6891428"/>
            <a:ext cx="7696" cy="17310"/>
          </a:xfrm>
          <a:custGeom>
            <a:avLst/>
            <a:gdLst/>
            <a:ahLst/>
            <a:cxnLst/>
            <a:rect l="l" t="t" r="r" b="b"/>
            <a:pathLst>
              <a:path w="7696" h="17310">
                <a:moveTo>
                  <a:pt x="7696" y="0"/>
                </a:moveTo>
                <a:lnTo>
                  <a:pt x="0" y="14604"/>
                </a:lnTo>
                <a:lnTo>
                  <a:pt x="6095" y="17310"/>
                </a:lnTo>
                <a:lnTo>
                  <a:pt x="7696" y="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5862437" y="6891428"/>
            <a:ext cx="7696" cy="17310"/>
          </a:xfrm>
          <a:custGeom>
            <a:avLst/>
            <a:gdLst/>
            <a:ahLst/>
            <a:cxnLst/>
            <a:rect l="l" t="t" r="r" b="b"/>
            <a:pathLst>
              <a:path w="7696" h="17310">
                <a:moveTo>
                  <a:pt x="7696" y="0"/>
                </a:moveTo>
                <a:lnTo>
                  <a:pt x="0" y="14604"/>
                </a:lnTo>
                <a:lnTo>
                  <a:pt x="6095" y="1731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374648" y="5429422"/>
            <a:ext cx="83985" cy="83070"/>
          </a:xfrm>
          <a:custGeom>
            <a:avLst/>
            <a:gdLst/>
            <a:ahLst/>
            <a:cxnLst/>
            <a:rect l="l" t="t" r="r" b="b"/>
            <a:pathLst>
              <a:path w="83985" h="83070">
                <a:moveTo>
                  <a:pt x="23964" y="19215"/>
                </a:moveTo>
                <a:lnTo>
                  <a:pt x="0" y="83070"/>
                </a:lnTo>
                <a:lnTo>
                  <a:pt x="4101" y="82715"/>
                </a:lnTo>
                <a:lnTo>
                  <a:pt x="16146" y="79291"/>
                </a:lnTo>
                <a:lnTo>
                  <a:pt x="28435" y="75768"/>
                </a:lnTo>
                <a:lnTo>
                  <a:pt x="35445" y="74663"/>
                </a:lnTo>
                <a:lnTo>
                  <a:pt x="41935" y="68783"/>
                </a:lnTo>
                <a:lnTo>
                  <a:pt x="48806" y="67056"/>
                </a:lnTo>
                <a:lnTo>
                  <a:pt x="51536" y="66382"/>
                </a:lnTo>
                <a:lnTo>
                  <a:pt x="58851" y="64757"/>
                </a:lnTo>
                <a:lnTo>
                  <a:pt x="61722" y="64973"/>
                </a:lnTo>
                <a:lnTo>
                  <a:pt x="83985" y="10172"/>
                </a:lnTo>
                <a:lnTo>
                  <a:pt x="79806" y="8813"/>
                </a:lnTo>
                <a:lnTo>
                  <a:pt x="73393" y="5816"/>
                </a:lnTo>
                <a:lnTo>
                  <a:pt x="68656" y="5181"/>
                </a:lnTo>
                <a:lnTo>
                  <a:pt x="63042" y="4445"/>
                </a:lnTo>
                <a:lnTo>
                  <a:pt x="57746" y="0"/>
                </a:lnTo>
                <a:lnTo>
                  <a:pt x="52527" y="1714"/>
                </a:lnTo>
                <a:lnTo>
                  <a:pt x="44767" y="4254"/>
                </a:lnTo>
                <a:lnTo>
                  <a:pt x="41414" y="5994"/>
                </a:lnTo>
                <a:lnTo>
                  <a:pt x="35001" y="10883"/>
                </a:lnTo>
                <a:lnTo>
                  <a:pt x="31407" y="13614"/>
                </a:lnTo>
                <a:lnTo>
                  <a:pt x="28067" y="17538"/>
                </a:lnTo>
                <a:lnTo>
                  <a:pt x="23964" y="19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6374648" y="5429422"/>
            <a:ext cx="83985" cy="83070"/>
          </a:xfrm>
          <a:custGeom>
            <a:avLst/>
            <a:gdLst/>
            <a:ahLst/>
            <a:cxnLst/>
            <a:rect l="l" t="t" r="r" b="b"/>
            <a:pathLst>
              <a:path w="83985" h="83070">
                <a:moveTo>
                  <a:pt x="23964" y="19215"/>
                </a:moveTo>
                <a:lnTo>
                  <a:pt x="28067" y="17538"/>
                </a:lnTo>
                <a:lnTo>
                  <a:pt x="31407" y="13614"/>
                </a:lnTo>
                <a:lnTo>
                  <a:pt x="35001" y="10883"/>
                </a:lnTo>
                <a:lnTo>
                  <a:pt x="41414" y="5994"/>
                </a:lnTo>
                <a:lnTo>
                  <a:pt x="44767" y="4254"/>
                </a:lnTo>
                <a:lnTo>
                  <a:pt x="52527" y="1714"/>
                </a:lnTo>
                <a:lnTo>
                  <a:pt x="57746" y="0"/>
                </a:lnTo>
                <a:lnTo>
                  <a:pt x="63042" y="4445"/>
                </a:lnTo>
                <a:lnTo>
                  <a:pt x="68656" y="5181"/>
                </a:lnTo>
                <a:lnTo>
                  <a:pt x="73393" y="5816"/>
                </a:lnTo>
                <a:lnTo>
                  <a:pt x="79806" y="8813"/>
                </a:lnTo>
                <a:lnTo>
                  <a:pt x="83985" y="10172"/>
                </a:lnTo>
                <a:lnTo>
                  <a:pt x="61722" y="64973"/>
                </a:lnTo>
                <a:lnTo>
                  <a:pt x="58851" y="64757"/>
                </a:lnTo>
                <a:lnTo>
                  <a:pt x="51536" y="66382"/>
                </a:lnTo>
                <a:lnTo>
                  <a:pt x="48806" y="67056"/>
                </a:lnTo>
                <a:lnTo>
                  <a:pt x="41935" y="68783"/>
                </a:lnTo>
                <a:lnTo>
                  <a:pt x="35445" y="74663"/>
                </a:lnTo>
                <a:lnTo>
                  <a:pt x="28435" y="75768"/>
                </a:lnTo>
                <a:lnTo>
                  <a:pt x="16146" y="79291"/>
                </a:lnTo>
                <a:lnTo>
                  <a:pt x="4101" y="82715"/>
                </a:lnTo>
                <a:lnTo>
                  <a:pt x="0" y="8307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6360264" y="4968904"/>
            <a:ext cx="139798" cy="161873"/>
          </a:xfrm>
          <a:custGeom>
            <a:avLst/>
            <a:gdLst/>
            <a:ahLst/>
            <a:cxnLst/>
            <a:rect l="l" t="t" r="r" b="b"/>
            <a:pathLst>
              <a:path w="139798" h="161873">
                <a:moveTo>
                  <a:pt x="132740" y="54266"/>
                </a:moveTo>
                <a:lnTo>
                  <a:pt x="132770" y="48699"/>
                </a:lnTo>
                <a:lnTo>
                  <a:pt x="126943" y="47348"/>
                </a:lnTo>
                <a:lnTo>
                  <a:pt x="117452" y="51459"/>
                </a:lnTo>
                <a:lnTo>
                  <a:pt x="108221" y="57281"/>
                </a:lnTo>
                <a:lnTo>
                  <a:pt x="103174" y="61060"/>
                </a:lnTo>
                <a:lnTo>
                  <a:pt x="97231" y="66547"/>
                </a:lnTo>
                <a:lnTo>
                  <a:pt x="98412" y="62368"/>
                </a:lnTo>
                <a:lnTo>
                  <a:pt x="99047" y="57974"/>
                </a:lnTo>
                <a:lnTo>
                  <a:pt x="99496" y="56280"/>
                </a:lnTo>
                <a:lnTo>
                  <a:pt x="103809" y="49239"/>
                </a:lnTo>
                <a:lnTo>
                  <a:pt x="113984" y="40083"/>
                </a:lnTo>
                <a:lnTo>
                  <a:pt x="131737" y="30517"/>
                </a:lnTo>
                <a:lnTo>
                  <a:pt x="134165" y="29371"/>
                </a:lnTo>
                <a:lnTo>
                  <a:pt x="139510" y="24516"/>
                </a:lnTo>
                <a:lnTo>
                  <a:pt x="139798" y="19085"/>
                </a:lnTo>
                <a:lnTo>
                  <a:pt x="136009" y="13555"/>
                </a:lnTo>
                <a:lnTo>
                  <a:pt x="129124" y="8403"/>
                </a:lnTo>
                <a:lnTo>
                  <a:pt x="120122" y="4108"/>
                </a:lnTo>
                <a:lnTo>
                  <a:pt x="109984" y="1148"/>
                </a:lnTo>
                <a:lnTo>
                  <a:pt x="99690" y="0"/>
                </a:lnTo>
                <a:lnTo>
                  <a:pt x="90220" y="1142"/>
                </a:lnTo>
                <a:lnTo>
                  <a:pt x="85963" y="2429"/>
                </a:lnTo>
                <a:lnTo>
                  <a:pt x="71603" y="8381"/>
                </a:lnTo>
                <a:lnTo>
                  <a:pt x="60298" y="15455"/>
                </a:lnTo>
                <a:lnTo>
                  <a:pt x="51579" y="23101"/>
                </a:lnTo>
                <a:lnTo>
                  <a:pt x="44983" y="30771"/>
                </a:lnTo>
                <a:lnTo>
                  <a:pt x="38117" y="41445"/>
                </a:lnTo>
                <a:lnTo>
                  <a:pt x="31035" y="54813"/>
                </a:lnTo>
                <a:lnTo>
                  <a:pt x="25319" y="67648"/>
                </a:lnTo>
                <a:lnTo>
                  <a:pt x="22644" y="76605"/>
                </a:lnTo>
                <a:lnTo>
                  <a:pt x="21625" y="82081"/>
                </a:lnTo>
                <a:lnTo>
                  <a:pt x="16076" y="89331"/>
                </a:lnTo>
                <a:lnTo>
                  <a:pt x="0" y="104024"/>
                </a:lnTo>
                <a:lnTo>
                  <a:pt x="546" y="161873"/>
                </a:lnTo>
                <a:lnTo>
                  <a:pt x="6842" y="159236"/>
                </a:lnTo>
                <a:lnTo>
                  <a:pt x="15358" y="149383"/>
                </a:lnTo>
                <a:lnTo>
                  <a:pt x="23028" y="138449"/>
                </a:lnTo>
                <a:lnTo>
                  <a:pt x="34404" y="132650"/>
                </a:lnTo>
                <a:lnTo>
                  <a:pt x="40338" y="129756"/>
                </a:lnTo>
                <a:lnTo>
                  <a:pt x="49484" y="119964"/>
                </a:lnTo>
                <a:lnTo>
                  <a:pt x="59144" y="108423"/>
                </a:lnTo>
                <a:lnTo>
                  <a:pt x="68897" y="100595"/>
                </a:lnTo>
                <a:lnTo>
                  <a:pt x="81106" y="95278"/>
                </a:lnTo>
                <a:lnTo>
                  <a:pt x="93934" y="89600"/>
                </a:lnTo>
                <a:lnTo>
                  <a:pt x="102577" y="85787"/>
                </a:lnTo>
                <a:lnTo>
                  <a:pt x="107556" y="83354"/>
                </a:lnTo>
                <a:lnTo>
                  <a:pt x="118467" y="75729"/>
                </a:lnTo>
                <a:lnTo>
                  <a:pt x="127382" y="65810"/>
                </a:lnTo>
                <a:lnTo>
                  <a:pt x="132740" y="542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6360264" y="4968904"/>
            <a:ext cx="139798" cy="161873"/>
          </a:xfrm>
          <a:custGeom>
            <a:avLst/>
            <a:gdLst/>
            <a:ahLst/>
            <a:cxnLst/>
            <a:rect l="l" t="t" r="r" b="b"/>
            <a:pathLst>
              <a:path w="139798" h="161873">
                <a:moveTo>
                  <a:pt x="0" y="104024"/>
                </a:moveTo>
                <a:lnTo>
                  <a:pt x="16076" y="89331"/>
                </a:lnTo>
                <a:lnTo>
                  <a:pt x="21625" y="82081"/>
                </a:lnTo>
                <a:lnTo>
                  <a:pt x="22644" y="76605"/>
                </a:lnTo>
                <a:lnTo>
                  <a:pt x="25319" y="67648"/>
                </a:lnTo>
                <a:lnTo>
                  <a:pt x="31035" y="54813"/>
                </a:lnTo>
                <a:lnTo>
                  <a:pt x="38117" y="41445"/>
                </a:lnTo>
                <a:lnTo>
                  <a:pt x="44983" y="30771"/>
                </a:lnTo>
                <a:lnTo>
                  <a:pt x="51579" y="23101"/>
                </a:lnTo>
                <a:lnTo>
                  <a:pt x="60298" y="15455"/>
                </a:lnTo>
                <a:lnTo>
                  <a:pt x="71603" y="8381"/>
                </a:lnTo>
                <a:lnTo>
                  <a:pt x="85963" y="2429"/>
                </a:lnTo>
                <a:lnTo>
                  <a:pt x="90220" y="1142"/>
                </a:lnTo>
                <a:lnTo>
                  <a:pt x="99690" y="0"/>
                </a:lnTo>
                <a:lnTo>
                  <a:pt x="109984" y="1148"/>
                </a:lnTo>
                <a:lnTo>
                  <a:pt x="120122" y="4108"/>
                </a:lnTo>
                <a:lnTo>
                  <a:pt x="129124" y="8403"/>
                </a:lnTo>
                <a:lnTo>
                  <a:pt x="136009" y="13555"/>
                </a:lnTo>
                <a:lnTo>
                  <a:pt x="139798" y="19085"/>
                </a:lnTo>
                <a:lnTo>
                  <a:pt x="139510" y="24516"/>
                </a:lnTo>
                <a:lnTo>
                  <a:pt x="134165" y="29371"/>
                </a:lnTo>
                <a:lnTo>
                  <a:pt x="131737" y="30517"/>
                </a:lnTo>
                <a:lnTo>
                  <a:pt x="113984" y="40083"/>
                </a:lnTo>
                <a:lnTo>
                  <a:pt x="103809" y="49239"/>
                </a:lnTo>
                <a:lnTo>
                  <a:pt x="99496" y="56280"/>
                </a:lnTo>
                <a:lnTo>
                  <a:pt x="99047" y="57974"/>
                </a:lnTo>
                <a:lnTo>
                  <a:pt x="98412" y="62368"/>
                </a:lnTo>
                <a:lnTo>
                  <a:pt x="97231" y="66547"/>
                </a:lnTo>
                <a:lnTo>
                  <a:pt x="103174" y="61060"/>
                </a:lnTo>
                <a:lnTo>
                  <a:pt x="108221" y="57281"/>
                </a:lnTo>
                <a:lnTo>
                  <a:pt x="117452" y="51459"/>
                </a:lnTo>
                <a:lnTo>
                  <a:pt x="126943" y="47348"/>
                </a:lnTo>
                <a:lnTo>
                  <a:pt x="132770" y="48699"/>
                </a:lnTo>
                <a:lnTo>
                  <a:pt x="132740" y="54266"/>
                </a:lnTo>
                <a:lnTo>
                  <a:pt x="127382" y="65810"/>
                </a:lnTo>
                <a:lnTo>
                  <a:pt x="118467" y="75729"/>
                </a:lnTo>
                <a:lnTo>
                  <a:pt x="107556" y="83354"/>
                </a:lnTo>
                <a:lnTo>
                  <a:pt x="102577" y="85787"/>
                </a:lnTo>
                <a:lnTo>
                  <a:pt x="93934" y="89600"/>
                </a:lnTo>
                <a:lnTo>
                  <a:pt x="81106" y="95278"/>
                </a:lnTo>
                <a:lnTo>
                  <a:pt x="68897" y="100595"/>
                </a:lnTo>
                <a:lnTo>
                  <a:pt x="59144" y="108423"/>
                </a:lnTo>
                <a:lnTo>
                  <a:pt x="49484" y="119964"/>
                </a:lnTo>
                <a:lnTo>
                  <a:pt x="40338" y="129756"/>
                </a:lnTo>
                <a:lnTo>
                  <a:pt x="34404" y="132650"/>
                </a:lnTo>
                <a:lnTo>
                  <a:pt x="23028" y="138449"/>
                </a:lnTo>
                <a:lnTo>
                  <a:pt x="15358" y="149383"/>
                </a:lnTo>
                <a:lnTo>
                  <a:pt x="6842" y="159236"/>
                </a:lnTo>
                <a:lnTo>
                  <a:pt x="546" y="16187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5805503" y="6122078"/>
            <a:ext cx="128727" cy="213906"/>
          </a:xfrm>
          <a:custGeom>
            <a:avLst/>
            <a:gdLst/>
            <a:ahLst/>
            <a:cxnLst/>
            <a:rect l="l" t="t" r="r" b="b"/>
            <a:pathLst>
              <a:path w="128727" h="213906">
                <a:moveTo>
                  <a:pt x="698" y="68072"/>
                </a:moveTo>
                <a:lnTo>
                  <a:pt x="112191" y="213906"/>
                </a:lnTo>
                <a:lnTo>
                  <a:pt x="119889" y="206706"/>
                </a:lnTo>
                <a:lnTo>
                  <a:pt x="126962" y="192832"/>
                </a:lnTo>
                <a:lnTo>
                  <a:pt x="128727" y="187807"/>
                </a:lnTo>
                <a:lnTo>
                  <a:pt x="126068" y="180116"/>
                </a:lnTo>
                <a:lnTo>
                  <a:pt x="118802" y="167090"/>
                </a:lnTo>
                <a:lnTo>
                  <a:pt x="109913" y="152700"/>
                </a:lnTo>
                <a:lnTo>
                  <a:pt x="102390" y="140916"/>
                </a:lnTo>
                <a:lnTo>
                  <a:pt x="99428" y="136156"/>
                </a:lnTo>
                <a:lnTo>
                  <a:pt x="95808" y="129654"/>
                </a:lnTo>
                <a:lnTo>
                  <a:pt x="91795" y="127368"/>
                </a:lnTo>
                <a:lnTo>
                  <a:pt x="88061" y="120637"/>
                </a:lnTo>
                <a:lnTo>
                  <a:pt x="86057" y="109190"/>
                </a:lnTo>
                <a:lnTo>
                  <a:pt x="88495" y="96563"/>
                </a:lnTo>
                <a:lnTo>
                  <a:pt x="91351" y="86626"/>
                </a:lnTo>
                <a:lnTo>
                  <a:pt x="68097" y="31800"/>
                </a:lnTo>
                <a:lnTo>
                  <a:pt x="81064" y="17538"/>
                </a:lnTo>
                <a:lnTo>
                  <a:pt x="73317" y="0"/>
                </a:lnTo>
                <a:lnTo>
                  <a:pt x="68846" y="5732"/>
                </a:lnTo>
                <a:lnTo>
                  <a:pt x="58534" y="14279"/>
                </a:lnTo>
                <a:lnTo>
                  <a:pt x="45076" y="24258"/>
                </a:lnTo>
                <a:lnTo>
                  <a:pt x="31167" y="34287"/>
                </a:lnTo>
                <a:lnTo>
                  <a:pt x="19504" y="42985"/>
                </a:lnTo>
                <a:lnTo>
                  <a:pt x="12781" y="48971"/>
                </a:lnTo>
                <a:lnTo>
                  <a:pt x="11188" y="51752"/>
                </a:lnTo>
                <a:lnTo>
                  <a:pt x="0" y="65582"/>
                </a:lnTo>
                <a:lnTo>
                  <a:pt x="698" y="680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5805503" y="6122078"/>
            <a:ext cx="128727" cy="213906"/>
          </a:xfrm>
          <a:custGeom>
            <a:avLst/>
            <a:gdLst/>
            <a:ahLst/>
            <a:cxnLst/>
            <a:rect l="l" t="t" r="r" b="b"/>
            <a:pathLst>
              <a:path w="128727" h="213906">
                <a:moveTo>
                  <a:pt x="112191" y="213906"/>
                </a:moveTo>
                <a:lnTo>
                  <a:pt x="119889" y="206706"/>
                </a:lnTo>
                <a:lnTo>
                  <a:pt x="126962" y="192832"/>
                </a:lnTo>
                <a:lnTo>
                  <a:pt x="128727" y="187807"/>
                </a:lnTo>
                <a:lnTo>
                  <a:pt x="126068" y="180116"/>
                </a:lnTo>
                <a:lnTo>
                  <a:pt x="118802" y="167090"/>
                </a:lnTo>
                <a:lnTo>
                  <a:pt x="109913" y="152700"/>
                </a:lnTo>
                <a:lnTo>
                  <a:pt x="102390" y="140916"/>
                </a:lnTo>
                <a:lnTo>
                  <a:pt x="99428" y="136156"/>
                </a:lnTo>
                <a:lnTo>
                  <a:pt x="95808" y="129654"/>
                </a:lnTo>
                <a:lnTo>
                  <a:pt x="91795" y="127368"/>
                </a:lnTo>
                <a:lnTo>
                  <a:pt x="88061" y="120637"/>
                </a:lnTo>
                <a:lnTo>
                  <a:pt x="86057" y="109190"/>
                </a:lnTo>
                <a:lnTo>
                  <a:pt x="88495" y="96563"/>
                </a:lnTo>
                <a:lnTo>
                  <a:pt x="91351" y="86626"/>
                </a:lnTo>
                <a:lnTo>
                  <a:pt x="68097" y="31800"/>
                </a:lnTo>
                <a:lnTo>
                  <a:pt x="81064" y="17538"/>
                </a:lnTo>
                <a:lnTo>
                  <a:pt x="73317" y="0"/>
                </a:lnTo>
                <a:lnTo>
                  <a:pt x="68846" y="5732"/>
                </a:lnTo>
                <a:lnTo>
                  <a:pt x="58534" y="14279"/>
                </a:lnTo>
                <a:lnTo>
                  <a:pt x="45076" y="24258"/>
                </a:lnTo>
                <a:lnTo>
                  <a:pt x="31167" y="34287"/>
                </a:lnTo>
                <a:lnTo>
                  <a:pt x="19504" y="42985"/>
                </a:lnTo>
                <a:lnTo>
                  <a:pt x="12781" y="48971"/>
                </a:lnTo>
                <a:lnTo>
                  <a:pt x="12268" y="49720"/>
                </a:lnTo>
                <a:lnTo>
                  <a:pt x="11188" y="51752"/>
                </a:lnTo>
                <a:lnTo>
                  <a:pt x="0" y="65582"/>
                </a:lnTo>
                <a:lnTo>
                  <a:pt x="698" y="6807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5801339" y="6164020"/>
            <a:ext cx="117706" cy="182721"/>
          </a:xfrm>
          <a:custGeom>
            <a:avLst/>
            <a:gdLst/>
            <a:ahLst/>
            <a:cxnLst/>
            <a:rect l="l" t="t" r="r" b="b"/>
            <a:pathLst>
              <a:path w="117706" h="182721">
                <a:moveTo>
                  <a:pt x="115217" y="140544"/>
                </a:moveTo>
                <a:lnTo>
                  <a:pt x="115699" y="134677"/>
                </a:lnTo>
                <a:lnTo>
                  <a:pt x="115864" y="132785"/>
                </a:lnTo>
                <a:lnTo>
                  <a:pt x="107470" y="130803"/>
                </a:lnTo>
                <a:lnTo>
                  <a:pt x="107622" y="128924"/>
                </a:lnTo>
                <a:lnTo>
                  <a:pt x="102361" y="122280"/>
                </a:lnTo>
                <a:lnTo>
                  <a:pt x="96468" y="110846"/>
                </a:lnTo>
                <a:lnTo>
                  <a:pt x="91125" y="99384"/>
                </a:lnTo>
                <a:lnTo>
                  <a:pt x="85580" y="90450"/>
                </a:lnTo>
                <a:lnTo>
                  <a:pt x="78206" y="80188"/>
                </a:lnTo>
                <a:lnTo>
                  <a:pt x="71605" y="69310"/>
                </a:lnTo>
                <a:lnTo>
                  <a:pt x="70209" y="66489"/>
                </a:lnTo>
                <a:lnTo>
                  <a:pt x="64386" y="55150"/>
                </a:lnTo>
                <a:lnTo>
                  <a:pt x="58383" y="43922"/>
                </a:lnTo>
                <a:lnTo>
                  <a:pt x="52352" y="32836"/>
                </a:lnTo>
                <a:lnTo>
                  <a:pt x="49191" y="24668"/>
                </a:lnTo>
                <a:lnTo>
                  <a:pt x="47645" y="13106"/>
                </a:lnTo>
                <a:lnTo>
                  <a:pt x="45773" y="768"/>
                </a:lnTo>
                <a:lnTo>
                  <a:pt x="40096" y="0"/>
                </a:lnTo>
                <a:lnTo>
                  <a:pt x="27002" y="2127"/>
                </a:lnTo>
                <a:lnTo>
                  <a:pt x="16423" y="7779"/>
                </a:lnTo>
                <a:lnTo>
                  <a:pt x="11966" y="11550"/>
                </a:lnTo>
                <a:lnTo>
                  <a:pt x="9692" y="17824"/>
                </a:lnTo>
                <a:lnTo>
                  <a:pt x="4854" y="26117"/>
                </a:lnTo>
                <a:lnTo>
                  <a:pt x="1755" y="34130"/>
                </a:lnTo>
                <a:lnTo>
                  <a:pt x="0" y="47528"/>
                </a:lnTo>
                <a:lnTo>
                  <a:pt x="1285" y="59569"/>
                </a:lnTo>
                <a:lnTo>
                  <a:pt x="3088" y="65843"/>
                </a:lnTo>
                <a:lnTo>
                  <a:pt x="12359" y="73120"/>
                </a:lnTo>
                <a:lnTo>
                  <a:pt x="15738" y="79305"/>
                </a:lnTo>
                <a:lnTo>
                  <a:pt x="19474" y="87647"/>
                </a:lnTo>
                <a:lnTo>
                  <a:pt x="23075" y="99602"/>
                </a:lnTo>
                <a:lnTo>
                  <a:pt x="26474" y="111578"/>
                </a:lnTo>
                <a:lnTo>
                  <a:pt x="31638" y="123412"/>
                </a:lnTo>
                <a:lnTo>
                  <a:pt x="33543" y="126778"/>
                </a:lnTo>
                <a:lnTo>
                  <a:pt x="34826" y="130422"/>
                </a:lnTo>
                <a:lnTo>
                  <a:pt x="37480" y="133191"/>
                </a:lnTo>
                <a:lnTo>
                  <a:pt x="46182" y="142264"/>
                </a:lnTo>
                <a:lnTo>
                  <a:pt x="57711" y="154155"/>
                </a:lnTo>
                <a:lnTo>
                  <a:pt x="68865" y="165360"/>
                </a:lnTo>
                <a:lnTo>
                  <a:pt x="75555" y="171443"/>
                </a:lnTo>
                <a:lnTo>
                  <a:pt x="82208" y="175909"/>
                </a:lnTo>
                <a:lnTo>
                  <a:pt x="93746" y="182031"/>
                </a:lnTo>
                <a:lnTo>
                  <a:pt x="104765" y="182721"/>
                </a:lnTo>
                <a:lnTo>
                  <a:pt x="106009" y="182213"/>
                </a:lnTo>
                <a:lnTo>
                  <a:pt x="109426" y="178568"/>
                </a:lnTo>
                <a:lnTo>
                  <a:pt x="110734" y="177603"/>
                </a:lnTo>
                <a:lnTo>
                  <a:pt x="112091" y="172340"/>
                </a:lnTo>
                <a:lnTo>
                  <a:pt x="113655" y="155713"/>
                </a:lnTo>
                <a:lnTo>
                  <a:pt x="115064" y="144342"/>
                </a:lnTo>
                <a:lnTo>
                  <a:pt x="117706" y="139427"/>
                </a:lnTo>
                <a:lnTo>
                  <a:pt x="115217" y="14054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5801339" y="6164020"/>
            <a:ext cx="117706" cy="182721"/>
          </a:xfrm>
          <a:custGeom>
            <a:avLst/>
            <a:gdLst/>
            <a:ahLst/>
            <a:cxnLst/>
            <a:rect l="l" t="t" r="r" b="b"/>
            <a:pathLst>
              <a:path w="117706" h="182721">
                <a:moveTo>
                  <a:pt x="16423" y="7779"/>
                </a:moveTo>
                <a:lnTo>
                  <a:pt x="27002" y="2127"/>
                </a:lnTo>
                <a:lnTo>
                  <a:pt x="40096" y="0"/>
                </a:lnTo>
                <a:lnTo>
                  <a:pt x="45773" y="768"/>
                </a:lnTo>
                <a:lnTo>
                  <a:pt x="47645" y="13106"/>
                </a:lnTo>
                <a:lnTo>
                  <a:pt x="49191" y="24668"/>
                </a:lnTo>
                <a:lnTo>
                  <a:pt x="52352" y="32836"/>
                </a:lnTo>
                <a:lnTo>
                  <a:pt x="58383" y="43922"/>
                </a:lnTo>
                <a:lnTo>
                  <a:pt x="64386" y="55150"/>
                </a:lnTo>
                <a:lnTo>
                  <a:pt x="70209" y="66489"/>
                </a:lnTo>
                <a:lnTo>
                  <a:pt x="71605" y="69310"/>
                </a:lnTo>
                <a:lnTo>
                  <a:pt x="78206" y="80188"/>
                </a:lnTo>
                <a:lnTo>
                  <a:pt x="85580" y="90450"/>
                </a:lnTo>
                <a:lnTo>
                  <a:pt x="91125" y="99384"/>
                </a:lnTo>
                <a:lnTo>
                  <a:pt x="96468" y="110846"/>
                </a:lnTo>
                <a:lnTo>
                  <a:pt x="102361" y="122280"/>
                </a:lnTo>
                <a:lnTo>
                  <a:pt x="107622" y="128924"/>
                </a:lnTo>
                <a:lnTo>
                  <a:pt x="107470" y="130803"/>
                </a:lnTo>
                <a:lnTo>
                  <a:pt x="115864" y="132785"/>
                </a:lnTo>
                <a:lnTo>
                  <a:pt x="115699" y="134677"/>
                </a:lnTo>
                <a:lnTo>
                  <a:pt x="115217" y="140544"/>
                </a:lnTo>
                <a:lnTo>
                  <a:pt x="117706" y="139427"/>
                </a:lnTo>
                <a:lnTo>
                  <a:pt x="115064" y="144342"/>
                </a:lnTo>
                <a:lnTo>
                  <a:pt x="113655" y="155713"/>
                </a:lnTo>
                <a:lnTo>
                  <a:pt x="112091" y="172340"/>
                </a:lnTo>
                <a:lnTo>
                  <a:pt x="110734" y="177603"/>
                </a:lnTo>
                <a:lnTo>
                  <a:pt x="109426" y="178568"/>
                </a:lnTo>
                <a:lnTo>
                  <a:pt x="106009" y="182213"/>
                </a:lnTo>
                <a:lnTo>
                  <a:pt x="104765" y="182721"/>
                </a:lnTo>
                <a:lnTo>
                  <a:pt x="93746" y="182031"/>
                </a:lnTo>
                <a:lnTo>
                  <a:pt x="82208" y="175909"/>
                </a:lnTo>
                <a:lnTo>
                  <a:pt x="75555" y="171443"/>
                </a:lnTo>
                <a:lnTo>
                  <a:pt x="68865" y="165360"/>
                </a:lnTo>
                <a:lnTo>
                  <a:pt x="57711" y="154155"/>
                </a:lnTo>
                <a:lnTo>
                  <a:pt x="46182" y="142264"/>
                </a:lnTo>
                <a:lnTo>
                  <a:pt x="38372" y="134121"/>
                </a:lnTo>
                <a:lnTo>
                  <a:pt x="34826" y="130422"/>
                </a:lnTo>
                <a:lnTo>
                  <a:pt x="33543" y="126778"/>
                </a:lnTo>
                <a:lnTo>
                  <a:pt x="31638" y="123412"/>
                </a:lnTo>
                <a:lnTo>
                  <a:pt x="26474" y="111578"/>
                </a:lnTo>
                <a:lnTo>
                  <a:pt x="23075" y="99602"/>
                </a:lnTo>
                <a:lnTo>
                  <a:pt x="19474" y="87647"/>
                </a:lnTo>
                <a:lnTo>
                  <a:pt x="15738" y="79305"/>
                </a:lnTo>
                <a:lnTo>
                  <a:pt x="12359" y="73120"/>
                </a:lnTo>
                <a:lnTo>
                  <a:pt x="3088" y="65843"/>
                </a:lnTo>
                <a:lnTo>
                  <a:pt x="1285" y="59569"/>
                </a:lnTo>
                <a:lnTo>
                  <a:pt x="0" y="47528"/>
                </a:lnTo>
                <a:lnTo>
                  <a:pt x="1755" y="34130"/>
                </a:lnTo>
                <a:lnTo>
                  <a:pt x="4854" y="26117"/>
                </a:lnTo>
                <a:lnTo>
                  <a:pt x="9692" y="17824"/>
                </a:lnTo>
                <a:lnTo>
                  <a:pt x="11966" y="11550"/>
                </a:lnTo>
                <a:lnTo>
                  <a:pt x="16423" y="777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5826003" y="5961166"/>
            <a:ext cx="133565" cy="269544"/>
          </a:xfrm>
          <a:custGeom>
            <a:avLst/>
            <a:gdLst/>
            <a:ahLst/>
            <a:cxnLst/>
            <a:rect l="l" t="t" r="r" b="b"/>
            <a:pathLst>
              <a:path w="133565" h="269544">
                <a:moveTo>
                  <a:pt x="20759" y="159469"/>
                </a:moveTo>
                <a:lnTo>
                  <a:pt x="13627" y="169887"/>
                </a:lnTo>
                <a:lnTo>
                  <a:pt x="11982" y="172489"/>
                </a:lnTo>
                <a:lnTo>
                  <a:pt x="4320" y="185436"/>
                </a:lnTo>
                <a:lnTo>
                  <a:pt x="0" y="195910"/>
                </a:lnTo>
                <a:lnTo>
                  <a:pt x="368" y="198577"/>
                </a:lnTo>
                <a:lnTo>
                  <a:pt x="9740" y="198272"/>
                </a:lnTo>
                <a:lnTo>
                  <a:pt x="14352" y="198686"/>
                </a:lnTo>
                <a:lnTo>
                  <a:pt x="28320" y="201064"/>
                </a:lnTo>
                <a:lnTo>
                  <a:pt x="41976" y="205412"/>
                </a:lnTo>
                <a:lnTo>
                  <a:pt x="50380" y="211607"/>
                </a:lnTo>
                <a:lnTo>
                  <a:pt x="55919" y="221376"/>
                </a:lnTo>
                <a:lnTo>
                  <a:pt x="62072" y="233334"/>
                </a:lnTo>
                <a:lnTo>
                  <a:pt x="67654" y="246329"/>
                </a:lnTo>
                <a:lnTo>
                  <a:pt x="71291" y="258889"/>
                </a:lnTo>
                <a:lnTo>
                  <a:pt x="71615" y="269544"/>
                </a:lnTo>
                <a:lnTo>
                  <a:pt x="74763" y="262640"/>
                </a:lnTo>
                <a:lnTo>
                  <a:pt x="85932" y="254670"/>
                </a:lnTo>
                <a:lnTo>
                  <a:pt x="95503" y="245681"/>
                </a:lnTo>
                <a:lnTo>
                  <a:pt x="97831" y="238835"/>
                </a:lnTo>
                <a:lnTo>
                  <a:pt x="98245" y="231267"/>
                </a:lnTo>
                <a:lnTo>
                  <a:pt x="103314" y="222478"/>
                </a:lnTo>
                <a:lnTo>
                  <a:pt x="114408" y="207946"/>
                </a:lnTo>
                <a:lnTo>
                  <a:pt x="121757" y="196264"/>
                </a:lnTo>
                <a:lnTo>
                  <a:pt x="128356" y="184465"/>
                </a:lnTo>
                <a:lnTo>
                  <a:pt x="133565" y="173850"/>
                </a:lnTo>
                <a:lnTo>
                  <a:pt x="125196" y="0"/>
                </a:lnTo>
                <a:lnTo>
                  <a:pt x="122028" y="5435"/>
                </a:lnTo>
                <a:lnTo>
                  <a:pt x="115673" y="16410"/>
                </a:lnTo>
                <a:lnTo>
                  <a:pt x="109280" y="27399"/>
                </a:lnTo>
                <a:lnTo>
                  <a:pt x="102780" y="38343"/>
                </a:lnTo>
                <a:lnTo>
                  <a:pt x="96104" y="49183"/>
                </a:lnTo>
                <a:lnTo>
                  <a:pt x="89184" y="59860"/>
                </a:lnTo>
                <a:lnTo>
                  <a:pt x="81949" y="70316"/>
                </a:lnTo>
                <a:lnTo>
                  <a:pt x="74333" y="80492"/>
                </a:lnTo>
                <a:lnTo>
                  <a:pt x="66877" y="90548"/>
                </a:lnTo>
                <a:lnTo>
                  <a:pt x="59631" y="100993"/>
                </a:lnTo>
                <a:lnTo>
                  <a:pt x="52432" y="111502"/>
                </a:lnTo>
                <a:lnTo>
                  <a:pt x="45036" y="121857"/>
                </a:lnTo>
                <a:lnTo>
                  <a:pt x="37198" y="131838"/>
                </a:lnTo>
                <a:lnTo>
                  <a:pt x="39446" y="131140"/>
                </a:lnTo>
                <a:lnTo>
                  <a:pt x="35305" y="138452"/>
                </a:lnTo>
                <a:lnTo>
                  <a:pt x="28227" y="149070"/>
                </a:lnTo>
                <a:lnTo>
                  <a:pt x="20759" y="1594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5826003" y="5961166"/>
            <a:ext cx="133565" cy="269544"/>
          </a:xfrm>
          <a:custGeom>
            <a:avLst/>
            <a:gdLst/>
            <a:ahLst/>
            <a:cxnLst/>
            <a:rect l="l" t="t" r="r" b="b"/>
            <a:pathLst>
              <a:path w="133565" h="269544">
                <a:moveTo>
                  <a:pt x="133565" y="173850"/>
                </a:moveTo>
                <a:lnTo>
                  <a:pt x="128356" y="184465"/>
                </a:lnTo>
                <a:lnTo>
                  <a:pt x="121757" y="196264"/>
                </a:lnTo>
                <a:lnTo>
                  <a:pt x="114408" y="207946"/>
                </a:lnTo>
                <a:lnTo>
                  <a:pt x="106949" y="218211"/>
                </a:lnTo>
                <a:lnTo>
                  <a:pt x="103314" y="222478"/>
                </a:lnTo>
                <a:lnTo>
                  <a:pt x="98245" y="231267"/>
                </a:lnTo>
                <a:lnTo>
                  <a:pt x="97831" y="238835"/>
                </a:lnTo>
                <a:lnTo>
                  <a:pt x="95503" y="245681"/>
                </a:lnTo>
                <a:lnTo>
                  <a:pt x="85932" y="254670"/>
                </a:lnTo>
                <a:lnTo>
                  <a:pt x="74763" y="262640"/>
                </a:lnTo>
                <a:lnTo>
                  <a:pt x="71615" y="269544"/>
                </a:lnTo>
                <a:lnTo>
                  <a:pt x="71291" y="258889"/>
                </a:lnTo>
                <a:lnTo>
                  <a:pt x="67654" y="246329"/>
                </a:lnTo>
                <a:lnTo>
                  <a:pt x="62072" y="233334"/>
                </a:lnTo>
                <a:lnTo>
                  <a:pt x="55919" y="221376"/>
                </a:lnTo>
                <a:lnTo>
                  <a:pt x="50565" y="211924"/>
                </a:lnTo>
                <a:lnTo>
                  <a:pt x="41976" y="205412"/>
                </a:lnTo>
                <a:lnTo>
                  <a:pt x="28320" y="201064"/>
                </a:lnTo>
                <a:lnTo>
                  <a:pt x="14352" y="198686"/>
                </a:lnTo>
                <a:lnTo>
                  <a:pt x="9740" y="198272"/>
                </a:lnTo>
                <a:lnTo>
                  <a:pt x="368" y="198577"/>
                </a:lnTo>
                <a:lnTo>
                  <a:pt x="0" y="195910"/>
                </a:lnTo>
                <a:lnTo>
                  <a:pt x="4320" y="185436"/>
                </a:lnTo>
                <a:lnTo>
                  <a:pt x="11982" y="172489"/>
                </a:lnTo>
                <a:lnTo>
                  <a:pt x="13627" y="169887"/>
                </a:lnTo>
                <a:lnTo>
                  <a:pt x="20759" y="159469"/>
                </a:lnTo>
                <a:lnTo>
                  <a:pt x="28227" y="149070"/>
                </a:lnTo>
                <a:lnTo>
                  <a:pt x="35305" y="138452"/>
                </a:lnTo>
                <a:lnTo>
                  <a:pt x="39446" y="131140"/>
                </a:lnTo>
                <a:lnTo>
                  <a:pt x="38620" y="131190"/>
                </a:lnTo>
                <a:lnTo>
                  <a:pt x="37871" y="131394"/>
                </a:lnTo>
                <a:lnTo>
                  <a:pt x="37198" y="131838"/>
                </a:lnTo>
                <a:lnTo>
                  <a:pt x="45036" y="121857"/>
                </a:lnTo>
                <a:lnTo>
                  <a:pt x="52432" y="111502"/>
                </a:lnTo>
                <a:lnTo>
                  <a:pt x="59631" y="100993"/>
                </a:lnTo>
                <a:lnTo>
                  <a:pt x="66877" y="90548"/>
                </a:lnTo>
                <a:lnTo>
                  <a:pt x="74333" y="80492"/>
                </a:lnTo>
                <a:lnTo>
                  <a:pt x="81949" y="70316"/>
                </a:lnTo>
                <a:lnTo>
                  <a:pt x="89184" y="59860"/>
                </a:lnTo>
                <a:lnTo>
                  <a:pt x="96104" y="49183"/>
                </a:lnTo>
                <a:lnTo>
                  <a:pt x="102780" y="38343"/>
                </a:lnTo>
                <a:lnTo>
                  <a:pt x="109280" y="27399"/>
                </a:lnTo>
                <a:lnTo>
                  <a:pt x="115673" y="16410"/>
                </a:lnTo>
                <a:lnTo>
                  <a:pt x="122028" y="5435"/>
                </a:lnTo>
                <a:lnTo>
                  <a:pt x="125196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5905536" y="6327702"/>
            <a:ext cx="157392" cy="91809"/>
          </a:xfrm>
          <a:custGeom>
            <a:avLst/>
            <a:gdLst/>
            <a:ahLst/>
            <a:cxnLst/>
            <a:rect l="l" t="t" r="r" b="b"/>
            <a:pathLst>
              <a:path w="157392" h="91809">
                <a:moveTo>
                  <a:pt x="86615" y="76923"/>
                </a:moveTo>
                <a:lnTo>
                  <a:pt x="92051" y="74167"/>
                </a:lnTo>
                <a:lnTo>
                  <a:pt x="103557" y="72407"/>
                </a:lnTo>
                <a:lnTo>
                  <a:pt x="116726" y="74004"/>
                </a:lnTo>
                <a:lnTo>
                  <a:pt x="123610" y="74904"/>
                </a:lnTo>
                <a:lnTo>
                  <a:pt x="135880" y="77656"/>
                </a:lnTo>
                <a:lnTo>
                  <a:pt x="147097" y="78050"/>
                </a:lnTo>
                <a:lnTo>
                  <a:pt x="149836" y="76326"/>
                </a:lnTo>
                <a:lnTo>
                  <a:pt x="153625" y="65460"/>
                </a:lnTo>
                <a:lnTo>
                  <a:pt x="156652" y="50320"/>
                </a:lnTo>
                <a:lnTo>
                  <a:pt x="157392" y="46367"/>
                </a:lnTo>
                <a:lnTo>
                  <a:pt x="20626" y="0"/>
                </a:lnTo>
                <a:lnTo>
                  <a:pt x="15309" y="9238"/>
                </a:lnTo>
                <a:lnTo>
                  <a:pt x="8822" y="19960"/>
                </a:lnTo>
                <a:lnTo>
                  <a:pt x="4510" y="29108"/>
                </a:lnTo>
                <a:lnTo>
                  <a:pt x="864" y="42567"/>
                </a:lnTo>
                <a:lnTo>
                  <a:pt x="0" y="57334"/>
                </a:lnTo>
                <a:lnTo>
                  <a:pt x="1984" y="71251"/>
                </a:lnTo>
                <a:lnTo>
                  <a:pt x="6883" y="82156"/>
                </a:lnTo>
                <a:lnTo>
                  <a:pt x="14763" y="87892"/>
                </a:lnTo>
                <a:lnTo>
                  <a:pt x="16816" y="88239"/>
                </a:lnTo>
                <a:lnTo>
                  <a:pt x="28150" y="89421"/>
                </a:lnTo>
                <a:lnTo>
                  <a:pt x="41768" y="90856"/>
                </a:lnTo>
                <a:lnTo>
                  <a:pt x="55854" y="91809"/>
                </a:lnTo>
                <a:lnTo>
                  <a:pt x="68588" y="91545"/>
                </a:lnTo>
                <a:lnTo>
                  <a:pt x="76087" y="90131"/>
                </a:lnTo>
                <a:lnTo>
                  <a:pt x="84787" y="87337"/>
                </a:lnTo>
                <a:lnTo>
                  <a:pt x="86615" y="7692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5905536" y="6327702"/>
            <a:ext cx="157392" cy="91809"/>
          </a:xfrm>
          <a:custGeom>
            <a:avLst/>
            <a:gdLst/>
            <a:ahLst/>
            <a:cxnLst/>
            <a:rect l="l" t="t" r="r" b="b"/>
            <a:pathLst>
              <a:path w="157392" h="91809">
                <a:moveTo>
                  <a:pt x="20626" y="0"/>
                </a:moveTo>
                <a:lnTo>
                  <a:pt x="15309" y="9238"/>
                </a:lnTo>
                <a:lnTo>
                  <a:pt x="8822" y="19960"/>
                </a:lnTo>
                <a:lnTo>
                  <a:pt x="4510" y="29108"/>
                </a:lnTo>
                <a:lnTo>
                  <a:pt x="864" y="42567"/>
                </a:lnTo>
                <a:lnTo>
                  <a:pt x="0" y="57334"/>
                </a:lnTo>
                <a:lnTo>
                  <a:pt x="1984" y="71251"/>
                </a:lnTo>
                <a:lnTo>
                  <a:pt x="6883" y="82156"/>
                </a:lnTo>
                <a:lnTo>
                  <a:pt x="14763" y="87892"/>
                </a:lnTo>
                <a:lnTo>
                  <a:pt x="16816" y="88239"/>
                </a:lnTo>
                <a:lnTo>
                  <a:pt x="28150" y="89421"/>
                </a:lnTo>
                <a:lnTo>
                  <a:pt x="41768" y="90856"/>
                </a:lnTo>
                <a:lnTo>
                  <a:pt x="55854" y="91809"/>
                </a:lnTo>
                <a:lnTo>
                  <a:pt x="68588" y="91545"/>
                </a:lnTo>
                <a:lnTo>
                  <a:pt x="76087" y="90131"/>
                </a:lnTo>
                <a:lnTo>
                  <a:pt x="84787" y="87337"/>
                </a:lnTo>
                <a:lnTo>
                  <a:pt x="86615" y="76923"/>
                </a:lnTo>
                <a:lnTo>
                  <a:pt x="92051" y="74167"/>
                </a:lnTo>
                <a:lnTo>
                  <a:pt x="103557" y="72407"/>
                </a:lnTo>
                <a:lnTo>
                  <a:pt x="116726" y="74004"/>
                </a:lnTo>
                <a:lnTo>
                  <a:pt x="123610" y="74904"/>
                </a:lnTo>
                <a:lnTo>
                  <a:pt x="135880" y="77656"/>
                </a:lnTo>
                <a:lnTo>
                  <a:pt x="147097" y="78050"/>
                </a:lnTo>
                <a:lnTo>
                  <a:pt x="149836" y="76326"/>
                </a:lnTo>
                <a:lnTo>
                  <a:pt x="153625" y="65460"/>
                </a:lnTo>
                <a:lnTo>
                  <a:pt x="156652" y="50320"/>
                </a:lnTo>
                <a:lnTo>
                  <a:pt x="157392" y="4636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5908842" y="6285226"/>
            <a:ext cx="169290" cy="106730"/>
          </a:xfrm>
          <a:custGeom>
            <a:avLst/>
            <a:gdLst/>
            <a:ahLst/>
            <a:cxnLst/>
            <a:rect l="l" t="t" r="r" b="b"/>
            <a:pathLst>
              <a:path w="169290" h="106730">
                <a:moveTo>
                  <a:pt x="13945" y="48986"/>
                </a:moveTo>
                <a:lnTo>
                  <a:pt x="7174" y="59963"/>
                </a:lnTo>
                <a:lnTo>
                  <a:pt x="1342" y="71224"/>
                </a:lnTo>
                <a:lnTo>
                  <a:pt x="1206" y="71577"/>
                </a:lnTo>
                <a:lnTo>
                  <a:pt x="0" y="74739"/>
                </a:lnTo>
                <a:lnTo>
                  <a:pt x="8674" y="70929"/>
                </a:lnTo>
                <a:lnTo>
                  <a:pt x="12014" y="72440"/>
                </a:lnTo>
                <a:lnTo>
                  <a:pt x="21275" y="81766"/>
                </a:lnTo>
                <a:lnTo>
                  <a:pt x="29420" y="95065"/>
                </a:lnTo>
                <a:lnTo>
                  <a:pt x="36325" y="103625"/>
                </a:lnTo>
                <a:lnTo>
                  <a:pt x="37515" y="104000"/>
                </a:lnTo>
                <a:lnTo>
                  <a:pt x="50087" y="103184"/>
                </a:lnTo>
                <a:lnTo>
                  <a:pt x="62782" y="102127"/>
                </a:lnTo>
                <a:lnTo>
                  <a:pt x="63398" y="102158"/>
                </a:lnTo>
                <a:lnTo>
                  <a:pt x="75827" y="99612"/>
                </a:lnTo>
                <a:lnTo>
                  <a:pt x="87348" y="95064"/>
                </a:lnTo>
                <a:lnTo>
                  <a:pt x="91478" y="94386"/>
                </a:lnTo>
                <a:lnTo>
                  <a:pt x="103770" y="95122"/>
                </a:lnTo>
                <a:lnTo>
                  <a:pt x="116251" y="98030"/>
                </a:lnTo>
                <a:lnTo>
                  <a:pt x="128648" y="101622"/>
                </a:lnTo>
                <a:lnTo>
                  <a:pt x="139128" y="104140"/>
                </a:lnTo>
                <a:lnTo>
                  <a:pt x="144132" y="105079"/>
                </a:lnTo>
                <a:lnTo>
                  <a:pt x="151066" y="106730"/>
                </a:lnTo>
                <a:lnTo>
                  <a:pt x="153771" y="101511"/>
                </a:lnTo>
                <a:lnTo>
                  <a:pt x="159171" y="89782"/>
                </a:lnTo>
                <a:lnTo>
                  <a:pt x="164277" y="77095"/>
                </a:lnTo>
                <a:lnTo>
                  <a:pt x="168667" y="65951"/>
                </a:lnTo>
                <a:lnTo>
                  <a:pt x="169291" y="64439"/>
                </a:lnTo>
                <a:lnTo>
                  <a:pt x="164084" y="64579"/>
                </a:lnTo>
                <a:lnTo>
                  <a:pt x="152285" y="53479"/>
                </a:lnTo>
                <a:lnTo>
                  <a:pt x="148107" y="50965"/>
                </a:lnTo>
                <a:lnTo>
                  <a:pt x="143903" y="48387"/>
                </a:lnTo>
                <a:lnTo>
                  <a:pt x="139128" y="46774"/>
                </a:lnTo>
                <a:lnTo>
                  <a:pt x="134594" y="44450"/>
                </a:lnTo>
                <a:lnTo>
                  <a:pt x="128206" y="41122"/>
                </a:lnTo>
                <a:lnTo>
                  <a:pt x="122288" y="34950"/>
                </a:lnTo>
                <a:lnTo>
                  <a:pt x="120484" y="27317"/>
                </a:lnTo>
                <a:lnTo>
                  <a:pt x="119841" y="14794"/>
                </a:lnTo>
                <a:lnTo>
                  <a:pt x="121988" y="1867"/>
                </a:lnTo>
                <a:lnTo>
                  <a:pt x="122669" y="0"/>
                </a:lnTo>
                <a:lnTo>
                  <a:pt x="19189" y="37553"/>
                </a:lnTo>
                <a:lnTo>
                  <a:pt x="13945" y="489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5908842" y="6285226"/>
            <a:ext cx="169290" cy="106730"/>
          </a:xfrm>
          <a:custGeom>
            <a:avLst/>
            <a:gdLst/>
            <a:ahLst/>
            <a:cxnLst/>
            <a:rect l="l" t="t" r="r" b="b"/>
            <a:pathLst>
              <a:path w="169290" h="106730">
                <a:moveTo>
                  <a:pt x="19189" y="37553"/>
                </a:moveTo>
                <a:lnTo>
                  <a:pt x="13945" y="48986"/>
                </a:lnTo>
                <a:lnTo>
                  <a:pt x="7174" y="59963"/>
                </a:lnTo>
                <a:lnTo>
                  <a:pt x="1342" y="71224"/>
                </a:lnTo>
                <a:lnTo>
                  <a:pt x="1206" y="71577"/>
                </a:lnTo>
                <a:lnTo>
                  <a:pt x="0" y="74739"/>
                </a:lnTo>
                <a:lnTo>
                  <a:pt x="8674" y="70929"/>
                </a:lnTo>
                <a:lnTo>
                  <a:pt x="12014" y="72440"/>
                </a:lnTo>
                <a:lnTo>
                  <a:pt x="21275" y="81766"/>
                </a:lnTo>
                <a:lnTo>
                  <a:pt x="29420" y="95065"/>
                </a:lnTo>
                <a:lnTo>
                  <a:pt x="36325" y="103625"/>
                </a:lnTo>
                <a:lnTo>
                  <a:pt x="37515" y="104000"/>
                </a:lnTo>
                <a:lnTo>
                  <a:pt x="50087" y="103184"/>
                </a:lnTo>
                <a:lnTo>
                  <a:pt x="62782" y="102127"/>
                </a:lnTo>
                <a:lnTo>
                  <a:pt x="63398" y="102158"/>
                </a:lnTo>
                <a:lnTo>
                  <a:pt x="75827" y="99612"/>
                </a:lnTo>
                <a:lnTo>
                  <a:pt x="87348" y="95064"/>
                </a:lnTo>
                <a:lnTo>
                  <a:pt x="91478" y="94386"/>
                </a:lnTo>
                <a:lnTo>
                  <a:pt x="103770" y="95122"/>
                </a:lnTo>
                <a:lnTo>
                  <a:pt x="116251" y="98030"/>
                </a:lnTo>
                <a:lnTo>
                  <a:pt x="128648" y="101622"/>
                </a:lnTo>
                <a:lnTo>
                  <a:pt x="139128" y="104140"/>
                </a:lnTo>
                <a:lnTo>
                  <a:pt x="144132" y="105079"/>
                </a:lnTo>
                <a:lnTo>
                  <a:pt x="151066" y="106730"/>
                </a:lnTo>
                <a:lnTo>
                  <a:pt x="153771" y="101511"/>
                </a:lnTo>
                <a:lnTo>
                  <a:pt x="159171" y="89782"/>
                </a:lnTo>
                <a:lnTo>
                  <a:pt x="164277" y="77095"/>
                </a:lnTo>
                <a:lnTo>
                  <a:pt x="168667" y="65951"/>
                </a:lnTo>
                <a:lnTo>
                  <a:pt x="169291" y="64439"/>
                </a:lnTo>
                <a:lnTo>
                  <a:pt x="164084" y="64579"/>
                </a:lnTo>
                <a:lnTo>
                  <a:pt x="152285" y="53479"/>
                </a:lnTo>
                <a:lnTo>
                  <a:pt x="148107" y="50965"/>
                </a:lnTo>
                <a:lnTo>
                  <a:pt x="143903" y="48387"/>
                </a:lnTo>
                <a:lnTo>
                  <a:pt x="139128" y="46774"/>
                </a:lnTo>
                <a:lnTo>
                  <a:pt x="134594" y="44450"/>
                </a:lnTo>
                <a:lnTo>
                  <a:pt x="128206" y="41122"/>
                </a:lnTo>
                <a:lnTo>
                  <a:pt x="122288" y="34950"/>
                </a:lnTo>
                <a:lnTo>
                  <a:pt x="120484" y="27317"/>
                </a:lnTo>
                <a:lnTo>
                  <a:pt x="119841" y="14794"/>
                </a:lnTo>
                <a:lnTo>
                  <a:pt x="121988" y="1867"/>
                </a:lnTo>
                <a:lnTo>
                  <a:pt x="122669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5799053" y="5555834"/>
            <a:ext cx="347856" cy="772857"/>
          </a:xfrm>
          <a:custGeom>
            <a:avLst/>
            <a:gdLst/>
            <a:ahLst/>
            <a:cxnLst/>
            <a:rect l="l" t="t" r="r" b="b"/>
            <a:pathLst>
              <a:path w="347856" h="772857">
                <a:moveTo>
                  <a:pt x="289111" y="462119"/>
                </a:moveTo>
                <a:lnTo>
                  <a:pt x="287861" y="448158"/>
                </a:lnTo>
                <a:lnTo>
                  <a:pt x="288445" y="435807"/>
                </a:lnTo>
                <a:lnTo>
                  <a:pt x="290652" y="430504"/>
                </a:lnTo>
                <a:lnTo>
                  <a:pt x="299216" y="421604"/>
                </a:lnTo>
                <a:lnTo>
                  <a:pt x="308372" y="412345"/>
                </a:lnTo>
                <a:lnTo>
                  <a:pt x="310006" y="410171"/>
                </a:lnTo>
                <a:lnTo>
                  <a:pt x="316846" y="399469"/>
                </a:lnTo>
                <a:lnTo>
                  <a:pt x="323605" y="388714"/>
                </a:lnTo>
                <a:lnTo>
                  <a:pt x="325069" y="386588"/>
                </a:lnTo>
                <a:lnTo>
                  <a:pt x="333407" y="375122"/>
                </a:lnTo>
                <a:lnTo>
                  <a:pt x="340231" y="364951"/>
                </a:lnTo>
                <a:lnTo>
                  <a:pt x="345092" y="354251"/>
                </a:lnTo>
                <a:lnTo>
                  <a:pt x="347540" y="341196"/>
                </a:lnTo>
                <a:lnTo>
                  <a:pt x="347856" y="326824"/>
                </a:lnTo>
                <a:lnTo>
                  <a:pt x="347098" y="313915"/>
                </a:lnTo>
                <a:lnTo>
                  <a:pt x="345076" y="301234"/>
                </a:lnTo>
                <a:lnTo>
                  <a:pt x="342328" y="291566"/>
                </a:lnTo>
                <a:lnTo>
                  <a:pt x="337240" y="280042"/>
                </a:lnTo>
                <a:lnTo>
                  <a:pt x="330776" y="269196"/>
                </a:lnTo>
                <a:lnTo>
                  <a:pt x="323443" y="258766"/>
                </a:lnTo>
                <a:lnTo>
                  <a:pt x="315747" y="248491"/>
                </a:lnTo>
                <a:lnTo>
                  <a:pt x="308194" y="238109"/>
                </a:lnTo>
                <a:lnTo>
                  <a:pt x="301291" y="227360"/>
                </a:lnTo>
                <a:lnTo>
                  <a:pt x="296354" y="217830"/>
                </a:lnTo>
                <a:lnTo>
                  <a:pt x="290798" y="206331"/>
                </a:lnTo>
                <a:lnTo>
                  <a:pt x="284776" y="195210"/>
                </a:lnTo>
                <a:lnTo>
                  <a:pt x="278374" y="184334"/>
                </a:lnTo>
                <a:lnTo>
                  <a:pt x="271680" y="173570"/>
                </a:lnTo>
                <a:lnTo>
                  <a:pt x="264782" y="162784"/>
                </a:lnTo>
                <a:lnTo>
                  <a:pt x="263258" y="160413"/>
                </a:lnTo>
                <a:lnTo>
                  <a:pt x="260032" y="155409"/>
                </a:lnTo>
                <a:lnTo>
                  <a:pt x="256603" y="147002"/>
                </a:lnTo>
                <a:lnTo>
                  <a:pt x="252056" y="144538"/>
                </a:lnTo>
                <a:lnTo>
                  <a:pt x="249120" y="132467"/>
                </a:lnTo>
                <a:lnTo>
                  <a:pt x="247485" y="120171"/>
                </a:lnTo>
                <a:lnTo>
                  <a:pt x="246921" y="107707"/>
                </a:lnTo>
                <a:lnTo>
                  <a:pt x="247201" y="95134"/>
                </a:lnTo>
                <a:lnTo>
                  <a:pt x="248095" y="82508"/>
                </a:lnTo>
                <a:lnTo>
                  <a:pt x="249377" y="69889"/>
                </a:lnTo>
                <a:lnTo>
                  <a:pt x="250816" y="57333"/>
                </a:lnTo>
                <a:lnTo>
                  <a:pt x="252185" y="44898"/>
                </a:lnTo>
                <a:lnTo>
                  <a:pt x="252882" y="37477"/>
                </a:lnTo>
                <a:lnTo>
                  <a:pt x="39331" y="0"/>
                </a:lnTo>
                <a:lnTo>
                  <a:pt x="35458" y="12674"/>
                </a:lnTo>
                <a:lnTo>
                  <a:pt x="29712" y="23925"/>
                </a:lnTo>
                <a:lnTo>
                  <a:pt x="23206" y="34553"/>
                </a:lnTo>
                <a:lnTo>
                  <a:pt x="17052" y="45354"/>
                </a:lnTo>
                <a:lnTo>
                  <a:pt x="12363" y="57126"/>
                </a:lnTo>
                <a:lnTo>
                  <a:pt x="10464" y="67221"/>
                </a:lnTo>
                <a:lnTo>
                  <a:pt x="8265" y="80161"/>
                </a:lnTo>
                <a:lnTo>
                  <a:pt x="4992" y="92163"/>
                </a:lnTo>
                <a:lnTo>
                  <a:pt x="1850" y="103987"/>
                </a:lnTo>
                <a:lnTo>
                  <a:pt x="43" y="116399"/>
                </a:lnTo>
                <a:lnTo>
                  <a:pt x="0" y="122682"/>
                </a:lnTo>
                <a:lnTo>
                  <a:pt x="955" y="134239"/>
                </a:lnTo>
                <a:lnTo>
                  <a:pt x="2921" y="147674"/>
                </a:lnTo>
                <a:lnTo>
                  <a:pt x="5909" y="161868"/>
                </a:lnTo>
                <a:lnTo>
                  <a:pt x="9927" y="175705"/>
                </a:lnTo>
                <a:lnTo>
                  <a:pt x="14986" y="188067"/>
                </a:lnTo>
                <a:lnTo>
                  <a:pt x="21096" y="197837"/>
                </a:lnTo>
                <a:lnTo>
                  <a:pt x="24409" y="201282"/>
                </a:lnTo>
                <a:lnTo>
                  <a:pt x="35083" y="208454"/>
                </a:lnTo>
                <a:lnTo>
                  <a:pt x="45759" y="215915"/>
                </a:lnTo>
                <a:lnTo>
                  <a:pt x="50914" y="222758"/>
                </a:lnTo>
                <a:lnTo>
                  <a:pt x="58084" y="232809"/>
                </a:lnTo>
                <a:lnTo>
                  <a:pt x="66658" y="243343"/>
                </a:lnTo>
                <a:lnTo>
                  <a:pt x="68211" y="245719"/>
                </a:lnTo>
                <a:lnTo>
                  <a:pt x="74460" y="256756"/>
                </a:lnTo>
                <a:lnTo>
                  <a:pt x="80398" y="267909"/>
                </a:lnTo>
                <a:lnTo>
                  <a:pt x="85999" y="279258"/>
                </a:lnTo>
                <a:lnTo>
                  <a:pt x="91236" y="290880"/>
                </a:lnTo>
                <a:lnTo>
                  <a:pt x="94729" y="299364"/>
                </a:lnTo>
                <a:lnTo>
                  <a:pt x="100305" y="311648"/>
                </a:lnTo>
                <a:lnTo>
                  <a:pt x="105944" y="322652"/>
                </a:lnTo>
                <a:lnTo>
                  <a:pt x="110852" y="333663"/>
                </a:lnTo>
                <a:lnTo>
                  <a:pt x="114238" y="345966"/>
                </a:lnTo>
                <a:lnTo>
                  <a:pt x="114884" y="350507"/>
                </a:lnTo>
                <a:lnTo>
                  <a:pt x="118701" y="362414"/>
                </a:lnTo>
                <a:lnTo>
                  <a:pt x="123099" y="374704"/>
                </a:lnTo>
                <a:lnTo>
                  <a:pt x="123405" y="379780"/>
                </a:lnTo>
                <a:lnTo>
                  <a:pt x="122186" y="392362"/>
                </a:lnTo>
                <a:lnTo>
                  <a:pt x="121311" y="405088"/>
                </a:lnTo>
                <a:lnTo>
                  <a:pt x="120703" y="417831"/>
                </a:lnTo>
                <a:lnTo>
                  <a:pt x="120332" y="428815"/>
                </a:lnTo>
                <a:lnTo>
                  <a:pt x="120065" y="437807"/>
                </a:lnTo>
                <a:lnTo>
                  <a:pt x="122656" y="440512"/>
                </a:lnTo>
                <a:lnTo>
                  <a:pt x="124853" y="447916"/>
                </a:lnTo>
                <a:lnTo>
                  <a:pt x="126631" y="453910"/>
                </a:lnTo>
                <a:lnTo>
                  <a:pt x="127076" y="462534"/>
                </a:lnTo>
                <a:lnTo>
                  <a:pt x="127660" y="469836"/>
                </a:lnTo>
                <a:lnTo>
                  <a:pt x="128325" y="482278"/>
                </a:lnTo>
                <a:lnTo>
                  <a:pt x="128382" y="494928"/>
                </a:lnTo>
                <a:lnTo>
                  <a:pt x="127844" y="507689"/>
                </a:lnTo>
                <a:lnTo>
                  <a:pt x="126726" y="520466"/>
                </a:lnTo>
                <a:lnTo>
                  <a:pt x="125042" y="533162"/>
                </a:lnTo>
                <a:lnTo>
                  <a:pt x="122805" y="545681"/>
                </a:lnTo>
                <a:lnTo>
                  <a:pt x="120030" y="557928"/>
                </a:lnTo>
                <a:lnTo>
                  <a:pt x="119659" y="559384"/>
                </a:lnTo>
                <a:lnTo>
                  <a:pt x="116598" y="571764"/>
                </a:lnTo>
                <a:lnTo>
                  <a:pt x="114048" y="583982"/>
                </a:lnTo>
                <a:lnTo>
                  <a:pt x="112275" y="596302"/>
                </a:lnTo>
                <a:lnTo>
                  <a:pt x="111543" y="608988"/>
                </a:lnTo>
                <a:lnTo>
                  <a:pt x="111734" y="617245"/>
                </a:lnTo>
                <a:lnTo>
                  <a:pt x="112346" y="627192"/>
                </a:lnTo>
                <a:lnTo>
                  <a:pt x="113154" y="640022"/>
                </a:lnTo>
                <a:lnTo>
                  <a:pt x="113930" y="654328"/>
                </a:lnTo>
                <a:lnTo>
                  <a:pt x="114446" y="668705"/>
                </a:lnTo>
                <a:lnTo>
                  <a:pt x="114474" y="681744"/>
                </a:lnTo>
                <a:lnTo>
                  <a:pt x="114109" y="688987"/>
                </a:lnTo>
                <a:lnTo>
                  <a:pt x="112906" y="701630"/>
                </a:lnTo>
                <a:lnTo>
                  <a:pt x="111508" y="714277"/>
                </a:lnTo>
                <a:lnTo>
                  <a:pt x="110044" y="726926"/>
                </a:lnTo>
                <a:lnTo>
                  <a:pt x="108641" y="739573"/>
                </a:lnTo>
                <a:lnTo>
                  <a:pt x="107430" y="752217"/>
                </a:lnTo>
                <a:lnTo>
                  <a:pt x="106537" y="764855"/>
                </a:lnTo>
                <a:lnTo>
                  <a:pt x="106210" y="772414"/>
                </a:lnTo>
                <a:lnTo>
                  <a:pt x="118955" y="772857"/>
                </a:lnTo>
                <a:lnTo>
                  <a:pt x="130968" y="771164"/>
                </a:lnTo>
                <a:lnTo>
                  <a:pt x="140995" y="769099"/>
                </a:lnTo>
                <a:lnTo>
                  <a:pt x="153494" y="766638"/>
                </a:lnTo>
                <a:lnTo>
                  <a:pt x="166014" y="764317"/>
                </a:lnTo>
                <a:lnTo>
                  <a:pt x="178490" y="762018"/>
                </a:lnTo>
                <a:lnTo>
                  <a:pt x="187210" y="760349"/>
                </a:lnTo>
                <a:lnTo>
                  <a:pt x="199904" y="759036"/>
                </a:lnTo>
                <a:lnTo>
                  <a:pt x="212289" y="759362"/>
                </a:lnTo>
                <a:lnTo>
                  <a:pt x="224999" y="759988"/>
                </a:lnTo>
                <a:lnTo>
                  <a:pt x="225183" y="759993"/>
                </a:lnTo>
                <a:lnTo>
                  <a:pt x="235786" y="764030"/>
                </a:lnTo>
                <a:lnTo>
                  <a:pt x="241478" y="762865"/>
                </a:lnTo>
                <a:lnTo>
                  <a:pt x="242569" y="760933"/>
                </a:lnTo>
                <a:lnTo>
                  <a:pt x="245933" y="750616"/>
                </a:lnTo>
                <a:lnTo>
                  <a:pt x="248072" y="737247"/>
                </a:lnTo>
                <a:lnTo>
                  <a:pt x="249566" y="722796"/>
                </a:lnTo>
                <a:lnTo>
                  <a:pt x="250998" y="709232"/>
                </a:lnTo>
                <a:lnTo>
                  <a:pt x="252920" y="698627"/>
                </a:lnTo>
                <a:lnTo>
                  <a:pt x="255116" y="687795"/>
                </a:lnTo>
                <a:lnTo>
                  <a:pt x="256311" y="676176"/>
                </a:lnTo>
                <a:lnTo>
                  <a:pt x="256990" y="663962"/>
                </a:lnTo>
                <a:lnTo>
                  <a:pt x="257635" y="651345"/>
                </a:lnTo>
                <a:lnTo>
                  <a:pt x="258729" y="638518"/>
                </a:lnTo>
                <a:lnTo>
                  <a:pt x="260757" y="625673"/>
                </a:lnTo>
                <a:lnTo>
                  <a:pt x="264201" y="613001"/>
                </a:lnTo>
                <a:lnTo>
                  <a:pt x="265302" y="609981"/>
                </a:lnTo>
                <a:lnTo>
                  <a:pt x="267567" y="602467"/>
                </a:lnTo>
                <a:lnTo>
                  <a:pt x="270418" y="590717"/>
                </a:lnTo>
                <a:lnTo>
                  <a:pt x="273628" y="576173"/>
                </a:lnTo>
                <a:lnTo>
                  <a:pt x="276971" y="560278"/>
                </a:lnTo>
                <a:lnTo>
                  <a:pt x="280219" y="544475"/>
                </a:lnTo>
                <a:lnTo>
                  <a:pt x="283146" y="530208"/>
                </a:lnTo>
                <a:lnTo>
                  <a:pt x="285524" y="518920"/>
                </a:lnTo>
                <a:lnTo>
                  <a:pt x="286931" y="512800"/>
                </a:lnTo>
                <a:lnTo>
                  <a:pt x="289102" y="500580"/>
                </a:lnTo>
                <a:lnTo>
                  <a:pt x="289620" y="489125"/>
                </a:lnTo>
                <a:lnTo>
                  <a:pt x="289817" y="475205"/>
                </a:lnTo>
                <a:lnTo>
                  <a:pt x="289839" y="474484"/>
                </a:lnTo>
                <a:lnTo>
                  <a:pt x="289111" y="4621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5799053" y="5555834"/>
            <a:ext cx="347856" cy="772857"/>
          </a:xfrm>
          <a:custGeom>
            <a:avLst/>
            <a:gdLst/>
            <a:ahLst/>
            <a:cxnLst/>
            <a:rect l="l" t="t" r="r" b="b"/>
            <a:pathLst>
              <a:path w="347856" h="772857">
                <a:moveTo>
                  <a:pt x="39331" y="0"/>
                </a:moveTo>
                <a:lnTo>
                  <a:pt x="35458" y="12674"/>
                </a:lnTo>
                <a:lnTo>
                  <a:pt x="29712" y="23925"/>
                </a:lnTo>
                <a:lnTo>
                  <a:pt x="23206" y="34553"/>
                </a:lnTo>
                <a:lnTo>
                  <a:pt x="17052" y="45354"/>
                </a:lnTo>
                <a:lnTo>
                  <a:pt x="12363" y="57126"/>
                </a:lnTo>
                <a:lnTo>
                  <a:pt x="10464" y="67221"/>
                </a:lnTo>
                <a:lnTo>
                  <a:pt x="8265" y="80161"/>
                </a:lnTo>
                <a:lnTo>
                  <a:pt x="4992" y="92163"/>
                </a:lnTo>
                <a:lnTo>
                  <a:pt x="1850" y="103987"/>
                </a:lnTo>
                <a:lnTo>
                  <a:pt x="43" y="116399"/>
                </a:lnTo>
                <a:lnTo>
                  <a:pt x="0" y="122682"/>
                </a:lnTo>
                <a:lnTo>
                  <a:pt x="955" y="134239"/>
                </a:lnTo>
                <a:lnTo>
                  <a:pt x="2921" y="147674"/>
                </a:lnTo>
                <a:lnTo>
                  <a:pt x="5909" y="161868"/>
                </a:lnTo>
                <a:lnTo>
                  <a:pt x="9927" y="175705"/>
                </a:lnTo>
                <a:lnTo>
                  <a:pt x="14986" y="188067"/>
                </a:lnTo>
                <a:lnTo>
                  <a:pt x="21096" y="197837"/>
                </a:lnTo>
                <a:lnTo>
                  <a:pt x="24409" y="201282"/>
                </a:lnTo>
                <a:lnTo>
                  <a:pt x="35083" y="208454"/>
                </a:lnTo>
                <a:lnTo>
                  <a:pt x="45759" y="215915"/>
                </a:lnTo>
                <a:lnTo>
                  <a:pt x="50914" y="222758"/>
                </a:lnTo>
                <a:lnTo>
                  <a:pt x="58084" y="232809"/>
                </a:lnTo>
                <a:lnTo>
                  <a:pt x="66658" y="243343"/>
                </a:lnTo>
                <a:lnTo>
                  <a:pt x="68211" y="245719"/>
                </a:lnTo>
                <a:lnTo>
                  <a:pt x="74460" y="256756"/>
                </a:lnTo>
                <a:lnTo>
                  <a:pt x="80398" y="267909"/>
                </a:lnTo>
                <a:lnTo>
                  <a:pt x="85999" y="279258"/>
                </a:lnTo>
                <a:lnTo>
                  <a:pt x="91236" y="290880"/>
                </a:lnTo>
                <a:lnTo>
                  <a:pt x="94729" y="299364"/>
                </a:lnTo>
                <a:lnTo>
                  <a:pt x="100305" y="311648"/>
                </a:lnTo>
                <a:lnTo>
                  <a:pt x="105944" y="322652"/>
                </a:lnTo>
                <a:lnTo>
                  <a:pt x="110852" y="333663"/>
                </a:lnTo>
                <a:lnTo>
                  <a:pt x="114238" y="345966"/>
                </a:lnTo>
                <a:lnTo>
                  <a:pt x="114884" y="350507"/>
                </a:lnTo>
                <a:lnTo>
                  <a:pt x="118701" y="362414"/>
                </a:lnTo>
                <a:lnTo>
                  <a:pt x="123099" y="374704"/>
                </a:lnTo>
                <a:lnTo>
                  <a:pt x="123405" y="379780"/>
                </a:lnTo>
                <a:lnTo>
                  <a:pt x="122186" y="392362"/>
                </a:lnTo>
                <a:lnTo>
                  <a:pt x="121311" y="405088"/>
                </a:lnTo>
                <a:lnTo>
                  <a:pt x="120703" y="417831"/>
                </a:lnTo>
                <a:lnTo>
                  <a:pt x="120332" y="428815"/>
                </a:lnTo>
                <a:lnTo>
                  <a:pt x="120065" y="437807"/>
                </a:lnTo>
                <a:lnTo>
                  <a:pt x="122656" y="440512"/>
                </a:lnTo>
                <a:lnTo>
                  <a:pt x="124853" y="447916"/>
                </a:lnTo>
                <a:lnTo>
                  <a:pt x="126631" y="453910"/>
                </a:lnTo>
                <a:lnTo>
                  <a:pt x="127076" y="462534"/>
                </a:lnTo>
                <a:lnTo>
                  <a:pt x="127660" y="469836"/>
                </a:lnTo>
                <a:lnTo>
                  <a:pt x="128325" y="482278"/>
                </a:lnTo>
                <a:lnTo>
                  <a:pt x="128382" y="494928"/>
                </a:lnTo>
                <a:lnTo>
                  <a:pt x="127844" y="507689"/>
                </a:lnTo>
                <a:lnTo>
                  <a:pt x="126726" y="520466"/>
                </a:lnTo>
                <a:lnTo>
                  <a:pt x="125042" y="533162"/>
                </a:lnTo>
                <a:lnTo>
                  <a:pt x="122805" y="545681"/>
                </a:lnTo>
                <a:lnTo>
                  <a:pt x="120030" y="557928"/>
                </a:lnTo>
                <a:lnTo>
                  <a:pt x="119659" y="559384"/>
                </a:lnTo>
                <a:lnTo>
                  <a:pt x="116598" y="571764"/>
                </a:lnTo>
                <a:lnTo>
                  <a:pt x="114048" y="583982"/>
                </a:lnTo>
                <a:lnTo>
                  <a:pt x="112275" y="596302"/>
                </a:lnTo>
                <a:lnTo>
                  <a:pt x="111543" y="608988"/>
                </a:lnTo>
                <a:lnTo>
                  <a:pt x="111734" y="617245"/>
                </a:lnTo>
                <a:lnTo>
                  <a:pt x="112346" y="627192"/>
                </a:lnTo>
                <a:lnTo>
                  <a:pt x="113154" y="640022"/>
                </a:lnTo>
                <a:lnTo>
                  <a:pt x="113930" y="654328"/>
                </a:lnTo>
                <a:lnTo>
                  <a:pt x="114446" y="668705"/>
                </a:lnTo>
                <a:lnTo>
                  <a:pt x="114474" y="681744"/>
                </a:lnTo>
                <a:lnTo>
                  <a:pt x="114109" y="688987"/>
                </a:lnTo>
                <a:lnTo>
                  <a:pt x="112906" y="701630"/>
                </a:lnTo>
                <a:lnTo>
                  <a:pt x="111508" y="714277"/>
                </a:lnTo>
                <a:lnTo>
                  <a:pt x="110044" y="726926"/>
                </a:lnTo>
                <a:lnTo>
                  <a:pt x="108641" y="739573"/>
                </a:lnTo>
                <a:lnTo>
                  <a:pt x="107430" y="752217"/>
                </a:lnTo>
                <a:lnTo>
                  <a:pt x="106537" y="764855"/>
                </a:lnTo>
                <a:lnTo>
                  <a:pt x="106210" y="772414"/>
                </a:lnTo>
                <a:lnTo>
                  <a:pt x="118955" y="772857"/>
                </a:lnTo>
                <a:lnTo>
                  <a:pt x="130968" y="771164"/>
                </a:lnTo>
                <a:lnTo>
                  <a:pt x="140995" y="769099"/>
                </a:lnTo>
                <a:lnTo>
                  <a:pt x="153494" y="766638"/>
                </a:lnTo>
                <a:lnTo>
                  <a:pt x="166014" y="764317"/>
                </a:lnTo>
                <a:lnTo>
                  <a:pt x="178490" y="762018"/>
                </a:lnTo>
                <a:lnTo>
                  <a:pt x="187210" y="760349"/>
                </a:lnTo>
                <a:lnTo>
                  <a:pt x="199904" y="759036"/>
                </a:lnTo>
                <a:lnTo>
                  <a:pt x="212289" y="759362"/>
                </a:lnTo>
                <a:lnTo>
                  <a:pt x="224999" y="759988"/>
                </a:lnTo>
                <a:lnTo>
                  <a:pt x="225183" y="759993"/>
                </a:lnTo>
                <a:lnTo>
                  <a:pt x="235786" y="764030"/>
                </a:lnTo>
                <a:lnTo>
                  <a:pt x="241478" y="762865"/>
                </a:lnTo>
                <a:lnTo>
                  <a:pt x="242569" y="760933"/>
                </a:lnTo>
                <a:lnTo>
                  <a:pt x="245933" y="750616"/>
                </a:lnTo>
                <a:lnTo>
                  <a:pt x="248072" y="737247"/>
                </a:lnTo>
                <a:lnTo>
                  <a:pt x="249566" y="722796"/>
                </a:lnTo>
                <a:lnTo>
                  <a:pt x="250998" y="709232"/>
                </a:lnTo>
                <a:lnTo>
                  <a:pt x="252920" y="698627"/>
                </a:lnTo>
                <a:lnTo>
                  <a:pt x="255116" y="687795"/>
                </a:lnTo>
                <a:lnTo>
                  <a:pt x="256311" y="676176"/>
                </a:lnTo>
                <a:lnTo>
                  <a:pt x="256990" y="663962"/>
                </a:lnTo>
                <a:lnTo>
                  <a:pt x="257635" y="651345"/>
                </a:lnTo>
                <a:lnTo>
                  <a:pt x="258729" y="638518"/>
                </a:lnTo>
                <a:lnTo>
                  <a:pt x="260757" y="625673"/>
                </a:lnTo>
                <a:lnTo>
                  <a:pt x="264201" y="613001"/>
                </a:lnTo>
                <a:lnTo>
                  <a:pt x="265302" y="609981"/>
                </a:lnTo>
                <a:lnTo>
                  <a:pt x="267567" y="602467"/>
                </a:lnTo>
                <a:lnTo>
                  <a:pt x="270418" y="590717"/>
                </a:lnTo>
                <a:lnTo>
                  <a:pt x="273628" y="576173"/>
                </a:lnTo>
                <a:lnTo>
                  <a:pt x="276971" y="560278"/>
                </a:lnTo>
                <a:lnTo>
                  <a:pt x="280219" y="544475"/>
                </a:lnTo>
                <a:lnTo>
                  <a:pt x="283146" y="530208"/>
                </a:lnTo>
                <a:lnTo>
                  <a:pt x="285524" y="518920"/>
                </a:lnTo>
                <a:lnTo>
                  <a:pt x="286931" y="512800"/>
                </a:lnTo>
                <a:lnTo>
                  <a:pt x="289102" y="500580"/>
                </a:lnTo>
                <a:lnTo>
                  <a:pt x="289620" y="489125"/>
                </a:lnTo>
                <a:lnTo>
                  <a:pt x="289817" y="475205"/>
                </a:lnTo>
                <a:lnTo>
                  <a:pt x="289839" y="474484"/>
                </a:lnTo>
                <a:lnTo>
                  <a:pt x="289111" y="462119"/>
                </a:lnTo>
                <a:lnTo>
                  <a:pt x="287861" y="448158"/>
                </a:lnTo>
                <a:lnTo>
                  <a:pt x="288445" y="435807"/>
                </a:lnTo>
                <a:lnTo>
                  <a:pt x="290652" y="430504"/>
                </a:lnTo>
                <a:lnTo>
                  <a:pt x="299216" y="421604"/>
                </a:lnTo>
                <a:lnTo>
                  <a:pt x="308372" y="412345"/>
                </a:lnTo>
                <a:lnTo>
                  <a:pt x="310006" y="410171"/>
                </a:lnTo>
                <a:lnTo>
                  <a:pt x="316846" y="399469"/>
                </a:lnTo>
                <a:lnTo>
                  <a:pt x="323605" y="388714"/>
                </a:lnTo>
                <a:lnTo>
                  <a:pt x="325069" y="386588"/>
                </a:lnTo>
                <a:lnTo>
                  <a:pt x="333407" y="375122"/>
                </a:lnTo>
                <a:lnTo>
                  <a:pt x="340231" y="364951"/>
                </a:lnTo>
                <a:lnTo>
                  <a:pt x="345092" y="354251"/>
                </a:lnTo>
                <a:lnTo>
                  <a:pt x="347540" y="341196"/>
                </a:lnTo>
                <a:lnTo>
                  <a:pt x="347856" y="326824"/>
                </a:lnTo>
                <a:lnTo>
                  <a:pt x="347098" y="313915"/>
                </a:lnTo>
                <a:lnTo>
                  <a:pt x="345076" y="301234"/>
                </a:lnTo>
                <a:lnTo>
                  <a:pt x="342328" y="291566"/>
                </a:lnTo>
                <a:lnTo>
                  <a:pt x="337240" y="280042"/>
                </a:lnTo>
                <a:lnTo>
                  <a:pt x="330776" y="269196"/>
                </a:lnTo>
                <a:lnTo>
                  <a:pt x="323443" y="258766"/>
                </a:lnTo>
                <a:lnTo>
                  <a:pt x="315747" y="248491"/>
                </a:lnTo>
                <a:lnTo>
                  <a:pt x="308194" y="238109"/>
                </a:lnTo>
                <a:lnTo>
                  <a:pt x="301291" y="227360"/>
                </a:lnTo>
                <a:lnTo>
                  <a:pt x="296354" y="217830"/>
                </a:lnTo>
                <a:lnTo>
                  <a:pt x="290798" y="206331"/>
                </a:lnTo>
                <a:lnTo>
                  <a:pt x="284776" y="195210"/>
                </a:lnTo>
                <a:lnTo>
                  <a:pt x="278374" y="184334"/>
                </a:lnTo>
                <a:lnTo>
                  <a:pt x="271680" y="173570"/>
                </a:lnTo>
                <a:lnTo>
                  <a:pt x="264782" y="162784"/>
                </a:lnTo>
                <a:lnTo>
                  <a:pt x="263258" y="160413"/>
                </a:lnTo>
                <a:lnTo>
                  <a:pt x="260032" y="155409"/>
                </a:lnTo>
                <a:lnTo>
                  <a:pt x="256603" y="147002"/>
                </a:lnTo>
                <a:lnTo>
                  <a:pt x="252056" y="144538"/>
                </a:lnTo>
                <a:lnTo>
                  <a:pt x="249120" y="132467"/>
                </a:lnTo>
                <a:lnTo>
                  <a:pt x="247485" y="120171"/>
                </a:lnTo>
                <a:lnTo>
                  <a:pt x="246921" y="107707"/>
                </a:lnTo>
                <a:lnTo>
                  <a:pt x="247201" y="95134"/>
                </a:lnTo>
                <a:lnTo>
                  <a:pt x="248095" y="82508"/>
                </a:lnTo>
                <a:lnTo>
                  <a:pt x="249377" y="69889"/>
                </a:lnTo>
                <a:lnTo>
                  <a:pt x="250816" y="57333"/>
                </a:lnTo>
                <a:lnTo>
                  <a:pt x="252185" y="44898"/>
                </a:lnTo>
                <a:lnTo>
                  <a:pt x="252882" y="3747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6054953" y="5812206"/>
            <a:ext cx="32372" cy="178473"/>
          </a:xfrm>
          <a:custGeom>
            <a:avLst/>
            <a:gdLst/>
            <a:ahLst/>
            <a:cxnLst/>
            <a:rect l="l" t="t" r="r" b="b"/>
            <a:pathLst>
              <a:path w="32372" h="178473">
                <a:moveTo>
                  <a:pt x="32372" y="178473"/>
                </a:moveTo>
                <a:lnTo>
                  <a:pt x="31718" y="165728"/>
                </a:lnTo>
                <a:lnTo>
                  <a:pt x="29660" y="153226"/>
                </a:lnTo>
                <a:lnTo>
                  <a:pt x="26815" y="140860"/>
                </a:lnTo>
                <a:lnTo>
                  <a:pt x="23805" y="128522"/>
                </a:lnTo>
                <a:lnTo>
                  <a:pt x="21247" y="116106"/>
                </a:lnTo>
                <a:lnTo>
                  <a:pt x="19763" y="103503"/>
                </a:lnTo>
                <a:lnTo>
                  <a:pt x="19608" y="98247"/>
                </a:lnTo>
                <a:lnTo>
                  <a:pt x="19117" y="86912"/>
                </a:lnTo>
                <a:lnTo>
                  <a:pt x="17744" y="74370"/>
                </a:lnTo>
                <a:lnTo>
                  <a:pt x="15644" y="61072"/>
                </a:lnTo>
                <a:lnTo>
                  <a:pt x="12972" y="47464"/>
                </a:lnTo>
                <a:lnTo>
                  <a:pt x="9879" y="33998"/>
                </a:lnTo>
                <a:lnTo>
                  <a:pt x="6521" y="21121"/>
                </a:lnTo>
                <a:lnTo>
                  <a:pt x="3052" y="9284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5922659" y="5811412"/>
            <a:ext cx="23622" cy="109956"/>
          </a:xfrm>
          <a:custGeom>
            <a:avLst/>
            <a:gdLst/>
            <a:ahLst/>
            <a:cxnLst/>
            <a:rect l="l" t="t" r="r" b="b"/>
            <a:pathLst>
              <a:path w="23622" h="109956">
                <a:moveTo>
                  <a:pt x="0" y="109956"/>
                </a:moveTo>
                <a:lnTo>
                  <a:pt x="2590" y="97375"/>
                </a:lnTo>
                <a:lnTo>
                  <a:pt x="7537" y="85697"/>
                </a:lnTo>
                <a:lnTo>
                  <a:pt x="12257" y="73934"/>
                </a:lnTo>
                <a:lnTo>
                  <a:pt x="14071" y="64769"/>
                </a:lnTo>
                <a:lnTo>
                  <a:pt x="15312" y="52070"/>
                </a:lnTo>
                <a:lnTo>
                  <a:pt x="17027" y="39565"/>
                </a:lnTo>
                <a:lnTo>
                  <a:pt x="19261" y="27035"/>
                </a:lnTo>
                <a:lnTo>
                  <a:pt x="19431" y="26187"/>
                </a:lnTo>
                <a:lnTo>
                  <a:pt x="20765" y="13520"/>
                </a:lnTo>
                <a:lnTo>
                  <a:pt x="23105" y="1171"/>
                </a:lnTo>
                <a:lnTo>
                  <a:pt x="23622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5945856" y="5679818"/>
            <a:ext cx="72097" cy="51435"/>
          </a:xfrm>
          <a:custGeom>
            <a:avLst/>
            <a:gdLst/>
            <a:ahLst/>
            <a:cxnLst/>
            <a:rect l="l" t="t" r="r" b="b"/>
            <a:pathLst>
              <a:path w="72097" h="51435">
                <a:moveTo>
                  <a:pt x="72097" y="0"/>
                </a:moveTo>
                <a:lnTo>
                  <a:pt x="71513" y="7061"/>
                </a:lnTo>
                <a:lnTo>
                  <a:pt x="70916" y="14135"/>
                </a:lnTo>
                <a:lnTo>
                  <a:pt x="70319" y="21183"/>
                </a:lnTo>
                <a:lnTo>
                  <a:pt x="69507" y="31000"/>
                </a:lnTo>
                <a:lnTo>
                  <a:pt x="70599" y="30975"/>
                </a:lnTo>
                <a:lnTo>
                  <a:pt x="63296" y="34874"/>
                </a:lnTo>
                <a:lnTo>
                  <a:pt x="51333" y="38481"/>
                </a:lnTo>
                <a:lnTo>
                  <a:pt x="38772" y="40506"/>
                </a:lnTo>
                <a:lnTo>
                  <a:pt x="34582" y="41655"/>
                </a:lnTo>
                <a:lnTo>
                  <a:pt x="22342" y="45680"/>
                </a:lnTo>
                <a:lnTo>
                  <a:pt x="10306" y="49106"/>
                </a:lnTo>
                <a:lnTo>
                  <a:pt x="0" y="5143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5957967" y="5903109"/>
            <a:ext cx="79434" cy="99356"/>
          </a:xfrm>
          <a:custGeom>
            <a:avLst/>
            <a:gdLst/>
            <a:ahLst/>
            <a:cxnLst/>
            <a:rect l="l" t="t" r="r" b="b"/>
            <a:pathLst>
              <a:path w="79434" h="99356">
                <a:moveTo>
                  <a:pt x="4737" y="6223"/>
                </a:moveTo>
                <a:lnTo>
                  <a:pt x="3673" y="18880"/>
                </a:lnTo>
                <a:lnTo>
                  <a:pt x="2618" y="31537"/>
                </a:lnTo>
                <a:lnTo>
                  <a:pt x="1559" y="44193"/>
                </a:lnTo>
                <a:lnTo>
                  <a:pt x="485" y="56846"/>
                </a:lnTo>
                <a:lnTo>
                  <a:pt x="0" y="62484"/>
                </a:lnTo>
                <a:lnTo>
                  <a:pt x="72" y="75083"/>
                </a:lnTo>
                <a:lnTo>
                  <a:pt x="806" y="87628"/>
                </a:lnTo>
                <a:lnTo>
                  <a:pt x="266" y="97091"/>
                </a:lnTo>
                <a:lnTo>
                  <a:pt x="12242" y="98545"/>
                </a:lnTo>
                <a:lnTo>
                  <a:pt x="25179" y="99315"/>
                </a:lnTo>
                <a:lnTo>
                  <a:pt x="38421" y="99356"/>
                </a:lnTo>
                <a:lnTo>
                  <a:pt x="51311" y="98627"/>
                </a:lnTo>
                <a:lnTo>
                  <a:pt x="61023" y="97447"/>
                </a:lnTo>
                <a:lnTo>
                  <a:pt x="69710" y="96088"/>
                </a:lnTo>
                <a:lnTo>
                  <a:pt x="73482" y="96304"/>
                </a:lnTo>
                <a:lnTo>
                  <a:pt x="76847" y="89090"/>
                </a:lnTo>
                <a:lnTo>
                  <a:pt x="79434" y="78049"/>
                </a:lnTo>
                <a:lnTo>
                  <a:pt x="79370" y="65131"/>
                </a:lnTo>
                <a:lnTo>
                  <a:pt x="78319" y="51867"/>
                </a:lnTo>
                <a:lnTo>
                  <a:pt x="77943" y="39786"/>
                </a:lnTo>
                <a:lnTo>
                  <a:pt x="78016" y="38582"/>
                </a:lnTo>
                <a:lnTo>
                  <a:pt x="78536" y="25548"/>
                </a:lnTo>
                <a:lnTo>
                  <a:pt x="78214" y="13153"/>
                </a:lnTo>
                <a:lnTo>
                  <a:pt x="77224" y="600"/>
                </a:lnTo>
                <a:lnTo>
                  <a:pt x="7716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5951588" y="5873529"/>
            <a:ext cx="89492" cy="33448"/>
          </a:xfrm>
          <a:custGeom>
            <a:avLst/>
            <a:gdLst/>
            <a:ahLst/>
            <a:cxnLst/>
            <a:rect l="l" t="t" r="r" b="b"/>
            <a:pathLst>
              <a:path w="89492" h="33448">
                <a:moveTo>
                  <a:pt x="0" y="9194"/>
                </a:moveTo>
                <a:lnTo>
                  <a:pt x="2461" y="19823"/>
                </a:lnTo>
                <a:lnTo>
                  <a:pt x="3499" y="27979"/>
                </a:lnTo>
                <a:lnTo>
                  <a:pt x="10317" y="32535"/>
                </a:lnTo>
                <a:lnTo>
                  <a:pt x="15392" y="33070"/>
                </a:lnTo>
                <a:lnTo>
                  <a:pt x="27972" y="33448"/>
                </a:lnTo>
                <a:lnTo>
                  <a:pt x="40800" y="33425"/>
                </a:lnTo>
                <a:lnTo>
                  <a:pt x="53558" y="32766"/>
                </a:lnTo>
                <a:lnTo>
                  <a:pt x="61810" y="31864"/>
                </a:lnTo>
                <a:lnTo>
                  <a:pt x="75397" y="30693"/>
                </a:lnTo>
                <a:lnTo>
                  <a:pt x="87783" y="27271"/>
                </a:lnTo>
                <a:lnTo>
                  <a:pt x="89001" y="25933"/>
                </a:lnTo>
                <a:lnTo>
                  <a:pt x="89492" y="13819"/>
                </a:lnTo>
                <a:lnTo>
                  <a:pt x="86445" y="1160"/>
                </a:lnTo>
                <a:lnTo>
                  <a:pt x="86017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5994642" y="6068639"/>
            <a:ext cx="91338" cy="168960"/>
          </a:xfrm>
          <a:custGeom>
            <a:avLst/>
            <a:gdLst/>
            <a:ahLst/>
            <a:cxnLst/>
            <a:rect l="l" t="t" r="r" b="b"/>
            <a:pathLst>
              <a:path w="91338" h="168960">
                <a:moveTo>
                  <a:pt x="91338" y="0"/>
                </a:moveTo>
                <a:lnTo>
                  <a:pt x="88479" y="6956"/>
                </a:lnTo>
                <a:lnTo>
                  <a:pt x="85346" y="19887"/>
                </a:lnTo>
                <a:lnTo>
                  <a:pt x="82138" y="36056"/>
                </a:lnTo>
                <a:lnTo>
                  <a:pt x="79050" y="52724"/>
                </a:lnTo>
                <a:lnTo>
                  <a:pt x="76278" y="67153"/>
                </a:lnTo>
                <a:lnTo>
                  <a:pt x="74019" y="76606"/>
                </a:lnTo>
                <a:lnTo>
                  <a:pt x="67572" y="89340"/>
                </a:lnTo>
                <a:lnTo>
                  <a:pt x="61081" y="100268"/>
                </a:lnTo>
                <a:lnTo>
                  <a:pt x="54269" y="111017"/>
                </a:lnTo>
                <a:lnTo>
                  <a:pt x="47421" y="121726"/>
                </a:lnTo>
                <a:lnTo>
                  <a:pt x="44069" y="127114"/>
                </a:lnTo>
                <a:lnTo>
                  <a:pt x="36272" y="137748"/>
                </a:lnTo>
                <a:lnTo>
                  <a:pt x="27364" y="146812"/>
                </a:lnTo>
                <a:lnTo>
                  <a:pt x="17737" y="154922"/>
                </a:lnTo>
                <a:lnTo>
                  <a:pt x="7786" y="162694"/>
                </a:lnTo>
                <a:lnTo>
                  <a:pt x="0" y="16896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5770285" y="5033888"/>
            <a:ext cx="654281" cy="687387"/>
          </a:xfrm>
          <a:custGeom>
            <a:avLst/>
            <a:gdLst/>
            <a:ahLst/>
            <a:cxnLst/>
            <a:rect l="l" t="t" r="r" b="b"/>
            <a:pathLst>
              <a:path w="654281" h="687387">
                <a:moveTo>
                  <a:pt x="433084" y="441150"/>
                </a:moveTo>
                <a:lnTo>
                  <a:pt x="444635" y="446648"/>
                </a:lnTo>
                <a:lnTo>
                  <a:pt x="446976" y="447751"/>
                </a:lnTo>
                <a:lnTo>
                  <a:pt x="458011" y="453803"/>
                </a:lnTo>
                <a:lnTo>
                  <a:pt x="468693" y="460446"/>
                </a:lnTo>
                <a:lnTo>
                  <a:pt x="479816" y="466654"/>
                </a:lnTo>
                <a:lnTo>
                  <a:pt x="487679" y="469976"/>
                </a:lnTo>
                <a:lnTo>
                  <a:pt x="500734" y="475061"/>
                </a:lnTo>
                <a:lnTo>
                  <a:pt x="510751" y="479059"/>
                </a:lnTo>
                <a:lnTo>
                  <a:pt x="522345" y="482273"/>
                </a:lnTo>
                <a:lnTo>
                  <a:pt x="529437" y="483565"/>
                </a:lnTo>
                <a:lnTo>
                  <a:pt x="541138" y="484368"/>
                </a:lnTo>
                <a:lnTo>
                  <a:pt x="555615" y="484770"/>
                </a:lnTo>
                <a:lnTo>
                  <a:pt x="567478" y="485822"/>
                </a:lnTo>
                <a:lnTo>
                  <a:pt x="567804" y="485889"/>
                </a:lnTo>
                <a:lnTo>
                  <a:pt x="574903" y="487387"/>
                </a:lnTo>
                <a:lnTo>
                  <a:pt x="580339" y="486981"/>
                </a:lnTo>
                <a:lnTo>
                  <a:pt x="587933" y="485952"/>
                </a:lnTo>
                <a:lnTo>
                  <a:pt x="596036" y="484860"/>
                </a:lnTo>
                <a:lnTo>
                  <a:pt x="599795" y="488772"/>
                </a:lnTo>
                <a:lnTo>
                  <a:pt x="608749" y="486854"/>
                </a:lnTo>
                <a:lnTo>
                  <a:pt x="617723" y="481093"/>
                </a:lnTo>
                <a:lnTo>
                  <a:pt x="620575" y="471582"/>
                </a:lnTo>
                <a:lnTo>
                  <a:pt x="624481" y="460750"/>
                </a:lnTo>
                <a:lnTo>
                  <a:pt x="624890" y="460133"/>
                </a:lnTo>
                <a:lnTo>
                  <a:pt x="628141" y="451299"/>
                </a:lnTo>
                <a:lnTo>
                  <a:pt x="631330" y="436690"/>
                </a:lnTo>
                <a:lnTo>
                  <a:pt x="633375" y="421401"/>
                </a:lnTo>
                <a:lnTo>
                  <a:pt x="633195" y="410524"/>
                </a:lnTo>
                <a:lnTo>
                  <a:pt x="633018" y="409892"/>
                </a:lnTo>
                <a:lnTo>
                  <a:pt x="631520" y="405358"/>
                </a:lnTo>
                <a:lnTo>
                  <a:pt x="623100" y="409486"/>
                </a:lnTo>
                <a:lnTo>
                  <a:pt x="617181" y="409244"/>
                </a:lnTo>
                <a:lnTo>
                  <a:pt x="605817" y="409761"/>
                </a:lnTo>
                <a:lnTo>
                  <a:pt x="599533" y="410637"/>
                </a:lnTo>
                <a:lnTo>
                  <a:pt x="589893" y="408812"/>
                </a:lnTo>
                <a:lnTo>
                  <a:pt x="588111" y="408266"/>
                </a:lnTo>
                <a:lnTo>
                  <a:pt x="575797" y="405230"/>
                </a:lnTo>
                <a:lnTo>
                  <a:pt x="563055" y="403028"/>
                </a:lnTo>
                <a:lnTo>
                  <a:pt x="550396" y="400715"/>
                </a:lnTo>
                <a:lnTo>
                  <a:pt x="538333" y="397348"/>
                </a:lnTo>
                <a:lnTo>
                  <a:pt x="529958" y="393547"/>
                </a:lnTo>
                <a:lnTo>
                  <a:pt x="522987" y="380137"/>
                </a:lnTo>
                <a:lnTo>
                  <a:pt x="517947" y="371322"/>
                </a:lnTo>
                <a:lnTo>
                  <a:pt x="512902" y="365607"/>
                </a:lnTo>
                <a:lnTo>
                  <a:pt x="506107" y="358927"/>
                </a:lnTo>
                <a:lnTo>
                  <a:pt x="505523" y="353034"/>
                </a:lnTo>
                <a:lnTo>
                  <a:pt x="500354" y="345922"/>
                </a:lnTo>
                <a:lnTo>
                  <a:pt x="493423" y="334846"/>
                </a:lnTo>
                <a:lnTo>
                  <a:pt x="487240" y="323520"/>
                </a:lnTo>
                <a:lnTo>
                  <a:pt x="480504" y="312911"/>
                </a:lnTo>
                <a:lnTo>
                  <a:pt x="473786" y="305536"/>
                </a:lnTo>
                <a:lnTo>
                  <a:pt x="463753" y="297281"/>
                </a:lnTo>
                <a:lnTo>
                  <a:pt x="454979" y="288525"/>
                </a:lnTo>
                <a:lnTo>
                  <a:pt x="450659" y="281241"/>
                </a:lnTo>
                <a:lnTo>
                  <a:pt x="445588" y="269512"/>
                </a:lnTo>
                <a:lnTo>
                  <a:pt x="440642" y="257785"/>
                </a:lnTo>
                <a:lnTo>
                  <a:pt x="437781" y="251079"/>
                </a:lnTo>
                <a:lnTo>
                  <a:pt x="434684" y="242984"/>
                </a:lnTo>
                <a:lnTo>
                  <a:pt x="434129" y="241168"/>
                </a:lnTo>
                <a:lnTo>
                  <a:pt x="431952" y="237553"/>
                </a:lnTo>
                <a:lnTo>
                  <a:pt x="430727" y="229999"/>
                </a:lnTo>
                <a:lnTo>
                  <a:pt x="436788" y="225376"/>
                </a:lnTo>
                <a:lnTo>
                  <a:pt x="447459" y="222543"/>
                </a:lnTo>
                <a:lnTo>
                  <a:pt x="460067" y="220358"/>
                </a:lnTo>
                <a:lnTo>
                  <a:pt x="471938" y="217677"/>
                </a:lnTo>
                <a:lnTo>
                  <a:pt x="485129" y="212590"/>
                </a:lnTo>
                <a:lnTo>
                  <a:pt x="498775" y="205957"/>
                </a:lnTo>
                <a:lnTo>
                  <a:pt x="512493" y="198294"/>
                </a:lnTo>
                <a:lnTo>
                  <a:pt x="525461" y="190260"/>
                </a:lnTo>
                <a:lnTo>
                  <a:pt x="536859" y="182511"/>
                </a:lnTo>
                <a:lnTo>
                  <a:pt x="545864" y="175704"/>
                </a:lnTo>
                <a:lnTo>
                  <a:pt x="551655" y="170496"/>
                </a:lnTo>
                <a:lnTo>
                  <a:pt x="561628" y="157210"/>
                </a:lnTo>
                <a:lnTo>
                  <a:pt x="571313" y="145480"/>
                </a:lnTo>
                <a:lnTo>
                  <a:pt x="581381" y="134072"/>
                </a:lnTo>
                <a:lnTo>
                  <a:pt x="591267" y="123247"/>
                </a:lnTo>
                <a:lnTo>
                  <a:pt x="600402" y="113265"/>
                </a:lnTo>
                <a:lnTo>
                  <a:pt x="608221" y="104388"/>
                </a:lnTo>
                <a:lnTo>
                  <a:pt x="614155" y="96878"/>
                </a:lnTo>
                <a:lnTo>
                  <a:pt x="617575" y="91147"/>
                </a:lnTo>
                <a:lnTo>
                  <a:pt x="623524" y="85359"/>
                </a:lnTo>
                <a:lnTo>
                  <a:pt x="634445" y="78191"/>
                </a:lnTo>
                <a:lnTo>
                  <a:pt x="646061" y="70683"/>
                </a:lnTo>
                <a:lnTo>
                  <a:pt x="654098" y="63873"/>
                </a:lnTo>
                <a:lnTo>
                  <a:pt x="654281" y="58801"/>
                </a:lnTo>
                <a:lnTo>
                  <a:pt x="654138" y="58699"/>
                </a:lnTo>
                <a:lnTo>
                  <a:pt x="645707" y="50876"/>
                </a:lnTo>
                <a:lnTo>
                  <a:pt x="634949" y="39043"/>
                </a:lnTo>
                <a:lnTo>
                  <a:pt x="631672" y="33832"/>
                </a:lnTo>
                <a:lnTo>
                  <a:pt x="630097" y="26695"/>
                </a:lnTo>
                <a:lnTo>
                  <a:pt x="627075" y="20154"/>
                </a:lnTo>
                <a:lnTo>
                  <a:pt x="625106" y="13157"/>
                </a:lnTo>
                <a:lnTo>
                  <a:pt x="619515" y="7480"/>
                </a:lnTo>
                <a:lnTo>
                  <a:pt x="613354" y="5340"/>
                </a:lnTo>
                <a:lnTo>
                  <a:pt x="611860" y="0"/>
                </a:lnTo>
                <a:lnTo>
                  <a:pt x="602172" y="7067"/>
                </a:lnTo>
                <a:lnTo>
                  <a:pt x="593413" y="17730"/>
                </a:lnTo>
                <a:lnTo>
                  <a:pt x="591667" y="18884"/>
                </a:lnTo>
                <a:lnTo>
                  <a:pt x="584710" y="23492"/>
                </a:lnTo>
                <a:lnTo>
                  <a:pt x="576542" y="30265"/>
                </a:lnTo>
                <a:lnTo>
                  <a:pt x="567313" y="38657"/>
                </a:lnTo>
                <a:lnTo>
                  <a:pt x="557173" y="48119"/>
                </a:lnTo>
                <a:lnTo>
                  <a:pt x="546272" y="58102"/>
                </a:lnTo>
                <a:lnTo>
                  <a:pt x="534759" y="68060"/>
                </a:lnTo>
                <a:lnTo>
                  <a:pt x="530199" y="71767"/>
                </a:lnTo>
                <a:lnTo>
                  <a:pt x="514548" y="81542"/>
                </a:lnTo>
                <a:lnTo>
                  <a:pt x="499617" y="86825"/>
                </a:lnTo>
                <a:lnTo>
                  <a:pt x="486443" y="88998"/>
                </a:lnTo>
                <a:lnTo>
                  <a:pt x="476062" y="89442"/>
                </a:lnTo>
                <a:lnTo>
                  <a:pt x="469511" y="89537"/>
                </a:lnTo>
                <a:lnTo>
                  <a:pt x="468033" y="89865"/>
                </a:lnTo>
                <a:lnTo>
                  <a:pt x="457269" y="92586"/>
                </a:lnTo>
                <a:lnTo>
                  <a:pt x="447316" y="94321"/>
                </a:lnTo>
                <a:lnTo>
                  <a:pt x="434955" y="96214"/>
                </a:lnTo>
                <a:lnTo>
                  <a:pt x="420666" y="98200"/>
                </a:lnTo>
                <a:lnTo>
                  <a:pt x="404930" y="100211"/>
                </a:lnTo>
                <a:lnTo>
                  <a:pt x="388226" y="102179"/>
                </a:lnTo>
                <a:lnTo>
                  <a:pt x="371035" y="104037"/>
                </a:lnTo>
                <a:lnTo>
                  <a:pt x="353837" y="105719"/>
                </a:lnTo>
                <a:lnTo>
                  <a:pt x="337112" y="107157"/>
                </a:lnTo>
                <a:lnTo>
                  <a:pt x="321340" y="108283"/>
                </a:lnTo>
                <a:lnTo>
                  <a:pt x="307001" y="109031"/>
                </a:lnTo>
                <a:lnTo>
                  <a:pt x="294576" y="109333"/>
                </a:lnTo>
                <a:lnTo>
                  <a:pt x="284544" y="109122"/>
                </a:lnTo>
                <a:lnTo>
                  <a:pt x="277385" y="108331"/>
                </a:lnTo>
                <a:lnTo>
                  <a:pt x="275628" y="107899"/>
                </a:lnTo>
                <a:lnTo>
                  <a:pt x="265363" y="108270"/>
                </a:lnTo>
                <a:lnTo>
                  <a:pt x="257086" y="114841"/>
                </a:lnTo>
                <a:lnTo>
                  <a:pt x="249237" y="124900"/>
                </a:lnTo>
                <a:lnTo>
                  <a:pt x="242455" y="133375"/>
                </a:lnTo>
                <a:lnTo>
                  <a:pt x="233175" y="143921"/>
                </a:lnTo>
                <a:lnTo>
                  <a:pt x="225227" y="153332"/>
                </a:lnTo>
                <a:lnTo>
                  <a:pt x="218022" y="162449"/>
                </a:lnTo>
                <a:lnTo>
                  <a:pt x="210971" y="172110"/>
                </a:lnTo>
                <a:lnTo>
                  <a:pt x="203484" y="183155"/>
                </a:lnTo>
                <a:lnTo>
                  <a:pt x="202260" y="185026"/>
                </a:lnTo>
                <a:lnTo>
                  <a:pt x="195418" y="195014"/>
                </a:lnTo>
                <a:lnTo>
                  <a:pt x="187659" y="206477"/>
                </a:lnTo>
                <a:lnTo>
                  <a:pt x="181012" y="217877"/>
                </a:lnTo>
                <a:lnTo>
                  <a:pt x="178384" y="224104"/>
                </a:lnTo>
                <a:lnTo>
                  <a:pt x="175463" y="233146"/>
                </a:lnTo>
                <a:lnTo>
                  <a:pt x="181863" y="237807"/>
                </a:lnTo>
                <a:lnTo>
                  <a:pt x="181622" y="251815"/>
                </a:lnTo>
                <a:lnTo>
                  <a:pt x="175602" y="258572"/>
                </a:lnTo>
                <a:lnTo>
                  <a:pt x="172529" y="263017"/>
                </a:lnTo>
                <a:lnTo>
                  <a:pt x="165759" y="273709"/>
                </a:lnTo>
                <a:lnTo>
                  <a:pt x="159206" y="284421"/>
                </a:lnTo>
                <a:lnTo>
                  <a:pt x="154343" y="291388"/>
                </a:lnTo>
                <a:lnTo>
                  <a:pt x="146601" y="301815"/>
                </a:lnTo>
                <a:lnTo>
                  <a:pt x="139278" y="312186"/>
                </a:lnTo>
                <a:lnTo>
                  <a:pt x="132308" y="322631"/>
                </a:lnTo>
                <a:lnTo>
                  <a:pt x="125625" y="333278"/>
                </a:lnTo>
                <a:lnTo>
                  <a:pt x="119176" y="344233"/>
                </a:lnTo>
                <a:lnTo>
                  <a:pt x="113638" y="355505"/>
                </a:lnTo>
                <a:lnTo>
                  <a:pt x="109100" y="367362"/>
                </a:lnTo>
                <a:lnTo>
                  <a:pt x="105091" y="379522"/>
                </a:lnTo>
                <a:lnTo>
                  <a:pt x="101139" y="391707"/>
                </a:lnTo>
                <a:lnTo>
                  <a:pt x="97662" y="401383"/>
                </a:lnTo>
                <a:lnTo>
                  <a:pt x="92337" y="413094"/>
                </a:lnTo>
                <a:lnTo>
                  <a:pt x="86033" y="424144"/>
                </a:lnTo>
                <a:lnTo>
                  <a:pt x="79199" y="434776"/>
                </a:lnTo>
                <a:lnTo>
                  <a:pt x="76657" y="438607"/>
                </a:lnTo>
                <a:lnTo>
                  <a:pt x="70023" y="449433"/>
                </a:lnTo>
                <a:lnTo>
                  <a:pt x="63864" y="460570"/>
                </a:lnTo>
                <a:lnTo>
                  <a:pt x="57704" y="471692"/>
                </a:lnTo>
                <a:lnTo>
                  <a:pt x="52641" y="480072"/>
                </a:lnTo>
                <a:lnTo>
                  <a:pt x="45364" y="491550"/>
                </a:lnTo>
                <a:lnTo>
                  <a:pt x="39222" y="502295"/>
                </a:lnTo>
                <a:lnTo>
                  <a:pt x="34306" y="513397"/>
                </a:lnTo>
                <a:lnTo>
                  <a:pt x="30886" y="525119"/>
                </a:lnTo>
                <a:lnTo>
                  <a:pt x="27834" y="537816"/>
                </a:lnTo>
                <a:lnTo>
                  <a:pt x="24658" y="549855"/>
                </a:lnTo>
                <a:lnTo>
                  <a:pt x="21691" y="561149"/>
                </a:lnTo>
                <a:lnTo>
                  <a:pt x="20092" y="568049"/>
                </a:lnTo>
                <a:lnTo>
                  <a:pt x="17520" y="579788"/>
                </a:lnTo>
                <a:lnTo>
                  <a:pt x="14301" y="594721"/>
                </a:lnTo>
                <a:lnTo>
                  <a:pt x="10762" y="611203"/>
                </a:lnTo>
                <a:lnTo>
                  <a:pt x="7229" y="627588"/>
                </a:lnTo>
                <a:lnTo>
                  <a:pt x="4028" y="642231"/>
                </a:lnTo>
                <a:lnTo>
                  <a:pt x="1485" y="653486"/>
                </a:lnTo>
                <a:lnTo>
                  <a:pt x="0" y="659460"/>
                </a:lnTo>
                <a:lnTo>
                  <a:pt x="4864" y="659777"/>
                </a:lnTo>
                <a:lnTo>
                  <a:pt x="8178" y="658126"/>
                </a:lnTo>
                <a:lnTo>
                  <a:pt x="13512" y="657669"/>
                </a:lnTo>
                <a:lnTo>
                  <a:pt x="25960" y="657325"/>
                </a:lnTo>
                <a:lnTo>
                  <a:pt x="38683" y="658089"/>
                </a:lnTo>
                <a:lnTo>
                  <a:pt x="51453" y="659439"/>
                </a:lnTo>
                <a:lnTo>
                  <a:pt x="64044" y="660849"/>
                </a:lnTo>
                <a:lnTo>
                  <a:pt x="68986" y="661314"/>
                </a:lnTo>
                <a:lnTo>
                  <a:pt x="81681" y="662517"/>
                </a:lnTo>
                <a:lnTo>
                  <a:pt x="94314" y="663930"/>
                </a:lnTo>
                <a:lnTo>
                  <a:pt x="106909" y="665455"/>
                </a:lnTo>
                <a:lnTo>
                  <a:pt x="119492" y="666996"/>
                </a:lnTo>
                <a:lnTo>
                  <a:pt x="132086" y="668453"/>
                </a:lnTo>
                <a:lnTo>
                  <a:pt x="144718" y="669730"/>
                </a:lnTo>
                <a:lnTo>
                  <a:pt x="146176" y="669861"/>
                </a:lnTo>
                <a:lnTo>
                  <a:pt x="158836" y="670942"/>
                </a:lnTo>
                <a:lnTo>
                  <a:pt x="171490" y="671994"/>
                </a:lnTo>
                <a:lnTo>
                  <a:pt x="182194" y="672896"/>
                </a:lnTo>
                <a:lnTo>
                  <a:pt x="194868" y="673319"/>
                </a:lnTo>
                <a:lnTo>
                  <a:pt x="207598" y="673070"/>
                </a:lnTo>
                <a:lnTo>
                  <a:pt x="220216" y="673034"/>
                </a:lnTo>
                <a:lnTo>
                  <a:pt x="229641" y="673696"/>
                </a:lnTo>
                <a:lnTo>
                  <a:pt x="239712" y="675263"/>
                </a:lnTo>
                <a:lnTo>
                  <a:pt x="252729" y="677734"/>
                </a:lnTo>
                <a:lnTo>
                  <a:pt x="267229" y="680643"/>
                </a:lnTo>
                <a:lnTo>
                  <a:pt x="281747" y="683523"/>
                </a:lnTo>
                <a:lnTo>
                  <a:pt x="294821" y="685907"/>
                </a:lnTo>
                <a:lnTo>
                  <a:pt x="304986" y="687329"/>
                </a:lnTo>
                <a:lnTo>
                  <a:pt x="305625" y="687387"/>
                </a:lnTo>
                <a:lnTo>
                  <a:pt x="301262" y="676566"/>
                </a:lnTo>
                <a:lnTo>
                  <a:pt x="298695" y="664843"/>
                </a:lnTo>
                <a:lnTo>
                  <a:pt x="297699" y="652414"/>
                </a:lnTo>
                <a:lnTo>
                  <a:pt x="298052" y="639473"/>
                </a:lnTo>
                <a:lnTo>
                  <a:pt x="299529" y="626215"/>
                </a:lnTo>
                <a:lnTo>
                  <a:pt x="301907" y="612836"/>
                </a:lnTo>
                <a:lnTo>
                  <a:pt x="304963" y="599530"/>
                </a:lnTo>
                <a:lnTo>
                  <a:pt x="308473" y="586492"/>
                </a:lnTo>
                <a:lnTo>
                  <a:pt x="312213" y="573918"/>
                </a:lnTo>
                <a:lnTo>
                  <a:pt x="315961" y="562002"/>
                </a:lnTo>
                <a:lnTo>
                  <a:pt x="319491" y="550940"/>
                </a:lnTo>
                <a:lnTo>
                  <a:pt x="322581" y="540926"/>
                </a:lnTo>
                <a:lnTo>
                  <a:pt x="325007" y="532155"/>
                </a:lnTo>
                <a:lnTo>
                  <a:pt x="326428" y="525551"/>
                </a:lnTo>
                <a:lnTo>
                  <a:pt x="328559" y="511147"/>
                </a:lnTo>
                <a:lnTo>
                  <a:pt x="330371" y="499278"/>
                </a:lnTo>
                <a:lnTo>
                  <a:pt x="333173" y="488502"/>
                </a:lnTo>
                <a:lnTo>
                  <a:pt x="338272" y="477378"/>
                </a:lnTo>
                <a:lnTo>
                  <a:pt x="341477" y="472160"/>
                </a:lnTo>
                <a:lnTo>
                  <a:pt x="348899" y="461227"/>
                </a:lnTo>
                <a:lnTo>
                  <a:pt x="356065" y="450499"/>
                </a:lnTo>
                <a:lnTo>
                  <a:pt x="362415" y="439584"/>
                </a:lnTo>
                <a:lnTo>
                  <a:pt x="367387" y="428085"/>
                </a:lnTo>
                <a:lnTo>
                  <a:pt x="370421" y="415609"/>
                </a:lnTo>
                <a:lnTo>
                  <a:pt x="370725" y="413156"/>
                </a:lnTo>
                <a:lnTo>
                  <a:pt x="382308" y="418651"/>
                </a:lnTo>
                <a:lnTo>
                  <a:pt x="394527" y="423073"/>
                </a:lnTo>
                <a:lnTo>
                  <a:pt x="406277" y="427615"/>
                </a:lnTo>
                <a:lnTo>
                  <a:pt x="410616" y="429742"/>
                </a:lnTo>
                <a:lnTo>
                  <a:pt x="421918" y="435643"/>
                </a:lnTo>
                <a:lnTo>
                  <a:pt x="433084" y="4411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5770285" y="5033888"/>
            <a:ext cx="654281" cy="687387"/>
          </a:xfrm>
          <a:custGeom>
            <a:avLst/>
            <a:gdLst/>
            <a:ahLst/>
            <a:cxnLst/>
            <a:rect l="l" t="t" r="r" b="b"/>
            <a:pathLst>
              <a:path w="654281" h="687387">
                <a:moveTo>
                  <a:pt x="275628" y="107899"/>
                </a:moveTo>
                <a:lnTo>
                  <a:pt x="265363" y="108270"/>
                </a:lnTo>
                <a:lnTo>
                  <a:pt x="257086" y="114841"/>
                </a:lnTo>
                <a:lnTo>
                  <a:pt x="249237" y="124900"/>
                </a:lnTo>
                <a:lnTo>
                  <a:pt x="242455" y="133375"/>
                </a:lnTo>
                <a:lnTo>
                  <a:pt x="233175" y="143921"/>
                </a:lnTo>
                <a:lnTo>
                  <a:pt x="225227" y="153332"/>
                </a:lnTo>
                <a:lnTo>
                  <a:pt x="218022" y="162449"/>
                </a:lnTo>
                <a:lnTo>
                  <a:pt x="210971" y="172110"/>
                </a:lnTo>
                <a:lnTo>
                  <a:pt x="203484" y="183155"/>
                </a:lnTo>
                <a:lnTo>
                  <a:pt x="202260" y="185026"/>
                </a:lnTo>
                <a:lnTo>
                  <a:pt x="195418" y="195014"/>
                </a:lnTo>
                <a:lnTo>
                  <a:pt x="187659" y="206477"/>
                </a:lnTo>
                <a:lnTo>
                  <a:pt x="181012" y="217877"/>
                </a:lnTo>
                <a:lnTo>
                  <a:pt x="178384" y="224104"/>
                </a:lnTo>
                <a:lnTo>
                  <a:pt x="175463" y="233146"/>
                </a:lnTo>
                <a:lnTo>
                  <a:pt x="181863" y="237807"/>
                </a:lnTo>
                <a:lnTo>
                  <a:pt x="181736" y="245960"/>
                </a:lnTo>
                <a:lnTo>
                  <a:pt x="181622" y="251815"/>
                </a:lnTo>
                <a:lnTo>
                  <a:pt x="175602" y="258572"/>
                </a:lnTo>
                <a:lnTo>
                  <a:pt x="172529" y="263017"/>
                </a:lnTo>
                <a:lnTo>
                  <a:pt x="165759" y="273709"/>
                </a:lnTo>
                <a:lnTo>
                  <a:pt x="159206" y="284421"/>
                </a:lnTo>
                <a:lnTo>
                  <a:pt x="154343" y="291388"/>
                </a:lnTo>
                <a:lnTo>
                  <a:pt x="146601" y="301815"/>
                </a:lnTo>
                <a:lnTo>
                  <a:pt x="139278" y="312186"/>
                </a:lnTo>
                <a:lnTo>
                  <a:pt x="132308" y="322631"/>
                </a:lnTo>
                <a:lnTo>
                  <a:pt x="125625" y="333278"/>
                </a:lnTo>
                <a:lnTo>
                  <a:pt x="119176" y="344233"/>
                </a:lnTo>
                <a:lnTo>
                  <a:pt x="113638" y="355505"/>
                </a:lnTo>
                <a:lnTo>
                  <a:pt x="109100" y="367362"/>
                </a:lnTo>
                <a:lnTo>
                  <a:pt x="105091" y="379522"/>
                </a:lnTo>
                <a:lnTo>
                  <a:pt x="101139" y="391707"/>
                </a:lnTo>
                <a:lnTo>
                  <a:pt x="97662" y="401383"/>
                </a:lnTo>
                <a:lnTo>
                  <a:pt x="92337" y="413094"/>
                </a:lnTo>
                <a:lnTo>
                  <a:pt x="86033" y="424144"/>
                </a:lnTo>
                <a:lnTo>
                  <a:pt x="79199" y="434776"/>
                </a:lnTo>
                <a:lnTo>
                  <a:pt x="76657" y="438607"/>
                </a:lnTo>
                <a:lnTo>
                  <a:pt x="70023" y="449433"/>
                </a:lnTo>
                <a:lnTo>
                  <a:pt x="63864" y="460570"/>
                </a:lnTo>
                <a:lnTo>
                  <a:pt x="57704" y="471692"/>
                </a:lnTo>
                <a:lnTo>
                  <a:pt x="52641" y="480072"/>
                </a:lnTo>
                <a:lnTo>
                  <a:pt x="45364" y="491550"/>
                </a:lnTo>
                <a:lnTo>
                  <a:pt x="39222" y="502295"/>
                </a:lnTo>
                <a:lnTo>
                  <a:pt x="34306" y="513397"/>
                </a:lnTo>
                <a:lnTo>
                  <a:pt x="30886" y="525119"/>
                </a:lnTo>
                <a:lnTo>
                  <a:pt x="27834" y="537816"/>
                </a:lnTo>
                <a:lnTo>
                  <a:pt x="24658" y="549855"/>
                </a:lnTo>
                <a:lnTo>
                  <a:pt x="21691" y="561149"/>
                </a:lnTo>
                <a:lnTo>
                  <a:pt x="20092" y="568049"/>
                </a:lnTo>
                <a:lnTo>
                  <a:pt x="17520" y="579788"/>
                </a:lnTo>
                <a:lnTo>
                  <a:pt x="14301" y="594721"/>
                </a:lnTo>
                <a:lnTo>
                  <a:pt x="10762" y="611203"/>
                </a:lnTo>
                <a:lnTo>
                  <a:pt x="7229" y="627588"/>
                </a:lnTo>
                <a:lnTo>
                  <a:pt x="4028" y="642231"/>
                </a:lnTo>
                <a:lnTo>
                  <a:pt x="1485" y="653486"/>
                </a:lnTo>
                <a:lnTo>
                  <a:pt x="0" y="659460"/>
                </a:lnTo>
                <a:lnTo>
                  <a:pt x="4864" y="659777"/>
                </a:lnTo>
                <a:lnTo>
                  <a:pt x="8178" y="658126"/>
                </a:lnTo>
                <a:lnTo>
                  <a:pt x="13512" y="657669"/>
                </a:lnTo>
                <a:lnTo>
                  <a:pt x="25960" y="657325"/>
                </a:lnTo>
                <a:lnTo>
                  <a:pt x="38683" y="658089"/>
                </a:lnTo>
                <a:lnTo>
                  <a:pt x="51453" y="659439"/>
                </a:lnTo>
                <a:lnTo>
                  <a:pt x="64044" y="660849"/>
                </a:lnTo>
                <a:lnTo>
                  <a:pt x="68986" y="661314"/>
                </a:lnTo>
                <a:lnTo>
                  <a:pt x="81681" y="662517"/>
                </a:lnTo>
                <a:lnTo>
                  <a:pt x="94314" y="663930"/>
                </a:lnTo>
                <a:lnTo>
                  <a:pt x="106909" y="665455"/>
                </a:lnTo>
                <a:lnTo>
                  <a:pt x="119492" y="666996"/>
                </a:lnTo>
                <a:lnTo>
                  <a:pt x="132086" y="668453"/>
                </a:lnTo>
                <a:lnTo>
                  <a:pt x="144718" y="669730"/>
                </a:lnTo>
                <a:lnTo>
                  <a:pt x="146176" y="669861"/>
                </a:lnTo>
                <a:lnTo>
                  <a:pt x="158836" y="670942"/>
                </a:lnTo>
                <a:lnTo>
                  <a:pt x="171490" y="671994"/>
                </a:lnTo>
                <a:lnTo>
                  <a:pt x="182194" y="672896"/>
                </a:lnTo>
                <a:lnTo>
                  <a:pt x="194868" y="673319"/>
                </a:lnTo>
                <a:lnTo>
                  <a:pt x="207598" y="673070"/>
                </a:lnTo>
                <a:lnTo>
                  <a:pt x="220216" y="673034"/>
                </a:lnTo>
                <a:lnTo>
                  <a:pt x="229641" y="673696"/>
                </a:lnTo>
                <a:lnTo>
                  <a:pt x="239712" y="675263"/>
                </a:lnTo>
                <a:lnTo>
                  <a:pt x="252729" y="677734"/>
                </a:lnTo>
                <a:lnTo>
                  <a:pt x="267229" y="680643"/>
                </a:lnTo>
                <a:lnTo>
                  <a:pt x="281747" y="683523"/>
                </a:lnTo>
                <a:lnTo>
                  <a:pt x="294821" y="685907"/>
                </a:lnTo>
                <a:lnTo>
                  <a:pt x="304986" y="687329"/>
                </a:lnTo>
                <a:lnTo>
                  <a:pt x="305625" y="687387"/>
                </a:lnTo>
                <a:lnTo>
                  <a:pt x="301262" y="676566"/>
                </a:lnTo>
                <a:lnTo>
                  <a:pt x="298695" y="664843"/>
                </a:lnTo>
                <a:lnTo>
                  <a:pt x="297699" y="652414"/>
                </a:lnTo>
                <a:lnTo>
                  <a:pt x="298052" y="639473"/>
                </a:lnTo>
                <a:lnTo>
                  <a:pt x="299529" y="626215"/>
                </a:lnTo>
                <a:lnTo>
                  <a:pt x="301907" y="612836"/>
                </a:lnTo>
                <a:lnTo>
                  <a:pt x="304963" y="599530"/>
                </a:lnTo>
                <a:lnTo>
                  <a:pt x="308473" y="586492"/>
                </a:lnTo>
                <a:lnTo>
                  <a:pt x="312213" y="573918"/>
                </a:lnTo>
                <a:lnTo>
                  <a:pt x="315961" y="562002"/>
                </a:lnTo>
                <a:lnTo>
                  <a:pt x="319491" y="550940"/>
                </a:lnTo>
                <a:lnTo>
                  <a:pt x="322581" y="540926"/>
                </a:lnTo>
                <a:lnTo>
                  <a:pt x="325007" y="532155"/>
                </a:lnTo>
                <a:lnTo>
                  <a:pt x="326428" y="525551"/>
                </a:lnTo>
                <a:lnTo>
                  <a:pt x="328559" y="511147"/>
                </a:lnTo>
                <a:lnTo>
                  <a:pt x="330371" y="499278"/>
                </a:lnTo>
                <a:lnTo>
                  <a:pt x="333173" y="488502"/>
                </a:lnTo>
                <a:lnTo>
                  <a:pt x="338272" y="477378"/>
                </a:lnTo>
                <a:lnTo>
                  <a:pt x="341477" y="472160"/>
                </a:lnTo>
                <a:lnTo>
                  <a:pt x="348899" y="461227"/>
                </a:lnTo>
                <a:lnTo>
                  <a:pt x="356065" y="450499"/>
                </a:lnTo>
                <a:lnTo>
                  <a:pt x="362415" y="439584"/>
                </a:lnTo>
                <a:lnTo>
                  <a:pt x="367387" y="428085"/>
                </a:lnTo>
                <a:lnTo>
                  <a:pt x="370421" y="415609"/>
                </a:lnTo>
                <a:lnTo>
                  <a:pt x="370725" y="413156"/>
                </a:lnTo>
                <a:lnTo>
                  <a:pt x="382308" y="418651"/>
                </a:lnTo>
                <a:lnTo>
                  <a:pt x="394527" y="423073"/>
                </a:lnTo>
                <a:lnTo>
                  <a:pt x="406277" y="427615"/>
                </a:lnTo>
                <a:lnTo>
                  <a:pt x="410616" y="429742"/>
                </a:lnTo>
                <a:lnTo>
                  <a:pt x="421918" y="435643"/>
                </a:lnTo>
                <a:lnTo>
                  <a:pt x="433084" y="441150"/>
                </a:lnTo>
                <a:lnTo>
                  <a:pt x="444635" y="446648"/>
                </a:lnTo>
                <a:lnTo>
                  <a:pt x="446976" y="447751"/>
                </a:lnTo>
                <a:lnTo>
                  <a:pt x="458011" y="453803"/>
                </a:lnTo>
                <a:lnTo>
                  <a:pt x="468693" y="460446"/>
                </a:lnTo>
                <a:lnTo>
                  <a:pt x="479816" y="466654"/>
                </a:lnTo>
                <a:lnTo>
                  <a:pt x="487679" y="469976"/>
                </a:lnTo>
                <a:lnTo>
                  <a:pt x="500734" y="475061"/>
                </a:lnTo>
                <a:lnTo>
                  <a:pt x="510751" y="479059"/>
                </a:lnTo>
                <a:lnTo>
                  <a:pt x="522345" y="482273"/>
                </a:lnTo>
                <a:lnTo>
                  <a:pt x="529437" y="483565"/>
                </a:lnTo>
                <a:lnTo>
                  <a:pt x="541138" y="484368"/>
                </a:lnTo>
                <a:lnTo>
                  <a:pt x="555615" y="484770"/>
                </a:lnTo>
                <a:lnTo>
                  <a:pt x="567478" y="485822"/>
                </a:lnTo>
                <a:lnTo>
                  <a:pt x="567804" y="485889"/>
                </a:lnTo>
                <a:lnTo>
                  <a:pt x="574903" y="487387"/>
                </a:lnTo>
                <a:lnTo>
                  <a:pt x="580339" y="486981"/>
                </a:lnTo>
                <a:lnTo>
                  <a:pt x="587933" y="485952"/>
                </a:lnTo>
                <a:lnTo>
                  <a:pt x="596036" y="484860"/>
                </a:lnTo>
                <a:lnTo>
                  <a:pt x="599795" y="488772"/>
                </a:lnTo>
                <a:lnTo>
                  <a:pt x="608749" y="486854"/>
                </a:lnTo>
                <a:lnTo>
                  <a:pt x="617723" y="481093"/>
                </a:lnTo>
                <a:lnTo>
                  <a:pt x="620575" y="471582"/>
                </a:lnTo>
                <a:lnTo>
                  <a:pt x="624481" y="460750"/>
                </a:lnTo>
                <a:lnTo>
                  <a:pt x="624890" y="460133"/>
                </a:lnTo>
                <a:lnTo>
                  <a:pt x="628141" y="451299"/>
                </a:lnTo>
                <a:lnTo>
                  <a:pt x="631330" y="436690"/>
                </a:lnTo>
                <a:lnTo>
                  <a:pt x="633375" y="421401"/>
                </a:lnTo>
                <a:lnTo>
                  <a:pt x="633195" y="410524"/>
                </a:lnTo>
                <a:lnTo>
                  <a:pt x="633018" y="409892"/>
                </a:lnTo>
                <a:lnTo>
                  <a:pt x="631520" y="405358"/>
                </a:lnTo>
                <a:lnTo>
                  <a:pt x="623100" y="409486"/>
                </a:lnTo>
                <a:lnTo>
                  <a:pt x="617181" y="409244"/>
                </a:lnTo>
                <a:lnTo>
                  <a:pt x="605817" y="409761"/>
                </a:lnTo>
                <a:lnTo>
                  <a:pt x="599533" y="410637"/>
                </a:lnTo>
                <a:lnTo>
                  <a:pt x="589893" y="408812"/>
                </a:lnTo>
                <a:lnTo>
                  <a:pt x="588111" y="408266"/>
                </a:lnTo>
                <a:lnTo>
                  <a:pt x="575797" y="405230"/>
                </a:lnTo>
                <a:lnTo>
                  <a:pt x="563055" y="403028"/>
                </a:lnTo>
                <a:lnTo>
                  <a:pt x="550396" y="400715"/>
                </a:lnTo>
                <a:lnTo>
                  <a:pt x="538333" y="397348"/>
                </a:lnTo>
                <a:lnTo>
                  <a:pt x="529958" y="393547"/>
                </a:lnTo>
                <a:lnTo>
                  <a:pt x="522987" y="380137"/>
                </a:lnTo>
                <a:lnTo>
                  <a:pt x="517947" y="371322"/>
                </a:lnTo>
                <a:lnTo>
                  <a:pt x="512902" y="365607"/>
                </a:lnTo>
                <a:lnTo>
                  <a:pt x="506107" y="358927"/>
                </a:lnTo>
                <a:lnTo>
                  <a:pt x="505523" y="353034"/>
                </a:lnTo>
                <a:lnTo>
                  <a:pt x="500354" y="345922"/>
                </a:lnTo>
                <a:lnTo>
                  <a:pt x="493423" y="334846"/>
                </a:lnTo>
                <a:lnTo>
                  <a:pt x="487240" y="323520"/>
                </a:lnTo>
                <a:lnTo>
                  <a:pt x="480504" y="312911"/>
                </a:lnTo>
                <a:lnTo>
                  <a:pt x="473786" y="305536"/>
                </a:lnTo>
                <a:lnTo>
                  <a:pt x="463753" y="297281"/>
                </a:lnTo>
                <a:lnTo>
                  <a:pt x="454979" y="288525"/>
                </a:lnTo>
                <a:lnTo>
                  <a:pt x="450659" y="281241"/>
                </a:lnTo>
                <a:lnTo>
                  <a:pt x="445588" y="269512"/>
                </a:lnTo>
                <a:lnTo>
                  <a:pt x="440642" y="257785"/>
                </a:lnTo>
                <a:lnTo>
                  <a:pt x="437781" y="251079"/>
                </a:lnTo>
                <a:lnTo>
                  <a:pt x="434684" y="242984"/>
                </a:lnTo>
                <a:lnTo>
                  <a:pt x="434129" y="241168"/>
                </a:lnTo>
                <a:lnTo>
                  <a:pt x="431952" y="237553"/>
                </a:lnTo>
                <a:lnTo>
                  <a:pt x="430727" y="229999"/>
                </a:lnTo>
                <a:lnTo>
                  <a:pt x="436788" y="225376"/>
                </a:lnTo>
                <a:lnTo>
                  <a:pt x="447459" y="222543"/>
                </a:lnTo>
                <a:lnTo>
                  <a:pt x="460067" y="220358"/>
                </a:lnTo>
                <a:lnTo>
                  <a:pt x="471938" y="217677"/>
                </a:lnTo>
                <a:lnTo>
                  <a:pt x="485129" y="212590"/>
                </a:lnTo>
                <a:lnTo>
                  <a:pt x="498775" y="205957"/>
                </a:lnTo>
                <a:lnTo>
                  <a:pt x="512493" y="198294"/>
                </a:lnTo>
                <a:lnTo>
                  <a:pt x="525461" y="190260"/>
                </a:lnTo>
                <a:lnTo>
                  <a:pt x="536859" y="182511"/>
                </a:lnTo>
                <a:lnTo>
                  <a:pt x="545864" y="175704"/>
                </a:lnTo>
                <a:lnTo>
                  <a:pt x="551655" y="170496"/>
                </a:lnTo>
                <a:lnTo>
                  <a:pt x="561628" y="157210"/>
                </a:lnTo>
                <a:lnTo>
                  <a:pt x="571313" y="145480"/>
                </a:lnTo>
                <a:lnTo>
                  <a:pt x="581381" y="134072"/>
                </a:lnTo>
                <a:lnTo>
                  <a:pt x="591267" y="123247"/>
                </a:lnTo>
                <a:lnTo>
                  <a:pt x="600402" y="113265"/>
                </a:lnTo>
                <a:lnTo>
                  <a:pt x="608221" y="104388"/>
                </a:lnTo>
                <a:lnTo>
                  <a:pt x="614155" y="96878"/>
                </a:lnTo>
                <a:lnTo>
                  <a:pt x="617575" y="91147"/>
                </a:lnTo>
                <a:lnTo>
                  <a:pt x="623524" y="85359"/>
                </a:lnTo>
                <a:lnTo>
                  <a:pt x="634445" y="78191"/>
                </a:lnTo>
                <a:lnTo>
                  <a:pt x="646061" y="70683"/>
                </a:lnTo>
                <a:lnTo>
                  <a:pt x="654098" y="63873"/>
                </a:lnTo>
                <a:lnTo>
                  <a:pt x="654281" y="58801"/>
                </a:lnTo>
                <a:lnTo>
                  <a:pt x="654138" y="58699"/>
                </a:lnTo>
                <a:lnTo>
                  <a:pt x="645707" y="50876"/>
                </a:lnTo>
                <a:lnTo>
                  <a:pt x="634949" y="39043"/>
                </a:lnTo>
                <a:lnTo>
                  <a:pt x="631672" y="33832"/>
                </a:lnTo>
                <a:lnTo>
                  <a:pt x="630097" y="26695"/>
                </a:lnTo>
                <a:lnTo>
                  <a:pt x="627075" y="20154"/>
                </a:lnTo>
                <a:lnTo>
                  <a:pt x="625106" y="13157"/>
                </a:lnTo>
                <a:lnTo>
                  <a:pt x="619515" y="7480"/>
                </a:lnTo>
                <a:lnTo>
                  <a:pt x="613354" y="5340"/>
                </a:lnTo>
                <a:lnTo>
                  <a:pt x="611860" y="0"/>
                </a:lnTo>
                <a:lnTo>
                  <a:pt x="602172" y="7067"/>
                </a:lnTo>
                <a:lnTo>
                  <a:pt x="593413" y="17730"/>
                </a:lnTo>
                <a:lnTo>
                  <a:pt x="591667" y="18884"/>
                </a:lnTo>
                <a:lnTo>
                  <a:pt x="584710" y="23492"/>
                </a:lnTo>
                <a:lnTo>
                  <a:pt x="576542" y="30265"/>
                </a:lnTo>
                <a:lnTo>
                  <a:pt x="567313" y="38657"/>
                </a:lnTo>
                <a:lnTo>
                  <a:pt x="557173" y="48119"/>
                </a:lnTo>
                <a:lnTo>
                  <a:pt x="546272" y="58102"/>
                </a:lnTo>
                <a:lnTo>
                  <a:pt x="534759" y="68060"/>
                </a:lnTo>
                <a:lnTo>
                  <a:pt x="530199" y="71767"/>
                </a:lnTo>
                <a:lnTo>
                  <a:pt x="514548" y="81542"/>
                </a:lnTo>
                <a:lnTo>
                  <a:pt x="499617" y="86825"/>
                </a:lnTo>
                <a:lnTo>
                  <a:pt x="486443" y="88998"/>
                </a:lnTo>
                <a:lnTo>
                  <a:pt x="476062" y="89442"/>
                </a:lnTo>
                <a:lnTo>
                  <a:pt x="469511" y="89537"/>
                </a:lnTo>
                <a:lnTo>
                  <a:pt x="468033" y="89865"/>
                </a:lnTo>
                <a:lnTo>
                  <a:pt x="457269" y="92586"/>
                </a:lnTo>
                <a:lnTo>
                  <a:pt x="447316" y="94321"/>
                </a:lnTo>
                <a:lnTo>
                  <a:pt x="434955" y="96214"/>
                </a:lnTo>
                <a:lnTo>
                  <a:pt x="420666" y="98200"/>
                </a:lnTo>
                <a:lnTo>
                  <a:pt x="404930" y="100211"/>
                </a:lnTo>
                <a:lnTo>
                  <a:pt x="388226" y="102179"/>
                </a:lnTo>
                <a:lnTo>
                  <a:pt x="371035" y="104037"/>
                </a:lnTo>
                <a:lnTo>
                  <a:pt x="353837" y="105719"/>
                </a:lnTo>
                <a:lnTo>
                  <a:pt x="337112" y="107157"/>
                </a:lnTo>
                <a:lnTo>
                  <a:pt x="321340" y="108283"/>
                </a:lnTo>
                <a:lnTo>
                  <a:pt x="307001" y="109031"/>
                </a:lnTo>
                <a:lnTo>
                  <a:pt x="294576" y="109333"/>
                </a:lnTo>
                <a:lnTo>
                  <a:pt x="284544" y="109122"/>
                </a:lnTo>
                <a:lnTo>
                  <a:pt x="277385" y="108331"/>
                </a:lnTo>
                <a:lnTo>
                  <a:pt x="275628" y="107899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6101249" y="5285531"/>
            <a:ext cx="38180" cy="159029"/>
          </a:xfrm>
          <a:custGeom>
            <a:avLst/>
            <a:gdLst/>
            <a:ahLst/>
            <a:cxnLst/>
            <a:rect l="l" t="t" r="r" b="b"/>
            <a:pathLst>
              <a:path w="38180" h="159029">
                <a:moveTo>
                  <a:pt x="38180" y="159029"/>
                </a:moveTo>
                <a:lnTo>
                  <a:pt x="31544" y="147942"/>
                </a:lnTo>
                <a:lnTo>
                  <a:pt x="23222" y="138375"/>
                </a:lnTo>
                <a:lnTo>
                  <a:pt x="14825" y="128959"/>
                </a:lnTo>
                <a:lnTo>
                  <a:pt x="7965" y="118328"/>
                </a:lnTo>
                <a:lnTo>
                  <a:pt x="5058" y="109969"/>
                </a:lnTo>
                <a:lnTo>
                  <a:pt x="3672" y="97467"/>
                </a:lnTo>
                <a:lnTo>
                  <a:pt x="3226" y="84920"/>
                </a:lnTo>
                <a:lnTo>
                  <a:pt x="2696" y="80098"/>
                </a:lnTo>
                <a:lnTo>
                  <a:pt x="1009" y="67547"/>
                </a:lnTo>
                <a:lnTo>
                  <a:pt x="0" y="54940"/>
                </a:lnTo>
                <a:lnTo>
                  <a:pt x="69" y="42418"/>
                </a:lnTo>
                <a:lnTo>
                  <a:pt x="1617" y="30122"/>
                </a:lnTo>
                <a:lnTo>
                  <a:pt x="5044" y="18192"/>
                </a:lnTo>
                <a:lnTo>
                  <a:pt x="10750" y="6770"/>
                </a:lnTo>
                <a:lnTo>
                  <a:pt x="15612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6059393" y="5198390"/>
            <a:ext cx="144614" cy="78105"/>
          </a:xfrm>
          <a:custGeom>
            <a:avLst/>
            <a:gdLst/>
            <a:ahLst/>
            <a:cxnLst/>
            <a:rect l="l" t="t" r="r" b="b"/>
            <a:pathLst>
              <a:path w="144614" h="78104">
                <a:moveTo>
                  <a:pt x="144614" y="78105"/>
                </a:moveTo>
                <a:lnTo>
                  <a:pt x="138387" y="66877"/>
                </a:lnTo>
                <a:lnTo>
                  <a:pt x="131708" y="55743"/>
                </a:lnTo>
                <a:lnTo>
                  <a:pt x="129413" y="52324"/>
                </a:lnTo>
                <a:lnTo>
                  <a:pt x="121468" y="42205"/>
                </a:lnTo>
                <a:lnTo>
                  <a:pt x="112901" y="32724"/>
                </a:lnTo>
                <a:lnTo>
                  <a:pt x="104396" y="23515"/>
                </a:lnTo>
                <a:lnTo>
                  <a:pt x="103225" y="22199"/>
                </a:lnTo>
                <a:lnTo>
                  <a:pt x="94821" y="12435"/>
                </a:lnTo>
                <a:lnTo>
                  <a:pt x="83686" y="6422"/>
                </a:lnTo>
                <a:lnTo>
                  <a:pt x="68957" y="3953"/>
                </a:lnTo>
                <a:lnTo>
                  <a:pt x="56322" y="2278"/>
                </a:lnTo>
                <a:lnTo>
                  <a:pt x="43692" y="862"/>
                </a:lnTo>
                <a:lnTo>
                  <a:pt x="35090" y="0"/>
                </a:lnTo>
                <a:lnTo>
                  <a:pt x="21659" y="762"/>
                </a:lnTo>
                <a:lnTo>
                  <a:pt x="11460" y="5454"/>
                </a:lnTo>
                <a:lnTo>
                  <a:pt x="736" y="12974"/>
                </a:lnTo>
                <a:lnTo>
                  <a:pt x="0" y="1348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029783" y="5005480"/>
            <a:ext cx="181701" cy="208837"/>
          </a:xfrm>
          <a:custGeom>
            <a:avLst/>
            <a:gdLst/>
            <a:ahLst/>
            <a:cxnLst/>
            <a:rect l="l" t="t" r="r" b="b"/>
            <a:pathLst>
              <a:path w="181701" h="208837">
                <a:moveTo>
                  <a:pt x="14294" y="158155"/>
                </a:moveTo>
                <a:lnTo>
                  <a:pt x="27540" y="160401"/>
                </a:lnTo>
                <a:lnTo>
                  <a:pt x="30962" y="161364"/>
                </a:lnTo>
                <a:lnTo>
                  <a:pt x="42596" y="166639"/>
                </a:lnTo>
                <a:lnTo>
                  <a:pt x="54036" y="172091"/>
                </a:lnTo>
                <a:lnTo>
                  <a:pt x="62661" y="175106"/>
                </a:lnTo>
                <a:lnTo>
                  <a:pt x="75140" y="177659"/>
                </a:lnTo>
                <a:lnTo>
                  <a:pt x="87683" y="179852"/>
                </a:lnTo>
                <a:lnTo>
                  <a:pt x="91605" y="180719"/>
                </a:lnTo>
                <a:lnTo>
                  <a:pt x="105578" y="184460"/>
                </a:lnTo>
                <a:lnTo>
                  <a:pt x="117050" y="190241"/>
                </a:lnTo>
                <a:lnTo>
                  <a:pt x="124635" y="200564"/>
                </a:lnTo>
                <a:lnTo>
                  <a:pt x="126619" y="208837"/>
                </a:lnTo>
                <a:lnTo>
                  <a:pt x="126809" y="206576"/>
                </a:lnTo>
                <a:lnTo>
                  <a:pt x="130175" y="200112"/>
                </a:lnTo>
                <a:lnTo>
                  <a:pt x="131064" y="192632"/>
                </a:lnTo>
                <a:lnTo>
                  <a:pt x="134239" y="185888"/>
                </a:lnTo>
                <a:lnTo>
                  <a:pt x="138000" y="177913"/>
                </a:lnTo>
                <a:lnTo>
                  <a:pt x="145338" y="175410"/>
                </a:lnTo>
                <a:lnTo>
                  <a:pt x="157454" y="172791"/>
                </a:lnTo>
                <a:lnTo>
                  <a:pt x="169708" y="168617"/>
                </a:lnTo>
                <a:lnTo>
                  <a:pt x="173012" y="166012"/>
                </a:lnTo>
                <a:lnTo>
                  <a:pt x="179006" y="155474"/>
                </a:lnTo>
                <a:lnTo>
                  <a:pt x="181701" y="142233"/>
                </a:lnTo>
                <a:lnTo>
                  <a:pt x="181406" y="136421"/>
                </a:lnTo>
                <a:lnTo>
                  <a:pt x="176642" y="125243"/>
                </a:lnTo>
                <a:lnTo>
                  <a:pt x="170054" y="113821"/>
                </a:lnTo>
                <a:lnTo>
                  <a:pt x="168046" y="108634"/>
                </a:lnTo>
                <a:lnTo>
                  <a:pt x="177633" y="102459"/>
                </a:lnTo>
                <a:lnTo>
                  <a:pt x="180208" y="96162"/>
                </a:lnTo>
                <a:lnTo>
                  <a:pt x="177524" y="89989"/>
                </a:lnTo>
                <a:lnTo>
                  <a:pt x="171330" y="84183"/>
                </a:lnTo>
                <a:lnTo>
                  <a:pt x="163378" y="78990"/>
                </a:lnTo>
                <a:lnTo>
                  <a:pt x="155419" y="74654"/>
                </a:lnTo>
                <a:lnTo>
                  <a:pt x="153835" y="73836"/>
                </a:lnTo>
                <a:lnTo>
                  <a:pt x="145813" y="66394"/>
                </a:lnTo>
                <a:lnTo>
                  <a:pt x="142693" y="56559"/>
                </a:lnTo>
                <a:lnTo>
                  <a:pt x="141794" y="45538"/>
                </a:lnTo>
                <a:lnTo>
                  <a:pt x="140433" y="34539"/>
                </a:lnTo>
                <a:lnTo>
                  <a:pt x="138049" y="177811"/>
                </a:lnTo>
                <a:lnTo>
                  <a:pt x="137109" y="178217"/>
                </a:lnTo>
                <a:lnTo>
                  <a:pt x="137210" y="26566"/>
                </a:lnTo>
                <a:lnTo>
                  <a:pt x="129211" y="16973"/>
                </a:lnTo>
                <a:lnTo>
                  <a:pt x="119203" y="8043"/>
                </a:lnTo>
                <a:lnTo>
                  <a:pt x="115697" y="5421"/>
                </a:lnTo>
                <a:lnTo>
                  <a:pt x="104276" y="0"/>
                </a:lnTo>
                <a:lnTo>
                  <a:pt x="93931" y="69"/>
                </a:lnTo>
                <a:lnTo>
                  <a:pt x="84203" y="4524"/>
                </a:lnTo>
                <a:lnTo>
                  <a:pt x="74636" y="12258"/>
                </a:lnTo>
                <a:lnTo>
                  <a:pt x="74168" y="12698"/>
                </a:lnTo>
                <a:lnTo>
                  <a:pt x="64190" y="21823"/>
                </a:lnTo>
                <a:lnTo>
                  <a:pt x="54415" y="30669"/>
                </a:lnTo>
                <a:lnTo>
                  <a:pt x="45233" y="39639"/>
                </a:lnTo>
                <a:lnTo>
                  <a:pt x="37035" y="49135"/>
                </a:lnTo>
                <a:lnTo>
                  <a:pt x="30213" y="59562"/>
                </a:lnTo>
                <a:lnTo>
                  <a:pt x="25156" y="71321"/>
                </a:lnTo>
                <a:lnTo>
                  <a:pt x="23177" y="78954"/>
                </a:lnTo>
                <a:lnTo>
                  <a:pt x="21513" y="87247"/>
                </a:lnTo>
                <a:lnTo>
                  <a:pt x="18669" y="94867"/>
                </a:lnTo>
                <a:lnTo>
                  <a:pt x="16332" y="102982"/>
                </a:lnTo>
                <a:lnTo>
                  <a:pt x="13724" y="115402"/>
                </a:lnTo>
                <a:lnTo>
                  <a:pt x="11080" y="127847"/>
                </a:lnTo>
                <a:lnTo>
                  <a:pt x="9601" y="132192"/>
                </a:lnTo>
                <a:lnTo>
                  <a:pt x="7112" y="138492"/>
                </a:lnTo>
                <a:lnTo>
                  <a:pt x="0" y="146086"/>
                </a:lnTo>
                <a:lnTo>
                  <a:pt x="3949" y="152347"/>
                </a:lnTo>
                <a:lnTo>
                  <a:pt x="14294" y="158155"/>
                </a:lnTo>
                <a:close/>
              </a:path>
              <a:path w="181701" h="208837">
                <a:moveTo>
                  <a:pt x="137210" y="26566"/>
                </a:moveTo>
                <a:lnTo>
                  <a:pt x="137109" y="178217"/>
                </a:lnTo>
                <a:lnTo>
                  <a:pt x="138049" y="177811"/>
                </a:lnTo>
                <a:lnTo>
                  <a:pt x="140433" y="34539"/>
                </a:lnTo>
                <a:lnTo>
                  <a:pt x="137210" y="265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6029783" y="5005480"/>
            <a:ext cx="181701" cy="208837"/>
          </a:xfrm>
          <a:custGeom>
            <a:avLst/>
            <a:gdLst/>
            <a:ahLst/>
            <a:cxnLst/>
            <a:rect l="l" t="t" r="r" b="b"/>
            <a:pathLst>
              <a:path w="181701" h="208837">
                <a:moveTo>
                  <a:pt x="126809" y="206576"/>
                </a:moveTo>
                <a:lnTo>
                  <a:pt x="130175" y="200112"/>
                </a:lnTo>
                <a:lnTo>
                  <a:pt x="131064" y="192632"/>
                </a:lnTo>
                <a:lnTo>
                  <a:pt x="134239" y="185888"/>
                </a:lnTo>
                <a:lnTo>
                  <a:pt x="138049" y="177811"/>
                </a:lnTo>
                <a:lnTo>
                  <a:pt x="137109" y="178217"/>
                </a:lnTo>
                <a:lnTo>
                  <a:pt x="145338" y="175410"/>
                </a:lnTo>
                <a:lnTo>
                  <a:pt x="157454" y="172791"/>
                </a:lnTo>
                <a:lnTo>
                  <a:pt x="169708" y="168617"/>
                </a:lnTo>
                <a:lnTo>
                  <a:pt x="173012" y="166012"/>
                </a:lnTo>
                <a:lnTo>
                  <a:pt x="179006" y="155474"/>
                </a:lnTo>
                <a:lnTo>
                  <a:pt x="181701" y="142233"/>
                </a:lnTo>
                <a:lnTo>
                  <a:pt x="181406" y="136421"/>
                </a:lnTo>
                <a:lnTo>
                  <a:pt x="176642" y="125243"/>
                </a:lnTo>
                <a:lnTo>
                  <a:pt x="170054" y="113821"/>
                </a:lnTo>
                <a:lnTo>
                  <a:pt x="168046" y="108634"/>
                </a:lnTo>
                <a:lnTo>
                  <a:pt x="177633" y="102459"/>
                </a:lnTo>
                <a:lnTo>
                  <a:pt x="180208" y="96162"/>
                </a:lnTo>
                <a:lnTo>
                  <a:pt x="177524" y="89989"/>
                </a:lnTo>
                <a:lnTo>
                  <a:pt x="171330" y="84183"/>
                </a:lnTo>
                <a:lnTo>
                  <a:pt x="163378" y="78990"/>
                </a:lnTo>
                <a:lnTo>
                  <a:pt x="155419" y="74654"/>
                </a:lnTo>
                <a:lnTo>
                  <a:pt x="153835" y="73836"/>
                </a:lnTo>
                <a:lnTo>
                  <a:pt x="145813" y="66394"/>
                </a:lnTo>
                <a:lnTo>
                  <a:pt x="142693" y="56559"/>
                </a:lnTo>
                <a:lnTo>
                  <a:pt x="141794" y="45538"/>
                </a:lnTo>
                <a:lnTo>
                  <a:pt x="140433" y="34539"/>
                </a:lnTo>
                <a:lnTo>
                  <a:pt x="137210" y="26566"/>
                </a:lnTo>
                <a:lnTo>
                  <a:pt x="129211" y="16973"/>
                </a:lnTo>
                <a:lnTo>
                  <a:pt x="119203" y="8043"/>
                </a:lnTo>
                <a:lnTo>
                  <a:pt x="115697" y="5421"/>
                </a:lnTo>
                <a:lnTo>
                  <a:pt x="104276" y="0"/>
                </a:lnTo>
                <a:lnTo>
                  <a:pt x="93931" y="69"/>
                </a:lnTo>
                <a:lnTo>
                  <a:pt x="84203" y="4524"/>
                </a:lnTo>
                <a:lnTo>
                  <a:pt x="74636" y="12258"/>
                </a:lnTo>
                <a:lnTo>
                  <a:pt x="74168" y="12698"/>
                </a:lnTo>
                <a:lnTo>
                  <a:pt x="64190" y="21823"/>
                </a:lnTo>
                <a:lnTo>
                  <a:pt x="54415" y="30669"/>
                </a:lnTo>
                <a:lnTo>
                  <a:pt x="45233" y="39639"/>
                </a:lnTo>
                <a:lnTo>
                  <a:pt x="37035" y="49135"/>
                </a:lnTo>
                <a:lnTo>
                  <a:pt x="30213" y="59562"/>
                </a:lnTo>
                <a:lnTo>
                  <a:pt x="25156" y="71321"/>
                </a:lnTo>
                <a:lnTo>
                  <a:pt x="23177" y="78954"/>
                </a:lnTo>
                <a:lnTo>
                  <a:pt x="21513" y="87247"/>
                </a:lnTo>
                <a:lnTo>
                  <a:pt x="18669" y="94867"/>
                </a:lnTo>
                <a:lnTo>
                  <a:pt x="16332" y="102982"/>
                </a:lnTo>
                <a:lnTo>
                  <a:pt x="13724" y="115402"/>
                </a:lnTo>
                <a:lnTo>
                  <a:pt x="11080" y="127847"/>
                </a:lnTo>
                <a:lnTo>
                  <a:pt x="9601" y="132192"/>
                </a:lnTo>
                <a:lnTo>
                  <a:pt x="7112" y="138492"/>
                </a:lnTo>
                <a:lnTo>
                  <a:pt x="0" y="146086"/>
                </a:lnTo>
                <a:lnTo>
                  <a:pt x="3949" y="152347"/>
                </a:lnTo>
                <a:lnTo>
                  <a:pt x="14294" y="158155"/>
                </a:lnTo>
                <a:lnTo>
                  <a:pt x="27540" y="160401"/>
                </a:lnTo>
                <a:lnTo>
                  <a:pt x="30962" y="161364"/>
                </a:lnTo>
                <a:lnTo>
                  <a:pt x="42596" y="166639"/>
                </a:lnTo>
                <a:lnTo>
                  <a:pt x="54036" y="172091"/>
                </a:lnTo>
                <a:lnTo>
                  <a:pt x="62661" y="175106"/>
                </a:lnTo>
                <a:lnTo>
                  <a:pt x="75140" y="177659"/>
                </a:lnTo>
                <a:lnTo>
                  <a:pt x="87683" y="179852"/>
                </a:lnTo>
                <a:lnTo>
                  <a:pt x="91605" y="180719"/>
                </a:lnTo>
                <a:lnTo>
                  <a:pt x="105578" y="184460"/>
                </a:lnTo>
                <a:lnTo>
                  <a:pt x="117050" y="190241"/>
                </a:lnTo>
                <a:lnTo>
                  <a:pt x="124635" y="200564"/>
                </a:lnTo>
                <a:lnTo>
                  <a:pt x="126619" y="20883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153150" y="5044512"/>
            <a:ext cx="17538" cy="20027"/>
          </a:xfrm>
          <a:custGeom>
            <a:avLst/>
            <a:gdLst/>
            <a:ahLst/>
            <a:cxnLst/>
            <a:rect l="l" t="t" r="r" b="b"/>
            <a:pathLst>
              <a:path w="17538" h="20027">
                <a:moveTo>
                  <a:pt x="17538" y="0"/>
                </a:moveTo>
                <a:lnTo>
                  <a:pt x="5149" y="5070"/>
                </a:lnTo>
                <a:lnTo>
                  <a:pt x="347" y="17600"/>
                </a:lnTo>
                <a:lnTo>
                  <a:pt x="0" y="2002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6162008" y="5061225"/>
            <a:ext cx="10502" cy="13081"/>
          </a:xfrm>
          <a:custGeom>
            <a:avLst/>
            <a:gdLst/>
            <a:ahLst/>
            <a:cxnLst/>
            <a:rect l="l" t="t" r="r" b="b"/>
            <a:pathLst>
              <a:path w="10502" h="13080">
                <a:moveTo>
                  <a:pt x="7442" y="0"/>
                </a:moveTo>
                <a:lnTo>
                  <a:pt x="4229" y="4483"/>
                </a:lnTo>
                <a:lnTo>
                  <a:pt x="63" y="5854"/>
                </a:lnTo>
                <a:lnTo>
                  <a:pt x="0" y="11582"/>
                </a:lnTo>
                <a:lnTo>
                  <a:pt x="1803" y="12306"/>
                </a:lnTo>
                <a:lnTo>
                  <a:pt x="2984" y="13081"/>
                </a:lnTo>
                <a:lnTo>
                  <a:pt x="4876" y="12687"/>
                </a:lnTo>
                <a:lnTo>
                  <a:pt x="6388" y="9588"/>
                </a:lnTo>
                <a:lnTo>
                  <a:pt x="10096" y="10617"/>
                </a:lnTo>
                <a:lnTo>
                  <a:pt x="10502" y="722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175253" y="5110586"/>
            <a:ext cx="23686" cy="7749"/>
          </a:xfrm>
          <a:custGeom>
            <a:avLst/>
            <a:gdLst/>
            <a:ahLst/>
            <a:cxnLst/>
            <a:rect l="l" t="t" r="r" b="b"/>
            <a:pathLst>
              <a:path w="23686" h="7749">
                <a:moveTo>
                  <a:pt x="23686" y="1981"/>
                </a:moveTo>
                <a:lnTo>
                  <a:pt x="14723" y="7052"/>
                </a:lnTo>
                <a:lnTo>
                  <a:pt x="3851" y="7749"/>
                </a:lnTo>
                <a:lnTo>
                  <a:pt x="0" y="350"/>
                </a:lnTo>
                <a:lnTo>
                  <a:pt x="77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191679" y="5130003"/>
            <a:ext cx="12585" cy="11569"/>
          </a:xfrm>
          <a:custGeom>
            <a:avLst/>
            <a:gdLst/>
            <a:ahLst/>
            <a:cxnLst/>
            <a:rect l="l" t="t" r="r" b="b"/>
            <a:pathLst>
              <a:path w="12585" h="11569">
                <a:moveTo>
                  <a:pt x="12585" y="0"/>
                </a:moveTo>
                <a:lnTo>
                  <a:pt x="6134" y="5461"/>
                </a:lnTo>
                <a:lnTo>
                  <a:pt x="8864" y="10210"/>
                </a:lnTo>
                <a:lnTo>
                  <a:pt x="0" y="1156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5976670" y="4955797"/>
            <a:ext cx="171664" cy="212090"/>
          </a:xfrm>
          <a:custGeom>
            <a:avLst/>
            <a:gdLst/>
            <a:ahLst/>
            <a:cxnLst/>
            <a:rect l="l" t="t" r="r" b="b"/>
            <a:pathLst>
              <a:path w="171664" h="212089">
                <a:moveTo>
                  <a:pt x="5040" y="80581"/>
                </a:moveTo>
                <a:lnTo>
                  <a:pt x="4646" y="85280"/>
                </a:lnTo>
                <a:lnTo>
                  <a:pt x="3337" y="97773"/>
                </a:lnTo>
                <a:lnTo>
                  <a:pt x="1824" y="110336"/>
                </a:lnTo>
                <a:lnTo>
                  <a:pt x="558" y="122973"/>
                </a:lnTo>
                <a:lnTo>
                  <a:pt x="0" y="135569"/>
                </a:lnTo>
                <a:lnTo>
                  <a:pt x="608" y="148011"/>
                </a:lnTo>
                <a:lnTo>
                  <a:pt x="2843" y="160185"/>
                </a:lnTo>
                <a:lnTo>
                  <a:pt x="4544" y="166598"/>
                </a:lnTo>
                <a:lnTo>
                  <a:pt x="5256" y="177139"/>
                </a:lnTo>
                <a:lnTo>
                  <a:pt x="10513" y="182194"/>
                </a:lnTo>
                <a:lnTo>
                  <a:pt x="12977" y="184531"/>
                </a:lnTo>
                <a:lnTo>
                  <a:pt x="18565" y="187058"/>
                </a:lnTo>
                <a:lnTo>
                  <a:pt x="20699" y="188379"/>
                </a:lnTo>
                <a:lnTo>
                  <a:pt x="25677" y="191452"/>
                </a:lnTo>
                <a:lnTo>
                  <a:pt x="30465" y="194957"/>
                </a:lnTo>
                <a:lnTo>
                  <a:pt x="35139" y="198399"/>
                </a:lnTo>
                <a:lnTo>
                  <a:pt x="41387" y="203009"/>
                </a:lnTo>
                <a:lnTo>
                  <a:pt x="47940" y="208508"/>
                </a:lnTo>
                <a:lnTo>
                  <a:pt x="55586" y="210210"/>
                </a:lnTo>
                <a:lnTo>
                  <a:pt x="64057" y="212090"/>
                </a:lnTo>
                <a:lnTo>
                  <a:pt x="66254" y="209473"/>
                </a:lnTo>
                <a:lnTo>
                  <a:pt x="72515" y="205524"/>
                </a:lnTo>
                <a:lnTo>
                  <a:pt x="77712" y="202909"/>
                </a:lnTo>
                <a:lnTo>
                  <a:pt x="90139" y="198038"/>
                </a:lnTo>
                <a:lnTo>
                  <a:pt x="100340" y="190792"/>
                </a:lnTo>
                <a:lnTo>
                  <a:pt x="102400" y="185128"/>
                </a:lnTo>
                <a:lnTo>
                  <a:pt x="102038" y="176531"/>
                </a:lnTo>
                <a:lnTo>
                  <a:pt x="100051" y="166663"/>
                </a:lnTo>
                <a:lnTo>
                  <a:pt x="97814" y="156502"/>
                </a:lnTo>
                <a:lnTo>
                  <a:pt x="96701" y="147028"/>
                </a:lnTo>
                <a:lnTo>
                  <a:pt x="98085" y="139218"/>
                </a:lnTo>
                <a:lnTo>
                  <a:pt x="103340" y="134053"/>
                </a:lnTo>
                <a:lnTo>
                  <a:pt x="113841" y="132511"/>
                </a:lnTo>
                <a:lnTo>
                  <a:pt x="118883" y="133512"/>
                </a:lnTo>
                <a:lnTo>
                  <a:pt x="128729" y="138900"/>
                </a:lnTo>
                <a:lnTo>
                  <a:pt x="138478" y="143849"/>
                </a:lnTo>
                <a:lnTo>
                  <a:pt x="149947" y="142455"/>
                </a:lnTo>
                <a:lnTo>
                  <a:pt x="151856" y="141231"/>
                </a:lnTo>
                <a:lnTo>
                  <a:pt x="154524" y="132610"/>
                </a:lnTo>
                <a:lnTo>
                  <a:pt x="150462" y="121912"/>
                </a:lnTo>
                <a:lnTo>
                  <a:pt x="145641" y="112229"/>
                </a:lnTo>
                <a:lnTo>
                  <a:pt x="142638" y="103730"/>
                </a:lnTo>
                <a:lnTo>
                  <a:pt x="139700" y="91271"/>
                </a:lnTo>
                <a:lnTo>
                  <a:pt x="139375" y="78772"/>
                </a:lnTo>
                <a:lnTo>
                  <a:pt x="143432" y="68224"/>
                </a:lnTo>
                <a:lnTo>
                  <a:pt x="146711" y="65551"/>
                </a:lnTo>
                <a:lnTo>
                  <a:pt x="160041" y="59953"/>
                </a:lnTo>
                <a:lnTo>
                  <a:pt x="169784" y="53174"/>
                </a:lnTo>
                <a:lnTo>
                  <a:pt x="171664" y="48552"/>
                </a:lnTo>
                <a:lnTo>
                  <a:pt x="165872" y="43243"/>
                </a:lnTo>
                <a:lnTo>
                  <a:pt x="164069" y="39801"/>
                </a:lnTo>
                <a:lnTo>
                  <a:pt x="161580" y="41910"/>
                </a:lnTo>
                <a:lnTo>
                  <a:pt x="160615" y="36639"/>
                </a:lnTo>
                <a:lnTo>
                  <a:pt x="162151" y="30302"/>
                </a:lnTo>
                <a:lnTo>
                  <a:pt x="159408" y="25717"/>
                </a:lnTo>
                <a:lnTo>
                  <a:pt x="147730" y="14617"/>
                </a:lnTo>
                <a:lnTo>
                  <a:pt x="135015" y="6088"/>
                </a:lnTo>
                <a:lnTo>
                  <a:pt x="125372" y="1371"/>
                </a:lnTo>
                <a:lnTo>
                  <a:pt x="120254" y="0"/>
                </a:lnTo>
                <a:lnTo>
                  <a:pt x="113942" y="431"/>
                </a:lnTo>
                <a:lnTo>
                  <a:pt x="108354" y="1993"/>
                </a:lnTo>
                <a:lnTo>
                  <a:pt x="102738" y="3742"/>
                </a:lnTo>
                <a:lnTo>
                  <a:pt x="91044" y="8437"/>
                </a:lnTo>
                <a:lnTo>
                  <a:pt x="79584" y="14225"/>
                </a:lnTo>
                <a:lnTo>
                  <a:pt x="68375" y="20782"/>
                </a:lnTo>
                <a:lnTo>
                  <a:pt x="57434" y="27781"/>
                </a:lnTo>
                <a:lnTo>
                  <a:pt x="46777" y="34898"/>
                </a:lnTo>
                <a:lnTo>
                  <a:pt x="36421" y="41808"/>
                </a:lnTo>
                <a:lnTo>
                  <a:pt x="34362" y="43144"/>
                </a:lnTo>
                <a:lnTo>
                  <a:pt x="23591" y="50233"/>
                </a:lnTo>
                <a:lnTo>
                  <a:pt x="12994" y="58879"/>
                </a:lnTo>
                <a:lnTo>
                  <a:pt x="5865" y="68973"/>
                </a:lnTo>
                <a:lnTo>
                  <a:pt x="4125" y="73342"/>
                </a:lnTo>
                <a:lnTo>
                  <a:pt x="5040" y="805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5976670" y="4955797"/>
            <a:ext cx="171664" cy="212090"/>
          </a:xfrm>
          <a:custGeom>
            <a:avLst/>
            <a:gdLst/>
            <a:ahLst/>
            <a:cxnLst/>
            <a:rect l="l" t="t" r="r" b="b"/>
            <a:pathLst>
              <a:path w="171664" h="212089">
                <a:moveTo>
                  <a:pt x="164069" y="39801"/>
                </a:moveTo>
                <a:lnTo>
                  <a:pt x="165872" y="43243"/>
                </a:lnTo>
                <a:lnTo>
                  <a:pt x="171664" y="48552"/>
                </a:lnTo>
                <a:lnTo>
                  <a:pt x="169784" y="53174"/>
                </a:lnTo>
                <a:lnTo>
                  <a:pt x="160041" y="59953"/>
                </a:lnTo>
                <a:lnTo>
                  <a:pt x="146711" y="65551"/>
                </a:lnTo>
                <a:lnTo>
                  <a:pt x="143432" y="68224"/>
                </a:lnTo>
                <a:lnTo>
                  <a:pt x="139375" y="78772"/>
                </a:lnTo>
                <a:lnTo>
                  <a:pt x="139700" y="91271"/>
                </a:lnTo>
                <a:lnTo>
                  <a:pt x="142638" y="103730"/>
                </a:lnTo>
                <a:lnTo>
                  <a:pt x="145641" y="112229"/>
                </a:lnTo>
                <a:lnTo>
                  <a:pt x="150462" y="121912"/>
                </a:lnTo>
                <a:lnTo>
                  <a:pt x="154524" y="132610"/>
                </a:lnTo>
                <a:lnTo>
                  <a:pt x="151856" y="141231"/>
                </a:lnTo>
                <a:lnTo>
                  <a:pt x="149947" y="142455"/>
                </a:lnTo>
                <a:lnTo>
                  <a:pt x="138478" y="143849"/>
                </a:lnTo>
                <a:lnTo>
                  <a:pt x="128729" y="138900"/>
                </a:lnTo>
                <a:lnTo>
                  <a:pt x="118883" y="133512"/>
                </a:lnTo>
                <a:lnTo>
                  <a:pt x="113841" y="132511"/>
                </a:lnTo>
                <a:lnTo>
                  <a:pt x="103340" y="134053"/>
                </a:lnTo>
                <a:lnTo>
                  <a:pt x="98085" y="139218"/>
                </a:lnTo>
                <a:lnTo>
                  <a:pt x="96701" y="147028"/>
                </a:lnTo>
                <a:lnTo>
                  <a:pt x="97814" y="156502"/>
                </a:lnTo>
                <a:lnTo>
                  <a:pt x="100051" y="166663"/>
                </a:lnTo>
                <a:lnTo>
                  <a:pt x="102038" y="176531"/>
                </a:lnTo>
                <a:lnTo>
                  <a:pt x="102400" y="185128"/>
                </a:lnTo>
                <a:lnTo>
                  <a:pt x="100340" y="190792"/>
                </a:lnTo>
                <a:lnTo>
                  <a:pt x="90139" y="198038"/>
                </a:lnTo>
                <a:lnTo>
                  <a:pt x="77712" y="202909"/>
                </a:lnTo>
                <a:lnTo>
                  <a:pt x="72515" y="205524"/>
                </a:lnTo>
                <a:lnTo>
                  <a:pt x="66254" y="209473"/>
                </a:lnTo>
                <a:lnTo>
                  <a:pt x="64057" y="212090"/>
                </a:lnTo>
                <a:lnTo>
                  <a:pt x="55586" y="210210"/>
                </a:lnTo>
                <a:lnTo>
                  <a:pt x="47940" y="208508"/>
                </a:lnTo>
                <a:lnTo>
                  <a:pt x="41387" y="203009"/>
                </a:lnTo>
                <a:lnTo>
                  <a:pt x="35139" y="198399"/>
                </a:lnTo>
                <a:lnTo>
                  <a:pt x="30465" y="194957"/>
                </a:lnTo>
                <a:lnTo>
                  <a:pt x="25677" y="191452"/>
                </a:lnTo>
                <a:lnTo>
                  <a:pt x="20699" y="188379"/>
                </a:lnTo>
                <a:lnTo>
                  <a:pt x="18565" y="187058"/>
                </a:lnTo>
                <a:lnTo>
                  <a:pt x="12977" y="184531"/>
                </a:lnTo>
                <a:lnTo>
                  <a:pt x="10513" y="182194"/>
                </a:lnTo>
                <a:lnTo>
                  <a:pt x="5256" y="177139"/>
                </a:lnTo>
                <a:lnTo>
                  <a:pt x="4544" y="166598"/>
                </a:lnTo>
                <a:lnTo>
                  <a:pt x="2843" y="160185"/>
                </a:lnTo>
                <a:lnTo>
                  <a:pt x="608" y="148011"/>
                </a:lnTo>
                <a:lnTo>
                  <a:pt x="0" y="135569"/>
                </a:lnTo>
                <a:lnTo>
                  <a:pt x="558" y="122973"/>
                </a:lnTo>
                <a:lnTo>
                  <a:pt x="1824" y="110336"/>
                </a:lnTo>
                <a:lnTo>
                  <a:pt x="3337" y="97773"/>
                </a:lnTo>
                <a:lnTo>
                  <a:pt x="4646" y="85280"/>
                </a:lnTo>
                <a:lnTo>
                  <a:pt x="5040" y="80581"/>
                </a:lnTo>
                <a:lnTo>
                  <a:pt x="4125" y="73342"/>
                </a:lnTo>
                <a:lnTo>
                  <a:pt x="5865" y="68973"/>
                </a:lnTo>
                <a:lnTo>
                  <a:pt x="12994" y="58879"/>
                </a:lnTo>
                <a:lnTo>
                  <a:pt x="23591" y="50233"/>
                </a:lnTo>
                <a:lnTo>
                  <a:pt x="34362" y="43144"/>
                </a:lnTo>
                <a:lnTo>
                  <a:pt x="36421" y="41808"/>
                </a:lnTo>
                <a:lnTo>
                  <a:pt x="46777" y="34898"/>
                </a:lnTo>
                <a:lnTo>
                  <a:pt x="57434" y="27781"/>
                </a:lnTo>
                <a:lnTo>
                  <a:pt x="68375" y="20782"/>
                </a:lnTo>
                <a:lnTo>
                  <a:pt x="79584" y="14225"/>
                </a:lnTo>
                <a:lnTo>
                  <a:pt x="91044" y="8437"/>
                </a:lnTo>
                <a:lnTo>
                  <a:pt x="102738" y="3742"/>
                </a:lnTo>
                <a:lnTo>
                  <a:pt x="108354" y="1993"/>
                </a:lnTo>
                <a:lnTo>
                  <a:pt x="113942" y="431"/>
                </a:lnTo>
                <a:lnTo>
                  <a:pt x="120254" y="0"/>
                </a:lnTo>
                <a:lnTo>
                  <a:pt x="125372" y="1371"/>
                </a:lnTo>
                <a:lnTo>
                  <a:pt x="135015" y="6088"/>
                </a:lnTo>
                <a:lnTo>
                  <a:pt x="147730" y="14617"/>
                </a:lnTo>
                <a:lnTo>
                  <a:pt x="157786" y="23521"/>
                </a:lnTo>
                <a:lnTo>
                  <a:pt x="162151" y="30302"/>
                </a:lnTo>
                <a:lnTo>
                  <a:pt x="160615" y="36639"/>
                </a:lnTo>
                <a:lnTo>
                  <a:pt x="161580" y="4191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134632" y="5150691"/>
            <a:ext cx="40703" cy="28841"/>
          </a:xfrm>
          <a:custGeom>
            <a:avLst/>
            <a:gdLst/>
            <a:ahLst/>
            <a:cxnLst/>
            <a:rect l="l" t="t" r="r" b="b"/>
            <a:pathLst>
              <a:path w="40703" h="28841">
                <a:moveTo>
                  <a:pt x="40703" y="28841"/>
                </a:moveTo>
                <a:lnTo>
                  <a:pt x="27120" y="27716"/>
                </a:lnTo>
                <a:lnTo>
                  <a:pt x="18257" y="22739"/>
                </a:lnTo>
                <a:lnTo>
                  <a:pt x="15405" y="19049"/>
                </a:lnTo>
                <a:lnTo>
                  <a:pt x="10947" y="12598"/>
                </a:lnTo>
                <a:lnTo>
                  <a:pt x="8940" y="304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6077031" y="5121188"/>
            <a:ext cx="29806" cy="20993"/>
          </a:xfrm>
          <a:custGeom>
            <a:avLst/>
            <a:gdLst/>
            <a:ahLst/>
            <a:cxnLst/>
            <a:rect l="l" t="t" r="r" b="b"/>
            <a:pathLst>
              <a:path w="29806" h="20993">
                <a:moveTo>
                  <a:pt x="29806" y="20993"/>
                </a:moveTo>
                <a:lnTo>
                  <a:pt x="17937" y="16732"/>
                </a:lnTo>
                <a:lnTo>
                  <a:pt x="7284" y="8146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089718" y="5107622"/>
            <a:ext cx="15468" cy="17475"/>
          </a:xfrm>
          <a:custGeom>
            <a:avLst/>
            <a:gdLst/>
            <a:ahLst/>
            <a:cxnLst/>
            <a:rect l="l" t="t" r="r" b="b"/>
            <a:pathLst>
              <a:path w="15468" h="17475">
                <a:moveTo>
                  <a:pt x="0" y="0"/>
                </a:moveTo>
                <a:lnTo>
                  <a:pt x="4499" y="10524"/>
                </a:lnTo>
                <a:lnTo>
                  <a:pt x="14959" y="17224"/>
                </a:lnTo>
                <a:lnTo>
                  <a:pt x="15468" y="1747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5812712" y="6232568"/>
            <a:ext cx="34759" cy="3011"/>
          </a:xfrm>
          <a:custGeom>
            <a:avLst/>
            <a:gdLst/>
            <a:ahLst/>
            <a:cxnLst/>
            <a:rect l="l" t="t" r="r" b="b"/>
            <a:pathLst>
              <a:path w="34759" h="3011">
                <a:moveTo>
                  <a:pt x="0" y="3011"/>
                </a:moveTo>
                <a:lnTo>
                  <a:pt x="11898" y="736"/>
                </a:lnTo>
                <a:lnTo>
                  <a:pt x="25464" y="0"/>
                </a:lnTo>
                <a:lnTo>
                  <a:pt x="34759" y="38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5821871" y="6251944"/>
            <a:ext cx="39585" cy="2794"/>
          </a:xfrm>
          <a:custGeom>
            <a:avLst/>
            <a:gdLst/>
            <a:ahLst/>
            <a:cxnLst/>
            <a:rect l="l" t="t" r="r" b="b"/>
            <a:pathLst>
              <a:path w="39585" h="2794">
                <a:moveTo>
                  <a:pt x="0" y="2793"/>
                </a:moveTo>
                <a:lnTo>
                  <a:pt x="12622" y="1401"/>
                </a:lnTo>
                <a:lnTo>
                  <a:pt x="25160" y="68"/>
                </a:lnTo>
                <a:lnTo>
                  <a:pt x="26720" y="63"/>
                </a:lnTo>
                <a:lnTo>
                  <a:pt x="31051" y="101"/>
                </a:lnTo>
                <a:lnTo>
                  <a:pt x="35382" y="203"/>
                </a:lnTo>
                <a:lnTo>
                  <a:pt x="3958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5836827" y="6284692"/>
            <a:ext cx="32448" cy="2997"/>
          </a:xfrm>
          <a:custGeom>
            <a:avLst/>
            <a:gdLst/>
            <a:ahLst/>
            <a:cxnLst/>
            <a:rect l="l" t="t" r="r" b="b"/>
            <a:pathLst>
              <a:path w="32448" h="2997">
                <a:moveTo>
                  <a:pt x="0" y="1943"/>
                </a:moveTo>
                <a:lnTo>
                  <a:pt x="8140" y="2997"/>
                </a:lnTo>
                <a:lnTo>
                  <a:pt x="16040" y="0"/>
                </a:lnTo>
                <a:lnTo>
                  <a:pt x="24104" y="63"/>
                </a:lnTo>
                <a:lnTo>
                  <a:pt x="26974" y="88"/>
                </a:lnTo>
                <a:lnTo>
                  <a:pt x="29705" y="901"/>
                </a:lnTo>
                <a:lnTo>
                  <a:pt x="32448" y="21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5806198" y="6183631"/>
            <a:ext cx="111493" cy="152349"/>
          </a:xfrm>
          <a:custGeom>
            <a:avLst/>
            <a:gdLst/>
            <a:ahLst/>
            <a:cxnLst/>
            <a:rect l="l" t="t" r="r" b="b"/>
            <a:pathLst>
              <a:path w="111493" h="152349">
                <a:moveTo>
                  <a:pt x="0" y="6515"/>
                </a:moveTo>
                <a:lnTo>
                  <a:pt x="1104" y="10528"/>
                </a:lnTo>
                <a:lnTo>
                  <a:pt x="14554" y="0"/>
                </a:lnTo>
                <a:lnTo>
                  <a:pt x="18008" y="1663"/>
                </a:lnTo>
                <a:lnTo>
                  <a:pt x="23431" y="4292"/>
                </a:lnTo>
                <a:lnTo>
                  <a:pt x="26733" y="6692"/>
                </a:lnTo>
                <a:lnTo>
                  <a:pt x="31457" y="9715"/>
                </a:lnTo>
                <a:lnTo>
                  <a:pt x="39252" y="19312"/>
                </a:lnTo>
                <a:lnTo>
                  <a:pt x="44695" y="31327"/>
                </a:lnTo>
                <a:lnTo>
                  <a:pt x="44970" y="31813"/>
                </a:lnTo>
                <a:lnTo>
                  <a:pt x="49085" y="38950"/>
                </a:lnTo>
                <a:lnTo>
                  <a:pt x="50393" y="48171"/>
                </a:lnTo>
                <a:lnTo>
                  <a:pt x="55994" y="53987"/>
                </a:lnTo>
                <a:lnTo>
                  <a:pt x="60845" y="59004"/>
                </a:lnTo>
                <a:lnTo>
                  <a:pt x="63157" y="68300"/>
                </a:lnTo>
                <a:lnTo>
                  <a:pt x="67170" y="74053"/>
                </a:lnTo>
                <a:lnTo>
                  <a:pt x="69202" y="76974"/>
                </a:lnTo>
                <a:lnTo>
                  <a:pt x="70269" y="81013"/>
                </a:lnTo>
                <a:lnTo>
                  <a:pt x="71767" y="83959"/>
                </a:lnTo>
                <a:lnTo>
                  <a:pt x="74091" y="88506"/>
                </a:lnTo>
                <a:lnTo>
                  <a:pt x="77000" y="92252"/>
                </a:lnTo>
                <a:lnTo>
                  <a:pt x="79667" y="96570"/>
                </a:lnTo>
                <a:lnTo>
                  <a:pt x="83276" y="103329"/>
                </a:lnTo>
                <a:lnTo>
                  <a:pt x="90433" y="116934"/>
                </a:lnTo>
                <a:lnTo>
                  <a:pt x="98954" y="132732"/>
                </a:lnTo>
                <a:lnTo>
                  <a:pt x="106658" y="146073"/>
                </a:lnTo>
                <a:lnTo>
                  <a:pt x="111361" y="152304"/>
                </a:lnTo>
                <a:lnTo>
                  <a:pt x="111493" y="15234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5985862" y="5048965"/>
            <a:ext cx="33896" cy="109372"/>
          </a:xfrm>
          <a:custGeom>
            <a:avLst/>
            <a:gdLst/>
            <a:ahLst/>
            <a:cxnLst/>
            <a:rect l="l" t="t" r="r" b="b"/>
            <a:pathLst>
              <a:path w="33896" h="109372">
                <a:moveTo>
                  <a:pt x="990" y="78219"/>
                </a:moveTo>
                <a:lnTo>
                  <a:pt x="698" y="82880"/>
                </a:lnTo>
                <a:lnTo>
                  <a:pt x="0" y="86296"/>
                </a:lnTo>
                <a:lnTo>
                  <a:pt x="723" y="88150"/>
                </a:lnTo>
                <a:lnTo>
                  <a:pt x="2032" y="91389"/>
                </a:lnTo>
                <a:lnTo>
                  <a:pt x="4902" y="94487"/>
                </a:lnTo>
                <a:lnTo>
                  <a:pt x="6896" y="97332"/>
                </a:lnTo>
                <a:lnTo>
                  <a:pt x="9080" y="100406"/>
                </a:lnTo>
                <a:lnTo>
                  <a:pt x="18072" y="105651"/>
                </a:lnTo>
                <a:lnTo>
                  <a:pt x="18643" y="109372"/>
                </a:lnTo>
                <a:lnTo>
                  <a:pt x="18615" y="97276"/>
                </a:lnTo>
                <a:lnTo>
                  <a:pt x="16257" y="84671"/>
                </a:lnTo>
                <a:lnTo>
                  <a:pt x="15671" y="77749"/>
                </a:lnTo>
                <a:lnTo>
                  <a:pt x="15773" y="69710"/>
                </a:lnTo>
                <a:lnTo>
                  <a:pt x="18529" y="63169"/>
                </a:lnTo>
                <a:lnTo>
                  <a:pt x="19126" y="55117"/>
                </a:lnTo>
                <a:lnTo>
                  <a:pt x="21383" y="42746"/>
                </a:lnTo>
                <a:lnTo>
                  <a:pt x="24975" y="30157"/>
                </a:lnTo>
                <a:lnTo>
                  <a:pt x="25908" y="27012"/>
                </a:lnTo>
                <a:lnTo>
                  <a:pt x="29603" y="13677"/>
                </a:lnTo>
                <a:lnTo>
                  <a:pt x="33177" y="1827"/>
                </a:lnTo>
                <a:lnTo>
                  <a:pt x="33896" y="0"/>
                </a:lnTo>
                <a:lnTo>
                  <a:pt x="6438" y="18999"/>
                </a:lnTo>
                <a:lnTo>
                  <a:pt x="7010" y="22199"/>
                </a:lnTo>
                <a:lnTo>
                  <a:pt x="4292" y="27711"/>
                </a:lnTo>
                <a:lnTo>
                  <a:pt x="4152" y="34975"/>
                </a:lnTo>
                <a:lnTo>
                  <a:pt x="2641" y="43230"/>
                </a:lnTo>
                <a:lnTo>
                  <a:pt x="2565" y="54775"/>
                </a:lnTo>
                <a:lnTo>
                  <a:pt x="736" y="60629"/>
                </a:lnTo>
                <a:lnTo>
                  <a:pt x="533" y="68160"/>
                </a:lnTo>
                <a:lnTo>
                  <a:pt x="393" y="73202"/>
                </a:lnTo>
                <a:lnTo>
                  <a:pt x="990" y="782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5985862" y="5048965"/>
            <a:ext cx="33896" cy="109372"/>
          </a:xfrm>
          <a:custGeom>
            <a:avLst/>
            <a:gdLst/>
            <a:ahLst/>
            <a:cxnLst/>
            <a:rect l="l" t="t" r="r" b="b"/>
            <a:pathLst>
              <a:path w="33896" h="109372">
                <a:moveTo>
                  <a:pt x="6438" y="18999"/>
                </a:moveTo>
                <a:lnTo>
                  <a:pt x="7010" y="22199"/>
                </a:lnTo>
                <a:lnTo>
                  <a:pt x="4292" y="27711"/>
                </a:lnTo>
                <a:lnTo>
                  <a:pt x="4229" y="30949"/>
                </a:lnTo>
                <a:lnTo>
                  <a:pt x="4152" y="34975"/>
                </a:lnTo>
                <a:lnTo>
                  <a:pt x="2641" y="43230"/>
                </a:lnTo>
                <a:lnTo>
                  <a:pt x="2628" y="47243"/>
                </a:lnTo>
                <a:lnTo>
                  <a:pt x="2565" y="54775"/>
                </a:lnTo>
                <a:lnTo>
                  <a:pt x="736" y="60629"/>
                </a:lnTo>
                <a:lnTo>
                  <a:pt x="533" y="68160"/>
                </a:lnTo>
                <a:lnTo>
                  <a:pt x="393" y="73202"/>
                </a:lnTo>
                <a:lnTo>
                  <a:pt x="990" y="78219"/>
                </a:lnTo>
                <a:lnTo>
                  <a:pt x="698" y="82880"/>
                </a:lnTo>
                <a:lnTo>
                  <a:pt x="596" y="84696"/>
                </a:lnTo>
                <a:lnTo>
                  <a:pt x="0" y="86296"/>
                </a:lnTo>
                <a:lnTo>
                  <a:pt x="723" y="88150"/>
                </a:lnTo>
                <a:lnTo>
                  <a:pt x="2032" y="91389"/>
                </a:lnTo>
                <a:lnTo>
                  <a:pt x="4902" y="94487"/>
                </a:lnTo>
                <a:lnTo>
                  <a:pt x="6896" y="97332"/>
                </a:lnTo>
                <a:lnTo>
                  <a:pt x="9080" y="100406"/>
                </a:lnTo>
                <a:lnTo>
                  <a:pt x="18072" y="105651"/>
                </a:lnTo>
                <a:lnTo>
                  <a:pt x="18643" y="109372"/>
                </a:lnTo>
                <a:lnTo>
                  <a:pt x="18615" y="97276"/>
                </a:lnTo>
                <a:lnTo>
                  <a:pt x="16257" y="84671"/>
                </a:lnTo>
                <a:lnTo>
                  <a:pt x="15671" y="77749"/>
                </a:lnTo>
                <a:lnTo>
                  <a:pt x="15773" y="69710"/>
                </a:lnTo>
                <a:lnTo>
                  <a:pt x="18529" y="63169"/>
                </a:lnTo>
                <a:lnTo>
                  <a:pt x="19126" y="55117"/>
                </a:lnTo>
                <a:lnTo>
                  <a:pt x="21383" y="42746"/>
                </a:lnTo>
                <a:lnTo>
                  <a:pt x="24975" y="30157"/>
                </a:lnTo>
                <a:lnTo>
                  <a:pt x="25908" y="27012"/>
                </a:lnTo>
                <a:lnTo>
                  <a:pt x="29603" y="13677"/>
                </a:lnTo>
                <a:lnTo>
                  <a:pt x="33177" y="1827"/>
                </a:lnTo>
                <a:lnTo>
                  <a:pt x="33896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5932585" y="4914023"/>
            <a:ext cx="254728" cy="203254"/>
          </a:xfrm>
          <a:custGeom>
            <a:avLst/>
            <a:gdLst/>
            <a:ahLst/>
            <a:cxnLst/>
            <a:rect l="l" t="t" r="r" b="b"/>
            <a:pathLst>
              <a:path w="254728" h="203254">
                <a:moveTo>
                  <a:pt x="359" y="90963"/>
                </a:moveTo>
                <a:lnTo>
                  <a:pt x="0" y="103473"/>
                </a:lnTo>
                <a:lnTo>
                  <a:pt x="954" y="116503"/>
                </a:lnTo>
                <a:lnTo>
                  <a:pt x="2971" y="129449"/>
                </a:lnTo>
                <a:lnTo>
                  <a:pt x="5795" y="141710"/>
                </a:lnTo>
                <a:lnTo>
                  <a:pt x="6902" y="145487"/>
                </a:lnTo>
                <a:lnTo>
                  <a:pt x="11449" y="157782"/>
                </a:lnTo>
                <a:lnTo>
                  <a:pt x="16273" y="169066"/>
                </a:lnTo>
                <a:lnTo>
                  <a:pt x="17416" y="171682"/>
                </a:lnTo>
                <a:lnTo>
                  <a:pt x="11904" y="178020"/>
                </a:lnTo>
                <a:lnTo>
                  <a:pt x="13047" y="180687"/>
                </a:lnTo>
                <a:lnTo>
                  <a:pt x="14876" y="185017"/>
                </a:lnTo>
                <a:lnTo>
                  <a:pt x="21670" y="198428"/>
                </a:lnTo>
                <a:lnTo>
                  <a:pt x="23321" y="203254"/>
                </a:lnTo>
                <a:lnTo>
                  <a:pt x="29964" y="199533"/>
                </a:lnTo>
                <a:lnTo>
                  <a:pt x="40119" y="190024"/>
                </a:lnTo>
                <a:lnTo>
                  <a:pt x="48373" y="181924"/>
                </a:lnTo>
                <a:lnTo>
                  <a:pt x="55509" y="174804"/>
                </a:lnTo>
                <a:lnTo>
                  <a:pt x="63695" y="166968"/>
                </a:lnTo>
                <a:lnTo>
                  <a:pt x="75099" y="156722"/>
                </a:lnTo>
                <a:lnTo>
                  <a:pt x="78351" y="153885"/>
                </a:lnTo>
                <a:lnTo>
                  <a:pt x="87099" y="146349"/>
                </a:lnTo>
                <a:lnTo>
                  <a:pt x="97250" y="137780"/>
                </a:lnTo>
                <a:lnTo>
                  <a:pt x="108252" y="128730"/>
                </a:lnTo>
                <a:lnTo>
                  <a:pt x="119554" y="119755"/>
                </a:lnTo>
                <a:lnTo>
                  <a:pt x="130604" y="111407"/>
                </a:lnTo>
                <a:lnTo>
                  <a:pt x="140849" y="104241"/>
                </a:lnTo>
                <a:lnTo>
                  <a:pt x="149737" y="98810"/>
                </a:lnTo>
                <a:lnTo>
                  <a:pt x="164103" y="93036"/>
                </a:lnTo>
                <a:lnTo>
                  <a:pt x="175899" y="88383"/>
                </a:lnTo>
                <a:lnTo>
                  <a:pt x="184180" y="84243"/>
                </a:lnTo>
                <a:lnTo>
                  <a:pt x="188371" y="81703"/>
                </a:lnTo>
                <a:lnTo>
                  <a:pt x="197223" y="77613"/>
                </a:lnTo>
                <a:lnTo>
                  <a:pt x="202498" y="75312"/>
                </a:lnTo>
                <a:lnTo>
                  <a:pt x="214770" y="70567"/>
                </a:lnTo>
                <a:lnTo>
                  <a:pt x="226598" y="66590"/>
                </a:lnTo>
                <a:lnTo>
                  <a:pt x="229633" y="65650"/>
                </a:lnTo>
                <a:lnTo>
                  <a:pt x="242285" y="61820"/>
                </a:lnTo>
                <a:lnTo>
                  <a:pt x="254728" y="58627"/>
                </a:lnTo>
                <a:lnTo>
                  <a:pt x="252150" y="55312"/>
                </a:lnTo>
                <a:lnTo>
                  <a:pt x="246880" y="53839"/>
                </a:lnTo>
                <a:lnTo>
                  <a:pt x="239704" y="53877"/>
                </a:lnTo>
                <a:lnTo>
                  <a:pt x="230408" y="53128"/>
                </a:lnTo>
                <a:lnTo>
                  <a:pt x="227766" y="53280"/>
                </a:lnTo>
                <a:lnTo>
                  <a:pt x="224566" y="53445"/>
                </a:lnTo>
                <a:lnTo>
                  <a:pt x="213542" y="53712"/>
                </a:lnTo>
                <a:lnTo>
                  <a:pt x="210507" y="52810"/>
                </a:lnTo>
                <a:lnTo>
                  <a:pt x="208691" y="52264"/>
                </a:lnTo>
                <a:lnTo>
                  <a:pt x="207103" y="48391"/>
                </a:lnTo>
                <a:lnTo>
                  <a:pt x="205605" y="47044"/>
                </a:lnTo>
                <a:lnTo>
                  <a:pt x="201096" y="43073"/>
                </a:lnTo>
                <a:lnTo>
                  <a:pt x="191322" y="34864"/>
                </a:lnTo>
                <a:lnTo>
                  <a:pt x="180565" y="26440"/>
                </a:lnTo>
                <a:lnTo>
                  <a:pt x="169270" y="18341"/>
                </a:lnTo>
                <a:lnTo>
                  <a:pt x="157879" y="11107"/>
                </a:lnTo>
                <a:lnTo>
                  <a:pt x="146839" y="5276"/>
                </a:lnTo>
                <a:lnTo>
                  <a:pt x="136593" y="1388"/>
                </a:lnTo>
                <a:lnTo>
                  <a:pt x="131857" y="562"/>
                </a:lnTo>
                <a:lnTo>
                  <a:pt x="118475" y="0"/>
                </a:lnTo>
                <a:lnTo>
                  <a:pt x="102672" y="576"/>
                </a:lnTo>
                <a:lnTo>
                  <a:pt x="88437" y="2092"/>
                </a:lnTo>
                <a:lnTo>
                  <a:pt x="79760" y="4347"/>
                </a:lnTo>
                <a:lnTo>
                  <a:pt x="75673" y="6561"/>
                </a:lnTo>
                <a:lnTo>
                  <a:pt x="67327" y="10764"/>
                </a:lnTo>
                <a:lnTo>
                  <a:pt x="58930" y="15135"/>
                </a:lnTo>
                <a:lnTo>
                  <a:pt x="49335" y="21003"/>
                </a:lnTo>
                <a:lnTo>
                  <a:pt x="37394" y="29694"/>
                </a:lnTo>
                <a:lnTo>
                  <a:pt x="21963" y="42536"/>
                </a:lnTo>
                <a:lnTo>
                  <a:pt x="19352" y="45163"/>
                </a:lnTo>
                <a:lnTo>
                  <a:pt x="12076" y="55802"/>
                </a:lnTo>
                <a:lnTo>
                  <a:pt x="6061" y="68439"/>
                </a:lnTo>
                <a:lnTo>
                  <a:pt x="2163" y="80052"/>
                </a:lnTo>
                <a:lnTo>
                  <a:pt x="359" y="9096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5932585" y="4914023"/>
            <a:ext cx="254728" cy="203254"/>
          </a:xfrm>
          <a:custGeom>
            <a:avLst/>
            <a:gdLst/>
            <a:ahLst/>
            <a:cxnLst/>
            <a:rect l="l" t="t" r="r" b="b"/>
            <a:pathLst>
              <a:path w="254728" h="203254">
                <a:moveTo>
                  <a:pt x="23321" y="203254"/>
                </a:moveTo>
                <a:lnTo>
                  <a:pt x="21670" y="198428"/>
                </a:lnTo>
                <a:lnTo>
                  <a:pt x="14876" y="185017"/>
                </a:lnTo>
                <a:lnTo>
                  <a:pt x="13047" y="180687"/>
                </a:lnTo>
                <a:lnTo>
                  <a:pt x="11904" y="178020"/>
                </a:lnTo>
                <a:lnTo>
                  <a:pt x="17416" y="171682"/>
                </a:lnTo>
                <a:lnTo>
                  <a:pt x="16273" y="169066"/>
                </a:lnTo>
                <a:lnTo>
                  <a:pt x="11449" y="157782"/>
                </a:lnTo>
                <a:lnTo>
                  <a:pt x="6902" y="145487"/>
                </a:lnTo>
                <a:lnTo>
                  <a:pt x="2971" y="129449"/>
                </a:lnTo>
                <a:lnTo>
                  <a:pt x="954" y="116503"/>
                </a:lnTo>
                <a:lnTo>
                  <a:pt x="0" y="103473"/>
                </a:lnTo>
                <a:lnTo>
                  <a:pt x="359" y="90963"/>
                </a:lnTo>
                <a:lnTo>
                  <a:pt x="2163" y="80052"/>
                </a:lnTo>
                <a:lnTo>
                  <a:pt x="6061" y="68439"/>
                </a:lnTo>
                <a:lnTo>
                  <a:pt x="12076" y="55802"/>
                </a:lnTo>
                <a:lnTo>
                  <a:pt x="19352" y="45163"/>
                </a:lnTo>
                <a:lnTo>
                  <a:pt x="37394" y="29694"/>
                </a:lnTo>
                <a:lnTo>
                  <a:pt x="49335" y="21003"/>
                </a:lnTo>
                <a:lnTo>
                  <a:pt x="58930" y="15135"/>
                </a:lnTo>
                <a:lnTo>
                  <a:pt x="67327" y="10764"/>
                </a:lnTo>
                <a:lnTo>
                  <a:pt x="75673" y="6561"/>
                </a:lnTo>
                <a:lnTo>
                  <a:pt x="79760" y="4347"/>
                </a:lnTo>
                <a:lnTo>
                  <a:pt x="88437" y="2092"/>
                </a:lnTo>
                <a:lnTo>
                  <a:pt x="102672" y="576"/>
                </a:lnTo>
                <a:lnTo>
                  <a:pt x="118475" y="0"/>
                </a:lnTo>
                <a:lnTo>
                  <a:pt x="131857" y="562"/>
                </a:lnTo>
                <a:lnTo>
                  <a:pt x="136593" y="1388"/>
                </a:lnTo>
                <a:lnTo>
                  <a:pt x="146839" y="5276"/>
                </a:lnTo>
                <a:lnTo>
                  <a:pt x="157879" y="11107"/>
                </a:lnTo>
                <a:lnTo>
                  <a:pt x="169270" y="18341"/>
                </a:lnTo>
                <a:lnTo>
                  <a:pt x="180565" y="26440"/>
                </a:lnTo>
                <a:lnTo>
                  <a:pt x="191322" y="34864"/>
                </a:lnTo>
                <a:lnTo>
                  <a:pt x="201096" y="43073"/>
                </a:lnTo>
                <a:lnTo>
                  <a:pt x="205605" y="47044"/>
                </a:lnTo>
                <a:lnTo>
                  <a:pt x="208691" y="52264"/>
                </a:lnTo>
                <a:lnTo>
                  <a:pt x="210507" y="52810"/>
                </a:lnTo>
                <a:lnTo>
                  <a:pt x="213542" y="53712"/>
                </a:lnTo>
                <a:lnTo>
                  <a:pt x="224566" y="53445"/>
                </a:lnTo>
                <a:lnTo>
                  <a:pt x="227766" y="53280"/>
                </a:lnTo>
                <a:lnTo>
                  <a:pt x="230408" y="53128"/>
                </a:lnTo>
                <a:lnTo>
                  <a:pt x="239704" y="53877"/>
                </a:lnTo>
                <a:lnTo>
                  <a:pt x="242625" y="53864"/>
                </a:lnTo>
                <a:lnTo>
                  <a:pt x="246880" y="53839"/>
                </a:lnTo>
                <a:lnTo>
                  <a:pt x="252150" y="55312"/>
                </a:lnTo>
                <a:lnTo>
                  <a:pt x="254728" y="58627"/>
                </a:lnTo>
                <a:lnTo>
                  <a:pt x="242285" y="61820"/>
                </a:lnTo>
                <a:lnTo>
                  <a:pt x="229633" y="65650"/>
                </a:lnTo>
                <a:lnTo>
                  <a:pt x="226598" y="66590"/>
                </a:lnTo>
                <a:lnTo>
                  <a:pt x="214770" y="70567"/>
                </a:lnTo>
                <a:lnTo>
                  <a:pt x="202498" y="75312"/>
                </a:lnTo>
                <a:lnTo>
                  <a:pt x="197223" y="77613"/>
                </a:lnTo>
                <a:lnTo>
                  <a:pt x="188371" y="81703"/>
                </a:lnTo>
                <a:lnTo>
                  <a:pt x="184180" y="84243"/>
                </a:lnTo>
                <a:lnTo>
                  <a:pt x="175899" y="88383"/>
                </a:lnTo>
                <a:lnTo>
                  <a:pt x="164103" y="93036"/>
                </a:lnTo>
                <a:lnTo>
                  <a:pt x="152175" y="97572"/>
                </a:lnTo>
                <a:lnTo>
                  <a:pt x="149737" y="98810"/>
                </a:lnTo>
                <a:lnTo>
                  <a:pt x="140849" y="104241"/>
                </a:lnTo>
                <a:lnTo>
                  <a:pt x="130604" y="111407"/>
                </a:lnTo>
                <a:lnTo>
                  <a:pt x="119554" y="119755"/>
                </a:lnTo>
                <a:lnTo>
                  <a:pt x="108252" y="128730"/>
                </a:lnTo>
                <a:lnTo>
                  <a:pt x="97250" y="137780"/>
                </a:lnTo>
                <a:lnTo>
                  <a:pt x="87099" y="146349"/>
                </a:lnTo>
                <a:lnTo>
                  <a:pt x="78351" y="153885"/>
                </a:lnTo>
                <a:lnTo>
                  <a:pt x="75099" y="156722"/>
                </a:lnTo>
                <a:lnTo>
                  <a:pt x="63695" y="166968"/>
                </a:lnTo>
                <a:lnTo>
                  <a:pt x="55509" y="174804"/>
                </a:lnTo>
                <a:lnTo>
                  <a:pt x="48373" y="181924"/>
                </a:lnTo>
                <a:lnTo>
                  <a:pt x="40119" y="190024"/>
                </a:lnTo>
                <a:lnTo>
                  <a:pt x="29964" y="199533"/>
                </a:lnTo>
                <a:lnTo>
                  <a:pt x="23321" y="20325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5949613" y="5002231"/>
            <a:ext cx="103276" cy="81965"/>
          </a:xfrm>
          <a:custGeom>
            <a:avLst/>
            <a:gdLst/>
            <a:ahLst/>
            <a:cxnLst/>
            <a:rect l="l" t="t" r="r" b="b"/>
            <a:pathLst>
              <a:path w="103276" h="81965">
                <a:moveTo>
                  <a:pt x="0" y="81965"/>
                </a:moveTo>
                <a:lnTo>
                  <a:pt x="9427" y="73481"/>
                </a:lnTo>
                <a:lnTo>
                  <a:pt x="18847" y="64930"/>
                </a:lnTo>
                <a:lnTo>
                  <a:pt x="20764" y="63271"/>
                </a:lnTo>
                <a:lnTo>
                  <a:pt x="27000" y="57950"/>
                </a:lnTo>
                <a:lnTo>
                  <a:pt x="33820" y="53492"/>
                </a:lnTo>
                <a:lnTo>
                  <a:pt x="40106" y="48272"/>
                </a:lnTo>
                <a:lnTo>
                  <a:pt x="49708" y="39635"/>
                </a:lnTo>
                <a:lnTo>
                  <a:pt x="58516" y="31052"/>
                </a:lnTo>
                <a:lnTo>
                  <a:pt x="67899" y="22516"/>
                </a:lnTo>
                <a:lnTo>
                  <a:pt x="70853" y="20104"/>
                </a:lnTo>
                <a:lnTo>
                  <a:pt x="80847" y="13131"/>
                </a:lnTo>
                <a:lnTo>
                  <a:pt x="92593" y="6017"/>
                </a:lnTo>
                <a:lnTo>
                  <a:pt x="103276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5932068" y="4924960"/>
            <a:ext cx="158064" cy="92405"/>
          </a:xfrm>
          <a:custGeom>
            <a:avLst/>
            <a:gdLst/>
            <a:ahLst/>
            <a:cxnLst/>
            <a:rect l="l" t="t" r="r" b="b"/>
            <a:pathLst>
              <a:path w="158064" h="92405">
                <a:moveTo>
                  <a:pt x="0" y="92405"/>
                </a:moveTo>
                <a:lnTo>
                  <a:pt x="2617" y="79768"/>
                </a:lnTo>
                <a:lnTo>
                  <a:pt x="8642" y="68087"/>
                </a:lnTo>
                <a:lnTo>
                  <a:pt x="16973" y="57646"/>
                </a:lnTo>
                <a:lnTo>
                  <a:pt x="26512" y="48732"/>
                </a:lnTo>
                <a:lnTo>
                  <a:pt x="29552" y="46316"/>
                </a:lnTo>
                <a:lnTo>
                  <a:pt x="39006" y="37807"/>
                </a:lnTo>
                <a:lnTo>
                  <a:pt x="48376" y="29023"/>
                </a:lnTo>
                <a:lnTo>
                  <a:pt x="55549" y="23939"/>
                </a:lnTo>
                <a:lnTo>
                  <a:pt x="66077" y="17944"/>
                </a:lnTo>
                <a:lnTo>
                  <a:pt x="78088" y="11450"/>
                </a:lnTo>
                <a:lnTo>
                  <a:pt x="87960" y="6781"/>
                </a:lnTo>
                <a:lnTo>
                  <a:pt x="100634" y="2693"/>
                </a:lnTo>
                <a:lnTo>
                  <a:pt x="111954" y="1159"/>
                </a:lnTo>
                <a:lnTo>
                  <a:pt x="124542" y="542"/>
                </a:lnTo>
                <a:lnTo>
                  <a:pt x="128955" y="292"/>
                </a:lnTo>
                <a:lnTo>
                  <a:pt x="133921" y="0"/>
                </a:lnTo>
                <a:lnTo>
                  <a:pt x="144538" y="2171"/>
                </a:lnTo>
                <a:lnTo>
                  <a:pt x="148361" y="5118"/>
                </a:lnTo>
                <a:lnTo>
                  <a:pt x="152819" y="8534"/>
                </a:lnTo>
                <a:lnTo>
                  <a:pt x="155206" y="12357"/>
                </a:lnTo>
                <a:lnTo>
                  <a:pt x="158064" y="1243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5998283" y="4994099"/>
            <a:ext cx="45440" cy="31889"/>
          </a:xfrm>
          <a:custGeom>
            <a:avLst/>
            <a:gdLst/>
            <a:ahLst/>
            <a:cxnLst/>
            <a:rect l="l" t="t" r="r" b="b"/>
            <a:pathLst>
              <a:path w="45440" h="31889">
                <a:moveTo>
                  <a:pt x="0" y="31889"/>
                </a:moveTo>
                <a:lnTo>
                  <a:pt x="8109" y="23915"/>
                </a:lnTo>
                <a:lnTo>
                  <a:pt x="20487" y="14825"/>
                </a:lnTo>
                <a:lnTo>
                  <a:pt x="28549" y="9486"/>
                </a:lnTo>
                <a:lnTo>
                  <a:pt x="33997" y="6045"/>
                </a:lnTo>
                <a:lnTo>
                  <a:pt x="39827" y="3136"/>
                </a:lnTo>
                <a:lnTo>
                  <a:pt x="4544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450201" y="4978261"/>
            <a:ext cx="36957" cy="25285"/>
          </a:xfrm>
          <a:custGeom>
            <a:avLst/>
            <a:gdLst/>
            <a:ahLst/>
            <a:cxnLst/>
            <a:rect l="l" t="t" r="r" b="b"/>
            <a:pathLst>
              <a:path w="36957" h="25285">
                <a:moveTo>
                  <a:pt x="36957" y="0"/>
                </a:moveTo>
                <a:lnTo>
                  <a:pt x="24437" y="3260"/>
                </a:lnTo>
                <a:lnTo>
                  <a:pt x="13492" y="11042"/>
                </a:lnTo>
                <a:lnTo>
                  <a:pt x="4198" y="20544"/>
                </a:lnTo>
                <a:lnTo>
                  <a:pt x="0" y="2528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6432308" y="4971113"/>
            <a:ext cx="28956" cy="23177"/>
          </a:xfrm>
          <a:custGeom>
            <a:avLst/>
            <a:gdLst/>
            <a:ahLst/>
            <a:cxnLst/>
            <a:rect l="l" t="t" r="r" b="b"/>
            <a:pathLst>
              <a:path w="28955" h="23177">
                <a:moveTo>
                  <a:pt x="28955" y="0"/>
                </a:moveTo>
                <a:lnTo>
                  <a:pt x="18655" y="7532"/>
                </a:lnTo>
                <a:lnTo>
                  <a:pt x="7754" y="14352"/>
                </a:lnTo>
                <a:lnTo>
                  <a:pt x="0" y="2317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5870139" y="4012858"/>
            <a:ext cx="1206652" cy="2902115"/>
          </a:xfrm>
          <a:custGeom>
            <a:avLst/>
            <a:gdLst/>
            <a:ahLst/>
            <a:cxnLst/>
            <a:rect l="l" t="t" r="r" b="b"/>
            <a:pathLst>
              <a:path w="1206652" h="2902115">
                <a:moveTo>
                  <a:pt x="1206652" y="156768"/>
                </a:moveTo>
                <a:lnTo>
                  <a:pt x="1206652" y="0"/>
                </a:lnTo>
                <a:lnTo>
                  <a:pt x="0" y="2878569"/>
                </a:lnTo>
                <a:lnTo>
                  <a:pt x="56134" y="2902115"/>
                </a:lnTo>
                <a:lnTo>
                  <a:pt x="1206652" y="156768"/>
                </a:lnTo>
                <a:close/>
              </a:path>
            </a:pathLst>
          </a:custGeom>
          <a:solidFill>
            <a:srgbClr val="85A1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5870139" y="4012858"/>
            <a:ext cx="1206652" cy="2902115"/>
          </a:xfrm>
          <a:custGeom>
            <a:avLst/>
            <a:gdLst/>
            <a:ahLst/>
            <a:cxnLst/>
            <a:rect l="l" t="t" r="r" b="b"/>
            <a:pathLst>
              <a:path w="1206652" h="2902115">
                <a:moveTo>
                  <a:pt x="1206652" y="156768"/>
                </a:moveTo>
                <a:lnTo>
                  <a:pt x="56134" y="2902115"/>
                </a:lnTo>
                <a:lnTo>
                  <a:pt x="0" y="2878569"/>
                </a:lnTo>
                <a:lnTo>
                  <a:pt x="1206652" y="0"/>
                </a:lnTo>
                <a:lnTo>
                  <a:pt x="1206652" y="15676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6876209" y="3868557"/>
            <a:ext cx="200583" cy="170548"/>
          </a:xfrm>
          <a:custGeom>
            <a:avLst/>
            <a:gdLst/>
            <a:ahLst/>
            <a:cxnLst/>
            <a:rect l="l" t="t" r="r" b="b"/>
            <a:pathLst>
              <a:path w="200583" h="170548">
                <a:moveTo>
                  <a:pt x="200583" y="87045"/>
                </a:moveTo>
                <a:lnTo>
                  <a:pt x="200583" y="1577"/>
                </a:lnTo>
                <a:lnTo>
                  <a:pt x="198179" y="1577"/>
                </a:lnTo>
                <a:lnTo>
                  <a:pt x="5397" y="128028"/>
                </a:lnTo>
                <a:lnTo>
                  <a:pt x="0" y="154698"/>
                </a:lnTo>
                <a:lnTo>
                  <a:pt x="7709" y="156823"/>
                </a:lnTo>
                <a:lnTo>
                  <a:pt x="23338" y="161085"/>
                </a:lnTo>
                <a:lnTo>
                  <a:pt x="40840" y="165858"/>
                </a:lnTo>
                <a:lnTo>
                  <a:pt x="54167" y="169515"/>
                </a:lnTo>
                <a:lnTo>
                  <a:pt x="57784" y="170548"/>
                </a:lnTo>
                <a:lnTo>
                  <a:pt x="200583" y="87045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6876209" y="3868557"/>
            <a:ext cx="200583" cy="170548"/>
          </a:xfrm>
          <a:custGeom>
            <a:avLst/>
            <a:gdLst/>
            <a:ahLst/>
            <a:cxnLst/>
            <a:rect l="l" t="t" r="r" b="b"/>
            <a:pathLst>
              <a:path w="200583" h="170548">
                <a:moveTo>
                  <a:pt x="198179" y="1577"/>
                </a:moveTo>
                <a:lnTo>
                  <a:pt x="5397" y="128028"/>
                </a:lnTo>
                <a:lnTo>
                  <a:pt x="0" y="154698"/>
                </a:lnTo>
                <a:lnTo>
                  <a:pt x="7709" y="156823"/>
                </a:lnTo>
              </a:path>
              <a:path w="200583" h="170548">
                <a:moveTo>
                  <a:pt x="7709" y="156824"/>
                </a:moveTo>
                <a:lnTo>
                  <a:pt x="23338" y="161085"/>
                </a:lnTo>
                <a:lnTo>
                  <a:pt x="7709" y="156823"/>
                </a:lnTo>
              </a:path>
              <a:path w="200583" h="170548">
                <a:moveTo>
                  <a:pt x="23338" y="161086"/>
                </a:moveTo>
                <a:lnTo>
                  <a:pt x="40840" y="165858"/>
                </a:lnTo>
                <a:lnTo>
                  <a:pt x="23338" y="161085"/>
                </a:lnTo>
              </a:path>
              <a:path w="200583" h="170548">
                <a:moveTo>
                  <a:pt x="200583" y="87045"/>
                </a:moveTo>
                <a:lnTo>
                  <a:pt x="200583" y="1577"/>
                </a:lnTo>
              </a:path>
              <a:path w="200583" h="170548">
                <a:moveTo>
                  <a:pt x="40840" y="165858"/>
                </a:moveTo>
                <a:lnTo>
                  <a:pt x="54167" y="169515"/>
                </a:lnTo>
                <a:lnTo>
                  <a:pt x="57784" y="170548"/>
                </a:lnTo>
                <a:lnTo>
                  <a:pt x="200583" y="8704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6879482" y="3899447"/>
            <a:ext cx="197942" cy="119341"/>
          </a:xfrm>
          <a:custGeom>
            <a:avLst/>
            <a:gdLst/>
            <a:ahLst/>
            <a:cxnLst/>
            <a:rect l="l" t="t" r="r" b="b"/>
            <a:pathLst>
              <a:path w="197942" h="119341">
                <a:moveTo>
                  <a:pt x="197370" y="344"/>
                </a:moveTo>
                <a:lnTo>
                  <a:pt x="0" y="119341"/>
                </a:lnTo>
              </a:path>
              <a:path w="197942" h="119341">
                <a:moveTo>
                  <a:pt x="0" y="119343"/>
                </a:moveTo>
                <a:lnTo>
                  <a:pt x="197370" y="344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5857045" y="3951853"/>
            <a:ext cx="1219746" cy="2939567"/>
          </a:xfrm>
          <a:custGeom>
            <a:avLst/>
            <a:gdLst/>
            <a:ahLst/>
            <a:cxnLst/>
            <a:rect l="l" t="t" r="r" b="b"/>
            <a:pathLst>
              <a:path w="1219746" h="2939567">
                <a:moveTo>
                  <a:pt x="1219746" y="0"/>
                </a:moveTo>
                <a:lnTo>
                  <a:pt x="0" y="2925597"/>
                </a:lnTo>
                <a:lnTo>
                  <a:pt x="13093" y="2939567"/>
                </a:lnTo>
                <a:lnTo>
                  <a:pt x="1219746" y="61010"/>
                </a:lnTo>
                <a:lnTo>
                  <a:pt x="1219746" y="0"/>
                </a:lnTo>
                <a:close/>
              </a:path>
            </a:pathLst>
          </a:custGeom>
          <a:solidFill>
            <a:srgbClr val="A0C07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5857045" y="3951853"/>
            <a:ext cx="1219746" cy="2939567"/>
          </a:xfrm>
          <a:custGeom>
            <a:avLst/>
            <a:gdLst/>
            <a:ahLst/>
            <a:cxnLst/>
            <a:rect l="l" t="t" r="r" b="b"/>
            <a:pathLst>
              <a:path w="1219746" h="2939567">
                <a:moveTo>
                  <a:pt x="1219746" y="0"/>
                </a:moveTo>
                <a:lnTo>
                  <a:pt x="0" y="2925597"/>
                </a:lnTo>
                <a:lnTo>
                  <a:pt x="13093" y="2939567"/>
                </a:lnTo>
                <a:lnTo>
                  <a:pt x="1219746" y="61010"/>
                </a:lnTo>
                <a:lnTo>
                  <a:pt x="1219746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926892" y="4194991"/>
            <a:ext cx="55867" cy="382473"/>
          </a:xfrm>
          <a:custGeom>
            <a:avLst/>
            <a:gdLst/>
            <a:ahLst/>
            <a:cxnLst/>
            <a:rect l="l" t="t" r="r" b="b"/>
            <a:pathLst>
              <a:path w="55867" h="382473">
                <a:moveTo>
                  <a:pt x="55867" y="357644"/>
                </a:moveTo>
                <a:lnTo>
                  <a:pt x="55867" y="0"/>
                </a:lnTo>
                <a:lnTo>
                  <a:pt x="0" y="15557"/>
                </a:lnTo>
                <a:lnTo>
                  <a:pt x="0" y="382473"/>
                </a:lnTo>
                <a:lnTo>
                  <a:pt x="55867" y="357644"/>
                </a:lnTo>
                <a:close/>
              </a:path>
            </a:pathLst>
          </a:custGeom>
          <a:solidFill>
            <a:srgbClr val="BE8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926892" y="4194991"/>
            <a:ext cx="55867" cy="382473"/>
          </a:xfrm>
          <a:custGeom>
            <a:avLst/>
            <a:gdLst/>
            <a:ahLst/>
            <a:cxnLst/>
            <a:rect l="l" t="t" r="r" b="b"/>
            <a:pathLst>
              <a:path w="55867" h="382473">
                <a:moveTo>
                  <a:pt x="55867" y="357644"/>
                </a:moveTo>
                <a:lnTo>
                  <a:pt x="0" y="382473"/>
                </a:lnTo>
                <a:lnTo>
                  <a:pt x="0" y="15557"/>
                </a:lnTo>
                <a:lnTo>
                  <a:pt x="55867" y="0"/>
                </a:lnTo>
                <a:lnTo>
                  <a:pt x="55867" y="357644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6982759" y="4194994"/>
            <a:ext cx="32029" cy="357644"/>
          </a:xfrm>
          <a:custGeom>
            <a:avLst/>
            <a:gdLst/>
            <a:ahLst/>
            <a:cxnLst/>
            <a:rect l="l" t="t" r="r" b="b"/>
            <a:pathLst>
              <a:path w="32029" h="357644">
                <a:moveTo>
                  <a:pt x="0" y="0"/>
                </a:moveTo>
                <a:lnTo>
                  <a:pt x="0" y="357644"/>
                </a:lnTo>
                <a:lnTo>
                  <a:pt x="32029" y="349478"/>
                </a:lnTo>
                <a:lnTo>
                  <a:pt x="32029" y="11391"/>
                </a:lnTo>
                <a:lnTo>
                  <a:pt x="0" y="0"/>
                </a:lnTo>
                <a:close/>
              </a:path>
            </a:pathLst>
          </a:custGeom>
          <a:solidFill>
            <a:srgbClr val="F7B8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6982759" y="4194994"/>
            <a:ext cx="32029" cy="357644"/>
          </a:xfrm>
          <a:custGeom>
            <a:avLst/>
            <a:gdLst/>
            <a:ahLst/>
            <a:cxnLst/>
            <a:rect l="l" t="t" r="r" b="b"/>
            <a:pathLst>
              <a:path w="32029" h="357644">
                <a:moveTo>
                  <a:pt x="0" y="0"/>
                </a:moveTo>
                <a:lnTo>
                  <a:pt x="32029" y="11391"/>
                </a:lnTo>
                <a:lnTo>
                  <a:pt x="32029" y="349478"/>
                </a:lnTo>
                <a:lnTo>
                  <a:pt x="0" y="357644"/>
                </a:lnTo>
                <a:lnTo>
                  <a:pt x="0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6907195" y="4341236"/>
            <a:ext cx="11061" cy="10401"/>
          </a:xfrm>
          <a:custGeom>
            <a:avLst/>
            <a:gdLst/>
            <a:ahLst/>
            <a:cxnLst/>
            <a:rect l="l" t="t" r="r" b="b"/>
            <a:pathLst>
              <a:path w="11061" h="10401">
                <a:moveTo>
                  <a:pt x="5334" y="3124"/>
                </a:moveTo>
                <a:lnTo>
                  <a:pt x="2120" y="0"/>
                </a:lnTo>
                <a:lnTo>
                  <a:pt x="0" y="3594"/>
                </a:lnTo>
                <a:lnTo>
                  <a:pt x="1701" y="7645"/>
                </a:lnTo>
                <a:lnTo>
                  <a:pt x="4902" y="10401"/>
                </a:lnTo>
                <a:lnTo>
                  <a:pt x="7810" y="9652"/>
                </a:lnTo>
                <a:lnTo>
                  <a:pt x="11061" y="7175"/>
                </a:lnTo>
                <a:lnTo>
                  <a:pt x="8242" y="4991"/>
                </a:lnTo>
                <a:lnTo>
                  <a:pt x="5334" y="312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6907194" y="4338861"/>
            <a:ext cx="11302" cy="12776"/>
          </a:xfrm>
          <a:custGeom>
            <a:avLst/>
            <a:gdLst/>
            <a:ahLst/>
            <a:cxnLst/>
            <a:rect l="l" t="t" r="r" b="b"/>
            <a:pathLst>
              <a:path w="11302" h="12776">
                <a:moveTo>
                  <a:pt x="5334" y="5499"/>
                </a:moveTo>
                <a:lnTo>
                  <a:pt x="3429" y="4444"/>
                </a:lnTo>
                <a:lnTo>
                  <a:pt x="2120" y="2374"/>
                </a:lnTo>
                <a:lnTo>
                  <a:pt x="1841" y="0"/>
                </a:lnTo>
                <a:lnTo>
                  <a:pt x="1066" y="1028"/>
                </a:lnTo>
                <a:lnTo>
                  <a:pt x="508" y="2311"/>
                </a:lnTo>
                <a:lnTo>
                  <a:pt x="304" y="3822"/>
                </a:lnTo>
                <a:lnTo>
                  <a:pt x="0" y="5968"/>
                </a:lnTo>
                <a:lnTo>
                  <a:pt x="444" y="8242"/>
                </a:lnTo>
                <a:lnTo>
                  <a:pt x="1701" y="10020"/>
                </a:lnTo>
                <a:lnTo>
                  <a:pt x="2959" y="11810"/>
                </a:lnTo>
                <a:lnTo>
                  <a:pt x="4902" y="12776"/>
                </a:lnTo>
                <a:lnTo>
                  <a:pt x="6604" y="12331"/>
                </a:lnTo>
                <a:lnTo>
                  <a:pt x="6743" y="12280"/>
                </a:lnTo>
                <a:lnTo>
                  <a:pt x="7810" y="12026"/>
                </a:lnTo>
                <a:lnTo>
                  <a:pt x="8826" y="11620"/>
                </a:lnTo>
                <a:lnTo>
                  <a:pt x="9486" y="11087"/>
                </a:lnTo>
                <a:lnTo>
                  <a:pt x="9829" y="10820"/>
                </a:lnTo>
                <a:lnTo>
                  <a:pt x="10083" y="10566"/>
                </a:lnTo>
                <a:lnTo>
                  <a:pt x="10172" y="10236"/>
                </a:lnTo>
                <a:lnTo>
                  <a:pt x="10248" y="10083"/>
                </a:lnTo>
                <a:lnTo>
                  <a:pt x="10287" y="9867"/>
                </a:lnTo>
                <a:lnTo>
                  <a:pt x="11061" y="9550"/>
                </a:lnTo>
                <a:lnTo>
                  <a:pt x="10299" y="9169"/>
                </a:lnTo>
                <a:lnTo>
                  <a:pt x="10464" y="8953"/>
                </a:lnTo>
                <a:lnTo>
                  <a:pt x="10782" y="8851"/>
                </a:lnTo>
                <a:lnTo>
                  <a:pt x="10934" y="8902"/>
                </a:lnTo>
                <a:lnTo>
                  <a:pt x="11303" y="9347"/>
                </a:lnTo>
                <a:lnTo>
                  <a:pt x="10337" y="9194"/>
                </a:lnTo>
                <a:lnTo>
                  <a:pt x="9334" y="8229"/>
                </a:lnTo>
                <a:lnTo>
                  <a:pt x="8242" y="7365"/>
                </a:lnTo>
                <a:lnTo>
                  <a:pt x="6934" y="6261"/>
                </a:lnTo>
                <a:lnTo>
                  <a:pt x="5334" y="549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6908109" y="4333966"/>
            <a:ext cx="10058" cy="13144"/>
          </a:xfrm>
          <a:custGeom>
            <a:avLst/>
            <a:gdLst/>
            <a:ahLst/>
            <a:cxnLst/>
            <a:rect l="l" t="t" r="r" b="b"/>
            <a:pathLst>
              <a:path w="10058" h="13144">
                <a:moveTo>
                  <a:pt x="5956" y="3568"/>
                </a:moveTo>
                <a:lnTo>
                  <a:pt x="3378" y="0"/>
                </a:lnTo>
                <a:lnTo>
                  <a:pt x="1333" y="965"/>
                </a:lnTo>
                <a:lnTo>
                  <a:pt x="0" y="4699"/>
                </a:lnTo>
                <a:lnTo>
                  <a:pt x="1485" y="8851"/>
                </a:lnTo>
                <a:lnTo>
                  <a:pt x="4457" y="10414"/>
                </a:lnTo>
                <a:lnTo>
                  <a:pt x="8216" y="13144"/>
                </a:lnTo>
                <a:lnTo>
                  <a:pt x="9918" y="11747"/>
                </a:lnTo>
                <a:lnTo>
                  <a:pt x="10058" y="9144"/>
                </a:lnTo>
                <a:lnTo>
                  <a:pt x="8750" y="5740"/>
                </a:lnTo>
                <a:lnTo>
                  <a:pt x="5956" y="356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6908109" y="4331643"/>
            <a:ext cx="10058" cy="16141"/>
          </a:xfrm>
          <a:custGeom>
            <a:avLst/>
            <a:gdLst/>
            <a:ahLst/>
            <a:cxnLst/>
            <a:rect l="l" t="t" r="r" b="b"/>
            <a:pathLst>
              <a:path w="10058" h="16141">
                <a:moveTo>
                  <a:pt x="5956" y="5892"/>
                </a:moveTo>
                <a:lnTo>
                  <a:pt x="4317" y="4470"/>
                </a:lnTo>
                <a:lnTo>
                  <a:pt x="3378" y="2324"/>
                </a:lnTo>
                <a:lnTo>
                  <a:pt x="3365" y="0"/>
                </a:lnTo>
                <a:lnTo>
                  <a:pt x="2489" y="888"/>
                </a:lnTo>
                <a:lnTo>
                  <a:pt x="1777" y="1993"/>
                </a:lnTo>
                <a:lnTo>
                  <a:pt x="1333" y="3289"/>
                </a:lnTo>
                <a:lnTo>
                  <a:pt x="0" y="7023"/>
                </a:lnTo>
                <a:lnTo>
                  <a:pt x="1485" y="11175"/>
                </a:lnTo>
                <a:lnTo>
                  <a:pt x="4457" y="12738"/>
                </a:lnTo>
                <a:lnTo>
                  <a:pt x="4610" y="12814"/>
                </a:lnTo>
                <a:lnTo>
                  <a:pt x="6591" y="13817"/>
                </a:lnTo>
                <a:lnTo>
                  <a:pt x="8216" y="15468"/>
                </a:lnTo>
                <a:lnTo>
                  <a:pt x="9347" y="16141"/>
                </a:lnTo>
                <a:lnTo>
                  <a:pt x="9664" y="15620"/>
                </a:lnTo>
                <a:lnTo>
                  <a:pt x="9905" y="14909"/>
                </a:lnTo>
                <a:lnTo>
                  <a:pt x="9918" y="14071"/>
                </a:lnTo>
                <a:lnTo>
                  <a:pt x="10058" y="11468"/>
                </a:lnTo>
                <a:lnTo>
                  <a:pt x="8750" y="8064"/>
                </a:lnTo>
                <a:lnTo>
                  <a:pt x="5956" y="589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6910652" y="4327221"/>
            <a:ext cx="9385" cy="13830"/>
          </a:xfrm>
          <a:custGeom>
            <a:avLst/>
            <a:gdLst/>
            <a:ahLst/>
            <a:cxnLst/>
            <a:rect l="l" t="t" r="r" b="b"/>
            <a:pathLst>
              <a:path w="9385" h="13830">
                <a:moveTo>
                  <a:pt x="5969" y="3809"/>
                </a:moveTo>
                <a:lnTo>
                  <a:pt x="3784" y="0"/>
                </a:lnTo>
                <a:lnTo>
                  <a:pt x="1663" y="723"/>
                </a:lnTo>
                <a:lnTo>
                  <a:pt x="0" y="4190"/>
                </a:lnTo>
                <a:lnTo>
                  <a:pt x="889" y="8178"/>
                </a:lnTo>
                <a:lnTo>
                  <a:pt x="3441" y="10350"/>
                </a:lnTo>
                <a:lnTo>
                  <a:pt x="6426" y="13830"/>
                </a:lnTo>
                <a:lnTo>
                  <a:pt x="8445" y="12953"/>
                </a:lnTo>
                <a:lnTo>
                  <a:pt x="9385" y="9842"/>
                </a:lnTo>
                <a:lnTo>
                  <a:pt x="8509" y="6324"/>
                </a:lnTo>
                <a:lnTo>
                  <a:pt x="5969" y="380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6910652" y="4324948"/>
            <a:ext cx="9385" cy="17970"/>
          </a:xfrm>
          <a:custGeom>
            <a:avLst/>
            <a:gdLst/>
            <a:ahLst/>
            <a:cxnLst/>
            <a:rect l="l" t="t" r="r" b="b"/>
            <a:pathLst>
              <a:path w="9385" h="17970">
                <a:moveTo>
                  <a:pt x="5969" y="6083"/>
                </a:moveTo>
                <a:lnTo>
                  <a:pt x="4521" y="4470"/>
                </a:lnTo>
                <a:lnTo>
                  <a:pt x="3784" y="2273"/>
                </a:lnTo>
                <a:lnTo>
                  <a:pt x="3987" y="0"/>
                </a:lnTo>
                <a:lnTo>
                  <a:pt x="3060" y="787"/>
                </a:lnTo>
                <a:lnTo>
                  <a:pt x="2222" y="1778"/>
                </a:lnTo>
                <a:lnTo>
                  <a:pt x="1663" y="2997"/>
                </a:lnTo>
                <a:lnTo>
                  <a:pt x="0" y="6464"/>
                </a:lnTo>
                <a:lnTo>
                  <a:pt x="889" y="10452"/>
                </a:lnTo>
                <a:lnTo>
                  <a:pt x="3441" y="12623"/>
                </a:lnTo>
                <a:lnTo>
                  <a:pt x="3581" y="12712"/>
                </a:lnTo>
                <a:lnTo>
                  <a:pt x="5295" y="14147"/>
                </a:lnTo>
                <a:lnTo>
                  <a:pt x="6426" y="16103"/>
                </a:lnTo>
                <a:lnTo>
                  <a:pt x="6997" y="17970"/>
                </a:lnTo>
                <a:lnTo>
                  <a:pt x="7632" y="17170"/>
                </a:lnTo>
                <a:lnTo>
                  <a:pt x="8140" y="16281"/>
                </a:lnTo>
                <a:lnTo>
                  <a:pt x="8445" y="15227"/>
                </a:lnTo>
                <a:lnTo>
                  <a:pt x="9385" y="12115"/>
                </a:lnTo>
                <a:lnTo>
                  <a:pt x="8509" y="8597"/>
                </a:lnTo>
                <a:lnTo>
                  <a:pt x="5969" y="608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6913859" y="4320843"/>
            <a:ext cx="8801" cy="14058"/>
          </a:xfrm>
          <a:custGeom>
            <a:avLst/>
            <a:gdLst/>
            <a:ahLst/>
            <a:cxnLst/>
            <a:rect l="l" t="t" r="r" b="b"/>
            <a:pathLst>
              <a:path w="8801" h="14058">
                <a:moveTo>
                  <a:pt x="5956" y="3975"/>
                </a:moveTo>
                <a:lnTo>
                  <a:pt x="4102" y="0"/>
                </a:lnTo>
                <a:lnTo>
                  <a:pt x="1943" y="520"/>
                </a:lnTo>
                <a:lnTo>
                  <a:pt x="0" y="3809"/>
                </a:lnTo>
                <a:lnTo>
                  <a:pt x="520" y="7772"/>
                </a:lnTo>
                <a:lnTo>
                  <a:pt x="2908" y="10325"/>
                </a:lnTo>
                <a:lnTo>
                  <a:pt x="5359" y="14058"/>
                </a:lnTo>
                <a:lnTo>
                  <a:pt x="7429" y="13449"/>
                </a:lnTo>
                <a:lnTo>
                  <a:pt x="8801" y="10299"/>
                </a:lnTo>
                <a:lnTo>
                  <a:pt x="8242" y="6692"/>
                </a:lnTo>
                <a:lnTo>
                  <a:pt x="5956" y="397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913859" y="4318595"/>
            <a:ext cx="8801" cy="18376"/>
          </a:xfrm>
          <a:custGeom>
            <a:avLst/>
            <a:gdLst/>
            <a:ahLst/>
            <a:cxnLst/>
            <a:rect l="l" t="t" r="r" b="b"/>
            <a:pathLst>
              <a:path w="8801" h="18376">
                <a:moveTo>
                  <a:pt x="5956" y="6223"/>
                </a:moveTo>
                <a:lnTo>
                  <a:pt x="4648" y="4495"/>
                </a:lnTo>
                <a:lnTo>
                  <a:pt x="4102" y="2247"/>
                </a:lnTo>
                <a:lnTo>
                  <a:pt x="4508" y="0"/>
                </a:lnTo>
                <a:lnTo>
                  <a:pt x="3517" y="685"/>
                </a:lnTo>
                <a:lnTo>
                  <a:pt x="2603" y="1612"/>
                </a:lnTo>
                <a:lnTo>
                  <a:pt x="1943" y="2768"/>
                </a:lnTo>
                <a:lnTo>
                  <a:pt x="0" y="6057"/>
                </a:lnTo>
                <a:lnTo>
                  <a:pt x="520" y="10020"/>
                </a:lnTo>
                <a:lnTo>
                  <a:pt x="2793" y="12471"/>
                </a:lnTo>
                <a:lnTo>
                  <a:pt x="4444" y="14211"/>
                </a:lnTo>
                <a:lnTo>
                  <a:pt x="5359" y="16306"/>
                </a:lnTo>
                <a:lnTo>
                  <a:pt x="5537" y="18376"/>
                </a:lnTo>
                <a:lnTo>
                  <a:pt x="6337" y="17627"/>
                </a:lnTo>
                <a:lnTo>
                  <a:pt x="6959" y="16738"/>
                </a:lnTo>
                <a:lnTo>
                  <a:pt x="7429" y="15697"/>
                </a:lnTo>
                <a:lnTo>
                  <a:pt x="8801" y="12547"/>
                </a:lnTo>
                <a:lnTo>
                  <a:pt x="8242" y="8940"/>
                </a:lnTo>
                <a:lnTo>
                  <a:pt x="5956" y="62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917607" y="4314773"/>
            <a:ext cx="8216" cy="14135"/>
          </a:xfrm>
          <a:custGeom>
            <a:avLst/>
            <a:gdLst/>
            <a:ahLst/>
            <a:cxnLst/>
            <a:rect l="l" t="t" r="r" b="b"/>
            <a:pathLst>
              <a:path w="8216" h="14135">
                <a:moveTo>
                  <a:pt x="5930" y="4140"/>
                </a:moveTo>
                <a:lnTo>
                  <a:pt x="4444" y="0"/>
                </a:lnTo>
                <a:lnTo>
                  <a:pt x="2235" y="330"/>
                </a:lnTo>
                <a:lnTo>
                  <a:pt x="0" y="3479"/>
                </a:lnTo>
                <a:lnTo>
                  <a:pt x="190" y="7442"/>
                </a:lnTo>
                <a:lnTo>
                  <a:pt x="2222" y="10083"/>
                </a:lnTo>
                <a:lnTo>
                  <a:pt x="4432" y="14135"/>
                </a:lnTo>
                <a:lnTo>
                  <a:pt x="6565" y="13715"/>
                </a:lnTo>
                <a:lnTo>
                  <a:pt x="8216" y="10667"/>
                </a:lnTo>
                <a:lnTo>
                  <a:pt x="7962" y="7061"/>
                </a:lnTo>
                <a:lnTo>
                  <a:pt x="5930" y="414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917607" y="4312551"/>
            <a:ext cx="8216" cy="18491"/>
          </a:xfrm>
          <a:custGeom>
            <a:avLst/>
            <a:gdLst/>
            <a:ahLst/>
            <a:cxnLst/>
            <a:rect l="l" t="t" r="r" b="b"/>
            <a:pathLst>
              <a:path w="8216" h="18491">
                <a:moveTo>
                  <a:pt x="5930" y="6362"/>
                </a:moveTo>
                <a:lnTo>
                  <a:pt x="4787" y="4521"/>
                </a:lnTo>
                <a:lnTo>
                  <a:pt x="4444" y="2222"/>
                </a:lnTo>
                <a:lnTo>
                  <a:pt x="5092" y="0"/>
                </a:lnTo>
                <a:lnTo>
                  <a:pt x="4000" y="609"/>
                </a:lnTo>
                <a:lnTo>
                  <a:pt x="3022" y="1473"/>
                </a:lnTo>
                <a:lnTo>
                  <a:pt x="2235" y="2552"/>
                </a:lnTo>
                <a:lnTo>
                  <a:pt x="0" y="5702"/>
                </a:lnTo>
                <a:lnTo>
                  <a:pt x="190" y="9664"/>
                </a:lnTo>
                <a:lnTo>
                  <a:pt x="2222" y="12306"/>
                </a:lnTo>
                <a:lnTo>
                  <a:pt x="3721" y="14198"/>
                </a:lnTo>
                <a:lnTo>
                  <a:pt x="4432" y="16357"/>
                </a:lnTo>
                <a:lnTo>
                  <a:pt x="4381" y="18491"/>
                </a:lnTo>
                <a:lnTo>
                  <a:pt x="5257" y="17792"/>
                </a:lnTo>
                <a:lnTo>
                  <a:pt x="5994" y="16954"/>
                </a:lnTo>
                <a:lnTo>
                  <a:pt x="6565" y="15938"/>
                </a:lnTo>
                <a:lnTo>
                  <a:pt x="8216" y="12890"/>
                </a:lnTo>
                <a:lnTo>
                  <a:pt x="7962" y="9283"/>
                </a:lnTo>
                <a:lnTo>
                  <a:pt x="5930" y="636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921759" y="4309082"/>
            <a:ext cx="7747" cy="14096"/>
          </a:xfrm>
          <a:custGeom>
            <a:avLst/>
            <a:gdLst/>
            <a:ahLst/>
            <a:cxnLst/>
            <a:rect l="l" t="t" r="r" b="b"/>
            <a:pathLst>
              <a:path w="7747" h="14097">
                <a:moveTo>
                  <a:pt x="6057" y="4305"/>
                </a:moveTo>
                <a:lnTo>
                  <a:pt x="5029" y="0"/>
                </a:lnTo>
                <a:lnTo>
                  <a:pt x="2819" y="101"/>
                </a:lnTo>
                <a:lnTo>
                  <a:pt x="165" y="3060"/>
                </a:lnTo>
                <a:lnTo>
                  <a:pt x="0" y="7048"/>
                </a:lnTo>
                <a:lnTo>
                  <a:pt x="1790" y="9867"/>
                </a:lnTo>
                <a:lnTo>
                  <a:pt x="3632" y="14097"/>
                </a:lnTo>
                <a:lnTo>
                  <a:pt x="5791" y="13855"/>
                </a:lnTo>
                <a:lnTo>
                  <a:pt x="7708" y="10985"/>
                </a:lnTo>
                <a:lnTo>
                  <a:pt x="7746" y="7429"/>
                </a:lnTo>
                <a:lnTo>
                  <a:pt x="6057" y="430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921759" y="4306910"/>
            <a:ext cx="7747" cy="18376"/>
          </a:xfrm>
          <a:custGeom>
            <a:avLst/>
            <a:gdLst/>
            <a:ahLst/>
            <a:cxnLst/>
            <a:rect l="l" t="t" r="r" b="b"/>
            <a:pathLst>
              <a:path w="7747" h="18376">
                <a:moveTo>
                  <a:pt x="6057" y="6477"/>
                </a:moveTo>
                <a:lnTo>
                  <a:pt x="5118" y="4521"/>
                </a:lnTo>
                <a:lnTo>
                  <a:pt x="5029" y="2171"/>
                </a:lnTo>
                <a:lnTo>
                  <a:pt x="6070" y="0"/>
                </a:lnTo>
                <a:lnTo>
                  <a:pt x="4864" y="469"/>
                </a:lnTo>
                <a:lnTo>
                  <a:pt x="3746" y="1244"/>
                </a:lnTo>
                <a:lnTo>
                  <a:pt x="2819" y="2273"/>
                </a:lnTo>
                <a:lnTo>
                  <a:pt x="165" y="5232"/>
                </a:lnTo>
                <a:lnTo>
                  <a:pt x="0" y="9220"/>
                </a:lnTo>
                <a:lnTo>
                  <a:pt x="1790" y="12039"/>
                </a:lnTo>
                <a:lnTo>
                  <a:pt x="1892" y="12166"/>
                </a:lnTo>
                <a:lnTo>
                  <a:pt x="3124" y="14058"/>
                </a:lnTo>
                <a:lnTo>
                  <a:pt x="3632" y="16268"/>
                </a:lnTo>
                <a:lnTo>
                  <a:pt x="3416" y="18376"/>
                </a:lnTo>
                <a:lnTo>
                  <a:pt x="4343" y="17767"/>
                </a:lnTo>
                <a:lnTo>
                  <a:pt x="5156" y="16992"/>
                </a:lnTo>
                <a:lnTo>
                  <a:pt x="5791" y="16027"/>
                </a:lnTo>
                <a:lnTo>
                  <a:pt x="7708" y="13157"/>
                </a:lnTo>
                <a:lnTo>
                  <a:pt x="7746" y="9601"/>
                </a:lnTo>
                <a:lnTo>
                  <a:pt x="6057" y="647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6926343" y="4303725"/>
            <a:ext cx="7569" cy="14084"/>
          </a:xfrm>
          <a:custGeom>
            <a:avLst/>
            <a:gdLst/>
            <a:ahLst/>
            <a:cxnLst/>
            <a:rect l="l" t="t" r="r" b="b"/>
            <a:pathLst>
              <a:path w="7569" h="14084">
                <a:moveTo>
                  <a:pt x="4114" y="0"/>
                </a:moveTo>
                <a:lnTo>
                  <a:pt x="609" y="2667"/>
                </a:lnTo>
                <a:lnTo>
                  <a:pt x="0" y="6718"/>
                </a:lnTo>
                <a:lnTo>
                  <a:pt x="1485" y="9702"/>
                </a:lnTo>
                <a:lnTo>
                  <a:pt x="2882" y="14084"/>
                </a:lnTo>
                <a:lnTo>
                  <a:pt x="5041" y="14084"/>
                </a:lnTo>
                <a:lnTo>
                  <a:pt x="7200" y="11506"/>
                </a:lnTo>
                <a:lnTo>
                  <a:pt x="7569" y="8153"/>
                </a:lnTo>
                <a:lnTo>
                  <a:pt x="6464" y="4762"/>
                </a:lnTo>
                <a:lnTo>
                  <a:pt x="5765" y="2755"/>
                </a:lnTo>
                <a:lnTo>
                  <a:pt x="6591" y="127"/>
                </a:lnTo>
                <a:lnTo>
                  <a:pt x="4114" y="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926342" y="4302151"/>
            <a:ext cx="7912" cy="17729"/>
          </a:xfrm>
          <a:custGeom>
            <a:avLst/>
            <a:gdLst/>
            <a:ahLst/>
            <a:cxnLst/>
            <a:rect l="l" t="t" r="r" b="b"/>
            <a:pathLst>
              <a:path w="7912" h="17729">
                <a:moveTo>
                  <a:pt x="6464" y="6337"/>
                </a:moveTo>
                <a:lnTo>
                  <a:pt x="5765" y="4330"/>
                </a:lnTo>
                <a:lnTo>
                  <a:pt x="6591" y="1701"/>
                </a:lnTo>
                <a:lnTo>
                  <a:pt x="7912" y="0"/>
                </a:lnTo>
                <a:lnTo>
                  <a:pt x="6870" y="50"/>
                </a:lnTo>
                <a:lnTo>
                  <a:pt x="5321" y="660"/>
                </a:lnTo>
                <a:lnTo>
                  <a:pt x="4114" y="1574"/>
                </a:lnTo>
                <a:lnTo>
                  <a:pt x="609" y="4241"/>
                </a:lnTo>
                <a:lnTo>
                  <a:pt x="0" y="8293"/>
                </a:lnTo>
                <a:lnTo>
                  <a:pt x="1485" y="11277"/>
                </a:lnTo>
                <a:lnTo>
                  <a:pt x="1574" y="11417"/>
                </a:lnTo>
                <a:lnTo>
                  <a:pt x="2578" y="13423"/>
                </a:lnTo>
                <a:lnTo>
                  <a:pt x="2882" y="15659"/>
                </a:lnTo>
                <a:lnTo>
                  <a:pt x="2476" y="17729"/>
                </a:lnTo>
                <a:lnTo>
                  <a:pt x="3454" y="17208"/>
                </a:lnTo>
                <a:lnTo>
                  <a:pt x="4330" y="16535"/>
                </a:lnTo>
                <a:lnTo>
                  <a:pt x="5041" y="15659"/>
                </a:lnTo>
                <a:lnTo>
                  <a:pt x="7200" y="13081"/>
                </a:lnTo>
                <a:lnTo>
                  <a:pt x="7569" y="9728"/>
                </a:lnTo>
                <a:lnTo>
                  <a:pt x="6464" y="633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932368" y="4300386"/>
            <a:ext cx="6781" cy="14592"/>
          </a:xfrm>
          <a:custGeom>
            <a:avLst/>
            <a:gdLst/>
            <a:ahLst/>
            <a:cxnLst/>
            <a:rect l="l" t="t" r="r" b="b"/>
            <a:pathLst>
              <a:path w="6781" h="14592">
                <a:moveTo>
                  <a:pt x="6337" y="4356"/>
                </a:moveTo>
                <a:lnTo>
                  <a:pt x="6781" y="0"/>
                </a:lnTo>
                <a:lnTo>
                  <a:pt x="2921" y="279"/>
                </a:lnTo>
                <a:lnTo>
                  <a:pt x="1092" y="3060"/>
                </a:lnTo>
                <a:lnTo>
                  <a:pt x="0" y="6527"/>
                </a:lnTo>
                <a:lnTo>
                  <a:pt x="1143" y="10452"/>
                </a:lnTo>
                <a:lnTo>
                  <a:pt x="558" y="14592"/>
                </a:lnTo>
                <a:lnTo>
                  <a:pt x="3251" y="13042"/>
                </a:lnTo>
                <a:lnTo>
                  <a:pt x="5715" y="9385"/>
                </a:lnTo>
                <a:lnTo>
                  <a:pt x="6642" y="6083"/>
                </a:lnTo>
                <a:lnTo>
                  <a:pt x="6337" y="435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6932367" y="4298660"/>
            <a:ext cx="8216" cy="16319"/>
          </a:xfrm>
          <a:custGeom>
            <a:avLst/>
            <a:gdLst/>
            <a:ahLst/>
            <a:cxnLst/>
            <a:rect l="l" t="t" r="r" b="b"/>
            <a:pathLst>
              <a:path w="8216" h="16319">
                <a:moveTo>
                  <a:pt x="6337" y="6083"/>
                </a:moveTo>
                <a:lnTo>
                  <a:pt x="6108" y="3924"/>
                </a:lnTo>
                <a:lnTo>
                  <a:pt x="6781" y="1727"/>
                </a:lnTo>
                <a:lnTo>
                  <a:pt x="8216" y="0"/>
                </a:lnTo>
                <a:lnTo>
                  <a:pt x="7023" y="101"/>
                </a:lnTo>
                <a:lnTo>
                  <a:pt x="5803" y="406"/>
                </a:lnTo>
                <a:lnTo>
                  <a:pt x="4635" y="1066"/>
                </a:lnTo>
                <a:lnTo>
                  <a:pt x="2921" y="2006"/>
                </a:lnTo>
                <a:lnTo>
                  <a:pt x="1828" y="3301"/>
                </a:lnTo>
                <a:lnTo>
                  <a:pt x="1092" y="4787"/>
                </a:lnTo>
                <a:lnTo>
                  <a:pt x="114" y="6502"/>
                </a:lnTo>
                <a:lnTo>
                  <a:pt x="0" y="8254"/>
                </a:lnTo>
                <a:lnTo>
                  <a:pt x="444" y="9880"/>
                </a:lnTo>
                <a:lnTo>
                  <a:pt x="495" y="10020"/>
                </a:lnTo>
                <a:lnTo>
                  <a:pt x="1143" y="12179"/>
                </a:lnTo>
                <a:lnTo>
                  <a:pt x="1155" y="14376"/>
                </a:lnTo>
                <a:lnTo>
                  <a:pt x="558" y="16319"/>
                </a:lnTo>
                <a:lnTo>
                  <a:pt x="1562" y="15963"/>
                </a:lnTo>
                <a:lnTo>
                  <a:pt x="2476" y="15430"/>
                </a:lnTo>
                <a:lnTo>
                  <a:pt x="3251" y="14770"/>
                </a:lnTo>
                <a:lnTo>
                  <a:pt x="4483" y="13703"/>
                </a:lnTo>
                <a:lnTo>
                  <a:pt x="4991" y="12661"/>
                </a:lnTo>
                <a:lnTo>
                  <a:pt x="5715" y="11112"/>
                </a:lnTo>
                <a:lnTo>
                  <a:pt x="6438" y="9550"/>
                </a:lnTo>
                <a:lnTo>
                  <a:pt x="6642" y="7810"/>
                </a:lnTo>
                <a:lnTo>
                  <a:pt x="6337" y="608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938315" y="4296379"/>
            <a:ext cx="7302" cy="13728"/>
          </a:xfrm>
          <a:custGeom>
            <a:avLst/>
            <a:gdLst/>
            <a:ahLst/>
            <a:cxnLst/>
            <a:rect l="l" t="t" r="r" b="b"/>
            <a:pathLst>
              <a:path w="7302" h="13728">
                <a:moveTo>
                  <a:pt x="6578" y="5130"/>
                </a:moveTo>
                <a:lnTo>
                  <a:pt x="7302" y="812"/>
                </a:lnTo>
                <a:lnTo>
                  <a:pt x="5219" y="0"/>
                </a:lnTo>
                <a:lnTo>
                  <a:pt x="1803" y="1612"/>
                </a:lnTo>
                <a:lnTo>
                  <a:pt x="0" y="5092"/>
                </a:lnTo>
                <a:lnTo>
                  <a:pt x="380" y="8407"/>
                </a:lnTo>
                <a:lnTo>
                  <a:pt x="0" y="13119"/>
                </a:lnTo>
                <a:lnTo>
                  <a:pt x="2260" y="13728"/>
                </a:lnTo>
                <a:lnTo>
                  <a:pt x="5270" y="12001"/>
                </a:lnTo>
                <a:lnTo>
                  <a:pt x="6946" y="8661"/>
                </a:lnTo>
                <a:lnTo>
                  <a:pt x="6578" y="513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937388" y="4295542"/>
            <a:ext cx="9817" cy="15633"/>
          </a:xfrm>
          <a:custGeom>
            <a:avLst/>
            <a:gdLst/>
            <a:ahLst/>
            <a:cxnLst/>
            <a:rect l="l" t="t" r="r" b="b"/>
            <a:pathLst>
              <a:path w="9817" h="15633">
                <a:moveTo>
                  <a:pt x="7505" y="5969"/>
                </a:moveTo>
                <a:lnTo>
                  <a:pt x="7416" y="3797"/>
                </a:lnTo>
                <a:lnTo>
                  <a:pt x="8229" y="1651"/>
                </a:lnTo>
                <a:lnTo>
                  <a:pt x="9817" y="12"/>
                </a:lnTo>
                <a:lnTo>
                  <a:pt x="8572" y="0"/>
                </a:lnTo>
                <a:lnTo>
                  <a:pt x="7340" y="304"/>
                </a:lnTo>
                <a:lnTo>
                  <a:pt x="6146" y="838"/>
                </a:lnTo>
                <a:lnTo>
                  <a:pt x="2730" y="2451"/>
                </a:lnTo>
                <a:lnTo>
                  <a:pt x="927" y="5930"/>
                </a:lnTo>
                <a:lnTo>
                  <a:pt x="1308" y="9245"/>
                </a:lnTo>
                <a:lnTo>
                  <a:pt x="1346" y="9410"/>
                </a:lnTo>
                <a:lnTo>
                  <a:pt x="1739" y="11557"/>
                </a:lnTo>
                <a:lnTo>
                  <a:pt x="927" y="13957"/>
                </a:lnTo>
                <a:lnTo>
                  <a:pt x="0" y="15608"/>
                </a:lnTo>
                <a:lnTo>
                  <a:pt x="774" y="15633"/>
                </a:lnTo>
                <a:lnTo>
                  <a:pt x="2197" y="15163"/>
                </a:lnTo>
                <a:lnTo>
                  <a:pt x="3187" y="14566"/>
                </a:lnTo>
                <a:lnTo>
                  <a:pt x="6197" y="12839"/>
                </a:lnTo>
                <a:lnTo>
                  <a:pt x="7874" y="9499"/>
                </a:lnTo>
                <a:lnTo>
                  <a:pt x="7505" y="596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6944385" y="4293497"/>
            <a:ext cx="7975" cy="13512"/>
          </a:xfrm>
          <a:custGeom>
            <a:avLst/>
            <a:gdLst/>
            <a:ahLst/>
            <a:cxnLst/>
            <a:rect l="l" t="t" r="r" b="b"/>
            <a:pathLst>
              <a:path w="7975" h="13512">
                <a:moveTo>
                  <a:pt x="6908" y="5219"/>
                </a:moveTo>
                <a:lnTo>
                  <a:pt x="7975" y="965"/>
                </a:lnTo>
                <a:lnTo>
                  <a:pt x="5956" y="0"/>
                </a:lnTo>
                <a:lnTo>
                  <a:pt x="2374" y="1346"/>
                </a:lnTo>
                <a:lnTo>
                  <a:pt x="330" y="4711"/>
                </a:lnTo>
                <a:lnTo>
                  <a:pt x="495" y="8064"/>
                </a:lnTo>
                <a:lnTo>
                  <a:pt x="0" y="12649"/>
                </a:lnTo>
                <a:lnTo>
                  <a:pt x="2006" y="13512"/>
                </a:lnTo>
                <a:lnTo>
                  <a:pt x="5156" y="11938"/>
                </a:lnTo>
                <a:lnTo>
                  <a:pt x="6972" y="8763"/>
                </a:lnTo>
                <a:lnTo>
                  <a:pt x="6908" y="521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6943088" y="4292875"/>
            <a:ext cx="11010" cy="14986"/>
          </a:xfrm>
          <a:custGeom>
            <a:avLst/>
            <a:gdLst/>
            <a:ahLst/>
            <a:cxnLst/>
            <a:rect l="l" t="t" r="r" b="b"/>
            <a:pathLst>
              <a:path w="11010" h="14986">
                <a:moveTo>
                  <a:pt x="8204" y="5841"/>
                </a:moveTo>
                <a:lnTo>
                  <a:pt x="8280" y="3670"/>
                </a:lnTo>
                <a:lnTo>
                  <a:pt x="9271" y="1587"/>
                </a:lnTo>
                <a:lnTo>
                  <a:pt x="11010" y="88"/>
                </a:lnTo>
                <a:lnTo>
                  <a:pt x="9791" y="0"/>
                </a:lnTo>
                <a:lnTo>
                  <a:pt x="8483" y="139"/>
                </a:lnTo>
                <a:lnTo>
                  <a:pt x="7251" y="622"/>
                </a:lnTo>
                <a:lnTo>
                  <a:pt x="3670" y="1968"/>
                </a:lnTo>
                <a:lnTo>
                  <a:pt x="1625" y="5333"/>
                </a:lnTo>
                <a:lnTo>
                  <a:pt x="1790" y="8686"/>
                </a:lnTo>
                <a:lnTo>
                  <a:pt x="1828" y="8839"/>
                </a:lnTo>
                <a:lnTo>
                  <a:pt x="1968" y="11074"/>
                </a:lnTo>
                <a:lnTo>
                  <a:pt x="1295" y="13271"/>
                </a:lnTo>
                <a:lnTo>
                  <a:pt x="0" y="14985"/>
                </a:lnTo>
                <a:lnTo>
                  <a:pt x="1130" y="14935"/>
                </a:lnTo>
                <a:lnTo>
                  <a:pt x="2235" y="14643"/>
                </a:lnTo>
                <a:lnTo>
                  <a:pt x="3302" y="14135"/>
                </a:lnTo>
                <a:lnTo>
                  <a:pt x="6451" y="12560"/>
                </a:lnTo>
                <a:lnTo>
                  <a:pt x="8267" y="9385"/>
                </a:lnTo>
                <a:lnTo>
                  <a:pt x="8204" y="584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6950451" y="4291195"/>
            <a:ext cx="8928" cy="13106"/>
          </a:xfrm>
          <a:custGeom>
            <a:avLst/>
            <a:gdLst/>
            <a:ahLst/>
            <a:cxnLst/>
            <a:rect l="l" t="t" r="r" b="b"/>
            <a:pathLst>
              <a:path w="8928" h="13106">
                <a:moveTo>
                  <a:pt x="7454" y="5270"/>
                </a:moveTo>
                <a:lnTo>
                  <a:pt x="8928" y="1130"/>
                </a:lnTo>
                <a:lnTo>
                  <a:pt x="7010" y="0"/>
                </a:lnTo>
                <a:lnTo>
                  <a:pt x="3251" y="1016"/>
                </a:lnTo>
                <a:lnTo>
                  <a:pt x="901" y="4216"/>
                </a:lnTo>
                <a:lnTo>
                  <a:pt x="838" y="7556"/>
                </a:lnTo>
                <a:lnTo>
                  <a:pt x="0" y="12103"/>
                </a:lnTo>
                <a:lnTo>
                  <a:pt x="1917" y="13106"/>
                </a:lnTo>
                <a:lnTo>
                  <a:pt x="5130" y="11785"/>
                </a:lnTo>
                <a:lnTo>
                  <a:pt x="7188" y="8839"/>
                </a:lnTo>
                <a:lnTo>
                  <a:pt x="7454" y="527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6949054" y="4290815"/>
            <a:ext cx="12230" cy="14109"/>
          </a:xfrm>
          <a:custGeom>
            <a:avLst/>
            <a:gdLst/>
            <a:ahLst/>
            <a:cxnLst/>
            <a:rect l="l" t="t" r="r" b="b"/>
            <a:pathLst>
              <a:path w="12230" h="14109">
                <a:moveTo>
                  <a:pt x="8851" y="5651"/>
                </a:moveTo>
                <a:lnTo>
                  <a:pt x="9131" y="3517"/>
                </a:lnTo>
                <a:lnTo>
                  <a:pt x="10325" y="1511"/>
                </a:lnTo>
                <a:lnTo>
                  <a:pt x="12230" y="203"/>
                </a:lnTo>
                <a:lnTo>
                  <a:pt x="11023" y="0"/>
                </a:lnTo>
                <a:lnTo>
                  <a:pt x="9690" y="0"/>
                </a:lnTo>
                <a:lnTo>
                  <a:pt x="8407" y="380"/>
                </a:lnTo>
                <a:lnTo>
                  <a:pt x="4648" y="1396"/>
                </a:lnTo>
                <a:lnTo>
                  <a:pt x="2298" y="4597"/>
                </a:lnTo>
                <a:lnTo>
                  <a:pt x="2235" y="7937"/>
                </a:lnTo>
                <a:lnTo>
                  <a:pt x="2235" y="8102"/>
                </a:lnTo>
                <a:lnTo>
                  <a:pt x="2209" y="10337"/>
                </a:lnTo>
                <a:lnTo>
                  <a:pt x="1397" y="12484"/>
                </a:lnTo>
                <a:lnTo>
                  <a:pt x="0" y="14109"/>
                </a:lnTo>
                <a:lnTo>
                  <a:pt x="1117" y="14109"/>
                </a:lnTo>
                <a:lnTo>
                  <a:pt x="2235" y="13944"/>
                </a:lnTo>
                <a:lnTo>
                  <a:pt x="3314" y="13487"/>
                </a:lnTo>
                <a:lnTo>
                  <a:pt x="6527" y="12166"/>
                </a:lnTo>
                <a:lnTo>
                  <a:pt x="8585" y="9220"/>
                </a:lnTo>
                <a:lnTo>
                  <a:pt x="8851" y="565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6956653" y="4289605"/>
            <a:ext cx="9994" cy="12534"/>
          </a:xfrm>
          <a:custGeom>
            <a:avLst/>
            <a:gdLst/>
            <a:ahLst/>
            <a:cxnLst/>
            <a:rect l="l" t="t" r="r" b="b"/>
            <a:pathLst>
              <a:path w="9994" h="12534">
                <a:moveTo>
                  <a:pt x="8064" y="5295"/>
                </a:moveTo>
                <a:lnTo>
                  <a:pt x="9994" y="1346"/>
                </a:lnTo>
                <a:lnTo>
                  <a:pt x="8204" y="0"/>
                </a:lnTo>
                <a:lnTo>
                  <a:pt x="4305" y="596"/>
                </a:lnTo>
                <a:lnTo>
                  <a:pt x="1612" y="3594"/>
                </a:lnTo>
                <a:lnTo>
                  <a:pt x="1244" y="6908"/>
                </a:lnTo>
                <a:lnTo>
                  <a:pt x="0" y="11341"/>
                </a:lnTo>
                <a:lnTo>
                  <a:pt x="1816" y="12534"/>
                </a:lnTo>
                <a:lnTo>
                  <a:pt x="5092" y="11518"/>
                </a:lnTo>
                <a:lnTo>
                  <a:pt x="7404" y="8813"/>
                </a:lnTo>
                <a:lnTo>
                  <a:pt x="8064" y="529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955167" y="4289390"/>
            <a:ext cx="13550" cy="13169"/>
          </a:xfrm>
          <a:custGeom>
            <a:avLst/>
            <a:gdLst/>
            <a:ahLst/>
            <a:cxnLst/>
            <a:rect l="l" t="t" r="r" b="b"/>
            <a:pathLst>
              <a:path w="13550" h="13169">
                <a:moveTo>
                  <a:pt x="9550" y="5511"/>
                </a:moveTo>
                <a:lnTo>
                  <a:pt x="10058" y="3416"/>
                </a:lnTo>
                <a:lnTo>
                  <a:pt x="11480" y="1562"/>
                </a:lnTo>
                <a:lnTo>
                  <a:pt x="13550" y="482"/>
                </a:lnTo>
                <a:lnTo>
                  <a:pt x="12357" y="127"/>
                </a:lnTo>
                <a:lnTo>
                  <a:pt x="11023" y="0"/>
                </a:lnTo>
                <a:lnTo>
                  <a:pt x="9690" y="215"/>
                </a:lnTo>
                <a:lnTo>
                  <a:pt x="5791" y="812"/>
                </a:lnTo>
                <a:lnTo>
                  <a:pt x="3098" y="3810"/>
                </a:lnTo>
                <a:lnTo>
                  <a:pt x="2730" y="7124"/>
                </a:lnTo>
                <a:lnTo>
                  <a:pt x="2730" y="7277"/>
                </a:lnTo>
                <a:lnTo>
                  <a:pt x="2476" y="9525"/>
                </a:lnTo>
                <a:lnTo>
                  <a:pt x="1485" y="11557"/>
                </a:lnTo>
                <a:lnTo>
                  <a:pt x="0" y="13055"/>
                </a:lnTo>
                <a:lnTo>
                  <a:pt x="1092" y="13169"/>
                </a:lnTo>
                <a:lnTo>
                  <a:pt x="2209" y="13068"/>
                </a:lnTo>
                <a:lnTo>
                  <a:pt x="3302" y="12750"/>
                </a:lnTo>
                <a:lnTo>
                  <a:pt x="6578" y="11734"/>
                </a:lnTo>
                <a:lnTo>
                  <a:pt x="8890" y="9029"/>
                </a:lnTo>
                <a:lnTo>
                  <a:pt x="9550" y="551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6963003" y="4288906"/>
            <a:ext cx="11087" cy="11696"/>
          </a:xfrm>
          <a:custGeom>
            <a:avLst/>
            <a:gdLst/>
            <a:ahLst/>
            <a:cxnLst/>
            <a:rect l="l" t="t" r="r" b="b"/>
            <a:pathLst>
              <a:path w="11087" h="11696">
                <a:moveTo>
                  <a:pt x="8661" y="5232"/>
                </a:moveTo>
                <a:lnTo>
                  <a:pt x="11087" y="1562"/>
                </a:lnTo>
                <a:lnTo>
                  <a:pt x="9461" y="0"/>
                </a:lnTo>
                <a:lnTo>
                  <a:pt x="5499" y="101"/>
                </a:lnTo>
                <a:lnTo>
                  <a:pt x="2438" y="2793"/>
                </a:lnTo>
                <a:lnTo>
                  <a:pt x="1689" y="6032"/>
                </a:lnTo>
                <a:lnTo>
                  <a:pt x="0" y="10325"/>
                </a:lnTo>
                <a:lnTo>
                  <a:pt x="1676" y="11696"/>
                </a:lnTo>
                <a:lnTo>
                  <a:pt x="4978" y="11036"/>
                </a:lnTo>
                <a:lnTo>
                  <a:pt x="7569" y="8635"/>
                </a:lnTo>
                <a:lnTo>
                  <a:pt x="8661" y="523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961377" y="4288844"/>
            <a:ext cx="14909" cy="11963"/>
          </a:xfrm>
          <a:custGeom>
            <a:avLst/>
            <a:gdLst/>
            <a:ahLst/>
            <a:cxnLst/>
            <a:rect l="l" t="t" r="r" b="b"/>
            <a:pathLst>
              <a:path w="14909" h="11963">
                <a:moveTo>
                  <a:pt x="10287" y="5295"/>
                </a:moveTo>
                <a:lnTo>
                  <a:pt x="11049" y="3276"/>
                </a:lnTo>
                <a:lnTo>
                  <a:pt x="12712" y="1625"/>
                </a:lnTo>
                <a:lnTo>
                  <a:pt x="14909" y="812"/>
                </a:lnTo>
                <a:lnTo>
                  <a:pt x="13754" y="317"/>
                </a:lnTo>
                <a:lnTo>
                  <a:pt x="12458" y="0"/>
                </a:lnTo>
                <a:lnTo>
                  <a:pt x="11087" y="63"/>
                </a:lnTo>
                <a:lnTo>
                  <a:pt x="7124" y="165"/>
                </a:lnTo>
                <a:lnTo>
                  <a:pt x="4064" y="2857"/>
                </a:lnTo>
                <a:lnTo>
                  <a:pt x="3314" y="6095"/>
                </a:lnTo>
                <a:lnTo>
                  <a:pt x="3302" y="6248"/>
                </a:lnTo>
                <a:lnTo>
                  <a:pt x="2819" y="8458"/>
                </a:lnTo>
                <a:lnTo>
                  <a:pt x="1625" y="10388"/>
                </a:lnTo>
                <a:lnTo>
                  <a:pt x="0" y="11709"/>
                </a:lnTo>
                <a:lnTo>
                  <a:pt x="1079" y="11963"/>
                </a:lnTo>
                <a:lnTo>
                  <a:pt x="2184" y="11950"/>
                </a:lnTo>
                <a:lnTo>
                  <a:pt x="3302" y="11760"/>
                </a:lnTo>
                <a:lnTo>
                  <a:pt x="6604" y="11099"/>
                </a:lnTo>
                <a:lnTo>
                  <a:pt x="9194" y="8699"/>
                </a:lnTo>
                <a:lnTo>
                  <a:pt x="10287" y="529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6969432" y="4288763"/>
            <a:ext cx="12103" cy="11023"/>
          </a:xfrm>
          <a:custGeom>
            <a:avLst/>
            <a:gdLst/>
            <a:ahLst/>
            <a:cxnLst/>
            <a:rect l="l" t="t" r="r" b="b"/>
            <a:pathLst>
              <a:path w="12103" h="11023">
                <a:moveTo>
                  <a:pt x="9220" y="5511"/>
                </a:moveTo>
                <a:lnTo>
                  <a:pt x="12103" y="2184"/>
                </a:lnTo>
                <a:lnTo>
                  <a:pt x="10693" y="419"/>
                </a:lnTo>
                <a:lnTo>
                  <a:pt x="6743" y="0"/>
                </a:lnTo>
                <a:lnTo>
                  <a:pt x="3340" y="2298"/>
                </a:lnTo>
                <a:lnTo>
                  <a:pt x="2197" y="5422"/>
                </a:lnTo>
                <a:lnTo>
                  <a:pt x="0" y="9461"/>
                </a:lnTo>
                <a:lnTo>
                  <a:pt x="1498" y="11023"/>
                </a:lnTo>
                <a:lnTo>
                  <a:pt x="4825" y="10782"/>
                </a:lnTo>
                <a:lnTo>
                  <a:pt x="7696" y="8750"/>
                </a:lnTo>
                <a:lnTo>
                  <a:pt x="9220" y="551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6967691" y="4288762"/>
            <a:ext cx="16116" cy="11074"/>
          </a:xfrm>
          <a:custGeom>
            <a:avLst/>
            <a:gdLst/>
            <a:ahLst/>
            <a:cxnLst/>
            <a:rect l="l" t="t" r="r" b="b"/>
            <a:pathLst>
              <a:path w="16116" h="11074">
                <a:moveTo>
                  <a:pt x="10960" y="5511"/>
                </a:moveTo>
                <a:lnTo>
                  <a:pt x="11988" y="3606"/>
                </a:lnTo>
                <a:lnTo>
                  <a:pt x="13842" y="2184"/>
                </a:lnTo>
                <a:lnTo>
                  <a:pt x="16116" y="1663"/>
                </a:lnTo>
                <a:lnTo>
                  <a:pt x="15049" y="1028"/>
                </a:lnTo>
                <a:lnTo>
                  <a:pt x="13804" y="546"/>
                </a:lnTo>
                <a:lnTo>
                  <a:pt x="12433" y="419"/>
                </a:lnTo>
                <a:lnTo>
                  <a:pt x="8483" y="0"/>
                </a:lnTo>
                <a:lnTo>
                  <a:pt x="5079" y="2298"/>
                </a:lnTo>
                <a:lnTo>
                  <a:pt x="3936" y="5422"/>
                </a:lnTo>
                <a:lnTo>
                  <a:pt x="3911" y="5575"/>
                </a:lnTo>
                <a:lnTo>
                  <a:pt x="3162" y="7696"/>
                </a:lnTo>
                <a:lnTo>
                  <a:pt x="1739" y="9461"/>
                </a:lnTo>
                <a:lnTo>
                  <a:pt x="0" y="10591"/>
                </a:lnTo>
                <a:lnTo>
                  <a:pt x="1041" y="10960"/>
                </a:lnTo>
                <a:lnTo>
                  <a:pt x="2120" y="11074"/>
                </a:lnTo>
                <a:lnTo>
                  <a:pt x="3238" y="11023"/>
                </a:lnTo>
                <a:lnTo>
                  <a:pt x="6565" y="10782"/>
                </a:lnTo>
                <a:lnTo>
                  <a:pt x="9436" y="8750"/>
                </a:lnTo>
                <a:lnTo>
                  <a:pt x="10960" y="551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6975924" y="4289555"/>
            <a:ext cx="12915" cy="10414"/>
          </a:xfrm>
          <a:custGeom>
            <a:avLst/>
            <a:gdLst/>
            <a:ahLst/>
            <a:cxnLst/>
            <a:rect l="l" t="t" r="r" b="b"/>
            <a:pathLst>
              <a:path w="12915" h="10413">
                <a:moveTo>
                  <a:pt x="9639" y="5765"/>
                </a:moveTo>
                <a:lnTo>
                  <a:pt x="12915" y="2819"/>
                </a:lnTo>
                <a:lnTo>
                  <a:pt x="11760" y="914"/>
                </a:lnTo>
                <a:lnTo>
                  <a:pt x="7912" y="0"/>
                </a:lnTo>
                <a:lnTo>
                  <a:pt x="4229" y="1790"/>
                </a:lnTo>
                <a:lnTo>
                  <a:pt x="2705" y="4749"/>
                </a:lnTo>
                <a:lnTo>
                  <a:pt x="0" y="8483"/>
                </a:lnTo>
                <a:lnTo>
                  <a:pt x="1270" y="10223"/>
                </a:lnTo>
                <a:lnTo>
                  <a:pt x="4584" y="10414"/>
                </a:lnTo>
                <a:lnTo>
                  <a:pt x="7708" y="8763"/>
                </a:lnTo>
                <a:lnTo>
                  <a:pt x="9639" y="576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6974056" y="4289555"/>
            <a:ext cx="17094" cy="10414"/>
          </a:xfrm>
          <a:custGeom>
            <a:avLst/>
            <a:gdLst/>
            <a:ahLst/>
            <a:cxnLst/>
            <a:rect l="l" t="t" r="r" b="b"/>
            <a:pathLst>
              <a:path w="17094" h="10413">
                <a:moveTo>
                  <a:pt x="11506" y="5765"/>
                </a:moveTo>
                <a:lnTo>
                  <a:pt x="12763" y="4000"/>
                </a:lnTo>
                <a:lnTo>
                  <a:pt x="14782" y="2819"/>
                </a:lnTo>
                <a:lnTo>
                  <a:pt x="17094" y="2590"/>
                </a:lnTo>
                <a:lnTo>
                  <a:pt x="16129" y="1828"/>
                </a:lnTo>
                <a:lnTo>
                  <a:pt x="14947" y="1193"/>
                </a:lnTo>
                <a:lnTo>
                  <a:pt x="13627" y="914"/>
                </a:lnTo>
                <a:lnTo>
                  <a:pt x="9779" y="0"/>
                </a:lnTo>
                <a:lnTo>
                  <a:pt x="6096" y="1790"/>
                </a:lnTo>
                <a:lnTo>
                  <a:pt x="4572" y="4749"/>
                </a:lnTo>
                <a:lnTo>
                  <a:pt x="4508" y="4902"/>
                </a:lnTo>
                <a:lnTo>
                  <a:pt x="3479" y="6908"/>
                </a:lnTo>
                <a:lnTo>
                  <a:pt x="1866" y="8483"/>
                </a:lnTo>
                <a:lnTo>
                  <a:pt x="0" y="9372"/>
                </a:lnTo>
                <a:lnTo>
                  <a:pt x="977" y="9867"/>
                </a:lnTo>
                <a:lnTo>
                  <a:pt x="2019" y="10134"/>
                </a:lnTo>
                <a:lnTo>
                  <a:pt x="3136" y="10223"/>
                </a:lnTo>
                <a:lnTo>
                  <a:pt x="6451" y="10414"/>
                </a:lnTo>
                <a:lnTo>
                  <a:pt x="9575" y="8763"/>
                </a:lnTo>
                <a:lnTo>
                  <a:pt x="11506" y="576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6982358" y="4291290"/>
            <a:ext cx="13525" cy="9918"/>
          </a:xfrm>
          <a:custGeom>
            <a:avLst/>
            <a:gdLst/>
            <a:ahLst/>
            <a:cxnLst/>
            <a:rect l="l" t="t" r="r" b="b"/>
            <a:pathLst>
              <a:path w="13525" h="9918">
                <a:moveTo>
                  <a:pt x="9931" y="5918"/>
                </a:moveTo>
                <a:lnTo>
                  <a:pt x="13525" y="3378"/>
                </a:lnTo>
                <a:lnTo>
                  <a:pt x="12598" y="1346"/>
                </a:lnTo>
                <a:lnTo>
                  <a:pt x="8928" y="0"/>
                </a:lnTo>
                <a:lnTo>
                  <a:pt x="5067" y="1320"/>
                </a:lnTo>
                <a:lnTo>
                  <a:pt x="3162" y="4064"/>
                </a:lnTo>
                <a:lnTo>
                  <a:pt x="0" y="7391"/>
                </a:lnTo>
                <a:lnTo>
                  <a:pt x="1041" y="9296"/>
                </a:lnTo>
                <a:lnTo>
                  <a:pt x="4317" y="9918"/>
                </a:lnTo>
                <a:lnTo>
                  <a:pt x="7670" y="8686"/>
                </a:lnTo>
                <a:lnTo>
                  <a:pt x="9931" y="591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6980401" y="4291290"/>
            <a:ext cx="17780" cy="9918"/>
          </a:xfrm>
          <a:custGeom>
            <a:avLst/>
            <a:gdLst/>
            <a:ahLst/>
            <a:cxnLst/>
            <a:rect l="l" t="t" r="r" b="b"/>
            <a:pathLst>
              <a:path w="17779" h="9918">
                <a:moveTo>
                  <a:pt x="11887" y="5918"/>
                </a:moveTo>
                <a:lnTo>
                  <a:pt x="13347" y="4318"/>
                </a:lnTo>
                <a:lnTo>
                  <a:pt x="15481" y="3378"/>
                </a:lnTo>
                <a:lnTo>
                  <a:pt x="17779" y="3390"/>
                </a:lnTo>
                <a:lnTo>
                  <a:pt x="16890" y="2527"/>
                </a:lnTo>
                <a:lnTo>
                  <a:pt x="15836" y="1778"/>
                </a:lnTo>
                <a:lnTo>
                  <a:pt x="14554" y="1346"/>
                </a:lnTo>
                <a:lnTo>
                  <a:pt x="10883" y="0"/>
                </a:lnTo>
                <a:lnTo>
                  <a:pt x="7023" y="1320"/>
                </a:lnTo>
                <a:lnTo>
                  <a:pt x="5118" y="4064"/>
                </a:lnTo>
                <a:lnTo>
                  <a:pt x="5054" y="4203"/>
                </a:lnTo>
                <a:lnTo>
                  <a:pt x="3784" y="6057"/>
                </a:lnTo>
                <a:lnTo>
                  <a:pt x="1955" y="7391"/>
                </a:lnTo>
                <a:lnTo>
                  <a:pt x="0" y="8051"/>
                </a:lnTo>
                <a:lnTo>
                  <a:pt x="901" y="8648"/>
                </a:lnTo>
                <a:lnTo>
                  <a:pt x="1904" y="9067"/>
                </a:lnTo>
                <a:lnTo>
                  <a:pt x="2997" y="9296"/>
                </a:lnTo>
                <a:lnTo>
                  <a:pt x="6273" y="9918"/>
                </a:lnTo>
                <a:lnTo>
                  <a:pt x="9626" y="8686"/>
                </a:lnTo>
                <a:lnTo>
                  <a:pt x="11887" y="591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6988696" y="4293868"/>
            <a:ext cx="13881" cy="9334"/>
          </a:xfrm>
          <a:custGeom>
            <a:avLst/>
            <a:gdLst/>
            <a:ahLst/>
            <a:cxnLst/>
            <a:rect l="l" t="t" r="r" b="b"/>
            <a:pathLst>
              <a:path w="13881" h="9334">
                <a:moveTo>
                  <a:pt x="10071" y="5956"/>
                </a:moveTo>
                <a:lnTo>
                  <a:pt x="13881" y="3784"/>
                </a:lnTo>
                <a:lnTo>
                  <a:pt x="13182" y="1676"/>
                </a:lnTo>
                <a:lnTo>
                  <a:pt x="9702" y="0"/>
                </a:lnTo>
                <a:lnTo>
                  <a:pt x="5765" y="863"/>
                </a:lnTo>
                <a:lnTo>
                  <a:pt x="3467" y="3492"/>
                </a:lnTo>
                <a:lnTo>
                  <a:pt x="0" y="6299"/>
                </a:lnTo>
                <a:lnTo>
                  <a:pt x="825" y="8318"/>
                </a:lnTo>
                <a:lnTo>
                  <a:pt x="4038" y="9334"/>
                </a:lnTo>
                <a:lnTo>
                  <a:pt x="7543" y="8483"/>
                </a:lnTo>
                <a:lnTo>
                  <a:pt x="10071" y="595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6986663" y="4293868"/>
            <a:ext cx="18186" cy="9334"/>
          </a:xfrm>
          <a:custGeom>
            <a:avLst/>
            <a:gdLst/>
            <a:ahLst/>
            <a:cxnLst/>
            <a:rect l="l" t="t" r="r" b="b"/>
            <a:pathLst>
              <a:path w="18186" h="9334">
                <a:moveTo>
                  <a:pt x="12103" y="5956"/>
                </a:moveTo>
                <a:lnTo>
                  <a:pt x="13715" y="4521"/>
                </a:lnTo>
                <a:lnTo>
                  <a:pt x="15913" y="3784"/>
                </a:lnTo>
                <a:lnTo>
                  <a:pt x="18186" y="4000"/>
                </a:lnTo>
                <a:lnTo>
                  <a:pt x="17411" y="3060"/>
                </a:lnTo>
                <a:lnTo>
                  <a:pt x="16421" y="2235"/>
                </a:lnTo>
                <a:lnTo>
                  <a:pt x="15214" y="1676"/>
                </a:lnTo>
                <a:lnTo>
                  <a:pt x="11734" y="0"/>
                </a:lnTo>
                <a:lnTo>
                  <a:pt x="7797" y="863"/>
                </a:lnTo>
                <a:lnTo>
                  <a:pt x="5587" y="3365"/>
                </a:lnTo>
                <a:lnTo>
                  <a:pt x="4013" y="5194"/>
                </a:lnTo>
                <a:lnTo>
                  <a:pt x="2031" y="6299"/>
                </a:lnTo>
                <a:lnTo>
                  <a:pt x="0" y="6705"/>
                </a:lnTo>
                <a:lnTo>
                  <a:pt x="825" y="7416"/>
                </a:lnTo>
                <a:lnTo>
                  <a:pt x="1765" y="7950"/>
                </a:lnTo>
                <a:lnTo>
                  <a:pt x="2857" y="8318"/>
                </a:lnTo>
                <a:lnTo>
                  <a:pt x="6070" y="9334"/>
                </a:lnTo>
                <a:lnTo>
                  <a:pt x="9575" y="8483"/>
                </a:lnTo>
                <a:lnTo>
                  <a:pt x="12103" y="595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6994878" y="4297083"/>
            <a:ext cx="14058" cy="8788"/>
          </a:xfrm>
          <a:custGeom>
            <a:avLst/>
            <a:gdLst/>
            <a:ahLst/>
            <a:cxnLst/>
            <a:rect l="l" t="t" r="r" b="b"/>
            <a:pathLst>
              <a:path w="14058" h="8788">
                <a:moveTo>
                  <a:pt x="10083" y="5956"/>
                </a:moveTo>
                <a:lnTo>
                  <a:pt x="14058" y="4102"/>
                </a:lnTo>
                <a:lnTo>
                  <a:pt x="13538" y="1930"/>
                </a:lnTo>
                <a:lnTo>
                  <a:pt x="10261" y="0"/>
                </a:lnTo>
                <a:lnTo>
                  <a:pt x="6311" y="520"/>
                </a:lnTo>
                <a:lnTo>
                  <a:pt x="3733" y="2882"/>
                </a:lnTo>
                <a:lnTo>
                  <a:pt x="0" y="5308"/>
                </a:lnTo>
                <a:lnTo>
                  <a:pt x="596" y="7404"/>
                </a:lnTo>
                <a:lnTo>
                  <a:pt x="3746" y="8788"/>
                </a:lnTo>
                <a:lnTo>
                  <a:pt x="7365" y="8242"/>
                </a:lnTo>
                <a:lnTo>
                  <a:pt x="10083" y="595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6992782" y="4297083"/>
            <a:ext cx="18376" cy="8788"/>
          </a:xfrm>
          <a:custGeom>
            <a:avLst/>
            <a:gdLst/>
            <a:ahLst/>
            <a:cxnLst/>
            <a:rect l="l" t="t" r="r" b="b"/>
            <a:pathLst>
              <a:path w="18376" h="8788">
                <a:moveTo>
                  <a:pt x="12179" y="5956"/>
                </a:moveTo>
                <a:lnTo>
                  <a:pt x="13906" y="4648"/>
                </a:lnTo>
                <a:lnTo>
                  <a:pt x="16154" y="4102"/>
                </a:lnTo>
                <a:lnTo>
                  <a:pt x="18376" y="4483"/>
                </a:lnTo>
                <a:lnTo>
                  <a:pt x="17703" y="3467"/>
                </a:lnTo>
                <a:lnTo>
                  <a:pt x="16764" y="2603"/>
                </a:lnTo>
                <a:lnTo>
                  <a:pt x="15633" y="1930"/>
                </a:lnTo>
                <a:lnTo>
                  <a:pt x="12357" y="0"/>
                </a:lnTo>
                <a:lnTo>
                  <a:pt x="8407" y="520"/>
                </a:lnTo>
                <a:lnTo>
                  <a:pt x="5943" y="2768"/>
                </a:lnTo>
                <a:lnTo>
                  <a:pt x="4191" y="4432"/>
                </a:lnTo>
                <a:lnTo>
                  <a:pt x="2095" y="5308"/>
                </a:lnTo>
                <a:lnTo>
                  <a:pt x="0" y="5473"/>
                </a:lnTo>
                <a:lnTo>
                  <a:pt x="749" y="6273"/>
                </a:lnTo>
                <a:lnTo>
                  <a:pt x="1651" y="6921"/>
                </a:lnTo>
                <a:lnTo>
                  <a:pt x="2692" y="7404"/>
                </a:lnTo>
                <a:lnTo>
                  <a:pt x="5842" y="8788"/>
                </a:lnTo>
                <a:lnTo>
                  <a:pt x="9461" y="8242"/>
                </a:lnTo>
                <a:lnTo>
                  <a:pt x="12179" y="595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7000863" y="4300753"/>
            <a:ext cx="14211" cy="8331"/>
          </a:xfrm>
          <a:custGeom>
            <a:avLst/>
            <a:gdLst/>
            <a:ahLst/>
            <a:cxnLst/>
            <a:rect l="l" t="t" r="r" b="b"/>
            <a:pathLst>
              <a:path w="14211" h="8331">
                <a:moveTo>
                  <a:pt x="10033" y="5969"/>
                </a:moveTo>
                <a:lnTo>
                  <a:pt x="14211" y="4483"/>
                </a:lnTo>
                <a:lnTo>
                  <a:pt x="13804" y="2247"/>
                </a:lnTo>
                <a:lnTo>
                  <a:pt x="10604" y="0"/>
                </a:lnTo>
                <a:lnTo>
                  <a:pt x="6743" y="292"/>
                </a:lnTo>
                <a:lnTo>
                  <a:pt x="4064" y="2311"/>
                </a:lnTo>
                <a:lnTo>
                  <a:pt x="0" y="4508"/>
                </a:lnTo>
                <a:lnTo>
                  <a:pt x="431" y="6642"/>
                </a:lnTo>
                <a:lnTo>
                  <a:pt x="3479" y="8331"/>
                </a:lnTo>
                <a:lnTo>
                  <a:pt x="7175" y="8051"/>
                </a:lnTo>
                <a:lnTo>
                  <a:pt x="10033" y="596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6998741" y="4300753"/>
            <a:ext cx="18618" cy="8331"/>
          </a:xfrm>
          <a:custGeom>
            <a:avLst/>
            <a:gdLst/>
            <a:ahLst/>
            <a:cxnLst/>
            <a:rect l="l" t="t" r="r" b="b"/>
            <a:pathLst>
              <a:path w="18618" h="8331">
                <a:moveTo>
                  <a:pt x="12153" y="5969"/>
                </a:moveTo>
                <a:lnTo>
                  <a:pt x="13957" y="4800"/>
                </a:lnTo>
                <a:lnTo>
                  <a:pt x="16332" y="4483"/>
                </a:lnTo>
                <a:lnTo>
                  <a:pt x="18618" y="5270"/>
                </a:lnTo>
                <a:lnTo>
                  <a:pt x="17983" y="4127"/>
                </a:lnTo>
                <a:lnTo>
                  <a:pt x="17132" y="3098"/>
                </a:lnTo>
                <a:lnTo>
                  <a:pt x="15925" y="2247"/>
                </a:lnTo>
                <a:lnTo>
                  <a:pt x="12725" y="0"/>
                </a:lnTo>
                <a:lnTo>
                  <a:pt x="8864" y="292"/>
                </a:lnTo>
                <a:lnTo>
                  <a:pt x="6184" y="2311"/>
                </a:lnTo>
                <a:lnTo>
                  <a:pt x="6057" y="2413"/>
                </a:lnTo>
                <a:lnTo>
                  <a:pt x="4305" y="3797"/>
                </a:lnTo>
                <a:lnTo>
                  <a:pt x="2120" y="4508"/>
                </a:lnTo>
                <a:lnTo>
                  <a:pt x="0" y="4445"/>
                </a:lnTo>
                <a:lnTo>
                  <a:pt x="673" y="5346"/>
                </a:lnTo>
                <a:lnTo>
                  <a:pt x="1536" y="6045"/>
                </a:lnTo>
                <a:lnTo>
                  <a:pt x="2552" y="6642"/>
                </a:lnTo>
                <a:lnTo>
                  <a:pt x="5600" y="8331"/>
                </a:lnTo>
                <a:lnTo>
                  <a:pt x="9296" y="8051"/>
                </a:lnTo>
                <a:lnTo>
                  <a:pt x="12153" y="596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7006661" y="4304901"/>
            <a:ext cx="14135" cy="7708"/>
          </a:xfrm>
          <a:custGeom>
            <a:avLst/>
            <a:gdLst/>
            <a:ahLst/>
            <a:cxnLst/>
            <a:rect l="l" t="t" r="r" b="b"/>
            <a:pathLst>
              <a:path w="14135" h="7708">
                <a:moveTo>
                  <a:pt x="9651" y="6248"/>
                </a:moveTo>
                <a:lnTo>
                  <a:pt x="14084" y="5651"/>
                </a:lnTo>
                <a:lnTo>
                  <a:pt x="14135" y="3390"/>
                </a:lnTo>
                <a:lnTo>
                  <a:pt x="11163" y="228"/>
                </a:lnTo>
                <a:lnTo>
                  <a:pt x="6946" y="0"/>
                </a:lnTo>
                <a:lnTo>
                  <a:pt x="4190" y="1841"/>
                </a:lnTo>
                <a:lnTo>
                  <a:pt x="0" y="3746"/>
                </a:lnTo>
                <a:lnTo>
                  <a:pt x="266" y="5880"/>
                </a:lnTo>
                <a:lnTo>
                  <a:pt x="3073" y="7708"/>
                </a:lnTo>
                <a:lnTo>
                  <a:pt x="6388" y="7670"/>
                </a:lnTo>
                <a:lnTo>
                  <a:pt x="9651" y="624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7004513" y="4304901"/>
            <a:ext cx="18338" cy="7708"/>
          </a:xfrm>
          <a:custGeom>
            <a:avLst/>
            <a:gdLst/>
            <a:ahLst/>
            <a:cxnLst/>
            <a:rect l="l" t="t" r="r" b="b"/>
            <a:pathLst>
              <a:path w="18338" h="7708">
                <a:moveTo>
                  <a:pt x="11798" y="6248"/>
                </a:moveTo>
                <a:lnTo>
                  <a:pt x="13804" y="5461"/>
                </a:lnTo>
                <a:lnTo>
                  <a:pt x="16230" y="5651"/>
                </a:lnTo>
                <a:lnTo>
                  <a:pt x="18338" y="7099"/>
                </a:lnTo>
                <a:lnTo>
                  <a:pt x="17995" y="5791"/>
                </a:lnTo>
                <a:lnTo>
                  <a:pt x="17297" y="4483"/>
                </a:lnTo>
                <a:lnTo>
                  <a:pt x="16281" y="3390"/>
                </a:lnTo>
                <a:lnTo>
                  <a:pt x="13309" y="228"/>
                </a:lnTo>
                <a:lnTo>
                  <a:pt x="9093" y="0"/>
                </a:lnTo>
                <a:lnTo>
                  <a:pt x="6337" y="1841"/>
                </a:lnTo>
                <a:lnTo>
                  <a:pt x="6210" y="1930"/>
                </a:lnTo>
                <a:lnTo>
                  <a:pt x="4343" y="3162"/>
                </a:lnTo>
                <a:lnTo>
                  <a:pt x="2146" y="3746"/>
                </a:lnTo>
                <a:lnTo>
                  <a:pt x="0" y="3505"/>
                </a:lnTo>
                <a:lnTo>
                  <a:pt x="622" y="4406"/>
                </a:lnTo>
                <a:lnTo>
                  <a:pt x="1409" y="5257"/>
                </a:lnTo>
                <a:lnTo>
                  <a:pt x="2412" y="5880"/>
                </a:lnTo>
                <a:lnTo>
                  <a:pt x="5219" y="7708"/>
                </a:lnTo>
                <a:lnTo>
                  <a:pt x="8534" y="7670"/>
                </a:lnTo>
                <a:lnTo>
                  <a:pt x="11798" y="624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7011870" y="4309827"/>
            <a:ext cx="13766" cy="7658"/>
          </a:xfrm>
          <a:custGeom>
            <a:avLst/>
            <a:gdLst/>
            <a:ahLst/>
            <a:cxnLst/>
            <a:rect l="l" t="t" r="r" b="b"/>
            <a:pathLst>
              <a:path w="13766" h="7658">
                <a:moveTo>
                  <a:pt x="8661" y="6908"/>
                </a:moveTo>
                <a:lnTo>
                  <a:pt x="13106" y="7658"/>
                </a:lnTo>
                <a:lnTo>
                  <a:pt x="13766" y="5448"/>
                </a:lnTo>
                <a:lnTo>
                  <a:pt x="11760" y="1358"/>
                </a:lnTo>
                <a:lnTo>
                  <a:pt x="7429" y="0"/>
                </a:lnTo>
                <a:lnTo>
                  <a:pt x="4394" y="1333"/>
                </a:lnTo>
                <a:lnTo>
                  <a:pt x="0" y="2514"/>
                </a:lnTo>
                <a:lnTo>
                  <a:pt x="2032" y="6680"/>
                </a:lnTo>
                <a:lnTo>
                  <a:pt x="5105" y="7340"/>
                </a:lnTo>
                <a:lnTo>
                  <a:pt x="8661" y="690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7009878" y="4309828"/>
            <a:ext cx="16725" cy="9639"/>
          </a:xfrm>
          <a:custGeom>
            <a:avLst/>
            <a:gdLst/>
            <a:ahLst/>
            <a:cxnLst/>
            <a:rect l="l" t="t" r="r" b="b"/>
            <a:pathLst>
              <a:path w="16725" h="9639">
                <a:moveTo>
                  <a:pt x="10655" y="6908"/>
                </a:moveTo>
                <a:lnTo>
                  <a:pt x="12814" y="6692"/>
                </a:lnTo>
                <a:lnTo>
                  <a:pt x="15100" y="7658"/>
                </a:lnTo>
                <a:lnTo>
                  <a:pt x="16662" y="9639"/>
                </a:lnTo>
                <a:lnTo>
                  <a:pt x="16725" y="8293"/>
                </a:lnTo>
                <a:lnTo>
                  <a:pt x="16459" y="6832"/>
                </a:lnTo>
                <a:lnTo>
                  <a:pt x="15760" y="5448"/>
                </a:lnTo>
                <a:lnTo>
                  <a:pt x="13754" y="1358"/>
                </a:lnTo>
                <a:lnTo>
                  <a:pt x="9423" y="0"/>
                </a:lnTo>
                <a:lnTo>
                  <a:pt x="6388" y="1333"/>
                </a:lnTo>
                <a:lnTo>
                  <a:pt x="6248" y="1409"/>
                </a:lnTo>
                <a:lnTo>
                  <a:pt x="4165" y="2273"/>
                </a:lnTo>
                <a:lnTo>
                  <a:pt x="1993" y="2514"/>
                </a:lnTo>
                <a:lnTo>
                  <a:pt x="0" y="2146"/>
                </a:lnTo>
                <a:lnTo>
                  <a:pt x="482" y="3086"/>
                </a:lnTo>
                <a:lnTo>
                  <a:pt x="1066" y="3936"/>
                </a:lnTo>
                <a:lnTo>
                  <a:pt x="1816" y="4635"/>
                </a:lnTo>
                <a:lnTo>
                  <a:pt x="4025" y="6680"/>
                </a:lnTo>
                <a:lnTo>
                  <a:pt x="7099" y="7340"/>
                </a:lnTo>
                <a:lnTo>
                  <a:pt x="10655" y="690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7015946" y="4316286"/>
            <a:ext cx="12331" cy="8839"/>
          </a:xfrm>
          <a:custGeom>
            <a:avLst/>
            <a:gdLst/>
            <a:ahLst/>
            <a:cxnLst/>
            <a:rect l="l" t="t" r="r" b="b"/>
            <a:pathLst>
              <a:path w="12331" h="8839">
                <a:moveTo>
                  <a:pt x="7023" y="7010"/>
                </a:moveTo>
                <a:lnTo>
                  <a:pt x="11074" y="8839"/>
                </a:lnTo>
                <a:lnTo>
                  <a:pt x="12331" y="6934"/>
                </a:lnTo>
                <a:lnTo>
                  <a:pt x="11544" y="2781"/>
                </a:lnTo>
                <a:lnTo>
                  <a:pt x="7861" y="0"/>
                </a:lnTo>
                <a:lnTo>
                  <a:pt x="4533" y="444"/>
                </a:lnTo>
                <a:lnTo>
                  <a:pt x="0" y="419"/>
                </a:lnTo>
                <a:lnTo>
                  <a:pt x="711" y="4711"/>
                </a:lnTo>
                <a:lnTo>
                  <a:pt x="3467" y="6476"/>
                </a:lnTo>
                <a:lnTo>
                  <a:pt x="7023" y="701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7014205" y="4316019"/>
            <a:ext cx="14350" cy="11175"/>
          </a:xfrm>
          <a:custGeom>
            <a:avLst/>
            <a:gdLst/>
            <a:ahLst/>
            <a:cxnLst/>
            <a:rect l="l" t="t" r="r" b="b"/>
            <a:pathLst>
              <a:path w="14350" h="11175">
                <a:moveTo>
                  <a:pt x="8762" y="7277"/>
                </a:moveTo>
                <a:lnTo>
                  <a:pt x="10883" y="7658"/>
                </a:lnTo>
                <a:lnTo>
                  <a:pt x="12814" y="9105"/>
                </a:lnTo>
                <a:lnTo>
                  <a:pt x="13931" y="11176"/>
                </a:lnTo>
                <a:lnTo>
                  <a:pt x="14274" y="9969"/>
                </a:lnTo>
                <a:lnTo>
                  <a:pt x="14350" y="8610"/>
                </a:lnTo>
                <a:lnTo>
                  <a:pt x="14071" y="7200"/>
                </a:lnTo>
                <a:lnTo>
                  <a:pt x="13284" y="3048"/>
                </a:lnTo>
                <a:lnTo>
                  <a:pt x="9601" y="266"/>
                </a:lnTo>
                <a:lnTo>
                  <a:pt x="6273" y="711"/>
                </a:lnTo>
                <a:lnTo>
                  <a:pt x="6121" y="749"/>
                </a:lnTo>
                <a:lnTo>
                  <a:pt x="3886" y="977"/>
                </a:lnTo>
                <a:lnTo>
                  <a:pt x="1739" y="685"/>
                </a:lnTo>
                <a:lnTo>
                  <a:pt x="0" y="0"/>
                </a:lnTo>
                <a:lnTo>
                  <a:pt x="190" y="977"/>
                </a:lnTo>
                <a:lnTo>
                  <a:pt x="495" y="1866"/>
                </a:lnTo>
                <a:lnTo>
                  <a:pt x="1003" y="2667"/>
                </a:lnTo>
                <a:lnTo>
                  <a:pt x="2451" y="4978"/>
                </a:lnTo>
                <a:lnTo>
                  <a:pt x="5206" y="6743"/>
                </a:lnTo>
                <a:lnTo>
                  <a:pt x="8762" y="727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7017300" y="4321920"/>
            <a:ext cx="11874" cy="10617"/>
          </a:xfrm>
          <a:custGeom>
            <a:avLst/>
            <a:gdLst/>
            <a:ahLst/>
            <a:cxnLst/>
            <a:rect l="l" t="t" r="r" b="b"/>
            <a:pathLst>
              <a:path w="11874" h="10617">
                <a:moveTo>
                  <a:pt x="6616" y="8305"/>
                </a:moveTo>
                <a:lnTo>
                  <a:pt x="10363" y="10617"/>
                </a:lnTo>
                <a:lnTo>
                  <a:pt x="11874" y="8966"/>
                </a:lnTo>
                <a:lnTo>
                  <a:pt x="11696" y="5143"/>
                </a:lnTo>
                <a:lnTo>
                  <a:pt x="8940" y="1892"/>
                </a:lnTo>
                <a:lnTo>
                  <a:pt x="5626" y="1358"/>
                </a:lnTo>
                <a:lnTo>
                  <a:pt x="1270" y="0"/>
                </a:lnTo>
                <a:lnTo>
                  <a:pt x="0" y="1752"/>
                </a:lnTo>
                <a:lnTo>
                  <a:pt x="762" y="4635"/>
                </a:lnTo>
                <a:lnTo>
                  <a:pt x="3200" y="7302"/>
                </a:lnTo>
                <a:lnTo>
                  <a:pt x="6616" y="830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7016982" y="4320776"/>
            <a:ext cx="12268" cy="13792"/>
          </a:xfrm>
          <a:custGeom>
            <a:avLst/>
            <a:gdLst/>
            <a:ahLst/>
            <a:cxnLst/>
            <a:rect l="l" t="t" r="r" b="b"/>
            <a:pathLst>
              <a:path w="12268" h="13792">
                <a:moveTo>
                  <a:pt x="6934" y="9448"/>
                </a:moveTo>
                <a:lnTo>
                  <a:pt x="8978" y="10172"/>
                </a:lnTo>
                <a:lnTo>
                  <a:pt x="10680" y="11760"/>
                </a:lnTo>
                <a:lnTo>
                  <a:pt x="11595" y="13792"/>
                </a:lnTo>
                <a:lnTo>
                  <a:pt x="12039" y="12687"/>
                </a:lnTo>
                <a:lnTo>
                  <a:pt x="12268" y="11430"/>
                </a:lnTo>
                <a:lnTo>
                  <a:pt x="12191" y="10109"/>
                </a:lnTo>
                <a:lnTo>
                  <a:pt x="12014" y="6286"/>
                </a:lnTo>
                <a:lnTo>
                  <a:pt x="9258" y="3035"/>
                </a:lnTo>
                <a:lnTo>
                  <a:pt x="5943" y="2501"/>
                </a:lnTo>
                <a:lnTo>
                  <a:pt x="5778" y="2501"/>
                </a:lnTo>
                <a:lnTo>
                  <a:pt x="3555" y="2133"/>
                </a:lnTo>
                <a:lnTo>
                  <a:pt x="1587" y="1143"/>
                </a:lnTo>
                <a:lnTo>
                  <a:pt x="114" y="0"/>
                </a:lnTo>
                <a:lnTo>
                  <a:pt x="0" y="977"/>
                </a:lnTo>
                <a:lnTo>
                  <a:pt x="50" y="1917"/>
                </a:lnTo>
                <a:lnTo>
                  <a:pt x="317" y="2895"/>
                </a:lnTo>
                <a:lnTo>
                  <a:pt x="1079" y="5778"/>
                </a:lnTo>
                <a:lnTo>
                  <a:pt x="3517" y="8445"/>
                </a:lnTo>
                <a:lnTo>
                  <a:pt x="6934" y="944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7018263" y="4328054"/>
            <a:ext cx="11087" cy="11556"/>
          </a:xfrm>
          <a:custGeom>
            <a:avLst/>
            <a:gdLst/>
            <a:ahLst/>
            <a:cxnLst/>
            <a:rect l="l" t="t" r="r" b="b"/>
            <a:pathLst>
              <a:path w="11087" h="11557">
                <a:moveTo>
                  <a:pt x="5880" y="9143"/>
                </a:moveTo>
                <a:lnTo>
                  <a:pt x="9486" y="11556"/>
                </a:lnTo>
                <a:lnTo>
                  <a:pt x="11087" y="10071"/>
                </a:lnTo>
                <a:lnTo>
                  <a:pt x="11087" y="6438"/>
                </a:lnTo>
                <a:lnTo>
                  <a:pt x="8788" y="3225"/>
                </a:lnTo>
                <a:lnTo>
                  <a:pt x="5613" y="2146"/>
                </a:lnTo>
                <a:lnTo>
                  <a:pt x="1536" y="0"/>
                </a:lnTo>
                <a:lnTo>
                  <a:pt x="0" y="1549"/>
                </a:lnTo>
                <a:lnTo>
                  <a:pt x="279" y="4914"/>
                </a:lnTo>
                <a:lnTo>
                  <a:pt x="2527" y="7962"/>
                </a:lnTo>
                <a:lnTo>
                  <a:pt x="5880" y="914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7018162" y="4326416"/>
            <a:ext cx="11201" cy="15290"/>
          </a:xfrm>
          <a:custGeom>
            <a:avLst/>
            <a:gdLst/>
            <a:ahLst/>
            <a:cxnLst/>
            <a:rect l="l" t="t" r="r" b="b"/>
            <a:pathLst>
              <a:path w="11201" h="15290">
                <a:moveTo>
                  <a:pt x="5981" y="10782"/>
                </a:moveTo>
                <a:lnTo>
                  <a:pt x="7975" y="11658"/>
                </a:lnTo>
                <a:lnTo>
                  <a:pt x="9588" y="13195"/>
                </a:lnTo>
                <a:lnTo>
                  <a:pt x="10439" y="15290"/>
                </a:lnTo>
                <a:lnTo>
                  <a:pt x="10934" y="14173"/>
                </a:lnTo>
                <a:lnTo>
                  <a:pt x="11201" y="12966"/>
                </a:lnTo>
                <a:lnTo>
                  <a:pt x="11188" y="11709"/>
                </a:lnTo>
                <a:lnTo>
                  <a:pt x="11188" y="8077"/>
                </a:lnTo>
                <a:lnTo>
                  <a:pt x="8890" y="4864"/>
                </a:lnTo>
                <a:lnTo>
                  <a:pt x="5715" y="3784"/>
                </a:lnTo>
                <a:lnTo>
                  <a:pt x="5562" y="3746"/>
                </a:lnTo>
                <a:lnTo>
                  <a:pt x="3429" y="3047"/>
                </a:lnTo>
                <a:lnTo>
                  <a:pt x="1638" y="1638"/>
                </a:lnTo>
                <a:lnTo>
                  <a:pt x="469" y="0"/>
                </a:lnTo>
                <a:lnTo>
                  <a:pt x="139" y="990"/>
                </a:lnTo>
                <a:lnTo>
                  <a:pt x="0" y="2057"/>
                </a:lnTo>
                <a:lnTo>
                  <a:pt x="101" y="3187"/>
                </a:lnTo>
                <a:lnTo>
                  <a:pt x="381" y="6553"/>
                </a:lnTo>
                <a:lnTo>
                  <a:pt x="2628" y="9601"/>
                </a:lnTo>
                <a:lnTo>
                  <a:pt x="5981" y="1078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7018535" y="4334702"/>
            <a:ext cx="10883" cy="12141"/>
          </a:xfrm>
          <a:custGeom>
            <a:avLst/>
            <a:gdLst/>
            <a:ahLst/>
            <a:cxnLst/>
            <a:rect l="l" t="t" r="r" b="b"/>
            <a:pathLst>
              <a:path w="10883" h="12141">
                <a:moveTo>
                  <a:pt x="5537" y="9474"/>
                </a:moveTo>
                <a:lnTo>
                  <a:pt x="9016" y="12141"/>
                </a:lnTo>
                <a:lnTo>
                  <a:pt x="10693" y="10693"/>
                </a:lnTo>
                <a:lnTo>
                  <a:pt x="10883" y="6832"/>
                </a:lnTo>
                <a:lnTo>
                  <a:pt x="8648" y="3759"/>
                </a:lnTo>
                <a:lnTo>
                  <a:pt x="5562" y="2476"/>
                </a:lnTo>
                <a:lnTo>
                  <a:pt x="1638" y="0"/>
                </a:lnTo>
                <a:lnTo>
                  <a:pt x="0" y="1473"/>
                </a:lnTo>
                <a:lnTo>
                  <a:pt x="50" y="5143"/>
                </a:lnTo>
                <a:lnTo>
                  <a:pt x="2273" y="8140"/>
                </a:lnTo>
                <a:lnTo>
                  <a:pt x="5537" y="947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7018521" y="4332796"/>
            <a:ext cx="10896" cy="16332"/>
          </a:xfrm>
          <a:custGeom>
            <a:avLst/>
            <a:gdLst/>
            <a:ahLst/>
            <a:cxnLst/>
            <a:rect l="l" t="t" r="r" b="b"/>
            <a:pathLst>
              <a:path w="10896" h="16332">
                <a:moveTo>
                  <a:pt x="5549" y="11379"/>
                </a:moveTo>
                <a:lnTo>
                  <a:pt x="7505" y="12319"/>
                </a:lnTo>
                <a:lnTo>
                  <a:pt x="9029" y="14046"/>
                </a:lnTo>
                <a:lnTo>
                  <a:pt x="9664" y="16332"/>
                </a:lnTo>
                <a:lnTo>
                  <a:pt x="10261" y="15214"/>
                </a:lnTo>
                <a:lnTo>
                  <a:pt x="10642" y="13944"/>
                </a:lnTo>
                <a:lnTo>
                  <a:pt x="10706" y="12598"/>
                </a:lnTo>
                <a:lnTo>
                  <a:pt x="10896" y="8737"/>
                </a:lnTo>
                <a:lnTo>
                  <a:pt x="8661" y="5664"/>
                </a:lnTo>
                <a:lnTo>
                  <a:pt x="5575" y="4381"/>
                </a:lnTo>
                <a:lnTo>
                  <a:pt x="5422" y="4330"/>
                </a:lnTo>
                <a:lnTo>
                  <a:pt x="3340" y="3505"/>
                </a:lnTo>
                <a:lnTo>
                  <a:pt x="1651" y="1905"/>
                </a:lnTo>
                <a:lnTo>
                  <a:pt x="673" y="0"/>
                </a:lnTo>
                <a:lnTo>
                  <a:pt x="241" y="1041"/>
                </a:lnTo>
                <a:lnTo>
                  <a:pt x="0" y="2159"/>
                </a:lnTo>
                <a:lnTo>
                  <a:pt x="12" y="3378"/>
                </a:lnTo>
                <a:lnTo>
                  <a:pt x="63" y="7048"/>
                </a:lnTo>
                <a:lnTo>
                  <a:pt x="2286" y="10045"/>
                </a:lnTo>
                <a:lnTo>
                  <a:pt x="5549" y="1137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7018432" y="4341583"/>
            <a:ext cx="10731" cy="15709"/>
          </a:xfrm>
          <a:custGeom>
            <a:avLst/>
            <a:gdLst/>
            <a:ahLst/>
            <a:cxnLst/>
            <a:rect l="l" t="t" r="r" b="b"/>
            <a:pathLst>
              <a:path w="10731" h="15709">
                <a:moveTo>
                  <a:pt x="9829" y="11620"/>
                </a:moveTo>
                <a:lnTo>
                  <a:pt x="10731" y="7353"/>
                </a:lnTo>
                <a:lnTo>
                  <a:pt x="8597" y="3987"/>
                </a:lnTo>
                <a:lnTo>
                  <a:pt x="5600" y="2565"/>
                </a:lnTo>
                <a:lnTo>
                  <a:pt x="1778" y="0"/>
                </a:lnTo>
                <a:lnTo>
                  <a:pt x="76" y="1346"/>
                </a:lnTo>
                <a:lnTo>
                  <a:pt x="0" y="4864"/>
                </a:lnTo>
                <a:lnTo>
                  <a:pt x="1905" y="7708"/>
                </a:lnTo>
                <a:lnTo>
                  <a:pt x="4940" y="9550"/>
                </a:lnTo>
                <a:lnTo>
                  <a:pt x="8051" y="12788"/>
                </a:lnTo>
                <a:lnTo>
                  <a:pt x="7734" y="15709"/>
                </a:lnTo>
                <a:lnTo>
                  <a:pt x="9512" y="13093"/>
                </a:lnTo>
                <a:lnTo>
                  <a:pt x="9829" y="1162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7018432" y="4339564"/>
            <a:ext cx="10731" cy="17729"/>
          </a:xfrm>
          <a:custGeom>
            <a:avLst/>
            <a:gdLst/>
            <a:ahLst/>
            <a:cxnLst/>
            <a:rect l="l" t="t" r="r" b="b"/>
            <a:pathLst>
              <a:path w="10731" h="17729">
                <a:moveTo>
                  <a:pt x="4940" y="11569"/>
                </a:moveTo>
                <a:lnTo>
                  <a:pt x="6705" y="12788"/>
                </a:lnTo>
                <a:lnTo>
                  <a:pt x="8051" y="14808"/>
                </a:lnTo>
                <a:lnTo>
                  <a:pt x="7734" y="17729"/>
                </a:lnTo>
                <a:lnTo>
                  <a:pt x="8788" y="16548"/>
                </a:lnTo>
                <a:lnTo>
                  <a:pt x="9512" y="15113"/>
                </a:lnTo>
                <a:lnTo>
                  <a:pt x="9829" y="13639"/>
                </a:lnTo>
                <a:lnTo>
                  <a:pt x="10731" y="9372"/>
                </a:lnTo>
                <a:lnTo>
                  <a:pt x="8597" y="6007"/>
                </a:lnTo>
                <a:lnTo>
                  <a:pt x="5600" y="4584"/>
                </a:lnTo>
                <a:lnTo>
                  <a:pt x="5448" y="4533"/>
                </a:lnTo>
                <a:lnTo>
                  <a:pt x="3416" y="3606"/>
                </a:lnTo>
                <a:lnTo>
                  <a:pt x="1778" y="2019"/>
                </a:lnTo>
                <a:lnTo>
                  <a:pt x="876" y="0"/>
                </a:lnTo>
                <a:lnTo>
                  <a:pt x="393" y="1092"/>
                </a:lnTo>
                <a:lnTo>
                  <a:pt x="114" y="2171"/>
                </a:lnTo>
                <a:lnTo>
                  <a:pt x="76" y="3365"/>
                </a:lnTo>
                <a:lnTo>
                  <a:pt x="0" y="6883"/>
                </a:lnTo>
                <a:lnTo>
                  <a:pt x="1905" y="9728"/>
                </a:lnTo>
                <a:lnTo>
                  <a:pt x="4940" y="1156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7017380" y="4348137"/>
            <a:ext cx="9004" cy="16078"/>
          </a:xfrm>
          <a:custGeom>
            <a:avLst/>
            <a:gdLst/>
            <a:ahLst/>
            <a:cxnLst/>
            <a:rect l="l" t="t" r="r" b="b"/>
            <a:pathLst>
              <a:path w="9004" h="16078">
                <a:moveTo>
                  <a:pt x="1752" y="6184"/>
                </a:moveTo>
                <a:lnTo>
                  <a:pt x="3314" y="9448"/>
                </a:lnTo>
                <a:lnTo>
                  <a:pt x="2870" y="12966"/>
                </a:lnTo>
                <a:lnTo>
                  <a:pt x="165" y="15113"/>
                </a:lnTo>
                <a:lnTo>
                  <a:pt x="0" y="16078"/>
                </a:lnTo>
                <a:lnTo>
                  <a:pt x="3289" y="16078"/>
                </a:lnTo>
                <a:lnTo>
                  <a:pt x="5575" y="14351"/>
                </a:lnTo>
                <a:lnTo>
                  <a:pt x="8826" y="11849"/>
                </a:lnTo>
                <a:lnTo>
                  <a:pt x="9004" y="9080"/>
                </a:lnTo>
                <a:lnTo>
                  <a:pt x="8420" y="5321"/>
                </a:lnTo>
                <a:lnTo>
                  <a:pt x="5816" y="2882"/>
                </a:lnTo>
                <a:lnTo>
                  <a:pt x="2489" y="0"/>
                </a:lnTo>
                <a:lnTo>
                  <a:pt x="647" y="1066"/>
                </a:lnTo>
                <a:lnTo>
                  <a:pt x="114" y="4305"/>
                </a:lnTo>
                <a:lnTo>
                  <a:pt x="1752" y="618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7015755" y="4346206"/>
            <a:ext cx="10629" cy="18008"/>
          </a:xfrm>
          <a:custGeom>
            <a:avLst/>
            <a:gdLst/>
            <a:ahLst/>
            <a:cxnLst/>
            <a:rect l="l" t="t" r="r" b="b"/>
            <a:pathLst>
              <a:path w="10629" h="18008">
                <a:moveTo>
                  <a:pt x="4940" y="11379"/>
                </a:moveTo>
                <a:lnTo>
                  <a:pt x="5359" y="12369"/>
                </a:lnTo>
                <a:lnTo>
                  <a:pt x="5384" y="13665"/>
                </a:lnTo>
                <a:lnTo>
                  <a:pt x="4495" y="14897"/>
                </a:lnTo>
                <a:lnTo>
                  <a:pt x="3632" y="16141"/>
                </a:lnTo>
                <a:lnTo>
                  <a:pt x="1790" y="17043"/>
                </a:lnTo>
                <a:lnTo>
                  <a:pt x="0" y="17144"/>
                </a:lnTo>
                <a:lnTo>
                  <a:pt x="1625" y="18008"/>
                </a:lnTo>
                <a:lnTo>
                  <a:pt x="4914" y="18008"/>
                </a:lnTo>
                <a:lnTo>
                  <a:pt x="7200" y="16281"/>
                </a:lnTo>
                <a:lnTo>
                  <a:pt x="10452" y="13779"/>
                </a:lnTo>
                <a:lnTo>
                  <a:pt x="10629" y="11010"/>
                </a:lnTo>
                <a:lnTo>
                  <a:pt x="10388" y="9169"/>
                </a:lnTo>
                <a:lnTo>
                  <a:pt x="10045" y="7251"/>
                </a:lnTo>
                <a:lnTo>
                  <a:pt x="8966" y="5829"/>
                </a:lnTo>
                <a:lnTo>
                  <a:pt x="7581" y="4889"/>
                </a:lnTo>
                <a:lnTo>
                  <a:pt x="7442" y="4813"/>
                </a:lnTo>
                <a:lnTo>
                  <a:pt x="5562" y="3594"/>
                </a:lnTo>
                <a:lnTo>
                  <a:pt x="4114" y="1930"/>
                </a:lnTo>
                <a:lnTo>
                  <a:pt x="3340" y="0"/>
                </a:lnTo>
                <a:lnTo>
                  <a:pt x="2806" y="939"/>
                </a:lnTo>
                <a:lnTo>
                  <a:pt x="2425" y="1955"/>
                </a:lnTo>
                <a:lnTo>
                  <a:pt x="2273" y="2997"/>
                </a:lnTo>
                <a:lnTo>
                  <a:pt x="1739" y="6235"/>
                </a:lnTo>
                <a:lnTo>
                  <a:pt x="3378" y="8115"/>
                </a:lnTo>
                <a:lnTo>
                  <a:pt x="4940" y="1137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6904224" y="4349355"/>
            <a:ext cx="10477" cy="10604"/>
          </a:xfrm>
          <a:custGeom>
            <a:avLst/>
            <a:gdLst/>
            <a:ahLst/>
            <a:cxnLst/>
            <a:rect l="l" t="t" r="r" b="b"/>
            <a:pathLst>
              <a:path w="10477" h="10604">
                <a:moveTo>
                  <a:pt x="5410" y="3200"/>
                </a:moveTo>
                <a:lnTo>
                  <a:pt x="2158" y="0"/>
                </a:lnTo>
                <a:lnTo>
                  <a:pt x="0" y="3644"/>
                </a:lnTo>
                <a:lnTo>
                  <a:pt x="1727" y="7810"/>
                </a:lnTo>
                <a:lnTo>
                  <a:pt x="5029" y="10604"/>
                </a:lnTo>
                <a:lnTo>
                  <a:pt x="7937" y="9778"/>
                </a:lnTo>
                <a:lnTo>
                  <a:pt x="10477" y="7556"/>
                </a:lnTo>
                <a:lnTo>
                  <a:pt x="7035" y="3987"/>
                </a:lnTo>
                <a:lnTo>
                  <a:pt x="5410" y="320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6904224" y="4346943"/>
            <a:ext cx="11429" cy="13017"/>
          </a:xfrm>
          <a:custGeom>
            <a:avLst/>
            <a:gdLst/>
            <a:ahLst/>
            <a:cxnLst/>
            <a:rect l="l" t="t" r="r" b="b"/>
            <a:pathLst>
              <a:path w="11429" h="13017">
                <a:moveTo>
                  <a:pt x="5410" y="5613"/>
                </a:moveTo>
                <a:lnTo>
                  <a:pt x="3492" y="4546"/>
                </a:lnTo>
                <a:lnTo>
                  <a:pt x="2158" y="2413"/>
                </a:lnTo>
                <a:lnTo>
                  <a:pt x="1904" y="0"/>
                </a:lnTo>
                <a:lnTo>
                  <a:pt x="1117" y="1041"/>
                </a:lnTo>
                <a:lnTo>
                  <a:pt x="533" y="2336"/>
                </a:lnTo>
                <a:lnTo>
                  <a:pt x="317" y="3886"/>
                </a:lnTo>
                <a:lnTo>
                  <a:pt x="0" y="6057"/>
                </a:lnTo>
                <a:lnTo>
                  <a:pt x="444" y="8394"/>
                </a:lnTo>
                <a:lnTo>
                  <a:pt x="1727" y="10223"/>
                </a:lnTo>
                <a:lnTo>
                  <a:pt x="3022" y="12052"/>
                </a:lnTo>
                <a:lnTo>
                  <a:pt x="5029" y="13017"/>
                </a:lnTo>
                <a:lnTo>
                  <a:pt x="6718" y="12534"/>
                </a:lnTo>
                <a:lnTo>
                  <a:pt x="6870" y="12471"/>
                </a:lnTo>
                <a:lnTo>
                  <a:pt x="7937" y="12192"/>
                </a:lnTo>
                <a:lnTo>
                  <a:pt x="8966" y="11760"/>
                </a:lnTo>
                <a:lnTo>
                  <a:pt x="9626" y="11201"/>
                </a:lnTo>
                <a:lnTo>
                  <a:pt x="9982" y="10947"/>
                </a:lnTo>
                <a:lnTo>
                  <a:pt x="10236" y="10668"/>
                </a:lnTo>
                <a:lnTo>
                  <a:pt x="10337" y="10337"/>
                </a:lnTo>
                <a:lnTo>
                  <a:pt x="10413" y="10185"/>
                </a:lnTo>
                <a:lnTo>
                  <a:pt x="10477" y="9969"/>
                </a:lnTo>
                <a:lnTo>
                  <a:pt x="11277" y="9652"/>
                </a:lnTo>
                <a:lnTo>
                  <a:pt x="10464" y="9271"/>
                </a:lnTo>
                <a:lnTo>
                  <a:pt x="10515" y="9131"/>
                </a:lnTo>
                <a:lnTo>
                  <a:pt x="10706" y="9004"/>
                </a:lnTo>
                <a:lnTo>
                  <a:pt x="10909" y="8940"/>
                </a:lnTo>
                <a:lnTo>
                  <a:pt x="11048" y="8953"/>
                </a:lnTo>
                <a:lnTo>
                  <a:pt x="11429" y="9385"/>
                </a:lnTo>
                <a:lnTo>
                  <a:pt x="10490" y="9347"/>
                </a:lnTo>
                <a:lnTo>
                  <a:pt x="9448" y="8369"/>
                </a:lnTo>
                <a:lnTo>
                  <a:pt x="8356" y="7518"/>
                </a:lnTo>
                <a:lnTo>
                  <a:pt x="7035" y="6400"/>
                </a:lnTo>
                <a:lnTo>
                  <a:pt x="5410" y="561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6905190" y="4342005"/>
            <a:ext cx="10147" cy="13347"/>
          </a:xfrm>
          <a:custGeom>
            <a:avLst/>
            <a:gdLst/>
            <a:ahLst/>
            <a:cxnLst/>
            <a:rect l="l" t="t" r="r" b="b"/>
            <a:pathLst>
              <a:path w="10147" h="13347">
                <a:moveTo>
                  <a:pt x="6057" y="3644"/>
                </a:moveTo>
                <a:lnTo>
                  <a:pt x="3479" y="0"/>
                </a:lnTo>
                <a:lnTo>
                  <a:pt x="1396" y="965"/>
                </a:lnTo>
                <a:lnTo>
                  <a:pt x="0" y="4724"/>
                </a:lnTo>
                <a:lnTo>
                  <a:pt x="1473" y="8978"/>
                </a:lnTo>
                <a:lnTo>
                  <a:pt x="4483" y="10579"/>
                </a:lnTo>
                <a:lnTo>
                  <a:pt x="8280" y="13347"/>
                </a:lnTo>
                <a:lnTo>
                  <a:pt x="10020" y="11938"/>
                </a:lnTo>
                <a:lnTo>
                  <a:pt x="10147" y="9347"/>
                </a:lnTo>
                <a:lnTo>
                  <a:pt x="8877" y="5880"/>
                </a:lnTo>
                <a:lnTo>
                  <a:pt x="6057" y="364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6905190" y="4339654"/>
            <a:ext cx="10147" cy="16332"/>
          </a:xfrm>
          <a:custGeom>
            <a:avLst/>
            <a:gdLst/>
            <a:ahLst/>
            <a:cxnLst/>
            <a:rect l="l" t="t" r="r" b="b"/>
            <a:pathLst>
              <a:path w="10147" h="16332">
                <a:moveTo>
                  <a:pt x="6057" y="5994"/>
                </a:moveTo>
                <a:lnTo>
                  <a:pt x="4406" y="4533"/>
                </a:lnTo>
                <a:lnTo>
                  <a:pt x="3479" y="2349"/>
                </a:lnTo>
                <a:lnTo>
                  <a:pt x="3492" y="0"/>
                </a:lnTo>
                <a:lnTo>
                  <a:pt x="2603" y="889"/>
                </a:lnTo>
                <a:lnTo>
                  <a:pt x="1866" y="1993"/>
                </a:lnTo>
                <a:lnTo>
                  <a:pt x="1396" y="3314"/>
                </a:lnTo>
                <a:lnTo>
                  <a:pt x="0" y="7073"/>
                </a:lnTo>
                <a:lnTo>
                  <a:pt x="1473" y="11328"/>
                </a:lnTo>
                <a:lnTo>
                  <a:pt x="4483" y="12928"/>
                </a:lnTo>
                <a:lnTo>
                  <a:pt x="4635" y="12992"/>
                </a:lnTo>
                <a:lnTo>
                  <a:pt x="6629" y="14020"/>
                </a:lnTo>
                <a:lnTo>
                  <a:pt x="8280" y="15697"/>
                </a:lnTo>
                <a:lnTo>
                  <a:pt x="9423" y="16332"/>
                </a:lnTo>
                <a:lnTo>
                  <a:pt x="9753" y="15824"/>
                </a:lnTo>
                <a:lnTo>
                  <a:pt x="9994" y="15125"/>
                </a:lnTo>
                <a:lnTo>
                  <a:pt x="10020" y="14287"/>
                </a:lnTo>
                <a:lnTo>
                  <a:pt x="10147" y="11696"/>
                </a:lnTo>
                <a:lnTo>
                  <a:pt x="8877" y="8229"/>
                </a:lnTo>
                <a:lnTo>
                  <a:pt x="6057" y="599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907851" y="4335202"/>
            <a:ext cx="9448" cy="14046"/>
          </a:xfrm>
          <a:custGeom>
            <a:avLst/>
            <a:gdLst/>
            <a:ahLst/>
            <a:cxnLst/>
            <a:rect l="l" t="t" r="r" b="b"/>
            <a:pathLst>
              <a:path w="9448" h="14046">
                <a:moveTo>
                  <a:pt x="6057" y="3886"/>
                </a:moveTo>
                <a:lnTo>
                  <a:pt x="3886" y="0"/>
                </a:lnTo>
                <a:lnTo>
                  <a:pt x="1739" y="698"/>
                </a:lnTo>
                <a:lnTo>
                  <a:pt x="0" y="4203"/>
                </a:lnTo>
                <a:lnTo>
                  <a:pt x="863" y="8267"/>
                </a:lnTo>
                <a:lnTo>
                  <a:pt x="3428" y="10490"/>
                </a:lnTo>
                <a:lnTo>
                  <a:pt x="6426" y="14046"/>
                </a:lnTo>
                <a:lnTo>
                  <a:pt x="8470" y="13182"/>
                </a:lnTo>
                <a:lnTo>
                  <a:pt x="9448" y="10045"/>
                </a:lnTo>
                <a:lnTo>
                  <a:pt x="8597" y="6464"/>
                </a:lnTo>
                <a:lnTo>
                  <a:pt x="6057" y="388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6907851" y="4332891"/>
            <a:ext cx="9448" cy="18249"/>
          </a:xfrm>
          <a:custGeom>
            <a:avLst/>
            <a:gdLst/>
            <a:ahLst/>
            <a:cxnLst/>
            <a:rect l="l" t="t" r="r" b="b"/>
            <a:pathLst>
              <a:path w="9448" h="18249">
                <a:moveTo>
                  <a:pt x="6057" y="6197"/>
                </a:moveTo>
                <a:lnTo>
                  <a:pt x="4610" y="4546"/>
                </a:lnTo>
                <a:lnTo>
                  <a:pt x="3886" y="2311"/>
                </a:lnTo>
                <a:lnTo>
                  <a:pt x="4140" y="0"/>
                </a:lnTo>
                <a:lnTo>
                  <a:pt x="3174" y="787"/>
                </a:lnTo>
                <a:lnTo>
                  <a:pt x="2311" y="1790"/>
                </a:lnTo>
                <a:lnTo>
                  <a:pt x="1739" y="3009"/>
                </a:lnTo>
                <a:lnTo>
                  <a:pt x="0" y="6515"/>
                </a:lnTo>
                <a:lnTo>
                  <a:pt x="863" y="10579"/>
                </a:lnTo>
                <a:lnTo>
                  <a:pt x="3428" y="12801"/>
                </a:lnTo>
                <a:lnTo>
                  <a:pt x="5295" y="14363"/>
                </a:lnTo>
                <a:lnTo>
                  <a:pt x="6426" y="16357"/>
                </a:lnTo>
                <a:lnTo>
                  <a:pt x="6984" y="18249"/>
                </a:lnTo>
                <a:lnTo>
                  <a:pt x="7632" y="17449"/>
                </a:lnTo>
                <a:lnTo>
                  <a:pt x="8140" y="16548"/>
                </a:lnTo>
                <a:lnTo>
                  <a:pt x="8470" y="15493"/>
                </a:lnTo>
                <a:lnTo>
                  <a:pt x="9448" y="12357"/>
                </a:lnTo>
                <a:lnTo>
                  <a:pt x="8597" y="8775"/>
                </a:lnTo>
                <a:lnTo>
                  <a:pt x="6057" y="619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6911191" y="4328775"/>
            <a:ext cx="8826" cy="14274"/>
          </a:xfrm>
          <a:custGeom>
            <a:avLst/>
            <a:gdLst/>
            <a:ahLst/>
            <a:cxnLst/>
            <a:rect l="l" t="t" r="r" b="b"/>
            <a:pathLst>
              <a:path w="8826" h="14274">
                <a:moveTo>
                  <a:pt x="6045" y="4064"/>
                </a:moveTo>
                <a:lnTo>
                  <a:pt x="4229" y="0"/>
                </a:lnTo>
                <a:lnTo>
                  <a:pt x="2019" y="495"/>
                </a:lnTo>
                <a:lnTo>
                  <a:pt x="0" y="3822"/>
                </a:lnTo>
                <a:lnTo>
                  <a:pt x="482" y="7835"/>
                </a:lnTo>
                <a:lnTo>
                  <a:pt x="2857" y="10464"/>
                </a:lnTo>
                <a:lnTo>
                  <a:pt x="5308" y="14274"/>
                </a:lnTo>
                <a:lnTo>
                  <a:pt x="7416" y="13665"/>
                </a:lnTo>
                <a:lnTo>
                  <a:pt x="8826" y="10515"/>
                </a:lnTo>
                <a:lnTo>
                  <a:pt x="8331" y="6858"/>
                </a:lnTo>
                <a:lnTo>
                  <a:pt x="6045" y="406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6911191" y="4326515"/>
            <a:ext cx="8826" cy="18630"/>
          </a:xfrm>
          <a:custGeom>
            <a:avLst/>
            <a:gdLst/>
            <a:ahLst/>
            <a:cxnLst/>
            <a:rect l="l" t="t" r="r" b="b"/>
            <a:pathLst>
              <a:path w="8826" h="18630">
                <a:moveTo>
                  <a:pt x="6045" y="6324"/>
                </a:moveTo>
                <a:lnTo>
                  <a:pt x="4737" y="4546"/>
                </a:lnTo>
                <a:lnTo>
                  <a:pt x="4229" y="2260"/>
                </a:lnTo>
                <a:lnTo>
                  <a:pt x="4673" y="0"/>
                </a:lnTo>
                <a:lnTo>
                  <a:pt x="3632" y="673"/>
                </a:lnTo>
                <a:lnTo>
                  <a:pt x="2717" y="1612"/>
                </a:lnTo>
                <a:lnTo>
                  <a:pt x="2019" y="2755"/>
                </a:lnTo>
                <a:lnTo>
                  <a:pt x="0" y="6083"/>
                </a:lnTo>
                <a:lnTo>
                  <a:pt x="482" y="10096"/>
                </a:lnTo>
                <a:lnTo>
                  <a:pt x="2743" y="12623"/>
                </a:lnTo>
                <a:lnTo>
                  <a:pt x="4394" y="14389"/>
                </a:lnTo>
                <a:lnTo>
                  <a:pt x="5308" y="16535"/>
                </a:lnTo>
                <a:lnTo>
                  <a:pt x="5460" y="18630"/>
                </a:lnTo>
                <a:lnTo>
                  <a:pt x="6273" y="17881"/>
                </a:lnTo>
                <a:lnTo>
                  <a:pt x="6921" y="16979"/>
                </a:lnTo>
                <a:lnTo>
                  <a:pt x="7416" y="15925"/>
                </a:lnTo>
                <a:lnTo>
                  <a:pt x="8826" y="12776"/>
                </a:lnTo>
                <a:lnTo>
                  <a:pt x="8331" y="9118"/>
                </a:lnTo>
                <a:lnTo>
                  <a:pt x="6045" y="632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6915090" y="4322696"/>
            <a:ext cx="8229" cy="14325"/>
          </a:xfrm>
          <a:custGeom>
            <a:avLst/>
            <a:gdLst/>
            <a:ahLst/>
            <a:cxnLst/>
            <a:rect l="l" t="t" r="r" b="b"/>
            <a:pathLst>
              <a:path w="8229" h="14325">
                <a:moveTo>
                  <a:pt x="6007" y="4216"/>
                </a:moveTo>
                <a:lnTo>
                  <a:pt x="4572" y="0"/>
                </a:lnTo>
                <a:lnTo>
                  <a:pt x="2336" y="292"/>
                </a:lnTo>
                <a:lnTo>
                  <a:pt x="0" y="3454"/>
                </a:lnTo>
                <a:lnTo>
                  <a:pt x="127" y="7467"/>
                </a:lnTo>
                <a:lnTo>
                  <a:pt x="2159" y="10185"/>
                </a:lnTo>
                <a:lnTo>
                  <a:pt x="4343" y="14325"/>
                </a:lnTo>
                <a:lnTo>
                  <a:pt x="6502" y="13919"/>
                </a:lnTo>
                <a:lnTo>
                  <a:pt x="8229" y="10871"/>
                </a:lnTo>
                <a:lnTo>
                  <a:pt x="8013" y="7200"/>
                </a:lnTo>
                <a:lnTo>
                  <a:pt x="6007" y="421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6915090" y="4320448"/>
            <a:ext cx="8229" cy="18719"/>
          </a:xfrm>
          <a:custGeom>
            <a:avLst/>
            <a:gdLst/>
            <a:ahLst/>
            <a:cxnLst/>
            <a:rect l="l" t="t" r="r" b="b"/>
            <a:pathLst>
              <a:path w="8229" h="18719">
                <a:moveTo>
                  <a:pt x="6007" y="6464"/>
                </a:moveTo>
                <a:lnTo>
                  <a:pt x="4876" y="4584"/>
                </a:lnTo>
                <a:lnTo>
                  <a:pt x="4572" y="2247"/>
                </a:lnTo>
                <a:lnTo>
                  <a:pt x="5257" y="0"/>
                </a:lnTo>
                <a:lnTo>
                  <a:pt x="4140" y="596"/>
                </a:lnTo>
                <a:lnTo>
                  <a:pt x="3149" y="1460"/>
                </a:lnTo>
                <a:lnTo>
                  <a:pt x="2336" y="2540"/>
                </a:lnTo>
                <a:lnTo>
                  <a:pt x="0" y="5702"/>
                </a:lnTo>
                <a:lnTo>
                  <a:pt x="127" y="9715"/>
                </a:lnTo>
                <a:lnTo>
                  <a:pt x="2159" y="12433"/>
                </a:lnTo>
                <a:lnTo>
                  <a:pt x="2273" y="12560"/>
                </a:lnTo>
                <a:lnTo>
                  <a:pt x="3644" y="14363"/>
                </a:lnTo>
                <a:lnTo>
                  <a:pt x="4343" y="16573"/>
                </a:lnTo>
                <a:lnTo>
                  <a:pt x="4267" y="18719"/>
                </a:lnTo>
                <a:lnTo>
                  <a:pt x="5156" y="18034"/>
                </a:lnTo>
                <a:lnTo>
                  <a:pt x="5918" y="17183"/>
                </a:lnTo>
                <a:lnTo>
                  <a:pt x="6502" y="16167"/>
                </a:lnTo>
                <a:lnTo>
                  <a:pt x="8229" y="13119"/>
                </a:lnTo>
                <a:lnTo>
                  <a:pt x="8013" y="9448"/>
                </a:lnTo>
                <a:lnTo>
                  <a:pt x="6007" y="646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6919331" y="4317020"/>
            <a:ext cx="7848" cy="14249"/>
          </a:xfrm>
          <a:custGeom>
            <a:avLst/>
            <a:gdLst/>
            <a:ahLst/>
            <a:cxnLst/>
            <a:rect l="l" t="t" r="r" b="b"/>
            <a:pathLst>
              <a:path w="7848" h="14249">
                <a:moveTo>
                  <a:pt x="6197" y="4368"/>
                </a:moveTo>
                <a:lnTo>
                  <a:pt x="5270" y="0"/>
                </a:lnTo>
                <a:lnTo>
                  <a:pt x="2997" y="38"/>
                </a:lnTo>
                <a:lnTo>
                  <a:pt x="241" y="3009"/>
                </a:lnTo>
                <a:lnTo>
                  <a:pt x="0" y="7048"/>
                </a:lnTo>
                <a:lnTo>
                  <a:pt x="1790" y="9931"/>
                </a:lnTo>
                <a:lnTo>
                  <a:pt x="3581" y="14249"/>
                </a:lnTo>
                <a:lnTo>
                  <a:pt x="5765" y="14046"/>
                </a:lnTo>
                <a:lnTo>
                  <a:pt x="7759" y="11176"/>
                </a:lnTo>
                <a:lnTo>
                  <a:pt x="7848" y="7556"/>
                </a:lnTo>
                <a:lnTo>
                  <a:pt x="6197" y="436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6919331" y="4314822"/>
            <a:ext cx="7848" cy="18580"/>
          </a:xfrm>
          <a:custGeom>
            <a:avLst/>
            <a:gdLst/>
            <a:ahLst/>
            <a:cxnLst/>
            <a:rect l="l" t="t" r="r" b="b"/>
            <a:pathLst>
              <a:path w="7848" h="18580">
                <a:moveTo>
                  <a:pt x="6197" y="6565"/>
                </a:moveTo>
                <a:lnTo>
                  <a:pt x="5270" y="4559"/>
                </a:lnTo>
                <a:lnTo>
                  <a:pt x="5270" y="2197"/>
                </a:lnTo>
                <a:lnTo>
                  <a:pt x="6337" y="0"/>
                </a:lnTo>
                <a:lnTo>
                  <a:pt x="5118" y="457"/>
                </a:lnTo>
                <a:lnTo>
                  <a:pt x="3949" y="1219"/>
                </a:lnTo>
                <a:lnTo>
                  <a:pt x="2997" y="2235"/>
                </a:lnTo>
                <a:lnTo>
                  <a:pt x="241" y="5207"/>
                </a:lnTo>
                <a:lnTo>
                  <a:pt x="0" y="9245"/>
                </a:lnTo>
                <a:lnTo>
                  <a:pt x="1790" y="12128"/>
                </a:lnTo>
                <a:lnTo>
                  <a:pt x="1879" y="12268"/>
                </a:lnTo>
                <a:lnTo>
                  <a:pt x="3086" y="14185"/>
                </a:lnTo>
                <a:lnTo>
                  <a:pt x="3581" y="16446"/>
                </a:lnTo>
                <a:lnTo>
                  <a:pt x="3327" y="18580"/>
                </a:lnTo>
                <a:lnTo>
                  <a:pt x="4267" y="17970"/>
                </a:lnTo>
                <a:lnTo>
                  <a:pt x="5105" y="17208"/>
                </a:lnTo>
                <a:lnTo>
                  <a:pt x="5765" y="16243"/>
                </a:lnTo>
                <a:lnTo>
                  <a:pt x="7759" y="13373"/>
                </a:lnTo>
                <a:lnTo>
                  <a:pt x="7848" y="9753"/>
                </a:lnTo>
                <a:lnTo>
                  <a:pt x="6197" y="656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6924098" y="4311645"/>
            <a:ext cx="7620" cy="14287"/>
          </a:xfrm>
          <a:custGeom>
            <a:avLst/>
            <a:gdLst/>
            <a:ahLst/>
            <a:cxnLst/>
            <a:rect l="l" t="t" r="r" b="b"/>
            <a:pathLst>
              <a:path w="7620" h="14287">
                <a:moveTo>
                  <a:pt x="4318" y="0"/>
                </a:moveTo>
                <a:lnTo>
                  <a:pt x="698" y="2628"/>
                </a:lnTo>
                <a:lnTo>
                  <a:pt x="0" y="6743"/>
                </a:lnTo>
                <a:lnTo>
                  <a:pt x="1435" y="9791"/>
                </a:lnTo>
                <a:lnTo>
                  <a:pt x="2781" y="14236"/>
                </a:lnTo>
                <a:lnTo>
                  <a:pt x="4965" y="14287"/>
                </a:lnTo>
                <a:lnTo>
                  <a:pt x="7188" y="11722"/>
                </a:lnTo>
                <a:lnTo>
                  <a:pt x="7620" y="8343"/>
                </a:lnTo>
                <a:lnTo>
                  <a:pt x="6591" y="4889"/>
                </a:lnTo>
                <a:lnTo>
                  <a:pt x="5905" y="2819"/>
                </a:lnTo>
                <a:lnTo>
                  <a:pt x="6908" y="203"/>
                </a:lnTo>
                <a:lnTo>
                  <a:pt x="4318" y="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6924099" y="4310172"/>
            <a:ext cx="8153" cy="17805"/>
          </a:xfrm>
          <a:custGeom>
            <a:avLst/>
            <a:gdLst/>
            <a:ahLst/>
            <a:cxnLst/>
            <a:rect l="l" t="t" r="r" b="b"/>
            <a:pathLst>
              <a:path w="8153" h="17805">
                <a:moveTo>
                  <a:pt x="6591" y="6362"/>
                </a:moveTo>
                <a:lnTo>
                  <a:pt x="5905" y="4292"/>
                </a:lnTo>
                <a:lnTo>
                  <a:pt x="6908" y="1676"/>
                </a:lnTo>
                <a:lnTo>
                  <a:pt x="8153" y="0"/>
                </a:lnTo>
                <a:lnTo>
                  <a:pt x="7556" y="50"/>
                </a:lnTo>
                <a:lnTo>
                  <a:pt x="6972" y="177"/>
                </a:lnTo>
                <a:lnTo>
                  <a:pt x="6400" y="355"/>
                </a:lnTo>
                <a:lnTo>
                  <a:pt x="5613" y="698"/>
                </a:lnTo>
                <a:lnTo>
                  <a:pt x="4978" y="1016"/>
                </a:lnTo>
                <a:lnTo>
                  <a:pt x="4318" y="1473"/>
                </a:lnTo>
                <a:lnTo>
                  <a:pt x="698" y="4102"/>
                </a:lnTo>
                <a:lnTo>
                  <a:pt x="0" y="8216"/>
                </a:lnTo>
                <a:lnTo>
                  <a:pt x="1435" y="11264"/>
                </a:lnTo>
                <a:lnTo>
                  <a:pt x="1524" y="11404"/>
                </a:lnTo>
                <a:lnTo>
                  <a:pt x="2514" y="13449"/>
                </a:lnTo>
                <a:lnTo>
                  <a:pt x="2781" y="15709"/>
                </a:lnTo>
                <a:lnTo>
                  <a:pt x="2336" y="17805"/>
                </a:lnTo>
                <a:lnTo>
                  <a:pt x="3327" y="17284"/>
                </a:lnTo>
                <a:lnTo>
                  <a:pt x="4229" y="16637"/>
                </a:lnTo>
                <a:lnTo>
                  <a:pt x="4965" y="15760"/>
                </a:lnTo>
                <a:lnTo>
                  <a:pt x="7188" y="13195"/>
                </a:lnTo>
                <a:lnTo>
                  <a:pt x="7620" y="9817"/>
                </a:lnTo>
                <a:lnTo>
                  <a:pt x="6591" y="636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6930247" y="4308439"/>
            <a:ext cx="6997" cy="14668"/>
          </a:xfrm>
          <a:custGeom>
            <a:avLst/>
            <a:gdLst/>
            <a:ahLst/>
            <a:cxnLst/>
            <a:rect l="l" t="t" r="r" b="b"/>
            <a:pathLst>
              <a:path w="6997" h="14668">
                <a:moveTo>
                  <a:pt x="6489" y="4406"/>
                </a:moveTo>
                <a:lnTo>
                  <a:pt x="6997" y="0"/>
                </a:lnTo>
                <a:lnTo>
                  <a:pt x="3098" y="228"/>
                </a:lnTo>
                <a:lnTo>
                  <a:pt x="1193" y="3035"/>
                </a:lnTo>
                <a:lnTo>
                  <a:pt x="0" y="6489"/>
                </a:lnTo>
                <a:lnTo>
                  <a:pt x="1092" y="10477"/>
                </a:lnTo>
                <a:lnTo>
                  <a:pt x="419" y="14668"/>
                </a:lnTo>
                <a:lnTo>
                  <a:pt x="3175" y="13157"/>
                </a:lnTo>
                <a:lnTo>
                  <a:pt x="5803" y="9499"/>
                </a:lnTo>
                <a:lnTo>
                  <a:pt x="6769" y="6172"/>
                </a:lnTo>
                <a:lnTo>
                  <a:pt x="6489" y="440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6930246" y="4306699"/>
            <a:ext cx="8470" cy="16408"/>
          </a:xfrm>
          <a:custGeom>
            <a:avLst/>
            <a:gdLst/>
            <a:ahLst/>
            <a:cxnLst/>
            <a:rect l="l" t="t" r="r" b="b"/>
            <a:pathLst>
              <a:path w="8470" h="16408">
                <a:moveTo>
                  <a:pt x="6489" y="6146"/>
                </a:moveTo>
                <a:lnTo>
                  <a:pt x="6273" y="3962"/>
                </a:lnTo>
                <a:lnTo>
                  <a:pt x="6997" y="1739"/>
                </a:lnTo>
                <a:lnTo>
                  <a:pt x="8470" y="0"/>
                </a:lnTo>
                <a:lnTo>
                  <a:pt x="7251" y="88"/>
                </a:lnTo>
                <a:lnTo>
                  <a:pt x="6007" y="393"/>
                </a:lnTo>
                <a:lnTo>
                  <a:pt x="4838" y="1041"/>
                </a:lnTo>
                <a:lnTo>
                  <a:pt x="3098" y="1968"/>
                </a:lnTo>
                <a:lnTo>
                  <a:pt x="1917" y="3263"/>
                </a:lnTo>
                <a:lnTo>
                  <a:pt x="1193" y="4775"/>
                </a:lnTo>
                <a:lnTo>
                  <a:pt x="241" y="6413"/>
                </a:lnTo>
                <a:lnTo>
                  <a:pt x="0" y="8229"/>
                </a:lnTo>
                <a:lnTo>
                  <a:pt x="444" y="9880"/>
                </a:lnTo>
                <a:lnTo>
                  <a:pt x="495" y="10032"/>
                </a:lnTo>
                <a:lnTo>
                  <a:pt x="1092" y="12217"/>
                </a:lnTo>
                <a:lnTo>
                  <a:pt x="1079" y="14465"/>
                </a:lnTo>
                <a:lnTo>
                  <a:pt x="419" y="16408"/>
                </a:lnTo>
                <a:lnTo>
                  <a:pt x="1447" y="16065"/>
                </a:lnTo>
                <a:lnTo>
                  <a:pt x="2374" y="15557"/>
                </a:lnTo>
                <a:lnTo>
                  <a:pt x="3175" y="14897"/>
                </a:lnTo>
                <a:lnTo>
                  <a:pt x="4508" y="13842"/>
                </a:lnTo>
                <a:lnTo>
                  <a:pt x="4838" y="12890"/>
                </a:lnTo>
                <a:lnTo>
                  <a:pt x="5803" y="11239"/>
                </a:lnTo>
                <a:lnTo>
                  <a:pt x="6553" y="9651"/>
                </a:lnTo>
                <a:lnTo>
                  <a:pt x="6769" y="7912"/>
                </a:lnTo>
                <a:lnTo>
                  <a:pt x="6489" y="614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936352" y="4304442"/>
            <a:ext cx="7467" cy="13855"/>
          </a:xfrm>
          <a:custGeom>
            <a:avLst/>
            <a:gdLst/>
            <a:ahLst/>
            <a:cxnLst/>
            <a:rect l="l" t="t" r="r" b="b"/>
            <a:pathLst>
              <a:path w="7467" h="13855">
                <a:moveTo>
                  <a:pt x="6692" y="5207"/>
                </a:moveTo>
                <a:lnTo>
                  <a:pt x="7467" y="825"/>
                </a:lnTo>
                <a:lnTo>
                  <a:pt x="5384" y="0"/>
                </a:lnTo>
                <a:lnTo>
                  <a:pt x="1904" y="1587"/>
                </a:lnTo>
                <a:lnTo>
                  <a:pt x="25" y="5067"/>
                </a:lnTo>
                <a:lnTo>
                  <a:pt x="380" y="8445"/>
                </a:lnTo>
                <a:lnTo>
                  <a:pt x="0" y="13182"/>
                </a:lnTo>
                <a:lnTo>
                  <a:pt x="2209" y="13855"/>
                </a:lnTo>
                <a:lnTo>
                  <a:pt x="5270" y="12153"/>
                </a:lnTo>
                <a:lnTo>
                  <a:pt x="7023" y="8788"/>
                </a:lnTo>
                <a:lnTo>
                  <a:pt x="6692" y="520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6935246" y="4303629"/>
            <a:ext cx="10210" cy="15709"/>
          </a:xfrm>
          <a:custGeom>
            <a:avLst/>
            <a:gdLst/>
            <a:ahLst/>
            <a:cxnLst/>
            <a:rect l="l" t="t" r="r" b="b"/>
            <a:pathLst>
              <a:path w="10210" h="15709">
                <a:moveTo>
                  <a:pt x="7797" y="6019"/>
                </a:moveTo>
                <a:lnTo>
                  <a:pt x="7734" y="3835"/>
                </a:lnTo>
                <a:lnTo>
                  <a:pt x="8572" y="1638"/>
                </a:lnTo>
                <a:lnTo>
                  <a:pt x="10210" y="25"/>
                </a:lnTo>
                <a:lnTo>
                  <a:pt x="8953" y="0"/>
                </a:lnTo>
                <a:lnTo>
                  <a:pt x="7708" y="266"/>
                </a:lnTo>
                <a:lnTo>
                  <a:pt x="6489" y="812"/>
                </a:lnTo>
                <a:lnTo>
                  <a:pt x="3009" y="2400"/>
                </a:lnTo>
                <a:lnTo>
                  <a:pt x="1130" y="5880"/>
                </a:lnTo>
                <a:lnTo>
                  <a:pt x="1485" y="9258"/>
                </a:lnTo>
                <a:lnTo>
                  <a:pt x="1523" y="9423"/>
                </a:lnTo>
                <a:lnTo>
                  <a:pt x="1854" y="11620"/>
                </a:lnTo>
                <a:lnTo>
                  <a:pt x="1104" y="13995"/>
                </a:lnTo>
                <a:lnTo>
                  <a:pt x="0" y="15709"/>
                </a:lnTo>
                <a:lnTo>
                  <a:pt x="927" y="15709"/>
                </a:lnTo>
                <a:lnTo>
                  <a:pt x="2285" y="15265"/>
                </a:lnTo>
                <a:lnTo>
                  <a:pt x="3314" y="14668"/>
                </a:lnTo>
                <a:lnTo>
                  <a:pt x="6375" y="12966"/>
                </a:lnTo>
                <a:lnTo>
                  <a:pt x="8127" y="9601"/>
                </a:lnTo>
                <a:lnTo>
                  <a:pt x="7797" y="601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6942479" y="4301600"/>
            <a:ext cx="8216" cy="13639"/>
          </a:xfrm>
          <a:custGeom>
            <a:avLst/>
            <a:gdLst/>
            <a:ahLst/>
            <a:cxnLst/>
            <a:rect l="l" t="t" r="r" b="b"/>
            <a:pathLst>
              <a:path w="8216" h="13639">
                <a:moveTo>
                  <a:pt x="7086" y="5295"/>
                </a:moveTo>
                <a:lnTo>
                  <a:pt x="8216" y="990"/>
                </a:lnTo>
                <a:lnTo>
                  <a:pt x="6184" y="0"/>
                </a:lnTo>
                <a:lnTo>
                  <a:pt x="2527" y="1320"/>
                </a:lnTo>
                <a:lnTo>
                  <a:pt x="419" y="4711"/>
                </a:lnTo>
                <a:lnTo>
                  <a:pt x="558" y="8089"/>
                </a:lnTo>
                <a:lnTo>
                  <a:pt x="0" y="12738"/>
                </a:lnTo>
                <a:lnTo>
                  <a:pt x="2006" y="13639"/>
                </a:lnTo>
                <a:lnTo>
                  <a:pt x="5232" y="12090"/>
                </a:lnTo>
                <a:lnTo>
                  <a:pt x="7111" y="8877"/>
                </a:lnTo>
                <a:lnTo>
                  <a:pt x="7086" y="529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6941134" y="4300990"/>
            <a:ext cx="11315" cy="15087"/>
          </a:xfrm>
          <a:custGeom>
            <a:avLst/>
            <a:gdLst/>
            <a:ahLst/>
            <a:cxnLst/>
            <a:rect l="l" t="t" r="r" b="b"/>
            <a:pathLst>
              <a:path w="11315" h="15087">
                <a:moveTo>
                  <a:pt x="8432" y="5905"/>
                </a:moveTo>
                <a:lnTo>
                  <a:pt x="8534" y="3695"/>
                </a:lnTo>
                <a:lnTo>
                  <a:pt x="9563" y="1600"/>
                </a:lnTo>
                <a:lnTo>
                  <a:pt x="11315" y="101"/>
                </a:lnTo>
                <a:lnTo>
                  <a:pt x="10096" y="0"/>
                </a:lnTo>
                <a:lnTo>
                  <a:pt x="8775" y="139"/>
                </a:lnTo>
                <a:lnTo>
                  <a:pt x="7531" y="609"/>
                </a:lnTo>
                <a:lnTo>
                  <a:pt x="3873" y="1930"/>
                </a:lnTo>
                <a:lnTo>
                  <a:pt x="1765" y="5321"/>
                </a:lnTo>
                <a:lnTo>
                  <a:pt x="1904" y="8699"/>
                </a:lnTo>
                <a:lnTo>
                  <a:pt x="1930" y="8864"/>
                </a:lnTo>
                <a:lnTo>
                  <a:pt x="2044" y="11137"/>
                </a:lnTo>
                <a:lnTo>
                  <a:pt x="1346" y="13347"/>
                </a:lnTo>
                <a:lnTo>
                  <a:pt x="0" y="15087"/>
                </a:lnTo>
                <a:lnTo>
                  <a:pt x="1142" y="15036"/>
                </a:lnTo>
                <a:lnTo>
                  <a:pt x="2273" y="14757"/>
                </a:lnTo>
                <a:lnTo>
                  <a:pt x="3352" y="14249"/>
                </a:lnTo>
                <a:lnTo>
                  <a:pt x="6578" y="12699"/>
                </a:lnTo>
                <a:lnTo>
                  <a:pt x="8458" y="9486"/>
                </a:lnTo>
                <a:lnTo>
                  <a:pt x="8432" y="590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6948652" y="4299332"/>
            <a:ext cx="9156" cy="13233"/>
          </a:xfrm>
          <a:custGeom>
            <a:avLst/>
            <a:gdLst/>
            <a:ahLst/>
            <a:cxnLst/>
            <a:rect l="l" t="t" r="r" b="b"/>
            <a:pathLst>
              <a:path w="9156" h="13233">
                <a:moveTo>
                  <a:pt x="7632" y="5346"/>
                </a:moveTo>
                <a:lnTo>
                  <a:pt x="9156" y="1168"/>
                </a:lnTo>
                <a:lnTo>
                  <a:pt x="7213" y="0"/>
                </a:lnTo>
                <a:lnTo>
                  <a:pt x="3428" y="1003"/>
                </a:lnTo>
                <a:lnTo>
                  <a:pt x="1015" y="4203"/>
                </a:lnTo>
                <a:lnTo>
                  <a:pt x="901" y="7607"/>
                </a:lnTo>
                <a:lnTo>
                  <a:pt x="0" y="12191"/>
                </a:lnTo>
                <a:lnTo>
                  <a:pt x="1943" y="13233"/>
                </a:lnTo>
                <a:lnTo>
                  <a:pt x="5219" y="11925"/>
                </a:lnTo>
                <a:lnTo>
                  <a:pt x="7340" y="8953"/>
                </a:lnTo>
                <a:lnTo>
                  <a:pt x="7632" y="534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6947217" y="4298962"/>
            <a:ext cx="12522" cy="14198"/>
          </a:xfrm>
          <a:custGeom>
            <a:avLst/>
            <a:gdLst/>
            <a:ahLst/>
            <a:cxnLst/>
            <a:rect l="l" t="t" r="r" b="b"/>
            <a:pathLst>
              <a:path w="12522" h="14198">
                <a:moveTo>
                  <a:pt x="9067" y="5714"/>
                </a:moveTo>
                <a:lnTo>
                  <a:pt x="9359" y="3543"/>
                </a:lnTo>
                <a:lnTo>
                  <a:pt x="10591" y="1536"/>
                </a:lnTo>
                <a:lnTo>
                  <a:pt x="12522" y="215"/>
                </a:lnTo>
                <a:lnTo>
                  <a:pt x="11302" y="0"/>
                </a:lnTo>
                <a:lnTo>
                  <a:pt x="9969" y="0"/>
                </a:lnTo>
                <a:lnTo>
                  <a:pt x="8648" y="368"/>
                </a:lnTo>
                <a:lnTo>
                  <a:pt x="4864" y="1371"/>
                </a:lnTo>
                <a:lnTo>
                  <a:pt x="2451" y="4571"/>
                </a:lnTo>
                <a:lnTo>
                  <a:pt x="2336" y="7975"/>
                </a:lnTo>
                <a:lnTo>
                  <a:pt x="2349" y="8140"/>
                </a:lnTo>
                <a:lnTo>
                  <a:pt x="2285" y="10401"/>
                </a:lnTo>
                <a:lnTo>
                  <a:pt x="1435" y="12560"/>
                </a:lnTo>
                <a:lnTo>
                  <a:pt x="0" y="14185"/>
                </a:lnTo>
                <a:lnTo>
                  <a:pt x="1130" y="14198"/>
                </a:lnTo>
                <a:lnTo>
                  <a:pt x="2273" y="14058"/>
                </a:lnTo>
                <a:lnTo>
                  <a:pt x="3378" y="13601"/>
                </a:lnTo>
                <a:lnTo>
                  <a:pt x="6654" y="12293"/>
                </a:lnTo>
                <a:lnTo>
                  <a:pt x="8775" y="9321"/>
                </a:lnTo>
                <a:lnTo>
                  <a:pt x="9067" y="571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6954979" y="4297777"/>
            <a:ext cx="10185" cy="12649"/>
          </a:xfrm>
          <a:custGeom>
            <a:avLst/>
            <a:gdLst/>
            <a:ahLst/>
            <a:cxnLst/>
            <a:rect l="l" t="t" r="r" b="b"/>
            <a:pathLst>
              <a:path w="10185" h="12649">
                <a:moveTo>
                  <a:pt x="8216" y="5359"/>
                </a:moveTo>
                <a:lnTo>
                  <a:pt x="10185" y="1358"/>
                </a:lnTo>
                <a:lnTo>
                  <a:pt x="8381" y="0"/>
                </a:lnTo>
                <a:lnTo>
                  <a:pt x="4444" y="584"/>
                </a:lnTo>
                <a:lnTo>
                  <a:pt x="1714" y="3594"/>
                </a:lnTo>
                <a:lnTo>
                  <a:pt x="1295" y="6946"/>
                </a:lnTo>
                <a:lnTo>
                  <a:pt x="0" y="11430"/>
                </a:lnTo>
                <a:lnTo>
                  <a:pt x="1828" y="12649"/>
                </a:lnTo>
                <a:lnTo>
                  <a:pt x="5168" y="11658"/>
                </a:lnTo>
                <a:lnTo>
                  <a:pt x="7531" y="8915"/>
                </a:lnTo>
                <a:lnTo>
                  <a:pt x="8216" y="535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6953443" y="4297547"/>
            <a:ext cx="13817" cy="13284"/>
          </a:xfrm>
          <a:custGeom>
            <a:avLst/>
            <a:gdLst/>
            <a:ahLst/>
            <a:cxnLst/>
            <a:rect l="l" t="t" r="r" b="b"/>
            <a:pathLst>
              <a:path w="13817" h="13284">
                <a:moveTo>
                  <a:pt x="9753" y="5587"/>
                </a:moveTo>
                <a:lnTo>
                  <a:pt x="10286" y="3467"/>
                </a:lnTo>
                <a:lnTo>
                  <a:pt x="11722" y="1587"/>
                </a:lnTo>
                <a:lnTo>
                  <a:pt x="13817" y="507"/>
                </a:lnTo>
                <a:lnTo>
                  <a:pt x="12611" y="139"/>
                </a:lnTo>
                <a:lnTo>
                  <a:pt x="11277" y="0"/>
                </a:lnTo>
                <a:lnTo>
                  <a:pt x="9918" y="228"/>
                </a:lnTo>
                <a:lnTo>
                  <a:pt x="5981" y="812"/>
                </a:lnTo>
                <a:lnTo>
                  <a:pt x="3251" y="3822"/>
                </a:lnTo>
                <a:lnTo>
                  <a:pt x="2832" y="7175"/>
                </a:lnTo>
                <a:lnTo>
                  <a:pt x="2819" y="7340"/>
                </a:lnTo>
                <a:lnTo>
                  <a:pt x="2565" y="9613"/>
                </a:lnTo>
                <a:lnTo>
                  <a:pt x="1536" y="11658"/>
                </a:lnTo>
                <a:lnTo>
                  <a:pt x="0" y="13169"/>
                </a:lnTo>
                <a:lnTo>
                  <a:pt x="1117" y="13284"/>
                </a:lnTo>
                <a:lnTo>
                  <a:pt x="2247" y="13195"/>
                </a:lnTo>
                <a:lnTo>
                  <a:pt x="3365" y="12877"/>
                </a:lnTo>
                <a:lnTo>
                  <a:pt x="6705" y="11887"/>
                </a:lnTo>
                <a:lnTo>
                  <a:pt x="9067" y="9143"/>
                </a:lnTo>
                <a:lnTo>
                  <a:pt x="9753" y="558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6961432" y="4297072"/>
            <a:ext cx="11252" cy="11836"/>
          </a:xfrm>
          <a:custGeom>
            <a:avLst/>
            <a:gdLst/>
            <a:ahLst/>
            <a:cxnLst/>
            <a:rect l="l" t="t" r="r" b="b"/>
            <a:pathLst>
              <a:path w="11252" h="11836">
                <a:moveTo>
                  <a:pt x="8801" y="5308"/>
                </a:moveTo>
                <a:lnTo>
                  <a:pt x="11252" y="1574"/>
                </a:lnTo>
                <a:lnTo>
                  <a:pt x="9613" y="0"/>
                </a:lnTo>
                <a:lnTo>
                  <a:pt x="5613" y="114"/>
                </a:lnTo>
                <a:lnTo>
                  <a:pt x="2501" y="2832"/>
                </a:lnTo>
                <a:lnTo>
                  <a:pt x="1739" y="6108"/>
                </a:lnTo>
                <a:lnTo>
                  <a:pt x="0" y="10439"/>
                </a:lnTo>
                <a:lnTo>
                  <a:pt x="1689" y="11836"/>
                </a:lnTo>
                <a:lnTo>
                  <a:pt x="5054" y="11201"/>
                </a:lnTo>
                <a:lnTo>
                  <a:pt x="7696" y="8763"/>
                </a:lnTo>
                <a:lnTo>
                  <a:pt x="8801" y="530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6959782" y="4297023"/>
            <a:ext cx="15113" cy="12077"/>
          </a:xfrm>
          <a:custGeom>
            <a:avLst/>
            <a:gdLst/>
            <a:ahLst/>
            <a:cxnLst/>
            <a:rect l="l" t="t" r="r" b="b"/>
            <a:pathLst>
              <a:path w="15112" h="12077">
                <a:moveTo>
                  <a:pt x="10452" y="5359"/>
                </a:moveTo>
                <a:lnTo>
                  <a:pt x="11226" y="3327"/>
                </a:lnTo>
                <a:lnTo>
                  <a:pt x="12903" y="1625"/>
                </a:lnTo>
                <a:lnTo>
                  <a:pt x="15112" y="800"/>
                </a:lnTo>
                <a:lnTo>
                  <a:pt x="13957" y="304"/>
                </a:lnTo>
                <a:lnTo>
                  <a:pt x="12649" y="0"/>
                </a:lnTo>
                <a:lnTo>
                  <a:pt x="11264" y="50"/>
                </a:lnTo>
                <a:lnTo>
                  <a:pt x="7264" y="165"/>
                </a:lnTo>
                <a:lnTo>
                  <a:pt x="4152" y="2882"/>
                </a:lnTo>
                <a:lnTo>
                  <a:pt x="3390" y="6159"/>
                </a:lnTo>
                <a:lnTo>
                  <a:pt x="3365" y="6311"/>
                </a:lnTo>
                <a:lnTo>
                  <a:pt x="2870" y="8547"/>
                </a:lnTo>
                <a:lnTo>
                  <a:pt x="1650" y="10490"/>
                </a:lnTo>
                <a:lnTo>
                  <a:pt x="0" y="11823"/>
                </a:lnTo>
                <a:lnTo>
                  <a:pt x="1092" y="12077"/>
                </a:lnTo>
                <a:lnTo>
                  <a:pt x="2209" y="12077"/>
                </a:lnTo>
                <a:lnTo>
                  <a:pt x="3340" y="11887"/>
                </a:lnTo>
                <a:lnTo>
                  <a:pt x="6705" y="11252"/>
                </a:lnTo>
                <a:lnTo>
                  <a:pt x="9347" y="8813"/>
                </a:lnTo>
                <a:lnTo>
                  <a:pt x="10452" y="535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6967986" y="4296936"/>
            <a:ext cx="12230" cy="11163"/>
          </a:xfrm>
          <a:custGeom>
            <a:avLst/>
            <a:gdLst/>
            <a:ahLst/>
            <a:cxnLst/>
            <a:rect l="l" t="t" r="r" b="b"/>
            <a:pathLst>
              <a:path w="12230" h="11163">
                <a:moveTo>
                  <a:pt x="9334" y="5562"/>
                </a:moveTo>
                <a:lnTo>
                  <a:pt x="12230" y="2171"/>
                </a:lnTo>
                <a:lnTo>
                  <a:pt x="10807" y="406"/>
                </a:lnTo>
                <a:lnTo>
                  <a:pt x="6807" y="0"/>
                </a:lnTo>
                <a:lnTo>
                  <a:pt x="3378" y="2324"/>
                </a:lnTo>
                <a:lnTo>
                  <a:pt x="2222" y="5486"/>
                </a:lnTo>
                <a:lnTo>
                  <a:pt x="0" y="9588"/>
                </a:lnTo>
                <a:lnTo>
                  <a:pt x="1498" y="11163"/>
                </a:lnTo>
                <a:lnTo>
                  <a:pt x="4889" y="10934"/>
                </a:lnTo>
                <a:lnTo>
                  <a:pt x="7797" y="8851"/>
                </a:lnTo>
                <a:lnTo>
                  <a:pt x="9334" y="556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6966208" y="4296935"/>
            <a:ext cx="16306" cy="11226"/>
          </a:xfrm>
          <a:custGeom>
            <a:avLst/>
            <a:gdLst/>
            <a:ahLst/>
            <a:cxnLst/>
            <a:rect l="l" t="t" r="r" b="b"/>
            <a:pathLst>
              <a:path w="16306" h="11226">
                <a:moveTo>
                  <a:pt x="11112" y="5562"/>
                </a:moveTo>
                <a:lnTo>
                  <a:pt x="12128" y="3632"/>
                </a:lnTo>
                <a:lnTo>
                  <a:pt x="14008" y="2171"/>
                </a:lnTo>
                <a:lnTo>
                  <a:pt x="16306" y="1638"/>
                </a:lnTo>
                <a:lnTo>
                  <a:pt x="15227" y="990"/>
                </a:lnTo>
                <a:lnTo>
                  <a:pt x="13957" y="520"/>
                </a:lnTo>
                <a:lnTo>
                  <a:pt x="12585" y="406"/>
                </a:lnTo>
                <a:lnTo>
                  <a:pt x="8585" y="0"/>
                </a:lnTo>
                <a:lnTo>
                  <a:pt x="5156" y="2324"/>
                </a:lnTo>
                <a:lnTo>
                  <a:pt x="4000" y="5486"/>
                </a:lnTo>
                <a:lnTo>
                  <a:pt x="3962" y="5638"/>
                </a:lnTo>
                <a:lnTo>
                  <a:pt x="3200" y="7797"/>
                </a:lnTo>
                <a:lnTo>
                  <a:pt x="1778" y="9588"/>
                </a:lnTo>
                <a:lnTo>
                  <a:pt x="0" y="10718"/>
                </a:lnTo>
                <a:lnTo>
                  <a:pt x="1054" y="11099"/>
                </a:lnTo>
                <a:lnTo>
                  <a:pt x="2146" y="11226"/>
                </a:lnTo>
                <a:lnTo>
                  <a:pt x="3276" y="11163"/>
                </a:lnTo>
                <a:lnTo>
                  <a:pt x="6667" y="10934"/>
                </a:lnTo>
                <a:lnTo>
                  <a:pt x="9575" y="8851"/>
                </a:lnTo>
                <a:lnTo>
                  <a:pt x="11112" y="556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6974550" y="4297678"/>
            <a:ext cx="13068" cy="10591"/>
          </a:xfrm>
          <a:custGeom>
            <a:avLst/>
            <a:gdLst/>
            <a:ahLst/>
            <a:cxnLst/>
            <a:rect l="l" t="t" r="r" b="b"/>
            <a:pathLst>
              <a:path w="13068" h="10591">
                <a:moveTo>
                  <a:pt x="9778" y="5829"/>
                </a:moveTo>
                <a:lnTo>
                  <a:pt x="13068" y="2832"/>
                </a:lnTo>
                <a:lnTo>
                  <a:pt x="11874" y="889"/>
                </a:lnTo>
                <a:lnTo>
                  <a:pt x="7975" y="0"/>
                </a:lnTo>
                <a:lnTo>
                  <a:pt x="4267" y="1854"/>
                </a:lnTo>
                <a:lnTo>
                  <a:pt x="2743" y="4851"/>
                </a:lnTo>
                <a:lnTo>
                  <a:pt x="0" y="8648"/>
                </a:lnTo>
                <a:lnTo>
                  <a:pt x="1308" y="10401"/>
                </a:lnTo>
                <a:lnTo>
                  <a:pt x="4686" y="10591"/>
                </a:lnTo>
                <a:lnTo>
                  <a:pt x="7848" y="8890"/>
                </a:lnTo>
                <a:lnTo>
                  <a:pt x="9778" y="582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6972684" y="4297678"/>
            <a:ext cx="17259" cy="10591"/>
          </a:xfrm>
          <a:custGeom>
            <a:avLst/>
            <a:gdLst/>
            <a:ahLst/>
            <a:cxnLst/>
            <a:rect l="l" t="t" r="r" b="b"/>
            <a:pathLst>
              <a:path w="17259" h="10591">
                <a:moveTo>
                  <a:pt x="11645" y="5829"/>
                </a:moveTo>
                <a:lnTo>
                  <a:pt x="12903" y="4038"/>
                </a:lnTo>
                <a:lnTo>
                  <a:pt x="14935" y="2832"/>
                </a:lnTo>
                <a:lnTo>
                  <a:pt x="17259" y="2552"/>
                </a:lnTo>
                <a:lnTo>
                  <a:pt x="16281" y="1803"/>
                </a:lnTo>
                <a:lnTo>
                  <a:pt x="15087" y="1168"/>
                </a:lnTo>
                <a:lnTo>
                  <a:pt x="13741" y="889"/>
                </a:lnTo>
                <a:lnTo>
                  <a:pt x="9842" y="0"/>
                </a:lnTo>
                <a:lnTo>
                  <a:pt x="6134" y="1854"/>
                </a:lnTo>
                <a:lnTo>
                  <a:pt x="4610" y="4851"/>
                </a:lnTo>
                <a:lnTo>
                  <a:pt x="4546" y="5003"/>
                </a:lnTo>
                <a:lnTo>
                  <a:pt x="3517" y="7048"/>
                </a:lnTo>
                <a:lnTo>
                  <a:pt x="1866" y="8648"/>
                </a:lnTo>
                <a:lnTo>
                  <a:pt x="0" y="9550"/>
                </a:lnTo>
                <a:lnTo>
                  <a:pt x="977" y="10058"/>
                </a:lnTo>
                <a:lnTo>
                  <a:pt x="2044" y="10325"/>
                </a:lnTo>
                <a:lnTo>
                  <a:pt x="3174" y="10401"/>
                </a:lnTo>
                <a:lnTo>
                  <a:pt x="6553" y="10591"/>
                </a:lnTo>
                <a:lnTo>
                  <a:pt x="9715" y="8890"/>
                </a:lnTo>
                <a:lnTo>
                  <a:pt x="11645" y="582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6981104" y="4299362"/>
            <a:ext cx="13665" cy="10109"/>
          </a:xfrm>
          <a:custGeom>
            <a:avLst/>
            <a:gdLst/>
            <a:ahLst/>
            <a:cxnLst/>
            <a:rect l="l" t="t" r="r" b="b"/>
            <a:pathLst>
              <a:path w="13665" h="10109">
                <a:moveTo>
                  <a:pt x="10058" y="5981"/>
                </a:moveTo>
                <a:lnTo>
                  <a:pt x="13665" y="3365"/>
                </a:lnTo>
                <a:lnTo>
                  <a:pt x="12699" y="1308"/>
                </a:lnTo>
                <a:lnTo>
                  <a:pt x="8978" y="0"/>
                </a:lnTo>
                <a:lnTo>
                  <a:pt x="5092" y="1384"/>
                </a:lnTo>
                <a:lnTo>
                  <a:pt x="3187" y="4178"/>
                </a:lnTo>
                <a:lnTo>
                  <a:pt x="0" y="7594"/>
                </a:lnTo>
                <a:lnTo>
                  <a:pt x="1079" y="9499"/>
                </a:lnTo>
                <a:lnTo>
                  <a:pt x="4419" y="10109"/>
                </a:lnTo>
                <a:lnTo>
                  <a:pt x="7797" y="8813"/>
                </a:lnTo>
                <a:lnTo>
                  <a:pt x="10058" y="598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6979122" y="4299362"/>
            <a:ext cx="17970" cy="10109"/>
          </a:xfrm>
          <a:custGeom>
            <a:avLst/>
            <a:gdLst/>
            <a:ahLst/>
            <a:cxnLst/>
            <a:rect l="l" t="t" r="r" b="b"/>
            <a:pathLst>
              <a:path w="17970" h="10109">
                <a:moveTo>
                  <a:pt x="12039" y="5981"/>
                </a:moveTo>
                <a:lnTo>
                  <a:pt x="13500" y="4356"/>
                </a:lnTo>
                <a:lnTo>
                  <a:pt x="15646" y="3365"/>
                </a:lnTo>
                <a:lnTo>
                  <a:pt x="17970" y="3340"/>
                </a:lnTo>
                <a:lnTo>
                  <a:pt x="17081" y="2476"/>
                </a:lnTo>
                <a:lnTo>
                  <a:pt x="15976" y="1752"/>
                </a:lnTo>
                <a:lnTo>
                  <a:pt x="14681" y="1308"/>
                </a:lnTo>
                <a:lnTo>
                  <a:pt x="10960" y="0"/>
                </a:lnTo>
                <a:lnTo>
                  <a:pt x="7073" y="1384"/>
                </a:lnTo>
                <a:lnTo>
                  <a:pt x="5168" y="4178"/>
                </a:lnTo>
                <a:lnTo>
                  <a:pt x="5092" y="4318"/>
                </a:lnTo>
                <a:lnTo>
                  <a:pt x="3822" y="6223"/>
                </a:lnTo>
                <a:lnTo>
                  <a:pt x="1981" y="7594"/>
                </a:lnTo>
                <a:lnTo>
                  <a:pt x="0" y="8267"/>
                </a:lnTo>
                <a:lnTo>
                  <a:pt x="927" y="8877"/>
                </a:lnTo>
                <a:lnTo>
                  <a:pt x="1943" y="9283"/>
                </a:lnTo>
                <a:lnTo>
                  <a:pt x="3060" y="9499"/>
                </a:lnTo>
                <a:lnTo>
                  <a:pt x="6400" y="10109"/>
                </a:lnTo>
                <a:lnTo>
                  <a:pt x="9778" y="8813"/>
                </a:lnTo>
                <a:lnTo>
                  <a:pt x="12039" y="598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6987565" y="4301877"/>
            <a:ext cx="14033" cy="9550"/>
          </a:xfrm>
          <a:custGeom>
            <a:avLst/>
            <a:gdLst/>
            <a:ahLst/>
            <a:cxnLst/>
            <a:rect l="l" t="t" r="r" b="b"/>
            <a:pathLst>
              <a:path w="14033" h="9550">
                <a:moveTo>
                  <a:pt x="10198" y="6032"/>
                </a:moveTo>
                <a:lnTo>
                  <a:pt x="14033" y="3771"/>
                </a:lnTo>
                <a:lnTo>
                  <a:pt x="13284" y="1638"/>
                </a:lnTo>
                <a:lnTo>
                  <a:pt x="9753" y="0"/>
                </a:lnTo>
                <a:lnTo>
                  <a:pt x="5778" y="939"/>
                </a:lnTo>
                <a:lnTo>
                  <a:pt x="3568" y="3492"/>
                </a:lnTo>
                <a:lnTo>
                  <a:pt x="0" y="6515"/>
                </a:lnTo>
                <a:lnTo>
                  <a:pt x="850" y="8547"/>
                </a:lnTo>
                <a:lnTo>
                  <a:pt x="4127" y="9550"/>
                </a:lnTo>
                <a:lnTo>
                  <a:pt x="7670" y="8623"/>
                </a:lnTo>
                <a:lnTo>
                  <a:pt x="10198" y="603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6985494" y="4301877"/>
            <a:ext cx="18402" cy="9550"/>
          </a:xfrm>
          <a:custGeom>
            <a:avLst/>
            <a:gdLst/>
            <a:ahLst/>
            <a:cxnLst/>
            <a:rect l="l" t="t" r="r" b="b"/>
            <a:pathLst>
              <a:path w="18402" h="9550">
                <a:moveTo>
                  <a:pt x="12268" y="6032"/>
                </a:moveTo>
                <a:lnTo>
                  <a:pt x="13881" y="4559"/>
                </a:lnTo>
                <a:lnTo>
                  <a:pt x="16103" y="3771"/>
                </a:lnTo>
                <a:lnTo>
                  <a:pt x="18402" y="3962"/>
                </a:lnTo>
                <a:lnTo>
                  <a:pt x="17602" y="2997"/>
                </a:lnTo>
                <a:lnTo>
                  <a:pt x="16586" y="2197"/>
                </a:lnTo>
                <a:lnTo>
                  <a:pt x="15354" y="1638"/>
                </a:lnTo>
                <a:lnTo>
                  <a:pt x="11823" y="0"/>
                </a:lnTo>
                <a:lnTo>
                  <a:pt x="7848" y="939"/>
                </a:lnTo>
                <a:lnTo>
                  <a:pt x="5638" y="3492"/>
                </a:lnTo>
                <a:lnTo>
                  <a:pt x="5537" y="3619"/>
                </a:lnTo>
                <a:lnTo>
                  <a:pt x="4064" y="5372"/>
                </a:lnTo>
                <a:lnTo>
                  <a:pt x="2070" y="6515"/>
                </a:lnTo>
                <a:lnTo>
                  <a:pt x="0" y="6934"/>
                </a:lnTo>
                <a:lnTo>
                  <a:pt x="850" y="7658"/>
                </a:lnTo>
                <a:lnTo>
                  <a:pt x="1816" y="8191"/>
                </a:lnTo>
                <a:lnTo>
                  <a:pt x="2921" y="8547"/>
                </a:lnTo>
                <a:lnTo>
                  <a:pt x="6197" y="9550"/>
                </a:lnTo>
                <a:lnTo>
                  <a:pt x="9740" y="8623"/>
                </a:lnTo>
                <a:lnTo>
                  <a:pt x="12268" y="603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993854" y="4305040"/>
            <a:ext cx="14236" cy="9017"/>
          </a:xfrm>
          <a:custGeom>
            <a:avLst/>
            <a:gdLst/>
            <a:ahLst/>
            <a:cxnLst/>
            <a:rect l="l" t="t" r="r" b="b"/>
            <a:pathLst>
              <a:path w="14236" h="9016">
                <a:moveTo>
                  <a:pt x="10236" y="6032"/>
                </a:moveTo>
                <a:lnTo>
                  <a:pt x="14236" y="4102"/>
                </a:lnTo>
                <a:lnTo>
                  <a:pt x="13677" y="1904"/>
                </a:lnTo>
                <a:lnTo>
                  <a:pt x="10337" y="0"/>
                </a:lnTo>
                <a:lnTo>
                  <a:pt x="6324" y="584"/>
                </a:lnTo>
                <a:lnTo>
                  <a:pt x="3759" y="3022"/>
                </a:lnTo>
                <a:lnTo>
                  <a:pt x="0" y="5537"/>
                </a:lnTo>
                <a:lnTo>
                  <a:pt x="647" y="7632"/>
                </a:lnTo>
                <a:lnTo>
                  <a:pt x="3860" y="9016"/>
                </a:lnTo>
                <a:lnTo>
                  <a:pt x="7518" y="8394"/>
                </a:lnTo>
                <a:lnTo>
                  <a:pt x="10236" y="603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6991733" y="4305040"/>
            <a:ext cx="18618" cy="9017"/>
          </a:xfrm>
          <a:custGeom>
            <a:avLst/>
            <a:gdLst/>
            <a:ahLst/>
            <a:cxnLst/>
            <a:rect l="l" t="t" r="r" b="b"/>
            <a:pathLst>
              <a:path w="18618" h="9016">
                <a:moveTo>
                  <a:pt x="12357" y="6032"/>
                </a:moveTo>
                <a:lnTo>
                  <a:pt x="14097" y="4673"/>
                </a:lnTo>
                <a:lnTo>
                  <a:pt x="16357" y="4102"/>
                </a:lnTo>
                <a:lnTo>
                  <a:pt x="18618" y="4432"/>
                </a:lnTo>
                <a:lnTo>
                  <a:pt x="17919" y="3416"/>
                </a:lnTo>
                <a:lnTo>
                  <a:pt x="16941" y="2578"/>
                </a:lnTo>
                <a:lnTo>
                  <a:pt x="15798" y="1904"/>
                </a:lnTo>
                <a:lnTo>
                  <a:pt x="12458" y="0"/>
                </a:lnTo>
                <a:lnTo>
                  <a:pt x="8445" y="584"/>
                </a:lnTo>
                <a:lnTo>
                  <a:pt x="5994" y="2895"/>
                </a:lnTo>
                <a:lnTo>
                  <a:pt x="5880" y="3022"/>
                </a:lnTo>
                <a:lnTo>
                  <a:pt x="4241" y="4597"/>
                </a:lnTo>
                <a:lnTo>
                  <a:pt x="2120" y="5537"/>
                </a:lnTo>
                <a:lnTo>
                  <a:pt x="0" y="5714"/>
                </a:lnTo>
                <a:lnTo>
                  <a:pt x="774" y="6540"/>
                </a:lnTo>
                <a:lnTo>
                  <a:pt x="1701" y="7162"/>
                </a:lnTo>
                <a:lnTo>
                  <a:pt x="2768" y="7632"/>
                </a:lnTo>
                <a:lnTo>
                  <a:pt x="5981" y="9016"/>
                </a:lnTo>
                <a:lnTo>
                  <a:pt x="9639" y="8394"/>
                </a:lnTo>
                <a:lnTo>
                  <a:pt x="12357" y="603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6999969" y="4308710"/>
            <a:ext cx="14389" cy="8483"/>
          </a:xfrm>
          <a:custGeom>
            <a:avLst/>
            <a:gdLst/>
            <a:ahLst/>
            <a:cxnLst/>
            <a:rect l="l" t="t" r="r" b="b"/>
            <a:pathLst>
              <a:path w="14389" h="8483">
                <a:moveTo>
                  <a:pt x="10198" y="5994"/>
                </a:moveTo>
                <a:lnTo>
                  <a:pt x="14389" y="4406"/>
                </a:lnTo>
                <a:lnTo>
                  <a:pt x="13919" y="2120"/>
                </a:lnTo>
                <a:lnTo>
                  <a:pt x="10706" y="0"/>
                </a:lnTo>
                <a:lnTo>
                  <a:pt x="6756" y="266"/>
                </a:lnTo>
                <a:lnTo>
                  <a:pt x="4076" y="2387"/>
                </a:lnTo>
                <a:lnTo>
                  <a:pt x="0" y="4673"/>
                </a:lnTo>
                <a:lnTo>
                  <a:pt x="469" y="6819"/>
                </a:lnTo>
                <a:lnTo>
                  <a:pt x="3594" y="8483"/>
                </a:lnTo>
                <a:lnTo>
                  <a:pt x="7327" y="8166"/>
                </a:lnTo>
                <a:lnTo>
                  <a:pt x="10198" y="599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997823" y="4308710"/>
            <a:ext cx="18859" cy="8483"/>
          </a:xfrm>
          <a:custGeom>
            <a:avLst/>
            <a:gdLst/>
            <a:ahLst/>
            <a:cxnLst/>
            <a:rect l="l" t="t" r="r" b="b"/>
            <a:pathLst>
              <a:path w="18859" h="8483">
                <a:moveTo>
                  <a:pt x="12344" y="5994"/>
                </a:moveTo>
                <a:lnTo>
                  <a:pt x="14122" y="4749"/>
                </a:lnTo>
                <a:lnTo>
                  <a:pt x="16535" y="4406"/>
                </a:lnTo>
                <a:lnTo>
                  <a:pt x="18859" y="5130"/>
                </a:lnTo>
                <a:lnTo>
                  <a:pt x="18211" y="3975"/>
                </a:lnTo>
                <a:lnTo>
                  <a:pt x="17297" y="2984"/>
                </a:lnTo>
                <a:lnTo>
                  <a:pt x="16065" y="2120"/>
                </a:lnTo>
                <a:lnTo>
                  <a:pt x="12852" y="0"/>
                </a:lnTo>
                <a:lnTo>
                  <a:pt x="8902" y="266"/>
                </a:lnTo>
                <a:lnTo>
                  <a:pt x="6222" y="2387"/>
                </a:lnTo>
                <a:lnTo>
                  <a:pt x="4356" y="3924"/>
                </a:lnTo>
                <a:lnTo>
                  <a:pt x="2146" y="4673"/>
                </a:lnTo>
                <a:lnTo>
                  <a:pt x="0" y="4648"/>
                </a:lnTo>
                <a:lnTo>
                  <a:pt x="711" y="5524"/>
                </a:lnTo>
                <a:lnTo>
                  <a:pt x="1574" y="6261"/>
                </a:lnTo>
                <a:lnTo>
                  <a:pt x="2616" y="6819"/>
                </a:lnTo>
                <a:lnTo>
                  <a:pt x="5740" y="8483"/>
                </a:lnTo>
                <a:lnTo>
                  <a:pt x="9474" y="8166"/>
                </a:lnTo>
                <a:lnTo>
                  <a:pt x="12344" y="599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7005879" y="4312794"/>
            <a:ext cx="14350" cy="7950"/>
          </a:xfrm>
          <a:custGeom>
            <a:avLst/>
            <a:gdLst/>
            <a:ahLst/>
            <a:cxnLst/>
            <a:rect l="l" t="t" r="r" b="b"/>
            <a:pathLst>
              <a:path w="14350" h="7950">
                <a:moveTo>
                  <a:pt x="9880" y="6261"/>
                </a:moveTo>
                <a:lnTo>
                  <a:pt x="14351" y="5511"/>
                </a:lnTo>
                <a:lnTo>
                  <a:pt x="14325" y="3225"/>
                </a:lnTo>
                <a:lnTo>
                  <a:pt x="11252" y="139"/>
                </a:lnTo>
                <a:lnTo>
                  <a:pt x="6985" y="0"/>
                </a:lnTo>
                <a:lnTo>
                  <a:pt x="4241" y="1930"/>
                </a:lnTo>
                <a:lnTo>
                  <a:pt x="0" y="3911"/>
                </a:lnTo>
                <a:lnTo>
                  <a:pt x="330" y="6095"/>
                </a:lnTo>
                <a:lnTo>
                  <a:pt x="3314" y="7950"/>
                </a:lnTo>
                <a:lnTo>
                  <a:pt x="6578" y="7772"/>
                </a:lnTo>
                <a:lnTo>
                  <a:pt x="9880" y="626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7003721" y="4312794"/>
            <a:ext cx="18681" cy="7950"/>
          </a:xfrm>
          <a:custGeom>
            <a:avLst/>
            <a:gdLst/>
            <a:ahLst/>
            <a:cxnLst/>
            <a:rect l="l" t="t" r="r" b="b"/>
            <a:pathLst>
              <a:path w="18681" h="7950">
                <a:moveTo>
                  <a:pt x="12039" y="6261"/>
                </a:moveTo>
                <a:lnTo>
                  <a:pt x="14046" y="5384"/>
                </a:lnTo>
                <a:lnTo>
                  <a:pt x="16509" y="5511"/>
                </a:lnTo>
                <a:lnTo>
                  <a:pt x="18681" y="6908"/>
                </a:lnTo>
                <a:lnTo>
                  <a:pt x="18300" y="5587"/>
                </a:lnTo>
                <a:lnTo>
                  <a:pt x="17551" y="4292"/>
                </a:lnTo>
                <a:lnTo>
                  <a:pt x="16484" y="3225"/>
                </a:lnTo>
                <a:lnTo>
                  <a:pt x="13411" y="139"/>
                </a:lnTo>
                <a:lnTo>
                  <a:pt x="9143" y="0"/>
                </a:lnTo>
                <a:lnTo>
                  <a:pt x="6400" y="1930"/>
                </a:lnTo>
                <a:lnTo>
                  <a:pt x="6273" y="2031"/>
                </a:lnTo>
                <a:lnTo>
                  <a:pt x="4419" y="3340"/>
                </a:lnTo>
                <a:lnTo>
                  <a:pt x="2158" y="3911"/>
                </a:lnTo>
                <a:lnTo>
                  <a:pt x="0" y="3721"/>
                </a:lnTo>
                <a:lnTo>
                  <a:pt x="647" y="4635"/>
                </a:lnTo>
                <a:lnTo>
                  <a:pt x="1473" y="5473"/>
                </a:lnTo>
                <a:lnTo>
                  <a:pt x="2489" y="6095"/>
                </a:lnTo>
                <a:lnTo>
                  <a:pt x="5473" y="7950"/>
                </a:lnTo>
                <a:lnTo>
                  <a:pt x="8737" y="7772"/>
                </a:lnTo>
                <a:lnTo>
                  <a:pt x="12039" y="626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7011285" y="4317628"/>
            <a:ext cx="14071" cy="7569"/>
          </a:xfrm>
          <a:custGeom>
            <a:avLst/>
            <a:gdLst/>
            <a:ahLst/>
            <a:cxnLst/>
            <a:rect l="l" t="t" r="r" b="b"/>
            <a:pathLst>
              <a:path w="14071" h="7569">
                <a:moveTo>
                  <a:pt x="8928" y="6946"/>
                </a:moveTo>
                <a:lnTo>
                  <a:pt x="13461" y="7569"/>
                </a:lnTo>
                <a:lnTo>
                  <a:pt x="14071" y="5321"/>
                </a:lnTo>
                <a:lnTo>
                  <a:pt x="11874" y="1219"/>
                </a:lnTo>
                <a:lnTo>
                  <a:pt x="7467" y="0"/>
                </a:lnTo>
                <a:lnTo>
                  <a:pt x="4432" y="1435"/>
                </a:lnTo>
                <a:lnTo>
                  <a:pt x="0" y="2755"/>
                </a:lnTo>
                <a:lnTo>
                  <a:pt x="2235" y="6921"/>
                </a:lnTo>
                <a:lnTo>
                  <a:pt x="5321" y="7492"/>
                </a:lnTo>
                <a:lnTo>
                  <a:pt x="8928" y="694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7009265" y="4317628"/>
            <a:ext cx="17145" cy="9563"/>
          </a:xfrm>
          <a:custGeom>
            <a:avLst/>
            <a:gdLst/>
            <a:ahLst/>
            <a:cxnLst/>
            <a:rect l="l" t="t" r="r" b="b"/>
            <a:pathLst>
              <a:path w="17145" h="9563">
                <a:moveTo>
                  <a:pt x="10947" y="6946"/>
                </a:moveTo>
                <a:lnTo>
                  <a:pt x="13119" y="6667"/>
                </a:lnTo>
                <a:lnTo>
                  <a:pt x="15481" y="7569"/>
                </a:lnTo>
                <a:lnTo>
                  <a:pt x="17119" y="9563"/>
                </a:lnTo>
                <a:lnTo>
                  <a:pt x="17145" y="8191"/>
                </a:lnTo>
                <a:lnTo>
                  <a:pt x="16814" y="6705"/>
                </a:lnTo>
                <a:lnTo>
                  <a:pt x="16090" y="5321"/>
                </a:lnTo>
                <a:lnTo>
                  <a:pt x="13893" y="1219"/>
                </a:lnTo>
                <a:lnTo>
                  <a:pt x="9486" y="0"/>
                </a:lnTo>
                <a:lnTo>
                  <a:pt x="6451" y="1435"/>
                </a:lnTo>
                <a:lnTo>
                  <a:pt x="6311" y="1511"/>
                </a:lnTo>
                <a:lnTo>
                  <a:pt x="4241" y="2438"/>
                </a:lnTo>
                <a:lnTo>
                  <a:pt x="2019" y="2755"/>
                </a:lnTo>
                <a:lnTo>
                  <a:pt x="0" y="2412"/>
                </a:lnTo>
                <a:lnTo>
                  <a:pt x="495" y="3378"/>
                </a:lnTo>
                <a:lnTo>
                  <a:pt x="1143" y="4216"/>
                </a:lnTo>
                <a:lnTo>
                  <a:pt x="1917" y="4914"/>
                </a:lnTo>
                <a:lnTo>
                  <a:pt x="4254" y="6921"/>
                </a:lnTo>
                <a:lnTo>
                  <a:pt x="7340" y="7492"/>
                </a:lnTo>
                <a:lnTo>
                  <a:pt x="10947" y="694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7015589" y="4324010"/>
            <a:ext cx="12636" cy="8953"/>
          </a:xfrm>
          <a:custGeom>
            <a:avLst/>
            <a:gdLst/>
            <a:ahLst/>
            <a:cxnLst/>
            <a:rect l="l" t="t" r="r" b="b"/>
            <a:pathLst>
              <a:path w="12636" h="8953">
                <a:moveTo>
                  <a:pt x="7251" y="7150"/>
                </a:moveTo>
                <a:lnTo>
                  <a:pt x="11404" y="8953"/>
                </a:lnTo>
                <a:lnTo>
                  <a:pt x="12636" y="6984"/>
                </a:lnTo>
                <a:lnTo>
                  <a:pt x="11785" y="2730"/>
                </a:lnTo>
                <a:lnTo>
                  <a:pt x="7924" y="0"/>
                </a:lnTo>
                <a:lnTo>
                  <a:pt x="4584" y="558"/>
                </a:lnTo>
                <a:lnTo>
                  <a:pt x="0" y="685"/>
                </a:lnTo>
                <a:lnTo>
                  <a:pt x="825" y="4991"/>
                </a:lnTo>
                <a:lnTo>
                  <a:pt x="3657" y="6667"/>
                </a:lnTo>
                <a:lnTo>
                  <a:pt x="7251" y="715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7013774" y="4324009"/>
            <a:ext cx="14757" cy="11048"/>
          </a:xfrm>
          <a:custGeom>
            <a:avLst/>
            <a:gdLst/>
            <a:ahLst/>
            <a:cxnLst/>
            <a:rect l="l" t="t" r="r" b="b"/>
            <a:pathLst>
              <a:path w="14757" h="11049">
                <a:moveTo>
                  <a:pt x="9067" y="7150"/>
                </a:moveTo>
                <a:lnTo>
                  <a:pt x="11239" y="7492"/>
                </a:lnTo>
                <a:lnTo>
                  <a:pt x="13220" y="8953"/>
                </a:lnTo>
                <a:lnTo>
                  <a:pt x="14363" y="11048"/>
                </a:lnTo>
                <a:lnTo>
                  <a:pt x="14706" y="9817"/>
                </a:lnTo>
                <a:lnTo>
                  <a:pt x="14757" y="8420"/>
                </a:lnTo>
                <a:lnTo>
                  <a:pt x="14452" y="6984"/>
                </a:lnTo>
                <a:lnTo>
                  <a:pt x="13601" y="2730"/>
                </a:lnTo>
                <a:lnTo>
                  <a:pt x="9740" y="0"/>
                </a:lnTo>
                <a:lnTo>
                  <a:pt x="6400" y="558"/>
                </a:lnTo>
                <a:lnTo>
                  <a:pt x="6235" y="596"/>
                </a:lnTo>
                <a:lnTo>
                  <a:pt x="3975" y="927"/>
                </a:lnTo>
                <a:lnTo>
                  <a:pt x="1816" y="685"/>
                </a:lnTo>
                <a:lnTo>
                  <a:pt x="0" y="50"/>
                </a:lnTo>
                <a:lnTo>
                  <a:pt x="228" y="1041"/>
                </a:lnTo>
                <a:lnTo>
                  <a:pt x="596" y="1904"/>
                </a:lnTo>
                <a:lnTo>
                  <a:pt x="1104" y="2717"/>
                </a:lnTo>
                <a:lnTo>
                  <a:pt x="2641" y="4991"/>
                </a:lnTo>
                <a:lnTo>
                  <a:pt x="5473" y="6667"/>
                </a:lnTo>
                <a:lnTo>
                  <a:pt x="9067" y="715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7017114" y="4329864"/>
            <a:ext cx="12115" cy="10629"/>
          </a:xfrm>
          <a:custGeom>
            <a:avLst/>
            <a:gdLst/>
            <a:ahLst/>
            <a:cxnLst/>
            <a:rect l="l" t="t" r="r" b="b"/>
            <a:pathLst>
              <a:path w="12115" h="10629">
                <a:moveTo>
                  <a:pt x="6781" y="8305"/>
                </a:moveTo>
                <a:lnTo>
                  <a:pt x="10579" y="10629"/>
                </a:lnTo>
                <a:lnTo>
                  <a:pt x="12115" y="8953"/>
                </a:lnTo>
                <a:lnTo>
                  <a:pt x="11912" y="5041"/>
                </a:lnTo>
                <a:lnTo>
                  <a:pt x="9067" y="1765"/>
                </a:lnTo>
                <a:lnTo>
                  <a:pt x="5689" y="1282"/>
                </a:lnTo>
                <a:lnTo>
                  <a:pt x="1244" y="0"/>
                </a:lnTo>
                <a:lnTo>
                  <a:pt x="0" y="1790"/>
                </a:lnTo>
                <a:lnTo>
                  <a:pt x="838" y="4635"/>
                </a:lnTo>
                <a:lnTo>
                  <a:pt x="3314" y="7315"/>
                </a:lnTo>
                <a:lnTo>
                  <a:pt x="6781" y="830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7016770" y="4328758"/>
            <a:ext cx="12534" cy="13804"/>
          </a:xfrm>
          <a:custGeom>
            <a:avLst/>
            <a:gdLst/>
            <a:ahLst/>
            <a:cxnLst/>
            <a:rect l="l" t="t" r="r" b="b"/>
            <a:pathLst>
              <a:path w="12534" h="13804">
                <a:moveTo>
                  <a:pt x="7124" y="9410"/>
                </a:moveTo>
                <a:lnTo>
                  <a:pt x="9194" y="10134"/>
                </a:lnTo>
                <a:lnTo>
                  <a:pt x="10921" y="11734"/>
                </a:lnTo>
                <a:lnTo>
                  <a:pt x="11861" y="13804"/>
                </a:lnTo>
                <a:lnTo>
                  <a:pt x="12318" y="12674"/>
                </a:lnTo>
                <a:lnTo>
                  <a:pt x="12534" y="11404"/>
                </a:lnTo>
                <a:lnTo>
                  <a:pt x="12458" y="10058"/>
                </a:lnTo>
                <a:lnTo>
                  <a:pt x="12255" y="6146"/>
                </a:lnTo>
                <a:lnTo>
                  <a:pt x="9410" y="2870"/>
                </a:lnTo>
                <a:lnTo>
                  <a:pt x="6032" y="2387"/>
                </a:lnTo>
                <a:lnTo>
                  <a:pt x="5867" y="2374"/>
                </a:lnTo>
                <a:lnTo>
                  <a:pt x="3619" y="2044"/>
                </a:lnTo>
                <a:lnTo>
                  <a:pt x="1587" y="1104"/>
                </a:lnTo>
                <a:lnTo>
                  <a:pt x="76" y="0"/>
                </a:lnTo>
                <a:lnTo>
                  <a:pt x="0" y="977"/>
                </a:lnTo>
                <a:lnTo>
                  <a:pt x="50" y="1930"/>
                </a:lnTo>
                <a:lnTo>
                  <a:pt x="342" y="2895"/>
                </a:lnTo>
                <a:lnTo>
                  <a:pt x="1181" y="5740"/>
                </a:lnTo>
                <a:lnTo>
                  <a:pt x="3657" y="8420"/>
                </a:lnTo>
                <a:lnTo>
                  <a:pt x="7124" y="941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7018161" y="4335992"/>
            <a:ext cx="11264" cy="11696"/>
          </a:xfrm>
          <a:custGeom>
            <a:avLst/>
            <a:gdLst/>
            <a:ahLst/>
            <a:cxnLst/>
            <a:rect l="l" t="t" r="r" b="b"/>
            <a:pathLst>
              <a:path w="11264" h="11696">
                <a:moveTo>
                  <a:pt x="5981" y="9245"/>
                </a:moveTo>
                <a:lnTo>
                  <a:pt x="9639" y="11696"/>
                </a:lnTo>
                <a:lnTo>
                  <a:pt x="11264" y="10185"/>
                </a:lnTo>
                <a:lnTo>
                  <a:pt x="11264" y="6502"/>
                </a:lnTo>
                <a:lnTo>
                  <a:pt x="8915" y="3225"/>
                </a:lnTo>
                <a:lnTo>
                  <a:pt x="5689" y="2159"/>
                </a:lnTo>
                <a:lnTo>
                  <a:pt x="1549" y="0"/>
                </a:lnTo>
                <a:lnTo>
                  <a:pt x="0" y="1587"/>
                </a:lnTo>
                <a:lnTo>
                  <a:pt x="304" y="4978"/>
                </a:lnTo>
                <a:lnTo>
                  <a:pt x="2578" y="8051"/>
                </a:lnTo>
                <a:lnTo>
                  <a:pt x="5981" y="924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7018047" y="4334366"/>
            <a:ext cx="11391" cy="15430"/>
          </a:xfrm>
          <a:custGeom>
            <a:avLst/>
            <a:gdLst/>
            <a:ahLst/>
            <a:cxnLst/>
            <a:rect l="l" t="t" r="r" b="b"/>
            <a:pathLst>
              <a:path w="11391" h="15430">
                <a:moveTo>
                  <a:pt x="6096" y="10871"/>
                </a:moveTo>
                <a:lnTo>
                  <a:pt x="8115" y="11747"/>
                </a:lnTo>
                <a:lnTo>
                  <a:pt x="9753" y="13322"/>
                </a:lnTo>
                <a:lnTo>
                  <a:pt x="10617" y="15430"/>
                </a:lnTo>
                <a:lnTo>
                  <a:pt x="11112" y="14300"/>
                </a:lnTo>
                <a:lnTo>
                  <a:pt x="11391" y="13093"/>
                </a:lnTo>
                <a:lnTo>
                  <a:pt x="11379" y="11810"/>
                </a:lnTo>
                <a:lnTo>
                  <a:pt x="11379" y="8127"/>
                </a:lnTo>
                <a:lnTo>
                  <a:pt x="9029" y="4851"/>
                </a:lnTo>
                <a:lnTo>
                  <a:pt x="5803" y="3784"/>
                </a:lnTo>
                <a:lnTo>
                  <a:pt x="5651" y="3746"/>
                </a:lnTo>
                <a:lnTo>
                  <a:pt x="3479" y="3047"/>
                </a:lnTo>
                <a:lnTo>
                  <a:pt x="1663" y="1625"/>
                </a:lnTo>
                <a:lnTo>
                  <a:pt x="457" y="0"/>
                </a:lnTo>
                <a:lnTo>
                  <a:pt x="139" y="1015"/>
                </a:lnTo>
                <a:lnTo>
                  <a:pt x="0" y="2082"/>
                </a:lnTo>
                <a:lnTo>
                  <a:pt x="114" y="3213"/>
                </a:lnTo>
                <a:lnTo>
                  <a:pt x="419" y="6603"/>
                </a:lnTo>
                <a:lnTo>
                  <a:pt x="2692" y="9677"/>
                </a:lnTo>
                <a:lnTo>
                  <a:pt x="6096" y="1087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7018472" y="4342720"/>
            <a:ext cx="11023" cy="12293"/>
          </a:xfrm>
          <a:custGeom>
            <a:avLst/>
            <a:gdLst/>
            <a:ahLst/>
            <a:cxnLst/>
            <a:rect l="l" t="t" r="r" b="b"/>
            <a:pathLst>
              <a:path w="11023" h="12293">
                <a:moveTo>
                  <a:pt x="5600" y="9588"/>
                </a:moveTo>
                <a:lnTo>
                  <a:pt x="9143" y="12293"/>
                </a:lnTo>
                <a:lnTo>
                  <a:pt x="10833" y="10833"/>
                </a:lnTo>
                <a:lnTo>
                  <a:pt x="11023" y="6908"/>
                </a:lnTo>
                <a:lnTo>
                  <a:pt x="8750" y="3797"/>
                </a:lnTo>
                <a:lnTo>
                  <a:pt x="5626" y="2489"/>
                </a:lnTo>
                <a:lnTo>
                  <a:pt x="1650" y="0"/>
                </a:lnTo>
                <a:lnTo>
                  <a:pt x="0" y="1485"/>
                </a:lnTo>
                <a:lnTo>
                  <a:pt x="38" y="5207"/>
                </a:lnTo>
                <a:lnTo>
                  <a:pt x="2285" y="8242"/>
                </a:lnTo>
                <a:lnTo>
                  <a:pt x="5600" y="958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7018458" y="4340788"/>
            <a:ext cx="11036" cy="16548"/>
          </a:xfrm>
          <a:custGeom>
            <a:avLst/>
            <a:gdLst/>
            <a:ahLst/>
            <a:cxnLst/>
            <a:rect l="l" t="t" r="r" b="b"/>
            <a:pathLst>
              <a:path w="11036" h="16548">
                <a:moveTo>
                  <a:pt x="5613" y="11518"/>
                </a:moveTo>
                <a:lnTo>
                  <a:pt x="7581" y="12471"/>
                </a:lnTo>
                <a:lnTo>
                  <a:pt x="9156" y="14224"/>
                </a:lnTo>
                <a:lnTo>
                  <a:pt x="9779" y="16548"/>
                </a:lnTo>
                <a:lnTo>
                  <a:pt x="10401" y="15417"/>
                </a:lnTo>
                <a:lnTo>
                  <a:pt x="10769" y="14109"/>
                </a:lnTo>
                <a:lnTo>
                  <a:pt x="10845" y="12763"/>
                </a:lnTo>
                <a:lnTo>
                  <a:pt x="11036" y="8839"/>
                </a:lnTo>
                <a:lnTo>
                  <a:pt x="8763" y="5727"/>
                </a:lnTo>
                <a:lnTo>
                  <a:pt x="5638" y="4419"/>
                </a:lnTo>
                <a:lnTo>
                  <a:pt x="5486" y="4381"/>
                </a:lnTo>
                <a:lnTo>
                  <a:pt x="3378" y="3543"/>
                </a:lnTo>
                <a:lnTo>
                  <a:pt x="1663" y="1930"/>
                </a:lnTo>
                <a:lnTo>
                  <a:pt x="660" y="0"/>
                </a:lnTo>
                <a:lnTo>
                  <a:pt x="228" y="1054"/>
                </a:lnTo>
                <a:lnTo>
                  <a:pt x="0" y="2184"/>
                </a:lnTo>
                <a:lnTo>
                  <a:pt x="12" y="3416"/>
                </a:lnTo>
                <a:lnTo>
                  <a:pt x="50" y="7137"/>
                </a:lnTo>
                <a:lnTo>
                  <a:pt x="2298" y="10172"/>
                </a:lnTo>
                <a:lnTo>
                  <a:pt x="5613" y="1151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7018379" y="4349679"/>
            <a:ext cx="10871" cy="15951"/>
          </a:xfrm>
          <a:custGeom>
            <a:avLst/>
            <a:gdLst/>
            <a:ahLst/>
            <a:cxnLst/>
            <a:rect l="l" t="t" r="r" b="b"/>
            <a:pathLst>
              <a:path w="10871" h="15951">
                <a:moveTo>
                  <a:pt x="9931" y="11798"/>
                </a:moveTo>
                <a:lnTo>
                  <a:pt x="10871" y="7454"/>
                </a:lnTo>
                <a:lnTo>
                  <a:pt x="8699" y="4038"/>
                </a:lnTo>
                <a:lnTo>
                  <a:pt x="5664" y="2603"/>
                </a:lnTo>
                <a:lnTo>
                  <a:pt x="1777" y="0"/>
                </a:lnTo>
                <a:lnTo>
                  <a:pt x="76" y="1358"/>
                </a:lnTo>
                <a:lnTo>
                  <a:pt x="0" y="4927"/>
                </a:lnTo>
                <a:lnTo>
                  <a:pt x="1917" y="7797"/>
                </a:lnTo>
                <a:lnTo>
                  <a:pt x="4978" y="9677"/>
                </a:lnTo>
                <a:lnTo>
                  <a:pt x="8115" y="12979"/>
                </a:lnTo>
                <a:lnTo>
                  <a:pt x="7746" y="15951"/>
                </a:lnTo>
                <a:lnTo>
                  <a:pt x="9588" y="13296"/>
                </a:lnTo>
                <a:lnTo>
                  <a:pt x="9931" y="1179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7018379" y="4347659"/>
            <a:ext cx="10871" cy="17970"/>
          </a:xfrm>
          <a:custGeom>
            <a:avLst/>
            <a:gdLst/>
            <a:ahLst/>
            <a:cxnLst/>
            <a:rect l="l" t="t" r="r" b="b"/>
            <a:pathLst>
              <a:path w="10871" h="17970">
                <a:moveTo>
                  <a:pt x="4978" y="11696"/>
                </a:moveTo>
                <a:lnTo>
                  <a:pt x="6756" y="12941"/>
                </a:lnTo>
                <a:lnTo>
                  <a:pt x="8115" y="14998"/>
                </a:lnTo>
                <a:lnTo>
                  <a:pt x="7746" y="17970"/>
                </a:lnTo>
                <a:lnTo>
                  <a:pt x="8839" y="16789"/>
                </a:lnTo>
                <a:lnTo>
                  <a:pt x="9588" y="15316"/>
                </a:lnTo>
                <a:lnTo>
                  <a:pt x="9931" y="13817"/>
                </a:lnTo>
                <a:lnTo>
                  <a:pt x="10871" y="9474"/>
                </a:lnTo>
                <a:lnTo>
                  <a:pt x="8699" y="6057"/>
                </a:lnTo>
                <a:lnTo>
                  <a:pt x="5664" y="4622"/>
                </a:lnTo>
                <a:lnTo>
                  <a:pt x="5511" y="4572"/>
                </a:lnTo>
                <a:lnTo>
                  <a:pt x="3428" y="3632"/>
                </a:lnTo>
                <a:lnTo>
                  <a:pt x="1777" y="2019"/>
                </a:lnTo>
                <a:lnTo>
                  <a:pt x="863" y="0"/>
                </a:lnTo>
                <a:lnTo>
                  <a:pt x="368" y="1079"/>
                </a:lnTo>
                <a:lnTo>
                  <a:pt x="101" y="2184"/>
                </a:lnTo>
                <a:lnTo>
                  <a:pt x="76" y="3378"/>
                </a:lnTo>
                <a:lnTo>
                  <a:pt x="0" y="6946"/>
                </a:lnTo>
                <a:lnTo>
                  <a:pt x="1917" y="9817"/>
                </a:lnTo>
                <a:lnTo>
                  <a:pt x="4978" y="1169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7017197" y="4356316"/>
            <a:ext cx="9169" cy="16243"/>
          </a:xfrm>
          <a:custGeom>
            <a:avLst/>
            <a:gdLst/>
            <a:ahLst/>
            <a:cxnLst/>
            <a:rect l="l" t="t" r="r" b="b"/>
            <a:pathLst>
              <a:path w="9169" h="16243">
                <a:moveTo>
                  <a:pt x="1879" y="6197"/>
                </a:moveTo>
                <a:lnTo>
                  <a:pt x="3378" y="9550"/>
                </a:lnTo>
                <a:lnTo>
                  <a:pt x="2857" y="13106"/>
                </a:lnTo>
                <a:lnTo>
                  <a:pt x="152" y="15214"/>
                </a:lnTo>
                <a:lnTo>
                  <a:pt x="0" y="16179"/>
                </a:lnTo>
                <a:lnTo>
                  <a:pt x="3213" y="16243"/>
                </a:lnTo>
                <a:lnTo>
                  <a:pt x="5562" y="14566"/>
                </a:lnTo>
                <a:lnTo>
                  <a:pt x="8928" y="12103"/>
                </a:lnTo>
                <a:lnTo>
                  <a:pt x="9169" y="9232"/>
                </a:lnTo>
                <a:lnTo>
                  <a:pt x="8623" y="5397"/>
                </a:lnTo>
                <a:lnTo>
                  <a:pt x="5981" y="2933"/>
                </a:lnTo>
                <a:lnTo>
                  <a:pt x="2628" y="0"/>
                </a:lnTo>
                <a:lnTo>
                  <a:pt x="749" y="1066"/>
                </a:lnTo>
                <a:lnTo>
                  <a:pt x="203" y="4330"/>
                </a:lnTo>
                <a:lnTo>
                  <a:pt x="1879" y="619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7015571" y="4354361"/>
            <a:ext cx="10795" cy="18199"/>
          </a:xfrm>
          <a:custGeom>
            <a:avLst/>
            <a:gdLst/>
            <a:ahLst/>
            <a:cxnLst/>
            <a:rect l="l" t="t" r="r" b="b"/>
            <a:pathLst>
              <a:path w="10795" h="18199">
                <a:moveTo>
                  <a:pt x="5003" y="11506"/>
                </a:moveTo>
                <a:lnTo>
                  <a:pt x="5397" y="12509"/>
                </a:lnTo>
                <a:lnTo>
                  <a:pt x="5397" y="13830"/>
                </a:lnTo>
                <a:lnTo>
                  <a:pt x="4483" y="15062"/>
                </a:lnTo>
                <a:lnTo>
                  <a:pt x="3606" y="16294"/>
                </a:lnTo>
                <a:lnTo>
                  <a:pt x="1778" y="17170"/>
                </a:lnTo>
                <a:lnTo>
                  <a:pt x="0" y="17310"/>
                </a:lnTo>
                <a:lnTo>
                  <a:pt x="1625" y="18135"/>
                </a:lnTo>
                <a:lnTo>
                  <a:pt x="4838" y="18199"/>
                </a:lnTo>
                <a:lnTo>
                  <a:pt x="7188" y="16522"/>
                </a:lnTo>
                <a:lnTo>
                  <a:pt x="10553" y="14058"/>
                </a:lnTo>
                <a:lnTo>
                  <a:pt x="10795" y="11188"/>
                </a:lnTo>
                <a:lnTo>
                  <a:pt x="10566" y="9321"/>
                </a:lnTo>
                <a:lnTo>
                  <a:pt x="10248" y="7353"/>
                </a:lnTo>
                <a:lnTo>
                  <a:pt x="9156" y="5918"/>
                </a:lnTo>
                <a:lnTo>
                  <a:pt x="7747" y="4965"/>
                </a:lnTo>
                <a:lnTo>
                  <a:pt x="7607" y="4889"/>
                </a:lnTo>
                <a:lnTo>
                  <a:pt x="5702" y="3644"/>
                </a:lnTo>
                <a:lnTo>
                  <a:pt x="4254" y="1955"/>
                </a:lnTo>
                <a:lnTo>
                  <a:pt x="3467" y="0"/>
                </a:lnTo>
                <a:lnTo>
                  <a:pt x="2921" y="952"/>
                </a:lnTo>
                <a:lnTo>
                  <a:pt x="2540" y="1968"/>
                </a:lnTo>
                <a:lnTo>
                  <a:pt x="2374" y="3022"/>
                </a:lnTo>
                <a:lnTo>
                  <a:pt x="1828" y="6286"/>
                </a:lnTo>
                <a:lnTo>
                  <a:pt x="3505" y="8153"/>
                </a:lnTo>
                <a:lnTo>
                  <a:pt x="5003" y="1150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6900472" y="4357718"/>
            <a:ext cx="10706" cy="10795"/>
          </a:xfrm>
          <a:custGeom>
            <a:avLst/>
            <a:gdLst/>
            <a:ahLst/>
            <a:cxnLst/>
            <a:rect l="l" t="t" r="r" b="b"/>
            <a:pathLst>
              <a:path w="10706" h="10795">
                <a:moveTo>
                  <a:pt x="5499" y="3263"/>
                </a:moveTo>
                <a:lnTo>
                  <a:pt x="2209" y="0"/>
                </a:lnTo>
                <a:lnTo>
                  <a:pt x="0" y="3695"/>
                </a:lnTo>
                <a:lnTo>
                  <a:pt x="1752" y="7950"/>
                </a:lnTo>
                <a:lnTo>
                  <a:pt x="5168" y="10794"/>
                </a:lnTo>
                <a:lnTo>
                  <a:pt x="8115" y="9893"/>
                </a:lnTo>
                <a:lnTo>
                  <a:pt x="10706" y="7607"/>
                </a:lnTo>
                <a:lnTo>
                  <a:pt x="7150" y="4063"/>
                </a:lnTo>
                <a:lnTo>
                  <a:pt x="5499" y="326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6900472" y="4355242"/>
            <a:ext cx="11582" cy="13271"/>
          </a:xfrm>
          <a:custGeom>
            <a:avLst/>
            <a:gdLst/>
            <a:ahLst/>
            <a:cxnLst/>
            <a:rect l="l" t="t" r="r" b="b"/>
            <a:pathLst>
              <a:path w="11582" h="13271">
                <a:moveTo>
                  <a:pt x="5499" y="5740"/>
                </a:moveTo>
                <a:lnTo>
                  <a:pt x="3568" y="4648"/>
                </a:lnTo>
                <a:lnTo>
                  <a:pt x="2209" y="2476"/>
                </a:lnTo>
                <a:lnTo>
                  <a:pt x="1993" y="0"/>
                </a:lnTo>
                <a:lnTo>
                  <a:pt x="1181" y="1066"/>
                </a:lnTo>
                <a:lnTo>
                  <a:pt x="571" y="2387"/>
                </a:lnTo>
                <a:lnTo>
                  <a:pt x="342" y="3949"/>
                </a:lnTo>
                <a:lnTo>
                  <a:pt x="0" y="6172"/>
                </a:lnTo>
                <a:lnTo>
                  <a:pt x="444" y="8572"/>
                </a:lnTo>
                <a:lnTo>
                  <a:pt x="1752" y="10426"/>
                </a:lnTo>
                <a:lnTo>
                  <a:pt x="3086" y="12319"/>
                </a:lnTo>
                <a:lnTo>
                  <a:pt x="5168" y="13271"/>
                </a:lnTo>
                <a:lnTo>
                  <a:pt x="6870" y="12738"/>
                </a:lnTo>
                <a:lnTo>
                  <a:pt x="7023" y="12687"/>
                </a:lnTo>
                <a:lnTo>
                  <a:pt x="8115" y="12369"/>
                </a:lnTo>
                <a:lnTo>
                  <a:pt x="9105" y="11912"/>
                </a:lnTo>
                <a:lnTo>
                  <a:pt x="9804" y="11341"/>
                </a:lnTo>
                <a:lnTo>
                  <a:pt x="10147" y="11074"/>
                </a:lnTo>
                <a:lnTo>
                  <a:pt x="10401" y="10782"/>
                </a:lnTo>
                <a:lnTo>
                  <a:pt x="10515" y="10452"/>
                </a:lnTo>
                <a:lnTo>
                  <a:pt x="10617" y="10299"/>
                </a:lnTo>
                <a:lnTo>
                  <a:pt x="10706" y="10083"/>
                </a:lnTo>
                <a:lnTo>
                  <a:pt x="11506" y="9753"/>
                </a:lnTo>
                <a:lnTo>
                  <a:pt x="10693" y="9372"/>
                </a:lnTo>
                <a:lnTo>
                  <a:pt x="10693" y="9232"/>
                </a:lnTo>
                <a:lnTo>
                  <a:pt x="10871" y="9093"/>
                </a:lnTo>
                <a:lnTo>
                  <a:pt x="11061" y="9042"/>
                </a:lnTo>
                <a:lnTo>
                  <a:pt x="11582" y="9448"/>
                </a:lnTo>
                <a:lnTo>
                  <a:pt x="10655" y="9512"/>
                </a:lnTo>
                <a:lnTo>
                  <a:pt x="9601" y="8521"/>
                </a:lnTo>
                <a:lnTo>
                  <a:pt x="8483" y="7696"/>
                </a:lnTo>
                <a:lnTo>
                  <a:pt x="7150" y="6540"/>
                </a:lnTo>
                <a:lnTo>
                  <a:pt x="5499" y="574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6901499" y="4350268"/>
            <a:ext cx="10248" cy="13576"/>
          </a:xfrm>
          <a:custGeom>
            <a:avLst/>
            <a:gdLst/>
            <a:ahLst/>
            <a:cxnLst/>
            <a:rect l="l" t="t" r="r" b="b"/>
            <a:pathLst>
              <a:path w="10248" h="13576">
                <a:moveTo>
                  <a:pt x="6172" y="3721"/>
                </a:moveTo>
                <a:lnTo>
                  <a:pt x="3594" y="0"/>
                </a:lnTo>
                <a:lnTo>
                  <a:pt x="1485" y="939"/>
                </a:lnTo>
                <a:lnTo>
                  <a:pt x="0" y="4749"/>
                </a:lnTo>
                <a:lnTo>
                  <a:pt x="1473" y="9118"/>
                </a:lnTo>
                <a:lnTo>
                  <a:pt x="4508" y="10744"/>
                </a:lnTo>
                <a:lnTo>
                  <a:pt x="8356" y="13576"/>
                </a:lnTo>
                <a:lnTo>
                  <a:pt x="10121" y="12141"/>
                </a:lnTo>
                <a:lnTo>
                  <a:pt x="10248" y="9537"/>
                </a:lnTo>
                <a:lnTo>
                  <a:pt x="9016" y="6019"/>
                </a:lnTo>
                <a:lnTo>
                  <a:pt x="6172" y="372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6901499" y="4347880"/>
            <a:ext cx="10248" cy="16548"/>
          </a:xfrm>
          <a:custGeom>
            <a:avLst/>
            <a:gdLst/>
            <a:ahLst/>
            <a:cxnLst/>
            <a:rect l="l" t="t" r="r" b="b"/>
            <a:pathLst>
              <a:path w="10248" h="16548">
                <a:moveTo>
                  <a:pt x="6172" y="6108"/>
                </a:moveTo>
                <a:lnTo>
                  <a:pt x="4521" y="4610"/>
                </a:lnTo>
                <a:lnTo>
                  <a:pt x="3594" y="2387"/>
                </a:lnTo>
                <a:lnTo>
                  <a:pt x="3644" y="0"/>
                </a:lnTo>
                <a:lnTo>
                  <a:pt x="2730" y="876"/>
                </a:lnTo>
                <a:lnTo>
                  <a:pt x="1955" y="1993"/>
                </a:lnTo>
                <a:lnTo>
                  <a:pt x="1485" y="3327"/>
                </a:lnTo>
                <a:lnTo>
                  <a:pt x="0" y="7137"/>
                </a:lnTo>
                <a:lnTo>
                  <a:pt x="1473" y="11506"/>
                </a:lnTo>
                <a:lnTo>
                  <a:pt x="4508" y="13131"/>
                </a:lnTo>
                <a:lnTo>
                  <a:pt x="4660" y="13195"/>
                </a:lnTo>
                <a:lnTo>
                  <a:pt x="6692" y="14249"/>
                </a:lnTo>
                <a:lnTo>
                  <a:pt x="8356" y="15963"/>
                </a:lnTo>
                <a:lnTo>
                  <a:pt x="9512" y="16548"/>
                </a:lnTo>
                <a:lnTo>
                  <a:pt x="9855" y="16052"/>
                </a:lnTo>
                <a:lnTo>
                  <a:pt x="10096" y="15354"/>
                </a:lnTo>
                <a:lnTo>
                  <a:pt x="10121" y="14528"/>
                </a:lnTo>
                <a:lnTo>
                  <a:pt x="10248" y="11925"/>
                </a:lnTo>
                <a:lnTo>
                  <a:pt x="9016" y="8407"/>
                </a:lnTo>
                <a:lnTo>
                  <a:pt x="6172" y="610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6904304" y="4343393"/>
            <a:ext cx="9499" cy="14274"/>
          </a:xfrm>
          <a:custGeom>
            <a:avLst/>
            <a:gdLst/>
            <a:ahLst/>
            <a:cxnLst/>
            <a:rect l="l" t="t" r="r" b="b"/>
            <a:pathLst>
              <a:path w="9499" h="14274">
                <a:moveTo>
                  <a:pt x="6159" y="3975"/>
                </a:moveTo>
                <a:lnTo>
                  <a:pt x="4000" y="0"/>
                </a:lnTo>
                <a:lnTo>
                  <a:pt x="1803" y="673"/>
                </a:lnTo>
                <a:lnTo>
                  <a:pt x="0" y="4216"/>
                </a:lnTo>
                <a:lnTo>
                  <a:pt x="825" y="8356"/>
                </a:lnTo>
                <a:lnTo>
                  <a:pt x="3390" y="10642"/>
                </a:lnTo>
                <a:lnTo>
                  <a:pt x="6388" y="14274"/>
                </a:lnTo>
                <a:lnTo>
                  <a:pt x="8483" y="13423"/>
                </a:lnTo>
                <a:lnTo>
                  <a:pt x="9499" y="10261"/>
                </a:lnTo>
                <a:lnTo>
                  <a:pt x="8686" y="6616"/>
                </a:lnTo>
                <a:lnTo>
                  <a:pt x="6159" y="397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6904304" y="4341057"/>
            <a:ext cx="9499" cy="18529"/>
          </a:xfrm>
          <a:custGeom>
            <a:avLst/>
            <a:gdLst/>
            <a:ahLst/>
            <a:cxnLst/>
            <a:rect l="l" t="t" r="r" b="b"/>
            <a:pathLst>
              <a:path w="9499" h="18529">
                <a:moveTo>
                  <a:pt x="6159" y="6311"/>
                </a:moveTo>
                <a:lnTo>
                  <a:pt x="4711" y="4622"/>
                </a:lnTo>
                <a:lnTo>
                  <a:pt x="4000" y="2336"/>
                </a:lnTo>
                <a:lnTo>
                  <a:pt x="4292" y="0"/>
                </a:lnTo>
                <a:lnTo>
                  <a:pt x="3289" y="774"/>
                </a:lnTo>
                <a:lnTo>
                  <a:pt x="2438" y="1790"/>
                </a:lnTo>
                <a:lnTo>
                  <a:pt x="1803" y="3009"/>
                </a:lnTo>
                <a:lnTo>
                  <a:pt x="0" y="6553"/>
                </a:lnTo>
                <a:lnTo>
                  <a:pt x="825" y="10693"/>
                </a:lnTo>
                <a:lnTo>
                  <a:pt x="3390" y="12979"/>
                </a:lnTo>
                <a:lnTo>
                  <a:pt x="3530" y="13068"/>
                </a:lnTo>
                <a:lnTo>
                  <a:pt x="5270" y="14579"/>
                </a:lnTo>
                <a:lnTo>
                  <a:pt x="6388" y="16611"/>
                </a:lnTo>
                <a:lnTo>
                  <a:pt x="6946" y="18529"/>
                </a:lnTo>
                <a:lnTo>
                  <a:pt x="7620" y="17729"/>
                </a:lnTo>
                <a:lnTo>
                  <a:pt x="8140" y="16814"/>
                </a:lnTo>
                <a:lnTo>
                  <a:pt x="8483" y="15760"/>
                </a:lnTo>
                <a:lnTo>
                  <a:pt x="9499" y="12598"/>
                </a:lnTo>
                <a:lnTo>
                  <a:pt x="8686" y="8953"/>
                </a:lnTo>
                <a:lnTo>
                  <a:pt x="6159" y="631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6907795" y="4336926"/>
            <a:ext cx="8851" cy="14490"/>
          </a:xfrm>
          <a:custGeom>
            <a:avLst/>
            <a:gdLst/>
            <a:ahLst/>
            <a:cxnLst/>
            <a:rect l="l" t="t" r="r" b="b"/>
            <a:pathLst>
              <a:path w="8851" h="14490">
                <a:moveTo>
                  <a:pt x="6121" y="4152"/>
                </a:moveTo>
                <a:lnTo>
                  <a:pt x="4343" y="0"/>
                </a:lnTo>
                <a:lnTo>
                  <a:pt x="2095" y="469"/>
                </a:lnTo>
                <a:lnTo>
                  <a:pt x="0" y="3822"/>
                </a:lnTo>
                <a:lnTo>
                  <a:pt x="406" y="7899"/>
                </a:lnTo>
                <a:lnTo>
                  <a:pt x="2679" y="10477"/>
                </a:lnTo>
                <a:lnTo>
                  <a:pt x="5219" y="14490"/>
                </a:lnTo>
                <a:lnTo>
                  <a:pt x="7378" y="13906"/>
                </a:lnTo>
                <a:lnTo>
                  <a:pt x="8851" y="10731"/>
                </a:lnTo>
                <a:lnTo>
                  <a:pt x="8382" y="7010"/>
                </a:lnTo>
                <a:lnTo>
                  <a:pt x="6121" y="415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6907795" y="4334628"/>
            <a:ext cx="8851" cy="18910"/>
          </a:xfrm>
          <a:custGeom>
            <a:avLst/>
            <a:gdLst/>
            <a:ahLst/>
            <a:cxnLst/>
            <a:rect l="l" t="t" r="r" b="b"/>
            <a:pathLst>
              <a:path w="8851" h="18910">
                <a:moveTo>
                  <a:pt x="6121" y="6451"/>
                </a:moveTo>
                <a:lnTo>
                  <a:pt x="4826" y="4635"/>
                </a:lnTo>
                <a:lnTo>
                  <a:pt x="4343" y="2298"/>
                </a:lnTo>
                <a:lnTo>
                  <a:pt x="4838" y="0"/>
                </a:lnTo>
                <a:lnTo>
                  <a:pt x="3759" y="673"/>
                </a:lnTo>
                <a:lnTo>
                  <a:pt x="2832" y="1612"/>
                </a:lnTo>
                <a:lnTo>
                  <a:pt x="2095" y="2768"/>
                </a:lnTo>
                <a:lnTo>
                  <a:pt x="0" y="6121"/>
                </a:lnTo>
                <a:lnTo>
                  <a:pt x="406" y="10198"/>
                </a:lnTo>
                <a:lnTo>
                  <a:pt x="2679" y="12776"/>
                </a:lnTo>
                <a:lnTo>
                  <a:pt x="2806" y="12903"/>
                </a:lnTo>
                <a:lnTo>
                  <a:pt x="4343" y="14617"/>
                </a:lnTo>
                <a:lnTo>
                  <a:pt x="5219" y="16789"/>
                </a:lnTo>
                <a:lnTo>
                  <a:pt x="5372" y="18910"/>
                </a:lnTo>
                <a:lnTo>
                  <a:pt x="6197" y="18173"/>
                </a:lnTo>
                <a:lnTo>
                  <a:pt x="6870" y="17272"/>
                </a:lnTo>
                <a:lnTo>
                  <a:pt x="7378" y="16205"/>
                </a:lnTo>
                <a:lnTo>
                  <a:pt x="8851" y="13030"/>
                </a:lnTo>
                <a:lnTo>
                  <a:pt x="8382" y="9309"/>
                </a:lnTo>
                <a:lnTo>
                  <a:pt x="6121" y="645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6911854" y="4330823"/>
            <a:ext cx="8242" cy="14528"/>
          </a:xfrm>
          <a:custGeom>
            <a:avLst/>
            <a:gdLst/>
            <a:ahLst/>
            <a:cxnLst/>
            <a:rect l="l" t="t" r="r" b="b"/>
            <a:pathLst>
              <a:path w="8242" h="14528">
                <a:moveTo>
                  <a:pt x="6083" y="4305"/>
                </a:moveTo>
                <a:lnTo>
                  <a:pt x="4686" y="0"/>
                </a:lnTo>
                <a:lnTo>
                  <a:pt x="2412" y="253"/>
                </a:lnTo>
                <a:lnTo>
                  <a:pt x="0" y="3428"/>
                </a:lnTo>
                <a:lnTo>
                  <a:pt x="50" y="7505"/>
                </a:lnTo>
                <a:lnTo>
                  <a:pt x="2082" y="10299"/>
                </a:lnTo>
                <a:lnTo>
                  <a:pt x="4216" y="14528"/>
                </a:lnTo>
                <a:lnTo>
                  <a:pt x="6426" y="14147"/>
                </a:lnTo>
                <a:lnTo>
                  <a:pt x="8242" y="11087"/>
                </a:lnTo>
                <a:lnTo>
                  <a:pt x="8051" y="7353"/>
                </a:lnTo>
                <a:lnTo>
                  <a:pt x="6083" y="430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6911854" y="4328563"/>
            <a:ext cx="8242" cy="18961"/>
          </a:xfrm>
          <a:custGeom>
            <a:avLst/>
            <a:gdLst/>
            <a:ahLst/>
            <a:cxnLst/>
            <a:rect l="l" t="t" r="r" b="b"/>
            <a:pathLst>
              <a:path w="8242" h="18961">
                <a:moveTo>
                  <a:pt x="6083" y="6565"/>
                </a:moveTo>
                <a:lnTo>
                  <a:pt x="4978" y="4635"/>
                </a:lnTo>
                <a:lnTo>
                  <a:pt x="4686" y="2260"/>
                </a:lnTo>
                <a:lnTo>
                  <a:pt x="5448" y="0"/>
                </a:lnTo>
                <a:lnTo>
                  <a:pt x="4305" y="571"/>
                </a:lnTo>
                <a:lnTo>
                  <a:pt x="3276" y="1435"/>
                </a:lnTo>
                <a:lnTo>
                  <a:pt x="2412" y="2514"/>
                </a:lnTo>
                <a:lnTo>
                  <a:pt x="0" y="5689"/>
                </a:lnTo>
                <a:lnTo>
                  <a:pt x="50" y="9766"/>
                </a:lnTo>
                <a:lnTo>
                  <a:pt x="2082" y="12560"/>
                </a:lnTo>
                <a:lnTo>
                  <a:pt x="2184" y="12687"/>
                </a:lnTo>
                <a:lnTo>
                  <a:pt x="3555" y="14528"/>
                </a:lnTo>
                <a:lnTo>
                  <a:pt x="4216" y="16789"/>
                </a:lnTo>
                <a:lnTo>
                  <a:pt x="4114" y="18961"/>
                </a:lnTo>
                <a:lnTo>
                  <a:pt x="5029" y="18287"/>
                </a:lnTo>
                <a:lnTo>
                  <a:pt x="5829" y="17437"/>
                </a:lnTo>
                <a:lnTo>
                  <a:pt x="6426" y="16408"/>
                </a:lnTo>
                <a:lnTo>
                  <a:pt x="8242" y="13347"/>
                </a:lnTo>
                <a:lnTo>
                  <a:pt x="8051" y="9613"/>
                </a:lnTo>
                <a:lnTo>
                  <a:pt x="6083" y="656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6916196" y="4325148"/>
            <a:ext cx="7962" cy="14427"/>
          </a:xfrm>
          <a:custGeom>
            <a:avLst/>
            <a:gdLst/>
            <a:ahLst/>
            <a:cxnLst/>
            <a:rect l="l" t="t" r="r" b="b"/>
            <a:pathLst>
              <a:path w="7962" h="14427">
                <a:moveTo>
                  <a:pt x="6337" y="4457"/>
                </a:moveTo>
                <a:lnTo>
                  <a:pt x="5486" y="0"/>
                </a:lnTo>
                <a:lnTo>
                  <a:pt x="3187" y="0"/>
                </a:lnTo>
                <a:lnTo>
                  <a:pt x="292" y="2959"/>
                </a:lnTo>
                <a:lnTo>
                  <a:pt x="0" y="7073"/>
                </a:lnTo>
                <a:lnTo>
                  <a:pt x="1752" y="10020"/>
                </a:lnTo>
                <a:lnTo>
                  <a:pt x="3505" y="14427"/>
                </a:lnTo>
                <a:lnTo>
                  <a:pt x="5715" y="14262"/>
                </a:lnTo>
                <a:lnTo>
                  <a:pt x="7797" y="11391"/>
                </a:lnTo>
                <a:lnTo>
                  <a:pt x="7962" y="7734"/>
                </a:lnTo>
                <a:lnTo>
                  <a:pt x="6337" y="445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916196" y="4322937"/>
            <a:ext cx="7962" cy="18796"/>
          </a:xfrm>
          <a:custGeom>
            <a:avLst/>
            <a:gdLst/>
            <a:ahLst/>
            <a:cxnLst/>
            <a:rect l="l" t="t" r="r" b="b"/>
            <a:pathLst>
              <a:path w="7962" h="18796">
                <a:moveTo>
                  <a:pt x="6337" y="6667"/>
                </a:moveTo>
                <a:lnTo>
                  <a:pt x="5448" y="4622"/>
                </a:lnTo>
                <a:lnTo>
                  <a:pt x="5486" y="2209"/>
                </a:lnTo>
                <a:lnTo>
                  <a:pt x="6629" y="0"/>
                </a:lnTo>
                <a:lnTo>
                  <a:pt x="5384" y="457"/>
                </a:lnTo>
                <a:lnTo>
                  <a:pt x="4178" y="1193"/>
                </a:lnTo>
                <a:lnTo>
                  <a:pt x="3187" y="2209"/>
                </a:lnTo>
                <a:lnTo>
                  <a:pt x="292" y="5168"/>
                </a:lnTo>
                <a:lnTo>
                  <a:pt x="0" y="9283"/>
                </a:lnTo>
                <a:lnTo>
                  <a:pt x="1752" y="12230"/>
                </a:lnTo>
                <a:lnTo>
                  <a:pt x="1854" y="12369"/>
                </a:lnTo>
                <a:lnTo>
                  <a:pt x="3048" y="14338"/>
                </a:lnTo>
                <a:lnTo>
                  <a:pt x="3505" y="16637"/>
                </a:lnTo>
                <a:lnTo>
                  <a:pt x="3200" y="18796"/>
                </a:lnTo>
                <a:lnTo>
                  <a:pt x="4165" y="18186"/>
                </a:lnTo>
                <a:lnTo>
                  <a:pt x="5041" y="17437"/>
                </a:lnTo>
                <a:lnTo>
                  <a:pt x="5715" y="16471"/>
                </a:lnTo>
                <a:lnTo>
                  <a:pt x="7797" y="13601"/>
                </a:lnTo>
                <a:lnTo>
                  <a:pt x="7962" y="9944"/>
                </a:lnTo>
                <a:lnTo>
                  <a:pt x="6337" y="666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6921156" y="4319775"/>
            <a:ext cx="7670" cy="14516"/>
          </a:xfrm>
          <a:custGeom>
            <a:avLst/>
            <a:gdLst/>
            <a:ahLst/>
            <a:cxnLst/>
            <a:rect l="l" t="t" r="r" b="b"/>
            <a:pathLst>
              <a:path w="7670" h="14516">
                <a:moveTo>
                  <a:pt x="6730" y="5029"/>
                </a:moveTo>
                <a:lnTo>
                  <a:pt x="7150" y="342"/>
                </a:lnTo>
                <a:lnTo>
                  <a:pt x="4559" y="0"/>
                </a:lnTo>
                <a:lnTo>
                  <a:pt x="787" y="2590"/>
                </a:lnTo>
                <a:lnTo>
                  <a:pt x="0" y="6769"/>
                </a:lnTo>
                <a:lnTo>
                  <a:pt x="1384" y="9880"/>
                </a:lnTo>
                <a:lnTo>
                  <a:pt x="2654" y="14427"/>
                </a:lnTo>
                <a:lnTo>
                  <a:pt x="4876" y="14516"/>
                </a:lnTo>
                <a:lnTo>
                  <a:pt x="7162" y="11963"/>
                </a:lnTo>
                <a:lnTo>
                  <a:pt x="7670" y="8547"/>
                </a:lnTo>
                <a:lnTo>
                  <a:pt x="6730" y="502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921156" y="4318392"/>
            <a:ext cx="8394" cy="17919"/>
          </a:xfrm>
          <a:custGeom>
            <a:avLst/>
            <a:gdLst/>
            <a:ahLst/>
            <a:cxnLst/>
            <a:rect l="l" t="t" r="r" b="b"/>
            <a:pathLst>
              <a:path w="8394" h="17919">
                <a:moveTo>
                  <a:pt x="6730" y="6413"/>
                </a:moveTo>
                <a:lnTo>
                  <a:pt x="6108" y="4254"/>
                </a:lnTo>
                <a:lnTo>
                  <a:pt x="7150" y="1727"/>
                </a:lnTo>
                <a:lnTo>
                  <a:pt x="8394" y="0"/>
                </a:lnTo>
                <a:lnTo>
                  <a:pt x="7277" y="76"/>
                </a:lnTo>
                <a:lnTo>
                  <a:pt x="5994" y="444"/>
                </a:lnTo>
                <a:lnTo>
                  <a:pt x="4559" y="1384"/>
                </a:lnTo>
                <a:lnTo>
                  <a:pt x="787" y="3975"/>
                </a:lnTo>
                <a:lnTo>
                  <a:pt x="0" y="8153"/>
                </a:lnTo>
                <a:lnTo>
                  <a:pt x="1384" y="11264"/>
                </a:lnTo>
                <a:lnTo>
                  <a:pt x="1473" y="11404"/>
                </a:lnTo>
                <a:lnTo>
                  <a:pt x="2425" y="13500"/>
                </a:lnTo>
                <a:lnTo>
                  <a:pt x="2654" y="15811"/>
                </a:lnTo>
                <a:lnTo>
                  <a:pt x="2171" y="17919"/>
                </a:lnTo>
                <a:lnTo>
                  <a:pt x="3187" y="17411"/>
                </a:lnTo>
                <a:lnTo>
                  <a:pt x="4114" y="16763"/>
                </a:lnTo>
                <a:lnTo>
                  <a:pt x="4876" y="15900"/>
                </a:lnTo>
                <a:lnTo>
                  <a:pt x="7162" y="13347"/>
                </a:lnTo>
                <a:lnTo>
                  <a:pt x="7670" y="9931"/>
                </a:lnTo>
                <a:lnTo>
                  <a:pt x="6730" y="641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6927446" y="4316721"/>
            <a:ext cx="7264" cy="14732"/>
          </a:xfrm>
          <a:custGeom>
            <a:avLst/>
            <a:gdLst/>
            <a:ahLst/>
            <a:cxnLst/>
            <a:rect l="l" t="t" r="r" b="b"/>
            <a:pathLst>
              <a:path w="7264" h="14732">
                <a:moveTo>
                  <a:pt x="6642" y="4457"/>
                </a:moveTo>
                <a:lnTo>
                  <a:pt x="7213" y="0"/>
                </a:lnTo>
                <a:lnTo>
                  <a:pt x="3276" y="152"/>
                </a:lnTo>
                <a:lnTo>
                  <a:pt x="1282" y="2997"/>
                </a:lnTo>
                <a:lnTo>
                  <a:pt x="0" y="6464"/>
                </a:lnTo>
                <a:lnTo>
                  <a:pt x="1028" y="10515"/>
                </a:lnTo>
                <a:lnTo>
                  <a:pt x="266" y="14732"/>
                </a:lnTo>
                <a:lnTo>
                  <a:pt x="3086" y="13271"/>
                </a:lnTo>
                <a:lnTo>
                  <a:pt x="5181" y="11607"/>
                </a:lnTo>
                <a:lnTo>
                  <a:pt x="7264" y="8051"/>
                </a:lnTo>
                <a:lnTo>
                  <a:pt x="6642" y="445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6927446" y="4314968"/>
            <a:ext cx="8724" cy="16484"/>
          </a:xfrm>
          <a:custGeom>
            <a:avLst/>
            <a:gdLst/>
            <a:ahLst/>
            <a:cxnLst/>
            <a:rect l="l" t="t" r="r" b="b"/>
            <a:pathLst>
              <a:path w="8724" h="16484">
                <a:moveTo>
                  <a:pt x="6642" y="6210"/>
                </a:moveTo>
                <a:lnTo>
                  <a:pt x="6464" y="3975"/>
                </a:lnTo>
                <a:lnTo>
                  <a:pt x="7213" y="1752"/>
                </a:lnTo>
                <a:lnTo>
                  <a:pt x="8724" y="0"/>
                </a:lnTo>
                <a:lnTo>
                  <a:pt x="7493" y="76"/>
                </a:lnTo>
                <a:lnTo>
                  <a:pt x="6235" y="368"/>
                </a:lnTo>
                <a:lnTo>
                  <a:pt x="5029" y="1003"/>
                </a:lnTo>
                <a:lnTo>
                  <a:pt x="3276" y="1905"/>
                </a:lnTo>
                <a:lnTo>
                  <a:pt x="2019" y="3225"/>
                </a:lnTo>
                <a:lnTo>
                  <a:pt x="1282" y="4749"/>
                </a:lnTo>
                <a:lnTo>
                  <a:pt x="393" y="6337"/>
                </a:lnTo>
                <a:lnTo>
                  <a:pt x="0" y="8216"/>
                </a:lnTo>
                <a:lnTo>
                  <a:pt x="444" y="9880"/>
                </a:lnTo>
                <a:lnTo>
                  <a:pt x="482" y="10033"/>
                </a:lnTo>
                <a:lnTo>
                  <a:pt x="1028" y="12268"/>
                </a:lnTo>
                <a:lnTo>
                  <a:pt x="977" y="14554"/>
                </a:lnTo>
                <a:lnTo>
                  <a:pt x="266" y="16484"/>
                </a:lnTo>
                <a:lnTo>
                  <a:pt x="1308" y="16167"/>
                </a:lnTo>
                <a:lnTo>
                  <a:pt x="2260" y="15684"/>
                </a:lnTo>
                <a:lnTo>
                  <a:pt x="3086" y="15024"/>
                </a:lnTo>
                <a:lnTo>
                  <a:pt x="5181" y="13360"/>
                </a:lnTo>
                <a:lnTo>
                  <a:pt x="7264" y="9804"/>
                </a:lnTo>
                <a:lnTo>
                  <a:pt x="6642" y="621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6933711" y="4312721"/>
            <a:ext cx="7658" cy="14020"/>
          </a:xfrm>
          <a:custGeom>
            <a:avLst/>
            <a:gdLst/>
            <a:ahLst/>
            <a:cxnLst/>
            <a:rect l="l" t="t" r="r" b="b"/>
            <a:pathLst>
              <a:path w="7658" h="14020">
                <a:moveTo>
                  <a:pt x="6819" y="5295"/>
                </a:moveTo>
                <a:lnTo>
                  <a:pt x="7658" y="863"/>
                </a:lnTo>
                <a:lnTo>
                  <a:pt x="5549" y="0"/>
                </a:lnTo>
                <a:lnTo>
                  <a:pt x="2006" y="1574"/>
                </a:lnTo>
                <a:lnTo>
                  <a:pt x="63" y="5067"/>
                </a:lnTo>
                <a:lnTo>
                  <a:pt x="368" y="8496"/>
                </a:lnTo>
                <a:lnTo>
                  <a:pt x="0" y="13258"/>
                </a:lnTo>
                <a:lnTo>
                  <a:pt x="2133" y="14020"/>
                </a:lnTo>
                <a:lnTo>
                  <a:pt x="5270" y="12319"/>
                </a:lnTo>
                <a:lnTo>
                  <a:pt x="7111" y="8940"/>
                </a:lnTo>
                <a:lnTo>
                  <a:pt x="6819" y="529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932429" y="4311922"/>
            <a:ext cx="10617" cy="15849"/>
          </a:xfrm>
          <a:custGeom>
            <a:avLst/>
            <a:gdLst/>
            <a:ahLst/>
            <a:cxnLst/>
            <a:rect l="l" t="t" r="r" b="b"/>
            <a:pathLst>
              <a:path w="10617" h="15849">
                <a:moveTo>
                  <a:pt x="8102" y="6095"/>
                </a:moveTo>
                <a:lnTo>
                  <a:pt x="8077" y="3873"/>
                </a:lnTo>
                <a:lnTo>
                  <a:pt x="8940" y="1663"/>
                </a:lnTo>
                <a:lnTo>
                  <a:pt x="10617" y="38"/>
                </a:lnTo>
                <a:lnTo>
                  <a:pt x="9359" y="0"/>
                </a:lnTo>
                <a:lnTo>
                  <a:pt x="8077" y="253"/>
                </a:lnTo>
                <a:lnTo>
                  <a:pt x="6832" y="800"/>
                </a:lnTo>
                <a:lnTo>
                  <a:pt x="3289" y="2374"/>
                </a:lnTo>
                <a:lnTo>
                  <a:pt x="1346" y="5867"/>
                </a:lnTo>
                <a:lnTo>
                  <a:pt x="1650" y="9296"/>
                </a:lnTo>
                <a:lnTo>
                  <a:pt x="1676" y="9461"/>
                </a:lnTo>
                <a:lnTo>
                  <a:pt x="1943" y="11722"/>
                </a:lnTo>
                <a:lnTo>
                  <a:pt x="1282" y="14058"/>
                </a:lnTo>
                <a:lnTo>
                  <a:pt x="0" y="15849"/>
                </a:lnTo>
                <a:lnTo>
                  <a:pt x="1066" y="15798"/>
                </a:lnTo>
                <a:lnTo>
                  <a:pt x="2362" y="15392"/>
                </a:lnTo>
                <a:lnTo>
                  <a:pt x="3416" y="14820"/>
                </a:lnTo>
                <a:lnTo>
                  <a:pt x="6553" y="13119"/>
                </a:lnTo>
                <a:lnTo>
                  <a:pt x="8394" y="9740"/>
                </a:lnTo>
                <a:lnTo>
                  <a:pt x="8102" y="609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6939884" y="4309921"/>
            <a:ext cx="8483" cy="13792"/>
          </a:xfrm>
          <a:custGeom>
            <a:avLst/>
            <a:gdLst/>
            <a:ahLst/>
            <a:cxnLst/>
            <a:rect l="l" t="t" r="r" b="b"/>
            <a:pathLst>
              <a:path w="8483" h="13792">
                <a:moveTo>
                  <a:pt x="7289" y="5384"/>
                </a:moveTo>
                <a:lnTo>
                  <a:pt x="8483" y="1028"/>
                </a:lnTo>
                <a:lnTo>
                  <a:pt x="6426" y="0"/>
                </a:lnTo>
                <a:lnTo>
                  <a:pt x="2717" y="1295"/>
                </a:lnTo>
                <a:lnTo>
                  <a:pt x="546" y="4711"/>
                </a:lnTo>
                <a:lnTo>
                  <a:pt x="635" y="8140"/>
                </a:lnTo>
                <a:lnTo>
                  <a:pt x="0" y="12839"/>
                </a:lnTo>
                <a:lnTo>
                  <a:pt x="2032" y="13792"/>
                </a:lnTo>
                <a:lnTo>
                  <a:pt x="5321" y="12268"/>
                </a:lnTo>
                <a:lnTo>
                  <a:pt x="7277" y="9017"/>
                </a:lnTo>
                <a:lnTo>
                  <a:pt x="7289" y="538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6938500" y="4309325"/>
            <a:ext cx="11671" cy="15189"/>
          </a:xfrm>
          <a:custGeom>
            <a:avLst/>
            <a:gdLst/>
            <a:ahLst/>
            <a:cxnLst/>
            <a:rect l="l" t="t" r="r" b="b"/>
            <a:pathLst>
              <a:path w="11671" h="15189">
                <a:moveTo>
                  <a:pt x="8674" y="5981"/>
                </a:moveTo>
                <a:lnTo>
                  <a:pt x="8801" y="3746"/>
                </a:lnTo>
                <a:lnTo>
                  <a:pt x="9867" y="1625"/>
                </a:lnTo>
                <a:lnTo>
                  <a:pt x="11671" y="127"/>
                </a:lnTo>
                <a:lnTo>
                  <a:pt x="10413" y="0"/>
                </a:lnTo>
                <a:lnTo>
                  <a:pt x="9105" y="139"/>
                </a:lnTo>
                <a:lnTo>
                  <a:pt x="7810" y="596"/>
                </a:lnTo>
                <a:lnTo>
                  <a:pt x="4102" y="1892"/>
                </a:lnTo>
                <a:lnTo>
                  <a:pt x="1930" y="5308"/>
                </a:lnTo>
                <a:lnTo>
                  <a:pt x="2019" y="8737"/>
                </a:lnTo>
                <a:lnTo>
                  <a:pt x="2044" y="8902"/>
                </a:lnTo>
                <a:lnTo>
                  <a:pt x="2146" y="11214"/>
                </a:lnTo>
                <a:lnTo>
                  <a:pt x="1384" y="13436"/>
                </a:lnTo>
                <a:lnTo>
                  <a:pt x="0" y="15189"/>
                </a:lnTo>
                <a:lnTo>
                  <a:pt x="1168" y="15151"/>
                </a:lnTo>
                <a:lnTo>
                  <a:pt x="2311" y="14884"/>
                </a:lnTo>
                <a:lnTo>
                  <a:pt x="3416" y="14389"/>
                </a:lnTo>
                <a:lnTo>
                  <a:pt x="6705" y="12865"/>
                </a:lnTo>
                <a:lnTo>
                  <a:pt x="8661" y="9613"/>
                </a:lnTo>
                <a:lnTo>
                  <a:pt x="8674" y="598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6946210" y="4307691"/>
            <a:ext cx="9385" cy="13373"/>
          </a:xfrm>
          <a:custGeom>
            <a:avLst/>
            <a:gdLst/>
            <a:ahLst/>
            <a:cxnLst/>
            <a:rect l="l" t="t" r="r" b="b"/>
            <a:pathLst>
              <a:path w="9385" h="13373">
                <a:moveTo>
                  <a:pt x="7810" y="5435"/>
                </a:moveTo>
                <a:lnTo>
                  <a:pt x="9385" y="1206"/>
                </a:lnTo>
                <a:lnTo>
                  <a:pt x="7429" y="0"/>
                </a:lnTo>
                <a:lnTo>
                  <a:pt x="3581" y="990"/>
                </a:lnTo>
                <a:lnTo>
                  <a:pt x="1104" y="4216"/>
                </a:lnTo>
                <a:lnTo>
                  <a:pt x="965" y="7658"/>
                </a:lnTo>
                <a:lnTo>
                  <a:pt x="0" y="12306"/>
                </a:lnTo>
                <a:lnTo>
                  <a:pt x="1943" y="13373"/>
                </a:lnTo>
                <a:lnTo>
                  <a:pt x="5283" y="12090"/>
                </a:lnTo>
                <a:lnTo>
                  <a:pt x="7467" y="9080"/>
                </a:lnTo>
                <a:lnTo>
                  <a:pt x="7810" y="543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944724" y="4307335"/>
            <a:ext cx="12839" cy="14325"/>
          </a:xfrm>
          <a:custGeom>
            <a:avLst/>
            <a:gdLst/>
            <a:ahLst/>
            <a:cxnLst/>
            <a:rect l="l" t="t" r="r" b="b"/>
            <a:pathLst>
              <a:path w="12839" h="14325">
                <a:moveTo>
                  <a:pt x="9296" y="5791"/>
                </a:moveTo>
                <a:lnTo>
                  <a:pt x="9613" y="3581"/>
                </a:lnTo>
                <a:lnTo>
                  <a:pt x="10871" y="1562"/>
                </a:lnTo>
                <a:lnTo>
                  <a:pt x="12839" y="228"/>
                </a:lnTo>
                <a:lnTo>
                  <a:pt x="11595" y="12"/>
                </a:lnTo>
                <a:lnTo>
                  <a:pt x="10248" y="0"/>
                </a:lnTo>
                <a:lnTo>
                  <a:pt x="8915" y="355"/>
                </a:lnTo>
                <a:lnTo>
                  <a:pt x="5067" y="1346"/>
                </a:lnTo>
                <a:lnTo>
                  <a:pt x="2590" y="4571"/>
                </a:lnTo>
                <a:lnTo>
                  <a:pt x="2451" y="8013"/>
                </a:lnTo>
                <a:lnTo>
                  <a:pt x="2451" y="8178"/>
                </a:lnTo>
                <a:lnTo>
                  <a:pt x="2362" y="10477"/>
                </a:lnTo>
                <a:lnTo>
                  <a:pt x="1485" y="12661"/>
                </a:lnTo>
                <a:lnTo>
                  <a:pt x="0" y="14300"/>
                </a:lnTo>
                <a:lnTo>
                  <a:pt x="1143" y="14325"/>
                </a:lnTo>
                <a:lnTo>
                  <a:pt x="2311" y="14185"/>
                </a:lnTo>
                <a:lnTo>
                  <a:pt x="3429" y="13728"/>
                </a:lnTo>
                <a:lnTo>
                  <a:pt x="6769" y="12445"/>
                </a:lnTo>
                <a:lnTo>
                  <a:pt x="8953" y="9436"/>
                </a:lnTo>
                <a:lnTo>
                  <a:pt x="9296" y="579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952640" y="4306167"/>
            <a:ext cx="10414" cy="12788"/>
          </a:xfrm>
          <a:custGeom>
            <a:avLst/>
            <a:gdLst/>
            <a:ahLst/>
            <a:cxnLst/>
            <a:rect l="l" t="t" r="r" b="b"/>
            <a:pathLst>
              <a:path w="10413" h="12788">
                <a:moveTo>
                  <a:pt x="8394" y="5435"/>
                </a:moveTo>
                <a:lnTo>
                  <a:pt x="10414" y="1384"/>
                </a:lnTo>
                <a:lnTo>
                  <a:pt x="8585" y="0"/>
                </a:lnTo>
                <a:lnTo>
                  <a:pt x="4610" y="571"/>
                </a:lnTo>
                <a:lnTo>
                  <a:pt x="1816" y="3606"/>
                </a:lnTo>
                <a:lnTo>
                  <a:pt x="1358" y="6997"/>
                </a:lnTo>
                <a:lnTo>
                  <a:pt x="0" y="11531"/>
                </a:lnTo>
                <a:lnTo>
                  <a:pt x="1866" y="12788"/>
                </a:lnTo>
                <a:lnTo>
                  <a:pt x="5257" y="11798"/>
                </a:lnTo>
                <a:lnTo>
                  <a:pt x="7683" y="9042"/>
                </a:lnTo>
                <a:lnTo>
                  <a:pt x="8394" y="543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951065" y="4305951"/>
            <a:ext cx="14096" cy="13398"/>
          </a:xfrm>
          <a:custGeom>
            <a:avLst/>
            <a:gdLst/>
            <a:ahLst/>
            <a:cxnLst/>
            <a:rect l="l" t="t" r="r" b="b"/>
            <a:pathLst>
              <a:path w="14097" h="13398">
                <a:moveTo>
                  <a:pt x="9969" y="5651"/>
                </a:moveTo>
                <a:lnTo>
                  <a:pt x="10515" y="3505"/>
                </a:lnTo>
                <a:lnTo>
                  <a:pt x="11988" y="1600"/>
                </a:lnTo>
                <a:lnTo>
                  <a:pt x="14097" y="507"/>
                </a:lnTo>
                <a:lnTo>
                  <a:pt x="12877" y="139"/>
                </a:lnTo>
                <a:lnTo>
                  <a:pt x="11531" y="0"/>
                </a:lnTo>
                <a:lnTo>
                  <a:pt x="10160" y="215"/>
                </a:lnTo>
                <a:lnTo>
                  <a:pt x="6184" y="787"/>
                </a:lnTo>
                <a:lnTo>
                  <a:pt x="3390" y="3822"/>
                </a:lnTo>
                <a:lnTo>
                  <a:pt x="2933" y="7213"/>
                </a:lnTo>
                <a:lnTo>
                  <a:pt x="2933" y="7378"/>
                </a:lnTo>
                <a:lnTo>
                  <a:pt x="2641" y="9677"/>
                </a:lnTo>
                <a:lnTo>
                  <a:pt x="1574" y="11747"/>
                </a:lnTo>
                <a:lnTo>
                  <a:pt x="0" y="13271"/>
                </a:lnTo>
                <a:lnTo>
                  <a:pt x="1130" y="13398"/>
                </a:lnTo>
                <a:lnTo>
                  <a:pt x="2286" y="13334"/>
                </a:lnTo>
                <a:lnTo>
                  <a:pt x="3441" y="13004"/>
                </a:lnTo>
                <a:lnTo>
                  <a:pt x="6832" y="12014"/>
                </a:lnTo>
                <a:lnTo>
                  <a:pt x="9258" y="9258"/>
                </a:lnTo>
                <a:lnTo>
                  <a:pt x="9969" y="565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6959226" y="4305471"/>
            <a:ext cx="11430" cy="11988"/>
          </a:xfrm>
          <a:custGeom>
            <a:avLst/>
            <a:gdLst/>
            <a:ahLst/>
            <a:cxnLst/>
            <a:rect l="l" t="t" r="r" b="b"/>
            <a:pathLst>
              <a:path w="11429" h="11988">
                <a:moveTo>
                  <a:pt x="8953" y="5384"/>
                </a:moveTo>
                <a:lnTo>
                  <a:pt x="11429" y="1587"/>
                </a:lnTo>
                <a:lnTo>
                  <a:pt x="9766" y="0"/>
                </a:lnTo>
                <a:lnTo>
                  <a:pt x="5727" y="101"/>
                </a:lnTo>
                <a:lnTo>
                  <a:pt x="2578" y="2844"/>
                </a:lnTo>
                <a:lnTo>
                  <a:pt x="1790" y="6172"/>
                </a:lnTo>
                <a:lnTo>
                  <a:pt x="0" y="10566"/>
                </a:lnTo>
                <a:lnTo>
                  <a:pt x="1701" y="11988"/>
                </a:lnTo>
                <a:lnTo>
                  <a:pt x="5143" y="11353"/>
                </a:lnTo>
                <a:lnTo>
                  <a:pt x="7835" y="8889"/>
                </a:lnTo>
                <a:lnTo>
                  <a:pt x="8953" y="538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6957526" y="4305420"/>
            <a:ext cx="15367" cy="12230"/>
          </a:xfrm>
          <a:custGeom>
            <a:avLst/>
            <a:gdLst/>
            <a:ahLst/>
            <a:cxnLst/>
            <a:rect l="l" t="t" r="r" b="b"/>
            <a:pathLst>
              <a:path w="15366" h="12230">
                <a:moveTo>
                  <a:pt x="10655" y="5435"/>
                </a:moveTo>
                <a:lnTo>
                  <a:pt x="11442" y="3365"/>
                </a:lnTo>
                <a:lnTo>
                  <a:pt x="13131" y="1638"/>
                </a:lnTo>
                <a:lnTo>
                  <a:pt x="15366" y="812"/>
                </a:lnTo>
                <a:lnTo>
                  <a:pt x="14198" y="292"/>
                </a:lnTo>
                <a:lnTo>
                  <a:pt x="12877" y="0"/>
                </a:lnTo>
                <a:lnTo>
                  <a:pt x="11468" y="50"/>
                </a:lnTo>
                <a:lnTo>
                  <a:pt x="7429" y="152"/>
                </a:lnTo>
                <a:lnTo>
                  <a:pt x="4279" y="2895"/>
                </a:lnTo>
                <a:lnTo>
                  <a:pt x="3492" y="6222"/>
                </a:lnTo>
                <a:lnTo>
                  <a:pt x="3467" y="6388"/>
                </a:lnTo>
                <a:lnTo>
                  <a:pt x="2959" y="8648"/>
                </a:lnTo>
                <a:lnTo>
                  <a:pt x="1701" y="10617"/>
                </a:lnTo>
                <a:lnTo>
                  <a:pt x="0" y="11963"/>
                </a:lnTo>
                <a:lnTo>
                  <a:pt x="1117" y="12217"/>
                </a:lnTo>
                <a:lnTo>
                  <a:pt x="2247" y="12230"/>
                </a:lnTo>
                <a:lnTo>
                  <a:pt x="3403" y="12039"/>
                </a:lnTo>
                <a:lnTo>
                  <a:pt x="6845" y="11404"/>
                </a:lnTo>
                <a:lnTo>
                  <a:pt x="9537" y="8940"/>
                </a:lnTo>
                <a:lnTo>
                  <a:pt x="10655" y="543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6965881" y="4305321"/>
            <a:ext cx="12395" cy="11341"/>
          </a:xfrm>
          <a:custGeom>
            <a:avLst/>
            <a:gdLst/>
            <a:ahLst/>
            <a:cxnLst/>
            <a:rect l="l" t="t" r="r" b="b"/>
            <a:pathLst>
              <a:path w="12395" h="11341">
                <a:moveTo>
                  <a:pt x="9486" y="5638"/>
                </a:moveTo>
                <a:lnTo>
                  <a:pt x="12395" y="2171"/>
                </a:lnTo>
                <a:lnTo>
                  <a:pt x="10947" y="393"/>
                </a:lnTo>
                <a:lnTo>
                  <a:pt x="6908" y="0"/>
                </a:lnTo>
                <a:lnTo>
                  <a:pt x="3441" y="2362"/>
                </a:lnTo>
                <a:lnTo>
                  <a:pt x="2286" y="5575"/>
                </a:lnTo>
                <a:lnTo>
                  <a:pt x="0" y="9740"/>
                </a:lnTo>
                <a:lnTo>
                  <a:pt x="1536" y="11341"/>
                </a:lnTo>
                <a:lnTo>
                  <a:pt x="4978" y="11099"/>
                </a:lnTo>
                <a:lnTo>
                  <a:pt x="7950" y="8978"/>
                </a:lnTo>
                <a:lnTo>
                  <a:pt x="9486" y="563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6964078" y="4305321"/>
            <a:ext cx="16535" cy="11391"/>
          </a:xfrm>
          <a:custGeom>
            <a:avLst/>
            <a:gdLst/>
            <a:ahLst/>
            <a:cxnLst/>
            <a:rect l="l" t="t" r="r" b="b"/>
            <a:pathLst>
              <a:path w="16535" h="11391">
                <a:moveTo>
                  <a:pt x="11290" y="5638"/>
                </a:moveTo>
                <a:lnTo>
                  <a:pt x="12319" y="3683"/>
                </a:lnTo>
                <a:lnTo>
                  <a:pt x="14198" y="2171"/>
                </a:lnTo>
                <a:lnTo>
                  <a:pt x="16535" y="1612"/>
                </a:lnTo>
                <a:lnTo>
                  <a:pt x="15430" y="965"/>
                </a:lnTo>
                <a:lnTo>
                  <a:pt x="14147" y="508"/>
                </a:lnTo>
                <a:lnTo>
                  <a:pt x="12750" y="393"/>
                </a:lnTo>
                <a:lnTo>
                  <a:pt x="8712" y="0"/>
                </a:lnTo>
                <a:lnTo>
                  <a:pt x="5245" y="2362"/>
                </a:lnTo>
                <a:lnTo>
                  <a:pt x="4089" y="5575"/>
                </a:lnTo>
                <a:lnTo>
                  <a:pt x="4038" y="5727"/>
                </a:lnTo>
                <a:lnTo>
                  <a:pt x="3276" y="7912"/>
                </a:lnTo>
                <a:lnTo>
                  <a:pt x="1803" y="9740"/>
                </a:lnTo>
                <a:lnTo>
                  <a:pt x="0" y="10883"/>
                </a:lnTo>
                <a:lnTo>
                  <a:pt x="1066" y="11277"/>
                </a:lnTo>
                <a:lnTo>
                  <a:pt x="2184" y="11391"/>
                </a:lnTo>
                <a:lnTo>
                  <a:pt x="3340" y="11341"/>
                </a:lnTo>
                <a:lnTo>
                  <a:pt x="6781" y="11099"/>
                </a:lnTo>
                <a:lnTo>
                  <a:pt x="9753" y="8978"/>
                </a:lnTo>
                <a:lnTo>
                  <a:pt x="11290" y="563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6972589" y="4306033"/>
            <a:ext cx="13195" cy="10769"/>
          </a:xfrm>
          <a:custGeom>
            <a:avLst/>
            <a:gdLst/>
            <a:ahLst/>
            <a:cxnLst/>
            <a:rect l="l" t="t" r="r" b="b"/>
            <a:pathLst>
              <a:path w="13195" h="10769">
                <a:moveTo>
                  <a:pt x="9893" y="5892"/>
                </a:moveTo>
                <a:lnTo>
                  <a:pt x="13195" y="2806"/>
                </a:lnTo>
                <a:lnTo>
                  <a:pt x="11976" y="863"/>
                </a:lnTo>
                <a:lnTo>
                  <a:pt x="8026" y="0"/>
                </a:lnTo>
                <a:lnTo>
                  <a:pt x="4292" y="1917"/>
                </a:lnTo>
                <a:lnTo>
                  <a:pt x="2755" y="4965"/>
                </a:lnTo>
                <a:lnTo>
                  <a:pt x="0" y="8813"/>
                </a:lnTo>
                <a:lnTo>
                  <a:pt x="1320" y="10604"/>
                </a:lnTo>
                <a:lnTo>
                  <a:pt x="4762" y="10769"/>
                </a:lnTo>
                <a:lnTo>
                  <a:pt x="7975" y="9029"/>
                </a:lnTo>
                <a:lnTo>
                  <a:pt x="9893" y="589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6970659" y="4306033"/>
            <a:ext cx="17487" cy="10769"/>
          </a:xfrm>
          <a:custGeom>
            <a:avLst/>
            <a:gdLst/>
            <a:ahLst/>
            <a:cxnLst/>
            <a:rect l="l" t="t" r="r" b="b"/>
            <a:pathLst>
              <a:path w="17487" h="10769">
                <a:moveTo>
                  <a:pt x="11823" y="5892"/>
                </a:moveTo>
                <a:lnTo>
                  <a:pt x="13080" y="4076"/>
                </a:lnTo>
                <a:lnTo>
                  <a:pt x="15125" y="2806"/>
                </a:lnTo>
                <a:lnTo>
                  <a:pt x="17487" y="2514"/>
                </a:lnTo>
                <a:lnTo>
                  <a:pt x="16484" y="1739"/>
                </a:lnTo>
                <a:lnTo>
                  <a:pt x="15265" y="1142"/>
                </a:lnTo>
                <a:lnTo>
                  <a:pt x="13906" y="863"/>
                </a:lnTo>
                <a:lnTo>
                  <a:pt x="9956" y="0"/>
                </a:lnTo>
                <a:lnTo>
                  <a:pt x="6222" y="1917"/>
                </a:lnTo>
                <a:lnTo>
                  <a:pt x="4686" y="4965"/>
                </a:lnTo>
                <a:lnTo>
                  <a:pt x="4622" y="5118"/>
                </a:lnTo>
                <a:lnTo>
                  <a:pt x="3594" y="7188"/>
                </a:lnTo>
                <a:lnTo>
                  <a:pt x="1930" y="8813"/>
                </a:lnTo>
                <a:lnTo>
                  <a:pt x="0" y="9740"/>
                </a:lnTo>
                <a:lnTo>
                  <a:pt x="1015" y="10261"/>
                </a:lnTo>
                <a:lnTo>
                  <a:pt x="2095" y="10515"/>
                </a:lnTo>
                <a:lnTo>
                  <a:pt x="3251" y="10604"/>
                </a:lnTo>
                <a:lnTo>
                  <a:pt x="6692" y="10769"/>
                </a:lnTo>
                <a:lnTo>
                  <a:pt x="9905" y="9029"/>
                </a:lnTo>
                <a:lnTo>
                  <a:pt x="11823" y="589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6979245" y="4307659"/>
            <a:ext cx="13817" cy="10325"/>
          </a:xfrm>
          <a:custGeom>
            <a:avLst/>
            <a:gdLst/>
            <a:ahLst/>
            <a:cxnLst/>
            <a:rect l="l" t="t" r="r" b="b"/>
            <a:pathLst>
              <a:path w="13817" h="10325">
                <a:moveTo>
                  <a:pt x="10198" y="6057"/>
                </a:moveTo>
                <a:lnTo>
                  <a:pt x="13817" y="3352"/>
                </a:lnTo>
                <a:lnTo>
                  <a:pt x="12814" y="1282"/>
                </a:lnTo>
                <a:lnTo>
                  <a:pt x="9016" y="0"/>
                </a:lnTo>
                <a:lnTo>
                  <a:pt x="5105" y="1460"/>
                </a:lnTo>
                <a:lnTo>
                  <a:pt x="3213" y="4305"/>
                </a:lnTo>
                <a:lnTo>
                  <a:pt x="0" y="7797"/>
                </a:lnTo>
                <a:lnTo>
                  <a:pt x="1117" y="9728"/>
                </a:lnTo>
                <a:lnTo>
                  <a:pt x="4521" y="10325"/>
                </a:lnTo>
                <a:lnTo>
                  <a:pt x="7950" y="8953"/>
                </a:lnTo>
                <a:lnTo>
                  <a:pt x="10198" y="605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6977225" y="4307659"/>
            <a:ext cx="18186" cy="10325"/>
          </a:xfrm>
          <a:custGeom>
            <a:avLst/>
            <a:gdLst/>
            <a:ahLst/>
            <a:cxnLst/>
            <a:rect l="l" t="t" r="r" b="b"/>
            <a:pathLst>
              <a:path w="18186" h="10325">
                <a:moveTo>
                  <a:pt x="12217" y="6057"/>
                </a:moveTo>
                <a:lnTo>
                  <a:pt x="13665" y="4381"/>
                </a:lnTo>
                <a:lnTo>
                  <a:pt x="15836" y="3352"/>
                </a:lnTo>
                <a:lnTo>
                  <a:pt x="18186" y="3302"/>
                </a:lnTo>
                <a:lnTo>
                  <a:pt x="17271" y="2413"/>
                </a:lnTo>
                <a:lnTo>
                  <a:pt x="16141" y="1714"/>
                </a:lnTo>
                <a:lnTo>
                  <a:pt x="14833" y="1282"/>
                </a:lnTo>
                <a:lnTo>
                  <a:pt x="11036" y="0"/>
                </a:lnTo>
                <a:lnTo>
                  <a:pt x="7124" y="1460"/>
                </a:lnTo>
                <a:lnTo>
                  <a:pt x="5232" y="4305"/>
                </a:lnTo>
                <a:lnTo>
                  <a:pt x="5143" y="4445"/>
                </a:lnTo>
                <a:lnTo>
                  <a:pt x="3873" y="6388"/>
                </a:lnTo>
                <a:lnTo>
                  <a:pt x="2019" y="7797"/>
                </a:lnTo>
                <a:lnTo>
                  <a:pt x="0" y="8483"/>
                </a:lnTo>
                <a:lnTo>
                  <a:pt x="939" y="9105"/>
                </a:lnTo>
                <a:lnTo>
                  <a:pt x="1993" y="9499"/>
                </a:lnTo>
                <a:lnTo>
                  <a:pt x="3136" y="9728"/>
                </a:lnTo>
                <a:lnTo>
                  <a:pt x="6540" y="10325"/>
                </a:lnTo>
                <a:lnTo>
                  <a:pt x="9969" y="8953"/>
                </a:lnTo>
                <a:lnTo>
                  <a:pt x="12217" y="605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6985819" y="4310101"/>
            <a:ext cx="14211" cy="9791"/>
          </a:xfrm>
          <a:custGeom>
            <a:avLst/>
            <a:gdLst/>
            <a:ahLst/>
            <a:cxnLst/>
            <a:rect l="l" t="t" r="r" b="b"/>
            <a:pathLst>
              <a:path w="14211" h="9791">
                <a:moveTo>
                  <a:pt x="10350" y="6121"/>
                </a:moveTo>
                <a:lnTo>
                  <a:pt x="14211" y="3771"/>
                </a:lnTo>
                <a:lnTo>
                  <a:pt x="13411" y="1612"/>
                </a:lnTo>
                <a:lnTo>
                  <a:pt x="9817" y="0"/>
                </a:lnTo>
                <a:lnTo>
                  <a:pt x="5791" y="1028"/>
                </a:lnTo>
                <a:lnTo>
                  <a:pt x="3581" y="3644"/>
                </a:lnTo>
                <a:lnTo>
                  <a:pt x="0" y="6756"/>
                </a:lnTo>
                <a:lnTo>
                  <a:pt x="901" y="8801"/>
                </a:lnTo>
                <a:lnTo>
                  <a:pt x="4241" y="9791"/>
                </a:lnTo>
                <a:lnTo>
                  <a:pt x="7835" y="8775"/>
                </a:lnTo>
                <a:lnTo>
                  <a:pt x="10350" y="612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6983723" y="4310101"/>
            <a:ext cx="18643" cy="9791"/>
          </a:xfrm>
          <a:custGeom>
            <a:avLst/>
            <a:gdLst/>
            <a:ahLst/>
            <a:cxnLst/>
            <a:rect l="l" t="t" r="r" b="b"/>
            <a:pathLst>
              <a:path w="18643" h="9791">
                <a:moveTo>
                  <a:pt x="12446" y="6121"/>
                </a:moveTo>
                <a:lnTo>
                  <a:pt x="14058" y="4584"/>
                </a:lnTo>
                <a:lnTo>
                  <a:pt x="16306" y="3771"/>
                </a:lnTo>
                <a:lnTo>
                  <a:pt x="18643" y="3911"/>
                </a:lnTo>
                <a:lnTo>
                  <a:pt x="17818" y="2959"/>
                </a:lnTo>
                <a:lnTo>
                  <a:pt x="16751" y="2171"/>
                </a:lnTo>
                <a:lnTo>
                  <a:pt x="15506" y="1612"/>
                </a:lnTo>
                <a:lnTo>
                  <a:pt x="11912" y="0"/>
                </a:lnTo>
                <a:lnTo>
                  <a:pt x="7886" y="1028"/>
                </a:lnTo>
                <a:lnTo>
                  <a:pt x="5676" y="3644"/>
                </a:lnTo>
                <a:lnTo>
                  <a:pt x="5588" y="3784"/>
                </a:lnTo>
                <a:lnTo>
                  <a:pt x="4114" y="5562"/>
                </a:lnTo>
                <a:lnTo>
                  <a:pt x="2095" y="6756"/>
                </a:lnTo>
                <a:lnTo>
                  <a:pt x="0" y="7200"/>
                </a:lnTo>
                <a:lnTo>
                  <a:pt x="863" y="7937"/>
                </a:lnTo>
                <a:lnTo>
                  <a:pt x="1879" y="8445"/>
                </a:lnTo>
                <a:lnTo>
                  <a:pt x="2997" y="8801"/>
                </a:lnTo>
                <a:lnTo>
                  <a:pt x="6337" y="9791"/>
                </a:lnTo>
                <a:lnTo>
                  <a:pt x="9931" y="8775"/>
                </a:lnTo>
                <a:lnTo>
                  <a:pt x="12446" y="612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6992250" y="4313207"/>
            <a:ext cx="14414" cy="9258"/>
          </a:xfrm>
          <a:custGeom>
            <a:avLst/>
            <a:gdLst/>
            <a:ahLst/>
            <a:cxnLst/>
            <a:rect l="l" t="t" r="r" b="b"/>
            <a:pathLst>
              <a:path w="14414" h="9258">
                <a:moveTo>
                  <a:pt x="10388" y="6121"/>
                </a:moveTo>
                <a:lnTo>
                  <a:pt x="14414" y="4089"/>
                </a:lnTo>
                <a:lnTo>
                  <a:pt x="13804" y="1866"/>
                </a:lnTo>
                <a:lnTo>
                  <a:pt x="10388" y="0"/>
                </a:lnTo>
                <a:lnTo>
                  <a:pt x="6337" y="635"/>
                </a:lnTo>
                <a:lnTo>
                  <a:pt x="3771" y="3175"/>
                </a:lnTo>
                <a:lnTo>
                  <a:pt x="0" y="5778"/>
                </a:lnTo>
                <a:lnTo>
                  <a:pt x="685" y="7899"/>
                </a:lnTo>
                <a:lnTo>
                  <a:pt x="3962" y="9258"/>
                </a:lnTo>
                <a:lnTo>
                  <a:pt x="7683" y="8547"/>
                </a:lnTo>
                <a:lnTo>
                  <a:pt x="10388" y="612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6990105" y="4313207"/>
            <a:ext cx="18859" cy="9258"/>
          </a:xfrm>
          <a:custGeom>
            <a:avLst/>
            <a:gdLst/>
            <a:ahLst/>
            <a:cxnLst/>
            <a:rect l="l" t="t" r="r" b="b"/>
            <a:pathLst>
              <a:path w="18859" h="9258">
                <a:moveTo>
                  <a:pt x="12534" y="6121"/>
                </a:moveTo>
                <a:lnTo>
                  <a:pt x="14287" y="4711"/>
                </a:lnTo>
                <a:lnTo>
                  <a:pt x="16560" y="4089"/>
                </a:lnTo>
                <a:lnTo>
                  <a:pt x="18859" y="4394"/>
                </a:lnTo>
                <a:lnTo>
                  <a:pt x="18122" y="3390"/>
                </a:lnTo>
                <a:lnTo>
                  <a:pt x="17145" y="2514"/>
                </a:lnTo>
                <a:lnTo>
                  <a:pt x="15951" y="1866"/>
                </a:lnTo>
                <a:lnTo>
                  <a:pt x="12534" y="0"/>
                </a:lnTo>
                <a:lnTo>
                  <a:pt x="8483" y="635"/>
                </a:lnTo>
                <a:lnTo>
                  <a:pt x="6032" y="3035"/>
                </a:lnTo>
                <a:lnTo>
                  <a:pt x="5918" y="3175"/>
                </a:lnTo>
                <a:lnTo>
                  <a:pt x="4279" y="4787"/>
                </a:lnTo>
                <a:lnTo>
                  <a:pt x="2146" y="5778"/>
                </a:lnTo>
                <a:lnTo>
                  <a:pt x="0" y="5994"/>
                </a:lnTo>
                <a:lnTo>
                  <a:pt x="787" y="6807"/>
                </a:lnTo>
                <a:lnTo>
                  <a:pt x="1752" y="7429"/>
                </a:lnTo>
                <a:lnTo>
                  <a:pt x="2832" y="7899"/>
                </a:lnTo>
                <a:lnTo>
                  <a:pt x="6108" y="9258"/>
                </a:lnTo>
                <a:lnTo>
                  <a:pt x="9829" y="8547"/>
                </a:lnTo>
                <a:lnTo>
                  <a:pt x="12534" y="612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6998495" y="4316832"/>
            <a:ext cx="14554" cy="8712"/>
          </a:xfrm>
          <a:custGeom>
            <a:avLst/>
            <a:gdLst/>
            <a:ahLst/>
            <a:cxnLst/>
            <a:rect l="l" t="t" r="r" b="b"/>
            <a:pathLst>
              <a:path w="14554" h="8712">
                <a:moveTo>
                  <a:pt x="10375" y="6070"/>
                </a:moveTo>
                <a:lnTo>
                  <a:pt x="14554" y="4343"/>
                </a:lnTo>
                <a:lnTo>
                  <a:pt x="14084" y="2082"/>
                </a:lnTo>
                <a:lnTo>
                  <a:pt x="10769" y="0"/>
                </a:lnTo>
                <a:lnTo>
                  <a:pt x="6781" y="317"/>
                </a:lnTo>
                <a:lnTo>
                  <a:pt x="4114" y="2514"/>
                </a:lnTo>
                <a:lnTo>
                  <a:pt x="0" y="4902"/>
                </a:lnTo>
                <a:lnTo>
                  <a:pt x="520" y="7073"/>
                </a:lnTo>
                <a:lnTo>
                  <a:pt x="3721" y="8712"/>
                </a:lnTo>
                <a:lnTo>
                  <a:pt x="7493" y="8331"/>
                </a:lnTo>
                <a:lnTo>
                  <a:pt x="10375" y="607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6996310" y="4316832"/>
            <a:ext cx="19126" cy="8712"/>
          </a:xfrm>
          <a:custGeom>
            <a:avLst/>
            <a:gdLst/>
            <a:ahLst/>
            <a:cxnLst/>
            <a:rect l="l" t="t" r="r" b="b"/>
            <a:pathLst>
              <a:path w="19126" h="8712">
                <a:moveTo>
                  <a:pt x="12560" y="6070"/>
                </a:moveTo>
                <a:lnTo>
                  <a:pt x="14350" y="4800"/>
                </a:lnTo>
                <a:lnTo>
                  <a:pt x="16738" y="4343"/>
                </a:lnTo>
                <a:lnTo>
                  <a:pt x="19126" y="5029"/>
                </a:lnTo>
                <a:lnTo>
                  <a:pt x="18478" y="3911"/>
                </a:lnTo>
                <a:lnTo>
                  <a:pt x="17424" y="2832"/>
                </a:lnTo>
                <a:lnTo>
                  <a:pt x="16268" y="2082"/>
                </a:lnTo>
                <a:lnTo>
                  <a:pt x="12953" y="0"/>
                </a:lnTo>
                <a:lnTo>
                  <a:pt x="8966" y="317"/>
                </a:lnTo>
                <a:lnTo>
                  <a:pt x="6299" y="2514"/>
                </a:lnTo>
                <a:lnTo>
                  <a:pt x="6172" y="2628"/>
                </a:lnTo>
                <a:lnTo>
                  <a:pt x="4406" y="4102"/>
                </a:lnTo>
                <a:lnTo>
                  <a:pt x="2184" y="4902"/>
                </a:lnTo>
                <a:lnTo>
                  <a:pt x="0" y="4914"/>
                </a:lnTo>
                <a:lnTo>
                  <a:pt x="736" y="5778"/>
                </a:lnTo>
                <a:lnTo>
                  <a:pt x="1625" y="6553"/>
                </a:lnTo>
                <a:lnTo>
                  <a:pt x="2705" y="7073"/>
                </a:lnTo>
                <a:lnTo>
                  <a:pt x="5905" y="8712"/>
                </a:lnTo>
                <a:lnTo>
                  <a:pt x="9677" y="8331"/>
                </a:lnTo>
                <a:lnTo>
                  <a:pt x="12560" y="607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7004558" y="4320895"/>
            <a:ext cx="14592" cy="8204"/>
          </a:xfrm>
          <a:custGeom>
            <a:avLst/>
            <a:gdLst/>
            <a:ahLst/>
            <a:cxnLst/>
            <a:rect l="l" t="t" r="r" b="b"/>
            <a:pathLst>
              <a:path w="14592" h="8204">
                <a:moveTo>
                  <a:pt x="10096" y="6273"/>
                </a:moveTo>
                <a:lnTo>
                  <a:pt x="14592" y="5372"/>
                </a:lnTo>
                <a:lnTo>
                  <a:pt x="14516" y="3060"/>
                </a:lnTo>
                <a:lnTo>
                  <a:pt x="11315" y="50"/>
                </a:lnTo>
                <a:lnTo>
                  <a:pt x="6985" y="0"/>
                </a:lnTo>
                <a:lnTo>
                  <a:pt x="4267" y="2019"/>
                </a:lnTo>
                <a:lnTo>
                  <a:pt x="0" y="4114"/>
                </a:lnTo>
                <a:lnTo>
                  <a:pt x="355" y="6337"/>
                </a:lnTo>
                <a:lnTo>
                  <a:pt x="3530" y="8204"/>
                </a:lnTo>
                <a:lnTo>
                  <a:pt x="6756" y="7899"/>
                </a:lnTo>
                <a:lnTo>
                  <a:pt x="10096" y="627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7002348" y="4320895"/>
            <a:ext cx="19062" cy="8204"/>
          </a:xfrm>
          <a:custGeom>
            <a:avLst/>
            <a:gdLst/>
            <a:ahLst/>
            <a:cxnLst/>
            <a:rect l="l" t="t" r="r" b="b"/>
            <a:pathLst>
              <a:path w="19062" h="8204">
                <a:moveTo>
                  <a:pt x="12306" y="6273"/>
                </a:moveTo>
                <a:lnTo>
                  <a:pt x="14325" y="5333"/>
                </a:lnTo>
                <a:lnTo>
                  <a:pt x="16802" y="5372"/>
                </a:lnTo>
                <a:lnTo>
                  <a:pt x="19062" y="6705"/>
                </a:lnTo>
                <a:lnTo>
                  <a:pt x="18618" y="5384"/>
                </a:lnTo>
                <a:lnTo>
                  <a:pt x="17818" y="4102"/>
                </a:lnTo>
                <a:lnTo>
                  <a:pt x="16725" y="3060"/>
                </a:lnTo>
                <a:lnTo>
                  <a:pt x="13525" y="50"/>
                </a:lnTo>
                <a:lnTo>
                  <a:pt x="9194" y="0"/>
                </a:lnTo>
                <a:lnTo>
                  <a:pt x="6476" y="2019"/>
                </a:lnTo>
                <a:lnTo>
                  <a:pt x="4470" y="3517"/>
                </a:lnTo>
                <a:lnTo>
                  <a:pt x="2209" y="4114"/>
                </a:lnTo>
                <a:lnTo>
                  <a:pt x="0" y="3949"/>
                </a:lnTo>
                <a:lnTo>
                  <a:pt x="685" y="4876"/>
                </a:lnTo>
                <a:lnTo>
                  <a:pt x="1536" y="5689"/>
                </a:lnTo>
                <a:lnTo>
                  <a:pt x="2565" y="6337"/>
                </a:lnTo>
                <a:lnTo>
                  <a:pt x="5740" y="8204"/>
                </a:lnTo>
                <a:lnTo>
                  <a:pt x="8966" y="7899"/>
                </a:lnTo>
                <a:lnTo>
                  <a:pt x="12306" y="627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7010156" y="4325645"/>
            <a:ext cx="14351" cy="7658"/>
          </a:xfrm>
          <a:custGeom>
            <a:avLst/>
            <a:gdLst/>
            <a:ahLst/>
            <a:cxnLst/>
            <a:rect l="l" t="t" r="r" b="b"/>
            <a:pathLst>
              <a:path w="14350" h="7658">
                <a:moveTo>
                  <a:pt x="9194" y="6972"/>
                </a:moveTo>
                <a:lnTo>
                  <a:pt x="13817" y="7454"/>
                </a:lnTo>
                <a:lnTo>
                  <a:pt x="14350" y="5143"/>
                </a:lnTo>
                <a:lnTo>
                  <a:pt x="11988" y="1041"/>
                </a:lnTo>
                <a:lnTo>
                  <a:pt x="7480" y="0"/>
                </a:lnTo>
                <a:lnTo>
                  <a:pt x="4457" y="1536"/>
                </a:lnTo>
                <a:lnTo>
                  <a:pt x="0" y="2997"/>
                </a:lnTo>
                <a:lnTo>
                  <a:pt x="2400" y="7200"/>
                </a:lnTo>
                <a:lnTo>
                  <a:pt x="5575" y="7658"/>
                </a:lnTo>
                <a:lnTo>
                  <a:pt x="9194" y="697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7008097" y="4325645"/>
            <a:ext cx="17602" cy="9436"/>
          </a:xfrm>
          <a:custGeom>
            <a:avLst/>
            <a:gdLst/>
            <a:ahLst/>
            <a:cxnLst/>
            <a:rect l="l" t="t" r="r" b="b"/>
            <a:pathLst>
              <a:path w="17602" h="9436">
                <a:moveTo>
                  <a:pt x="11252" y="6972"/>
                </a:moveTo>
                <a:lnTo>
                  <a:pt x="13462" y="6603"/>
                </a:lnTo>
                <a:lnTo>
                  <a:pt x="15875" y="7454"/>
                </a:lnTo>
                <a:lnTo>
                  <a:pt x="17602" y="9436"/>
                </a:lnTo>
                <a:lnTo>
                  <a:pt x="17602" y="8039"/>
                </a:lnTo>
                <a:lnTo>
                  <a:pt x="17208" y="6527"/>
                </a:lnTo>
                <a:lnTo>
                  <a:pt x="16408" y="5143"/>
                </a:lnTo>
                <a:lnTo>
                  <a:pt x="14046" y="1041"/>
                </a:lnTo>
                <a:lnTo>
                  <a:pt x="9537" y="0"/>
                </a:lnTo>
                <a:lnTo>
                  <a:pt x="6515" y="1536"/>
                </a:lnTo>
                <a:lnTo>
                  <a:pt x="6375" y="1625"/>
                </a:lnTo>
                <a:lnTo>
                  <a:pt x="4305" y="2641"/>
                </a:lnTo>
                <a:lnTo>
                  <a:pt x="2057" y="2997"/>
                </a:lnTo>
                <a:lnTo>
                  <a:pt x="0" y="2717"/>
                </a:lnTo>
                <a:lnTo>
                  <a:pt x="508" y="3657"/>
                </a:lnTo>
                <a:lnTo>
                  <a:pt x="1193" y="4508"/>
                </a:lnTo>
                <a:lnTo>
                  <a:pt x="2019" y="5194"/>
                </a:lnTo>
                <a:lnTo>
                  <a:pt x="4457" y="7200"/>
                </a:lnTo>
                <a:lnTo>
                  <a:pt x="7632" y="7658"/>
                </a:lnTo>
                <a:lnTo>
                  <a:pt x="11252" y="697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7014662" y="4331915"/>
            <a:ext cx="13017" cy="9055"/>
          </a:xfrm>
          <a:custGeom>
            <a:avLst/>
            <a:gdLst/>
            <a:ahLst/>
            <a:cxnLst/>
            <a:rect l="l" t="t" r="r" b="b"/>
            <a:pathLst>
              <a:path w="13017" h="9055">
                <a:moveTo>
                  <a:pt x="7556" y="7302"/>
                </a:moveTo>
                <a:lnTo>
                  <a:pt x="11811" y="9055"/>
                </a:lnTo>
                <a:lnTo>
                  <a:pt x="13017" y="7023"/>
                </a:lnTo>
                <a:lnTo>
                  <a:pt x="12039" y="2666"/>
                </a:lnTo>
                <a:lnTo>
                  <a:pt x="8026" y="0"/>
                </a:lnTo>
                <a:lnTo>
                  <a:pt x="4648" y="698"/>
                </a:lnTo>
                <a:lnTo>
                  <a:pt x="0" y="990"/>
                </a:lnTo>
                <a:lnTo>
                  <a:pt x="1003" y="5321"/>
                </a:lnTo>
                <a:lnTo>
                  <a:pt x="3886" y="6883"/>
                </a:lnTo>
                <a:lnTo>
                  <a:pt x="7556" y="730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7012807" y="4331915"/>
            <a:ext cx="15227" cy="11201"/>
          </a:xfrm>
          <a:custGeom>
            <a:avLst/>
            <a:gdLst/>
            <a:ahLst/>
            <a:cxnLst/>
            <a:rect l="l" t="t" r="r" b="b"/>
            <a:pathLst>
              <a:path w="15227" h="11201">
                <a:moveTo>
                  <a:pt x="9410" y="7302"/>
                </a:moveTo>
                <a:lnTo>
                  <a:pt x="11633" y="7607"/>
                </a:lnTo>
                <a:lnTo>
                  <a:pt x="13665" y="9055"/>
                </a:lnTo>
                <a:lnTo>
                  <a:pt x="14846" y="11201"/>
                </a:lnTo>
                <a:lnTo>
                  <a:pt x="15163" y="9918"/>
                </a:lnTo>
                <a:lnTo>
                  <a:pt x="15227" y="8496"/>
                </a:lnTo>
                <a:lnTo>
                  <a:pt x="14871" y="7023"/>
                </a:lnTo>
                <a:lnTo>
                  <a:pt x="13893" y="2666"/>
                </a:lnTo>
                <a:lnTo>
                  <a:pt x="9880" y="0"/>
                </a:lnTo>
                <a:lnTo>
                  <a:pt x="6502" y="698"/>
                </a:lnTo>
                <a:lnTo>
                  <a:pt x="6349" y="749"/>
                </a:lnTo>
                <a:lnTo>
                  <a:pt x="4063" y="1142"/>
                </a:lnTo>
                <a:lnTo>
                  <a:pt x="1854" y="990"/>
                </a:lnTo>
                <a:lnTo>
                  <a:pt x="0" y="406"/>
                </a:lnTo>
                <a:lnTo>
                  <a:pt x="279" y="1384"/>
                </a:lnTo>
                <a:lnTo>
                  <a:pt x="647" y="2285"/>
                </a:lnTo>
                <a:lnTo>
                  <a:pt x="1206" y="3073"/>
                </a:lnTo>
                <a:lnTo>
                  <a:pt x="2857" y="5321"/>
                </a:lnTo>
                <a:lnTo>
                  <a:pt x="5740" y="6883"/>
                </a:lnTo>
                <a:lnTo>
                  <a:pt x="9410" y="730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7016419" y="4338022"/>
            <a:ext cx="12369" cy="10629"/>
          </a:xfrm>
          <a:custGeom>
            <a:avLst/>
            <a:gdLst/>
            <a:ahLst/>
            <a:cxnLst/>
            <a:rect l="l" t="t" r="r" b="b"/>
            <a:pathLst>
              <a:path w="12369" h="10629">
                <a:moveTo>
                  <a:pt x="6959" y="8293"/>
                </a:moveTo>
                <a:lnTo>
                  <a:pt x="10833" y="10629"/>
                </a:lnTo>
                <a:lnTo>
                  <a:pt x="12369" y="8915"/>
                </a:lnTo>
                <a:lnTo>
                  <a:pt x="12153" y="4927"/>
                </a:lnTo>
                <a:lnTo>
                  <a:pt x="9194" y="1574"/>
                </a:lnTo>
                <a:lnTo>
                  <a:pt x="5753" y="1181"/>
                </a:lnTo>
                <a:lnTo>
                  <a:pt x="1219" y="0"/>
                </a:lnTo>
                <a:lnTo>
                  <a:pt x="0" y="1828"/>
                </a:lnTo>
                <a:lnTo>
                  <a:pt x="901" y="4648"/>
                </a:lnTo>
                <a:lnTo>
                  <a:pt x="3429" y="7302"/>
                </a:lnTo>
                <a:lnTo>
                  <a:pt x="6959" y="829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7016026" y="4336967"/>
            <a:ext cx="12865" cy="13792"/>
          </a:xfrm>
          <a:custGeom>
            <a:avLst/>
            <a:gdLst/>
            <a:ahLst/>
            <a:cxnLst/>
            <a:rect l="l" t="t" r="r" b="b"/>
            <a:pathLst>
              <a:path w="12865" h="13792">
                <a:moveTo>
                  <a:pt x="7353" y="9347"/>
                </a:moveTo>
                <a:lnTo>
                  <a:pt x="9474" y="10058"/>
                </a:lnTo>
                <a:lnTo>
                  <a:pt x="11226" y="11684"/>
                </a:lnTo>
                <a:lnTo>
                  <a:pt x="12179" y="13792"/>
                </a:lnTo>
                <a:lnTo>
                  <a:pt x="12636" y="12636"/>
                </a:lnTo>
                <a:lnTo>
                  <a:pt x="12865" y="11341"/>
                </a:lnTo>
                <a:lnTo>
                  <a:pt x="12763" y="9969"/>
                </a:lnTo>
                <a:lnTo>
                  <a:pt x="12547" y="5981"/>
                </a:lnTo>
                <a:lnTo>
                  <a:pt x="9588" y="2628"/>
                </a:lnTo>
                <a:lnTo>
                  <a:pt x="6146" y="2235"/>
                </a:lnTo>
                <a:lnTo>
                  <a:pt x="5981" y="2222"/>
                </a:lnTo>
                <a:lnTo>
                  <a:pt x="3683" y="1943"/>
                </a:lnTo>
                <a:lnTo>
                  <a:pt x="1612" y="1054"/>
                </a:lnTo>
                <a:lnTo>
                  <a:pt x="63" y="0"/>
                </a:lnTo>
                <a:lnTo>
                  <a:pt x="0" y="990"/>
                </a:lnTo>
                <a:lnTo>
                  <a:pt x="88" y="1930"/>
                </a:lnTo>
                <a:lnTo>
                  <a:pt x="393" y="2882"/>
                </a:lnTo>
                <a:lnTo>
                  <a:pt x="1295" y="5702"/>
                </a:lnTo>
                <a:lnTo>
                  <a:pt x="3822" y="8356"/>
                </a:lnTo>
                <a:lnTo>
                  <a:pt x="7353" y="934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7017552" y="4344152"/>
            <a:ext cx="11468" cy="11823"/>
          </a:xfrm>
          <a:custGeom>
            <a:avLst/>
            <a:gdLst/>
            <a:ahLst/>
            <a:cxnLst/>
            <a:rect l="l" t="t" r="r" b="b"/>
            <a:pathLst>
              <a:path w="11468" h="11823">
                <a:moveTo>
                  <a:pt x="6108" y="9334"/>
                </a:moveTo>
                <a:lnTo>
                  <a:pt x="9829" y="11823"/>
                </a:lnTo>
                <a:lnTo>
                  <a:pt x="11468" y="10274"/>
                </a:lnTo>
                <a:lnTo>
                  <a:pt x="11468" y="6540"/>
                </a:lnTo>
                <a:lnTo>
                  <a:pt x="9067" y="3200"/>
                </a:lnTo>
                <a:lnTo>
                  <a:pt x="5778" y="2133"/>
                </a:lnTo>
                <a:lnTo>
                  <a:pt x="1562" y="0"/>
                </a:lnTo>
                <a:lnTo>
                  <a:pt x="0" y="1612"/>
                </a:lnTo>
                <a:lnTo>
                  <a:pt x="342" y="5016"/>
                </a:lnTo>
                <a:lnTo>
                  <a:pt x="2654" y="8128"/>
                </a:lnTo>
                <a:lnTo>
                  <a:pt x="6108" y="933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7017452" y="4342552"/>
            <a:ext cx="11569" cy="15557"/>
          </a:xfrm>
          <a:custGeom>
            <a:avLst/>
            <a:gdLst/>
            <a:ahLst/>
            <a:cxnLst/>
            <a:rect l="l" t="t" r="r" b="b"/>
            <a:pathLst>
              <a:path w="11569" h="15557">
                <a:moveTo>
                  <a:pt x="6210" y="10934"/>
                </a:moveTo>
                <a:lnTo>
                  <a:pt x="8267" y="11811"/>
                </a:lnTo>
                <a:lnTo>
                  <a:pt x="9931" y="13423"/>
                </a:lnTo>
                <a:lnTo>
                  <a:pt x="10807" y="15557"/>
                </a:lnTo>
                <a:lnTo>
                  <a:pt x="11302" y="14401"/>
                </a:lnTo>
                <a:lnTo>
                  <a:pt x="11569" y="13195"/>
                </a:lnTo>
                <a:lnTo>
                  <a:pt x="11569" y="11874"/>
                </a:lnTo>
                <a:lnTo>
                  <a:pt x="11569" y="8140"/>
                </a:lnTo>
                <a:lnTo>
                  <a:pt x="9169" y="4800"/>
                </a:lnTo>
                <a:lnTo>
                  <a:pt x="5880" y="3733"/>
                </a:lnTo>
                <a:lnTo>
                  <a:pt x="5727" y="3695"/>
                </a:lnTo>
                <a:lnTo>
                  <a:pt x="3530" y="3022"/>
                </a:lnTo>
                <a:lnTo>
                  <a:pt x="1663" y="1600"/>
                </a:lnTo>
                <a:lnTo>
                  <a:pt x="406" y="0"/>
                </a:lnTo>
                <a:lnTo>
                  <a:pt x="114" y="1003"/>
                </a:lnTo>
                <a:lnTo>
                  <a:pt x="0" y="2070"/>
                </a:lnTo>
                <a:lnTo>
                  <a:pt x="101" y="3213"/>
                </a:lnTo>
                <a:lnTo>
                  <a:pt x="444" y="6616"/>
                </a:lnTo>
                <a:lnTo>
                  <a:pt x="2755" y="9728"/>
                </a:lnTo>
                <a:lnTo>
                  <a:pt x="6210" y="1093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7017896" y="4350930"/>
            <a:ext cx="11201" cy="12471"/>
          </a:xfrm>
          <a:custGeom>
            <a:avLst/>
            <a:gdLst/>
            <a:ahLst/>
            <a:cxnLst/>
            <a:rect l="l" t="t" r="r" b="b"/>
            <a:pathLst>
              <a:path w="11201" h="12471">
                <a:moveTo>
                  <a:pt x="5702" y="9728"/>
                </a:moveTo>
                <a:lnTo>
                  <a:pt x="9296" y="12471"/>
                </a:lnTo>
                <a:lnTo>
                  <a:pt x="11010" y="10985"/>
                </a:lnTo>
                <a:lnTo>
                  <a:pt x="11201" y="6997"/>
                </a:lnTo>
                <a:lnTo>
                  <a:pt x="8890" y="3860"/>
                </a:lnTo>
                <a:lnTo>
                  <a:pt x="5727" y="2527"/>
                </a:lnTo>
                <a:lnTo>
                  <a:pt x="1676" y="0"/>
                </a:lnTo>
                <a:lnTo>
                  <a:pt x="0" y="1511"/>
                </a:lnTo>
                <a:lnTo>
                  <a:pt x="63" y="5283"/>
                </a:lnTo>
                <a:lnTo>
                  <a:pt x="2336" y="8369"/>
                </a:lnTo>
                <a:lnTo>
                  <a:pt x="5702" y="972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7017883" y="4348999"/>
            <a:ext cx="11214" cy="16764"/>
          </a:xfrm>
          <a:custGeom>
            <a:avLst/>
            <a:gdLst/>
            <a:ahLst/>
            <a:cxnLst/>
            <a:rect l="l" t="t" r="r" b="b"/>
            <a:pathLst>
              <a:path w="11214" h="16763">
                <a:moveTo>
                  <a:pt x="5714" y="11658"/>
                </a:moveTo>
                <a:lnTo>
                  <a:pt x="7721" y="12623"/>
                </a:lnTo>
                <a:lnTo>
                  <a:pt x="9309" y="14401"/>
                </a:lnTo>
                <a:lnTo>
                  <a:pt x="9931" y="16764"/>
                </a:lnTo>
                <a:lnTo>
                  <a:pt x="10566" y="15608"/>
                </a:lnTo>
                <a:lnTo>
                  <a:pt x="10947" y="14300"/>
                </a:lnTo>
                <a:lnTo>
                  <a:pt x="11023" y="12915"/>
                </a:lnTo>
                <a:lnTo>
                  <a:pt x="11214" y="8928"/>
                </a:lnTo>
                <a:lnTo>
                  <a:pt x="8902" y="5791"/>
                </a:lnTo>
                <a:lnTo>
                  <a:pt x="5740" y="4457"/>
                </a:lnTo>
                <a:lnTo>
                  <a:pt x="5587" y="4406"/>
                </a:lnTo>
                <a:lnTo>
                  <a:pt x="3441" y="3568"/>
                </a:lnTo>
                <a:lnTo>
                  <a:pt x="1689" y="1930"/>
                </a:lnTo>
                <a:lnTo>
                  <a:pt x="673" y="0"/>
                </a:lnTo>
                <a:lnTo>
                  <a:pt x="241" y="1054"/>
                </a:lnTo>
                <a:lnTo>
                  <a:pt x="0" y="2209"/>
                </a:lnTo>
                <a:lnTo>
                  <a:pt x="12" y="3441"/>
                </a:lnTo>
                <a:lnTo>
                  <a:pt x="76" y="7213"/>
                </a:lnTo>
                <a:lnTo>
                  <a:pt x="2349" y="10299"/>
                </a:lnTo>
                <a:lnTo>
                  <a:pt x="5714" y="1165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7017813" y="4358007"/>
            <a:ext cx="11036" cy="16217"/>
          </a:xfrm>
          <a:custGeom>
            <a:avLst/>
            <a:gdLst/>
            <a:ahLst/>
            <a:cxnLst/>
            <a:rect l="l" t="t" r="r" b="b"/>
            <a:pathLst>
              <a:path w="11036" h="16217">
                <a:moveTo>
                  <a:pt x="1943" y="7886"/>
                </a:moveTo>
                <a:lnTo>
                  <a:pt x="5041" y="9804"/>
                </a:lnTo>
                <a:lnTo>
                  <a:pt x="8204" y="13169"/>
                </a:lnTo>
                <a:lnTo>
                  <a:pt x="7785" y="16217"/>
                </a:lnTo>
                <a:lnTo>
                  <a:pt x="9702" y="13525"/>
                </a:lnTo>
                <a:lnTo>
                  <a:pt x="10045" y="11988"/>
                </a:lnTo>
                <a:lnTo>
                  <a:pt x="11036" y="7556"/>
                </a:lnTo>
                <a:lnTo>
                  <a:pt x="8839" y="4089"/>
                </a:lnTo>
                <a:lnTo>
                  <a:pt x="5753" y="2628"/>
                </a:lnTo>
                <a:lnTo>
                  <a:pt x="1816" y="0"/>
                </a:lnTo>
                <a:lnTo>
                  <a:pt x="76" y="1371"/>
                </a:lnTo>
                <a:lnTo>
                  <a:pt x="0" y="4978"/>
                </a:lnTo>
                <a:lnTo>
                  <a:pt x="1943" y="788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7017813" y="4355936"/>
            <a:ext cx="11036" cy="18288"/>
          </a:xfrm>
          <a:custGeom>
            <a:avLst/>
            <a:gdLst/>
            <a:ahLst/>
            <a:cxnLst/>
            <a:rect l="l" t="t" r="r" b="b"/>
            <a:pathLst>
              <a:path w="11036" h="18287">
                <a:moveTo>
                  <a:pt x="5041" y="11874"/>
                </a:moveTo>
                <a:lnTo>
                  <a:pt x="6845" y="13144"/>
                </a:lnTo>
                <a:lnTo>
                  <a:pt x="8204" y="15240"/>
                </a:lnTo>
                <a:lnTo>
                  <a:pt x="7785" y="18288"/>
                </a:lnTo>
                <a:lnTo>
                  <a:pt x="8915" y="17081"/>
                </a:lnTo>
                <a:lnTo>
                  <a:pt x="9702" y="15595"/>
                </a:lnTo>
                <a:lnTo>
                  <a:pt x="10045" y="14058"/>
                </a:lnTo>
                <a:lnTo>
                  <a:pt x="11036" y="9626"/>
                </a:lnTo>
                <a:lnTo>
                  <a:pt x="8839" y="6159"/>
                </a:lnTo>
                <a:lnTo>
                  <a:pt x="5753" y="4699"/>
                </a:lnTo>
                <a:lnTo>
                  <a:pt x="5587" y="4635"/>
                </a:lnTo>
                <a:lnTo>
                  <a:pt x="3492" y="3683"/>
                </a:lnTo>
                <a:lnTo>
                  <a:pt x="1816" y="2070"/>
                </a:lnTo>
                <a:lnTo>
                  <a:pt x="876" y="0"/>
                </a:lnTo>
                <a:lnTo>
                  <a:pt x="380" y="1092"/>
                </a:lnTo>
                <a:lnTo>
                  <a:pt x="101" y="2235"/>
                </a:lnTo>
                <a:lnTo>
                  <a:pt x="76" y="3441"/>
                </a:lnTo>
                <a:lnTo>
                  <a:pt x="0" y="7048"/>
                </a:lnTo>
                <a:lnTo>
                  <a:pt x="1943" y="9956"/>
                </a:lnTo>
                <a:lnTo>
                  <a:pt x="5041" y="1187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7016504" y="4364725"/>
            <a:ext cx="9359" cy="16421"/>
          </a:xfrm>
          <a:custGeom>
            <a:avLst/>
            <a:gdLst/>
            <a:ahLst/>
            <a:cxnLst/>
            <a:rect l="l" t="t" r="r" b="b"/>
            <a:pathLst>
              <a:path w="9359" h="16421">
                <a:moveTo>
                  <a:pt x="2006" y="6210"/>
                </a:moveTo>
                <a:lnTo>
                  <a:pt x="3454" y="9651"/>
                </a:lnTo>
                <a:lnTo>
                  <a:pt x="2857" y="13246"/>
                </a:lnTo>
                <a:lnTo>
                  <a:pt x="139" y="15341"/>
                </a:lnTo>
                <a:lnTo>
                  <a:pt x="0" y="16306"/>
                </a:lnTo>
                <a:lnTo>
                  <a:pt x="3124" y="16421"/>
                </a:lnTo>
                <a:lnTo>
                  <a:pt x="5562" y="14782"/>
                </a:lnTo>
                <a:lnTo>
                  <a:pt x="9004" y="12382"/>
                </a:lnTo>
                <a:lnTo>
                  <a:pt x="9359" y="9410"/>
                </a:lnTo>
                <a:lnTo>
                  <a:pt x="8839" y="5499"/>
                </a:lnTo>
                <a:lnTo>
                  <a:pt x="6172" y="2971"/>
                </a:lnTo>
                <a:lnTo>
                  <a:pt x="2768" y="0"/>
                </a:lnTo>
                <a:lnTo>
                  <a:pt x="863" y="1066"/>
                </a:lnTo>
                <a:lnTo>
                  <a:pt x="292" y="4356"/>
                </a:lnTo>
                <a:lnTo>
                  <a:pt x="2006" y="621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7014865" y="4362731"/>
            <a:ext cx="10998" cy="18415"/>
          </a:xfrm>
          <a:custGeom>
            <a:avLst/>
            <a:gdLst/>
            <a:ahLst/>
            <a:cxnLst/>
            <a:rect l="l" t="t" r="r" b="b"/>
            <a:pathLst>
              <a:path w="10998" h="18414">
                <a:moveTo>
                  <a:pt x="5092" y="11645"/>
                </a:moveTo>
                <a:lnTo>
                  <a:pt x="5473" y="12674"/>
                </a:lnTo>
                <a:lnTo>
                  <a:pt x="5435" y="14020"/>
                </a:lnTo>
                <a:lnTo>
                  <a:pt x="4495" y="15240"/>
                </a:lnTo>
                <a:lnTo>
                  <a:pt x="3581" y="16471"/>
                </a:lnTo>
                <a:lnTo>
                  <a:pt x="1778" y="17335"/>
                </a:lnTo>
                <a:lnTo>
                  <a:pt x="0" y="17475"/>
                </a:lnTo>
                <a:lnTo>
                  <a:pt x="1638" y="18300"/>
                </a:lnTo>
                <a:lnTo>
                  <a:pt x="4762" y="18415"/>
                </a:lnTo>
                <a:lnTo>
                  <a:pt x="7200" y="16776"/>
                </a:lnTo>
                <a:lnTo>
                  <a:pt x="10642" y="14376"/>
                </a:lnTo>
                <a:lnTo>
                  <a:pt x="10998" y="11404"/>
                </a:lnTo>
                <a:lnTo>
                  <a:pt x="10769" y="9499"/>
                </a:lnTo>
                <a:lnTo>
                  <a:pt x="10477" y="7493"/>
                </a:lnTo>
                <a:lnTo>
                  <a:pt x="9372" y="6019"/>
                </a:lnTo>
                <a:lnTo>
                  <a:pt x="7962" y="5054"/>
                </a:lnTo>
                <a:lnTo>
                  <a:pt x="7810" y="4965"/>
                </a:lnTo>
                <a:lnTo>
                  <a:pt x="5880" y="3695"/>
                </a:lnTo>
                <a:lnTo>
                  <a:pt x="4406" y="1993"/>
                </a:lnTo>
                <a:lnTo>
                  <a:pt x="3619" y="0"/>
                </a:lnTo>
                <a:lnTo>
                  <a:pt x="3060" y="965"/>
                </a:lnTo>
                <a:lnTo>
                  <a:pt x="2679" y="2006"/>
                </a:lnTo>
                <a:lnTo>
                  <a:pt x="2501" y="3060"/>
                </a:lnTo>
                <a:lnTo>
                  <a:pt x="1930" y="6350"/>
                </a:lnTo>
                <a:lnTo>
                  <a:pt x="3644" y="8204"/>
                </a:lnTo>
                <a:lnTo>
                  <a:pt x="5092" y="1164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6896124" y="4366813"/>
            <a:ext cx="11188" cy="11061"/>
          </a:xfrm>
          <a:custGeom>
            <a:avLst/>
            <a:gdLst/>
            <a:ahLst/>
            <a:cxnLst/>
            <a:rect l="l" t="t" r="r" b="b"/>
            <a:pathLst>
              <a:path w="11188" h="11061">
                <a:moveTo>
                  <a:pt x="5600" y="3365"/>
                </a:moveTo>
                <a:lnTo>
                  <a:pt x="2285" y="0"/>
                </a:lnTo>
                <a:lnTo>
                  <a:pt x="0" y="3771"/>
                </a:lnTo>
                <a:lnTo>
                  <a:pt x="1803" y="8178"/>
                </a:lnTo>
                <a:lnTo>
                  <a:pt x="5359" y="11061"/>
                </a:lnTo>
                <a:lnTo>
                  <a:pt x="8331" y="10045"/>
                </a:lnTo>
                <a:lnTo>
                  <a:pt x="11188" y="7569"/>
                </a:lnTo>
                <a:lnTo>
                  <a:pt x="8635" y="5372"/>
                </a:lnTo>
                <a:lnTo>
                  <a:pt x="5600" y="336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6896125" y="4364285"/>
            <a:ext cx="11811" cy="13588"/>
          </a:xfrm>
          <a:custGeom>
            <a:avLst/>
            <a:gdLst/>
            <a:ahLst/>
            <a:cxnLst/>
            <a:rect l="l" t="t" r="r" b="b"/>
            <a:pathLst>
              <a:path w="11811" h="13588">
                <a:moveTo>
                  <a:pt x="5600" y="5892"/>
                </a:moveTo>
                <a:lnTo>
                  <a:pt x="3644" y="4775"/>
                </a:lnTo>
                <a:lnTo>
                  <a:pt x="2285" y="2527"/>
                </a:lnTo>
                <a:lnTo>
                  <a:pt x="2095" y="0"/>
                </a:lnTo>
                <a:lnTo>
                  <a:pt x="1257" y="1079"/>
                </a:lnTo>
                <a:lnTo>
                  <a:pt x="622" y="2412"/>
                </a:lnTo>
                <a:lnTo>
                  <a:pt x="355" y="4025"/>
                </a:lnTo>
                <a:lnTo>
                  <a:pt x="0" y="6299"/>
                </a:lnTo>
                <a:lnTo>
                  <a:pt x="431" y="8788"/>
                </a:lnTo>
                <a:lnTo>
                  <a:pt x="1803" y="10706"/>
                </a:lnTo>
                <a:lnTo>
                  <a:pt x="3162" y="12661"/>
                </a:lnTo>
                <a:lnTo>
                  <a:pt x="5359" y="13588"/>
                </a:lnTo>
                <a:lnTo>
                  <a:pt x="7048" y="13017"/>
                </a:lnTo>
                <a:lnTo>
                  <a:pt x="7213" y="12941"/>
                </a:lnTo>
                <a:lnTo>
                  <a:pt x="8331" y="12572"/>
                </a:lnTo>
                <a:lnTo>
                  <a:pt x="9296" y="12103"/>
                </a:lnTo>
                <a:lnTo>
                  <a:pt x="10007" y="11493"/>
                </a:lnTo>
                <a:lnTo>
                  <a:pt x="10363" y="11226"/>
                </a:lnTo>
                <a:lnTo>
                  <a:pt x="10629" y="10921"/>
                </a:lnTo>
                <a:lnTo>
                  <a:pt x="10756" y="10591"/>
                </a:lnTo>
                <a:lnTo>
                  <a:pt x="10706" y="10312"/>
                </a:lnTo>
                <a:lnTo>
                  <a:pt x="11188" y="10096"/>
                </a:lnTo>
                <a:lnTo>
                  <a:pt x="11810" y="9880"/>
                </a:lnTo>
                <a:lnTo>
                  <a:pt x="10985" y="9486"/>
                </a:lnTo>
                <a:lnTo>
                  <a:pt x="10909" y="9347"/>
                </a:lnTo>
                <a:lnTo>
                  <a:pt x="11048" y="9245"/>
                </a:lnTo>
                <a:lnTo>
                  <a:pt x="11239" y="9143"/>
                </a:lnTo>
                <a:lnTo>
                  <a:pt x="11214" y="9004"/>
                </a:lnTo>
                <a:lnTo>
                  <a:pt x="11760" y="9486"/>
                </a:lnTo>
                <a:lnTo>
                  <a:pt x="10871" y="9702"/>
                </a:lnTo>
                <a:lnTo>
                  <a:pt x="9766" y="8724"/>
                </a:lnTo>
                <a:lnTo>
                  <a:pt x="8635" y="7899"/>
                </a:lnTo>
                <a:lnTo>
                  <a:pt x="7264" y="6718"/>
                </a:lnTo>
                <a:lnTo>
                  <a:pt x="5600" y="589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6897239" y="4359226"/>
            <a:ext cx="10375" cy="13893"/>
          </a:xfrm>
          <a:custGeom>
            <a:avLst/>
            <a:gdLst/>
            <a:ahLst/>
            <a:cxnLst/>
            <a:rect l="l" t="t" r="r" b="b"/>
            <a:pathLst>
              <a:path w="10375" h="13893">
                <a:moveTo>
                  <a:pt x="6299" y="3848"/>
                </a:moveTo>
                <a:lnTo>
                  <a:pt x="3733" y="0"/>
                </a:lnTo>
                <a:lnTo>
                  <a:pt x="1574" y="952"/>
                </a:lnTo>
                <a:lnTo>
                  <a:pt x="0" y="4813"/>
                </a:lnTo>
                <a:lnTo>
                  <a:pt x="1435" y="9296"/>
                </a:lnTo>
                <a:lnTo>
                  <a:pt x="4521" y="10985"/>
                </a:lnTo>
                <a:lnTo>
                  <a:pt x="8432" y="13893"/>
                </a:lnTo>
                <a:lnTo>
                  <a:pt x="10248" y="12433"/>
                </a:lnTo>
                <a:lnTo>
                  <a:pt x="10375" y="9855"/>
                </a:lnTo>
                <a:lnTo>
                  <a:pt x="9182" y="6235"/>
                </a:lnTo>
                <a:lnTo>
                  <a:pt x="6299" y="384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6897239" y="4356800"/>
            <a:ext cx="10375" cy="16827"/>
          </a:xfrm>
          <a:custGeom>
            <a:avLst/>
            <a:gdLst/>
            <a:ahLst/>
            <a:cxnLst/>
            <a:rect l="l" t="t" r="r" b="b"/>
            <a:pathLst>
              <a:path w="10375" h="16827">
                <a:moveTo>
                  <a:pt x="6299" y="6273"/>
                </a:moveTo>
                <a:lnTo>
                  <a:pt x="4648" y="4724"/>
                </a:lnTo>
                <a:lnTo>
                  <a:pt x="3733" y="2425"/>
                </a:lnTo>
                <a:lnTo>
                  <a:pt x="3835" y="0"/>
                </a:lnTo>
                <a:lnTo>
                  <a:pt x="2895" y="889"/>
                </a:lnTo>
                <a:lnTo>
                  <a:pt x="2082" y="2006"/>
                </a:lnTo>
                <a:lnTo>
                  <a:pt x="1574" y="3378"/>
                </a:lnTo>
                <a:lnTo>
                  <a:pt x="0" y="7239"/>
                </a:lnTo>
                <a:lnTo>
                  <a:pt x="1435" y="11722"/>
                </a:lnTo>
                <a:lnTo>
                  <a:pt x="4521" y="13411"/>
                </a:lnTo>
                <a:lnTo>
                  <a:pt x="4673" y="13474"/>
                </a:lnTo>
                <a:lnTo>
                  <a:pt x="6743" y="14566"/>
                </a:lnTo>
                <a:lnTo>
                  <a:pt x="8432" y="16319"/>
                </a:lnTo>
                <a:lnTo>
                  <a:pt x="9613" y="16827"/>
                </a:lnTo>
                <a:lnTo>
                  <a:pt x="9956" y="16357"/>
                </a:lnTo>
                <a:lnTo>
                  <a:pt x="10210" y="15684"/>
                </a:lnTo>
                <a:lnTo>
                  <a:pt x="10248" y="14859"/>
                </a:lnTo>
                <a:lnTo>
                  <a:pt x="10375" y="12280"/>
                </a:lnTo>
                <a:lnTo>
                  <a:pt x="9182" y="8661"/>
                </a:lnTo>
                <a:lnTo>
                  <a:pt x="6299" y="627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6900223" y="4352273"/>
            <a:ext cx="9563" cy="14592"/>
          </a:xfrm>
          <a:custGeom>
            <a:avLst/>
            <a:gdLst/>
            <a:ahLst/>
            <a:cxnLst/>
            <a:rect l="l" t="t" r="r" b="b"/>
            <a:pathLst>
              <a:path w="9563" h="14592">
                <a:moveTo>
                  <a:pt x="6273" y="4102"/>
                </a:moveTo>
                <a:lnTo>
                  <a:pt x="4165" y="0"/>
                </a:lnTo>
                <a:lnTo>
                  <a:pt x="1905" y="660"/>
                </a:lnTo>
                <a:lnTo>
                  <a:pt x="0" y="4241"/>
                </a:lnTo>
                <a:lnTo>
                  <a:pt x="762" y="8470"/>
                </a:lnTo>
                <a:lnTo>
                  <a:pt x="3340" y="10833"/>
                </a:lnTo>
                <a:lnTo>
                  <a:pt x="6350" y="14592"/>
                </a:lnTo>
                <a:lnTo>
                  <a:pt x="8496" y="13754"/>
                </a:lnTo>
                <a:lnTo>
                  <a:pt x="9563" y="10566"/>
                </a:lnTo>
                <a:lnTo>
                  <a:pt x="8801" y="6845"/>
                </a:lnTo>
                <a:lnTo>
                  <a:pt x="6273" y="410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6900223" y="4349898"/>
            <a:ext cx="9563" cy="18910"/>
          </a:xfrm>
          <a:custGeom>
            <a:avLst/>
            <a:gdLst/>
            <a:ahLst/>
            <a:cxnLst/>
            <a:rect l="l" t="t" r="r" b="b"/>
            <a:pathLst>
              <a:path w="9563" h="18910">
                <a:moveTo>
                  <a:pt x="6273" y="6476"/>
                </a:moveTo>
                <a:lnTo>
                  <a:pt x="4826" y="4724"/>
                </a:lnTo>
                <a:lnTo>
                  <a:pt x="4165" y="2374"/>
                </a:lnTo>
                <a:lnTo>
                  <a:pt x="4508" y="0"/>
                </a:lnTo>
                <a:lnTo>
                  <a:pt x="3454" y="761"/>
                </a:lnTo>
                <a:lnTo>
                  <a:pt x="2578" y="1803"/>
                </a:lnTo>
                <a:lnTo>
                  <a:pt x="1905" y="3035"/>
                </a:lnTo>
                <a:lnTo>
                  <a:pt x="0" y="6616"/>
                </a:lnTo>
                <a:lnTo>
                  <a:pt x="762" y="10845"/>
                </a:lnTo>
                <a:lnTo>
                  <a:pt x="3340" y="13207"/>
                </a:lnTo>
                <a:lnTo>
                  <a:pt x="3479" y="13309"/>
                </a:lnTo>
                <a:lnTo>
                  <a:pt x="5232" y="14884"/>
                </a:lnTo>
                <a:lnTo>
                  <a:pt x="6350" y="16967"/>
                </a:lnTo>
                <a:lnTo>
                  <a:pt x="6908" y="18910"/>
                </a:lnTo>
                <a:lnTo>
                  <a:pt x="7581" y="18122"/>
                </a:lnTo>
                <a:lnTo>
                  <a:pt x="8140" y="17195"/>
                </a:lnTo>
                <a:lnTo>
                  <a:pt x="8496" y="16128"/>
                </a:lnTo>
                <a:lnTo>
                  <a:pt x="9563" y="12941"/>
                </a:lnTo>
                <a:lnTo>
                  <a:pt x="8801" y="9220"/>
                </a:lnTo>
                <a:lnTo>
                  <a:pt x="6273" y="647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6903927" y="4345764"/>
            <a:ext cx="8890" cy="14782"/>
          </a:xfrm>
          <a:custGeom>
            <a:avLst/>
            <a:gdLst/>
            <a:ahLst/>
            <a:cxnLst/>
            <a:rect l="l" t="t" r="r" b="b"/>
            <a:pathLst>
              <a:path w="8889" h="14782">
                <a:moveTo>
                  <a:pt x="6223" y="4267"/>
                </a:moveTo>
                <a:lnTo>
                  <a:pt x="4495" y="0"/>
                </a:lnTo>
                <a:lnTo>
                  <a:pt x="2197" y="419"/>
                </a:lnTo>
                <a:lnTo>
                  <a:pt x="0" y="3797"/>
                </a:lnTo>
                <a:lnTo>
                  <a:pt x="317" y="7962"/>
                </a:lnTo>
                <a:lnTo>
                  <a:pt x="2603" y="10655"/>
                </a:lnTo>
                <a:lnTo>
                  <a:pt x="5105" y="14782"/>
                </a:lnTo>
                <a:lnTo>
                  <a:pt x="7302" y="14224"/>
                </a:lnTo>
                <a:lnTo>
                  <a:pt x="8890" y="11036"/>
                </a:lnTo>
                <a:lnTo>
                  <a:pt x="8458" y="7226"/>
                </a:lnTo>
                <a:lnTo>
                  <a:pt x="6223" y="426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6903927" y="4343427"/>
            <a:ext cx="8890" cy="19278"/>
          </a:xfrm>
          <a:custGeom>
            <a:avLst/>
            <a:gdLst/>
            <a:ahLst/>
            <a:cxnLst/>
            <a:rect l="l" t="t" r="r" b="b"/>
            <a:pathLst>
              <a:path w="8889" h="19278">
                <a:moveTo>
                  <a:pt x="6223" y="6604"/>
                </a:moveTo>
                <a:lnTo>
                  <a:pt x="4953" y="4724"/>
                </a:lnTo>
                <a:lnTo>
                  <a:pt x="4495" y="2336"/>
                </a:lnTo>
                <a:lnTo>
                  <a:pt x="5054" y="0"/>
                </a:lnTo>
                <a:lnTo>
                  <a:pt x="3949" y="660"/>
                </a:lnTo>
                <a:lnTo>
                  <a:pt x="2984" y="1612"/>
                </a:lnTo>
                <a:lnTo>
                  <a:pt x="2197" y="2755"/>
                </a:lnTo>
                <a:lnTo>
                  <a:pt x="0" y="6134"/>
                </a:lnTo>
                <a:lnTo>
                  <a:pt x="317" y="10299"/>
                </a:lnTo>
                <a:lnTo>
                  <a:pt x="2603" y="12992"/>
                </a:lnTo>
                <a:lnTo>
                  <a:pt x="4241" y="14884"/>
                </a:lnTo>
                <a:lnTo>
                  <a:pt x="5105" y="17119"/>
                </a:lnTo>
                <a:lnTo>
                  <a:pt x="5219" y="19278"/>
                </a:lnTo>
                <a:lnTo>
                  <a:pt x="6057" y="18529"/>
                </a:lnTo>
                <a:lnTo>
                  <a:pt x="6781" y="17640"/>
                </a:lnTo>
                <a:lnTo>
                  <a:pt x="7302" y="16560"/>
                </a:lnTo>
                <a:lnTo>
                  <a:pt x="8890" y="13373"/>
                </a:lnTo>
                <a:lnTo>
                  <a:pt x="8458" y="9563"/>
                </a:lnTo>
                <a:lnTo>
                  <a:pt x="6223" y="660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6908166" y="4339634"/>
            <a:ext cx="8242" cy="14795"/>
          </a:xfrm>
          <a:custGeom>
            <a:avLst/>
            <a:gdLst/>
            <a:ahLst/>
            <a:cxnLst/>
            <a:rect l="l" t="t" r="r" b="b"/>
            <a:pathLst>
              <a:path w="8242" h="14795">
                <a:moveTo>
                  <a:pt x="6210" y="4419"/>
                </a:moveTo>
                <a:lnTo>
                  <a:pt x="4902" y="0"/>
                </a:lnTo>
                <a:lnTo>
                  <a:pt x="2565" y="215"/>
                </a:lnTo>
                <a:lnTo>
                  <a:pt x="12" y="3378"/>
                </a:lnTo>
                <a:lnTo>
                  <a:pt x="0" y="7556"/>
                </a:lnTo>
                <a:lnTo>
                  <a:pt x="2006" y="10439"/>
                </a:lnTo>
                <a:lnTo>
                  <a:pt x="4089" y="14795"/>
                </a:lnTo>
                <a:lnTo>
                  <a:pt x="6337" y="14465"/>
                </a:lnTo>
                <a:lnTo>
                  <a:pt x="8242" y="11391"/>
                </a:lnTo>
                <a:lnTo>
                  <a:pt x="8153" y="7581"/>
                </a:lnTo>
                <a:lnTo>
                  <a:pt x="6210" y="441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6908166" y="4337334"/>
            <a:ext cx="8242" cy="19304"/>
          </a:xfrm>
          <a:custGeom>
            <a:avLst/>
            <a:gdLst/>
            <a:ahLst/>
            <a:cxnLst/>
            <a:rect l="l" t="t" r="r" b="b"/>
            <a:pathLst>
              <a:path w="8242" h="19303">
                <a:moveTo>
                  <a:pt x="6210" y="6718"/>
                </a:moveTo>
                <a:lnTo>
                  <a:pt x="5118" y="4724"/>
                </a:lnTo>
                <a:lnTo>
                  <a:pt x="4902" y="2298"/>
                </a:lnTo>
                <a:lnTo>
                  <a:pt x="5727" y="0"/>
                </a:lnTo>
                <a:lnTo>
                  <a:pt x="4546" y="571"/>
                </a:lnTo>
                <a:lnTo>
                  <a:pt x="3454" y="1422"/>
                </a:lnTo>
                <a:lnTo>
                  <a:pt x="2565" y="2514"/>
                </a:lnTo>
                <a:lnTo>
                  <a:pt x="12" y="5676"/>
                </a:lnTo>
                <a:lnTo>
                  <a:pt x="0" y="9855"/>
                </a:lnTo>
                <a:lnTo>
                  <a:pt x="2006" y="12738"/>
                </a:lnTo>
                <a:lnTo>
                  <a:pt x="2108" y="12865"/>
                </a:lnTo>
                <a:lnTo>
                  <a:pt x="3467" y="14782"/>
                </a:lnTo>
                <a:lnTo>
                  <a:pt x="4089" y="17094"/>
                </a:lnTo>
                <a:lnTo>
                  <a:pt x="3949" y="19303"/>
                </a:lnTo>
                <a:lnTo>
                  <a:pt x="4889" y="18630"/>
                </a:lnTo>
                <a:lnTo>
                  <a:pt x="5727" y="17792"/>
                </a:lnTo>
                <a:lnTo>
                  <a:pt x="6337" y="16763"/>
                </a:lnTo>
                <a:lnTo>
                  <a:pt x="8242" y="13690"/>
                </a:lnTo>
                <a:lnTo>
                  <a:pt x="8153" y="9880"/>
                </a:lnTo>
                <a:lnTo>
                  <a:pt x="6210" y="671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6912677" y="4333916"/>
            <a:ext cx="8089" cy="14706"/>
          </a:xfrm>
          <a:custGeom>
            <a:avLst/>
            <a:gdLst/>
            <a:ahLst/>
            <a:cxnLst/>
            <a:rect l="l" t="t" r="r" b="b"/>
            <a:pathLst>
              <a:path w="8089" h="14706">
                <a:moveTo>
                  <a:pt x="6515" y="4622"/>
                </a:moveTo>
                <a:lnTo>
                  <a:pt x="5765" y="50"/>
                </a:lnTo>
                <a:lnTo>
                  <a:pt x="3428" y="0"/>
                </a:lnTo>
                <a:lnTo>
                  <a:pt x="406" y="2946"/>
                </a:lnTo>
                <a:lnTo>
                  <a:pt x="0" y="7137"/>
                </a:lnTo>
                <a:lnTo>
                  <a:pt x="1714" y="10185"/>
                </a:lnTo>
                <a:lnTo>
                  <a:pt x="3390" y="14706"/>
                </a:lnTo>
                <a:lnTo>
                  <a:pt x="5664" y="14592"/>
                </a:lnTo>
                <a:lnTo>
                  <a:pt x="7823" y="11709"/>
                </a:lnTo>
                <a:lnTo>
                  <a:pt x="8089" y="8013"/>
                </a:lnTo>
                <a:lnTo>
                  <a:pt x="6515" y="462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6912677" y="4331757"/>
            <a:ext cx="8089" cy="19062"/>
          </a:xfrm>
          <a:custGeom>
            <a:avLst/>
            <a:gdLst/>
            <a:ahLst/>
            <a:cxnLst/>
            <a:rect l="l" t="t" r="r" b="b"/>
            <a:pathLst>
              <a:path w="8089" h="19062">
                <a:moveTo>
                  <a:pt x="6515" y="6781"/>
                </a:moveTo>
                <a:lnTo>
                  <a:pt x="5676" y="4673"/>
                </a:lnTo>
                <a:lnTo>
                  <a:pt x="5765" y="2209"/>
                </a:lnTo>
                <a:lnTo>
                  <a:pt x="7023" y="0"/>
                </a:lnTo>
                <a:lnTo>
                  <a:pt x="5727" y="419"/>
                </a:lnTo>
                <a:lnTo>
                  <a:pt x="4470" y="1142"/>
                </a:lnTo>
                <a:lnTo>
                  <a:pt x="3428" y="2158"/>
                </a:lnTo>
                <a:lnTo>
                  <a:pt x="406" y="5105"/>
                </a:lnTo>
                <a:lnTo>
                  <a:pt x="0" y="9296"/>
                </a:lnTo>
                <a:lnTo>
                  <a:pt x="1714" y="12344"/>
                </a:lnTo>
                <a:lnTo>
                  <a:pt x="1803" y="12484"/>
                </a:lnTo>
                <a:lnTo>
                  <a:pt x="2984" y="14516"/>
                </a:lnTo>
                <a:lnTo>
                  <a:pt x="3390" y="16865"/>
                </a:lnTo>
                <a:lnTo>
                  <a:pt x="3047" y="19062"/>
                </a:lnTo>
                <a:lnTo>
                  <a:pt x="4038" y="18465"/>
                </a:lnTo>
                <a:lnTo>
                  <a:pt x="4940" y="17703"/>
                </a:lnTo>
                <a:lnTo>
                  <a:pt x="5664" y="16751"/>
                </a:lnTo>
                <a:lnTo>
                  <a:pt x="7823" y="13868"/>
                </a:lnTo>
                <a:lnTo>
                  <a:pt x="8089" y="10172"/>
                </a:lnTo>
                <a:lnTo>
                  <a:pt x="6515" y="678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6917895" y="4328610"/>
            <a:ext cx="7734" cy="14795"/>
          </a:xfrm>
          <a:custGeom>
            <a:avLst/>
            <a:gdLst/>
            <a:ahLst/>
            <a:cxnLst/>
            <a:rect l="l" t="t" r="r" b="b"/>
            <a:pathLst>
              <a:path w="7734" h="14795">
                <a:moveTo>
                  <a:pt x="6896" y="5194"/>
                </a:moveTo>
                <a:lnTo>
                  <a:pt x="7404" y="469"/>
                </a:lnTo>
                <a:lnTo>
                  <a:pt x="4864" y="0"/>
                </a:lnTo>
                <a:lnTo>
                  <a:pt x="876" y="2514"/>
                </a:lnTo>
                <a:lnTo>
                  <a:pt x="0" y="6781"/>
                </a:lnTo>
                <a:lnTo>
                  <a:pt x="1308" y="9982"/>
                </a:lnTo>
                <a:lnTo>
                  <a:pt x="2489" y="14643"/>
                </a:lnTo>
                <a:lnTo>
                  <a:pt x="4737" y="14795"/>
                </a:lnTo>
                <a:lnTo>
                  <a:pt x="7137" y="12242"/>
                </a:lnTo>
                <a:lnTo>
                  <a:pt x="7734" y="8813"/>
                </a:lnTo>
                <a:lnTo>
                  <a:pt x="6896" y="519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6917895" y="4327352"/>
            <a:ext cx="8724" cy="18034"/>
          </a:xfrm>
          <a:custGeom>
            <a:avLst/>
            <a:gdLst/>
            <a:ahLst/>
            <a:cxnLst/>
            <a:rect l="l" t="t" r="r" b="b"/>
            <a:pathLst>
              <a:path w="8724" h="18034">
                <a:moveTo>
                  <a:pt x="6896" y="6451"/>
                </a:moveTo>
                <a:lnTo>
                  <a:pt x="6413" y="4216"/>
                </a:lnTo>
                <a:lnTo>
                  <a:pt x="7404" y="1727"/>
                </a:lnTo>
                <a:lnTo>
                  <a:pt x="8724" y="0"/>
                </a:lnTo>
                <a:lnTo>
                  <a:pt x="7493" y="114"/>
                </a:lnTo>
                <a:lnTo>
                  <a:pt x="6362" y="330"/>
                </a:lnTo>
                <a:lnTo>
                  <a:pt x="4864" y="1257"/>
                </a:lnTo>
                <a:lnTo>
                  <a:pt x="876" y="3771"/>
                </a:lnTo>
                <a:lnTo>
                  <a:pt x="0" y="8039"/>
                </a:lnTo>
                <a:lnTo>
                  <a:pt x="1308" y="11239"/>
                </a:lnTo>
                <a:lnTo>
                  <a:pt x="1384" y="11379"/>
                </a:lnTo>
                <a:lnTo>
                  <a:pt x="2311" y="13550"/>
                </a:lnTo>
                <a:lnTo>
                  <a:pt x="2489" y="15900"/>
                </a:lnTo>
                <a:lnTo>
                  <a:pt x="1930" y="18034"/>
                </a:lnTo>
                <a:lnTo>
                  <a:pt x="2997" y="17564"/>
                </a:lnTo>
                <a:lnTo>
                  <a:pt x="3937" y="16891"/>
                </a:lnTo>
                <a:lnTo>
                  <a:pt x="4737" y="16052"/>
                </a:lnTo>
                <a:lnTo>
                  <a:pt x="7137" y="13500"/>
                </a:lnTo>
                <a:lnTo>
                  <a:pt x="7734" y="10071"/>
                </a:lnTo>
                <a:lnTo>
                  <a:pt x="6896" y="645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6924354" y="4325726"/>
            <a:ext cx="7505" cy="14846"/>
          </a:xfrm>
          <a:custGeom>
            <a:avLst/>
            <a:gdLst/>
            <a:ahLst/>
            <a:cxnLst/>
            <a:rect l="l" t="t" r="r" b="b"/>
            <a:pathLst>
              <a:path w="7505" h="14846">
                <a:moveTo>
                  <a:pt x="6845" y="4533"/>
                </a:moveTo>
                <a:lnTo>
                  <a:pt x="7505" y="0"/>
                </a:lnTo>
                <a:lnTo>
                  <a:pt x="3505" y="88"/>
                </a:lnTo>
                <a:lnTo>
                  <a:pt x="1396" y="2959"/>
                </a:lnTo>
                <a:lnTo>
                  <a:pt x="0" y="6451"/>
                </a:lnTo>
                <a:lnTo>
                  <a:pt x="977" y="10604"/>
                </a:lnTo>
                <a:lnTo>
                  <a:pt x="63" y="14846"/>
                </a:lnTo>
                <a:lnTo>
                  <a:pt x="2959" y="13461"/>
                </a:lnTo>
                <a:lnTo>
                  <a:pt x="5143" y="11861"/>
                </a:lnTo>
                <a:lnTo>
                  <a:pt x="7480" y="8166"/>
                </a:lnTo>
                <a:lnTo>
                  <a:pt x="6845" y="453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6924353" y="4323974"/>
            <a:ext cx="9080" cy="16598"/>
          </a:xfrm>
          <a:custGeom>
            <a:avLst/>
            <a:gdLst/>
            <a:ahLst/>
            <a:cxnLst/>
            <a:rect l="l" t="t" r="r" b="b"/>
            <a:pathLst>
              <a:path w="9080" h="16598">
                <a:moveTo>
                  <a:pt x="6845" y="6286"/>
                </a:moveTo>
                <a:lnTo>
                  <a:pt x="6705" y="4013"/>
                </a:lnTo>
                <a:lnTo>
                  <a:pt x="7505" y="1752"/>
                </a:lnTo>
                <a:lnTo>
                  <a:pt x="9080" y="0"/>
                </a:lnTo>
                <a:lnTo>
                  <a:pt x="7810" y="38"/>
                </a:lnTo>
                <a:lnTo>
                  <a:pt x="6527" y="342"/>
                </a:lnTo>
                <a:lnTo>
                  <a:pt x="5295" y="939"/>
                </a:lnTo>
                <a:lnTo>
                  <a:pt x="3505" y="1841"/>
                </a:lnTo>
                <a:lnTo>
                  <a:pt x="2171" y="3175"/>
                </a:lnTo>
                <a:lnTo>
                  <a:pt x="1396" y="4711"/>
                </a:lnTo>
                <a:lnTo>
                  <a:pt x="634" y="6197"/>
                </a:lnTo>
                <a:lnTo>
                  <a:pt x="0" y="8204"/>
                </a:lnTo>
                <a:lnTo>
                  <a:pt x="431" y="9880"/>
                </a:lnTo>
                <a:lnTo>
                  <a:pt x="482" y="10045"/>
                </a:lnTo>
                <a:lnTo>
                  <a:pt x="977" y="12357"/>
                </a:lnTo>
                <a:lnTo>
                  <a:pt x="812" y="14605"/>
                </a:lnTo>
                <a:lnTo>
                  <a:pt x="63" y="16598"/>
                </a:lnTo>
                <a:lnTo>
                  <a:pt x="1130" y="16294"/>
                </a:lnTo>
                <a:lnTo>
                  <a:pt x="2108" y="15849"/>
                </a:lnTo>
                <a:lnTo>
                  <a:pt x="2959" y="15214"/>
                </a:lnTo>
                <a:lnTo>
                  <a:pt x="5143" y="13614"/>
                </a:lnTo>
                <a:lnTo>
                  <a:pt x="7480" y="9918"/>
                </a:lnTo>
                <a:lnTo>
                  <a:pt x="6845" y="628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6930790" y="4321733"/>
            <a:ext cx="7962" cy="14236"/>
          </a:xfrm>
          <a:custGeom>
            <a:avLst/>
            <a:gdLst/>
            <a:ahLst/>
            <a:cxnLst/>
            <a:rect l="l" t="t" r="r" b="b"/>
            <a:pathLst>
              <a:path w="7962" h="14236">
                <a:moveTo>
                  <a:pt x="7023" y="5410"/>
                </a:moveTo>
                <a:lnTo>
                  <a:pt x="7962" y="914"/>
                </a:lnTo>
                <a:lnTo>
                  <a:pt x="5829" y="0"/>
                </a:lnTo>
                <a:lnTo>
                  <a:pt x="2184" y="1536"/>
                </a:lnTo>
                <a:lnTo>
                  <a:pt x="152" y="5054"/>
                </a:lnTo>
                <a:lnTo>
                  <a:pt x="406" y="8572"/>
                </a:lnTo>
                <a:lnTo>
                  <a:pt x="0" y="13373"/>
                </a:lnTo>
                <a:lnTo>
                  <a:pt x="2095" y="14236"/>
                </a:lnTo>
                <a:lnTo>
                  <a:pt x="5346" y="12547"/>
                </a:lnTo>
                <a:lnTo>
                  <a:pt x="7264" y="9131"/>
                </a:lnTo>
                <a:lnTo>
                  <a:pt x="7023" y="541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6929343" y="4320971"/>
            <a:ext cx="11125" cy="16002"/>
          </a:xfrm>
          <a:custGeom>
            <a:avLst/>
            <a:gdLst/>
            <a:ahLst/>
            <a:cxnLst/>
            <a:rect l="l" t="t" r="r" b="b"/>
            <a:pathLst>
              <a:path w="11125" h="16001">
                <a:moveTo>
                  <a:pt x="8470" y="6172"/>
                </a:moveTo>
                <a:lnTo>
                  <a:pt x="8483" y="3911"/>
                </a:lnTo>
                <a:lnTo>
                  <a:pt x="9410" y="1676"/>
                </a:lnTo>
                <a:lnTo>
                  <a:pt x="11125" y="50"/>
                </a:lnTo>
                <a:lnTo>
                  <a:pt x="9842" y="0"/>
                </a:lnTo>
                <a:lnTo>
                  <a:pt x="8534" y="215"/>
                </a:lnTo>
                <a:lnTo>
                  <a:pt x="7277" y="762"/>
                </a:lnTo>
                <a:lnTo>
                  <a:pt x="3632" y="2298"/>
                </a:lnTo>
                <a:lnTo>
                  <a:pt x="1600" y="5816"/>
                </a:lnTo>
                <a:lnTo>
                  <a:pt x="1854" y="9334"/>
                </a:lnTo>
                <a:lnTo>
                  <a:pt x="1879" y="9499"/>
                </a:lnTo>
                <a:lnTo>
                  <a:pt x="2070" y="11823"/>
                </a:lnTo>
                <a:lnTo>
                  <a:pt x="1447" y="14135"/>
                </a:lnTo>
                <a:lnTo>
                  <a:pt x="0" y="16002"/>
                </a:lnTo>
                <a:lnTo>
                  <a:pt x="1193" y="15925"/>
                </a:lnTo>
                <a:lnTo>
                  <a:pt x="2476" y="15544"/>
                </a:lnTo>
                <a:lnTo>
                  <a:pt x="3543" y="14998"/>
                </a:lnTo>
                <a:lnTo>
                  <a:pt x="6794" y="13309"/>
                </a:lnTo>
                <a:lnTo>
                  <a:pt x="8712" y="9893"/>
                </a:lnTo>
                <a:lnTo>
                  <a:pt x="8470" y="617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6937074" y="4318986"/>
            <a:ext cx="8826" cy="13982"/>
          </a:xfrm>
          <a:custGeom>
            <a:avLst/>
            <a:gdLst/>
            <a:ahLst/>
            <a:cxnLst/>
            <a:rect l="l" t="t" r="r" b="b"/>
            <a:pathLst>
              <a:path w="8826" h="13982">
                <a:moveTo>
                  <a:pt x="7556" y="5499"/>
                </a:moveTo>
                <a:lnTo>
                  <a:pt x="8826" y="1079"/>
                </a:lnTo>
                <a:lnTo>
                  <a:pt x="6756" y="0"/>
                </a:lnTo>
                <a:lnTo>
                  <a:pt x="2959" y="1270"/>
                </a:lnTo>
                <a:lnTo>
                  <a:pt x="711" y="4724"/>
                </a:lnTo>
                <a:lnTo>
                  <a:pt x="736" y="8204"/>
                </a:lnTo>
                <a:lnTo>
                  <a:pt x="0" y="12992"/>
                </a:lnTo>
                <a:lnTo>
                  <a:pt x="2057" y="13982"/>
                </a:lnTo>
                <a:lnTo>
                  <a:pt x="5448" y="12484"/>
                </a:lnTo>
                <a:lnTo>
                  <a:pt x="7493" y="9207"/>
                </a:lnTo>
                <a:lnTo>
                  <a:pt x="7556" y="549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6935640" y="4318402"/>
            <a:ext cx="12115" cy="15328"/>
          </a:xfrm>
          <a:custGeom>
            <a:avLst/>
            <a:gdLst/>
            <a:ahLst/>
            <a:cxnLst/>
            <a:rect l="l" t="t" r="r" b="b"/>
            <a:pathLst>
              <a:path w="12115" h="15328">
                <a:moveTo>
                  <a:pt x="8991" y="6083"/>
                </a:moveTo>
                <a:lnTo>
                  <a:pt x="9156" y="3797"/>
                </a:lnTo>
                <a:lnTo>
                  <a:pt x="10261" y="1663"/>
                </a:lnTo>
                <a:lnTo>
                  <a:pt x="12115" y="165"/>
                </a:lnTo>
                <a:lnTo>
                  <a:pt x="10833" y="0"/>
                </a:lnTo>
                <a:lnTo>
                  <a:pt x="9499" y="152"/>
                </a:lnTo>
                <a:lnTo>
                  <a:pt x="8191" y="584"/>
                </a:lnTo>
                <a:lnTo>
                  <a:pt x="4394" y="1854"/>
                </a:lnTo>
                <a:lnTo>
                  <a:pt x="2146" y="5308"/>
                </a:lnTo>
                <a:lnTo>
                  <a:pt x="2171" y="8788"/>
                </a:lnTo>
                <a:lnTo>
                  <a:pt x="2197" y="8953"/>
                </a:lnTo>
                <a:lnTo>
                  <a:pt x="2247" y="11328"/>
                </a:lnTo>
                <a:lnTo>
                  <a:pt x="1435" y="13576"/>
                </a:lnTo>
                <a:lnTo>
                  <a:pt x="0" y="15328"/>
                </a:lnTo>
                <a:lnTo>
                  <a:pt x="1181" y="15303"/>
                </a:lnTo>
                <a:lnTo>
                  <a:pt x="2362" y="15062"/>
                </a:lnTo>
                <a:lnTo>
                  <a:pt x="3492" y="14566"/>
                </a:lnTo>
                <a:lnTo>
                  <a:pt x="6883" y="13068"/>
                </a:lnTo>
                <a:lnTo>
                  <a:pt x="8928" y="9791"/>
                </a:lnTo>
                <a:lnTo>
                  <a:pt x="8991" y="608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6943574" y="4316797"/>
            <a:ext cx="9702" cy="13576"/>
          </a:xfrm>
          <a:custGeom>
            <a:avLst/>
            <a:gdLst/>
            <a:ahLst/>
            <a:cxnLst/>
            <a:rect l="l" t="t" r="r" b="b"/>
            <a:pathLst>
              <a:path w="9702" h="13576">
                <a:moveTo>
                  <a:pt x="8051" y="5549"/>
                </a:moveTo>
                <a:lnTo>
                  <a:pt x="9702" y="1257"/>
                </a:lnTo>
                <a:lnTo>
                  <a:pt x="7721" y="0"/>
                </a:lnTo>
                <a:lnTo>
                  <a:pt x="3797" y="977"/>
                </a:lnTo>
                <a:lnTo>
                  <a:pt x="1244" y="4203"/>
                </a:lnTo>
                <a:lnTo>
                  <a:pt x="1041" y="7734"/>
                </a:lnTo>
                <a:lnTo>
                  <a:pt x="0" y="12458"/>
                </a:lnTo>
                <a:lnTo>
                  <a:pt x="1968" y="13576"/>
                </a:lnTo>
                <a:lnTo>
                  <a:pt x="5410" y="12306"/>
                </a:lnTo>
                <a:lnTo>
                  <a:pt x="7670" y="9258"/>
                </a:lnTo>
                <a:lnTo>
                  <a:pt x="8051" y="554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6942037" y="4316455"/>
            <a:ext cx="13246" cy="14503"/>
          </a:xfrm>
          <a:custGeom>
            <a:avLst/>
            <a:gdLst/>
            <a:ahLst/>
            <a:cxnLst/>
            <a:rect l="l" t="t" r="r" b="b"/>
            <a:pathLst>
              <a:path w="13246" h="14503">
                <a:moveTo>
                  <a:pt x="9588" y="5892"/>
                </a:moveTo>
                <a:lnTo>
                  <a:pt x="9944" y="3644"/>
                </a:lnTo>
                <a:lnTo>
                  <a:pt x="11239" y="1600"/>
                </a:lnTo>
                <a:lnTo>
                  <a:pt x="13246" y="253"/>
                </a:lnTo>
                <a:lnTo>
                  <a:pt x="11988" y="25"/>
                </a:lnTo>
                <a:lnTo>
                  <a:pt x="10617" y="0"/>
                </a:lnTo>
                <a:lnTo>
                  <a:pt x="9258" y="342"/>
                </a:lnTo>
                <a:lnTo>
                  <a:pt x="5333" y="1320"/>
                </a:lnTo>
                <a:lnTo>
                  <a:pt x="2781" y="4546"/>
                </a:lnTo>
                <a:lnTo>
                  <a:pt x="2578" y="8077"/>
                </a:lnTo>
                <a:lnTo>
                  <a:pt x="2590" y="8242"/>
                </a:lnTo>
                <a:lnTo>
                  <a:pt x="2463" y="10579"/>
                </a:lnTo>
                <a:lnTo>
                  <a:pt x="1536" y="12801"/>
                </a:lnTo>
                <a:lnTo>
                  <a:pt x="0" y="14439"/>
                </a:lnTo>
                <a:lnTo>
                  <a:pt x="1168" y="14503"/>
                </a:lnTo>
                <a:lnTo>
                  <a:pt x="2349" y="14350"/>
                </a:lnTo>
                <a:lnTo>
                  <a:pt x="3505" y="13919"/>
                </a:lnTo>
                <a:lnTo>
                  <a:pt x="6946" y="12649"/>
                </a:lnTo>
                <a:lnTo>
                  <a:pt x="9207" y="9601"/>
                </a:lnTo>
                <a:lnTo>
                  <a:pt x="9588" y="589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6950180" y="4315303"/>
            <a:ext cx="10680" cy="12992"/>
          </a:xfrm>
          <a:custGeom>
            <a:avLst/>
            <a:gdLst/>
            <a:ahLst/>
            <a:cxnLst/>
            <a:rect l="l" t="t" r="r" b="b"/>
            <a:pathLst>
              <a:path w="10680" h="12992">
                <a:moveTo>
                  <a:pt x="8610" y="5549"/>
                </a:moveTo>
                <a:lnTo>
                  <a:pt x="10680" y="1435"/>
                </a:lnTo>
                <a:lnTo>
                  <a:pt x="8839" y="0"/>
                </a:lnTo>
                <a:lnTo>
                  <a:pt x="4800" y="571"/>
                </a:lnTo>
                <a:lnTo>
                  <a:pt x="1930" y="3619"/>
                </a:lnTo>
                <a:lnTo>
                  <a:pt x="1435" y="7086"/>
                </a:lnTo>
                <a:lnTo>
                  <a:pt x="0" y="11696"/>
                </a:lnTo>
                <a:lnTo>
                  <a:pt x="1866" y="12992"/>
                </a:lnTo>
                <a:lnTo>
                  <a:pt x="5359" y="12026"/>
                </a:lnTo>
                <a:lnTo>
                  <a:pt x="7873" y="9220"/>
                </a:lnTo>
                <a:lnTo>
                  <a:pt x="8610" y="554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6948542" y="4315101"/>
            <a:ext cx="14478" cy="13563"/>
          </a:xfrm>
          <a:custGeom>
            <a:avLst/>
            <a:gdLst/>
            <a:ahLst/>
            <a:cxnLst/>
            <a:rect l="l" t="t" r="r" b="b"/>
            <a:pathLst>
              <a:path w="14477" h="13563">
                <a:moveTo>
                  <a:pt x="10248" y="5753"/>
                </a:moveTo>
                <a:lnTo>
                  <a:pt x="10820" y="3568"/>
                </a:lnTo>
                <a:lnTo>
                  <a:pt x="12319" y="1638"/>
                </a:lnTo>
                <a:lnTo>
                  <a:pt x="14478" y="520"/>
                </a:lnTo>
                <a:lnTo>
                  <a:pt x="13246" y="152"/>
                </a:lnTo>
                <a:lnTo>
                  <a:pt x="11874" y="0"/>
                </a:lnTo>
                <a:lnTo>
                  <a:pt x="10477" y="203"/>
                </a:lnTo>
                <a:lnTo>
                  <a:pt x="6438" y="774"/>
                </a:lnTo>
                <a:lnTo>
                  <a:pt x="3568" y="3822"/>
                </a:lnTo>
                <a:lnTo>
                  <a:pt x="3073" y="7289"/>
                </a:lnTo>
                <a:lnTo>
                  <a:pt x="3060" y="7454"/>
                </a:lnTo>
                <a:lnTo>
                  <a:pt x="2755" y="9804"/>
                </a:lnTo>
                <a:lnTo>
                  <a:pt x="1638" y="11899"/>
                </a:lnTo>
                <a:lnTo>
                  <a:pt x="0" y="13436"/>
                </a:lnTo>
                <a:lnTo>
                  <a:pt x="1155" y="13563"/>
                </a:lnTo>
                <a:lnTo>
                  <a:pt x="2336" y="13512"/>
                </a:lnTo>
                <a:lnTo>
                  <a:pt x="3505" y="13195"/>
                </a:lnTo>
                <a:lnTo>
                  <a:pt x="6997" y="12230"/>
                </a:lnTo>
                <a:lnTo>
                  <a:pt x="9512" y="9423"/>
                </a:lnTo>
                <a:lnTo>
                  <a:pt x="10248" y="575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6956907" y="4314630"/>
            <a:ext cx="11696" cy="12192"/>
          </a:xfrm>
          <a:custGeom>
            <a:avLst/>
            <a:gdLst/>
            <a:ahLst/>
            <a:cxnLst/>
            <a:rect l="l" t="t" r="r" b="b"/>
            <a:pathLst>
              <a:path w="11696" h="12191">
                <a:moveTo>
                  <a:pt x="9169" y="5486"/>
                </a:moveTo>
                <a:lnTo>
                  <a:pt x="11696" y="1625"/>
                </a:lnTo>
                <a:lnTo>
                  <a:pt x="10007" y="0"/>
                </a:lnTo>
                <a:lnTo>
                  <a:pt x="5892" y="101"/>
                </a:lnTo>
                <a:lnTo>
                  <a:pt x="2692" y="2895"/>
                </a:lnTo>
                <a:lnTo>
                  <a:pt x="1866" y="6261"/>
                </a:lnTo>
                <a:lnTo>
                  <a:pt x="0" y="10731"/>
                </a:lnTo>
                <a:lnTo>
                  <a:pt x="1739" y="12191"/>
                </a:lnTo>
                <a:lnTo>
                  <a:pt x="5270" y="11569"/>
                </a:lnTo>
                <a:lnTo>
                  <a:pt x="8026" y="9055"/>
                </a:lnTo>
                <a:lnTo>
                  <a:pt x="9169" y="548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6955168" y="4314580"/>
            <a:ext cx="15697" cy="12433"/>
          </a:xfrm>
          <a:custGeom>
            <a:avLst/>
            <a:gdLst/>
            <a:ahLst/>
            <a:cxnLst/>
            <a:rect l="l" t="t" r="r" b="b"/>
            <a:pathLst>
              <a:path w="15697" h="12433">
                <a:moveTo>
                  <a:pt x="10909" y="5537"/>
                </a:moveTo>
                <a:lnTo>
                  <a:pt x="11709" y="3416"/>
                </a:lnTo>
                <a:lnTo>
                  <a:pt x="13436" y="1676"/>
                </a:lnTo>
                <a:lnTo>
                  <a:pt x="15697" y="812"/>
                </a:lnTo>
                <a:lnTo>
                  <a:pt x="14516" y="292"/>
                </a:lnTo>
                <a:lnTo>
                  <a:pt x="13169" y="0"/>
                </a:lnTo>
                <a:lnTo>
                  <a:pt x="11747" y="50"/>
                </a:lnTo>
                <a:lnTo>
                  <a:pt x="7632" y="152"/>
                </a:lnTo>
                <a:lnTo>
                  <a:pt x="4432" y="2946"/>
                </a:lnTo>
                <a:lnTo>
                  <a:pt x="3606" y="6311"/>
                </a:lnTo>
                <a:lnTo>
                  <a:pt x="3581" y="6477"/>
                </a:lnTo>
                <a:lnTo>
                  <a:pt x="3047" y="8788"/>
                </a:lnTo>
                <a:lnTo>
                  <a:pt x="1739" y="10782"/>
                </a:lnTo>
                <a:lnTo>
                  <a:pt x="0" y="12141"/>
                </a:lnTo>
                <a:lnTo>
                  <a:pt x="1130" y="12407"/>
                </a:lnTo>
                <a:lnTo>
                  <a:pt x="2298" y="12433"/>
                </a:lnTo>
                <a:lnTo>
                  <a:pt x="3479" y="12242"/>
                </a:lnTo>
                <a:lnTo>
                  <a:pt x="7010" y="11620"/>
                </a:lnTo>
                <a:lnTo>
                  <a:pt x="9766" y="9105"/>
                </a:lnTo>
                <a:lnTo>
                  <a:pt x="10909" y="553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6963735" y="4314475"/>
            <a:ext cx="12611" cy="11569"/>
          </a:xfrm>
          <a:custGeom>
            <a:avLst/>
            <a:gdLst/>
            <a:ahLst/>
            <a:cxnLst/>
            <a:rect l="l" t="t" r="r" b="b"/>
            <a:pathLst>
              <a:path w="12611" h="11569">
                <a:moveTo>
                  <a:pt x="9664" y="5727"/>
                </a:moveTo>
                <a:lnTo>
                  <a:pt x="12611" y="2171"/>
                </a:lnTo>
                <a:lnTo>
                  <a:pt x="11125" y="368"/>
                </a:lnTo>
                <a:lnTo>
                  <a:pt x="7023" y="0"/>
                </a:lnTo>
                <a:lnTo>
                  <a:pt x="3505" y="2412"/>
                </a:lnTo>
                <a:lnTo>
                  <a:pt x="2324" y="5689"/>
                </a:lnTo>
                <a:lnTo>
                  <a:pt x="0" y="9918"/>
                </a:lnTo>
                <a:lnTo>
                  <a:pt x="1562" y="11569"/>
                </a:lnTo>
                <a:lnTo>
                  <a:pt x="5092" y="11328"/>
                </a:lnTo>
                <a:lnTo>
                  <a:pt x="8128" y="9131"/>
                </a:lnTo>
                <a:lnTo>
                  <a:pt x="9664" y="572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6961880" y="4314474"/>
            <a:ext cx="16827" cy="11620"/>
          </a:xfrm>
          <a:custGeom>
            <a:avLst/>
            <a:gdLst/>
            <a:ahLst/>
            <a:cxnLst/>
            <a:rect l="l" t="t" r="r" b="b"/>
            <a:pathLst>
              <a:path w="16827" h="11620">
                <a:moveTo>
                  <a:pt x="11518" y="5727"/>
                </a:moveTo>
                <a:lnTo>
                  <a:pt x="12560" y="3708"/>
                </a:lnTo>
                <a:lnTo>
                  <a:pt x="14465" y="2171"/>
                </a:lnTo>
                <a:lnTo>
                  <a:pt x="16827" y="1574"/>
                </a:lnTo>
                <a:lnTo>
                  <a:pt x="15697" y="927"/>
                </a:lnTo>
                <a:lnTo>
                  <a:pt x="14401" y="482"/>
                </a:lnTo>
                <a:lnTo>
                  <a:pt x="12979" y="368"/>
                </a:lnTo>
                <a:lnTo>
                  <a:pt x="8877" y="0"/>
                </a:lnTo>
                <a:lnTo>
                  <a:pt x="5359" y="2412"/>
                </a:lnTo>
                <a:lnTo>
                  <a:pt x="4178" y="5689"/>
                </a:lnTo>
                <a:lnTo>
                  <a:pt x="4140" y="5841"/>
                </a:lnTo>
                <a:lnTo>
                  <a:pt x="3352" y="8064"/>
                </a:lnTo>
                <a:lnTo>
                  <a:pt x="1854" y="9918"/>
                </a:lnTo>
                <a:lnTo>
                  <a:pt x="0" y="11087"/>
                </a:lnTo>
                <a:lnTo>
                  <a:pt x="1079" y="11480"/>
                </a:lnTo>
                <a:lnTo>
                  <a:pt x="2235" y="11620"/>
                </a:lnTo>
                <a:lnTo>
                  <a:pt x="3416" y="11569"/>
                </a:lnTo>
                <a:lnTo>
                  <a:pt x="6946" y="11328"/>
                </a:lnTo>
                <a:lnTo>
                  <a:pt x="9982" y="9131"/>
                </a:lnTo>
                <a:lnTo>
                  <a:pt x="11518" y="572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6970580" y="4315128"/>
            <a:ext cx="13423" cy="11036"/>
          </a:xfrm>
          <a:custGeom>
            <a:avLst/>
            <a:gdLst/>
            <a:ahLst/>
            <a:cxnLst/>
            <a:rect l="l" t="t" r="r" b="b"/>
            <a:pathLst>
              <a:path w="13423" h="11036">
                <a:moveTo>
                  <a:pt x="10083" y="5994"/>
                </a:moveTo>
                <a:lnTo>
                  <a:pt x="13423" y="2794"/>
                </a:lnTo>
                <a:lnTo>
                  <a:pt x="12141" y="838"/>
                </a:lnTo>
                <a:lnTo>
                  <a:pt x="8115" y="0"/>
                </a:lnTo>
                <a:lnTo>
                  <a:pt x="4343" y="1981"/>
                </a:lnTo>
                <a:lnTo>
                  <a:pt x="2793" y="5105"/>
                </a:lnTo>
                <a:lnTo>
                  <a:pt x="0" y="9042"/>
                </a:lnTo>
                <a:lnTo>
                  <a:pt x="1371" y="10858"/>
                </a:lnTo>
                <a:lnTo>
                  <a:pt x="4889" y="11036"/>
                </a:lnTo>
                <a:lnTo>
                  <a:pt x="8166" y="9194"/>
                </a:lnTo>
                <a:lnTo>
                  <a:pt x="10083" y="599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6968623" y="4315128"/>
            <a:ext cx="17754" cy="11036"/>
          </a:xfrm>
          <a:custGeom>
            <a:avLst/>
            <a:gdLst/>
            <a:ahLst/>
            <a:cxnLst/>
            <a:rect l="l" t="t" r="r" b="b"/>
            <a:pathLst>
              <a:path w="17754" h="11036">
                <a:moveTo>
                  <a:pt x="12039" y="5994"/>
                </a:moveTo>
                <a:lnTo>
                  <a:pt x="13296" y="4114"/>
                </a:lnTo>
                <a:lnTo>
                  <a:pt x="15379" y="2794"/>
                </a:lnTo>
                <a:lnTo>
                  <a:pt x="17754" y="2476"/>
                </a:lnTo>
                <a:lnTo>
                  <a:pt x="16725" y="1676"/>
                </a:lnTo>
                <a:lnTo>
                  <a:pt x="15493" y="1104"/>
                </a:lnTo>
                <a:lnTo>
                  <a:pt x="14096" y="838"/>
                </a:lnTo>
                <a:lnTo>
                  <a:pt x="10071" y="0"/>
                </a:lnTo>
                <a:lnTo>
                  <a:pt x="6299" y="1981"/>
                </a:lnTo>
                <a:lnTo>
                  <a:pt x="4749" y="5105"/>
                </a:lnTo>
                <a:lnTo>
                  <a:pt x="4686" y="5257"/>
                </a:lnTo>
                <a:lnTo>
                  <a:pt x="3657" y="7378"/>
                </a:lnTo>
                <a:lnTo>
                  <a:pt x="1955" y="9042"/>
                </a:lnTo>
                <a:lnTo>
                  <a:pt x="0" y="10007"/>
                </a:lnTo>
                <a:lnTo>
                  <a:pt x="1028" y="10515"/>
                </a:lnTo>
                <a:lnTo>
                  <a:pt x="2146" y="10769"/>
                </a:lnTo>
                <a:lnTo>
                  <a:pt x="3327" y="10858"/>
                </a:lnTo>
                <a:lnTo>
                  <a:pt x="6845" y="11036"/>
                </a:lnTo>
                <a:lnTo>
                  <a:pt x="10121" y="9194"/>
                </a:lnTo>
                <a:lnTo>
                  <a:pt x="12039" y="599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6977401" y="4316689"/>
            <a:ext cx="14020" cy="10591"/>
          </a:xfrm>
          <a:custGeom>
            <a:avLst/>
            <a:gdLst/>
            <a:ahLst/>
            <a:cxnLst/>
            <a:rect l="l" t="t" r="r" b="b"/>
            <a:pathLst>
              <a:path w="14020" h="10591">
                <a:moveTo>
                  <a:pt x="10375" y="6159"/>
                </a:moveTo>
                <a:lnTo>
                  <a:pt x="14020" y="3327"/>
                </a:lnTo>
                <a:lnTo>
                  <a:pt x="12966" y="1231"/>
                </a:lnTo>
                <a:lnTo>
                  <a:pt x="9093" y="0"/>
                </a:lnTo>
                <a:lnTo>
                  <a:pt x="5130" y="1536"/>
                </a:lnTo>
                <a:lnTo>
                  <a:pt x="3238" y="4470"/>
                </a:lnTo>
                <a:lnTo>
                  <a:pt x="0" y="8064"/>
                </a:lnTo>
                <a:lnTo>
                  <a:pt x="1155" y="10020"/>
                </a:lnTo>
                <a:lnTo>
                  <a:pt x="4648" y="10591"/>
                </a:lnTo>
                <a:lnTo>
                  <a:pt x="8140" y="9131"/>
                </a:lnTo>
                <a:lnTo>
                  <a:pt x="10375" y="615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6975344" y="4316689"/>
            <a:ext cx="18478" cy="10591"/>
          </a:xfrm>
          <a:custGeom>
            <a:avLst/>
            <a:gdLst/>
            <a:ahLst/>
            <a:cxnLst/>
            <a:rect l="l" t="t" r="r" b="b"/>
            <a:pathLst>
              <a:path w="18478" h="10591">
                <a:moveTo>
                  <a:pt x="12433" y="6159"/>
                </a:moveTo>
                <a:lnTo>
                  <a:pt x="13893" y="4406"/>
                </a:lnTo>
                <a:lnTo>
                  <a:pt x="16078" y="3327"/>
                </a:lnTo>
                <a:lnTo>
                  <a:pt x="18478" y="3238"/>
                </a:lnTo>
                <a:lnTo>
                  <a:pt x="17538" y="2349"/>
                </a:lnTo>
                <a:lnTo>
                  <a:pt x="16357" y="1676"/>
                </a:lnTo>
                <a:lnTo>
                  <a:pt x="15024" y="1231"/>
                </a:lnTo>
                <a:lnTo>
                  <a:pt x="11150" y="0"/>
                </a:lnTo>
                <a:lnTo>
                  <a:pt x="7188" y="1536"/>
                </a:lnTo>
                <a:lnTo>
                  <a:pt x="5295" y="4470"/>
                </a:lnTo>
                <a:lnTo>
                  <a:pt x="5206" y="4622"/>
                </a:lnTo>
                <a:lnTo>
                  <a:pt x="3936" y="6604"/>
                </a:lnTo>
                <a:lnTo>
                  <a:pt x="2057" y="8064"/>
                </a:lnTo>
                <a:lnTo>
                  <a:pt x="0" y="8788"/>
                </a:lnTo>
                <a:lnTo>
                  <a:pt x="965" y="9410"/>
                </a:lnTo>
                <a:lnTo>
                  <a:pt x="2044" y="9804"/>
                </a:lnTo>
                <a:lnTo>
                  <a:pt x="3213" y="10020"/>
                </a:lnTo>
                <a:lnTo>
                  <a:pt x="6705" y="10591"/>
                </a:lnTo>
                <a:lnTo>
                  <a:pt x="10198" y="9131"/>
                </a:lnTo>
                <a:lnTo>
                  <a:pt x="12433" y="615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6984154" y="4319057"/>
            <a:ext cx="14401" cy="10083"/>
          </a:xfrm>
          <a:custGeom>
            <a:avLst/>
            <a:gdLst/>
            <a:ahLst/>
            <a:cxnLst/>
            <a:rect l="l" t="t" r="r" b="b"/>
            <a:pathLst>
              <a:path w="14401" h="10083">
                <a:moveTo>
                  <a:pt x="10528" y="6223"/>
                </a:moveTo>
                <a:lnTo>
                  <a:pt x="14401" y="3746"/>
                </a:lnTo>
                <a:lnTo>
                  <a:pt x="13563" y="1562"/>
                </a:lnTo>
                <a:lnTo>
                  <a:pt x="9867" y="0"/>
                </a:lnTo>
                <a:lnTo>
                  <a:pt x="5803" y="1092"/>
                </a:lnTo>
                <a:lnTo>
                  <a:pt x="3594" y="3822"/>
                </a:lnTo>
                <a:lnTo>
                  <a:pt x="0" y="7048"/>
                </a:lnTo>
                <a:lnTo>
                  <a:pt x="939" y="9105"/>
                </a:lnTo>
                <a:lnTo>
                  <a:pt x="4368" y="10083"/>
                </a:lnTo>
                <a:lnTo>
                  <a:pt x="8026" y="8953"/>
                </a:lnTo>
                <a:lnTo>
                  <a:pt x="10528" y="622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6982007" y="4319057"/>
            <a:ext cx="18935" cy="10083"/>
          </a:xfrm>
          <a:custGeom>
            <a:avLst/>
            <a:gdLst/>
            <a:ahLst/>
            <a:cxnLst/>
            <a:rect l="l" t="t" r="r" b="b"/>
            <a:pathLst>
              <a:path w="18935" h="10083">
                <a:moveTo>
                  <a:pt x="12674" y="6223"/>
                </a:moveTo>
                <a:lnTo>
                  <a:pt x="14300" y="4610"/>
                </a:lnTo>
                <a:lnTo>
                  <a:pt x="16548" y="3746"/>
                </a:lnTo>
                <a:lnTo>
                  <a:pt x="18935" y="3848"/>
                </a:lnTo>
                <a:lnTo>
                  <a:pt x="18084" y="2882"/>
                </a:lnTo>
                <a:lnTo>
                  <a:pt x="16992" y="2108"/>
                </a:lnTo>
                <a:lnTo>
                  <a:pt x="15709" y="1562"/>
                </a:lnTo>
                <a:lnTo>
                  <a:pt x="12014" y="0"/>
                </a:lnTo>
                <a:lnTo>
                  <a:pt x="7950" y="1092"/>
                </a:lnTo>
                <a:lnTo>
                  <a:pt x="5740" y="3822"/>
                </a:lnTo>
                <a:lnTo>
                  <a:pt x="5638" y="3962"/>
                </a:lnTo>
                <a:lnTo>
                  <a:pt x="4165" y="5791"/>
                </a:lnTo>
                <a:lnTo>
                  <a:pt x="2146" y="7048"/>
                </a:lnTo>
                <a:lnTo>
                  <a:pt x="0" y="7531"/>
                </a:lnTo>
                <a:lnTo>
                  <a:pt x="901" y="8242"/>
                </a:lnTo>
                <a:lnTo>
                  <a:pt x="1917" y="8775"/>
                </a:lnTo>
                <a:lnTo>
                  <a:pt x="3086" y="9105"/>
                </a:lnTo>
                <a:lnTo>
                  <a:pt x="6515" y="10083"/>
                </a:lnTo>
                <a:lnTo>
                  <a:pt x="10172" y="8953"/>
                </a:lnTo>
                <a:lnTo>
                  <a:pt x="12674" y="62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6990739" y="4322082"/>
            <a:ext cx="14668" cy="9537"/>
          </a:xfrm>
          <a:custGeom>
            <a:avLst/>
            <a:gdLst/>
            <a:ahLst/>
            <a:cxnLst/>
            <a:rect l="l" t="t" r="r" b="b"/>
            <a:pathLst>
              <a:path w="14668" h="9537">
                <a:moveTo>
                  <a:pt x="10604" y="6223"/>
                </a:moveTo>
                <a:lnTo>
                  <a:pt x="14668" y="4064"/>
                </a:lnTo>
                <a:lnTo>
                  <a:pt x="13995" y="1816"/>
                </a:lnTo>
                <a:lnTo>
                  <a:pt x="10464" y="0"/>
                </a:lnTo>
                <a:lnTo>
                  <a:pt x="6375" y="711"/>
                </a:lnTo>
                <a:lnTo>
                  <a:pt x="3809" y="3352"/>
                </a:lnTo>
                <a:lnTo>
                  <a:pt x="0" y="6083"/>
                </a:lnTo>
                <a:lnTo>
                  <a:pt x="749" y="8229"/>
                </a:lnTo>
                <a:lnTo>
                  <a:pt x="4114" y="9537"/>
                </a:lnTo>
                <a:lnTo>
                  <a:pt x="7886" y="8763"/>
                </a:lnTo>
                <a:lnTo>
                  <a:pt x="10604" y="622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6988543" y="4322082"/>
            <a:ext cx="19215" cy="9537"/>
          </a:xfrm>
          <a:custGeom>
            <a:avLst/>
            <a:gdLst/>
            <a:ahLst/>
            <a:cxnLst/>
            <a:rect l="l" t="t" r="r" b="b"/>
            <a:pathLst>
              <a:path w="19215" h="9537">
                <a:moveTo>
                  <a:pt x="12801" y="6223"/>
                </a:moveTo>
                <a:lnTo>
                  <a:pt x="14541" y="4762"/>
                </a:lnTo>
                <a:lnTo>
                  <a:pt x="16865" y="4064"/>
                </a:lnTo>
                <a:lnTo>
                  <a:pt x="19215" y="4318"/>
                </a:lnTo>
                <a:lnTo>
                  <a:pt x="18414" y="3340"/>
                </a:lnTo>
                <a:lnTo>
                  <a:pt x="17424" y="2438"/>
                </a:lnTo>
                <a:lnTo>
                  <a:pt x="16192" y="1816"/>
                </a:lnTo>
                <a:lnTo>
                  <a:pt x="12661" y="0"/>
                </a:lnTo>
                <a:lnTo>
                  <a:pt x="8572" y="711"/>
                </a:lnTo>
                <a:lnTo>
                  <a:pt x="6108" y="3225"/>
                </a:lnTo>
                <a:lnTo>
                  <a:pt x="6007" y="3352"/>
                </a:lnTo>
                <a:lnTo>
                  <a:pt x="4368" y="5029"/>
                </a:lnTo>
                <a:lnTo>
                  <a:pt x="2197" y="6083"/>
                </a:lnTo>
                <a:lnTo>
                  <a:pt x="0" y="6337"/>
                </a:lnTo>
                <a:lnTo>
                  <a:pt x="850" y="7124"/>
                </a:lnTo>
                <a:lnTo>
                  <a:pt x="1816" y="7797"/>
                </a:lnTo>
                <a:lnTo>
                  <a:pt x="2946" y="8229"/>
                </a:lnTo>
                <a:lnTo>
                  <a:pt x="6311" y="9537"/>
                </a:lnTo>
                <a:lnTo>
                  <a:pt x="10083" y="8763"/>
                </a:lnTo>
                <a:lnTo>
                  <a:pt x="12801" y="62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6997180" y="4325599"/>
            <a:ext cx="14744" cy="9055"/>
          </a:xfrm>
          <a:custGeom>
            <a:avLst/>
            <a:gdLst/>
            <a:ahLst/>
            <a:cxnLst/>
            <a:rect l="l" t="t" r="r" b="b"/>
            <a:pathLst>
              <a:path w="14744" h="9055">
                <a:moveTo>
                  <a:pt x="10579" y="6223"/>
                </a:moveTo>
                <a:lnTo>
                  <a:pt x="14744" y="4305"/>
                </a:lnTo>
                <a:lnTo>
                  <a:pt x="14300" y="2082"/>
                </a:lnTo>
                <a:lnTo>
                  <a:pt x="10845" y="0"/>
                </a:lnTo>
                <a:lnTo>
                  <a:pt x="6807" y="469"/>
                </a:lnTo>
                <a:lnTo>
                  <a:pt x="4114" y="2730"/>
                </a:lnTo>
                <a:lnTo>
                  <a:pt x="0" y="5245"/>
                </a:lnTo>
                <a:lnTo>
                  <a:pt x="558" y="7454"/>
                </a:lnTo>
                <a:lnTo>
                  <a:pt x="3848" y="9055"/>
                </a:lnTo>
                <a:lnTo>
                  <a:pt x="7696" y="8585"/>
                </a:lnTo>
                <a:lnTo>
                  <a:pt x="10579" y="622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6994946" y="4325599"/>
            <a:ext cx="19469" cy="9055"/>
          </a:xfrm>
          <a:custGeom>
            <a:avLst/>
            <a:gdLst/>
            <a:ahLst/>
            <a:cxnLst/>
            <a:rect l="l" t="t" r="r" b="b"/>
            <a:pathLst>
              <a:path w="19469" h="9055">
                <a:moveTo>
                  <a:pt x="12814" y="6223"/>
                </a:moveTo>
                <a:lnTo>
                  <a:pt x="14668" y="4889"/>
                </a:lnTo>
                <a:lnTo>
                  <a:pt x="16979" y="4305"/>
                </a:lnTo>
                <a:lnTo>
                  <a:pt x="19469" y="4940"/>
                </a:lnTo>
                <a:lnTo>
                  <a:pt x="18808" y="3860"/>
                </a:lnTo>
                <a:lnTo>
                  <a:pt x="17564" y="2705"/>
                </a:lnTo>
                <a:lnTo>
                  <a:pt x="16535" y="2082"/>
                </a:lnTo>
                <a:lnTo>
                  <a:pt x="13081" y="0"/>
                </a:lnTo>
                <a:lnTo>
                  <a:pt x="9042" y="469"/>
                </a:lnTo>
                <a:lnTo>
                  <a:pt x="6350" y="2730"/>
                </a:lnTo>
                <a:lnTo>
                  <a:pt x="6248" y="2857"/>
                </a:lnTo>
                <a:lnTo>
                  <a:pt x="4470" y="4394"/>
                </a:lnTo>
                <a:lnTo>
                  <a:pt x="2235" y="5245"/>
                </a:lnTo>
                <a:lnTo>
                  <a:pt x="0" y="5308"/>
                </a:lnTo>
                <a:lnTo>
                  <a:pt x="774" y="6172"/>
                </a:lnTo>
                <a:lnTo>
                  <a:pt x="1689" y="6921"/>
                </a:lnTo>
                <a:lnTo>
                  <a:pt x="2794" y="7454"/>
                </a:lnTo>
                <a:lnTo>
                  <a:pt x="6083" y="9055"/>
                </a:lnTo>
                <a:lnTo>
                  <a:pt x="9931" y="8585"/>
                </a:lnTo>
                <a:lnTo>
                  <a:pt x="12814" y="62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7003411" y="4329586"/>
            <a:ext cx="14935" cy="8572"/>
          </a:xfrm>
          <a:custGeom>
            <a:avLst/>
            <a:gdLst/>
            <a:ahLst/>
            <a:cxnLst/>
            <a:rect l="l" t="t" r="r" b="b"/>
            <a:pathLst>
              <a:path w="14935" h="8572">
                <a:moveTo>
                  <a:pt x="10388" y="6388"/>
                </a:moveTo>
                <a:lnTo>
                  <a:pt x="14935" y="5270"/>
                </a:lnTo>
                <a:lnTo>
                  <a:pt x="14757" y="2933"/>
                </a:lnTo>
                <a:lnTo>
                  <a:pt x="11379" y="0"/>
                </a:lnTo>
                <a:lnTo>
                  <a:pt x="7073" y="139"/>
                </a:lnTo>
                <a:lnTo>
                  <a:pt x="4305" y="2260"/>
                </a:lnTo>
                <a:lnTo>
                  <a:pt x="0" y="4470"/>
                </a:lnTo>
                <a:lnTo>
                  <a:pt x="419" y="6718"/>
                </a:lnTo>
                <a:lnTo>
                  <a:pt x="3708" y="8572"/>
                </a:lnTo>
                <a:lnTo>
                  <a:pt x="7086" y="8191"/>
                </a:lnTo>
                <a:lnTo>
                  <a:pt x="10388" y="638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7001175" y="4329586"/>
            <a:ext cx="19507" cy="8572"/>
          </a:xfrm>
          <a:custGeom>
            <a:avLst/>
            <a:gdLst/>
            <a:ahLst/>
            <a:cxnLst/>
            <a:rect l="l" t="t" r="r" b="b"/>
            <a:pathLst>
              <a:path w="19507" h="8572">
                <a:moveTo>
                  <a:pt x="12623" y="6388"/>
                </a:moveTo>
                <a:lnTo>
                  <a:pt x="14630" y="5346"/>
                </a:lnTo>
                <a:lnTo>
                  <a:pt x="17170" y="5270"/>
                </a:lnTo>
                <a:lnTo>
                  <a:pt x="19507" y="6527"/>
                </a:lnTo>
                <a:lnTo>
                  <a:pt x="19011" y="5194"/>
                </a:lnTo>
                <a:lnTo>
                  <a:pt x="18135" y="3936"/>
                </a:lnTo>
                <a:lnTo>
                  <a:pt x="16992" y="2933"/>
                </a:lnTo>
                <a:lnTo>
                  <a:pt x="13614" y="0"/>
                </a:lnTo>
                <a:lnTo>
                  <a:pt x="9309" y="139"/>
                </a:lnTo>
                <a:lnTo>
                  <a:pt x="6540" y="2260"/>
                </a:lnTo>
                <a:lnTo>
                  <a:pt x="4546" y="3797"/>
                </a:lnTo>
                <a:lnTo>
                  <a:pt x="2235" y="4470"/>
                </a:lnTo>
                <a:lnTo>
                  <a:pt x="0" y="4356"/>
                </a:lnTo>
                <a:lnTo>
                  <a:pt x="685" y="5295"/>
                </a:lnTo>
                <a:lnTo>
                  <a:pt x="1600" y="6095"/>
                </a:lnTo>
                <a:lnTo>
                  <a:pt x="2654" y="6718"/>
                </a:lnTo>
                <a:lnTo>
                  <a:pt x="5943" y="8572"/>
                </a:lnTo>
                <a:lnTo>
                  <a:pt x="9321" y="8191"/>
                </a:lnTo>
                <a:lnTo>
                  <a:pt x="12623" y="638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7009225" y="4334314"/>
            <a:ext cx="14757" cy="7874"/>
          </a:xfrm>
          <a:custGeom>
            <a:avLst/>
            <a:gdLst/>
            <a:ahLst/>
            <a:cxnLst/>
            <a:rect l="l" t="t" r="r" b="b"/>
            <a:pathLst>
              <a:path w="14757" h="7874">
                <a:moveTo>
                  <a:pt x="9601" y="6997"/>
                </a:moveTo>
                <a:lnTo>
                  <a:pt x="14338" y="7277"/>
                </a:lnTo>
                <a:lnTo>
                  <a:pt x="14757" y="4902"/>
                </a:lnTo>
                <a:lnTo>
                  <a:pt x="12141" y="825"/>
                </a:lnTo>
                <a:lnTo>
                  <a:pt x="7569" y="0"/>
                </a:lnTo>
                <a:lnTo>
                  <a:pt x="4521" y="1663"/>
                </a:lnTo>
                <a:lnTo>
                  <a:pt x="0" y="3301"/>
                </a:lnTo>
                <a:lnTo>
                  <a:pt x="88" y="5562"/>
                </a:lnTo>
                <a:lnTo>
                  <a:pt x="2692" y="7531"/>
                </a:lnTo>
                <a:lnTo>
                  <a:pt x="5943" y="7873"/>
                </a:lnTo>
                <a:lnTo>
                  <a:pt x="9601" y="699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7007179" y="4334314"/>
            <a:ext cx="18224" cy="9258"/>
          </a:xfrm>
          <a:custGeom>
            <a:avLst/>
            <a:gdLst/>
            <a:ahLst/>
            <a:cxnLst/>
            <a:rect l="l" t="t" r="r" b="b"/>
            <a:pathLst>
              <a:path w="18224" h="9258">
                <a:moveTo>
                  <a:pt x="11645" y="6997"/>
                </a:moveTo>
                <a:lnTo>
                  <a:pt x="13855" y="6527"/>
                </a:lnTo>
                <a:lnTo>
                  <a:pt x="16382" y="7277"/>
                </a:lnTo>
                <a:lnTo>
                  <a:pt x="18224" y="9258"/>
                </a:lnTo>
                <a:lnTo>
                  <a:pt x="18160" y="7823"/>
                </a:lnTo>
                <a:lnTo>
                  <a:pt x="17691" y="6273"/>
                </a:lnTo>
                <a:lnTo>
                  <a:pt x="16802" y="4902"/>
                </a:lnTo>
                <a:lnTo>
                  <a:pt x="14185" y="825"/>
                </a:lnTo>
                <a:lnTo>
                  <a:pt x="9613" y="0"/>
                </a:lnTo>
                <a:lnTo>
                  <a:pt x="6565" y="1663"/>
                </a:lnTo>
                <a:lnTo>
                  <a:pt x="4381" y="2882"/>
                </a:lnTo>
                <a:lnTo>
                  <a:pt x="2044" y="3301"/>
                </a:lnTo>
                <a:lnTo>
                  <a:pt x="0" y="3098"/>
                </a:lnTo>
                <a:lnTo>
                  <a:pt x="507" y="4038"/>
                </a:lnTo>
                <a:lnTo>
                  <a:pt x="1257" y="4889"/>
                </a:lnTo>
                <a:lnTo>
                  <a:pt x="2133" y="5562"/>
                </a:lnTo>
                <a:lnTo>
                  <a:pt x="4737" y="7531"/>
                </a:lnTo>
                <a:lnTo>
                  <a:pt x="7988" y="7873"/>
                </a:lnTo>
                <a:lnTo>
                  <a:pt x="11645" y="699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7014061" y="4340426"/>
            <a:ext cx="13500" cy="9169"/>
          </a:xfrm>
          <a:custGeom>
            <a:avLst/>
            <a:gdLst/>
            <a:ahLst/>
            <a:cxnLst/>
            <a:rect l="l" t="t" r="r" b="b"/>
            <a:pathLst>
              <a:path w="13500" h="9169">
                <a:moveTo>
                  <a:pt x="7950" y="7493"/>
                </a:moveTo>
                <a:lnTo>
                  <a:pt x="12331" y="9169"/>
                </a:lnTo>
                <a:lnTo>
                  <a:pt x="13500" y="7061"/>
                </a:lnTo>
                <a:lnTo>
                  <a:pt x="12369" y="2565"/>
                </a:lnTo>
                <a:lnTo>
                  <a:pt x="8102" y="0"/>
                </a:lnTo>
                <a:lnTo>
                  <a:pt x="4711" y="889"/>
                </a:lnTo>
                <a:lnTo>
                  <a:pt x="0" y="1397"/>
                </a:lnTo>
                <a:lnTo>
                  <a:pt x="1206" y="5765"/>
                </a:lnTo>
                <a:lnTo>
                  <a:pt x="4190" y="7162"/>
                </a:lnTo>
                <a:lnTo>
                  <a:pt x="7950" y="749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7012131" y="4340425"/>
            <a:ext cx="15824" cy="11366"/>
          </a:xfrm>
          <a:custGeom>
            <a:avLst/>
            <a:gdLst/>
            <a:ahLst/>
            <a:cxnLst/>
            <a:rect l="l" t="t" r="r" b="b"/>
            <a:pathLst>
              <a:path w="15824" h="11366">
                <a:moveTo>
                  <a:pt x="9880" y="7493"/>
                </a:moveTo>
                <a:lnTo>
                  <a:pt x="12141" y="7734"/>
                </a:lnTo>
                <a:lnTo>
                  <a:pt x="14262" y="9169"/>
                </a:lnTo>
                <a:lnTo>
                  <a:pt x="15519" y="11366"/>
                </a:lnTo>
                <a:lnTo>
                  <a:pt x="15824" y="10058"/>
                </a:lnTo>
                <a:lnTo>
                  <a:pt x="15824" y="8572"/>
                </a:lnTo>
                <a:lnTo>
                  <a:pt x="15430" y="7061"/>
                </a:lnTo>
                <a:lnTo>
                  <a:pt x="14300" y="2565"/>
                </a:lnTo>
                <a:lnTo>
                  <a:pt x="10033" y="0"/>
                </a:lnTo>
                <a:lnTo>
                  <a:pt x="6642" y="889"/>
                </a:lnTo>
                <a:lnTo>
                  <a:pt x="6489" y="939"/>
                </a:lnTo>
                <a:lnTo>
                  <a:pt x="4191" y="1447"/>
                </a:lnTo>
                <a:lnTo>
                  <a:pt x="1930" y="1397"/>
                </a:lnTo>
                <a:lnTo>
                  <a:pt x="0" y="863"/>
                </a:lnTo>
                <a:lnTo>
                  <a:pt x="330" y="1879"/>
                </a:lnTo>
                <a:lnTo>
                  <a:pt x="774" y="2755"/>
                </a:lnTo>
                <a:lnTo>
                  <a:pt x="1371" y="3543"/>
                </a:lnTo>
                <a:lnTo>
                  <a:pt x="3136" y="5765"/>
                </a:lnTo>
                <a:lnTo>
                  <a:pt x="6121" y="7162"/>
                </a:lnTo>
                <a:lnTo>
                  <a:pt x="9880" y="749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7016122" y="4346875"/>
            <a:ext cx="12750" cy="10617"/>
          </a:xfrm>
          <a:custGeom>
            <a:avLst/>
            <a:gdLst/>
            <a:ahLst/>
            <a:cxnLst/>
            <a:rect l="l" t="t" r="r" b="b"/>
            <a:pathLst>
              <a:path w="12750" h="10617">
                <a:moveTo>
                  <a:pt x="7213" y="8254"/>
                </a:moveTo>
                <a:lnTo>
                  <a:pt x="11175" y="10617"/>
                </a:lnTo>
                <a:lnTo>
                  <a:pt x="12750" y="8839"/>
                </a:lnTo>
                <a:lnTo>
                  <a:pt x="12471" y="4737"/>
                </a:lnTo>
                <a:lnTo>
                  <a:pt x="9372" y="1320"/>
                </a:lnTo>
                <a:lnTo>
                  <a:pt x="5841" y="1028"/>
                </a:lnTo>
                <a:lnTo>
                  <a:pt x="1193" y="0"/>
                </a:lnTo>
                <a:lnTo>
                  <a:pt x="0" y="1892"/>
                </a:lnTo>
                <a:lnTo>
                  <a:pt x="990" y="4648"/>
                </a:lnTo>
                <a:lnTo>
                  <a:pt x="3606" y="7277"/>
                </a:lnTo>
                <a:lnTo>
                  <a:pt x="7213" y="825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7015678" y="4345884"/>
            <a:ext cx="13284" cy="13754"/>
          </a:xfrm>
          <a:custGeom>
            <a:avLst/>
            <a:gdLst/>
            <a:ahLst/>
            <a:cxnLst/>
            <a:rect l="l" t="t" r="r" b="b"/>
            <a:pathLst>
              <a:path w="13284" h="13754">
                <a:moveTo>
                  <a:pt x="7658" y="9245"/>
                </a:moveTo>
                <a:lnTo>
                  <a:pt x="9817" y="9944"/>
                </a:lnTo>
                <a:lnTo>
                  <a:pt x="11620" y="11607"/>
                </a:lnTo>
                <a:lnTo>
                  <a:pt x="12611" y="13754"/>
                </a:lnTo>
                <a:lnTo>
                  <a:pt x="13068" y="12573"/>
                </a:lnTo>
                <a:lnTo>
                  <a:pt x="13284" y="11239"/>
                </a:lnTo>
                <a:lnTo>
                  <a:pt x="13195" y="9829"/>
                </a:lnTo>
                <a:lnTo>
                  <a:pt x="12915" y="5727"/>
                </a:lnTo>
                <a:lnTo>
                  <a:pt x="9817" y="2311"/>
                </a:lnTo>
                <a:lnTo>
                  <a:pt x="6286" y="2019"/>
                </a:lnTo>
                <a:lnTo>
                  <a:pt x="6121" y="2019"/>
                </a:lnTo>
                <a:lnTo>
                  <a:pt x="3784" y="1790"/>
                </a:lnTo>
                <a:lnTo>
                  <a:pt x="1638" y="990"/>
                </a:lnTo>
                <a:lnTo>
                  <a:pt x="12" y="0"/>
                </a:lnTo>
                <a:lnTo>
                  <a:pt x="0" y="990"/>
                </a:lnTo>
                <a:lnTo>
                  <a:pt x="114" y="1943"/>
                </a:lnTo>
                <a:lnTo>
                  <a:pt x="444" y="2882"/>
                </a:lnTo>
                <a:lnTo>
                  <a:pt x="1435" y="5638"/>
                </a:lnTo>
                <a:lnTo>
                  <a:pt x="4051" y="8267"/>
                </a:lnTo>
                <a:lnTo>
                  <a:pt x="7658" y="924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7017400" y="4352992"/>
            <a:ext cx="11722" cy="12001"/>
          </a:xfrm>
          <a:custGeom>
            <a:avLst/>
            <a:gdLst/>
            <a:ahLst/>
            <a:cxnLst/>
            <a:rect l="l" t="t" r="r" b="b"/>
            <a:pathLst>
              <a:path w="11722" h="12001">
                <a:moveTo>
                  <a:pt x="6261" y="9448"/>
                </a:moveTo>
                <a:lnTo>
                  <a:pt x="10045" y="12001"/>
                </a:lnTo>
                <a:lnTo>
                  <a:pt x="11722" y="10401"/>
                </a:lnTo>
                <a:lnTo>
                  <a:pt x="11722" y="6578"/>
                </a:lnTo>
                <a:lnTo>
                  <a:pt x="9258" y="3162"/>
                </a:lnTo>
                <a:lnTo>
                  <a:pt x="5892" y="2108"/>
                </a:lnTo>
                <a:lnTo>
                  <a:pt x="1562" y="0"/>
                </a:lnTo>
                <a:lnTo>
                  <a:pt x="0" y="1650"/>
                </a:lnTo>
                <a:lnTo>
                  <a:pt x="368" y="5067"/>
                </a:lnTo>
                <a:lnTo>
                  <a:pt x="2743" y="8229"/>
                </a:lnTo>
                <a:lnTo>
                  <a:pt x="6261" y="944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7017260" y="4351403"/>
            <a:ext cx="11874" cy="15748"/>
          </a:xfrm>
          <a:custGeom>
            <a:avLst/>
            <a:gdLst/>
            <a:ahLst/>
            <a:cxnLst/>
            <a:rect l="l" t="t" r="r" b="b"/>
            <a:pathLst>
              <a:path w="11874" h="15748">
                <a:moveTo>
                  <a:pt x="6400" y="11036"/>
                </a:moveTo>
                <a:lnTo>
                  <a:pt x="8496" y="11925"/>
                </a:lnTo>
                <a:lnTo>
                  <a:pt x="10185" y="13588"/>
                </a:lnTo>
                <a:lnTo>
                  <a:pt x="11087" y="15747"/>
                </a:lnTo>
                <a:lnTo>
                  <a:pt x="11595" y="14554"/>
                </a:lnTo>
                <a:lnTo>
                  <a:pt x="11874" y="13347"/>
                </a:lnTo>
                <a:lnTo>
                  <a:pt x="11861" y="11988"/>
                </a:lnTo>
                <a:lnTo>
                  <a:pt x="11861" y="8166"/>
                </a:lnTo>
                <a:lnTo>
                  <a:pt x="9398" y="4749"/>
                </a:lnTo>
                <a:lnTo>
                  <a:pt x="6032" y="3695"/>
                </a:lnTo>
                <a:lnTo>
                  <a:pt x="5867" y="3670"/>
                </a:lnTo>
                <a:lnTo>
                  <a:pt x="3606" y="2984"/>
                </a:lnTo>
                <a:lnTo>
                  <a:pt x="1701" y="1587"/>
                </a:lnTo>
                <a:lnTo>
                  <a:pt x="406" y="0"/>
                </a:lnTo>
                <a:lnTo>
                  <a:pt x="114" y="1041"/>
                </a:lnTo>
                <a:lnTo>
                  <a:pt x="0" y="2108"/>
                </a:lnTo>
                <a:lnTo>
                  <a:pt x="139" y="3238"/>
                </a:lnTo>
                <a:lnTo>
                  <a:pt x="508" y="6654"/>
                </a:lnTo>
                <a:lnTo>
                  <a:pt x="2882" y="9817"/>
                </a:lnTo>
                <a:lnTo>
                  <a:pt x="6400" y="1103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7017788" y="4359857"/>
            <a:ext cx="11417" cy="12687"/>
          </a:xfrm>
          <a:custGeom>
            <a:avLst/>
            <a:gdLst/>
            <a:ahLst/>
            <a:cxnLst/>
            <a:rect l="l" t="t" r="r" b="b"/>
            <a:pathLst>
              <a:path w="11417" h="12687">
                <a:moveTo>
                  <a:pt x="5816" y="9893"/>
                </a:moveTo>
                <a:lnTo>
                  <a:pt x="9474" y="12687"/>
                </a:lnTo>
                <a:lnTo>
                  <a:pt x="11226" y="11175"/>
                </a:lnTo>
                <a:lnTo>
                  <a:pt x="11417" y="7099"/>
                </a:lnTo>
                <a:lnTo>
                  <a:pt x="9067" y="3911"/>
                </a:lnTo>
                <a:lnTo>
                  <a:pt x="5829" y="2552"/>
                </a:lnTo>
                <a:lnTo>
                  <a:pt x="1701" y="0"/>
                </a:lnTo>
                <a:lnTo>
                  <a:pt x="0" y="1536"/>
                </a:lnTo>
                <a:lnTo>
                  <a:pt x="63" y="5359"/>
                </a:lnTo>
                <a:lnTo>
                  <a:pt x="2374" y="8521"/>
                </a:lnTo>
                <a:lnTo>
                  <a:pt x="5816" y="989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7017750" y="4357900"/>
            <a:ext cx="11455" cy="17068"/>
          </a:xfrm>
          <a:custGeom>
            <a:avLst/>
            <a:gdLst/>
            <a:ahLst/>
            <a:cxnLst/>
            <a:rect l="l" t="t" r="r" b="b"/>
            <a:pathLst>
              <a:path w="11455" h="17068">
                <a:moveTo>
                  <a:pt x="5854" y="11849"/>
                </a:moveTo>
                <a:lnTo>
                  <a:pt x="7899" y="12839"/>
                </a:lnTo>
                <a:lnTo>
                  <a:pt x="9512" y="14643"/>
                </a:lnTo>
                <a:lnTo>
                  <a:pt x="10160" y="17068"/>
                </a:lnTo>
                <a:lnTo>
                  <a:pt x="10795" y="15887"/>
                </a:lnTo>
                <a:lnTo>
                  <a:pt x="11188" y="14541"/>
                </a:lnTo>
                <a:lnTo>
                  <a:pt x="11264" y="13131"/>
                </a:lnTo>
                <a:lnTo>
                  <a:pt x="11455" y="9055"/>
                </a:lnTo>
                <a:lnTo>
                  <a:pt x="9105" y="5867"/>
                </a:lnTo>
                <a:lnTo>
                  <a:pt x="5867" y="4508"/>
                </a:lnTo>
                <a:lnTo>
                  <a:pt x="5715" y="4470"/>
                </a:lnTo>
                <a:lnTo>
                  <a:pt x="3517" y="3606"/>
                </a:lnTo>
                <a:lnTo>
                  <a:pt x="1739" y="1955"/>
                </a:lnTo>
                <a:lnTo>
                  <a:pt x="698" y="0"/>
                </a:lnTo>
                <a:lnTo>
                  <a:pt x="254" y="1066"/>
                </a:lnTo>
                <a:lnTo>
                  <a:pt x="0" y="2247"/>
                </a:lnTo>
                <a:lnTo>
                  <a:pt x="38" y="3492"/>
                </a:lnTo>
                <a:lnTo>
                  <a:pt x="101" y="7315"/>
                </a:lnTo>
                <a:lnTo>
                  <a:pt x="2413" y="10477"/>
                </a:lnTo>
                <a:lnTo>
                  <a:pt x="5854" y="1184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7017715" y="4367057"/>
            <a:ext cx="11252" cy="16586"/>
          </a:xfrm>
          <a:custGeom>
            <a:avLst/>
            <a:gdLst/>
            <a:ahLst/>
            <a:cxnLst/>
            <a:rect l="l" t="t" r="r" b="b"/>
            <a:pathLst>
              <a:path w="11252" h="16586">
                <a:moveTo>
                  <a:pt x="10210" y="12255"/>
                </a:moveTo>
                <a:lnTo>
                  <a:pt x="11252" y="7696"/>
                </a:lnTo>
                <a:lnTo>
                  <a:pt x="8991" y="4152"/>
                </a:lnTo>
                <a:lnTo>
                  <a:pt x="5854" y="2666"/>
                </a:lnTo>
                <a:lnTo>
                  <a:pt x="1828" y="0"/>
                </a:lnTo>
                <a:lnTo>
                  <a:pt x="76" y="1396"/>
                </a:lnTo>
                <a:lnTo>
                  <a:pt x="0" y="5067"/>
                </a:lnTo>
                <a:lnTo>
                  <a:pt x="1968" y="8000"/>
                </a:lnTo>
                <a:lnTo>
                  <a:pt x="5118" y="9982"/>
                </a:lnTo>
                <a:lnTo>
                  <a:pt x="8331" y="13449"/>
                </a:lnTo>
                <a:lnTo>
                  <a:pt x="7835" y="16586"/>
                </a:lnTo>
                <a:lnTo>
                  <a:pt x="9829" y="13817"/>
                </a:lnTo>
                <a:lnTo>
                  <a:pt x="10210" y="1225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7017715" y="4364949"/>
            <a:ext cx="11252" cy="18694"/>
          </a:xfrm>
          <a:custGeom>
            <a:avLst/>
            <a:gdLst/>
            <a:ahLst/>
            <a:cxnLst/>
            <a:rect l="l" t="t" r="r" b="b"/>
            <a:pathLst>
              <a:path w="11252" h="18694">
                <a:moveTo>
                  <a:pt x="5118" y="12090"/>
                </a:moveTo>
                <a:lnTo>
                  <a:pt x="6946" y="13398"/>
                </a:lnTo>
                <a:lnTo>
                  <a:pt x="8331" y="15557"/>
                </a:lnTo>
                <a:lnTo>
                  <a:pt x="7835" y="18694"/>
                </a:lnTo>
                <a:lnTo>
                  <a:pt x="9017" y="17462"/>
                </a:lnTo>
                <a:lnTo>
                  <a:pt x="9829" y="15925"/>
                </a:lnTo>
                <a:lnTo>
                  <a:pt x="10210" y="14363"/>
                </a:lnTo>
                <a:lnTo>
                  <a:pt x="11252" y="9804"/>
                </a:lnTo>
                <a:lnTo>
                  <a:pt x="8991" y="6261"/>
                </a:lnTo>
                <a:lnTo>
                  <a:pt x="5854" y="4775"/>
                </a:lnTo>
                <a:lnTo>
                  <a:pt x="5689" y="4711"/>
                </a:lnTo>
                <a:lnTo>
                  <a:pt x="3556" y="3733"/>
                </a:lnTo>
                <a:lnTo>
                  <a:pt x="1828" y="2108"/>
                </a:lnTo>
                <a:lnTo>
                  <a:pt x="876" y="0"/>
                </a:lnTo>
                <a:lnTo>
                  <a:pt x="381" y="1104"/>
                </a:lnTo>
                <a:lnTo>
                  <a:pt x="101" y="2286"/>
                </a:lnTo>
                <a:lnTo>
                  <a:pt x="76" y="3505"/>
                </a:lnTo>
                <a:lnTo>
                  <a:pt x="0" y="7175"/>
                </a:lnTo>
                <a:lnTo>
                  <a:pt x="1968" y="10109"/>
                </a:lnTo>
                <a:lnTo>
                  <a:pt x="5118" y="1209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7016239" y="4373881"/>
            <a:ext cx="9601" cy="16649"/>
          </a:xfrm>
          <a:custGeom>
            <a:avLst/>
            <a:gdLst/>
            <a:ahLst/>
            <a:cxnLst/>
            <a:rect l="l" t="t" r="r" b="b"/>
            <a:pathLst>
              <a:path w="9601" h="16649">
                <a:moveTo>
                  <a:pt x="2171" y="6235"/>
                </a:moveTo>
                <a:lnTo>
                  <a:pt x="3543" y="9804"/>
                </a:lnTo>
                <a:lnTo>
                  <a:pt x="2844" y="13436"/>
                </a:lnTo>
                <a:lnTo>
                  <a:pt x="126" y="15519"/>
                </a:lnTo>
                <a:lnTo>
                  <a:pt x="0" y="16497"/>
                </a:lnTo>
                <a:lnTo>
                  <a:pt x="3047" y="16649"/>
                </a:lnTo>
                <a:lnTo>
                  <a:pt x="5549" y="15087"/>
                </a:lnTo>
                <a:lnTo>
                  <a:pt x="9131" y="12750"/>
                </a:lnTo>
                <a:lnTo>
                  <a:pt x="9601" y="9664"/>
                </a:lnTo>
                <a:lnTo>
                  <a:pt x="9118" y="5638"/>
                </a:lnTo>
                <a:lnTo>
                  <a:pt x="6565" y="3124"/>
                </a:lnTo>
                <a:lnTo>
                  <a:pt x="2959" y="0"/>
                </a:lnTo>
                <a:lnTo>
                  <a:pt x="1015" y="1079"/>
                </a:lnTo>
                <a:lnTo>
                  <a:pt x="419" y="4394"/>
                </a:lnTo>
                <a:lnTo>
                  <a:pt x="2171" y="623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7014574" y="4371861"/>
            <a:ext cx="11264" cy="18669"/>
          </a:xfrm>
          <a:custGeom>
            <a:avLst/>
            <a:gdLst/>
            <a:ahLst/>
            <a:cxnLst/>
            <a:rect l="l" t="t" r="r" b="b"/>
            <a:pathLst>
              <a:path w="11264" h="18669">
                <a:moveTo>
                  <a:pt x="5207" y="11823"/>
                </a:moveTo>
                <a:lnTo>
                  <a:pt x="5562" y="12877"/>
                </a:lnTo>
                <a:lnTo>
                  <a:pt x="5473" y="14249"/>
                </a:lnTo>
                <a:lnTo>
                  <a:pt x="4508" y="15455"/>
                </a:lnTo>
                <a:lnTo>
                  <a:pt x="3581" y="16687"/>
                </a:lnTo>
                <a:lnTo>
                  <a:pt x="1790" y="17538"/>
                </a:lnTo>
                <a:lnTo>
                  <a:pt x="0" y="17691"/>
                </a:lnTo>
                <a:lnTo>
                  <a:pt x="1663" y="18516"/>
                </a:lnTo>
                <a:lnTo>
                  <a:pt x="4711" y="18669"/>
                </a:lnTo>
                <a:lnTo>
                  <a:pt x="7213" y="17106"/>
                </a:lnTo>
                <a:lnTo>
                  <a:pt x="10795" y="14770"/>
                </a:lnTo>
                <a:lnTo>
                  <a:pt x="11264" y="11684"/>
                </a:lnTo>
                <a:lnTo>
                  <a:pt x="11061" y="9728"/>
                </a:lnTo>
                <a:lnTo>
                  <a:pt x="10782" y="7658"/>
                </a:lnTo>
                <a:lnTo>
                  <a:pt x="9664" y="6146"/>
                </a:lnTo>
                <a:lnTo>
                  <a:pt x="8229" y="5143"/>
                </a:lnTo>
                <a:lnTo>
                  <a:pt x="8089" y="5067"/>
                </a:lnTo>
                <a:lnTo>
                  <a:pt x="6121" y="3759"/>
                </a:lnTo>
                <a:lnTo>
                  <a:pt x="4622" y="2019"/>
                </a:lnTo>
                <a:lnTo>
                  <a:pt x="3835" y="0"/>
                </a:lnTo>
                <a:lnTo>
                  <a:pt x="3251" y="990"/>
                </a:lnTo>
                <a:lnTo>
                  <a:pt x="2857" y="2032"/>
                </a:lnTo>
                <a:lnTo>
                  <a:pt x="2679" y="3098"/>
                </a:lnTo>
                <a:lnTo>
                  <a:pt x="2082" y="6413"/>
                </a:lnTo>
                <a:lnTo>
                  <a:pt x="3835" y="8255"/>
                </a:lnTo>
                <a:lnTo>
                  <a:pt x="5207" y="118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6890759" y="4375836"/>
            <a:ext cx="11468" cy="13347"/>
          </a:xfrm>
          <a:custGeom>
            <a:avLst/>
            <a:gdLst/>
            <a:ahLst/>
            <a:cxnLst/>
            <a:rect l="l" t="t" r="r" b="b"/>
            <a:pathLst>
              <a:path w="11468" h="13347">
                <a:moveTo>
                  <a:pt x="2247" y="0"/>
                </a:moveTo>
                <a:lnTo>
                  <a:pt x="419" y="4114"/>
                </a:lnTo>
                <a:lnTo>
                  <a:pt x="0" y="6464"/>
                </a:lnTo>
                <a:lnTo>
                  <a:pt x="444" y="9055"/>
                </a:lnTo>
                <a:lnTo>
                  <a:pt x="3263" y="13093"/>
                </a:lnTo>
                <a:lnTo>
                  <a:pt x="7302" y="13347"/>
                </a:lnTo>
                <a:lnTo>
                  <a:pt x="10286" y="11709"/>
                </a:lnTo>
                <a:lnTo>
                  <a:pt x="11468" y="9131"/>
                </a:lnTo>
                <a:lnTo>
                  <a:pt x="8851" y="8166"/>
                </a:lnTo>
                <a:lnTo>
                  <a:pt x="5753" y="6095"/>
                </a:lnTo>
                <a:lnTo>
                  <a:pt x="2400" y="2590"/>
                </a:lnTo>
                <a:lnTo>
                  <a:pt x="2247" y="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6890759" y="4375836"/>
            <a:ext cx="12204" cy="13995"/>
          </a:xfrm>
          <a:custGeom>
            <a:avLst/>
            <a:gdLst/>
            <a:ahLst/>
            <a:cxnLst/>
            <a:rect l="l" t="t" r="r" b="b"/>
            <a:pathLst>
              <a:path w="12204" h="13995">
                <a:moveTo>
                  <a:pt x="5753" y="6095"/>
                </a:moveTo>
                <a:lnTo>
                  <a:pt x="3771" y="4927"/>
                </a:lnTo>
                <a:lnTo>
                  <a:pt x="2400" y="2590"/>
                </a:lnTo>
                <a:lnTo>
                  <a:pt x="2247" y="0"/>
                </a:lnTo>
                <a:lnTo>
                  <a:pt x="1371" y="1092"/>
                </a:lnTo>
                <a:lnTo>
                  <a:pt x="698" y="2463"/>
                </a:lnTo>
                <a:lnTo>
                  <a:pt x="419" y="4114"/>
                </a:lnTo>
                <a:lnTo>
                  <a:pt x="0" y="6464"/>
                </a:lnTo>
                <a:lnTo>
                  <a:pt x="444" y="9055"/>
                </a:lnTo>
                <a:lnTo>
                  <a:pt x="1854" y="11061"/>
                </a:lnTo>
                <a:lnTo>
                  <a:pt x="3263" y="13093"/>
                </a:lnTo>
                <a:lnTo>
                  <a:pt x="5600" y="13995"/>
                </a:lnTo>
                <a:lnTo>
                  <a:pt x="7302" y="13347"/>
                </a:lnTo>
                <a:lnTo>
                  <a:pt x="7454" y="13284"/>
                </a:lnTo>
                <a:lnTo>
                  <a:pt x="8610" y="12839"/>
                </a:lnTo>
                <a:lnTo>
                  <a:pt x="9537" y="12369"/>
                </a:lnTo>
                <a:lnTo>
                  <a:pt x="10286" y="11709"/>
                </a:lnTo>
                <a:lnTo>
                  <a:pt x="10642" y="11442"/>
                </a:lnTo>
                <a:lnTo>
                  <a:pt x="10921" y="11112"/>
                </a:lnTo>
                <a:lnTo>
                  <a:pt x="11074" y="10782"/>
                </a:lnTo>
                <a:lnTo>
                  <a:pt x="11036" y="10515"/>
                </a:lnTo>
                <a:lnTo>
                  <a:pt x="11595" y="10274"/>
                </a:lnTo>
                <a:lnTo>
                  <a:pt x="12204" y="10058"/>
                </a:lnTo>
                <a:lnTo>
                  <a:pt x="11341" y="9651"/>
                </a:lnTo>
                <a:lnTo>
                  <a:pt x="11214" y="9524"/>
                </a:lnTo>
                <a:lnTo>
                  <a:pt x="11366" y="9397"/>
                </a:lnTo>
                <a:lnTo>
                  <a:pt x="11493" y="9296"/>
                </a:lnTo>
                <a:lnTo>
                  <a:pt x="11468" y="9131"/>
                </a:lnTo>
                <a:lnTo>
                  <a:pt x="11976" y="9550"/>
                </a:lnTo>
                <a:lnTo>
                  <a:pt x="11150" y="9956"/>
                </a:lnTo>
                <a:lnTo>
                  <a:pt x="10007" y="8978"/>
                </a:lnTo>
                <a:lnTo>
                  <a:pt x="8851" y="8166"/>
                </a:lnTo>
                <a:lnTo>
                  <a:pt x="7454" y="6959"/>
                </a:lnTo>
                <a:lnTo>
                  <a:pt x="5753" y="609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6892005" y="4370689"/>
            <a:ext cx="10515" cy="14287"/>
          </a:xfrm>
          <a:custGeom>
            <a:avLst/>
            <a:gdLst/>
            <a:ahLst/>
            <a:cxnLst/>
            <a:rect l="l" t="t" r="r" b="b"/>
            <a:pathLst>
              <a:path w="10515" h="14287">
                <a:moveTo>
                  <a:pt x="6476" y="4000"/>
                </a:moveTo>
                <a:lnTo>
                  <a:pt x="3924" y="0"/>
                </a:lnTo>
                <a:lnTo>
                  <a:pt x="1689" y="939"/>
                </a:lnTo>
                <a:lnTo>
                  <a:pt x="0" y="4876"/>
                </a:lnTo>
                <a:lnTo>
                  <a:pt x="1396" y="9512"/>
                </a:lnTo>
                <a:lnTo>
                  <a:pt x="4546" y="11277"/>
                </a:lnTo>
                <a:lnTo>
                  <a:pt x="8547" y="14287"/>
                </a:lnTo>
                <a:lnTo>
                  <a:pt x="10388" y="12788"/>
                </a:lnTo>
                <a:lnTo>
                  <a:pt x="10515" y="10223"/>
                </a:lnTo>
                <a:lnTo>
                  <a:pt x="9385" y="6489"/>
                </a:lnTo>
                <a:lnTo>
                  <a:pt x="6476" y="400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6892005" y="4368211"/>
            <a:ext cx="10515" cy="17170"/>
          </a:xfrm>
          <a:custGeom>
            <a:avLst/>
            <a:gdLst/>
            <a:ahLst/>
            <a:cxnLst/>
            <a:rect l="l" t="t" r="r" b="b"/>
            <a:pathLst>
              <a:path w="10515" h="17170">
                <a:moveTo>
                  <a:pt x="6476" y="6476"/>
                </a:moveTo>
                <a:lnTo>
                  <a:pt x="4825" y="4851"/>
                </a:lnTo>
                <a:lnTo>
                  <a:pt x="3924" y="2476"/>
                </a:lnTo>
                <a:lnTo>
                  <a:pt x="4102" y="0"/>
                </a:lnTo>
                <a:lnTo>
                  <a:pt x="3098" y="888"/>
                </a:lnTo>
                <a:lnTo>
                  <a:pt x="2247" y="2031"/>
                </a:lnTo>
                <a:lnTo>
                  <a:pt x="1689" y="3416"/>
                </a:lnTo>
                <a:lnTo>
                  <a:pt x="0" y="7353"/>
                </a:lnTo>
                <a:lnTo>
                  <a:pt x="1396" y="11988"/>
                </a:lnTo>
                <a:lnTo>
                  <a:pt x="4546" y="13754"/>
                </a:lnTo>
                <a:lnTo>
                  <a:pt x="4698" y="13817"/>
                </a:lnTo>
                <a:lnTo>
                  <a:pt x="6807" y="14947"/>
                </a:lnTo>
                <a:lnTo>
                  <a:pt x="8547" y="16763"/>
                </a:lnTo>
                <a:lnTo>
                  <a:pt x="9740" y="17170"/>
                </a:lnTo>
                <a:lnTo>
                  <a:pt x="10096" y="16738"/>
                </a:lnTo>
                <a:lnTo>
                  <a:pt x="10350" y="16103"/>
                </a:lnTo>
                <a:lnTo>
                  <a:pt x="10388" y="15265"/>
                </a:lnTo>
                <a:lnTo>
                  <a:pt x="10515" y="12699"/>
                </a:lnTo>
                <a:lnTo>
                  <a:pt x="9385" y="8966"/>
                </a:lnTo>
                <a:lnTo>
                  <a:pt x="6476" y="647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6895228" y="4363644"/>
            <a:ext cx="9639" cy="14973"/>
          </a:xfrm>
          <a:custGeom>
            <a:avLst/>
            <a:gdLst/>
            <a:ahLst/>
            <a:cxnLst/>
            <a:rect l="l" t="t" r="r" b="b"/>
            <a:pathLst>
              <a:path w="9639" h="14973">
                <a:moveTo>
                  <a:pt x="6426" y="4254"/>
                </a:moveTo>
                <a:lnTo>
                  <a:pt x="4356" y="0"/>
                </a:lnTo>
                <a:lnTo>
                  <a:pt x="2044" y="635"/>
                </a:lnTo>
                <a:lnTo>
                  <a:pt x="0" y="4254"/>
                </a:lnTo>
                <a:lnTo>
                  <a:pt x="685" y="8623"/>
                </a:lnTo>
                <a:lnTo>
                  <a:pt x="3276" y="11087"/>
                </a:lnTo>
                <a:lnTo>
                  <a:pt x="6299" y="14973"/>
                </a:lnTo>
                <a:lnTo>
                  <a:pt x="8496" y="14160"/>
                </a:lnTo>
                <a:lnTo>
                  <a:pt x="9639" y="10934"/>
                </a:lnTo>
                <a:lnTo>
                  <a:pt x="8940" y="7099"/>
                </a:lnTo>
                <a:lnTo>
                  <a:pt x="6426" y="425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6895228" y="4361230"/>
            <a:ext cx="9639" cy="19380"/>
          </a:xfrm>
          <a:custGeom>
            <a:avLst/>
            <a:gdLst/>
            <a:ahLst/>
            <a:cxnLst/>
            <a:rect l="l" t="t" r="r" b="b"/>
            <a:pathLst>
              <a:path w="9639" h="19380">
                <a:moveTo>
                  <a:pt x="6426" y="6667"/>
                </a:moveTo>
                <a:lnTo>
                  <a:pt x="4978" y="4838"/>
                </a:lnTo>
                <a:lnTo>
                  <a:pt x="4356" y="2413"/>
                </a:lnTo>
                <a:lnTo>
                  <a:pt x="4775" y="0"/>
                </a:lnTo>
                <a:lnTo>
                  <a:pt x="3682" y="762"/>
                </a:lnTo>
                <a:lnTo>
                  <a:pt x="2755" y="1790"/>
                </a:lnTo>
                <a:lnTo>
                  <a:pt x="2044" y="3048"/>
                </a:lnTo>
                <a:lnTo>
                  <a:pt x="0" y="6667"/>
                </a:lnTo>
                <a:lnTo>
                  <a:pt x="685" y="11036"/>
                </a:lnTo>
                <a:lnTo>
                  <a:pt x="3276" y="13500"/>
                </a:lnTo>
                <a:lnTo>
                  <a:pt x="3416" y="13601"/>
                </a:lnTo>
                <a:lnTo>
                  <a:pt x="5181" y="15252"/>
                </a:lnTo>
                <a:lnTo>
                  <a:pt x="6299" y="17386"/>
                </a:lnTo>
                <a:lnTo>
                  <a:pt x="6832" y="19380"/>
                </a:lnTo>
                <a:lnTo>
                  <a:pt x="7531" y="18580"/>
                </a:lnTo>
                <a:lnTo>
                  <a:pt x="8102" y="17653"/>
                </a:lnTo>
                <a:lnTo>
                  <a:pt x="8496" y="16573"/>
                </a:lnTo>
                <a:lnTo>
                  <a:pt x="9639" y="13347"/>
                </a:lnTo>
                <a:lnTo>
                  <a:pt x="8940" y="9512"/>
                </a:lnTo>
                <a:lnTo>
                  <a:pt x="6426" y="666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6899153" y="4357075"/>
            <a:ext cx="8953" cy="15138"/>
          </a:xfrm>
          <a:custGeom>
            <a:avLst/>
            <a:gdLst/>
            <a:ahLst/>
            <a:cxnLst/>
            <a:rect l="l" t="t" r="r" b="b"/>
            <a:pathLst>
              <a:path w="8953" h="15138">
                <a:moveTo>
                  <a:pt x="6388" y="4419"/>
                </a:moveTo>
                <a:lnTo>
                  <a:pt x="4737" y="0"/>
                </a:lnTo>
                <a:lnTo>
                  <a:pt x="2374" y="393"/>
                </a:lnTo>
                <a:lnTo>
                  <a:pt x="0" y="3784"/>
                </a:lnTo>
                <a:lnTo>
                  <a:pt x="253" y="8077"/>
                </a:lnTo>
                <a:lnTo>
                  <a:pt x="2527" y="10871"/>
                </a:lnTo>
                <a:lnTo>
                  <a:pt x="4978" y="15138"/>
                </a:lnTo>
                <a:lnTo>
                  <a:pt x="7251" y="14630"/>
                </a:lnTo>
                <a:lnTo>
                  <a:pt x="8953" y="11404"/>
                </a:lnTo>
                <a:lnTo>
                  <a:pt x="8610" y="7518"/>
                </a:lnTo>
                <a:lnTo>
                  <a:pt x="6388" y="441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6899153" y="4354701"/>
            <a:ext cx="8953" cy="19735"/>
          </a:xfrm>
          <a:custGeom>
            <a:avLst/>
            <a:gdLst/>
            <a:ahLst/>
            <a:cxnLst/>
            <a:rect l="l" t="t" r="r" b="b"/>
            <a:pathLst>
              <a:path w="8953" h="19735">
                <a:moveTo>
                  <a:pt x="6388" y="6794"/>
                </a:moveTo>
                <a:lnTo>
                  <a:pt x="5130" y="4838"/>
                </a:lnTo>
                <a:lnTo>
                  <a:pt x="4737" y="2374"/>
                </a:lnTo>
                <a:lnTo>
                  <a:pt x="5359" y="0"/>
                </a:lnTo>
                <a:lnTo>
                  <a:pt x="4216" y="660"/>
                </a:lnTo>
                <a:lnTo>
                  <a:pt x="3187" y="1587"/>
                </a:lnTo>
                <a:lnTo>
                  <a:pt x="2374" y="2768"/>
                </a:lnTo>
                <a:lnTo>
                  <a:pt x="0" y="6159"/>
                </a:lnTo>
                <a:lnTo>
                  <a:pt x="253" y="10452"/>
                </a:lnTo>
                <a:lnTo>
                  <a:pt x="2527" y="13246"/>
                </a:lnTo>
                <a:lnTo>
                  <a:pt x="4178" y="15214"/>
                </a:lnTo>
                <a:lnTo>
                  <a:pt x="4978" y="17513"/>
                </a:lnTo>
                <a:lnTo>
                  <a:pt x="5067" y="19735"/>
                </a:lnTo>
                <a:lnTo>
                  <a:pt x="5956" y="18986"/>
                </a:lnTo>
                <a:lnTo>
                  <a:pt x="6718" y="18084"/>
                </a:lnTo>
                <a:lnTo>
                  <a:pt x="7251" y="17005"/>
                </a:lnTo>
                <a:lnTo>
                  <a:pt x="8953" y="13779"/>
                </a:lnTo>
                <a:lnTo>
                  <a:pt x="8610" y="9893"/>
                </a:lnTo>
                <a:lnTo>
                  <a:pt x="6388" y="679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6903598" y="4350932"/>
            <a:ext cx="8343" cy="15113"/>
          </a:xfrm>
          <a:custGeom>
            <a:avLst/>
            <a:gdLst/>
            <a:ahLst/>
            <a:cxnLst/>
            <a:rect l="l" t="t" r="r" b="b"/>
            <a:pathLst>
              <a:path w="8343" h="15112">
                <a:moveTo>
                  <a:pt x="6426" y="4559"/>
                </a:moveTo>
                <a:lnTo>
                  <a:pt x="5219" y="0"/>
                </a:lnTo>
                <a:lnTo>
                  <a:pt x="2832" y="152"/>
                </a:lnTo>
                <a:lnTo>
                  <a:pt x="114" y="3340"/>
                </a:lnTo>
                <a:lnTo>
                  <a:pt x="0" y="7607"/>
                </a:lnTo>
                <a:lnTo>
                  <a:pt x="1968" y="10604"/>
                </a:lnTo>
                <a:lnTo>
                  <a:pt x="3987" y="15112"/>
                </a:lnTo>
                <a:lnTo>
                  <a:pt x="6299" y="14833"/>
                </a:lnTo>
                <a:lnTo>
                  <a:pt x="8331" y="11734"/>
                </a:lnTo>
                <a:lnTo>
                  <a:pt x="8343" y="7861"/>
                </a:lnTo>
                <a:lnTo>
                  <a:pt x="6426" y="455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6903598" y="4348608"/>
            <a:ext cx="8343" cy="19697"/>
          </a:xfrm>
          <a:custGeom>
            <a:avLst/>
            <a:gdLst/>
            <a:ahLst/>
            <a:cxnLst/>
            <a:rect l="l" t="t" r="r" b="b"/>
            <a:pathLst>
              <a:path w="8343" h="19697">
                <a:moveTo>
                  <a:pt x="6426" y="6883"/>
                </a:moveTo>
                <a:lnTo>
                  <a:pt x="5372" y="4813"/>
                </a:lnTo>
                <a:lnTo>
                  <a:pt x="5219" y="2324"/>
                </a:lnTo>
                <a:lnTo>
                  <a:pt x="6134" y="0"/>
                </a:lnTo>
                <a:lnTo>
                  <a:pt x="4914" y="558"/>
                </a:lnTo>
                <a:lnTo>
                  <a:pt x="3759" y="1371"/>
                </a:lnTo>
                <a:lnTo>
                  <a:pt x="2832" y="2476"/>
                </a:lnTo>
                <a:lnTo>
                  <a:pt x="114" y="5664"/>
                </a:lnTo>
                <a:lnTo>
                  <a:pt x="0" y="9931"/>
                </a:lnTo>
                <a:lnTo>
                  <a:pt x="1968" y="12928"/>
                </a:lnTo>
                <a:lnTo>
                  <a:pt x="2070" y="13068"/>
                </a:lnTo>
                <a:lnTo>
                  <a:pt x="3416" y="15062"/>
                </a:lnTo>
                <a:lnTo>
                  <a:pt x="3987" y="17437"/>
                </a:lnTo>
                <a:lnTo>
                  <a:pt x="3797" y="19697"/>
                </a:lnTo>
                <a:lnTo>
                  <a:pt x="4775" y="19024"/>
                </a:lnTo>
                <a:lnTo>
                  <a:pt x="5638" y="18199"/>
                </a:lnTo>
                <a:lnTo>
                  <a:pt x="6299" y="17157"/>
                </a:lnTo>
                <a:lnTo>
                  <a:pt x="8331" y="14058"/>
                </a:lnTo>
                <a:lnTo>
                  <a:pt x="8343" y="10185"/>
                </a:lnTo>
                <a:lnTo>
                  <a:pt x="6426" y="688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6908377" y="4345166"/>
            <a:ext cx="8229" cy="15049"/>
          </a:xfrm>
          <a:custGeom>
            <a:avLst/>
            <a:gdLst/>
            <a:ahLst/>
            <a:cxnLst/>
            <a:rect l="l" t="t" r="r" b="b"/>
            <a:pathLst>
              <a:path w="8229" h="15049">
                <a:moveTo>
                  <a:pt x="6743" y="4838"/>
                </a:moveTo>
                <a:lnTo>
                  <a:pt x="6108" y="127"/>
                </a:lnTo>
                <a:lnTo>
                  <a:pt x="3746" y="0"/>
                </a:lnTo>
                <a:lnTo>
                  <a:pt x="546" y="2921"/>
                </a:lnTo>
                <a:lnTo>
                  <a:pt x="0" y="7213"/>
                </a:lnTo>
                <a:lnTo>
                  <a:pt x="1663" y="10375"/>
                </a:lnTo>
                <a:lnTo>
                  <a:pt x="3251" y="15049"/>
                </a:lnTo>
                <a:lnTo>
                  <a:pt x="5588" y="14998"/>
                </a:lnTo>
                <a:lnTo>
                  <a:pt x="7861" y="12115"/>
                </a:lnTo>
                <a:lnTo>
                  <a:pt x="8229" y="8343"/>
                </a:lnTo>
                <a:lnTo>
                  <a:pt x="6743" y="483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6908377" y="4343069"/>
            <a:ext cx="8229" cy="19380"/>
          </a:xfrm>
          <a:custGeom>
            <a:avLst/>
            <a:gdLst/>
            <a:ahLst/>
            <a:cxnLst/>
            <a:rect l="l" t="t" r="r" b="b"/>
            <a:pathLst>
              <a:path w="8229" h="19380">
                <a:moveTo>
                  <a:pt x="6743" y="6934"/>
                </a:moveTo>
                <a:lnTo>
                  <a:pt x="5956" y="4762"/>
                </a:lnTo>
                <a:lnTo>
                  <a:pt x="6108" y="2222"/>
                </a:lnTo>
                <a:lnTo>
                  <a:pt x="7505" y="0"/>
                </a:lnTo>
                <a:lnTo>
                  <a:pt x="6146" y="381"/>
                </a:lnTo>
                <a:lnTo>
                  <a:pt x="4851" y="1092"/>
                </a:lnTo>
                <a:lnTo>
                  <a:pt x="3746" y="2095"/>
                </a:lnTo>
                <a:lnTo>
                  <a:pt x="546" y="5016"/>
                </a:lnTo>
                <a:lnTo>
                  <a:pt x="0" y="9309"/>
                </a:lnTo>
                <a:lnTo>
                  <a:pt x="1663" y="12471"/>
                </a:lnTo>
                <a:lnTo>
                  <a:pt x="1752" y="12611"/>
                </a:lnTo>
                <a:lnTo>
                  <a:pt x="2895" y="14732"/>
                </a:lnTo>
                <a:lnTo>
                  <a:pt x="3251" y="17145"/>
                </a:lnTo>
                <a:lnTo>
                  <a:pt x="2844" y="19380"/>
                </a:lnTo>
                <a:lnTo>
                  <a:pt x="3898" y="18808"/>
                </a:lnTo>
                <a:lnTo>
                  <a:pt x="4813" y="18034"/>
                </a:lnTo>
                <a:lnTo>
                  <a:pt x="5588" y="17094"/>
                </a:lnTo>
                <a:lnTo>
                  <a:pt x="7861" y="14211"/>
                </a:lnTo>
                <a:lnTo>
                  <a:pt x="8229" y="10439"/>
                </a:lnTo>
                <a:lnTo>
                  <a:pt x="6743" y="693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6913873" y="4339963"/>
            <a:ext cx="7874" cy="15125"/>
          </a:xfrm>
          <a:custGeom>
            <a:avLst/>
            <a:gdLst/>
            <a:ahLst/>
            <a:cxnLst/>
            <a:rect l="l" t="t" r="r" b="b"/>
            <a:pathLst>
              <a:path w="7874" h="15125">
                <a:moveTo>
                  <a:pt x="7137" y="5384"/>
                </a:moveTo>
                <a:lnTo>
                  <a:pt x="7759" y="609"/>
                </a:lnTo>
                <a:lnTo>
                  <a:pt x="5283" y="0"/>
                </a:lnTo>
                <a:lnTo>
                  <a:pt x="1066" y="2425"/>
                </a:lnTo>
                <a:lnTo>
                  <a:pt x="0" y="6756"/>
                </a:lnTo>
                <a:lnTo>
                  <a:pt x="1257" y="10083"/>
                </a:lnTo>
                <a:lnTo>
                  <a:pt x="2324" y="14909"/>
                </a:lnTo>
                <a:lnTo>
                  <a:pt x="4610" y="15125"/>
                </a:lnTo>
                <a:lnTo>
                  <a:pt x="7124" y="12585"/>
                </a:lnTo>
                <a:lnTo>
                  <a:pt x="7874" y="9156"/>
                </a:lnTo>
                <a:lnTo>
                  <a:pt x="7137" y="538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6913873" y="4338832"/>
            <a:ext cx="9144" cy="18173"/>
          </a:xfrm>
          <a:custGeom>
            <a:avLst/>
            <a:gdLst/>
            <a:ahLst/>
            <a:cxnLst/>
            <a:rect l="l" t="t" r="r" b="b"/>
            <a:pathLst>
              <a:path w="9144" h="18173">
                <a:moveTo>
                  <a:pt x="7137" y="6515"/>
                </a:moveTo>
                <a:lnTo>
                  <a:pt x="6819" y="4191"/>
                </a:lnTo>
                <a:lnTo>
                  <a:pt x="7759" y="1739"/>
                </a:lnTo>
                <a:lnTo>
                  <a:pt x="9144" y="0"/>
                </a:lnTo>
                <a:lnTo>
                  <a:pt x="7823" y="127"/>
                </a:lnTo>
                <a:lnTo>
                  <a:pt x="6819" y="266"/>
                </a:lnTo>
                <a:lnTo>
                  <a:pt x="5283" y="1130"/>
                </a:lnTo>
                <a:lnTo>
                  <a:pt x="1066" y="3556"/>
                </a:lnTo>
                <a:lnTo>
                  <a:pt x="0" y="7886"/>
                </a:lnTo>
                <a:lnTo>
                  <a:pt x="1257" y="11214"/>
                </a:lnTo>
                <a:lnTo>
                  <a:pt x="1333" y="11379"/>
                </a:lnTo>
                <a:lnTo>
                  <a:pt x="2197" y="13614"/>
                </a:lnTo>
                <a:lnTo>
                  <a:pt x="2324" y="16040"/>
                </a:lnTo>
                <a:lnTo>
                  <a:pt x="1689" y="18173"/>
                </a:lnTo>
                <a:lnTo>
                  <a:pt x="2781" y="17729"/>
                </a:lnTo>
                <a:lnTo>
                  <a:pt x="3759" y="17081"/>
                </a:lnTo>
                <a:lnTo>
                  <a:pt x="4610" y="16256"/>
                </a:lnTo>
                <a:lnTo>
                  <a:pt x="7124" y="13716"/>
                </a:lnTo>
                <a:lnTo>
                  <a:pt x="7874" y="10287"/>
                </a:lnTo>
                <a:lnTo>
                  <a:pt x="7137" y="651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6920395" y="4336397"/>
            <a:ext cx="8026" cy="15862"/>
          </a:xfrm>
          <a:custGeom>
            <a:avLst/>
            <a:gdLst/>
            <a:ahLst/>
            <a:cxnLst/>
            <a:rect l="l" t="t" r="r" b="b"/>
            <a:pathLst>
              <a:path w="8026" h="15862">
                <a:moveTo>
                  <a:pt x="7264" y="5499"/>
                </a:moveTo>
                <a:lnTo>
                  <a:pt x="8026" y="876"/>
                </a:lnTo>
                <a:lnTo>
                  <a:pt x="5803" y="0"/>
                </a:lnTo>
                <a:lnTo>
                  <a:pt x="2133" y="1752"/>
                </a:lnTo>
                <a:lnTo>
                  <a:pt x="241" y="5334"/>
                </a:lnTo>
                <a:lnTo>
                  <a:pt x="609" y="9004"/>
                </a:lnTo>
                <a:lnTo>
                  <a:pt x="1066" y="11557"/>
                </a:lnTo>
                <a:lnTo>
                  <a:pt x="0" y="15862"/>
                </a:lnTo>
                <a:lnTo>
                  <a:pt x="2997" y="14566"/>
                </a:lnTo>
                <a:lnTo>
                  <a:pt x="5854" y="11633"/>
                </a:lnTo>
                <a:lnTo>
                  <a:pt x="7442" y="7404"/>
                </a:lnTo>
                <a:lnTo>
                  <a:pt x="7264" y="549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6920396" y="4335509"/>
            <a:ext cx="9677" cy="16751"/>
          </a:xfrm>
          <a:custGeom>
            <a:avLst/>
            <a:gdLst/>
            <a:ahLst/>
            <a:cxnLst/>
            <a:rect l="l" t="t" r="r" b="b"/>
            <a:pathLst>
              <a:path w="9677" h="16751">
                <a:moveTo>
                  <a:pt x="7264" y="6388"/>
                </a:moveTo>
                <a:lnTo>
                  <a:pt x="7162" y="4051"/>
                </a:lnTo>
                <a:lnTo>
                  <a:pt x="8026" y="1765"/>
                </a:lnTo>
                <a:lnTo>
                  <a:pt x="9677" y="12"/>
                </a:lnTo>
                <a:lnTo>
                  <a:pt x="8369" y="0"/>
                </a:lnTo>
                <a:lnTo>
                  <a:pt x="7073" y="317"/>
                </a:lnTo>
                <a:lnTo>
                  <a:pt x="5803" y="888"/>
                </a:lnTo>
                <a:lnTo>
                  <a:pt x="2133" y="2641"/>
                </a:lnTo>
                <a:lnTo>
                  <a:pt x="241" y="6222"/>
                </a:lnTo>
                <a:lnTo>
                  <a:pt x="609" y="9893"/>
                </a:lnTo>
                <a:lnTo>
                  <a:pt x="647" y="10045"/>
                </a:lnTo>
                <a:lnTo>
                  <a:pt x="1066" y="12445"/>
                </a:lnTo>
                <a:lnTo>
                  <a:pt x="825" y="14744"/>
                </a:lnTo>
                <a:lnTo>
                  <a:pt x="0" y="16751"/>
                </a:lnTo>
                <a:lnTo>
                  <a:pt x="1092" y="16484"/>
                </a:lnTo>
                <a:lnTo>
                  <a:pt x="2108" y="16052"/>
                </a:lnTo>
                <a:lnTo>
                  <a:pt x="2997" y="15455"/>
                </a:lnTo>
                <a:lnTo>
                  <a:pt x="3644" y="14985"/>
                </a:lnTo>
                <a:lnTo>
                  <a:pt x="4254" y="14503"/>
                </a:lnTo>
                <a:lnTo>
                  <a:pt x="4635" y="13931"/>
                </a:lnTo>
                <a:lnTo>
                  <a:pt x="5295" y="13271"/>
                </a:lnTo>
                <a:lnTo>
                  <a:pt x="5854" y="12522"/>
                </a:lnTo>
                <a:lnTo>
                  <a:pt x="6273" y="11709"/>
                </a:lnTo>
                <a:lnTo>
                  <a:pt x="7137" y="10083"/>
                </a:lnTo>
                <a:lnTo>
                  <a:pt x="7442" y="8293"/>
                </a:lnTo>
                <a:lnTo>
                  <a:pt x="7264" y="638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6925628" y="4333282"/>
            <a:ext cx="9905" cy="15443"/>
          </a:xfrm>
          <a:custGeom>
            <a:avLst/>
            <a:gdLst/>
            <a:ahLst/>
            <a:cxnLst/>
            <a:rect l="l" t="t" r="r" b="b"/>
            <a:pathLst>
              <a:path w="9905" h="15443">
                <a:moveTo>
                  <a:pt x="8864" y="5562"/>
                </a:moveTo>
                <a:lnTo>
                  <a:pt x="9905" y="977"/>
                </a:lnTo>
                <a:lnTo>
                  <a:pt x="7734" y="0"/>
                </a:lnTo>
                <a:lnTo>
                  <a:pt x="3987" y="1498"/>
                </a:lnTo>
                <a:lnTo>
                  <a:pt x="1841" y="5067"/>
                </a:lnTo>
                <a:lnTo>
                  <a:pt x="2031" y="8661"/>
                </a:lnTo>
                <a:lnTo>
                  <a:pt x="2197" y="11226"/>
                </a:lnTo>
                <a:lnTo>
                  <a:pt x="0" y="15443"/>
                </a:lnTo>
                <a:lnTo>
                  <a:pt x="3632" y="14490"/>
                </a:lnTo>
                <a:lnTo>
                  <a:pt x="7010" y="12839"/>
                </a:lnTo>
                <a:lnTo>
                  <a:pt x="9029" y="9359"/>
                </a:lnTo>
                <a:lnTo>
                  <a:pt x="8864" y="556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925627" y="4332546"/>
            <a:ext cx="11684" cy="16179"/>
          </a:xfrm>
          <a:custGeom>
            <a:avLst/>
            <a:gdLst/>
            <a:ahLst/>
            <a:cxnLst/>
            <a:rect l="l" t="t" r="r" b="b"/>
            <a:pathLst>
              <a:path w="11684" h="16179">
                <a:moveTo>
                  <a:pt x="8864" y="6299"/>
                </a:moveTo>
                <a:lnTo>
                  <a:pt x="8915" y="3987"/>
                </a:lnTo>
                <a:lnTo>
                  <a:pt x="9905" y="1714"/>
                </a:lnTo>
                <a:lnTo>
                  <a:pt x="11683" y="76"/>
                </a:lnTo>
                <a:lnTo>
                  <a:pt x="10375" y="0"/>
                </a:lnTo>
                <a:lnTo>
                  <a:pt x="9029" y="203"/>
                </a:lnTo>
                <a:lnTo>
                  <a:pt x="7734" y="736"/>
                </a:lnTo>
                <a:lnTo>
                  <a:pt x="3987" y="2235"/>
                </a:lnTo>
                <a:lnTo>
                  <a:pt x="1841" y="5803"/>
                </a:lnTo>
                <a:lnTo>
                  <a:pt x="2031" y="9398"/>
                </a:lnTo>
                <a:lnTo>
                  <a:pt x="2044" y="9563"/>
                </a:lnTo>
                <a:lnTo>
                  <a:pt x="2197" y="11963"/>
                </a:lnTo>
                <a:lnTo>
                  <a:pt x="1523" y="14287"/>
                </a:lnTo>
                <a:lnTo>
                  <a:pt x="0" y="16179"/>
                </a:lnTo>
                <a:lnTo>
                  <a:pt x="1244" y="16116"/>
                </a:lnTo>
                <a:lnTo>
                  <a:pt x="2539" y="15760"/>
                </a:lnTo>
                <a:lnTo>
                  <a:pt x="3632" y="15227"/>
                </a:lnTo>
                <a:lnTo>
                  <a:pt x="7010" y="13576"/>
                </a:lnTo>
                <a:lnTo>
                  <a:pt x="9029" y="10096"/>
                </a:lnTo>
                <a:lnTo>
                  <a:pt x="8864" y="629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6932136" y="4330584"/>
            <a:ext cx="10744" cy="14960"/>
          </a:xfrm>
          <a:custGeom>
            <a:avLst/>
            <a:gdLst/>
            <a:ahLst/>
            <a:cxnLst/>
            <a:rect l="l" t="t" r="r" b="b"/>
            <a:pathLst>
              <a:path w="10744" h="14960">
                <a:moveTo>
                  <a:pt x="9372" y="5651"/>
                </a:moveTo>
                <a:lnTo>
                  <a:pt x="10744" y="1155"/>
                </a:lnTo>
                <a:lnTo>
                  <a:pt x="8623" y="0"/>
                </a:lnTo>
                <a:lnTo>
                  <a:pt x="4749" y="1244"/>
                </a:lnTo>
                <a:lnTo>
                  <a:pt x="2374" y="4737"/>
                </a:lnTo>
                <a:lnTo>
                  <a:pt x="2374" y="10896"/>
                </a:lnTo>
                <a:lnTo>
                  <a:pt x="0" y="14960"/>
                </a:lnTo>
                <a:lnTo>
                  <a:pt x="3594" y="14249"/>
                </a:lnTo>
                <a:lnTo>
                  <a:pt x="7099" y="12763"/>
                </a:lnTo>
                <a:lnTo>
                  <a:pt x="9245" y="9448"/>
                </a:lnTo>
                <a:lnTo>
                  <a:pt x="9372" y="565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932137" y="4330038"/>
            <a:ext cx="12649" cy="15506"/>
          </a:xfrm>
          <a:custGeom>
            <a:avLst/>
            <a:gdLst/>
            <a:ahLst/>
            <a:cxnLst/>
            <a:rect l="l" t="t" r="r" b="b"/>
            <a:pathLst>
              <a:path w="12649" h="15506">
                <a:moveTo>
                  <a:pt x="9372" y="6197"/>
                </a:moveTo>
                <a:lnTo>
                  <a:pt x="9563" y="3873"/>
                </a:lnTo>
                <a:lnTo>
                  <a:pt x="10744" y="1701"/>
                </a:lnTo>
                <a:lnTo>
                  <a:pt x="12649" y="177"/>
                </a:lnTo>
                <a:lnTo>
                  <a:pt x="11341" y="0"/>
                </a:lnTo>
                <a:lnTo>
                  <a:pt x="9994" y="139"/>
                </a:lnTo>
                <a:lnTo>
                  <a:pt x="8623" y="546"/>
                </a:lnTo>
                <a:lnTo>
                  <a:pt x="4749" y="1790"/>
                </a:lnTo>
                <a:lnTo>
                  <a:pt x="2374" y="5283"/>
                </a:lnTo>
                <a:lnTo>
                  <a:pt x="2349" y="8851"/>
                </a:lnTo>
                <a:lnTo>
                  <a:pt x="2362" y="9029"/>
                </a:lnTo>
                <a:lnTo>
                  <a:pt x="2374" y="11442"/>
                </a:lnTo>
                <a:lnTo>
                  <a:pt x="1511" y="13728"/>
                </a:lnTo>
                <a:lnTo>
                  <a:pt x="0" y="15506"/>
                </a:lnTo>
                <a:lnTo>
                  <a:pt x="1206" y="15493"/>
                </a:lnTo>
                <a:lnTo>
                  <a:pt x="2425" y="15278"/>
                </a:lnTo>
                <a:lnTo>
                  <a:pt x="3594" y="14795"/>
                </a:lnTo>
                <a:lnTo>
                  <a:pt x="7099" y="13309"/>
                </a:lnTo>
                <a:lnTo>
                  <a:pt x="9245" y="9994"/>
                </a:lnTo>
                <a:lnTo>
                  <a:pt x="9372" y="619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6938732" y="4328473"/>
            <a:ext cx="11696" cy="14274"/>
          </a:xfrm>
          <a:custGeom>
            <a:avLst/>
            <a:gdLst/>
            <a:ahLst/>
            <a:cxnLst/>
            <a:rect l="l" t="t" r="r" b="b"/>
            <a:pathLst>
              <a:path w="11696" h="14274">
                <a:moveTo>
                  <a:pt x="9969" y="5676"/>
                </a:moveTo>
                <a:lnTo>
                  <a:pt x="11696" y="1308"/>
                </a:lnTo>
                <a:lnTo>
                  <a:pt x="9690" y="0"/>
                </a:lnTo>
                <a:lnTo>
                  <a:pt x="5689" y="939"/>
                </a:lnTo>
                <a:lnTo>
                  <a:pt x="3022" y="4216"/>
                </a:lnTo>
                <a:lnTo>
                  <a:pt x="2768" y="7810"/>
                </a:lnTo>
                <a:lnTo>
                  <a:pt x="2603" y="10363"/>
                </a:lnTo>
                <a:lnTo>
                  <a:pt x="0" y="14274"/>
                </a:lnTo>
                <a:lnTo>
                  <a:pt x="3606" y="13804"/>
                </a:lnTo>
                <a:lnTo>
                  <a:pt x="7162" y="12573"/>
                </a:lnTo>
                <a:lnTo>
                  <a:pt x="9537" y="9448"/>
                </a:lnTo>
                <a:lnTo>
                  <a:pt x="9969" y="567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6938732" y="4328118"/>
            <a:ext cx="13754" cy="14732"/>
          </a:xfrm>
          <a:custGeom>
            <a:avLst/>
            <a:gdLst/>
            <a:ahLst/>
            <a:cxnLst/>
            <a:rect l="l" t="t" r="r" b="b"/>
            <a:pathLst>
              <a:path w="13754" h="14732">
                <a:moveTo>
                  <a:pt x="9969" y="6032"/>
                </a:moveTo>
                <a:lnTo>
                  <a:pt x="10350" y="3733"/>
                </a:lnTo>
                <a:lnTo>
                  <a:pt x="11696" y="1663"/>
                </a:lnTo>
                <a:lnTo>
                  <a:pt x="13754" y="304"/>
                </a:lnTo>
                <a:lnTo>
                  <a:pt x="12484" y="63"/>
                </a:lnTo>
                <a:lnTo>
                  <a:pt x="11074" y="0"/>
                </a:lnTo>
                <a:lnTo>
                  <a:pt x="9690" y="355"/>
                </a:lnTo>
                <a:lnTo>
                  <a:pt x="5689" y="1295"/>
                </a:lnTo>
                <a:lnTo>
                  <a:pt x="3022" y="4571"/>
                </a:lnTo>
                <a:lnTo>
                  <a:pt x="2768" y="8166"/>
                </a:lnTo>
                <a:lnTo>
                  <a:pt x="2768" y="8331"/>
                </a:lnTo>
                <a:lnTo>
                  <a:pt x="2603" y="10718"/>
                </a:lnTo>
                <a:lnTo>
                  <a:pt x="1612" y="12992"/>
                </a:lnTo>
                <a:lnTo>
                  <a:pt x="0" y="14630"/>
                </a:lnTo>
                <a:lnTo>
                  <a:pt x="1206" y="14731"/>
                </a:lnTo>
                <a:lnTo>
                  <a:pt x="2425" y="14566"/>
                </a:lnTo>
                <a:lnTo>
                  <a:pt x="3606" y="14160"/>
                </a:lnTo>
                <a:lnTo>
                  <a:pt x="7162" y="12928"/>
                </a:lnTo>
                <a:lnTo>
                  <a:pt x="9537" y="9804"/>
                </a:lnTo>
                <a:lnTo>
                  <a:pt x="9969" y="603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945466" y="4327024"/>
            <a:ext cx="12725" cy="13411"/>
          </a:xfrm>
          <a:custGeom>
            <a:avLst/>
            <a:gdLst/>
            <a:ahLst/>
            <a:cxnLst/>
            <a:rect l="l" t="t" r="r" b="b"/>
            <a:pathLst>
              <a:path w="12725" h="13411">
                <a:moveTo>
                  <a:pt x="10579" y="5664"/>
                </a:moveTo>
                <a:lnTo>
                  <a:pt x="12725" y="1460"/>
                </a:lnTo>
                <a:lnTo>
                  <a:pt x="10845" y="0"/>
                </a:lnTo>
                <a:lnTo>
                  <a:pt x="6731" y="546"/>
                </a:lnTo>
                <a:lnTo>
                  <a:pt x="3759" y="3632"/>
                </a:lnTo>
                <a:lnTo>
                  <a:pt x="3225" y="7175"/>
                </a:lnTo>
                <a:lnTo>
                  <a:pt x="2857" y="9728"/>
                </a:lnTo>
                <a:lnTo>
                  <a:pt x="0" y="13411"/>
                </a:lnTo>
                <a:lnTo>
                  <a:pt x="3594" y="13220"/>
                </a:lnTo>
                <a:lnTo>
                  <a:pt x="7188" y="12268"/>
                </a:lnTo>
                <a:lnTo>
                  <a:pt x="9791" y="9423"/>
                </a:lnTo>
                <a:lnTo>
                  <a:pt x="10579" y="566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945465" y="4326820"/>
            <a:ext cx="14922" cy="13766"/>
          </a:xfrm>
          <a:custGeom>
            <a:avLst/>
            <a:gdLst/>
            <a:ahLst/>
            <a:cxnLst/>
            <a:rect l="l" t="t" r="r" b="b"/>
            <a:pathLst>
              <a:path w="14922" h="13766">
                <a:moveTo>
                  <a:pt x="10579" y="5867"/>
                </a:moveTo>
                <a:lnTo>
                  <a:pt x="11176" y="3644"/>
                </a:lnTo>
                <a:lnTo>
                  <a:pt x="12725" y="1663"/>
                </a:lnTo>
                <a:lnTo>
                  <a:pt x="14922" y="546"/>
                </a:lnTo>
                <a:lnTo>
                  <a:pt x="13665" y="152"/>
                </a:lnTo>
                <a:lnTo>
                  <a:pt x="12255" y="0"/>
                </a:lnTo>
                <a:lnTo>
                  <a:pt x="10845" y="203"/>
                </a:lnTo>
                <a:lnTo>
                  <a:pt x="6731" y="749"/>
                </a:lnTo>
                <a:lnTo>
                  <a:pt x="3759" y="3835"/>
                </a:lnTo>
                <a:lnTo>
                  <a:pt x="3225" y="7378"/>
                </a:lnTo>
                <a:lnTo>
                  <a:pt x="3200" y="7543"/>
                </a:lnTo>
                <a:lnTo>
                  <a:pt x="2857" y="9931"/>
                </a:lnTo>
                <a:lnTo>
                  <a:pt x="1689" y="12077"/>
                </a:lnTo>
                <a:lnTo>
                  <a:pt x="0" y="13614"/>
                </a:lnTo>
                <a:lnTo>
                  <a:pt x="1181" y="13766"/>
                </a:lnTo>
                <a:lnTo>
                  <a:pt x="2387" y="13754"/>
                </a:lnTo>
                <a:lnTo>
                  <a:pt x="3594" y="13423"/>
                </a:lnTo>
                <a:lnTo>
                  <a:pt x="7188" y="12471"/>
                </a:lnTo>
                <a:lnTo>
                  <a:pt x="9791" y="9626"/>
                </a:lnTo>
                <a:lnTo>
                  <a:pt x="10579" y="586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954083" y="4326348"/>
            <a:ext cx="11988" cy="12446"/>
          </a:xfrm>
          <a:custGeom>
            <a:avLst/>
            <a:gdLst/>
            <a:ahLst/>
            <a:cxnLst/>
            <a:rect l="l" t="t" r="r" b="b"/>
            <a:pathLst>
              <a:path w="11988" h="12446">
                <a:moveTo>
                  <a:pt x="9423" y="5613"/>
                </a:moveTo>
                <a:lnTo>
                  <a:pt x="11988" y="1651"/>
                </a:lnTo>
                <a:lnTo>
                  <a:pt x="10261" y="0"/>
                </a:lnTo>
                <a:lnTo>
                  <a:pt x="6083" y="114"/>
                </a:lnTo>
                <a:lnTo>
                  <a:pt x="2819" y="2933"/>
                </a:lnTo>
                <a:lnTo>
                  <a:pt x="1943" y="6388"/>
                </a:lnTo>
                <a:lnTo>
                  <a:pt x="0" y="10922"/>
                </a:lnTo>
                <a:lnTo>
                  <a:pt x="1765" y="12446"/>
                </a:lnTo>
                <a:lnTo>
                  <a:pt x="5397" y="11836"/>
                </a:lnTo>
                <a:lnTo>
                  <a:pt x="8255" y="9258"/>
                </a:lnTo>
                <a:lnTo>
                  <a:pt x="9423" y="561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6952280" y="4326299"/>
            <a:ext cx="16103" cy="12687"/>
          </a:xfrm>
          <a:custGeom>
            <a:avLst/>
            <a:gdLst/>
            <a:ahLst/>
            <a:cxnLst/>
            <a:rect l="l" t="t" r="r" b="b"/>
            <a:pathLst>
              <a:path w="16103" h="12687">
                <a:moveTo>
                  <a:pt x="11226" y="5664"/>
                </a:moveTo>
                <a:lnTo>
                  <a:pt x="12039" y="3492"/>
                </a:lnTo>
                <a:lnTo>
                  <a:pt x="13792" y="1701"/>
                </a:lnTo>
                <a:lnTo>
                  <a:pt x="16103" y="825"/>
                </a:lnTo>
                <a:lnTo>
                  <a:pt x="14884" y="279"/>
                </a:lnTo>
                <a:lnTo>
                  <a:pt x="13512" y="0"/>
                </a:lnTo>
                <a:lnTo>
                  <a:pt x="12065" y="50"/>
                </a:lnTo>
                <a:lnTo>
                  <a:pt x="7886" y="165"/>
                </a:lnTo>
                <a:lnTo>
                  <a:pt x="4622" y="2984"/>
                </a:lnTo>
                <a:lnTo>
                  <a:pt x="3746" y="6438"/>
                </a:lnTo>
                <a:lnTo>
                  <a:pt x="3721" y="6604"/>
                </a:lnTo>
                <a:lnTo>
                  <a:pt x="3162" y="8966"/>
                </a:lnTo>
                <a:lnTo>
                  <a:pt x="1803" y="10972"/>
                </a:lnTo>
                <a:lnTo>
                  <a:pt x="0" y="12357"/>
                </a:lnTo>
                <a:lnTo>
                  <a:pt x="1155" y="12649"/>
                </a:lnTo>
                <a:lnTo>
                  <a:pt x="2349" y="12687"/>
                </a:lnTo>
                <a:lnTo>
                  <a:pt x="3568" y="12496"/>
                </a:lnTo>
                <a:lnTo>
                  <a:pt x="7200" y="11887"/>
                </a:lnTo>
                <a:lnTo>
                  <a:pt x="10058" y="9309"/>
                </a:lnTo>
                <a:lnTo>
                  <a:pt x="11226" y="566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6961092" y="4326183"/>
            <a:ext cx="12890" cy="11836"/>
          </a:xfrm>
          <a:custGeom>
            <a:avLst/>
            <a:gdLst/>
            <a:ahLst/>
            <a:cxnLst/>
            <a:rect l="l" t="t" r="r" b="b"/>
            <a:pathLst>
              <a:path w="12890" h="11836">
                <a:moveTo>
                  <a:pt x="9905" y="5842"/>
                </a:moveTo>
                <a:lnTo>
                  <a:pt x="12890" y="2171"/>
                </a:lnTo>
                <a:lnTo>
                  <a:pt x="11353" y="342"/>
                </a:lnTo>
                <a:lnTo>
                  <a:pt x="7175" y="0"/>
                </a:lnTo>
                <a:lnTo>
                  <a:pt x="3606" y="2463"/>
                </a:lnTo>
                <a:lnTo>
                  <a:pt x="2387" y="5816"/>
                </a:lnTo>
                <a:lnTo>
                  <a:pt x="0" y="10147"/>
                </a:lnTo>
                <a:lnTo>
                  <a:pt x="1600" y="11836"/>
                </a:lnTo>
                <a:lnTo>
                  <a:pt x="5245" y="11595"/>
                </a:lnTo>
                <a:lnTo>
                  <a:pt x="8356" y="9334"/>
                </a:lnTo>
                <a:lnTo>
                  <a:pt x="9905" y="584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6959175" y="4326184"/>
            <a:ext cx="17195" cy="11887"/>
          </a:xfrm>
          <a:custGeom>
            <a:avLst/>
            <a:gdLst/>
            <a:ahLst/>
            <a:cxnLst/>
            <a:rect l="l" t="t" r="r" b="b"/>
            <a:pathLst>
              <a:path w="17195" h="11887">
                <a:moveTo>
                  <a:pt x="11823" y="5842"/>
                </a:moveTo>
                <a:lnTo>
                  <a:pt x="12877" y="3771"/>
                </a:lnTo>
                <a:lnTo>
                  <a:pt x="14808" y="2171"/>
                </a:lnTo>
                <a:lnTo>
                  <a:pt x="17195" y="1549"/>
                </a:lnTo>
                <a:lnTo>
                  <a:pt x="16052" y="876"/>
                </a:lnTo>
                <a:lnTo>
                  <a:pt x="14706" y="457"/>
                </a:lnTo>
                <a:lnTo>
                  <a:pt x="13271" y="342"/>
                </a:lnTo>
                <a:lnTo>
                  <a:pt x="9093" y="0"/>
                </a:lnTo>
                <a:lnTo>
                  <a:pt x="5524" y="2463"/>
                </a:lnTo>
                <a:lnTo>
                  <a:pt x="4305" y="5816"/>
                </a:lnTo>
                <a:lnTo>
                  <a:pt x="4267" y="5981"/>
                </a:lnTo>
                <a:lnTo>
                  <a:pt x="3454" y="8255"/>
                </a:lnTo>
                <a:lnTo>
                  <a:pt x="1917" y="10147"/>
                </a:lnTo>
                <a:lnTo>
                  <a:pt x="0" y="11341"/>
                </a:lnTo>
                <a:lnTo>
                  <a:pt x="1117" y="11747"/>
                </a:lnTo>
                <a:lnTo>
                  <a:pt x="2298" y="11887"/>
                </a:lnTo>
                <a:lnTo>
                  <a:pt x="3517" y="11836"/>
                </a:lnTo>
                <a:lnTo>
                  <a:pt x="7162" y="11595"/>
                </a:lnTo>
                <a:lnTo>
                  <a:pt x="10274" y="9334"/>
                </a:lnTo>
                <a:lnTo>
                  <a:pt x="11823" y="584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6968128" y="4326788"/>
            <a:ext cx="13665" cy="11328"/>
          </a:xfrm>
          <a:custGeom>
            <a:avLst/>
            <a:gdLst/>
            <a:ahLst/>
            <a:cxnLst/>
            <a:rect l="l" t="t" r="r" b="b"/>
            <a:pathLst>
              <a:path w="13665" h="11328">
                <a:moveTo>
                  <a:pt x="10312" y="6108"/>
                </a:moveTo>
                <a:lnTo>
                  <a:pt x="13665" y="2793"/>
                </a:lnTo>
                <a:lnTo>
                  <a:pt x="12344" y="787"/>
                </a:lnTo>
                <a:lnTo>
                  <a:pt x="8242" y="0"/>
                </a:lnTo>
                <a:lnTo>
                  <a:pt x="4419" y="2057"/>
                </a:lnTo>
                <a:lnTo>
                  <a:pt x="2844" y="5270"/>
                </a:lnTo>
                <a:lnTo>
                  <a:pt x="0" y="9309"/>
                </a:lnTo>
                <a:lnTo>
                  <a:pt x="1409" y="11163"/>
                </a:lnTo>
                <a:lnTo>
                  <a:pt x="5041" y="11328"/>
                </a:lnTo>
                <a:lnTo>
                  <a:pt x="8394" y="9397"/>
                </a:lnTo>
                <a:lnTo>
                  <a:pt x="10312" y="610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6966107" y="4326788"/>
            <a:ext cx="18122" cy="11328"/>
          </a:xfrm>
          <a:custGeom>
            <a:avLst/>
            <a:gdLst/>
            <a:ahLst/>
            <a:cxnLst/>
            <a:rect l="l" t="t" r="r" b="b"/>
            <a:pathLst>
              <a:path w="18122" h="11328">
                <a:moveTo>
                  <a:pt x="12331" y="6108"/>
                </a:moveTo>
                <a:lnTo>
                  <a:pt x="13601" y="4140"/>
                </a:lnTo>
                <a:lnTo>
                  <a:pt x="15684" y="2793"/>
                </a:lnTo>
                <a:lnTo>
                  <a:pt x="18122" y="2412"/>
                </a:lnTo>
                <a:lnTo>
                  <a:pt x="17056" y="1612"/>
                </a:lnTo>
                <a:lnTo>
                  <a:pt x="15773" y="1066"/>
                </a:lnTo>
                <a:lnTo>
                  <a:pt x="14363" y="787"/>
                </a:lnTo>
                <a:lnTo>
                  <a:pt x="10261" y="0"/>
                </a:lnTo>
                <a:lnTo>
                  <a:pt x="6438" y="2057"/>
                </a:lnTo>
                <a:lnTo>
                  <a:pt x="4864" y="5270"/>
                </a:lnTo>
                <a:lnTo>
                  <a:pt x="4800" y="5435"/>
                </a:lnTo>
                <a:lnTo>
                  <a:pt x="3746" y="7607"/>
                </a:lnTo>
                <a:lnTo>
                  <a:pt x="2019" y="9309"/>
                </a:lnTo>
                <a:lnTo>
                  <a:pt x="0" y="10312"/>
                </a:lnTo>
                <a:lnTo>
                  <a:pt x="1066" y="10820"/>
                </a:lnTo>
                <a:lnTo>
                  <a:pt x="2222" y="11099"/>
                </a:lnTo>
                <a:lnTo>
                  <a:pt x="3429" y="11163"/>
                </a:lnTo>
                <a:lnTo>
                  <a:pt x="7061" y="11328"/>
                </a:lnTo>
                <a:lnTo>
                  <a:pt x="10414" y="9397"/>
                </a:lnTo>
                <a:lnTo>
                  <a:pt x="12331" y="610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6975141" y="4328281"/>
            <a:ext cx="14274" cy="10922"/>
          </a:xfrm>
          <a:custGeom>
            <a:avLst/>
            <a:gdLst/>
            <a:ahLst/>
            <a:cxnLst/>
            <a:rect l="l" t="t" r="r" b="b"/>
            <a:pathLst>
              <a:path w="14274" h="10922">
                <a:moveTo>
                  <a:pt x="10604" y="6261"/>
                </a:moveTo>
                <a:lnTo>
                  <a:pt x="14274" y="3302"/>
                </a:lnTo>
                <a:lnTo>
                  <a:pt x="13169" y="1168"/>
                </a:lnTo>
                <a:lnTo>
                  <a:pt x="9182" y="0"/>
                </a:lnTo>
                <a:lnTo>
                  <a:pt x="5168" y="1612"/>
                </a:lnTo>
                <a:lnTo>
                  <a:pt x="3263" y="4648"/>
                </a:lnTo>
                <a:lnTo>
                  <a:pt x="0" y="8356"/>
                </a:lnTo>
                <a:lnTo>
                  <a:pt x="1206" y="10337"/>
                </a:lnTo>
                <a:lnTo>
                  <a:pt x="4813" y="10922"/>
                </a:lnTo>
                <a:lnTo>
                  <a:pt x="8369" y="9321"/>
                </a:lnTo>
                <a:lnTo>
                  <a:pt x="10604" y="626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6973034" y="4328281"/>
            <a:ext cx="18821" cy="10922"/>
          </a:xfrm>
          <a:custGeom>
            <a:avLst/>
            <a:gdLst/>
            <a:ahLst/>
            <a:cxnLst/>
            <a:rect l="l" t="t" r="r" b="b"/>
            <a:pathLst>
              <a:path w="18821" h="10922">
                <a:moveTo>
                  <a:pt x="12712" y="6261"/>
                </a:moveTo>
                <a:lnTo>
                  <a:pt x="14173" y="4445"/>
                </a:lnTo>
                <a:lnTo>
                  <a:pt x="16382" y="3302"/>
                </a:lnTo>
                <a:lnTo>
                  <a:pt x="18821" y="3149"/>
                </a:lnTo>
                <a:lnTo>
                  <a:pt x="17856" y="2247"/>
                </a:lnTo>
                <a:lnTo>
                  <a:pt x="16624" y="1587"/>
                </a:lnTo>
                <a:lnTo>
                  <a:pt x="15278" y="1168"/>
                </a:lnTo>
                <a:lnTo>
                  <a:pt x="11290" y="0"/>
                </a:lnTo>
                <a:lnTo>
                  <a:pt x="7277" y="1612"/>
                </a:lnTo>
                <a:lnTo>
                  <a:pt x="5372" y="4648"/>
                </a:lnTo>
                <a:lnTo>
                  <a:pt x="5295" y="4800"/>
                </a:lnTo>
                <a:lnTo>
                  <a:pt x="4025" y="6845"/>
                </a:lnTo>
                <a:lnTo>
                  <a:pt x="2108" y="8356"/>
                </a:lnTo>
                <a:lnTo>
                  <a:pt x="0" y="9118"/>
                </a:lnTo>
                <a:lnTo>
                  <a:pt x="1003" y="9728"/>
                </a:lnTo>
                <a:lnTo>
                  <a:pt x="2108" y="10172"/>
                </a:lnTo>
                <a:lnTo>
                  <a:pt x="3314" y="10337"/>
                </a:lnTo>
                <a:lnTo>
                  <a:pt x="6921" y="10922"/>
                </a:lnTo>
                <a:lnTo>
                  <a:pt x="10477" y="9321"/>
                </a:lnTo>
                <a:lnTo>
                  <a:pt x="12712" y="626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6982086" y="4330553"/>
            <a:ext cx="14681" cy="10401"/>
          </a:xfrm>
          <a:custGeom>
            <a:avLst/>
            <a:gdLst/>
            <a:ahLst/>
            <a:cxnLst/>
            <a:rect l="l" t="t" r="r" b="b"/>
            <a:pathLst>
              <a:path w="14681" h="10401">
                <a:moveTo>
                  <a:pt x="10769" y="6337"/>
                </a:moveTo>
                <a:lnTo>
                  <a:pt x="14681" y="3721"/>
                </a:lnTo>
                <a:lnTo>
                  <a:pt x="13766" y="1511"/>
                </a:lnTo>
                <a:lnTo>
                  <a:pt x="9944" y="0"/>
                </a:lnTo>
                <a:lnTo>
                  <a:pt x="5842" y="1181"/>
                </a:lnTo>
                <a:lnTo>
                  <a:pt x="3619" y="4025"/>
                </a:lnTo>
                <a:lnTo>
                  <a:pt x="0" y="7378"/>
                </a:lnTo>
                <a:lnTo>
                  <a:pt x="990" y="9474"/>
                </a:lnTo>
                <a:lnTo>
                  <a:pt x="4546" y="10401"/>
                </a:lnTo>
                <a:lnTo>
                  <a:pt x="8267" y="9194"/>
                </a:lnTo>
                <a:lnTo>
                  <a:pt x="10769" y="633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6979888" y="4330553"/>
            <a:ext cx="19316" cy="10401"/>
          </a:xfrm>
          <a:custGeom>
            <a:avLst/>
            <a:gdLst/>
            <a:ahLst/>
            <a:cxnLst/>
            <a:rect l="l" t="t" r="r" b="b"/>
            <a:pathLst>
              <a:path w="19316" h="10401">
                <a:moveTo>
                  <a:pt x="12966" y="6337"/>
                </a:moveTo>
                <a:lnTo>
                  <a:pt x="14592" y="4660"/>
                </a:lnTo>
                <a:lnTo>
                  <a:pt x="16878" y="3721"/>
                </a:lnTo>
                <a:lnTo>
                  <a:pt x="19316" y="3759"/>
                </a:lnTo>
                <a:lnTo>
                  <a:pt x="18415" y="2832"/>
                </a:lnTo>
                <a:lnTo>
                  <a:pt x="17297" y="2006"/>
                </a:lnTo>
                <a:lnTo>
                  <a:pt x="15963" y="1511"/>
                </a:lnTo>
                <a:lnTo>
                  <a:pt x="12141" y="0"/>
                </a:lnTo>
                <a:lnTo>
                  <a:pt x="8039" y="1181"/>
                </a:lnTo>
                <a:lnTo>
                  <a:pt x="5816" y="4025"/>
                </a:lnTo>
                <a:lnTo>
                  <a:pt x="5727" y="4165"/>
                </a:lnTo>
                <a:lnTo>
                  <a:pt x="4254" y="6057"/>
                </a:lnTo>
                <a:lnTo>
                  <a:pt x="2197" y="7378"/>
                </a:lnTo>
                <a:lnTo>
                  <a:pt x="0" y="7912"/>
                </a:lnTo>
                <a:lnTo>
                  <a:pt x="939" y="8597"/>
                </a:lnTo>
                <a:lnTo>
                  <a:pt x="1993" y="9182"/>
                </a:lnTo>
                <a:lnTo>
                  <a:pt x="3187" y="9474"/>
                </a:lnTo>
                <a:lnTo>
                  <a:pt x="6743" y="10401"/>
                </a:lnTo>
                <a:lnTo>
                  <a:pt x="10464" y="9194"/>
                </a:lnTo>
                <a:lnTo>
                  <a:pt x="12966" y="633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6988885" y="4333462"/>
            <a:ext cx="14960" cy="9906"/>
          </a:xfrm>
          <a:custGeom>
            <a:avLst/>
            <a:gdLst/>
            <a:ahLst/>
            <a:cxnLst/>
            <a:rect l="l" t="t" r="r" b="b"/>
            <a:pathLst>
              <a:path w="14960" h="9905">
                <a:moveTo>
                  <a:pt x="10858" y="6362"/>
                </a:moveTo>
                <a:lnTo>
                  <a:pt x="14960" y="4051"/>
                </a:lnTo>
                <a:lnTo>
                  <a:pt x="14224" y="1790"/>
                </a:lnTo>
                <a:lnTo>
                  <a:pt x="10566" y="0"/>
                </a:lnTo>
                <a:lnTo>
                  <a:pt x="6400" y="838"/>
                </a:lnTo>
                <a:lnTo>
                  <a:pt x="3937" y="3454"/>
                </a:lnTo>
                <a:lnTo>
                  <a:pt x="0" y="6451"/>
                </a:lnTo>
                <a:lnTo>
                  <a:pt x="812" y="8648"/>
                </a:lnTo>
                <a:lnTo>
                  <a:pt x="4305" y="9905"/>
                </a:lnTo>
                <a:lnTo>
                  <a:pt x="8128" y="9055"/>
                </a:lnTo>
                <a:lnTo>
                  <a:pt x="10858" y="636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6986637" y="4333462"/>
            <a:ext cx="19608" cy="9906"/>
          </a:xfrm>
          <a:custGeom>
            <a:avLst/>
            <a:gdLst/>
            <a:ahLst/>
            <a:cxnLst/>
            <a:rect l="l" t="t" r="r" b="b"/>
            <a:pathLst>
              <a:path w="19608" h="9905">
                <a:moveTo>
                  <a:pt x="13106" y="6362"/>
                </a:moveTo>
                <a:lnTo>
                  <a:pt x="14846" y="4851"/>
                </a:lnTo>
                <a:lnTo>
                  <a:pt x="17208" y="4051"/>
                </a:lnTo>
                <a:lnTo>
                  <a:pt x="19608" y="4267"/>
                </a:lnTo>
                <a:lnTo>
                  <a:pt x="18795" y="3263"/>
                </a:lnTo>
                <a:lnTo>
                  <a:pt x="17741" y="2400"/>
                </a:lnTo>
                <a:lnTo>
                  <a:pt x="16471" y="1790"/>
                </a:lnTo>
                <a:lnTo>
                  <a:pt x="12814" y="0"/>
                </a:lnTo>
                <a:lnTo>
                  <a:pt x="8648" y="838"/>
                </a:lnTo>
                <a:lnTo>
                  <a:pt x="6184" y="3454"/>
                </a:lnTo>
                <a:lnTo>
                  <a:pt x="6070" y="3581"/>
                </a:lnTo>
                <a:lnTo>
                  <a:pt x="4444" y="5346"/>
                </a:lnTo>
                <a:lnTo>
                  <a:pt x="2247" y="6451"/>
                </a:lnTo>
                <a:lnTo>
                  <a:pt x="0" y="6781"/>
                </a:lnTo>
                <a:lnTo>
                  <a:pt x="876" y="7556"/>
                </a:lnTo>
                <a:lnTo>
                  <a:pt x="1892" y="8229"/>
                </a:lnTo>
                <a:lnTo>
                  <a:pt x="3060" y="8648"/>
                </a:lnTo>
                <a:lnTo>
                  <a:pt x="6553" y="9905"/>
                </a:lnTo>
                <a:lnTo>
                  <a:pt x="10375" y="9055"/>
                </a:lnTo>
                <a:lnTo>
                  <a:pt x="13106" y="636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6995533" y="4336907"/>
            <a:ext cx="17602" cy="9448"/>
          </a:xfrm>
          <a:custGeom>
            <a:avLst/>
            <a:gdLst/>
            <a:ahLst/>
            <a:cxnLst/>
            <a:rect l="l" t="t" r="r" b="b"/>
            <a:pathLst>
              <a:path w="17602" h="9448">
                <a:moveTo>
                  <a:pt x="635" y="7873"/>
                </a:moveTo>
                <a:lnTo>
                  <a:pt x="4038" y="9448"/>
                </a:lnTo>
                <a:lnTo>
                  <a:pt x="7975" y="8839"/>
                </a:lnTo>
                <a:lnTo>
                  <a:pt x="10858" y="6362"/>
                </a:lnTo>
                <a:lnTo>
                  <a:pt x="15024" y="4254"/>
                </a:lnTo>
                <a:lnTo>
                  <a:pt x="17602" y="4813"/>
                </a:lnTo>
                <a:lnTo>
                  <a:pt x="14516" y="2006"/>
                </a:lnTo>
                <a:lnTo>
                  <a:pt x="11023" y="0"/>
                </a:lnTo>
                <a:lnTo>
                  <a:pt x="6832" y="558"/>
                </a:lnTo>
                <a:lnTo>
                  <a:pt x="4165" y="2946"/>
                </a:lnTo>
                <a:lnTo>
                  <a:pt x="0" y="5613"/>
                </a:lnTo>
                <a:lnTo>
                  <a:pt x="635" y="787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6993261" y="4336907"/>
            <a:ext cx="19875" cy="9448"/>
          </a:xfrm>
          <a:custGeom>
            <a:avLst/>
            <a:gdLst/>
            <a:ahLst/>
            <a:cxnLst/>
            <a:rect l="l" t="t" r="r" b="b"/>
            <a:pathLst>
              <a:path w="19875" h="9448">
                <a:moveTo>
                  <a:pt x="13131" y="6362"/>
                </a:moveTo>
                <a:lnTo>
                  <a:pt x="15036" y="4978"/>
                </a:lnTo>
                <a:lnTo>
                  <a:pt x="17297" y="4254"/>
                </a:lnTo>
                <a:lnTo>
                  <a:pt x="19875" y="4813"/>
                </a:lnTo>
                <a:lnTo>
                  <a:pt x="18986" y="3632"/>
                </a:lnTo>
                <a:lnTo>
                  <a:pt x="18046" y="2717"/>
                </a:lnTo>
                <a:lnTo>
                  <a:pt x="16789" y="2006"/>
                </a:lnTo>
                <a:lnTo>
                  <a:pt x="13296" y="0"/>
                </a:lnTo>
                <a:lnTo>
                  <a:pt x="9105" y="558"/>
                </a:lnTo>
                <a:lnTo>
                  <a:pt x="6438" y="2946"/>
                </a:lnTo>
                <a:lnTo>
                  <a:pt x="4546" y="4711"/>
                </a:lnTo>
                <a:lnTo>
                  <a:pt x="2273" y="5613"/>
                </a:lnTo>
                <a:lnTo>
                  <a:pt x="0" y="5727"/>
                </a:lnTo>
                <a:lnTo>
                  <a:pt x="800" y="6616"/>
                </a:lnTo>
                <a:lnTo>
                  <a:pt x="1765" y="7340"/>
                </a:lnTo>
                <a:lnTo>
                  <a:pt x="2908" y="7873"/>
                </a:lnTo>
                <a:lnTo>
                  <a:pt x="6311" y="9448"/>
                </a:lnTo>
                <a:lnTo>
                  <a:pt x="10248" y="8839"/>
                </a:lnTo>
                <a:lnTo>
                  <a:pt x="13131" y="636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6999697" y="4341512"/>
            <a:ext cx="17602" cy="8216"/>
          </a:xfrm>
          <a:custGeom>
            <a:avLst/>
            <a:gdLst/>
            <a:ahLst/>
            <a:cxnLst/>
            <a:rect l="l" t="t" r="r" b="b"/>
            <a:pathLst>
              <a:path w="17602" h="8216">
                <a:moveTo>
                  <a:pt x="0" y="4076"/>
                </a:moveTo>
                <a:lnTo>
                  <a:pt x="2781" y="6451"/>
                </a:lnTo>
                <a:lnTo>
                  <a:pt x="6121" y="8216"/>
                </a:lnTo>
                <a:lnTo>
                  <a:pt x="9817" y="7810"/>
                </a:lnTo>
                <a:lnTo>
                  <a:pt x="13017" y="5778"/>
                </a:lnTo>
                <a:lnTo>
                  <a:pt x="15024" y="4635"/>
                </a:lnTo>
                <a:lnTo>
                  <a:pt x="17602" y="4432"/>
                </a:lnTo>
                <a:lnTo>
                  <a:pt x="15557" y="647"/>
                </a:lnTo>
                <a:lnTo>
                  <a:pt x="11658" y="0"/>
                </a:lnTo>
                <a:lnTo>
                  <a:pt x="8077" y="685"/>
                </a:lnTo>
                <a:lnTo>
                  <a:pt x="4660" y="3390"/>
                </a:lnTo>
                <a:lnTo>
                  <a:pt x="0" y="407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6999698" y="4341512"/>
            <a:ext cx="20053" cy="8216"/>
          </a:xfrm>
          <a:custGeom>
            <a:avLst/>
            <a:gdLst/>
            <a:ahLst/>
            <a:cxnLst/>
            <a:rect l="l" t="t" r="r" b="b"/>
            <a:pathLst>
              <a:path w="20053" h="8216">
                <a:moveTo>
                  <a:pt x="13017" y="5778"/>
                </a:moveTo>
                <a:lnTo>
                  <a:pt x="15024" y="4635"/>
                </a:lnTo>
                <a:lnTo>
                  <a:pt x="17602" y="4432"/>
                </a:lnTo>
                <a:lnTo>
                  <a:pt x="20053" y="5575"/>
                </a:lnTo>
                <a:lnTo>
                  <a:pt x="19481" y="4254"/>
                </a:lnTo>
                <a:lnTo>
                  <a:pt x="18529" y="3022"/>
                </a:lnTo>
                <a:lnTo>
                  <a:pt x="17322" y="2044"/>
                </a:lnTo>
                <a:lnTo>
                  <a:pt x="15557" y="647"/>
                </a:lnTo>
                <a:lnTo>
                  <a:pt x="13601" y="25"/>
                </a:lnTo>
                <a:lnTo>
                  <a:pt x="11658" y="0"/>
                </a:lnTo>
                <a:lnTo>
                  <a:pt x="9855" y="38"/>
                </a:lnTo>
                <a:lnTo>
                  <a:pt x="8077" y="685"/>
                </a:lnTo>
                <a:lnTo>
                  <a:pt x="6654" y="1778"/>
                </a:lnTo>
                <a:lnTo>
                  <a:pt x="6515" y="1892"/>
                </a:lnTo>
                <a:lnTo>
                  <a:pt x="4660" y="3390"/>
                </a:lnTo>
                <a:lnTo>
                  <a:pt x="2298" y="4165"/>
                </a:lnTo>
                <a:lnTo>
                  <a:pt x="0" y="4076"/>
                </a:lnTo>
                <a:lnTo>
                  <a:pt x="749" y="5029"/>
                </a:lnTo>
                <a:lnTo>
                  <a:pt x="1676" y="5842"/>
                </a:lnTo>
                <a:lnTo>
                  <a:pt x="2781" y="6451"/>
                </a:lnTo>
                <a:lnTo>
                  <a:pt x="6121" y="8216"/>
                </a:lnTo>
                <a:lnTo>
                  <a:pt x="9817" y="7810"/>
                </a:lnTo>
                <a:lnTo>
                  <a:pt x="13017" y="577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7008130" y="4345469"/>
            <a:ext cx="15163" cy="8115"/>
          </a:xfrm>
          <a:custGeom>
            <a:avLst/>
            <a:gdLst/>
            <a:ahLst/>
            <a:cxnLst/>
            <a:rect l="l" t="t" r="r" b="b"/>
            <a:pathLst>
              <a:path w="15163" h="8115">
                <a:moveTo>
                  <a:pt x="152" y="6007"/>
                </a:moveTo>
                <a:lnTo>
                  <a:pt x="2933" y="7962"/>
                </a:lnTo>
                <a:lnTo>
                  <a:pt x="6324" y="8115"/>
                </a:lnTo>
                <a:lnTo>
                  <a:pt x="9994" y="7023"/>
                </a:lnTo>
                <a:lnTo>
                  <a:pt x="12230" y="6426"/>
                </a:lnTo>
                <a:lnTo>
                  <a:pt x="14858" y="7023"/>
                </a:lnTo>
                <a:lnTo>
                  <a:pt x="15163" y="4584"/>
                </a:lnTo>
                <a:lnTo>
                  <a:pt x="12242" y="596"/>
                </a:lnTo>
                <a:lnTo>
                  <a:pt x="7569" y="0"/>
                </a:lnTo>
                <a:lnTo>
                  <a:pt x="4546" y="1841"/>
                </a:lnTo>
                <a:lnTo>
                  <a:pt x="0" y="3721"/>
                </a:lnTo>
                <a:lnTo>
                  <a:pt x="152" y="600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7005957" y="4345469"/>
            <a:ext cx="19024" cy="8991"/>
          </a:xfrm>
          <a:custGeom>
            <a:avLst/>
            <a:gdLst/>
            <a:ahLst/>
            <a:cxnLst/>
            <a:rect l="l" t="t" r="r" b="b"/>
            <a:pathLst>
              <a:path w="19024" h="8991">
                <a:moveTo>
                  <a:pt x="12166" y="7023"/>
                </a:moveTo>
                <a:lnTo>
                  <a:pt x="14401" y="6426"/>
                </a:lnTo>
                <a:lnTo>
                  <a:pt x="17030" y="7023"/>
                </a:lnTo>
                <a:lnTo>
                  <a:pt x="19024" y="8991"/>
                </a:lnTo>
                <a:lnTo>
                  <a:pt x="18872" y="7505"/>
                </a:lnTo>
                <a:lnTo>
                  <a:pt x="18313" y="5956"/>
                </a:lnTo>
                <a:lnTo>
                  <a:pt x="17335" y="4584"/>
                </a:lnTo>
                <a:lnTo>
                  <a:pt x="14414" y="596"/>
                </a:lnTo>
                <a:lnTo>
                  <a:pt x="9740" y="0"/>
                </a:lnTo>
                <a:lnTo>
                  <a:pt x="6718" y="1841"/>
                </a:lnTo>
                <a:lnTo>
                  <a:pt x="6565" y="1943"/>
                </a:lnTo>
                <a:lnTo>
                  <a:pt x="4483" y="3175"/>
                </a:lnTo>
                <a:lnTo>
                  <a:pt x="2171" y="3721"/>
                </a:lnTo>
                <a:lnTo>
                  <a:pt x="0" y="3556"/>
                </a:lnTo>
                <a:lnTo>
                  <a:pt x="673" y="4546"/>
                </a:lnTo>
                <a:lnTo>
                  <a:pt x="1346" y="5321"/>
                </a:lnTo>
                <a:lnTo>
                  <a:pt x="2324" y="6007"/>
                </a:lnTo>
                <a:lnTo>
                  <a:pt x="5105" y="7962"/>
                </a:lnTo>
                <a:lnTo>
                  <a:pt x="8496" y="8115"/>
                </a:lnTo>
                <a:lnTo>
                  <a:pt x="12166" y="70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7013277" y="4351401"/>
            <a:ext cx="14109" cy="9258"/>
          </a:xfrm>
          <a:custGeom>
            <a:avLst/>
            <a:gdLst/>
            <a:ahLst/>
            <a:cxnLst/>
            <a:rect l="l" t="t" r="r" b="b"/>
            <a:pathLst>
              <a:path w="14109" h="9258">
                <a:moveTo>
                  <a:pt x="8445" y="7683"/>
                </a:moveTo>
                <a:lnTo>
                  <a:pt x="13017" y="9258"/>
                </a:lnTo>
                <a:lnTo>
                  <a:pt x="14109" y="7035"/>
                </a:lnTo>
                <a:lnTo>
                  <a:pt x="12738" y="2374"/>
                </a:lnTo>
                <a:lnTo>
                  <a:pt x="8204" y="0"/>
                </a:lnTo>
                <a:lnTo>
                  <a:pt x="4800" y="1092"/>
                </a:lnTo>
                <a:lnTo>
                  <a:pt x="0" y="1892"/>
                </a:lnTo>
                <a:lnTo>
                  <a:pt x="1511" y="6286"/>
                </a:lnTo>
                <a:lnTo>
                  <a:pt x="4584" y="7492"/>
                </a:lnTo>
                <a:lnTo>
                  <a:pt x="8445" y="768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7011283" y="4351401"/>
            <a:ext cx="16611" cy="11506"/>
          </a:xfrm>
          <a:custGeom>
            <a:avLst/>
            <a:gdLst/>
            <a:ahLst/>
            <a:cxnLst/>
            <a:rect l="l" t="t" r="r" b="b"/>
            <a:pathLst>
              <a:path w="16611" h="11506">
                <a:moveTo>
                  <a:pt x="10439" y="7683"/>
                </a:moveTo>
                <a:lnTo>
                  <a:pt x="12750" y="7835"/>
                </a:lnTo>
                <a:lnTo>
                  <a:pt x="15011" y="9258"/>
                </a:lnTo>
                <a:lnTo>
                  <a:pt x="16332" y="11506"/>
                </a:lnTo>
                <a:lnTo>
                  <a:pt x="16611" y="10134"/>
                </a:lnTo>
                <a:lnTo>
                  <a:pt x="16586" y="8597"/>
                </a:lnTo>
                <a:lnTo>
                  <a:pt x="16103" y="7035"/>
                </a:lnTo>
                <a:lnTo>
                  <a:pt x="14732" y="2374"/>
                </a:lnTo>
                <a:lnTo>
                  <a:pt x="10198" y="0"/>
                </a:lnTo>
                <a:lnTo>
                  <a:pt x="6794" y="1092"/>
                </a:lnTo>
                <a:lnTo>
                  <a:pt x="6629" y="1155"/>
                </a:lnTo>
                <a:lnTo>
                  <a:pt x="4305" y="1816"/>
                </a:lnTo>
                <a:lnTo>
                  <a:pt x="1993" y="1892"/>
                </a:lnTo>
                <a:lnTo>
                  <a:pt x="0" y="1422"/>
                </a:lnTo>
                <a:lnTo>
                  <a:pt x="381" y="2438"/>
                </a:lnTo>
                <a:lnTo>
                  <a:pt x="889" y="3327"/>
                </a:lnTo>
                <a:lnTo>
                  <a:pt x="1562" y="4102"/>
                </a:lnTo>
                <a:lnTo>
                  <a:pt x="3505" y="6286"/>
                </a:lnTo>
                <a:lnTo>
                  <a:pt x="6578" y="7492"/>
                </a:lnTo>
                <a:lnTo>
                  <a:pt x="10439" y="768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7015174" y="4357331"/>
            <a:ext cx="13754" cy="11468"/>
          </a:xfrm>
          <a:custGeom>
            <a:avLst/>
            <a:gdLst/>
            <a:ahLst/>
            <a:cxnLst/>
            <a:rect l="l" t="t" r="r" b="b"/>
            <a:pathLst>
              <a:path w="13754" h="11468">
                <a:moveTo>
                  <a:pt x="8089" y="9093"/>
                </a:moveTo>
                <a:lnTo>
                  <a:pt x="12192" y="11468"/>
                </a:lnTo>
                <a:lnTo>
                  <a:pt x="13754" y="9626"/>
                </a:lnTo>
                <a:lnTo>
                  <a:pt x="13449" y="5359"/>
                </a:lnTo>
                <a:lnTo>
                  <a:pt x="10096" y="1879"/>
                </a:lnTo>
                <a:lnTo>
                  <a:pt x="6502" y="1739"/>
                </a:lnTo>
                <a:lnTo>
                  <a:pt x="3911" y="1612"/>
                </a:lnTo>
                <a:lnTo>
                  <a:pt x="0" y="0"/>
                </a:lnTo>
                <a:lnTo>
                  <a:pt x="571" y="2882"/>
                </a:lnTo>
                <a:lnTo>
                  <a:pt x="1663" y="5562"/>
                </a:lnTo>
                <a:lnTo>
                  <a:pt x="4381" y="8127"/>
                </a:lnTo>
                <a:lnTo>
                  <a:pt x="8089" y="909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7015175" y="4357332"/>
            <a:ext cx="13893" cy="13677"/>
          </a:xfrm>
          <a:custGeom>
            <a:avLst/>
            <a:gdLst/>
            <a:ahLst/>
            <a:cxnLst/>
            <a:rect l="l" t="t" r="r" b="b"/>
            <a:pathLst>
              <a:path w="13893" h="13677">
                <a:moveTo>
                  <a:pt x="8089" y="9093"/>
                </a:moveTo>
                <a:lnTo>
                  <a:pt x="10312" y="9778"/>
                </a:lnTo>
                <a:lnTo>
                  <a:pt x="12192" y="11468"/>
                </a:lnTo>
                <a:lnTo>
                  <a:pt x="13208" y="13677"/>
                </a:lnTo>
                <a:lnTo>
                  <a:pt x="13677" y="12458"/>
                </a:lnTo>
                <a:lnTo>
                  <a:pt x="13893" y="11074"/>
                </a:lnTo>
                <a:lnTo>
                  <a:pt x="13754" y="9626"/>
                </a:lnTo>
                <a:lnTo>
                  <a:pt x="13449" y="5359"/>
                </a:lnTo>
                <a:lnTo>
                  <a:pt x="10096" y="1879"/>
                </a:lnTo>
                <a:lnTo>
                  <a:pt x="6502" y="1739"/>
                </a:lnTo>
                <a:lnTo>
                  <a:pt x="6324" y="1739"/>
                </a:lnTo>
                <a:lnTo>
                  <a:pt x="3911" y="1612"/>
                </a:lnTo>
                <a:lnTo>
                  <a:pt x="1714" y="901"/>
                </a:lnTo>
                <a:lnTo>
                  <a:pt x="0" y="0"/>
                </a:lnTo>
                <a:lnTo>
                  <a:pt x="38" y="1028"/>
                </a:lnTo>
                <a:lnTo>
                  <a:pt x="203" y="1955"/>
                </a:lnTo>
                <a:lnTo>
                  <a:pt x="571" y="2882"/>
                </a:lnTo>
                <a:lnTo>
                  <a:pt x="1663" y="5562"/>
                </a:lnTo>
                <a:lnTo>
                  <a:pt x="4381" y="8127"/>
                </a:lnTo>
                <a:lnTo>
                  <a:pt x="8089" y="909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7017185" y="4364319"/>
            <a:ext cx="12077" cy="12179"/>
          </a:xfrm>
          <a:custGeom>
            <a:avLst/>
            <a:gdLst/>
            <a:ahLst/>
            <a:cxnLst/>
            <a:rect l="l" t="t" r="r" b="b"/>
            <a:pathLst>
              <a:path w="12077" h="12179">
                <a:moveTo>
                  <a:pt x="6476" y="9588"/>
                </a:moveTo>
                <a:lnTo>
                  <a:pt x="10350" y="12179"/>
                </a:lnTo>
                <a:lnTo>
                  <a:pt x="12077" y="10566"/>
                </a:lnTo>
                <a:lnTo>
                  <a:pt x="12064" y="6616"/>
                </a:lnTo>
                <a:lnTo>
                  <a:pt x="9512" y="3111"/>
                </a:lnTo>
                <a:lnTo>
                  <a:pt x="6032" y="2082"/>
                </a:lnTo>
                <a:lnTo>
                  <a:pt x="1574" y="0"/>
                </a:lnTo>
                <a:lnTo>
                  <a:pt x="0" y="1727"/>
                </a:lnTo>
                <a:lnTo>
                  <a:pt x="457" y="5130"/>
                </a:lnTo>
                <a:lnTo>
                  <a:pt x="2870" y="8343"/>
                </a:lnTo>
                <a:lnTo>
                  <a:pt x="6476" y="958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7017032" y="4362781"/>
            <a:ext cx="12230" cy="15938"/>
          </a:xfrm>
          <a:custGeom>
            <a:avLst/>
            <a:gdLst/>
            <a:ahLst/>
            <a:cxnLst/>
            <a:rect l="l" t="t" r="r" b="b"/>
            <a:pathLst>
              <a:path w="12230" h="15938">
                <a:moveTo>
                  <a:pt x="6629" y="11125"/>
                </a:moveTo>
                <a:lnTo>
                  <a:pt x="8775" y="12026"/>
                </a:lnTo>
                <a:lnTo>
                  <a:pt x="10502" y="13716"/>
                </a:lnTo>
                <a:lnTo>
                  <a:pt x="11429" y="15938"/>
                </a:lnTo>
                <a:lnTo>
                  <a:pt x="11950" y="14732"/>
                </a:lnTo>
                <a:lnTo>
                  <a:pt x="12230" y="13474"/>
                </a:lnTo>
                <a:lnTo>
                  <a:pt x="12230" y="12103"/>
                </a:lnTo>
                <a:lnTo>
                  <a:pt x="12217" y="8153"/>
                </a:lnTo>
                <a:lnTo>
                  <a:pt x="9664" y="4648"/>
                </a:lnTo>
                <a:lnTo>
                  <a:pt x="6184" y="3619"/>
                </a:lnTo>
                <a:lnTo>
                  <a:pt x="6032" y="3581"/>
                </a:lnTo>
                <a:lnTo>
                  <a:pt x="3721" y="2921"/>
                </a:lnTo>
                <a:lnTo>
                  <a:pt x="1727" y="1536"/>
                </a:lnTo>
                <a:lnTo>
                  <a:pt x="355" y="0"/>
                </a:lnTo>
                <a:lnTo>
                  <a:pt x="101" y="1041"/>
                </a:lnTo>
                <a:lnTo>
                  <a:pt x="0" y="2108"/>
                </a:lnTo>
                <a:lnTo>
                  <a:pt x="152" y="3263"/>
                </a:lnTo>
                <a:lnTo>
                  <a:pt x="609" y="6667"/>
                </a:lnTo>
                <a:lnTo>
                  <a:pt x="3022" y="9880"/>
                </a:lnTo>
                <a:lnTo>
                  <a:pt x="6629" y="1112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7017644" y="4371282"/>
            <a:ext cx="11709" cy="12979"/>
          </a:xfrm>
          <a:custGeom>
            <a:avLst/>
            <a:gdLst/>
            <a:ahLst/>
            <a:cxnLst/>
            <a:rect l="l" t="t" r="r" b="b"/>
            <a:pathLst>
              <a:path w="11709" h="12979">
                <a:moveTo>
                  <a:pt x="5969" y="10109"/>
                </a:moveTo>
                <a:lnTo>
                  <a:pt x="9728" y="12979"/>
                </a:lnTo>
                <a:lnTo>
                  <a:pt x="11506" y="11417"/>
                </a:lnTo>
                <a:lnTo>
                  <a:pt x="11709" y="7226"/>
                </a:lnTo>
                <a:lnTo>
                  <a:pt x="9283" y="3975"/>
                </a:lnTo>
                <a:lnTo>
                  <a:pt x="5981" y="2603"/>
                </a:lnTo>
                <a:lnTo>
                  <a:pt x="1752" y="0"/>
                </a:lnTo>
                <a:lnTo>
                  <a:pt x="0" y="1574"/>
                </a:lnTo>
                <a:lnTo>
                  <a:pt x="76" y="5460"/>
                </a:lnTo>
                <a:lnTo>
                  <a:pt x="2463" y="8712"/>
                </a:lnTo>
                <a:lnTo>
                  <a:pt x="5969" y="1010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7017617" y="4369301"/>
            <a:ext cx="11734" cy="17437"/>
          </a:xfrm>
          <a:custGeom>
            <a:avLst/>
            <a:gdLst/>
            <a:ahLst/>
            <a:cxnLst/>
            <a:rect l="l" t="t" r="r" b="b"/>
            <a:pathLst>
              <a:path w="11734" h="17437">
                <a:moveTo>
                  <a:pt x="5994" y="12090"/>
                </a:moveTo>
                <a:lnTo>
                  <a:pt x="8089" y="13093"/>
                </a:lnTo>
                <a:lnTo>
                  <a:pt x="9753" y="14960"/>
                </a:lnTo>
                <a:lnTo>
                  <a:pt x="10388" y="17437"/>
                </a:lnTo>
                <a:lnTo>
                  <a:pt x="11048" y="16230"/>
                </a:lnTo>
                <a:lnTo>
                  <a:pt x="11455" y="14833"/>
                </a:lnTo>
                <a:lnTo>
                  <a:pt x="11531" y="13398"/>
                </a:lnTo>
                <a:lnTo>
                  <a:pt x="11734" y="9207"/>
                </a:lnTo>
                <a:lnTo>
                  <a:pt x="9309" y="5956"/>
                </a:lnTo>
                <a:lnTo>
                  <a:pt x="6007" y="4584"/>
                </a:lnTo>
                <a:lnTo>
                  <a:pt x="5829" y="4533"/>
                </a:lnTo>
                <a:lnTo>
                  <a:pt x="3594" y="3670"/>
                </a:lnTo>
                <a:lnTo>
                  <a:pt x="1777" y="1981"/>
                </a:lnTo>
                <a:lnTo>
                  <a:pt x="685" y="0"/>
                </a:lnTo>
                <a:lnTo>
                  <a:pt x="228" y="1104"/>
                </a:lnTo>
                <a:lnTo>
                  <a:pt x="0" y="2285"/>
                </a:lnTo>
                <a:lnTo>
                  <a:pt x="25" y="3555"/>
                </a:lnTo>
                <a:lnTo>
                  <a:pt x="101" y="7442"/>
                </a:lnTo>
                <a:lnTo>
                  <a:pt x="2489" y="10693"/>
                </a:lnTo>
                <a:lnTo>
                  <a:pt x="5994" y="1209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7017580" y="4378647"/>
            <a:ext cx="11531" cy="17030"/>
          </a:xfrm>
          <a:custGeom>
            <a:avLst/>
            <a:gdLst/>
            <a:ahLst/>
            <a:cxnLst/>
            <a:rect l="l" t="t" r="r" b="b"/>
            <a:pathLst>
              <a:path w="11531" h="17030">
                <a:moveTo>
                  <a:pt x="10426" y="12572"/>
                </a:moveTo>
                <a:lnTo>
                  <a:pt x="11531" y="7861"/>
                </a:lnTo>
                <a:lnTo>
                  <a:pt x="9207" y="4229"/>
                </a:lnTo>
                <a:lnTo>
                  <a:pt x="5994" y="2717"/>
                </a:lnTo>
                <a:lnTo>
                  <a:pt x="1879" y="0"/>
                </a:lnTo>
                <a:lnTo>
                  <a:pt x="76" y="1422"/>
                </a:lnTo>
                <a:lnTo>
                  <a:pt x="0" y="5168"/>
                </a:lnTo>
                <a:lnTo>
                  <a:pt x="2031" y="8140"/>
                </a:lnTo>
                <a:lnTo>
                  <a:pt x="5232" y="10198"/>
                </a:lnTo>
                <a:lnTo>
                  <a:pt x="8496" y="13792"/>
                </a:lnTo>
                <a:lnTo>
                  <a:pt x="7899" y="17030"/>
                </a:lnTo>
                <a:lnTo>
                  <a:pt x="10020" y="14185"/>
                </a:lnTo>
                <a:lnTo>
                  <a:pt x="10426" y="1257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7017580" y="4376475"/>
            <a:ext cx="11531" cy="19202"/>
          </a:xfrm>
          <a:custGeom>
            <a:avLst/>
            <a:gdLst/>
            <a:ahLst/>
            <a:cxnLst/>
            <a:rect l="l" t="t" r="r" b="b"/>
            <a:pathLst>
              <a:path w="11531" h="19202">
                <a:moveTo>
                  <a:pt x="5232" y="12369"/>
                </a:moveTo>
                <a:lnTo>
                  <a:pt x="7086" y="13716"/>
                </a:lnTo>
                <a:lnTo>
                  <a:pt x="8496" y="15963"/>
                </a:lnTo>
                <a:lnTo>
                  <a:pt x="7899" y="19202"/>
                </a:lnTo>
                <a:lnTo>
                  <a:pt x="9156" y="17945"/>
                </a:lnTo>
                <a:lnTo>
                  <a:pt x="10020" y="16357"/>
                </a:lnTo>
                <a:lnTo>
                  <a:pt x="10426" y="14744"/>
                </a:lnTo>
                <a:lnTo>
                  <a:pt x="11531" y="10033"/>
                </a:lnTo>
                <a:lnTo>
                  <a:pt x="9207" y="6400"/>
                </a:lnTo>
                <a:lnTo>
                  <a:pt x="5994" y="4889"/>
                </a:lnTo>
                <a:lnTo>
                  <a:pt x="5829" y="4826"/>
                </a:lnTo>
                <a:lnTo>
                  <a:pt x="3644" y="3822"/>
                </a:lnTo>
                <a:lnTo>
                  <a:pt x="1879" y="2171"/>
                </a:lnTo>
                <a:lnTo>
                  <a:pt x="901" y="0"/>
                </a:lnTo>
                <a:lnTo>
                  <a:pt x="393" y="1143"/>
                </a:lnTo>
                <a:lnTo>
                  <a:pt x="101" y="2349"/>
                </a:lnTo>
                <a:lnTo>
                  <a:pt x="76" y="3594"/>
                </a:lnTo>
                <a:lnTo>
                  <a:pt x="0" y="7340"/>
                </a:lnTo>
                <a:lnTo>
                  <a:pt x="2031" y="10312"/>
                </a:lnTo>
                <a:lnTo>
                  <a:pt x="5232" y="1236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7015904" y="4385601"/>
            <a:ext cx="9906" cy="16941"/>
          </a:xfrm>
          <a:custGeom>
            <a:avLst/>
            <a:gdLst/>
            <a:ahLst/>
            <a:cxnLst/>
            <a:rect l="l" t="t" r="r" b="b"/>
            <a:pathLst>
              <a:path w="9905" h="16941">
                <a:moveTo>
                  <a:pt x="2387" y="6273"/>
                </a:moveTo>
                <a:lnTo>
                  <a:pt x="3657" y="9982"/>
                </a:lnTo>
                <a:lnTo>
                  <a:pt x="2857" y="13665"/>
                </a:lnTo>
                <a:lnTo>
                  <a:pt x="114" y="15735"/>
                </a:lnTo>
                <a:lnTo>
                  <a:pt x="0" y="16725"/>
                </a:lnTo>
                <a:lnTo>
                  <a:pt x="2959" y="16941"/>
                </a:lnTo>
                <a:lnTo>
                  <a:pt x="5537" y="15443"/>
                </a:lnTo>
                <a:lnTo>
                  <a:pt x="9245" y="13208"/>
                </a:lnTo>
                <a:lnTo>
                  <a:pt x="9906" y="9969"/>
                </a:lnTo>
                <a:lnTo>
                  <a:pt x="9461" y="5803"/>
                </a:lnTo>
                <a:lnTo>
                  <a:pt x="6870" y="3213"/>
                </a:lnTo>
                <a:lnTo>
                  <a:pt x="3200" y="0"/>
                </a:lnTo>
                <a:lnTo>
                  <a:pt x="1219" y="1092"/>
                </a:lnTo>
                <a:lnTo>
                  <a:pt x="571" y="4432"/>
                </a:lnTo>
                <a:lnTo>
                  <a:pt x="2387" y="627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7014228" y="4383544"/>
            <a:ext cx="11582" cy="18999"/>
          </a:xfrm>
          <a:custGeom>
            <a:avLst/>
            <a:gdLst/>
            <a:ahLst/>
            <a:cxnLst/>
            <a:rect l="l" t="t" r="r" b="b"/>
            <a:pathLst>
              <a:path w="11582" h="18999">
                <a:moveTo>
                  <a:pt x="5334" y="12039"/>
                </a:moveTo>
                <a:lnTo>
                  <a:pt x="5664" y="13131"/>
                </a:lnTo>
                <a:lnTo>
                  <a:pt x="5511" y="14516"/>
                </a:lnTo>
                <a:lnTo>
                  <a:pt x="4533" y="15722"/>
                </a:lnTo>
                <a:lnTo>
                  <a:pt x="3568" y="16929"/>
                </a:lnTo>
                <a:lnTo>
                  <a:pt x="1790" y="17792"/>
                </a:lnTo>
                <a:lnTo>
                  <a:pt x="0" y="17970"/>
                </a:lnTo>
                <a:lnTo>
                  <a:pt x="1676" y="18783"/>
                </a:lnTo>
                <a:lnTo>
                  <a:pt x="4635" y="18999"/>
                </a:lnTo>
                <a:lnTo>
                  <a:pt x="7213" y="17500"/>
                </a:lnTo>
                <a:lnTo>
                  <a:pt x="10922" y="15265"/>
                </a:lnTo>
                <a:lnTo>
                  <a:pt x="11582" y="12026"/>
                </a:lnTo>
                <a:lnTo>
                  <a:pt x="11379" y="10007"/>
                </a:lnTo>
                <a:lnTo>
                  <a:pt x="11137" y="7861"/>
                </a:lnTo>
                <a:lnTo>
                  <a:pt x="10020" y="6299"/>
                </a:lnTo>
                <a:lnTo>
                  <a:pt x="8547" y="5270"/>
                </a:lnTo>
                <a:lnTo>
                  <a:pt x="8394" y="5194"/>
                </a:lnTo>
                <a:lnTo>
                  <a:pt x="6400" y="3835"/>
                </a:lnTo>
                <a:lnTo>
                  <a:pt x="4876" y="2057"/>
                </a:lnTo>
                <a:lnTo>
                  <a:pt x="4064" y="0"/>
                </a:lnTo>
                <a:lnTo>
                  <a:pt x="3467" y="1003"/>
                </a:lnTo>
                <a:lnTo>
                  <a:pt x="3073" y="2070"/>
                </a:lnTo>
                <a:lnTo>
                  <a:pt x="2895" y="3149"/>
                </a:lnTo>
                <a:lnTo>
                  <a:pt x="2247" y="6489"/>
                </a:lnTo>
                <a:lnTo>
                  <a:pt x="4064" y="8331"/>
                </a:lnTo>
                <a:lnTo>
                  <a:pt x="5334" y="1203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6885952" y="4386841"/>
            <a:ext cx="11684" cy="13652"/>
          </a:xfrm>
          <a:custGeom>
            <a:avLst/>
            <a:gdLst/>
            <a:ahLst/>
            <a:cxnLst/>
            <a:rect l="l" t="t" r="r" b="b"/>
            <a:pathLst>
              <a:path w="11684" h="13652">
                <a:moveTo>
                  <a:pt x="2387" y="0"/>
                </a:moveTo>
                <a:lnTo>
                  <a:pt x="444" y="4203"/>
                </a:lnTo>
                <a:lnTo>
                  <a:pt x="0" y="6604"/>
                </a:lnTo>
                <a:lnTo>
                  <a:pt x="431" y="9296"/>
                </a:lnTo>
                <a:lnTo>
                  <a:pt x="3365" y="13500"/>
                </a:lnTo>
                <a:lnTo>
                  <a:pt x="7518" y="13652"/>
                </a:lnTo>
                <a:lnTo>
                  <a:pt x="10541" y="11899"/>
                </a:lnTo>
                <a:lnTo>
                  <a:pt x="11684" y="9232"/>
                </a:lnTo>
                <a:lnTo>
                  <a:pt x="9029" y="8407"/>
                </a:lnTo>
                <a:lnTo>
                  <a:pt x="5880" y="6273"/>
                </a:lnTo>
                <a:lnTo>
                  <a:pt x="2489" y="2654"/>
                </a:lnTo>
                <a:lnTo>
                  <a:pt x="2387" y="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6885953" y="4386842"/>
            <a:ext cx="12547" cy="14363"/>
          </a:xfrm>
          <a:custGeom>
            <a:avLst/>
            <a:gdLst/>
            <a:ahLst/>
            <a:cxnLst/>
            <a:rect l="l" t="t" r="r" b="b"/>
            <a:pathLst>
              <a:path w="12547" h="14363">
                <a:moveTo>
                  <a:pt x="5880" y="6273"/>
                </a:moveTo>
                <a:lnTo>
                  <a:pt x="3873" y="5067"/>
                </a:lnTo>
                <a:lnTo>
                  <a:pt x="2489" y="2654"/>
                </a:lnTo>
                <a:lnTo>
                  <a:pt x="2387" y="0"/>
                </a:lnTo>
                <a:lnTo>
                  <a:pt x="1485" y="1104"/>
                </a:lnTo>
                <a:lnTo>
                  <a:pt x="762" y="2501"/>
                </a:lnTo>
                <a:lnTo>
                  <a:pt x="444" y="4203"/>
                </a:lnTo>
                <a:lnTo>
                  <a:pt x="0" y="6604"/>
                </a:lnTo>
                <a:lnTo>
                  <a:pt x="431" y="9296"/>
                </a:lnTo>
                <a:lnTo>
                  <a:pt x="1905" y="11379"/>
                </a:lnTo>
                <a:lnTo>
                  <a:pt x="3365" y="13500"/>
                </a:lnTo>
                <a:lnTo>
                  <a:pt x="5816" y="14363"/>
                </a:lnTo>
                <a:lnTo>
                  <a:pt x="7518" y="13652"/>
                </a:lnTo>
                <a:lnTo>
                  <a:pt x="7658" y="13576"/>
                </a:lnTo>
                <a:lnTo>
                  <a:pt x="8839" y="13093"/>
                </a:lnTo>
                <a:lnTo>
                  <a:pt x="9779" y="12573"/>
                </a:lnTo>
                <a:lnTo>
                  <a:pt x="10541" y="11899"/>
                </a:lnTo>
                <a:lnTo>
                  <a:pt x="11493" y="11303"/>
                </a:lnTo>
                <a:lnTo>
                  <a:pt x="11010" y="10579"/>
                </a:lnTo>
                <a:lnTo>
                  <a:pt x="12547" y="10198"/>
                </a:lnTo>
                <a:lnTo>
                  <a:pt x="11671" y="9791"/>
                </a:lnTo>
                <a:lnTo>
                  <a:pt x="11480" y="9664"/>
                </a:lnTo>
                <a:lnTo>
                  <a:pt x="11645" y="9537"/>
                </a:lnTo>
                <a:lnTo>
                  <a:pt x="11722" y="9398"/>
                </a:lnTo>
                <a:lnTo>
                  <a:pt x="11684" y="9232"/>
                </a:lnTo>
                <a:lnTo>
                  <a:pt x="12166" y="9588"/>
                </a:lnTo>
                <a:lnTo>
                  <a:pt x="11404" y="10185"/>
                </a:lnTo>
                <a:lnTo>
                  <a:pt x="10198" y="9207"/>
                </a:lnTo>
                <a:lnTo>
                  <a:pt x="9029" y="8407"/>
                </a:lnTo>
                <a:lnTo>
                  <a:pt x="7607" y="7162"/>
                </a:lnTo>
                <a:lnTo>
                  <a:pt x="5880" y="627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6887325" y="4379084"/>
            <a:ext cx="10642" cy="17170"/>
          </a:xfrm>
          <a:custGeom>
            <a:avLst/>
            <a:gdLst/>
            <a:ahLst/>
            <a:cxnLst/>
            <a:rect l="l" t="t" r="r" b="b"/>
            <a:pathLst>
              <a:path w="10642" h="17170">
                <a:moveTo>
                  <a:pt x="4305" y="0"/>
                </a:moveTo>
                <a:lnTo>
                  <a:pt x="1790" y="3454"/>
                </a:lnTo>
                <a:lnTo>
                  <a:pt x="0" y="7454"/>
                </a:lnTo>
                <a:lnTo>
                  <a:pt x="1320" y="12230"/>
                </a:lnTo>
                <a:lnTo>
                  <a:pt x="4546" y="14058"/>
                </a:lnTo>
                <a:lnTo>
                  <a:pt x="8610" y="17170"/>
                </a:lnTo>
                <a:lnTo>
                  <a:pt x="10490" y="15646"/>
                </a:lnTo>
                <a:lnTo>
                  <a:pt x="10642" y="13093"/>
                </a:lnTo>
                <a:lnTo>
                  <a:pt x="9537" y="9245"/>
                </a:lnTo>
                <a:lnTo>
                  <a:pt x="6616" y="6667"/>
                </a:lnTo>
                <a:lnTo>
                  <a:pt x="4076" y="2540"/>
                </a:lnTo>
                <a:lnTo>
                  <a:pt x="4305" y="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6887325" y="4379085"/>
            <a:ext cx="10642" cy="17487"/>
          </a:xfrm>
          <a:custGeom>
            <a:avLst/>
            <a:gdLst/>
            <a:ahLst/>
            <a:cxnLst/>
            <a:rect l="l" t="t" r="r" b="b"/>
            <a:pathLst>
              <a:path w="10642" h="17487">
                <a:moveTo>
                  <a:pt x="6616" y="6667"/>
                </a:moveTo>
                <a:lnTo>
                  <a:pt x="4953" y="4991"/>
                </a:lnTo>
                <a:lnTo>
                  <a:pt x="4076" y="2540"/>
                </a:lnTo>
                <a:lnTo>
                  <a:pt x="4305" y="0"/>
                </a:lnTo>
                <a:lnTo>
                  <a:pt x="3263" y="889"/>
                </a:lnTo>
                <a:lnTo>
                  <a:pt x="2387" y="2057"/>
                </a:lnTo>
                <a:lnTo>
                  <a:pt x="1790" y="3454"/>
                </a:lnTo>
                <a:lnTo>
                  <a:pt x="0" y="7454"/>
                </a:lnTo>
                <a:lnTo>
                  <a:pt x="1320" y="12230"/>
                </a:lnTo>
                <a:lnTo>
                  <a:pt x="4546" y="14058"/>
                </a:lnTo>
                <a:lnTo>
                  <a:pt x="4699" y="14135"/>
                </a:lnTo>
                <a:lnTo>
                  <a:pt x="6832" y="15303"/>
                </a:lnTo>
                <a:lnTo>
                  <a:pt x="8610" y="17170"/>
                </a:lnTo>
                <a:lnTo>
                  <a:pt x="9817" y="17487"/>
                </a:lnTo>
                <a:lnTo>
                  <a:pt x="10198" y="17081"/>
                </a:lnTo>
                <a:lnTo>
                  <a:pt x="10464" y="16471"/>
                </a:lnTo>
                <a:lnTo>
                  <a:pt x="10490" y="15646"/>
                </a:lnTo>
                <a:lnTo>
                  <a:pt x="10642" y="13093"/>
                </a:lnTo>
                <a:lnTo>
                  <a:pt x="9537" y="9245"/>
                </a:lnTo>
                <a:lnTo>
                  <a:pt x="6616" y="666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6890741" y="4374512"/>
            <a:ext cx="9715" cy="15303"/>
          </a:xfrm>
          <a:custGeom>
            <a:avLst/>
            <a:gdLst/>
            <a:ahLst/>
            <a:cxnLst/>
            <a:rect l="l" t="t" r="r" b="b"/>
            <a:pathLst>
              <a:path w="9715" h="15303">
                <a:moveTo>
                  <a:pt x="6565" y="4368"/>
                </a:moveTo>
                <a:lnTo>
                  <a:pt x="4546" y="0"/>
                </a:lnTo>
                <a:lnTo>
                  <a:pt x="2158" y="571"/>
                </a:lnTo>
                <a:lnTo>
                  <a:pt x="0" y="4241"/>
                </a:lnTo>
                <a:lnTo>
                  <a:pt x="622" y="8712"/>
                </a:lnTo>
                <a:lnTo>
                  <a:pt x="3225" y="11277"/>
                </a:lnTo>
                <a:lnTo>
                  <a:pt x="6248" y="15303"/>
                </a:lnTo>
                <a:lnTo>
                  <a:pt x="8508" y="14503"/>
                </a:lnTo>
                <a:lnTo>
                  <a:pt x="9715" y="11239"/>
                </a:lnTo>
                <a:lnTo>
                  <a:pt x="9093" y="7340"/>
                </a:lnTo>
                <a:lnTo>
                  <a:pt x="6565" y="436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6890741" y="4372047"/>
            <a:ext cx="9715" cy="19786"/>
          </a:xfrm>
          <a:custGeom>
            <a:avLst/>
            <a:gdLst/>
            <a:ahLst/>
            <a:cxnLst/>
            <a:rect l="l" t="t" r="r" b="b"/>
            <a:pathLst>
              <a:path w="9715" h="19786">
                <a:moveTo>
                  <a:pt x="6565" y="6832"/>
                </a:moveTo>
                <a:lnTo>
                  <a:pt x="5130" y="4927"/>
                </a:lnTo>
                <a:lnTo>
                  <a:pt x="4546" y="2463"/>
                </a:lnTo>
                <a:lnTo>
                  <a:pt x="5016" y="0"/>
                </a:lnTo>
                <a:lnTo>
                  <a:pt x="3898" y="736"/>
                </a:lnTo>
                <a:lnTo>
                  <a:pt x="2908" y="1778"/>
                </a:lnTo>
                <a:lnTo>
                  <a:pt x="2158" y="3035"/>
                </a:lnTo>
                <a:lnTo>
                  <a:pt x="0" y="6705"/>
                </a:lnTo>
                <a:lnTo>
                  <a:pt x="622" y="11176"/>
                </a:lnTo>
                <a:lnTo>
                  <a:pt x="3225" y="13741"/>
                </a:lnTo>
                <a:lnTo>
                  <a:pt x="3365" y="13855"/>
                </a:lnTo>
                <a:lnTo>
                  <a:pt x="5143" y="15557"/>
                </a:lnTo>
                <a:lnTo>
                  <a:pt x="6248" y="17767"/>
                </a:lnTo>
                <a:lnTo>
                  <a:pt x="6756" y="19786"/>
                </a:lnTo>
                <a:lnTo>
                  <a:pt x="7492" y="18986"/>
                </a:lnTo>
                <a:lnTo>
                  <a:pt x="8089" y="18072"/>
                </a:lnTo>
                <a:lnTo>
                  <a:pt x="8508" y="16967"/>
                </a:lnTo>
                <a:lnTo>
                  <a:pt x="9715" y="13703"/>
                </a:lnTo>
                <a:lnTo>
                  <a:pt x="9093" y="9804"/>
                </a:lnTo>
                <a:lnTo>
                  <a:pt x="6565" y="683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6894902" y="4367894"/>
            <a:ext cx="8966" cy="15443"/>
          </a:xfrm>
          <a:custGeom>
            <a:avLst/>
            <a:gdLst/>
            <a:ahLst/>
            <a:cxnLst/>
            <a:rect l="l" t="t" r="r" b="b"/>
            <a:pathLst>
              <a:path w="8966" h="15443">
                <a:moveTo>
                  <a:pt x="6502" y="4533"/>
                </a:moveTo>
                <a:lnTo>
                  <a:pt x="4927" y="0"/>
                </a:lnTo>
                <a:lnTo>
                  <a:pt x="2501" y="330"/>
                </a:lnTo>
                <a:lnTo>
                  <a:pt x="0" y="3746"/>
                </a:lnTo>
                <a:lnTo>
                  <a:pt x="177" y="8140"/>
                </a:lnTo>
                <a:lnTo>
                  <a:pt x="2425" y="11036"/>
                </a:lnTo>
                <a:lnTo>
                  <a:pt x="4851" y="15443"/>
                </a:lnTo>
                <a:lnTo>
                  <a:pt x="7188" y="14960"/>
                </a:lnTo>
                <a:lnTo>
                  <a:pt x="8966" y="11709"/>
                </a:lnTo>
                <a:lnTo>
                  <a:pt x="8712" y="7746"/>
                </a:lnTo>
                <a:lnTo>
                  <a:pt x="6502" y="453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6894902" y="4365480"/>
            <a:ext cx="8966" cy="20116"/>
          </a:xfrm>
          <a:custGeom>
            <a:avLst/>
            <a:gdLst/>
            <a:ahLst/>
            <a:cxnLst/>
            <a:rect l="l" t="t" r="r" b="b"/>
            <a:pathLst>
              <a:path w="8966" h="20116">
                <a:moveTo>
                  <a:pt x="6502" y="6946"/>
                </a:moveTo>
                <a:lnTo>
                  <a:pt x="5270" y="4927"/>
                </a:lnTo>
                <a:lnTo>
                  <a:pt x="4927" y="2412"/>
                </a:lnTo>
                <a:lnTo>
                  <a:pt x="5626" y="0"/>
                </a:lnTo>
                <a:lnTo>
                  <a:pt x="4445" y="634"/>
                </a:lnTo>
                <a:lnTo>
                  <a:pt x="3352" y="1562"/>
                </a:lnTo>
                <a:lnTo>
                  <a:pt x="2501" y="2743"/>
                </a:lnTo>
                <a:lnTo>
                  <a:pt x="0" y="6159"/>
                </a:lnTo>
                <a:lnTo>
                  <a:pt x="177" y="10553"/>
                </a:lnTo>
                <a:lnTo>
                  <a:pt x="2425" y="13449"/>
                </a:lnTo>
                <a:lnTo>
                  <a:pt x="2540" y="13576"/>
                </a:lnTo>
                <a:lnTo>
                  <a:pt x="4076" y="15493"/>
                </a:lnTo>
                <a:lnTo>
                  <a:pt x="4851" y="17856"/>
                </a:lnTo>
                <a:lnTo>
                  <a:pt x="4902" y="20116"/>
                </a:lnTo>
                <a:lnTo>
                  <a:pt x="5803" y="19367"/>
                </a:lnTo>
                <a:lnTo>
                  <a:pt x="6616" y="18465"/>
                </a:lnTo>
                <a:lnTo>
                  <a:pt x="7188" y="17373"/>
                </a:lnTo>
                <a:lnTo>
                  <a:pt x="8966" y="14122"/>
                </a:lnTo>
                <a:lnTo>
                  <a:pt x="8712" y="10159"/>
                </a:lnTo>
                <a:lnTo>
                  <a:pt x="6502" y="694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6899493" y="4361718"/>
            <a:ext cx="8509" cy="15392"/>
          </a:xfrm>
          <a:custGeom>
            <a:avLst/>
            <a:gdLst/>
            <a:ahLst/>
            <a:cxnLst/>
            <a:rect l="l" t="t" r="r" b="b"/>
            <a:pathLst>
              <a:path w="8509" h="15392">
                <a:moveTo>
                  <a:pt x="1943" y="10756"/>
                </a:moveTo>
                <a:lnTo>
                  <a:pt x="3911" y="15392"/>
                </a:lnTo>
                <a:lnTo>
                  <a:pt x="6286" y="15151"/>
                </a:lnTo>
                <a:lnTo>
                  <a:pt x="8394" y="12052"/>
                </a:lnTo>
                <a:lnTo>
                  <a:pt x="8508" y="8115"/>
                </a:lnTo>
                <a:lnTo>
                  <a:pt x="6629" y="4686"/>
                </a:lnTo>
                <a:lnTo>
                  <a:pt x="5600" y="2552"/>
                </a:lnTo>
                <a:lnTo>
                  <a:pt x="5511" y="0"/>
                </a:lnTo>
                <a:lnTo>
                  <a:pt x="3073" y="101"/>
                </a:lnTo>
                <a:lnTo>
                  <a:pt x="215" y="3289"/>
                </a:lnTo>
                <a:lnTo>
                  <a:pt x="0" y="7658"/>
                </a:lnTo>
                <a:lnTo>
                  <a:pt x="1943" y="1075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6899493" y="4359368"/>
            <a:ext cx="8509" cy="20040"/>
          </a:xfrm>
          <a:custGeom>
            <a:avLst/>
            <a:gdLst/>
            <a:ahLst/>
            <a:cxnLst/>
            <a:rect l="l" t="t" r="r" b="b"/>
            <a:pathLst>
              <a:path w="8509" h="20040">
                <a:moveTo>
                  <a:pt x="6629" y="7035"/>
                </a:moveTo>
                <a:lnTo>
                  <a:pt x="5600" y="4902"/>
                </a:lnTo>
                <a:lnTo>
                  <a:pt x="5511" y="2349"/>
                </a:lnTo>
                <a:lnTo>
                  <a:pt x="6515" y="0"/>
                </a:lnTo>
                <a:lnTo>
                  <a:pt x="5257" y="533"/>
                </a:lnTo>
                <a:lnTo>
                  <a:pt x="4051" y="1346"/>
                </a:lnTo>
                <a:lnTo>
                  <a:pt x="3073" y="2451"/>
                </a:lnTo>
                <a:lnTo>
                  <a:pt x="215" y="5638"/>
                </a:lnTo>
                <a:lnTo>
                  <a:pt x="0" y="10007"/>
                </a:lnTo>
                <a:lnTo>
                  <a:pt x="1943" y="13106"/>
                </a:lnTo>
                <a:lnTo>
                  <a:pt x="2044" y="13246"/>
                </a:lnTo>
                <a:lnTo>
                  <a:pt x="3365" y="15316"/>
                </a:lnTo>
                <a:lnTo>
                  <a:pt x="3911" y="17741"/>
                </a:lnTo>
                <a:lnTo>
                  <a:pt x="3657" y="20040"/>
                </a:lnTo>
                <a:lnTo>
                  <a:pt x="4686" y="19392"/>
                </a:lnTo>
                <a:lnTo>
                  <a:pt x="5562" y="18529"/>
                </a:lnTo>
                <a:lnTo>
                  <a:pt x="6286" y="17500"/>
                </a:lnTo>
                <a:lnTo>
                  <a:pt x="8394" y="14401"/>
                </a:lnTo>
                <a:lnTo>
                  <a:pt x="8508" y="10464"/>
                </a:lnTo>
                <a:lnTo>
                  <a:pt x="6629" y="703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6904515" y="4355910"/>
            <a:ext cx="8369" cy="15367"/>
          </a:xfrm>
          <a:custGeom>
            <a:avLst/>
            <a:gdLst/>
            <a:ahLst/>
            <a:cxnLst/>
            <a:rect l="l" t="t" r="r" b="b"/>
            <a:pathLst>
              <a:path w="8369" h="15366">
                <a:moveTo>
                  <a:pt x="4025" y="0"/>
                </a:moveTo>
                <a:lnTo>
                  <a:pt x="685" y="2908"/>
                </a:lnTo>
                <a:lnTo>
                  <a:pt x="0" y="7277"/>
                </a:lnTo>
                <a:lnTo>
                  <a:pt x="1625" y="10540"/>
                </a:lnTo>
                <a:lnTo>
                  <a:pt x="3149" y="15366"/>
                </a:lnTo>
                <a:lnTo>
                  <a:pt x="5511" y="15354"/>
                </a:lnTo>
                <a:lnTo>
                  <a:pt x="7899" y="12471"/>
                </a:lnTo>
                <a:lnTo>
                  <a:pt x="8369" y="8635"/>
                </a:lnTo>
                <a:lnTo>
                  <a:pt x="6959" y="5029"/>
                </a:lnTo>
                <a:lnTo>
                  <a:pt x="6197" y="2768"/>
                </a:lnTo>
                <a:lnTo>
                  <a:pt x="6464" y="203"/>
                </a:lnTo>
                <a:lnTo>
                  <a:pt x="4025" y="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6904515" y="4353890"/>
            <a:ext cx="8369" cy="19634"/>
          </a:xfrm>
          <a:custGeom>
            <a:avLst/>
            <a:gdLst/>
            <a:ahLst/>
            <a:cxnLst/>
            <a:rect l="l" t="t" r="r" b="b"/>
            <a:pathLst>
              <a:path w="8369" h="19634">
                <a:moveTo>
                  <a:pt x="6959" y="7048"/>
                </a:moveTo>
                <a:lnTo>
                  <a:pt x="6197" y="4787"/>
                </a:lnTo>
                <a:lnTo>
                  <a:pt x="6464" y="2222"/>
                </a:lnTo>
                <a:lnTo>
                  <a:pt x="7937" y="0"/>
                </a:lnTo>
                <a:lnTo>
                  <a:pt x="6540" y="342"/>
                </a:lnTo>
                <a:lnTo>
                  <a:pt x="5194" y="1028"/>
                </a:lnTo>
                <a:lnTo>
                  <a:pt x="4025" y="2019"/>
                </a:lnTo>
                <a:lnTo>
                  <a:pt x="685" y="4927"/>
                </a:lnTo>
                <a:lnTo>
                  <a:pt x="0" y="9296"/>
                </a:lnTo>
                <a:lnTo>
                  <a:pt x="1625" y="12560"/>
                </a:lnTo>
                <a:lnTo>
                  <a:pt x="1714" y="12712"/>
                </a:lnTo>
                <a:lnTo>
                  <a:pt x="2832" y="14897"/>
                </a:lnTo>
                <a:lnTo>
                  <a:pt x="3149" y="17386"/>
                </a:lnTo>
                <a:lnTo>
                  <a:pt x="2667" y="19634"/>
                </a:lnTo>
                <a:lnTo>
                  <a:pt x="3759" y="19088"/>
                </a:lnTo>
                <a:lnTo>
                  <a:pt x="4699" y="18326"/>
                </a:lnTo>
                <a:lnTo>
                  <a:pt x="5511" y="17373"/>
                </a:lnTo>
                <a:lnTo>
                  <a:pt x="7899" y="14490"/>
                </a:lnTo>
                <a:lnTo>
                  <a:pt x="8369" y="10655"/>
                </a:lnTo>
                <a:lnTo>
                  <a:pt x="6959" y="704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6910274" y="4350805"/>
            <a:ext cx="8039" cy="15417"/>
          </a:xfrm>
          <a:custGeom>
            <a:avLst/>
            <a:gdLst/>
            <a:ahLst/>
            <a:cxnLst/>
            <a:rect l="l" t="t" r="r" b="b"/>
            <a:pathLst>
              <a:path w="8039" h="15417">
                <a:moveTo>
                  <a:pt x="7353" y="5575"/>
                </a:moveTo>
                <a:lnTo>
                  <a:pt x="8039" y="774"/>
                </a:lnTo>
                <a:lnTo>
                  <a:pt x="5638" y="0"/>
                </a:lnTo>
                <a:lnTo>
                  <a:pt x="1257" y="2362"/>
                </a:lnTo>
                <a:lnTo>
                  <a:pt x="0" y="6756"/>
                </a:lnTo>
                <a:lnTo>
                  <a:pt x="1206" y="10185"/>
                </a:lnTo>
                <a:lnTo>
                  <a:pt x="2159" y="15112"/>
                </a:lnTo>
                <a:lnTo>
                  <a:pt x="4483" y="15417"/>
                </a:lnTo>
                <a:lnTo>
                  <a:pt x="7124" y="12928"/>
                </a:lnTo>
                <a:lnTo>
                  <a:pt x="7950" y="9423"/>
                </a:lnTo>
                <a:lnTo>
                  <a:pt x="7353" y="557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6910274" y="4349775"/>
            <a:ext cx="9525" cy="18326"/>
          </a:xfrm>
          <a:custGeom>
            <a:avLst/>
            <a:gdLst/>
            <a:ahLst/>
            <a:cxnLst/>
            <a:rect l="l" t="t" r="r" b="b"/>
            <a:pathLst>
              <a:path w="9525" h="18326">
                <a:moveTo>
                  <a:pt x="7353" y="6604"/>
                </a:moveTo>
                <a:lnTo>
                  <a:pt x="7124" y="4191"/>
                </a:lnTo>
                <a:lnTo>
                  <a:pt x="8039" y="1803"/>
                </a:lnTo>
                <a:lnTo>
                  <a:pt x="9525" y="0"/>
                </a:lnTo>
                <a:lnTo>
                  <a:pt x="8178" y="76"/>
                </a:lnTo>
                <a:lnTo>
                  <a:pt x="7048" y="304"/>
                </a:lnTo>
                <a:lnTo>
                  <a:pt x="5638" y="1028"/>
                </a:lnTo>
                <a:lnTo>
                  <a:pt x="1257" y="3390"/>
                </a:lnTo>
                <a:lnTo>
                  <a:pt x="0" y="7785"/>
                </a:lnTo>
                <a:lnTo>
                  <a:pt x="1206" y="11214"/>
                </a:lnTo>
                <a:lnTo>
                  <a:pt x="1282" y="11379"/>
                </a:lnTo>
                <a:lnTo>
                  <a:pt x="2108" y="13677"/>
                </a:lnTo>
                <a:lnTo>
                  <a:pt x="2159" y="16141"/>
                </a:lnTo>
                <a:lnTo>
                  <a:pt x="1473" y="18326"/>
                </a:lnTo>
                <a:lnTo>
                  <a:pt x="2590" y="17881"/>
                </a:lnTo>
                <a:lnTo>
                  <a:pt x="3606" y="17284"/>
                </a:lnTo>
                <a:lnTo>
                  <a:pt x="4483" y="16446"/>
                </a:lnTo>
                <a:lnTo>
                  <a:pt x="7124" y="13957"/>
                </a:lnTo>
                <a:lnTo>
                  <a:pt x="7950" y="10452"/>
                </a:lnTo>
                <a:lnTo>
                  <a:pt x="7353" y="660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6916778" y="4347354"/>
            <a:ext cx="8547" cy="16040"/>
          </a:xfrm>
          <a:custGeom>
            <a:avLst/>
            <a:gdLst/>
            <a:ahLst/>
            <a:cxnLst/>
            <a:rect l="l" t="t" r="r" b="b"/>
            <a:pathLst>
              <a:path w="8547" h="16040">
                <a:moveTo>
                  <a:pt x="7696" y="5626"/>
                </a:moveTo>
                <a:lnTo>
                  <a:pt x="8547" y="914"/>
                </a:lnTo>
                <a:lnTo>
                  <a:pt x="6299" y="0"/>
                </a:lnTo>
                <a:lnTo>
                  <a:pt x="2476" y="1752"/>
                </a:lnTo>
                <a:lnTo>
                  <a:pt x="609" y="5295"/>
                </a:lnTo>
                <a:lnTo>
                  <a:pt x="850" y="9067"/>
                </a:lnTo>
                <a:lnTo>
                  <a:pt x="1193" y="11671"/>
                </a:lnTo>
                <a:lnTo>
                  <a:pt x="0" y="16040"/>
                </a:lnTo>
                <a:lnTo>
                  <a:pt x="3086" y="14820"/>
                </a:lnTo>
                <a:lnTo>
                  <a:pt x="6172" y="11861"/>
                </a:lnTo>
                <a:lnTo>
                  <a:pt x="7861" y="7569"/>
                </a:lnTo>
                <a:lnTo>
                  <a:pt x="7696" y="562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6916778" y="4346478"/>
            <a:ext cx="10261" cy="16916"/>
          </a:xfrm>
          <a:custGeom>
            <a:avLst/>
            <a:gdLst/>
            <a:ahLst/>
            <a:cxnLst/>
            <a:rect l="l" t="t" r="r" b="b"/>
            <a:pathLst>
              <a:path w="10261" h="16916">
                <a:moveTo>
                  <a:pt x="7696" y="6502"/>
                </a:moveTo>
                <a:lnTo>
                  <a:pt x="7645" y="4127"/>
                </a:lnTo>
                <a:lnTo>
                  <a:pt x="8547" y="1790"/>
                </a:lnTo>
                <a:lnTo>
                  <a:pt x="10261" y="38"/>
                </a:lnTo>
                <a:lnTo>
                  <a:pt x="8940" y="0"/>
                </a:lnTo>
                <a:lnTo>
                  <a:pt x="7594" y="292"/>
                </a:lnTo>
                <a:lnTo>
                  <a:pt x="6299" y="876"/>
                </a:lnTo>
                <a:lnTo>
                  <a:pt x="2476" y="2628"/>
                </a:lnTo>
                <a:lnTo>
                  <a:pt x="609" y="6172"/>
                </a:lnTo>
                <a:lnTo>
                  <a:pt x="850" y="9944"/>
                </a:lnTo>
                <a:lnTo>
                  <a:pt x="876" y="10109"/>
                </a:lnTo>
                <a:lnTo>
                  <a:pt x="1193" y="12547"/>
                </a:lnTo>
                <a:lnTo>
                  <a:pt x="914" y="14922"/>
                </a:lnTo>
                <a:lnTo>
                  <a:pt x="0" y="16916"/>
                </a:lnTo>
                <a:lnTo>
                  <a:pt x="1130" y="16687"/>
                </a:lnTo>
                <a:lnTo>
                  <a:pt x="2171" y="16268"/>
                </a:lnTo>
                <a:lnTo>
                  <a:pt x="3086" y="15697"/>
                </a:lnTo>
                <a:lnTo>
                  <a:pt x="3797" y="15227"/>
                </a:lnTo>
                <a:lnTo>
                  <a:pt x="4292" y="14808"/>
                </a:lnTo>
                <a:lnTo>
                  <a:pt x="4889" y="14160"/>
                </a:lnTo>
                <a:lnTo>
                  <a:pt x="5587" y="13487"/>
                </a:lnTo>
                <a:lnTo>
                  <a:pt x="6172" y="12738"/>
                </a:lnTo>
                <a:lnTo>
                  <a:pt x="6616" y="11912"/>
                </a:lnTo>
                <a:lnTo>
                  <a:pt x="7480" y="10299"/>
                </a:lnTo>
                <a:lnTo>
                  <a:pt x="7861" y="8445"/>
                </a:lnTo>
                <a:lnTo>
                  <a:pt x="7696" y="650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6922297" y="4344281"/>
            <a:ext cx="10337" cy="15633"/>
          </a:xfrm>
          <a:custGeom>
            <a:avLst/>
            <a:gdLst/>
            <a:ahLst/>
            <a:cxnLst/>
            <a:rect l="l" t="t" r="r" b="b"/>
            <a:pathLst>
              <a:path w="10337" h="15633">
                <a:moveTo>
                  <a:pt x="9207" y="5702"/>
                </a:moveTo>
                <a:lnTo>
                  <a:pt x="10337" y="1041"/>
                </a:lnTo>
                <a:lnTo>
                  <a:pt x="8128" y="0"/>
                </a:lnTo>
                <a:lnTo>
                  <a:pt x="4279" y="1473"/>
                </a:lnTo>
                <a:lnTo>
                  <a:pt x="2057" y="5092"/>
                </a:lnTo>
                <a:lnTo>
                  <a:pt x="2171" y="8750"/>
                </a:lnTo>
                <a:lnTo>
                  <a:pt x="2298" y="11404"/>
                </a:lnTo>
                <a:lnTo>
                  <a:pt x="0" y="15633"/>
                </a:lnTo>
                <a:lnTo>
                  <a:pt x="2578" y="15265"/>
                </a:lnTo>
                <a:lnTo>
                  <a:pt x="3708" y="14744"/>
                </a:lnTo>
                <a:lnTo>
                  <a:pt x="7200" y="13093"/>
                </a:lnTo>
                <a:lnTo>
                  <a:pt x="9309" y="9575"/>
                </a:lnTo>
                <a:lnTo>
                  <a:pt x="9207" y="570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6922296" y="4343581"/>
            <a:ext cx="12166" cy="16332"/>
          </a:xfrm>
          <a:custGeom>
            <a:avLst/>
            <a:gdLst/>
            <a:ahLst/>
            <a:cxnLst/>
            <a:rect l="l" t="t" r="r" b="b"/>
            <a:pathLst>
              <a:path w="12166" h="16332">
                <a:moveTo>
                  <a:pt x="9207" y="6400"/>
                </a:moveTo>
                <a:lnTo>
                  <a:pt x="9283" y="4025"/>
                </a:lnTo>
                <a:lnTo>
                  <a:pt x="10337" y="1739"/>
                </a:lnTo>
                <a:lnTo>
                  <a:pt x="12166" y="88"/>
                </a:lnTo>
                <a:lnTo>
                  <a:pt x="10858" y="0"/>
                </a:lnTo>
                <a:lnTo>
                  <a:pt x="9448" y="177"/>
                </a:lnTo>
                <a:lnTo>
                  <a:pt x="8128" y="698"/>
                </a:lnTo>
                <a:lnTo>
                  <a:pt x="4279" y="2171"/>
                </a:lnTo>
                <a:lnTo>
                  <a:pt x="2057" y="5791"/>
                </a:lnTo>
                <a:lnTo>
                  <a:pt x="2171" y="9448"/>
                </a:lnTo>
                <a:lnTo>
                  <a:pt x="2184" y="9613"/>
                </a:lnTo>
                <a:lnTo>
                  <a:pt x="2298" y="12103"/>
                </a:lnTo>
                <a:lnTo>
                  <a:pt x="1587" y="14414"/>
                </a:lnTo>
                <a:lnTo>
                  <a:pt x="0" y="16332"/>
                </a:lnTo>
                <a:lnTo>
                  <a:pt x="1295" y="16268"/>
                </a:lnTo>
                <a:lnTo>
                  <a:pt x="2578" y="15963"/>
                </a:lnTo>
                <a:lnTo>
                  <a:pt x="3708" y="15443"/>
                </a:lnTo>
                <a:lnTo>
                  <a:pt x="7200" y="13792"/>
                </a:lnTo>
                <a:lnTo>
                  <a:pt x="9309" y="10274"/>
                </a:lnTo>
                <a:lnTo>
                  <a:pt x="9207" y="640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6928984" y="4341654"/>
            <a:ext cx="11163" cy="15125"/>
          </a:xfrm>
          <a:custGeom>
            <a:avLst/>
            <a:gdLst/>
            <a:ahLst/>
            <a:cxnLst/>
            <a:rect l="l" t="t" r="r" b="b"/>
            <a:pathLst>
              <a:path w="11163" h="15125">
                <a:moveTo>
                  <a:pt x="9715" y="5765"/>
                </a:moveTo>
                <a:lnTo>
                  <a:pt x="11163" y="1193"/>
                </a:lnTo>
                <a:lnTo>
                  <a:pt x="9029" y="0"/>
                </a:lnTo>
                <a:lnTo>
                  <a:pt x="5054" y="1206"/>
                </a:lnTo>
                <a:lnTo>
                  <a:pt x="2590" y="4724"/>
                </a:lnTo>
                <a:lnTo>
                  <a:pt x="2489" y="10998"/>
                </a:lnTo>
                <a:lnTo>
                  <a:pt x="0" y="15125"/>
                </a:lnTo>
                <a:lnTo>
                  <a:pt x="3695" y="14452"/>
                </a:lnTo>
                <a:lnTo>
                  <a:pt x="7289" y="12992"/>
                </a:lnTo>
                <a:lnTo>
                  <a:pt x="9550" y="9652"/>
                </a:lnTo>
                <a:lnTo>
                  <a:pt x="9715" y="576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6928984" y="4341121"/>
            <a:ext cx="13131" cy="15671"/>
          </a:xfrm>
          <a:custGeom>
            <a:avLst/>
            <a:gdLst/>
            <a:ahLst/>
            <a:cxnLst/>
            <a:rect l="l" t="t" r="r" b="b"/>
            <a:pathLst>
              <a:path w="13131" h="15671">
                <a:moveTo>
                  <a:pt x="9715" y="6299"/>
                </a:moveTo>
                <a:lnTo>
                  <a:pt x="9944" y="3924"/>
                </a:lnTo>
                <a:lnTo>
                  <a:pt x="11163" y="1727"/>
                </a:lnTo>
                <a:lnTo>
                  <a:pt x="13131" y="203"/>
                </a:lnTo>
                <a:lnTo>
                  <a:pt x="11798" y="0"/>
                </a:lnTo>
                <a:lnTo>
                  <a:pt x="10413" y="127"/>
                </a:lnTo>
                <a:lnTo>
                  <a:pt x="9029" y="533"/>
                </a:lnTo>
                <a:lnTo>
                  <a:pt x="5054" y="1739"/>
                </a:lnTo>
                <a:lnTo>
                  <a:pt x="2590" y="5257"/>
                </a:lnTo>
                <a:lnTo>
                  <a:pt x="2514" y="8915"/>
                </a:lnTo>
                <a:lnTo>
                  <a:pt x="2527" y="9080"/>
                </a:lnTo>
                <a:lnTo>
                  <a:pt x="2489" y="11531"/>
                </a:lnTo>
                <a:lnTo>
                  <a:pt x="1574" y="13893"/>
                </a:lnTo>
                <a:lnTo>
                  <a:pt x="0" y="15659"/>
                </a:lnTo>
                <a:lnTo>
                  <a:pt x="1244" y="15671"/>
                </a:lnTo>
                <a:lnTo>
                  <a:pt x="2489" y="15481"/>
                </a:lnTo>
                <a:lnTo>
                  <a:pt x="3695" y="14986"/>
                </a:lnTo>
                <a:lnTo>
                  <a:pt x="7289" y="13525"/>
                </a:lnTo>
                <a:lnTo>
                  <a:pt x="9550" y="10185"/>
                </a:lnTo>
                <a:lnTo>
                  <a:pt x="9715" y="629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6935776" y="4339572"/>
            <a:ext cx="12103" cy="14452"/>
          </a:xfrm>
          <a:custGeom>
            <a:avLst/>
            <a:gdLst/>
            <a:ahLst/>
            <a:cxnLst/>
            <a:rect l="l" t="t" r="r" b="b"/>
            <a:pathLst>
              <a:path w="12103" h="14452">
                <a:moveTo>
                  <a:pt x="10287" y="5803"/>
                </a:moveTo>
                <a:lnTo>
                  <a:pt x="12103" y="1358"/>
                </a:lnTo>
                <a:lnTo>
                  <a:pt x="10071" y="0"/>
                </a:lnTo>
                <a:lnTo>
                  <a:pt x="5969" y="914"/>
                </a:lnTo>
                <a:lnTo>
                  <a:pt x="3225" y="4241"/>
                </a:lnTo>
                <a:lnTo>
                  <a:pt x="2908" y="7886"/>
                </a:lnTo>
                <a:lnTo>
                  <a:pt x="2717" y="10515"/>
                </a:lnTo>
                <a:lnTo>
                  <a:pt x="0" y="14452"/>
                </a:lnTo>
                <a:lnTo>
                  <a:pt x="3695" y="14020"/>
                </a:lnTo>
                <a:lnTo>
                  <a:pt x="7353" y="12814"/>
                </a:lnTo>
                <a:lnTo>
                  <a:pt x="9817" y="9652"/>
                </a:lnTo>
                <a:lnTo>
                  <a:pt x="10287" y="580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6935775" y="4339229"/>
            <a:ext cx="14198" cy="14922"/>
          </a:xfrm>
          <a:custGeom>
            <a:avLst/>
            <a:gdLst/>
            <a:ahLst/>
            <a:cxnLst/>
            <a:rect l="l" t="t" r="r" b="b"/>
            <a:pathLst>
              <a:path w="14198" h="14922">
                <a:moveTo>
                  <a:pt x="10287" y="6146"/>
                </a:moveTo>
                <a:lnTo>
                  <a:pt x="10706" y="3797"/>
                </a:lnTo>
                <a:lnTo>
                  <a:pt x="12103" y="1701"/>
                </a:lnTo>
                <a:lnTo>
                  <a:pt x="14198" y="330"/>
                </a:lnTo>
                <a:lnTo>
                  <a:pt x="12903" y="76"/>
                </a:lnTo>
                <a:lnTo>
                  <a:pt x="11468" y="0"/>
                </a:lnTo>
                <a:lnTo>
                  <a:pt x="10071" y="342"/>
                </a:lnTo>
                <a:lnTo>
                  <a:pt x="5969" y="1257"/>
                </a:lnTo>
                <a:lnTo>
                  <a:pt x="3225" y="4584"/>
                </a:lnTo>
                <a:lnTo>
                  <a:pt x="2908" y="8229"/>
                </a:lnTo>
                <a:lnTo>
                  <a:pt x="2908" y="8407"/>
                </a:lnTo>
                <a:lnTo>
                  <a:pt x="2717" y="10858"/>
                </a:lnTo>
                <a:lnTo>
                  <a:pt x="1663" y="13131"/>
                </a:lnTo>
                <a:lnTo>
                  <a:pt x="0" y="14795"/>
                </a:lnTo>
                <a:lnTo>
                  <a:pt x="1231" y="14922"/>
                </a:lnTo>
                <a:lnTo>
                  <a:pt x="2476" y="14757"/>
                </a:lnTo>
                <a:lnTo>
                  <a:pt x="3695" y="14363"/>
                </a:lnTo>
                <a:lnTo>
                  <a:pt x="7353" y="13157"/>
                </a:lnTo>
                <a:lnTo>
                  <a:pt x="9817" y="9994"/>
                </a:lnTo>
                <a:lnTo>
                  <a:pt x="10287" y="614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6942677" y="4338148"/>
            <a:ext cx="13106" cy="13601"/>
          </a:xfrm>
          <a:custGeom>
            <a:avLst/>
            <a:gdLst/>
            <a:ahLst/>
            <a:cxnLst/>
            <a:rect l="l" t="t" r="r" b="b"/>
            <a:pathLst>
              <a:path w="13106" h="13601">
                <a:moveTo>
                  <a:pt x="10896" y="5791"/>
                </a:moveTo>
                <a:lnTo>
                  <a:pt x="13106" y="1523"/>
                </a:lnTo>
                <a:lnTo>
                  <a:pt x="11188" y="0"/>
                </a:lnTo>
                <a:lnTo>
                  <a:pt x="6997" y="546"/>
                </a:lnTo>
                <a:lnTo>
                  <a:pt x="3962" y="3657"/>
                </a:lnTo>
                <a:lnTo>
                  <a:pt x="3365" y="7277"/>
                </a:lnTo>
                <a:lnTo>
                  <a:pt x="2971" y="9867"/>
                </a:lnTo>
                <a:lnTo>
                  <a:pt x="0" y="13601"/>
                </a:lnTo>
                <a:lnTo>
                  <a:pt x="3683" y="13449"/>
                </a:lnTo>
                <a:lnTo>
                  <a:pt x="7391" y="12509"/>
                </a:lnTo>
                <a:lnTo>
                  <a:pt x="10083" y="9613"/>
                </a:lnTo>
                <a:lnTo>
                  <a:pt x="10896" y="579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6942677" y="4337944"/>
            <a:ext cx="15328" cy="13982"/>
          </a:xfrm>
          <a:custGeom>
            <a:avLst/>
            <a:gdLst/>
            <a:ahLst/>
            <a:cxnLst/>
            <a:rect l="l" t="t" r="r" b="b"/>
            <a:pathLst>
              <a:path w="15328" h="13982">
                <a:moveTo>
                  <a:pt x="10896" y="5994"/>
                </a:moveTo>
                <a:lnTo>
                  <a:pt x="11518" y="3721"/>
                </a:lnTo>
                <a:lnTo>
                  <a:pt x="13106" y="1727"/>
                </a:lnTo>
                <a:lnTo>
                  <a:pt x="15328" y="584"/>
                </a:lnTo>
                <a:lnTo>
                  <a:pt x="14058" y="165"/>
                </a:lnTo>
                <a:lnTo>
                  <a:pt x="12636" y="0"/>
                </a:lnTo>
                <a:lnTo>
                  <a:pt x="11188" y="203"/>
                </a:lnTo>
                <a:lnTo>
                  <a:pt x="6997" y="749"/>
                </a:lnTo>
                <a:lnTo>
                  <a:pt x="3962" y="3860"/>
                </a:lnTo>
                <a:lnTo>
                  <a:pt x="3365" y="7480"/>
                </a:lnTo>
                <a:lnTo>
                  <a:pt x="3352" y="7658"/>
                </a:lnTo>
                <a:lnTo>
                  <a:pt x="2971" y="10071"/>
                </a:lnTo>
                <a:lnTo>
                  <a:pt x="1765" y="12268"/>
                </a:lnTo>
                <a:lnTo>
                  <a:pt x="0" y="13804"/>
                </a:lnTo>
                <a:lnTo>
                  <a:pt x="1206" y="13982"/>
                </a:lnTo>
                <a:lnTo>
                  <a:pt x="2451" y="13982"/>
                </a:lnTo>
                <a:lnTo>
                  <a:pt x="3683" y="13652"/>
                </a:lnTo>
                <a:lnTo>
                  <a:pt x="7391" y="12712"/>
                </a:lnTo>
                <a:lnTo>
                  <a:pt x="10083" y="9817"/>
                </a:lnTo>
                <a:lnTo>
                  <a:pt x="10896" y="599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6949679" y="4337481"/>
            <a:ext cx="14122" cy="12687"/>
          </a:xfrm>
          <a:custGeom>
            <a:avLst/>
            <a:gdLst/>
            <a:ahLst/>
            <a:cxnLst/>
            <a:rect l="l" t="t" r="r" b="b"/>
            <a:pathLst>
              <a:path w="14122" h="12687">
                <a:moveTo>
                  <a:pt x="11506" y="5740"/>
                </a:moveTo>
                <a:lnTo>
                  <a:pt x="14122" y="1689"/>
                </a:lnTo>
                <a:lnTo>
                  <a:pt x="12369" y="0"/>
                </a:lnTo>
                <a:lnTo>
                  <a:pt x="8115" y="126"/>
                </a:lnTo>
                <a:lnTo>
                  <a:pt x="4787" y="2984"/>
                </a:lnTo>
                <a:lnTo>
                  <a:pt x="3873" y="6502"/>
                </a:lnTo>
                <a:lnTo>
                  <a:pt x="3251" y="9080"/>
                </a:lnTo>
                <a:lnTo>
                  <a:pt x="0" y="12534"/>
                </a:lnTo>
                <a:lnTo>
                  <a:pt x="3657" y="12687"/>
                </a:lnTo>
                <a:lnTo>
                  <a:pt x="7391" y="12090"/>
                </a:lnTo>
                <a:lnTo>
                  <a:pt x="10312" y="9448"/>
                </a:lnTo>
                <a:lnTo>
                  <a:pt x="11506" y="574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6949680" y="4337429"/>
            <a:ext cx="16471" cy="12928"/>
          </a:xfrm>
          <a:custGeom>
            <a:avLst/>
            <a:gdLst/>
            <a:ahLst/>
            <a:cxnLst/>
            <a:rect l="l" t="t" r="r" b="b"/>
            <a:pathLst>
              <a:path w="16471" h="12928">
                <a:moveTo>
                  <a:pt x="11506" y="5791"/>
                </a:moveTo>
                <a:lnTo>
                  <a:pt x="12344" y="3581"/>
                </a:lnTo>
                <a:lnTo>
                  <a:pt x="14122" y="1739"/>
                </a:lnTo>
                <a:lnTo>
                  <a:pt x="16471" y="838"/>
                </a:lnTo>
                <a:lnTo>
                  <a:pt x="15227" y="292"/>
                </a:lnTo>
                <a:lnTo>
                  <a:pt x="13830" y="0"/>
                </a:lnTo>
                <a:lnTo>
                  <a:pt x="12369" y="50"/>
                </a:lnTo>
                <a:lnTo>
                  <a:pt x="8115" y="177"/>
                </a:lnTo>
                <a:lnTo>
                  <a:pt x="4787" y="3035"/>
                </a:lnTo>
                <a:lnTo>
                  <a:pt x="3873" y="6553"/>
                </a:lnTo>
                <a:lnTo>
                  <a:pt x="3848" y="6730"/>
                </a:lnTo>
                <a:lnTo>
                  <a:pt x="3251" y="9131"/>
                </a:lnTo>
                <a:lnTo>
                  <a:pt x="1866" y="11188"/>
                </a:lnTo>
                <a:lnTo>
                  <a:pt x="0" y="12585"/>
                </a:lnTo>
                <a:lnTo>
                  <a:pt x="1181" y="12877"/>
                </a:lnTo>
                <a:lnTo>
                  <a:pt x="2413" y="12928"/>
                </a:lnTo>
                <a:lnTo>
                  <a:pt x="3657" y="12738"/>
                </a:lnTo>
                <a:lnTo>
                  <a:pt x="7391" y="12141"/>
                </a:lnTo>
                <a:lnTo>
                  <a:pt x="10312" y="9499"/>
                </a:lnTo>
                <a:lnTo>
                  <a:pt x="11506" y="579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958709" y="4337310"/>
            <a:ext cx="13144" cy="12090"/>
          </a:xfrm>
          <a:custGeom>
            <a:avLst/>
            <a:gdLst/>
            <a:ahLst/>
            <a:cxnLst/>
            <a:rect l="l" t="t" r="r" b="b"/>
            <a:pathLst>
              <a:path w="13144" h="12090">
                <a:moveTo>
                  <a:pt x="10121" y="5956"/>
                </a:moveTo>
                <a:lnTo>
                  <a:pt x="13144" y="2197"/>
                </a:lnTo>
                <a:lnTo>
                  <a:pt x="11569" y="317"/>
                </a:lnTo>
                <a:lnTo>
                  <a:pt x="7315" y="0"/>
                </a:lnTo>
                <a:lnTo>
                  <a:pt x="3695" y="2514"/>
                </a:lnTo>
                <a:lnTo>
                  <a:pt x="2438" y="5943"/>
                </a:lnTo>
                <a:lnTo>
                  <a:pt x="0" y="10375"/>
                </a:lnTo>
                <a:lnTo>
                  <a:pt x="1651" y="12090"/>
                </a:lnTo>
                <a:lnTo>
                  <a:pt x="5384" y="11861"/>
                </a:lnTo>
                <a:lnTo>
                  <a:pt x="8559" y="9512"/>
                </a:lnTo>
                <a:lnTo>
                  <a:pt x="10121" y="595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6956754" y="4337311"/>
            <a:ext cx="17526" cy="12141"/>
          </a:xfrm>
          <a:custGeom>
            <a:avLst/>
            <a:gdLst/>
            <a:ahLst/>
            <a:cxnLst/>
            <a:rect l="l" t="t" r="r" b="b"/>
            <a:pathLst>
              <a:path w="17525" h="12141">
                <a:moveTo>
                  <a:pt x="12077" y="5956"/>
                </a:moveTo>
                <a:lnTo>
                  <a:pt x="13131" y="3822"/>
                </a:lnTo>
                <a:lnTo>
                  <a:pt x="15100" y="2197"/>
                </a:lnTo>
                <a:lnTo>
                  <a:pt x="17526" y="1536"/>
                </a:lnTo>
                <a:lnTo>
                  <a:pt x="16357" y="850"/>
                </a:lnTo>
                <a:lnTo>
                  <a:pt x="14986" y="457"/>
                </a:lnTo>
                <a:lnTo>
                  <a:pt x="13525" y="317"/>
                </a:lnTo>
                <a:lnTo>
                  <a:pt x="9271" y="0"/>
                </a:lnTo>
                <a:lnTo>
                  <a:pt x="5651" y="2514"/>
                </a:lnTo>
                <a:lnTo>
                  <a:pt x="4394" y="5943"/>
                </a:lnTo>
                <a:lnTo>
                  <a:pt x="4368" y="6121"/>
                </a:lnTo>
                <a:lnTo>
                  <a:pt x="3530" y="8432"/>
                </a:lnTo>
                <a:lnTo>
                  <a:pt x="1955" y="10375"/>
                </a:lnTo>
                <a:lnTo>
                  <a:pt x="0" y="11569"/>
                </a:lnTo>
                <a:lnTo>
                  <a:pt x="1143" y="12001"/>
                </a:lnTo>
                <a:lnTo>
                  <a:pt x="2349" y="12141"/>
                </a:lnTo>
                <a:lnTo>
                  <a:pt x="3606" y="12090"/>
                </a:lnTo>
                <a:lnTo>
                  <a:pt x="7340" y="11861"/>
                </a:lnTo>
                <a:lnTo>
                  <a:pt x="10515" y="9512"/>
                </a:lnTo>
                <a:lnTo>
                  <a:pt x="12077" y="595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6965921" y="4337897"/>
            <a:ext cx="13906" cy="11582"/>
          </a:xfrm>
          <a:custGeom>
            <a:avLst/>
            <a:gdLst/>
            <a:ahLst/>
            <a:cxnLst/>
            <a:rect l="l" t="t" r="r" b="b"/>
            <a:pathLst>
              <a:path w="13906" h="11582">
                <a:moveTo>
                  <a:pt x="10515" y="6197"/>
                </a:moveTo>
                <a:lnTo>
                  <a:pt x="13906" y="2781"/>
                </a:lnTo>
                <a:lnTo>
                  <a:pt x="12522" y="736"/>
                </a:lnTo>
                <a:lnTo>
                  <a:pt x="8343" y="0"/>
                </a:lnTo>
                <a:lnTo>
                  <a:pt x="4470" y="2095"/>
                </a:lnTo>
                <a:lnTo>
                  <a:pt x="2882" y="5410"/>
                </a:lnTo>
                <a:lnTo>
                  <a:pt x="0" y="9550"/>
                </a:lnTo>
                <a:lnTo>
                  <a:pt x="1447" y="11429"/>
                </a:lnTo>
                <a:lnTo>
                  <a:pt x="5181" y="11582"/>
                </a:lnTo>
                <a:lnTo>
                  <a:pt x="8597" y="9563"/>
                </a:lnTo>
                <a:lnTo>
                  <a:pt x="10515" y="619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6963850" y="4337897"/>
            <a:ext cx="18440" cy="11582"/>
          </a:xfrm>
          <a:custGeom>
            <a:avLst/>
            <a:gdLst/>
            <a:ahLst/>
            <a:cxnLst/>
            <a:rect l="l" t="t" r="r" b="b"/>
            <a:pathLst>
              <a:path w="18440" h="11582">
                <a:moveTo>
                  <a:pt x="12585" y="6197"/>
                </a:moveTo>
                <a:lnTo>
                  <a:pt x="13855" y="4190"/>
                </a:lnTo>
                <a:lnTo>
                  <a:pt x="15976" y="2781"/>
                </a:lnTo>
                <a:lnTo>
                  <a:pt x="18440" y="2349"/>
                </a:lnTo>
                <a:lnTo>
                  <a:pt x="17348" y="1549"/>
                </a:lnTo>
                <a:lnTo>
                  <a:pt x="16027" y="1015"/>
                </a:lnTo>
                <a:lnTo>
                  <a:pt x="14592" y="736"/>
                </a:lnTo>
                <a:lnTo>
                  <a:pt x="10413" y="0"/>
                </a:lnTo>
                <a:lnTo>
                  <a:pt x="6540" y="2095"/>
                </a:lnTo>
                <a:lnTo>
                  <a:pt x="4952" y="5410"/>
                </a:lnTo>
                <a:lnTo>
                  <a:pt x="4889" y="5575"/>
                </a:lnTo>
                <a:lnTo>
                  <a:pt x="3835" y="7785"/>
                </a:lnTo>
                <a:lnTo>
                  <a:pt x="2070" y="9550"/>
                </a:lnTo>
                <a:lnTo>
                  <a:pt x="0" y="10566"/>
                </a:lnTo>
                <a:lnTo>
                  <a:pt x="1104" y="11061"/>
                </a:lnTo>
                <a:lnTo>
                  <a:pt x="2273" y="11379"/>
                </a:lnTo>
                <a:lnTo>
                  <a:pt x="3517" y="11429"/>
                </a:lnTo>
                <a:lnTo>
                  <a:pt x="7251" y="11582"/>
                </a:lnTo>
                <a:lnTo>
                  <a:pt x="10667" y="9563"/>
                </a:lnTo>
                <a:lnTo>
                  <a:pt x="12585" y="619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6973106" y="4339330"/>
            <a:ext cx="14503" cy="11176"/>
          </a:xfrm>
          <a:custGeom>
            <a:avLst/>
            <a:gdLst/>
            <a:ahLst/>
            <a:cxnLst/>
            <a:rect l="l" t="t" r="r" b="b"/>
            <a:pathLst>
              <a:path w="14503" h="11175">
                <a:moveTo>
                  <a:pt x="10807" y="6350"/>
                </a:moveTo>
                <a:lnTo>
                  <a:pt x="14503" y="3276"/>
                </a:lnTo>
                <a:lnTo>
                  <a:pt x="13334" y="1117"/>
                </a:lnTo>
                <a:lnTo>
                  <a:pt x="9258" y="0"/>
                </a:lnTo>
                <a:lnTo>
                  <a:pt x="5219" y="1663"/>
                </a:lnTo>
                <a:lnTo>
                  <a:pt x="3301" y="4800"/>
                </a:lnTo>
                <a:lnTo>
                  <a:pt x="0" y="8623"/>
                </a:lnTo>
                <a:lnTo>
                  <a:pt x="1257" y="10629"/>
                </a:lnTo>
                <a:lnTo>
                  <a:pt x="4952" y="11176"/>
                </a:lnTo>
                <a:lnTo>
                  <a:pt x="8572" y="9512"/>
                </a:lnTo>
                <a:lnTo>
                  <a:pt x="10807" y="635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6970946" y="4339330"/>
            <a:ext cx="19164" cy="11176"/>
          </a:xfrm>
          <a:custGeom>
            <a:avLst/>
            <a:gdLst/>
            <a:ahLst/>
            <a:cxnLst/>
            <a:rect l="l" t="t" r="r" b="b"/>
            <a:pathLst>
              <a:path w="19164" h="11175">
                <a:moveTo>
                  <a:pt x="12966" y="6350"/>
                </a:moveTo>
                <a:lnTo>
                  <a:pt x="14427" y="4470"/>
                </a:lnTo>
                <a:lnTo>
                  <a:pt x="16662" y="3276"/>
                </a:lnTo>
                <a:lnTo>
                  <a:pt x="19164" y="3060"/>
                </a:lnTo>
                <a:lnTo>
                  <a:pt x="18135" y="2197"/>
                </a:lnTo>
                <a:lnTo>
                  <a:pt x="16903" y="1511"/>
                </a:lnTo>
                <a:lnTo>
                  <a:pt x="15494" y="1117"/>
                </a:lnTo>
                <a:lnTo>
                  <a:pt x="11417" y="0"/>
                </a:lnTo>
                <a:lnTo>
                  <a:pt x="7378" y="1663"/>
                </a:lnTo>
                <a:lnTo>
                  <a:pt x="5461" y="4800"/>
                </a:lnTo>
                <a:lnTo>
                  <a:pt x="5372" y="4953"/>
                </a:lnTo>
                <a:lnTo>
                  <a:pt x="4102" y="7048"/>
                </a:lnTo>
                <a:lnTo>
                  <a:pt x="2159" y="8623"/>
                </a:lnTo>
                <a:lnTo>
                  <a:pt x="0" y="9410"/>
                </a:lnTo>
                <a:lnTo>
                  <a:pt x="1028" y="10007"/>
                </a:lnTo>
                <a:lnTo>
                  <a:pt x="2184" y="10477"/>
                </a:lnTo>
                <a:lnTo>
                  <a:pt x="3416" y="10629"/>
                </a:lnTo>
                <a:lnTo>
                  <a:pt x="7112" y="11176"/>
                </a:lnTo>
                <a:lnTo>
                  <a:pt x="10731" y="9512"/>
                </a:lnTo>
                <a:lnTo>
                  <a:pt x="12966" y="635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6980214" y="4341498"/>
            <a:ext cx="14947" cy="10706"/>
          </a:xfrm>
          <a:custGeom>
            <a:avLst/>
            <a:gdLst/>
            <a:ahLst/>
            <a:cxnLst/>
            <a:rect l="l" t="t" r="r" b="b"/>
            <a:pathLst>
              <a:path w="14947" h="10706">
                <a:moveTo>
                  <a:pt x="10998" y="6451"/>
                </a:moveTo>
                <a:lnTo>
                  <a:pt x="14947" y="3708"/>
                </a:lnTo>
                <a:lnTo>
                  <a:pt x="13957" y="1473"/>
                </a:lnTo>
                <a:lnTo>
                  <a:pt x="10045" y="0"/>
                </a:lnTo>
                <a:lnTo>
                  <a:pt x="5892" y="1295"/>
                </a:lnTo>
                <a:lnTo>
                  <a:pt x="3657" y="4216"/>
                </a:lnTo>
                <a:lnTo>
                  <a:pt x="0" y="7696"/>
                </a:lnTo>
                <a:lnTo>
                  <a:pt x="1066" y="9817"/>
                </a:lnTo>
                <a:lnTo>
                  <a:pt x="4724" y="10706"/>
                </a:lnTo>
                <a:lnTo>
                  <a:pt x="8483" y="9448"/>
                </a:lnTo>
                <a:lnTo>
                  <a:pt x="10998" y="645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6977979" y="4341498"/>
            <a:ext cx="19659" cy="10706"/>
          </a:xfrm>
          <a:custGeom>
            <a:avLst/>
            <a:gdLst/>
            <a:ahLst/>
            <a:cxnLst/>
            <a:rect l="l" t="t" r="r" b="b"/>
            <a:pathLst>
              <a:path w="19659" h="10706">
                <a:moveTo>
                  <a:pt x="13233" y="6451"/>
                </a:moveTo>
                <a:lnTo>
                  <a:pt x="14858" y="4724"/>
                </a:lnTo>
                <a:lnTo>
                  <a:pt x="17183" y="3708"/>
                </a:lnTo>
                <a:lnTo>
                  <a:pt x="19659" y="3708"/>
                </a:lnTo>
                <a:lnTo>
                  <a:pt x="18719" y="2755"/>
                </a:lnTo>
                <a:lnTo>
                  <a:pt x="17564" y="1955"/>
                </a:lnTo>
                <a:lnTo>
                  <a:pt x="16192" y="1473"/>
                </a:lnTo>
                <a:lnTo>
                  <a:pt x="12280" y="0"/>
                </a:lnTo>
                <a:lnTo>
                  <a:pt x="8127" y="1295"/>
                </a:lnTo>
                <a:lnTo>
                  <a:pt x="5892" y="4216"/>
                </a:lnTo>
                <a:lnTo>
                  <a:pt x="5803" y="4368"/>
                </a:lnTo>
                <a:lnTo>
                  <a:pt x="4330" y="6324"/>
                </a:lnTo>
                <a:lnTo>
                  <a:pt x="2235" y="7696"/>
                </a:lnTo>
                <a:lnTo>
                  <a:pt x="0" y="8267"/>
                </a:lnTo>
                <a:lnTo>
                  <a:pt x="977" y="8966"/>
                </a:lnTo>
                <a:lnTo>
                  <a:pt x="2070" y="9537"/>
                </a:lnTo>
                <a:lnTo>
                  <a:pt x="3301" y="9817"/>
                </a:lnTo>
                <a:lnTo>
                  <a:pt x="6959" y="10706"/>
                </a:lnTo>
                <a:lnTo>
                  <a:pt x="10718" y="9448"/>
                </a:lnTo>
                <a:lnTo>
                  <a:pt x="13233" y="6451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6987219" y="4344322"/>
            <a:ext cx="15201" cy="10248"/>
          </a:xfrm>
          <a:custGeom>
            <a:avLst/>
            <a:gdLst/>
            <a:ahLst/>
            <a:cxnLst/>
            <a:rect l="l" t="t" r="r" b="b"/>
            <a:pathLst>
              <a:path w="15201" h="10248">
                <a:moveTo>
                  <a:pt x="11074" y="6502"/>
                </a:moveTo>
                <a:lnTo>
                  <a:pt x="15201" y="4064"/>
                </a:lnTo>
                <a:lnTo>
                  <a:pt x="14414" y="1752"/>
                </a:lnTo>
                <a:lnTo>
                  <a:pt x="10655" y="0"/>
                </a:lnTo>
                <a:lnTo>
                  <a:pt x="6413" y="965"/>
                </a:lnTo>
                <a:lnTo>
                  <a:pt x="3949" y="3657"/>
                </a:lnTo>
                <a:lnTo>
                  <a:pt x="0" y="6781"/>
                </a:lnTo>
                <a:lnTo>
                  <a:pt x="863" y="9017"/>
                </a:lnTo>
                <a:lnTo>
                  <a:pt x="4445" y="10248"/>
                </a:lnTo>
                <a:lnTo>
                  <a:pt x="8356" y="9283"/>
                </a:lnTo>
                <a:lnTo>
                  <a:pt x="11074" y="650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6984920" y="4344322"/>
            <a:ext cx="19964" cy="10248"/>
          </a:xfrm>
          <a:custGeom>
            <a:avLst/>
            <a:gdLst/>
            <a:ahLst/>
            <a:cxnLst/>
            <a:rect l="l" t="t" r="r" b="b"/>
            <a:pathLst>
              <a:path w="19964" h="10248">
                <a:moveTo>
                  <a:pt x="13373" y="6502"/>
                </a:moveTo>
                <a:lnTo>
                  <a:pt x="15125" y="4902"/>
                </a:lnTo>
                <a:lnTo>
                  <a:pt x="17500" y="4064"/>
                </a:lnTo>
                <a:lnTo>
                  <a:pt x="19964" y="4229"/>
                </a:lnTo>
                <a:lnTo>
                  <a:pt x="19126" y="3200"/>
                </a:lnTo>
                <a:lnTo>
                  <a:pt x="18008" y="2374"/>
                </a:lnTo>
                <a:lnTo>
                  <a:pt x="16713" y="1752"/>
                </a:lnTo>
                <a:lnTo>
                  <a:pt x="12953" y="0"/>
                </a:lnTo>
                <a:lnTo>
                  <a:pt x="8712" y="965"/>
                </a:lnTo>
                <a:lnTo>
                  <a:pt x="6248" y="3657"/>
                </a:lnTo>
                <a:lnTo>
                  <a:pt x="6146" y="3784"/>
                </a:lnTo>
                <a:lnTo>
                  <a:pt x="4495" y="5638"/>
                </a:lnTo>
                <a:lnTo>
                  <a:pt x="2298" y="6781"/>
                </a:lnTo>
                <a:lnTo>
                  <a:pt x="0" y="7150"/>
                </a:lnTo>
                <a:lnTo>
                  <a:pt x="901" y="7950"/>
                </a:lnTo>
                <a:lnTo>
                  <a:pt x="1955" y="8597"/>
                </a:lnTo>
                <a:lnTo>
                  <a:pt x="3162" y="9017"/>
                </a:lnTo>
                <a:lnTo>
                  <a:pt x="6743" y="10248"/>
                </a:lnTo>
                <a:lnTo>
                  <a:pt x="10655" y="9283"/>
                </a:lnTo>
                <a:lnTo>
                  <a:pt x="13373" y="650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6994054" y="4347705"/>
            <a:ext cx="17894" cy="9779"/>
          </a:xfrm>
          <a:custGeom>
            <a:avLst/>
            <a:gdLst/>
            <a:ahLst/>
            <a:cxnLst/>
            <a:rect l="l" t="t" r="r" b="b"/>
            <a:pathLst>
              <a:path w="17894" h="9778">
                <a:moveTo>
                  <a:pt x="698" y="8242"/>
                </a:moveTo>
                <a:lnTo>
                  <a:pt x="4203" y="9778"/>
                </a:lnTo>
                <a:lnTo>
                  <a:pt x="8216" y="9080"/>
                </a:lnTo>
                <a:lnTo>
                  <a:pt x="11099" y="6489"/>
                </a:lnTo>
                <a:lnTo>
                  <a:pt x="15316" y="4254"/>
                </a:lnTo>
                <a:lnTo>
                  <a:pt x="17894" y="4711"/>
                </a:lnTo>
                <a:lnTo>
                  <a:pt x="14732" y="1968"/>
                </a:lnTo>
                <a:lnTo>
                  <a:pt x="11137" y="0"/>
                </a:lnTo>
                <a:lnTo>
                  <a:pt x="6883" y="634"/>
                </a:lnTo>
                <a:lnTo>
                  <a:pt x="4203" y="3149"/>
                </a:lnTo>
                <a:lnTo>
                  <a:pt x="0" y="5956"/>
                </a:lnTo>
                <a:lnTo>
                  <a:pt x="698" y="824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6991718" y="4347705"/>
            <a:ext cx="20231" cy="9779"/>
          </a:xfrm>
          <a:custGeom>
            <a:avLst/>
            <a:gdLst/>
            <a:ahLst/>
            <a:cxnLst/>
            <a:rect l="l" t="t" r="r" b="b"/>
            <a:pathLst>
              <a:path w="20231" h="9778">
                <a:moveTo>
                  <a:pt x="13436" y="6489"/>
                </a:moveTo>
                <a:lnTo>
                  <a:pt x="15316" y="5029"/>
                </a:lnTo>
                <a:lnTo>
                  <a:pt x="17652" y="4254"/>
                </a:lnTo>
                <a:lnTo>
                  <a:pt x="20231" y="4711"/>
                </a:lnTo>
                <a:lnTo>
                  <a:pt x="19342" y="3555"/>
                </a:lnTo>
                <a:lnTo>
                  <a:pt x="18364" y="2641"/>
                </a:lnTo>
                <a:lnTo>
                  <a:pt x="17068" y="1968"/>
                </a:lnTo>
                <a:lnTo>
                  <a:pt x="13474" y="0"/>
                </a:lnTo>
                <a:lnTo>
                  <a:pt x="9220" y="634"/>
                </a:lnTo>
                <a:lnTo>
                  <a:pt x="6540" y="3149"/>
                </a:lnTo>
                <a:lnTo>
                  <a:pt x="6413" y="3276"/>
                </a:lnTo>
                <a:lnTo>
                  <a:pt x="4648" y="4978"/>
                </a:lnTo>
                <a:lnTo>
                  <a:pt x="2336" y="5956"/>
                </a:lnTo>
                <a:lnTo>
                  <a:pt x="0" y="6108"/>
                </a:lnTo>
                <a:lnTo>
                  <a:pt x="838" y="7023"/>
                </a:lnTo>
                <a:lnTo>
                  <a:pt x="1854" y="7708"/>
                </a:lnTo>
                <a:lnTo>
                  <a:pt x="3035" y="8242"/>
                </a:lnTo>
                <a:lnTo>
                  <a:pt x="6540" y="9778"/>
                </a:lnTo>
                <a:lnTo>
                  <a:pt x="10553" y="9080"/>
                </a:lnTo>
                <a:lnTo>
                  <a:pt x="13436" y="648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7000720" y="4351428"/>
            <a:ext cx="15621" cy="9461"/>
          </a:xfrm>
          <a:custGeom>
            <a:avLst/>
            <a:gdLst/>
            <a:ahLst/>
            <a:cxnLst/>
            <a:rect l="l" t="t" r="r" b="b"/>
            <a:pathLst>
              <a:path w="15621" h="9461">
                <a:moveTo>
                  <a:pt x="546" y="7632"/>
                </a:moveTo>
                <a:lnTo>
                  <a:pt x="4102" y="9461"/>
                </a:lnTo>
                <a:lnTo>
                  <a:pt x="7785" y="8864"/>
                </a:lnTo>
                <a:lnTo>
                  <a:pt x="10998" y="6692"/>
                </a:lnTo>
                <a:lnTo>
                  <a:pt x="13017" y="5448"/>
                </a:lnTo>
                <a:lnTo>
                  <a:pt x="15620" y="5130"/>
                </a:lnTo>
                <a:lnTo>
                  <a:pt x="15252" y="2730"/>
                </a:lnTo>
                <a:lnTo>
                  <a:pt x="11544" y="0"/>
                </a:lnTo>
                <a:lnTo>
                  <a:pt x="7162" y="457"/>
                </a:lnTo>
                <a:lnTo>
                  <a:pt x="4394" y="2793"/>
                </a:lnTo>
                <a:lnTo>
                  <a:pt x="0" y="5321"/>
                </a:lnTo>
                <a:lnTo>
                  <a:pt x="546" y="763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6998370" y="4351428"/>
            <a:ext cx="20497" cy="9461"/>
          </a:xfrm>
          <a:custGeom>
            <a:avLst/>
            <a:gdLst/>
            <a:ahLst/>
            <a:cxnLst/>
            <a:rect l="l" t="t" r="r" b="b"/>
            <a:pathLst>
              <a:path w="20497" h="9461">
                <a:moveTo>
                  <a:pt x="13347" y="6692"/>
                </a:moveTo>
                <a:lnTo>
                  <a:pt x="15366" y="5448"/>
                </a:lnTo>
                <a:lnTo>
                  <a:pt x="17970" y="5130"/>
                </a:lnTo>
                <a:lnTo>
                  <a:pt x="20497" y="6184"/>
                </a:lnTo>
                <a:lnTo>
                  <a:pt x="19850" y="4876"/>
                </a:lnTo>
                <a:lnTo>
                  <a:pt x="18859" y="3644"/>
                </a:lnTo>
                <a:lnTo>
                  <a:pt x="17602" y="2730"/>
                </a:lnTo>
                <a:lnTo>
                  <a:pt x="13893" y="0"/>
                </a:lnTo>
                <a:lnTo>
                  <a:pt x="9512" y="457"/>
                </a:lnTo>
                <a:lnTo>
                  <a:pt x="6743" y="2793"/>
                </a:lnTo>
                <a:lnTo>
                  <a:pt x="6616" y="2920"/>
                </a:lnTo>
                <a:lnTo>
                  <a:pt x="4737" y="4483"/>
                </a:lnTo>
                <a:lnTo>
                  <a:pt x="2349" y="5321"/>
                </a:lnTo>
                <a:lnTo>
                  <a:pt x="0" y="5283"/>
                </a:lnTo>
                <a:lnTo>
                  <a:pt x="787" y="6210"/>
                </a:lnTo>
                <a:lnTo>
                  <a:pt x="1727" y="7061"/>
                </a:lnTo>
                <a:lnTo>
                  <a:pt x="2895" y="7632"/>
                </a:lnTo>
                <a:lnTo>
                  <a:pt x="6451" y="9461"/>
                </a:lnTo>
                <a:lnTo>
                  <a:pt x="10134" y="8864"/>
                </a:lnTo>
                <a:lnTo>
                  <a:pt x="13347" y="669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7007191" y="4356169"/>
            <a:ext cx="15405" cy="8318"/>
          </a:xfrm>
          <a:custGeom>
            <a:avLst/>
            <a:gdLst/>
            <a:ahLst/>
            <a:cxnLst/>
            <a:rect l="l" t="t" r="r" b="b"/>
            <a:pathLst>
              <a:path w="15405" h="8318">
                <a:moveTo>
                  <a:pt x="139" y="6375"/>
                </a:moveTo>
                <a:lnTo>
                  <a:pt x="3098" y="8293"/>
                </a:lnTo>
                <a:lnTo>
                  <a:pt x="6565" y="8318"/>
                </a:lnTo>
                <a:lnTo>
                  <a:pt x="10261" y="7023"/>
                </a:lnTo>
                <a:lnTo>
                  <a:pt x="12522" y="6286"/>
                </a:lnTo>
                <a:lnTo>
                  <a:pt x="15214" y="6781"/>
                </a:lnTo>
                <a:lnTo>
                  <a:pt x="15405" y="4292"/>
                </a:lnTo>
                <a:lnTo>
                  <a:pt x="12268" y="355"/>
                </a:lnTo>
                <a:lnTo>
                  <a:pt x="7505" y="0"/>
                </a:lnTo>
                <a:lnTo>
                  <a:pt x="4470" y="1968"/>
                </a:lnTo>
                <a:lnTo>
                  <a:pt x="0" y="4089"/>
                </a:lnTo>
                <a:lnTo>
                  <a:pt x="139" y="637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7004817" y="4356170"/>
            <a:ext cx="19735" cy="8699"/>
          </a:xfrm>
          <a:custGeom>
            <a:avLst/>
            <a:gdLst/>
            <a:ahLst/>
            <a:cxnLst/>
            <a:rect l="l" t="t" r="r" b="b"/>
            <a:pathLst>
              <a:path w="19735" h="8699">
                <a:moveTo>
                  <a:pt x="12636" y="7023"/>
                </a:moveTo>
                <a:lnTo>
                  <a:pt x="14897" y="6286"/>
                </a:lnTo>
                <a:lnTo>
                  <a:pt x="17589" y="6781"/>
                </a:lnTo>
                <a:lnTo>
                  <a:pt x="19735" y="8699"/>
                </a:lnTo>
                <a:lnTo>
                  <a:pt x="19507" y="7188"/>
                </a:lnTo>
                <a:lnTo>
                  <a:pt x="18834" y="5626"/>
                </a:lnTo>
                <a:lnTo>
                  <a:pt x="17780" y="4292"/>
                </a:lnTo>
                <a:lnTo>
                  <a:pt x="14643" y="355"/>
                </a:lnTo>
                <a:lnTo>
                  <a:pt x="9880" y="0"/>
                </a:lnTo>
                <a:lnTo>
                  <a:pt x="6845" y="1968"/>
                </a:lnTo>
                <a:lnTo>
                  <a:pt x="6718" y="2070"/>
                </a:lnTo>
                <a:lnTo>
                  <a:pt x="4597" y="3365"/>
                </a:lnTo>
                <a:lnTo>
                  <a:pt x="2374" y="4089"/>
                </a:lnTo>
                <a:lnTo>
                  <a:pt x="0" y="3886"/>
                </a:lnTo>
                <a:lnTo>
                  <a:pt x="850" y="4952"/>
                </a:lnTo>
                <a:lnTo>
                  <a:pt x="1485" y="5676"/>
                </a:lnTo>
                <a:lnTo>
                  <a:pt x="2514" y="6375"/>
                </a:lnTo>
                <a:lnTo>
                  <a:pt x="5473" y="8293"/>
                </a:lnTo>
                <a:lnTo>
                  <a:pt x="8940" y="8318"/>
                </a:lnTo>
                <a:lnTo>
                  <a:pt x="12636" y="70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7012560" y="4361911"/>
            <a:ext cx="14617" cy="9296"/>
          </a:xfrm>
          <a:custGeom>
            <a:avLst/>
            <a:gdLst/>
            <a:ahLst/>
            <a:cxnLst/>
            <a:rect l="l" t="t" r="r" b="b"/>
            <a:pathLst>
              <a:path w="14617" h="9296">
                <a:moveTo>
                  <a:pt x="8864" y="7835"/>
                </a:moveTo>
                <a:lnTo>
                  <a:pt x="13576" y="9296"/>
                </a:lnTo>
                <a:lnTo>
                  <a:pt x="14617" y="6972"/>
                </a:lnTo>
                <a:lnTo>
                  <a:pt x="13030" y="2184"/>
                </a:lnTo>
                <a:lnTo>
                  <a:pt x="8242" y="0"/>
                </a:lnTo>
                <a:lnTo>
                  <a:pt x="4851" y="1295"/>
                </a:lnTo>
                <a:lnTo>
                  <a:pt x="0" y="2324"/>
                </a:lnTo>
                <a:lnTo>
                  <a:pt x="1777" y="6756"/>
                </a:lnTo>
                <a:lnTo>
                  <a:pt x="4914" y="7772"/>
                </a:lnTo>
                <a:lnTo>
                  <a:pt x="8864" y="783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7010463" y="4361912"/>
            <a:ext cx="17360" cy="11595"/>
          </a:xfrm>
          <a:custGeom>
            <a:avLst/>
            <a:gdLst/>
            <a:ahLst/>
            <a:cxnLst/>
            <a:rect l="l" t="t" r="r" b="b"/>
            <a:pathLst>
              <a:path w="17360" h="11595">
                <a:moveTo>
                  <a:pt x="10960" y="7835"/>
                </a:moveTo>
                <a:lnTo>
                  <a:pt x="13334" y="7899"/>
                </a:lnTo>
                <a:lnTo>
                  <a:pt x="15671" y="9296"/>
                </a:lnTo>
                <a:lnTo>
                  <a:pt x="17106" y="11595"/>
                </a:lnTo>
                <a:lnTo>
                  <a:pt x="17360" y="10172"/>
                </a:lnTo>
                <a:lnTo>
                  <a:pt x="17259" y="8572"/>
                </a:lnTo>
                <a:lnTo>
                  <a:pt x="16713" y="6972"/>
                </a:lnTo>
                <a:lnTo>
                  <a:pt x="15125" y="2184"/>
                </a:lnTo>
                <a:lnTo>
                  <a:pt x="10337" y="0"/>
                </a:lnTo>
                <a:lnTo>
                  <a:pt x="6946" y="1295"/>
                </a:lnTo>
                <a:lnTo>
                  <a:pt x="6781" y="1358"/>
                </a:lnTo>
                <a:lnTo>
                  <a:pt x="4444" y="2133"/>
                </a:lnTo>
                <a:lnTo>
                  <a:pt x="2095" y="2324"/>
                </a:lnTo>
                <a:lnTo>
                  <a:pt x="0" y="1917"/>
                </a:lnTo>
                <a:lnTo>
                  <a:pt x="457" y="2933"/>
                </a:lnTo>
                <a:lnTo>
                  <a:pt x="1015" y="3835"/>
                </a:lnTo>
                <a:lnTo>
                  <a:pt x="1739" y="4597"/>
                </a:lnTo>
                <a:lnTo>
                  <a:pt x="3873" y="6756"/>
                </a:lnTo>
                <a:lnTo>
                  <a:pt x="7010" y="7772"/>
                </a:lnTo>
                <a:lnTo>
                  <a:pt x="10960" y="783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7014680" y="4368267"/>
            <a:ext cx="14312" cy="11315"/>
          </a:xfrm>
          <a:custGeom>
            <a:avLst/>
            <a:gdLst/>
            <a:ahLst/>
            <a:cxnLst/>
            <a:rect l="l" t="t" r="r" b="b"/>
            <a:pathLst>
              <a:path w="14312" h="11315">
                <a:moveTo>
                  <a:pt x="8521" y="8928"/>
                </a:moveTo>
                <a:lnTo>
                  <a:pt x="12738" y="11315"/>
                </a:lnTo>
                <a:lnTo>
                  <a:pt x="14312" y="9397"/>
                </a:lnTo>
                <a:lnTo>
                  <a:pt x="13931" y="4991"/>
                </a:lnTo>
                <a:lnTo>
                  <a:pt x="10388" y="1447"/>
                </a:lnTo>
                <a:lnTo>
                  <a:pt x="4063" y="1435"/>
                </a:lnTo>
                <a:lnTo>
                  <a:pt x="0" y="0"/>
                </a:lnTo>
                <a:lnTo>
                  <a:pt x="698" y="2882"/>
                </a:lnTo>
                <a:lnTo>
                  <a:pt x="1917" y="5486"/>
                </a:lnTo>
                <a:lnTo>
                  <a:pt x="4711" y="7988"/>
                </a:lnTo>
                <a:lnTo>
                  <a:pt x="8521" y="892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7014681" y="4368266"/>
            <a:ext cx="14465" cy="13588"/>
          </a:xfrm>
          <a:custGeom>
            <a:avLst/>
            <a:gdLst/>
            <a:ahLst/>
            <a:cxnLst/>
            <a:rect l="l" t="t" r="r" b="b"/>
            <a:pathLst>
              <a:path w="14465" h="13588">
                <a:moveTo>
                  <a:pt x="8521" y="8928"/>
                </a:moveTo>
                <a:lnTo>
                  <a:pt x="10807" y="9601"/>
                </a:lnTo>
                <a:lnTo>
                  <a:pt x="12738" y="11315"/>
                </a:lnTo>
                <a:lnTo>
                  <a:pt x="13792" y="13588"/>
                </a:lnTo>
                <a:lnTo>
                  <a:pt x="14249" y="12331"/>
                </a:lnTo>
                <a:lnTo>
                  <a:pt x="14465" y="10909"/>
                </a:lnTo>
                <a:lnTo>
                  <a:pt x="14312" y="9397"/>
                </a:lnTo>
                <a:lnTo>
                  <a:pt x="13931" y="4991"/>
                </a:lnTo>
                <a:lnTo>
                  <a:pt x="10388" y="1447"/>
                </a:lnTo>
                <a:lnTo>
                  <a:pt x="6692" y="1473"/>
                </a:lnTo>
                <a:lnTo>
                  <a:pt x="6527" y="1485"/>
                </a:lnTo>
                <a:lnTo>
                  <a:pt x="4063" y="1435"/>
                </a:lnTo>
                <a:lnTo>
                  <a:pt x="1777" y="838"/>
                </a:lnTo>
                <a:lnTo>
                  <a:pt x="0" y="0"/>
                </a:lnTo>
                <a:lnTo>
                  <a:pt x="76" y="1041"/>
                </a:lnTo>
                <a:lnTo>
                  <a:pt x="279" y="1981"/>
                </a:lnTo>
                <a:lnTo>
                  <a:pt x="698" y="2882"/>
                </a:lnTo>
                <a:lnTo>
                  <a:pt x="1917" y="5486"/>
                </a:lnTo>
                <a:lnTo>
                  <a:pt x="4711" y="7988"/>
                </a:lnTo>
                <a:lnTo>
                  <a:pt x="8521" y="892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7016986" y="4373655"/>
            <a:ext cx="12382" cy="13842"/>
          </a:xfrm>
          <a:custGeom>
            <a:avLst/>
            <a:gdLst/>
            <a:ahLst/>
            <a:cxnLst/>
            <a:rect l="l" t="t" r="r" b="b"/>
            <a:pathLst>
              <a:path w="12382" h="13842">
                <a:moveTo>
                  <a:pt x="6667" y="11175"/>
                </a:moveTo>
                <a:lnTo>
                  <a:pt x="10629" y="13842"/>
                </a:lnTo>
                <a:lnTo>
                  <a:pt x="12382" y="12153"/>
                </a:lnTo>
                <a:lnTo>
                  <a:pt x="12369" y="8127"/>
                </a:lnTo>
                <a:lnTo>
                  <a:pt x="9715" y="4495"/>
                </a:lnTo>
                <a:lnTo>
                  <a:pt x="6172" y="3517"/>
                </a:lnTo>
                <a:lnTo>
                  <a:pt x="3619" y="2857"/>
                </a:lnTo>
                <a:lnTo>
                  <a:pt x="139" y="0"/>
                </a:lnTo>
                <a:lnTo>
                  <a:pt x="0" y="3263"/>
                </a:lnTo>
                <a:lnTo>
                  <a:pt x="507" y="6654"/>
                </a:lnTo>
                <a:lnTo>
                  <a:pt x="2984" y="9918"/>
                </a:lnTo>
                <a:lnTo>
                  <a:pt x="6667" y="1117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7016822" y="4373656"/>
            <a:ext cx="12573" cy="16065"/>
          </a:xfrm>
          <a:custGeom>
            <a:avLst/>
            <a:gdLst/>
            <a:ahLst/>
            <a:cxnLst/>
            <a:rect l="l" t="t" r="r" b="b"/>
            <a:pathLst>
              <a:path w="12573" h="16065">
                <a:moveTo>
                  <a:pt x="6832" y="11175"/>
                </a:moveTo>
                <a:lnTo>
                  <a:pt x="9042" y="12090"/>
                </a:lnTo>
                <a:lnTo>
                  <a:pt x="10795" y="13842"/>
                </a:lnTo>
                <a:lnTo>
                  <a:pt x="11760" y="16065"/>
                </a:lnTo>
                <a:lnTo>
                  <a:pt x="12280" y="14871"/>
                </a:lnTo>
                <a:lnTo>
                  <a:pt x="12573" y="13550"/>
                </a:lnTo>
                <a:lnTo>
                  <a:pt x="12547" y="12153"/>
                </a:lnTo>
                <a:lnTo>
                  <a:pt x="12534" y="8127"/>
                </a:lnTo>
                <a:lnTo>
                  <a:pt x="9880" y="4495"/>
                </a:lnTo>
                <a:lnTo>
                  <a:pt x="6337" y="3517"/>
                </a:lnTo>
                <a:lnTo>
                  <a:pt x="6159" y="3492"/>
                </a:lnTo>
                <a:lnTo>
                  <a:pt x="3784" y="2857"/>
                </a:lnTo>
                <a:lnTo>
                  <a:pt x="1752" y="1473"/>
                </a:lnTo>
                <a:lnTo>
                  <a:pt x="304" y="0"/>
                </a:lnTo>
                <a:lnTo>
                  <a:pt x="63" y="1054"/>
                </a:lnTo>
                <a:lnTo>
                  <a:pt x="0" y="2120"/>
                </a:lnTo>
                <a:lnTo>
                  <a:pt x="165" y="3263"/>
                </a:lnTo>
                <a:lnTo>
                  <a:pt x="673" y="6654"/>
                </a:lnTo>
                <a:lnTo>
                  <a:pt x="3149" y="9918"/>
                </a:lnTo>
                <a:lnTo>
                  <a:pt x="6832" y="1117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7017517" y="4382171"/>
            <a:ext cx="11950" cy="15773"/>
          </a:xfrm>
          <a:custGeom>
            <a:avLst/>
            <a:gdLst/>
            <a:ahLst/>
            <a:cxnLst/>
            <a:rect l="l" t="t" r="r" b="b"/>
            <a:pathLst>
              <a:path w="11950" h="15773">
                <a:moveTo>
                  <a:pt x="11950" y="7353"/>
                </a:moveTo>
                <a:lnTo>
                  <a:pt x="9474" y="4038"/>
                </a:lnTo>
                <a:lnTo>
                  <a:pt x="6095" y="2628"/>
                </a:lnTo>
                <a:lnTo>
                  <a:pt x="1777" y="0"/>
                </a:lnTo>
                <a:lnTo>
                  <a:pt x="0" y="1612"/>
                </a:lnTo>
                <a:lnTo>
                  <a:pt x="88" y="5549"/>
                </a:lnTo>
                <a:lnTo>
                  <a:pt x="2514" y="8877"/>
                </a:lnTo>
                <a:lnTo>
                  <a:pt x="6108" y="10299"/>
                </a:lnTo>
                <a:lnTo>
                  <a:pt x="9931" y="13220"/>
                </a:lnTo>
                <a:lnTo>
                  <a:pt x="10591" y="15773"/>
                </a:lnTo>
                <a:lnTo>
                  <a:pt x="11671" y="13106"/>
                </a:lnTo>
                <a:lnTo>
                  <a:pt x="11760" y="11633"/>
                </a:lnTo>
                <a:lnTo>
                  <a:pt x="11950" y="735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7017479" y="4380189"/>
            <a:ext cx="11988" cy="17754"/>
          </a:xfrm>
          <a:custGeom>
            <a:avLst/>
            <a:gdLst/>
            <a:ahLst/>
            <a:cxnLst/>
            <a:rect l="l" t="t" r="r" b="b"/>
            <a:pathLst>
              <a:path w="11988" h="17754">
                <a:moveTo>
                  <a:pt x="6146" y="12280"/>
                </a:moveTo>
                <a:lnTo>
                  <a:pt x="8280" y="13309"/>
                </a:lnTo>
                <a:lnTo>
                  <a:pt x="9969" y="15201"/>
                </a:lnTo>
                <a:lnTo>
                  <a:pt x="10629" y="17754"/>
                </a:lnTo>
                <a:lnTo>
                  <a:pt x="11302" y="16510"/>
                </a:lnTo>
                <a:lnTo>
                  <a:pt x="11709" y="15087"/>
                </a:lnTo>
                <a:lnTo>
                  <a:pt x="11798" y="13614"/>
                </a:lnTo>
                <a:lnTo>
                  <a:pt x="11988" y="9334"/>
                </a:lnTo>
                <a:lnTo>
                  <a:pt x="9512" y="6019"/>
                </a:lnTo>
                <a:lnTo>
                  <a:pt x="6134" y="4610"/>
                </a:lnTo>
                <a:lnTo>
                  <a:pt x="5968" y="4572"/>
                </a:lnTo>
                <a:lnTo>
                  <a:pt x="3670" y="3695"/>
                </a:lnTo>
                <a:lnTo>
                  <a:pt x="1816" y="1981"/>
                </a:lnTo>
                <a:lnTo>
                  <a:pt x="673" y="0"/>
                </a:lnTo>
                <a:lnTo>
                  <a:pt x="241" y="1104"/>
                </a:lnTo>
                <a:lnTo>
                  <a:pt x="0" y="2298"/>
                </a:lnTo>
                <a:lnTo>
                  <a:pt x="38" y="3594"/>
                </a:lnTo>
                <a:lnTo>
                  <a:pt x="126" y="7531"/>
                </a:lnTo>
                <a:lnTo>
                  <a:pt x="2552" y="10858"/>
                </a:lnTo>
                <a:lnTo>
                  <a:pt x="6146" y="1228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7017481" y="4389667"/>
            <a:ext cx="11772" cy="17449"/>
          </a:xfrm>
          <a:custGeom>
            <a:avLst/>
            <a:gdLst/>
            <a:ahLst/>
            <a:cxnLst/>
            <a:rect l="l" t="t" r="r" b="b"/>
            <a:pathLst>
              <a:path w="11772" h="17449">
                <a:moveTo>
                  <a:pt x="10591" y="12877"/>
                </a:moveTo>
                <a:lnTo>
                  <a:pt x="11772" y="8039"/>
                </a:lnTo>
                <a:lnTo>
                  <a:pt x="9372" y="4317"/>
                </a:lnTo>
                <a:lnTo>
                  <a:pt x="6096" y="2768"/>
                </a:lnTo>
                <a:lnTo>
                  <a:pt x="1892" y="0"/>
                </a:lnTo>
                <a:lnTo>
                  <a:pt x="50" y="1473"/>
                </a:lnTo>
                <a:lnTo>
                  <a:pt x="0" y="5283"/>
                </a:lnTo>
                <a:lnTo>
                  <a:pt x="2057" y="8293"/>
                </a:lnTo>
                <a:lnTo>
                  <a:pt x="5308" y="10413"/>
                </a:lnTo>
                <a:lnTo>
                  <a:pt x="8623" y="14122"/>
                </a:lnTo>
                <a:lnTo>
                  <a:pt x="7924" y="17449"/>
                </a:lnTo>
                <a:lnTo>
                  <a:pt x="10147" y="14541"/>
                </a:lnTo>
                <a:lnTo>
                  <a:pt x="10591" y="1287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7017481" y="4387457"/>
            <a:ext cx="11772" cy="19659"/>
          </a:xfrm>
          <a:custGeom>
            <a:avLst/>
            <a:gdLst/>
            <a:ahLst/>
            <a:cxnLst/>
            <a:rect l="l" t="t" r="r" b="b"/>
            <a:pathLst>
              <a:path w="11772" h="19659">
                <a:moveTo>
                  <a:pt x="5308" y="12623"/>
                </a:moveTo>
                <a:lnTo>
                  <a:pt x="7188" y="14008"/>
                </a:lnTo>
                <a:lnTo>
                  <a:pt x="8623" y="16332"/>
                </a:lnTo>
                <a:lnTo>
                  <a:pt x="7924" y="19659"/>
                </a:lnTo>
                <a:lnTo>
                  <a:pt x="9245" y="18389"/>
                </a:lnTo>
                <a:lnTo>
                  <a:pt x="10147" y="16751"/>
                </a:lnTo>
                <a:lnTo>
                  <a:pt x="10591" y="15087"/>
                </a:lnTo>
                <a:lnTo>
                  <a:pt x="11772" y="10248"/>
                </a:lnTo>
                <a:lnTo>
                  <a:pt x="9372" y="6527"/>
                </a:lnTo>
                <a:lnTo>
                  <a:pt x="6096" y="4978"/>
                </a:lnTo>
                <a:lnTo>
                  <a:pt x="5943" y="4927"/>
                </a:lnTo>
                <a:lnTo>
                  <a:pt x="3695" y="3911"/>
                </a:lnTo>
                <a:lnTo>
                  <a:pt x="1892" y="2209"/>
                </a:lnTo>
                <a:lnTo>
                  <a:pt x="889" y="0"/>
                </a:lnTo>
                <a:lnTo>
                  <a:pt x="368" y="1168"/>
                </a:lnTo>
                <a:lnTo>
                  <a:pt x="88" y="2413"/>
                </a:lnTo>
                <a:lnTo>
                  <a:pt x="50" y="3683"/>
                </a:lnTo>
                <a:lnTo>
                  <a:pt x="0" y="7493"/>
                </a:lnTo>
                <a:lnTo>
                  <a:pt x="2057" y="10502"/>
                </a:lnTo>
                <a:lnTo>
                  <a:pt x="5308" y="126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7015598" y="4396755"/>
            <a:ext cx="10172" cy="17170"/>
          </a:xfrm>
          <a:custGeom>
            <a:avLst/>
            <a:gdLst/>
            <a:ahLst/>
            <a:cxnLst/>
            <a:rect l="l" t="t" r="r" b="b"/>
            <a:pathLst>
              <a:path w="10172" h="17170">
                <a:moveTo>
                  <a:pt x="2590" y="6286"/>
                </a:moveTo>
                <a:lnTo>
                  <a:pt x="3759" y="10134"/>
                </a:lnTo>
                <a:lnTo>
                  <a:pt x="2844" y="13855"/>
                </a:lnTo>
                <a:lnTo>
                  <a:pt x="101" y="15913"/>
                </a:lnTo>
                <a:lnTo>
                  <a:pt x="0" y="16929"/>
                </a:lnTo>
                <a:lnTo>
                  <a:pt x="2870" y="17170"/>
                </a:lnTo>
                <a:lnTo>
                  <a:pt x="5511" y="15773"/>
                </a:lnTo>
                <a:lnTo>
                  <a:pt x="9347" y="13627"/>
                </a:lnTo>
                <a:lnTo>
                  <a:pt x="10172" y="10248"/>
                </a:lnTo>
                <a:lnTo>
                  <a:pt x="9778" y="5968"/>
                </a:lnTo>
                <a:lnTo>
                  <a:pt x="7162" y="3289"/>
                </a:lnTo>
                <a:lnTo>
                  <a:pt x="3428" y="0"/>
                </a:lnTo>
                <a:lnTo>
                  <a:pt x="1396" y="1092"/>
                </a:lnTo>
                <a:lnTo>
                  <a:pt x="723" y="4470"/>
                </a:lnTo>
                <a:lnTo>
                  <a:pt x="2590" y="628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7013910" y="4394673"/>
            <a:ext cx="11861" cy="19253"/>
          </a:xfrm>
          <a:custGeom>
            <a:avLst/>
            <a:gdLst/>
            <a:ahLst/>
            <a:cxnLst/>
            <a:rect l="l" t="t" r="r" b="b"/>
            <a:pathLst>
              <a:path w="11861" h="19253">
                <a:moveTo>
                  <a:pt x="5448" y="12217"/>
                </a:moveTo>
                <a:lnTo>
                  <a:pt x="5753" y="13360"/>
                </a:lnTo>
                <a:lnTo>
                  <a:pt x="5549" y="14744"/>
                </a:lnTo>
                <a:lnTo>
                  <a:pt x="4533" y="15938"/>
                </a:lnTo>
                <a:lnTo>
                  <a:pt x="3543" y="17157"/>
                </a:lnTo>
                <a:lnTo>
                  <a:pt x="1790" y="17995"/>
                </a:lnTo>
                <a:lnTo>
                  <a:pt x="0" y="18211"/>
                </a:lnTo>
                <a:lnTo>
                  <a:pt x="1689" y="19011"/>
                </a:lnTo>
                <a:lnTo>
                  <a:pt x="4559" y="19253"/>
                </a:lnTo>
                <a:lnTo>
                  <a:pt x="7200" y="17856"/>
                </a:lnTo>
                <a:lnTo>
                  <a:pt x="11036" y="15709"/>
                </a:lnTo>
                <a:lnTo>
                  <a:pt x="11861" y="12331"/>
                </a:lnTo>
                <a:lnTo>
                  <a:pt x="11671" y="10261"/>
                </a:lnTo>
                <a:lnTo>
                  <a:pt x="11468" y="8051"/>
                </a:lnTo>
                <a:lnTo>
                  <a:pt x="10337" y="6438"/>
                </a:lnTo>
                <a:lnTo>
                  <a:pt x="8851" y="5372"/>
                </a:lnTo>
                <a:lnTo>
                  <a:pt x="8699" y="5283"/>
                </a:lnTo>
                <a:lnTo>
                  <a:pt x="6667" y="3898"/>
                </a:lnTo>
                <a:lnTo>
                  <a:pt x="5118" y="2082"/>
                </a:lnTo>
                <a:lnTo>
                  <a:pt x="4279" y="0"/>
                </a:lnTo>
                <a:lnTo>
                  <a:pt x="3682" y="1015"/>
                </a:lnTo>
                <a:lnTo>
                  <a:pt x="3276" y="2082"/>
                </a:lnTo>
                <a:lnTo>
                  <a:pt x="3086" y="3174"/>
                </a:lnTo>
                <a:lnTo>
                  <a:pt x="2412" y="6553"/>
                </a:lnTo>
                <a:lnTo>
                  <a:pt x="4279" y="8369"/>
                </a:lnTo>
                <a:lnTo>
                  <a:pt x="5448" y="1221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7006803" y="4364747"/>
            <a:ext cx="11684" cy="11264"/>
          </a:xfrm>
          <a:custGeom>
            <a:avLst/>
            <a:gdLst/>
            <a:ahLst/>
            <a:cxnLst/>
            <a:rect l="l" t="t" r="r" b="b"/>
            <a:pathLst>
              <a:path w="11684" h="11264">
                <a:moveTo>
                  <a:pt x="6400" y="9194"/>
                </a:moveTo>
                <a:lnTo>
                  <a:pt x="10248" y="11264"/>
                </a:lnTo>
                <a:lnTo>
                  <a:pt x="11684" y="9613"/>
                </a:lnTo>
                <a:lnTo>
                  <a:pt x="11303" y="5968"/>
                </a:lnTo>
                <a:lnTo>
                  <a:pt x="8813" y="3289"/>
                </a:lnTo>
                <a:lnTo>
                  <a:pt x="5626" y="2247"/>
                </a:lnTo>
                <a:lnTo>
                  <a:pt x="1485" y="0"/>
                </a:lnTo>
                <a:lnTo>
                  <a:pt x="0" y="1638"/>
                </a:lnTo>
                <a:lnTo>
                  <a:pt x="342" y="5575"/>
                </a:lnTo>
                <a:lnTo>
                  <a:pt x="2959" y="8343"/>
                </a:lnTo>
                <a:lnTo>
                  <a:pt x="6400" y="919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7006702" y="4362538"/>
            <a:ext cx="11912" cy="15481"/>
          </a:xfrm>
          <a:custGeom>
            <a:avLst/>
            <a:gdLst/>
            <a:ahLst/>
            <a:cxnLst/>
            <a:rect l="l" t="t" r="r" b="b"/>
            <a:pathLst>
              <a:path w="11912" h="15481">
                <a:moveTo>
                  <a:pt x="6502" y="11404"/>
                </a:moveTo>
                <a:lnTo>
                  <a:pt x="8572" y="12052"/>
                </a:lnTo>
                <a:lnTo>
                  <a:pt x="10350" y="13474"/>
                </a:lnTo>
                <a:lnTo>
                  <a:pt x="11379" y="15481"/>
                </a:lnTo>
                <a:lnTo>
                  <a:pt x="11772" y="14338"/>
                </a:lnTo>
                <a:lnTo>
                  <a:pt x="11912" y="13080"/>
                </a:lnTo>
                <a:lnTo>
                  <a:pt x="11785" y="11823"/>
                </a:lnTo>
                <a:lnTo>
                  <a:pt x="11404" y="8178"/>
                </a:lnTo>
                <a:lnTo>
                  <a:pt x="8915" y="5499"/>
                </a:lnTo>
                <a:lnTo>
                  <a:pt x="5727" y="4457"/>
                </a:lnTo>
                <a:lnTo>
                  <a:pt x="5575" y="4419"/>
                </a:lnTo>
                <a:lnTo>
                  <a:pt x="3441" y="3822"/>
                </a:lnTo>
                <a:lnTo>
                  <a:pt x="1587" y="2209"/>
                </a:lnTo>
                <a:lnTo>
                  <a:pt x="635" y="0"/>
                </a:lnTo>
                <a:lnTo>
                  <a:pt x="165" y="1003"/>
                </a:lnTo>
                <a:lnTo>
                  <a:pt x="0" y="2628"/>
                </a:lnTo>
                <a:lnTo>
                  <a:pt x="101" y="3848"/>
                </a:lnTo>
                <a:lnTo>
                  <a:pt x="444" y="7785"/>
                </a:lnTo>
                <a:lnTo>
                  <a:pt x="3060" y="10553"/>
                </a:lnTo>
                <a:lnTo>
                  <a:pt x="6502" y="1140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7007535" y="4371860"/>
            <a:ext cx="11480" cy="11569"/>
          </a:xfrm>
          <a:custGeom>
            <a:avLst/>
            <a:gdLst/>
            <a:ahLst/>
            <a:cxnLst/>
            <a:rect l="l" t="t" r="r" b="b"/>
            <a:pathLst>
              <a:path w="11480" h="11569">
                <a:moveTo>
                  <a:pt x="6235" y="9042"/>
                </a:moveTo>
                <a:lnTo>
                  <a:pt x="9956" y="11569"/>
                </a:lnTo>
                <a:lnTo>
                  <a:pt x="11480" y="9931"/>
                </a:lnTo>
                <a:lnTo>
                  <a:pt x="11379" y="5854"/>
                </a:lnTo>
                <a:lnTo>
                  <a:pt x="8813" y="3060"/>
                </a:lnTo>
                <a:lnTo>
                  <a:pt x="5638" y="2057"/>
                </a:lnTo>
                <a:lnTo>
                  <a:pt x="1473" y="0"/>
                </a:lnTo>
                <a:lnTo>
                  <a:pt x="0" y="1600"/>
                </a:lnTo>
                <a:lnTo>
                  <a:pt x="419" y="5295"/>
                </a:lnTo>
                <a:lnTo>
                  <a:pt x="2870" y="7937"/>
                </a:lnTo>
                <a:lnTo>
                  <a:pt x="6235" y="904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7007395" y="4369890"/>
            <a:ext cx="11658" cy="16052"/>
          </a:xfrm>
          <a:custGeom>
            <a:avLst/>
            <a:gdLst/>
            <a:ahLst/>
            <a:cxnLst/>
            <a:rect l="l" t="t" r="r" b="b"/>
            <a:pathLst>
              <a:path w="11658" h="16052">
                <a:moveTo>
                  <a:pt x="6375" y="11010"/>
                </a:moveTo>
                <a:lnTo>
                  <a:pt x="8382" y="11760"/>
                </a:lnTo>
                <a:lnTo>
                  <a:pt x="10096" y="13538"/>
                </a:lnTo>
                <a:lnTo>
                  <a:pt x="10629" y="16052"/>
                </a:lnTo>
                <a:lnTo>
                  <a:pt x="11264" y="15049"/>
                </a:lnTo>
                <a:lnTo>
                  <a:pt x="11658" y="13220"/>
                </a:lnTo>
                <a:lnTo>
                  <a:pt x="11620" y="11899"/>
                </a:lnTo>
                <a:lnTo>
                  <a:pt x="11518" y="7823"/>
                </a:lnTo>
                <a:lnTo>
                  <a:pt x="8953" y="5029"/>
                </a:lnTo>
                <a:lnTo>
                  <a:pt x="5778" y="4025"/>
                </a:lnTo>
                <a:lnTo>
                  <a:pt x="5613" y="4000"/>
                </a:lnTo>
                <a:lnTo>
                  <a:pt x="3467" y="3378"/>
                </a:lnTo>
                <a:lnTo>
                  <a:pt x="1612" y="1968"/>
                </a:lnTo>
                <a:lnTo>
                  <a:pt x="482" y="0"/>
                </a:lnTo>
                <a:lnTo>
                  <a:pt x="139" y="1130"/>
                </a:lnTo>
                <a:lnTo>
                  <a:pt x="0" y="2336"/>
                </a:lnTo>
                <a:lnTo>
                  <a:pt x="139" y="3568"/>
                </a:lnTo>
                <a:lnTo>
                  <a:pt x="558" y="7264"/>
                </a:lnTo>
                <a:lnTo>
                  <a:pt x="3009" y="9906"/>
                </a:lnTo>
                <a:lnTo>
                  <a:pt x="6375" y="1101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7008130" y="4376774"/>
            <a:ext cx="10248" cy="13703"/>
          </a:xfrm>
          <a:custGeom>
            <a:avLst/>
            <a:gdLst/>
            <a:ahLst/>
            <a:cxnLst/>
            <a:rect l="l" t="t" r="r" b="b"/>
            <a:pathLst>
              <a:path w="10248" h="13703">
                <a:moveTo>
                  <a:pt x="5143" y="11099"/>
                </a:moveTo>
                <a:lnTo>
                  <a:pt x="8534" y="13703"/>
                </a:lnTo>
                <a:lnTo>
                  <a:pt x="10248" y="10998"/>
                </a:lnTo>
                <a:lnTo>
                  <a:pt x="9550" y="7962"/>
                </a:lnTo>
                <a:lnTo>
                  <a:pt x="7162" y="4724"/>
                </a:lnTo>
                <a:lnTo>
                  <a:pt x="3340" y="3301"/>
                </a:lnTo>
                <a:lnTo>
                  <a:pt x="482" y="0"/>
                </a:lnTo>
                <a:lnTo>
                  <a:pt x="0" y="3340"/>
                </a:lnTo>
                <a:lnTo>
                  <a:pt x="673" y="6464"/>
                </a:lnTo>
                <a:lnTo>
                  <a:pt x="2324" y="9029"/>
                </a:lnTo>
                <a:lnTo>
                  <a:pt x="5143" y="1109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7008067" y="4376773"/>
            <a:ext cx="10350" cy="15532"/>
          </a:xfrm>
          <a:custGeom>
            <a:avLst/>
            <a:gdLst/>
            <a:ahLst/>
            <a:cxnLst/>
            <a:rect l="l" t="t" r="r" b="b"/>
            <a:pathLst>
              <a:path w="10350" h="15532">
                <a:moveTo>
                  <a:pt x="5207" y="11099"/>
                </a:moveTo>
                <a:lnTo>
                  <a:pt x="7124" y="12230"/>
                </a:lnTo>
                <a:lnTo>
                  <a:pt x="8597" y="13703"/>
                </a:lnTo>
                <a:lnTo>
                  <a:pt x="9461" y="15532"/>
                </a:lnTo>
                <a:lnTo>
                  <a:pt x="9969" y="14566"/>
                </a:lnTo>
                <a:lnTo>
                  <a:pt x="10236" y="13487"/>
                </a:lnTo>
                <a:lnTo>
                  <a:pt x="10337" y="12522"/>
                </a:lnTo>
                <a:lnTo>
                  <a:pt x="10350" y="11849"/>
                </a:lnTo>
                <a:lnTo>
                  <a:pt x="10312" y="10998"/>
                </a:lnTo>
                <a:lnTo>
                  <a:pt x="10185" y="10134"/>
                </a:lnTo>
                <a:lnTo>
                  <a:pt x="10109" y="9766"/>
                </a:lnTo>
                <a:lnTo>
                  <a:pt x="10033" y="9194"/>
                </a:lnTo>
                <a:lnTo>
                  <a:pt x="9880" y="9016"/>
                </a:lnTo>
                <a:lnTo>
                  <a:pt x="9753" y="8483"/>
                </a:lnTo>
                <a:lnTo>
                  <a:pt x="9613" y="7962"/>
                </a:lnTo>
                <a:lnTo>
                  <a:pt x="9410" y="7531"/>
                </a:lnTo>
                <a:lnTo>
                  <a:pt x="8597" y="5791"/>
                </a:lnTo>
                <a:lnTo>
                  <a:pt x="7226" y="4724"/>
                </a:lnTo>
                <a:lnTo>
                  <a:pt x="5676" y="4114"/>
                </a:lnTo>
                <a:lnTo>
                  <a:pt x="5511" y="4063"/>
                </a:lnTo>
                <a:lnTo>
                  <a:pt x="3403" y="3301"/>
                </a:lnTo>
                <a:lnTo>
                  <a:pt x="1638" y="1879"/>
                </a:lnTo>
                <a:lnTo>
                  <a:pt x="546" y="0"/>
                </a:lnTo>
                <a:lnTo>
                  <a:pt x="177" y="1066"/>
                </a:lnTo>
                <a:lnTo>
                  <a:pt x="0" y="2209"/>
                </a:lnTo>
                <a:lnTo>
                  <a:pt x="63" y="3340"/>
                </a:lnTo>
                <a:lnTo>
                  <a:pt x="165" y="5041"/>
                </a:lnTo>
                <a:lnTo>
                  <a:pt x="736" y="6464"/>
                </a:lnTo>
                <a:lnTo>
                  <a:pt x="1587" y="7505"/>
                </a:lnTo>
                <a:lnTo>
                  <a:pt x="2387" y="9029"/>
                </a:lnTo>
                <a:lnTo>
                  <a:pt x="3606" y="10286"/>
                </a:lnTo>
                <a:lnTo>
                  <a:pt x="5207" y="1109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7007344" y="4384441"/>
            <a:ext cx="11010" cy="12572"/>
          </a:xfrm>
          <a:custGeom>
            <a:avLst/>
            <a:gdLst/>
            <a:ahLst/>
            <a:cxnLst/>
            <a:rect l="l" t="t" r="r" b="b"/>
            <a:pathLst>
              <a:path w="11010" h="12573">
                <a:moveTo>
                  <a:pt x="5753" y="10363"/>
                </a:moveTo>
                <a:lnTo>
                  <a:pt x="9448" y="12573"/>
                </a:lnTo>
                <a:lnTo>
                  <a:pt x="11010" y="11049"/>
                </a:lnTo>
                <a:lnTo>
                  <a:pt x="10820" y="7759"/>
                </a:lnTo>
                <a:lnTo>
                  <a:pt x="8851" y="5105"/>
                </a:lnTo>
                <a:lnTo>
                  <a:pt x="5892" y="3403"/>
                </a:lnTo>
                <a:lnTo>
                  <a:pt x="2451" y="0"/>
                </a:lnTo>
                <a:lnTo>
                  <a:pt x="520" y="1600"/>
                </a:lnTo>
                <a:lnTo>
                  <a:pt x="0" y="5867"/>
                </a:lnTo>
                <a:lnTo>
                  <a:pt x="2400" y="9372"/>
                </a:lnTo>
                <a:lnTo>
                  <a:pt x="5753" y="1036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7007345" y="4383108"/>
            <a:ext cx="11061" cy="15697"/>
          </a:xfrm>
          <a:custGeom>
            <a:avLst/>
            <a:gdLst/>
            <a:ahLst/>
            <a:cxnLst/>
            <a:rect l="l" t="t" r="r" b="b"/>
            <a:pathLst>
              <a:path w="11061" h="15697">
                <a:moveTo>
                  <a:pt x="5753" y="11696"/>
                </a:moveTo>
                <a:lnTo>
                  <a:pt x="7785" y="12496"/>
                </a:lnTo>
                <a:lnTo>
                  <a:pt x="9448" y="13906"/>
                </a:lnTo>
                <a:lnTo>
                  <a:pt x="10502" y="15697"/>
                </a:lnTo>
                <a:lnTo>
                  <a:pt x="10871" y="14643"/>
                </a:lnTo>
                <a:lnTo>
                  <a:pt x="11061" y="13525"/>
                </a:lnTo>
                <a:lnTo>
                  <a:pt x="11010" y="12382"/>
                </a:lnTo>
                <a:lnTo>
                  <a:pt x="10820" y="9093"/>
                </a:lnTo>
                <a:lnTo>
                  <a:pt x="8851" y="6438"/>
                </a:lnTo>
                <a:lnTo>
                  <a:pt x="5892" y="4737"/>
                </a:lnTo>
                <a:lnTo>
                  <a:pt x="5753" y="4673"/>
                </a:lnTo>
                <a:lnTo>
                  <a:pt x="3746" y="3733"/>
                </a:lnTo>
                <a:lnTo>
                  <a:pt x="2451" y="1333"/>
                </a:lnTo>
                <a:lnTo>
                  <a:pt x="1587" y="0"/>
                </a:lnTo>
                <a:lnTo>
                  <a:pt x="952" y="1104"/>
                </a:lnTo>
                <a:lnTo>
                  <a:pt x="749" y="1803"/>
                </a:lnTo>
                <a:lnTo>
                  <a:pt x="609" y="2298"/>
                </a:lnTo>
                <a:lnTo>
                  <a:pt x="520" y="2933"/>
                </a:lnTo>
                <a:lnTo>
                  <a:pt x="0" y="7200"/>
                </a:lnTo>
                <a:lnTo>
                  <a:pt x="2400" y="10706"/>
                </a:lnTo>
                <a:lnTo>
                  <a:pt x="5753" y="1169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7007479" y="4392301"/>
            <a:ext cx="11468" cy="11391"/>
          </a:xfrm>
          <a:custGeom>
            <a:avLst/>
            <a:gdLst/>
            <a:ahLst/>
            <a:cxnLst/>
            <a:rect l="l" t="t" r="r" b="b"/>
            <a:pathLst>
              <a:path w="11468" h="11391">
                <a:moveTo>
                  <a:pt x="6184" y="9436"/>
                </a:moveTo>
                <a:lnTo>
                  <a:pt x="10045" y="11391"/>
                </a:lnTo>
                <a:lnTo>
                  <a:pt x="11468" y="9728"/>
                </a:lnTo>
                <a:lnTo>
                  <a:pt x="11023" y="6350"/>
                </a:lnTo>
                <a:lnTo>
                  <a:pt x="8724" y="3721"/>
                </a:lnTo>
                <a:lnTo>
                  <a:pt x="5588" y="2489"/>
                </a:lnTo>
                <a:lnTo>
                  <a:pt x="1600" y="0"/>
                </a:lnTo>
                <a:lnTo>
                  <a:pt x="0" y="1498"/>
                </a:lnTo>
                <a:lnTo>
                  <a:pt x="88" y="5626"/>
                </a:lnTo>
                <a:lnTo>
                  <a:pt x="2730" y="8674"/>
                </a:lnTo>
                <a:lnTo>
                  <a:pt x="6184" y="943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7007442" y="4390014"/>
            <a:ext cx="11671" cy="15468"/>
          </a:xfrm>
          <a:custGeom>
            <a:avLst/>
            <a:gdLst/>
            <a:ahLst/>
            <a:cxnLst/>
            <a:rect l="l" t="t" r="r" b="b"/>
            <a:pathLst>
              <a:path w="11671" h="15468">
                <a:moveTo>
                  <a:pt x="6223" y="11722"/>
                </a:moveTo>
                <a:lnTo>
                  <a:pt x="8293" y="12344"/>
                </a:lnTo>
                <a:lnTo>
                  <a:pt x="10083" y="13677"/>
                </a:lnTo>
                <a:lnTo>
                  <a:pt x="11226" y="15468"/>
                </a:lnTo>
                <a:lnTo>
                  <a:pt x="11531" y="14350"/>
                </a:lnTo>
                <a:lnTo>
                  <a:pt x="11671" y="13195"/>
                </a:lnTo>
                <a:lnTo>
                  <a:pt x="11506" y="12014"/>
                </a:lnTo>
                <a:lnTo>
                  <a:pt x="11061" y="8635"/>
                </a:lnTo>
                <a:lnTo>
                  <a:pt x="8763" y="6007"/>
                </a:lnTo>
                <a:lnTo>
                  <a:pt x="5626" y="4775"/>
                </a:lnTo>
                <a:lnTo>
                  <a:pt x="5461" y="4724"/>
                </a:lnTo>
                <a:lnTo>
                  <a:pt x="3365" y="3962"/>
                </a:lnTo>
                <a:lnTo>
                  <a:pt x="1638" y="2285"/>
                </a:lnTo>
                <a:lnTo>
                  <a:pt x="825" y="0"/>
                </a:lnTo>
                <a:lnTo>
                  <a:pt x="330" y="1142"/>
                </a:lnTo>
                <a:lnTo>
                  <a:pt x="0" y="2451"/>
                </a:lnTo>
                <a:lnTo>
                  <a:pt x="38" y="3784"/>
                </a:lnTo>
                <a:lnTo>
                  <a:pt x="127" y="7912"/>
                </a:lnTo>
                <a:lnTo>
                  <a:pt x="2768" y="10960"/>
                </a:lnTo>
                <a:lnTo>
                  <a:pt x="6223" y="1172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7007979" y="4399611"/>
            <a:ext cx="11950" cy="10871"/>
          </a:xfrm>
          <a:custGeom>
            <a:avLst/>
            <a:gdLst/>
            <a:ahLst/>
            <a:cxnLst/>
            <a:rect l="l" t="t" r="r" b="b"/>
            <a:pathLst>
              <a:path w="11950" h="10871">
                <a:moveTo>
                  <a:pt x="6654" y="9017"/>
                </a:moveTo>
                <a:lnTo>
                  <a:pt x="10579" y="10871"/>
                </a:lnTo>
                <a:lnTo>
                  <a:pt x="11950" y="9144"/>
                </a:lnTo>
                <a:lnTo>
                  <a:pt x="11391" y="5651"/>
                </a:lnTo>
                <a:lnTo>
                  <a:pt x="8851" y="3060"/>
                </a:lnTo>
                <a:lnTo>
                  <a:pt x="5638" y="2095"/>
                </a:lnTo>
                <a:lnTo>
                  <a:pt x="1460" y="0"/>
                </a:lnTo>
                <a:lnTo>
                  <a:pt x="0" y="1638"/>
                </a:lnTo>
                <a:lnTo>
                  <a:pt x="431" y="5562"/>
                </a:lnTo>
                <a:lnTo>
                  <a:pt x="3187" y="8369"/>
                </a:lnTo>
                <a:lnTo>
                  <a:pt x="6654" y="901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7007852" y="4397503"/>
            <a:ext cx="12268" cy="14795"/>
          </a:xfrm>
          <a:custGeom>
            <a:avLst/>
            <a:gdLst/>
            <a:ahLst/>
            <a:cxnLst/>
            <a:rect l="l" t="t" r="r" b="b"/>
            <a:pathLst>
              <a:path w="12268" h="14795">
                <a:moveTo>
                  <a:pt x="6781" y="11125"/>
                </a:moveTo>
                <a:lnTo>
                  <a:pt x="8889" y="11671"/>
                </a:lnTo>
                <a:lnTo>
                  <a:pt x="10706" y="12979"/>
                </a:lnTo>
                <a:lnTo>
                  <a:pt x="11899" y="14795"/>
                </a:lnTo>
                <a:lnTo>
                  <a:pt x="12191" y="13665"/>
                </a:lnTo>
                <a:lnTo>
                  <a:pt x="12268" y="12445"/>
                </a:lnTo>
                <a:lnTo>
                  <a:pt x="12077" y="11252"/>
                </a:lnTo>
                <a:lnTo>
                  <a:pt x="11518" y="7759"/>
                </a:lnTo>
                <a:lnTo>
                  <a:pt x="8978" y="5168"/>
                </a:lnTo>
                <a:lnTo>
                  <a:pt x="5765" y="4203"/>
                </a:lnTo>
                <a:lnTo>
                  <a:pt x="5613" y="4178"/>
                </a:lnTo>
                <a:lnTo>
                  <a:pt x="3441" y="3594"/>
                </a:lnTo>
                <a:lnTo>
                  <a:pt x="1587" y="2108"/>
                </a:lnTo>
                <a:lnTo>
                  <a:pt x="533" y="0"/>
                </a:lnTo>
                <a:lnTo>
                  <a:pt x="139" y="1168"/>
                </a:lnTo>
                <a:lnTo>
                  <a:pt x="0" y="2438"/>
                </a:lnTo>
                <a:lnTo>
                  <a:pt x="126" y="3746"/>
                </a:lnTo>
                <a:lnTo>
                  <a:pt x="558" y="7670"/>
                </a:lnTo>
                <a:lnTo>
                  <a:pt x="3314" y="10477"/>
                </a:lnTo>
                <a:lnTo>
                  <a:pt x="6781" y="1112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7008943" y="4406726"/>
            <a:ext cx="12090" cy="10668"/>
          </a:xfrm>
          <a:custGeom>
            <a:avLst/>
            <a:gdLst/>
            <a:ahLst/>
            <a:cxnLst/>
            <a:rect l="l" t="t" r="r" b="b"/>
            <a:pathLst>
              <a:path w="12090" h="10667">
                <a:moveTo>
                  <a:pt x="6794" y="8788"/>
                </a:moveTo>
                <a:lnTo>
                  <a:pt x="10718" y="10668"/>
                </a:lnTo>
                <a:lnTo>
                  <a:pt x="12090" y="8940"/>
                </a:lnTo>
                <a:lnTo>
                  <a:pt x="11531" y="5334"/>
                </a:lnTo>
                <a:lnTo>
                  <a:pt x="8902" y="2717"/>
                </a:lnTo>
                <a:lnTo>
                  <a:pt x="5651" y="1892"/>
                </a:lnTo>
                <a:lnTo>
                  <a:pt x="1397" y="0"/>
                </a:lnTo>
                <a:lnTo>
                  <a:pt x="0" y="1663"/>
                </a:lnTo>
                <a:lnTo>
                  <a:pt x="584" y="5448"/>
                </a:lnTo>
                <a:lnTo>
                  <a:pt x="3327" y="8102"/>
                </a:lnTo>
                <a:lnTo>
                  <a:pt x="6794" y="878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7008754" y="4404745"/>
            <a:ext cx="12471" cy="14579"/>
          </a:xfrm>
          <a:custGeom>
            <a:avLst/>
            <a:gdLst/>
            <a:ahLst/>
            <a:cxnLst/>
            <a:rect l="l" t="t" r="r" b="b"/>
            <a:pathLst>
              <a:path w="12471" h="14579">
                <a:moveTo>
                  <a:pt x="6985" y="10769"/>
                </a:moveTo>
                <a:lnTo>
                  <a:pt x="9080" y="11315"/>
                </a:lnTo>
                <a:lnTo>
                  <a:pt x="10909" y="12649"/>
                </a:lnTo>
                <a:lnTo>
                  <a:pt x="12052" y="14579"/>
                </a:lnTo>
                <a:lnTo>
                  <a:pt x="12382" y="13423"/>
                </a:lnTo>
                <a:lnTo>
                  <a:pt x="12471" y="12179"/>
                </a:lnTo>
                <a:lnTo>
                  <a:pt x="12280" y="10921"/>
                </a:lnTo>
                <a:lnTo>
                  <a:pt x="11722" y="7315"/>
                </a:lnTo>
                <a:lnTo>
                  <a:pt x="9093" y="4698"/>
                </a:lnTo>
                <a:lnTo>
                  <a:pt x="5842" y="3873"/>
                </a:lnTo>
                <a:lnTo>
                  <a:pt x="5676" y="3848"/>
                </a:lnTo>
                <a:lnTo>
                  <a:pt x="3505" y="3340"/>
                </a:lnTo>
                <a:lnTo>
                  <a:pt x="1587" y="1981"/>
                </a:lnTo>
                <a:lnTo>
                  <a:pt x="406" y="0"/>
                </a:lnTo>
                <a:lnTo>
                  <a:pt x="88" y="1168"/>
                </a:lnTo>
                <a:lnTo>
                  <a:pt x="0" y="2400"/>
                </a:lnTo>
                <a:lnTo>
                  <a:pt x="190" y="3644"/>
                </a:lnTo>
                <a:lnTo>
                  <a:pt x="774" y="7429"/>
                </a:lnTo>
                <a:lnTo>
                  <a:pt x="3517" y="10083"/>
                </a:lnTo>
                <a:lnTo>
                  <a:pt x="6985" y="1076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7010046" y="4413637"/>
            <a:ext cx="11925" cy="10807"/>
          </a:xfrm>
          <a:custGeom>
            <a:avLst/>
            <a:gdLst/>
            <a:ahLst/>
            <a:cxnLst/>
            <a:rect l="l" t="t" r="r" b="b"/>
            <a:pathLst>
              <a:path w="11925" h="10807">
                <a:moveTo>
                  <a:pt x="6642" y="8788"/>
                </a:moveTo>
                <a:lnTo>
                  <a:pt x="10502" y="10807"/>
                </a:lnTo>
                <a:lnTo>
                  <a:pt x="11925" y="9207"/>
                </a:lnTo>
                <a:lnTo>
                  <a:pt x="11544" y="5435"/>
                </a:lnTo>
                <a:lnTo>
                  <a:pt x="8890" y="2679"/>
                </a:lnTo>
                <a:lnTo>
                  <a:pt x="5651" y="1854"/>
                </a:lnTo>
                <a:lnTo>
                  <a:pt x="1397" y="0"/>
                </a:lnTo>
                <a:lnTo>
                  <a:pt x="0" y="1663"/>
                </a:lnTo>
                <a:lnTo>
                  <a:pt x="584" y="5308"/>
                </a:lnTo>
                <a:lnTo>
                  <a:pt x="3200" y="7950"/>
                </a:lnTo>
                <a:lnTo>
                  <a:pt x="6642" y="878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7009856" y="4411756"/>
            <a:ext cx="12179" cy="14922"/>
          </a:xfrm>
          <a:custGeom>
            <a:avLst/>
            <a:gdLst/>
            <a:ahLst/>
            <a:cxnLst/>
            <a:rect l="l" t="t" r="r" b="b"/>
            <a:pathLst>
              <a:path w="12179" h="14922">
                <a:moveTo>
                  <a:pt x="6832" y="10668"/>
                </a:moveTo>
                <a:lnTo>
                  <a:pt x="8902" y="11341"/>
                </a:lnTo>
                <a:lnTo>
                  <a:pt x="10693" y="12687"/>
                </a:lnTo>
                <a:lnTo>
                  <a:pt x="11658" y="14922"/>
                </a:lnTo>
                <a:lnTo>
                  <a:pt x="11938" y="14097"/>
                </a:lnTo>
                <a:lnTo>
                  <a:pt x="11976" y="13868"/>
                </a:lnTo>
                <a:lnTo>
                  <a:pt x="12039" y="13474"/>
                </a:lnTo>
                <a:lnTo>
                  <a:pt x="12115" y="13004"/>
                </a:lnTo>
                <a:lnTo>
                  <a:pt x="12166" y="12382"/>
                </a:lnTo>
                <a:lnTo>
                  <a:pt x="12179" y="11747"/>
                </a:lnTo>
                <a:lnTo>
                  <a:pt x="12115" y="11087"/>
                </a:lnTo>
                <a:lnTo>
                  <a:pt x="11734" y="7315"/>
                </a:lnTo>
                <a:lnTo>
                  <a:pt x="9080" y="4559"/>
                </a:lnTo>
                <a:lnTo>
                  <a:pt x="5842" y="3733"/>
                </a:lnTo>
                <a:lnTo>
                  <a:pt x="5689" y="3721"/>
                </a:lnTo>
                <a:lnTo>
                  <a:pt x="3492" y="3200"/>
                </a:lnTo>
                <a:lnTo>
                  <a:pt x="1587" y="1879"/>
                </a:lnTo>
                <a:lnTo>
                  <a:pt x="368" y="0"/>
                </a:lnTo>
                <a:lnTo>
                  <a:pt x="63" y="1130"/>
                </a:lnTo>
                <a:lnTo>
                  <a:pt x="0" y="2336"/>
                </a:lnTo>
                <a:lnTo>
                  <a:pt x="190" y="3543"/>
                </a:lnTo>
                <a:lnTo>
                  <a:pt x="774" y="7188"/>
                </a:lnTo>
                <a:lnTo>
                  <a:pt x="3390" y="9829"/>
                </a:lnTo>
                <a:lnTo>
                  <a:pt x="6832" y="1066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7011216" y="4420407"/>
            <a:ext cx="11214" cy="11671"/>
          </a:xfrm>
          <a:custGeom>
            <a:avLst/>
            <a:gdLst/>
            <a:ahLst/>
            <a:cxnLst/>
            <a:rect l="l" t="t" r="r" b="b"/>
            <a:pathLst>
              <a:path w="11214" h="11671">
                <a:moveTo>
                  <a:pt x="5867" y="8991"/>
                </a:moveTo>
                <a:lnTo>
                  <a:pt x="9397" y="11671"/>
                </a:lnTo>
                <a:lnTo>
                  <a:pt x="11061" y="10045"/>
                </a:lnTo>
                <a:lnTo>
                  <a:pt x="11214" y="5892"/>
                </a:lnTo>
                <a:lnTo>
                  <a:pt x="8623" y="2946"/>
                </a:lnTo>
                <a:lnTo>
                  <a:pt x="5422" y="2006"/>
                </a:lnTo>
                <a:lnTo>
                  <a:pt x="1257" y="0"/>
                </a:lnTo>
                <a:lnTo>
                  <a:pt x="0" y="3327"/>
                </a:lnTo>
                <a:lnTo>
                  <a:pt x="1765" y="6070"/>
                </a:lnTo>
                <a:lnTo>
                  <a:pt x="5867" y="899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7010874" y="4418565"/>
            <a:ext cx="11557" cy="15671"/>
          </a:xfrm>
          <a:custGeom>
            <a:avLst/>
            <a:gdLst/>
            <a:ahLst/>
            <a:cxnLst/>
            <a:rect l="l" t="t" r="r" b="b"/>
            <a:pathLst>
              <a:path w="11557" h="15671">
                <a:moveTo>
                  <a:pt x="6210" y="10833"/>
                </a:moveTo>
                <a:lnTo>
                  <a:pt x="8204" y="11684"/>
                </a:lnTo>
                <a:lnTo>
                  <a:pt x="9740" y="13512"/>
                </a:lnTo>
                <a:lnTo>
                  <a:pt x="10426" y="15671"/>
                </a:lnTo>
                <a:lnTo>
                  <a:pt x="10960" y="14541"/>
                </a:lnTo>
                <a:lnTo>
                  <a:pt x="11391" y="13398"/>
                </a:lnTo>
                <a:lnTo>
                  <a:pt x="11404" y="11887"/>
                </a:lnTo>
                <a:lnTo>
                  <a:pt x="11556" y="7734"/>
                </a:lnTo>
                <a:lnTo>
                  <a:pt x="8966" y="4787"/>
                </a:lnTo>
                <a:lnTo>
                  <a:pt x="5765" y="3848"/>
                </a:lnTo>
                <a:lnTo>
                  <a:pt x="5613" y="3810"/>
                </a:lnTo>
                <a:lnTo>
                  <a:pt x="3467" y="3200"/>
                </a:lnTo>
                <a:lnTo>
                  <a:pt x="1600" y="1841"/>
                </a:lnTo>
                <a:lnTo>
                  <a:pt x="419" y="0"/>
                </a:lnTo>
                <a:lnTo>
                  <a:pt x="88" y="1092"/>
                </a:lnTo>
                <a:lnTo>
                  <a:pt x="0" y="2260"/>
                </a:lnTo>
                <a:lnTo>
                  <a:pt x="139" y="3441"/>
                </a:lnTo>
                <a:lnTo>
                  <a:pt x="342" y="5168"/>
                </a:lnTo>
                <a:lnTo>
                  <a:pt x="1079" y="6858"/>
                </a:lnTo>
                <a:lnTo>
                  <a:pt x="2108" y="7912"/>
                </a:lnTo>
                <a:lnTo>
                  <a:pt x="3162" y="9296"/>
                </a:lnTo>
                <a:lnTo>
                  <a:pt x="4584" y="10248"/>
                </a:lnTo>
                <a:lnTo>
                  <a:pt x="6210" y="1083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7011527" y="4426806"/>
            <a:ext cx="10617" cy="12509"/>
          </a:xfrm>
          <a:custGeom>
            <a:avLst/>
            <a:gdLst/>
            <a:ahLst/>
            <a:cxnLst/>
            <a:rect l="l" t="t" r="r" b="b"/>
            <a:pathLst>
              <a:path w="10617" h="12509">
                <a:moveTo>
                  <a:pt x="5054" y="9563"/>
                </a:moveTo>
                <a:lnTo>
                  <a:pt x="8293" y="12509"/>
                </a:lnTo>
                <a:lnTo>
                  <a:pt x="10109" y="11188"/>
                </a:lnTo>
                <a:lnTo>
                  <a:pt x="10617" y="7454"/>
                </a:lnTo>
                <a:lnTo>
                  <a:pt x="8610" y="3860"/>
                </a:lnTo>
                <a:lnTo>
                  <a:pt x="5524" y="2565"/>
                </a:lnTo>
                <a:lnTo>
                  <a:pt x="1600" y="0"/>
                </a:lnTo>
                <a:lnTo>
                  <a:pt x="0" y="1714"/>
                </a:lnTo>
                <a:lnTo>
                  <a:pt x="0" y="4673"/>
                </a:lnTo>
                <a:lnTo>
                  <a:pt x="1892" y="8000"/>
                </a:lnTo>
                <a:lnTo>
                  <a:pt x="5054" y="956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7011501" y="4425218"/>
            <a:ext cx="10642" cy="16294"/>
          </a:xfrm>
          <a:custGeom>
            <a:avLst/>
            <a:gdLst/>
            <a:ahLst/>
            <a:cxnLst/>
            <a:rect l="l" t="t" r="r" b="b"/>
            <a:pathLst>
              <a:path w="10642" h="16294">
                <a:moveTo>
                  <a:pt x="5079" y="11150"/>
                </a:moveTo>
                <a:lnTo>
                  <a:pt x="6984" y="12242"/>
                </a:lnTo>
                <a:lnTo>
                  <a:pt x="8318" y="14096"/>
                </a:lnTo>
                <a:lnTo>
                  <a:pt x="8851" y="16294"/>
                </a:lnTo>
                <a:lnTo>
                  <a:pt x="9486" y="15265"/>
                </a:lnTo>
                <a:lnTo>
                  <a:pt x="9969" y="14084"/>
                </a:lnTo>
                <a:lnTo>
                  <a:pt x="10134" y="12776"/>
                </a:lnTo>
                <a:lnTo>
                  <a:pt x="10642" y="9042"/>
                </a:lnTo>
                <a:lnTo>
                  <a:pt x="8635" y="5448"/>
                </a:lnTo>
                <a:lnTo>
                  <a:pt x="5549" y="4152"/>
                </a:lnTo>
                <a:lnTo>
                  <a:pt x="5397" y="4114"/>
                </a:lnTo>
                <a:lnTo>
                  <a:pt x="3365" y="3428"/>
                </a:lnTo>
                <a:lnTo>
                  <a:pt x="1625" y="1587"/>
                </a:lnTo>
                <a:lnTo>
                  <a:pt x="596" y="0"/>
                </a:lnTo>
                <a:lnTo>
                  <a:pt x="342" y="800"/>
                </a:lnTo>
                <a:lnTo>
                  <a:pt x="190" y="1269"/>
                </a:lnTo>
                <a:lnTo>
                  <a:pt x="139" y="1485"/>
                </a:lnTo>
                <a:lnTo>
                  <a:pt x="38" y="2070"/>
                </a:lnTo>
                <a:lnTo>
                  <a:pt x="0" y="2679"/>
                </a:lnTo>
                <a:lnTo>
                  <a:pt x="25" y="3301"/>
                </a:lnTo>
                <a:lnTo>
                  <a:pt x="25" y="6261"/>
                </a:lnTo>
                <a:lnTo>
                  <a:pt x="1917" y="9588"/>
                </a:lnTo>
                <a:lnTo>
                  <a:pt x="5079" y="1115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7010791" y="4433448"/>
            <a:ext cx="10350" cy="12954"/>
          </a:xfrm>
          <a:custGeom>
            <a:avLst/>
            <a:gdLst/>
            <a:ahLst/>
            <a:cxnLst/>
            <a:rect l="l" t="t" r="r" b="b"/>
            <a:pathLst>
              <a:path w="10350" h="12953">
                <a:moveTo>
                  <a:pt x="4699" y="9817"/>
                </a:moveTo>
                <a:lnTo>
                  <a:pt x="7759" y="12954"/>
                </a:lnTo>
                <a:lnTo>
                  <a:pt x="9639" y="11760"/>
                </a:lnTo>
                <a:lnTo>
                  <a:pt x="10350" y="8102"/>
                </a:lnTo>
                <a:lnTo>
                  <a:pt x="8699" y="4559"/>
                </a:lnTo>
                <a:lnTo>
                  <a:pt x="5753" y="2895"/>
                </a:lnTo>
                <a:lnTo>
                  <a:pt x="2159" y="0"/>
                </a:lnTo>
                <a:lnTo>
                  <a:pt x="355" y="1231"/>
                </a:lnTo>
                <a:lnTo>
                  <a:pt x="0" y="4673"/>
                </a:lnTo>
                <a:lnTo>
                  <a:pt x="1651" y="8001"/>
                </a:lnTo>
                <a:lnTo>
                  <a:pt x="4699" y="981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7010791" y="4431517"/>
            <a:ext cx="10350" cy="17068"/>
          </a:xfrm>
          <a:custGeom>
            <a:avLst/>
            <a:gdLst/>
            <a:ahLst/>
            <a:cxnLst/>
            <a:rect l="l" t="t" r="r" b="b"/>
            <a:pathLst>
              <a:path w="10350" h="17068">
                <a:moveTo>
                  <a:pt x="4699" y="11747"/>
                </a:moveTo>
                <a:lnTo>
                  <a:pt x="6515" y="12966"/>
                </a:lnTo>
                <a:lnTo>
                  <a:pt x="7759" y="14884"/>
                </a:lnTo>
                <a:lnTo>
                  <a:pt x="8166" y="17068"/>
                </a:lnTo>
                <a:lnTo>
                  <a:pt x="8851" y="16103"/>
                </a:lnTo>
                <a:lnTo>
                  <a:pt x="9410" y="14960"/>
                </a:lnTo>
                <a:lnTo>
                  <a:pt x="9639" y="13690"/>
                </a:lnTo>
                <a:lnTo>
                  <a:pt x="10350" y="10033"/>
                </a:lnTo>
                <a:lnTo>
                  <a:pt x="8699" y="6489"/>
                </a:lnTo>
                <a:lnTo>
                  <a:pt x="5753" y="4826"/>
                </a:lnTo>
                <a:lnTo>
                  <a:pt x="5600" y="4762"/>
                </a:lnTo>
                <a:lnTo>
                  <a:pt x="3657" y="3670"/>
                </a:lnTo>
                <a:lnTo>
                  <a:pt x="2159" y="1930"/>
                </a:lnTo>
                <a:lnTo>
                  <a:pt x="1371" y="0"/>
                </a:lnTo>
                <a:lnTo>
                  <a:pt x="800" y="965"/>
                </a:lnTo>
                <a:lnTo>
                  <a:pt x="520" y="1993"/>
                </a:lnTo>
                <a:lnTo>
                  <a:pt x="355" y="3162"/>
                </a:lnTo>
                <a:lnTo>
                  <a:pt x="0" y="6604"/>
                </a:lnTo>
                <a:lnTo>
                  <a:pt x="1651" y="9931"/>
                </a:lnTo>
                <a:lnTo>
                  <a:pt x="4699" y="1174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7009567" y="4440092"/>
            <a:ext cx="10198" cy="13258"/>
          </a:xfrm>
          <a:custGeom>
            <a:avLst/>
            <a:gdLst/>
            <a:ahLst/>
            <a:cxnLst/>
            <a:rect l="l" t="t" r="r" b="b"/>
            <a:pathLst>
              <a:path w="10198" h="13258">
                <a:moveTo>
                  <a:pt x="4457" y="9994"/>
                </a:moveTo>
                <a:lnTo>
                  <a:pt x="7378" y="13258"/>
                </a:lnTo>
                <a:lnTo>
                  <a:pt x="9296" y="12166"/>
                </a:lnTo>
                <a:lnTo>
                  <a:pt x="10198" y="8585"/>
                </a:lnTo>
                <a:lnTo>
                  <a:pt x="8686" y="5003"/>
                </a:lnTo>
                <a:lnTo>
                  <a:pt x="5892" y="3149"/>
                </a:lnTo>
                <a:lnTo>
                  <a:pt x="2501" y="0"/>
                </a:lnTo>
                <a:lnTo>
                  <a:pt x="634" y="1104"/>
                </a:lnTo>
                <a:lnTo>
                  <a:pt x="0" y="4597"/>
                </a:lnTo>
                <a:lnTo>
                  <a:pt x="1498" y="8039"/>
                </a:lnTo>
                <a:lnTo>
                  <a:pt x="4457" y="999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7009567" y="4438036"/>
            <a:ext cx="10198" cy="17513"/>
          </a:xfrm>
          <a:custGeom>
            <a:avLst/>
            <a:gdLst/>
            <a:ahLst/>
            <a:cxnLst/>
            <a:rect l="l" t="t" r="r" b="b"/>
            <a:pathLst>
              <a:path w="10198" h="17513">
                <a:moveTo>
                  <a:pt x="4457" y="12052"/>
                </a:moveTo>
                <a:lnTo>
                  <a:pt x="6184" y="13347"/>
                </a:lnTo>
                <a:lnTo>
                  <a:pt x="7378" y="15316"/>
                </a:lnTo>
                <a:lnTo>
                  <a:pt x="7696" y="17513"/>
                </a:lnTo>
                <a:lnTo>
                  <a:pt x="8432" y="16573"/>
                </a:lnTo>
                <a:lnTo>
                  <a:pt x="9004" y="15468"/>
                </a:lnTo>
                <a:lnTo>
                  <a:pt x="9296" y="14224"/>
                </a:lnTo>
                <a:lnTo>
                  <a:pt x="10198" y="10642"/>
                </a:lnTo>
                <a:lnTo>
                  <a:pt x="8686" y="7061"/>
                </a:lnTo>
                <a:lnTo>
                  <a:pt x="5892" y="5207"/>
                </a:lnTo>
                <a:lnTo>
                  <a:pt x="5753" y="5118"/>
                </a:lnTo>
                <a:lnTo>
                  <a:pt x="3873" y="3911"/>
                </a:lnTo>
                <a:lnTo>
                  <a:pt x="2501" y="2057"/>
                </a:lnTo>
                <a:lnTo>
                  <a:pt x="1892" y="0"/>
                </a:lnTo>
                <a:lnTo>
                  <a:pt x="1257" y="927"/>
                </a:lnTo>
                <a:lnTo>
                  <a:pt x="863" y="1993"/>
                </a:lnTo>
                <a:lnTo>
                  <a:pt x="634" y="3162"/>
                </a:lnTo>
                <a:lnTo>
                  <a:pt x="0" y="6654"/>
                </a:lnTo>
                <a:lnTo>
                  <a:pt x="1498" y="10096"/>
                </a:lnTo>
                <a:lnTo>
                  <a:pt x="4457" y="1205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7008008" y="4446736"/>
            <a:ext cx="10020" cy="13462"/>
          </a:xfrm>
          <a:custGeom>
            <a:avLst/>
            <a:gdLst/>
            <a:ahLst/>
            <a:cxnLst/>
            <a:rect l="l" t="t" r="r" b="b"/>
            <a:pathLst>
              <a:path w="10020" h="13462">
                <a:moveTo>
                  <a:pt x="4267" y="10109"/>
                </a:moveTo>
                <a:lnTo>
                  <a:pt x="7048" y="13461"/>
                </a:lnTo>
                <a:lnTo>
                  <a:pt x="9017" y="12445"/>
                </a:lnTo>
                <a:lnTo>
                  <a:pt x="10020" y="8915"/>
                </a:lnTo>
                <a:lnTo>
                  <a:pt x="8686" y="5308"/>
                </a:lnTo>
                <a:lnTo>
                  <a:pt x="5981" y="3327"/>
                </a:lnTo>
                <a:lnTo>
                  <a:pt x="2743" y="0"/>
                </a:lnTo>
                <a:lnTo>
                  <a:pt x="825" y="1015"/>
                </a:lnTo>
                <a:lnTo>
                  <a:pt x="0" y="4533"/>
                </a:lnTo>
                <a:lnTo>
                  <a:pt x="1371" y="8039"/>
                </a:lnTo>
                <a:lnTo>
                  <a:pt x="4267" y="1010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7008008" y="4444615"/>
            <a:ext cx="10020" cy="17780"/>
          </a:xfrm>
          <a:custGeom>
            <a:avLst/>
            <a:gdLst/>
            <a:ahLst/>
            <a:cxnLst/>
            <a:rect l="l" t="t" r="r" b="b"/>
            <a:pathLst>
              <a:path w="10020" h="17779">
                <a:moveTo>
                  <a:pt x="4267" y="12230"/>
                </a:moveTo>
                <a:lnTo>
                  <a:pt x="5943" y="13588"/>
                </a:lnTo>
                <a:lnTo>
                  <a:pt x="7048" y="15582"/>
                </a:lnTo>
                <a:lnTo>
                  <a:pt x="7315" y="17779"/>
                </a:lnTo>
                <a:lnTo>
                  <a:pt x="8077" y="16878"/>
                </a:lnTo>
                <a:lnTo>
                  <a:pt x="8674" y="15786"/>
                </a:lnTo>
                <a:lnTo>
                  <a:pt x="9017" y="14566"/>
                </a:lnTo>
                <a:lnTo>
                  <a:pt x="10020" y="11036"/>
                </a:lnTo>
                <a:lnTo>
                  <a:pt x="8686" y="7429"/>
                </a:lnTo>
                <a:lnTo>
                  <a:pt x="5981" y="5448"/>
                </a:lnTo>
                <a:lnTo>
                  <a:pt x="5842" y="5359"/>
                </a:lnTo>
                <a:lnTo>
                  <a:pt x="4038" y="4063"/>
                </a:lnTo>
                <a:lnTo>
                  <a:pt x="2743" y="2120"/>
                </a:lnTo>
                <a:lnTo>
                  <a:pt x="2286" y="0"/>
                </a:lnTo>
                <a:lnTo>
                  <a:pt x="1587" y="914"/>
                </a:lnTo>
                <a:lnTo>
                  <a:pt x="1104" y="1968"/>
                </a:lnTo>
                <a:lnTo>
                  <a:pt x="825" y="3136"/>
                </a:lnTo>
                <a:lnTo>
                  <a:pt x="0" y="6654"/>
                </a:lnTo>
                <a:lnTo>
                  <a:pt x="1371" y="10159"/>
                </a:lnTo>
                <a:lnTo>
                  <a:pt x="4267" y="1223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7006224" y="4453370"/>
            <a:ext cx="9867" cy="13601"/>
          </a:xfrm>
          <a:custGeom>
            <a:avLst/>
            <a:gdLst/>
            <a:ahLst/>
            <a:cxnLst/>
            <a:rect l="l" t="t" r="r" b="b"/>
            <a:pathLst>
              <a:path w="9867" h="13601">
                <a:moveTo>
                  <a:pt x="4063" y="10160"/>
                </a:moveTo>
                <a:lnTo>
                  <a:pt x="6756" y="13601"/>
                </a:lnTo>
                <a:lnTo>
                  <a:pt x="8750" y="12649"/>
                </a:lnTo>
                <a:lnTo>
                  <a:pt x="9867" y="9156"/>
                </a:lnTo>
                <a:lnTo>
                  <a:pt x="8635" y="5524"/>
                </a:lnTo>
                <a:lnTo>
                  <a:pt x="6032" y="3441"/>
                </a:lnTo>
                <a:lnTo>
                  <a:pt x="2908" y="0"/>
                </a:lnTo>
                <a:lnTo>
                  <a:pt x="939" y="939"/>
                </a:lnTo>
                <a:lnTo>
                  <a:pt x="0" y="4445"/>
                </a:lnTo>
                <a:lnTo>
                  <a:pt x="1244" y="8013"/>
                </a:lnTo>
                <a:lnTo>
                  <a:pt x="4063" y="1016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7006224" y="4451211"/>
            <a:ext cx="9867" cy="17957"/>
          </a:xfrm>
          <a:custGeom>
            <a:avLst/>
            <a:gdLst/>
            <a:ahLst/>
            <a:cxnLst/>
            <a:rect l="l" t="t" r="r" b="b"/>
            <a:pathLst>
              <a:path w="9867" h="17957">
                <a:moveTo>
                  <a:pt x="4063" y="12319"/>
                </a:moveTo>
                <a:lnTo>
                  <a:pt x="5714" y="13741"/>
                </a:lnTo>
                <a:lnTo>
                  <a:pt x="6756" y="15760"/>
                </a:lnTo>
                <a:lnTo>
                  <a:pt x="6946" y="17957"/>
                </a:lnTo>
                <a:lnTo>
                  <a:pt x="7721" y="17068"/>
                </a:lnTo>
                <a:lnTo>
                  <a:pt x="8381" y="16014"/>
                </a:lnTo>
                <a:lnTo>
                  <a:pt x="8750" y="14808"/>
                </a:lnTo>
                <a:lnTo>
                  <a:pt x="9867" y="11315"/>
                </a:lnTo>
                <a:lnTo>
                  <a:pt x="8635" y="7683"/>
                </a:lnTo>
                <a:lnTo>
                  <a:pt x="6032" y="5600"/>
                </a:lnTo>
                <a:lnTo>
                  <a:pt x="5892" y="5511"/>
                </a:lnTo>
                <a:lnTo>
                  <a:pt x="4102" y="4140"/>
                </a:lnTo>
                <a:lnTo>
                  <a:pt x="2908" y="2159"/>
                </a:lnTo>
                <a:lnTo>
                  <a:pt x="2539" y="0"/>
                </a:lnTo>
                <a:lnTo>
                  <a:pt x="1828" y="889"/>
                </a:lnTo>
                <a:lnTo>
                  <a:pt x="1257" y="1930"/>
                </a:lnTo>
                <a:lnTo>
                  <a:pt x="939" y="3098"/>
                </a:lnTo>
                <a:lnTo>
                  <a:pt x="0" y="6604"/>
                </a:lnTo>
                <a:lnTo>
                  <a:pt x="1244" y="10172"/>
                </a:lnTo>
                <a:lnTo>
                  <a:pt x="4063" y="1231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7004214" y="4459959"/>
            <a:ext cx="9702" cy="13703"/>
          </a:xfrm>
          <a:custGeom>
            <a:avLst/>
            <a:gdLst/>
            <a:ahLst/>
            <a:cxnLst/>
            <a:rect l="l" t="t" r="r" b="b"/>
            <a:pathLst>
              <a:path w="9702" h="13703">
                <a:moveTo>
                  <a:pt x="3898" y="10198"/>
                </a:moveTo>
                <a:lnTo>
                  <a:pt x="6477" y="13703"/>
                </a:lnTo>
                <a:lnTo>
                  <a:pt x="8509" y="12814"/>
                </a:lnTo>
                <a:lnTo>
                  <a:pt x="9702" y="9359"/>
                </a:lnTo>
                <a:lnTo>
                  <a:pt x="8610" y="5715"/>
                </a:lnTo>
                <a:lnTo>
                  <a:pt x="6045" y="3530"/>
                </a:lnTo>
                <a:lnTo>
                  <a:pt x="3073" y="0"/>
                </a:lnTo>
                <a:lnTo>
                  <a:pt x="1054" y="876"/>
                </a:lnTo>
                <a:lnTo>
                  <a:pt x="0" y="4356"/>
                </a:lnTo>
                <a:lnTo>
                  <a:pt x="1130" y="7975"/>
                </a:lnTo>
                <a:lnTo>
                  <a:pt x="3898" y="1019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7004214" y="4457774"/>
            <a:ext cx="9702" cy="18097"/>
          </a:xfrm>
          <a:custGeom>
            <a:avLst/>
            <a:gdLst/>
            <a:ahLst/>
            <a:cxnLst/>
            <a:rect l="l" t="t" r="r" b="b"/>
            <a:pathLst>
              <a:path w="9702" h="18097">
                <a:moveTo>
                  <a:pt x="3898" y="12382"/>
                </a:moveTo>
                <a:lnTo>
                  <a:pt x="5499" y="13842"/>
                </a:lnTo>
                <a:lnTo>
                  <a:pt x="6477" y="15887"/>
                </a:lnTo>
                <a:lnTo>
                  <a:pt x="6629" y="18097"/>
                </a:lnTo>
                <a:lnTo>
                  <a:pt x="7442" y="17233"/>
                </a:lnTo>
                <a:lnTo>
                  <a:pt x="8089" y="16179"/>
                </a:lnTo>
                <a:lnTo>
                  <a:pt x="8509" y="14998"/>
                </a:lnTo>
                <a:lnTo>
                  <a:pt x="9702" y="11544"/>
                </a:lnTo>
                <a:lnTo>
                  <a:pt x="8610" y="7899"/>
                </a:lnTo>
                <a:lnTo>
                  <a:pt x="6045" y="5714"/>
                </a:lnTo>
                <a:lnTo>
                  <a:pt x="5918" y="5638"/>
                </a:lnTo>
                <a:lnTo>
                  <a:pt x="4178" y="4203"/>
                </a:lnTo>
                <a:lnTo>
                  <a:pt x="3073" y="2184"/>
                </a:lnTo>
                <a:lnTo>
                  <a:pt x="2743" y="0"/>
                </a:lnTo>
                <a:lnTo>
                  <a:pt x="1993" y="876"/>
                </a:lnTo>
                <a:lnTo>
                  <a:pt x="1422" y="1892"/>
                </a:lnTo>
                <a:lnTo>
                  <a:pt x="1054" y="3060"/>
                </a:lnTo>
                <a:lnTo>
                  <a:pt x="0" y="6540"/>
                </a:lnTo>
                <a:lnTo>
                  <a:pt x="1130" y="10159"/>
                </a:lnTo>
                <a:lnTo>
                  <a:pt x="3898" y="1238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7002004" y="4466499"/>
            <a:ext cx="9601" cy="13792"/>
          </a:xfrm>
          <a:custGeom>
            <a:avLst/>
            <a:gdLst/>
            <a:ahLst/>
            <a:cxnLst/>
            <a:rect l="l" t="t" r="r" b="b"/>
            <a:pathLst>
              <a:path w="9601" h="13792">
                <a:moveTo>
                  <a:pt x="3759" y="10223"/>
                </a:moveTo>
                <a:lnTo>
                  <a:pt x="6273" y="13792"/>
                </a:lnTo>
                <a:lnTo>
                  <a:pt x="8318" y="12941"/>
                </a:lnTo>
                <a:lnTo>
                  <a:pt x="9601" y="9537"/>
                </a:lnTo>
                <a:lnTo>
                  <a:pt x="8572" y="5854"/>
                </a:lnTo>
                <a:lnTo>
                  <a:pt x="5956" y="3530"/>
                </a:lnTo>
                <a:lnTo>
                  <a:pt x="3174" y="0"/>
                </a:lnTo>
                <a:lnTo>
                  <a:pt x="1181" y="825"/>
                </a:lnTo>
                <a:lnTo>
                  <a:pt x="0" y="4279"/>
                </a:lnTo>
                <a:lnTo>
                  <a:pt x="1066" y="7937"/>
                </a:lnTo>
                <a:lnTo>
                  <a:pt x="3759" y="1022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7002004" y="4464316"/>
            <a:ext cx="9601" cy="18173"/>
          </a:xfrm>
          <a:custGeom>
            <a:avLst/>
            <a:gdLst/>
            <a:ahLst/>
            <a:cxnLst/>
            <a:rect l="l" t="t" r="r" b="b"/>
            <a:pathLst>
              <a:path w="9601" h="18173">
                <a:moveTo>
                  <a:pt x="3759" y="12407"/>
                </a:moveTo>
                <a:lnTo>
                  <a:pt x="5333" y="13919"/>
                </a:lnTo>
                <a:lnTo>
                  <a:pt x="6273" y="15976"/>
                </a:lnTo>
                <a:lnTo>
                  <a:pt x="6349" y="18173"/>
                </a:lnTo>
                <a:lnTo>
                  <a:pt x="7175" y="17335"/>
                </a:lnTo>
                <a:lnTo>
                  <a:pt x="7873" y="16319"/>
                </a:lnTo>
                <a:lnTo>
                  <a:pt x="8318" y="15125"/>
                </a:lnTo>
                <a:lnTo>
                  <a:pt x="9601" y="11722"/>
                </a:lnTo>
                <a:lnTo>
                  <a:pt x="8572" y="8039"/>
                </a:lnTo>
                <a:lnTo>
                  <a:pt x="6083" y="5803"/>
                </a:lnTo>
                <a:lnTo>
                  <a:pt x="5956" y="5714"/>
                </a:lnTo>
                <a:lnTo>
                  <a:pt x="4279" y="4241"/>
                </a:lnTo>
                <a:lnTo>
                  <a:pt x="3174" y="2184"/>
                </a:lnTo>
                <a:lnTo>
                  <a:pt x="2959" y="0"/>
                </a:lnTo>
                <a:lnTo>
                  <a:pt x="2171" y="838"/>
                </a:lnTo>
                <a:lnTo>
                  <a:pt x="1549" y="1854"/>
                </a:lnTo>
                <a:lnTo>
                  <a:pt x="1181" y="3009"/>
                </a:lnTo>
                <a:lnTo>
                  <a:pt x="0" y="6464"/>
                </a:lnTo>
                <a:lnTo>
                  <a:pt x="1066" y="10121"/>
                </a:lnTo>
                <a:lnTo>
                  <a:pt x="3759" y="1240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6999650" y="4472988"/>
            <a:ext cx="9448" cy="13868"/>
          </a:xfrm>
          <a:custGeom>
            <a:avLst/>
            <a:gdLst/>
            <a:ahLst/>
            <a:cxnLst/>
            <a:rect l="l" t="t" r="r" b="b"/>
            <a:pathLst>
              <a:path w="9448" h="13868">
                <a:moveTo>
                  <a:pt x="3619" y="10248"/>
                </a:moveTo>
                <a:lnTo>
                  <a:pt x="6032" y="13868"/>
                </a:lnTo>
                <a:lnTo>
                  <a:pt x="8102" y="13068"/>
                </a:lnTo>
                <a:lnTo>
                  <a:pt x="9448" y="9690"/>
                </a:lnTo>
                <a:lnTo>
                  <a:pt x="8547" y="5994"/>
                </a:lnTo>
                <a:lnTo>
                  <a:pt x="5956" y="3606"/>
                </a:lnTo>
                <a:lnTo>
                  <a:pt x="3302" y="0"/>
                </a:lnTo>
                <a:lnTo>
                  <a:pt x="1244" y="774"/>
                </a:lnTo>
                <a:lnTo>
                  <a:pt x="0" y="4229"/>
                </a:lnTo>
                <a:lnTo>
                  <a:pt x="952" y="7886"/>
                </a:lnTo>
                <a:lnTo>
                  <a:pt x="3619" y="1024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6999650" y="4470792"/>
            <a:ext cx="9448" cy="18275"/>
          </a:xfrm>
          <a:custGeom>
            <a:avLst/>
            <a:gdLst/>
            <a:ahLst/>
            <a:cxnLst/>
            <a:rect l="l" t="t" r="r" b="b"/>
            <a:pathLst>
              <a:path w="9448" h="18275">
                <a:moveTo>
                  <a:pt x="3619" y="12445"/>
                </a:moveTo>
                <a:lnTo>
                  <a:pt x="5143" y="13969"/>
                </a:lnTo>
                <a:lnTo>
                  <a:pt x="6032" y="16065"/>
                </a:lnTo>
                <a:lnTo>
                  <a:pt x="6083" y="18275"/>
                </a:lnTo>
                <a:lnTo>
                  <a:pt x="6921" y="17449"/>
                </a:lnTo>
                <a:lnTo>
                  <a:pt x="7632" y="16446"/>
                </a:lnTo>
                <a:lnTo>
                  <a:pt x="8102" y="15265"/>
                </a:lnTo>
                <a:lnTo>
                  <a:pt x="9448" y="11887"/>
                </a:lnTo>
                <a:lnTo>
                  <a:pt x="8547" y="8191"/>
                </a:lnTo>
                <a:lnTo>
                  <a:pt x="6096" y="5905"/>
                </a:lnTo>
                <a:lnTo>
                  <a:pt x="5956" y="5803"/>
                </a:lnTo>
                <a:lnTo>
                  <a:pt x="4305" y="4292"/>
                </a:lnTo>
                <a:lnTo>
                  <a:pt x="3302" y="2197"/>
                </a:lnTo>
                <a:lnTo>
                  <a:pt x="3098" y="0"/>
                </a:lnTo>
                <a:lnTo>
                  <a:pt x="2311" y="825"/>
                </a:lnTo>
                <a:lnTo>
                  <a:pt x="1663" y="1828"/>
                </a:lnTo>
                <a:lnTo>
                  <a:pt x="1244" y="2971"/>
                </a:lnTo>
                <a:lnTo>
                  <a:pt x="0" y="6426"/>
                </a:lnTo>
                <a:lnTo>
                  <a:pt x="952" y="10083"/>
                </a:lnTo>
                <a:lnTo>
                  <a:pt x="3619" y="1244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6997123" y="4477228"/>
            <a:ext cx="9347" cy="16141"/>
          </a:xfrm>
          <a:custGeom>
            <a:avLst/>
            <a:gdLst/>
            <a:ahLst/>
            <a:cxnLst/>
            <a:rect l="l" t="t" r="r" b="b"/>
            <a:pathLst>
              <a:path w="9347" h="16141">
                <a:moveTo>
                  <a:pt x="3492" y="12458"/>
                </a:moveTo>
                <a:lnTo>
                  <a:pt x="5841" y="16141"/>
                </a:lnTo>
                <a:lnTo>
                  <a:pt x="7912" y="15379"/>
                </a:lnTo>
                <a:lnTo>
                  <a:pt x="9347" y="12039"/>
                </a:lnTo>
                <a:lnTo>
                  <a:pt x="8496" y="8331"/>
                </a:lnTo>
                <a:lnTo>
                  <a:pt x="4381" y="4317"/>
                </a:lnTo>
                <a:lnTo>
                  <a:pt x="3276" y="0"/>
                </a:lnTo>
                <a:lnTo>
                  <a:pt x="1346" y="2933"/>
                </a:lnTo>
                <a:lnTo>
                  <a:pt x="0" y="6349"/>
                </a:lnTo>
                <a:lnTo>
                  <a:pt x="901" y="10045"/>
                </a:lnTo>
                <a:lnTo>
                  <a:pt x="3492" y="1245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6997123" y="4477227"/>
            <a:ext cx="9347" cy="18338"/>
          </a:xfrm>
          <a:custGeom>
            <a:avLst/>
            <a:gdLst/>
            <a:ahLst/>
            <a:cxnLst/>
            <a:rect l="l" t="t" r="r" b="b"/>
            <a:pathLst>
              <a:path w="9347" h="18338">
                <a:moveTo>
                  <a:pt x="3492" y="12458"/>
                </a:moveTo>
                <a:lnTo>
                  <a:pt x="4991" y="14020"/>
                </a:lnTo>
                <a:lnTo>
                  <a:pt x="5841" y="16141"/>
                </a:lnTo>
                <a:lnTo>
                  <a:pt x="5816" y="18338"/>
                </a:lnTo>
                <a:lnTo>
                  <a:pt x="6692" y="17538"/>
                </a:lnTo>
                <a:lnTo>
                  <a:pt x="7429" y="16548"/>
                </a:lnTo>
                <a:lnTo>
                  <a:pt x="7912" y="15379"/>
                </a:lnTo>
                <a:lnTo>
                  <a:pt x="9347" y="12039"/>
                </a:lnTo>
                <a:lnTo>
                  <a:pt x="8496" y="8331"/>
                </a:lnTo>
                <a:lnTo>
                  <a:pt x="6121" y="5968"/>
                </a:lnTo>
                <a:lnTo>
                  <a:pt x="4381" y="4317"/>
                </a:lnTo>
                <a:lnTo>
                  <a:pt x="3390" y="2209"/>
                </a:lnTo>
                <a:lnTo>
                  <a:pt x="3276" y="0"/>
                </a:lnTo>
                <a:lnTo>
                  <a:pt x="2451" y="812"/>
                </a:lnTo>
                <a:lnTo>
                  <a:pt x="1790" y="1803"/>
                </a:lnTo>
                <a:lnTo>
                  <a:pt x="1346" y="2933"/>
                </a:lnTo>
                <a:lnTo>
                  <a:pt x="0" y="6349"/>
                </a:lnTo>
                <a:lnTo>
                  <a:pt x="901" y="10045"/>
                </a:lnTo>
                <a:lnTo>
                  <a:pt x="3492" y="1245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6994474" y="4483619"/>
            <a:ext cx="9207" cy="16179"/>
          </a:xfrm>
          <a:custGeom>
            <a:avLst/>
            <a:gdLst/>
            <a:ahLst/>
            <a:cxnLst/>
            <a:rect l="l" t="t" r="r" b="b"/>
            <a:pathLst>
              <a:path w="9207" h="16179">
                <a:moveTo>
                  <a:pt x="3352" y="12458"/>
                </a:moveTo>
                <a:lnTo>
                  <a:pt x="5588" y="16179"/>
                </a:lnTo>
                <a:lnTo>
                  <a:pt x="7708" y="15481"/>
                </a:lnTo>
                <a:lnTo>
                  <a:pt x="9207" y="12166"/>
                </a:lnTo>
                <a:lnTo>
                  <a:pt x="8458" y="8445"/>
                </a:lnTo>
                <a:lnTo>
                  <a:pt x="4406" y="4343"/>
                </a:lnTo>
                <a:lnTo>
                  <a:pt x="3416" y="0"/>
                </a:lnTo>
                <a:lnTo>
                  <a:pt x="1409" y="2882"/>
                </a:lnTo>
                <a:lnTo>
                  <a:pt x="0" y="6273"/>
                </a:lnTo>
                <a:lnTo>
                  <a:pt x="787" y="9982"/>
                </a:lnTo>
                <a:lnTo>
                  <a:pt x="3352" y="1245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6994474" y="4483619"/>
            <a:ext cx="9207" cy="18389"/>
          </a:xfrm>
          <a:custGeom>
            <a:avLst/>
            <a:gdLst/>
            <a:ahLst/>
            <a:cxnLst/>
            <a:rect l="l" t="t" r="r" b="b"/>
            <a:pathLst>
              <a:path w="9207" h="18389">
                <a:moveTo>
                  <a:pt x="3352" y="12458"/>
                </a:moveTo>
                <a:lnTo>
                  <a:pt x="4813" y="14071"/>
                </a:lnTo>
                <a:lnTo>
                  <a:pt x="5588" y="16179"/>
                </a:lnTo>
                <a:lnTo>
                  <a:pt x="5549" y="18389"/>
                </a:lnTo>
                <a:lnTo>
                  <a:pt x="6438" y="17602"/>
                </a:lnTo>
                <a:lnTo>
                  <a:pt x="7175" y="16624"/>
                </a:lnTo>
                <a:lnTo>
                  <a:pt x="7708" y="15481"/>
                </a:lnTo>
                <a:lnTo>
                  <a:pt x="9207" y="12166"/>
                </a:lnTo>
                <a:lnTo>
                  <a:pt x="8458" y="8445"/>
                </a:lnTo>
                <a:lnTo>
                  <a:pt x="6108" y="6032"/>
                </a:lnTo>
                <a:lnTo>
                  <a:pt x="4406" y="4343"/>
                </a:lnTo>
                <a:lnTo>
                  <a:pt x="3505" y="2209"/>
                </a:lnTo>
                <a:lnTo>
                  <a:pt x="3416" y="0"/>
                </a:lnTo>
                <a:lnTo>
                  <a:pt x="2565" y="787"/>
                </a:lnTo>
                <a:lnTo>
                  <a:pt x="1905" y="1765"/>
                </a:lnTo>
                <a:lnTo>
                  <a:pt x="1409" y="2882"/>
                </a:lnTo>
                <a:lnTo>
                  <a:pt x="0" y="6273"/>
                </a:lnTo>
                <a:lnTo>
                  <a:pt x="787" y="9982"/>
                </a:lnTo>
                <a:lnTo>
                  <a:pt x="3352" y="1245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6991668" y="4492153"/>
            <a:ext cx="9105" cy="14046"/>
          </a:xfrm>
          <a:custGeom>
            <a:avLst/>
            <a:gdLst/>
            <a:ahLst/>
            <a:cxnLst/>
            <a:rect l="l" t="t" r="r" b="b"/>
            <a:pathLst>
              <a:path w="9105" h="14046">
                <a:moveTo>
                  <a:pt x="3213" y="10248"/>
                </a:moveTo>
                <a:lnTo>
                  <a:pt x="5397" y="14046"/>
                </a:lnTo>
                <a:lnTo>
                  <a:pt x="7492" y="13373"/>
                </a:lnTo>
                <a:lnTo>
                  <a:pt x="9105" y="10096"/>
                </a:lnTo>
                <a:lnTo>
                  <a:pt x="8394" y="6337"/>
                </a:lnTo>
                <a:lnTo>
                  <a:pt x="6019" y="3784"/>
                </a:lnTo>
                <a:lnTo>
                  <a:pt x="3581" y="0"/>
                </a:lnTo>
                <a:lnTo>
                  <a:pt x="1498" y="634"/>
                </a:lnTo>
                <a:lnTo>
                  <a:pt x="0" y="3987"/>
                </a:lnTo>
                <a:lnTo>
                  <a:pt x="736" y="7721"/>
                </a:lnTo>
                <a:lnTo>
                  <a:pt x="3213" y="1024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6991668" y="4489957"/>
            <a:ext cx="9105" cy="18427"/>
          </a:xfrm>
          <a:custGeom>
            <a:avLst/>
            <a:gdLst/>
            <a:ahLst/>
            <a:cxnLst/>
            <a:rect l="l" t="t" r="r" b="b"/>
            <a:pathLst>
              <a:path w="9105" h="18427">
                <a:moveTo>
                  <a:pt x="3213" y="12445"/>
                </a:moveTo>
                <a:lnTo>
                  <a:pt x="4622" y="14071"/>
                </a:lnTo>
                <a:lnTo>
                  <a:pt x="5397" y="16243"/>
                </a:lnTo>
                <a:lnTo>
                  <a:pt x="5270" y="18427"/>
                </a:lnTo>
                <a:lnTo>
                  <a:pt x="6197" y="17678"/>
                </a:lnTo>
                <a:lnTo>
                  <a:pt x="6959" y="16713"/>
                </a:lnTo>
                <a:lnTo>
                  <a:pt x="7492" y="15570"/>
                </a:lnTo>
                <a:lnTo>
                  <a:pt x="9105" y="12293"/>
                </a:lnTo>
                <a:lnTo>
                  <a:pt x="8394" y="8534"/>
                </a:lnTo>
                <a:lnTo>
                  <a:pt x="6134" y="6083"/>
                </a:lnTo>
                <a:lnTo>
                  <a:pt x="4457" y="4356"/>
                </a:lnTo>
                <a:lnTo>
                  <a:pt x="3581" y="2197"/>
                </a:lnTo>
                <a:lnTo>
                  <a:pt x="3568" y="0"/>
                </a:lnTo>
                <a:lnTo>
                  <a:pt x="2705" y="761"/>
                </a:lnTo>
                <a:lnTo>
                  <a:pt x="1993" y="1727"/>
                </a:lnTo>
                <a:lnTo>
                  <a:pt x="1498" y="2832"/>
                </a:lnTo>
                <a:lnTo>
                  <a:pt x="0" y="6184"/>
                </a:lnTo>
                <a:lnTo>
                  <a:pt x="736" y="9918"/>
                </a:lnTo>
                <a:lnTo>
                  <a:pt x="3213" y="1244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6988739" y="4498435"/>
            <a:ext cx="8928" cy="14046"/>
          </a:xfrm>
          <a:custGeom>
            <a:avLst/>
            <a:gdLst/>
            <a:ahLst/>
            <a:cxnLst/>
            <a:rect l="l" t="t" r="r" b="b"/>
            <a:pathLst>
              <a:path w="8928" h="14046">
                <a:moveTo>
                  <a:pt x="3060" y="10223"/>
                </a:moveTo>
                <a:lnTo>
                  <a:pt x="5118" y="14046"/>
                </a:lnTo>
                <a:lnTo>
                  <a:pt x="7277" y="13449"/>
                </a:lnTo>
                <a:lnTo>
                  <a:pt x="8928" y="10198"/>
                </a:lnTo>
                <a:lnTo>
                  <a:pt x="8343" y="6451"/>
                </a:lnTo>
                <a:lnTo>
                  <a:pt x="6007" y="3822"/>
                </a:lnTo>
                <a:lnTo>
                  <a:pt x="3682" y="0"/>
                </a:lnTo>
                <a:lnTo>
                  <a:pt x="1562" y="584"/>
                </a:lnTo>
                <a:lnTo>
                  <a:pt x="0" y="3898"/>
                </a:lnTo>
                <a:lnTo>
                  <a:pt x="634" y="7632"/>
                </a:lnTo>
                <a:lnTo>
                  <a:pt x="3060" y="1022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6988739" y="4496212"/>
            <a:ext cx="8928" cy="18478"/>
          </a:xfrm>
          <a:custGeom>
            <a:avLst/>
            <a:gdLst/>
            <a:ahLst/>
            <a:cxnLst/>
            <a:rect l="l" t="t" r="r" b="b"/>
            <a:pathLst>
              <a:path w="8928" h="18478">
                <a:moveTo>
                  <a:pt x="3060" y="12445"/>
                </a:moveTo>
                <a:lnTo>
                  <a:pt x="4457" y="14122"/>
                </a:lnTo>
                <a:lnTo>
                  <a:pt x="5118" y="16268"/>
                </a:lnTo>
                <a:lnTo>
                  <a:pt x="4965" y="18478"/>
                </a:lnTo>
                <a:lnTo>
                  <a:pt x="5892" y="17741"/>
                </a:lnTo>
                <a:lnTo>
                  <a:pt x="6680" y="16802"/>
                </a:lnTo>
                <a:lnTo>
                  <a:pt x="7277" y="15671"/>
                </a:lnTo>
                <a:lnTo>
                  <a:pt x="8928" y="12420"/>
                </a:lnTo>
                <a:lnTo>
                  <a:pt x="8343" y="8674"/>
                </a:lnTo>
                <a:lnTo>
                  <a:pt x="6121" y="6146"/>
                </a:lnTo>
                <a:lnTo>
                  <a:pt x="4495" y="4394"/>
                </a:lnTo>
                <a:lnTo>
                  <a:pt x="3682" y="2222"/>
                </a:lnTo>
                <a:lnTo>
                  <a:pt x="3682" y="0"/>
                </a:lnTo>
                <a:lnTo>
                  <a:pt x="2819" y="761"/>
                </a:lnTo>
                <a:lnTo>
                  <a:pt x="2095" y="1714"/>
                </a:lnTo>
                <a:lnTo>
                  <a:pt x="1562" y="2806"/>
                </a:lnTo>
                <a:lnTo>
                  <a:pt x="0" y="6121"/>
                </a:lnTo>
                <a:lnTo>
                  <a:pt x="634" y="9855"/>
                </a:lnTo>
                <a:lnTo>
                  <a:pt x="3060" y="1244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6985661" y="4504623"/>
            <a:ext cx="8788" cy="14109"/>
          </a:xfrm>
          <a:custGeom>
            <a:avLst/>
            <a:gdLst/>
            <a:ahLst/>
            <a:cxnLst/>
            <a:rect l="l" t="t" r="r" b="b"/>
            <a:pathLst>
              <a:path w="8788" h="14109">
                <a:moveTo>
                  <a:pt x="2895" y="10210"/>
                </a:moveTo>
                <a:lnTo>
                  <a:pt x="4889" y="14109"/>
                </a:lnTo>
                <a:lnTo>
                  <a:pt x="7010" y="13550"/>
                </a:lnTo>
                <a:lnTo>
                  <a:pt x="8788" y="10337"/>
                </a:lnTo>
                <a:lnTo>
                  <a:pt x="8267" y="6565"/>
                </a:lnTo>
                <a:lnTo>
                  <a:pt x="6108" y="4000"/>
                </a:lnTo>
                <a:lnTo>
                  <a:pt x="3759" y="0"/>
                </a:lnTo>
                <a:lnTo>
                  <a:pt x="1638" y="533"/>
                </a:lnTo>
                <a:lnTo>
                  <a:pt x="0" y="3810"/>
                </a:lnTo>
                <a:lnTo>
                  <a:pt x="558" y="7569"/>
                </a:lnTo>
                <a:lnTo>
                  <a:pt x="2895" y="1021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6985661" y="4502426"/>
            <a:ext cx="8788" cy="18503"/>
          </a:xfrm>
          <a:custGeom>
            <a:avLst/>
            <a:gdLst/>
            <a:ahLst/>
            <a:cxnLst/>
            <a:rect l="l" t="t" r="r" b="b"/>
            <a:pathLst>
              <a:path w="8788" h="18503">
                <a:moveTo>
                  <a:pt x="2895" y="12407"/>
                </a:moveTo>
                <a:lnTo>
                  <a:pt x="4229" y="14109"/>
                </a:lnTo>
                <a:lnTo>
                  <a:pt x="4889" y="16306"/>
                </a:lnTo>
                <a:lnTo>
                  <a:pt x="4635" y="18503"/>
                </a:lnTo>
                <a:lnTo>
                  <a:pt x="5600" y="17792"/>
                </a:lnTo>
                <a:lnTo>
                  <a:pt x="6400" y="16865"/>
                </a:lnTo>
                <a:lnTo>
                  <a:pt x="7010" y="15748"/>
                </a:lnTo>
                <a:lnTo>
                  <a:pt x="8788" y="12534"/>
                </a:lnTo>
                <a:lnTo>
                  <a:pt x="8267" y="8763"/>
                </a:lnTo>
                <a:lnTo>
                  <a:pt x="6108" y="6197"/>
                </a:lnTo>
                <a:lnTo>
                  <a:pt x="4521" y="4381"/>
                </a:lnTo>
                <a:lnTo>
                  <a:pt x="3759" y="2197"/>
                </a:lnTo>
                <a:lnTo>
                  <a:pt x="3835" y="0"/>
                </a:lnTo>
                <a:lnTo>
                  <a:pt x="2959" y="736"/>
                </a:lnTo>
                <a:lnTo>
                  <a:pt x="2171" y="1638"/>
                </a:lnTo>
                <a:lnTo>
                  <a:pt x="1638" y="2730"/>
                </a:lnTo>
                <a:lnTo>
                  <a:pt x="0" y="6007"/>
                </a:lnTo>
                <a:lnTo>
                  <a:pt x="558" y="9766"/>
                </a:lnTo>
                <a:lnTo>
                  <a:pt x="2895" y="1240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6982421" y="4510737"/>
            <a:ext cx="8597" cy="14135"/>
          </a:xfrm>
          <a:custGeom>
            <a:avLst/>
            <a:gdLst/>
            <a:ahLst/>
            <a:cxnLst/>
            <a:rect l="l" t="t" r="r" b="b"/>
            <a:pathLst>
              <a:path w="8597" h="14135">
                <a:moveTo>
                  <a:pt x="2730" y="10185"/>
                </a:moveTo>
                <a:lnTo>
                  <a:pt x="4571" y="14135"/>
                </a:lnTo>
                <a:lnTo>
                  <a:pt x="6756" y="13639"/>
                </a:lnTo>
                <a:lnTo>
                  <a:pt x="8597" y="10477"/>
                </a:lnTo>
                <a:lnTo>
                  <a:pt x="8216" y="6680"/>
                </a:lnTo>
                <a:lnTo>
                  <a:pt x="6121" y="4063"/>
                </a:lnTo>
                <a:lnTo>
                  <a:pt x="3848" y="0"/>
                </a:lnTo>
                <a:lnTo>
                  <a:pt x="1739" y="495"/>
                </a:lnTo>
                <a:lnTo>
                  <a:pt x="0" y="3708"/>
                </a:lnTo>
                <a:lnTo>
                  <a:pt x="457" y="7467"/>
                </a:lnTo>
                <a:lnTo>
                  <a:pt x="2730" y="1018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6982421" y="4508540"/>
            <a:ext cx="8597" cy="18529"/>
          </a:xfrm>
          <a:custGeom>
            <a:avLst/>
            <a:gdLst/>
            <a:ahLst/>
            <a:cxnLst/>
            <a:rect l="l" t="t" r="r" b="b"/>
            <a:pathLst>
              <a:path w="8597" h="18529">
                <a:moveTo>
                  <a:pt x="2730" y="12382"/>
                </a:moveTo>
                <a:lnTo>
                  <a:pt x="4038" y="14135"/>
                </a:lnTo>
                <a:lnTo>
                  <a:pt x="4571" y="16332"/>
                </a:lnTo>
                <a:lnTo>
                  <a:pt x="4279" y="18529"/>
                </a:lnTo>
                <a:lnTo>
                  <a:pt x="5245" y="17830"/>
                </a:lnTo>
                <a:lnTo>
                  <a:pt x="6095" y="16941"/>
                </a:lnTo>
                <a:lnTo>
                  <a:pt x="6756" y="15836"/>
                </a:lnTo>
                <a:lnTo>
                  <a:pt x="8597" y="12674"/>
                </a:lnTo>
                <a:lnTo>
                  <a:pt x="8216" y="8877"/>
                </a:lnTo>
                <a:lnTo>
                  <a:pt x="6121" y="6261"/>
                </a:lnTo>
                <a:lnTo>
                  <a:pt x="5994" y="6134"/>
                </a:lnTo>
                <a:lnTo>
                  <a:pt x="4597" y="4419"/>
                </a:lnTo>
                <a:lnTo>
                  <a:pt x="3848" y="2197"/>
                </a:lnTo>
                <a:lnTo>
                  <a:pt x="3987" y="0"/>
                </a:lnTo>
                <a:lnTo>
                  <a:pt x="3073" y="711"/>
                </a:lnTo>
                <a:lnTo>
                  <a:pt x="2311" y="1612"/>
                </a:lnTo>
                <a:lnTo>
                  <a:pt x="1739" y="2692"/>
                </a:lnTo>
                <a:lnTo>
                  <a:pt x="0" y="5905"/>
                </a:lnTo>
                <a:lnTo>
                  <a:pt x="457" y="9664"/>
                </a:lnTo>
                <a:lnTo>
                  <a:pt x="2730" y="1238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6979033" y="4516773"/>
            <a:ext cx="8407" cy="14147"/>
          </a:xfrm>
          <a:custGeom>
            <a:avLst/>
            <a:gdLst/>
            <a:ahLst/>
            <a:cxnLst/>
            <a:rect l="l" t="t" r="r" b="b"/>
            <a:pathLst>
              <a:path w="8407" h="14147">
                <a:moveTo>
                  <a:pt x="2514" y="10121"/>
                </a:moveTo>
                <a:lnTo>
                  <a:pt x="4254" y="14147"/>
                </a:lnTo>
                <a:lnTo>
                  <a:pt x="6413" y="13715"/>
                </a:lnTo>
                <a:lnTo>
                  <a:pt x="8407" y="10604"/>
                </a:lnTo>
                <a:lnTo>
                  <a:pt x="8115" y="6781"/>
                </a:lnTo>
                <a:lnTo>
                  <a:pt x="6095" y="4102"/>
                </a:lnTo>
                <a:lnTo>
                  <a:pt x="3962" y="0"/>
                </a:lnTo>
                <a:lnTo>
                  <a:pt x="1816" y="406"/>
                </a:lnTo>
                <a:lnTo>
                  <a:pt x="0" y="3581"/>
                </a:lnTo>
                <a:lnTo>
                  <a:pt x="342" y="7340"/>
                </a:lnTo>
                <a:lnTo>
                  <a:pt x="2514" y="1012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6979033" y="4514576"/>
            <a:ext cx="8407" cy="18529"/>
          </a:xfrm>
          <a:custGeom>
            <a:avLst/>
            <a:gdLst/>
            <a:ahLst/>
            <a:cxnLst/>
            <a:rect l="l" t="t" r="r" b="b"/>
            <a:pathLst>
              <a:path w="8407" h="18529">
                <a:moveTo>
                  <a:pt x="2514" y="12318"/>
                </a:moveTo>
                <a:lnTo>
                  <a:pt x="3733" y="14096"/>
                </a:lnTo>
                <a:lnTo>
                  <a:pt x="4254" y="16344"/>
                </a:lnTo>
                <a:lnTo>
                  <a:pt x="3835" y="18529"/>
                </a:lnTo>
                <a:lnTo>
                  <a:pt x="4851" y="17881"/>
                </a:lnTo>
                <a:lnTo>
                  <a:pt x="5727" y="17005"/>
                </a:lnTo>
                <a:lnTo>
                  <a:pt x="6413" y="15913"/>
                </a:lnTo>
                <a:lnTo>
                  <a:pt x="8407" y="12801"/>
                </a:lnTo>
                <a:lnTo>
                  <a:pt x="8115" y="8978"/>
                </a:lnTo>
                <a:lnTo>
                  <a:pt x="6095" y="6299"/>
                </a:lnTo>
                <a:lnTo>
                  <a:pt x="4597" y="4406"/>
                </a:lnTo>
                <a:lnTo>
                  <a:pt x="3962" y="2197"/>
                </a:lnTo>
                <a:lnTo>
                  <a:pt x="4140" y="0"/>
                </a:lnTo>
                <a:lnTo>
                  <a:pt x="3238" y="685"/>
                </a:lnTo>
                <a:lnTo>
                  <a:pt x="2412" y="1549"/>
                </a:lnTo>
                <a:lnTo>
                  <a:pt x="1816" y="2603"/>
                </a:lnTo>
                <a:lnTo>
                  <a:pt x="0" y="5778"/>
                </a:lnTo>
                <a:lnTo>
                  <a:pt x="342" y="9537"/>
                </a:lnTo>
                <a:lnTo>
                  <a:pt x="2514" y="1231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6975472" y="4522672"/>
            <a:ext cx="8128" cy="14147"/>
          </a:xfrm>
          <a:custGeom>
            <a:avLst/>
            <a:gdLst/>
            <a:ahLst/>
            <a:cxnLst/>
            <a:rect l="l" t="t" r="r" b="b"/>
            <a:pathLst>
              <a:path w="8127" h="14147">
                <a:moveTo>
                  <a:pt x="2273" y="10071"/>
                </a:moveTo>
                <a:lnTo>
                  <a:pt x="3797" y="14147"/>
                </a:lnTo>
                <a:lnTo>
                  <a:pt x="6007" y="13817"/>
                </a:lnTo>
                <a:lnTo>
                  <a:pt x="8127" y="10769"/>
                </a:lnTo>
                <a:lnTo>
                  <a:pt x="7988" y="6934"/>
                </a:lnTo>
                <a:lnTo>
                  <a:pt x="6057" y="4178"/>
                </a:lnTo>
                <a:lnTo>
                  <a:pt x="4051" y="0"/>
                </a:lnTo>
                <a:lnTo>
                  <a:pt x="1904" y="355"/>
                </a:lnTo>
                <a:lnTo>
                  <a:pt x="0" y="3441"/>
                </a:lnTo>
                <a:lnTo>
                  <a:pt x="190" y="7175"/>
                </a:lnTo>
                <a:lnTo>
                  <a:pt x="2273" y="1007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6975472" y="4520487"/>
            <a:ext cx="8128" cy="18516"/>
          </a:xfrm>
          <a:custGeom>
            <a:avLst/>
            <a:gdLst/>
            <a:ahLst/>
            <a:cxnLst/>
            <a:rect l="l" t="t" r="r" b="b"/>
            <a:pathLst>
              <a:path w="8127" h="18516">
                <a:moveTo>
                  <a:pt x="2273" y="12255"/>
                </a:moveTo>
                <a:lnTo>
                  <a:pt x="3416" y="14084"/>
                </a:lnTo>
                <a:lnTo>
                  <a:pt x="3797" y="16332"/>
                </a:lnTo>
                <a:lnTo>
                  <a:pt x="3314" y="18516"/>
                </a:lnTo>
                <a:lnTo>
                  <a:pt x="4343" y="17906"/>
                </a:lnTo>
                <a:lnTo>
                  <a:pt x="5257" y="17056"/>
                </a:lnTo>
                <a:lnTo>
                  <a:pt x="6007" y="16001"/>
                </a:lnTo>
                <a:lnTo>
                  <a:pt x="8127" y="12953"/>
                </a:lnTo>
                <a:lnTo>
                  <a:pt x="7988" y="9118"/>
                </a:lnTo>
                <a:lnTo>
                  <a:pt x="6057" y="6362"/>
                </a:lnTo>
                <a:lnTo>
                  <a:pt x="4648" y="4444"/>
                </a:lnTo>
                <a:lnTo>
                  <a:pt x="4051" y="2184"/>
                </a:lnTo>
                <a:lnTo>
                  <a:pt x="4292" y="0"/>
                </a:lnTo>
                <a:lnTo>
                  <a:pt x="3352" y="660"/>
                </a:lnTo>
                <a:lnTo>
                  <a:pt x="2552" y="1511"/>
                </a:lnTo>
                <a:lnTo>
                  <a:pt x="1904" y="2539"/>
                </a:lnTo>
                <a:lnTo>
                  <a:pt x="0" y="5626"/>
                </a:lnTo>
                <a:lnTo>
                  <a:pt x="190" y="9359"/>
                </a:lnTo>
                <a:lnTo>
                  <a:pt x="2273" y="1225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6971710" y="4528446"/>
            <a:ext cx="7810" cy="14122"/>
          </a:xfrm>
          <a:custGeom>
            <a:avLst/>
            <a:gdLst/>
            <a:ahLst/>
            <a:cxnLst/>
            <a:rect l="l" t="t" r="r" b="b"/>
            <a:pathLst>
              <a:path w="7810" h="14122">
                <a:moveTo>
                  <a:pt x="1943" y="9956"/>
                </a:moveTo>
                <a:lnTo>
                  <a:pt x="3263" y="14122"/>
                </a:lnTo>
                <a:lnTo>
                  <a:pt x="5499" y="13906"/>
                </a:lnTo>
                <a:lnTo>
                  <a:pt x="7785" y="10934"/>
                </a:lnTo>
                <a:lnTo>
                  <a:pt x="7810" y="7061"/>
                </a:lnTo>
                <a:lnTo>
                  <a:pt x="6007" y="4254"/>
                </a:lnTo>
                <a:lnTo>
                  <a:pt x="4165" y="0"/>
                </a:lnTo>
                <a:lnTo>
                  <a:pt x="2006" y="253"/>
                </a:lnTo>
                <a:lnTo>
                  <a:pt x="0" y="3251"/>
                </a:lnTo>
                <a:lnTo>
                  <a:pt x="25" y="6972"/>
                </a:lnTo>
                <a:lnTo>
                  <a:pt x="1943" y="995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6971710" y="4526288"/>
            <a:ext cx="7810" cy="18453"/>
          </a:xfrm>
          <a:custGeom>
            <a:avLst/>
            <a:gdLst/>
            <a:ahLst/>
            <a:cxnLst/>
            <a:rect l="l" t="t" r="r" b="b"/>
            <a:pathLst>
              <a:path w="7810" h="18453">
                <a:moveTo>
                  <a:pt x="1943" y="12115"/>
                </a:moveTo>
                <a:lnTo>
                  <a:pt x="3035" y="14020"/>
                </a:lnTo>
                <a:lnTo>
                  <a:pt x="3263" y="16281"/>
                </a:lnTo>
                <a:lnTo>
                  <a:pt x="2628" y="18453"/>
                </a:lnTo>
                <a:lnTo>
                  <a:pt x="3695" y="17881"/>
                </a:lnTo>
                <a:lnTo>
                  <a:pt x="4686" y="17094"/>
                </a:lnTo>
                <a:lnTo>
                  <a:pt x="5499" y="16065"/>
                </a:lnTo>
                <a:lnTo>
                  <a:pt x="7785" y="13093"/>
                </a:lnTo>
                <a:lnTo>
                  <a:pt x="7810" y="9220"/>
                </a:lnTo>
                <a:lnTo>
                  <a:pt x="6007" y="6413"/>
                </a:lnTo>
                <a:lnTo>
                  <a:pt x="4660" y="4419"/>
                </a:lnTo>
                <a:lnTo>
                  <a:pt x="4165" y="2159"/>
                </a:lnTo>
                <a:lnTo>
                  <a:pt x="4483" y="0"/>
                </a:lnTo>
                <a:lnTo>
                  <a:pt x="3543" y="622"/>
                </a:lnTo>
                <a:lnTo>
                  <a:pt x="2667" y="1409"/>
                </a:lnTo>
                <a:lnTo>
                  <a:pt x="2006" y="2413"/>
                </a:lnTo>
                <a:lnTo>
                  <a:pt x="0" y="5410"/>
                </a:lnTo>
                <a:lnTo>
                  <a:pt x="25" y="9131"/>
                </a:lnTo>
                <a:lnTo>
                  <a:pt x="1943" y="1211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6967547" y="4534037"/>
            <a:ext cx="7772" cy="14046"/>
          </a:xfrm>
          <a:custGeom>
            <a:avLst/>
            <a:gdLst/>
            <a:ahLst/>
            <a:cxnLst/>
            <a:rect l="l" t="t" r="r" b="b"/>
            <a:pathLst>
              <a:path w="7772" h="14046">
                <a:moveTo>
                  <a:pt x="1701" y="9779"/>
                </a:moveTo>
                <a:lnTo>
                  <a:pt x="2717" y="14046"/>
                </a:lnTo>
                <a:lnTo>
                  <a:pt x="4953" y="13982"/>
                </a:lnTo>
                <a:lnTo>
                  <a:pt x="7505" y="11112"/>
                </a:lnTo>
                <a:lnTo>
                  <a:pt x="7772" y="7226"/>
                </a:lnTo>
                <a:lnTo>
                  <a:pt x="6083" y="4318"/>
                </a:lnTo>
                <a:lnTo>
                  <a:pt x="4483" y="0"/>
                </a:lnTo>
                <a:lnTo>
                  <a:pt x="2286" y="139"/>
                </a:lnTo>
                <a:lnTo>
                  <a:pt x="177" y="3009"/>
                </a:lnTo>
                <a:lnTo>
                  <a:pt x="0" y="6667"/>
                </a:lnTo>
                <a:lnTo>
                  <a:pt x="1701" y="977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6967547" y="4531890"/>
            <a:ext cx="7772" cy="18338"/>
          </a:xfrm>
          <a:custGeom>
            <a:avLst/>
            <a:gdLst/>
            <a:ahLst/>
            <a:cxnLst/>
            <a:rect l="l" t="t" r="r" b="b"/>
            <a:pathLst>
              <a:path w="7772" h="18338">
                <a:moveTo>
                  <a:pt x="1701" y="11925"/>
                </a:moveTo>
                <a:lnTo>
                  <a:pt x="2654" y="13893"/>
                </a:lnTo>
                <a:lnTo>
                  <a:pt x="2717" y="16192"/>
                </a:lnTo>
                <a:lnTo>
                  <a:pt x="1866" y="18338"/>
                </a:lnTo>
                <a:lnTo>
                  <a:pt x="2984" y="17830"/>
                </a:lnTo>
                <a:lnTo>
                  <a:pt x="4089" y="17119"/>
                </a:lnTo>
                <a:lnTo>
                  <a:pt x="4953" y="16129"/>
                </a:lnTo>
                <a:lnTo>
                  <a:pt x="7505" y="13258"/>
                </a:lnTo>
                <a:lnTo>
                  <a:pt x="7772" y="9372"/>
                </a:lnTo>
                <a:lnTo>
                  <a:pt x="6083" y="6464"/>
                </a:lnTo>
                <a:lnTo>
                  <a:pt x="6007" y="6337"/>
                </a:lnTo>
                <a:lnTo>
                  <a:pt x="4851" y="4394"/>
                </a:lnTo>
                <a:lnTo>
                  <a:pt x="4483" y="2146"/>
                </a:lnTo>
                <a:lnTo>
                  <a:pt x="4864" y="0"/>
                </a:lnTo>
                <a:lnTo>
                  <a:pt x="3886" y="584"/>
                </a:lnTo>
                <a:lnTo>
                  <a:pt x="3009" y="1346"/>
                </a:lnTo>
                <a:lnTo>
                  <a:pt x="2286" y="2286"/>
                </a:lnTo>
                <a:lnTo>
                  <a:pt x="177" y="5156"/>
                </a:lnTo>
                <a:lnTo>
                  <a:pt x="0" y="8813"/>
                </a:lnTo>
                <a:lnTo>
                  <a:pt x="1701" y="1192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7020154" y="4301785"/>
            <a:ext cx="13779" cy="9969"/>
          </a:xfrm>
          <a:custGeom>
            <a:avLst/>
            <a:gdLst/>
            <a:ahLst/>
            <a:cxnLst/>
            <a:rect l="l" t="t" r="r" b="b"/>
            <a:pathLst>
              <a:path w="13779" h="9969">
                <a:moveTo>
                  <a:pt x="2514" y="4216"/>
                </a:moveTo>
                <a:lnTo>
                  <a:pt x="0" y="8013"/>
                </a:lnTo>
                <a:lnTo>
                  <a:pt x="3289" y="9969"/>
                </a:lnTo>
                <a:lnTo>
                  <a:pt x="6477" y="8953"/>
                </a:lnTo>
                <a:lnTo>
                  <a:pt x="9398" y="6642"/>
                </a:lnTo>
                <a:lnTo>
                  <a:pt x="11201" y="5295"/>
                </a:lnTo>
                <a:lnTo>
                  <a:pt x="13779" y="4902"/>
                </a:lnTo>
                <a:lnTo>
                  <a:pt x="13169" y="2590"/>
                </a:lnTo>
                <a:lnTo>
                  <a:pt x="9232" y="0"/>
                </a:lnTo>
                <a:lnTo>
                  <a:pt x="4191" y="1130"/>
                </a:lnTo>
                <a:lnTo>
                  <a:pt x="2514" y="421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7018845" y="4301785"/>
            <a:ext cx="17526" cy="9969"/>
          </a:xfrm>
          <a:custGeom>
            <a:avLst/>
            <a:gdLst/>
            <a:ahLst/>
            <a:cxnLst/>
            <a:rect l="l" t="t" r="r" b="b"/>
            <a:pathLst>
              <a:path w="17525" h="9969">
                <a:moveTo>
                  <a:pt x="10706" y="6642"/>
                </a:moveTo>
                <a:lnTo>
                  <a:pt x="12509" y="5295"/>
                </a:lnTo>
                <a:lnTo>
                  <a:pt x="15087" y="4902"/>
                </a:lnTo>
                <a:lnTo>
                  <a:pt x="17526" y="5816"/>
                </a:lnTo>
                <a:lnTo>
                  <a:pt x="16852" y="4610"/>
                </a:lnTo>
                <a:lnTo>
                  <a:pt x="15836" y="3441"/>
                </a:lnTo>
                <a:lnTo>
                  <a:pt x="14478" y="2590"/>
                </a:lnTo>
                <a:lnTo>
                  <a:pt x="10541" y="0"/>
                </a:lnTo>
                <a:lnTo>
                  <a:pt x="5499" y="1130"/>
                </a:lnTo>
                <a:lnTo>
                  <a:pt x="3822" y="4216"/>
                </a:lnTo>
                <a:lnTo>
                  <a:pt x="3759" y="4356"/>
                </a:lnTo>
                <a:lnTo>
                  <a:pt x="2451" y="6400"/>
                </a:lnTo>
                <a:lnTo>
                  <a:pt x="1308" y="8013"/>
                </a:lnTo>
                <a:lnTo>
                  <a:pt x="0" y="9258"/>
                </a:lnTo>
                <a:lnTo>
                  <a:pt x="711" y="9347"/>
                </a:lnTo>
                <a:lnTo>
                  <a:pt x="1016" y="9537"/>
                </a:lnTo>
                <a:lnTo>
                  <a:pt x="1511" y="9779"/>
                </a:lnTo>
                <a:lnTo>
                  <a:pt x="1943" y="9829"/>
                </a:lnTo>
                <a:lnTo>
                  <a:pt x="2324" y="9867"/>
                </a:lnTo>
                <a:lnTo>
                  <a:pt x="4597" y="9969"/>
                </a:lnTo>
                <a:lnTo>
                  <a:pt x="7785" y="8953"/>
                </a:lnTo>
                <a:lnTo>
                  <a:pt x="10706" y="664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7025448" y="4306275"/>
            <a:ext cx="14516" cy="8128"/>
          </a:xfrm>
          <a:custGeom>
            <a:avLst/>
            <a:gdLst/>
            <a:ahLst/>
            <a:cxnLst/>
            <a:rect l="l" t="t" r="r" b="b"/>
            <a:pathLst>
              <a:path w="14516" h="8127">
                <a:moveTo>
                  <a:pt x="9817" y="6680"/>
                </a:moveTo>
                <a:lnTo>
                  <a:pt x="14452" y="6134"/>
                </a:lnTo>
                <a:lnTo>
                  <a:pt x="14516" y="3784"/>
                </a:lnTo>
                <a:lnTo>
                  <a:pt x="11531" y="406"/>
                </a:lnTo>
                <a:lnTo>
                  <a:pt x="6794" y="0"/>
                </a:lnTo>
                <a:lnTo>
                  <a:pt x="4064" y="2171"/>
                </a:lnTo>
                <a:lnTo>
                  <a:pt x="0" y="4597"/>
                </a:lnTo>
                <a:lnTo>
                  <a:pt x="2933" y="8039"/>
                </a:lnTo>
                <a:lnTo>
                  <a:pt x="6388" y="8128"/>
                </a:lnTo>
                <a:lnTo>
                  <a:pt x="9817" y="668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7023708" y="4306275"/>
            <a:ext cx="18326" cy="8128"/>
          </a:xfrm>
          <a:custGeom>
            <a:avLst/>
            <a:gdLst/>
            <a:ahLst/>
            <a:cxnLst/>
            <a:rect l="l" t="t" r="r" b="b"/>
            <a:pathLst>
              <a:path w="18326" h="8127">
                <a:moveTo>
                  <a:pt x="11557" y="6680"/>
                </a:moveTo>
                <a:lnTo>
                  <a:pt x="13652" y="5892"/>
                </a:lnTo>
                <a:lnTo>
                  <a:pt x="16192" y="6134"/>
                </a:lnTo>
                <a:lnTo>
                  <a:pt x="18326" y="7594"/>
                </a:lnTo>
                <a:lnTo>
                  <a:pt x="17970" y="6261"/>
                </a:lnTo>
                <a:lnTo>
                  <a:pt x="17310" y="4914"/>
                </a:lnTo>
                <a:lnTo>
                  <a:pt x="16256" y="3784"/>
                </a:lnTo>
                <a:lnTo>
                  <a:pt x="13271" y="406"/>
                </a:lnTo>
                <a:lnTo>
                  <a:pt x="8534" y="0"/>
                </a:lnTo>
                <a:lnTo>
                  <a:pt x="5803" y="2171"/>
                </a:lnTo>
                <a:lnTo>
                  <a:pt x="5676" y="2286"/>
                </a:lnTo>
                <a:lnTo>
                  <a:pt x="3835" y="3695"/>
                </a:lnTo>
                <a:lnTo>
                  <a:pt x="1739" y="4597"/>
                </a:lnTo>
                <a:lnTo>
                  <a:pt x="0" y="5054"/>
                </a:lnTo>
                <a:lnTo>
                  <a:pt x="635" y="5765"/>
                </a:lnTo>
                <a:lnTo>
                  <a:pt x="1320" y="6337"/>
                </a:lnTo>
                <a:lnTo>
                  <a:pt x="2171" y="6769"/>
                </a:lnTo>
                <a:lnTo>
                  <a:pt x="4673" y="8039"/>
                </a:lnTo>
                <a:lnTo>
                  <a:pt x="8128" y="8128"/>
                </a:lnTo>
                <a:lnTo>
                  <a:pt x="11557" y="668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7030613" y="4311653"/>
            <a:ext cx="14287" cy="7708"/>
          </a:xfrm>
          <a:custGeom>
            <a:avLst/>
            <a:gdLst/>
            <a:ahLst/>
            <a:cxnLst/>
            <a:rect l="l" t="t" r="r" b="b"/>
            <a:pathLst>
              <a:path w="14287" h="7708">
                <a:moveTo>
                  <a:pt x="9029" y="7124"/>
                </a:moveTo>
                <a:lnTo>
                  <a:pt x="13652" y="7696"/>
                </a:lnTo>
                <a:lnTo>
                  <a:pt x="14287" y="5422"/>
                </a:lnTo>
                <a:lnTo>
                  <a:pt x="12179" y="1460"/>
                </a:lnTo>
                <a:lnTo>
                  <a:pt x="7823" y="0"/>
                </a:lnTo>
                <a:lnTo>
                  <a:pt x="4610" y="1308"/>
                </a:lnTo>
                <a:lnTo>
                  <a:pt x="0" y="2463"/>
                </a:lnTo>
                <a:lnTo>
                  <a:pt x="2019" y="6781"/>
                </a:lnTo>
                <a:lnTo>
                  <a:pt x="5359" y="7708"/>
                </a:lnTo>
                <a:lnTo>
                  <a:pt x="9029" y="712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7028669" y="4311654"/>
            <a:ext cx="17322" cy="9639"/>
          </a:xfrm>
          <a:custGeom>
            <a:avLst/>
            <a:gdLst/>
            <a:ahLst/>
            <a:cxnLst/>
            <a:rect l="l" t="t" r="r" b="b"/>
            <a:pathLst>
              <a:path w="17322" h="9639">
                <a:moveTo>
                  <a:pt x="10972" y="7124"/>
                </a:moveTo>
                <a:lnTo>
                  <a:pt x="13207" y="6845"/>
                </a:lnTo>
                <a:lnTo>
                  <a:pt x="15595" y="7696"/>
                </a:lnTo>
                <a:lnTo>
                  <a:pt x="17322" y="9639"/>
                </a:lnTo>
                <a:lnTo>
                  <a:pt x="17310" y="8255"/>
                </a:lnTo>
                <a:lnTo>
                  <a:pt x="16979" y="6781"/>
                </a:lnTo>
                <a:lnTo>
                  <a:pt x="16230" y="5422"/>
                </a:lnTo>
                <a:lnTo>
                  <a:pt x="14122" y="1460"/>
                </a:lnTo>
                <a:lnTo>
                  <a:pt x="9766" y="0"/>
                </a:lnTo>
                <a:lnTo>
                  <a:pt x="6553" y="1308"/>
                </a:lnTo>
                <a:lnTo>
                  <a:pt x="6400" y="1384"/>
                </a:lnTo>
                <a:lnTo>
                  <a:pt x="4216" y="2247"/>
                </a:lnTo>
                <a:lnTo>
                  <a:pt x="1943" y="2463"/>
                </a:lnTo>
                <a:lnTo>
                  <a:pt x="0" y="2222"/>
                </a:lnTo>
                <a:lnTo>
                  <a:pt x="457" y="3136"/>
                </a:lnTo>
                <a:lnTo>
                  <a:pt x="990" y="3987"/>
                </a:lnTo>
                <a:lnTo>
                  <a:pt x="1752" y="4686"/>
                </a:lnTo>
                <a:lnTo>
                  <a:pt x="3962" y="6781"/>
                </a:lnTo>
                <a:lnTo>
                  <a:pt x="7302" y="7708"/>
                </a:lnTo>
                <a:lnTo>
                  <a:pt x="10972" y="712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7034132" y="4318266"/>
            <a:ext cx="13893" cy="8940"/>
          </a:xfrm>
          <a:custGeom>
            <a:avLst/>
            <a:gdLst/>
            <a:ahLst/>
            <a:cxnLst/>
            <a:rect l="l" t="t" r="r" b="b"/>
            <a:pathLst>
              <a:path w="13893" h="8940">
                <a:moveTo>
                  <a:pt x="8356" y="7213"/>
                </a:moveTo>
                <a:lnTo>
                  <a:pt x="12687" y="8940"/>
                </a:lnTo>
                <a:lnTo>
                  <a:pt x="13893" y="6896"/>
                </a:lnTo>
                <a:lnTo>
                  <a:pt x="12788" y="2425"/>
                </a:lnTo>
                <a:lnTo>
                  <a:pt x="8890" y="0"/>
                </a:lnTo>
                <a:lnTo>
                  <a:pt x="5461" y="507"/>
                </a:lnTo>
                <a:lnTo>
                  <a:pt x="711" y="533"/>
                </a:lnTo>
                <a:lnTo>
                  <a:pt x="0" y="2628"/>
                </a:lnTo>
                <a:lnTo>
                  <a:pt x="1651" y="5245"/>
                </a:lnTo>
                <a:lnTo>
                  <a:pt x="4648" y="6857"/>
                </a:lnTo>
                <a:lnTo>
                  <a:pt x="8356" y="721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7032989" y="4318013"/>
            <a:ext cx="15379" cy="11595"/>
          </a:xfrm>
          <a:custGeom>
            <a:avLst/>
            <a:gdLst/>
            <a:ahLst/>
            <a:cxnLst/>
            <a:rect l="l" t="t" r="r" b="b"/>
            <a:pathLst>
              <a:path w="15379" h="11595">
                <a:moveTo>
                  <a:pt x="9499" y="7467"/>
                </a:moveTo>
                <a:lnTo>
                  <a:pt x="11760" y="7746"/>
                </a:lnTo>
                <a:lnTo>
                  <a:pt x="13830" y="9194"/>
                </a:lnTo>
                <a:lnTo>
                  <a:pt x="14998" y="11595"/>
                </a:lnTo>
                <a:lnTo>
                  <a:pt x="15379" y="10210"/>
                </a:lnTo>
                <a:lnTo>
                  <a:pt x="15379" y="8674"/>
                </a:lnTo>
                <a:lnTo>
                  <a:pt x="15036" y="7150"/>
                </a:lnTo>
                <a:lnTo>
                  <a:pt x="13931" y="2679"/>
                </a:lnTo>
                <a:lnTo>
                  <a:pt x="10032" y="253"/>
                </a:lnTo>
                <a:lnTo>
                  <a:pt x="6603" y="761"/>
                </a:lnTo>
                <a:lnTo>
                  <a:pt x="6438" y="800"/>
                </a:lnTo>
                <a:lnTo>
                  <a:pt x="4140" y="1104"/>
                </a:lnTo>
                <a:lnTo>
                  <a:pt x="1854" y="787"/>
                </a:lnTo>
                <a:lnTo>
                  <a:pt x="0" y="0"/>
                </a:lnTo>
                <a:lnTo>
                  <a:pt x="228" y="1028"/>
                </a:lnTo>
                <a:lnTo>
                  <a:pt x="558" y="2006"/>
                </a:lnTo>
                <a:lnTo>
                  <a:pt x="1142" y="2882"/>
                </a:lnTo>
                <a:lnTo>
                  <a:pt x="2793" y="5499"/>
                </a:lnTo>
                <a:lnTo>
                  <a:pt x="5791" y="7111"/>
                </a:lnTo>
                <a:lnTo>
                  <a:pt x="9499" y="746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7036625" y="4324333"/>
            <a:ext cx="12484" cy="14058"/>
          </a:xfrm>
          <a:custGeom>
            <a:avLst/>
            <a:gdLst/>
            <a:ahLst/>
            <a:cxnLst/>
            <a:rect l="l" t="t" r="r" b="b"/>
            <a:pathLst>
              <a:path w="12484" h="14058">
                <a:moveTo>
                  <a:pt x="12484" y="4927"/>
                </a:moveTo>
                <a:lnTo>
                  <a:pt x="9258" y="1473"/>
                </a:lnTo>
                <a:lnTo>
                  <a:pt x="5816" y="1130"/>
                </a:lnTo>
                <a:lnTo>
                  <a:pt x="1219" y="0"/>
                </a:lnTo>
                <a:lnTo>
                  <a:pt x="0" y="1854"/>
                </a:lnTo>
                <a:lnTo>
                  <a:pt x="965" y="4724"/>
                </a:lnTo>
                <a:lnTo>
                  <a:pt x="3378" y="6946"/>
                </a:lnTo>
                <a:lnTo>
                  <a:pt x="6832" y="8369"/>
                </a:lnTo>
                <a:lnTo>
                  <a:pt x="10490" y="11290"/>
                </a:lnTo>
                <a:lnTo>
                  <a:pt x="10820" y="14058"/>
                </a:lnTo>
                <a:lnTo>
                  <a:pt x="12115" y="11315"/>
                </a:lnTo>
                <a:lnTo>
                  <a:pt x="12217" y="9677"/>
                </a:lnTo>
                <a:lnTo>
                  <a:pt x="12484" y="492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7036194" y="4323152"/>
            <a:ext cx="12915" cy="15240"/>
          </a:xfrm>
          <a:custGeom>
            <a:avLst/>
            <a:gdLst/>
            <a:ahLst/>
            <a:cxnLst/>
            <a:rect l="l" t="t" r="r" b="b"/>
            <a:pathLst>
              <a:path w="12915" h="15239">
                <a:moveTo>
                  <a:pt x="7264" y="9550"/>
                </a:moveTo>
                <a:lnTo>
                  <a:pt x="9321" y="10477"/>
                </a:lnTo>
                <a:lnTo>
                  <a:pt x="10922" y="12471"/>
                </a:lnTo>
                <a:lnTo>
                  <a:pt x="11252" y="15240"/>
                </a:lnTo>
                <a:lnTo>
                  <a:pt x="12052" y="13944"/>
                </a:lnTo>
                <a:lnTo>
                  <a:pt x="12547" y="12496"/>
                </a:lnTo>
                <a:lnTo>
                  <a:pt x="12649" y="10858"/>
                </a:lnTo>
                <a:lnTo>
                  <a:pt x="12915" y="6108"/>
                </a:lnTo>
                <a:lnTo>
                  <a:pt x="9690" y="2654"/>
                </a:lnTo>
                <a:lnTo>
                  <a:pt x="6248" y="2311"/>
                </a:lnTo>
                <a:lnTo>
                  <a:pt x="6083" y="2311"/>
                </a:lnTo>
                <a:lnTo>
                  <a:pt x="3771" y="2044"/>
                </a:lnTo>
                <a:lnTo>
                  <a:pt x="1651" y="1181"/>
                </a:lnTo>
                <a:lnTo>
                  <a:pt x="38" y="0"/>
                </a:lnTo>
                <a:lnTo>
                  <a:pt x="0" y="1041"/>
                </a:lnTo>
                <a:lnTo>
                  <a:pt x="114" y="2057"/>
                </a:lnTo>
                <a:lnTo>
                  <a:pt x="431" y="3035"/>
                </a:lnTo>
                <a:lnTo>
                  <a:pt x="1397" y="5905"/>
                </a:lnTo>
                <a:lnTo>
                  <a:pt x="3810" y="8128"/>
                </a:lnTo>
                <a:lnTo>
                  <a:pt x="7264" y="955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7037668" y="4330339"/>
            <a:ext cx="10718" cy="13169"/>
          </a:xfrm>
          <a:custGeom>
            <a:avLst/>
            <a:gdLst/>
            <a:ahLst/>
            <a:cxnLst/>
            <a:rect l="l" t="t" r="r" b="b"/>
            <a:pathLst>
              <a:path w="10718" h="13169">
                <a:moveTo>
                  <a:pt x="4635" y="9550"/>
                </a:moveTo>
                <a:lnTo>
                  <a:pt x="7518" y="13169"/>
                </a:lnTo>
                <a:lnTo>
                  <a:pt x="9588" y="11950"/>
                </a:lnTo>
                <a:lnTo>
                  <a:pt x="10718" y="8255"/>
                </a:lnTo>
                <a:lnTo>
                  <a:pt x="9067" y="3594"/>
                </a:lnTo>
                <a:lnTo>
                  <a:pt x="5753" y="2336"/>
                </a:lnTo>
                <a:lnTo>
                  <a:pt x="1676" y="0"/>
                </a:lnTo>
                <a:lnTo>
                  <a:pt x="0" y="2882"/>
                </a:lnTo>
                <a:lnTo>
                  <a:pt x="1231" y="5600"/>
                </a:lnTo>
                <a:lnTo>
                  <a:pt x="3086" y="8610"/>
                </a:lnTo>
                <a:lnTo>
                  <a:pt x="4635" y="9550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7037618" y="4328815"/>
            <a:ext cx="10769" cy="17157"/>
          </a:xfrm>
          <a:custGeom>
            <a:avLst/>
            <a:gdLst/>
            <a:ahLst/>
            <a:cxnLst/>
            <a:rect l="l" t="t" r="r" b="b"/>
            <a:pathLst>
              <a:path w="10769" h="17157">
                <a:moveTo>
                  <a:pt x="4686" y="11074"/>
                </a:moveTo>
                <a:lnTo>
                  <a:pt x="6451" y="12407"/>
                </a:lnTo>
                <a:lnTo>
                  <a:pt x="7569" y="14693"/>
                </a:lnTo>
                <a:lnTo>
                  <a:pt x="7581" y="17157"/>
                </a:lnTo>
                <a:lnTo>
                  <a:pt x="8483" y="16179"/>
                </a:lnTo>
                <a:lnTo>
                  <a:pt x="9220" y="14973"/>
                </a:lnTo>
                <a:lnTo>
                  <a:pt x="9639" y="13474"/>
                </a:lnTo>
                <a:lnTo>
                  <a:pt x="10769" y="9779"/>
                </a:lnTo>
                <a:lnTo>
                  <a:pt x="9118" y="5118"/>
                </a:lnTo>
                <a:lnTo>
                  <a:pt x="5803" y="3860"/>
                </a:lnTo>
                <a:lnTo>
                  <a:pt x="5651" y="3810"/>
                </a:lnTo>
                <a:lnTo>
                  <a:pt x="3492" y="2882"/>
                </a:lnTo>
                <a:lnTo>
                  <a:pt x="1727" y="1524"/>
                </a:lnTo>
                <a:lnTo>
                  <a:pt x="469" y="0"/>
                </a:lnTo>
                <a:lnTo>
                  <a:pt x="127" y="977"/>
                </a:lnTo>
                <a:lnTo>
                  <a:pt x="0" y="1943"/>
                </a:lnTo>
                <a:lnTo>
                  <a:pt x="12" y="2921"/>
                </a:lnTo>
                <a:lnTo>
                  <a:pt x="50" y="4406"/>
                </a:lnTo>
                <a:lnTo>
                  <a:pt x="520" y="5753"/>
                </a:lnTo>
                <a:lnTo>
                  <a:pt x="1282" y="7124"/>
                </a:lnTo>
                <a:lnTo>
                  <a:pt x="2019" y="8509"/>
                </a:lnTo>
                <a:lnTo>
                  <a:pt x="3136" y="10134"/>
                </a:lnTo>
                <a:lnTo>
                  <a:pt x="4686" y="1107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7036119" y="4336215"/>
            <a:ext cx="10058" cy="14579"/>
          </a:xfrm>
          <a:custGeom>
            <a:avLst/>
            <a:gdLst/>
            <a:ahLst/>
            <a:cxnLst/>
            <a:rect l="l" t="t" r="r" b="b"/>
            <a:pathLst>
              <a:path w="10058" h="14579">
                <a:moveTo>
                  <a:pt x="3721" y="10528"/>
                </a:moveTo>
                <a:lnTo>
                  <a:pt x="5981" y="14579"/>
                </a:lnTo>
                <a:lnTo>
                  <a:pt x="8178" y="13804"/>
                </a:lnTo>
                <a:lnTo>
                  <a:pt x="10058" y="9982"/>
                </a:lnTo>
                <a:lnTo>
                  <a:pt x="8902" y="5676"/>
                </a:lnTo>
                <a:lnTo>
                  <a:pt x="6159" y="3644"/>
                </a:lnTo>
                <a:lnTo>
                  <a:pt x="2908" y="0"/>
                </a:lnTo>
                <a:lnTo>
                  <a:pt x="787" y="1231"/>
                </a:lnTo>
                <a:lnTo>
                  <a:pt x="0" y="4533"/>
                </a:lnTo>
                <a:lnTo>
                  <a:pt x="1130" y="7848"/>
                </a:lnTo>
                <a:lnTo>
                  <a:pt x="3721" y="1052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7036119" y="4334564"/>
            <a:ext cx="10058" cy="18643"/>
          </a:xfrm>
          <a:custGeom>
            <a:avLst/>
            <a:gdLst/>
            <a:ahLst/>
            <a:cxnLst/>
            <a:rect l="l" t="t" r="r" b="b"/>
            <a:pathLst>
              <a:path w="10058" h="18643">
                <a:moveTo>
                  <a:pt x="3721" y="12179"/>
                </a:moveTo>
                <a:lnTo>
                  <a:pt x="5232" y="13843"/>
                </a:lnTo>
                <a:lnTo>
                  <a:pt x="5981" y="16230"/>
                </a:lnTo>
                <a:lnTo>
                  <a:pt x="5588" y="18643"/>
                </a:lnTo>
                <a:lnTo>
                  <a:pt x="6642" y="17868"/>
                </a:lnTo>
                <a:lnTo>
                  <a:pt x="7531" y="16751"/>
                </a:lnTo>
                <a:lnTo>
                  <a:pt x="8178" y="15455"/>
                </a:lnTo>
                <a:lnTo>
                  <a:pt x="10058" y="11633"/>
                </a:lnTo>
                <a:lnTo>
                  <a:pt x="8902" y="7327"/>
                </a:lnTo>
                <a:lnTo>
                  <a:pt x="6159" y="5295"/>
                </a:lnTo>
                <a:lnTo>
                  <a:pt x="6007" y="5207"/>
                </a:lnTo>
                <a:lnTo>
                  <a:pt x="4089" y="3886"/>
                </a:lnTo>
                <a:lnTo>
                  <a:pt x="2908" y="1651"/>
                </a:lnTo>
                <a:lnTo>
                  <a:pt x="2159" y="0"/>
                </a:lnTo>
                <a:lnTo>
                  <a:pt x="1549" y="838"/>
                </a:lnTo>
                <a:lnTo>
                  <a:pt x="1143" y="1485"/>
                </a:lnTo>
                <a:lnTo>
                  <a:pt x="787" y="2882"/>
                </a:lnTo>
                <a:lnTo>
                  <a:pt x="0" y="6184"/>
                </a:lnTo>
                <a:lnTo>
                  <a:pt x="1130" y="9499"/>
                </a:lnTo>
                <a:lnTo>
                  <a:pt x="3721" y="1217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7033643" y="4342782"/>
            <a:ext cx="8940" cy="14643"/>
          </a:xfrm>
          <a:custGeom>
            <a:avLst/>
            <a:gdLst/>
            <a:ahLst/>
            <a:cxnLst/>
            <a:rect l="l" t="t" r="r" b="b"/>
            <a:pathLst>
              <a:path w="8940" h="14643">
                <a:moveTo>
                  <a:pt x="2641" y="10312"/>
                </a:moveTo>
                <a:lnTo>
                  <a:pt x="4203" y="14643"/>
                </a:lnTo>
                <a:lnTo>
                  <a:pt x="6565" y="14211"/>
                </a:lnTo>
                <a:lnTo>
                  <a:pt x="8940" y="10833"/>
                </a:lnTo>
                <a:lnTo>
                  <a:pt x="8559" y="6451"/>
                </a:lnTo>
                <a:lnTo>
                  <a:pt x="6045" y="3810"/>
                </a:lnTo>
                <a:lnTo>
                  <a:pt x="3441" y="0"/>
                </a:lnTo>
                <a:lnTo>
                  <a:pt x="1295" y="635"/>
                </a:lnTo>
                <a:lnTo>
                  <a:pt x="0" y="3683"/>
                </a:lnTo>
                <a:lnTo>
                  <a:pt x="508" y="7315"/>
                </a:lnTo>
                <a:lnTo>
                  <a:pt x="2641" y="1031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7033643" y="4340712"/>
            <a:ext cx="8940" cy="18961"/>
          </a:xfrm>
          <a:custGeom>
            <a:avLst/>
            <a:gdLst/>
            <a:ahLst/>
            <a:cxnLst/>
            <a:rect l="l" t="t" r="r" b="b"/>
            <a:pathLst>
              <a:path w="8940" h="18961">
                <a:moveTo>
                  <a:pt x="2641" y="12382"/>
                </a:moveTo>
                <a:lnTo>
                  <a:pt x="3911" y="14262"/>
                </a:lnTo>
                <a:lnTo>
                  <a:pt x="4203" y="16713"/>
                </a:lnTo>
                <a:lnTo>
                  <a:pt x="3670" y="18961"/>
                </a:lnTo>
                <a:lnTo>
                  <a:pt x="4686" y="18389"/>
                </a:lnTo>
                <a:lnTo>
                  <a:pt x="5778" y="17437"/>
                </a:lnTo>
                <a:lnTo>
                  <a:pt x="6565" y="16281"/>
                </a:lnTo>
                <a:lnTo>
                  <a:pt x="8940" y="12903"/>
                </a:lnTo>
                <a:lnTo>
                  <a:pt x="8559" y="8521"/>
                </a:lnTo>
                <a:lnTo>
                  <a:pt x="6172" y="5994"/>
                </a:lnTo>
                <a:lnTo>
                  <a:pt x="6045" y="5880"/>
                </a:lnTo>
                <a:lnTo>
                  <a:pt x="4457" y="4178"/>
                </a:lnTo>
                <a:lnTo>
                  <a:pt x="3441" y="2070"/>
                </a:lnTo>
                <a:lnTo>
                  <a:pt x="3149" y="0"/>
                </a:lnTo>
                <a:lnTo>
                  <a:pt x="2324" y="762"/>
                </a:lnTo>
                <a:lnTo>
                  <a:pt x="1778" y="1689"/>
                </a:lnTo>
                <a:lnTo>
                  <a:pt x="1295" y="2705"/>
                </a:lnTo>
                <a:lnTo>
                  <a:pt x="0" y="5753"/>
                </a:lnTo>
                <a:lnTo>
                  <a:pt x="508" y="9385"/>
                </a:lnTo>
                <a:lnTo>
                  <a:pt x="2641" y="12382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7029978" y="4348727"/>
            <a:ext cx="8293" cy="14490"/>
          </a:xfrm>
          <a:custGeom>
            <a:avLst/>
            <a:gdLst/>
            <a:ahLst/>
            <a:cxnLst/>
            <a:rect l="l" t="t" r="r" b="b"/>
            <a:pathLst>
              <a:path w="8293" h="14490">
                <a:moveTo>
                  <a:pt x="2032" y="10236"/>
                </a:moveTo>
                <a:lnTo>
                  <a:pt x="3530" y="14490"/>
                </a:lnTo>
                <a:lnTo>
                  <a:pt x="5791" y="14274"/>
                </a:lnTo>
                <a:lnTo>
                  <a:pt x="7899" y="11442"/>
                </a:lnTo>
                <a:lnTo>
                  <a:pt x="8293" y="7251"/>
                </a:lnTo>
                <a:lnTo>
                  <a:pt x="6286" y="4317"/>
                </a:lnTo>
                <a:lnTo>
                  <a:pt x="4254" y="0"/>
                </a:lnTo>
                <a:lnTo>
                  <a:pt x="2019" y="304"/>
                </a:lnTo>
                <a:lnTo>
                  <a:pt x="254" y="3111"/>
                </a:lnTo>
                <a:lnTo>
                  <a:pt x="0" y="7099"/>
                </a:lnTo>
                <a:lnTo>
                  <a:pt x="2032" y="1023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7029978" y="4346620"/>
            <a:ext cx="8293" cy="18783"/>
          </a:xfrm>
          <a:custGeom>
            <a:avLst/>
            <a:gdLst/>
            <a:ahLst/>
            <a:cxnLst/>
            <a:rect l="l" t="t" r="r" b="b"/>
            <a:pathLst>
              <a:path w="8293" h="18783">
                <a:moveTo>
                  <a:pt x="2032" y="12344"/>
                </a:moveTo>
                <a:lnTo>
                  <a:pt x="3149" y="14325"/>
                </a:lnTo>
                <a:lnTo>
                  <a:pt x="3530" y="16598"/>
                </a:lnTo>
                <a:lnTo>
                  <a:pt x="3098" y="18783"/>
                </a:lnTo>
                <a:lnTo>
                  <a:pt x="4140" y="18173"/>
                </a:lnTo>
                <a:lnTo>
                  <a:pt x="5067" y="17373"/>
                </a:lnTo>
                <a:lnTo>
                  <a:pt x="5791" y="16383"/>
                </a:lnTo>
                <a:lnTo>
                  <a:pt x="7899" y="13550"/>
                </a:lnTo>
                <a:lnTo>
                  <a:pt x="8293" y="9359"/>
                </a:lnTo>
                <a:lnTo>
                  <a:pt x="6286" y="6426"/>
                </a:lnTo>
                <a:lnTo>
                  <a:pt x="4889" y="4381"/>
                </a:lnTo>
                <a:lnTo>
                  <a:pt x="4254" y="2108"/>
                </a:lnTo>
                <a:lnTo>
                  <a:pt x="4292" y="0"/>
                </a:lnTo>
                <a:lnTo>
                  <a:pt x="3429" y="660"/>
                </a:lnTo>
                <a:lnTo>
                  <a:pt x="2603" y="1422"/>
                </a:lnTo>
                <a:lnTo>
                  <a:pt x="2019" y="2413"/>
                </a:lnTo>
                <a:lnTo>
                  <a:pt x="254" y="5219"/>
                </a:lnTo>
                <a:lnTo>
                  <a:pt x="0" y="9207"/>
                </a:lnTo>
                <a:lnTo>
                  <a:pt x="2032" y="1234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7025617" y="4354281"/>
            <a:ext cx="8115" cy="14782"/>
          </a:xfrm>
          <a:custGeom>
            <a:avLst/>
            <a:gdLst/>
            <a:ahLst/>
            <a:cxnLst/>
            <a:rect l="l" t="t" r="r" b="b"/>
            <a:pathLst>
              <a:path w="8115" h="14782">
                <a:moveTo>
                  <a:pt x="2159" y="10566"/>
                </a:moveTo>
                <a:lnTo>
                  <a:pt x="3784" y="14782"/>
                </a:lnTo>
                <a:lnTo>
                  <a:pt x="6045" y="14477"/>
                </a:lnTo>
                <a:lnTo>
                  <a:pt x="8115" y="11468"/>
                </a:lnTo>
                <a:lnTo>
                  <a:pt x="8115" y="7683"/>
                </a:lnTo>
                <a:lnTo>
                  <a:pt x="6375" y="4648"/>
                </a:lnTo>
                <a:lnTo>
                  <a:pt x="4800" y="0"/>
                </a:lnTo>
                <a:lnTo>
                  <a:pt x="2438" y="253"/>
                </a:lnTo>
                <a:lnTo>
                  <a:pt x="25" y="3467"/>
                </a:lnTo>
                <a:lnTo>
                  <a:pt x="0" y="7581"/>
                </a:lnTo>
                <a:lnTo>
                  <a:pt x="2159" y="10566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7025617" y="4352173"/>
            <a:ext cx="8115" cy="19100"/>
          </a:xfrm>
          <a:custGeom>
            <a:avLst/>
            <a:gdLst/>
            <a:ahLst/>
            <a:cxnLst/>
            <a:rect l="l" t="t" r="r" b="b"/>
            <a:pathLst>
              <a:path w="8115" h="19100">
                <a:moveTo>
                  <a:pt x="2159" y="12674"/>
                </a:moveTo>
                <a:lnTo>
                  <a:pt x="3340" y="14592"/>
                </a:lnTo>
                <a:lnTo>
                  <a:pt x="3784" y="16890"/>
                </a:lnTo>
                <a:lnTo>
                  <a:pt x="3378" y="19100"/>
                </a:lnTo>
                <a:lnTo>
                  <a:pt x="4419" y="18465"/>
                </a:lnTo>
                <a:lnTo>
                  <a:pt x="5321" y="17640"/>
                </a:lnTo>
                <a:lnTo>
                  <a:pt x="6045" y="16586"/>
                </a:lnTo>
                <a:lnTo>
                  <a:pt x="8115" y="13576"/>
                </a:lnTo>
                <a:lnTo>
                  <a:pt x="8115" y="9791"/>
                </a:lnTo>
                <a:lnTo>
                  <a:pt x="6375" y="6756"/>
                </a:lnTo>
                <a:lnTo>
                  <a:pt x="6273" y="6616"/>
                </a:lnTo>
                <a:lnTo>
                  <a:pt x="5041" y="4648"/>
                </a:lnTo>
                <a:lnTo>
                  <a:pt x="4800" y="2108"/>
                </a:lnTo>
                <a:lnTo>
                  <a:pt x="5168" y="0"/>
                </a:lnTo>
                <a:lnTo>
                  <a:pt x="4191" y="495"/>
                </a:lnTo>
                <a:lnTo>
                  <a:pt x="3251" y="1308"/>
                </a:lnTo>
                <a:lnTo>
                  <a:pt x="2438" y="2362"/>
                </a:lnTo>
                <a:lnTo>
                  <a:pt x="25" y="5575"/>
                </a:lnTo>
                <a:lnTo>
                  <a:pt x="0" y="9690"/>
                </a:lnTo>
                <a:lnTo>
                  <a:pt x="2159" y="1267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7021390" y="4360316"/>
            <a:ext cx="8293" cy="14719"/>
          </a:xfrm>
          <a:custGeom>
            <a:avLst/>
            <a:gdLst/>
            <a:ahLst/>
            <a:cxnLst/>
            <a:rect l="l" t="t" r="r" b="b"/>
            <a:pathLst>
              <a:path w="8293" h="14719">
                <a:moveTo>
                  <a:pt x="2286" y="10515"/>
                </a:moveTo>
                <a:lnTo>
                  <a:pt x="3949" y="14719"/>
                </a:lnTo>
                <a:lnTo>
                  <a:pt x="6235" y="14376"/>
                </a:lnTo>
                <a:lnTo>
                  <a:pt x="8293" y="11303"/>
                </a:lnTo>
                <a:lnTo>
                  <a:pt x="8204" y="7454"/>
                </a:lnTo>
                <a:lnTo>
                  <a:pt x="6362" y="4495"/>
                </a:lnTo>
                <a:lnTo>
                  <a:pt x="4546" y="0"/>
                </a:lnTo>
                <a:lnTo>
                  <a:pt x="2286" y="241"/>
                </a:lnTo>
                <a:lnTo>
                  <a:pt x="0" y="3505"/>
                </a:lnTo>
                <a:lnTo>
                  <a:pt x="101" y="7543"/>
                </a:lnTo>
                <a:lnTo>
                  <a:pt x="2286" y="1051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7021390" y="4357991"/>
            <a:ext cx="8293" cy="19278"/>
          </a:xfrm>
          <a:custGeom>
            <a:avLst/>
            <a:gdLst/>
            <a:ahLst/>
            <a:cxnLst/>
            <a:rect l="l" t="t" r="r" b="b"/>
            <a:pathLst>
              <a:path w="8293" h="19278">
                <a:moveTo>
                  <a:pt x="2286" y="12839"/>
                </a:moveTo>
                <a:lnTo>
                  <a:pt x="3492" y="14744"/>
                </a:lnTo>
                <a:lnTo>
                  <a:pt x="3949" y="17043"/>
                </a:lnTo>
                <a:lnTo>
                  <a:pt x="3556" y="19278"/>
                </a:lnTo>
                <a:lnTo>
                  <a:pt x="4597" y="18630"/>
                </a:lnTo>
                <a:lnTo>
                  <a:pt x="5499" y="17767"/>
                </a:lnTo>
                <a:lnTo>
                  <a:pt x="6235" y="16700"/>
                </a:lnTo>
                <a:lnTo>
                  <a:pt x="8293" y="13627"/>
                </a:lnTo>
                <a:lnTo>
                  <a:pt x="8204" y="9778"/>
                </a:lnTo>
                <a:lnTo>
                  <a:pt x="6362" y="6819"/>
                </a:lnTo>
                <a:lnTo>
                  <a:pt x="6261" y="6680"/>
                </a:lnTo>
                <a:lnTo>
                  <a:pt x="4991" y="4724"/>
                </a:lnTo>
                <a:lnTo>
                  <a:pt x="4546" y="2324"/>
                </a:lnTo>
                <a:lnTo>
                  <a:pt x="5067" y="0"/>
                </a:lnTo>
                <a:lnTo>
                  <a:pt x="4000" y="634"/>
                </a:lnTo>
                <a:lnTo>
                  <a:pt x="3035" y="1485"/>
                </a:lnTo>
                <a:lnTo>
                  <a:pt x="2286" y="2565"/>
                </a:lnTo>
                <a:lnTo>
                  <a:pt x="0" y="5829"/>
                </a:lnTo>
                <a:lnTo>
                  <a:pt x="101" y="9867"/>
                </a:lnTo>
                <a:lnTo>
                  <a:pt x="2286" y="1283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7017300" y="4366329"/>
            <a:ext cx="8356" cy="14744"/>
          </a:xfrm>
          <a:custGeom>
            <a:avLst/>
            <a:gdLst/>
            <a:ahLst/>
            <a:cxnLst/>
            <a:rect l="l" t="t" r="r" b="b"/>
            <a:pathLst>
              <a:path w="8356" h="14744">
                <a:moveTo>
                  <a:pt x="2311" y="10515"/>
                </a:moveTo>
                <a:lnTo>
                  <a:pt x="3962" y="14744"/>
                </a:lnTo>
                <a:lnTo>
                  <a:pt x="6235" y="14389"/>
                </a:lnTo>
                <a:lnTo>
                  <a:pt x="8356" y="11290"/>
                </a:lnTo>
                <a:lnTo>
                  <a:pt x="8242" y="7391"/>
                </a:lnTo>
                <a:lnTo>
                  <a:pt x="6362" y="4457"/>
                </a:lnTo>
                <a:lnTo>
                  <a:pt x="4457" y="0"/>
                </a:lnTo>
                <a:lnTo>
                  <a:pt x="2197" y="292"/>
                </a:lnTo>
                <a:lnTo>
                  <a:pt x="0" y="3543"/>
                </a:lnTo>
                <a:lnTo>
                  <a:pt x="139" y="7531"/>
                </a:lnTo>
                <a:lnTo>
                  <a:pt x="2311" y="1051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7017300" y="4364019"/>
            <a:ext cx="8356" cy="19291"/>
          </a:xfrm>
          <a:custGeom>
            <a:avLst/>
            <a:gdLst/>
            <a:ahLst/>
            <a:cxnLst/>
            <a:rect l="l" t="t" r="r" b="b"/>
            <a:pathLst>
              <a:path w="8356" h="19291">
                <a:moveTo>
                  <a:pt x="2311" y="12827"/>
                </a:moveTo>
                <a:lnTo>
                  <a:pt x="3517" y="14732"/>
                </a:lnTo>
                <a:lnTo>
                  <a:pt x="3962" y="17056"/>
                </a:lnTo>
                <a:lnTo>
                  <a:pt x="3517" y="19291"/>
                </a:lnTo>
                <a:lnTo>
                  <a:pt x="4572" y="18643"/>
                </a:lnTo>
                <a:lnTo>
                  <a:pt x="5511" y="17792"/>
                </a:lnTo>
                <a:lnTo>
                  <a:pt x="6235" y="16700"/>
                </a:lnTo>
                <a:lnTo>
                  <a:pt x="8356" y="13601"/>
                </a:lnTo>
                <a:lnTo>
                  <a:pt x="8242" y="9702"/>
                </a:lnTo>
                <a:lnTo>
                  <a:pt x="6362" y="6769"/>
                </a:lnTo>
                <a:lnTo>
                  <a:pt x="6261" y="6642"/>
                </a:lnTo>
                <a:lnTo>
                  <a:pt x="4953" y="4699"/>
                </a:lnTo>
                <a:lnTo>
                  <a:pt x="4457" y="2311"/>
                </a:lnTo>
                <a:lnTo>
                  <a:pt x="4902" y="0"/>
                </a:lnTo>
                <a:lnTo>
                  <a:pt x="3860" y="660"/>
                </a:lnTo>
                <a:lnTo>
                  <a:pt x="2933" y="1511"/>
                </a:lnTo>
                <a:lnTo>
                  <a:pt x="2197" y="2603"/>
                </a:lnTo>
                <a:lnTo>
                  <a:pt x="0" y="5854"/>
                </a:lnTo>
                <a:lnTo>
                  <a:pt x="139" y="9842"/>
                </a:lnTo>
                <a:lnTo>
                  <a:pt x="2311" y="12827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7013275" y="4372362"/>
            <a:ext cx="8267" cy="14719"/>
          </a:xfrm>
          <a:custGeom>
            <a:avLst/>
            <a:gdLst/>
            <a:ahLst/>
            <a:cxnLst/>
            <a:rect l="l" t="t" r="r" b="b"/>
            <a:pathLst>
              <a:path w="8267" h="14719">
                <a:moveTo>
                  <a:pt x="2209" y="10452"/>
                </a:moveTo>
                <a:lnTo>
                  <a:pt x="3759" y="14719"/>
                </a:lnTo>
                <a:lnTo>
                  <a:pt x="6045" y="14414"/>
                </a:lnTo>
                <a:lnTo>
                  <a:pt x="8267" y="11315"/>
                </a:lnTo>
                <a:lnTo>
                  <a:pt x="8204" y="7365"/>
                </a:lnTo>
                <a:lnTo>
                  <a:pt x="6324" y="4444"/>
                </a:lnTo>
                <a:lnTo>
                  <a:pt x="4419" y="0"/>
                </a:lnTo>
                <a:lnTo>
                  <a:pt x="2158" y="266"/>
                </a:lnTo>
                <a:lnTo>
                  <a:pt x="0" y="3479"/>
                </a:lnTo>
                <a:lnTo>
                  <a:pt x="101" y="7416"/>
                </a:lnTo>
                <a:lnTo>
                  <a:pt x="2209" y="1045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7013275" y="4370063"/>
            <a:ext cx="8267" cy="19265"/>
          </a:xfrm>
          <a:custGeom>
            <a:avLst/>
            <a:gdLst/>
            <a:ahLst/>
            <a:cxnLst/>
            <a:rect l="l" t="t" r="r" b="b"/>
            <a:pathLst>
              <a:path w="8267" h="19265">
                <a:moveTo>
                  <a:pt x="2209" y="12750"/>
                </a:moveTo>
                <a:lnTo>
                  <a:pt x="3378" y="14681"/>
                </a:lnTo>
                <a:lnTo>
                  <a:pt x="3759" y="17018"/>
                </a:lnTo>
                <a:lnTo>
                  <a:pt x="3238" y="19265"/>
                </a:lnTo>
                <a:lnTo>
                  <a:pt x="4317" y="18643"/>
                </a:lnTo>
                <a:lnTo>
                  <a:pt x="5270" y="17792"/>
                </a:lnTo>
                <a:lnTo>
                  <a:pt x="6045" y="16713"/>
                </a:lnTo>
                <a:lnTo>
                  <a:pt x="8267" y="13614"/>
                </a:lnTo>
                <a:lnTo>
                  <a:pt x="8204" y="9664"/>
                </a:lnTo>
                <a:lnTo>
                  <a:pt x="6324" y="6743"/>
                </a:lnTo>
                <a:lnTo>
                  <a:pt x="6222" y="6604"/>
                </a:lnTo>
                <a:lnTo>
                  <a:pt x="4927" y="4660"/>
                </a:lnTo>
                <a:lnTo>
                  <a:pt x="4419" y="2298"/>
                </a:lnTo>
                <a:lnTo>
                  <a:pt x="4825" y="0"/>
                </a:lnTo>
                <a:lnTo>
                  <a:pt x="3797" y="647"/>
                </a:lnTo>
                <a:lnTo>
                  <a:pt x="2882" y="1511"/>
                </a:lnTo>
                <a:lnTo>
                  <a:pt x="2158" y="2565"/>
                </a:lnTo>
                <a:lnTo>
                  <a:pt x="0" y="5778"/>
                </a:lnTo>
                <a:lnTo>
                  <a:pt x="101" y="9715"/>
                </a:lnTo>
                <a:lnTo>
                  <a:pt x="2209" y="12750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7009185" y="4378299"/>
            <a:ext cx="8115" cy="14719"/>
          </a:xfrm>
          <a:custGeom>
            <a:avLst/>
            <a:gdLst/>
            <a:ahLst/>
            <a:cxnLst/>
            <a:rect l="l" t="t" r="r" b="b"/>
            <a:pathLst>
              <a:path w="8115" h="14719">
                <a:moveTo>
                  <a:pt x="1993" y="10363"/>
                </a:moveTo>
                <a:lnTo>
                  <a:pt x="3352" y="14719"/>
                </a:lnTo>
                <a:lnTo>
                  <a:pt x="5689" y="14465"/>
                </a:lnTo>
                <a:lnTo>
                  <a:pt x="8039" y="11417"/>
                </a:lnTo>
                <a:lnTo>
                  <a:pt x="8115" y="7429"/>
                </a:lnTo>
                <a:lnTo>
                  <a:pt x="6273" y="4470"/>
                </a:lnTo>
                <a:lnTo>
                  <a:pt x="4457" y="0"/>
                </a:lnTo>
                <a:lnTo>
                  <a:pt x="2197" y="228"/>
                </a:lnTo>
                <a:lnTo>
                  <a:pt x="0" y="3340"/>
                </a:lnTo>
                <a:lnTo>
                  <a:pt x="12" y="7264"/>
                </a:lnTo>
                <a:lnTo>
                  <a:pt x="1993" y="1036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7009185" y="4376037"/>
            <a:ext cx="8115" cy="19164"/>
          </a:xfrm>
          <a:custGeom>
            <a:avLst/>
            <a:gdLst/>
            <a:ahLst/>
            <a:cxnLst/>
            <a:rect l="l" t="t" r="r" b="b"/>
            <a:pathLst>
              <a:path w="8115" h="19164">
                <a:moveTo>
                  <a:pt x="1993" y="12623"/>
                </a:moveTo>
                <a:lnTo>
                  <a:pt x="3111" y="14592"/>
                </a:lnTo>
                <a:lnTo>
                  <a:pt x="3352" y="16979"/>
                </a:lnTo>
                <a:lnTo>
                  <a:pt x="2781" y="19164"/>
                </a:lnTo>
                <a:lnTo>
                  <a:pt x="3822" y="18630"/>
                </a:lnTo>
                <a:lnTo>
                  <a:pt x="4876" y="17780"/>
                </a:lnTo>
                <a:lnTo>
                  <a:pt x="5689" y="16725"/>
                </a:lnTo>
                <a:lnTo>
                  <a:pt x="8039" y="13677"/>
                </a:lnTo>
                <a:lnTo>
                  <a:pt x="8115" y="9690"/>
                </a:lnTo>
                <a:lnTo>
                  <a:pt x="6273" y="6730"/>
                </a:lnTo>
                <a:lnTo>
                  <a:pt x="6172" y="6603"/>
                </a:lnTo>
                <a:lnTo>
                  <a:pt x="4927" y="4635"/>
                </a:lnTo>
                <a:lnTo>
                  <a:pt x="4457" y="2260"/>
                </a:lnTo>
                <a:lnTo>
                  <a:pt x="4864" y="0"/>
                </a:lnTo>
                <a:lnTo>
                  <a:pt x="3848" y="622"/>
                </a:lnTo>
                <a:lnTo>
                  <a:pt x="2933" y="1460"/>
                </a:lnTo>
                <a:lnTo>
                  <a:pt x="2197" y="2489"/>
                </a:lnTo>
                <a:lnTo>
                  <a:pt x="0" y="5600"/>
                </a:lnTo>
                <a:lnTo>
                  <a:pt x="12" y="9524"/>
                </a:lnTo>
                <a:lnTo>
                  <a:pt x="1993" y="1262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7004753" y="4384104"/>
            <a:ext cx="8153" cy="14541"/>
          </a:xfrm>
          <a:custGeom>
            <a:avLst/>
            <a:gdLst/>
            <a:ahLst/>
            <a:cxnLst/>
            <a:rect l="l" t="t" r="r" b="b"/>
            <a:pathLst>
              <a:path w="8153" h="14541">
                <a:moveTo>
                  <a:pt x="1930" y="10261"/>
                </a:moveTo>
                <a:lnTo>
                  <a:pt x="3327" y="14541"/>
                </a:lnTo>
                <a:lnTo>
                  <a:pt x="5600" y="14389"/>
                </a:lnTo>
                <a:lnTo>
                  <a:pt x="7810" y="11569"/>
                </a:lnTo>
                <a:lnTo>
                  <a:pt x="8153" y="7556"/>
                </a:lnTo>
                <a:lnTo>
                  <a:pt x="6413" y="4521"/>
                </a:lnTo>
                <a:lnTo>
                  <a:pt x="4737" y="0"/>
                </a:lnTo>
                <a:lnTo>
                  <a:pt x="2476" y="152"/>
                </a:lnTo>
                <a:lnTo>
                  <a:pt x="253" y="3111"/>
                </a:lnTo>
                <a:lnTo>
                  <a:pt x="0" y="7099"/>
                </a:lnTo>
                <a:lnTo>
                  <a:pt x="1930" y="10261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7004753" y="4381856"/>
            <a:ext cx="8153" cy="18973"/>
          </a:xfrm>
          <a:custGeom>
            <a:avLst/>
            <a:gdLst/>
            <a:ahLst/>
            <a:cxnLst/>
            <a:rect l="l" t="t" r="r" b="b"/>
            <a:pathLst>
              <a:path w="8153" h="18973">
                <a:moveTo>
                  <a:pt x="1930" y="12509"/>
                </a:moveTo>
                <a:lnTo>
                  <a:pt x="2997" y="14516"/>
                </a:lnTo>
                <a:lnTo>
                  <a:pt x="3327" y="16789"/>
                </a:lnTo>
                <a:lnTo>
                  <a:pt x="2844" y="18973"/>
                </a:lnTo>
                <a:lnTo>
                  <a:pt x="3898" y="18402"/>
                </a:lnTo>
                <a:lnTo>
                  <a:pt x="4838" y="17602"/>
                </a:lnTo>
                <a:lnTo>
                  <a:pt x="5600" y="16637"/>
                </a:lnTo>
                <a:lnTo>
                  <a:pt x="7810" y="13817"/>
                </a:lnTo>
                <a:lnTo>
                  <a:pt x="8153" y="9804"/>
                </a:lnTo>
                <a:lnTo>
                  <a:pt x="6413" y="6769"/>
                </a:lnTo>
                <a:lnTo>
                  <a:pt x="6311" y="6629"/>
                </a:lnTo>
                <a:lnTo>
                  <a:pt x="5130" y="4622"/>
                </a:lnTo>
                <a:lnTo>
                  <a:pt x="4737" y="2247"/>
                </a:lnTo>
                <a:lnTo>
                  <a:pt x="5194" y="0"/>
                </a:lnTo>
                <a:lnTo>
                  <a:pt x="4165" y="609"/>
                </a:lnTo>
                <a:lnTo>
                  <a:pt x="3225" y="1384"/>
                </a:lnTo>
                <a:lnTo>
                  <a:pt x="2476" y="2400"/>
                </a:lnTo>
                <a:lnTo>
                  <a:pt x="253" y="5359"/>
                </a:lnTo>
                <a:lnTo>
                  <a:pt x="0" y="9347"/>
                </a:lnTo>
                <a:lnTo>
                  <a:pt x="1930" y="1250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7000236" y="4389687"/>
            <a:ext cx="8102" cy="14706"/>
          </a:xfrm>
          <a:custGeom>
            <a:avLst/>
            <a:gdLst/>
            <a:ahLst/>
            <a:cxnLst/>
            <a:rect l="l" t="t" r="r" b="b"/>
            <a:pathLst>
              <a:path w="8102" h="14706">
                <a:moveTo>
                  <a:pt x="2070" y="10452"/>
                </a:moveTo>
                <a:lnTo>
                  <a:pt x="3594" y="14706"/>
                </a:lnTo>
                <a:lnTo>
                  <a:pt x="5867" y="14452"/>
                </a:lnTo>
                <a:lnTo>
                  <a:pt x="8013" y="11506"/>
                </a:lnTo>
                <a:lnTo>
                  <a:pt x="8102" y="7721"/>
                </a:lnTo>
                <a:lnTo>
                  <a:pt x="6438" y="4635"/>
                </a:lnTo>
                <a:lnTo>
                  <a:pt x="4927" y="0"/>
                </a:lnTo>
                <a:lnTo>
                  <a:pt x="2603" y="152"/>
                </a:lnTo>
                <a:lnTo>
                  <a:pt x="101" y="3302"/>
                </a:lnTo>
                <a:lnTo>
                  <a:pt x="0" y="7416"/>
                </a:lnTo>
                <a:lnTo>
                  <a:pt x="2070" y="1045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7000236" y="4387490"/>
            <a:ext cx="8102" cy="19088"/>
          </a:xfrm>
          <a:custGeom>
            <a:avLst/>
            <a:gdLst/>
            <a:ahLst/>
            <a:cxnLst/>
            <a:rect l="l" t="t" r="r" b="b"/>
            <a:pathLst>
              <a:path w="8102" h="19088">
                <a:moveTo>
                  <a:pt x="2070" y="12649"/>
                </a:moveTo>
                <a:lnTo>
                  <a:pt x="3200" y="14605"/>
                </a:lnTo>
                <a:lnTo>
                  <a:pt x="3594" y="16903"/>
                </a:lnTo>
                <a:lnTo>
                  <a:pt x="3162" y="19088"/>
                </a:lnTo>
                <a:lnTo>
                  <a:pt x="4191" y="18478"/>
                </a:lnTo>
                <a:lnTo>
                  <a:pt x="5130" y="17678"/>
                </a:lnTo>
                <a:lnTo>
                  <a:pt x="5867" y="16649"/>
                </a:lnTo>
                <a:lnTo>
                  <a:pt x="8013" y="13703"/>
                </a:lnTo>
                <a:lnTo>
                  <a:pt x="8102" y="9918"/>
                </a:lnTo>
                <a:lnTo>
                  <a:pt x="6438" y="6832"/>
                </a:lnTo>
                <a:lnTo>
                  <a:pt x="6337" y="6692"/>
                </a:lnTo>
                <a:lnTo>
                  <a:pt x="5168" y="4686"/>
                </a:lnTo>
                <a:lnTo>
                  <a:pt x="4927" y="2197"/>
                </a:lnTo>
                <a:lnTo>
                  <a:pt x="5461" y="0"/>
                </a:lnTo>
                <a:lnTo>
                  <a:pt x="4419" y="520"/>
                </a:lnTo>
                <a:lnTo>
                  <a:pt x="3416" y="1333"/>
                </a:lnTo>
                <a:lnTo>
                  <a:pt x="2603" y="2349"/>
                </a:lnTo>
                <a:lnTo>
                  <a:pt x="101" y="5499"/>
                </a:lnTo>
                <a:lnTo>
                  <a:pt x="0" y="9613"/>
                </a:lnTo>
                <a:lnTo>
                  <a:pt x="2070" y="1264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6995928" y="4395556"/>
            <a:ext cx="8128" cy="14693"/>
          </a:xfrm>
          <a:custGeom>
            <a:avLst/>
            <a:gdLst/>
            <a:ahLst/>
            <a:cxnLst/>
            <a:rect l="l" t="t" r="r" b="b"/>
            <a:pathLst>
              <a:path w="8127" h="14693">
                <a:moveTo>
                  <a:pt x="2159" y="10477"/>
                </a:moveTo>
                <a:lnTo>
                  <a:pt x="3771" y="14693"/>
                </a:lnTo>
                <a:lnTo>
                  <a:pt x="6045" y="14389"/>
                </a:lnTo>
                <a:lnTo>
                  <a:pt x="8128" y="11391"/>
                </a:lnTo>
                <a:lnTo>
                  <a:pt x="8128" y="7543"/>
                </a:lnTo>
                <a:lnTo>
                  <a:pt x="6362" y="4533"/>
                </a:lnTo>
                <a:lnTo>
                  <a:pt x="4660" y="0"/>
                </a:lnTo>
                <a:lnTo>
                  <a:pt x="2387" y="190"/>
                </a:lnTo>
                <a:lnTo>
                  <a:pt x="0" y="3403"/>
                </a:lnTo>
                <a:lnTo>
                  <a:pt x="25" y="7480"/>
                </a:lnTo>
                <a:lnTo>
                  <a:pt x="2159" y="1047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6995928" y="4393256"/>
            <a:ext cx="8128" cy="19202"/>
          </a:xfrm>
          <a:custGeom>
            <a:avLst/>
            <a:gdLst/>
            <a:ahLst/>
            <a:cxnLst/>
            <a:rect l="l" t="t" r="r" b="b"/>
            <a:pathLst>
              <a:path w="8127" h="19202">
                <a:moveTo>
                  <a:pt x="2159" y="12776"/>
                </a:moveTo>
                <a:lnTo>
                  <a:pt x="3340" y="14706"/>
                </a:lnTo>
                <a:lnTo>
                  <a:pt x="3771" y="16992"/>
                </a:lnTo>
                <a:lnTo>
                  <a:pt x="3378" y="19202"/>
                </a:lnTo>
                <a:lnTo>
                  <a:pt x="4406" y="18567"/>
                </a:lnTo>
                <a:lnTo>
                  <a:pt x="5308" y="17729"/>
                </a:lnTo>
                <a:lnTo>
                  <a:pt x="6045" y="16687"/>
                </a:lnTo>
                <a:lnTo>
                  <a:pt x="8128" y="13690"/>
                </a:lnTo>
                <a:lnTo>
                  <a:pt x="8128" y="9842"/>
                </a:lnTo>
                <a:lnTo>
                  <a:pt x="6362" y="6832"/>
                </a:lnTo>
                <a:lnTo>
                  <a:pt x="6261" y="6705"/>
                </a:lnTo>
                <a:lnTo>
                  <a:pt x="5029" y="4724"/>
                </a:lnTo>
                <a:lnTo>
                  <a:pt x="4660" y="2298"/>
                </a:lnTo>
                <a:lnTo>
                  <a:pt x="5232" y="0"/>
                </a:lnTo>
                <a:lnTo>
                  <a:pt x="4165" y="596"/>
                </a:lnTo>
                <a:lnTo>
                  <a:pt x="3175" y="1435"/>
                </a:lnTo>
                <a:lnTo>
                  <a:pt x="2387" y="2489"/>
                </a:lnTo>
                <a:lnTo>
                  <a:pt x="0" y="5702"/>
                </a:lnTo>
                <a:lnTo>
                  <a:pt x="25" y="9779"/>
                </a:lnTo>
                <a:lnTo>
                  <a:pt x="2159" y="1277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6991702" y="4401492"/>
            <a:ext cx="8280" cy="14719"/>
          </a:xfrm>
          <a:custGeom>
            <a:avLst/>
            <a:gdLst/>
            <a:ahLst/>
            <a:cxnLst/>
            <a:rect l="l" t="t" r="r" b="b"/>
            <a:pathLst>
              <a:path w="8280" h="14719">
                <a:moveTo>
                  <a:pt x="2286" y="10528"/>
                </a:moveTo>
                <a:lnTo>
                  <a:pt x="3987" y="14719"/>
                </a:lnTo>
                <a:lnTo>
                  <a:pt x="6248" y="14351"/>
                </a:lnTo>
                <a:lnTo>
                  <a:pt x="8280" y="11315"/>
                </a:lnTo>
                <a:lnTo>
                  <a:pt x="8204" y="7467"/>
                </a:lnTo>
                <a:lnTo>
                  <a:pt x="6362" y="4508"/>
                </a:lnTo>
                <a:lnTo>
                  <a:pt x="4546" y="0"/>
                </a:lnTo>
                <a:lnTo>
                  <a:pt x="2273" y="254"/>
                </a:lnTo>
                <a:lnTo>
                  <a:pt x="0" y="3505"/>
                </a:lnTo>
                <a:lnTo>
                  <a:pt x="88" y="7569"/>
                </a:lnTo>
                <a:lnTo>
                  <a:pt x="2286" y="10528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6991702" y="4399193"/>
            <a:ext cx="8280" cy="19227"/>
          </a:xfrm>
          <a:custGeom>
            <a:avLst/>
            <a:gdLst/>
            <a:ahLst/>
            <a:cxnLst/>
            <a:rect l="l" t="t" r="r" b="b"/>
            <a:pathLst>
              <a:path w="8280" h="19227">
                <a:moveTo>
                  <a:pt x="2286" y="12826"/>
                </a:moveTo>
                <a:lnTo>
                  <a:pt x="3505" y="14731"/>
                </a:lnTo>
                <a:lnTo>
                  <a:pt x="3987" y="17017"/>
                </a:lnTo>
                <a:lnTo>
                  <a:pt x="3632" y="19227"/>
                </a:lnTo>
                <a:lnTo>
                  <a:pt x="4648" y="18580"/>
                </a:lnTo>
                <a:lnTo>
                  <a:pt x="5537" y="17716"/>
                </a:lnTo>
                <a:lnTo>
                  <a:pt x="6248" y="16649"/>
                </a:lnTo>
                <a:lnTo>
                  <a:pt x="8280" y="13614"/>
                </a:lnTo>
                <a:lnTo>
                  <a:pt x="8204" y="9766"/>
                </a:lnTo>
                <a:lnTo>
                  <a:pt x="6362" y="6807"/>
                </a:lnTo>
                <a:lnTo>
                  <a:pt x="6261" y="6667"/>
                </a:lnTo>
                <a:lnTo>
                  <a:pt x="4991" y="4711"/>
                </a:lnTo>
                <a:lnTo>
                  <a:pt x="4546" y="2298"/>
                </a:lnTo>
                <a:lnTo>
                  <a:pt x="5054" y="0"/>
                </a:lnTo>
                <a:lnTo>
                  <a:pt x="3987" y="622"/>
                </a:lnTo>
                <a:lnTo>
                  <a:pt x="3048" y="1485"/>
                </a:lnTo>
                <a:lnTo>
                  <a:pt x="2273" y="2552"/>
                </a:lnTo>
                <a:lnTo>
                  <a:pt x="0" y="5803"/>
                </a:lnTo>
                <a:lnTo>
                  <a:pt x="88" y="9867"/>
                </a:lnTo>
                <a:lnTo>
                  <a:pt x="2286" y="1282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6987582" y="4407520"/>
            <a:ext cx="8432" cy="14719"/>
          </a:xfrm>
          <a:custGeom>
            <a:avLst/>
            <a:gdLst/>
            <a:ahLst/>
            <a:cxnLst/>
            <a:rect l="l" t="t" r="r" b="b"/>
            <a:pathLst>
              <a:path w="8432" h="14719">
                <a:moveTo>
                  <a:pt x="2412" y="10553"/>
                </a:moveTo>
                <a:lnTo>
                  <a:pt x="4165" y="14719"/>
                </a:lnTo>
                <a:lnTo>
                  <a:pt x="6438" y="14325"/>
                </a:lnTo>
                <a:lnTo>
                  <a:pt x="8432" y="11252"/>
                </a:lnTo>
                <a:lnTo>
                  <a:pt x="8293" y="7391"/>
                </a:lnTo>
                <a:lnTo>
                  <a:pt x="6388" y="4457"/>
                </a:lnTo>
                <a:lnTo>
                  <a:pt x="4483" y="0"/>
                </a:lnTo>
                <a:lnTo>
                  <a:pt x="2222" y="292"/>
                </a:lnTo>
                <a:lnTo>
                  <a:pt x="0" y="3568"/>
                </a:lnTo>
                <a:lnTo>
                  <a:pt x="177" y="7632"/>
                </a:lnTo>
                <a:lnTo>
                  <a:pt x="2412" y="10553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6987582" y="4405209"/>
            <a:ext cx="8432" cy="19253"/>
          </a:xfrm>
          <a:custGeom>
            <a:avLst/>
            <a:gdLst/>
            <a:ahLst/>
            <a:cxnLst/>
            <a:rect l="l" t="t" r="r" b="b"/>
            <a:pathLst>
              <a:path w="8432" h="19253">
                <a:moveTo>
                  <a:pt x="2412" y="12865"/>
                </a:moveTo>
                <a:lnTo>
                  <a:pt x="3670" y="14744"/>
                </a:lnTo>
                <a:lnTo>
                  <a:pt x="4165" y="17030"/>
                </a:lnTo>
                <a:lnTo>
                  <a:pt x="3848" y="19253"/>
                </a:lnTo>
                <a:lnTo>
                  <a:pt x="4851" y="18580"/>
                </a:lnTo>
                <a:lnTo>
                  <a:pt x="5740" y="17716"/>
                </a:lnTo>
                <a:lnTo>
                  <a:pt x="6438" y="16637"/>
                </a:lnTo>
                <a:lnTo>
                  <a:pt x="8432" y="13563"/>
                </a:lnTo>
                <a:lnTo>
                  <a:pt x="8293" y="9702"/>
                </a:lnTo>
                <a:lnTo>
                  <a:pt x="6388" y="6769"/>
                </a:lnTo>
                <a:lnTo>
                  <a:pt x="6286" y="6642"/>
                </a:lnTo>
                <a:lnTo>
                  <a:pt x="4978" y="4711"/>
                </a:lnTo>
                <a:lnTo>
                  <a:pt x="4483" y="2311"/>
                </a:lnTo>
                <a:lnTo>
                  <a:pt x="4940" y="0"/>
                </a:lnTo>
                <a:lnTo>
                  <a:pt x="3886" y="647"/>
                </a:lnTo>
                <a:lnTo>
                  <a:pt x="2946" y="1524"/>
                </a:lnTo>
                <a:lnTo>
                  <a:pt x="2222" y="2603"/>
                </a:lnTo>
                <a:lnTo>
                  <a:pt x="0" y="5880"/>
                </a:lnTo>
                <a:lnTo>
                  <a:pt x="177" y="9944"/>
                </a:lnTo>
                <a:lnTo>
                  <a:pt x="2412" y="1286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6983592" y="4413609"/>
            <a:ext cx="8521" cy="14731"/>
          </a:xfrm>
          <a:custGeom>
            <a:avLst/>
            <a:gdLst/>
            <a:ahLst/>
            <a:cxnLst/>
            <a:rect l="l" t="t" r="r" b="b"/>
            <a:pathLst>
              <a:path w="8521" h="14732">
                <a:moveTo>
                  <a:pt x="2501" y="10579"/>
                </a:moveTo>
                <a:lnTo>
                  <a:pt x="4318" y="14731"/>
                </a:lnTo>
                <a:lnTo>
                  <a:pt x="6565" y="14300"/>
                </a:lnTo>
                <a:lnTo>
                  <a:pt x="8521" y="11175"/>
                </a:lnTo>
                <a:lnTo>
                  <a:pt x="8343" y="7327"/>
                </a:lnTo>
                <a:lnTo>
                  <a:pt x="6388" y="4419"/>
                </a:lnTo>
                <a:lnTo>
                  <a:pt x="4406" y="0"/>
                </a:lnTo>
                <a:lnTo>
                  <a:pt x="2159" y="330"/>
                </a:lnTo>
                <a:lnTo>
                  <a:pt x="0" y="3632"/>
                </a:lnTo>
                <a:lnTo>
                  <a:pt x="215" y="7683"/>
                </a:lnTo>
                <a:lnTo>
                  <a:pt x="2501" y="1057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6983592" y="4411285"/>
            <a:ext cx="8521" cy="19265"/>
          </a:xfrm>
          <a:custGeom>
            <a:avLst/>
            <a:gdLst/>
            <a:ahLst/>
            <a:cxnLst/>
            <a:rect l="l" t="t" r="r" b="b"/>
            <a:pathLst>
              <a:path w="8521" h="19265">
                <a:moveTo>
                  <a:pt x="2501" y="12903"/>
                </a:moveTo>
                <a:lnTo>
                  <a:pt x="3771" y="14770"/>
                </a:lnTo>
                <a:lnTo>
                  <a:pt x="4318" y="17056"/>
                </a:lnTo>
                <a:lnTo>
                  <a:pt x="4013" y="19265"/>
                </a:lnTo>
                <a:lnTo>
                  <a:pt x="5016" y="18592"/>
                </a:lnTo>
                <a:lnTo>
                  <a:pt x="5892" y="17716"/>
                </a:lnTo>
                <a:lnTo>
                  <a:pt x="6565" y="16624"/>
                </a:lnTo>
                <a:lnTo>
                  <a:pt x="8521" y="13500"/>
                </a:lnTo>
                <a:lnTo>
                  <a:pt x="8343" y="9651"/>
                </a:lnTo>
                <a:lnTo>
                  <a:pt x="6388" y="6743"/>
                </a:lnTo>
                <a:lnTo>
                  <a:pt x="6273" y="6616"/>
                </a:lnTo>
                <a:lnTo>
                  <a:pt x="4940" y="4711"/>
                </a:lnTo>
                <a:lnTo>
                  <a:pt x="4406" y="2324"/>
                </a:lnTo>
                <a:lnTo>
                  <a:pt x="4813" y="0"/>
                </a:lnTo>
                <a:lnTo>
                  <a:pt x="3784" y="673"/>
                </a:lnTo>
                <a:lnTo>
                  <a:pt x="2870" y="1562"/>
                </a:lnTo>
                <a:lnTo>
                  <a:pt x="2159" y="2654"/>
                </a:lnTo>
                <a:lnTo>
                  <a:pt x="0" y="5956"/>
                </a:lnTo>
                <a:lnTo>
                  <a:pt x="215" y="10007"/>
                </a:lnTo>
                <a:lnTo>
                  <a:pt x="2501" y="1290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6979673" y="4419744"/>
            <a:ext cx="8623" cy="14731"/>
          </a:xfrm>
          <a:custGeom>
            <a:avLst/>
            <a:gdLst/>
            <a:ahLst/>
            <a:cxnLst/>
            <a:rect l="l" t="t" r="r" b="b"/>
            <a:pathLst>
              <a:path w="8623" h="14732">
                <a:moveTo>
                  <a:pt x="2590" y="10604"/>
                </a:moveTo>
                <a:lnTo>
                  <a:pt x="4457" y="14732"/>
                </a:lnTo>
                <a:lnTo>
                  <a:pt x="6705" y="14274"/>
                </a:lnTo>
                <a:lnTo>
                  <a:pt x="8623" y="11137"/>
                </a:lnTo>
                <a:lnTo>
                  <a:pt x="8394" y="7277"/>
                </a:lnTo>
                <a:lnTo>
                  <a:pt x="6400" y="4394"/>
                </a:lnTo>
                <a:lnTo>
                  <a:pt x="4368" y="0"/>
                </a:lnTo>
                <a:lnTo>
                  <a:pt x="2108" y="355"/>
                </a:lnTo>
                <a:lnTo>
                  <a:pt x="0" y="3695"/>
                </a:lnTo>
                <a:lnTo>
                  <a:pt x="279" y="7721"/>
                </a:lnTo>
                <a:lnTo>
                  <a:pt x="2590" y="10604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6979673" y="4417433"/>
            <a:ext cx="8623" cy="19265"/>
          </a:xfrm>
          <a:custGeom>
            <a:avLst/>
            <a:gdLst/>
            <a:ahLst/>
            <a:cxnLst/>
            <a:rect l="l" t="t" r="r" b="b"/>
            <a:pathLst>
              <a:path w="8623" h="19265">
                <a:moveTo>
                  <a:pt x="2590" y="12915"/>
                </a:moveTo>
                <a:lnTo>
                  <a:pt x="3886" y="14770"/>
                </a:lnTo>
                <a:lnTo>
                  <a:pt x="4457" y="17043"/>
                </a:lnTo>
                <a:lnTo>
                  <a:pt x="4165" y="19265"/>
                </a:lnTo>
                <a:lnTo>
                  <a:pt x="5156" y="18580"/>
                </a:lnTo>
                <a:lnTo>
                  <a:pt x="6032" y="17691"/>
                </a:lnTo>
                <a:lnTo>
                  <a:pt x="6705" y="16586"/>
                </a:lnTo>
                <a:lnTo>
                  <a:pt x="8623" y="13449"/>
                </a:lnTo>
                <a:lnTo>
                  <a:pt x="8394" y="9588"/>
                </a:lnTo>
                <a:lnTo>
                  <a:pt x="6400" y="6705"/>
                </a:lnTo>
                <a:lnTo>
                  <a:pt x="4927" y="4698"/>
                </a:lnTo>
                <a:lnTo>
                  <a:pt x="4368" y="2311"/>
                </a:lnTo>
                <a:lnTo>
                  <a:pt x="4737" y="0"/>
                </a:lnTo>
                <a:lnTo>
                  <a:pt x="3708" y="673"/>
                </a:lnTo>
                <a:lnTo>
                  <a:pt x="2819" y="1574"/>
                </a:lnTo>
                <a:lnTo>
                  <a:pt x="2108" y="2666"/>
                </a:lnTo>
                <a:lnTo>
                  <a:pt x="0" y="6007"/>
                </a:lnTo>
                <a:lnTo>
                  <a:pt x="279" y="10032"/>
                </a:lnTo>
                <a:lnTo>
                  <a:pt x="2590" y="12915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6975843" y="4425929"/>
            <a:ext cx="8699" cy="14719"/>
          </a:xfrm>
          <a:custGeom>
            <a:avLst/>
            <a:gdLst/>
            <a:ahLst/>
            <a:cxnLst/>
            <a:rect l="l" t="t" r="r" b="b"/>
            <a:pathLst>
              <a:path w="8699" h="14719">
                <a:moveTo>
                  <a:pt x="2654" y="10617"/>
                </a:moveTo>
                <a:lnTo>
                  <a:pt x="4559" y="14719"/>
                </a:lnTo>
                <a:lnTo>
                  <a:pt x="6807" y="14262"/>
                </a:lnTo>
                <a:lnTo>
                  <a:pt x="8699" y="11099"/>
                </a:lnTo>
                <a:lnTo>
                  <a:pt x="8420" y="7226"/>
                </a:lnTo>
                <a:lnTo>
                  <a:pt x="6400" y="4368"/>
                </a:lnTo>
                <a:lnTo>
                  <a:pt x="4318" y="0"/>
                </a:lnTo>
                <a:lnTo>
                  <a:pt x="2070" y="393"/>
                </a:lnTo>
                <a:lnTo>
                  <a:pt x="0" y="3733"/>
                </a:lnTo>
                <a:lnTo>
                  <a:pt x="330" y="7772"/>
                </a:lnTo>
                <a:lnTo>
                  <a:pt x="2654" y="10617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6975843" y="4423617"/>
            <a:ext cx="8699" cy="19278"/>
          </a:xfrm>
          <a:custGeom>
            <a:avLst/>
            <a:gdLst/>
            <a:ahLst/>
            <a:cxnLst/>
            <a:rect l="l" t="t" r="r" b="b"/>
            <a:pathLst>
              <a:path w="8699" h="19278">
                <a:moveTo>
                  <a:pt x="2654" y="12928"/>
                </a:moveTo>
                <a:lnTo>
                  <a:pt x="3975" y="14770"/>
                </a:lnTo>
                <a:lnTo>
                  <a:pt x="4559" y="17030"/>
                </a:lnTo>
                <a:lnTo>
                  <a:pt x="4292" y="19278"/>
                </a:lnTo>
                <a:lnTo>
                  <a:pt x="5270" y="18567"/>
                </a:lnTo>
                <a:lnTo>
                  <a:pt x="6134" y="17665"/>
                </a:lnTo>
                <a:lnTo>
                  <a:pt x="6807" y="16573"/>
                </a:lnTo>
                <a:lnTo>
                  <a:pt x="8699" y="13411"/>
                </a:lnTo>
                <a:lnTo>
                  <a:pt x="8420" y="9537"/>
                </a:lnTo>
                <a:lnTo>
                  <a:pt x="6400" y="6680"/>
                </a:lnTo>
                <a:lnTo>
                  <a:pt x="4914" y="4686"/>
                </a:lnTo>
                <a:lnTo>
                  <a:pt x="4318" y="2311"/>
                </a:lnTo>
                <a:lnTo>
                  <a:pt x="4648" y="0"/>
                </a:lnTo>
                <a:lnTo>
                  <a:pt x="3644" y="685"/>
                </a:lnTo>
                <a:lnTo>
                  <a:pt x="2755" y="1587"/>
                </a:lnTo>
                <a:lnTo>
                  <a:pt x="2070" y="2705"/>
                </a:lnTo>
                <a:lnTo>
                  <a:pt x="0" y="6045"/>
                </a:lnTo>
                <a:lnTo>
                  <a:pt x="330" y="10083"/>
                </a:lnTo>
                <a:lnTo>
                  <a:pt x="2654" y="12928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6972068" y="4432151"/>
            <a:ext cx="8763" cy="14731"/>
          </a:xfrm>
          <a:custGeom>
            <a:avLst/>
            <a:gdLst/>
            <a:ahLst/>
            <a:cxnLst/>
            <a:rect l="l" t="t" r="r" b="b"/>
            <a:pathLst>
              <a:path w="8762" h="14732">
                <a:moveTo>
                  <a:pt x="2717" y="10629"/>
                </a:moveTo>
                <a:lnTo>
                  <a:pt x="4648" y="14731"/>
                </a:lnTo>
                <a:lnTo>
                  <a:pt x="6896" y="14236"/>
                </a:lnTo>
                <a:lnTo>
                  <a:pt x="8762" y="11048"/>
                </a:lnTo>
                <a:lnTo>
                  <a:pt x="8458" y="7188"/>
                </a:lnTo>
                <a:lnTo>
                  <a:pt x="6413" y="4356"/>
                </a:lnTo>
                <a:lnTo>
                  <a:pt x="4279" y="0"/>
                </a:lnTo>
                <a:lnTo>
                  <a:pt x="2031" y="406"/>
                </a:lnTo>
                <a:lnTo>
                  <a:pt x="0" y="3771"/>
                </a:lnTo>
                <a:lnTo>
                  <a:pt x="355" y="7797"/>
                </a:lnTo>
                <a:lnTo>
                  <a:pt x="2717" y="1062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6972068" y="4429826"/>
            <a:ext cx="8763" cy="19278"/>
          </a:xfrm>
          <a:custGeom>
            <a:avLst/>
            <a:gdLst/>
            <a:ahLst/>
            <a:cxnLst/>
            <a:rect l="l" t="t" r="r" b="b"/>
            <a:pathLst>
              <a:path w="8762" h="19278">
                <a:moveTo>
                  <a:pt x="2717" y="12954"/>
                </a:moveTo>
                <a:lnTo>
                  <a:pt x="4051" y="14782"/>
                </a:lnTo>
                <a:lnTo>
                  <a:pt x="4648" y="17056"/>
                </a:lnTo>
                <a:lnTo>
                  <a:pt x="4394" y="19278"/>
                </a:lnTo>
                <a:lnTo>
                  <a:pt x="5384" y="18567"/>
                </a:lnTo>
                <a:lnTo>
                  <a:pt x="6235" y="17665"/>
                </a:lnTo>
                <a:lnTo>
                  <a:pt x="6896" y="16560"/>
                </a:lnTo>
                <a:lnTo>
                  <a:pt x="8762" y="13373"/>
                </a:lnTo>
                <a:lnTo>
                  <a:pt x="8458" y="9512"/>
                </a:lnTo>
                <a:lnTo>
                  <a:pt x="6413" y="6680"/>
                </a:lnTo>
                <a:lnTo>
                  <a:pt x="6299" y="6553"/>
                </a:lnTo>
                <a:lnTo>
                  <a:pt x="4902" y="4686"/>
                </a:lnTo>
                <a:lnTo>
                  <a:pt x="4279" y="2324"/>
                </a:lnTo>
                <a:lnTo>
                  <a:pt x="4597" y="0"/>
                </a:lnTo>
                <a:lnTo>
                  <a:pt x="3581" y="698"/>
                </a:lnTo>
                <a:lnTo>
                  <a:pt x="2705" y="1612"/>
                </a:lnTo>
                <a:lnTo>
                  <a:pt x="2031" y="2730"/>
                </a:lnTo>
                <a:lnTo>
                  <a:pt x="0" y="6096"/>
                </a:lnTo>
                <a:lnTo>
                  <a:pt x="355" y="10121"/>
                </a:lnTo>
                <a:lnTo>
                  <a:pt x="2717" y="12954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6968370" y="4438409"/>
            <a:ext cx="8801" cy="14706"/>
          </a:xfrm>
          <a:custGeom>
            <a:avLst/>
            <a:gdLst/>
            <a:ahLst/>
            <a:cxnLst/>
            <a:rect l="l" t="t" r="r" b="b"/>
            <a:pathLst>
              <a:path w="8801" h="14706">
                <a:moveTo>
                  <a:pt x="2755" y="10629"/>
                </a:moveTo>
                <a:lnTo>
                  <a:pt x="4711" y="14706"/>
                </a:lnTo>
                <a:lnTo>
                  <a:pt x="6959" y="14198"/>
                </a:lnTo>
                <a:lnTo>
                  <a:pt x="8801" y="11010"/>
                </a:lnTo>
                <a:lnTo>
                  <a:pt x="8470" y="7137"/>
                </a:lnTo>
                <a:lnTo>
                  <a:pt x="6400" y="4330"/>
                </a:lnTo>
                <a:lnTo>
                  <a:pt x="4229" y="0"/>
                </a:lnTo>
                <a:lnTo>
                  <a:pt x="1993" y="419"/>
                </a:lnTo>
                <a:lnTo>
                  <a:pt x="0" y="3797"/>
                </a:lnTo>
                <a:lnTo>
                  <a:pt x="380" y="7823"/>
                </a:lnTo>
                <a:lnTo>
                  <a:pt x="2755" y="10629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6968370" y="4436085"/>
            <a:ext cx="8801" cy="19278"/>
          </a:xfrm>
          <a:custGeom>
            <a:avLst/>
            <a:gdLst/>
            <a:ahLst/>
            <a:cxnLst/>
            <a:rect l="l" t="t" r="r" b="b"/>
            <a:pathLst>
              <a:path w="8801" h="19278">
                <a:moveTo>
                  <a:pt x="2755" y="12953"/>
                </a:moveTo>
                <a:lnTo>
                  <a:pt x="4102" y="14770"/>
                </a:lnTo>
                <a:lnTo>
                  <a:pt x="4711" y="17030"/>
                </a:lnTo>
                <a:lnTo>
                  <a:pt x="4483" y="19278"/>
                </a:lnTo>
                <a:lnTo>
                  <a:pt x="5460" y="18554"/>
                </a:lnTo>
                <a:lnTo>
                  <a:pt x="6311" y="17640"/>
                </a:lnTo>
                <a:lnTo>
                  <a:pt x="6959" y="16522"/>
                </a:lnTo>
                <a:lnTo>
                  <a:pt x="8801" y="13334"/>
                </a:lnTo>
                <a:lnTo>
                  <a:pt x="8470" y="9461"/>
                </a:lnTo>
                <a:lnTo>
                  <a:pt x="6400" y="6654"/>
                </a:lnTo>
                <a:lnTo>
                  <a:pt x="6286" y="6527"/>
                </a:lnTo>
                <a:lnTo>
                  <a:pt x="4864" y="4673"/>
                </a:lnTo>
                <a:lnTo>
                  <a:pt x="4229" y="2324"/>
                </a:lnTo>
                <a:lnTo>
                  <a:pt x="4521" y="0"/>
                </a:lnTo>
                <a:lnTo>
                  <a:pt x="3517" y="698"/>
                </a:lnTo>
                <a:lnTo>
                  <a:pt x="2654" y="1625"/>
                </a:lnTo>
                <a:lnTo>
                  <a:pt x="1993" y="2743"/>
                </a:lnTo>
                <a:lnTo>
                  <a:pt x="0" y="6121"/>
                </a:lnTo>
                <a:lnTo>
                  <a:pt x="380" y="10147"/>
                </a:lnTo>
                <a:lnTo>
                  <a:pt x="2755" y="12953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6964700" y="4444683"/>
            <a:ext cx="8864" cy="14706"/>
          </a:xfrm>
          <a:custGeom>
            <a:avLst/>
            <a:gdLst/>
            <a:ahLst/>
            <a:cxnLst/>
            <a:rect l="l" t="t" r="r" b="b"/>
            <a:pathLst>
              <a:path w="8864" h="14706">
                <a:moveTo>
                  <a:pt x="2806" y="10642"/>
                </a:moveTo>
                <a:lnTo>
                  <a:pt x="4775" y="14706"/>
                </a:lnTo>
                <a:lnTo>
                  <a:pt x="7023" y="14185"/>
                </a:lnTo>
                <a:lnTo>
                  <a:pt x="8864" y="10985"/>
                </a:lnTo>
                <a:lnTo>
                  <a:pt x="8496" y="7111"/>
                </a:lnTo>
                <a:lnTo>
                  <a:pt x="6400" y="4317"/>
                </a:lnTo>
                <a:lnTo>
                  <a:pt x="4203" y="0"/>
                </a:lnTo>
                <a:lnTo>
                  <a:pt x="1968" y="444"/>
                </a:lnTo>
                <a:lnTo>
                  <a:pt x="0" y="3822"/>
                </a:lnTo>
                <a:lnTo>
                  <a:pt x="406" y="7848"/>
                </a:lnTo>
                <a:lnTo>
                  <a:pt x="2806" y="10642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6964700" y="4442359"/>
            <a:ext cx="8864" cy="19278"/>
          </a:xfrm>
          <a:custGeom>
            <a:avLst/>
            <a:gdLst/>
            <a:ahLst/>
            <a:cxnLst/>
            <a:rect l="l" t="t" r="r" b="b"/>
            <a:pathLst>
              <a:path w="8864" h="19278">
                <a:moveTo>
                  <a:pt x="2806" y="12966"/>
                </a:moveTo>
                <a:lnTo>
                  <a:pt x="4152" y="14782"/>
                </a:lnTo>
                <a:lnTo>
                  <a:pt x="4775" y="17030"/>
                </a:lnTo>
                <a:lnTo>
                  <a:pt x="4559" y="19278"/>
                </a:lnTo>
                <a:lnTo>
                  <a:pt x="5537" y="18554"/>
                </a:lnTo>
                <a:lnTo>
                  <a:pt x="6388" y="17627"/>
                </a:lnTo>
                <a:lnTo>
                  <a:pt x="7023" y="16509"/>
                </a:lnTo>
                <a:lnTo>
                  <a:pt x="8864" y="13309"/>
                </a:lnTo>
                <a:lnTo>
                  <a:pt x="8496" y="9436"/>
                </a:lnTo>
                <a:lnTo>
                  <a:pt x="6400" y="6642"/>
                </a:lnTo>
                <a:lnTo>
                  <a:pt x="6286" y="6515"/>
                </a:lnTo>
                <a:lnTo>
                  <a:pt x="4864" y="4673"/>
                </a:lnTo>
                <a:lnTo>
                  <a:pt x="4203" y="2324"/>
                </a:lnTo>
                <a:lnTo>
                  <a:pt x="4470" y="0"/>
                </a:lnTo>
                <a:lnTo>
                  <a:pt x="3492" y="711"/>
                </a:lnTo>
                <a:lnTo>
                  <a:pt x="2628" y="1638"/>
                </a:lnTo>
                <a:lnTo>
                  <a:pt x="1968" y="2768"/>
                </a:lnTo>
                <a:lnTo>
                  <a:pt x="0" y="6146"/>
                </a:lnTo>
                <a:lnTo>
                  <a:pt x="406" y="10172"/>
                </a:lnTo>
                <a:lnTo>
                  <a:pt x="2806" y="12966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6961073" y="4450980"/>
            <a:ext cx="8902" cy="14719"/>
          </a:xfrm>
          <a:custGeom>
            <a:avLst/>
            <a:gdLst/>
            <a:ahLst/>
            <a:cxnLst/>
            <a:rect l="l" t="t" r="r" b="b"/>
            <a:pathLst>
              <a:path w="8902" h="14719">
                <a:moveTo>
                  <a:pt x="2844" y="10655"/>
                </a:moveTo>
                <a:lnTo>
                  <a:pt x="4851" y="14719"/>
                </a:lnTo>
                <a:lnTo>
                  <a:pt x="7086" y="14173"/>
                </a:lnTo>
                <a:lnTo>
                  <a:pt x="8902" y="10960"/>
                </a:lnTo>
                <a:lnTo>
                  <a:pt x="8508" y="7086"/>
                </a:lnTo>
                <a:lnTo>
                  <a:pt x="6413" y="4305"/>
                </a:lnTo>
                <a:lnTo>
                  <a:pt x="4190" y="0"/>
                </a:lnTo>
                <a:lnTo>
                  <a:pt x="1955" y="457"/>
                </a:lnTo>
                <a:lnTo>
                  <a:pt x="0" y="3860"/>
                </a:lnTo>
                <a:lnTo>
                  <a:pt x="431" y="7861"/>
                </a:lnTo>
                <a:lnTo>
                  <a:pt x="2844" y="1065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6961073" y="4448655"/>
            <a:ext cx="8902" cy="19278"/>
          </a:xfrm>
          <a:custGeom>
            <a:avLst/>
            <a:gdLst/>
            <a:ahLst/>
            <a:cxnLst/>
            <a:rect l="l" t="t" r="r" b="b"/>
            <a:pathLst>
              <a:path w="8902" h="19278">
                <a:moveTo>
                  <a:pt x="2844" y="12979"/>
                </a:moveTo>
                <a:lnTo>
                  <a:pt x="4203" y="14782"/>
                </a:lnTo>
                <a:lnTo>
                  <a:pt x="4851" y="17043"/>
                </a:lnTo>
                <a:lnTo>
                  <a:pt x="4648" y="19278"/>
                </a:lnTo>
                <a:lnTo>
                  <a:pt x="5613" y="18567"/>
                </a:lnTo>
                <a:lnTo>
                  <a:pt x="6451" y="17627"/>
                </a:lnTo>
                <a:lnTo>
                  <a:pt x="7086" y="16497"/>
                </a:lnTo>
                <a:lnTo>
                  <a:pt x="8902" y="13284"/>
                </a:lnTo>
                <a:lnTo>
                  <a:pt x="8508" y="9410"/>
                </a:lnTo>
                <a:lnTo>
                  <a:pt x="6413" y="6629"/>
                </a:lnTo>
                <a:lnTo>
                  <a:pt x="6299" y="6502"/>
                </a:lnTo>
                <a:lnTo>
                  <a:pt x="4851" y="4673"/>
                </a:lnTo>
                <a:lnTo>
                  <a:pt x="4190" y="2324"/>
                </a:lnTo>
                <a:lnTo>
                  <a:pt x="4444" y="0"/>
                </a:lnTo>
                <a:lnTo>
                  <a:pt x="3454" y="723"/>
                </a:lnTo>
                <a:lnTo>
                  <a:pt x="2603" y="1651"/>
                </a:lnTo>
                <a:lnTo>
                  <a:pt x="1955" y="2781"/>
                </a:lnTo>
                <a:lnTo>
                  <a:pt x="0" y="6184"/>
                </a:lnTo>
                <a:lnTo>
                  <a:pt x="431" y="10185"/>
                </a:lnTo>
                <a:lnTo>
                  <a:pt x="2844" y="1297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6957480" y="4457302"/>
            <a:ext cx="8940" cy="14706"/>
          </a:xfrm>
          <a:custGeom>
            <a:avLst/>
            <a:gdLst/>
            <a:ahLst/>
            <a:cxnLst/>
            <a:rect l="l" t="t" r="r" b="b"/>
            <a:pathLst>
              <a:path w="8940" h="14706">
                <a:moveTo>
                  <a:pt x="2882" y="10655"/>
                </a:moveTo>
                <a:lnTo>
                  <a:pt x="4902" y="14706"/>
                </a:lnTo>
                <a:lnTo>
                  <a:pt x="7137" y="14160"/>
                </a:lnTo>
                <a:lnTo>
                  <a:pt x="8940" y="10934"/>
                </a:lnTo>
                <a:lnTo>
                  <a:pt x="8534" y="7061"/>
                </a:lnTo>
                <a:lnTo>
                  <a:pt x="6426" y="4292"/>
                </a:lnTo>
                <a:lnTo>
                  <a:pt x="4178" y="0"/>
                </a:lnTo>
                <a:lnTo>
                  <a:pt x="1943" y="469"/>
                </a:lnTo>
                <a:lnTo>
                  <a:pt x="0" y="3873"/>
                </a:lnTo>
                <a:lnTo>
                  <a:pt x="457" y="7873"/>
                </a:lnTo>
                <a:lnTo>
                  <a:pt x="2882" y="10655"/>
                </a:lnTo>
                <a:close/>
              </a:path>
            </a:pathLst>
          </a:custGeom>
          <a:solidFill>
            <a:srgbClr val="52BE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6957480" y="4454978"/>
            <a:ext cx="8940" cy="19278"/>
          </a:xfrm>
          <a:custGeom>
            <a:avLst/>
            <a:gdLst/>
            <a:ahLst/>
            <a:cxnLst/>
            <a:rect l="l" t="t" r="r" b="b"/>
            <a:pathLst>
              <a:path w="8940" h="19278">
                <a:moveTo>
                  <a:pt x="2882" y="12979"/>
                </a:moveTo>
                <a:lnTo>
                  <a:pt x="4254" y="14770"/>
                </a:lnTo>
                <a:lnTo>
                  <a:pt x="4902" y="17030"/>
                </a:lnTo>
                <a:lnTo>
                  <a:pt x="4698" y="19278"/>
                </a:lnTo>
                <a:lnTo>
                  <a:pt x="5676" y="18541"/>
                </a:lnTo>
                <a:lnTo>
                  <a:pt x="6502" y="17614"/>
                </a:lnTo>
                <a:lnTo>
                  <a:pt x="7137" y="16484"/>
                </a:lnTo>
                <a:lnTo>
                  <a:pt x="8940" y="13258"/>
                </a:lnTo>
                <a:lnTo>
                  <a:pt x="8534" y="9385"/>
                </a:lnTo>
                <a:lnTo>
                  <a:pt x="6426" y="6616"/>
                </a:lnTo>
                <a:lnTo>
                  <a:pt x="6299" y="6489"/>
                </a:lnTo>
                <a:lnTo>
                  <a:pt x="4851" y="4660"/>
                </a:lnTo>
                <a:lnTo>
                  <a:pt x="4178" y="2324"/>
                </a:lnTo>
                <a:lnTo>
                  <a:pt x="4406" y="0"/>
                </a:lnTo>
                <a:lnTo>
                  <a:pt x="3428" y="723"/>
                </a:lnTo>
                <a:lnTo>
                  <a:pt x="2578" y="1663"/>
                </a:lnTo>
                <a:lnTo>
                  <a:pt x="1943" y="2793"/>
                </a:lnTo>
                <a:lnTo>
                  <a:pt x="0" y="6197"/>
                </a:lnTo>
                <a:lnTo>
                  <a:pt x="457" y="10198"/>
                </a:lnTo>
                <a:lnTo>
                  <a:pt x="2882" y="12979"/>
                </a:lnTo>
                <a:close/>
              </a:path>
            </a:pathLst>
          </a:custGeom>
          <a:ln w="361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5688125" y="6542751"/>
            <a:ext cx="255015" cy="416687"/>
          </a:xfrm>
          <a:custGeom>
            <a:avLst/>
            <a:gdLst/>
            <a:ahLst/>
            <a:cxnLst/>
            <a:rect l="l" t="t" r="r" b="b"/>
            <a:pathLst>
              <a:path w="255015" h="416687">
                <a:moveTo>
                  <a:pt x="61785" y="1587"/>
                </a:moveTo>
                <a:lnTo>
                  <a:pt x="30099" y="0"/>
                </a:lnTo>
                <a:lnTo>
                  <a:pt x="0" y="69710"/>
                </a:lnTo>
                <a:lnTo>
                  <a:pt x="169519" y="416686"/>
                </a:lnTo>
                <a:lnTo>
                  <a:pt x="216877" y="357441"/>
                </a:lnTo>
                <a:lnTo>
                  <a:pt x="255016" y="359346"/>
                </a:lnTo>
                <a:lnTo>
                  <a:pt x="61785" y="1587"/>
                </a:lnTo>
                <a:close/>
              </a:path>
            </a:pathLst>
          </a:custGeom>
          <a:solidFill>
            <a:srgbClr val="A0C07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5688125" y="6542751"/>
            <a:ext cx="255015" cy="416687"/>
          </a:xfrm>
          <a:custGeom>
            <a:avLst/>
            <a:gdLst/>
            <a:ahLst/>
            <a:cxnLst/>
            <a:rect l="l" t="t" r="r" b="b"/>
            <a:pathLst>
              <a:path w="255015" h="416687">
                <a:moveTo>
                  <a:pt x="169519" y="416686"/>
                </a:moveTo>
                <a:lnTo>
                  <a:pt x="0" y="69710"/>
                </a:lnTo>
                <a:lnTo>
                  <a:pt x="30099" y="0"/>
                </a:lnTo>
                <a:lnTo>
                  <a:pt x="61785" y="1587"/>
                </a:lnTo>
                <a:lnTo>
                  <a:pt x="255016" y="359346"/>
                </a:lnTo>
                <a:lnTo>
                  <a:pt x="216877" y="357441"/>
                </a:lnTo>
                <a:lnTo>
                  <a:pt x="169519" y="416686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5688125" y="6542751"/>
            <a:ext cx="217423" cy="416687"/>
          </a:xfrm>
          <a:custGeom>
            <a:avLst/>
            <a:gdLst/>
            <a:ahLst/>
            <a:cxnLst/>
            <a:rect l="l" t="t" r="r" b="b"/>
            <a:pathLst>
              <a:path w="217424" h="416687">
                <a:moveTo>
                  <a:pt x="215417" y="354164"/>
                </a:moveTo>
                <a:lnTo>
                  <a:pt x="30099" y="0"/>
                </a:lnTo>
                <a:lnTo>
                  <a:pt x="0" y="69710"/>
                </a:lnTo>
                <a:lnTo>
                  <a:pt x="169519" y="416686"/>
                </a:lnTo>
                <a:lnTo>
                  <a:pt x="216877" y="357441"/>
                </a:lnTo>
                <a:lnTo>
                  <a:pt x="217424" y="357466"/>
                </a:lnTo>
                <a:lnTo>
                  <a:pt x="215417" y="354164"/>
                </a:lnTo>
                <a:close/>
              </a:path>
            </a:pathLst>
          </a:custGeom>
          <a:solidFill>
            <a:srgbClr val="85A1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5688125" y="6542751"/>
            <a:ext cx="255015" cy="416687"/>
          </a:xfrm>
          <a:custGeom>
            <a:avLst/>
            <a:gdLst/>
            <a:ahLst/>
            <a:cxnLst/>
            <a:rect l="l" t="t" r="r" b="b"/>
            <a:pathLst>
              <a:path w="255015" h="416687">
                <a:moveTo>
                  <a:pt x="169519" y="416686"/>
                </a:moveTo>
                <a:lnTo>
                  <a:pt x="0" y="69710"/>
                </a:lnTo>
                <a:lnTo>
                  <a:pt x="30099" y="0"/>
                </a:lnTo>
                <a:lnTo>
                  <a:pt x="61785" y="1587"/>
                </a:lnTo>
                <a:lnTo>
                  <a:pt x="255016" y="359346"/>
                </a:lnTo>
                <a:lnTo>
                  <a:pt x="216852" y="355599"/>
                </a:lnTo>
                <a:lnTo>
                  <a:pt x="169519" y="416686"/>
                </a:lnTo>
                <a:close/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5718220" y="6542752"/>
            <a:ext cx="185318" cy="354164"/>
          </a:xfrm>
          <a:custGeom>
            <a:avLst/>
            <a:gdLst/>
            <a:ahLst/>
            <a:cxnLst/>
            <a:rect l="l" t="t" r="r" b="b"/>
            <a:pathLst>
              <a:path w="185318" h="354164">
                <a:moveTo>
                  <a:pt x="0" y="0"/>
                </a:moveTo>
                <a:lnTo>
                  <a:pt x="185318" y="354164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5657529" y="6530616"/>
            <a:ext cx="110629" cy="123672"/>
          </a:xfrm>
          <a:custGeom>
            <a:avLst/>
            <a:gdLst/>
            <a:ahLst/>
            <a:cxnLst/>
            <a:rect l="l" t="t" r="r" b="b"/>
            <a:pathLst>
              <a:path w="110629" h="123672">
                <a:moveTo>
                  <a:pt x="20510" y="117919"/>
                </a:moveTo>
                <a:lnTo>
                  <a:pt x="48958" y="123672"/>
                </a:lnTo>
                <a:lnTo>
                  <a:pt x="38163" y="104190"/>
                </a:lnTo>
                <a:lnTo>
                  <a:pt x="70789" y="38442"/>
                </a:lnTo>
                <a:lnTo>
                  <a:pt x="107746" y="39649"/>
                </a:lnTo>
                <a:lnTo>
                  <a:pt x="110629" y="30607"/>
                </a:lnTo>
                <a:lnTo>
                  <a:pt x="92633" y="0"/>
                </a:lnTo>
                <a:lnTo>
                  <a:pt x="51168" y="520"/>
                </a:lnTo>
                <a:lnTo>
                  <a:pt x="15849" y="66357"/>
                </a:lnTo>
                <a:lnTo>
                  <a:pt x="0" y="71450"/>
                </a:lnTo>
                <a:lnTo>
                  <a:pt x="20510" y="1179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5657529" y="6530616"/>
            <a:ext cx="110629" cy="123672"/>
          </a:xfrm>
          <a:custGeom>
            <a:avLst/>
            <a:gdLst/>
            <a:ahLst/>
            <a:cxnLst/>
            <a:rect l="l" t="t" r="r" b="b"/>
            <a:pathLst>
              <a:path w="110629" h="123672">
                <a:moveTo>
                  <a:pt x="51168" y="520"/>
                </a:moveTo>
                <a:lnTo>
                  <a:pt x="15849" y="66357"/>
                </a:lnTo>
                <a:lnTo>
                  <a:pt x="0" y="71450"/>
                </a:lnTo>
                <a:lnTo>
                  <a:pt x="20510" y="117919"/>
                </a:lnTo>
                <a:lnTo>
                  <a:pt x="48958" y="123672"/>
                </a:lnTo>
                <a:lnTo>
                  <a:pt x="38163" y="104190"/>
                </a:lnTo>
                <a:lnTo>
                  <a:pt x="70789" y="38442"/>
                </a:lnTo>
                <a:lnTo>
                  <a:pt x="107746" y="39649"/>
                </a:lnTo>
                <a:lnTo>
                  <a:pt x="110629" y="30607"/>
                </a:lnTo>
                <a:lnTo>
                  <a:pt x="92633" y="0"/>
                </a:lnTo>
                <a:lnTo>
                  <a:pt x="51168" y="52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5828526" y="6868917"/>
            <a:ext cx="121818" cy="135153"/>
          </a:xfrm>
          <a:custGeom>
            <a:avLst/>
            <a:gdLst/>
            <a:ahLst/>
            <a:cxnLst/>
            <a:rect l="l" t="t" r="r" b="b"/>
            <a:pathLst>
              <a:path w="121818" h="135153">
                <a:moveTo>
                  <a:pt x="93395" y="99999"/>
                </a:moveTo>
                <a:lnTo>
                  <a:pt x="117259" y="48806"/>
                </a:lnTo>
                <a:lnTo>
                  <a:pt x="120307" y="42684"/>
                </a:lnTo>
                <a:lnTo>
                  <a:pt x="121818" y="33413"/>
                </a:lnTo>
                <a:lnTo>
                  <a:pt x="119697" y="29832"/>
                </a:lnTo>
                <a:lnTo>
                  <a:pt x="112443" y="17178"/>
                </a:lnTo>
                <a:lnTo>
                  <a:pt x="104722" y="4055"/>
                </a:lnTo>
                <a:lnTo>
                  <a:pt x="101701" y="0"/>
                </a:lnTo>
                <a:lnTo>
                  <a:pt x="91102" y="372"/>
                </a:lnTo>
                <a:lnTo>
                  <a:pt x="73586" y="1154"/>
                </a:lnTo>
                <a:lnTo>
                  <a:pt x="59018" y="1839"/>
                </a:lnTo>
                <a:lnTo>
                  <a:pt x="55791" y="1993"/>
                </a:lnTo>
                <a:lnTo>
                  <a:pt x="25311" y="64515"/>
                </a:lnTo>
                <a:lnTo>
                  <a:pt x="0" y="75387"/>
                </a:lnTo>
                <a:lnTo>
                  <a:pt x="21678" y="129171"/>
                </a:lnTo>
                <a:lnTo>
                  <a:pt x="32632" y="132863"/>
                </a:lnTo>
                <a:lnTo>
                  <a:pt x="42475" y="134405"/>
                </a:lnTo>
                <a:lnTo>
                  <a:pt x="58648" y="135153"/>
                </a:lnTo>
                <a:lnTo>
                  <a:pt x="78097" y="134513"/>
                </a:lnTo>
                <a:lnTo>
                  <a:pt x="92120" y="132381"/>
                </a:lnTo>
                <a:lnTo>
                  <a:pt x="98555" y="130839"/>
                </a:lnTo>
                <a:lnTo>
                  <a:pt x="98742" y="130784"/>
                </a:lnTo>
                <a:lnTo>
                  <a:pt x="93395" y="999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5828526" y="6868917"/>
            <a:ext cx="121818" cy="135153"/>
          </a:xfrm>
          <a:custGeom>
            <a:avLst/>
            <a:gdLst/>
            <a:ahLst/>
            <a:cxnLst/>
            <a:rect l="l" t="t" r="r" b="b"/>
            <a:pathLst>
              <a:path w="121818" h="135153">
                <a:moveTo>
                  <a:pt x="101701" y="0"/>
                </a:moveTo>
                <a:lnTo>
                  <a:pt x="91102" y="372"/>
                </a:lnTo>
                <a:lnTo>
                  <a:pt x="73586" y="1154"/>
                </a:lnTo>
                <a:lnTo>
                  <a:pt x="59018" y="1839"/>
                </a:lnTo>
                <a:lnTo>
                  <a:pt x="55791" y="1993"/>
                </a:lnTo>
                <a:lnTo>
                  <a:pt x="25311" y="64515"/>
                </a:lnTo>
                <a:lnTo>
                  <a:pt x="0" y="75387"/>
                </a:lnTo>
                <a:lnTo>
                  <a:pt x="21678" y="129171"/>
                </a:lnTo>
                <a:lnTo>
                  <a:pt x="32632" y="132863"/>
                </a:lnTo>
                <a:lnTo>
                  <a:pt x="42475" y="134405"/>
                </a:lnTo>
                <a:lnTo>
                  <a:pt x="58648" y="135153"/>
                </a:lnTo>
                <a:lnTo>
                  <a:pt x="78097" y="134513"/>
                </a:lnTo>
                <a:lnTo>
                  <a:pt x="92120" y="132381"/>
                </a:lnTo>
                <a:lnTo>
                  <a:pt x="98555" y="130839"/>
                </a:lnTo>
                <a:lnTo>
                  <a:pt x="98742" y="130784"/>
                </a:lnTo>
                <a:lnTo>
                  <a:pt x="93395" y="99999"/>
                </a:lnTo>
                <a:lnTo>
                  <a:pt x="117259" y="48806"/>
                </a:lnTo>
                <a:lnTo>
                  <a:pt x="120307" y="42684"/>
                </a:lnTo>
                <a:lnTo>
                  <a:pt x="121818" y="33413"/>
                </a:lnTo>
                <a:lnTo>
                  <a:pt x="119697" y="29832"/>
                </a:lnTo>
                <a:lnTo>
                  <a:pt x="112443" y="17178"/>
                </a:lnTo>
                <a:lnTo>
                  <a:pt x="104722" y="4055"/>
                </a:lnTo>
                <a:lnTo>
                  <a:pt x="101701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5885026" y="6871066"/>
            <a:ext cx="18059" cy="36283"/>
          </a:xfrm>
          <a:custGeom>
            <a:avLst/>
            <a:gdLst/>
            <a:ahLst/>
            <a:cxnLst/>
            <a:rect l="l" t="t" r="r" b="b"/>
            <a:pathLst>
              <a:path w="18059" h="36283">
                <a:moveTo>
                  <a:pt x="0" y="0"/>
                </a:moveTo>
                <a:lnTo>
                  <a:pt x="18059" y="36283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5848758" y="6904456"/>
            <a:ext cx="98513" cy="92265"/>
          </a:xfrm>
          <a:custGeom>
            <a:avLst/>
            <a:gdLst/>
            <a:ahLst/>
            <a:cxnLst/>
            <a:rect l="l" t="t" r="r" b="b"/>
            <a:pathLst>
              <a:path w="98513" h="92265">
                <a:moveTo>
                  <a:pt x="98513" y="0"/>
                </a:moveTo>
                <a:lnTo>
                  <a:pt x="57226" y="2895"/>
                </a:lnTo>
                <a:lnTo>
                  <a:pt x="30518" y="55473"/>
                </a:lnTo>
                <a:lnTo>
                  <a:pt x="0" y="92265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5708862" y="6534026"/>
            <a:ext cx="18935" cy="34734"/>
          </a:xfrm>
          <a:custGeom>
            <a:avLst/>
            <a:gdLst/>
            <a:ahLst/>
            <a:cxnLst/>
            <a:rect l="l" t="t" r="r" b="b"/>
            <a:pathLst>
              <a:path w="18935" h="34734">
                <a:moveTo>
                  <a:pt x="0" y="0"/>
                </a:moveTo>
                <a:lnTo>
                  <a:pt x="18935" y="34734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5678035" y="6634804"/>
            <a:ext cx="17665" cy="13741"/>
          </a:xfrm>
          <a:custGeom>
            <a:avLst/>
            <a:gdLst/>
            <a:ahLst/>
            <a:cxnLst/>
            <a:rect l="l" t="t" r="r" b="b"/>
            <a:pathLst>
              <a:path w="17665" h="13741">
                <a:moveTo>
                  <a:pt x="17665" y="0"/>
                </a:moveTo>
                <a:lnTo>
                  <a:pt x="0" y="13741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6979318" y="70344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6828293" y="70344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5073580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678688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6865746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6902326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900864" y="272757"/>
            <a:ext cx="2015998" cy="1064894"/>
          </a:xfrm>
          <a:custGeom>
            <a:avLst/>
            <a:gdLst/>
            <a:ahLst/>
            <a:cxnLst/>
            <a:rect l="l" t="t" r="r" b="b"/>
            <a:pathLst>
              <a:path w="2015998" h="1064894">
                <a:moveTo>
                  <a:pt x="0" y="1064894"/>
                </a:moveTo>
                <a:lnTo>
                  <a:pt x="2015998" y="1064894"/>
                </a:lnTo>
                <a:lnTo>
                  <a:pt x="2015998" y="0"/>
                </a:lnTo>
                <a:lnTo>
                  <a:pt x="0" y="0"/>
                </a:lnTo>
                <a:lnTo>
                  <a:pt x="0" y="1064894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803011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900864" y="1337652"/>
            <a:ext cx="2015998" cy="2097582"/>
          </a:xfrm>
          <a:custGeom>
            <a:avLst/>
            <a:gdLst/>
            <a:ahLst/>
            <a:cxnLst/>
            <a:rect l="l" t="t" r="r" b="b"/>
            <a:pathLst>
              <a:path w="2015998" h="2097582">
                <a:moveTo>
                  <a:pt x="0" y="2097582"/>
                </a:moveTo>
                <a:lnTo>
                  <a:pt x="2015998" y="2097582"/>
                </a:lnTo>
                <a:lnTo>
                  <a:pt x="2015998" y="0"/>
                </a:lnTo>
                <a:lnTo>
                  <a:pt x="0" y="0"/>
                </a:lnTo>
                <a:lnTo>
                  <a:pt x="0" y="20975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803011" y="1337652"/>
            <a:ext cx="2211717" cy="2097582"/>
          </a:xfrm>
          <a:custGeom>
            <a:avLst/>
            <a:gdLst/>
            <a:ahLst/>
            <a:cxnLst/>
            <a:rect l="l" t="t" r="r" b="b"/>
            <a:pathLst>
              <a:path w="2211717" h="2097582">
                <a:moveTo>
                  <a:pt x="2113851" y="0"/>
                </a:moveTo>
                <a:lnTo>
                  <a:pt x="97853" y="0"/>
                </a:lnTo>
              </a:path>
              <a:path w="2211717" h="2097582">
                <a:moveTo>
                  <a:pt x="97853" y="2097582"/>
                </a:moveTo>
                <a:lnTo>
                  <a:pt x="2113851" y="2097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900865" y="1939874"/>
            <a:ext cx="42405" cy="1148194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803013" y="1925900"/>
            <a:ext cx="140258" cy="1162164"/>
          </a:xfrm>
          <a:custGeom>
            <a:avLst/>
            <a:gdLst/>
            <a:ahLst/>
            <a:cxnLst/>
            <a:rect l="l" t="t" r="r" b="b"/>
            <a:pathLst>
              <a:path w="140258" h="1162164">
                <a:moveTo>
                  <a:pt x="140258" y="20027"/>
                </a:moveTo>
                <a:lnTo>
                  <a:pt x="97850" y="13972"/>
                </a:lnTo>
              </a:path>
              <a:path w="140258" h="1162164">
                <a:moveTo>
                  <a:pt x="97850" y="1156108"/>
                </a:moveTo>
                <a:lnTo>
                  <a:pt x="140258" y="1162164"/>
                </a:lnTo>
                <a:lnTo>
                  <a:pt x="140258" y="200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943270" y="1923708"/>
            <a:ext cx="97167" cy="1164361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943268" y="1923700"/>
            <a:ext cx="97167" cy="1164361"/>
          </a:xfrm>
          <a:custGeom>
            <a:avLst/>
            <a:gdLst/>
            <a:ahLst/>
            <a:cxnLst/>
            <a:rect l="l" t="t" r="r" b="b"/>
            <a:pathLst>
              <a:path w="97167" h="1164361">
                <a:moveTo>
                  <a:pt x="97167" y="1142136"/>
                </a:moveTo>
                <a:lnTo>
                  <a:pt x="0" y="1164361"/>
                </a:lnTo>
                <a:lnTo>
                  <a:pt x="0" y="22237"/>
                </a:lnTo>
                <a:lnTo>
                  <a:pt x="97167" y="0"/>
                </a:lnTo>
                <a:lnTo>
                  <a:pt x="97167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035320" y="1849133"/>
            <a:ext cx="97167" cy="1164323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035320" y="1849122"/>
            <a:ext cx="97167" cy="1164336"/>
          </a:xfrm>
          <a:custGeom>
            <a:avLst/>
            <a:gdLst/>
            <a:ahLst/>
            <a:cxnLst/>
            <a:rect l="l" t="t" r="r" b="b"/>
            <a:pathLst>
              <a:path w="97167" h="1164336">
                <a:moveTo>
                  <a:pt x="97167" y="1142123"/>
                </a:moveTo>
                <a:lnTo>
                  <a:pt x="0" y="1164335"/>
                </a:lnTo>
                <a:lnTo>
                  <a:pt x="0" y="22224"/>
                </a:lnTo>
                <a:lnTo>
                  <a:pt x="97167" y="0"/>
                </a:lnTo>
                <a:lnTo>
                  <a:pt x="97167" y="1142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035319" y="1871348"/>
            <a:ext cx="5118" cy="1194485"/>
          </a:xfrm>
          <a:custGeom>
            <a:avLst/>
            <a:gdLst/>
            <a:ahLst/>
            <a:cxnLst/>
            <a:rect l="l" t="t" r="r" b="b"/>
            <a:pathLst>
              <a:path w="5118" h="1194485">
                <a:moveTo>
                  <a:pt x="0" y="1142110"/>
                </a:moveTo>
                <a:lnTo>
                  <a:pt x="5118" y="1194485"/>
                </a:lnTo>
                <a:lnTo>
                  <a:pt x="5118" y="52349"/>
                </a:lnTo>
                <a:lnTo>
                  <a:pt x="0" y="0"/>
                </a:lnTo>
                <a:lnTo>
                  <a:pt x="0" y="11421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132487" y="1849132"/>
            <a:ext cx="182054" cy="1162138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132480" y="1849127"/>
            <a:ext cx="182054" cy="1162151"/>
          </a:xfrm>
          <a:custGeom>
            <a:avLst/>
            <a:gdLst/>
            <a:ahLst/>
            <a:cxnLst/>
            <a:rect l="l" t="t" r="r" b="b"/>
            <a:pathLst>
              <a:path w="182054" h="1162151">
                <a:moveTo>
                  <a:pt x="182054" y="1162151"/>
                </a:moveTo>
                <a:lnTo>
                  <a:pt x="0" y="1142136"/>
                </a:lnTo>
                <a:lnTo>
                  <a:pt x="0" y="0"/>
                </a:lnTo>
                <a:lnTo>
                  <a:pt x="182054" y="20027"/>
                </a:lnTo>
                <a:lnTo>
                  <a:pt x="182054" y="11621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314542" y="1846911"/>
            <a:ext cx="97155" cy="1164361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314531" y="1846913"/>
            <a:ext cx="97167" cy="1164361"/>
          </a:xfrm>
          <a:custGeom>
            <a:avLst/>
            <a:gdLst/>
            <a:ahLst/>
            <a:cxnLst/>
            <a:rect l="l" t="t" r="r" b="b"/>
            <a:pathLst>
              <a:path w="97167" h="1164361">
                <a:moveTo>
                  <a:pt x="97167" y="1088605"/>
                </a:moveTo>
                <a:lnTo>
                  <a:pt x="0" y="1164361"/>
                </a:lnTo>
                <a:lnTo>
                  <a:pt x="0" y="22237"/>
                </a:lnTo>
                <a:lnTo>
                  <a:pt x="97167" y="0"/>
                </a:lnTo>
                <a:lnTo>
                  <a:pt x="97167" y="10886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406592" y="1772335"/>
            <a:ext cx="97167" cy="1164348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406583" y="1772337"/>
            <a:ext cx="97167" cy="1164348"/>
          </a:xfrm>
          <a:custGeom>
            <a:avLst/>
            <a:gdLst/>
            <a:ahLst/>
            <a:cxnLst/>
            <a:rect l="l" t="t" r="r" b="b"/>
            <a:pathLst>
              <a:path w="97167" h="1164348">
                <a:moveTo>
                  <a:pt x="97167" y="1142136"/>
                </a:moveTo>
                <a:lnTo>
                  <a:pt x="0" y="1164348"/>
                </a:lnTo>
                <a:lnTo>
                  <a:pt x="0" y="22237"/>
                </a:lnTo>
                <a:lnTo>
                  <a:pt x="97167" y="0"/>
                </a:lnTo>
                <a:lnTo>
                  <a:pt x="97167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406582" y="1794575"/>
            <a:ext cx="5118" cy="1142111"/>
          </a:xfrm>
          <a:custGeom>
            <a:avLst/>
            <a:gdLst/>
            <a:ahLst/>
            <a:cxnLst/>
            <a:rect l="l" t="t" r="r" b="b"/>
            <a:pathLst>
              <a:path w="5118" h="1142111">
                <a:moveTo>
                  <a:pt x="0" y="1142110"/>
                </a:moveTo>
                <a:lnTo>
                  <a:pt x="5118" y="1140942"/>
                </a:lnTo>
                <a:lnTo>
                  <a:pt x="5118" y="52336"/>
                </a:lnTo>
                <a:lnTo>
                  <a:pt x="0" y="0"/>
                </a:lnTo>
                <a:lnTo>
                  <a:pt x="0" y="11421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503759" y="1772335"/>
            <a:ext cx="182041" cy="1162164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503744" y="1772333"/>
            <a:ext cx="182054" cy="1162164"/>
          </a:xfrm>
          <a:custGeom>
            <a:avLst/>
            <a:gdLst/>
            <a:ahLst/>
            <a:cxnLst/>
            <a:rect l="l" t="t" r="r" b="b"/>
            <a:pathLst>
              <a:path w="182054" h="1162164">
                <a:moveTo>
                  <a:pt x="182054" y="1162164"/>
                </a:moveTo>
                <a:lnTo>
                  <a:pt x="0" y="1142136"/>
                </a:lnTo>
                <a:lnTo>
                  <a:pt x="0" y="0"/>
                </a:lnTo>
                <a:lnTo>
                  <a:pt x="182054" y="20027"/>
                </a:lnTo>
                <a:lnTo>
                  <a:pt x="182054" y="11621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685801" y="1770125"/>
            <a:ext cx="97167" cy="1164374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685795" y="1770133"/>
            <a:ext cx="97167" cy="1164361"/>
          </a:xfrm>
          <a:custGeom>
            <a:avLst/>
            <a:gdLst/>
            <a:ahLst/>
            <a:cxnLst/>
            <a:rect l="l" t="t" r="r" b="b"/>
            <a:pathLst>
              <a:path w="97167" h="1164361">
                <a:moveTo>
                  <a:pt x="97167" y="1142136"/>
                </a:moveTo>
                <a:lnTo>
                  <a:pt x="0" y="1164361"/>
                </a:lnTo>
                <a:lnTo>
                  <a:pt x="0" y="22237"/>
                </a:lnTo>
                <a:lnTo>
                  <a:pt x="97167" y="0"/>
                </a:lnTo>
                <a:lnTo>
                  <a:pt x="97167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777850" y="1695564"/>
            <a:ext cx="97154" cy="1164348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777844" y="1695555"/>
            <a:ext cx="97167" cy="1164348"/>
          </a:xfrm>
          <a:custGeom>
            <a:avLst/>
            <a:gdLst/>
            <a:ahLst/>
            <a:cxnLst/>
            <a:rect l="l" t="t" r="r" b="b"/>
            <a:pathLst>
              <a:path w="97167" h="1164348">
                <a:moveTo>
                  <a:pt x="97167" y="1142123"/>
                </a:moveTo>
                <a:lnTo>
                  <a:pt x="0" y="1164348"/>
                </a:lnTo>
                <a:lnTo>
                  <a:pt x="0" y="22224"/>
                </a:lnTo>
                <a:lnTo>
                  <a:pt x="97167" y="0"/>
                </a:lnTo>
                <a:lnTo>
                  <a:pt x="97167" y="1142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777843" y="1717781"/>
            <a:ext cx="5118" cy="1194485"/>
          </a:xfrm>
          <a:custGeom>
            <a:avLst/>
            <a:gdLst/>
            <a:ahLst/>
            <a:cxnLst/>
            <a:rect l="l" t="t" r="r" b="b"/>
            <a:pathLst>
              <a:path w="5118" h="1194485">
                <a:moveTo>
                  <a:pt x="0" y="1142123"/>
                </a:moveTo>
                <a:lnTo>
                  <a:pt x="5118" y="1194485"/>
                </a:lnTo>
                <a:lnTo>
                  <a:pt x="5118" y="52349"/>
                </a:lnTo>
                <a:lnTo>
                  <a:pt x="0" y="0"/>
                </a:lnTo>
                <a:lnTo>
                  <a:pt x="0" y="1142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875006" y="1695565"/>
            <a:ext cx="182067" cy="1162151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875007" y="1695560"/>
            <a:ext cx="182054" cy="1162151"/>
          </a:xfrm>
          <a:custGeom>
            <a:avLst/>
            <a:gdLst/>
            <a:ahLst/>
            <a:cxnLst/>
            <a:rect l="l" t="t" r="r" b="b"/>
            <a:pathLst>
              <a:path w="182054" h="1162151">
                <a:moveTo>
                  <a:pt x="182054" y="1162151"/>
                </a:moveTo>
                <a:lnTo>
                  <a:pt x="0" y="1142136"/>
                </a:lnTo>
                <a:lnTo>
                  <a:pt x="0" y="0"/>
                </a:lnTo>
                <a:lnTo>
                  <a:pt x="182054" y="20027"/>
                </a:lnTo>
                <a:lnTo>
                  <a:pt x="182054" y="11621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057073" y="1693355"/>
            <a:ext cx="97155" cy="1164361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057059" y="1693347"/>
            <a:ext cx="97167" cy="1164361"/>
          </a:xfrm>
          <a:custGeom>
            <a:avLst/>
            <a:gdLst/>
            <a:ahLst/>
            <a:cxnLst/>
            <a:rect l="l" t="t" r="r" b="b"/>
            <a:pathLst>
              <a:path w="97167" h="1164361">
                <a:moveTo>
                  <a:pt x="97167" y="1142149"/>
                </a:moveTo>
                <a:lnTo>
                  <a:pt x="0" y="1164361"/>
                </a:lnTo>
                <a:lnTo>
                  <a:pt x="0" y="22237"/>
                </a:lnTo>
                <a:lnTo>
                  <a:pt x="97167" y="0"/>
                </a:lnTo>
                <a:lnTo>
                  <a:pt x="97167" y="11421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149110" y="1618767"/>
            <a:ext cx="97167" cy="1164348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149109" y="1618769"/>
            <a:ext cx="97167" cy="1164348"/>
          </a:xfrm>
          <a:custGeom>
            <a:avLst/>
            <a:gdLst/>
            <a:ahLst/>
            <a:cxnLst/>
            <a:rect l="l" t="t" r="r" b="b"/>
            <a:pathLst>
              <a:path w="97167" h="1164348">
                <a:moveTo>
                  <a:pt x="97167" y="1142136"/>
                </a:moveTo>
                <a:lnTo>
                  <a:pt x="0" y="1164348"/>
                </a:lnTo>
                <a:lnTo>
                  <a:pt x="0" y="22225"/>
                </a:lnTo>
                <a:lnTo>
                  <a:pt x="97167" y="0"/>
                </a:lnTo>
                <a:lnTo>
                  <a:pt x="97167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149108" y="1640994"/>
            <a:ext cx="5118" cy="1194498"/>
          </a:xfrm>
          <a:custGeom>
            <a:avLst/>
            <a:gdLst/>
            <a:ahLst/>
            <a:cxnLst/>
            <a:rect l="l" t="t" r="r" b="b"/>
            <a:pathLst>
              <a:path w="5118" h="1194498">
                <a:moveTo>
                  <a:pt x="0" y="1142123"/>
                </a:moveTo>
                <a:lnTo>
                  <a:pt x="5118" y="1194498"/>
                </a:lnTo>
                <a:lnTo>
                  <a:pt x="5118" y="52349"/>
                </a:lnTo>
                <a:lnTo>
                  <a:pt x="0" y="0"/>
                </a:lnTo>
                <a:lnTo>
                  <a:pt x="0" y="1142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246277" y="1618768"/>
            <a:ext cx="182054" cy="1162177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246271" y="1618773"/>
            <a:ext cx="182054" cy="1162164"/>
          </a:xfrm>
          <a:custGeom>
            <a:avLst/>
            <a:gdLst/>
            <a:ahLst/>
            <a:cxnLst/>
            <a:rect l="l" t="t" r="r" b="b"/>
            <a:pathLst>
              <a:path w="182054" h="1162164">
                <a:moveTo>
                  <a:pt x="182054" y="1162164"/>
                </a:moveTo>
                <a:lnTo>
                  <a:pt x="0" y="1142149"/>
                </a:lnTo>
                <a:lnTo>
                  <a:pt x="0" y="0"/>
                </a:lnTo>
                <a:lnTo>
                  <a:pt x="182054" y="20027"/>
                </a:lnTo>
                <a:lnTo>
                  <a:pt x="182054" y="11621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428332" y="1616570"/>
            <a:ext cx="97155" cy="1164374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428322" y="1616565"/>
            <a:ext cx="97167" cy="1164374"/>
          </a:xfrm>
          <a:custGeom>
            <a:avLst/>
            <a:gdLst/>
            <a:ahLst/>
            <a:cxnLst/>
            <a:rect l="l" t="t" r="r" b="b"/>
            <a:pathLst>
              <a:path w="97167" h="1164374">
                <a:moveTo>
                  <a:pt x="97167" y="1142136"/>
                </a:moveTo>
                <a:lnTo>
                  <a:pt x="0" y="1164374"/>
                </a:lnTo>
                <a:lnTo>
                  <a:pt x="0" y="22237"/>
                </a:lnTo>
                <a:lnTo>
                  <a:pt x="97167" y="0"/>
                </a:lnTo>
                <a:lnTo>
                  <a:pt x="97167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520369" y="1541995"/>
            <a:ext cx="97167" cy="1164348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520371" y="1541991"/>
            <a:ext cx="97167" cy="1164361"/>
          </a:xfrm>
          <a:custGeom>
            <a:avLst/>
            <a:gdLst/>
            <a:ahLst/>
            <a:cxnLst/>
            <a:rect l="l" t="t" r="r" b="b"/>
            <a:pathLst>
              <a:path w="97167" h="1164361">
                <a:moveTo>
                  <a:pt x="97167" y="1142136"/>
                </a:moveTo>
                <a:lnTo>
                  <a:pt x="0" y="1164361"/>
                </a:lnTo>
                <a:lnTo>
                  <a:pt x="0" y="22225"/>
                </a:lnTo>
                <a:lnTo>
                  <a:pt x="97167" y="0"/>
                </a:lnTo>
                <a:lnTo>
                  <a:pt x="97167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520370" y="1564216"/>
            <a:ext cx="5118" cy="1194485"/>
          </a:xfrm>
          <a:custGeom>
            <a:avLst/>
            <a:gdLst/>
            <a:ahLst/>
            <a:cxnLst/>
            <a:rect l="l" t="t" r="r" b="b"/>
            <a:pathLst>
              <a:path w="5118" h="1194485">
                <a:moveTo>
                  <a:pt x="0" y="1142136"/>
                </a:moveTo>
                <a:lnTo>
                  <a:pt x="5118" y="1194485"/>
                </a:lnTo>
                <a:lnTo>
                  <a:pt x="5118" y="52349"/>
                </a:lnTo>
                <a:lnTo>
                  <a:pt x="0" y="0"/>
                </a:lnTo>
                <a:lnTo>
                  <a:pt x="0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617536" y="1541995"/>
            <a:ext cx="182054" cy="1162164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617534" y="1541993"/>
            <a:ext cx="182054" cy="1162164"/>
          </a:xfrm>
          <a:custGeom>
            <a:avLst/>
            <a:gdLst/>
            <a:ahLst/>
            <a:cxnLst/>
            <a:rect l="l" t="t" r="r" b="b"/>
            <a:pathLst>
              <a:path w="182054" h="1162164">
                <a:moveTo>
                  <a:pt x="182054" y="1162164"/>
                </a:moveTo>
                <a:lnTo>
                  <a:pt x="0" y="1142136"/>
                </a:lnTo>
                <a:lnTo>
                  <a:pt x="0" y="0"/>
                </a:lnTo>
                <a:lnTo>
                  <a:pt x="182054" y="20027"/>
                </a:lnTo>
                <a:lnTo>
                  <a:pt x="182054" y="11621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799591" y="1539786"/>
            <a:ext cx="97155" cy="1164374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799586" y="1539793"/>
            <a:ext cx="97167" cy="1164361"/>
          </a:xfrm>
          <a:custGeom>
            <a:avLst/>
            <a:gdLst/>
            <a:ahLst/>
            <a:cxnLst/>
            <a:rect l="l" t="t" r="r" b="b"/>
            <a:pathLst>
              <a:path w="97167" h="1164361">
                <a:moveTo>
                  <a:pt x="97167" y="1142136"/>
                </a:moveTo>
                <a:lnTo>
                  <a:pt x="0" y="1164361"/>
                </a:lnTo>
                <a:lnTo>
                  <a:pt x="0" y="22237"/>
                </a:lnTo>
                <a:lnTo>
                  <a:pt x="97167" y="0"/>
                </a:lnTo>
                <a:lnTo>
                  <a:pt x="97167" y="11421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891640" y="1481670"/>
            <a:ext cx="25222" cy="1147902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891636" y="1465215"/>
            <a:ext cx="97167" cy="1164348"/>
          </a:xfrm>
          <a:custGeom>
            <a:avLst/>
            <a:gdLst/>
            <a:ahLst/>
            <a:cxnLst/>
            <a:rect l="l" t="t" r="r" b="b"/>
            <a:pathLst>
              <a:path w="97167" h="1164348">
                <a:moveTo>
                  <a:pt x="25227" y="16454"/>
                </a:moveTo>
                <a:lnTo>
                  <a:pt x="0" y="22224"/>
                </a:lnTo>
                <a:lnTo>
                  <a:pt x="0" y="1164348"/>
                </a:lnTo>
                <a:lnTo>
                  <a:pt x="25227" y="11585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891635" y="1487441"/>
            <a:ext cx="5118" cy="1194485"/>
          </a:xfrm>
          <a:custGeom>
            <a:avLst/>
            <a:gdLst/>
            <a:ahLst/>
            <a:cxnLst/>
            <a:rect l="l" t="t" r="r" b="b"/>
            <a:pathLst>
              <a:path w="5118" h="1194485">
                <a:moveTo>
                  <a:pt x="0" y="1142123"/>
                </a:moveTo>
                <a:lnTo>
                  <a:pt x="5118" y="1194485"/>
                </a:lnTo>
                <a:lnTo>
                  <a:pt x="5118" y="52349"/>
                </a:lnTo>
                <a:lnTo>
                  <a:pt x="0" y="0"/>
                </a:lnTo>
                <a:lnTo>
                  <a:pt x="0" y="1142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900865" y="2454080"/>
            <a:ext cx="2015998" cy="981163"/>
          </a:xfrm>
          <a:custGeom>
            <a:avLst/>
            <a:gdLst/>
            <a:ahLst/>
            <a:cxnLst/>
            <a:rect l="l" t="t" r="r" b="b"/>
            <a:pathLst>
              <a:path w="2015998" h="981163">
                <a:moveTo>
                  <a:pt x="0" y="613117"/>
                </a:moveTo>
                <a:lnTo>
                  <a:pt x="0" y="981163"/>
                </a:lnTo>
                <a:lnTo>
                  <a:pt x="2015998" y="981163"/>
                </a:lnTo>
                <a:lnTo>
                  <a:pt x="2015998" y="0"/>
                </a:lnTo>
                <a:lnTo>
                  <a:pt x="0" y="6131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803005" y="2424320"/>
            <a:ext cx="2211717" cy="1010919"/>
          </a:xfrm>
          <a:custGeom>
            <a:avLst/>
            <a:gdLst/>
            <a:ahLst/>
            <a:cxnLst/>
            <a:rect l="l" t="t" r="r" b="b"/>
            <a:pathLst>
              <a:path w="2211717" h="1010920">
                <a:moveTo>
                  <a:pt x="2113857" y="29761"/>
                </a:moveTo>
                <a:lnTo>
                  <a:pt x="97859" y="642880"/>
                </a:lnTo>
              </a:path>
              <a:path w="2211717" h="1010920">
                <a:moveTo>
                  <a:pt x="97859" y="1010919"/>
                </a:moveTo>
                <a:lnTo>
                  <a:pt x="2113857" y="10109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900865" y="2999781"/>
            <a:ext cx="108178" cy="149821"/>
          </a:xfrm>
          <a:custGeom>
            <a:avLst/>
            <a:gdLst/>
            <a:ahLst/>
            <a:cxnLst/>
            <a:rect l="l" t="t" r="r" b="b"/>
            <a:pathLst>
              <a:path w="108178" h="149821">
                <a:moveTo>
                  <a:pt x="0" y="133108"/>
                </a:moveTo>
                <a:lnTo>
                  <a:pt x="108178" y="149821"/>
                </a:lnTo>
                <a:lnTo>
                  <a:pt x="108178" y="16725"/>
                </a:lnTo>
                <a:lnTo>
                  <a:pt x="0" y="0"/>
                </a:lnTo>
                <a:lnTo>
                  <a:pt x="0" y="1331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803010" y="2984655"/>
            <a:ext cx="206032" cy="164947"/>
          </a:xfrm>
          <a:custGeom>
            <a:avLst/>
            <a:gdLst/>
            <a:ahLst/>
            <a:cxnLst/>
            <a:rect l="l" t="t" r="r" b="b"/>
            <a:pathLst>
              <a:path w="206032" h="164947">
                <a:moveTo>
                  <a:pt x="206032" y="31838"/>
                </a:moveTo>
                <a:lnTo>
                  <a:pt x="97853" y="15121"/>
                </a:lnTo>
              </a:path>
              <a:path w="206032" h="164947">
                <a:moveTo>
                  <a:pt x="97853" y="148237"/>
                </a:moveTo>
                <a:lnTo>
                  <a:pt x="206032" y="164947"/>
                </a:lnTo>
                <a:lnTo>
                  <a:pt x="206032" y="318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009040" y="2978868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21"/>
                </a:moveTo>
                <a:lnTo>
                  <a:pt x="109969" y="0"/>
                </a:lnTo>
                <a:lnTo>
                  <a:pt x="0" y="37630"/>
                </a:lnTo>
                <a:lnTo>
                  <a:pt x="0" y="170738"/>
                </a:lnTo>
                <a:lnTo>
                  <a:pt x="109969" y="1331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3009040" y="2978868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21"/>
                </a:moveTo>
                <a:lnTo>
                  <a:pt x="0" y="170738"/>
                </a:lnTo>
                <a:lnTo>
                  <a:pt x="0" y="37630"/>
                </a:lnTo>
                <a:lnTo>
                  <a:pt x="109969" y="0"/>
                </a:lnTo>
                <a:lnTo>
                  <a:pt x="109969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113219" y="2854439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08"/>
                </a:moveTo>
                <a:lnTo>
                  <a:pt x="109969" y="0"/>
                </a:lnTo>
                <a:lnTo>
                  <a:pt x="0" y="37617"/>
                </a:lnTo>
                <a:lnTo>
                  <a:pt x="0" y="170738"/>
                </a:lnTo>
                <a:lnTo>
                  <a:pt x="109969" y="1331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113219" y="2854439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08"/>
                </a:moveTo>
                <a:lnTo>
                  <a:pt x="0" y="170738"/>
                </a:lnTo>
                <a:lnTo>
                  <a:pt x="0" y="37617"/>
                </a:lnTo>
                <a:lnTo>
                  <a:pt x="109969" y="0"/>
                </a:lnTo>
                <a:lnTo>
                  <a:pt x="109969" y="133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113219" y="2892056"/>
            <a:ext cx="5791" cy="219938"/>
          </a:xfrm>
          <a:custGeom>
            <a:avLst/>
            <a:gdLst/>
            <a:ahLst/>
            <a:cxnLst/>
            <a:rect l="l" t="t" r="r" b="b"/>
            <a:pathLst>
              <a:path w="5791" h="219938">
                <a:moveTo>
                  <a:pt x="0" y="133121"/>
                </a:moveTo>
                <a:lnTo>
                  <a:pt x="5791" y="219938"/>
                </a:lnTo>
                <a:lnTo>
                  <a:pt x="5791" y="86817"/>
                </a:lnTo>
                <a:lnTo>
                  <a:pt x="0" y="0"/>
                </a:lnTo>
                <a:lnTo>
                  <a:pt x="0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223187" y="2854437"/>
            <a:ext cx="206032" cy="164947"/>
          </a:xfrm>
          <a:custGeom>
            <a:avLst/>
            <a:gdLst/>
            <a:ahLst/>
            <a:cxnLst/>
            <a:rect l="l" t="t" r="r" b="b"/>
            <a:pathLst>
              <a:path w="206032" h="164947">
                <a:moveTo>
                  <a:pt x="206032" y="164947"/>
                </a:moveTo>
                <a:lnTo>
                  <a:pt x="206032" y="31838"/>
                </a:lnTo>
                <a:lnTo>
                  <a:pt x="0" y="0"/>
                </a:lnTo>
                <a:lnTo>
                  <a:pt x="0" y="133108"/>
                </a:lnTo>
                <a:lnTo>
                  <a:pt x="206032" y="1649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223187" y="2854437"/>
            <a:ext cx="206032" cy="164947"/>
          </a:xfrm>
          <a:custGeom>
            <a:avLst/>
            <a:gdLst/>
            <a:ahLst/>
            <a:cxnLst/>
            <a:rect l="l" t="t" r="r" b="b"/>
            <a:pathLst>
              <a:path w="206032" h="164947">
                <a:moveTo>
                  <a:pt x="206032" y="164947"/>
                </a:moveTo>
                <a:lnTo>
                  <a:pt x="0" y="133108"/>
                </a:lnTo>
                <a:lnTo>
                  <a:pt x="0" y="0"/>
                </a:lnTo>
                <a:lnTo>
                  <a:pt x="206032" y="31838"/>
                </a:lnTo>
                <a:lnTo>
                  <a:pt x="206032" y="164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429222" y="2848651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21"/>
                </a:moveTo>
                <a:lnTo>
                  <a:pt x="109969" y="0"/>
                </a:lnTo>
                <a:lnTo>
                  <a:pt x="0" y="37630"/>
                </a:lnTo>
                <a:lnTo>
                  <a:pt x="0" y="170738"/>
                </a:lnTo>
                <a:lnTo>
                  <a:pt x="109969" y="1331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429222" y="2848651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21"/>
                </a:moveTo>
                <a:lnTo>
                  <a:pt x="0" y="170738"/>
                </a:lnTo>
                <a:lnTo>
                  <a:pt x="0" y="37630"/>
                </a:lnTo>
                <a:lnTo>
                  <a:pt x="109969" y="0"/>
                </a:lnTo>
                <a:lnTo>
                  <a:pt x="109969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533401" y="2724222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08"/>
                </a:moveTo>
                <a:lnTo>
                  <a:pt x="109969" y="0"/>
                </a:lnTo>
                <a:lnTo>
                  <a:pt x="0" y="37617"/>
                </a:lnTo>
                <a:lnTo>
                  <a:pt x="0" y="170738"/>
                </a:lnTo>
                <a:lnTo>
                  <a:pt x="109969" y="1331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533401" y="2724222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08"/>
                </a:moveTo>
                <a:lnTo>
                  <a:pt x="0" y="170738"/>
                </a:lnTo>
                <a:lnTo>
                  <a:pt x="0" y="37617"/>
                </a:lnTo>
                <a:lnTo>
                  <a:pt x="109969" y="0"/>
                </a:lnTo>
                <a:lnTo>
                  <a:pt x="109969" y="133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533401" y="2761839"/>
            <a:ext cx="5791" cy="219938"/>
          </a:xfrm>
          <a:custGeom>
            <a:avLst/>
            <a:gdLst/>
            <a:ahLst/>
            <a:cxnLst/>
            <a:rect l="l" t="t" r="r" b="b"/>
            <a:pathLst>
              <a:path w="5791" h="219938">
                <a:moveTo>
                  <a:pt x="0" y="133121"/>
                </a:moveTo>
                <a:lnTo>
                  <a:pt x="5791" y="219938"/>
                </a:lnTo>
                <a:lnTo>
                  <a:pt x="5791" y="86817"/>
                </a:lnTo>
                <a:lnTo>
                  <a:pt x="0" y="0"/>
                </a:lnTo>
                <a:lnTo>
                  <a:pt x="0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643363" y="2724219"/>
            <a:ext cx="206032" cy="164947"/>
          </a:xfrm>
          <a:custGeom>
            <a:avLst/>
            <a:gdLst/>
            <a:ahLst/>
            <a:cxnLst/>
            <a:rect l="l" t="t" r="r" b="b"/>
            <a:pathLst>
              <a:path w="206032" h="164947">
                <a:moveTo>
                  <a:pt x="206032" y="164947"/>
                </a:moveTo>
                <a:lnTo>
                  <a:pt x="206032" y="31838"/>
                </a:lnTo>
                <a:lnTo>
                  <a:pt x="0" y="0"/>
                </a:lnTo>
                <a:lnTo>
                  <a:pt x="0" y="133108"/>
                </a:lnTo>
                <a:lnTo>
                  <a:pt x="206032" y="1649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643363" y="2724219"/>
            <a:ext cx="206032" cy="164947"/>
          </a:xfrm>
          <a:custGeom>
            <a:avLst/>
            <a:gdLst/>
            <a:ahLst/>
            <a:cxnLst/>
            <a:rect l="l" t="t" r="r" b="b"/>
            <a:pathLst>
              <a:path w="206032" h="164947">
                <a:moveTo>
                  <a:pt x="206032" y="164947"/>
                </a:moveTo>
                <a:lnTo>
                  <a:pt x="0" y="133108"/>
                </a:lnTo>
                <a:lnTo>
                  <a:pt x="0" y="0"/>
                </a:lnTo>
                <a:lnTo>
                  <a:pt x="206032" y="31838"/>
                </a:lnTo>
                <a:lnTo>
                  <a:pt x="206032" y="164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849395" y="2718433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21"/>
                </a:moveTo>
                <a:lnTo>
                  <a:pt x="109969" y="0"/>
                </a:lnTo>
                <a:lnTo>
                  <a:pt x="0" y="37617"/>
                </a:lnTo>
                <a:lnTo>
                  <a:pt x="0" y="170738"/>
                </a:lnTo>
                <a:lnTo>
                  <a:pt x="109969" y="1331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849395" y="2718433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33121"/>
                </a:moveTo>
                <a:lnTo>
                  <a:pt x="0" y="170738"/>
                </a:lnTo>
                <a:lnTo>
                  <a:pt x="0" y="37617"/>
                </a:lnTo>
                <a:lnTo>
                  <a:pt x="109969" y="0"/>
                </a:lnTo>
                <a:lnTo>
                  <a:pt x="109969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953573" y="2593999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24421"/>
                </a:moveTo>
                <a:lnTo>
                  <a:pt x="109969" y="0"/>
                </a:lnTo>
                <a:lnTo>
                  <a:pt x="0" y="37617"/>
                </a:lnTo>
                <a:lnTo>
                  <a:pt x="0" y="170738"/>
                </a:lnTo>
                <a:lnTo>
                  <a:pt x="109969" y="12442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953573" y="2593999"/>
            <a:ext cx="109969" cy="170738"/>
          </a:xfrm>
          <a:custGeom>
            <a:avLst/>
            <a:gdLst/>
            <a:ahLst/>
            <a:cxnLst/>
            <a:rect l="l" t="t" r="r" b="b"/>
            <a:pathLst>
              <a:path w="109969" h="170738">
                <a:moveTo>
                  <a:pt x="109969" y="124421"/>
                </a:moveTo>
                <a:lnTo>
                  <a:pt x="0" y="170738"/>
                </a:lnTo>
                <a:lnTo>
                  <a:pt x="0" y="37617"/>
                </a:lnTo>
                <a:lnTo>
                  <a:pt x="109969" y="0"/>
                </a:lnTo>
                <a:lnTo>
                  <a:pt x="109969" y="1244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953573" y="2631616"/>
            <a:ext cx="5791" cy="219938"/>
          </a:xfrm>
          <a:custGeom>
            <a:avLst/>
            <a:gdLst/>
            <a:ahLst/>
            <a:cxnLst/>
            <a:rect l="l" t="t" r="r" b="b"/>
            <a:pathLst>
              <a:path w="5791" h="219938">
                <a:moveTo>
                  <a:pt x="0" y="133121"/>
                </a:moveTo>
                <a:lnTo>
                  <a:pt x="5791" y="219938"/>
                </a:lnTo>
                <a:lnTo>
                  <a:pt x="5791" y="86817"/>
                </a:lnTo>
                <a:lnTo>
                  <a:pt x="0" y="0"/>
                </a:lnTo>
                <a:lnTo>
                  <a:pt x="0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063543" y="2593995"/>
            <a:ext cx="206032" cy="164947"/>
          </a:xfrm>
          <a:custGeom>
            <a:avLst/>
            <a:gdLst/>
            <a:ahLst/>
            <a:cxnLst/>
            <a:rect l="l" t="t" r="r" b="b"/>
            <a:pathLst>
              <a:path w="206032" h="164947">
                <a:moveTo>
                  <a:pt x="206032" y="164947"/>
                </a:moveTo>
                <a:lnTo>
                  <a:pt x="206032" y="31838"/>
                </a:lnTo>
                <a:lnTo>
                  <a:pt x="0" y="0"/>
                </a:lnTo>
                <a:lnTo>
                  <a:pt x="0" y="124421"/>
                </a:lnTo>
                <a:lnTo>
                  <a:pt x="206032" y="1649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063543" y="2593995"/>
            <a:ext cx="206032" cy="164947"/>
          </a:xfrm>
          <a:custGeom>
            <a:avLst/>
            <a:gdLst/>
            <a:ahLst/>
            <a:cxnLst/>
            <a:rect l="l" t="t" r="r" b="b"/>
            <a:pathLst>
              <a:path w="206032" h="164947">
                <a:moveTo>
                  <a:pt x="206032" y="164947"/>
                </a:moveTo>
                <a:lnTo>
                  <a:pt x="0" y="124421"/>
                </a:lnTo>
                <a:lnTo>
                  <a:pt x="0" y="0"/>
                </a:lnTo>
                <a:lnTo>
                  <a:pt x="206032" y="31838"/>
                </a:lnTo>
                <a:lnTo>
                  <a:pt x="206032" y="164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269576" y="2588214"/>
            <a:ext cx="109969" cy="170726"/>
          </a:xfrm>
          <a:custGeom>
            <a:avLst/>
            <a:gdLst/>
            <a:ahLst/>
            <a:cxnLst/>
            <a:rect l="l" t="t" r="r" b="b"/>
            <a:pathLst>
              <a:path w="109969" h="170726">
                <a:moveTo>
                  <a:pt x="108178" y="130213"/>
                </a:moveTo>
                <a:lnTo>
                  <a:pt x="109969" y="0"/>
                </a:lnTo>
                <a:lnTo>
                  <a:pt x="0" y="37617"/>
                </a:lnTo>
                <a:lnTo>
                  <a:pt x="0" y="170726"/>
                </a:lnTo>
                <a:lnTo>
                  <a:pt x="108178" y="1302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269576" y="2588214"/>
            <a:ext cx="109969" cy="170726"/>
          </a:xfrm>
          <a:custGeom>
            <a:avLst/>
            <a:gdLst/>
            <a:ahLst/>
            <a:cxnLst/>
            <a:rect l="l" t="t" r="r" b="b"/>
            <a:pathLst>
              <a:path w="109969" h="170726">
                <a:moveTo>
                  <a:pt x="108178" y="130213"/>
                </a:moveTo>
                <a:lnTo>
                  <a:pt x="0" y="170726"/>
                </a:lnTo>
                <a:lnTo>
                  <a:pt x="0" y="37617"/>
                </a:lnTo>
                <a:lnTo>
                  <a:pt x="109969" y="0"/>
                </a:lnTo>
                <a:lnTo>
                  <a:pt x="108178" y="1302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373760" y="2463786"/>
            <a:ext cx="109969" cy="170726"/>
          </a:xfrm>
          <a:custGeom>
            <a:avLst/>
            <a:gdLst/>
            <a:ahLst/>
            <a:cxnLst/>
            <a:rect l="l" t="t" r="r" b="b"/>
            <a:pathLst>
              <a:path w="109969" h="170726">
                <a:moveTo>
                  <a:pt x="109969" y="133108"/>
                </a:moveTo>
                <a:lnTo>
                  <a:pt x="109969" y="0"/>
                </a:lnTo>
                <a:lnTo>
                  <a:pt x="0" y="37604"/>
                </a:lnTo>
                <a:lnTo>
                  <a:pt x="0" y="170726"/>
                </a:lnTo>
                <a:lnTo>
                  <a:pt x="109969" y="1331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373760" y="2463786"/>
            <a:ext cx="109969" cy="170726"/>
          </a:xfrm>
          <a:custGeom>
            <a:avLst/>
            <a:gdLst/>
            <a:ahLst/>
            <a:cxnLst/>
            <a:rect l="l" t="t" r="r" b="b"/>
            <a:pathLst>
              <a:path w="109969" h="170726">
                <a:moveTo>
                  <a:pt x="109969" y="133108"/>
                </a:moveTo>
                <a:lnTo>
                  <a:pt x="0" y="170726"/>
                </a:lnTo>
                <a:lnTo>
                  <a:pt x="0" y="37604"/>
                </a:lnTo>
                <a:lnTo>
                  <a:pt x="109969" y="0"/>
                </a:lnTo>
                <a:lnTo>
                  <a:pt x="109969" y="133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373760" y="2501391"/>
            <a:ext cx="5791" cy="217043"/>
          </a:xfrm>
          <a:custGeom>
            <a:avLst/>
            <a:gdLst/>
            <a:ahLst/>
            <a:cxnLst/>
            <a:rect l="l" t="t" r="r" b="b"/>
            <a:pathLst>
              <a:path w="5791" h="217043">
                <a:moveTo>
                  <a:pt x="0" y="133121"/>
                </a:moveTo>
                <a:lnTo>
                  <a:pt x="4000" y="217042"/>
                </a:lnTo>
                <a:lnTo>
                  <a:pt x="5791" y="86817"/>
                </a:lnTo>
                <a:lnTo>
                  <a:pt x="0" y="0"/>
                </a:lnTo>
                <a:lnTo>
                  <a:pt x="0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483722" y="2463779"/>
            <a:ext cx="206032" cy="178003"/>
          </a:xfrm>
          <a:custGeom>
            <a:avLst/>
            <a:gdLst/>
            <a:ahLst/>
            <a:cxnLst/>
            <a:rect l="l" t="t" r="r" b="b"/>
            <a:pathLst>
              <a:path w="206032" h="178003">
                <a:moveTo>
                  <a:pt x="206032" y="178003"/>
                </a:moveTo>
                <a:lnTo>
                  <a:pt x="206032" y="31838"/>
                </a:lnTo>
                <a:lnTo>
                  <a:pt x="0" y="0"/>
                </a:lnTo>
                <a:lnTo>
                  <a:pt x="0" y="133121"/>
                </a:lnTo>
                <a:lnTo>
                  <a:pt x="206032" y="1780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483722" y="2463779"/>
            <a:ext cx="206032" cy="178003"/>
          </a:xfrm>
          <a:custGeom>
            <a:avLst/>
            <a:gdLst/>
            <a:ahLst/>
            <a:cxnLst/>
            <a:rect l="l" t="t" r="r" b="b"/>
            <a:pathLst>
              <a:path w="206032" h="178003">
                <a:moveTo>
                  <a:pt x="206032" y="178003"/>
                </a:moveTo>
                <a:lnTo>
                  <a:pt x="0" y="133121"/>
                </a:lnTo>
                <a:lnTo>
                  <a:pt x="0" y="0"/>
                </a:lnTo>
                <a:lnTo>
                  <a:pt x="206032" y="31838"/>
                </a:lnTo>
                <a:lnTo>
                  <a:pt x="206032" y="1780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689755" y="2457991"/>
            <a:ext cx="109969" cy="183794"/>
          </a:xfrm>
          <a:custGeom>
            <a:avLst/>
            <a:gdLst/>
            <a:ahLst/>
            <a:cxnLst/>
            <a:rect l="l" t="t" r="r" b="b"/>
            <a:pathLst>
              <a:path w="109969" h="183794">
                <a:moveTo>
                  <a:pt x="109969" y="133121"/>
                </a:moveTo>
                <a:lnTo>
                  <a:pt x="109969" y="0"/>
                </a:lnTo>
                <a:lnTo>
                  <a:pt x="0" y="37630"/>
                </a:lnTo>
                <a:lnTo>
                  <a:pt x="0" y="183794"/>
                </a:lnTo>
                <a:lnTo>
                  <a:pt x="109969" y="1331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689755" y="2457991"/>
            <a:ext cx="109969" cy="183794"/>
          </a:xfrm>
          <a:custGeom>
            <a:avLst/>
            <a:gdLst/>
            <a:ahLst/>
            <a:cxnLst/>
            <a:rect l="l" t="t" r="r" b="b"/>
            <a:pathLst>
              <a:path w="109969" h="183794">
                <a:moveTo>
                  <a:pt x="109969" y="133121"/>
                </a:moveTo>
                <a:lnTo>
                  <a:pt x="0" y="183794"/>
                </a:lnTo>
                <a:lnTo>
                  <a:pt x="0" y="37630"/>
                </a:lnTo>
                <a:lnTo>
                  <a:pt x="109969" y="0"/>
                </a:lnTo>
                <a:lnTo>
                  <a:pt x="109969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793945" y="2333560"/>
            <a:ext cx="109956" cy="170738"/>
          </a:xfrm>
          <a:custGeom>
            <a:avLst/>
            <a:gdLst/>
            <a:ahLst/>
            <a:cxnLst/>
            <a:rect l="l" t="t" r="r" b="b"/>
            <a:pathLst>
              <a:path w="109956" h="170738">
                <a:moveTo>
                  <a:pt x="109956" y="133108"/>
                </a:moveTo>
                <a:lnTo>
                  <a:pt x="109956" y="0"/>
                </a:lnTo>
                <a:lnTo>
                  <a:pt x="0" y="37617"/>
                </a:lnTo>
                <a:lnTo>
                  <a:pt x="0" y="170738"/>
                </a:lnTo>
                <a:lnTo>
                  <a:pt x="109956" y="1331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793945" y="2333560"/>
            <a:ext cx="109956" cy="170738"/>
          </a:xfrm>
          <a:custGeom>
            <a:avLst/>
            <a:gdLst/>
            <a:ahLst/>
            <a:cxnLst/>
            <a:rect l="l" t="t" r="r" b="b"/>
            <a:pathLst>
              <a:path w="109956" h="170738">
                <a:moveTo>
                  <a:pt x="109956" y="133108"/>
                </a:moveTo>
                <a:lnTo>
                  <a:pt x="0" y="170738"/>
                </a:lnTo>
                <a:lnTo>
                  <a:pt x="0" y="37617"/>
                </a:lnTo>
                <a:lnTo>
                  <a:pt x="109956" y="0"/>
                </a:lnTo>
                <a:lnTo>
                  <a:pt x="109956" y="133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793945" y="2371177"/>
            <a:ext cx="5778" cy="219938"/>
          </a:xfrm>
          <a:custGeom>
            <a:avLst/>
            <a:gdLst/>
            <a:ahLst/>
            <a:cxnLst/>
            <a:rect l="l" t="t" r="r" b="b"/>
            <a:pathLst>
              <a:path w="5778" h="219938">
                <a:moveTo>
                  <a:pt x="0" y="133121"/>
                </a:moveTo>
                <a:lnTo>
                  <a:pt x="5778" y="219938"/>
                </a:lnTo>
                <a:lnTo>
                  <a:pt x="5778" y="86817"/>
                </a:lnTo>
                <a:lnTo>
                  <a:pt x="0" y="0"/>
                </a:lnTo>
                <a:lnTo>
                  <a:pt x="0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903904" y="2333575"/>
            <a:ext cx="12966" cy="135102"/>
          </a:xfrm>
          <a:custGeom>
            <a:avLst/>
            <a:gdLst/>
            <a:ahLst/>
            <a:cxnLst/>
            <a:rect l="l" t="t" r="r" b="b"/>
            <a:pathLst>
              <a:path w="12966" h="135102">
                <a:moveTo>
                  <a:pt x="0" y="133096"/>
                </a:moveTo>
                <a:lnTo>
                  <a:pt x="12966" y="135102"/>
                </a:lnTo>
                <a:lnTo>
                  <a:pt x="12966" y="1993"/>
                </a:lnTo>
                <a:lnTo>
                  <a:pt x="0" y="0"/>
                </a:lnTo>
                <a:lnTo>
                  <a:pt x="0" y="1330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903902" y="2333558"/>
            <a:ext cx="110820" cy="150241"/>
          </a:xfrm>
          <a:custGeom>
            <a:avLst/>
            <a:gdLst/>
            <a:ahLst/>
            <a:cxnLst/>
            <a:rect l="l" t="t" r="r" b="b"/>
            <a:pathLst>
              <a:path w="110820" h="150241">
                <a:moveTo>
                  <a:pt x="12960" y="2002"/>
                </a:moveTo>
                <a:lnTo>
                  <a:pt x="0" y="0"/>
                </a:lnTo>
                <a:lnTo>
                  <a:pt x="0" y="133108"/>
                </a:lnTo>
                <a:lnTo>
                  <a:pt x="12960" y="1351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116424" y="2689332"/>
            <a:ext cx="163322" cy="199555"/>
          </a:xfrm>
          <a:custGeom>
            <a:avLst/>
            <a:gdLst/>
            <a:ahLst/>
            <a:cxnLst/>
            <a:rect l="l" t="t" r="r" b="b"/>
            <a:pathLst>
              <a:path w="163322" h="199555">
                <a:moveTo>
                  <a:pt x="0" y="116230"/>
                </a:moveTo>
                <a:lnTo>
                  <a:pt x="163322" y="199555"/>
                </a:lnTo>
                <a:lnTo>
                  <a:pt x="163322" y="83324"/>
                </a:lnTo>
                <a:lnTo>
                  <a:pt x="0" y="0"/>
                </a:lnTo>
                <a:lnTo>
                  <a:pt x="0" y="1162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116424" y="2689332"/>
            <a:ext cx="163322" cy="199555"/>
          </a:xfrm>
          <a:custGeom>
            <a:avLst/>
            <a:gdLst/>
            <a:ahLst/>
            <a:cxnLst/>
            <a:rect l="l" t="t" r="r" b="b"/>
            <a:pathLst>
              <a:path w="163322" h="199555">
                <a:moveTo>
                  <a:pt x="0" y="116230"/>
                </a:moveTo>
                <a:lnTo>
                  <a:pt x="163322" y="199555"/>
                </a:lnTo>
                <a:lnTo>
                  <a:pt x="163322" y="83324"/>
                </a:lnTo>
                <a:lnTo>
                  <a:pt x="0" y="0"/>
                </a:lnTo>
                <a:lnTo>
                  <a:pt x="0" y="1162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279745" y="2609218"/>
            <a:ext cx="513740" cy="279666"/>
          </a:xfrm>
          <a:custGeom>
            <a:avLst/>
            <a:gdLst/>
            <a:ahLst/>
            <a:cxnLst/>
            <a:rect l="l" t="t" r="r" b="b"/>
            <a:pathLst>
              <a:path w="513740" h="279666">
                <a:moveTo>
                  <a:pt x="0" y="279666"/>
                </a:moveTo>
                <a:lnTo>
                  <a:pt x="513740" y="116230"/>
                </a:lnTo>
                <a:lnTo>
                  <a:pt x="513740" y="0"/>
                </a:lnTo>
                <a:lnTo>
                  <a:pt x="0" y="163436"/>
                </a:lnTo>
                <a:lnTo>
                  <a:pt x="0" y="2796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279745" y="2609218"/>
            <a:ext cx="513740" cy="279666"/>
          </a:xfrm>
          <a:custGeom>
            <a:avLst/>
            <a:gdLst/>
            <a:ahLst/>
            <a:cxnLst/>
            <a:rect l="l" t="t" r="r" b="b"/>
            <a:pathLst>
              <a:path w="513740" h="279666">
                <a:moveTo>
                  <a:pt x="0" y="279666"/>
                </a:moveTo>
                <a:lnTo>
                  <a:pt x="513740" y="116230"/>
                </a:lnTo>
                <a:lnTo>
                  <a:pt x="513740" y="0"/>
                </a:lnTo>
                <a:lnTo>
                  <a:pt x="0" y="163436"/>
                </a:lnTo>
                <a:lnTo>
                  <a:pt x="0" y="2796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116423" y="2539038"/>
            <a:ext cx="677062" cy="233616"/>
          </a:xfrm>
          <a:custGeom>
            <a:avLst/>
            <a:gdLst/>
            <a:ahLst/>
            <a:cxnLst/>
            <a:rect l="l" t="t" r="r" b="b"/>
            <a:pathLst>
              <a:path w="677062" h="233616">
                <a:moveTo>
                  <a:pt x="163322" y="233616"/>
                </a:moveTo>
                <a:lnTo>
                  <a:pt x="677062" y="70180"/>
                </a:lnTo>
                <a:lnTo>
                  <a:pt x="513740" y="0"/>
                </a:lnTo>
                <a:lnTo>
                  <a:pt x="0" y="150291"/>
                </a:lnTo>
                <a:lnTo>
                  <a:pt x="163322" y="2336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116423" y="2539038"/>
            <a:ext cx="677062" cy="233616"/>
          </a:xfrm>
          <a:custGeom>
            <a:avLst/>
            <a:gdLst/>
            <a:ahLst/>
            <a:cxnLst/>
            <a:rect l="l" t="t" r="r" b="b"/>
            <a:pathLst>
              <a:path w="677062" h="233616">
                <a:moveTo>
                  <a:pt x="163322" y="233616"/>
                </a:moveTo>
                <a:lnTo>
                  <a:pt x="677062" y="70180"/>
                </a:lnTo>
                <a:lnTo>
                  <a:pt x="513740" y="0"/>
                </a:lnTo>
                <a:lnTo>
                  <a:pt x="0" y="150291"/>
                </a:lnTo>
                <a:lnTo>
                  <a:pt x="163322" y="2336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2900865" y="2042796"/>
            <a:ext cx="1345412" cy="677062"/>
          </a:xfrm>
          <a:custGeom>
            <a:avLst/>
            <a:gdLst/>
            <a:ahLst/>
            <a:cxnLst/>
            <a:rect l="l" t="t" r="r" b="b"/>
            <a:pathLst>
              <a:path w="1345412" h="677062">
                <a:moveTo>
                  <a:pt x="0" y="43853"/>
                </a:moveTo>
                <a:lnTo>
                  <a:pt x="1345412" y="677062"/>
                </a:lnTo>
                <a:lnTo>
                  <a:pt x="1345412" y="633209"/>
                </a:lnTo>
                <a:lnTo>
                  <a:pt x="0" y="0"/>
                </a:lnTo>
                <a:lnTo>
                  <a:pt x="0" y="438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2803009" y="1996740"/>
            <a:ext cx="1443266" cy="723112"/>
          </a:xfrm>
          <a:custGeom>
            <a:avLst/>
            <a:gdLst/>
            <a:ahLst/>
            <a:cxnLst/>
            <a:rect l="l" t="t" r="r" b="b"/>
            <a:pathLst>
              <a:path w="1443266" h="723112">
                <a:moveTo>
                  <a:pt x="1443266" y="679259"/>
                </a:moveTo>
                <a:lnTo>
                  <a:pt x="97854" y="46054"/>
                </a:lnTo>
              </a:path>
              <a:path w="1443266" h="723112">
                <a:moveTo>
                  <a:pt x="97854" y="89907"/>
                </a:moveTo>
                <a:lnTo>
                  <a:pt x="1443266" y="723112"/>
                </a:lnTo>
                <a:lnTo>
                  <a:pt x="1443266" y="6792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246275" y="2546389"/>
            <a:ext cx="408508" cy="173469"/>
          </a:xfrm>
          <a:custGeom>
            <a:avLst/>
            <a:gdLst/>
            <a:ahLst/>
            <a:cxnLst/>
            <a:rect l="l" t="t" r="r" b="b"/>
            <a:pathLst>
              <a:path w="408508" h="173469">
                <a:moveTo>
                  <a:pt x="0" y="173469"/>
                </a:moveTo>
                <a:lnTo>
                  <a:pt x="408508" y="43865"/>
                </a:lnTo>
                <a:lnTo>
                  <a:pt x="408508" y="0"/>
                </a:lnTo>
                <a:lnTo>
                  <a:pt x="0" y="129616"/>
                </a:lnTo>
                <a:lnTo>
                  <a:pt x="0" y="1734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246275" y="2546389"/>
            <a:ext cx="408508" cy="173469"/>
          </a:xfrm>
          <a:custGeom>
            <a:avLst/>
            <a:gdLst/>
            <a:ahLst/>
            <a:cxnLst/>
            <a:rect l="l" t="t" r="r" b="b"/>
            <a:pathLst>
              <a:path w="408508" h="173469">
                <a:moveTo>
                  <a:pt x="0" y="173469"/>
                </a:moveTo>
                <a:lnTo>
                  <a:pt x="408508" y="43865"/>
                </a:lnTo>
                <a:lnTo>
                  <a:pt x="408508" y="0"/>
                </a:lnTo>
                <a:lnTo>
                  <a:pt x="0" y="129616"/>
                </a:lnTo>
                <a:lnTo>
                  <a:pt x="0" y="1734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2900865" y="1761779"/>
            <a:ext cx="1753908" cy="914222"/>
          </a:xfrm>
          <a:custGeom>
            <a:avLst/>
            <a:gdLst/>
            <a:ahLst/>
            <a:cxnLst/>
            <a:rect l="l" t="t" r="r" b="b"/>
            <a:pathLst>
              <a:path w="1753908" h="914222">
                <a:moveTo>
                  <a:pt x="0" y="281012"/>
                </a:moveTo>
                <a:lnTo>
                  <a:pt x="1345412" y="914222"/>
                </a:lnTo>
                <a:lnTo>
                  <a:pt x="1753908" y="784606"/>
                </a:lnTo>
                <a:lnTo>
                  <a:pt x="0" y="0"/>
                </a:lnTo>
                <a:lnTo>
                  <a:pt x="0" y="2810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2803009" y="1718012"/>
            <a:ext cx="1851774" cy="957986"/>
          </a:xfrm>
          <a:custGeom>
            <a:avLst/>
            <a:gdLst/>
            <a:ahLst/>
            <a:cxnLst/>
            <a:rect l="l" t="t" r="r" b="b"/>
            <a:pathLst>
              <a:path w="1851774" h="957986">
                <a:moveTo>
                  <a:pt x="1851774" y="828370"/>
                </a:moveTo>
                <a:lnTo>
                  <a:pt x="97854" y="43774"/>
                </a:lnTo>
              </a:path>
              <a:path w="1851774" h="957986">
                <a:moveTo>
                  <a:pt x="97854" y="324781"/>
                </a:moveTo>
                <a:lnTo>
                  <a:pt x="1443266" y="957986"/>
                </a:lnTo>
                <a:lnTo>
                  <a:pt x="1851774" y="828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419043" y="2832051"/>
            <a:ext cx="109093" cy="112687"/>
          </a:xfrm>
          <a:custGeom>
            <a:avLst/>
            <a:gdLst/>
            <a:ahLst/>
            <a:cxnLst/>
            <a:rect l="l" t="t" r="r" b="b"/>
            <a:pathLst>
              <a:path w="109093" h="112687">
                <a:moveTo>
                  <a:pt x="0" y="57010"/>
                </a:moveTo>
                <a:lnTo>
                  <a:pt x="109093" y="112687"/>
                </a:lnTo>
                <a:lnTo>
                  <a:pt x="109093" y="55664"/>
                </a:lnTo>
                <a:lnTo>
                  <a:pt x="0" y="0"/>
                </a:lnTo>
                <a:lnTo>
                  <a:pt x="0" y="570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419043" y="2832051"/>
            <a:ext cx="109093" cy="112687"/>
          </a:xfrm>
          <a:custGeom>
            <a:avLst/>
            <a:gdLst/>
            <a:ahLst/>
            <a:cxnLst/>
            <a:rect l="l" t="t" r="r" b="b"/>
            <a:pathLst>
              <a:path w="109093" h="112687">
                <a:moveTo>
                  <a:pt x="0" y="57010"/>
                </a:moveTo>
                <a:lnTo>
                  <a:pt x="109093" y="112687"/>
                </a:lnTo>
                <a:lnTo>
                  <a:pt x="109093" y="55664"/>
                </a:lnTo>
                <a:lnTo>
                  <a:pt x="0" y="0"/>
                </a:lnTo>
                <a:lnTo>
                  <a:pt x="0" y="570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528131" y="2763564"/>
            <a:ext cx="388734" cy="181165"/>
          </a:xfrm>
          <a:custGeom>
            <a:avLst/>
            <a:gdLst/>
            <a:ahLst/>
            <a:cxnLst/>
            <a:rect l="l" t="t" r="r" b="b"/>
            <a:pathLst>
              <a:path w="388734" h="181165">
                <a:moveTo>
                  <a:pt x="0" y="124155"/>
                </a:moveTo>
                <a:lnTo>
                  <a:pt x="0" y="181165"/>
                </a:lnTo>
                <a:lnTo>
                  <a:pt x="388734" y="57023"/>
                </a:lnTo>
                <a:lnTo>
                  <a:pt x="388734" y="0"/>
                </a:lnTo>
                <a:lnTo>
                  <a:pt x="0" y="1241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528130" y="2753940"/>
            <a:ext cx="418858" cy="190792"/>
          </a:xfrm>
          <a:custGeom>
            <a:avLst/>
            <a:gdLst/>
            <a:ahLst/>
            <a:cxnLst/>
            <a:rect l="l" t="t" r="r" b="b"/>
            <a:pathLst>
              <a:path w="418858" h="190792">
                <a:moveTo>
                  <a:pt x="388731" y="9622"/>
                </a:moveTo>
                <a:lnTo>
                  <a:pt x="0" y="133781"/>
                </a:lnTo>
                <a:lnTo>
                  <a:pt x="0" y="190792"/>
                </a:lnTo>
                <a:lnTo>
                  <a:pt x="388731" y="666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419044" y="2707900"/>
            <a:ext cx="497827" cy="179819"/>
          </a:xfrm>
          <a:custGeom>
            <a:avLst/>
            <a:gdLst/>
            <a:ahLst/>
            <a:cxnLst/>
            <a:rect l="l" t="t" r="r" b="b"/>
            <a:pathLst>
              <a:path w="497827" h="179819">
                <a:moveTo>
                  <a:pt x="0" y="124155"/>
                </a:moveTo>
                <a:lnTo>
                  <a:pt x="109093" y="179819"/>
                </a:lnTo>
                <a:lnTo>
                  <a:pt x="497827" y="55664"/>
                </a:lnTo>
                <a:lnTo>
                  <a:pt x="497827" y="33324"/>
                </a:lnTo>
                <a:lnTo>
                  <a:pt x="418858" y="0"/>
                </a:lnTo>
                <a:lnTo>
                  <a:pt x="0" y="1241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419038" y="2707897"/>
            <a:ext cx="527951" cy="179819"/>
          </a:xfrm>
          <a:custGeom>
            <a:avLst/>
            <a:gdLst/>
            <a:ahLst/>
            <a:cxnLst/>
            <a:rect l="l" t="t" r="r" b="b"/>
            <a:pathLst>
              <a:path w="527951" h="179819">
                <a:moveTo>
                  <a:pt x="497824" y="33331"/>
                </a:moveTo>
                <a:lnTo>
                  <a:pt x="418871" y="0"/>
                </a:lnTo>
                <a:lnTo>
                  <a:pt x="0" y="124155"/>
                </a:lnTo>
                <a:lnTo>
                  <a:pt x="109093" y="179819"/>
                </a:lnTo>
                <a:lnTo>
                  <a:pt x="497824" y="556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433617" y="1607608"/>
            <a:ext cx="685063" cy="528751"/>
          </a:xfrm>
          <a:custGeom>
            <a:avLst/>
            <a:gdLst/>
            <a:ahLst/>
            <a:cxnLst/>
            <a:rect l="l" t="t" r="r" b="b"/>
            <a:pathLst>
              <a:path w="685063" h="528751">
                <a:moveTo>
                  <a:pt x="0" y="428891"/>
                </a:moveTo>
                <a:lnTo>
                  <a:pt x="3086" y="435241"/>
                </a:lnTo>
                <a:lnTo>
                  <a:pt x="6159" y="441617"/>
                </a:lnTo>
                <a:lnTo>
                  <a:pt x="15328" y="444207"/>
                </a:lnTo>
                <a:lnTo>
                  <a:pt x="23545" y="441032"/>
                </a:lnTo>
                <a:lnTo>
                  <a:pt x="282841" y="340995"/>
                </a:lnTo>
                <a:lnTo>
                  <a:pt x="433895" y="523824"/>
                </a:lnTo>
                <a:lnTo>
                  <a:pt x="436435" y="526910"/>
                </a:lnTo>
                <a:lnTo>
                  <a:pt x="440778" y="528751"/>
                </a:lnTo>
                <a:lnTo>
                  <a:pt x="451586" y="528383"/>
                </a:lnTo>
                <a:lnTo>
                  <a:pt x="489102" y="496925"/>
                </a:lnTo>
                <a:lnTo>
                  <a:pt x="493953" y="490461"/>
                </a:lnTo>
                <a:lnTo>
                  <a:pt x="493750" y="486879"/>
                </a:lnTo>
                <a:lnTo>
                  <a:pt x="479171" y="233006"/>
                </a:lnTo>
                <a:lnTo>
                  <a:pt x="614527" y="30962"/>
                </a:lnTo>
                <a:lnTo>
                  <a:pt x="669175" y="26339"/>
                </a:lnTo>
                <a:lnTo>
                  <a:pt x="677964" y="25603"/>
                </a:lnTo>
                <a:lnTo>
                  <a:pt x="685063" y="19265"/>
                </a:lnTo>
                <a:lnTo>
                  <a:pt x="685063" y="5118"/>
                </a:lnTo>
                <a:lnTo>
                  <a:pt x="677964" y="0"/>
                </a:lnTo>
                <a:lnTo>
                  <a:pt x="669175" y="736"/>
                </a:lnTo>
                <a:lnTo>
                  <a:pt x="605320" y="6134"/>
                </a:lnTo>
                <a:lnTo>
                  <a:pt x="599630" y="6616"/>
                </a:lnTo>
                <a:lnTo>
                  <a:pt x="594309" y="9550"/>
                </a:lnTo>
                <a:lnTo>
                  <a:pt x="591502" y="13754"/>
                </a:lnTo>
                <a:lnTo>
                  <a:pt x="449287" y="226060"/>
                </a:lnTo>
                <a:lnTo>
                  <a:pt x="447763" y="228282"/>
                </a:lnTo>
                <a:lnTo>
                  <a:pt x="447205" y="233184"/>
                </a:lnTo>
                <a:lnTo>
                  <a:pt x="461657" y="485101"/>
                </a:lnTo>
                <a:lnTo>
                  <a:pt x="450316" y="495211"/>
                </a:lnTo>
                <a:lnTo>
                  <a:pt x="302983" y="316839"/>
                </a:lnTo>
                <a:lnTo>
                  <a:pt x="298970" y="311988"/>
                </a:lnTo>
                <a:lnTo>
                  <a:pt x="291020" y="310489"/>
                </a:lnTo>
                <a:lnTo>
                  <a:pt x="283908" y="313232"/>
                </a:lnTo>
                <a:lnTo>
                  <a:pt x="12407" y="417969"/>
                </a:lnTo>
                <a:lnTo>
                  <a:pt x="4165" y="421157"/>
                </a:lnTo>
                <a:lnTo>
                  <a:pt x="0" y="4288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433617" y="1607607"/>
            <a:ext cx="685063" cy="528802"/>
          </a:xfrm>
          <a:custGeom>
            <a:avLst/>
            <a:gdLst/>
            <a:ahLst/>
            <a:cxnLst/>
            <a:rect l="l" t="t" r="r" b="b"/>
            <a:pathLst>
              <a:path w="685063" h="528802">
                <a:moveTo>
                  <a:pt x="445579" y="528789"/>
                </a:moveTo>
                <a:lnTo>
                  <a:pt x="440778" y="528751"/>
                </a:lnTo>
                <a:lnTo>
                  <a:pt x="436435" y="526910"/>
                </a:lnTo>
                <a:lnTo>
                  <a:pt x="433895" y="523824"/>
                </a:lnTo>
                <a:lnTo>
                  <a:pt x="282841" y="340995"/>
                </a:lnTo>
                <a:lnTo>
                  <a:pt x="23545" y="441032"/>
                </a:lnTo>
                <a:lnTo>
                  <a:pt x="15328" y="444207"/>
                </a:lnTo>
                <a:lnTo>
                  <a:pt x="6159" y="441617"/>
                </a:lnTo>
                <a:lnTo>
                  <a:pt x="3086" y="435241"/>
                </a:lnTo>
                <a:lnTo>
                  <a:pt x="0" y="428891"/>
                </a:lnTo>
                <a:lnTo>
                  <a:pt x="4165" y="421157"/>
                </a:lnTo>
                <a:lnTo>
                  <a:pt x="12407" y="417969"/>
                </a:lnTo>
                <a:lnTo>
                  <a:pt x="283908" y="313232"/>
                </a:lnTo>
                <a:lnTo>
                  <a:pt x="291020" y="310489"/>
                </a:lnTo>
                <a:lnTo>
                  <a:pt x="298970" y="311988"/>
                </a:lnTo>
                <a:lnTo>
                  <a:pt x="302983" y="316839"/>
                </a:lnTo>
                <a:lnTo>
                  <a:pt x="450316" y="495211"/>
                </a:lnTo>
                <a:lnTo>
                  <a:pt x="461657" y="485101"/>
                </a:lnTo>
                <a:lnTo>
                  <a:pt x="447205" y="233184"/>
                </a:lnTo>
                <a:lnTo>
                  <a:pt x="447065" y="230746"/>
                </a:lnTo>
                <a:lnTo>
                  <a:pt x="447763" y="228282"/>
                </a:lnTo>
                <a:lnTo>
                  <a:pt x="449287" y="226060"/>
                </a:lnTo>
                <a:lnTo>
                  <a:pt x="591502" y="13754"/>
                </a:lnTo>
                <a:lnTo>
                  <a:pt x="594309" y="9550"/>
                </a:lnTo>
                <a:lnTo>
                  <a:pt x="599630" y="6616"/>
                </a:lnTo>
                <a:lnTo>
                  <a:pt x="605320" y="6134"/>
                </a:lnTo>
                <a:lnTo>
                  <a:pt x="669175" y="736"/>
                </a:lnTo>
                <a:lnTo>
                  <a:pt x="677964" y="0"/>
                </a:lnTo>
                <a:lnTo>
                  <a:pt x="685063" y="5118"/>
                </a:lnTo>
                <a:lnTo>
                  <a:pt x="685063" y="12204"/>
                </a:lnTo>
                <a:lnTo>
                  <a:pt x="685063" y="19265"/>
                </a:lnTo>
                <a:lnTo>
                  <a:pt x="677964" y="25603"/>
                </a:lnTo>
                <a:lnTo>
                  <a:pt x="669175" y="26339"/>
                </a:lnTo>
                <a:lnTo>
                  <a:pt x="614527" y="30962"/>
                </a:lnTo>
                <a:lnTo>
                  <a:pt x="479171" y="233006"/>
                </a:lnTo>
                <a:lnTo>
                  <a:pt x="493750" y="486879"/>
                </a:lnTo>
                <a:lnTo>
                  <a:pt x="493953" y="490461"/>
                </a:lnTo>
                <a:lnTo>
                  <a:pt x="492290" y="494080"/>
                </a:lnTo>
                <a:lnTo>
                  <a:pt x="489102" y="496925"/>
                </a:lnTo>
                <a:lnTo>
                  <a:pt x="458647" y="524040"/>
                </a:lnTo>
                <a:lnTo>
                  <a:pt x="455663" y="526681"/>
                </a:lnTo>
                <a:lnTo>
                  <a:pt x="451586" y="528383"/>
                </a:lnTo>
                <a:lnTo>
                  <a:pt x="447408" y="528726"/>
                </a:lnTo>
                <a:lnTo>
                  <a:pt x="446798" y="528789"/>
                </a:lnTo>
                <a:lnTo>
                  <a:pt x="446189" y="528802"/>
                </a:lnTo>
                <a:lnTo>
                  <a:pt x="445579" y="5287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320182" y="1879010"/>
            <a:ext cx="250520" cy="344030"/>
          </a:xfrm>
          <a:custGeom>
            <a:avLst/>
            <a:gdLst/>
            <a:ahLst/>
            <a:cxnLst/>
            <a:rect l="l" t="t" r="r" b="b"/>
            <a:pathLst>
              <a:path w="250520" h="344030">
                <a:moveTo>
                  <a:pt x="250520" y="172021"/>
                </a:moveTo>
                <a:lnTo>
                  <a:pt x="250182" y="159283"/>
                </a:lnTo>
                <a:lnTo>
                  <a:pt x="248722" y="142816"/>
                </a:lnTo>
                <a:lnTo>
                  <a:pt x="246161" y="126866"/>
                </a:lnTo>
                <a:lnTo>
                  <a:pt x="242552" y="111508"/>
                </a:lnTo>
                <a:lnTo>
                  <a:pt x="237950" y="96819"/>
                </a:lnTo>
                <a:lnTo>
                  <a:pt x="232410" y="82871"/>
                </a:lnTo>
                <a:lnTo>
                  <a:pt x="225988" y="69743"/>
                </a:lnTo>
                <a:lnTo>
                  <a:pt x="218737" y="57507"/>
                </a:lnTo>
                <a:lnTo>
                  <a:pt x="210713" y="46240"/>
                </a:lnTo>
                <a:lnTo>
                  <a:pt x="201970" y="36017"/>
                </a:lnTo>
                <a:lnTo>
                  <a:pt x="192564" y="26912"/>
                </a:lnTo>
                <a:lnTo>
                  <a:pt x="182549" y="19002"/>
                </a:lnTo>
                <a:lnTo>
                  <a:pt x="171979" y="12362"/>
                </a:lnTo>
                <a:lnTo>
                  <a:pt x="160911" y="7066"/>
                </a:lnTo>
                <a:lnTo>
                  <a:pt x="149399" y="3190"/>
                </a:lnTo>
                <a:lnTo>
                  <a:pt x="137496" y="810"/>
                </a:lnTo>
                <a:lnTo>
                  <a:pt x="125260" y="0"/>
                </a:lnTo>
                <a:lnTo>
                  <a:pt x="115986" y="464"/>
                </a:lnTo>
                <a:lnTo>
                  <a:pt x="103997" y="2467"/>
                </a:lnTo>
                <a:lnTo>
                  <a:pt x="92384" y="5984"/>
                </a:lnTo>
                <a:lnTo>
                  <a:pt x="81202" y="10940"/>
                </a:lnTo>
                <a:lnTo>
                  <a:pt x="70506" y="17259"/>
                </a:lnTo>
                <a:lnTo>
                  <a:pt x="60350" y="24865"/>
                </a:lnTo>
                <a:lnTo>
                  <a:pt x="50790" y="33684"/>
                </a:lnTo>
                <a:lnTo>
                  <a:pt x="41880" y="43641"/>
                </a:lnTo>
                <a:lnTo>
                  <a:pt x="33675" y="54659"/>
                </a:lnTo>
                <a:lnTo>
                  <a:pt x="26230" y="66665"/>
                </a:lnTo>
                <a:lnTo>
                  <a:pt x="19600" y="79583"/>
                </a:lnTo>
                <a:lnTo>
                  <a:pt x="13840" y="93337"/>
                </a:lnTo>
                <a:lnTo>
                  <a:pt x="9003" y="107852"/>
                </a:lnTo>
                <a:lnTo>
                  <a:pt x="5146" y="123053"/>
                </a:lnTo>
                <a:lnTo>
                  <a:pt x="2324" y="138865"/>
                </a:lnTo>
                <a:lnTo>
                  <a:pt x="590" y="155213"/>
                </a:lnTo>
                <a:lnTo>
                  <a:pt x="0" y="172021"/>
                </a:lnTo>
                <a:lnTo>
                  <a:pt x="337" y="184743"/>
                </a:lnTo>
                <a:lnTo>
                  <a:pt x="1795" y="201207"/>
                </a:lnTo>
                <a:lnTo>
                  <a:pt x="4356" y="217156"/>
                </a:lnTo>
                <a:lnTo>
                  <a:pt x="7965" y="232512"/>
                </a:lnTo>
                <a:lnTo>
                  <a:pt x="12567" y="247202"/>
                </a:lnTo>
                <a:lnTo>
                  <a:pt x="18106" y="261149"/>
                </a:lnTo>
                <a:lnTo>
                  <a:pt x="24528" y="274278"/>
                </a:lnTo>
                <a:lnTo>
                  <a:pt x="31779" y="286514"/>
                </a:lnTo>
                <a:lnTo>
                  <a:pt x="39803" y="297782"/>
                </a:lnTo>
                <a:lnTo>
                  <a:pt x="48546" y="308006"/>
                </a:lnTo>
                <a:lnTo>
                  <a:pt x="57953" y="317112"/>
                </a:lnTo>
                <a:lnTo>
                  <a:pt x="67968" y="325023"/>
                </a:lnTo>
                <a:lnTo>
                  <a:pt x="78538" y="331665"/>
                </a:lnTo>
                <a:lnTo>
                  <a:pt x="89606" y="336961"/>
                </a:lnTo>
                <a:lnTo>
                  <a:pt x="101120" y="340838"/>
                </a:lnTo>
                <a:lnTo>
                  <a:pt x="113022" y="343219"/>
                </a:lnTo>
                <a:lnTo>
                  <a:pt x="125260" y="344030"/>
                </a:lnTo>
                <a:lnTo>
                  <a:pt x="134524" y="343566"/>
                </a:lnTo>
                <a:lnTo>
                  <a:pt x="146513" y="341564"/>
                </a:lnTo>
                <a:lnTo>
                  <a:pt x="158127" y="338047"/>
                </a:lnTo>
                <a:lnTo>
                  <a:pt x="169310" y="333092"/>
                </a:lnTo>
                <a:lnTo>
                  <a:pt x="180007" y="326773"/>
                </a:lnTo>
                <a:lnTo>
                  <a:pt x="190164" y="319166"/>
                </a:lnTo>
                <a:lnTo>
                  <a:pt x="199725" y="310347"/>
                </a:lnTo>
                <a:lnTo>
                  <a:pt x="208635" y="300390"/>
                </a:lnTo>
                <a:lnTo>
                  <a:pt x="216841" y="289371"/>
                </a:lnTo>
                <a:lnTo>
                  <a:pt x="224286" y="277365"/>
                </a:lnTo>
                <a:lnTo>
                  <a:pt x="230917" y="264448"/>
                </a:lnTo>
                <a:lnTo>
                  <a:pt x="236678" y="250695"/>
                </a:lnTo>
                <a:lnTo>
                  <a:pt x="241515" y="236181"/>
                </a:lnTo>
                <a:lnTo>
                  <a:pt x="245372" y="220981"/>
                </a:lnTo>
                <a:lnTo>
                  <a:pt x="248195" y="205171"/>
                </a:lnTo>
                <a:lnTo>
                  <a:pt x="249929" y="188826"/>
                </a:lnTo>
                <a:lnTo>
                  <a:pt x="250520" y="1720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320182" y="1879010"/>
            <a:ext cx="250520" cy="344030"/>
          </a:xfrm>
          <a:custGeom>
            <a:avLst/>
            <a:gdLst/>
            <a:ahLst/>
            <a:cxnLst/>
            <a:rect l="l" t="t" r="r" b="b"/>
            <a:pathLst>
              <a:path w="250520" h="344030">
                <a:moveTo>
                  <a:pt x="250520" y="172021"/>
                </a:moveTo>
                <a:lnTo>
                  <a:pt x="249929" y="188826"/>
                </a:lnTo>
                <a:lnTo>
                  <a:pt x="248195" y="205171"/>
                </a:lnTo>
                <a:lnTo>
                  <a:pt x="245372" y="220981"/>
                </a:lnTo>
                <a:lnTo>
                  <a:pt x="241515" y="236181"/>
                </a:lnTo>
                <a:lnTo>
                  <a:pt x="236678" y="250695"/>
                </a:lnTo>
                <a:lnTo>
                  <a:pt x="230917" y="264448"/>
                </a:lnTo>
                <a:lnTo>
                  <a:pt x="224286" y="277365"/>
                </a:lnTo>
                <a:lnTo>
                  <a:pt x="216841" y="289371"/>
                </a:lnTo>
                <a:lnTo>
                  <a:pt x="208635" y="300390"/>
                </a:lnTo>
                <a:lnTo>
                  <a:pt x="199725" y="310347"/>
                </a:lnTo>
                <a:lnTo>
                  <a:pt x="190164" y="319166"/>
                </a:lnTo>
                <a:lnTo>
                  <a:pt x="180007" y="326773"/>
                </a:lnTo>
                <a:lnTo>
                  <a:pt x="169310" y="333092"/>
                </a:lnTo>
                <a:lnTo>
                  <a:pt x="158127" y="338047"/>
                </a:lnTo>
                <a:lnTo>
                  <a:pt x="146513" y="341564"/>
                </a:lnTo>
                <a:lnTo>
                  <a:pt x="134524" y="343566"/>
                </a:lnTo>
                <a:lnTo>
                  <a:pt x="125260" y="344030"/>
                </a:lnTo>
                <a:lnTo>
                  <a:pt x="113022" y="343219"/>
                </a:lnTo>
                <a:lnTo>
                  <a:pt x="101120" y="340838"/>
                </a:lnTo>
                <a:lnTo>
                  <a:pt x="89606" y="336961"/>
                </a:lnTo>
                <a:lnTo>
                  <a:pt x="78538" y="331665"/>
                </a:lnTo>
                <a:lnTo>
                  <a:pt x="67968" y="325023"/>
                </a:lnTo>
                <a:lnTo>
                  <a:pt x="57953" y="317112"/>
                </a:lnTo>
                <a:lnTo>
                  <a:pt x="48546" y="308006"/>
                </a:lnTo>
                <a:lnTo>
                  <a:pt x="39803" y="297782"/>
                </a:lnTo>
                <a:lnTo>
                  <a:pt x="31779" y="286514"/>
                </a:lnTo>
                <a:lnTo>
                  <a:pt x="24528" y="274278"/>
                </a:lnTo>
                <a:lnTo>
                  <a:pt x="18106" y="261149"/>
                </a:lnTo>
                <a:lnTo>
                  <a:pt x="12567" y="247202"/>
                </a:lnTo>
                <a:lnTo>
                  <a:pt x="7965" y="232512"/>
                </a:lnTo>
                <a:lnTo>
                  <a:pt x="4356" y="217156"/>
                </a:lnTo>
                <a:lnTo>
                  <a:pt x="1795" y="201207"/>
                </a:lnTo>
                <a:lnTo>
                  <a:pt x="337" y="184743"/>
                </a:lnTo>
                <a:lnTo>
                  <a:pt x="0" y="172021"/>
                </a:lnTo>
                <a:lnTo>
                  <a:pt x="590" y="155213"/>
                </a:lnTo>
                <a:lnTo>
                  <a:pt x="2324" y="138865"/>
                </a:lnTo>
                <a:lnTo>
                  <a:pt x="5146" y="123053"/>
                </a:lnTo>
                <a:lnTo>
                  <a:pt x="9003" y="107852"/>
                </a:lnTo>
                <a:lnTo>
                  <a:pt x="13840" y="93337"/>
                </a:lnTo>
                <a:lnTo>
                  <a:pt x="19600" y="79583"/>
                </a:lnTo>
                <a:lnTo>
                  <a:pt x="26230" y="66665"/>
                </a:lnTo>
                <a:lnTo>
                  <a:pt x="33675" y="54659"/>
                </a:lnTo>
                <a:lnTo>
                  <a:pt x="41880" y="43641"/>
                </a:lnTo>
                <a:lnTo>
                  <a:pt x="50790" y="33684"/>
                </a:lnTo>
                <a:lnTo>
                  <a:pt x="60350" y="24865"/>
                </a:lnTo>
                <a:lnTo>
                  <a:pt x="70506" y="17259"/>
                </a:lnTo>
                <a:lnTo>
                  <a:pt x="81202" y="10940"/>
                </a:lnTo>
                <a:lnTo>
                  <a:pt x="92384" y="5984"/>
                </a:lnTo>
                <a:lnTo>
                  <a:pt x="103997" y="2467"/>
                </a:lnTo>
                <a:lnTo>
                  <a:pt x="115986" y="464"/>
                </a:lnTo>
                <a:lnTo>
                  <a:pt x="125260" y="0"/>
                </a:lnTo>
                <a:lnTo>
                  <a:pt x="137496" y="810"/>
                </a:lnTo>
                <a:lnTo>
                  <a:pt x="149399" y="3190"/>
                </a:lnTo>
                <a:lnTo>
                  <a:pt x="160911" y="7066"/>
                </a:lnTo>
                <a:lnTo>
                  <a:pt x="171979" y="12362"/>
                </a:lnTo>
                <a:lnTo>
                  <a:pt x="182549" y="19002"/>
                </a:lnTo>
                <a:lnTo>
                  <a:pt x="192564" y="26912"/>
                </a:lnTo>
                <a:lnTo>
                  <a:pt x="201970" y="36017"/>
                </a:lnTo>
                <a:lnTo>
                  <a:pt x="210713" y="46240"/>
                </a:lnTo>
                <a:lnTo>
                  <a:pt x="218737" y="57507"/>
                </a:lnTo>
                <a:lnTo>
                  <a:pt x="225988" y="69743"/>
                </a:lnTo>
                <a:lnTo>
                  <a:pt x="232410" y="82871"/>
                </a:lnTo>
                <a:lnTo>
                  <a:pt x="237950" y="96819"/>
                </a:lnTo>
                <a:lnTo>
                  <a:pt x="242552" y="111508"/>
                </a:lnTo>
                <a:lnTo>
                  <a:pt x="246161" y="126866"/>
                </a:lnTo>
                <a:lnTo>
                  <a:pt x="248722" y="142816"/>
                </a:lnTo>
                <a:lnTo>
                  <a:pt x="250182" y="159283"/>
                </a:lnTo>
                <a:lnTo>
                  <a:pt x="250520" y="1720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345097" y="1941241"/>
            <a:ext cx="156044" cy="219557"/>
          </a:xfrm>
          <a:custGeom>
            <a:avLst/>
            <a:gdLst/>
            <a:ahLst/>
            <a:cxnLst/>
            <a:rect l="l" t="t" r="r" b="b"/>
            <a:pathLst>
              <a:path w="156044" h="219557">
                <a:moveTo>
                  <a:pt x="156044" y="109791"/>
                </a:moveTo>
                <a:lnTo>
                  <a:pt x="155707" y="99521"/>
                </a:lnTo>
                <a:lnTo>
                  <a:pt x="153735" y="83174"/>
                </a:lnTo>
                <a:lnTo>
                  <a:pt x="150116" y="67742"/>
                </a:lnTo>
                <a:lnTo>
                  <a:pt x="144984" y="53414"/>
                </a:lnTo>
                <a:lnTo>
                  <a:pt x="138475" y="40382"/>
                </a:lnTo>
                <a:lnTo>
                  <a:pt x="130722" y="28833"/>
                </a:lnTo>
                <a:lnTo>
                  <a:pt x="121860" y="18959"/>
                </a:lnTo>
                <a:lnTo>
                  <a:pt x="112024" y="10949"/>
                </a:lnTo>
                <a:lnTo>
                  <a:pt x="101349" y="4992"/>
                </a:lnTo>
                <a:lnTo>
                  <a:pt x="89967" y="1279"/>
                </a:lnTo>
                <a:lnTo>
                  <a:pt x="78016" y="0"/>
                </a:lnTo>
                <a:lnTo>
                  <a:pt x="70724" y="473"/>
                </a:lnTo>
                <a:lnTo>
                  <a:pt x="59106" y="3249"/>
                </a:lnTo>
                <a:lnTo>
                  <a:pt x="48139" y="8343"/>
                </a:lnTo>
                <a:lnTo>
                  <a:pt x="37957" y="15566"/>
                </a:lnTo>
                <a:lnTo>
                  <a:pt x="28695" y="24728"/>
                </a:lnTo>
                <a:lnTo>
                  <a:pt x="20489" y="35639"/>
                </a:lnTo>
                <a:lnTo>
                  <a:pt x="13472" y="48110"/>
                </a:lnTo>
                <a:lnTo>
                  <a:pt x="7780" y="61950"/>
                </a:lnTo>
                <a:lnTo>
                  <a:pt x="3547" y="76971"/>
                </a:lnTo>
                <a:lnTo>
                  <a:pt x="909" y="92981"/>
                </a:lnTo>
                <a:lnTo>
                  <a:pt x="0" y="109791"/>
                </a:lnTo>
                <a:lnTo>
                  <a:pt x="334" y="120024"/>
                </a:lnTo>
                <a:lnTo>
                  <a:pt x="2304" y="136372"/>
                </a:lnTo>
                <a:lnTo>
                  <a:pt x="5922" y="151806"/>
                </a:lnTo>
                <a:lnTo>
                  <a:pt x="11053" y="166135"/>
                </a:lnTo>
                <a:lnTo>
                  <a:pt x="17563" y="179169"/>
                </a:lnTo>
                <a:lnTo>
                  <a:pt x="25316" y="190719"/>
                </a:lnTo>
                <a:lnTo>
                  <a:pt x="34178" y="200595"/>
                </a:lnTo>
                <a:lnTo>
                  <a:pt x="44014" y="208606"/>
                </a:lnTo>
                <a:lnTo>
                  <a:pt x="54689" y="214563"/>
                </a:lnTo>
                <a:lnTo>
                  <a:pt x="66068" y="218277"/>
                </a:lnTo>
                <a:lnTo>
                  <a:pt x="78016" y="219557"/>
                </a:lnTo>
                <a:lnTo>
                  <a:pt x="85299" y="219085"/>
                </a:lnTo>
                <a:lnTo>
                  <a:pt x="96924" y="216312"/>
                </a:lnTo>
                <a:lnTo>
                  <a:pt x="107897" y="211221"/>
                </a:lnTo>
                <a:lnTo>
                  <a:pt x="118082" y="204000"/>
                </a:lnTo>
                <a:lnTo>
                  <a:pt x="127346" y="194841"/>
                </a:lnTo>
                <a:lnTo>
                  <a:pt x="135554" y="183932"/>
                </a:lnTo>
                <a:lnTo>
                  <a:pt x="142572" y="171463"/>
                </a:lnTo>
                <a:lnTo>
                  <a:pt x="148264" y="157625"/>
                </a:lnTo>
                <a:lnTo>
                  <a:pt x="152497" y="142607"/>
                </a:lnTo>
                <a:lnTo>
                  <a:pt x="155135" y="126599"/>
                </a:lnTo>
                <a:lnTo>
                  <a:pt x="156044" y="10979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345097" y="1941241"/>
            <a:ext cx="156044" cy="219557"/>
          </a:xfrm>
          <a:custGeom>
            <a:avLst/>
            <a:gdLst/>
            <a:ahLst/>
            <a:cxnLst/>
            <a:rect l="l" t="t" r="r" b="b"/>
            <a:pathLst>
              <a:path w="156044" h="219557">
                <a:moveTo>
                  <a:pt x="156044" y="109791"/>
                </a:moveTo>
                <a:lnTo>
                  <a:pt x="155135" y="126599"/>
                </a:lnTo>
                <a:lnTo>
                  <a:pt x="152497" y="142607"/>
                </a:lnTo>
                <a:lnTo>
                  <a:pt x="148264" y="157625"/>
                </a:lnTo>
                <a:lnTo>
                  <a:pt x="142572" y="171463"/>
                </a:lnTo>
                <a:lnTo>
                  <a:pt x="135554" y="183932"/>
                </a:lnTo>
                <a:lnTo>
                  <a:pt x="127346" y="194841"/>
                </a:lnTo>
                <a:lnTo>
                  <a:pt x="118082" y="204000"/>
                </a:lnTo>
                <a:lnTo>
                  <a:pt x="107897" y="211221"/>
                </a:lnTo>
                <a:lnTo>
                  <a:pt x="96924" y="216312"/>
                </a:lnTo>
                <a:lnTo>
                  <a:pt x="85299" y="219085"/>
                </a:lnTo>
                <a:lnTo>
                  <a:pt x="78016" y="219557"/>
                </a:lnTo>
                <a:lnTo>
                  <a:pt x="66068" y="218277"/>
                </a:lnTo>
                <a:lnTo>
                  <a:pt x="54689" y="214563"/>
                </a:lnTo>
                <a:lnTo>
                  <a:pt x="44014" y="208606"/>
                </a:lnTo>
                <a:lnTo>
                  <a:pt x="34178" y="200595"/>
                </a:lnTo>
                <a:lnTo>
                  <a:pt x="25316" y="190719"/>
                </a:lnTo>
                <a:lnTo>
                  <a:pt x="17563" y="179169"/>
                </a:lnTo>
                <a:lnTo>
                  <a:pt x="11053" y="166135"/>
                </a:lnTo>
                <a:lnTo>
                  <a:pt x="5922" y="151806"/>
                </a:lnTo>
                <a:lnTo>
                  <a:pt x="2304" y="136372"/>
                </a:lnTo>
                <a:lnTo>
                  <a:pt x="334" y="120024"/>
                </a:lnTo>
                <a:lnTo>
                  <a:pt x="0" y="109791"/>
                </a:lnTo>
                <a:lnTo>
                  <a:pt x="909" y="92981"/>
                </a:lnTo>
                <a:lnTo>
                  <a:pt x="3547" y="76971"/>
                </a:lnTo>
                <a:lnTo>
                  <a:pt x="7780" y="61950"/>
                </a:lnTo>
                <a:lnTo>
                  <a:pt x="13472" y="48110"/>
                </a:lnTo>
                <a:lnTo>
                  <a:pt x="20489" y="35639"/>
                </a:lnTo>
                <a:lnTo>
                  <a:pt x="28695" y="24728"/>
                </a:lnTo>
                <a:lnTo>
                  <a:pt x="37957" y="15566"/>
                </a:lnTo>
                <a:lnTo>
                  <a:pt x="48139" y="8343"/>
                </a:lnTo>
                <a:lnTo>
                  <a:pt x="59106" y="3249"/>
                </a:lnTo>
                <a:lnTo>
                  <a:pt x="70724" y="473"/>
                </a:lnTo>
                <a:lnTo>
                  <a:pt x="78016" y="0"/>
                </a:lnTo>
                <a:lnTo>
                  <a:pt x="89967" y="1279"/>
                </a:lnTo>
                <a:lnTo>
                  <a:pt x="101349" y="4992"/>
                </a:lnTo>
                <a:lnTo>
                  <a:pt x="112024" y="10949"/>
                </a:lnTo>
                <a:lnTo>
                  <a:pt x="121860" y="18959"/>
                </a:lnTo>
                <a:lnTo>
                  <a:pt x="130722" y="28833"/>
                </a:lnTo>
                <a:lnTo>
                  <a:pt x="138475" y="40382"/>
                </a:lnTo>
                <a:lnTo>
                  <a:pt x="144984" y="53414"/>
                </a:lnTo>
                <a:lnTo>
                  <a:pt x="150116" y="67742"/>
                </a:lnTo>
                <a:lnTo>
                  <a:pt x="153735" y="83174"/>
                </a:lnTo>
                <a:lnTo>
                  <a:pt x="155707" y="99521"/>
                </a:lnTo>
                <a:lnTo>
                  <a:pt x="156044" y="1097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367091" y="1972203"/>
            <a:ext cx="112052" cy="157632"/>
          </a:xfrm>
          <a:custGeom>
            <a:avLst/>
            <a:gdLst/>
            <a:ahLst/>
            <a:cxnLst/>
            <a:rect l="l" t="t" r="r" b="b"/>
            <a:pathLst>
              <a:path w="112052" h="157632">
                <a:moveTo>
                  <a:pt x="112052" y="78828"/>
                </a:moveTo>
                <a:lnTo>
                  <a:pt x="111571" y="68463"/>
                </a:lnTo>
                <a:lnTo>
                  <a:pt x="108851" y="52508"/>
                </a:lnTo>
                <a:lnTo>
                  <a:pt x="103958" y="37997"/>
                </a:lnTo>
                <a:lnTo>
                  <a:pt x="97152" y="25300"/>
                </a:lnTo>
                <a:lnTo>
                  <a:pt x="88695" y="14783"/>
                </a:lnTo>
                <a:lnTo>
                  <a:pt x="78849" y="6815"/>
                </a:lnTo>
                <a:lnTo>
                  <a:pt x="67874" y="1765"/>
                </a:lnTo>
                <a:lnTo>
                  <a:pt x="56032" y="0"/>
                </a:lnTo>
                <a:lnTo>
                  <a:pt x="48658" y="677"/>
                </a:lnTo>
                <a:lnTo>
                  <a:pt x="37318" y="4506"/>
                </a:lnTo>
                <a:lnTo>
                  <a:pt x="27005" y="11394"/>
                </a:lnTo>
                <a:lnTo>
                  <a:pt x="17980" y="20973"/>
                </a:lnTo>
                <a:lnTo>
                  <a:pt x="10506" y="32873"/>
                </a:lnTo>
                <a:lnTo>
                  <a:pt x="4844" y="46728"/>
                </a:lnTo>
                <a:lnTo>
                  <a:pt x="1254" y="62169"/>
                </a:lnTo>
                <a:lnTo>
                  <a:pt x="0" y="78828"/>
                </a:lnTo>
                <a:lnTo>
                  <a:pt x="478" y="89175"/>
                </a:lnTo>
                <a:lnTo>
                  <a:pt x="3198" y="105128"/>
                </a:lnTo>
                <a:lnTo>
                  <a:pt x="8093" y="119637"/>
                </a:lnTo>
                <a:lnTo>
                  <a:pt x="14901" y="132334"/>
                </a:lnTo>
                <a:lnTo>
                  <a:pt x="23360" y="142850"/>
                </a:lnTo>
                <a:lnTo>
                  <a:pt x="33210" y="150817"/>
                </a:lnTo>
                <a:lnTo>
                  <a:pt x="44188" y="155867"/>
                </a:lnTo>
                <a:lnTo>
                  <a:pt x="56032" y="157632"/>
                </a:lnTo>
                <a:lnTo>
                  <a:pt x="63382" y="156959"/>
                </a:lnTo>
                <a:lnTo>
                  <a:pt x="74726" y="153136"/>
                </a:lnTo>
                <a:lnTo>
                  <a:pt x="85041" y="146253"/>
                </a:lnTo>
                <a:lnTo>
                  <a:pt x="94068" y="136678"/>
                </a:lnTo>
                <a:lnTo>
                  <a:pt x="101544" y="124780"/>
                </a:lnTo>
                <a:lnTo>
                  <a:pt x="107207" y="110927"/>
                </a:lnTo>
                <a:lnTo>
                  <a:pt x="110797" y="95487"/>
                </a:lnTo>
                <a:lnTo>
                  <a:pt x="112052" y="788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367091" y="1972203"/>
            <a:ext cx="112052" cy="157632"/>
          </a:xfrm>
          <a:custGeom>
            <a:avLst/>
            <a:gdLst/>
            <a:ahLst/>
            <a:cxnLst/>
            <a:rect l="l" t="t" r="r" b="b"/>
            <a:pathLst>
              <a:path w="112052" h="157632">
                <a:moveTo>
                  <a:pt x="112052" y="78828"/>
                </a:moveTo>
                <a:lnTo>
                  <a:pt x="110797" y="95487"/>
                </a:lnTo>
                <a:lnTo>
                  <a:pt x="107207" y="110927"/>
                </a:lnTo>
                <a:lnTo>
                  <a:pt x="101544" y="124780"/>
                </a:lnTo>
                <a:lnTo>
                  <a:pt x="94068" y="136678"/>
                </a:lnTo>
                <a:lnTo>
                  <a:pt x="85041" y="146253"/>
                </a:lnTo>
                <a:lnTo>
                  <a:pt x="74726" y="153136"/>
                </a:lnTo>
                <a:lnTo>
                  <a:pt x="63382" y="156959"/>
                </a:lnTo>
                <a:lnTo>
                  <a:pt x="56032" y="157632"/>
                </a:lnTo>
                <a:lnTo>
                  <a:pt x="44188" y="155867"/>
                </a:lnTo>
                <a:lnTo>
                  <a:pt x="33210" y="150817"/>
                </a:lnTo>
                <a:lnTo>
                  <a:pt x="23360" y="142850"/>
                </a:lnTo>
                <a:lnTo>
                  <a:pt x="14901" y="132334"/>
                </a:lnTo>
                <a:lnTo>
                  <a:pt x="8093" y="119637"/>
                </a:lnTo>
                <a:lnTo>
                  <a:pt x="3198" y="105128"/>
                </a:lnTo>
                <a:lnTo>
                  <a:pt x="478" y="89175"/>
                </a:lnTo>
                <a:lnTo>
                  <a:pt x="0" y="78828"/>
                </a:lnTo>
                <a:lnTo>
                  <a:pt x="1254" y="62169"/>
                </a:lnTo>
                <a:lnTo>
                  <a:pt x="4844" y="46728"/>
                </a:lnTo>
                <a:lnTo>
                  <a:pt x="10506" y="32873"/>
                </a:lnTo>
                <a:lnTo>
                  <a:pt x="17980" y="20973"/>
                </a:lnTo>
                <a:lnTo>
                  <a:pt x="27005" y="11394"/>
                </a:lnTo>
                <a:lnTo>
                  <a:pt x="37318" y="4506"/>
                </a:lnTo>
                <a:lnTo>
                  <a:pt x="48658" y="677"/>
                </a:lnTo>
                <a:lnTo>
                  <a:pt x="56032" y="0"/>
                </a:lnTo>
                <a:lnTo>
                  <a:pt x="67874" y="1765"/>
                </a:lnTo>
                <a:lnTo>
                  <a:pt x="78849" y="6815"/>
                </a:lnTo>
                <a:lnTo>
                  <a:pt x="88695" y="14783"/>
                </a:lnTo>
                <a:lnTo>
                  <a:pt x="97152" y="25300"/>
                </a:lnTo>
                <a:lnTo>
                  <a:pt x="103958" y="37997"/>
                </a:lnTo>
                <a:lnTo>
                  <a:pt x="108851" y="52508"/>
                </a:lnTo>
                <a:lnTo>
                  <a:pt x="111571" y="68463"/>
                </a:lnTo>
                <a:lnTo>
                  <a:pt x="112052" y="788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142061" y="1660537"/>
            <a:ext cx="827874" cy="340855"/>
          </a:xfrm>
          <a:custGeom>
            <a:avLst/>
            <a:gdLst/>
            <a:ahLst/>
            <a:cxnLst/>
            <a:rect l="l" t="t" r="r" b="b"/>
            <a:pathLst>
              <a:path w="827874" h="340855">
                <a:moveTo>
                  <a:pt x="0" y="94272"/>
                </a:moveTo>
                <a:lnTo>
                  <a:pt x="310248" y="340855"/>
                </a:lnTo>
                <a:lnTo>
                  <a:pt x="538949" y="279539"/>
                </a:lnTo>
                <a:lnTo>
                  <a:pt x="748741" y="205816"/>
                </a:lnTo>
                <a:lnTo>
                  <a:pt x="827874" y="0"/>
                </a:lnTo>
                <a:lnTo>
                  <a:pt x="577456" y="14732"/>
                </a:lnTo>
                <a:lnTo>
                  <a:pt x="0" y="942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142061" y="1660537"/>
            <a:ext cx="827874" cy="340855"/>
          </a:xfrm>
          <a:custGeom>
            <a:avLst/>
            <a:gdLst/>
            <a:ahLst/>
            <a:cxnLst/>
            <a:rect l="l" t="t" r="r" b="b"/>
            <a:pathLst>
              <a:path w="827874" h="340855">
                <a:moveTo>
                  <a:pt x="0" y="94272"/>
                </a:moveTo>
                <a:lnTo>
                  <a:pt x="310248" y="340855"/>
                </a:lnTo>
                <a:lnTo>
                  <a:pt x="538949" y="279539"/>
                </a:lnTo>
                <a:lnTo>
                  <a:pt x="748741" y="205816"/>
                </a:lnTo>
                <a:lnTo>
                  <a:pt x="827874" y="0"/>
                </a:lnTo>
                <a:lnTo>
                  <a:pt x="577456" y="14732"/>
                </a:lnTo>
                <a:lnTo>
                  <a:pt x="0" y="942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399344" y="2023107"/>
            <a:ext cx="43624" cy="55841"/>
          </a:xfrm>
          <a:custGeom>
            <a:avLst/>
            <a:gdLst/>
            <a:ahLst/>
            <a:cxnLst/>
            <a:rect l="l" t="t" r="r" b="b"/>
            <a:pathLst>
              <a:path w="43624" h="55841">
                <a:moveTo>
                  <a:pt x="23469" y="55841"/>
                </a:moveTo>
                <a:lnTo>
                  <a:pt x="23774" y="55841"/>
                </a:lnTo>
                <a:lnTo>
                  <a:pt x="34764" y="51172"/>
                </a:lnTo>
                <a:lnTo>
                  <a:pt x="41960" y="39125"/>
                </a:lnTo>
                <a:lnTo>
                  <a:pt x="43624" y="27927"/>
                </a:lnTo>
                <a:lnTo>
                  <a:pt x="40307" y="12465"/>
                </a:lnTo>
                <a:lnTo>
                  <a:pt x="31746" y="2343"/>
                </a:lnTo>
                <a:lnTo>
                  <a:pt x="23774" y="0"/>
                </a:lnTo>
                <a:lnTo>
                  <a:pt x="0" y="25"/>
                </a:lnTo>
                <a:lnTo>
                  <a:pt x="0" y="55841"/>
                </a:lnTo>
                <a:lnTo>
                  <a:pt x="23469" y="558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399344" y="2023107"/>
            <a:ext cx="43624" cy="55841"/>
          </a:xfrm>
          <a:custGeom>
            <a:avLst/>
            <a:gdLst/>
            <a:ahLst/>
            <a:cxnLst/>
            <a:rect l="l" t="t" r="r" b="b"/>
            <a:pathLst>
              <a:path w="43624" h="55841">
                <a:moveTo>
                  <a:pt x="23774" y="0"/>
                </a:moveTo>
                <a:lnTo>
                  <a:pt x="23583" y="38"/>
                </a:lnTo>
                <a:lnTo>
                  <a:pt x="0" y="25"/>
                </a:lnTo>
                <a:lnTo>
                  <a:pt x="0" y="55841"/>
                </a:lnTo>
                <a:lnTo>
                  <a:pt x="23469" y="55841"/>
                </a:lnTo>
                <a:lnTo>
                  <a:pt x="23672" y="55841"/>
                </a:lnTo>
                <a:lnTo>
                  <a:pt x="34764" y="51172"/>
                </a:lnTo>
                <a:lnTo>
                  <a:pt x="41960" y="39125"/>
                </a:lnTo>
                <a:lnTo>
                  <a:pt x="43624" y="27927"/>
                </a:lnTo>
                <a:lnTo>
                  <a:pt x="40307" y="12465"/>
                </a:lnTo>
                <a:lnTo>
                  <a:pt x="31746" y="2343"/>
                </a:lnTo>
                <a:lnTo>
                  <a:pt x="237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277775" y="1740353"/>
            <a:ext cx="501700" cy="470750"/>
          </a:xfrm>
          <a:custGeom>
            <a:avLst/>
            <a:gdLst/>
            <a:ahLst/>
            <a:cxnLst/>
            <a:rect l="l" t="t" r="r" b="b"/>
            <a:pathLst>
              <a:path w="501700" h="470750">
                <a:moveTo>
                  <a:pt x="0" y="351802"/>
                </a:moveTo>
                <a:lnTo>
                  <a:pt x="2311" y="357936"/>
                </a:lnTo>
                <a:lnTo>
                  <a:pt x="4584" y="364058"/>
                </a:lnTo>
                <a:lnTo>
                  <a:pt x="11417" y="367157"/>
                </a:lnTo>
                <a:lnTo>
                  <a:pt x="17538" y="364871"/>
                </a:lnTo>
                <a:lnTo>
                  <a:pt x="202272" y="284353"/>
                </a:lnTo>
                <a:lnTo>
                  <a:pt x="314718" y="465150"/>
                </a:lnTo>
                <a:lnTo>
                  <a:pt x="316610" y="468210"/>
                </a:lnTo>
                <a:lnTo>
                  <a:pt x="319849" y="470255"/>
                </a:lnTo>
                <a:lnTo>
                  <a:pt x="323418" y="470662"/>
                </a:lnTo>
                <a:lnTo>
                  <a:pt x="327888" y="470750"/>
                </a:lnTo>
                <a:lnTo>
                  <a:pt x="330923" y="469480"/>
                </a:lnTo>
                <a:lnTo>
                  <a:pt x="333146" y="467283"/>
                </a:lnTo>
                <a:lnTo>
                  <a:pt x="355815" y="444588"/>
                </a:lnTo>
                <a:lnTo>
                  <a:pt x="358190" y="442239"/>
                </a:lnTo>
                <a:lnTo>
                  <a:pt x="359435" y="439013"/>
                </a:lnTo>
                <a:lnTo>
                  <a:pt x="359282" y="435686"/>
                </a:lnTo>
                <a:lnTo>
                  <a:pt x="348424" y="199859"/>
                </a:lnTo>
                <a:lnTo>
                  <a:pt x="449186" y="23660"/>
                </a:lnTo>
                <a:lnTo>
                  <a:pt x="496404" y="23660"/>
                </a:lnTo>
                <a:lnTo>
                  <a:pt x="501700" y="18351"/>
                </a:lnTo>
                <a:lnTo>
                  <a:pt x="501700" y="5283"/>
                </a:lnTo>
                <a:lnTo>
                  <a:pt x="496404" y="0"/>
                </a:lnTo>
                <a:lnTo>
                  <a:pt x="438086" y="0"/>
                </a:lnTo>
                <a:lnTo>
                  <a:pt x="434136" y="2273"/>
                </a:lnTo>
                <a:lnTo>
                  <a:pt x="432053" y="5943"/>
                </a:lnTo>
                <a:lnTo>
                  <a:pt x="326174" y="191109"/>
                </a:lnTo>
                <a:lnTo>
                  <a:pt x="325056" y="193040"/>
                </a:lnTo>
                <a:lnTo>
                  <a:pt x="324624" y="197510"/>
                </a:lnTo>
                <a:lnTo>
                  <a:pt x="335381" y="431546"/>
                </a:lnTo>
                <a:lnTo>
                  <a:pt x="326948" y="439991"/>
                </a:lnTo>
                <a:lnTo>
                  <a:pt x="217271" y="263601"/>
                </a:lnTo>
                <a:lnTo>
                  <a:pt x="214287" y="258800"/>
                </a:lnTo>
                <a:lnTo>
                  <a:pt x="208356" y="256794"/>
                </a:lnTo>
                <a:lnTo>
                  <a:pt x="203060" y="258775"/>
                </a:lnTo>
                <a:lnTo>
                  <a:pt x="9245" y="342696"/>
                </a:lnTo>
                <a:lnTo>
                  <a:pt x="3111" y="344970"/>
                </a:lnTo>
                <a:lnTo>
                  <a:pt x="0" y="3518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277775" y="1740353"/>
            <a:ext cx="501700" cy="470750"/>
          </a:xfrm>
          <a:custGeom>
            <a:avLst/>
            <a:gdLst/>
            <a:ahLst/>
            <a:cxnLst/>
            <a:rect l="l" t="t" r="r" b="b"/>
            <a:pathLst>
              <a:path w="501700" h="470750">
                <a:moveTo>
                  <a:pt x="323418" y="470662"/>
                </a:moveTo>
                <a:lnTo>
                  <a:pt x="319849" y="470255"/>
                </a:lnTo>
                <a:lnTo>
                  <a:pt x="316610" y="468210"/>
                </a:lnTo>
                <a:lnTo>
                  <a:pt x="314718" y="465150"/>
                </a:lnTo>
                <a:lnTo>
                  <a:pt x="202272" y="284353"/>
                </a:lnTo>
                <a:lnTo>
                  <a:pt x="17538" y="364871"/>
                </a:lnTo>
                <a:lnTo>
                  <a:pt x="11417" y="367157"/>
                </a:lnTo>
                <a:lnTo>
                  <a:pt x="4584" y="364058"/>
                </a:lnTo>
                <a:lnTo>
                  <a:pt x="2311" y="357936"/>
                </a:lnTo>
                <a:lnTo>
                  <a:pt x="0" y="351802"/>
                </a:lnTo>
                <a:lnTo>
                  <a:pt x="3111" y="344970"/>
                </a:lnTo>
                <a:lnTo>
                  <a:pt x="9245" y="342696"/>
                </a:lnTo>
                <a:lnTo>
                  <a:pt x="203060" y="258775"/>
                </a:lnTo>
                <a:lnTo>
                  <a:pt x="208356" y="256794"/>
                </a:lnTo>
                <a:lnTo>
                  <a:pt x="214287" y="258800"/>
                </a:lnTo>
                <a:lnTo>
                  <a:pt x="217271" y="263601"/>
                </a:lnTo>
                <a:lnTo>
                  <a:pt x="326948" y="439991"/>
                </a:lnTo>
                <a:lnTo>
                  <a:pt x="335381" y="431546"/>
                </a:lnTo>
                <a:lnTo>
                  <a:pt x="324624" y="197510"/>
                </a:lnTo>
                <a:lnTo>
                  <a:pt x="324523" y="195262"/>
                </a:lnTo>
                <a:lnTo>
                  <a:pt x="325056" y="193040"/>
                </a:lnTo>
                <a:lnTo>
                  <a:pt x="326174" y="191109"/>
                </a:lnTo>
                <a:lnTo>
                  <a:pt x="432053" y="5943"/>
                </a:lnTo>
                <a:lnTo>
                  <a:pt x="434136" y="2273"/>
                </a:lnTo>
                <a:lnTo>
                  <a:pt x="438086" y="0"/>
                </a:lnTo>
                <a:lnTo>
                  <a:pt x="442328" y="0"/>
                </a:lnTo>
                <a:lnTo>
                  <a:pt x="489864" y="0"/>
                </a:lnTo>
                <a:lnTo>
                  <a:pt x="496404" y="0"/>
                </a:lnTo>
                <a:lnTo>
                  <a:pt x="501700" y="5283"/>
                </a:lnTo>
                <a:lnTo>
                  <a:pt x="501700" y="11823"/>
                </a:lnTo>
                <a:lnTo>
                  <a:pt x="501700" y="18351"/>
                </a:lnTo>
                <a:lnTo>
                  <a:pt x="496404" y="23660"/>
                </a:lnTo>
                <a:lnTo>
                  <a:pt x="489864" y="23660"/>
                </a:lnTo>
                <a:lnTo>
                  <a:pt x="449186" y="23660"/>
                </a:lnTo>
                <a:lnTo>
                  <a:pt x="348424" y="199859"/>
                </a:lnTo>
                <a:lnTo>
                  <a:pt x="359282" y="435686"/>
                </a:lnTo>
                <a:lnTo>
                  <a:pt x="359435" y="439013"/>
                </a:lnTo>
                <a:lnTo>
                  <a:pt x="358190" y="442239"/>
                </a:lnTo>
                <a:lnTo>
                  <a:pt x="355815" y="444588"/>
                </a:lnTo>
                <a:lnTo>
                  <a:pt x="333146" y="467283"/>
                </a:lnTo>
                <a:lnTo>
                  <a:pt x="330923" y="469480"/>
                </a:lnTo>
                <a:lnTo>
                  <a:pt x="327888" y="470750"/>
                </a:lnTo>
                <a:lnTo>
                  <a:pt x="324789" y="470750"/>
                </a:lnTo>
                <a:lnTo>
                  <a:pt x="324332" y="470750"/>
                </a:lnTo>
                <a:lnTo>
                  <a:pt x="323862" y="470712"/>
                </a:lnTo>
                <a:lnTo>
                  <a:pt x="323418" y="4706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752673" y="1710348"/>
            <a:ext cx="45897" cy="83680"/>
          </a:xfrm>
          <a:custGeom>
            <a:avLst/>
            <a:gdLst/>
            <a:ahLst/>
            <a:cxnLst/>
            <a:rect l="l" t="t" r="r" b="b"/>
            <a:pathLst>
              <a:path w="45897" h="83680">
                <a:moveTo>
                  <a:pt x="45897" y="41833"/>
                </a:moveTo>
                <a:lnTo>
                  <a:pt x="44710" y="28518"/>
                </a:lnTo>
                <a:lnTo>
                  <a:pt x="39961" y="13758"/>
                </a:lnTo>
                <a:lnTo>
                  <a:pt x="32410" y="3710"/>
                </a:lnTo>
                <a:lnTo>
                  <a:pt x="22948" y="0"/>
                </a:lnTo>
                <a:lnTo>
                  <a:pt x="15643" y="2164"/>
                </a:lnTo>
                <a:lnTo>
                  <a:pt x="7546" y="10822"/>
                </a:lnTo>
                <a:lnTo>
                  <a:pt x="2035" y="24586"/>
                </a:lnTo>
                <a:lnTo>
                  <a:pt x="0" y="41833"/>
                </a:lnTo>
                <a:lnTo>
                  <a:pt x="1189" y="55167"/>
                </a:lnTo>
                <a:lnTo>
                  <a:pt x="5939" y="69926"/>
                </a:lnTo>
                <a:lnTo>
                  <a:pt x="13488" y="79971"/>
                </a:lnTo>
                <a:lnTo>
                  <a:pt x="22948" y="83680"/>
                </a:lnTo>
                <a:lnTo>
                  <a:pt x="30260" y="81511"/>
                </a:lnTo>
                <a:lnTo>
                  <a:pt x="38354" y="72851"/>
                </a:lnTo>
                <a:lnTo>
                  <a:pt x="43863" y="59084"/>
                </a:lnTo>
                <a:lnTo>
                  <a:pt x="45897" y="418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752673" y="1710348"/>
            <a:ext cx="45897" cy="83680"/>
          </a:xfrm>
          <a:custGeom>
            <a:avLst/>
            <a:gdLst/>
            <a:ahLst/>
            <a:cxnLst/>
            <a:rect l="l" t="t" r="r" b="b"/>
            <a:pathLst>
              <a:path w="45897" h="83680">
                <a:moveTo>
                  <a:pt x="45897" y="41833"/>
                </a:moveTo>
                <a:lnTo>
                  <a:pt x="43863" y="59084"/>
                </a:lnTo>
                <a:lnTo>
                  <a:pt x="38354" y="72851"/>
                </a:lnTo>
                <a:lnTo>
                  <a:pt x="30260" y="81511"/>
                </a:lnTo>
                <a:lnTo>
                  <a:pt x="22948" y="83680"/>
                </a:lnTo>
                <a:lnTo>
                  <a:pt x="13488" y="79971"/>
                </a:lnTo>
                <a:lnTo>
                  <a:pt x="5939" y="69926"/>
                </a:lnTo>
                <a:lnTo>
                  <a:pt x="1189" y="55167"/>
                </a:lnTo>
                <a:lnTo>
                  <a:pt x="0" y="41833"/>
                </a:lnTo>
                <a:lnTo>
                  <a:pt x="2035" y="24586"/>
                </a:lnTo>
                <a:lnTo>
                  <a:pt x="7546" y="10822"/>
                </a:lnTo>
                <a:lnTo>
                  <a:pt x="15643" y="2164"/>
                </a:lnTo>
                <a:lnTo>
                  <a:pt x="22948" y="0"/>
                </a:lnTo>
                <a:lnTo>
                  <a:pt x="32410" y="3710"/>
                </a:lnTo>
                <a:lnTo>
                  <a:pt x="39961" y="13758"/>
                </a:lnTo>
                <a:lnTo>
                  <a:pt x="44710" y="28518"/>
                </a:lnTo>
                <a:lnTo>
                  <a:pt x="45897" y="418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767648" y="1728228"/>
            <a:ext cx="119354" cy="47917"/>
          </a:xfrm>
          <a:custGeom>
            <a:avLst/>
            <a:gdLst/>
            <a:ahLst/>
            <a:cxnLst/>
            <a:rect l="l" t="t" r="r" b="b"/>
            <a:pathLst>
              <a:path w="119354" h="47917">
                <a:moveTo>
                  <a:pt x="13144" y="0"/>
                </a:moveTo>
                <a:lnTo>
                  <a:pt x="4363" y="6128"/>
                </a:lnTo>
                <a:lnTo>
                  <a:pt x="85" y="21202"/>
                </a:lnTo>
                <a:lnTo>
                  <a:pt x="0" y="23952"/>
                </a:lnTo>
                <a:lnTo>
                  <a:pt x="3357" y="39952"/>
                </a:lnTo>
                <a:lnTo>
                  <a:pt x="11625" y="47758"/>
                </a:lnTo>
                <a:lnTo>
                  <a:pt x="13144" y="47917"/>
                </a:lnTo>
                <a:lnTo>
                  <a:pt x="119354" y="47917"/>
                </a:lnTo>
                <a:lnTo>
                  <a:pt x="119354" y="0"/>
                </a:lnTo>
                <a:lnTo>
                  <a:pt x="13144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767648" y="1728228"/>
            <a:ext cx="119354" cy="47917"/>
          </a:xfrm>
          <a:custGeom>
            <a:avLst/>
            <a:gdLst/>
            <a:ahLst/>
            <a:cxnLst/>
            <a:rect l="l" t="t" r="r" b="b"/>
            <a:pathLst>
              <a:path w="119354" h="47917">
                <a:moveTo>
                  <a:pt x="13144" y="0"/>
                </a:moveTo>
                <a:lnTo>
                  <a:pt x="4363" y="6128"/>
                </a:lnTo>
                <a:lnTo>
                  <a:pt x="85" y="21202"/>
                </a:lnTo>
                <a:lnTo>
                  <a:pt x="0" y="23952"/>
                </a:lnTo>
                <a:lnTo>
                  <a:pt x="3357" y="39952"/>
                </a:lnTo>
                <a:lnTo>
                  <a:pt x="11625" y="47758"/>
                </a:lnTo>
                <a:lnTo>
                  <a:pt x="13144" y="47917"/>
                </a:lnTo>
                <a:lnTo>
                  <a:pt x="119354" y="47917"/>
                </a:lnTo>
                <a:lnTo>
                  <a:pt x="119354" y="0"/>
                </a:lnTo>
                <a:lnTo>
                  <a:pt x="1314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772171" y="2335125"/>
            <a:ext cx="239611" cy="60195"/>
          </a:xfrm>
          <a:custGeom>
            <a:avLst/>
            <a:gdLst/>
            <a:ahLst/>
            <a:cxnLst/>
            <a:rect l="l" t="t" r="r" b="b"/>
            <a:pathLst>
              <a:path w="239611" h="60195">
                <a:moveTo>
                  <a:pt x="1219" y="4481"/>
                </a:moveTo>
                <a:lnTo>
                  <a:pt x="0" y="15003"/>
                </a:lnTo>
                <a:lnTo>
                  <a:pt x="3889" y="26632"/>
                </a:lnTo>
                <a:lnTo>
                  <a:pt x="11495" y="36926"/>
                </a:lnTo>
                <a:lnTo>
                  <a:pt x="20878" y="44769"/>
                </a:lnTo>
                <a:lnTo>
                  <a:pt x="30099" y="49046"/>
                </a:lnTo>
                <a:lnTo>
                  <a:pt x="40378" y="51250"/>
                </a:lnTo>
                <a:lnTo>
                  <a:pt x="52736" y="52815"/>
                </a:lnTo>
                <a:lnTo>
                  <a:pt x="65275" y="52980"/>
                </a:lnTo>
                <a:lnTo>
                  <a:pt x="78079" y="51484"/>
                </a:lnTo>
                <a:lnTo>
                  <a:pt x="84059" y="50363"/>
                </a:lnTo>
                <a:lnTo>
                  <a:pt x="96840" y="48006"/>
                </a:lnTo>
                <a:lnTo>
                  <a:pt x="110736" y="45751"/>
                </a:lnTo>
                <a:lnTo>
                  <a:pt x="124058" y="44222"/>
                </a:lnTo>
                <a:lnTo>
                  <a:pt x="135115" y="44042"/>
                </a:lnTo>
                <a:lnTo>
                  <a:pt x="144592" y="47952"/>
                </a:lnTo>
                <a:lnTo>
                  <a:pt x="151141" y="55031"/>
                </a:lnTo>
                <a:lnTo>
                  <a:pt x="162661" y="59853"/>
                </a:lnTo>
                <a:lnTo>
                  <a:pt x="166782" y="60195"/>
                </a:lnTo>
                <a:lnTo>
                  <a:pt x="179448" y="59909"/>
                </a:lnTo>
                <a:lnTo>
                  <a:pt x="191632" y="58510"/>
                </a:lnTo>
                <a:lnTo>
                  <a:pt x="204241" y="57339"/>
                </a:lnTo>
                <a:lnTo>
                  <a:pt x="214775" y="57376"/>
                </a:lnTo>
                <a:lnTo>
                  <a:pt x="227587" y="57045"/>
                </a:lnTo>
                <a:lnTo>
                  <a:pt x="236663" y="52624"/>
                </a:lnTo>
                <a:lnTo>
                  <a:pt x="239611" y="40117"/>
                </a:lnTo>
                <a:lnTo>
                  <a:pt x="239345" y="37380"/>
                </a:lnTo>
                <a:lnTo>
                  <a:pt x="234962" y="25801"/>
                </a:lnTo>
                <a:lnTo>
                  <a:pt x="227546" y="15832"/>
                </a:lnTo>
                <a:lnTo>
                  <a:pt x="219887" y="4608"/>
                </a:lnTo>
                <a:lnTo>
                  <a:pt x="48234" y="10526"/>
                </a:lnTo>
                <a:lnTo>
                  <a:pt x="44670" y="11891"/>
                </a:lnTo>
                <a:lnTo>
                  <a:pt x="36041" y="10145"/>
                </a:lnTo>
                <a:lnTo>
                  <a:pt x="25695" y="5681"/>
                </a:lnTo>
                <a:lnTo>
                  <a:pt x="15319" y="1349"/>
                </a:lnTo>
                <a:lnTo>
                  <a:pt x="6598" y="0"/>
                </a:lnTo>
                <a:lnTo>
                  <a:pt x="1219" y="448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772171" y="2335125"/>
            <a:ext cx="239611" cy="60195"/>
          </a:xfrm>
          <a:custGeom>
            <a:avLst/>
            <a:gdLst/>
            <a:ahLst/>
            <a:cxnLst/>
            <a:rect l="l" t="t" r="r" b="b"/>
            <a:pathLst>
              <a:path w="239611" h="60195">
                <a:moveTo>
                  <a:pt x="219887" y="4608"/>
                </a:moveTo>
                <a:lnTo>
                  <a:pt x="227546" y="15832"/>
                </a:lnTo>
                <a:lnTo>
                  <a:pt x="234962" y="25801"/>
                </a:lnTo>
                <a:lnTo>
                  <a:pt x="239345" y="37380"/>
                </a:lnTo>
                <a:lnTo>
                  <a:pt x="239611" y="40117"/>
                </a:lnTo>
                <a:lnTo>
                  <a:pt x="236663" y="52624"/>
                </a:lnTo>
                <a:lnTo>
                  <a:pt x="227587" y="57045"/>
                </a:lnTo>
                <a:lnTo>
                  <a:pt x="214775" y="57376"/>
                </a:lnTo>
                <a:lnTo>
                  <a:pt x="204241" y="57339"/>
                </a:lnTo>
                <a:lnTo>
                  <a:pt x="191632" y="58510"/>
                </a:lnTo>
                <a:lnTo>
                  <a:pt x="179448" y="59909"/>
                </a:lnTo>
                <a:lnTo>
                  <a:pt x="166782" y="60195"/>
                </a:lnTo>
                <a:lnTo>
                  <a:pt x="162661" y="59853"/>
                </a:lnTo>
                <a:lnTo>
                  <a:pt x="151141" y="55031"/>
                </a:lnTo>
                <a:lnTo>
                  <a:pt x="144592" y="47952"/>
                </a:lnTo>
                <a:lnTo>
                  <a:pt x="135115" y="44042"/>
                </a:lnTo>
                <a:lnTo>
                  <a:pt x="124058" y="44222"/>
                </a:lnTo>
                <a:lnTo>
                  <a:pt x="110736" y="45751"/>
                </a:lnTo>
                <a:lnTo>
                  <a:pt x="96840" y="48006"/>
                </a:lnTo>
                <a:lnTo>
                  <a:pt x="84059" y="50363"/>
                </a:lnTo>
                <a:lnTo>
                  <a:pt x="78079" y="51484"/>
                </a:lnTo>
                <a:lnTo>
                  <a:pt x="65275" y="52980"/>
                </a:lnTo>
                <a:lnTo>
                  <a:pt x="52736" y="52815"/>
                </a:lnTo>
                <a:lnTo>
                  <a:pt x="40378" y="51250"/>
                </a:lnTo>
                <a:lnTo>
                  <a:pt x="30099" y="49046"/>
                </a:lnTo>
                <a:lnTo>
                  <a:pt x="20878" y="44769"/>
                </a:lnTo>
                <a:lnTo>
                  <a:pt x="11495" y="36926"/>
                </a:lnTo>
                <a:lnTo>
                  <a:pt x="3889" y="26632"/>
                </a:lnTo>
                <a:lnTo>
                  <a:pt x="0" y="15003"/>
                </a:lnTo>
                <a:lnTo>
                  <a:pt x="1219" y="4481"/>
                </a:lnTo>
                <a:lnTo>
                  <a:pt x="6598" y="0"/>
                </a:lnTo>
                <a:lnTo>
                  <a:pt x="15319" y="1349"/>
                </a:lnTo>
                <a:lnTo>
                  <a:pt x="25695" y="5681"/>
                </a:lnTo>
                <a:lnTo>
                  <a:pt x="36041" y="10145"/>
                </a:lnTo>
                <a:lnTo>
                  <a:pt x="44670" y="11891"/>
                </a:lnTo>
                <a:lnTo>
                  <a:pt x="48234" y="105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773101" y="2252339"/>
            <a:ext cx="232473" cy="121059"/>
          </a:xfrm>
          <a:custGeom>
            <a:avLst/>
            <a:gdLst/>
            <a:ahLst/>
            <a:cxnLst/>
            <a:rect l="l" t="t" r="r" b="b"/>
            <a:pathLst>
              <a:path w="232473" h="121059">
                <a:moveTo>
                  <a:pt x="232473" y="106832"/>
                </a:moveTo>
                <a:lnTo>
                  <a:pt x="232281" y="94422"/>
                </a:lnTo>
                <a:lnTo>
                  <a:pt x="230646" y="82042"/>
                </a:lnTo>
                <a:lnTo>
                  <a:pt x="227999" y="70088"/>
                </a:lnTo>
                <a:lnTo>
                  <a:pt x="224828" y="57873"/>
                </a:lnTo>
                <a:lnTo>
                  <a:pt x="223382" y="50993"/>
                </a:lnTo>
                <a:lnTo>
                  <a:pt x="222012" y="38376"/>
                </a:lnTo>
                <a:lnTo>
                  <a:pt x="221612" y="25251"/>
                </a:lnTo>
                <a:lnTo>
                  <a:pt x="221754" y="0"/>
                </a:lnTo>
                <a:lnTo>
                  <a:pt x="145948" y="4533"/>
                </a:lnTo>
                <a:lnTo>
                  <a:pt x="140420" y="10305"/>
                </a:lnTo>
                <a:lnTo>
                  <a:pt x="134126" y="20421"/>
                </a:lnTo>
                <a:lnTo>
                  <a:pt x="128690" y="30824"/>
                </a:lnTo>
                <a:lnTo>
                  <a:pt x="121637" y="40498"/>
                </a:lnTo>
                <a:lnTo>
                  <a:pt x="110489" y="48425"/>
                </a:lnTo>
                <a:lnTo>
                  <a:pt x="104286" y="50821"/>
                </a:lnTo>
                <a:lnTo>
                  <a:pt x="93063" y="54087"/>
                </a:lnTo>
                <a:lnTo>
                  <a:pt x="79221" y="57518"/>
                </a:lnTo>
                <a:lnTo>
                  <a:pt x="64015" y="60997"/>
                </a:lnTo>
                <a:lnTo>
                  <a:pt x="48700" y="64412"/>
                </a:lnTo>
                <a:lnTo>
                  <a:pt x="34531" y="67648"/>
                </a:lnTo>
                <a:lnTo>
                  <a:pt x="22765" y="70591"/>
                </a:lnTo>
                <a:lnTo>
                  <a:pt x="14655" y="73126"/>
                </a:lnTo>
                <a:lnTo>
                  <a:pt x="9185" y="75932"/>
                </a:lnTo>
                <a:lnTo>
                  <a:pt x="3107" y="81565"/>
                </a:lnTo>
                <a:lnTo>
                  <a:pt x="0" y="88544"/>
                </a:lnTo>
                <a:lnTo>
                  <a:pt x="672" y="96321"/>
                </a:lnTo>
                <a:lnTo>
                  <a:pt x="5937" y="104347"/>
                </a:lnTo>
                <a:lnTo>
                  <a:pt x="16606" y="112076"/>
                </a:lnTo>
                <a:lnTo>
                  <a:pt x="33489" y="118960"/>
                </a:lnTo>
                <a:lnTo>
                  <a:pt x="43899" y="121024"/>
                </a:lnTo>
                <a:lnTo>
                  <a:pt x="55680" y="121059"/>
                </a:lnTo>
                <a:lnTo>
                  <a:pt x="67640" y="119317"/>
                </a:lnTo>
                <a:lnTo>
                  <a:pt x="79687" y="116406"/>
                </a:lnTo>
                <a:lnTo>
                  <a:pt x="91729" y="112932"/>
                </a:lnTo>
                <a:lnTo>
                  <a:pt x="103674" y="109502"/>
                </a:lnTo>
                <a:lnTo>
                  <a:pt x="115431" y="106724"/>
                </a:lnTo>
                <a:lnTo>
                  <a:pt x="126907" y="105204"/>
                </a:lnTo>
                <a:lnTo>
                  <a:pt x="138010" y="105549"/>
                </a:lnTo>
                <a:lnTo>
                  <a:pt x="144631" y="106632"/>
                </a:lnTo>
                <a:lnTo>
                  <a:pt x="156520" y="109167"/>
                </a:lnTo>
                <a:lnTo>
                  <a:pt x="168092" y="111075"/>
                </a:lnTo>
                <a:lnTo>
                  <a:pt x="181849" y="111027"/>
                </a:lnTo>
                <a:lnTo>
                  <a:pt x="194490" y="109846"/>
                </a:lnTo>
                <a:lnTo>
                  <a:pt x="207044" y="108702"/>
                </a:lnTo>
                <a:lnTo>
                  <a:pt x="219657" y="107672"/>
                </a:lnTo>
                <a:lnTo>
                  <a:pt x="232473" y="1068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773101" y="2252339"/>
            <a:ext cx="232473" cy="121059"/>
          </a:xfrm>
          <a:custGeom>
            <a:avLst/>
            <a:gdLst/>
            <a:ahLst/>
            <a:cxnLst/>
            <a:rect l="l" t="t" r="r" b="b"/>
            <a:pathLst>
              <a:path w="232473" h="121059">
                <a:moveTo>
                  <a:pt x="221754" y="0"/>
                </a:moveTo>
                <a:lnTo>
                  <a:pt x="221691" y="12248"/>
                </a:lnTo>
                <a:lnTo>
                  <a:pt x="221612" y="25251"/>
                </a:lnTo>
                <a:lnTo>
                  <a:pt x="222012" y="38376"/>
                </a:lnTo>
                <a:lnTo>
                  <a:pt x="223382" y="50993"/>
                </a:lnTo>
                <a:lnTo>
                  <a:pt x="224828" y="57873"/>
                </a:lnTo>
                <a:lnTo>
                  <a:pt x="227999" y="70088"/>
                </a:lnTo>
                <a:lnTo>
                  <a:pt x="230646" y="82042"/>
                </a:lnTo>
                <a:lnTo>
                  <a:pt x="232281" y="94422"/>
                </a:lnTo>
                <a:lnTo>
                  <a:pt x="232473" y="106832"/>
                </a:lnTo>
                <a:lnTo>
                  <a:pt x="219657" y="107672"/>
                </a:lnTo>
                <a:lnTo>
                  <a:pt x="207044" y="108702"/>
                </a:lnTo>
                <a:lnTo>
                  <a:pt x="194490" y="109846"/>
                </a:lnTo>
                <a:lnTo>
                  <a:pt x="181849" y="111027"/>
                </a:lnTo>
                <a:lnTo>
                  <a:pt x="181482" y="111061"/>
                </a:lnTo>
                <a:lnTo>
                  <a:pt x="168092" y="111075"/>
                </a:lnTo>
                <a:lnTo>
                  <a:pt x="156520" y="109167"/>
                </a:lnTo>
                <a:lnTo>
                  <a:pt x="144631" y="106632"/>
                </a:lnTo>
                <a:lnTo>
                  <a:pt x="138010" y="105549"/>
                </a:lnTo>
                <a:lnTo>
                  <a:pt x="126907" y="105204"/>
                </a:lnTo>
                <a:lnTo>
                  <a:pt x="115431" y="106724"/>
                </a:lnTo>
                <a:lnTo>
                  <a:pt x="103674" y="109502"/>
                </a:lnTo>
                <a:lnTo>
                  <a:pt x="91729" y="112932"/>
                </a:lnTo>
                <a:lnTo>
                  <a:pt x="79687" y="116406"/>
                </a:lnTo>
                <a:lnTo>
                  <a:pt x="67640" y="119317"/>
                </a:lnTo>
                <a:lnTo>
                  <a:pt x="55680" y="121059"/>
                </a:lnTo>
                <a:lnTo>
                  <a:pt x="43899" y="121024"/>
                </a:lnTo>
                <a:lnTo>
                  <a:pt x="33489" y="118960"/>
                </a:lnTo>
                <a:lnTo>
                  <a:pt x="16606" y="112076"/>
                </a:lnTo>
                <a:lnTo>
                  <a:pt x="5937" y="104347"/>
                </a:lnTo>
                <a:lnTo>
                  <a:pt x="672" y="96321"/>
                </a:lnTo>
                <a:lnTo>
                  <a:pt x="0" y="88544"/>
                </a:lnTo>
                <a:lnTo>
                  <a:pt x="3107" y="81565"/>
                </a:lnTo>
                <a:lnTo>
                  <a:pt x="9185" y="75932"/>
                </a:lnTo>
                <a:lnTo>
                  <a:pt x="14655" y="73126"/>
                </a:lnTo>
                <a:lnTo>
                  <a:pt x="22765" y="70591"/>
                </a:lnTo>
                <a:lnTo>
                  <a:pt x="34531" y="67648"/>
                </a:lnTo>
                <a:lnTo>
                  <a:pt x="48700" y="64412"/>
                </a:lnTo>
                <a:lnTo>
                  <a:pt x="64015" y="60997"/>
                </a:lnTo>
                <a:lnTo>
                  <a:pt x="79221" y="57518"/>
                </a:lnTo>
                <a:lnTo>
                  <a:pt x="93063" y="54087"/>
                </a:lnTo>
                <a:lnTo>
                  <a:pt x="104286" y="50821"/>
                </a:lnTo>
                <a:lnTo>
                  <a:pt x="110489" y="48425"/>
                </a:lnTo>
                <a:lnTo>
                  <a:pt x="121637" y="40498"/>
                </a:lnTo>
                <a:lnTo>
                  <a:pt x="128690" y="30824"/>
                </a:lnTo>
                <a:lnTo>
                  <a:pt x="134126" y="20421"/>
                </a:lnTo>
                <a:lnTo>
                  <a:pt x="140420" y="10305"/>
                </a:lnTo>
                <a:lnTo>
                  <a:pt x="145948" y="45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051235" y="2336760"/>
            <a:ext cx="225413" cy="109918"/>
          </a:xfrm>
          <a:custGeom>
            <a:avLst/>
            <a:gdLst/>
            <a:ahLst/>
            <a:cxnLst/>
            <a:rect l="l" t="t" r="r" b="b"/>
            <a:pathLst>
              <a:path w="225413" h="109918">
                <a:moveTo>
                  <a:pt x="212227" y="54952"/>
                </a:moveTo>
                <a:lnTo>
                  <a:pt x="36827" y="0"/>
                </a:lnTo>
                <a:lnTo>
                  <a:pt x="33536" y="55"/>
                </a:lnTo>
                <a:lnTo>
                  <a:pt x="19809" y="2662"/>
                </a:lnTo>
                <a:lnTo>
                  <a:pt x="11151" y="10102"/>
                </a:lnTo>
                <a:lnTo>
                  <a:pt x="4087" y="23660"/>
                </a:lnTo>
                <a:lnTo>
                  <a:pt x="857" y="32831"/>
                </a:lnTo>
                <a:lnTo>
                  <a:pt x="0" y="44284"/>
                </a:lnTo>
                <a:lnTo>
                  <a:pt x="4072" y="54506"/>
                </a:lnTo>
                <a:lnTo>
                  <a:pt x="13764" y="64007"/>
                </a:lnTo>
                <a:lnTo>
                  <a:pt x="23418" y="69727"/>
                </a:lnTo>
                <a:lnTo>
                  <a:pt x="35357" y="74595"/>
                </a:lnTo>
                <a:lnTo>
                  <a:pt x="48471" y="78343"/>
                </a:lnTo>
                <a:lnTo>
                  <a:pt x="61939" y="80914"/>
                </a:lnTo>
                <a:lnTo>
                  <a:pt x="74939" y="82250"/>
                </a:lnTo>
                <a:lnTo>
                  <a:pt x="86649" y="82295"/>
                </a:lnTo>
                <a:lnTo>
                  <a:pt x="95637" y="81384"/>
                </a:lnTo>
                <a:lnTo>
                  <a:pt x="108588" y="79956"/>
                </a:lnTo>
                <a:lnTo>
                  <a:pt x="120650" y="80687"/>
                </a:lnTo>
                <a:lnTo>
                  <a:pt x="130375" y="86156"/>
                </a:lnTo>
                <a:lnTo>
                  <a:pt x="132826" y="94112"/>
                </a:lnTo>
                <a:lnTo>
                  <a:pt x="136217" y="100545"/>
                </a:lnTo>
                <a:lnTo>
                  <a:pt x="139121" y="102147"/>
                </a:lnTo>
                <a:lnTo>
                  <a:pt x="151149" y="106359"/>
                </a:lnTo>
                <a:lnTo>
                  <a:pt x="164872" y="109002"/>
                </a:lnTo>
                <a:lnTo>
                  <a:pt x="177200" y="109918"/>
                </a:lnTo>
                <a:lnTo>
                  <a:pt x="189130" y="109883"/>
                </a:lnTo>
                <a:lnTo>
                  <a:pt x="200626" y="109065"/>
                </a:lnTo>
                <a:lnTo>
                  <a:pt x="213522" y="106286"/>
                </a:lnTo>
                <a:lnTo>
                  <a:pt x="218131" y="104604"/>
                </a:lnTo>
                <a:lnTo>
                  <a:pt x="225413" y="96229"/>
                </a:lnTo>
                <a:lnTo>
                  <a:pt x="225155" y="81521"/>
                </a:lnTo>
                <a:lnTo>
                  <a:pt x="224339" y="77775"/>
                </a:lnTo>
                <a:lnTo>
                  <a:pt x="219347" y="65313"/>
                </a:lnTo>
                <a:lnTo>
                  <a:pt x="212227" y="5495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051235" y="2336760"/>
            <a:ext cx="225413" cy="109918"/>
          </a:xfrm>
          <a:custGeom>
            <a:avLst/>
            <a:gdLst/>
            <a:ahLst/>
            <a:cxnLst/>
            <a:rect l="l" t="t" r="r" b="b"/>
            <a:pathLst>
              <a:path w="225413" h="109918">
                <a:moveTo>
                  <a:pt x="212227" y="54952"/>
                </a:moveTo>
                <a:lnTo>
                  <a:pt x="219347" y="65313"/>
                </a:lnTo>
                <a:lnTo>
                  <a:pt x="224339" y="77775"/>
                </a:lnTo>
                <a:lnTo>
                  <a:pt x="225155" y="81521"/>
                </a:lnTo>
                <a:lnTo>
                  <a:pt x="225413" y="96229"/>
                </a:lnTo>
                <a:lnTo>
                  <a:pt x="218131" y="104604"/>
                </a:lnTo>
                <a:lnTo>
                  <a:pt x="213522" y="106286"/>
                </a:lnTo>
                <a:lnTo>
                  <a:pt x="200626" y="109065"/>
                </a:lnTo>
                <a:lnTo>
                  <a:pt x="189130" y="109883"/>
                </a:lnTo>
                <a:lnTo>
                  <a:pt x="177200" y="109918"/>
                </a:lnTo>
                <a:lnTo>
                  <a:pt x="164872" y="109002"/>
                </a:lnTo>
                <a:lnTo>
                  <a:pt x="151149" y="106359"/>
                </a:lnTo>
                <a:lnTo>
                  <a:pt x="139121" y="102147"/>
                </a:lnTo>
                <a:lnTo>
                  <a:pt x="136217" y="100545"/>
                </a:lnTo>
                <a:lnTo>
                  <a:pt x="132826" y="94112"/>
                </a:lnTo>
                <a:lnTo>
                  <a:pt x="130375" y="86156"/>
                </a:lnTo>
                <a:lnTo>
                  <a:pt x="120650" y="80687"/>
                </a:lnTo>
                <a:lnTo>
                  <a:pt x="108588" y="79956"/>
                </a:lnTo>
                <a:lnTo>
                  <a:pt x="95637" y="81384"/>
                </a:lnTo>
                <a:lnTo>
                  <a:pt x="86649" y="82295"/>
                </a:lnTo>
                <a:lnTo>
                  <a:pt x="74939" y="82250"/>
                </a:lnTo>
                <a:lnTo>
                  <a:pt x="61939" y="80914"/>
                </a:lnTo>
                <a:lnTo>
                  <a:pt x="48471" y="78343"/>
                </a:lnTo>
                <a:lnTo>
                  <a:pt x="35357" y="74595"/>
                </a:lnTo>
                <a:lnTo>
                  <a:pt x="23418" y="69727"/>
                </a:lnTo>
                <a:lnTo>
                  <a:pt x="13764" y="64007"/>
                </a:lnTo>
                <a:lnTo>
                  <a:pt x="4072" y="54506"/>
                </a:lnTo>
                <a:lnTo>
                  <a:pt x="0" y="44284"/>
                </a:lnTo>
                <a:lnTo>
                  <a:pt x="857" y="32831"/>
                </a:lnTo>
                <a:lnTo>
                  <a:pt x="4087" y="23660"/>
                </a:lnTo>
                <a:lnTo>
                  <a:pt x="11151" y="10102"/>
                </a:lnTo>
                <a:lnTo>
                  <a:pt x="19809" y="2662"/>
                </a:lnTo>
                <a:lnTo>
                  <a:pt x="33536" y="55"/>
                </a:lnTo>
                <a:lnTo>
                  <a:pt x="368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059965" y="2320383"/>
            <a:ext cx="212851" cy="88046"/>
          </a:xfrm>
          <a:custGeom>
            <a:avLst/>
            <a:gdLst/>
            <a:ahLst/>
            <a:cxnLst/>
            <a:rect l="l" t="t" r="r" b="b"/>
            <a:pathLst>
              <a:path w="212851" h="88046">
                <a:moveTo>
                  <a:pt x="43062" y="72286"/>
                </a:moveTo>
                <a:lnTo>
                  <a:pt x="54987" y="74091"/>
                </a:lnTo>
                <a:lnTo>
                  <a:pt x="67267" y="74577"/>
                </a:lnTo>
                <a:lnTo>
                  <a:pt x="80009" y="74556"/>
                </a:lnTo>
                <a:lnTo>
                  <a:pt x="93319" y="74841"/>
                </a:lnTo>
                <a:lnTo>
                  <a:pt x="100478" y="75508"/>
                </a:lnTo>
                <a:lnTo>
                  <a:pt x="112380" y="78423"/>
                </a:lnTo>
                <a:lnTo>
                  <a:pt x="123926" y="83413"/>
                </a:lnTo>
                <a:lnTo>
                  <a:pt x="129516" y="85603"/>
                </a:lnTo>
                <a:lnTo>
                  <a:pt x="141655" y="87580"/>
                </a:lnTo>
                <a:lnTo>
                  <a:pt x="158399" y="87711"/>
                </a:lnTo>
                <a:lnTo>
                  <a:pt x="171092" y="87919"/>
                </a:lnTo>
                <a:lnTo>
                  <a:pt x="183825" y="88046"/>
                </a:lnTo>
                <a:lnTo>
                  <a:pt x="196494" y="87693"/>
                </a:lnTo>
                <a:lnTo>
                  <a:pt x="210299" y="83870"/>
                </a:lnTo>
                <a:lnTo>
                  <a:pt x="212851" y="70154"/>
                </a:lnTo>
                <a:lnTo>
                  <a:pt x="211523" y="59768"/>
                </a:lnTo>
                <a:lnTo>
                  <a:pt x="209257" y="47352"/>
                </a:lnTo>
                <a:lnTo>
                  <a:pt x="206896" y="34798"/>
                </a:lnTo>
                <a:lnTo>
                  <a:pt x="205136" y="22124"/>
                </a:lnTo>
                <a:lnTo>
                  <a:pt x="204673" y="9347"/>
                </a:lnTo>
                <a:lnTo>
                  <a:pt x="148539" y="0"/>
                </a:lnTo>
                <a:lnTo>
                  <a:pt x="145480" y="1962"/>
                </a:lnTo>
                <a:lnTo>
                  <a:pt x="134309" y="7682"/>
                </a:lnTo>
                <a:lnTo>
                  <a:pt x="122264" y="11908"/>
                </a:lnTo>
                <a:lnTo>
                  <a:pt x="109689" y="14659"/>
                </a:lnTo>
                <a:lnTo>
                  <a:pt x="96927" y="15957"/>
                </a:lnTo>
                <a:lnTo>
                  <a:pt x="84320" y="15821"/>
                </a:lnTo>
                <a:lnTo>
                  <a:pt x="72212" y="14274"/>
                </a:lnTo>
                <a:lnTo>
                  <a:pt x="68815" y="13677"/>
                </a:lnTo>
                <a:lnTo>
                  <a:pt x="56257" y="12119"/>
                </a:lnTo>
                <a:lnTo>
                  <a:pt x="42688" y="11263"/>
                </a:lnTo>
                <a:lnTo>
                  <a:pt x="29453" y="11199"/>
                </a:lnTo>
                <a:lnTo>
                  <a:pt x="17894" y="12014"/>
                </a:lnTo>
                <a:lnTo>
                  <a:pt x="9033" y="14180"/>
                </a:lnTo>
                <a:lnTo>
                  <a:pt x="1228" y="22887"/>
                </a:lnTo>
                <a:lnTo>
                  <a:pt x="0" y="38582"/>
                </a:lnTo>
                <a:lnTo>
                  <a:pt x="210" y="41906"/>
                </a:lnTo>
                <a:lnTo>
                  <a:pt x="5617" y="53935"/>
                </a:lnTo>
                <a:lnTo>
                  <a:pt x="16152" y="61142"/>
                </a:lnTo>
                <a:lnTo>
                  <a:pt x="28917" y="67157"/>
                </a:lnTo>
                <a:lnTo>
                  <a:pt x="31384" y="68349"/>
                </a:lnTo>
                <a:lnTo>
                  <a:pt x="43062" y="7228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059965" y="2320383"/>
            <a:ext cx="212851" cy="88046"/>
          </a:xfrm>
          <a:custGeom>
            <a:avLst/>
            <a:gdLst/>
            <a:ahLst/>
            <a:cxnLst/>
            <a:rect l="l" t="t" r="r" b="b"/>
            <a:pathLst>
              <a:path w="212851" h="88046">
                <a:moveTo>
                  <a:pt x="204673" y="9347"/>
                </a:moveTo>
                <a:lnTo>
                  <a:pt x="205136" y="22124"/>
                </a:lnTo>
                <a:lnTo>
                  <a:pt x="206896" y="34798"/>
                </a:lnTo>
                <a:lnTo>
                  <a:pt x="209257" y="47352"/>
                </a:lnTo>
                <a:lnTo>
                  <a:pt x="211523" y="59768"/>
                </a:lnTo>
                <a:lnTo>
                  <a:pt x="212851" y="70154"/>
                </a:lnTo>
                <a:lnTo>
                  <a:pt x="210299" y="83870"/>
                </a:lnTo>
                <a:lnTo>
                  <a:pt x="197031" y="87661"/>
                </a:lnTo>
                <a:lnTo>
                  <a:pt x="183825" y="88046"/>
                </a:lnTo>
                <a:lnTo>
                  <a:pt x="171092" y="87919"/>
                </a:lnTo>
                <a:lnTo>
                  <a:pt x="158399" y="87711"/>
                </a:lnTo>
                <a:lnTo>
                  <a:pt x="154635" y="87693"/>
                </a:lnTo>
                <a:lnTo>
                  <a:pt x="141655" y="87580"/>
                </a:lnTo>
                <a:lnTo>
                  <a:pt x="129516" y="85603"/>
                </a:lnTo>
                <a:lnTo>
                  <a:pt x="123926" y="83413"/>
                </a:lnTo>
                <a:lnTo>
                  <a:pt x="112380" y="78423"/>
                </a:lnTo>
                <a:lnTo>
                  <a:pt x="100478" y="75508"/>
                </a:lnTo>
                <a:lnTo>
                  <a:pt x="93319" y="74841"/>
                </a:lnTo>
                <a:lnTo>
                  <a:pt x="80009" y="74556"/>
                </a:lnTo>
                <a:lnTo>
                  <a:pt x="67267" y="74577"/>
                </a:lnTo>
                <a:lnTo>
                  <a:pt x="54987" y="74091"/>
                </a:lnTo>
                <a:lnTo>
                  <a:pt x="43062" y="72286"/>
                </a:lnTo>
                <a:lnTo>
                  <a:pt x="31384" y="68349"/>
                </a:lnTo>
                <a:lnTo>
                  <a:pt x="28917" y="67157"/>
                </a:lnTo>
                <a:lnTo>
                  <a:pt x="16152" y="61142"/>
                </a:lnTo>
                <a:lnTo>
                  <a:pt x="5617" y="53935"/>
                </a:lnTo>
                <a:lnTo>
                  <a:pt x="210" y="41906"/>
                </a:lnTo>
                <a:lnTo>
                  <a:pt x="0" y="38582"/>
                </a:lnTo>
                <a:lnTo>
                  <a:pt x="1228" y="22887"/>
                </a:lnTo>
                <a:lnTo>
                  <a:pt x="9033" y="14180"/>
                </a:lnTo>
                <a:lnTo>
                  <a:pt x="17894" y="12014"/>
                </a:lnTo>
                <a:lnTo>
                  <a:pt x="29453" y="11199"/>
                </a:lnTo>
                <a:lnTo>
                  <a:pt x="42688" y="11263"/>
                </a:lnTo>
                <a:lnTo>
                  <a:pt x="56257" y="12119"/>
                </a:lnTo>
                <a:lnTo>
                  <a:pt x="68815" y="13677"/>
                </a:lnTo>
                <a:lnTo>
                  <a:pt x="72212" y="14274"/>
                </a:lnTo>
                <a:lnTo>
                  <a:pt x="84320" y="15821"/>
                </a:lnTo>
                <a:lnTo>
                  <a:pt x="96927" y="15957"/>
                </a:lnTo>
                <a:lnTo>
                  <a:pt x="109689" y="14659"/>
                </a:lnTo>
                <a:lnTo>
                  <a:pt x="122264" y="11908"/>
                </a:lnTo>
                <a:lnTo>
                  <a:pt x="134309" y="7682"/>
                </a:lnTo>
                <a:lnTo>
                  <a:pt x="145480" y="1962"/>
                </a:lnTo>
                <a:lnTo>
                  <a:pt x="1485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821448" y="1605782"/>
            <a:ext cx="458394" cy="743835"/>
          </a:xfrm>
          <a:custGeom>
            <a:avLst/>
            <a:gdLst/>
            <a:ahLst/>
            <a:cxnLst/>
            <a:rect l="l" t="t" r="r" b="b"/>
            <a:pathLst>
              <a:path w="458394" h="743835">
                <a:moveTo>
                  <a:pt x="178143" y="662584"/>
                </a:moveTo>
                <a:lnTo>
                  <a:pt x="178931" y="660361"/>
                </a:lnTo>
                <a:lnTo>
                  <a:pt x="180721" y="657009"/>
                </a:lnTo>
                <a:lnTo>
                  <a:pt x="184796" y="647463"/>
                </a:lnTo>
                <a:lnTo>
                  <a:pt x="184281" y="635018"/>
                </a:lnTo>
                <a:lnTo>
                  <a:pt x="181844" y="621833"/>
                </a:lnTo>
                <a:lnTo>
                  <a:pt x="180086" y="610133"/>
                </a:lnTo>
                <a:lnTo>
                  <a:pt x="179613" y="602962"/>
                </a:lnTo>
                <a:lnTo>
                  <a:pt x="178437" y="590273"/>
                </a:lnTo>
                <a:lnTo>
                  <a:pt x="176953" y="577660"/>
                </a:lnTo>
                <a:lnTo>
                  <a:pt x="175300" y="565090"/>
                </a:lnTo>
                <a:lnTo>
                  <a:pt x="173619" y="552533"/>
                </a:lnTo>
                <a:lnTo>
                  <a:pt x="172048" y="539957"/>
                </a:lnTo>
                <a:lnTo>
                  <a:pt x="170726" y="527329"/>
                </a:lnTo>
                <a:lnTo>
                  <a:pt x="169717" y="517298"/>
                </a:lnTo>
                <a:lnTo>
                  <a:pt x="168208" y="504748"/>
                </a:lnTo>
                <a:lnTo>
                  <a:pt x="166441" y="492093"/>
                </a:lnTo>
                <a:lnTo>
                  <a:pt x="164450" y="479395"/>
                </a:lnTo>
                <a:lnTo>
                  <a:pt x="162268" y="466716"/>
                </a:lnTo>
                <a:lnTo>
                  <a:pt x="159929" y="454120"/>
                </a:lnTo>
                <a:lnTo>
                  <a:pt x="157467" y="441669"/>
                </a:lnTo>
                <a:lnTo>
                  <a:pt x="154915" y="429425"/>
                </a:lnTo>
                <a:lnTo>
                  <a:pt x="152922" y="420148"/>
                </a:lnTo>
                <a:lnTo>
                  <a:pt x="150324" y="407927"/>
                </a:lnTo>
                <a:lnTo>
                  <a:pt x="147865" y="395503"/>
                </a:lnTo>
                <a:lnTo>
                  <a:pt x="145712" y="382886"/>
                </a:lnTo>
                <a:lnTo>
                  <a:pt x="144031" y="370086"/>
                </a:lnTo>
                <a:lnTo>
                  <a:pt x="142990" y="357111"/>
                </a:lnTo>
                <a:lnTo>
                  <a:pt x="142766" y="348796"/>
                </a:lnTo>
                <a:lnTo>
                  <a:pt x="143385" y="335048"/>
                </a:lnTo>
                <a:lnTo>
                  <a:pt x="145241" y="322180"/>
                </a:lnTo>
                <a:lnTo>
                  <a:pt x="148284" y="310064"/>
                </a:lnTo>
                <a:lnTo>
                  <a:pt x="152463" y="298569"/>
                </a:lnTo>
                <a:lnTo>
                  <a:pt x="157725" y="287565"/>
                </a:lnTo>
                <a:lnTo>
                  <a:pt x="164020" y="276924"/>
                </a:lnTo>
                <a:lnTo>
                  <a:pt x="171296" y="266515"/>
                </a:lnTo>
                <a:lnTo>
                  <a:pt x="179502" y="256209"/>
                </a:lnTo>
                <a:lnTo>
                  <a:pt x="181513" y="253812"/>
                </a:lnTo>
                <a:lnTo>
                  <a:pt x="190073" y="243488"/>
                </a:lnTo>
                <a:lnTo>
                  <a:pt x="198154" y="233519"/>
                </a:lnTo>
                <a:lnTo>
                  <a:pt x="205849" y="223765"/>
                </a:lnTo>
                <a:lnTo>
                  <a:pt x="213251" y="214086"/>
                </a:lnTo>
                <a:lnTo>
                  <a:pt x="220451" y="204342"/>
                </a:lnTo>
                <a:lnTo>
                  <a:pt x="227542" y="194395"/>
                </a:lnTo>
                <a:lnTo>
                  <a:pt x="234617" y="184105"/>
                </a:lnTo>
                <a:lnTo>
                  <a:pt x="241767" y="173332"/>
                </a:lnTo>
                <a:lnTo>
                  <a:pt x="249085" y="161937"/>
                </a:lnTo>
                <a:lnTo>
                  <a:pt x="250194" y="175520"/>
                </a:lnTo>
                <a:lnTo>
                  <a:pt x="251491" y="189048"/>
                </a:lnTo>
                <a:lnTo>
                  <a:pt x="252955" y="202526"/>
                </a:lnTo>
                <a:lnTo>
                  <a:pt x="254563" y="215961"/>
                </a:lnTo>
                <a:lnTo>
                  <a:pt x="256291" y="229360"/>
                </a:lnTo>
                <a:lnTo>
                  <a:pt x="258117" y="242729"/>
                </a:lnTo>
                <a:lnTo>
                  <a:pt x="260017" y="256074"/>
                </a:lnTo>
                <a:lnTo>
                  <a:pt x="261969" y="269402"/>
                </a:lnTo>
                <a:lnTo>
                  <a:pt x="263949" y="282719"/>
                </a:lnTo>
                <a:lnTo>
                  <a:pt x="265935" y="296032"/>
                </a:lnTo>
                <a:lnTo>
                  <a:pt x="267904" y="309346"/>
                </a:lnTo>
                <a:lnTo>
                  <a:pt x="269832" y="322670"/>
                </a:lnTo>
                <a:lnTo>
                  <a:pt x="271697" y="336007"/>
                </a:lnTo>
                <a:lnTo>
                  <a:pt x="273476" y="349367"/>
                </a:lnTo>
                <a:lnTo>
                  <a:pt x="275146" y="362753"/>
                </a:lnTo>
                <a:lnTo>
                  <a:pt x="276683" y="376174"/>
                </a:lnTo>
                <a:lnTo>
                  <a:pt x="278065" y="389636"/>
                </a:lnTo>
                <a:lnTo>
                  <a:pt x="279269" y="403144"/>
                </a:lnTo>
                <a:lnTo>
                  <a:pt x="280272" y="416705"/>
                </a:lnTo>
                <a:lnTo>
                  <a:pt x="281051" y="430326"/>
                </a:lnTo>
                <a:lnTo>
                  <a:pt x="281420" y="436733"/>
                </a:lnTo>
                <a:lnTo>
                  <a:pt x="282474" y="449431"/>
                </a:lnTo>
                <a:lnTo>
                  <a:pt x="283919" y="462126"/>
                </a:lnTo>
                <a:lnTo>
                  <a:pt x="285708" y="474804"/>
                </a:lnTo>
                <a:lnTo>
                  <a:pt x="287796" y="487454"/>
                </a:lnTo>
                <a:lnTo>
                  <a:pt x="290135" y="500062"/>
                </a:lnTo>
                <a:lnTo>
                  <a:pt x="292679" y="512616"/>
                </a:lnTo>
                <a:lnTo>
                  <a:pt x="295382" y="525104"/>
                </a:lnTo>
                <a:lnTo>
                  <a:pt x="298196" y="537513"/>
                </a:lnTo>
                <a:lnTo>
                  <a:pt x="301076" y="549830"/>
                </a:lnTo>
                <a:lnTo>
                  <a:pt x="303974" y="562044"/>
                </a:lnTo>
                <a:lnTo>
                  <a:pt x="306845" y="574141"/>
                </a:lnTo>
                <a:lnTo>
                  <a:pt x="308746" y="582504"/>
                </a:lnTo>
                <a:lnTo>
                  <a:pt x="311314" y="594908"/>
                </a:lnTo>
                <a:lnTo>
                  <a:pt x="313622" y="607391"/>
                </a:lnTo>
                <a:lnTo>
                  <a:pt x="315689" y="619942"/>
                </a:lnTo>
                <a:lnTo>
                  <a:pt x="317536" y="632548"/>
                </a:lnTo>
                <a:lnTo>
                  <a:pt x="319183" y="645197"/>
                </a:lnTo>
                <a:lnTo>
                  <a:pt x="320649" y="657877"/>
                </a:lnTo>
                <a:lnTo>
                  <a:pt x="321954" y="670576"/>
                </a:lnTo>
                <a:lnTo>
                  <a:pt x="323119" y="683281"/>
                </a:lnTo>
                <a:lnTo>
                  <a:pt x="324163" y="695981"/>
                </a:lnTo>
                <a:lnTo>
                  <a:pt x="325106" y="708661"/>
                </a:lnTo>
                <a:lnTo>
                  <a:pt x="325969" y="721312"/>
                </a:lnTo>
                <a:lnTo>
                  <a:pt x="326771" y="733920"/>
                </a:lnTo>
                <a:lnTo>
                  <a:pt x="333029" y="734083"/>
                </a:lnTo>
                <a:lnTo>
                  <a:pt x="345842" y="735099"/>
                </a:lnTo>
                <a:lnTo>
                  <a:pt x="358237" y="736737"/>
                </a:lnTo>
                <a:lnTo>
                  <a:pt x="370502" y="738643"/>
                </a:lnTo>
                <a:lnTo>
                  <a:pt x="382925" y="740463"/>
                </a:lnTo>
                <a:lnTo>
                  <a:pt x="395796" y="741845"/>
                </a:lnTo>
                <a:lnTo>
                  <a:pt x="398789" y="742115"/>
                </a:lnTo>
                <a:lnTo>
                  <a:pt x="411377" y="743267"/>
                </a:lnTo>
                <a:lnTo>
                  <a:pt x="426458" y="743835"/>
                </a:lnTo>
                <a:lnTo>
                  <a:pt x="440122" y="742393"/>
                </a:lnTo>
                <a:lnTo>
                  <a:pt x="448463" y="737514"/>
                </a:lnTo>
                <a:lnTo>
                  <a:pt x="455147" y="724559"/>
                </a:lnTo>
                <a:lnTo>
                  <a:pt x="458394" y="712939"/>
                </a:lnTo>
                <a:lnTo>
                  <a:pt x="457494" y="705954"/>
                </a:lnTo>
                <a:lnTo>
                  <a:pt x="456272" y="693367"/>
                </a:lnTo>
                <a:lnTo>
                  <a:pt x="455407" y="680751"/>
                </a:lnTo>
                <a:lnTo>
                  <a:pt x="454720" y="668117"/>
                </a:lnTo>
                <a:lnTo>
                  <a:pt x="454035" y="655478"/>
                </a:lnTo>
                <a:lnTo>
                  <a:pt x="453172" y="642844"/>
                </a:lnTo>
                <a:lnTo>
                  <a:pt x="451954" y="630227"/>
                </a:lnTo>
                <a:lnTo>
                  <a:pt x="450203" y="617639"/>
                </a:lnTo>
                <a:lnTo>
                  <a:pt x="449838" y="615428"/>
                </a:lnTo>
                <a:lnTo>
                  <a:pt x="447786" y="602805"/>
                </a:lnTo>
                <a:lnTo>
                  <a:pt x="443826" y="577579"/>
                </a:lnTo>
                <a:lnTo>
                  <a:pt x="440047" y="552375"/>
                </a:lnTo>
                <a:lnTo>
                  <a:pt x="436435" y="527191"/>
                </a:lnTo>
                <a:lnTo>
                  <a:pt x="432975" y="502023"/>
                </a:lnTo>
                <a:lnTo>
                  <a:pt x="429654" y="476869"/>
                </a:lnTo>
                <a:lnTo>
                  <a:pt x="426456" y="451725"/>
                </a:lnTo>
                <a:lnTo>
                  <a:pt x="423368" y="426589"/>
                </a:lnTo>
                <a:lnTo>
                  <a:pt x="420375" y="401457"/>
                </a:lnTo>
                <a:lnTo>
                  <a:pt x="417462" y="376326"/>
                </a:lnTo>
                <a:lnTo>
                  <a:pt x="415088" y="351452"/>
                </a:lnTo>
                <a:lnTo>
                  <a:pt x="413571" y="325822"/>
                </a:lnTo>
                <a:lnTo>
                  <a:pt x="412909" y="300199"/>
                </a:lnTo>
                <a:lnTo>
                  <a:pt x="412874" y="287421"/>
                </a:lnTo>
                <a:lnTo>
                  <a:pt x="413023" y="274680"/>
                </a:lnTo>
                <a:lnTo>
                  <a:pt x="413835" y="249358"/>
                </a:lnTo>
                <a:lnTo>
                  <a:pt x="415264" y="224331"/>
                </a:lnTo>
                <a:lnTo>
                  <a:pt x="417233" y="199694"/>
                </a:lnTo>
                <a:lnTo>
                  <a:pt x="418056" y="189508"/>
                </a:lnTo>
                <a:lnTo>
                  <a:pt x="418809" y="176978"/>
                </a:lnTo>
                <a:lnTo>
                  <a:pt x="419315" y="164376"/>
                </a:lnTo>
                <a:lnTo>
                  <a:pt x="419603" y="151713"/>
                </a:lnTo>
                <a:lnTo>
                  <a:pt x="419650" y="126252"/>
                </a:lnTo>
                <a:lnTo>
                  <a:pt x="419471" y="113479"/>
                </a:lnTo>
                <a:lnTo>
                  <a:pt x="419198" y="100692"/>
                </a:lnTo>
                <a:lnTo>
                  <a:pt x="418862" y="87905"/>
                </a:lnTo>
                <a:lnTo>
                  <a:pt x="418492" y="75130"/>
                </a:lnTo>
                <a:lnTo>
                  <a:pt x="418121" y="62377"/>
                </a:lnTo>
                <a:lnTo>
                  <a:pt x="417779" y="49659"/>
                </a:lnTo>
                <a:lnTo>
                  <a:pt x="417496" y="36988"/>
                </a:lnTo>
                <a:lnTo>
                  <a:pt x="417304" y="24377"/>
                </a:lnTo>
                <a:lnTo>
                  <a:pt x="417233" y="11836"/>
                </a:lnTo>
                <a:lnTo>
                  <a:pt x="103518" y="0"/>
                </a:lnTo>
                <a:lnTo>
                  <a:pt x="96262" y="15017"/>
                </a:lnTo>
                <a:lnTo>
                  <a:pt x="90888" y="26288"/>
                </a:lnTo>
                <a:lnTo>
                  <a:pt x="85569" y="37584"/>
                </a:lnTo>
                <a:lnTo>
                  <a:pt x="80300" y="48925"/>
                </a:lnTo>
                <a:lnTo>
                  <a:pt x="75077" y="60331"/>
                </a:lnTo>
                <a:lnTo>
                  <a:pt x="69895" y="71821"/>
                </a:lnTo>
                <a:lnTo>
                  <a:pt x="64750" y="83416"/>
                </a:lnTo>
                <a:lnTo>
                  <a:pt x="59636" y="95136"/>
                </a:lnTo>
                <a:lnTo>
                  <a:pt x="54549" y="107000"/>
                </a:lnTo>
                <a:lnTo>
                  <a:pt x="49484" y="119029"/>
                </a:lnTo>
                <a:lnTo>
                  <a:pt x="44438" y="131241"/>
                </a:lnTo>
                <a:lnTo>
                  <a:pt x="38540" y="145796"/>
                </a:lnTo>
                <a:lnTo>
                  <a:pt x="33903" y="157550"/>
                </a:lnTo>
                <a:lnTo>
                  <a:pt x="29385" y="169390"/>
                </a:lnTo>
                <a:lnTo>
                  <a:pt x="25030" y="181303"/>
                </a:lnTo>
                <a:lnTo>
                  <a:pt x="20880" y="193280"/>
                </a:lnTo>
                <a:lnTo>
                  <a:pt x="16981" y="205307"/>
                </a:lnTo>
                <a:lnTo>
                  <a:pt x="13374" y="217373"/>
                </a:lnTo>
                <a:lnTo>
                  <a:pt x="10105" y="229468"/>
                </a:lnTo>
                <a:lnTo>
                  <a:pt x="7216" y="241578"/>
                </a:lnTo>
                <a:lnTo>
                  <a:pt x="4750" y="253693"/>
                </a:lnTo>
                <a:lnTo>
                  <a:pt x="2752" y="265800"/>
                </a:lnTo>
                <a:lnTo>
                  <a:pt x="1266" y="277889"/>
                </a:lnTo>
                <a:lnTo>
                  <a:pt x="333" y="289947"/>
                </a:lnTo>
                <a:lnTo>
                  <a:pt x="0" y="301964"/>
                </a:lnTo>
                <a:lnTo>
                  <a:pt x="307" y="313927"/>
                </a:lnTo>
                <a:lnTo>
                  <a:pt x="1300" y="325824"/>
                </a:lnTo>
                <a:lnTo>
                  <a:pt x="3022" y="337645"/>
                </a:lnTo>
                <a:lnTo>
                  <a:pt x="5516" y="349377"/>
                </a:lnTo>
                <a:lnTo>
                  <a:pt x="8827" y="361010"/>
                </a:lnTo>
                <a:lnTo>
                  <a:pt x="11145" y="370469"/>
                </a:lnTo>
                <a:lnTo>
                  <a:pt x="12731" y="383158"/>
                </a:lnTo>
                <a:lnTo>
                  <a:pt x="13613" y="395940"/>
                </a:lnTo>
                <a:lnTo>
                  <a:pt x="14745" y="408330"/>
                </a:lnTo>
                <a:lnTo>
                  <a:pt x="16739" y="420633"/>
                </a:lnTo>
                <a:lnTo>
                  <a:pt x="19504" y="433341"/>
                </a:lnTo>
                <a:lnTo>
                  <a:pt x="22740" y="445836"/>
                </a:lnTo>
                <a:lnTo>
                  <a:pt x="26223" y="458084"/>
                </a:lnTo>
                <a:lnTo>
                  <a:pt x="29729" y="470053"/>
                </a:lnTo>
                <a:lnTo>
                  <a:pt x="33033" y="481711"/>
                </a:lnTo>
                <a:lnTo>
                  <a:pt x="34815" y="488479"/>
                </a:lnTo>
                <a:lnTo>
                  <a:pt x="37764" y="500651"/>
                </a:lnTo>
                <a:lnTo>
                  <a:pt x="40503" y="513073"/>
                </a:lnTo>
                <a:lnTo>
                  <a:pt x="43068" y="525658"/>
                </a:lnTo>
                <a:lnTo>
                  <a:pt x="45496" y="538318"/>
                </a:lnTo>
                <a:lnTo>
                  <a:pt x="47824" y="550965"/>
                </a:lnTo>
                <a:lnTo>
                  <a:pt x="50088" y="563511"/>
                </a:lnTo>
                <a:lnTo>
                  <a:pt x="52324" y="575868"/>
                </a:lnTo>
                <a:lnTo>
                  <a:pt x="53466" y="583073"/>
                </a:lnTo>
                <a:lnTo>
                  <a:pt x="55170" y="596710"/>
                </a:lnTo>
                <a:lnTo>
                  <a:pt x="56938" y="612185"/>
                </a:lnTo>
                <a:lnTo>
                  <a:pt x="58931" y="628177"/>
                </a:lnTo>
                <a:lnTo>
                  <a:pt x="61312" y="643363"/>
                </a:lnTo>
                <a:lnTo>
                  <a:pt x="64243" y="656421"/>
                </a:lnTo>
                <a:lnTo>
                  <a:pt x="67886" y="666029"/>
                </a:lnTo>
                <a:lnTo>
                  <a:pt x="72403" y="670864"/>
                </a:lnTo>
                <a:lnTo>
                  <a:pt x="79767" y="668841"/>
                </a:lnTo>
                <a:lnTo>
                  <a:pt x="91556" y="666892"/>
                </a:lnTo>
                <a:lnTo>
                  <a:pt x="103765" y="666027"/>
                </a:lnTo>
                <a:lnTo>
                  <a:pt x="116256" y="665870"/>
                </a:lnTo>
                <a:lnTo>
                  <a:pt x="128891" y="666047"/>
                </a:lnTo>
                <a:lnTo>
                  <a:pt x="141534" y="666183"/>
                </a:lnTo>
                <a:lnTo>
                  <a:pt x="154049" y="665901"/>
                </a:lnTo>
                <a:lnTo>
                  <a:pt x="166297" y="664826"/>
                </a:lnTo>
                <a:lnTo>
                  <a:pt x="178143" y="6625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821448" y="1605782"/>
            <a:ext cx="458394" cy="743835"/>
          </a:xfrm>
          <a:custGeom>
            <a:avLst/>
            <a:gdLst/>
            <a:ahLst/>
            <a:cxnLst/>
            <a:rect l="l" t="t" r="r" b="b"/>
            <a:pathLst>
              <a:path w="458394" h="743835">
                <a:moveTo>
                  <a:pt x="417233" y="11836"/>
                </a:moveTo>
                <a:lnTo>
                  <a:pt x="417304" y="24377"/>
                </a:lnTo>
                <a:lnTo>
                  <a:pt x="417496" y="36988"/>
                </a:lnTo>
                <a:lnTo>
                  <a:pt x="417779" y="49659"/>
                </a:lnTo>
                <a:lnTo>
                  <a:pt x="418121" y="62377"/>
                </a:lnTo>
                <a:lnTo>
                  <a:pt x="418492" y="75130"/>
                </a:lnTo>
                <a:lnTo>
                  <a:pt x="418862" y="87905"/>
                </a:lnTo>
                <a:lnTo>
                  <a:pt x="419198" y="100692"/>
                </a:lnTo>
                <a:lnTo>
                  <a:pt x="419471" y="113479"/>
                </a:lnTo>
                <a:lnTo>
                  <a:pt x="419650" y="126252"/>
                </a:lnTo>
                <a:lnTo>
                  <a:pt x="419704" y="139001"/>
                </a:lnTo>
                <a:lnTo>
                  <a:pt x="419603" y="151713"/>
                </a:lnTo>
                <a:lnTo>
                  <a:pt x="419315" y="164376"/>
                </a:lnTo>
                <a:lnTo>
                  <a:pt x="418809" y="176978"/>
                </a:lnTo>
                <a:lnTo>
                  <a:pt x="418056" y="189508"/>
                </a:lnTo>
                <a:lnTo>
                  <a:pt x="417233" y="199694"/>
                </a:lnTo>
                <a:lnTo>
                  <a:pt x="416186" y="211958"/>
                </a:lnTo>
                <a:lnTo>
                  <a:pt x="415264" y="224331"/>
                </a:lnTo>
                <a:lnTo>
                  <a:pt x="413835" y="249358"/>
                </a:lnTo>
                <a:lnTo>
                  <a:pt x="413023" y="274680"/>
                </a:lnTo>
                <a:lnTo>
                  <a:pt x="412874" y="287421"/>
                </a:lnTo>
                <a:lnTo>
                  <a:pt x="412909" y="300199"/>
                </a:lnTo>
                <a:lnTo>
                  <a:pt x="413571" y="325822"/>
                </a:lnTo>
                <a:lnTo>
                  <a:pt x="415088" y="351452"/>
                </a:lnTo>
                <a:lnTo>
                  <a:pt x="417462" y="376326"/>
                </a:lnTo>
                <a:lnTo>
                  <a:pt x="420375" y="401457"/>
                </a:lnTo>
                <a:lnTo>
                  <a:pt x="423368" y="426589"/>
                </a:lnTo>
                <a:lnTo>
                  <a:pt x="426456" y="451725"/>
                </a:lnTo>
                <a:lnTo>
                  <a:pt x="429654" y="476869"/>
                </a:lnTo>
                <a:lnTo>
                  <a:pt x="432975" y="502023"/>
                </a:lnTo>
                <a:lnTo>
                  <a:pt x="436435" y="527191"/>
                </a:lnTo>
                <a:lnTo>
                  <a:pt x="440047" y="552375"/>
                </a:lnTo>
                <a:lnTo>
                  <a:pt x="443826" y="577579"/>
                </a:lnTo>
                <a:lnTo>
                  <a:pt x="447786" y="602805"/>
                </a:lnTo>
                <a:lnTo>
                  <a:pt x="450203" y="617639"/>
                </a:lnTo>
                <a:lnTo>
                  <a:pt x="451954" y="630227"/>
                </a:lnTo>
                <a:lnTo>
                  <a:pt x="453172" y="642844"/>
                </a:lnTo>
                <a:lnTo>
                  <a:pt x="454035" y="655478"/>
                </a:lnTo>
                <a:lnTo>
                  <a:pt x="454720" y="668117"/>
                </a:lnTo>
                <a:lnTo>
                  <a:pt x="455407" y="680751"/>
                </a:lnTo>
                <a:lnTo>
                  <a:pt x="456272" y="693367"/>
                </a:lnTo>
                <a:lnTo>
                  <a:pt x="457494" y="705954"/>
                </a:lnTo>
                <a:lnTo>
                  <a:pt x="458394" y="712939"/>
                </a:lnTo>
                <a:lnTo>
                  <a:pt x="455147" y="724559"/>
                </a:lnTo>
                <a:lnTo>
                  <a:pt x="449034" y="736561"/>
                </a:lnTo>
                <a:lnTo>
                  <a:pt x="448463" y="737514"/>
                </a:lnTo>
                <a:lnTo>
                  <a:pt x="440122" y="742393"/>
                </a:lnTo>
                <a:lnTo>
                  <a:pt x="426458" y="743835"/>
                </a:lnTo>
                <a:lnTo>
                  <a:pt x="411377" y="743267"/>
                </a:lnTo>
                <a:lnTo>
                  <a:pt x="398789" y="742115"/>
                </a:lnTo>
                <a:lnTo>
                  <a:pt x="395796" y="741845"/>
                </a:lnTo>
                <a:lnTo>
                  <a:pt x="382925" y="740463"/>
                </a:lnTo>
                <a:lnTo>
                  <a:pt x="370502" y="738643"/>
                </a:lnTo>
                <a:lnTo>
                  <a:pt x="358237" y="736737"/>
                </a:lnTo>
                <a:lnTo>
                  <a:pt x="345842" y="735099"/>
                </a:lnTo>
                <a:lnTo>
                  <a:pt x="333029" y="734083"/>
                </a:lnTo>
                <a:lnTo>
                  <a:pt x="326771" y="733920"/>
                </a:lnTo>
                <a:lnTo>
                  <a:pt x="325969" y="721312"/>
                </a:lnTo>
                <a:lnTo>
                  <a:pt x="325106" y="708661"/>
                </a:lnTo>
                <a:lnTo>
                  <a:pt x="324163" y="695981"/>
                </a:lnTo>
                <a:lnTo>
                  <a:pt x="323119" y="683281"/>
                </a:lnTo>
                <a:lnTo>
                  <a:pt x="321954" y="670576"/>
                </a:lnTo>
                <a:lnTo>
                  <a:pt x="320649" y="657877"/>
                </a:lnTo>
                <a:lnTo>
                  <a:pt x="319183" y="645197"/>
                </a:lnTo>
                <a:lnTo>
                  <a:pt x="317536" y="632548"/>
                </a:lnTo>
                <a:lnTo>
                  <a:pt x="315689" y="619942"/>
                </a:lnTo>
                <a:lnTo>
                  <a:pt x="313622" y="607391"/>
                </a:lnTo>
                <a:lnTo>
                  <a:pt x="311314" y="594908"/>
                </a:lnTo>
                <a:lnTo>
                  <a:pt x="308746" y="582504"/>
                </a:lnTo>
                <a:lnTo>
                  <a:pt x="306845" y="574141"/>
                </a:lnTo>
                <a:lnTo>
                  <a:pt x="303974" y="562044"/>
                </a:lnTo>
                <a:lnTo>
                  <a:pt x="301076" y="549830"/>
                </a:lnTo>
                <a:lnTo>
                  <a:pt x="298196" y="537513"/>
                </a:lnTo>
                <a:lnTo>
                  <a:pt x="295382" y="525104"/>
                </a:lnTo>
                <a:lnTo>
                  <a:pt x="292679" y="512616"/>
                </a:lnTo>
                <a:lnTo>
                  <a:pt x="290135" y="500062"/>
                </a:lnTo>
                <a:lnTo>
                  <a:pt x="287796" y="487454"/>
                </a:lnTo>
                <a:lnTo>
                  <a:pt x="285708" y="474804"/>
                </a:lnTo>
                <a:lnTo>
                  <a:pt x="283919" y="462126"/>
                </a:lnTo>
                <a:lnTo>
                  <a:pt x="282474" y="449431"/>
                </a:lnTo>
                <a:lnTo>
                  <a:pt x="281420" y="436733"/>
                </a:lnTo>
                <a:lnTo>
                  <a:pt x="281051" y="430326"/>
                </a:lnTo>
                <a:lnTo>
                  <a:pt x="280272" y="416705"/>
                </a:lnTo>
                <a:lnTo>
                  <a:pt x="279269" y="403144"/>
                </a:lnTo>
                <a:lnTo>
                  <a:pt x="278065" y="389636"/>
                </a:lnTo>
                <a:lnTo>
                  <a:pt x="276683" y="376174"/>
                </a:lnTo>
                <a:lnTo>
                  <a:pt x="275146" y="362753"/>
                </a:lnTo>
                <a:lnTo>
                  <a:pt x="273476" y="349367"/>
                </a:lnTo>
                <a:lnTo>
                  <a:pt x="271697" y="336007"/>
                </a:lnTo>
                <a:lnTo>
                  <a:pt x="269832" y="322670"/>
                </a:lnTo>
                <a:lnTo>
                  <a:pt x="267904" y="309346"/>
                </a:lnTo>
                <a:lnTo>
                  <a:pt x="265935" y="296032"/>
                </a:lnTo>
                <a:lnTo>
                  <a:pt x="263949" y="282719"/>
                </a:lnTo>
                <a:lnTo>
                  <a:pt x="261969" y="269402"/>
                </a:lnTo>
                <a:lnTo>
                  <a:pt x="260017" y="256074"/>
                </a:lnTo>
                <a:lnTo>
                  <a:pt x="258117" y="242729"/>
                </a:lnTo>
                <a:lnTo>
                  <a:pt x="256291" y="229360"/>
                </a:lnTo>
                <a:lnTo>
                  <a:pt x="254563" y="215961"/>
                </a:lnTo>
                <a:lnTo>
                  <a:pt x="252955" y="202526"/>
                </a:lnTo>
                <a:lnTo>
                  <a:pt x="251491" y="189048"/>
                </a:lnTo>
                <a:lnTo>
                  <a:pt x="250194" y="175520"/>
                </a:lnTo>
                <a:lnTo>
                  <a:pt x="249085" y="161937"/>
                </a:lnTo>
                <a:lnTo>
                  <a:pt x="241767" y="173332"/>
                </a:lnTo>
                <a:lnTo>
                  <a:pt x="234617" y="184105"/>
                </a:lnTo>
                <a:lnTo>
                  <a:pt x="227542" y="194395"/>
                </a:lnTo>
                <a:lnTo>
                  <a:pt x="220451" y="204342"/>
                </a:lnTo>
                <a:lnTo>
                  <a:pt x="213251" y="214086"/>
                </a:lnTo>
                <a:lnTo>
                  <a:pt x="205849" y="223765"/>
                </a:lnTo>
                <a:lnTo>
                  <a:pt x="198154" y="233519"/>
                </a:lnTo>
                <a:lnTo>
                  <a:pt x="190073" y="243488"/>
                </a:lnTo>
                <a:lnTo>
                  <a:pt x="181513" y="253812"/>
                </a:lnTo>
                <a:lnTo>
                  <a:pt x="179502" y="256209"/>
                </a:lnTo>
                <a:lnTo>
                  <a:pt x="171296" y="266515"/>
                </a:lnTo>
                <a:lnTo>
                  <a:pt x="164020" y="276924"/>
                </a:lnTo>
                <a:lnTo>
                  <a:pt x="157725" y="287565"/>
                </a:lnTo>
                <a:lnTo>
                  <a:pt x="152463" y="298569"/>
                </a:lnTo>
                <a:lnTo>
                  <a:pt x="148284" y="310064"/>
                </a:lnTo>
                <a:lnTo>
                  <a:pt x="145241" y="322180"/>
                </a:lnTo>
                <a:lnTo>
                  <a:pt x="143385" y="335048"/>
                </a:lnTo>
                <a:lnTo>
                  <a:pt x="142766" y="348796"/>
                </a:lnTo>
                <a:lnTo>
                  <a:pt x="142990" y="357111"/>
                </a:lnTo>
                <a:lnTo>
                  <a:pt x="144031" y="370086"/>
                </a:lnTo>
                <a:lnTo>
                  <a:pt x="145712" y="382886"/>
                </a:lnTo>
                <a:lnTo>
                  <a:pt x="147865" y="395503"/>
                </a:lnTo>
                <a:lnTo>
                  <a:pt x="150324" y="407927"/>
                </a:lnTo>
                <a:lnTo>
                  <a:pt x="152922" y="420148"/>
                </a:lnTo>
                <a:lnTo>
                  <a:pt x="154915" y="429425"/>
                </a:lnTo>
                <a:lnTo>
                  <a:pt x="157467" y="441669"/>
                </a:lnTo>
                <a:lnTo>
                  <a:pt x="159929" y="454120"/>
                </a:lnTo>
                <a:lnTo>
                  <a:pt x="162268" y="466716"/>
                </a:lnTo>
                <a:lnTo>
                  <a:pt x="164450" y="479395"/>
                </a:lnTo>
                <a:lnTo>
                  <a:pt x="166441" y="492093"/>
                </a:lnTo>
                <a:lnTo>
                  <a:pt x="168208" y="504748"/>
                </a:lnTo>
                <a:lnTo>
                  <a:pt x="169717" y="517298"/>
                </a:lnTo>
                <a:lnTo>
                  <a:pt x="170726" y="527329"/>
                </a:lnTo>
                <a:lnTo>
                  <a:pt x="172048" y="539957"/>
                </a:lnTo>
                <a:lnTo>
                  <a:pt x="173619" y="552533"/>
                </a:lnTo>
                <a:lnTo>
                  <a:pt x="175300" y="565090"/>
                </a:lnTo>
                <a:lnTo>
                  <a:pt x="176953" y="577660"/>
                </a:lnTo>
                <a:lnTo>
                  <a:pt x="178437" y="590273"/>
                </a:lnTo>
                <a:lnTo>
                  <a:pt x="179613" y="602962"/>
                </a:lnTo>
                <a:lnTo>
                  <a:pt x="180086" y="610133"/>
                </a:lnTo>
                <a:lnTo>
                  <a:pt x="181844" y="621833"/>
                </a:lnTo>
                <a:lnTo>
                  <a:pt x="184281" y="635018"/>
                </a:lnTo>
                <a:lnTo>
                  <a:pt x="184796" y="647463"/>
                </a:lnTo>
                <a:lnTo>
                  <a:pt x="180721" y="657009"/>
                </a:lnTo>
                <a:lnTo>
                  <a:pt x="179566" y="659041"/>
                </a:lnTo>
                <a:lnTo>
                  <a:pt x="178931" y="660361"/>
                </a:lnTo>
                <a:lnTo>
                  <a:pt x="178143" y="662584"/>
                </a:lnTo>
                <a:lnTo>
                  <a:pt x="166297" y="664826"/>
                </a:lnTo>
                <a:lnTo>
                  <a:pt x="154049" y="665901"/>
                </a:lnTo>
                <a:lnTo>
                  <a:pt x="141534" y="666183"/>
                </a:lnTo>
                <a:lnTo>
                  <a:pt x="128891" y="666047"/>
                </a:lnTo>
                <a:lnTo>
                  <a:pt x="116256" y="665870"/>
                </a:lnTo>
                <a:lnTo>
                  <a:pt x="103765" y="666027"/>
                </a:lnTo>
                <a:lnTo>
                  <a:pt x="91556" y="666892"/>
                </a:lnTo>
                <a:lnTo>
                  <a:pt x="79767" y="668841"/>
                </a:lnTo>
                <a:lnTo>
                  <a:pt x="72403" y="670864"/>
                </a:lnTo>
                <a:lnTo>
                  <a:pt x="67886" y="666029"/>
                </a:lnTo>
                <a:lnTo>
                  <a:pt x="64243" y="656421"/>
                </a:lnTo>
                <a:lnTo>
                  <a:pt x="61312" y="643363"/>
                </a:lnTo>
                <a:lnTo>
                  <a:pt x="58931" y="628177"/>
                </a:lnTo>
                <a:lnTo>
                  <a:pt x="56938" y="612185"/>
                </a:lnTo>
                <a:lnTo>
                  <a:pt x="55170" y="596710"/>
                </a:lnTo>
                <a:lnTo>
                  <a:pt x="53466" y="583073"/>
                </a:lnTo>
                <a:lnTo>
                  <a:pt x="52324" y="575868"/>
                </a:lnTo>
                <a:lnTo>
                  <a:pt x="50088" y="563511"/>
                </a:lnTo>
                <a:lnTo>
                  <a:pt x="47824" y="550965"/>
                </a:lnTo>
                <a:lnTo>
                  <a:pt x="45496" y="538318"/>
                </a:lnTo>
                <a:lnTo>
                  <a:pt x="43068" y="525658"/>
                </a:lnTo>
                <a:lnTo>
                  <a:pt x="40503" y="513073"/>
                </a:lnTo>
                <a:lnTo>
                  <a:pt x="37764" y="500651"/>
                </a:lnTo>
                <a:lnTo>
                  <a:pt x="34815" y="488479"/>
                </a:lnTo>
                <a:lnTo>
                  <a:pt x="33033" y="481711"/>
                </a:lnTo>
                <a:lnTo>
                  <a:pt x="29729" y="470053"/>
                </a:lnTo>
                <a:lnTo>
                  <a:pt x="26223" y="458084"/>
                </a:lnTo>
                <a:lnTo>
                  <a:pt x="22740" y="445836"/>
                </a:lnTo>
                <a:lnTo>
                  <a:pt x="19504" y="433341"/>
                </a:lnTo>
                <a:lnTo>
                  <a:pt x="16739" y="420633"/>
                </a:lnTo>
                <a:lnTo>
                  <a:pt x="14745" y="408330"/>
                </a:lnTo>
                <a:lnTo>
                  <a:pt x="13613" y="395940"/>
                </a:lnTo>
                <a:lnTo>
                  <a:pt x="12731" y="383158"/>
                </a:lnTo>
                <a:lnTo>
                  <a:pt x="11145" y="370469"/>
                </a:lnTo>
                <a:lnTo>
                  <a:pt x="8827" y="361010"/>
                </a:lnTo>
                <a:lnTo>
                  <a:pt x="5516" y="349377"/>
                </a:lnTo>
                <a:lnTo>
                  <a:pt x="3022" y="337645"/>
                </a:lnTo>
                <a:lnTo>
                  <a:pt x="1300" y="325824"/>
                </a:lnTo>
                <a:lnTo>
                  <a:pt x="307" y="313927"/>
                </a:lnTo>
                <a:lnTo>
                  <a:pt x="0" y="301964"/>
                </a:lnTo>
                <a:lnTo>
                  <a:pt x="333" y="289947"/>
                </a:lnTo>
                <a:lnTo>
                  <a:pt x="1266" y="277889"/>
                </a:lnTo>
                <a:lnTo>
                  <a:pt x="2752" y="265800"/>
                </a:lnTo>
                <a:lnTo>
                  <a:pt x="4750" y="253693"/>
                </a:lnTo>
                <a:lnTo>
                  <a:pt x="7216" y="241578"/>
                </a:lnTo>
                <a:lnTo>
                  <a:pt x="10105" y="229468"/>
                </a:lnTo>
                <a:lnTo>
                  <a:pt x="13374" y="217373"/>
                </a:lnTo>
                <a:lnTo>
                  <a:pt x="16981" y="205307"/>
                </a:lnTo>
                <a:lnTo>
                  <a:pt x="20880" y="193280"/>
                </a:lnTo>
                <a:lnTo>
                  <a:pt x="25030" y="181303"/>
                </a:lnTo>
                <a:lnTo>
                  <a:pt x="29385" y="169390"/>
                </a:lnTo>
                <a:lnTo>
                  <a:pt x="33903" y="157550"/>
                </a:lnTo>
                <a:lnTo>
                  <a:pt x="38540" y="145796"/>
                </a:lnTo>
                <a:lnTo>
                  <a:pt x="43253" y="134139"/>
                </a:lnTo>
                <a:lnTo>
                  <a:pt x="49484" y="119029"/>
                </a:lnTo>
                <a:lnTo>
                  <a:pt x="54549" y="107000"/>
                </a:lnTo>
                <a:lnTo>
                  <a:pt x="59636" y="95136"/>
                </a:lnTo>
                <a:lnTo>
                  <a:pt x="64750" y="83416"/>
                </a:lnTo>
                <a:lnTo>
                  <a:pt x="69895" y="71821"/>
                </a:lnTo>
                <a:lnTo>
                  <a:pt x="75077" y="60331"/>
                </a:lnTo>
                <a:lnTo>
                  <a:pt x="80300" y="48925"/>
                </a:lnTo>
                <a:lnTo>
                  <a:pt x="85569" y="37584"/>
                </a:lnTo>
                <a:lnTo>
                  <a:pt x="90888" y="26288"/>
                </a:lnTo>
                <a:lnTo>
                  <a:pt x="96262" y="15017"/>
                </a:lnTo>
                <a:lnTo>
                  <a:pt x="101696" y="3751"/>
                </a:lnTo>
                <a:lnTo>
                  <a:pt x="1035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873868" y="1728230"/>
            <a:ext cx="26288" cy="47917"/>
          </a:xfrm>
          <a:custGeom>
            <a:avLst/>
            <a:gdLst/>
            <a:ahLst/>
            <a:cxnLst/>
            <a:rect l="l" t="t" r="r" b="b"/>
            <a:pathLst>
              <a:path w="26288" h="47917">
                <a:moveTo>
                  <a:pt x="26288" y="23952"/>
                </a:moveTo>
                <a:lnTo>
                  <a:pt x="26203" y="21199"/>
                </a:lnTo>
                <a:lnTo>
                  <a:pt x="21920" y="6123"/>
                </a:lnTo>
                <a:lnTo>
                  <a:pt x="13144" y="0"/>
                </a:lnTo>
                <a:lnTo>
                  <a:pt x="11633" y="156"/>
                </a:lnTo>
                <a:lnTo>
                  <a:pt x="3359" y="7952"/>
                </a:lnTo>
                <a:lnTo>
                  <a:pt x="0" y="23952"/>
                </a:lnTo>
                <a:lnTo>
                  <a:pt x="86" y="26719"/>
                </a:lnTo>
                <a:lnTo>
                  <a:pt x="4366" y="41792"/>
                </a:lnTo>
                <a:lnTo>
                  <a:pt x="13144" y="47917"/>
                </a:lnTo>
                <a:lnTo>
                  <a:pt x="14661" y="47758"/>
                </a:lnTo>
                <a:lnTo>
                  <a:pt x="22927" y="39952"/>
                </a:lnTo>
                <a:lnTo>
                  <a:pt x="26288" y="2395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873868" y="1728230"/>
            <a:ext cx="26288" cy="47917"/>
          </a:xfrm>
          <a:custGeom>
            <a:avLst/>
            <a:gdLst/>
            <a:ahLst/>
            <a:cxnLst/>
            <a:rect l="l" t="t" r="r" b="b"/>
            <a:pathLst>
              <a:path w="26288" h="47917">
                <a:moveTo>
                  <a:pt x="26288" y="23952"/>
                </a:moveTo>
                <a:lnTo>
                  <a:pt x="22927" y="39952"/>
                </a:lnTo>
                <a:lnTo>
                  <a:pt x="14661" y="47758"/>
                </a:lnTo>
                <a:lnTo>
                  <a:pt x="13144" y="47917"/>
                </a:lnTo>
                <a:lnTo>
                  <a:pt x="4366" y="41792"/>
                </a:lnTo>
                <a:lnTo>
                  <a:pt x="86" y="26719"/>
                </a:lnTo>
                <a:lnTo>
                  <a:pt x="0" y="23952"/>
                </a:lnTo>
                <a:lnTo>
                  <a:pt x="3359" y="7952"/>
                </a:lnTo>
                <a:lnTo>
                  <a:pt x="11633" y="156"/>
                </a:lnTo>
                <a:lnTo>
                  <a:pt x="13144" y="0"/>
                </a:lnTo>
                <a:lnTo>
                  <a:pt x="21920" y="6123"/>
                </a:lnTo>
                <a:lnTo>
                  <a:pt x="26203" y="21199"/>
                </a:lnTo>
                <a:lnTo>
                  <a:pt x="26288" y="239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782101" y="1644588"/>
            <a:ext cx="109984" cy="151485"/>
          </a:xfrm>
          <a:custGeom>
            <a:avLst/>
            <a:gdLst/>
            <a:ahLst/>
            <a:cxnLst/>
            <a:rect l="l" t="t" r="r" b="b"/>
            <a:pathLst>
              <a:path w="109984" h="151485">
                <a:moveTo>
                  <a:pt x="95070" y="146420"/>
                </a:moveTo>
                <a:lnTo>
                  <a:pt x="96535" y="145669"/>
                </a:lnTo>
                <a:lnTo>
                  <a:pt x="107326" y="140371"/>
                </a:lnTo>
                <a:lnTo>
                  <a:pt x="109878" y="134893"/>
                </a:lnTo>
                <a:lnTo>
                  <a:pt x="106403" y="129336"/>
                </a:lnTo>
                <a:lnTo>
                  <a:pt x="102809" y="124764"/>
                </a:lnTo>
                <a:lnTo>
                  <a:pt x="93563" y="123126"/>
                </a:lnTo>
                <a:lnTo>
                  <a:pt x="91061" y="117538"/>
                </a:lnTo>
                <a:lnTo>
                  <a:pt x="91443" y="106226"/>
                </a:lnTo>
                <a:lnTo>
                  <a:pt x="95244" y="92333"/>
                </a:lnTo>
                <a:lnTo>
                  <a:pt x="96903" y="86804"/>
                </a:lnTo>
                <a:lnTo>
                  <a:pt x="99557" y="74607"/>
                </a:lnTo>
                <a:lnTo>
                  <a:pt x="101558" y="61962"/>
                </a:lnTo>
                <a:lnTo>
                  <a:pt x="103314" y="49132"/>
                </a:lnTo>
                <a:lnTo>
                  <a:pt x="105235" y="36379"/>
                </a:lnTo>
                <a:lnTo>
                  <a:pt x="107728" y="23967"/>
                </a:lnTo>
                <a:lnTo>
                  <a:pt x="109984" y="15773"/>
                </a:lnTo>
                <a:lnTo>
                  <a:pt x="60010" y="0"/>
                </a:lnTo>
                <a:lnTo>
                  <a:pt x="57134" y="13863"/>
                </a:lnTo>
                <a:lnTo>
                  <a:pt x="52717" y="26027"/>
                </a:lnTo>
                <a:lnTo>
                  <a:pt x="46912" y="36905"/>
                </a:lnTo>
                <a:lnTo>
                  <a:pt x="39871" y="46911"/>
                </a:lnTo>
                <a:lnTo>
                  <a:pt x="31747" y="56457"/>
                </a:lnTo>
                <a:lnTo>
                  <a:pt x="22693" y="65958"/>
                </a:lnTo>
                <a:lnTo>
                  <a:pt x="16309" y="72377"/>
                </a:lnTo>
                <a:lnTo>
                  <a:pt x="9119" y="81227"/>
                </a:lnTo>
                <a:lnTo>
                  <a:pt x="3820" y="91439"/>
                </a:lnTo>
                <a:lnTo>
                  <a:pt x="688" y="102618"/>
                </a:lnTo>
                <a:lnTo>
                  <a:pt x="0" y="114370"/>
                </a:lnTo>
                <a:lnTo>
                  <a:pt x="2031" y="126298"/>
                </a:lnTo>
                <a:lnTo>
                  <a:pt x="7058" y="138009"/>
                </a:lnTo>
                <a:lnTo>
                  <a:pt x="11051" y="144018"/>
                </a:lnTo>
                <a:lnTo>
                  <a:pt x="20044" y="150982"/>
                </a:lnTo>
                <a:lnTo>
                  <a:pt x="32904" y="151290"/>
                </a:lnTo>
                <a:lnTo>
                  <a:pt x="43195" y="151257"/>
                </a:lnTo>
                <a:lnTo>
                  <a:pt x="50333" y="151485"/>
                </a:lnTo>
                <a:lnTo>
                  <a:pt x="57406" y="151257"/>
                </a:lnTo>
                <a:lnTo>
                  <a:pt x="70082" y="150992"/>
                </a:lnTo>
                <a:lnTo>
                  <a:pt x="83109" y="149921"/>
                </a:lnTo>
                <a:lnTo>
                  <a:pt x="95070" y="1464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782101" y="1644588"/>
            <a:ext cx="109984" cy="151485"/>
          </a:xfrm>
          <a:custGeom>
            <a:avLst/>
            <a:gdLst/>
            <a:ahLst/>
            <a:cxnLst/>
            <a:rect l="l" t="t" r="r" b="b"/>
            <a:pathLst>
              <a:path w="109984" h="151485">
                <a:moveTo>
                  <a:pt x="60010" y="0"/>
                </a:moveTo>
                <a:lnTo>
                  <a:pt x="57134" y="13863"/>
                </a:lnTo>
                <a:lnTo>
                  <a:pt x="52717" y="26027"/>
                </a:lnTo>
                <a:lnTo>
                  <a:pt x="46912" y="36905"/>
                </a:lnTo>
                <a:lnTo>
                  <a:pt x="39871" y="46911"/>
                </a:lnTo>
                <a:lnTo>
                  <a:pt x="31747" y="56457"/>
                </a:lnTo>
                <a:lnTo>
                  <a:pt x="22693" y="65958"/>
                </a:lnTo>
                <a:lnTo>
                  <a:pt x="16309" y="72377"/>
                </a:lnTo>
                <a:lnTo>
                  <a:pt x="9119" y="81227"/>
                </a:lnTo>
                <a:lnTo>
                  <a:pt x="3820" y="91439"/>
                </a:lnTo>
                <a:lnTo>
                  <a:pt x="688" y="102618"/>
                </a:lnTo>
                <a:lnTo>
                  <a:pt x="0" y="114370"/>
                </a:lnTo>
                <a:lnTo>
                  <a:pt x="2031" y="126298"/>
                </a:lnTo>
                <a:lnTo>
                  <a:pt x="7058" y="138009"/>
                </a:lnTo>
                <a:lnTo>
                  <a:pt x="11051" y="144018"/>
                </a:lnTo>
                <a:lnTo>
                  <a:pt x="20044" y="150982"/>
                </a:lnTo>
                <a:lnTo>
                  <a:pt x="32904" y="151290"/>
                </a:lnTo>
                <a:lnTo>
                  <a:pt x="36109" y="151257"/>
                </a:lnTo>
                <a:lnTo>
                  <a:pt x="43195" y="151257"/>
                </a:lnTo>
                <a:lnTo>
                  <a:pt x="50333" y="151485"/>
                </a:lnTo>
                <a:lnTo>
                  <a:pt x="57406" y="151257"/>
                </a:lnTo>
                <a:lnTo>
                  <a:pt x="70082" y="150992"/>
                </a:lnTo>
                <a:lnTo>
                  <a:pt x="83109" y="149921"/>
                </a:lnTo>
                <a:lnTo>
                  <a:pt x="95070" y="146420"/>
                </a:lnTo>
                <a:lnTo>
                  <a:pt x="96535" y="145669"/>
                </a:lnTo>
                <a:lnTo>
                  <a:pt x="107326" y="140371"/>
                </a:lnTo>
                <a:lnTo>
                  <a:pt x="109878" y="134893"/>
                </a:lnTo>
                <a:lnTo>
                  <a:pt x="106403" y="129336"/>
                </a:lnTo>
                <a:lnTo>
                  <a:pt x="102809" y="124764"/>
                </a:lnTo>
                <a:lnTo>
                  <a:pt x="93563" y="123126"/>
                </a:lnTo>
                <a:lnTo>
                  <a:pt x="91061" y="117538"/>
                </a:lnTo>
                <a:lnTo>
                  <a:pt x="91443" y="106226"/>
                </a:lnTo>
                <a:lnTo>
                  <a:pt x="95244" y="92333"/>
                </a:lnTo>
                <a:lnTo>
                  <a:pt x="96903" y="86804"/>
                </a:lnTo>
                <a:lnTo>
                  <a:pt x="99557" y="74607"/>
                </a:lnTo>
                <a:lnTo>
                  <a:pt x="101558" y="61962"/>
                </a:lnTo>
                <a:lnTo>
                  <a:pt x="103314" y="49132"/>
                </a:lnTo>
                <a:lnTo>
                  <a:pt x="105235" y="36379"/>
                </a:lnTo>
                <a:lnTo>
                  <a:pt x="107728" y="23967"/>
                </a:lnTo>
                <a:lnTo>
                  <a:pt x="109984" y="157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882881" y="843166"/>
            <a:ext cx="198615" cy="208198"/>
          </a:xfrm>
          <a:custGeom>
            <a:avLst/>
            <a:gdLst/>
            <a:ahLst/>
            <a:cxnLst/>
            <a:rect l="l" t="t" r="r" b="b"/>
            <a:pathLst>
              <a:path w="198615" h="208198">
                <a:moveTo>
                  <a:pt x="2165" y="90690"/>
                </a:moveTo>
                <a:lnTo>
                  <a:pt x="3848" y="94800"/>
                </a:lnTo>
                <a:lnTo>
                  <a:pt x="11273" y="105310"/>
                </a:lnTo>
                <a:lnTo>
                  <a:pt x="18325" y="115507"/>
                </a:lnTo>
                <a:lnTo>
                  <a:pt x="21107" y="123985"/>
                </a:lnTo>
                <a:lnTo>
                  <a:pt x="23009" y="136779"/>
                </a:lnTo>
                <a:lnTo>
                  <a:pt x="24865" y="149580"/>
                </a:lnTo>
                <a:lnTo>
                  <a:pt x="27149" y="162221"/>
                </a:lnTo>
                <a:lnTo>
                  <a:pt x="30335" y="174532"/>
                </a:lnTo>
                <a:lnTo>
                  <a:pt x="34898" y="186346"/>
                </a:lnTo>
                <a:lnTo>
                  <a:pt x="41313" y="197494"/>
                </a:lnTo>
                <a:lnTo>
                  <a:pt x="51373" y="206897"/>
                </a:lnTo>
                <a:lnTo>
                  <a:pt x="61132" y="205923"/>
                </a:lnTo>
                <a:lnTo>
                  <a:pt x="67475" y="203245"/>
                </a:lnTo>
                <a:lnTo>
                  <a:pt x="79456" y="199696"/>
                </a:lnTo>
                <a:lnTo>
                  <a:pt x="90728" y="199611"/>
                </a:lnTo>
                <a:lnTo>
                  <a:pt x="101966" y="201982"/>
                </a:lnTo>
                <a:lnTo>
                  <a:pt x="113848" y="205805"/>
                </a:lnTo>
                <a:lnTo>
                  <a:pt x="121018" y="208198"/>
                </a:lnTo>
                <a:lnTo>
                  <a:pt x="198615" y="184526"/>
                </a:lnTo>
                <a:lnTo>
                  <a:pt x="195553" y="172436"/>
                </a:lnTo>
                <a:lnTo>
                  <a:pt x="192962" y="159926"/>
                </a:lnTo>
                <a:lnTo>
                  <a:pt x="190601" y="147228"/>
                </a:lnTo>
                <a:lnTo>
                  <a:pt x="188234" y="134574"/>
                </a:lnTo>
                <a:lnTo>
                  <a:pt x="185621" y="122198"/>
                </a:lnTo>
                <a:lnTo>
                  <a:pt x="184124" y="116098"/>
                </a:lnTo>
                <a:lnTo>
                  <a:pt x="181503" y="103379"/>
                </a:lnTo>
                <a:lnTo>
                  <a:pt x="179388" y="91405"/>
                </a:lnTo>
                <a:lnTo>
                  <a:pt x="175989" y="79560"/>
                </a:lnTo>
                <a:lnTo>
                  <a:pt x="172732" y="72524"/>
                </a:lnTo>
                <a:lnTo>
                  <a:pt x="166902" y="61564"/>
                </a:lnTo>
                <a:lnTo>
                  <a:pt x="160480" y="49738"/>
                </a:lnTo>
                <a:lnTo>
                  <a:pt x="153365" y="37828"/>
                </a:lnTo>
                <a:lnTo>
                  <a:pt x="145457" y="26617"/>
                </a:lnTo>
                <a:lnTo>
                  <a:pt x="136655" y="16887"/>
                </a:lnTo>
                <a:lnTo>
                  <a:pt x="126857" y="9422"/>
                </a:lnTo>
                <a:lnTo>
                  <a:pt x="118452" y="5672"/>
                </a:lnTo>
                <a:lnTo>
                  <a:pt x="106374" y="2698"/>
                </a:lnTo>
                <a:lnTo>
                  <a:pt x="93651" y="846"/>
                </a:lnTo>
                <a:lnTo>
                  <a:pt x="80718" y="0"/>
                </a:lnTo>
                <a:lnTo>
                  <a:pt x="68008" y="39"/>
                </a:lnTo>
                <a:lnTo>
                  <a:pt x="51163" y="1006"/>
                </a:lnTo>
                <a:lnTo>
                  <a:pt x="37067" y="2550"/>
                </a:lnTo>
                <a:lnTo>
                  <a:pt x="23160" y="5821"/>
                </a:lnTo>
                <a:lnTo>
                  <a:pt x="11959" y="11721"/>
                </a:lnTo>
                <a:lnTo>
                  <a:pt x="4047" y="25988"/>
                </a:lnTo>
                <a:lnTo>
                  <a:pt x="1496" y="39681"/>
                </a:lnTo>
                <a:lnTo>
                  <a:pt x="307" y="53765"/>
                </a:lnTo>
                <a:lnTo>
                  <a:pt x="0" y="64828"/>
                </a:lnTo>
                <a:lnTo>
                  <a:pt x="177" y="77668"/>
                </a:lnTo>
                <a:lnTo>
                  <a:pt x="2165" y="906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882881" y="843166"/>
            <a:ext cx="198615" cy="208198"/>
          </a:xfrm>
          <a:custGeom>
            <a:avLst/>
            <a:gdLst/>
            <a:ahLst/>
            <a:cxnLst/>
            <a:rect l="l" t="t" r="r" b="b"/>
            <a:pathLst>
              <a:path w="198615" h="208198">
                <a:moveTo>
                  <a:pt x="198615" y="184526"/>
                </a:moveTo>
                <a:lnTo>
                  <a:pt x="195553" y="172436"/>
                </a:lnTo>
                <a:lnTo>
                  <a:pt x="192962" y="159926"/>
                </a:lnTo>
                <a:lnTo>
                  <a:pt x="190601" y="147228"/>
                </a:lnTo>
                <a:lnTo>
                  <a:pt x="188234" y="134574"/>
                </a:lnTo>
                <a:lnTo>
                  <a:pt x="185621" y="122198"/>
                </a:lnTo>
                <a:lnTo>
                  <a:pt x="184124" y="116098"/>
                </a:lnTo>
                <a:lnTo>
                  <a:pt x="181503" y="103379"/>
                </a:lnTo>
                <a:lnTo>
                  <a:pt x="179388" y="91405"/>
                </a:lnTo>
                <a:lnTo>
                  <a:pt x="175989" y="79560"/>
                </a:lnTo>
                <a:lnTo>
                  <a:pt x="172732" y="72524"/>
                </a:lnTo>
                <a:lnTo>
                  <a:pt x="166902" y="61564"/>
                </a:lnTo>
                <a:lnTo>
                  <a:pt x="160480" y="49738"/>
                </a:lnTo>
                <a:lnTo>
                  <a:pt x="153365" y="37828"/>
                </a:lnTo>
                <a:lnTo>
                  <a:pt x="145457" y="26617"/>
                </a:lnTo>
                <a:lnTo>
                  <a:pt x="136655" y="16887"/>
                </a:lnTo>
                <a:lnTo>
                  <a:pt x="126857" y="9422"/>
                </a:lnTo>
                <a:lnTo>
                  <a:pt x="118452" y="5672"/>
                </a:lnTo>
                <a:lnTo>
                  <a:pt x="106374" y="2698"/>
                </a:lnTo>
                <a:lnTo>
                  <a:pt x="93651" y="846"/>
                </a:lnTo>
                <a:lnTo>
                  <a:pt x="80718" y="0"/>
                </a:lnTo>
                <a:lnTo>
                  <a:pt x="68008" y="39"/>
                </a:lnTo>
                <a:lnTo>
                  <a:pt x="51163" y="1006"/>
                </a:lnTo>
                <a:lnTo>
                  <a:pt x="37067" y="2550"/>
                </a:lnTo>
                <a:lnTo>
                  <a:pt x="23160" y="5821"/>
                </a:lnTo>
                <a:lnTo>
                  <a:pt x="11959" y="11721"/>
                </a:lnTo>
                <a:lnTo>
                  <a:pt x="4047" y="25988"/>
                </a:lnTo>
                <a:lnTo>
                  <a:pt x="1496" y="39681"/>
                </a:lnTo>
                <a:lnTo>
                  <a:pt x="307" y="53765"/>
                </a:lnTo>
                <a:lnTo>
                  <a:pt x="0" y="64828"/>
                </a:lnTo>
                <a:lnTo>
                  <a:pt x="177" y="77668"/>
                </a:lnTo>
                <a:lnTo>
                  <a:pt x="2165" y="90690"/>
                </a:lnTo>
                <a:lnTo>
                  <a:pt x="3848" y="94800"/>
                </a:lnTo>
                <a:lnTo>
                  <a:pt x="11273" y="105310"/>
                </a:lnTo>
                <a:lnTo>
                  <a:pt x="18325" y="115507"/>
                </a:lnTo>
                <a:lnTo>
                  <a:pt x="21107" y="123985"/>
                </a:lnTo>
                <a:lnTo>
                  <a:pt x="23009" y="136779"/>
                </a:lnTo>
                <a:lnTo>
                  <a:pt x="24865" y="149580"/>
                </a:lnTo>
                <a:lnTo>
                  <a:pt x="27149" y="162221"/>
                </a:lnTo>
                <a:lnTo>
                  <a:pt x="30335" y="174532"/>
                </a:lnTo>
                <a:lnTo>
                  <a:pt x="34898" y="186346"/>
                </a:lnTo>
                <a:lnTo>
                  <a:pt x="41313" y="197494"/>
                </a:lnTo>
                <a:lnTo>
                  <a:pt x="51373" y="206897"/>
                </a:lnTo>
                <a:lnTo>
                  <a:pt x="61132" y="205923"/>
                </a:lnTo>
                <a:lnTo>
                  <a:pt x="67475" y="203245"/>
                </a:lnTo>
                <a:lnTo>
                  <a:pt x="79456" y="199696"/>
                </a:lnTo>
                <a:lnTo>
                  <a:pt x="90728" y="199611"/>
                </a:lnTo>
                <a:lnTo>
                  <a:pt x="101966" y="201982"/>
                </a:lnTo>
                <a:lnTo>
                  <a:pt x="113848" y="205805"/>
                </a:lnTo>
                <a:lnTo>
                  <a:pt x="121018" y="208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815787" y="1018284"/>
            <a:ext cx="529409" cy="664412"/>
          </a:xfrm>
          <a:custGeom>
            <a:avLst/>
            <a:gdLst/>
            <a:ahLst/>
            <a:cxnLst/>
            <a:rect l="l" t="t" r="r" b="b"/>
            <a:pathLst>
              <a:path w="529409" h="664412">
                <a:moveTo>
                  <a:pt x="22920" y="277244"/>
                </a:moveTo>
                <a:lnTo>
                  <a:pt x="23169" y="315384"/>
                </a:lnTo>
                <a:lnTo>
                  <a:pt x="23399" y="340791"/>
                </a:lnTo>
                <a:lnTo>
                  <a:pt x="23453" y="357947"/>
                </a:lnTo>
                <a:lnTo>
                  <a:pt x="23318" y="370616"/>
                </a:lnTo>
                <a:lnTo>
                  <a:pt x="22968" y="383291"/>
                </a:lnTo>
                <a:lnTo>
                  <a:pt x="22433" y="395971"/>
                </a:lnTo>
                <a:lnTo>
                  <a:pt x="21744" y="408654"/>
                </a:lnTo>
                <a:lnTo>
                  <a:pt x="20932" y="421338"/>
                </a:lnTo>
                <a:lnTo>
                  <a:pt x="20029" y="434023"/>
                </a:lnTo>
                <a:lnTo>
                  <a:pt x="19066" y="446707"/>
                </a:lnTo>
                <a:lnTo>
                  <a:pt x="18072" y="459389"/>
                </a:lnTo>
                <a:lnTo>
                  <a:pt x="17080" y="472066"/>
                </a:lnTo>
                <a:lnTo>
                  <a:pt x="16836" y="475231"/>
                </a:lnTo>
                <a:lnTo>
                  <a:pt x="16044" y="487735"/>
                </a:lnTo>
                <a:lnTo>
                  <a:pt x="15507" y="500377"/>
                </a:lnTo>
                <a:lnTo>
                  <a:pt x="15111" y="513111"/>
                </a:lnTo>
                <a:lnTo>
                  <a:pt x="14743" y="525890"/>
                </a:lnTo>
                <a:lnTo>
                  <a:pt x="14289" y="538668"/>
                </a:lnTo>
                <a:lnTo>
                  <a:pt x="13636" y="551399"/>
                </a:lnTo>
                <a:lnTo>
                  <a:pt x="12669" y="564036"/>
                </a:lnTo>
                <a:lnTo>
                  <a:pt x="11277" y="576533"/>
                </a:lnTo>
                <a:lnTo>
                  <a:pt x="10575" y="581479"/>
                </a:lnTo>
                <a:lnTo>
                  <a:pt x="8643" y="590522"/>
                </a:lnTo>
                <a:lnTo>
                  <a:pt x="5554" y="603218"/>
                </a:lnTo>
                <a:lnTo>
                  <a:pt x="2372" y="617673"/>
                </a:lnTo>
                <a:lnTo>
                  <a:pt x="166" y="631992"/>
                </a:lnTo>
                <a:lnTo>
                  <a:pt x="0" y="644280"/>
                </a:lnTo>
                <a:lnTo>
                  <a:pt x="2752" y="652409"/>
                </a:lnTo>
                <a:lnTo>
                  <a:pt x="9255" y="656154"/>
                </a:lnTo>
                <a:lnTo>
                  <a:pt x="21019" y="659137"/>
                </a:lnTo>
                <a:lnTo>
                  <a:pt x="36147" y="661406"/>
                </a:lnTo>
                <a:lnTo>
                  <a:pt x="52745" y="663009"/>
                </a:lnTo>
                <a:lnTo>
                  <a:pt x="68917" y="663995"/>
                </a:lnTo>
                <a:lnTo>
                  <a:pt x="82769" y="664412"/>
                </a:lnTo>
                <a:lnTo>
                  <a:pt x="92405" y="664308"/>
                </a:lnTo>
                <a:lnTo>
                  <a:pt x="94006" y="662152"/>
                </a:lnTo>
                <a:lnTo>
                  <a:pt x="96548" y="651486"/>
                </a:lnTo>
                <a:lnTo>
                  <a:pt x="99550" y="637633"/>
                </a:lnTo>
                <a:lnTo>
                  <a:pt x="100867" y="626035"/>
                </a:lnTo>
                <a:lnTo>
                  <a:pt x="100847" y="625536"/>
                </a:lnTo>
                <a:lnTo>
                  <a:pt x="112822" y="623961"/>
                </a:lnTo>
                <a:lnTo>
                  <a:pt x="125051" y="623194"/>
                </a:lnTo>
                <a:lnTo>
                  <a:pt x="137492" y="623116"/>
                </a:lnTo>
                <a:lnTo>
                  <a:pt x="150099" y="623604"/>
                </a:lnTo>
                <a:lnTo>
                  <a:pt x="162828" y="624539"/>
                </a:lnTo>
                <a:lnTo>
                  <a:pt x="175637" y="625798"/>
                </a:lnTo>
                <a:lnTo>
                  <a:pt x="188480" y="627261"/>
                </a:lnTo>
                <a:lnTo>
                  <a:pt x="201314" y="628807"/>
                </a:lnTo>
                <a:lnTo>
                  <a:pt x="214095" y="630315"/>
                </a:lnTo>
                <a:lnTo>
                  <a:pt x="226779" y="631663"/>
                </a:lnTo>
                <a:lnTo>
                  <a:pt x="239321" y="632731"/>
                </a:lnTo>
                <a:lnTo>
                  <a:pt x="251679" y="633398"/>
                </a:lnTo>
                <a:lnTo>
                  <a:pt x="260803" y="633562"/>
                </a:lnTo>
                <a:lnTo>
                  <a:pt x="287088" y="633584"/>
                </a:lnTo>
                <a:lnTo>
                  <a:pt x="299970" y="633438"/>
                </a:lnTo>
                <a:lnTo>
                  <a:pt x="312694" y="633033"/>
                </a:lnTo>
                <a:lnTo>
                  <a:pt x="325273" y="632254"/>
                </a:lnTo>
                <a:lnTo>
                  <a:pt x="337719" y="630986"/>
                </a:lnTo>
                <a:lnTo>
                  <a:pt x="350045" y="629112"/>
                </a:lnTo>
                <a:lnTo>
                  <a:pt x="362263" y="626518"/>
                </a:lnTo>
                <a:lnTo>
                  <a:pt x="374385" y="623087"/>
                </a:lnTo>
                <a:lnTo>
                  <a:pt x="374747" y="622970"/>
                </a:lnTo>
                <a:lnTo>
                  <a:pt x="386640" y="619368"/>
                </a:lnTo>
                <a:lnTo>
                  <a:pt x="398910" y="616054"/>
                </a:lnTo>
                <a:lnTo>
                  <a:pt x="411385" y="612912"/>
                </a:lnTo>
                <a:lnTo>
                  <a:pt x="423893" y="609830"/>
                </a:lnTo>
                <a:lnTo>
                  <a:pt x="436263" y="606693"/>
                </a:lnTo>
                <a:lnTo>
                  <a:pt x="446058" y="604035"/>
                </a:lnTo>
                <a:lnTo>
                  <a:pt x="445139" y="591713"/>
                </a:lnTo>
                <a:lnTo>
                  <a:pt x="445713" y="579128"/>
                </a:lnTo>
                <a:lnTo>
                  <a:pt x="446674" y="566384"/>
                </a:lnTo>
                <a:lnTo>
                  <a:pt x="446985" y="557324"/>
                </a:lnTo>
                <a:lnTo>
                  <a:pt x="448472" y="545441"/>
                </a:lnTo>
                <a:lnTo>
                  <a:pt x="452489" y="533200"/>
                </a:lnTo>
                <a:lnTo>
                  <a:pt x="458373" y="520837"/>
                </a:lnTo>
                <a:lnTo>
                  <a:pt x="465460" y="508586"/>
                </a:lnTo>
                <a:lnTo>
                  <a:pt x="473085" y="496680"/>
                </a:lnTo>
                <a:lnTo>
                  <a:pt x="480586" y="485356"/>
                </a:lnTo>
                <a:lnTo>
                  <a:pt x="487296" y="474847"/>
                </a:lnTo>
                <a:lnTo>
                  <a:pt x="492554" y="465387"/>
                </a:lnTo>
                <a:lnTo>
                  <a:pt x="493810" y="462646"/>
                </a:lnTo>
                <a:lnTo>
                  <a:pt x="499663" y="450331"/>
                </a:lnTo>
                <a:lnTo>
                  <a:pt x="505924" y="439008"/>
                </a:lnTo>
                <a:lnTo>
                  <a:pt x="512190" y="428368"/>
                </a:lnTo>
                <a:lnTo>
                  <a:pt x="518055" y="418103"/>
                </a:lnTo>
                <a:lnTo>
                  <a:pt x="523114" y="407904"/>
                </a:lnTo>
                <a:lnTo>
                  <a:pt x="526962" y="397463"/>
                </a:lnTo>
                <a:lnTo>
                  <a:pt x="529196" y="386470"/>
                </a:lnTo>
                <a:lnTo>
                  <a:pt x="529409" y="374617"/>
                </a:lnTo>
                <a:lnTo>
                  <a:pt x="527516" y="362862"/>
                </a:lnTo>
                <a:lnTo>
                  <a:pt x="524082" y="348110"/>
                </a:lnTo>
                <a:lnTo>
                  <a:pt x="520903" y="333301"/>
                </a:lnTo>
                <a:lnTo>
                  <a:pt x="517922" y="318451"/>
                </a:lnTo>
                <a:lnTo>
                  <a:pt x="515085" y="303579"/>
                </a:lnTo>
                <a:lnTo>
                  <a:pt x="512336" y="288704"/>
                </a:lnTo>
                <a:lnTo>
                  <a:pt x="509619" y="273842"/>
                </a:lnTo>
                <a:lnTo>
                  <a:pt x="506878" y="259013"/>
                </a:lnTo>
                <a:lnTo>
                  <a:pt x="504059" y="244234"/>
                </a:lnTo>
                <a:lnTo>
                  <a:pt x="501106" y="229524"/>
                </a:lnTo>
                <a:lnTo>
                  <a:pt x="497963" y="214900"/>
                </a:lnTo>
                <a:lnTo>
                  <a:pt x="494574" y="200381"/>
                </a:lnTo>
                <a:lnTo>
                  <a:pt x="490885" y="185986"/>
                </a:lnTo>
                <a:lnTo>
                  <a:pt x="486839" y="171731"/>
                </a:lnTo>
                <a:lnTo>
                  <a:pt x="482381" y="157635"/>
                </a:lnTo>
                <a:lnTo>
                  <a:pt x="477456" y="143716"/>
                </a:lnTo>
                <a:lnTo>
                  <a:pt x="472008" y="129993"/>
                </a:lnTo>
                <a:lnTo>
                  <a:pt x="465981" y="116484"/>
                </a:lnTo>
                <a:lnTo>
                  <a:pt x="459320" y="103205"/>
                </a:lnTo>
                <a:lnTo>
                  <a:pt x="451969" y="90177"/>
                </a:lnTo>
                <a:lnTo>
                  <a:pt x="443874" y="77416"/>
                </a:lnTo>
                <a:lnTo>
                  <a:pt x="435207" y="65694"/>
                </a:lnTo>
                <a:lnTo>
                  <a:pt x="426344" y="56127"/>
                </a:lnTo>
                <a:lnTo>
                  <a:pt x="416948" y="48409"/>
                </a:lnTo>
                <a:lnTo>
                  <a:pt x="406682" y="42230"/>
                </a:lnTo>
                <a:lnTo>
                  <a:pt x="395210" y="37283"/>
                </a:lnTo>
                <a:lnTo>
                  <a:pt x="382194" y="33260"/>
                </a:lnTo>
                <a:lnTo>
                  <a:pt x="367344" y="30463"/>
                </a:lnTo>
                <a:lnTo>
                  <a:pt x="355171" y="29513"/>
                </a:lnTo>
                <a:lnTo>
                  <a:pt x="341596" y="28703"/>
                </a:lnTo>
                <a:lnTo>
                  <a:pt x="327407" y="27547"/>
                </a:lnTo>
                <a:lnTo>
                  <a:pt x="313393" y="25559"/>
                </a:lnTo>
                <a:lnTo>
                  <a:pt x="300342" y="22252"/>
                </a:lnTo>
                <a:lnTo>
                  <a:pt x="289042" y="17140"/>
                </a:lnTo>
                <a:lnTo>
                  <a:pt x="280283" y="9736"/>
                </a:lnTo>
                <a:lnTo>
                  <a:pt x="275179" y="581"/>
                </a:lnTo>
                <a:lnTo>
                  <a:pt x="263622" y="0"/>
                </a:lnTo>
                <a:lnTo>
                  <a:pt x="251310" y="890"/>
                </a:lnTo>
                <a:lnTo>
                  <a:pt x="238514" y="2772"/>
                </a:lnTo>
                <a:lnTo>
                  <a:pt x="225507" y="5169"/>
                </a:lnTo>
                <a:lnTo>
                  <a:pt x="212563" y="7599"/>
                </a:lnTo>
                <a:lnTo>
                  <a:pt x="199954" y="9584"/>
                </a:lnTo>
                <a:lnTo>
                  <a:pt x="188400" y="10627"/>
                </a:lnTo>
                <a:lnTo>
                  <a:pt x="174750" y="11108"/>
                </a:lnTo>
                <a:lnTo>
                  <a:pt x="161906" y="12949"/>
                </a:lnTo>
                <a:lnTo>
                  <a:pt x="150978" y="18483"/>
                </a:lnTo>
                <a:lnTo>
                  <a:pt x="144281" y="27302"/>
                </a:lnTo>
                <a:lnTo>
                  <a:pt x="144281" y="31468"/>
                </a:lnTo>
                <a:lnTo>
                  <a:pt x="137348" y="42693"/>
                </a:lnTo>
                <a:lnTo>
                  <a:pt x="129302" y="48988"/>
                </a:lnTo>
                <a:lnTo>
                  <a:pt x="119907" y="52860"/>
                </a:lnTo>
                <a:lnTo>
                  <a:pt x="108928" y="56812"/>
                </a:lnTo>
                <a:lnTo>
                  <a:pt x="99018" y="61618"/>
                </a:lnTo>
                <a:lnTo>
                  <a:pt x="88839" y="68583"/>
                </a:lnTo>
                <a:lnTo>
                  <a:pt x="79172" y="76883"/>
                </a:lnTo>
                <a:lnTo>
                  <a:pt x="69704" y="85731"/>
                </a:lnTo>
                <a:lnTo>
                  <a:pt x="60124" y="94341"/>
                </a:lnTo>
                <a:lnTo>
                  <a:pt x="54746" y="98651"/>
                </a:lnTo>
                <a:lnTo>
                  <a:pt x="44773" y="107547"/>
                </a:lnTo>
                <a:lnTo>
                  <a:pt x="37164" y="117193"/>
                </a:lnTo>
                <a:lnTo>
                  <a:pt x="31610" y="127521"/>
                </a:lnTo>
                <a:lnTo>
                  <a:pt x="27799" y="138465"/>
                </a:lnTo>
                <a:lnTo>
                  <a:pt x="25421" y="149956"/>
                </a:lnTo>
                <a:lnTo>
                  <a:pt x="24168" y="161926"/>
                </a:lnTo>
                <a:lnTo>
                  <a:pt x="23728" y="174309"/>
                </a:lnTo>
                <a:lnTo>
                  <a:pt x="23792" y="187038"/>
                </a:lnTo>
                <a:lnTo>
                  <a:pt x="24049" y="200043"/>
                </a:lnTo>
                <a:lnTo>
                  <a:pt x="24191" y="213259"/>
                </a:lnTo>
                <a:lnTo>
                  <a:pt x="23910" y="226514"/>
                </a:lnTo>
                <a:lnTo>
                  <a:pt x="23439" y="239171"/>
                </a:lnTo>
                <a:lnTo>
                  <a:pt x="23136" y="251848"/>
                </a:lnTo>
                <a:lnTo>
                  <a:pt x="22972" y="264540"/>
                </a:lnTo>
                <a:lnTo>
                  <a:pt x="22920" y="2772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815787" y="1018284"/>
            <a:ext cx="529409" cy="664412"/>
          </a:xfrm>
          <a:custGeom>
            <a:avLst/>
            <a:gdLst/>
            <a:ahLst/>
            <a:cxnLst/>
            <a:rect l="l" t="t" r="r" b="b"/>
            <a:pathLst>
              <a:path w="529409" h="664412">
                <a:moveTo>
                  <a:pt x="144281" y="31468"/>
                </a:moveTo>
                <a:lnTo>
                  <a:pt x="137348" y="42693"/>
                </a:lnTo>
                <a:lnTo>
                  <a:pt x="129302" y="48988"/>
                </a:lnTo>
                <a:lnTo>
                  <a:pt x="119907" y="52860"/>
                </a:lnTo>
                <a:lnTo>
                  <a:pt x="108928" y="56812"/>
                </a:lnTo>
                <a:lnTo>
                  <a:pt x="99018" y="61618"/>
                </a:lnTo>
                <a:lnTo>
                  <a:pt x="88839" y="68583"/>
                </a:lnTo>
                <a:lnTo>
                  <a:pt x="79172" y="76883"/>
                </a:lnTo>
                <a:lnTo>
                  <a:pt x="69704" y="85731"/>
                </a:lnTo>
                <a:lnTo>
                  <a:pt x="60124" y="94341"/>
                </a:lnTo>
                <a:lnTo>
                  <a:pt x="54746" y="98651"/>
                </a:lnTo>
                <a:lnTo>
                  <a:pt x="44773" y="107547"/>
                </a:lnTo>
                <a:lnTo>
                  <a:pt x="37164" y="117193"/>
                </a:lnTo>
                <a:lnTo>
                  <a:pt x="31610" y="127521"/>
                </a:lnTo>
                <a:lnTo>
                  <a:pt x="27799" y="138465"/>
                </a:lnTo>
                <a:lnTo>
                  <a:pt x="25421" y="149956"/>
                </a:lnTo>
                <a:lnTo>
                  <a:pt x="24168" y="161926"/>
                </a:lnTo>
                <a:lnTo>
                  <a:pt x="23728" y="174309"/>
                </a:lnTo>
                <a:lnTo>
                  <a:pt x="23792" y="187038"/>
                </a:lnTo>
                <a:lnTo>
                  <a:pt x="24049" y="200043"/>
                </a:lnTo>
                <a:lnTo>
                  <a:pt x="24191" y="213259"/>
                </a:lnTo>
                <a:lnTo>
                  <a:pt x="23910" y="226514"/>
                </a:lnTo>
                <a:lnTo>
                  <a:pt x="23439" y="239171"/>
                </a:lnTo>
                <a:lnTo>
                  <a:pt x="23136" y="251848"/>
                </a:lnTo>
                <a:lnTo>
                  <a:pt x="22972" y="264540"/>
                </a:lnTo>
                <a:lnTo>
                  <a:pt x="22920" y="277244"/>
                </a:lnTo>
                <a:lnTo>
                  <a:pt x="22954" y="289955"/>
                </a:lnTo>
                <a:lnTo>
                  <a:pt x="23046" y="302670"/>
                </a:lnTo>
                <a:lnTo>
                  <a:pt x="23169" y="315384"/>
                </a:lnTo>
                <a:lnTo>
                  <a:pt x="23296" y="328092"/>
                </a:lnTo>
                <a:lnTo>
                  <a:pt x="23399" y="340791"/>
                </a:lnTo>
                <a:lnTo>
                  <a:pt x="23451" y="353477"/>
                </a:lnTo>
                <a:lnTo>
                  <a:pt x="23453" y="357947"/>
                </a:lnTo>
                <a:lnTo>
                  <a:pt x="23318" y="370616"/>
                </a:lnTo>
                <a:lnTo>
                  <a:pt x="22968" y="383291"/>
                </a:lnTo>
                <a:lnTo>
                  <a:pt x="22433" y="395971"/>
                </a:lnTo>
                <a:lnTo>
                  <a:pt x="21744" y="408654"/>
                </a:lnTo>
                <a:lnTo>
                  <a:pt x="20932" y="421338"/>
                </a:lnTo>
                <a:lnTo>
                  <a:pt x="20029" y="434023"/>
                </a:lnTo>
                <a:lnTo>
                  <a:pt x="19066" y="446707"/>
                </a:lnTo>
                <a:lnTo>
                  <a:pt x="18072" y="459389"/>
                </a:lnTo>
                <a:lnTo>
                  <a:pt x="17080" y="472066"/>
                </a:lnTo>
                <a:lnTo>
                  <a:pt x="16836" y="475231"/>
                </a:lnTo>
                <a:lnTo>
                  <a:pt x="16044" y="487735"/>
                </a:lnTo>
                <a:lnTo>
                  <a:pt x="15507" y="500377"/>
                </a:lnTo>
                <a:lnTo>
                  <a:pt x="15111" y="513111"/>
                </a:lnTo>
                <a:lnTo>
                  <a:pt x="14743" y="525890"/>
                </a:lnTo>
                <a:lnTo>
                  <a:pt x="14289" y="538668"/>
                </a:lnTo>
                <a:lnTo>
                  <a:pt x="13636" y="551399"/>
                </a:lnTo>
                <a:lnTo>
                  <a:pt x="12669" y="564036"/>
                </a:lnTo>
                <a:lnTo>
                  <a:pt x="11277" y="576533"/>
                </a:lnTo>
                <a:lnTo>
                  <a:pt x="10575" y="581479"/>
                </a:lnTo>
                <a:lnTo>
                  <a:pt x="8643" y="590522"/>
                </a:lnTo>
                <a:lnTo>
                  <a:pt x="5554" y="603218"/>
                </a:lnTo>
                <a:lnTo>
                  <a:pt x="2372" y="617673"/>
                </a:lnTo>
                <a:lnTo>
                  <a:pt x="166" y="631992"/>
                </a:lnTo>
                <a:lnTo>
                  <a:pt x="0" y="644280"/>
                </a:lnTo>
                <a:lnTo>
                  <a:pt x="2752" y="652409"/>
                </a:lnTo>
                <a:lnTo>
                  <a:pt x="9255" y="656154"/>
                </a:lnTo>
                <a:lnTo>
                  <a:pt x="21019" y="659137"/>
                </a:lnTo>
                <a:lnTo>
                  <a:pt x="36147" y="661406"/>
                </a:lnTo>
                <a:lnTo>
                  <a:pt x="52745" y="663009"/>
                </a:lnTo>
                <a:lnTo>
                  <a:pt x="68917" y="663995"/>
                </a:lnTo>
                <a:lnTo>
                  <a:pt x="82769" y="664412"/>
                </a:lnTo>
                <a:lnTo>
                  <a:pt x="92405" y="664308"/>
                </a:lnTo>
                <a:lnTo>
                  <a:pt x="94065" y="664195"/>
                </a:lnTo>
                <a:lnTo>
                  <a:pt x="94006" y="662152"/>
                </a:lnTo>
                <a:lnTo>
                  <a:pt x="96548" y="651486"/>
                </a:lnTo>
                <a:lnTo>
                  <a:pt x="99550" y="637633"/>
                </a:lnTo>
                <a:lnTo>
                  <a:pt x="100867" y="626035"/>
                </a:lnTo>
                <a:lnTo>
                  <a:pt x="100847" y="625536"/>
                </a:lnTo>
                <a:lnTo>
                  <a:pt x="112822" y="623961"/>
                </a:lnTo>
                <a:lnTo>
                  <a:pt x="125051" y="623194"/>
                </a:lnTo>
                <a:lnTo>
                  <a:pt x="137492" y="623116"/>
                </a:lnTo>
                <a:lnTo>
                  <a:pt x="150099" y="623604"/>
                </a:lnTo>
                <a:lnTo>
                  <a:pt x="162828" y="624539"/>
                </a:lnTo>
                <a:lnTo>
                  <a:pt x="175637" y="625798"/>
                </a:lnTo>
                <a:lnTo>
                  <a:pt x="188480" y="627261"/>
                </a:lnTo>
                <a:lnTo>
                  <a:pt x="201314" y="628807"/>
                </a:lnTo>
                <a:lnTo>
                  <a:pt x="214095" y="630315"/>
                </a:lnTo>
                <a:lnTo>
                  <a:pt x="226779" y="631663"/>
                </a:lnTo>
                <a:lnTo>
                  <a:pt x="239321" y="632731"/>
                </a:lnTo>
                <a:lnTo>
                  <a:pt x="251679" y="633398"/>
                </a:lnTo>
                <a:lnTo>
                  <a:pt x="260803" y="633562"/>
                </a:lnTo>
                <a:lnTo>
                  <a:pt x="274037" y="633587"/>
                </a:lnTo>
                <a:lnTo>
                  <a:pt x="287088" y="633584"/>
                </a:lnTo>
                <a:lnTo>
                  <a:pt x="299970" y="633438"/>
                </a:lnTo>
                <a:lnTo>
                  <a:pt x="312694" y="633033"/>
                </a:lnTo>
                <a:lnTo>
                  <a:pt x="325273" y="632254"/>
                </a:lnTo>
                <a:lnTo>
                  <a:pt x="337719" y="630986"/>
                </a:lnTo>
                <a:lnTo>
                  <a:pt x="350045" y="629112"/>
                </a:lnTo>
                <a:lnTo>
                  <a:pt x="362263" y="626518"/>
                </a:lnTo>
                <a:lnTo>
                  <a:pt x="374385" y="623087"/>
                </a:lnTo>
                <a:lnTo>
                  <a:pt x="374747" y="622970"/>
                </a:lnTo>
                <a:lnTo>
                  <a:pt x="386640" y="619368"/>
                </a:lnTo>
                <a:lnTo>
                  <a:pt x="398910" y="616054"/>
                </a:lnTo>
                <a:lnTo>
                  <a:pt x="411385" y="612912"/>
                </a:lnTo>
                <a:lnTo>
                  <a:pt x="423893" y="609830"/>
                </a:lnTo>
                <a:lnTo>
                  <a:pt x="436263" y="606693"/>
                </a:lnTo>
                <a:lnTo>
                  <a:pt x="446058" y="604035"/>
                </a:lnTo>
                <a:lnTo>
                  <a:pt x="445139" y="591713"/>
                </a:lnTo>
                <a:lnTo>
                  <a:pt x="445713" y="579128"/>
                </a:lnTo>
                <a:lnTo>
                  <a:pt x="446674" y="566384"/>
                </a:lnTo>
                <a:lnTo>
                  <a:pt x="446985" y="557324"/>
                </a:lnTo>
                <a:lnTo>
                  <a:pt x="448472" y="545441"/>
                </a:lnTo>
                <a:lnTo>
                  <a:pt x="452489" y="533200"/>
                </a:lnTo>
                <a:lnTo>
                  <a:pt x="458373" y="520837"/>
                </a:lnTo>
                <a:lnTo>
                  <a:pt x="465460" y="508586"/>
                </a:lnTo>
                <a:lnTo>
                  <a:pt x="473085" y="496680"/>
                </a:lnTo>
                <a:lnTo>
                  <a:pt x="480586" y="485356"/>
                </a:lnTo>
                <a:lnTo>
                  <a:pt x="487296" y="474847"/>
                </a:lnTo>
                <a:lnTo>
                  <a:pt x="492554" y="465387"/>
                </a:lnTo>
                <a:lnTo>
                  <a:pt x="493810" y="462646"/>
                </a:lnTo>
                <a:lnTo>
                  <a:pt x="499663" y="450331"/>
                </a:lnTo>
                <a:lnTo>
                  <a:pt x="505924" y="439008"/>
                </a:lnTo>
                <a:lnTo>
                  <a:pt x="512190" y="428368"/>
                </a:lnTo>
                <a:lnTo>
                  <a:pt x="518055" y="418103"/>
                </a:lnTo>
                <a:lnTo>
                  <a:pt x="523114" y="407904"/>
                </a:lnTo>
                <a:lnTo>
                  <a:pt x="526962" y="397463"/>
                </a:lnTo>
                <a:lnTo>
                  <a:pt x="529196" y="386470"/>
                </a:lnTo>
                <a:lnTo>
                  <a:pt x="529409" y="374617"/>
                </a:lnTo>
                <a:lnTo>
                  <a:pt x="527516" y="362862"/>
                </a:lnTo>
                <a:lnTo>
                  <a:pt x="524082" y="348110"/>
                </a:lnTo>
                <a:lnTo>
                  <a:pt x="520903" y="333301"/>
                </a:lnTo>
                <a:lnTo>
                  <a:pt x="517922" y="318451"/>
                </a:lnTo>
                <a:lnTo>
                  <a:pt x="515085" y="303579"/>
                </a:lnTo>
                <a:lnTo>
                  <a:pt x="512336" y="288704"/>
                </a:lnTo>
                <a:lnTo>
                  <a:pt x="509619" y="273842"/>
                </a:lnTo>
                <a:lnTo>
                  <a:pt x="506878" y="259013"/>
                </a:lnTo>
                <a:lnTo>
                  <a:pt x="504059" y="244234"/>
                </a:lnTo>
                <a:lnTo>
                  <a:pt x="501106" y="229524"/>
                </a:lnTo>
                <a:lnTo>
                  <a:pt x="497963" y="214900"/>
                </a:lnTo>
                <a:lnTo>
                  <a:pt x="494574" y="200381"/>
                </a:lnTo>
                <a:lnTo>
                  <a:pt x="490885" y="185986"/>
                </a:lnTo>
                <a:lnTo>
                  <a:pt x="486839" y="171731"/>
                </a:lnTo>
                <a:lnTo>
                  <a:pt x="482381" y="157635"/>
                </a:lnTo>
                <a:lnTo>
                  <a:pt x="477456" y="143716"/>
                </a:lnTo>
                <a:lnTo>
                  <a:pt x="472008" y="129993"/>
                </a:lnTo>
                <a:lnTo>
                  <a:pt x="465981" y="116484"/>
                </a:lnTo>
                <a:lnTo>
                  <a:pt x="459320" y="103205"/>
                </a:lnTo>
                <a:lnTo>
                  <a:pt x="451969" y="90177"/>
                </a:lnTo>
                <a:lnTo>
                  <a:pt x="443874" y="77416"/>
                </a:lnTo>
                <a:lnTo>
                  <a:pt x="435207" y="65694"/>
                </a:lnTo>
                <a:lnTo>
                  <a:pt x="426344" y="56127"/>
                </a:lnTo>
                <a:lnTo>
                  <a:pt x="416948" y="48409"/>
                </a:lnTo>
                <a:lnTo>
                  <a:pt x="406682" y="42230"/>
                </a:lnTo>
                <a:lnTo>
                  <a:pt x="395210" y="37283"/>
                </a:lnTo>
                <a:lnTo>
                  <a:pt x="382194" y="33260"/>
                </a:lnTo>
                <a:lnTo>
                  <a:pt x="367344" y="30463"/>
                </a:lnTo>
                <a:lnTo>
                  <a:pt x="355171" y="29513"/>
                </a:lnTo>
                <a:lnTo>
                  <a:pt x="341596" y="28703"/>
                </a:lnTo>
                <a:lnTo>
                  <a:pt x="327407" y="27547"/>
                </a:lnTo>
                <a:lnTo>
                  <a:pt x="313393" y="25559"/>
                </a:lnTo>
                <a:lnTo>
                  <a:pt x="300342" y="22252"/>
                </a:lnTo>
                <a:lnTo>
                  <a:pt x="289042" y="17140"/>
                </a:lnTo>
                <a:lnTo>
                  <a:pt x="280283" y="9736"/>
                </a:lnTo>
                <a:lnTo>
                  <a:pt x="275179" y="581"/>
                </a:lnTo>
                <a:lnTo>
                  <a:pt x="263622" y="0"/>
                </a:lnTo>
                <a:lnTo>
                  <a:pt x="251310" y="890"/>
                </a:lnTo>
                <a:lnTo>
                  <a:pt x="238514" y="2772"/>
                </a:lnTo>
                <a:lnTo>
                  <a:pt x="225507" y="5169"/>
                </a:lnTo>
                <a:lnTo>
                  <a:pt x="212563" y="7599"/>
                </a:lnTo>
                <a:lnTo>
                  <a:pt x="199954" y="9584"/>
                </a:lnTo>
                <a:lnTo>
                  <a:pt x="188400" y="10627"/>
                </a:lnTo>
                <a:lnTo>
                  <a:pt x="174750" y="11108"/>
                </a:lnTo>
                <a:lnTo>
                  <a:pt x="161906" y="12949"/>
                </a:lnTo>
                <a:lnTo>
                  <a:pt x="150978" y="18483"/>
                </a:lnTo>
                <a:lnTo>
                  <a:pt x="144281" y="27302"/>
                </a:lnTo>
                <a:lnTo>
                  <a:pt x="144281" y="314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918323" y="1225431"/>
            <a:ext cx="104419" cy="418160"/>
          </a:xfrm>
          <a:custGeom>
            <a:avLst/>
            <a:gdLst/>
            <a:ahLst/>
            <a:cxnLst/>
            <a:rect l="l" t="t" r="r" b="b"/>
            <a:pathLst>
              <a:path w="104419" h="418160">
                <a:moveTo>
                  <a:pt x="0" y="418160"/>
                </a:moveTo>
                <a:lnTo>
                  <a:pt x="718" y="405708"/>
                </a:lnTo>
                <a:lnTo>
                  <a:pt x="2050" y="393046"/>
                </a:lnTo>
                <a:lnTo>
                  <a:pt x="3809" y="380277"/>
                </a:lnTo>
                <a:lnTo>
                  <a:pt x="5807" y="367503"/>
                </a:lnTo>
                <a:lnTo>
                  <a:pt x="7858" y="354829"/>
                </a:lnTo>
                <a:lnTo>
                  <a:pt x="9776" y="342357"/>
                </a:lnTo>
                <a:lnTo>
                  <a:pt x="10858" y="334441"/>
                </a:lnTo>
                <a:lnTo>
                  <a:pt x="13156" y="322077"/>
                </a:lnTo>
                <a:lnTo>
                  <a:pt x="16485" y="309711"/>
                </a:lnTo>
                <a:lnTo>
                  <a:pt x="20198" y="297361"/>
                </a:lnTo>
                <a:lnTo>
                  <a:pt x="23647" y="285044"/>
                </a:lnTo>
                <a:lnTo>
                  <a:pt x="26185" y="272775"/>
                </a:lnTo>
                <a:lnTo>
                  <a:pt x="26377" y="271449"/>
                </a:lnTo>
                <a:lnTo>
                  <a:pt x="28327" y="259172"/>
                </a:lnTo>
                <a:lnTo>
                  <a:pt x="30685" y="246781"/>
                </a:lnTo>
                <a:lnTo>
                  <a:pt x="33300" y="234298"/>
                </a:lnTo>
                <a:lnTo>
                  <a:pt x="36021" y="221744"/>
                </a:lnTo>
                <a:lnTo>
                  <a:pt x="38695" y="209141"/>
                </a:lnTo>
                <a:lnTo>
                  <a:pt x="41172" y="196509"/>
                </a:lnTo>
                <a:lnTo>
                  <a:pt x="43299" y="183870"/>
                </a:lnTo>
                <a:lnTo>
                  <a:pt x="44926" y="171244"/>
                </a:lnTo>
                <a:lnTo>
                  <a:pt x="45901" y="158654"/>
                </a:lnTo>
                <a:lnTo>
                  <a:pt x="46113" y="149466"/>
                </a:lnTo>
                <a:lnTo>
                  <a:pt x="46229" y="136653"/>
                </a:lnTo>
                <a:lnTo>
                  <a:pt x="46611" y="123944"/>
                </a:lnTo>
                <a:lnTo>
                  <a:pt x="47226" y="111308"/>
                </a:lnTo>
                <a:lnTo>
                  <a:pt x="48040" y="98712"/>
                </a:lnTo>
                <a:lnTo>
                  <a:pt x="49020" y="86124"/>
                </a:lnTo>
                <a:lnTo>
                  <a:pt x="50132" y="73513"/>
                </a:lnTo>
                <a:lnTo>
                  <a:pt x="51344" y="60847"/>
                </a:lnTo>
                <a:lnTo>
                  <a:pt x="52621" y="48094"/>
                </a:lnTo>
                <a:lnTo>
                  <a:pt x="55363" y="32703"/>
                </a:lnTo>
                <a:lnTo>
                  <a:pt x="61451" y="22364"/>
                </a:lnTo>
                <a:lnTo>
                  <a:pt x="73320" y="15380"/>
                </a:lnTo>
                <a:lnTo>
                  <a:pt x="84160" y="12282"/>
                </a:lnTo>
                <a:lnTo>
                  <a:pt x="89526" y="11628"/>
                </a:lnTo>
                <a:lnTo>
                  <a:pt x="92929" y="10739"/>
                </a:lnTo>
                <a:lnTo>
                  <a:pt x="97456" y="7088"/>
                </a:lnTo>
                <a:lnTo>
                  <a:pt x="1044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234504" y="1191865"/>
            <a:ext cx="31405" cy="367588"/>
          </a:xfrm>
          <a:custGeom>
            <a:avLst/>
            <a:gdLst/>
            <a:ahLst/>
            <a:cxnLst/>
            <a:rect l="l" t="t" r="r" b="b"/>
            <a:pathLst>
              <a:path w="31405" h="367588">
                <a:moveTo>
                  <a:pt x="31405" y="367588"/>
                </a:moveTo>
                <a:lnTo>
                  <a:pt x="29202" y="356208"/>
                </a:lnTo>
                <a:lnTo>
                  <a:pt x="29024" y="343245"/>
                </a:lnTo>
                <a:lnTo>
                  <a:pt x="29627" y="329982"/>
                </a:lnTo>
                <a:lnTo>
                  <a:pt x="29843" y="320789"/>
                </a:lnTo>
                <a:lnTo>
                  <a:pt x="29314" y="308057"/>
                </a:lnTo>
                <a:lnTo>
                  <a:pt x="28188" y="295413"/>
                </a:lnTo>
                <a:lnTo>
                  <a:pt x="26832" y="282802"/>
                </a:lnTo>
                <a:lnTo>
                  <a:pt x="25611" y="270172"/>
                </a:lnTo>
                <a:lnTo>
                  <a:pt x="25106" y="262737"/>
                </a:lnTo>
                <a:lnTo>
                  <a:pt x="24390" y="249573"/>
                </a:lnTo>
                <a:lnTo>
                  <a:pt x="23592" y="236879"/>
                </a:lnTo>
                <a:lnTo>
                  <a:pt x="22638" y="224480"/>
                </a:lnTo>
                <a:lnTo>
                  <a:pt x="21458" y="212203"/>
                </a:lnTo>
                <a:lnTo>
                  <a:pt x="19980" y="199873"/>
                </a:lnTo>
                <a:lnTo>
                  <a:pt x="18134" y="187315"/>
                </a:lnTo>
                <a:lnTo>
                  <a:pt x="15847" y="174357"/>
                </a:lnTo>
                <a:lnTo>
                  <a:pt x="15720" y="173697"/>
                </a:lnTo>
                <a:lnTo>
                  <a:pt x="13469" y="161227"/>
                </a:lnTo>
                <a:lnTo>
                  <a:pt x="11502" y="148666"/>
                </a:lnTo>
                <a:lnTo>
                  <a:pt x="9809" y="136036"/>
                </a:lnTo>
                <a:lnTo>
                  <a:pt x="8378" y="123358"/>
                </a:lnTo>
                <a:lnTo>
                  <a:pt x="7196" y="110652"/>
                </a:lnTo>
                <a:lnTo>
                  <a:pt x="6254" y="97940"/>
                </a:lnTo>
                <a:lnTo>
                  <a:pt x="5538" y="85243"/>
                </a:lnTo>
                <a:lnTo>
                  <a:pt x="5037" y="72580"/>
                </a:lnTo>
                <a:lnTo>
                  <a:pt x="4811" y="63855"/>
                </a:lnTo>
                <a:lnTo>
                  <a:pt x="4030" y="51405"/>
                </a:lnTo>
                <a:lnTo>
                  <a:pt x="2575" y="38596"/>
                </a:lnTo>
                <a:lnTo>
                  <a:pt x="1035" y="25703"/>
                </a:lnTo>
                <a:lnTo>
                  <a:pt x="0" y="13003"/>
                </a:lnTo>
                <a:lnTo>
                  <a:pt x="56" y="773"/>
                </a:lnTo>
                <a:lnTo>
                  <a:pt x="1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069350" y="1718154"/>
            <a:ext cx="59626" cy="50279"/>
          </a:xfrm>
          <a:custGeom>
            <a:avLst/>
            <a:gdLst/>
            <a:ahLst/>
            <a:cxnLst/>
            <a:rect l="l" t="t" r="r" b="b"/>
            <a:pathLst>
              <a:path w="59626" h="50279">
                <a:moveTo>
                  <a:pt x="0" y="50279"/>
                </a:moveTo>
                <a:lnTo>
                  <a:pt x="10112" y="42581"/>
                </a:lnTo>
                <a:lnTo>
                  <a:pt x="20823" y="35699"/>
                </a:lnTo>
                <a:lnTo>
                  <a:pt x="31302" y="28514"/>
                </a:lnTo>
                <a:lnTo>
                  <a:pt x="40716" y="19913"/>
                </a:lnTo>
                <a:lnTo>
                  <a:pt x="49796" y="10685"/>
                </a:lnTo>
                <a:lnTo>
                  <a:pt x="58484" y="1474"/>
                </a:lnTo>
                <a:lnTo>
                  <a:pt x="596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932069" y="988234"/>
            <a:ext cx="19209" cy="55245"/>
          </a:xfrm>
          <a:custGeom>
            <a:avLst/>
            <a:gdLst/>
            <a:ahLst/>
            <a:cxnLst/>
            <a:rect l="l" t="t" r="r" b="b"/>
            <a:pathLst>
              <a:path w="19209" h="55244">
                <a:moveTo>
                  <a:pt x="4744" y="55245"/>
                </a:moveTo>
                <a:lnTo>
                  <a:pt x="0" y="45337"/>
                </a:lnTo>
                <a:lnTo>
                  <a:pt x="968" y="35478"/>
                </a:lnTo>
                <a:lnTo>
                  <a:pt x="5536" y="25672"/>
                </a:lnTo>
                <a:lnTo>
                  <a:pt x="11592" y="15923"/>
                </a:lnTo>
                <a:lnTo>
                  <a:pt x="17022" y="6235"/>
                </a:lnTo>
                <a:lnTo>
                  <a:pt x="192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3944218" y="910676"/>
            <a:ext cx="22847" cy="51257"/>
          </a:xfrm>
          <a:custGeom>
            <a:avLst/>
            <a:gdLst/>
            <a:ahLst/>
            <a:cxnLst/>
            <a:rect l="l" t="t" r="r" b="b"/>
            <a:pathLst>
              <a:path w="22847" h="51257">
                <a:moveTo>
                  <a:pt x="0" y="0"/>
                </a:moveTo>
                <a:lnTo>
                  <a:pt x="13117" y="2495"/>
                </a:lnTo>
                <a:lnTo>
                  <a:pt x="21489" y="12269"/>
                </a:lnTo>
                <a:lnTo>
                  <a:pt x="22847" y="19685"/>
                </a:lnTo>
                <a:lnTo>
                  <a:pt x="18375" y="31506"/>
                </a:lnTo>
                <a:lnTo>
                  <a:pt x="9570" y="40632"/>
                </a:lnTo>
                <a:lnTo>
                  <a:pt x="4432" y="512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871046" y="806740"/>
            <a:ext cx="214342" cy="170969"/>
          </a:xfrm>
          <a:custGeom>
            <a:avLst/>
            <a:gdLst/>
            <a:ahLst/>
            <a:cxnLst/>
            <a:rect l="l" t="t" r="r" b="b"/>
            <a:pathLst>
              <a:path w="214342" h="170969">
                <a:moveTo>
                  <a:pt x="30503" y="18050"/>
                </a:moveTo>
                <a:lnTo>
                  <a:pt x="27622" y="19712"/>
                </a:lnTo>
                <a:lnTo>
                  <a:pt x="0" y="77586"/>
                </a:lnTo>
                <a:lnTo>
                  <a:pt x="9674" y="87129"/>
                </a:lnTo>
                <a:lnTo>
                  <a:pt x="20732" y="93600"/>
                </a:lnTo>
                <a:lnTo>
                  <a:pt x="32899" y="97535"/>
                </a:lnTo>
                <a:lnTo>
                  <a:pt x="45899" y="99470"/>
                </a:lnTo>
                <a:lnTo>
                  <a:pt x="56654" y="99938"/>
                </a:lnTo>
                <a:lnTo>
                  <a:pt x="69503" y="100619"/>
                </a:lnTo>
                <a:lnTo>
                  <a:pt x="81813" y="103368"/>
                </a:lnTo>
                <a:lnTo>
                  <a:pt x="86969" y="105526"/>
                </a:lnTo>
                <a:lnTo>
                  <a:pt x="97982" y="113773"/>
                </a:lnTo>
                <a:lnTo>
                  <a:pt x="100782" y="125204"/>
                </a:lnTo>
                <a:lnTo>
                  <a:pt x="101206" y="128818"/>
                </a:lnTo>
                <a:lnTo>
                  <a:pt x="103488" y="143917"/>
                </a:lnTo>
                <a:lnTo>
                  <a:pt x="107756" y="157295"/>
                </a:lnTo>
                <a:lnTo>
                  <a:pt x="115873" y="166970"/>
                </a:lnTo>
                <a:lnTo>
                  <a:pt x="129700" y="170959"/>
                </a:lnTo>
                <a:lnTo>
                  <a:pt x="130175" y="170969"/>
                </a:lnTo>
                <a:lnTo>
                  <a:pt x="142806" y="170459"/>
                </a:lnTo>
                <a:lnTo>
                  <a:pt x="155158" y="168940"/>
                </a:lnTo>
                <a:lnTo>
                  <a:pt x="167490" y="167021"/>
                </a:lnTo>
                <a:lnTo>
                  <a:pt x="180062" y="165314"/>
                </a:lnTo>
                <a:lnTo>
                  <a:pt x="191452" y="164403"/>
                </a:lnTo>
                <a:lnTo>
                  <a:pt x="194970" y="164390"/>
                </a:lnTo>
                <a:lnTo>
                  <a:pt x="193080" y="164397"/>
                </a:lnTo>
                <a:lnTo>
                  <a:pt x="201122" y="163798"/>
                </a:lnTo>
                <a:lnTo>
                  <a:pt x="207070" y="158748"/>
                </a:lnTo>
                <a:lnTo>
                  <a:pt x="211090" y="150080"/>
                </a:lnTo>
                <a:lnTo>
                  <a:pt x="213432" y="138619"/>
                </a:lnTo>
                <a:lnTo>
                  <a:pt x="214342" y="125189"/>
                </a:lnTo>
                <a:lnTo>
                  <a:pt x="214068" y="110617"/>
                </a:lnTo>
                <a:lnTo>
                  <a:pt x="212858" y="95727"/>
                </a:lnTo>
                <a:lnTo>
                  <a:pt x="210958" y="81345"/>
                </a:lnTo>
                <a:lnTo>
                  <a:pt x="208616" y="68295"/>
                </a:lnTo>
                <a:lnTo>
                  <a:pt x="206081" y="57404"/>
                </a:lnTo>
                <a:lnTo>
                  <a:pt x="203598" y="49497"/>
                </a:lnTo>
                <a:lnTo>
                  <a:pt x="195559" y="36782"/>
                </a:lnTo>
                <a:lnTo>
                  <a:pt x="186129" y="27907"/>
                </a:lnTo>
                <a:lnTo>
                  <a:pt x="175081" y="20561"/>
                </a:lnTo>
                <a:lnTo>
                  <a:pt x="163160" y="14669"/>
                </a:lnTo>
                <a:lnTo>
                  <a:pt x="151282" y="10212"/>
                </a:lnTo>
                <a:lnTo>
                  <a:pt x="137755" y="6172"/>
                </a:lnTo>
                <a:lnTo>
                  <a:pt x="124810" y="3096"/>
                </a:lnTo>
                <a:lnTo>
                  <a:pt x="112351" y="1025"/>
                </a:lnTo>
                <a:lnTo>
                  <a:pt x="100280" y="0"/>
                </a:lnTo>
                <a:lnTo>
                  <a:pt x="88497" y="59"/>
                </a:lnTo>
                <a:lnTo>
                  <a:pt x="76907" y="1245"/>
                </a:lnTo>
                <a:lnTo>
                  <a:pt x="65410" y="3596"/>
                </a:lnTo>
                <a:lnTo>
                  <a:pt x="53909" y="7154"/>
                </a:lnTo>
                <a:lnTo>
                  <a:pt x="42306" y="11958"/>
                </a:lnTo>
                <a:lnTo>
                  <a:pt x="30503" y="18050"/>
                </a:lnTo>
                <a:close/>
              </a:path>
              <a:path w="214342" h="170969">
                <a:moveTo>
                  <a:pt x="191452" y="164403"/>
                </a:moveTo>
                <a:lnTo>
                  <a:pt x="180062" y="165314"/>
                </a:lnTo>
                <a:lnTo>
                  <a:pt x="193132" y="164428"/>
                </a:lnTo>
                <a:lnTo>
                  <a:pt x="191452" y="1644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871046" y="806740"/>
            <a:ext cx="214342" cy="170969"/>
          </a:xfrm>
          <a:custGeom>
            <a:avLst/>
            <a:gdLst/>
            <a:ahLst/>
            <a:cxnLst/>
            <a:rect l="l" t="t" r="r" b="b"/>
            <a:pathLst>
              <a:path w="214342" h="170969">
                <a:moveTo>
                  <a:pt x="0" y="77586"/>
                </a:moveTo>
                <a:lnTo>
                  <a:pt x="9674" y="87129"/>
                </a:lnTo>
                <a:lnTo>
                  <a:pt x="20732" y="93600"/>
                </a:lnTo>
                <a:lnTo>
                  <a:pt x="32899" y="97535"/>
                </a:lnTo>
                <a:lnTo>
                  <a:pt x="45899" y="99470"/>
                </a:lnTo>
                <a:lnTo>
                  <a:pt x="56654" y="99938"/>
                </a:lnTo>
                <a:lnTo>
                  <a:pt x="69503" y="100619"/>
                </a:lnTo>
                <a:lnTo>
                  <a:pt x="81813" y="103368"/>
                </a:lnTo>
                <a:lnTo>
                  <a:pt x="86969" y="105526"/>
                </a:lnTo>
                <a:lnTo>
                  <a:pt x="97982" y="113773"/>
                </a:lnTo>
                <a:lnTo>
                  <a:pt x="100782" y="125204"/>
                </a:lnTo>
                <a:lnTo>
                  <a:pt x="101206" y="128818"/>
                </a:lnTo>
                <a:lnTo>
                  <a:pt x="103488" y="143917"/>
                </a:lnTo>
                <a:lnTo>
                  <a:pt x="107756" y="157295"/>
                </a:lnTo>
                <a:lnTo>
                  <a:pt x="115873" y="166970"/>
                </a:lnTo>
                <a:lnTo>
                  <a:pt x="129700" y="170959"/>
                </a:lnTo>
                <a:lnTo>
                  <a:pt x="130175" y="170969"/>
                </a:lnTo>
                <a:lnTo>
                  <a:pt x="142806" y="170459"/>
                </a:lnTo>
                <a:lnTo>
                  <a:pt x="155158" y="168940"/>
                </a:lnTo>
                <a:lnTo>
                  <a:pt x="167490" y="167021"/>
                </a:lnTo>
                <a:lnTo>
                  <a:pt x="180062" y="165314"/>
                </a:lnTo>
                <a:lnTo>
                  <a:pt x="193132" y="164428"/>
                </a:lnTo>
                <a:lnTo>
                  <a:pt x="195592" y="164403"/>
                </a:lnTo>
                <a:lnTo>
                  <a:pt x="194970" y="164390"/>
                </a:lnTo>
                <a:lnTo>
                  <a:pt x="191452" y="164403"/>
                </a:lnTo>
                <a:lnTo>
                  <a:pt x="193001" y="164403"/>
                </a:lnTo>
                <a:lnTo>
                  <a:pt x="201122" y="163798"/>
                </a:lnTo>
                <a:lnTo>
                  <a:pt x="207070" y="158748"/>
                </a:lnTo>
                <a:lnTo>
                  <a:pt x="211090" y="150080"/>
                </a:lnTo>
                <a:lnTo>
                  <a:pt x="213432" y="138619"/>
                </a:lnTo>
                <a:lnTo>
                  <a:pt x="214342" y="125189"/>
                </a:lnTo>
                <a:lnTo>
                  <a:pt x="214068" y="110617"/>
                </a:lnTo>
                <a:lnTo>
                  <a:pt x="212858" y="95727"/>
                </a:lnTo>
                <a:lnTo>
                  <a:pt x="210958" y="81345"/>
                </a:lnTo>
                <a:lnTo>
                  <a:pt x="208616" y="68295"/>
                </a:lnTo>
                <a:lnTo>
                  <a:pt x="206081" y="57404"/>
                </a:lnTo>
                <a:lnTo>
                  <a:pt x="203598" y="49497"/>
                </a:lnTo>
                <a:lnTo>
                  <a:pt x="195559" y="36782"/>
                </a:lnTo>
                <a:lnTo>
                  <a:pt x="186129" y="27907"/>
                </a:lnTo>
                <a:lnTo>
                  <a:pt x="175081" y="20561"/>
                </a:lnTo>
                <a:lnTo>
                  <a:pt x="163160" y="14669"/>
                </a:lnTo>
                <a:lnTo>
                  <a:pt x="151282" y="10212"/>
                </a:lnTo>
                <a:lnTo>
                  <a:pt x="137755" y="6172"/>
                </a:lnTo>
                <a:lnTo>
                  <a:pt x="124810" y="3096"/>
                </a:lnTo>
                <a:lnTo>
                  <a:pt x="112351" y="1025"/>
                </a:lnTo>
                <a:lnTo>
                  <a:pt x="100280" y="0"/>
                </a:lnTo>
                <a:lnTo>
                  <a:pt x="88497" y="59"/>
                </a:lnTo>
                <a:lnTo>
                  <a:pt x="76907" y="1245"/>
                </a:lnTo>
                <a:lnTo>
                  <a:pt x="65410" y="3596"/>
                </a:lnTo>
                <a:lnTo>
                  <a:pt x="53909" y="7154"/>
                </a:lnTo>
                <a:lnTo>
                  <a:pt x="42306" y="11958"/>
                </a:lnTo>
                <a:lnTo>
                  <a:pt x="30503" y="18050"/>
                </a:lnTo>
                <a:lnTo>
                  <a:pt x="27622" y="197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804917" y="1767764"/>
            <a:ext cx="15900" cy="25653"/>
          </a:xfrm>
          <a:custGeom>
            <a:avLst/>
            <a:gdLst/>
            <a:ahLst/>
            <a:cxnLst/>
            <a:rect l="l" t="t" r="r" b="b"/>
            <a:pathLst>
              <a:path w="15900" h="25653">
                <a:moveTo>
                  <a:pt x="15900" y="25653"/>
                </a:moveTo>
                <a:lnTo>
                  <a:pt x="4427" y="18804"/>
                </a:lnTo>
                <a:lnTo>
                  <a:pt x="278" y="502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833746" y="1771865"/>
            <a:ext cx="14770" cy="22072"/>
          </a:xfrm>
          <a:custGeom>
            <a:avLst/>
            <a:gdLst/>
            <a:ahLst/>
            <a:cxnLst/>
            <a:rect l="l" t="t" r="r" b="b"/>
            <a:pathLst>
              <a:path w="14770" h="22072">
                <a:moveTo>
                  <a:pt x="14770" y="22072"/>
                </a:moveTo>
                <a:lnTo>
                  <a:pt x="11937" y="18402"/>
                </a:lnTo>
                <a:lnTo>
                  <a:pt x="7772" y="16598"/>
                </a:lnTo>
                <a:lnTo>
                  <a:pt x="4927" y="12801"/>
                </a:lnTo>
                <a:lnTo>
                  <a:pt x="1968" y="8839"/>
                </a:lnTo>
                <a:lnTo>
                  <a:pt x="0" y="5257"/>
                </a:lnTo>
                <a:lnTo>
                  <a:pt x="4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857762" y="1773924"/>
            <a:ext cx="11290" cy="17957"/>
          </a:xfrm>
          <a:custGeom>
            <a:avLst/>
            <a:gdLst/>
            <a:ahLst/>
            <a:cxnLst/>
            <a:rect l="l" t="t" r="r" b="b"/>
            <a:pathLst>
              <a:path w="11290" h="17957">
                <a:moveTo>
                  <a:pt x="11290" y="17957"/>
                </a:moveTo>
                <a:lnTo>
                  <a:pt x="9893" y="14376"/>
                </a:lnTo>
                <a:lnTo>
                  <a:pt x="3987" y="13106"/>
                </a:lnTo>
                <a:lnTo>
                  <a:pt x="1917" y="9245"/>
                </a:lnTo>
                <a:lnTo>
                  <a:pt x="482" y="6553"/>
                </a:lnTo>
                <a:lnTo>
                  <a:pt x="292" y="294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379491" y="2023105"/>
            <a:ext cx="39700" cy="55841"/>
          </a:xfrm>
          <a:custGeom>
            <a:avLst/>
            <a:gdLst/>
            <a:ahLst/>
            <a:cxnLst/>
            <a:rect l="l" t="t" r="r" b="b"/>
            <a:pathLst>
              <a:path w="39700" h="55841">
                <a:moveTo>
                  <a:pt x="39700" y="27927"/>
                </a:moveTo>
                <a:lnTo>
                  <a:pt x="38033" y="16707"/>
                </a:lnTo>
                <a:lnTo>
                  <a:pt x="30837" y="4663"/>
                </a:lnTo>
                <a:lnTo>
                  <a:pt x="19850" y="0"/>
                </a:lnTo>
                <a:lnTo>
                  <a:pt x="11878" y="2343"/>
                </a:lnTo>
                <a:lnTo>
                  <a:pt x="3316" y="12465"/>
                </a:lnTo>
                <a:lnTo>
                  <a:pt x="0" y="27927"/>
                </a:lnTo>
                <a:lnTo>
                  <a:pt x="1663" y="39125"/>
                </a:lnTo>
                <a:lnTo>
                  <a:pt x="8860" y="51172"/>
                </a:lnTo>
                <a:lnTo>
                  <a:pt x="19850" y="55841"/>
                </a:lnTo>
                <a:lnTo>
                  <a:pt x="27815" y="53501"/>
                </a:lnTo>
                <a:lnTo>
                  <a:pt x="36381" y="43378"/>
                </a:lnTo>
                <a:lnTo>
                  <a:pt x="39700" y="279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379491" y="2023105"/>
            <a:ext cx="39700" cy="55841"/>
          </a:xfrm>
          <a:custGeom>
            <a:avLst/>
            <a:gdLst/>
            <a:ahLst/>
            <a:cxnLst/>
            <a:rect l="l" t="t" r="r" b="b"/>
            <a:pathLst>
              <a:path w="39700" h="55841">
                <a:moveTo>
                  <a:pt x="39700" y="27927"/>
                </a:moveTo>
                <a:lnTo>
                  <a:pt x="36381" y="43378"/>
                </a:lnTo>
                <a:lnTo>
                  <a:pt x="27815" y="53501"/>
                </a:lnTo>
                <a:lnTo>
                  <a:pt x="19850" y="55841"/>
                </a:lnTo>
                <a:lnTo>
                  <a:pt x="8860" y="51172"/>
                </a:lnTo>
                <a:lnTo>
                  <a:pt x="1663" y="39125"/>
                </a:lnTo>
                <a:lnTo>
                  <a:pt x="0" y="27927"/>
                </a:lnTo>
                <a:lnTo>
                  <a:pt x="3316" y="12465"/>
                </a:lnTo>
                <a:lnTo>
                  <a:pt x="11878" y="2343"/>
                </a:lnTo>
                <a:lnTo>
                  <a:pt x="19850" y="0"/>
                </a:lnTo>
                <a:lnTo>
                  <a:pt x="30837" y="4663"/>
                </a:lnTo>
                <a:lnTo>
                  <a:pt x="38033" y="16707"/>
                </a:lnTo>
                <a:lnTo>
                  <a:pt x="39700" y="279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954485" y="843297"/>
            <a:ext cx="135254" cy="63665"/>
          </a:xfrm>
          <a:custGeom>
            <a:avLst/>
            <a:gdLst/>
            <a:ahLst/>
            <a:cxnLst/>
            <a:rect l="l" t="t" r="r" b="b"/>
            <a:pathLst>
              <a:path w="135255" h="63665">
                <a:moveTo>
                  <a:pt x="26479" y="0"/>
                </a:moveTo>
                <a:lnTo>
                  <a:pt x="0" y="9448"/>
                </a:lnTo>
                <a:lnTo>
                  <a:pt x="7609" y="14927"/>
                </a:lnTo>
                <a:lnTo>
                  <a:pt x="18133" y="22122"/>
                </a:lnTo>
                <a:lnTo>
                  <a:pt x="29167" y="29334"/>
                </a:lnTo>
                <a:lnTo>
                  <a:pt x="40106" y="36207"/>
                </a:lnTo>
                <a:lnTo>
                  <a:pt x="53052" y="43549"/>
                </a:lnTo>
                <a:lnTo>
                  <a:pt x="64058" y="49301"/>
                </a:lnTo>
                <a:lnTo>
                  <a:pt x="71678" y="53238"/>
                </a:lnTo>
                <a:lnTo>
                  <a:pt x="78460" y="57048"/>
                </a:lnTo>
                <a:lnTo>
                  <a:pt x="86296" y="58559"/>
                </a:lnTo>
                <a:lnTo>
                  <a:pt x="86656" y="58630"/>
                </a:lnTo>
                <a:lnTo>
                  <a:pt x="99124" y="61677"/>
                </a:lnTo>
                <a:lnTo>
                  <a:pt x="111620" y="63665"/>
                </a:lnTo>
                <a:lnTo>
                  <a:pt x="115900" y="63665"/>
                </a:lnTo>
                <a:lnTo>
                  <a:pt x="128816" y="57670"/>
                </a:lnTo>
                <a:lnTo>
                  <a:pt x="132232" y="54546"/>
                </a:lnTo>
                <a:lnTo>
                  <a:pt x="135254" y="51803"/>
                </a:lnTo>
                <a:lnTo>
                  <a:pt x="132537" y="42684"/>
                </a:lnTo>
                <a:lnTo>
                  <a:pt x="132384" y="38455"/>
                </a:lnTo>
                <a:lnTo>
                  <a:pt x="132295" y="36080"/>
                </a:lnTo>
                <a:lnTo>
                  <a:pt x="127883" y="25095"/>
                </a:lnTo>
                <a:lnTo>
                  <a:pt x="125333" y="32685"/>
                </a:lnTo>
                <a:lnTo>
                  <a:pt x="116649" y="37998"/>
                </a:lnTo>
                <a:lnTo>
                  <a:pt x="110611" y="39199"/>
                </a:lnTo>
                <a:lnTo>
                  <a:pt x="97712" y="39041"/>
                </a:lnTo>
                <a:lnTo>
                  <a:pt x="85775" y="35775"/>
                </a:lnTo>
                <a:lnTo>
                  <a:pt x="80858" y="33224"/>
                </a:lnTo>
                <a:lnTo>
                  <a:pt x="70348" y="26176"/>
                </a:lnTo>
                <a:lnTo>
                  <a:pt x="59397" y="19431"/>
                </a:lnTo>
                <a:lnTo>
                  <a:pt x="54203" y="16891"/>
                </a:lnTo>
                <a:lnTo>
                  <a:pt x="49021" y="13868"/>
                </a:lnTo>
                <a:lnTo>
                  <a:pt x="43992" y="11112"/>
                </a:lnTo>
                <a:lnTo>
                  <a:pt x="39687" y="8737"/>
                </a:lnTo>
                <a:lnTo>
                  <a:pt x="29082" y="4267"/>
                </a:lnTo>
                <a:lnTo>
                  <a:pt x="26479" y="0"/>
                </a:lnTo>
                <a:close/>
              </a:path>
              <a:path w="135255" h="63665">
                <a:moveTo>
                  <a:pt x="128280" y="23911"/>
                </a:moveTo>
                <a:lnTo>
                  <a:pt x="125463" y="19646"/>
                </a:lnTo>
                <a:lnTo>
                  <a:pt x="127546" y="24257"/>
                </a:lnTo>
                <a:lnTo>
                  <a:pt x="127883" y="25095"/>
                </a:lnTo>
                <a:lnTo>
                  <a:pt x="128280" y="239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954485" y="843297"/>
            <a:ext cx="135254" cy="63665"/>
          </a:xfrm>
          <a:custGeom>
            <a:avLst/>
            <a:gdLst/>
            <a:ahLst/>
            <a:cxnLst/>
            <a:rect l="l" t="t" r="r" b="b"/>
            <a:pathLst>
              <a:path w="135255" h="63665">
                <a:moveTo>
                  <a:pt x="26479" y="0"/>
                </a:moveTo>
                <a:lnTo>
                  <a:pt x="29082" y="4267"/>
                </a:lnTo>
                <a:lnTo>
                  <a:pt x="39687" y="8737"/>
                </a:lnTo>
                <a:lnTo>
                  <a:pt x="43992" y="11112"/>
                </a:lnTo>
                <a:lnTo>
                  <a:pt x="49021" y="13868"/>
                </a:lnTo>
                <a:lnTo>
                  <a:pt x="54203" y="16891"/>
                </a:lnTo>
                <a:lnTo>
                  <a:pt x="59397" y="19431"/>
                </a:lnTo>
                <a:lnTo>
                  <a:pt x="70348" y="26176"/>
                </a:lnTo>
                <a:lnTo>
                  <a:pt x="80858" y="33224"/>
                </a:lnTo>
                <a:lnTo>
                  <a:pt x="85775" y="35775"/>
                </a:lnTo>
                <a:lnTo>
                  <a:pt x="97712" y="39041"/>
                </a:lnTo>
                <a:lnTo>
                  <a:pt x="110611" y="39199"/>
                </a:lnTo>
                <a:lnTo>
                  <a:pt x="116649" y="37998"/>
                </a:lnTo>
                <a:lnTo>
                  <a:pt x="125333" y="32685"/>
                </a:lnTo>
                <a:lnTo>
                  <a:pt x="128280" y="23911"/>
                </a:lnTo>
                <a:lnTo>
                  <a:pt x="125463" y="19646"/>
                </a:lnTo>
                <a:lnTo>
                  <a:pt x="127546" y="24257"/>
                </a:lnTo>
                <a:lnTo>
                  <a:pt x="132295" y="36080"/>
                </a:lnTo>
                <a:lnTo>
                  <a:pt x="132384" y="38455"/>
                </a:lnTo>
                <a:lnTo>
                  <a:pt x="132537" y="42684"/>
                </a:lnTo>
                <a:lnTo>
                  <a:pt x="135254" y="51803"/>
                </a:lnTo>
                <a:lnTo>
                  <a:pt x="132232" y="54546"/>
                </a:lnTo>
                <a:lnTo>
                  <a:pt x="128816" y="57670"/>
                </a:lnTo>
                <a:lnTo>
                  <a:pt x="115900" y="63665"/>
                </a:lnTo>
                <a:lnTo>
                  <a:pt x="111620" y="63665"/>
                </a:lnTo>
                <a:lnTo>
                  <a:pt x="99124" y="61677"/>
                </a:lnTo>
                <a:lnTo>
                  <a:pt x="86656" y="58630"/>
                </a:lnTo>
                <a:lnTo>
                  <a:pt x="86296" y="58559"/>
                </a:lnTo>
                <a:lnTo>
                  <a:pt x="78460" y="57048"/>
                </a:lnTo>
                <a:lnTo>
                  <a:pt x="71678" y="53238"/>
                </a:lnTo>
                <a:lnTo>
                  <a:pt x="64058" y="49301"/>
                </a:lnTo>
                <a:lnTo>
                  <a:pt x="53052" y="43549"/>
                </a:lnTo>
                <a:lnTo>
                  <a:pt x="41676" y="37162"/>
                </a:lnTo>
                <a:lnTo>
                  <a:pt x="29167" y="29334"/>
                </a:lnTo>
                <a:lnTo>
                  <a:pt x="18133" y="22122"/>
                </a:lnTo>
                <a:lnTo>
                  <a:pt x="7609" y="14927"/>
                </a:lnTo>
                <a:lnTo>
                  <a:pt x="0" y="94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849140" y="743604"/>
            <a:ext cx="240248" cy="181493"/>
          </a:xfrm>
          <a:custGeom>
            <a:avLst/>
            <a:gdLst/>
            <a:ahLst/>
            <a:cxnLst/>
            <a:rect l="l" t="t" r="r" b="b"/>
            <a:pathLst>
              <a:path w="240248" h="181493">
                <a:moveTo>
                  <a:pt x="238870" y="109023"/>
                </a:moveTo>
                <a:lnTo>
                  <a:pt x="232780" y="115885"/>
                </a:lnTo>
                <a:lnTo>
                  <a:pt x="240248" y="114043"/>
                </a:lnTo>
                <a:lnTo>
                  <a:pt x="239261" y="107853"/>
                </a:lnTo>
                <a:lnTo>
                  <a:pt x="238870" y="109023"/>
                </a:lnTo>
                <a:close/>
              </a:path>
              <a:path w="240248" h="181493">
                <a:moveTo>
                  <a:pt x="27167" y="181493"/>
                </a:moveTo>
                <a:lnTo>
                  <a:pt x="5104" y="178857"/>
                </a:lnTo>
                <a:lnTo>
                  <a:pt x="5399" y="179084"/>
                </a:lnTo>
                <a:lnTo>
                  <a:pt x="14706" y="180968"/>
                </a:lnTo>
                <a:lnTo>
                  <a:pt x="27167" y="181493"/>
                </a:lnTo>
                <a:close/>
              </a:path>
              <a:path w="240248" h="181493">
                <a:moveTo>
                  <a:pt x="3717" y="177794"/>
                </a:moveTo>
                <a:lnTo>
                  <a:pt x="638" y="174962"/>
                </a:lnTo>
                <a:lnTo>
                  <a:pt x="570" y="175379"/>
                </a:lnTo>
                <a:lnTo>
                  <a:pt x="3717" y="177794"/>
                </a:lnTo>
                <a:close/>
              </a:path>
              <a:path w="240248" h="181493">
                <a:moveTo>
                  <a:pt x="5104" y="178857"/>
                </a:moveTo>
                <a:lnTo>
                  <a:pt x="3717" y="177794"/>
                </a:lnTo>
                <a:lnTo>
                  <a:pt x="4841" y="178826"/>
                </a:lnTo>
                <a:lnTo>
                  <a:pt x="5104" y="178857"/>
                </a:lnTo>
                <a:close/>
              </a:path>
              <a:path w="240248" h="181493">
                <a:moveTo>
                  <a:pt x="30228" y="47267"/>
                </a:moveTo>
                <a:lnTo>
                  <a:pt x="22824" y="58758"/>
                </a:lnTo>
                <a:lnTo>
                  <a:pt x="17159" y="69978"/>
                </a:lnTo>
                <a:lnTo>
                  <a:pt x="13077" y="81362"/>
                </a:lnTo>
                <a:lnTo>
                  <a:pt x="10423" y="93345"/>
                </a:lnTo>
                <a:lnTo>
                  <a:pt x="9044" y="106362"/>
                </a:lnTo>
                <a:lnTo>
                  <a:pt x="8752" y="117040"/>
                </a:lnTo>
                <a:lnTo>
                  <a:pt x="10600" y="129295"/>
                </a:lnTo>
                <a:lnTo>
                  <a:pt x="13529" y="142732"/>
                </a:lnTo>
                <a:lnTo>
                  <a:pt x="13617" y="153810"/>
                </a:lnTo>
                <a:lnTo>
                  <a:pt x="13489" y="154201"/>
                </a:lnTo>
                <a:lnTo>
                  <a:pt x="8351" y="160317"/>
                </a:lnTo>
                <a:lnTo>
                  <a:pt x="1519" y="167187"/>
                </a:lnTo>
                <a:lnTo>
                  <a:pt x="0" y="174376"/>
                </a:lnTo>
                <a:lnTo>
                  <a:pt x="638" y="174962"/>
                </a:lnTo>
                <a:lnTo>
                  <a:pt x="1543" y="169390"/>
                </a:lnTo>
                <a:lnTo>
                  <a:pt x="9642" y="160655"/>
                </a:lnTo>
                <a:lnTo>
                  <a:pt x="21360" y="151871"/>
                </a:lnTo>
                <a:lnTo>
                  <a:pt x="32039" y="145248"/>
                </a:lnTo>
                <a:lnTo>
                  <a:pt x="43342" y="139279"/>
                </a:lnTo>
                <a:lnTo>
                  <a:pt x="55130" y="133944"/>
                </a:lnTo>
                <a:lnTo>
                  <a:pt x="67260" y="129226"/>
                </a:lnTo>
                <a:lnTo>
                  <a:pt x="79595" y="125106"/>
                </a:lnTo>
                <a:lnTo>
                  <a:pt x="90807" y="121879"/>
                </a:lnTo>
                <a:lnTo>
                  <a:pt x="104367" y="118255"/>
                </a:lnTo>
                <a:lnTo>
                  <a:pt x="117088" y="114898"/>
                </a:lnTo>
                <a:lnTo>
                  <a:pt x="129241" y="111818"/>
                </a:lnTo>
                <a:lnTo>
                  <a:pt x="141096" y="109030"/>
                </a:lnTo>
                <a:lnTo>
                  <a:pt x="152924" y="106543"/>
                </a:lnTo>
                <a:lnTo>
                  <a:pt x="164995" y="104370"/>
                </a:lnTo>
                <a:lnTo>
                  <a:pt x="177370" y="102550"/>
                </a:lnTo>
                <a:lnTo>
                  <a:pt x="190743" y="100908"/>
                </a:lnTo>
                <a:lnTo>
                  <a:pt x="202630" y="99843"/>
                </a:lnTo>
                <a:lnTo>
                  <a:pt x="214469" y="99415"/>
                </a:lnTo>
                <a:lnTo>
                  <a:pt x="227697" y="99689"/>
                </a:lnTo>
                <a:lnTo>
                  <a:pt x="237975" y="99781"/>
                </a:lnTo>
                <a:lnTo>
                  <a:pt x="239261" y="107853"/>
                </a:lnTo>
                <a:lnTo>
                  <a:pt x="241624" y="100784"/>
                </a:lnTo>
                <a:lnTo>
                  <a:pt x="241482" y="91484"/>
                </a:lnTo>
                <a:lnTo>
                  <a:pt x="238887" y="81437"/>
                </a:lnTo>
                <a:lnTo>
                  <a:pt x="234278" y="70959"/>
                </a:lnTo>
                <a:lnTo>
                  <a:pt x="228095" y="60365"/>
                </a:lnTo>
                <a:lnTo>
                  <a:pt x="220780" y="49971"/>
                </a:lnTo>
                <a:lnTo>
                  <a:pt x="212774" y="40092"/>
                </a:lnTo>
                <a:lnTo>
                  <a:pt x="204516" y="31044"/>
                </a:lnTo>
                <a:lnTo>
                  <a:pt x="196448" y="23142"/>
                </a:lnTo>
                <a:lnTo>
                  <a:pt x="189009" y="16702"/>
                </a:lnTo>
                <a:lnTo>
                  <a:pt x="182642" y="12039"/>
                </a:lnTo>
                <a:lnTo>
                  <a:pt x="170132" y="6419"/>
                </a:lnTo>
                <a:lnTo>
                  <a:pt x="158085" y="3336"/>
                </a:lnTo>
                <a:lnTo>
                  <a:pt x="144678" y="1243"/>
                </a:lnTo>
                <a:lnTo>
                  <a:pt x="130679" y="133"/>
                </a:lnTo>
                <a:lnTo>
                  <a:pt x="116857" y="0"/>
                </a:lnTo>
                <a:lnTo>
                  <a:pt x="103982" y="835"/>
                </a:lnTo>
                <a:lnTo>
                  <a:pt x="92823" y="2631"/>
                </a:lnTo>
                <a:lnTo>
                  <a:pt x="78124" y="7056"/>
                </a:lnTo>
                <a:lnTo>
                  <a:pt x="66408" y="12422"/>
                </a:lnTo>
                <a:lnTo>
                  <a:pt x="56122" y="19085"/>
                </a:lnTo>
                <a:lnTo>
                  <a:pt x="46876" y="27125"/>
                </a:lnTo>
                <a:lnTo>
                  <a:pt x="38281" y="36625"/>
                </a:lnTo>
                <a:lnTo>
                  <a:pt x="30228" y="472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849140" y="743604"/>
            <a:ext cx="241624" cy="181493"/>
          </a:xfrm>
          <a:custGeom>
            <a:avLst/>
            <a:gdLst/>
            <a:ahLst/>
            <a:cxnLst/>
            <a:rect l="l" t="t" r="r" b="b"/>
            <a:pathLst>
              <a:path w="241624" h="181493">
                <a:moveTo>
                  <a:pt x="27167" y="181493"/>
                </a:moveTo>
                <a:lnTo>
                  <a:pt x="14706" y="180968"/>
                </a:lnTo>
                <a:lnTo>
                  <a:pt x="5399" y="179084"/>
                </a:lnTo>
                <a:lnTo>
                  <a:pt x="570" y="175379"/>
                </a:lnTo>
                <a:lnTo>
                  <a:pt x="1543" y="169390"/>
                </a:lnTo>
                <a:lnTo>
                  <a:pt x="9642" y="160655"/>
                </a:lnTo>
                <a:lnTo>
                  <a:pt x="21360" y="151871"/>
                </a:lnTo>
                <a:lnTo>
                  <a:pt x="32039" y="145248"/>
                </a:lnTo>
                <a:lnTo>
                  <a:pt x="43342" y="139279"/>
                </a:lnTo>
                <a:lnTo>
                  <a:pt x="55130" y="133944"/>
                </a:lnTo>
                <a:lnTo>
                  <a:pt x="67260" y="129226"/>
                </a:lnTo>
                <a:lnTo>
                  <a:pt x="79595" y="125106"/>
                </a:lnTo>
                <a:lnTo>
                  <a:pt x="90807" y="121879"/>
                </a:lnTo>
                <a:lnTo>
                  <a:pt x="104367" y="118255"/>
                </a:lnTo>
                <a:lnTo>
                  <a:pt x="117088" y="114898"/>
                </a:lnTo>
                <a:lnTo>
                  <a:pt x="129241" y="111818"/>
                </a:lnTo>
                <a:lnTo>
                  <a:pt x="141096" y="109030"/>
                </a:lnTo>
                <a:lnTo>
                  <a:pt x="152924" y="106543"/>
                </a:lnTo>
                <a:lnTo>
                  <a:pt x="164995" y="104370"/>
                </a:lnTo>
                <a:lnTo>
                  <a:pt x="177370" y="102550"/>
                </a:lnTo>
                <a:lnTo>
                  <a:pt x="190743" y="100908"/>
                </a:lnTo>
                <a:lnTo>
                  <a:pt x="202630" y="99843"/>
                </a:lnTo>
                <a:lnTo>
                  <a:pt x="214469" y="99415"/>
                </a:lnTo>
                <a:lnTo>
                  <a:pt x="227697" y="99689"/>
                </a:lnTo>
                <a:lnTo>
                  <a:pt x="229631" y="99781"/>
                </a:lnTo>
                <a:lnTo>
                  <a:pt x="237975" y="99781"/>
                </a:lnTo>
                <a:lnTo>
                  <a:pt x="240248" y="114043"/>
                </a:lnTo>
                <a:lnTo>
                  <a:pt x="232780" y="115885"/>
                </a:lnTo>
                <a:lnTo>
                  <a:pt x="238870" y="109023"/>
                </a:lnTo>
                <a:lnTo>
                  <a:pt x="241624" y="100784"/>
                </a:lnTo>
                <a:lnTo>
                  <a:pt x="241482" y="91484"/>
                </a:lnTo>
                <a:lnTo>
                  <a:pt x="238887" y="81437"/>
                </a:lnTo>
                <a:lnTo>
                  <a:pt x="234278" y="70959"/>
                </a:lnTo>
                <a:lnTo>
                  <a:pt x="228095" y="60365"/>
                </a:lnTo>
                <a:lnTo>
                  <a:pt x="220780" y="49971"/>
                </a:lnTo>
                <a:lnTo>
                  <a:pt x="212774" y="40092"/>
                </a:lnTo>
                <a:lnTo>
                  <a:pt x="204516" y="31044"/>
                </a:lnTo>
                <a:lnTo>
                  <a:pt x="196448" y="23142"/>
                </a:lnTo>
                <a:lnTo>
                  <a:pt x="189009" y="16702"/>
                </a:lnTo>
                <a:lnTo>
                  <a:pt x="182642" y="12039"/>
                </a:lnTo>
                <a:lnTo>
                  <a:pt x="170132" y="6419"/>
                </a:lnTo>
                <a:lnTo>
                  <a:pt x="158085" y="3336"/>
                </a:lnTo>
                <a:lnTo>
                  <a:pt x="144678" y="1243"/>
                </a:lnTo>
                <a:lnTo>
                  <a:pt x="130679" y="133"/>
                </a:lnTo>
                <a:lnTo>
                  <a:pt x="116857" y="0"/>
                </a:lnTo>
                <a:lnTo>
                  <a:pt x="103982" y="835"/>
                </a:lnTo>
                <a:lnTo>
                  <a:pt x="92823" y="2631"/>
                </a:lnTo>
                <a:lnTo>
                  <a:pt x="78124" y="7056"/>
                </a:lnTo>
                <a:lnTo>
                  <a:pt x="66408" y="12422"/>
                </a:lnTo>
                <a:lnTo>
                  <a:pt x="56122" y="19085"/>
                </a:lnTo>
                <a:lnTo>
                  <a:pt x="46876" y="27125"/>
                </a:lnTo>
                <a:lnTo>
                  <a:pt x="38281" y="36625"/>
                </a:lnTo>
                <a:lnTo>
                  <a:pt x="30228" y="47267"/>
                </a:lnTo>
                <a:lnTo>
                  <a:pt x="22824" y="58758"/>
                </a:lnTo>
                <a:lnTo>
                  <a:pt x="17159" y="69978"/>
                </a:lnTo>
                <a:lnTo>
                  <a:pt x="13077" y="81362"/>
                </a:lnTo>
                <a:lnTo>
                  <a:pt x="10423" y="93345"/>
                </a:lnTo>
                <a:lnTo>
                  <a:pt x="9044" y="106362"/>
                </a:lnTo>
                <a:lnTo>
                  <a:pt x="8752" y="117040"/>
                </a:lnTo>
                <a:lnTo>
                  <a:pt x="10600" y="129295"/>
                </a:lnTo>
                <a:lnTo>
                  <a:pt x="13529" y="142732"/>
                </a:lnTo>
                <a:lnTo>
                  <a:pt x="13617" y="153810"/>
                </a:lnTo>
                <a:lnTo>
                  <a:pt x="13489" y="154201"/>
                </a:lnTo>
                <a:lnTo>
                  <a:pt x="8351" y="160317"/>
                </a:lnTo>
                <a:lnTo>
                  <a:pt x="1519" y="167187"/>
                </a:lnTo>
                <a:lnTo>
                  <a:pt x="0" y="174376"/>
                </a:lnTo>
                <a:lnTo>
                  <a:pt x="4841" y="1788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2913564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62694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721848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721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900864" y="3870248"/>
            <a:ext cx="0" cy="3168002"/>
          </a:xfrm>
          <a:custGeom>
            <a:avLst/>
            <a:gdLst/>
            <a:ahLst/>
            <a:cxnLst/>
            <a:rect l="l" t="t" r="r" b="b"/>
            <a:pathLst>
              <a:path h="3168002">
                <a:moveTo>
                  <a:pt x="0" y="3168002"/>
                </a:moveTo>
                <a:lnTo>
                  <a:pt x="0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900864" y="3873551"/>
            <a:ext cx="2015998" cy="3161411"/>
          </a:xfrm>
          <a:custGeom>
            <a:avLst/>
            <a:gdLst/>
            <a:ahLst/>
            <a:cxnLst/>
            <a:rect l="l" t="t" r="r" b="b"/>
            <a:pathLst>
              <a:path w="2015998" h="3161411">
                <a:moveTo>
                  <a:pt x="0" y="3161411"/>
                </a:moveTo>
                <a:lnTo>
                  <a:pt x="2015998" y="3161411"/>
                </a:lnTo>
                <a:lnTo>
                  <a:pt x="2015998" y="0"/>
                </a:lnTo>
                <a:lnTo>
                  <a:pt x="0" y="0"/>
                </a:lnTo>
                <a:lnTo>
                  <a:pt x="0" y="316141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803722" y="3873551"/>
            <a:ext cx="2209330" cy="3161411"/>
          </a:xfrm>
          <a:custGeom>
            <a:avLst/>
            <a:gdLst/>
            <a:ahLst/>
            <a:cxnLst/>
            <a:rect l="l" t="t" r="r" b="b"/>
            <a:pathLst>
              <a:path w="2209330" h="3161411">
                <a:moveTo>
                  <a:pt x="2113140" y="0"/>
                </a:moveTo>
                <a:lnTo>
                  <a:pt x="97142" y="0"/>
                </a:lnTo>
              </a:path>
              <a:path w="2209330" h="3161411">
                <a:moveTo>
                  <a:pt x="97142" y="3161411"/>
                </a:moveTo>
                <a:lnTo>
                  <a:pt x="2113140" y="31614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084005" y="5774559"/>
            <a:ext cx="1640077" cy="1260398"/>
          </a:xfrm>
          <a:custGeom>
            <a:avLst/>
            <a:gdLst/>
            <a:ahLst/>
            <a:cxnLst/>
            <a:rect l="l" t="t" r="r" b="b"/>
            <a:pathLst>
              <a:path w="1640077" h="1260398">
                <a:moveTo>
                  <a:pt x="466382" y="0"/>
                </a:moveTo>
                <a:lnTo>
                  <a:pt x="0" y="1260398"/>
                </a:lnTo>
                <a:lnTo>
                  <a:pt x="1640077" y="1260398"/>
                </a:lnTo>
                <a:lnTo>
                  <a:pt x="754735" y="0"/>
                </a:lnTo>
                <a:lnTo>
                  <a:pt x="46638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083999" y="5774561"/>
            <a:ext cx="1640090" cy="1260398"/>
          </a:xfrm>
          <a:custGeom>
            <a:avLst/>
            <a:gdLst/>
            <a:ahLst/>
            <a:cxnLst/>
            <a:rect l="l" t="t" r="r" b="b"/>
            <a:pathLst>
              <a:path w="1640090" h="1260398">
                <a:moveTo>
                  <a:pt x="466382" y="0"/>
                </a:moveTo>
                <a:lnTo>
                  <a:pt x="754748" y="0"/>
                </a:lnTo>
                <a:lnTo>
                  <a:pt x="1640090" y="1260398"/>
                </a:lnTo>
                <a:lnTo>
                  <a:pt x="0" y="1260398"/>
                </a:lnTo>
                <a:lnTo>
                  <a:pt x="46638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549314" y="5063224"/>
            <a:ext cx="292277" cy="750557"/>
          </a:xfrm>
          <a:custGeom>
            <a:avLst/>
            <a:gdLst/>
            <a:ahLst/>
            <a:cxnLst/>
            <a:rect l="l" t="t" r="r" b="b"/>
            <a:pathLst>
              <a:path w="292277" h="750557">
                <a:moveTo>
                  <a:pt x="292277" y="0"/>
                </a:moveTo>
                <a:lnTo>
                  <a:pt x="0" y="0"/>
                </a:lnTo>
                <a:lnTo>
                  <a:pt x="0" y="750557"/>
                </a:lnTo>
                <a:lnTo>
                  <a:pt x="292277" y="750557"/>
                </a:lnTo>
                <a:lnTo>
                  <a:pt x="29227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549314" y="5063224"/>
            <a:ext cx="292277" cy="750557"/>
          </a:xfrm>
          <a:custGeom>
            <a:avLst/>
            <a:gdLst/>
            <a:ahLst/>
            <a:cxnLst/>
            <a:rect l="l" t="t" r="r" b="b"/>
            <a:pathLst>
              <a:path w="292277" h="750557">
                <a:moveTo>
                  <a:pt x="292277" y="0"/>
                </a:moveTo>
                <a:lnTo>
                  <a:pt x="0" y="0"/>
                </a:lnTo>
                <a:lnTo>
                  <a:pt x="0" y="750557"/>
                </a:lnTo>
                <a:lnTo>
                  <a:pt x="292277" y="750557"/>
                </a:lnTo>
                <a:lnTo>
                  <a:pt x="29227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900865" y="4498728"/>
            <a:ext cx="649516" cy="2536228"/>
          </a:xfrm>
          <a:custGeom>
            <a:avLst/>
            <a:gdLst/>
            <a:ahLst/>
            <a:cxnLst/>
            <a:rect l="l" t="t" r="r" b="b"/>
            <a:pathLst>
              <a:path w="649516" h="2536228">
                <a:moveTo>
                  <a:pt x="0" y="2536228"/>
                </a:moveTo>
                <a:lnTo>
                  <a:pt x="183146" y="2536228"/>
                </a:lnTo>
                <a:lnTo>
                  <a:pt x="649516" y="1315059"/>
                </a:lnTo>
                <a:lnTo>
                  <a:pt x="649516" y="564502"/>
                </a:lnTo>
                <a:lnTo>
                  <a:pt x="0" y="0"/>
                </a:lnTo>
                <a:lnTo>
                  <a:pt x="0" y="25362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803719" y="4414300"/>
            <a:ext cx="746658" cy="2620657"/>
          </a:xfrm>
          <a:custGeom>
            <a:avLst/>
            <a:gdLst/>
            <a:ahLst/>
            <a:cxnLst/>
            <a:rect l="l" t="t" r="r" b="b"/>
            <a:pathLst>
              <a:path w="746658" h="2620657">
                <a:moveTo>
                  <a:pt x="746658" y="1399489"/>
                </a:moveTo>
                <a:lnTo>
                  <a:pt x="746658" y="648919"/>
                </a:lnTo>
                <a:lnTo>
                  <a:pt x="97144" y="84428"/>
                </a:lnTo>
              </a:path>
              <a:path w="746658" h="2620657">
                <a:moveTo>
                  <a:pt x="97144" y="2620657"/>
                </a:moveTo>
                <a:lnTo>
                  <a:pt x="280289" y="2620657"/>
                </a:lnTo>
                <a:lnTo>
                  <a:pt x="746658" y="139948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834880" y="4631368"/>
            <a:ext cx="1081989" cy="2403589"/>
          </a:xfrm>
          <a:custGeom>
            <a:avLst/>
            <a:gdLst/>
            <a:ahLst/>
            <a:cxnLst/>
            <a:rect l="l" t="t" r="r" b="b"/>
            <a:pathLst>
              <a:path w="1081989" h="2403589">
                <a:moveTo>
                  <a:pt x="0" y="435914"/>
                </a:moveTo>
                <a:lnTo>
                  <a:pt x="3860" y="1182420"/>
                </a:lnTo>
                <a:lnTo>
                  <a:pt x="889203" y="2403589"/>
                </a:lnTo>
                <a:lnTo>
                  <a:pt x="1081989" y="2403589"/>
                </a:lnTo>
                <a:lnTo>
                  <a:pt x="1081989" y="0"/>
                </a:lnTo>
                <a:lnTo>
                  <a:pt x="0" y="43591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834884" y="4592619"/>
            <a:ext cx="1178166" cy="2442337"/>
          </a:xfrm>
          <a:custGeom>
            <a:avLst/>
            <a:gdLst/>
            <a:ahLst/>
            <a:cxnLst/>
            <a:rect l="l" t="t" r="r" b="b"/>
            <a:pathLst>
              <a:path w="1178166" h="2442336">
                <a:moveTo>
                  <a:pt x="1081977" y="38752"/>
                </a:moveTo>
                <a:lnTo>
                  <a:pt x="0" y="474662"/>
                </a:lnTo>
                <a:lnTo>
                  <a:pt x="3860" y="1221168"/>
                </a:lnTo>
                <a:lnTo>
                  <a:pt x="889203" y="2442337"/>
                </a:lnTo>
                <a:lnTo>
                  <a:pt x="1081977" y="24423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771728" y="4689845"/>
            <a:ext cx="0" cy="2058426"/>
          </a:xfrm>
          <a:custGeom>
            <a:avLst/>
            <a:gdLst/>
            <a:ahLst/>
            <a:cxnLst/>
            <a:rect l="l" t="t" r="r" b="b"/>
            <a:pathLst>
              <a:path h="2058426">
                <a:moveTo>
                  <a:pt x="0" y="0"/>
                </a:moveTo>
                <a:lnTo>
                  <a:pt x="0" y="20584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608507" y="68420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608510" y="4755602"/>
            <a:ext cx="0" cy="2086406"/>
          </a:xfrm>
          <a:custGeom>
            <a:avLst/>
            <a:gdLst/>
            <a:ahLst/>
            <a:cxnLst/>
            <a:rect l="l" t="t" r="r" b="b"/>
            <a:pathLst>
              <a:path h="2086406">
                <a:moveTo>
                  <a:pt x="0" y="0"/>
                </a:moveTo>
                <a:lnTo>
                  <a:pt x="0" y="20864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480960" y="66996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480962" y="4806989"/>
            <a:ext cx="0" cy="1892617"/>
          </a:xfrm>
          <a:custGeom>
            <a:avLst/>
            <a:gdLst/>
            <a:ahLst/>
            <a:cxnLst/>
            <a:rect l="l" t="t" r="r" b="b"/>
            <a:pathLst>
              <a:path h="1892617">
                <a:moveTo>
                  <a:pt x="0" y="0"/>
                </a:moveTo>
                <a:lnTo>
                  <a:pt x="0" y="18926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368923" y="65293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368925" y="4857668"/>
            <a:ext cx="0" cy="1671662"/>
          </a:xfrm>
          <a:custGeom>
            <a:avLst/>
            <a:gdLst/>
            <a:ahLst/>
            <a:cxnLst/>
            <a:rect l="l" t="t" r="r" b="b"/>
            <a:pathLst>
              <a:path h="1671662">
                <a:moveTo>
                  <a:pt x="0" y="0"/>
                </a:moveTo>
                <a:lnTo>
                  <a:pt x="0" y="16716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51274" y="63904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251270" y="4899526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0"/>
                </a:moveTo>
                <a:lnTo>
                  <a:pt x="0" y="149097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175539" y="62540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175538" y="4930035"/>
            <a:ext cx="0" cy="1324038"/>
          </a:xfrm>
          <a:custGeom>
            <a:avLst/>
            <a:gdLst/>
            <a:ahLst/>
            <a:cxnLst/>
            <a:rect l="l" t="t" r="r" b="b"/>
            <a:pathLst>
              <a:path h="1324038">
                <a:moveTo>
                  <a:pt x="0" y="0"/>
                </a:moveTo>
                <a:lnTo>
                  <a:pt x="0" y="13240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116606" y="61861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116604" y="4974549"/>
            <a:ext cx="0" cy="1211580"/>
          </a:xfrm>
          <a:custGeom>
            <a:avLst/>
            <a:gdLst/>
            <a:ahLst/>
            <a:cxnLst/>
            <a:rect l="l" t="t" r="r" b="b"/>
            <a:pathLst>
              <a:path h="1211579">
                <a:moveTo>
                  <a:pt x="0" y="0"/>
                </a:moveTo>
                <a:lnTo>
                  <a:pt x="0" y="12115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043854" y="61010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043850" y="4992624"/>
            <a:ext cx="0" cy="1108443"/>
          </a:xfrm>
          <a:custGeom>
            <a:avLst/>
            <a:gdLst/>
            <a:ahLst/>
            <a:cxnLst/>
            <a:rect l="l" t="t" r="r" b="b"/>
            <a:pathLst>
              <a:path h="1108443">
                <a:moveTo>
                  <a:pt x="0" y="0"/>
                </a:moveTo>
                <a:lnTo>
                  <a:pt x="0" y="11084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982646" y="6012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982642" y="5008369"/>
            <a:ext cx="0" cy="1003896"/>
          </a:xfrm>
          <a:custGeom>
            <a:avLst/>
            <a:gdLst/>
            <a:ahLst/>
            <a:cxnLst/>
            <a:rect l="l" t="t" r="r" b="b"/>
            <a:pathLst>
              <a:path h="1003896">
                <a:moveTo>
                  <a:pt x="0" y="1003896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935863" y="59387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935862" y="5028015"/>
            <a:ext cx="0" cy="910742"/>
          </a:xfrm>
          <a:custGeom>
            <a:avLst/>
            <a:gdLst/>
            <a:ahLst/>
            <a:cxnLst/>
            <a:rect l="l" t="t" r="r" b="b"/>
            <a:pathLst>
              <a:path h="910742">
                <a:moveTo>
                  <a:pt x="0" y="910742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895812" y="58857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895812" y="5045108"/>
            <a:ext cx="0" cy="840638"/>
          </a:xfrm>
          <a:custGeom>
            <a:avLst/>
            <a:gdLst/>
            <a:ahLst/>
            <a:cxnLst/>
            <a:rect l="l" t="t" r="r" b="b"/>
            <a:pathLst>
              <a:path h="840638">
                <a:moveTo>
                  <a:pt x="0" y="840638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865889" y="58512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865889" y="5054789"/>
            <a:ext cx="0" cy="796442"/>
          </a:xfrm>
          <a:custGeom>
            <a:avLst/>
            <a:gdLst/>
            <a:ahLst/>
            <a:cxnLst/>
            <a:rect l="l" t="t" r="r" b="b"/>
            <a:pathLst>
              <a:path h="796442">
                <a:moveTo>
                  <a:pt x="0" y="796442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31435" y="58357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31434" y="5046888"/>
            <a:ext cx="0" cy="788822"/>
          </a:xfrm>
          <a:custGeom>
            <a:avLst/>
            <a:gdLst/>
            <a:ahLst/>
            <a:cxnLst/>
            <a:rect l="l" t="t" r="r" b="b"/>
            <a:pathLst>
              <a:path h="788822">
                <a:moveTo>
                  <a:pt x="0" y="0"/>
                </a:moveTo>
                <a:lnTo>
                  <a:pt x="0" y="7888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460455" y="60063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458908" y="4983837"/>
            <a:ext cx="1549" cy="1022515"/>
          </a:xfrm>
          <a:custGeom>
            <a:avLst/>
            <a:gdLst/>
            <a:ahLst/>
            <a:cxnLst/>
            <a:rect l="l" t="t" r="r" b="b"/>
            <a:pathLst>
              <a:path w="1549" h="1022515">
                <a:moveTo>
                  <a:pt x="0" y="0"/>
                </a:moveTo>
                <a:lnTo>
                  <a:pt x="1549" y="10225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389486" y="61769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386382" y="4920792"/>
            <a:ext cx="3098" cy="1256207"/>
          </a:xfrm>
          <a:custGeom>
            <a:avLst/>
            <a:gdLst/>
            <a:ahLst/>
            <a:cxnLst/>
            <a:rect l="l" t="t" r="r" b="b"/>
            <a:pathLst>
              <a:path w="3098" h="1256207">
                <a:moveTo>
                  <a:pt x="0" y="0"/>
                </a:moveTo>
                <a:lnTo>
                  <a:pt x="3098" y="12562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318517" y="63476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313855" y="4857746"/>
            <a:ext cx="4660" cy="1489900"/>
          </a:xfrm>
          <a:custGeom>
            <a:avLst/>
            <a:gdLst/>
            <a:ahLst/>
            <a:cxnLst/>
            <a:rect l="l" t="t" r="r" b="b"/>
            <a:pathLst>
              <a:path w="4660" h="1489900">
                <a:moveTo>
                  <a:pt x="0" y="0"/>
                </a:moveTo>
                <a:lnTo>
                  <a:pt x="4660" y="14899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247537" y="6518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241324" y="4794694"/>
            <a:ext cx="6210" cy="1723593"/>
          </a:xfrm>
          <a:custGeom>
            <a:avLst/>
            <a:gdLst/>
            <a:ahLst/>
            <a:cxnLst/>
            <a:rect l="l" t="t" r="r" b="b"/>
            <a:pathLst>
              <a:path w="6210" h="1723593">
                <a:moveTo>
                  <a:pt x="0" y="0"/>
                </a:moveTo>
                <a:lnTo>
                  <a:pt x="6210" y="172359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76557" y="66889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168801" y="4731650"/>
            <a:ext cx="7759" cy="1957285"/>
          </a:xfrm>
          <a:custGeom>
            <a:avLst/>
            <a:gdLst/>
            <a:ahLst/>
            <a:cxnLst/>
            <a:rect l="l" t="t" r="r" b="b"/>
            <a:pathLst>
              <a:path w="7759" h="1957285">
                <a:moveTo>
                  <a:pt x="0" y="0"/>
                </a:moveTo>
                <a:lnTo>
                  <a:pt x="7759" y="19572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105588" y="68595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096272" y="4668603"/>
            <a:ext cx="9321" cy="2190978"/>
          </a:xfrm>
          <a:custGeom>
            <a:avLst/>
            <a:gdLst/>
            <a:ahLst/>
            <a:cxnLst/>
            <a:rect l="l" t="t" r="r" b="b"/>
            <a:pathLst>
              <a:path w="9321" h="2190978">
                <a:moveTo>
                  <a:pt x="0" y="0"/>
                </a:moveTo>
                <a:lnTo>
                  <a:pt x="9321" y="21909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034619" y="7030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5F5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023741" y="4605559"/>
            <a:ext cx="10883" cy="2424671"/>
          </a:xfrm>
          <a:custGeom>
            <a:avLst/>
            <a:gdLst/>
            <a:ahLst/>
            <a:cxnLst/>
            <a:rect l="l" t="t" r="r" b="b"/>
            <a:pathLst>
              <a:path w="10883" h="2424671">
                <a:moveTo>
                  <a:pt x="0" y="0"/>
                </a:moveTo>
                <a:lnTo>
                  <a:pt x="10883" y="24246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951218" y="4542506"/>
            <a:ext cx="12420" cy="2492451"/>
          </a:xfrm>
          <a:custGeom>
            <a:avLst/>
            <a:gdLst/>
            <a:ahLst/>
            <a:cxnLst/>
            <a:rect l="l" t="t" r="r" b="b"/>
            <a:pathLst>
              <a:path w="12420" h="2492451">
                <a:moveTo>
                  <a:pt x="12420" y="2492451"/>
                </a:moveTo>
                <a:lnTo>
                  <a:pt x="0" y="0"/>
                </a:lnTo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951217" y="4542506"/>
            <a:ext cx="12433" cy="2492451"/>
          </a:xfrm>
          <a:custGeom>
            <a:avLst/>
            <a:gdLst/>
            <a:ahLst/>
            <a:cxnLst/>
            <a:rect l="l" t="t" r="r" b="b"/>
            <a:pathLst>
              <a:path w="12433" h="2492451">
                <a:moveTo>
                  <a:pt x="0" y="0"/>
                </a:moveTo>
                <a:lnTo>
                  <a:pt x="12433" y="24924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871193" y="5656070"/>
            <a:ext cx="1045679" cy="1041209"/>
          </a:xfrm>
          <a:custGeom>
            <a:avLst/>
            <a:gdLst/>
            <a:ahLst/>
            <a:cxnLst/>
            <a:rect l="l" t="t" r="r" b="b"/>
            <a:pathLst>
              <a:path w="1045679" h="1041209">
                <a:moveTo>
                  <a:pt x="0" y="85331"/>
                </a:moveTo>
                <a:lnTo>
                  <a:pt x="1625" y="87210"/>
                </a:lnTo>
                <a:lnTo>
                  <a:pt x="1045679" y="1041209"/>
                </a:lnTo>
                <a:lnTo>
                  <a:pt x="1045679" y="692759"/>
                </a:lnTo>
                <a:lnTo>
                  <a:pt x="0" y="0"/>
                </a:lnTo>
                <a:lnTo>
                  <a:pt x="0" y="853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871191" y="5656075"/>
            <a:ext cx="1143495" cy="1129093"/>
          </a:xfrm>
          <a:custGeom>
            <a:avLst/>
            <a:gdLst/>
            <a:ahLst/>
            <a:cxnLst/>
            <a:rect l="l" t="t" r="r" b="b"/>
            <a:pathLst>
              <a:path w="1143495" h="1129093">
                <a:moveTo>
                  <a:pt x="1045672" y="692759"/>
                </a:moveTo>
                <a:lnTo>
                  <a:pt x="0" y="0"/>
                </a:lnTo>
                <a:lnTo>
                  <a:pt x="0" y="85331"/>
                </a:lnTo>
                <a:lnTo>
                  <a:pt x="1625" y="87198"/>
                </a:lnTo>
                <a:lnTo>
                  <a:pt x="1045672" y="10412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871193" y="5656064"/>
            <a:ext cx="1045679" cy="692772"/>
          </a:xfrm>
          <a:custGeom>
            <a:avLst/>
            <a:gdLst/>
            <a:ahLst/>
            <a:cxnLst/>
            <a:rect l="l" t="t" r="r" b="b"/>
            <a:pathLst>
              <a:path w="1045679" h="692772">
                <a:moveTo>
                  <a:pt x="0" y="0"/>
                </a:moveTo>
                <a:lnTo>
                  <a:pt x="1045679" y="692772"/>
                </a:lnTo>
                <a:lnTo>
                  <a:pt x="1045679" y="548538"/>
                </a:lnTo>
                <a:lnTo>
                  <a:pt x="51193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871191" y="5656068"/>
            <a:ext cx="1143495" cy="757580"/>
          </a:xfrm>
          <a:custGeom>
            <a:avLst/>
            <a:gdLst/>
            <a:ahLst/>
            <a:cxnLst/>
            <a:rect l="l" t="t" r="r" b="b"/>
            <a:pathLst>
              <a:path w="1143495" h="757580">
                <a:moveTo>
                  <a:pt x="1045672" y="548537"/>
                </a:moveTo>
                <a:lnTo>
                  <a:pt x="51193" y="0"/>
                </a:lnTo>
                <a:lnTo>
                  <a:pt x="0" y="0"/>
                </a:lnTo>
                <a:lnTo>
                  <a:pt x="1045672" y="6927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871193" y="5362291"/>
            <a:ext cx="1045679" cy="187007"/>
          </a:xfrm>
          <a:custGeom>
            <a:avLst/>
            <a:gdLst/>
            <a:ahLst/>
            <a:cxnLst/>
            <a:rect l="l" t="t" r="r" b="b"/>
            <a:pathLst>
              <a:path w="1045679" h="187007">
                <a:moveTo>
                  <a:pt x="0" y="0"/>
                </a:moveTo>
                <a:lnTo>
                  <a:pt x="1045679" y="187007"/>
                </a:lnTo>
                <a:lnTo>
                  <a:pt x="1045679" y="137909"/>
                </a:lnTo>
                <a:lnTo>
                  <a:pt x="70561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71191" y="5362291"/>
            <a:ext cx="1141857" cy="204215"/>
          </a:xfrm>
          <a:custGeom>
            <a:avLst/>
            <a:gdLst/>
            <a:ahLst/>
            <a:cxnLst/>
            <a:rect l="l" t="t" r="r" b="b"/>
            <a:pathLst>
              <a:path w="1141857" h="204215">
                <a:moveTo>
                  <a:pt x="1045672" y="137907"/>
                </a:moveTo>
                <a:lnTo>
                  <a:pt x="70561" y="0"/>
                </a:lnTo>
                <a:lnTo>
                  <a:pt x="0" y="0"/>
                </a:lnTo>
                <a:lnTo>
                  <a:pt x="1045672" y="1870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870884" y="5362285"/>
            <a:ext cx="1045984" cy="461581"/>
          </a:xfrm>
          <a:custGeom>
            <a:avLst/>
            <a:gdLst/>
            <a:ahLst/>
            <a:cxnLst/>
            <a:rect l="l" t="t" r="r" b="b"/>
            <a:pathLst>
              <a:path w="1045984" h="461581">
                <a:moveTo>
                  <a:pt x="0" y="96304"/>
                </a:moveTo>
                <a:lnTo>
                  <a:pt x="1045984" y="461581"/>
                </a:lnTo>
                <a:lnTo>
                  <a:pt x="1045984" y="187007"/>
                </a:lnTo>
                <a:lnTo>
                  <a:pt x="304" y="0"/>
                </a:lnTo>
                <a:lnTo>
                  <a:pt x="0" y="9630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870888" y="5362292"/>
            <a:ext cx="1142161" cy="495173"/>
          </a:xfrm>
          <a:custGeom>
            <a:avLst/>
            <a:gdLst/>
            <a:ahLst/>
            <a:cxnLst/>
            <a:rect l="l" t="t" r="r" b="b"/>
            <a:pathLst>
              <a:path w="1142161" h="495173">
                <a:moveTo>
                  <a:pt x="1045974" y="187001"/>
                </a:moveTo>
                <a:lnTo>
                  <a:pt x="304" y="0"/>
                </a:lnTo>
                <a:lnTo>
                  <a:pt x="0" y="96291"/>
                </a:lnTo>
                <a:lnTo>
                  <a:pt x="1045974" y="4615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867763" y="4704238"/>
            <a:ext cx="1049096" cy="492175"/>
          </a:xfrm>
          <a:custGeom>
            <a:avLst/>
            <a:gdLst/>
            <a:ahLst/>
            <a:cxnLst/>
            <a:rect l="l" t="t" r="r" b="b"/>
            <a:pathLst>
              <a:path w="1049096" h="492175">
                <a:moveTo>
                  <a:pt x="0" y="397243"/>
                </a:moveTo>
                <a:lnTo>
                  <a:pt x="0" y="492175"/>
                </a:lnTo>
                <a:lnTo>
                  <a:pt x="1049096" y="248158"/>
                </a:lnTo>
                <a:lnTo>
                  <a:pt x="1049096" y="0"/>
                </a:lnTo>
                <a:lnTo>
                  <a:pt x="0" y="3972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867761" y="4667811"/>
            <a:ext cx="1145286" cy="528599"/>
          </a:xfrm>
          <a:custGeom>
            <a:avLst/>
            <a:gdLst/>
            <a:ahLst/>
            <a:cxnLst/>
            <a:rect l="l" t="t" r="r" b="b"/>
            <a:pathLst>
              <a:path w="1145286" h="528599">
                <a:moveTo>
                  <a:pt x="1049101" y="36420"/>
                </a:moveTo>
                <a:lnTo>
                  <a:pt x="0" y="433666"/>
                </a:lnTo>
                <a:lnTo>
                  <a:pt x="0" y="528599"/>
                </a:lnTo>
                <a:lnTo>
                  <a:pt x="1049101" y="2846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900865" y="5656062"/>
            <a:ext cx="667004" cy="1378889"/>
          </a:xfrm>
          <a:custGeom>
            <a:avLst/>
            <a:gdLst/>
            <a:ahLst/>
            <a:cxnLst/>
            <a:rect l="l" t="t" r="r" b="b"/>
            <a:pathLst>
              <a:path w="667004" h="1378889">
                <a:moveTo>
                  <a:pt x="0" y="979919"/>
                </a:moveTo>
                <a:lnTo>
                  <a:pt x="0" y="1378889"/>
                </a:lnTo>
                <a:lnTo>
                  <a:pt x="8699" y="1378889"/>
                </a:lnTo>
                <a:lnTo>
                  <a:pt x="667004" y="87210"/>
                </a:lnTo>
                <a:lnTo>
                  <a:pt x="665378" y="85344"/>
                </a:lnTo>
                <a:lnTo>
                  <a:pt x="665378" y="0"/>
                </a:lnTo>
                <a:lnTo>
                  <a:pt x="0" y="9799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803038" y="5656075"/>
            <a:ext cx="764832" cy="1378877"/>
          </a:xfrm>
          <a:custGeom>
            <a:avLst/>
            <a:gdLst/>
            <a:ahLst/>
            <a:cxnLst/>
            <a:rect l="l" t="t" r="r" b="b"/>
            <a:pathLst>
              <a:path w="764832" h="1378877">
                <a:moveTo>
                  <a:pt x="764832" y="87198"/>
                </a:moveTo>
                <a:lnTo>
                  <a:pt x="763206" y="85331"/>
                </a:lnTo>
                <a:lnTo>
                  <a:pt x="763206" y="0"/>
                </a:lnTo>
                <a:lnTo>
                  <a:pt x="97825" y="979896"/>
                </a:lnTo>
              </a:path>
              <a:path w="764832" h="1378877">
                <a:moveTo>
                  <a:pt x="97825" y="1378877"/>
                </a:moveTo>
                <a:lnTo>
                  <a:pt x="106527" y="1378877"/>
                </a:lnTo>
                <a:lnTo>
                  <a:pt x="764832" y="871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900865" y="5362291"/>
            <a:ext cx="665378" cy="599401"/>
          </a:xfrm>
          <a:custGeom>
            <a:avLst/>
            <a:gdLst/>
            <a:ahLst/>
            <a:cxnLst/>
            <a:rect l="l" t="t" r="r" b="b"/>
            <a:pathLst>
              <a:path w="665378" h="599401">
                <a:moveTo>
                  <a:pt x="0" y="295135"/>
                </a:moveTo>
                <a:lnTo>
                  <a:pt x="0" y="599401"/>
                </a:lnTo>
                <a:lnTo>
                  <a:pt x="665073" y="96291"/>
                </a:lnTo>
                <a:lnTo>
                  <a:pt x="665378" y="0"/>
                </a:lnTo>
                <a:lnTo>
                  <a:pt x="0" y="29513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804132" y="5362291"/>
            <a:ext cx="762114" cy="672566"/>
          </a:xfrm>
          <a:custGeom>
            <a:avLst/>
            <a:gdLst/>
            <a:ahLst/>
            <a:cxnLst/>
            <a:rect l="l" t="t" r="r" b="b"/>
            <a:pathLst>
              <a:path w="762114" h="672566">
                <a:moveTo>
                  <a:pt x="761809" y="96291"/>
                </a:moveTo>
                <a:lnTo>
                  <a:pt x="762114" y="0"/>
                </a:lnTo>
                <a:lnTo>
                  <a:pt x="96732" y="295130"/>
                </a:lnTo>
              </a:path>
              <a:path w="762114" h="672566">
                <a:moveTo>
                  <a:pt x="96732" y="599393"/>
                </a:moveTo>
                <a:lnTo>
                  <a:pt x="761809" y="9629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900866" y="4559062"/>
            <a:ext cx="661949" cy="637349"/>
          </a:xfrm>
          <a:custGeom>
            <a:avLst/>
            <a:gdLst/>
            <a:ahLst/>
            <a:cxnLst/>
            <a:rect l="l" t="t" r="r" b="b"/>
            <a:pathLst>
              <a:path w="661949" h="637349">
                <a:moveTo>
                  <a:pt x="0" y="258102"/>
                </a:moveTo>
                <a:lnTo>
                  <a:pt x="661949" y="637349"/>
                </a:lnTo>
                <a:lnTo>
                  <a:pt x="661949" y="542417"/>
                </a:lnTo>
                <a:lnTo>
                  <a:pt x="0" y="0"/>
                </a:lnTo>
                <a:lnTo>
                  <a:pt x="0" y="2581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803725" y="4479457"/>
            <a:ext cx="759091" cy="716953"/>
          </a:xfrm>
          <a:custGeom>
            <a:avLst/>
            <a:gdLst/>
            <a:ahLst/>
            <a:cxnLst/>
            <a:rect l="l" t="t" r="r" b="b"/>
            <a:pathLst>
              <a:path w="759091" h="716953">
                <a:moveTo>
                  <a:pt x="759091" y="622020"/>
                </a:moveTo>
                <a:lnTo>
                  <a:pt x="97139" y="79598"/>
                </a:lnTo>
              </a:path>
              <a:path w="759091" h="716953">
                <a:moveTo>
                  <a:pt x="97139" y="337707"/>
                </a:moveTo>
                <a:lnTo>
                  <a:pt x="759091" y="716953"/>
                </a:lnTo>
                <a:lnTo>
                  <a:pt x="759091" y="6220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867763" y="4952402"/>
            <a:ext cx="1049096" cy="244005"/>
          </a:xfrm>
          <a:custGeom>
            <a:avLst/>
            <a:gdLst/>
            <a:ahLst/>
            <a:cxnLst/>
            <a:rect l="l" t="t" r="r" b="b"/>
            <a:pathLst>
              <a:path w="1049096" h="244005">
                <a:moveTo>
                  <a:pt x="0" y="244005"/>
                </a:moveTo>
                <a:lnTo>
                  <a:pt x="64744" y="244005"/>
                </a:lnTo>
                <a:lnTo>
                  <a:pt x="1049096" y="50215"/>
                </a:lnTo>
                <a:lnTo>
                  <a:pt x="1049096" y="0"/>
                </a:lnTo>
                <a:lnTo>
                  <a:pt x="0" y="2440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867761" y="4930041"/>
            <a:ext cx="1145286" cy="266369"/>
          </a:xfrm>
          <a:custGeom>
            <a:avLst/>
            <a:gdLst/>
            <a:ahLst/>
            <a:cxnLst/>
            <a:rect l="l" t="t" r="r" b="b"/>
            <a:pathLst>
              <a:path w="1145286" h="266369">
                <a:moveTo>
                  <a:pt x="1049101" y="22370"/>
                </a:moveTo>
                <a:lnTo>
                  <a:pt x="0" y="266369"/>
                </a:lnTo>
                <a:lnTo>
                  <a:pt x="64757" y="266369"/>
                </a:lnTo>
                <a:lnTo>
                  <a:pt x="1049101" y="725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900866" y="4817159"/>
            <a:ext cx="661949" cy="379247"/>
          </a:xfrm>
          <a:custGeom>
            <a:avLst/>
            <a:gdLst/>
            <a:ahLst/>
            <a:cxnLst/>
            <a:rect l="l" t="t" r="r" b="b"/>
            <a:pathLst>
              <a:path w="661949" h="379247">
                <a:moveTo>
                  <a:pt x="0" y="55956"/>
                </a:moveTo>
                <a:lnTo>
                  <a:pt x="627253" y="379247"/>
                </a:lnTo>
                <a:lnTo>
                  <a:pt x="661949" y="379247"/>
                </a:lnTo>
                <a:lnTo>
                  <a:pt x="0" y="0"/>
                </a:lnTo>
                <a:lnTo>
                  <a:pt x="0" y="55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803725" y="4761511"/>
            <a:ext cx="759091" cy="434898"/>
          </a:xfrm>
          <a:custGeom>
            <a:avLst/>
            <a:gdLst/>
            <a:ahLst/>
            <a:cxnLst/>
            <a:rect l="l" t="t" r="r" b="b"/>
            <a:pathLst>
              <a:path w="759091" h="434898">
                <a:moveTo>
                  <a:pt x="97139" y="111599"/>
                </a:moveTo>
                <a:lnTo>
                  <a:pt x="724395" y="434898"/>
                </a:lnTo>
                <a:lnTo>
                  <a:pt x="759091" y="434898"/>
                </a:lnTo>
                <a:lnTo>
                  <a:pt x="97139" y="556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900865" y="5362291"/>
            <a:ext cx="665378" cy="295135"/>
          </a:xfrm>
          <a:custGeom>
            <a:avLst/>
            <a:gdLst/>
            <a:ahLst/>
            <a:cxnLst/>
            <a:rect l="l" t="t" r="r" b="b"/>
            <a:pathLst>
              <a:path w="665378" h="295135">
                <a:moveTo>
                  <a:pt x="635393" y="0"/>
                </a:moveTo>
                <a:lnTo>
                  <a:pt x="0" y="253187"/>
                </a:lnTo>
                <a:lnTo>
                  <a:pt x="0" y="295135"/>
                </a:lnTo>
                <a:lnTo>
                  <a:pt x="665378" y="0"/>
                </a:lnTo>
                <a:lnTo>
                  <a:pt x="63539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803306" y="5362291"/>
            <a:ext cx="762939" cy="338035"/>
          </a:xfrm>
          <a:custGeom>
            <a:avLst/>
            <a:gdLst/>
            <a:ahLst/>
            <a:cxnLst/>
            <a:rect l="l" t="t" r="r" b="b"/>
            <a:pathLst>
              <a:path w="762939" h="338035">
                <a:moveTo>
                  <a:pt x="762939" y="0"/>
                </a:moveTo>
                <a:lnTo>
                  <a:pt x="732955" y="0"/>
                </a:lnTo>
                <a:lnTo>
                  <a:pt x="97558" y="253187"/>
                </a:lnTo>
              </a:path>
              <a:path w="762939" h="338035">
                <a:moveTo>
                  <a:pt x="97558" y="295129"/>
                </a:moveTo>
                <a:lnTo>
                  <a:pt x="7629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900870" y="5656065"/>
            <a:ext cx="665365" cy="977785"/>
          </a:xfrm>
          <a:custGeom>
            <a:avLst/>
            <a:gdLst/>
            <a:ahLst/>
            <a:cxnLst/>
            <a:rect l="l" t="t" r="r" b="b"/>
            <a:pathLst>
              <a:path w="665365" h="977785">
                <a:moveTo>
                  <a:pt x="639699" y="0"/>
                </a:moveTo>
                <a:lnTo>
                  <a:pt x="0" y="838377"/>
                </a:lnTo>
                <a:lnTo>
                  <a:pt x="0" y="977785"/>
                </a:lnTo>
                <a:lnTo>
                  <a:pt x="665365" y="0"/>
                </a:lnTo>
                <a:lnTo>
                  <a:pt x="63969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803865" y="5656069"/>
            <a:ext cx="762381" cy="1118349"/>
          </a:xfrm>
          <a:custGeom>
            <a:avLst/>
            <a:gdLst/>
            <a:ahLst/>
            <a:cxnLst/>
            <a:rect l="l" t="t" r="r" b="b"/>
            <a:pathLst>
              <a:path w="762381" h="1118349">
                <a:moveTo>
                  <a:pt x="762381" y="0"/>
                </a:moveTo>
                <a:lnTo>
                  <a:pt x="736714" y="0"/>
                </a:lnTo>
                <a:lnTo>
                  <a:pt x="97000" y="838391"/>
                </a:lnTo>
              </a:path>
              <a:path w="762381" h="1118349">
                <a:moveTo>
                  <a:pt x="97000" y="977784"/>
                </a:moveTo>
                <a:lnTo>
                  <a:pt x="762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43892" y="5499995"/>
            <a:ext cx="47688" cy="176949"/>
          </a:xfrm>
          <a:custGeom>
            <a:avLst/>
            <a:gdLst/>
            <a:ahLst/>
            <a:cxnLst/>
            <a:rect l="l" t="t" r="r" b="b"/>
            <a:pathLst>
              <a:path w="47688" h="176949">
                <a:moveTo>
                  <a:pt x="47688" y="131178"/>
                </a:moveTo>
                <a:lnTo>
                  <a:pt x="47688" y="0"/>
                </a:lnTo>
                <a:lnTo>
                  <a:pt x="0" y="25552"/>
                </a:lnTo>
                <a:lnTo>
                  <a:pt x="0" y="176949"/>
                </a:lnTo>
                <a:lnTo>
                  <a:pt x="47688" y="13117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243892" y="5499995"/>
            <a:ext cx="47688" cy="176949"/>
          </a:xfrm>
          <a:custGeom>
            <a:avLst/>
            <a:gdLst/>
            <a:ahLst/>
            <a:cxnLst/>
            <a:rect l="l" t="t" r="r" b="b"/>
            <a:pathLst>
              <a:path w="47688" h="176949">
                <a:moveTo>
                  <a:pt x="47688" y="131178"/>
                </a:moveTo>
                <a:lnTo>
                  <a:pt x="0" y="176949"/>
                </a:lnTo>
                <a:lnTo>
                  <a:pt x="0" y="25552"/>
                </a:lnTo>
                <a:lnTo>
                  <a:pt x="47688" y="0"/>
                </a:lnTo>
                <a:lnTo>
                  <a:pt x="47688" y="13117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237027" y="5525541"/>
            <a:ext cx="0" cy="151396"/>
          </a:xfrm>
          <a:custGeom>
            <a:avLst/>
            <a:gdLst/>
            <a:ahLst/>
            <a:cxnLst/>
            <a:rect l="l" t="t" r="r" b="b"/>
            <a:pathLst>
              <a:path h="151396">
                <a:moveTo>
                  <a:pt x="0" y="0"/>
                </a:moveTo>
                <a:lnTo>
                  <a:pt x="0" y="151396"/>
                </a:lnTo>
              </a:path>
            </a:pathLst>
          </a:custGeom>
          <a:ln w="15024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37027" y="5522023"/>
            <a:ext cx="0" cy="158432"/>
          </a:xfrm>
          <a:custGeom>
            <a:avLst/>
            <a:gdLst/>
            <a:ahLst/>
            <a:cxnLst/>
            <a:rect l="l" t="t" r="r" b="b"/>
            <a:pathLst>
              <a:path h="158432">
                <a:moveTo>
                  <a:pt x="0" y="0"/>
                </a:moveTo>
                <a:lnTo>
                  <a:pt x="0" y="158432"/>
                </a:lnTo>
              </a:path>
            </a:pathLst>
          </a:custGeom>
          <a:ln w="220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230142" y="5499998"/>
            <a:ext cx="61442" cy="25539"/>
          </a:xfrm>
          <a:custGeom>
            <a:avLst/>
            <a:gdLst/>
            <a:ahLst/>
            <a:cxnLst/>
            <a:rect l="l" t="t" r="r" b="b"/>
            <a:pathLst>
              <a:path w="61442" h="25539">
                <a:moveTo>
                  <a:pt x="50825" y="0"/>
                </a:moveTo>
                <a:lnTo>
                  <a:pt x="0" y="25539"/>
                </a:lnTo>
                <a:lnTo>
                  <a:pt x="13754" y="25539"/>
                </a:lnTo>
                <a:lnTo>
                  <a:pt x="61442" y="0"/>
                </a:lnTo>
                <a:lnTo>
                  <a:pt x="5082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230142" y="5499998"/>
            <a:ext cx="61442" cy="25539"/>
          </a:xfrm>
          <a:custGeom>
            <a:avLst/>
            <a:gdLst/>
            <a:ahLst/>
            <a:cxnLst/>
            <a:rect l="l" t="t" r="r" b="b"/>
            <a:pathLst>
              <a:path w="61442" h="25539">
                <a:moveTo>
                  <a:pt x="50825" y="0"/>
                </a:moveTo>
                <a:lnTo>
                  <a:pt x="61442" y="0"/>
                </a:lnTo>
                <a:lnTo>
                  <a:pt x="13754" y="25539"/>
                </a:lnTo>
                <a:lnTo>
                  <a:pt x="0" y="25539"/>
                </a:lnTo>
                <a:lnTo>
                  <a:pt x="5082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253171" y="5535203"/>
            <a:ext cx="4978" cy="15176"/>
          </a:xfrm>
          <a:custGeom>
            <a:avLst/>
            <a:gdLst/>
            <a:ahLst/>
            <a:cxnLst/>
            <a:rect l="l" t="t" r="r" b="b"/>
            <a:pathLst>
              <a:path w="4978" h="15176">
                <a:moveTo>
                  <a:pt x="4978" y="7581"/>
                </a:moveTo>
                <a:lnTo>
                  <a:pt x="4978" y="3390"/>
                </a:lnTo>
                <a:lnTo>
                  <a:pt x="3873" y="0"/>
                </a:lnTo>
                <a:lnTo>
                  <a:pt x="1117" y="0"/>
                </a:lnTo>
                <a:lnTo>
                  <a:pt x="0" y="3390"/>
                </a:lnTo>
                <a:lnTo>
                  <a:pt x="0" y="11772"/>
                </a:lnTo>
                <a:lnTo>
                  <a:pt x="1117" y="15176"/>
                </a:lnTo>
                <a:lnTo>
                  <a:pt x="3873" y="15176"/>
                </a:lnTo>
                <a:lnTo>
                  <a:pt x="4978" y="11772"/>
                </a:lnTo>
                <a:lnTo>
                  <a:pt x="4978" y="75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253171" y="5535203"/>
            <a:ext cx="4978" cy="15176"/>
          </a:xfrm>
          <a:custGeom>
            <a:avLst/>
            <a:gdLst/>
            <a:ahLst/>
            <a:cxnLst/>
            <a:rect l="l" t="t" r="r" b="b"/>
            <a:pathLst>
              <a:path w="4978" h="15176">
                <a:moveTo>
                  <a:pt x="4978" y="7581"/>
                </a:moveTo>
                <a:lnTo>
                  <a:pt x="4978" y="11772"/>
                </a:lnTo>
                <a:lnTo>
                  <a:pt x="3873" y="15176"/>
                </a:lnTo>
                <a:lnTo>
                  <a:pt x="2501" y="15176"/>
                </a:lnTo>
                <a:lnTo>
                  <a:pt x="1117" y="15176"/>
                </a:lnTo>
                <a:lnTo>
                  <a:pt x="0" y="11772"/>
                </a:lnTo>
                <a:lnTo>
                  <a:pt x="0" y="7581"/>
                </a:lnTo>
                <a:lnTo>
                  <a:pt x="0" y="3390"/>
                </a:lnTo>
                <a:lnTo>
                  <a:pt x="1117" y="0"/>
                </a:lnTo>
                <a:lnTo>
                  <a:pt x="2501" y="0"/>
                </a:lnTo>
                <a:lnTo>
                  <a:pt x="3873" y="0"/>
                </a:lnTo>
                <a:lnTo>
                  <a:pt x="4978" y="3390"/>
                </a:lnTo>
                <a:lnTo>
                  <a:pt x="4978" y="75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80714" y="5520527"/>
            <a:ext cx="3289" cy="10033"/>
          </a:xfrm>
          <a:custGeom>
            <a:avLst/>
            <a:gdLst/>
            <a:ahLst/>
            <a:cxnLst/>
            <a:rect l="l" t="t" r="r" b="b"/>
            <a:pathLst>
              <a:path w="3289" h="10033">
                <a:moveTo>
                  <a:pt x="3289" y="5016"/>
                </a:moveTo>
                <a:lnTo>
                  <a:pt x="3289" y="2235"/>
                </a:lnTo>
                <a:lnTo>
                  <a:pt x="2540" y="0"/>
                </a:lnTo>
                <a:lnTo>
                  <a:pt x="0" y="2235"/>
                </a:lnTo>
                <a:lnTo>
                  <a:pt x="0" y="7797"/>
                </a:lnTo>
                <a:lnTo>
                  <a:pt x="736" y="10033"/>
                </a:lnTo>
                <a:lnTo>
                  <a:pt x="3289" y="7797"/>
                </a:lnTo>
                <a:lnTo>
                  <a:pt x="3289" y="50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280714" y="5520527"/>
            <a:ext cx="3289" cy="10033"/>
          </a:xfrm>
          <a:custGeom>
            <a:avLst/>
            <a:gdLst/>
            <a:ahLst/>
            <a:cxnLst/>
            <a:rect l="l" t="t" r="r" b="b"/>
            <a:pathLst>
              <a:path w="3289" h="10033">
                <a:moveTo>
                  <a:pt x="3289" y="5016"/>
                </a:moveTo>
                <a:lnTo>
                  <a:pt x="3289" y="7797"/>
                </a:lnTo>
                <a:lnTo>
                  <a:pt x="2540" y="10033"/>
                </a:lnTo>
                <a:lnTo>
                  <a:pt x="1638" y="10033"/>
                </a:lnTo>
                <a:lnTo>
                  <a:pt x="736" y="10033"/>
                </a:lnTo>
                <a:lnTo>
                  <a:pt x="0" y="7797"/>
                </a:lnTo>
                <a:lnTo>
                  <a:pt x="0" y="5016"/>
                </a:lnTo>
                <a:lnTo>
                  <a:pt x="0" y="2235"/>
                </a:lnTo>
                <a:lnTo>
                  <a:pt x="736" y="0"/>
                </a:lnTo>
                <a:lnTo>
                  <a:pt x="1638" y="0"/>
                </a:lnTo>
                <a:lnTo>
                  <a:pt x="2540" y="0"/>
                </a:lnTo>
                <a:lnTo>
                  <a:pt x="3289" y="2235"/>
                </a:lnTo>
                <a:lnTo>
                  <a:pt x="3289" y="50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253171" y="5628359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594"/>
                </a:moveTo>
                <a:lnTo>
                  <a:pt x="4978" y="3403"/>
                </a:lnTo>
                <a:lnTo>
                  <a:pt x="3873" y="0"/>
                </a:lnTo>
                <a:lnTo>
                  <a:pt x="1117" y="0"/>
                </a:lnTo>
                <a:lnTo>
                  <a:pt x="0" y="3403"/>
                </a:lnTo>
                <a:lnTo>
                  <a:pt x="0" y="11772"/>
                </a:lnTo>
                <a:lnTo>
                  <a:pt x="1117" y="15189"/>
                </a:lnTo>
                <a:lnTo>
                  <a:pt x="3873" y="15189"/>
                </a:lnTo>
                <a:lnTo>
                  <a:pt x="4978" y="11772"/>
                </a:lnTo>
                <a:lnTo>
                  <a:pt x="4978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253171" y="5628359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594"/>
                </a:moveTo>
                <a:lnTo>
                  <a:pt x="4978" y="11772"/>
                </a:lnTo>
                <a:lnTo>
                  <a:pt x="3873" y="15189"/>
                </a:lnTo>
                <a:lnTo>
                  <a:pt x="2501" y="15189"/>
                </a:lnTo>
                <a:lnTo>
                  <a:pt x="1117" y="15189"/>
                </a:lnTo>
                <a:lnTo>
                  <a:pt x="0" y="11772"/>
                </a:lnTo>
                <a:lnTo>
                  <a:pt x="0" y="7594"/>
                </a:lnTo>
                <a:lnTo>
                  <a:pt x="0" y="3403"/>
                </a:lnTo>
                <a:lnTo>
                  <a:pt x="1117" y="0"/>
                </a:lnTo>
                <a:lnTo>
                  <a:pt x="2501" y="0"/>
                </a:lnTo>
                <a:lnTo>
                  <a:pt x="3873" y="0"/>
                </a:lnTo>
                <a:lnTo>
                  <a:pt x="4978" y="3403"/>
                </a:lnTo>
                <a:lnTo>
                  <a:pt x="4978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498846" y="5505697"/>
            <a:ext cx="89700" cy="163131"/>
          </a:xfrm>
          <a:custGeom>
            <a:avLst/>
            <a:gdLst/>
            <a:ahLst/>
            <a:cxnLst/>
            <a:rect l="l" t="t" r="r" b="b"/>
            <a:pathLst>
              <a:path w="89700" h="163131">
                <a:moveTo>
                  <a:pt x="0" y="134543"/>
                </a:moveTo>
                <a:lnTo>
                  <a:pt x="89700" y="163131"/>
                </a:lnTo>
                <a:lnTo>
                  <a:pt x="89700" y="15176"/>
                </a:lnTo>
                <a:lnTo>
                  <a:pt x="0" y="0"/>
                </a:lnTo>
                <a:lnTo>
                  <a:pt x="0" y="1345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498846" y="5505697"/>
            <a:ext cx="89700" cy="163131"/>
          </a:xfrm>
          <a:custGeom>
            <a:avLst/>
            <a:gdLst/>
            <a:ahLst/>
            <a:cxnLst/>
            <a:rect l="l" t="t" r="r" b="b"/>
            <a:pathLst>
              <a:path w="89700" h="163131">
                <a:moveTo>
                  <a:pt x="0" y="134543"/>
                </a:moveTo>
                <a:lnTo>
                  <a:pt x="89700" y="163131"/>
                </a:lnTo>
                <a:lnTo>
                  <a:pt x="89700" y="15176"/>
                </a:lnTo>
                <a:lnTo>
                  <a:pt x="0" y="0"/>
                </a:lnTo>
                <a:lnTo>
                  <a:pt x="0" y="1345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598524" y="5520868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955"/>
                </a:lnTo>
              </a:path>
            </a:pathLst>
          </a:custGeom>
          <a:ln w="21234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588542" y="5520868"/>
            <a:ext cx="19964" cy="147955"/>
          </a:xfrm>
          <a:custGeom>
            <a:avLst/>
            <a:gdLst/>
            <a:ahLst/>
            <a:cxnLst/>
            <a:rect l="l" t="t" r="r" b="b"/>
            <a:pathLst>
              <a:path w="19964" h="147954">
                <a:moveTo>
                  <a:pt x="19964" y="147955"/>
                </a:moveTo>
                <a:lnTo>
                  <a:pt x="0" y="147955"/>
                </a:lnTo>
                <a:lnTo>
                  <a:pt x="0" y="0"/>
                </a:lnTo>
                <a:lnTo>
                  <a:pt x="19964" y="0"/>
                </a:lnTo>
                <a:lnTo>
                  <a:pt x="19964" y="1479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498843" y="5505702"/>
            <a:ext cx="109664" cy="15163"/>
          </a:xfrm>
          <a:custGeom>
            <a:avLst/>
            <a:gdLst/>
            <a:ahLst/>
            <a:cxnLst/>
            <a:rect l="l" t="t" r="r" b="b"/>
            <a:pathLst>
              <a:path w="109664" h="15163">
                <a:moveTo>
                  <a:pt x="19964" y="0"/>
                </a:moveTo>
                <a:lnTo>
                  <a:pt x="0" y="0"/>
                </a:lnTo>
                <a:lnTo>
                  <a:pt x="89700" y="15163"/>
                </a:lnTo>
                <a:lnTo>
                  <a:pt x="109664" y="15163"/>
                </a:lnTo>
                <a:lnTo>
                  <a:pt x="19964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498843" y="5505702"/>
            <a:ext cx="109664" cy="15163"/>
          </a:xfrm>
          <a:custGeom>
            <a:avLst/>
            <a:gdLst/>
            <a:ahLst/>
            <a:cxnLst/>
            <a:rect l="l" t="t" r="r" b="b"/>
            <a:pathLst>
              <a:path w="109664" h="15163">
                <a:moveTo>
                  <a:pt x="19964" y="0"/>
                </a:moveTo>
                <a:lnTo>
                  <a:pt x="0" y="0"/>
                </a:lnTo>
                <a:lnTo>
                  <a:pt x="89700" y="15163"/>
                </a:lnTo>
                <a:lnTo>
                  <a:pt x="109664" y="15163"/>
                </a:lnTo>
                <a:lnTo>
                  <a:pt x="1996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564722" y="5527121"/>
            <a:ext cx="11277" cy="18262"/>
          </a:xfrm>
          <a:custGeom>
            <a:avLst/>
            <a:gdLst/>
            <a:ahLst/>
            <a:cxnLst/>
            <a:rect l="l" t="t" r="r" b="b"/>
            <a:pathLst>
              <a:path w="11277" h="18262">
                <a:moveTo>
                  <a:pt x="0" y="9131"/>
                </a:moveTo>
                <a:lnTo>
                  <a:pt x="0" y="14160"/>
                </a:lnTo>
                <a:lnTo>
                  <a:pt x="2540" y="18262"/>
                </a:lnTo>
                <a:lnTo>
                  <a:pt x="8763" y="18262"/>
                </a:lnTo>
                <a:lnTo>
                  <a:pt x="11277" y="14160"/>
                </a:lnTo>
                <a:lnTo>
                  <a:pt x="11277" y="4089"/>
                </a:lnTo>
                <a:lnTo>
                  <a:pt x="8763" y="0"/>
                </a:lnTo>
                <a:lnTo>
                  <a:pt x="2540" y="0"/>
                </a:lnTo>
                <a:lnTo>
                  <a:pt x="0" y="4089"/>
                </a:lnTo>
                <a:lnTo>
                  <a:pt x="0" y="91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564722" y="5527121"/>
            <a:ext cx="11277" cy="18262"/>
          </a:xfrm>
          <a:custGeom>
            <a:avLst/>
            <a:gdLst/>
            <a:ahLst/>
            <a:cxnLst/>
            <a:rect l="l" t="t" r="r" b="b"/>
            <a:pathLst>
              <a:path w="11277" h="18262">
                <a:moveTo>
                  <a:pt x="0" y="9131"/>
                </a:moveTo>
                <a:lnTo>
                  <a:pt x="0" y="14160"/>
                </a:lnTo>
                <a:lnTo>
                  <a:pt x="2540" y="18262"/>
                </a:lnTo>
                <a:lnTo>
                  <a:pt x="5638" y="18262"/>
                </a:lnTo>
                <a:lnTo>
                  <a:pt x="8763" y="18262"/>
                </a:lnTo>
                <a:lnTo>
                  <a:pt x="11277" y="14160"/>
                </a:lnTo>
                <a:lnTo>
                  <a:pt x="11277" y="9131"/>
                </a:lnTo>
                <a:lnTo>
                  <a:pt x="11277" y="4089"/>
                </a:lnTo>
                <a:lnTo>
                  <a:pt x="8763" y="0"/>
                </a:lnTo>
                <a:lnTo>
                  <a:pt x="5638" y="0"/>
                </a:lnTo>
                <a:lnTo>
                  <a:pt x="2540" y="0"/>
                </a:lnTo>
                <a:lnTo>
                  <a:pt x="0" y="4089"/>
                </a:lnTo>
                <a:lnTo>
                  <a:pt x="0" y="91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512090" y="5521262"/>
            <a:ext cx="8216" cy="13309"/>
          </a:xfrm>
          <a:custGeom>
            <a:avLst/>
            <a:gdLst/>
            <a:ahLst/>
            <a:cxnLst/>
            <a:rect l="l" t="t" r="r" b="b"/>
            <a:pathLst>
              <a:path w="8216" h="13309">
                <a:moveTo>
                  <a:pt x="0" y="6654"/>
                </a:moveTo>
                <a:lnTo>
                  <a:pt x="0" y="10325"/>
                </a:lnTo>
                <a:lnTo>
                  <a:pt x="1841" y="13309"/>
                </a:lnTo>
                <a:lnTo>
                  <a:pt x="6375" y="13309"/>
                </a:lnTo>
                <a:lnTo>
                  <a:pt x="8216" y="10325"/>
                </a:lnTo>
                <a:lnTo>
                  <a:pt x="8216" y="2971"/>
                </a:lnTo>
                <a:lnTo>
                  <a:pt x="6375" y="0"/>
                </a:lnTo>
                <a:lnTo>
                  <a:pt x="1841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512090" y="5521262"/>
            <a:ext cx="8216" cy="13309"/>
          </a:xfrm>
          <a:custGeom>
            <a:avLst/>
            <a:gdLst/>
            <a:ahLst/>
            <a:cxnLst/>
            <a:rect l="l" t="t" r="r" b="b"/>
            <a:pathLst>
              <a:path w="8216" h="13309">
                <a:moveTo>
                  <a:pt x="0" y="6654"/>
                </a:moveTo>
                <a:lnTo>
                  <a:pt x="0" y="10325"/>
                </a:lnTo>
                <a:lnTo>
                  <a:pt x="1841" y="13309"/>
                </a:lnTo>
                <a:lnTo>
                  <a:pt x="4114" y="13309"/>
                </a:lnTo>
                <a:lnTo>
                  <a:pt x="6375" y="13309"/>
                </a:lnTo>
                <a:lnTo>
                  <a:pt x="8216" y="10325"/>
                </a:lnTo>
                <a:lnTo>
                  <a:pt x="8216" y="6654"/>
                </a:lnTo>
                <a:lnTo>
                  <a:pt x="8216" y="2971"/>
                </a:lnTo>
                <a:lnTo>
                  <a:pt x="6375" y="0"/>
                </a:lnTo>
                <a:lnTo>
                  <a:pt x="4114" y="0"/>
                </a:lnTo>
                <a:lnTo>
                  <a:pt x="1841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563800" y="5627471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095" y="15189"/>
                </a:lnTo>
                <a:lnTo>
                  <a:pt x="7264" y="15189"/>
                </a:lnTo>
                <a:lnTo>
                  <a:pt x="9359" y="11785"/>
                </a:lnTo>
                <a:lnTo>
                  <a:pt x="9359" y="3403"/>
                </a:lnTo>
                <a:lnTo>
                  <a:pt x="7264" y="0"/>
                </a:lnTo>
                <a:lnTo>
                  <a:pt x="2095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563800" y="5627471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095" y="15189"/>
                </a:lnTo>
                <a:lnTo>
                  <a:pt x="4686" y="15189"/>
                </a:lnTo>
                <a:lnTo>
                  <a:pt x="7264" y="15189"/>
                </a:lnTo>
                <a:lnTo>
                  <a:pt x="9359" y="11785"/>
                </a:lnTo>
                <a:lnTo>
                  <a:pt x="9359" y="7594"/>
                </a:lnTo>
                <a:lnTo>
                  <a:pt x="9359" y="3403"/>
                </a:lnTo>
                <a:lnTo>
                  <a:pt x="7264" y="0"/>
                </a:lnTo>
                <a:lnTo>
                  <a:pt x="4686" y="0"/>
                </a:lnTo>
                <a:lnTo>
                  <a:pt x="2095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513809" y="5620191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72"/>
                </a:lnTo>
                <a:lnTo>
                  <a:pt x="2108" y="15189"/>
                </a:lnTo>
                <a:lnTo>
                  <a:pt x="7277" y="15189"/>
                </a:lnTo>
                <a:lnTo>
                  <a:pt x="9359" y="11772"/>
                </a:lnTo>
                <a:lnTo>
                  <a:pt x="9359" y="3403"/>
                </a:lnTo>
                <a:lnTo>
                  <a:pt x="7277" y="0"/>
                </a:lnTo>
                <a:lnTo>
                  <a:pt x="2108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513809" y="5620191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72"/>
                </a:lnTo>
                <a:lnTo>
                  <a:pt x="2108" y="15189"/>
                </a:lnTo>
                <a:lnTo>
                  <a:pt x="4686" y="15189"/>
                </a:lnTo>
                <a:lnTo>
                  <a:pt x="7277" y="15189"/>
                </a:lnTo>
                <a:lnTo>
                  <a:pt x="9359" y="11772"/>
                </a:lnTo>
                <a:lnTo>
                  <a:pt x="9359" y="7594"/>
                </a:lnTo>
                <a:lnTo>
                  <a:pt x="9359" y="3403"/>
                </a:lnTo>
                <a:lnTo>
                  <a:pt x="7277" y="0"/>
                </a:lnTo>
                <a:lnTo>
                  <a:pt x="4686" y="0"/>
                </a:lnTo>
                <a:lnTo>
                  <a:pt x="2108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12674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5971" y="29878"/>
                </a:lnTo>
                <a:lnTo>
                  <a:pt x="41966" y="14632"/>
                </a:lnTo>
                <a:lnTo>
                  <a:pt x="33885" y="3996"/>
                </a:lnTo>
                <a:lnTo>
                  <a:pt x="23088" y="0"/>
                </a:lnTo>
                <a:lnTo>
                  <a:pt x="19992" y="307"/>
                </a:lnTo>
                <a:lnTo>
                  <a:pt x="9793" y="6290"/>
                </a:lnTo>
                <a:lnTo>
                  <a:pt x="2675" y="18366"/>
                </a:lnTo>
                <a:lnTo>
                  <a:pt x="0" y="34505"/>
                </a:lnTo>
                <a:lnTo>
                  <a:pt x="206" y="39146"/>
                </a:lnTo>
                <a:lnTo>
                  <a:pt x="4213" y="54389"/>
                </a:lnTo>
                <a:lnTo>
                  <a:pt x="12294" y="65026"/>
                </a:lnTo>
                <a:lnTo>
                  <a:pt x="23088" y="69024"/>
                </a:lnTo>
                <a:lnTo>
                  <a:pt x="26192" y="68715"/>
                </a:lnTo>
                <a:lnTo>
                  <a:pt x="36388" y="62724"/>
                </a:lnTo>
                <a:lnTo>
                  <a:pt x="43503" y="50643"/>
                </a:lnTo>
                <a:lnTo>
                  <a:pt x="46177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12674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3503" y="50643"/>
                </a:lnTo>
                <a:lnTo>
                  <a:pt x="36388" y="62724"/>
                </a:lnTo>
                <a:lnTo>
                  <a:pt x="26192" y="68715"/>
                </a:lnTo>
                <a:lnTo>
                  <a:pt x="23088" y="69024"/>
                </a:lnTo>
                <a:lnTo>
                  <a:pt x="12294" y="65026"/>
                </a:lnTo>
                <a:lnTo>
                  <a:pt x="4213" y="54389"/>
                </a:lnTo>
                <a:lnTo>
                  <a:pt x="206" y="39146"/>
                </a:lnTo>
                <a:lnTo>
                  <a:pt x="0" y="34505"/>
                </a:lnTo>
                <a:lnTo>
                  <a:pt x="2675" y="18366"/>
                </a:lnTo>
                <a:lnTo>
                  <a:pt x="9793" y="6290"/>
                </a:lnTo>
                <a:lnTo>
                  <a:pt x="19992" y="307"/>
                </a:lnTo>
                <a:lnTo>
                  <a:pt x="23088" y="0"/>
                </a:lnTo>
                <a:lnTo>
                  <a:pt x="33885" y="3996"/>
                </a:lnTo>
                <a:lnTo>
                  <a:pt x="41966" y="14632"/>
                </a:lnTo>
                <a:lnTo>
                  <a:pt x="45971" y="29878"/>
                </a:lnTo>
                <a:lnTo>
                  <a:pt x="46177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494404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5984" y="29878"/>
                </a:lnTo>
                <a:lnTo>
                  <a:pt x="41979" y="14632"/>
                </a:lnTo>
                <a:lnTo>
                  <a:pt x="33898" y="3996"/>
                </a:lnTo>
                <a:lnTo>
                  <a:pt x="23101" y="0"/>
                </a:lnTo>
                <a:lnTo>
                  <a:pt x="19997" y="308"/>
                </a:lnTo>
                <a:lnTo>
                  <a:pt x="9792" y="6293"/>
                </a:lnTo>
                <a:lnTo>
                  <a:pt x="2674" y="18369"/>
                </a:lnTo>
                <a:lnTo>
                  <a:pt x="0" y="34505"/>
                </a:lnTo>
                <a:lnTo>
                  <a:pt x="207" y="39155"/>
                </a:lnTo>
                <a:lnTo>
                  <a:pt x="4216" y="54394"/>
                </a:lnTo>
                <a:lnTo>
                  <a:pt x="12300" y="65028"/>
                </a:lnTo>
                <a:lnTo>
                  <a:pt x="23101" y="69024"/>
                </a:lnTo>
                <a:lnTo>
                  <a:pt x="26205" y="68715"/>
                </a:lnTo>
                <a:lnTo>
                  <a:pt x="36401" y="62724"/>
                </a:lnTo>
                <a:lnTo>
                  <a:pt x="43516" y="50643"/>
                </a:lnTo>
                <a:lnTo>
                  <a:pt x="46189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94404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3516" y="50643"/>
                </a:lnTo>
                <a:lnTo>
                  <a:pt x="36401" y="62724"/>
                </a:lnTo>
                <a:lnTo>
                  <a:pt x="26205" y="68715"/>
                </a:lnTo>
                <a:lnTo>
                  <a:pt x="23101" y="69024"/>
                </a:lnTo>
                <a:lnTo>
                  <a:pt x="12300" y="65028"/>
                </a:lnTo>
                <a:lnTo>
                  <a:pt x="4216" y="54394"/>
                </a:lnTo>
                <a:lnTo>
                  <a:pt x="207" y="39155"/>
                </a:lnTo>
                <a:lnTo>
                  <a:pt x="0" y="34505"/>
                </a:lnTo>
                <a:lnTo>
                  <a:pt x="2674" y="18369"/>
                </a:lnTo>
                <a:lnTo>
                  <a:pt x="9792" y="6293"/>
                </a:lnTo>
                <a:lnTo>
                  <a:pt x="19997" y="308"/>
                </a:lnTo>
                <a:lnTo>
                  <a:pt x="23101" y="0"/>
                </a:lnTo>
                <a:lnTo>
                  <a:pt x="33898" y="3996"/>
                </a:lnTo>
                <a:lnTo>
                  <a:pt x="41979" y="14632"/>
                </a:lnTo>
                <a:lnTo>
                  <a:pt x="45984" y="29878"/>
                </a:lnTo>
                <a:lnTo>
                  <a:pt x="46189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76151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5970" y="29869"/>
                </a:lnTo>
                <a:lnTo>
                  <a:pt x="41960" y="14628"/>
                </a:lnTo>
                <a:lnTo>
                  <a:pt x="33874" y="3995"/>
                </a:lnTo>
                <a:lnTo>
                  <a:pt x="23075" y="0"/>
                </a:lnTo>
                <a:lnTo>
                  <a:pt x="19983" y="306"/>
                </a:lnTo>
                <a:lnTo>
                  <a:pt x="9782" y="6287"/>
                </a:lnTo>
                <a:lnTo>
                  <a:pt x="2670" y="18364"/>
                </a:lnTo>
                <a:lnTo>
                  <a:pt x="0" y="34505"/>
                </a:lnTo>
                <a:lnTo>
                  <a:pt x="205" y="39138"/>
                </a:lnTo>
                <a:lnTo>
                  <a:pt x="4203" y="54385"/>
                </a:lnTo>
                <a:lnTo>
                  <a:pt x="12277" y="65025"/>
                </a:lnTo>
                <a:lnTo>
                  <a:pt x="23075" y="69024"/>
                </a:lnTo>
                <a:lnTo>
                  <a:pt x="26186" y="68713"/>
                </a:lnTo>
                <a:lnTo>
                  <a:pt x="36383" y="62721"/>
                </a:lnTo>
                <a:lnTo>
                  <a:pt x="43501" y="50641"/>
                </a:lnTo>
                <a:lnTo>
                  <a:pt x="46177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76151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3501" y="50641"/>
                </a:lnTo>
                <a:lnTo>
                  <a:pt x="36383" y="62721"/>
                </a:lnTo>
                <a:lnTo>
                  <a:pt x="26186" y="68713"/>
                </a:lnTo>
                <a:lnTo>
                  <a:pt x="23075" y="69024"/>
                </a:lnTo>
                <a:lnTo>
                  <a:pt x="12277" y="65025"/>
                </a:lnTo>
                <a:lnTo>
                  <a:pt x="4203" y="54385"/>
                </a:lnTo>
                <a:lnTo>
                  <a:pt x="205" y="39138"/>
                </a:lnTo>
                <a:lnTo>
                  <a:pt x="0" y="34505"/>
                </a:lnTo>
                <a:lnTo>
                  <a:pt x="2670" y="18364"/>
                </a:lnTo>
                <a:lnTo>
                  <a:pt x="9782" y="6287"/>
                </a:lnTo>
                <a:lnTo>
                  <a:pt x="19983" y="306"/>
                </a:lnTo>
                <a:lnTo>
                  <a:pt x="23075" y="0"/>
                </a:lnTo>
                <a:lnTo>
                  <a:pt x="33874" y="3995"/>
                </a:lnTo>
                <a:lnTo>
                  <a:pt x="41960" y="14628"/>
                </a:lnTo>
                <a:lnTo>
                  <a:pt x="45970" y="29869"/>
                </a:lnTo>
                <a:lnTo>
                  <a:pt x="46177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457880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5971" y="29878"/>
                </a:lnTo>
                <a:lnTo>
                  <a:pt x="41966" y="14632"/>
                </a:lnTo>
                <a:lnTo>
                  <a:pt x="33885" y="3996"/>
                </a:lnTo>
                <a:lnTo>
                  <a:pt x="23088" y="0"/>
                </a:lnTo>
                <a:lnTo>
                  <a:pt x="19990" y="307"/>
                </a:lnTo>
                <a:lnTo>
                  <a:pt x="9787" y="6290"/>
                </a:lnTo>
                <a:lnTo>
                  <a:pt x="2672" y="18366"/>
                </a:lnTo>
                <a:lnTo>
                  <a:pt x="0" y="34505"/>
                </a:lnTo>
                <a:lnTo>
                  <a:pt x="206" y="39146"/>
                </a:lnTo>
                <a:lnTo>
                  <a:pt x="4210" y="54389"/>
                </a:lnTo>
                <a:lnTo>
                  <a:pt x="12288" y="65026"/>
                </a:lnTo>
                <a:lnTo>
                  <a:pt x="23088" y="69024"/>
                </a:lnTo>
                <a:lnTo>
                  <a:pt x="26192" y="68715"/>
                </a:lnTo>
                <a:lnTo>
                  <a:pt x="36388" y="62724"/>
                </a:lnTo>
                <a:lnTo>
                  <a:pt x="43503" y="50643"/>
                </a:lnTo>
                <a:lnTo>
                  <a:pt x="46177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457880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3503" y="50643"/>
                </a:lnTo>
                <a:lnTo>
                  <a:pt x="36388" y="62724"/>
                </a:lnTo>
                <a:lnTo>
                  <a:pt x="26192" y="68715"/>
                </a:lnTo>
                <a:lnTo>
                  <a:pt x="23088" y="69024"/>
                </a:lnTo>
                <a:lnTo>
                  <a:pt x="12288" y="65026"/>
                </a:lnTo>
                <a:lnTo>
                  <a:pt x="4210" y="54389"/>
                </a:lnTo>
                <a:lnTo>
                  <a:pt x="206" y="39146"/>
                </a:lnTo>
                <a:lnTo>
                  <a:pt x="0" y="34505"/>
                </a:lnTo>
                <a:lnTo>
                  <a:pt x="2672" y="18366"/>
                </a:lnTo>
                <a:lnTo>
                  <a:pt x="9787" y="6290"/>
                </a:lnTo>
                <a:lnTo>
                  <a:pt x="19990" y="307"/>
                </a:lnTo>
                <a:lnTo>
                  <a:pt x="23088" y="0"/>
                </a:lnTo>
                <a:lnTo>
                  <a:pt x="33885" y="3996"/>
                </a:lnTo>
                <a:lnTo>
                  <a:pt x="41966" y="14632"/>
                </a:lnTo>
                <a:lnTo>
                  <a:pt x="45971" y="29878"/>
                </a:lnTo>
                <a:lnTo>
                  <a:pt x="46177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439603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5984" y="29878"/>
                </a:lnTo>
                <a:lnTo>
                  <a:pt x="41979" y="14632"/>
                </a:lnTo>
                <a:lnTo>
                  <a:pt x="33898" y="3996"/>
                </a:lnTo>
                <a:lnTo>
                  <a:pt x="23101" y="0"/>
                </a:lnTo>
                <a:lnTo>
                  <a:pt x="19997" y="308"/>
                </a:lnTo>
                <a:lnTo>
                  <a:pt x="9792" y="6293"/>
                </a:lnTo>
                <a:lnTo>
                  <a:pt x="2674" y="18369"/>
                </a:lnTo>
                <a:lnTo>
                  <a:pt x="0" y="34505"/>
                </a:lnTo>
                <a:lnTo>
                  <a:pt x="207" y="39155"/>
                </a:lnTo>
                <a:lnTo>
                  <a:pt x="4216" y="54394"/>
                </a:lnTo>
                <a:lnTo>
                  <a:pt x="12300" y="65028"/>
                </a:lnTo>
                <a:lnTo>
                  <a:pt x="23101" y="69024"/>
                </a:lnTo>
                <a:lnTo>
                  <a:pt x="26205" y="68715"/>
                </a:lnTo>
                <a:lnTo>
                  <a:pt x="36401" y="62724"/>
                </a:lnTo>
                <a:lnTo>
                  <a:pt x="43516" y="50643"/>
                </a:lnTo>
                <a:lnTo>
                  <a:pt x="46189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439603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3516" y="50643"/>
                </a:lnTo>
                <a:lnTo>
                  <a:pt x="36401" y="62724"/>
                </a:lnTo>
                <a:lnTo>
                  <a:pt x="26205" y="68715"/>
                </a:lnTo>
                <a:lnTo>
                  <a:pt x="23101" y="69024"/>
                </a:lnTo>
                <a:lnTo>
                  <a:pt x="12300" y="65028"/>
                </a:lnTo>
                <a:lnTo>
                  <a:pt x="4216" y="54394"/>
                </a:lnTo>
                <a:lnTo>
                  <a:pt x="207" y="39155"/>
                </a:lnTo>
                <a:lnTo>
                  <a:pt x="0" y="34505"/>
                </a:lnTo>
                <a:lnTo>
                  <a:pt x="2674" y="18369"/>
                </a:lnTo>
                <a:lnTo>
                  <a:pt x="9792" y="6293"/>
                </a:lnTo>
                <a:lnTo>
                  <a:pt x="19997" y="308"/>
                </a:lnTo>
                <a:lnTo>
                  <a:pt x="23101" y="0"/>
                </a:lnTo>
                <a:lnTo>
                  <a:pt x="33898" y="3996"/>
                </a:lnTo>
                <a:lnTo>
                  <a:pt x="41979" y="14632"/>
                </a:lnTo>
                <a:lnTo>
                  <a:pt x="45984" y="29878"/>
                </a:lnTo>
                <a:lnTo>
                  <a:pt x="46189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421332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5984" y="29886"/>
                </a:lnTo>
                <a:lnTo>
                  <a:pt x="41982" y="14637"/>
                </a:lnTo>
                <a:lnTo>
                  <a:pt x="33904" y="3997"/>
                </a:lnTo>
                <a:lnTo>
                  <a:pt x="23114" y="0"/>
                </a:lnTo>
                <a:lnTo>
                  <a:pt x="20003" y="309"/>
                </a:lnTo>
                <a:lnTo>
                  <a:pt x="9798" y="6297"/>
                </a:lnTo>
                <a:lnTo>
                  <a:pt x="2676" y="18371"/>
                </a:lnTo>
                <a:lnTo>
                  <a:pt x="0" y="34505"/>
                </a:lnTo>
                <a:lnTo>
                  <a:pt x="208" y="39164"/>
                </a:lnTo>
                <a:lnTo>
                  <a:pt x="4222" y="54399"/>
                </a:lnTo>
                <a:lnTo>
                  <a:pt x="12311" y="65029"/>
                </a:lnTo>
                <a:lnTo>
                  <a:pt x="23114" y="69024"/>
                </a:lnTo>
                <a:lnTo>
                  <a:pt x="26209" y="68716"/>
                </a:lnTo>
                <a:lnTo>
                  <a:pt x="36401" y="62728"/>
                </a:lnTo>
                <a:lnTo>
                  <a:pt x="43515" y="50646"/>
                </a:lnTo>
                <a:lnTo>
                  <a:pt x="46189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421332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3515" y="50646"/>
                </a:lnTo>
                <a:lnTo>
                  <a:pt x="36401" y="62728"/>
                </a:lnTo>
                <a:lnTo>
                  <a:pt x="26209" y="68716"/>
                </a:lnTo>
                <a:lnTo>
                  <a:pt x="23114" y="69024"/>
                </a:lnTo>
                <a:lnTo>
                  <a:pt x="12311" y="65029"/>
                </a:lnTo>
                <a:lnTo>
                  <a:pt x="4222" y="54399"/>
                </a:lnTo>
                <a:lnTo>
                  <a:pt x="208" y="39164"/>
                </a:lnTo>
                <a:lnTo>
                  <a:pt x="0" y="34505"/>
                </a:lnTo>
                <a:lnTo>
                  <a:pt x="2676" y="18371"/>
                </a:lnTo>
                <a:lnTo>
                  <a:pt x="9798" y="6297"/>
                </a:lnTo>
                <a:lnTo>
                  <a:pt x="20003" y="309"/>
                </a:lnTo>
                <a:lnTo>
                  <a:pt x="23114" y="0"/>
                </a:lnTo>
                <a:lnTo>
                  <a:pt x="33904" y="3997"/>
                </a:lnTo>
                <a:lnTo>
                  <a:pt x="41982" y="14637"/>
                </a:lnTo>
                <a:lnTo>
                  <a:pt x="45984" y="29886"/>
                </a:lnTo>
                <a:lnTo>
                  <a:pt x="46189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403081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5972" y="29886"/>
                </a:lnTo>
                <a:lnTo>
                  <a:pt x="41969" y="14637"/>
                </a:lnTo>
                <a:lnTo>
                  <a:pt x="33891" y="3997"/>
                </a:lnTo>
                <a:lnTo>
                  <a:pt x="23101" y="0"/>
                </a:lnTo>
                <a:lnTo>
                  <a:pt x="19997" y="308"/>
                </a:lnTo>
                <a:lnTo>
                  <a:pt x="9792" y="6293"/>
                </a:lnTo>
                <a:lnTo>
                  <a:pt x="2674" y="18369"/>
                </a:lnTo>
                <a:lnTo>
                  <a:pt x="0" y="34505"/>
                </a:lnTo>
                <a:lnTo>
                  <a:pt x="207" y="39155"/>
                </a:lnTo>
                <a:lnTo>
                  <a:pt x="4216" y="54394"/>
                </a:lnTo>
                <a:lnTo>
                  <a:pt x="12300" y="65028"/>
                </a:lnTo>
                <a:lnTo>
                  <a:pt x="23101" y="69024"/>
                </a:lnTo>
                <a:lnTo>
                  <a:pt x="26196" y="68716"/>
                </a:lnTo>
                <a:lnTo>
                  <a:pt x="36388" y="62728"/>
                </a:lnTo>
                <a:lnTo>
                  <a:pt x="43502" y="50646"/>
                </a:lnTo>
                <a:lnTo>
                  <a:pt x="46177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403081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3502" y="50646"/>
                </a:lnTo>
                <a:lnTo>
                  <a:pt x="36388" y="62728"/>
                </a:lnTo>
                <a:lnTo>
                  <a:pt x="26196" y="68716"/>
                </a:lnTo>
                <a:lnTo>
                  <a:pt x="23101" y="69024"/>
                </a:lnTo>
                <a:lnTo>
                  <a:pt x="12300" y="65028"/>
                </a:lnTo>
                <a:lnTo>
                  <a:pt x="4216" y="54394"/>
                </a:lnTo>
                <a:lnTo>
                  <a:pt x="207" y="39155"/>
                </a:lnTo>
                <a:lnTo>
                  <a:pt x="0" y="34505"/>
                </a:lnTo>
                <a:lnTo>
                  <a:pt x="2674" y="18369"/>
                </a:lnTo>
                <a:lnTo>
                  <a:pt x="9792" y="6293"/>
                </a:lnTo>
                <a:lnTo>
                  <a:pt x="19997" y="308"/>
                </a:lnTo>
                <a:lnTo>
                  <a:pt x="23101" y="0"/>
                </a:lnTo>
                <a:lnTo>
                  <a:pt x="33891" y="3997"/>
                </a:lnTo>
                <a:lnTo>
                  <a:pt x="41969" y="14637"/>
                </a:lnTo>
                <a:lnTo>
                  <a:pt x="45972" y="29886"/>
                </a:lnTo>
                <a:lnTo>
                  <a:pt x="46177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384815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5971" y="29878"/>
                </a:lnTo>
                <a:lnTo>
                  <a:pt x="41966" y="14632"/>
                </a:lnTo>
                <a:lnTo>
                  <a:pt x="33885" y="3996"/>
                </a:lnTo>
                <a:lnTo>
                  <a:pt x="23088" y="0"/>
                </a:lnTo>
                <a:lnTo>
                  <a:pt x="19992" y="307"/>
                </a:lnTo>
                <a:lnTo>
                  <a:pt x="9793" y="6290"/>
                </a:lnTo>
                <a:lnTo>
                  <a:pt x="2675" y="18366"/>
                </a:lnTo>
                <a:lnTo>
                  <a:pt x="0" y="34505"/>
                </a:lnTo>
                <a:lnTo>
                  <a:pt x="206" y="39146"/>
                </a:lnTo>
                <a:lnTo>
                  <a:pt x="4213" y="54389"/>
                </a:lnTo>
                <a:lnTo>
                  <a:pt x="12294" y="65026"/>
                </a:lnTo>
                <a:lnTo>
                  <a:pt x="23088" y="69024"/>
                </a:lnTo>
                <a:lnTo>
                  <a:pt x="26192" y="68715"/>
                </a:lnTo>
                <a:lnTo>
                  <a:pt x="36388" y="62724"/>
                </a:lnTo>
                <a:lnTo>
                  <a:pt x="43503" y="50643"/>
                </a:lnTo>
                <a:lnTo>
                  <a:pt x="46177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384815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3503" y="50643"/>
                </a:lnTo>
                <a:lnTo>
                  <a:pt x="36388" y="62724"/>
                </a:lnTo>
                <a:lnTo>
                  <a:pt x="26192" y="68715"/>
                </a:lnTo>
                <a:lnTo>
                  <a:pt x="23088" y="69024"/>
                </a:lnTo>
                <a:lnTo>
                  <a:pt x="12294" y="65026"/>
                </a:lnTo>
                <a:lnTo>
                  <a:pt x="4213" y="54389"/>
                </a:lnTo>
                <a:lnTo>
                  <a:pt x="206" y="39146"/>
                </a:lnTo>
                <a:lnTo>
                  <a:pt x="0" y="34505"/>
                </a:lnTo>
                <a:lnTo>
                  <a:pt x="2675" y="18366"/>
                </a:lnTo>
                <a:lnTo>
                  <a:pt x="9793" y="6290"/>
                </a:lnTo>
                <a:lnTo>
                  <a:pt x="19992" y="307"/>
                </a:lnTo>
                <a:lnTo>
                  <a:pt x="23088" y="0"/>
                </a:lnTo>
                <a:lnTo>
                  <a:pt x="33885" y="3996"/>
                </a:lnTo>
                <a:lnTo>
                  <a:pt x="41966" y="14632"/>
                </a:lnTo>
                <a:lnTo>
                  <a:pt x="45971" y="29878"/>
                </a:lnTo>
                <a:lnTo>
                  <a:pt x="46177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366545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5983" y="29869"/>
                </a:lnTo>
                <a:lnTo>
                  <a:pt x="41976" y="14628"/>
                </a:lnTo>
                <a:lnTo>
                  <a:pt x="33892" y="3995"/>
                </a:lnTo>
                <a:lnTo>
                  <a:pt x="23088" y="0"/>
                </a:lnTo>
                <a:lnTo>
                  <a:pt x="19992" y="307"/>
                </a:lnTo>
                <a:lnTo>
                  <a:pt x="9793" y="6290"/>
                </a:lnTo>
                <a:lnTo>
                  <a:pt x="2675" y="18366"/>
                </a:lnTo>
                <a:lnTo>
                  <a:pt x="0" y="34505"/>
                </a:lnTo>
                <a:lnTo>
                  <a:pt x="206" y="39146"/>
                </a:lnTo>
                <a:lnTo>
                  <a:pt x="4213" y="54389"/>
                </a:lnTo>
                <a:lnTo>
                  <a:pt x="12294" y="65026"/>
                </a:lnTo>
                <a:lnTo>
                  <a:pt x="23088" y="69024"/>
                </a:lnTo>
                <a:lnTo>
                  <a:pt x="26201" y="68713"/>
                </a:lnTo>
                <a:lnTo>
                  <a:pt x="36401" y="62721"/>
                </a:lnTo>
                <a:lnTo>
                  <a:pt x="43516" y="50641"/>
                </a:lnTo>
                <a:lnTo>
                  <a:pt x="46189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366545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3516" y="50641"/>
                </a:lnTo>
                <a:lnTo>
                  <a:pt x="36401" y="62721"/>
                </a:lnTo>
                <a:lnTo>
                  <a:pt x="26201" y="68713"/>
                </a:lnTo>
                <a:lnTo>
                  <a:pt x="23088" y="69024"/>
                </a:lnTo>
                <a:lnTo>
                  <a:pt x="12294" y="65026"/>
                </a:lnTo>
                <a:lnTo>
                  <a:pt x="4213" y="54389"/>
                </a:lnTo>
                <a:lnTo>
                  <a:pt x="206" y="39146"/>
                </a:lnTo>
                <a:lnTo>
                  <a:pt x="0" y="34505"/>
                </a:lnTo>
                <a:lnTo>
                  <a:pt x="2675" y="18366"/>
                </a:lnTo>
                <a:lnTo>
                  <a:pt x="9793" y="6290"/>
                </a:lnTo>
                <a:lnTo>
                  <a:pt x="19992" y="307"/>
                </a:lnTo>
                <a:lnTo>
                  <a:pt x="23088" y="0"/>
                </a:lnTo>
                <a:lnTo>
                  <a:pt x="33892" y="3995"/>
                </a:lnTo>
                <a:lnTo>
                  <a:pt x="41976" y="14628"/>
                </a:lnTo>
                <a:lnTo>
                  <a:pt x="45983" y="29869"/>
                </a:lnTo>
                <a:lnTo>
                  <a:pt x="46189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348275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5984" y="29878"/>
                </a:lnTo>
                <a:lnTo>
                  <a:pt x="41979" y="14632"/>
                </a:lnTo>
                <a:lnTo>
                  <a:pt x="33898" y="3996"/>
                </a:lnTo>
                <a:lnTo>
                  <a:pt x="23101" y="0"/>
                </a:lnTo>
                <a:lnTo>
                  <a:pt x="19997" y="308"/>
                </a:lnTo>
                <a:lnTo>
                  <a:pt x="9792" y="6293"/>
                </a:lnTo>
                <a:lnTo>
                  <a:pt x="2674" y="18369"/>
                </a:lnTo>
                <a:lnTo>
                  <a:pt x="0" y="34505"/>
                </a:lnTo>
                <a:lnTo>
                  <a:pt x="207" y="39155"/>
                </a:lnTo>
                <a:lnTo>
                  <a:pt x="4216" y="54394"/>
                </a:lnTo>
                <a:lnTo>
                  <a:pt x="12300" y="65028"/>
                </a:lnTo>
                <a:lnTo>
                  <a:pt x="23101" y="69024"/>
                </a:lnTo>
                <a:lnTo>
                  <a:pt x="26205" y="68715"/>
                </a:lnTo>
                <a:lnTo>
                  <a:pt x="36401" y="62724"/>
                </a:lnTo>
                <a:lnTo>
                  <a:pt x="43516" y="50643"/>
                </a:lnTo>
                <a:lnTo>
                  <a:pt x="46189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348275" y="5547864"/>
            <a:ext cx="46189" cy="69024"/>
          </a:xfrm>
          <a:custGeom>
            <a:avLst/>
            <a:gdLst/>
            <a:ahLst/>
            <a:cxnLst/>
            <a:rect l="l" t="t" r="r" b="b"/>
            <a:pathLst>
              <a:path w="46189" h="69024">
                <a:moveTo>
                  <a:pt x="46189" y="34505"/>
                </a:moveTo>
                <a:lnTo>
                  <a:pt x="43516" y="50643"/>
                </a:lnTo>
                <a:lnTo>
                  <a:pt x="36401" y="62724"/>
                </a:lnTo>
                <a:lnTo>
                  <a:pt x="26205" y="68715"/>
                </a:lnTo>
                <a:lnTo>
                  <a:pt x="23101" y="69024"/>
                </a:lnTo>
                <a:lnTo>
                  <a:pt x="12300" y="65028"/>
                </a:lnTo>
                <a:lnTo>
                  <a:pt x="4216" y="54394"/>
                </a:lnTo>
                <a:lnTo>
                  <a:pt x="207" y="39155"/>
                </a:lnTo>
                <a:lnTo>
                  <a:pt x="0" y="34505"/>
                </a:lnTo>
                <a:lnTo>
                  <a:pt x="2674" y="18369"/>
                </a:lnTo>
                <a:lnTo>
                  <a:pt x="9792" y="6293"/>
                </a:lnTo>
                <a:lnTo>
                  <a:pt x="19997" y="308"/>
                </a:lnTo>
                <a:lnTo>
                  <a:pt x="23101" y="0"/>
                </a:lnTo>
                <a:lnTo>
                  <a:pt x="33898" y="3996"/>
                </a:lnTo>
                <a:lnTo>
                  <a:pt x="41979" y="14632"/>
                </a:lnTo>
                <a:lnTo>
                  <a:pt x="45984" y="29878"/>
                </a:lnTo>
                <a:lnTo>
                  <a:pt x="46189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330023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5971" y="29878"/>
                </a:lnTo>
                <a:lnTo>
                  <a:pt x="41966" y="14632"/>
                </a:lnTo>
                <a:lnTo>
                  <a:pt x="33885" y="3996"/>
                </a:lnTo>
                <a:lnTo>
                  <a:pt x="23088" y="0"/>
                </a:lnTo>
                <a:lnTo>
                  <a:pt x="19990" y="307"/>
                </a:lnTo>
                <a:lnTo>
                  <a:pt x="9787" y="6290"/>
                </a:lnTo>
                <a:lnTo>
                  <a:pt x="2672" y="18366"/>
                </a:lnTo>
                <a:lnTo>
                  <a:pt x="0" y="34505"/>
                </a:lnTo>
                <a:lnTo>
                  <a:pt x="206" y="39146"/>
                </a:lnTo>
                <a:lnTo>
                  <a:pt x="4210" y="54389"/>
                </a:lnTo>
                <a:lnTo>
                  <a:pt x="12288" y="65026"/>
                </a:lnTo>
                <a:lnTo>
                  <a:pt x="23088" y="69024"/>
                </a:lnTo>
                <a:lnTo>
                  <a:pt x="26192" y="68715"/>
                </a:lnTo>
                <a:lnTo>
                  <a:pt x="36388" y="62724"/>
                </a:lnTo>
                <a:lnTo>
                  <a:pt x="43503" y="50643"/>
                </a:lnTo>
                <a:lnTo>
                  <a:pt x="46177" y="34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330023" y="5547864"/>
            <a:ext cx="46177" cy="69024"/>
          </a:xfrm>
          <a:custGeom>
            <a:avLst/>
            <a:gdLst/>
            <a:ahLst/>
            <a:cxnLst/>
            <a:rect l="l" t="t" r="r" b="b"/>
            <a:pathLst>
              <a:path w="46177" h="69024">
                <a:moveTo>
                  <a:pt x="46177" y="34505"/>
                </a:moveTo>
                <a:lnTo>
                  <a:pt x="43503" y="50643"/>
                </a:lnTo>
                <a:lnTo>
                  <a:pt x="36388" y="62724"/>
                </a:lnTo>
                <a:lnTo>
                  <a:pt x="26192" y="68715"/>
                </a:lnTo>
                <a:lnTo>
                  <a:pt x="23088" y="69024"/>
                </a:lnTo>
                <a:lnTo>
                  <a:pt x="12288" y="65026"/>
                </a:lnTo>
                <a:lnTo>
                  <a:pt x="4210" y="54389"/>
                </a:lnTo>
                <a:lnTo>
                  <a:pt x="206" y="39146"/>
                </a:lnTo>
                <a:lnTo>
                  <a:pt x="0" y="34505"/>
                </a:lnTo>
                <a:lnTo>
                  <a:pt x="2672" y="18366"/>
                </a:lnTo>
                <a:lnTo>
                  <a:pt x="9787" y="6290"/>
                </a:lnTo>
                <a:lnTo>
                  <a:pt x="19990" y="307"/>
                </a:lnTo>
                <a:lnTo>
                  <a:pt x="23088" y="0"/>
                </a:lnTo>
                <a:lnTo>
                  <a:pt x="33885" y="3996"/>
                </a:lnTo>
                <a:lnTo>
                  <a:pt x="41966" y="14632"/>
                </a:lnTo>
                <a:lnTo>
                  <a:pt x="45971" y="29878"/>
                </a:lnTo>
                <a:lnTo>
                  <a:pt x="46177" y="34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193076" y="5535460"/>
            <a:ext cx="174078" cy="93764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93071" y="5535449"/>
            <a:ext cx="174078" cy="93776"/>
          </a:xfrm>
          <a:custGeom>
            <a:avLst/>
            <a:gdLst/>
            <a:ahLst/>
            <a:cxnLst/>
            <a:rect l="l" t="t" r="r" b="b"/>
            <a:pathLst>
              <a:path w="174078" h="93776">
                <a:moveTo>
                  <a:pt x="146176" y="0"/>
                </a:moveTo>
                <a:lnTo>
                  <a:pt x="27889" y="0"/>
                </a:lnTo>
                <a:lnTo>
                  <a:pt x="17726" y="3209"/>
                </a:lnTo>
                <a:lnTo>
                  <a:pt x="9236" y="12027"/>
                </a:lnTo>
                <a:lnTo>
                  <a:pt x="3145" y="25235"/>
                </a:lnTo>
                <a:lnTo>
                  <a:pt x="174" y="41615"/>
                </a:lnTo>
                <a:lnTo>
                  <a:pt x="0" y="46888"/>
                </a:lnTo>
                <a:lnTo>
                  <a:pt x="1908" y="63972"/>
                </a:lnTo>
                <a:lnTo>
                  <a:pt x="7153" y="78245"/>
                </a:lnTo>
                <a:lnTo>
                  <a:pt x="15008" y="88488"/>
                </a:lnTo>
                <a:lnTo>
                  <a:pt x="24752" y="93483"/>
                </a:lnTo>
                <a:lnTo>
                  <a:pt x="27889" y="93776"/>
                </a:lnTo>
                <a:lnTo>
                  <a:pt x="146176" y="93776"/>
                </a:lnTo>
                <a:lnTo>
                  <a:pt x="156340" y="90567"/>
                </a:lnTo>
                <a:lnTo>
                  <a:pt x="164833" y="81751"/>
                </a:lnTo>
                <a:lnTo>
                  <a:pt x="170929" y="68546"/>
                </a:lnTo>
                <a:lnTo>
                  <a:pt x="173903" y="52169"/>
                </a:lnTo>
                <a:lnTo>
                  <a:pt x="174078" y="46888"/>
                </a:lnTo>
                <a:lnTo>
                  <a:pt x="172168" y="29805"/>
                </a:lnTo>
                <a:lnTo>
                  <a:pt x="166921" y="15534"/>
                </a:lnTo>
                <a:lnTo>
                  <a:pt x="159063" y="5291"/>
                </a:lnTo>
                <a:lnTo>
                  <a:pt x="149319" y="294"/>
                </a:lnTo>
                <a:lnTo>
                  <a:pt x="14617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261964" y="5540933"/>
            <a:ext cx="965707" cy="82804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261958" y="5540933"/>
            <a:ext cx="965720" cy="82804"/>
          </a:xfrm>
          <a:custGeom>
            <a:avLst/>
            <a:gdLst/>
            <a:ahLst/>
            <a:cxnLst/>
            <a:rect l="l" t="t" r="r" b="b"/>
            <a:pathLst>
              <a:path w="965720" h="82803">
                <a:moveTo>
                  <a:pt x="944587" y="0"/>
                </a:moveTo>
                <a:lnTo>
                  <a:pt x="21145" y="0"/>
                </a:lnTo>
                <a:lnTo>
                  <a:pt x="12215" y="3859"/>
                </a:lnTo>
                <a:lnTo>
                  <a:pt x="5165" y="14279"/>
                </a:lnTo>
                <a:lnTo>
                  <a:pt x="881" y="29527"/>
                </a:lnTo>
                <a:lnTo>
                  <a:pt x="0" y="41401"/>
                </a:lnTo>
                <a:lnTo>
                  <a:pt x="1970" y="58880"/>
                </a:lnTo>
                <a:lnTo>
                  <a:pt x="7292" y="72684"/>
                </a:lnTo>
                <a:lnTo>
                  <a:pt x="15079" y="81076"/>
                </a:lnTo>
                <a:lnTo>
                  <a:pt x="21145" y="82803"/>
                </a:lnTo>
                <a:lnTo>
                  <a:pt x="944587" y="82803"/>
                </a:lnTo>
                <a:lnTo>
                  <a:pt x="953511" y="78941"/>
                </a:lnTo>
                <a:lnTo>
                  <a:pt x="960557" y="68515"/>
                </a:lnTo>
                <a:lnTo>
                  <a:pt x="964839" y="53265"/>
                </a:lnTo>
                <a:lnTo>
                  <a:pt x="965720" y="41401"/>
                </a:lnTo>
                <a:lnTo>
                  <a:pt x="963749" y="23916"/>
                </a:lnTo>
                <a:lnTo>
                  <a:pt x="958428" y="10112"/>
                </a:lnTo>
                <a:lnTo>
                  <a:pt x="950644" y="1724"/>
                </a:lnTo>
                <a:lnTo>
                  <a:pt x="94458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202248" y="5450903"/>
            <a:ext cx="49022" cy="85813"/>
          </a:xfrm>
          <a:custGeom>
            <a:avLst/>
            <a:gdLst/>
            <a:ahLst/>
            <a:cxnLst/>
            <a:rect l="l" t="t" r="r" b="b"/>
            <a:pathLst>
              <a:path w="49022" h="85813">
                <a:moveTo>
                  <a:pt x="49022" y="85737"/>
                </a:moveTo>
                <a:lnTo>
                  <a:pt x="0" y="0"/>
                </a:lnTo>
                <a:lnTo>
                  <a:pt x="16929" y="85813"/>
                </a:lnTo>
                <a:lnTo>
                  <a:pt x="49022" y="8573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202248" y="5450903"/>
            <a:ext cx="49022" cy="85813"/>
          </a:xfrm>
          <a:custGeom>
            <a:avLst/>
            <a:gdLst/>
            <a:ahLst/>
            <a:cxnLst/>
            <a:rect l="l" t="t" r="r" b="b"/>
            <a:pathLst>
              <a:path w="49022" h="85813">
                <a:moveTo>
                  <a:pt x="49022" y="85737"/>
                </a:moveTo>
                <a:lnTo>
                  <a:pt x="0" y="0"/>
                </a:lnTo>
                <a:lnTo>
                  <a:pt x="16929" y="85813"/>
                </a:lnTo>
                <a:lnTo>
                  <a:pt x="49022" y="857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202255" y="5444879"/>
            <a:ext cx="94043" cy="91757"/>
          </a:xfrm>
          <a:custGeom>
            <a:avLst/>
            <a:gdLst/>
            <a:ahLst/>
            <a:cxnLst/>
            <a:rect l="l" t="t" r="r" b="b"/>
            <a:pathLst>
              <a:path w="94043" h="91757">
                <a:moveTo>
                  <a:pt x="94043" y="91668"/>
                </a:moveTo>
                <a:lnTo>
                  <a:pt x="34734" y="0"/>
                </a:lnTo>
                <a:lnTo>
                  <a:pt x="406" y="63"/>
                </a:lnTo>
                <a:lnTo>
                  <a:pt x="0" y="6019"/>
                </a:lnTo>
                <a:lnTo>
                  <a:pt x="49022" y="91757"/>
                </a:lnTo>
                <a:lnTo>
                  <a:pt x="94043" y="9166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202255" y="5444879"/>
            <a:ext cx="94043" cy="91757"/>
          </a:xfrm>
          <a:custGeom>
            <a:avLst/>
            <a:gdLst/>
            <a:ahLst/>
            <a:cxnLst/>
            <a:rect l="l" t="t" r="r" b="b"/>
            <a:pathLst>
              <a:path w="94043" h="91757">
                <a:moveTo>
                  <a:pt x="94043" y="91668"/>
                </a:moveTo>
                <a:lnTo>
                  <a:pt x="34734" y="0"/>
                </a:lnTo>
                <a:lnTo>
                  <a:pt x="406" y="63"/>
                </a:lnTo>
                <a:lnTo>
                  <a:pt x="0" y="6019"/>
                </a:lnTo>
                <a:lnTo>
                  <a:pt x="49022" y="91757"/>
                </a:lnTo>
                <a:lnTo>
                  <a:pt x="94043" y="916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275703" y="5599258"/>
            <a:ext cx="96621" cy="136842"/>
          </a:xfrm>
          <a:custGeom>
            <a:avLst/>
            <a:gdLst/>
            <a:ahLst/>
            <a:cxnLst/>
            <a:rect l="l" t="t" r="r" b="b"/>
            <a:pathLst>
              <a:path w="96621" h="136842">
                <a:moveTo>
                  <a:pt x="0" y="101"/>
                </a:moveTo>
                <a:lnTo>
                  <a:pt x="60706" y="136842"/>
                </a:lnTo>
                <a:lnTo>
                  <a:pt x="96621" y="136779"/>
                </a:lnTo>
                <a:lnTo>
                  <a:pt x="57746" y="0"/>
                </a:lnTo>
                <a:lnTo>
                  <a:pt x="0" y="10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275703" y="5599258"/>
            <a:ext cx="96621" cy="136842"/>
          </a:xfrm>
          <a:custGeom>
            <a:avLst/>
            <a:gdLst/>
            <a:ahLst/>
            <a:cxnLst/>
            <a:rect l="l" t="t" r="r" b="b"/>
            <a:pathLst>
              <a:path w="96621" h="136842">
                <a:moveTo>
                  <a:pt x="0" y="101"/>
                </a:moveTo>
                <a:lnTo>
                  <a:pt x="57746" y="0"/>
                </a:lnTo>
                <a:lnTo>
                  <a:pt x="96621" y="136779"/>
                </a:lnTo>
                <a:lnTo>
                  <a:pt x="60706" y="136842"/>
                </a:lnTo>
                <a:lnTo>
                  <a:pt x="0" y="1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252690" y="5599361"/>
            <a:ext cx="83718" cy="136753"/>
          </a:xfrm>
          <a:custGeom>
            <a:avLst/>
            <a:gdLst/>
            <a:ahLst/>
            <a:cxnLst/>
            <a:rect l="l" t="t" r="r" b="b"/>
            <a:pathLst>
              <a:path w="83718" h="136753">
                <a:moveTo>
                  <a:pt x="73558" y="136753"/>
                </a:moveTo>
                <a:lnTo>
                  <a:pt x="83718" y="136740"/>
                </a:lnTo>
                <a:lnTo>
                  <a:pt x="23012" y="0"/>
                </a:lnTo>
                <a:lnTo>
                  <a:pt x="17043" y="15163"/>
                </a:lnTo>
                <a:lnTo>
                  <a:pt x="10883" y="19646"/>
                </a:lnTo>
                <a:lnTo>
                  <a:pt x="4724" y="24155"/>
                </a:lnTo>
                <a:lnTo>
                  <a:pt x="0" y="27076"/>
                </a:lnTo>
                <a:lnTo>
                  <a:pt x="73558" y="1367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252690" y="5599361"/>
            <a:ext cx="83718" cy="136753"/>
          </a:xfrm>
          <a:custGeom>
            <a:avLst/>
            <a:gdLst/>
            <a:ahLst/>
            <a:cxnLst/>
            <a:rect l="l" t="t" r="r" b="b"/>
            <a:pathLst>
              <a:path w="83718" h="136753">
                <a:moveTo>
                  <a:pt x="23012" y="0"/>
                </a:moveTo>
                <a:lnTo>
                  <a:pt x="17043" y="15163"/>
                </a:lnTo>
                <a:lnTo>
                  <a:pt x="10883" y="19646"/>
                </a:lnTo>
                <a:lnTo>
                  <a:pt x="4724" y="24155"/>
                </a:lnTo>
                <a:lnTo>
                  <a:pt x="0" y="27076"/>
                </a:lnTo>
                <a:lnTo>
                  <a:pt x="73558" y="136753"/>
                </a:lnTo>
                <a:lnTo>
                  <a:pt x="83718" y="136740"/>
                </a:lnTo>
                <a:lnTo>
                  <a:pt x="2301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243892" y="4842023"/>
            <a:ext cx="47688" cy="169125"/>
          </a:xfrm>
          <a:custGeom>
            <a:avLst/>
            <a:gdLst/>
            <a:ahLst/>
            <a:cxnLst/>
            <a:rect l="l" t="t" r="r" b="b"/>
            <a:pathLst>
              <a:path w="47688" h="169125">
                <a:moveTo>
                  <a:pt x="47688" y="169125"/>
                </a:moveTo>
                <a:lnTo>
                  <a:pt x="47688" y="36957"/>
                </a:lnTo>
                <a:lnTo>
                  <a:pt x="0" y="0"/>
                </a:lnTo>
                <a:lnTo>
                  <a:pt x="0" y="146291"/>
                </a:lnTo>
                <a:lnTo>
                  <a:pt x="47688" y="16912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243892" y="4842023"/>
            <a:ext cx="47688" cy="169125"/>
          </a:xfrm>
          <a:custGeom>
            <a:avLst/>
            <a:gdLst/>
            <a:ahLst/>
            <a:cxnLst/>
            <a:rect l="l" t="t" r="r" b="b"/>
            <a:pathLst>
              <a:path w="47688" h="169125">
                <a:moveTo>
                  <a:pt x="47688" y="169125"/>
                </a:moveTo>
                <a:lnTo>
                  <a:pt x="0" y="146291"/>
                </a:lnTo>
                <a:lnTo>
                  <a:pt x="0" y="0"/>
                </a:lnTo>
                <a:lnTo>
                  <a:pt x="47688" y="36957"/>
                </a:lnTo>
                <a:lnTo>
                  <a:pt x="47688" y="16912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237027" y="4842014"/>
            <a:ext cx="0" cy="146304"/>
          </a:xfrm>
          <a:custGeom>
            <a:avLst/>
            <a:gdLst/>
            <a:ahLst/>
            <a:cxnLst/>
            <a:rect l="l" t="t" r="r" b="b"/>
            <a:pathLst>
              <a:path h="146303">
                <a:moveTo>
                  <a:pt x="0" y="0"/>
                </a:moveTo>
                <a:lnTo>
                  <a:pt x="0" y="146303"/>
                </a:lnTo>
              </a:path>
            </a:pathLst>
          </a:custGeom>
          <a:ln w="15024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237027" y="4838497"/>
            <a:ext cx="0" cy="153339"/>
          </a:xfrm>
          <a:custGeom>
            <a:avLst/>
            <a:gdLst/>
            <a:ahLst/>
            <a:cxnLst/>
            <a:rect l="l" t="t" r="r" b="b"/>
            <a:pathLst>
              <a:path h="153339">
                <a:moveTo>
                  <a:pt x="0" y="0"/>
                </a:moveTo>
                <a:lnTo>
                  <a:pt x="0" y="153339"/>
                </a:lnTo>
              </a:path>
            </a:pathLst>
          </a:custGeom>
          <a:ln w="220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230142" y="4988313"/>
            <a:ext cx="61442" cy="22834"/>
          </a:xfrm>
          <a:custGeom>
            <a:avLst/>
            <a:gdLst/>
            <a:ahLst/>
            <a:cxnLst/>
            <a:rect l="l" t="t" r="r" b="b"/>
            <a:pathLst>
              <a:path w="61442" h="22834">
                <a:moveTo>
                  <a:pt x="50825" y="22834"/>
                </a:moveTo>
                <a:lnTo>
                  <a:pt x="61442" y="22834"/>
                </a:lnTo>
                <a:lnTo>
                  <a:pt x="13754" y="0"/>
                </a:lnTo>
                <a:lnTo>
                  <a:pt x="0" y="0"/>
                </a:lnTo>
                <a:lnTo>
                  <a:pt x="50825" y="2283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230142" y="4988313"/>
            <a:ext cx="61442" cy="22834"/>
          </a:xfrm>
          <a:custGeom>
            <a:avLst/>
            <a:gdLst/>
            <a:ahLst/>
            <a:cxnLst/>
            <a:rect l="l" t="t" r="r" b="b"/>
            <a:pathLst>
              <a:path w="61442" h="22834">
                <a:moveTo>
                  <a:pt x="50825" y="22834"/>
                </a:moveTo>
                <a:lnTo>
                  <a:pt x="61442" y="22834"/>
                </a:lnTo>
                <a:lnTo>
                  <a:pt x="13754" y="0"/>
                </a:lnTo>
                <a:lnTo>
                  <a:pt x="0" y="0"/>
                </a:lnTo>
                <a:lnTo>
                  <a:pt x="50825" y="2283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54725" y="4857665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594"/>
                </a:moveTo>
                <a:lnTo>
                  <a:pt x="4978" y="3403"/>
                </a:lnTo>
                <a:lnTo>
                  <a:pt x="3873" y="0"/>
                </a:lnTo>
                <a:lnTo>
                  <a:pt x="1117" y="0"/>
                </a:lnTo>
                <a:lnTo>
                  <a:pt x="0" y="3403"/>
                </a:lnTo>
                <a:lnTo>
                  <a:pt x="0" y="11785"/>
                </a:lnTo>
                <a:lnTo>
                  <a:pt x="1117" y="15189"/>
                </a:lnTo>
                <a:lnTo>
                  <a:pt x="3873" y="15189"/>
                </a:lnTo>
                <a:lnTo>
                  <a:pt x="4978" y="11785"/>
                </a:lnTo>
                <a:lnTo>
                  <a:pt x="4978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254725" y="4857665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594"/>
                </a:moveTo>
                <a:lnTo>
                  <a:pt x="4978" y="11785"/>
                </a:lnTo>
                <a:lnTo>
                  <a:pt x="3873" y="15189"/>
                </a:lnTo>
                <a:lnTo>
                  <a:pt x="2501" y="15189"/>
                </a:lnTo>
                <a:lnTo>
                  <a:pt x="1117" y="15189"/>
                </a:lnTo>
                <a:lnTo>
                  <a:pt x="0" y="11785"/>
                </a:lnTo>
                <a:lnTo>
                  <a:pt x="0" y="7594"/>
                </a:lnTo>
                <a:lnTo>
                  <a:pt x="0" y="3403"/>
                </a:lnTo>
                <a:lnTo>
                  <a:pt x="1117" y="0"/>
                </a:lnTo>
                <a:lnTo>
                  <a:pt x="2501" y="0"/>
                </a:lnTo>
                <a:lnTo>
                  <a:pt x="3873" y="0"/>
                </a:lnTo>
                <a:lnTo>
                  <a:pt x="4978" y="3403"/>
                </a:lnTo>
                <a:lnTo>
                  <a:pt x="4978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280708" y="4879056"/>
            <a:ext cx="3289" cy="10033"/>
          </a:xfrm>
          <a:custGeom>
            <a:avLst/>
            <a:gdLst/>
            <a:ahLst/>
            <a:cxnLst/>
            <a:rect l="l" t="t" r="r" b="b"/>
            <a:pathLst>
              <a:path w="3289" h="10033">
                <a:moveTo>
                  <a:pt x="3289" y="5016"/>
                </a:moveTo>
                <a:lnTo>
                  <a:pt x="3289" y="2235"/>
                </a:lnTo>
                <a:lnTo>
                  <a:pt x="2552" y="0"/>
                </a:lnTo>
                <a:lnTo>
                  <a:pt x="0" y="2235"/>
                </a:lnTo>
                <a:lnTo>
                  <a:pt x="0" y="7785"/>
                </a:lnTo>
                <a:lnTo>
                  <a:pt x="736" y="10032"/>
                </a:lnTo>
                <a:lnTo>
                  <a:pt x="3289" y="7785"/>
                </a:lnTo>
                <a:lnTo>
                  <a:pt x="3289" y="50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280708" y="4879056"/>
            <a:ext cx="3289" cy="10033"/>
          </a:xfrm>
          <a:custGeom>
            <a:avLst/>
            <a:gdLst/>
            <a:ahLst/>
            <a:cxnLst/>
            <a:rect l="l" t="t" r="r" b="b"/>
            <a:pathLst>
              <a:path w="3289" h="10033">
                <a:moveTo>
                  <a:pt x="3289" y="5016"/>
                </a:moveTo>
                <a:lnTo>
                  <a:pt x="3289" y="7785"/>
                </a:lnTo>
                <a:lnTo>
                  <a:pt x="2552" y="10032"/>
                </a:lnTo>
                <a:lnTo>
                  <a:pt x="1638" y="10032"/>
                </a:lnTo>
                <a:lnTo>
                  <a:pt x="736" y="10032"/>
                </a:lnTo>
                <a:lnTo>
                  <a:pt x="0" y="7785"/>
                </a:lnTo>
                <a:lnTo>
                  <a:pt x="0" y="5016"/>
                </a:lnTo>
                <a:lnTo>
                  <a:pt x="0" y="2235"/>
                </a:lnTo>
                <a:lnTo>
                  <a:pt x="736" y="0"/>
                </a:lnTo>
                <a:lnTo>
                  <a:pt x="1638" y="0"/>
                </a:lnTo>
                <a:lnTo>
                  <a:pt x="2552" y="0"/>
                </a:lnTo>
                <a:lnTo>
                  <a:pt x="3289" y="2235"/>
                </a:lnTo>
                <a:lnTo>
                  <a:pt x="3289" y="50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56296" y="4961615"/>
            <a:ext cx="4978" cy="15176"/>
          </a:xfrm>
          <a:custGeom>
            <a:avLst/>
            <a:gdLst/>
            <a:ahLst/>
            <a:cxnLst/>
            <a:rect l="l" t="t" r="r" b="b"/>
            <a:pathLst>
              <a:path w="4978" h="15176">
                <a:moveTo>
                  <a:pt x="4978" y="7581"/>
                </a:moveTo>
                <a:lnTo>
                  <a:pt x="4978" y="3403"/>
                </a:lnTo>
                <a:lnTo>
                  <a:pt x="3873" y="0"/>
                </a:lnTo>
                <a:lnTo>
                  <a:pt x="1117" y="0"/>
                </a:lnTo>
                <a:lnTo>
                  <a:pt x="0" y="3403"/>
                </a:lnTo>
                <a:lnTo>
                  <a:pt x="0" y="11772"/>
                </a:lnTo>
                <a:lnTo>
                  <a:pt x="1117" y="15176"/>
                </a:lnTo>
                <a:lnTo>
                  <a:pt x="3873" y="15176"/>
                </a:lnTo>
                <a:lnTo>
                  <a:pt x="4978" y="11772"/>
                </a:lnTo>
                <a:lnTo>
                  <a:pt x="4978" y="75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256296" y="4961615"/>
            <a:ext cx="4978" cy="15176"/>
          </a:xfrm>
          <a:custGeom>
            <a:avLst/>
            <a:gdLst/>
            <a:ahLst/>
            <a:cxnLst/>
            <a:rect l="l" t="t" r="r" b="b"/>
            <a:pathLst>
              <a:path w="4978" h="15176">
                <a:moveTo>
                  <a:pt x="4978" y="7581"/>
                </a:moveTo>
                <a:lnTo>
                  <a:pt x="4978" y="11772"/>
                </a:lnTo>
                <a:lnTo>
                  <a:pt x="3873" y="15176"/>
                </a:lnTo>
                <a:lnTo>
                  <a:pt x="2501" y="15176"/>
                </a:lnTo>
                <a:lnTo>
                  <a:pt x="1117" y="15176"/>
                </a:lnTo>
                <a:lnTo>
                  <a:pt x="0" y="11772"/>
                </a:lnTo>
                <a:lnTo>
                  <a:pt x="0" y="7581"/>
                </a:lnTo>
                <a:lnTo>
                  <a:pt x="0" y="3403"/>
                </a:lnTo>
                <a:lnTo>
                  <a:pt x="1117" y="0"/>
                </a:lnTo>
                <a:lnTo>
                  <a:pt x="2501" y="0"/>
                </a:lnTo>
                <a:lnTo>
                  <a:pt x="3873" y="0"/>
                </a:lnTo>
                <a:lnTo>
                  <a:pt x="4978" y="3403"/>
                </a:lnTo>
                <a:lnTo>
                  <a:pt x="4978" y="75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279314" y="4980725"/>
            <a:ext cx="4978" cy="15176"/>
          </a:xfrm>
          <a:custGeom>
            <a:avLst/>
            <a:gdLst/>
            <a:ahLst/>
            <a:cxnLst/>
            <a:rect l="l" t="t" r="r" b="b"/>
            <a:pathLst>
              <a:path w="4978" h="15176">
                <a:moveTo>
                  <a:pt x="4978" y="7581"/>
                </a:moveTo>
                <a:lnTo>
                  <a:pt x="4978" y="3390"/>
                </a:lnTo>
                <a:lnTo>
                  <a:pt x="3873" y="0"/>
                </a:lnTo>
                <a:lnTo>
                  <a:pt x="1117" y="0"/>
                </a:lnTo>
                <a:lnTo>
                  <a:pt x="0" y="3390"/>
                </a:lnTo>
                <a:lnTo>
                  <a:pt x="0" y="11772"/>
                </a:lnTo>
                <a:lnTo>
                  <a:pt x="1117" y="15176"/>
                </a:lnTo>
                <a:lnTo>
                  <a:pt x="3873" y="15176"/>
                </a:lnTo>
                <a:lnTo>
                  <a:pt x="4978" y="11772"/>
                </a:lnTo>
                <a:lnTo>
                  <a:pt x="4978" y="75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279314" y="4980725"/>
            <a:ext cx="4978" cy="15176"/>
          </a:xfrm>
          <a:custGeom>
            <a:avLst/>
            <a:gdLst/>
            <a:ahLst/>
            <a:cxnLst/>
            <a:rect l="l" t="t" r="r" b="b"/>
            <a:pathLst>
              <a:path w="4978" h="15176">
                <a:moveTo>
                  <a:pt x="4978" y="7581"/>
                </a:moveTo>
                <a:lnTo>
                  <a:pt x="4978" y="11772"/>
                </a:lnTo>
                <a:lnTo>
                  <a:pt x="3873" y="15176"/>
                </a:lnTo>
                <a:lnTo>
                  <a:pt x="2501" y="15176"/>
                </a:lnTo>
                <a:lnTo>
                  <a:pt x="1117" y="15176"/>
                </a:lnTo>
                <a:lnTo>
                  <a:pt x="0" y="11772"/>
                </a:lnTo>
                <a:lnTo>
                  <a:pt x="0" y="7581"/>
                </a:lnTo>
                <a:lnTo>
                  <a:pt x="0" y="3390"/>
                </a:lnTo>
                <a:lnTo>
                  <a:pt x="1117" y="0"/>
                </a:lnTo>
                <a:lnTo>
                  <a:pt x="2501" y="0"/>
                </a:lnTo>
                <a:lnTo>
                  <a:pt x="3873" y="0"/>
                </a:lnTo>
                <a:lnTo>
                  <a:pt x="4978" y="3390"/>
                </a:lnTo>
                <a:lnTo>
                  <a:pt x="4978" y="75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498846" y="4840862"/>
            <a:ext cx="89700" cy="165722"/>
          </a:xfrm>
          <a:custGeom>
            <a:avLst/>
            <a:gdLst/>
            <a:ahLst/>
            <a:cxnLst/>
            <a:rect l="l" t="t" r="r" b="b"/>
            <a:pathLst>
              <a:path w="89700" h="165722">
                <a:moveTo>
                  <a:pt x="0" y="165722"/>
                </a:moveTo>
                <a:lnTo>
                  <a:pt x="89700" y="148564"/>
                </a:lnTo>
                <a:lnTo>
                  <a:pt x="89700" y="0"/>
                </a:lnTo>
                <a:lnTo>
                  <a:pt x="0" y="25361"/>
                </a:lnTo>
                <a:lnTo>
                  <a:pt x="0" y="1657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498846" y="4840862"/>
            <a:ext cx="89700" cy="165722"/>
          </a:xfrm>
          <a:custGeom>
            <a:avLst/>
            <a:gdLst/>
            <a:ahLst/>
            <a:cxnLst/>
            <a:rect l="l" t="t" r="r" b="b"/>
            <a:pathLst>
              <a:path w="89700" h="165722">
                <a:moveTo>
                  <a:pt x="0" y="165722"/>
                </a:moveTo>
                <a:lnTo>
                  <a:pt x="89700" y="148564"/>
                </a:lnTo>
                <a:lnTo>
                  <a:pt x="89700" y="0"/>
                </a:lnTo>
                <a:lnTo>
                  <a:pt x="0" y="25361"/>
                </a:lnTo>
                <a:lnTo>
                  <a:pt x="0" y="1657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598524" y="4840872"/>
            <a:ext cx="0" cy="148551"/>
          </a:xfrm>
          <a:custGeom>
            <a:avLst/>
            <a:gdLst/>
            <a:ahLst/>
            <a:cxnLst/>
            <a:rect l="l" t="t" r="r" b="b"/>
            <a:pathLst>
              <a:path h="148551">
                <a:moveTo>
                  <a:pt x="0" y="0"/>
                </a:moveTo>
                <a:lnTo>
                  <a:pt x="0" y="148551"/>
                </a:lnTo>
              </a:path>
            </a:pathLst>
          </a:custGeom>
          <a:ln w="21234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88542" y="4840872"/>
            <a:ext cx="19964" cy="148551"/>
          </a:xfrm>
          <a:custGeom>
            <a:avLst/>
            <a:gdLst/>
            <a:ahLst/>
            <a:cxnLst/>
            <a:rect l="l" t="t" r="r" b="b"/>
            <a:pathLst>
              <a:path w="19964" h="148551">
                <a:moveTo>
                  <a:pt x="19964" y="148551"/>
                </a:moveTo>
                <a:lnTo>
                  <a:pt x="0" y="148551"/>
                </a:lnTo>
                <a:lnTo>
                  <a:pt x="0" y="0"/>
                </a:lnTo>
                <a:lnTo>
                  <a:pt x="19964" y="0"/>
                </a:lnTo>
                <a:lnTo>
                  <a:pt x="19964" y="1485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564722" y="4861921"/>
            <a:ext cx="11277" cy="18262"/>
          </a:xfrm>
          <a:custGeom>
            <a:avLst/>
            <a:gdLst/>
            <a:ahLst/>
            <a:cxnLst/>
            <a:rect l="l" t="t" r="r" b="b"/>
            <a:pathLst>
              <a:path w="11277" h="18262">
                <a:moveTo>
                  <a:pt x="0" y="9131"/>
                </a:moveTo>
                <a:lnTo>
                  <a:pt x="0" y="14185"/>
                </a:lnTo>
                <a:lnTo>
                  <a:pt x="2540" y="18262"/>
                </a:lnTo>
                <a:lnTo>
                  <a:pt x="8763" y="18262"/>
                </a:lnTo>
                <a:lnTo>
                  <a:pt x="11277" y="14185"/>
                </a:lnTo>
                <a:lnTo>
                  <a:pt x="11277" y="4089"/>
                </a:lnTo>
                <a:lnTo>
                  <a:pt x="8763" y="0"/>
                </a:lnTo>
                <a:lnTo>
                  <a:pt x="2540" y="0"/>
                </a:lnTo>
                <a:lnTo>
                  <a:pt x="0" y="4089"/>
                </a:lnTo>
                <a:lnTo>
                  <a:pt x="0" y="91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64722" y="4861921"/>
            <a:ext cx="11277" cy="18262"/>
          </a:xfrm>
          <a:custGeom>
            <a:avLst/>
            <a:gdLst/>
            <a:ahLst/>
            <a:cxnLst/>
            <a:rect l="l" t="t" r="r" b="b"/>
            <a:pathLst>
              <a:path w="11277" h="18262">
                <a:moveTo>
                  <a:pt x="0" y="9131"/>
                </a:moveTo>
                <a:lnTo>
                  <a:pt x="0" y="14185"/>
                </a:lnTo>
                <a:lnTo>
                  <a:pt x="2540" y="18262"/>
                </a:lnTo>
                <a:lnTo>
                  <a:pt x="5638" y="18262"/>
                </a:lnTo>
                <a:lnTo>
                  <a:pt x="8763" y="18262"/>
                </a:lnTo>
                <a:lnTo>
                  <a:pt x="11277" y="14185"/>
                </a:lnTo>
                <a:lnTo>
                  <a:pt x="11277" y="9131"/>
                </a:lnTo>
                <a:lnTo>
                  <a:pt x="11277" y="4089"/>
                </a:lnTo>
                <a:lnTo>
                  <a:pt x="8763" y="0"/>
                </a:lnTo>
                <a:lnTo>
                  <a:pt x="5638" y="0"/>
                </a:lnTo>
                <a:lnTo>
                  <a:pt x="2540" y="0"/>
                </a:lnTo>
                <a:lnTo>
                  <a:pt x="0" y="4089"/>
                </a:lnTo>
                <a:lnTo>
                  <a:pt x="0" y="91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512090" y="4877727"/>
            <a:ext cx="8216" cy="13322"/>
          </a:xfrm>
          <a:custGeom>
            <a:avLst/>
            <a:gdLst/>
            <a:ahLst/>
            <a:cxnLst/>
            <a:rect l="l" t="t" r="r" b="b"/>
            <a:pathLst>
              <a:path w="8216" h="13322">
                <a:moveTo>
                  <a:pt x="0" y="6654"/>
                </a:moveTo>
                <a:lnTo>
                  <a:pt x="0" y="10337"/>
                </a:lnTo>
                <a:lnTo>
                  <a:pt x="1841" y="13322"/>
                </a:lnTo>
                <a:lnTo>
                  <a:pt x="6375" y="13322"/>
                </a:lnTo>
                <a:lnTo>
                  <a:pt x="8216" y="10337"/>
                </a:lnTo>
                <a:lnTo>
                  <a:pt x="8216" y="2984"/>
                </a:lnTo>
                <a:lnTo>
                  <a:pt x="6375" y="0"/>
                </a:lnTo>
                <a:lnTo>
                  <a:pt x="1841" y="0"/>
                </a:lnTo>
                <a:lnTo>
                  <a:pt x="0" y="2984"/>
                </a:lnTo>
                <a:lnTo>
                  <a:pt x="0" y="66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12090" y="4877727"/>
            <a:ext cx="8216" cy="13322"/>
          </a:xfrm>
          <a:custGeom>
            <a:avLst/>
            <a:gdLst/>
            <a:ahLst/>
            <a:cxnLst/>
            <a:rect l="l" t="t" r="r" b="b"/>
            <a:pathLst>
              <a:path w="8216" h="13322">
                <a:moveTo>
                  <a:pt x="0" y="6654"/>
                </a:moveTo>
                <a:lnTo>
                  <a:pt x="0" y="10337"/>
                </a:lnTo>
                <a:lnTo>
                  <a:pt x="1841" y="13322"/>
                </a:lnTo>
                <a:lnTo>
                  <a:pt x="4114" y="13322"/>
                </a:lnTo>
                <a:lnTo>
                  <a:pt x="6375" y="13322"/>
                </a:lnTo>
                <a:lnTo>
                  <a:pt x="8216" y="10337"/>
                </a:lnTo>
                <a:lnTo>
                  <a:pt x="8216" y="6654"/>
                </a:lnTo>
                <a:lnTo>
                  <a:pt x="8216" y="2984"/>
                </a:lnTo>
                <a:lnTo>
                  <a:pt x="6375" y="0"/>
                </a:lnTo>
                <a:lnTo>
                  <a:pt x="4114" y="0"/>
                </a:lnTo>
                <a:lnTo>
                  <a:pt x="1841" y="0"/>
                </a:lnTo>
                <a:lnTo>
                  <a:pt x="0" y="2984"/>
                </a:lnTo>
                <a:lnTo>
                  <a:pt x="0" y="66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63800" y="4954098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095" y="15189"/>
                </a:lnTo>
                <a:lnTo>
                  <a:pt x="7264" y="15189"/>
                </a:lnTo>
                <a:lnTo>
                  <a:pt x="9359" y="11785"/>
                </a:lnTo>
                <a:lnTo>
                  <a:pt x="9359" y="3416"/>
                </a:lnTo>
                <a:lnTo>
                  <a:pt x="7264" y="0"/>
                </a:lnTo>
                <a:lnTo>
                  <a:pt x="2095" y="0"/>
                </a:lnTo>
                <a:lnTo>
                  <a:pt x="0" y="3416"/>
                </a:lnTo>
                <a:lnTo>
                  <a:pt x="0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563800" y="4954098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095" y="15189"/>
                </a:lnTo>
                <a:lnTo>
                  <a:pt x="4686" y="15189"/>
                </a:lnTo>
                <a:lnTo>
                  <a:pt x="7264" y="15189"/>
                </a:lnTo>
                <a:lnTo>
                  <a:pt x="9359" y="11785"/>
                </a:lnTo>
                <a:lnTo>
                  <a:pt x="9359" y="7594"/>
                </a:lnTo>
                <a:lnTo>
                  <a:pt x="9359" y="3416"/>
                </a:lnTo>
                <a:lnTo>
                  <a:pt x="7264" y="0"/>
                </a:lnTo>
                <a:lnTo>
                  <a:pt x="4686" y="0"/>
                </a:lnTo>
                <a:lnTo>
                  <a:pt x="2095" y="0"/>
                </a:lnTo>
                <a:lnTo>
                  <a:pt x="0" y="3416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513809" y="4974644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108" y="15189"/>
                </a:lnTo>
                <a:lnTo>
                  <a:pt x="7277" y="15189"/>
                </a:lnTo>
                <a:lnTo>
                  <a:pt x="9359" y="11785"/>
                </a:lnTo>
                <a:lnTo>
                  <a:pt x="9359" y="3403"/>
                </a:lnTo>
                <a:lnTo>
                  <a:pt x="7277" y="0"/>
                </a:lnTo>
                <a:lnTo>
                  <a:pt x="2108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513809" y="4974644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108" y="15189"/>
                </a:lnTo>
                <a:lnTo>
                  <a:pt x="4686" y="15189"/>
                </a:lnTo>
                <a:lnTo>
                  <a:pt x="7277" y="15189"/>
                </a:lnTo>
                <a:lnTo>
                  <a:pt x="9359" y="11785"/>
                </a:lnTo>
                <a:lnTo>
                  <a:pt x="9359" y="7594"/>
                </a:lnTo>
                <a:lnTo>
                  <a:pt x="9359" y="3403"/>
                </a:lnTo>
                <a:lnTo>
                  <a:pt x="7277" y="0"/>
                </a:lnTo>
                <a:lnTo>
                  <a:pt x="4686" y="0"/>
                </a:lnTo>
                <a:lnTo>
                  <a:pt x="2108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512674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0" y="29877"/>
                </a:lnTo>
                <a:lnTo>
                  <a:pt x="41963" y="14634"/>
                </a:lnTo>
                <a:lnTo>
                  <a:pt x="33883" y="3997"/>
                </a:lnTo>
                <a:lnTo>
                  <a:pt x="23088" y="0"/>
                </a:lnTo>
                <a:lnTo>
                  <a:pt x="19984" y="309"/>
                </a:lnTo>
                <a:lnTo>
                  <a:pt x="9788" y="6299"/>
                </a:lnTo>
                <a:lnTo>
                  <a:pt x="2673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3" y="54402"/>
                </a:lnTo>
                <a:lnTo>
                  <a:pt x="12294" y="65039"/>
                </a:lnTo>
                <a:lnTo>
                  <a:pt x="23088" y="69037"/>
                </a:lnTo>
                <a:lnTo>
                  <a:pt x="26192" y="68727"/>
                </a:lnTo>
                <a:lnTo>
                  <a:pt x="36388" y="62737"/>
                </a:lnTo>
                <a:lnTo>
                  <a:pt x="43503" y="50656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512674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3" y="50656"/>
                </a:lnTo>
                <a:lnTo>
                  <a:pt x="36388" y="62737"/>
                </a:lnTo>
                <a:lnTo>
                  <a:pt x="26192" y="68727"/>
                </a:lnTo>
                <a:lnTo>
                  <a:pt x="23088" y="69037"/>
                </a:lnTo>
                <a:lnTo>
                  <a:pt x="12294" y="65039"/>
                </a:lnTo>
                <a:lnTo>
                  <a:pt x="4213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3" y="18380"/>
                </a:lnTo>
                <a:lnTo>
                  <a:pt x="9788" y="6299"/>
                </a:lnTo>
                <a:lnTo>
                  <a:pt x="19984" y="309"/>
                </a:lnTo>
                <a:lnTo>
                  <a:pt x="23088" y="0"/>
                </a:lnTo>
                <a:lnTo>
                  <a:pt x="33883" y="3997"/>
                </a:lnTo>
                <a:lnTo>
                  <a:pt x="41963" y="14634"/>
                </a:lnTo>
                <a:lnTo>
                  <a:pt x="45970" y="29877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494404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77"/>
                </a:lnTo>
                <a:lnTo>
                  <a:pt x="41976" y="14634"/>
                </a:lnTo>
                <a:lnTo>
                  <a:pt x="33895" y="3997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205" y="68727"/>
                </a:lnTo>
                <a:lnTo>
                  <a:pt x="36401" y="62737"/>
                </a:lnTo>
                <a:lnTo>
                  <a:pt x="43516" y="50656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494404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6" y="50656"/>
                </a:lnTo>
                <a:lnTo>
                  <a:pt x="36401" y="62737"/>
                </a:lnTo>
                <a:lnTo>
                  <a:pt x="26205" y="68727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95" y="3997"/>
                </a:lnTo>
                <a:lnTo>
                  <a:pt x="41976" y="14634"/>
                </a:lnTo>
                <a:lnTo>
                  <a:pt x="45982" y="29877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476151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69" y="29869"/>
                </a:lnTo>
                <a:lnTo>
                  <a:pt x="41957" y="14630"/>
                </a:lnTo>
                <a:lnTo>
                  <a:pt x="33871" y="3996"/>
                </a:lnTo>
                <a:lnTo>
                  <a:pt x="23075" y="0"/>
                </a:lnTo>
                <a:lnTo>
                  <a:pt x="19975" y="308"/>
                </a:lnTo>
                <a:lnTo>
                  <a:pt x="9777" y="6296"/>
                </a:lnTo>
                <a:lnTo>
                  <a:pt x="2669" y="18378"/>
                </a:lnTo>
                <a:lnTo>
                  <a:pt x="0" y="34518"/>
                </a:lnTo>
                <a:lnTo>
                  <a:pt x="205" y="39150"/>
                </a:lnTo>
                <a:lnTo>
                  <a:pt x="4203" y="54398"/>
                </a:lnTo>
                <a:lnTo>
                  <a:pt x="12277" y="65038"/>
                </a:lnTo>
                <a:lnTo>
                  <a:pt x="23075" y="69037"/>
                </a:lnTo>
                <a:lnTo>
                  <a:pt x="26186" y="68726"/>
                </a:lnTo>
                <a:lnTo>
                  <a:pt x="36383" y="62734"/>
                </a:lnTo>
                <a:lnTo>
                  <a:pt x="43501" y="50654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476151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1" y="50654"/>
                </a:lnTo>
                <a:lnTo>
                  <a:pt x="36383" y="62734"/>
                </a:lnTo>
                <a:lnTo>
                  <a:pt x="26186" y="68726"/>
                </a:lnTo>
                <a:lnTo>
                  <a:pt x="23075" y="69037"/>
                </a:lnTo>
                <a:lnTo>
                  <a:pt x="12277" y="65038"/>
                </a:lnTo>
                <a:lnTo>
                  <a:pt x="4203" y="54398"/>
                </a:lnTo>
                <a:lnTo>
                  <a:pt x="205" y="39150"/>
                </a:lnTo>
                <a:lnTo>
                  <a:pt x="0" y="34518"/>
                </a:lnTo>
                <a:lnTo>
                  <a:pt x="2669" y="18378"/>
                </a:lnTo>
                <a:lnTo>
                  <a:pt x="9777" y="6296"/>
                </a:lnTo>
                <a:lnTo>
                  <a:pt x="19975" y="308"/>
                </a:lnTo>
                <a:lnTo>
                  <a:pt x="23075" y="0"/>
                </a:lnTo>
                <a:lnTo>
                  <a:pt x="33871" y="3996"/>
                </a:lnTo>
                <a:lnTo>
                  <a:pt x="41957" y="14630"/>
                </a:lnTo>
                <a:lnTo>
                  <a:pt x="45969" y="29869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457880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0" y="29877"/>
                </a:lnTo>
                <a:lnTo>
                  <a:pt x="41963" y="14634"/>
                </a:lnTo>
                <a:lnTo>
                  <a:pt x="33883" y="3997"/>
                </a:lnTo>
                <a:lnTo>
                  <a:pt x="23088" y="0"/>
                </a:lnTo>
                <a:lnTo>
                  <a:pt x="19981" y="309"/>
                </a:lnTo>
                <a:lnTo>
                  <a:pt x="9783" y="6299"/>
                </a:lnTo>
                <a:lnTo>
                  <a:pt x="2671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0" y="54402"/>
                </a:lnTo>
                <a:lnTo>
                  <a:pt x="12288" y="65039"/>
                </a:lnTo>
                <a:lnTo>
                  <a:pt x="23088" y="69037"/>
                </a:lnTo>
                <a:lnTo>
                  <a:pt x="26192" y="68727"/>
                </a:lnTo>
                <a:lnTo>
                  <a:pt x="36388" y="62737"/>
                </a:lnTo>
                <a:lnTo>
                  <a:pt x="43503" y="50656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457880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3" y="50656"/>
                </a:lnTo>
                <a:lnTo>
                  <a:pt x="36388" y="62737"/>
                </a:lnTo>
                <a:lnTo>
                  <a:pt x="26192" y="68727"/>
                </a:lnTo>
                <a:lnTo>
                  <a:pt x="23088" y="69037"/>
                </a:lnTo>
                <a:lnTo>
                  <a:pt x="12288" y="65039"/>
                </a:lnTo>
                <a:lnTo>
                  <a:pt x="4210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1" y="18380"/>
                </a:lnTo>
                <a:lnTo>
                  <a:pt x="9783" y="6299"/>
                </a:lnTo>
                <a:lnTo>
                  <a:pt x="19981" y="309"/>
                </a:lnTo>
                <a:lnTo>
                  <a:pt x="23088" y="0"/>
                </a:lnTo>
                <a:lnTo>
                  <a:pt x="33883" y="3997"/>
                </a:lnTo>
                <a:lnTo>
                  <a:pt x="41963" y="14634"/>
                </a:lnTo>
                <a:lnTo>
                  <a:pt x="45970" y="29877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439603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77"/>
                </a:lnTo>
                <a:lnTo>
                  <a:pt x="41976" y="14634"/>
                </a:lnTo>
                <a:lnTo>
                  <a:pt x="33895" y="3997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205" y="68727"/>
                </a:lnTo>
                <a:lnTo>
                  <a:pt x="36401" y="62737"/>
                </a:lnTo>
                <a:lnTo>
                  <a:pt x="43516" y="50656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39603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6" y="50656"/>
                </a:lnTo>
                <a:lnTo>
                  <a:pt x="36401" y="62737"/>
                </a:lnTo>
                <a:lnTo>
                  <a:pt x="26205" y="68727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95" y="3997"/>
                </a:lnTo>
                <a:lnTo>
                  <a:pt x="41976" y="14634"/>
                </a:lnTo>
                <a:lnTo>
                  <a:pt x="45982" y="29877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421332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3" y="29886"/>
                </a:lnTo>
                <a:lnTo>
                  <a:pt x="41979" y="14639"/>
                </a:lnTo>
                <a:lnTo>
                  <a:pt x="33901" y="3998"/>
                </a:lnTo>
                <a:lnTo>
                  <a:pt x="23114" y="0"/>
                </a:lnTo>
                <a:lnTo>
                  <a:pt x="19995" y="311"/>
                </a:lnTo>
                <a:lnTo>
                  <a:pt x="9793" y="6306"/>
                </a:lnTo>
                <a:lnTo>
                  <a:pt x="2675" y="18385"/>
                </a:lnTo>
                <a:lnTo>
                  <a:pt x="0" y="34518"/>
                </a:lnTo>
                <a:lnTo>
                  <a:pt x="208" y="39176"/>
                </a:lnTo>
                <a:lnTo>
                  <a:pt x="4222" y="54411"/>
                </a:lnTo>
                <a:lnTo>
                  <a:pt x="12311" y="65042"/>
                </a:lnTo>
                <a:lnTo>
                  <a:pt x="23114" y="69037"/>
                </a:lnTo>
                <a:lnTo>
                  <a:pt x="26209" y="68728"/>
                </a:lnTo>
                <a:lnTo>
                  <a:pt x="36401" y="62740"/>
                </a:lnTo>
                <a:lnTo>
                  <a:pt x="43515" y="50659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421332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5" y="50659"/>
                </a:lnTo>
                <a:lnTo>
                  <a:pt x="36401" y="62740"/>
                </a:lnTo>
                <a:lnTo>
                  <a:pt x="26209" y="68728"/>
                </a:lnTo>
                <a:lnTo>
                  <a:pt x="23114" y="69037"/>
                </a:lnTo>
                <a:lnTo>
                  <a:pt x="12311" y="65042"/>
                </a:lnTo>
                <a:lnTo>
                  <a:pt x="4222" y="54411"/>
                </a:lnTo>
                <a:lnTo>
                  <a:pt x="208" y="39176"/>
                </a:lnTo>
                <a:lnTo>
                  <a:pt x="0" y="34518"/>
                </a:lnTo>
                <a:lnTo>
                  <a:pt x="2675" y="18385"/>
                </a:lnTo>
                <a:lnTo>
                  <a:pt x="9793" y="6306"/>
                </a:lnTo>
                <a:lnTo>
                  <a:pt x="19995" y="311"/>
                </a:lnTo>
                <a:lnTo>
                  <a:pt x="23114" y="0"/>
                </a:lnTo>
                <a:lnTo>
                  <a:pt x="33901" y="3998"/>
                </a:lnTo>
                <a:lnTo>
                  <a:pt x="41979" y="14639"/>
                </a:lnTo>
                <a:lnTo>
                  <a:pt x="45983" y="29886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403081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1" y="29886"/>
                </a:lnTo>
                <a:lnTo>
                  <a:pt x="41966" y="14639"/>
                </a:lnTo>
                <a:lnTo>
                  <a:pt x="33888" y="3998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196" y="68728"/>
                </a:lnTo>
                <a:lnTo>
                  <a:pt x="36388" y="62740"/>
                </a:lnTo>
                <a:lnTo>
                  <a:pt x="43502" y="50659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403081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2" y="50659"/>
                </a:lnTo>
                <a:lnTo>
                  <a:pt x="36388" y="62740"/>
                </a:lnTo>
                <a:lnTo>
                  <a:pt x="26196" y="68728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88" y="3998"/>
                </a:lnTo>
                <a:lnTo>
                  <a:pt x="41966" y="14639"/>
                </a:lnTo>
                <a:lnTo>
                  <a:pt x="45971" y="29886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384815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0" y="29877"/>
                </a:lnTo>
                <a:lnTo>
                  <a:pt x="41963" y="14634"/>
                </a:lnTo>
                <a:lnTo>
                  <a:pt x="33883" y="3997"/>
                </a:lnTo>
                <a:lnTo>
                  <a:pt x="23088" y="0"/>
                </a:lnTo>
                <a:lnTo>
                  <a:pt x="19984" y="309"/>
                </a:lnTo>
                <a:lnTo>
                  <a:pt x="9788" y="6299"/>
                </a:lnTo>
                <a:lnTo>
                  <a:pt x="2673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3" y="54402"/>
                </a:lnTo>
                <a:lnTo>
                  <a:pt x="12294" y="65039"/>
                </a:lnTo>
                <a:lnTo>
                  <a:pt x="23088" y="69037"/>
                </a:lnTo>
                <a:lnTo>
                  <a:pt x="26192" y="68727"/>
                </a:lnTo>
                <a:lnTo>
                  <a:pt x="36388" y="62737"/>
                </a:lnTo>
                <a:lnTo>
                  <a:pt x="43503" y="50656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384815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3" y="50656"/>
                </a:lnTo>
                <a:lnTo>
                  <a:pt x="36388" y="62737"/>
                </a:lnTo>
                <a:lnTo>
                  <a:pt x="26192" y="68727"/>
                </a:lnTo>
                <a:lnTo>
                  <a:pt x="23088" y="69037"/>
                </a:lnTo>
                <a:lnTo>
                  <a:pt x="12294" y="65039"/>
                </a:lnTo>
                <a:lnTo>
                  <a:pt x="4213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3" y="18380"/>
                </a:lnTo>
                <a:lnTo>
                  <a:pt x="9788" y="6299"/>
                </a:lnTo>
                <a:lnTo>
                  <a:pt x="19984" y="309"/>
                </a:lnTo>
                <a:lnTo>
                  <a:pt x="23088" y="0"/>
                </a:lnTo>
                <a:lnTo>
                  <a:pt x="33883" y="3997"/>
                </a:lnTo>
                <a:lnTo>
                  <a:pt x="41963" y="14634"/>
                </a:lnTo>
                <a:lnTo>
                  <a:pt x="45970" y="29877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366545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69"/>
                </a:lnTo>
                <a:lnTo>
                  <a:pt x="41973" y="14630"/>
                </a:lnTo>
                <a:lnTo>
                  <a:pt x="33889" y="3996"/>
                </a:lnTo>
                <a:lnTo>
                  <a:pt x="23088" y="0"/>
                </a:lnTo>
                <a:lnTo>
                  <a:pt x="19984" y="309"/>
                </a:lnTo>
                <a:lnTo>
                  <a:pt x="9788" y="6299"/>
                </a:lnTo>
                <a:lnTo>
                  <a:pt x="2673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3" y="54402"/>
                </a:lnTo>
                <a:lnTo>
                  <a:pt x="12294" y="65039"/>
                </a:lnTo>
                <a:lnTo>
                  <a:pt x="23088" y="69037"/>
                </a:lnTo>
                <a:lnTo>
                  <a:pt x="26201" y="68726"/>
                </a:lnTo>
                <a:lnTo>
                  <a:pt x="36401" y="62734"/>
                </a:lnTo>
                <a:lnTo>
                  <a:pt x="43516" y="50654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366545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6" y="50654"/>
                </a:lnTo>
                <a:lnTo>
                  <a:pt x="36401" y="62734"/>
                </a:lnTo>
                <a:lnTo>
                  <a:pt x="26201" y="68726"/>
                </a:lnTo>
                <a:lnTo>
                  <a:pt x="23088" y="69037"/>
                </a:lnTo>
                <a:lnTo>
                  <a:pt x="12294" y="65039"/>
                </a:lnTo>
                <a:lnTo>
                  <a:pt x="4213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3" y="18380"/>
                </a:lnTo>
                <a:lnTo>
                  <a:pt x="9788" y="6299"/>
                </a:lnTo>
                <a:lnTo>
                  <a:pt x="19984" y="309"/>
                </a:lnTo>
                <a:lnTo>
                  <a:pt x="23088" y="0"/>
                </a:lnTo>
                <a:lnTo>
                  <a:pt x="33889" y="3996"/>
                </a:lnTo>
                <a:lnTo>
                  <a:pt x="41973" y="14630"/>
                </a:lnTo>
                <a:lnTo>
                  <a:pt x="45982" y="29869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348275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77"/>
                </a:lnTo>
                <a:lnTo>
                  <a:pt x="41976" y="14634"/>
                </a:lnTo>
                <a:lnTo>
                  <a:pt x="33895" y="3997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205" y="68727"/>
                </a:lnTo>
                <a:lnTo>
                  <a:pt x="36401" y="62737"/>
                </a:lnTo>
                <a:lnTo>
                  <a:pt x="43516" y="50656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348275" y="489099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6" y="50656"/>
                </a:lnTo>
                <a:lnTo>
                  <a:pt x="36401" y="62737"/>
                </a:lnTo>
                <a:lnTo>
                  <a:pt x="26205" y="68727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95" y="3997"/>
                </a:lnTo>
                <a:lnTo>
                  <a:pt x="41976" y="14634"/>
                </a:lnTo>
                <a:lnTo>
                  <a:pt x="45982" y="29877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330023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0" y="29877"/>
                </a:lnTo>
                <a:lnTo>
                  <a:pt x="41963" y="14634"/>
                </a:lnTo>
                <a:lnTo>
                  <a:pt x="33883" y="3997"/>
                </a:lnTo>
                <a:lnTo>
                  <a:pt x="23088" y="0"/>
                </a:lnTo>
                <a:lnTo>
                  <a:pt x="19981" y="309"/>
                </a:lnTo>
                <a:lnTo>
                  <a:pt x="9783" y="6299"/>
                </a:lnTo>
                <a:lnTo>
                  <a:pt x="2671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0" y="54402"/>
                </a:lnTo>
                <a:lnTo>
                  <a:pt x="12288" y="65039"/>
                </a:lnTo>
                <a:lnTo>
                  <a:pt x="23088" y="69037"/>
                </a:lnTo>
                <a:lnTo>
                  <a:pt x="26192" y="68727"/>
                </a:lnTo>
                <a:lnTo>
                  <a:pt x="36388" y="62737"/>
                </a:lnTo>
                <a:lnTo>
                  <a:pt x="43503" y="50656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330023" y="489099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3" y="50656"/>
                </a:lnTo>
                <a:lnTo>
                  <a:pt x="36388" y="62737"/>
                </a:lnTo>
                <a:lnTo>
                  <a:pt x="26192" y="68727"/>
                </a:lnTo>
                <a:lnTo>
                  <a:pt x="23088" y="69037"/>
                </a:lnTo>
                <a:lnTo>
                  <a:pt x="12288" y="65039"/>
                </a:lnTo>
                <a:lnTo>
                  <a:pt x="4210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1" y="18380"/>
                </a:lnTo>
                <a:lnTo>
                  <a:pt x="9783" y="6299"/>
                </a:lnTo>
                <a:lnTo>
                  <a:pt x="19981" y="309"/>
                </a:lnTo>
                <a:lnTo>
                  <a:pt x="23088" y="0"/>
                </a:lnTo>
                <a:lnTo>
                  <a:pt x="33883" y="3997"/>
                </a:lnTo>
                <a:lnTo>
                  <a:pt x="41963" y="14634"/>
                </a:lnTo>
                <a:lnTo>
                  <a:pt x="45970" y="29877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193076" y="4878590"/>
            <a:ext cx="174078" cy="93776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193071" y="4878586"/>
            <a:ext cx="174078" cy="93776"/>
          </a:xfrm>
          <a:custGeom>
            <a:avLst/>
            <a:gdLst/>
            <a:ahLst/>
            <a:cxnLst/>
            <a:rect l="l" t="t" r="r" b="b"/>
            <a:pathLst>
              <a:path w="174078" h="93776">
                <a:moveTo>
                  <a:pt x="146176" y="0"/>
                </a:moveTo>
                <a:lnTo>
                  <a:pt x="27889" y="0"/>
                </a:lnTo>
                <a:lnTo>
                  <a:pt x="17726" y="3209"/>
                </a:lnTo>
                <a:lnTo>
                  <a:pt x="9236" y="12027"/>
                </a:lnTo>
                <a:lnTo>
                  <a:pt x="3145" y="25235"/>
                </a:lnTo>
                <a:lnTo>
                  <a:pt x="174" y="41615"/>
                </a:lnTo>
                <a:lnTo>
                  <a:pt x="0" y="46888"/>
                </a:lnTo>
                <a:lnTo>
                  <a:pt x="1908" y="63972"/>
                </a:lnTo>
                <a:lnTo>
                  <a:pt x="7153" y="78245"/>
                </a:lnTo>
                <a:lnTo>
                  <a:pt x="15008" y="88488"/>
                </a:lnTo>
                <a:lnTo>
                  <a:pt x="24752" y="93483"/>
                </a:lnTo>
                <a:lnTo>
                  <a:pt x="27889" y="93776"/>
                </a:lnTo>
                <a:lnTo>
                  <a:pt x="146176" y="93776"/>
                </a:lnTo>
                <a:lnTo>
                  <a:pt x="156340" y="90567"/>
                </a:lnTo>
                <a:lnTo>
                  <a:pt x="164833" y="81751"/>
                </a:lnTo>
                <a:lnTo>
                  <a:pt x="170929" y="68546"/>
                </a:lnTo>
                <a:lnTo>
                  <a:pt x="173903" y="52169"/>
                </a:lnTo>
                <a:lnTo>
                  <a:pt x="174078" y="46888"/>
                </a:lnTo>
                <a:lnTo>
                  <a:pt x="172168" y="29805"/>
                </a:lnTo>
                <a:lnTo>
                  <a:pt x="166921" y="15534"/>
                </a:lnTo>
                <a:lnTo>
                  <a:pt x="159063" y="5291"/>
                </a:lnTo>
                <a:lnTo>
                  <a:pt x="149319" y="294"/>
                </a:lnTo>
                <a:lnTo>
                  <a:pt x="14617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261964" y="4884077"/>
            <a:ext cx="965707" cy="82804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261958" y="4884072"/>
            <a:ext cx="965720" cy="82804"/>
          </a:xfrm>
          <a:custGeom>
            <a:avLst/>
            <a:gdLst/>
            <a:ahLst/>
            <a:cxnLst/>
            <a:rect l="l" t="t" r="r" b="b"/>
            <a:pathLst>
              <a:path w="965720" h="82803">
                <a:moveTo>
                  <a:pt x="944587" y="0"/>
                </a:moveTo>
                <a:lnTo>
                  <a:pt x="21145" y="0"/>
                </a:lnTo>
                <a:lnTo>
                  <a:pt x="12215" y="3861"/>
                </a:lnTo>
                <a:lnTo>
                  <a:pt x="5165" y="14285"/>
                </a:lnTo>
                <a:lnTo>
                  <a:pt x="881" y="29531"/>
                </a:lnTo>
                <a:lnTo>
                  <a:pt x="0" y="41402"/>
                </a:lnTo>
                <a:lnTo>
                  <a:pt x="1970" y="58885"/>
                </a:lnTo>
                <a:lnTo>
                  <a:pt x="7292" y="72689"/>
                </a:lnTo>
                <a:lnTo>
                  <a:pt x="15079" y="81077"/>
                </a:lnTo>
                <a:lnTo>
                  <a:pt x="21145" y="82804"/>
                </a:lnTo>
                <a:lnTo>
                  <a:pt x="944587" y="82804"/>
                </a:lnTo>
                <a:lnTo>
                  <a:pt x="953511" y="78943"/>
                </a:lnTo>
                <a:lnTo>
                  <a:pt x="960557" y="68520"/>
                </a:lnTo>
                <a:lnTo>
                  <a:pt x="964839" y="53270"/>
                </a:lnTo>
                <a:lnTo>
                  <a:pt x="965720" y="41402"/>
                </a:lnTo>
                <a:lnTo>
                  <a:pt x="963749" y="23921"/>
                </a:lnTo>
                <a:lnTo>
                  <a:pt x="958428" y="10116"/>
                </a:lnTo>
                <a:lnTo>
                  <a:pt x="950644" y="1725"/>
                </a:lnTo>
                <a:lnTo>
                  <a:pt x="94458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217893" y="4972366"/>
            <a:ext cx="45656" cy="85826"/>
          </a:xfrm>
          <a:custGeom>
            <a:avLst/>
            <a:gdLst/>
            <a:ahLst/>
            <a:cxnLst/>
            <a:rect l="l" t="t" r="r" b="b"/>
            <a:pathLst>
              <a:path w="45656" h="85826">
                <a:moveTo>
                  <a:pt x="45656" y="0"/>
                </a:moveTo>
                <a:lnTo>
                  <a:pt x="15430" y="0"/>
                </a:lnTo>
                <a:lnTo>
                  <a:pt x="0" y="85826"/>
                </a:lnTo>
                <a:lnTo>
                  <a:pt x="4565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217893" y="4972366"/>
            <a:ext cx="45656" cy="85826"/>
          </a:xfrm>
          <a:custGeom>
            <a:avLst/>
            <a:gdLst/>
            <a:ahLst/>
            <a:cxnLst/>
            <a:rect l="l" t="t" r="r" b="b"/>
            <a:pathLst>
              <a:path w="45656" h="85826">
                <a:moveTo>
                  <a:pt x="45656" y="0"/>
                </a:moveTo>
                <a:lnTo>
                  <a:pt x="0" y="85826"/>
                </a:lnTo>
                <a:lnTo>
                  <a:pt x="15430" y="0"/>
                </a:lnTo>
                <a:lnTo>
                  <a:pt x="4565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217897" y="4972367"/>
            <a:ext cx="88061" cy="91795"/>
          </a:xfrm>
          <a:custGeom>
            <a:avLst/>
            <a:gdLst/>
            <a:ahLst/>
            <a:cxnLst/>
            <a:rect l="l" t="t" r="r" b="b"/>
            <a:pathLst>
              <a:path w="88061" h="91795">
                <a:moveTo>
                  <a:pt x="88061" y="0"/>
                </a:moveTo>
                <a:lnTo>
                  <a:pt x="45656" y="0"/>
                </a:lnTo>
                <a:lnTo>
                  <a:pt x="0" y="85826"/>
                </a:lnTo>
                <a:lnTo>
                  <a:pt x="406" y="91795"/>
                </a:lnTo>
                <a:lnTo>
                  <a:pt x="32740" y="91795"/>
                </a:lnTo>
                <a:lnTo>
                  <a:pt x="8806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217897" y="4972367"/>
            <a:ext cx="88061" cy="91795"/>
          </a:xfrm>
          <a:custGeom>
            <a:avLst/>
            <a:gdLst/>
            <a:ahLst/>
            <a:cxnLst/>
            <a:rect l="l" t="t" r="r" b="b"/>
            <a:pathLst>
              <a:path w="88061" h="91795">
                <a:moveTo>
                  <a:pt x="88061" y="0"/>
                </a:moveTo>
                <a:lnTo>
                  <a:pt x="32740" y="91795"/>
                </a:lnTo>
                <a:lnTo>
                  <a:pt x="406" y="91795"/>
                </a:lnTo>
                <a:lnTo>
                  <a:pt x="0" y="85826"/>
                </a:lnTo>
                <a:lnTo>
                  <a:pt x="45656" y="0"/>
                </a:lnTo>
                <a:lnTo>
                  <a:pt x="8806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286186" y="4801194"/>
            <a:ext cx="82740" cy="108394"/>
          </a:xfrm>
          <a:custGeom>
            <a:avLst/>
            <a:gdLst/>
            <a:ahLst/>
            <a:cxnLst/>
            <a:rect l="l" t="t" r="r" b="b"/>
            <a:pathLst>
              <a:path w="82740" h="108394">
                <a:moveTo>
                  <a:pt x="0" y="108394"/>
                </a:moveTo>
                <a:lnTo>
                  <a:pt x="54394" y="108394"/>
                </a:lnTo>
                <a:lnTo>
                  <a:pt x="82740" y="0"/>
                </a:lnTo>
                <a:lnTo>
                  <a:pt x="48920" y="0"/>
                </a:lnTo>
                <a:lnTo>
                  <a:pt x="0" y="10839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286186" y="4801194"/>
            <a:ext cx="82740" cy="108394"/>
          </a:xfrm>
          <a:custGeom>
            <a:avLst/>
            <a:gdLst/>
            <a:ahLst/>
            <a:cxnLst/>
            <a:rect l="l" t="t" r="r" b="b"/>
            <a:pathLst>
              <a:path w="82740" h="108394">
                <a:moveTo>
                  <a:pt x="0" y="108394"/>
                </a:moveTo>
                <a:lnTo>
                  <a:pt x="54394" y="108394"/>
                </a:lnTo>
                <a:lnTo>
                  <a:pt x="82740" y="0"/>
                </a:lnTo>
                <a:lnTo>
                  <a:pt x="48920" y="0"/>
                </a:lnTo>
                <a:lnTo>
                  <a:pt x="0" y="1083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264356" y="4801194"/>
            <a:ext cx="70751" cy="108394"/>
          </a:xfrm>
          <a:custGeom>
            <a:avLst/>
            <a:gdLst/>
            <a:ahLst/>
            <a:cxnLst/>
            <a:rect l="l" t="t" r="r" b="b"/>
            <a:pathLst>
              <a:path w="70751" h="108394">
                <a:moveTo>
                  <a:pt x="61175" y="12"/>
                </a:moveTo>
                <a:lnTo>
                  <a:pt x="0" y="81368"/>
                </a:lnTo>
                <a:lnTo>
                  <a:pt x="4457" y="84289"/>
                </a:lnTo>
                <a:lnTo>
                  <a:pt x="10286" y="88760"/>
                </a:lnTo>
                <a:lnTo>
                  <a:pt x="16128" y="93243"/>
                </a:lnTo>
                <a:lnTo>
                  <a:pt x="21831" y="108394"/>
                </a:lnTo>
                <a:lnTo>
                  <a:pt x="70751" y="0"/>
                </a:lnTo>
                <a:lnTo>
                  <a:pt x="61175" y="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264356" y="4801194"/>
            <a:ext cx="70751" cy="108394"/>
          </a:xfrm>
          <a:custGeom>
            <a:avLst/>
            <a:gdLst/>
            <a:ahLst/>
            <a:cxnLst/>
            <a:rect l="l" t="t" r="r" b="b"/>
            <a:pathLst>
              <a:path w="70751" h="108394">
                <a:moveTo>
                  <a:pt x="21831" y="108394"/>
                </a:moveTo>
                <a:lnTo>
                  <a:pt x="16128" y="93243"/>
                </a:lnTo>
                <a:lnTo>
                  <a:pt x="10286" y="88760"/>
                </a:lnTo>
                <a:lnTo>
                  <a:pt x="4457" y="84289"/>
                </a:lnTo>
                <a:lnTo>
                  <a:pt x="0" y="81368"/>
                </a:lnTo>
                <a:lnTo>
                  <a:pt x="61175" y="12"/>
                </a:lnTo>
                <a:lnTo>
                  <a:pt x="70751" y="0"/>
                </a:lnTo>
                <a:lnTo>
                  <a:pt x="21831" y="1083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243896" y="6164551"/>
            <a:ext cx="42405" cy="209283"/>
          </a:xfrm>
          <a:custGeom>
            <a:avLst/>
            <a:gdLst/>
            <a:ahLst/>
            <a:cxnLst/>
            <a:rect l="l" t="t" r="r" b="b"/>
            <a:pathLst>
              <a:path w="42405" h="209283">
                <a:moveTo>
                  <a:pt x="42405" y="105422"/>
                </a:moveTo>
                <a:lnTo>
                  <a:pt x="42379" y="0"/>
                </a:lnTo>
                <a:lnTo>
                  <a:pt x="0" y="62991"/>
                </a:lnTo>
                <a:lnTo>
                  <a:pt x="0" y="209283"/>
                </a:lnTo>
                <a:lnTo>
                  <a:pt x="42405" y="1054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243896" y="6164551"/>
            <a:ext cx="42405" cy="209283"/>
          </a:xfrm>
          <a:custGeom>
            <a:avLst/>
            <a:gdLst/>
            <a:ahLst/>
            <a:cxnLst/>
            <a:rect l="l" t="t" r="r" b="b"/>
            <a:pathLst>
              <a:path w="42405" h="209283">
                <a:moveTo>
                  <a:pt x="42405" y="105422"/>
                </a:moveTo>
                <a:lnTo>
                  <a:pt x="0" y="209283"/>
                </a:lnTo>
                <a:lnTo>
                  <a:pt x="0" y="62991"/>
                </a:lnTo>
                <a:lnTo>
                  <a:pt x="42379" y="0"/>
                </a:lnTo>
                <a:lnTo>
                  <a:pt x="42405" y="1054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237027" y="6227547"/>
            <a:ext cx="0" cy="146291"/>
          </a:xfrm>
          <a:custGeom>
            <a:avLst/>
            <a:gdLst/>
            <a:ahLst/>
            <a:cxnLst/>
            <a:rect l="l" t="t" r="r" b="b"/>
            <a:pathLst>
              <a:path h="146291">
                <a:moveTo>
                  <a:pt x="0" y="0"/>
                </a:moveTo>
                <a:lnTo>
                  <a:pt x="0" y="146291"/>
                </a:lnTo>
              </a:path>
            </a:pathLst>
          </a:custGeom>
          <a:ln w="15024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237027" y="6224029"/>
            <a:ext cx="0" cy="153327"/>
          </a:xfrm>
          <a:custGeom>
            <a:avLst/>
            <a:gdLst/>
            <a:ahLst/>
            <a:cxnLst/>
            <a:rect l="l" t="t" r="r" b="b"/>
            <a:pathLst>
              <a:path h="153327">
                <a:moveTo>
                  <a:pt x="0" y="0"/>
                </a:moveTo>
                <a:lnTo>
                  <a:pt x="0" y="153327"/>
                </a:lnTo>
              </a:path>
            </a:pathLst>
          </a:custGeom>
          <a:ln w="220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230151" y="6164548"/>
            <a:ext cx="56121" cy="62992"/>
          </a:xfrm>
          <a:custGeom>
            <a:avLst/>
            <a:gdLst/>
            <a:ahLst/>
            <a:cxnLst/>
            <a:rect l="l" t="t" r="r" b="b"/>
            <a:pathLst>
              <a:path w="56121" h="62991">
                <a:moveTo>
                  <a:pt x="45516" y="0"/>
                </a:moveTo>
                <a:lnTo>
                  <a:pt x="0" y="62992"/>
                </a:lnTo>
                <a:lnTo>
                  <a:pt x="13741" y="62992"/>
                </a:lnTo>
                <a:lnTo>
                  <a:pt x="56121" y="0"/>
                </a:lnTo>
                <a:lnTo>
                  <a:pt x="4551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230151" y="6164548"/>
            <a:ext cx="56121" cy="62992"/>
          </a:xfrm>
          <a:custGeom>
            <a:avLst/>
            <a:gdLst/>
            <a:ahLst/>
            <a:cxnLst/>
            <a:rect l="l" t="t" r="r" b="b"/>
            <a:pathLst>
              <a:path w="56121" h="62991">
                <a:moveTo>
                  <a:pt x="45516" y="0"/>
                </a:moveTo>
                <a:lnTo>
                  <a:pt x="56121" y="0"/>
                </a:lnTo>
                <a:lnTo>
                  <a:pt x="13741" y="62992"/>
                </a:lnTo>
                <a:lnTo>
                  <a:pt x="0" y="62992"/>
                </a:lnTo>
                <a:lnTo>
                  <a:pt x="4551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248674" y="6235781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607"/>
                </a:moveTo>
                <a:lnTo>
                  <a:pt x="4978" y="3403"/>
                </a:lnTo>
                <a:lnTo>
                  <a:pt x="3873" y="0"/>
                </a:lnTo>
                <a:lnTo>
                  <a:pt x="1117" y="0"/>
                </a:lnTo>
                <a:lnTo>
                  <a:pt x="0" y="3403"/>
                </a:lnTo>
                <a:lnTo>
                  <a:pt x="0" y="11785"/>
                </a:lnTo>
                <a:lnTo>
                  <a:pt x="1117" y="15189"/>
                </a:lnTo>
                <a:lnTo>
                  <a:pt x="3873" y="15189"/>
                </a:lnTo>
                <a:lnTo>
                  <a:pt x="4978" y="11785"/>
                </a:lnTo>
                <a:lnTo>
                  <a:pt x="4978" y="76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248674" y="6235781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607"/>
                </a:moveTo>
                <a:lnTo>
                  <a:pt x="4978" y="11785"/>
                </a:lnTo>
                <a:lnTo>
                  <a:pt x="3873" y="15189"/>
                </a:lnTo>
                <a:lnTo>
                  <a:pt x="2501" y="15189"/>
                </a:lnTo>
                <a:lnTo>
                  <a:pt x="1117" y="15189"/>
                </a:lnTo>
                <a:lnTo>
                  <a:pt x="0" y="11785"/>
                </a:lnTo>
                <a:lnTo>
                  <a:pt x="0" y="7607"/>
                </a:lnTo>
                <a:lnTo>
                  <a:pt x="0" y="3403"/>
                </a:lnTo>
                <a:lnTo>
                  <a:pt x="1117" y="0"/>
                </a:lnTo>
                <a:lnTo>
                  <a:pt x="2501" y="0"/>
                </a:lnTo>
                <a:lnTo>
                  <a:pt x="3873" y="0"/>
                </a:lnTo>
                <a:lnTo>
                  <a:pt x="4978" y="3403"/>
                </a:lnTo>
                <a:lnTo>
                  <a:pt x="4978" y="760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277851" y="6192225"/>
            <a:ext cx="3302" cy="10033"/>
          </a:xfrm>
          <a:custGeom>
            <a:avLst/>
            <a:gdLst/>
            <a:ahLst/>
            <a:cxnLst/>
            <a:rect l="l" t="t" r="r" b="b"/>
            <a:pathLst>
              <a:path w="3302" h="10033">
                <a:moveTo>
                  <a:pt x="3302" y="5016"/>
                </a:moveTo>
                <a:lnTo>
                  <a:pt x="3302" y="2235"/>
                </a:lnTo>
                <a:lnTo>
                  <a:pt x="2552" y="0"/>
                </a:lnTo>
                <a:lnTo>
                  <a:pt x="0" y="2235"/>
                </a:lnTo>
                <a:lnTo>
                  <a:pt x="0" y="7785"/>
                </a:lnTo>
                <a:lnTo>
                  <a:pt x="736" y="10032"/>
                </a:lnTo>
                <a:lnTo>
                  <a:pt x="3302" y="7785"/>
                </a:lnTo>
                <a:lnTo>
                  <a:pt x="3302" y="50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277851" y="6192225"/>
            <a:ext cx="3302" cy="10033"/>
          </a:xfrm>
          <a:custGeom>
            <a:avLst/>
            <a:gdLst/>
            <a:ahLst/>
            <a:cxnLst/>
            <a:rect l="l" t="t" r="r" b="b"/>
            <a:pathLst>
              <a:path w="3302" h="10033">
                <a:moveTo>
                  <a:pt x="3302" y="5016"/>
                </a:moveTo>
                <a:lnTo>
                  <a:pt x="3302" y="7785"/>
                </a:lnTo>
                <a:lnTo>
                  <a:pt x="2552" y="10032"/>
                </a:lnTo>
                <a:lnTo>
                  <a:pt x="1651" y="10032"/>
                </a:lnTo>
                <a:lnTo>
                  <a:pt x="736" y="10032"/>
                </a:lnTo>
                <a:lnTo>
                  <a:pt x="0" y="7785"/>
                </a:lnTo>
                <a:lnTo>
                  <a:pt x="0" y="5016"/>
                </a:lnTo>
                <a:lnTo>
                  <a:pt x="0" y="2235"/>
                </a:lnTo>
                <a:lnTo>
                  <a:pt x="736" y="0"/>
                </a:lnTo>
                <a:lnTo>
                  <a:pt x="1651" y="0"/>
                </a:lnTo>
                <a:lnTo>
                  <a:pt x="2552" y="0"/>
                </a:lnTo>
                <a:lnTo>
                  <a:pt x="3302" y="2235"/>
                </a:lnTo>
                <a:lnTo>
                  <a:pt x="3302" y="50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250210" y="6307344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594"/>
                </a:moveTo>
                <a:lnTo>
                  <a:pt x="4978" y="3403"/>
                </a:lnTo>
                <a:lnTo>
                  <a:pt x="3873" y="0"/>
                </a:lnTo>
                <a:lnTo>
                  <a:pt x="1117" y="0"/>
                </a:lnTo>
                <a:lnTo>
                  <a:pt x="0" y="3403"/>
                </a:lnTo>
                <a:lnTo>
                  <a:pt x="0" y="11785"/>
                </a:lnTo>
                <a:lnTo>
                  <a:pt x="1117" y="15189"/>
                </a:lnTo>
                <a:lnTo>
                  <a:pt x="3873" y="15189"/>
                </a:lnTo>
                <a:lnTo>
                  <a:pt x="4978" y="11785"/>
                </a:lnTo>
                <a:lnTo>
                  <a:pt x="4978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250210" y="6307344"/>
            <a:ext cx="4978" cy="15189"/>
          </a:xfrm>
          <a:custGeom>
            <a:avLst/>
            <a:gdLst/>
            <a:ahLst/>
            <a:cxnLst/>
            <a:rect l="l" t="t" r="r" b="b"/>
            <a:pathLst>
              <a:path w="4978" h="15189">
                <a:moveTo>
                  <a:pt x="4978" y="7594"/>
                </a:moveTo>
                <a:lnTo>
                  <a:pt x="4978" y="11785"/>
                </a:lnTo>
                <a:lnTo>
                  <a:pt x="3873" y="15189"/>
                </a:lnTo>
                <a:lnTo>
                  <a:pt x="2501" y="15189"/>
                </a:lnTo>
                <a:lnTo>
                  <a:pt x="1117" y="15189"/>
                </a:lnTo>
                <a:lnTo>
                  <a:pt x="0" y="11785"/>
                </a:lnTo>
                <a:lnTo>
                  <a:pt x="0" y="7594"/>
                </a:lnTo>
                <a:lnTo>
                  <a:pt x="0" y="3403"/>
                </a:lnTo>
                <a:lnTo>
                  <a:pt x="1117" y="0"/>
                </a:lnTo>
                <a:lnTo>
                  <a:pt x="2501" y="0"/>
                </a:lnTo>
                <a:lnTo>
                  <a:pt x="3873" y="0"/>
                </a:lnTo>
                <a:lnTo>
                  <a:pt x="4978" y="3403"/>
                </a:lnTo>
                <a:lnTo>
                  <a:pt x="4978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506346" y="6162890"/>
            <a:ext cx="77711" cy="190119"/>
          </a:xfrm>
          <a:custGeom>
            <a:avLst/>
            <a:gdLst/>
            <a:ahLst/>
            <a:cxnLst/>
            <a:rect l="l" t="t" r="r" b="b"/>
            <a:pathLst>
              <a:path w="77711" h="190119">
                <a:moveTo>
                  <a:pt x="0" y="127101"/>
                </a:moveTo>
                <a:lnTo>
                  <a:pt x="77711" y="190118"/>
                </a:lnTo>
                <a:lnTo>
                  <a:pt x="77711" y="48171"/>
                </a:lnTo>
                <a:lnTo>
                  <a:pt x="38" y="0"/>
                </a:lnTo>
                <a:lnTo>
                  <a:pt x="0" y="12710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506346" y="6162890"/>
            <a:ext cx="77711" cy="190119"/>
          </a:xfrm>
          <a:custGeom>
            <a:avLst/>
            <a:gdLst/>
            <a:ahLst/>
            <a:cxnLst/>
            <a:rect l="l" t="t" r="r" b="b"/>
            <a:pathLst>
              <a:path w="77711" h="190119">
                <a:moveTo>
                  <a:pt x="0" y="127101"/>
                </a:moveTo>
                <a:lnTo>
                  <a:pt x="77711" y="190118"/>
                </a:lnTo>
                <a:lnTo>
                  <a:pt x="77711" y="48171"/>
                </a:lnTo>
                <a:lnTo>
                  <a:pt x="38" y="0"/>
                </a:lnTo>
                <a:lnTo>
                  <a:pt x="0" y="1271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594041" y="6211062"/>
            <a:ext cx="0" cy="141947"/>
          </a:xfrm>
          <a:custGeom>
            <a:avLst/>
            <a:gdLst/>
            <a:ahLst/>
            <a:cxnLst/>
            <a:rect l="l" t="t" r="r" b="b"/>
            <a:pathLst>
              <a:path h="141947">
                <a:moveTo>
                  <a:pt x="0" y="0"/>
                </a:moveTo>
                <a:lnTo>
                  <a:pt x="0" y="141947"/>
                </a:lnTo>
              </a:path>
            </a:pathLst>
          </a:custGeom>
          <a:ln w="21234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584058" y="6211062"/>
            <a:ext cx="19964" cy="141947"/>
          </a:xfrm>
          <a:custGeom>
            <a:avLst/>
            <a:gdLst/>
            <a:ahLst/>
            <a:cxnLst/>
            <a:rect l="l" t="t" r="r" b="b"/>
            <a:pathLst>
              <a:path w="19964" h="141947">
                <a:moveTo>
                  <a:pt x="19964" y="141947"/>
                </a:moveTo>
                <a:lnTo>
                  <a:pt x="0" y="141947"/>
                </a:lnTo>
                <a:lnTo>
                  <a:pt x="0" y="0"/>
                </a:lnTo>
                <a:lnTo>
                  <a:pt x="19964" y="0"/>
                </a:lnTo>
                <a:lnTo>
                  <a:pt x="19964" y="1419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506377" y="6162888"/>
            <a:ext cx="97637" cy="48171"/>
          </a:xfrm>
          <a:custGeom>
            <a:avLst/>
            <a:gdLst/>
            <a:ahLst/>
            <a:cxnLst/>
            <a:rect l="l" t="t" r="r" b="b"/>
            <a:pathLst>
              <a:path w="97637" h="48171">
                <a:moveTo>
                  <a:pt x="19964" y="0"/>
                </a:moveTo>
                <a:lnTo>
                  <a:pt x="0" y="0"/>
                </a:lnTo>
                <a:lnTo>
                  <a:pt x="77673" y="48171"/>
                </a:lnTo>
                <a:lnTo>
                  <a:pt x="97637" y="48171"/>
                </a:lnTo>
                <a:lnTo>
                  <a:pt x="19964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506377" y="6162888"/>
            <a:ext cx="97637" cy="48171"/>
          </a:xfrm>
          <a:custGeom>
            <a:avLst/>
            <a:gdLst/>
            <a:ahLst/>
            <a:cxnLst/>
            <a:rect l="l" t="t" r="r" b="b"/>
            <a:pathLst>
              <a:path w="97637" h="48171">
                <a:moveTo>
                  <a:pt x="19964" y="0"/>
                </a:moveTo>
                <a:lnTo>
                  <a:pt x="0" y="0"/>
                </a:lnTo>
                <a:lnTo>
                  <a:pt x="77673" y="48171"/>
                </a:lnTo>
                <a:lnTo>
                  <a:pt x="97637" y="48171"/>
                </a:lnTo>
                <a:lnTo>
                  <a:pt x="1996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560229" y="6218969"/>
            <a:ext cx="11264" cy="18262"/>
          </a:xfrm>
          <a:custGeom>
            <a:avLst/>
            <a:gdLst/>
            <a:ahLst/>
            <a:cxnLst/>
            <a:rect l="l" t="t" r="r" b="b"/>
            <a:pathLst>
              <a:path w="11264" h="18262">
                <a:moveTo>
                  <a:pt x="0" y="9131"/>
                </a:moveTo>
                <a:lnTo>
                  <a:pt x="0" y="14185"/>
                </a:lnTo>
                <a:lnTo>
                  <a:pt x="2514" y="18262"/>
                </a:lnTo>
                <a:lnTo>
                  <a:pt x="8750" y="18262"/>
                </a:lnTo>
                <a:lnTo>
                  <a:pt x="11264" y="14185"/>
                </a:lnTo>
                <a:lnTo>
                  <a:pt x="11264" y="4089"/>
                </a:lnTo>
                <a:lnTo>
                  <a:pt x="8750" y="0"/>
                </a:lnTo>
                <a:lnTo>
                  <a:pt x="2514" y="0"/>
                </a:lnTo>
                <a:lnTo>
                  <a:pt x="0" y="4089"/>
                </a:lnTo>
                <a:lnTo>
                  <a:pt x="0" y="91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60229" y="6218969"/>
            <a:ext cx="11264" cy="18262"/>
          </a:xfrm>
          <a:custGeom>
            <a:avLst/>
            <a:gdLst/>
            <a:ahLst/>
            <a:cxnLst/>
            <a:rect l="l" t="t" r="r" b="b"/>
            <a:pathLst>
              <a:path w="11264" h="18262">
                <a:moveTo>
                  <a:pt x="0" y="9131"/>
                </a:moveTo>
                <a:lnTo>
                  <a:pt x="0" y="14185"/>
                </a:lnTo>
                <a:lnTo>
                  <a:pt x="2514" y="18262"/>
                </a:lnTo>
                <a:lnTo>
                  <a:pt x="5638" y="18262"/>
                </a:lnTo>
                <a:lnTo>
                  <a:pt x="8750" y="18262"/>
                </a:lnTo>
                <a:lnTo>
                  <a:pt x="11264" y="14185"/>
                </a:lnTo>
                <a:lnTo>
                  <a:pt x="11264" y="9131"/>
                </a:lnTo>
                <a:lnTo>
                  <a:pt x="11264" y="4089"/>
                </a:lnTo>
                <a:lnTo>
                  <a:pt x="8750" y="0"/>
                </a:lnTo>
                <a:lnTo>
                  <a:pt x="5638" y="0"/>
                </a:lnTo>
                <a:lnTo>
                  <a:pt x="2514" y="0"/>
                </a:lnTo>
                <a:lnTo>
                  <a:pt x="0" y="4089"/>
                </a:lnTo>
                <a:lnTo>
                  <a:pt x="0" y="91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520454" y="6192494"/>
            <a:ext cx="8216" cy="13334"/>
          </a:xfrm>
          <a:custGeom>
            <a:avLst/>
            <a:gdLst/>
            <a:ahLst/>
            <a:cxnLst/>
            <a:rect l="l" t="t" r="r" b="b"/>
            <a:pathLst>
              <a:path w="8216" h="13335">
                <a:moveTo>
                  <a:pt x="0" y="6667"/>
                </a:moveTo>
                <a:lnTo>
                  <a:pt x="0" y="10350"/>
                </a:lnTo>
                <a:lnTo>
                  <a:pt x="1841" y="13334"/>
                </a:lnTo>
                <a:lnTo>
                  <a:pt x="6388" y="13334"/>
                </a:lnTo>
                <a:lnTo>
                  <a:pt x="8216" y="10350"/>
                </a:lnTo>
                <a:lnTo>
                  <a:pt x="8216" y="2984"/>
                </a:lnTo>
                <a:lnTo>
                  <a:pt x="6388" y="0"/>
                </a:lnTo>
                <a:lnTo>
                  <a:pt x="1841" y="0"/>
                </a:lnTo>
                <a:lnTo>
                  <a:pt x="0" y="2984"/>
                </a:lnTo>
                <a:lnTo>
                  <a:pt x="0" y="66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20454" y="6192494"/>
            <a:ext cx="8216" cy="13334"/>
          </a:xfrm>
          <a:custGeom>
            <a:avLst/>
            <a:gdLst/>
            <a:ahLst/>
            <a:cxnLst/>
            <a:rect l="l" t="t" r="r" b="b"/>
            <a:pathLst>
              <a:path w="8216" h="13335">
                <a:moveTo>
                  <a:pt x="0" y="6667"/>
                </a:moveTo>
                <a:lnTo>
                  <a:pt x="0" y="10350"/>
                </a:lnTo>
                <a:lnTo>
                  <a:pt x="1841" y="13334"/>
                </a:lnTo>
                <a:lnTo>
                  <a:pt x="4114" y="13334"/>
                </a:lnTo>
                <a:lnTo>
                  <a:pt x="6388" y="13334"/>
                </a:lnTo>
                <a:lnTo>
                  <a:pt x="8216" y="10350"/>
                </a:lnTo>
                <a:lnTo>
                  <a:pt x="8216" y="6667"/>
                </a:lnTo>
                <a:lnTo>
                  <a:pt x="8216" y="2984"/>
                </a:lnTo>
                <a:lnTo>
                  <a:pt x="6388" y="0"/>
                </a:lnTo>
                <a:lnTo>
                  <a:pt x="4114" y="0"/>
                </a:lnTo>
                <a:lnTo>
                  <a:pt x="1841" y="0"/>
                </a:lnTo>
                <a:lnTo>
                  <a:pt x="0" y="2984"/>
                </a:lnTo>
                <a:lnTo>
                  <a:pt x="0" y="66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555949" y="6298817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095" y="15189"/>
                </a:lnTo>
                <a:lnTo>
                  <a:pt x="7277" y="15189"/>
                </a:lnTo>
                <a:lnTo>
                  <a:pt x="9359" y="11785"/>
                </a:lnTo>
                <a:lnTo>
                  <a:pt x="9359" y="3416"/>
                </a:lnTo>
                <a:lnTo>
                  <a:pt x="7277" y="0"/>
                </a:lnTo>
                <a:lnTo>
                  <a:pt x="2095" y="0"/>
                </a:lnTo>
                <a:lnTo>
                  <a:pt x="0" y="3416"/>
                </a:lnTo>
                <a:lnTo>
                  <a:pt x="0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555949" y="6298817"/>
            <a:ext cx="9359" cy="15189"/>
          </a:xfrm>
          <a:custGeom>
            <a:avLst/>
            <a:gdLst/>
            <a:ahLst/>
            <a:cxnLst/>
            <a:rect l="l" t="t" r="r" b="b"/>
            <a:pathLst>
              <a:path w="9359" h="15189">
                <a:moveTo>
                  <a:pt x="0" y="7594"/>
                </a:moveTo>
                <a:lnTo>
                  <a:pt x="0" y="11785"/>
                </a:lnTo>
                <a:lnTo>
                  <a:pt x="2095" y="15189"/>
                </a:lnTo>
                <a:lnTo>
                  <a:pt x="4686" y="15189"/>
                </a:lnTo>
                <a:lnTo>
                  <a:pt x="7277" y="15189"/>
                </a:lnTo>
                <a:lnTo>
                  <a:pt x="9359" y="11785"/>
                </a:lnTo>
                <a:lnTo>
                  <a:pt x="9359" y="7594"/>
                </a:lnTo>
                <a:lnTo>
                  <a:pt x="9359" y="3416"/>
                </a:lnTo>
                <a:lnTo>
                  <a:pt x="7277" y="0"/>
                </a:lnTo>
                <a:lnTo>
                  <a:pt x="4686" y="0"/>
                </a:lnTo>
                <a:lnTo>
                  <a:pt x="2095" y="0"/>
                </a:lnTo>
                <a:lnTo>
                  <a:pt x="0" y="3416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520047" y="6274145"/>
            <a:ext cx="9372" cy="15189"/>
          </a:xfrm>
          <a:custGeom>
            <a:avLst/>
            <a:gdLst/>
            <a:ahLst/>
            <a:cxnLst/>
            <a:rect l="l" t="t" r="r" b="b"/>
            <a:pathLst>
              <a:path w="9372" h="15189">
                <a:moveTo>
                  <a:pt x="0" y="7594"/>
                </a:moveTo>
                <a:lnTo>
                  <a:pt x="0" y="11785"/>
                </a:lnTo>
                <a:lnTo>
                  <a:pt x="2108" y="15189"/>
                </a:lnTo>
                <a:lnTo>
                  <a:pt x="7277" y="15189"/>
                </a:lnTo>
                <a:lnTo>
                  <a:pt x="9372" y="11785"/>
                </a:lnTo>
                <a:lnTo>
                  <a:pt x="9372" y="3403"/>
                </a:lnTo>
                <a:lnTo>
                  <a:pt x="7277" y="0"/>
                </a:lnTo>
                <a:lnTo>
                  <a:pt x="2108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520047" y="6274145"/>
            <a:ext cx="9372" cy="15189"/>
          </a:xfrm>
          <a:custGeom>
            <a:avLst/>
            <a:gdLst/>
            <a:ahLst/>
            <a:cxnLst/>
            <a:rect l="l" t="t" r="r" b="b"/>
            <a:pathLst>
              <a:path w="9372" h="15189">
                <a:moveTo>
                  <a:pt x="0" y="7594"/>
                </a:moveTo>
                <a:lnTo>
                  <a:pt x="0" y="11785"/>
                </a:lnTo>
                <a:lnTo>
                  <a:pt x="2108" y="15189"/>
                </a:lnTo>
                <a:lnTo>
                  <a:pt x="4699" y="15189"/>
                </a:lnTo>
                <a:lnTo>
                  <a:pt x="7277" y="15189"/>
                </a:lnTo>
                <a:lnTo>
                  <a:pt x="9372" y="11785"/>
                </a:lnTo>
                <a:lnTo>
                  <a:pt x="9372" y="7594"/>
                </a:lnTo>
                <a:lnTo>
                  <a:pt x="9372" y="3403"/>
                </a:lnTo>
                <a:lnTo>
                  <a:pt x="7277" y="0"/>
                </a:lnTo>
                <a:lnTo>
                  <a:pt x="4699" y="0"/>
                </a:lnTo>
                <a:lnTo>
                  <a:pt x="2108" y="0"/>
                </a:lnTo>
                <a:lnTo>
                  <a:pt x="0" y="3403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508174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1" y="29886"/>
                </a:lnTo>
                <a:lnTo>
                  <a:pt x="41966" y="14639"/>
                </a:lnTo>
                <a:lnTo>
                  <a:pt x="33888" y="3998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196" y="68728"/>
                </a:lnTo>
                <a:lnTo>
                  <a:pt x="36388" y="62740"/>
                </a:lnTo>
                <a:lnTo>
                  <a:pt x="43502" y="50659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508174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2" y="50659"/>
                </a:lnTo>
                <a:lnTo>
                  <a:pt x="36388" y="62740"/>
                </a:lnTo>
                <a:lnTo>
                  <a:pt x="26196" y="68728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88" y="3998"/>
                </a:lnTo>
                <a:lnTo>
                  <a:pt x="41966" y="14639"/>
                </a:lnTo>
                <a:lnTo>
                  <a:pt x="45971" y="29886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489909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0" y="29877"/>
                </a:lnTo>
                <a:lnTo>
                  <a:pt x="41963" y="14634"/>
                </a:lnTo>
                <a:lnTo>
                  <a:pt x="33883" y="3997"/>
                </a:lnTo>
                <a:lnTo>
                  <a:pt x="23088" y="0"/>
                </a:lnTo>
                <a:lnTo>
                  <a:pt x="19981" y="309"/>
                </a:lnTo>
                <a:lnTo>
                  <a:pt x="9783" y="6299"/>
                </a:lnTo>
                <a:lnTo>
                  <a:pt x="2671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0" y="54402"/>
                </a:lnTo>
                <a:lnTo>
                  <a:pt x="12288" y="65039"/>
                </a:lnTo>
                <a:lnTo>
                  <a:pt x="23088" y="69037"/>
                </a:lnTo>
                <a:lnTo>
                  <a:pt x="26192" y="68727"/>
                </a:lnTo>
                <a:lnTo>
                  <a:pt x="36388" y="62737"/>
                </a:lnTo>
                <a:lnTo>
                  <a:pt x="43503" y="50656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489909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3" y="50656"/>
                </a:lnTo>
                <a:lnTo>
                  <a:pt x="36388" y="62737"/>
                </a:lnTo>
                <a:lnTo>
                  <a:pt x="26192" y="68727"/>
                </a:lnTo>
                <a:lnTo>
                  <a:pt x="23088" y="69037"/>
                </a:lnTo>
                <a:lnTo>
                  <a:pt x="12288" y="65039"/>
                </a:lnTo>
                <a:lnTo>
                  <a:pt x="4210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1" y="18380"/>
                </a:lnTo>
                <a:lnTo>
                  <a:pt x="9783" y="6299"/>
                </a:lnTo>
                <a:lnTo>
                  <a:pt x="19981" y="309"/>
                </a:lnTo>
                <a:lnTo>
                  <a:pt x="23088" y="0"/>
                </a:lnTo>
                <a:lnTo>
                  <a:pt x="33883" y="3997"/>
                </a:lnTo>
                <a:lnTo>
                  <a:pt x="41963" y="14634"/>
                </a:lnTo>
                <a:lnTo>
                  <a:pt x="45970" y="29877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471645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0" y="29877"/>
                </a:lnTo>
                <a:lnTo>
                  <a:pt x="41967" y="14634"/>
                </a:lnTo>
                <a:lnTo>
                  <a:pt x="33888" y="3997"/>
                </a:lnTo>
                <a:lnTo>
                  <a:pt x="23088" y="0"/>
                </a:lnTo>
                <a:lnTo>
                  <a:pt x="19981" y="309"/>
                </a:lnTo>
                <a:lnTo>
                  <a:pt x="9783" y="6299"/>
                </a:lnTo>
                <a:lnTo>
                  <a:pt x="2671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0" y="54402"/>
                </a:lnTo>
                <a:lnTo>
                  <a:pt x="12288" y="65039"/>
                </a:lnTo>
                <a:lnTo>
                  <a:pt x="23088" y="69037"/>
                </a:lnTo>
                <a:lnTo>
                  <a:pt x="26195" y="68727"/>
                </a:lnTo>
                <a:lnTo>
                  <a:pt x="36394" y="62737"/>
                </a:lnTo>
                <a:lnTo>
                  <a:pt x="43505" y="50656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471645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5" y="50656"/>
                </a:lnTo>
                <a:lnTo>
                  <a:pt x="36394" y="62737"/>
                </a:lnTo>
                <a:lnTo>
                  <a:pt x="26195" y="68727"/>
                </a:lnTo>
                <a:lnTo>
                  <a:pt x="23088" y="69037"/>
                </a:lnTo>
                <a:lnTo>
                  <a:pt x="12288" y="65039"/>
                </a:lnTo>
                <a:lnTo>
                  <a:pt x="4210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1" y="18380"/>
                </a:lnTo>
                <a:lnTo>
                  <a:pt x="9783" y="6299"/>
                </a:lnTo>
                <a:lnTo>
                  <a:pt x="19981" y="309"/>
                </a:lnTo>
                <a:lnTo>
                  <a:pt x="23088" y="0"/>
                </a:lnTo>
                <a:lnTo>
                  <a:pt x="33888" y="3997"/>
                </a:lnTo>
                <a:lnTo>
                  <a:pt x="41967" y="14634"/>
                </a:lnTo>
                <a:lnTo>
                  <a:pt x="45970" y="29877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453375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69"/>
                </a:lnTo>
                <a:lnTo>
                  <a:pt x="41973" y="14630"/>
                </a:lnTo>
                <a:lnTo>
                  <a:pt x="33889" y="3996"/>
                </a:lnTo>
                <a:lnTo>
                  <a:pt x="23088" y="0"/>
                </a:lnTo>
                <a:lnTo>
                  <a:pt x="19981" y="309"/>
                </a:lnTo>
                <a:lnTo>
                  <a:pt x="9783" y="6299"/>
                </a:lnTo>
                <a:lnTo>
                  <a:pt x="2671" y="18380"/>
                </a:lnTo>
                <a:lnTo>
                  <a:pt x="0" y="34518"/>
                </a:lnTo>
                <a:lnTo>
                  <a:pt x="206" y="39159"/>
                </a:lnTo>
                <a:lnTo>
                  <a:pt x="4210" y="54402"/>
                </a:lnTo>
                <a:lnTo>
                  <a:pt x="12288" y="65039"/>
                </a:lnTo>
                <a:lnTo>
                  <a:pt x="23088" y="69037"/>
                </a:lnTo>
                <a:lnTo>
                  <a:pt x="26201" y="68726"/>
                </a:lnTo>
                <a:lnTo>
                  <a:pt x="36401" y="62734"/>
                </a:lnTo>
                <a:lnTo>
                  <a:pt x="43516" y="50654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453375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6" y="50654"/>
                </a:lnTo>
                <a:lnTo>
                  <a:pt x="36401" y="62734"/>
                </a:lnTo>
                <a:lnTo>
                  <a:pt x="26201" y="68726"/>
                </a:lnTo>
                <a:lnTo>
                  <a:pt x="23088" y="69037"/>
                </a:lnTo>
                <a:lnTo>
                  <a:pt x="12288" y="65039"/>
                </a:lnTo>
                <a:lnTo>
                  <a:pt x="4210" y="54402"/>
                </a:lnTo>
                <a:lnTo>
                  <a:pt x="206" y="39159"/>
                </a:lnTo>
                <a:lnTo>
                  <a:pt x="0" y="34518"/>
                </a:lnTo>
                <a:lnTo>
                  <a:pt x="2671" y="18380"/>
                </a:lnTo>
                <a:lnTo>
                  <a:pt x="9783" y="6299"/>
                </a:lnTo>
                <a:lnTo>
                  <a:pt x="19981" y="309"/>
                </a:lnTo>
                <a:lnTo>
                  <a:pt x="23088" y="0"/>
                </a:lnTo>
                <a:lnTo>
                  <a:pt x="33889" y="3996"/>
                </a:lnTo>
                <a:lnTo>
                  <a:pt x="41973" y="14630"/>
                </a:lnTo>
                <a:lnTo>
                  <a:pt x="45982" y="29869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435110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71" y="29886"/>
                </a:lnTo>
                <a:lnTo>
                  <a:pt x="41969" y="14639"/>
                </a:lnTo>
                <a:lnTo>
                  <a:pt x="33894" y="3998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199" y="68728"/>
                </a:lnTo>
                <a:lnTo>
                  <a:pt x="36394" y="62740"/>
                </a:lnTo>
                <a:lnTo>
                  <a:pt x="43505" y="50659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435110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5" y="50659"/>
                </a:lnTo>
                <a:lnTo>
                  <a:pt x="36394" y="62740"/>
                </a:lnTo>
                <a:lnTo>
                  <a:pt x="26199" y="68728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94" y="3998"/>
                </a:lnTo>
                <a:lnTo>
                  <a:pt x="41969" y="14639"/>
                </a:lnTo>
                <a:lnTo>
                  <a:pt x="45971" y="29886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416832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3" y="29886"/>
                </a:lnTo>
                <a:lnTo>
                  <a:pt x="41982" y="14639"/>
                </a:lnTo>
                <a:lnTo>
                  <a:pt x="33907" y="3998"/>
                </a:lnTo>
                <a:lnTo>
                  <a:pt x="23114" y="0"/>
                </a:lnTo>
                <a:lnTo>
                  <a:pt x="19995" y="311"/>
                </a:lnTo>
                <a:lnTo>
                  <a:pt x="9793" y="6306"/>
                </a:lnTo>
                <a:lnTo>
                  <a:pt x="2675" y="18385"/>
                </a:lnTo>
                <a:lnTo>
                  <a:pt x="0" y="34518"/>
                </a:lnTo>
                <a:lnTo>
                  <a:pt x="208" y="39176"/>
                </a:lnTo>
                <a:lnTo>
                  <a:pt x="4222" y="54411"/>
                </a:lnTo>
                <a:lnTo>
                  <a:pt x="12311" y="65042"/>
                </a:lnTo>
                <a:lnTo>
                  <a:pt x="23114" y="69037"/>
                </a:lnTo>
                <a:lnTo>
                  <a:pt x="26212" y="68728"/>
                </a:lnTo>
                <a:lnTo>
                  <a:pt x="36406" y="62740"/>
                </a:lnTo>
                <a:lnTo>
                  <a:pt x="43518" y="50659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416832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8" y="50659"/>
                </a:lnTo>
                <a:lnTo>
                  <a:pt x="36406" y="62740"/>
                </a:lnTo>
                <a:lnTo>
                  <a:pt x="26212" y="68728"/>
                </a:lnTo>
                <a:lnTo>
                  <a:pt x="23114" y="69037"/>
                </a:lnTo>
                <a:lnTo>
                  <a:pt x="12311" y="65042"/>
                </a:lnTo>
                <a:lnTo>
                  <a:pt x="4222" y="54411"/>
                </a:lnTo>
                <a:lnTo>
                  <a:pt x="208" y="39176"/>
                </a:lnTo>
                <a:lnTo>
                  <a:pt x="0" y="34518"/>
                </a:lnTo>
                <a:lnTo>
                  <a:pt x="2675" y="18385"/>
                </a:lnTo>
                <a:lnTo>
                  <a:pt x="9793" y="6306"/>
                </a:lnTo>
                <a:lnTo>
                  <a:pt x="19995" y="311"/>
                </a:lnTo>
                <a:lnTo>
                  <a:pt x="23114" y="0"/>
                </a:lnTo>
                <a:lnTo>
                  <a:pt x="33907" y="3998"/>
                </a:lnTo>
                <a:lnTo>
                  <a:pt x="41982" y="14639"/>
                </a:lnTo>
                <a:lnTo>
                  <a:pt x="45983" y="29886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398575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77"/>
                </a:lnTo>
                <a:lnTo>
                  <a:pt x="41976" y="14634"/>
                </a:lnTo>
                <a:lnTo>
                  <a:pt x="33895" y="3997"/>
                </a:lnTo>
                <a:lnTo>
                  <a:pt x="23101" y="0"/>
                </a:lnTo>
                <a:lnTo>
                  <a:pt x="19991" y="310"/>
                </a:lnTo>
                <a:lnTo>
                  <a:pt x="9793" y="6302"/>
                </a:lnTo>
                <a:lnTo>
                  <a:pt x="2675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20" y="54407"/>
                </a:lnTo>
                <a:lnTo>
                  <a:pt x="12305" y="65040"/>
                </a:lnTo>
                <a:lnTo>
                  <a:pt x="23101" y="69037"/>
                </a:lnTo>
                <a:lnTo>
                  <a:pt x="26205" y="68727"/>
                </a:lnTo>
                <a:lnTo>
                  <a:pt x="36401" y="62737"/>
                </a:lnTo>
                <a:lnTo>
                  <a:pt x="43516" y="50656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398575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6" y="50656"/>
                </a:lnTo>
                <a:lnTo>
                  <a:pt x="36401" y="62737"/>
                </a:lnTo>
                <a:lnTo>
                  <a:pt x="26205" y="68727"/>
                </a:lnTo>
                <a:lnTo>
                  <a:pt x="23101" y="69037"/>
                </a:lnTo>
                <a:lnTo>
                  <a:pt x="12305" y="65040"/>
                </a:lnTo>
                <a:lnTo>
                  <a:pt x="4220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5" y="18382"/>
                </a:lnTo>
                <a:lnTo>
                  <a:pt x="9793" y="6302"/>
                </a:lnTo>
                <a:lnTo>
                  <a:pt x="19991" y="310"/>
                </a:lnTo>
                <a:lnTo>
                  <a:pt x="23101" y="0"/>
                </a:lnTo>
                <a:lnTo>
                  <a:pt x="33895" y="3997"/>
                </a:lnTo>
                <a:lnTo>
                  <a:pt x="41976" y="14634"/>
                </a:lnTo>
                <a:lnTo>
                  <a:pt x="45982" y="29877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380311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77"/>
                </a:lnTo>
                <a:lnTo>
                  <a:pt x="41972" y="14634"/>
                </a:lnTo>
                <a:lnTo>
                  <a:pt x="33890" y="3997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202" y="68727"/>
                </a:lnTo>
                <a:lnTo>
                  <a:pt x="36395" y="62737"/>
                </a:lnTo>
                <a:lnTo>
                  <a:pt x="43513" y="50656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380311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3" y="50656"/>
                </a:lnTo>
                <a:lnTo>
                  <a:pt x="36395" y="62737"/>
                </a:lnTo>
                <a:lnTo>
                  <a:pt x="26202" y="68727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90" y="3997"/>
                </a:lnTo>
                <a:lnTo>
                  <a:pt x="41972" y="14634"/>
                </a:lnTo>
                <a:lnTo>
                  <a:pt x="45982" y="29877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362047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5982" y="29877"/>
                </a:lnTo>
                <a:lnTo>
                  <a:pt x="41972" y="14634"/>
                </a:lnTo>
                <a:lnTo>
                  <a:pt x="33890" y="3997"/>
                </a:lnTo>
                <a:lnTo>
                  <a:pt x="23101" y="0"/>
                </a:lnTo>
                <a:lnTo>
                  <a:pt x="19988" y="310"/>
                </a:lnTo>
                <a:lnTo>
                  <a:pt x="9788" y="6302"/>
                </a:lnTo>
                <a:lnTo>
                  <a:pt x="2673" y="18382"/>
                </a:lnTo>
                <a:lnTo>
                  <a:pt x="0" y="34518"/>
                </a:lnTo>
                <a:lnTo>
                  <a:pt x="207" y="39168"/>
                </a:lnTo>
                <a:lnTo>
                  <a:pt x="4216" y="54407"/>
                </a:lnTo>
                <a:lnTo>
                  <a:pt x="12300" y="65040"/>
                </a:lnTo>
                <a:lnTo>
                  <a:pt x="23101" y="69037"/>
                </a:lnTo>
                <a:lnTo>
                  <a:pt x="26202" y="68727"/>
                </a:lnTo>
                <a:lnTo>
                  <a:pt x="36395" y="62737"/>
                </a:lnTo>
                <a:lnTo>
                  <a:pt x="43513" y="50656"/>
                </a:lnTo>
                <a:lnTo>
                  <a:pt x="46189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362047" y="6219558"/>
            <a:ext cx="46189" cy="69037"/>
          </a:xfrm>
          <a:custGeom>
            <a:avLst/>
            <a:gdLst/>
            <a:ahLst/>
            <a:cxnLst/>
            <a:rect l="l" t="t" r="r" b="b"/>
            <a:pathLst>
              <a:path w="46189" h="69037">
                <a:moveTo>
                  <a:pt x="46189" y="34518"/>
                </a:moveTo>
                <a:lnTo>
                  <a:pt x="43513" y="50656"/>
                </a:lnTo>
                <a:lnTo>
                  <a:pt x="36395" y="62737"/>
                </a:lnTo>
                <a:lnTo>
                  <a:pt x="26202" y="68727"/>
                </a:lnTo>
                <a:lnTo>
                  <a:pt x="23101" y="69037"/>
                </a:lnTo>
                <a:lnTo>
                  <a:pt x="12300" y="65040"/>
                </a:lnTo>
                <a:lnTo>
                  <a:pt x="4216" y="54407"/>
                </a:lnTo>
                <a:lnTo>
                  <a:pt x="207" y="39168"/>
                </a:lnTo>
                <a:lnTo>
                  <a:pt x="0" y="34518"/>
                </a:lnTo>
                <a:lnTo>
                  <a:pt x="2673" y="18382"/>
                </a:lnTo>
                <a:lnTo>
                  <a:pt x="9788" y="6302"/>
                </a:lnTo>
                <a:lnTo>
                  <a:pt x="19988" y="310"/>
                </a:lnTo>
                <a:lnTo>
                  <a:pt x="23101" y="0"/>
                </a:lnTo>
                <a:lnTo>
                  <a:pt x="33890" y="3997"/>
                </a:lnTo>
                <a:lnTo>
                  <a:pt x="41972" y="14634"/>
                </a:lnTo>
                <a:lnTo>
                  <a:pt x="45982" y="29877"/>
                </a:lnTo>
                <a:lnTo>
                  <a:pt x="46189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343792" y="6219558"/>
            <a:ext cx="46164" cy="69037"/>
          </a:xfrm>
          <a:custGeom>
            <a:avLst/>
            <a:gdLst/>
            <a:ahLst/>
            <a:cxnLst/>
            <a:rect l="l" t="t" r="r" b="b"/>
            <a:pathLst>
              <a:path w="46164" h="69037">
                <a:moveTo>
                  <a:pt x="46164" y="34518"/>
                </a:moveTo>
                <a:lnTo>
                  <a:pt x="45957" y="29877"/>
                </a:lnTo>
                <a:lnTo>
                  <a:pt x="41954" y="14634"/>
                </a:lnTo>
                <a:lnTo>
                  <a:pt x="33875" y="3997"/>
                </a:lnTo>
                <a:lnTo>
                  <a:pt x="23075" y="0"/>
                </a:lnTo>
                <a:lnTo>
                  <a:pt x="19977" y="308"/>
                </a:lnTo>
                <a:lnTo>
                  <a:pt x="9783" y="6296"/>
                </a:lnTo>
                <a:lnTo>
                  <a:pt x="2671" y="18378"/>
                </a:lnTo>
                <a:lnTo>
                  <a:pt x="0" y="34518"/>
                </a:lnTo>
                <a:lnTo>
                  <a:pt x="205" y="39150"/>
                </a:lnTo>
                <a:lnTo>
                  <a:pt x="4207" y="54398"/>
                </a:lnTo>
                <a:lnTo>
                  <a:pt x="12282" y="65038"/>
                </a:lnTo>
                <a:lnTo>
                  <a:pt x="23075" y="69037"/>
                </a:lnTo>
                <a:lnTo>
                  <a:pt x="26182" y="68727"/>
                </a:lnTo>
                <a:lnTo>
                  <a:pt x="36381" y="62737"/>
                </a:lnTo>
                <a:lnTo>
                  <a:pt x="43493" y="50656"/>
                </a:lnTo>
                <a:lnTo>
                  <a:pt x="46164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343792" y="6219558"/>
            <a:ext cx="46164" cy="69037"/>
          </a:xfrm>
          <a:custGeom>
            <a:avLst/>
            <a:gdLst/>
            <a:ahLst/>
            <a:cxnLst/>
            <a:rect l="l" t="t" r="r" b="b"/>
            <a:pathLst>
              <a:path w="46164" h="69037">
                <a:moveTo>
                  <a:pt x="46164" y="34518"/>
                </a:moveTo>
                <a:lnTo>
                  <a:pt x="43493" y="50656"/>
                </a:lnTo>
                <a:lnTo>
                  <a:pt x="36381" y="62737"/>
                </a:lnTo>
                <a:lnTo>
                  <a:pt x="26182" y="68727"/>
                </a:lnTo>
                <a:lnTo>
                  <a:pt x="23075" y="69037"/>
                </a:lnTo>
                <a:lnTo>
                  <a:pt x="12282" y="65038"/>
                </a:lnTo>
                <a:lnTo>
                  <a:pt x="4207" y="54398"/>
                </a:lnTo>
                <a:lnTo>
                  <a:pt x="205" y="39150"/>
                </a:lnTo>
                <a:lnTo>
                  <a:pt x="0" y="34518"/>
                </a:lnTo>
                <a:lnTo>
                  <a:pt x="2671" y="18378"/>
                </a:lnTo>
                <a:lnTo>
                  <a:pt x="9783" y="6296"/>
                </a:lnTo>
                <a:lnTo>
                  <a:pt x="19977" y="308"/>
                </a:lnTo>
                <a:lnTo>
                  <a:pt x="23075" y="0"/>
                </a:lnTo>
                <a:lnTo>
                  <a:pt x="33875" y="3997"/>
                </a:lnTo>
                <a:lnTo>
                  <a:pt x="41954" y="14634"/>
                </a:lnTo>
                <a:lnTo>
                  <a:pt x="45957" y="29877"/>
                </a:lnTo>
                <a:lnTo>
                  <a:pt x="46164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325523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5969" y="29869"/>
                </a:lnTo>
                <a:lnTo>
                  <a:pt x="41960" y="14630"/>
                </a:lnTo>
                <a:lnTo>
                  <a:pt x="33877" y="3996"/>
                </a:lnTo>
                <a:lnTo>
                  <a:pt x="23075" y="0"/>
                </a:lnTo>
                <a:lnTo>
                  <a:pt x="19980" y="308"/>
                </a:lnTo>
                <a:lnTo>
                  <a:pt x="9788" y="6296"/>
                </a:lnTo>
                <a:lnTo>
                  <a:pt x="2674" y="18378"/>
                </a:lnTo>
                <a:lnTo>
                  <a:pt x="0" y="34518"/>
                </a:lnTo>
                <a:lnTo>
                  <a:pt x="206" y="39150"/>
                </a:lnTo>
                <a:lnTo>
                  <a:pt x="4210" y="54398"/>
                </a:lnTo>
                <a:lnTo>
                  <a:pt x="12288" y="65038"/>
                </a:lnTo>
                <a:lnTo>
                  <a:pt x="23075" y="69037"/>
                </a:lnTo>
                <a:lnTo>
                  <a:pt x="26188" y="68726"/>
                </a:lnTo>
                <a:lnTo>
                  <a:pt x="36388" y="62734"/>
                </a:lnTo>
                <a:lnTo>
                  <a:pt x="43503" y="50654"/>
                </a:lnTo>
                <a:lnTo>
                  <a:pt x="46177" y="34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325523" y="6219558"/>
            <a:ext cx="46177" cy="69037"/>
          </a:xfrm>
          <a:custGeom>
            <a:avLst/>
            <a:gdLst/>
            <a:ahLst/>
            <a:cxnLst/>
            <a:rect l="l" t="t" r="r" b="b"/>
            <a:pathLst>
              <a:path w="46177" h="69037">
                <a:moveTo>
                  <a:pt x="46177" y="34518"/>
                </a:moveTo>
                <a:lnTo>
                  <a:pt x="43503" y="50654"/>
                </a:lnTo>
                <a:lnTo>
                  <a:pt x="36388" y="62734"/>
                </a:lnTo>
                <a:lnTo>
                  <a:pt x="26188" y="68726"/>
                </a:lnTo>
                <a:lnTo>
                  <a:pt x="23075" y="69037"/>
                </a:lnTo>
                <a:lnTo>
                  <a:pt x="12288" y="65038"/>
                </a:lnTo>
                <a:lnTo>
                  <a:pt x="4210" y="54398"/>
                </a:lnTo>
                <a:lnTo>
                  <a:pt x="206" y="39150"/>
                </a:lnTo>
                <a:lnTo>
                  <a:pt x="0" y="34518"/>
                </a:lnTo>
                <a:lnTo>
                  <a:pt x="2674" y="18378"/>
                </a:lnTo>
                <a:lnTo>
                  <a:pt x="9788" y="6296"/>
                </a:lnTo>
                <a:lnTo>
                  <a:pt x="19980" y="308"/>
                </a:lnTo>
                <a:lnTo>
                  <a:pt x="23075" y="0"/>
                </a:lnTo>
                <a:lnTo>
                  <a:pt x="33877" y="3996"/>
                </a:lnTo>
                <a:lnTo>
                  <a:pt x="41960" y="14630"/>
                </a:lnTo>
                <a:lnTo>
                  <a:pt x="45969" y="29869"/>
                </a:lnTo>
                <a:lnTo>
                  <a:pt x="46177" y="34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188568" y="6207150"/>
            <a:ext cx="174078" cy="93776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188567" y="6207154"/>
            <a:ext cx="174091" cy="93776"/>
          </a:xfrm>
          <a:custGeom>
            <a:avLst/>
            <a:gdLst/>
            <a:ahLst/>
            <a:cxnLst/>
            <a:rect l="l" t="t" r="r" b="b"/>
            <a:pathLst>
              <a:path w="174091" h="93776">
                <a:moveTo>
                  <a:pt x="146189" y="0"/>
                </a:moveTo>
                <a:lnTo>
                  <a:pt x="27901" y="0"/>
                </a:lnTo>
                <a:lnTo>
                  <a:pt x="17736" y="3208"/>
                </a:lnTo>
                <a:lnTo>
                  <a:pt x="9242" y="12023"/>
                </a:lnTo>
                <a:lnTo>
                  <a:pt x="3146" y="25229"/>
                </a:lnTo>
                <a:lnTo>
                  <a:pt x="174" y="41608"/>
                </a:lnTo>
                <a:lnTo>
                  <a:pt x="0" y="46875"/>
                </a:lnTo>
                <a:lnTo>
                  <a:pt x="1909" y="63956"/>
                </a:lnTo>
                <a:lnTo>
                  <a:pt x="7154" y="78230"/>
                </a:lnTo>
                <a:lnTo>
                  <a:pt x="15010" y="88478"/>
                </a:lnTo>
                <a:lnTo>
                  <a:pt x="24751" y="93480"/>
                </a:lnTo>
                <a:lnTo>
                  <a:pt x="27901" y="93776"/>
                </a:lnTo>
                <a:lnTo>
                  <a:pt x="146189" y="93776"/>
                </a:lnTo>
                <a:lnTo>
                  <a:pt x="156346" y="90567"/>
                </a:lnTo>
                <a:lnTo>
                  <a:pt x="164837" y="81750"/>
                </a:lnTo>
                <a:lnTo>
                  <a:pt x="170936" y="68545"/>
                </a:lnTo>
                <a:lnTo>
                  <a:pt x="173915" y="52171"/>
                </a:lnTo>
                <a:lnTo>
                  <a:pt x="174091" y="46875"/>
                </a:lnTo>
                <a:lnTo>
                  <a:pt x="172179" y="29791"/>
                </a:lnTo>
                <a:lnTo>
                  <a:pt x="166927" y="15522"/>
                </a:lnTo>
                <a:lnTo>
                  <a:pt x="159064" y="5283"/>
                </a:lnTo>
                <a:lnTo>
                  <a:pt x="149321" y="292"/>
                </a:lnTo>
                <a:lnTo>
                  <a:pt x="14618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257455" y="6212624"/>
            <a:ext cx="965720" cy="82816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257465" y="6212624"/>
            <a:ext cx="965708" cy="82816"/>
          </a:xfrm>
          <a:custGeom>
            <a:avLst/>
            <a:gdLst/>
            <a:ahLst/>
            <a:cxnLst/>
            <a:rect l="l" t="t" r="r" b="b"/>
            <a:pathLst>
              <a:path w="965707" h="82816">
                <a:moveTo>
                  <a:pt x="944575" y="0"/>
                </a:moveTo>
                <a:lnTo>
                  <a:pt x="21132" y="0"/>
                </a:lnTo>
                <a:lnTo>
                  <a:pt x="12203" y="3864"/>
                </a:lnTo>
                <a:lnTo>
                  <a:pt x="5158" y="14293"/>
                </a:lnTo>
                <a:lnTo>
                  <a:pt x="879" y="29542"/>
                </a:lnTo>
                <a:lnTo>
                  <a:pt x="0" y="41402"/>
                </a:lnTo>
                <a:lnTo>
                  <a:pt x="1967" y="58885"/>
                </a:lnTo>
                <a:lnTo>
                  <a:pt x="7283" y="72693"/>
                </a:lnTo>
                <a:lnTo>
                  <a:pt x="15065" y="81086"/>
                </a:lnTo>
                <a:lnTo>
                  <a:pt x="21132" y="82816"/>
                </a:lnTo>
                <a:lnTo>
                  <a:pt x="944575" y="82816"/>
                </a:lnTo>
                <a:lnTo>
                  <a:pt x="953496" y="78956"/>
                </a:lnTo>
                <a:lnTo>
                  <a:pt x="960542" y="68532"/>
                </a:lnTo>
                <a:lnTo>
                  <a:pt x="964825" y="53284"/>
                </a:lnTo>
                <a:lnTo>
                  <a:pt x="965708" y="41402"/>
                </a:lnTo>
                <a:lnTo>
                  <a:pt x="963737" y="23927"/>
                </a:lnTo>
                <a:lnTo>
                  <a:pt x="958415" y="10120"/>
                </a:lnTo>
                <a:lnTo>
                  <a:pt x="950631" y="1726"/>
                </a:lnTo>
                <a:lnTo>
                  <a:pt x="94457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239739" y="6300925"/>
            <a:ext cx="30226" cy="95986"/>
          </a:xfrm>
          <a:custGeom>
            <a:avLst/>
            <a:gdLst/>
            <a:ahLst/>
            <a:cxnLst/>
            <a:rect l="l" t="t" r="r" b="b"/>
            <a:pathLst>
              <a:path w="30225" h="95986">
                <a:moveTo>
                  <a:pt x="30225" y="0"/>
                </a:moveTo>
                <a:lnTo>
                  <a:pt x="0" y="0"/>
                </a:lnTo>
                <a:lnTo>
                  <a:pt x="2095" y="95986"/>
                </a:lnTo>
                <a:lnTo>
                  <a:pt x="3022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239739" y="6300925"/>
            <a:ext cx="30226" cy="95986"/>
          </a:xfrm>
          <a:custGeom>
            <a:avLst/>
            <a:gdLst/>
            <a:ahLst/>
            <a:cxnLst/>
            <a:rect l="l" t="t" r="r" b="b"/>
            <a:pathLst>
              <a:path w="30225" h="95986">
                <a:moveTo>
                  <a:pt x="30225" y="0"/>
                </a:moveTo>
                <a:lnTo>
                  <a:pt x="2095" y="95986"/>
                </a:lnTo>
                <a:lnTo>
                  <a:pt x="0" y="0"/>
                </a:lnTo>
                <a:lnTo>
                  <a:pt x="3022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241824" y="6300925"/>
            <a:ext cx="70548" cy="101942"/>
          </a:xfrm>
          <a:custGeom>
            <a:avLst/>
            <a:gdLst/>
            <a:ahLst/>
            <a:cxnLst/>
            <a:rect l="l" t="t" r="r" b="b"/>
            <a:pathLst>
              <a:path w="70548" h="101942">
                <a:moveTo>
                  <a:pt x="70548" y="0"/>
                </a:moveTo>
                <a:lnTo>
                  <a:pt x="28143" y="0"/>
                </a:lnTo>
                <a:lnTo>
                  <a:pt x="0" y="95986"/>
                </a:lnTo>
                <a:lnTo>
                  <a:pt x="431" y="101942"/>
                </a:lnTo>
                <a:lnTo>
                  <a:pt x="32740" y="101942"/>
                </a:lnTo>
                <a:lnTo>
                  <a:pt x="7054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241824" y="6300925"/>
            <a:ext cx="70548" cy="101942"/>
          </a:xfrm>
          <a:custGeom>
            <a:avLst/>
            <a:gdLst/>
            <a:ahLst/>
            <a:cxnLst/>
            <a:rect l="l" t="t" r="r" b="b"/>
            <a:pathLst>
              <a:path w="70548" h="101942">
                <a:moveTo>
                  <a:pt x="70548" y="0"/>
                </a:moveTo>
                <a:lnTo>
                  <a:pt x="32740" y="101942"/>
                </a:lnTo>
                <a:lnTo>
                  <a:pt x="431" y="101942"/>
                </a:lnTo>
                <a:lnTo>
                  <a:pt x="0" y="95986"/>
                </a:lnTo>
                <a:lnTo>
                  <a:pt x="28143" y="0"/>
                </a:lnTo>
                <a:lnTo>
                  <a:pt x="7054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281695" y="6090397"/>
            <a:ext cx="71005" cy="147751"/>
          </a:xfrm>
          <a:custGeom>
            <a:avLst/>
            <a:gdLst/>
            <a:ahLst/>
            <a:cxnLst/>
            <a:rect l="l" t="t" r="r" b="b"/>
            <a:pathLst>
              <a:path w="71005" h="147751">
                <a:moveTo>
                  <a:pt x="0" y="147751"/>
                </a:moveTo>
                <a:lnTo>
                  <a:pt x="54381" y="147751"/>
                </a:lnTo>
                <a:lnTo>
                  <a:pt x="71005" y="0"/>
                </a:lnTo>
                <a:lnTo>
                  <a:pt x="37185" y="0"/>
                </a:lnTo>
                <a:lnTo>
                  <a:pt x="0" y="14775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281695" y="6090397"/>
            <a:ext cx="71005" cy="147751"/>
          </a:xfrm>
          <a:custGeom>
            <a:avLst/>
            <a:gdLst/>
            <a:ahLst/>
            <a:cxnLst/>
            <a:rect l="l" t="t" r="r" b="b"/>
            <a:pathLst>
              <a:path w="71005" h="147751">
                <a:moveTo>
                  <a:pt x="0" y="147751"/>
                </a:moveTo>
                <a:lnTo>
                  <a:pt x="54381" y="147751"/>
                </a:lnTo>
                <a:lnTo>
                  <a:pt x="71005" y="0"/>
                </a:lnTo>
                <a:lnTo>
                  <a:pt x="37185" y="0"/>
                </a:lnTo>
                <a:lnTo>
                  <a:pt x="0" y="1477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248066" y="6090397"/>
            <a:ext cx="70815" cy="147751"/>
          </a:xfrm>
          <a:custGeom>
            <a:avLst/>
            <a:gdLst/>
            <a:ahLst/>
            <a:cxnLst/>
            <a:rect l="l" t="t" r="r" b="b"/>
            <a:pathLst>
              <a:path w="70815" h="147751">
                <a:moveTo>
                  <a:pt x="61226" y="12"/>
                </a:moveTo>
                <a:lnTo>
                  <a:pt x="0" y="116751"/>
                </a:lnTo>
                <a:lnTo>
                  <a:pt x="16255" y="123647"/>
                </a:lnTo>
                <a:lnTo>
                  <a:pt x="22085" y="128130"/>
                </a:lnTo>
                <a:lnTo>
                  <a:pt x="27927" y="132600"/>
                </a:lnTo>
                <a:lnTo>
                  <a:pt x="33629" y="147751"/>
                </a:lnTo>
                <a:lnTo>
                  <a:pt x="70815" y="0"/>
                </a:lnTo>
                <a:lnTo>
                  <a:pt x="61226" y="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248066" y="6090397"/>
            <a:ext cx="70815" cy="147751"/>
          </a:xfrm>
          <a:custGeom>
            <a:avLst/>
            <a:gdLst/>
            <a:ahLst/>
            <a:cxnLst/>
            <a:rect l="l" t="t" r="r" b="b"/>
            <a:pathLst>
              <a:path w="70815" h="147751">
                <a:moveTo>
                  <a:pt x="33629" y="147751"/>
                </a:moveTo>
                <a:lnTo>
                  <a:pt x="27927" y="132600"/>
                </a:lnTo>
                <a:lnTo>
                  <a:pt x="22085" y="128130"/>
                </a:lnTo>
                <a:lnTo>
                  <a:pt x="16255" y="123647"/>
                </a:lnTo>
                <a:lnTo>
                  <a:pt x="0" y="116751"/>
                </a:lnTo>
                <a:lnTo>
                  <a:pt x="61226" y="12"/>
                </a:lnTo>
                <a:lnTo>
                  <a:pt x="70815" y="0"/>
                </a:lnTo>
                <a:lnTo>
                  <a:pt x="33629" y="1477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510517" y="5403210"/>
            <a:ext cx="20916" cy="67195"/>
          </a:xfrm>
          <a:custGeom>
            <a:avLst/>
            <a:gdLst/>
            <a:ahLst/>
            <a:cxnLst/>
            <a:rect l="l" t="t" r="r" b="b"/>
            <a:pathLst>
              <a:path w="20916" h="67195">
                <a:moveTo>
                  <a:pt x="20916" y="52717"/>
                </a:moveTo>
                <a:lnTo>
                  <a:pt x="20916" y="0"/>
                </a:lnTo>
                <a:lnTo>
                  <a:pt x="0" y="7721"/>
                </a:lnTo>
                <a:lnTo>
                  <a:pt x="0" y="67195"/>
                </a:lnTo>
                <a:lnTo>
                  <a:pt x="20916" y="5271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510517" y="5403210"/>
            <a:ext cx="20916" cy="67195"/>
          </a:xfrm>
          <a:custGeom>
            <a:avLst/>
            <a:gdLst/>
            <a:ahLst/>
            <a:cxnLst/>
            <a:rect l="l" t="t" r="r" b="b"/>
            <a:pathLst>
              <a:path w="20916" h="67195">
                <a:moveTo>
                  <a:pt x="20916" y="52717"/>
                </a:moveTo>
                <a:lnTo>
                  <a:pt x="0" y="67195"/>
                </a:lnTo>
                <a:lnTo>
                  <a:pt x="0" y="7721"/>
                </a:lnTo>
                <a:lnTo>
                  <a:pt x="20916" y="0"/>
                </a:lnTo>
                <a:lnTo>
                  <a:pt x="20916" y="527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507511" y="5410936"/>
            <a:ext cx="0" cy="59474"/>
          </a:xfrm>
          <a:custGeom>
            <a:avLst/>
            <a:gdLst/>
            <a:ahLst/>
            <a:cxnLst/>
            <a:rect l="l" t="t" r="r" b="b"/>
            <a:pathLst>
              <a:path h="59474">
                <a:moveTo>
                  <a:pt x="0" y="0"/>
                </a:moveTo>
                <a:lnTo>
                  <a:pt x="0" y="59474"/>
                </a:lnTo>
              </a:path>
            </a:pathLst>
          </a:custGeom>
          <a:ln w="7302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507511" y="5407419"/>
            <a:ext cx="0" cy="66509"/>
          </a:xfrm>
          <a:custGeom>
            <a:avLst/>
            <a:gdLst/>
            <a:ahLst/>
            <a:cxnLst/>
            <a:rect l="l" t="t" r="r" b="b"/>
            <a:pathLst>
              <a:path h="66509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143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504499" y="5403204"/>
            <a:ext cx="26936" cy="7734"/>
          </a:xfrm>
          <a:custGeom>
            <a:avLst/>
            <a:gdLst/>
            <a:ahLst/>
            <a:cxnLst/>
            <a:rect l="l" t="t" r="r" b="b"/>
            <a:pathLst>
              <a:path w="26936" h="7734">
                <a:moveTo>
                  <a:pt x="22288" y="0"/>
                </a:moveTo>
                <a:lnTo>
                  <a:pt x="0" y="7734"/>
                </a:lnTo>
                <a:lnTo>
                  <a:pt x="6019" y="7734"/>
                </a:lnTo>
                <a:lnTo>
                  <a:pt x="26936" y="0"/>
                </a:lnTo>
                <a:lnTo>
                  <a:pt x="2228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504499" y="5403204"/>
            <a:ext cx="26936" cy="7734"/>
          </a:xfrm>
          <a:custGeom>
            <a:avLst/>
            <a:gdLst/>
            <a:ahLst/>
            <a:cxnLst/>
            <a:rect l="l" t="t" r="r" b="b"/>
            <a:pathLst>
              <a:path w="26936" h="7734">
                <a:moveTo>
                  <a:pt x="22288" y="0"/>
                </a:moveTo>
                <a:lnTo>
                  <a:pt x="26936" y="0"/>
                </a:lnTo>
                <a:lnTo>
                  <a:pt x="6019" y="7734"/>
                </a:lnTo>
                <a:lnTo>
                  <a:pt x="0" y="7734"/>
                </a:lnTo>
                <a:lnTo>
                  <a:pt x="2228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514596" y="5414863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482" y="0"/>
                </a:lnTo>
                <a:lnTo>
                  <a:pt x="0" y="3086"/>
                </a:lnTo>
                <a:lnTo>
                  <a:pt x="1689" y="6172"/>
                </a:lnTo>
                <a:lnTo>
                  <a:pt x="2171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514596" y="5414863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2171" y="4787"/>
                </a:lnTo>
                <a:lnTo>
                  <a:pt x="1689" y="6172"/>
                </a:lnTo>
                <a:lnTo>
                  <a:pt x="1092" y="6172"/>
                </a:lnTo>
                <a:lnTo>
                  <a:pt x="482" y="6172"/>
                </a:lnTo>
                <a:lnTo>
                  <a:pt x="0" y="4787"/>
                </a:lnTo>
                <a:lnTo>
                  <a:pt x="0" y="3086"/>
                </a:lnTo>
                <a:lnTo>
                  <a:pt x="0" y="1384"/>
                </a:lnTo>
                <a:lnTo>
                  <a:pt x="482" y="0"/>
                </a:lnTo>
                <a:lnTo>
                  <a:pt x="1092" y="0"/>
                </a:lnTo>
                <a:lnTo>
                  <a:pt x="1689" y="0"/>
                </a:lnTo>
                <a:lnTo>
                  <a:pt x="2171" y="1384"/>
                </a:lnTo>
                <a:lnTo>
                  <a:pt x="2171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526670" y="5408892"/>
            <a:ext cx="1447" cy="4089"/>
          </a:xfrm>
          <a:custGeom>
            <a:avLst/>
            <a:gdLst/>
            <a:ahLst/>
            <a:cxnLst/>
            <a:rect l="l" t="t" r="r" b="b"/>
            <a:pathLst>
              <a:path w="1447" h="4089">
                <a:moveTo>
                  <a:pt x="1447" y="2044"/>
                </a:moveTo>
                <a:lnTo>
                  <a:pt x="1447" y="3175"/>
                </a:lnTo>
                <a:lnTo>
                  <a:pt x="1117" y="4089"/>
                </a:lnTo>
                <a:lnTo>
                  <a:pt x="317" y="4089"/>
                </a:lnTo>
                <a:lnTo>
                  <a:pt x="0" y="3175"/>
                </a:lnTo>
                <a:lnTo>
                  <a:pt x="0" y="914"/>
                </a:lnTo>
                <a:lnTo>
                  <a:pt x="317" y="0"/>
                </a:lnTo>
                <a:lnTo>
                  <a:pt x="1117" y="0"/>
                </a:lnTo>
                <a:lnTo>
                  <a:pt x="1447" y="914"/>
                </a:lnTo>
                <a:lnTo>
                  <a:pt x="1447" y="20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526670" y="5408892"/>
            <a:ext cx="1447" cy="4089"/>
          </a:xfrm>
          <a:custGeom>
            <a:avLst/>
            <a:gdLst/>
            <a:ahLst/>
            <a:cxnLst/>
            <a:rect l="l" t="t" r="r" b="b"/>
            <a:pathLst>
              <a:path w="1447" h="4089">
                <a:moveTo>
                  <a:pt x="1447" y="2044"/>
                </a:moveTo>
                <a:lnTo>
                  <a:pt x="1447" y="3175"/>
                </a:lnTo>
                <a:lnTo>
                  <a:pt x="1117" y="4089"/>
                </a:lnTo>
                <a:lnTo>
                  <a:pt x="723" y="4089"/>
                </a:lnTo>
                <a:lnTo>
                  <a:pt x="317" y="4089"/>
                </a:lnTo>
                <a:lnTo>
                  <a:pt x="0" y="3175"/>
                </a:lnTo>
                <a:lnTo>
                  <a:pt x="0" y="2044"/>
                </a:lnTo>
                <a:lnTo>
                  <a:pt x="0" y="914"/>
                </a:lnTo>
                <a:lnTo>
                  <a:pt x="317" y="0"/>
                </a:lnTo>
                <a:lnTo>
                  <a:pt x="723" y="0"/>
                </a:lnTo>
                <a:lnTo>
                  <a:pt x="1117" y="0"/>
                </a:lnTo>
                <a:lnTo>
                  <a:pt x="1447" y="914"/>
                </a:lnTo>
                <a:lnTo>
                  <a:pt x="1447" y="20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514596" y="5452744"/>
            <a:ext cx="2171" cy="6159"/>
          </a:xfrm>
          <a:custGeom>
            <a:avLst/>
            <a:gdLst/>
            <a:ahLst/>
            <a:cxnLst/>
            <a:rect l="l" t="t" r="r" b="b"/>
            <a:pathLst>
              <a:path w="2171" h="6159">
                <a:moveTo>
                  <a:pt x="2171" y="3086"/>
                </a:moveTo>
                <a:lnTo>
                  <a:pt x="482" y="0"/>
                </a:lnTo>
                <a:lnTo>
                  <a:pt x="0" y="3086"/>
                </a:lnTo>
                <a:lnTo>
                  <a:pt x="1689" y="6159"/>
                </a:lnTo>
                <a:lnTo>
                  <a:pt x="2171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514596" y="5452744"/>
            <a:ext cx="2171" cy="6159"/>
          </a:xfrm>
          <a:custGeom>
            <a:avLst/>
            <a:gdLst/>
            <a:ahLst/>
            <a:cxnLst/>
            <a:rect l="l" t="t" r="r" b="b"/>
            <a:pathLst>
              <a:path w="2171" h="6159">
                <a:moveTo>
                  <a:pt x="2171" y="3086"/>
                </a:moveTo>
                <a:lnTo>
                  <a:pt x="2171" y="4787"/>
                </a:lnTo>
                <a:lnTo>
                  <a:pt x="1689" y="6159"/>
                </a:lnTo>
                <a:lnTo>
                  <a:pt x="1092" y="6159"/>
                </a:lnTo>
                <a:lnTo>
                  <a:pt x="482" y="6159"/>
                </a:lnTo>
                <a:lnTo>
                  <a:pt x="0" y="4787"/>
                </a:lnTo>
                <a:lnTo>
                  <a:pt x="0" y="3086"/>
                </a:lnTo>
                <a:lnTo>
                  <a:pt x="0" y="1371"/>
                </a:lnTo>
                <a:lnTo>
                  <a:pt x="482" y="0"/>
                </a:lnTo>
                <a:lnTo>
                  <a:pt x="1092" y="0"/>
                </a:lnTo>
                <a:lnTo>
                  <a:pt x="1689" y="0"/>
                </a:lnTo>
                <a:lnTo>
                  <a:pt x="2171" y="1371"/>
                </a:lnTo>
                <a:lnTo>
                  <a:pt x="2171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919669" y="5402870"/>
            <a:ext cx="39357" cy="66319"/>
          </a:xfrm>
          <a:custGeom>
            <a:avLst/>
            <a:gdLst/>
            <a:ahLst/>
            <a:cxnLst/>
            <a:rect l="l" t="t" r="r" b="b"/>
            <a:pathLst>
              <a:path w="39357" h="66319">
                <a:moveTo>
                  <a:pt x="0" y="58381"/>
                </a:moveTo>
                <a:lnTo>
                  <a:pt x="39357" y="66319"/>
                </a:lnTo>
                <a:lnTo>
                  <a:pt x="39357" y="4114"/>
                </a:lnTo>
                <a:lnTo>
                  <a:pt x="0" y="0"/>
                </a:lnTo>
                <a:lnTo>
                  <a:pt x="0" y="5838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919669" y="5402870"/>
            <a:ext cx="39357" cy="66319"/>
          </a:xfrm>
          <a:custGeom>
            <a:avLst/>
            <a:gdLst/>
            <a:ahLst/>
            <a:cxnLst/>
            <a:rect l="l" t="t" r="r" b="b"/>
            <a:pathLst>
              <a:path w="39357" h="66319">
                <a:moveTo>
                  <a:pt x="0" y="58381"/>
                </a:moveTo>
                <a:lnTo>
                  <a:pt x="39357" y="66319"/>
                </a:lnTo>
                <a:lnTo>
                  <a:pt x="39357" y="4114"/>
                </a:lnTo>
                <a:lnTo>
                  <a:pt x="0" y="0"/>
                </a:lnTo>
                <a:lnTo>
                  <a:pt x="0" y="58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963403" y="5406986"/>
            <a:ext cx="0" cy="62204"/>
          </a:xfrm>
          <a:custGeom>
            <a:avLst/>
            <a:gdLst/>
            <a:ahLst/>
            <a:cxnLst/>
            <a:rect l="l" t="t" r="r" b="b"/>
            <a:pathLst>
              <a:path h="62204">
                <a:moveTo>
                  <a:pt x="0" y="0"/>
                </a:moveTo>
                <a:lnTo>
                  <a:pt x="0" y="62204"/>
                </a:lnTo>
              </a:path>
            </a:pathLst>
          </a:custGeom>
          <a:ln w="1002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963403" y="5403469"/>
            <a:ext cx="0" cy="69240"/>
          </a:xfrm>
          <a:custGeom>
            <a:avLst/>
            <a:gdLst/>
            <a:ahLst/>
            <a:cxnLst/>
            <a:rect l="l" t="t" r="r" b="b"/>
            <a:pathLst>
              <a:path h="69240">
                <a:moveTo>
                  <a:pt x="0" y="0"/>
                </a:moveTo>
                <a:lnTo>
                  <a:pt x="0" y="69240"/>
                </a:lnTo>
              </a:path>
            </a:pathLst>
          </a:custGeom>
          <a:ln w="170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919672" y="5402874"/>
            <a:ext cx="48107" cy="4114"/>
          </a:xfrm>
          <a:custGeom>
            <a:avLst/>
            <a:gdLst/>
            <a:ahLst/>
            <a:cxnLst/>
            <a:rect l="l" t="t" r="r" b="b"/>
            <a:pathLst>
              <a:path w="48107" h="4114">
                <a:moveTo>
                  <a:pt x="8762" y="0"/>
                </a:moveTo>
                <a:lnTo>
                  <a:pt x="0" y="0"/>
                </a:lnTo>
                <a:lnTo>
                  <a:pt x="39357" y="4114"/>
                </a:lnTo>
                <a:lnTo>
                  <a:pt x="48107" y="4114"/>
                </a:lnTo>
                <a:lnTo>
                  <a:pt x="8762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919672" y="5402874"/>
            <a:ext cx="48107" cy="4114"/>
          </a:xfrm>
          <a:custGeom>
            <a:avLst/>
            <a:gdLst/>
            <a:ahLst/>
            <a:cxnLst/>
            <a:rect l="l" t="t" r="r" b="b"/>
            <a:pathLst>
              <a:path w="48107" h="4114">
                <a:moveTo>
                  <a:pt x="8762" y="0"/>
                </a:moveTo>
                <a:lnTo>
                  <a:pt x="0" y="0"/>
                </a:lnTo>
                <a:lnTo>
                  <a:pt x="39357" y="4114"/>
                </a:lnTo>
                <a:lnTo>
                  <a:pt x="48107" y="4114"/>
                </a:lnTo>
                <a:lnTo>
                  <a:pt x="876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948571" y="5411580"/>
            <a:ext cx="4940" cy="7429"/>
          </a:xfrm>
          <a:custGeom>
            <a:avLst/>
            <a:gdLst/>
            <a:ahLst/>
            <a:cxnLst/>
            <a:rect l="l" t="t" r="r" b="b"/>
            <a:pathLst>
              <a:path w="4940" h="7429">
                <a:moveTo>
                  <a:pt x="0" y="3708"/>
                </a:moveTo>
                <a:lnTo>
                  <a:pt x="1104" y="7429"/>
                </a:lnTo>
                <a:lnTo>
                  <a:pt x="3848" y="7429"/>
                </a:lnTo>
                <a:lnTo>
                  <a:pt x="4940" y="3708"/>
                </a:lnTo>
                <a:lnTo>
                  <a:pt x="3848" y="0"/>
                </a:lnTo>
                <a:lnTo>
                  <a:pt x="1104" y="0"/>
                </a:lnTo>
                <a:lnTo>
                  <a:pt x="0" y="37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948571" y="5411580"/>
            <a:ext cx="4940" cy="7429"/>
          </a:xfrm>
          <a:custGeom>
            <a:avLst/>
            <a:gdLst/>
            <a:ahLst/>
            <a:cxnLst/>
            <a:rect l="l" t="t" r="r" b="b"/>
            <a:pathLst>
              <a:path w="4940" h="7429">
                <a:moveTo>
                  <a:pt x="0" y="3708"/>
                </a:moveTo>
                <a:lnTo>
                  <a:pt x="0" y="5765"/>
                </a:lnTo>
                <a:lnTo>
                  <a:pt x="1104" y="7429"/>
                </a:lnTo>
                <a:lnTo>
                  <a:pt x="2476" y="7429"/>
                </a:lnTo>
                <a:lnTo>
                  <a:pt x="3848" y="7429"/>
                </a:lnTo>
                <a:lnTo>
                  <a:pt x="4940" y="5765"/>
                </a:lnTo>
                <a:lnTo>
                  <a:pt x="4940" y="3708"/>
                </a:lnTo>
                <a:lnTo>
                  <a:pt x="4940" y="1663"/>
                </a:lnTo>
                <a:lnTo>
                  <a:pt x="3848" y="0"/>
                </a:lnTo>
                <a:lnTo>
                  <a:pt x="2476" y="0"/>
                </a:lnTo>
                <a:lnTo>
                  <a:pt x="1104" y="0"/>
                </a:lnTo>
                <a:lnTo>
                  <a:pt x="0" y="1663"/>
                </a:lnTo>
                <a:lnTo>
                  <a:pt x="0" y="37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925491" y="5409195"/>
            <a:ext cx="3606" cy="5422"/>
          </a:xfrm>
          <a:custGeom>
            <a:avLst/>
            <a:gdLst/>
            <a:ahLst/>
            <a:cxnLst/>
            <a:rect l="l" t="t" r="r" b="b"/>
            <a:pathLst>
              <a:path w="3606" h="5422">
                <a:moveTo>
                  <a:pt x="0" y="2705"/>
                </a:moveTo>
                <a:lnTo>
                  <a:pt x="800" y="5422"/>
                </a:lnTo>
                <a:lnTo>
                  <a:pt x="3606" y="4203"/>
                </a:lnTo>
                <a:lnTo>
                  <a:pt x="3606" y="1206"/>
                </a:lnTo>
                <a:lnTo>
                  <a:pt x="800" y="0"/>
                </a:lnTo>
                <a:lnTo>
                  <a:pt x="0" y="27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925491" y="5409195"/>
            <a:ext cx="3606" cy="5422"/>
          </a:xfrm>
          <a:custGeom>
            <a:avLst/>
            <a:gdLst/>
            <a:ahLst/>
            <a:cxnLst/>
            <a:rect l="l" t="t" r="r" b="b"/>
            <a:pathLst>
              <a:path w="3606" h="5422">
                <a:moveTo>
                  <a:pt x="0" y="2705"/>
                </a:moveTo>
                <a:lnTo>
                  <a:pt x="0" y="4203"/>
                </a:lnTo>
                <a:lnTo>
                  <a:pt x="800" y="5422"/>
                </a:lnTo>
                <a:lnTo>
                  <a:pt x="1790" y="5422"/>
                </a:lnTo>
                <a:lnTo>
                  <a:pt x="2806" y="5422"/>
                </a:lnTo>
                <a:lnTo>
                  <a:pt x="3606" y="4203"/>
                </a:lnTo>
                <a:lnTo>
                  <a:pt x="3606" y="2705"/>
                </a:lnTo>
                <a:lnTo>
                  <a:pt x="3606" y="1206"/>
                </a:lnTo>
                <a:lnTo>
                  <a:pt x="2806" y="0"/>
                </a:lnTo>
                <a:lnTo>
                  <a:pt x="1790" y="0"/>
                </a:lnTo>
                <a:lnTo>
                  <a:pt x="800" y="0"/>
                </a:lnTo>
                <a:lnTo>
                  <a:pt x="0" y="1206"/>
                </a:lnTo>
                <a:lnTo>
                  <a:pt x="0" y="27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948169" y="5452377"/>
            <a:ext cx="4102" cy="6172"/>
          </a:xfrm>
          <a:custGeom>
            <a:avLst/>
            <a:gdLst/>
            <a:ahLst/>
            <a:cxnLst/>
            <a:rect l="l" t="t" r="r" b="b"/>
            <a:pathLst>
              <a:path w="4102" h="6172">
                <a:moveTo>
                  <a:pt x="0" y="3086"/>
                </a:moveTo>
                <a:lnTo>
                  <a:pt x="914" y="6172"/>
                </a:lnTo>
                <a:lnTo>
                  <a:pt x="4102" y="4787"/>
                </a:lnTo>
                <a:lnTo>
                  <a:pt x="4102" y="1384"/>
                </a:lnTo>
                <a:lnTo>
                  <a:pt x="914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948169" y="5452377"/>
            <a:ext cx="4102" cy="6172"/>
          </a:xfrm>
          <a:custGeom>
            <a:avLst/>
            <a:gdLst/>
            <a:ahLst/>
            <a:cxnLst/>
            <a:rect l="l" t="t" r="r" b="b"/>
            <a:pathLst>
              <a:path w="4102" h="6172">
                <a:moveTo>
                  <a:pt x="0" y="3086"/>
                </a:moveTo>
                <a:lnTo>
                  <a:pt x="0" y="4787"/>
                </a:lnTo>
                <a:lnTo>
                  <a:pt x="914" y="6172"/>
                </a:lnTo>
                <a:lnTo>
                  <a:pt x="2044" y="6172"/>
                </a:lnTo>
                <a:lnTo>
                  <a:pt x="3175" y="6172"/>
                </a:lnTo>
                <a:lnTo>
                  <a:pt x="4102" y="4787"/>
                </a:lnTo>
                <a:lnTo>
                  <a:pt x="4102" y="3086"/>
                </a:lnTo>
                <a:lnTo>
                  <a:pt x="4102" y="1384"/>
                </a:lnTo>
                <a:lnTo>
                  <a:pt x="3175" y="0"/>
                </a:lnTo>
                <a:lnTo>
                  <a:pt x="2044" y="0"/>
                </a:lnTo>
                <a:lnTo>
                  <a:pt x="914" y="0"/>
                </a:lnTo>
                <a:lnTo>
                  <a:pt x="0" y="1384"/>
                </a:lnTo>
                <a:lnTo>
                  <a:pt x="0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926244" y="5449420"/>
            <a:ext cx="4114" cy="6172"/>
          </a:xfrm>
          <a:custGeom>
            <a:avLst/>
            <a:gdLst/>
            <a:ahLst/>
            <a:cxnLst/>
            <a:rect l="l" t="t" r="r" b="b"/>
            <a:pathLst>
              <a:path w="4114" h="6172">
                <a:moveTo>
                  <a:pt x="0" y="3086"/>
                </a:moveTo>
                <a:lnTo>
                  <a:pt x="927" y="6172"/>
                </a:lnTo>
                <a:lnTo>
                  <a:pt x="4114" y="4787"/>
                </a:lnTo>
                <a:lnTo>
                  <a:pt x="4114" y="1384"/>
                </a:lnTo>
                <a:lnTo>
                  <a:pt x="927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926244" y="5449420"/>
            <a:ext cx="4114" cy="6172"/>
          </a:xfrm>
          <a:custGeom>
            <a:avLst/>
            <a:gdLst/>
            <a:ahLst/>
            <a:cxnLst/>
            <a:rect l="l" t="t" r="r" b="b"/>
            <a:pathLst>
              <a:path w="4114" h="6172">
                <a:moveTo>
                  <a:pt x="0" y="3086"/>
                </a:moveTo>
                <a:lnTo>
                  <a:pt x="0" y="4787"/>
                </a:lnTo>
                <a:lnTo>
                  <a:pt x="927" y="6172"/>
                </a:lnTo>
                <a:lnTo>
                  <a:pt x="2057" y="6172"/>
                </a:lnTo>
                <a:lnTo>
                  <a:pt x="3187" y="6172"/>
                </a:lnTo>
                <a:lnTo>
                  <a:pt x="4114" y="4787"/>
                </a:lnTo>
                <a:lnTo>
                  <a:pt x="4114" y="3086"/>
                </a:lnTo>
                <a:lnTo>
                  <a:pt x="4114" y="1384"/>
                </a:lnTo>
                <a:lnTo>
                  <a:pt x="3187" y="0"/>
                </a:lnTo>
                <a:lnTo>
                  <a:pt x="2057" y="0"/>
                </a:lnTo>
                <a:lnTo>
                  <a:pt x="927" y="0"/>
                </a:lnTo>
                <a:lnTo>
                  <a:pt x="0" y="1384"/>
                </a:lnTo>
                <a:lnTo>
                  <a:pt x="0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925732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35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35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925732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34" y="0"/>
                </a:lnTo>
                <a:lnTo>
                  <a:pt x="15735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917739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09" y="0"/>
                </a:lnTo>
                <a:lnTo>
                  <a:pt x="4521" y="0"/>
                </a:lnTo>
                <a:lnTo>
                  <a:pt x="0" y="4483"/>
                </a:lnTo>
                <a:lnTo>
                  <a:pt x="0" y="15557"/>
                </a:lnTo>
                <a:lnTo>
                  <a:pt x="4521" y="20040"/>
                </a:lnTo>
                <a:lnTo>
                  <a:pt x="15709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917739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09" y="20040"/>
                </a:lnTo>
                <a:lnTo>
                  <a:pt x="10109" y="20040"/>
                </a:lnTo>
                <a:lnTo>
                  <a:pt x="4521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21" y="0"/>
                </a:lnTo>
                <a:lnTo>
                  <a:pt x="10109" y="0"/>
                </a:lnTo>
                <a:lnTo>
                  <a:pt x="15709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909707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48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48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909707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48" y="20040"/>
                </a:lnTo>
                <a:lnTo>
                  <a:pt x="10147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47" y="0"/>
                </a:lnTo>
                <a:lnTo>
                  <a:pt x="15748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901713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22" y="0"/>
                </a:lnTo>
                <a:lnTo>
                  <a:pt x="4508" y="0"/>
                </a:lnTo>
                <a:lnTo>
                  <a:pt x="0" y="4483"/>
                </a:lnTo>
                <a:lnTo>
                  <a:pt x="0" y="15557"/>
                </a:lnTo>
                <a:lnTo>
                  <a:pt x="4508" y="20040"/>
                </a:lnTo>
                <a:lnTo>
                  <a:pt x="15722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901713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22" y="20040"/>
                </a:lnTo>
                <a:lnTo>
                  <a:pt x="10121" y="20040"/>
                </a:lnTo>
                <a:lnTo>
                  <a:pt x="4508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08" y="0"/>
                </a:lnTo>
                <a:lnTo>
                  <a:pt x="10121" y="0"/>
                </a:lnTo>
                <a:lnTo>
                  <a:pt x="15722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893682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35" y="0"/>
                </a:lnTo>
                <a:lnTo>
                  <a:pt x="4559" y="0"/>
                </a:lnTo>
                <a:lnTo>
                  <a:pt x="0" y="4483"/>
                </a:lnTo>
                <a:lnTo>
                  <a:pt x="0" y="15557"/>
                </a:lnTo>
                <a:lnTo>
                  <a:pt x="4559" y="20040"/>
                </a:lnTo>
                <a:lnTo>
                  <a:pt x="15735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893682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59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59" y="0"/>
                </a:lnTo>
                <a:lnTo>
                  <a:pt x="10134" y="0"/>
                </a:lnTo>
                <a:lnTo>
                  <a:pt x="15735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885695" y="542402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722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22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885695" y="542402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722" y="20040"/>
                </a:lnTo>
                <a:lnTo>
                  <a:pt x="10121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21" y="0"/>
                </a:lnTo>
                <a:lnTo>
                  <a:pt x="15722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877682" y="542402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709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09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877682" y="542402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709" y="20040"/>
                </a:lnTo>
                <a:lnTo>
                  <a:pt x="10121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21" y="0"/>
                </a:lnTo>
                <a:lnTo>
                  <a:pt x="15709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869663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09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09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869663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09" y="20040"/>
                </a:lnTo>
                <a:lnTo>
                  <a:pt x="10134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34" y="0"/>
                </a:lnTo>
                <a:lnTo>
                  <a:pt x="15709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861645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22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22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861645" y="542402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22" y="20040"/>
                </a:lnTo>
                <a:lnTo>
                  <a:pt x="10134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34" y="0"/>
                </a:lnTo>
                <a:lnTo>
                  <a:pt x="15722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853631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35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35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853631" y="542402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34" y="0"/>
                </a:lnTo>
                <a:lnTo>
                  <a:pt x="15735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845646" y="542402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697" y="0"/>
                </a:lnTo>
                <a:lnTo>
                  <a:pt x="4508" y="0"/>
                </a:lnTo>
                <a:lnTo>
                  <a:pt x="0" y="4483"/>
                </a:lnTo>
                <a:lnTo>
                  <a:pt x="0" y="15557"/>
                </a:lnTo>
                <a:lnTo>
                  <a:pt x="4508" y="20040"/>
                </a:lnTo>
                <a:lnTo>
                  <a:pt x="15697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845646" y="542402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697" y="20040"/>
                </a:lnTo>
                <a:lnTo>
                  <a:pt x="10109" y="20040"/>
                </a:lnTo>
                <a:lnTo>
                  <a:pt x="4508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08" y="0"/>
                </a:lnTo>
                <a:lnTo>
                  <a:pt x="10109" y="0"/>
                </a:lnTo>
                <a:lnTo>
                  <a:pt x="15697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785571" y="5414962"/>
            <a:ext cx="76352" cy="38112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785570" y="5414964"/>
            <a:ext cx="76352" cy="38125"/>
          </a:xfrm>
          <a:custGeom>
            <a:avLst/>
            <a:gdLst/>
            <a:ahLst/>
            <a:cxnLst/>
            <a:rect l="l" t="t" r="r" b="b"/>
            <a:pathLst>
              <a:path w="76352" h="38125">
                <a:moveTo>
                  <a:pt x="64109" y="0"/>
                </a:moveTo>
                <a:lnTo>
                  <a:pt x="12230" y="0"/>
                </a:lnTo>
                <a:lnTo>
                  <a:pt x="5473" y="0"/>
                </a:lnTo>
                <a:lnTo>
                  <a:pt x="0" y="8534"/>
                </a:lnTo>
                <a:lnTo>
                  <a:pt x="0" y="19062"/>
                </a:lnTo>
                <a:lnTo>
                  <a:pt x="0" y="29590"/>
                </a:lnTo>
                <a:lnTo>
                  <a:pt x="5473" y="38125"/>
                </a:lnTo>
                <a:lnTo>
                  <a:pt x="12230" y="38125"/>
                </a:lnTo>
                <a:lnTo>
                  <a:pt x="64109" y="38125"/>
                </a:lnTo>
                <a:lnTo>
                  <a:pt x="70866" y="38125"/>
                </a:lnTo>
                <a:lnTo>
                  <a:pt x="76352" y="29590"/>
                </a:lnTo>
                <a:lnTo>
                  <a:pt x="76352" y="19062"/>
                </a:lnTo>
                <a:lnTo>
                  <a:pt x="76352" y="8534"/>
                </a:lnTo>
                <a:lnTo>
                  <a:pt x="70866" y="0"/>
                </a:lnTo>
                <a:lnTo>
                  <a:pt x="6410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518440" y="5417198"/>
            <a:ext cx="282308" cy="33667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518435" y="5417196"/>
            <a:ext cx="282321" cy="33667"/>
          </a:xfrm>
          <a:custGeom>
            <a:avLst/>
            <a:gdLst/>
            <a:ahLst/>
            <a:cxnLst/>
            <a:rect l="l" t="t" r="r" b="b"/>
            <a:pathLst>
              <a:path w="282321" h="33667">
                <a:moveTo>
                  <a:pt x="273037" y="0"/>
                </a:moveTo>
                <a:lnTo>
                  <a:pt x="9283" y="0"/>
                </a:lnTo>
                <a:lnTo>
                  <a:pt x="4152" y="0"/>
                </a:lnTo>
                <a:lnTo>
                  <a:pt x="0" y="7531"/>
                </a:lnTo>
                <a:lnTo>
                  <a:pt x="0" y="16827"/>
                </a:lnTo>
                <a:lnTo>
                  <a:pt x="0" y="26123"/>
                </a:lnTo>
                <a:lnTo>
                  <a:pt x="4152" y="33667"/>
                </a:lnTo>
                <a:lnTo>
                  <a:pt x="9283" y="33667"/>
                </a:lnTo>
                <a:lnTo>
                  <a:pt x="273037" y="33667"/>
                </a:lnTo>
                <a:lnTo>
                  <a:pt x="278142" y="33667"/>
                </a:lnTo>
                <a:lnTo>
                  <a:pt x="282320" y="26123"/>
                </a:lnTo>
                <a:lnTo>
                  <a:pt x="282320" y="16827"/>
                </a:lnTo>
                <a:lnTo>
                  <a:pt x="282320" y="7531"/>
                </a:lnTo>
                <a:lnTo>
                  <a:pt x="278142" y="0"/>
                </a:lnTo>
                <a:lnTo>
                  <a:pt x="27303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809736" y="5453084"/>
            <a:ext cx="13258" cy="37312"/>
          </a:xfrm>
          <a:custGeom>
            <a:avLst/>
            <a:gdLst/>
            <a:ahLst/>
            <a:cxnLst/>
            <a:rect l="l" t="t" r="r" b="b"/>
            <a:pathLst>
              <a:path w="13258" h="37312">
                <a:moveTo>
                  <a:pt x="13258" y="0"/>
                </a:moveTo>
                <a:lnTo>
                  <a:pt x="0" y="0"/>
                </a:lnTo>
                <a:lnTo>
                  <a:pt x="6210" y="37312"/>
                </a:lnTo>
                <a:lnTo>
                  <a:pt x="1325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809736" y="5453084"/>
            <a:ext cx="13258" cy="37312"/>
          </a:xfrm>
          <a:custGeom>
            <a:avLst/>
            <a:gdLst/>
            <a:ahLst/>
            <a:cxnLst/>
            <a:rect l="l" t="t" r="r" b="b"/>
            <a:pathLst>
              <a:path w="13258" h="37312">
                <a:moveTo>
                  <a:pt x="13258" y="0"/>
                </a:moveTo>
                <a:lnTo>
                  <a:pt x="6210" y="37312"/>
                </a:lnTo>
                <a:lnTo>
                  <a:pt x="0" y="0"/>
                </a:lnTo>
                <a:lnTo>
                  <a:pt x="1325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815949" y="5453084"/>
            <a:ext cx="25641" cy="39738"/>
          </a:xfrm>
          <a:custGeom>
            <a:avLst/>
            <a:gdLst/>
            <a:ahLst/>
            <a:cxnLst/>
            <a:rect l="l" t="t" r="r" b="b"/>
            <a:pathLst>
              <a:path w="25641" h="39738">
                <a:moveTo>
                  <a:pt x="25641" y="0"/>
                </a:moveTo>
                <a:lnTo>
                  <a:pt x="7048" y="0"/>
                </a:lnTo>
                <a:lnTo>
                  <a:pt x="0" y="37312"/>
                </a:lnTo>
                <a:lnTo>
                  <a:pt x="177" y="39738"/>
                </a:lnTo>
                <a:lnTo>
                  <a:pt x="14351" y="39738"/>
                </a:lnTo>
                <a:lnTo>
                  <a:pt x="2564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815949" y="5453084"/>
            <a:ext cx="25641" cy="39738"/>
          </a:xfrm>
          <a:custGeom>
            <a:avLst/>
            <a:gdLst/>
            <a:ahLst/>
            <a:cxnLst/>
            <a:rect l="l" t="t" r="r" b="b"/>
            <a:pathLst>
              <a:path w="25641" h="39738">
                <a:moveTo>
                  <a:pt x="25641" y="0"/>
                </a:moveTo>
                <a:lnTo>
                  <a:pt x="14351" y="39738"/>
                </a:lnTo>
                <a:lnTo>
                  <a:pt x="177" y="39738"/>
                </a:lnTo>
                <a:lnTo>
                  <a:pt x="0" y="37312"/>
                </a:lnTo>
                <a:lnTo>
                  <a:pt x="7048" y="0"/>
                </a:lnTo>
                <a:lnTo>
                  <a:pt x="2564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823326" y="5365571"/>
            <a:ext cx="28994" cy="60299"/>
          </a:xfrm>
          <a:custGeom>
            <a:avLst/>
            <a:gdLst/>
            <a:ahLst/>
            <a:cxnLst/>
            <a:rect l="l" t="t" r="r" b="b"/>
            <a:pathLst>
              <a:path w="28994" h="60299">
                <a:moveTo>
                  <a:pt x="0" y="60299"/>
                </a:moveTo>
                <a:lnTo>
                  <a:pt x="23863" y="60299"/>
                </a:lnTo>
                <a:lnTo>
                  <a:pt x="28994" y="0"/>
                </a:lnTo>
                <a:lnTo>
                  <a:pt x="14160" y="0"/>
                </a:lnTo>
                <a:lnTo>
                  <a:pt x="0" y="6029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823326" y="5365571"/>
            <a:ext cx="28994" cy="60299"/>
          </a:xfrm>
          <a:custGeom>
            <a:avLst/>
            <a:gdLst/>
            <a:ahLst/>
            <a:cxnLst/>
            <a:rect l="l" t="t" r="r" b="b"/>
            <a:pathLst>
              <a:path w="28994" h="60299">
                <a:moveTo>
                  <a:pt x="0" y="60299"/>
                </a:moveTo>
                <a:lnTo>
                  <a:pt x="23863" y="60299"/>
                </a:lnTo>
                <a:lnTo>
                  <a:pt x="28994" y="0"/>
                </a:lnTo>
                <a:lnTo>
                  <a:pt x="14160" y="0"/>
                </a:lnTo>
                <a:lnTo>
                  <a:pt x="0" y="602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812602" y="5365516"/>
            <a:ext cx="23736" cy="60312"/>
          </a:xfrm>
          <a:custGeom>
            <a:avLst/>
            <a:gdLst/>
            <a:ahLst/>
            <a:cxnLst/>
            <a:rect l="l" t="t" r="r" b="b"/>
            <a:pathLst>
              <a:path w="23736" h="60312">
                <a:moveTo>
                  <a:pt x="19545" y="12"/>
                </a:moveTo>
                <a:lnTo>
                  <a:pt x="0" y="49326"/>
                </a:lnTo>
                <a:lnTo>
                  <a:pt x="1968" y="50507"/>
                </a:lnTo>
                <a:lnTo>
                  <a:pt x="4521" y="52336"/>
                </a:lnTo>
                <a:lnTo>
                  <a:pt x="7086" y="54152"/>
                </a:lnTo>
                <a:lnTo>
                  <a:pt x="9575" y="60312"/>
                </a:lnTo>
                <a:lnTo>
                  <a:pt x="23736" y="0"/>
                </a:lnTo>
                <a:lnTo>
                  <a:pt x="19545" y="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812602" y="5365516"/>
            <a:ext cx="23736" cy="60312"/>
          </a:xfrm>
          <a:custGeom>
            <a:avLst/>
            <a:gdLst/>
            <a:ahLst/>
            <a:cxnLst/>
            <a:rect l="l" t="t" r="r" b="b"/>
            <a:pathLst>
              <a:path w="23736" h="60312">
                <a:moveTo>
                  <a:pt x="9575" y="60312"/>
                </a:moveTo>
                <a:lnTo>
                  <a:pt x="7086" y="54152"/>
                </a:lnTo>
                <a:lnTo>
                  <a:pt x="4521" y="52336"/>
                </a:lnTo>
                <a:lnTo>
                  <a:pt x="1968" y="50507"/>
                </a:lnTo>
                <a:lnTo>
                  <a:pt x="0" y="49326"/>
                </a:lnTo>
                <a:lnTo>
                  <a:pt x="19545" y="12"/>
                </a:lnTo>
                <a:lnTo>
                  <a:pt x="23736" y="0"/>
                </a:lnTo>
                <a:lnTo>
                  <a:pt x="9575" y="6031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510517" y="5734551"/>
            <a:ext cx="20916" cy="93383"/>
          </a:xfrm>
          <a:custGeom>
            <a:avLst/>
            <a:gdLst/>
            <a:ahLst/>
            <a:cxnLst/>
            <a:rect l="l" t="t" r="r" b="b"/>
            <a:pathLst>
              <a:path w="20916" h="93383">
                <a:moveTo>
                  <a:pt x="20916" y="55537"/>
                </a:moveTo>
                <a:lnTo>
                  <a:pt x="20916" y="0"/>
                </a:lnTo>
                <a:lnTo>
                  <a:pt x="0" y="34048"/>
                </a:lnTo>
                <a:lnTo>
                  <a:pt x="0" y="93383"/>
                </a:lnTo>
                <a:lnTo>
                  <a:pt x="20916" y="5553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510517" y="5734551"/>
            <a:ext cx="20916" cy="93383"/>
          </a:xfrm>
          <a:custGeom>
            <a:avLst/>
            <a:gdLst/>
            <a:ahLst/>
            <a:cxnLst/>
            <a:rect l="l" t="t" r="r" b="b"/>
            <a:pathLst>
              <a:path w="20916" h="93383">
                <a:moveTo>
                  <a:pt x="20916" y="55537"/>
                </a:moveTo>
                <a:lnTo>
                  <a:pt x="0" y="93383"/>
                </a:lnTo>
                <a:lnTo>
                  <a:pt x="0" y="34048"/>
                </a:lnTo>
                <a:lnTo>
                  <a:pt x="20916" y="0"/>
                </a:lnTo>
                <a:lnTo>
                  <a:pt x="20916" y="555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507511" y="5768594"/>
            <a:ext cx="0" cy="59347"/>
          </a:xfrm>
          <a:custGeom>
            <a:avLst/>
            <a:gdLst/>
            <a:ahLst/>
            <a:cxnLst/>
            <a:rect l="l" t="t" r="r" b="b"/>
            <a:pathLst>
              <a:path h="59347">
                <a:moveTo>
                  <a:pt x="0" y="0"/>
                </a:moveTo>
                <a:lnTo>
                  <a:pt x="0" y="59347"/>
                </a:lnTo>
              </a:path>
            </a:pathLst>
          </a:custGeom>
          <a:ln w="7302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507511" y="5765076"/>
            <a:ext cx="0" cy="66382"/>
          </a:xfrm>
          <a:custGeom>
            <a:avLst/>
            <a:gdLst/>
            <a:ahLst/>
            <a:cxnLst/>
            <a:rect l="l" t="t" r="r" b="b"/>
            <a:pathLst>
              <a:path h="66382">
                <a:moveTo>
                  <a:pt x="0" y="0"/>
                </a:moveTo>
                <a:lnTo>
                  <a:pt x="0" y="66382"/>
                </a:lnTo>
              </a:path>
            </a:pathLst>
          </a:custGeom>
          <a:ln w="143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504499" y="5734547"/>
            <a:ext cx="26936" cy="34048"/>
          </a:xfrm>
          <a:custGeom>
            <a:avLst/>
            <a:gdLst/>
            <a:ahLst/>
            <a:cxnLst/>
            <a:rect l="l" t="t" r="r" b="b"/>
            <a:pathLst>
              <a:path w="26936" h="34048">
                <a:moveTo>
                  <a:pt x="22288" y="0"/>
                </a:moveTo>
                <a:lnTo>
                  <a:pt x="0" y="34048"/>
                </a:lnTo>
                <a:lnTo>
                  <a:pt x="6019" y="34048"/>
                </a:lnTo>
                <a:lnTo>
                  <a:pt x="26936" y="0"/>
                </a:lnTo>
                <a:lnTo>
                  <a:pt x="2228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504499" y="5734547"/>
            <a:ext cx="26936" cy="34048"/>
          </a:xfrm>
          <a:custGeom>
            <a:avLst/>
            <a:gdLst/>
            <a:ahLst/>
            <a:cxnLst/>
            <a:rect l="l" t="t" r="r" b="b"/>
            <a:pathLst>
              <a:path w="26936" h="34048">
                <a:moveTo>
                  <a:pt x="22288" y="0"/>
                </a:moveTo>
                <a:lnTo>
                  <a:pt x="26936" y="0"/>
                </a:lnTo>
                <a:lnTo>
                  <a:pt x="6019" y="34048"/>
                </a:lnTo>
                <a:lnTo>
                  <a:pt x="0" y="34048"/>
                </a:lnTo>
                <a:lnTo>
                  <a:pt x="2228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514596" y="5760175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482" y="0"/>
                </a:lnTo>
                <a:lnTo>
                  <a:pt x="0" y="3086"/>
                </a:lnTo>
                <a:lnTo>
                  <a:pt x="1689" y="6172"/>
                </a:lnTo>
                <a:lnTo>
                  <a:pt x="2171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514596" y="5760175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2171" y="4800"/>
                </a:lnTo>
                <a:lnTo>
                  <a:pt x="1689" y="6172"/>
                </a:lnTo>
                <a:lnTo>
                  <a:pt x="1092" y="6172"/>
                </a:lnTo>
                <a:lnTo>
                  <a:pt x="482" y="6172"/>
                </a:lnTo>
                <a:lnTo>
                  <a:pt x="0" y="4800"/>
                </a:lnTo>
                <a:lnTo>
                  <a:pt x="0" y="3086"/>
                </a:lnTo>
                <a:lnTo>
                  <a:pt x="0" y="1384"/>
                </a:lnTo>
                <a:lnTo>
                  <a:pt x="482" y="0"/>
                </a:lnTo>
                <a:lnTo>
                  <a:pt x="1092" y="0"/>
                </a:lnTo>
                <a:lnTo>
                  <a:pt x="1689" y="0"/>
                </a:lnTo>
                <a:lnTo>
                  <a:pt x="2171" y="1384"/>
                </a:lnTo>
                <a:lnTo>
                  <a:pt x="2171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526670" y="5754217"/>
            <a:ext cx="1447" cy="4076"/>
          </a:xfrm>
          <a:custGeom>
            <a:avLst/>
            <a:gdLst/>
            <a:ahLst/>
            <a:cxnLst/>
            <a:rect l="l" t="t" r="r" b="b"/>
            <a:pathLst>
              <a:path w="1447" h="4076">
                <a:moveTo>
                  <a:pt x="1447" y="2044"/>
                </a:moveTo>
                <a:lnTo>
                  <a:pt x="1447" y="3162"/>
                </a:lnTo>
                <a:lnTo>
                  <a:pt x="1117" y="4076"/>
                </a:lnTo>
                <a:lnTo>
                  <a:pt x="317" y="4076"/>
                </a:lnTo>
                <a:lnTo>
                  <a:pt x="0" y="3162"/>
                </a:lnTo>
                <a:lnTo>
                  <a:pt x="0" y="901"/>
                </a:lnTo>
                <a:lnTo>
                  <a:pt x="317" y="0"/>
                </a:lnTo>
                <a:lnTo>
                  <a:pt x="1117" y="0"/>
                </a:lnTo>
                <a:lnTo>
                  <a:pt x="1447" y="901"/>
                </a:lnTo>
                <a:lnTo>
                  <a:pt x="1447" y="20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526670" y="5754217"/>
            <a:ext cx="1447" cy="4076"/>
          </a:xfrm>
          <a:custGeom>
            <a:avLst/>
            <a:gdLst/>
            <a:ahLst/>
            <a:cxnLst/>
            <a:rect l="l" t="t" r="r" b="b"/>
            <a:pathLst>
              <a:path w="1447" h="4076">
                <a:moveTo>
                  <a:pt x="1447" y="2044"/>
                </a:moveTo>
                <a:lnTo>
                  <a:pt x="1447" y="3162"/>
                </a:lnTo>
                <a:lnTo>
                  <a:pt x="1117" y="4076"/>
                </a:lnTo>
                <a:lnTo>
                  <a:pt x="723" y="4076"/>
                </a:lnTo>
                <a:lnTo>
                  <a:pt x="317" y="4076"/>
                </a:lnTo>
                <a:lnTo>
                  <a:pt x="0" y="3162"/>
                </a:lnTo>
                <a:lnTo>
                  <a:pt x="0" y="2044"/>
                </a:lnTo>
                <a:lnTo>
                  <a:pt x="0" y="901"/>
                </a:lnTo>
                <a:lnTo>
                  <a:pt x="317" y="0"/>
                </a:lnTo>
                <a:lnTo>
                  <a:pt x="723" y="0"/>
                </a:lnTo>
                <a:lnTo>
                  <a:pt x="1117" y="0"/>
                </a:lnTo>
                <a:lnTo>
                  <a:pt x="1447" y="901"/>
                </a:lnTo>
                <a:lnTo>
                  <a:pt x="1447" y="20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514596" y="5798050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98"/>
                </a:moveTo>
                <a:lnTo>
                  <a:pt x="482" y="0"/>
                </a:lnTo>
                <a:lnTo>
                  <a:pt x="0" y="3098"/>
                </a:lnTo>
                <a:lnTo>
                  <a:pt x="1689" y="6172"/>
                </a:lnTo>
                <a:lnTo>
                  <a:pt x="2171" y="30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514596" y="5798050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98"/>
                </a:moveTo>
                <a:lnTo>
                  <a:pt x="2171" y="4787"/>
                </a:lnTo>
                <a:lnTo>
                  <a:pt x="1689" y="6172"/>
                </a:lnTo>
                <a:lnTo>
                  <a:pt x="1092" y="6172"/>
                </a:lnTo>
                <a:lnTo>
                  <a:pt x="482" y="6172"/>
                </a:lnTo>
                <a:lnTo>
                  <a:pt x="0" y="4787"/>
                </a:lnTo>
                <a:lnTo>
                  <a:pt x="0" y="3098"/>
                </a:lnTo>
                <a:lnTo>
                  <a:pt x="0" y="1384"/>
                </a:lnTo>
                <a:lnTo>
                  <a:pt x="482" y="0"/>
                </a:lnTo>
                <a:lnTo>
                  <a:pt x="1092" y="0"/>
                </a:lnTo>
                <a:lnTo>
                  <a:pt x="1689" y="0"/>
                </a:lnTo>
                <a:lnTo>
                  <a:pt x="2171" y="1384"/>
                </a:lnTo>
                <a:lnTo>
                  <a:pt x="2171" y="30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919669" y="5740629"/>
            <a:ext cx="39357" cy="82194"/>
          </a:xfrm>
          <a:custGeom>
            <a:avLst/>
            <a:gdLst/>
            <a:ahLst/>
            <a:cxnLst/>
            <a:rect l="l" t="t" r="r" b="b"/>
            <a:pathLst>
              <a:path w="39357" h="82194">
                <a:moveTo>
                  <a:pt x="0" y="56476"/>
                </a:moveTo>
                <a:lnTo>
                  <a:pt x="39357" y="82194"/>
                </a:lnTo>
                <a:lnTo>
                  <a:pt x="39357" y="17894"/>
                </a:lnTo>
                <a:lnTo>
                  <a:pt x="0" y="0"/>
                </a:lnTo>
                <a:lnTo>
                  <a:pt x="0" y="564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919669" y="5740629"/>
            <a:ext cx="39357" cy="82194"/>
          </a:xfrm>
          <a:custGeom>
            <a:avLst/>
            <a:gdLst/>
            <a:ahLst/>
            <a:cxnLst/>
            <a:rect l="l" t="t" r="r" b="b"/>
            <a:pathLst>
              <a:path w="39357" h="82194">
                <a:moveTo>
                  <a:pt x="0" y="56476"/>
                </a:moveTo>
                <a:lnTo>
                  <a:pt x="39357" y="82194"/>
                </a:lnTo>
                <a:lnTo>
                  <a:pt x="39357" y="17894"/>
                </a:lnTo>
                <a:lnTo>
                  <a:pt x="0" y="0"/>
                </a:lnTo>
                <a:lnTo>
                  <a:pt x="0" y="5647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963403" y="5758536"/>
            <a:ext cx="0" cy="64287"/>
          </a:xfrm>
          <a:custGeom>
            <a:avLst/>
            <a:gdLst/>
            <a:ahLst/>
            <a:cxnLst/>
            <a:rect l="l" t="t" r="r" b="b"/>
            <a:pathLst>
              <a:path h="64287">
                <a:moveTo>
                  <a:pt x="0" y="0"/>
                </a:moveTo>
                <a:lnTo>
                  <a:pt x="0" y="64287"/>
                </a:lnTo>
              </a:path>
            </a:pathLst>
          </a:custGeom>
          <a:ln w="1002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963403" y="5755018"/>
            <a:ext cx="0" cy="71323"/>
          </a:xfrm>
          <a:custGeom>
            <a:avLst/>
            <a:gdLst/>
            <a:ahLst/>
            <a:cxnLst/>
            <a:rect l="l" t="t" r="r" b="b"/>
            <a:pathLst>
              <a:path h="71323">
                <a:moveTo>
                  <a:pt x="0" y="0"/>
                </a:moveTo>
                <a:lnTo>
                  <a:pt x="0" y="71323"/>
                </a:lnTo>
              </a:path>
            </a:pathLst>
          </a:custGeom>
          <a:ln w="170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919672" y="5740624"/>
            <a:ext cx="48107" cy="17907"/>
          </a:xfrm>
          <a:custGeom>
            <a:avLst/>
            <a:gdLst/>
            <a:ahLst/>
            <a:cxnLst/>
            <a:rect l="l" t="t" r="r" b="b"/>
            <a:pathLst>
              <a:path w="48107" h="17907">
                <a:moveTo>
                  <a:pt x="8762" y="0"/>
                </a:moveTo>
                <a:lnTo>
                  <a:pt x="0" y="0"/>
                </a:lnTo>
                <a:lnTo>
                  <a:pt x="39357" y="17907"/>
                </a:lnTo>
                <a:lnTo>
                  <a:pt x="48107" y="17907"/>
                </a:lnTo>
                <a:lnTo>
                  <a:pt x="8762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919672" y="5740624"/>
            <a:ext cx="48107" cy="17907"/>
          </a:xfrm>
          <a:custGeom>
            <a:avLst/>
            <a:gdLst/>
            <a:ahLst/>
            <a:cxnLst/>
            <a:rect l="l" t="t" r="r" b="b"/>
            <a:pathLst>
              <a:path w="48107" h="17907">
                <a:moveTo>
                  <a:pt x="8762" y="0"/>
                </a:moveTo>
                <a:lnTo>
                  <a:pt x="0" y="0"/>
                </a:lnTo>
                <a:lnTo>
                  <a:pt x="39357" y="17907"/>
                </a:lnTo>
                <a:lnTo>
                  <a:pt x="48107" y="17907"/>
                </a:lnTo>
                <a:lnTo>
                  <a:pt x="876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947268" y="5763610"/>
            <a:ext cx="4940" cy="7429"/>
          </a:xfrm>
          <a:custGeom>
            <a:avLst/>
            <a:gdLst/>
            <a:ahLst/>
            <a:cxnLst/>
            <a:rect l="l" t="t" r="r" b="b"/>
            <a:pathLst>
              <a:path w="4940" h="7429">
                <a:moveTo>
                  <a:pt x="0" y="3721"/>
                </a:moveTo>
                <a:lnTo>
                  <a:pt x="1117" y="7429"/>
                </a:lnTo>
                <a:lnTo>
                  <a:pt x="3848" y="7429"/>
                </a:lnTo>
                <a:lnTo>
                  <a:pt x="4940" y="3721"/>
                </a:lnTo>
                <a:lnTo>
                  <a:pt x="3848" y="0"/>
                </a:lnTo>
                <a:lnTo>
                  <a:pt x="1117" y="0"/>
                </a:lnTo>
                <a:lnTo>
                  <a:pt x="0" y="37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947268" y="5763610"/>
            <a:ext cx="4940" cy="7429"/>
          </a:xfrm>
          <a:custGeom>
            <a:avLst/>
            <a:gdLst/>
            <a:ahLst/>
            <a:cxnLst/>
            <a:rect l="l" t="t" r="r" b="b"/>
            <a:pathLst>
              <a:path w="4940" h="7429">
                <a:moveTo>
                  <a:pt x="0" y="3721"/>
                </a:moveTo>
                <a:lnTo>
                  <a:pt x="0" y="5778"/>
                </a:lnTo>
                <a:lnTo>
                  <a:pt x="1117" y="7429"/>
                </a:lnTo>
                <a:lnTo>
                  <a:pt x="2489" y="7429"/>
                </a:lnTo>
                <a:lnTo>
                  <a:pt x="3848" y="7429"/>
                </a:lnTo>
                <a:lnTo>
                  <a:pt x="4940" y="5778"/>
                </a:lnTo>
                <a:lnTo>
                  <a:pt x="4940" y="3721"/>
                </a:lnTo>
                <a:lnTo>
                  <a:pt x="4940" y="1676"/>
                </a:lnTo>
                <a:lnTo>
                  <a:pt x="3848" y="0"/>
                </a:lnTo>
                <a:lnTo>
                  <a:pt x="2489" y="0"/>
                </a:lnTo>
                <a:lnTo>
                  <a:pt x="1117" y="0"/>
                </a:lnTo>
                <a:lnTo>
                  <a:pt x="0" y="1676"/>
                </a:lnTo>
                <a:lnTo>
                  <a:pt x="0" y="372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928265" y="5753516"/>
            <a:ext cx="3606" cy="5410"/>
          </a:xfrm>
          <a:custGeom>
            <a:avLst/>
            <a:gdLst/>
            <a:ahLst/>
            <a:cxnLst/>
            <a:rect l="l" t="t" r="r" b="b"/>
            <a:pathLst>
              <a:path w="3606" h="5410">
                <a:moveTo>
                  <a:pt x="0" y="2717"/>
                </a:moveTo>
                <a:lnTo>
                  <a:pt x="800" y="5410"/>
                </a:lnTo>
                <a:lnTo>
                  <a:pt x="3606" y="4203"/>
                </a:lnTo>
                <a:lnTo>
                  <a:pt x="3606" y="1219"/>
                </a:lnTo>
                <a:lnTo>
                  <a:pt x="800" y="0"/>
                </a:lnTo>
                <a:lnTo>
                  <a:pt x="0" y="27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928265" y="5753516"/>
            <a:ext cx="3606" cy="5410"/>
          </a:xfrm>
          <a:custGeom>
            <a:avLst/>
            <a:gdLst/>
            <a:ahLst/>
            <a:cxnLst/>
            <a:rect l="l" t="t" r="r" b="b"/>
            <a:pathLst>
              <a:path w="3606" h="5410">
                <a:moveTo>
                  <a:pt x="0" y="2717"/>
                </a:moveTo>
                <a:lnTo>
                  <a:pt x="0" y="4203"/>
                </a:lnTo>
                <a:lnTo>
                  <a:pt x="800" y="5410"/>
                </a:lnTo>
                <a:lnTo>
                  <a:pt x="1790" y="5410"/>
                </a:lnTo>
                <a:lnTo>
                  <a:pt x="2806" y="5410"/>
                </a:lnTo>
                <a:lnTo>
                  <a:pt x="3606" y="4203"/>
                </a:lnTo>
                <a:lnTo>
                  <a:pt x="3606" y="2717"/>
                </a:lnTo>
                <a:lnTo>
                  <a:pt x="3606" y="1219"/>
                </a:lnTo>
                <a:lnTo>
                  <a:pt x="2806" y="0"/>
                </a:lnTo>
                <a:lnTo>
                  <a:pt x="1790" y="0"/>
                </a:lnTo>
                <a:lnTo>
                  <a:pt x="800" y="0"/>
                </a:lnTo>
                <a:lnTo>
                  <a:pt x="0" y="1219"/>
                </a:lnTo>
                <a:lnTo>
                  <a:pt x="0" y="27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944150" y="5801485"/>
            <a:ext cx="4089" cy="6159"/>
          </a:xfrm>
          <a:custGeom>
            <a:avLst/>
            <a:gdLst/>
            <a:ahLst/>
            <a:cxnLst/>
            <a:rect l="l" t="t" r="r" b="b"/>
            <a:pathLst>
              <a:path w="4089" h="6159">
                <a:moveTo>
                  <a:pt x="0" y="3086"/>
                </a:moveTo>
                <a:lnTo>
                  <a:pt x="914" y="6159"/>
                </a:lnTo>
                <a:lnTo>
                  <a:pt x="4089" y="4787"/>
                </a:lnTo>
                <a:lnTo>
                  <a:pt x="4089" y="1371"/>
                </a:lnTo>
                <a:lnTo>
                  <a:pt x="914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944150" y="5801485"/>
            <a:ext cx="4089" cy="6159"/>
          </a:xfrm>
          <a:custGeom>
            <a:avLst/>
            <a:gdLst/>
            <a:ahLst/>
            <a:cxnLst/>
            <a:rect l="l" t="t" r="r" b="b"/>
            <a:pathLst>
              <a:path w="4089" h="6159">
                <a:moveTo>
                  <a:pt x="0" y="3086"/>
                </a:moveTo>
                <a:lnTo>
                  <a:pt x="0" y="4787"/>
                </a:lnTo>
                <a:lnTo>
                  <a:pt x="914" y="6159"/>
                </a:lnTo>
                <a:lnTo>
                  <a:pt x="2044" y="6159"/>
                </a:lnTo>
                <a:lnTo>
                  <a:pt x="3175" y="6159"/>
                </a:lnTo>
                <a:lnTo>
                  <a:pt x="4089" y="4787"/>
                </a:lnTo>
                <a:lnTo>
                  <a:pt x="4089" y="3086"/>
                </a:lnTo>
                <a:lnTo>
                  <a:pt x="4089" y="1371"/>
                </a:lnTo>
                <a:lnTo>
                  <a:pt x="3175" y="0"/>
                </a:lnTo>
                <a:lnTo>
                  <a:pt x="2044" y="0"/>
                </a:lnTo>
                <a:lnTo>
                  <a:pt x="914" y="0"/>
                </a:lnTo>
                <a:lnTo>
                  <a:pt x="0" y="1371"/>
                </a:lnTo>
                <a:lnTo>
                  <a:pt x="0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928229" y="5791705"/>
            <a:ext cx="4114" cy="6159"/>
          </a:xfrm>
          <a:custGeom>
            <a:avLst/>
            <a:gdLst/>
            <a:ahLst/>
            <a:cxnLst/>
            <a:rect l="l" t="t" r="r" b="b"/>
            <a:pathLst>
              <a:path w="4114" h="6159">
                <a:moveTo>
                  <a:pt x="0" y="3086"/>
                </a:moveTo>
                <a:lnTo>
                  <a:pt x="927" y="6159"/>
                </a:lnTo>
                <a:lnTo>
                  <a:pt x="4114" y="4775"/>
                </a:lnTo>
                <a:lnTo>
                  <a:pt x="4114" y="1384"/>
                </a:lnTo>
                <a:lnTo>
                  <a:pt x="927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928229" y="5791705"/>
            <a:ext cx="4114" cy="6159"/>
          </a:xfrm>
          <a:custGeom>
            <a:avLst/>
            <a:gdLst/>
            <a:ahLst/>
            <a:cxnLst/>
            <a:rect l="l" t="t" r="r" b="b"/>
            <a:pathLst>
              <a:path w="4114" h="6159">
                <a:moveTo>
                  <a:pt x="0" y="3086"/>
                </a:moveTo>
                <a:lnTo>
                  <a:pt x="0" y="4775"/>
                </a:lnTo>
                <a:lnTo>
                  <a:pt x="927" y="6159"/>
                </a:lnTo>
                <a:lnTo>
                  <a:pt x="2057" y="6159"/>
                </a:lnTo>
                <a:lnTo>
                  <a:pt x="3187" y="6159"/>
                </a:lnTo>
                <a:lnTo>
                  <a:pt x="4114" y="4775"/>
                </a:lnTo>
                <a:lnTo>
                  <a:pt x="4114" y="3086"/>
                </a:lnTo>
                <a:lnTo>
                  <a:pt x="4114" y="1384"/>
                </a:lnTo>
                <a:lnTo>
                  <a:pt x="3187" y="0"/>
                </a:lnTo>
                <a:lnTo>
                  <a:pt x="2057" y="0"/>
                </a:lnTo>
                <a:lnTo>
                  <a:pt x="927" y="0"/>
                </a:lnTo>
                <a:lnTo>
                  <a:pt x="0" y="1384"/>
                </a:lnTo>
                <a:lnTo>
                  <a:pt x="0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925732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35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35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925732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34" y="0"/>
                </a:lnTo>
                <a:lnTo>
                  <a:pt x="15735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917739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09" y="0"/>
                </a:lnTo>
                <a:lnTo>
                  <a:pt x="4521" y="0"/>
                </a:lnTo>
                <a:lnTo>
                  <a:pt x="0" y="4483"/>
                </a:lnTo>
                <a:lnTo>
                  <a:pt x="0" y="15557"/>
                </a:lnTo>
                <a:lnTo>
                  <a:pt x="4521" y="20040"/>
                </a:lnTo>
                <a:lnTo>
                  <a:pt x="15709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917739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09" y="20040"/>
                </a:lnTo>
                <a:lnTo>
                  <a:pt x="10109" y="20040"/>
                </a:lnTo>
                <a:lnTo>
                  <a:pt x="4521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21" y="0"/>
                </a:lnTo>
                <a:lnTo>
                  <a:pt x="10109" y="0"/>
                </a:lnTo>
                <a:lnTo>
                  <a:pt x="15709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909707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48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48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909707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48" y="20040"/>
                </a:lnTo>
                <a:lnTo>
                  <a:pt x="10147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47" y="0"/>
                </a:lnTo>
                <a:lnTo>
                  <a:pt x="15748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901713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22" y="0"/>
                </a:lnTo>
                <a:lnTo>
                  <a:pt x="4508" y="0"/>
                </a:lnTo>
                <a:lnTo>
                  <a:pt x="0" y="4483"/>
                </a:lnTo>
                <a:lnTo>
                  <a:pt x="0" y="15557"/>
                </a:lnTo>
                <a:lnTo>
                  <a:pt x="4508" y="20040"/>
                </a:lnTo>
                <a:lnTo>
                  <a:pt x="15722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901713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22" y="20040"/>
                </a:lnTo>
                <a:lnTo>
                  <a:pt x="10121" y="20040"/>
                </a:lnTo>
                <a:lnTo>
                  <a:pt x="4508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08" y="0"/>
                </a:lnTo>
                <a:lnTo>
                  <a:pt x="10121" y="0"/>
                </a:lnTo>
                <a:lnTo>
                  <a:pt x="15722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893682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35" y="0"/>
                </a:lnTo>
                <a:lnTo>
                  <a:pt x="4559" y="0"/>
                </a:lnTo>
                <a:lnTo>
                  <a:pt x="0" y="4483"/>
                </a:lnTo>
                <a:lnTo>
                  <a:pt x="0" y="15557"/>
                </a:lnTo>
                <a:lnTo>
                  <a:pt x="4559" y="20040"/>
                </a:lnTo>
                <a:lnTo>
                  <a:pt x="15735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893682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59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59" y="0"/>
                </a:lnTo>
                <a:lnTo>
                  <a:pt x="10134" y="0"/>
                </a:lnTo>
                <a:lnTo>
                  <a:pt x="15735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885695" y="576934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722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22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885695" y="576934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722" y="20040"/>
                </a:lnTo>
                <a:lnTo>
                  <a:pt x="10121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21" y="0"/>
                </a:lnTo>
                <a:lnTo>
                  <a:pt x="15722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877682" y="576934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709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09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877682" y="576934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709" y="20040"/>
                </a:lnTo>
                <a:lnTo>
                  <a:pt x="10121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21" y="0"/>
                </a:lnTo>
                <a:lnTo>
                  <a:pt x="15709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869663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09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09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869663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09" y="20040"/>
                </a:lnTo>
                <a:lnTo>
                  <a:pt x="10134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34" y="0"/>
                </a:lnTo>
                <a:lnTo>
                  <a:pt x="15709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861645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22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22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861645" y="5769343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22" y="20040"/>
                </a:lnTo>
                <a:lnTo>
                  <a:pt x="10134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34" y="0"/>
                </a:lnTo>
                <a:lnTo>
                  <a:pt x="15722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853631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35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35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853631" y="5769343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34" y="0"/>
                </a:lnTo>
                <a:lnTo>
                  <a:pt x="15735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845646" y="576934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697" y="0"/>
                </a:lnTo>
                <a:lnTo>
                  <a:pt x="4508" y="0"/>
                </a:lnTo>
                <a:lnTo>
                  <a:pt x="0" y="4483"/>
                </a:lnTo>
                <a:lnTo>
                  <a:pt x="0" y="15557"/>
                </a:lnTo>
                <a:lnTo>
                  <a:pt x="4508" y="20040"/>
                </a:lnTo>
                <a:lnTo>
                  <a:pt x="15697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845646" y="5769343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697" y="20040"/>
                </a:lnTo>
                <a:lnTo>
                  <a:pt x="10109" y="20040"/>
                </a:lnTo>
                <a:lnTo>
                  <a:pt x="4508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08" y="0"/>
                </a:lnTo>
                <a:lnTo>
                  <a:pt x="10109" y="0"/>
                </a:lnTo>
                <a:lnTo>
                  <a:pt x="15697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785571" y="5760288"/>
            <a:ext cx="76352" cy="38112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785570" y="5760284"/>
            <a:ext cx="76352" cy="38125"/>
          </a:xfrm>
          <a:custGeom>
            <a:avLst/>
            <a:gdLst/>
            <a:ahLst/>
            <a:cxnLst/>
            <a:rect l="l" t="t" r="r" b="b"/>
            <a:pathLst>
              <a:path w="76352" h="38125">
                <a:moveTo>
                  <a:pt x="64109" y="0"/>
                </a:moveTo>
                <a:lnTo>
                  <a:pt x="12230" y="0"/>
                </a:lnTo>
                <a:lnTo>
                  <a:pt x="5473" y="0"/>
                </a:lnTo>
                <a:lnTo>
                  <a:pt x="0" y="8547"/>
                </a:lnTo>
                <a:lnTo>
                  <a:pt x="0" y="19062"/>
                </a:lnTo>
                <a:lnTo>
                  <a:pt x="0" y="29591"/>
                </a:lnTo>
                <a:lnTo>
                  <a:pt x="5473" y="38125"/>
                </a:lnTo>
                <a:lnTo>
                  <a:pt x="12230" y="38125"/>
                </a:lnTo>
                <a:lnTo>
                  <a:pt x="64109" y="38125"/>
                </a:lnTo>
                <a:lnTo>
                  <a:pt x="70866" y="38125"/>
                </a:lnTo>
                <a:lnTo>
                  <a:pt x="76352" y="29591"/>
                </a:lnTo>
                <a:lnTo>
                  <a:pt x="76352" y="19062"/>
                </a:lnTo>
                <a:lnTo>
                  <a:pt x="76352" y="8547"/>
                </a:lnTo>
                <a:lnTo>
                  <a:pt x="70866" y="0"/>
                </a:lnTo>
                <a:lnTo>
                  <a:pt x="6410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518440" y="5762510"/>
            <a:ext cx="282308" cy="33680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518435" y="5762515"/>
            <a:ext cx="282321" cy="33667"/>
          </a:xfrm>
          <a:custGeom>
            <a:avLst/>
            <a:gdLst/>
            <a:ahLst/>
            <a:cxnLst/>
            <a:rect l="l" t="t" r="r" b="b"/>
            <a:pathLst>
              <a:path w="282321" h="33667">
                <a:moveTo>
                  <a:pt x="273037" y="0"/>
                </a:moveTo>
                <a:lnTo>
                  <a:pt x="9283" y="0"/>
                </a:lnTo>
                <a:lnTo>
                  <a:pt x="4152" y="0"/>
                </a:lnTo>
                <a:lnTo>
                  <a:pt x="0" y="7531"/>
                </a:lnTo>
                <a:lnTo>
                  <a:pt x="0" y="16840"/>
                </a:lnTo>
                <a:lnTo>
                  <a:pt x="0" y="26123"/>
                </a:lnTo>
                <a:lnTo>
                  <a:pt x="4152" y="33667"/>
                </a:lnTo>
                <a:lnTo>
                  <a:pt x="9283" y="33667"/>
                </a:lnTo>
                <a:lnTo>
                  <a:pt x="273037" y="33667"/>
                </a:lnTo>
                <a:lnTo>
                  <a:pt x="278142" y="33667"/>
                </a:lnTo>
                <a:lnTo>
                  <a:pt x="282320" y="26123"/>
                </a:lnTo>
                <a:lnTo>
                  <a:pt x="282320" y="16840"/>
                </a:lnTo>
                <a:lnTo>
                  <a:pt x="282320" y="7531"/>
                </a:lnTo>
                <a:lnTo>
                  <a:pt x="278142" y="0"/>
                </a:lnTo>
                <a:lnTo>
                  <a:pt x="27303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787462" y="5725796"/>
            <a:ext cx="20269" cy="34823"/>
          </a:xfrm>
          <a:custGeom>
            <a:avLst/>
            <a:gdLst/>
            <a:ahLst/>
            <a:cxnLst/>
            <a:rect l="l" t="t" r="r" b="b"/>
            <a:pathLst>
              <a:path w="20269" h="34823">
                <a:moveTo>
                  <a:pt x="20269" y="34670"/>
                </a:moveTo>
                <a:lnTo>
                  <a:pt x="0" y="0"/>
                </a:lnTo>
                <a:lnTo>
                  <a:pt x="7747" y="34823"/>
                </a:lnTo>
                <a:lnTo>
                  <a:pt x="20269" y="346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787462" y="5725796"/>
            <a:ext cx="20269" cy="34823"/>
          </a:xfrm>
          <a:custGeom>
            <a:avLst/>
            <a:gdLst/>
            <a:ahLst/>
            <a:cxnLst/>
            <a:rect l="l" t="t" r="r" b="b"/>
            <a:pathLst>
              <a:path w="20269" h="34823">
                <a:moveTo>
                  <a:pt x="20269" y="34670"/>
                </a:moveTo>
                <a:lnTo>
                  <a:pt x="0" y="0"/>
                </a:lnTo>
                <a:lnTo>
                  <a:pt x="7747" y="34823"/>
                </a:lnTo>
                <a:lnTo>
                  <a:pt x="20269" y="346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787455" y="5723212"/>
            <a:ext cx="37820" cy="37249"/>
          </a:xfrm>
          <a:custGeom>
            <a:avLst/>
            <a:gdLst/>
            <a:ahLst/>
            <a:cxnLst/>
            <a:rect l="l" t="t" r="r" b="b"/>
            <a:pathLst>
              <a:path w="37820" h="37249">
                <a:moveTo>
                  <a:pt x="37820" y="37071"/>
                </a:moveTo>
                <a:lnTo>
                  <a:pt x="13461" y="0"/>
                </a:lnTo>
                <a:lnTo>
                  <a:pt x="88" y="165"/>
                </a:lnTo>
                <a:lnTo>
                  <a:pt x="0" y="2578"/>
                </a:lnTo>
                <a:lnTo>
                  <a:pt x="20269" y="37249"/>
                </a:lnTo>
                <a:lnTo>
                  <a:pt x="37820" y="370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787455" y="5723212"/>
            <a:ext cx="37820" cy="37249"/>
          </a:xfrm>
          <a:custGeom>
            <a:avLst/>
            <a:gdLst/>
            <a:ahLst/>
            <a:cxnLst/>
            <a:rect l="l" t="t" r="r" b="b"/>
            <a:pathLst>
              <a:path w="37820" h="37249">
                <a:moveTo>
                  <a:pt x="37820" y="37071"/>
                </a:moveTo>
                <a:lnTo>
                  <a:pt x="13461" y="0"/>
                </a:lnTo>
                <a:lnTo>
                  <a:pt x="88" y="165"/>
                </a:lnTo>
                <a:lnTo>
                  <a:pt x="0" y="2578"/>
                </a:lnTo>
                <a:lnTo>
                  <a:pt x="20269" y="37249"/>
                </a:lnTo>
                <a:lnTo>
                  <a:pt x="37820" y="370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818101" y="5785649"/>
            <a:ext cx="39522" cy="55613"/>
          </a:xfrm>
          <a:custGeom>
            <a:avLst/>
            <a:gdLst/>
            <a:ahLst/>
            <a:cxnLst/>
            <a:rect l="l" t="t" r="r" b="b"/>
            <a:pathLst>
              <a:path w="39522" h="55613">
                <a:moveTo>
                  <a:pt x="0" y="241"/>
                </a:moveTo>
                <a:lnTo>
                  <a:pt x="25514" y="55613"/>
                </a:lnTo>
                <a:lnTo>
                  <a:pt x="39522" y="55460"/>
                </a:lnTo>
                <a:lnTo>
                  <a:pt x="22517" y="0"/>
                </a:lnTo>
                <a:lnTo>
                  <a:pt x="0" y="2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818101" y="5785649"/>
            <a:ext cx="39522" cy="55613"/>
          </a:xfrm>
          <a:custGeom>
            <a:avLst/>
            <a:gdLst/>
            <a:ahLst/>
            <a:cxnLst/>
            <a:rect l="l" t="t" r="r" b="b"/>
            <a:pathLst>
              <a:path w="39522" h="55613">
                <a:moveTo>
                  <a:pt x="0" y="241"/>
                </a:moveTo>
                <a:lnTo>
                  <a:pt x="22517" y="0"/>
                </a:lnTo>
                <a:lnTo>
                  <a:pt x="39522" y="55460"/>
                </a:lnTo>
                <a:lnTo>
                  <a:pt x="25514" y="55613"/>
                </a:lnTo>
                <a:lnTo>
                  <a:pt x="0" y="24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809503" y="5785890"/>
            <a:ext cx="34112" cy="55422"/>
          </a:xfrm>
          <a:custGeom>
            <a:avLst/>
            <a:gdLst/>
            <a:ahLst/>
            <a:cxnLst/>
            <a:rect l="l" t="t" r="r" b="b"/>
            <a:pathLst>
              <a:path w="34112" h="55422">
                <a:moveTo>
                  <a:pt x="30162" y="55422"/>
                </a:moveTo>
                <a:lnTo>
                  <a:pt x="34112" y="55372"/>
                </a:lnTo>
                <a:lnTo>
                  <a:pt x="8597" y="0"/>
                </a:lnTo>
                <a:lnTo>
                  <a:pt x="6489" y="6184"/>
                </a:lnTo>
                <a:lnTo>
                  <a:pt x="1803" y="9880"/>
                </a:lnTo>
                <a:lnTo>
                  <a:pt x="0" y="11087"/>
                </a:lnTo>
                <a:lnTo>
                  <a:pt x="30162" y="554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809503" y="5785890"/>
            <a:ext cx="34112" cy="55422"/>
          </a:xfrm>
          <a:custGeom>
            <a:avLst/>
            <a:gdLst/>
            <a:ahLst/>
            <a:cxnLst/>
            <a:rect l="l" t="t" r="r" b="b"/>
            <a:pathLst>
              <a:path w="34112" h="55422">
                <a:moveTo>
                  <a:pt x="8597" y="0"/>
                </a:moveTo>
                <a:lnTo>
                  <a:pt x="6489" y="6184"/>
                </a:lnTo>
                <a:lnTo>
                  <a:pt x="4140" y="8026"/>
                </a:lnTo>
                <a:lnTo>
                  <a:pt x="1803" y="9880"/>
                </a:lnTo>
                <a:lnTo>
                  <a:pt x="0" y="11087"/>
                </a:lnTo>
                <a:lnTo>
                  <a:pt x="30162" y="55422"/>
                </a:lnTo>
                <a:lnTo>
                  <a:pt x="34112" y="55372"/>
                </a:lnTo>
                <a:lnTo>
                  <a:pt x="859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510517" y="5083662"/>
            <a:ext cx="20916" cy="69748"/>
          </a:xfrm>
          <a:custGeom>
            <a:avLst/>
            <a:gdLst/>
            <a:ahLst/>
            <a:cxnLst/>
            <a:rect l="l" t="t" r="r" b="b"/>
            <a:pathLst>
              <a:path w="20916" h="69748">
                <a:moveTo>
                  <a:pt x="20916" y="69748"/>
                </a:moveTo>
                <a:lnTo>
                  <a:pt x="20916" y="10629"/>
                </a:lnTo>
                <a:lnTo>
                  <a:pt x="0" y="0"/>
                </a:lnTo>
                <a:lnTo>
                  <a:pt x="0" y="67830"/>
                </a:lnTo>
                <a:lnTo>
                  <a:pt x="20916" y="6974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510517" y="5083662"/>
            <a:ext cx="20916" cy="69748"/>
          </a:xfrm>
          <a:custGeom>
            <a:avLst/>
            <a:gdLst/>
            <a:ahLst/>
            <a:cxnLst/>
            <a:rect l="l" t="t" r="r" b="b"/>
            <a:pathLst>
              <a:path w="20916" h="69748">
                <a:moveTo>
                  <a:pt x="20916" y="69748"/>
                </a:moveTo>
                <a:lnTo>
                  <a:pt x="0" y="67830"/>
                </a:lnTo>
                <a:lnTo>
                  <a:pt x="0" y="0"/>
                </a:lnTo>
                <a:lnTo>
                  <a:pt x="20916" y="10629"/>
                </a:lnTo>
                <a:lnTo>
                  <a:pt x="20916" y="697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507270" y="5083835"/>
            <a:ext cx="0" cy="67830"/>
          </a:xfrm>
          <a:custGeom>
            <a:avLst/>
            <a:gdLst/>
            <a:ahLst/>
            <a:cxnLst/>
            <a:rect l="l" t="t" r="r" b="b"/>
            <a:pathLst>
              <a:path h="67830">
                <a:moveTo>
                  <a:pt x="0" y="0"/>
                </a:moveTo>
                <a:lnTo>
                  <a:pt x="0" y="67830"/>
                </a:lnTo>
              </a:path>
            </a:pathLst>
          </a:custGeom>
          <a:ln w="7302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507270" y="5080317"/>
            <a:ext cx="0" cy="74866"/>
          </a:xfrm>
          <a:custGeom>
            <a:avLst/>
            <a:gdLst/>
            <a:ahLst/>
            <a:cxnLst/>
            <a:rect l="l" t="t" r="r" b="b"/>
            <a:pathLst>
              <a:path h="74866">
                <a:moveTo>
                  <a:pt x="0" y="0"/>
                </a:moveTo>
                <a:lnTo>
                  <a:pt x="0" y="74866"/>
                </a:lnTo>
              </a:path>
            </a:pathLst>
          </a:custGeom>
          <a:ln w="143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517483" y="5095919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482" y="0"/>
                </a:lnTo>
                <a:lnTo>
                  <a:pt x="0" y="3086"/>
                </a:lnTo>
                <a:lnTo>
                  <a:pt x="1689" y="6172"/>
                </a:lnTo>
                <a:lnTo>
                  <a:pt x="2171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517483" y="5095919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2171" y="4787"/>
                </a:lnTo>
                <a:lnTo>
                  <a:pt x="1689" y="6172"/>
                </a:lnTo>
                <a:lnTo>
                  <a:pt x="1092" y="6172"/>
                </a:lnTo>
                <a:lnTo>
                  <a:pt x="482" y="6172"/>
                </a:lnTo>
                <a:lnTo>
                  <a:pt x="0" y="4787"/>
                </a:lnTo>
                <a:lnTo>
                  <a:pt x="0" y="3086"/>
                </a:lnTo>
                <a:lnTo>
                  <a:pt x="0" y="1384"/>
                </a:lnTo>
                <a:lnTo>
                  <a:pt x="482" y="0"/>
                </a:lnTo>
                <a:lnTo>
                  <a:pt x="1092" y="0"/>
                </a:lnTo>
                <a:lnTo>
                  <a:pt x="1689" y="0"/>
                </a:lnTo>
                <a:lnTo>
                  <a:pt x="2171" y="1384"/>
                </a:lnTo>
                <a:lnTo>
                  <a:pt x="2171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526670" y="5096405"/>
            <a:ext cx="1447" cy="4089"/>
          </a:xfrm>
          <a:custGeom>
            <a:avLst/>
            <a:gdLst/>
            <a:ahLst/>
            <a:cxnLst/>
            <a:rect l="l" t="t" r="r" b="b"/>
            <a:pathLst>
              <a:path w="1447" h="4089">
                <a:moveTo>
                  <a:pt x="1447" y="2044"/>
                </a:moveTo>
                <a:lnTo>
                  <a:pt x="1447" y="3174"/>
                </a:lnTo>
                <a:lnTo>
                  <a:pt x="1117" y="4089"/>
                </a:lnTo>
                <a:lnTo>
                  <a:pt x="317" y="4089"/>
                </a:lnTo>
                <a:lnTo>
                  <a:pt x="0" y="3174"/>
                </a:lnTo>
                <a:lnTo>
                  <a:pt x="0" y="914"/>
                </a:lnTo>
                <a:lnTo>
                  <a:pt x="317" y="0"/>
                </a:lnTo>
                <a:lnTo>
                  <a:pt x="1117" y="0"/>
                </a:lnTo>
                <a:lnTo>
                  <a:pt x="1447" y="914"/>
                </a:lnTo>
                <a:lnTo>
                  <a:pt x="1447" y="20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526670" y="5096405"/>
            <a:ext cx="1447" cy="4089"/>
          </a:xfrm>
          <a:custGeom>
            <a:avLst/>
            <a:gdLst/>
            <a:ahLst/>
            <a:cxnLst/>
            <a:rect l="l" t="t" r="r" b="b"/>
            <a:pathLst>
              <a:path w="1447" h="4089">
                <a:moveTo>
                  <a:pt x="1447" y="2044"/>
                </a:moveTo>
                <a:lnTo>
                  <a:pt x="1447" y="3174"/>
                </a:lnTo>
                <a:lnTo>
                  <a:pt x="1117" y="4089"/>
                </a:lnTo>
                <a:lnTo>
                  <a:pt x="723" y="4089"/>
                </a:lnTo>
                <a:lnTo>
                  <a:pt x="317" y="4089"/>
                </a:lnTo>
                <a:lnTo>
                  <a:pt x="0" y="3174"/>
                </a:lnTo>
                <a:lnTo>
                  <a:pt x="0" y="2044"/>
                </a:lnTo>
                <a:lnTo>
                  <a:pt x="0" y="914"/>
                </a:lnTo>
                <a:lnTo>
                  <a:pt x="317" y="0"/>
                </a:lnTo>
                <a:lnTo>
                  <a:pt x="723" y="0"/>
                </a:lnTo>
                <a:lnTo>
                  <a:pt x="1117" y="0"/>
                </a:lnTo>
                <a:lnTo>
                  <a:pt x="1447" y="914"/>
                </a:lnTo>
                <a:lnTo>
                  <a:pt x="1447" y="20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518145" y="5139862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482" y="0"/>
                </a:lnTo>
                <a:lnTo>
                  <a:pt x="0" y="3086"/>
                </a:lnTo>
                <a:lnTo>
                  <a:pt x="1689" y="6172"/>
                </a:lnTo>
                <a:lnTo>
                  <a:pt x="2171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518145" y="5139862"/>
            <a:ext cx="2171" cy="6172"/>
          </a:xfrm>
          <a:custGeom>
            <a:avLst/>
            <a:gdLst/>
            <a:ahLst/>
            <a:cxnLst/>
            <a:rect l="l" t="t" r="r" b="b"/>
            <a:pathLst>
              <a:path w="2171" h="6172">
                <a:moveTo>
                  <a:pt x="2171" y="3086"/>
                </a:moveTo>
                <a:lnTo>
                  <a:pt x="2171" y="4787"/>
                </a:lnTo>
                <a:lnTo>
                  <a:pt x="1689" y="6172"/>
                </a:lnTo>
                <a:lnTo>
                  <a:pt x="1092" y="6172"/>
                </a:lnTo>
                <a:lnTo>
                  <a:pt x="482" y="6172"/>
                </a:lnTo>
                <a:lnTo>
                  <a:pt x="0" y="4787"/>
                </a:lnTo>
                <a:lnTo>
                  <a:pt x="0" y="3086"/>
                </a:lnTo>
                <a:lnTo>
                  <a:pt x="0" y="1371"/>
                </a:lnTo>
                <a:lnTo>
                  <a:pt x="482" y="0"/>
                </a:lnTo>
                <a:lnTo>
                  <a:pt x="1092" y="0"/>
                </a:lnTo>
                <a:lnTo>
                  <a:pt x="1689" y="0"/>
                </a:lnTo>
                <a:lnTo>
                  <a:pt x="2171" y="1371"/>
                </a:lnTo>
                <a:lnTo>
                  <a:pt x="2171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919669" y="5083779"/>
            <a:ext cx="39357" cy="71526"/>
          </a:xfrm>
          <a:custGeom>
            <a:avLst/>
            <a:gdLst/>
            <a:ahLst/>
            <a:cxnLst/>
            <a:rect l="l" t="t" r="r" b="b"/>
            <a:pathLst>
              <a:path w="39357" h="71526">
                <a:moveTo>
                  <a:pt x="0" y="71526"/>
                </a:moveTo>
                <a:lnTo>
                  <a:pt x="39357" y="62191"/>
                </a:lnTo>
                <a:lnTo>
                  <a:pt x="39357" y="0"/>
                </a:lnTo>
                <a:lnTo>
                  <a:pt x="0" y="13144"/>
                </a:lnTo>
                <a:lnTo>
                  <a:pt x="0" y="715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919669" y="5083779"/>
            <a:ext cx="39357" cy="71526"/>
          </a:xfrm>
          <a:custGeom>
            <a:avLst/>
            <a:gdLst/>
            <a:ahLst/>
            <a:cxnLst/>
            <a:rect l="l" t="t" r="r" b="b"/>
            <a:pathLst>
              <a:path w="39357" h="71526">
                <a:moveTo>
                  <a:pt x="0" y="71526"/>
                </a:moveTo>
                <a:lnTo>
                  <a:pt x="39357" y="62191"/>
                </a:lnTo>
                <a:lnTo>
                  <a:pt x="39357" y="0"/>
                </a:lnTo>
                <a:lnTo>
                  <a:pt x="0" y="13144"/>
                </a:lnTo>
                <a:lnTo>
                  <a:pt x="0" y="7152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963403" y="5083987"/>
            <a:ext cx="0" cy="62204"/>
          </a:xfrm>
          <a:custGeom>
            <a:avLst/>
            <a:gdLst/>
            <a:ahLst/>
            <a:cxnLst/>
            <a:rect l="l" t="t" r="r" b="b"/>
            <a:pathLst>
              <a:path h="62204">
                <a:moveTo>
                  <a:pt x="0" y="0"/>
                </a:moveTo>
                <a:lnTo>
                  <a:pt x="0" y="62204"/>
                </a:lnTo>
              </a:path>
            </a:pathLst>
          </a:custGeom>
          <a:ln w="1002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963403" y="5080469"/>
            <a:ext cx="0" cy="69240"/>
          </a:xfrm>
          <a:custGeom>
            <a:avLst/>
            <a:gdLst/>
            <a:ahLst/>
            <a:cxnLst/>
            <a:rect l="l" t="t" r="r" b="b"/>
            <a:pathLst>
              <a:path h="69240">
                <a:moveTo>
                  <a:pt x="0" y="0"/>
                </a:moveTo>
                <a:lnTo>
                  <a:pt x="0" y="69240"/>
                </a:lnTo>
              </a:path>
            </a:pathLst>
          </a:custGeom>
          <a:ln w="170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945494" y="5097444"/>
            <a:ext cx="4940" cy="7416"/>
          </a:xfrm>
          <a:custGeom>
            <a:avLst/>
            <a:gdLst/>
            <a:ahLst/>
            <a:cxnLst/>
            <a:rect l="l" t="t" r="r" b="b"/>
            <a:pathLst>
              <a:path w="4940" h="7416">
                <a:moveTo>
                  <a:pt x="0" y="3708"/>
                </a:moveTo>
                <a:lnTo>
                  <a:pt x="1117" y="7416"/>
                </a:lnTo>
                <a:lnTo>
                  <a:pt x="3848" y="7416"/>
                </a:lnTo>
                <a:lnTo>
                  <a:pt x="4940" y="3708"/>
                </a:lnTo>
                <a:lnTo>
                  <a:pt x="3848" y="0"/>
                </a:lnTo>
                <a:lnTo>
                  <a:pt x="1117" y="0"/>
                </a:lnTo>
                <a:lnTo>
                  <a:pt x="0" y="37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945494" y="5097444"/>
            <a:ext cx="4940" cy="7416"/>
          </a:xfrm>
          <a:custGeom>
            <a:avLst/>
            <a:gdLst/>
            <a:ahLst/>
            <a:cxnLst/>
            <a:rect l="l" t="t" r="r" b="b"/>
            <a:pathLst>
              <a:path w="4940" h="7416">
                <a:moveTo>
                  <a:pt x="0" y="3708"/>
                </a:moveTo>
                <a:lnTo>
                  <a:pt x="0" y="5765"/>
                </a:lnTo>
                <a:lnTo>
                  <a:pt x="1117" y="7416"/>
                </a:lnTo>
                <a:lnTo>
                  <a:pt x="2489" y="7416"/>
                </a:lnTo>
                <a:lnTo>
                  <a:pt x="3848" y="7416"/>
                </a:lnTo>
                <a:lnTo>
                  <a:pt x="4940" y="5765"/>
                </a:lnTo>
                <a:lnTo>
                  <a:pt x="4940" y="3708"/>
                </a:lnTo>
                <a:lnTo>
                  <a:pt x="4940" y="1663"/>
                </a:lnTo>
                <a:lnTo>
                  <a:pt x="3848" y="0"/>
                </a:lnTo>
                <a:lnTo>
                  <a:pt x="2489" y="0"/>
                </a:lnTo>
                <a:lnTo>
                  <a:pt x="1117" y="0"/>
                </a:lnTo>
                <a:lnTo>
                  <a:pt x="0" y="1663"/>
                </a:lnTo>
                <a:lnTo>
                  <a:pt x="0" y="37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928102" y="5104715"/>
            <a:ext cx="3606" cy="5422"/>
          </a:xfrm>
          <a:custGeom>
            <a:avLst/>
            <a:gdLst/>
            <a:ahLst/>
            <a:cxnLst/>
            <a:rect l="l" t="t" r="r" b="b"/>
            <a:pathLst>
              <a:path w="3606" h="5422">
                <a:moveTo>
                  <a:pt x="0" y="2717"/>
                </a:moveTo>
                <a:lnTo>
                  <a:pt x="800" y="5422"/>
                </a:lnTo>
                <a:lnTo>
                  <a:pt x="3606" y="4216"/>
                </a:lnTo>
                <a:lnTo>
                  <a:pt x="3606" y="1219"/>
                </a:lnTo>
                <a:lnTo>
                  <a:pt x="800" y="0"/>
                </a:lnTo>
                <a:lnTo>
                  <a:pt x="0" y="27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928102" y="5104715"/>
            <a:ext cx="3606" cy="5422"/>
          </a:xfrm>
          <a:custGeom>
            <a:avLst/>
            <a:gdLst/>
            <a:ahLst/>
            <a:cxnLst/>
            <a:rect l="l" t="t" r="r" b="b"/>
            <a:pathLst>
              <a:path w="3606" h="5422">
                <a:moveTo>
                  <a:pt x="0" y="2717"/>
                </a:moveTo>
                <a:lnTo>
                  <a:pt x="0" y="4216"/>
                </a:lnTo>
                <a:lnTo>
                  <a:pt x="800" y="5422"/>
                </a:lnTo>
                <a:lnTo>
                  <a:pt x="1790" y="5422"/>
                </a:lnTo>
                <a:lnTo>
                  <a:pt x="2794" y="5422"/>
                </a:lnTo>
                <a:lnTo>
                  <a:pt x="3606" y="4216"/>
                </a:lnTo>
                <a:lnTo>
                  <a:pt x="3606" y="2717"/>
                </a:lnTo>
                <a:lnTo>
                  <a:pt x="3606" y="1219"/>
                </a:lnTo>
                <a:lnTo>
                  <a:pt x="2794" y="0"/>
                </a:lnTo>
                <a:lnTo>
                  <a:pt x="1790" y="0"/>
                </a:lnTo>
                <a:lnTo>
                  <a:pt x="800" y="0"/>
                </a:lnTo>
                <a:lnTo>
                  <a:pt x="0" y="1219"/>
                </a:lnTo>
                <a:lnTo>
                  <a:pt x="0" y="27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947052" y="5131582"/>
            <a:ext cx="4089" cy="6172"/>
          </a:xfrm>
          <a:custGeom>
            <a:avLst/>
            <a:gdLst/>
            <a:ahLst/>
            <a:cxnLst/>
            <a:rect l="l" t="t" r="r" b="b"/>
            <a:pathLst>
              <a:path w="4089" h="6172">
                <a:moveTo>
                  <a:pt x="0" y="3086"/>
                </a:moveTo>
                <a:lnTo>
                  <a:pt x="914" y="6172"/>
                </a:lnTo>
                <a:lnTo>
                  <a:pt x="4089" y="4800"/>
                </a:lnTo>
                <a:lnTo>
                  <a:pt x="4089" y="1384"/>
                </a:lnTo>
                <a:lnTo>
                  <a:pt x="914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947052" y="5131582"/>
            <a:ext cx="4089" cy="6172"/>
          </a:xfrm>
          <a:custGeom>
            <a:avLst/>
            <a:gdLst/>
            <a:ahLst/>
            <a:cxnLst/>
            <a:rect l="l" t="t" r="r" b="b"/>
            <a:pathLst>
              <a:path w="4089" h="6172">
                <a:moveTo>
                  <a:pt x="0" y="3086"/>
                </a:moveTo>
                <a:lnTo>
                  <a:pt x="0" y="4800"/>
                </a:lnTo>
                <a:lnTo>
                  <a:pt x="914" y="6172"/>
                </a:lnTo>
                <a:lnTo>
                  <a:pt x="2044" y="6172"/>
                </a:lnTo>
                <a:lnTo>
                  <a:pt x="3175" y="6172"/>
                </a:lnTo>
                <a:lnTo>
                  <a:pt x="4089" y="4800"/>
                </a:lnTo>
                <a:lnTo>
                  <a:pt x="4089" y="3086"/>
                </a:lnTo>
                <a:lnTo>
                  <a:pt x="4089" y="1384"/>
                </a:lnTo>
                <a:lnTo>
                  <a:pt x="3175" y="0"/>
                </a:lnTo>
                <a:lnTo>
                  <a:pt x="2044" y="0"/>
                </a:lnTo>
                <a:lnTo>
                  <a:pt x="914" y="0"/>
                </a:lnTo>
                <a:lnTo>
                  <a:pt x="0" y="1384"/>
                </a:lnTo>
                <a:lnTo>
                  <a:pt x="0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928976" y="5135293"/>
            <a:ext cx="4114" cy="6172"/>
          </a:xfrm>
          <a:custGeom>
            <a:avLst/>
            <a:gdLst/>
            <a:ahLst/>
            <a:cxnLst/>
            <a:rect l="l" t="t" r="r" b="b"/>
            <a:pathLst>
              <a:path w="4114" h="6172">
                <a:moveTo>
                  <a:pt x="0" y="3086"/>
                </a:moveTo>
                <a:lnTo>
                  <a:pt x="927" y="6172"/>
                </a:lnTo>
                <a:lnTo>
                  <a:pt x="4114" y="4787"/>
                </a:lnTo>
                <a:lnTo>
                  <a:pt x="4114" y="1384"/>
                </a:lnTo>
                <a:lnTo>
                  <a:pt x="927" y="0"/>
                </a:lnTo>
                <a:lnTo>
                  <a:pt x="0" y="30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928976" y="5135293"/>
            <a:ext cx="4114" cy="6172"/>
          </a:xfrm>
          <a:custGeom>
            <a:avLst/>
            <a:gdLst/>
            <a:ahLst/>
            <a:cxnLst/>
            <a:rect l="l" t="t" r="r" b="b"/>
            <a:pathLst>
              <a:path w="4114" h="6172">
                <a:moveTo>
                  <a:pt x="0" y="3086"/>
                </a:moveTo>
                <a:lnTo>
                  <a:pt x="0" y="4787"/>
                </a:lnTo>
                <a:lnTo>
                  <a:pt x="927" y="6172"/>
                </a:lnTo>
                <a:lnTo>
                  <a:pt x="2057" y="6172"/>
                </a:lnTo>
                <a:lnTo>
                  <a:pt x="3187" y="6172"/>
                </a:lnTo>
                <a:lnTo>
                  <a:pt x="4114" y="4787"/>
                </a:lnTo>
                <a:lnTo>
                  <a:pt x="4114" y="3086"/>
                </a:lnTo>
                <a:lnTo>
                  <a:pt x="4114" y="1384"/>
                </a:lnTo>
                <a:lnTo>
                  <a:pt x="3187" y="0"/>
                </a:lnTo>
                <a:lnTo>
                  <a:pt x="2057" y="0"/>
                </a:lnTo>
                <a:lnTo>
                  <a:pt x="927" y="0"/>
                </a:lnTo>
                <a:lnTo>
                  <a:pt x="0" y="1384"/>
                </a:lnTo>
                <a:lnTo>
                  <a:pt x="0" y="30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925732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35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35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925732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34" y="0"/>
                </a:lnTo>
                <a:lnTo>
                  <a:pt x="15735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917739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09" y="0"/>
                </a:lnTo>
                <a:lnTo>
                  <a:pt x="4521" y="0"/>
                </a:lnTo>
                <a:lnTo>
                  <a:pt x="0" y="4483"/>
                </a:lnTo>
                <a:lnTo>
                  <a:pt x="0" y="15557"/>
                </a:lnTo>
                <a:lnTo>
                  <a:pt x="4521" y="20040"/>
                </a:lnTo>
                <a:lnTo>
                  <a:pt x="15709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917739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09" y="20040"/>
                </a:lnTo>
                <a:lnTo>
                  <a:pt x="10109" y="20040"/>
                </a:lnTo>
                <a:lnTo>
                  <a:pt x="4521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21" y="0"/>
                </a:lnTo>
                <a:lnTo>
                  <a:pt x="10109" y="0"/>
                </a:lnTo>
                <a:lnTo>
                  <a:pt x="15709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909707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48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48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909707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48" y="20040"/>
                </a:lnTo>
                <a:lnTo>
                  <a:pt x="10147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47" y="0"/>
                </a:lnTo>
                <a:lnTo>
                  <a:pt x="15748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901713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22" y="0"/>
                </a:lnTo>
                <a:lnTo>
                  <a:pt x="4508" y="0"/>
                </a:lnTo>
                <a:lnTo>
                  <a:pt x="0" y="4483"/>
                </a:lnTo>
                <a:lnTo>
                  <a:pt x="0" y="15557"/>
                </a:lnTo>
                <a:lnTo>
                  <a:pt x="4508" y="20040"/>
                </a:lnTo>
                <a:lnTo>
                  <a:pt x="15722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901713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22" y="20040"/>
                </a:lnTo>
                <a:lnTo>
                  <a:pt x="10121" y="20040"/>
                </a:lnTo>
                <a:lnTo>
                  <a:pt x="4508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08" y="0"/>
                </a:lnTo>
                <a:lnTo>
                  <a:pt x="10121" y="0"/>
                </a:lnTo>
                <a:lnTo>
                  <a:pt x="15722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93682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35" y="0"/>
                </a:lnTo>
                <a:lnTo>
                  <a:pt x="4559" y="0"/>
                </a:lnTo>
                <a:lnTo>
                  <a:pt x="0" y="4483"/>
                </a:lnTo>
                <a:lnTo>
                  <a:pt x="0" y="15557"/>
                </a:lnTo>
                <a:lnTo>
                  <a:pt x="4559" y="20040"/>
                </a:lnTo>
                <a:lnTo>
                  <a:pt x="15735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893682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59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59" y="0"/>
                </a:lnTo>
                <a:lnTo>
                  <a:pt x="10134" y="0"/>
                </a:lnTo>
                <a:lnTo>
                  <a:pt x="15735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885695" y="5111537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722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22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885695" y="5111537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722" y="20040"/>
                </a:lnTo>
                <a:lnTo>
                  <a:pt x="10121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21" y="0"/>
                </a:lnTo>
                <a:lnTo>
                  <a:pt x="15722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877682" y="5111537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709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09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877682" y="5111537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709" y="20040"/>
                </a:lnTo>
                <a:lnTo>
                  <a:pt x="10121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21" y="0"/>
                </a:lnTo>
                <a:lnTo>
                  <a:pt x="15709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869663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09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09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869663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09" y="20040"/>
                </a:lnTo>
                <a:lnTo>
                  <a:pt x="10134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34" y="0"/>
                </a:lnTo>
                <a:lnTo>
                  <a:pt x="15709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861645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4483"/>
                </a:lnTo>
                <a:lnTo>
                  <a:pt x="15722" y="0"/>
                </a:lnTo>
                <a:lnTo>
                  <a:pt x="4533" y="0"/>
                </a:lnTo>
                <a:lnTo>
                  <a:pt x="0" y="4483"/>
                </a:lnTo>
                <a:lnTo>
                  <a:pt x="0" y="15557"/>
                </a:lnTo>
                <a:lnTo>
                  <a:pt x="4533" y="20040"/>
                </a:lnTo>
                <a:lnTo>
                  <a:pt x="15722" y="20040"/>
                </a:lnTo>
                <a:lnTo>
                  <a:pt x="20269" y="15557"/>
                </a:lnTo>
                <a:lnTo>
                  <a:pt x="20269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861645" y="5111537"/>
            <a:ext cx="20269" cy="20040"/>
          </a:xfrm>
          <a:custGeom>
            <a:avLst/>
            <a:gdLst/>
            <a:ahLst/>
            <a:cxnLst/>
            <a:rect l="l" t="t" r="r" b="b"/>
            <a:pathLst>
              <a:path w="20269" h="20040">
                <a:moveTo>
                  <a:pt x="20269" y="10020"/>
                </a:moveTo>
                <a:lnTo>
                  <a:pt x="20269" y="15557"/>
                </a:lnTo>
                <a:lnTo>
                  <a:pt x="15722" y="20040"/>
                </a:lnTo>
                <a:lnTo>
                  <a:pt x="10134" y="20040"/>
                </a:lnTo>
                <a:lnTo>
                  <a:pt x="4533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33" y="0"/>
                </a:lnTo>
                <a:lnTo>
                  <a:pt x="10134" y="0"/>
                </a:lnTo>
                <a:lnTo>
                  <a:pt x="15722" y="0"/>
                </a:lnTo>
                <a:lnTo>
                  <a:pt x="20269" y="4483"/>
                </a:lnTo>
                <a:lnTo>
                  <a:pt x="20269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853631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4483"/>
                </a:lnTo>
                <a:lnTo>
                  <a:pt x="15735" y="0"/>
                </a:lnTo>
                <a:lnTo>
                  <a:pt x="4546" y="0"/>
                </a:lnTo>
                <a:lnTo>
                  <a:pt x="0" y="4483"/>
                </a:lnTo>
                <a:lnTo>
                  <a:pt x="0" y="15557"/>
                </a:lnTo>
                <a:lnTo>
                  <a:pt x="4546" y="20040"/>
                </a:lnTo>
                <a:lnTo>
                  <a:pt x="15735" y="20040"/>
                </a:lnTo>
                <a:lnTo>
                  <a:pt x="20256" y="15557"/>
                </a:lnTo>
                <a:lnTo>
                  <a:pt x="20256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853631" y="5111537"/>
            <a:ext cx="20256" cy="20040"/>
          </a:xfrm>
          <a:custGeom>
            <a:avLst/>
            <a:gdLst/>
            <a:ahLst/>
            <a:cxnLst/>
            <a:rect l="l" t="t" r="r" b="b"/>
            <a:pathLst>
              <a:path w="20256" h="20040">
                <a:moveTo>
                  <a:pt x="20256" y="10020"/>
                </a:moveTo>
                <a:lnTo>
                  <a:pt x="20256" y="15557"/>
                </a:lnTo>
                <a:lnTo>
                  <a:pt x="15735" y="20040"/>
                </a:lnTo>
                <a:lnTo>
                  <a:pt x="10134" y="20040"/>
                </a:lnTo>
                <a:lnTo>
                  <a:pt x="4546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46" y="0"/>
                </a:lnTo>
                <a:lnTo>
                  <a:pt x="10134" y="0"/>
                </a:lnTo>
                <a:lnTo>
                  <a:pt x="15735" y="0"/>
                </a:lnTo>
                <a:lnTo>
                  <a:pt x="20256" y="4483"/>
                </a:lnTo>
                <a:lnTo>
                  <a:pt x="20256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845646" y="5111537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4483"/>
                </a:lnTo>
                <a:lnTo>
                  <a:pt x="15697" y="0"/>
                </a:lnTo>
                <a:lnTo>
                  <a:pt x="4508" y="0"/>
                </a:lnTo>
                <a:lnTo>
                  <a:pt x="0" y="4483"/>
                </a:lnTo>
                <a:lnTo>
                  <a:pt x="0" y="15557"/>
                </a:lnTo>
                <a:lnTo>
                  <a:pt x="4508" y="20040"/>
                </a:lnTo>
                <a:lnTo>
                  <a:pt x="15697" y="20040"/>
                </a:lnTo>
                <a:lnTo>
                  <a:pt x="20243" y="15557"/>
                </a:lnTo>
                <a:lnTo>
                  <a:pt x="20243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845646" y="5111537"/>
            <a:ext cx="20243" cy="20040"/>
          </a:xfrm>
          <a:custGeom>
            <a:avLst/>
            <a:gdLst/>
            <a:ahLst/>
            <a:cxnLst/>
            <a:rect l="l" t="t" r="r" b="b"/>
            <a:pathLst>
              <a:path w="20243" h="20040">
                <a:moveTo>
                  <a:pt x="20243" y="10020"/>
                </a:moveTo>
                <a:lnTo>
                  <a:pt x="20243" y="15557"/>
                </a:lnTo>
                <a:lnTo>
                  <a:pt x="15697" y="20040"/>
                </a:lnTo>
                <a:lnTo>
                  <a:pt x="10109" y="20040"/>
                </a:lnTo>
                <a:lnTo>
                  <a:pt x="4508" y="20040"/>
                </a:lnTo>
                <a:lnTo>
                  <a:pt x="0" y="15557"/>
                </a:lnTo>
                <a:lnTo>
                  <a:pt x="0" y="10020"/>
                </a:lnTo>
                <a:lnTo>
                  <a:pt x="0" y="4483"/>
                </a:lnTo>
                <a:lnTo>
                  <a:pt x="4508" y="0"/>
                </a:lnTo>
                <a:lnTo>
                  <a:pt x="10109" y="0"/>
                </a:lnTo>
                <a:lnTo>
                  <a:pt x="15697" y="0"/>
                </a:lnTo>
                <a:lnTo>
                  <a:pt x="20243" y="4483"/>
                </a:lnTo>
                <a:lnTo>
                  <a:pt x="20243" y="10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785571" y="5102480"/>
            <a:ext cx="76352" cy="38125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785570" y="5102477"/>
            <a:ext cx="76352" cy="38138"/>
          </a:xfrm>
          <a:custGeom>
            <a:avLst/>
            <a:gdLst/>
            <a:ahLst/>
            <a:cxnLst/>
            <a:rect l="l" t="t" r="r" b="b"/>
            <a:pathLst>
              <a:path w="76352" h="38138">
                <a:moveTo>
                  <a:pt x="64109" y="0"/>
                </a:moveTo>
                <a:lnTo>
                  <a:pt x="12230" y="0"/>
                </a:lnTo>
                <a:lnTo>
                  <a:pt x="5473" y="0"/>
                </a:lnTo>
                <a:lnTo>
                  <a:pt x="0" y="8534"/>
                </a:lnTo>
                <a:lnTo>
                  <a:pt x="0" y="19062"/>
                </a:lnTo>
                <a:lnTo>
                  <a:pt x="0" y="29591"/>
                </a:lnTo>
                <a:lnTo>
                  <a:pt x="5473" y="38138"/>
                </a:lnTo>
                <a:lnTo>
                  <a:pt x="12230" y="38138"/>
                </a:lnTo>
                <a:lnTo>
                  <a:pt x="64109" y="38138"/>
                </a:lnTo>
                <a:lnTo>
                  <a:pt x="70866" y="38138"/>
                </a:lnTo>
                <a:lnTo>
                  <a:pt x="76352" y="29591"/>
                </a:lnTo>
                <a:lnTo>
                  <a:pt x="76352" y="19062"/>
                </a:lnTo>
                <a:lnTo>
                  <a:pt x="76352" y="8534"/>
                </a:lnTo>
                <a:lnTo>
                  <a:pt x="70866" y="0"/>
                </a:lnTo>
                <a:lnTo>
                  <a:pt x="6410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518440" y="5104715"/>
            <a:ext cx="282308" cy="33667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518435" y="5104717"/>
            <a:ext cx="282321" cy="33667"/>
          </a:xfrm>
          <a:custGeom>
            <a:avLst/>
            <a:gdLst/>
            <a:ahLst/>
            <a:cxnLst/>
            <a:rect l="l" t="t" r="r" b="b"/>
            <a:pathLst>
              <a:path w="282321" h="33667">
                <a:moveTo>
                  <a:pt x="273037" y="0"/>
                </a:moveTo>
                <a:lnTo>
                  <a:pt x="9283" y="0"/>
                </a:lnTo>
                <a:lnTo>
                  <a:pt x="4152" y="0"/>
                </a:lnTo>
                <a:lnTo>
                  <a:pt x="0" y="7531"/>
                </a:lnTo>
                <a:lnTo>
                  <a:pt x="0" y="16827"/>
                </a:lnTo>
                <a:lnTo>
                  <a:pt x="0" y="26123"/>
                </a:lnTo>
                <a:lnTo>
                  <a:pt x="4152" y="33667"/>
                </a:lnTo>
                <a:lnTo>
                  <a:pt x="9283" y="33667"/>
                </a:lnTo>
                <a:lnTo>
                  <a:pt x="273037" y="33667"/>
                </a:lnTo>
                <a:lnTo>
                  <a:pt x="278142" y="33667"/>
                </a:lnTo>
                <a:lnTo>
                  <a:pt x="282320" y="26123"/>
                </a:lnTo>
                <a:lnTo>
                  <a:pt x="282320" y="16827"/>
                </a:lnTo>
                <a:lnTo>
                  <a:pt x="282320" y="7531"/>
                </a:lnTo>
                <a:lnTo>
                  <a:pt x="278142" y="0"/>
                </a:lnTo>
                <a:lnTo>
                  <a:pt x="27303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784276" y="5140612"/>
            <a:ext cx="32207" cy="23050"/>
          </a:xfrm>
          <a:custGeom>
            <a:avLst/>
            <a:gdLst/>
            <a:ahLst/>
            <a:cxnLst/>
            <a:rect l="l" t="t" r="r" b="b"/>
            <a:pathLst>
              <a:path w="32207" h="23050">
                <a:moveTo>
                  <a:pt x="32207" y="0"/>
                </a:moveTo>
                <a:lnTo>
                  <a:pt x="18935" y="0"/>
                </a:lnTo>
                <a:lnTo>
                  <a:pt x="0" y="23050"/>
                </a:lnTo>
                <a:lnTo>
                  <a:pt x="32207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784276" y="5140612"/>
            <a:ext cx="32207" cy="23050"/>
          </a:xfrm>
          <a:custGeom>
            <a:avLst/>
            <a:gdLst/>
            <a:ahLst/>
            <a:cxnLst/>
            <a:rect l="l" t="t" r="r" b="b"/>
            <a:pathLst>
              <a:path w="32207" h="23050">
                <a:moveTo>
                  <a:pt x="32207" y="0"/>
                </a:moveTo>
                <a:lnTo>
                  <a:pt x="0" y="23050"/>
                </a:lnTo>
                <a:lnTo>
                  <a:pt x="18935" y="0"/>
                </a:lnTo>
                <a:lnTo>
                  <a:pt x="3220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784264" y="5140612"/>
            <a:ext cx="50812" cy="25476"/>
          </a:xfrm>
          <a:custGeom>
            <a:avLst/>
            <a:gdLst/>
            <a:ahLst/>
            <a:cxnLst/>
            <a:rect l="l" t="t" r="r" b="b"/>
            <a:pathLst>
              <a:path w="50812" h="25476">
                <a:moveTo>
                  <a:pt x="50812" y="0"/>
                </a:moveTo>
                <a:lnTo>
                  <a:pt x="32219" y="0"/>
                </a:lnTo>
                <a:lnTo>
                  <a:pt x="0" y="23050"/>
                </a:lnTo>
                <a:lnTo>
                  <a:pt x="177" y="25476"/>
                </a:lnTo>
                <a:lnTo>
                  <a:pt x="14363" y="25476"/>
                </a:lnTo>
                <a:lnTo>
                  <a:pt x="50812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784264" y="5140612"/>
            <a:ext cx="50812" cy="25476"/>
          </a:xfrm>
          <a:custGeom>
            <a:avLst/>
            <a:gdLst/>
            <a:ahLst/>
            <a:cxnLst/>
            <a:rect l="l" t="t" r="r" b="b"/>
            <a:pathLst>
              <a:path w="50812" h="25476">
                <a:moveTo>
                  <a:pt x="50812" y="0"/>
                </a:moveTo>
                <a:lnTo>
                  <a:pt x="14363" y="25476"/>
                </a:lnTo>
                <a:lnTo>
                  <a:pt x="177" y="25476"/>
                </a:lnTo>
                <a:lnTo>
                  <a:pt x="0" y="23050"/>
                </a:lnTo>
                <a:lnTo>
                  <a:pt x="32219" y="0"/>
                </a:lnTo>
                <a:lnTo>
                  <a:pt x="5081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826396" y="5069228"/>
            <a:ext cx="56045" cy="45859"/>
          </a:xfrm>
          <a:custGeom>
            <a:avLst/>
            <a:gdLst/>
            <a:ahLst/>
            <a:cxnLst/>
            <a:rect l="l" t="t" r="r" b="b"/>
            <a:pathLst>
              <a:path w="56045" h="45859">
                <a:moveTo>
                  <a:pt x="0" y="45859"/>
                </a:moveTo>
                <a:lnTo>
                  <a:pt x="23863" y="45859"/>
                </a:lnTo>
                <a:lnTo>
                  <a:pt x="56045" y="0"/>
                </a:lnTo>
                <a:lnTo>
                  <a:pt x="41198" y="0"/>
                </a:lnTo>
                <a:lnTo>
                  <a:pt x="0" y="4585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826396" y="5069228"/>
            <a:ext cx="56045" cy="45859"/>
          </a:xfrm>
          <a:custGeom>
            <a:avLst/>
            <a:gdLst/>
            <a:ahLst/>
            <a:cxnLst/>
            <a:rect l="l" t="t" r="r" b="b"/>
            <a:pathLst>
              <a:path w="56045" h="45859">
                <a:moveTo>
                  <a:pt x="0" y="45859"/>
                </a:moveTo>
                <a:lnTo>
                  <a:pt x="23863" y="45859"/>
                </a:lnTo>
                <a:lnTo>
                  <a:pt x="56045" y="0"/>
                </a:lnTo>
                <a:lnTo>
                  <a:pt x="41198" y="0"/>
                </a:lnTo>
                <a:lnTo>
                  <a:pt x="0" y="4585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816833" y="5069228"/>
            <a:ext cx="50761" cy="45859"/>
          </a:xfrm>
          <a:custGeom>
            <a:avLst/>
            <a:gdLst/>
            <a:ahLst/>
            <a:cxnLst/>
            <a:rect l="l" t="t" r="r" b="b"/>
            <a:pathLst>
              <a:path w="50761" h="45859">
                <a:moveTo>
                  <a:pt x="46558" y="0"/>
                </a:moveTo>
                <a:lnTo>
                  <a:pt x="0" y="34874"/>
                </a:lnTo>
                <a:lnTo>
                  <a:pt x="1955" y="36055"/>
                </a:lnTo>
                <a:lnTo>
                  <a:pt x="4508" y="37871"/>
                </a:lnTo>
                <a:lnTo>
                  <a:pt x="7073" y="39700"/>
                </a:lnTo>
                <a:lnTo>
                  <a:pt x="9563" y="45859"/>
                </a:lnTo>
                <a:lnTo>
                  <a:pt x="50761" y="0"/>
                </a:lnTo>
                <a:lnTo>
                  <a:pt x="4655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816833" y="5069228"/>
            <a:ext cx="50761" cy="45859"/>
          </a:xfrm>
          <a:custGeom>
            <a:avLst/>
            <a:gdLst/>
            <a:ahLst/>
            <a:cxnLst/>
            <a:rect l="l" t="t" r="r" b="b"/>
            <a:pathLst>
              <a:path w="50761" h="45859">
                <a:moveTo>
                  <a:pt x="9563" y="45859"/>
                </a:moveTo>
                <a:lnTo>
                  <a:pt x="7073" y="39700"/>
                </a:lnTo>
                <a:lnTo>
                  <a:pt x="4508" y="37871"/>
                </a:lnTo>
                <a:lnTo>
                  <a:pt x="1955" y="36055"/>
                </a:lnTo>
                <a:lnTo>
                  <a:pt x="0" y="34874"/>
                </a:lnTo>
                <a:lnTo>
                  <a:pt x="46558" y="0"/>
                </a:lnTo>
                <a:lnTo>
                  <a:pt x="50761" y="0"/>
                </a:lnTo>
                <a:lnTo>
                  <a:pt x="9563" y="4585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586239" y="5257385"/>
            <a:ext cx="157030" cy="205062"/>
          </a:xfrm>
          <a:custGeom>
            <a:avLst/>
            <a:gdLst/>
            <a:ahLst/>
            <a:cxnLst/>
            <a:rect l="l" t="t" r="r" b="b"/>
            <a:pathLst>
              <a:path w="157030" h="205062">
                <a:moveTo>
                  <a:pt x="152809" y="51803"/>
                </a:moveTo>
                <a:lnTo>
                  <a:pt x="148427" y="39949"/>
                </a:lnTo>
                <a:lnTo>
                  <a:pt x="140840" y="23279"/>
                </a:lnTo>
                <a:lnTo>
                  <a:pt x="133527" y="11163"/>
                </a:lnTo>
                <a:lnTo>
                  <a:pt x="125364" y="2827"/>
                </a:lnTo>
                <a:lnTo>
                  <a:pt x="109275" y="0"/>
                </a:lnTo>
                <a:lnTo>
                  <a:pt x="96157" y="2120"/>
                </a:lnTo>
                <a:lnTo>
                  <a:pt x="83439" y="5686"/>
                </a:lnTo>
                <a:lnTo>
                  <a:pt x="73002" y="9126"/>
                </a:lnTo>
                <a:lnTo>
                  <a:pt x="59861" y="13961"/>
                </a:lnTo>
                <a:lnTo>
                  <a:pt x="48001" y="19296"/>
                </a:lnTo>
                <a:lnTo>
                  <a:pt x="36648" y="25495"/>
                </a:lnTo>
                <a:lnTo>
                  <a:pt x="26317" y="32494"/>
                </a:lnTo>
                <a:lnTo>
                  <a:pt x="17299" y="42266"/>
                </a:lnTo>
                <a:lnTo>
                  <a:pt x="11348" y="53636"/>
                </a:lnTo>
                <a:lnTo>
                  <a:pt x="7137" y="66456"/>
                </a:lnTo>
                <a:lnTo>
                  <a:pt x="4201" y="79897"/>
                </a:lnTo>
                <a:lnTo>
                  <a:pt x="2076" y="93130"/>
                </a:lnTo>
                <a:lnTo>
                  <a:pt x="294" y="105329"/>
                </a:lnTo>
                <a:lnTo>
                  <a:pt x="0" y="107551"/>
                </a:lnTo>
                <a:lnTo>
                  <a:pt x="133" y="120151"/>
                </a:lnTo>
                <a:lnTo>
                  <a:pt x="2210" y="131956"/>
                </a:lnTo>
                <a:lnTo>
                  <a:pt x="4257" y="144572"/>
                </a:lnTo>
                <a:lnTo>
                  <a:pt x="5546" y="154676"/>
                </a:lnTo>
                <a:lnTo>
                  <a:pt x="7654" y="167270"/>
                </a:lnTo>
                <a:lnTo>
                  <a:pt x="9950" y="179972"/>
                </a:lnTo>
                <a:lnTo>
                  <a:pt x="12011" y="192622"/>
                </a:lnTo>
                <a:lnTo>
                  <a:pt x="13414" y="205062"/>
                </a:lnTo>
                <a:lnTo>
                  <a:pt x="88598" y="197696"/>
                </a:lnTo>
                <a:lnTo>
                  <a:pt x="99387" y="189061"/>
                </a:lnTo>
                <a:lnTo>
                  <a:pt x="109648" y="181831"/>
                </a:lnTo>
                <a:lnTo>
                  <a:pt x="120630" y="176968"/>
                </a:lnTo>
                <a:lnTo>
                  <a:pt x="133695" y="175344"/>
                </a:lnTo>
                <a:lnTo>
                  <a:pt x="145659" y="175585"/>
                </a:lnTo>
                <a:lnTo>
                  <a:pt x="150586" y="175509"/>
                </a:lnTo>
                <a:lnTo>
                  <a:pt x="154320" y="162936"/>
                </a:lnTo>
                <a:lnTo>
                  <a:pt x="155930" y="156182"/>
                </a:lnTo>
                <a:lnTo>
                  <a:pt x="157030" y="143859"/>
                </a:lnTo>
                <a:lnTo>
                  <a:pt x="156249" y="131633"/>
                </a:lnTo>
                <a:lnTo>
                  <a:pt x="154212" y="119468"/>
                </a:lnTo>
                <a:lnTo>
                  <a:pt x="151545" y="107330"/>
                </a:lnTo>
                <a:lnTo>
                  <a:pt x="148872" y="95182"/>
                </a:lnTo>
                <a:lnTo>
                  <a:pt x="148430" y="89194"/>
                </a:lnTo>
                <a:lnTo>
                  <a:pt x="151192" y="77524"/>
                </a:lnTo>
                <a:lnTo>
                  <a:pt x="154625" y="65578"/>
                </a:lnTo>
                <a:lnTo>
                  <a:pt x="154778" y="64175"/>
                </a:lnTo>
                <a:lnTo>
                  <a:pt x="152809" y="518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586239" y="5257385"/>
            <a:ext cx="157030" cy="205062"/>
          </a:xfrm>
          <a:custGeom>
            <a:avLst/>
            <a:gdLst/>
            <a:ahLst/>
            <a:cxnLst/>
            <a:rect l="l" t="t" r="r" b="b"/>
            <a:pathLst>
              <a:path w="157030" h="205062">
                <a:moveTo>
                  <a:pt x="13414" y="205062"/>
                </a:moveTo>
                <a:lnTo>
                  <a:pt x="12011" y="192622"/>
                </a:lnTo>
                <a:lnTo>
                  <a:pt x="9950" y="179972"/>
                </a:lnTo>
                <a:lnTo>
                  <a:pt x="7654" y="167270"/>
                </a:lnTo>
                <a:lnTo>
                  <a:pt x="5546" y="154676"/>
                </a:lnTo>
                <a:lnTo>
                  <a:pt x="4257" y="144572"/>
                </a:lnTo>
                <a:lnTo>
                  <a:pt x="2210" y="131956"/>
                </a:lnTo>
                <a:lnTo>
                  <a:pt x="133" y="120151"/>
                </a:lnTo>
                <a:lnTo>
                  <a:pt x="0" y="107551"/>
                </a:lnTo>
                <a:lnTo>
                  <a:pt x="2076" y="93130"/>
                </a:lnTo>
                <a:lnTo>
                  <a:pt x="4201" y="79897"/>
                </a:lnTo>
                <a:lnTo>
                  <a:pt x="7137" y="66456"/>
                </a:lnTo>
                <a:lnTo>
                  <a:pt x="11348" y="53636"/>
                </a:lnTo>
                <a:lnTo>
                  <a:pt x="17299" y="42266"/>
                </a:lnTo>
                <a:lnTo>
                  <a:pt x="25458" y="33173"/>
                </a:lnTo>
                <a:lnTo>
                  <a:pt x="36648" y="25495"/>
                </a:lnTo>
                <a:lnTo>
                  <a:pt x="48001" y="19296"/>
                </a:lnTo>
                <a:lnTo>
                  <a:pt x="59861" y="13961"/>
                </a:lnTo>
                <a:lnTo>
                  <a:pt x="71712" y="9555"/>
                </a:lnTo>
                <a:lnTo>
                  <a:pt x="83439" y="5686"/>
                </a:lnTo>
                <a:lnTo>
                  <a:pt x="96157" y="2120"/>
                </a:lnTo>
                <a:lnTo>
                  <a:pt x="109275" y="0"/>
                </a:lnTo>
                <a:lnTo>
                  <a:pt x="120911" y="897"/>
                </a:lnTo>
                <a:lnTo>
                  <a:pt x="133527" y="11163"/>
                </a:lnTo>
                <a:lnTo>
                  <a:pt x="140840" y="23279"/>
                </a:lnTo>
                <a:lnTo>
                  <a:pt x="146581" y="35488"/>
                </a:lnTo>
                <a:lnTo>
                  <a:pt x="152809" y="51803"/>
                </a:lnTo>
                <a:lnTo>
                  <a:pt x="154778" y="64175"/>
                </a:lnTo>
                <a:lnTo>
                  <a:pt x="154625" y="65578"/>
                </a:lnTo>
                <a:lnTo>
                  <a:pt x="151192" y="77524"/>
                </a:lnTo>
                <a:lnTo>
                  <a:pt x="148430" y="89194"/>
                </a:lnTo>
                <a:lnTo>
                  <a:pt x="148872" y="95182"/>
                </a:lnTo>
                <a:lnTo>
                  <a:pt x="151545" y="107330"/>
                </a:lnTo>
                <a:lnTo>
                  <a:pt x="154212" y="119468"/>
                </a:lnTo>
                <a:lnTo>
                  <a:pt x="156249" y="131633"/>
                </a:lnTo>
                <a:lnTo>
                  <a:pt x="157030" y="143859"/>
                </a:lnTo>
                <a:lnTo>
                  <a:pt x="155930" y="156182"/>
                </a:lnTo>
                <a:lnTo>
                  <a:pt x="154320" y="162936"/>
                </a:lnTo>
                <a:lnTo>
                  <a:pt x="150586" y="175509"/>
                </a:lnTo>
                <a:lnTo>
                  <a:pt x="145659" y="175585"/>
                </a:lnTo>
                <a:lnTo>
                  <a:pt x="133695" y="175344"/>
                </a:lnTo>
                <a:lnTo>
                  <a:pt x="120630" y="176968"/>
                </a:lnTo>
                <a:lnTo>
                  <a:pt x="109648" y="181831"/>
                </a:lnTo>
                <a:lnTo>
                  <a:pt x="99387" y="189061"/>
                </a:lnTo>
                <a:lnTo>
                  <a:pt x="88598" y="1976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700606" y="5385855"/>
            <a:ext cx="30774" cy="39865"/>
          </a:xfrm>
          <a:custGeom>
            <a:avLst/>
            <a:gdLst/>
            <a:ahLst/>
            <a:cxnLst/>
            <a:rect l="l" t="t" r="r" b="b"/>
            <a:pathLst>
              <a:path w="30774" h="39865">
                <a:moveTo>
                  <a:pt x="30213" y="39865"/>
                </a:moveTo>
                <a:lnTo>
                  <a:pt x="30774" y="28660"/>
                </a:lnTo>
                <a:lnTo>
                  <a:pt x="24845" y="20066"/>
                </a:lnTo>
                <a:lnTo>
                  <a:pt x="15491" y="12888"/>
                </a:lnTo>
                <a:lnTo>
                  <a:pt x="5776" y="593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667236" y="5320500"/>
            <a:ext cx="27287" cy="43103"/>
          </a:xfrm>
          <a:custGeom>
            <a:avLst/>
            <a:gdLst/>
            <a:ahLst/>
            <a:cxnLst/>
            <a:rect l="l" t="t" r="r" b="b"/>
            <a:pathLst>
              <a:path w="27287" h="43103">
                <a:moveTo>
                  <a:pt x="14815" y="0"/>
                </a:moveTo>
                <a:lnTo>
                  <a:pt x="4268" y="6405"/>
                </a:lnTo>
                <a:lnTo>
                  <a:pt x="0" y="17022"/>
                </a:lnTo>
                <a:lnTo>
                  <a:pt x="1175" y="23787"/>
                </a:lnTo>
                <a:lnTo>
                  <a:pt x="8803" y="31835"/>
                </a:lnTo>
                <a:lnTo>
                  <a:pt x="19351" y="36213"/>
                </a:lnTo>
                <a:lnTo>
                  <a:pt x="27287" y="431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551049" y="5235223"/>
            <a:ext cx="186397" cy="177633"/>
          </a:xfrm>
          <a:custGeom>
            <a:avLst/>
            <a:gdLst/>
            <a:ahLst/>
            <a:cxnLst/>
            <a:rect l="l" t="t" r="r" b="b"/>
            <a:pathLst>
              <a:path w="186397" h="177633">
                <a:moveTo>
                  <a:pt x="801" y="97324"/>
                </a:moveTo>
                <a:lnTo>
                  <a:pt x="2591" y="108587"/>
                </a:lnTo>
                <a:lnTo>
                  <a:pt x="5315" y="121291"/>
                </a:lnTo>
                <a:lnTo>
                  <a:pt x="8915" y="134541"/>
                </a:lnTo>
                <a:lnTo>
                  <a:pt x="13338" y="147442"/>
                </a:lnTo>
                <a:lnTo>
                  <a:pt x="18525" y="159097"/>
                </a:lnTo>
                <a:lnTo>
                  <a:pt x="24422" y="168610"/>
                </a:lnTo>
                <a:lnTo>
                  <a:pt x="30972" y="175088"/>
                </a:lnTo>
                <a:lnTo>
                  <a:pt x="38119" y="177633"/>
                </a:lnTo>
                <a:lnTo>
                  <a:pt x="45808" y="175351"/>
                </a:lnTo>
                <a:lnTo>
                  <a:pt x="47154" y="174817"/>
                </a:lnTo>
                <a:lnTo>
                  <a:pt x="44081" y="176037"/>
                </a:lnTo>
                <a:lnTo>
                  <a:pt x="43547" y="176227"/>
                </a:lnTo>
                <a:lnTo>
                  <a:pt x="54131" y="172594"/>
                </a:lnTo>
                <a:lnTo>
                  <a:pt x="66474" y="169314"/>
                </a:lnTo>
                <a:lnTo>
                  <a:pt x="78653" y="166462"/>
                </a:lnTo>
                <a:lnTo>
                  <a:pt x="90704" y="163320"/>
                </a:lnTo>
                <a:lnTo>
                  <a:pt x="102666" y="159171"/>
                </a:lnTo>
                <a:lnTo>
                  <a:pt x="104828" y="158206"/>
                </a:lnTo>
                <a:lnTo>
                  <a:pt x="114472" y="150165"/>
                </a:lnTo>
                <a:lnTo>
                  <a:pt x="117929" y="139704"/>
                </a:lnTo>
                <a:lnTo>
                  <a:pt x="117251" y="127704"/>
                </a:lnTo>
                <a:lnTo>
                  <a:pt x="114490" y="115051"/>
                </a:lnTo>
                <a:lnTo>
                  <a:pt x="113826" y="112431"/>
                </a:lnTo>
                <a:lnTo>
                  <a:pt x="112472" y="101908"/>
                </a:lnTo>
                <a:lnTo>
                  <a:pt x="119481" y="91302"/>
                </a:lnTo>
                <a:lnTo>
                  <a:pt x="122011" y="88876"/>
                </a:lnTo>
                <a:lnTo>
                  <a:pt x="132414" y="81722"/>
                </a:lnTo>
                <a:lnTo>
                  <a:pt x="144131" y="76392"/>
                </a:lnTo>
                <a:lnTo>
                  <a:pt x="149825" y="73972"/>
                </a:lnTo>
                <a:lnTo>
                  <a:pt x="161685" y="67802"/>
                </a:lnTo>
                <a:lnTo>
                  <a:pt x="172079" y="60176"/>
                </a:lnTo>
                <a:lnTo>
                  <a:pt x="180489" y="50668"/>
                </a:lnTo>
                <a:lnTo>
                  <a:pt x="186397" y="38851"/>
                </a:lnTo>
                <a:lnTo>
                  <a:pt x="143865" y="1348"/>
                </a:lnTo>
                <a:lnTo>
                  <a:pt x="137891" y="685"/>
                </a:lnTo>
                <a:lnTo>
                  <a:pt x="124809" y="0"/>
                </a:lnTo>
                <a:lnTo>
                  <a:pt x="112379" y="464"/>
                </a:lnTo>
                <a:lnTo>
                  <a:pt x="100474" y="2078"/>
                </a:lnTo>
                <a:lnTo>
                  <a:pt x="88969" y="4844"/>
                </a:lnTo>
                <a:lnTo>
                  <a:pt x="77739" y="8762"/>
                </a:lnTo>
                <a:lnTo>
                  <a:pt x="66658" y="13833"/>
                </a:lnTo>
                <a:lnTo>
                  <a:pt x="55601" y="20057"/>
                </a:lnTo>
                <a:lnTo>
                  <a:pt x="44443" y="27435"/>
                </a:lnTo>
                <a:lnTo>
                  <a:pt x="33057" y="35968"/>
                </a:lnTo>
                <a:lnTo>
                  <a:pt x="27466" y="40615"/>
                </a:lnTo>
                <a:lnTo>
                  <a:pt x="17887" y="49939"/>
                </a:lnTo>
                <a:lnTo>
                  <a:pt x="9548" y="60382"/>
                </a:lnTo>
                <a:lnTo>
                  <a:pt x="3327" y="71689"/>
                </a:lnTo>
                <a:lnTo>
                  <a:pt x="101" y="83606"/>
                </a:lnTo>
                <a:lnTo>
                  <a:pt x="0" y="88398"/>
                </a:lnTo>
                <a:lnTo>
                  <a:pt x="801" y="973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551049" y="5235223"/>
            <a:ext cx="186397" cy="177633"/>
          </a:xfrm>
          <a:custGeom>
            <a:avLst/>
            <a:gdLst/>
            <a:ahLst/>
            <a:cxnLst/>
            <a:rect l="l" t="t" r="r" b="b"/>
            <a:pathLst>
              <a:path w="186397" h="177633">
                <a:moveTo>
                  <a:pt x="186397" y="38851"/>
                </a:moveTo>
                <a:lnTo>
                  <a:pt x="180489" y="50668"/>
                </a:lnTo>
                <a:lnTo>
                  <a:pt x="172079" y="60176"/>
                </a:lnTo>
                <a:lnTo>
                  <a:pt x="161685" y="67802"/>
                </a:lnTo>
                <a:lnTo>
                  <a:pt x="149825" y="73972"/>
                </a:lnTo>
                <a:lnTo>
                  <a:pt x="144131" y="76392"/>
                </a:lnTo>
                <a:lnTo>
                  <a:pt x="132414" y="81722"/>
                </a:lnTo>
                <a:lnTo>
                  <a:pt x="122011" y="88876"/>
                </a:lnTo>
                <a:lnTo>
                  <a:pt x="119481" y="91302"/>
                </a:lnTo>
                <a:lnTo>
                  <a:pt x="112472" y="101908"/>
                </a:lnTo>
                <a:lnTo>
                  <a:pt x="113826" y="112431"/>
                </a:lnTo>
                <a:lnTo>
                  <a:pt x="114490" y="115051"/>
                </a:lnTo>
                <a:lnTo>
                  <a:pt x="117251" y="127704"/>
                </a:lnTo>
                <a:lnTo>
                  <a:pt x="117929" y="139704"/>
                </a:lnTo>
                <a:lnTo>
                  <a:pt x="114472" y="150165"/>
                </a:lnTo>
                <a:lnTo>
                  <a:pt x="104828" y="158206"/>
                </a:lnTo>
                <a:lnTo>
                  <a:pt x="102666" y="159171"/>
                </a:lnTo>
                <a:lnTo>
                  <a:pt x="90704" y="163320"/>
                </a:lnTo>
                <a:lnTo>
                  <a:pt x="78653" y="166462"/>
                </a:lnTo>
                <a:lnTo>
                  <a:pt x="66474" y="169314"/>
                </a:lnTo>
                <a:lnTo>
                  <a:pt x="54131" y="172594"/>
                </a:lnTo>
                <a:lnTo>
                  <a:pt x="43547" y="176227"/>
                </a:lnTo>
                <a:lnTo>
                  <a:pt x="44081" y="176037"/>
                </a:lnTo>
                <a:lnTo>
                  <a:pt x="47154" y="174817"/>
                </a:lnTo>
                <a:lnTo>
                  <a:pt x="45808" y="175351"/>
                </a:lnTo>
                <a:lnTo>
                  <a:pt x="38119" y="177633"/>
                </a:lnTo>
                <a:lnTo>
                  <a:pt x="30972" y="175088"/>
                </a:lnTo>
                <a:lnTo>
                  <a:pt x="24422" y="168610"/>
                </a:lnTo>
                <a:lnTo>
                  <a:pt x="18525" y="159097"/>
                </a:lnTo>
                <a:lnTo>
                  <a:pt x="13338" y="147442"/>
                </a:lnTo>
                <a:lnTo>
                  <a:pt x="8915" y="134541"/>
                </a:lnTo>
                <a:lnTo>
                  <a:pt x="5315" y="121291"/>
                </a:lnTo>
                <a:lnTo>
                  <a:pt x="2591" y="108587"/>
                </a:lnTo>
                <a:lnTo>
                  <a:pt x="801" y="97324"/>
                </a:lnTo>
                <a:lnTo>
                  <a:pt x="0" y="88398"/>
                </a:lnTo>
                <a:lnTo>
                  <a:pt x="101" y="83606"/>
                </a:lnTo>
                <a:lnTo>
                  <a:pt x="3327" y="71689"/>
                </a:lnTo>
                <a:lnTo>
                  <a:pt x="9548" y="60382"/>
                </a:lnTo>
                <a:lnTo>
                  <a:pt x="17887" y="49939"/>
                </a:lnTo>
                <a:lnTo>
                  <a:pt x="27466" y="40615"/>
                </a:lnTo>
                <a:lnTo>
                  <a:pt x="33057" y="35968"/>
                </a:lnTo>
                <a:lnTo>
                  <a:pt x="44443" y="27435"/>
                </a:lnTo>
                <a:lnTo>
                  <a:pt x="55601" y="20057"/>
                </a:lnTo>
                <a:lnTo>
                  <a:pt x="66658" y="13833"/>
                </a:lnTo>
                <a:lnTo>
                  <a:pt x="77739" y="8762"/>
                </a:lnTo>
                <a:lnTo>
                  <a:pt x="88969" y="4844"/>
                </a:lnTo>
                <a:lnTo>
                  <a:pt x="100474" y="2078"/>
                </a:lnTo>
                <a:lnTo>
                  <a:pt x="112379" y="464"/>
                </a:lnTo>
                <a:lnTo>
                  <a:pt x="124809" y="0"/>
                </a:lnTo>
                <a:lnTo>
                  <a:pt x="137891" y="685"/>
                </a:lnTo>
                <a:lnTo>
                  <a:pt x="143865" y="134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547799" y="5277020"/>
            <a:ext cx="106857" cy="83654"/>
          </a:xfrm>
          <a:custGeom>
            <a:avLst/>
            <a:gdLst/>
            <a:ahLst/>
            <a:cxnLst/>
            <a:rect l="l" t="t" r="r" b="b"/>
            <a:pathLst>
              <a:path w="106857" h="83654">
                <a:moveTo>
                  <a:pt x="368" y="55651"/>
                </a:moveTo>
                <a:lnTo>
                  <a:pt x="0" y="66865"/>
                </a:lnTo>
                <a:lnTo>
                  <a:pt x="673" y="68834"/>
                </a:lnTo>
                <a:lnTo>
                  <a:pt x="1892" y="72326"/>
                </a:lnTo>
                <a:lnTo>
                  <a:pt x="2425" y="80645"/>
                </a:lnTo>
                <a:lnTo>
                  <a:pt x="5930" y="81851"/>
                </a:lnTo>
                <a:lnTo>
                  <a:pt x="9931" y="83210"/>
                </a:lnTo>
                <a:lnTo>
                  <a:pt x="23088" y="83654"/>
                </a:lnTo>
                <a:lnTo>
                  <a:pt x="26822" y="82181"/>
                </a:lnTo>
                <a:lnTo>
                  <a:pt x="33146" y="79705"/>
                </a:lnTo>
                <a:lnTo>
                  <a:pt x="41516" y="72910"/>
                </a:lnTo>
                <a:lnTo>
                  <a:pt x="47269" y="69367"/>
                </a:lnTo>
                <a:lnTo>
                  <a:pt x="53606" y="65455"/>
                </a:lnTo>
                <a:lnTo>
                  <a:pt x="58305" y="60058"/>
                </a:lnTo>
                <a:lnTo>
                  <a:pt x="63703" y="54254"/>
                </a:lnTo>
                <a:lnTo>
                  <a:pt x="68745" y="48831"/>
                </a:lnTo>
                <a:lnTo>
                  <a:pt x="75412" y="41656"/>
                </a:lnTo>
                <a:lnTo>
                  <a:pt x="80403" y="35433"/>
                </a:lnTo>
                <a:lnTo>
                  <a:pt x="88414" y="25243"/>
                </a:lnTo>
                <a:lnTo>
                  <a:pt x="96356" y="14751"/>
                </a:lnTo>
                <a:lnTo>
                  <a:pt x="103695" y="4590"/>
                </a:lnTo>
                <a:lnTo>
                  <a:pt x="106857" y="0"/>
                </a:lnTo>
                <a:lnTo>
                  <a:pt x="80759" y="1397"/>
                </a:lnTo>
                <a:lnTo>
                  <a:pt x="79844" y="5753"/>
                </a:lnTo>
                <a:lnTo>
                  <a:pt x="72034" y="13004"/>
                </a:lnTo>
                <a:lnTo>
                  <a:pt x="69024" y="16395"/>
                </a:lnTo>
                <a:lnTo>
                  <a:pt x="65519" y="20345"/>
                </a:lnTo>
                <a:lnTo>
                  <a:pt x="61963" y="24574"/>
                </a:lnTo>
                <a:lnTo>
                  <a:pt x="58242" y="28422"/>
                </a:lnTo>
                <a:lnTo>
                  <a:pt x="50246" y="38491"/>
                </a:lnTo>
                <a:lnTo>
                  <a:pt x="42600" y="48500"/>
                </a:lnTo>
                <a:lnTo>
                  <a:pt x="40462" y="50711"/>
                </a:lnTo>
                <a:lnTo>
                  <a:pt x="30044" y="58006"/>
                </a:lnTo>
                <a:lnTo>
                  <a:pt x="17688" y="62523"/>
                </a:lnTo>
                <a:lnTo>
                  <a:pt x="14249" y="63080"/>
                </a:lnTo>
                <a:lnTo>
                  <a:pt x="3547" y="61040"/>
                </a:lnTo>
                <a:lnTo>
                  <a:pt x="542" y="53305"/>
                </a:lnTo>
                <a:lnTo>
                  <a:pt x="368" y="55651"/>
                </a:lnTo>
                <a:close/>
              </a:path>
              <a:path w="106857" h="83654">
                <a:moveTo>
                  <a:pt x="698" y="51206"/>
                </a:moveTo>
                <a:lnTo>
                  <a:pt x="172" y="52353"/>
                </a:lnTo>
                <a:lnTo>
                  <a:pt x="542" y="53305"/>
                </a:lnTo>
                <a:lnTo>
                  <a:pt x="698" y="512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547799" y="5277020"/>
            <a:ext cx="106857" cy="83654"/>
          </a:xfrm>
          <a:custGeom>
            <a:avLst/>
            <a:gdLst/>
            <a:ahLst/>
            <a:cxnLst/>
            <a:rect l="l" t="t" r="r" b="b"/>
            <a:pathLst>
              <a:path w="106857" h="83654">
                <a:moveTo>
                  <a:pt x="80759" y="1397"/>
                </a:moveTo>
                <a:lnTo>
                  <a:pt x="79844" y="5753"/>
                </a:lnTo>
                <a:lnTo>
                  <a:pt x="72034" y="13004"/>
                </a:lnTo>
                <a:lnTo>
                  <a:pt x="69024" y="16395"/>
                </a:lnTo>
                <a:lnTo>
                  <a:pt x="65519" y="20345"/>
                </a:lnTo>
                <a:lnTo>
                  <a:pt x="61963" y="24574"/>
                </a:lnTo>
                <a:lnTo>
                  <a:pt x="58242" y="28422"/>
                </a:lnTo>
                <a:lnTo>
                  <a:pt x="50246" y="38491"/>
                </a:lnTo>
                <a:lnTo>
                  <a:pt x="42600" y="48500"/>
                </a:lnTo>
                <a:lnTo>
                  <a:pt x="40462" y="50711"/>
                </a:lnTo>
                <a:lnTo>
                  <a:pt x="30044" y="58006"/>
                </a:lnTo>
                <a:lnTo>
                  <a:pt x="17688" y="62523"/>
                </a:lnTo>
                <a:lnTo>
                  <a:pt x="14249" y="63080"/>
                </a:lnTo>
                <a:lnTo>
                  <a:pt x="3547" y="61040"/>
                </a:lnTo>
                <a:lnTo>
                  <a:pt x="172" y="52353"/>
                </a:lnTo>
                <a:lnTo>
                  <a:pt x="698" y="51206"/>
                </a:lnTo>
                <a:lnTo>
                  <a:pt x="368" y="55651"/>
                </a:lnTo>
                <a:lnTo>
                  <a:pt x="0" y="66865"/>
                </a:lnTo>
                <a:lnTo>
                  <a:pt x="673" y="68834"/>
                </a:lnTo>
                <a:lnTo>
                  <a:pt x="1892" y="72326"/>
                </a:lnTo>
                <a:lnTo>
                  <a:pt x="2425" y="80645"/>
                </a:lnTo>
                <a:lnTo>
                  <a:pt x="5930" y="81851"/>
                </a:lnTo>
                <a:lnTo>
                  <a:pt x="9931" y="83210"/>
                </a:lnTo>
                <a:lnTo>
                  <a:pt x="23088" y="83654"/>
                </a:lnTo>
                <a:lnTo>
                  <a:pt x="26822" y="82181"/>
                </a:lnTo>
                <a:lnTo>
                  <a:pt x="33146" y="79705"/>
                </a:lnTo>
                <a:lnTo>
                  <a:pt x="41516" y="72910"/>
                </a:lnTo>
                <a:lnTo>
                  <a:pt x="47269" y="69367"/>
                </a:lnTo>
                <a:lnTo>
                  <a:pt x="53606" y="65455"/>
                </a:lnTo>
                <a:lnTo>
                  <a:pt x="58305" y="60058"/>
                </a:lnTo>
                <a:lnTo>
                  <a:pt x="63703" y="54254"/>
                </a:lnTo>
                <a:lnTo>
                  <a:pt x="68745" y="48831"/>
                </a:lnTo>
                <a:lnTo>
                  <a:pt x="75412" y="41656"/>
                </a:lnTo>
                <a:lnTo>
                  <a:pt x="80403" y="35433"/>
                </a:lnTo>
                <a:lnTo>
                  <a:pt x="88414" y="25243"/>
                </a:lnTo>
                <a:lnTo>
                  <a:pt x="96356" y="14751"/>
                </a:lnTo>
                <a:lnTo>
                  <a:pt x="103695" y="4590"/>
                </a:lnTo>
                <a:lnTo>
                  <a:pt x="1068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529615" y="5184835"/>
            <a:ext cx="237460" cy="142331"/>
          </a:xfrm>
          <a:custGeom>
            <a:avLst/>
            <a:gdLst/>
            <a:ahLst/>
            <a:cxnLst/>
            <a:rect l="l" t="t" r="r" b="b"/>
            <a:pathLst>
              <a:path w="237460" h="142331">
                <a:moveTo>
                  <a:pt x="234823" y="114315"/>
                </a:moveTo>
                <a:lnTo>
                  <a:pt x="216230" y="124120"/>
                </a:lnTo>
                <a:lnTo>
                  <a:pt x="227316" y="119235"/>
                </a:lnTo>
                <a:lnTo>
                  <a:pt x="234884" y="114325"/>
                </a:lnTo>
                <a:lnTo>
                  <a:pt x="235033" y="114044"/>
                </a:lnTo>
                <a:lnTo>
                  <a:pt x="234823" y="114315"/>
                </a:lnTo>
                <a:close/>
              </a:path>
              <a:path w="237460" h="142331">
                <a:moveTo>
                  <a:pt x="16078" y="141265"/>
                </a:moveTo>
                <a:lnTo>
                  <a:pt x="7898" y="137107"/>
                </a:lnTo>
                <a:lnTo>
                  <a:pt x="8979" y="142331"/>
                </a:lnTo>
                <a:lnTo>
                  <a:pt x="16078" y="141265"/>
                </a:lnTo>
                <a:close/>
              </a:path>
              <a:path w="237460" h="142331">
                <a:moveTo>
                  <a:pt x="236165" y="112583"/>
                </a:moveTo>
                <a:lnTo>
                  <a:pt x="236138" y="111965"/>
                </a:lnTo>
                <a:lnTo>
                  <a:pt x="235033" y="114044"/>
                </a:lnTo>
                <a:lnTo>
                  <a:pt x="236165" y="112583"/>
                </a:lnTo>
                <a:close/>
              </a:path>
              <a:path w="237460" h="142331">
                <a:moveTo>
                  <a:pt x="237460" y="109479"/>
                </a:moveTo>
                <a:lnTo>
                  <a:pt x="235950" y="107655"/>
                </a:lnTo>
                <a:lnTo>
                  <a:pt x="236138" y="111965"/>
                </a:lnTo>
                <a:lnTo>
                  <a:pt x="237460" y="109479"/>
                </a:lnTo>
                <a:close/>
              </a:path>
              <a:path w="237460" h="142331">
                <a:moveTo>
                  <a:pt x="6426" y="129987"/>
                </a:moveTo>
                <a:lnTo>
                  <a:pt x="13703" y="127117"/>
                </a:lnTo>
                <a:lnTo>
                  <a:pt x="24482" y="122542"/>
                </a:lnTo>
                <a:lnTo>
                  <a:pt x="35779" y="118411"/>
                </a:lnTo>
                <a:lnTo>
                  <a:pt x="47158" y="114942"/>
                </a:lnTo>
                <a:lnTo>
                  <a:pt x="60134" y="111470"/>
                </a:lnTo>
                <a:lnTo>
                  <a:pt x="66622" y="109850"/>
                </a:lnTo>
                <a:lnTo>
                  <a:pt x="78750" y="107140"/>
                </a:lnTo>
                <a:lnTo>
                  <a:pt x="90657" y="104860"/>
                </a:lnTo>
                <a:lnTo>
                  <a:pt x="102627" y="102885"/>
                </a:lnTo>
                <a:lnTo>
                  <a:pt x="114944" y="101090"/>
                </a:lnTo>
                <a:lnTo>
                  <a:pt x="127893" y="99349"/>
                </a:lnTo>
                <a:lnTo>
                  <a:pt x="141757" y="97539"/>
                </a:lnTo>
                <a:lnTo>
                  <a:pt x="160218" y="95696"/>
                </a:lnTo>
                <a:lnTo>
                  <a:pt x="173184" y="95145"/>
                </a:lnTo>
                <a:lnTo>
                  <a:pt x="186069" y="95284"/>
                </a:lnTo>
                <a:lnTo>
                  <a:pt x="198731" y="96191"/>
                </a:lnTo>
                <a:lnTo>
                  <a:pt x="211025" y="97946"/>
                </a:lnTo>
                <a:lnTo>
                  <a:pt x="222808" y="100625"/>
                </a:lnTo>
                <a:lnTo>
                  <a:pt x="233574" y="104787"/>
                </a:lnTo>
                <a:lnTo>
                  <a:pt x="235950" y="107655"/>
                </a:lnTo>
                <a:lnTo>
                  <a:pt x="235833" y="104996"/>
                </a:lnTo>
                <a:lnTo>
                  <a:pt x="227119" y="100924"/>
                </a:lnTo>
                <a:lnTo>
                  <a:pt x="219456" y="97285"/>
                </a:lnTo>
                <a:lnTo>
                  <a:pt x="216597" y="91477"/>
                </a:lnTo>
                <a:lnTo>
                  <a:pt x="214306" y="78073"/>
                </a:lnTo>
                <a:lnTo>
                  <a:pt x="211747" y="65522"/>
                </a:lnTo>
                <a:lnTo>
                  <a:pt x="205815" y="52334"/>
                </a:lnTo>
                <a:lnTo>
                  <a:pt x="199301" y="41619"/>
                </a:lnTo>
                <a:lnTo>
                  <a:pt x="191564" y="32330"/>
                </a:lnTo>
                <a:lnTo>
                  <a:pt x="182198" y="24025"/>
                </a:lnTo>
                <a:lnTo>
                  <a:pt x="170802" y="16259"/>
                </a:lnTo>
                <a:lnTo>
                  <a:pt x="163503" y="12030"/>
                </a:lnTo>
                <a:lnTo>
                  <a:pt x="152329" y="6605"/>
                </a:lnTo>
                <a:lnTo>
                  <a:pt x="141137" y="2738"/>
                </a:lnTo>
                <a:lnTo>
                  <a:pt x="129492" y="510"/>
                </a:lnTo>
                <a:lnTo>
                  <a:pt x="116962" y="0"/>
                </a:lnTo>
                <a:lnTo>
                  <a:pt x="103111" y="1285"/>
                </a:lnTo>
                <a:lnTo>
                  <a:pt x="85401" y="5763"/>
                </a:lnTo>
                <a:lnTo>
                  <a:pt x="72476" y="10584"/>
                </a:lnTo>
                <a:lnTo>
                  <a:pt x="59454" y="16521"/>
                </a:lnTo>
                <a:lnTo>
                  <a:pt x="47201" y="23243"/>
                </a:lnTo>
                <a:lnTo>
                  <a:pt x="36585" y="30420"/>
                </a:lnTo>
                <a:lnTo>
                  <a:pt x="28473" y="37722"/>
                </a:lnTo>
                <a:lnTo>
                  <a:pt x="20955" y="48632"/>
                </a:lnTo>
                <a:lnTo>
                  <a:pt x="15646" y="58635"/>
                </a:lnTo>
                <a:lnTo>
                  <a:pt x="10444" y="70267"/>
                </a:lnTo>
                <a:lnTo>
                  <a:pt x="5812" y="82861"/>
                </a:lnTo>
                <a:lnTo>
                  <a:pt x="2218" y="95750"/>
                </a:lnTo>
                <a:lnTo>
                  <a:pt x="125" y="108267"/>
                </a:lnTo>
                <a:lnTo>
                  <a:pt x="0" y="119744"/>
                </a:lnTo>
                <a:lnTo>
                  <a:pt x="2306" y="129514"/>
                </a:lnTo>
                <a:lnTo>
                  <a:pt x="7511" y="136910"/>
                </a:lnTo>
                <a:lnTo>
                  <a:pt x="7898" y="137107"/>
                </a:lnTo>
                <a:lnTo>
                  <a:pt x="6426" y="1299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529615" y="5184835"/>
            <a:ext cx="237460" cy="142331"/>
          </a:xfrm>
          <a:custGeom>
            <a:avLst/>
            <a:gdLst/>
            <a:ahLst/>
            <a:cxnLst/>
            <a:rect l="l" t="t" r="r" b="b"/>
            <a:pathLst>
              <a:path w="237460" h="142331">
                <a:moveTo>
                  <a:pt x="216230" y="124120"/>
                </a:moveTo>
                <a:lnTo>
                  <a:pt x="227316" y="119235"/>
                </a:lnTo>
                <a:lnTo>
                  <a:pt x="234884" y="114325"/>
                </a:lnTo>
                <a:lnTo>
                  <a:pt x="237460" y="109479"/>
                </a:lnTo>
                <a:lnTo>
                  <a:pt x="233574" y="104787"/>
                </a:lnTo>
                <a:lnTo>
                  <a:pt x="222808" y="100625"/>
                </a:lnTo>
                <a:lnTo>
                  <a:pt x="211025" y="97946"/>
                </a:lnTo>
                <a:lnTo>
                  <a:pt x="198731" y="96191"/>
                </a:lnTo>
                <a:lnTo>
                  <a:pt x="186069" y="95284"/>
                </a:lnTo>
                <a:lnTo>
                  <a:pt x="173184" y="95145"/>
                </a:lnTo>
                <a:lnTo>
                  <a:pt x="160218" y="95696"/>
                </a:lnTo>
                <a:lnTo>
                  <a:pt x="147317" y="96860"/>
                </a:lnTo>
                <a:lnTo>
                  <a:pt x="127893" y="99349"/>
                </a:lnTo>
                <a:lnTo>
                  <a:pt x="114944" y="101090"/>
                </a:lnTo>
                <a:lnTo>
                  <a:pt x="102627" y="102885"/>
                </a:lnTo>
                <a:lnTo>
                  <a:pt x="90657" y="104860"/>
                </a:lnTo>
                <a:lnTo>
                  <a:pt x="78750" y="107140"/>
                </a:lnTo>
                <a:lnTo>
                  <a:pt x="66622" y="109850"/>
                </a:lnTo>
                <a:lnTo>
                  <a:pt x="47158" y="114942"/>
                </a:lnTo>
                <a:lnTo>
                  <a:pt x="35779" y="118411"/>
                </a:lnTo>
                <a:lnTo>
                  <a:pt x="24482" y="122542"/>
                </a:lnTo>
                <a:lnTo>
                  <a:pt x="13703" y="127117"/>
                </a:lnTo>
                <a:lnTo>
                  <a:pt x="6426" y="129987"/>
                </a:lnTo>
                <a:lnTo>
                  <a:pt x="8979" y="142331"/>
                </a:lnTo>
                <a:lnTo>
                  <a:pt x="16078" y="141265"/>
                </a:lnTo>
                <a:lnTo>
                  <a:pt x="7511" y="136910"/>
                </a:lnTo>
                <a:lnTo>
                  <a:pt x="2306" y="129514"/>
                </a:lnTo>
                <a:lnTo>
                  <a:pt x="0" y="119744"/>
                </a:lnTo>
                <a:lnTo>
                  <a:pt x="125" y="108267"/>
                </a:lnTo>
                <a:lnTo>
                  <a:pt x="2218" y="95750"/>
                </a:lnTo>
                <a:lnTo>
                  <a:pt x="5812" y="82861"/>
                </a:lnTo>
                <a:lnTo>
                  <a:pt x="10444" y="70267"/>
                </a:lnTo>
                <a:lnTo>
                  <a:pt x="15646" y="58635"/>
                </a:lnTo>
                <a:lnTo>
                  <a:pt x="20955" y="48632"/>
                </a:lnTo>
                <a:lnTo>
                  <a:pt x="25905" y="40926"/>
                </a:lnTo>
                <a:lnTo>
                  <a:pt x="36585" y="30420"/>
                </a:lnTo>
                <a:lnTo>
                  <a:pt x="47201" y="23243"/>
                </a:lnTo>
                <a:lnTo>
                  <a:pt x="59454" y="16521"/>
                </a:lnTo>
                <a:lnTo>
                  <a:pt x="72476" y="10584"/>
                </a:lnTo>
                <a:lnTo>
                  <a:pt x="85401" y="5763"/>
                </a:lnTo>
                <a:lnTo>
                  <a:pt x="97360" y="2389"/>
                </a:lnTo>
                <a:lnTo>
                  <a:pt x="116962" y="0"/>
                </a:lnTo>
                <a:lnTo>
                  <a:pt x="129492" y="510"/>
                </a:lnTo>
                <a:lnTo>
                  <a:pt x="141137" y="2738"/>
                </a:lnTo>
                <a:lnTo>
                  <a:pt x="152329" y="6605"/>
                </a:lnTo>
                <a:lnTo>
                  <a:pt x="163503" y="12030"/>
                </a:lnTo>
                <a:lnTo>
                  <a:pt x="170802" y="16259"/>
                </a:lnTo>
                <a:lnTo>
                  <a:pt x="182198" y="24025"/>
                </a:lnTo>
                <a:lnTo>
                  <a:pt x="191564" y="32330"/>
                </a:lnTo>
                <a:lnTo>
                  <a:pt x="199301" y="41619"/>
                </a:lnTo>
                <a:lnTo>
                  <a:pt x="205815" y="52334"/>
                </a:lnTo>
                <a:lnTo>
                  <a:pt x="211509" y="64920"/>
                </a:lnTo>
                <a:lnTo>
                  <a:pt x="214306" y="78073"/>
                </a:lnTo>
                <a:lnTo>
                  <a:pt x="216597" y="91477"/>
                </a:lnTo>
                <a:lnTo>
                  <a:pt x="219456" y="97285"/>
                </a:lnTo>
                <a:lnTo>
                  <a:pt x="227119" y="100924"/>
                </a:lnTo>
                <a:lnTo>
                  <a:pt x="235833" y="104996"/>
                </a:lnTo>
                <a:lnTo>
                  <a:pt x="236165" y="112583"/>
                </a:lnTo>
                <a:lnTo>
                  <a:pt x="234823" y="1143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858601" y="4861125"/>
            <a:ext cx="142458" cy="219771"/>
          </a:xfrm>
          <a:custGeom>
            <a:avLst/>
            <a:gdLst/>
            <a:ahLst/>
            <a:cxnLst/>
            <a:rect l="l" t="t" r="r" b="b"/>
            <a:pathLst>
              <a:path w="142458" h="219771">
                <a:moveTo>
                  <a:pt x="1317" y="112371"/>
                </a:moveTo>
                <a:lnTo>
                  <a:pt x="9958" y="121597"/>
                </a:lnTo>
                <a:lnTo>
                  <a:pt x="21080" y="130375"/>
                </a:lnTo>
                <a:lnTo>
                  <a:pt x="29883" y="138719"/>
                </a:lnTo>
                <a:lnTo>
                  <a:pt x="30770" y="140000"/>
                </a:lnTo>
                <a:lnTo>
                  <a:pt x="35001" y="151659"/>
                </a:lnTo>
                <a:lnTo>
                  <a:pt x="37363" y="163929"/>
                </a:lnTo>
                <a:lnTo>
                  <a:pt x="41135" y="174502"/>
                </a:lnTo>
                <a:lnTo>
                  <a:pt x="46674" y="186043"/>
                </a:lnTo>
                <a:lnTo>
                  <a:pt x="52870" y="197177"/>
                </a:lnTo>
                <a:lnTo>
                  <a:pt x="135724" y="219771"/>
                </a:lnTo>
                <a:lnTo>
                  <a:pt x="135368" y="218805"/>
                </a:lnTo>
                <a:lnTo>
                  <a:pt x="131528" y="206946"/>
                </a:lnTo>
                <a:lnTo>
                  <a:pt x="129269" y="196942"/>
                </a:lnTo>
                <a:lnTo>
                  <a:pt x="128360" y="188510"/>
                </a:lnTo>
                <a:lnTo>
                  <a:pt x="128566" y="181366"/>
                </a:lnTo>
                <a:lnTo>
                  <a:pt x="129656" y="175227"/>
                </a:lnTo>
                <a:lnTo>
                  <a:pt x="131396" y="169808"/>
                </a:lnTo>
                <a:lnTo>
                  <a:pt x="133554" y="164828"/>
                </a:lnTo>
                <a:lnTo>
                  <a:pt x="135896" y="160002"/>
                </a:lnTo>
                <a:lnTo>
                  <a:pt x="138191" y="155047"/>
                </a:lnTo>
                <a:lnTo>
                  <a:pt x="140205" y="149679"/>
                </a:lnTo>
                <a:lnTo>
                  <a:pt x="141704" y="143615"/>
                </a:lnTo>
                <a:lnTo>
                  <a:pt x="142458" y="136572"/>
                </a:lnTo>
                <a:lnTo>
                  <a:pt x="142232" y="128266"/>
                </a:lnTo>
                <a:lnTo>
                  <a:pt x="140794" y="118414"/>
                </a:lnTo>
                <a:lnTo>
                  <a:pt x="137911" y="106731"/>
                </a:lnTo>
                <a:lnTo>
                  <a:pt x="133349" y="92936"/>
                </a:lnTo>
                <a:lnTo>
                  <a:pt x="131048" y="89267"/>
                </a:lnTo>
                <a:lnTo>
                  <a:pt x="120930" y="80552"/>
                </a:lnTo>
                <a:lnTo>
                  <a:pt x="108959" y="71612"/>
                </a:lnTo>
                <a:lnTo>
                  <a:pt x="101307" y="63078"/>
                </a:lnTo>
                <a:lnTo>
                  <a:pt x="99741" y="55885"/>
                </a:lnTo>
                <a:lnTo>
                  <a:pt x="101168" y="43585"/>
                </a:lnTo>
                <a:lnTo>
                  <a:pt x="106585" y="31528"/>
                </a:lnTo>
                <a:lnTo>
                  <a:pt x="115608" y="22578"/>
                </a:lnTo>
                <a:lnTo>
                  <a:pt x="125501" y="19758"/>
                </a:lnTo>
                <a:lnTo>
                  <a:pt x="128689" y="20914"/>
                </a:lnTo>
                <a:lnTo>
                  <a:pt x="138582" y="17930"/>
                </a:lnTo>
                <a:lnTo>
                  <a:pt x="135295" y="13453"/>
                </a:lnTo>
                <a:lnTo>
                  <a:pt x="125006" y="5390"/>
                </a:lnTo>
                <a:lnTo>
                  <a:pt x="113206" y="2081"/>
                </a:lnTo>
                <a:lnTo>
                  <a:pt x="101066" y="2855"/>
                </a:lnTo>
                <a:lnTo>
                  <a:pt x="100795" y="2908"/>
                </a:lnTo>
                <a:lnTo>
                  <a:pt x="92309" y="2057"/>
                </a:lnTo>
                <a:lnTo>
                  <a:pt x="81824" y="0"/>
                </a:lnTo>
                <a:lnTo>
                  <a:pt x="71389" y="1123"/>
                </a:lnTo>
                <a:lnTo>
                  <a:pt x="63055" y="9814"/>
                </a:lnTo>
                <a:lnTo>
                  <a:pt x="59962" y="2446"/>
                </a:lnTo>
                <a:lnTo>
                  <a:pt x="50869" y="216"/>
                </a:lnTo>
                <a:lnTo>
                  <a:pt x="40384" y="5449"/>
                </a:lnTo>
                <a:lnTo>
                  <a:pt x="33248" y="18501"/>
                </a:lnTo>
                <a:lnTo>
                  <a:pt x="25539" y="14877"/>
                </a:lnTo>
                <a:lnTo>
                  <a:pt x="17094" y="13658"/>
                </a:lnTo>
                <a:lnTo>
                  <a:pt x="10981" y="16357"/>
                </a:lnTo>
                <a:lnTo>
                  <a:pt x="6869" y="22400"/>
                </a:lnTo>
                <a:lnTo>
                  <a:pt x="4423" y="31212"/>
                </a:lnTo>
                <a:lnTo>
                  <a:pt x="3311" y="42221"/>
                </a:lnTo>
                <a:lnTo>
                  <a:pt x="3199" y="54853"/>
                </a:lnTo>
                <a:lnTo>
                  <a:pt x="3756" y="68533"/>
                </a:lnTo>
                <a:lnTo>
                  <a:pt x="4648" y="82687"/>
                </a:lnTo>
                <a:lnTo>
                  <a:pt x="4368" y="87293"/>
                </a:lnTo>
                <a:lnTo>
                  <a:pt x="514" y="98508"/>
                </a:lnTo>
                <a:lnTo>
                  <a:pt x="0" y="109713"/>
                </a:lnTo>
                <a:lnTo>
                  <a:pt x="1317" y="1123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858601" y="4861125"/>
            <a:ext cx="142458" cy="219771"/>
          </a:xfrm>
          <a:custGeom>
            <a:avLst/>
            <a:gdLst/>
            <a:ahLst/>
            <a:cxnLst/>
            <a:rect l="l" t="t" r="r" b="b"/>
            <a:pathLst>
              <a:path w="142458" h="219771">
                <a:moveTo>
                  <a:pt x="52870" y="197177"/>
                </a:moveTo>
                <a:lnTo>
                  <a:pt x="46674" y="186043"/>
                </a:lnTo>
                <a:lnTo>
                  <a:pt x="41135" y="174502"/>
                </a:lnTo>
                <a:lnTo>
                  <a:pt x="37363" y="163929"/>
                </a:lnTo>
                <a:lnTo>
                  <a:pt x="35001" y="151659"/>
                </a:lnTo>
                <a:lnTo>
                  <a:pt x="30770" y="140000"/>
                </a:lnTo>
                <a:lnTo>
                  <a:pt x="29883" y="138719"/>
                </a:lnTo>
                <a:lnTo>
                  <a:pt x="21080" y="130375"/>
                </a:lnTo>
                <a:lnTo>
                  <a:pt x="9958" y="121597"/>
                </a:lnTo>
                <a:lnTo>
                  <a:pt x="1317" y="112371"/>
                </a:lnTo>
                <a:lnTo>
                  <a:pt x="0" y="109713"/>
                </a:lnTo>
                <a:lnTo>
                  <a:pt x="514" y="98508"/>
                </a:lnTo>
                <a:lnTo>
                  <a:pt x="4368" y="87293"/>
                </a:lnTo>
                <a:lnTo>
                  <a:pt x="4648" y="82687"/>
                </a:lnTo>
                <a:lnTo>
                  <a:pt x="3756" y="68533"/>
                </a:lnTo>
                <a:lnTo>
                  <a:pt x="3199" y="54853"/>
                </a:lnTo>
                <a:lnTo>
                  <a:pt x="3311" y="42221"/>
                </a:lnTo>
                <a:lnTo>
                  <a:pt x="4423" y="31212"/>
                </a:lnTo>
                <a:lnTo>
                  <a:pt x="6869" y="22400"/>
                </a:lnTo>
                <a:lnTo>
                  <a:pt x="10981" y="16357"/>
                </a:lnTo>
                <a:lnTo>
                  <a:pt x="17094" y="13658"/>
                </a:lnTo>
                <a:lnTo>
                  <a:pt x="25539" y="14877"/>
                </a:lnTo>
                <a:lnTo>
                  <a:pt x="33248" y="18501"/>
                </a:lnTo>
                <a:lnTo>
                  <a:pt x="40384" y="5449"/>
                </a:lnTo>
                <a:lnTo>
                  <a:pt x="50869" y="216"/>
                </a:lnTo>
                <a:lnTo>
                  <a:pt x="59962" y="2446"/>
                </a:lnTo>
                <a:lnTo>
                  <a:pt x="63055" y="9814"/>
                </a:lnTo>
                <a:lnTo>
                  <a:pt x="71389" y="1123"/>
                </a:lnTo>
                <a:lnTo>
                  <a:pt x="81824" y="0"/>
                </a:lnTo>
                <a:lnTo>
                  <a:pt x="92309" y="2057"/>
                </a:lnTo>
                <a:lnTo>
                  <a:pt x="100795" y="2908"/>
                </a:lnTo>
                <a:lnTo>
                  <a:pt x="101066" y="2855"/>
                </a:lnTo>
                <a:lnTo>
                  <a:pt x="113206" y="2081"/>
                </a:lnTo>
                <a:lnTo>
                  <a:pt x="125006" y="5390"/>
                </a:lnTo>
                <a:lnTo>
                  <a:pt x="135295" y="13453"/>
                </a:lnTo>
                <a:lnTo>
                  <a:pt x="138582" y="17930"/>
                </a:lnTo>
                <a:lnTo>
                  <a:pt x="128689" y="20914"/>
                </a:lnTo>
                <a:lnTo>
                  <a:pt x="125501" y="19758"/>
                </a:lnTo>
                <a:lnTo>
                  <a:pt x="115608" y="22578"/>
                </a:lnTo>
                <a:lnTo>
                  <a:pt x="106585" y="31528"/>
                </a:lnTo>
                <a:lnTo>
                  <a:pt x="101168" y="43585"/>
                </a:lnTo>
                <a:lnTo>
                  <a:pt x="99741" y="55885"/>
                </a:lnTo>
                <a:lnTo>
                  <a:pt x="101307" y="63078"/>
                </a:lnTo>
                <a:lnTo>
                  <a:pt x="102095" y="64945"/>
                </a:lnTo>
                <a:lnTo>
                  <a:pt x="101066" y="62494"/>
                </a:lnTo>
                <a:lnTo>
                  <a:pt x="108959" y="71612"/>
                </a:lnTo>
                <a:lnTo>
                  <a:pt x="120930" y="80552"/>
                </a:lnTo>
                <a:lnTo>
                  <a:pt x="131048" y="89267"/>
                </a:lnTo>
                <a:lnTo>
                  <a:pt x="133349" y="92936"/>
                </a:lnTo>
                <a:lnTo>
                  <a:pt x="137911" y="106731"/>
                </a:lnTo>
                <a:lnTo>
                  <a:pt x="140794" y="118414"/>
                </a:lnTo>
                <a:lnTo>
                  <a:pt x="142232" y="128266"/>
                </a:lnTo>
                <a:lnTo>
                  <a:pt x="142458" y="136572"/>
                </a:lnTo>
                <a:lnTo>
                  <a:pt x="141704" y="143615"/>
                </a:lnTo>
                <a:lnTo>
                  <a:pt x="140205" y="149679"/>
                </a:lnTo>
                <a:lnTo>
                  <a:pt x="138191" y="155047"/>
                </a:lnTo>
                <a:lnTo>
                  <a:pt x="135896" y="160002"/>
                </a:lnTo>
                <a:lnTo>
                  <a:pt x="133554" y="164828"/>
                </a:lnTo>
                <a:lnTo>
                  <a:pt x="131396" y="169808"/>
                </a:lnTo>
                <a:lnTo>
                  <a:pt x="129656" y="175227"/>
                </a:lnTo>
                <a:lnTo>
                  <a:pt x="128566" y="181366"/>
                </a:lnTo>
                <a:lnTo>
                  <a:pt x="128360" y="188510"/>
                </a:lnTo>
                <a:lnTo>
                  <a:pt x="129269" y="196942"/>
                </a:lnTo>
                <a:lnTo>
                  <a:pt x="131528" y="206946"/>
                </a:lnTo>
                <a:lnTo>
                  <a:pt x="135368" y="218805"/>
                </a:lnTo>
                <a:lnTo>
                  <a:pt x="135724" y="2197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680599" y="6244064"/>
            <a:ext cx="150853" cy="172356"/>
          </a:xfrm>
          <a:custGeom>
            <a:avLst/>
            <a:gdLst/>
            <a:ahLst/>
            <a:cxnLst/>
            <a:rect l="l" t="t" r="r" b="b"/>
            <a:pathLst>
              <a:path w="150853" h="172356">
                <a:moveTo>
                  <a:pt x="32335" y="39992"/>
                </a:moveTo>
                <a:lnTo>
                  <a:pt x="25879" y="50655"/>
                </a:lnTo>
                <a:lnTo>
                  <a:pt x="19122" y="61475"/>
                </a:lnTo>
                <a:lnTo>
                  <a:pt x="12485" y="72500"/>
                </a:lnTo>
                <a:lnTo>
                  <a:pt x="7142" y="83478"/>
                </a:lnTo>
                <a:lnTo>
                  <a:pt x="3208" y="95384"/>
                </a:lnTo>
                <a:lnTo>
                  <a:pt x="686" y="108159"/>
                </a:lnTo>
                <a:lnTo>
                  <a:pt x="0" y="121017"/>
                </a:lnTo>
                <a:lnTo>
                  <a:pt x="1570" y="133172"/>
                </a:lnTo>
                <a:lnTo>
                  <a:pt x="3277" y="138595"/>
                </a:lnTo>
                <a:lnTo>
                  <a:pt x="9742" y="150118"/>
                </a:lnTo>
                <a:lnTo>
                  <a:pt x="18700" y="159030"/>
                </a:lnTo>
                <a:lnTo>
                  <a:pt x="29599" y="165520"/>
                </a:lnTo>
                <a:lnTo>
                  <a:pt x="41884" y="169778"/>
                </a:lnTo>
                <a:lnTo>
                  <a:pt x="55003" y="171994"/>
                </a:lnTo>
                <a:lnTo>
                  <a:pt x="68402" y="172356"/>
                </a:lnTo>
                <a:lnTo>
                  <a:pt x="81527" y="171056"/>
                </a:lnTo>
                <a:lnTo>
                  <a:pt x="94754" y="166367"/>
                </a:lnTo>
                <a:lnTo>
                  <a:pt x="104210" y="157994"/>
                </a:lnTo>
                <a:lnTo>
                  <a:pt x="111166" y="146822"/>
                </a:lnTo>
                <a:lnTo>
                  <a:pt x="115558" y="136550"/>
                </a:lnTo>
                <a:lnTo>
                  <a:pt x="118929" y="124306"/>
                </a:lnTo>
                <a:lnTo>
                  <a:pt x="121962" y="111948"/>
                </a:lnTo>
                <a:lnTo>
                  <a:pt x="123585" y="107480"/>
                </a:lnTo>
                <a:lnTo>
                  <a:pt x="128692" y="96043"/>
                </a:lnTo>
                <a:lnTo>
                  <a:pt x="134228" y="84576"/>
                </a:lnTo>
                <a:lnTo>
                  <a:pt x="139885" y="73088"/>
                </a:lnTo>
                <a:lnTo>
                  <a:pt x="143612" y="65341"/>
                </a:lnTo>
                <a:lnTo>
                  <a:pt x="147997" y="54276"/>
                </a:lnTo>
                <a:lnTo>
                  <a:pt x="150795" y="42164"/>
                </a:lnTo>
                <a:lnTo>
                  <a:pt x="150853" y="30103"/>
                </a:lnTo>
                <a:lnTo>
                  <a:pt x="147019" y="19195"/>
                </a:lnTo>
                <a:lnTo>
                  <a:pt x="143371" y="14604"/>
                </a:lnTo>
                <a:lnTo>
                  <a:pt x="133147" y="7862"/>
                </a:lnTo>
                <a:lnTo>
                  <a:pt x="120606" y="3587"/>
                </a:lnTo>
                <a:lnTo>
                  <a:pt x="107783" y="650"/>
                </a:lnTo>
                <a:lnTo>
                  <a:pt x="104801" y="0"/>
                </a:lnTo>
                <a:lnTo>
                  <a:pt x="63818" y="1955"/>
                </a:lnTo>
                <a:lnTo>
                  <a:pt x="55585" y="11420"/>
                </a:lnTo>
                <a:lnTo>
                  <a:pt x="46075" y="20093"/>
                </a:lnTo>
                <a:lnTo>
                  <a:pt x="40882" y="26073"/>
                </a:lnTo>
                <a:lnTo>
                  <a:pt x="37720" y="30543"/>
                </a:lnTo>
                <a:lnTo>
                  <a:pt x="35091" y="35229"/>
                </a:lnTo>
                <a:lnTo>
                  <a:pt x="32335" y="399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680599" y="6244064"/>
            <a:ext cx="150853" cy="172356"/>
          </a:xfrm>
          <a:custGeom>
            <a:avLst/>
            <a:gdLst/>
            <a:ahLst/>
            <a:cxnLst/>
            <a:rect l="l" t="t" r="r" b="b"/>
            <a:pathLst>
              <a:path w="150853" h="172356">
                <a:moveTo>
                  <a:pt x="63818" y="1955"/>
                </a:moveTo>
                <a:lnTo>
                  <a:pt x="55585" y="11420"/>
                </a:lnTo>
                <a:lnTo>
                  <a:pt x="46075" y="20093"/>
                </a:lnTo>
                <a:lnTo>
                  <a:pt x="40882" y="26073"/>
                </a:lnTo>
                <a:lnTo>
                  <a:pt x="37720" y="30543"/>
                </a:lnTo>
                <a:lnTo>
                  <a:pt x="35091" y="35229"/>
                </a:lnTo>
                <a:lnTo>
                  <a:pt x="32335" y="39992"/>
                </a:lnTo>
                <a:lnTo>
                  <a:pt x="25879" y="50655"/>
                </a:lnTo>
                <a:lnTo>
                  <a:pt x="19122" y="61475"/>
                </a:lnTo>
                <a:lnTo>
                  <a:pt x="12485" y="72500"/>
                </a:lnTo>
                <a:lnTo>
                  <a:pt x="7142" y="83478"/>
                </a:lnTo>
                <a:lnTo>
                  <a:pt x="3208" y="95384"/>
                </a:lnTo>
                <a:lnTo>
                  <a:pt x="686" y="108159"/>
                </a:lnTo>
                <a:lnTo>
                  <a:pt x="0" y="121017"/>
                </a:lnTo>
                <a:lnTo>
                  <a:pt x="1570" y="133172"/>
                </a:lnTo>
                <a:lnTo>
                  <a:pt x="3277" y="138595"/>
                </a:lnTo>
                <a:lnTo>
                  <a:pt x="9742" y="150118"/>
                </a:lnTo>
                <a:lnTo>
                  <a:pt x="18700" y="159030"/>
                </a:lnTo>
                <a:lnTo>
                  <a:pt x="29599" y="165520"/>
                </a:lnTo>
                <a:lnTo>
                  <a:pt x="41884" y="169778"/>
                </a:lnTo>
                <a:lnTo>
                  <a:pt x="55003" y="171994"/>
                </a:lnTo>
                <a:lnTo>
                  <a:pt x="68402" y="172356"/>
                </a:lnTo>
                <a:lnTo>
                  <a:pt x="81527" y="171056"/>
                </a:lnTo>
                <a:lnTo>
                  <a:pt x="94754" y="166367"/>
                </a:lnTo>
                <a:lnTo>
                  <a:pt x="104210" y="157994"/>
                </a:lnTo>
                <a:lnTo>
                  <a:pt x="111166" y="146822"/>
                </a:lnTo>
                <a:lnTo>
                  <a:pt x="115558" y="136550"/>
                </a:lnTo>
                <a:lnTo>
                  <a:pt x="118929" y="124306"/>
                </a:lnTo>
                <a:lnTo>
                  <a:pt x="121962" y="111948"/>
                </a:lnTo>
                <a:lnTo>
                  <a:pt x="123585" y="107480"/>
                </a:lnTo>
                <a:lnTo>
                  <a:pt x="128692" y="96043"/>
                </a:lnTo>
                <a:lnTo>
                  <a:pt x="134228" y="84576"/>
                </a:lnTo>
                <a:lnTo>
                  <a:pt x="139885" y="73088"/>
                </a:lnTo>
                <a:lnTo>
                  <a:pt x="143612" y="65341"/>
                </a:lnTo>
                <a:lnTo>
                  <a:pt x="147997" y="54276"/>
                </a:lnTo>
                <a:lnTo>
                  <a:pt x="150795" y="42164"/>
                </a:lnTo>
                <a:lnTo>
                  <a:pt x="150853" y="30103"/>
                </a:lnTo>
                <a:lnTo>
                  <a:pt x="147019" y="19195"/>
                </a:lnTo>
                <a:lnTo>
                  <a:pt x="143371" y="14604"/>
                </a:lnTo>
                <a:lnTo>
                  <a:pt x="133147" y="7862"/>
                </a:lnTo>
                <a:lnTo>
                  <a:pt x="120606" y="3587"/>
                </a:lnTo>
                <a:lnTo>
                  <a:pt x="107783" y="650"/>
                </a:lnTo>
                <a:lnTo>
                  <a:pt x="10480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668970" y="6269420"/>
            <a:ext cx="159796" cy="186537"/>
          </a:xfrm>
          <a:custGeom>
            <a:avLst/>
            <a:gdLst/>
            <a:ahLst/>
            <a:cxnLst/>
            <a:rect l="l" t="t" r="r" b="b"/>
            <a:pathLst>
              <a:path w="159796" h="186537">
                <a:moveTo>
                  <a:pt x="20997" y="132903"/>
                </a:moveTo>
                <a:lnTo>
                  <a:pt x="20523" y="132778"/>
                </a:lnTo>
                <a:lnTo>
                  <a:pt x="13993" y="126002"/>
                </a:lnTo>
                <a:lnTo>
                  <a:pt x="11474" y="113278"/>
                </a:lnTo>
                <a:lnTo>
                  <a:pt x="11688" y="98157"/>
                </a:lnTo>
                <a:lnTo>
                  <a:pt x="13358" y="84191"/>
                </a:lnTo>
                <a:lnTo>
                  <a:pt x="14935" y="76022"/>
                </a:lnTo>
                <a:lnTo>
                  <a:pt x="18627" y="62934"/>
                </a:lnTo>
                <a:lnTo>
                  <a:pt x="23223" y="50431"/>
                </a:lnTo>
                <a:lnTo>
                  <a:pt x="28543" y="38508"/>
                </a:lnTo>
                <a:lnTo>
                  <a:pt x="34405" y="27156"/>
                </a:lnTo>
                <a:lnTo>
                  <a:pt x="40627" y="16368"/>
                </a:lnTo>
                <a:lnTo>
                  <a:pt x="47028" y="6136"/>
                </a:lnTo>
                <a:lnTo>
                  <a:pt x="51053" y="0"/>
                </a:lnTo>
                <a:lnTo>
                  <a:pt x="47142" y="2933"/>
                </a:lnTo>
                <a:lnTo>
                  <a:pt x="41122" y="7950"/>
                </a:lnTo>
                <a:lnTo>
                  <a:pt x="40703" y="15709"/>
                </a:lnTo>
                <a:lnTo>
                  <a:pt x="36131" y="22593"/>
                </a:lnTo>
                <a:lnTo>
                  <a:pt x="29732" y="33617"/>
                </a:lnTo>
                <a:lnTo>
                  <a:pt x="24390" y="45057"/>
                </a:lnTo>
                <a:lnTo>
                  <a:pt x="19507" y="56733"/>
                </a:lnTo>
                <a:lnTo>
                  <a:pt x="14489" y="68467"/>
                </a:lnTo>
                <a:lnTo>
                  <a:pt x="12217" y="73329"/>
                </a:lnTo>
                <a:lnTo>
                  <a:pt x="7720" y="85149"/>
                </a:lnTo>
                <a:lnTo>
                  <a:pt x="4667" y="97781"/>
                </a:lnTo>
                <a:lnTo>
                  <a:pt x="2641" y="109677"/>
                </a:lnTo>
                <a:lnTo>
                  <a:pt x="845" y="122519"/>
                </a:lnTo>
                <a:lnTo>
                  <a:pt x="0" y="135328"/>
                </a:lnTo>
                <a:lnTo>
                  <a:pt x="1137" y="147587"/>
                </a:lnTo>
                <a:lnTo>
                  <a:pt x="5292" y="158776"/>
                </a:lnTo>
                <a:lnTo>
                  <a:pt x="10998" y="166141"/>
                </a:lnTo>
                <a:lnTo>
                  <a:pt x="20721" y="174418"/>
                </a:lnTo>
                <a:lnTo>
                  <a:pt x="30558" y="180472"/>
                </a:lnTo>
                <a:lnTo>
                  <a:pt x="40425" y="184428"/>
                </a:lnTo>
                <a:lnTo>
                  <a:pt x="50244" y="186408"/>
                </a:lnTo>
                <a:lnTo>
                  <a:pt x="59931" y="186537"/>
                </a:lnTo>
                <a:lnTo>
                  <a:pt x="69405" y="184939"/>
                </a:lnTo>
                <a:lnTo>
                  <a:pt x="78586" y="181737"/>
                </a:lnTo>
                <a:lnTo>
                  <a:pt x="87391" y="177056"/>
                </a:lnTo>
                <a:lnTo>
                  <a:pt x="95741" y="171019"/>
                </a:lnTo>
                <a:lnTo>
                  <a:pt x="103552" y="163750"/>
                </a:lnTo>
                <a:lnTo>
                  <a:pt x="110744" y="155373"/>
                </a:lnTo>
                <a:lnTo>
                  <a:pt x="117236" y="146012"/>
                </a:lnTo>
                <a:lnTo>
                  <a:pt x="122945" y="135790"/>
                </a:lnTo>
                <a:lnTo>
                  <a:pt x="127792" y="124832"/>
                </a:lnTo>
                <a:lnTo>
                  <a:pt x="131694" y="113261"/>
                </a:lnTo>
                <a:lnTo>
                  <a:pt x="131851" y="112712"/>
                </a:lnTo>
                <a:lnTo>
                  <a:pt x="135606" y="100531"/>
                </a:lnTo>
                <a:lnTo>
                  <a:pt x="139753" y="88435"/>
                </a:lnTo>
                <a:lnTo>
                  <a:pt x="144011" y="76370"/>
                </a:lnTo>
                <a:lnTo>
                  <a:pt x="148098" y="64279"/>
                </a:lnTo>
                <a:lnTo>
                  <a:pt x="151733" y="52107"/>
                </a:lnTo>
                <a:lnTo>
                  <a:pt x="154635" y="39799"/>
                </a:lnTo>
                <a:lnTo>
                  <a:pt x="156521" y="27300"/>
                </a:lnTo>
                <a:lnTo>
                  <a:pt x="156540" y="27114"/>
                </a:lnTo>
                <a:lnTo>
                  <a:pt x="159796" y="15487"/>
                </a:lnTo>
                <a:lnTo>
                  <a:pt x="159357" y="4384"/>
                </a:lnTo>
                <a:lnTo>
                  <a:pt x="159232" y="4178"/>
                </a:lnTo>
                <a:lnTo>
                  <a:pt x="156195" y="24"/>
                </a:lnTo>
                <a:lnTo>
                  <a:pt x="156911" y="6377"/>
                </a:lnTo>
                <a:lnTo>
                  <a:pt x="155892" y="11963"/>
                </a:lnTo>
                <a:lnTo>
                  <a:pt x="151944" y="23661"/>
                </a:lnTo>
                <a:lnTo>
                  <a:pt x="149123" y="36321"/>
                </a:lnTo>
                <a:lnTo>
                  <a:pt x="146733" y="49225"/>
                </a:lnTo>
                <a:lnTo>
                  <a:pt x="144080" y="61659"/>
                </a:lnTo>
                <a:lnTo>
                  <a:pt x="142557" y="67094"/>
                </a:lnTo>
                <a:lnTo>
                  <a:pt x="138215" y="79293"/>
                </a:lnTo>
                <a:lnTo>
                  <a:pt x="133334" y="90650"/>
                </a:lnTo>
                <a:lnTo>
                  <a:pt x="128046" y="101899"/>
                </a:lnTo>
                <a:lnTo>
                  <a:pt x="122529" y="113677"/>
                </a:lnTo>
                <a:lnTo>
                  <a:pt x="117958" y="122266"/>
                </a:lnTo>
                <a:lnTo>
                  <a:pt x="111113" y="132421"/>
                </a:lnTo>
                <a:lnTo>
                  <a:pt x="102531" y="142084"/>
                </a:lnTo>
                <a:lnTo>
                  <a:pt x="92750" y="149199"/>
                </a:lnTo>
                <a:lnTo>
                  <a:pt x="82306" y="151710"/>
                </a:lnTo>
                <a:lnTo>
                  <a:pt x="76377" y="150342"/>
                </a:lnTo>
                <a:lnTo>
                  <a:pt x="70699" y="144627"/>
                </a:lnTo>
                <a:lnTo>
                  <a:pt x="69585" y="135916"/>
                </a:lnTo>
                <a:lnTo>
                  <a:pt x="70791" y="125684"/>
                </a:lnTo>
                <a:lnTo>
                  <a:pt x="72073" y="115409"/>
                </a:lnTo>
                <a:lnTo>
                  <a:pt x="71189" y="106566"/>
                </a:lnTo>
                <a:lnTo>
                  <a:pt x="65894" y="100632"/>
                </a:lnTo>
                <a:lnTo>
                  <a:pt x="65684" y="100533"/>
                </a:lnTo>
                <a:lnTo>
                  <a:pt x="55810" y="99635"/>
                </a:lnTo>
                <a:lnTo>
                  <a:pt x="47791" y="105194"/>
                </a:lnTo>
                <a:lnTo>
                  <a:pt x="40963" y="114255"/>
                </a:lnTo>
                <a:lnTo>
                  <a:pt x="34663" y="123864"/>
                </a:lnTo>
                <a:lnTo>
                  <a:pt x="28229" y="131065"/>
                </a:lnTo>
                <a:lnTo>
                  <a:pt x="20997" y="1329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668970" y="6269420"/>
            <a:ext cx="159796" cy="186537"/>
          </a:xfrm>
          <a:custGeom>
            <a:avLst/>
            <a:gdLst/>
            <a:ahLst/>
            <a:cxnLst/>
            <a:rect l="l" t="t" r="r" b="b"/>
            <a:pathLst>
              <a:path w="159796" h="186537">
                <a:moveTo>
                  <a:pt x="47142" y="2933"/>
                </a:moveTo>
                <a:lnTo>
                  <a:pt x="41122" y="7950"/>
                </a:lnTo>
                <a:lnTo>
                  <a:pt x="40703" y="15709"/>
                </a:lnTo>
                <a:lnTo>
                  <a:pt x="36131" y="22593"/>
                </a:lnTo>
                <a:lnTo>
                  <a:pt x="29732" y="33617"/>
                </a:lnTo>
                <a:lnTo>
                  <a:pt x="24390" y="45057"/>
                </a:lnTo>
                <a:lnTo>
                  <a:pt x="19507" y="56733"/>
                </a:lnTo>
                <a:lnTo>
                  <a:pt x="14489" y="68467"/>
                </a:lnTo>
                <a:lnTo>
                  <a:pt x="12217" y="73329"/>
                </a:lnTo>
                <a:lnTo>
                  <a:pt x="7720" y="85149"/>
                </a:lnTo>
                <a:lnTo>
                  <a:pt x="4667" y="97781"/>
                </a:lnTo>
                <a:lnTo>
                  <a:pt x="2641" y="109677"/>
                </a:lnTo>
                <a:lnTo>
                  <a:pt x="845" y="122519"/>
                </a:lnTo>
                <a:lnTo>
                  <a:pt x="0" y="135328"/>
                </a:lnTo>
                <a:lnTo>
                  <a:pt x="1137" y="147587"/>
                </a:lnTo>
                <a:lnTo>
                  <a:pt x="5292" y="158776"/>
                </a:lnTo>
                <a:lnTo>
                  <a:pt x="10998" y="166141"/>
                </a:lnTo>
                <a:lnTo>
                  <a:pt x="20721" y="174418"/>
                </a:lnTo>
                <a:lnTo>
                  <a:pt x="30558" y="180472"/>
                </a:lnTo>
                <a:lnTo>
                  <a:pt x="40425" y="184428"/>
                </a:lnTo>
                <a:lnTo>
                  <a:pt x="50244" y="186408"/>
                </a:lnTo>
                <a:lnTo>
                  <a:pt x="59931" y="186537"/>
                </a:lnTo>
                <a:lnTo>
                  <a:pt x="69405" y="184939"/>
                </a:lnTo>
                <a:lnTo>
                  <a:pt x="78586" y="181737"/>
                </a:lnTo>
                <a:lnTo>
                  <a:pt x="87391" y="177056"/>
                </a:lnTo>
                <a:lnTo>
                  <a:pt x="95741" y="171019"/>
                </a:lnTo>
                <a:lnTo>
                  <a:pt x="103552" y="163750"/>
                </a:lnTo>
                <a:lnTo>
                  <a:pt x="110744" y="155373"/>
                </a:lnTo>
                <a:lnTo>
                  <a:pt x="117236" y="146012"/>
                </a:lnTo>
                <a:lnTo>
                  <a:pt x="122945" y="135790"/>
                </a:lnTo>
                <a:lnTo>
                  <a:pt x="127792" y="124832"/>
                </a:lnTo>
                <a:lnTo>
                  <a:pt x="131694" y="113261"/>
                </a:lnTo>
                <a:lnTo>
                  <a:pt x="131851" y="112712"/>
                </a:lnTo>
                <a:lnTo>
                  <a:pt x="135606" y="100531"/>
                </a:lnTo>
                <a:lnTo>
                  <a:pt x="139753" y="88435"/>
                </a:lnTo>
                <a:lnTo>
                  <a:pt x="144011" y="76370"/>
                </a:lnTo>
                <a:lnTo>
                  <a:pt x="148098" y="64279"/>
                </a:lnTo>
                <a:lnTo>
                  <a:pt x="151733" y="52107"/>
                </a:lnTo>
                <a:lnTo>
                  <a:pt x="154635" y="39799"/>
                </a:lnTo>
                <a:lnTo>
                  <a:pt x="156521" y="27300"/>
                </a:lnTo>
                <a:lnTo>
                  <a:pt x="156540" y="27114"/>
                </a:lnTo>
                <a:lnTo>
                  <a:pt x="159796" y="15487"/>
                </a:lnTo>
                <a:lnTo>
                  <a:pt x="159357" y="4384"/>
                </a:lnTo>
                <a:lnTo>
                  <a:pt x="159232" y="4178"/>
                </a:lnTo>
                <a:lnTo>
                  <a:pt x="156195" y="24"/>
                </a:lnTo>
                <a:lnTo>
                  <a:pt x="156911" y="6377"/>
                </a:lnTo>
                <a:lnTo>
                  <a:pt x="155892" y="11963"/>
                </a:lnTo>
                <a:lnTo>
                  <a:pt x="151944" y="23661"/>
                </a:lnTo>
                <a:lnTo>
                  <a:pt x="149123" y="36321"/>
                </a:lnTo>
                <a:lnTo>
                  <a:pt x="146733" y="49225"/>
                </a:lnTo>
                <a:lnTo>
                  <a:pt x="144080" y="61659"/>
                </a:lnTo>
                <a:lnTo>
                  <a:pt x="142557" y="67094"/>
                </a:lnTo>
                <a:lnTo>
                  <a:pt x="138215" y="79293"/>
                </a:lnTo>
                <a:lnTo>
                  <a:pt x="133334" y="90650"/>
                </a:lnTo>
                <a:lnTo>
                  <a:pt x="128046" y="101899"/>
                </a:lnTo>
                <a:lnTo>
                  <a:pt x="122529" y="113677"/>
                </a:lnTo>
                <a:lnTo>
                  <a:pt x="117958" y="122266"/>
                </a:lnTo>
                <a:lnTo>
                  <a:pt x="111113" y="132421"/>
                </a:lnTo>
                <a:lnTo>
                  <a:pt x="102531" y="142084"/>
                </a:lnTo>
                <a:lnTo>
                  <a:pt x="92750" y="149199"/>
                </a:lnTo>
                <a:lnTo>
                  <a:pt x="82306" y="151710"/>
                </a:lnTo>
                <a:lnTo>
                  <a:pt x="76377" y="150342"/>
                </a:lnTo>
                <a:lnTo>
                  <a:pt x="70699" y="144627"/>
                </a:lnTo>
                <a:lnTo>
                  <a:pt x="69585" y="135916"/>
                </a:lnTo>
                <a:lnTo>
                  <a:pt x="70791" y="125684"/>
                </a:lnTo>
                <a:lnTo>
                  <a:pt x="72073" y="115409"/>
                </a:lnTo>
                <a:lnTo>
                  <a:pt x="71189" y="106566"/>
                </a:lnTo>
                <a:lnTo>
                  <a:pt x="65894" y="100632"/>
                </a:lnTo>
                <a:lnTo>
                  <a:pt x="65684" y="100533"/>
                </a:lnTo>
                <a:lnTo>
                  <a:pt x="55810" y="99635"/>
                </a:lnTo>
                <a:lnTo>
                  <a:pt x="47791" y="105194"/>
                </a:lnTo>
                <a:lnTo>
                  <a:pt x="40963" y="114255"/>
                </a:lnTo>
                <a:lnTo>
                  <a:pt x="34663" y="123864"/>
                </a:lnTo>
                <a:lnTo>
                  <a:pt x="28229" y="131065"/>
                </a:lnTo>
                <a:lnTo>
                  <a:pt x="20997" y="132903"/>
                </a:lnTo>
                <a:lnTo>
                  <a:pt x="20523" y="132778"/>
                </a:lnTo>
                <a:lnTo>
                  <a:pt x="13993" y="126002"/>
                </a:lnTo>
                <a:lnTo>
                  <a:pt x="11474" y="113278"/>
                </a:lnTo>
                <a:lnTo>
                  <a:pt x="11688" y="98157"/>
                </a:lnTo>
                <a:lnTo>
                  <a:pt x="13358" y="84191"/>
                </a:lnTo>
                <a:lnTo>
                  <a:pt x="14935" y="76022"/>
                </a:lnTo>
                <a:lnTo>
                  <a:pt x="18627" y="62934"/>
                </a:lnTo>
                <a:lnTo>
                  <a:pt x="23223" y="50431"/>
                </a:lnTo>
                <a:lnTo>
                  <a:pt x="28543" y="38508"/>
                </a:lnTo>
                <a:lnTo>
                  <a:pt x="34405" y="27156"/>
                </a:lnTo>
                <a:lnTo>
                  <a:pt x="40627" y="16368"/>
                </a:lnTo>
                <a:lnTo>
                  <a:pt x="47028" y="6136"/>
                </a:lnTo>
                <a:lnTo>
                  <a:pt x="510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062552" y="5900007"/>
            <a:ext cx="147845" cy="168888"/>
          </a:xfrm>
          <a:custGeom>
            <a:avLst/>
            <a:gdLst/>
            <a:ahLst/>
            <a:cxnLst/>
            <a:rect l="l" t="t" r="r" b="b"/>
            <a:pathLst>
              <a:path w="147845" h="168888">
                <a:moveTo>
                  <a:pt x="1793" y="131680"/>
                </a:moveTo>
                <a:lnTo>
                  <a:pt x="3169" y="135864"/>
                </a:lnTo>
                <a:lnTo>
                  <a:pt x="9660" y="147358"/>
                </a:lnTo>
                <a:lnTo>
                  <a:pt x="18682" y="156194"/>
                </a:lnTo>
                <a:lnTo>
                  <a:pt x="29659" y="162569"/>
                </a:lnTo>
                <a:lnTo>
                  <a:pt x="42017" y="166678"/>
                </a:lnTo>
                <a:lnTo>
                  <a:pt x="55180" y="168719"/>
                </a:lnTo>
                <a:lnTo>
                  <a:pt x="68573" y="168888"/>
                </a:lnTo>
                <a:lnTo>
                  <a:pt x="80195" y="167627"/>
                </a:lnTo>
                <a:lnTo>
                  <a:pt x="93060" y="162958"/>
                </a:lnTo>
                <a:lnTo>
                  <a:pt x="102428" y="154493"/>
                </a:lnTo>
                <a:lnTo>
                  <a:pt x="109293" y="143201"/>
                </a:lnTo>
                <a:lnTo>
                  <a:pt x="113253" y="133832"/>
                </a:lnTo>
                <a:lnTo>
                  <a:pt x="116607" y="121583"/>
                </a:lnTo>
                <a:lnTo>
                  <a:pt x="119682" y="109239"/>
                </a:lnTo>
                <a:lnTo>
                  <a:pt x="121114" y="105359"/>
                </a:lnTo>
                <a:lnTo>
                  <a:pt x="126228" y="93919"/>
                </a:lnTo>
                <a:lnTo>
                  <a:pt x="131770" y="82448"/>
                </a:lnTo>
                <a:lnTo>
                  <a:pt x="137422" y="70958"/>
                </a:lnTo>
                <a:lnTo>
                  <a:pt x="140735" y="64058"/>
                </a:lnTo>
                <a:lnTo>
                  <a:pt x="145114" y="52970"/>
                </a:lnTo>
                <a:lnTo>
                  <a:pt x="147845" y="40841"/>
                </a:lnTo>
                <a:lnTo>
                  <a:pt x="147732" y="28815"/>
                </a:lnTo>
                <a:lnTo>
                  <a:pt x="143581" y="18035"/>
                </a:lnTo>
                <a:lnTo>
                  <a:pt x="140507" y="14312"/>
                </a:lnTo>
                <a:lnTo>
                  <a:pt x="130251" y="7613"/>
                </a:lnTo>
                <a:lnTo>
                  <a:pt x="117681" y="3392"/>
                </a:lnTo>
                <a:lnTo>
                  <a:pt x="104897" y="484"/>
                </a:lnTo>
                <a:lnTo>
                  <a:pt x="102686" y="0"/>
                </a:lnTo>
                <a:lnTo>
                  <a:pt x="62516" y="1905"/>
                </a:lnTo>
                <a:lnTo>
                  <a:pt x="54255" y="11359"/>
                </a:lnTo>
                <a:lnTo>
                  <a:pt x="44770" y="20052"/>
                </a:lnTo>
                <a:lnTo>
                  <a:pt x="40050" y="25552"/>
                </a:lnTo>
                <a:lnTo>
                  <a:pt x="36926" y="29933"/>
                </a:lnTo>
                <a:lnTo>
                  <a:pt x="34360" y="34531"/>
                </a:lnTo>
                <a:lnTo>
                  <a:pt x="31655" y="39217"/>
                </a:lnTo>
                <a:lnTo>
                  <a:pt x="25196" y="49875"/>
                </a:lnTo>
                <a:lnTo>
                  <a:pt x="18435" y="60699"/>
                </a:lnTo>
                <a:lnTo>
                  <a:pt x="11780" y="71780"/>
                </a:lnTo>
                <a:lnTo>
                  <a:pt x="6871" y="82058"/>
                </a:lnTo>
                <a:lnTo>
                  <a:pt x="2978" y="94002"/>
                </a:lnTo>
                <a:lnTo>
                  <a:pt x="541" y="106796"/>
                </a:lnTo>
                <a:lnTo>
                  <a:pt x="0" y="119627"/>
                </a:lnTo>
                <a:lnTo>
                  <a:pt x="1793" y="1316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062552" y="5900007"/>
            <a:ext cx="147845" cy="168888"/>
          </a:xfrm>
          <a:custGeom>
            <a:avLst/>
            <a:gdLst/>
            <a:ahLst/>
            <a:cxnLst/>
            <a:rect l="l" t="t" r="r" b="b"/>
            <a:pathLst>
              <a:path w="147845" h="168888">
                <a:moveTo>
                  <a:pt x="62516" y="1905"/>
                </a:moveTo>
                <a:lnTo>
                  <a:pt x="54255" y="11359"/>
                </a:lnTo>
                <a:lnTo>
                  <a:pt x="44770" y="20052"/>
                </a:lnTo>
                <a:lnTo>
                  <a:pt x="40050" y="25552"/>
                </a:lnTo>
                <a:lnTo>
                  <a:pt x="36926" y="29933"/>
                </a:lnTo>
                <a:lnTo>
                  <a:pt x="34360" y="34531"/>
                </a:lnTo>
                <a:lnTo>
                  <a:pt x="31655" y="39217"/>
                </a:lnTo>
                <a:lnTo>
                  <a:pt x="25196" y="49875"/>
                </a:lnTo>
                <a:lnTo>
                  <a:pt x="18435" y="60699"/>
                </a:lnTo>
                <a:lnTo>
                  <a:pt x="11780" y="71780"/>
                </a:lnTo>
                <a:lnTo>
                  <a:pt x="6871" y="82058"/>
                </a:lnTo>
                <a:lnTo>
                  <a:pt x="2978" y="94002"/>
                </a:lnTo>
                <a:lnTo>
                  <a:pt x="541" y="106796"/>
                </a:lnTo>
                <a:lnTo>
                  <a:pt x="0" y="119627"/>
                </a:lnTo>
                <a:lnTo>
                  <a:pt x="1793" y="131680"/>
                </a:lnTo>
                <a:lnTo>
                  <a:pt x="3169" y="135864"/>
                </a:lnTo>
                <a:lnTo>
                  <a:pt x="9660" y="147358"/>
                </a:lnTo>
                <a:lnTo>
                  <a:pt x="18682" y="156194"/>
                </a:lnTo>
                <a:lnTo>
                  <a:pt x="29659" y="162569"/>
                </a:lnTo>
                <a:lnTo>
                  <a:pt x="42017" y="166678"/>
                </a:lnTo>
                <a:lnTo>
                  <a:pt x="55180" y="168719"/>
                </a:lnTo>
                <a:lnTo>
                  <a:pt x="68573" y="168888"/>
                </a:lnTo>
                <a:lnTo>
                  <a:pt x="80195" y="167627"/>
                </a:lnTo>
                <a:lnTo>
                  <a:pt x="93060" y="162958"/>
                </a:lnTo>
                <a:lnTo>
                  <a:pt x="102428" y="154493"/>
                </a:lnTo>
                <a:lnTo>
                  <a:pt x="109293" y="143201"/>
                </a:lnTo>
                <a:lnTo>
                  <a:pt x="113253" y="133832"/>
                </a:lnTo>
                <a:lnTo>
                  <a:pt x="116607" y="121583"/>
                </a:lnTo>
                <a:lnTo>
                  <a:pt x="119682" y="109239"/>
                </a:lnTo>
                <a:lnTo>
                  <a:pt x="121114" y="105359"/>
                </a:lnTo>
                <a:lnTo>
                  <a:pt x="126228" y="93919"/>
                </a:lnTo>
                <a:lnTo>
                  <a:pt x="131770" y="82448"/>
                </a:lnTo>
                <a:lnTo>
                  <a:pt x="137422" y="70958"/>
                </a:lnTo>
                <a:lnTo>
                  <a:pt x="140735" y="64058"/>
                </a:lnTo>
                <a:lnTo>
                  <a:pt x="145114" y="52970"/>
                </a:lnTo>
                <a:lnTo>
                  <a:pt x="147845" y="40841"/>
                </a:lnTo>
                <a:lnTo>
                  <a:pt x="147732" y="28815"/>
                </a:lnTo>
                <a:lnTo>
                  <a:pt x="143581" y="18035"/>
                </a:lnTo>
                <a:lnTo>
                  <a:pt x="140507" y="14312"/>
                </a:lnTo>
                <a:lnTo>
                  <a:pt x="130251" y="7613"/>
                </a:lnTo>
                <a:lnTo>
                  <a:pt x="117681" y="3392"/>
                </a:lnTo>
                <a:lnTo>
                  <a:pt x="104897" y="484"/>
                </a:lnTo>
                <a:lnTo>
                  <a:pt x="1026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051124" y="5924861"/>
            <a:ext cx="160397" cy="182806"/>
          </a:xfrm>
          <a:custGeom>
            <a:avLst/>
            <a:gdLst/>
            <a:ahLst/>
            <a:cxnLst/>
            <a:rect l="l" t="t" r="r" b="b"/>
            <a:pathLst>
              <a:path w="160397" h="182806">
                <a:moveTo>
                  <a:pt x="11205" y="110447"/>
                </a:moveTo>
                <a:lnTo>
                  <a:pt x="11516" y="95304"/>
                </a:lnTo>
                <a:lnTo>
                  <a:pt x="13233" y="81563"/>
                </a:lnTo>
                <a:lnTo>
                  <a:pt x="14614" y="74523"/>
                </a:lnTo>
                <a:lnTo>
                  <a:pt x="18321" y="61446"/>
                </a:lnTo>
                <a:lnTo>
                  <a:pt x="22946" y="48964"/>
                </a:lnTo>
                <a:lnTo>
                  <a:pt x="28301" y="37070"/>
                </a:lnTo>
                <a:lnTo>
                  <a:pt x="34197" y="25756"/>
                </a:lnTo>
                <a:lnTo>
                  <a:pt x="40442" y="15017"/>
                </a:lnTo>
                <a:lnTo>
                  <a:pt x="46848" y="4846"/>
                </a:lnTo>
                <a:lnTo>
                  <a:pt x="50034" y="0"/>
                </a:lnTo>
                <a:lnTo>
                  <a:pt x="46224" y="2870"/>
                </a:lnTo>
                <a:lnTo>
                  <a:pt x="40306" y="7797"/>
                </a:lnTo>
                <a:lnTo>
                  <a:pt x="39887" y="15392"/>
                </a:lnTo>
                <a:lnTo>
                  <a:pt x="35429" y="22136"/>
                </a:lnTo>
                <a:lnTo>
                  <a:pt x="29042" y="33166"/>
                </a:lnTo>
                <a:lnTo>
                  <a:pt x="23718" y="44614"/>
                </a:lnTo>
                <a:lnTo>
                  <a:pt x="18837" y="56293"/>
                </a:lnTo>
                <a:lnTo>
                  <a:pt x="13776" y="68019"/>
                </a:lnTo>
                <a:lnTo>
                  <a:pt x="7492" y="83700"/>
                </a:lnTo>
                <a:lnTo>
                  <a:pt x="4475" y="96339"/>
                </a:lnTo>
                <a:lnTo>
                  <a:pt x="2587" y="107505"/>
                </a:lnTo>
                <a:lnTo>
                  <a:pt x="799" y="120357"/>
                </a:lnTo>
                <a:lnTo>
                  <a:pt x="0" y="133161"/>
                </a:lnTo>
                <a:lnTo>
                  <a:pt x="1266" y="145376"/>
                </a:lnTo>
                <a:lnTo>
                  <a:pt x="5675" y="156464"/>
                </a:lnTo>
                <a:lnTo>
                  <a:pt x="10778" y="162852"/>
                </a:lnTo>
                <a:lnTo>
                  <a:pt x="20500" y="171109"/>
                </a:lnTo>
                <a:lnTo>
                  <a:pt x="30336" y="177101"/>
                </a:lnTo>
                <a:lnTo>
                  <a:pt x="40200" y="180957"/>
                </a:lnTo>
                <a:lnTo>
                  <a:pt x="50010" y="182806"/>
                </a:lnTo>
                <a:lnTo>
                  <a:pt x="59679" y="182776"/>
                </a:lnTo>
                <a:lnTo>
                  <a:pt x="69123" y="180997"/>
                </a:lnTo>
                <a:lnTo>
                  <a:pt x="78258" y="177597"/>
                </a:lnTo>
                <a:lnTo>
                  <a:pt x="87000" y="172706"/>
                </a:lnTo>
                <a:lnTo>
                  <a:pt x="95263" y="166452"/>
                </a:lnTo>
                <a:lnTo>
                  <a:pt x="102963" y="158965"/>
                </a:lnTo>
                <a:lnTo>
                  <a:pt x="110016" y="150372"/>
                </a:lnTo>
                <a:lnTo>
                  <a:pt x="116337" y="140804"/>
                </a:lnTo>
                <a:lnTo>
                  <a:pt x="121841" y="130388"/>
                </a:lnTo>
                <a:lnTo>
                  <a:pt x="126444" y="119255"/>
                </a:lnTo>
                <a:lnTo>
                  <a:pt x="129257" y="110502"/>
                </a:lnTo>
                <a:lnTo>
                  <a:pt x="133018" y="98321"/>
                </a:lnTo>
                <a:lnTo>
                  <a:pt x="137170" y="86227"/>
                </a:lnTo>
                <a:lnTo>
                  <a:pt x="141423" y="74162"/>
                </a:lnTo>
                <a:lnTo>
                  <a:pt x="145483" y="62068"/>
                </a:lnTo>
                <a:lnTo>
                  <a:pt x="149060" y="49886"/>
                </a:lnTo>
                <a:lnTo>
                  <a:pt x="151861" y="37559"/>
                </a:lnTo>
                <a:lnTo>
                  <a:pt x="153450" y="26581"/>
                </a:lnTo>
                <a:lnTo>
                  <a:pt x="154212" y="18922"/>
                </a:lnTo>
                <a:lnTo>
                  <a:pt x="160397" y="11023"/>
                </a:lnTo>
                <a:lnTo>
                  <a:pt x="156092" y="4114"/>
                </a:lnTo>
                <a:lnTo>
                  <a:pt x="153111" y="75"/>
                </a:lnTo>
                <a:lnTo>
                  <a:pt x="153811" y="6584"/>
                </a:lnTo>
                <a:lnTo>
                  <a:pt x="152815" y="11709"/>
                </a:lnTo>
                <a:lnTo>
                  <a:pt x="148869" y="23425"/>
                </a:lnTo>
                <a:lnTo>
                  <a:pt x="146067" y="36102"/>
                </a:lnTo>
                <a:lnTo>
                  <a:pt x="143684" y="48997"/>
                </a:lnTo>
                <a:lnTo>
                  <a:pt x="140997" y="61368"/>
                </a:lnTo>
                <a:lnTo>
                  <a:pt x="139747" y="65773"/>
                </a:lnTo>
                <a:lnTo>
                  <a:pt x="135396" y="77960"/>
                </a:lnTo>
                <a:lnTo>
                  <a:pt x="130498" y="89307"/>
                </a:lnTo>
                <a:lnTo>
                  <a:pt x="125190" y="100570"/>
                </a:lnTo>
                <a:lnTo>
                  <a:pt x="120100" y="111429"/>
                </a:lnTo>
                <a:lnTo>
                  <a:pt x="115509" y="120042"/>
                </a:lnTo>
                <a:lnTo>
                  <a:pt x="108610" y="130208"/>
                </a:lnTo>
                <a:lnTo>
                  <a:pt x="99958" y="139787"/>
                </a:lnTo>
                <a:lnTo>
                  <a:pt x="90112" y="146642"/>
                </a:lnTo>
                <a:lnTo>
                  <a:pt x="79628" y="148632"/>
                </a:lnTo>
                <a:lnTo>
                  <a:pt x="74850" y="147370"/>
                </a:lnTo>
                <a:lnTo>
                  <a:pt x="69231" y="141628"/>
                </a:lnTo>
                <a:lnTo>
                  <a:pt x="68221" y="132857"/>
                </a:lnTo>
                <a:lnTo>
                  <a:pt x="69485" y="122592"/>
                </a:lnTo>
                <a:lnTo>
                  <a:pt x="70690" y="112367"/>
                </a:lnTo>
                <a:lnTo>
                  <a:pt x="69501" y="103719"/>
                </a:lnTo>
                <a:lnTo>
                  <a:pt x="64398" y="98526"/>
                </a:lnTo>
                <a:lnTo>
                  <a:pt x="54534" y="97713"/>
                </a:lnTo>
                <a:lnTo>
                  <a:pt x="46552" y="103425"/>
                </a:lnTo>
                <a:lnTo>
                  <a:pt x="39760" y="112584"/>
                </a:lnTo>
                <a:lnTo>
                  <a:pt x="33469" y="122115"/>
                </a:lnTo>
                <a:lnTo>
                  <a:pt x="26988" y="128943"/>
                </a:lnTo>
                <a:lnTo>
                  <a:pt x="20113" y="130149"/>
                </a:lnTo>
                <a:lnTo>
                  <a:pt x="13627" y="123295"/>
                </a:lnTo>
                <a:lnTo>
                  <a:pt x="11205" y="1104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051124" y="5924861"/>
            <a:ext cx="160397" cy="182806"/>
          </a:xfrm>
          <a:custGeom>
            <a:avLst/>
            <a:gdLst/>
            <a:ahLst/>
            <a:cxnLst/>
            <a:rect l="l" t="t" r="r" b="b"/>
            <a:pathLst>
              <a:path w="160397" h="182806">
                <a:moveTo>
                  <a:pt x="46224" y="2870"/>
                </a:moveTo>
                <a:lnTo>
                  <a:pt x="40306" y="7797"/>
                </a:lnTo>
                <a:lnTo>
                  <a:pt x="39887" y="15392"/>
                </a:lnTo>
                <a:lnTo>
                  <a:pt x="35429" y="22136"/>
                </a:lnTo>
                <a:lnTo>
                  <a:pt x="29042" y="33166"/>
                </a:lnTo>
                <a:lnTo>
                  <a:pt x="23718" y="44614"/>
                </a:lnTo>
                <a:lnTo>
                  <a:pt x="18837" y="56293"/>
                </a:lnTo>
                <a:lnTo>
                  <a:pt x="13776" y="68019"/>
                </a:lnTo>
                <a:lnTo>
                  <a:pt x="7492" y="83700"/>
                </a:lnTo>
                <a:lnTo>
                  <a:pt x="4475" y="96339"/>
                </a:lnTo>
                <a:lnTo>
                  <a:pt x="2587" y="107505"/>
                </a:lnTo>
                <a:lnTo>
                  <a:pt x="799" y="120357"/>
                </a:lnTo>
                <a:lnTo>
                  <a:pt x="0" y="133161"/>
                </a:lnTo>
                <a:lnTo>
                  <a:pt x="1266" y="145376"/>
                </a:lnTo>
                <a:lnTo>
                  <a:pt x="5675" y="156464"/>
                </a:lnTo>
                <a:lnTo>
                  <a:pt x="10778" y="162852"/>
                </a:lnTo>
                <a:lnTo>
                  <a:pt x="20500" y="171109"/>
                </a:lnTo>
                <a:lnTo>
                  <a:pt x="30336" y="177101"/>
                </a:lnTo>
                <a:lnTo>
                  <a:pt x="40200" y="180957"/>
                </a:lnTo>
                <a:lnTo>
                  <a:pt x="50010" y="182806"/>
                </a:lnTo>
                <a:lnTo>
                  <a:pt x="59679" y="182776"/>
                </a:lnTo>
                <a:lnTo>
                  <a:pt x="69123" y="180997"/>
                </a:lnTo>
                <a:lnTo>
                  <a:pt x="78258" y="177597"/>
                </a:lnTo>
                <a:lnTo>
                  <a:pt x="87000" y="172706"/>
                </a:lnTo>
                <a:lnTo>
                  <a:pt x="95263" y="166452"/>
                </a:lnTo>
                <a:lnTo>
                  <a:pt x="102963" y="158965"/>
                </a:lnTo>
                <a:lnTo>
                  <a:pt x="110016" y="150372"/>
                </a:lnTo>
                <a:lnTo>
                  <a:pt x="116337" y="140804"/>
                </a:lnTo>
                <a:lnTo>
                  <a:pt x="121841" y="130388"/>
                </a:lnTo>
                <a:lnTo>
                  <a:pt x="126444" y="119255"/>
                </a:lnTo>
                <a:lnTo>
                  <a:pt x="129257" y="110502"/>
                </a:lnTo>
                <a:lnTo>
                  <a:pt x="133018" y="98321"/>
                </a:lnTo>
                <a:lnTo>
                  <a:pt x="137170" y="86227"/>
                </a:lnTo>
                <a:lnTo>
                  <a:pt x="141423" y="74162"/>
                </a:lnTo>
                <a:lnTo>
                  <a:pt x="145483" y="62068"/>
                </a:lnTo>
                <a:lnTo>
                  <a:pt x="149060" y="49886"/>
                </a:lnTo>
                <a:lnTo>
                  <a:pt x="151861" y="37559"/>
                </a:lnTo>
                <a:lnTo>
                  <a:pt x="153450" y="26581"/>
                </a:lnTo>
                <a:lnTo>
                  <a:pt x="154212" y="18922"/>
                </a:lnTo>
                <a:lnTo>
                  <a:pt x="160397" y="11023"/>
                </a:lnTo>
                <a:lnTo>
                  <a:pt x="156092" y="4114"/>
                </a:lnTo>
                <a:lnTo>
                  <a:pt x="153111" y="75"/>
                </a:lnTo>
                <a:lnTo>
                  <a:pt x="153811" y="6584"/>
                </a:lnTo>
                <a:lnTo>
                  <a:pt x="152815" y="11709"/>
                </a:lnTo>
                <a:lnTo>
                  <a:pt x="148869" y="23425"/>
                </a:lnTo>
                <a:lnTo>
                  <a:pt x="146067" y="36102"/>
                </a:lnTo>
                <a:lnTo>
                  <a:pt x="143684" y="48997"/>
                </a:lnTo>
                <a:lnTo>
                  <a:pt x="140997" y="61368"/>
                </a:lnTo>
                <a:lnTo>
                  <a:pt x="139747" y="65773"/>
                </a:lnTo>
                <a:lnTo>
                  <a:pt x="135396" y="77960"/>
                </a:lnTo>
                <a:lnTo>
                  <a:pt x="130498" y="89307"/>
                </a:lnTo>
                <a:lnTo>
                  <a:pt x="125190" y="100570"/>
                </a:lnTo>
                <a:lnTo>
                  <a:pt x="120100" y="111429"/>
                </a:lnTo>
                <a:lnTo>
                  <a:pt x="115509" y="120042"/>
                </a:lnTo>
                <a:lnTo>
                  <a:pt x="108610" y="130208"/>
                </a:lnTo>
                <a:lnTo>
                  <a:pt x="99958" y="139787"/>
                </a:lnTo>
                <a:lnTo>
                  <a:pt x="90112" y="146642"/>
                </a:lnTo>
                <a:lnTo>
                  <a:pt x="79628" y="148632"/>
                </a:lnTo>
                <a:lnTo>
                  <a:pt x="74850" y="147370"/>
                </a:lnTo>
                <a:lnTo>
                  <a:pt x="69231" y="141628"/>
                </a:lnTo>
                <a:lnTo>
                  <a:pt x="68221" y="132857"/>
                </a:lnTo>
                <a:lnTo>
                  <a:pt x="69485" y="122592"/>
                </a:lnTo>
                <a:lnTo>
                  <a:pt x="70690" y="112367"/>
                </a:lnTo>
                <a:lnTo>
                  <a:pt x="69501" y="103719"/>
                </a:lnTo>
                <a:lnTo>
                  <a:pt x="64398" y="98526"/>
                </a:lnTo>
                <a:lnTo>
                  <a:pt x="54534" y="97713"/>
                </a:lnTo>
                <a:lnTo>
                  <a:pt x="46552" y="103425"/>
                </a:lnTo>
                <a:lnTo>
                  <a:pt x="39760" y="112584"/>
                </a:lnTo>
                <a:lnTo>
                  <a:pt x="33469" y="122115"/>
                </a:lnTo>
                <a:lnTo>
                  <a:pt x="26988" y="128943"/>
                </a:lnTo>
                <a:lnTo>
                  <a:pt x="20113" y="130149"/>
                </a:lnTo>
                <a:lnTo>
                  <a:pt x="13627" y="123295"/>
                </a:lnTo>
                <a:lnTo>
                  <a:pt x="11205" y="110447"/>
                </a:lnTo>
                <a:lnTo>
                  <a:pt x="11516" y="95304"/>
                </a:lnTo>
                <a:lnTo>
                  <a:pt x="13233" y="81563"/>
                </a:lnTo>
                <a:lnTo>
                  <a:pt x="14614" y="74523"/>
                </a:lnTo>
                <a:lnTo>
                  <a:pt x="18321" y="61446"/>
                </a:lnTo>
                <a:lnTo>
                  <a:pt x="22946" y="48964"/>
                </a:lnTo>
                <a:lnTo>
                  <a:pt x="28301" y="37070"/>
                </a:lnTo>
                <a:lnTo>
                  <a:pt x="34197" y="25756"/>
                </a:lnTo>
                <a:lnTo>
                  <a:pt x="40442" y="15017"/>
                </a:lnTo>
                <a:lnTo>
                  <a:pt x="46848" y="4846"/>
                </a:lnTo>
                <a:lnTo>
                  <a:pt x="500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680609" y="5676501"/>
            <a:ext cx="545409" cy="673466"/>
          </a:xfrm>
          <a:custGeom>
            <a:avLst/>
            <a:gdLst/>
            <a:ahLst/>
            <a:cxnLst/>
            <a:rect l="l" t="t" r="r" b="b"/>
            <a:pathLst>
              <a:path w="545409" h="673466">
                <a:moveTo>
                  <a:pt x="13977" y="584897"/>
                </a:moveTo>
                <a:lnTo>
                  <a:pt x="9377" y="596617"/>
                </a:lnTo>
                <a:lnTo>
                  <a:pt x="5292" y="608604"/>
                </a:lnTo>
                <a:lnTo>
                  <a:pt x="2710" y="617835"/>
                </a:lnTo>
                <a:lnTo>
                  <a:pt x="0" y="630468"/>
                </a:lnTo>
                <a:lnTo>
                  <a:pt x="1342" y="641069"/>
                </a:lnTo>
                <a:lnTo>
                  <a:pt x="5046" y="648048"/>
                </a:lnTo>
                <a:lnTo>
                  <a:pt x="13629" y="658996"/>
                </a:lnTo>
                <a:lnTo>
                  <a:pt x="23300" y="666160"/>
                </a:lnTo>
                <a:lnTo>
                  <a:pt x="35625" y="670263"/>
                </a:lnTo>
                <a:lnTo>
                  <a:pt x="53319" y="672565"/>
                </a:lnTo>
                <a:lnTo>
                  <a:pt x="66351" y="673457"/>
                </a:lnTo>
                <a:lnTo>
                  <a:pt x="79304" y="673466"/>
                </a:lnTo>
                <a:lnTo>
                  <a:pt x="91996" y="672335"/>
                </a:lnTo>
                <a:lnTo>
                  <a:pt x="104246" y="669805"/>
                </a:lnTo>
                <a:lnTo>
                  <a:pt x="115872" y="665619"/>
                </a:lnTo>
                <a:lnTo>
                  <a:pt x="126692" y="659519"/>
                </a:lnTo>
                <a:lnTo>
                  <a:pt x="138267" y="650689"/>
                </a:lnTo>
                <a:lnTo>
                  <a:pt x="147873" y="642414"/>
                </a:lnTo>
                <a:lnTo>
                  <a:pt x="156975" y="633585"/>
                </a:lnTo>
                <a:lnTo>
                  <a:pt x="165533" y="624163"/>
                </a:lnTo>
                <a:lnTo>
                  <a:pt x="173507" y="614110"/>
                </a:lnTo>
                <a:lnTo>
                  <a:pt x="180857" y="603388"/>
                </a:lnTo>
                <a:lnTo>
                  <a:pt x="181373" y="602569"/>
                </a:lnTo>
                <a:lnTo>
                  <a:pt x="188369" y="591513"/>
                </a:lnTo>
                <a:lnTo>
                  <a:pt x="195302" y="580639"/>
                </a:lnTo>
                <a:lnTo>
                  <a:pt x="202110" y="569868"/>
                </a:lnTo>
                <a:lnTo>
                  <a:pt x="208732" y="559119"/>
                </a:lnTo>
                <a:lnTo>
                  <a:pt x="215107" y="548313"/>
                </a:lnTo>
                <a:lnTo>
                  <a:pt x="221176" y="537370"/>
                </a:lnTo>
                <a:lnTo>
                  <a:pt x="226875" y="526210"/>
                </a:lnTo>
                <a:lnTo>
                  <a:pt x="232146" y="514751"/>
                </a:lnTo>
                <a:lnTo>
                  <a:pt x="236926" y="502915"/>
                </a:lnTo>
                <a:lnTo>
                  <a:pt x="241156" y="490622"/>
                </a:lnTo>
                <a:lnTo>
                  <a:pt x="245896" y="473868"/>
                </a:lnTo>
                <a:lnTo>
                  <a:pt x="248810" y="461576"/>
                </a:lnTo>
                <a:lnTo>
                  <a:pt x="251163" y="449229"/>
                </a:lnTo>
                <a:lnTo>
                  <a:pt x="252916" y="436616"/>
                </a:lnTo>
                <a:lnTo>
                  <a:pt x="253052" y="435374"/>
                </a:lnTo>
                <a:lnTo>
                  <a:pt x="255273" y="422985"/>
                </a:lnTo>
                <a:lnTo>
                  <a:pt x="258734" y="410638"/>
                </a:lnTo>
                <a:lnTo>
                  <a:pt x="262606" y="398351"/>
                </a:lnTo>
                <a:lnTo>
                  <a:pt x="266058" y="386143"/>
                </a:lnTo>
                <a:lnTo>
                  <a:pt x="267212" y="380891"/>
                </a:lnTo>
                <a:lnTo>
                  <a:pt x="269972" y="366913"/>
                </a:lnTo>
                <a:lnTo>
                  <a:pt x="272833" y="353640"/>
                </a:lnTo>
                <a:lnTo>
                  <a:pt x="276008" y="341024"/>
                </a:lnTo>
                <a:lnTo>
                  <a:pt x="279711" y="329016"/>
                </a:lnTo>
                <a:lnTo>
                  <a:pt x="284158" y="317568"/>
                </a:lnTo>
                <a:lnTo>
                  <a:pt x="289560" y="306632"/>
                </a:lnTo>
                <a:lnTo>
                  <a:pt x="296134" y="296160"/>
                </a:lnTo>
                <a:lnTo>
                  <a:pt x="304092" y="286104"/>
                </a:lnTo>
                <a:lnTo>
                  <a:pt x="311828" y="278110"/>
                </a:lnTo>
                <a:lnTo>
                  <a:pt x="320911" y="269076"/>
                </a:lnTo>
                <a:lnTo>
                  <a:pt x="329703" y="259661"/>
                </a:lnTo>
                <a:lnTo>
                  <a:pt x="338328" y="250040"/>
                </a:lnTo>
                <a:lnTo>
                  <a:pt x="346907" y="240389"/>
                </a:lnTo>
                <a:lnTo>
                  <a:pt x="355563" y="230883"/>
                </a:lnTo>
                <a:lnTo>
                  <a:pt x="364418" y="221697"/>
                </a:lnTo>
                <a:lnTo>
                  <a:pt x="373594" y="213006"/>
                </a:lnTo>
                <a:lnTo>
                  <a:pt x="383213" y="204987"/>
                </a:lnTo>
                <a:lnTo>
                  <a:pt x="393398" y="197813"/>
                </a:lnTo>
                <a:lnTo>
                  <a:pt x="396562" y="195865"/>
                </a:lnTo>
                <a:lnTo>
                  <a:pt x="402446" y="189682"/>
                </a:lnTo>
                <a:lnTo>
                  <a:pt x="406268" y="184679"/>
                </a:lnTo>
                <a:lnTo>
                  <a:pt x="410748" y="182733"/>
                </a:lnTo>
                <a:lnTo>
                  <a:pt x="410005" y="187075"/>
                </a:lnTo>
                <a:lnTo>
                  <a:pt x="407921" y="194628"/>
                </a:lnTo>
                <a:lnTo>
                  <a:pt x="404714" y="204897"/>
                </a:lnTo>
                <a:lnTo>
                  <a:pt x="400602" y="217383"/>
                </a:lnTo>
                <a:lnTo>
                  <a:pt x="395803" y="231588"/>
                </a:lnTo>
                <a:lnTo>
                  <a:pt x="390534" y="247015"/>
                </a:lnTo>
                <a:lnTo>
                  <a:pt x="385014" y="263167"/>
                </a:lnTo>
                <a:lnTo>
                  <a:pt x="379460" y="279546"/>
                </a:lnTo>
                <a:lnTo>
                  <a:pt x="374091" y="295655"/>
                </a:lnTo>
                <a:lnTo>
                  <a:pt x="369123" y="310995"/>
                </a:lnTo>
                <a:lnTo>
                  <a:pt x="364776" y="325071"/>
                </a:lnTo>
                <a:lnTo>
                  <a:pt x="361267" y="337383"/>
                </a:lnTo>
                <a:lnTo>
                  <a:pt x="358813" y="347436"/>
                </a:lnTo>
                <a:lnTo>
                  <a:pt x="357633" y="354730"/>
                </a:lnTo>
                <a:lnTo>
                  <a:pt x="357560" y="356266"/>
                </a:lnTo>
                <a:lnTo>
                  <a:pt x="358969" y="368540"/>
                </a:lnTo>
                <a:lnTo>
                  <a:pt x="363137" y="376700"/>
                </a:lnTo>
                <a:lnTo>
                  <a:pt x="369738" y="381377"/>
                </a:lnTo>
                <a:lnTo>
                  <a:pt x="378444" y="383206"/>
                </a:lnTo>
                <a:lnTo>
                  <a:pt x="388929" y="382820"/>
                </a:lnTo>
                <a:lnTo>
                  <a:pt x="400866" y="380852"/>
                </a:lnTo>
                <a:lnTo>
                  <a:pt x="413927" y="377935"/>
                </a:lnTo>
                <a:lnTo>
                  <a:pt x="427787" y="374702"/>
                </a:lnTo>
                <a:lnTo>
                  <a:pt x="442117" y="371788"/>
                </a:lnTo>
                <a:lnTo>
                  <a:pt x="449305" y="370655"/>
                </a:lnTo>
                <a:lnTo>
                  <a:pt x="463273" y="365541"/>
                </a:lnTo>
                <a:lnTo>
                  <a:pt x="476999" y="360025"/>
                </a:lnTo>
                <a:lnTo>
                  <a:pt x="489573" y="353934"/>
                </a:lnTo>
                <a:lnTo>
                  <a:pt x="500084" y="347097"/>
                </a:lnTo>
                <a:lnTo>
                  <a:pt x="507622" y="339342"/>
                </a:lnTo>
                <a:lnTo>
                  <a:pt x="510329" y="334206"/>
                </a:lnTo>
                <a:lnTo>
                  <a:pt x="514986" y="320749"/>
                </a:lnTo>
                <a:lnTo>
                  <a:pt x="516913" y="310663"/>
                </a:lnTo>
                <a:lnTo>
                  <a:pt x="516645" y="298396"/>
                </a:lnTo>
                <a:lnTo>
                  <a:pt x="516196" y="293248"/>
                </a:lnTo>
                <a:lnTo>
                  <a:pt x="516402" y="282407"/>
                </a:lnTo>
                <a:lnTo>
                  <a:pt x="517925" y="268465"/>
                </a:lnTo>
                <a:lnTo>
                  <a:pt x="519767" y="254104"/>
                </a:lnTo>
                <a:lnTo>
                  <a:pt x="520929" y="242007"/>
                </a:lnTo>
                <a:lnTo>
                  <a:pt x="521614" y="225483"/>
                </a:lnTo>
                <a:lnTo>
                  <a:pt x="523324" y="212529"/>
                </a:lnTo>
                <a:lnTo>
                  <a:pt x="525916" y="200328"/>
                </a:lnTo>
                <a:lnTo>
                  <a:pt x="529177" y="188596"/>
                </a:lnTo>
                <a:lnTo>
                  <a:pt x="532895" y="177045"/>
                </a:lnTo>
                <a:lnTo>
                  <a:pt x="536858" y="165389"/>
                </a:lnTo>
                <a:lnTo>
                  <a:pt x="540855" y="153343"/>
                </a:lnTo>
                <a:lnTo>
                  <a:pt x="544466" y="141356"/>
                </a:lnTo>
                <a:lnTo>
                  <a:pt x="545409" y="132614"/>
                </a:lnTo>
                <a:lnTo>
                  <a:pt x="545298" y="119392"/>
                </a:lnTo>
                <a:lnTo>
                  <a:pt x="544543" y="103876"/>
                </a:lnTo>
                <a:lnTo>
                  <a:pt x="543558" y="88254"/>
                </a:lnTo>
                <a:lnTo>
                  <a:pt x="542752" y="74714"/>
                </a:lnTo>
                <a:lnTo>
                  <a:pt x="542537" y="65444"/>
                </a:lnTo>
                <a:lnTo>
                  <a:pt x="542548" y="65156"/>
                </a:lnTo>
                <a:lnTo>
                  <a:pt x="541109" y="48970"/>
                </a:lnTo>
                <a:lnTo>
                  <a:pt x="536103" y="35743"/>
                </a:lnTo>
                <a:lnTo>
                  <a:pt x="528901" y="25011"/>
                </a:lnTo>
                <a:lnTo>
                  <a:pt x="520872" y="16312"/>
                </a:lnTo>
                <a:lnTo>
                  <a:pt x="513384" y="9184"/>
                </a:lnTo>
                <a:lnTo>
                  <a:pt x="511802" y="7638"/>
                </a:lnTo>
                <a:lnTo>
                  <a:pt x="502458" y="1922"/>
                </a:lnTo>
                <a:lnTo>
                  <a:pt x="491090" y="0"/>
                </a:lnTo>
                <a:lnTo>
                  <a:pt x="478510" y="590"/>
                </a:lnTo>
                <a:lnTo>
                  <a:pt x="465534" y="2415"/>
                </a:lnTo>
                <a:lnTo>
                  <a:pt x="452978" y="4195"/>
                </a:lnTo>
                <a:lnTo>
                  <a:pt x="444441" y="4730"/>
                </a:lnTo>
                <a:lnTo>
                  <a:pt x="431127" y="5463"/>
                </a:lnTo>
                <a:lnTo>
                  <a:pt x="418652" y="7542"/>
                </a:lnTo>
                <a:lnTo>
                  <a:pt x="406752" y="10783"/>
                </a:lnTo>
                <a:lnTo>
                  <a:pt x="395162" y="15005"/>
                </a:lnTo>
                <a:lnTo>
                  <a:pt x="383619" y="20024"/>
                </a:lnTo>
                <a:lnTo>
                  <a:pt x="371858" y="25658"/>
                </a:lnTo>
                <a:lnTo>
                  <a:pt x="360938" y="31069"/>
                </a:lnTo>
                <a:lnTo>
                  <a:pt x="349227" y="36676"/>
                </a:lnTo>
                <a:lnTo>
                  <a:pt x="338134" y="41921"/>
                </a:lnTo>
                <a:lnTo>
                  <a:pt x="327229" y="47567"/>
                </a:lnTo>
                <a:lnTo>
                  <a:pt x="316086" y="54375"/>
                </a:lnTo>
                <a:lnTo>
                  <a:pt x="313491" y="56152"/>
                </a:lnTo>
                <a:lnTo>
                  <a:pt x="302048" y="63586"/>
                </a:lnTo>
                <a:lnTo>
                  <a:pt x="290904" y="68667"/>
                </a:lnTo>
                <a:lnTo>
                  <a:pt x="278557" y="71051"/>
                </a:lnTo>
                <a:lnTo>
                  <a:pt x="274324" y="71189"/>
                </a:lnTo>
                <a:lnTo>
                  <a:pt x="261593" y="71003"/>
                </a:lnTo>
                <a:lnTo>
                  <a:pt x="248906" y="70575"/>
                </a:lnTo>
                <a:lnTo>
                  <a:pt x="236242" y="70024"/>
                </a:lnTo>
                <a:lnTo>
                  <a:pt x="223578" y="69470"/>
                </a:lnTo>
                <a:lnTo>
                  <a:pt x="210893" y="69031"/>
                </a:lnTo>
                <a:lnTo>
                  <a:pt x="198162" y="68827"/>
                </a:lnTo>
                <a:lnTo>
                  <a:pt x="197845" y="68826"/>
                </a:lnTo>
                <a:lnTo>
                  <a:pt x="34447" y="166413"/>
                </a:lnTo>
                <a:lnTo>
                  <a:pt x="34219" y="179112"/>
                </a:lnTo>
                <a:lnTo>
                  <a:pt x="33721" y="191752"/>
                </a:lnTo>
                <a:lnTo>
                  <a:pt x="33108" y="204380"/>
                </a:lnTo>
                <a:lnTo>
                  <a:pt x="32534" y="217044"/>
                </a:lnTo>
                <a:lnTo>
                  <a:pt x="32155" y="229790"/>
                </a:lnTo>
                <a:lnTo>
                  <a:pt x="32085" y="237305"/>
                </a:lnTo>
                <a:lnTo>
                  <a:pt x="32582" y="251447"/>
                </a:lnTo>
                <a:lnTo>
                  <a:pt x="34172" y="263415"/>
                </a:lnTo>
                <a:lnTo>
                  <a:pt x="36999" y="274717"/>
                </a:lnTo>
                <a:lnTo>
                  <a:pt x="41209" y="286859"/>
                </a:lnTo>
                <a:lnTo>
                  <a:pt x="47840" y="302971"/>
                </a:lnTo>
                <a:lnTo>
                  <a:pt x="53471" y="314321"/>
                </a:lnTo>
                <a:lnTo>
                  <a:pt x="59850" y="324950"/>
                </a:lnTo>
                <a:lnTo>
                  <a:pt x="67261" y="335088"/>
                </a:lnTo>
                <a:lnTo>
                  <a:pt x="71747" y="340391"/>
                </a:lnTo>
                <a:lnTo>
                  <a:pt x="77806" y="350833"/>
                </a:lnTo>
                <a:lnTo>
                  <a:pt x="78622" y="361291"/>
                </a:lnTo>
                <a:lnTo>
                  <a:pt x="76200" y="372104"/>
                </a:lnTo>
                <a:lnTo>
                  <a:pt x="72545" y="383611"/>
                </a:lnTo>
                <a:lnTo>
                  <a:pt x="70921" y="389565"/>
                </a:lnTo>
                <a:lnTo>
                  <a:pt x="68178" y="402252"/>
                </a:lnTo>
                <a:lnTo>
                  <a:pt x="66668" y="414425"/>
                </a:lnTo>
                <a:lnTo>
                  <a:pt x="67069" y="426537"/>
                </a:lnTo>
                <a:lnTo>
                  <a:pt x="69054" y="435933"/>
                </a:lnTo>
                <a:lnTo>
                  <a:pt x="71569" y="444442"/>
                </a:lnTo>
                <a:lnTo>
                  <a:pt x="75214" y="450538"/>
                </a:lnTo>
                <a:lnTo>
                  <a:pt x="75582" y="460317"/>
                </a:lnTo>
                <a:lnTo>
                  <a:pt x="74061" y="473193"/>
                </a:lnTo>
                <a:lnTo>
                  <a:pt x="68698" y="484253"/>
                </a:lnTo>
                <a:lnTo>
                  <a:pt x="64978" y="489501"/>
                </a:lnTo>
                <a:lnTo>
                  <a:pt x="57707" y="499537"/>
                </a:lnTo>
                <a:lnTo>
                  <a:pt x="50701" y="510071"/>
                </a:lnTo>
                <a:lnTo>
                  <a:pt x="44017" y="521011"/>
                </a:lnTo>
                <a:lnTo>
                  <a:pt x="37711" y="532263"/>
                </a:lnTo>
                <a:lnTo>
                  <a:pt x="31840" y="543735"/>
                </a:lnTo>
                <a:lnTo>
                  <a:pt x="26461" y="555335"/>
                </a:lnTo>
                <a:lnTo>
                  <a:pt x="23868" y="561409"/>
                </a:lnTo>
                <a:lnTo>
                  <a:pt x="18879" y="573231"/>
                </a:lnTo>
                <a:lnTo>
                  <a:pt x="13977" y="5848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680609" y="5676501"/>
            <a:ext cx="545409" cy="673466"/>
          </a:xfrm>
          <a:custGeom>
            <a:avLst/>
            <a:gdLst/>
            <a:ahLst/>
            <a:cxnLst/>
            <a:rect l="l" t="t" r="r" b="b"/>
            <a:pathLst>
              <a:path w="545409" h="673466">
                <a:moveTo>
                  <a:pt x="34447" y="166413"/>
                </a:moveTo>
                <a:lnTo>
                  <a:pt x="34219" y="179112"/>
                </a:lnTo>
                <a:lnTo>
                  <a:pt x="33721" y="191752"/>
                </a:lnTo>
                <a:lnTo>
                  <a:pt x="33108" y="204380"/>
                </a:lnTo>
                <a:lnTo>
                  <a:pt x="32534" y="217044"/>
                </a:lnTo>
                <a:lnTo>
                  <a:pt x="32155" y="229790"/>
                </a:lnTo>
                <a:lnTo>
                  <a:pt x="32085" y="237305"/>
                </a:lnTo>
                <a:lnTo>
                  <a:pt x="32582" y="251447"/>
                </a:lnTo>
                <a:lnTo>
                  <a:pt x="34172" y="263415"/>
                </a:lnTo>
                <a:lnTo>
                  <a:pt x="36999" y="274717"/>
                </a:lnTo>
                <a:lnTo>
                  <a:pt x="41209" y="286859"/>
                </a:lnTo>
                <a:lnTo>
                  <a:pt x="47840" y="302971"/>
                </a:lnTo>
                <a:lnTo>
                  <a:pt x="53471" y="314321"/>
                </a:lnTo>
                <a:lnTo>
                  <a:pt x="59850" y="324950"/>
                </a:lnTo>
                <a:lnTo>
                  <a:pt x="67261" y="335088"/>
                </a:lnTo>
                <a:lnTo>
                  <a:pt x="71747" y="340391"/>
                </a:lnTo>
                <a:lnTo>
                  <a:pt x="77806" y="350833"/>
                </a:lnTo>
                <a:lnTo>
                  <a:pt x="78622" y="361291"/>
                </a:lnTo>
                <a:lnTo>
                  <a:pt x="76200" y="372104"/>
                </a:lnTo>
                <a:lnTo>
                  <a:pt x="72545" y="383611"/>
                </a:lnTo>
                <a:lnTo>
                  <a:pt x="70921" y="389565"/>
                </a:lnTo>
                <a:lnTo>
                  <a:pt x="68178" y="402252"/>
                </a:lnTo>
                <a:lnTo>
                  <a:pt x="66668" y="414425"/>
                </a:lnTo>
                <a:lnTo>
                  <a:pt x="67069" y="426537"/>
                </a:lnTo>
                <a:lnTo>
                  <a:pt x="69054" y="435933"/>
                </a:lnTo>
                <a:lnTo>
                  <a:pt x="71569" y="444442"/>
                </a:lnTo>
                <a:lnTo>
                  <a:pt x="75214" y="450538"/>
                </a:lnTo>
                <a:lnTo>
                  <a:pt x="75582" y="460317"/>
                </a:lnTo>
                <a:lnTo>
                  <a:pt x="74061" y="473193"/>
                </a:lnTo>
                <a:lnTo>
                  <a:pt x="68698" y="484253"/>
                </a:lnTo>
                <a:lnTo>
                  <a:pt x="64978" y="489501"/>
                </a:lnTo>
                <a:lnTo>
                  <a:pt x="57707" y="499537"/>
                </a:lnTo>
                <a:lnTo>
                  <a:pt x="50701" y="510071"/>
                </a:lnTo>
                <a:lnTo>
                  <a:pt x="44017" y="521011"/>
                </a:lnTo>
                <a:lnTo>
                  <a:pt x="37711" y="532263"/>
                </a:lnTo>
                <a:lnTo>
                  <a:pt x="31840" y="543735"/>
                </a:lnTo>
                <a:lnTo>
                  <a:pt x="26461" y="555335"/>
                </a:lnTo>
                <a:lnTo>
                  <a:pt x="23868" y="561409"/>
                </a:lnTo>
                <a:lnTo>
                  <a:pt x="18879" y="573231"/>
                </a:lnTo>
                <a:lnTo>
                  <a:pt x="13977" y="584897"/>
                </a:lnTo>
                <a:lnTo>
                  <a:pt x="9377" y="596617"/>
                </a:lnTo>
                <a:lnTo>
                  <a:pt x="5292" y="608604"/>
                </a:lnTo>
                <a:lnTo>
                  <a:pt x="2710" y="617835"/>
                </a:lnTo>
                <a:lnTo>
                  <a:pt x="0" y="630468"/>
                </a:lnTo>
                <a:lnTo>
                  <a:pt x="1342" y="641069"/>
                </a:lnTo>
                <a:lnTo>
                  <a:pt x="5046" y="648048"/>
                </a:lnTo>
                <a:lnTo>
                  <a:pt x="13629" y="658996"/>
                </a:lnTo>
                <a:lnTo>
                  <a:pt x="23300" y="666160"/>
                </a:lnTo>
                <a:lnTo>
                  <a:pt x="35625" y="670263"/>
                </a:lnTo>
                <a:lnTo>
                  <a:pt x="53319" y="672565"/>
                </a:lnTo>
                <a:lnTo>
                  <a:pt x="66351" y="673457"/>
                </a:lnTo>
                <a:lnTo>
                  <a:pt x="79304" y="673466"/>
                </a:lnTo>
                <a:lnTo>
                  <a:pt x="91996" y="672335"/>
                </a:lnTo>
                <a:lnTo>
                  <a:pt x="104246" y="669805"/>
                </a:lnTo>
                <a:lnTo>
                  <a:pt x="115872" y="665619"/>
                </a:lnTo>
                <a:lnTo>
                  <a:pt x="126692" y="659519"/>
                </a:lnTo>
                <a:lnTo>
                  <a:pt x="138267" y="650689"/>
                </a:lnTo>
                <a:lnTo>
                  <a:pt x="147873" y="642414"/>
                </a:lnTo>
                <a:lnTo>
                  <a:pt x="156975" y="633585"/>
                </a:lnTo>
                <a:lnTo>
                  <a:pt x="165533" y="624163"/>
                </a:lnTo>
                <a:lnTo>
                  <a:pt x="173507" y="614110"/>
                </a:lnTo>
                <a:lnTo>
                  <a:pt x="180857" y="603388"/>
                </a:lnTo>
                <a:lnTo>
                  <a:pt x="181373" y="602569"/>
                </a:lnTo>
                <a:lnTo>
                  <a:pt x="188369" y="591513"/>
                </a:lnTo>
                <a:lnTo>
                  <a:pt x="195302" y="580639"/>
                </a:lnTo>
                <a:lnTo>
                  <a:pt x="202110" y="569868"/>
                </a:lnTo>
                <a:lnTo>
                  <a:pt x="208732" y="559119"/>
                </a:lnTo>
                <a:lnTo>
                  <a:pt x="215107" y="548313"/>
                </a:lnTo>
                <a:lnTo>
                  <a:pt x="221176" y="537370"/>
                </a:lnTo>
                <a:lnTo>
                  <a:pt x="226875" y="526210"/>
                </a:lnTo>
                <a:lnTo>
                  <a:pt x="232146" y="514751"/>
                </a:lnTo>
                <a:lnTo>
                  <a:pt x="236926" y="502915"/>
                </a:lnTo>
                <a:lnTo>
                  <a:pt x="241156" y="490622"/>
                </a:lnTo>
                <a:lnTo>
                  <a:pt x="245896" y="473868"/>
                </a:lnTo>
                <a:lnTo>
                  <a:pt x="248810" y="461576"/>
                </a:lnTo>
                <a:lnTo>
                  <a:pt x="251163" y="449229"/>
                </a:lnTo>
                <a:lnTo>
                  <a:pt x="252916" y="436616"/>
                </a:lnTo>
                <a:lnTo>
                  <a:pt x="253052" y="435374"/>
                </a:lnTo>
                <a:lnTo>
                  <a:pt x="255273" y="422985"/>
                </a:lnTo>
                <a:lnTo>
                  <a:pt x="258734" y="410638"/>
                </a:lnTo>
                <a:lnTo>
                  <a:pt x="262606" y="398351"/>
                </a:lnTo>
                <a:lnTo>
                  <a:pt x="266058" y="386143"/>
                </a:lnTo>
                <a:lnTo>
                  <a:pt x="267212" y="380891"/>
                </a:lnTo>
                <a:lnTo>
                  <a:pt x="269972" y="366913"/>
                </a:lnTo>
                <a:lnTo>
                  <a:pt x="272833" y="353640"/>
                </a:lnTo>
                <a:lnTo>
                  <a:pt x="276008" y="341024"/>
                </a:lnTo>
                <a:lnTo>
                  <a:pt x="279711" y="329016"/>
                </a:lnTo>
                <a:lnTo>
                  <a:pt x="284158" y="317568"/>
                </a:lnTo>
                <a:lnTo>
                  <a:pt x="289560" y="306632"/>
                </a:lnTo>
                <a:lnTo>
                  <a:pt x="296134" y="296160"/>
                </a:lnTo>
                <a:lnTo>
                  <a:pt x="304092" y="286104"/>
                </a:lnTo>
                <a:lnTo>
                  <a:pt x="311828" y="278110"/>
                </a:lnTo>
                <a:lnTo>
                  <a:pt x="320911" y="269076"/>
                </a:lnTo>
                <a:lnTo>
                  <a:pt x="329703" y="259661"/>
                </a:lnTo>
                <a:lnTo>
                  <a:pt x="338328" y="250040"/>
                </a:lnTo>
                <a:lnTo>
                  <a:pt x="346907" y="240389"/>
                </a:lnTo>
                <a:lnTo>
                  <a:pt x="355563" y="230883"/>
                </a:lnTo>
                <a:lnTo>
                  <a:pt x="364418" y="221697"/>
                </a:lnTo>
                <a:lnTo>
                  <a:pt x="373594" y="213006"/>
                </a:lnTo>
                <a:lnTo>
                  <a:pt x="383213" y="204987"/>
                </a:lnTo>
                <a:lnTo>
                  <a:pt x="393398" y="197813"/>
                </a:lnTo>
                <a:lnTo>
                  <a:pt x="396562" y="195865"/>
                </a:lnTo>
                <a:lnTo>
                  <a:pt x="402446" y="189682"/>
                </a:lnTo>
                <a:lnTo>
                  <a:pt x="406268" y="184679"/>
                </a:lnTo>
                <a:lnTo>
                  <a:pt x="410748" y="182733"/>
                </a:lnTo>
                <a:lnTo>
                  <a:pt x="410005" y="187075"/>
                </a:lnTo>
                <a:lnTo>
                  <a:pt x="407921" y="194628"/>
                </a:lnTo>
                <a:lnTo>
                  <a:pt x="404714" y="204897"/>
                </a:lnTo>
                <a:lnTo>
                  <a:pt x="400602" y="217383"/>
                </a:lnTo>
                <a:lnTo>
                  <a:pt x="395803" y="231588"/>
                </a:lnTo>
                <a:lnTo>
                  <a:pt x="390534" y="247015"/>
                </a:lnTo>
                <a:lnTo>
                  <a:pt x="385014" y="263167"/>
                </a:lnTo>
                <a:lnTo>
                  <a:pt x="379460" y="279546"/>
                </a:lnTo>
                <a:lnTo>
                  <a:pt x="374091" y="295655"/>
                </a:lnTo>
                <a:lnTo>
                  <a:pt x="369123" y="310995"/>
                </a:lnTo>
                <a:lnTo>
                  <a:pt x="364776" y="325071"/>
                </a:lnTo>
                <a:lnTo>
                  <a:pt x="361267" y="337383"/>
                </a:lnTo>
                <a:lnTo>
                  <a:pt x="358813" y="347436"/>
                </a:lnTo>
                <a:lnTo>
                  <a:pt x="357633" y="354730"/>
                </a:lnTo>
                <a:lnTo>
                  <a:pt x="357560" y="356266"/>
                </a:lnTo>
                <a:lnTo>
                  <a:pt x="358969" y="368540"/>
                </a:lnTo>
                <a:lnTo>
                  <a:pt x="363137" y="376700"/>
                </a:lnTo>
                <a:lnTo>
                  <a:pt x="369738" y="381377"/>
                </a:lnTo>
                <a:lnTo>
                  <a:pt x="378444" y="383206"/>
                </a:lnTo>
                <a:lnTo>
                  <a:pt x="388929" y="382820"/>
                </a:lnTo>
                <a:lnTo>
                  <a:pt x="400866" y="380852"/>
                </a:lnTo>
                <a:lnTo>
                  <a:pt x="413927" y="377935"/>
                </a:lnTo>
                <a:lnTo>
                  <a:pt x="427787" y="374702"/>
                </a:lnTo>
                <a:lnTo>
                  <a:pt x="442117" y="371788"/>
                </a:lnTo>
                <a:lnTo>
                  <a:pt x="449305" y="370655"/>
                </a:lnTo>
                <a:lnTo>
                  <a:pt x="463273" y="365541"/>
                </a:lnTo>
                <a:lnTo>
                  <a:pt x="476999" y="360025"/>
                </a:lnTo>
                <a:lnTo>
                  <a:pt x="489573" y="353934"/>
                </a:lnTo>
                <a:lnTo>
                  <a:pt x="500084" y="347097"/>
                </a:lnTo>
                <a:lnTo>
                  <a:pt x="507622" y="339342"/>
                </a:lnTo>
                <a:lnTo>
                  <a:pt x="510329" y="334206"/>
                </a:lnTo>
                <a:lnTo>
                  <a:pt x="514986" y="320749"/>
                </a:lnTo>
                <a:lnTo>
                  <a:pt x="516913" y="310663"/>
                </a:lnTo>
                <a:lnTo>
                  <a:pt x="516645" y="298396"/>
                </a:lnTo>
                <a:lnTo>
                  <a:pt x="516196" y="293248"/>
                </a:lnTo>
                <a:lnTo>
                  <a:pt x="516402" y="282407"/>
                </a:lnTo>
                <a:lnTo>
                  <a:pt x="517925" y="268465"/>
                </a:lnTo>
                <a:lnTo>
                  <a:pt x="519767" y="254104"/>
                </a:lnTo>
                <a:lnTo>
                  <a:pt x="520929" y="242007"/>
                </a:lnTo>
                <a:lnTo>
                  <a:pt x="521614" y="225483"/>
                </a:lnTo>
                <a:lnTo>
                  <a:pt x="523324" y="212529"/>
                </a:lnTo>
                <a:lnTo>
                  <a:pt x="525916" y="200328"/>
                </a:lnTo>
                <a:lnTo>
                  <a:pt x="529177" y="188596"/>
                </a:lnTo>
                <a:lnTo>
                  <a:pt x="532895" y="177045"/>
                </a:lnTo>
                <a:lnTo>
                  <a:pt x="536858" y="165389"/>
                </a:lnTo>
                <a:lnTo>
                  <a:pt x="540855" y="153343"/>
                </a:lnTo>
                <a:lnTo>
                  <a:pt x="544466" y="141356"/>
                </a:lnTo>
                <a:lnTo>
                  <a:pt x="545409" y="132614"/>
                </a:lnTo>
                <a:lnTo>
                  <a:pt x="545298" y="119392"/>
                </a:lnTo>
                <a:lnTo>
                  <a:pt x="544543" y="103876"/>
                </a:lnTo>
                <a:lnTo>
                  <a:pt x="543558" y="88254"/>
                </a:lnTo>
                <a:lnTo>
                  <a:pt x="542752" y="74714"/>
                </a:lnTo>
                <a:lnTo>
                  <a:pt x="542537" y="65444"/>
                </a:lnTo>
                <a:lnTo>
                  <a:pt x="542548" y="65156"/>
                </a:lnTo>
                <a:lnTo>
                  <a:pt x="541109" y="48970"/>
                </a:lnTo>
                <a:lnTo>
                  <a:pt x="536103" y="35743"/>
                </a:lnTo>
                <a:lnTo>
                  <a:pt x="528901" y="25011"/>
                </a:lnTo>
                <a:lnTo>
                  <a:pt x="520872" y="16312"/>
                </a:lnTo>
                <a:lnTo>
                  <a:pt x="513384" y="9184"/>
                </a:lnTo>
                <a:lnTo>
                  <a:pt x="511802" y="7638"/>
                </a:lnTo>
                <a:lnTo>
                  <a:pt x="502458" y="1922"/>
                </a:lnTo>
                <a:lnTo>
                  <a:pt x="491090" y="0"/>
                </a:lnTo>
                <a:lnTo>
                  <a:pt x="478510" y="590"/>
                </a:lnTo>
                <a:lnTo>
                  <a:pt x="465534" y="2415"/>
                </a:lnTo>
                <a:lnTo>
                  <a:pt x="452978" y="4195"/>
                </a:lnTo>
                <a:lnTo>
                  <a:pt x="444441" y="4730"/>
                </a:lnTo>
                <a:lnTo>
                  <a:pt x="431127" y="5463"/>
                </a:lnTo>
                <a:lnTo>
                  <a:pt x="418652" y="7542"/>
                </a:lnTo>
                <a:lnTo>
                  <a:pt x="406752" y="10783"/>
                </a:lnTo>
                <a:lnTo>
                  <a:pt x="395162" y="15005"/>
                </a:lnTo>
                <a:lnTo>
                  <a:pt x="383619" y="20024"/>
                </a:lnTo>
                <a:lnTo>
                  <a:pt x="371858" y="25658"/>
                </a:lnTo>
                <a:lnTo>
                  <a:pt x="360938" y="31069"/>
                </a:lnTo>
                <a:lnTo>
                  <a:pt x="349227" y="36676"/>
                </a:lnTo>
                <a:lnTo>
                  <a:pt x="338134" y="41921"/>
                </a:lnTo>
                <a:lnTo>
                  <a:pt x="327229" y="47567"/>
                </a:lnTo>
                <a:lnTo>
                  <a:pt x="316086" y="54375"/>
                </a:lnTo>
                <a:lnTo>
                  <a:pt x="313491" y="56152"/>
                </a:lnTo>
                <a:lnTo>
                  <a:pt x="302048" y="63586"/>
                </a:lnTo>
                <a:lnTo>
                  <a:pt x="290904" y="68667"/>
                </a:lnTo>
                <a:lnTo>
                  <a:pt x="278557" y="71051"/>
                </a:lnTo>
                <a:lnTo>
                  <a:pt x="274324" y="71189"/>
                </a:lnTo>
                <a:lnTo>
                  <a:pt x="261593" y="71003"/>
                </a:lnTo>
                <a:lnTo>
                  <a:pt x="248906" y="70575"/>
                </a:lnTo>
                <a:lnTo>
                  <a:pt x="236242" y="70024"/>
                </a:lnTo>
                <a:lnTo>
                  <a:pt x="223578" y="69470"/>
                </a:lnTo>
                <a:lnTo>
                  <a:pt x="210893" y="69031"/>
                </a:lnTo>
                <a:lnTo>
                  <a:pt x="198162" y="68827"/>
                </a:lnTo>
                <a:lnTo>
                  <a:pt x="197845" y="688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524837" y="5034742"/>
            <a:ext cx="490734" cy="913960"/>
          </a:xfrm>
          <a:custGeom>
            <a:avLst/>
            <a:gdLst/>
            <a:ahLst/>
            <a:cxnLst/>
            <a:rect l="l" t="t" r="r" b="b"/>
            <a:pathLst>
              <a:path w="490734" h="913960">
                <a:moveTo>
                  <a:pt x="394537" y="488444"/>
                </a:moveTo>
                <a:lnTo>
                  <a:pt x="392154" y="477256"/>
                </a:lnTo>
                <a:lnTo>
                  <a:pt x="391138" y="465860"/>
                </a:lnTo>
                <a:lnTo>
                  <a:pt x="391752" y="454184"/>
                </a:lnTo>
                <a:lnTo>
                  <a:pt x="394263" y="442155"/>
                </a:lnTo>
                <a:lnTo>
                  <a:pt x="398723" y="429609"/>
                </a:lnTo>
                <a:lnTo>
                  <a:pt x="403719" y="418599"/>
                </a:lnTo>
                <a:lnTo>
                  <a:pt x="409519" y="407514"/>
                </a:lnTo>
                <a:lnTo>
                  <a:pt x="415904" y="396352"/>
                </a:lnTo>
                <a:lnTo>
                  <a:pt x="422656" y="385116"/>
                </a:lnTo>
                <a:lnTo>
                  <a:pt x="429554" y="373804"/>
                </a:lnTo>
                <a:lnTo>
                  <a:pt x="436382" y="362419"/>
                </a:lnTo>
                <a:lnTo>
                  <a:pt x="442919" y="350959"/>
                </a:lnTo>
                <a:lnTo>
                  <a:pt x="448947" y="339425"/>
                </a:lnTo>
                <a:lnTo>
                  <a:pt x="454248" y="327818"/>
                </a:lnTo>
                <a:lnTo>
                  <a:pt x="458602" y="316138"/>
                </a:lnTo>
                <a:lnTo>
                  <a:pt x="462191" y="303337"/>
                </a:lnTo>
                <a:lnTo>
                  <a:pt x="464463" y="292985"/>
                </a:lnTo>
                <a:lnTo>
                  <a:pt x="466357" y="282344"/>
                </a:lnTo>
                <a:lnTo>
                  <a:pt x="467967" y="271357"/>
                </a:lnTo>
                <a:lnTo>
                  <a:pt x="469390" y="259970"/>
                </a:lnTo>
                <a:lnTo>
                  <a:pt x="470721" y="248127"/>
                </a:lnTo>
                <a:lnTo>
                  <a:pt x="472056" y="235774"/>
                </a:lnTo>
                <a:lnTo>
                  <a:pt x="473490" y="222856"/>
                </a:lnTo>
                <a:lnTo>
                  <a:pt x="475120" y="209317"/>
                </a:lnTo>
                <a:lnTo>
                  <a:pt x="477041" y="195102"/>
                </a:lnTo>
                <a:lnTo>
                  <a:pt x="479349" y="180156"/>
                </a:lnTo>
                <a:lnTo>
                  <a:pt x="482140" y="164425"/>
                </a:lnTo>
                <a:lnTo>
                  <a:pt x="482963" y="160164"/>
                </a:lnTo>
                <a:lnTo>
                  <a:pt x="485044" y="147917"/>
                </a:lnTo>
                <a:lnTo>
                  <a:pt x="486550" y="135198"/>
                </a:lnTo>
                <a:lnTo>
                  <a:pt x="487424" y="122310"/>
                </a:lnTo>
                <a:lnTo>
                  <a:pt x="487608" y="109556"/>
                </a:lnTo>
                <a:lnTo>
                  <a:pt x="487370" y="102214"/>
                </a:lnTo>
                <a:lnTo>
                  <a:pt x="486434" y="89562"/>
                </a:lnTo>
                <a:lnTo>
                  <a:pt x="484920" y="76919"/>
                </a:lnTo>
                <a:lnTo>
                  <a:pt x="482963" y="64876"/>
                </a:lnTo>
                <a:lnTo>
                  <a:pt x="483177" y="54986"/>
                </a:lnTo>
                <a:lnTo>
                  <a:pt x="485571" y="41932"/>
                </a:lnTo>
                <a:lnTo>
                  <a:pt x="488604" y="27742"/>
                </a:lnTo>
                <a:lnTo>
                  <a:pt x="490734" y="14443"/>
                </a:lnTo>
                <a:lnTo>
                  <a:pt x="490421" y="4064"/>
                </a:lnTo>
                <a:lnTo>
                  <a:pt x="489910" y="2469"/>
                </a:lnTo>
                <a:lnTo>
                  <a:pt x="478986" y="757"/>
                </a:lnTo>
                <a:lnTo>
                  <a:pt x="466626" y="0"/>
                </a:lnTo>
                <a:lnTo>
                  <a:pt x="453312" y="65"/>
                </a:lnTo>
                <a:lnTo>
                  <a:pt x="439526" y="821"/>
                </a:lnTo>
                <a:lnTo>
                  <a:pt x="425748" y="2138"/>
                </a:lnTo>
                <a:lnTo>
                  <a:pt x="412460" y="3883"/>
                </a:lnTo>
                <a:lnTo>
                  <a:pt x="400144" y="5925"/>
                </a:lnTo>
                <a:lnTo>
                  <a:pt x="389281" y="8133"/>
                </a:lnTo>
                <a:lnTo>
                  <a:pt x="376321" y="11206"/>
                </a:lnTo>
                <a:lnTo>
                  <a:pt x="372715" y="15981"/>
                </a:lnTo>
                <a:lnTo>
                  <a:pt x="367863" y="24846"/>
                </a:lnTo>
                <a:lnTo>
                  <a:pt x="365186" y="33838"/>
                </a:lnTo>
                <a:lnTo>
                  <a:pt x="364596" y="45704"/>
                </a:lnTo>
                <a:lnTo>
                  <a:pt x="365451" y="59374"/>
                </a:lnTo>
                <a:lnTo>
                  <a:pt x="367106" y="73776"/>
                </a:lnTo>
                <a:lnTo>
                  <a:pt x="368918" y="87841"/>
                </a:lnTo>
                <a:lnTo>
                  <a:pt x="370244" y="100496"/>
                </a:lnTo>
                <a:lnTo>
                  <a:pt x="370441" y="110671"/>
                </a:lnTo>
                <a:lnTo>
                  <a:pt x="370391" y="111320"/>
                </a:lnTo>
                <a:lnTo>
                  <a:pt x="368371" y="125038"/>
                </a:lnTo>
                <a:lnTo>
                  <a:pt x="365242" y="137049"/>
                </a:lnTo>
                <a:lnTo>
                  <a:pt x="361537" y="148240"/>
                </a:lnTo>
                <a:lnTo>
                  <a:pt x="357791" y="159494"/>
                </a:lnTo>
                <a:lnTo>
                  <a:pt x="354538" y="171696"/>
                </a:lnTo>
                <a:lnTo>
                  <a:pt x="352585" y="183266"/>
                </a:lnTo>
                <a:lnTo>
                  <a:pt x="350641" y="195791"/>
                </a:lnTo>
                <a:lnTo>
                  <a:pt x="347906" y="208196"/>
                </a:lnTo>
                <a:lnTo>
                  <a:pt x="344499" y="220475"/>
                </a:lnTo>
                <a:lnTo>
                  <a:pt x="340540" y="232623"/>
                </a:lnTo>
                <a:lnTo>
                  <a:pt x="336151" y="244634"/>
                </a:lnTo>
                <a:lnTo>
                  <a:pt x="331451" y="256504"/>
                </a:lnTo>
                <a:lnTo>
                  <a:pt x="328798" y="262920"/>
                </a:lnTo>
                <a:lnTo>
                  <a:pt x="323687" y="274818"/>
                </a:lnTo>
                <a:lnTo>
                  <a:pt x="318076" y="286657"/>
                </a:lnTo>
                <a:lnTo>
                  <a:pt x="311799" y="297967"/>
                </a:lnTo>
                <a:lnTo>
                  <a:pt x="304690" y="308281"/>
                </a:lnTo>
                <a:lnTo>
                  <a:pt x="299486" y="314292"/>
                </a:lnTo>
                <a:lnTo>
                  <a:pt x="291563" y="324171"/>
                </a:lnTo>
                <a:lnTo>
                  <a:pt x="284766" y="335064"/>
                </a:lnTo>
                <a:lnTo>
                  <a:pt x="278234" y="346198"/>
                </a:lnTo>
                <a:lnTo>
                  <a:pt x="271102" y="356801"/>
                </a:lnTo>
                <a:lnTo>
                  <a:pt x="262509" y="366102"/>
                </a:lnTo>
                <a:lnTo>
                  <a:pt x="257665" y="369841"/>
                </a:lnTo>
                <a:lnTo>
                  <a:pt x="247727" y="371856"/>
                </a:lnTo>
                <a:lnTo>
                  <a:pt x="237692" y="368334"/>
                </a:lnTo>
                <a:lnTo>
                  <a:pt x="233256" y="368038"/>
                </a:lnTo>
                <a:lnTo>
                  <a:pt x="222407" y="368428"/>
                </a:lnTo>
                <a:lnTo>
                  <a:pt x="208890" y="368365"/>
                </a:lnTo>
                <a:lnTo>
                  <a:pt x="195272" y="366645"/>
                </a:lnTo>
                <a:lnTo>
                  <a:pt x="186774" y="363669"/>
                </a:lnTo>
                <a:lnTo>
                  <a:pt x="172427" y="363621"/>
                </a:lnTo>
                <a:lnTo>
                  <a:pt x="159564" y="364719"/>
                </a:lnTo>
                <a:lnTo>
                  <a:pt x="147768" y="366881"/>
                </a:lnTo>
                <a:lnTo>
                  <a:pt x="136622" y="370028"/>
                </a:lnTo>
                <a:lnTo>
                  <a:pt x="125707" y="374080"/>
                </a:lnTo>
                <a:lnTo>
                  <a:pt x="114607" y="378955"/>
                </a:lnTo>
                <a:lnTo>
                  <a:pt x="102903" y="384572"/>
                </a:lnTo>
                <a:lnTo>
                  <a:pt x="90180" y="390853"/>
                </a:lnTo>
                <a:lnTo>
                  <a:pt x="88616" y="391622"/>
                </a:lnTo>
                <a:lnTo>
                  <a:pt x="76309" y="396093"/>
                </a:lnTo>
                <a:lnTo>
                  <a:pt x="63890" y="401761"/>
                </a:lnTo>
                <a:lnTo>
                  <a:pt x="59787" y="406354"/>
                </a:lnTo>
                <a:lnTo>
                  <a:pt x="44420" y="427487"/>
                </a:lnTo>
                <a:lnTo>
                  <a:pt x="45532" y="440242"/>
                </a:lnTo>
                <a:lnTo>
                  <a:pt x="47830" y="448220"/>
                </a:lnTo>
                <a:lnTo>
                  <a:pt x="49734" y="453477"/>
                </a:lnTo>
                <a:lnTo>
                  <a:pt x="49667" y="458068"/>
                </a:lnTo>
                <a:lnTo>
                  <a:pt x="46048" y="464051"/>
                </a:lnTo>
                <a:lnTo>
                  <a:pt x="37295" y="473486"/>
                </a:lnTo>
                <a:lnTo>
                  <a:pt x="27291" y="481001"/>
                </a:lnTo>
                <a:lnTo>
                  <a:pt x="16185" y="487841"/>
                </a:lnTo>
                <a:lnTo>
                  <a:pt x="6568" y="496248"/>
                </a:lnTo>
                <a:lnTo>
                  <a:pt x="4326" y="499470"/>
                </a:lnTo>
                <a:lnTo>
                  <a:pt x="537" y="510539"/>
                </a:lnTo>
                <a:lnTo>
                  <a:pt x="0" y="523092"/>
                </a:lnTo>
                <a:lnTo>
                  <a:pt x="1263" y="536021"/>
                </a:lnTo>
                <a:lnTo>
                  <a:pt x="2853" y="547984"/>
                </a:lnTo>
                <a:lnTo>
                  <a:pt x="4505" y="560609"/>
                </a:lnTo>
                <a:lnTo>
                  <a:pt x="6450" y="573126"/>
                </a:lnTo>
                <a:lnTo>
                  <a:pt x="8602" y="585592"/>
                </a:lnTo>
                <a:lnTo>
                  <a:pt x="10878" y="598059"/>
                </a:lnTo>
                <a:lnTo>
                  <a:pt x="13190" y="610584"/>
                </a:lnTo>
                <a:lnTo>
                  <a:pt x="14321" y="616818"/>
                </a:lnTo>
                <a:lnTo>
                  <a:pt x="16710" y="629282"/>
                </a:lnTo>
                <a:lnTo>
                  <a:pt x="19261" y="641738"/>
                </a:lnTo>
                <a:lnTo>
                  <a:pt x="21756" y="654200"/>
                </a:lnTo>
                <a:lnTo>
                  <a:pt x="23566" y="664189"/>
                </a:lnTo>
                <a:lnTo>
                  <a:pt x="25488" y="676119"/>
                </a:lnTo>
                <a:lnTo>
                  <a:pt x="27745" y="689246"/>
                </a:lnTo>
                <a:lnTo>
                  <a:pt x="30670" y="702547"/>
                </a:lnTo>
                <a:lnTo>
                  <a:pt x="34594" y="714999"/>
                </a:lnTo>
                <a:lnTo>
                  <a:pt x="39886" y="725632"/>
                </a:lnTo>
                <a:lnTo>
                  <a:pt x="47985" y="734959"/>
                </a:lnTo>
                <a:lnTo>
                  <a:pt x="58007" y="741647"/>
                </a:lnTo>
                <a:lnTo>
                  <a:pt x="69436" y="745873"/>
                </a:lnTo>
                <a:lnTo>
                  <a:pt x="81759" y="747813"/>
                </a:lnTo>
                <a:lnTo>
                  <a:pt x="94460" y="747646"/>
                </a:lnTo>
                <a:lnTo>
                  <a:pt x="107025" y="745548"/>
                </a:lnTo>
                <a:lnTo>
                  <a:pt x="118937" y="741697"/>
                </a:lnTo>
                <a:lnTo>
                  <a:pt x="129683" y="736270"/>
                </a:lnTo>
                <a:lnTo>
                  <a:pt x="137892" y="730814"/>
                </a:lnTo>
                <a:lnTo>
                  <a:pt x="141854" y="726178"/>
                </a:lnTo>
                <a:lnTo>
                  <a:pt x="147544" y="721962"/>
                </a:lnTo>
                <a:lnTo>
                  <a:pt x="151071" y="734016"/>
                </a:lnTo>
                <a:lnTo>
                  <a:pt x="153543" y="746257"/>
                </a:lnTo>
                <a:lnTo>
                  <a:pt x="155136" y="758652"/>
                </a:lnTo>
                <a:lnTo>
                  <a:pt x="156026" y="771167"/>
                </a:lnTo>
                <a:lnTo>
                  <a:pt x="156387" y="783766"/>
                </a:lnTo>
                <a:lnTo>
                  <a:pt x="156394" y="796417"/>
                </a:lnTo>
                <a:lnTo>
                  <a:pt x="156225" y="809085"/>
                </a:lnTo>
                <a:lnTo>
                  <a:pt x="156052" y="821736"/>
                </a:lnTo>
                <a:lnTo>
                  <a:pt x="156053" y="834335"/>
                </a:lnTo>
                <a:lnTo>
                  <a:pt x="156402" y="846850"/>
                </a:lnTo>
                <a:lnTo>
                  <a:pt x="156510" y="848987"/>
                </a:lnTo>
                <a:lnTo>
                  <a:pt x="158608" y="861999"/>
                </a:lnTo>
                <a:lnTo>
                  <a:pt x="162552" y="874255"/>
                </a:lnTo>
                <a:lnTo>
                  <a:pt x="167009" y="886150"/>
                </a:lnTo>
                <a:lnTo>
                  <a:pt x="170649" y="898082"/>
                </a:lnTo>
                <a:lnTo>
                  <a:pt x="172067" y="907725"/>
                </a:lnTo>
                <a:lnTo>
                  <a:pt x="178824" y="906810"/>
                </a:lnTo>
                <a:lnTo>
                  <a:pt x="185504" y="913960"/>
                </a:lnTo>
                <a:lnTo>
                  <a:pt x="191194" y="910696"/>
                </a:lnTo>
                <a:lnTo>
                  <a:pt x="202903" y="905297"/>
                </a:lnTo>
                <a:lnTo>
                  <a:pt x="214646" y="901705"/>
                </a:lnTo>
                <a:lnTo>
                  <a:pt x="226397" y="898790"/>
                </a:lnTo>
                <a:lnTo>
                  <a:pt x="238128" y="895423"/>
                </a:lnTo>
                <a:lnTo>
                  <a:pt x="249814" y="890477"/>
                </a:lnTo>
                <a:lnTo>
                  <a:pt x="253106" y="888636"/>
                </a:lnTo>
                <a:lnTo>
                  <a:pt x="263307" y="882305"/>
                </a:lnTo>
                <a:lnTo>
                  <a:pt x="273674" y="875421"/>
                </a:lnTo>
                <a:lnTo>
                  <a:pt x="284161" y="868112"/>
                </a:lnTo>
                <a:lnTo>
                  <a:pt x="294723" y="860508"/>
                </a:lnTo>
                <a:lnTo>
                  <a:pt x="305315" y="852735"/>
                </a:lnTo>
                <a:lnTo>
                  <a:pt x="315892" y="844923"/>
                </a:lnTo>
                <a:lnTo>
                  <a:pt x="326408" y="837199"/>
                </a:lnTo>
                <a:lnTo>
                  <a:pt x="336820" y="829692"/>
                </a:lnTo>
                <a:lnTo>
                  <a:pt x="347080" y="822530"/>
                </a:lnTo>
                <a:lnTo>
                  <a:pt x="356890" y="816005"/>
                </a:lnTo>
                <a:lnTo>
                  <a:pt x="367602" y="809152"/>
                </a:lnTo>
                <a:lnTo>
                  <a:pt x="378585" y="801991"/>
                </a:lnTo>
                <a:lnTo>
                  <a:pt x="389380" y="794418"/>
                </a:lnTo>
                <a:lnTo>
                  <a:pt x="399523" y="786331"/>
                </a:lnTo>
                <a:lnTo>
                  <a:pt x="408555" y="777627"/>
                </a:lnTo>
                <a:lnTo>
                  <a:pt x="415209" y="769383"/>
                </a:lnTo>
                <a:lnTo>
                  <a:pt x="422310" y="759064"/>
                </a:lnTo>
                <a:lnTo>
                  <a:pt x="429422" y="748525"/>
                </a:lnTo>
                <a:lnTo>
                  <a:pt x="436506" y="737857"/>
                </a:lnTo>
                <a:lnTo>
                  <a:pt x="443522" y="727153"/>
                </a:lnTo>
                <a:lnTo>
                  <a:pt x="450428" y="716502"/>
                </a:lnTo>
                <a:lnTo>
                  <a:pt x="452394" y="713453"/>
                </a:lnTo>
                <a:lnTo>
                  <a:pt x="459732" y="702154"/>
                </a:lnTo>
                <a:lnTo>
                  <a:pt x="465015" y="691031"/>
                </a:lnTo>
                <a:lnTo>
                  <a:pt x="466504" y="680801"/>
                </a:lnTo>
                <a:lnTo>
                  <a:pt x="465333" y="667713"/>
                </a:lnTo>
                <a:lnTo>
                  <a:pt x="462451" y="655190"/>
                </a:lnTo>
                <a:lnTo>
                  <a:pt x="458274" y="643106"/>
                </a:lnTo>
                <a:lnTo>
                  <a:pt x="453221" y="631336"/>
                </a:lnTo>
                <a:lnTo>
                  <a:pt x="447711" y="619756"/>
                </a:lnTo>
                <a:lnTo>
                  <a:pt x="442161" y="608240"/>
                </a:lnTo>
                <a:lnTo>
                  <a:pt x="436990" y="596664"/>
                </a:lnTo>
                <a:lnTo>
                  <a:pt x="432616" y="584902"/>
                </a:lnTo>
                <a:lnTo>
                  <a:pt x="430931" y="579188"/>
                </a:lnTo>
                <a:lnTo>
                  <a:pt x="427173" y="567047"/>
                </a:lnTo>
                <a:lnTo>
                  <a:pt x="422659" y="555279"/>
                </a:lnTo>
                <a:lnTo>
                  <a:pt x="417652" y="543812"/>
                </a:lnTo>
                <a:lnTo>
                  <a:pt x="412420" y="532573"/>
                </a:lnTo>
                <a:lnTo>
                  <a:pt x="407227" y="521489"/>
                </a:lnTo>
                <a:lnTo>
                  <a:pt x="402339" y="510488"/>
                </a:lnTo>
                <a:lnTo>
                  <a:pt x="398020" y="499497"/>
                </a:lnTo>
                <a:lnTo>
                  <a:pt x="394537" y="4884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524837" y="5034742"/>
            <a:ext cx="490734" cy="913960"/>
          </a:xfrm>
          <a:custGeom>
            <a:avLst/>
            <a:gdLst/>
            <a:ahLst/>
            <a:cxnLst/>
            <a:rect l="l" t="t" r="r" b="b"/>
            <a:pathLst>
              <a:path w="490734" h="913960">
                <a:moveTo>
                  <a:pt x="44420" y="427487"/>
                </a:moveTo>
                <a:lnTo>
                  <a:pt x="45532" y="440242"/>
                </a:lnTo>
                <a:lnTo>
                  <a:pt x="47830" y="448220"/>
                </a:lnTo>
                <a:lnTo>
                  <a:pt x="49734" y="453477"/>
                </a:lnTo>
                <a:lnTo>
                  <a:pt x="49667" y="458068"/>
                </a:lnTo>
                <a:lnTo>
                  <a:pt x="46048" y="464051"/>
                </a:lnTo>
                <a:lnTo>
                  <a:pt x="37295" y="473486"/>
                </a:lnTo>
                <a:lnTo>
                  <a:pt x="27291" y="481001"/>
                </a:lnTo>
                <a:lnTo>
                  <a:pt x="16185" y="487841"/>
                </a:lnTo>
                <a:lnTo>
                  <a:pt x="6568" y="496248"/>
                </a:lnTo>
                <a:lnTo>
                  <a:pt x="4326" y="499470"/>
                </a:lnTo>
                <a:lnTo>
                  <a:pt x="537" y="510539"/>
                </a:lnTo>
                <a:lnTo>
                  <a:pt x="0" y="523092"/>
                </a:lnTo>
                <a:lnTo>
                  <a:pt x="1263" y="536021"/>
                </a:lnTo>
                <a:lnTo>
                  <a:pt x="2853" y="547984"/>
                </a:lnTo>
                <a:lnTo>
                  <a:pt x="4505" y="560609"/>
                </a:lnTo>
                <a:lnTo>
                  <a:pt x="6450" y="573126"/>
                </a:lnTo>
                <a:lnTo>
                  <a:pt x="8602" y="585592"/>
                </a:lnTo>
                <a:lnTo>
                  <a:pt x="10878" y="598059"/>
                </a:lnTo>
                <a:lnTo>
                  <a:pt x="13190" y="610584"/>
                </a:lnTo>
                <a:lnTo>
                  <a:pt x="14321" y="616818"/>
                </a:lnTo>
                <a:lnTo>
                  <a:pt x="16710" y="629282"/>
                </a:lnTo>
                <a:lnTo>
                  <a:pt x="19261" y="641738"/>
                </a:lnTo>
                <a:lnTo>
                  <a:pt x="21756" y="654200"/>
                </a:lnTo>
                <a:lnTo>
                  <a:pt x="23566" y="664189"/>
                </a:lnTo>
                <a:lnTo>
                  <a:pt x="25488" y="676119"/>
                </a:lnTo>
                <a:lnTo>
                  <a:pt x="27745" y="689246"/>
                </a:lnTo>
                <a:lnTo>
                  <a:pt x="30670" y="702547"/>
                </a:lnTo>
                <a:lnTo>
                  <a:pt x="34594" y="714999"/>
                </a:lnTo>
                <a:lnTo>
                  <a:pt x="39886" y="725632"/>
                </a:lnTo>
                <a:lnTo>
                  <a:pt x="47985" y="734959"/>
                </a:lnTo>
                <a:lnTo>
                  <a:pt x="58007" y="741647"/>
                </a:lnTo>
                <a:lnTo>
                  <a:pt x="69436" y="745873"/>
                </a:lnTo>
                <a:lnTo>
                  <a:pt x="81759" y="747813"/>
                </a:lnTo>
                <a:lnTo>
                  <a:pt x="94460" y="747646"/>
                </a:lnTo>
                <a:lnTo>
                  <a:pt x="107025" y="745548"/>
                </a:lnTo>
                <a:lnTo>
                  <a:pt x="118937" y="741697"/>
                </a:lnTo>
                <a:lnTo>
                  <a:pt x="129683" y="736270"/>
                </a:lnTo>
                <a:lnTo>
                  <a:pt x="137892" y="730814"/>
                </a:lnTo>
                <a:lnTo>
                  <a:pt x="141854" y="726178"/>
                </a:lnTo>
                <a:lnTo>
                  <a:pt x="147544" y="721962"/>
                </a:lnTo>
                <a:lnTo>
                  <a:pt x="151071" y="734016"/>
                </a:lnTo>
                <a:lnTo>
                  <a:pt x="153543" y="746257"/>
                </a:lnTo>
                <a:lnTo>
                  <a:pt x="155136" y="758652"/>
                </a:lnTo>
                <a:lnTo>
                  <a:pt x="156026" y="771167"/>
                </a:lnTo>
                <a:lnTo>
                  <a:pt x="156387" y="783766"/>
                </a:lnTo>
                <a:lnTo>
                  <a:pt x="156394" y="796417"/>
                </a:lnTo>
                <a:lnTo>
                  <a:pt x="156225" y="809085"/>
                </a:lnTo>
                <a:lnTo>
                  <a:pt x="156052" y="821736"/>
                </a:lnTo>
                <a:lnTo>
                  <a:pt x="156053" y="834335"/>
                </a:lnTo>
                <a:lnTo>
                  <a:pt x="156402" y="846850"/>
                </a:lnTo>
                <a:lnTo>
                  <a:pt x="156510" y="848987"/>
                </a:lnTo>
                <a:lnTo>
                  <a:pt x="158608" y="861999"/>
                </a:lnTo>
                <a:lnTo>
                  <a:pt x="162552" y="874255"/>
                </a:lnTo>
                <a:lnTo>
                  <a:pt x="167009" y="886150"/>
                </a:lnTo>
                <a:lnTo>
                  <a:pt x="170649" y="898082"/>
                </a:lnTo>
                <a:lnTo>
                  <a:pt x="172067" y="907725"/>
                </a:lnTo>
                <a:lnTo>
                  <a:pt x="178824" y="906810"/>
                </a:lnTo>
                <a:lnTo>
                  <a:pt x="185504" y="913960"/>
                </a:lnTo>
                <a:lnTo>
                  <a:pt x="191194" y="910696"/>
                </a:lnTo>
                <a:lnTo>
                  <a:pt x="202903" y="905297"/>
                </a:lnTo>
                <a:lnTo>
                  <a:pt x="214646" y="901705"/>
                </a:lnTo>
                <a:lnTo>
                  <a:pt x="226397" y="898790"/>
                </a:lnTo>
                <a:lnTo>
                  <a:pt x="238128" y="895423"/>
                </a:lnTo>
                <a:lnTo>
                  <a:pt x="249814" y="890477"/>
                </a:lnTo>
                <a:lnTo>
                  <a:pt x="253106" y="888636"/>
                </a:lnTo>
                <a:lnTo>
                  <a:pt x="263307" y="882305"/>
                </a:lnTo>
                <a:lnTo>
                  <a:pt x="273674" y="875421"/>
                </a:lnTo>
                <a:lnTo>
                  <a:pt x="284161" y="868112"/>
                </a:lnTo>
                <a:lnTo>
                  <a:pt x="294723" y="860508"/>
                </a:lnTo>
                <a:lnTo>
                  <a:pt x="305315" y="852735"/>
                </a:lnTo>
                <a:lnTo>
                  <a:pt x="315892" y="844923"/>
                </a:lnTo>
                <a:lnTo>
                  <a:pt x="326408" y="837199"/>
                </a:lnTo>
                <a:lnTo>
                  <a:pt x="336820" y="829692"/>
                </a:lnTo>
                <a:lnTo>
                  <a:pt x="347080" y="822530"/>
                </a:lnTo>
                <a:lnTo>
                  <a:pt x="356890" y="816005"/>
                </a:lnTo>
                <a:lnTo>
                  <a:pt x="367602" y="809152"/>
                </a:lnTo>
                <a:lnTo>
                  <a:pt x="378585" y="801991"/>
                </a:lnTo>
                <a:lnTo>
                  <a:pt x="389380" y="794418"/>
                </a:lnTo>
                <a:lnTo>
                  <a:pt x="399523" y="786331"/>
                </a:lnTo>
                <a:lnTo>
                  <a:pt x="408555" y="777627"/>
                </a:lnTo>
                <a:lnTo>
                  <a:pt x="415209" y="769383"/>
                </a:lnTo>
                <a:lnTo>
                  <a:pt x="422310" y="759064"/>
                </a:lnTo>
                <a:lnTo>
                  <a:pt x="429422" y="748525"/>
                </a:lnTo>
                <a:lnTo>
                  <a:pt x="436506" y="737857"/>
                </a:lnTo>
                <a:lnTo>
                  <a:pt x="443522" y="727153"/>
                </a:lnTo>
                <a:lnTo>
                  <a:pt x="450428" y="716502"/>
                </a:lnTo>
                <a:lnTo>
                  <a:pt x="452394" y="713453"/>
                </a:lnTo>
                <a:lnTo>
                  <a:pt x="459732" y="702154"/>
                </a:lnTo>
                <a:lnTo>
                  <a:pt x="465015" y="691031"/>
                </a:lnTo>
                <a:lnTo>
                  <a:pt x="466504" y="680801"/>
                </a:lnTo>
                <a:lnTo>
                  <a:pt x="465333" y="667713"/>
                </a:lnTo>
                <a:lnTo>
                  <a:pt x="462451" y="655190"/>
                </a:lnTo>
                <a:lnTo>
                  <a:pt x="458274" y="643106"/>
                </a:lnTo>
                <a:lnTo>
                  <a:pt x="453221" y="631336"/>
                </a:lnTo>
                <a:lnTo>
                  <a:pt x="447711" y="619756"/>
                </a:lnTo>
                <a:lnTo>
                  <a:pt x="442161" y="608240"/>
                </a:lnTo>
                <a:lnTo>
                  <a:pt x="436990" y="596664"/>
                </a:lnTo>
                <a:lnTo>
                  <a:pt x="432616" y="584902"/>
                </a:lnTo>
                <a:lnTo>
                  <a:pt x="430931" y="579188"/>
                </a:lnTo>
                <a:lnTo>
                  <a:pt x="427173" y="567047"/>
                </a:lnTo>
                <a:lnTo>
                  <a:pt x="422659" y="555279"/>
                </a:lnTo>
                <a:lnTo>
                  <a:pt x="417652" y="543812"/>
                </a:lnTo>
                <a:lnTo>
                  <a:pt x="412420" y="532573"/>
                </a:lnTo>
                <a:lnTo>
                  <a:pt x="407227" y="521489"/>
                </a:lnTo>
                <a:lnTo>
                  <a:pt x="402339" y="510488"/>
                </a:lnTo>
                <a:lnTo>
                  <a:pt x="398020" y="499497"/>
                </a:lnTo>
                <a:lnTo>
                  <a:pt x="394537" y="488444"/>
                </a:lnTo>
                <a:lnTo>
                  <a:pt x="392154" y="477256"/>
                </a:lnTo>
                <a:lnTo>
                  <a:pt x="391138" y="465860"/>
                </a:lnTo>
                <a:lnTo>
                  <a:pt x="391752" y="454184"/>
                </a:lnTo>
                <a:lnTo>
                  <a:pt x="394263" y="442155"/>
                </a:lnTo>
                <a:lnTo>
                  <a:pt x="398723" y="429609"/>
                </a:lnTo>
                <a:lnTo>
                  <a:pt x="403719" y="418599"/>
                </a:lnTo>
                <a:lnTo>
                  <a:pt x="409519" y="407514"/>
                </a:lnTo>
                <a:lnTo>
                  <a:pt x="415904" y="396352"/>
                </a:lnTo>
                <a:lnTo>
                  <a:pt x="422656" y="385116"/>
                </a:lnTo>
                <a:lnTo>
                  <a:pt x="429554" y="373804"/>
                </a:lnTo>
                <a:lnTo>
                  <a:pt x="436382" y="362419"/>
                </a:lnTo>
                <a:lnTo>
                  <a:pt x="442919" y="350959"/>
                </a:lnTo>
                <a:lnTo>
                  <a:pt x="448947" y="339425"/>
                </a:lnTo>
                <a:lnTo>
                  <a:pt x="454248" y="327818"/>
                </a:lnTo>
                <a:lnTo>
                  <a:pt x="458602" y="316138"/>
                </a:lnTo>
                <a:lnTo>
                  <a:pt x="462191" y="303337"/>
                </a:lnTo>
                <a:lnTo>
                  <a:pt x="464463" y="292985"/>
                </a:lnTo>
                <a:lnTo>
                  <a:pt x="466357" y="282344"/>
                </a:lnTo>
                <a:lnTo>
                  <a:pt x="467967" y="271357"/>
                </a:lnTo>
                <a:lnTo>
                  <a:pt x="469390" y="259970"/>
                </a:lnTo>
                <a:lnTo>
                  <a:pt x="470721" y="248127"/>
                </a:lnTo>
                <a:lnTo>
                  <a:pt x="472056" y="235774"/>
                </a:lnTo>
                <a:lnTo>
                  <a:pt x="473490" y="222856"/>
                </a:lnTo>
                <a:lnTo>
                  <a:pt x="475120" y="209317"/>
                </a:lnTo>
                <a:lnTo>
                  <a:pt x="477041" y="195102"/>
                </a:lnTo>
                <a:lnTo>
                  <a:pt x="479349" y="180156"/>
                </a:lnTo>
                <a:lnTo>
                  <a:pt x="482140" y="164425"/>
                </a:lnTo>
                <a:lnTo>
                  <a:pt x="482963" y="160164"/>
                </a:lnTo>
                <a:lnTo>
                  <a:pt x="485044" y="147917"/>
                </a:lnTo>
                <a:lnTo>
                  <a:pt x="486550" y="135198"/>
                </a:lnTo>
                <a:lnTo>
                  <a:pt x="487424" y="122310"/>
                </a:lnTo>
                <a:lnTo>
                  <a:pt x="487608" y="109556"/>
                </a:lnTo>
                <a:lnTo>
                  <a:pt x="487370" y="102214"/>
                </a:lnTo>
                <a:lnTo>
                  <a:pt x="486434" y="89562"/>
                </a:lnTo>
                <a:lnTo>
                  <a:pt x="484920" y="76919"/>
                </a:lnTo>
                <a:lnTo>
                  <a:pt x="482963" y="64876"/>
                </a:lnTo>
                <a:lnTo>
                  <a:pt x="483177" y="54986"/>
                </a:lnTo>
                <a:lnTo>
                  <a:pt x="485571" y="41932"/>
                </a:lnTo>
                <a:lnTo>
                  <a:pt x="488604" y="27742"/>
                </a:lnTo>
                <a:lnTo>
                  <a:pt x="490734" y="14443"/>
                </a:lnTo>
                <a:lnTo>
                  <a:pt x="490421" y="4064"/>
                </a:lnTo>
                <a:lnTo>
                  <a:pt x="489910" y="2469"/>
                </a:lnTo>
                <a:lnTo>
                  <a:pt x="478986" y="757"/>
                </a:lnTo>
                <a:lnTo>
                  <a:pt x="466626" y="0"/>
                </a:lnTo>
                <a:lnTo>
                  <a:pt x="453312" y="65"/>
                </a:lnTo>
                <a:lnTo>
                  <a:pt x="439526" y="821"/>
                </a:lnTo>
                <a:lnTo>
                  <a:pt x="425748" y="2138"/>
                </a:lnTo>
                <a:lnTo>
                  <a:pt x="412460" y="3883"/>
                </a:lnTo>
                <a:lnTo>
                  <a:pt x="400144" y="5925"/>
                </a:lnTo>
                <a:lnTo>
                  <a:pt x="389281" y="8133"/>
                </a:lnTo>
                <a:lnTo>
                  <a:pt x="376321" y="11206"/>
                </a:lnTo>
                <a:lnTo>
                  <a:pt x="372715" y="15981"/>
                </a:lnTo>
                <a:lnTo>
                  <a:pt x="367863" y="24846"/>
                </a:lnTo>
                <a:lnTo>
                  <a:pt x="365186" y="33838"/>
                </a:lnTo>
                <a:lnTo>
                  <a:pt x="364596" y="45704"/>
                </a:lnTo>
                <a:lnTo>
                  <a:pt x="365451" y="59374"/>
                </a:lnTo>
                <a:lnTo>
                  <a:pt x="367106" y="73776"/>
                </a:lnTo>
                <a:lnTo>
                  <a:pt x="368918" y="87841"/>
                </a:lnTo>
                <a:lnTo>
                  <a:pt x="370244" y="100496"/>
                </a:lnTo>
                <a:lnTo>
                  <a:pt x="370441" y="110671"/>
                </a:lnTo>
                <a:lnTo>
                  <a:pt x="370391" y="111320"/>
                </a:lnTo>
                <a:lnTo>
                  <a:pt x="368371" y="125038"/>
                </a:lnTo>
                <a:lnTo>
                  <a:pt x="365242" y="137049"/>
                </a:lnTo>
                <a:lnTo>
                  <a:pt x="361537" y="148240"/>
                </a:lnTo>
                <a:lnTo>
                  <a:pt x="357791" y="159494"/>
                </a:lnTo>
                <a:lnTo>
                  <a:pt x="354538" y="171696"/>
                </a:lnTo>
                <a:lnTo>
                  <a:pt x="352585" y="183266"/>
                </a:lnTo>
                <a:lnTo>
                  <a:pt x="350641" y="195791"/>
                </a:lnTo>
                <a:lnTo>
                  <a:pt x="347906" y="208196"/>
                </a:lnTo>
                <a:lnTo>
                  <a:pt x="344499" y="220475"/>
                </a:lnTo>
                <a:lnTo>
                  <a:pt x="340540" y="232623"/>
                </a:lnTo>
                <a:lnTo>
                  <a:pt x="336151" y="244634"/>
                </a:lnTo>
                <a:lnTo>
                  <a:pt x="331451" y="256504"/>
                </a:lnTo>
                <a:lnTo>
                  <a:pt x="328798" y="262920"/>
                </a:lnTo>
                <a:lnTo>
                  <a:pt x="323687" y="274818"/>
                </a:lnTo>
                <a:lnTo>
                  <a:pt x="318076" y="286657"/>
                </a:lnTo>
                <a:lnTo>
                  <a:pt x="311799" y="297967"/>
                </a:lnTo>
                <a:lnTo>
                  <a:pt x="304690" y="308281"/>
                </a:lnTo>
                <a:lnTo>
                  <a:pt x="299486" y="314292"/>
                </a:lnTo>
                <a:lnTo>
                  <a:pt x="291563" y="324171"/>
                </a:lnTo>
                <a:lnTo>
                  <a:pt x="284766" y="335064"/>
                </a:lnTo>
                <a:lnTo>
                  <a:pt x="278234" y="346198"/>
                </a:lnTo>
                <a:lnTo>
                  <a:pt x="271102" y="356801"/>
                </a:lnTo>
                <a:lnTo>
                  <a:pt x="262509" y="366102"/>
                </a:lnTo>
                <a:lnTo>
                  <a:pt x="257665" y="369841"/>
                </a:lnTo>
                <a:lnTo>
                  <a:pt x="247727" y="371856"/>
                </a:lnTo>
                <a:lnTo>
                  <a:pt x="237692" y="368334"/>
                </a:lnTo>
                <a:lnTo>
                  <a:pt x="233256" y="368038"/>
                </a:lnTo>
                <a:lnTo>
                  <a:pt x="222407" y="368428"/>
                </a:lnTo>
                <a:lnTo>
                  <a:pt x="208890" y="368365"/>
                </a:lnTo>
                <a:lnTo>
                  <a:pt x="195272" y="366645"/>
                </a:lnTo>
                <a:lnTo>
                  <a:pt x="186774" y="363669"/>
                </a:lnTo>
                <a:lnTo>
                  <a:pt x="172427" y="363621"/>
                </a:lnTo>
                <a:lnTo>
                  <a:pt x="159564" y="364719"/>
                </a:lnTo>
                <a:lnTo>
                  <a:pt x="147768" y="366881"/>
                </a:lnTo>
                <a:lnTo>
                  <a:pt x="136622" y="370028"/>
                </a:lnTo>
                <a:lnTo>
                  <a:pt x="125707" y="374080"/>
                </a:lnTo>
                <a:lnTo>
                  <a:pt x="114607" y="378955"/>
                </a:lnTo>
                <a:lnTo>
                  <a:pt x="102903" y="384572"/>
                </a:lnTo>
                <a:lnTo>
                  <a:pt x="90180" y="390853"/>
                </a:lnTo>
                <a:lnTo>
                  <a:pt x="88616" y="391622"/>
                </a:lnTo>
                <a:lnTo>
                  <a:pt x="76309" y="396093"/>
                </a:lnTo>
                <a:lnTo>
                  <a:pt x="63890" y="401761"/>
                </a:lnTo>
                <a:lnTo>
                  <a:pt x="59787" y="406354"/>
                </a:lnTo>
                <a:lnTo>
                  <a:pt x="44420" y="42748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820971" y="5978447"/>
            <a:ext cx="147320" cy="66129"/>
          </a:xfrm>
          <a:custGeom>
            <a:avLst/>
            <a:gdLst/>
            <a:ahLst/>
            <a:cxnLst/>
            <a:rect l="l" t="t" r="r" b="b"/>
            <a:pathLst>
              <a:path w="147319" h="66129">
                <a:moveTo>
                  <a:pt x="147319" y="0"/>
                </a:moveTo>
                <a:lnTo>
                  <a:pt x="140709" y="9834"/>
                </a:lnTo>
                <a:lnTo>
                  <a:pt x="132479" y="19483"/>
                </a:lnTo>
                <a:lnTo>
                  <a:pt x="122984" y="28756"/>
                </a:lnTo>
                <a:lnTo>
                  <a:pt x="112578" y="37466"/>
                </a:lnTo>
                <a:lnTo>
                  <a:pt x="101616" y="45424"/>
                </a:lnTo>
                <a:lnTo>
                  <a:pt x="90453" y="52443"/>
                </a:lnTo>
                <a:lnTo>
                  <a:pt x="79443" y="58335"/>
                </a:lnTo>
                <a:lnTo>
                  <a:pt x="74637" y="60566"/>
                </a:lnTo>
                <a:lnTo>
                  <a:pt x="63368" y="64139"/>
                </a:lnTo>
                <a:lnTo>
                  <a:pt x="50898" y="65875"/>
                </a:lnTo>
                <a:lnTo>
                  <a:pt x="37798" y="66129"/>
                </a:lnTo>
                <a:lnTo>
                  <a:pt x="24638" y="65261"/>
                </a:lnTo>
                <a:lnTo>
                  <a:pt x="11988" y="63628"/>
                </a:lnTo>
                <a:lnTo>
                  <a:pt x="418" y="61588"/>
                </a:lnTo>
                <a:lnTo>
                  <a:pt x="0" y="615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581437" y="5632588"/>
            <a:ext cx="93510" cy="124269"/>
          </a:xfrm>
          <a:custGeom>
            <a:avLst/>
            <a:gdLst/>
            <a:ahLst/>
            <a:cxnLst/>
            <a:rect l="l" t="t" r="r" b="b"/>
            <a:pathLst>
              <a:path w="93510" h="124269">
                <a:moveTo>
                  <a:pt x="93510" y="124269"/>
                </a:moveTo>
                <a:lnTo>
                  <a:pt x="87140" y="113287"/>
                </a:lnTo>
                <a:lnTo>
                  <a:pt x="79108" y="103343"/>
                </a:lnTo>
                <a:lnTo>
                  <a:pt x="71035" y="93491"/>
                </a:lnTo>
                <a:lnTo>
                  <a:pt x="70154" y="92290"/>
                </a:lnTo>
                <a:lnTo>
                  <a:pt x="62579" y="81980"/>
                </a:lnTo>
                <a:lnTo>
                  <a:pt x="54791" y="72010"/>
                </a:lnTo>
                <a:lnTo>
                  <a:pt x="46655" y="62380"/>
                </a:lnTo>
                <a:lnTo>
                  <a:pt x="38035" y="53087"/>
                </a:lnTo>
                <a:lnTo>
                  <a:pt x="28795" y="44128"/>
                </a:lnTo>
                <a:lnTo>
                  <a:pt x="28117" y="43510"/>
                </a:lnTo>
                <a:lnTo>
                  <a:pt x="19039" y="33734"/>
                </a:lnTo>
                <a:lnTo>
                  <a:pt x="12094" y="23450"/>
                </a:lnTo>
                <a:lnTo>
                  <a:pt x="6252" y="12556"/>
                </a:lnTo>
                <a:lnTo>
                  <a:pt x="483" y="951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573740" y="5459677"/>
            <a:ext cx="85826" cy="33299"/>
          </a:xfrm>
          <a:custGeom>
            <a:avLst/>
            <a:gdLst/>
            <a:ahLst/>
            <a:cxnLst/>
            <a:rect l="l" t="t" r="r" b="b"/>
            <a:pathLst>
              <a:path w="85826" h="33299">
                <a:moveTo>
                  <a:pt x="0" y="33299"/>
                </a:moveTo>
                <a:lnTo>
                  <a:pt x="11453" y="27232"/>
                </a:lnTo>
                <a:lnTo>
                  <a:pt x="22032" y="21297"/>
                </a:lnTo>
                <a:lnTo>
                  <a:pt x="33134" y="17627"/>
                </a:lnTo>
                <a:lnTo>
                  <a:pt x="45855" y="14515"/>
                </a:lnTo>
                <a:lnTo>
                  <a:pt x="57945" y="10545"/>
                </a:lnTo>
                <a:lnTo>
                  <a:pt x="69695" y="6114"/>
                </a:lnTo>
                <a:lnTo>
                  <a:pt x="81393" y="1620"/>
                </a:lnTo>
                <a:lnTo>
                  <a:pt x="858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883836" y="4946495"/>
            <a:ext cx="33362" cy="56502"/>
          </a:xfrm>
          <a:custGeom>
            <a:avLst/>
            <a:gdLst/>
            <a:ahLst/>
            <a:cxnLst/>
            <a:rect l="l" t="t" r="r" b="b"/>
            <a:pathLst>
              <a:path w="33362" h="56502">
                <a:moveTo>
                  <a:pt x="0" y="0"/>
                </a:moveTo>
                <a:lnTo>
                  <a:pt x="4766" y="11524"/>
                </a:lnTo>
                <a:lnTo>
                  <a:pt x="12529" y="22385"/>
                </a:lnTo>
                <a:lnTo>
                  <a:pt x="16675" y="27990"/>
                </a:lnTo>
                <a:lnTo>
                  <a:pt x="23206" y="38847"/>
                </a:lnTo>
                <a:lnTo>
                  <a:pt x="29314" y="50015"/>
                </a:lnTo>
                <a:lnTo>
                  <a:pt x="33362" y="565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771728" y="70349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2913564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62694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721848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721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0867" y="272962"/>
            <a:ext cx="2015998" cy="1064755"/>
          </a:xfrm>
          <a:custGeom>
            <a:avLst/>
            <a:gdLst/>
            <a:ahLst/>
            <a:cxnLst/>
            <a:rect l="l" t="t" r="r" b="b"/>
            <a:pathLst>
              <a:path w="2015998" h="1064755">
                <a:moveTo>
                  <a:pt x="0" y="1064755"/>
                </a:moveTo>
                <a:lnTo>
                  <a:pt x="2015998" y="1064755"/>
                </a:lnTo>
                <a:lnTo>
                  <a:pt x="2015998" y="0"/>
                </a:lnTo>
                <a:lnTo>
                  <a:pt x="0" y="0"/>
                </a:lnTo>
                <a:lnTo>
                  <a:pt x="0" y="1064755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963129" y="272961"/>
            <a:ext cx="2211425" cy="3162058"/>
          </a:xfrm>
          <a:custGeom>
            <a:avLst/>
            <a:gdLst/>
            <a:ahLst/>
            <a:cxnLst/>
            <a:rect l="l" t="t" r="r" b="b"/>
            <a:pathLst>
              <a:path w="2211425" h="3162058">
                <a:moveTo>
                  <a:pt x="2113737" y="0"/>
                </a:moveTo>
                <a:lnTo>
                  <a:pt x="97739" y="0"/>
                </a:lnTo>
              </a:path>
              <a:path w="2211425" h="3162058">
                <a:moveTo>
                  <a:pt x="97739" y="3162058"/>
                </a:moveTo>
                <a:lnTo>
                  <a:pt x="2113737" y="31620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0867" y="1337717"/>
            <a:ext cx="2015998" cy="2097303"/>
          </a:xfrm>
          <a:custGeom>
            <a:avLst/>
            <a:gdLst/>
            <a:ahLst/>
            <a:cxnLst/>
            <a:rect l="l" t="t" r="r" b="b"/>
            <a:pathLst>
              <a:path w="2015998" h="2097303">
                <a:moveTo>
                  <a:pt x="0" y="2097303"/>
                </a:moveTo>
                <a:lnTo>
                  <a:pt x="2015998" y="2097303"/>
                </a:lnTo>
                <a:lnTo>
                  <a:pt x="2015998" y="0"/>
                </a:lnTo>
                <a:lnTo>
                  <a:pt x="0" y="0"/>
                </a:lnTo>
                <a:lnTo>
                  <a:pt x="0" y="20973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963129" y="1337717"/>
            <a:ext cx="2211425" cy="2097303"/>
          </a:xfrm>
          <a:custGeom>
            <a:avLst/>
            <a:gdLst/>
            <a:ahLst/>
            <a:cxnLst/>
            <a:rect l="l" t="t" r="r" b="b"/>
            <a:pathLst>
              <a:path w="2211425" h="2097303">
                <a:moveTo>
                  <a:pt x="2113737" y="0"/>
                </a:moveTo>
                <a:lnTo>
                  <a:pt x="97739" y="0"/>
                </a:lnTo>
              </a:path>
              <a:path w="2211425" h="2097303">
                <a:moveTo>
                  <a:pt x="97739" y="2097303"/>
                </a:moveTo>
                <a:lnTo>
                  <a:pt x="2113737" y="20973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0872" y="989059"/>
            <a:ext cx="2015998" cy="367626"/>
          </a:xfrm>
          <a:custGeom>
            <a:avLst/>
            <a:gdLst/>
            <a:ahLst/>
            <a:cxnLst/>
            <a:rect l="l" t="t" r="r" b="b"/>
            <a:pathLst>
              <a:path w="2015998" h="367626">
                <a:moveTo>
                  <a:pt x="0" y="350748"/>
                </a:moveTo>
                <a:lnTo>
                  <a:pt x="0" y="367626"/>
                </a:lnTo>
                <a:lnTo>
                  <a:pt x="2015998" y="16167"/>
                </a:lnTo>
                <a:lnTo>
                  <a:pt x="2015998" y="0"/>
                </a:lnTo>
                <a:lnTo>
                  <a:pt x="0" y="350748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963028" y="972034"/>
            <a:ext cx="2211692" cy="401713"/>
          </a:xfrm>
          <a:custGeom>
            <a:avLst/>
            <a:gdLst/>
            <a:ahLst/>
            <a:cxnLst/>
            <a:rect l="l" t="t" r="r" b="b"/>
            <a:pathLst>
              <a:path w="2211692" h="401713">
                <a:moveTo>
                  <a:pt x="2113837" y="17025"/>
                </a:moveTo>
                <a:lnTo>
                  <a:pt x="97839" y="367774"/>
                </a:lnTo>
              </a:path>
              <a:path w="2211692" h="401713">
                <a:moveTo>
                  <a:pt x="97839" y="384656"/>
                </a:moveTo>
                <a:lnTo>
                  <a:pt x="2113837" y="331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0872" y="1005229"/>
            <a:ext cx="2015998" cy="459752"/>
          </a:xfrm>
          <a:custGeom>
            <a:avLst/>
            <a:gdLst/>
            <a:ahLst/>
            <a:cxnLst/>
            <a:rect l="l" t="t" r="r" b="b"/>
            <a:pathLst>
              <a:path w="2015998" h="459752">
                <a:moveTo>
                  <a:pt x="0" y="351459"/>
                </a:moveTo>
                <a:lnTo>
                  <a:pt x="0" y="459752"/>
                </a:lnTo>
                <a:lnTo>
                  <a:pt x="2015998" y="95364"/>
                </a:lnTo>
                <a:lnTo>
                  <a:pt x="2015998" y="0"/>
                </a:lnTo>
                <a:lnTo>
                  <a:pt x="0" y="351459"/>
                </a:lnTo>
                <a:close/>
              </a:path>
            </a:pathLst>
          </a:custGeom>
          <a:solidFill>
            <a:srgbClr val="9A8A7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963037" y="988196"/>
            <a:ext cx="2211514" cy="494461"/>
          </a:xfrm>
          <a:custGeom>
            <a:avLst/>
            <a:gdLst/>
            <a:ahLst/>
            <a:cxnLst/>
            <a:rect l="l" t="t" r="r" b="b"/>
            <a:pathLst>
              <a:path w="2211514" h="494461">
                <a:moveTo>
                  <a:pt x="2113828" y="17030"/>
                </a:moveTo>
                <a:lnTo>
                  <a:pt x="97830" y="368491"/>
                </a:lnTo>
              </a:path>
              <a:path w="2211514" h="494461">
                <a:moveTo>
                  <a:pt x="97830" y="476778"/>
                </a:moveTo>
                <a:lnTo>
                  <a:pt x="2113828" y="1123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0872" y="1254622"/>
            <a:ext cx="2015998" cy="367639"/>
          </a:xfrm>
          <a:custGeom>
            <a:avLst/>
            <a:gdLst/>
            <a:ahLst/>
            <a:cxnLst/>
            <a:rect l="l" t="t" r="r" b="b"/>
            <a:pathLst>
              <a:path w="2015998" h="367639">
                <a:moveTo>
                  <a:pt x="0" y="350761"/>
                </a:moveTo>
                <a:lnTo>
                  <a:pt x="0" y="367639"/>
                </a:lnTo>
                <a:lnTo>
                  <a:pt x="2015998" y="16446"/>
                </a:lnTo>
                <a:lnTo>
                  <a:pt x="2015998" y="0"/>
                </a:lnTo>
                <a:lnTo>
                  <a:pt x="0" y="350761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963031" y="1237640"/>
            <a:ext cx="2211692" cy="401675"/>
          </a:xfrm>
          <a:custGeom>
            <a:avLst/>
            <a:gdLst/>
            <a:ahLst/>
            <a:cxnLst/>
            <a:rect l="l" t="t" r="r" b="b"/>
            <a:pathLst>
              <a:path w="2211692" h="401675">
                <a:moveTo>
                  <a:pt x="2113833" y="16988"/>
                </a:moveTo>
                <a:lnTo>
                  <a:pt x="97835" y="367737"/>
                </a:lnTo>
              </a:path>
              <a:path w="2211692" h="401675">
                <a:moveTo>
                  <a:pt x="97835" y="384631"/>
                </a:moveTo>
                <a:lnTo>
                  <a:pt x="2113833" y="334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060872" y="1271060"/>
            <a:ext cx="2015998" cy="459498"/>
          </a:xfrm>
          <a:custGeom>
            <a:avLst/>
            <a:gdLst/>
            <a:ahLst/>
            <a:cxnLst/>
            <a:rect l="l" t="t" r="r" b="b"/>
            <a:pathLst>
              <a:path w="2015998" h="459498">
                <a:moveTo>
                  <a:pt x="0" y="351205"/>
                </a:moveTo>
                <a:lnTo>
                  <a:pt x="0" y="459498"/>
                </a:lnTo>
                <a:lnTo>
                  <a:pt x="2015998" y="95376"/>
                </a:lnTo>
                <a:lnTo>
                  <a:pt x="2015998" y="0"/>
                </a:lnTo>
                <a:lnTo>
                  <a:pt x="0" y="351205"/>
                </a:lnTo>
                <a:close/>
              </a:path>
            </a:pathLst>
          </a:custGeom>
          <a:solidFill>
            <a:srgbClr val="9A8A7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963028" y="1254020"/>
            <a:ext cx="2211692" cy="494207"/>
          </a:xfrm>
          <a:custGeom>
            <a:avLst/>
            <a:gdLst/>
            <a:ahLst/>
            <a:cxnLst/>
            <a:rect l="l" t="t" r="r" b="b"/>
            <a:pathLst>
              <a:path w="2211692" h="494207">
                <a:moveTo>
                  <a:pt x="2113837" y="17047"/>
                </a:moveTo>
                <a:lnTo>
                  <a:pt x="97839" y="368248"/>
                </a:lnTo>
              </a:path>
              <a:path w="2211692" h="494207">
                <a:moveTo>
                  <a:pt x="97839" y="476535"/>
                </a:moveTo>
                <a:lnTo>
                  <a:pt x="2113837" y="1124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962069" y="1022529"/>
            <a:ext cx="42976" cy="564972"/>
          </a:xfrm>
          <a:custGeom>
            <a:avLst/>
            <a:gdLst/>
            <a:ahLst/>
            <a:cxnLst/>
            <a:rect l="l" t="t" r="r" b="b"/>
            <a:pathLst>
              <a:path w="42976" h="564972">
                <a:moveTo>
                  <a:pt x="42976" y="564972"/>
                </a:moveTo>
                <a:lnTo>
                  <a:pt x="42976" y="9855"/>
                </a:lnTo>
                <a:lnTo>
                  <a:pt x="0" y="0"/>
                </a:lnTo>
                <a:lnTo>
                  <a:pt x="0" y="564972"/>
                </a:lnTo>
                <a:lnTo>
                  <a:pt x="42976" y="564972"/>
                </a:lnTo>
                <a:close/>
              </a:path>
            </a:pathLst>
          </a:custGeom>
          <a:solidFill>
            <a:srgbClr val="BB956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962069" y="1022529"/>
            <a:ext cx="42976" cy="564972"/>
          </a:xfrm>
          <a:custGeom>
            <a:avLst/>
            <a:gdLst/>
            <a:ahLst/>
            <a:cxnLst/>
            <a:rect l="l" t="t" r="r" b="b"/>
            <a:pathLst>
              <a:path w="42976" h="564972">
                <a:moveTo>
                  <a:pt x="42976" y="564972"/>
                </a:moveTo>
                <a:lnTo>
                  <a:pt x="0" y="564972"/>
                </a:lnTo>
                <a:lnTo>
                  <a:pt x="0" y="0"/>
                </a:lnTo>
                <a:lnTo>
                  <a:pt x="42976" y="9855"/>
                </a:lnTo>
                <a:lnTo>
                  <a:pt x="42976" y="5649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005043" y="1024264"/>
            <a:ext cx="31102" cy="573087"/>
          </a:xfrm>
          <a:custGeom>
            <a:avLst/>
            <a:gdLst/>
            <a:ahLst/>
            <a:cxnLst/>
            <a:rect l="l" t="t" r="r" b="b"/>
            <a:pathLst>
              <a:path w="31102" h="573087">
                <a:moveTo>
                  <a:pt x="31102" y="555117"/>
                </a:moveTo>
                <a:lnTo>
                  <a:pt x="31102" y="0"/>
                </a:lnTo>
                <a:lnTo>
                  <a:pt x="0" y="8115"/>
                </a:lnTo>
                <a:lnTo>
                  <a:pt x="0" y="573087"/>
                </a:lnTo>
                <a:lnTo>
                  <a:pt x="31102" y="555117"/>
                </a:lnTo>
                <a:close/>
              </a:path>
            </a:pathLst>
          </a:custGeom>
          <a:solidFill>
            <a:srgbClr val="94765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005043" y="1024264"/>
            <a:ext cx="31102" cy="573087"/>
          </a:xfrm>
          <a:custGeom>
            <a:avLst/>
            <a:gdLst/>
            <a:ahLst/>
            <a:cxnLst/>
            <a:rect l="l" t="t" r="r" b="b"/>
            <a:pathLst>
              <a:path w="31102" h="573087">
                <a:moveTo>
                  <a:pt x="31102" y="555117"/>
                </a:moveTo>
                <a:lnTo>
                  <a:pt x="0" y="573087"/>
                </a:lnTo>
                <a:lnTo>
                  <a:pt x="0" y="8115"/>
                </a:lnTo>
                <a:lnTo>
                  <a:pt x="31102" y="0"/>
                </a:lnTo>
                <a:lnTo>
                  <a:pt x="31102" y="5551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962067" y="1014404"/>
            <a:ext cx="74079" cy="17970"/>
          </a:xfrm>
          <a:custGeom>
            <a:avLst/>
            <a:gdLst/>
            <a:ahLst/>
            <a:cxnLst/>
            <a:rect l="l" t="t" r="r" b="b"/>
            <a:pathLst>
              <a:path w="74079" h="17970">
                <a:moveTo>
                  <a:pt x="74079" y="9855"/>
                </a:moveTo>
                <a:lnTo>
                  <a:pt x="31102" y="0"/>
                </a:lnTo>
                <a:lnTo>
                  <a:pt x="0" y="8127"/>
                </a:lnTo>
                <a:lnTo>
                  <a:pt x="42976" y="17970"/>
                </a:lnTo>
                <a:lnTo>
                  <a:pt x="74079" y="9855"/>
                </a:lnTo>
                <a:close/>
              </a:path>
            </a:pathLst>
          </a:custGeom>
          <a:solidFill>
            <a:srgbClr val="CFA3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962067" y="1014404"/>
            <a:ext cx="74079" cy="17970"/>
          </a:xfrm>
          <a:custGeom>
            <a:avLst/>
            <a:gdLst/>
            <a:ahLst/>
            <a:cxnLst/>
            <a:rect l="l" t="t" r="r" b="b"/>
            <a:pathLst>
              <a:path w="74079" h="17970">
                <a:moveTo>
                  <a:pt x="74079" y="9855"/>
                </a:moveTo>
                <a:lnTo>
                  <a:pt x="31102" y="0"/>
                </a:lnTo>
                <a:lnTo>
                  <a:pt x="0" y="8127"/>
                </a:lnTo>
                <a:lnTo>
                  <a:pt x="42976" y="17970"/>
                </a:lnTo>
                <a:lnTo>
                  <a:pt x="74079" y="9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449991" y="1118552"/>
            <a:ext cx="42976" cy="564972"/>
          </a:xfrm>
          <a:custGeom>
            <a:avLst/>
            <a:gdLst/>
            <a:ahLst/>
            <a:cxnLst/>
            <a:rect l="l" t="t" r="r" b="b"/>
            <a:pathLst>
              <a:path w="42976" h="564972">
                <a:moveTo>
                  <a:pt x="42976" y="564972"/>
                </a:moveTo>
                <a:lnTo>
                  <a:pt x="42976" y="9855"/>
                </a:lnTo>
                <a:lnTo>
                  <a:pt x="0" y="0"/>
                </a:lnTo>
                <a:lnTo>
                  <a:pt x="0" y="564972"/>
                </a:lnTo>
                <a:lnTo>
                  <a:pt x="42976" y="564972"/>
                </a:lnTo>
                <a:close/>
              </a:path>
            </a:pathLst>
          </a:custGeom>
          <a:solidFill>
            <a:srgbClr val="BB956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449991" y="1118552"/>
            <a:ext cx="42976" cy="564972"/>
          </a:xfrm>
          <a:custGeom>
            <a:avLst/>
            <a:gdLst/>
            <a:ahLst/>
            <a:cxnLst/>
            <a:rect l="l" t="t" r="r" b="b"/>
            <a:pathLst>
              <a:path w="42976" h="564972">
                <a:moveTo>
                  <a:pt x="42976" y="564972"/>
                </a:moveTo>
                <a:lnTo>
                  <a:pt x="0" y="564972"/>
                </a:lnTo>
                <a:lnTo>
                  <a:pt x="0" y="0"/>
                </a:lnTo>
                <a:lnTo>
                  <a:pt x="42976" y="9855"/>
                </a:lnTo>
                <a:lnTo>
                  <a:pt x="42976" y="5649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492972" y="1120274"/>
            <a:ext cx="31089" cy="573100"/>
          </a:xfrm>
          <a:custGeom>
            <a:avLst/>
            <a:gdLst/>
            <a:ahLst/>
            <a:cxnLst/>
            <a:rect l="l" t="t" r="r" b="b"/>
            <a:pathLst>
              <a:path w="31089" h="573100">
                <a:moveTo>
                  <a:pt x="31089" y="555129"/>
                </a:moveTo>
                <a:lnTo>
                  <a:pt x="31089" y="0"/>
                </a:lnTo>
                <a:lnTo>
                  <a:pt x="0" y="8128"/>
                </a:lnTo>
                <a:lnTo>
                  <a:pt x="0" y="573100"/>
                </a:lnTo>
                <a:lnTo>
                  <a:pt x="31089" y="555129"/>
                </a:lnTo>
                <a:close/>
              </a:path>
            </a:pathLst>
          </a:custGeom>
          <a:solidFill>
            <a:srgbClr val="94765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492972" y="1120274"/>
            <a:ext cx="31089" cy="573100"/>
          </a:xfrm>
          <a:custGeom>
            <a:avLst/>
            <a:gdLst/>
            <a:ahLst/>
            <a:cxnLst/>
            <a:rect l="l" t="t" r="r" b="b"/>
            <a:pathLst>
              <a:path w="31089" h="573100">
                <a:moveTo>
                  <a:pt x="31089" y="555129"/>
                </a:moveTo>
                <a:lnTo>
                  <a:pt x="0" y="573100"/>
                </a:lnTo>
                <a:lnTo>
                  <a:pt x="0" y="8128"/>
                </a:lnTo>
                <a:lnTo>
                  <a:pt x="31089" y="0"/>
                </a:lnTo>
                <a:lnTo>
                  <a:pt x="31089" y="5551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449994" y="1110434"/>
            <a:ext cx="74066" cy="17970"/>
          </a:xfrm>
          <a:custGeom>
            <a:avLst/>
            <a:gdLst/>
            <a:ahLst/>
            <a:cxnLst/>
            <a:rect l="l" t="t" r="r" b="b"/>
            <a:pathLst>
              <a:path w="74066" h="17970">
                <a:moveTo>
                  <a:pt x="74066" y="9842"/>
                </a:moveTo>
                <a:lnTo>
                  <a:pt x="31089" y="0"/>
                </a:lnTo>
                <a:lnTo>
                  <a:pt x="0" y="8115"/>
                </a:lnTo>
                <a:lnTo>
                  <a:pt x="42976" y="17970"/>
                </a:lnTo>
                <a:lnTo>
                  <a:pt x="74066" y="9842"/>
                </a:lnTo>
                <a:close/>
              </a:path>
            </a:pathLst>
          </a:custGeom>
          <a:solidFill>
            <a:srgbClr val="CFA3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449994" y="1110434"/>
            <a:ext cx="74066" cy="17970"/>
          </a:xfrm>
          <a:custGeom>
            <a:avLst/>
            <a:gdLst/>
            <a:ahLst/>
            <a:cxnLst/>
            <a:rect l="l" t="t" r="r" b="b"/>
            <a:pathLst>
              <a:path w="74066" h="17970">
                <a:moveTo>
                  <a:pt x="74066" y="9842"/>
                </a:moveTo>
                <a:lnTo>
                  <a:pt x="31089" y="0"/>
                </a:lnTo>
                <a:lnTo>
                  <a:pt x="0" y="8115"/>
                </a:lnTo>
                <a:lnTo>
                  <a:pt x="42976" y="17970"/>
                </a:lnTo>
                <a:lnTo>
                  <a:pt x="74066" y="98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0867" y="1939848"/>
            <a:ext cx="42506" cy="1148054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963120" y="1925892"/>
            <a:ext cx="140246" cy="1162011"/>
          </a:xfrm>
          <a:custGeom>
            <a:avLst/>
            <a:gdLst/>
            <a:ahLst/>
            <a:cxnLst/>
            <a:rect l="l" t="t" r="r" b="b"/>
            <a:pathLst>
              <a:path w="140246" h="1162011">
                <a:moveTo>
                  <a:pt x="140246" y="20027"/>
                </a:moveTo>
                <a:lnTo>
                  <a:pt x="97746" y="13958"/>
                </a:lnTo>
              </a:path>
              <a:path w="140246" h="1162011">
                <a:moveTo>
                  <a:pt x="97746" y="1155942"/>
                </a:moveTo>
                <a:lnTo>
                  <a:pt x="140246" y="1162011"/>
                </a:lnTo>
                <a:lnTo>
                  <a:pt x="140246" y="200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03374" y="1923694"/>
            <a:ext cx="97142" cy="1164208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03364" y="1923694"/>
            <a:ext cx="97155" cy="1164209"/>
          </a:xfrm>
          <a:custGeom>
            <a:avLst/>
            <a:gdLst/>
            <a:ahLst/>
            <a:cxnLst/>
            <a:rect l="l" t="t" r="r" b="b"/>
            <a:pathLst>
              <a:path w="97155" h="1164209">
                <a:moveTo>
                  <a:pt x="97155" y="1141984"/>
                </a:moveTo>
                <a:lnTo>
                  <a:pt x="0" y="1164209"/>
                </a:lnTo>
                <a:lnTo>
                  <a:pt x="0" y="22225"/>
                </a:lnTo>
                <a:lnTo>
                  <a:pt x="97155" y="0"/>
                </a:lnTo>
                <a:lnTo>
                  <a:pt x="97155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95399" y="1849133"/>
            <a:ext cx="97155" cy="1164183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95403" y="1849127"/>
            <a:ext cx="97155" cy="1164183"/>
          </a:xfrm>
          <a:custGeom>
            <a:avLst/>
            <a:gdLst/>
            <a:ahLst/>
            <a:cxnLst/>
            <a:rect l="l" t="t" r="r" b="b"/>
            <a:pathLst>
              <a:path w="97155" h="1164183">
                <a:moveTo>
                  <a:pt x="97155" y="1141971"/>
                </a:moveTo>
                <a:lnTo>
                  <a:pt x="0" y="1164183"/>
                </a:lnTo>
                <a:lnTo>
                  <a:pt x="0" y="22212"/>
                </a:lnTo>
                <a:lnTo>
                  <a:pt x="97155" y="0"/>
                </a:lnTo>
                <a:lnTo>
                  <a:pt x="97155" y="11419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95402" y="1871339"/>
            <a:ext cx="5118" cy="1194333"/>
          </a:xfrm>
          <a:custGeom>
            <a:avLst/>
            <a:gdLst/>
            <a:ahLst/>
            <a:cxnLst/>
            <a:rect l="l" t="t" r="r" b="b"/>
            <a:pathLst>
              <a:path w="5118" h="1194333">
                <a:moveTo>
                  <a:pt x="0" y="1141971"/>
                </a:moveTo>
                <a:lnTo>
                  <a:pt x="5118" y="1194333"/>
                </a:lnTo>
                <a:lnTo>
                  <a:pt x="5118" y="52349"/>
                </a:lnTo>
                <a:lnTo>
                  <a:pt x="0" y="0"/>
                </a:lnTo>
                <a:lnTo>
                  <a:pt x="0" y="11419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92554" y="1849133"/>
            <a:ext cx="182029" cy="1161999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92553" y="1849127"/>
            <a:ext cx="182029" cy="1161999"/>
          </a:xfrm>
          <a:custGeom>
            <a:avLst/>
            <a:gdLst/>
            <a:ahLst/>
            <a:cxnLst/>
            <a:rect l="l" t="t" r="r" b="b"/>
            <a:pathLst>
              <a:path w="182029" h="1161999">
                <a:moveTo>
                  <a:pt x="182029" y="1161999"/>
                </a:moveTo>
                <a:lnTo>
                  <a:pt x="0" y="1141983"/>
                </a:lnTo>
                <a:lnTo>
                  <a:pt x="0" y="0"/>
                </a:lnTo>
                <a:lnTo>
                  <a:pt x="182029" y="20027"/>
                </a:lnTo>
                <a:lnTo>
                  <a:pt x="182029" y="11619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474583" y="1846911"/>
            <a:ext cx="97155" cy="1164221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74577" y="1846912"/>
            <a:ext cx="97155" cy="1164209"/>
          </a:xfrm>
          <a:custGeom>
            <a:avLst/>
            <a:gdLst/>
            <a:ahLst/>
            <a:cxnLst/>
            <a:rect l="l" t="t" r="r" b="b"/>
            <a:pathLst>
              <a:path w="97155" h="1164209">
                <a:moveTo>
                  <a:pt x="97155" y="1088466"/>
                </a:moveTo>
                <a:lnTo>
                  <a:pt x="0" y="1164209"/>
                </a:lnTo>
                <a:lnTo>
                  <a:pt x="0" y="22237"/>
                </a:lnTo>
                <a:lnTo>
                  <a:pt x="97155" y="0"/>
                </a:lnTo>
                <a:lnTo>
                  <a:pt x="97155" y="10884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566620" y="1772348"/>
            <a:ext cx="97155" cy="1164196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566614" y="1772339"/>
            <a:ext cx="97155" cy="1164209"/>
          </a:xfrm>
          <a:custGeom>
            <a:avLst/>
            <a:gdLst/>
            <a:ahLst/>
            <a:cxnLst/>
            <a:rect l="l" t="t" r="r" b="b"/>
            <a:pathLst>
              <a:path w="97155" h="1164209">
                <a:moveTo>
                  <a:pt x="97155" y="1141996"/>
                </a:moveTo>
                <a:lnTo>
                  <a:pt x="0" y="1164208"/>
                </a:lnTo>
                <a:lnTo>
                  <a:pt x="0" y="22237"/>
                </a:lnTo>
                <a:lnTo>
                  <a:pt x="97155" y="0"/>
                </a:lnTo>
                <a:lnTo>
                  <a:pt x="97155" y="1141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566613" y="1794577"/>
            <a:ext cx="5118" cy="1141971"/>
          </a:xfrm>
          <a:custGeom>
            <a:avLst/>
            <a:gdLst/>
            <a:ahLst/>
            <a:cxnLst/>
            <a:rect l="l" t="t" r="r" b="b"/>
            <a:pathLst>
              <a:path w="5118" h="1141971">
                <a:moveTo>
                  <a:pt x="0" y="1141971"/>
                </a:moveTo>
                <a:lnTo>
                  <a:pt x="5118" y="1140802"/>
                </a:lnTo>
                <a:lnTo>
                  <a:pt x="5118" y="52336"/>
                </a:lnTo>
                <a:lnTo>
                  <a:pt x="0" y="0"/>
                </a:lnTo>
                <a:lnTo>
                  <a:pt x="0" y="11419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63774" y="1772349"/>
            <a:ext cx="182016" cy="1161999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63766" y="1772345"/>
            <a:ext cx="182029" cy="1162011"/>
          </a:xfrm>
          <a:custGeom>
            <a:avLst/>
            <a:gdLst/>
            <a:ahLst/>
            <a:cxnLst/>
            <a:rect l="l" t="t" r="r" b="b"/>
            <a:pathLst>
              <a:path w="182029" h="1162011">
                <a:moveTo>
                  <a:pt x="182029" y="1162011"/>
                </a:moveTo>
                <a:lnTo>
                  <a:pt x="0" y="1141984"/>
                </a:lnTo>
                <a:lnTo>
                  <a:pt x="0" y="0"/>
                </a:lnTo>
                <a:lnTo>
                  <a:pt x="182029" y="20027"/>
                </a:lnTo>
                <a:lnTo>
                  <a:pt x="182029" y="11620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845792" y="1770138"/>
            <a:ext cx="97155" cy="1164208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845792" y="1770134"/>
            <a:ext cx="97155" cy="1164221"/>
          </a:xfrm>
          <a:custGeom>
            <a:avLst/>
            <a:gdLst/>
            <a:ahLst/>
            <a:cxnLst/>
            <a:rect l="l" t="t" r="r" b="b"/>
            <a:pathLst>
              <a:path w="97154" h="1164221">
                <a:moveTo>
                  <a:pt x="97154" y="1141996"/>
                </a:moveTo>
                <a:lnTo>
                  <a:pt x="0" y="1164221"/>
                </a:lnTo>
                <a:lnTo>
                  <a:pt x="0" y="22237"/>
                </a:lnTo>
                <a:lnTo>
                  <a:pt x="97154" y="0"/>
                </a:lnTo>
                <a:lnTo>
                  <a:pt x="97154" y="1141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937828" y="1695565"/>
            <a:ext cx="97154" cy="1164209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937829" y="1695579"/>
            <a:ext cx="97155" cy="1164196"/>
          </a:xfrm>
          <a:custGeom>
            <a:avLst/>
            <a:gdLst/>
            <a:ahLst/>
            <a:cxnLst/>
            <a:rect l="l" t="t" r="r" b="b"/>
            <a:pathLst>
              <a:path w="97154" h="1164196">
                <a:moveTo>
                  <a:pt x="97154" y="1141971"/>
                </a:moveTo>
                <a:lnTo>
                  <a:pt x="0" y="1164196"/>
                </a:lnTo>
                <a:lnTo>
                  <a:pt x="0" y="22212"/>
                </a:lnTo>
                <a:lnTo>
                  <a:pt x="97154" y="0"/>
                </a:lnTo>
                <a:lnTo>
                  <a:pt x="97154" y="11419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937828" y="1717792"/>
            <a:ext cx="5118" cy="1194333"/>
          </a:xfrm>
          <a:custGeom>
            <a:avLst/>
            <a:gdLst/>
            <a:ahLst/>
            <a:cxnLst/>
            <a:rect l="l" t="t" r="r" b="b"/>
            <a:pathLst>
              <a:path w="5118" h="1194333">
                <a:moveTo>
                  <a:pt x="0" y="1141984"/>
                </a:moveTo>
                <a:lnTo>
                  <a:pt x="5118" y="1194333"/>
                </a:lnTo>
                <a:lnTo>
                  <a:pt x="5118" y="52349"/>
                </a:lnTo>
                <a:lnTo>
                  <a:pt x="0" y="0"/>
                </a:lnTo>
                <a:lnTo>
                  <a:pt x="0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034983" y="1695565"/>
            <a:ext cx="182016" cy="1162011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034981" y="1695581"/>
            <a:ext cx="182029" cy="1161999"/>
          </a:xfrm>
          <a:custGeom>
            <a:avLst/>
            <a:gdLst/>
            <a:ahLst/>
            <a:cxnLst/>
            <a:rect l="l" t="t" r="r" b="b"/>
            <a:pathLst>
              <a:path w="182029" h="1161999">
                <a:moveTo>
                  <a:pt x="182029" y="1161999"/>
                </a:moveTo>
                <a:lnTo>
                  <a:pt x="0" y="1141983"/>
                </a:lnTo>
                <a:lnTo>
                  <a:pt x="0" y="0"/>
                </a:lnTo>
                <a:lnTo>
                  <a:pt x="182029" y="20027"/>
                </a:lnTo>
                <a:lnTo>
                  <a:pt x="182029" y="11619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217000" y="1693379"/>
            <a:ext cx="97155" cy="1164196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217006" y="1693372"/>
            <a:ext cx="97155" cy="1164209"/>
          </a:xfrm>
          <a:custGeom>
            <a:avLst/>
            <a:gdLst/>
            <a:ahLst/>
            <a:cxnLst/>
            <a:rect l="l" t="t" r="r" b="b"/>
            <a:pathLst>
              <a:path w="97154" h="1164209">
                <a:moveTo>
                  <a:pt x="97154" y="1141996"/>
                </a:moveTo>
                <a:lnTo>
                  <a:pt x="0" y="1164208"/>
                </a:lnTo>
                <a:lnTo>
                  <a:pt x="0" y="22237"/>
                </a:lnTo>
                <a:lnTo>
                  <a:pt x="97154" y="0"/>
                </a:lnTo>
                <a:lnTo>
                  <a:pt x="97154" y="1141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309037" y="1618805"/>
            <a:ext cx="97155" cy="1164196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309043" y="1618804"/>
            <a:ext cx="97155" cy="1164196"/>
          </a:xfrm>
          <a:custGeom>
            <a:avLst/>
            <a:gdLst/>
            <a:ahLst/>
            <a:cxnLst/>
            <a:rect l="l" t="t" r="r" b="b"/>
            <a:pathLst>
              <a:path w="97154" h="1164196">
                <a:moveTo>
                  <a:pt x="97154" y="1141984"/>
                </a:moveTo>
                <a:lnTo>
                  <a:pt x="0" y="1164196"/>
                </a:lnTo>
                <a:lnTo>
                  <a:pt x="0" y="22225"/>
                </a:lnTo>
                <a:lnTo>
                  <a:pt x="97154" y="0"/>
                </a:lnTo>
                <a:lnTo>
                  <a:pt x="97154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309042" y="1641030"/>
            <a:ext cx="5118" cy="1194333"/>
          </a:xfrm>
          <a:custGeom>
            <a:avLst/>
            <a:gdLst/>
            <a:ahLst/>
            <a:cxnLst/>
            <a:rect l="l" t="t" r="r" b="b"/>
            <a:pathLst>
              <a:path w="5118" h="1194333">
                <a:moveTo>
                  <a:pt x="0" y="1141971"/>
                </a:moveTo>
                <a:lnTo>
                  <a:pt x="5118" y="1194333"/>
                </a:lnTo>
                <a:lnTo>
                  <a:pt x="5118" y="52336"/>
                </a:lnTo>
                <a:lnTo>
                  <a:pt x="0" y="0"/>
                </a:lnTo>
                <a:lnTo>
                  <a:pt x="0" y="11419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406192" y="1618806"/>
            <a:ext cx="182041" cy="1162011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406196" y="1618805"/>
            <a:ext cx="182029" cy="1162011"/>
          </a:xfrm>
          <a:custGeom>
            <a:avLst/>
            <a:gdLst/>
            <a:ahLst/>
            <a:cxnLst/>
            <a:rect l="l" t="t" r="r" b="b"/>
            <a:pathLst>
              <a:path w="182029" h="1162011">
                <a:moveTo>
                  <a:pt x="182029" y="1162011"/>
                </a:moveTo>
                <a:lnTo>
                  <a:pt x="0" y="1141996"/>
                </a:lnTo>
                <a:lnTo>
                  <a:pt x="0" y="0"/>
                </a:lnTo>
                <a:lnTo>
                  <a:pt x="182029" y="20027"/>
                </a:lnTo>
                <a:lnTo>
                  <a:pt x="182029" y="11620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588233" y="1616596"/>
            <a:ext cx="97142" cy="1164221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588221" y="1616600"/>
            <a:ext cx="97155" cy="1164221"/>
          </a:xfrm>
          <a:custGeom>
            <a:avLst/>
            <a:gdLst/>
            <a:ahLst/>
            <a:cxnLst/>
            <a:rect l="l" t="t" r="r" b="b"/>
            <a:pathLst>
              <a:path w="97154" h="1164221">
                <a:moveTo>
                  <a:pt x="97154" y="1141984"/>
                </a:moveTo>
                <a:lnTo>
                  <a:pt x="0" y="1164221"/>
                </a:lnTo>
                <a:lnTo>
                  <a:pt x="0" y="22237"/>
                </a:lnTo>
                <a:lnTo>
                  <a:pt x="97154" y="0"/>
                </a:lnTo>
                <a:lnTo>
                  <a:pt x="97154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680257" y="1542033"/>
            <a:ext cx="97154" cy="1164196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680259" y="1542034"/>
            <a:ext cx="97155" cy="1164209"/>
          </a:xfrm>
          <a:custGeom>
            <a:avLst/>
            <a:gdLst/>
            <a:ahLst/>
            <a:cxnLst/>
            <a:rect l="l" t="t" r="r" b="b"/>
            <a:pathLst>
              <a:path w="97154" h="1164209">
                <a:moveTo>
                  <a:pt x="97154" y="1141984"/>
                </a:moveTo>
                <a:lnTo>
                  <a:pt x="0" y="1164209"/>
                </a:lnTo>
                <a:lnTo>
                  <a:pt x="0" y="22225"/>
                </a:lnTo>
                <a:lnTo>
                  <a:pt x="97154" y="0"/>
                </a:lnTo>
                <a:lnTo>
                  <a:pt x="97154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680258" y="1564258"/>
            <a:ext cx="5118" cy="1194320"/>
          </a:xfrm>
          <a:custGeom>
            <a:avLst/>
            <a:gdLst/>
            <a:ahLst/>
            <a:cxnLst/>
            <a:rect l="l" t="t" r="r" b="b"/>
            <a:pathLst>
              <a:path w="5118" h="1194320">
                <a:moveTo>
                  <a:pt x="0" y="1141984"/>
                </a:moveTo>
                <a:lnTo>
                  <a:pt x="5118" y="1194320"/>
                </a:lnTo>
                <a:lnTo>
                  <a:pt x="5118" y="52336"/>
                </a:lnTo>
                <a:lnTo>
                  <a:pt x="0" y="0"/>
                </a:lnTo>
                <a:lnTo>
                  <a:pt x="0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777413" y="1542034"/>
            <a:ext cx="182029" cy="1162011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777412" y="1542036"/>
            <a:ext cx="182029" cy="1162011"/>
          </a:xfrm>
          <a:custGeom>
            <a:avLst/>
            <a:gdLst/>
            <a:ahLst/>
            <a:cxnLst/>
            <a:rect l="l" t="t" r="r" b="b"/>
            <a:pathLst>
              <a:path w="182029" h="1162011">
                <a:moveTo>
                  <a:pt x="182029" y="1162011"/>
                </a:moveTo>
                <a:lnTo>
                  <a:pt x="0" y="1141984"/>
                </a:lnTo>
                <a:lnTo>
                  <a:pt x="0" y="0"/>
                </a:lnTo>
                <a:lnTo>
                  <a:pt x="182029" y="20027"/>
                </a:lnTo>
                <a:lnTo>
                  <a:pt x="182029" y="11620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959441" y="1539837"/>
            <a:ext cx="97142" cy="1164209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959436" y="1539837"/>
            <a:ext cx="97155" cy="1164209"/>
          </a:xfrm>
          <a:custGeom>
            <a:avLst/>
            <a:gdLst/>
            <a:ahLst/>
            <a:cxnLst/>
            <a:rect l="l" t="t" r="r" b="b"/>
            <a:pathLst>
              <a:path w="97154" h="1164209">
                <a:moveTo>
                  <a:pt x="97154" y="1141984"/>
                </a:moveTo>
                <a:lnTo>
                  <a:pt x="0" y="1164209"/>
                </a:lnTo>
                <a:lnTo>
                  <a:pt x="0" y="22225"/>
                </a:lnTo>
                <a:lnTo>
                  <a:pt x="97154" y="0"/>
                </a:lnTo>
                <a:lnTo>
                  <a:pt x="97154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051465" y="1481684"/>
            <a:ext cx="25412" cy="1147787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051474" y="1465270"/>
            <a:ext cx="97155" cy="1164196"/>
          </a:xfrm>
          <a:custGeom>
            <a:avLst/>
            <a:gdLst/>
            <a:ahLst/>
            <a:cxnLst/>
            <a:rect l="l" t="t" r="r" b="b"/>
            <a:pathLst>
              <a:path w="97154" h="1164196">
                <a:moveTo>
                  <a:pt x="25392" y="16406"/>
                </a:moveTo>
                <a:lnTo>
                  <a:pt x="0" y="22212"/>
                </a:lnTo>
                <a:lnTo>
                  <a:pt x="0" y="1164196"/>
                </a:lnTo>
                <a:lnTo>
                  <a:pt x="25392" y="11583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051473" y="1487483"/>
            <a:ext cx="5118" cy="1194333"/>
          </a:xfrm>
          <a:custGeom>
            <a:avLst/>
            <a:gdLst/>
            <a:ahLst/>
            <a:cxnLst/>
            <a:rect l="l" t="t" r="r" b="b"/>
            <a:pathLst>
              <a:path w="5118" h="1194333">
                <a:moveTo>
                  <a:pt x="0" y="1141984"/>
                </a:moveTo>
                <a:lnTo>
                  <a:pt x="5118" y="1194333"/>
                </a:lnTo>
                <a:lnTo>
                  <a:pt x="5118" y="52349"/>
                </a:lnTo>
                <a:lnTo>
                  <a:pt x="0" y="0"/>
                </a:lnTo>
                <a:lnTo>
                  <a:pt x="0" y="1141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0872" y="2453950"/>
            <a:ext cx="2015998" cy="981087"/>
          </a:xfrm>
          <a:custGeom>
            <a:avLst/>
            <a:gdLst/>
            <a:ahLst/>
            <a:cxnLst/>
            <a:rect l="l" t="t" r="r" b="b"/>
            <a:pathLst>
              <a:path w="2015998" h="981087">
                <a:moveTo>
                  <a:pt x="0" y="613117"/>
                </a:moveTo>
                <a:lnTo>
                  <a:pt x="0" y="981087"/>
                </a:lnTo>
                <a:lnTo>
                  <a:pt x="2015998" y="981087"/>
                </a:lnTo>
                <a:lnTo>
                  <a:pt x="2015998" y="0"/>
                </a:lnTo>
                <a:lnTo>
                  <a:pt x="0" y="6131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63126" y="2424240"/>
            <a:ext cx="2211425" cy="1010793"/>
          </a:xfrm>
          <a:custGeom>
            <a:avLst/>
            <a:gdLst/>
            <a:ahLst/>
            <a:cxnLst/>
            <a:rect l="l" t="t" r="r" b="b"/>
            <a:pathLst>
              <a:path w="2211425" h="1010793">
                <a:moveTo>
                  <a:pt x="2113739" y="29708"/>
                </a:moveTo>
                <a:lnTo>
                  <a:pt x="97741" y="642828"/>
                </a:lnTo>
              </a:path>
              <a:path w="2211425" h="1010793">
                <a:moveTo>
                  <a:pt x="97741" y="1010792"/>
                </a:moveTo>
                <a:lnTo>
                  <a:pt x="2113739" y="1010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0872" y="2999613"/>
            <a:ext cx="108254" cy="149821"/>
          </a:xfrm>
          <a:custGeom>
            <a:avLst/>
            <a:gdLst/>
            <a:ahLst/>
            <a:cxnLst/>
            <a:rect l="l" t="t" r="r" b="b"/>
            <a:pathLst>
              <a:path w="108254" h="149821">
                <a:moveTo>
                  <a:pt x="0" y="133096"/>
                </a:moveTo>
                <a:lnTo>
                  <a:pt x="108254" y="149821"/>
                </a:lnTo>
                <a:lnTo>
                  <a:pt x="108254" y="16725"/>
                </a:lnTo>
                <a:lnTo>
                  <a:pt x="0" y="0"/>
                </a:lnTo>
                <a:lnTo>
                  <a:pt x="0" y="1330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963122" y="2984510"/>
            <a:ext cx="206006" cy="164922"/>
          </a:xfrm>
          <a:custGeom>
            <a:avLst/>
            <a:gdLst/>
            <a:ahLst/>
            <a:cxnLst/>
            <a:rect l="l" t="t" r="r" b="b"/>
            <a:pathLst>
              <a:path w="206006" h="164922">
                <a:moveTo>
                  <a:pt x="206006" y="31838"/>
                </a:moveTo>
                <a:lnTo>
                  <a:pt x="97745" y="15106"/>
                </a:lnTo>
              </a:path>
              <a:path w="206006" h="164922">
                <a:moveTo>
                  <a:pt x="97745" y="148196"/>
                </a:moveTo>
                <a:lnTo>
                  <a:pt x="206006" y="164922"/>
                </a:lnTo>
                <a:lnTo>
                  <a:pt x="206006" y="318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69127" y="2978730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96"/>
                </a:moveTo>
                <a:lnTo>
                  <a:pt x="109956" y="0"/>
                </a:lnTo>
                <a:lnTo>
                  <a:pt x="0" y="37617"/>
                </a:lnTo>
                <a:lnTo>
                  <a:pt x="0" y="170700"/>
                </a:lnTo>
                <a:lnTo>
                  <a:pt x="109956" y="1330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69127" y="2978730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96"/>
                </a:moveTo>
                <a:lnTo>
                  <a:pt x="0" y="170700"/>
                </a:lnTo>
                <a:lnTo>
                  <a:pt x="0" y="37617"/>
                </a:lnTo>
                <a:lnTo>
                  <a:pt x="109956" y="0"/>
                </a:lnTo>
                <a:lnTo>
                  <a:pt x="109956" y="133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73292" y="2854316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83"/>
                </a:moveTo>
                <a:lnTo>
                  <a:pt x="109956" y="0"/>
                </a:lnTo>
                <a:lnTo>
                  <a:pt x="0" y="37604"/>
                </a:lnTo>
                <a:lnTo>
                  <a:pt x="0" y="170700"/>
                </a:lnTo>
                <a:lnTo>
                  <a:pt x="109956" y="1330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73292" y="2854316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83"/>
                </a:moveTo>
                <a:lnTo>
                  <a:pt x="0" y="170700"/>
                </a:lnTo>
                <a:lnTo>
                  <a:pt x="0" y="37604"/>
                </a:lnTo>
                <a:lnTo>
                  <a:pt x="109956" y="0"/>
                </a:lnTo>
                <a:lnTo>
                  <a:pt x="109956" y="1330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73293" y="2891920"/>
            <a:ext cx="5791" cy="219900"/>
          </a:xfrm>
          <a:custGeom>
            <a:avLst/>
            <a:gdLst/>
            <a:ahLst/>
            <a:cxnLst/>
            <a:rect l="l" t="t" r="r" b="b"/>
            <a:pathLst>
              <a:path w="5791" h="219900">
                <a:moveTo>
                  <a:pt x="0" y="133095"/>
                </a:moveTo>
                <a:lnTo>
                  <a:pt x="5791" y="219900"/>
                </a:lnTo>
                <a:lnTo>
                  <a:pt x="5791" y="86804"/>
                </a:lnTo>
                <a:lnTo>
                  <a:pt x="0" y="0"/>
                </a:lnTo>
                <a:lnTo>
                  <a:pt x="0" y="1330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83248" y="2854309"/>
            <a:ext cx="206006" cy="164922"/>
          </a:xfrm>
          <a:custGeom>
            <a:avLst/>
            <a:gdLst/>
            <a:ahLst/>
            <a:cxnLst/>
            <a:rect l="l" t="t" r="r" b="b"/>
            <a:pathLst>
              <a:path w="206006" h="164922">
                <a:moveTo>
                  <a:pt x="206006" y="164922"/>
                </a:moveTo>
                <a:lnTo>
                  <a:pt x="206006" y="31838"/>
                </a:lnTo>
                <a:lnTo>
                  <a:pt x="0" y="0"/>
                </a:lnTo>
                <a:lnTo>
                  <a:pt x="0" y="133095"/>
                </a:lnTo>
                <a:lnTo>
                  <a:pt x="206006" y="1649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83248" y="2854309"/>
            <a:ext cx="206006" cy="164922"/>
          </a:xfrm>
          <a:custGeom>
            <a:avLst/>
            <a:gdLst/>
            <a:ahLst/>
            <a:cxnLst/>
            <a:rect l="l" t="t" r="r" b="b"/>
            <a:pathLst>
              <a:path w="206006" h="164922">
                <a:moveTo>
                  <a:pt x="206006" y="164922"/>
                </a:moveTo>
                <a:lnTo>
                  <a:pt x="0" y="133095"/>
                </a:lnTo>
                <a:lnTo>
                  <a:pt x="0" y="0"/>
                </a:lnTo>
                <a:lnTo>
                  <a:pt x="206006" y="31838"/>
                </a:lnTo>
                <a:lnTo>
                  <a:pt x="206006" y="1649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89249" y="2848518"/>
            <a:ext cx="109956" cy="170713"/>
          </a:xfrm>
          <a:custGeom>
            <a:avLst/>
            <a:gdLst/>
            <a:ahLst/>
            <a:cxnLst/>
            <a:rect l="l" t="t" r="r" b="b"/>
            <a:pathLst>
              <a:path w="109956" h="170713">
                <a:moveTo>
                  <a:pt x="109956" y="133108"/>
                </a:moveTo>
                <a:lnTo>
                  <a:pt x="109956" y="0"/>
                </a:lnTo>
                <a:lnTo>
                  <a:pt x="0" y="37630"/>
                </a:lnTo>
                <a:lnTo>
                  <a:pt x="0" y="170713"/>
                </a:lnTo>
                <a:lnTo>
                  <a:pt x="109956" y="1331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89249" y="2848518"/>
            <a:ext cx="109956" cy="170713"/>
          </a:xfrm>
          <a:custGeom>
            <a:avLst/>
            <a:gdLst/>
            <a:ahLst/>
            <a:cxnLst/>
            <a:rect l="l" t="t" r="r" b="b"/>
            <a:pathLst>
              <a:path w="109956" h="170713">
                <a:moveTo>
                  <a:pt x="109956" y="133108"/>
                </a:moveTo>
                <a:lnTo>
                  <a:pt x="0" y="170713"/>
                </a:lnTo>
                <a:lnTo>
                  <a:pt x="0" y="37630"/>
                </a:lnTo>
                <a:lnTo>
                  <a:pt x="109956" y="0"/>
                </a:lnTo>
                <a:lnTo>
                  <a:pt x="109956" y="133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693414" y="2724115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83"/>
                </a:moveTo>
                <a:lnTo>
                  <a:pt x="109956" y="0"/>
                </a:lnTo>
                <a:lnTo>
                  <a:pt x="0" y="37604"/>
                </a:lnTo>
                <a:lnTo>
                  <a:pt x="0" y="170700"/>
                </a:lnTo>
                <a:lnTo>
                  <a:pt x="109956" y="1330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93414" y="2724115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83"/>
                </a:moveTo>
                <a:lnTo>
                  <a:pt x="0" y="170700"/>
                </a:lnTo>
                <a:lnTo>
                  <a:pt x="0" y="37604"/>
                </a:lnTo>
                <a:lnTo>
                  <a:pt x="109956" y="0"/>
                </a:lnTo>
                <a:lnTo>
                  <a:pt x="109956" y="1330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693415" y="2761720"/>
            <a:ext cx="5791" cy="219900"/>
          </a:xfrm>
          <a:custGeom>
            <a:avLst/>
            <a:gdLst/>
            <a:ahLst/>
            <a:cxnLst/>
            <a:rect l="l" t="t" r="r" b="b"/>
            <a:pathLst>
              <a:path w="5791" h="219900">
                <a:moveTo>
                  <a:pt x="0" y="133095"/>
                </a:moveTo>
                <a:lnTo>
                  <a:pt x="5791" y="219900"/>
                </a:lnTo>
                <a:lnTo>
                  <a:pt x="5791" y="86804"/>
                </a:lnTo>
                <a:lnTo>
                  <a:pt x="0" y="0"/>
                </a:lnTo>
                <a:lnTo>
                  <a:pt x="0" y="1330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03370" y="2724109"/>
            <a:ext cx="206006" cy="164922"/>
          </a:xfrm>
          <a:custGeom>
            <a:avLst/>
            <a:gdLst/>
            <a:ahLst/>
            <a:cxnLst/>
            <a:rect l="l" t="t" r="r" b="b"/>
            <a:pathLst>
              <a:path w="206006" h="164922">
                <a:moveTo>
                  <a:pt x="206006" y="164922"/>
                </a:moveTo>
                <a:lnTo>
                  <a:pt x="206006" y="31826"/>
                </a:lnTo>
                <a:lnTo>
                  <a:pt x="0" y="0"/>
                </a:lnTo>
                <a:lnTo>
                  <a:pt x="0" y="133095"/>
                </a:lnTo>
                <a:lnTo>
                  <a:pt x="206006" y="1649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803370" y="2724109"/>
            <a:ext cx="206006" cy="164922"/>
          </a:xfrm>
          <a:custGeom>
            <a:avLst/>
            <a:gdLst/>
            <a:ahLst/>
            <a:cxnLst/>
            <a:rect l="l" t="t" r="r" b="b"/>
            <a:pathLst>
              <a:path w="206006" h="164922">
                <a:moveTo>
                  <a:pt x="206006" y="164922"/>
                </a:moveTo>
                <a:lnTo>
                  <a:pt x="0" y="133095"/>
                </a:lnTo>
                <a:lnTo>
                  <a:pt x="0" y="0"/>
                </a:lnTo>
                <a:lnTo>
                  <a:pt x="206006" y="31826"/>
                </a:lnTo>
                <a:lnTo>
                  <a:pt x="206006" y="1649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009380" y="2718316"/>
            <a:ext cx="109943" cy="170713"/>
          </a:xfrm>
          <a:custGeom>
            <a:avLst/>
            <a:gdLst/>
            <a:ahLst/>
            <a:cxnLst/>
            <a:rect l="l" t="t" r="r" b="b"/>
            <a:pathLst>
              <a:path w="109943" h="170713">
                <a:moveTo>
                  <a:pt x="109943" y="133108"/>
                </a:moveTo>
                <a:lnTo>
                  <a:pt x="109943" y="0"/>
                </a:lnTo>
                <a:lnTo>
                  <a:pt x="0" y="37617"/>
                </a:lnTo>
                <a:lnTo>
                  <a:pt x="0" y="170713"/>
                </a:lnTo>
                <a:lnTo>
                  <a:pt x="109943" y="1331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009380" y="2718316"/>
            <a:ext cx="109943" cy="170713"/>
          </a:xfrm>
          <a:custGeom>
            <a:avLst/>
            <a:gdLst/>
            <a:ahLst/>
            <a:cxnLst/>
            <a:rect l="l" t="t" r="r" b="b"/>
            <a:pathLst>
              <a:path w="109943" h="170713">
                <a:moveTo>
                  <a:pt x="109943" y="133108"/>
                </a:moveTo>
                <a:lnTo>
                  <a:pt x="0" y="170713"/>
                </a:lnTo>
                <a:lnTo>
                  <a:pt x="0" y="37617"/>
                </a:lnTo>
                <a:lnTo>
                  <a:pt x="109943" y="0"/>
                </a:lnTo>
                <a:lnTo>
                  <a:pt x="109943" y="133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113546" y="2593898"/>
            <a:ext cx="109943" cy="170726"/>
          </a:xfrm>
          <a:custGeom>
            <a:avLst/>
            <a:gdLst/>
            <a:ahLst/>
            <a:cxnLst/>
            <a:rect l="l" t="t" r="r" b="b"/>
            <a:pathLst>
              <a:path w="109943" h="170726">
                <a:moveTo>
                  <a:pt x="109943" y="124409"/>
                </a:moveTo>
                <a:lnTo>
                  <a:pt x="109943" y="0"/>
                </a:lnTo>
                <a:lnTo>
                  <a:pt x="0" y="37604"/>
                </a:lnTo>
                <a:lnTo>
                  <a:pt x="0" y="170726"/>
                </a:lnTo>
                <a:lnTo>
                  <a:pt x="109943" y="1244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113546" y="2593898"/>
            <a:ext cx="109943" cy="170726"/>
          </a:xfrm>
          <a:custGeom>
            <a:avLst/>
            <a:gdLst/>
            <a:ahLst/>
            <a:cxnLst/>
            <a:rect l="l" t="t" r="r" b="b"/>
            <a:pathLst>
              <a:path w="109943" h="170726">
                <a:moveTo>
                  <a:pt x="109943" y="124409"/>
                </a:moveTo>
                <a:lnTo>
                  <a:pt x="0" y="170726"/>
                </a:lnTo>
                <a:lnTo>
                  <a:pt x="0" y="37604"/>
                </a:lnTo>
                <a:lnTo>
                  <a:pt x="109943" y="0"/>
                </a:lnTo>
                <a:lnTo>
                  <a:pt x="109943" y="1244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113545" y="2631504"/>
            <a:ext cx="5778" cy="219925"/>
          </a:xfrm>
          <a:custGeom>
            <a:avLst/>
            <a:gdLst/>
            <a:ahLst/>
            <a:cxnLst/>
            <a:rect l="l" t="t" r="r" b="b"/>
            <a:pathLst>
              <a:path w="5778" h="219925">
                <a:moveTo>
                  <a:pt x="0" y="133121"/>
                </a:moveTo>
                <a:lnTo>
                  <a:pt x="5778" y="219925"/>
                </a:lnTo>
                <a:lnTo>
                  <a:pt x="5778" y="86817"/>
                </a:lnTo>
                <a:lnTo>
                  <a:pt x="0" y="0"/>
                </a:lnTo>
                <a:lnTo>
                  <a:pt x="0" y="1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223487" y="2593901"/>
            <a:ext cx="206006" cy="164922"/>
          </a:xfrm>
          <a:custGeom>
            <a:avLst/>
            <a:gdLst/>
            <a:ahLst/>
            <a:cxnLst/>
            <a:rect l="l" t="t" r="r" b="b"/>
            <a:pathLst>
              <a:path w="206006" h="164922">
                <a:moveTo>
                  <a:pt x="206006" y="164922"/>
                </a:moveTo>
                <a:lnTo>
                  <a:pt x="206006" y="31838"/>
                </a:lnTo>
                <a:lnTo>
                  <a:pt x="0" y="0"/>
                </a:lnTo>
                <a:lnTo>
                  <a:pt x="0" y="124409"/>
                </a:lnTo>
                <a:lnTo>
                  <a:pt x="206006" y="1649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223487" y="2593901"/>
            <a:ext cx="206006" cy="164922"/>
          </a:xfrm>
          <a:custGeom>
            <a:avLst/>
            <a:gdLst/>
            <a:ahLst/>
            <a:cxnLst/>
            <a:rect l="l" t="t" r="r" b="b"/>
            <a:pathLst>
              <a:path w="206006" h="164922">
                <a:moveTo>
                  <a:pt x="206006" y="164922"/>
                </a:moveTo>
                <a:lnTo>
                  <a:pt x="0" y="124409"/>
                </a:lnTo>
                <a:lnTo>
                  <a:pt x="0" y="0"/>
                </a:lnTo>
                <a:lnTo>
                  <a:pt x="206006" y="31838"/>
                </a:lnTo>
                <a:lnTo>
                  <a:pt x="206006" y="1649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29493" y="2588114"/>
            <a:ext cx="109956" cy="170713"/>
          </a:xfrm>
          <a:custGeom>
            <a:avLst/>
            <a:gdLst/>
            <a:ahLst/>
            <a:cxnLst/>
            <a:rect l="l" t="t" r="r" b="b"/>
            <a:pathLst>
              <a:path w="109956" h="170713">
                <a:moveTo>
                  <a:pt x="108165" y="130200"/>
                </a:moveTo>
                <a:lnTo>
                  <a:pt x="109956" y="0"/>
                </a:lnTo>
                <a:lnTo>
                  <a:pt x="0" y="37617"/>
                </a:lnTo>
                <a:lnTo>
                  <a:pt x="0" y="170713"/>
                </a:lnTo>
                <a:lnTo>
                  <a:pt x="108165" y="1302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29493" y="2588114"/>
            <a:ext cx="109956" cy="170713"/>
          </a:xfrm>
          <a:custGeom>
            <a:avLst/>
            <a:gdLst/>
            <a:ahLst/>
            <a:cxnLst/>
            <a:rect l="l" t="t" r="r" b="b"/>
            <a:pathLst>
              <a:path w="109956" h="170713">
                <a:moveTo>
                  <a:pt x="108165" y="130200"/>
                </a:moveTo>
                <a:lnTo>
                  <a:pt x="0" y="170713"/>
                </a:lnTo>
                <a:lnTo>
                  <a:pt x="0" y="37617"/>
                </a:lnTo>
                <a:lnTo>
                  <a:pt x="109956" y="0"/>
                </a:lnTo>
                <a:lnTo>
                  <a:pt x="108165" y="1302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33656" y="2463701"/>
            <a:ext cx="109956" cy="170713"/>
          </a:xfrm>
          <a:custGeom>
            <a:avLst/>
            <a:gdLst/>
            <a:ahLst/>
            <a:cxnLst/>
            <a:rect l="l" t="t" r="r" b="b"/>
            <a:pathLst>
              <a:path w="109956" h="170713">
                <a:moveTo>
                  <a:pt x="109956" y="133096"/>
                </a:moveTo>
                <a:lnTo>
                  <a:pt x="109956" y="0"/>
                </a:lnTo>
                <a:lnTo>
                  <a:pt x="0" y="37604"/>
                </a:lnTo>
                <a:lnTo>
                  <a:pt x="0" y="170713"/>
                </a:lnTo>
                <a:lnTo>
                  <a:pt x="109956" y="13309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33656" y="2463701"/>
            <a:ext cx="109956" cy="170713"/>
          </a:xfrm>
          <a:custGeom>
            <a:avLst/>
            <a:gdLst/>
            <a:ahLst/>
            <a:cxnLst/>
            <a:rect l="l" t="t" r="r" b="b"/>
            <a:pathLst>
              <a:path w="109956" h="170713">
                <a:moveTo>
                  <a:pt x="109956" y="133096"/>
                </a:moveTo>
                <a:lnTo>
                  <a:pt x="0" y="170713"/>
                </a:lnTo>
                <a:lnTo>
                  <a:pt x="0" y="37604"/>
                </a:lnTo>
                <a:lnTo>
                  <a:pt x="109956" y="0"/>
                </a:lnTo>
                <a:lnTo>
                  <a:pt x="109956" y="133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33657" y="2501305"/>
            <a:ext cx="5791" cy="217004"/>
          </a:xfrm>
          <a:custGeom>
            <a:avLst/>
            <a:gdLst/>
            <a:ahLst/>
            <a:cxnLst/>
            <a:rect l="l" t="t" r="r" b="b"/>
            <a:pathLst>
              <a:path w="5791" h="217004">
                <a:moveTo>
                  <a:pt x="0" y="133108"/>
                </a:moveTo>
                <a:lnTo>
                  <a:pt x="4000" y="217004"/>
                </a:lnTo>
                <a:lnTo>
                  <a:pt x="5791" y="86804"/>
                </a:lnTo>
                <a:lnTo>
                  <a:pt x="0" y="0"/>
                </a:lnTo>
                <a:lnTo>
                  <a:pt x="0" y="133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43612" y="2463701"/>
            <a:ext cx="206006" cy="177977"/>
          </a:xfrm>
          <a:custGeom>
            <a:avLst/>
            <a:gdLst/>
            <a:ahLst/>
            <a:cxnLst/>
            <a:rect l="l" t="t" r="r" b="b"/>
            <a:pathLst>
              <a:path w="206006" h="177977">
                <a:moveTo>
                  <a:pt x="206006" y="177977"/>
                </a:moveTo>
                <a:lnTo>
                  <a:pt x="206006" y="31838"/>
                </a:lnTo>
                <a:lnTo>
                  <a:pt x="0" y="0"/>
                </a:lnTo>
                <a:lnTo>
                  <a:pt x="0" y="133096"/>
                </a:lnTo>
                <a:lnTo>
                  <a:pt x="206006" y="1779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43612" y="2463701"/>
            <a:ext cx="206006" cy="177977"/>
          </a:xfrm>
          <a:custGeom>
            <a:avLst/>
            <a:gdLst/>
            <a:ahLst/>
            <a:cxnLst/>
            <a:rect l="l" t="t" r="r" b="b"/>
            <a:pathLst>
              <a:path w="206006" h="177977">
                <a:moveTo>
                  <a:pt x="206006" y="177977"/>
                </a:moveTo>
                <a:lnTo>
                  <a:pt x="0" y="133096"/>
                </a:lnTo>
                <a:lnTo>
                  <a:pt x="0" y="0"/>
                </a:lnTo>
                <a:lnTo>
                  <a:pt x="206006" y="31838"/>
                </a:lnTo>
                <a:lnTo>
                  <a:pt x="206006" y="1779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849616" y="2457919"/>
            <a:ext cx="109956" cy="183756"/>
          </a:xfrm>
          <a:custGeom>
            <a:avLst/>
            <a:gdLst/>
            <a:ahLst/>
            <a:cxnLst/>
            <a:rect l="l" t="t" r="r" b="b"/>
            <a:pathLst>
              <a:path w="109956" h="183756">
                <a:moveTo>
                  <a:pt x="109956" y="133096"/>
                </a:moveTo>
                <a:lnTo>
                  <a:pt x="109956" y="0"/>
                </a:lnTo>
                <a:lnTo>
                  <a:pt x="0" y="37617"/>
                </a:lnTo>
                <a:lnTo>
                  <a:pt x="0" y="183756"/>
                </a:lnTo>
                <a:lnTo>
                  <a:pt x="109956" y="1330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849616" y="2457919"/>
            <a:ext cx="109956" cy="183756"/>
          </a:xfrm>
          <a:custGeom>
            <a:avLst/>
            <a:gdLst/>
            <a:ahLst/>
            <a:cxnLst/>
            <a:rect l="l" t="t" r="r" b="b"/>
            <a:pathLst>
              <a:path w="109956" h="183756">
                <a:moveTo>
                  <a:pt x="109956" y="133096"/>
                </a:moveTo>
                <a:lnTo>
                  <a:pt x="0" y="183756"/>
                </a:lnTo>
                <a:lnTo>
                  <a:pt x="0" y="37617"/>
                </a:lnTo>
                <a:lnTo>
                  <a:pt x="109956" y="0"/>
                </a:lnTo>
                <a:lnTo>
                  <a:pt x="109956" y="133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953781" y="2333505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83"/>
                </a:moveTo>
                <a:lnTo>
                  <a:pt x="109956" y="0"/>
                </a:lnTo>
                <a:lnTo>
                  <a:pt x="0" y="37604"/>
                </a:lnTo>
                <a:lnTo>
                  <a:pt x="0" y="170700"/>
                </a:lnTo>
                <a:lnTo>
                  <a:pt x="109956" y="1330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953781" y="2333505"/>
            <a:ext cx="109956" cy="170700"/>
          </a:xfrm>
          <a:custGeom>
            <a:avLst/>
            <a:gdLst/>
            <a:ahLst/>
            <a:cxnLst/>
            <a:rect l="l" t="t" r="r" b="b"/>
            <a:pathLst>
              <a:path w="109956" h="170700">
                <a:moveTo>
                  <a:pt x="109956" y="133083"/>
                </a:moveTo>
                <a:lnTo>
                  <a:pt x="0" y="170700"/>
                </a:lnTo>
                <a:lnTo>
                  <a:pt x="0" y="37604"/>
                </a:lnTo>
                <a:lnTo>
                  <a:pt x="109956" y="0"/>
                </a:lnTo>
                <a:lnTo>
                  <a:pt x="109956" y="1330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53782" y="2371110"/>
            <a:ext cx="5791" cy="219900"/>
          </a:xfrm>
          <a:custGeom>
            <a:avLst/>
            <a:gdLst/>
            <a:ahLst/>
            <a:cxnLst/>
            <a:rect l="l" t="t" r="r" b="b"/>
            <a:pathLst>
              <a:path w="5791" h="219900">
                <a:moveTo>
                  <a:pt x="0" y="133095"/>
                </a:moveTo>
                <a:lnTo>
                  <a:pt x="5791" y="219900"/>
                </a:lnTo>
                <a:lnTo>
                  <a:pt x="5791" y="86804"/>
                </a:lnTo>
                <a:lnTo>
                  <a:pt x="0" y="0"/>
                </a:lnTo>
                <a:lnTo>
                  <a:pt x="0" y="1330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063741" y="2333495"/>
            <a:ext cx="13131" cy="135128"/>
          </a:xfrm>
          <a:custGeom>
            <a:avLst/>
            <a:gdLst/>
            <a:ahLst/>
            <a:cxnLst/>
            <a:rect l="l" t="t" r="r" b="b"/>
            <a:pathLst>
              <a:path w="13131" h="135127">
                <a:moveTo>
                  <a:pt x="0" y="133096"/>
                </a:moveTo>
                <a:lnTo>
                  <a:pt x="13131" y="135128"/>
                </a:lnTo>
                <a:lnTo>
                  <a:pt x="13131" y="2032"/>
                </a:lnTo>
                <a:lnTo>
                  <a:pt x="0" y="0"/>
                </a:lnTo>
                <a:lnTo>
                  <a:pt x="0" y="1330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063745" y="2333501"/>
            <a:ext cx="110807" cy="150215"/>
          </a:xfrm>
          <a:custGeom>
            <a:avLst/>
            <a:gdLst/>
            <a:ahLst/>
            <a:cxnLst/>
            <a:rect l="l" t="t" r="r" b="b"/>
            <a:pathLst>
              <a:path w="110807" h="150215">
                <a:moveTo>
                  <a:pt x="13121" y="2027"/>
                </a:moveTo>
                <a:lnTo>
                  <a:pt x="0" y="0"/>
                </a:lnTo>
                <a:lnTo>
                  <a:pt x="0" y="133083"/>
                </a:lnTo>
                <a:lnTo>
                  <a:pt x="13121" y="1351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421855" y="1192477"/>
            <a:ext cx="70002" cy="920165"/>
          </a:xfrm>
          <a:custGeom>
            <a:avLst/>
            <a:gdLst/>
            <a:ahLst/>
            <a:cxnLst/>
            <a:rect l="l" t="t" r="r" b="b"/>
            <a:pathLst>
              <a:path w="70002" h="920165">
                <a:moveTo>
                  <a:pt x="70002" y="920165"/>
                </a:moveTo>
                <a:lnTo>
                  <a:pt x="70002" y="16052"/>
                </a:lnTo>
                <a:lnTo>
                  <a:pt x="0" y="0"/>
                </a:lnTo>
                <a:lnTo>
                  <a:pt x="0" y="920165"/>
                </a:lnTo>
                <a:lnTo>
                  <a:pt x="70002" y="920165"/>
                </a:lnTo>
                <a:close/>
              </a:path>
            </a:pathLst>
          </a:custGeom>
          <a:solidFill>
            <a:srgbClr val="E1B17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21855" y="1192477"/>
            <a:ext cx="70002" cy="920165"/>
          </a:xfrm>
          <a:custGeom>
            <a:avLst/>
            <a:gdLst/>
            <a:ahLst/>
            <a:cxnLst/>
            <a:rect l="l" t="t" r="r" b="b"/>
            <a:pathLst>
              <a:path w="70002" h="920165">
                <a:moveTo>
                  <a:pt x="70002" y="920165"/>
                </a:moveTo>
                <a:lnTo>
                  <a:pt x="0" y="920165"/>
                </a:lnTo>
                <a:lnTo>
                  <a:pt x="0" y="0"/>
                </a:lnTo>
                <a:lnTo>
                  <a:pt x="70002" y="16052"/>
                </a:lnTo>
                <a:lnTo>
                  <a:pt x="70002" y="9201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91859" y="1195291"/>
            <a:ext cx="50634" cy="933399"/>
          </a:xfrm>
          <a:custGeom>
            <a:avLst/>
            <a:gdLst/>
            <a:ahLst/>
            <a:cxnLst/>
            <a:rect l="l" t="t" r="r" b="b"/>
            <a:pathLst>
              <a:path w="50634" h="933399">
                <a:moveTo>
                  <a:pt x="50634" y="904125"/>
                </a:moveTo>
                <a:lnTo>
                  <a:pt x="50634" y="0"/>
                </a:lnTo>
                <a:lnTo>
                  <a:pt x="0" y="13233"/>
                </a:lnTo>
                <a:lnTo>
                  <a:pt x="0" y="933399"/>
                </a:lnTo>
                <a:lnTo>
                  <a:pt x="50634" y="904125"/>
                </a:lnTo>
                <a:close/>
              </a:path>
            </a:pathLst>
          </a:custGeom>
          <a:solidFill>
            <a:srgbClr val="BB956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91859" y="1195291"/>
            <a:ext cx="50634" cy="933399"/>
          </a:xfrm>
          <a:custGeom>
            <a:avLst/>
            <a:gdLst/>
            <a:ahLst/>
            <a:cxnLst/>
            <a:rect l="l" t="t" r="r" b="b"/>
            <a:pathLst>
              <a:path w="50634" h="933399">
                <a:moveTo>
                  <a:pt x="50634" y="904125"/>
                </a:moveTo>
                <a:lnTo>
                  <a:pt x="0" y="933399"/>
                </a:lnTo>
                <a:lnTo>
                  <a:pt x="0" y="13233"/>
                </a:lnTo>
                <a:lnTo>
                  <a:pt x="50634" y="0"/>
                </a:lnTo>
                <a:lnTo>
                  <a:pt x="50634" y="9041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21858" y="1179253"/>
            <a:ext cx="120637" cy="29273"/>
          </a:xfrm>
          <a:custGeom>
            <a:avLst/>
            <a:gdLst/>
            <a:ahLst/>
            <a:cxnLst/>
            <a:rect l="l" t="t" r="r" b="b"/>
            <a:pathLst>
              <a:path w="120637" h="29273">
                <a:moveTo>
                  <a:pt x="120637" y="16040"/>
                </a:moveTo>
                <a:lnTo>
                  <a:pt x="50634" y="0"/>
                </a:lnTo>
                <a:lnTo>
                  <a:pt x="0" y="13233"/>
                </a:lnTo>
                <a:lnTo>
                  <a:pt x="70002" y="29273"/>
                </a:lnTo>
                <a:lnTo>
                  <a:pt x="120637" y="16040"/>
                </a:lnTo>
                <a:close/>
              </a:path>
            </a:pathLst>
          </a:custGeom>
          <a:solidFill>
            <a:srgbClr val="F3BF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21858" y="1179253"/>
            <a:ext cx="120637" cy="29273"/>
          </a:xfrm>
          <a:custGeom>
            <a:avLst/>
            <a:gdLst/>
            <a:ahLst/>
            <a:cxnLst/>
            <a:rect l="l" t="t" r="r" b="b"/>
            <a:pathLst>
              <a:path w="120637" h="29273">
                <a:moveTo>
                  <a:pt x="120637" y="16040"/>
                </a:moveTo>
                <a:lnTo>
                  <a:pt x="50634" y="0"/>
                </a:lnTo>
                <a:lnTo>
                  <a:pt x="0" y="13233"/>
                </a:lnTo>
                <a:lnTo>
                  <a:pt x="70002" y="29273"/>
                </a:lnTo>
                <a:lnTo>
                  <a:pt x="120637" y="160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17240" y="1650787"/>
            <a:ext cx="259638" cy="364070"/>
          </a:xfrm>
          <a:custGeom>
            <a:avLst/>
            <a:gdLst/>
            <a:ahLst/>
            <a:cxnLst/>
            <a:rect l="l" t="t" r="r" b="b"/>
            <a:pathLst>
              <a:path w="259638" h="364070">
                <a:moveTo>
                  <a:pt x="0" y="50279"/>
                </a:moveTo>
                <a:lnTo>
                  <a:pt x="259638" y="364070"/>
                </a:lnTo>
                <a:lnTo>
                  <a:pt x="259638" y="240322"/>
                </a:lnTo>
                <a:lnTo>
                  <a:pt x="60769" y="0"/>
                </a:lnTo>
                <a:lnTo>
                  <a:pt x="0" y="50279"/>
                </a:lnTo>
                <a:close/>
              </a:path>
            </a:pathLst>
          </a:custGeom>
          <a:solidFill>
            <a:srgbClr val="F3BF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17250" y="1650779"/>
            <a:ext cx="357301" cy="482130"/>
          </a:xfrm>
          <a:custGeom>
            <a:avLst/>
            <a:gdLst/>
            <a:ahLst/>
            <a:cxnLst/>
            <a:rect l="l" t="t" r="r" b="b"/>
            <a:pathLst>
              <a:path w="357301" h="482130">
                <a:moveTo>
                  <a:pt x="259615" y="240320"/>
                </a:moveTo>
                <a:lnTo>
                  <a:pt x="60769" y="0"/>
                </a:lnTo>
                <a:lnTo>
                  <a:pt x="0" y="50291"/>
                </a:lnTo>
                <a:lnTo>
                  <a:pt x="259615" y="3640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23674" y="1751727"/>
            <a:ext cx="253199" cy="306006"/>
          </a:xfrm>
          <a:custGeom>
            <a:avLst/>
            <a:gdLst/>
            <a:ahLst/>
            <a:cxnLst/>
            <a:rect l="l" t="t" r="r" b="b"/>
            <a:pathLst>
              <a:path w="253199" h="306006">
                <a:moveTo>
                  <a:pt x="253199" y="306006"/>
                </a:moveTo>
                <a:lnTo>
                  <a:pt x="253199" y="263131"/>
                </a:lnTo>
                <a:lnTo>
                  <a:pt x="54343" y="22796"/>
                </a:lnTo>
                <a:lnTo>
                  <a:pt x="0" y="0"/>
                </a:lnTo>
                <a:lnTo>
                  <a:pt x="253199" y="306006"/>
                </a:lnTo>
                <a:close/>
              </a:path>
            </a:pathLst>
          </a:custGeom>
          <a:solidFill>
            <a:srgbClr val="80664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23676" y="1751720"/>
            <a:ext cx="350875" cy="424065"/>
          </a:xfrm>
          <a:custGeom>
            <a:avLst/>
            <a:gdLst/>
            <a:ahLst/>
            <a:cxnLst/>
            <a:rect l="l" t="t" r="r" b="b"/>
            <a:pathLst>
              <a:path w="350875" h="424065">
                <a:moveTo>
                  <a:pt x="253189" y="263129"/>
                </a:moveTo>
                <a:lnTo>
                  <a:pt x="54343" y="22809"/>
                </a:lnTo>
                <a:lnTo>
                  <a:pt x="0" y="0"/>
                </a:lnTo>
                <a:lnTo>
                  <a:pt x="253189" y="306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806575" y="1552523"/>
            <a:ext cx="69989" cy="920165"/>
          </a:xfrm>
          <a:custGeom>
            <a:avLst/>
            <a:gdLst/>
            <a:ahLst/>
            <a:cxnLst/>
            <a:rect l="l" t="t" r="r" b="b"/>
            <a:pathLst>
              <a:path w="69989" h="920165">
                <a:moveTo>
                  <a:pt x="69989" y="920165"/>
                </a:moveTo>
                <a:lnTo>
                  <a:pt x="69989" y="16052"/>
                </a:lnTo>
                <a:lnTo>
                  <a:pt x="0" y="0"/>
                </a:lnTo>
                <a:lnTo>
                  <a:pt x="0" y="920165"/>
                </a:lnTo>
                <a:lnTo>
                  <a:pt x="69989" y="920165"/>
                </a:lnTo>
                <a:close/>
              </a:path>
            </a:pathLst>
          </a:custGeom>
          <a:solidFill>
            <a:srgbClr val="E1B17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806575" y="1552523"/>
            <a:ext cx="69989" cy="920165"/>
          </a:xfrm>
          <a:custGeom>
            <a:avLst/>
            <a:gdLst/>
            <a:ahLst/>
            <a:cxnLst/>
            <a:rect l="l" t="t" r="r" b="b"/>
            <a:pathLst>
              <a:path w="69989" h="920165">
                <a:moveTo>
                  <a:pt x="69989" y="920165"/>
                </a:moveTo>
                <a:lnTo>
                  <a:pt x="0" y="920165"/>
                </a:lnTo>
                <a:lnTo>
                  <a:pt x="0" y="0"/>
                </a:lnTo>
                <a:lnTo>
                  <a:pt x="69989" y="16052"/>
                </a:lnTo>
                <a:lnTo>
                  <a:pt x="69989" y="9201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876559" y="1555336"/>
            <a:ext cx="50647" cy="933399"/>
          </a:xfrm>
          <a:custGeom>
            <a:avLst/>
            <a:gdLst/>
            <a:ahLst/>
            <a:cxnLst/>
            <a:rect l="l" t="t" r="r" b="b"/>
            <a:pathLst>
              <a:path w="50647" h="933399">
                <a:moveTo>
                  <a:pt x="50647" y="904125"/>
                </a:moveTo>
                <a:lnTo>
                  <a:pt x="50647" y="0"/>
                </a:lnTo>
                <a:lnTo>
                  <a:pt x="0" y="13233"/>
                </a:lnTo>
                <a:lnTo>
                  <a:pt x="0" y="933399"/>
                </a:lnTo>
                <a:lnTo>
                  <a:pt x="50647" y="904125"/>
                </a:lnTo>
                <a:close/>
              </a:path>
            </a:pathLst>
          </a:custGeom>
          <a:solidFill>
            <a:srgbClr val="BB956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876559" y="1555336"/>
            <a:ext cx="50647" cy="933399"/>
          </a:xfrm>
          <a:custGeom>
            <a:avLst/>
            <a:gdLst/>
            <a:ahLst/>
            <a:cxnLst/>
            <a:rect l="l" t="t" r="r" b="b"/>
            <a:pathLst>
              <a:path w="50647" h="933399">
                <a:moveTo>
                  <a:pt x="50647" y="904125"/>
                </a:moveTo>
                <a:lnTo>
                  <a:pt x="0" y="933399"/>
                </a:lnTo>
                <a:lnTo>
                  <a:pt x="0" y="13233"/>
                </a:lnTo>
                <a:lnTo>
                  <a:pt x="50647" y="0"/>
                </a:lnTo>
                <a:lnTo>
                  <a:pt x="50647" y="9041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34964" y="2731641"/>
            <a:ext cx="217919" cy="249809"/>
          </a:xfrm>
          <a:custGeom>
            <a:avLst/>
            <a:gdLst/>
            <a:ahLst/>
            <a:cxnLst/>
            <a:rect l="l" t="t" r="r" b="b"/>
            <a:pathLst>
              <a:path w="217919" h="249809">
                <a:moveTo>
                  <a:pt x="217919" y="188912"/>
                </a:moveTo>
                <a:lnTo>
                  <a:pt x="217919" y="0"/>
                </a:lnTo>
                <a:lnTo>
                  <a:pt x="0" y="60896"/>
                </a:lnTo>
                <a:lnTo>
                  <a:pt x="0" y="249809"/>
                </a:lnTo>
                <a:lnTo>
                  <a:pt x="217919" y="188912"/>
                </a:lnTo>
                <a:close/>
              </a:path>
            </a:pathLst>
          </a:custGeom>
          <a:solidFill>
            <a:srgbClr val="84736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234964" y="2731641"/>
            <a:ext cx="217919" cy="249809"/>
          </a:xfrm>
          <a:custGeom>
            <a:avLst/>
            <a:gdLst/>
            <a:ahLst/>
            <a:cxnLst/>
            <a:rect l="l" t="t" r="r" b="b"/>
            <a:pathLst>
              <a:path w="217919" h="249809">
                <a:moveTo>
                  <a:pt x="217919" y="188912"/>
                </a:moveTo>
                <a:lnTo>
                  <a:pt x="0" y="249809"/>
                </a:lnTo>
                <a:lnTo>
                  <a:pt x="0" y="60896"/>
                </a:lnTo>
                <a:lnTo>
                  <a:pt x="217919" y="0"/>
                </a:lnTo>
                <a:lnTo>
                  <a:pt x="217919" y="1889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60872" y="2004862"/>
            <a:ext cx="1627682" cy="678053"/>
          </a:xfrm>
          <a:custGeom>
            <a:avLst/>
            <a:gdLst/>
            <a:ahLst/>
            <a:cxnLst/>
            <a:rect l="l" t="t" r="r" b="b"/>
            <a:pathLst>
              <a:path w="1627682" h="678052">
                <a:moveTo>
                  <a:pt x="0" y="39014"/>
                </a:moveTo>
                <a:lnTo>
                  <a:pt x="1627682" y="678053"/>
                </a:lnTo>
                <a:lnTo>
                  <a:pt x="1627682" y="634212"/>
                </a:lnTo>
                <a:lnTo>
                  <a:pt x="0" y="0"/>
                </a:lnTo>
                <a:lnTo>
                  <a:pt x="0" y="390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963122" y="1966781"/>
            <a:ext cx="1725434" cy="716140"/>
          </a:xfrm>
          <a:custGeom>
            <a:avLst/>
            <a:gdLst/>
            <a:ahLst/>
            <a:cxnLst/>
            <a:rect l="l" t="t" r="r" b="b"/>
            <a:pathLst>
              <a:path w="1725434" h="716140">
                <a:moveTo>
                  <a:pt x="1725434" y="672287"/>
                </a:moveTo>
                <a:lnTo>
                  <a:pt x="97745" y="38084"/>
                </a:lnTo>
              </a:path>
              <a:path w="1725434" h="716140">
                <a:moveTo>
                  <a:pt x="97745" y="77091"/>
                </a:moveTo>
                <a:lnTo>
                  <a:pt x="1725434" y="716140"/>
                </a:lnTo>
                <a:lnTo>
                  <a:pt x="1725434" y="6722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88551" y="2515855"/>
            <a:ext cx="388327" cy="167055"/>
          </a:xfrm>
          <a:custGeom>
            <a:avLst/>
            <a:gdLst/>
            <a:ahLst/>
            <a:cxnLst/>
            <a:rect l="l" t="t" r="r" b="b"/>
            <a:pathLst>
              <a:path w="388327" h="167055">
                <a:moveTo>
                  <a:pt x="0" y="123215"/>
                </a:moveTo>
                <a:lnTo>
                  <a:pt x="0" y="167055"/>
                </a:lnTo>
                <a:lnTo>
                  <a:pt x="388327" y="43865"/>
                </a:lnTo>
                <a:lnTo>
                  <a:pt x="388327" y="0"/>
                </a:lnTo>
                <a:lnTo>
                  <a:pt x="0" y="123215"/>
                </a:lnTo>
                <a:close/>
              </a:path>
            </a:pathLst>
          </a:custGeom>
          <a:solidFill>
            <a:srgbClr val="D6BF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88551" y="2509476"/>
            <a:ext cx="408444" cy="173443"/>
          </a:xfrm>
          <a:custGeom>
            <a:avLst/>
            <a:gdLst/>
            <a:ahLst/>
            <a:cxnLst/>
            <a:rect l="l" t="t" r="r" b="b"/>
            <a:pathLst>
              <a:path w="408444" h="173443">
                <a:moveTo>
                  <a:pt x="388313" y="6387"/>
                </a:moveTo>
                <a:lnTo>
                  <a:pt x="0" y="129603"/>
                </a:lnTo>
                <a:lnTo>
                  <a:pt x="0" y="173443"/>
                </a:lnTo>
                <a:lnTo>
                  <a:pt x="388313" y="502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060872" y="1764089"/>
            <a:ext cx="2015998" cy="874979"/>
          </a:xfrm>
          <a:custGeom>
            <a:avLst/>
            <a:gdLst/>
            <a:ahLst/>
            <a:cxnLst/>
            <a:rect l="l" t="t" r="r" b="b"/>
            <a:pathLst>
              <a:path w="2015998" h="874979">
                <a:moveTo>
                  <a:pt x="0" y="240779"/>
                </a:moveTo>
                <a:lnTo>
                  <a:pt x="1627682" y="874979"/>
                </a:lnTo>
                <a:lnTo>
                  <a:pt x="2015998" y="751763"/>
                </a:lnTo>
                <a:lnTo>
                  <a:pt x="2015998" y="738009"/>
                </a:lnTo>
                <a:lnTo>
                  <a:pt x="0" y="0"/>
                </a:lnTo>
                <a:lnTo>
                  <a:pt x="0" y="240779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963129" y="1728305"/>
            <a:ext cx="2133866" cy="910767"/>
          </a:xfrm>
          <a:custGeom>
            <a:avLst/>
            <a:gdLst/>
            <a:ahLst/>
            <a:cxnLst/>
            <a:rect l="l" t="t" r="r" b="b"/>
            <a:pathLst>
              <a:path w="2133866" h="910767">
                <a:moveTo>
                  <a:pt x="2113735" y="773794"/>
                </a:moveTo>
                <a:lnTo>
                  <a:pt x="97737" y="35779"/>
                </a:lnTo>
              </a:path>
              <a:path w="2133866" h="910767">
                <a:moveTo>
                  <a:pt x="97737" y="276562"/>
                </a:moveTo>
                <a:lnTo>
                  <a:pt x="1725422" y="910767"/>
                </a:lnTo>
                <a:lnTo>
                  <a:pt x="2113735" y="7875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060872" y="1661999"/>
            <a:ext cx="2015998" cy="810514"/>
          </a:xfrm>
          <a:custGeom>
            <a:avLst/>
            <a:gdLst/>
            <a:ahLst/>
            <a:cxnLst/>
            <a:rect l="l" t="t" r="r" b="b"/>
            <a:pathLst>
              <a:path w="2015998" h="810513">
                <a:moveTo>
                  <a:pt x="0" y="72377"/>
                </a:moveTo>
                <a:lnTo>
                  <a:pt x="2015998" y="810514"/>
                </a:lnTo>
                <a:lnTo>
                  <a:pt x="2015998" y="723353"/>
                </a:lnTo>
                <a:lnTo>
                  <a:pt x="0" y="0"/>
                </a:lnTo>
                <a:lnTo>
                  <a:pt x="0" y="72377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963125" y="1626934"/>
            <a:ext cx="2211514" cy="881380"/>
          </a:xfrm>
          <a:custGeom>
            <a:avLst/>
            <a:gdLst/>
            <a:ahLst/>
            <a:cxnLst/>
            <a:rect l="l" t="t" r="r" b="b"/>
            <a:pathLst>
              <a:path w="2211514" h="881380">
                <a:moveTo>
                  <a:pt x="2113739" y="758420"/>
                </a:moveTo>
                <a:lnTo>
                  <a:pt x="97741" y="35070"/>
                </a:lnTo>
              </a:path>
              <a:path w="2211514" h="881380">
                <a:moveTo>
                  <a:pt x="97741" y="107440"/>
                </a:moveTo>
                <a:lnTo>
                  <a:pt x="2113739" y="8455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060872" y="1638056"/>
            <a:ext cx="2015998" cy="749020"/>
          </a:xfrm>
          <a:custGeom>
            <a:avLst/>
            <a:gdLst/>
            <a:ahLst/>
            <a:cxnLst/>
            <a:rect l="l" t="t" r="r" b="b"/>
            <a:pathLst>
              <a:path w="2015998" h="749020">
                <a:moveTo>
                  <a:pt x="0" y="24028"/>
                </a:moveTo>
                <a:lnTo>
                  <a:pt x="2015998" y="749020"/>
                </a:lnTo>
                <a:lnTo>
                  <a:pt x="2015998" y="725424"/>
                </a:lnTo>
                <a:lnTo>
                  <a:pt x="0" y="0"/>
                </a:lnTo>
                <a:lnTo>
                  <a:pt x="0" y="24028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63120" y="1602881"/>
            <a:ext cx="2211514" cy="819353"/>
          </a:xfrm>
          <a:custGeom>
            <a:avLst/>
            <a:gdLst/>
            <a:ahLst/>
            <a:cxnLst/>
            <a:rect l="l" t="t" r="r" b="b"/>
            <a:pathLst>
              <a:path w="2211514" h="819353">
                <a:moveTo>
                  <a:pt x="2113744" y="760588"/>
                </a:moveTo>
                <a:lnTo>
                  <a:pt x="97746" y="35172"/>
                </a:lnTo>
              </a:path>
              <a:path w="2211514" h="819353">
                <a:moveTo>
                  <a:pt x="97746" y="59205"/>
                </a:moveTo>
                <a:lnTo>
                  <a:pt x="2113744" y="7841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60872" y="1411609"/>
            <a:ext cx="2015998" cy="758685"/>
          </a:xfrm>
          <a:custGeom>
            <a:avLst/>
            <a:gdLst/>
            <a:ahLst/>
            <a:cxnLst/>
            <a:rect l="l" t="t" r="r" b="b"/>
            <a:pathLst>
              <a:path w="2015998" h="758685">
                <a:moveTo>
                  <a:pt x="0" y="118376"/>
                </a:moveTo>
                <a:lnTo>
                  <a:pt x="2015998" y="758685"/>
                </a:lnTo>
                <a:lnTo>
                  <a:pt x="2015998" y="625944"/>
                </a:lnTo>
                <a:lnTo>
                  <a:pt x="0" y="0"/>
                </a:lnTo>
                <a:lnTo>
                  <a:pt x="0" y="118376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963117" y="1381253"/>
            <a:ext cx="2211438" cy="820077"/>
          </a:xfrm>
          <a:custGeom>
            <a:avLst/>
            <a:gdLst/>
            <a:ahLst/>
            <a:cxnLst/>
            <a:rect l="l" t="t" r="r" b="b"/>
            <a:pathLst>
              <a:path w="2211438" h="820077">
                <a:moveTo>
                  <a:pt x="2113748" y="656296"/>
                </a:moveTo>
                <a:lnTo>
                  <a:pt x="97750" y="30350"/>
                </a:lnTo>
              </a:path>
              <a:path w="2211438" h="820077">
                <a:moveTo>
                  <a:pt x="97750" y="148725"/>
                </a:moveTo>
                <a:lnTo>
                  <a:pt x="2113748" y="7890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60872" y="1154291"/>
            <a:ext cx="2015998" cy="646074"/>
          </a:xfrm>
          <a:custGeom>
            <a:avLst/>
            <a:gdLst/>
            <a:ahLst/>
            <a:cxnLst/>
            <a:rect l="l" t="t" r="r" b="b"/>
            <a:pathLst>
              <a:path w="2015998" h="646074">
                <a:moveTo>
                  <a:pt x="0" y="113664"/>
                </a:moveTo>
                <a:lnTo>
                  <a:pt x="2015998" y="646074"/>
                </a:lnTo>
                <a:lnTo>
                  <a:pt x="2015998" y="518045"/>
                </a:lnTo>
                <a:lnTo>
                  <a:pt x="0" y="0"/>
                </a:lnTo>
                <a:lnTo>
                  <a:pt x="0" y="113664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963117" y="1129170"/>
            <a:ext cx="2211438" cy="697001"/>
          </a:xfrm>
          <a:custGeom>
            <a:avLst/>
            <a:gdLst/>
            <a:ahLst/>
            <a:cxnLst/>
            <a:rect l="l" t="t" r="r" b="b"/>
            <a:pathLst>
              <a:path w="2211438" h="697001">
                <a:moveTo>
                  <a:pt x="2113748" y="543156"/>
                </a:moveTo>
                <a:lnTo>
                  <a:pt x="97750" y="25118"/>
                </a:lnTo>
              </a:path>
              <a:path w="2211438" h="697001">
                <a:moveTo>
                  <a:pt x="97750" y="138782"/>
                </a:moveTo>
                <a:lnTo>
                  <a:pt x="2113748" y="6712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60872" y="2274906"/>
            <a:ext cx="1219238" cy="537616"/>
          </a:xfrm>
          <a:custGeom>
            <a:avLst/>
            <a:gdLst/>
            <a:ahLst/>
            <a:cxnLst/>
            <a:rect l="l" t="t" r="r" b="b"/>
            <a:pathLst>
              <a:path w="1219238" h="537616">
                <a:moveTo>
                  <a:pt x="0" y="43853"/>
                </a:moveTo>
                <a:lnTo>
                  <a:pt x="1219238" y="537616"/>
                </a:lnTo>
                <a:lnTo>
                  <a:pt x="1219238" y="493750"/>
                </a:lnTo>
                <a:lnTo>
                  <a:pt x="0" y="0"/>
                </a:lnTo>
                <a:lnTo>
                  <a:pt x="0" y="43853"/>
                </a:lnTo>
                <a:close/>
              </a:path>
            </a:pathLst>
          </a:custGeom>
          <a:solidFill>
            <a:srgbClr val="AE96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963123" y="2235329"/>
            <a:ext cx="1316990" cy="577189"/>
          </a:xfrm>
          <a:custGeom>
            <a:avLst/>
            <a:gdLst/>
            <a:ahLst/>
            <a:cxnLst/>
            <a:rect l="l" t="t" r="r" b="b"/>
            <a:pathLst>
              <a:path w="1316989" h="577189">
                <a:moveTo>
                  <a:pt x="1316990" y="533336"/>
                </a:moveTo>
                <a:lnTo>
                  <a:pt x="97744" y="39583"/>
                </a:lnTo>
              </a:path>
              <a:path w="1316989" h="577189">
                <a:moveTo>
                  <a:pt x="97744" y="83424"/>
                </a:moveTo>
                <a:lnTo>
                  <a:pt x="1316990" y="577189"/>
                </a:lnTo>
                <a:lnTo>
                  <a:pt x="1316990" y="5333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80386" y="2731641"/>
            <a:ext cx="154584" cy="249809"/>
          </a:xfrm>
          <a:custGeom>
            <a:avLst/>
            <a:gdLst/>
            <a:ahLst/>
            <a:cxnLst/>
            <a:rect l="l" t="t" r="r" b="b"/>
            <a:pathLst>
              <a:path w="154584" h="249809">
                <a:moveTo>
                  <a:pt x="0" y="188912"/>
                </a:moveTo>
                <a:lnTo>
                  <a:pt x="154584" y="249809"/>
                </a:lnTo>
                <a:lnTo>
                  <a:pt x="154584" y="60896"/>
                </a:lnTo>
                <a:lnTo>
                  <a:pt x="0" y="0"/>
                </a:lnTo>
                <a:lnTo>
                  <a:pt x="0" y="188912"/>
                </a:lnTo>
                <a:close/>
              </a:path>
            </a:pathLst>
          </a:custGeom>
          <a:solidFill>
            <a:srgbClr val="AE96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80386" y="2731641"/>
            <a:ext cx="154584" cy="249809"/>
          </a:xfrm>
          <a:custGeom>
            <a:avLst/>
            <a:gdLst/>
            <a:ahLst/>
            <a:cxnLst/>
            <a:rect l="l" t="t" r="r" b="b"/>
            <a:pathLst>
              <a:path w="154584" h="249809">
                <a:moveTo>
                  <a:pt x="0" y="188912"/>
                </a:moveTo>
                <a:lnTo>
                  <a:pt x="154584" y="249809"/>
                </a:lnTo>
                <a:lnTo>
                  <a:pt x="154584" y="60896"/>
                </a:lnTo>
                <a:lnTo>
                  <a:pt x="0" y="0"/>
                </a:lnTo>
                <a:lnTo>
                  <a:pt x="0" y="1889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450027" y="2893485"/>
            <a:ext cx="149987" cy="171945"/>
          </a:xfrm>
          <a:custGeom>
            <a:avLst/>
            <a:gdLst/>
            <a:ahLst/>
            <a:cxnLst/>
            <a:rect l="l" t="t" r="r" b="b"/>
            <a:pathLst>
              <a:path w="149987" h="171945">
                <a:moveTo>
                  <a:pt x="149987" y="130022"/>
                </a:moveTo>
                <a:lnTo>
                  <a:pt x="149987" y="0"/>
                </a:lnTo>
                <a:lnTo>
                  <a:pt x="0" y="41910"/>
                </a:lnTo>
                <a:lnTo>
                  <a:pt x="0" y="171945"/>
                </a:lnTo>
                <a:lnTo>
                  <a:pt x="149987" y="130022"/>
                </a:lnTo>
                <a:close/>
              </a:path>
            </a:pathLst>
          </a:custGeom>
          <a:solidFill>
            <a:srgbClr val="84736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450027" y="2893485"/>
            <a:ext cx="149987" cy="171945"/>
          </a:xfrm>
          <a:custGeom>
            <a:avLst/>
            <a:gdLst/>
            <a:ahLst/>
            <a:cxnLst/>
            <a:rect l="l" t="t" r="r" b="b"/>
            <a:pathLst>
              <a:path w="149987" h="171945">
                <a:moveTo>
                  <a:pt x="149987" y="130022"/>
                </a:moveTo>
                <a:lnTo>
                  <a:pt x="0" y="171945"/>
                </a:lnTo>
                <a:lnTo>
                  <a:pt x="0" y="41910"/>
                </a:lnTo>
                <a:lnTo>
                  <a:pt x="149987" y="0"/>
                </a:lnTo>
                <a:lnTo>
                  <a:pt x="149987" y="1300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343641" y="2862573"/>
            <a:ext cx="106387" cy="202857"/>
          </a:xfrm>
          <a:custGeom>
            <a:avLst/>
            <a:gdLst/>
            <a:ahLst/>
            <a:cxnLst/>
            <a:rect l="l" t="t" r="r" b="b"/>
            <a:pathLst>
              <a:path w="106387" h="202857">
                <a:moveTo>
                  <a:pt x="0" y="160934"/>
                </a:moveTo>
                <a:lnTo>
                  <a:pt x="106387" y="202857"/>
                </a:lnTo>
                <a:lnTo>
                  <a:pt x="106387" y="72821"/>
                </a:lnTo>
                <a:lnTo>
                  <a:pt x="0" y="0"/>
                </a:lnTo>
                <a:lnTo>
                  <a:pt x="0" y="160934"/>
                </a:lnTo>
                <a:close/>
              </a:path>
            </a:pathLst>
          </a:custGeom>
          <a:solidFill>
            <a:srgbClr val="AE96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343641" y="2862573"/>
            <a:ext cx="106387" cy="202857"/>
          </a:xfrm>
          <a:custGeom>
            <a:avLst/>
            <a:gdLst/>
            <a:ahLst/>
            <a:cxnLst/>
            <a:rect l="l" t="t" r="r" b="b"/>
            <a:pathLst>
              <a:path w="106387" h="202857">
                <a:moveTo>
                  <a:pt x="0" y="160934"/>
                </a:moveTo>
                <a:lnTo>
                  <a:pt x="106387" y="202857"/>
                </a:lnTo>
                <a:lnTo>
                  <a:pt x="106387" y="72821"/>
                </a:lnTo>
                <a:lnTo>
                  <a:pt x="0" y="0"/>
                </a:lnTo>
                <a:lnTo>
                  <a:pt x="0" y="1609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80110" y="2639072"/>
            <a:ext cx="408444" cy="173443"/>
          </a:xfrm>
          <a:custGeom>
            <a:avLst/>
            <a:gdLst/>
            <a:ahLst/>
            <a:cxnLst/>
            <a:rect l="l" t="t" r="r" b="b"/>
            <a:pathLst>
              <a:path w="408444" h="173443">
                <a:moveTo>
                  <a:pt x="0" y="173443"/>
                </a:moveTo>
                <a:lnTo>
                  <a:pt x="408444" y="43865"/>
                </a:lnTo>
                <a:lnTo>
                  <a:pt x="408444" y="0"/>
                </a:lnTo>
                <a:lnTo>
                  <a:pt x="0" y="129603"/>
                </a:lnTo>
                <a:lnTo>
                  <a:pt x="0" y="173443"/>
                </a:lnTo>
                <a:close/>
              </a:path>
            </a:pathLst>
          </a:custGeom>
          <a:solidFill>
            <a:srgbClr val="D6BF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80110" y="2639072"/>
            <a:ext cx="408444" cy="173443"/>
          </a:xfrm>
          <a:custGeom>
            <a:avLst/>
            <a:gdLst/>
            <a:ahLst/>
            <a:cxnLst/>
            <a:rect l="l" t="t" r="r" b="b"/>
            <a:pathLst>
              <a:path w="408444" h="173443">
                <a:moveTo>
                  <a:pt x="0" y="173443"/>
                </a:moveTo>
                <a:lnTo>
                  <a:pt x="408444" y="43865"/>
                </a:lnTo>
                <a:lnTo>
                  <a:pt x="408444" y="0"/>
                </a:lnTo>
                <a:lnTo>
                  <a:pt x="0" y="129603"/>
                </a:lnTo>
                <a:lnTo>
                  <a:pt x="0" y="1734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07042" y="3230347"/>
            <a:ext cx="169837" cy="76149"/>
          </a:xfrm>
          <a:custGeom>
            <a:avLst/>
            <a:gdLst/>
            <a:ahLst/>
            <a:cxnLst/>
            <a:rect l="l" t="t" r="r" b="b"/>
            <a:pathLst>
              <a:path w="169837" h="76149">
                <a:moveTo>
                  <a:pt x="26568" y="45465"/>
                </a:moveTo>
                <a:lnTo>
                  <a:pt x="0" y="76149"/>
                </a:lnTo>
                <a:lnTo>
                  <a:pt x="169837" y="22936"/>
                </a:lnTo>
                <a:lnTo>
                  <a:pt x="169837" y="0"/>
                </a:lnTo>
                <a:lnTo>
                  <a:pt x="26568" y="45465"/>
                </a:lnTo>
                <a:close/>
              </a:path>
            </a:pathLst>
          </a:custGeom>
          <a:solidFill>
            <a:srgbClr val="9A8A7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907043" y="3199362"/>
            <a:ext cx="267512" cy="107124"/>
          </a:xfrm>
          <a:custGeom>
            <a:avLst/>
            <a:gdLst/>
            <a:ahLst/>
            <a:cxnLst/>
            <a:rect l="l" t="t" r="r" b="b"/>
            <a:pathLst>
              <a:path w="267512" h="107124">
                <a:moveTo>
                  <a:pt x="169821" y="30993"/>
                </a:moveTo>
                <a:lnTo>
                  <a:pt x="26568" y="76441"/>
                </a:lnTo>
                <a:lnTo>
                  <a:pt x="0" y="107124"/>
                </a:lnTo>
                <a:lnTo>
                  <a:pt x="169821" y="539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060872" y="2004863"/>
            <a:ext cx="1627682" cy="763803"/>
          </a:xfrm>
          <a:custGeom>
            <a:avLst/>
            <a:gdLst/>
            <a:ahLst/>
            <a:cxnLst/>
            <a:rect l="l" t="t" r="r" b="b"/>
            <a:pathLst>
              <a:path w="1627682" h="763803">
                <a:moveTo>
                  <a:pt x="0" y="270040"/>
                </a:moveTo>
                <a:lnTo>
                  <a:pt x="1219238" y="763803"/>
                </a:lnTo>
                <a:lnTo>
                  <a:pt x="1627682" y="634212"/>
                </a:lnTo>
                <a:lnTo>
                  <a:pt x="0" y="0"/>
                </a:lnTo>
                <a:lnTo>
                  <a:pt x="0" y="270040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963120" y="1966777"/>
            <a:ext cx="1725434" cy="801890"/>
          </a:xfrm>
          <a:custGeom>
            <a:avLst/>
            <a:gdLst/>
            <a:ahLst/>
            <a:cxnLst/>
            <a:rect l="l" t="t" r="r" b="b"/>
            <a:pathLst>
              <a:path w="1725434" h="801890">
                <a:moveTo>
                  <a:pt x="1725434" y="672299"/>
                </a:moveTo>
                <a:lnTo>
                  <a:pt x="97746" y="38086"/>
                </a:lnTo>
              </a:path>
              <a:path w="1725434" h="801890">
                <a:moveTo>
                  <a:pt x="97746" y="308126"/>
                </a:moveTo>
                <a:lnTo>
                  <a:pt x="1316989" y="801890"/>
                </a:lnTo>
                <a:lnTo>
                  <a:pt x="1725434" y="6722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280109" y="2781838"/>
            <a:ext cx="653503" cy="524649"/>
          </a:xfrm>
          <a:custGeom>
            <a:avLst/>
            <a:gdLst/>
            <a:ahLst/>
            <a:cxnLst/>
            <a:rect l="l" t="t" r="r" b="b"/>
            <a:pathLst>
              <a:path w="653503" h="524649">
                <a:moveTo>
                  <a:pt x="626935" y="524649"/>
                </a:moveTo>
                <a:lnTo>
                  <a:pt x="653503" y="493966"/>
                </a:lnTo>
                <a:lnTo>
                  <a:pt x="26568" y="0"/>
                </a:lnTo>
                <a:lnTo>
                  <a:pt x="0" y="30683"/>
                </a:lnTo>
                <a:lnTo>
                  <a:pt x="626935" y="524649"/>
                </a:lnTo>
                <a:close/>
              </a:path>
            </a:pathLst>
          </a:custGeom>
          <a:solidFill>
            <a:srgbClr val="AE96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280109" y="2781838"/>
            <a:ext cx="653503" cy="524649"/>
          </a:xfrm>
          <a:custGeom>
            <a:avLst/>
            <a:gdLst/>
            <a:ahLst/>
            <a:cxnLst/>
            <a:rect l="l" t="t" r="r" b="b"/>
            <a:pathLst>
              <a:path w="653503" h="524649">
                <a:moveTo>
                  <a:pt x="626935" y="524649"/>
                </a:moveTo>
                <a:lnTo>
                  <a:pt x="0" y="30683"/>
                </a:lnTo>
                <a:lnTo>
                  <a:pt x="26568" y="0"/>
                </a:lnTo>
                <a:lnTo>
                  <a:pt x="653503" y="493966"/>
                </a:lnTo>
                <a:lnTo>
                  <a:pt x="626935" y="5246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309041" y="2654040"/>
            <a:ext cx="767829" cy="621766"/>
          </a:xfrm>
          <a:custGeom>
            <a:avLst/>
            <a:gdLst/>
            <a:ahLst/>
            <a:cxnLst/>
            <a:rect l="l" t="t" r="r" b="b"/>
            <a:pathLst>
              <a:path w="767829" h="621766">
                <a:moveTo>
                  <a:pt x="0" y="128955"/>
                </a:moveTo>
                <a:lnTo>
                  <a:pt x="624573" y="621766"/>
                </a:lnTo>
                <a:lnTo>
                  <a:pt x="767829" y="576097"/>
                </a:lnTo>
                <a:lnTo>
                  <a:pt x="767829" y="286638"/>
                </a:lnTo>
                <a:lnTo>
                  <a:pt x="404545" y="0"/>
                </a:lnTo>
                <a:lnTo>
                  <a:pt x="0" y="128955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309047" y="2654044"/>
            <a:ext cx="865505" cy="621766"/>
          </a:xfrm>
          <a:custGeom>
            <a:avLst/>
            <a:gdLst/>
            <a:ahLst/>
            <a:cxnLst/>
            <a:rect l="l" t="t" r="r" b="b"/>
            <a:pathLst>
              <a:path w="865504" h="621766">
                <a:moveTo>
                  <a:pt x="767819" y="286639"/>
                </a:moveTo>
                <a:lnTo>
                  <a:pt x="404533" y="0"/>
                </a:lnTo>
                <a:lnTo>
                  <a:pt x="0" y="128955"/>
                </a:lnTo>
                <a:lnTo>
                  <a:pt x="624573" y="621766"/>
                </a:lnTo>
                <a:lnTo>
                  <a:pt x="767819" y="5760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713582" y="2538232"/>
            <a:ext cx="363296" cy="402450"/>
          </a:xfrm>
          <a:custGeom>
            <a:avLst/>
            <a:gdLst/>
            <a:ahLst/>
            <a:cxnLst/>
            <a:rect l="l" t="t" r="r" b="b"/>
            <a:pathLst>
              <a:path w="363296" h="402450">
                <a:moveTo>
                  <a:pt x="0" y="115811"/>
                </a:moveTo>
                <a:lnTo>
                  <a:pt x="363296" y="402450"/>
                </a:lnTo>
                <a:lnTo>
                  <a:pt x="363296" y="0"/>
                </a:lnTo>
                <a:lnTo>
                  <a:pt x="0" y="115811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713580" y="2525088"/>
            <a:ext cx="460971" cy="492671"/>
          </a:xfrm>
          <a:custGeom>
            <a:avLst/>
            <a:gdLst/>
            <a:ahLst/>
            <a:cxnLst/>
            <a:rect l="l" t="t" r="r" b="b"/>
            <a:pathLst>
              <a:path w="460971" h="492671">
                <a:moveTo>
                  <a:pt x="363286" y="13148"/>
                </a:moveTo>
                <a:lnTo>
                  <a:pt x="0" y="128955"/>
                </a:lnTo>
                <a:lnTo>
                  <a:pt x="363286" y="415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060872" y="1391274"/>
            <a:ext cx="2015998" cy="646277"/>
          </a:xfrm>
          <a:custGeom>
            <a:avLst/>
            <a:gdLst/>
            <a:ahLst/>
            <a:cxnLst/>
            <a:rect l="l" t="t" r="r" b="b"/>
            <a:pathLst>
              <a:path w="2015998" h="646277">
                <a:moveTo>
                  <a:pt x="0" y="20332"/>
                </a:moveTo>
                <a:lnTo>
                  <a:pt x="2015998" y="646277"/>
                </a:lnTo>
                <a:lnTo>
                  <a:pt x="2015998" y="624179"/>
                </a:lnTo>
                <a:lnTo>
                  <a:pt x="0" y="0"/>
                </a:lnTo>
                <a:lnTo>
                  <a:pt x="0" y="20332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963126" y="1361001"/>
            <a:ext cx="2211425" cy="706856"/>
          </a:xfrm>
          <a:custGeom>
            <a:avLst/>
            <a:gdLst/>
            <a:ahLst/>
            <a:cxnLst/>
            <a:rect l="l" t="t" r="r" b="b"/>
            <a:pathLst>
              <a:path w="2211425" h="706856">
                <a:moveTo>
                  <a:pt x="2113739" y="654449"/>
                </a:moveTo>
                <a:lnTo>
                  <a:pt x="97741" y="30262"/>
                </a:lnTo>
              </a:path>
              <a:path w="2211425" h="706856">
                <a:moveTo>
                  <a:pt x="97741" y="50604"/>
                </a:moveTo>
                <a:lnTo>
                  <a:pt x="2113739" y="6765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060872" y="1139362"/>
            <a:ext cx="2015998" cy="532968"/>
          </a:xfrm>
          <a:custGeom>
            <a:avLst/>
            <a:gdLst/>
            <a:ahLst/>
            <a:cxnLst/>
            <a:rect l="l" t="t" r="r" b="b"/>
            <a:pathLst>
              <a:path w="2015998" h="532968">
                <a:moveTo>
                  <a:pt x="0" y="14922"/>
                </a:moveTo>
                <a:lnTo>
                  <a:pt x="2015998" y="532968"/>
                </a:lnTo>
                <a:lnTo>
                  <a:pt x="2015998" y="517969"/>
                </a:lnTo>
                <a:lnTo>
                  <a:pt x="0" y="0"/>
                </a:lnTo>
                <a:lnTo>
                  <a:pt x="0" y="14922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963126" y="1114253"/>
            <a:ext cx="2211425" cy="583158"/>
          </a:xfrm>
          <a:custGeom>
            <a:avLst/>
            <a:gdLst/>
            <a:ahLst/>
            <a:cxnLst/>
            <a:rect l="l" t="t" r="r" b="b"/>
            <a:pathLst>
              <a:path w="2211425" h="583158">
                <a:moveTo>
                  <a:pt x="2113739" y="543074"/>
                </a:moveTo>
                <a:lnTo>
                  <a:pt x="97741" y="25112"/>
                </a:lnTo>
              </a:path>
              <a:path w="2211425" h="583158">
                <a:moveTo>
                  <a:pt x="97741" y="40038"/>
                </a:moveTo>
                <a:lnTo>
                  <a:pt x="2113739" y="5580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06570" y="1539299"/>
            <a:ext cx="120637" cy="29273"/>
          </a:xfrm>
          <a:custGeom>
            <a:avLst/>
            <a:gdLst/>
            <a:ahLst/>
            <a:cxnLst/>
            <a:rect l="l" t="t" r="r" b="b"/>
            <a:pathLst>
              <a:path w="120637" h="29273">
                <a:moveTo>
                  <a:pt x="120637" y="16040"/>
                </a:moveTo>
                <a:lnTo>
                  <a:pt x="50634" y="0"/>
                </a:lnTo>
                <a:lnTo>
                  <a:pt x="0" y="13233"/>
                </a:lnTo>
                <a:lnTo>
                  <a:pt x="69989" y="29273"/>
                </a:lnTo>
                <a:lnTo>
                  <a:pt x="120637" y="16040"/>
                </a:lnTo>
                <a:close/>
              </a:path>
            </a:pathLst>
          </a:custGeom>
          <a:solidFill>
            <a:srgbClr val="F3BF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806570" y="1539299"/>
            <a:ext cx="120637" cy="29273"/>
          </a:xfrm>
          <a:custGeom>
            <a:avLst/>
            <a:gdLst/>
            <a:ahLst/>
            <a:cxnLst/>
            <a:rect l="l" t="t" r="r" b="b"/>
            <a:pathLst>
              <a:path w="120637" h="29273">
                <a:moveTo>
                  <a:pt x="120637" y="16040"/>
                </a:moveTo>
                <a:lnTo>
                  <a:pt x="50634" y="0"/>
                </a:lnTo>
                <a:lnTo>
                  <a:pt x="0" y="13233"/>
                </a:lnTo>
                <a:lnTo>
                  <a:pt x="69989" y="29273"/>
                </a:lnTo>
                <a:lnTo>
                  <a:pt x="120637" y="160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817124" y="1618315"/>
            <a:ext cx="16277" cy="20917"/>
          </a:xfrm>
          <a:custGeom>
            <a:avLst/>
            <a:gdLst/>
            <a:ahLst/>
            <a:cxnLst/>
            <a:rect l="l" t="t" r="r" b="b"/>
            <a:pathLst>
              <a:path w="16277" h="20917">
                <a:moveTo>
                  <a:pt x="3150" y="38"/>
                </a:moveTo>
                <a:lnTo>
                  <a:pt x="0" y="8456"/>
                </a:lnTo>
                <a:lnTo>
                  <a:pt x="3385" y="18869"/>
                </a:lnTo>
                <a:lnTo>
                  <a:pt x="12497" y="20917"/>
                </a:lnTo>
                <a:lnTo>
                  <a:pt x="16277" y="13565"/>
                </a:lnTo>
                <a:lnTo>
                  <a:pt x="11561" y="3820"/>
                </a:lnTo>
                <a:lnTo>
                  <a:pt x="3307" y="0"/>
                </a:lnTo>
                <a:lnTo>
                  <a:pt x="3150" y="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817124" y="1618315"/>
            <a:ext cx="16277" cy="20917"/>
          </a:xfrm>
          <a:custGeom>
            <a:avLst/>
            <a:gdLst/>
            <a:ahLst/>
            <a:cxnLst/>
            <a:rect l="l" t="t" r="r" b="b"/>
            <a:pathLst>
              <a:path w="16277" h="20917">
                <a:moveTo>
                  <a:pt x="3150" y="38"/>
                </a:moveTo>
                <a:lnTo>
                  <a:pt x="0" y="8456"/>
                </a:lnTo>
                <a:lnTo>
                  <a:pt x="3385" y="18869"/>
                </a:lnTo>
                <a:lnTo>
                  <a:pt x="12497" y="20917"/>
                </a:lnTo>
                <a:lnTo>
                  <a:pt x="16277" y="13565"/>
                </a:lnTo>
                <a:lnTo>
                  <a:pt x="11561" y="3820"/>
                </a:lnTo>
                <a:lnTo>
                  <a:pt x="3307" y="0"/>
                </a:lnTo>
                <a:lnTo>
                  <a:pt x="3150" y="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841513" y="1684190"/>
            <a:ext cx="15555" cy="21017"/>
          </a:xfrm>
          <a:custGeom>
            <a:avLst/>
            <a:gdLst/>
            <a:ahLst/>
            <a:cxnLst/>
            <a:rect l="l" t="t" r="r" b="b"/>
            <a:pathLst>
              <a:path w="15555" h="21017">
                <a:moveTo>
                  <a:pt x="3065" y="138"/>
                </a:moveTo>
                <a:lnTo>
                  <a:pt x="0" y="8708"/>
                </a:lnTo>
                <a:lnTo>
                  <a:pt x="3420" y="19099"/>
                </a:lnTo>
                <a:lnTo>
                  <a:pt x="12412" y="21017"/>
                </a:lnTo>
                <a:lnTo>
                  <a:pt x="15555" y="13720"/>
                </a:lnTo>
                <a:lnTo>
                  <a:pt x="10344" y="3974"/>
                </a:lnTo>
                <a:lnTo>
                  <a:pt x="3418" y="0"/>
                </a:lnTo>
                <a:lnTo>
                  <a:pt x="3065" y="1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841513" y="1684190"/>
            <a:ext cx="15555" cy="21017"/>
          </a:xfrm>
          <a:custGeom>
            <a:avLst/>
            <a:gdLst/>
            <a:ahLst/>
            <a:cxnLst/>
            <a:rect l="l" t="t" r="r" b="b"/>
            <a:pathLst>
              <a:path w="15555" h="21017">
                <a:moveTo>
                  <a:pt x="3065" y="138"/>
                </a:moveTo>
                <a:lnTo>
                  <a:pt x="0" y="8708"/>
                </a:lnTo>
                <a:lnTo>
                  <a:pt x="3420" y="19099"/>
                </a:lnTo>
                <a:lnTo>
                  <a:pt x="12412" y="21017"/>
                </a:lnTo>
                <a:lnTo>
                  <a:pt x="15555" y="13720"/>
                </a:lnTo>
                <a:lnTo>
                  <a:pt x="10344" y="3974"/>
                </a:lnTo>
                <a:lnTo>
                  <a:pt x="3418" y="0"/>
                </a:lnTo>
                <a:lnTo>
                  <a:pt x="3065" y="1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817123" y="1982555"/>
            <a:ext cx="16278" cy="20933"/>
          </a:xfrm>
          <a:custGeom>
            <a:avLst/>
            <a:gdLst/>
            <a:ahLst/>
            <a:cxnLst/>
            <a:rect l="l" t="t" r="r" b="b"/>
            <a:pathLst>
              <a:path w="16278" h="20933">
                <a:moveTo>
                  <a:pt x="3150" y="42"/>
                </a:moveTo>
                <a:lnTo>
                  <a:pt x="0" y="8463"/>
                </a:lnTo>
                <a:lnTo>
                  <a:pt x="3388" y="18882"/>
                </a:lnTo>
                <a:lnTo>
                  <a:pt x="12497" y="20933"/>
                </a:lnTo>
                <a:lnTo>
                  <a:pt x="16278" y="13577"/>
                </a:lnTo>
                <a:lnTo>
                  <a:pt x="11570" y="3829"/>
                </a:lnTo>
                <a:lnTo>
                  <a:pt x="3323" y="0"/>
                </a:lnTo>
                <a:lnTo>
                  <a:pt x="3150" y="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817123" y="1982555"/>
            <a:ext cx="16278" cy="20933"/>
          </a:xfrm>
          <a:custGeom>
            <a:avLst/>
            <a:gdLst/>
            <a:ahLst/>
            <a:cxnLst/>
            <a:rect l="l" t="t" r="r" b="b"/>
            <a:pathLst>
              <a:path w="16278" h="20933">
                <a:moveTo>
                  <a:pt x="3150" y="42"/>
                </a:moveTo>
                <a:lnTo>
                  <a:pt x="0" y="8463"/>
                </a:lnTo>
                <a:lnTo>
                  <a:pt x="3388" y="18882"/>
                </a:lnTo>
                <a:lnTo>
                  <a:pt x="12497" y="20933"/>
                </a:lnTo>
                <a:lnTo>
                  <a:pt x="16278" y="13577"/>
                </a:lnTo>
                <a:lnTo>
                  <a:pt x="11570" y="3829"/>
                </a:lnTo>
                <a:lnTo>
                  <a:pt x="3323" y="0"/>
                </a:lnTo>
                <a:lnTo>
                  <a:pt x="3150" y="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841512" y="2048429"/>
            <a:ext cx="15556" cy="21033"/>
          </a:xfrm>
          <a:custGeom>
            <a:avLst/>
            <a:gdLst/>
            <a:ahLst/>
            <a:cxnLst/>
            <a:rect l="l" t="t" r="r" b="b"/>
            <a:pathLst>
              <a:path w="15556" h="21033">
                <a:moveTo>
                  <a:pt x="3065" y="142"/>
                </a:moveTo>
                <a:lnTo>
                  <a:pt x="0" y="8715"/>
                </a:lnTo>
                <a:lnTo>
                  <a:pt x="3424" y="19112"/>
                </a:lnTo>
                <a:lnTo>
                  <a:pt x="12412" y="21033"/>
                </a:lnTo>
                <a:lnTo>
                  <a:pt x="15556" y="13732"/>
                </a:lnTo>
                <a:lnTo>
                  <a:pt x="10353" y="3983"/>
                </a:lnTo>
                <a:lnTo>
                  <a:pt x="3429" y="0"/>
                </a:lnTo>
                <a:lnTo>
                  <a:pt x="3065" y="1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841512" y="2048429"/>
            <a:ext cx="15556" cy="21033"/>
          </a:xfrm>
          <a:custGeom>
            <a:avLst/>
            <a:gdLst/>
            <a:ahLst/>
            <a:cxnLst/>
            <a:rect l="l" t="t" r="r" b="b"/>
            <a:pathLst>
              <a:path w="15556" h="21033">
                <a:moveTo>
                  <a:pt x="3065" y="142"/>
                </a:moveTo>
                <a:lnTo>
                  <a:pt x="0" y="8715"/>
                </a:lnTo>
                <a:lnTo>
                  <a:pt x="3424" y="19112"/>
                </a:lnTo>
                <a:lnTo>
                  <a:pt x="12412" y="21033"/>
                </a:lnTo>
                <a:lnTo>
                  <a:pt x="15556" y="13732"/>
                </a:lnTo>
                <a:lnTo>
                  <a:pt x="10353" y="3983"/>
                </a:lnTo>
                <a:lnTo>
                  <a:pt x="3429" y="0"/>
                </a:lnTo>
                <a:lnTo>
                  <a:pt x="3065" y="1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423756" y="1267733"/>
            <a:ext cx="15558" cy="21030"/>
          </a:xfrm>
          <a:custGeom>
            <a:avLst/>
            <a:gdLst/>
            <a:ahLst/>
            <a:cxnLst/>
            <a:rect l="l" t="t" r="r" b="b"/>
            <a:pathLst>
              <a:path w="15558" h="21030">
                <a:moveTo>
                  <a:pt x="3068" y="139"/>
                </a:moveTo>
                <a:lnTo>
                  <a:pt x="0" y="8712"/>
                </a:lnTo>
                <a:lnTo>
                  <a:pt x="3421" y="19109"/>
                </a:lnTo>
                <a:lnTo>
                  <a:pt x="12415" y="21030"/>
                </a:lnTo>
                <a:lnTo>
                  <a:pt x="15558" y="13727"/>
                </a:lnTo>
                <a:lnTo>
                  <a:pt x="10350" y="3979"/>
                </a:lnTo>
                <a:lnTo>
                  <a:pt x="3425" y="0"/>
                </a:lnTo>
                <a:lnTo>
                  <a:pt x="3068" y="13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423756" y="1267733"/>
            <a:ext cx="15558" cy="21030"/>
          </a:xfrm>
          <a:custGeom>
            <a:avLst/>
            <a:gdLst/>
            <a:ahLst/>
            <a:cxnLst/>
            <a:rect l="l" t="t" r="r" b="b"/>
            <a:pathLst>
              <a:path w="15558" h="21030">
                <a:moveTo>
                  <a:pt x="3068" y="139"/>
                </a:moveTo>
                <a:lnTo>
                  <a:pt x="0" y="8712"/>
                </a:lnTo>
                <a:lnTo>
                  <a:pt x="3421" y="19109"/>
                </a:lnTo>
                <a:lnTo>
                  <a:pt x="12415" y="21030"/>
                </a:lnTo>
                <a:lnTo>
                  <a:pt x="15558" y="13727"/>
                </a:lnTo>
                <a:lnTo>
                  <a:pt x="10350" y="3979"/>
                </a:lnTo>
                <a:lnTo>
                  <a:pt x="3425" y="0"/>
                </a:lnTo>
                <a:lnTo>
                  <a:pt x="3068" y="1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448824" y="1322299"/>
            <a:ext cx="15558" cy="21017"/>
          </a:xfrm>
          <a:custGeom>
            <a:avLst/>
            <a:gdLst/>
            <a:ahLst/>
            <a:cxnLst/>
            <a:rect l="l" t="t" r="r" b="b"/>
            <a:pathLst>
              <a:path w="15558" h="21017">
                <a:moveTo>
                  <a:pt x="3068" y="138"/>
                </a:moveTo>
                <a:lnTo>
                  <a:pt x="0" y="8702"/>
                </a:lnTo>
                <a:lnTo>
                  <a:pt x="3417" y="19097"/>
                </a:lnTo>
                <a:lnTo>
                  <a:pt x="12415" y="21017"/>
                </a:lnTo>
                <a:lnTo>
                  <a:pt x="15558" y="13720"/>
                </a:lnTo>
                <a:lnTo>
                  <a:pt x="10347" y="3974"/>
                </a:lnTo>
                <a:lnTo>
                  <a:pt x="3421" y="0"/>
                </a:lnTo>
                <a:lnTo>
                  <a:pt x="3068" y="1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448824" y="1322299"/>
            <a:ext cx="15558" cy="21017"/>
          </a:xfrm>
          <a:custGeom>
            <a:avLst/>
            <a:gdLst/>
            <a:ahLst/>
            <a:cxnLst/>
            <a:rect l="l" t="t" r="r" b="b"/>
            <a:pathLst>
              <a:path w="15558" h="21017">
                <a:moveTo>
                  <a:pt x="3068" y="138"/>
                </a:moveTo>
                <a:lnTo>
                  <a:pt x="0" y="8702"/>
                </a:lnTo>
                <a:lnTo>
                  <a:pt x="3417" y="19097"/>
                </a:lnTo>
                <a:lnTo>
                  <a:pt x="12415" y="21017"/>
                </a:lnTo>
                <a:lnTo>
                  <a:pt x="15558" y="13720"/>
                </a:lnTo>
                <a:lnTo>
                  <a:pt x="10347" y="3974"/>
                </a:lnTo>
                <a:lnTo>
                  <a:pt x="3421" y="0"/>
                </a:lnTo>
                <a:lnTo>
                  <a:pt x="3068" y="1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817124" y="2309933"/>
            <a:ext cx="16277" cy="20931"/>
          </a:xfrm>
          <a:custGeom>
            <a:avLst/>
            <a:gdLst/>
            <a:ahLst/>
            <a:cxnLst/>
            <a:rect l="l" t="t" r="r" b="b"/>
            <a:pathLst>
              <a:path w="16277" h="20931">
                <a:moveTo>
                  <a:pt x="3150" y="39"/>
                </a:moveTo>
                <a:lnTo>
                  <a:pt x="0" y="8461"/>
                </a:lnTo>
                <a:lnTo>
                  <a:pt x="3388" y="18879"/>
                </a:lnTo>
                <a:lnTo>
                  <a:pt x="12497" y="20931"/>
                </a:lnTo>
                <a:lnTo>
                  <a:pt x="16277" y="13572"/>
                </a:lnTo>
                <a:lnTo>
                  <a:pt x="11564" y="3825"/>
                </a:lnTo>
                <a:lnTo>
                  <a:pt x="3312" y="0"/>
                </a:lnTo>
                <a:lnTo>
                  <a:pt x="3150" y="3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817124" y="2309933"/>
            <a:ext cx="16277" cy="20931"/>
          </a:xfrm>
          <a:custGeom>
            <a:avLst/>
            <a:gdLst/>
            <a:ahLst/>
            <a:cxnLst/>
            <a:rect l="l" t="t" r="r" b="b"/>
            <a:pathLst>
              <a:path w="16277" h="20931">
                <a:moveTo>
                  <a:pt x="3150" y="39"/>
                </a:moveTo>
                <a:lnTo>
                  <a:pt x="0" y="8461"/>
                </a:lnTo>
                <a:lnTo>
                  <a:pt x="3388" y="18879"/>
                </a:lnTo>
                <a:lnTo>
                  <a:pt x="12497" y="20931"/>
                </a:lnTo>
                <a:lnTo>
                  <a:pt x="16277" y="13572"/>
                </a:lnTo>
                <a:lnTo>
                  <a:pt x="11564" y="3825"/>
                </a:lnTo>
                <a:lnTo>
                  <a:pt x="3312" y="0"/>
                </a:lnTo>
                <a:lnTo>
                  <a:pt x="3150" y="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841513" y="2346320"/>
            <a:ext cx="15555" cy="21030"/>
          </a:xfrm>
          <a:custGeom>
            <a:avLst/>
            <a:gdLst/>
            <a:ahLst/>
            <a:cxnLst/>
            <a:rect l="l" t="t" r="r" b="b"/>
            <a:pathLst>
              <a:path w="15555" h="21030">
                <a:moveTo>
                  <a:pt x="3065" y="139"/>
                </a:moveTo>
                <a:lnTo>
                  <a:pt x="0" y="8712"/>
                </a:lnTo>
                <a:lnTo>
                  <a:pt x="3424" y="19109"/>
                </a:lnTo>
                <a:lnTo>
                  <a:pt x="12412" y="21030"/>
                </a:lnTo>
                <a:lnTo>
                  <a:pt x="15555" y="13727"/>
                </a:lnTo>
                <a:lnTo>
                  <a:pt x="10347" y="3979"/>
                </a:lnTo>
                <a:lnTo>
                  <a:pt x="3422" y="0"/>
                </a:lnTo>
                <a:lnTo>
                  <a:pt x="3065" y="13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841513" y="2346320"/>
            <a:ext cx="15555" cy="21030"/>
          </a:xfrm>
          <a:custGeom>
            <a:avLst/>
            <a:gdLst/>
            <a:ahLst/>
            <a:cxnLst/>
            <a:rect l="l" t="t" r="r" b="b"/>
            <a:pathLst>
              <a:path w="15555" h="21030">
                <a:moveTo>
                  <a:pt x="3065" y="139"/>
                </a:moveTo>
                <a:lnTo>
                  <a:pt x="0" y="8712"/>
                </a:lnTo>
                <a:lnTo>
                  <a:pt x="3424" y="19109"/>
                </a:lnTo>
                <a:lnTo>
                  <a:pt x="12412" y="21030"/>
                </a:lnTo>
                <a:lnTo>
                  <a:pt x="15555" y="13727"/>
                </a:lnTo>
                <a:lnTo>
                  <a:pt x="10347" y="3979"/>
                </a:lnTo>
                <a:lnTo>
                  <a:pt x="3422" y="0"/>
                </a:lnTo>
                <a:lnTo>
                  <a:pt x="3065" y="1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93637" y="1607648"/>
            <a:ext cx="684974" cy="528675"/>
          </a:xfrm>
          <a:custGeom>
            <a:avLst/>
            <a:gdLst/>
            <a:ahLst/>
            <a:cxnLst/>
            <a:rect l="l" t="t" r="r" b="b"/>
            <a:pathLst>
              <a:path w="684974" h="528675">
                <a:moveTo>
                  <a:pt x="0" y="428828"/>
                </a:moveTo>
                <a:lnTo>
                  <a:pt x="3098" y="435178"/>
                </a:lnTo>
                <a:lnTo>
                  <a:pt x="6172" y="441553"/>
                </a:lnTo>
                <a:lnTo>
                  <a:pt x="15328" y="444144"/>
                </a:lnTo>
                <a:lnTo>
                  <a:pt x="23558" y="440969"/>
                </a:lnTo>
                <a:lnTo>
                  <a:pt x="282816" y="340944"/>
                </a:lnTo>
                <a:lnTo>
                  <a:pt x="433844" y="523748"/>
                </a:lnTo>
                <a:lnTo>
                  <a:pt x="436384" y="526846"/>
                </a:lnTo>
                <a:lnTo>
                  <a:pt x="440728" y="528675"/>
                </a:lnTo>
                <a:lnTo>
                  <a:pt x="447357" y="528650"/>
                </a:lnTo>
                <a:lnTo>
                  <a:pt x="451535" y="528307"/>
                </a:lnTo>
                <a:lnTo>
                  <a:pt x="455612" y="526605"/>
                </a:lnTo>
                <a:lnTo>
                  <a:pt x="458609" y="523963"/>
                </a:lnTo>
                <a:lnTo>
                  <a:pt x="489051" y="496849"/>
                </a:lnTo>
                <a:lnTo>
                  <a:pt x="492239" y="494017"/>
                </a:lnTo>
                <a:lnTo>
                  <a:pt x="493890" y="490397"/>
                </a:lnTo>
                <a:lnTo>
                  <a:pt x="493699" y="486803"/>
                </a:lnTo>
                <a:lnTo>
                  <a:pt x="479120" y="232968"/>
                </a:lnTo>
                <a:lnTo>
                  <a:pt x="614451" y="30949"/>
                </a:lnTo>
                <a:lnTo>
                  <a:pt x="669086" y="26327"/>
                </a:lnTo>
                <a:lnTo>
                  <a:pt x="677875" y="25590"/>
                </a:lnTo>
                <a:lnTo>
                  <a:pt x="684974" y="19253"/>
                </a:lnTo>
                <a:lnTo>
                  <a:pt x="684974" y="5118"/>
                </a:lnTo>
                <a:lnTo>
                  <a:pt x="677875" y="0"/>
                </a:lnTo>
                <a:lnTo>
                  <a:pt x="669086" y="736"/>
                </a:lnTo>
                <a:lnTo>
                  <a:pt x="605243" y="6134"/>
                </a:lnTo>
                <a:lnTo>
                  <a:pt x="599541" y="6616"/>
                </a:lnTo>
                <a:lnTo>
                  <a:pt x="594233" y="9537"/>
                </a:lnTo>
                <a:lnTo>
                  <a:pt x="591439" y="13741"/>
                </a:lnTo>
                <a:lnTo>
                  <a:pt x="449237" y="226034"/>
                </a:lnTo>
                <a:lnTo>
                  <a:pt x="447725" y="228244"/>
                </a:lnTo>
                <a:lnTo>
                  <a:pt x="447154" y="233146"/>
                </a:lnTo>
                <a:lnTo>
                  <a:pt x="461594" y="485038"/>
                </a:lnTo>
                <a:lnTo>
                  <a:pt x="450265" y="495147"/>
                </a:lnTo>
                <a:lnTo>
                  <a:pt x="302958" y="316788"/>
                </a:lnTo>
                <a:lnTo>
                  <a:pt x="298945" y="311937"/>
                </a:lnTo>
                <a:lnTo>
                  <a:pt x="290995" y="310438"/>
                </a:lnTo>
                <a:lnTo>
                  <a:pt x="283870" y="313182"/>
                </a:lnTo>
                <a:lnTo>
                  <a:pt x="12420" y="417906"/>
                </a:lnTo>
                <a:lnTo>
                  <a:pt x="4178" y="421093"/>
                </a:lnTo>
                <a:lnTo>
                  <a:pt x="0" y="4288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593637" y="1607647"/>
            <a:ext cx="684974" cy="528726"/>
          </a:xfrm>
          <a:custGeom>
            <a:avLst/>
            <a:gdLst/>
            <a:ahLst/>
            <a:cxnLst/>
            <a:rect l="l" t="t" r="r" b="b"/>
            <a:pathLst>
              <a:path w="684974" h="528726">
                <a:moveTo>
                  <a:pt x="445528" y="528713"/>
                </a:moveTo>
                <a:lnTo>
                  <a:pt x="440728" y="528675"/>
                </a:lnTo>
                <a:lnTo>
                  <a:pt x="436384" y="526846"/>
                </a:lnTo>
                <a:lnTo>
                  <a:pt x="433844" y="523748"/>
                </a:lnTo>
                <a:lnTo>
                  <a:pt x="282816" y="340944"/>
                </a:lnTo>
                <a:lnTo>
                  <a:pt x="23558" y="440969"/>
                </a:lnTo>
                <a:lnTo>
                  <a:pt x="15328" y="444144"/>
                </a:lnTo>
                <a:lnTo>
                  <a:pt x="6172" y="441553"/>
                </a:lnTo>
                <a:lnTo>
                  <a:pt x="3098" y="435178"/>
                </a:lnTo>
                <a:lnTo>
                  <a:pt x="0" y="428828"/>
                </a:lnTo>
                <a:lnTo>
                  <a:pt x="4178" y="421093"/>
                </a:lnTo>
                <a:lnTo>
                  <a:pt x="12420" y="417906"/>
                </a:lnTo>
                <a:lnTo>
                  <a:pt x="283870" y="313182"/>
                </a:lnTo>
                <a:lnTo>
                  <a:pt x="290995" y="310438"/>
                </a:lnTo>
                <a:lnTo>
                  <a:pt x="298945" y="311937"/>
                </a:lnTo>
                <a:lnTo>
                  <a:pt x="302958" y="316788"/>
                </a:lnTo>
                <a:lnTo>
                  <a:pt x="450265" y="495147"/>
                </a:lnTo>
                <a:lnTo>
                  <a:pt x="461594" y="485038"/>
                </a:lnTo>
                <a:lnTo>
                  <a:pt x="447154" y="233146"/>
                </a:lnTo>
                <a:lnTo>
                  <a:pt x="447014" y="230708"/>
                </a:lnTo>
                <a:lnTo>
                  <a:pt x="447725" y="228244"/>
                </a:lnTo>
                <a:lnTo>
                  <a:pt x="449237" y="226034"/>
                </a:lnTo>
                <a:lnTo>
                  <a:pt x="591439" y="13741"/>
                </a:lnTo>
                <a:lnTo>
                  <a:pt x="594233" y="9537"/>
                </a:lnTo>
                <a:lnTo>
                  <a:pt x="599541" y="6616"/>
                </a:lnTo>
                <a:lnTo>
                  <a:pt x="605243" y="6134"/>
                </a:lnTo>
                <a:lnTo>
                  <a:pt x="669086" y="736"/>
                </a:lnTo>
                <a:lnTo>
                  <a:pt x="677875" y="0"/>
                </a:lnTo>
                <a:lnTo>
                  <a:pt x="684974" y="5118"/>
                </a:lnTo>
                <a:lnTo>
                  <a:pt x="684974" y="12192"/>
                </a:lnTo>
                <a:lnTo>
                  <a:pt x="684974" y="19253"/>
                </a:lnTo>
                <a:lnTo>
                  <a:pt x="677875" y="25590"/>
                </a:lnTo>
                <a:lnTo>
                  <a:pt x="669086" y="26327"/>
                </a:lnTo>
                <a:lnTo>
                  <a:pt x="614451" y="30949"/>
                </a:lnTo>
                <a:lnTo>
                  <a:pt x="479120" y="232968"/>
                </a:lnTo>
                <a:lnTo>
                  <a:pt x="493699" y="486803"/>
                </a:lnTo>
                <a:lnTo>
                  <a:pt x="493890" y="490397"/>
                </a:lnTo>
                <a:lnTo>
                  <a:pt x="492239" y="494017"/>
                </a:lnTo>
                <a:lnTo>
                  <a:pt x="489051" y="496849"/>
                </a:lnTo>
                <a:lnTo>
                  <a:pt x="458609" y="523963"/>
                </a:lnTo>
                <a:lnTo>
                  <a:pt x="455612" y="526605"/>
                </a:lnTo>
                <a:lnTo>
                  <a:pt x="451535" y="528307"/>
                </a:lnTo>
                <a:lnTo>
                  <a:pt x="447357" y="528650"/>
                </a:lnTo>
                <a:lnTo>
                  <a:pt x="446747" y="528713"/>
                </a:lnTo>
                <a:lnTo>
                  <a:pt x="446138" y="528726"/>
                </a:lnTo>
                <a:lnTo>
                  <a:pt x="445528" y="5287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480231" y="1878998"/>
            <a:ext cx="250482" cy="343992"/>
          </a:xfrm>
          <a:custGeom>
            <a:avLst/>
            <a:gdLst/>
            <a:ahLst/>
            <a:cxnLst/>
            <a:rect l="l" t="t" r="r" b="b"/>
            <a:pathLst>
              <a:path w="250482" h="343992">
                <a:moveTo>
                  <a:pt x="250482" y="172008"/>
                </a:moveTo>
                <a:lnTo>
                  <a:pt x="250145" y="159295"/>
                </a:lnTo>
                <a:lnTo>
                  <a:pt x="248687" y="142827"/>
                </a:lnTo>
                <a:lnTo>
                  <a:pt x="246127" y="126877"/>
                </a:lnTo>
                <a:lnTo>
                  <a:pt x="242520" y="111519"/>
                </a:lnTo>
                <a:lnTo>
                  <a:pt x="237919" y="96828"/>
                </a:lnTo>
                <a:lnTo>
                  <a:pt x="232381" y="82880"/>
                </a:lnTo>
                <a:lnTo>
                  <a:pt x="225960" y="69750"/>
                </a:lnTo>
                <a:lnTo>
                  <a:pt x="218710" y="57514"/>
                </a:lnTo>
                <a:lnTo>
                  <a:pt x="210687" y="46246"/>
                </a:lnTo>
                <a:lnTo>
                  <a:pt x="201945" y="36021"/>
                </a:lnTo>
                <a:lnTo>
                  <a:pt x="192539" y="26916"/>
                </a:lnTo>
                <a:lnTo>
                  <a:pt x="182525" y="19005"/>
                </a:lnTo>
                <a:lnTo>
                  <a:pt x="171956" y="12364"/>
                </a:lnTo>
                <a:lnTo>
                  <a:pt x="160887" y="7067"/>
                </a:lnTo>
                <a:lnTo>
                  <a:pt x="149375" y="3191"/>
                </a:lnTo>
                <a:lnTo>
                  <a:pt x="137472" y="810"/>
                </a:lnTo>
                <a:lnTo>
                  <a:pt x="125234" y="0"/>
                </a:lnTo>
                <a:lnTo>
                  <a:pt x="115986" y="461"/>
                </a:lnTo>
                <a:lnTo>
                  <a:pt x="103997" y="2462"/>
                </a:lnTo>
                <a:lnTo>
                  <a:pt x="92384" y="5977"/>
                </a:lnTo>
                <a:lnTo>
                  <a:pt x="81202" y="10931"/>
                </a:lnTo>
                <a:lnTo>
                  <a:pt x="70506" y="17248"/>
                </a:lnTo>
                <a:lnTo>
                  <a:pt x="60350" y="24854"/>
                </a:lnTo>
                <a:lnTo>
                  <a:pt x="50790" y="33672"/>
                </a:lnTo>
                <a:lnTo>
                  <a:pt x="41880" y="43628"/>
                </a:lnTo>
                <a:lnTo>
                  <a:pt x="33675" y="54647"/>
                </a:lnTo>
                <a:lnTo>
                  <a:pt x="26230" y="66652"/>
                </a:lnTo>
                <a:lnTo>
                  <a:pt x="19600" y="79570"/>
                </a:lnTo>
                <a:lnTo>
                  <a:pt x="13840" y="93324"/>
                </a:lnTo>
                <a:lnTo>
                  <a:pt x="9003" y="107839"/>
                </a:lnTo>
                <a:lnTo>
                  <a:pt x="5146" y="123041"/>
                </a:lnTo>
                <a:lnTo>
                  <a:pt x="2324" y="138853"/>
                </a:lnTo>
                <a:lnTo>
                  <a:pt x="590" y="155200"/>
                </a:lnTo>
                <a:lnTo>
                  <a:pt x="0" y="172008"/>
                </a:lnTo>
                <a:lnTo>
                  <a:pt x="334" y="184684"/>
                </a:lnTo>
                <a:lnTo>
                  <a:pt x="1790" y="201150"/>
                </a:lnTo>
                <a:lnTo>
                  <a:pt x="4348" y="217100"/>
                </a:lnTo>
                <a:lnTo>
                  <a:pt x="7954" y="232459"/>
                </a:lnTo>
                <a:lnTo>
                  <a:pt x="12554" y="247150"/>
                </a:lnTo>
                <a:lnTo>
                  <a:pt x="18091" y="261098"/>
                </a:lnTo>
                <a:lnTo>
                  <a:pt x="24512" y="274229"/>
                </a:lnTo>
                <a:lnTo>
                  <a:pt x="31761" y="286467"/>
                </a:lnTo>
                <a:lnTo>
                  <a:pt x="39784" y="297737"/>
                </a:lnTo>
                <a:lnTo>
                  <a:pt x="48525" y="307963"/>
                </a:lnTo>
                <a:lnTo>
                  <a:pt x="57931" y="317070"/>
                </a:lnTo>
                <a:lnTo>
                  <a:pt x="67945" y="324982"/>
                </a:lnTo>
                <a:lnTo>
                  <a:pt x="78514" y="331625"/>
                </a:lnTo>
                <a:lnTo>
                  <a:pt x="89582" y="336922"/>
                </a:lnTo>
                <a:lnTo>
                  <a:pt x="101095" y="340799"/>
                </a:lnTo>
                <a:lnTo>
                  <a:pt x="112997" y="343181"/>
                </a:lnTo>
                <a:lnTo>
                  <a:pt x="125234" y="343992"/>
                </a:lnTo>
                <a:lnTo>
                  <a:pt x="134472" y="343531"/>
                </a:lnTo>
                <a:lnTo>
                  <a:pt x="146464" y="341531"/>
                </a:lnTo>
                <a:lnTo>
                  <a:pt x="158080" y="338018"/>
                </a:lnTo>
                <a:lnTo>
                  <a:pt x="169264" y="333065"/>
                </a:lnTo>
                <a:lnTo>
                  <a:pt x="179963" y="326749"/>
                </a:lnTo>
                <a:lnTo>
                  <a:pt x="190120" y="319144"/>
                </a:lnTo>
                <a:lnTo>
                  <a:pt x="199682" y="310326"/>
                </a:lnTo>
                <a:lnTo>
                  <a:pt x="208594" y="300371"/>
                </a:lnTo>
                <a:lnTo>
                  <a:pt x="216800" y="289354"/>
                </a:lnTo>
                <a:lnTo>
                  <a:pt x="224247" y="277349"/>
                </a:lnTo>
                <a:lnTo>
                  <a:pt x="230878" y="264433"/>
                </a:lnTo>
                <a:lnTo>
                  <a:pt x="236640" y="250681"/>
                </a:lnTo>
                <a:lnTo>
                  <a:pt x="241476" y="236167"/>
                </a:lnTo>
                <a:lnTo>
                  <a:pt x="245334" y="220968"/>
                </a:lnTo>
                <a:lnTo>
                  <a:pt x="248157" y="205158"/>
                </a:lnTo>
                <a:lnTo>
                  <a:pt x="249891" y="188813"/>
                </a:lnTo>
                <a:lnTo>
                  <a:pt x="250482" y="1720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80231" y="1878998"/>
            <a:ext cx="250482" cy="343992"/>
          </a:xfrm>
          <a:custGeom>
            <a:avLst/>
            <a:gdLst/>
            <a:ahLst/>
            <a:cxnLst/>
            <a:rect l="l" t="t" r="r" b="b"/>
            <a:pathLst>
              <a:path w="250482" h="343992">
                <a:moveTo>
                  <a:pt x="250482" y="172008"/>
                </a:moveTo>
                <a:lnTo>
                  <a:pt x="249891" y="188813"/>
                </a:lnTo>
                <a:lnTo>
                  <a:pt x="248157" y="205158"/>
                </a:lnTo>
                <a:lnTo>
                  <a:pt x="245334" y="220968"/>
                </a:lnTo>
                <a:lnTo>
                  <a:pt x="241476" y="236167"/>
                </a:lnTo>
                <a:lnTo>
                  <a:pt x="236640" y="250681"/>
                </a:lnTo>
                <a:lnTo>
                  <a:pt x="230878" y="264433"/>
                </a:lnTo>
                <a:lnTo>
                  <a:pt x="224247" y="277349"/>
                </a:lnTo>
                <a:lnTo>
                  <a:pt x="216800" y="289354"/>
                </a:lnTo>
                <a:lnTo>
                  <a:pt x="208594" y="300371"/>
                </a:lnTo>
                <a:lnTo>
                  <a:pt x="199682" y="310326"/>
                </a:lnTo>
                <a:lnTo>
                  <a:pt x="190120" y="319144"/>
                </a:lnTo>
                <a:lnTo>
                  <a:pt x="179963" y="326749"/>
                </a:lnTo>
                <a:lnTo>
                  <a:pt x="169264" y="333065"/>
                </a:lnTo>
                <a:lnTo>
                  <a:pt x="158080" y="338018"/>
                </a:lnTo>
                <a:lnTo>
                  <a:pt x="146464" y="341531"/>
                </a:lnTo>
                <a:lnTo>
                  <a:pt x="134472" y="343531"/>
                </a:lnTo>
                <a:lnTo>
                  <a:pt x="125234" y="343992"/>
                </a:lnTo>
                <a:lnTo>
                  <a:pt x="112997" y="343181"/>
                </a:lnTo>
                <a:lnTo>
                  <a:pt x="101095" y="340799"/>
                </a:lnTo>
                <a:lnTo>
                  <a:pt x="89582" y="336922"/>
                </a:lnTo>
                <a:lnTo>
                  <a:pt x="78514" y="331625"/>
                </a:lnTo>
                <a:lnTo>
                  <a:pt x="67945" y="324982"/>
                </a:lnTo>
                <a:lnTo>
                  <a:pt x="57931" y="317070"/>
                </a:lnTo>
                <a:lnTo>
                  <a:pt x="48525" y="307963"/>
                </a:lnTo>
                <a:lnTo>
                  <a:pt x="39784" y="297737"/>
                </a:lnTo>
                <a:lnTo>
                  <a:pt x="31761" y="286467"/>
                </a:lnTo>
                <a:lnTo>
                  <a:pt x="24512" y="274229"/>
                </a:lnTo>
                <a:lnTo>
                  <a:pt x="18091" y="261098"/>
                </a:lnTo>
                <a:lnTo>
                  <a:pt x="12554" y="247150"/>
                </a:lnTo>
                <a:lnTo>
                  <a:pt x="7954" y="232459"/>
                </a:lnTo>
                <a:lnTo>
                  <a:pt x="4348" y="217100"/>
                </a:lnTo>
                <a:lnTo>
                  <a:pt x="1790" y="201150"/>
                </a:lnTo>
                <a:lnTo>
                  <a:pt x="334" y="184684"/>
                </a:lnTo>
                <a:lnTo>
                  <a:pt x="0" y="172008"/>
                </a:lnTo>
                <a:lnTo>
                  <a:pt x="590" y="155200"/>
                </a:lnTo>
                <a:lnTo>
                  <a:pt x="2324" y="138853"/>
                </a:lnTo>
                <a:lnTo>
                  <a:pt x="5146" y="123041"/>
                </a:lnTo>
                <a:lnTo>
                  <a:pt x="9003" y="107839"/>
                </a:lnTo>
                <a:lnTo>
                  <a:pt x="13840" y="93324"/>
                </a:lnTo>
                <a:lnTo>
                  <a:pt x="19600" y="79570"/>
                </a:lnTo>
                <a:lnTo>
                  <a:pt x="26230" y="66652"/>
                </a:lnTo>
                <a:lnTo>
                  <a:pt x="33675" y="54647"/>
                </a:lnTo>
                <a:lnTo>
                  <a:pt x="41880" y="43628"/>
                </a:lnTo>
                <a:lnTo>
                  <a:pt x="50790" y="33672"/>
                </a:lnTo>
                <a:lnTo>
                  <a:pt x="60350" y="24854"/>
                </a:lnTo>
                <a:lnTo>
                  <a:pt x="70506" y="17248"/>
                </a:lnTo>
                <a:lnTo>
                  <a:pt x="81202" y="10931"/>
                </a:lnTo>
                <a:lnTo>
                  <a:pt x="92384" y="5977"/>
                </a:lnTo>
                <a:lnTo>
                  <a:pt x="103997" y="2462"/>
                </a:lnTo>
                <a:lnTo>
                  <a:pt x="115986" y="461"/>
                </a:lnTo>
                <a:lnTo>
                  <a:pt x="125234" y="0"/>
                </a:lnTo>
                <a:lnTo>
                  <a:pt x="137472" y="810"/>
                </a:lnTo>
                <a:lnTo>
                  <a:pt x="149375" y="3191"/>
                </a:lnTo>
                <a:lnTo>
                  <a:pt x="160887" y="7067"/>
                </a:lnTo>
                <a:lnTo>
                  <a:pt x="171956" y="12364"/>
                </a:lnTo>
                <a:lnTo>
                  <a:pt x="182525" y="19005"/>
                </a:lnTo>
                <a:lnTo>
                  <a:pt x="192539" y="26916"/>
                </a:lnTo>
                <a:lnTo>
                  <a:pt x="201945" y="36021"/>
                </a:lnTo>
                <a:lnTo>
                  <a:pt x="210687" y="46246"/>
                </a:lnTo>
                <a:lnTo>
                  <a:pt x="218710" y="57514"/>
                </a:lnTo>
                <a:lnTo>
                  <a:pt x="225960" y="69750"/>
                </a:lnTo>
                <a:lnTo>
                  <a:pt x="232381" y="82880"/>
                </a:lnTo>
                <a:lnTo>
                  <a:pt x="237919" y="96828"/>
                </a:lnTo>
                <a:lnTo>
                  <a:pt x="242520" y="111519"/>
                </a:lnTo>
                <a:lnTo>
                  <a:pt x="246127" y="126877"/>
                </a:lnTo>
                <a:lnTo>
                  <a:pt x="248687" y="142827"/>
                </a:lnTo>
                <a:lnTo>
                  <a:pt x="250145" y="159295"/>
                </a:lnTo>
                <a:lnTo>
                  <a:pt x="250482" y="1720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05146" y="1941241"/>
            <a:ext cx="156019" cy="219519"/>
          </a:xfrm>
          <a:custGeom>
            <a:avLst/>
            <a:gdLst/>
            <a:ahLst/>
            <a:cxnLst/>
            <a:rect l="l" t="t" r="r" b="b"/>
            <a:pathLst>
              <a:path w="156019" h="219519">
                <a:moveTo>
                  <a:pt x="156019" y="109766"/>
                </a:moveTo>
                <a:lnTo>
                  <a:pt x="155684" y="99531"/>
                </a:lnTo>
                <a:lnTo>
                  <a:pt x="153715" y="83180"/>
                </a:lnTo>
                <a:lnTo>
                  <a:pt x="150098" y="67745"/>
                </a:lnTo>
                <a:lnTo>
                  <a:pt x="144968" y="53416"/>
                </a:lnTo>
                <a:lnTo>
                  <a:pt x="138459" y="40382"/>
                </a:lnTo>
                <a:lnTo>
                  <a:pt x="130707" y="28833"/>
                </a:lnTo>
                <a:lnTo>
                  <a:pt x="121846" y="18959"/>
                </a:lnTo>
                <a:lnTo>
                  <a:pt x="112010" y="10948"/>
                </a:lnTo>
                <a:lnTo>
                  <a:pt x="101335" y="4992"/>
                </a:lnTo>
                <a:lnTo>
                  <a:pt x="89954" y="1279"/>
                </a:lnTo>
                <a:lnTo>
                  <a:pt x="78003" y="0"/>
                </a:lnTo>
                <a:lnTo>
                  <a:pt x="70736" y="470"/>
                </a:lnTo>
                <a:lnTo>
                  <a:pt x="59115" y="3240"/>
                </a:lnTo>
                <a:lnTo>
                  <a:pt x="48146" y="8329"/>
                </a:lnTo>
                <a:lnTo>
                  <a:pt x="37962" y="15547"/>
                </a:lnTo>
                <a:lnTo>
                  <a:pt x="28699" y="24705"/>
                </a:lnTo>
                <a:lnTo>
                  <a:pt x="20491" y="35613"/>
                </a:lnTo>
                <a:lnTo>
                  <a:pt x="13473" y="48082"/>
                </a:lnTo>
                <a:lnTo>
                  <a:pt x="7781" y="61921"/>
                </a:lnTo>
                <a:lnTo>
                  <a:pt x="3548" y="76941"/>
                </a:lnTo>
                <a:lnTo>
                  <a:pt x="909" y="92952"/>
                </a:lnTo>
                <a:lnTo>
                  <a:pt x="0" y="109766"/>
                </a:lnTo>
                <a:lnTo>
                  <a:pt x="333" y="119976"/>
                </a:lnTo>
                <a:lnTo>
                  <a:pt x="2300" y="136327"/>
                </a:lnTo>
                <a:lnTo>
                  <a:pt x="5916" y="151763"/>
                </a:lnTo>
                <a:lnTo>
                  <a:pt x="11045" y="166094"/>
                </a:lnTo>
                <a:lnTo>
                  <a:pt x="17552" y="179129"/>
                </a:lnTo>
                <a:lnTo>
                  <a:pt x="25304" y="190680"/>
                </a:lnTo>
                <a:lnTo>
                  <a:pt x="34165" y="200556"/>
                </a:lnTo>
                <a:lnTo>
                  <a:pt x="44000" y="208568"/>
                </a:lnTo>
                <a:lnTo>
                  <a:pt x="54674" y="214525"/>
                </a:lnTo>
                <a:lnTo>
                  <a:pt x="66054" y="218239"/>
                </a:lnTo>
                <a:lnTo>
                  <a:pt x="78003" y="219519"/>
                </a:lnTo>
                <a:lnTo>
                  <a:pt x="85269" y="219049"/>
                </a:lnTo>
                <a:lnTo>
                  <a:pt x="96893" y="216280"/>
                </a:lnTo>
                <a:lnTo>
                  <a:pt x="107866" y="211191"/>
                </a:lnTo>
                <a:lnTo>
                  <a:pt x="118051" y="203973"/>
                </a:lnTo>
                <a:lnTo>
                  <a:pt x="127316" y="194816"/>
                </a:lnTo>
                <a:lnTo>
                  <a:pt x="135525" y="183908"/>
                </a:lnTo>
                <a:lnTo>
                  <a:pt x="142544" y="171441"/>
                </a:lnTo>
                <a:lnTo>
                  <a:pt x="148237" y="157603"/>
                </a:lnTo>
                <a:lnTo>
                  <a:pt x="152471" y="142585"/>
                </a:lnTo>
                <a:lnTo>
                  <a:pt x="155109" y="126576"/>
                </a:lnTo>
                <a:lnTo>
                  <a:pt x="156019" y="10976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505146" y="1941241"/>
            <a:ext cx="156019" cy="219519"/>
          </a:xfrm>
          <a:custGeom>
            <a:avLst/>
            <a:gdLst/>
            <a:ahLst/>
            <a:cxnLst/>
            <a:rect l="l" t="t" r="r" b="b"/>
            <a:pathLst>
              <a:path w="156019" h="219519">
                <a:moveTo>
                  <a:pt x="156019" y="109766"/>
                </a:moveTo>
                <a:lnTo>
                  <a:pt x="155109" y="126576"/>
                </a:lnTo>
                <a:lnTo>
                  <a:pt x="152471" y="142585"/>
                </a:lnTo>
                <a:lnTo>
                  <a:pt x="148237" y="157603"/>
                </a:lnTo>
                <a:lnTo>
                  <a:pt x="142544" y="171441"/>
                </a:lnTo>
                <a:lnTo>
                  <a:pt x="135525" y="183908"/>
                </a:lnTo>
                <a:lnTo>
                  <a:pt x="127316" y="194816"/>
                </a:lnTo>
                <a:lnTo>
                  <a:pt x="118051" y="203973"/>
                </a:lnTo>
                <a:lnTo>
                  <a:pt x="107866" y="211191"/>
                </a:lnTo>
                <a:lnTo>
                  <a:pt x="96893" y="216280"/>
                </a:lnTo>
                <a:lnTo>
                  <a:pt x="85269" y="219049"/>
                </a:lnTo>
                <a:lnTo>
                  <a:pt x="78003" y="219519"/>
                </a:lnTo>
                <a:lnTo>
                  <a:pt x="66054" y="218239"/>
                </a:lnTo>
                <a:lnTo>
                  <a:pt x="54674" y="214525"/>
                </a:lnTo>
                <a:lnTo>
                  <a:pt x="44000" y="208568"/>
                </a:lnTo>
                <a:lnTo>
                  <a:pt x="34165" y="200556"/>
                </a:lnTo>
                <a:lnTo>
                  <a:pt x="25304" y="190680"/>
                </a:lnTo>
                <a:lnTo>
                  <a:pt x="17552" y="179129"/>
                </a:lnTo>
                <a:lnTo>
                  <a:pt x="11045" y="166094"/>
                </a:lnTo>
                <a:lnTo>
                  <a:pt x="5916" y="151763"/>
                </a:lnTo>
                <a:lnTo>
                  <a:pt x="2300" y="136327"/>
                </a:lnTo>
                <a:lnTo>
                  <a:pt x="333" y="119976"/>
                </a:lnTo>
                <a:lnTo>
                  <a:pt x="0" y="109766"/>
                </a:lnTo>
                <a:lnTo>
                  <a:pt x="909" y="92952"/>
                </a:lnTo>
                <a:lnTo>
                  <a:pt x="3548" y="76941"/>
                </a:lnTo>
                <a:lnTo>
                  <a:pt x="7781" y="61921"/>
                </a:lnTo>
                <a:lnTo>
                  <a:pt x="13473" y="48082"/>
                </a:lnTo>
                <a:lnTo>
                  <a:pt x="20491" y="35613"/>
                </a:lnTo>
                <a:lnTo>
                  <a:pt x="28699" y="24705"/>
                </a:lnTo>
                <a:lnTo>
                  <a:pt x="37962" y="15547"/>
                </a:lnTo>
                <a:lnTo>
                  <a:pt x="48146" y="8329"/>
                </a:lnTo>
                <a:lnTo>
                  <a:pt x="59115" y="3240"/>
                </a:lnTo>
                <a:lnTo>
                  <a:pt x="70736" y="470"/>
                </a:lnTo>
                <a:lnTo>
                  <a:pt x="78003" y="0"/>
                </a:lnTo>
                <a:lnTo>
                  <a:pt x="89954" y="1279"/>
                </a:lnTo>
                <a:lnTo>
                  <a:pt x="101335" y="4992"/>
                </a:lnTo>
                <a:lnTo>
                  <a:pt x="112010" y="10948"/>
                </a:lnTo>
                <a:lnTo>
                  <a:pt x="121846" y="18959"/>
                </a:lnTo>
                <a:lnTo>
                  <a:pt x="130707" y="28833"/>
                </a:lnTo>
                <a:lnTo>
                  <a:pt x="138459" y="40382"/>
                </a:lnTo>
                <a:lnTo>
                  <a:pt x="144968" y="53416"/>
                </a:lnTo>
                <a:lnTo>
                  <a:pt x="150098" y="67745"/>
                </a:lnTo>
                <a:lnTo>
                  <a:pt x="153715" y="83180"/>
                </a:lnTo>
                <a:lnTo>
                  <a:pt x="155684" y="99531"/>
                </a:lnTo>
                <a:lnTo>
                  <a:pt x="156019" y="1097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527144" y="1972191"/>
            <a:ext cx="112026" cy="157619"/>
          </a:xfrm>
          <a:custGeom>
            <a:avLst/>
            <a:gdLst/>
            <a:ahLst/>
            <a:cxnLst/>
            <a:rect l="l" t="t" r="r" b="b"/>
            <a:pathLst>
              <a:path w="112026" h="157619">
                <a:moveTo>
                  <a:pt x="112026" y="78816"/>
                </a:moveTo>
                <a:lnTo>
                  <a:pt x="111547" y="68463"/>
                </a:lnTo>
                <a:lnTo>
                  <a:pt x="108828" y="52506"/>
                </a:lnTo>
                <a:lnTo>
                  <a:pt x="103936" y="37996"/>
                </a:lnTo>
                <a:lnTo>
                  <a:pt x="97130" y="25298"/>
                </a:lnTo>
                <a:lnTo>
                  <a:pt x="88673" y="14782"/>
                </a:lnTo>
                <a:lnTo>
                  <a:pt x="78826" y="6815"/>
                </a:lnTo>
                <a:lnTo>
                  <a:pt x="67850" y="1765"/>
                </a:lnTo>
                <a:lnTo>
                  <a:pt x="56006" y="0"/>
                </a:lnTo>
                <a:lnTo>
                  <a:pt x="48654" y="672"/>
                </a:lnTo>
                <a:lnTo>
                  <a:pt x="37312" y="4496"/>
                </a:lnTo>
                <a:lnTo>
                  <a:pt x="26999" y="11380"/>
                </a:lnTo>
                <a:lnTo>
                  <a:pt x="17975" y="20956"/>
                </a:lnTo>
                <a:lnTo>
                  <a:pt x="10503" y="32855"/>
                </a:lnTo>
                <a:lnTo>
                  <a:pt x="4842" y="46710"/>
                </a:lnTo>
                <a:lnTo>
                  <a:pt x="1254" y="62153"/>
                </a:lnTo>
                <a:lnTo>
                  <a:pt x="0" y="78816"/>
                </a:lnTo>
                <a:lnTo>
                  <a:pt x="476" y="89142"/>
                </a:lnTo>
                <a:lnTo>
                  <a:pt x="3192" y="105097"/>
                </a:lnTo>
                <a:lnTo>
                  <a:pt x="8081" y="119609"/>
                </a:lnTo>
                <a:lnTo>
                  <a:pt x="14884" y="132309"/>
                </a:lnTo>
                <a:lnTo>
                  <a:pt x="23339" y="142829"/>
                </a:lnTo>
                <a:lnTo>
                  <a:pt x="33186" y="150800"/>
                </a:lnTo>
                <a:lnTo>
                  <a:pt x="44162" y="155853"/>
                </a:lnTo>
                <a:lnTo>
                  <a:pt x="56006" y="157619"/>
                </a:lnTo>
                <a:lnTo>
                  <a:pt x="63357" y="156946"/>
                </a:lnTo>
                <a:lnTo>
                  <a:pt x="74700" y="153122"/>
                </a:lnTo>
                <a:lnTo>
                  <a:pt x="85016" y="146237"/>
                </a:lnTo>
                <a:lnTo>
                  <a:pt x="94042" y="136661"/>
                </a:lnTo>
                <a:lnTo>
                  <a:pt x="101518" y="124762"/>
                </a:lnTo>
                <a:lnTo>
                  <a:pt x="107182" y="110909"/>
                </a:lnTo>
                <a:lnTo>
                  <a:pt x="110771" y="95471"/>
                </a:lnTo>
                <a:lnTo>
                  <a:pt x="112026" y="788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527144" y="1972191"/>
            <a:ext cx="112026" cy="157619"/>
          </a:xfrm>
          <a:custGeom>
            <a:avLst/>
            <a:gdLst/>
            <a:ahLst/>
            <a:cxnLst/>
            <a:rect l="l" t="t" r="r" b="b"/>
            <a:pathLst>
              <a:path w="112026" h="157619">
                <a:moveTo>
                  <a:pt x="112026" y="78816"/>
                </a:moveTo>
                <a:lnTo>
                  <a:pt x="110771" y="95471"/>
                </a:lnTo>
                <a:lnTo>
                  <a:pt x="107182" y="110909"/>
                </a:lnTo>
                <a:lnTo>
                  <a:pt x="101518" y="124762"/>
                </a:lnTo>
                <a:lnTo>
                  <a:pt x="94042" y="136661"/>
                </a:lnTo>
                <a:lnTo>
                  <a:pt x="85016" y="146237"/>
                </a:lnTo>
                <a:lnTo>
                  <a:pt x="74700" y="153122"/>
                </a:lnTo>
                <a:lnTo>
                  <a:pt x="63357" y="156946"/>
                </a:lnTo>
                <a:lnTo>
                  <a:pt x="56006" y="157619"/>
                </a:lnTo>
                <a:lnTo>
                  <a:pt x="44162" y="155853"/>
                </a:lnTo>
                <a:lnTo>
                  <a:pt x="33186" y="150800"/>
                </a:lnTo>
                <a:lnTo>
                  <a:pt x="23339" y="142829"/>
                </a:lnTo>
                <a:lnTo>
                  <a:pt x="14884" y="132309"/>
                </a:lnTo>
                <a:lnTo>
                  <a:pt x="8081" y="119609"/>
                </a:lnTo>
                <a:lnTo>
                  <a:pt x="3192" y="105097"/>
                </a:lnTo>
                <a:lnTo>
                  <a:pt x="476" y="89142"/>
                </a:lnTo>
                <a:lnTo>
                  <a:pt x="0" y="78816"/>
                </a:lnTo>
                <a:lnTo>
                  <a:pt x="1254" y="62153"/>
                </a:lnTo>
                <a:lnTo>
                  <a:pt x="4842" y="46710"/>
                </a:lnTo>
                <a:lnTo>
                  <a:pt x="10503" y="32855"/>
                </a:lnTo>
                <a:lnTo>
                  <a:pt x="17975" y="20956"/>
                </a:lnTo>
                <a:lnTo>
                  <a:pt x="26999" y="11380"/>
                </a:lnTo>
                <a:lnTo>
                  <a:pt x="37312" y="4496"/>
                </a:lnTo>
                <a:lnTo>
                  <a:pt x="48654" y="672"/>
                </a:lnTo>
                <a:lnTo>
                  <a:pt x="56006" y="0"/>
                </a:lnTo>
                <a:lnTo>
                  <a:pt x="67850" y="1765"/>
                </a:lnTo>
                <a:lnTo>
                  <a:pt x="78826" y="6815"/>
                </a:lnTo>
                <a:lnTo>
                  <a:pt x="88673" y="14782"/>
                </a:lnTo>
                <a:lnTo>
                  <a:pt x="97130" y="25298"/>
                </a:lnTo>
                <a:lnTo>
                  <a:pt x="103936" y="37996"/>
                </a:lnTo>
                <a:lnTo>
                  <a:pt x="108828" y="52506"/>
                </a:lnTo>
                <a:lnTo>
                  <a:pt x="111547" y="68463"/>
                </a:lnTo>
                <a:lnTo>
                  <a:pt x="112026" y="788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302131" y="1660564"/>
            <a:ext cx="827773" cy="340817"/>
          </a:xfrm>
          <a:custGeom>
            <a:avLst/>
            <a:gdLst/>
            <a:ahLst/>
            <a:cxnLst/>
            <a:rect l="l" t="t" r="r" b="b"/>
            <a:pathLst>
              <a:path w="827773" h="340817">
                <a:moveTo>
                  <a:pt x="0" y="94259"/>
                </a:moveTo>
                <a:lnTo>
                  <a:pt x="310210" y="340817"/>
                </a:lnTo>
                <a:lnTo>
                  <a:pt x="538886" y="279501"/>
                </a:lnTo>
                <a:lnTo>
                  <a:pt x="748652" y="205778"/>
                </a:lnTo>
                <a:lnTo>
                  <a:pt x="827773" y="0"/>
                </a:lnTo>
                <a:lnTo>
                  <a:pt x="577380" y="14732"/>
                </a:lnTo>
                <a:lnTo>
                  <a:pt x="0" y="94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302131" y="1660564"/>
            <a:ext cx="827773" cy="340817"/>
          </a:xfrm>
          <a:custGeom>
            <a:avLst/>
            <a:gdLst/>
            <a:ahLst/>
            <a:cxnLst/>
            <a:rect l="l" t="t" r="r" b="b"/>
            <a:pathLst>
              <a:path w="827773" h="340817">
                <a:moveTo>
                  <a:pt x="0" y="94259"/>
                </a:moveTo>
                <a:lnTo>
                  <a:pt x="310210" y="340817"/>
                </a:lnTo>
                <a:lnTo>
                  <a:pt x="538886" y="279501"/>
                </a:lnTo>
                <a:lnTo>
                  <a:pt x="748652" y="205778"/>
                </a:lnTo>
                <a:lnTo>
                  <a:pt x="827773" y="0"/>
                </a:lnTo>
                <a:lnTo>
                  <a:pt x="577380" y="14732"/>
                </a:lnTo>
                <a:lnTo>
                  <a:pt x="0" y="942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559374" y="2023084"/>
            <a:ext cx="43624" cy="55841"/>
          </a:xfrm>
          <a:custGeom>
            <a:avLst/>
            <a:gdLst/>
            <a:ahLst/>
            <a:cxnLst/>
            <a:rect l="l" t="t" r="r" b="b"/>
            <a:pathLst>
              <a:path w="43624" h="55841">
                <a:moveTo>
                  <a:pt x="23469" y="55841"/>
                </a:moveTo>
                <a:lnTo>
                  <a:pt x="23774" y="55841"/>
                </a:lnTo>
                <a:lnTo>
                  <a:pt x="34764" y="51172"/>
                </a:lnTo>
                <a:lnTo>
                  <a:pt x="41960" y="39125"/>
                </a:lnTo>
                <a:lnTo>
                  <a:pt x="43624" y="27927"/>
                </a:lnTo>
                <a:lnTo>
                  <a:pt x="40307" y="12465"/>
                </a:lnTo>
                <a:lnTo>
                  <a:pt x="31746" y="2343"/>
                </a:lnTo>
                <a:lnTo>
                  <a:pt x="23774" y="0"/>
                </a:lnTo>
                <a:lnTo>
                  <a:pt x="0" y="25"/>
                </a:lnTo>
                <a:lnTo>
                  <a:pt x="0" y="55841"/>
                </a:lnTo>
                <a:lnTo>
                  <a:pt x="23469" y="558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559374" y="2023084"/>
            <a:ext cx="43624" cy="55841"/>
          </a:xfrm>
          <a:custGeom>
            <a:avLst/>
            <a:gdLst/>
            <a:ahLst/>
            <a:cxnLst/>
            <a:rect l="l" t="t" r="r" b="b"/>
            <a:pathLst>
              <a:path w="43624" h="55841">
                <a:moveTo>
                  <a:pt x="23774" y="0"/>
                </a:moveTo>
                <a:lnTo>
                  <a:pt x="23583" y="38"/>
                </a:lnTo>
                <a:lnTo>
                  <a:pt x="0" y="25"/>
                </a:lnTo>
                <a:lnTo>
                  <a:pt x="0" y="55841"/>
                </a:lnTo>
                <a:lnTo>
                  <a:pt x="23469" y="55841"/>
                </a:lnTo>
                <a:lnTo>
                  <a:pt x="23672" y="55841"/>
                </a:lnTo>
                <a:lnTo>
                  <a:pt x="34764" y="51172"/>
                </a:lnTo>
                <a:lnTo>
                  <a:pt x="41960" y="39125"/>
                </a:lnTo>
                <a:lnTo>
                  <a:pt x="43624" y="27927"/>
                </a:lnTo>
                <a:lnTo>
                  <a:pt x="40307" y="12465"/>
                </a:lnTo>
                <a:lnTo>
                  <a:pt x="31746" y="2343"/>
                </a:lnTo>
                <a:lnTo>
                  <a:pt x="237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437834" y="1740358"/>
            <a:ext cx="501624" cy="470700"/>
          </a:xfrm>
          <a:custGeom>
            <a:avLst/>
            <a:gdLst/>
            <a:ahLst/>
            <a:cxnLst/>
            <a:rect l="l" t="t" r="r" b="b"/>
            <a:pathLst>
              <a:path w="501624" h="470700">
                <a:moveTo>
                  <a:pt x="0" y="351764"/>
                </a:moveTo>
                <a:lnTo>
                  <a:pt x="2298" y="357898"/>
                </a:lnTo>
                <a:lnTo>
                  <a:pt x="4584" y="364020"/>
                </a:lnTo>
                <a:lnTo>
                  <a:pt x="11417" y="367118"/>
                </a:lnTo>
                <a:lnTo>
                  <a:pt x="17538" y="364832"/>
                </a:lnTo>
                <a:lnTo>
                  <a:pt x="202234" y="284327"/>
                </a:lnTo>
                <a:lnTo>
                  <a:pt x="314667" y="465099"/>
                </a:lnTo>
                <a:lnTo>
                  <a:pt x="316560" y="468160"/>
                </a:lnTo>
                <a:lnTo>
                  <a:pt x="319798" y="470204"/>
                </a:lnTo>
                <a:lnTo>
                  <a:pt x="323367" y="470611"/>
                </a:lnTo>
                <a:lnTo>
                  <a:pt x="327837" y="470700"/>
                </a:lnTo>
                <a:lnTo>
                  <a:pt x="330873" y="469430"/>
                </a:lnTo>
                <a:lnTo>
                  <a:pt x="333095" y="467232"/>
                </a:lnTo>
                <a:lnTo>
                  <a:pt x="355765" y="444550"/>
                </a:lnTo>
                <a:lnTo>
                  <a:pt x="358127" y="442188"/>
                </a:lnTo>
                <a:lnTo>
                  <a:pt x="359371" y="438962"/>
                </a:lnTo>
                <a:lnTo>
                  <a:pt x="359232" y="435635"/>
                </a:lnTo>
                <a:lnTo>
                  <a:pt x="348373" y="199847"/>
                </a:lnTo>
                <a:lnTo>
                  <a:pt x="449122" y="23672"/>
                </a:lnTo>
                <a:lnTo>
                  <a:pt x="496341" y="23672"/>
                </a:lnTo>
                <a:lnTo>
                  <a:pt x="501624" y="18364"/>
                </a:lnTo>
                <a:lnTo>
                  <a:pt x="501624" y="5283"/>
                </a:lnTo>
                <a:lnTo>
                  <a:pt x="496341" y="0"/>
                </a:lnTo>
                <a:lnTo>
                  <a:pt x="438035" y="0"/>
                </a:lnTo>
                <a:lnTo>
                  <a:pt x="434073" y="2285"/>
                </a:lnTo>
                <a:lnTo>
                  <a:pt x="431990" y="5956"/>
                </a:lnTo>
                <a:lnTo>
                  <a:pt x="326123" y="191084"/>
                </a:lnTo>
                <a:lnTo>
                  <a:pt x="325005" y="193027"/>
                </a:lnTo>
                <a:lnTo>
                  <a:pt x="324573" y="197497"/>
                </a:lnTo>
                <a:lnTo>
                  <a:pt x="335330" y="431495"/>
                </a:lnTo>
                <a:lnTo>
                  <a:pt x="326885" y="439940"/>
                </a:lnTo>
                <a:lnTo>
                  <a:pt x="217233" y="263575"/>
                </a:lnTo>
                <a:lnTo>
                  <a:pt x="214248" y="258775"/>
                </a:lnTo>
                <a:lnTo>
                  <a:pt x="208330" y="256768"/>
                </a:lnTo>
                <a:lnTo>
                  <a:pt x="203034" y="258749"/>
                </a:lnTo>
                <a:lnTo>
                  <a:pt x="9232" y="342658"/>
                </a:lnTo>
                <a:lnTo>
                  <a:pt x="3098" y="344944"/>
                </a:lnTo>
                <a:lnTo>
                  <a:pt x="0" y="3517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437834" y="1740358"/>
            <a:ext cx="501624" cy="470700"/>
          </a:xfrm>
          <a:custGeom>
            <a:avLst/>
            <a:gdLst/>
            <a:ahLst/>
            <a:cxnLst/>
            <a:rect l="l" t="t" r="r" b="b"/>
            <a:pathLst>
              <a:path w="501624" h="470700">
                <a:moveTo>
                  <a:pt x="323367" y="470611"/>
                </a:moveTo>
                <a:lnTo>
                  <a:pt x="319798" y="470204"/>
                </a:lnTo>
                <a:lnTo>
                  <a:pt x="316560" y="468160"/>
                </a:lnTo>
                <a:lnTo>
                  <a:pt x="314667" y="465099"/>
                </a:lnTo>
                <a:lnTo>
                  <a:pt x="202234" y="284327"/>
                </a:lnTo>
                <a:lnTo>
                  <a:pt x="17538" y="364832"/>
                </a:lnTo>
                <a:lnTo>
                  <a:pt x="11417" y="367118"/>
                </a:lnTo>
                <a:lnTo>
                  <a:pt x="4584" y="364020"/>
                </a:lnTo>
                <a:lnTo>
                  <a:pt x="2298" y="357898"/>
                </a:lnTo>
                <a:lnTo>
                  <a:pt x="0" y="351764"/>
                </a:lnTo>
                <a:lnTo>
                  <a:pt x="3098" y="344944"/>
                </a:lnTo>
                <a:lnTo>
                  <a:pt x="9232" y="342658"/>
                </a:lnTo>
                <a:lnTo>
                  <a:pt x="203034" y="258749"/>
                </a:lnTo>
                <a:lnTo>
                  <a:pt x="208330" y="256768"/>
                </a:lnTo>
                <a:lnTo>
                  <a:pt x="214248" y="258775"/>
                </a:lnTo>
                <a:lnTo>
                  <a:pt x="217233" y="263575"/>
                </a:lnTo>
                <a:lnTo>
                  <a:pt x="326885" y="439940"/>
                </a:lnTo>
                <a:lnTo>
                  <a:pt x="335330" y="431495"/>
                </a:lnTo>
                <a:lnTo>
                  <a:pt x="324573" y="197497"/>
                </a:lnTo>
                <a:lnTo>
                  <a:pt x="324484" y="195249"/>
                </a:lnTo>
                <a:lnTo>
                  <a:pt x="325005" y="193027"/>
                </a:lnTo>
                <a:lnTo>
                  <a:pt x="326123" y="191084"/>
                </a:lnTo>
                <a:lnTo>
                  <a:pt x="431990" y="5956"/>
                </a:lnTo>
                <a:lnTo>
                  <a:pt x="434073" y="2285"/>
                </a:lnTo>
                <a:lnTo>
                  <a:pt x="438035" y="0"/>
                </a:lnTo>
                <a:lnTo>
                  <a:pt x="442264" y="0"/>
                </a:lnTo>
                <a:lnTo>
                  <a:pt x="489788" y="0"/>
                </a:lnTo>
                <a:lnTo>
                  <a:pt x="496341" y="0"/>
                </a:lnTo>
                <a:lnTo>
                  <a:pt x="501624" y="5283"/>
                </a:lnTo>
                <a:lnTo>
                  <a:pt x="501624" y="11836"/>
                </a:lnTo>
                <a:lnTo>
                  <a:pt x="501624" y="18364"/>
                </a:lnTo>
                <a:lnTo>
                  <a:pt x="496341" y="23672"/>
                </a:lnTo>
                <a:lnTo>
                  <a:pt x="489788" y="23672"/>
                </a:lnTo>
                <a:lnTo>
                  <a:pt x="449122" y="23672"/>
                </a:lnTo>
                <a:lnTo>
                  <a:pt x="348373" y="199847"/>
                </a:lnTo>
                <a:lnTo>
                  <a:pt x="359232" y="435635"/>
                </a:lnTo>
                <a:lnTo>
                  <a:pt x="359371" y="438962"/>
                </a:lnTo>
                <a:lnTo>
                  <a:pt x="358127" y="442188"/>
                </a:lnTo>
                <a:lnTo>
                  <a:pt x="355765" y="444550"/>
                </a:lnTo>
                <a:lnTo>
                  <a:pt x="333095" y="467232"/>
                </a:lnTo>
                <a:lnTo>
                  <a:pt x="330873" y="469430"/>
                </a:lnTo>
                <a:lnTo>
                  <a:pt x="327837" y="470700"/>
                </a:lnTo>
                <a:lnTo>
                  <a:pt x="324738" y="470700"/>
                </a:lnTo>
                <a:lnTo>
                  <a:pt x="324281" y="470700"/>
                </a:lnTo>
                <a:lnTo>
                  <a:pt x="323824" y="470661"/>
                </a:lnTo>
                <a:lnTo>
                  <a:pt x="323367" y="4706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912655" y="1710363"/>
            <a:ext cx="45897" cy="83667"/>
          </a:xfrm>
          <a:custGeom>
            <a:avLst/>
            <a:gdLst/>
            <a:ahLst/>
            <a:cxnLst/>
            <a:rect l="l" t="t" r="r" b="b"/>
            <a:pathLst>
              <a:path w="45897" h="83667">
                <a:moveTo>
                  <a:pt x="45897" y="41833"/>
                </a:moveTo>
                <a:lnTo>
                  <a:pt x="44711" y="28518"/>
                </a:lnTo>
                <a:lnTo>
                  <a:pt x="39966" y="13758"/>
                </a:lnTo>
                <a:lnTo>
                  <a:pt x="32416" y="3710"/>
                </a:lnTo>
                <a:lnTo>
                  <a:pt x="22948" y="0"/>
                </a:lnTo>
                <a:lnTo>
                  <a:pt x="15643" y="2164"/>
                </a:lnTo>
                <a:lnTo>
                  <a:pt x="7546" y="10822"/>
                </a:lnTo>
                <a:lnTo>
                  <a:pt x="2035" y="24586"/>
                </a:lnTo>
                <a:lnTo>
                  <a:pt x="0" y="41833"/>
                </a:lnTo>
                <a:lnTo>
                  <a:pt x="1187" y="55149"/>
                </a:lnTo>
                <a:lnTo>
                  <a:pt x="5936" y="69909"/>
                </a:lnTo>
                <a:lnTo>
                  <a:pt x="13486" y="79957"/>
                </a:lnTo>
                <a:lnTo>
                  <a:pt x="22948" y="83667"/>
                </a:lnTo>
                <a:lnTo>
                  <a:pt x="30259" y="81503"/>
                </a:lnTo>
                <a:lnTo>
                  <a:pt x="38356" y="72845"/>
                </a:lnTo>
                <a:lnTo>
                  <a:pt x="43864" y="59080"/>
                </a:lnTo>
                <a:lnTo>
                  <a:pt x="45897" y="418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912655" y="1710363"/>
            <a:ext cx="45897" cy="83667"/>
          </a:xfrm>
          <a:custGeom>
            <a:avLst/>
            <a:gdLst/>
            <a:ahLst/>
            <a:cxnLst/>
            <a:rect l="l" t="t" r="r" b="b"/>
            <a:pathLst>
              <a:path w="45897" h="83667">
                <a:moveTo>
                  <a:pt x="45897" y="41833"/>
                </a:moveTo>
                <a:lnTo>
                  <a:pt x="43864" y="59080"/>
                </a:lnTo>
                <a:lnTo>
                  <a:pt x="38356" y="72845"/>
                </a:lnTo>
                <a:lnTo>
                  <a:pt x="30259" y="81503"/>
                </a:lnTo>
                <a:lnTo>
                  <a:pt x="22948" y="83667"/>
                </a:lnTo>
                <a:lnTo>
                  <a:pt x="13486" y="79957"/>
                </a:lnTo>
                <a:lnTo>
                  <a:pt x="5936" y="69909"/>
                </a:lnTo>
                <a:lnTo>
                  <a:pt x="1187" y="55149"/>
                </a:lnTo>
                <a:lnTo>
                  <a:pt x="0" y="41833"/>
                </a:lnTo>
                <a:lnTo>
                  <a:pt x="2035" y="24586"/>
                </a:lnTo>
                <a:lnTo>
                  <a:pt x="7546" y="10822"/>
                </a:lnTo>
                <a:lnTo>
                  <a:pt x="15643" y="2164"/>
                </a:lnTo>
                <a:lnTo>
                  <a:pt x="22948" y="0"/>
                </a:lnTo>
                <a:lnTo>
                  <a:pt x="32416" y="3710"/>
                </a:lnTo>
                <a:lnTo>
                  <a:pt x="39966" y="13758"/>
                </a:lnTo>
                <a:lnTo>
                  <a:pt x="44711" y="28518"/>
                </a:lnTo>
                <a:lnTo>
                  <a:pt x="45897" y="418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927638" y="1728243"/>
            <a:ext cx="119341" cy="47904"/>
          </a:xfrm>
          <a:custGeom>
            <a:avLst/>
            <a:gdLst/>
            <a:ahLst/>
            <a:cxnLst/>
            <a:rect l="l" t="t" r="r" b="b"/>
            <a:pathLst>
              <a:path w="119341" h="47904">
                <a:moveTo>
                  <a:pt x="13131" y="0"/>
                </a:moveTo>
                <a:lnTo>
                  <a:pt x="4359" y="6130"/>
                </a:lnTo>
                <a:lnTo>
                  <a:pt x="85" y="21210"/>
                </a:lnTo>
                <a:lnTo>
                  <a:pt x="0" y="23952"/>
                </a:lnTo>
                <a:lnTo>
                  <a:pt x="3360" y="39954"/>
                </a:lnTo>
                <a:lnTo>
                  <a:pt x="11627" y="47749"/>
                </a:lnTo>
                <a:lnTo>
                  <a:pt x="13131" y="47904"/>
                </a:lnTo>
                <a:lnTo>
                  <a:pt x="119341" y="47904"/>
                </a:lnTo>
                <a:lnTo>
                  <a:pt x="119341" y="0"/>
                </a:lnTo>
                <a:lnTo>
                  <a:pt x="1313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927638" y="1728243"/>
            <a:ext cx="119341" cy="47904"/>
          </a:xfrm>
          <a:custGeom>
            <a:avLst/>
            <a:gdLst/>
            <a:ahLst/>
            <a:cxnLst/>
            <a:rect l="l" t="t" r="r" b="b"/>
            <a:pathLst>
              <a:path w="119341" h="47904">
                <a:moveTo>
                  <a:pt x="13131" y="0"/>
                </a:moveTo>
                <a:lnTo>
                  <a:pt x="4359" y="6130"/>
                </a:lnTo>
                <a:lnTo>
                  <a:pt x="85" y="21210"/>
                </a:lnTo>
                <a:lnTo>
                  <a:pt x="0" y="23952"/>
                </a:lnTo>
                <a:lnTo>
                  <a:pt x="3360" y="39954"/>
                </a:lnTo>
                <a:lnTo>
                  <a:pt x="11627" y="47749"/>
                </a:lnTo>
                <a:lnTo>
                  <a:pt x="13131" y="47904"/>
                </a:lnTo>
                <a:lnTo>
                  <a:pt x="119341" y="47904"/>
                </a:lnTo>
                <a:lnTo>
                  <a:pt x="119341" y="0"/>
                </a:lnTo>
                <a:lnTo>
                  <a:pt x="1313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932155" y="2335061"/>
            <a:ext cx="239590" cy="60194"/>
          </a:xfrm>
          <a:custGeom>
            <a:avLst/>
            <a:gdLst/>
            <a:ahLst/>
            <a:cxnLst/>
            <a:rect l="l" t="t" r="r" b="b"/>
            <a:pathLst>
              <a:path w="239590" h="60194">
                <a:moveTo>
                  <a:pt x="1224" y="4481"/>
                </a:moveTo>
                <a:lnTo>
                  <a:pt x="0" y="15010"/>
                </a:lnTo>
                <a:lnTo>
                  <a:pt x="3887" y="26636"/>
                </a:lnTo>
                <a:lnTo>
                  <a:pt x="11493" y="36926"/>
                </a:lnTo>
                <a:lnTo>
                  <a:pt x="20879" y="44764"/>
                </a:lnTo>
                <a:lnTo>
                  <a:pt x="30104" y="49033"/>
                </a:lnTo>
                <a:lnTo>
                  <a:pt x="40375" y="51242"/>
                </a:lnTo>
                <a:lnTo>
                  <a:pt x="52726" y="52808"/>
                </a:lnTo>
                <a:lnTo>
                  <a:pt x="65267" y="52969"/>
                </a:lnTo>
                <a:lnTo>
                  <a:pt x="78084" y="51471"/>
                </a:lnTo>
                <a:lnTo>
                  <a:pt x="84041" y="50358"/>
                </a:lnTo>
                <a:lnTo>
                  <a:pt x="96819" y="48002"/>
                </a:lnTo>
                <a:lnTo>
                  <a:pt x="110716" y="45746"/>
                </a:lnTo>
                <a:lnTo>
                  <a:pt x="124039" y="44217"/>
                </a:lnTo>
                <a:lnTo>
                  <a:pt x="135094" y="44042"/>
                </a:lnTo>
                <a:lnTo>
                  <a:pt x="144570" y="47948"/>
                </a:lnTo>
                <a:lnTo>
                  <a:pt x="151127" y="55029"/>
                </a:lnTo>
                <a:lnTo>
                  <a:pt x="162653" y="59853"/>
                </a:lnTo>
                <a:lnTo>
                  <a:pt x="166747" y="60194"/>
                </a:lnTo>
                <a:lnTo>
                  <a:pt x="179411" y="59910"/>
                </a:lnTo>
                <a:lnTo>
                  <a:pt x="191595" y="58511"/>
                </a:lnTo>
                <a:lnTo>
                  <a:pt x="204208" y="57339"/>
                </a:lnTo>
                <a:lnTo>
                  <a:pt x="214714" y="57369"/>
                </a:lnTo>
                <a:lnTo>
                  <a:pt x="227536" y="57038"/>
                </a:lnTo>
                <a:lnTo>
                  <a:pt x="236626" y="52621"/>
                </a:lnTo>
                <a:lnTo>
                  <a:pt x="239590" y="40118"/>
                </a:lnTo>
                <a:lnTo>
                  <a:pt x="239324" y="37380"/>
                </a:lnTo>
                <a:lnTo>
                  <a:pt x="234941" y="25801"/>
                </a:lnTo>
                <a:lnTo>
                  <a:pt x="227525" y="15832"/>
                </a:lnTo>
                <a:lnTo>
                  <a:pt x="219867" y="4608"/>
                </a:lnTo>
                <a:lnTo>
                  <a:pt x="48226" y="10527"/>
                </a:lnTo>
                <a:lnTo>
                  <a:pt x="44667" y="11891"/>
                </a:lnTo>
                <a:lnTo>
                  <a:pt x="36040" y="10147"/>
                </a:lnTo>
                <a:lnTo>
                  <a:pt x="25697" y="5683"/>
                </a:lnTo>
                <a:lnTo>
                  <a:pt x="15323" y="1350"/>
                </a:lnTo>
                <a:lnTo>
                  <a:pt x="6603" y="0"/>
                </a:lnTo>
                <a:lnTo>
                  <a:pt x="1224" y="448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932155" y="2335061"/>
            <a:ext cx="239590" cy="60194"/>
          </a:xfrm>
          <a:custGeom>
            <a:avLst/>
            <a:gdLst/>
            <a:ahLst/>
            <a:cxnLst/>
            <a:rect l="l" t="t" r="r" b="b"/>
            <a:pathLst>
              <a:path w="239590" h="60194">
                <a:moveTo>
                  <a:pt x="219867" y="4608"/>
                </a:moveTo>
                <a:lnTo>
                  <a:pt x="227525" y="15832"/>
                </a:lnTo>
                <a:lnTo>
                  <a:pt x="234941" y="25801"/>
                </a:lnTo>
                <a:lnTo>
                  <a:pt x="239324" y="37380"/>
                </a:lnTo>
                <a:lnTo>
                  <a:pt x="239590" y="40118"/>
                </a:lnTo>
                <a:lnTo>
                  <a:pt x="236626" y="52621"/>
                </a:lnTo>
                <a:lnTo>
                  <a:pt x="227536" y="57038"/>
                </a:lnTo>
                <a:lnTo>
                  <a:pt x="214714" y="57369"/>
                </a:lnTo>
                <a:lnTo>
                  <a:pt x="204208" y="57339"/>
                </a:lnTo>
                <a:lnTo>
                  <a:pt x="191595" y="58511"/>
                </a:lnTo>
                <a:lnTo>
                  <a:pt x="179411" y="59910"/>
                </a:lnTo>
                <a:lnTo>
                  <a:pt x="166747" y="60194"/>
                </a:lnTo>
                <a:lnTo>
                  <a:pt x="162653" y="59853"/>
                </a:lnTo>
                <a:lnTo>
                  <a:pt x="151127" y="55029"/>
                </a:lnTo>
                <a:lnTo>
                  <a:pt x="144570" y="47948"/>
                </a:lnTo>
                <a:lnTo>
                  <a:pt x="135094" y="44042"/>
                </a:lnTo>
                <a:lnTo>
                  <a:pt x="124039" y="44217"/>
                </a:lnTo>
                <a:lnTo>
                  <a:pt x="110716" y="45746"/>
                </a:lnTo>
                <a:lnTo>
                  <a:pt x="96819" y="48002"/>
                </a:lnTo>
                <a:lnTo>
                  <a:pt x="84041" y="50358"/>
                </a:lnTo>
                <a:lnTo>
                  <a:pt x="78084" y="51471"/>
                </a:lnTo>
                <a:lnTo>
                  <a:pt x="65267" y="52969"/>
                </a:lnTo>
                <a:lnTo>
                  <a:pt x="52726" y="52808"/>
                </a:lnTo>
                <a:lnTo>
                  <a:pt x="40375" y="51242"/>
                </a:lnTo>
                <a:lnTo>
                  <a:pt x="30104" y="49033"/>
                </a:lnTo>
                <a:lnTo>
                  <a:pt x="20879" y="44764"/>
                </a:lnTo>
                <a:lnTo>
                  <a:pt x="11493" y="36926"/>
                </a:lnTo>
                <a:lnTo>
                  <a:pt x="3887" y="26636"/>
                </a:lnTo>
                <a:lnTo>
                  <a:pt x="0" y="15010"/>
                </a:lnTo>
                <a:lnTo>
                  <a:pt x="1224" y="4481"/>
                </a:lnTo>
                <a:lnTo>
                  <a:pt x="6603" y="0"/>
                </a:lnTo>
                <a:lnTo>
                  <a:pt x="15323" y="1350"/>
                </a:lnTo>
                <a:lnTo>
                  <a:pt x="25697" y="5683"/>
                </a:lnTo>
                <a:lnTo>
                  <a:pt x="36040" y="10147"/>
                </a:lnTo>
                <a:lnTo>
                  <a:pt x="44667" y="11891"/>
                </a:lnTo>
                <a:lnTo>
                  <a:pt x="48226" y="105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933089" y="2252287"/>
            <a:ext cx="232435" cy="121048"/>
          </a:xfrm>
          <a:custGeom>
            <a:avLst/>
            <a:gdLst/>
            <a:ahLst/>
            <a:cxnLst/>
            <a:rect l="l" t="t" r="r" b="b"/>
            <a:pathLst>
              <a:path w="232435" h="121048">
                <a:moveTo>
                  <a:pt x="232435" y="106819"/>
                </a:moveTo>
                <a:lnTo>
                  <a:pt x="232250" y="94408"/>
                </a:lnTo>
                <a:lnTo>
                  <a:pt x="230618" y="82028"/>
                </a:lnTo>
                <a:lnTo>
                  <a:pt x="227974" y="70075"/>
                </a:lnTo>
                <a:lnTo>
                  <a:pt x="224802" y="57861"/>
                </a:lnTo>
                <a:lnTo>
                  <a:pt x="223358" y="50997"/>
                </a:lnTo>
                <a:lnTo>
                  <a:pt x="221984" y="38383"/>
                </a:lnTo>
                <a:lnTo>
                  <a:pt x="221581" y="25257"/>
                </a:lnTo>
                <a:lnTo>
                  <a:pt x="221729" y="0"/>
                </a:lnTo>
                <a:lnTo>
                  <a:pt x="145935" y="4533"/>
                </a:lnTo>
                <a:lnTo>
                  <a:pt x="140395" y="10316"/>
                </a:lnTo>
                <a:lnTo>
                  <a:pt x="134103" y="20427"/>
                </a:lnTo>
                <a:lnTo>
                  <a:pt x="128670" y="30825"/>
                </a:lnTo>
                <a:lnTo>
                  <a:pt x="121621" y="40495"/>
                </a:lnTo>
                <a:lnTo>
                  <a:pt x="110477" y="48425"/>
                </a:lnTo>
                <a:lnTo>
                  <a:pt x="104284" y="50815"/>
                </a:lnTo>
                <a:lnTo>
                  <a:pt x="93064" y="54079"/>
                </a:lnTo>
                <a:lnTo>
                  <a:pt x="79224" y="57509"/>
                </a:lnTo>
                <a:lnTo>
                  <a:pt x="64018" y="60989"/>
                </a:lnTo>
                <a:lnTo>
                  <a:pt x="48703" y="64404"/>
                </a:lnTo>
                <a:lnTo>
                  <a:pt x="34533" y="67640"/>
                </a:lnTo>
                <a:lnTo>
                  <a:pt x="22766" y="70582"/>
                </a:lnTo>
                <a:lnTo>
                  <a:pt x="14655" y="73113"/>
                </a:lnTo>
                <a:lnTo>
                  <a:pt x="9185" y="75919"/>
                </a:lnTo>
                <a:lnTo>
                  <a:pt x="3107" y="81553"/>
                </a:lnTo>
                <a:lnTo>
                  <a:pt x="0" y="88532"/>
                </a:lnTo>
                <a:lnTo>
                  <a:pt x="672" y="96308"/>
                </a:lnTo>
                <a:lnTo>
                  <a:pt x="5937" y="104335"/>
                </a:lnTo>
                <a:lnTo>
                  <a:pt x="16606" y="112064"/>
                </a:lnTo>
                <a:lnTo>
                  <a:pt x="33489" y="118948"/>
                </a:lnTo>
                <a:lnTo>
                  <a:pt x="43876" y="121009"/>
                </a:lnTo>
                <a:lnTo>
                  <a:pt x="55656" y="121048"/>
                </a:lnTo>
                <a:lnTo>
                  <a:pt x="67616" y="119307"/>
                </a:lnTo>
                <a:lnTo>
                  <a:pt x="79663" y="116396"/>
                </a:lnTo>
                <a:lnTo>
                  <a:pt x="91705" y="112922"/>
                </a:lnTo>
                <a:lnTo>
                  <a:pt x="103651" y="109491"/>
                </a:lnTo>
                <a:lnTo>
                  <a:pt x="115407" y="106712"/>
                </a:lnTo>
                <a:lnTo>
                  <a:pt x="126883" y="105191"/>
                </a:lnTo>
                <a:lnTo>
                  <a:pt x="137985" y="105537"/>
                </a:lnTo>
                <a:lnTo>
                  <a:pt x="144595" y="106616"/>
                </a:lnTo>
                <a:lnTo>
                  <a:pt x="156490" y="109149"/>
                </a:lnTo>
                <a:lnTo>
                  <a:pt x="168059" y="111057"/>
                </a:lnTo>
                <a:lnTo>
                  <a:pt x="181811" y="111015"/>
                </a:lnTo>
                <a:lnTo>
                  <a:pt x="194457" y="109833"/>
                </a:lnTo>
                <a:lnTo>
                  <a:pt x="207011" y="108689"/>
                </a:lnTo>
                <a:lnTo>
                  <a:pt x="219621" y="107659"/>
                </a:lnTo>
                <a:lnTo>
                  <a:pt x="232435" y="1068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933089" y="2252287"/>
            <a:ext cx="232435" cy="121048"/>
          </a:xfrm>
          <a:custGeom>
            <a:avLst/>
            <a:gdLst/>
            <a:ahLst/>
            <a:cxnLst/>
            <a:rect l="l" t="t" r="r" b="b"/>
            <a:pathLst>
              <a:path w="232435" h="121048">
                <a:moveTo>
                  <a:pt x="221729" y="0"/>
                </a:moveTo>
                <a:lnTo>
                  <a:pt x="221660" y="12251"/>
                </a:lnTo>
                <a:lnTo>
                  <a:pt x="221581" y="25257"/>
                </a:lnTo>
                <a:lnTo>
                  <a:pt x="221984" y="38383"/>
                </a:lnTo>
                <a:lnTo>
                  <a:pt x="223358" y="50997"/>
                </a:lnTo>
                <a:lnTo>
                  <a:pt x="224802" y="57861"/>
                </a:lnTo>
                <a:lnTo>
                  <a:pt x="227974" y="70075"/>
                </a:lnTo>
                <a:lnTo>
                  <a:pt x="230618" y="82028"/>
                </a:lnTo>
                <a:lnTo>
                  <a:pt x="232250" y="94408"/>
                </a:lnTo>
                <a:lnTo>
                  <a:pt x="232435" y="106819"/>
                </a:lnTo>
                <a:lnTo>
                  <a:pt x="219621" y="107659"/>
                </a:lnTo>
                <a:lnTo>
                  <a:pt x="207011" y="108689"/>
                </a:lnTo>
                <a:lnTo>
                  <a:pt x="194457" y="109833"/>
                </a:lnTo>
                <a:lnTo>
                  <a:pt x="181811" y="111015"/>
                </a:lnTo>
                <a:lnTo>
                  <a:pt x="181444" y="111048"/>
                </a:lnTo>
                <a:lnTo>
                  <a:pt x="168059" y="111057"/>
                </a:lnTo>
                <a:lnTo>
                  <a:pt x="156490" y="109149"/>
                </a:lnTo>
                <a:lnTo>
                  <a:pt x="144595" y="106616"/>
                </a:lnTo>
                <a:lnTo>
                  <a:pt x="137985" y="105537"/>
                </a:lnTo>
                <a:lnTo>
                  <a:pt x="126883" y="105191"/>
                </a:lnTo>
                <a:lnTo>
                  <a:pt x="115407" y="106712"/>
                </a:lnTo>
                <a:lnTo>
                  <a:pt x="103651" y="109491"/>
                </a:lnTo>
                <a:lnTo>
                  <a:pt x="91705" y="112922"/>
                </a:lnTo>
                <a:lnTo>
                  <a:pt x="79663" y="116396"/>
                </a:lnTo>
                <a:lnTo>
                  <a:pt x="67616" y="119307"/>
                </a:lnTo>
                <a:lnTo>
                  <a:pt x="55656" y="121048"/>
                </a:lnTo>
                <a:lnTo>
                  <a:pt x="43876" y="121009"/>
                </a:lnTo>
                <a:lnTo>
                  <a:pt x="33489" y="118948"/>
                </a:lnTo>
                <a:lnTo>
                  <a:pt x="16606" y="112064"/>
                </a:lnTo>
                <a:lnTo>
                  <a:pt x="5937" y="104335"/>
                </a:lnTo>
                <a:lnTo>
                  <a:pt x="672" y="96308"/>
                </a:lnTo>
                <a:lnTo>
                  <a:pt x="0" y="88532"/>
                </a:lnTo>
                <a:lnTo>
                  <a:pt x="3107" y="81553"/>
                </a:lnTo>
                <a:lnTo>
                  <a:pt x="9185" y="75919"/>
                </a:lnTo>
                <a:lnTo>
                  <a:pt x="14655" y="73113"/>
                </a:lnTo>
                <a:lnTo>
                  <a:pt x="22766" y="70582"/>
                </a:lnTo>
                <a:lnTo>
                  <a:pt x="34533" y="67640"/>
                </a:lnTo>
                <a:lnTo>
                  <a:pt x="48703" y="64404"/>
                </a:lnTo>
                <a:lnTo>
                  <a:pt x="64018" y="60989"/>
                </a:lnTo>
                <a:lnTo>
                  <a:pt x="79224" y="57509"/>
                </a:lnTo>
                <a:lnTo>
                  <a:pt x="93064" y="54079"/>
                </a:lnTo>
                <a:lnTo>
                  <a:pt x="104284" y="50815"/>
                </a:lnTo>
                <a:lnTo>
                  <a:pt x="110477" y="48425"/>
                </a:lnTo>
                <a:lnTo>
                  <a:pt x="121621" y="40495"/>
                </a:lnTo>
                <a:lnTo>
                  <a:pt x="128670" y="30825"/>
                </a:lnTo>
                <a:lnTo>
                  <a:pt x="134103" y="20427"/>
                </a:lnTo>
                <a:lnTo>
                  <a:pt x="140395" y="10316"/>
                </a:lnTo>
                <a:lnTo>
                  <a:pt x="145935" y="45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211184" y="2336704"/>
            <a:ext cx="225384" cy="109893"/>
          </a:xfrm>
          <a:custGeom>
            <a:avLst/>
            <a:gdLst/>
            <a:ahLst/>
            <a:cxnLst/>
            <a:rect l="l" t="t" r="r" b="b"/>
            <a:pathLst>
              <a:path w="225384" h="109893">
                <a:moveTo>
                  <a:pt x="212204" y="54940"/>
                </a:moveTo>
                <a:lnTo>
                  <a:pt x="36817" y="0"/>
                </a:lnTo>
                <a:lnTo>
                  <a:pt x="33538" y="55"/>
                </a:lnTo>
                <a:lnTo>
                  <a:pt x="19811" y="2660"/>
                </a:lnTo>
                <a:lnTo>
                  <a:pt x="11150" y="10096"/>
                </a:lnTo>
                <a:lnTo>
                  <a:pt x="4076" y="23647"/>
                </a:lnTo>
                <a:lnTo>
                  <a:pt x="854" y="32818"/>
                </a:lnTo>
                <a:lnTo>
                  <a:pt x="0" y="44273"/>
                </a:lnTo>
                <a:lnTo>
                  <a:pt x="4074" y="54494"/>
                </a:lnTo>
                <a:lnTo>
                  <a:pt x="13766" y="63995"/>
                </a:lnTo>
                <a:lnTo>
                  <a:pt x="23411" y="69710"/>
                </a:lnTo>
                <a:lnTo>
                  <a:pt x="35350" y="74580"/>
                </a:lnTo>
                <a:lnTo>
                  <a:pt x="48465" y="78329"/>
                </a:lnTo>
                <a:lnTo>
                  <a:pt x="61934" y="80900"/>
                </a:lnTo>
                <a:lnTo>
                  <a:pt x="74932" y="82237"/>
                </a:lnTo>
                <a:lnTo>
                  <a:pt x="86639" y="82283"/>
                </a:lnTo>
                <a:lnTo>
                  <a:pt x="95625" y="81372"/>
                </a:lnTo>
                <a:lnTo>
                  <a:pt x="108574" y="79944"/>
                </a:lnTo>
                <a:lnTo>
                  <a:pt x="120635" y="80674"/>
                </a:lnTo>
                <a:lnTo>
                  <a:pt x="130365" y="86144"/>
                </a:lnTo>
                <a:lnTo>
                  <a:pt x="132816" y="94095"/>
                </a:lnTo>
                <a:lnTo>
                  <a:pt x="136207" y="100520"/>
                </a:lnTo>
                <a:lnTo>
                  <a:pt x="139099" y="102117"/>
                </a:lnTo>
                <a:lnTo>
                  <a:pt x="151121" y="106332"/>
                </a:lnTo>
                <a:lnTo>
                  <a:pt x="164846" y="108976"/>
                </a:lnTo>
                <a:lnTo>
                  <a:pt x="177177" y="109893"/>
                </a:lnTo>
                <a:lnTo>
                  <a:pt x="189083" y="109859"/>
                </a:lnTo>
                <a:lnTo>
                  <a:pt x="200584" y="109045"/>
                </a:lnTo>
                <a:lnTo>
                  <a:pt x="213474" y="106273"/>
                </a:lnTo>
                <a:lnTo>
                  <a:pt x="218105" y="104579"/>
                </a:lnTo>
                <a:lnTo>
                  <a:pt x="225384" y="96204"/>
                </a:lnTo>
                <a:lnTo>
                  <a:pt x="225120" y="81508"/>
                </a:lnTo>
                <a:lnTo>
                  <a:pt x="224305" y="77767"/>
                </a:lnTo>
                <a:lnTo>
                  <a:pt x="219320" y="65302"/>
                </a:lnTo>
                <a:lnTo>
                  <a:pt x="212204" y="5494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211184" y="2336704"/>
            <a:ext cx="225384" cy="109893"/>
          </a:xfrm>
          <a:custGeom>
            <a:avLst/>
            <a:gdLst/>
            <a:ahLst/>
            <a:cxnLst/>
            <a:rect l="l" t="t" r="r" b="b"/>
            <a:pathLst>
              <a:path w="225384" h="109893">
                <a:moveTo>
                  <a:pt x="212204" y="54940"/>
                </a:moveTo>
                <a:lnTo>
                  <a:pt x="219320" y="65302"/>
                </a:lnTo>
                <a:lnTo>
                  <a:pt x="224305" y="77767"/>
                </a:lnTo>
                <a:lnTo>
                  <a:pt x="225120" y="81508"/>
                </a:lnTo>
                <a:lnTo>
                  <a:pt x="225384" y="96204"/>
                </a:lnTo>
                <a:lnTo>
                  <a:pt x="218105" y="104579"/>
                </a:lnTo>
                <a:lnTo>
                  <a:pt x="213474" y="106273"/>
                </a:lnTo>
                <a:lnTo>
                  <a:pt x="200584" y="109045"/>
                </a:lnTo>
                <a:lnTo>
                  <a:pt x="189083" y="109859"/>
                </a:lnTo>
                <a:lnTo>
                  <a:pt x="177177" y="109893"/>
                </a:lnTo>
                <a:lnTo>
                  <a:pt x="164846" y="108976"/>
                </a:lnTo>
                <a:lnTo>
                  <a:pt x="151121" y="106332"/>
                </a:lnTo>
                <a:lnTo>
                  <a:pt x="139099" y="102117"/>
                </a:lnTo>
                <a:lnTo>
                  <a:pt x="136207" y="100520"/>
                </a:lnTo>
                <a:lnTo>
                  <a:pt x="132816" y="94095"/>
                </a:lnTo>
                <a:lnTo>
                  <a:pt x="130365" y="86144"/>
                </a:lnTo>
                <a:lnTo>
                  <a:pt x="120635" y="80674"/>
                </a:lnTo>
                <a:lnTo>
                  <a:pt x="108574" y="79944"/>
                </a:lnTo>
                <a:lnTo>
                  <a:pt x="95625" y="81372"/>
                </a:lnTo>
                <a:lnTo>
                  <a:pt x="86639" y="82283"/>
                </a:lnTo>
                <a:lnTo>
                  <a:pt x="74932" y="82237"/>
                </a:lnTo>
                <a:lnTo>
                  <a:pt x="61934" y="80900"/>
                </a:lnTo>
                <a:lnTo>
                  <a:pt x="48465" y="78329"/>
                </a:lnTo>
                <a:lnTo>
                  <a:pt x="35350" y="74580"/>
                </a:lnTo>
                <a:lnTo>
                  <a:pt x="23411" y="69710"/>
                </a:lnTo>
                <a:lnTo>
                  <a:pt x="13766" y="63995"/>
                </a:lnTo>
                <a:lnTo>
                  <a:pt x="4074" y="54494"/>
                </a:lnTo>
                <a:lnTo>
                  <a:pt x="0" y="44273"/>
                </a:lnTo>
                <a:lnTo>
                  <a:pt x="854" y="32818"/>
                </a:lnTo>
                <a:lnTo>
                  <a:pt x="4076" y="23647"/>
                </a:lnTo>
                <a:lnTo>
                  <a:pt x="11150" y="10096"/>
                </a:lnTo>
                <a:lnTo>
                  <a:pt x="19811" y="2660"/>
                </a:lnTo>
                <a:lnTo>
                  <a:pt x="33538" y="55"/>
                </a:lnTo>
                <a:lnTo>
                  <a:pt x="368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219924" y="2320324"/>
            <a:ext cx="212813" cy="88041"/>
          </a:xfrm>
          <a:custGeom>
            <a:avLst/>
            <a:gdLst/>
            <a:ahLst/>
            <a:cxnLst/>
            <a:rect l="l" t="t" r="r" b="b"/>
            <a:pathLst>
              <a:path w="212813" h="88041">
                <a:moveTo>
                  <a:pt x="43043" y="72272"/>
                </a:moveTo>
                <a:lnTo>
                  <a:pt x="54969" y="74079"/>
                </a:lnTo>
                <a:lnTo>
                  <a:pt x="67248" y="74567"/>
                </a:lnTo>
                <a:lnTo>
                  <a:pt x="79988" y="74550"/>
                </a:lnTo>
                <a:lnTo>
                  <a:pt x="93294" y="74841"/>
                </a:lnTo>
                <a:lnTo>
                  <a:pt x="100438" y="75506"/>
                </a:lnTo>
                <a:lnTo>
                  <a:pt x="112341" y="78418"/>
                </a:lnTo>
                <a:lnTo>
                  <a:pt x="123888" y="83400"/>
                </a:lnTo>
                <a:lnTo>
                  <a:pt x="129485" y="85596"/>
                </a:lnTo>
                <a:lnTo>
                  <a:pt x="141627" y="87579"/>
                </a:lnTo>
                <a:lnTo>
                  <a:pt x="158363" y="87711"/>
                </a:lnTo>
                <a:lnTo>
                  <a:pt x="171059" y="87915"/>
                </a:lnTo>
                <a:lnTo>
                  <a:pt x="183789" y="88041"/>
                </a:lnTo>
                <a:lnTo>
                  <a:pt x="196456" y="87693"/>
                </a:lnTo>
                <a:lnTo>
                  <a:pt x="210263" y="83856"/>
                </a:lnTo>
                <a:lnTo>
                  <a:pt x="212813" y="70142"/>
                </a:lnTo>
                <a:lnTo>
                  <a:pt x="211487" y="59766"/>
                </a:lnTo>
                <a:lnTo>
                  <a:pt x="209220" y="47351"/>
                </a:lnTo>
                <a:lnTo>
                  <a:pt x="206859" y="34799"/>
                </a:lnTo>
                <a:lnTo>
                  <a:pt x="205098" y="22125"/>
                </a:lnTo>
                <a:lnTo>
                  <a:pt x="204635" y="9347"/>
                </a:lnTo>
                <a:lnTo>
                  <a:pt x="148513" y="0"/>
                </a:lnTo>
                <a:lnTo>
                  <a:pt x="145453" y="1960"/>
                </a:lnTo>
                <a:lnTo>
                  <a:pt x="134278" y="7678"/>
                </a:lnTo>
                <a:lnTo>
                  <a:pt x="122233" y="11902"/>
                </a:lnTo>
                <a:lnTo>
                  <a:pt x="109659" y="14654"/>
                </a:lnTo>
                <a:lnTo>
                  <a:pt x="96899" y="15954"/>
                </a:lnTo>
                <a:lnTo>
                  <a:pt x="84294" y="15821"/>
                </a:lnTo>
                <a:lnTo>
                  <a:pt x="72186" y="14274"/>
                </a:lnTo>
                <a:lnTo>
                  <a:pt x="68803" y="13679"/>
                </a:lnTo>
                <a:lnTo>
                  <a:pt x="56252" y="12119"/>
                </a:lnTo>
                <a:lnTo>
                  <a:pt x="42686" y="11263"/>
                </a:lnTo>
                <a:lnTo>
                  <a:pt x="29448" y="11199"/>
                </a:lnTo>
                <a:lnTo>
                  <a:pt x="17881" y="12014"/>
                </a:lnTo>
                <a:lnTo>
                  <a:pt x="9015" y="14183"/>
                </a:lnTo>
                <a:lnTo>
                  <a:pt x="1218" y="22889"/>
                </a:lnTo>
                <a:lnTo>
                  <a:pt x="0" y="38582"/>
                </a:lnTo>
                <a:lnTo>
                  <a:pt x="206" y="41885"/>
                </a:lnTo>
                <a:lnTo>
                  <a:pt x="5600" y="53927"/>
                </a:lnTo>
                <a:lnTo>
                  <a:pt x="16135" y="61135"/>
                </a:lnTo>
                <a:lnTo>
                  <a:pt x="28905" y="67144"/>
                </a:lnTo>
                <a:lnTo>
                  <a:pt x="31364" y="68333"/>
                </a:lnTo>
                <a:lnTo>
                  <a:pt x="43043" y="722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219924" y="2320324"/>
            <a:ext cx="212813" cy="88041"/>
          </a:xfrm>
          <a:custGeom>
            <a:avLst/>
            <a:gdLst/>
            <a:ahLst/>
            <a:cxnLst/>
            <a:rect l="l" t="t" r="r" b="b"/>
            <a:pathLst>
              <a:path w="212813" h="88041">
                <a:moveTo>
                  <a:pt x="204635" y="9347"/>
                </a:moveTo>
                <a:lnTo>
                  <a:pt x="205098" y="22125"/>
                </a:lnTo>
                <a:lnTo>
                  <a:pt x="206859" y="34799"/>
                </a:lnTo>
                <a:lnTo>
                  <a:pt x="209220" y="47351"/>
                </a:lnTo>
                <a:lnTo>
                  <a:pt x="211487" y="59766"/>
                </a:lnTo>
                <a:lnTo>
                  <a:pt x="212813" y="70142"/>
                </a:lnTo>
                <a:lnTo>
                  <a:pt x="210263" y="83856"/>
                </a:lnTo>
                <a:lnTo>
                  <a:pt x="197006" y="87660"/>
                </a:lnTo>
                <a:lnTo>
                  <a:pt x="183789" y="88041"/>
                </a:lnTo>
                <a:lnTo>
                  <a:pt x="171059" y="87915"/>
                </a:lnTo>
                <a:lnTo>
                  <a:pt x="158363" y="87711"/>
                </a:lnTo>
                <a:lnTo>
                  <a:pt x="154597" y="87693"/>
                </a:lnTo>
                <a:lnTo>
                  <a:pt x="141627" y="87579"/>
                </a:lnTo>
                <a:lnTo>
                  <a:pt x="129485" y="85596"/>
                </a:lnTo>
                <a:lnTo>
                  <a:pt x="123888" y="83400"/>
                </a:lnTo>
                <a:lnTo>
                  <a:pt x="112341" y="78418"/>
                </a:lnTo>
                <a:lnTo>
                  <a:pt x="100438" y="75506"/>
                </a:lnTo>
                <a:lnTo>
                  <a:pt x="93294" y="74841"/>
                </a:lnTo>
                <a:lnTo>
                  <a:pt x="79988" y="74550"/>
                </a:lnTo>
                <a:lnTo>
                  <a:pt x="67248" y="74567"/>
                </a:lnTo>
                <a:lnTo>
                  <a:pt x="54969" y="74079"/>
                </a:lnTo>
                <a:lnTo>
                  <a:pt x="43043" y="72272"/>
                </a:lnTo>
                <a:lnTo>
                  <a:pt x="31364" y="68333"/>
                </a:lnTo>
                <a:lnTo>
                  <a:pt x="28905" y="67144"/>
                </a:lnTo>
                <a:lnTo>
                  <a:pt x="16135" y="61135"/>
                </a:lnTo>
                <a:lnTo>
                  <a:pt x="5600" y="53927"/>
                </a:lnTo>
                <a:lnTo>
                  <a:pt x="206" y="41885"/>
                </a:lnTo>
                <a:lnTo>
                  <a:pt x="0" y="38582"/>
                </a:lnTo>
                <a:lnTo>
                  <a:pt x="1218" y="22889"/>
                </a:lnTo>
                <a:lnTo>
                  <a:pt x="9015" y="14183"/>
                </a:lnTo>
                <a:lnTo>
                  <a:pt x="17881" y="12014"/>
                </a:lnTo>
                <a:lnTo>
                  <a:pt x="29448" y="11199"/>
                </a:lnTo>
                <a:lnTo>
                  <a:pt x="42686" y="11263"/>
                </a:lnTo>
                <a:lnTo>
                  <a:pt x="56252" y="12119"/>
                </a:lnTo>
                <a:lnTo>
                  <a:pt x="68803" y="13679"/>
                </a:lnTo>
                <a:lnTo>
                  <a:pt x="72186" y="14274"/>
                </a:lnTo>
                <a:lnTo>
                  <a:pt x="84294" y="15821"/>
                </a:lnTo>
                <a:lnTo>
                  <a:pt x="96899" y="15954"/>
                </a:lnTo>
                <a:lnTo>
                  <a:pt x="109659" y="14654"/>
                </a:lnTo>
                <a:lnTo>
                  <a:pt x="122233" y="11902"/>
                </a:lnTo>
                <a:lnTo>
                  <a:pt x="134278" y="7678"/>
                </a:lnTo>
                <a:lnTo>
                  <a:pt x="145453" y="1960"/>
                </a:lnTo>
                <a:lnTo>
                  <a:pt x="1485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81425" y="1605814"/>
            <a:ext cx="458334" cy="743737"/>
          </a:xfrm>
          <a:custGeom>
            <a:avLst/>
            <a:gdLst/>
            <a:ahLst/>
            <a:cxnLst/>
            <a:rect l="l" t="t" r="r" b="b"/>
            <a:pathLst>
              <a:path w="458334" h="743737">
                <a:moveTo>
                  <a:pt x="178134" y="662508"/>
                </a:moveTo>
                <a:lnTo>
                  <a:pt x="178909" y="660273"/>
                </a:lnTo>
                <a:lnTo>
                  <a:pt x="180699" y="656920"/>
                </a:lnTo>
                <a:lnTo>
                  <a:pt x="184767" y="647392"/>
                </a:lnTo>
                <a:lnTo>
                  <a:pt x="184254" y="634949"/>
                </a:lnTo>
                <a:lnTo>
                  <a:pt x="181816" y="621761"/>
                </a:lnTo>
                <a:lnTo>
                  <a:pt x="180052" y="610057"/>
                </a:lnTo>
                <a:lnTo>
                  <a:pt x="179583" y="602899"/>
                </a:lnTo>
                <a:lnTo>
                  <a:pt x="178412" y="590208"/>
                </a:lnTo>
                <a:lnTo>
                  <a:pt x="176932" y="577593"/>
                </a:lnTo>
                <a:lnTo>
                  <a:pt x="175283" y="565022"/>
                </a:lnTo>
                <a:lnTo>
                  <a:pt x="173602" y="552466"/>
                </a:lnTo>
                <a:lnTo>
                  <a:pt x="172030" y="539890"/>
                </a:lnTo>
                <a:lnTo>
                  <a:pt x="170704" y="527265"/>
                </a:lnTo>
                <a:lnTo>
                  <a:pt x="169697" y="517247"/>
                </a:lnTo>
                <a:lnTo>
                  <a:pt x="168188" y="504696"/>
                </a:lnTo>
                <a:lnTo>
                  <a:pt x="166421" y="492039"/>
                </a:lnTo>
                <a:lnTo>
                  <a:pt x="164431" y="479340"/>
                </a:lnTo>
                <a:lnTo>
                  <a:pt x="162250" y="466661"/>
                </a:lnTo>
                <a:lnTo>
                  <a:pt x="159913" y="454066"/>
                </a:lnTo>
                <a:lnTo>
                  <a:pt x="157454" y="441615"/>
                </a:lnTo>
                <a:lnTo>
                  <a:pt x="154906" y="429374"/>
                </a:lnTo>
                <a:lnTo>
                  <a:pt x="152912" y="420097"/>
                </a:lnTo>
                <a:lnTo>
                  <a:pt x="150312" y="407876"/>
                </a:lnTo>
                <a:lnTo>
                  <a:pt x="147851" y="395453"/>
                </a:lnTo>
                <a:lnTo>
                  <a:pt x="145697" y="382836"/>
                </a:lnTo>
                <a:lnTo>
                  <a:pt x="144018" y="370035"/>
                </a:lnTo>
                <a:lnTo>
                  <a:pt x="142980" y="357060"/>
                </a:lnTo>
                <a:lnTo>
                  <a:pt x="142757" y="348765"/>
                </a:lnTo>
                <a:lnTo>
                  <a:pt x="143373" y="335017"/>
                </a:lnTo>
                <a:lnTo>
                  <a:pt x="145227" y="322149"/>
                </a:lnTo>
                <a:lnTo>
                  <a:pt x="148268" y="310032"/>
                </a:lnTo>
                <a:lnTo>
                  <a:pt x="152444" y="298536"/>
                </a:lnTo>
                <a:lnTo>
                  <a:pt x="157704" y="287532"/>
                </a:lnTo>
                <a:lnTo>
                  <a:pt x="163998" y="276889"/>
                </a:lnTo>
                <a:lnTo>
                  <a:pt x="171274" y="266479"/>
                </a:lnTo>
                <a:lnTo>
                  <a:pt x="179480" y="256171"/>
                </a:lnTo>
                <a:lnTo>
                  <a:pt x="181478" y="253789"/>
                </a:lnTo>
                <a:lnTo>
                  <a:pt x="190037" y="243467"/>
                </a:lnTo>
                <a:lnTo>
                  <a:pt x="198118" y="233498"/>
                </a:lnTo>
                <a:lnTo>
                  <a:pt x="205814" y="223745"/>
                </a:lnTo>
                <a:lnTo>
                  <a:pt x="213217" y="214065"/>
                </a:lnTo>
                <a:lnTo>
                  <a:pt x="220418" y="204322"/>
                </a:lnTo>
                <a:lnTo>
                  <a:pt x="227510" y="194374"/>
                </a:lnTo>
                <a:lnTo>
                  <a:pt x="234585" y="184083"/>
                </a:lnTo>
                <a:lnTo>
                  <a:pt x="241734" y="173309"/>
                </a:lnTo>
                <a:lnTo>
                  <a:pt x="249051" y="161912"/>
                </a:lnTo>
                <a:lnTo>
                  <a:pt x="250157" y="175493"/>
                </a:lnTo>
                <a:lnTo>
                  <a:pt x="251453" y="189019"/>
                </a:lnTo>
                <a:lnTo>
                  <a:pt x="252916" y="202495"/>
                </a:lnTo>
                <a:lnTo>
                  <a:pt x="254522" y="215928"/>
                </a:lnTo>
                <a:lnTo>
                  <a:pt x="256249" y="229325"/>
                </a:lnTo>
                <a:lnTo>
                  <a:pt x="258074" y="242692"/>
                </a:lnTo>
                <a:lnTo>
                  <a:pt x="259974" y="256036"/>
                </a:lnTo>
                <a:lnTo>
                  <a:pt x="261925" y="269362"/>
                </a:lnTo>
                <a:lnTo>
                  <a:pt x="263905" y="282678"/>
                </a:lnTo>
                <a:lnTo>
                  <a:pt x="265891" y="295989"/>
                </a:lnTo>
                <a:lnTo>
                  <a:pt x="267860" y="309302"/>
                </a:lnTo>
                <a:lnTo>
                  <a:pt x="269788" y="322624"/>
                </a:lnTo>
                <a:lnTo>
                  <a:pt x="271654" y="335961"/>
                </a:lnTo>
                <a:lnTo>
                  <a:pt x="273433" y="349319"/>
                </a:lnTo>
                <a:lnTo>
                  <a:pt x="275104" y="362705"/>
                </a:lnTo>
                <a:lnTo>
                  <a:pt x="276642" y="376125"/>
                </a:lnTo>
                <a:lnTo>
                  <a:pt x="278026" y="389586"/>
                </a:lnTo>
                <a:lnTo>
                  <a:pt x="279231" y="403093"/>
                </a:lnTo>
                <a:lnTo>
                  <a:pt x="280236" y="416654"/>
                </a:lnTo>
                <a:lnTo>
                  <a:pt x="281017" y="430276"/>
                </a:lnTo>
                <a:lnTo>
                  <a:pt x="281382" y="436656"/>
                </a:lnTo>
                <a:lnTo>
                  <a:pt x="282433" y="449354"/>
                </a:lnTo>
                <a:lnTo>
                  <a:pt x="283876" y="462049"/>
                </a:lnTo>
                <a:lnTo>
                  <a:pt x="285665" y="474728"/>
                </a:lnTo>
                <a:lnTo>
                  <a:pt x="287753" y="487377"/>
                </a:lnTo>
                <a:lnTo>
                  <a:pt x="290093" y="499986"/>
                </a:lnTo>
                <a:lnTo>
                  <a:pt x="292638" y="512541"/>
                </a:lnTo>
                <a:lnTo>
                  <a:pt x="295342" y="525029"/>
                </a:lnTo>
                <a:lnTo>
                  <a:pt x="298158" y="537438"/>
                </a:lnTo>
                <a:lnTo>
                  <a:pt x="301039" y="549756"/>
                </a:lnTo>
                <a:lnTo>
                  <a:pt x="303939" y="561969"/>
                </a:lnTo>
                <a:lnTo>
                  <a:pt x="306810" y="574065"/>
                </a:lnTo>
                <a:lnTo>
                  <a:pt x="308708" y="582415"/>
                </a:lnTo>
                <a:lnTo>
                  <a:pt x="311277" y="594819"/>
                </a:lnTo>
                <a:lnTo>
                  <a:pt x="313585" y="607302"/>
                </a:lnTo>
                <a:lnTo>
                  <a:pt x="315653" y="619853"/>
                </a:lnTo>
                <a:lnTo>
                  <a:pt x="317500" y="632459"/>
                </a:lnTo>
                <a:lnTo>
                  <a:pt x="319146" y="645108"/>
                </a:lnTo>
                <a:lnTo>
                  <a:pt x="320611" y="657788"/>
                </a:lnTo>
                <a:lnTo>
                  <a:pt x="321916" y="670486"/>
                </a:lnTo>
                <a:lnTo>
                  <a:pt x="323080" y="683191"/>
                </a:lnTo>
                <a:lnTo>
                  <a:pt x="324122" y="695890"/>
                </a:lnTo>
                <a:lnTo>
                  <a:pt x="325064" y="708571"/>
                </a:lnTo>
                <a:lnTo>
                  <a:pt x="325925" y="721222"/>
                </a:lnTo>
                <a:lnTo>
                  <a:pt x="326724" y="733831"/>
                </a:lnTo>
                <a:lnTo>
                  <a:pt x="332985" y="733994"/>
                </a:lnTo>
                <a:lnTo>
                  <a:pt x="345798" y="735010"/>
                </a:lnTo>
                <a:lnTo>
                  <a:pt x="358190" y="736648"/>
                </a:lnTo>
                <a:lnTo>
                  <a:pt x="370452" y="738554"/>
                </a:lnTo>
                <a:lnTo>
                  <a:pt x="382874" y="740374"/>
                </a:lnTo>
                <a:lnTo>
                  <a:pt x="395748" y="741756"/>
                </a:lnTo>
                <a:lnTo>
                  <a:pt x="398727" y="742022"/>
                </a:lnTo>
                <a:lnTo>
                  <a:pt x="411311" y="743169"/>
                </a:lnTo>
                <a:lnTo>
                  <a:pt x="426392" y="743737"/>
                </a:lnTo>
                <a:lnTo>
                  <a:pt x="440060" y="742298"/>
                </a:lnTo>
                <a:lnTo>
                  <a:pt x="448403" y="737425"/>
                </a:lnTo>
                <a:lnTo>
                  <a:pt x="455090" y="724458"/>
                </a:lnTo>
                <a:lnTo>
                  <a:pt x="458334" y="712838"/>
                </a:lnTo>
                <a:lnTo>
                  <a:pt x="457434" y="705876"/>
                </a:lnTo>
                <a:lnTo>
                  <a:pt x="456208" y="693289"/>
                </a:lnTo>
                <a:lnTo>
                  <a:pt x="455342" y="680673"/>
                </a:lnTo>
                <a:lnTo>
                  <a:pt x="454656" y="668039"/>
                </a:lnTo>
                <a:lnTo>
                  <a:pt x="453972" y="655400"/>
                </a:lnTo>
                <a:lnTo>
                  <a:pt x="453111" y="642765"/>
                </a:lnTo>
                <a:lnTo>
                  <a:pt x="451894" y="630149"/>
                </a:lnTo>
                <a:lnTo>
                  <a:pt x="450143" y="617562"/>
                </a:lnTo>
                <a:lnTo>
                  <a:pt x="449782" y="615376"/>
                </a:lnTo>
                <a:lnTo>
                  <a:pt x="447727" y="602753"/>
                </a:lnTo>
                <a:lnTo>
                  <a:pt x="443765" y="577525"/>
                </a:lnTo>
                <a:lnTo>
                  <a:pt x="439986" y="552320"/>
                </a:lnTo>
                <a:lnTo>
                  <a:pt x="436375" y="527135"/>
                </a:lnTo>
                <a:lnTo>
                  <a:pt x="432917" y="501967"/>
                </a:lnTo>
                <a:lnTo>
                  <a:pt x="429597" y="476813"/>
                </a:lnTo>
                <a:lnTo>
                  <a:pt x="426400" y="451670"/>
                </a:lnTo>
                <a:lnTo>
                  <a:pt x="423312" y="426535"/>
                </a:lnTo>
                <a:lnTo>
                  <a:pt x="420318" y="401404"/>
                </a:lnTo>
                <a:lnTo>
                  <a:pt x="417402" y="376275"/>
                </a:lnTo>
                <a:lnTo>
                  <a:pt x="415034" y="351430"/>
                </a:lnTo>
                <a:lnTo>
                  <a:pt x="413517" y="325802"/>
                </a:lnTo>
                <a:lnTo>
                  <a:pt x="412855" y="300180"/>
                </a:lnTo>
                <a:lnTo>
                  <a:pt x="412819" y="287401"/>
                </a:lnTo>
                <a:lnTo>
                  <a:pt x="412967" y="274660"/>
                </a:lnTo>
                <a:lnTo>
                  <a:pt x="413776" y="249338"/>
                </a:lnTo>
                <a:lnTo>
                  <a:pt x="415205" y="224309"/>
                </a:lnTo>
                <a:lnTo>
                  <a:pt x="417173" y="199669"/>
                </a:lnTo>
                <a:lnTo>
                  <a:pt x="417994" y="189507"/>
                </a:lnTo>
                <a:lnTo>
                  <a:pt x="418748" y="176976"/>
                </a:lnTo>
                <a:lnTo>
                  <a:pt x="419254" y="164372"/>
                </a:lnTo>
                <a:lnTo>
                  <a:pt x="419542" y="151708"/>
                </a:lnTo>
                <a:lnTo>
                  <a:pt x="419591" y="126247"/>
                </a:lnTo>
                <a:lnTo>
                  <a:pt x="419412" y="113474"/>
                </a:lnTo>
                <a:lnTo>
                  <a:pt x="419138" y="100688"/>
                </a:lnTo>
                <a:lnTo>
                  <a:pt x="418802" y="87901"/>
                </a:lnTo>
                <a:lnTo>
                  <a:pt x="418432" y="75126"/>
                </a:lnTo>
                <a:lnTo>
                  <a:pt x="418061" y="62374"/>
                </a:lnTo>
                <a:lnTo>
                  <a:pt x="417719" y="49657"/>
                </a:lnTo>
                <a:lnTo>
                  <a:pt x="417436" y="36987"/>
                </a:lnTo>
                <a:lnTo>
                  <a:pt x="417244" y="24376"/>
                </a:lnTo>
                <a:lnTo>
                  <a:pt x="417173" y="11836"/>
                </a:lnTo>
                <a:lnTo>
                  <a:pt x="103509" y="0"/>
                </a:lnTo>
                <a:lnTo>
                  <a:pt x="96257" y="15007"/>
                </a:lnTo>
                <a:lnTo>
                  <a:pt x="90884" y="26278"/>
                </a:lnTo>
                <a:lnTo>
                  <a:pt x="85565" y="37574"/>
                </a:lnTo>
                <a:lnTo>
                  <a:pt x="80297" y="48914"/>
                </a:lnTo>
                <a:lnTo>
                  <a:pt x="75075" y="60319"/>
                </a:lnTo>
                <a:lnTo>
                  <a:pt x="69893" y="71809"/>
                </a:lnTo>
                <a:lnTo>
                  <a:pt x="64748" y="83404"/>
                </a:lnTo>
                <a:lnTo>
                  <a:pt x="59633" y="95123"/>
                </a:lnTo>
                <a:lnTo>
                  <a:pt x="54545" y="106987"/>
                </a:lnTo>
                <a:lnTo>
                  <a:pt x="49478" y="119015"/>
                </a:lnTo>
                <a:lnTo>
                  <a:pt x="44428" y="131229"/>
                </a:lnTo>
                <a:lnTo>
                  <a:pt x="38547" y="145753"/>
                </a:lnTo>
                <a:lnTo>
                  <a:pt x="33912" y="157506"/>
                </a:lnTo>
                <a:lnTo>
                  <a:pt x="29395" y="169345"/>
                </a:lnTo>
                <a:lnTo>
                  <a:pt x="25041" y="181259"/>
                </a:lnTo>
                <a:lnTo>
                  <a:pt x="20892" y="193235"/>
                </a:lnTo>
                <a:lnTo>
                  <a:pt x="16992" y="205261"/>
                </a:lnTo>
                <a:lnTo>
                  <a:pt x="13385" y="217328"/>
                </a:lnTo>
                <a:lnTo>
                  <a:pt x="10115" y="229422"/>
                </a:lnTo>
                <a:lnTo>
                  <a:pt x="7224" y="241532"/>
                </a:lnTo>
                <a:lnTo>
                  <a:pt x="4758" y="253647"/>
                </a:lnTo>
                <a:lnTo>
                  <a:pt x="2758" y="265755"/>
                </a:lnTo>
                <a:lnTo>
                  <a:pt x="1270" y="277844"/>
                </a:lnTo>
                <a:lnTo>
                  <a:pt x="335" y="289903"/>
                </a:lnTo>
                <a:lnTo>
                  <a:pt x="0" y="301920"/>
                </a:lnTo>
                <a:lnTo>
                  <a:pt x="305" y="313884"/>
                </a:lnTo>
                <a:lnTo>
                  <a:pt x="1296" y="325782"/>
                </a:lnTo>
                <a:lnTo>
                  <a:pt x="3016" y="337604"/>
                </a:lnTo>
                <a:lnTo>
                  <a:pt x="5509" y="349338"/>
                </a:lnTo>
                <a:lnTo>
                  <a:pt x="8818" y="360972"/>
                </a:lnTo>
                <a:lnTo>
                  <a:pt x="11140" y="370414"/>
                </a:lnTo>
                <a:lnTo>
                  <a:pt x="12731" y="383103"/>
                </a:lnTo>
                <a:lnTo>
                  <a:pt x="13611" y="395887"/>
                </a:lnTo>
                <a:lnTo>
                  <a:pt x="14736" y="408279"/>
                </a:lnTo>
                <a:lnTo>
                  <a:pt x="16729" y="420567"/>
                </a:lnTo>
                <a:lnTo>
                  <a:pt x="19496" y="433276"/>
                </a:lnTo>
                <a:lnTo>
                  <a:pt x="22734" y="445772"/>
                </a:lnTo>
                <a:lnTo>
                  <a:pt x="26219" y="458022"/>
                </a:lnTo>
                <a:lnTo>
                  <a:pt x="29723" y="469992"/>
                </a:lnTo>
                <a:lnTo>
                  <a:pt x="33024" y="481647"/>
                </a:lnTo>
                <a:lnTo>
                  <a:pt x="34806" y="488404"/>
                </a:lnTo>
                <a:lnTo>
                  <a:pt x="37758" y="500575"/>
                </a:lnTo>
                <a:lnTo>
                  <a:pt x="40498" y="512997"/>
                </a:lnTo>
                <a:lnTo>
                  <a:pt x="43064" y="525583"/>
                </a:lnTo>
                <a:lnTo>
                  <a:pt x="45492" y="538244"/>
                </a:lnTo>
                <a:lnTo>
                  <a:pt x="47821" y="550892"/>
                </a:lnTo>
                <a:lnTo>
                  <a:pt x="50087" y="563437"/>
                </a:lnTo>
                <a:lnTo>
                  <a:pt x="52328" y="575792"/>
                </a:lnTo>
                <a:lnTo>
                  <a:pt x="53467" y="582983"/>
                </a:lnTo>
                <a:lnTo>
                  <a:pt x="55171" y="596618"/>
                </a:lnTo>
                <a:lnTo>
                  <a:pt x="56936" y="612093"/>
                </a:lnTo>
                <a:lnTo>
                  <a:pt x="58927" y="628085"/>
                </a:lnTo>
                <a:lnTo>
                  <a:pt x="61306" y="643272"/>
                </a:lnTo>
                <a:lnTo>
                  <a:pt x="64235" y="656331"/>
                </a:lnTo>
                <a:lnTo>
                  <a:pt x="67876" y="665940"/>
                </a:lnTo>
                <a:lnTo>
                  <a:pt x="72394" y="670775"/>
                </a:lnTo>
                <a:lnTo>
                  <a:pt x="79752" y="668753"/>
                </a:lnTo>
                <a:lnTo>
                  <a:pt x="91540" y="666803"/>
                </a:lnTo>
                <a:lnTo>
                  <a:pt x="103748" y="665938"/>
                </a:lnTo>
                <a:lnTo>
                  <a:pt x="116239" y="665782"/>
                </a:lnTo>
                <a:lnTo>
                  <a:pt x="128876" y="665960"/>
                </a:lnTo>
                <a:lnTo>
                  <a:pt x="141521" y="666097"/>
                </a:lnTo>
                <a:lnTo>
                  <a:pt x="154037" y="665818"/>
                </a:lnTo>
                <a:lnTo>
                  <a:pt x="166287" y="664746"/>
                </a:lnTo>
                <a:lnTo>
                  <a:pt x="178134" y="6625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981425" y="1605814"/>
            <a:ext cx="458334" cy="743737"/>
          </a:xfrm>
          <a:custGeom>
            <a:avLst/>
            <a:gdLst/>
            <a:ahLst/>
            <a:cxnLst/>
            <a:rect l="l" t="t" r="r" b="b"/>
            <a:pathLst>
              <a:path w="458334" h="743737">
                <a:moveTo>
                  <a:pt x="417173" y="11836"/>
                </a:moveTo>
                <a:lnTo>
                  <a:pt x="417244" y="24376"/>
                </a:lnTo>
                <a:lnTo>
                  <a:pt x="417436" y="36987"/>
                </a:lnTo>
                <a:lnTo>
                  <a:pt x="417719" y="49657"/>
                </a:lnTo>
                <a:lnTo>
                  <a:pt x="418061" y="62374"/>
                </a:lnTo>
                <a:lnTo>
                  <a:pt x="418432" y="75126"/>
                </a:lnTo>
                <a:lnTo>
                  <a:pt x="418802" y="87901"/>
                </a:lnTo>
                <a:lnTo>
                  <a:pt x="419138" y="100688"/>
                </a:lnTo>
                <a:lnTo>
                  <a:pt x="419412" y="113474"/>
                </a:lnTo>
                <a:lnTo>
                  <a:pt x="419591" y="126247"/>
                </a:lnTo>
                <a:lnTo>
                  <a:pt x="419644" y="138996"/>
                </a:lnTo>
                <a:lnTo>
                  <a:pt x="419542" y="151708"/>
                </a:lnTo>
                <a:lnTo>
                  <a:pt x="419254" y="164372"/>
                </a:lnTo>
                <a:lnTo>
                  <a:pt x="418748" y="176976"/>
                </a:lnTo>
                <a:lnTo>
                  <a:pt x="417994" y="189507"/>
                </a:lnTo>
                <a:lnTo>
                  <a:pt x="417173" y="199669"/>
                </a:lnTo>
                <a:lnTo>
                  <a:pt x="416126" y="211934"/>
                </a:lnTo>
                <a:lnTo>
                  <a:pt x="415205" y="224309"/>
                </a:lnTo>
                <a:lnTo>
                  <a:pt x="413776" y="249338"/>
                </a:lnTo>
                <a:lnTo>
                  <a:pt x="412967" y="274660"/>
                </a:lnTo>
                <a:lnTo>
                  <a:pt x="412819" y="287401"/>
                </a:lnTo>
                <a:lnTo>
                  <a:pt x="412855" y="300180"/>
                </a:lnTo>
                <a:lnTo>
                  <a:pt x="413517" y="325802"/>
                </a:lnTo>
                <a:lnTo>
                  <a:pt x="415034" y="351430"/>
                </a:lnTo>
                <a:lnTo>
                  <a:pt x="417402" y="376275"/>
                </a:lnTo>
                <a:lnTo>
                  <a:pt x="420318" y="401404"/>
                </a:lnTo>
                <a:lnTo>
                  <a:pt x="423312" y="426535"/>
                </a:lnTo>
                <a:lnTo>
                  <a:pt x="426400" y="451670"/>
                </a:lnTo>
                <a:lnTo>
                  <a:pt x="429597" y="476813"/>
                </a:lnTo>
                <a:lnTo>
                  <a:pt x="432917" y="501967"/>
                </a:lnTo>
                <a:lnTo>
                  <a:pt x="436375" y="527135"/>
                </a:lnTo>
                <a:lnTo>
                  <a:pt x="439986" y="552320"/>
                </a:lnTo>
                <a:lnTo>
                  <a:pt x="443765" y="577525"/>
                </a:lnTo>
                <a:lnTo>
                  <a:pt x="447727" y="602753"/>
                </a:lnTo>
                <a:lnTo>
                  <a:pt x="450143" y="617562"/>
                </a:lnTo>
                <a:lnTo>
                  <a:pt x="451894" y="630149"/>
                </a:lnTo>
                <a:lnTo>
                  <a:pt x="453111" y="642765"/>
                </a:lnTo>
                <a:lnTo>
                  <a:pt x="453972" y="655400"/>
                </a:lnTo>
                <a:lnTo>
                  <a:pt x="454656" y="668039"/>
                </a:lnTo>
                <a:lnTo>
                  <a:pt x="455342" y="680673"/>
                </a:lnTo>
                <a:lnTo>
                  <a:pt x="456208" y="693289"/>
                </a:lnTo>
                <a:lnTo>
                  <a:pt x="457434" y="705876"/>
                </a:lnTo>
                <a:lnTo>
                  <a:pt x="458334" y="712838"/>
                </a:lnTo>
                <a:lnTo>
                  <a:pt x="455090" y="724458"/>
                </a:lnTo>
                <a:lnTo>
                  <a:pt x="448978" y="736463"/>
                </a:lnTo>
                <a:lnTo>
                  <a:pt x="448403" y="737425"/>
                </a:lnTo>
                <a:lnTo>
                  <a:pt x="440060" y="742298"/>
                </a:lnTo>
                <a:lnTo>
                  <a:pt x="426392" y="743737"/>
                </a:lnTo>
                <a:lnTo>
                  <a:pt x="411311" y="743169"/>
                </a:lnTo>
                <a:lnTo>
                  <a:pt x="398727" y="742022"/>
                </a:lnTo>
                <a:lnTo>
                  <a:pt x="395748" y="741756"/>
                </a:lnTo>
                <a:lnTo>
                  <a:pt x="382874" y="740374"/>
                </a:lnTo>
                <a:lnTo>
                  <a:pt x="370452" y="738554"/>
                </a:lnTo>
                <a:lnTo>
                  <a:pt x="358190" y="736648"/>
                </a:lnTo>
                <a:lnTo>
                  <a:pt x="345798" y="735010"/>
                </a:lnTo>
                <a:lnTo>
                  <a:pt x="332985" y="733994"/>
                </a:lnTo>
                <a:lnTo>
                  <a:pt x="326724" y="733831"/>
                </a:lnTo>
                <a:lnTo>
                  <a:pt x="325925" y="721222"/>
                </a:lnTo>
                <a:lnTo>
                  <a:pt x="325064" y="708571"/>
                </a:lnTo>
                <a:lnTo>
                  <a:pt x="324122" y="695890"/>
                </a:lnTo>
                <a:lnTo>
                  <a:pt x="323080" y="683191"/>
                </a:lnTo>
                <a:lnTo>
                  <a:pt x="321916" y="670486"/>
                </a:lnTo>
                <a:lnTo>
                  <a:pt x="320611" y="657788"/>
                </a:lnTo>
                <a:lnTo>
                  <a:pt x="319146" y="645108"/>
                </a:lnTo>
                <a:lnTo>
                  <a:pt x="317500" y="632459"/>
                </a:lnTo>
                <a:lnTo>
                  <a:pt x="315653" y="619853"/>
                </a:lnTo>
                <a:lnTo>
                  <a:pt x="313585" y="607302"/>
                </a:lnTo>
                <a:lnTo>
                  <a:pt x="311277" y="594819"/>
                </a:lnTo>
                <a:lnTo>
                  <a:pt x="308708" y="582415"/>
                </a:lnTo>
                <a:lnTo>
                  <a:pt x="306810" y="574065"/>
                </a:lnTo>
                <a:lnTo>
                  <a:pt x="303939" y="561969"/>
                </a:lnTo>
                <a:lnTo>
                  <a:pt x="301039" y="549756"/>
                </a:lnTo>
                <a:lnTo>
                  <a:pt x="298158" y="537438"/>
                </a:lnTo>
                <a:lnTo>
                  <a:pt x="295342" y="525029"/>
                </a:lnTo>
                <a:lnTo>
                  <a:pt x="292638" y="512541"/>
                </a:lnTo>
                <a:lnTo>
                  <a:pt x="290093" y="499986"/>
                </a:lnTo>
                <a:lnTo>
                  <a:pt x="287753" y="487377"/>
                </a:lnTo>
                <a:lnTo>
                  <a:pt x="285665" y="474728"/>
                </a:lnTo>
                <a:lnTo>
                  <a:pt x="283876" y="462049"/>
                </a:lnTo>
                <a:lnTo>
                  <a:pt x="282433" y="449354"/>
                </a:lnTo>
                <a:lnTo>
                  <a:pt x="281382" y="436656"/>
                </a:lnTo>
                <a:lnTo>
                  <a:pt x="281017" y="430276"/>
                </a:lnTo>
                <a:lnTo>
                  <a:pt x="280236" y="416654"/>
                </a:lnTo>
                <a:lnTo>
                  <a:pt x="279231" y="403093"/>
                </a:lnTo>
                <a:lnTo>
                  <a:pt x="278026" y="389586"/>
                </a:lnTo>
                <a:lnTo>
                  <a:pt x="276642" y="376125"/>
                </a:lnTo>
                <a:lnTo>
                  <a:pt x="275104" y="362705"/>
                </a:lnTo>
                <a:lnTo>
                  <a:pt x="273433" y="349319"/>
                </a:lnTo>
                <a:lnTo>
                  <a:pt x="271654" y="335961"/>
                </a:lnTo>
                <a:lnTo>
                  <a:pt x="269788" y="322624"/>
                </a:lnTo>
                <a:lnTo>
                  <a:pt x="267860" y="309302"/>
                </a:lnTo>
                <a:lnTo>
                  <a:pt x="265891" y="295989"/>
                </a:lnTo>
                <a:lnTo>
                  <a:pt x="263905" y="282678"/>
                </a:lnTo>
                <a:lnTo>
                  <a:pt x="261925" y="269362"/>
                </a:lnTo>
                <a:lnTo>
                  <a:pt x="259974" y="256036"/>
                </a:lnTo>
                <a:lnTo>
                  <a:pt x="258074" y="242692"/>
                </a:lnTo>
                <a:lnTo>
                  <a:pt x="256249" y="229325"/>
                </a:lnTo>
                <a:lnTo>
                  <a:pt x="254522" y="215928"/>
                </a:lnTo>
                <a:lnTo>
                  <a:pt x="252916" y="202495"/>
                </a:lnTo>
                <a:lnTo>
                  <a:pt x="251453" y="189019"/>
                </a:lnTo>
                <a:lnTo>
                  <a:pt x="250157" y="175493"/>
                </a:lnTo>
                <a:lnTo>
                  <a:pt x="249051" y="161912"/>
                </a:lnTo>
                <a:lnTo>
                  <a:pt x="241734" y="173309"/>
                </a:lnTo>
                <a:lnTo>
                  <a:pt x="234585" y="184083"/>
                </a:lnTo>
                <a:lnTo>
                  <a:pt x="227510" y="194374"/>
                </a:lnTo>
                <a:lnTo>
                  <a:pt x="220418" y="204322"/>
                </a:lnTo>
                <a:lnTo>
                  <a:pt x="213217" y="214065"/>
                </a:lnTo>
                <a:lnTo>
                  <a:pt x="205814" y="223745"/>
                </a:lnTo>
                <a:lnTo>
                  <a:pt x="198118" y="233498"/>
                </a:lnTo>
                <a:lnTo>
                  <a:pt x="190037" y="243467"/>
                </a:lnTo>
                <a:lnTo>
                  <a:pt x="181478" y="253789"/>
                </a:lnTo>
                <a:lnTo>
                  <a:pt x="179480" y="256171"/>
                </a:lnTo>
                <a:lnTo>
                  <a:pt x="171274" y="266479"/>
                </a:lnTo>
                <a:lnTo>
                  <a:pt x="163998" y="276889"/>
                </a:lnTo>
                <a:lnTo>
                  <a:pt x="157704" y="287532"/>
                </a:lnTo>
                <a:lnTo>
                  <a:pt x="152444" y="298536"/>
                </a:lnTo>
                <a:lnTo>
                  <a:pt x="148268" y="310032"/>
                </a:lnTo>
                <a:lnTo>
                  <a:pt x="145227" y="322149"/>
                </a:lnTo>
                <a:lnTo>
                  <a:pt x="143373" y="335017"/>
                </a:lnTo>
                <a:lnTo>
                  <a:pt x="142757" y="348765"/>
                </a:lnTo>
                <a:lnTo>
                  <a:pt x="142980" y="357060"/>
                </a:lnTo>
                <a:lnTo>
                  <a:pt x="144018" y="370035"/>
                </a:lnTo>
                <a:lnTo>
                  <a:pt x="145697" y="382836"/>
                </a:lnTo>
                <a:lnTo>
                  <a:pt x="147851" y="395453"/>
                </a:lnTo>
                <a:lnTo>
                  <a:pt x="150312" y="407876"/>
                </a:lnTo>
                <a:lnTo>
                  <a:pt x="152912" y="420097"/>
                </a:lnTo>
                <a:lnTo>
                  <a:pt x="154906" y="429374"/>
                </a:lnTo>
                <a:lnTo>
                  <a:pt x="157454" y="441615"/>
                </a:lnTo>
                <a:lnTo>
                  <a:pt x="159913" y="454066"/>
                </a:lnTo>
                <a:lnTo>
                  <a:pt x="162250" y="466661"/>
                </a:lnTo>
                <a:lnTo>
                  <a:pt x="164431" y="479340"/>
                </a:lnTo>
                <a:lnTo>
                  <a:pt x="166421" y="492039"/>
                </a:lnTo>
                <a:lnTo>
                  <a:pt x="168188" y="504696"/>
                </a:lnTo>
                <a:lnTo>
                  <a:pt x="169697" y="517247"/>
                </a:lnTo>
                <a:lnTo>
                  <a:pt x="170704" y="527265"/>
                </a:lnTo>
                <a:lnTo>
                  <a:pt x="172030" y="539890"/>
                </a:lnTo>
                <a:lnTo>
                  <a:pt x="173602" y="552466"/>
                </a:lnTo>
                <a:lnTo>
                  <a:pt x="175283" y="565022"/>
                </a:lnTo>
                <a:lnTo>
                  <a:pt x="176932" y="577593"/>
                </a:lnTo>
                <a:lnTo>
                  <a:pt x="178412" y="590208"/>
                </a:lnTo>
                <a:lnTo>
                  <a:pt x="179583" y="602899"/>
                </a:lnTo>
                <a:lnTo>
                  <a:pt x="180052" y="610057"/>
                </a:lnTo>
                <a:lnTo>
                  <a:pt x="181816" y="621761"/>
                </a:lnTo>
                <a:lnTo>
                  <a:pt x="184254" y="634949"/>
                </a:lnTo>
                <a:lnTo>
                  <a:pt x="184767" y="647392"/>
                </a:lnTo>
                <a:lnTo>
                  <a:pt x="180699" y="656920"/>
                </a:lnTo>
                <a:lnTo>
                  <a:pt x="179544" y="658952"/>
                </a:lnTo>
                <a:lnTo>
                  <a:pt x="178909" y="660273"/>
                </a:lnTo>
                <a:lnTo>
                  <a:pt x="178134" y="662508"/>
                </a:lnTo>
                <a:lnTo>
                  <a:pt x="166287" y="664746"/>
                </a:lnTo>
                <a:lnTo>
                  <a:pt x="154037" y="665818"/>
                </a:lnTo>
                <a:lnTo>
                  <a:pt x="141521" y="666097"/>
                </a:lnTo>
                <a:lnTo>
                  <a:pt x="128876" y="665960"/>
                </a:lnTo>
                <a:lnTo>
                  <a:pt x="116239" y="665782"/>
                </a:lnTo>
                <a:lnTo>
                  <a:pt x="103748" y="665938"/>
                </a:lnTo>
                <a:lnTo>
                  <a:pt x="91540" y="666803"/>
                </a:lnTo>
                <a:lnTo>
                  <a:pt x="79752" y="668753"/>
                </a:lnTo>
                <a:lnTo>
                  <a:pt x="72394" y="670775"/>
                </a:lnTo>
                <a:lnTo>
                  <a:pt x="67876" y="665940"/>
                </a:lnTo>
                <a:lnTo>
                  <a:pt x="64235" y="656331"/>
                </a:lnTo>
                <a:lnTo>
                  <a:pt x="61306" y="643272"/>
                </a:lnTo>
                <a:lnTo>
                  <a:pt x="58927" y="628085"/>
                </a:lnTo>
                <a:lnTo>
                  <a:pt x="56936" y="612093"/>
                </a:lnTo>
                <a:lnTo>
                  <a:pt x="55171" y="596618"/>
                </a:lnTo>
                <a:lnTo>
                  <a:pt x="53467" y="582983"/>
                </a:lnTo>
                <a:lnTo>
                  <a:pt x="52328" y="575792"/>
                </a:lnTo>
                <a:lnTo>
                  <a:pt x="50087" y="563437"/>
                </a:lnTo>
                <a:lnTo>
                  <a:pt x="47821" y="550892"/>
                </a:lnTo>
                <a:lnTo>
                  <a:pt x="45492" y="538244"/>
                </a:lnTo>
                <a:lnTo>
                  <a:pt x="43064" y="525583"/>
                </a:lnTo>
                <a:lnTo>
                  <a:pt x="40498" y="512997"/>
                </a:lnTo>
                <a:lnTo>
                  <a:pt x="37758" y="500575"/>
                </a:lnTo>
                <a:lnTo>
                  <a:pt x="34806" y="488404"/>
                </a:lnTo>
                <a:lnTo>
                  <a:pt x="33024" y="481647"/>
                </a:lnTo>
                <a:lnTo>
                  <a:pt x="29723" y="469992"/>
                </a:lnTo>
                <a:lnTo>
                  <a:pt x="26219" y="458022"/>
                </a:lnTo>
                <a:lnTo>
                  <a:pt x="22734" y="445772"/>
                </a:lnTo>
                <a:lnTo>
                  <a:pt x="19496" y="433276"/>
                </a:lnTo>
                <a:lnTo>
                  <a:pt x="16729" y="420567"/>
                </a:lnTo>
                <a:lnTo>
                  <a:pt x="14736" y="408279"/>
                </a:lnTo>
                <a:lnTo>
                  <a:pt x="13611" y="395887"/>
                </a:lnTo>
                <a:lnTo>
                  <a:pt x="12731" y="383103"/>
                </a:lnTo>
                <a:lnTo>
                  <a:pt x="11140" y="370414"/>
                </a:lnTo>
                <a:lnTo>
                  <a:pt x="8818" y="360972"/>
                </a:lnTo>
                <a:lnTo>
                  <a:pt x="5509" y="349338"/>
                </a:lnTo>
                <a:lnTo>
                  <a:pt x="3016" y="337604"/>
                </a:lnTo>
                <a:lnTo>
                  <a:pt x="1296" y="325782"/>
                </a:lnTo>
                <a:lnTo>
                  <a:pt x="305" y="313884"/>
                </a:lnTo>
                <a:lnTo>
                  <a:pt x="0" y="301920"/>
                </a:lnTo>
                <a:lnTo>
                  <a:pt x="335" y="289903"/>
                </a:lnTo>
                <a:lnTo>
                  <a:pt x="1270" y="277844"/>
                </a:lnTo>
                <a:lnTo>
                  <a:pt x="2758" y="265755"/>
                </a:lnTo>
                <a:lnTo>
                  <a:pt x="4758" y="253647"/>
                </a:lnTo>
                <a:lnTo>
                  <a:pt x="7224" y="241532"/>
                </a:lnTo>
                <a:lnTo>
                  <a:pt x="10115" y="229422"/>
                </a:lnTo>
                <a:lnTo>
                  <a:pt x="13385" y="217328"/>
                </a:lnTo>
                <a:lnTo>
                  <a:pt x="16992" y="205261"/>
                </a:lnTo>
                <a:lnTo>
                  <a:pt x="20892" y="193235"/>
                </a:lnTo>
                <a:lnTo>
                  <a:pt x="25041" y="181259"/>
                </a:lnTo>
                <a:lnTo>
                  <a:pt x="29395" y="169345"/>
                </a:lnTo>
                <a:lnTo>
                  <a:pt x="33912" y="157506"/>
                </a:lnTo>
                <a:lnTo>
                  <a:pt x="38547" y="145753"/>
                </a:lnTo>
                <a:lnTo>
                  <a:pt x="43256" y="134097"/>
                </a:lnTo>
                <a:lnTo>
                  <a:pt x="49478" y="119015"/>
                </a:lnTo>
                <a:lnTo>
                  <a:pt x="54545" y="106987"/>
                </a:lnTo>
                <a:lnTo>
                  <a:pt x="59633" y="95123"/>
                </a:lnTo>
                <a:lnTo>
                  <a:pt x="64748" y="83404"/>
                </a:lnTo>
                <a:lnTo>
                  <a:pt x="69893" y="71809"/>
                </a:lnTo>
                <a:lnTo>
                  <a:pt x="75075" y="60319"/>
                </a:lnTo>
                <a:lnTo>
                  <a:pt x="80297" y="48914"/>
                </a:lnTo>
                <a:lnTo>
                  <a:pt x="85565" y="37574"/>
                </a:lnTo>
                <a:lnTo>
                  <a:pt x="90884" y="26278"/>
                </a:lnTo>
                <a:lnTo>
                  <a:pt x="96257" y="15007"/>
                </a:lnTo>
                <a:lnTo>
                  <a:pt x="101691" y="3741"/>
                </a:lnTo>
                <a:lnTo>
                  <a:pt x="1035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033836" y="1728244"/>
            <a:ext cx="26288" cy="47917"/>
          </a:xfrm>
          <a:custGeom>
            <a:avLst/>
            <a:gdLst/>
            <a:ahLst/>
            <a:cxnLst/>
            <a:rect l="l" t="t" r="r" b="b"/>
            <a:pathLst>
              <a:path w="26288" h="47917">
                <a:moveTo>
                  <a:pt x="26288" y="23952"/>
                </a:moveTo>
                <a:lnTo>
                  <a:pt x="26203" y="21202"/>
                </a:lnTo>
                <a:lnTo>
                  <a:pt x="21920" y="6128"/>
                </a:lnTo>
                <a:lnTo>
                  <a:pt x="13144" y="0"/>
                </a:lnTo>
                <a:lnTo>
                  <a:pt x="11635" y="156"/>
                </a:lnTo>
                <a:lnTo>
                  <a:pt x="3364" y="7957"/>
                </a:lnTo>
                <a:lnTo>
                  <a:pt x="0" y="23952"/>
                </a:lnTo>
                <a:lnTo>
                  <a:pt x="86" y="26719"/>
                </a:lnTo>
                <a:lnTo>
                  <a:pt x="4371" y="41792"/>
                </a:lnTo>
                <a:lnTo>
                  <a:pt x="13144" y="47917"/>
                </a:lnTo>
                <a:lnTo>
                  <a:pt x="14661" y="47758"/>
                </a:lnTo>
                <a:lnTo>
                  <a:pt x="22927" y="39952"/>
                </a:lnTo>
                <a:lnTo>
                  <a:pt x="26288" y="2395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033836" y="1728244"/>
            <a:ext cx="26288" cy="47917"/>
          </a:xfrm>
          <a:custGeom>
            <a:avLst/>
            <a:gdLst/>
            <a:ahLst/>
            <a:cxnLst/>
            <a:rect l="l" t="t" r="r" b="b"/>
            <a:pathLst>
              <a:path w="26288" h="47917">
                <a:moveTo>
                  <a:pt x="26288" y="23952"/>
                </a:moveTo>
                <a:lnTo>
                  <a:pt x="22927" y="39952"/>
                </a:lnTo>
                <a:lnTo>
                  <a:pt x="14661" y="47758"/>
                </a:lnTo>
                <a:lnTo>
                  <a:pt x="13144" y="47917"/>
                </a:lnTo>
                <a:lnTo>
                  <a:pt x="4371" y="41792"/>
                </a:lnTo>
                <a:lnTo>
                  <a:pt x="86" y="26719"/>
                </a:lnTo>
                <a:lnTo>
                  <a:pt x="0" y="23952"/>
                </a:lnTo>
                <a:lnTo>
                  <a:pt x="3364" y="7957"/>
                </a:lnTo>
                <a:lnTo>
                  <a:pt x="11635" y="156"/>
                </a:lnTo>
                <a:lnTo>
                  <a:pt x="13144" y="0"/>
                </a:lnTo>
                <a:lnTo>
                  <a:pt x="21920" y="6128"/>
                </a:lnTo>
                <a:lnTo>
                  <a:pt x="26203" y="21202"/>
                </a:lnTo>
                <a:lnTo>
                  <a:pt x="26288" y="239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942089" y="1644615"/>
            <a:ext cx="109972" cy="151472"/>
          </a:xfrm>
          <a:custGeom>
            <a:avLst/>
            <a:gdLst/>
            <a:ahLst/>
            <a:cxnLst/>
            <a:rect l="l" t="t" r="r" b="b"/>
            <a:pathLst>
              <a:path w="109972" h="151472">
                <a:moveTo>
                  <a:pt x="95062" y="146393"/>
                </a:moveTo>
                <a:lnTo>
                  <a:pt x="96523" y="145643"/>
                </a:lnTo>
                <a:lnTo>
                  <a:pt x="107313" y="140347"/>
                </a:lnTo>
                <a:lnTo>
                  <a:pt x="109860" y="134875"/>
                </a:lnTo>
                <a:lnTo>
                  <a:pt x="106378" y="129324"/>
                </a:lnTo>
                <a:lnTo>
                  <a:pt x="102797" y="124739"/>
                </a:lnTo>
                <a:lnTo>
                  <a:pt x="93551" y="123113"/>
                </a:lnTo>
                <a:lnTo>
                  <a:pt x="91037" y="117513"/>
                </a:lnTo>
                <a:lnTo>
                  <a:pt x="91431" y="106199"/>
                </a:lnTo>
                <a:lnTo>
                  <a:pt x="95238" y="92305"/>
                </a:lnTo>
                <a:lnTo>
                  <a:pt x="96891" y="86804"/>
                </a:lnTo>
                <a:lnTo>
                  <a:pt x="99544" y="74606"/>
                </a:lnTo>
                <a:lnTo>
                  <a:pt x="101545" y="61959"/>
                </a:lnTo>
                <a:lnTo>
                  <a:pt x="103302" y="49127"/>
                </a:lnTo>
                <a:lnTo>
                  <a:pt x="105223" y="36373"/>
                </a:lnTo>
                <a:lnTo>
                  <a:pt x="107716" y="23963"/>
                </a:lnTo>
                <a:lnTo>
                  <a:pt x="109972" y="15773"/>
                </a:lnTo>
                <a:lnTo>
                  <a:pt x="59998" y="0"/>
                </a:lnTo>
                <a:lnTo>
                  <a:pt x="57121" y="13864"/>
                </a:lnTo>
                <a:lnTo>
                  <a:pt x="52704" y="26028"/>
                </a:lnTo>
                <a:lnTo>
                  <a:pt x="46897" y="36904"/>
                </a:lnTo>
                <a:lnTo>
                  <a:pt x="39855" y="46908"/>
                </a:lnTo>
                <a:lnTo>
                  <a:pt x="31730" y="56453"/>
                </a:lnTo>
                <a:lnTo>
                  <a:pt x="22674" y="65953"/>
                </a:lnTo>
                <a:lnTo>
                  <a:pt x="16297" y="72364"/>
                </a:lnTo>
                <a:lnTo>
                  <a:pt x="9112" y="81214"/>
                </a:lnTo>
                <a:lnTo>
                  <a:pt x="3816" y="91425"/>
                </a:lnTo>
                <a:lnTo>
                  <a:pt x="686" y="102604"/>
                </a:lnTo>
                <a:lnTo>
                  <a:pt x="0" y="114355"/>
                </a:lnTo>
                <a:lnTo>
                  <a:pt x="2032" y="126285"/>
                </a:lnTo>
                <a:lnTo>
                  <a:pt x="7062" y="137999"/>
                </a:lnTo>
                <a:lnTo>
                  <a:pt x="11052" y="144005"/>
                </a:lnTo>
                <a:lnTo>
                  <a:pt x="20041" y="150959"/>
                </a:lnTo>
                <a:lnTo>
                  <a:pt x="32911" y="151265"/>
                </a:lnTo>
                <a:lnTo>
                  <a:pt x="43183" y="151231"/>
                </a:lnTo>
                <a:lnTo>
                  <a:pt x="50320" y="151472"/>
                </a:lnTo>
                <a:lnTo>
                  <a:pt x="57394" y="151231"/>
                </a:lnTo>
                <a:lnTo>
                  <a:pt x="70071" y="150972"/>
                </a:lnTo>
                <a:lnTo>
                  <a:pt x="83099" y="149898"/>
                </a:lnTo>
                <a:lnTo>
                  <a:pt x="95062" y="1463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942089" y="1644615"/>
            <a:ext cx="109972" cy="151472"/>
          </a:xfrm>
          <a:custGeom>
            <a:avLst/>
            <a:gdLst/>
            <a:ahLst/>
            <a:cxnLst/>
            <a:rect l="l" t="t" r="r" b="b"/>
            <a:pathLst>
              <a:path w="109972" h="151472">
                <a:moveTo>
                  <a:pt x="59998" y="0"/>
                </a:moveTo>
                <a:lnTo>
                  <a:pt x="57121" y="13864"/>
                </a:lnTo>
                <a:lnTo>
                  <a:pt x="52704" y="26028"/>
                </a:lnTo>
                <a:lnTo>
                  <a:pt x="46897" y="36904"/>
                </a:lnTo>
                <a:lnTo>
                  <a:pt x="39855" y="46908"/>
                </a:lnTo>
                <a:lnTo>
                  <a:pt x="31730" y="56453"/>
                </a:lnTo>
                <a:lnTo>
                  <a:pt x="22674" y="65953"/>
                </a:lnTo>
                <a:lnTo>
                  <a:pt x="16297" y="72364"/>
                </a:lnTo>
                <a:lnTo>
                  <a:pt x="9112" y="81214"/>
                </a:lnTo>
                <a:lnTo>
                  <a:pt x="3816" y="91425"/>
                </a:lnTo>
                <a:lnTo>
                  <a:pt x="686" y="102604"/>
                </a:lnTo>
                <a:lnTo>
                  <a:pt x="0" y="114355"/>
                </a:lnTo>
                <a:lnTo>
                  <a:pt x="2032" y="126285"/>
                </a:lnTo>
                <a:lnTo>
                  <a:pt x="7062" y="137999"/>
                </a:lnTo>
                <a:lnTo>
                  <a:pt x="11052" y="144005"/>
                </a:lnTo>
                <a:lnTo>
                  <a:pt x="20041" y="150959"/>
                </a:lnTo>
                <a:lnTo>
                  <a:pt x="32911" y="151265"/>
                </a:lnTo>
                <a:lnTo>
                  <a:pt x="36109" y="151231"/>
                </a:lnTo>
                <a:lnTo>
                  <a:pt x="43183" y="151231"/>
                </a:lnTo>
                <a:lnTo>
                  <a:pt x="50320" y="151472"/>
                </a:lnTo>
                <a:lnTo>
                  <a:pt x="57394" y="151231"/>
                </a:lnTo>
                <a:lnTo>
                  <a:pt x="70071" y="150972"/>
                </a:lnTo>
                <a:lnTo>
                  <a:pt x="83099" y="149898"/>
                </a:lnTo>
                <a:lnTo>
                  <a:pt x="95062" y="146393"/>
                </a:lnTo>
                <a:lnTo>
                  <a:pt x="96523" y="145643"/>
                </a:lnTo>
                <a:lnTo>
                  <a:pt x="107313" y="140347"/>
                </a:lnTo>
                <a:lnTo>
                  <a:pt x="109860" y="134875"/>
                </a:lnTo>
                <a:lnTo>
                  <a:pt x="106378" y="129324"/>
                </a:lnTo>
                <a:lnTo>
                  <a:pt x="102797" y="124739"/>
                </a:lnTo>
                <a:lnTo>
                  <a:pt x="93551" y="123113"/>
                </a:lnTo>
                <a:lnTo>
                  <a:pt x="91037" y="117513"/>
                </a:lnTo>
                <a:lnTo>
                  <a:pt x="91431" y="106199"/>
                </a:lnTo>
                <a:lnTo>
                  <a:pt x="95238" y="92305"/>
                </a:lnTo>
                <a:lnTo>
                  <a:pt x="96891" y="86804"/>
                </a:lnTo>
                <a:lnTo>
                  <a:pt x="99544" y="74606"/>
                </a:lnTo>
                <a:lnTo>
                  <a:pt x="101545" y="61959"/>
                </a:lnTo>
                <a:lnTo>
                  <a:pt x="103302" y="49127"/>
                </a:lnTo>
                <a:lnTo>
                  <a:pt x="105223" y="36373"/>
                </a:lnTo>
                <a:lnTo>
                  <a:pt x="107716" y="23963"/>
                </a:lnTo>
                <a:lnTo>
                  <a:pt x="109972" y="157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042858" y="843302"/>
            <a:ext cx="198589" cy="208173"/>
          </a:xfrm>
          <a:custGeom>
            <a:avLst/>
            <a:gdLst/>
            <a:ahLst/>
            <a:cxnLst/>
            <a:rect l="l" t="t" r="r" b="b"/>
            <a:pathLst>
              <a:path w="198589" h="208173">
                <a:moveTo>
                  <a:pt x="2160" y="90689"/>
                </a:moveTo>
                <a:lnTo>
                  <a:pt x="3835" y="94787"/>
                </a:lnTo>
                <a:lnTo>
                  <a:pt x="11268" y="105295"/>
                </a:lnTo>
                <a:lnTo>
                  <a:pt x="18323" y="115490"/>
                </a:lnTo>
                <a:lnTo>
                  <a:pt x="21107" y="123972"/>
                </a:lnTo>
                <a:lnTo>
                  <a:pt x="23004" y="136763"/>
                </a:lnTo>
                <a:lnTo>
                  <a:pt x="24857" y="149563"/>
                </a:lnTo>
                <a:lnTo>
                  <a:pt x="27141" y="162203"/>
                </a:lnTo>
                <a:lnTo>
                  <a:pt x="30329" y="174515"/>
                </a:lnTo>
                <a:lnTo>
                  <a:pt x="34897" y="186330"/>
                </a:lnTo>
                <a:lnTo>
                  <a:pt x="41320" y="197479"/>
                </a:lnTo>
                <a:lnTo>
                  <a:pt x="51369" y="206871"/>
                </a:lnTo>
                <a:lnTo>
                  <a:pt x="61123" y="205891"/>
                </a:lnTo>
                <a:lnTo>
                  <a:pt x="67462" y="203207"/>
                </a:lnTo>
                <a:lnTo>
                  <a:pt x="79445" y="199664"/>
                </a:lnTo>
                <a:lnTo>
                  <a:pt x="90716" y="199584"/>
                </a:lnTo>
                <a:lnTo>
                  <a:pt x="101954" y="201959"/>
                </a:lnTo>
                <a:lnTo>
                  <a:pt x="113838" y="205784"/>
                </a:lnTo>
                <a:lnTo>
                  <a:pt x="120992" y="208173"/>
                </a:lnTo>
                <a:lnTo>
                  <a:pt x="198589" y="184500"/>
                </a:lnTo>
                <a:lnTo>
                  <a:pt x="195527" y="172410"/>
                </a:lnTo>
                <a:lnTo>
                  <a:pt x="192935" y="159901"/>
                </a:lnTo>
                <a:lnTo>
                  <a:pt x="190573" y="147204"/>
                </a:lnTo>
                <a:lnTo>
                  <a:pt x="188202" y="134552"/>
                </a:lnTo>
                <a:lnTo>
                  <a:pt x="185584" y="122177"/>
                </a:lnTo>
                <a:lnTo>
                  <a:pt x="184086" y="116085"/>
                </a:lnTo>
                <a:lnTo>
                  <a:pt x="181473" y="103365"/>
                </a:lnTo>
                <a:lnTo>
                  <a:pt x="179361" y="91391"/>
                </a:lnTo>
                <a:lnTo>
                  <a:pt x="175962" y="79545"/>
                </a:lnTo>
                <a:lnTo>
                  <a:pt x="172707" y="72512"/>
                </a:lnTo>
                <a:lnTo>
                  <a:pt x="166876" y="61549"/>
                </a:lnTo>
                <a:lnTo>
                  <a:pt x="160454" y="49721"/>
                </a:lnTo>
                <a:lnTo>
                  <a:pt x="153340" y="37809"/>
                </a:lnTo>
                <a:lnTo>
                  <a:pt x="145433" y="26598"/>
                </a:lnTo>
                <a:lnTo>
                  <a:pt x="136630" y="16870"/>
                </a:lnTo>
                <a:lnTo>
                  <a:pt x="126831" y="9410"/>
                </a:lnTo>
                <a:lnTo>
                  <a:pt x="118440" y="5672"/>
                </a:lnTo>
                <a:lnTo>
                  <a:pt x="106354" y="2698"/>
                </a:lnTo>
                <a:lnTo>
                  <a:pt x="93629" y="846"/>
                </a:lnTo>
                <a:lnTo>
                  <a:pt x="80697" y="0"/>
                </a:lnTo>
                <a:lnTo>
                  <a:pt x="67992" y="39"/>
                </a:lnTo>
                <a:lnTo>
                  <a:pt x="51152" y="1006"/>
                </a:lnTo>
                <a:lnTo>
                  <a:pt x="37059" y="2550"/>
                </a:lnTo>
                <a:lnTo>
                  <a:pt x="23152" y="5821"/>
                </a:lnTo>
                <a:lnTo>
                  <a:pt x="11949" y="11721"/>
                </a:lnTo>
                <a:lnTo>
                  <a:pt x="4041" y="25986"/>
                </a:lnTo>
                <a:lnTo>
                  <a:pt x="1494" y="39678"/>
                </a:lnTo>
                <a:lnTo>
                  <a:pt x="307" y="53762"/>
                </a:lnTo>
                <a:lnTo>
                  <a:pt x="0" y="64828"/>
                </a:lnTo>
                <a:lnTo>
                  <a:pt x="171" y="77670"/>
                </a:lnTo>
                <a:lnTo>
                  <a:pt x="2160" y="906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042858" y="843302"/>
            <a:ext cx="198589" cy="208173"/>
          </a:xfrm>
          <a:custGeom>
            <a:avLst/>
            <a:gdLst/>
            <a:ahLst/>
            <a:cxnLst/>
            <a:rect l="l" t="t" r="r" b="b"/>
            <a:pathLst>
              <a:path w="198589" h="208173">
                <a:moveTo>
                  <a:pt x="198589" y="184500"/>
                </a:moveTo>
                <a:lnTo>
                  <a:pt x="195527" y="172410"/>
                </a:lnTo>
                <a:lnTo>
                  <a:pt x="192935" y="159901"/>
                </a:lnTo>
                <a:lnTo>
                  <a:pt x="190573" y="147204"/>
                </a:lnTo>
                <a:lnTo>
                  <a:pt x="188202" y="134552"/>
                </a:lnTo>
                <a:lnTo>
                  <a:pt x="185584" y="122177"/>
                </a:lnTo>
                <a:lnTo>
                  <a:pt x="184086" y="116085"/>
                </a:lnTo>
                <a:lnTo>
                  <a:pt x="181473" y="103365"/>
                </a:lnTo>
                <a:lnTo>
                  <a:pt x="179361" y="91391"/>
                </a:lnTo>
                <a:lnTo>
                  <a:pt x="175962" y="79545"/>
                </a:lnTo>
                <a:lnTo>
                  <a:pt x="172707" y="72512"/>
                </a:lnTo>
                <a:lnTo>
                  <a:pt x="166876" y="61549"/>
                </a:lnTo>
                <a:lnTo>
                  <a:pt x="160454" y="49721"/>
                </a:lnTo>
                <a:lnTo>
                  <a:pt x="153340" y="37809"/>
                </a:lnTo>
                <a:lnTo>
                  <a:pt x="145433" y="26598"/>
                </a:lnTo>
                <a:lnTo>
                  <a:pt x="136630" y="16870"/>
                </a:lnTo>
                <a:lnTo>
                  <a:pt x="126831" y="9410"/>
                </a:lnTo>
                <a:lnTo>
                  <a:pt x="118440" y="5672"/>
                </a:lnTo>
                <a:lnTo>
                  <a:pt x="106354" y="2698"/>
                </a:lnTo>
                <a:lnTo>
                  <a:pt x="93629" y="846"/>
                </a:lnTo>
                <a:lnTo>
                  <a:pt x="80697" y="0"/>
                </a:lnTo>
                <a:lnTo>
                  <a:pt x="67992" y="39"/>
                </a:lnTo>
                <a:lnTo>
                  <a:pt x="51152" y="1006"/>
                </a:lnTo>
                <a:lnTo>
                  <a:pt x="37059" y="2550"/>
                </a:lnTo>
                <a:lnTo>
                  <a:pt x="23152" y="5821"/>
                </a:lnTo>
                <a:lnTo>
                  <a:pt x="11949" y="11721"/>
                </a:lnTo>
                <a:lnTo>
                  <a:pt x="4041" y="25986"/>
                </a:lnTo>
                <a:lnTo>
                  <a:pt x="1494" y="39678"/>
                </a:lnTo>
                <a:lnTo>
                  <a:pt x="307" y="53762"/>
                </a:lnTo>
                <a:lnTo>
                  <a:pt x="0" y="64828"/>
                </a:lnTo>
                <a:lnTo>
                  <a:pt x="171" y="77670"/>
                </a:lnTo>
                <a:lnTo>
                  <a:pt x="2160" y="90689"/>
                </a:lnTo>
                <a:lnTo>
                  <a:pt x="3835" y="94787"/>
                </a:lnTo>
                <a:lnTo>
                  <a:pt x="11268" y="105295"/>
                </a:lnTo>
                <a:lnTo>
                  <a:pt x="18323" y="115490"/>
                </a:lnTo>
                <a:lnTo>
                  <a:pt x="21107" y="123972"/>
                </a:lnTo>
                <a:lnTo>
                  <a:pt x="23004" y="136763"/>
                </a:lnTo>
                <a:lnTo>
                  <a:pt x="24857" y="149563"/>
                </a:lnTo>
                <a:lnTo>
                  <a:pt x="27141" y="162203"/>
                </a:lnTo>
                <a:lnTo>
                  <a:pt x="30329" y="174515"/>
                </a:lnTo>
                <a:lnTo>
                  <a:pt x="34897" y="186330"/>
                </a:lnTo>
                <a:lnTo>
                  <a:pt x="41320" y="197479"/>
                </a:lnTo>
                <a:lnTo>
                  <a:pt x="51369" y="206871"/>
                </a:lnTo>
                <a:lnTo>
                  <a:pt x="61123" y="205891"/>
                </a:lnTo>
                <a:lnTo>
                  <a:pt x="67462" y="203207"/>
                </a:lnTo>
                <a:lnTo>
                  <a:pt x="79445" y="199664"/>
                </a:lnTo>
                <a:lnTo>
                  <a:pt x="90716" y="199584"/>
                </a:lnTo>
                <a:lnTo>
                  <a:pt x="101954" y="201959"/>
                </a:lnTo>
                <a:lnTo>
                  <a:pt x="113838" y="205784"/>
                </a:lnTo>
                <a:lnTo>
                  <a:pt x="120992" y="2081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975777" y="1018392"/>
            <a:ext cx="529325" cy="664325"/>
          </a:xfrm>
          <a:custGeom>
            <a:avLst/>
            <a:gdLst/>
            <a:ahLst/>
            <a:cxnLst/>
            <a:rect l="l" t="t" r="r" b="b"/>
            <a:pathLst>
              <a:path w="529325" h="664325">
                <a:moveTo>
                  <a:pt x="22904" y="277223"/>
                </a:moveTo>
                <a:lnTo>
                  <a:pt x="23153" y="315362"/>
                </a:lnTo>
                <a:lnTo>
                  <a:pt x="23383" y="340767"/>
                </a:lnTo>
                <a:lnTo>
                  <a:pt x="23437" y="357896"/>
                </a:lnTo>
                <a:lnTo>
                  <a:pt x="23302" y="370565"/>
                </a:lnTo>
                <a:lnTo>
                  <a:pt x="22953" y="383241"/>
                </a:lnTo>
                <a:lnTo>
                  <a:pt x="22419" y="395920"/>
                </a:lnTo>
                <a:lnTo>
                  <a:pt x="21732" y="408603"/>
                </a:lnTo>
                <a:lnTo>
                  <a:pt x="20921" y="421287"/>
                </a:lnTo>
                <a:lnTo>
                  <a:pt x="20019" y="433972"/>
                </a:lnTo>
                <a:lnTo>
                  <a:pt x="19055" y="446656"/>
                </a:lnTo>
                <a:lnTo>
                  <a:pt x="18060" y="459338"/>
                </a:lnTo>
                <a:lnTo>
                  <a:pt x="17065" y="472016"/>
                </a:lnTo>
                <a:lnTo>
                  <a:pt x="16820" y="475180"/>
                </a:lnTo>
                <a:lnTo>
                  <a:pt x="16032" y="487681"/>
                </a:lnTo>
                <a:lnTo>
                  <a:pt x="15496" y="500321"/>
                </a:lnTo>
                <a:lnTo>
                  <a:pt x="15101" y="513053"/>
                </a:lnTo>
                <a:lnTo>
                  <a:pt x="14732" y="525831"/>
                </a:lnTo>
                <a:lnTo>
                  <a:pt x="14276" y="538609"/>
                </a:lnTo>
                <a:lnTo>
                  <a:pt x="13621" y="551341"/>
                </a:lnTo>
                <a:lnTo>
                  <a:pt x="12653" y="563980"/>
                </a:lnTo>
                <a:lnTo>
                  <a:pt x="11259" y="576481"/>
                </a:lnTo>
                <a:lnTo>
                  <a:pt x="10559" y="581416"/>
                </a:lnTo>
                <a:lnTo>
                  <a:pt x="8632" y="590458"/>
                </a:lnTo>
                <a:lnTo>
                  <a:pt x="5544" y="603152"/>
                </a:lnTo>
                <a:lnTo>
                  <a:pt x="2364" y="617605"/>
                </a:lnTo>
                <a:lnTo>
                  <a:pt x="160" y="631921"/>
                </a:lnTo>
                <a:lnTo>
                  <a:pt x="0" y="644207"/>
                </a:lnTo>
                <a:lnTo>
                  <a:pt x="2761" y="652333"/>
                </a:lnTo>
                <a:lnTo>
                  <a:pt x="9261" y="656078"/>
                </a:lnTo>
                <a:lnTo>
                  <a:pt x="21024" y="659060"/>
                </a:lnTo>
                <a:lnTo>
                  <a:pt x="36152" y="661327"/>
                </a:lnTo>
                <a:lnTo>
                  <a:pt x="52750" y="662927"/>
                </a:lnTo>
                <a:lnTo>
                  <a:pt x="68922" y="663910"/>
                </a:lnTo>
                <a:lnTo>
                  <a:pt x="82771" y="664325"/>
                </a:lnTo>
                <a:lnTo>
                  <a:pt x="92402" y="664219"/>
                </a:lnTo>
                <a:lnTo>
                  <a:pt x="93988" y="662063"/>
                </a:lnTo>
                <a:lnTo>
                  <a:pt x="96530" y="651393"/>
                </a:lnTo>
                <a:lnTo>
                  <a:pt x="99531" y="637540"/>
                </a:lnTo>
                <a:lnTo>
                  <a:pt x="100851" y="625946"/>
                </a:lnTo>
                <a:lnTo>
                  <a:pt x="100830" y="625460"/>
                </a:lnTo>
                <a:lnTo>
                  <a:pt x="112805" y="623884"/>
                </a:lnTo>
                <a:lnTo>
                  <a:pt x="125034" y="623118"/>
                </a:lnTo>
                <a:lnTo>
                  <a:pt x="137474" y="623040"/>
                </a:lnTo>
                <a:lnTo>
                  <a:pt x="150080" y="623529"/>
                </a:lnTo>
                <a:lnTo>
                  <a:pt x="162809" y="624464"/>
                </a:lnTo>
                <a:lnTo>
                  <a:pt x="175616" y="625724"/>
                </a:lnTo>
                <a:lnTo>
                  <a:pt x="188459" y="627187"/>
                </a:lnTo>
                <a:lnTo>
                  <a:pt x="201292" y="628734"/>
                </a:lnTo>
                <a:lnTo>
                  <a:pt x="214073" y="630241"/>
                </a:lnTo>
                <a:lnTo>
                  <a:pt x="226757" y="631590"/>
                </a:lnTo>
                <a:lnTo>
                  <a:pt x="239300" y="632657"/>
                </a:lnTo>
                <a:lnTo>
                  <a:pt x="251659" y="633323"/>
                </a:lnTo>
                <a:lnTo>
                  <a:pt x="260749" y="633486"/>
                </a:lnTo>
                <a:lnTo>
                  <a:pt x="287043" y="633508"/>
                </a:lnTo>
                <a:lnTo>
                  <a:pt x="299928" y="633361"/>
                </a:lnTo>
                <a:lnTo>
                  <a:pt x="312654" y="632956"/>
                </a:lnTo>
                <a:lnTo>
                  <a:pt x="325233" y="632177"/>
                </a:lnTo>
                <a:lnTo>
                  <a:pt x="337678" y="630908"/>
                </a:lnTo>
                <a:lnTo>
                  <a:pt x="350001" y="629034"/>
                </a:lnTo>
                <a:lnTo>
                  <a:pt x="362215" y="626439"/>
                </a:lnTo>
                <a:lnTo>
                  <a:pt x="374330" y="623007"/>
                </a:lnTo>
                <a:lnTo>
                  <a:pt x="374681" y="622894"/>
                </a:lnTo>
                <a:lnTo>
                  <a:pt x="386573" y="619292"/>
                </a:lnTo>
                <a:lnTo>
                  <a:pt x="398843" y="615977"/>
                </a:lnTo>
                <a:lnTo>
                  <a:pt x="411318" y="612836"/>
                </a:lnTo>
                <a:lnTo>
                  <a:pt x="423826" y="609754"/>
                </a:lnTo>
                <a:lnTo>
                  <a:pt x="436196" y="606617"/>
                </a:lnTo>
                <a:lnTo>
                  <a:pt x="445991" y="603958"/>
                </a:lnTo>
                <a:lnTo>
                  <a:pt x="445080" y="591638"/>
                </a:lnTo>
                <a:lnTo>
                  <a:pt x="445658" y="579056"/>
                </a:lnTo>
                <a:lnTo>
                  <a:pt x="446620" y="566311"/>
                </a:lnTo>
                <a:lnTo>
                  <a:pt x="446931" y="557248"/>
                </a:lnTo>
                <a:lnTo>
                  <a:pt x="448418" y="545365"/>
                </a:lnTo>
                <a:lnTo>
                  <a:pt x="452436" y="533123"/>
                </a:lnTo>
                <a:lnTo>
                  <a:pt x="458321" y="520759"/>
                </a:lnTo>
                <a:lnTo>
                  <a:pt x="465408" y="508506"/>
                </a:lnTo>
                <a:lnTo>
                  <a:pt x="473033" y="496600"/>
                </a:lnTo>
                <a:lnTo>
                  <a:pt x="480530" y="485276"/>
                </a:lnTo>
                <a:lnTo>
                  <a:pt x="487237" y="474768"/>
                </a:lnTo>
                <a:lnTo>
                  <a:pt x="492487" y="465312"/>
                </a:lnTo>
                <a:lnTo>
                  <a:pt x="493730" y="462595"/>
                </a:lnTo>
                <a:lnTo>
                  <a:pt x="499587" y="450274"/>
                </a:lnTo>
                <a:lnTo>
                  <a:pt x="505851" y="438948"/>
                </a:lnTo>
                <a:lnTo>
                  <a:pt x="512117" y="428306"/>
                </a:lnTo>
                <a:lnTo>
                  <a:pt x="517980" y="418040"/>
                </a:lnTo>
                <a:lnTo>
                  <a:pt x="523038" y="407841"/>
                </a:lnTo>
                <a:lnTo>
                  <a:pt x="526884" y="397400"/>
                </a:lnTo>
                <a:lnTo>
                  <a:pt x="529114" y="386407"/>
                </a:lnTo>
                <a:lnTo>
                  <a:pt x="529325" y="374555"/>
                </a:lnTo>
                <a:lnTo>
                  <a:pt x="527436" y="362824"/>
                </a:lnTo>
                <a:lnTo>
                  <a:pt x="524004" y="348074"/>
                </a:lnTo>
                <a:lnTo>
                  <a:pt x="520826" y="333266"/>
                </a:lnTo>
                <a:lnTo>
                  <a:pt x="517847" y="318419"/>
                </a:lnTo>
                <a:lnTo>
                  <a:pt x="515010" y="303549"/>
                </a:lnTo>
                <a:lnTo>
                  <a:pt x="512262" y="288675"/>
                </a:lnTo>
                <a:lnTo>
                  <a:pt x="509545" y="273815"/>
                </a:lnTo>
                <a:lnTo>
                  <a:pt x="506805" y="258988"/>
                </a:lnTo>
                <a:lnTo>
                  <a:pt x="503986" y="244211"/>
                </a:lnTo>
                <a:lnTo>
                  <a:pt x="501033" y="229503"/>
                </a:lnTo>
                <a:lnTo>
                  <a:pt x="497890" y="214881"/>
                </a:lnTo>
                <a:lnTo>
                  <a:pt x="494501" y="200364"/>
                </a:lnTo>
                <a:lnTo>
                  <a:pt x="490812" y="185970"/>
                </a:lnTo>
                <a:lnTo>
                  <a:pt x="486766" y="171717"/>
                </a:lnTo>
                <a:lnTo>
                  <a:pt x="482308" y="157623"/>
                </a:lnTo>
                <a:lnTo>
                  <a:pt x="477383" y="143707"/>
                </a:lnTo>
                <a:lnTo>
                  <a:pt x="471936" y="129986"/>
                </a:lnTo>
                <a:lnTo>
                  <a:pt x="465910" y="116478"/>
                </a:lnTo>
                <a:lnTo>
                  <a:pt x="459250" y="103202"/>
                </a:lnTo>
                <a:lnTo>
                  <a:pt x="451901" y="90175"/>
                </a:lnTo>
                <a:lnTo>
                  <a:pt x="443807" y="77416"/>
                </a:lnTo>
                <a:lnTo>
                  <a:pt x="435139" y="65688"/>
                </a:lnTo>
                <a:lnTo>
                  <a:pt x="426275" y="56119"/>
                </a:lnTo>
                <a:lnTo>
                  <a:pt x="416878" y="48401"/>
                </a:lnTo>
                <a:lnTo>
                  <a:pt x="406613" y="42224"/>
                </a:lnTo>
                <a:lnTo>
                  <a:pt x="395141" y="37279"/>
                </a:lnTo>
                <a:lnTo>
                  <a:pt x="382128" y="33257"/>
                </a:lnTo>
                <a:lnTo>
                  <a:pt x="367293" y="30463"/>
                </a:lnTo>
                <a:lnTo>
                  <a:pt x="355123" y="29513"/>
                </a:lnTo>
                <a:lnTo>
                  <a:pt x="341550" y="28703"/>
                </a:lnTo>
                <a:lnTo>
                  <a:pt x="327362" y="27547"/>
                </a:lnTo>
                <a:lnTo>
                  <a:pt x="313348" y="25559"/>
                </a:lnTo>
                <a:lnTo>
                  <a:pt x="300296" y="22252"/>
                </a:lnTo>
                <a:lnTo>
                  <a:pt x="288995" y="17140"/>
                </a:lnTo>
                <a:lnTo>
                  <a:pt x="280233" y="9736"/>
                </a:lnTo>
                <a:lnTo>
                  <a:pt x="275125" y="581"/>
                </a:lnTo>
                <a:lnTo>
                  <a:pt x="263571" y="0"/>
                </a:lnTo>
                <a:lnTo>
                  <a:pt x="251260" y="890"/>
                </a:lnTo>
                <a:lnTo>
                  <a:pt x="238464" y="2773"/>
                </a:lnTo>
                <a:lnTo>
                  <a:pt x="225458" y="5170"/>
                </a:lnTo>
                <a:lnTo>
                  <a:pt x="212512" y="7601"/>
                </a:lnTo>
                <a:lnTo>
                  <a:pt x="199902" y="9586"/>
                </a:lnTo>
                <a:lnTo>
                  <a:pt x="188359" y="10627"/>
                </a:lnTo>
                <a:lnTo>
                  <a:pt x="174713" y="11108"/>
                </a:lnTo>
                <a:lnTo>
                  <a:pt x="161870" y="12950"/>
                </a:lnTo>
                <a:lnTo>
                  <a:pt x="150942" y="18489"/>
                </a:lnTo>
                <a:lnTo>
                  <a:pt x="144252" y="27302"/>
                </a:lnTo>
                <a:lnTo>
                  <a:pt x="144252" y="31468"/>
                </a:lnTo>
                <a:lnTo>
                  <a:pt x="137321" y="42690"/>
                </a:lnTo>
                <a:lnTo>
                  <a:pt x="129280" y="48983"/>
                </a:lnTo>
                <a:lnTo>
                  <a:pt x="119890" y="52853"/>
                </a:lnTo>
                <a:lnTo>
                  <a:pt x="108917" y="56805"/>
                </a:lnTo>
                <a:lnTo>
                  <a:pt x="99002" y="61618"/>
                </a:lnTo>
                <a:lnTo>
                  <a:pt x="88822" y="68576"/>
                </a:lnTo>
                <a:lnTo>
                  <a:pt x="79152" y="76874"/>
                </a:lnTo>
                <a:lnTo>
                  <a:pt x="69682" y="85723"/>
                </a:lnTo>
                <a:lnTo>
                  <a:pt x="60104" y="94337"/>
                </a:lnTo>
                <a:lnTo>
                  <a:pt x="54729" y="98651"/>
                </a:lnTo>
                <a:lnTo>
                  <a:pt x="44755" y="107545"/>
                </a:lnTo>
                <a:lnTo>
                  <a:pt x="37146" y="117191"/>
                </a:lnTo>
                <a:lnTo>
                  <a:pt x="31591" y="127519"/>
                </a:lnTo>
                <a:lnTo>
                  <a:pt x="27780" y="138462"/>
                </a:lnTo>
                <a:lnTo>
                  <a:pt x="25404" y="149953"/>
                </a:lnTo>
                <a:lnTo>
                  <a:pt x="24151" y="161925"/>
                </a:lnTo>
                <a:lnTo>
                  <a:pt x="23712" y="174309"/>
                </a:lnTo>
                <a:lnTo>
                  <a:pt x="23776" y="187037"/>
                </a:lnTo>
                <a:lnTo>
                  <a:pt x="24034" y="200044"/>
                </a:lnTo>
                <a:lnTo>
                  <a:pt x="24174" y="213259"/>
                </a:lnTo>
                <a:lnTo>
                  <a:pt x="23894" y="226489"/>
                </a:lnTo>
                <a:lnTo>
                  <a:pt x="23423" y="239148"/>
                </a:lnTo>
                <a:lnTo>
                  <a:pt x="23120" y="251826"/>
                </a:lnTo>
                <a:lnTo>
                  <a:pt x="22956" y="264519"/>
                </a:lnTo>
                <a:lnTo>
                  <a:pt x="22904" y="27722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975777" y="1018392"/>
            <a:ext cx="529325" cy="664325"/>
          </a:xfrm>
          <a:custGeom>
            <a:avLst/>
            <a:gdLst/>
            <a:ahLst/>
            <a:cxnLst/>
            <a:rect l="l" t="t" r="r" b="b"/>
            <a:pathLst>
              <a:path w="529325" h="664325">
                <a:moveTo>
                  <a:pt x="144252" y="31468"/>
                </a:moveTo>
                <a:lnTo>
                  <a:pt x="137321" y="42690"/>
                </a:lnTo>
                <a:lnTo>
                  <a:pt x="129280" y="48983"/>
                </a:lnTo>
                <a:lnTo>
                  <a:pt x="119890" y="52853"/>
                </a:lnTo>
                <a:lnTo>
                  <a:pt x="108917" y="56805"/>
                </a:lnTo>
                <a:lnTo>
                  <a:pt x="99002" y="61618"/>
                </a:lnTo>
                <a:lnTo>
                  <a:pt x="88822" y="68576"/>
                </a:lnTo>
                <a:lnTo>
                  <a:pt x="79152" y="76874"/>
                </a:lnTo>
                <a:lnTo>
                  <a:pt x="69682" y="85723"/>
                </a:lnTo>
                <a:lnTo>
                  <a:pt x="60104" y="94337"/>
                </a:lnTo>
                <a:lnTo>
                  <a:pt x="54729" y="98651"/>
                </a:lnTo>
                <a:lnTo>
                  <a:pt x="44755" y="107545"/>
                </a:lnTo>
                <a:lnTo>
                  <a:pt x="37146" y="117191"/>
                </a:lnTo>
                <a:lnTo>
                  <a:pt x="31591" y="127519"/>
                </a:lnTo>
                <a:lnTo>
                  <a:pt x="27780" y="138462"/>
                </a:lnTo>
                <a:lnTo>
                  <a:pt x="25404" y="149953"/>
                </a:lnTo>
                <a:lnTo>
                  <a:pt x="24151" y="161925"/>
                </a:lnTo>
                <a:lnTo>
                  <a:pt x="23712" y="174309"/>
                </a:lnTo>
                <a:lnTo>
                  <a:pt x="23776" y="187037"/>
                </a:lnTo>
                <a:lnTo>
                  <a:pt x="24034" y="200044"/>
                </a:lnTo>
                <a:lnTo>
                  <a:pt x="24174" y="213259"/>
                </a:lnTo>
                <a:lnTo>
                  <a:pt x="23894" y="226489"/>
                </a:lnTo>
                <a:lnTo>
                  <a:pt x="23423" y="239148"/>
                </a:lnTo>
                <a:lnTo>
                  <a:pt x="23120" y="251826"/>
                </a:lnTo>
                <a:lnTo>
                  <a:pt x="22956" y="264519"/>
                </a:lnTo>
                <a:lnTo>
                  <a:pt x="22904" y="277223"/>
                </a:lnTo>
                <a:lnTo>
                  <a:pt x="22938" y="289935"/>
                </a:lnTo>
                <a:lnTo>
                  <a:pt x="23030" y="302649"/>
                </a:lnTo>
                <a:lnTo>
                  <a:pt x="23153" y="315362"/>
                </a:lnTo>
                <a:lnTo>
                  <a:pt x="23280" y="328069"/>
                </a:lnTo>
                <a:lnTo>
                  <a:pt x="23383" y="340767"/>
                </a:lnTo>
                <a:lnTo>
                  <a:pt x="23435" y="353452"/>
                </a:lnTo>
                <a:lnTo>
                  <a:pt x="23437" y="357896"/>
                </a:lnTo>
                <a:lnTo>
                  <a:pt x="23302" y="370565"/>
                </a:lnTo>
                <a:lnTo>
                  <a:pt x="22953" y="383241"/>
                </a:lnTo>
                <a:lnTo>
                  <a:pt x="22419" y="395920"/>
                </a:lnTo>
                <a:lnTo>
                  <a:pt x="21732" y="408603"/>
                </a:lnTo>
                <a:lnTo>
                  <a:pt x="20921" y="421287"/>
                </a:lnTo>
                <a:lnTo>
                  <a:pt x="20019" y="433972"/>
                </a:lnTo>
                <a:lnTo>
                  <a:pt x="19055" y="446656"/>
                </a:lnTo>
                <a:lnTo>
                  <a:pt x="18060" y="459338"/>
                </a:lnTo>
                <a:lnTo>
                  <a:pt x="17065" y="472016"/>
                </a:lnTo>
                <a:lnTo>
                  <a:pt x="16820" y="475180"/>
                </a:lnTo>
                <a:lnTo>
                  <a:pt x="16032" y="487681"/>
                </a:lnTo>
                <a:lnTo>
                  <a:pt x="15496" y="500321"/>
                </a:lnTo>
                <a:lnTo>
                  <a:pt x="15101" y="513053"/>
                </a:lnTo>
                <a:lnTo>
                  <a:pt x="14732" y="525831"/>
                </a:lnTo>
                <a:lnTo>
                  <a:pt x="14276" y="538609"/>
                </a:lnTo>
                <a:lnTo>
                  <a:pt x="13621" y="551341"/>
                </a:lnTo>
                <a:lnTo>
                  <a:pt x="12653" y="563980"/>
                </a:lnTo>
                <a:lnTo>
                  <a:pt x="11259" y="576481"/>
                </a:lnTo>
                <a:lnTo>
                  <a:pt x="10559" y="581416"/>
                </a:lnTo>
                <a:lnTo>
                  <a:pt x="8632" y="590458"/>
                </a:lnTo>
                <a:lnTo>
                  <a:pt x="5544" y="603152"/>
                </a:lnTo>
                <a:lnTo>
                  <a:pt x="2364" y="617605"/>
                </a:lnTo>
                <a:lnTo>
                  <a:pt x="160" y="631921"/>
                </a:lnTo>
                <a:lnTo>
                  <a:pt x="0" y="644207"/>
                </a:lnTo>
                <a:lnTo>
                  <a:pt x="2761" y="652333"/>
                </a:lnTo>
                <a:lnTo>
                  <a:pt x="9261" y="656078"/>
                </a:lnTo>
                <a:lnTo>
                  <a:pt x="21024" y="659060"/>
                </a:lnTo>
                <a:lnTo>
                  <a:pt x="36152" y="661327"/>
                </a:lnTo>
                <a:lnTo>
                  <a:pt x="52750" y="662927"/>
                </a:lnTo>
                <a:lnTo>
                  <a:pt x="68922" y="663910"/>
                </a:lnTo>
                <a:lnTo>
                  <a:pt x="82771" y="664325"/>
                </a:lnTo>
                <a:lnTo>
                  <a:pt x="92402" y="664219"/>
                </a:lnTo>
                <a:lnTo>
                  <a:pt x="94049" y="664106"/>
                </a:lnTo>
                <a:lnTo>
                  <a:pt x="93988" y="662063"/>
                </a:lnTo>
                <a:lnTo>
                  <a:pt x="96530" y="651393"/>
                </a:lnTo>
                <a:lnTo>
                  <a:pt x="99531" y="637540"/>
                </a:lnTo>
                <a:lnTo>
                  <a:pt x="100851" y="625946"/>
                </a:lnTo>
                <a:lnTo>
                  <a:pt x="100830" y="625460"/>
                </a:lnTo>
                <a:lnTo>
                  <a:pt x="112805" y="623884"/>
                </a:lnTo>
                <a:lnTo>
                  <a:pt x="125034" y="623118"/>
                </a:lnTo>
                <a:lnTo>
                  <a:pt x="137474" y="623040"/>
                </a:lnTo>
                <a:lnTo>
                  <a:pt x="150080" y="623529"/>
                </a:lnTo>
                <a:lnTo>
                  <a:pt x="162809" y="624464"/>
                </a:lnTo>
                <a:lnTo>
                  <a:pt x="175616" y="625724"/>
                </a:lnTo>
                <a:lnTo>
                  <a:pt x="188459" y="627187"/>
                </a:lnTo>
                <a:lnTo>
                  <a:pt x="201292" y="628734"/>
                </a:lnTo>
                <a:lnTo>
                  <a:pt x="214073" y="630241"/>
                </a:lnTo>
                <a:lnTo>
                  <a:pt x="226757" y="631590"/>
                </a:lnTo>
                <a:lnTo>
                  <a:pt x="239300" y="632657"/>
                </a:lnTo>
                <a:lnTo>
                  <a:pt x="251659" y="633323"/>
                </a:lnTo>
                <a:lnTo>
                  <a:pt x="260749" y="633486"/>
                </a:lnTo>
                <a:lnTo>
                  <a:pt x="273988" y="633511"/>
                </a:lnTo>
                <a:lnTo>
                  <a:pt x="287043" y="633508"/>
                </a:lnTo>
                <a:lnTo>
                  <a:pt x="299928" y="633361"/>
                </a:lnTo>
                <a:lnTo>
                  <a:pt x="312654" y="632956"/>
                </a:lnTo>
                <a:lnTo>
                  <a:pt x="325233" y="632177"/>
                </a:lnTo>
                <a:lnTo>
                  <a:pt x="337678" y="630908"/>
                </a:lnTo>
                <a:lnTo>
                  <a:pt x="350001" y="629034"/>
                </a:lnTo>
                <a:lnTo>
                  <a:pt x="362215" y="626439"/>
                </a:lnTo>
                <a:lnTo>
                  <a:pt x="374330" y="623007"/>
                </a:lnTo>
                <a:lnTo>
                  <a:pt x="374681" y="622894"/>
                </a:lnTo>
                <a:lnTo>
                  <a:pt x="386573" y="619292"/>
                </a:lnTo>
                <a:lnTo>
                  <a:pt x="398843" y="615977"/>
                </a:lnTo>
                <a:lnTo>
                  <a:pt x="411318" y="612836"/>
                </a:lnTo>
                <a:lnTo>
                  <a:pt x="423826" y="609754"/>
                </a:lnTo>
                <a:lnTo>
                  <a:pt x="436196" y="606617"/>
                </a:lnTo>
                <a:lnTo>
                  <a:pt x="445991" y="603958"/>
                </a:lnTo>
                <a:lnTo>
                  <a:pt x="445080" y="591638"/>
                </a:lnTo>
                <a:lnTo>
                  <a:pt x="445658" y="579056"/>
                </a:lnTo>
                <a:lnTo>
                  <a:pt x="446620" y="566311"/>
                </a:lnTo>
                <a:lnTo>
                  <a:pt x="446931" y="557248"/>
                </a:lnTo>
                <a:lnTo>
                  <a:pt x="448418" y="545365"/>
                </a:lnTo>
                <a:lnTo>
                  <a:pt x="452436" y="533123"/>
                </a:lnTo>
                <a:lnTo>
                  <a:pt x="458321" y="520759"/>
                </a:lnTo>
                <a:lnTo>
                  <a:pt x="465408" y="508506"/>
                </a:lnTo>
                <a:lnTo>
                  <a:pt x="473033" y="496600"/>
                </a:lnTo>
                <a:lnTo>
                  <a:pt x="480530" y="485276"/>
                </a:lnTo>
                <a:lnTo>
                  <a:pt x="487237" y="474768"/>
                </a:lnTo>
                <a:lnTo>
                  <a:pt x="492487" y="465312"/>
                </a:lnTo>
                <a:lnTo>
                  <a:pt x="493730" y="462595"/>
                </a:lnTo>
                <a:lnTo>
                  <a:pt x="499587" y="450274"/>
                </a:lnTo>
                <a:lnTo>
                  <a:pt x="505851" y="438948"/>
                </a:lnTo>
                <a:lnTo>
                  <a:pt x="512117" y="428306"/>
                </a:lnTo>
                <a:lnTo>
                  <a:pt x="517980" y="418040"/>
                </a:lnTo>
                <a:lnTo>
                  <a:pt x="523038" y="407841"/>
                </a:lnTo>
                <a:lnTo>
                  <a:pt x="526884" y="397400"/>
                </a:lnTo>
                <a:lnTo>
                  <a:pt x="529114" y="386407"/>
                </a:lnTo>
                <a:lnTo>
                  <a:pt x="529325" y="374555"/>
                </a:lnTo>
                <a:lnTo>
                  <a:pt x="527436" y="362824"/>
                </a:lnTo>
                <a:lnTo>
                  <a:pt x="524004" y="348074"/>
                </a:lnTo>
                <a:lnTo>
                  <a:pt x="520826" y="333266"/>
                </a:lnTo>
                <a:lnTo>
                  <a:pt x="517847" y="318419"/>
                </a:lnTo>
                <a:lnTo>
                  <a:pt x="515010" y="303549"/>
                </a:lnTo>
                <a:lnTo>
                  <a:pt x="512262" y="288675"/>
                </a:lnTo>
                <a:lnTo>
                  <a:pt x="509545" y="273815"/>
                </a:lnTo>
                <a:lnTo>
                  <a:pt x="506805" y="258988"/>
                </a:lnTo>
                <a:lnTo>
                  <a:pt x="503986" y="244211"/>
                </a:lnTo>
                <a:lnTo>
                  <a:pt x="501033" y="229503"/>
                </a:lnTo>
                <a:lnTo>
                  <a:pt x="497890" y="214881"/>
                </a:lnTo>
                <a:lnTo>
                  <a:pt x="494501" y="200364"/>
                </a:lnTo>
                <a:lnTo>
                  <a:pt x="490812" y="185970"/>
                </a:lnTo>
                <a:lnTo>
                  <a:pt x="486766" y="171717"/>
                </a:lnTo>
                <a:lnTo>
                  <a:pt x="482308" y="157623"/>
                </a:lnTo>
                <a:lnTo>
                  <a:pt x="477383" y="143707"/>
                </a:lnTo>
                <a:lnTo>
                  <a:pt x="471936" y="129986"/>
                </a:lnTo>
                <a:lnTo>
                  <a:pt x="465910" y="116478"/>
                </a:lnTo>
                <a:lnTo>
                  <a:pt x="459250" y="103202"/>
                </a:lnTo>
                <a:lnTo>
                  <a:pt x="451901" y="90175"/>
                </a:lnTo>
                <a:lnTo>
                  <a:pt x="443807" y="77416"/>
                </a:lnTo>
                <a:lnTo>
                  <a:pt x="435139" y="65688"/>
                </a:lnTo>
                <a:lnTo>
                  <a:pt x="426275" y="56119"/>
                </a:lnTo>
                <a:lnTo>
                  <a:pt x="416878" y="48401"/>
                </a:lnTo>
                <a:lnTo>
                  <a:pt x="406613" y="42224"/>
                </a:lnTo>
                <a:lnTo>
                  <a:pt x="395141" y="37279"/>
                </a:lnTo>
                <a:lnTo>
                  <a:pt x="382128" y="33257"/>
                </a:lnTo>
                <a:lnTo>
                  <a:pt x="367293" y="30463"/>
                </a:lnTo>
                <a:lnTo>
                  <a:pt x="355123" y="29513"/>
                </a:lnTo>
                <a:lnTo>
                  <a:pt x="341550" y="28703"/>
                </a:lnTo>
                <a:lnTo>
                  <a:pt x="327362" y="27547"/>
                </a:lnTo>
                <a:lnTo>
                  <a:pt x="313348" y="25559"/>
                </a:lnTo>
                <a:lnTo>
                  <a:pt x="300296" y="22252"/>
                </a:lnTo>
                <a:lnTo>
                  <a:pt x="288995" y="17140"/>
                </a:lnTo>
                <a:lnTo>
                  <a:pt x="280233" y="9736"/>
                </a:lnTo>
                <a:lnTo>
                  <a:pt x="275125" y="581"/>
                </a:lnTo>
                <a:lnTo>
                  <a:pt x="263571" y="0"/>
                </a:lnTo>
                <a:lnTo>
                  <a:pt x="251260" y="890"/>
                </a:lnTo>
                <a:lnTo>
                  <a:pt x="238464" y="2773"/>
                </a:lnTo>
                <a:lnTo>
                  <a:pt x="225458" y="5170"/>
                </a:lnTo>
                <a:lnTo>
                  <a:pt x="212512" y="7601"/>
                </a:lnTo>
                <a:lnTo>
                  <a:pt x="199902" y="9586"/>
                </a:lnTo>
                <a:lnTo>
                  <a:pt x="188359" y="10627"/>
                </a:lnTo>
                <a:lnTo>
                  <a:pt x="174713" y="11108"/>
                </a:lnTo>
                <a:lnTo>
                  <a:pt x="161870" y="12950"/>
                </a:lnTo>
                <a:lnTo>
                  <a:pt x="150942" y="18489"/>
                </a:lnTo>
                <a:lnTo>
                  <a:pt x="144252" y="27302"/>
                </a:lnTo>
                <a:lnTo>
                  <a:pt x="144252" y="314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078296" y="1225514"/>
            <a:ext cx="104394" cy="418109"/>
          </a:xfrm>
          <a:custGeom>
            <a:avLst/>
            <a:gdLst/>
            <a:ahLst/>
            <a:cxnLst/>
            <a:rect l="l" t="t" r="r" b="b"/>
            <a:pathLst>
              <a:path w="104394" h="418109">
                <a:moveTo>
                  <a:pt x="0" y="418109"/>
                </a:moveTo>
                <a:lnTo>
                  <a:pt x="717" y="405657"/>
                </a:lnTo>
                <a:lnTo>
                  <a:pt x="2047" y="392995"/>
                </a:lnTo>
                <a:lnTo>
                  <a:pt x="3803" y="380225"/>
                </a:lnTo>
                <a:lnTo>
                  <a:pt x="5799" y="367451"/>
                </a:lnTo>
                <a:lnTo>
                  <a:pt x="7848" y="354777"/>
                </a:lnTo>
                <a:lnTo>
                  <a:pt x="9764" y="342305"/>
                </a:lnTo>
                <a:lnTo>
                  <a:pt x="10845" y="334390"/>
                </a:lnTo>
                <a:lnTo>
                  <a:pt x="13150" y="322025"/>
                </a:lnTo>
                <a:lnTo>
                  <a:pt x="16483" y="309661"/>
                </a:lnTo>
                <a:lnTo>
                  <a:pt x="20199" y="297313"/>
                </a:lnTo>
                <a:lnTo>
                  <a:pt x="23649" y="284997"/>
                </a:lnTo>
                <a:lnTo>
                  <a:pt x="26186" y="272728"/>
                </a:lnTo>
                <a:lnTo>
                  <a:pt x="26377" y="271411"/>
                </a:lnTo>
                <a:lnTo>
                  <a:pt x="28327" y="259134"/>
                </a:lnTo>
                <a:lnTo>
                  <a:pt x="30685" y="246744"/>
                </a:lnTo>
                <a:lnTo>
                  <a:pt x="33299" y="234261"/>
                </a:lnTo>
                <a:lnTo>
                  <a:pt x="36019" y="221706"/>
                </a:lnTo>
                <a:lnTo>
                  <a:pt x="38691" y="209102"/>
                </a:lnTo>
                <a:lnTo>
                  <a:pt x="41166" y="196469"/>
                </a:lnTo>
                <a:lnTo>
                  <a:pt x="43292" y="183829"/>
                </a:lnTo>
                <a:lnTo>
                  <a:pt x="44917" y="171204"/>
                </a:lnTo>
                <a:lnTo>
                  <a:pt x="45889" y="158613"/>
                </a:lnTo>
                <a:lnTo>
                  <a:pt x="46101" y="149453"/>
                </a:lnTo>
                <a:lnTo>
                  <a:pt x="46216" y="136640"/>
                </a:lnTo>
                <a:lnTo>
                  <a:pt x="46598" y="123931"/>
                </a:lnTo>
                <a:lnTo>
                  <a:pt x="47213" y="111295"/>
                </a:lnTo>
                <a:lnTo>
                  <a:pt x="48027" y="98699"/>
                </a:lnTo>
                <a:lnTo>
                  <a:pt x="49007" y="86112"/>
                </a:lnTo>
                <a:lnTo>
                  <a:pt x="50119" y="73501"/>
                </a:lnTo>
                <a:lnTo>
                  <a:pt x="51331" y="60834"/>
                </a:lnTo>
                <a:lnTo>
                  <a:pt x="52608" y="48081"/>
                </a:lnTo>
                <a:lnTo>
                  <a:pt x="55346" y="32693"/>
                </a:lnTo>
                <a:lnTo>
                  <a:pt x="61440" y="22356"/>
                </a:lnTo>
                <a:lnTo>
                  <a:pt x="73316" y="15373"/>
                </a:lnTo>
                <a:lnTo>
                  <a:pt x="84137" y="12283"/>
                </a:lnTo>
                <a:lnTo>
                  <a:pt x="89503" y="11629"/>
                </a:lnTo>
                <a:lnTo>
                  <a:pt x="92904" y="10741"/>
                </a:lnTo>
                <a:lnTo>
                  <a:pt x="97423" y="7095"/>
                </a:lnTo>
                <a:lnTo>
                  <a:pt x="104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394433" y="1191959"/>
            <a:ext cx="31399" cy="367538"/>
          </a:xfrm>
          <a:custGeom>
            <a:avLst/>
            <a:gdLst/>
            <a:ahLst/>
            <a:cxnLst/>
            <a:rect l="l" t="t" r="r" b="b"/>
            <a:pathLst>
              <a:path w="31399" h="367538">
                <a:moveTo>
                  <a:pt x="31399" y="367537"/>
                </a:moveTo>
                <a:lnTo>
                  <a:pt x="29196" y="356158"/>
                </a:lnTo>
                <a:lnTo>
                  <a:pt x="29018" y="343194"/>
                </a:lnTo>
                <a:lnTo>
                  <a:pt x="29621" y="329931"/>
                </a:lnTo>
                <a:lnTo>
                  <a:pt x="29837" y="320738"/>
                </a:lnTo>
                <a:lnTo>
                  <a:pt x="29306" y="308005"/>
                </a:lnTo>
                <a:lnTo>
                  <a:pt x="28178" y="295361"/>
                </a:lnTo>
                <a:lnTo>
                  <a:pt x="26823" y="282752"/>
                </a:lnTo>
                <a:lnTo>
                  <a:pt x="25609" y="270121"/>
                </a:lnTo>
                <a:lnTo>
                  <a:pt x="25112" y="262699"/>
                </a:lnTo>
                <a:lnTo>
                  <a:pt x="24388" y="249534"/>
                </a:lnTo>
                <a:lnTo>
                  <a:pt x="23585" y="236840"/>
                </a:lnTo>
                <a:lnTo>
                  <a:pt x="22629" y="224442"/>
                </a:lnTo>
                <a:lnTo>
                  <a:pt x="21448" y="212166"/>
                </a:lnTo>
                <a:lnTo>
                  <a:pt x="19971" y="199837"/>
                </a:lnTo>
                <a:lnTo>
                  <a:pt x="18126" y="187280"/>
                </a:lnTo>
                <a:lnTo>
                  <a:pt x="15839" y="174320"/>
                </a:lnTo>
                <a:lnTo>
                  <a:pt x="15714" y="173672"/>
                </a:lnTo>
                <a:lnTo>
                  <a:pt x="13466" y="161200"/>
                </a:lnTo>
                <a:lnTo>
                  <a:pt x="11501" y="148639"/>
                </a:lnTo>
                <a:lnTo>
                  <a:pt x="9809" y="136009"/>
                </a:lnTo>
                <a:lnTo>
                  <a:pt x="8377" y="123332"/>
                </a:lnTo>
                <a:lnTo>
                  <a:pt x="7196" y="110627"/>
                </a:lnTo>
                <a:lnTo>
                  <a:pt x="6254" y="97915"/>
                </a:lnTo>
                <a:lnTo>
                  <a:pt x="5539" y="85218"/>
                </a:lnTo>
                <a:lnTo>
                  <a:pt x="5041" y="72555"/>
                </a:lnTo>
                <a:lnTo>
                  <a:pt x="4818" y="63842"/>
                </a:lnTo>
                <a:lnTo>
                  <a:pt x="4030" y="51392"/>
                </a:lnTo>
                <a:lnTo>
                  <a:pt x="2572" y="38584"/>
                </a:lnTo>
                <a:lnTo>
                  <a:pt x="1032" y="25693"/>
                </a:lnTo>
                <a:lnTo>
                  <a:pt x="0" y="12995"/>
                </a:lnTo>
                <a:lnTo>
                  <a:pt x="63" y="764"/>
                </a:lnTo>
                <a:lnTo>
                  <a:pt x="1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29287" y="1718172"/>
            <a:ext cx="59639" cy="50279"/>
          </a:xfrm>
          <a:custGeom>
            <a:avLst/>
            <a:gdLst/>
            <a:ahLst/>
            <a:cxnLst/>
            <a:rect l="l" t="t" r="r" b="b"/>
            <a:pathLst>
              <a:path w="59639" h="50279">
                <a:moveTo>
                  <a:pt x="0" y="50279"/>
                </a:moveTo>
                <a:lnTo>
                  <a:pt x="10117" y="42574"/>
                </a:lnTo>
                <a:lnTo>
                  <a:pt x="20827" y="35689"/>
                </a:lnTo>
                <a:lnTo>
                  <a:pt x="31304" y="28507"/>
                </a:lnTo>
                <a:lnTo>
                  <a:pt x="40716" y="19913"/>
                </a:lnTo>
                <a:lnTo>
                  <a:pt x="49803" y="10688"/>
                </a:lnTo>
                <a:lnTo>
                  <a:pt x="58492" y="1480"/>
                </a:lnTo>
                <a:lnTo>
                  <a:pt x="596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092038" y="988353"/>
            <a:ext cx="19215" cy="55232"/>
          </a:xfrm>
          <a:custGeom>
            <a:avLst/>
            <a:gdLst/>
            <a:ahLst/>
            <a:cxnLst/>
            <a:rect l="l" t="t" r="r" b="b"/>
            <a:pathLst>
              <a:path w="19215" h="55232">
                <a:moveTo>
                  <a:pt x="4750" y="55232"/>
                </a:moveTo>
                <a:lnTo>
                  <a:pt x="0" y="45329"/>
                </a:lnTo>
                <a:lnTo>
                  <a:pt x="964" y="35473"/>
                </a:lnTo>
                <a:lnTo>
                  <a:pt x="5530" y="25668"/>
                </a:lnTo>
                <a:lnTo>
                  <a:pt x="11587" y="15921"/>
                </a:lnTo>
                <a:lnTo>
                  <a:pt x="17022" y="6236"/>
                </a:lnTo>
                <a:lnTo>
                  <a:pt x="192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104191" y="910808"/>
            <a:ext cx="22834" cy="51231"/>
          </a:xfrm>
          <a:custGeom>
            <a:avLst/>
            <a:gdLst/>
            <a:ahLst/>
            <a:cxnLst/>
            <a:rect l="l" t="t" r="r" b="b"/>
            <a:pathLst>
              <a:path w="22834" h="51231">
                <a:moveTo>
                  <a:pt x="0" y="0"/>
                </a:moveTo>
                <a:lnTo>
                  <a:pt x="13107" y="2485"/>
                </a:lnTo>
                <a:lnTo>
                  <a:pt x="21477" y="12257"/>
                </a:lnTo>
                <a:lnTo>
                  <a:pt x="22834" y="19672"/>
                </a:lnTo>
                <a:lnTo>
                  <a:pt x="18360" y="31495"/>
                </a:lnTo>
                <a:lnTo>
                  <a:pt x="9553" y="40621"/>
                </a:lnTo>
                <a:lnTo>
                  <a:pt x="4419" y="512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031018" y="806879"/>
            <a:ext cx="214316" cy="170945"/>
          </a:xfrm>
          <a:custGeom>
            <a:avLst/>
            <a:gdLst/>
            <a:ahLst/>
            <a:cxnLst/>
            <a:rect l="l" t="t" r="r" b="b"/>
            <a:pathLst>
              <a:path w="214316" h="170945">
                <a:moveTo>
                  <a:pt x="30477" y="18054"/>
                </a:moveTo>
                <a:lnTo>
                  <a:pt x="27622" y="19701"/>
                </a:lnTo>
                <a:lnTo>
                  <a:pt x="0" y="77574"/>
                </a:lnTo>
                <a:lnTo>
                  <a:pt x="9669" y="87116"/>
                </a:lnTo>
                <a:lnTo>
                  <a:pt x="20727" y="93584"/>
                </a:lnTo>
                <a:lnTo>
                  <a:pt x="32896" y="97518"/>
                </a:lnTo>
                <a:lnTo>
                  <a:pt x="45898" y="99454"/>
                </a:lnTo>
                <a:lnTo>
                  <a:pt x="56654" y="99926"/>
                </a:lnTo>
                <a:lnTo>
                  <a:pt x="69493" y="100608"/>
                </a:lnTo>
                <a:lnTo>
                  <a:pt x="81807" y="103356"/>
                </a:lnTo>
                <a:lnTo>
                  <a:pt x="86969" y="105514"/>
                </a:lnTo>
                <a:lnTo>
                  <a:pt x="97982" y="113765"/>
                </a:lnTo>
                <a:lnTo>
                  <a:pt x="100776" y="125218"/>
                </a:lnTo>
                <a:lnTo>
                  <a:pt x="101193" y="128794"/>
                </a:lnTo>
                <a:lnTo>
                  <a:pt x="103470" y="143894"/>
                </a:lnTo>
                <a:lnTo>
                  <a:pt x="107739" y="157276"/>
                </a:lnTo>
                <a:lnTo>
                  <a:pt x="115858" y="166951"/>
                </a:lnTo>
                <a:lnTo>
                  <a:pt x="129687" y="170935"/>
                </a:lnTo>
                <a:lnTo>
                  <a:pt x="130162" y="170945"/>
                </a:lnTo>
                <a:lnTo>
                  <a:pt x="142796" y="170435"/>
                </a:lnTo>
                <a:lnTo>
                  <a:pt x="155150" y="168915"/>
                </a:lnTo>
                <a:lnTo>
                  <a:pt x="167482" y="166996"/>
                </a:lnTo>
                <a:lnTo>
                  <a:pt x="180053" y="165289"/>
                </a:lnTo>
                <a:lnTo>
                  <a:pt x="191427" y="164379"/>
                </a:lnTo>
                <a:lnTo>
                  <a:pt x="194945" y="164366"/>
                </a:lnTo>
                <a:lnTo>
                  <a:pt x="193055" y="164373"/>
                </a:lnTo>
                <a:lnTo>
                  <a:pt x="201097" y="163774"/>
                </a:lnTo>
                <a:lnTo>
                  <a:pt x="207045" y="158724"/>
                </a:lnTo>
                <a:lnTo>
                  <a:pt x="211065" y="150057"/>
                </a:lnTo>
                <a:lnTo>
                  <a:pt x="213406" y="138596"/>
                </a:lnTo>
                <a:lnTo>
                  <a:pt x="214316" y="125167"/>
                </a:lnTo>
                <a:lnTo>
                  <a:pt x="214041" y="110596"/>
                </a:lnTo>
                <a:lnTo>
                  <a:pt x="212829" y="95707"/>
                </a:lnTo>
                <a:lnTo>
                  <a:pt x="210927" y="81326"/>
                </a:lnTo>
                <a:lnTo>
                  <a:pt x="208584" y="68278"/>
                </a:lnTo>
                <a:lnTo>
                  <a:pt x="206046" y="57388"/>
                </a:lnTo>
                <a:lnTo>
                  <a:pt x="203560" y="49482"/>
                </a:lnTo>
                <a:lnTo>
                  <a:pt x="195525" y="36772"/>
                </a:lnTo>
                <a:lnTo>
                  <a:pt x="186095" y="27898"/>
                </a:lnTo>
                <a:lnTo>
                  <a:pt x="175045" y="20551"/>
                </a:lnTo>
                <a:lnTo>
                  <a:pt x="163121" y="14660"/>
                </a:lnTo>
                <a:lnTo>
                  <a:pt x="151257" y="10214"/>
                </a:lnTo>
                <a:lnTo>
                  <a:pt x="137730" y="6173"/>
                </a:lnTo>
                <a:lnTo>
                  <a:pt x="124787" y="3096"/>
                </a:lnTo>
                <a:lnTo>
                  <a:pt x="112329" y="1025"/>
                </a:lnTo>
                <a:lnTo>
                  <a:pt x="100258" y="0"/>
                </a:lnTo>
                <a:lnTo>
                  <a:pt x="88476" y="59"/>
                </a:lnTo>
                <a:lnTo>
                  <a:pt x="76886" y="1245"/>
                </a:lnTo>
                <a:lnTo>
                  <a:pt x="65389" y="3598"/>
                </a:lnTo>
                <a:lnTo>
                  <a:pt x="53887" y="7156"/>
                </a:lnTo>
                <a:lnTo>
                  <a:pt x="42282" y="11961"/>
                </a:lnTo>
                <a:lnTo>
                  <a:pt x="30477" y="18054"/>
                </a:lnTo>
                <a:close/>
              </a:path>
              <a:path w="214316" h="170945">
                <a:moveTo>
                  <a:pt x="191427" y="164379"/>
                </a:moveTo>
                <a:lnTo>
                  <a:pt x="180053" y="165289"/>
                </a:lnTo>
                <a:lnTo>
                  <a:pt x="193121" y="164404"/>
                </a:lnTo>
                <a:lnTo>
                  <a:pt x="191427" y="1643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031018" y="806879"/>
            <a:ext cx="214316" cy="170945"/>
          </a:xfrm>
          <a:custGeom>
            <a:avLst/>
            <a:gdLst/>
            <a:ahLst/>
            <a:cxnLst/>
            <a:rect l="l" t="t" r="r" b="b"/>
            <a:pathLst>
              <a:path w="214316" h="170945">
                <a:moveTo>
                  <a:pt x="0" y="77574"/>
                </a:moveTo>
                <a:lnTo>
                  <a:pt x="9669" y="87116"/>
                </a:lnTo>
                <a:lnTo>
                  <a:pt x="20727" y="93584"/>
                </a:lnTo>
                <a:lnTo>
                  <a:pt x="32896" y="97518"/>
                </a:lnTo>
                <a:lnTo>
                  <a:pt x="45898" y="99454"/>
                </a:lnTo>
                <a:lnTo>
                  <a:pt x="56654" y="99926"/>
                </a:lnTo>
                <a:lnTo>
                  <a:pt x="69493" y="100608"/>
                </a:lnTo>
                <a:lnTo>
                  <a:pt x="81807" y="103356"/>
                </a:lnTo>
                <a:lnTo>
                  <a:pt x="86969" y="105514"/>
                </a:lnTo>
                <a:lnTo>
                  <a:pt x="97982" y="113765"/>
                </a:lnTo>
                <a:lnTo>
                  <a:pt x="100776" y="125218"/>
                </a:lnTo>
                <a:lnTo>
                  <a:pt x="101193" y="128794"/>
                </a:lnTo>
                <a:lnTo>
                  <a:pt x="103470" y="143894"/>
                </a:lnTo>
                <a:lnTo>
                  <a:pt x="107739" y="157276"/>
                </a:lnTo>
                <a:lnTo>
                  <a:pt x="115858" y="166951"/>
                </a:lnTo>
                <a:lnTo>
                  <a:pt x="129687" y="170935"/>
                </a:lnTo>
                <a:lnTo>
                  <a:pt x="130162" y="170945"/>
                </a:lnTo>
                <a:lnTo>
                  <a:pt x="142796" y="170435"/>
                </a:lnTo>
                <a:lnTo>
                  <a:pt x="155150" y="168915"/>
                </a:lnTo>
                <a:lnTo>
                  <a:pt x="167482" y="166996"/>
                </a:lnTo>
                <a:lnTo>
                  <a:pt x="180053" y="165289"/>
                </a:lnTo>
                <a:lnTo>
                  <a:pt x="193121" y="164404"/>
                </a:lnTo>
                <a:lnTo>
                  <a:pt x="195567" y="164379"/>
                </a:lnTo>
                <a:lnTo>
                  <a:pt x="194945" y="164366"/>
                </a:lnTo>
                <a:lnTo>
                  <a:pt x="191427" y="164379"/>
                </a:lnTo>
                <a:lnTo>
                  <a:pt x="192976" y="164379"/>
                </a:lnTo>
                <a:lnTo>
                  <a:pt x="201097" y="163774"/>
                </a:lnTo>
                <a:lnTo>
                  <a:pt x="207045" y="158724"/>
                </a:lnTo>
                <a:lnTo>
                  <a:pt x="211065" y="150057"/>
                </a:lnTo>
                <a:lnTo>
                  <a:pt x="213406" y="138596"/>
                </a:lnTo>
                <a:lnTo>
                  <a:pt x="214316" y="125167"/>
                </a:lnTo>
                <a:lnTo>
                  <a:pt x="214041" y="110596"/>
                </a:lnTo>
                <a:lnTo>
                  <a:pt x="212829" y="95707"/>
                </a:lnTo>
                <a:lnTo>
                  <a:pt x="210927" y="81326"/>
                </a:lnTo>
                <a:lnTo>
                  <a:pt x="208584" y="68278"/>
                </a:lnTo>
                <a:lnTo>
                  <a:pt x="206046" y="57388"/>
                </a:lnTo>
                <a:lnTo>
                  <a:pt x="203560" y="49482"/>
                </a:lnTo>
                <a:lnTo>
                  <a:pt x="195525" y="36772"/>
                </a:lnTo>
                <a:lnTo>
                  <a:pt x="186095" y="27898"/>
                </a:lnTo>
                <a:lnTo>
                  <a:pt x="175045" y="20551"/>
                </a:lnTo>
                <a:lnTo>
                  <a:pt x="163121" y="14660"/>
                </a:lnTo>
                <a:lnTo>
                  <a:pt x="151257" y="10214"/>
                </a:lnTo>
                <a:lnTo>
                  <a:pt x="137730" y="6173"/>
                </a:lnTo>
                <a:lnTo>
                  <a:pt x="124787" y="3096"/>
                </a:lnTo>
                <a:lnTo>
                  <a:pt x="112329" y="1025"/>
                </a:lnTo>
                <a:lnTo>
                  <a:pt x="100258" y="0"/>
                </a:lnTo>
                <a:lnTo>
                  <a:pt x="88476" y="59"/>
                </a:lnTo>
                <a:lnTo>
                  <a:pt x="76886" y="1245"/>
                </a:lnTo>
                <a:lnTo>
                  <a:pt x="65389" y="3598"/>
                </a:lnTo>
                <a:lnTo>
                  <a:pt x="53887" y="7156"/>
                </a:lnTo>
                <a:lnTo>
                  <a:pt x="42282" y="11961"/>
                </a:lnTo>
                <a:lnTo>
                  <a:pt x="30477" y="18054"/>
                </a:lnTo>
                <a:lnTo>
                  <a:pt x="27622" y="197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964901" y="1767777"/>
            <a:ext cx="15900" cy="25653"/>
          </a:xfrm>
          <a:custGeom>
            <a:avLst/>
            <a:gdLst/>
            <a:ahLst/>
            <a:cxnLst/>
            <a:rect l="l" t="t" r="r" b="b"/>
            <a:pathLst>
              <a:path w="15900" h="25653">
                <a:moveTo>
                  <a:pt x="15900" y="25653"/>
                </a:moveTo>
                <a:lnTo>
                  <a:pt x="4421" y="18800"/>
                </a:lnTo>
                <a:lnTo>
                  <a:pt x="277" y="501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993730" y="1771879"/>
            <a:ext cx="14770" cy="22059"/>
          </a:xfrm>
          <a:custGeom>
            <a:avLst/>
            <a:gdLst/>
            <a:ahLst/>
            <a:cxnLst/>
            <a:rect l="l" t="t" r="r" b="b"/>
            <a:pathLst>
              <a:path w="14770" h="22059">
                <a:moveTo>
                  <a:pt x="14770" y="22059"/>
                </a:moveTo>
                <a:lnTo>
                  <a:pt x="11925" y="18402"/>
                </a:lnTo>
                <a:lnTo>
                  <a:pt x="7759" y="16598"/>
                </a:lnTo>
                <a:lnTo>
                  <a:pt x="4914" y="12801"/>
                </a:lnTo>
                <a:lnTo>
                  <a:pt x="1943" y="8839"/>
                </a:lnTo>
                <a:lnTo>
                  <a:pt x="0" y="5257"/>
                </a:lnTo>
                <a:lnTo>
                  <a:pt x="4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017733" y="1773936"/>
            <a:ext cx="11290" cy="17957"/>
          </a:xfrm>
          <a:custGeom>
            <a:avLst/>
            <a:gdLst/>
            <a:ahLst/>
            <a:cxnLst/>
            <a:rect l="l" t="t" r="r" b="b"/>
            <a:pathLst>
              <a:path w="11290" h="17957">
                <a:moveTo>
                  <a:pt x="11290" y="17957"/>
                </a:moveTo>
                <a:lnTo>
                  <a:pt x="9893" y="14363"/>
                </a:lnTo>
                <a:lnTo>
                  <a:pt x="4000" y="13093"/>
                </a:lnTo>
                <a:lnTo>
                  <a:pt x="1930" y="9245"/>
                </a:lnTo>
                <a:lnTo>
                  <a:pt x="482" y="6553"/>
                </a:lnTo>
                <a:lnTo>
                  <a:pt x="279" y="294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539528" y="2023080"/>
            <a:ext cx="39700" cy="55841"/>
          </a:xfrm>
          <a:custGeom>
            <a:avLst/>
            <a:gdLst/>
            <a:ahLst/>
            <a:cxnLst/>
            <a:rect l="l" t="t" r="r" b="b"/>
            <a:pathLst>
              <a:path w="39700" h="55841">
                <a:moveTo>
                  <a:pt x="39700" y="27927"/>
                </a:moveTo>
                <a:lnTo>
                  <a:pt x="38033" y="16707"/>
                </a:lnTo>
                <a:lnTo>
                  <a:pt x="30837" y="4663"/>
                </a:lnTo>
                <a:lnTo>
                  <a:pt x="19850" y="0"/>
                </a:lnTo>
                <a:lnTo>
                  <a:pt x="11878" y="2343"/>
                </a:lnTo>
                <a:lnTo>
                  <a:pt x="3316" y="12465"/>
                </a:lnTo>
                <a:lnTo>
                  <a:pt x="0" y="27927"/>
                </a:lnTo>
                <a:lnTo>
                  <a:pt x="1663" y="39125"/>
                </a:lnTo>
                <a:lnTo>
                  <a:pt x="8860" y="51172"/>
                </a:lnTo>
                <a:lnTo>
                  <a:pt x="19850" y="55841"/>
                </a:lnTo>
                <a:lnTo>
                  <a:pt x="27815" y="53501"/>
                </a:lnTo>
                <a:lnTo>
                  <a:pt x="36381" y="43378"/>
                </a:lnTo>
                <a:lnTo>
                  <a:pt x="39700" y="279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539528" y="2023080"/>
            <a:ext cx="39700" cy="55841"/>
          </a:xfrm>
          <a:custGeom>
            <a:avLst/>
            <a:gdLst/>
            <a:ahLst/>
            <a:cxnLst/>
            <a:rect l="l" t="t" r="r" b="b"/>
            <a:pathLst>
              <a:path w="39700" h="55841">
                <a:moveTo>
                  <a:pt x="39700" y="27927"/>
                </a:moveTo>
                <a:lnTo>
                  <a:pt x="36381" y="43378"/>
                </a:lnTo>
                <a:lnTo>
                  <a:pt x="27815" y="53501"/>
                </a:lnTo>
                <a:lnTo>
                  <a:pt x="19850" y="55841"/>
                </a:lnTo>
                <a:lnTo>
                  <a:pt x="8860" y="51172"/>
                </a:lnTo>
                <a:lnTo>
                  <a:pt x="1663" y="39125"/>
                </a:lnTo>
                <a:lnTo>
                  <a:pt x="0" y="27927"/>
                </a:lnTo>
                <a:lnTo>
                  <a:pt x="3316" y="12465"/>
                </a:lnTo>
                <a:lnTo>
                  <a:pt x="11878" y="2343"/>
                </a:lnTo>
                <a:lnTo>
                  <a:pt x="19850" y="0"/>
                </a:lnTo>
                <a:lnTo>
                  <a:pt x="30837" y="4663"/>
                </a:lnTo>
                <a:lnTo>
                  <a:pt x="38033" y="16707"/>
                </a:lnTo>
                <a:lnTo>
                  <a:pt x="39700" y="279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114449" y="863077"/>
            <a:ext cx="128268" cy="25089"/>
          </a:xfrm>
          <a:custGeom>
            <a:avLst/>
            <a:gdLst/>
            <a:ahLst/>
            <a:cxnLst/>
            <a:rect l="l" t="t" r="r" b="b"/>
            <a:pathLst>
              <a:path w="128268" h="25089">
                <a:moveTo>
                  <a:pt x="128268" y="4263"/>
                </a:moveTo>
                <a:lnTo>
                  <a:pt x="125450" y="0"/>
                </a:lnTo>
                <a:lnTo>
                  <a:pt x="127533" y="4597"/>
                </a:lnTo>
                <a:lnTo>
                  <a:pt x="127871" y="5442"/>
                </a:lnTo>
                <a:lnTo>
                  <a:pt x="128268" y="4263"/>
                </a:lnTo>
                <a:close/>
              </a:path>
              <a:path w="128268" h="25089">
                <a:moveTo>
                  <a:pt x="26466" y="-19646"/>
                </a:moveTo>
                <a:lnTo>
                  <a:pt x="0" y="-10198"/>
                </a:lnTo>
                <a:lnTo>
                  <a:pt x="7614" y="-4719"/>
                </a:lnTo>
                <a:lnTo>
                  <a:pt x="18138" y="2475"/>
                </a:lnTo>
                <a:lnTo>
                  <a:pt x="29169" y="9687"/>
                </a:lnTo>
                <a:lnTo>
                  <a:pt x="40106" y="16560"/>
                </a:lnTo>
                <a:lnTo>
                  <a:pt x="53038" y="23891"/>
                </a:lnTo>
                <a:lnTo>
                  <a:pt x="64046" y="29641"/>
                </a:lnTo>
                <a:lnTo>
                  <a:pt x="71678" y="33591"/>
                </a:lnTo>
                <a:lnTo>
                  <a:pt x="78460" y="37388"/>
                </a:lnTo>
                <a:lnTo>
                  <a:pt x="86283" y="38900"/>
                </a:lnTo>
                <a:lnTo>
                  <a:pt x="86635" y="38969"/>
                </a:lnTo>
                <a:lnTo>
                  <a:pt x="99095" y="42027"/>
                </a:lnTo>
                <a:lnTo>
                  <a:pt x="111594" y="44018"/>
                </a:lnTo>
                <a:lnTo>
                  <a:pt x="115874" y="44018"/>
                </a:lnTo>
                <a:lnTo>
                  <a:pt x="128790" y="38011"/>
                </a:lnTo>
                <a:lnTo>
                  <a:pt x="132219" y="34899"/>
                </a:lnTo>
                <a:lnTo>
                  <a:pt x="135242" y="32143"/>
                </a:lnTo>
                <a:lnTo>
                  <a:pt x="132524" y="23025"/>
                </a:lnTo>
                <a:lnTo>
                  <a:pt x="132359" y="18795"/>
                </a:lnTo>
                <a:lnTo>
                  <a:pt x="132270" y="16433"/>
                </a:lnTo>
                <a:lnTo>
                  <a:pt x="127871" y="5442"/>
                </a:lnTo>
                <a:lnTo>
                  <a:pt x="125320" y="13033"/>
                </a:lnTo>
                <a:lnTo>
                  <a:pt x="116636" y="18351"/>
                </a:lnTo>
                <a:lnTo>
                  <a:pt x="110584" y="19554"/>
                </a:lnTo>
                <a:lnTo>
                  <a:pt x="97685" y="19391"/>
                </a:lnTo>
                <a:lnTo>
                  <a:pt x="85750" y="16116"/>
                </a:lnTo>
                <a:lnTo>
                  <a:pt x="80852" y="13572"/>
                </a:lnTo>
                <a:lnTo>
                  <a:pt x="70346" y="6529"/>
                </a:lnTo>
                <a:lnTo>
                  <a:pt x="59385" y="-215"/>
                </a:lnTo>
                <a:lnTo>
                  <a:pt x="54203" y="-2768"/>
                </a:lnTo>
                <a:lnTo>
                  <a:pt x="49022" y="-5778"/>
                </a:lnTo>
                <a:lnTo>
                  <a:pt x="43992" y="-8534"/>
                </a:lnTo>
                <a:lnTo>
                  <a:pt x="39674" y="-10909"/>
                </a:lnTo>
                <a:lnTo>
                  <a:pt x="29070" y="-15379"/>
                </a:lnTo>
                <a:lnTo>
                  <a:pt x="26466" y="-19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114449" y="843430"/>
            <a:ext cx="135242" cy="63665"/>
          </a:xfrm>
          <a:custGeom>
            <a:avLst/>
            <a:gdLst/>
            <a:ahLst/>
            <a:cxnLst/>
            <a:rect l="l" t="t" r="r" b="b"/>
            <a:pathLst>
              <a:path w="135242" h="63665">
                <a:moveTo>
                  <a:pt x="26466" y="0"/>
                </a:moveTo>
                <a:lnTo>
                  <a:pt x="29070" y="4267"/>
                </a:lnTo>
                <a:lnTo>
                  <a:pt x="39674" y="8737"/>
                </a:lnTo>
                <a:lnTo>
                  <a:pt x="43992" y="11112"/>
                </a:lnTo>
                <a:lnTo>
                  <a:pt x="49022" y="13868"/>
                </a:lnTo>
                <a:lnTo>
                  <a:pt x="54203" y="16878"/>
                </a:lnTo>
                <a:lnTo>
                  <a:pt x="59385" y="19431"/>
                </a:lnTo>
                <a:lnTo>
                  <a:pt x="70346" y="26176"/>
                </a:lnTo>
                <a:lnTo>
                  <a:pt x="80852" y="33219"/>
                </a:lnTo>
                <a:lnTo>
                  <a:pt x="85750" y="35763"/>
                </a:lnTo>
                <a:lnTo>
                  <a:pt x="97685" y="39038"/>
                </a:lnTo>
                <a:lnTo>
                  <a:pt x="110584" y="39201"/>
                </a:lnTo>
                <a:lnTo>
                  <a:pt x="116636" y="37998"/>
                </a:lnTo>
                <a:lnTo>
                  <a:pt x="125320" y="32680"/>
                </a:lnTo>
                <a:lnTo>
                  <a:pt x="128268" y="23910"/>
                </a:lnTo>
                <a:lnTo>
                  <a:pt x="125450" y="19646"/>
                </a:lnTo>
                <a:lnTo>
                  <a:pt x="127533" y="24244"/>
                </a:lnTo>
                <a:lnTo>
                  <a:pt x="132270" y="36080"/>
                </a:lnTo>
                <a:lnTo>
                  <a:pt x="132359" y="38442"/>
                </a:lnTo>
                <a:lnTo>
                  <a:pt x="132524" y="42672"/>
                </a:lnTo>
                <a:lnTo>
                  <a:pt x="135242" y="51790"/>
                </a:lnTo>
                <a:lnTo>
                  <a:pt x="132219" y="54546"/>
                </a:lnTo>
                <a:lnTo>
                  <a:pt x="128790" y="57658"/>
                </a:lnTo>
                <a:lnTo>
                  <a:pt x="115874" y="63665"/>
                </a:lnTo>
                <a:lnTo>
                  <a:pt x="111594" y="63665"/>
                </a:lnTo>
                <a:lnTo>
                  <a:pt x="99095" y="61674"/>
                </a:lnTo>
                <a:lnTo>
                  <a:pt x="86635" y="58616"/>
                </a:lnTo>
                <a:lnTo>
                  <a:pt x="86283" y="58547"/>
                </a:lnTo>
                <a:lnTo>
                  <a:pt x="78460" y="57035"/>
                </a:lnTo>
                <a:lnTo>
                  <a:pt x="71678" y="53238"/>
                </a:lnTo>
                <a:lnTo>
                  <a:pt x="64046" y="49288"/>
                </a:lnTo>
                <a:lnTo>
                  <a:pt x="53038" y="43538"/>
                </a:lnTo>
                <a:lnTo>
                  <a:pt x="41662" y="37153"/>
                </a:lnTo>
                <a:lnTo>
                  <a:pt x="29169" y="29334"/>
                </a:lnTo>
                <a:lnTo>
                  <a:pt x="18138" y="22122"/>
                </a:lnTo>
                <a:lnTo>
                  <a:pt x="7614" y="14927"/>
                </a:lnTo>
                <a:lnTo>
                  <a:pt x="0" y="94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009128" y="743752"/>
            <a:ext cx="240213" cy="181467"/>
          </a:xfrm>
          <a:custGeom>
            <a:avLst/>
            <a:gdLst/>
            <a:ahLst/>
            <a:cxnLst/>
            <a:rect l="l" t="t" r="r" b="b"/>
            <a:pathLst>
              <a:path w="240213" h="181467">
                <a:moveTo>
                  <a:pt x="238833" y="109009"/>
                </a:moveTo>
                <a:lnTo>
                  <a:pt x="232746" y="115872"/>
                </a:lnTo>
                <a:lnTo>
                  <a:pt x="240213" y="114018"/>
                </a:lnTo>
                <a:lnTo>
                  <a:pt x="239223" y="107843"/>
                </a:lnTo>
                <a:lnTo>
                  <a:pt x="238833" y="109009"/>
                </a:lnTo>
                <a:close/>
              </a:path>
              <a:path w="240213" h="181467">
                <a:moveTo>
                  <a:pt x="27158" y="181467"/>
                </a:moveTo>
                <a:lnTo>
                  <a:pt x="5088" y="178831"/>
                </a:lnTo>
                <a:lnTo>
                  <a:pt x="5384" y="179058"/>
                </a:lnTo>
                <a:lnTo>
                  <a:pt x="14692" y="180942"/>
                </a:lnTo>
                <a:lnTo>
                  <a:pt x="27158" y="181467"/>
                </a:lnTo>
                <a:close/>
              </a:path>
              <a:path w="240213" h="181467">
                <a:moveTo>
                  <a:pt x="3731" y="177789"/>
                </a:moveTo>
                <a:lnTo>
                  <a:pt x="625" y="174935"/>
                </a:lnTo>
                <a:lnTo>
                  <a:pt x="557" y="175353"/>
                </a:lnTo>
                <a:lnTo>
                  <a:pt x="3731" y="177789"/>
                </a:lnTo>
                <a:close/>
              </a:path>
              <a:path w="240213" h="181467">
                <a:moveTo>
                  <a:pt x="5088" y="178831"/>
                </a:moveTo>
                <a:lnTo>
                  <a:pt x="3731" y="177789"/>
                </a:lnTo>
                <a:lnTo>
                  <a:pt x="4831" y="178800"/>
                </a:lnTo>
                <a:lnTo>
                  <a:pt x="5088" y="178831"/>
                </a:lnTo>
                <a:close/>
              </a:path>
              <a:path w="240213" h="181467">
                <a:moveTo>
                  <a:pt x="9633" y="160629"/>
                </a:moveTo>
                <a:lnTo>
                  <a:pt x="21776" y="151534"/>
                </a:lnTo>
                <a:lnTo>
                  <a:pt x="32513" y="144995"/>
                </a:lnTo>
                <a:lnTo>
                  <a:pt x="43698" y="139425"/>
                </a:lnTo>
                <a:lnTo>
                  <a:pt x="55383" y="134723"/>
                </a:lnTo>
                <a:lnTo>
                  <a:pt x="67622" y="130790"/>
                </a:lnTo>
                <a:lnTo>
                  <a:pt x="80468" y="127526"/>
                </a:lnTo>
                <a:lnTo>
                  <a:pt x="86403" y="126260"/>
                </a:lnTo>
                <a:lnTo>
                  <a:pt x="98635" y="123419"/>
                </a:lnTo>
                <a:lnTo>
                  <a:pt x="110923" y="119999"/>
                </a:lnTo>
                <a:lnTo>
                  <a:pt x="123245" y="116258"/>
                </a:lnTo>
                <a:lnTo>
                  <a:pt x="135580" y="112455"/>
                </a:lnTo>
                <a:lnTo>
                  <a:pt x="147908" y="108846"/>
                </a:lnTo>
                <a:lnTo>
                  <a:pt x="160207" y="105691"/>
                </a:lnTo>
                <a:lnTo>
                  <a:pt x="172456" y="103245"/>
                </a:lnTo>
                <a:lnTo>
                  <a:pt x="177335" y="102524"/>
                </a:lnTo>
                <a:lnTo>
                  <a:pt x="190705" y="100888"/>
                </a:lnTo>
                <a:lnTo>
                  <a:pt x="202594" y="99823"/>
                </a:lnTo>
                <a:lnTo>
                  <a:pt x="214436" y="99397"/>
                </a:lnTo>
                <a:lnTo>
                  <a:pt x="227663" y="99675"/>
                </a:lnTo>
                <a:lnTo>
                  <a:pt x="237927" y="99768"/>
                </a:lnTo>
                <a:lnTo>
                  <a:pt x="239223" y="107843"/>
                </a:lnTo>
                <a:lnTo>
                  <a:pt x="241585" y="100769"/>
                </a:lnTo>
                <a:lnTo>
                  <a:pt x="241442" y="91466"/>
                </a:lnTo>
                <a:lnTo>
                  <a:pt x="238844" y="81417"/>
                </a:lnTo>
                <a:lnTo>
                  <a:pt x="234233" y="70937"/>
                </a:lnTo>
                <a:lnTo>
                  <a:pt x="228049" y="60342"/>
                </a:lnTo>
                <a:lnTo>
                  <a:pt x="220732" y="49948"/>
                </a:lnTo>
                <a:lnTo>
                  <a:pt x="212725" y="40069"/>
                </a:lnTo>
                <a:lnTo>
                  <a:pt x="204466" y="31023"/>
                </a:lnTo>
                <a:lnTo>
                  <a:pt x="196398" y="23124"/>
                </a:lnTo>
                <a:lnTo>
                  <a:pt x="188961" y="16687"/>
                </a:lnTo>
                <a:lnTo>
                  <a:pt x="182595" y="12030"/>
                </a:lnTo>
                <a:lnTo>
                  <a:pt x="170096" y="6419"/>
                </a:lnTo>
                <a:lnTo>
                  <a:pt x="158047" y="3335"/>
                </a:lnTo>
                <a:lnTo>
                  <a:pt x="144638" y="1242"/>
                </a:lnTo>
                <a:lnTo>
                  <a:pt x="130638" y="133"/>
                </a:lnTo>
                <a:lnTo>
                  <a:pt x="116818" y="0"/>
                </a:lnTo>
                <a:lnTo>
                  <a:pt x="103945" y="835"/>
                </a:lnTo>
                <a:lnTo>
                  <a:pt x="92790" y="2633"/>
                </a:lnTo>
                <a:lnTo>
                  <a:pt x="78099" y="7056"/>
                </a:lnTo>
                <a:lnTo>
                  <a:pt x="66382" y="12421"/>
                </a:lnTo>
                <a:lnTo>
                  <a:pt x="56095" y="19083"/>
                </a:lnTo>
                <a:lnTo>
                  <a:pt x="46849" y="27124"/>
                </a:lnTo>
                <a:lnTo>
                  <a:pt x="38256" y="36624"/>
                </a:lnTo>
                <a:lnTo>
                  <a:pt x="30219" y="47254"/>
                </a:lnTo>
                <a:lnTo>
                  <a:pt x="22810" y="58745"/>
                </a:lnTo>
                <a:lnTo>
                  <a:pt x="17144" y="69965"/>
                </a:lnTo>
                <a:lnTo>
                  <a:pt x="13063" y="81349"/>
                </a:lnTo>
                <a:lnTo>
                  <a:pt x="10412" y="93332"/>
                </a:lnTo>
                <a:lnTo>
                  <a:pt x="9034" y="106349"/>
                </a:lnTo>
                <a:lnTo>
                  <a:pt x="8743" y="117028"/>
                </a:lnTo>
                <a:lnTo>
                  <a:pt x="10590" y="129286"/>
                </a:lnTo>
                <a:lnTo>
                  <a:pt x="13516" y="142723"/>
                </a:lnTo>
                <a:lnTo>
                  <a:pt x="13480" y="154175"/>
                </a:lnTo>
                <a:lnTo>
                  <a:pt x="8341" y="160294"/>
                </a:lnTo>
                <a:lnTo>
                  <a:pt x="1510" y="167168"/>
                </a:lnTo>
                <a:lnTo>
                  <a:pt x="0" y="174360"/>
                </a:lnTo>
                <a:lnTo>
                  <a:pt x="625" y="174935"/>
                </a:lnTo>
                <a:lnTo>
                  <a:pt x="1532" y="169364"/>
                </a:lnTo>
                <a:lnTo>
                  <a:pt x="9633" y="1606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009128" y="743752"/>
            <a:ext cx="241585" cy="181467"/>
          </a:xfrm>
          <a:custGeom>
            <a:avLst/>
            <a:gdLst/>
            <a:ahLst/>
            <a:cxnLst/>
            <a:rect l="l" t="t" r="r" b="b"/>
            <a:pathLst>
              <a:path w="241585" h="181467">
                <a:moveTo>
                  <a:pt x="27158" y="181467"/>
                </a:moveTo>
                <a:lnTo>
                  <a:pt x="14692" y="180942"/>
                </a:lnTo>
                <a:lnTo>
                  <a:pt x="5384" y="179058"/>
                </a:lnTo>
                <a:lnTo>
                  <a:pt x="557" y="175353"/>
                </a:lnTo>
                <a:lnTo>
                  <a:pt x="1532" y="169364"/>
                </a:lnTo>
                <a:lnTo>
                  <a:pt x="9633" y="160629"/>
                </a:lnTo>
                <a:lnTo>
                  <a:pt x="21776" y="151534"/>
                </a:lnTo>
                <a:lnTo>
                  <a:pt x="32513" y="144995"/>
                </a:lnTo>
                <a:lnTo>
                  <a:pt x="43698" y="139425"/>
                </a:lnTo>
                <a:lnTo>
                  <a:pt x="55383" y="134723"/>
                </a:lnTo>
                <a:lnTo>
                  <a:pt x="67622" y="130790"/>
                </a:lnTo>
                <a:lnTo>
                  <a:pt x="80468" y="127526"/>
                </a:lnTo>
                <a:lnTo>
                  <a:pt x="86403" y="126260"/>
                </a:lnTo>
                <a:lnTo>
                  <a:pt x="98635" y="123419"/>
                </a:lnTo>
                <a:lnTo>
                  <a:pt x="110923" y="119999"/>
                </a:lnTo>
                <a:lnTo>
                  <a:pt x="123245" y="116258"/>
                </a:lnTo>
                <a:lnTo>
                  <a:pt x="135580" y="112455"/>
                </a:lnTo>
                <a:lnTo>
                  <a:pt x="147908" y="108846"/>
                </a:lnTo>
                <a:lnTo>
                  <a:pt x="160207" y="105691"/>
                </a:lnTo>
                <a:lnTo>
                  <a:pt x="172456" y="103245"/>
                </a:lnTo>
                <a:lnTo>
                  <a:pt x="177335" y="102524"/>
                </a:lnTo>
                <a:lnTo>
                  <a:pt x="190705" y="100888"/>
                </a:lnTo>
                <a:lnTo>
                  <a:pt x="202594" y="99823"/>
                </a:lnTo>
                <a:lnTo>
                  <a:pt x="214436" y="99397"/>
                </a:lnTo>
                <a:lnTo>
                  <a:pt x="227663" y="99675"/>
                </a:lnTo>
                <a:lnTo>
                  <a:pt x="229583" y="99768"/>
                </a:lnTo>
                <a:lnTo>
                  <a:pt x="237927" y="99768"/>
                </a:lnTo>
                <a:lnTo>
                  <a:pt x="240213" y="114018"/>
                </a:lnTo>
                <a:lnTo>
                  <a:pt x="232746" y="115872"/>
                </a:lnTo>
                <a:lnTo>
                  <a:pt x="238833" y="109009"/>
                </a:lnTo>
                <a:lnTo>
                  <a:pt x="241585" y="100769"/>
                </a:lnTo>
                <a:lnTo>
                  <a:pt x="241442" y="91466"/>
                </a:lnTo>
                <a:lnTo>
                  <a:pt x="238844" y="81417"/>
                </a:lnTo>
                <a:lnTo>
                  <a:pt x="234233" y="70937"/>
                </a:lnTo>
                <a:lnTo>
                  <a:pt x="228049" y="60342"/>
                </a:lnTo>
                <a:lnTo>
                  <a:pt x="220732" y="49948"/>
                </a:lnTo>
                <a:lnTo>
                  <a:pt x="212725" y="40069"/>
                </a:lnTo>
                <a:lnTo>
                  <a:pt x="204466" y="31023"/>
                </a:lnTo>
                <a:lnTo>
                  <a:pt x="196398" y="23124"/>
                </a:lnTo>
                <a:lnTo>
                  <a:pt x="188961" y="16687"/>
                </a:lnTo>
                <a:lnTo>
                  <a:pt x="182595" y="12030"/>
                </a:lnTo>
                <a:lnTo>
                  <a:pt x="170096" y="6419"/>
                </a:lnTo>
                <a:lnTo>
                  <a:pt x="158047" y="3335"/>
                </a:lnTo>
                <a:lnTo>
                  <a:pt x="144638" y="1242"/>
                </a:lnTo>
                <a:lnTo>
                  <a:pt x="130638" y="133"/>
                </a:lnTo>
                <a:lnTo>
                  <a:pt x="116818" y="0"/>
                </a:lnTo>
                <a:lnTo>
                  <a:pt x="103945" y="835"/>
                </a:lnTo>
                <a:lnTo>
                  <a:pt x="92790" y="2633"/>
                </a:lnTo>
                <a:lnTo>
                  <a:pt x="78099" y="7056"/>
                </a:lnTo>
                <a:lnTo>
                  <a:pt x="66382" y="12421"/>
                </a:lnTo>
                <a:lnTo>
                  <a:pt x="56095" y="19083"/>
                </a:lnTo>
                <a:lnTo>
                  <a:pt x="46849" y="27124"/>
                </a:lnTo>
                <a:lnTo>
                  <a:pt x="38256" y="36624"/>
                </a:lnTo>
                <a:lnTo>
                  <a:pt x="30219" y="47254"/>
                </a:lnTo>
                <a:lnTo>
                  <a:pt x="22810" y="58745"/>
                </a:lnTo>
                <a:lnTo>
                  <a:pt x="17144" y="69965"/>
                </a:lnTo>
                <a:lnTo>
                  <a:pt x="13063" y="81349"/>
                </a:lnTo>
                <a:lnTo>
                  <a:pt x="10412" y="93332"/>
                </a:lnTo>
                <a:lnTo>
                  <a:pt x="9034" y="106349"/>
                </a:lnTo>
                <a:lnTo>
                  <a:pt x="8743" y="117028"/>
                </a:lnTo>
                <a:lnTo>
                  <a:pt x="10590" y="129286"/>
                </a:lnTo>
                <a:lnTo>
                  <a:pt x="13516" y="142723"/>
                </a:lnTo>
                <a:lnTo>
                  <a:pt x="13603" y="153797"/>
                </a:lnTo>
                <a:lnTo>
                  <a:pt x="13480" y="154175"/>
                </a:lnTo>
                <a:lnTo>
                  <a:pt x="8341" y="160294"/>
                </a:lnTo>
                <a:lnTo>
                  <a:pt x="1510" y="167168"/>
                </a:lnTo>
                <a:lnTo>
                  <a:pt x="0" y="174360"/>
                </a:lnTo>
                <a:lnTo>
                  <a:pt x="4831" y="1788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963130" y="2117916"/>
            <a:ext cx="1243279" cy="580529"/>
          </a:xfrm>
          <a:custGeom>
            <a:avLst/>
            <a:gdLst/>
            <a:ahLst/>
            <a:cxnLst/>
            <a:rect l="l" t="t" r="r" b="b"/>
            <a:pathLst>
              <a:path w="1243279" h="580529">
                <a:moveTo>
                  <a:pt x="1243190" y="484987"/>
                </a:moveTo>
                <a:lnTo>
                  <a:pt x="97737" y="38129"/>
                </a:lnTo>
                <a:lnTo>
                  <a:pt x="97737" y="117368"/>
                </a:lnTo>
                <a:lnTo>
                  <a:pt x="1243279" y="580529"/>
                </a:lnTo>
                <a:lnTo>
                  <a:pt x="1243190" y="484987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963130" y="2117916"/>
            <a:ext cx="1243279" cy="580529"/>
          </a:xfrm>
          <a:custGeom>
            <a:avLst/>
            <a:gdLst/>
            <a:ahLst/>
            <a:cxnLst/>
            <a:rect l="l" t="t" r="r" b="b"/>
            <a:pathLst>
              <a:path w="1243279" h="580529">
                <a:moveTo>
                  <a:pt x="1243190" y="484987"/>
                </a:moveTo>
                <a:lnTo>
                  <a:pt x="97737" y="38129"/>
                </a:lnTo>
              </a:path>
              <a:path w="1243279" h="580529">
                <a:moveTo>
                  <a:pt x="97737" y="117368"/>
                </a:moveTo>
                <a:lnTo>
                  <a:pt x="1243279" y="580529"/>
                </a:lnTo>
                <a:lnTo>
                  <a:pt x="1243190" y="4849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963118" y="2091770"/>
            <a:ext cx="1273175" cy="511962"/>
          </a:xfrm>
          <a:custGeom>
            <a:avLst/>
            <a:gdLst/>
            <a:ahLst/>
            <a:cxnLst/>
            <a:rect l="l" t="t" r="r" b="b"/>
            <a:pathLst>
              <a:path w="1273175" h="511962">
                <a:moveTo>
                  <a:pt x="1273175" y="497090"/>
                </a:moveTo>
                <a:lnTo>
                  <a:pt x="97750" y="38165"/>
                </a:lnTo>
                <a:lnTo>
                  <a:pt x="97750" y="64333"/>
                </a:lnTo>
                <a:lnTo>
                  <a:pt x="1243291" y="511962"/>
                </a:lnTo>
                <a:lnTo>
                  <a:pt x="1273175" y="497090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963118" y="2091770"/>
            <a:ext cx="1273175" cy="511962"/>
          </a:xfrm>
          <a:custGeom>
            <a:avLst/>
            <a:gdLst/>
            <a:ahLst/>
            <a:cxnLst/>
            <a:rect l="l" t="t" r="r" b="b"/>
            <a:pathLst>
              <a:path w="1273175" h="511962">
                <a:moveTo>
                  <a:pt x="1273175" y="497090"/>
                </a:moveTo>
                <a:lnTo>
                  <a:pt x="97750" y="38165"/>
                </a:lnTo>
              </a:path>
              <a:path w="1273175" h="511962">
                <a:moveTo>
                  <a:pt x="97750" y="64333"/>
                </a:moveTo>
                <a:lnTo>
                  <a:pt x="1243291" y="511962"/>
                </a:lnTo>
                <a:lnTo>
                  <a:pt x="1273175" y="4970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963130" y="1763179"/>
            <a:ext cx="1243279" cy="612876"/>
          </a:xfrm>
          <a:custGeom>
            <a:avLst/>
            <a:gdLst/>
            <a:ahLst/>
            <a:cxnLst/>
            <a:rect l="l" t="t" r="r" b="b"/>
            <a:pathLst>
              <a:path w="1243279" h="612876">
                <a:moveTo>
                  <a:pt x="1243190" y="467804"/>
                </a:moveTo>
                <a:lnTo>
                  <a:pt x="97737" y="36778"/>
                </a:lnTo>
                <a:lnTo>
                  <a:pt x="97737" y="166027"/>
                </a:lnTo>
                <a:lnTo>
                  <a:pt x="1243279" y="612876"/>
                </a:lnTo>
                <a:lnTo>
                  <a:pt x="1243190" y="467804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963130" y="1763179"/>
            <a:ext cx="1243279" cy="612876"/>
          </a:xfrm>
          <a:custGeom>
            <a:avLst/>
            <a:gdLst/>
            <a:ahLst/>
            <a:cxnLst/>
            <a:rect l="l" t="t" r="r" b="b"/>
            <a:pathLst>
              <a:path w="1243279" h="612876">
                <a:moveTo>
                  <a:pt x="1243190" y="467804"/>
                </a:moveTo>
                <a:lnTo>
                  <a:pt x="97737" y="36778"/>
                </a:lnTo>
              </a:path>
              <a:path w="1243279" h="612876">
                <a:moveTo>
                  <a:pt x="97737" y="166027"/>
                </a:moveTo>
                <a:lnTo>
                  <a:pt x="1243279" y="612876"/>
                </a:lnTo>
                <a:lnTo>
                  <a:pt x="1243190" y="4678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963130" y="1423648"/>
            <a:ext cx="1243279" cy="550443"/>
          </a:xfrm>
          <a:custGeom>
            <a:avLst/>
            <a:gdLst/>
            <a:ahLst/>
            <a:cxnLst/>
            <a:rect l="l" t="t" r="r" b="b"/>
            <a:pathLst>
              <a:path w="1243279" h="550443">
                <a:moveTo>
                  <a:pt x="1243190" y="410502"/>
                </a:moveTo>
                <a:lnTo>
                  <a:pt x="97737" y="32273"/>
                </a:lnTo>
                <a:lnTo>
                  <a:pt x="97737" y="156391"/>
                </a:lnTo>
                <a:lnTo>
                  <a:pt x="1243279" y="550443"/>
                </a:lnTo>
                <a:lnTo>
                  <a:pt x="1243190" y="410502"/>
                </a:lnTo>
                <a:close/>
              </a:path>
            </a:pathLst>
          </a:custGeom>
          <a:solidFill>
            <a:srgbClr val="EAD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963130" y="1423648"/>
            <a:ext cx="1243279" cy="550443"/>
          </a:xfrm>
          <a:custGeom>
            <a:avLst/>
            <a:gdLst/>
            <a:ahLst/>
            <a:cxnLst/>
            <a:rect l="l" t="t" r="r" b="b"/>
            <a:pathLst>
              <a:path w="1243279" h="550443">
                <a:moveTo>
                  <a:pt x="1243190" y="410502"/>
                </a:moveTo>
                <a:lnTo>
                  <a:pt x="97737" y="32273"/>
                </a:lnTo>
              </a:path>
              <a:path w="1243279" h="550443">
                <a:moveTo>
                  <a:pt x="97737" y="156391"/>
                </a:moveTo>
                <a:lnTo>
                  <a:pt x="1243279" y="550443"/>
                </a:lnTo>
                <a:lnTo>
                  <a:pt x="1243190" y="4105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206407" y="2588860"/>
            <a:ext cx="29883" cy="109575"/>
          </a:xfrm>
          <a:custGeom>
            <a:avLst/>
            <a:gdLst/>
            <a:ahLst/>
            <a:cxnLst/>
            <a:rect l="l" t="t" r="r" b="b"/>
            <a:pathLst>
              <a:path w="29883" h="109575">
                <a:moveTo>
                  <a:pt x="27724" y="97967"/>
                </a:moveTo>
                <a:lnTo>
                  <a:pt x="29883" y="0"/>
                </a:lnTo>
                <a:lnTo>
                  <a:pt x="0" y="14871"/>
                </a:lnTo>
                <a:lnTo>
                  <a:pt x="0" y="109575"/>
                </a:lnTo>
                <a:lnTo>
                  <a:pt x="27724" y="97967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206407" y="2588860"/>
            <a:ext cx="29883" cy="109575"/>
          </a:xfrm>
          <a:custGeom>
            <a:avLst/>
            <a:gdLst/>
            <a:ahLst/>
            <a:cxnLst/>
            <a:rect l="l" t="t" r="r" b="b"/>
            <a:pathLst>
              <a:path w="29883" h="109575">
                <a:moveTo>
                  <a:pt x="27724" y="97967"/>
                </a:moveTo>
                <a:lnTo>
                  <a:pt x="0" y="109575"/>
                </a:lnTo>
                <a:lnTo>
                  <a:pt x="0" y="14871"/>
                </a:lnTo>
                <a:lnTo>
                  <a:pt x="29883" y="0"/>
                </a:lnTo>
                <a:lnTo>
                  <a:pt x="27724" y="979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963120" y="1741176"/>
            <a:ext cx="1273086" cy="489813"/>
          </a:xfrm>
          <a:custGeom>
            <a:avLst/>
            <a:gdLst/>
            <a:ahLst/>
            <a:cxnLst/>
            <a:rect l="l" t="t" r="r" b="b"/>
            <a:pathLst>
              <a:path w="1273086" h="489813">
                <a:moveTo>
                  <a:pt x="1273086" y="474941"/>
                </a:moveTo>
                <a:lnTo>
                  <a:pt x="97746" y="36465"/>
                </a:lnTo>
                <a:lnTo>
                  <a:pt x="97746" y="58790"/>
                </a:lnTo>
                <a:lnTo>
                  <a:pt x="1243203" y="489813"/>
                </a:lnTo>
                <a:lnTo>
                  <a:pt x="1273086" y="474941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63120" y="1741176"/>
            <a:ext cx="1273086" cy="489813"/>
          </a:xfrm>
          <a:custGeom>
            <a:avLst/>
            <a:gdLst/>
            <a:ahLst/>
            <a:cxnLst/>
            <a:rect l="l" t="t" r="r" b="b"/>
            <a:pathLst>
              <a:path w="1273086" h="489813">
                <a:moveTo>
                  <a:pt x="1273086" y="474941"/>
                </a:moveTo>
                <a:lnTo>
                  <a:pt x="97746" y="36465"/>
                </a:lnTo>
              </a:path>
              <a:path w="1273086" h="489813">
                <a:moveTo>
                  <a:pt x="97746" y="58790"/>
                </a:moveTo>
                <a:lnTo>
                  <a:pt x="1243203" y="489813"/>
                </a:lnTo>
                <a:lnTo>
                  <a:pt x="1273086" y="4749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206318" y="2216121"/>
            <a:ext cx="29895" cy="159931"/>
          </a:xfrm>
          <a:custGeom>
            <a:avLst/>
            <a:gdLst/>
            <a:ahLst/>
            <a:cxnLst/>
            <a:rect l="l" t="t" r="r" b="b"/>
            <a:pathLst>
              <a:path w="29895" h="159931">
                <a:moveTo>
                  <a:pt x="27812" y="148310"/>
                </a:moveTo>
                <a:lnTo>
                  <a:pt x="29895" y="0"/>
                </a:lnTo>
                <a:lnTo>
                  <a:pt x="0" y="14858"/>
                </a:lnTo>
                <a:lnTo>
                  <a:pt x="88" y="159931"/>
                </a:lnTo>
                <a:lnTo>
                  <a:pt x="27812" y="148310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206318" y="2216121"/>
            <a:ext cx="29895" cy="159931"/>
          </a:xfrm>
          <a:custGeom>
            <a:avLst/>
            <a:gdLst/>
            <a:ahLst/>
            <a:cxnLst/>
            <a:rect l="l" t="t" r="r" b="b"/>
            <a:pathLst>
              <a:path w="29895" h="159931">
                <a:moveTo>
                  <a:pt x="27812" y="148310"/>
                </a:moveTo>
                <a:lnTo>
                  <a:pt x="88" y="159931"/>
                </a:lnTo>
                <a:lnTo>
                  <a:pt x="0" y="14858"/>
                </a:lnTo>
                <a:lnTo>
                  <a:pt x="29895" y="0"/>
                </a:lnTo>
                <a:lnTo>
                  <a:pt x="27812" y="148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63125" y="1407433"/>
            <a:ext cx="1271041" cy="426720"/>
          </a:xfrm>
          <a:custGeom>
            <a:avLst/>
            <a:gdLst/>
            <a:ahLst/>
            <a:cxnLst/>
            <a:rect l="l" t="t" r="r" b="b"/>
            <a:pathLst>
              <a:path w="1271041" h="426719">
                <a:moveTo>
                  <a:pt x="1271041" y="417461"/>
                </a:moveTo>
                <a:lnTo>
                  <a:pt x="97743" y="32102"/>
                </a:lnTo>
                <a:lnTo>
                  <a:pt x="97743" y="48480"/>
                </a:lnTo>
                <a:lnTo>
                  <a:pt x="1243190" y="426719"/>
                </a:lnTo>
                <a:lnTo>
                  <a:pt x="1271041" y="417461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963125" y="1407433"/>
            <a:ext cx="1271041" cy="426720"/>
          </a:xfrm>
          <a:custGeom>
            <a:avLst/>
            <a:gdLst/>
            <a:ahLst/>
            <a:cxnLst/>
            <a:rect l="l" t="t" r="r" b="b"/>
            <a:pathLst>
              <a:path w="1271041" h="426719">
                <a:moveTo>
                  <a:pt x="1271041" y="417461"/>
                </a:moveTo>
                <a:lnTo>
                  <a:pt x="97743" y="32102"/>
                </a:lnTo>
              </a:path>
              <a:path w="1271041" h="426719">
                <a:moveTo>
                  <a:pt x="97743" y="48480"/>
                </a:moveTo>
                <a:lnTo>
                  <a:pt x="1243190" y="426719"/>
                </a:lnTo>
                <a:lnTo>
                  <a:pt x="1271041" y="4174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206318" y="1824898"/>
            <a:ext cx="27851" cy="149186"/>
          </a:xfrm>
          <a:custGeom>
            <a:avLst/>
            <a:gdLst/>
            <a:ahLst/>
            <a:cxnLst/>
            <a:rect l="l" t="t" r="r" b="b"/>
            <a:pathLst>
              <a:path w="27851" h="149186">
                <a:moveTo>
                  <a:pt x="27812" y="137655"/>
                </a:moveTo>
                <a:lnTo>
                  <a:pt x="27851" y="0"/>
                </a:lnTo>
                <a:lnTo>
                  <a:pt x="0" y="9245"/>
                </a:lnTo>
                <a:lnTo>
                  <a:pt x="88" y="149186"/>
                </a:lnTo>
                <a:lnTo>
                  <a:pt x="27812" y="137655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206318" y="1824898"/>
            <a:ext cx="27851" cy="149186"/>
          </a:xfrm>
          <a:custGeom>
            <a:avLst/>
            <a:gdLst/>
            <a:ahLst/>
            <a:cxnLst/>
            <a:rect l="l" t="t" r="r" b="b"/>
            <a:pathLst>
              <a:path w="27851" h="149186">
                <a:moveTo>
                  <a:pt x="27812" y="137655"/>
                </a:moveTo>
                <a:lnTo>
                  <a:pt x="88" y="149186"/>
                </a:lnTo>
                <a:lnTo>
                  <a:pt x="0" y="9245"/>
                </a:lnTo>
                <a:lnTo>
                  <a:pt x="27851" y="0"/>
                </a:lnTo>
                <a:lnTo>
                  <a:pt x="27812" y="1376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040145" y="1737118"/>
            <a:ext cx="131102" cy="31813"/>
          </a:xfrm>
          <a:custGeom>
            <a:avLst/>
            <a:gdLst/>
            <a:ahLst/>
            <a:cxnLst/>
            <a:rect l="l" t="t" r="r" b="b"/>
            <a:pathLst>
              <a:path w="131102" h="31813">
                <a:moveTo>
                  <a:pt x="131102" y="17437"/>
                </a:moveTo>
                <a:lnTo>
                  <a:pt x="55029" y="0"/>
                </a:lnTo>
                <a:lnTo>
                  <a:pt x="0" y="14376"/>
                </a:lnTo>
                <a:lnTo>
                  <a:pt x="76072" y="31813"/>
                </a:lnTo>
                <a:lnTo>
                  <a:pt x="131102" y="17437"/>
                </a:lnTo>
                <a:close/>
              </a:path>
            </a:pathLst>
          </a:custGeom>
          <a:solidFill>
            <a:srgbClr val="F3BF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040145" y="1737118"/>
            <a:ext cx="131102" cy="31813"/>
          </a:xfrm>
          <a:custGeom>
            <a:avLst/>
            <a:gdLst/>
            <a:ahLst/>
            <a:cxnLst/>
            <a:rect l="l" t="t" r="r" b="b"/>
            <a:pathLst>
              <a:path w="131102" h="31813">
                <a:moveTo>
                  <a:pt x="131102" y="17437"/>
                </a:moveTo>
                <a:lnTo>
                  <a:pt x="55029" y="0"/>
                </a:lnTo>
                <a:lnTo>
                  <a:pt x="0" y="14376"/>
                </a:lnTo>
                <a:lnTo>
                  <a:pt x="76072" y="31813"/>
                </a:lnTo>
                <a:lnTo>
                  <a:pt x="131102" y="174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339629" y="1860236"/>
            <a:ext cx="791565" cy="1288402"/>
          </a:xfrm>
          <a:custGeom>
            <a:avLst/>
            <a:gdLst/>
            <a:ahLst/>
            <a:cxnLst/>
            <a:rect l="l" t="t" r="r" b="b"/>
            <a:pathLst>
              <a:path w="791565" h="1288402">
                <a:moveTo>
                  <a:pt x="102958" y="1255420"/>
                </a:moveTo>
                <a:lnTo>
                  <a:pt x="791565" y="37820"/>
                </a:lnTo>
                <a:lnTo>
                  <a:pt x="722337" y="0"/>
                </a:lnTo>
                <a:lnTo>
                  <a:pt x="0" y="1288402"/>
                </a:lnTo>
                <a:lnTo>
                  <a:pt x="102958" y="1255420"/>
                </a:lnTo>
                <a:close/>
              </a:path>
            </a:pathLst>
          </a:custGeom>
          <a:solidFill>
            <a:srgbClr val="CFA37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339629" y="1860236"/>
            <a:ext cx="791565" cy="1288402"/>
          </a:xfrm>
          <a:custGeom>
            <a:avLst/>
            <a:gdLst/>
            <a:ahLst/>
            <a:cxnLst/>
            <a:rect l="l" t="t" r="r" b="b"/>
            <a:pathLst>
              <a:path w="791565" h="1288402">
                <a:moveTo>
                  <a:pt x="102958" y="1255420"/>
                </a:moveTo>
                <a:lnTo>
                  <a:pt x="0" y="1288402"/>
                </a:lnTo>
                <a:lnTo>
                  <a:pt x="722337" y="0"/>
                </a:lnTo>
                <a:lnTo>
                  <a:pt x="791565" y="37820"/>
                </a:lnTo>
                <a:lnTo>
                  <a:pt x="102958" y="1255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284020" y="1779329"/>
            <a:ext cx="777938" cy="1369314"/>
          </a:xfrm>
          <a:custGeom>
            <a:avLst/>
            <a:gdLst/>
            <a:ahLst/>
            <a:cxnLst/>
            <a:rect l="l" t="t" r="r" b="b"/>
            <a:pathLst>
              <a:path w="777938" h="1369314">
                <a:moveTo>
                  <a:pt x="55613" y="1369314"/>
                </a:moveTo>
                <a:lnTo>
                  <a:pt x="777938" y="80911"/>
                </a:lnTo>
                <a:lnTo>
                  <a:pt x="756119" y="0"/>
                </a:lnTo>
                <a:lnTo>
                  <a:pt x="0" y="1345120"/>
                </a:lnTo>
                <a:lnTo>
                  <a:pt x="55613" y="1369314"/>
                </a:lnTo>
                <a:close/>
              </a:path>
            </a:pathLst>
          </a:custGeom>
          <a:solidFill>
            <a:srgbClr val="F3BF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284020" y="1779329"/>
            <a:ext cx="777938" cy="1369314"/>
          </a:xfrm>
          <a:custGeom>
            <a:avLst/>
            <a:gdLst/>
            <a:ahLst/>
            <a:cxnLst/>
            <a:rect l="l" t="t" r="r" b="b"/>
            <a:pathLst>
              <a:path w="777938" h="1369314">
                <a:moveTo>
                  <a:pt x="55613" y="1369314"/>
                </a:moveTo>
                <a:lnTo>
                  <a:pt x="0" y="1345120"/>
                </a:lnTo>
                <a:lnTo>
                  <a:pt x="756119" y="0"/>
                </a:lnTo>
                <a:lnTo>
                  <a:pt x="777938" y="80911"/>
                </a:lnTo>
                <a:lnTo>
                  <a:pt x="55613" y="1369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40146" y="1751493"/>
            <a:ext cx="76073" cy="1253998"/>
          </a:xfrm>
          <a:custGeom>
            <a:avLst/>
            <a:gdLst/>
            <a:ahLst/>
            <a:cxnLst/>
            <a:rect l="l" t="t" r="r" b="b"/>
            <a:pathLst>
              <a:path w="76073" h="1253998">
                <a:moveTo>
                  <a:pt x="76073" y="1253998"/>
                </a:moveTo>
                <a:lnTo>
                  <a:pt x="76073" y="17437"/>
                </a:lnTo>
                <a:lnTo>
                  <a:pt x="0" y="0"/>
                </a:lnTo>
                <a:lnTo>
                  <a:pt x="0" y="1232738"/>
                </a:lnTo>
                <a:lnTo>
                  <a:pt x="76073" y="1253998"/>
                </a:lnTo>
                <a:close/>
              </a:path>
            </a:pathLst>
          </a:custGeom>
          <a:solidFill>
            <a:srgbClr val="E1B17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040146" y="1751493"/>
            <a:ext cx="76073" cy="1253998"/>
          </a:xfrm>
          <a:custGeom>
            <a:avLst/>
            <a:gdLst/>
            <a:ahLst/>
            <a:cxnLst/>
            <a:rect l="l" t="t" r="r" b="b"/>
            <a:pathLst>
              <a:path w="76073" h="1253998">
                <a:moveTo>
                  <a:pt x="76073" y="1253998"/>
                </a:moveTo>
                <a:lnTo>
                  <a:pt x="0" y="1232738"/>
                </a:lnTo>
                <a:lnTo>
                  <a:pt x="0" y="0"/>
                </a:lnTo>
                <a:lnTo>
                  <a:pt x="76073" y="17437"/>
                </a:lnTo>
                <a:lnTo>
                  <a:pt x="76073" y="12539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116219" y="1754552"/>
            <a:ext cx="55029" cy="1250149"/>
          </a:xfrm>
          <a:custGeom>
            <a:avLst/>
            <a:gdLst/>
            <a:ahLst/>
            <a:cxnLst/>
            <a:rect l="l" t="t" r="r" b="b"/>
            <a:pathLst>
              <a:path w="55029" h="1250149">
                <a:moveTo>
                  <a:pt x="55029" y="1229982"/>
                </a:moveTo>
                <a:lnTo>
                  <a:pt x="55029" y="0"/>
                </a:lnTo>
                <a:lnTo>
                  <a:pt x="0" y="14376"/>
                </a:lnTo>
                <a:lnTo>
                  <a:pt x="0" y="1250149"/>
                </a:lnTo>
                <a:lnTo>
                  <a:pt x="55029" y="1229982"/>
                </a:lnTo>
                <a:close/>
              </a:path>
            </a:pathLst>
          </a:custGeom>
          <a:solidFill>
            <a:srgbClr val="BB956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116219" y="1754552"/>
            <a:ext cx="55029" cy="1250149"/>
          </a:xfrm>
          <a:custGeom>
            <a:avLst/>
            <a:gdLst/>
            <a:ahLst/>
            <a:cxnLst/>
            <a:rect l="l" t="t" r="r" b="b"/>
            <a:pathLst>
              <a:path w="55029" h="1250149">
                <a:moveTo>
                  <a:pt x="55029" y="1229982"/>
                </a:moveTo>
                <a:lnTo>
                  <a:pt x="0" y="1250149"/>
                </a:lnTo>
                <a:lnTo>
                  <a:pt x="0" y="14376"/>
                </a:lnTo>
                <a:lnTo>
                  <a:pt x="55029" y="0"/>
                </a:lnTo>
                <a:lnTo>
                  <a:pt x="55029" y="1229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63123" y="1822564"/>
            <a:ext cx="1243203" cy="401040"/>
          </a:xfrm>
          <a:custGeom>
            <a:avLst/>
            <a:gdLst/>
            <a:ahLst/>
            <a:cxnLst/>
            <a:rect l="l" t="t" r="r" b="b"/>
            <a:pathLst>
              <a:path w="1243202" h="401040">
                <a:moveTo>
                  <a:pt x="1243202" y="11582"/>
                </a:moveTo>
                <a:lnTo>
                  <a:pt x="1208125" y="0"/>
                </a:lnTo>
                <a:lnTo>
                  <a:pt x="97745" y="345377"/>
                </a:lnTo>
                <a:lnTo>
                  <a:pt x="97745" y="370419"/>
                </a:lnTo>
                <a:lnTo>
                  <a:pt x="1243202" y="11582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63123" y="1822564"/>
            <a:ext cx="1243203" cy="401040"/>
          </a:xfrm>
          <a:custGeom>
            <a:avLst/>
            <a:gdLst/>
            <a:ahLst/>
            <a:cxnLst/>
            <a:rect l="l" t="t" r="r" b="b"/>
            <a:pathLst>
              <a:path w="1243202" h="401040">
                <a:moveTo>
                  <a:pt x="1243202" y="11582"/>
                </a:moveTo>
                <a:lnTo>
                  <a:pt x="1208125" y="0"/>
                </a:lnTo>
                <a:lnTo>
                  <a:pt x="97745" y="345377"/>
                </a:lnTo>
              </a:path>
              <a:path w="1243202" h="401040">
                <a:moveTo>
                  <a:pt x="97745" y="370419"/>
                </a:moveTo>
                <a:lnTo>
                  <a:pt x="1243202" y="11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63129" y="1834150"/>
            <a:ext cx="1243190" cy="552221"/>
          </a:xfrm>
          <a:custGeom>
            <a:avLst/>
            <a:gdLst/>
            <a:ahLst/>
            <a:cxnLst/>
            <a:rect l="l" t="t" r="r" b="b"/>
            <a:pathLst>
              <a:path w="1243190" h="552221">
                <a:moveTo>
                  <a:pt x="1243190" y="141554"/>
                </a:moveTo>
                <a:lnTo>
                  <a:pt x="1243190" y="0"/>
                </a:lnTo>
                <a:lnTo>
                  <a:pt x="97737" y="358839"/>
                </a:lnTo>
                <a:lnTo>
                  <a:pt x="97737" y="519935"/>
                </a:lnTo>
                <a:lnTo>
                  <a:pt x="1243190" y="141554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63129" y="1834150"/>
            <a:ext cx="1243190" cy="552221"/>
          </a:xfrm>
          <a:custGeom>
            <a:avLst/>
            <a:gdLst/>
            <a:ahLst/>
            <a:cxnLst/>
            <a:rect l="l" t="t" r="r" b="b"/>
            <a:pathLst>
              <a:path w="1243190" h="552221">
                <a:moveTo>
                  <a:pt x="1243190" y="141554"/>
                </a:moveTo>
                <a:lnTo>
                  <a:pt x="1243190" y="0"/>
                </a:lnTo>
                <a:lnTo>
                  <a:pt x="97737" y="358839"/>
                </a:lnTo>
              </a:path>
              <a:path w="1243190" h="552221">
                <a:moveTo>
                  <a:pt x="97737" y="519935"/>
                </a:moveTo>
                <a:lnTo>
                  <a:pt x="1243190" y="1415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963123" y="2219406"/>
            <a:ext cx="1243203" cy="401040"/>
          </a:xfrm>
          <a:custGeom>
            <a:avLst/>
            <a:gdLst/>
            <a:ahLst/>
            <a:cxnLst/>
            <a:rect l="l" t="t" r="r" b="b"/>
            <a:pathLst>
              <a:path w="1243202" h="401040">
                <a:moveTo>
                  <a:pt x="1243202" y="11582"/>
                </a:moveTo>
                <a:lnTo>
                  <a:pt x="1208125" y="0"/>
                </a:lnTo>
                <a:lnTo>
                  <a:pt x="97745" y="345377"/>
                </a:lnTo>
                <a:lnTo>
                  <a:pt x="97745" y="370419"/>
                </a:lnTo>
                <a:lnTo>
                  <a:pt x="1243202" y="11582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963123" y="2219406"/>
            <a:ext cx="1243203" cy="401040"/>
          </a:xfrm>
          <a:custGeom>
            <a:avLst/>
            <a:gdLst/>
            <a:ahLst/>
            <a:cxnLst/>
            <a:rect l="l" t="t" r="r" b="b"/>
            <a:pathLst>
              <a:path w="1243202" h="401040">
                <a:moveTo>
                  <a:pt x="1243202" y="11582"/>
                </a:moveTo>
                <a:lnTo>
                  <a:pt x="1208125" y="0"/>
                </a:lnTo>
                <a:lnTo>
                  <a:pt x="97745" y="345377"/>
                </a:lnTo>
              </a:path>
              <a:path w="1243202" h="401040">
                <a:moveTo>
                  <a:pt x="97745" y="370419"/>
                </a:moveTo>
                <a:lnTo>
                  <a:pt x="1243202" y="11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963129" y="2230984"/>
            <a:ext cx="1243190" cy="552221"/>
          </a:xfrm>
          <a:custGeom>
            <a:avLst/>
            <a:gdLst/>
            <a:ahLst/>
            <a:cxnLst/>
            <a:rect l="l" t="t" r="r" b="b"/>
            <a:pathLst>
              <a:path w="1243190" h="552221">
                <a:moveTo>
                  <a:pt x="1243190" y="141566"/>
                </a:moveTo>
                <a:lnTo>
                  <a:pt x="1243190" y="0"/>
                </a:lnTo>
                <a:lnTo>
                  <a:pt x="97737" y="358839"/>
                </a:lnTo>
                <a:lnTo>
                  <a:pt x="97737" y="519936"/>
                </a:lnTo>
                <a:lnTo>
                  <a:pt x="1243190" y="141566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963129" y="2230984"/>
            <a:ext cx="1243190" cy="552221"/>
          </a:xfrm>
          <a:custGeom>
            <a:avLst/>
            <a:gdLst/>
            <a:ahLst/>
            <a:cxnLst/>
            <a:rect l="l" t="t" r="r" b="b"/>
            <a:pathLst>
              <a:path w="1243190" h="552221">
                <a:moveTo>
                  <a:pt x="1243190" y="141566"/>
                </a:moveTo>
                <a:lnTo>
                  <a:pt x="1243190" y="0"/>
                </a:lnTo>
                <a:lnTo>
                  <a:pt x="97737" y="358839"/>
                </a:lnTo>
              </a:path>
              <a:path w="1243190" h="552221">
                <a:moveTo>
                  <a:pt x="97737" y="519936"/>
                </a:moveTo>
                <a:lnTo>
                  <a:pt x="1243190" y="141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963123" y="2589768"/>
            <a:ext cx="1243203" cy="401040"/>
          </a:xfrm>
          <a:custGeom>
            <a:avLst/>
            <a:gdLst/>
            <a:ahLst/>
            <a:cxnLst/>
            <a:rect l="l" t="t" r="r" b="b"/>
            <a:pathLst>
              <a:path w="1243202" h="401040">
                <a:moveTo>
                  <a:pt x="1243202" y="11582"/>
                </a:moveTo>
                <a:lnTo>
                  <a:pt x="1208125" y="0"/>
                </a:lnTo>
                <a:lnTo>
                  <a:pt x="97745" y="345377"/>
                </a:lnTo>
                <a:lnTo>
                  <a:pt x="97745" y="370419"/>
                </a:lnTo>
                <a:lnTo>
                  <a:pt x="1243202" y="11582"/>
                </a:lnTo>
                <a:close/>
              </a:path>
            </a:pathLst>
          </a:custGeom>
          <a:solidFill>
            <a:srgbClr val="FCE0B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963123" y="2589768"/>
            <a:ext cx="1243203" cy="401040"/>
          </a:xfrm>
          <a:custGeom>
            <a:avLst/>
            <a:gdLst/>
            <a:ahLst/>
            <a:cxnLst/>
            <a:rect l="l" t="t" r="r" b="b"/>
            <a:pathLst>
              <a:path w="1243202" h="401040">
                <a:moveTo>
                  <a:pt x="1243202" y="11582"/>
                </a:moveTo>
                <a:lnTo>
                  <a:pt x="1208125" y="0"/>
                </a:lnTo>
                <a:lnTo>
                  <a:pt x="97745" y="345377"/>
                </a:lnTo>
              </a:path>
              <a:path w="1243202" h="401040">
                <a:moveTo>
                  <a:pt x="97745" y="370419"/>
                </a:moveTo>
                <a:lnTo>
                  <a:pt x="1243202" y="11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963129" y="2601347"/>
            <a:ext cx="1243190" cy="552221"/>
          </a:xfrm>
          <a:custGeom>
            <a:avLst/>
            <a:gdLst/>
            <a:ahLst/>
            <a:cxnLst/>
            <a:rect l="l" t="t" r="r" b="b"/>
            <a:pathLst>
              <a:path w="1243190" h="552221">
                <a:moveTo>
                  <a:pt x="1243190" y="141566"/>
                </a:moveTo>
                <a:lnTo>
                  <a:pt x="1243190" y="0"/>
                </a:lnTo>
                <a:lnTo>
                  <a:pt x="97737" y="358839"/>
                </a:lnTo>
                <a:lnTo>
                  <a:pt x="97737" y="519936"/>
                </a:lnTo>
                <a:lnTo>
                  <a:pt x="1243190" y="141566"/>
                </a:lnTo>
                <a:close/>
              </a:path>
            </a:pathLst>
          </a:custGeom>
          <a:solidFill>
            <a:srgbClr val="C3AE9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963129" y="2601347"/>
            <a:ext cx="1243190" cy="552221"/>
          </a:xfrm>
          <a:custGeom>
            <a:avLst/>
            <a:gdLst/>
            <a:ahLst/>
            <a:cxnLst/>
            <a:rect l="l" t="t" r="r" b="b"/>
            <a:pathLst>
              <a:path w="1243190" h="552221">
                <a:moveTo>
                  <a:pt x="1243190" y="141566"/>
                </a:moveTo>
                <a:lnTo>
                  <a:pt x="1243190" y="0"/>
                </a:lnTo>
                <a:lnTo>
                  <a:pt x="97737" y="358839"/>
                </a:lnTo>
              </a:path>
              <a:path w="1243190" h="552221">
                <a:moveTo>
                  <a:pt x="97737" y="519936"/>
                </a:moveTo>
                <a:lnTo>
                  <a:pt x="1243190" y="141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162298" y="1871184"/>
            <a:ext cx="15890" cy="21856"/>
          </a:xfrm>
          <a:custGeom>
            <a:avLst/>
            <a:gdLst/>
            <a:ahLst/>
            <a:cxnLst/>
            <a:rect l="l" t="t" r="r" b="b"/>
            <a:pathLst>
              <a:path w="15890" h="21856">
                <a:moveTo>
                  <a:pt x="12089" y="0"/>
                </a:moveTo>
                <a:lnTo>
                  <a:pt x="4835" y="3516"/>
                </a:lnTo>
                <a:lnTo>
                  <a:pt x="0" y="12435"/>
                </a:lnTo>
                <a:lnTo>
                  <a:pt x="3345" y="20833"/>
                </a:lnTo>
                <a:lnTo>
                  <a:pt x="5320" y="21856"/>
                </a:lnTo>
                <a:lnTo>
                  <a:pt x="13211" y="18535"/>
                </a:lnTo>
                <a:lnTo>
                  <a:pt x="15890" y="7638"/>
                </a:lnTo>
                <a:lnTo>
                  <a:pt x="1208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162298" y="1871184"/>
            <a:ext cx="15890" cy="21856"/>
          </a:xfrm>
          <a:custGeom>
            <a:avLst/>
            <a:gdLst/>
            <a:ahLst/>
            <a:cxnLst/>
            <a:rect l="l" t="t" r="r" b="b"/>
            <a:pathLst>
              <a:path w="15890" h="21856">
                <a:moveTo>
                  <a:pt x="12089" y="0"/>
                </a:moveTo>
                <a:lnTo>
                  <a:pt x="4835" y="3516"/>
                </a:lnTo>
                <a:lnTo>
                  <a:pt x="0" y="12435"/>
                </a:lnTo>
                <a:lnTo>
                  <a:pt x="3345" y="20833"/>
                </a:lnTo>
                <a:lnTo>
                  <a:pt x="5320" y="21856"/>
                </a:lnTo>
                <a:lnTo>
                  <a:pt x="13211" y="18535"/>
                </a:lnTo>
                <a:lnTo>
                  <a:pt x="15890" y="7638"/>
                </a:lnTo>
                <a:lnTo>
                  <a:pt x="120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136972" y="1936779"/>
            <a:ext cx="14911" cy="21844"/>
          </a:xfrm>
          <a:custGeom>
            <a:avLst/>
            <a:gdLst/>
            <a:ahLst/>
            <a:cxnLst/>
            <a:rect l="l" t="t" r="r" b="b"/>
            <a:pathLst>
              <a:path w="14911" h="21843">
                <a:moveTo>
                  <a:pt x="12113" y="0"/>
                </a:moveTo>
                <a:lnTo>
                  <a:pt x="4807" y="3690"/>
                </a:lnTo>
                <a:lnTo>
                  <a:pt x="0" y="12651"/>
                </a:lnTo>
                <a:lnTo>
                  <a:pt x="3600" y="20970"/>
                </a:lnTo>
                <a:lnTo>
                  <a:pt x="5344" y="21844"/>
                </a:lnTo>
                <a:lnTo>
                  <a:pt x="13078" y="17349"/>
                </a:lnTo>
                <a:lnTo>
                  <a:pt x="14911" y="5210"/>
                </a:lnTo>
                <a:lnTo>
                  <a:pt x="12113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136972" y="1936779"/>
            <a:ext cx="14911" cy="21844"/>
          </a:xfrm>
          <a:custGeom>
            <a:avLst/>
            <a:gdLst/>
            <a:ahLst/>
            <a:cxnLst/>
            <a:rect l="l" t="t" r="r" b="b"/>
            <a:pathLst>
              <a:path w="14911" h="21843">
                <a:moveTo>
                  <a:pt x="12113" y="0"/>
                </a:moveTo>
                <a:lnTo>
                  <a:pt x="4807" y="3690"/>
                </a:lnTo>
                <a:lnTo>
                  <a:pt x="0" y="12651"/>
                </a:lnTo>
                <a:lnTo>
                  <a:pt x="3600" y="20970"/>
                </a:lnTo>
                <a:lnTo>
                  <a:pt x="5344" y="21844"/>
                </a:lnTo>
                <a:lnTo>
                  <a:pt x="13078" y="17349"/>
                </a:lnTo>
                <a:lnTo>
                  <a:pt x="14911" y="5210"/>
                </a:lnTo>
                <a:lnTo>
                  <a:pt x="121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162298" y="2276415"/>
            <a:ext cx="15890" cy="21856"/>
          </a:xfrm>
          <a:custGeom>
            <a:avLst/>
            <a:gdLst/>
            <a:ahLst/>
            <a:cxnLst/>
            <a:rect l="l" t="t" r="r" b="b"/>
            <a:pathLst>
              <a:path w="15890" h="21856">
                <a:moveTo>
                  <a:pt x="12089" y="0"/>
                </a:moveTo>
                <a:lnTo>
                  <a:pt x="4835" y="3516"/>
                </a:lnTo>
                <a:lnTo>
                  <a:pt x="0" y="12435"/>
                </a:lnTo>
                <a:lnTo>
                  <a:pt x="3345" y="20833"/>
                </a:lnTo>
                <a:lnTo>
                  <a:pt x="5320" y="21856"/>
                </a:lnTo>
                <a:lnTo>
                  <a:pt x="13211" y="18535"/>
                </a:lnTo>
                <a:lnTo>
                  <a:pt x="15890" y="7638"/>
                </a:lnTo>
                <a:lnTo>
                  <a:pt x="1208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162298" y="2276415"/>
            <a:ext cx="15890" cy="21856"/>
          </a:xfrm>
          <a:custGeom>
            <a:avLst/>
            <a:gdLst/>
            <a:ahLst/>
            <a:cxnLst/>
            <a:rect l="l" t="t" r="r" b="b"/>
            <a:pathLst>
              <a:path w="15890" h="21856">
                <a:moveTo>
                  <a:pt x="12089" y="0"/>
                </a:moveTo>
                <a:lnTo>
                  <a:pt x="4835" y="3516"/>
                </a:lnTo>
                <a:lnTo>
                  <a:pt x="0" y="12435"/>
                </a:lnTo>
                <a:lnTo>
                  <a:pt x="3345" y="20833"/>
                </a:lnTo>
                <a:lnTo>
                  <a:pt x="5320" y="21856"/>
                </a:lnTo>
                <a:lnTo>
                  <a:pt x="13211" y="18535"/>
                </a:lnTo>
                <a:lnTo>
                  <a:pt x="15890" y="7638"/>
                </a:lnTo>
                <a:lnTo>
                  <a:pt x="120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136972" y="2342008"/>
            <a:ext cx="14911" cy="21844"/>
          </a:xfrm>
          <a:custGeom>
            <a:avLst/>
            <a:gdLst/>
            <a:ahLst/>
            <a:cxnLst/>
            <a:rect l="l" t="t" r="r" b="b"/>
            <a:pathLst>
              <a:path w="14911" h="21843">
                <a:moveTo>
                  <a:pt x="12113" y="0"/>
                </a:moveTo>
                <a:lnTo>
                  <a:pt x="4807" y="3690"/>
                </a:lnTo>
                <a:lnTo>
                  <a:pt x="0" y="12651"/>
                </a:lnTo>
                <a:lnTo>
                  <a:pt x="3600" y="20970"/>
                </a:lnTo>
                <a:lnTo>
                  <a:pt x="5344" y="21844"/>
                </a:lnTo>
                <a:lnTo>
                  <a:pt x="13078" y="17349"/>
                </a:lnTo>
                <a:lnTo>
                  <a:pt x="14911" y="5210"/>
                </a:lnTo>
                <a:lnTo>
                  <a:pt x="12113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136972" y="2342008"/>
            <a:ext cx="14911" cy="21844"/>
          </a:xfrm>
          <a:custGeom>
            <a:avLst/>
            <a:gdLst/>
            <a:ahLst/>
            <a:cxnLst/>
            <a:rect l="l" t="t" r="r" b="b"/>
            <a:pathLst>
              <a:path w="14911" h="21843">
                <a:moveTo>
                  <a:pt x="12113" y="0"/>
                </a:moveTo>
                <a:lnTo>
                  <a:pt x="4807" y="3690"/>
                </a:lnTo>
                <a:lnTo>
                  <a:pt x="0" y="12651"/>
                </a:lnTo>
                <a:lnTo>
                  <a:pt x="3600" y="20970"/>
                </a:lnTo>
                <a:lnTo>
                  <a:pt x="5344" y="21844"/>
                </a:lnTo>
                <a:lnTo>
                  <a:pt x="13078" y="17349"/>
                </a:lnTo>
                <a:lnTo>
                  <a:pt x="14911" y="5210"/>
                </a:lnTo>
                <a:lnTo>
                  <a:pt x="121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62300" y="2635361"/>
            <a:ext cx="15889" cy="21856"/>
          </a:xfrm>
          <a:custGeom>
            <a:avLst/>
            <a:gdLst/>
            <a:ahLst/>
            <a:cxnLst/>
            <a:rect l="l" t="t" r="r" b="b"/>
            <a:pathLst>
              <a:path w="15889" h="21856">
                <a:moveTo>
                  <a:pt x="12088" y="0"/>
                </a:moveTo>
                <a:lnTo>
                  <a:pt x="4836" y="3505"/>
                </a:lnTo>
                <a:lnTo>
                  <a:pt x="0" y="12419"/>
                </a:lnTo>
                <a:lnTo>
                  <a:pt x="3333" y="20824"/>
                </a:lnTo>
                <a:lnTo>
                  <a:pt x="5319" y="21856"/>
                </a:lnTo>
                <a:lnTo>
                  <a:pt x="13210" y="18535"/>
                </a:lnTo>
                <a:lnTo>
                  <a:pt x="15889" y="7638"/>
                </a:lnTo>
                <a:lnTo>
                  <a:pt x="1208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162300" y="2635361"/>
            <a:ext cx="15889" cy="21856"/>
          </a:xfrm>
          <a:custGeom>
            <a:avLst/>
            <a:gdLst/>
            <a:ahLst/>
            <a:cxnLst/>
            <a:rect l="l" t="t" r="r" b="b"/>
            <a:pathLst>
              <a:path w="15889" h="21856">
                <a:moveTo>
                  <a:pt x="12088" y="0"/>
                </a:moveTo>
                <a:lnTo>
                  <a:pt x="4836" y="3505"/>
                </a:lnTo>
                <a:lnTo>
                  <a:pt x="0" y="12419"/>
                </a:lnTo>
                <a:lnTo>
                  <a:pt x="3333" y="20824"/>
                </a:lnTo>
                <a:lnTo>
                  <a:pt x="5319" y="21856"/>
                </a:lnTo>
                <a:lnTo>
                  <a:pt x="13210" y="18535"/>
                </a:lnTo>
                <a:lnTo>
                  <a:pt x="15889" y="7638"/>
                </a:lnTo>
                <a:lnTo>
                  <a:pt x="120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136972" y="2700954"/>
            <a:ext cx="14911" cy="21844"/>
          </a:xfrm>
          <a:custGeom>
            <a:avLst/>
            <a:gdLst/>
            <a:ahLst/>
            <a:cxnLst/>
            <a:rect l="l" t="t" r="r" b="b"/>
            <a:pathLst>
              <a:path w="14911" h="21843">
                <a:moveTo>
                  <a:pt x="12113" y="0"/>
                </a:moveTo>
                <a:lnTo>
                  <a:pt x="4807" y="3690"/>
                </a:lnTo>
                <a:lnTo>
                  <a:pt x="0" y="12651"/>
                </a:lnTo>
                <a:lnTo>
                  <a:pt x="3600" y="20970"/>
                </a:lnTo>
                <a:lnTo>
                  <a:pt x="5344" y="21844"/>
                </a:lnTo>
                <a:lnTo>
                  <a:pt x="13078" y="17345"/>
                </a:lnTo>
                <a:lnTo>
                  <a:pt x="14911" y="5205"/>
                </a:lnTo>
                <a:lnTo>
                  <a:pt x="12113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136972" y="2700954"/>
            <a:ext cx="14911" cy="21844"/>
          </a:xfrm>
          <a:custGeom>
            <a:avLst/>
            <a:gdLst/>
            <a:ahLst/>
            <a:cxnLst/>
            <a:rect l="l" t="t" r="r" b="b"/>
            <a:pathLst>
              <a:path w="14911" h="21843">
                <a:moveTo>
                  <a:pt x="12113" y="0"/>
                </a:moveTo>
                <a:lnTo>
                  <a:pt x="4807" y="3690"/>
                </a:lnTo>
                <a:lnTo>
                  <a:pt x="0" y="12651"/>
                </a:lnTo>
                <a:lnTo>
                  <a:pt x="3600" y="20970"/>
                </a:lnTo>
                <a:lnTo>
                  <a:pt x="5344" y="21844"/>
                </a:lnTo>
                <a:lnTo>
                  <a:pt x="13078" y="17345"/>
                </a:lnTo>
                <a:lnTo>
                  <a:pt x="14911" y="5205"/>
                </a:lnTo>
                <a:lnTo>
                  <a:pt x="121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073580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78688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865746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902326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3540375" y="5063224"/>
            <a:ext cx="301217" cy="750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5560347" y="5004077"/>
            <a:ext cx="310168" cy="7728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5073574" y="3882892"/>
            <a:ext cx="1992372" cy="7367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5073575" y="4619607"/>
            <a:ext cx="1754719" cy="21286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6828293" y="4619607"/>
            <a:ext cx="151030" cy="21286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6979324" y="4619607"/>
            <a:ext cx="86622" cy="21286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5073574" y="6748272"/>
            <a:ext cx="1713312" cy="277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6786886" y="6748272"/>
            <a:ext cx="279060" cy="277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2913564" y="3882834"/>
            <a:ext cx="1990598" cy="8727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2913565" y="4755602"/>
            <a:ext cx="1694945" cy="22700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608511" y="4755603"/>
            <a:ext cx="163217" cy="1992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771728" y="4755603"/>
            <a:ext cx="132434" cy="1992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608510" y="6748272"/>
            <a:ext cx="295652" cy="2773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073574" y="282419"/>
            <a:ext cx="1990604" cy="10552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5073574" y="1337717"/>
            <a:ext cx="1990604" cy="1810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073574" y="3148037"/>
            <a:ext cx="1713312" cy="2775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6786887" y="3148037"/>
            <a:ext cx="277291" cy="2775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2913564" y="282324"/>
            <a:ext cx="1990598" cy="1055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913564" y="1337653"/>
            <a:ext cx="1990598" cy="18103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913564" y="3148037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626947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919" name="Immagine 1918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F8929561-1308-5C80-ED80-BBE5A4B63091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" name="object 592"/>
          <p:cNvSpPr/>
          <p:nvPr/>
        </p:nvSpPr>
        <p:spPr>
          <a:xfrm>
            <a:off x="3008865" y="272758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911076" y="272771"/>
            <a:ext cx="2211641" cy="3162465"/>
          </a:xfrm>
          <a:custGeom>
            <a:avLst/>
            <a:gdLst/>
            <a:ahLst/>
            <a:cxnLst/>
            <a:rect l="l" t="t" r="r" b="b"/>
            <a:pathLst>
              <a:path w="2211641" h="3162465">
                <a:moveTo>
                  <a:pt x="2113788" y="0"/>
                </a:moveTo>
                <a:lnTo>
                  <a:pt x="97790" y="0"/>
                </a:lnTo>
              </a:path>
              <a:path w="2211641" h="3162465">
                <a:moveTo>
                  <a:pt x="97790" y="3162465"/>
                </a:moveTo>
                <a:lnTo>
                  <a:pt x="2113788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097324" y="272763"/>
            <a:ext cx="1927542" cy="2522181"/>
          </a:xfrm>
          <a:custGeom>
            <a:avLst/>
            <a:gdLst/>
            <a:ahLst/>
            <a:cxnLst/>
            <a:rect l="l" t="t" r="r" b="b"/>
            <a:pathLst>
              <a:path w="1927542" h="2522181">
                <a:moveTo>
                  <a:pt x="0" y="0"/>
                </a:moveTo>
                <a:lnTo>
                  <a:pt x="183921" y="2043912"/>
                </a:lnTo>
                <a:lnTo>
                  <a:pt x="1927542" y="2522181"/>
                </a:lnTo>
                <a:lnTo>
                  <a:pt x="1927542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097320" y="272763"/>
            <a:ext cx="2025395" cy="2549029"/>
          </a:xfrm>
          <a:custGeom>
            <a:avLst/>
            <a:gdLst/>
            <a:ahLst/>
            <a:cxnLst/>
            <a:rect l="l" t="t" r="r" b="b"/>
            <a:pathLst>
              <a:path w="2025395" h="2549029">
                <a:moveTo>
                  <a:pt x="1927543" y="0"/>
                </a:moveTo>
                <a:lnTo>
                  <a:pt x="0" y="0"/>
                </a:lnTo>
                <a:lnTo>
                  <a:pt x="183921" y="2043912"/>
                </a:lnTo>
                <a:lnTo>
                  <a:pt x="1927543" y="2522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008867" y="272762"/>
            <a:ext cx="272376" cy="2262822"/>
          </a:xfrm>
          <a:custGeom>
            <a:avLst/>
            <a:gdLst/>
            <a:ahLst/>
            <a:cxnLst/>
            <a:rect l="l" t="t" r="r" b="b"/>
            <a:pathLst>
              <a:path w="272376" h="2262822">
                <a:moveTo>
                  <a:pt x="0" y="0"/>
                </a:moveTo>
                <a:lnTo>
                  <a:pt x="0" y="2262822"/>
                </a:lnTo>
                <a:lnTo>
                  <a:pt x="272376" y="2043912"/>
                </a:lnTo>
                <a:lnTo>
                  <a:pt x="88455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911073" y="272762"/>
            <a:ext cx="370166" cy="2341422"/>
          </a:xfrm>
          <a:custGeom>
            <a:avLst/>
            <a:gdLst/>
            <a:ahLst/>
            <a:cxnLst/>
            <a:rect l="l" t="t" r="r" b="b"/>
            <a:pathLst>
              <a:path w="370166" h="2341422">
                <a:moveTo>
                  <a:pt x="370166" y="2043912"/>
                </a:moveTo>
                <a:lnTo>
                  <a:pt x="186245" y="0"/>
                </a:lnTo>
                <a:lnTo>
                  <a:pt x="97791" y="0"/>
                </a:lnTo>
              </a:path>
              <a:path w="370166" h="2341422">
                <a:moveTo>
                  <a:pt x="97791" y="2262826"/>
                </a:moveTo>
                <a:lnTo>
                  <a:pt x="370166" y="20439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008867" y="839798"/>
            <a:ext cx="2015998" cy="752716"/>
          </a:xfrm>
          <a:custGeom>
            <a:avLst/>
            <a:gdLst/>
            <a:ahLst/>
            <a:cxnLst/>
            <a:rect l="l" t="t" r="r" b="b"/>
            <a:pathLst>
              <a:path w="2015998" h="752716">
                <a:moveTo>
                  <a:pt x="0" y="46913"/>
                </a:moveTo>
                <a:lnTo>
                  <a:pt x="0" y="347992"/>
                </a:lnTo>
                <a:lnTo>
                  <a:pt x="2015998" y="752716"/>
                </a:lnTo>
                <a:lnTo>
                  <a:pt x="2015998" y="329044"/>
                </a:lnTo>
                <a:lnTo>
                  <a:pt x="139484" y="0"/>
                </a:lnTo>
                <a:lnTo>
                  <a:pt x="0" y="469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911076" y="839793"/>
            <a:ext cx="2211641" cy="772375"/>
          </a:xfrm>
          <a:custGeom>
            <a:avLst/>
            <a:gdLst/>
            <a:ahLst/>
            <a:cxnLst/>
            <a:rect l="l" t="t" r="r" b="b"/>
            <a:pathLst>
              <a:path w="2211641" h="772375">
                <a:moveTo>
                  <a:pt x="2113788" y="329043"/>
                </a:moveTo>
                <a:lnTo>
                  <a:pt x="237274" y="0"/>
                </a:lnTo>
                <a:lnTo>
                  <a:pt x="97790" y="46915"/>
                </a:lnTo>
              </a:path>
              <a:path w="2211641" h="772375">
                <a:moveTo>
                  <a:pt x="97790" y="347991"/>
                </a:moveTo>
                <a:lnTo>
                  <a:pt x="2113788" y="7527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008867" y="1187788"/>
            <a:ext cx="2015998" cy="540829"/>
          </a:xfrm>
          <a:custGeom>
            <a:avLst/>
            <a:gdLst/>
            <a:ahLst/>
            <a:cxnLst/>
            <a:rect l="l" t="t" r="r" b="b"/>
            <a:pathLst>
              <a:path w="2015998" h="540829">
                <a:moveTo>
                  <a:pt x="0" y="122110"/>
                </a:moveTo>
                <a:lnTo>
                  <a:pt x="2015998" y="540829"/>
                </a:lnTo>
                <a:lnTo>
                  <a:pt x="2015998" y="404736"/>
                </a:lnTo>
                <a:lnTo>
                  <a:pt x="0" y="0"/>
                </a:lnTo>
                <a:lnTo>
                  <a:pt x="0" y="1221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911076" y="1168153"/>
            <a:ext cx="2211641" cy="580783"/>
          </a:xfrm>
          <a:custGeom>
            <a:avLst/>
            <a:gdLst/>
            <a:ahLst/>
            <a:cxnLst/>
            <a:rect l="l" t="t" r="r" b="b"/>
            <a:pathLst>
              <a:path w="2211641" h="580783">
                <a:moveTo>
                  <a:pt x="2113788" y="424371"/>
                </a:moveTo>
                <a:lnTo>
                  <a:pt x="97790" y="19632"/>
                </a:lnTo>
              </a:path>
              <a:path w="2211641" h="580783">
                <a:moveTo>
                  <a:pt x="97790" y="141747"/>
                </a:moveTo>
                <a:lnTo>
                  <a:pt x="2113788" y="5604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008867" y="2900544"/>
            <a:ext cx="1586420" cy="534682"/>
          </a:xfrm>
          <a:custGeom>
            <a:avLst/>
            <a:gdLst/>
            <a:ahLst/>
            <a:cxnLst/>
            <a:rect l="l" t="t" r="r" b="b"/>
            <a:pathLst>
              <a:path w="1586420" h="534682">
                <a:moveTo>
                  <a:pt x="0" y="534682"/>
                </a:moveTo>
                <a:lnTo>
                  <a:pt x="1586420" y="534682"/>
                </a:lnTo>
                <a:lnTo>
                  <a:pt x="0" y="0"/>
                </a:lnTo>
                <a:lnTo>
                  <a:pt x="0" y="5346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911075" y="2867574"/>
            <a:ext cx="1684210" cy="567651"/>
          </a:xfrm>
          <a:custGeom>
            <a:avLst/>
            <a:gdLst/>
            <a:ahLst/>
            <a:cxnLst/>
            <a:rect l="l" t="t" r="r" b="b"/>
            <a:pathLst>
              <a:path w="1684210" h="567651">
                <a:moveTo>
                  <a:pt x="97790" y="567651"/>
                </a:moveTo>
                <a:lnTo>
                  <a:pt x="1684210" y="567651"/>
                </a:lnTo>
                <a:lnTo>
                  <a:pt x="97790" y="32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008868" y="770007"/>
            <a:ext cx="537197" cy="497878"/>
          </a:xfrm>
          <a:custGeom>
            <a:avLst/>
            <a:gdLst/>
            <a:ahLst/>
            <a:cxnLst/>
            <a:rect l="l" t="t" r="r" b="b"/>
            <a:pathLst>
              <a:path w="537197" h="497878">
                <a:moveTo>
                  <a:pt x="398983" y="497878"/>
                </a:moveTo>
                <a:lnTo>
                  <a:pt x="537197" y="396354"/>
                </a:lnTo>
                <a:lnTo>
                  <a:pt x="537197" y="275310"/>
                </a:lnTo>
                <a:lnTo>
                  <a:pt x="432193" y="343509"/>
                </a:lnTo>
                <a:lnTo>
                  <a:pt x="432193" y="220129"/>
                </a:lnTo>
                <a:lnTo>
                  <a:pt x="313461" y="283540"/>
                </a:lnTo>
                <a:lnTo>
                  <a:pt x="305396" y="153034"/>
                </a:lnTo>
                <a:lnTo>
                  <a:pt x="177038" y="211874"/>
                </a:lnTo>
                <a:lnTo>
                  <a:pt x="165112" y="79794"/>
                </a:lnTo>
                <a:lnTo>
                  <a:pt x="34899" y="137185"/>
                </a:lnTo>
                <a:lnTo>
                  <a:pt x="13195" y="0"/>
                </a:lnTo>
                <a:lnTo>
                  <a:pt x="0" y="5143"/>
                </a:lnTo>
                <a:lnTo>
                  <a:pt x="0" y="287172"/>
                </a:lnTo>
                <a:lnTo>
                  <a:pt x="398983" y="4978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911076" y="769993"/>
            <a:ext cx="634987" cy="497890"/>
          </a:xfrm>
          <a:custGeom>
            <a:avLst/>
            <a:gdLst/>
            <a:ahLst/>
            <a:cxnLst/>
            <a:rect l="l" t="t" r="r" b="b"/>
            <a:pathLst>
              <a:path w="634987" h="497890">
                <a:moveTo>
                  <a:pt x="634987" y="396367"/>
                </a:moveTo>
                <a:lnTo>
                  <a:pt x="634987" y="275323"/>
                </a:lnTo>
                <a:lnTo>
                  <a:pt x="529983" y="343522"/>
                </a:lnTo>
                <a:lnTo>
                  <a:pt x="529983" y="220141"/>
                </a:lnTo>
                <a:lnTo>
                  <a:pt x="411264" y="283552"/>
                </a:lnTo>
                <a:lnTo>
                  <a:pt x="403186" y="153035"/>
                </a:lnTo>
                <a:lnTo>
                  <a:pt x="274828" y="211886"/>
                </a:lnTo>
                <a:lnTo>
                  <a:pt x="262902" y="79819"/>
                </a:lnTo>
                <a:lnTo>
                  <a:pt x="132689" y="137198"/>
                </a:lnTo>
                <a:lnTo>
                  <a:pt x="110985" y="0"/>
                </a:lnTo>
                <a:lnTo>
                  <a:pt x="97790" y="5150"/>
                </a:lnTo>
              </a:path>
              <a:path w="634987" h="497890">
                <a:moveTo>
                  <a:pt x="97790" y="287189"/>
                </a:moveTo>
                <a:lnTo>
                  <a:pt x="496773" y="497890"/>
                </a:lnTo>
                <a:lnTo>
                  <a:pt x="634987" y="3963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008868" y="1057180"/>
            <a:ext cx="398983" cy="210705"/>
          </a:xfrm>
          <a:custGeom>
            <a:avLst/>
            <a:gdLst/>
            <a:ahLst/>
            <a:cxnLst/>
            <a:rect l="l" t="t" r="r" b="b"/>
            <a:pathLst>
              <a:path w="398983" h="210705">
                <a:moveTo>
                  <a:pt x="0" y="130606"/>
                </a:moveTo>
                <a:lnTo>
                  <a:pt x="398983" y="210705"/>
                </a:lnTo>
                <a:lnTo>
                  <a:pt x="0" y="0"/>
                </a:lnTo>
                <a:lnTo>
                  <a:pt x="0" y="1306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911076" y="1005541"/>
            <a:ext cx="496773" cy="262343"/>
          </a:xfrm>
          <a:custGeom>
            <a:avLst/>
            <a:gdLst/>
            <a:ahLst/>
            <a:cxnLst/>
            <a:rect l="l" t="t" r="r" b="b"/>
            <a:pathLst>
              <a:path w="496773" h="262343">
                <a:moveTo>
                  <a:pt x="97790" y="182243"/>
                </a:moveTo>
                <a:lnTo>
                  <a:pt x="496773" y="262343"/>
                </a:lnTo>
                <a:lnTo>
                  <a:pt x="97790" y="516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441063" y="1027418"/>
            <a:ext cx="105003" cy="86106"/>
          </a:xfrm>
          <a:custGeom>
            <a:avLst/>
            <a:gdLst/>
            <a:ahLst/>
            <a:cxnLst/>
            <a:rect l="l" t="t" r="r" b="b"/>
            <a:pathLst>
              <a:path w="105003" h="86106">
                <a:moveTo>
                  <a:pt x="105003" y="17894"/>
                </a:moveTo>
                <a:lnTo>
                  <a:pt x="0" y="0"/>
                </a:lnTo>
                <a:lnTo>
                  <a:pt x="0" y="86105"/>
                </a:lnTo>
                <a:lnTo>
                  <a:pt x="105003" y="178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441063" y="1027418"/>
            <a:ext cx="105003" cy="86106"/>
          </a:xfrm>
          <a:custGeom>
            <a:avLst/>
            <a:gdLst/>
            <a:ahLst/>
            <a:cxnLst/>
            <a:rect l="l" t="t" r="r" b="b"/>
            <a:pathLst>
              <a:path w="105003" h="86106">
                <a:moveTo>
                  <a:pt x="105003" y="17894"/>
                </a:moveTo>
                <a:lnTo>
                  <a:pt x="0" y="0"/>
                </a:lnTo>
                <a:lnTo>
                  <a:pt x="0" y="86105"/>
                </a:lnTo>
                <a:lnTo>
                  <a:pt x="105003" y="178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317082" y="968395"/>
            <a:ext cx="123977" cy="85153"/>
          </a:xfrm>
          <a:custGeom>
            <a:avLst/>
            <a:gdLst/>
            <a:ahLst/>
            <a:cxnLst/>
            <a:rect l="l" t="t" r="r" b="b"/>
            <a:pathLst>
              <a:path w="123977" h="85153">
                <a:moveTo>
                  <a:pt x="123977" y="21742"/>
                </a:moveTo>
                <a:lnTo>
                  <a:pt x="0" y="0"/>
                </a:lnTo>
                <a:lnTo>
                  <a:pt x="5257" y="85153"/>
                </a:lnTo>
                <a:lnTo>
                  <a:pt x="123977" y="217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317082" y="968395"/>
            <a:ext cx="123977" cy="85153"/>
          </a:xfrm>
          <a:custGeom>
            <a:avLst/>
            <a:gdLst/>
            <a:ahLst/>
            <a:cxnLst/>
            <a:rect l="l" t="t" r="r" b="b"/>
            <a:pathLst>
              <a:path w="123977" h="85153">
                <a:moveTo>
                  <a:pt x="123977" y="21742"/>
                </a:moveTo>
                <a:lnTo>
                  <a:pt x="5257" y="85153"/>
                </a:lnTo>
                <a:lnTo>
                  <a:pt x="0" y="0"/>
                </a:lnTo>
                <a:lnTo>
                  <a:pt x="123977" y="217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178232" y="896440"/>
            <a:ext cx="136029" cy="85432"/>
          </a:xfrm>
          <a:custGeom>
            <a:avLst/>
            <a:gdLst/>
            <a:ahLst/>
            <a:cxnLst/>
            <a:rect l="l" t="t" r="r" b="b"/>
            <a:pathLst>
              <a:path w="136029" h="85432">
                <a:moveTo>
                  <a:pt x="136029" y="26593"/>
                </a:moveTo>
                <a:lnTo>
                  <a:pt x="0" y="0"/>
                </a:lnTo>
                <a:lnTo>
                  <a:pt x="7670" y="85432"/>
                </a:lnTo>
                <a:lnTo>
                  <a:pt x="136029" y="265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178232" y="896440"/>
            <a:ext cx="136029" cy="85432"/>
          </a:xfrm>
          <a:custGeom>
            <a:avLst/>
            <a:gdLst/>
            <a:ahLst/>
            <a:cxnLst/>
            <a:rect l="l" t="t" r="r" b="b"/>
            <a:pathLst>
              <a:path w="136029" h="85432">
                <a:moveTo>
                  <a:pt x="136029" y="26593"/>
                </a:moveTo>
                <a:lnTo>
                  <a:pt x="7670" y="85432"/>
                </a:lnTo>
                <a:lnTo>
                  <a:pt x="0" y="0"/>
                </a:lnTo>
                <a:lnTo>
                  <a:pt x="136029" y="26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030643" y="824001"/>
            <a:ext cx="143332" cy="83197"/>
          </a:xfrm>
          <a:custGeom>
            <a:avLst/>
            <a:gdLst/>
            <a:ahLst/>
            <a:cxnLst/>
            <a:rect l="l" t="t" r="r" b="b"/>
            <a:pathLst>
              <a:path w="143332" h="83197">
                <a:moveTo>
                  <a:pt x="143332" y="25806"/>
                </a:moveTo>
                <a:lnTo>
                  <a:pt x="0" y="0"/>
                </a:lnTo>
                <a:lnTo>
                  <a:pt x="13119" y="83197"/>
                </a:lnTo>
                <a:lnTo>
                  <a:pt x="143332" y="258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030643" y="824001"/>
            <a:ext cx="143332" cy="83197"/>
          </a:xfrm>
          <a:custGeom>
            <a:avLst/>
            <a:gdLst/>
            <a:ahLst/>
            <a:cxnLst/>
            <a:rect l="l" t="t" r="r" b="b"/>
            <a:pathLst>
              <a:path w="143332" h="83197">
                <a:moveTo>
                  <a:pt x="143332" y="25806"/>
                </a:moveTo>
                <a:lnTo>
                  <a:pt x="0" y="0"/>
                </a:lnTo>
                <a:lnTo>
                  <a:pt x="13119" y="83197"/>
                </a:lnTo>
                <a:lnTo>
                  <a:pt x="143332" y="258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008868" y="767670"/>
            <a:ext cx="13195" cy="7480"/>
          </a:xfrm>
          <a:custGeom>
            <a:avLst/>
            <a:gdLst/>
            <a:ahLst/>
            <a:cxnLst/>
            <a:rect l="l" t="t" r="r" b="b"/>
            <a:pathLst>
              <a:path w="13195" h="7480">
                <a:moveTo>
                  <a:pt x="0" y="7480"/>
                </a:moveTo>
                <a:lnTo>
                  <a:pt x="13195" y="2336"/>
                </a:lnTo>
                <a:lnTo>
                  <a:pt x="0" y="0"/>
                </a:lnTo>
                <a:lnTo>
                  <a:pt x="0" y="74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911076" y="750341"/>
            <a:ext cx="110985" cy="62979"/>
          </a:xfrm>
          <a:custGeom>
            <a:avLst/>
            <a:gdLst/>
            <a:ahLst/>
            <a:cxnLst/>
            <a:rect l="l" t="t" r="r" b="b"/>
            <a:pathLst>
              <a:path w="110985" h="62979">
                <a:moveTo>
                  <a:pt x="110985" y="19659"/>
                </a:moveTo>
                <a:lnTo>
                  <a:pt x="97789" y="17322"/>
                </a:lnTo>
              </a:path>
              <a:path w="110985" h="62979">
                <a:moveTo>
                  <a:pt x="97789" y="24809"/>
                </a:moveTo>
                <a:lnTo>
                  <a:pt x="110985" y="19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543291" y="3222718"/>
            <a:ext cx="638670" cy="212509"/>
          </a:xfrm>
          <a:custGeom>
            <a:avLst/>
            <a:gdLst/>
            <a:ahLst/>
            <a:cxnLst/>
            <a:rect l="l" t="t" r="r" b="b"/>
            <a:pathLst>
              <a:path w="638670" h="212509">
                <a:moveTo>
                  <a:pt x="13004" y="105638"/>
                </a:moveTo>
                <a:lnTo>
                  <a:pt x="326644" y="212509"/>
                </a:lnTo>
                <a:lnTo>
                  <a:pt x="638670" y="212509"/>
                </a:lnTo>
                <a:lnTo>
                  <a:pt x="0" y="0"/>
                </a:lnTo>
                <a:lnTo>
                  <a:pt x="13004" y="105638"/>
                </a:lnTo>
                <a:close/>
              </a:path>
            </a:pathLst>
          </a:custGeom>
          <a:solidFill>
            <a:srgbClr val="7B7C7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543288" y="3222718"/>
            <a:ext cx="638670" cy="212509"/>
          </a:xfrm>
          <a:custGeom>
            <a:avLst/>
            <a:gdLst/>
            <a:ahLst/>
            <a:cxnLst/>
            <a:rect l="l" t="t" r="r" b="b"/>
            <a:pathLst>
              <a:path w="638670" h="212509">
                <a:moveTo>
                  <a:pt x="13004" y="105638"/>
                </a:moveTo>
                <a:lnTo>
                  <a:pt x="0" y="0"/>
                </a:lnTo>
                <a:lnTo>
                  <a:pt x="638670" y="212509"/>
                </a:lnTo>
                <a:lnTo>
                  <a:pt x="326644" y="212509"/>
                </a:lnTo>
                <a:lnTo>
                  <a:pt x="13004" y="1056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543288" y="3061150"/>
            <a:ext cx="1296644" cy="374078"/>
          </a:xfrm>
          <a:custGeom>
            <a:avLst/>
            <a:gdLst/>
            <a:ahLst/>
            <a:cxnLst/>
            <a:rect l="l" t="t" r="r" b="b"/>
            <a:pathLst>
              <a:path w="1296644" h="374078">
                <a:moveTo>
                  <a:pt x="0" y="161569"/>
                </a:moveTo>
                <a:lnTo>
                  <a:pt x="638670" y="374078"/>
                </a:lnTo>
                <a:lnTo>
                  <a:pt x="1296644" y="374078"/>
                </a:lnTo>
                <a:lnTo>
                  <a:pt x="120269" y="0"/>
                </a:lnTo>
                <a:lnTo>
                  <a:pt x="0" y="16156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543287" y="3061142"/>
            <a:ext cx="1296644" cy="374091"/>
          </a:xfrm>
          <a:custGeom>
            <a:avLst/>
            <a:gdLst/>
            <a:ahLst/>
            <a:cxnLst/>
            <a:rect l="l" t="t" r="r" b="b"/>
            <a:pathLst>
              <a:path w="1296644" h="374091">
                <a:moveTo>
                  <a:pt x="0" y="161582"/>
                </a:moveTo>
                <a:lnTo>
                  <a:pt x="638670" y="374091"/>
                </a:lnTo>
                <a:lnTo>
                  <a:pt x="1296644" y="374091"/>
                </a:lnTo>
                <a:lnTo>
                  <a:pt x="120269" y="0"/>
                </a:lnTo>
                <a:lnTo>
                  <a:pt x="0" y="1615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653053" y="2931707"/>
            <a:ext cx="1371815" cy="503516"/>
          </a:xfrm>
          <a:custGeom>
            <a:avLst/>
            <a:gdLst/>
            <a:ahLst/>
            <a:cxnLst/>
            <a:rect l="l" t="t" r="r" b="b"/>
            <a:pathLst>
              <a:path w="1371815" h="503516">
                <a:moveTo>
                  <a:pt x="10502" y="129438"/>
                </a:moveTo>
                <a:lnTo>
                  <a:pt x="1186878" y="503516"/>
                </a:lnTo>
                <a:lnTo>
                  <a:pt x="1371815" y="503516"/>
                </a:lnTo>
                <a:lnTo>
                  <a:pt x="1371815" y="434632"/>
                </a:lnTo>
                <a:lnTo>
                  <a:pt x="0" y="0"/>
                </a:lnTo>
                <a:lnTo>
                  <a:pt x="10502" y="1294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653057" y="2931708"/>
            <a:ext cx="1469656" cy="503516"/>
          </a:xfrm>
          <a:custGeom>
            <a:avLst/>
            <a:gdLst/>
            <a:ahLst/>
            <a:cxnLst/>
            <a:rect l="l" t="t" r="r" b="b"/>
            <a:pathLst>
              <a:path w="1469656" h="503516">
                <a:moveTo>
                  <a:pt x="1371805" y="434630"/>
                </a:moveTo>
                <a:lnTo>
                  <a:pt x="0" y="0"/>
                </a:lnTo>
                <a:lnTo>
                  <a:pt x="10502" y="129438"/>
                </a:lnTo>
                <a:lnTo>
                  <a:pt x="1186865" y="503516"/>
                </a:lnTo>
                <a:lnTo>
                  <a:pt x="1371805" y="5035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653052" y="2770422"/>
            <a:ext cx="1371815" cy="595922"/>
          </a:xfrm>
          <a:custGeom>
            <a:avLst/>
            <a:gdLst/>
            <a:ahLst/>
            <a:cxnLst/>
            <a:rect l="l" t="t" r="r" b="b"/>
            <a:pathLst>
              <a:path w="1371815" h="595922">
                <a:moveTo>
                  <a:pt x="0" y="161289"/>
                </a:moveTo>
                <a:lnTo>
                  <a:pt x="1371815" y="595922"/>
                </a:lnTo>
                <a:lnTo>
                  <a:pt x="1371815" y="378332"/>
                </a:lnTo>
                <a:lnTo>
                  <a:pt x="119710" y="0"/>
                </a:lnTo>
                <a:lnTo>
                  <a:pt x="0" y="1612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653052" y="2770418"/>
            <a:ext cx="1469669" cy="626922"/>
          </a:xfrm>
          <a:custGeom>
            <a:avLst/>
            <a:gdLst/>
            <a:ahLst/>
            <a:cxnLst/>
            <a:rect l="l" t="t" r="r" b="b"/>
            <a:pathLst>
              <a:path w="1469669" h="626922">
                <a:moveTo>
                  <a:pt x="1371812" y="378342"/>
                </a:moveTo>
                <a:lnTo>
                  <a:pt x="119710" y="0"/>
                </a:lnTo>
                <a:lnTo>
                  <a:pt x="0" y="161289"/>
                </a:lnTo>
                <a:lnTo>
                  <a:pt x="1371812" y="5959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765932" y="2632806"/>
            <a:ext cx="1258938" cy="515924"/>
          </a:xfrm>
          <a:custGeom>
            <a:avLst/>
            <a:gdLst/>
            <a:ahLst/>
            <a:cxnLst/>
            <a:rect l="l" t="t" r="r" b="b"/>
            <a:pathLst>
              <a:path w="1258938" h="515924">
                <a:moveTo>
                  <a:pt x="8128" y="137617"/>
                </a:moveTo>
                <a:lnTo>
                  <a:pt x="1258938" y="515924"/>
                </a:lnTo>
                <a:lnTo>
                  <a:pt x="1258938" y="361899"/>
                </a:lnTo>
                <a:lnTo>
                  <a:pt x="0" y="0"/>
                </a:lnTo>
                <a:lnTo>
                  <a:pt x="8128" y="137617"/>
                </a:lnTo>
                <a:close/>
              </a:path>
            </a:pathLst>
          </a:custGeom>
          <a:solidFill>
            <a:srgbClr val="91929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765933" y="2632802"/>
            <a:ext cx="1356791" cy="545528"/>
          </a:xfrm>
          <a:custGeom>
            <a:avLst/>
            <a:gdLst/>
            <a:ahLst/>
            <a:cxnLst/>
            <a:rect l="l" t="t" r="r" b="b"/>
            <a:pathLst>
              <a:path w="1356791" h="545528">
                <a:moveTo>
                  <a:pt x="1258930" y="361898"/>
                </a:moveTo>
                <a:lnTo>
                  <a:pt x="0" y="0"/>
                </a:lnTo>
                <a:lnTo>
                  <a:pt x="8128" y="137617"/>
                </a:lnTo>
                <a:lnTo>
                  <a:pt x="1258930" y="5159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764619" y="2505617"/>
            <a:ext cx="1260246" cy="489115"/>
          </a:xfrm>
          <a:custGeom>
            <a:avLst/>
            <a:gdLst/>
            <a:ahLst/>
            <a:cxnLst/>
            <a:rect l="l" t="t" r="r" b="b"/>
            <a:pathLst>
              <a:path w="1260246" h="489115">
                <a:moveTo>
                  <a:pt x="0" y="127190"/>
                </a:moveTo>
                <a:lnTo>
                  <a:pt x="1260246" y="489115"/>
                </a:lnTo>
                <a:lnTo>
                  <a:pt x="1260246" y="322503"/>
                </a:lnTo>
                <a:lnTo>
                  <a:pt x="105791" y="0"/>
                </a:lnTo>
                <a:lnTo>
                  <a:pt x="0" y="127190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764622" y="2505613"/>
            <a:ext cx="1358099" cy="517220"/>
          </a:xfrm>
          <a:custGeom>
            <a:avLst/>
            <a:gdLst/>
            <a:ahLst/>
            <a:cxnLst/>
            <a:rect l="l" t="t" r="r" b="b"/>
            <a:pathLst>
              <a:path w="1358099" h="517220">
                <a:moveTo>
                  <a:pt x="1260241" y="322497"/>
                </a:moveTo>
                <a:lnTo>
                  <a:pt x="105791" y="0"/>
                </a:lnTo>
                <a:lnTo>
                  <a:pt x="0" y="127190"/>
                </a:lnTo>
                <a:lnTo>
                  <a:pt x="1260241" y="4891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860199" y="2377152"/>
            <a:ext cx="1164666" cy="450938"/>
          </a:xfrm>
          <a:custGeom>
            <a:avLst/>
            <a:gdLst/>
            <a:ahLst/>
            <a:cxnLst/>
            <a:rect l="l" t="t" r="r" b="b"/>
            <a:pathLst>
              <a:path w="1164666" h="450938">
                <a:moveTo>
                  <a:pt x="11518" y="128460"/>
                </a:moveTo>
                <a:lnTo>
                  <a:pt x="1164666" y="450938"/>
                </a:lnTo>
                <a:lnTo>
                  <a:pt x="1164666" y="318566"/>
                </a:lnTo>
                <a:lnTo>
                  <a:pt x="0" y="0"/>
                </a:lnTo>
                <a:lnTo>
                  <a:pt x="11518" y="12846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860203" y="2377150"/>
            <a:ext cx="1262519" cy="478294"/>
          </a:xfrm>
          <a:custGeom>
            <a:avLst/>
            <a:gdLst/>
            <a:ahLst/>
            <a:cxnLst/>
            <a:rect l="l" t="t" r="r" b="b"/>
            <a:pathLst>
              <a:path w="1262519" h="478294">
                <a:moveTo>
                  <a:pt x="1164661" y="318571"/>
                </a:moveTo>
                <a:lnTo>
                  <a:pt x="0" y="0"/>
                </a:lnTo>
                <a:lnTo>
                  <a:pt x="11518" y="128460"/>
                </a:lnTo>
                <a:lnTo>
                  <a:pt x="1164661" y="4509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860196" y="2249250"/>
            <a:ext cx="1164666" cy="446798"/>
          </a:xfrm>
          <a:custGeom>
            <a:avLst/>
            <a:gdLst/>
            <a:ahLst/>
            <a:cxnLst/>
            <a:rect l="l" t="t" r="r" b="b"/>
            <a:pathLst>
              <a:path w="1164666" h="446798">
                <a:moveTo>
                  <a:pt x="0" y="127901"/>
                </a:moveTo>
                <a:lnTo>
                  <a:pt x="1164666" y="446798"/>
                </a:lnTo>
                <a:lnTo>
                  <a:pt x="1164666" y="276466"/>
                </a:lnTo>
                <a:lnTo>
                  <a:pt x="105778" y="0"/>
                </a:lnTo>
                <a:lnTo>
                  <a:pt x="0" y="1279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860199" y="2249248"/>
            <a:ext cx="1261211" cy="473240"/>
          </a:xfrm>
          <a:custGeom>
            <a:avLst/>
            <a:gdLst/>
            <a:ahLst/>
            <a:cxnLst/>
            <a:rect l="l" t="t" r="r" b="b"/>
            <a:pathLst>
              <a:path w="1261211" h="473240">
                <a:moveTo>
                  <a:pt x="1164664" y="276468"/>
                </a:moveTo>
                <a:lnTo>
                  <a:pt x="105765" y="0"/>
                </a:lnTo>
                <a:lnTo>
                  <a:pt x="0" y="127901"/>
                </a:lnTo>
                <a:lnTo>
                  <a:pt x="1164664" y="4468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960479" y="2116712"/>
            <a:ext cx="1064387" cy="408660"/>
          </a:xfrm>
          <a:custGeom>
            <a:avLst/>
            <a:gdLst/>
            <a:ahLst/>
            <a:cxnLst/>
            <a:rect l="l" t="t" r="r" b="b"/>
            <a:pathLst>
              <a:path w="1064387" h="408660">
                <a:moveTo>
                  <a:pt x="6794" y="132537"/>
                </a:moveTo>
                <a:lnTo>
                  <a:pt x="1064387" y="408660"/>
                </a:lnTo>
                <a:lnTo>
                  <a:pt x="1064387" y="278079"/>
                </a:lnTo>
                <a:lnTo>
                  <a:pt x="0" y="0"/>
                </a:lnTo>
                <a:lnTo>
                  <a:pt x="6794" y="13253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960468" y="2116706"/>
            <a:ext cx="1162253" cy="434225"/>
          </a:xfrm>
          <a:custGeom>
            <a:avLst/>
            <a:gdLst/>
            <a:ahLst/>
            <a:cxnLst/>
            <a:rect l="l" t="t" r="r" b="b"/>
            <a:pathLst>
              <a:path w="1162253" h="434225">
                <a:moveTo>
                  <a:pt x="1064395" y="278090"/>
                </a:moveTo>
                <a:lnTo>
                  <a:pt x="0" y="0"/>
                </a:lnTo>
                <a:lnTo>
                  <a:pt x="6807" y="132549"/>
                </a:lnTo>
                <a:lnTo>
                  <a:pt x="1064395" y="4086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959158" y="2006141"/>
            <a:ext cx="1065707" cy="388988"/>
          </a:xfrm>
          <a:custGeom>
            <a:avLst/>
            <a:gdLst/>
            <a:ahLst/>
            <a:cxnLst/>
            <a:rect l="l" t="t" r="r" b="b"/>
            <a:pathLst>
              <a:path w="1065707" h="388988">
                <a:moveTo>
                  <a:pt x="0" y="110566"/>
                </a:moveTo>
                <a:lnTo>
                  <a:pt x="1065707" y="388988"/>
                </a:lnTo>
                <a:lnTo>
                  <a:pt x="1065707" y="243001"/>
                </a:lnTo>
                <a:lnTo>
                  <a:pt x="99377" y="0"/>
                </a:lnTo>
                <a:lnTo>
                  <a:pt x="0" y="110566"/>
                </a:lnTo>
                <a:close/>
              </a:path>
            </a:pathLst>
          </a:custGeom>
          <a:solidFill>
            <a:srgbClr val="CF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959161" y="2006149"/>
            <a:ext cx="1162253" cy="414210"/>
          </a:xfrm>
          <a:custGeom>
            <a:avLst/>
            <a:gdLst/>
            <a:ahLst/>
            <a:cxnLst/>
            <a:rect l="l" t="t" r="r" b="b"/>
            <a:pathLst>
              <a:path w="1162253" h="414210">
                <a:moveTo>
                  <a:pt x="1065702" y="243004"/>
                </a:moveTo>
                <a:lnTo>
                  <a:pt x="99377" y="0"/>
                </a:lnTo>
                <a:lnTo>
                  <a:pt x="0" y="110553"/>
                </a:lnTo>
                <a:lnTo>
                  <a:pt x="1065702" y="3889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049560" y="1875970"/>
            <a:ext cx="975309" cy="372846"/>
          </a:xfrm>
          <a:custGeom>
            <a:avLst/>
            <a:gdLst/>
            <a:ahLst/>
            <a:cxnLst/>
            <a:rect l="l" t="t" r="r" b="b"/>
            <a:pathLst>
              <a:path w="975309" h="372846">
                <a:moveTo>
                  <a:pt x="10274" y="130175"/>
                </a:moveTo>
                <a:lnTo>
                  <a:pt x="975309" y="372846"/>
                </a:lnTo>
                <a:lnTo>
                  <a:pt x="975309" y="230936"/>
                </a:lnTo>
                <a:lnTo>
                  <a:pt x="0" y="0"/>
                </a:lnTo>
                <a:lnTo>
                  <a:pt x="10274" y="1301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049548" y="1875972"/>
            <a:ext cx="1073162" cy="397459"/>
          </a:xfrm>
          <a:custGeom>
            <a:avLst/>
            <a:gdLst/>
            <a:ahLst/>
            <a:cxnLst/>
            <a:rect l="l" t="t" r="r" b="b"/>
            <a:pathLst>
              <a:path w="1073162" h="397459">
                <a:moveTo>
                  <a:pt x="975314" y="230933"/>
                </a:moveTo>
                <a:lnTo>
                  <a:pt x="0" y="0"/>
                </a:lnTo>
                <a:lnTo>
                  <a:pt x="10287" y="130175"/>
                </a:lnTo>
                <a:lnTo>
                  <a:pt x="975314" y="3728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048255" y="1781062"/>
            <a:ext cx="976617" cy="326161"/>
          </a:xfrm>
          <a:custGeom>
            <a:avLst/>
            <a:gdLst/>
            <a:ahLst/>
            <a:cxnLst/>
            <a:rect l="l" t="t" r="r" b="b"/>
            <a:pathLst>
              <a:path w="976617" h="326161">
                <a:moveTo>
                  <a:pt x="0" y="94907"/>
                </a:moveTo>
                <a:lnTo>
                  <a:pt x="976617" y="326161"/>
                </a:lnTo>
                <a:lnTo>
                  <a:pt x="976617" y="200939"/>
                </a:lnTo>
                <a:lnTo>
                  <a:pt x="94907" y="0"/>
                </a:lnTo>
                <a:lnTo>
                  <a:pt x="0" y="949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048249" y="1781055"/>
            <a:ext cx="1073162" cy="349021"/>
          </a:xfrm>
          <a:custGeom>
            <a:avLst/>
            <a:gdLst/>
            <a:ahLst/>
            <a:cxnLst/>
            <a:rect l="l" t="t" r="r" b="b"/>
            <a:pathLst>
              <a:path w="1073162" h="349021">
                <a:moveTo>
                  <a:pt x="976613" y="200955"/>
                </a:moveTo>
                <a:lnTo>
                  <a:pt x="94907" y="0"/>
                </a:lnTo>
                <a:lnTo>
                  <a:pt x="0" y="94919"/>
                </a:lnTo>
                <a:lnTo>
                  <a:pt x="976613" y="3261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136740" y="1644426"/>
            <a:ext cx="888123" cy="337286"/>
          </a:xfrm>
          <a:custGeom>
            <a:avLst/>
            <a:gdLst/>
            <a:ahLst/>
            <a:cxnLst/>
            <a:rect l="l" t="t" r="r" b="b"/>
            <a:pathLst>
              <a:path w="888123" h="337286">
                <a:moveTo>
                  <a:pt x="7721" y="136639"/>
                </a:moveTo>
                <a:lnTo>
                  <a:pt x="888123" y="337286"/>
                </a:lnTo>
                <a:lnTo>
                  <a:pt x="888123" y="192405"/>
                </a:lnTo>
                <a:lnTo>
                  <a:pt x="0" y="0"/>
                </a:lnTo>
                <a:lnTo>
                  <a:pt x="7721" y="136639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136732" y="1644422"/>
            <a:ext cx="985989" cy="359587"/>
          </a:xfrm>
          <a:custGeom>
            <a:avLst/>
            <a:gdLst/>
            <a:ahLst/>
            <a:cxnLst/>
            <a:rect l="l" t="t" r="r" b="b"/>
            <a:pathLst>
              <a:path w="985989" h="359587">
                <a:moveTo>
                  <a:pt x="888131" y="192413"/>
                </a:moveTo>
                <a:lnTo>
                  <a:pt x="0" y="0"/>
                </a:lnTo>
                <a:lnTo>
                  <a:pt x="7734" y="136639"/>
                </a:lnTo>
                <a:lnTo>
                  <a:pt x="888131" y="3372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135432" y="1562784"/>
            <a:ext cx="889431" cy="274332"/>
          </a:xfrm>
          <a:custGeom>
            <a:avLst/>
            <a:gdLst/>
            <a:ahLst/>
            <a:cxnLst/>
            <a:rect l="l" t="t" r="r" b="b"/>
            <a:pathLst>
              <a:path w="889431" h="274332">
                <a:moveTo>
                  <a:pt x="0" y="81635"/>
                </a:moveTo>
                <a:lnTo>
                  <a:pt x="889431" y="274332"/>
                </a:lnTo>
                <a:lnTo>
                  <a:pt x="889431" y="166103"/>
                </a:lnTo>
                <a:lnTo>
                  <a:pt x="89738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135431" y="1562782"/>
            <a:ext cx="985989" cy="295249"/>
          </a:xfrm>
          <a:custGeom>
            <a:avLst/>
            <a:gdLst/>
            <a:ahLst/>
            <a:cxnLst/>
            <a:rect l="l" t="t" r="r" b="b"/>
            <a:pathLst>
              <a:path w="985989" h="295249">
                <a:moveTo>
                  <a:pt x="889433" y="166089"/>
                </a:moveTo>
                <a:lnTo>
                  <a:pt x="89738" y="0"/>
                </a:lnTo>
                <a:lnTo>
                  <a:pt x="0" y="81635"/>
                </a:lnTo>
                <a:lnTo>
                  <a:pt x="889433" y="2743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226471" y="1432232"/>
            <a:ext cx="798398" cy="296379"/>
          </a:xfrm>
          <a:custGeom>
            <a:avLst/>
            <a:gdLst/>
            <a:ahLst/>
            <a:cxnLst/>
            <a:rect l="l" t="t" r="r" b="b"/>
            <a:pathLst>
              <a:path w="798398" h="296379">
                <a:moveTo>
                  <a:pt x="0" y="130555"/>
                </a:moveTo>
                <a:lnTo>
                  <a:pt x="798398" y="296379"/>
                </a:lnTo>
                <a:lnTo>
                  <a:pt x="798398" y="160286"/>
                </a:lnTo>
                <a:lnTo>
                  <a:pt x="0" y="0"/>
                </a:lnTo>
                <a:lnTo>
                  <a:pt x="0" y="1305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226471" y="1432232"/>
            <a:ext cx="896251" cy="316699"/>
          </a:xfrm>
          <a:custGeom>
            <a:avLst/>
            <a:gdLst/>
            <a:ahLst/>
            <a:cxnLst/>
            <a:rect l="l" t="t" r="r" b="b"/>
            <a:pathLst>
              <a:path w="896251" h="316699">
                <a:moveTo>
                  <a:pt x="798393" y="160287"/>
                </a:moveTo>
                <a:lnTo>
                  <a:pt x="0" y="0"/>
                </a:lnTo>
                <a:lnTo>
                  <a:pt x="0" y="130555"/>
                </a:lnTo>
                <a:lnTo>
                  <a:pt x="798393" y="296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226470" y="1097602"/>
            <a:ext cx="392188" cy="334632"/>
          </a:xfrm>
          <a:custGeom>
            <a:avLst/>
            <a:gdLst/>
            <a:ahLst/>
            <a:cxnLst/>
            <a:rect l="l" t="t" r="r" b="b"/>
            <a:pathLst>
              <a:path w="392188" h="334632">
                <a:moveTo>
                  <a:pt x="0" y="334632"/>
                </a:moveTo>
                <a:lnTo>
                  <a:pt x="392188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226470" y="1097602"/>
            <a:ext cx="392188" cy="334632"/>
          </a:xfrm>
          <a:custGeom>
            <a:avLst/>
            <a:gdLst/>
            <a:ahLst/>
            <a:cxnLst/>
            <a:rect l="l" t="t" r="r" b="b"/>
            <a:pathLst>
              <a:path w="392188" h="334632">
                <a:moveTo>
                  <a:pt x="0" y="334632"/>
                </a:moveTo>
                <a:lnTo>
                  <a:pt x="3921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008872" y="2695242"/>
            <a:ext cx="650468" cy="282562"/>
          </a:xfrm>
          <a:custGeom>
            <a:avLst/>
            <a:gdLst/>
            <a:ahLst/>
            <a:cxnLst/>
            <a:rect l="l" t="t" r="r" b="b"/>
            <a:pathLst>
              <a:path w="650468" h="282562">
                <a:moveTo>
                  <a:pt x="375196" y="130606"/>
                </a:moveTo>
                <a:lnTo>
                  <a:pt x="355193" y="51612"/>
                </a:lnTo>
                <a:lnTo>
                  <a:pt x="267957" y="151841"/>
                </a:lnTo>
                <a:lnTo>
                  <a:pt x="243624" y="73304"/>
                </a:lnTo>
                <a:lnTo>
                  <a:pt x="154813" y="172796"/>
                </a:lnTo>
                <a:lnTo>
                  <a:pt x="127419" y="95618"/>
                </a:lnTo>
                <a:lnTo>
                  <a:pt x="28575" y="197205"/>
                </a:lnTo>
                <a:lnTo>
                  <a:pt x="3517" y="116916"/>
                </a:lnTo>
                <a:lnTo>
                  <a:pt x="0" y="120738"/>
                </a:lnTo>
                <a:lnTo>
                  <a:pt x="0" y="205295"/>
                </a:lnTo>
                <a:lnTo>
                  <a:pt x="229235" y="282562"/>
                </a:lnTo>
                <a:lnTo>
                  <a:pt x="526580" y="229476"/>
                </a:lnTo>
                <a:lnTo>
                  <a:pt x="650468" y="82219"/>
                </a:lnTo>
                <a:lnTo>
                  <a:pt x="642708" y="0"/>
                </a:lnTo>
                <a:lnTo>
                  <a:pt x="571677" y="96075"/>
                </a:lnTo>
                <a:lnTo>
                  <a:pt x="555904" y="16243"/>
                </a:lnTo>
                <a:lnTo>
                  <a:pt x="478129" y="114693"/>
                </a:lnTo>
                <a:lnTo>
                  <a:pt x="459346" y="33604"/>
                </a:lnTo>
                <a:lnTo>
                  <a:pt x="375196" y="1306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949505" y="2695249"/>
            <a:ext cx="709841" cy="282549"/>
          </a:xfrm>
          <a:custGeom>
            <a:avLst/>
            <a:gdLst/>
            <a:ahLst/>
            <a:cxnLst/>
            <a:rect l="l" t="t" r="r" b="b"/>
            <a:pathLst>
              <a:path w="709841" h="282549">
                <a:moveTo>
                  <a:pt x="585939" y="229476"/>
                </a:moveTo>
                <a:lnTo>
                  <a:pt x="709841" y="82219"/>
                </a:lnTo>
                <a:lnTo>
                  <a:pt x="702068" y="0"/>
                </a:lnTo>
                <a:lnTo>
                  <a:pt x="631037" y="96062"/>
                </a:lnTo>
                <a:lnTo>
                  <a:pt x="615276" y="16243"/>
                </a:lnTo>
                <a:lnTo>
                  <a:pt x="537502" y="114680"/>
                </a:lnTo>
                <a:lnTo>
                  <a:pt x="518706" y="33591"/>
                </a:lnTo>
                <a:lnTo>
                  <a:pt x="434568" y="130594"/>
                </a:lnTo>
                <a:lnTo>
                  <a:pt x="414566" y="51600"/>
                </a:lnTo>
                <a:lnTo>
                  <a:pt x="327329" y="151841"/>
                </a:lnTo>
                <a:lnTo>
                  <a:pt x="302996" y="73304"/>
                </a:lnTo>
                <a:lnTo>
                  <a:pt x="214185" y="172783"/>
                </a:lnTo>
                <a:lnTo>
                  <a:pt x="186778" y="95618"/>
                </a:lnTo>
                <a:lnTo>
                  <a:pt x="87947" y="197205"/>
                </a:lnTo>
                <a:lnTo>
                  <a:pt x="62877" y="116903"/>
                </a:lnTo>
                <a:lnTo>
                  <a:pt x="59361" y="120727"/>
                </a:lnTo>
              </a:path>
              <a:path w="709841" h="282549">
                <a:moveTo>
                  <a:pt x="59361" y="205286"/>
                </a:moveTo>
                <a:lnTo>
                  <a:pt x="288607" y="282549"/>
                </a:lnTo>
                <a:lnTo>
                  <a:pt x="585939" y="2294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008867" y="2489660"/>
            <a:ext cx="642708" cy="301663"/>
          </a:xfrm>
          <a:custGeom>
            <a:avLst/>
            <a:gdLst/>
            <a:ahLst/>
            <a:cxnLst/>
            <a:rect l="l" t="t" r="r" b="b"/>
            <a:pathLst>
              <a:path w="642708" h="301663">
                <a:moveTo>
                  <a:pt x="555904" y="221830"/>
                </a:moveTo>
                <a:lnTo>
                  <a:pt x="571677" y="301663"/>
                </a:lnTo>
                <a:lnTo>
                  <a:pt x="642708" y="205587"/>
                </a:lnTo>
                <a:lnTo>
                  <a:pt x="0" y="0"/>
                </a:lnTo>
                <a:lnTo>
                  <a:pt x="0" y="38785"/>
                </a:lnTo>
                <a:lnTo>
                  <a:pt x="555904" y="221830"/>
                </a:lnTo>
                <a:close/>
              </a:path>
            </a:pathLst>
          </a:custGeom>
          <a:solidFill>
            <a:srgbClr val="7B7C7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948374" y="2482931"/>
            <a:ext cx="703199" cy="308381"/>
          </a:xfrm>
          <a:custGeom>
            <a:avLst/>
            <a:gdLst/>
            <a:ahLst/>
            <a:cxnLst/>
            <a:rect l="l" t="t" r="r" b="b"/>
            <a:pathLst>
              <a:path w="703199" h="308381">
                <a:moveTo>
                  <a:pt x="703199" y="212318"/>
                </a:moveTo>
                <a:lnTo>
                  <a:pt x="60491" y="6723"/>
                </a:lnTo>
              </a:path>
              <a:path w="703199" h="308381">
                <a:moveTo>
                  <a:pt x="60491" y="45520"/>
                </a:moveTo>
                <a:lnTo>
                  <a:pt x="616407" y="228561"/>
                </a:lnTo>
                <a:lnTo>
                  <a:pt x="632167" y="308381"/>
                </a:lnTo>
                <a:lnTo>
                  <a:pt x="703199" y="2123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008867" y="2528440"/>
            <a:ext cx="555904" cy="281495"/>
          </a:xfrm>
          <a:custGeom>
            <a:avLst/>
            <a:gdLst/>
            <a:ahLst/>
            <a:cxnLst/>
            <a:rect l="l" t="t" r="r" b="b"/>
            <a:pathLst>
              <a:path w="555904" h="281495">
                <a:moveTo>
                  <a:pt x="459346" y="200405"/>
                </a:moveTo>
                <a:lnTo>
                  <a:pt x="478142" y="281495"/>
                </a:lnTo>
                <a:lnTo>
                  <a:pt x="555904" y="183057"/>
                </a:lnTo>
                <a:lnTo>
                  <a:pt x="0" y="0"/>
                </a:lnTo>
                <a:lnTo>
                  <a:pt x="0" y="46164"/>
                </a:lnTo>
                <a:lnTo>
                  <a:pt x="459346" y="2004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911074" y="2496250"/>
            <a:ext cx="653707" cy="313677"/>
          </a:xfrm>
          <a:custGeom>
            <a:avLst/>
            <a:gdLst/>
            <a:ahLst/>
            <a:cxnLst/>
            <a:rect l="l" t="t" r="r" b="b"/>
            <a:pathLst>
              <a:path w="653707" h="313677">
                <a:moveTo>
                  <a:pt x="653707" y="215239"/>
                </a:moveTo>
                <a:lnTo>
                  <a:pt x="97791" y="32198"/>
                </a:lnTo>
              </a:path>
              <a:path w="653707" h="313677">
                <a:moveTo>
                  <a:pt x="97791" y="78352"/>
                </a:moveTo>
                <a:lnTo>
                  <a:pt x="557136" y="232587"/>
                </a:lnTo>
                <a:lnTo>
                  <a:pt x="575932" y="313677"/>
                </a:lnTo>
                <a:lnTo>
                  <a:pt x="653707" y="2152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008867" y="2574603"/>
            <a:ext cx="459346" cy="251244"/>
          </a:xfrm>
          <a:custGeom>
            <a:avLst/>
            <a:gdLst/>
            <a:ahLst/>
            <a:cxnLst/>
            <a:rect l="l" t="t" r="r" b="b"/>
            <a:pathLst>
              <a:path w="459346" h="251244">
                <a:moveTo>
                  <a:pt x="355193" y="172250"/>
                </a:moveTo>
                <a:lnTo>
                  <a:pt x="375196" y="251244"/>
                </a:lnTo>
                <a:lnTo>
                  <a:pt x="459346" y="154241"/>
                </a:lnTo>
                <a:lnTo>
                  <a:pt x="0" y="0"/>
                </a:lnTo>
                <a:lnTo>
                  <a:pt x="0" y="48640"/>
                </a:lnTo>
                <a:lnTo>
                  <a:pt x="355193" y="172250"/>
                </a:lnTo>
                <a:close/>
              </a:path>
            </a:pathLst>
          </a:custGeom>
          <a:solidFill>
            <a:srgbClr val="91929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911075" y="2541765"/>
            <a:ext cx="557136" cy="284073"/>
          </a:xfrm>
          <a:custGeom>
            <a:avLst/>
            <a:gdLst/>
            <a:ahLst/>
            <a:cxnLst/>
            <a:rect l="l" t="t" r="r" b="b"/>
            <a:pathLst>
              <a:path w="557136" h="284073">
                <a:moveTo>
                  <a:pt x="557136" y="187083"/>
                </a:moveTo>
                <a:lnTo>
                  <a:pt x="97790" y="32837"/>
                </a:lnTo>
              </a:path>
              <a:path w="557136" h="284073">
                <a:moveTo>
                  <a:pt x="97790" y="81478"/>
                </a:moveTo>
                <a:lnTo>
                  <a:pt x="452996" y="205092"/>
                </a:lnTo>
                <a:lnTo>
                  <a:pt x="472998" y="284073"/>
                </a:lnTo>
                <a:lnTo>
                  <a:pt x="557136" y="187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008868" y="2623241"/>
            <a:ext cx="355193" cy="223837"/>
          </a:xfrm>
          <a:custGeom>
            <a:avLst/>
            <a:gdLst/>
            <a:ahLst/>
            <a:cxnLst/>
            <a:rect l="l" t="t" r="r" b="b"/>
            <a:pathLst>
              <a:path w="355193" h="223837">
                <a:moveTo>
                  <a:pt x="243636" y="145313"/>
                </a:moveTo>
                <a:lnTo>
                  <a:pt x="267970" y="223837"/>
                </a:lnTo>
                <a:lnTo>
                  <a:pt x="355193" y="123609"/>
                </a:lnTo>
                <a:lnTo>
                  <a:pt x="0" y="0"/>
                </a:lnTo>
                <a:lnTo>
                  <a:pt x="0" y="59016"/>
                </a:lnTo>
                <a:lnTo>
                  <a:pt x="243636" y="1453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911068" y="2589209"/>
            <a:ext cx="452996" cy="257873"/>
          </a:xfrm>
          <a:custGeom>
            <a:avLst/>
            <a:gdLst/>
            <a:ahLst/>
            <a:cxnLst/>
            <a:rect l="l" t="t" r="r" b="b"/>
            <a:pathLst>
              <a:path w="452996" h="257873">
                <a:moveTo>
                  <a:pt x="452996" y="157645"/>
                </a:moveTo>
                <a:lnTo>
                  <a:pt x="97796" y="34033"/>
                </a:lnTo>
              </a:path>
              <a:path w="452996" h="257873">
                <a:moveTo>
                  <a:pt x="97796" y="93057"/>
                </a:moveTo>
                <a:lnTo>
                  <a:pt x="341439" y="179349"/>
                </a:lnTo>
                <a:lnTo>
                  <a:pt x="365772" y="257873"/>
                </a:lnTo>
                <a:lnTo>
                  <a:pt x="452996" y="1576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008867" y="2682265"/>
            <a:ext cx="243636" cy="185775"/>
          </a:xfrm>
          <a:custGeom>
            <a:avLst/>
            <a:gdLst/>
            <a:ahLst/>
            <a:cxnLst/>
            <a:rect l="l" t="t" r="r" b="b"/>
            <a:pathLst>
              <a:path w="243636" h="185775">
                <a:moveTo>
                  <a:pt x="127419" y="108597"/>
                </a:moveTo>
                <a:lnTo>
                  <a:pt x="154825" y="185775"/>
                </a:lnTo>
                <a:lnTo>
                  <a:pt x="243636" y="86283"/>
                </a:lnTo>
                <a:lnTo>
                  <a:pt x="0" y="0"/>
                </a:lnTo>
                <a:lnTo>
                  <a:pt x="0" y="61531"/>
                </a:lnTo>
                <a:lnTo>
                  <a:pt x="127419" y="10859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911076" y="2647623"/>
            <a:ext cx="341426" cy="220408"/>
          </a:xfrm>
          <a:custGeom>
            <a:avLst/>
            <a:gdLst/>
            <a:ahLst/>
            <a:cxnLst/>
            <a:rect l="l" t="t" r="r" b="b"/>
            <a:pathLst>
              <a:path w="341426" h="220408">
                <a:moveTo>
                  <a:pt x="341426" y="120929"/>
                </a:moveTo>
                <a:lnTo>
                  <a:pt x="97788" y="34635"/>
                </a:lnTo>
              </a:path>
              <a:path w="341426" h="220408">
                <a:moveTo>
                  <a:pt x="97788" y="96171"/>
                </a:moveTo>
                <a:lnTo>
                  <a:pt x="225209" y="143243"/>
                </a:lnTo>
                <a:lnTo>
                  <a:pt x="252615" y="220408"/>
                </a:lnTo>
                <a:lnTo>
                  <a:pt x="341426" y="1209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008868" y="2743808"/>
            <a:ext cx="127419" cy="148640"/>
          </a:xfrm>
          <a:custGeom>
            <a:avLst/>
            <a:gdLst/>
            <a:ahLst/>
            <a:cxnLst/>
            <a:rect l="l" t="t" r="r" b="b"/>
            <a:pathLst>
              <a:path w="127419" h="148640">
                <a:moveTo>
                  <a:pt x="3517" y="68351"/>
                </a:moveTo>
                <a:lnTo>
                  <a:pt x="28587" y="148640"/>
                </a:lnTo>
                <a:lnTo>
                  <a:pt x="127419" y="47053"/>
                </a:lnTo>
                <a:lnTo>
                  <a:pt x="0" y="0"/>
                </a:lnTo>
                <a:lnTo>
                  <a:pt x="0" y="67144"/>
                </a:lnTo>
                <a:lnTo>
                  <a:pt x="3517" y="6835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911011" y="2707668"/>
            <a:ext cx="225272" cy="184785"/>
          </a:xfrm>
          <a:custGeom>
            <a:avLst/>
            <a:gdLst/>
            <a:ahLst/>
            <a:cxnLst/>
            <a:rect l="l" t="t" r="r" b="b"/>
            <a:pathLst>
              <a:path w="225272" h="184785">
                <a:moveTo>
                  <a:pt x="225272" y="83197"/>
                </a:moveTo>
                <a:lnTo>
                  <a:pt x="97853" y="36139"/>
                </a:lnTo>
              </a:path>
              <a:path w="225272" h="184785">
                <a:moveTo>
                  <a:pt x="97853" y="103282"/>
                </a:moveTo>
                <a:lnTo>
                  <a:pt x="101371" y="104482"/>
                </a:lnTo>
                <a:lnTo>
                  <a:pt x="126441" y="184784"/>
                </a:lnTo>
                <a:lnTo>
                  <a:pt x="225272" y="831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008868" y="2810954"/>
            <a:ext cx="3517" cy="5029"/>
          </a:xfrm>
          <a:custGeom>
            <a:avLst/>
            <a:gdLst/>
            <a:ahLst/>
            <a:cxnLst/>
            <a:rect l="l" t="t" r="r" b="b"/>
            <a:pathLst>
              <a:path w="3517" h="5029">
                <a:moveTo>
                  <a:pt x="0" y="5029"/>
                </a:moveTo>
                <a:lnTo>
                  <a:pt x="3517" y="1206"/>
                </a:lnTo>
                <a:lnTo>
                  <a:pt x="0" y="0"/>
                </a:lnTo>
                <a:lnTo>
                  <a:pt x="0" y="502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911076" y="2777568"/>
            <a:ext cx="101307" cy="102958"/>
          </a:xfrm>
          <a:custGeom>
            <a:avLst/>
            <a:gdLst/>
            <a:ahLst/>
            <a:cxnLst/>
            <a:rect l="l" t="t" r="r" b="b"/>
            <a:pathLst>
              <a:path w="101307" h="102958">
                <a:moveTo>
                  <a:pt x="101307" y="34594"/>
                </a:moveTo>
                <a:lnTo>
                  <a:pt x="97790" y="33393"/>
                </a:lnTo>
              </a:path>
              <a:path w="101307" h="102958">
                <a:moveTo>
                  <a:pt x="97790" y="38419"/>
                </a:moveTo>
                <a:lnTo>
                  <a:pt x="101307" y="34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238107" y="2924725"/>
            <a:ext cx="425450" cy="184429"/>
          </a:xfrm>
          <a:custGeom>
            <a:avLst/>
            <a:gdLst/>
            <a:ahLst/>
            <a:cxnLst/>
            <a:rect l="l" t="t" r="r" b="b"/>
            <a:pathLst>
              <a:path w="425450" h="184429">
                <a:moveTo>
                  <a:pt x="0" y="53073"/>
                </a:moveTo>
                <a:lnTo>
                  <a:pt x="389712" y="184429"/>
                </a:lnTo>
                <a:lnTo>
                  <a:pt x="425450" y="136423"/>
                </a:lnTo>
                <a:lnTo>
                  <a:pt x="417347" y="36614"/>
                </a:lnTo>
                <a:lnTo>
                  <a:pt x="297345" y="0"/>
                </a:lnTo>
                <a:lnTo>
                  <a:pt x="0" y="5307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238107" y="2924725"/>
            <a:ext cx="425450" cy="184429"/>
          </a:xfrm>
          <a:custGeom>
            <a:avLst/>
            <a:gdLst/>
            <a:ahLst/>
            <a:cxnLst/>
            <a:rect l="l" t="t" r="r" b="b"/>
            <a:pathLst>
              <a:path w="425450" h="184429">
                <a:moveTo>
                  <a:pt x="0" y="53073"/>
                </a:moveTo>
                <a:lnTo>
                  <a:pt x="297345" y="0"/>
                </a:lnTo>
                <a:lnTo>
                  <a:pt x="417347" y="36614"/>
                </a:lnTo>
                <a:lnTo>
                  <a:pt x="425450" y="136423"/>
                </a:lnTo>
                <a:lnTo>
                  <a:pt x="389712" y="184429"/>
                </a:lnTo>
                <a:lnTo>
                  <a:pt x="0" y="530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418455" y="2924721"/>
            <a:ext cx="242087" cy="99288"/>
          </a:xfrm>
          <a:custGeom>
            <a:avLst/>
            <a:gdLst/>
            <a:ahLst/>
            <a:cxnLst/>
            <a:rect l="l" t="t" r="r" b="b"/>
            <a:pathLst>
              <a:path w="242087" h="99288">
                <a:moveTo>
                  <a:pt x="116992" y="0"/>
                </a:moveTo>
                <a:lnTo>
                  <a:pt x="0" y="20891"/>
                </a:lnTo>
                <a:lnTo>
                  <a:pt x="242087" y="99288"/>
                </a:lnTo>
                <a:lnTo>
                  <a:pt x="237007" y="36614"/>
                </a:lnTo>
                <a:lnTo>
                  <a:pt x="11699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418455" y="2924721"/>
            <a:ext cx="242087" cy="99288"/>
          </a:xfrm>
          <a:custGeom>
            <a:avLst/>
            <a:gdLst/>
            <a:ahLst/>
            <a:cxnLst/>
            <a:rect l="l" t="t" r="r" b="b"/>
            <a:pathLst>
              <a:path w="242087" h="99288">
                <a:moveTo>
                  <a:pt x="116992" y="0"/>
                </a:moveTo>
                <a:lnTo>
                  <a:pt x="0" y="20891"/>
                </a:lnTo>
                <a:lnTo>
                  <a:pt x="242087" y="99288"/>
                </a:lnTo>
                <a:lnTo>
                  <a:pt x="237007" y="36614"/>
                </a:lnTo>
                <a:lnTo>
                  <a:pt x="11699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804556" y="1396393"/>
            <a:ext cx="220319" cy="2038845"/>
          </a:xfrm>
          <a:custGeom>
            <a:avLst/>
            <a:gdLst/>
            <a:ahLst/>
            <a:cxnLst/>
            <a:rect l="l" t="t" r="r" b="b"/>
            <a:pathLst>
              <a:path w="220319" h="2038845">
                <a:moveTo>
                  <a:pt x="0" y="2038845"/>
                </a:moveTo>
                <a:lnTo>
                  <a:pt x="220319" y="2038832"/>
                </a:lnTo>
                <a:lnTo>
                  <a:pt x="220319" y="0"/>
                </a:lnTo>
                <a:lnTo>
                  <a:pt x="0" y="2038845"/>
                </a:lnTo>
                <a:close/>
              </a:path>
            </a:pathLst>
          </a:custGeom>
          <a:solidFill>
            <a:srgbClr val="7B7C7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804545" y="490840"/>
            <a:ext cx="318173" cy="2944393"/>
          </a:xfrm>
          <a:custGeom>
            <a:avLst/>
            <a:gdLst/>
            <a:ahLst/>
            <a:cxnLst/>
            <a:rect l="l" t="t" r="r" b="b"/>
            <a:pathLst>
              <a:path w="318173" h="2944393">
                <a:moveTo>
                  <a:pt x="220318" y="905554"/>
                </a:moveTo>
                <a:lnTo>
                  <a:pt x="0" y="2944393"/>
                </a:lnTo>
                <a:lnTo>
                  <a:pt x="220318" y="29443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898182" y="2486215"/>
            <a:ext cx="301536" cy="28608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898175" y="2486221"/>
            <a:ext cx="301536" cy="286080"/>
          </a:xfrm>
          <a:custGeom>
            <a:avLst/>
            <a:gdLst/>
            <a:ahLst/>
            <a:cxnLst/>
            <a:rect l="l" t="t" r="r" b="b"/>
            <a:pathLst>
              <a:path w="301536" h="286080">
                <a:moveTo>
                  <a:pt x="0" y="0"/>
                </a:moveTo>
                <a:lnTo>
                  <a:pt x="23774" y="210832"/>
                </a:lnTo>
                <a:lnTo>
                  <a:pt x="25009" y="221367"/>
                </a:lnTo>
                <a:lnTo>
                  <a:pt x="28603" y="231454"/>
                </a:lnTo>
                <a:lnTo>
                  <a:pt x="34389" y="240994"/>
                </a:lnTo>
                <a:lnTo>
                  <a:pt x="42201" y="249889"/>
                </a:lnTo>
                <a:lnTo>
                  <a:pt x="51871" y="258040"/>
                </a:lnTo>
                <a:lnTo>
                  <a:pt x="63235" y="265349"/>
                </a:lnTo>
                <a:lnTo>
                  <a:pt x="76125" y="271716"/>
                </a:lnTo>
                <a:lnTo>
                  <a:pt x="90374" y="277042"/>
                </a:lnTo>
                <a:lnTo>
                  <a:pt x="105815" y="281230"/>
                </a:lnTo>
                <a:lnTo>
                  <a:pt x="122284" y="284180"/>
                </a:lnTo>
                <a:lnTo>
                  <a:pt x="139611" y="285794"/>
                </a:lnTo>
                <a:lnTo>
                  <a:pt x="150761" y="286080"/>
                </a:lnTo>
                <a:lnTo>
                  <a:pt x="168542" y="285348"/>
                </a:lnTo>
                <a:lnTo>
                  <a:pt x="185566" y="283219"/>
                </a:lnTo>
                <a:lnTo>
                  <a:pt x="201668" y="279790"/>
                </a:lnTo>
                <a:lnTo>
                  <a:pt x="216680" y="275162"/>
                </a:lnTo>
                <a:lnTo>
                  <a:pt x="230436" y="269432"/>
                </a:lnTo>
                <a:lnTo>
                  <a:pt x="242770" y="262699"/>
                </a:lnTo>
                <a:lnTo>
                  <a:pt x="253515" y="255062"/>
                </a:lnTo>
                <a:lnTo>
                  <a:pt x="262505" y="246620"/>
                </a:lnTo>
                <a:lnTo>
                  <a:pt x="269573" y="237471"/>
                </a:lnTo>
                <a:lnTo>
                  <a:pt x="274552" y="227714"/>
                </a:lnTo>
                <a:lnTo>
                  <a:pt x="277277" y="217447"/>
                </a:lnTo>
                <a:lnTo>
                  <a:pt x="277761" y="210832"/>
                </a:lnTo>
                <a:lnTo>
                  <a:pt x="301536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099912" y="2301261"/>
            <a:ext cx="21132" cy="105765"/>
          </a:xfrm>
          <a:custGeom>
            <a:avLst/>
            <a:gdLst/>
            <a:ahLst/>
            <a:cxnLst/>
            <a:rect l="l" t="t" r="r" b="b"/>
            <a:pathLst>
              <a:path w="21132" h="105765">
                <a:moveTo>
                  <a:pt x="0" y="93802"/>
                </a:moveTo>
                <a:lnTo>
                  <a:pt x="0" y="100418"/>
                </a:lnTo>
                <a:lnTo>
                  <a:pt x="4724" y="105765"/>
                </a:lnTo>
                <a:lnTo>
                  <a:pt x="16395" y="105765"/>
                </a:lnTo>
                <a:lnTo>
                  <a:pt x="21132" y="100418"/>
                </a:lnTo>
                <a:lnTo>
                  <a:pt x="21132" y="5346"/>
                </a:lnTo>
                <a:lnTo>
                  <a:pt x="16395" y="0"/>
                </a:lnTo>
                <a:lnTo>
                  <a:pt x="4724" y="0"/>
                </a:lnTo>
                <a:lnTo>
                  <a:pt x="0" y="5346"/>
                </a:lnTo>
                <a:lnTo>
                  <a:pt x="0" y="938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099912" y="2301261"/>
            <a:ext cx="21132" cy="105765"/>
          </a:xfrm>
          <a:custGeom>
            <a:avLst/>
            <a:gdLst/>
            <a:ahLst/>
            <a:cxnLst/>
            <a:rect l="l" t="t" r="r" b="b"/>
            <a:pathLst>
              <a:path w="21132" h="105765">
                <a:moveTo>
                  <a:pt x="0" y="93802"/>
                </a:moveTo>
                <a:lnTo>
                  <a:pt x="0" y="11963"/>
                </a:lnTo>
                <a:lnTo>
                  <a:pt x="0" y="5346"/>
                </a:lnTo>
                <a:lnTo>
                  <a:pt x="4724" y="0"/>
                </a:lnTo>
                <a:lnTo>
                  <a:pt x="10566" y="0"/>
                </a:lnTo>
                <a:lnTo>
                  <a:pt x="16395" y="0"/>
                </a:lnTo>
                <a:lnTo>
                  <a:pt x="21132" y="5346"/>
                </a:lnTo>
                <a:lnTo>
                  <a:pt x="21132" y="11963"/>
                </a:lnTo>
                <a:lnTo>
                  <a:pt x="21132" y="93802"/>
                </a:lnTo>
                <a:lnTo>
                  <a:pt x="21132" y="100418"/>
                </a:lnTo>
                <a:lnTo>
                  <a:pt x="16395" y="105765"/>
                </a:lnTo>
                <a:lnTo>
                  <a:pt x="10566" y="105765"/>
                </a:lnTo>
                <a:lnTo>
                  <a:pt x="4724" y="105765"/>
                </a:lnTo>
                <a:lnTo>
                  <a:pt x="0" y="100418"/>
                </a:lnTo>
                <a:lnTo>
                  <a:pt x="0" y="938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879682" y="2385388"/>
            <a:ext cx="338518" cy="210667"/>
          </a:xfrm>
          <a:custGeom>
            <a:avLst/>
            <a:gdLst/>
            <a:ahLst/>
            <a:cxnLst/>
            <a:rect l="l" t="t" r="r" b="b"/>
            <a:pathLst>
              <a:path w="338518" h="210667">
                <a:moveTo>
                  <a:pt x="338518" y="105333"/>
                </a:moveTo>
                <a:lnTo>
                  <a:pt x="338074" y="97643"/>
                </a:lnTo>
                <a:lnTo>
                  <a:pt x="335932" y="86891"/>
                </a:lnTo>
                <a:lnTo>
                  <a:pt x="326661" y="66531"/>
                </a:lnTo>
                <a:lnTo>
                  <a:pt x="319713" y="57036"/>
                </a:lnTo>
                <a:lnTo>
                  <a:pt x="311343" y="48072"/>
                </a:lnTo>
                <a:lnTo>
                  <a:pt x="301641" y="39695"/>
                </a:lnTo>
                <a:lnTo>
                  <a:pt x="290697" y="31963"/>
                </a:lnTo>
                <a:lnTo>
                  <a:pt x="278602" y="24929"/>
                </a:lnTo>
                <a:lnTo>
                  <a:pt x="265444" y="18652"/>
                </a:lnTo>
                <a:lnTo>
                  <a:pt x="251316" y="13186"/>
                </a:lnTo>
                <a:lnTo>
                  <a:pt x="236306" y="8589"/>
                </a:lnTo>
                <a:lnTo>
                  <a:pt x="220504" y="4915"/>
                </a:lnTo>
                <a:lnTo>
                  <a:pt x="204001" y="2222"/>
                </a:lnTo>
                <a:lnTo>
                  <a:pt x="186887" y="564"/>
                </a:lnTo>
                <a:lnTo>
                  <a:pt x="169252" y="0"/>
                </a:lnTo>
                <a:lnTo>
                  <a:pt x="156910" y="275"/>
                </a:lnTo>
                <a:lnTo>
                  <a:pt x="139632" y="1608"/>
                </a:lnTo>
                <a:lnTo>
                  <a:pt x="122937" y="3994"/>
                </a:lnTo>
                <a:lnTo>
                  <a:pt x="106915" y="7377"/>
                </a:lnTo>
                <a:lnTo>
                  <a:pt x="91657" y="11701"/>
                </a:lnTo>
                <a:lnTo>
                  <a:pt x="77252" y="16910"/>
                </a:lnTo>
                <a:lnTo>
                  <a:pt x="63791" y="22948"/>
                </a:lnTo>
                <a:lnTo>
                  <a:pt x="51365" y="29759"/>
                </a:lnTo>
                <a:lnTo>
                  <a:pt x="40062" y="37286"/>
                </a:lnTo>
                <a:lnTo>
                  <a:pt x="29975" y="45474"/>
                </a:lnTo>
                <a:lnTo>
                  <a:pt x="21191" y="54267"/>
                </a:lnTo>
                <a:lnTo>
                  <a:pt x="13803" y="63608"/>
                </a:lnTo>
                <a:lnTo>
                  <a:pt x="7899" y="73441"/>
                </a:lnTo>
                <a:lnTo>
                  <a:pt x="907" y="94360"/>
                </a:lnTo>
                <a:lnTo>
                  <a:pt x="0" y="105333"/>
                </a:lnTo>
                <a:lnTo>
                  <a:pt x="443" y="113015"/>
                </a:lnTo>
                <a:lnTo>
                  <a:pt x="6418" y="134158"/>
                </a:lnTo>
                <a:lnTo>
                  <a:pt x="11854" y="144130"/>
                </a:lnTo>
                <a:lnTo>
                  <a:pt x="18802" y="153626"/>
                </a:lnTo>
                <a:lnTo>
                  <a:pt x="27172" y="162590"/>
                </a:lnTo>
                <a:lnTo>
                  <a:pt x="36875" y="170967"/>
                </a:lnTo>
                <a:lnTo>
                  <a:pt x="47819" y="178701"/>
                </a:lnTo>
                <a:lnTo>
                  <a:pt x="59914" y="185735"/>
                </a:lnTo>
                <a:lnTo>
                  <a:pt x="73071" y="192013"/>
                </a:lnTo>
                <a:lnTo>
                  <a:pt x="87199" y="197479"/>
                </a:lnTo>
                <a:lnTo>
                  <a:pt x="102209" y="202077"/>
                </a:lnTo>
                <a:lnTo>
                  <a:pt x="118009" y="205751"/>
                </a:lnTo>
                <a:lnTo>
                  <a:pt x="134509" y="208445"/>
                </a:lnTo>
                <a:lnTo>
                  <a:pt x="151621" y="210102"/>
                </a:lnTo>
                <a:lnTo>
                  <a:pt x="169252" y="210667"/>
                </a:lnTo>
                <a:lnTo>
                  <a:pt x="181612" y="210391"/>
                </a:lnTo>
                <a:lnTo>
                  <a:pt x="198893" y="209057"/>
                </a:lnTo>
                <a:lnTo>
                  <a:pt x="215590" y="206671"/>
                </a:lnTo>
                <a:lnTo>
                  <a:pt x="231612" y="203287"/>
                </a:lnTo>
                <a:lnTo>
                  <a:pt x="246871" y="198963"/>
                </a:lnTo>
                <a:lnTo>
                  <a:pt x="261275" y="193754"/>
                </a:lnTo>
                <a:lnTo>
                  <a:pt x="274735" y="187716"/>
                </a:lnTo>
                <a:lnTo>
                  <a:pt x="287161" y="180905"/>
                </a:lnTo>
                <a:lnTo>
                  <a:pt x="298462" y="173377"/>
                </a:lnTo>
                <a:lnTo>
                  <a:pt x="308549" y="165189"/>
                </a:lnTo>
                <a:lnTo>
                  <a:pt x="317331" y="156397"/>
                </a:lnTo>
                <a:lnTo>
                  <a:pt x="324718" y="147056"/>
                </a:lnTo>
                <a:lnTo>
                  <a:pt x="330620" y="137224"/>
                </a:lnTo>
                <a:lnTo>
                  <a:pt x="337610" y="116306"/>
                </a:lnTo>
                <a:lnTo>
                  <a:pt x="338518" y="1053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879682" y="2385388"/>
            <a:ext cx="338518" cy="210667"/>
          </a:xfrm>
          <a:custGeom>
            <a:avLst/>
            <a:gdLst/>
            <a:ahLst/>
            <a:cxnLst/>
            <a:rect l="l" t="t" r="r" b="b"/>
            <a:pathLst>
              <a:path w="338518" h="210667">
                <a:moveTo>
                  <a:pt x="338518" y="105333"/>
                </a:moveTo>
                <a:lnTo>
                  <a:pt x="334948" y="126955"/>
                </a:lnTo>
                <a:lnTo>
                  <a:pt x="324718" y="147056"/>
                </a:lnTo>
                <a:lnTo>
                  <a:pt x="317331" y="156397"/>
                </a:lnTo>
                <a:lnTo>
                  <a:pt x="308549" y="165189"/>
                </a:lnTo>
                <a:lnTo>
                  <a:pt x="298462" y="173377"/>
                </a:lnTo>
                <a:lnTo>
                  <a:pt x="287161" y="180905"/>
                </a:lnTo>
                <a:lnTo>
                  <a:pt x="274735" y="187716"/>
                </a:lnTo>
                <a:lnTo>
                  <a:pt x="261275" y="193754"/>
                </a:lnTo>
                <a:lnTo>
                  <a:pt x="246871" y="198963"/>
                </a:lnTo>
                <a:lnTo>
                  <a:pt x="231612" y="203287"/>
                </a:lnTo>
                <a:lnTo>
                  <a:pt x="215590" y="206671"/>
                </a:lnTo>
                <a:lnTo>
                  <a:pt x="198893" y="209057"/>
                </a:lnTo>
                <a:lnTo>
                  <a:pt x="181612" y="210391"/>
                </a:lnTo>
                <a:lnTo>
                  <a:pt x="169252" y="210667"/>
                </a:lnTo>
                <a:lnTo>
                  <a:pt x="151621" y="210102"/>
                </a:lnTo>
                <a:lnTo>
                  <a:pt x="134509" y="208445"/>
                </a:lnTo>
                <a:lnTo>
                  <a:pt x="118009" y="205751"/>
                </a:lnTo>
                <a:lnTo>
                  <a:pt x="102209" y="202077"/>
                </a:lnTo>
                <a:lnTo>
                  <a:pt x="87199" y="197479"/>
                </a:lnTo>
                <a:lnTo>
                  <a:pt x="73071" y="192013"/>
                </a:lnTo>
                <a:lnTo>
                  <a:pt x="59914" y="185735"/>
                </a:lnTo>
                <a:lnTo>
                  <a:pt x="47819" y="178701"/>
                </a:lnTo>
                <a:lnTo>
                  <a:pt x="36875" y="170967"/>
                </a:lnTo>
                <a:lnTo>
                  <a:pt x="27172" y="162590"/>
                </a:lnTo>
                <a:lnTo>
                  <a:pt x="18802" y="153626"/>
                </a:lnTo>
                <a:lnTo>
                  <a:pt x="11854" y="144130"/>
                </a:lnTo>
                <a:lnTo>
                  <a:pt x="6418" y="134158"/>
                </a:lnTo>
                <a:lnTo>
                  <a:pt x="443" y="113015"/>
                </a:lnTo>
                <a:lnTo>
                  <a:pt x="0" y="105333"/>
                </a:lnTo>
                <a:lnTo>
                  <a:pt x="907" y="94360"/>
                </a:lnTo>
                <a:lnTo>
                  <a:pt x="7899" y="73441"/>
                </a:lnTo>
                <a:lnTo>
                  <a:pt x="13803" y="63608"/>
                </a:lnTo>
                <a:lnTo>
                  <a:pt x="21191" y="54267"/>
                </a:lnTo>
                <a:lnTo>
                  <a:pt x="29975" y="45474"/>
                </a:lnTo>
                <a:lnTo>
                  <a:pt x="40062" y="37286"/>
                </a:lnTo>
                <a:lnTo>
                  <a:pt x="51365" y="29759"/>
                </a:lnTo>
                <a:lnTo>
                  <a:pt x="63791" y="22948"/>
                </a:lnTo>
                <a:lnTo>
                  <a:pt x="77252" y="16910"/>
                </a:lnTo>
                <a:lnTo>
                  <a:pt x="91657" y="11701"/>
                </a:lnTo>
                <a:lnTo>
                  <a:pt x="106915" y="7377"/>
                </a:lnTo>
                <a:lnTo>
                  <a:pt x="122937" y="3994"/>
                </a:lnTo>
                <a:lnTo>
                  <a:pt x="139632" y="1608"/>
                </a:lnTo>
                <a:lnTo>
                  <a:pt x="156910" y="275"/>
                </a:lnTo>
                <a:lnTo>
                  <a:pt x="169252" y="0"/>
                </a:lnTo>
                <a:lnTo>
                  <a:pt x="186887" y="564"/>
                </a:lnTo>
                <a:lnTo>
                  <a:pt x="204001" y="2222"/>
                </a:lnTo>
                <a:lnTo>
                  <a:pt x="220504" y="4915"/>
                </a:lnTo>
                <a:lnTo>
                  <a:pt x="236306" y="8589"/>
                </a:lnTo>
                <a:lnTo>
                  <a:pt x="251316" y="13186"/>
                </a:lnTo>
                <a:lnTo>
                  <a:pt x="265444" y="18652"/>
                </a:lnTo>
                <a:lnTo>
                  <a:pt x="278602" y="24929"/>
                </a:lnTo>
                <a:lnTo>
                  <a:pt x="290697" y="31963"/>
                </a:lnTo>
                <a:lnTo>
                  <a:pt x="301641" y="39695"/>
                </a:lnTo>
                <a:lnTo>
                  <a:pt x="311343" y="48072"/>
                </a:lnTo>
                <a:lnTo>
                  <a:pt x="319713" y="57036"/>
                </a:lnTo>
                <a:lnTo>
                  <a:pt x="326661" y="66531"/>
                </a:lnTo>
                <a:lnTo>
                  <a:pt x="332098" y="76501"/>
                </a:lnTo>
                <a:lnTo>
                  <a:pt x="338074" y="97643"/>
                </a:lnTo>
                <a:lnTo>
                  <a:pt x="338518" y="1053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898182" y="2396896"/>
            <a:ext cx="301536" cy="1786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898176" y="2396891"/>
            <a:ext cx="301536" cy="178663"/>
          </a:xfrm>
          <a:custGeom>
            <a:avLst/>
            <a:gdLst/>
            <a:ahLst/>
            <a:cxnLst/>
            <a:rect l="l" t="t" r="r" b="b"/>
            <a:pathLst>
              <a:path w="301536" h="178663">
                <a:moveTo>
                  <a:pt x="301536" y="89331"/>
                </a:moveTo>
                <a:lnTo>
                  <a:pt x="300492" y="99896"/>
                </a:lnTo>
                <a:lnTo>
                  <a:pt x="297439" y="110098"/>
                </a:lnTo>
                <a:lnTo>
                  <a:pt x="292496" y="119865"/>
                </a:lnTo>
                <a:lnTo>
                  <a:pt x="285780" y="129129"/>
                </a:lnTo>
                <a:lnTo>
                  <a:pt x="277410" y="137819"/>
                </a:lnTo>
                <a:lnTo>
                  <a:pt x="267504" y="145865"/>
                </a:lnTo>
                <a:lnTo>
                  <a:pt x="256179" y="153196"/>
                </a:lnTo>
                <a:lnTo>
                  <a:pt x="243554" y="159744"/>
                </a:lnTo>
                <a:lnTo>
                  <a:pt x="229748" y="165437"/>
                </a:lnTo>
                <a:lnTo>
                  <a:pt x="214877" y="170206"/>
                </a:lnTo>
                <a:lnTo>
                  <a:pt x="199061" y="173980"/>
                </a:lnTo>
                <a:lnTo>
                  <a:pt x="182417" y="176691"/>
                </a:lnTo>
                <a:lnTo>
                  <a:pt x="165063" y="178266"/>
                </a:lnTo>
                <a:lnTo>
                  <a:pt x="150761" y="178663"/>
                </a:lnTo>
                <a:lnTo>
                  <a:pt x="132927" y="178044"/>
                </a:lnTo>
                <a:lnTo>
                  <a:pt x="115708" y="176235"/>
                </a:lnTo>
                <a:lnTo>
                  <a:pt x="99221" y="173305"/>
                </a:lnTo>
                <a:lnTo>
                  <a:pt x="83586" y="169325"/>
                </a:lnTo>
                <a:lnTo>
                  <a:pt x="68920" y="164365"/>
                </a:lnTo>
                <a:lnTo>
                  <a:pt x="55341" y="158494"/>
                </a:lnTo>
                <a:lnTo>
                  <a:pt x="42969" y="151782"/>
                </a:lnTo>
                <a:lnTo>
                  <a:pt x="31920" y="144301"/>
                </a:lnTo>
                <a:lnTo>
                  <a:pt x="22313" y="136120"/>
                </a:lnTo>
                <a:lnTo>
                  <a:pt x="14266" y="127308"/>
                </a:lnTo>
                <a:lnTo>
                  <a:pt x="7897" y="117937"/>
                </a:lnTo>
                <a:lnTo>
                  <a:pt x="3325" y="108076"/>
                </a:lnTo>
                <a:lnTo>
                  <a:pt x="668" y="97795"/>
                </a:lnTo>
                <a:lnTo>
                  <a:pt x="0" y="89331"/>
                </a:lnTo>
                <a:lnTo>
                  <a:pt x="1043" y="78765"/>
                </a:lnTo>
                <a:lnTo>
                  <a:pt x="4096" y="68563"/>
                </a:lnTo>
                <a:lnTo>
                  <a:pt x="9040" y="58795"/>
                </a:lnTo>
                <a:lnTo>
                  <a:pt x="15756" y="49531"/>
                </a:lnTo>
                <a:lnTo>
                  <a:pt x="24127" y="40841"/>
                </a:lnTo>
                <a:lnTo>
                  <a:pt x="34034" y="32795"/>
                </a:lnTo>
                <a:lnTo>
                  <a:pt x="45359" y="25463"/>
                </a:lnTo>
                <a:lnTo>
                  <a:pt x="57985" y="18916"/>
                </a:lnTo>
                <a:lnTo>
                  <a:pt x="71792" y="13223"/>
                </a:lnTo>
                <a:lnTo>
                  <a:pt x="86663" y="8454"/>
                </a:lnTo>
                <a:lnTo>
                  <a:pt x="102479" y="4680"/>
                </a:lnTo>
                <a:lnTo>
                  <a:pt x="119123" y="1970"/>
                </a:lnTo>
                <a:lnTo>
                  <a:pt x="136475" y="395"/>
                </a:lnTo>
                <a:lnTo>
                  <a:pt x="150761" y="0"/>
                </a:lnTo>
                <a:lnTo>
                  <a:pt x="168597" y="618"/>
                </a:lnTo>
                <a:lnTo>
                  <a:pt x="185818" y="2427"/>
                </a:lnTo>
                <a:lnTo>
                  <a:pt x="202305" y="5357"/>
                </a:lnTo>
                <a:lnTo>
                  <a:pt x="217941" y="9336"/>
                </a:lnTo>
                <a:lnTo>
                  <a:pt x="232607" y="14296"/>
                </a:lnTo>
                <a:lnTo>
                  <a:pt x="246186" y="20167"/>
                </a:lnTo>
                <a:lnTo>
                  <a:pt x="258560" y="26877"/>
                </a:lnTo>
                <a:lnTo>
                  <a:pt x="269609" y="34358"/>
                </a:lnTo>
                <a:lnTo>
                  <a:pt x="279217" y="42538"/>
                </a:lnTo>
                <a:lnTo>
                  <a:pt x="287265" y="51349"/>
                </a:lnTo>
                <a:lnTo>
                  <a:pt x="293634" y="60719"/>
                </a:lnTo>
                <a:lnTo>
                  <a:pt x="298207" y="70579"/>
                </a:lnTo>
                <a:lnTo>
                  <a:pt x="300866" y="80859"/>
                </a:lnTo>
                <a:lnTo>
                  <a:pt x="301536" y="893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508168" y="1558844"/>
            <a:ext cx="75495" cy="153093"/>
          </a:xfrm>
          <a:custGeom>
            <a:avLst/>
            <a:gdLst/>
            <a:ahLst/>
            <a:cxnLst/>
            <a:rect l="l" t="t" r="r" b="b"/>
            <a:pathLst>
              <a:path w="75495" h="153093">
                <a:moveTo>
                  <a:pt x="14579" y="11057"/>
                </a:moveTo>
                <a:lnTo>
                  <a:pt x="0" y="153093"/>
                </a:lnTo>
                <a:lnTo>
                  <a:pt x="9471" y="151308"/>
                </a:lnTo>
                <a:lnTo>
                  <a:pt x="21882" y="146597"/>
                </a:lnTo>
                <a:lnTo>
                  <a:pt x="32423" y="139735"/>
                </a:lnTo>
                <a:lnTo>
                  <a:pt x="41520" y="131031"/>
                </a:lnTo>
                <a:lnTo>
                  <a:pt x="49599" y="120797"/>
                </a:lnTo>
                <a:lnTo>
                  <a:pt x="57086" y="109342"/>
                </a:lnTo>
                <a:lnTo>
                  <a:pt x="63623" y="95357"/>
                </a:lnTo>
                <a:lnTo>
                  <a:pt x="67475" y="83078"/>
                </a:lnTo>
                <a:lnTo>
                  <a:pt x="69168" y="76819"/>
                </a:lnTo>
                <a:lnTo>
                  <a:pt x="71774" y="64631"/>
                </a:lnTo>
                <a:lnTo>
                  <a:pt x="73571" y="51951"/>
                </a:lnTo>
                <a:lnTo>
                  <a:pt x="73757" y="50413"/>
                </a:lnTo>
                <a:lnTo>
                  <a:pt x="74496" y="44696"/>
                </a:lnTo>
                <a:lnTo>
                  <a:pt x="75208" y="37622"/>
                </a:lnTo>
                <a:lnTo>
                  <a:pt x="75495" y="29786"/>
                </a:lnTo>
                <a:lnTo>
                  <a:pt x="74958" y="21783"/>
                </a:lnTo>
                <a:lnTo>
                  <a:pt x="73198" y="14208"/>
                </a:lnTo>
                <a:lnTo>
                  <a:pt x="69814" y="7656"/>
                </a:lnTo>
                <a:lnTo>
                  <a:pt x="64409" y="2722"/>
                </a:lnTo>
                <a:lnTo>
                  <a:pt x="56582" y="0"/>
                </a:lnTo>
                <a:lnTo>
                  <a:pt x="45934" y="85"/>
                </a:lnTo>
                <a:lnTo>
                  <a:pt x="32066" y="3572"/>
                </a:lnTo>
                <a:lnTo>
                  <a:pt x="14579" y="1105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508168" y="1558844"/>
            <a:ext cx="75495" cy="153093"/>
          </a:xfrm>
          <a:custGeom>
            <a:avLst/>
            <a:gdLst/>
            <a:ahLst/>
            <a:cxnLst/>
            <a:rect l="l" t="t" r="r" b="b"/>
            <a:pathLst>
              <a:path w="75495" h="153093">
                <a:moveTo>
                  <a:pt x="14579" y="11057"/>
                </a:moveTo>
                <a:lnTo>
                  <a:pt x="32066" y="3572"/>
                </a:lnTo>
                <a:lnTo>
                  <a:pt x="45934" y="85"/>
                </a:lnTo>
                <a:lnTo>
                  <a:pt x="56582" y="0"/>
                </a:lnTo>
                <a:lnTo>
                  <a:pt x="64409" y="2722"/>
                </a:lnTo>
                <a:lnTo>
                  <a:pt x="69814" y="7656"/>
                </a:lnTo>
                <a:lnTo>
                  <a:pt x="73198" y="14208"/>
                </a:lnTo>
                <a:lnTo>
                  <a:pt x="74958" y="21783"/>
                </a:lnTo>
                <a:lnTo>
                  <a:pt x="75495" y="29786"/>
                </a:lnTo>
                <a:lnTo>
                  <a:pt x="75208" y="37622"/>
                </a:lnTo>
                <a:lnTo>
                  <a:pt x="74496" y="44696"/>
                </a:lnTo>
                <a:lnTo>
                  <a:pt x="73757" y="50413"/>
                </a:lnTo>
                <a:lnTo>
                  <a:pt x="73571" y="51951"/>
                </a:lnTo>
                <a:lnTo>
                  <a:pt x="71774" y="64631"/>
                </a:lnTo>
                <a:lnTo>
                  <a:pt x="69168" y="76819"/>
                </a:lnTo>
                <a:lnTo>
                  <a:pt x="67475" y="83078"/>
                </a:lnTo>
                <a:lnTo>
                  <a:pt x="63623" y="95357"/>
                </a:lnTo>
                <a:lnTo>
                  <a:pt x="58526" y="106862"/>
                </a:lnTo>
                <a:lnTo>
                  <a:pt x="49599" y="120797"/>
                </a:lnTo>
                <a:lnTo>
                  <a:pt x="41520" y="131031"/>
                </a:lnTo>
                <a:lnTo>
                  <a:pt x="32423" y="139735"/>
                </a:lnTo>
                <a:lnTo>
                  <a:pt x="21882" y="146597"/>
                </a:lnTo>
                <a:lnTo>
                  <a:pt x="9471" y="151308"/>
                </a:lnTo>
                <a:lnTo>
                  <a:pt x="0" y="1530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210495" y="3000865"/>
            <a:ext cx="171409" cy="144714"/>
          </a:xfrm>
          <a:custGeom>
            <a:avLst/>
            <a:gdLst/>
            <a:ahLst/>
            <a:cxnLst/>
            <a:rect l="l" t="t" r="r" b="b"/>
            <a:pathLst>
              <a:path w="171409" h="144714">
                <a:moveTo>
                  <a:pt x="1417" y="128019"/>
                </a:moveTo>
                <a:lnTo>
                  <a:pt x="7156" y="138213"/>
                </a:lnTo>
                <a:lnTo>
                  <a:pt x="11177" y="141125"/>
                </a:lnTo>
                <a:lnTo>
                  <a:pt x="22407" y="144701"/>
                </a:lnTo>
                <a:lnTo>
                  <a:pt x="34650" y="144714"/>
                </a:lnTo>
                <a:lnTo>
                  <a:pt x="46972" y="142080"/>
                </a:lnTo>
                <a:lnTo>
                  <a:pt x="58442" y="137714"/>
                </a:lnTo>
                <a:lnTo>
                  <a:pt x="70427" y="130929"/>
                </a:lnTo>
                <a:lnTo>
                  <a:pt x="80779" y="123385"/>
                </a:lnTo>
                <a:lnTo>
                  <a:pt x="90874" y="115494"/>
                </a:lnTo>
                <a:lnTo>
                  <a:pt x="98121" y="110137"/>
                </a:lnTo>
                <a:lnTo>
                  <a:pt x="108436" y="102279"/>
                </a:lnTo>
                <a:lnTo>
                  <a:pt x="117660" y="93975"/>
                </a:lnTo>
                <a:lnTo>
                  <a:pt x="126534" y="84808"/>
                </a:lnTo>
                <a:lnTo>
                  <a:pt x="127192" y="84090"/>
                </a:lnTo>
                <a:lnTo>
                  <a:pt x="136083" y="75008"/>
                </a:lnTo>
                <a:lnTo>
                  <a:pt x="145082" y="65999"/>
                </a:lnTo>
                <a:lnTo>
                  <a:pt x="151182" y="59071"/>
                </a:lnTo>
                <a:lnTo>
                  <a:pt x="154395" y="55057"/>
                </a:lnTo>
                <a:lnTo>
                  <a:pt x="157494" y="50295"/>
                </a:lnTo>
                <a:lnTo>
                  <a:pt x="160809" y="45875"/>
                </a:lnTo>
                <a:lnTo>
                  <a:pt x="166807" y="36121"/>
                </a:lnTo>
                <a:lnTo>
                  <a:pt x="170881" y="25177"/>
                </a:lnTo>
                <a:lnTo>
                  <a:pt x="171409" y="14647"/>
                </a:lnTo>
                <a:lnTo>
                  <a:pt x="166773" y="6135"/>
                </a:lnTo>
                <a:lnTo>
                  <a:pt x="156478" y="1451"/>
                </a:lnTo>
                <a:lnTo>
                  <a:pt x="143813" y="0"/>
                </a:lnTo>
                <a:lnTo>
                  <a:pt x="131681" y="1529"/>
                </a:lnTo>
                <a:lnTo>
                  <a:pt x="121070" y="6264"/>
                </a:lnTo>
                <a:lnTo>
                  <a:pt x="111403" y="14532"/>
                </a:lnTo>
                <a:lnTo>
                  <a:pt x="102162" y="23221"/>
                </a:lnTo>
                <a:lnTo>
                  <a:pt x="100890" y="24146"/>
                </a:lnTo>
                <a:lnTo>
                  <a:pt x="97385" y="26584"/>
                </a:lnTo>
                <a:lnTo>
                  <a:pt x="90514" y="31689"/>
                </a:lnTo>
                <a:lnTo>
                  <a:pt x="86006" y="31296"/>
                </a:lnTo>
                <a:lnTo>
                  <a:pt x="1424" y="90567"/>
                </a:lnTo>
                <a:lnTo>
                  <a:pt x="727" y="102101"/>
                </a:lnTo>
                <a:lnTo>
                  <a:pt x="0" y="115284"/>
                </a:lnTo>
                <a:lnTo>
                  <a:pt x="1417" y="12801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210495" y="3000865"/>
            <a:ext cx="171409" cy="144714"/>
          </a:xfrm>
          <a:custGeom>
            <a:avLst/>
            <a:gdLst/>
            <a:ahLst/>
            <a:cxnLst/>
            <a:rect l="l" t="t" r="r" b="b"/>
            <a:pathLst>
              <a:path w="171409" h="144714">
                <a:moveTo>
                  <a:pt x="1424" y="90567"/>
                </a:moveTo>
                <a:lnTo>
                  <a:pt x="727" y="102101"/>
                </a:lnTo>
                <a:lnTo>
                  <a:pt x="0" y="115284"/>
                </a:lnTo>
                <a:lnTo>
                  <a:pt x="1417" y="128019"/>
                </a:lnTo>
                <a:lnTo>
                  <a:pt x="7156" y="138213"/>
                </a:lnTo>
                <a:lnTo>
                  <a:pt x="11177" y="141125"/>
                </a:lnTo>
                <a:lnTo>
                  <a:pt x="22407" y="144701"/>
                </a:lnTo>
                <a:lnTo>
                  <a:pt x="34650" y="144714"/>
                </a:lnTo>
                <a:lnTo>
                  <a:pt x="46972" y="142080"/>
                </a:lnTo>
                <a:lnTo>
                  <a:pt x="58442" y="137714"/>
                </a:lnTo>
                <a:lnTo>
                  <a:pt x="70427" y="130929"/>
                </a:lnTo>
                <a:lnTo>
                  <a:pt x="80779" y="123385"/>
                </a:lnTo>
                <a:lnTo>
                  <a:pt x="90874" y="115494"/>
                </a:lnTo>
                <a:lnTo>
                  <a:pt x="98121" y="110137"/>
                </a:lnTo>
                <a:lnTo>
                  <a:pt x="108436" y="102279"/>
                </a:lnTo>
                <a:lnTo>
                  <a:pt x="117660" y="93975"/>
                </a:lnTo>
                <a:lnTo>
                  <a:pt x="126534" y="84808"/>
                </a:lnTo>
                <a:lnTo>
                  <a:pt x="127192" y="84090"/>
                </a:lnTo>
                <a:lnTo>
                  <a:pt x="136083" y="75008"/>
                </a:lnTo>
                <a:lnTo>
                  <a:pt x="145082" y="65999"/>
                </a:lnTo>
                <a:lnTo>
                  <a:pt x="151182" y="59071"/>
                </a:lnTo>
                <a:lnTo>
                  <a:pt x="154395" y="55057"/>
                </a:lnTo>
                <a:lnTo>
                  <a:pt x="157494" y="50295"/>
                </a:lnTo>
                <a:lnTo>
                  <a:pt x="160809" y="45875"/>
                </a:lnTo>
                <a:lnTo>
                  <a:pt x="166807" y="36121"/>
                </a:lnTo>
                <a:lnTo>
                  <a:pt x="170881" y="25177"/>
                </a:lnTo>
                <a:lnTo>
                  <a:pt x="171409" y="14647"/>
                </a:lnTo>
                <a:lnTo>
                  <a:pt x="166773" y="6135"/>
                </a:lnTo>
                <a:lnTo>
                  <a:pt x="156478" y="1451"/>
                </a:lnTo>
                <a:lnTo>
                  <a:pt x="143813" y="0"/>
                </a:lnTo>
                <a:lnTo>
                  <a:pt x="131681" y="1529"/>
                </a:lnTo>
                <a:lnTo>
                  <a:pt x="121070" y="6264"/>
                </a:lnTo>
                <a:lnTo>
                  <a:pt x="111403" y="14532"/>
                </a:lnTo>
                <a:lnTo>
                  <a:pt x="102162" y="23221"/>
                </a:lnTo>
                <a:lnTo>
                  <a:pt x="100890" y="24146"/>
                </a:lnTo>
                <a:lnTo>
                  <a:pt x="97385" y="26584"/>
                </a:lnTo>
                <a:lnTo>
                  <a:pt x="90514" y="31689"/>
                </a:lnTo>
                <a:lnTo>
                  <a:pt x="86006" y="312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192886" y="2998839"/>
            <a:ext cx="195064" cy="168543"/>
          </a:xfrm>
          <a:custGeom>
            <a:avLst/>
            <a:gdLst/>
            <a:ahLst/>
            <a:cxnLst/>
            <a:rect l="l" t="t" r="r" b="b"/>
            <a:pathLst>
              <a:path w="195064" h="168543">
                <a:moveTo>
                  <a:pt x="147383" y="14434"/>
                </a:moveTo>
                <a:lnTo>
                  <a:pt x="150291" y="15348"/>
                </a:lnTo>
                <a:lnTo>
                  <a:pt x="156367" y="15703"/>
                </a:lnTo>
                <a:lnTo>
                  <a:pt x="170712" y="14623"/>
                </a:lnTo>
                <a:lnTo>
                  <a:pt x="180911" y="16707"/>
                </a:lnTo>
                <a:lnTo>
                  <a:pt x="186220" y="23425"/>
                </a:lnTo>
                <a:lnTo>
                  <a:pt x="189382" y="25089"/>
                </a:lnTo>
                <a:lnTo>
                  <a:pt x="184670" y="31884"/>
                </a:lnTo>
                <a:lnTo>
                  <a:pt x="184160" y="32630"/>
                </a:lnTo>
                <a:lnTo>
                  <a:pt x="176917" y="43811"/>
                </a:lnTo>
                <a:lnTo>
                  <a:pt x="169748" y="54185"/>
                </a:lnTo>
                <a:lnTo>
                  <a:pt x="160898" y="64552"/>
                </a:lnTo>
                <a:lnTo>
                  <a:pt x="152902" y="73533"/>
                </a:lnTo>
                <a:lnTo>
                  <a:pt x="145834" y="80994"/>
                </a:lnTo>
                <a:lnTo>
                  <a:pt x="140243" y="86872"/>
                </a:lnTo>
                <a:lnTo>
                  <a:pt x="131593" y="96193"/>
                </a:lnTo>
                <a:lnTo>
                  <a:pt x="122898" y="105438"/>
                </a:lnTo>
                <a:lnTo>
                  <a:pt x="113923" y="114399"/>
                </a:lnTo>
                <a:lnTo>
                  <a:pt x="104432" y="122866"/>
                </a:lnTo>
                <a:lnTo>
                  <a:pt x="99647" y="126759"/>
                </a:lnTo>
                <a:lnTo>
                  <a:pt x="89115" y="134414"/>
                </a:lnTo>
                <a:lnTo>
                  <a:pt x="77645" y="140647"/>
                </a:lnTo>
                <a:lnTo>
                  <a:pt x="65468" y="144101"/>
                </a:lnTo>
                <a:lnTo>
                  <a:pt x="58431" y="144855"/>
                </a:lnTo>
                <a:lnTo>
                  <a:pt x="45816" y="143283"/>
                </a:lnTo>
                <a:lnTo>
                  <a:pt x="38684" y="132823"/>
                </a:lnTo>
                <a:lnTo>
                  <a:pt x="38338" y="130127"/>
                </a:lnTo>
                <a:lnTo>
                  <a:pt x="37532" y="119953"/>
                </a:lnTo>
                <a:lnTo>
                  <a:pt x="35940" y="106752"/>
                </a:lnTo>
                <a:lnTo>
                  <a:pt x="32734" y="94235"/>
                </a:lnTo>
                <a:lnTo>
                  <a:pt x="27087" y="86114"/>
                </a:lnTo>
                <a:lnTo>
                  <a:pt x="18173" y="86100"/>
                </a:lnTo>
                <a:lnTo>
                  <a:pt x="12674" y="92107"/>
                </a:lnTo>
                <a:lnTo>
                  <a:pt x="10896" y="93047"/>
                </a:lnTo>
                <a:lnTo>
                  <a:pt x="8763" y="103372"/>
                </a:lnTo>
                <a:lnTo>
                  <a:pt x="8064" y="106801"/>
                </a:lnTo>
                <a:lnTo>
                  <a:pt x="6743" y="112148"/>
                </a:lnTo>
                <a:lnTo>
                  <a:pt x="6210" y="115500"/>
                </a:lnTo>
                <a:lnTo>
                  <a:pt x="5854" y="117608"/>
                </a:lnTo>
                <a:lnTo>
                  <a:pt x="3181" y="130097"/>
                </a:lnTo>
                <a:lnTo>
                  <a:pt x="1041" y="142564"/>
                </a:lnTo>
                <a:lnTo>
                  <a:pt x="698" y="146260"/>
                </a:lnTo>
                <a:lnTo>
                  <a:pt x="0" y="153842"/>
                </a:lnTo>
                <a:lnTo>
                  <a:pt x="2565" y="157080"/>
                </a:lnTo>
                <a:lnTo>
                  <a:pt x="5816" y="161182"/>
                </a:lnTo>
                <a:lnTo>
                  <a:pt x="15138" y="167431"/>
                </a:lnTo>
                <a:lnTo>
                  <a:pt x="24648" y="168265"/>
                </a:lnTo>
                <a:lnTo>
                  <a:pt x="37068" y="168543"/>
                </a:lnTo>
                <a:lnTo>
                  <a:pt x="49834" y="167431"/>
                </a:lnTo>
                <a:lnTo>
                  <a:pt x="56895" y="166017"/>
                </a:lnTo>
                <a:lnTo>
                  <a:pt x="68930" y="161927"/>
                </a:lnTo>
                <a:lnTo>
                  <a:pt x="80675" y="156255"/>
                </a:lnTo>
                <a:lnTo>
                  <a:pt x="91922" y="149607"/>
                </a:lnTo>
                <a:lnTo>
                  <a:pt x="102463" y="142589"/>
                </a:lnTo>
                <a:lnTo>
                  <a:pt x="108540" y="138357"/>
                </a:lnTo>
                <a:lnTo>
                  <a:pt x="116023" y="132829"/>
                </a:lnTo>
                <a:lnTo>
                  <a:pt x="122555" y="127144"/>
                </a:lnTo>
                <a:lnTo>
                  <a:pt x="129843" y="119622"/>
                </a:lnTo>
                <a:lnTo>
                  <a:pt x="139594" y="108584"/>
                </a:lnTo>
                <a:lnTo>
                  <a:pt x="153517" y="92348"/>
                </a:lnTo>
                <a:lnTo>
                  <a:pt x="175666" y="68790"/>
                </a:lnTo>
                <a:lnTo>
                  <a:pt x="188150" y="50781"/>
                </a:lnTo>
                <a:lnTo>
                  <a:pt x="195046" y="33166"/>
                </a:lnTo>
                <a:lnTo>
                  <a:pt x="195064" y="23944"/>
                </a:lnTo>
                <a:lnTo>
                  <a:pt x="193328" y="12391"/>
                </a:lnTo>
                <a:lnTo>
                  <a:pt x="182016" y="2648"/>
                </a:lnTo>
                <a:lnTo>
                  <a:pt x="178584" y="1713"/>
                </a:lnTo>
                <a:lnTo>
                  <a:pt x="165198" y="163"/>
                </a:lnTo>
                <a:lnTo>
                  <a:pt x="149821" y="0"/>
                </a:lnTo>
                <a:lnTo>
                  <a:pt x="139204" y="1810"/>
                </a:lnTo>
                <a:lnTo>
                  <a:pt x="138696" y="6052"/>
                </a:lnTo>
                <a:lnTo>
                  <a:pt x="147383" y="1443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192886" y="2998839"/>
            <a:ext cx="195064" cy="168543"/>
          </a:xfrm>
          <a:custGeom>
            <a:avLst/>
            <a:gdLst/>
            <a:ahLst/>
            <a:cxnLst/>
            <a:rect l="l" t="t" r="r" b="b"/>
            <a:pathLst>
              <a:path w="195064" h="168543">
                <a:moveTo>
                  <a:pt x="18173" y="86100"/>
                </a:moveTo>
                <a:lnTo>
                  <a:pt x="27087" y="86114"/>
                </a:lnTo>
                <a:lnTo>
                  <a:pt x="32734" y="94235"/>
                </a:lnTo>
                <a:lnTo>
                  <a:pt x="35940" y="106752"/>
                </a:lnTo>
                <a:lnTo>
                  <a:pt x="37532" y="119953"/>
                </a:lnTo>
                <a:lnTo>
                  <a:pt x="38338" y="130127"/>
                </a:lnTo>
                <a:lnTo>
                  <a:pt x="38684" y="132823"/>
                </a:lnTo>
                <a:lnTo>
                  <a:pt x="45816" y="143283"/>
                </a:lnTo>
                <a:lnTo>
                  <a:pt x="58431" y="144855"/>
                </a:lnTo>
                <a:lnTo>
                  <a:pt x="65468" y="144101"/>
                </a:lnTo>
                <a:lnTo>
                  <a:pt x="77645" y="140647"/>
                </a:lnTo>
                <a:lnTo>
                  <a:pt x="89115" y="134414"/>
                </a:lnTo>
                <a:lnTo>
                  <a:pt x="99647" y="126759"/>
                </a:lnTo>
                <a:lnTo>
                  <a:pt x="104432" y="122866"/>
                </a:lnTo>
                <a:lnTo>
                  <a:pt x="113923" y="114399"/>
                </a:lnTo>
                <a:lnTo>
                  <a:pt x="122898" y="105438"/>
                </a:lnTo>
                <a:lnTo>
                  <a:pt x="131593" y="96193"/>
                </a:lnTo>
                <a:lnTo>
                  <a:pt x="140243" y="86872"/>
                </a:lnTo>
                <a:lnTo>
                  <a:pt x="145834" y="80994"/>
                </a:lnTo>
                <a:lnTo>
                  <a:pt x="152902" y="73533"/>
                </a:lnTo>
                <a:lnTo>
                  <a:pt x="160898" y="64552"/>
                </a:lnTo>
                <a:lnTo>
                  <a:pt x="169748" y="54185"/>
                </a:lnTo>
                <a:lnTo>
                  <a:pt x="176917" y="43811"/>
                </a:lnTo>
                <a:lnTo>
                  <a:pt x="184160" y="32630"/>
                </a:lnTo>
                <a:lnTo>
                  <a:pt x="184670" y="31884"/>
                </a:lnTo>
                <a:lnTo>
                  <a:pt x="189382" y="25089"/>
                </a:lnTo>
                <a:lnTo>
                  <a:pt x="186220" y="23425"/>
                </a:lnTo>
                <a:lnTo>
                  <a:pt x="180911" y="16707"/>
                </a:lnTo>
                <a:lnTo>
                  <a:pt x="170712" y="14623"/>
                </a:lnTo>
                <a:lnTo>
                  <a:pt x="156367" y="15703"/>
                </a:lnTo>
                <a:lnTo>
                  <a:pt x="150291" y="15348"/>
                </a:lnTo>
                <a:lnTo>
                  <a:pt x="147383" y="14434"/>
                </a:lnTo>
                <a:lnTo>
                  <a:pt x="138696" y="6052"/>
                </a:lnTo>
                <a:lnTo>
                  <a:pt x="139204" y="1810"/>
                </a:lnTo>
                <a:lnTo>
                  <a:pt x="149821" y="0"/>
                </a:lnTo>
                <a:lnTo>
                  <a:pt x="165198" y="163"/>
                </a:lnTo>
                <a:lnTo>
                  <a:pt x="178584" y="1713"/>
                </a:lnTo>
                <a:lnTo>
                  <a:pt x="182016" y="2648"/>
                </a:lnTo>
                <a:lnTo>
                  <a:pt x="193328" y="12391"/>
                </a:lnTo>
                <a:lnTo>
                  <a:pt x="195064" y="23944"/>
                </a:lnTo>
                <a:lnTo>
                  <a:pt x="195046" y="26448"/>
                </a:lnTo>
                <a:lnTo>
                  <a:pt x="195046" y="33166"/>
                </a:lnTo>
                <a:lnTo>
                  <a:pt x="188150" y="50781"/>
                </a:lnTo>
                <a:lnTo>
                  <a:pt x="175666" y="68790"/>
                </a:lnTo>
                <a:lnTo>
                  <a:pt x="153517" y="92348"/>
                </a:lnTo>
                <a:lnTo>
                  <a:pt x="139594" y="108584"/>
                </a:lnTo>
                <a:lnTo>
                  <a:pt x="129843" y="119622"/>
                </a:lnTo>
                <a:lnTo>
                  <a:pt x="122555" y="127144"/>
                </a:lnTo>
                <a:lnTo>
                  <a:pt x="116023" y="132829"/>
                </a:lnTo>
                <a:lnTo>
                  <a:pt x="108540" y="138357"/>
                </a:lnTo>
                <a:lnTo>
                  <a:pt x="102463" y="142589"/>
                </a:lnTo>
                <a:lnTo>
                  <a:pt x="91922" y="149607"/>
                </a:lnTo>
                <a:lnTo>
                  <a:pt x="80675" y="156255"/>
                </a:lnTo>
                <a:lnTo>
                  <a:pt x="68930" y="161927"/>
                </a:lnTo>
                <a:lnTo>
                  <a:pt x="56895" y="166017"/>
                </a:lnTo>
                <a:lnTo>
                  <a:pt x="49834" y="167431"/>
                </a:lnTo>
                <a:lnTo>
                  <a:pt x="37068" y="168543"/>
                </a:lnTo>
                <a:lnTo>
                  <a:pt x="24648" y="168265"/>
                </a:lnTo>
                <a:lnTo>
                  <a:pt x="15138" y="167431"/>
                </a:lnTo>
                <a:lnTo>
                  <a:pt x="5816" y="161182"/>
                </a:lnTo>
                <a:lnTo>
                  <a:pt x="2565" y="157080"/>
                </a:lnTo>
                <a:lnTo>
                  <a:pt x="0" y="153842"/>
                </a:lnTo>
                <a:lnTo>
                  <a:pt x="698" y="146260"/>
                </a:lnTo>
                <a:lnTo>
                  <a:pt x="1041" y="142564"/>
                </a:lnTo>
                <a:lnTo>
                  <a:pt x="3181" y="130097"/>
                </a:lnTo>
                <a:lnTo>
                  <a:pt x="5854" y="117608"/>
                </a:lnTo>
                <a:lnTo>
                  <a:pt x="6210" y="115500"/>
                </a:lnTo>
                <a:lnTo>
                  <a:pt x="6743" y="112148"/>
                </a:lnTo>
                <a:lnTo>
                  <a:pt x="8064" y="106801"/>
                </a:lnTo>
                <a:lnTo>
                  <a:pt x="8763" y="103372"/>
                </a:lnTo>
                <a:lnTo>
                  <a:pt x="10896" y="93047"/>
                </a:lnTo>
                <a:lnTo>
                  <a:pt x="12674" y="92107"/>
                </a:lnTo>
                <a:lnTo>
                  <a:pt x="18173" y="861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527365" y="2741678"/>
            <a:ext cx="171416" cy="146176"/>
          </a:xfrm>
          <a:custGeom>
            <a:avLst/>
            <a:gdLst/>
            <a:ahLst/>
            <a:cxnLst/>
            <a:rect l="l" t="t" r="r" b="b"/>
            <a:pathLst>
              <a:path w="171416" h="146176">
                <a:moveTo>
                  <a:pt x="1417" y="128019"/>
                </a:moveTo>
                <a:lnTo>
                  <a:pt x="7156" y="138212"/>
                </a:lnTo>
                <a:lnTo>
                  <a:pt x="11177" y="141125"/>
                </a:lnTo>
                <a:lnTo>
                  <a:pt x="22433" y="145066"/>
                </a:lnTo>
                <a:lnTo>
                  <a:pt x="35186" y="146176"/>
                </a:lnTo>
                <a:lnTo>
                  <a:pt x="48128" y="144811"/>
                </a:lnTo>
                <a:lnTo>
                  <a:pt x="59946" y="141325"/>
                </a:lnTo>
                <a:lnTo>
                  <a:pt x="73333" y="133832"/>
                </a:lnTo>
                <a:lnTo>
                  <a:pt x="83549" y="126113"/>
                </a:lnTo>
                <a:lnTo>
                  <a:pt x="93523" y="118067"/>
                </a:lnTo>
                <a:lnTo>
                  <a:pt x="100674" y="112715"/>
                </a:lnTo>
                <a:lnTo>
                  <a:pt x="110357" y="104210"/>
                </a:lnTo>
                <a:lnTo>
                  <a:pt x="118382" y="94686"/>
                </a:lnTo>
                <a:lnTo>
                  <a:pt x="126546" y="84802"/>
                </a:lnTo>
                <a:lnTo>
                  <a:pt x="127192" y="84089"/>
                </a:lnTo>
                <a:lnTo>
                  <a:pt x="136086" y="75006"/>
                </a:lnTo>
                <a:lnTo>
                  <a:pt x="145087" y="65999"/>
                </a:lnTo>
                <a:lnTo>
                  <a:pt x="151182" y="59083"/>
                </a:lnTo>
                <a:lnTo>
                  <a:pt x="154395" y="55057"/>
                </a:lnTo>
                <a:lnTo>
                  <a:pt x="157494" y="50307"/>
                </a:lnTo>
                <a:lnTo>
                  <a:pt x="160809" y="45875"/>
                </a:lnTo>
                <a:lnTo>
                  <a:pt x="166807" y="36123"/>
                </a:lnTo>
                <a:lnTo>
                  <a:pt x="170883" y="25182"/>
                </a:lnTo>
                <a:lnTo>
                  <a:pt x="171416" y="14655"/>
                </a:lnTo>
                <a:lnTo>
                  <a:pt x="166786" y="6143"/>
                </a:lnTo>
                <a:lnTo>
                  <a:pt x="156478" y="1450"/>
                </a:lnTo>
                <a:lnTo>
                  <a:pt x="143814" y="0"/>
                </a:lnTo>
                <a:lnTo>
                  <a:pt x="131683" y="1532"/>
                </a:lnTo>
                <a:lnTo>
                  <a:pt x="121070" y="6276"/>
                </a:lnTo>
                <a:lnTo>
                  <a:pt x="111400" y="14536"/>
                </a:lnTo>
                <a:lnTo>
                  <a:pt x="102156" y="23225"/>
                </a:lnTo>
                <a:lnTo>
                  <a:pt x="100890" y="24145"/>
                </a:lnTo>
                <a:lnTo>
                  <a:pt x="97385" y="26583"/>
                </a:lnTo>
                <a:lnTo>
                  <a:pt x="90527" y="31689"/>
                </a:lnTo>
                <a:lnTo>
                  <a:pt x="86006" y="31295"/>
                </a:lnTo>
                <a:lnTo>
                  <a:pt x="1424" y="90566"/>
                </a:lnTo>
                <a:lnTo>
                  <a:pt x="727" y="102101"/>
                </a:lnTo>
                <a:lnTo>
                  <a:pt x="0" y="115283"/>
                </a:lnTo>
                <a:lnTo>
                  <a:pt x="1417" y="12801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527365" y="2741678"/>
            <a:ext cx="171416" cy="146176"/>
          </a:xfrm>
          <a:custGeom>
            <a:avLst/>
            <a:gdLst/>
            <a:ahLst/>
            <a:cxnLst/>
            <a:rect l="l" t="t" r="r" b="b"/>
            <a:pathLst>
              <a:path w="171416" h="146176">
                <a:moveTo>
                  <a:pt x="1424" y="90566"/>
                </a:moveTo>
                <a:lnTo>
                  <a:pt x="727" y="102101"/>
                </a:lnTo>
                <a:lnTo>
                  <a:pt x="0" y="115283"/>
                </a:lnTo>
                <a:lnTo>
                  <a:pt x="1417" y="128019"/>
                </a:lnTo>
                <a:lnTo>
                  <a:pt x="7156" y="138212"/>
                </a:lnTo>
                <a:lnTo>
                  <a:pt x="11177" y="141125"/>
                </a:lnTo>
                <a:lnTo>
                  <a:pt x="22433" y="145066"/>
                </a:lnTo>
                <a:lnTo>
                  <a:pt x="35186" y="146176"/>
                </a:lnTo>
                <a:lnTo>
                  <a:pt x="48128" y="144811"/>
                </a:lnTo>
                <a:lnTo>
                  <a:pt x="59946" y="141325"/>
                </a:lnTo>
                <a:lnTo>
                  <a:pt x="73333" y="133832"/>
                </a:lnTo>
                <a:lnTo>
                  <a:pt x="83549" y="126113"/>
                </a:lnTo>
                <a:lnTo>
                  <a:pt x="93523" y="118067"/>
                </a:lnTo>
                <a:lnTo>
                  <a:pt x="100674" y="112715"/>
                </a:lnTo>
                <a:lnTo>
                  <a:pt x="110357" y="104210"/>
                </a:lnTo>
                <a:lnTo>
                  <a:pt x="118382" y="94686"/>
                </a:lnTo>
                <a:lnTo>
                  <a:pt x="126546" y="84802"/>
                </a:lnTo>
                <a:lnTo>
                  <a:pt x="127192" y="84089"/>
                </a:lnTo>
                <a:lnTo>
                  <a:pt x="136086" y="75006"/>
                </a:lnTo>
                <a:lnTo>
                  <a:pt x="145087" y="65999"/>
                </a:lnTo>
                <a:lnTo>
                  <a:pt x="151182" y="59083"/>
                </a:lnTo>
                <a:lnTo>
                  <a:pt x="154395" y="55057"/>
                </a:lnTo>
                <a:lnTo>
                  <a:pt x="157494" y="50307"/>
                </a:lnTo>
                <a:lnTo>
                  <a:pt x="160809" y="45875"/>
                </a:lnTo>
                <a:lnTo>
                  <a:pt x="166807" y="36123"/>
                </a:lnTo>
                <a:lnTo>
                  <a:pt x="170883" y="25182"/>
                </a:lnTo>
                <a:lnTo>
                  <a:pt x="171416" y="14655"/>
                </a:lnTo>
                <a:lnTo>
                  <a:pt x="166786" y="6143"/>
                </a:lnTo>
                <a:lnTo>
                  <a:pt x="156478" y="1450"/>
                </a:lnTo>
                <a:lnTo>
                  <a:pt x="143814" y="0"/>
                </a:lnTo>
                <a:lnTo>
                  <a:pt x="131683" y="1532"/>
                </a:lnTo>
                <a:lnTo>
                  <a:pt x="121070" y="6276"/>
                </a:lnTo>
                <a:lnTo>
                  <a:pt x="111400" y="14536"/>
                </a:lnTo>
                <a:lnTo>
                  <a:pt x="102156" y="23225"/>
                </a:lnTo>
                <a:lnTo>
                  <a:pt x="100890" y="24145"/>
                </a:lnTo>
                <a:lnTo>
                  <a:pt x="97385" y="26583"/>
                </a:lnTo>
                <a:lnTo>
                  <a:pt x="90527" y="31689"/>
                </a:lnTo>
                <a:lnTo>
                  <a:pt x="86006" y="312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507891" y="2738906"/>
            <a:ext cx="195199" cy="169289"/>
          </a:xfrm>
          <a:custGeom>
            <a:avLst/>
            <a:gdLst/>
            <a:ahLst/>
            <a:cxnLst/>
            <a:rect l="l" t="t" r="r" b="b"/>
            <a:pathLst>
              <a:path w="195199" h="169289">
                <a:moveTo>
                  <a:pt x="342" y="140699"/>
                </a:moveTo>
                <a:lnTo>
                  <a:pt x="0" y="144395"/>
                </a:lnTo>
                <a:lnTo>
                  <a:pt x="1866" y="154593"/>
                </a:lnTo>
                <a:lnTo>
                  <a:pt x="4432" y="157832"/>
                </a:lnTo>
                <a:lnTo>
                  <a:pt x="7683" y="161934"/>
                </a:lnTo>
                <a:lnTo>
                  <a:pt x="17018" y="168169"/>
                </a:lnTo>
                <a:lnTo>
                  <a:pt x="21729" y="168614"/>
                </a:lnTo>
                <a:lnTo>
                  <a:pt x="26516" y="169004"/>
                </a:lnTo>
                <a:lnTo>
                  <a:pt x="38935" y="169289"/>
                </a:lnTo>
                <a:lnTo>
                  <a:pt x="51701" y="168182"/>
                </a:lnTo>
                <a:lnTo>
                  <a:pt x="60752" y="165745"/>
                </a:lnTo>
                <a:lnTo>
                  <a:pt x="75087" y="159097"/>
                </a:lnTo>
                <a:lnTo>
                  <a:pt x="88817" y="150943"/>
                </a:lnTo>
                <a:lnTo>
                  <a:pt x="99409" y="143750"/>
                </a:lnTo>
                <a:lnTo>
                  <a:pt x="104330" y="139988"/>
                </a:lnTo>
                <a:lnTo>
                  <a:pt x="105511" y="138903"/>
                </a:lnTo>
                <a:lnTo>
                  <a:pt x="111616" y="133486"/>
                </a:lnTo>
                <a:lnTo>
                  <a:pt x="121254" y="124925"/>
                </a:lnTo>
                <a:lnTo>
                  <a:pt x="132826" y="114492"/>
                </a:lnTo>
                <a:lnTo>
                  <a:pt x="144736" y="103455"/>
                </a:lnTo>
                <a:lnTo>
                  <a:pt x="155384" y="93087"/>
                </a:lnTo>
                <a:lnTo>
                  <a:pt x="160546" y="87925"/>
                </a:lnTo>
                <a:lnTo>
                  <a:pt x="169043" y="79305"/>
                </a:lnTo>
                <a:lnTo>
                  <a:pt x="177546" y="69541"/>
                </a:lnTo>
                <a:lnTo>
                  <a:pt x="183057" y="62671"/>
                </a:lnTo>
                <a:lnTo>
                  <a:pt x="190017" y="51520"/>
                </a:lnTo>
                <a:lnTo>
                  <a:pt x="192855" y="44417"/>
                </a:lnTo>
                <a:lnTo>
                  <a:pt x="195199" y="30378"/>
                </a:lnTo>
                <a:lnTo>
                  <a:pt x="194627" y="19211"/>
                </a:lnTo>
                <a:lnTo>
                  <a:pt x="192341" y="11236"/>
                </a:lnTo>
                <a:lnTo>
                  <a:pt x="186474" y="5749"/>
                </a:lnTo>
                <a:lnTo>
                  <a:pt x="179514" y="2041"/>
                </a:lnTo>
                <a:lnTo>
                  <a:pt x="170014" y="0"/>
                </a:lnTo>
                <a:lnTo>
                  <a:pt x="155125" y="98"/>
                </a:lnTo>
                <a:lnTo>
                  <a:pt x="143624" y="2549"/>
                </a:lnTo>
                <a:lnTo>
                  <a:pt x="148399" y="10816"/>
                </a:lnTo>
                <a:lnTo>
                  <a:pt x="156269" y="12009"/>
                </a:lnTo>
                <a:lnTo>
                  <a:pt x="170058" y="10296"/>
                </a:lnTo>
                <a:lnTo>
                  <a:pt x="180149" y="11959"/>
                </a:lnTo>
                <a:lnTo>
                  <a:pt x="180673" y="12631"/>
                </a:lnTo>
                <a:lnTo>
                  <a:pt x="186479" y="23313"/>
                </a:lnTo>
                <a:lnTo>
                  <a:pt x="185064" y="33969"/>
                </a:lnTo>
                <a:lnTo>
                  <a:pt x="182194" y="38109"/>
                </a:lnTo>
                <a:lnTo>
                  <a:pt x="174980" y="50910"/>
                </a:lnTo>
                <a:lnTo>
                  <a:pt x="171615" y="54924"/>
                </a:lnTo>
                <a:lnTo>
                  <a:pt x="162770" y="65291"/>
                </a:lnTo>
                <a:lnTo>
                  <a:pt x="154772" y="74272"/>
                </a:lnTo>
                <a:lnTo>
                  <a:pt x="147701" y="81733"/>
                </a:lnTo>
                <a:lnTo>
                  <a:pt x="142105" y="87616"/>
                </a:lnTo>
                <a:lnTo>
                  <a:pt x="133459" y="96936"/>
                </a:lnTo>
                <a:lnTo>
                  <a:pt x="124768" y="106182"/>
                </a:lnTo>
                <a:lnTo>
                  <a:pt x="115794" y="115145"/>
                </a:lnTo>
                <a:lnTo>
                  <a:pt x="106299" y="123618"/>
                </a:lnTo>
                <a:lnTo>
                  <a:pt x="101522" y="127502"/>
                </a:lnTo>
                <a:lnTo>
                  <a:pt x="90994" y="135154"/>
                </a:lnTo>
                <a:lnTo>
                  <a:pt x="79521" y="141385"/>
                </a:lnTo>
                <a:lnTo>
                  <a:pt x="67335" y="144840"/>
                </a:lnTo>
                <a:lnTo>
                  <a:pt x="60304" y="145598"/>
                </a:lnTo>
                <a:lnTo>
                  <a:pt x="47692" y="144026"/>
                </a:lnTo>
                <a:lnTo>
                  <a:pt x="40551" y="133562"/>
                </a:lnTo>
                <a:lnTo>
                  <a:pt x="40206" y="130870"/>
                </a:lnTo>
                <a:lnTo>
                  <a:pt x="39400" y="120697"/>
                </a:lnTo>
                <a:lnTo>
                  <a:pt x="37808" y="107498"/>
                </a:lnTo>
                <a:lnTo>
                  <a:pt x="34602" y="94984"/>
                </a:lnTo>
                <a:lnTo>
                  <a:pt x="28955" y="86864"/>
                </a:lnTo>
                <a:lnTo>
                  <a:pt x="20040" y="86851"/>
                </a:lnTo>
                <a:lnTo>
                  <a:pt x="14541" y="92846"/>
                </a:lnTo>
                <a:lnTo>
                  <a:pt x="9423" y="90407"/>
                </a:lnTo>
                <a:lnTo>
                  <a:pt x="7302" y="100745"/>
                </a:lnTo>
                <a:lnTo>
                  <a:pt x="6604" y="104161"/>
                </a:lnTo>
                <a:lnTo>
                  <a:pt x="3530" y="112886"/>
                </a:lnTo>
                <a:lnTo>
                  <a:pt x="2997" y="116239"/>
                </a:lnTo>
                <a:lnTo>
                  <a:pt x="1574" y="125218"/>
                </a:lnTo>
                <a:lnTo>
                  <a:pt x="1181" y="131733"/>
                </a:lnTo>
                <a:lnTo>
                  <a:pt x="342" y="14069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507891" y="2738906"/>
            <a:ext cx="195199" cy="169289"/>
          </a:xfrm>
          <a:custGeom>
            <a:avLst/>
            <a:gdLst/>
            <a:ahLst/>
            <a:cxnLst/>
            <a:rect l="l" t="t" r="r" b="b"/>
            <a:pathLst>
              <a:path w="195199" h="169289">
                <a:moveTo>
                  <a:pt x="20040" y="86851"/>
                </a:moveTo>
                <a:lnTo>
                  <a:pt x="28955" y="86864"/>
                </a:lnTo>
                <a:lnTo>
                  <a:pt x="34602" y="94984"/>
                </a:lnTo>
                <a:lnTo>
                  <a:pt x="37808" y="107498"/>
                </a:lnTo>
                <a:lnTo>
                  <a:pt x="39400" y="120697"/>
                </a:lnTo>
                <a:lnTo>
                  <a:pt x="40206" y="130870"/>
                </a:lnTo>
                <a:lnTo>
                  <a:pt x="40551" y="133562"/>
                </a:lnTo>
                <a:lnTo>
                  <a:pt x="47692" y="144026"/>
                </a:lnTo>
                <a:lnTo>
                  <a:pt x="60304" y="145598"/>
                </a:lnTo>
                <a:lnTo>
                  <a:pt x="67335" y="144840"/>
                </a:lnTo>
                <a:lnTo>
                  <a:pt x="79521" y="141385"/>
                </a:lnTo>
                <a:lnTo>
                  <a:pt x="90994" y="135154"/>
                </a:lnTo>
                <a:lnTo>
                  <a:pt x="101522" y="127502"/>
                </a:lnTo>
                <a:lnTo>
                  <a:pt x="106299" y="123618"/>
                </a:lnTo>
                <a:lnTo>
                  <a:pt x="115794" y="115145"/>
                </a:lnTo>
                <a:lnTo>
                  <a:pt x="124768" y="106182"/>
                </a:lnTo>
                <a:lnTo>
                  <a:pt x="133459" y="96936"/>
                </a:lnTo>
                <a:lnTo>
                  <a:pt x="142105" y="87616"/>
                </a:lnTo>
                <a:lnTo>
                  <a:pt x="147701" y="81733"/>
                </a:lnTo>
                <a:lnTo>
                  <a:pt x="154772" y="74272"/>
                </a:lnTo>
                <a:lnTo>
                  <a:pt x="162770" y="65291"/>
                </a:lnTo>
                <a:lnTo>
                  <a:pt x="171615" y="54924"/>
                </a:lnTo>
                <a:lnTo>
                  <a:pt x="174980" y="50910"/>
                </a:lnTo>
                <a:lnTo>
                  <a:pt x="182194" y="38109"/>
                </a:lnTo>
                <a:lnTo>
                  <a:pt x="185064" y="33969"/>
                </a:lnTo>
                <a:lnTo>
                  <a:pt x="186479" y="23313"/>
                </a:lnTo>
                <a:lnTo>
                  <a:pt x="180673" y="12631"/>
                </a:lnTo>
                <a:lnTo>
                  <a:pt x="180149" y="11959"/>
                </a:lnTo>
                <a:lnTo>
                  <a:pt x="170058" y="10296"/>
                </a:lnTo>
                <a:lnTo>
                  <a:pt x="156269" y="12009"/>
                </a:lnTo>
                <a:lnTo>
                  <a:pt x="151295" y="11731"/>
                </a:lnTo>
                <a:lnTo>
                  <a:pt x="143116" y="6803"/>
                </a:lnTo>
                <a:lnTo>
                  <a:pt x="155125" y="98"/>
                </a:lnTo>
                <a:lnTo>
                  <a:pt x="170014" y="0"/>
                </a:lnTo>
                <a:lnTo>
                  <a:pt x="179514" y="2041"/>
                </a:lnTo>
                <a:lnTo>
                  <a:pt x="186474" y="5749"/>
                </a:lnTo>
                <a:lnTo>
                  <a:pt x="192341" y="11236"/>
                </a:lnTo>
                <a:lnTo>
                  <a:pt x="194627" y="19211"/>
                </a:lnTo>
                <a:lnTo>
                  <a:pt x="195199" y="30378"/>
                </a:lnTo>
                <a:lnTo>
                  <a:pt x="192855" y="44417"/>
                </a:lnTo>
                <a:lnTo>
                  <a:pt x="190017" y="51520"/>
                </a:lnTo>
                <a:lnTo>
                  <a:pt x="185585" y="59089"/>
                </a:lnTo>
                <a:lnTo>
                  <a:pt x="177546" y="69541"/>
                </a:lnTo>
                <a:lnTo>
                  <a:pt x="169043" y="79305"/>
                </a:lnTo>
                <a:lnTo>
                  <a:pt x="160546" y="87925"/>
                </a:lnTo>
                <a:lnTo>
                  <a:pt x="155384" y="93087"/>
                </a:lnTo>
                <a:lnTo>
                  <a:pt x="144736" y="103455"/>
                </a:lnTo>
                <a:lnTo>
                  <a:pt x="132826" y="114492"/>
                </a:lnTo>
                <a:lnTo>
                  <a:pt x="121254" y="124925"/>
                </a:lnTo>
                <a:lnTo>
                  <a:pt x="111616" y="133486"/>
                </a:lnTo>
                <a:lnTo>
                  <a:pt x="105511" y="138903"/>
                </a:lnTo>
                <a:lnTo>
                  <a:pt x="104330" y="139988"/>
                </a:lnTo>
                <a:lnTo>
                  <a:pt x="99409" y="143750"/>
                </a:lnTo>
                <a:lnTo>
                  <a:pt x="88817" y="150943"/>
                </a:lnTo>
                <a:lnTo>
                  <a:pt x="75087" y="159097"/>
                </a:lnTo>
                <a:lnTo>
                  <a:pt x="60752" y="165745"/>
                </a:lnTo>
                <a:lnTo>
                  <a:pt x="51701" y="168182"/>
                </a:lnTo>
                <a:lnTo>
                  <a:pt x="38935" y="169289"/>
                </a:lnTo>
                <a:lnTo>
                  <a:pt x="26516" y="169004"/>
                </a:lnTo>
                <a:lnTo>
                  <a:pt x="21729" y="168614"/>
                </a:lnTo>
                <a:lnTo>
                  <a:pt x="17018" y="168169"/>
                </a:lnTo>
                <a:lnTo>
                  <a:pt x="7683" y="161934"/>
                </a:lnTo>
                <a:lnTo>
                  <a:pt x="4432" y="157832"/>
                </a:lnTo>
                <a:lnTo>
                  <a:pt x="1866" y="154593"/>
                </a:lnTo>
                <a:lnTo>
                  <a:pt x="0" y="144395"/>
                </a:lnTo>
                <a:lnTo>
                  <a:pt x="342" y="140699"/>
                </a:lnTo>
                <a:lnTo>
                  <a:pt x="1181" y="131733"/>
                </a:lnTo>
                <a:lnTo>
                  <a:pt x="1574" y="125218"/>
                </a:lnTo>
                <a:lnTo>
                  <a:pt x="2997" y="116239"/>
                </a:lnTo>
                <a:lnTo>
                  <a:pt x="3530" y="112886"/>
                </a:lnTo>
                <a:lnTo>
                  <a:pt x="6604" y="104161"/>
                </a:lnTo>
                <a:lnTo>
                  <a:pt x="7302" y="100745"/>
                </a:lnTo>
                <a:lnTo>
                  <a:pt x="9423" y="90407"/>
                </a:lnTo>
                <a:lnTo>
                  <a:pt x="14541" y="92846"/>
                </a:lnTo>
                <a:lnTo>
                  <a:pt x="20040" y="868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180938" y="2215023"/>
            <a:ext cx="546151" cy="899650"/>
          </a:xfrm>
          <a:custGeom>
            <a:avLst/>
            <a:gdLst/>
            <a:ahLst/>
            <a:cxnLst/>
            <a:rect l="l" t="t" r="r" b="b"/>
            <a:pathLst>
              <a:path w="546151" h="899650">
                <a:moveTo>
                  <a:pt x="12980" y="899579"/>
                </a:moveTo>
                <a:lnTo>
                  <a:pt x="22581" y="899650"/>
                </a:lnTo>
                <a:lnTo>
                  <a:pt x="35466" y="898401"/>
                </a:lnTo>
                <a:lnTo>
                  <a:pt x="50105" y="896121"/>
                </a:lnTo>
                <a:lnTo>
                  <a:pt x="64966" y="893097"/>
                </a:lnTo>
                <a:lnTo>
                  <a:pt x="78519" y="889619"/>
                </a:lnTo>
                <a:lnTo>
                  <a:pt x="89232" y="885973"/>
                </a:lnTo>
                <a:lnTo>
                  <a:pt x="105405" y="876724"/>
                </a:lnTo>
                <a:lnTo>
                  <a:pt x="115257" y="868842"/>
                </a:lnTo>
                <a:lnTo>
                  <a:pt x="122956" y="860296"/>
                </a:lnTo>
                <a:lnTo>
                  <a:pt x="129180" y="850674"/>
                </a:lnTo>
                <a:lnTo>
                  <a:pt x="134606" y="839564"/>
                </a:lnTo>
                <a:lnTo>
                  <a:pt x="139912" y="826555"/>
                </a:lnTo>
                <a:lnTo>
                  <a:pt x="143524" y="817130"/>
                </a:lnTo>
                <a:lnTo>
                  <a:pt x="147124" y="805929"/>
                </a:lnTo>
                <a:lnTo>
                  <a:pt x="149788" y="794063"/>
                </a:lnTo>
                <a:lnTo>
                  <a:pt x="151669" y="781669"/>
                </a:lnTo>
                <a:lnTo>
                  <a:pt x="152922" y="768888"/>
                </a:lnTo>
                <a:lnTo>
                  <a:pt x="153703" y="755859"/>
                </a:lnTo>
                <a:lnTo>
                  <a:pt x="154165" y="742721"/>
                </a:lnTo>
                <a:lnTo>
                  <a:pt x="154462" y="729613"/>
                </a:lnTo>
                <a:lnTo>
                  <a:pt x="154751" y="716673"/>
                </a:lnTo>
                <a:lnTo>
                  <a:pt x="155185" y="704043"/>
                </a:lnTo>
                <a:lnTo>
                  <a:pt x="155918" y="691859"/>
                </a:lnTo>
                <a:lnTo>
                  <a:pt x="156528" y="685177"/>
                </a:lnTo>
                <a:lnTo>
                  <a:pt x="158002" y="676052"/>
                </a:lnTo>
                <a:lnTo>
                  <a:pt x="160457" y="666243"/>
                </a:lnTo>
                <a:lnTo>
                  <a:pt x="163709" y="655786"/>
                </a:lnTo>
                <a:lnTo>
                  <a:pt x="167576" y="644717"/>
                </a:lnTo>
                <a:lnTo>
                  <a:pt x="171874" y="633071"/>
                </a:lnTo>
                <a:lnTo>
                  <a:pt x="176420" y="620885"/>
                </a:lnTo>
                <a:lnTo>
                  <a:pt x="181029" y="608194"/>
                </a:lnTo>
                <a:lnTo>
                  <a:pt x="185519" y="595033"/>
                </a:lnTo>
                <a:lnTo>
                  <a:pt x="189707" y="581439"/>
                </a:lnTo>
                <a:lnTo>
                  <a:pt x="193407" y="567448"/>
                </a:lnTo>
                <a:lnTo>
                  <a:pt x="196439" y="553095"/>
                </a:lnTo>
                <a:lnTo>
                  <a:pt x="198375" y="540448"/>
                </a:lnTo>
                <a:lnTo>
                  <a:pt x="199296" y="528455"/>
                </a:lnTo>
                <a:lnTo>
                  <a:pt x="199422" y="515963"/>
                </a:lnTo>
                <a:lnTo>
                  <a:pt x="199129" y="503169"/>
                </a:lnTo>
                <a:lnTo>
                  <a:pt x="198796" y="490269"/>
                </a:lnTo>
                <a:lnTo>
                  <a:pt x="198798" y="477462"/>
                </a:lnTo>
                <a:lnTo>
                  <a:pt x="199512" y="464945"/>
                </a:lnTo>
                <a:lnTo>
                  <a:pt x="201316" y="452914"/>
                </a:lnTo>
                <a:lnTo>
                  <a:pt x="203074" y="446023"/>
                </a:lnTo>
                <a:lnTo>
                  <a:pt x="205469" y="434538"/>
                </a:lnTo>
                <a:lnTo>
                  <a:pt x="206203" y="422771"/>
                </a:lnTo>
                <a:lnTo>
                  <a:pt x="205868" y="410810"/>
                </a:lnTo>
                <a:lnTo>
                  <a:pt x="205057" y="398745"/>
                </a:lnTo>
                <a:lnTo>
                  <a:pt x="204360" y="386666"/>
                </a:lnTo>
                <a:lnTo>
                  <a:pt x="204370" y="374664"/>
                </a:lnTo>
                <a:lnTo>
                  <a:pt x="205679" y="362827"/>
                </a:lnTo>
                <a:lnTo>
                  <a:pt x="208879" y="351244"/>
                </a:lnTo>
                <a:lnTo>
                  <a:pt x="209399" y="349923"/>
                </a:lnTo>
                <a:lnTo>
                  <a:pt x="212970" y="338766"/>
                </a:lnTo>
                <a:lnTo>
                  <a:pt x="216228" y="325248"/>
                </a:lnTo>
                <a:lnTo>
                  <a:pt x="219250" y="311674"/>
                </a:lnTo>
                <a:lnTo>
                  <a:pt x="222114" y="300347"/>
                </a:lnTo>
                <a:lnTo>
                  <a:pt x="222454" y="299237"/>
                </a:lnTo>
                <a:lnTo>
                  <a:pt x="224816" y="287577"/>
                </a:lnTo>
                <a:lnTo>
                  <a:pt x="227809" y="274976"/>
                </a:lnTo>
                <a:lnTo>
                  <a:pt x="234201" y="266636"/>
                </a:lnTo>
                <a:lnTo>
                  <a:pt x="242114" y="266103"/>
                </a:lnTo>
                <a:lnTo>
                  <a:pt x="250262" y="267689"/>
                </a:lnTo>
                <a:lnTo>
                  <a:pt x="262159" y="269557"/>
                </a:lnTo>
                <a:lnTo>
                  <a:pt x="276481" y="271569"/>
                </a:lnTo>
                <a:lnTo>
                  <a:pt x="291901" y="273586"/>
                </a:lnTo>
                <a:lnTo>
                  <a:pt x="307096" y="275469"/>
                </a:lnTo>
                <a:lnTo>
                  <a:pt x="320739" y="277079"/>
                </a:lnTo>
                <a:lnTo>
                  <a:pt x="331505" y="278279"/>
                </a:lnTo>
                <a:lnTo>
                  <a:pt x="346473" y="279461"/>
                </a:lnTo>
                <a:lnTo>
                  <a:pt x="359122" y="279854"/>
                </a:lnTo>
                <a:lnTo>
                  <a:pt x="384595" y="280094"/>
                </a:lnTo>
                <a:lnTo>
                  <a:pt x="397302" y="280467"/>
                </a:lnTo>
                <a:lnTo>
                  <a:pt x="398832" y="280542"/>
                </a:lnTo>
                <a:lnTo>
                  <a:pt x="398457" y="292627"/>
                </a:lnTo>
                <a:lnTo>
                  <a:pt x="395413" y="304987"/>
                </a:lnTo>
                <a:lnTo>
                  <a:pt x="390945" y="317226"/>
                </a:lnTo>
                <a:lnTo>
                  <a:pt x="386301" y="328947"/>
                </a:lnTo>
                <a:lnTo>
                  <a:pt x="384570" y="333705"/>
                </a:lnTo>
                <a:lnTo>
                  <a:pt x="380570" y="346006"/>
                </a:lnTo>
                <a:lnTo>
                  <a:pt x="376992" y="358299"/>
                </a:lnTo>
                <a:lnTo>
                  <a:pt x="373770" y="370589"/>
                </a:lnTo>
                <a:lnTo>
                  <a:pt x="370840" y="382882"/>
                </a:lnTo>
                <a:lnTo>
                  <a:pt x="368137" y="395180"/>
                </a:lnTo>
                <a:lnTo>
                  <a:pt x="365595" y="407490"/>
                </a:lnTo>
                <a:lnTo>
                  <a:pt x="363150" y="419817"/>
                </a:lnTo>
                <a:lnTo>
                  <a:pt x="360736" y="432164"/>
                </a:lnTo>
                <a:lnTo>
                  <a:pt x="358289" y="444537"/>
                </a:lnTo>
                <a:lnTo>
                  <a:pt x="355743" y="456942"/>
                </a:lnTo>
                <a:lnTo>
                  <a:pt x="353033" y="469382"/>
                </a:lnTo>
                <a:lnTo>
                  <a:pt x="350094" y="481862"/>
                </a:lnTo>
                <a:lnTo>
                  <a:pt x="346862" y="494387"/>
                </a:lnTo>
                <a:lnTo>
                  <a:pt x="346279" y="496519"/>
                </a:lnTo>
                <a:lnTo>
                  <a:pt x="344001" y="505048"/>
                </a:lnTo>
                <a:lnTo>
                  <a:pt x="341357" y="515588"/>
                </a:lnTo>
                <a:lnTo>
                  <a:pt x="338528" y="527702"/>
                </a:lnTo>
                <a:lnTo>
                  <a:pt x="335695" y="540952"/>
                </a:lnTo>
                <a:lnTo>
                  <a:pt x="333040" y="554904"/>
                </a:lnTo>
                <a:lnTo>
                  <a:pt x="330743" y="569118"/>
                </a:lnTo>
                <a:lnTo>
                  <a:pt x="328987" y="583160"/>
                </a:lnTo>
                <a:lnTo>
                  <a:pt x="327952" y="596593"/>
                </a:lnTo>
                <a:lnTo>
                  <a:pt x="327821" y="608980"/>
                </a:lnTo>
                <a:lnTo>
                  <a:pt x="327991" y="612533"/>
                </a:lnTo>
                <a:lnTo>
                  <a:pt x="330253" y="621160"/>
                </a:lnTo>
                <a:lnTo>
                  <a:pt x="335388" y="626610"/>
                </a:lnTo>
                <a:lnTo>
                  <a:pt x="342932" y="629280"/>
                </a:lnTo>
                <a:lnTo>
                  <a:pt x="352421" y="629568"/>
                </a:lnTo>
                <a:lnTo>
                  <a:pt x="363393" y="627871"/>
                </a:lnTo>
                <a:lnTo>
                  <a:pt x="375384" y="624586"/>
                </a:lnTo>
                <a:lnTo>
                  <a:pt x="387931" y="620110"/>
                </a:lnTo>
                <a:lnTo>
                  <a:pt x="400570" y="614840"/>
                </a:lnTo>
                <a:lnTo>
                  <a:pt x="412839" y="609173"/>
                </a:lnTo>
                <a:lnTo>
                  <a:pt x="424273" y="603506"/>
                </a:lnTo>
                <a:lnTo>
                  <a:pt x="434411" y="598237"/>
                </a:lnTo>
                <a:lnTo>
                  <a:pt x="442787" y="593761"/>
                </a:lnTo>
                <a:lnTo>
                  <a:pt x="448006" y="590969"/>
                </a:lnTo>
                <a:lnTo>
                  <a:pt x="457677" y="583528"/>
                </a:lnTo>
                <a:lnTo>
                  <a:pt x="463439" y="574112"/>
                </a:lnTo>
                <a:lnTo>
                  <a:pt x="466345" y="563112"/>
                </a:lnTo>
                <a:lnTo>
                  <a:pt x="467444" y="550919"/>
                </a:lnTo>
                <a:lnTo>
                  <a:pt x="467790" y="537924"/>
                </a:lnTo>
                <a:lnTo>
                  <a:pt x="468433" y="524520"/>
                </a:lnTo>
                <a:lnTo>
                  <a:pt x="469063" y="518731"/>
                </a:lnTo>
                <a:lnTo>
                  <a:pt x="470943" y="505824"/>
                </a:lnTo>
                <a:lnTo>
                  <a:pt x="473055" y="493223"/>
                </a:lnTo>
                <a:lnTo>
                  <a:pt x="475395" y="480838"/>
                </a:lnTo>
                <a:lnTo>
                  <a:pt x="477956" y="468580"/>
                </a:lnTo>
                <a:lnTo>
                  <a:pt x="480734" y="456361"/>
                </a:lnTo>
                <a:lnTo>
                  <a:pt x="483724" y="444093"/>
                </a:lnTo>
                <a:lnTo>
                  <a:pt x="486921" y="431686"/>
                </a:lnTo>
                <a:lnTo>
                  <a:pt x="491104" y="416967"/>
                </a:lnTo>
                <a:lnTo>
                  <a:pt x="495004" y="404771"/>
                </a:lnTo>
                <a:lnTo>
                  <a:pt x="499021" y="392771"/>
                </a:lnTo>
                <a:lnTo>
                  <a:pt x="502967" y="380839"/>
                </a:lnTo>
                <a:lnTo>
                  <a:pt x="506659" y="368846"/>
                </a:lnTo>
                <a:lnTo>
                  <a:pt x="509910" y="356665"/>
                </a:lnTo>
                <a:lnTo>
                  <a:pt x="512103" y="346519"/>
                </a:lnTo>
                <a:lnTo>
                  <a:pt x="514424" y="334094"/>
                </a:lnTo>
                <a:lnTo>
                  <a:pt x="516878" y="321528"/>
                </a:lnTo>
                <a:lnTo>
                  <a:pt x="519687" y="309047"/>
                </a:lnTo>
                <a:lnTo>
                  <a:pt x="523075" y="296874"/>
                </a:lnTo>
                <a:lnTo>
                  <a:pt x="523724" y="294855"/>
                </a:lnTo>
                <a:lnTo>
                  <a:pt x="527255" y="282884"/>
                </a:lnTo>
                <a:lnTo>
                  <a:pt x="530258" y="270578"/>
                </a:lnTo>
                <a:lnTo>
                  <a:pt x="532910" y="258060"/>
                </a:lnTo>
                <a:lnTo>
                  <a:pt x="535385" y="245455"/>
                </a:lnTo>
                <a:lnTo>
                  <a:pt x="536195" y="241287"/>
                </a:lnTo>
                <a:lnTo>
                  <a:pt x="539327" y="227426"/>
                </a:lnTo>
                <a:lnTo>
                  <a:pt x="542125" y="217726"/>
                </a:lnTo>
                <a:lnTo>
                  <a:pt x="544354" y="210621"/>
                </a:lnTo>
                <a:lnTo>
                  <a:pt x="545774" y="204544"/>
                </a:lnTo>
                <a:lnTo>
                  <a:pt x="546151" y="197927"/>
                </a:lnTo>
                <a:lnTo>
                  <a:pt x="545245" y="189204"/>
                </a:lnTo>
                <a:lnTo>
                  <a:pt x="542820" y="176809"/>
                </a:lnTo>
                <a:lnTo>
                  <a:pt x="541973" y="173062"/>
                </a:lnTo>
                <a:lnTo>
                  <a:pt x="539837" y="160958"/>
                </a:lnTo>
                <a:lnTo>
                  <a:pt x="537124" y="146979"/>
                </a:lnTo>
                <a:lnTo>
                  <a:pt x="532400" y="134348"/>
                </a:lnTo>
                <a:lnTo>
                  <a:pt x="526048" y="127279"/>
                </a:lnTo>
                <a:lnTo>
                  <a:pt x="515554" y="121027"/>
                </a:lnTo>
                <a:lnTo>
                  <a:pt x="503761" y="114901"/>
                </a:lnTo>
                <a:lnTo>
                  <a:pt x="491383" y="109459"/>
                </a:lnTo>
                <a:lnTo>
                  <a:pt x="479132" y="105260"/>
                </a:lnTo>
                <a:lnTo>
                  <a:pt x="469088" y="103047"/>
                </a:lnTo>
                <a:lnTo>
                  <a:pt x="458032" y="101202"/>
                </a:lnTo>
                <a:lnTo>
                  <a:pt x="445594" y="98653"/>
                </a:lnTo>
                <a:lnTo>
                  <a:pt x="432370" y="95423"/>
                </a:lnTo>
                <a:lnTo>
                  <a:pt x="418953" y="91536"/>
                </a:lnTo>
                <a:lnTo>
                  <a:pt x="405938" y="87016"/>
                </a:lnTo>
                <a:lnTo>
                  <a:pt x="393920" y="81886"/>
                </a:lnTo>
                <a:lnTo>
                  <a:pt x="383493" y="76170"/>
                </a:lnTo>
                <a:lnTo>
                  <a:pt x="380214" y="73952"/>
                </a:lnTo>
                <a:lnTo>
                  <a:pt x="373438" y="66274"/>
                </a:lnTo>
                <a:lnTo>
                  <a:pt x="369929" y="56317"/>
                </a:lnTo>
                <a:lnTo>
                  <a:pt x="368607" y="44742"/>
                </a:lnTo>
                <a:lnTo>
                  <a:pt x="368396" y="32212"/>
                </a:lnTo>
                <a:lnTo>
                  <a:pt x="368219" y="19389"/>
                </a:lnTo>
                <a:lnTo>
                  <a:pt x="366997" y="6935"/>
                </a:lnTo>
                <a:lnTo>
                  <a:pt x="365342" y="0"/>
                </a:lnTo>
                <a:lnTo>
                  <a:pt x="89206" y="3860"/>
                </a:lnTo>
                <a:lnTo>
                  <a:pt x="82831" y="17185"/>
                </a:lnTo>
                <a:lnTo>
                  <a:pt x="76719" y="27736"/>
                </a:lnTo>
                <a:lnTo>
                  <a:pt x="71064" y="37195"/>
                </a:lnTo>
                <a:lnTo>
                  <a:pt x="66060" y="47240"/>
                </a:lnTo>
                <a:lnTo>
                  <a:pt x="61903" y="59552"/>
                </a:lnTo>
                <a:lnTo>
                  <a:pt x="59945" y="68452"/>
                </a:lnTo>
                <a:lnTo>
                  <a:pt x="57798" y="79285"/>
                </a:lnTo>
                <a:lnTo>
                  <a:pt x="55127" y="91438"/>
                </a:lnTo>
                <a:lnTo>
                  <a:pt x="52106" y="104478"/>
                </a:lnTo>
                <a:lnTo>
                  <a:pt x="48909" y="117969"/>
                </a:lnTo>
                <a:lnTo>
                  <a:pt x="45709" y="131475"/>
                </a:lnTo>
                <a:lnTo>
                  <a:pt x="42681" y="144562"/>
                </a:lnTo>
                <a:lnTo>
                  <a:pt x="39998" y="156794"/>
                </a:lnTo>
                <a:lnTo>
                  <a:pt x="37833" y="167737"/>
                </a:lnTo>
                <a:lnTo>
                  <a:pt x="35641" y="180792"/>
                </a:lnTo>
                <a:lnTo>
                  <a:pt x="33841" y="193381"/>
                </a:lnTo>
                <a:lnTo>
                  <a:pt x="32311" y="205991"/>
                </a:lnTo>
                <a:lnTo>
                  <a:pt x="31020" y="218617"/>
                </a:lnTo>
                <a:lnTo>
                  <a:pt x="29935" y="231259"/>
                </a:lnTo>
                <a:lnTo>
                  <a:pt x="29023" y="243914"/>
                </a:lnTo>
                <a:lnTo>
                  <a:pt x="28251" y="256580"/>
                </a:lnTo>
                <a:lnTo>
                  <a:pt x="27588" y="269254"/>
                </a:lnTo>
                <a:lnTo>
                  <a:pt x="27001" y="281936"/>
                </a:lnTo>
                <a:lnTo>
                  <a:pt x="26456" y="294621"/>
                </a:lnTo>
                <a:lnTo>
                  <a:pt x="25922" y="307308"/>
                </a:lnTo>
                <a:lnTo>
                  <a:pt x="25366" y="319996"/>
                </a:lnTo>
                <a:lnTo>
                  <a:pt x="24756" y="332681"/>
                </a:lnTo>
                <a:lnTo>
                  <a:pt x="24058" y="345362"/>
                </a:lnTo>
                <a:lnTo>
                  <a:pt x="23661" y="351789"/>
                </a:lnTo>
                <a:lnTo>
                  <a:pt x="23356" y="366459"/>
                </a:lnTo>
                <a:lnTo>
                  <a:pt x="24266" y="379783"/>
                </a:lnTo>
                <a:lnTo>
                  <a:pt x="26149" y="392056"/>
                </a:lnTo>
                <a:lnTo>
                  <a:pt x="28761" y="403568"/>
                </a:lnTo>
                <a:lnTo>
                  <a:pt x="31860" y="414612"/>
                </a:lnTo>
                <a:lnTo>
                  <a:pt x="35202" y="425481"/>
                </a:lnTo>
                <a:lnTo>
                  <a:pt x="38544" y="436467"/>
                </a:lnTo>
                <a:lnTo>
                  <a:pt x="41642" y="447861"/>
                </a:lnTo>
                <a:lnTo>
                  <a:pt x="44254" y="459957"/>
                </a:lnTo>
                <a:lnTo>
                  <a:pt x="46136" y="473047"/>
                </a:lnTo>
                <a:lnTo>
                  <a:pt x="47045" y="487422"/>
                </a:lnTo>
                <a:lnTo>
                  <a:pt x="47093" y="491451"/>
                </a:lnTo>
                <a:lnTo>
                  <a:pt x="46837" y="504583"/>
                </a:lnTo>
                <a:lnTo>
                  <a:pt x="46104" y="517387"/>
                </a:lnTo>
                <a:lnTo>
                  <a:pt x="44981" y="529946"/>
                </a:lnTo>
                <a:lnTo>
                  <a:pt x="43555" y="542338"/>
                </a:lnTo>
                <a:lnTo>
                  <a:pt x="41912" y="554645"/>
                </a:lnTo>
                <a:lnTo>
                  <a:pt x="40139" y="566947"/>
                </a:lnTo>
                <a:lnTo>
                  <a:pt x="38322" y="579323"/>
                </a:lnTo>
                <a:lnTo>
                  <a:pt x="36549" y="591855"/>
                </a:lnTo>
                <a:lnTo>
                  <a:pt x="34906" y="604622"/>
                </a:lnTo>
                <a:lnTo>
                  <a:pt x="33479" y="617705"/>
                </a:lnTo>
                <a:lnTo>
                  <a:pt x="33465" y="617842"/>
                </a:lnTo>
                <a:lnTo>
                  <a:pt x="32194" y="628096"/>
                </a:lnTo>
                <a:lnTo>
                  <a:pt x="30339" y="639307"/>
                </a:lnTo>
                <a:lnTo>
                  <a:pt x="28006" y="651325"/>
                </a:lnTo>
                <a:lnTo>
                  <a:pt x="25299" y="664002"/>
                </a:lnTo>
                <a:lnTo>
                  <a:pt x="22323" y="677189"/>
                </a:lnTo>
                <a:lnTo>
                  <a:pt x="19183" y="690735"/>
                </a:lnTo>
                <a:lnTo>
                  <a:pt x="15983" y="704492"/>
                </a:lnTo>
                <a:lnTo>
                  <a:pt x="12828" y="718310"/>
                </a:lnTo>
                <a:lnTo>
                  <a:pt x="9823" y="732041"/>
                </a:lnTo>
                <a:lnTo>
                  <a:pt x="7073" y="745534"/>
                </a:lnTo>
                <a:lnTo>
                  <a:pt x="4683" y="758642"/>
                </a:lnTo>
                <a:lnTo>
                  <a:pt x="2757" y="771213"/>
                </a:lnTo>
                <a:lnTo>
                  <a:pt x="1399" y="783100"/>
                </a:lnTo>
                <a:lnTo>
                  <a:pt x="716" y="794153"/>
                </a:lnTo>
                <a:lnTo>
                  <a:pt x="725" y="802297"/>
                </a:lnTo>
                <a:lnTo>
                  <a:pt x="960" y="816386"/>
                </a:lnTo>
                <a:lnTo>
                  <a:pt x="765" y="828301"/>
                </a:lnTo>
                <a:lnTo>
                  <a:pt x="457" y="839601"/>
                </a:lnTo>
                <a:lnTo>
                  <a:pt x="353" y="851844"/>
                </a:lnTo>
                <a:lnTo>
                  <a:pt x="585" y="862177"/>
                </a:lnTo>
                <a:lnTo>
                  <a:pt x="0" y="875888"/>
                </a:lnTo>
                <a:lnTo>
                  <a:pt x="119" y="888318"/>
                </a:lnTo>
                <a:lnTo>
                  <a:pt x="5239" y="897055"/>
                </a:lnTo>
                <a:lnTo>
                  <a:pt x="12980" y="8995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180938" y="2215023"/>
            <a:ext cx="546151" cy="899650"/>
          </a:xfrm>
          <a:custGeom>
            <a:avLst/>
            <a:gdLst/>
            <a:ahLst/>
            <a:cxnLst/>
            <a:rect l="l" t="t" r="r" b="b"/>
            <a:pathLst>
              <a:path w="546151" h="899650">
                <a:moveTo>
                  <a:pt x="89206" y="3860"/>
                </a:moveTo>
                <a:lnTo>
                  <a:pt x="82831" y="17185"/>
                </a:lnTo>
                <a:lnTo>
                  <a:pt x="76719" y="27736"/>
                </a:lnTo>
                <a:lnTo>
                  <a:pt x="71064" y="37195"/>
                </a:lnTo>
                <a:lnTo>
                  <a:pt x="66060" y="47240"/>
                </a:lnTo>
                <a:lnTo>
                  <a:pt x="61903" y="59552"/>
                </a:lnTo>
                <a:lnTo>
                  <a:pt x="59945" y="68452"/>
                </a:lnTo>
                <a:lnTo>
                  <a:pt x="57798" y="79285"/>
                </a:lnTo>
                <a:lnTo>
                  <a:pt x="55127" y="91438"/>
                </a:lnTo>
                <a:lnTo>
                  <a:pt x="52106" y="104478"/>
                </a:lnTo>
                <a:lnTo>
                  <a:pt x="48909" y="117969"/>
                </a:lnTo>
                <a:lnTo>
                  <a:pt x="45709" y="131475"/>
                </a:lnTo>
                <a:lnTo>
                  <a:pt x="42681" y="144562"/>
                </a:lnTo>
                <a:lnTo>
                  <a:pt x="39998" y="156794"/>
                </a:lnTo>
                <a:lnTo>
                  <a:pt x="37833" y="167737"/>
                </a:lnTo>
                <a:lnTo>
                  <a:pt x="35641" y="180792"/>
                </a:lnTo>
                <a:lnTo>
                  <a:pt x="33841" y="193381"/>
                </a:lnTo>
                <a:lnTo>
                  <a:pt x="32311" y="205991"/>
                </a:lnTo>
                <a:lnTo>
                  <a:pt x="31020" y="218617"/>
                </a:lnTo>
                <a:lnTo>
                  <a:pt x="29935" y="231259"/>
                </a:lnTo>
                <a:lnTo>
                  <a:pt x="29023" y="243914"/>
                </a:lnTo>
                <a:lnTo>
                  <a:pt x="28251" y="256580"/>
                </a:lnTo>
                <a:lnTo>
                  <a:pt x="27588" y="269254"/>
                </a:lnTo>
                <a:lnTo>
                  <a:pt x="27001" y="281936"/>
                </a:lnTo>
                <a:lnTo>
                  <a:pt x="26456" y="294621"/>
                </a:lnTo>
                <a:lnTo>
                  <a:pt x="25922" y="307308"/>
                </a:lnTo>
                <a:lnTo>
                  <a:pt x="25366" y="319996"/>
                </a:lnTo>
                <a:lnTo>
                  <a:pt x="24756" y="332681"/>
                </a:lnTo>
                <a:lnTo>
                  <a:pt x="24058" y="345362"/>
                </a:lnTo>
                <a:lnTo>
                  <a:pt x="23661" y="351789"/>
                </a:lnTo>
                <a:lnTo>
                  <a:pt x="23356" y="366459"/>
                </a:lnTo>
                <a:lnTo>
                  <a:pt x="24266" y="379783"/>
                </a:lnTo>
                <a:lnTo>
                  <a:pt x="26149" y="392056"/>
                </a:lnTo>
                <a:lnTo>
                  <a:pt x="28761" y="403568"/>
                </a:lnTo>
                <a:lnTo>
                  <a:pt x="31860" y="414612"/>
                </a:lnTo>
                <a:lnTo>
                  <a:pt x="35202" y="425481"/>
                </a:lnTo>
                <a:lnTo>
                  <a:pt x="38544" y="436467"/>
                </a:lnTo>
                <a:lnTo>
                  <a:pt x="41642" y="447861"/>
                </a:lnTo>
                <a:lnTo>
                  <a:pt x="44254" y="459957"/>
                </a:lnTo>
                <a:lnTo>
                  <a:pt x="46136" y="473047"/>
                </a:lnTo>
                <a:lnTo>
                  <a:pt x="47045" y="487422"/>
                </a:lnTo>
                <a:lnTo>
                  <a:pt x="47093" y="491451"/>
                </a:lnTo>
                <a:lnTo>
                  <a:pt x="46837" y="504583"/>
                </a:lnTo>
                <a:lnTo>
                  <a:pt x="46104" y="517387"/>
                </a:lnTo>
                <a:lnTo>
                  <a:pt x="44981" y="529946"/>
                </a:lnTo>
                <a:lnTo>
                  <a:pt x="43555" y="542338"/>
                </a:lnTo>
                <a:lnTo>
                  <a:pt x="41912" y="554645"/>
                </a:lnTo>
                <a:lnTo>
                  <a:pt x="40139" y="566947"/>
                </a:lnTo>
                <a:lnTo>
                  <a:pt x="38322" y="579323"/>
                </a:lnTo>
                <a:lnTo>
                  <a:pt x="36549" y="591855"/>
                </a:lnTo>
                <a:lnTo>
                  <a:pt x="34906" y="604622"/>
                </a:lnTo>
                <a:lnTo>
                  <a:pt x="33479" y="617705"/>
                </a:lnTo>
                <a:lnTo>
                  <a:pt x="33465" y="617842"/>
                </a:lnTo>
                <a:lnTo>
                  <a:pt x="32194" y="628096"/>
                </a:lnTo>
                <a:lnTo>
                  <a:pt x="30339" y="639307"/>
                </a:lnTo>
                <a:lnTo>
                  <a:pt x="28006" y="651325"/>
                </a:lnTo>
                <a:lnTo>
                  <a:pt x="25299" y="664002"/>
                </a:lnTo>
                <a:lnTo>
                  <a:pt x="22323" y="677189"/>
                </a:lnTo>
                <a:lnTo>
                  <a:pt x="19183" y="690735"/>
                </a:lnTo>
                <a:lnTo>
                  <a:pt x="15983" y="704492"/>
                </a:lnTo>
                <a:lnTo>
                  <a:pt x="12828" y="718310"/>
                </a:lnTo>
                <a:lnTo>
                  <a:pt x="9823" y="732041"/>
                </a:lnTo>
                <a:lnTo>
                  <a:pt x="7073" y="745534"/>
                </a:lnTo>
                <a:lnTo>
                  <a:pt x="4683" y="758642"/>
                </a:lnTo>
                <a:lnTo>
                  <a:pt x="2757" y="771213"/>
                </a:lnTo>
                <a:lnTo>
                  <a:pt x="1399" y="783100"/>
                </a:lnTo>
                <a:lnTo>
                  <a:pt x="716" y="794153"/>
                </a:lnTo>
                <a:lnTo>
                  <a:pt x="725" y="802297"/>
                </a:lnTo>
                <a:lnTo>
                  <a:pt x="960" y="816386"/>
                </a:lnTo>
                <a:lnTo>
                  <a:pt x="765" y="828301"/>
                </a:lnTo>
                <a:lnTo>
                  <a:pt x="457" y="839601"/>
                </a:lnTo>
                <a:lnTo>
                  <a:pt x="353" y="851844"/>
                </a:lnTo>
                <a:lnTo>
                  <a:pt x="585" y="862177"/>
                </a:lnTo>
                <a:lnTo>
                  <a:pt x="0" y="875888"/>
                </a:lnTo>
                <a:lnTo>
                  <a:pt x="119" y="888318"/>
                </a:lnTo>
                <a:lnTo>
                  <a:pt x="5239" y="897055"/>
                </a:lnTo>
                <a:lnTo>
                  <a:pt x="12980" y="899579"/>
                </a:lnTo>
                <a:lnTo>
                  <a:pt x="22581" y="899650"/>
                </a:lnTo>
                <a:lnTo>
                  <a:pt x="35466" y="898401"/>
                </a:lnTo>
                <a:lnTo>
                  <a:pt x="50105" y="896121"/>
                </a:lnTo>
                <a:lnTo>
                  <a:pt x="64966" y="893097"/>
                </a:lnTo>
                <a:lnTo>
                  <a:pt x="78519" y="889619"/>
                </a:lnTo>
                <a:lnTo>
                  <a:pt x="89232" y="885973"/>
                </a:lnTo>
                <a:lnTo>
                  <a:pt x="105405" y="876724"/>
                </a:lnTo>
                <a:lnTo>
                  <a:pt x="115257" y="868842"/>
                </a:lnTo>
                <a:lnTo>
                  <a:pt x="122956" y="860296"/>
                </a:lnTo>
                <a:lnTo>
                  <a:pt x="129180" y="850674"/>
                </a:lnTo>
                <a:lnTo>
                  <a:pt x="134606" y="839564"/>
                </a:lnTo>
                <a:lnTo>
                  <a:pt x="139912" y="826555"/>
                </a:lnTo>
                <a:lnTo>
                  <a:pt x="143524" y="817130"/>
                </a:lnTo>
                <a:lnTo>
                  <a:pt x="147124" y="805929"/>
                </a:lnTo>
                <a:lnTo>
                  <a:pt x="149788" y="794063"/>
                </a:lnTo>
                <a:lnTo>
                  <a:pt x="151669" y="781669"/>
                </a:lnTo>
                <a:lnTo>
                  <a:pt x="152922" y="768888"/>
                </a:lnTo>
                <a:lnTo>
                  <a:pt x="153703" y="755859"/>
                </a:lnTo>
                <a:lnTo>
                  <a:pt x="154165" y="742721"/>
                </a:lnTo>
                <a:lnTo>
                  <a:pt x="154462" y="729613"/>
                </a:lnTo>
                <a:lnTo>
                  <a:pt x="154751" y="716673"/>
                </a:lnTo>
                <a:lnTo>
                  <a:pt x="155185" y="704043"/>
                </a:lnTo>
                <a:lnTo>
                  <a:pt x="155918" y="691859"/>
                </a:lnTo>
                <a:lnTo>
                  <a:pt x="156528" y="685177"/>
                </a:lnTo>
                <a:lnTo>
                  <a:pt x="158002" y="676052"/>
                </a:lnTo>
                <a:lnTo>
                  <a:pt x="160457" y="666243"/>
                </a:lnTo>
                <a:lnTo>
                  <a:pt x="163709" y="655786"/>
                </a:lnTo>
                <a:lnTo>
                  <a:pt x="167576" y="644717"/>
                </a:lnTo>
                <a:lnTo>
                  <a:pt x="171874" y="633071"/>
                </a:lnTo>
                <a:lnTo>
                  <a:pt x="176420" y="620885"/>
                </a:lnTo>
                <a:lnTo>
                  <a:pt x="181029" y="608194"/>
                </a:lnTo>
                <a:lnTo>
                  <a:pt x="185519" y="595033"/>
                </a:lnTo>
                <a:lnTo>
                  <a:pt x="189707" y="581439"/>
                </a:lnTo>
                <a:lnTo>
                  <a:pt x="193407" y="567448"/>
                </a:lnTo>
                <a:lnTo>
                  <a:pt x="196439" y="553095"/>
                </a:lnTo>
                <a:lnTo>
                  <a:pt x="198375" y="540448"/>
                </a:lnTo>
                <a:lnTo>
                  <a:pt x="199296" y="528455"/>
                </a:lnTo>
                <a:lnTo>
                  <a:pt x="199422" y="515963"/>
                </a:lnTo>
                <a:lnTo>
                  <a:pt x="199129" y="503169"/>
                </a:lnTo>
                <a:lnTo>
                  <a:pt x="198796" y="490269"/>
                </a:lnTo>
                <a:lnTo>
                  <a:pt x="198798" y="477462"/>
                </a:lnTo>
                <a:lnTo>
                  <a:pt x="199512" y="464945"/>
                </a:lnTo>
                <a:lnTo>
                  <a:pt x="201316" y="452914"/>
                </a:lnTo>
                <a:lnTo>
                  <a:pt x="203074" y="446023"/>
                </a:lnTo>
                <a:lnTo>
                  <a:pt x="205469" y="434538"/>
                </a:lnTo>
                <a:lnTo>
                  <a:pt x="206203" y="422771"/>
                </a:lnTo>
                <a:lnTo>
                  <a:pt x="205868" y="410810"/>
                </a:lnTo>
                <a:lnTo>
                  <a:pt x="205057" y="398745"/>
                </a:lnTo>
                <a:lnTo>
                  <a:pt x="204360" y="386666"/>
                </a:lnTo>
                <a:lnTo>
                  <a:pt x="204370" y="374664"/>
                </a:lnTo>
                <a:lnTo>
                  <a:pt x="205679" y="362827"/>
                </a:lnTo>
                <a:lnTo>
                  <a:pt x="208879" y="351244"/>
                </a:lnTo>
                <a:lnTo>
                  <a:pt x="209399" y="349923"/>
                </a:lnTo>
                <a:lnTo>
                  <a:pt x="212970" y="338766"/>
                </a:lnTo>
                <a:lnTo>
                  <a:pt x="216228" y="325248"/>
                </a:lnTo>
                <a:lnTo>
                  <a:pt x="219250" y="311674"/>
                </a:lnTo>
                <a:lnTo>
                  <a:pt x="222114" y="300347"/>
                </a:lnTo>
                <a:lnTo>
                  <a:pt x="222454" y="299237"/>
                </a:lnTo>
                <a:lnTo>
                  <a:pt x="224816" y="287577"/>
                </a:lnTo>
                <a:lnTo>
                  <a:pt x="227809" y="274976"/>
                </a:lnTo>
                <a:lnTo>
                  <a:pt x="234201" y="266636"/>
                </a:lnTo>
                <a:lnTo>
                  <a:pt x="242114" y="266103"/>
                </a:lnTo>
                <a:lnTo>
                  <a:pt x="250262" y="267689"/>
                </a:lnTo>
                <a:lnTo>
                  <a:pt x="262159" y="269557"/>
                </a:lnTo>
                <a:lnTo>
                  <a:pt x="276481" y="271569"/>
                </a:lnTo>
                <a:lnTo>
                  <a:pt x="291901" y="273586"/>
                </a:lnTo>
                <a:lnTo>
                  <a:pt x="307096" y="275469"/>
                </a:lnTo>
                <a:lnTo>
                  <a:pt x="320739" y="277079"/>
                </a:lnTo>
                <a:lnTo>
                  <a:pt x="331505" y="278279"/>
                </a:lnTo>
                <a:lnTo>
                  <a:pt x="346473" y="279461"/>
                </a:lnTo>
                <a:lnTo>
                  <a:pt x="359122" y="279854"/>
                </a:lnTo>
                <a:lnTo>
                  <a:pt x="371849" y="279977"/>
                </a:lnTo>
                <a:lnTo>
                  <a:pt x="384595" y="280094"/>
                </a:lnTo>
                <a:lnTo>
                  <a:pt x="397302" y="280467"/>
                </a:lnTo>
                <a:lnTo>
                  <a:pt x="398832" y="280542"/>
                </a:lnTo>
                <a:lnTo>
                  <a:pt x="398457" y="292627"/>
                </a:lnTo>
                <a:lnTo>
                  <a:pt x="395413" y="304987"/>
                </a:lnTo>
                <a:lnTo>
                  <a:pt x="390945" y="317226"/>
                </a:lnTo>
                <a:lnTo>
                  <a:pt x="386301" y="328947"/>
                </a:lnTo>
                <a:lnTo>
                  <a:pt x="384570" y="333705"/>
                </a:lnTo>
                <a:lnTo>
                  <a:pt x="380570" y="346006"/>
                </a:lnTo>
                <a:lnTo>
                  <a:pt x="376992" y="358299"/>
                </a:lnTo>
                <a:lnTo>
                  <a:pt x="373770" y="370589"/>
                </a:lnTo>
                <a:lnTo>
                  <a:pt x="370840" y="382882"/>
                </a:lnTo>
                <a:lnTo>
                  <a:pt x="368137" y="395180"/>
                </a:lnTo>
                <a:lnTo>
                  <a:pt x="365595" y="407490"/>
                </a:lnTo>
                <a:lnTo>
                  <a:pt x="363150" y="419817"/>
                </a:lnTo>
                <a:lnTo>
                  <a:pt x="360736" y="432164"/>
                </a:lnTo>
                <a:lnTo>
                  <a:pt x="358289" y="444537"/>
                </a:lnTo>
                <a:lnTo>
                  <a:pt x="355743" y="456942"/>
                </a:lnTo>
                <a:lnTo>
                  <a:pt x="353033" y="469382"/>
                </a:lnTo>
                <a:lnTo>
                  <a:pt x="350094" y="481862"/>
                </a:lnTo>
                <a:lnTo>
                  <a:pt x="346862" y="494387"/>
                </a:lnTo>
                <a:lnTo>
                  <a:pt x="346279" y="496519"/>
                </a:lnTo>
                <a:lnTo>
                  <a:pt x="344001" y="505048"/>
                </a:lnTo>
                <a:lnTo>
                  <a:pt x="341357" y="515588"/>
                </a:lnTo>
                <a:lnTo>
                  <a:pt x="338528" y="527702"/>
                </a:lnTo>
                <a:lnTo>
                  <a:pt x="335695" y="540952"/>
                </a:lnTo>
                <a:lnTo>
                  <a:pt x="333040" y="554904"/>
                </a:lnTo>
                <a:lnTo>
                  <a:pt x="330743" y="569118"/>
                </a:lnTo>
                <a:lnTo>
                  <a:pt x="328987" y="583160"/>
                </a:lnTo>
                <a:lnTo>
                  <a:pt x="327952" y="596593"/>
                </a:lnTo>
                <a:lnTo>
                  <a:pt x="327821" y="608980"/>
                </a:lnTo>
                <a:lnTo>
                  <a:pt x="327991" y="612533"/>
                </a:lnTo>
                <a:lnTo>
                  <a:pt x="330253" y="621160"/>
                </a:lnTo>
                <a:lnTo>
                  <a:pt x="335388" y="626610"/>
                </a:lnTo>
                <a:lnTo>
                  <a:pt x="342932" y="629280"/>
                </a:lnTo>
                <a:lnTo>
                  <a:pt x="352421" y="629568"/>
                </a:lnTo>
                <a:lnTo>
                  <a:pt x="363393" y="627871"/>
                </a:lnTo>
                <a:lnTo>
                  <a:pt x="375384" y="624586"/>
                </a:lnTo>
                <a:lnTo>
                  <a:pt x="387931" y="620110"/>
                </a:lnTo>
                <a:lnTo>
                  <a:pt x="400570" y="614840"/>
                </a:lnTo>
                <a:lnTo>
                  <a:pt x="412839" y="609173"/>
                </a:lnTo>
                <a:lnTo>
                  <a:pt x="424273" y="603506"/>
                </a:lnTo>
                <a:lnTo>
                  <a:pt x="434411" y="598237"/>
                </a:lnTo>
                <a:lnTo>
                  <a:pt x="442787" y="593761"/>
                </a:lnTo>
                <a:lnTo>
                  <a:pt x="448006" y="590969"/>
                </a:lnTo>
                <a:lnTo>
                  <a:pt x="457677" y="583528"/>
                </a:lnTo>
                <a:lnTo>
                  <a:pt x="463439" y="574112"/>
                </a:lnTo>
                <a:lnTo>
                  <a:pt x="466345" y="563112"/>
                </a:lnTo>
                <a:lnTo>
                  <a:pt x="467444" y="550919"/>
                </a:lnTo>
                <a:lnTo>
                  <a:pt x="467790" y="537924"/>
                </a:lnTo>
                <a:lnTo>
                  <a:pt x="468433" y="524520"/>
                </a:lnTo>
                <a:lnTo>
                  <a:pt x="469063" y="518731"/>
                </a:lnTo>
                <a:lnTo>
                  <a:pt x="470943" y="505824"/>
                </a:lnTo>
                <a:lnTo>
                  <a:pt x="473055" y="493223"/>
                </a:lnTo>
                <a:lnTo>
                  <a:pt x="475395" y="480838"/>
                </a:lnTo>
                <a:lnTo>
                  <a:pt x="477956" y="468580"/>
                </a:lnTo>
                <a:lnTo>
                  <a:pt x="480734" y="456361"/>
                </a:lnTo>
                <a:lnTo>
                  <a:pt x="483724" y="444093"/>
                </a:lnTo>
                <a:lnTo>
                  <a:pt x="486921" y="431686"/>
                </a:lnTo>
                <a:lnTo>
                  <a:pt x="491104" y="416967"/>
                </a:lnTo>
                <a:lnTo>
                  <a:pt x="495004" y="404771"/>
                </a:lnTo>
                <a:lnTo>
                  <a:pt x="499021" y="392771"/>
                </a:lnTo>
                <a:lnTo>
                  <a:pt x="502967" y="380839"/>
                </a:lnTo>
                <a:lnTo>
                  <a:pt x="506659" y="368846"/>
                </a:lnTo>
                <a:lnTo>
                  <a:pt x="509910" y="356665"/>
                </a:lnTo>
                <a:lnTo>
                  <a:pt x="512103" y="346519"/>
                </a:lnTo>
                <a:lnTo>
                  <a:pt x="514424" y="334094"/>
                </a:lnTo>
                <a:lnTo>
                  <a:pt x="516878" y="321528"/>
                </a:lnTo>
                <a:lnTo>
                  <a:pt x="519687" y="309047"/>
                </a:lnTo>
                <a:lnTo>
                  <a:pt x="523075" y="296874"/>
                </a:lnTo>
                <a:lnTo>
                  <a:pt x="523724" y="294855"/>
                </a:lnTo>
                <a:lnTo>
                  <a:pt x="527255" y="282884"/>
                </a:lnTo>
                <a:lnTo>
                  <a:pt x="530258" y="270578"/>
                </a:lnTo>
                <a:lnTo>
                  <a:pt x="532910" y="258060"/>
                </a:lnTo>
                <a:lnTo>
                  <a:pt x="535385" y="245455"/>
                </a:lnTo>
                <a:lnTo>
                  <a:pt x="536195" y="241287"/>
                </a:lnTo>
                <a:lnTo>
                  <a:pt x="539327" y="227426"/>
                </a:lnTo>
                <a:lnTo>
                  <a:pt x="542125" y="217726"/>
                </a:lnTo>
                <a:lnTo>
                  <a:pt x="544354" y="210621"/>
                </a:lnTo>
                <a:lnTo>
                  <a:pt x="545774" y="204544"/>
                </a:lnTo>
                <a:lnTo>
                  <a:pt x="546151" y="197927"/>
                </a:lnTo>
                <a:lnTo>
                  <a:pt x="545245" y="189204"/>
                </a:lnTo>
                <a:lnTo>
                  <a:pt x="542820" y="176809"/>
                </a:lnTo>
                <a:lnTo>
                  <a:pt x="541973" y="173062"/>
                </a:lnTo>
                <a:lnTo>
                  <a:pt x="539837" y="160958"/>
                </a:lnTo>
                <a:lnTo>
                  <a:pt x="537124" y="146979"/>
                </a:lnTo>
                <a:lnTo>
                  <a:pt x="532400" y="134348"/>
                </a:lnTo>
                <a:lnTo>
                  <a:pt x="526048" y="127279"/>
                </a:lnTo>
                <a:lnTo>
                  <a:pt x="515554" y="121027"/>
                </a:lnTo>
                <a:lnTo>
                  <a:pt x="503761" y="114901"/>
                </a:lnTo>
                <a:lnTo>
                  <a:pt x="491383" y="109459"/>
                </a:lnTo>
                <a:lnTo>
                  <a:pt x="479132" y="105260"/>
                </a:lnTo>
                <a:lnTo>
                  <a:pt x="469088" y="103047"/>
                </a:lnTo>
                <a:lnTo>
                  <a:pt x="458032" y="101202"/>
                </a:lnTo>
                <a:lnTo>
                  <a:pt x="445594" y="98653"/>
                </a:lnTo>
                <a:lnTo>
                  <a:pt x="432370" y="95423"/>
                </a:lnTo>
                <a:lnTo>
                  <a:pt x="418953" y="91536"/>
                </a:lnTo>
                <a:lnTo>
                  <a:pt x="405938" y="87016"/>
                </a:lnTo>
                <a:lnTo>
                  <a:pt x="393920" y="81886"/>
                </a:lnTo>
                <a:lnTo>
                  <a:pt x="383493" y="76170"/>
                </a:lnTo>
                <a:lnTo>
                  <a:pt x="380214" y="73952"/>
                </a:lnTo>
                <a:lnTo>
                  <a:pt x="373438" y="66274"/>
                </a:lnTo>
                <a:lnTo>
                  <a:pt x="369929" y="56317"/>
                </a:lnTo>
                <a:lnTo>
                  <a:pt x="368607" y="44742"/>
                </a:lnTo>
                <a:lnTo>
                  <a:pt x="368396" y="32212"/>
                </a:lnTo>
                <a:lnTo>
                  <a:pt x="368219" y="19389"/>
                </a:lnTo>
                <a:lnTo>
                  <a:pt x="366997" y="6935"/>
                </a:lnTo>
                <a:lnTo>
                  <a:pt x="3653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361699" y="2415049"/>
            <a:ext cx="68681" cy="67767"/>
          </a:xfrm>
          <a:custGeom>
            <a:avLst/>
            <a:gdLst/>
            <a:ahLst/>
            <a:cxnLst/>
            <a:rect l="l" t="t" r="r" b="b"/>
            <a:pathLst>
              <a:path w="68681" h="67767">
                <a:moveTo>
                  <a:pt x="68681" y="67767"/>
                </a:moveTo>
                <a:lnTo>
                  <a:pt x="46646" y="62565"/>
                </a:lnTo>
                <a:lnTo>
                  <a:pt x="30303" y="57966"/>
                </a:lnTo>
                <a:lnTo>
                  <a:pt x="18714" y="53043"/>
                </a:lnTo>
                <a:lnTo>
                  <a:pt x="10938" y="46868"/>
                </a:lnTo>
                <a:lnTo>
                  <a:pt x="6036" y="38514"/>
                </a:lnTo>
                <a:lnTo>
                  <a:pt x="3067" y="27054"/>
                </a:lnTo>
                <a:lnTo>
                  <a:pt x="1093" y="1156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381871" y="1581275"/>
            <a:ext cx="161557" cy="154332"/>
          </a:xfrm>
          <a:custGeom>
            <a:avLst/>
            <a:gdLst/>
            <a:ahLst/>
            <a:cxnLst/>
            <a:rect l="l" t="t" r="r" b="b"/>
            <a:pathLst>
              <a:path w="161557" h="154332">
                <a:moveTo>
                  <a:pt x="831" y="13236"/>
                </a:moveTo>
                <a:lnTo>
                  <a:pt x="436" y="26621"/>
                </a:lnTo>
                <a:lnTo>
                  <a:pt x="76" y="40023"/>
                </a:lnTo>
                <a:lnTo>
                  <a:pt x="0" y="53307"/>
                </a:lnTo>
                <a:lnTo>
                  <a:pt x="455" y="66340"/>
                </a:lnTo>
                <a:lnTo>
                  <a:pt x="1690" y="78988"/>
                </a:lnTo>
                <a:lnTo>
                  <a:pt x="3952" y="91117"/>
                </a:lnTo>
                <a:lnTo>
                  <a:pt x="7490" y="102594"/>
                </a:lnTo>
                <a:lnTo>
                  <a:pt x="12552" y="113284"/>
                </a:lnTo>
                <a:lnTo>
                  <a:pt x="19385" y="123055"/>
                </a:lnTo>
                <a:lnTo>
                  <a:pt x="28238" y="131772"/>
                </a:lnTo>
                <a:lnTo>
                  <a:pt x="39358" y="139302"/>
                </a:lnTo>
                <a:lnTo>
                  <a:pt x="52994" y="145512"/>
                </a:lnTo>
                <a:lnTo>
                  <a:pt x="65570" y="149637"/>
                </a:lnTo>
                <a:lnTo>
                  <a:pt x="77878" y="152646"/>
                </a:lnTo>
                <a:lnTo>
                  <a:pt x="90335" y="154332"/>
                </a:lnTo>
                <a:lnTo>
                  <a:pt x="102507" y="154177"/>
                </a:lnTo>
                <a:lnTo>
                  <a:pt x="113963" y="151664"/>
                </a:lnTo>
                <a:lnTo>
                  <a:pt x="124267" y="146275"/>
                </a:lnTo>
                <a:lnTo>
                  <a:pt x="128827" y="142367"/>
                </a:lnTo>
                <a:lnTo>
                  <a:pt x="137393" y="132600"/>
                </a:lnTo>
                <a:lnTo>
                  <a:pt x="144370" y="122171"/>
                </a:lnTo>
                <a:lnTo>
                  <a:pt x="149911" y="111125"/>
                </a:lnTo>
                <a:lnTo>
                  <a:pt x="154169" y="99510"/>
                </a:lnTo>
                <a:lnTo>
                  <a:pt x="157297" y="87374"/>
                </a:lnTo>
                <a:lnTo>
                  <a:pt x="159446" y="74763"/>
                </a:lnTo>
                <a:lnTo>
                  <a:pt x="160771" y="61725"/>
                </a:lnTo>
                <a:lnTo>
                  <a:pt x="161424" y="48307"/>
                </a:lnTo>
                <a:lnTo>
                  <a:pt x="161557" y="34555"/>
                </a:lnTo>
                <a:lnTo>
                  <a:pt x="161323" y="20518"/>
                </a:lnTo>
                <a:lnTo>
                  <a:pt x="161250" y="17830"/>
                </a:lnTo>
                <a:lnTo>
                  <a:pt x="1014" y="0"/>
                </a:lnTo>
                <a:lnTo>
                  <a:pt x="831" y="1323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381871" y="1581275"/>
            <a:ext cx="161557" cy="154332"/>
          </a:xfrm>
          <a:custGeom>
            <a:avLst/>
            <a:gdLst/>
            <a:ahLst/>
            <a:cxnLst/>
            <a:rect l="l" t="t" r="r" b="b"/>
            <a:pathLst>
              <a:path w="161557" h="154332">
                <a:moveTo>
                  <a:pt x="1014" y="0"/>
                </a:moveTo>
                <a:lnTo>
                  <a:pt x="831" y="13236"/>
                </a:lnTo>
                <a:lnTo>
                  <a:pt x="436" y="26621"/>
                </a:lnTo>
                <a:lnTo>
                  <a:pt x="76" y="40023"/>
                </a:lnTo>
                <a:lnTo>
                  <a:pt x="0" y="53307"/>
                </a:lnTo>
                <a:lnTo>
                  <a:pt x="455" y="66340"/>
                </a:lnTo>
                <a:lnTo>
                  <a:pt x="1690" y="78988"/>
                </a:lnTo>
                <a:lnTo>
                  <a:pt x="3952" y="91117"/>
                </a:lnTo>
                <a:lnTo>
                  <a:pt x="7490" y="102594"/>
                </a:lnTo>
                <a:lnTo>
                  <a:pt x="12552" y="113284"/>
                </a:lnTo>
                <a:lnTo>
                  <a:pt x="19385" y="123055"/>
                </a:lnTo>
                <a:lnTo>
                  <a:pt x="28238" y="131772"/>
                </a:lnTo>
                <a:lnTo>
                  <a:pt x="39358" y="139302"/>
                </a:lnTo>
                <a:lnTo>
                  <a:pt x="52994" y="145512"/>
                </a:lnTo>
                <a:lnTo>
                  <a:pt x="65570" y="149637"/>
                </a:lnTo>
                <a:lnTo>
                  <a:pt x="77878" y="152646"/>
                </a:lnTo>
                <a:lnTo>
                  <a:pt x="90335" y="154332"/>
                </a:lnTo>
                <a:lnTo>
                  <a:pt x="102507" y="154177"/>
                </a:lnTo>
                <a:lnTo>
                  <a:pt x="113963" y="151664"/>
                </a:lnTo>
                <a:lnTo>
                  <a:pt x="124267" y="146275"/>
                </a:lnTo>
                <a:lnTo>
                  <a:pt x="128827" y="142367"/>
                </a:lnTo>
                <a:lnTo>
                  <a:pt x="137393" y="132600"/>
                </a:lnTo>
                <a:lnTo>
                  <a:pt x="144370" y="122171"/>
                </a:lnTo>
                <a:lnTo>
                  <a:pt x="149911" y="111125"/>
                </a:lnTo>
                <a:lnTo>
                  <a:pt x="154169" y="99510"/>
                </a:lnTo>
                <a:lnTo>
                  <a:pt x="157297" y="87374"/>
                </a:lnTo>
                <a:lnTo>
                  <a:pt x="159446" y="74763"/>
                </a:lnTo>
                <a:lnTo>
                  <a:pt x="160771" y="61725"/>
                </a:lnTo>
                <a:lnTo>
                  <a:pt x="161424" y="48307"/>
                </a:lnTo>
                <a:lnTo>
                  <a:pt x="161557" y="34555"/>
                </a:lnTo>
                <a:lnTo>
                  <a:pt x="161323" y="20518"/>
                </a:lnTo>
                <a:lnTo>
                  <a:pt x="161250" y="178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361279" y="1549172"/>
            <a:ext cx="23598" cy="200882"/>
          </a:xfrm>
          <a:custGeom>
            <a:avLst/>
            <a:gdLst/>
            <a:ahLst/>
            <a:cxnLst/>
            <a:rect l="l" t="t" r="r" b="b"/>
            <a:pathLst>
              <a:path w="23598" h="200882">
                <a:moveTo>
                  <a:pt x="16323" y="3568"/>
                </a:moveTo>
                <a:lnTo>
                  <a:pt x="23598" y="66841"/>
                </a:lnTo>
                <a:lnTo>
                  <a:pt x="16323" y="0"/>
                </a:lnTo>
                <a:lnTo>
                  <a:pt x="16323" y="3568"/>
                </a:lnTo>
                <a:close/>
              </a:path>
              <a:path w="23598" h="200882">
                <a:moveTo>
                  <a:pt x="21413" y="-29312"/>
                </a:moveTo>
                <a:lnTo>
                  <a:pt x="18168" y="-16702"/>
                </a:lnTo>
                <a:lnTo>
                  <a:pt x="16400" y="-4402"/>
                </a:lnTo>
                <a:lnTo>
                  <a:pt x="16170" y="-1231"/>
                </a:lnTo>
                <a:lnTo>
                  <a:pt x="16215" y="171"/>
                </a:lnTo>
                <a:lnTo>
                  <a:pt x="10031" y="10009"/>
                </a:lnTo>
                <a:lnTo>
                  <a:pt x="3139" y="19332"/>
                </a:lnTo>
                <a:lnTo>
                  <a:pt x="0" y="31004"/>
                </a:lnTo>
                <a:lnTo>
                  <a:pt x="486" y="35661"/>
                </a:lnTo>
                <a:lnTo>
                  <a:pt x="5100" y="46641"/>
                </a:lnTo>
                <a:lnTo>
                  <a:pt x="13491" y="57381"/>
                </a:lnTo>
                <a:lnTo>
                  <a:pt x="23598" y="66841"/>
                </a:lnTo>
                <a:lnTo>
                  <a:pt x="16323" y="3568"/>
                </a:lnTo>
                <a:lnTo>
                  <a:pt x="16323" y="0"/>
                </a:lnTo>
                <a:lnTo>
                  <a:pt x="23598" y="66841"/>
                </a:lnTo>
                <a:lnTo>
                  <a:pt x="32172" y="73215"/>
                </a:lnTo>
                <a:lnTo>
                  <a:pt x="42235" y="79149"/>
                </a:lnTo>
                <a:lnTo>
                  <a:pt x="53286" y="84371"/>
                </a:lnTo>
                <a:lnTo>
                  <a:pt x="65131" y="88845"/>
                </a:lnTo>
                <a:lnTo>
                  <a:pt x="77573" y="92532"/>
                </a:lnTo>
                <a:lnTo>
                  <a:pt x="90417" y="95395"/>
                </a:lnTo>
                <a:lnTo>
                  <a:pt x="103466" y="97396"/>
                </a:lnTo>
                <a:lnTo>
                  <a:pt x="116524" y="98498"/>
                </a:lnTo>
                <a:lnTo>
                  <a:pt x="129397" y="98663"/>
                </a:lnTo>
                <a:lnTo>
                  <a:pt x="139589" y="98082"/>
                </a:lnTo>
                <a:lnTo>
                  <a:pt x="153796" y="95938"/>
                </a:lnTo>
                <a:lnTo>
                  <a:pt x="166378" y="92291"/>
                </a:lnTo>
                <a:lnTo>
                  <a:pt x="177623" y="87202"/>
                </a:lnTo>
                <a:lnTo>
                  <a:pt x="187823" y="80731"/>
                </a:lnTo>
                <a:lnTo>
                  <a:pt x="197269" y="72939"/>
                </a:lnTo>
                <a:lnTo>
                  <a:pt x="206251" y="63888"/>
                </a:lnTo>
                <a:lnTo>
                  <a:pt x="215060" y="53640"/>
                </a:lnTo>
                <a:lnTo>
                  <a:pt x="223986" y="42254"/>
                </a:lnTo>
                <a:lnTo>
                  <a:pt x="232179" y="30640"/>
                </a:lnTo>
                <a:lnTo>
                  <a:pt x="238010" y="20503"/>
                </a:lnTo>
                <a:lnTo>
                  <a:pt x="243330" y="9182"/>
                </a:lnTo>
                <a:lnTo>
                  <a:pt x="247676" y="-2918"/>
                </a:lnTo>
                <a:lnTo>
                  <a:pt x="250582" y="-15399"/>
                </a:lnTo>
                <a:lnTo>
                  <a:pt x="251583" y="-27855"/>
                </a:lnTo>
                <a:lnTo>
                  <a:pt x="250214" y="-39885"/>
                </a:lnTo>
                <a:lnTo>
                  <a:pt x="248364" y="-45961"/>
                </a:lnTo>
                <a:lnTo>
                  <a:pt x="236338" y="-60388"/>
                </a:lnTo>
                <a:lnTo>
                  <a:pt x="226552" y="-63232"/>
                </a:lnTo>
                <a:lnTo>
                  <a:pt x="225923" y="-63246"/>
                </a:lnTo>
                <a:lnTo>
                  <a:pt x="222137" y="-88438"/>
                </a:lnTo>
                <a:lnTo>
                  <a:pt x="216644" y="-102815"/>
                </a:lnTo>
                <a:lnTo>
                  <a:pt x="211761" y="-109272"/>
                </a:lnTo>
                <a:lnTo>
                  <a:pt x="209794" y="-110705"/>
                </a:lnTo>
                <a:lnTo>
                  <a:pt x="201666" y="-121006"/>
                </a:lnTo>
                <a:lnTo>
                  <a:pt x="191361" y="-127815"/>
                </a:lnTo>
                <a:lnTo>
                  <a:pt x="179429" y="-131806"/>
                </a:lnTo>
                <a:lnTo>
                  <a:pt x="166417" y="-133657"/>
                </a:lnTo>
                <a:lnTo>
                  <a:pt x="152872" y="-134040"/>
                </a:lnTo>
                <a:lnTo>
                  <a:pt x="139341" y="-133633"/>
                </a:lnTo>
                <a:lnTo>
                  <a:pt x="122912" y="-131535"/>
                </a:lnTo>
                <a:lnTo>
                  <a:pt x="111027" y="-127223"/>
                </a:lnTo>
                <a:lnTo>
                  <a:pt x="99040" y="-121023"/>
                </a:lnTo>
                <a:lnTo>
                  <a:pt x="87292" y="-113482"/>
                </a:lnTo>
                <a:lnTo>
                  <a:pt x="76123" y="-105147"/>
                </a:lnTo>
                <a:lnTo>
                  <a:pt x="65873" y="-96562"/>
                </a:lnTo>
                <a:lnTo>
                  <a:pt x="56881" y="-88276"/>
                </a:lnTo>
                <a:lnTo>
                  <a:pt x="45699" y="-76100"/>
                </a:lnTo>
                <a:lnTo>
                  <a:pt x="38275" y="-65628"/>
                </a:lnTo>
                <a:lnTo>
                  <a:pt x="31638" y="-54114"/>
                </a:lnTo>
                <a:lnTo>
                  <a:pt x="25960" y="-41896"/>
                </a:lnTo>
                <a:lnTo>
                  <a:pt x="21413" y="-29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361280" y="1415131"/>
            <a:ext cx="251583" cy="232704"/>
          </a:xfrm>
          <a:custGeom>
            <a:avLst/>
            <a:gdLst/>
            <a:ahLst/>
            <a:cxnLst/>
            <a:rect l="l" t="t" r="r" b="b"/>
            <a:pathLst>
              <a:path w="251583" h="232704">
                <a:moveTo>
                  <a:pt x="16323" y="134040"/>
                </a:moveTo>
                <a:lnTo>
                  <a:pt x="10031" y="144050"/>
                </a:lnTo>
                <a:lnTo>
                  <a:pt x="3139" y="153373"/>
                </a:lnTo>
                <a:lnTo>
                  <a:pt x="0" y="165045"/>
                </a:lnTo>
                <a:lnTo>
                  <a:pt x="5100" y="180682"/>
                </a:lnTo>
                <a:lnTo>
                  <a:pt x="13491" y="191422"/>
                </a:lnTo>
                <a:lnTo>
                  <a:pt x="23598" y="200882"/>
                </a:lnTo>
                <a:lnTo>
                  <a:pt x="32172" y="207256"/>
                </a:lnTo>
                <a:lnTo>
                  <a:pt x="42235" y="213190"/>
                </a:lnTo>
                <a:lnTo>
                  <a:pt x="53286" y="218412"/>
                </a:lnTo>
                <a:lnTo>
                  <a:pt x="65131" y="222886"/>
                </a:lnTo>
                <a:lnTo>
                  <a:pt x="77573" y="226573"/>
                </a:lnTo>
                <a:lnTo>
                  <a:pt x="90417" y="229435"/>
                </a:lnTo>
                <a:lnTo>
                  <a:pt x="103466" y="231437"/>
                </a:lnTo>
                <a:lnTo>
                  <a:pt x="116524" y="232539"/>
                </a:lnTo>
                <a:lnTo>
                  <a:pt x="129397" y="232704"/>
                </a:lnTo>
                <a:lnTo>
                  <a:pt x="139589" y="232123"/>
                </a:lnTo>
                <a:lnTo>
                  <a:pt x="153796" y="229979"/>
                </a:lnTo>
                <a:lnTo>
                  <a:pt x="166378" y="226332"/>
                </a:lnTo>
                <a:lnTo>
                  <a:pt x="177623" y="221243"/>
                </a:lnTo>
                <a:lnTo>
                  <a:pt x="187823" y="214772"/>
                </a:lnTo>
                <a:lnTo>
                  <a:pt x="197269" y="206980"/>
                </a:lnTo>
                <a:lnTo>
                  <a:pt x="206251" y="197929"/>
                </a:lnTo>
                <a:lnTo>
                  <a:pt x="215060" y="187680"/>
                </a:lnTo>
                <a:lnTo>
                  <a:pt x="223986" y="176295"/>
                </a:lnTo>
                <a:lnTo>
                  <a:pt x="232179" y="164681"/>
                </a:lnTo>
                <a:lnTo>
                  <a:pt x="238010" y="154544"/>
                </a:lnTo>
                <a:lnTo>
                  <a:pt x="243330" y="143223"/>
                </a:lnTo>
                <a:lnTo>
                  <a:pt x="247676" y="131122"/>
                </a:lnTo>
                <a:lnTo>
                  <a:pt x="250582" y="118641"/>
                </a:lnTo>
                <a:lnTo>
                  <a:pt x="251583" y="106185"/>
                </a:lnTo>
                <a:lnTo>
                  <a:pt x="250214" y="94155"/>
                </a:lnTo>
                <a:lnTo>
                  <a:pt x="248364" y="88079"/>
                </a:lnTo>
                <a:lnTo>
                  <a:pt x="236338" y="73652"/>
                </a:lnTo>
                <a:lnTo>
                  <a:pt x="226552" y="70808"/>
                </a:lnTo>
                <a:lnTo>
                  <a:pt x="225923" y="70794"/>
                </a:lnTo>
                <a:lnTo>
                  <a:pt x="222137" y="45602"/>
                </a:lnTo>
                <a:lnTo>
                  <a:pt x="216644" y="31225"/>
                </a:lnTo>
                <a:lnTo>
                  <a:pt x="211761" y="24768"/>
                </a:lnTo>
                <a:lnTo>
                  <a:pt x="209794" y="23335"/>
                </a:lnTo>
                <a:lnTo>
                  <a:pt x="201666" y="13034"/>
                </a:lnTo>
                <a:lnTo>
                  <a:pt x="191361" y="6225"/>
                </a:lnTo>
                <a:lnTo>
                  <a:pt x="179429" y="2233"/>
                </a:lnTo>
                <a:lnTo>
                  <a:pt x="166417" y="383"/>
                </a:lnTo>
                <a:lnTo>
                  <a:pt x="152872" y="0"/>
                </a:lnTo>
                <a:lnTo>
                  <a:pt x="139341" y="407"/>
                </a:lnTo>
                <a:lnTo>
                  <a:pt x="122912" y="2505"/>
                </a:lnTo>
                <a:lnTo>
                  <a:pt x="111027" y="6817"/>
                </a:lnTo>
                <a:lnTo>
                  <a:pt x="99040" y="13017"/>
                </a:lnTo>
                <a:lnTo>
                  <a:pt x="87292" y="20558"/>
                </a:lnTo>
                <a:lnTo>
                  <a:pt x="76123" y="28893"/>
                </a:lnTo>
                <a:lnTo>
                  <a:pt x="65873" y="37477"/>
                </a:lnTo>
                <a:lnTo>
                  <a:pt x="56881" y="45764"/>
                </a:lnTo>
                <a:lnTo>
                  <a:pt x="45699" y="57940"/>
                </a:lnTo>
                <a:lnTo>
                  <a:pt x="38275" y="68411"/>
                </a:lnTo>
                <a:lnTo>
                  <a:pt x="31638" y="79926"/>
                </a:lnTo>
                <a:lnTo>
                  <a:pt x="25960" y="92144"/>
                </a:lnTo>
                <a:lnTo>
                  <a:pt x="21413" y="104728"/>
                </a:lnTo>
                <a:lnTo>
                  <a:pt x="18168" y="117338"/>
                </a:lnTo>
                <a:lnTo>
                  <a:pt x="16400" y="129638"/>
                </a:lnTo>
                <a:lnTo>
                  <a:pt x="16170" y="132809"/>
                </a:lnTo>
                <a:lnTo>
                  <a:pt x="16246" y="135272"/>
                </a:lnTo>
                <a:lnTo>
                  <a:pt x="16323" y="1376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487876" y="1436828"/>
            <a:ext cx="78131" cy="114122"/>
          </a:xfrm>
          <a:custGeom>
            <a:avLst/>
            <a:gdLst/>
            <a:ahLst/>
            <a:cxnLst/>
            <a:rect l="l" t="t" r="r" b="b"/>
            <a:pathLst>
              <a:path w="78131" h="114122">
                <a:moveTo>
                  <a:pt x="78131" y="0"/>
                </a:moveTo>
                <a:lnTo>
                  <a:pt x="67579" y="3030"/>
                </a:lnTo>
                <a:lnTo>
                  <a:pt x="57068" y="8451"/>
                </a:lnTo>
                <a:lnTo>
                  <a:pt x="46814" y="15921"/>
                </a:lnTo>
                <a:lnTo>
                  <a:pt x="37033" y="25097"/>
                </a:lnTo>
                <a:lnTo>
                  <a:pt x="27942" y="35638"/>
                </a:lnTo>
                <a:lnTo>
                  <a:pt x="19757" y="47202"/>
                </a:lnTo>
                <a:lnTo>
                  <a:pt x="12694" y="59448"/>
                </a:lnTo>
                <a:lnTo>
                  <a:pt x="6971" y="72033"/>
                </a:lnTo>
                <a:lnTo>
                  <a:pt x="2803" y="84616"/>
                </a:lnTo>
                <a:lnTo>
                  <a:pt x="407" y="96856"/>
                </a:lnTo>
                <a:lnTo>
                  <a:pt x="0" y="108409"/>
                </a:lnTo>
                <a:lnTo>
                  <a:pt x="661" y="114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377603" y="1554520"/>
            <a:ext cx="89801" cy="65989"/>
          </a:xfrm>
          <a:custGeom>
            <a:avLst/>
            <a:gdLst/>
            <a:ahLst/>
            <a:cxnLst/>
            <a:rect l="l" t="t" r="r" b="b"/>
            <a:pathLst>
              <a:path w="89801" h="65989">
                <a:moveTo>
                  <a:pt x="0" y="0"/>
                </a:moveTo>
                <a:lnTo>
                  <a:pt x="764" y="12830"/>
                </a:lnTo>
                <a:lnTo>
                  <a:pt x="5392" y="24202"/>
                </a:lnTo>
                <a:lnTo>
                  <a:pt x="13171" y="34146"/>
                </a:lnTo>
                <a:lnTo>
                  <a:pt x="23390" y="42694"/>
                </a:lnTo>
                <a:lnTo>
                  <a:pt x="35339" y="49876"/>
                </a:lnTo>
                <a:lnTo>
                  <a:pt x="48306" y="55724"/>
                </a:lnTo>
                <a:lnTo>
                  <a:pt x="61579" y="60270"/>
                </a:lnTo>
                <a:lnTo>
                  <a:pt x="74449" y="63543"/>
                </a:lnTo>
                <a:lnTo>
                  <a:pt x="86204" y="65576"/>
                </a:lnTo>
                <a:lnTo>
                  <a:pt x="89801" y="659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587470" y="1485508"/>
            <a:ext cx="11214" cy="57581"/>
          </a:xfrm>
          <a:custGeom>
            <a:avLst/>
            <a:gdLst/>
            <a:ahLst/>
            <a:cxnLst/>
            <a:rect l="l" t="t" r="r" b="b"/>
            <a:pathLst>
              <a:path w="11214" h="57581">
                <a:moveTo>
                  <a:pt x="0" y="0"/>
                </a:moveTo>
                <a:lnTo>
                  <a:pt x="1219" y="2222"/>
                </a:lnTo>
                <a:lnTo>
                  <a:pt x="3949" y="3276"/>
                </a:lnTo>
                <a:lnTo>
                  <a:pt x="5359" y="5537"/>
                </a:lnTo>
                <a:lnTo>
                  <a:pt x="6362" y="7111"/>
                </a:lnTo>
                <a:lnTo>
                  <a:pt x="6718" y="8572"/>
                </a:lnTo>
                <a:lnTo>
                  <a:pt x="7378" y="10248"/>
                </a:lnTo>
                <a:lnTo>
                  <a:pt x="9156" y="14706"/>
                </a:lnTo>
                <a:lnTo>
                  <a:pt x="10706" y="18986"/>
                </a:lnTo>
                <a:lnTo>
                  <a:pt x="11214" y="23837"/>
                </a:lnTo>
                <a:lnTo>
                  <a:pt x="10983" y="36568"/>
                </a:lnTo>
                <a:lnTo>
                  <a:pt x="8519" y="48675"/>
                </a:lnTo>
                <a:lnTo>
                  <a:pt x="6197" y="57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538259" y="1545668"/>
            <a:ext cx="37921" cy="74549"/>
          </a:xfrm>
          <a:custGeom>
            <a:avLst/>
            <a:gdLst/>
            <a:ahLst/>
            <a:cxnLst/>
            <a:rect l="l" t="t" r="r" b="b"/>
            <a:pathLst>
              <a:path w="37921" h="74549">
                <a:moveTo>
                  <a:pt x="37921" y="0"/>
                </a:moveTo>
                <a:lnTo>
                  <a:pt x="27015" y="7105"/>
                </a:lnTo>
                <a:lnTo>
                  <a:pt x="18954" y="16683"/>
                </a:lnTo>
                <a:lnTo>
                  <a:pt x="15264" y="22453"/>
                </a:lnTo>
                <a:lnTo>
                  <a:pt x="9254" y="33637"/>
                </a:lnTo>
                <a:lnTo>
                  <a:pt x="4505" y="45557"/>
                </a:lnTo>
                <a:lnTo>
                  <a:pt x="1320" y="57993"/>
                </a:lnTo>
                <a:lnTo>
                  <a:pt x="0" y="70723"/>
                </a:lnTo>
                <a:lnTo>
                  <a:pt x="11" y="745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404171" y="1448602"/>
            <a:ext cx="26238" cy="69761"/>
          </a:xfrm>
          <a:custGeom>
            <a:avLst/>
            <a:gdLst/>
            <a:ahLst/>
            <a:cxnLst/>
            <a:rect l="l" t="t" r="r" b="b"/>
            <a:pathLst>
              <a:path w="26238" h="69761">
                <a:moveTo>
                  <a:pt x="26238" y="0"/>
                </a:moveTo>
                <a:lnTo>
                  <a:pt x="19403" y="10940"/>
                </a:lnTo>
                <a:lnTo>
                  <a:pt x="13026" y="21705"/>
                </a:lnTo>
                <a:lnTo>
                  <a:pt x="8329" y="33552"/>
                </a:lnTo>
                <a:lnTo>
                  <a:pt x="7683" y="36233"/>
                </a:lnTo>
                <a:lnTo>
                  <a:pt x="6184" y="43268"/>
                </a:lnTo>
                <a:lnTo>
                  <a:pt x="3060" y="49695"/>
                </a:lnTo>
                <a:lnTo>
                  <a:pt x="1879" y="56832"/>
                </a:lnTo>
                <a:lnTo>
                  <a:pt x="1168" y="61125"/>
                </a:lnTo>
                <a:lnTo>
                  <a:pt x="1320" y="65557"/>
                </a:lnTo>
                <a:lnTo>
                  <a:pt x="0" y="69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683683" y="2356205"/>
            <a:ext cx="57224" cy="112000"/>
          </a:xfrm>
          <a:custGeom>
            <a:avLst/>
            <a:gdLst/>
            <a:ahLst/>
            <a:cxnLst/>
            <a:rect l="l" t="t" r="r" b="b"/>
            <a:pathLst>
              <a:path w="57224" h="112000">
                <a:moveTo>
                  <a:pt x="15726" y="12116"/>
                </a:moveTo>
                <a:lnTo>
                  <a:pt x="9824" y="23447"/>
                </a:lnTo>
                <a:lnTo>
                  <a:pt x="6856" y="29387"/>
                </a:lnTo>
                <a:lnTo>
                  <a:pt x="2736" y="40862"/>
                </a:lnTo>
                <a:lnTo>
                  <a:pt x="43" y="53478"/>
                </a:lnTo>
                <a:lnTo>
                  <a:pt x="0" y="65937"/>
                </a:lnTo>
                <a:lnTo>
                  <a:pt x="404" y="68237"/>
                </a:lnTo>
                <a:lnTo>
                  <a:pt x="5304" y="77663"/>
                </a:lnTo>
                <a:lnTo>
                  <a:pt x="14680" y="88265"/>
                </a:lnTo>
                <a:lnTo>
                  <a:pt x="25819" y="98519"/>
                </a:lnTo>
                <a:lnTo>
                  <a:pt x="36006" y="106899"/>
                </a:lnTo>
                <a:lnTo>
                  <a:pt x="40257" y="110185"/>
                </a:lnTo>
                <a:lnTo>
                  <a:pt x="46762" y="112000"/>
                </a:lnTo>
                <a:lnTo>
                  <a:pt x="50516" y="106424"/>
                </a:lnTo>
                <a:lnTo>
                  <a:pt x="52909" y="95865"/>
                </a:lnTo>
                <a:lnTo>
                  <a:pt x="55332" y="82735"/>
                </a:lnTo>
                <a:lnTo>
                  <a:pt x="57224" y="75145"/>
                </a:lnTo>
                <a:lnTo>
                  <a:pt x="17854" y="0"/>
                </a:lnTo>
                <a:lnTo>
                  <a:pt x="15726" y="121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683683" y="2356205"/>
            <a:ext cx="57224" cy="112000"/>
          </a:xfrm>
          <a:custGeom>
            <a:avLst/>
            <a:gdLst/>
            <a:ahLst/>
            <a:cxnLst/>
            <a:rect l="l" t="t" r="r" b="b"/>
            <a:pathLst>
              <a:path w="57224" h="112000">
                <a:moveTo>
                  <a:pt x="17854" y="0"/>
                </a:moveTo>
                <a:lnTo>
                  <a:pt x="15726" y="12116"/>
                </a:lnTo>
                <a:lnTo>
                  <a:pt x="9824" y="23447"/>
                </a:lnTo>
                <a:lnTo>
                  <a:pt x="6856" y="29387"/>
                </a:lnTo>
                <a:lnTo>
                  <a:pt x="2736" y="40862"/>
                </a:lnTo>
                <a:lnTo>
                  <a:pt x="43" y="53478"/>
                </a:lnTo>
                <a:lnTo>
                  <a:pt x="0" y="65937"/>
                </a:lnTo>
                <a:lnTo>
                  <a:pt x="404" y="68237"/>
                </a:lnTo>
                <a:lnTo>
                  <a:pt x="5304" y="77663"/>
                </a:lnTo>
                <a:lnTo>
                  <a:pt x="14680" y="88265"/>
                </a:lnTo>
                <a:lnTo>
                  <a:pt x="25819" y="98519"/>
                </a:lnTo>
                <a:lnTo>
                  <a:pt x="36006" y="106899"/>
                </a:lnTo>
                <a:lnTo>
                  <a:pt x="40257" y="110185"/>
                </a:lnTo>
                <a:lnTo>
                  <a:pt x="46762" y="112000"/>
                </a:lnTo>
                <a:lnTo>
                  <a:pt x="50516" y="106424"/>
                </a:lnTo>
                <a:lnTo>
                  <a:pt x="52909" y="95865"/>
                </a:lnTo>
                <a:lnTo>
                  <a:pt x="55332" y="82735"/>
                </a:lnTo>
                <a:lnTo>
                  <a:pt x="57224" y="751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689213" y="2337476"/>
            <a:ext cx="80001" cy="175534"/>
          </a:xfrm>
          <a:custGeom>
            <a:avLst/>
            <a:gdLst/>
            <a:ahLst/>
            <a:cxnLst/>
            <a:rect l="l" t="t" r="r" b="b"/>
            <a:pathLst>
              <a:path w="80001" h="175534">
                <a:moveTo>
                  <a:pt x="14940" y="175534"/>
                </a:moveTo>
                <a:lnTo>
                  <a:pt x="20975" y="174342"/>
                </a:lnTo>
                <a:lnTo>
                  <a:pt x="29177" y="170841"/>
                </a:lnTo>
                <a:lnTo>
                  <a:pt x="39780" y="164793"/>
                </a:lnTo>
                <a:lnTo>
                  <a:pt x="51999" y="155237"/>
                </a:lnTo>
                <a:lnTo>
                  <a:pt x="60543" y="144922"/>
                </a:lnTo>
                <a:lnTo>
                  <a:pt x="67641" y="133068"/>
                </a:lnTo>
                <a:lnTo>
                  <a:pt x="73214" y="120348"/>
                </a:lnTo>
                <a:lnTo>
                  <a:pt x="77183" y="107440"/>
                </a:lnTo>
                <a:lnTo>
                  <a:pt x="79472" y="95019"/>
                </a:lnTo>
                <a:lnTo>
                  <a:pt x="80001" y="83760"/>
                </a:lnTo>
                <a:lnTo>
                  <a:pt x="79235" y="76682"/>
                </a:lnTo>
                <a:lnTo>
                  <a:pt x="76252" y="62231"/>
                </a:lnTo>
                <a:lnTo>
                  <a:pt x="73227" y="50159"/>
                </a:lnTo>
                <a:lnTo>
                  <a:pt x="69742" y="39541"/>
                </a:lnTo>
                <a:lnTo>
                  <a:pt x="65377" y="29452"/>
                </a:lnTo>
                <a:lnTo>
                  <a:pt x="59711" y="18966"/>
                </a:lnTo>
                <a:lnTo>
                  <a:pt x="52325" y="7159"/>
                </a:lnTo>
                <a:lnTo>
                  <a:pt x="47536" y="0"/>
                </a:lnTo>
                <a:lnTo>
                  <a:pt x="0" y="24968"/>
                </a:lnTo>
                <a:lnTo>
                  <a:pt x="1132" y="38020"/>
                </a:lnTo>
                <a:lnTo>
                  <a:pt x="5143" y="46928"/>
                </a:lnTo>
                <a:lnTo>
                  <a:pt x="10887" y="53728"/>
                </a:lnTo>
                <a:lnTo>
                  <a:pt x="17216" y="60452"/>
                </a:lnTo>
                <a:lnTo>
                  <a:pt x="22983" y="69134"/>
                </a:lnTo>
                <a:lnTo>
                  <a:pt x="27041" y="81808"/>
                </a:lnTo>
                <a:lnTo>
                  <a:pt x="27393" y="83921"/>
                </a:lnTo>
                <a:lnTo>
                  <a:pt x="27576" y="89906"/>
                </a:lnTo>
                <a:lnTo>
                  <a:pt x="26661" y="96935"/>
                </a:lnTo>
                <a:lnTo>
                  <a:pt x="24881" y="104768"/>
                </a:lnTo>
                <a:lnTo>
                  <a:pt x="22470" y="113166"/>
                </a:lnTo>
                <a:lnTo>
                  <a:pt x="19661" y="121890"/>
                </a:lnTo>
                <a:lnTo>
                  <a:pt x="16687" y="130699"/>
                </a:lnTo>
                <a:lnTo>
                  <a:pt x="13781" y="139355"/>
                </a:lnTo>
                <a:lnTo>
                  <a:pt x="11177" y="147618"/>
                </a:lnTo>
                <a:lnTo>
                  <a:pt x="9107" y="155248"/>
                </a:lnTo>
                <a:lnTo>
                  <a:pt x="7805" y="162007"/>
                </a:lnTo>
                <a:lnTo>
                  <a:pt x="7505" y="167654"/>
                </a:lnTo>
                <a:lnTo>
                  <a:pt x="8438" y="171951"/>
                </a:lnTo>
                <a:lnTo>
                  <a:pt x="10839" y="174657"/>
                </a:lnTo>
                <a:lnTo>
                  <a:pt x="14940" y="1755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689213" y="2337476"/>
            <a:ext cx="80001" cy="175534"/>
          </a:xfrm>
          <a:custGeom>
            <a:avLst/>
            <a:gdLst/>
            <a:ahLst/>
            <a:cxnLst/>
            <a:rect l="l" t="t" r="r" b="b"/>
            <a:pathLst>
              <a:path w="80001" h="175534">
                <a:moveTo>
                  <a:pt x="0" y="24968"/>
                </a:moveTo>
                <a:lnTo>
                  <a:pt x="1132" y="38020"/>
                </a:lnTo>
                <a:lnTo>
                  <a:pt x="5143" y="46928"/>
                </a:lnTo>
                <a:lnTo>
                  <a:pt x="10887" y="53728"/>
                </a:lnTo>
                <a:lnTo>
                  <a:pt x="17216" y="60452"/>
                </a:lnTo>
                <a:lnTo>
                  <a:pt x="22983" y="69134"/>
                </a:lnTo>
                <a:lnTo>
                  <a:pt x="27041" y="81808"/>
                </a:lnTo>
                <a:lnTo>
                  <a:pt x="27393" y="83921"/>
                </a:lnTo>
                <a:lnTo>
                  <a:pt x="27576" y="89906"/>
                </a:lnTo>
                <a:lnTo>
                  <a:pt x="26661" y="96935"/>
                </a:lnTo>
                <a:lnTo>
                  <a:pt x="24881" y="104768"/>
                </a:lnTo>
                <a:lnTo>
                  <a:pt x="22470" y="113166"/>
                </a:lnTo>
                <a:lnTo>
                  <a:pt x="19661" y="121890"/>
                </a:lnTo>
                <a:lnTo>
                  <a:pt x="16687" y="130699"/>
                </a:lnTo>
                <a:lnTo>
                  <a:pt x="13781" y="139355"/>
                </a:lnTo>
                <a:lnTo>
                  <a:pt x="11177" y="147618"/>
                </a:lnTo>
                <a:lnTo>
                  <a:pt x="9107" y="155248"/>
                </a:lnTo>
                <a:lnTo>
                  <a:pt x="7805" y="162007"/>
                </a:lnTo>
                <a:lnTo>
                  <a:pt x="7505" y="167654"/>
                </a:lnTo>
                <a:lnTo>
                  <a:pt x="8438" y="171951"/>
                </a:lnTo>
                <a:lnTo>
                  <a:pt x="10839" y="174657"/>
                </a:lnTo>
                <a:lnTo>
                  <a:pt x="14940" y="175534"/>
                </a:lnTo>
                <a:lnTo>
                  <a:pt x="20975" y="174342"/>
                </a:lnTo>
                <a:lnTo>
                  <a:pt x="29177" y="170841"/>
                </a:lnTo>
                <a:lnTo>
                  <a:pt x="39780" y="164793"/>
                </a:lnTo>
                <a:lnTo>
                  <a:pt x="51999" y="155237"/>
                </a:lnTo>
                <a:lnTo>
                  <a:pt x="60543" y="144922"/>
                </a:lnTo>
                <a:lnTo>
                  <a:pt x="67641" y="133068"/>
                </a:lnTo>
                <a:lnTo>
                  <a:pt x="73214" y="120348"/>
                </a:lnTo>
                <a:lnTo>
                  <a:pt x="77183" y="107440"/>
                </a:lnTo>
                <a:lnTo>
                  <a:pt x="79472" y="95019"/>
                </a:lnTo>
                <a:lnTo>
                  <a:pt x="80001" y="83760"/>
                </a:lnTo>
                <a:lnTo>
                  <a:pt x="79235" y="76682"/>
                </a:lnTo>
                <a:lnTo>
                  <a:pt x="76252" y="62231"/>
                </a:lnTo>
                <a:lnTo>
                  <a:pt x="73227" y="50159"/>
                </a:lnTo>
                <a:lnTo>
                  <a:pt x="69742" y="39541"/>
                </a:lnTo>
                <a:lnTo>
                  <a:pt x="65377" y="29452"/>
                </a:lnTo>
                <a:lnTo>
                  <a:pt x="59711" y="18966"/>
                </a:lnTo>
                <a:lnTo>
                  <a:pt x="52325" y="7159"/>
                </a:lnTo>
                <a:lnTo>
                  <a:pt x="475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697633" y="2435902"/>
            <a:ext cx="43687" cy="64897"/>
          </a:xfrm>
          <a:custGeom>
            <a:avLst/>
            <a:gdLst/>
            <a:ahLst/>
            <a:cxnLst/>
            <a:rect l="l" t="t" r="r" b="b"/>
            <a:pathLst>
              <a:path w="43687" h="64897">
                <a:moveTo>
                  <a:pt x="0" y="60058"/>
                </a:moveTo>
                <a:lnTo>
                  <a:pt x="10829" y="64897"/>
                </a:lnTo>
                <a:lnTo>
                  <a:pt x="19918" y="60951"/>
                </a:lnTo>
                <a:lnTo>
                  <a:pt x="25832" y="54667"/>
                </a:lnTo>
                <a:lnTo>
                  <a:pt x="31396" y="44682"/>
                </a:lnTo>
                <a:lnTo>
                  <a:pt x="36552" y="31946"/>
                </a:lnTo>
                <a:lnTo>
                  <a:pt x="40835" y="18041"/>
                </a:lnTo>
                <a:lnTo>
                  <a:pt x="43359" y="5139"/>
                </a:lnTo>
                <a:lnTo>
                  <a:pt x="436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989597" y="2198350"/>
            <a:ext cx="114998" cy="166695"/>
          </a:xfrm>
          <a:custGeom>
            <a:avLst/>
            <a:gdLst/>
            <a:ahLst/>
            <a:cxnLst/>
            <a:rect l="l" t="t" r="r" b="b"/>
            <a:pathLst>
              <a:path w="114998" h="166695">
                <a:moveTo>
                  <a:pt x="78359" y="2997"/>
                </a:moveTo>
                <a:lnTo>
                  <a:pt x="66557" y="718"/>
                </a:lnTo>
                <a:lnTo>
                  <a:pt x="52813" y="0"/>
                </a:lnTo>
                <a:lnTo>
                  <a:pt x="42519" y="1676"/>
                </a:lnTo>
                <a:lnTo>
                  <a:pt x="34382" y="10103"/>
                </a:lnTo>
                <a:lnTo>
                  <a:pt x="27449" y="22883"/>
                </a:lnTo>
                <a:lnTo>
                  <a:pt x="25171" y="27482"/>
                </a:lnTo>
                <a:lnTo>
                  <a:pt x="22390" y="32918"/>
                </a:lnTo>
                <a:lnTo>
                  <a:pt x="19913" y="38481"/>
                </a:lnTo>
                <a:lnTo>
                  <a:pt x="17221" y="43954"/>
                </a:lnTo>
                <a:lnTo>
                  <a:pt x="13741" y="51054"/>
                </a:lnTo>
                <a:lnTo>
                  <a:pt x="9664" y="57874"/>
                </a:lnTo>
                <a:lnTo>
                  <a:pt x="6337" y="65062"/>
                </a:lnTo>
                <a:lnTo>
                  <a:pt x="2313" y="77118"/>
                </a:lnTo>
                <a:lnTo>
                  <a:pt x="467" y="89759"/>
                </a:lnTo>
                <a:lnTo>
                  <a:pt x="1" y="102632"/>
                </a:lnTo>
                <a:lnTo>
                  <a:pt x="0" y="103594"/>
                </a:lnTo>
                <a:lnTo>
                  <a:pt x="1495" y="116940"/>
                </a:lnTo>
                <a:lnTo>
                  <a:pt x="5901" y="128905"/>
                </a:lnTo>
                <a:lnTo>
                  <a:pt x="13098" y="139541"/>
                </a:lnTo>
                <a:lnTo>
                  <a:pt x="18300" y="144932"/>
                </a:lnTo>
                <a:lnTo>
                  <a:pt x="24091" y="150291"/>
                </a:lnTo>
                <a:lnTo>
                  <a:pt x="28333" y="157696"/>
                </a:lnTo>
                <a:lnTo>
                  <a:pt x="36169" y="160604"/>
                </a:lnTo>
                <a:lnTo>
                  <a:pt x="48106" y="165029"/>
                </a:lnTo>
                <a:lnTo>
                  <a:pt x="58790" y="166695"/>
                </a:lnTo>
                <a:lnTo>
                  <a:pt x="70044" y="162918"/>
                </a:lnTo>
                <a:lnTo>
                  <a:pt x="81924" y="155166"/>
                </a:lnTo>
                <a:lnTo>
                  <a:pt x="87829" y="150408"/>
                </a:lnTo>
                <a:lnTo>
                  <a:pt x="92266" y="145587"/>
                </a:lnTo>
                <a:lnTo>
                  <a:pt x="99326" y="137905"/>
                </a:lnTo>
                <a:lnTo>
                  <a:pt x="100863" y="136334"/>
                </a:lnTo>
                <a:lnTo>
                  <a:pt x="105968" y="131165"/>
                </a:lnTo>
                <a:lnTo>
                  <a:pt x="112090" y="131876"/>
                </a:lnTo>
                <a:lnTo>
                  <a:pt x="114998" y="125222"/>
                </a:lnTo>
                <a:lnTo>
                  <a:pt x="78359" y="29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989597" y="2198350"/>
            <a:ext cx="114998" cy="166695"/>
          </a:xfrm>
          <a:custGeom>
            <a:avLst/>
            <a:gdLst/>
            <a:ahLst/>
            <a:cxnLst/>
            <a:rect l="l" t="t" r="r" b="b"/>
            <a:pathLst>
              <a:path w="114998" h="166695">
                <a:moveTo>
                  <a:pt x="78359" y="2997"/>
                </a:moveTo>
                <a:lnTo>
                  <a:pt x="66557" y="718"/>
                </a:lnTo>
                <a:lnTo>
                  <a:pt x="52813" y="0"/>
                </a:lnTo>
                <a:lnTo>
                  <a:pt x="42519" y="1676"/>
                </a:lnTo>
                <a:lnTo>
                  <a:pt x="34382" y="10103"/>
                </a:lnTo>
                <a:lnTo>
                  <a:pt x="27449" y="22883"/>
                </a:lnTo>
                <a:lnTo>
                  <a:pt x="25171" y="27482"/>
                </a:lnTo>
                <a:lnTo>
                  <a:pt x="22390" y="32918"/>
                </a:lnTo>
                <a:lnTo>
                  <a:pt x="19913" y="38481"/>
                </a:lnTo>
                <a:lnTo>
                  <a:pt x="17221" y="43954"/>
                </a:lnTo>
                <a:lnTo>
                  <a:pt x="13741" y="51054"/>
                </a:lnTo>
                <a:lnTo>
                  <a:pt x="9664" y="57874"/>
                </a:lnTo>
                <a:lnTo>
                  <a:pt x="6337" y="65062"/>
                </a:lnTo>
                <a:lnTo>
                  <a:pt x="2313" y="77118"/>
                </a:lnTo>
                <a:lnTo>
                  <a:pt x="467" y="89759"/>
                </a:lnTo>
                <a:lnTo>
                  <a:pt x="1" y="102632"/>
                </a:lnTo>
                <a:lnTo>
                  <a:pt x="0" y="103594"/>
                </a:lnTo>
                <a:lnTo>
                  <a:pt x="1495" y="116940"/>
                </a:lnTo>
                <a:lnTo>
                  <a:pt x="5901" y="128905"/>
                </a:lnTo>
                <a:lnTo>
                  <a:pt x="13098" y="139541"/>
                </a:lnTo>
                <a:lnTo>
                  <a:pt x="18300" y="144932"/>
                </a:lnTo>
                <a:lnTo>
                  <a:pt x="24091" y="150291"/>
                </a:lnTo>
                <a:lnTo>
                  <a:pt x="28333" y="157696"/>
                </a:lnTo>
                <a:lnTo>
                  <a:pt x="36169" y="160604"/>
                </a:lnTo>
                <a:lnTo>
                  <a:pt x="48106" y="165029"/>
                </a:lnTo>
                <a:lnTo>
                  <a:pt x="58790" y="166695"/>
                </a:lnTo>
                <a:lnTo>
                  <a:pt x="70044" y="162918"/>
                </a:lnTo>
                <a:lnTo>
                  <a:pt x="81924" y="155166"/>
                </a:lnTo>
                <a:lnTo>
                  <a:pt x="87829" y="150408"/>
                </a:lnTo>
                <a:lnTo>
                  <a:pt x="92266" y="145587"/>
                </a:lnTo>
                <a:lnTo>
                  <a:pt x="99326" y="137905"/>
                </a:lnTo>
                <a:lnTo>
                  <a:pt x="100863" y="136334"/>
                </a:lnTo>
                <a:lnTo>
                  <a:pt x="105968" y="131165"/>
                </a:lnTo>
                <a:lnTo>
                  <a:pt x="112090" y="131876"/>
                </a:lnTo>
                <a:lnTo>
                  <a:pt x="114998" y="1252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015506" y="2285180"/>
            <a:ext cx="66979" cy="52501"/>
          </a:xfrm>
          <a:custGeom>
            <a:avLst/>
            <a:gdLst/>
            <a:ahLst/>
            <a:cxnLst/>
            <a:rect l="l" t="t" r="r" b="b"/>
            <a:pathLst>
              <a:path w="66979" h="52501">
                <a:moveTo>
                  <a:pt x="0" y="40944"/>
                </a:moveTo>
                <a:lnTo>
                  <a:pt x="4000" y="43129"/>
                </a:lnTo>
                <a:lnTo>
                  <a:pt x="11264" y="52501"/>
                </a:lnTo>
                <a:lnTo>
                  <a:pt x="16433" y="50546"/>
                </a:lnTo>
                <a:lnTo>
                  <a:pt x="22313" y="48361"/>
                </a:lnTo>
                <a:lnTo>
                  <a:pt x="14985" y="37363"/>
                </a:lnTo>
                <a:lnTo>
                  <a:pt x="15735" y="31965"/>
                </a:lnTo>
                <a:lnTo>
                  <a:pt x="16649" y="25260"/>
                </a:lnTo>
                <a:lnTo>
                  <a:pt x="22402" y="19837"/>
                </a:lnTo>
                <a:lnTo>
                  <a:pt x="29743" y="21120"/>
                </a:lnTo>
                <a:lnTo>
                  <a:pt x="39636" y="22834"/>
                </a:lnTo>
                <a:lnTo>
                  <a:pt x="37896" y="31457"/>
                </a:lnTo>
                <a:lnTo>
                  <a:pt x="39954" y="39319"/>
                </a:lnTo>
                <a:lnTo>
                  <a:pt x="39733" y="29084"/>
                </a:lnTo>
                <a:lnTo>
                  <a:pt x="38800" y="19015"/>
                </a:lnTo>
                <a:lnTo>
                  <a:pt x="42811" y="12623"/>
                </a:lnTo>
                <a:lnTo>
                  <a:pt x="51884" y="11289"/>
                </a:lnTo>
                <a:lnTo>
                  <a:pt x="57601" y="19338"/>
                </a:lnTo>
                <a:lnTo>
                  <a:pt x="59893" y="23672"/>
                </a:lnTo>
                <a:lnTo>
                  <a:pt x="60026" y="10675"/>
                </a:lnTo>
                <a:lnTo>
                  <a:pt x="65628" y="322"/>
                </a:lnTo>
                <a:lnTo>
                  <a:pt x="669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044894" y="2324498"/>
            <a:ext cx="12939" cy="40030"/>
          </a:xfrm>
          <a:custGeom>
            <a:avLst/>
            <a:gdLst/>
            <a:ahLst/>
            <a:cxnLst/>
            <a:rect l="l" t="t" r="r" b="b"/>
            <a:pathLst>
              <a:path w="12939" h="40030">
                <a:moveTo>
                  <a:pt x="10566" y="0"/>
                </a:moveTo>
                <a:lnTo>
                  <a:pt x="12939" y="12348"/>
                </a:lnTo>
                <a:lnTo>
                  <a:pt x="11047" y="24754"/>
                </a:lnTo>
                <a:lnTo>
                  <a:pt x="5145" y="35396"/>
                </a:lnTo>
                <a:lnTo>
                  <a:pt x="0" y="400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076389" y="2310136"/>
            <a:ext cx="4416" cy="39649"/>
          </a:xfrm>
          <a:custGeom>
            <a:avLst/>
            <a:gdLst/>
            <a:ahLst/>
            <a:cxnLst/>
            <a:rect l="l" t="t" r="r" b="b"/>
            <a:pathLst>
              <a:path w="4416" h="39649">
                <a:moveTo>
                  <a:pt x="254" y="0"/>
                </a:moveTo>
                <a:lnTo>
                  <a:pt x="3794" y="12103"/>
                </a:lnTo>
                <a:lnTo>
                  <a:pt x="4416" y="24637"/>
                </a:lnTo>
                <a:lnTo>
                  <a:pt x="1533" y="36540"/>
                </a:lnTo>
                <a:lnTo>
                  <a:pt x="0" y="396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959846" y="2311233"/>
            <a:ext cx="74580" cy="290195"/>
          </a:xfrm>
          <a:custGeom>
            <a:avLst/>
            <a:gdLst/>
            <a:ahLst/>
            <a:cxnLst/>
            <a:rect l="l" t="t" r="r" b="b"/>
            <a:pathLst>
              <a:path w="74580" h="290194">
                <a:moveTo>
                  <a:pt x="758" y="208140"/>
                </a:moveTo>
                <a:lnTo>
                  <a:pt x="368" y="220191"/>
                </a:lnTo>
                <a:lnTo>
                  <a:pt x="128" y="231822"/>
                </a:lnTo>
                <a:lnTo>
                  <a:pt x="0" y="242971"/>
                </a:lnTo>
                <a:lnTo>
                  <a:pt x="18" y="285407"/>
                </a:lnTo>
                <a:lnTo>
                  <a:pt x="4742" y="290195"/>
                </a:lnTo>
                <a:lnTo>
                  <a:pt x="16414" y="290195"/>
                </a:lnTo>
                <a:lnTo>
                  <a:pt x="21151" y="285407"/>
                </a:lnTo>
                <a:lnTo>
                  <a:pt x="21098" y="239418"/>
                </a:lnTo>
                <a:lnTo>
                  <a:pt x="21252" y="227639"/>
                </a:lnTo>
                <a:lnTo>
                  <a:pt x="21567" y="215403"/>
                </a:lnTo>
                <a:lnTo>
                  <a:pt x="22081" y="202784"/>
                </a:lnTo>
                <a:lnTo>
                  <a:pt x="22829" y="189857"/>
                </a:lnTo>
                <a:lnTo>
                  <a:pt x="23851" y="176693"/>
                </a:lnTo>
                <a:lnTo>
                  <a:pt x="25183" y="163367"/>
                </a:lnTo>
                <a:lnTo>
                  <a:pt x="26863" y="149953"/>
                </a:lnTo>
                <a:lnTo>
                  <a:pt x="28928" y="136523"/>
                </a:lnTo>
                <a:lnTo>
                  <a:pt x="31416" y="123153"/>
                </a:lnTo>
                <a:lnTo>
                  <a:pt x="34364" y="109914"/>
                </a:lnTo>
                <a:lnTo>
                  <a:pt x="37809" y="96881"/>
                </a:lnTo>
                <a:lnTo>
                  <a:pt x="41789" y="84128"/>
                </a:lnTo>
                <a:lnTo>
                  <a:pt x="46342" y="71727"/>
                </a:lnTo>
                <a:lnTo>
                  <a:pt x="51504" y="59754"/>
                </a:lnTo>
                <a:lnTo>
                  <a:pt x="57313" y="48280"/>
                </a:lnTo>
                <a:lnTo>
                  <a:pt x="63807" y="37380"/>
                </a:lnTo>
                <a:lnTo>
                  <a:pt x="71024" y="27127"/>
                </a:lnTo>
                <a:lnTo>
                  <a:pt x="74580" y="22428"/>
                </a:lnTo>
                <a:lnTo>
                  <a:pt x="69487" y="11620"/>
                </a:lnTo>
                <a:lnTo>
                  <a:pt x="70846" y="6718"/>
                </a:lnTo>
                <a:lnTo>
                  <a:pt x="72395" y="2324"/>
                </a:lnTo>
                <a:lnTo>
                  <a:pt x="68141" y="0"/>
                </a:lnTo>
                <a:lnTo>
                  <a:pt x="59022" y="8204"/>
                </a:lnTo>
                <a:lnTo>
                  <a:pt x="54285" y="14097"/>
                </a:lnTo>
                <a:lnTo>
                  <a:pt x="44215" y="28887"/>
                </a:lnTo>
                <a:lnTo>
                  <a:pt x="37555" y="40523"/>
                </a:lnTo>
                <a:lnTo>
                  <a:pt x="31602" y="52578"/>
                </a:lnTo>
                <a:lnTo>
                  <a:pt x="26314" y="64993"/>
                </a:lnTo>
                <a:lnTo>
                  <a:pt x="21652" y="77708"/>
                </a:lnTo>
                <a:lnTo>
                  <a:pt x="17577" y="90663"/>
                </a:lnTo>
                <a:lnTo>
                  <a:pt x="14049" y="103798"/>
                </a:lnTo>
                <a:lnTo>
                  <a:pt x="11029" y="117052"/>
                </a:lnTo>
                <a:lnTo>
                  <a:pt x="8476" y="130366"/>
                </a:lnTo>
                <a:lnTo>
                  <a:pt x="6351" y="143679"/>
                </a:lnTo>
                <a:lnTo>
                  <a:pt x="4614" y="156932"/>
                </a:lnTo>
                <a:lnTo>
                  <a:pt x="3226" y="170065"/>
                </a:lnTo>
                <a:lnTo>
                  <a:pt x="2147" y="183017"/>
                </a:lnTo>
                <a:lnTo>
                  <a:pt x="1338" y="195729"/>
                </a:lnTo>
                <a:lnTo>
                  <a:pt x="758" y="2081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959790" y="2311233"/>
            <a:ext cx="74637" cy="290195"/>
          </a:xfrm>
          <a:custGeom>
            <a:avLst/>
            <a:gdLst/>
            <a:ahLst/>
            <a:cxnLst/>
            <a:rect l="l" t="t" r="r" b="b"/>
            <a:pathLst>
              <a:path w="74637" h="290194">
                <a:moveTo>
                  <a:pt x="76" y="279488"/>
                </a:moveTo>
                <a:lnTo>
                  <a:pt x="39" y="267456"/>
                </a:lnTo>
                <a:lnTo>
                  <a:pt x="0" y="254138"/>
                </a:lnTo>
                <a:lnTo>
                  <a:pt x="0" y="253580"/>
                </a:lnTo>
                <a:lnTo>
                  <a:pt x="57" y="242971"/>
                </a:lnTo>
                <a:lnTo>
                  <a:pt x="186" y="231822"/>
                </a:lnTo>
                <a:lnTo>
                  <a:pt x="426" y="220191"/>
                </a:lnTo>
                <a:lnTo>
                  <a:pt x="815" y="208140"/>
                </a:lnTo>
                <a:lnTo>
                  <a:pt x="1395" y="195729"/>
                </a:lnTo>
                <a:lnTo>
                  <a:pt x="2205" y="183017"/>
                </a:lnTo>
                <a:lnTo>
                  <a:pt x="3284" y="170065"/>
                </a:lnTo>
                <a:lnTo>
                  <a:pt x="4672" y="156932"/>
                </a:lnTo>
                <a:lnTo>
                  <a:pt x="6409" y="143679"/>
                </a:lnTo>
                <a:lnTo>
                  <a:pt x="8534" y="130366"/>
                </a:lnTo>
                <a:lnTo>
                  <a:pt x="11087" y="117052"/>
                </a:lnTo>
                <a:lnTo>
                  <a:pt x="14107" y="103798"/>
                </a:lnTo>
                <a:lnTo>
                  <a:pt x="17635" y="90663"/>
                </a:lnTo>
                <a:lnTo>
                  <a:pt x="21710" y="77708"/>
                </a:lnTo>
                <a:lnTo>
                  <a:pt x="26372" y="64993"/>
                </a:lnTo>
                <a:lnTo>
                  <a:pt x="31659" y="52578"/>
                </a:lnTo>
                <a:lnTo>
                  <a:pt x="37613" y="40523"/>
                </a:lnTo>
                <a:lnTo>
                  <a:pt x="44273" y="28887"/>
                </a:lnTo>
                <a:lnTo>
                  <a:pt x="51677" y="17731"/>
                </a:lnTo>
                <a:lnTo>
                  <a:pt x="59080" y="8204"/>
                </a:lnTo>
                <a:lnTo>
                  <a:pt x="68199" y="0"/>
                </a:lnTo>
                <a:lnTo>
                  <a:pt x="72453" y="2324"/>
                </a:lnTo>
                <a:lnTo>
                  <a:pt x="70904" y="6718"/>
                </a:lnTo>
                <a:lnTo>
                  <a:pt x="69545" y="11620"/>
                </a:lnTo>
                <a:lnTo>
                  <a:pt x="74637" y="22428"/>
                </a:lnTo>
                <a:lnTo>
                  <a:pt x="71081" y="27127"/>
                </a:lnTo>
                <a:lnTo>
                  <a:pt x="63865" y="37380"/>
                </a:lnTo>
                <a:lnTo>
                  <a:pt x="57371" y="48280"/>
                </a:lnTo>
                <a:lnTo>
                  <a:pt x="51562" y="59754"/>
                </a:lnTo>
                <a:lnTo>
                  <a:pt x="46399" y="71727"/>
                </a:lnTo>
                <a:lnTo>
                  <a:pt x="41847" y="84128"/>
                </a:lnTo>
                <a:lnTo>
                  <a:pt x="37867" y="96881"/>
                </a:lnTo>
                <a:lnTo>
                  <a:pt x="34421" y="109914"/>
                </a:lnTo>
                <a:lnTo>
                  <a:pt x="31474" y="123153"/>
                </a:lnTo>
                <a:lnTo>
                  <a:pt x="28986" y="136523"/>
                </a:lnTo>
                <a:lnTo>
                  <a:pt x="26921" y="149953"/>
                </a:lnTo>
                <a:lnTo>
                  <a:pt x="25241" y="163367"/>
                </a:lnTo>
                <a:lnTo>
                  <a:pt x="23909" y="176693"/>
                </a:lnTo>
                <a:lnTo>
                  <a:pt x="22887" y="189857"/>
                </a:lnTo>
                <a:lnTo>
                  <a:pt x="22138" y="202784"/>
                </a:lnTo>
                <a:lnTo>
                  <a:pt x="21625" y="215403"/>
                </a:lnTo>
                <a:lnTo>
                  <a:pt x="21310" y="227639"/>
                </a:lnTo>
                <a:lnTo>
                  <a:pt x="21156" y="239418"/>
                </a:lnTo>
                <a:lnTo>
                  <a:pt x="21125" y="250667"/>
                </a:lnTo>
                <a:lnTo>
                  <a:pt x="21132" y="253580"/>
                </a:lnTo>
                <a:lnTo>
                  <a:pt x="21169" y="266856"/>
                </a:lnTo>
                <a:lnTo>
                  <a:pt x="21208" y="279026"/>
                </a:lnTo>
                <a:lnTo>
                  <a:pt x="21209" y="279488"/>
                </a:lnTo>
                <a:lnTo>
                  <a:pt x="21209" y="285407"/>
                </a:lnTo>
                <a:lnTo>
                  <a:pt x="16471" y="290195"/>
                </a:lnTo>
                <a:lnTo>
                  <a:pt x="10642" y="290195"/>
                </a:lnTo>
                <a:lnTo>
                  <a:pt x="4800" y="290195"/>
                </a:lnTo>
                <a:lnTo>
                  <a:pt x="76" y="285407"/>
                </a:lnTo>
                <a:lnTo>
                  <a:pt x="76" y="279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045208" y="2189824"/>
            <a:ext cx="76994" cy="140614"/>
          </a:xfrm>
          <a:custGeom>
            <a:avLst/>
            <a:gdLst/>
            <a:ahLst/>
            <a:cxnLst/>
            <a:rect l="l" t="t" r="r" b="b"/>
            <a:pathLst>
              <a:path w="76994" h="140614">
                <a:moveTo>
                  <a:pt x="3990" y="73745"/>
                </a:moveTo>
                <a:lnTo>
                  <a:pt x="17241" y="73855"/>
                </a:lnTo>
                <a:lnTo>
                  <a:pt x="28448" y="77787"/>
                </a:lnTo>
                <a:lnTo>
                  <a:pt x="32994" y="81674"/>
                </a:lnTo>
                <a:lnTo>
                  <a:pt x="39287" y="92230"/>
                </a:lnTo>
                <a:lnTo>
                  <a:pt x="42529" y="104551"/>
                </a:lnTo>
                <a:lnTo>
                  <a:pt x="45478" y="117602"/>
                </a:lnTo>
                <a:lnTo>
                  <a:pt x="45712" y="118416"/>
                </a:lnTo>
                <a:lnTo>
                  <a:pt x="50621" y="131453"/>
                </a:lnTo>
                <a:lnTo>
                  <a:pt x="59397" y="140144"/>
                </a:lnTo>
                <a:lnTo>
                  <a:pt x="63360" y="140614"/>
                </a:lnTo>
                <a:lnTo>
                  <a:pt x="71158" y="135267"/>
                </a:lnTo>
                <a:lnTo>
                  <a:pt x="73291" y="131965"/>
                </a:lnTo>
                <a:lnTo>
                  <a:pt x="76275" y="124277"/>
                </a:lnTo>
                <a:lnTo>
                  <a:pt x="76994" y="111810"/>
                </a:lnTo>
                <a:lnTo>
                  <a:pt x="75046" y="98326"/>
                </a:lnTo>
                <a:lnTo>
                  <a:pt x="71385" y="85792"/>
                </a:lnTo>
                <a:lnTo>
                  <a:pt x="66967" y="76174"/>
                </a:lnTo>
                <a:lnTo>
                  <a:pt x="60558" y="65587"/>
                </a:lnTo>
                <a:lnTo>
                  <a:pt x="54023" y="54609"/>
                </a:lnTo>
                <a:lnTo>
                  <a:pt x="48006" y="43484"/>
                </a:lnTo>
                <a:lnTo>
                  <a:pt x="46221" y="33651"/>
                </a:lnTo>
                <a:lnTo>
                  <a:pt x="48008" y="22472"/>
                </a:lnTo>
                <a:lnTo>
                  <a:pt x="47472" y="11760"/>
                </a:lnTo>
                <a:lnTo>
                  <a:pt x="43728" y="7187"/>
                </a:lnTo>
                <a:lnTo>
                  <a:pt x="30513" y="1708"/>
                </a:lnTo>
                <a:lnTo>
                  <a:pt x="17691" y="0"/>
                </a:lnTo>
                <a:lnTo>
                  <a:pt x="0" y="75514"/>
                </a:lnTo>
                <a:lnTo>
                  <a:pt x="3990" y="737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045208" y="2189824"/>
            <a:ext cx="76994" cy="140614"/>
          </a:xfrm>
          <a:custGeom>
            <a:avLst/>
            <a:gdLst/>
            <a:ahLst/>
            <a:cxnLst/>
            <a:rect l="l" t="t" r="r" b="b"/>
            <a:pathLst>
              <a:path w="76994" h="140614">
                <a:moveTo>
                  <a:pt x="17691" y="0"/>
                </a:moveTo>
                <a:lnTo>
                  <a:pt x="30513" y="1708"/>
                </a:lnTo>
                <a:lnTo>
                  <a:pt x="43728" y="7187"/>
                </a:lnTo>
                <a:lnTo>
                  <a:pt x="47472" y="11760"/>
                </a:lnTo>
                <a:lnTo>
                  <a:pt x="48008" y="22472"/>
                </a:lnTo>
                <a:lnTo>
                  <a:pt x="46221" y="33651"/>
                </a:lnTo>
                <a:lnTo>
                  <a:pt x="48006" y="43484"/>
                </a:lnTo>
                <a:lnTo>
                  <a:pt x="54023" y="54609"/>
                </a:lnTo>
                <a:lnTo>
                  <a:pt x="60558" y="65587"/>
                </a:lnTo>
                <a:lnTo>
                  <a:pt x="66967" y="76174"/>
                </a:lnTo>
                <a:lnTo>
                  <a:pt x="71385" y="85792"/>
                </a:lnTo>
                <a:lnTo>
                  <a:pt x="75046" y="98326"/>
                </a:lnTo>
                <a:lnTo>
                  <a:pt x="76994" y="111810"/>
                </a:lnTo>
                <a:lnTo>
                  <a:pt x="76275" y="124277"/>
                </a:lnTo>
                <a:lnTo>
                  <a:pt x="73291" y="131965"/>
                </a:lnTo>
                <a:lnTo>
                  <a:pt x="71158" y="135267"/>
                </a:lnTo>
                <a:lnTo>
                  <a:pt x="63360" y="140614"/>
                </a:lnTo>
                <a:lnTo>
                  <a:pt x="59397" y="140144"/>
                </a:lnTo>
                <a:lnTo>
                  <a:pt x="50621" y="131453"/>
                </a:lnTo>
                <a:lnTo>
                  <a:pt x="45712" y="118416"/>
                </a:lnTo>
                <a:lnTo>
                  <a:pt x="45478" y="117602"/>
                </a:lnTo>
                <a:lnTo>
                  <a:pt x="42529" y="104551"/>
                </a:lnTo>
                <a:lnTo>
                  <a:pt x="39287" y="92230"/>
                </a:lnTo>
                <a:lnTo>
                  <a:pt x="32994" y="81674"/>
                </a:lnTo>
                <a:lnTo>
                  <a:pt x="28448" y="77787"/>
                </a:lnTo>
                <a:lnTo>
                  <a:pt x="17241" y="73855"/>
                </a:lnTo>
                <a:lnTo>
                  <a:pt x="3990" y="73745"/>
                </a:lnTo>
                <a:lnTo>
                  <a:pt x="0" y="75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012402" y="1686056"/>
            <a:ext cx="756046" cy="685539"/>
          </a:xfrm>
          <a:custGeom>
            <a:avLst/>
            <a:gdLst/>
            <a:ahLst/>
            <a:cxnLst/>
            <a:rect l="l" t="t" r="r" b="b"/>
            <a:pathLst>
              <a:path w="756046" h="685539">
                <a:moveTo>
                  <a:pt x="5550" y="502040"/>
                </a:moveTo>
                <a:lnTo>
                  <a:pt x="777" y="513163"/>
                </a:lnTo>
                <a:lnTo>
                  <a:pt x="0" y="523826"/>
                </a:lnTo>
                <a:lnTo>
                  <a:pt x="2339" y="529295"/>
                </a:lnTo>
                <a:lnTo>
                  <a:pt x="11217" y="534519"/>
                </a:lnTo>
                <a:lnTo>
                  <a:pt x="25273" y="536870"/>
                </a:lnTo>
                <a:lnTo>
                  <a:pt x="40191" y="537655"/>
                </a:lnTo>
                <a:lnTo>
                  <a:pt x="51704" y="538185"/>
                </a:lnTo>
                <a:lnTo>
                  <a:pt x="64766" y="537799"/>
                </a:lnTo>
                <a:lnTo>
                  <a:pt x="76433" y="535568"/>
                </a:lnTo>
                <a:lnTo>
                  <a:pt x="88879" y="534315"/>
                </a:lnTo>
                <a:lnTo>
                  <a:pt x="90198" y="534350"/>
                </a:lnTo>
                <a:lnTo>
                  <a:pt x="93823" y="521996"/>
                </a:lnTo>
                <a:lnTo>
                  <a:pt x="97841" y="509923"/>
                </a:lnTo>
                <a:lnTo>
                  <a:pt x="102268" y="498099"/>
                </a:lnTo>
                <a:lnTo>
                  <a:pt x="107120" y="486493"/>
                </a:lnTo>
                <a:lnTo>
                  <a:pt x="112411" y="475074"/>
                </a:lnTo>
                <a:lnTo>
                  <a:pt x="118160" y="463810"/>
                </a:lnTo>
                <a:lnTo>
                  <a:pt x="124379" y="452671"/>
                </a:lnTo>
                <a:lnTo>
                  <a:pt x="131087" y="441624"/>
                </a:lnTo>
                <a:lnTo>
                  <a:pt x="137874" y="431264"/>
                </a:lnTo>
                <a:lnTo>
                  <a:pt x="144871" y="420869"/>
                </a:lnTo>
                <a:lnTo>
                  <a:pt x="152010" y="410216"/>
                </a:lnTo>
                <a:lnTo>
                  <a:pt x="159299" y="399442"/>
                </a:lnTo>
                <a:lnTo>
                  <a:pt x="166747" y="388687"/>
                </a:lnTo>
                <a:lnTo>
                  <a:pt x="174363" y="378090"/>
                </a:lnTo>
                <a:lnTo>
                  <a:pt x="182156" y="367790"/>
                </a:lnTo>
                <a:lnTo>
                  <a:pt x="190135" y="357925"/>
                </a:lnTo>
                <a:lnTo>
                  <a:pt x="198310" y="348635"/>
                </a:lnTo>
                <a:lnTo>
                  <a:pt x="206314" y="340421"/>
                </a:lnTo>
                <a:lnTo>
                  <a:pt x="207087" y="353402"/>
                </a:lnTo>
                <a:lnTo>
                  <a:pt x="207558" y="366243"/>
                </a:lnTo>
                <a:lnTo>
                  <a:pt x="207749" y="378965"/>
                </a:lnTo>
                <a:lnTo>
                  <a:pt x="207681" y="391592"/>
                </a:lnTo>
                <a:lnTo>
                  <a:pt x="207374" y="404147"/>
                </a:lnTo>
                <a:lnTo>
                  <a:pt x="206849" y="416651"/>
                </a:lnTo>
                <a:lnTo>
                  <a:pt x="206127" y="429127"/>
                </a:lnTo>
                <a:lnTo>
                  <a:pt x="205228" y="441598"/>
                </a:lnTo>
                <a:lnTo>
                  <a:pt x="204174" y="454086"/>
                </a:lnTo>
                <a:lnTo>
                  <a:pt x="202985" y="466614"/>
                </a:lnTo>
                <a:lnTo>
                  <a:pt x="201682" y="479204"/>
                </a:lnTo>
                <a:lnTo>
                  <a:pt x="200287" y="491879"/>
                </a:lnTo>
                <a:lnTo>
                  <a:pt x="198818" y="504662"/>
                </a:lnTo>
                <a:lnTo>
                  <a:pt x="198224" y="509737"/>
                </a:lnTo>
                <a:lnTo>
                  <a:pt x="197203" y="523602"/>
                </a:lnTo>
                <a:lnTo>
                  <a:pt x="197649" y="534541"/>
                </a:lnTo>
                <a:lnTo>
                  <a:pt x="198955" y="546415"/>
                </a:lnTo>
                <a:lnTo>
                  <a:pt x="199685" y="553336"/>
                </a:lnTo>
                <a:lnTo>
                  <a:pt x="200211" y="565633"/>
                </a:lnTo>
                <a:lnTo>
                  <a:pt x="200314" y="578610"/>
                </a:lnTo>
                <a:lnTo>
                  <a:pt x="201164" y="591395"/>
                </a:lnTo>
                <a:lnTo>
                  <a:pt x="203342" y="601431"/>
                </a:lnTo>
                <a:lnTo>
                  <a:pt x="217624" y="601600"/>
                </a:lnTo>
                <a:lnTo>
                  <a:pt x="230448" y="601276"/>
                </a:lnTo>
                <a:lnTo>
                  <a:pt x="242392" y="600355"/>
                </a:lnTo>
                <a:lnTo>
                  <a:pt x="254037" y="598730"/>
                </a:lnTo>
                <a:lnTo>
                  <a:pt x="265962" y="596297"/>
                </a:lnTo>
                <a:lnTo>
                  <a:pt x="278745" y="592951"/>
                </a:lnTo>
                <a:lnTo>
                  <a:pt x="280253" y="592516"/>
                </a:lnTo>
                <a:lnTo>
                  <a:pt x="292207" y="589543"/>
                </a:lnTo>
                <a:lnTo>
                  <a:pt x="304750" y="587307"/>
                </a:lnTo>
                <a:lnTo>
                  <a:pt x="317660" y="585710"/>
                </a:lnTo>
                <a:lnTo>
                  <a:pt x="330714" y="584654"/>
                </a:lnTo>
                <a:lnTo>
                  <a:pt x="343689" y="584041"/>
                </a:lnTo>
                <a:lnTo>
                  <a:pt x="356361" y="583773"/>
                </a:lnTo>
                <a:lnTo>
                  <a:pt x="365839" y="583740"/>
                </a:lnTo>
                <a:lnTo>
                  <a:pt x="375699" y="583908"/>
                </a:lnTo>
                <a:lnTo>
                  <a:pt x="386727" y="584323"/>
                </a:lnTo>
                <a:lnTo>
                  <a:pt x="398748" y="584919"/>
                </a:lnTo>
                <a:lnTo>
                  <a:pt x="411589" y="585635"/>
                </a:lnTo>
                <a:lnTo>
                  <a:pt x="425076" y="586406"/>
                </a:lnTo>
                <a:lnTo>
                  <a:pt x="439036" y="587168"/>
                </a:lnTo>
                <a:lnTo>
                  <a:pt x="453294" y="587858"/>
                </a:lnTo>
                <a:lnTo>
                  <a:pt x="467678" y="588413"/>
                </a:lnTo>
                <a:lnTo>
                  <a:pt x="482014" y="588768"/>
                </a:lnTo>
                <a:lnTo>
                  <a:pt x="496128" y="588860"/>
                </a:lnTo>
                <a:lnTo>
                  <a:pt x="509846" y="588625"/>
                </a:lnTo>
                <a:lnTo>
                  <a:pt x="522995" y="588000"/>
                </a:lnTo>
                <a:lnTo>
                  <a:pt x="535402" y="586920"/>
                </a:lnTo>
                <a:lnTo>
                  <a:pt x="546892" y="585324"/>
                </a:lnTo>
                <a:lnTo>
                  <a:pt x="557293" y="583145"/>
                </a:lnTo>
                <a:lnTo>
                  <a:pt x="565597" y="580628"/>
                </a:lnTo>
                <a:lnTo>
                  <a:pt x="567335" y="575604"/>
                </a:lnTo>
                <a:lnTo>
                  <a:pt x="561905" y="567604"/>
                </a:lnTo>
                <a:lnTo>
                  <a:pt x="556255" y="558940"/>
                </a:lnTo>
                <a:lnTo>
                  <a:pt x="556313" y="552981"/>
                </a:lnTo>
                <a:lnTo>
                  <a:pt x="558374" y="542507"/>
                </a:lnTo>
                <a:lnTo>
                  <a:pt x="555500" y="531764"/>
                </a:lnTo>
                <a:lnTo>
                  <a:pt x="556358" y="516675"/>
                </a:lnTo>
                <a:lnTo>
                  <a:pt x="557840" y="505332"/>
                </a:lnTo>
                <a:lnTo>
                  <a:pt x="559626" y="492279"/>
                </a:lnTo>
                <a:lnTo>
                  <a:pt x="561663" y="478045"/>
                </a:lnTo>
                <a:lnTo>
                  <a:pt x="563897" y="463160"/>
                </a:lnTo>
                <a:lnTo>
                  <a:pt x="566273" y="448154"/>
                </a:lnTo>
                <a:lnTo>
                  <a:pt x="568739" y="433556"/>
                </a:lnTo>
                <a:lnTo>
                  <a:pt x="571240" y="419896"/>
                </a:lnTo>
                <a:lnTo>
                  <a:pt x="573722" y="407705"/>
                </a:lnTo>
                <a:lnTo>
                  <a:pt x="576132" y="397511"/>
                </a:lnTo>
                <a:lnTo>
                  <a:pt x="577713" y="391957"/>
                </a:lnTo>
                <a:lnTo>
                  <a:pt x="580252" y="401486"/>
                </a:lnTo>
                <a:lnTo>
                  <a:pt x="583161" y="412496"/>
                </a:lnTo>
                <a:lnTo>
                  <a:pt x="586364" y="424699"/>
                </a:lnTo>
                <a:lnTo>
                  <a:pt x="589787" y="437811"/>
                </a:lnTo>
                <a:lnTo>
                  <a:pt x="593355" y="451544"/>
                </a:lnTo>
                <a:lnTo>
                  <a:pt x="596994" y="465612"/>
                </a:lnTo>
                <a:lnTo>
                  <a:pt x="600627" y="479728"/>
                </a:lnTo>
                <a:lnTo>
                  <a:pt x="604180" y="493607"/>
                </a:lnTo>
                <a:lnTo>
                  <a:pt x="607579" y="506961"/>
                </a:lnTo>
                <a:lnTo>
                  <a:pt x="610748" y="519504"/>
                </a:lnTo>
                <a:lnTo>
                  <a:pt x="613613" y="530950"/>
                </a:lnTo>
                <a:lnTo>
                  <a:pt x="616099" y="541012"/>
                </a:lnTo>
                <a:lnTo>
                  <a:pt x="619982" y="557104"/>
                </a:lnTo>
                <a:lnTo>
                  <a:pt x="622863" y="569285"/>
                </a:lnTo>
                <a:lnTo>
                  <a:pt x="625716" y="581492"/>
                </a:lnTo>
                <a:lnTo>
                  <a:pt x="628584" y="593829"/>
                </a:lnTo>
                <a:lnTo>
                  <a:pt x="631509" y="606405"/>
                </a:lnTo>
                <a:lnTo>
                  <a:pt x="633123" y="613318"/>
                </a:lnTo>
                <a:lnTo>
                  <a:pt x="636136" y="625938"/>
                </a:lnTo>
                <a:lnTo>
                  <a:pt x="639187" y="638399"/>
                </a:lnTo>
                <a:lnTo>
                  <a:pt x="642238" y="650731"/>
                </a:lnTo>
                <a:lnTo>
                  <a:pt x="645249" y="662961"/>
                </a:lnTo>
                <a:lnTo>
                  <a:pt x="648182" y="675118"/>
                </a:lnTo>
                <a:lnTo>
                  <a:pt x="649417" y="680362"/>
                </a:lnTo>
                <a:lnTo>
                  <a:pt x="653875" y="683967"/>
                </a:lnTo>
                <a:lnTo>
                  <a:pt x="663971" y="685539"/>
                </a:lnTo>
                <a:lnTo>
                  <a:pt x="678079" y="685381"/>
                </a:lnTo>
                <a:lnTo>
                  <a:pt x="694576" y="683797"/>
                </a:lnTo>
                <a:lnTo>
                  <a:pt x="711835" y="681092"/>
                </a:lnTo>
                <a:lnTo>
                  <a:pt x="728234" y="677570"/>
                </a:lnTo>
                <a:lnTo>
                  <a:pt x="742147" y="673535"/>
                </a:lnTo>
                <a:lnTo>
                  <a:pt x="751949" y="669292"/>
                </a:lnTo>
                <a:lnTo>
                  <a:pt x="756017" y="665144"/>
                </a:lnTo>
                <a:lnTo>
                  <a:pt x="756046" y="664791"/>
                </a:lnTo>
                <a:lnTo>
                  <a:pt x="755801" y="652131"/>
                </a:lnTo>
                <a:lnTo>
                  <a:pt x="755117" y="639472"/>
                </a:lnTo>
                <a:lnTo>
                  <a:pt x="754074" y="626816"/>
                </a:lnTo>
                <a:lnTo>
                  <a:pt x="752750" y="614164"/>
                </a:lnTo>
                <a:lnTo>
                  <a:pt x="751225" y="601518"/>
                </a:lnTo>
                <a:lnTo>
                  <a:pt x="749578" y="588881"/>
                </a:lnTo>
                <a:lnTo>
                  <a:pt x="747888" y="576252"/>
                </a:lnTo>
                <a:lnTo>
                  <a:pt x="746233" y="563636"/>
                </a:lnTo>
                <a:lnTo>
                  <a:pt x="744693" y="551032"/>
                </a:lnTo>
                <a:lnTo>
                  <a:pt x="743714" y="542109"/>
                </a:lnTo>
                <a:lnTo>
                  <a:pt x="740918" y="519658"/>
                </a:lnTo>
                <a:lnTo>
                  <a:pt x="737229" y="497133"/>
                </a:lnTo>
                <a:lnTo>
                  <a:pt x="732751" y="474561"/>
                </a:lnTo>
                <a:lnTo>
                  <a:pt x="727590" y="451972"/>
                </a:lnTo>
                <a:lnTo>
                  <a:pt x="721851" y="429392"/>
                </a:lnTo>
                <a:lnTo>
                  <a:pt x="715638" y="406851"/>
                </a:lnTo>
                <a:lnTo>
                  <a:pt x="709058" y="384375"/>
                </a:lnTo>
                <a:lnTo>
                  <a:pt x="702216" y="361994"/>
                </a:lnTo>
                <a:lnTo>
                  <a:pt x="695215" y="339736"/>
                </a:lnTo>
                <a:lnTo>
                  <a:pt x="688161" y="317627"/>
                </a:lnTo>
                <a:lnTo>
                  <a:pt x="681161" y="295698"/>
                </a:lnTo>
                <a:lnTo>
                  <a:pt x="674317" y="273974"/>
                </a:lnTo>
                <a:lnTo>
                  <a:pt x="667736" y="252486"/>
                </a:lnTo>
                <a:lnTo>
                  <a:pt x="661523" y="231260"/>
                </a:lnTo>
                <a:lnTo>
                  <a:pt x="655782" y="210325"/>
                </a:lnTo>
                <a:lnTo>
                  <a:pt x="650619" y="189709"/>
                </a:lnTo>
                <a:lnTo>
                  <a:pt x="646139" y="169440"/>
                </a:lnTo>
                <a:lnTo>
                  <a:pt x="642447" y="149546"/>
                </a:lnTo>
                <a:lnTo>
                  <a:pt x="639648" y="130055"/>
                </a:lnTo>
                <a:lnTo>
                  <a:pt x="637847" y="110995"/>
                </a:lnTo>
                <a:lnTo>
                  <a:pt x="635366" y="102869"/>
                </a:lnTo>
                <a:lnTo>
                  <a:pt x="629323" y="94867"/>
                </a:lnTo>
                <a:lnTo>
                  <a:pt x="620192" y="87130"/>
                </a:lnTo>
                <a:lnTo>
                  <a:pt x="608448" y="79799"/>
                </a:lnTo>
                <a:lnTo>
                  <a:pt x="594565" y="73017"/>
                </a:lnTo>
                <a:lnTo>
                  <a:pt x="579019" y="66923"/>
                </a:lnTo>
                <a:lnTo>
                  <a:pt x="567692" y="63230"/>
                </a:lnTo>
                <a:lnTo>
                  <a:pt x="554945" y="58942"/>
                </a:lnTo>
                <a:lnTo>
                  <a:pt x="543388" y="53333"/>
                </a:lnTo>
                <a:lnTo>
                  <a:pt x="533708" y="45438"/>
                </a:lnTo>
                <a:lnTo>
                  <a:pt x="531205" y="42390"/>
                </a:lnTo>
                <a:lnTo>
                  <a:pt x="525584" y="33239"/>
                </a:lnTo>
                <a:lnTo>
                  <a:pt x="522369" y="28384"/>
                </a:lnTo>
                <a:lnTo>
                  <a:pt x="517344" y="28310"/>
                </a:lnTo>
                <a:lnTo>
                  <a:pt x="506293" y="33502"/>
                </a:lnTo>
                <a:lnTo>
                  <a:pt x="504434" y="34465"/>
                </a:lnTo>
                <a:lnTo>
                  <a:pt x="492561" y="40339"/>
                </a:lnTo>
                <a:lnTo>
                  <a:pt x="481394" y="44835"/>
                </a:lnTo>
                <a:lnTo>
                  <a:pt x="469057" y="48263"/>
                </a:lnTo>
                <a:lnTo>
                  <a:pt x="467553" y="48587"/>
                </a:lnTo>
                <a:lnTo>
                  <a:pt x="456381" y="49604"/>
                </a:lnTo>
                <a:lnTo>
                  <a:pt x="444526" y="48361"/>
                </a:lnTo>
                <a:lnTo>
                  <a:pt x="432379" y="45132"/>
                </a:lnTo>
                <a:lnTo>
                  <a:pt x="420333" y="40194"/>
                </a:lnTo>
                <a:lnTo>
                  <a:pt x="408778" y="33821"/>
                </a:lnTo>
                <a:lnTo>
                  <a:pt x="398107" y="26288"/>
                </a:lnTo>
                <a:lnTo>
                  <a:pt x="388711" y="17871"/>
                </a:lnTo>
                <a:lnTo>
                  <a:pt x="381977" y="9664"/>
                </a:lnTo>
                <a:lnTo>
                  <a:pt x="377602" y="3558"/>
                </a:lnTo>
                <a:lnTo>
                  <a:pt x="373162" y="0"/>
                </a:lnTo>
                <a:lnTo>
                  <a:pt x="367210" y="445"/>
                </a:lnTo>
                <a:lnTo>
                  <a:pt x="358299" y="6350"/>
                </a:lnTo>
                <a:lnTo>
                  <a:pt x="348465" y="15580"/>
                </a:lnTo>
                <a:lnTo>
                  <a:pt x="333649" y="15020"/>
                </a:lnTo>
                <a:lnTo>
                  <a:pt x="322239" y="14822"/>
                </a:lnTo>
                <a:lnTo>
                  <a:pt x="311661" y="15016"/>
                </a:lnTo>
                <a:lnTo>
                  <a:pt x="299339" y="15628"/>
                </a:lnTo>
                <a:lnTo>
                  <a:pt x="290337" y="16190"/>
                </a:lnTo>
                <a:lnTo>
                  <a:pt x="276864" y="17327"/>
                </a:lnTo>
                <a:lnTo>
                  <a:pt x="264008" y="19335"/>
                </a:lnTo>
                <a:lnTo>
                  <a:pt x="251855" y="22763"/>
                </a:lnTo>
                <a:lnTo>
                  <a:pt x="240489" y="28159"/>
                </a:lnTo>
                <a:lnTo>
                  <a:pt x="229997" y="36073"/>
                </a:lnTo>
                <a:lnTo>
                  <a:pt x="224615" y="41717"/>
                </a:lnTo>
                <a:lnTo>
                  <a:pt x="217201" y="49838"/>
                </a:lnTo>
                <a:lnTo>
                  <a:pt x="208045" y="59280"/>
                </a:lnTo>
                <a:lnTo>
                  <a:pt x="198219" y="69447"/>
                </a:lnTo>
                <a:lnTo>
                  <a:pt x="188791" y="79743"/>
                </a:lnTo>
                <a:lnTo>
                  <a:pt x="180834" y="89570"/>
                </a:lnTo>
                <a:lnTo>
                  <a:pt x="176875" y="95565"/>
                </a:lnTo>
                <a:lnTo>
                  <a:pt x="173247" y="103674"/>
                </a:lnTo>
                <a:lnTo>
                  <a:pt x="169284" y="115255"/>
                </a:lnTo>
                <a:lnTo>
                  <a:pt x="165043" y="129124"/>
                </a:lnTo>
                <a:lnTo>
                  <a:pt x="160581" y="144096"/>
                </a:lnTo>
                <a:lnTo>
                  <a:pt x="155954" y="158985"/>
                </a:lnTo>
                <a:lnTo>
                  <a:pt x="151219" y="172608"/>
                </a:lnTo>
                <a:lnTo>
                  <a:pt x="146433" y="183779"/>
                </a:lnTo>
                <a:lnTo>
                  <a:pt x="141652" y="191314"/>
                </a:lnTo>
                <a:lnTo>
                  <a:pt x="141328" y="191666"/>
                </a:lnTo>
                <a:lnTo>
                  <a:pt x="133629" y="201369"/>
                </a:lnTo>
                <a:lnTo>
                  <a:pt x="127520" y="212082"/>
                </a:lnTo>
                <a:lnTo>
                  <a:pt x="122440" y="223569"/>
                </a:lnTo>
                <a:lnTo>
                  <a:pt x="117825" y="235594"/>
                </a:lnTo>
                <a:lnTo>
                  <a:pt x="113112" y="247922"/>
                </a:lnTo>
                <a:lnTo>
                  <a:pt x="109134" y="257312"/>
                </a:lnTo>
                <a:lnTo>
                  <a:pt x="103187" y="268544"/>
                </a:lnTo>
                <a:lnTo>
                  <a:pt x="96184" y="279246"/>
                </a:lnTo>
                <a:lnTo>
                  <a:pt x="88642" y="289664"/>
                </a:lnTo>
                <a:lnTo>
                  <a:pt x="81078" y="300047"/>
                </a:lnTo>
                <a:lnTo>
                  <a:pt x="74011" y="310642"/>
                </a:lnTo>
                <a:lnTo>
                  <a:pt x="67959" y="321696"/>
                </a:lnTo>
                <a:lnTo>
                  <a:pt x="64404" y="330413"/>
                </a:lnTo>
                <a:lnTo>
                  <a:pt x="59689" y="342902"/>
                </a:lnTo>
                <a:lnTo>
                  <a:pt x="54693" y="354371"/>
                </a:lnTo>
                <a:lnTo>
                  <a:pt x="49613" y="365360"/>
                </a:lnTo>
                <a:lnTo>
                  <a:pt x="44651" y="376412"/>
                </a:lnTo>
                <a:lnTo>
                  <a:pt x="40005" y="388067"/>
                </a:lnTo>
                <a:lnTo>
                  <a:pt x="35874" y="400866"/>
                </a:lnTo>
                <a:lnTo>
                  <a:pt x="32286" y="415058"/>
                </a:lnTo>
                <a:lnTo>
                  <a:pt x="29529" y="427422"/>
                </a:lnTo>
                <a:lnTo>
                  <a:pt x="26888" y="439806"/>
                </a:lnTo>
                <a:lnTo>
                  <a:pt x="24168" y="452183"/>
                </a:lnTo>
                <a:lnTo>
                  <a:pt x="21170" y="464529"/>
                </a:lnTo>
                <a:lnTo>
                  <a:pt x="17697" y="476818"/>
                </a:lnTo>
                <a:lnTo>
                  <a:pt x="16119" y="481746"/>
                </a:lnTo>
                <a:lnTo>
                  <a:pt x="11579" y="491290"/>
                </a:lnTo>
                <a:lnTo>
                  <a:pt x="5550" y="5020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012402" y="1686056"/>
            <a:ext cx="756046" cy="685539"/>
          </a:xfrm>
          <a:custGeom>
            <a:avLst/>
            <a:gdLst/>
            <a:ahLst/>
            <a:cxnLst/>
            <a:rect l="l" t="t" r="r" b="b"/>
            <a:pathLst>
              <a:path w="756046" h="685539">
                <a:moveTo>
                  <a:pt x="348465" y="15580"/>
                </a:moveTo>
                <a:lnTo>
                  <a:pt x="333649" y="15020"/>
                </a:lnTo>
                <a:lnTo>
                  <a:pt x="322239" y="14822"/>
                </a:lnTo>
                <a:lnTo>
                  <a:pt x="311661" y="15016"/>
                </a:lnTo>
                <a:lnTo>
                  <a:pt x="299339" y="15628"/>
                </a:lnTo>
                <a:lnTo>
                  <a:pt x="290337" y="16190"/>
                </a:lnTo>
                <a:lnTo>
                  <a:pt x="276864" y="17327"/>
                </a:lnTo>
                <a:lnTo>
                  <a:pt x="264008" y="19335"/>
                </a:lnTo>
                <a:lnTo>
                  <a:pt x="251855" y="22763"/>
                </a:lnTo>
                <a:lnTo>
                  <a:pt x="240489" y="28159"/>
                </a:lnTo>
                <a:lnTo>
                  <a:pt x="229997" y="36073"/>
                </a:lnTo>
                <a:lnTo>
                  <a:pt x="224615" y="41717"/>
                </a:lnTo>
                <a:lnTo>
                  <a:pt x="217201" y="49838"/>
                </a:lnTo>
                <a:lnTo>
                  <a:pt x="208045" y="59280"/>
                </a:lnTo>
                <a:lnTo>
                  <a:pt x="198219" y="69447"/>
                </a:lnTo>
                <a:lnTo>
                  <a:pt x="188791" y="79743"/>
                </a:lnTo>
                <a:lnTo>
                  <a:pt x="180834" y="89570"/>
                </a:lnTo>
                <a:lnTo>
                  <a:pt x="176875" y="95565"/>
                </a:lnTo>
                <a:lnTo>
                  <a:pt x="173247" y="103674"/>
                </a:lnTo>
                <a:lnTo>
                  <a:pt x="169284" y="115255"/>
                </a:lnTo>
                <a:lnTo>
                  <a:pt x="165043" y="129124"/>
                </a:lnTo>
                <a:lnTo>
                  <a:pt x="160581" y="144096"/>
                </a:lnTo>
                <a:lnTo>
                  <a:pt x="155954" y="158985"/>
                </a:lnTo>
                <a:lnTo>
                  <a:pt x="151219" y="172608"/>
                </a:lnTo>
                <a:lnTo>
                  <a:pt x="146433" y="183779"/>
                </a:lnTo>
                <a:lnTo>
                  <a:pt x="141652" y="191314"/>
                </a:lnTo>
                <a:lnTo>
                  <a:pt x="141328" y="191666"/>
                </a:lnTo>
                <a:lnTo>
                  <a:pt x="133629" y="201369"/>
                </a:lnTo>
                <a:lnTo>
                  <a:pt x="127520" y="212082"/>
                </a:lnTo>
                <a:lnTo>
                  <a:pt x="122440" y="223569"/>
                </a:lnTo>
                <a:lnTo>
                  <a:pt x="117825" y="235594"/>
                </a:lnTo>
                <a:lnTo>
                  <a:pt x="113112" y="247922"/>
                </a:lnTo>
                <a:lnTo>
                  <a:pt x="109134" y="257312"/>
                </a:lnTo>
                <a:lnTo>
                  <a:pt x="103187" y="268544"/>
                </a:lnTo>
                <a:lnTo>
                  <a:pt x="96184" y="279246"/>
                </a:lnTo>
                <a:lnTo>
                  <a:pt x="88642" y="289664"/>
                </a:lnTo>
                <a:lnTo>
                  <a:pt x="81078" y="300047"/>
                </a:lnTo>
                <a:lnTo>
                  <a:pt x="74011" y="310642"/>
                </a:lnTo>
                <a:lnTo>
                  <a:pt x="67959" y="321696"/>
                </a:lnTo>
                <a:lnTo>
                  <a:pt x="64404" y="330413"/>
                </a:lnTo>
                <a:lnTo>
                  <a:pt x="59689" y="342902"/>
                </a:lnTo>
                <a:lnTo>
                  <a:pt x="54693" y="354371"/>
                </a:lnTo>
                <a:lnTo>
                  <a:pt x="49613" y="365360"/>
                </a:lnTo>
                <a:lnTo>
                  <a:pt x="44651" y="376412"/>
                </a:lnTo>
                <a:lnTo>
                  <a:pt x="40005" y="388067"/>
                </a:lnTo>
                <a:lnTo>
                  <a:pt x="35874" y="400866"/>
                </a:lnTo>
                <a:lnTo>
                  <a:pt x="32286" y="415058"/>
                </a:lnTo>
                <a:lnTo>
                  <a:pt x="29529" y="427422"/>
                </a:lnTo>
                <a:lnTo>
                  <a:pt x="26888" y="439806"/>
                </a:lnTo>
                <a:lnTo>
                  <a:pt x="24168" y="452183"/>
                </a:lnTo>
                <a:lnTo>
                  <a:pt x="21170" y="464529"/>
                </a:lnTo>
                <a:lnTo>
                  <a:pt x="17697" y="476818"/>
                </a:lnTo>
                <a:lnTo>
                  <a:pt x="16119" y="481746"/>
                </a:lnTo>
                <a:lnTo>
                  <a:pt x="11579" y="491290"/>
                </a:lnTo>
                <a:lnTo>
                  <a:pt x="5550" y="502040"/>
                </a:lnTo>
                <a:lnTo>
                  <a:pt x="777" y="513163"/>
                </a:lnTo>
                <a:lnTo>
                  <a:pt x="0" y="523826"/>
                </a:lnTo>
                <a:lnTo>
                  <a:pt x="2339" y="529295"/>
                </a:lnTo>
                <a:lnTo>
                  <a:pt x="11217" y="534519"/>
                </a:lnTo>
                <a:lnTo>
                  <a:pt x="25273" y="536870"/>
                </a:lnTo>
                <a:lnTo>
                  <a:pt x="40191" y="537655"/>
                </a:lnTo>
                <a:lnTo>
                  <a:pt x="51704" y="538185"/>
                </a:lnTo>
                <a:lnTo>
                  <a:pt x="64766" y="537799"/>
                </a:lnTo>
                <a:lnTo>
                  <a:pt x="76433" y="535568"/>
                </a:lnTo>
                <a:lnTo>
                  <a:pt x="88879" y="534315"/>
                </a:lnTo>
                <a:lnTo>
                  <a:pt x="90198" y="534350"/>
                </a:lnTo>
                <a:lnTo>
                  <a:pt x="93823" y="521996"/>
                </a:lnTo>
                <a:lnTo>
                  <a:pt x="97841" y="509923"/>
                </a:lnTo>
                <a:lnTo>
                  <a:pt x="102268" y="498099"/>
                </a:lnTo>
                <a:lnTo>
                  <a:pt x="107120" y="486493"/>
                </a:lnTo>
                <a:lnTo>
                  <a:pt x="112411" y="475074"/>
                </a:lnTo>
                <a:lnTo>
                  <a:pt x="118160" y="463810"/>
                </a:lnTo>
                <a:lnTo>
                  <a:pt x="124379" y="452671"/>
                </a:lnTo>
                <a:lnTo>
                  <a:pt x="131087" y="441624"/>
                </a:lnTo>
                <a:lnTo>
                  <a:pt x="137874" y="431264"/>
                </a:lnTo>
                <a:lnTo>
                  <a:pt x="144871" y="420869"/>
                </a:lnTo>
                <a:lnTo>
                  <a:pt x="152010" y="410216"/>
                </a:lnTo>
                <a:lnTo>
                  <a:pt x="159299" y="399442"/>
                </a:lnTo>
                <a:lnTo>
                  <a:pt x="166747" y="388687"/>
                </a:lnTo>
                <a:lnTo>
                  <a:pt x="174363" y="378090"/>
                </a:lnTo>
                <a:lnTo>
                  <a:pt x="182156" y="367790"/>
                </a:lnTo>
                <a:lnTo>
                  <a:pt x="190135" y="357925"/>
                </a:lnTo>
                <a:lnTo>
                  <a:pt x="198310" y="348635"/>
                </a:lnTo>
                <a:lnTo>
                  <a:pt x="206314" y="340421"/>
                </a:lnTo>
                <a:lnTo>
                  <a:pt x="207087" y="353402"/>
                </a:lnTo>
                <a:lnTo>
                  <a:pt x="207558" y="366243"/>
                </a:lnTo>
                <a:lnTo>
                  <a:pt x="207749" y="378965"/>
                </a:lnTo>
                <a:lnTo>
                  <a:pt x="207681" y="391592"/>
                </a:lnTo>
                <a:lnTo>
                  <a:pt x="207374" y="404147"/>
                </a:lnTo>
                <a:lnTo>
                  <a:pt x="206849" y="416651"/>
                </a:lnTo>
                <a:lnTo>
                  <a:pt x="206127" y="429127"/>
                </a:lnTo>
                <a:lnTo>
                  <a:pt x="205228" y="441598"/>
                </a:lnTo>
                <a:lnTo>
                  <a:pt x="204174" y="454086"/>
                </a:lnTo>
                <a:lnTo>
                  <a:pt x="202985" y="466614"/>
                </a:lnTo>
                <a:lnTo>
                  <a:pt x="201682" y="479204"/>
                </a:lnTo>
                <a:lnTo>
                  <a:pt x="200287" y="491879"/>
                </a:lnTo>
                <a:lnTo>
                  <a:pt x="198818" y="504662"/>
                </a:lnTo>
                <a:lnTo>
                  <a:pt x="198224" y="509737"/>
                </a:lnTo>
                <a:lnTo>
                  <a:pt x="197203" y="523602"/>
                </a:lnTo>
                <a:lnTo>
                  <a:pt x="197649" y="534541"/>
                </a:lnTo>
                <a:lnTo>
                  <a:pt x="198955" y="546415"/>
                </a:lnTo>
                <a:lnTo>
                  <a:pt x="199685" y="553336"/>
                </a:lnTo>
                <a:lnTo>
                  <a:pt x="200211" y="565633"/>
                </a:lnTo>
                <a:lnTo>
                  <a:pt x="200314" y="578610"/>
                </a:lnTo>
                <a:lnTo>
                  <a:pt x="201164" y="591395"/>
                </a:lnTo>
                <a:lnTo>
                  <a:pt x="203342" y="601431"/>
                </a:lnTo>
                <a:lnTo>
                  <a:pt x="217624" y="601600"/>
                </a:lnTo>
                <a:lnTo>
                  <a:pt x="230448" y="601276"/>
                </a:lnTo>
                <a:lnTo>
                  <a:pt x="242392" y="600355"/>
                </a:lnTo>
                <a:lnTo>
                  <a:pt x="254037" y="598730"/>
                </a:lnTo>
                <a:lnTo>
                  <a:pt x="265962" y="596297"/>
                </a:lnTo>
                <a:lnTo>
                  <a:pt x="278745" y="592951"/>
                </a:lnTo>
                <a:lnTo>
                  <a:pt x="280253" y="592516"/>
                </a:lnTo>
                <a:lnTo>
                  <a:pt x="292207" y="589543"/>
                </a:lnTo>
                <a:lnTo>
                  <a:pt x="304750" y="587307"/>
                </a:lnTo>
                <a:lnTo>
                  <a:pt x="317660" y="585710"/>
                </a:lnTo>
                <a:lnTo>
                  <a:pt x="330714" y="584654"/>
                </a:lnTo>
                <a:lnTo>
                  <a:pt x="343689" y="584041"/>
                </a:lnTo>
                <a:lnTo>
                  <a:pt x="356361" y="583773"/>
                </a:lnTo>
                <a:lnTo>
                  <a:pt x="365839" y="583740"/>
                </a:lnTo>
                <a:lnTo>
                  <a:pt x="375699" y="583908"/>
                </a:lnTo>
                <a:lnTo>
                  <a:pt x="386727" y="584323"/>
                </a:lnTo>
                <a:lnTo>
                  <a:pt x="398748" y="584919"/>
                </a:lnTo>
                <a:lnTo>
                  <a:pt x="411589" y="585635"/>
                </a:lnTo>
                <a:lnTo>
                  <a:pt x="425076" y="586406"/>
                </a:lnTo>
                <a:lnTo>
                  <a:pt x="439036" y="587168"/>
                </a:lnTo>
                <a:lnTo>
                  <a:pt x="453294" y="587858"/>
                </a:lnTo>
                <a:lnTo>
                  <a:pt x="467678" y="588413"/>
                </a:lnTo>
                <a:lnTo>
                  <a:pt x="482014" y="588768"/>
                </a:lnTo>
                <a:lnTo>
                  <a:pt x="496128" y="588860"/>
                </a:lnTo>
                <a:lnTo>
                  <a:pt x="509846" y="588625"/>
                </a:lnTo>
                <a:lnTo>
                  <a:pt x="522995" y="588000"/>
                </a:lnTo>
                <a:lnTo>
                  <a:pt x="535402" y="586920"/>
                </a:lnTo>
                <a:lnTo>
                  <a:pt x="546892" y="585324"/>
                </a:lnTo>
                <a:lnTo>
                  <a:pt x="557293" y="583145"/>
                </a:lnTo>
                <a:lnTo>
                  <a:pt x="565597" y="580628"/>
                </a:lnTo>
                <a:lnTo>
                  <a:pt x="567335" y="575604"/>
                </a:lnTo>
                <a:lnTo>
                  <a:pt x="561905" y="567604"/>
                </a:lnTo>
                <a:lnTo>
                  <a:pt x="556255" y="558940"/>
                </a:lnTo>
                <a:lnTo>
                  <a:pt x="556313" y="552981"/>
                </a:lnTo>
                <a:lnTo>
                  <a:pt x="558374" y="542507"/>
                </a:lnTo>
                <a:lnTo>
                  <a:pt x="555500" y="531764"/>
                </a:lnTo>
                <a:lnTo>
                  <a:pt x="556358" y="516675"/>
                </a:lnTo>
                <a:lnTo>
                  <a:pt x="557840" y="505332"/>
                </a:lnTo>
                <a:lnTo>
                  <a:pt x="559626" y="492279"/>
                </a:lnTo>
                <a:lnTo>
                  <a:pt x="561663" y="478045"/>
                </a:lnTo>
                <a:lnTo>
                  <a:pt x="563897" y="463160"/>
                </a:lnTo>
                <a:lnTo>
                  <a:pt x="566273" y="448154"/>
                </a:lnTo>
                <a:lnTo>
                  <a:pt x="568739" y="433556"/>
                </a:lnTo>
                <a:lnTo>
                  <a:pt x="571240" y="419896"/>
                </a:lnTo>
                <a:lnTo>
                  <a:pt x="573722" y="407705"/>
                </a:lnTo>
                <a:lnTo>
                  <a:pt x="576132" y="397511"/>
                </a:lnTo>
                <a:lnTo>
                  <a:pt x="577713" y="391957"/>
                </a:lnTo>
                <a:lnTo>
                  <a:pt x="580252" y="401486"/>
                </a:lnTo>
                <a:lnTo>
                  <a:pt x="583161" y="412496"/>
                </a:lnTo>
                <a:lnTo>
                  <a:pt x="586364" y="424699"/>
                </a:lnTo>
                <a:lnTo>
                  <a:pt x="589787" y="437811"/>
                </a:lnTo>
                <a:lnTo>
                  <a:pt x="593355" y="451544"/>
                </a:lnTo>
                <a:lnTo>
                  <a:pt x="596994" y="465612"/>
                </a:lnTo>
                <a:lnTo>
                  <a:pt x="600627" y="479728"/>
                </a:lnTo>
                <a:lnTo>
                  <a:pt x="604180" y="493607"/>
                </a:lnTo>
                <a:lnTo>
                  <a:pt x="607579" y="506961"/>
                </a:lnTo>
                <a:lnTo>
                  <a:pt x="610748" y="519504"/>
                </a:lnTo>
                <a:lnTo>
                  <a:pt x="613613" y="530950"/>
                </a:lnTo>
                <a:lnTo>
                  <a:pt x="616099" y="541012"/>
                </a:lnTo>
                <a:lnTo>
                  <a:pt x="619982" y="557104"/>
                </a:lnTo>
                <a:lnTo>
                  <a:pt x="622863" y="569285"/>
                </a:lnTo>
                <a:lnTo>
                  <a:pt x="625716" y="581492"/>
                </a:lnTo>
                <a:lnTo>
                  <a:pt x="628584" y="593829"/>
                </a:lnTo>
                <a:lnTo>
                  <a:pt x="631509" y="606405"/>
                </a:lnTo>
                <a:lnTo>
                  <a:pt x="633123" y="613318"/>
                </a:lnTo>
                <a:lnTo>
                  <a:pt x="636136" y="625938"/>
                </a:lnTo>
                <a:lnTo>
                  <a:pt x="639187" y="638399"/>
                </a:lnTo>
                <a:lnTo>
                  <a:pt x="642238" y="650731"/>
                </a:lnTo>
                <a:lnTo>
                  <a:pt x="645249" y="662961"/>
                </a:lnTo>
                <a:lnTo>
                  <a:pt x="648182" y="675118"/>
                </a:lnTo>
                <a:lnTo>
                  <a:pt x="649417" y="680362"/>
                </a:lnTo>
                <a:lnTo>
                  <a:pt x="653875" y="683967"/>
                </a:lnTo>
                <a:lnTo>
                  <a:pt x="663971" y="685539"/>
                </a:lnTo>
                <a:lnTo>
                  <a:pt x="678079" y="685381"/>
                </a:lnTo>
                <a:lnTo>
                  <a:pt x="694576" y="683797"/>
                </a:lnTo>
                <a:lnTo>
                  <a:pt x="711835" y="681092"/>
                </a:lnTo>
                <a:lnTo>
                  <a:pt x="728234" y="677570"/>
                </a:lnTo>
                <a:lnTo>
                  <a:pt x="742147" y="673535"/>
                </a:lnTo>
                <a:lnTo>
                  <a:pt x="751949" y="669292"/>
                </a:lnTo>
                <a:lnTo>
                  <a:pt x="756017" y="665144"/>
                </a:lnTo>
                <a:lnTo>
                  <a:pt x="756046" y="664791"/>
                </a:lnTo>
                <a:lnTo>
                  <a:pt x="755801" y="652131"/>
                </a:lnTo>
                <a:lnTo>
                  <a:pt x="755117" y="639472"/>
                </a:lnTo>
                <a:lnTo>
                  <a:pt x="754074" y="626816"/>
                </a:lnTo>
                <a:lnTo>
                  <a:pt x="752750" y="614164"/>
                </a:lnTo>
                <a:lnTo>
                  <a:pt x="751225" y="601518"/>
                </a:lnTo>
                <a:lnTo>
                  <a:pt x="749578" y="588881"/>
                </a:lnTo>
                <a:lnTo>
                  <a:pt x="747888" y="576252"/>
                </a:lnTo>
                <a:lnTo>
                  <a:pt x="746233" y="563636"/>
                </a:lnTo>
                <a:lnTo>
                  <a:pt x="744693" y="551032"/>
                </a:lnTo>
                <a:lnTo>
                  <a:pt x="743714" y="542109"/>
                </a:lnTo>
                <a:lnTo>
                  <a:pt x="740918" y="519658"/>
                </a:lnTo>
                <a:lnTo>
                  <a:pt x="737229" y="497133"/>
                </a:lnTo>
                <a:lnTo>
                  <a:pt x="732751" y="474561"/>
                </a:lnTo>
                <a:lnTo>
                  <a:pt x="727590" y="451972"/>
                </a:lnTo>
                <a:lnTo>
                  <a:pt x="721851" y="429392"/>
                </a:lnTo>
                <a:lnTo>
                  <a:pt x="715638" y="406851"/>
                </a:lnTo>
                <a:lnTo>
                  <a:pt x="709058" y="384375"/>
                </a:lnTo>
                <a:lnTo>
                  <a:pt x="702216" y="361994"/>
                </a:lnTo>
                <a:lnTo>
                  <a:pt x="695215" y="339736"/>
                </a:lnTo>
                <a:lnTo>
                  <a:pt x="688161" y="317627"/>
                </a:lnTo>
                <a:lnTo>
                  <a:pt x="681161" y="295698"/>
                </a:lnTo>
                <a:lnTo>
                  <a:pt x="674317" y="273974"/>
                </a:lnTo>
                <a:lnTo>
                  <a:pt x="667736" y="252486"/>
                </a:lnTo>
                <a:lnTo>
                  <a:pt x="661523" y="231260"/>
                </a:lnTo>
                <a:lnTo>
                  <a:pt x="655782" y="210325"/>
                </a:lnTo>
                <a:lnTo>
                  <a:pt x="650619" y="189709"/>
                </a:lnTo>
                <a:lnTo>
                  <a:pt x="646139" y="169440"/>
                </a:lnTo>
                <a:lnTo>
                  <a:pt x="642447" y="149546"/>
                </a:lnTo>
                <a:lnTo>
                  <a:pt x="639648" y="130055"/>
                </a:lnTo>
                <a:lnTo>
                  <a:pt x="637847" y="110995"/>
                </a:lnTo>
                <a:lnTo>
                  <a:pt x="635366" y="102869"/>
                </a:lnTo>
                <a:lnTo>
                  <a:pt x="629323" y="94867"/>
                </a:lnTo>
                <a:lnTo>
                  <a:pt x="620192" y="87130"/>
                </a:lnTo>
                <a:lnTo>
                  <a:pt x="608448" y="79799"/>
                </a:lnTo>
                <a:lnTo>
                  <a:pt x="594565" y="73017"/>
                </a:lnTo>
                <a:lnTo>
                  <a:pt x="579019" y="66923"/>
                </a:lnTo>
                <a:lnTo>
                  <a:pt x="567692" y="63230"/>
                </a:lnTo>
                <a:lnTo>
                  <a:pt x="554945" y="58942"/>
                </a:lnTo>
                <a:lnTo>
                  <a:pt x="543388" y="53333"/>
                </a:lnTo>
                <a:lnTo>
                  <a:pt x="533708" y="45438"/>
                </a:lnTo>
                <a:lnTo>
                  <a:pt x="531205" y="42390"/>
                </a:lnTo>
                <a:lnTo>
                  <a:pt x="525584" y="33239"/>
                </a:lnTo>
                <a:lnTo>
                  <a:pt x="522369" y="28384"/>
                </a:lnTo>
                <a:lnTo>
                  <a:pt x="517344" y="28310"/>
                </a:lnTo>
                <a:lnTo>
                  <a:pt x="506293" y="33502"/>
                </a:lnTo>
                <a:lnTo>
                  <a:pt x="504434" y="34465"/>
                </a:lnTo>
                <a:lnTo>
                  <a:pt x="492561" y="40339"/>
                </a:lnTo>
                <a:lnTo>
                  <a:pt x="481394" y="44835"/>
                </a:lnTo>
                <a:lnTo>
                  <a:pt x="469057" y="48263"/>
                </a:lnTo>
                <a:lnTo>
                  <a:pt x="467553" y="48587"/>
                </a:lnTo>
                <a:lnTo>
                  <a:pt x="456381" y="49604"/>
                </a:lnTo>
                <a:lnTo>
                  <a:pt x="444526" y="48361"/>
                </a:lnTo>
                <a:lnTo>
                  <a:pt x="432379" y="45132"/>
                </a:lnTo>
                <a:lnTo>
                  <a:pt x="420333" y="40194"/>
                </a:lnTo>
                <a:lnTo>
                  <a:pt x="408778" y="33821"/>
                </a:lnTo>
                <a:lnTo>
                  <a:pt x="398107" y="26288"/>
                </a:lnTo>
                <a:lnTo>
                  <a:pt x="388711" y="17871"/>
                </a:lnTo>
                <a:lnTo>
                  <a:pt x="381977" y="9664"/>
                </a:lnTo>
                <a:lnTo>
                  <a:pt x="377602" y="3558"/>
                </a:lnTo>
                <a:lnTo>
                  <a:pt x="373162" y="0"/>
                </a:lnTo>
                <a:lnTo>
                  <a:pt x="367210" y="445"/>
                </a:lnTo>
                <a:lnTo>
                  <a:pt x="358299" y="6350"/>
                </a:lnTo>
                <a:lnTo>
                  <a:pt x="348465" y="155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505407" y="1943634"/>
            <a:ext cx="83439" cy="134378"/>
          </a:xfrm>
          <a:custGeom>
            <a:avLst/>
            <a:gdLst/>
            <a:ahLst/>
            <a:cxnLst/>
            <a:rect l="l" t="t" r="r" b="b"/>
            <a:pathLst>
              <a:path w="83438" h="134378">
                <a:moveTo>
                  <a:pt x="83439" y="134378"/>
                </a:moveTo>
                <a:lnTo>
                  <a:pt x="77922" y="122964"/>
                </a:lnTo>
                <a:lnTo>
                  <a:pt x="72288" y="111661"/>
                </a:lnTo>
                <a:lnTo>
                  <a:pt x="67137" y="100141"/>
                </a:lnTo>
                <a:lnTo>
                  <a:pt x="63067" y="88077"/>
                </a:lnTo>
                <a:lnTo>
                  <a:pt x="60677" y="75140"/>
                </a:lnTo>
                <a:lnTo>
                  <a:pt x="60553" y="73786"/>
                </a:lnTo>
                <a:lnTo>
                  <a:pt x="57938" y="61710"/>
                </a:lnTo>
                <a:lnTo>
                  <a:pt x="52933" y="49701"/>
                </a:lnTo>
                <a:lnTo>
                  <a:pt x="46800" y="37968"/>
                </a:lnTo>
                <a:lnTo>
                  <a:pt x="40799" y="26720"/>
                </a:lnTo>
                <a:lnTo>
                  <a:pt x="38976" y="22961"/>
                </a:lnTo>
                <a:lnTo>
                  <a:pt x="35534" y="15532"/>
                </a:lnTo>
                <a:lnTo>
                  <a:pt x="33528" y="15544"/>
                </a:lnTo>
                <a:lnTo>
                  <a:pt x="29197" y="8902"/>
                </a:lnTo>
                <a:lnTo>
                  <a:pt x="20036" y="2565"/>
                </a:lnTo>
                <a:lnTo>
                  <a:pt x="7734" y="105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211669" y="1860920"/>
            <a:ext cx="13817" cy="165379"/>
          </a:xfrm>
          <a:custGeom>
            <a:avLst/>
            <a:gdLst/>
            <a:ahLst/>
            <a:cxnLst/>
            <a:rect l="l" t="t" r="r" b="b"/>
            <a:pathLst>
              <a:path w="13817" h="165379">
                <a:moveTo>
                  <a:pt x="5651" y="165379"/>
                </a:moveTo>
                <a:lnTo>
                  <a:pt x="4944" y="152680"/>
                </a:lnTo>
                <a:lnTo>
                  <a:pt x="3692" y="140338"/>
                </a:lnTo>
                <a:lnTo>
                  <a:pt x="1768" y="127839"/>
                </a:lnTo>
                <a:lnTo>
                  <a:pt x="0" y="118922"/>
                </a:lnTo>
                <a:lnTo>
                  <a:pt x="733" y="107274"/>
                </a:lnTo>
                <a:lnTo>
                  <a:pt x="5331" y="95524"/>
                </a:lnTo>
                <a:lnTo>
                  <a:pt x="9924" y="83649"/>
                </a:lnTo>
                <a:lnTo>
                  <a:pt x="11074" y="75920"/>
                </a:lnTo>
                <a:lnTo>
                  <a:pt x="11278" y="64505"/>
                </a:lnTo>
                <a:lnTo>
                  <a:pt x="11789" y="51553"/>
                </a:lnTo>
                <a:lnTo>
                  <a:pt x="12452" y="37835"/>
                </a:lnTo>
                <a:lnTo>
                  <a:pt x="13113" y="24123"/>
                </a:lnTo>
                <a:lnTo>
                  <a:pt x="13620" y="11192"/>
                </a:lnTo>
                <a:lnTo>
                  <a:pt x="138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361134" y="1705522"/>
            <a:ext cx="100926" cy="56616"/>
          </a:xfrm>
          <a:custGeom>
            <a:avLst/>
            <a:gdLst/>
            <a:ahLst/>
            <a:cxnLst/>
            <a:rect l="l" t="t" r="r" b="b"/>
            <a:pathLst>
              <a:path w="100926" h="56616">
                <a:moveTo>
                  <a:pt x="0" y="0"/>
                </a:moveTo>
                <a:lnTo>
                  <a:pt x="5182" y="13269"/>
                </a:lnTo>
                <a:lnTo>
                  <a:pt x="12536" y="24179"/>
                </a:lnTo>
                <a:lnTo>
                  <a:pt x="21920" y="32813"/>
                </a:lnTo>
                <a:lnTo>
                  <a:pt x="33193" y="39255"/>
                </a:lnTo>
                <a:lnTo>
                  <a:pt x="46215" y="43590"/>
                </a:lnTo>
                <a:lnTo>
                  <a:pt x="47459" y="43878"/>
                </a:lnTo>
                <a:lnTo>
                  <a:pt x="59655" y="47251"/>
                </a:lnTo>
                <a:lnTo>
                  <a:pt x="71453" y="51102"/>
                </a:lnTo>
                <a:lnTo>
                  <a:pt x="83489" y="54483"/>
                </a:lnTo>
                <a:lnTo>
                  <a:pt x="96397" y="56443"/>
                </a:lnTo>
                <a:lnTo>
                  <a:pt x="100926" y="566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021565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73494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829849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829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008865" y="3871430"/>
            <a:ext cx="2015998" cy="3165017"/>
          </a:xfrm>
          <a:custGeom>
            <a:avLst/>
            <a:gdLst/>
            <a:ahLst/>
            <a:cxnLst/>
            <a:rect l="l" t="t" r="r" b="b"/>
            <a:pathLst>
              <a:path w="2015998" h="3165017">
                <a:moveTo>
                  <a:pt x="0" y="3165017"/>
                </a:moveTo>
                <a:lnTo>
                  <a:pt x="2015998" y="3165017"/>
                </a:lnTo>
                <a:lnTo>
                  <a:pt x="2015998" y="0"/>
                </a:lnTo>
                <a:lnTo>
                  <a:pt x="0" y="0"/>
                </a:lnTo>
                <a:lnTo>
                  <a:pt x="0" y="3165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910960" y="3871443"/>
            <a:ext cx="2211844" cy="3165005"/>
          </a:xfrm>
          <a:custGeom>
            <a:avLst/>
            <a:gdLst/>
            <a:ahLst/>
            <a:cxnLst/>
            <a:rect l="l" t="t" r="r" b="b"/>
            <a:pathLst>
              <a:path w="2211844" h="3165005">
                <a:moveTo>
                  <a:pt x="2113902" y="0"/>
                </a:moveTo>
                <a:lnTo>
                  <a:pt x="97904" y="0"/>
                </a:lnTo>
              </a:path>
              <a:path w="2211844" h="3165005">
                <a:moveTo>
                  <a:pt x="97904" y="3165005"/>
                </a:moveTo>
                <a:lnTo>
                  <a:pt x="2113902" y="31650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727997" y="5475494"/>
            <a:ext cx="1296873" cy="1560944"/>
          </a:xfrm>
          <a:custGeom>
            <a:avLst/>
            <a:gdLst/>
            <a:ahLst/>
            <a:cxnLst/>
            <a:rect l="l" t="t" r="r" b="b"/>
            <a:pathLst>
              <a:path w="1296873" h="1560944">
                <a:moveTo>
                  <a:pt x="907326" y="91998"/>
                </a:moveTo>
                <a:lnTo>
                  <a:pt x="0" y="1560944"/>
                </a:lnTo>
                <a:lnTo>
                  <a:pt x="1296873" y="1560944"/>
                </a:lnTo>
                <a:lnTo>
                  <a:pt x="1296873" y="0"/>
                </a:lnTo>
                <a:lnTo>
                  <a:pt x="907326" y="919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910957" y="5452361"/>
            <a:ext cx="2211844" cy="1584083"/>
          </a:xfrm>
          <a:custGeom>
            <a:avLst/>
            <a:gdLst/>
            <a:ahLst/>
            <a:cxnLst/>
            <a:rect l="l" t="t" r="r" b="b"/>
            <a:pathLst>
              <a:path w="2211844" h="1584083">
                <a:moveTo>
                  <a:pt x="2113906" y="1584083"/>
                </a:moveTo>
                <a:lnTo>
                  <a:pt x="97908" y="1584083"/>
                </a:lnTo>
              </a:path>
              <a:path w="2211844" h="1584083">
                <a:moveTo>
                  <a:pt x="97908" y="1584083"/>
                </a:moveTo>
                <a:lnTo>
                  <a:pt x="2113906" y="1584084"/>
                </a:lnTo>
              </a:path>
              <a:path w="2211844" h="1584083">
                <a:moveTo>
                  <a:pt x="2113906" y="23132"/>
                </a:moveTo>
                <a:lnTo>
                  <a:pt x="1724367" y="115138"/>
                </a:lnTo>
                <a:lnTo>
                  <a:pt x="817041" y="1584083"/>
                </a:lnTo>
                <a:lnTo>
                  <a:pt x="2113906" y="1584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098037" y="5475457"/>
            <a:ext cx="926833" cy="1070419"/>
          </a:xfrm>
          <a:custGeom>
            <a:avLst/>
            <a:gdLst/>
            <a:ahLst/>
            <a:cxnLst/>
            <a:rect l="l" t="t" r="r" b="b"/>
            <a:pathLst>
              <a:path w="926833" h="1070419">
                <a:moveTo>
                  <a:pt x="579348" y="81978"/>
                </a:moveTo>
                <a:lnTo>
                  <a:pt x="0" y="1070419"/>
                </a:lnTo>
                <a:lnTo>
                  <a:pt x="926833" y="737577"/>
                </a:lnTo>
                <a:lnTo>
                  <a:pt x="926833" y="0"/>
                </a:lnTo>
                <a:lnTo>
                  <a:pt x="579348" y="819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098029" y="5452353"/>
            <a:ext cx="1024775" cy="1093520"/>
          </a:xfrm>
          <a:custGeom>
            <a:avLst/>
            <a:gdLst/>
            <a:ahLst/>
            <a:cxnLst/>
            <a:rect l="l" t="t" r="r" b="b"/>
            <a:pathLst>
              <a:path w="1024775" h="1093520">
                <a:moveTo>
                  <a:pt x="926834" y="23105"/>
                </a:moveTo>
                <a:lnTo>
                  <a:pt x="579361" y="105079"/>
                </a:lnTo>
                <a:lnTo>
                  <a:pt x="0" y="1093520"/>
                </a:lnTo>
                <a:lnTo>
                  <a:pt x="926834" y="7606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008867" y="5358889"/>
            <a:ext cx="1668462" cy="1677530"/>
          </a:xfrm>
          <a:custGeom>
            <a:avLst/>
            <a:gdLst/>
            <a:ahLst/>
            <a:cxnLst/>
            <a:rect l="l" t="t" r="r" b="b"/>
            <a:pathLst>
              <a:path w="1668462" h="1677530">
                <a:moveTo>
                  <a:pt x="714286" y="1677403"/>
                </a:moveTo>
                <a:lnTo>
                  <a:pt x="1668462" y="35128"/>
                </a:lnTo>
                <a:lnTo>
                  <a:pt x="695337" y="0"/>
                </a:lnTo>
                <a:lnTo>
                  <a:pt x="578586" y="13893"/>
                </a:lnTo>
                <a:lnTo>
                  <a:pt x="578586" y="125577"/>
                </a:lnTo>
                <a:lnTo>
                  <a:pt x="477748" y="131381"/>
                </a:lnTo>
                <a:lnTo>
                  <a:pt x="477748" y="243065"/>
                </a:lnTo>
                <a:lnTo>
                  <a:pt x="376910" y="248869"/>
                </a:lnTo>
                <a:lnTo>
                  <a:pt x="376910" y="360552"/>
                </a:lnTo>
                <a:lnTo>
                  <a:pt x="276085" y="366356"/>
                </a:lnTo>
                <a:lnTo>
                  <a:pt x="276085" y="478040"/>
                </a:lnTo>
                <a:lnTo>
                  <a:pt x="175247" y="483844"/>
                </a:lnTo>
                <a:lnTo>
                  <a:pt x="175247" y="595528"/>
                </a:lnTo>
                <a:lnTo>
                  <a:pt x="54419" y="621322"/>
                </a:lnTo>
                <a:lnTo>
                  <a:pt x="54419" y="733005"/>
                </a:lnTo>
                <a:lnTo>
                  <a:pt x="0" y="747877"/>
                </a:lnTo>
                <a:lnTo>
                  <a:pt x="0" y="1677530"/>
                </a:lnTo>
                <a:lnTo>
                  <a:pt x="714286" y="16774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910953" y="5358881"/>
            <a:ext cx="1766379" cy="1677568"/>
          </a:xfrm>
          <a:custGeom>
            <a:avLst/>
            <a:gdLst/>
            <a:ahLst/>
            <a:cxnLst/>
            <a:rect l="l" t="t" r="r" b="b"/>
            <a:pathLst>
              <a:path w="1766379" h="1677568">
                <a:moveTo>
                  <a:pt x="1766379" y="35140"/>
                </a:moveTo>
                <a:lnTo>
                  <a:pt x="793254" y="0"/>
                </a:lnTo>
                <a:lnTo>
                  <a:pt x="676503" y="13906"/>
                </a:lnTo>
                <a:lnTo>
                  <a:pt x="676503" y="125590"/>
                </a:lnTo>
                <a:lnTo>
                  <a:pt x="575665" y="131394"/>
                </a:lnTo>
                <a:lnTo>
                  <a:pt x="575665" y="243077"/>
                </a:lnTo>
                <a:lnTo>
                  <a:pt x="474827" y="248881"/>
                </a:lnTo>
                <a:lnTo>
                  <a:pt x="474827" y="360565"/>
                </a:lnTo>
                <a:lnTo>
                  <a:pt x="373989" y="366369"/>
                </a:lnTo>
                <a:lnTo>
                  <a:pt x="373989" y="478053"/>
                </a:lnTo>
                <a:lnTo>
                  <a:pt x="273151" y="483857"/>
                </a:lnTo>
                <a:lnTo>
                  <a:pt x="273151" y="595541"/>
                </a:lnTo>
                <a:lnTo>
                  <a:pt x="152336" y="621322"/>
                </a:lnTo>
                <a:lnTo>
                  <a:pt x="152336" y="733005"/>
                </a:lnTo>
                <a:lnTo>
                  <a:pt x="97913" y="747885"/>
                </a:lnTo>
              </a:path>
              <a:path w="1766379" h="1677568">
                <a:moveTo>
                  <a:pt x="812203" y="1677415"/>
                </a:moveTo>
                <a:lnTo>
                  <a:pt x="1766379" y="35140"/>
                </a:lnTo>
              </a:path>
              <a:path w="1766379" h="1677568">
                <a:moveTo>
                  <a:pt x="97913" y="1677550"/>
                </a:moveTo>
                <a:lnTo>
                  <a:pt x="812203" y="16774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909071" y="3871429"/>
            <a:ext cx="843114" cy="760882"/>
          </a:xfrm>
          <a:custGeom>
            <a:avLst/>
            <a:gdLst/>
            <a:ahLst/>
            <a:cxnLst/>
            <a:rect l="l" t="t" r="r" b="b"/>
            <a:pathLst>
              <a:path w="843114" h="760882">
                <a:moveTo>
                  <a:pt x="0" y="0"/>
                </a:moveTo>
                <a:lnTo>
                  <a:pt x="0" y="568820"/>
                </a:lnTo>
                <a:lnTo>
                  <a:pt x="843114" y="760882"/>
                </a:lnTo>
                <a:lnTo>
                  <a:pt x="843114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909075" y="3871433"/>
            <a:ext cx="843102" cy="760882"/>
          </a:xfrm>
          <a:custGeom>
            <a:avLst/>
            <a:gdLst/>
            <a:ahLst/>
            <a:cxnLst/>
            <a:rect l="l" t="t" r="r" b="b"/>
            <a:pathLst>
              <a:path w="843102" h="760882">
                <a:moveTo>
                  <a:pt x="843102" y="0"/>
                </a:moveTo>
                <a:lnTo>
                  <a:pt x="843102" y="760882"/>
                </a:lnTo>
                <a:lnTo>
                  <a:pt x="0" y="568820"/>
                </a:lnTo>
                <a:lnTo>
                  <a:pt x="0" y="0"/>
                </a:lnTo>
                <a:lnTo>
                  <a:pt x="8431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008867" y="3871430"/>
            <a:ext cx="520014" cy="482219"/>
          </a:xfrm>
          <a:custGeom>
            <a:avLst/>
            <a:gdLst/>
            <a:ahLst/>
            <a:cxnLst/>
            <a:rect l="l" t="t" r="r" b="b"/>
            <a:pathLst>
              <a:path w="520014" h="482218">
                <a:moveTo>
                  <a:pt x="0" y="0"/>
                </a:moveTo>
                <a:lnTo>
                  <a:pt x="0" y="363766"/>
                </a:lnTo>
                <a:lnTo>
                  <a:pt x="520014" y="482219"/>
                </a:lnTo>
                <a:lnTo>
                  <a:pt x="520014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910953" y="3871441"/>
            <a:ext cx="617943" cy="482219"/>
          </a:xfrm>
          <a:custGeom>
            <a:avLst/>
            <a:gdLst/>
            <a:ahLst/>
            <a:cxnLst/>
            <a:rect l="l" t="t" r="r" b="b"/>
            <a:pathLst>
              <a:path w="617943" h="482219">
                <a:moveTo>
                  <a:pt x="617943" y="0"/>
                </a:moveTo>
                <a:lnTo>
                  <a:pt x="97913" y="0"/>
                </a:lnTo>
              </a:path>
              <a:path w="617943" h="482219">
                <a:moveTo>
                  <a:pt x="97913" y="363756"/>
                </a:moveTo>
                <a:lnTo>
                  <a:pt x="617943" y="482219"/>
                </a:lnTo>
                <a:lnTo>
                  <a:pt x="6179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87579" y="3871429"/>
            <a:ext cx="164604" cy="760882"/>
          </a:xfrm>
          <a:custGeom>
            <a:avLst/>
            <a:gdLst/>
            <a:ahLst/>
            <a:cxnLst/>
            <a:rect l="l" t="t" r="r" b="b"/>
            <a:pathLst>
              <a:path w="164604" h="760882">
                <a:moveTo>
                  <a:pt x="0" y="0"/>
                </a:moveTo>
                <a:lnTo>
                  <a:pt x="0" y="723392"/>
                </a:lnTo>
                <a:lnTo>
                  <a:pt x="164604" y="760882"/>
                </a:lnTo>
                <a:lnTo>
                  <a:pt x="16460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87585" y="3871433"/>
            <a:ext cx="164592" cy="760882"/>
          </a:xfrm>
          <a:custGeom>
            <a:avLst/>
            <a:gdLst/>
            <a:ahLst/>
            <a:cxnLst/>
            <a:rect l="l" t="t" r="r" b="b"/>
            <a:pathLst>
              <a:path w="164592" h="760882">
                <a:moveTo>
                  <a:pt x="164592" y="0"/>
                </a:moveTo>
                <a:lnTo>
                  <a:pt x="164592" y="760882"/>
                </a:lnTo>
                <a:lnTo>
                  <a:pt x="0" y="723379"/>
                </a:lnTo>
                <a:lnTo>
                  <a:pt x="0" y="0"/>
                </a:lnTo>
                <a:lnTo>
                  <a:pt x="16459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377291" y="3871430"/>
            <a:ext cx="151599" cy="482219"/>
          </a:xfrm>
          <a:custGeom>
            <a:avLst/>
            <a:gdLst/>
            <a:ahLst/>
            <a:cxnLst/>
            <a:rect l="l" t="t" r="r" b="b"/>
            <a:pathLst>
              <a:path w="151599" h="482218">
                <a:moveTo>
                  <a:pt x="0" y="0"/>
                </a:moveTo>
                <a:lnTo>
                  <a:pt x="0" y="447687"/>
                </a:lnTo>
                <a:lnTo>
                  <a:pt x="151599" y="482219"/>
                </a:lnTo>
                <a:lnTo>
                  <a:pt x="15159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377291" y="3871434"/>
            <a:ext cx="151599" cy="482219"/>
          </a:xfrm>
          <a:custGeom>
            <a:avLst/>
            <a:gdLst/>
            <a:ahLst/>
            <a:cxnLst/>
            <a:rect l="l" t="t" r="r" b="b"/>
            <a:pathLst>
              <a:path w="151599" h="482218">
                <a:moveTo>
                  <a:pt x="151599" y="0"/>
                </a:moveTo>
                <a:lnTo>
                  <a:pt x="151599" y="482219"/>
                </a:lnTo>
                <a:lnTo>
                  <a:pt x="0" y="447687"/>
                </a:lnTo>
                <a:lnTo>
                  <a:pt x="0" y="0"/>
                </a:lnTo>
                <a:lnTo>
                  <a:pt x="15159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587455" y="5223037"/>
            <a:ext cx="1437411" cy="193814"/>
          </a:xfrm>
          <a:custGeom>
            <a:avLst/>
            <a:gdLst/>
            <a:ahLst/>
            <a:cxnLst/>
            <a:rect l="l" t="t" r="r" b="b"/>
            <a:pathLst>
              <a:path w="1437411" h="193814">
                <a:moveTo>
                  <a:pt x="0" y="149745"/>
                </a:moveTo>
                <a:lnTo>
                  <a:pt x="947724" y="193814"/>
                </a:lnTo>
                <a:lnTo>
                  <a:pt x="1437411" y="110794"/>
                </a:lnTo>
                <a:lnTo>
                  <a:pt x="1437411" y="0"/>
                </a:lnTo>
                <a:lnTo>
                  <a:pt x="0" y="1497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587448" y="5212826"/>
            <a:ext cx="1535353" cy="204038"/>
          </a:xfrm>
          <a:custGeom>
            <a:avLst/>
            <a:gdLst/>
            <a:ahLst/>
            <a:cxnLst/>
            <a:rect l="l" t="t" r="r" b="b"/>
            <a:pathLst>
              <a:path w="1535353" h="204038">
                <a:moveTo>
                  <a:pt x="1437415" y="10203"/>
                </a:moveTo>
                <a:lnTo>
                  <a:pt x="0" y="159956"/>
                </a:lnTo>
                <a:lnTo>
                  <a:pt x="947737" y="204038"/>
                </a:lnTo>
                <a:lnTo>
                  <a:pt x="1437415" y="1210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587451" y="5372780"/>
            <a:ext cx="947737" cy="159969"/>
          </a:xfrm>
          <a:custGeom>
            <a:avLst/>
            <a:gdLst/>
            <a:ahLst/>
            <a:cxnLst/>
            <a:rect l="l" t="t" r="r" b="b"/>
            <a:pathLst>
              <a:path w="947737" h="159969">
                <a:moveTo>
                  <a:pt x="947737" y="44081"/>
                </a:moveTo>
                <a:lnTo>
                  <a:pt x="0" y="0"/>
                </a:lnTo>
                <a:lnTo>
                  <a:pt x="0" y="111683"/>
                </a:lnTo>
                <a:lnTo>
                  <a:pt x="947737" y="159969"/>
                </a:lnTo>
                <a:lnTo>
                  <a:pt x="947737" y="440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587451" y="5372780"/>
            <a:ext cx="947737" cy="159969"/>
          </a:xfrm>
          <a:custGeom>
            <a:avLst/>
            <a:gdLst/>
            <a:ahLst/>
            <a:cxnLst/>
            <a:rect l="l" t="t" r="r" b="b"/>
            <a:pathLst>
              <a:path w="947737" h="159969">
                <a:moveTo>
                  <a:pt x="947737" y="44081"/>
                </a:moveTo>
                <a:lnTo>
                  <a:pt x="947737" y="159969"/>
                </a:lnTo>
                <a:lnTo>
                  <a:pt x="0" y="111683"/>
                </a:lnTo>
                <a:lnTo>
                  <a:pt x="0" y="0"/>
                </a:lnTo>
                <a:lnTo>
                  <a:pt x="947737" y="440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486616" y="5490270"/>
            <a:ext cx="969175" cy="177711"/>
          </a:xfrm>
          <a:custGeom>
            <a:avLst/>
            <a:gdLst/>
            <a:ahLst/>
            <a:cxnLst/>
            <a:rect l="l" t="t" r="r" b="b"/>
            <a:pathLst>
              <a:path w="969175" h="177711">
                <a:moveTo>
                  <a:pt x="0" y="0"/>
                </a:moveTo>
                <a:lnTo>
                  <a:pt x="0" y="111683"/>
                </a:lnTo>
                <a:lnTo>
                  <a:pt x="969175" y="177711"/>
                </a:lnTo>
                <a:lnTo>
                  <a:pt x="969162" y="6182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486616" y="5490270"/>
            <a:ext cx="969175" cy="177711"/>
          </a:xfrm>
          <a:custGeom>
            <a:avLst/>
            <a:gdLst/>
            <a:ahLst/>
            <a:cxnLst/>
            <a:rect l="l" t="t" r="r" b="b"/>
            <a:pathLst>
              <a:path w="969175" h="177711">
                <a:moveTo>
                  <a:pt x="0" y="0"/>
                </a:moveTo>
                <a:lnTo>
                  <a:pt x="969162" y="61823"/>
                </a:lnTo>
                <a:lnTo>
                  <a:pt x="969175" y="177711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385780" y="5607762"/>
            <a:ext cx="990612" cy="195440"/>
          </a:xfrm>
          <a:custGeom>
            <a:avLst/>
            <a:gdLst/>
            <a:ahLst/>
            <a:cxnLst/>
            <a:rect l="l" t="t" r="r" b="b"/>
            <a:pathLst>
              <a:path w="990612" h="195440">
                <a:moveTo>
                  <a:pt x="0" y="0"/>
                </a:moveTo>
                <a:lnTo>
                  <a:pt x="0" y="111683"/>
                </a:lnTo>
                <a:lnTo>
                  <a:pt x="990612" y="195440"/>
                </a:lnTo>
                <a:lnTo>
                  <a:pt x="990612" y="7955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385780" y="5607762"/>
            <a:ext cx="990612" cy="195440"/>
          </a:xfrm>
          <a:custGeom>
            <a:avLst/>
            <a:gdLst/>
            <a:ahLst/>
            <a:cxnLst/>
            <a:rect l="l" t="t" r="r" b="b"/>
            <a:pathLst>
              <a:path w="990612" h="195440">
                <a:moveTo>
                  <a:pt x="0" y="0"/>
                </a:moveTo>
                <a:lnTo>
                  <a:pt x="990612" y="79552"/>
                </a:lnTo>
                <a:lnTo>
                  <a:pt x="990612" y="195440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284942" y="5725249"/>
            <a:ext cx="1012050" cy="213169"/>
          </a:xfrm>
          <a:custGeom>
            <a:avLst/>
            <a:gdLst/>
            <a:ahLst/>
            <a:cxnLst/>
            <a:rect l="l" t="t" r="r" b="b"/>
            <a:pathLst>
              <a:path w="1012050" h="213169">
                <a:moveTo>
                  <a:pt x="0" y="0"/>
                </a:moveTo>
                <a:lnTo>
                  <a:pt x="0" y="111683"/>
                </a:lnTo>
                <a:lnTo>
                  <a:pt x="1012050" y="213169"/>
                </a:lnTo>
                <a:lnTo>
                  <a:pt x="1012037" y="97294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284942" y="5725249"/>
            <a:ext cx="1012050" cy="213169"/>
          </a:xfrm>
          <a:custGeom>
            <a:avLst/>
            <a:gdLst/>
            <a:ahLst/>
            <a:cxnLst/>
            <a:rect l="l" t="t" r="r" b="b"/>
            <a:pathLst>
              <a:path w="1012050" h="213169">
                <a:moveTo>
                  <a:pt x="0" y="0"/>
                </a:moveTo>
                <a:lnTo>
                  <a:pt x="1012037" y="97294"/>
                </a:lnTo>
                <a:lnTo>
                  <a:pt x="1012050" y="213169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184109" y="5842741"/>
            <a:ext cx="1033475" cy="230898"/>
          </a:xfrm>
          <a:custGeom>
            <a:avLst/>
            <a:gdLst/>
            <a:ahLst/>
            <a:cxnLst/>
            <a:rect l="l" t="t" r="r" b="b"/>
            <a:pathLst>
              <a:path w="1033475" h="230898">
                <a:moveTo>
                  <a:pt x="0" y="0"/>
                </a:moveTo>
                <a:lnTo>
                  <a:pt x="0" y="111683"/>
                </a:lnTo>
                <a:lnTo>
                  <a:pt x="1033475" y="230898"/>
                </a:lnTo>
                <a:lnTo>
                  <a:pt x="1033475" y="11502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84109" y="5842741"/>
            <a:ext cx="1033475" cy="230898"/>
          </a:xfrm>
          <a:custGeom>
            <a:avLst/>
            <a:gdLst/>
            <a:ahLst/>
            <a:cxnLst/>
            <a:rect l="l" t="t" r="r" b="b"/>
            <a:pathLst>
              <a:path w="1033475" h="230898">
                <a:moveTo>
                  <a:pt x="0" y="0"/>
                </a:moveTo>
                <a:lnTo>
                  <a:pt x="1033475" y="115023"/>
                </a:lnTo>
                <a:lnTo>
                  <a:pt x="1033475" y="230898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063292" y="5980206"/>
            <a:ext cx="1054925" cy="248653"/>
          </a:xfrm>
          <a:custGeom>
            <a:avLst/>
            <a:gdLst/>
            <a:ahLst/>
            <a:cxnLst/>
            <a:rect l="l" t="t" r="r" b="b"/>
            <a:pathLst>
              <a:path w="1054925" h="248653">
                <a:moveTo>
                  <a:pt x="0" y="0"/>
                </a:moveTo>
                <a:lnTo>
                  <a:pt x="0" y="111683"/>
                </a:lnTo>
                <a:lnTo>
                  <a:pt x="1054925" y="248653"/>
                </a:lnTo>
                <a:lnTo>
                  <a:pt x="1054912" y="132765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063292" y="5980206"/>
            <a:ext cx="1054925" cy="248653"/>
          </a:xfrm>
          <a:custGeom>
            <a:avLst/>
            <a:gdLst/>
            <a:ahLst/>
            <a:cxnLst/>
            <a:rect l="l" t="t" r="r" b="b"/>
            <a:pathLst>
              <a:path w="1054925" h="248653">
                <a:moveTo>
                  <a:pt x="0" y="0"/>
                </a:moveTo>
                <a:lnTo>
                  <a:pt x="1054912" y="132765"/>
                </a:lnTo>
                <a:lnTo>
                  <a:pt x="1054925" y="248653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008868" y="6138342"/>
            <a:ext cx="999959" cy="255689"/>
          </a:xfrm>
          <a:custGeom>
            <a:avLst/>
            <a:gdLst/>
            <a:ahLst/>
            <a:cxnLst/>
            <a:rect l="l" t="t" r="r" b="b"/>
            <a:pathLst>
              <a:path w="999959" h="255689">
                <a:moveTo>
                  <a:pt x="0" y="111975"/>
                </a:moveTo>
                <a:lnTo>
                  <a:pt x="999959" y="255689"/>
                </a:lnTo>
                <a:lnTo>
                  <a:pt x="999959" y="139827"/>
                </a:lnTo>
                <a:lnTo>
                  <a:pt x="0" y="0"/>
                </a:lnTo>
                <a:lnTo>
                  <a:pt x="0" y="11197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932475" y="6127657"/>
            <a:ext cx="1076363" cy="266369"/>
          </a:xfrm>
          <a:custGeom>
            <a:avLst/>
            <a:gdLst/>
            <a:ahLst/>
            <a:cxnLst/>
            <a:rect l="l" t="t" r="r" b="b"/>
            <a:pathLst>
              <a:path w="1076363" h="266369">
                <a:moveTo>
                  <a:pt x="1076350" y="150507"/>
                </a:moveTo>
                <a:lnTo>
                  <a:pt x="76390" y="10681"/>
                </a:lnTo>
              </a:path>
              <a:path w="1076363" h="266369">
                <a:moveTo>
                  <a:pt x="76390" y="122662"/>
                </a:moveTo>
                <a:lnTo>
                  <a:pt x="1076363" y="266369"/>
                </a:lnTo>
                <a:lnTo>
                  <a:pt x="1076350" y="1505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008867" y="6318383"/>
            <a:ext cx="880592" cy="250837"/>
          </a:xfrm>
          <a:custGeom>
            <a:avLst/>
            <a:gdLst/>
            <a:ahLst/>
            <a:cxnLst/>
            <a:rect l="l" t="t" r="r" b="b"/>
            <a:pathLst>
              <a:path w="880592" h="250837">
                <a:moveTo>
                  <a:pt x="0" y="112509"/>
                </a:moveTo>
                <a:lnTo>
                  <a:pt x="880592" y="250837"/>
                </a:lnTo>
                <a:lnTo>
                  <a:pt x="880592" y="134950"/>
                </a:lnTo>
                <a:lnTo>
                  <a:pt x="0" y="0"/>
                </a:lnTo>
                <a:lnTo>
                  <a:pt x="0" y="1125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910932" y="6303380"/>
            <a:ext cx="978535" cy="265836"/>
          </a:xfrm>
          <a:custGeom>
            <a:avLst/>
            <a:gdLst/>
            <a:ahLst/>
            <a:cxnLst/>
            <a:rect l="l" t="t" r="r" b="b"/>
            <a:pathLst>
              <a:path w="978535" h="265836">
                <a:moveTo>
                  <a:pt x="978522" y="149948"/>
                </a:moveTo>
                <a:lnTo>
                  <a:pt x="97933" y="15007"/>
                </a:lnTo>
              </a:path>
              <a:path w="978535" h="265836">
                <a:moveTo>
                  <a:pt x="97933" y="127511"/>
                </a:moveTo>
                <a:lnTo>
                  <a:pt x="978535" y="265836"/>
                </a:lnTo>
                <a:lnTo>
                  <a:pt x="978522" y="1499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008867" y="6513670"/>
            <a:ext cx="751230" cy="240703"/>
          </a:xfrm>
          <a:custGeom>
            <a:avLst/>
            <a:gdLst/>
            <a:ahLst/>
            <a:cxnLst/>
            <a:rect l="l" t="t" r="r" b="b"/>
            <a:pathLst>
              <a:path w="751230" h="240703">
                <a:moveTo>
                  <a:pt x="0" y="113068"/>
                </a:moveTo>
                <a:lnTo>
                  <a:pt x="751230" y="240703"/>
                </a:lnTo>
                <a:lnTo>
                  <a:pt x="751230" y="124828"/>
                </a:lnTo>
                <a:lnTo>
                  <a:pt x="0" y="0"/>
                </a:lnTo>
                <a:lnTo>
                  <a:pt x="0" y="1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910931" y="6497398"/>
            <a:ext cx="849172" cy="256984"/>
          </a:xfrm>
          <a:custGeom>
            <a:avLst/>
            <a:gdLst/>
            <a:ahLst/>
            <a:cxnLst/>
            <a:rect l="l" t="t" r="r" b="b"/>
            <a:pathLst>
              <a:path w="849172" h="256984">
                <a:moveTo>
                  <a:pt x="849160" y="141097"/>
                </a:moveTo>
                <a:lnTo>
                  <a:pt x="97933" y="16272"/>
                </a:lnTo>
              </a:path>
              <a:path w="849172" h="256984">
                <a:moveTo>
                  <a:pt x="97933" y="129347"/>
                </a:moveTo>
                <a:lnTo>
                  <a:pt x="849172" y="256984"/>
                </a:lnTo>
                <a:lnTo>
                  <a:pt x="849160" y="141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008867" y="6724385"/>
            <a:ext cx="611886" cy="225158"/>
          </a:xfrm>
          <a:custGeom>
            <a:avLst/>
            <a:gdLst/>
            <a:ahLst/>
            <a:cxnLst/>
            <a:rect l="l" t="t" r="r" b="b"/>
            <a:pathLst>
              <a:path w="611886" h="225158">
                <a:moveTo>
                  <a:pt x="0" y="113626"/>
                </a:moveTo>
                <a:lnTo>
                  <a:pt x="611886" y="225158"/>
                </a:lnTo>
                <a:lnTo>
                  <a:pt x="611873" y="109270"/>
                </a:lnTo>
                <a:lnTo>
                  <a:pt x="0" y="0"/>
                </a:lnTo>
                <a:lnTo>
                  <a:pt x="0" y="1136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910932" y="6706887"/>
            <a:ext cx="709815" cy="242646"/>
          </a:xfrm>
          <a:custGeom>
            <a:avLst/>
            <a:gdLst/>
            <a:ahLst/>
            <a:cxnLst/>
            <a:rect l="l" t="t" r="r" b="b"/>
            <a:pathLst>
              <a:path w="709815" h="242646">
                <a:moveTo>
                  <a:pt x="709803" y="126758"/>
                </a:moveTo>
                <a:lnTo>
                  <a:pt x="97933" y="17489"/>
                </a:lnTo>
              </a:path>
              <a:path w="709815" h="242646">
                <a:moveTo>
                  <a:pt x="97933" y="131130"/>
                </a:moveTo>
                <a:lnTo>
                  <a:pt x="709815" y="242646"/>
                </a:lnTo>
                <a:lnTo>
                  <a:pt x="709803" y="126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008867" y="6938760"/>
            <a:ext cx="472516" cy="98196"/>
          </a:xfrm>
          <a:custGeom>
            <a:avLst/>
            <a:gdLst/>
            <a:ahLst/>
            <a:cxnLst/>
            <a:rect l="l" t="t" r="r" b="b"/>
            <a:pathLst>
              <a:path w="472516" h="98196">
                <a:moveTo>
                  <a:pt x="0" y="98196"/>
                </a:moveTo>
                <a:lnTo>
                  <a:pt x="472516" y="97536"/>
                </a:lnTo>
                <a:lnTo>
                  <a:pt x="472516" y="90043"/>
                </a:lnTo>
                <a:lnTo>
                  <a:pt x="0" y="0"/>
                </a:lnTo>
                <a:lnTo>
                  <a:pt x="0" y="981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910934" y="6920107"/>
            <a:ext cx="570458" cy="116967"/>
          </a:xfrm>
          <a:custGeom>
            <a:avLst/>
            <a:gdLst/>
            <a:ahLst/>
            <a:cxnLst/>
            <a:rect l="l" t="t" r="r" b="b"/>
            <a:pathLst>
              <a:path w="570458" h="116967">
                <a:moveTo>
                  <a:pt x="570458" y="116192"/>
                </a:moveTo>
                <a:lnTo>
                  <a:pt x="570458" y="108699"/>
                </a:lnTo>
                <a:lnTo>
                  <a:pt x="97930" y="18656"/>
                </a:lnTo>
              </a:path>
              <a:path w="570458" h="116967">
                <a:moveTo>
                  <a:pt x="97930" y="116852"/>
                </a:moveTo>
                <a:lnTo>
                  <a:pt x="570458" y="1161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481382" y="5334102"/>
            <a:ext cx="1543481" cy="1702193"/>
          </a:xfrm>
          <a:custGeom>
            <a:avLst/>
            <a:gdLst/>
            <a:ahLst/>
            <a:cxnLst/>
            <a:rect l="l" t="t" r="r" b="b"/>
            <a:pathLst>
              <a:path w="1543481" h="1702193">
                <a:moveTo>
                  <a:pt x="815606" y="604316"/>
                </a:moveTo>
                <a:lnTo>
                  <a:pt x="736193" y="623671"/>
                </a:lnTo>
                <a:lnTo>
                  <a:pt x="736206" y="739546"/>
                </a:lnTo>
                <a:lnTo>
                  <a:pt x="636828" y="778865"/>
                </a:lnTo>
                <a:lnTo>
                  <a:pt x="636841" y="894753"/>
                </a:lnTo>
                <a:lnTo>
                  <a:pt x="527456" y="944067"/>
                </a:lnTo>
                <a:lnTo>
                  <a:pt x="527456" y="1059929"/>
                </a:lnTo>
                <a:lnTo>
                  <a:pt x="408076" y="1119225"/>
                </a:lnTo>
                <a:lnTo>
                  <a:pt x="408076" y="1235113"/>
                </a:lnTo>
                <a:lnTo>
                  <a:pt x="278714" y="1304391"/>
                </a:lnTo>
                <a:lnTo>
                  <a:pt x="278726" y="1420266"/>
                </a:lnTo>
                <a:lnTo>
                  <a:pt x="139357" y="1499552"/>
                </a:lnTo>
                <a:lnTo>
                  <a:pt x="139369" y="1615440"/>
                </a:lnTo>
                <a:lnTo>
                  <a:pt x="0" y="1694700"/>
                </a:lnTo>
                <a:lnTo>
                  <a:pt x="0" y="1702193"/>
                </a:lnTo>
                <a:lnTo>
                  <a:pt x="329196" y="1702193"/>
                </a:lnTo>
                <a:lnTo>
                  <a:pt x="1196009" y="223329"/>
                </a:lnTo>
                <a:lnTo>
                  <a:pt x="1543481" y="141363"/>
                </a:lnTo>
                <a:lnTo>
                  <a:pt x="1543481" y="0"/>
                </a:lnTo>
                <a:lnTo>
                  <a:pt x="1195946" y="59918"/>
                </a:lnTo>
                <a:lnTo>
                  <a:pt x="1053807" y="82753"/>
                </a:lnTo>
                <a:lnTo>
                  <a:pt x="1053807" y="198653"/>
                </a:lnTo>
                <a:lnTo>
                  <a:pt x="974394" y="217982"/>
                </a:lnTo>
                <a:lnTo>
                  <a:pt x="974407" y="333870"/>
                </a:lnTo>
                <a:lnTo>
                  <a:pt x="895007" y="353212"/>
                </a:lnTo>
                <a:lnTo>
                  <a:pt x="895007" y="469099"/>
                </a:lnTo>
                <a:lnTo>
                  <a:pt x="815606" y="488442"/>
                </a:lnTo>
                <a:lnTo>
                  <a:pt x="815606" y="6043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481386" y="5317226"/>
            <a:ext cx="1641411" cy="1719071"/>
          </a:xfrm>
          <a:custGeom>
            <a:avLst/>
            <a:gdLst/>
            <a:ahLst/>
            <a:cxnLst/>
            <a:rect l="l" t="t" r="r" b="b"/>
            <a:pathLst>
              <a:path w="1641411" h="1719072">
                <a:moveTo>
                  <a:pt x="1195997" y="240220"/>
                </a:moveTo>
                <a:lnTo>
                  <a:pt x="1543477" y="158244"/>
                </a:lnTo>
              </a:path>
              <a:path w="1641411" h="1719072">
                <a:moveTo>
                  <a:pt x="1543477" y="16883"/>
                </a:moveTo>
                <a:lnTo>
                  <a:pt x="1195946" y="76796"/>
                </a:lnTo>
                <a:lnTo>
                  <a:pt x="1053807" y="99631"/>
                </a:lnTo>
                <a:lnTo>
                  <a:pt x="1053807" y="215531"/>
                </a:lnTo>
                <a:lnTo>
                  <a:pt x="974394" y="234861"/>
                </a:lnTo>
                <a:lnTo>
                  <a:pt x="974407" y="350748"/>
                </a:lnTo>
                <a:lnTo>
                  <a:pt x="895007" y="370090"/>
                </a:lnTo>
                <a:lnTo>
                  <a:pt x="895007" y="485978"/>
                </a:lnTo>
                <a:lnTo>
                  <a:pt x="815594" y="505307"/>
                </a:lnTo>
                <a:lnTo>
                  <a:pt x="815606" y="621195"/>
                </a:lnTo>
                <a:lnTo>
                  <a:pt x="736193" y="640537"/>
                </a:lnTo>
                <a:lnTo>
                  <a:pt x="736206" y="756424"/>
                </a:lnTo>
                <a:lnTo>
                  <a:pt x="636828" y="795743"/>
                </a:lnTo>
                <a:lnTo>
                  <a:pt x="636828" y="911631"/>
                </a:lnTo>
                <a:lnTo>
                  <a:pt x="527443" y="960932"/>
                </a:lnTo>
                <a:lnTo>
                  <a:pt x="527456" y="1076807"/>
                </a:lnTo>
                <a:lnTo>
                  <a:pt x="408076" y="1136103"/>
                </a:lnTo>
                <a:lnTo>
                  <a:pt x="408076" y="1251991"/>
                </a:lnTo>
                <a:lnTo>
                  <a:pt x="278701" y="1321269"/>
                </a:lnTo>
                <a:lnTo>
                  <a:pt x="278714" y="1437157"/>
                </a:lnTo>
                <a:lnTo>
                  <a:pt x="139357" y="1516430"/>
                </a:lnTo>
                <a:lnTo>
                  <a:pt x="139357" y="1632305"/>
                </a:lnTo>
                <a:lnTo>
                  <a:pt x="0" y="1711579"/>
                </a:lnTo>
                <a:lnTo>
                  <a:pt x="0" y="1719072"/>
                </a:lnTo>
                <a:lnTo>
                  <a:pt x="329196" y="1719072"/>
                </a:lnTo>
                <a:lnTo>
                  <a:pt x="1195997" y="2402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404659" y="5108539"/>
            <a:ext cx="81955" cy="237183"/>
          </a:xfrm>
          <a:custGeom>
            <a:avLst/>
            <a:gdLst/>
            <a:ahLst/>
            <a:cxnLst/>
            <a:rect l="l" t="t" r="r" b="b"/>
            <a:pathLst>
              <a:path w="81955" h="237183">
                <a:moveTo>
                  <a:pt x="1215" y="235768"/>
                </a:moveTo>
                <a:lnTo>
                  <a:pt x="1818" y="236143"/>
                </a:lnTo>
                <a:lnTo>
                  <a:pt x="10815" y="236996"/>
                </a:lnTo>
                <a:lnTo>
                  <a:pt x="26238" y="237183"/>
                </a:lnTo>
                <a:lnTo>
                  <a:pt x="44033" y="236950"/>
                </a:lnTo>
                <a:lnTo>
                  <a:pt x="60143" y="236543"/>
                </a:lnTo>
                <a:lnTo>
                  <a:pt x="70514" y="236208"/>
                </a:lnTo>
                <a:lnTo>
                  <a:pt x="72303" y="236143"/>
                </a:lnTo>
                <a:lnTo>
                  <a:pt x="81955" y="0"/>
                </a:lnTo>
                <a:lnTo>
                  <a:pt x="32361" y="14097"/>
                </a:lnTo>
                <a:lnTo>
                  <a:pt x="32748" y="22562"/>
                </a:lnTo>
                <a:lnTo>
                  <a:pt x="33319" y="33720"/>
                </a:lnTo>
                <a:lnTo>
                  <a:pt x="33190" y="46790"/>
                </a:lnTo>
                <a:lnTo>
                  <a:pt x="31479" y="60991"/>
                </a:lnTo>
                <a:lnTo>
                  <a:pt x="27300" y="75543"/>
                </a:lnTo>
                <a:lnTo>
                  <a:pt x="26481" y="77533"/>
                </a:lnTo>
                <a:lnTo>
                  <a:pt x="21070" y="93011"/>
                </a:lnTo>
                <a:lnTo>
                  <a:pt x="17918" y="107491"/>
                </a:lnTo>
                <a:lnTo>
                  <a:pt x="16415" y="120294"/>
                </a:lnTo>
                <a:lnTo>
                  <a:pt x="15950" y="130738"/>
                </a:lnTo>
                <a:lnTo>
                  <a:pt x="15915" y="136283"/>
                </a:lnTo>
                <a:lnTo>
                  <a:pt x="15019" y="143241"/>
                </a:lnTo>
                <a:lnTo>
                  <a:pt x="12713" y="155236"/>
                </a:lnTo>
                <a:lnTo>
                  <a:pt x="9567" y="170532"/>
                </a:lnTo>
                <a:lnTo>
                  <a:pt x="6152" y="187394"/>
                </a:lnTo>
                <a:lnTo>
                  <a:pt x="3039" y="204085"/>
                </a:lnTo>
                <a:lnTo>
                  <a:pt x="798" y="218869"/>
                </a:lnTo>
                <a:lnTo>
                  <a:pt x="0" y="230008"/>
                </a:lnTo>
                <a:lnTo>
                  <a:pt x="1215" y="2357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404659" y="5108539"/>
            <a:ext cx="81955" cy="237183"/>
          </a:xfrm>
          <a:custGeom>
            <a:avLst/>
            <a:gdLst/>
            <a:ahLst/>
            <a:cxnLst/>
            <a:rect l="l" t="t" r="r" b="b"/>
            <a:pathLst>
              <a:path w="81955" h="237183">
                <a:moveTo>
                  <a:pt x="32361" y="14097"/>
                </a:moveTo>
                <a:lnTo>
                  <a:pt x="32748" y="22562"/>
                </a:lnTo>
                <a:lnTo>
                  <a:pt x="33319" y="33720"/>
                </a:lnTo>
                <a:lnTo>
                  <a:pt x="33190" y="46790"/>
                </a:lnTo>
                <a:lnTo>
                  <a:pt x="31479" y="60991"/>
                </a:lnTo>
                <a:lnTo>
                  <a:pt x="27300" y="75543"/>
                </a:lnTo>
                <a:lnTo>
                  <a:pt x="26481" y="77533"/>
                </a:lnTo>
                <a:lnTo>
                  <a:pt x="21070" y="93011"/>
                </a:lnTo>
                <a:lnTo>
                  <a:pt x="17918" y="107491"/>
                </a:lnTo>
                <a:lnTo>
                  <a:pt x="16415" y="120294"/>
                </a:lnTo>
                <a:lnTo>
                  <a:pt x="15950" y="130738"/>
                </a:lnTo>
                <a:lnTo>
                  <a:pt x="15915" y="136283"/>
                </a:lnTo>
                <a:lnTo>
                  <a:pt x="15019" y="143241"/>
                </a:lnTo>
                <a:lnTo>
                  <a:pt x="12713" y="155236"/>
                </a:lnTo>
                <a:lnTo>
                  <a:pt x="9567" y="170532"/>
                </a:lnTo>
                <a:lnTo>
                  <a:pt x="6152" y="187394"/>
                </a:lnTo>
                <a:lnTo>
                  <a:pt x="3039" y="204085"/>
                </a:lnTo>
                <a:lnTo>
                  <a:pt x="798" y="218869"/>
                </a:lnTo>
                <a:lnTo>
                  <a:pt x="0" y="230008"/>
                </a:lnTo>
                <a:lnTo>
                  <a:pt x="1215" y="235768"/>
                </a:lnTo>
                <a:lnTo>
                  <a:pt x="1818" y="236143"/>
                </a:lnTo>
                <a:lnTo>
                  <a:pt x="10815" y="236996"/>
                </a:lnTo>
                <a:lnTo>
                  <a:pt x="26238" y="237183"/>
                </a:lnTo>
                <a:lnTo>
                  <a:pt x="44033" y="236950"/>
                </a:lnTo>
                <a:lnTo>
                  <a:pt x="60143" y="236543"/>
                </a:lnTo>
                <a:lnTo>
                  <a:pt x="70514" y="236208"/>
                </a:lnTo>
                <a:lnTo>
                  <a:pt x="72303" y="236143"/>
                </a:lnTo>
                <a:lnTo>
                  <a:pt x="81955" y="0"/>
                </a:lnTo>
                <a:lnTo>
                  <a:pt x="32361" y="14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442860" y="6051787"/>
            <a:ext cx="252380" cy="155384"/>
          </a:xfrm>
          <a:custGeom>
            <a:avLst/>
            <a:gdLst/>
            <a:ahLst/>
            <a:cxnLst/>
            <a:rect l="l" t="t" r="r" b="b"/>
            <a:pathLst>
              <a:path w="252380" h="155384">
                <a:moveTo>
                  <a:pt x="452" y="107911"/>
                </a:moveTo>
                <a:lnTo>
                  <a:pt x="0" y="124533"/>
                </a:lnTo>
                <a:lnTo>
                  <a:pt x="396" y="136437"/>
                </a:lnTo>
                <a:lnTo>
                  <a:pt x="452" y="137439"/>
                </a:lnTo>
                <a:lnTo>
                  <a:pt x="11108" y="148793"/>
                </a:lnTo>
                <a:lnTo>
                  <a:pt x="22131" y="150329"/>
                </a:lnTo>
                <a:lnTo>
                  <a:pt x="30723" y="151153"/>
                </a:lnTo>
                <a:lnTo>
                  <a:pt x="44673" y="152136"/>
                </a:lnTo>
                <a:lnTo>
                  <a:pt x="61419" y="153161"/>
                </a:lnTo>
                <a:lnTo>
                  <a:pt x="78396" y="154110"/>
                </a:lnTo>
                <a:lnTo>
                  <a:pt x="93040" y="154867"/>
                </a:lnTo>
                <a:lnTo>
                  <a:pt x="102787" y="155314"/>
                </a:lnTo>
                <a:lnTo>
                  <a:pt x="105126" y="155384"/>
                </a:lnTo>
                <a:lnTo>
                  <a:pt x="117483" y="152216"/>
                </a:lnTo>
                <a:lnTo>
                  <a:pt x="132961" y="147120"/>
                </a:lnTo>
                <a:lnTo>
                  <a:pt x="136533" y="145884"/>
                </a:lnTo>
                <a:lnTo>
                  <a:pt x="162327" y="137439"/>
                </a:lnTo>
                <a:lnTo>
                  <a:pt x="184955" y="138383"/>
                </a:lnTo>
                <a:lnTo>
                  <a:pt x="195685" y="138482"/>
                </a:lnTo>
                <a:lnTo>
                  <a:pt x="201772" y="137738"/>
                </a:lnTo>
                <a:lnTo>
                  <a:pt x="203322" y="137439"/>
                </a:lnTo>
                <a:lnTo>
                  <a:pt x="213903" y="136014"/>
                </a:lnTo>
                <a:lnTo>
                  <a:pt x="229929" y="133459"/>
                </a:lnTo>
                <a:lnTo>
                  <a:pt x="244787" y="129076"/>
                </a:lnTo>
                <a:lnTo>
                  <a:pt x="251874" y="122085"/>
                </a:lnTo>
                <a:lnTo>
                  <a:pt x="252380" y="108346"/>
                </a:lnTo>
                <a:lnTo>
                  <a:pt x="252238" y="91611"/>
                </a:lnTo>
                <a:lnTo>
                  <a:pt x="251935" y="79563"/>
                </a:lnTo>
                <a:lnTo>
                  <a:pt x="251874" y="77698"/>
                </a:lnTo>
                <a:lnTo>
                  <a:pt x="245410" y="26987"/>
                </a:lnTo>
                <a:lnTo>
                  <a:pt x="223820" y="42087"/>
                </a:lnTo>
                <a:lnTo>
                  <a:pt x="214117" y="10794"/>
                </a:lnTo>
                <a:lnTo>
                  <a:pt x="135339" y="0"/>
                </a:lnTo>
                <a:lnTo>
                  <a:pt x="139143" y="17368"/>
                </a:lnTo>
                <a:lnTo>
                  <a:pt x="137575" y="26234"/>
                </a:lnTo>
                <a:lnTo>
                  <a:pt x="128834" y="32364"/>
                </a:lnTo>
                <a:lnTo>
                  <a:pt x="124544" y="34531"/>
                </a:lnTo>
                <a:lnTo>
                  <a:pt x="114342" y="39959"/>
                </a:lnTo>
                <a:lnTo>
                  <a:pt x="100844" y="47537"/>
                </a:lnTo>
                <a:lnTo>
                  <a:pt x="86023" y="56058"/>
                </a:lnTo>
                <a:lnTo>
                  <a:pt x="71856" y="64312"/>
                </a:lnTo>
                <a:lnTo>
                  <a:pt x="60317" y="71094"/>
                </a:lnTo>
                <a:lnTo>
                  <a:pt x="53381" y="75194"/>
                </a:lnTo>
                <a:lnTo>
                  <a:pt x="38233" y="86716"/>
                </a:lnTo>
                <a:lnTo>
                  <a:pt x="30885" y="91363"/>
                </a:lnTo>
                <a:lnTo>
                  <a:pt x="27796" y="92989"/>
                </a:lnTo>
                <a:lnTo>
                  <a:pt x="15274" y="96553"/>
                </a:lnTo>
                <a:lnTo>
                  <a:pt x="3206" y="101929"/>
                </a:lnTo>
                <a:lnTo>
                  <a:pt x="452" y="10791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42860" y="6051787"/>
            <a:ext cx="252380" cy="155384"/>
          </a:xfrm>
          <a:custGeom>
            <a:avLst/>
            <a:gdLst/>
            <a:ahLst/>
            <a:cxnLst/>
            <a:rect l="l" t="t" r="r" b="b"/>
            <a:pathLst>
              <a:path w="252380" h="155384">
                <a:moveTo>
                  <a:pt x="135339" y="0"/>
                </a:moveTo>
                <a:lnTo>
                  <a:pt x="139143" y="17368"/>
                </a:lnTo>
                <a:lnTo>
                  <a:pt x="137575" y="26234"/>
                </a:lnTo>
                <a:lnTo>
                  <a:pt x="128834" y="32364"/>
                </a:lnTo>
                <a:lnTo>
                  <a:pt x="124544" y="34531"/>
                </a:lnTo>
                <a:lnTo>
                  <a:pt x="114342" y="39959"/>
                </a:lnTo>
                <a:lnTo>
                  <a:pt x="100844" y="47537"/>
                </a:lnTo>
                <a:lnTo>
                  <a:pt x="86023" y="56058"/>
                </a:lnTo>
                <a:lnTo>
                  <a:pt x="71856" y="64312"/>
                </a:lnTo>
                <a:lnTo>
                  <a:pt x="60317" y="71094"/>
                </a:lnTo>
                <a:lnTo>
                  <a:pt x="53381" y="75194"/>
                </a:lnTo>
                <a:lnTo>
                  <a:pt x="38233" y="86716"/>
                </a:lnTo>
                <a:lnTo>
                  <a:pt x="30885" y="91363"/>
                </a:lnTo>
                <a:lnTo>
                  <a:pt x="27796" y="92989"/>
                </a:lnTo>
                <a:lnTo>
                  <a:pt x="15274" y="96553"/>
                </a:lnTo>
                <a:lnTo>
                  <a:pt x="3206" y="101929"/>
                </a:lnTo>
                <a:lnTo>
                  <a:pt x="452" y="107911"/>
                </a:lnTo>
                <a:lnTo>
                  <a:pt x="0" y="124533"/>
                </a:lnTo>
                <a:lnTo>
                  <a:pt x="396" y="136437"/>
                </a:lnTo>
                <a:lnTo>
                  <a:pt x="452" y="137439"/>
                </a:lnTo>
                <a:lnTo>
                  <a:pt x="11108" y="148793"/>
                </a:lnTo>
                <a:lnTo>
                  <a:pt x="22131" y="150329"/>
                </a:lnTo>
                <a:lnTo>
                  <a:pt x="30723" y="151153"/>
                </a:lnTo>
                <a:lnTo>
                  <a:pt x="44673" y="152136"/>
                </a:lnTo>
                <a:lnTo>
                  <a:pt x="61419" y="153161"/>
                </a:lnTo>
                <a:lnTo>
                  <a:pt x="78396" y="154110"/>
                </a:lnTo>
                <a:lnTo>
                  <a:pt x="93040" y="154867"/>
                </a:lnTo>
                <a:lnTo>
                  <a:pt x="102787" y="155314"/>
                </a:lnTo>
                <a:lnTo>
                  <a:pt x="105126" y="155384"/>
                </a:lnTo>
                <a:lnTo>
                  <a:pt x="117483" y="152216"/>
                </a:lnTo>
                <a:lnTo>
                  <a:pt x="132961" y="147120"/>
                </a:lnTo>
                <a:lnTo>
                  <a:pt x="136533" y="145884"/>
                </a:lnTo>
                <a:lnTo>
                  <a:pt x="162327" y="137439"/>
                </a:lnTo>
                <a:lnTo>
                  <a:pt x="184955" y="138383"/>
                </a:lnTo>
                <a:lnTo>
                  <a:pt x="195685" y="138482"/>
                </a:lnTo>
                <a:lnTo>
                  <a:pt x="201772" y="137738"/>
                </a:lnTo>
                <a:lnTo>
                  <a:pt x="203322" y="137439"/>
                </a:lnTo>
                <a:lnTo>
                  <a:pt x="213903" y="136014"/>
                </a:lnTo>
                <a:lnTo>
                  <a:pt x="229929" y="133459"/>
                </a:lnTo>
                <a:lnTo>
                  <a:pt x="244787" y="129076"/>
                </a:lnTo>
                <a:lnTo>
                  <a:pt x="251874" y="122085"/>
                </a:lnTo>
                <a:lnTo>
                  <a:pt x="252380" y="108346"/>
                </a:lnTo>
                <a:lnTo>
                  <a:pt x="252238" y="91611"/>
                </a:lnTo>
                <a:lnTo>
                  <a:pt x="251935" y="79563"/>
                </a:lnTo>
                <a:lnTo>
                  <a:pt x="251874" y="77698"/>
                </a:lnTo>
                <a:lnTo>
                  <a:pt x="245410" y="26987"/>
                </a:lnTo>
                <a:lnTo>
                  <a:pt x="223820" y="42087"/>
                </a:lnTo>
                <a:lnTo>
                  <a:pt x="214117" y="10794"/>
                </a:lnTo>
                <a:lnTo>
                  <a:pt x="13533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706012" y="5808244"/>
            <a:ext cx="170510" cy="209107"/>
          </a:xfrm>
          <a:custGeom>
            <a:avLst/>
            <a:gdLst/>
            <a:ahLst/>
            <a:cxnLst/>
            <a:rect l="l" t="t" r="r" b="b"/>
            <a:pathLst>
              <a:path w="170510" h="209107">
                <a:moveTo>
                  <a:pt x="66231" y="113821"/>
                </a:moveTo>
                <a:lnTo>
                  <a:pt x="60192" y="119109"/>
                </a:lnTo>
                <a:lnTo>
                  <a:pt x="53860" y="122631"/>
                </a:lnTo>
                <a:lnTo>
                  <a:pt x="42148" y="130130"/>
                </a:lnTo>
                <a:lnTo>
                  <a:pt x="29001" y="140116"/>
                </a:lnTo>
                <a:lnTo>
                  <a:pt x="16733" y="150212"/>
                </a:lnTo>
                <a:lnTo>
                  <a:pt x="7657" y="158042"/>
                </a:lnTo>
                <a:lnTo>
                  <a:pt x="4089" y="161226"/>
                </a:lnTo>
                <a:lnTo>
                  <a:pt x="4457" y="160934"/>
                </a:lnTo>
                <a:lnTo>
                  <a:pt x="0" y="178612"/>
                </a:lnTo>
                <a:lnTo>
                  <a:pt x="6108" y="193319"/>
                </a:lnTo>
                <a:lnTo>
                  <a:pt x="0" y="203009"/>
                </a:lnTo>
                <a:lnTo>
                  <a:pt x="15112" y="206260"/>
                </a:lnTo>
                <a:lnTo>
                  <a:pt x="27410" y="208309"/>
                </a:lnTo>
                <a:lnTo>
                  <a:pt x="40131" y="209107"/>
                </a:lnTo>
                <a:lnTo>
                  <a:pt x="52804" y="208300"/>
                </a:lnTo>
                <a:lnTo>
                  <a:pt x="62598" y="206260"/>
                </a:lnTo>
                <a:lnTo>
                  <a:pt x="74870" y="201904"/>
                </a:lnTo>
                <a:lnTo>
                  <a:pt x="89628" y="195672"/>
                </a:lnTo>
                <a:lnTo>
                  <a:pt x="103564" y="189307"/>
                </a:lnTo>
                <a:lnTo>
                  <a:pt x="113369" y="184553"/>
                </a:lnTo>
                <a:lnTo>
                  <a:pt x="123386" y="173038"/>
                </a:lnTo>
                <a:lnTo>
                  <a:pt x="131154" y="161685"/>
                </a:lnTo>
                <a:lnTo>
                  <a:pt x="133819" y="159854"/>
                </a:lnTo>
                <a:lnTo>
                  <a:pt x="135978" y="147548"/>
                </a:lnTo>
                <a:lnTo>
                  <a:pt x="140296" y="139128"/>
                </a:lnTo>
                <a:lnTo>
                  <a:pt x="144654" y="124216"/>
                </a:lnTo>
                <a:lnTo>
                  <a:pt x="146629" y="111370"/>
                </a:lnTo>
                <a:lnTo>
                  <a:pt x="146761" y="110210"/>
                </a:lnTo>
                <a:lnTo>
                  <a:pt x="154317" y="115874"/>
                </a:lnTo>
                <a:lnTo>
                  <a:pt x="165944" y="100190"/>
                </a:lnTo>
                <a:lnTo>
                  <a:pt x="169723" y="92209"/>
                </a:lnTo>
                <a:lnTo>
                  <a:pt x="170510" y="86956"/>
                </a:lnTo>
                <a:lnTo>
                  <a:pt x="170510" y="61658"/>
                </a:lnTo>
                <a:lnTo>
                  <a:pt x="168233" y="53130"/>
                </a:lnTo>
                <a:lnTo>
                  <a:pt x="161775" y="39309"/>
                </a:lnTo>
                <a:lnTo>
                  <a:pt x="153465" y="23711"/>
                </a:lnTo>
                <a:lnTo>
                  <a:pt x="145631" y="9849"/>
                </a:lnTo>
                <a:lnTo>
                  <a:pt x="140601" y="1238"/>
                </a:lnTo>
                <a:lnTo>
                  <a:pt x="139865" y="0"/>
                </a:lnTo>
                <a:lnTo>
                  <a:pt x="65900" y="67741"/>
                </a:lnTo>
                <a:lnTo>
                  <a:pt x="68373" y="91381"/>
                </a:lnTo>
                <a:lnTo>
                  <a:pt x="68721" y="105659"/>
                </a:lnTo>
                <a:lnTo>
                  <a:pt x="66231" y="1138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706012" y="5808244"/>
            <a:ext cx="170518" cy="209107"/>
          </a:xfrm>
          <a:custGeom>
            <a:avLst/>
            <a:gdLst/>
            <a:ahLst/>
            <a:cxnLst/>
            <a:rect l="l" t="t" r="r" b="b"/>
            <a:pathLst>
              <a:path w="170518" h="209107">
                <a:moveTo>
                  <a:pt x="65900" y="67741"/>
                </a:moveTo>
                <a:lnTo>
                  <a:pt x="68373" y="91381"/>
                </a:lnTo>
                <a:lnTo>
                  <a:pt x="68721" y="105659"/>
                </a:lnTo>
                <a:lnTo>
                  <a:pt x="66231" y="113821"/>
                </a:lnTo>
                <a:lnTo>
                  <a:pt x="60192" y="119109"/>
                </a:lnTo>
                <a:lnTo>
                  <a:pt x="53860" y="122631"/>
                </a:lnTo>
                <a:lnTo>
                  <a:pt x="42148" y="130130"/>
                </a:lnTo>
                <a:lnTo>
                  <a:pt x="29001" y="140116"/>
                </a:lnTo>
                <a:lnTo>
                  <a:pt x="16733" y="150212"/>
                </a:lnTo>
                <a:lnTo>
                  <a:pt x="7657" y="158042"/>
                </a:lnTo>
                <a:lnTo>
                  <a:pt x="4089" y="161226"/>
                </a:lnTo>
                <a:lnTo>
                  <a:pt x="4457" y="160934"/>
                </a:lnTo>
                <a:lnTo>
                  <a:pt x="0" y="178612"/>
                </a:lnTo>
                <a:lnTo>
                  <a:pt x="6108" y="193319"/>
                </a:lnTo>
                <a:lnTo>
                  <a:pt x="0" y="203009"/>
                </a:lnTo>
                <a:lnTo>
                  <a:pt x="15112" y="206260"/>
                </a:lnTo>
                <a:lnTo>
                  <a:pt x="27410" y="208309"/>
                </a:lnTo>
                <a:lnTo>
                  <a:pt x="40131" y="209107"/>
                </a:lnTo>
                <a:lnTo>
                  <a:pt x="52804" y="208300"/>
                </a:lnTo>
                <a:lnTo>
                  <a:pt x="62598" y="206260"/>
                </a:lnTo>
                <a:lnTo>
                  <a:pt x="74870" y="201904"/>
                </a:lnTo>
                <a:lnTo>
                  <a:pt x="89628" y="195672"/>
                </a:lnTo>
                <a:lnTo>
                  <a:pt x="103564" y="189307"/>
                </a:lnTo>
                <a:lnTo>
                  <a:pt x="113369" y="184553"/>
                </a:lnTo>
                <a:lnTo>
                  <a:pt x="123386" y="173038"/>
                </a:lnTo>
                <a:lnTo>
                  <a:pt x="131154" y="161685"/>
                </a:lnTo>
                <a:lnTo>
                  <a:pt x="131660" y="161226"/>
                </a:lnTo>
                <a:lnTo>
                  <a:pt x="133819" y="159854"/>
                </a:lnTo>
                <a:lnTo>
                  <a:pt x="135978" y="147548"/>
                </a:lnTo>
                <a:lnTo>
                  <a:pt x="140296" y="139128"/>
                </a:lnTo>
                <a:lnTo>
                  <a:pt x="144654" y="124216"/>
                </a:lnTo>
                <a:lnTo>
                  <a:pt x="146629" y="111370"/>
                </a:lnTo>
                <a:lnTo>
                  <a:pt x="146761" y="110210"/>
                </a:lnTo>
                <a:lnTo>
                  <a:pt x="154317" y="115874"/>
                </a:lnTo>
                <a:lnTo>
                  <a:pt x="165944" y="100190"/>
                </a:lnTo>
                <a:lnTo>
                  <a:pt x="169723" y="92209"/>
                </a:lnTo>
                <a:lnTo>
                  <a:pt x="170510" y="86956"/>
                </a:lnTo>
                <a:lnTo>
                  <a:pt x="170518" y="74253"/>
                </a:lnTo>
                <a:lnTo>
                  <a:pt x="170477" y="61924"/>
                </a:lnTo>
                <a:lnTo>
                  <a:pt x="170510" y="61658"/>
                </a:lnTo>
                <a:lnTo>
                  <a:pt x="168233" y="53130"/>
                </a:lnTo>
                <a:lnTo>
                  <a:pt x="161775" y="39309"/>
                </a:lnTo>
                <a:lnTo>
                  <a:pt x="153465" y="23711"/>
                </a:lnTo>
                <a:lnTo>
                  <a:pt x="145631" y="9849"/>
                </a:lnTo>
                <a:lnTo>
                  <a:pt x="140601" y="1238"/>
                </a:lnTo>
                <a:lnTo>
                  <a:pt x="139865" y="0"/>
                </a:lnTo>
                <a:lnTo>
                  <a:pt x="65900" y="677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50689" y="5267274"/>
            <a:ext cx="400342" cy="837612"/>
          </a:xfrm>
          <a:custGeom>
            <a:avLst/>
            <a:gdLst/>
            <a:ahLst/>
            <a:cxnLst/>
            <a:rect l="l" t="t" r="r" b="b"/>
            <a:pathLst>
              <a:path w="400342" h="837612">
                <a:moveTo>
                  <a:pt x="103823" y="803422"/>
                </a:moveTo>
                <a:lnTo>
                  <a:pt x="106832" y="806373"/>
                </a:lnTo>
                <a:lnTo>
                  <a:pt x="113998" y="810481"/>
                </a:lnTo>
                <a:lnTo>
                  <a:pt x="124953" y="816944"/>
                </a:lnTo>
                <a:lnTo>
                  <a:pt x="138069" y="824326"/>
                </a:lnTo>
                <a:lnTo>
                  <a:pt x="151720" y="831189"/>
                </a:lnTo>
                <a:lnTo>
                  <a:pt x="164277" y="836097"/>
                </a:lnTo>
                <a:lnTo>
                  <a:pt x="174115" y="837612"/>
                </a:lnTo>
                <a:lnTo>
                  <a:pt x="176072" y="837260"/>
                </a:lnTo>
                <a:lnTo>
                  <a:pt x="191102" y="833470"/>
                </a:lnTo>
                <a:lnTo>
                  <a:pt x="203122" y="831464"/>
                </a:lnTo>
                <a:lnTo>
                  <a:pt x="218971" y="827605"/>
                </a:lnTo>
                <a:lnTo>
                  <a:pt x="231395" y="819683"/>
                </a:lnTo>
                <a:lnTo>
                  <a:pt x="237578" y="811491"/>
                </a:lnTo>
                <a:lnTo>
                  <a:pt x="240041" y="800307"/>
                </a:lnTo>
                <a:lnTo>
                  <a:pt x="241917" y="783856"/>
                </a:lnTo>
                <a:lnTo>
                  <a:pt x="243208" y="767123"/>
                </a:lnTo>
                <a:lnTo>
                  <a:pt x="243911" y="755095"/>
                </a:lnTo>
                <a:lnTo>
                  <a:pt x="244055" y="752144"/>
                </a:lnTo>
                <a:lnTo>
                  <a:pt x="237578" y="639914"/>
                </a:lnTo>
                <a:lnTo>
                  <a:pt x="244055" y="597827"/>
                </a:lnTo>
                <a:lnTo>
                  <a:pt x="255270" y="611873"/>
                </a:lnTo>
                <a:lnTo>
                  <a:pt x="257949" y="612139"/>
                </a:lnTo>
                <a:lnTo>
                  <a:pt x="260616" y="612406"/>
                </a:lnTo>
                <a:lnTo>
                  <a:pt x="263474" y="623125"/>
                </a:lnTo>
                <a:lnTo>
                  <a:pt x="263474" y="642061"/>
                </a:lnTo>
                <a:lnTo>
                  <a:pt x="257505" y="645299"/>
                </a:lnTo>
                <a:lnTo>
                  <a:pt x="267500" y="650697"/>
                </a:lnTo>
                <a:lnTo>
                  <a:pt x="275505" y="656482"/>
                </a:lnTo>
                <a:lnTo>
                  <a:pt x="284957" y="663733"/>
                </a:lnTo>
                <a:lnTo>
                  <a:pt x="295884" y="669115"/>
                </a:lnTo>
                <a:lnTo>
                  <a:pt x="308312" y="669297"/>
                </a:lnTo>
                <a:lnTo>
                  <a:pt x="321896" y="663271"/>
                </a:lnTo>
                <a:lnTo>
                  <a:pt x="333907" y="655637"/>
                </a:lnTo>
                <a:lnTo>
                  <a:pt x="345107" y="647450"/>
                </a:lnTo>
                <a:lnTo>
                  <a:pt x="354695" y="640242"/>
                </a:lnTo>
                <a:lnTo>
                  <a:pt x="359892" y="636676"/>
                </a:lnTo>
                <a:lnTo>
                  <a:pt x="367069" y="629851"/>
                </a:lnTo>
                <a:lnTo>
                  <a:pt x="376103" y="618242"/>
                </a:lnTo>
                <a:lnTo>
                  <a:pt x="385334" y="604522"/>
                </a:lnTo>
                <a:lnTo>
                  <a:pt x="393101" y="591365"/>
                </a:lnTo>
                <a:lnTo>
                  <a:pt x="397743" y="581442"/>
                </a:lnTo>
                <a:lnTo>
                  <a:pt x="399375" y="567967"/>
                </a:lnTo>
                <a:lnTo>
                  <a:pt x="400342" y="554346"/>
                </a:lnTo>
                <a:lnTo>
                  <a:pt x="398373" y="541985"/>
                </a:lnTo>
                <a:lnTo>
                  <a:pt x="393201" y="531472"/>
                </a:lnTo>
                <a:lnTo>
                  <a:pt x="385953" y="518562"/>
                </a:lnTo>
                <a:lnTo>
                  <a:pt x="378961" y="506192"/>
                </a:lnTo>
                <a:lnTo>
                  <a:pt x="374624" y="497471"/>
                </a:lnTo>
                <a:lnTo>
                  <a:pt x="370706" y="489746"/>
                </a:lnTo>
                <a:lnTo>
                  <a:pt x="363571" y="477501"/>
                </a:lnTo>
                <a:lnTo>
                  <a:pt x="354862" y="463455"/>
                </a:lnTo>
                <a:lnTo>
                  <a:pt x="346219" y="450330"/>
                </a:lnTo>
                <a:lnTo>
                  <a:pt x="339286" y="440844"/>
                </a:lnTo>
                <a:lnTo>
                  <a:pt x="336854" y="438213"/>
                </a:lnTo>
                <a:lnTo>
                  <a:pt x="327649" y="432180"/>
                </a:lnTo>
                <a:lnTo>
                  <a:pt x="314398" y="424066"/>
                </a:lnTo>
                <a:lnTo>
                  <a:pt x="302936" y="415506"/>
                </a:lnTo>
                <a:lnTo>
                  <a:pt x="299085" y="410057"/>
                </a:lnTo>
                <a:lnTo>
                  <a:pt x="295540" y="400982"/>
                </a:lnTo>
                <a:lnTo>
                  <a:pt x="288833" y="386482"/>
                </a:lnTo>
                <a:lnTo>
                  <a:pt x="281115" y="370599"/>
                </a:lnTo>
                <a:lnTo>
                  <a:pt x="274536" y="357374"/>
                </a:lnTo>
                <a:lnTo>
                  <a:pt x="271247" y="350850"/>
                </a:lnTo>
                <a:lnTo>
                  <a:pt x="253334" y="346634"/>
                </a:lnTo>
                <a:lnTo>
                  <a:pt x="242797" y="343111"/>
                </a:lnTo>
                <a:lnTo>
                  <a:pt x="238907" y="338935"/>
                </a:lnTo>
                <a:lnTo>
                  <a:pt x="241012" y="332913"/>
                </a:lnTo>
                <a:lnTo>
                  <a:pt x="248462" y="323854"/>
                </a:lnTo>
                <a:lnTo>
                  <a:pt x="253504" y="318338"/>
                </a:lnTo>
                <a:lnTo>
                  <a:pt x="260208" y="309338"/>
                </a:lnTo>
                <a:lnTo>
                  <a:pt x="266460" y="297823"/>
                </a:lnTo>
                <a:lnTo>
                  <a:pt x="272187" y="284513"/>
                </a:lnTo>
                <a:lnTo>
                  <a:pt x="277316" y="270126"/>
                </a:lnTo>
                <a:lnTo>
                  <a:pt x="281773" y="255382"/>
                </a:lnTo>
                <a:lnTo>
                  <a:pt x="285483" y="241000"/>
                </a:lnTo>
                <a:lnTo>
                  <a:pt x="288373" y="227699"/>
                </a:lnTo>
                <a:lnTo>
                  <a:pt x="290370" y="216200"/>
                </a:lnTo>
                <a:lnTo>
                  <a:pt x="291399" y="207220"/>
                </a:lnTo>
                <a:lnTo>
                  <a:pt x="291528" y="203949"/>
                </a:lnTo>
                <a:lnTo>
                  <a:pt x="290990" y="191418"/>
                </a:lnTo>
                <a:lnTo>
                  <a:pt x="290075" y="176500"/>
                </a:lnTo>
                <a:lnTo>
                  <a:pt x="289832" y="161564"/>
                </a:lnTo>
                <a:lnTo>
                  <a:pt x="291307" y="148985"/>
                </a:lnTo>
                <a:lnTo>
                  <a:pt x="295551" y="141132"/>
                </a:lnTo>
                <a:lnTo>
                  <a:pt x="296938" y="140284"/>
                </a:lnTo>
                <a:lnTo>
                  <a:pt x="305134" y="131415"/>
                </a:lnTo>
                <a:lnTo>
                  <a:pt x="308257" y="118389"/>
                </a:lnTo>
                <a:lnTo>
                  <a:pt x="309880" y="105498"/>
                </a:lnTo>
                <a:lnTo>
                  <a:pt x="312949" y="94122"/>
                </a:lnTo>
                <a:lnTo>
                  <a:pt x="317268" y="81242"/>
                </a:lnTo>
                <a:lnTo>
                  <a:pt x="320853" y="68481"/>
                </a:lnTo>
                <a:lnTo>
                  <a:pt x="321754" y="62585"/>
                </a:lnTo>
                <a:lnTo>
                  <a:pt x="321441" y="48614"/>
                </a:lnTo>
                <a:lnTo>
                  <a:pt x="319691" y="32046"/>
                </a:lnTo>
                <a:lnTo>
                  <a:pt x="317924" y="19333"/>
                </a:lnTo>
                <a:lnTo>
                  <a:pt x="317436" y="16179"/>
                </a:lnTo>
                <a:lnTo>
                  <a:pt x="19964" y="0"/>
                </a:lnTo>
                <a:lnTo>
                  <a:pt x="12556" y="24331"/>
                </a:lnTo>
                <a:lnTo>
                  <a:pt x="7547" y="41153"/>
                </a:lnTo>
                <a:lnTo>
                  <a:pt x="4426" y="52497"/>
                </a:lnTo>
                <a:lnTo>
                  <a:pt x="1795" y="66889"/>
                </a:lnTo>
                <a:lnTo>
                  <a:pt x="749" y="84255"/>
                </a:lnTo>
                <a:lnTo>
                  <a:pt x="329" y="97639"/>
                </a:lnTo>
                <a:lnTo>
                  <a:pt x="62" y="112742"/>
                </a:lnTo>
                <a:lnTo>
                  <a:pt x="25" y="127924"/>
                </a:lnTo>
                <a:lnTo>
                  <a:pt x="294" y="141543"/>
                </a:lnTo>
                <a:lnTo>
                  <a:pt x="947" y="151956"/>
                </a:lnTo>
                <a:lnTo>
                  <a:pt x="1244" y="154304"/>
                </a:lnTo>
                <a:lnTo>
                  <a:pt x="1887" y="164413"/>
                </a:lnTo>
                <a:lnTo>
                  <a:pt x="1906" y="179526"/>
                </a:lnTo>
                <a:lnTo>
                  <a:pt x="1516" y="196833"/>
                </a:lnTo>
                <a:lnTo>
                  <a:pt x="929" y="213525"/>
                </a:lnTo>
                <a:lnTo>
                  <a:pt x="361" y="226789"/>
                </a:lnTo>
                <a:lnTo>
                  <a:pt x="24" y="233817"/>
                </a:lnTo>
                <a:lnTo>
                  <a:pt x="0" y="234289"/>
                </a:lnTo>
                <a:lnTo>
                  <a:pt x="9982" y="296760"/>
                </a:lnTo>
                <a:lnTo>
                  <a:pt x="19964" y="387413"/>
                </a:lnTo>
                <a:lnTo>
                  <a:pt x="25996" y="405722"/>
                </a:lnTo>
                <a:lnTo>
                  <a:pt x="28853" y="414315"/>
                </a:lnTo>
                <a:lnTo>
                  <a:pt x="30695" y="419773"/>
                </a:lnTo>
                <a:lnTo>
                  <a:pt x="31903" y="423614"/>
                </a:lnTo>
                <a:lnTo>
                  <a:pt x="34172" y="431116"/>
                </a:lnTo>
                <a:lnTo>
                  <a:pt x="37325" y="441691"/>
                </a:lnTo>
                <a:lnTo>
                  <a:pt x="41182" y="454755"/>
                </a:lnTo>
                <a:lnTo>
                  <a:pt x="45565" y="469721"/>
                </a:lnTo>
                <a:lnTo>
                  <a:pt x="50296" y="486003"/>
                </a:lnTo>
                <a:lnTo>
                  <a:pt x="55196" y="503016"/>
                </a:lnTo>
                <a:lnTo>
                  <a:pt x="60086" y="520175"/>
                </a:lnTo>
                <a:lnTo>
                  <a:pt x="64788" y="536892"/>
                </a:lnTo>
                <a:lnTo>
                  <a:pt x="69123" y="552583"/>
                </a:lnTo>
                <a:lnTo>
                  <a:pt x="72914" y="566662"/>
                </a:lnTo>
                <a:lnTo>
                  <a:pt x="75980" y="578543"/>
                </a:lnTo>
                <a:lnTo>
                  <a:pt x="78145" y="587639"/>
                </a:lnTo>
                <a:lnTo>
                  <a:pt x="79228" y="593367"/>
                </a:lnTo>
                <a:lnTo>
                  <a:pt x="79311" y="594232"/>
                </a:lnTo>
                <a:lnTo>
                  <a:pt x="80646" y="604400"/>
                </a:lnTo>
                <a:lnTo>
                  <a:pt x="83344" y="618753"/>
                </a:lnTo>
                <a:lnTo>
                  <a:pt x="86600" y="634622"/>
                </a:lnTo>
                <a:lnTo>
                  <a:pt x="89609" y="649340"/>
                </a:lnTo>
                <a:lnTo>
                  <a:pt x="91563" y="660239"/>
                </a:lnTo>
                <a:lnTo>
                  <a:pt x="91897" y="663663"/>
                </a:lnTo>
                <a:lnTo>
                  <a:pt x="95519" y="675928"/>
                </a:lnTo>
                <a:lnTo>
                  <a:pt x="100908" y="688347"/>
                </a:lnTo>
                <a:lnTo>
                  <a:pt x="101612" y="690918"/>
                </a:lnTo>
                <a:lnTo>
                  <a:pt x="104670" y="699877"/>
                </a:lnTo>
                <a:lnTo>
                  <a:pt x="106446" y="711216"/>
                </a:lnTo>
                <a:lnTo>
                  <a:pt x="101612" y="719772"/>
                </a:lnTo>
                <a:lnTo>
                  <a:pt x="91020" y="728408"/>
                </a:lnTo>
                <a:lnTo>
                  <a:pt x="89738" y="730859"/>
                </a:lnTo>
                <a:lnTo>
                  <a:pt x="90817" y="738797"/>
                </a:lnTo>
                <a:lnTo>
                  <a:pt x="97337" y="748296"/>
                </a:lnTo>
                <a:lnTo>
                  <a:pt x="108411" y="759059"/>
                </a:lnTo>
                <a:lnTo>
                  <a:pt x="114554" y="768337"/>
                </a:lnTo>
                <a:lnTo>
                  <a:pt x="115328" y="776198"/>
                </a:lnTo>
                <a:lnTo>
                  <a:pt x="114554" y="781278"/>
                </a:lnTo>
                <a:lnTo>
                  <a:pt x="114554" y="789914"/>
                </a:lnTo>
                <a:lnTo>
                  <a:pt x="109065" y="797904"/>
                </a:lnTo>
                <a:lnTo>
                  <a:pt x="103823" y="8034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50689" y="5267274"/>
            <a:ext cx="400342" cy="837612"/>
          </a:xfrm>
          <a:custGeom>
            <a:avLst/>
            <a:gdLst/>
            <a:ahLst/>
            <a:cxnLst/>
            <a:rect l="l" t="t" r="r" b="b"/>
            <a:pathLst>
              <a:path w="400342" h="837612">
                <a:moveTo>
                  <a:pt x="19964" y="0"/>
                </a:moveTo>
                <a:lnTo>
                  <a:pt x="12556" y="24331"/>
                </a:lnTo>
                <a:lnTo>
                  <a:pt x="7547" y="41153"/>
                </a:lnTo>
                <a:lnTo>
                  <a:pt x="4426" y="52497"/>
                </a:lnTo>
                <a:lnTo>
                  <a:pt x="2680" y="60398"/>
                </a:lnTo>
                <a:lnTo>
                  <a:pt x="1795" y="66889"/>
                </a:lnTo>
                <a:lnTo>
                  <a:pt x="1259" y="74003"/>
                </a:lnTo>
                <a:lnTo>
                  <a:pt x="749" y="84255"/>
                </a:lnTo>
                <a:lnTo>
                  <a:pt x="329" y="97639"/>
                </a:lnTo>
                <a:lnTo>
                  <a:pt x="62" y="112742"/>
                </a:lnTo>
                <a:lnTo>
                  <a:pt x="25" y="127924"/>
                </a:lnTo>
                <a:lnTo>
                  <a:pt x="294" y="141543"/>
                </a:lnTo>
                <a:lnTo>
                  <a:pt x="947" y="151956"/>
                </a:lnTo>
                <a:lnTo>
                  <a:pt x="1244" y="154304"/>
                </a:lnTo>
                <a:lnTo>
                  <a:pt x="1887" y="164413"/>
                </a:lnTo>
                <a:lnTo>
                  <a:pt x="1906" y="179526"/>
                </a:lnTo>
                <a:lnTo>
                  <a:pt x="1516" y="196833"/>
                </a:lnTo>
                <a:lnTo>
                  <a:pt x="929" y="213525"/>
                </a:lnTo>
                <a:lnTo>
                  <a:pt x="361" y="226789"/>
                </a:lnTo>
                <a:lnTo>
                  <a:pt x="24" y="233817"/>
                </a:lnTo>
                <a:lnTo>
                  <a:pt x="0" y="234289"/>
                </a:lnTo>
                <a:lnTo>
                  <a:pt x="9982" y="296760"/>
                </a:lnTo>
                <a:lnTo>
                  <a:pt x="19964" y="387413"/>
                </a:lnTo>
                <a:lnTo>
                  <a:pt x="25996" y="405722"/>
                </a:lnTo>
                <a:lnTo>
                  <a:pt x="28853" y="414315"/>
                </a:lnTo>
                <a:lnTo>
                  <a:pt x="30695" y="419773"/>
                </a:lnTo>
                <a:lnTo>
                  <a:pt x="31903" y="423614"/>
                </a:lnTo>
                <a:lnTo>
                  <a:pt x="34172" y="431116"/>
                </a:lnTo>
                <a:lnTo>
                  <a:pt x="37325" y="441691"/>
                </a:lnTo>
                <a:lnTo>
                  <a:pt x="41182" y="454755"/>
                </a:lnTo>
                <a:lnTo>
                  <a:pt x="45565" y="469721"/>
                </a:lnTo>
                <a:lnTo>
                  <a:pt x="50296" y="486003"/>
                </a:lnTo>
                <a:lnTo>
                  <a:pt x="55196" y="503016"/>
                </a:lnTo>
                <a:lnTo>
                  <a:pt x="60086" y="520175"/>
                </a:lnTo>
                <a:lnTo>
                  <a:pt x="64788" y="536892"/>
                </a:lnTo>
                <a:lnTo>
                  <a:pt x="69123" y="552583"/>
                </a:lnTo>
                <a:lnTo>
                  <a:pt x="72914" y="566662"/>
                </a:lnTo>
                <a:lnTo>
                  <a:pt x="75980" y="578543"/>
                </a:lnTo>
                <a:lnTo>
                  <a:pt x="78145" y="587639"/>
                </a:lnTo>
                <a:lnTo>
                  <a:pt x="79228" y="593367"/>
                </a:lnTo>
                <a:lnTo>
                  <a:pt x="79311" y="594232"/>
                </a:lnTo>
                <a:lnTo>
                  <a:pt x="80646" y="604400"/>
                </a:lnTo>
                <a:lnTo>
                  <a:pt x="83344" y="618753"/>
                </a:lnTo>
                <a:lnTo>
                  <a:pt x="86600" y="634622"/>
                </a:lnTo>
                <a:lnTo>
                  <a:pt x="89609" y="649340"/>
                </a:lnTo>
                <a:lnTo>
                  <a:pt x="91563" y="660239"/>
                </a:lnTo>
                <a:lnTo>
                  <a:pt x="91897" y="663663"/>
                </a:lnTo>
                <a:lnTo>
                  <a:pt x="95519" y="675928"/>
                </a:lnTo>
                <a:lnTo>
                  <a:pt x="100908" y="688347"/>
                </a:lnTo>
                <a:lnTo>
                  <a:pt x="101612" y="690918"/>
                </a:lnTo>
                <a:lnTo>
                  <a:pt x="104670" y="699877"/>
                </a:lnTo>
                <a:lnTo>
                  <a:pt x="106446" y="711216"/>
                </a:lnTo>
                <a:lnTo>
                  <a:pt x="101612" y="719772"/>
                </a:lnTo>
                <a:lnTo>
                  <a:pt x="91020" y="728408"/>
                </a:lnTo>
                <a:lnTo>
                  <a:pt x="89738" y="730859"/>
                </a:lnTo>
                <a:lnTo>
                  <a:pt x="90817" y="738797"/>
                </a:lnTo>
                <a:lnTo>
                  <a:pt x="97337" y="748296"/>
                </a:lnTo>
                <a:lnTo>
                  <a:pt x="108411" y="759059"/>
                </a:lnTo>
                <a:lnTo>
                  <a:pt x="114554" y="768337"/>
                </a:lnTo>
                <a:lnTo>
                  <a:pt x="115328" y="776198"/>
                </a:lnTo>
                <a:lnTo>
                  <a:pt x="114554" y="781278"/>
                </a:lnTo>
                <a:lnTo>
                  <a:pt x="114554" y="789914"/>
                </a:lnTo>
                <a:lnTo>
                  <a:pt x="109065" y="797904"/>
                </a:lnTo>
                <a:lnTo>
                  <a:pt x="103823" y="803422"/>
                </a:lnTo>
                <a:lnTo>
                  <a:pt x="106832" y="806373"/>
                </a:lnTo>
                <a:lnTo>
                  <a:pt x="113998" y="810481"/>
                </a:lnTo>
                <a:lnTo>
                  <a:pt x="124953" y="816944"/>
                </a:lnTo>
                <a:lnTo>
                  <a:pt x="138069" y="824326"/>
                </a:lnTo>
                <a:lnTo>
                  <a:pt x="151720" y="831189"/>
                </a:lnTo>
                <a:lnTo>
                  <a:pt x="164277" y="836097"/>
                </a:lnTo>
                <a:lnTo>
                  <a:pt x="174115" y="837612"/>
                </a:lnTo>
                <a:lnTo>
                  <a:pt x="176072" y="837260"/>
                </a:lnTo>
                <a:lnTo>
                  <a:pt x="191102" y="833470"/>
                </a:lnTo>
                <a:lnTo>
                  <a:pt x="203122" y="831464"/>
                </a:lnTo>
                <a:lnTo>
                  <a:pt x="218971" y="827605"/>
                </a:lnTo>
                <a:lnTo>
                  <a:pt x="231395" y="819683"/>
                </a:lnTo>
                <a:lnTo>
                  <a:pt x="237578" y="811491"/>
                </a:lnTo>
                <a:lnTo>
                  <a:pt x="240041" y="800307"/>
                </a:lnTo>
                <a:lnTo>
                  <a:pt x="241917" y="783856"/>
                </a:lnTo>
                <a:lnTo>
                  <a:pt x="243208" y="767123"/>
                </a:lnTo>
                <a:lnTo>
                  <a:pt x="243911" y="755095"/>
                </a:lnTo>
                <a:lnTo>
                  <a:pt x="244055" y="752144"/>
                </a:lnTo>
                <a:lnTo>
                  <a:pt x="237578" y="639914"/>
                </a:lnTo>
                <a:lnTo>
                  <a:pt x="244055" y="597827"/>
                </a:lnTo>
                <a:lnTo>
                  <a:pt x="255270" y="611873"/>
                </a:lnTo>
                <a:lnTo>
                  <a:pt x="257949" y="612139"/>
                </a:lnTo>
                <a:lnTo>
                  <a:pt x="260616" y="612406"/>
                </a:lnTo>
                <a:lnTo>
                  <a:pt x="263474" y="623125"/>
                </a:lnTo>
                <a:lnTo>
                  <a:pt x="263474" y="632599"/>
                </a:lnTo>
                <a:lnTo>
                  <a:pt x="263474" y="642061"/>
                </a:lnTo>
                <a:lnTo>
                  <a:pt x="257505" y="645299"/>
                </a:lnTo>
                <a:lnTo>
                  <a:pt x="267500" y="650697"/>
                </a:lnTo>
                <a:lnTo>
                  <a:pt x="275505" y="656482"/>
                </a:lnTo>
                <a:lnTo>
                  <a:pt x="284957" y="663733"/>
                </a:lnTo>
                <a:lnTo>
                  <a:pt x="295884" y="669115"/>
                </a:lnTo>
                <a:lnTo>
                  <a:pt x="308312" y="669297"/>
                </a:lnTo>
                <a:lnTo>
                  <a:pt x="309880" y="668820"/>
                </a:lnTo>
                <a:lnTo>
                  <a:pt x="321896" y="663271"/>
                </a:lnTo>
                <a:lnTo>
                  <a:pt x="333907" y="655637"/>
                </a:lnTo>
                <a:lnTo>
                  <a:pt x="345107" y="647450"/>
                </a:lnTo>
                <a:lnTo>
                  <a:pt x="354695" y="640242"/>
                </a:lnTo>
                <a:lnTo>
                  <a:pt x="359892" y="636676"/>
                </a:lnTo>
                <a:lnTo>
                  <a:pt x="367069" y="629851"/>
                </a:lnTo>
                <a:lnTo>
                  <a:pt x="376103" y="618242"/>
                </a:lnTo>
                <a:lnTo>
                  <a:pt x="385334" y="604522"/>
                </a:lnTo>
                <a:lnTo>
                  <a:pt x="393101" y="591365"/>
                </a:lnTo>
                <a:lnTo>
                  <a:pt x="397743" y="581442"/>
                </a:lnTo>
                <a:lnTo>
                  <a:pt x="399375" y="567967"/>
                </a:lnTo>
                <a:lnTo>
                  <a:pt x="400342" y="554346"/>
                </a:lnTo>
                <a:lnTo>
                  <a:pt x="398373" y="541985"/>
                </a:lnTo>
                <a:lnTo>
                  <a:pt x="393201" y="531472"/>
                </a:lnTo>
                <a:lnTo>
                  <a:pt x="385953" y="518562"/>
                </a:lnTo>
                <a:lnTo>
                  <a:pt x="378961" y="506192"/>
                </a:lnTo>
                <a:lnTo>
                  <a:pt x="374624" y="497471"/>
                </a:lnTo>
                <a:lnTo>
                  <a:pt x="370706" y="489746"/>
                </a:lnTo>
                <a:lnTo>
                  <a:pt x="363571" y="477501"/>
                </a:lnTo>
                <a:lnTo>
                  <a:pt x="354862" y="463455"/>
                </a:lnTo>
                <a:lnTo>
                  <a:pt x="346219" y="450330"/>
                </a:lnTo>
                <a:lnTo>
                  <a:pt x="339286" y="440844"/>
                </a:lnTo>
                <a:lnTo>
                  <a:pt x="336854" y="438213"/>
                </a:lnTo>
                <a:lnTo>
                  <a:pt x="327649" y="432180"/>
                </a:lnTo>
                <a:lnTo>
                  <a:pt x="314398" y="424066"/>
                </a:lnTo>
                <a:lnTo>
                  <a:pt x="302936" y="415506"/>
                </a:lnTo>
                <a:lnTo>
                  <a:pt x="299085" y="410057"/>
                </a:lnTo>
                <a:lnTo>
                  <a:pt x="295540" y="400982"/>
                </a:lnTo>
                <a:lnTo>
                  <a:pt x="288833" y="386482"/>
                </a:lnTo>
                <a:lnTo>
                  <a:pt x="281115" y="370599"/>
                </a:lnTo>
                <a:lnTo>
                  <a:pt x="274536" y="357374"/>
                </a:lnTo>
                <a:lnTo>
                  <a:pt x="271247" y="350850"/>
                </a:lnTo>
                <a:lnTo>
                  <a:pt x="253334" y="346634"/>
                </a:lnTo>
                <a:lnTo>
                  <a:pt x="242797" y="343111"/>
                </a:lnTo>
                <a:lnTo>
                  <a:pt x="238907" y="338935"/>
                </a:lnTo>
                <a:lnTo>
                  <a:pt x="241012" y="332913"/>
                </a:lnTo>
                <a:lnTo>
                  <a:pt x="248462" y="323854"/>
                </a:lnTo>
                <a:lnTo>
                  <a:pt x="253504" y="318338"/>
                </a:lnTo>
                <a:lnTo>
                  <a:pt x="260208" y="309338"/>
                </a:lnTo>
                <a:lnTo>
                  <a:pt x="266460" y="297823"/>
                </a:lnTo>
                <a:lnTo>
                  <a:pt x="272187" y="284513"/>
                </a:lnTo>
                <a:lnTo>
                  <a:pt x="277316" y="270126"/>
                </a:lnTo>
                <a:lnTo>
                  <a:pt x="281773" y="255382"/>
                </a:lnTo>
                <a:lnTo>
                  <a:pt x="285483" y="241000"/>
                </a:lnTo>
                <a:lnTo>
                  <a:pt x="288373" y="227699"/>
                </a:lnTo>
                <a:lnTo>
                  <a:pt x="290370" y="216200"/>
                </a:lnTo>
                <a:lnTo>
                  <a:pt x="291399" y="207220"/>
                </a:lnTo>
                <a:lnTo>
                  <a:pt x="291528" y="203949"/>
                </a:lnTo>
                <a:lnTo>
                  <a:pt x="290990" y="191418"/>
                </a:lnTo>
                <a:lnTo>
                  <a:pt x="290075" y="176500"/>
                </a:lnTo>
                <a:lnTo>
                  <a:pt x="289832" y="161564"/>
                </a:lnTo>
                <a:lnTo>
                  <a:pt x="291307" y="148985"/>
                </a:lnTo>
                <a:lnTo>
                  <a:pt x="295551" y="141132"/>
                </a:lnTo>
                <a:lnTo>
                  <a:pt x="296938" y="140284"/>
                </a:lnTo>
                <a:lnTo>
                  <a:pt x="305134" y="131415"/>
                </a:lnTo>
                <a:lnTo>
                  <a:pt x="308257" y="118389"/>
                </a:lnTo>
                <a:lnTo>
                  <a:pt x="309880" y="105498"/>
                </a:lnTo>
                <a:lnTo>
                  <a:pt x="312949" y="94122"/>
                </a:lnTo>
                <a:lnTo>
                  <a:pt x="317268" y="81242"/>
                </a:lnTo>
                <a:lnTo>
                  <a:pt x="320853" y="68481"/>
                </a:lnTo>
                <a:lnTo>
                  <a:pt x="321754" y="62585"/>
                </a:lnTo>
                <a:lnTo>
                  <a:pt x="321441" y="48614"/>
                </a:lnTo>
                <a:lnTo>
                  <a:pt x="319691" y="32046"/>
                </a:lnTo>
                <a:lnTo>
                  <a:pt x="317924" y="19333"/>
                </a:lnTo>
                <a:lnTo>
                  <a:pt x="317436" y="16179"/>
                </a:lnTo>
                <a:lnTo>
                  <a:pt x="199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86618" y="5412956"/>
            <a:ext cx="208127" cy="452145"/>
          </a:xfrm>
          <a:custGeom>
            <a:avLst/>
            <a:gdLst/>
            <a:ahLst/>
            <a:cxnLst/>
            <a:rect l="l" t="t" r="r" b="b"/>
            <a:pathLst>
              <a:path w="208127" h="452145">
                <a:moveTo>
                  <a:pt x="208127" y="452145"/>
                </a:moveTo>
                <a:lnTo>
                  <a:pt x="188638" y="433958"/>
                </a:lnTo>
                <a:lnTo>
                  <a:pt x="174420" y="420663"/>
                </a:lnTo>
                <a:lnTo>
                  <a:pt x="164367" y="411202"/>
                </a:lnTo>
                <a:lnTo>
                  <a:pt x="157370" y="404516"/>
                </a:lnTo>
                <a:lnTo>
                  <a:pt x="152323" y="399547"/>
                </a:lnTo>
                <a:lnTo>
                  <a:pt x="148118" y="395237"/>
                </a:lnTo>
                <a:lnTo>
                  <a:pt x="143648" y="390526"/>
                </a:lnTo>
                <a:lnTo>
                  <a:pt x="136479" y="382276"/>
                </a:lnTo>
                <a:lnTo>
                  <a:pt x="128493" y="372339"/>
                </a:lnTo>
                <a:lnTo>
                  <a:pt x="119740" y="361535"/>
                </a:lnTo>
                <a:lnTo>
                  <a:pt x="110538" y="350962"/>
                </a:lnTo>
                <a:lnTo>
                  <a:pt x="101203" y="341722"/>
                </a:lnTo>
                <a:lnTo>
                  <a:pt x="94818" y="336676"/>
                </a:lnTo>
                <a:lnTo>
                  <a:pt x="84632" y="328681"/>
                </a:lnTo>
                <a:lnTo>
                  <a:pt x="74125" y="318596"/>
                </a:lnTo>
                <a:lnTo>
                  <a:pt x="64540" y="307456"/>
                </a:lnTo>
                <a:lnTo>
                  <a:pt x="57118" y="296300"/>
                </a:lnTo>
                <a:lnTo>
                  <a:pt x="53104" y="286162"/>
                </a:lnTo>
                <a:lnTo>
                  <a:pt x="52730" y="282727"/>
                </a:lnTo>
                <a:lnTo>
                  <a:pt x="51497" y="270044"/>
                </a:lnTo>
                <a:lnTo>
                  <a:pt x="48604" y="253797"/>
                </a:lnTo>
                <a:lnTo>
                  <a:pt x="45256" y="238069"/>
                </a:lnTo>
                <a:lnTo>
                  <a:pt x="42661" y="226944"/>
                </a:lnTo>
                <a:lnTo>
                  <a:pt x="41935" y="224078"/>
                </a:lnTo>
                <a:lnTo>
                  <a:pt x="42464" y="220712"/>
                </a:lnTo>
                <a:lnTo>
                  <a:pt x="43879" y="211403"/>
                </a:lnTo>
                <a:lnTo>
                  <a:pt x="45924" y="197701"/>
                </a:lnTo>
                <a:lnTo>
                  <a:pt x="48344" y="181151"/>
                </a:lnTo>
                <a:lnTo>
                  <a:pt x="50883" y="163302"/>
                </a:lnTo>
                <a:lnTo>
                  <a:pt x="53283" y="145700"/>
                </a:lnTo>
                <a:lnTo>
                  <a:pt x="55290" y="129892"/>
                </a:lnTo>
                <a:lnTo>
                  <a:pt x="56646" y="117427"/>
                </a:lnTo>
                <a:lnTo>
                  <a:pt x="57096" y="109851"/>
                </a:lnTo>
                <a:lnTo>
                  <a:pt x="57048" y="108991"/>
                </a:lnTo>
                <a:lnTo>
                  <a:pt x="56652" y="100262"/>
                </a:lnTo>
                <a:lnTo>
                  <a:pt x="56572" y="86600"/>
                </a:lnTo>
                <a:lnTo>
                  <a:pt x="56688" y="70745"/>
                </a:lnTo>
                <a:lnTo>
                  <a:pt x="56880" y="55437"/>
                </a:lnTo>
                <a:lnTo>
                  <a:pt x="57028" y="43418"/>
                </a:lnTo>
                <a:lnTo>
                  <a:pt x="57048" y="39814"/>
                </a:lnTo>
                <a:lnTo>
                  <a:pt x="53216" y="23854"/>
                </a:lnTo>
                <a:lnTo>
                  <a:pt x="47862" y="12778"/>
                </a:lnTo>
                <a:lnTo>
                  <a:pt x="26099" y="6048"/>
                </a:lnTo>
                <a:lnTo>
                  <a:pt x="14212" y="2924"/>
                </a:lnTo>
                <a:lnTo>
                  <a:pt x="6667" y="12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91863" y="5452770"/>
            <a:ext cx="51803" cy="8216"/>
          </a:xfrm>
          <a:custGeom>
            <a:avLst/>
            <a:gdLst/>
            <a:ahLst/>
            <a:cxnLst/>
            <a:rect l="l" t="t" r="r" b="b"/>
            <a:pathLst>
              <a:path w="51803" h="8216">
                <a:moveTo>
                  <a:pt x="51803" y="0"/>
                </a:moveTo>
                <a:lnTo>
                  <a:pt x="0" y="82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43666" y="5333098"/>
            <a:ext cx="155968" cy="88480"/>
          </a:xfrm>
          <a:custGeom>
            <a:avLst/>
            <a:gdLst/>
            <a:ahLst/>
            <a:cxnLst/>
            <a:rect l="l" t="t" r="r" b="b"/>
            <a:pathLst>
              <a:path w="155968" h="88480">
                <a:moveTo>
                  <a:pt x="0" y="88480"/>
                </a:moveTo>
                <a:lnTo>
                  <a:pt x="8823" y="61716"/>
                </a:lnTo>
                <a:lnTo>
                  <a:pt x="15219" y="43268"/>
                </a:lnTo>
                <a:lnTo>
                  <a:pt x="20055" y="31400"/>
                </a:lnTo>
                <a:lnTo>
                  <a:pt x="24199" y="24379"/>
                </a:lnTo>
                <a:lnTo>
                  <a:pt x="28518" y="20470"/>
                </a:lnTo>
                <a:lnTo>
                  <a:pt x="33878" y="17941"/>
                </a:lnTo>
                <a:lnTo>
                  <a:pt x="47186" y="13498"/>
                </a:lnTo>
                <a:lnTo>
                  <a:pt x="62956" y="9062"/>
                </a:lnTo>
                <a:lnTo>
                  <a:pt x="79190" y="4786"/>
                </a:lnTo>
                <a:lnTo>
                  <a:pt x="92157" y="1497"/>
                </a:lnTo>
                <a:lnTo>
                  <a:pt x="98196" y="0"/>
                </a:lnTo>
                <a:lnTo>
                  <a:pt x="123661" y="71"/>
                </a:lnTo>
                <a:lnTo>
                  <a:pt x="138854" y="615"/>
                </a:lnTo>
                <a:lnTo>
                  <a:pt x="147365" y="2100"/>
                </a:lnTo>
                <a:lnTo>
                  <a:pt x="152782" y="4995"/>
                </a:lnTo>
                <a:lnTo>
                  <a:pt x="155968" y="75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614587" y="5441010"/>
            <a:ext cx="115769" cy="68400"/>
          </a:xfrm>
          <a:custGeom>
            <a:avLst/>
            <a:gdLst/>
            <a:ahLst/>
            <a:cxnLst/>
            <a:rect l="l" t="t" r="r" b="b"/>
            <a:pathLst>
              <a:path w="115769" h="68400">
                <a:moveTo>
                  <a:pt x="7057" y="0"/>
                </a:moveTo>
                <a:lnTo>
                  <a:pt x="1627" y="21791"/>
                </a:lnTo>
                <a:lnTo>
                  <a:pt x="0" y="33605"/>
                </a:lnTo>
                <a:lnTo>
                  <a:pt x="2175" y="40170"/>
                </a:lnTo>
                <a:lnTo>
                  <a:pt x="7057" y="45199"/>
                </a:lnTo>
                <a:lnTo>
                  <a:pt x="16469" y="50377"/>
                </a:lnTo>
                <a:lnTo>
                  <a:pt x="29443" y="53983"/>
                </a:lnTo>
                <a:lnTo>
                  <a:pt x="43414" y="56998"/>
                </a:lnTo>
                <a:lnTo>
                  <a:pt x="55816" y="60399"/>
                </a:lnTo>
                <a:lnTo>
                  <a:pt x="57616" y="61099"/>
                </a:lnTo>
                <a:lnTo>
                  <a:pt x="71641" y="65640"/>
                </a:lnTo>
                <a:lnTo>
                  <a:pt x="83112" y="67348"/>
                </a:lnTo>
                <a:lnTo>
                  <a:pt x="89607" y="67983"/>
                </a:lnTo>
                <a:lnTo>
                  <a:pt x="105908" y="68400"/>
                </a:lnTo>
                <a:lnTo>
                  <a:pt x="115769" y="679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609491" y="5490273"/>
            <a:ext cx="89331" cy="118834"/>
          </a:xfrm>
          <a:custGeom>
            <a:avLst/>
            <a:gdLst/>
            <a:ahLst/>
            <a:cxnLst/>
            <a:rect l="l" t="t" r="r" b="b"/>
            <a:pathLst>
              <a:path w="89331" h="118834">
                <a:moveTo>
                  <a:pt x="18795" y="0"/>
                </a:moveTo>
                <a:lnTo>
                  <a:pt x="15699" y="27518"/>
                </a:lnTo>
                <a:lnTo>
                  <a:pt x="13532" y="46072"/>
                </a:lnTo>
                <a:lnTo>
                  <a:pt x="11972" y="57850"/>
                </a:lnTo>
                <a:lnTo>
                  <a:pt x="10698" y="65040"/>
                </a:lnTo>
                <a:lnTo>
                  <a:pt x="9390" y="69832"/>
                </a:lnTo>
                <a:lnTo>
                  <a:pt x="7975" y="73748"/>
                </a:lnTo>
                <a:lnTo>
                  <a:pt x="2911" y="89337"/>
                </a:lnTo>
                <a:lnTo>
                  <a:pt x="50" y="99469"/>
                </a:lnTo>
                <a:lnTo>
                  <a:pt x="0" y="99656"/>
                </a:lnTo>
                <a:lnTo>
                  <a:pt x="3168" y="115735"/>
                </a:lnTo>
                <a:lnTo>
                  <a:pt x="14134" y="117927"/>
                </a:lnTo>
                <a:lnTo>
                  <a:pt x="18795" y="117487"/>
                </a:lnTo>
                <a:lnTo>
                  <a:pt x="30754" y="117308"/>
                </a:lnTo>
                <a:lnTo>
                  <a:pt x="42352" y="118244"/>
                </a:lnTo>
                <a:lnTo>
                  <a:pt x="54560" y="118834"/>
                </a:lnTo>
                <a:lnTo>
                  <a:pt x="68347" y="117616"/>
                </a:lnTo>
                <a:lnTo>
                  <a:pt x="69062" y="117487"/>
                </a:lnTo>
                <a:lnTo>
                  <a:pt x="89331" y="1137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689347" y="5752892"/>
            <a:ext cx="143898" cy="34770"/>
          </a:xfrm>
          <a:custGeom>
            <a:avLst/>
            <a:gdLst/>
            <a:ahLst/>
            <a:cxnLst/>
            <a:rect l="l" t="t" r="r" b="b"/>
            <a:pathLst>
              <a:path w="143898" h="34770">
                <a:moveTo>
                  <a:pt x="131610" y="3356"/>
                </a:moveTo>
                <a:lnTo>
                  <a:pt x="139985" y="838"/>
                </a:lnTo>
                <a:lnTo>
                  <a:pt x="143898" y="0"/>
                </a:lnTo>
                <a:lnTo>
                  <a:pt x="142491" y="1416"/>
                </a:lnTo>
                <a:lnTo>
                  <a:pt x="134907" y="5660"/>
                </a:lnTo>
                <a:lnTo>
                  <a:pt x="120289" y="13307"/>
                </a:lnTo>
                <a:lnTo>
                  <a:pt x="104787" y="21314"/>
                </a:lnTo>
                <a:lnTo>
                  <a:pt x="86696" y="29785"/>
                </a:lnTo>
                <a:lnTo>
                  <a:pt x="74117" y="33887"/>
                </a:lnTo>
                <a:lnTo>
                  <a:pt x="65389" y="34770"/>
                </a:lnTo>
                <a:lnTo>
                  <a:pt x="58853" y="33584"/>
                </a:lnTo>
                <a:lnTo>
                  <a:pt x="52847" y="31480"/>
                </a:lnTo>
                <a:lnTo>
                  <a:pt x="45710" y="29610"/>
                </a:lnTo>
                <a:lnTo>
                  <a:pt x="41008" y="29112"/>
                </a:lnTo>
                <a:lnTo>
                  <a:pt x="23970" y="26304"/>
                </a:lnTo>
                <a:lnTo>
                  <a:pt x="11179" y="21854"/>
                </a:lnTo>
                <a:lnTo>
                  <a:pt x="2297" y="18861"/>
                </a:lnTo>
                <a:lnTo>
                  <a:pt x="0" y="187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08639" y="5879414"/>
            <a:ext cx="59032" cy="28854"/>
          </a:xfrm>
          <a:custGeom>
            <a:avLst/>
            <a:gdLst/>
            <a:ahLst/>
            <a:cxnLst/>
            <a:rect l="l" t="t" r="r" b="b"/>
            <a:pathLst>
              <a:path w="59032" h="28854">
                <a:moveTo>
                  <a:pt x="0" y="0"/>
                </a:moveTo>
                <a:lnTo>
                  <a:pt x="4822" y="3573"/>
                </a:lnTo>
                <a:lnTo>
                  <a:pt x="19838" y="6175"/>
                </a:lnTo>
                <a:lnTo>
                  <a:pt x="28193" y="7277"/>
                </a:lnTo>
                <a:lnTo>
                  <a:pt x="47100" y="9862"/>
                </a:lnTo>
                <a:lnTo>
                  <a:pt x="57312" y="12716"/>
                </a:lnTo>
                <a:lnTo>
                  <a:pt x="59032" y="17622"/>
                </a:lnTo>
                <a:lnTo>
                  <a:pt x="58407" y="18948"/>
                </a:lnTo>
                <a:lnTo>
                  <a:pt x="54089" y="26695"/>
                </a:lnTo>
                <a:lnTo>
                  <a:pt x="48691" y="28854"/>
                </a:lnTo>
                <a:lnTo>
                  <a:pt x="35737" y="288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562017" y="5988127"/>
            <a:ext cx="117504" cy="59363"/>
          </a:xfrm>
          <a:custGeom>
            <a:avLst/>
            <a:gdLst/>
            <a:ahLst/>
            <a:cxnLst/>
            <a:rect l="l" t="t" r="r" b="b"/>
            <a:pathLst>
              <a:path w="117504" h="59363">
                <a:moveTo>
                  <a:pt x="0" y="0"/>
                </a:moveTo>
                <a:lnTo>
                  <a:pt x="12652" y="5739"/>
                </a:lnTo>
                <a:lnTo>
                  <a:pt x="24303" y="10884"/>
                </a:lnTo>
                <a:lnTo>
                  <a:pt x="34568" y="12362"/>
                </a:lnTo>
                <a:lnTo>
                  <a:pt x="36690" y="11861"/>
                </a:lnTo>
                <a:lnTo>
                  <a:pt x="42169" y="6841"/>
                </a:lnTo>
                <a:lnTo>
                  <a:pt x="45216" y="1225"/>
                </a:lnTo>
                <a:lnTo>
                  <a:pt x="50002" y="1120"/>
                </a:lnTo>
                <a:lnTo>
                  <a:pt x="55448" y="6248"/>
                </a:lnTo>
                <a:lnTo>
                  <a:pt x="66844" y="17046"/>
                </a:lnTo>
                <a:lnTo>
                  <a:pt x="79273" y="26002"/>
                </a:lnTo>
                <a:lnTo>
                  <a:pt x="90430" y="32152"/>
                </a:lnTo>
                <a:lnTo>
                  <a:pt x="98010" y="34528"/>
                </a:lnTo>
                <a:lnTo>
                  <a:pt x="98183" y="34531"/>
                </a:lnTo>
                <a:lnTo>
                  <a:pt x="105339" y="35838"/>
                </a:lnTo>
                <a:lnTo>
                  <a:pt x="113619" y="38820"/>
                </a:lnTo>
                <a:lnTo>
                  <a:pt x="117504" y="42063"/>
                </a:lnTo>
                <a:lnTo>
                  <a:pt x="111475" y="44158"/>
                </a:lnTo>
                <a:lnTo>
                  <a:pt x="110185" y="44246"/>
                </a:lnTo>
                <a:lnTo>
                  <a:pt x="97275" y="43984"/>
                </a:lnTo>
                <a:lnTo>
                  <a:pt x="87628" y="42813"/>
                </a:lnTo>
                <a:lnTo>
                  <a:pt x="75933" y="42822"/>
                </a:lnTo>
                <a:lnTo>
                  <a:pt x="65824" y="44246"/>
                </a:lnTo>
                <a:lnTo>
                  <a:pt x="47068" y="44854"/>
                </a:lnTo>
                <a:lnTo>
                  <a:pt x="39050" y="42778"/>
                </a:lnTo>
                <a:lnTo>
                  <a:pt x="36690" y="44386"/>
                </a:lnTo>
                <a:lnTo>
                  <a:pt x="36266" y="53399"/>
                </a:lnTo>
                <a:lnTo>
                  <a:pt x="32950" y="59363"/>
                </a:lnTo>
                <a:lnTo>
                  <a:pt x="28740" y="58458"/>
                </a:lnTo>
                <a:lnTo>
                  <a:pt x="12975" y="51851"/>
                </a:lnTo>
                <a:lnTo>
                  <a:pt x="3522" y="47621"/>
                </a:lnTo>
                <a:lnTo>
                  <a:pt x="3225" y="47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11077" y="5953506"/>
            <a:ext cx="113918" cy="27110"/>
          </a:xfrm>
          <a:custGeom>
            <a:avLst/>
            <a:gdLst/>
            <a:ahLst/>
            <a:cxnLst/>
            <a:rect l="l" t="t" r="r" b="b"/>
            <a:pathLst>
              <a:path w="113918" h="27110">
                <a:moveTo>
                  <a:pt x="0" y="15659"/>
                </a:moveTo>
                <a:lnTo>
                  <a:pt x="9258" y="9258"/>
                </a:lnTo>
                <a:lnTo>
                  <a:pt x="18516" y="12103"/>
                </a:lnTo>
                <a:lnTo>
                  <a:pt x="27524" y="15857"/>
                </a:lnTo>
                <a:lnTo>
                  <a:pt x="39761" y="19088"/>
                </a:lnTo>
                <a:lnTo>
                  <a:pt x="40589" y="19215"/>
                </a:lnTo>
                <a:lnTo>
                  <a:pt x="53548" y="22977"/>
                </a:lnTo>
                <a:lnTo>
                  <a:pt x="65036" y="27110"/>
                </a:lnTo>
                <a:lnTo>
                  <a:pt x="75266" y="27107"/>
                </a:lnTo>
                <a:lnTo>
                  <a:pt x="76250" y="26695"/>
                </a:lnTo>
                <a:lnTo>
                  <a:pt x="86144" y="22072"/>
                </a:lnTo>
                <a:lnTo>
                  <a:pt x="91846" y="21348"/>
                </a:lnTo>
                <a:lnTo>
                  <a:pt x="97536" y="15659"/>
                </a:lnTo>
                <a:lnTo>
                  <a:pt x="103238" y="9969"/>
                </a:lnTo>
                <a:lnTo>
                  <a:pt x="1139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457561" y="6159259"/>
            <a:ext cx="148793" cy="30723"/>
          </a:xfrm>
          <a:custGeom>
            <a:avLst/>
            <a:gdLst/>
            <a:ahLst/>
            <a:cxnLst/>
            <a:rect l="l" t="t" r="r" b="b"/>
            <a:pathLst>
              <a:path w="148793" h="30723">
                <a:moveTo>
                  <a:pt x="0" y="0"/>
                </a:moveTo>
                <a:lnTo>
                  <a:pt x="4331" y="12636"/>
                </a:lnTo>
                <a:lnTo>
                  <a:pt x="12219" y="23049"/>
                </a:lnTo>
                <a:lnTo>
                  <a:pt x="19926" y="25615"/>
                </a:lnTo>
                <a:lnTo>
                  <a:pt x="33565" y="27964"/>
                </a:lnTo>
                <a:lnTo>
                  <a:pt x="46147" y="30509"/>
                </a:lnTo>
                <a:lnTo>
                  <a:pt x="57079" y="30723"/>
                </a:lnTo>
                <a:lnTo>
                  <a:pt x="57670" y="30607"/>
                </a:lnTo>
                <a:lnTo>
                  <a:pt x="70809" y="29090"/>
                </a:lnTo>
                <a:lnTo>
                  <a:pt x="83789" y="28391"/>
                </a:lnTo>
                <a:lnTo>
                  <a:pt x="88988" y="27762"/>
                </a:lnTo>
                <a:lnTo>
                  <a:pt x="99800" y="25690"/>
                </a:lnTo>
                <a:lnTo>
                  <a:pt x="113167" y="22701"/>
                </a:lnTo>
                <a:lnTo>
                  <a:pt x="123164" y="19939"/>
                </a:lnTo>
                <a:lnTo>
                  <a:pt x="139214" y="14353"/>
                </a:lnTo>
                <a:lnTo>
                  <a:pt x="148600" y="10744"/>
                </a:lnTo>
                <a:lnTo>
                  <a:pt x="148793" y="106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569041" y="6103010"/>
            <a:ext cx="13817" cy="7124"/>
          </a:xfrm>
          <a:custGeom>
            <a:avLst/>
            <a:gdLst/>
            <a:ahLst/>
            <a:cxnLst/>
            <a:rect l="l" t="t" r="r" b="b"/>
            <a:pathLst>
              <a:path w="13817" h="7124">
                <a:moveTo>
                  <a:pt x="0" y="1523"/>
                </a:moveTo>
                <a:lnTo>
                  <a:pt x="7416" y="0"/>
                </a:lnTo>
                <a:lnTo>
                  <a:pt x="13817" y="7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545126" y="6111558"/>
            <a:ext cx="10680" cy="8547"/>
          </a:xfrm>
          <a:custGeom>
            <a:avLst/>
            <a:gdLst/>
            <a:ahLst/>
            <a:cxnLst/>
            <a:rect l="l" t="t" r="r" b="b"/>
            <a:pathLst>
              <a:path w="10680" h="8547">
                <a:moveTo>
                  <a:pt x="0" y="3555"/>
                </a:moveTo>
                <a:lnTo>
                  <a:pt x="6413" y="0"/>
                </a:lnTo>
                <a:lnTo>
                  <a:pt x="10680" y="85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523067" y="6122505"/>
            <a:ext cx="14947" cy="6985"/>
          </a:xfrm>
          <a:custGeom>
            <a:avLst/>
            <a:gdLst/>
            <a:ahLst/>
            <a:cxnLst/>
            <a:rect l="l" t="t" r="r" b="b"/>
            <a:pathLst>
              <a:path w="14947" h="6985">
                <a:moveTo>
                  <a:pt x="0" y="5156"/>
                </a:moveTo>
                <a:lnTo>
                  <a:pt x="12814" y="0"/>
                </a:lnTo>
                <a:lnTo>
                  <a:pt x="14947" y="69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385717" y="5328376"/>
            <a:ext cx="68389" cy="161899"/>
          </a:xfrm>
          <a:custGeom>
            <a:avLst/>
            <a:gdLst/>
            <a:ahLst/>
            <a:cxnLst/>
            <a:rect l="l" t="t" r="r" b="b"/>
            <a:pathLst>
              <a:path w="68389" h="161899">
                <a:moveTo>
                  <a:pt x="13703" y="44399"/>
                </a:moveTo>
                <a:lnTo>
                  <a:pt x="5645" y="54349"/>
                </a:lnTo>
                <a:lnTo>
                  <a:pt x="782" y="66585"/>
                </a:lnTo>
                <a:lnTo>
                  <a:pt x="63" y="75056"/>
                </a:lnTo>
                <a:lnTo>
                  <a:pt x="368" y="89713"/>
                </a:lnTo>
                <a:lnTo>
                  <a:pt x="170" y="105582"/>
                </a:lnTo>
                <a:lnTo>
                  <a:pt x="0" y="112636"/>
                </a:lnTo>
                <a:lnTo>
                  <a:pt x="18935" y="108826"/>
                </a:lnTo>
                <a:lnTo>
                  <a:pt x="28841" y="127914"/>
                </a:lnTo>
                <a:lnTo>
                  <a:pt x="34201" y="128498"/>
                </a:lnTo>
                <a:lnTo>
                  <a:pt x="39547" y="129082"/>
                </a:lnTo>
                <a:lnTo>
                  <a:pt x="27216" y="132613"/>
                </a:lnTo>
                <a:lnTo>
                  <a:pt x="10477" y="135547"/>
                </a:lnTo>
                <a:lnTo>
                  <a:pt x="34201" y="161899"/>
                </a:lnTo>
                <a:lnTo>
                  <a:pt x="64973" y="155524"/>
                </a:lnTo>
                <a:lnTo>
                  <a:pt x="66586" y="132613"/>
                </a:lnTo>
                <a:lnTo>
                  <a:pt x="67462" y="110346"/>
                </a:lnTo>
                <a:lnTo>
                  <a:pt x="67212" y="103797"/>
                </a:lnTo>
                <a:lnTo>
                  <a:pt x="66865" y="102654"/>
                </a:lnTo>
                <a:lnTo>
                  <a:pt x="65989" y="100012"/>
                </a:lnTo>
                <a:lnTo>
                  <a:pt x="54533" y="105295"/>
                </a:lnTo>
                <a:lnTo>
                  <a:pt x="45720" y="93205"/>
                </a:lnTo>
                <a:lnTo>
                  <a:pt x="65163" y="77127"/>
                </a:lnTo>
                <a:lnTo>
                  <a:pt x="68389" y="0"/>
                </a:lnTo>
                <a:lnTo>
                  <a:pt x="50557" y="6054"/>
                </a:lnTo>
                <a:lnTo>
                  <a:pt x="41058" y="7443"/>
                </a:lnTo>
                <a:lnTo>
                  <a:pt x="32424" y="5120"/>
                </a:lnTo>
                <a:lnTo>
                  <a:pt x="31330" y="4724"/>
                </a:lnTo>
                <a:lnTo>
                  <a:pt x="19570" y="457"/>
                </a:lnTo>
                <a:lnTo>
                  <a:pt x="9537" y="1193"/>
                </a:lnTo>
                <a:lnTo>
                  <a:pt x="11353" y="4724"/>
                </a:lnTo>
                <a:lnTo>
                  <a:pt x="14099" y="13030"/>
                </a:lnTo>
                <a:lnTo>
                  <a:pt x="16849" y="27258"/>
                </a:lnTo>
                <a:lnTo>
                  <a:pt x="16132" y="40528"/>
                </a:lnTo>
                <a:lnTo>
                  <a:pt x="13703" y="443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385717" y="5328376"/>
            <a:ext cx="68389" cy="161899"/>
          </a:xfrm>
          <a:custGeom>
            <a:avLst/>
            <a:gdLst/>
            <a:ahLst/>
            <a:cxnLst/>
            <a:rect l="l" t="t" r="r" b="b"/>
            <a:pathLst>
              <a:path w="68389" h="161899">
                <a:moveTo>
                  <a:pt x="68389" y="0"/>
                </a:moveTo>
                <a:lnTo>
                  <a:pt x="50557" y="6054"/>
                </a:lnTo>
                <a:lnTo>
                  <a:pt x="41058" y="7443"/>
                </a:lnTo>
                <a:lnTo>
                  <a:pt x="32424" y="5120"/>
                </a:lnTo>
                <a:lnTo>
                  <a:pt x="31330" y="4724"/>
                </a:lnTo>
                <a:lnTo>
                  <a:pt x="19570" y="457"/>
                </a:lnTo>
                <a:lnTo>
                  <a:pt x="9537" y="1193"/>
                </a:lnTo>
                <a:lnTo>
                  <a:pt x="11353" y="4724"/>
                </a:lnTo>
                <a:lnTo>
                  <a:pt x="14099" y="13030"/>
                </a:lnTo>
                <a:lnTo>
                  <a:pt x="16849" y="27258"/>
                </a:lnTo>
                <a:lnTo>
                  <a:pt x="16132" y="40528"/>
                </a:lnTo>
                <a:lnTo>
                  <a:pt x="13703" y="44399"/>
                </a:lnTo>
                <a:lnTo>
                  <a:pt x="5645" y="54349"/>
                </a:lnTo>
                <a:lnTo>
                  <a:pt x="782" y="66585"/>
                </a:lnTo>
                <a:lnTo>
                  <a:pt x="63" y="75056"/>
                </a:lnTo>
                <a:lnTo>
                  <a:pt x="368" y="89713"/>
                </a:lnTo>
                <a:lnTo>
                  <a:pt x="170" y="105582"/>
                </a:lnTo>
                <a:lnTo>
                  <a:pt x="0" y="112636"/>
                </a:lnTo>
                <a:lnTo>
                  <a:pt x="18935" y="108826"/>
                </a:lnTo>
                <a:lnTo>
                  <a:pt x="28841" y="127914"/>
                </a:lnTo>
                <a:lnTo>
                  <a:pt x="34201" y="128498"/>
                </a:lnTo>
                <a:lnTo>
                  <a:pt x="39547" y="129082"/>
                </a:lnTo>
                <a:lnTo>
                  <a:pt x="27216" y="132613"/>
                </a:lnTo>
                <a:lnTo>
                  <a:pt x="10477" y="135547"/>
                </a:lnTo>
                <a:lnTo>
                  <a:pt x="34201" y="161899"/>
                </a:lnTo>
                <a:lnTo>
                  <a:pt x="64973" y="155524"/>
                </a:lnTo>
                <a:lnTo>
                  <a:pt x="66586" y="132613"/>
                </a:lnTo>
                <a:lnTo>
                  <a:pt x="67462" y="110346"/>
                </a:lnTo>
                <a:lnTo>
                  <a:pt x="67212" y="103797"/>
                </a:lnTo>
                <a:lnTo>
                  <a:pt x="66865" y="102654"/>
                </a:lnTo>
                <a:lnTo>
                  <a:pt x="65989" y="100012"/>
                </a:lnTo>
                <a:lnTo>
                  <a:pt x="54533" y="105295"/>
                </a:lnTo>
                <a:lnTo>
                  <a:pt x="45720" y="93205"/>
                </a:lnTo>
                <a:lnTo>
                  <a:pt x="65163" y="77127"/>
                </a:lnTo>
                <a:lnTo>
                  <a:pt x="683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428374" y="5433678"/>
            <a:ext cx="19126" cy="29070"/>
          </a:xfrm>
          <a:custGeom>
            <a:avLst/>
            <a:gdLst/>
            <a:ahLst/>
            <a:cxnLst/>
            <a:rect l="l" t="t" r="r" b="b"/>
            <a:pathLst>
              <a:path w="19126" h="29070">
                <a:moveTo>
                  <a:pt x="0" y="21501"/>
                </a:moveTo>
                <a:lnTo>
                  <a:pt x="5702" y="29070"/>
                </a:lnTo>
                <a:lnTo>
                  <a:pt x="9232" y="27305"/>
                </a:lnTo>
                <a:lnTo>
                  <a:pt x="12750" y="25552"/>
                </a:lnTo>
                <a:lnTo>
                  <a:pt x="19126" y="15849"/>
                </a:lnTo>
                <a:lnTo>
                  <a:pt x="17259" y="11442"/>
                </a:lnTo>
                <a:lnTo>
                  <a:pt x="15392" y="7048"/>
                </a:lnTo>
                <a:lnTo>
                  <a:pt x="11874" y="0"/>
                </a:lnTo>
                <a:lnTo>
                  <a:pt x="0" y="215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428374" y="5433678"/>
            <a:ext cx="19126" cy="29070"/>
          </a:xfrm>
          <a:custGeom>
            <a:avLst/>
            <a:gdLst/>
            <a:ahLst/>
            <a:cxnLst/>
            <a:rect l="l" t="t" r="r" b="b"/>
            <a:pathLst>
              <a:path w="19126" h="29070">
                <a:moveTo>
                  <a:pt x="0" y="21501"/>
                </a:moveTo>
                <a:lnTo>
                  <a:pt x="5702" y="29070"/>
                </a:lnTo>
                <a:lnTo>
                  <a:pt x="9232" y="27305"/>
                </a:lnTo>
                <a:lnTo>
                  <a:pt x="12750" y="25552"/>
                </a:lnTo>
                <a:lnTo>
                  <a:pt x="19126" y="15849"/>
                </a:lnTo>
                <a:lnTo>
                  <a:pt x="17259" y="11442"/>
                </a:lnTo>
                <a:lnTo>
                  <a:pt x="15392" y="7048"/>
                </a:lnTo>
                <a:lnTo>
                  <a:pt x="118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396193" y="5412953"/>
            <a:ext cx="8458" cy="24244"/>
          </a:xfrm>
          <a:custGeom>
            <a:avLst/>
            <a:gdLst/>
            <a:ahLst/>
            <a:cxnLst/>
            <a:rect l="l" t="t" r="r" b="b"/>
            <a:pathLst>
              <a:path w="8458" h="24244">
                <a:moveTo>
                  <a:pt x="8458" y="24244"/>
                </a:moveTo>
                <a:lnTo>
                  <a:pt x="0" y="0"/>
                </a:lnTo>
                <a:lnTo>
                  <a:pt x="0" y="211"/>
                </a:lnTo>
                <a:lnTo>
                  <a:pt x="1091" y="8072"/>
                </a:lnTo>
                <a:lnTo>
                  <a:pt x="8458" y="242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396193" y="5412953"/>
            <a:ext cx="8458" cy="24244"/>
          </a:xfrm>
          <a:custGeom>
            <a:avLst/>
            <a:gdLst/>
            <a:ahLst/>
            <a:cxnLst/>
            <a:rect l="l" t="t" r="r" b="b"/>
            <a:pathLst>
              <a:path w="8458" h="24244">
                <a:moveTo>
                  <a:pt x="8458" y="24244"/>
                </a:moveTo>
                <a:lnTo>
                  <a:pt x="1091" y="8072"/>
                </a:lnTo>
                <a:lnTo>
                  <a:pt x="0" y="2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431438" y="5403715"/>
            <a:ext cx="6527" cy="17868"/>
          </a:xfrm>
          <a:custGeom>
            <a:avLst/>
            <a:gdLst/>
            <a:ahLst/>
            <a:cxnLst/>
            <a:rect l="l" t="t" r="r" b="b"/>
            <a:pathLst>
              <a:path w="6527" h="17868">
                <a:moveTo>
                  <a:pt x="0" y="17868"/>
                </a:moveTo>
                <a:lnTo>
                  <a:pt x="6527" y="5283"/>
                </a:lnTo>
                <a:lnTo>
                  <a:pt x="1498" y="0"/>
                </a:lnTo>
                <a:lnTo>
                  <a:pt x="0" y="178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431438" y="5403715"/>
            <a:ext cx="6527" cy="17868"/>
          </a:xfrm>
          <a:custGeom>
            <a:avLst/>
            <a:gdLst/>
            <a:ahLst/>
            <a:cxnLst/>
            <a:rect l="l" t="t" r="r" b="b"/>
            <a:pathLst>
              <a:path w="6527" h="17868">
                <a:moveTo>
                  <a:pt x="0" y="17868"/>
                </a:moveTo>
                <a:lnTo>
                  <a:pt x="6527" y="5283"/>
                </a:lnTo>
                <a:lnTo>
                  <a:pt x="14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419914" y="5475234"/>
            <a:ext cx="22098" cy="6324"/>
          </a:xfrm>
          <a:custGeom>
            <a:avLst/>
            <a:gdLst/>
            <a:ahLst/>
            <a:cxnLst/>
            <a:rect l="l" t="t" r="r" b="b"/>
            <a:pathLst>
              <a:path w="22097" h="6324">
                <a:moveTo>
                  <a:pt x="0" y="6019"/>
                </a:moveTo>
                <a:lnTo>
                  <a:pt x="21221" y="6324"/>
                </a:lnTo>
                <a:lnTo>
                  <a:pt x="22098" y="0"/>
                </a:lnTo>
                <a:lnTo>
                  <a:pt x="0" y="60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419914" y="5475234"/>
            <a:ext cx="22098" cy="6324"/>
          </a:xfrm>
          <a:custGeom>
            <a:avLst/>
            <a:gdLst/>
            <a:ahLst/>
            <a:cxnLst/>
            <a:rect l="l" t="t" r="r" b="b"/>
            <a:pathLst>
              <a:path w="22097" h="6324">
                <a:moveTo>
                  <a:pt x="0" y="6019"/>
                </a:moveTo>
                <a:lnTo>
                  <a:pt x="21221" y="6324"/>
                </a:lnTo>
                <a:lnTo>
                  <a:pt x="220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247882" y="5437198"/>
            <a:ext cx="263792" cy="395197"/>
          </a:xfrm>
          <a:custGeom>
            <a:avLst/>
            <a:gdLst/>
            <a:ahLst/>
            <a:cxnLst/>
            <a:rect l="l" t="t" r="r" b="b"/>
            <a:pathLst>
              <a:path w="263792" h="395197">
                <a:moveTo>
                  <a:pt x="617" y="70541"/>
                </a:moveTo>
                <a:lnTo>
                  <a:pt x="0" y="87147"/>
                </a:lnTo>
                <a:lnTo>
                  <a:pt x="100" y="112168"/>
                </a:lnTo>
                <a:lnTo>
                  <a:pt x="232" y="123771"/>
                </a:lnTo>
                <a:lnTo>
                  <a:pt x="408" y="137147"/>
                </a:lnTo>
                <a:lnTo>
                  <a:pt x="623" y="151978"/>
                </a:lnTo>
                <a:lnTo>
                  <a:pt x="871" y="167948"/>
                </a:lnTo>
                <a:lnTo>
                  <a:pt x="1147" y="184738"/>
                </a:lnTo>
                <a:lnTo>
                  <a:pt x="1446" y="202030"/>
                </a:lnTo>
                <a:lnTo>
                  <a:pt x="1762" y="219507"/>
                </a:lnTo>
                <a:lnTo>
                  <a:pt x="2090" y="236851"/>
                </a:lnTo>
                <a:lnTo>
                  <a:pt x="2425" y="253744"/>
                </a:lnTo>
                <a:lnTo>
                  <a:pt x="2762" y="269869"/>
                </a:lnTo>
                <a:lnTo>
                  <a:pt x="3095" y="284907"/>
                </a:lnTo>
                <a:lnTo>
                  <a:pt x="3419" y="298541"/>
                </a:lnTo>
                <a:lnTo>
                  <a:pt x="3729" y="310454"/>
                </a:lnTo>
                <a:lnTo>
                  <a:pt x="4285" y="327843"/>
                </a:lnTo>
                <a:lnTo>
                  <a:pt x="7705" y="344212"/>
                </a:lnTo>
                <a:lnTo>
                  <a:pt x="13224" y="359221"/>
                </a:lnTo>
                <a:lnTo>
                  <a:pt x="19019" y="372011"/>
                </a:lnTo>
                <a:lnTo>
                  <a:pt x="28127" y="380555"/>
                </a:lnTo>
                <a:lnTo>
                  <a:pt x="39924" y="388006"/>
                </a:lnTo>
                <a:lnTo>
                  <a:pt x="52860" y="394020"/>
                </a:lnTo>
                <a:lnTo>
                  <a:pt x="63270" y="395197"/>
                </a:lnTo>
                <a:lnTo>
                  <a:pt x="64605" y="394627"/>
                </a:lnTo>
                <a:lnTo>
                  <a:pt x="77906" y="392205"/>
                </a:lnTo>
                <a:lnTo>
                  <a:pt x="93838" y="393218"/>
                </a:lnTo>
                <a:lnTo>
                  <a:pt x="103117" y="394582"/>
                </a:lnTo>
                <a:lnTo>
                  <a:pt x="103365" y="394627"/>
                </a:lnTo>
                <a:lnTo>
                  <a:pt x="129400" y="387997"/>
                </a:lnTo>
                <a:lnTo>
                  <a:pt x="263792" y="353441"/>
                </a:lnTo>
                <a:lnTo>
                  <a:pt x="243980" y="284810"/>
                </a:lnTo>
                <a:lnTo>
                  <a:pt x="219685" y="211772"/>
                </a:lnTo>
                <a:lnTo>
                  <a:pt x="213436" y="132702"/>
                </a:lnTo>
                <a:lnTo>
                  <a:pt x="206223" y="79006"/>
                </a:lnTo>
                <a:lnTo>
                  <a:pt x="202692" y="66662"/>
                </a:lnTo>
                <a:lnTo>
                  <a:pt x="202921" y="62064"/>
                </a:lnTo>
                <a:lnTo>
                  <a:pt x="202806" y="46697"/>
                </a:lnTo>
                <a:lnTo>
                  <a:pt x="172034" y="53073"/>
                </a:lnTo>
                <a:lnTo>
                  <a:pt x="148311" y="26733"/>
                </a:lnTo>
                <a:lnTo>
                  <a:pt x="172034" y="19685"/>
                </a:lnTo>
                <a:lnTo>
                  <a:pt x="158864" y="3810"/>
                </a:lnTo>
                <a:lnTo>
                  <a:pt x="156769" y="0"/>
                </a:lnTo>
                <a:lnTo>
                  <a:pt x="121869" y="10299"/>
                </a:lnTo>
                <a:lnTo>
                  <a:pt x="20549" y="44056"/>
                </a:lnTo>
                <a:lnTo>
                  <a:pt x="9410" y="52707"/>
                </a:lnTo>
                <a:lnTo>
                  <a:pt x="3260" y="60298"/>
                </a:lnTo>
                <a:lnTo>
                  <a:pt x="617" y="7054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247870" y="5437198"/>
            <a:ext cx="263804" cy="395197"/>
          </a:xfrm>
          <a:custGeom>
            <a:avLst/>
            <a:gdLst/>
            <a:ahLst/>
            <a:cxnLst/>
            <a:rect l="l" t="t" r="r" b="b"/>
            <a:pathLst>
              <a:path w="263804" h="395197">
                <a:moveTo>
                  <a:pt x="156781" y="0"/>
                </a:moveTo>
                <a:lnTo>
                  <a:pt x="121881" y="10299"/>
                </a:lnTo>
                <a:lnTo>
                  <a:pt x="20561" y="44056"/>
                </a:lnTo>
                <a:lnTo>
                  <a:pt x="9422" y="52707"/>
                </a:lnTo>
                <a:lnTo>
                  <a:pt x="629" y="70541"/>
                </a:lnTo>
                <a:lnTo>
                  <a:pt x="12" y="87147"/>
                </a:lnTo>
                <a:lnTo>
                  <a:pt x="0" y="95554"/>
                </a:lnTo>
                <a:lnTo>
                  <a:pt x="28" y="102657"/>
                </a:lnTo>
                <a:lnTo>
                  <a:pt x="244" y="123771"/>
                </a:lnTo>
                <a:lnTo>
                  <a:pt x="420" y="137147"/>
                </a:lnTo>
                <a:lnTo>
                  <a:pt x="635" y="151978"/>
                </a:lnTo>
                <a:lnTo>
                  <a:pt x="883" y="167948"/>
                </a:lnTo>
                <a:lnTo>
                  <a:pt x="1159" y="184738"/>
                </a:lnTo>
                <a:lnTo>
                  <a:pt x="1458" y="202030"/>
                </a:lnTo>
                <a:lnTo>
                  <a:pt x="1774" y="219507"/>
                </a:lnTo>
                <a:lnTo>
                  <a:pt x="2102" y="236851"/>
                </a:lnTo>
                <a:lnTo>
                  <a:pt x="2437" y="253744"/>
                </a:lnTo>
                <a:lnTo>
                  <a:pt x="2774" y="269869"/>
                </a:lnTo>
                <a:lnTo>
                  <a:pt x="3107" y="284907"/>
                </a:lnTo>
                <a:lnTo>
                  <a:pt x="3431" y="298541"/>
                </a:lnTo>
                <a:lnTo>
                  <a:pt x="4032" y="320327"/>
                </a:lnTo>
                <a:lnTo>
                  <a:pt x="4698" y="334429"/>
                </a:lnTo>
                <a:lnTo>
                  <a:pt x="13236" y="359221"/>
                </a:lnTo>
                <a:lnTo>
                  <a:pt x="19031" y="372011"/>
                </a:lnTo>
                <a:lnTo>
                  <a:pt x="39936" y="388006"/>
                </a:lnTo>
                <a:lnTo>
                  <a:pt x="52872" y="394020"/>
                </a:lnTo>
                <a:lnTo>
                  <a:pt x="63283" y="395197"/>
                </a:lnTo>
                <a:lnTo>
                  <a:pt x="64617" y="394627"/>
                </a:lnTo>
                <a:lnTo>
                  <a:pt x="77918" y="392205"/>
                </a:lnTo>
                <a:lnTo>
                  <a:pt x="93850" y="393218"/>
                </a:lnTo>
                <a:lnTo>
                  <a:pt x="103129" y="394582"/>
                </a:lnTo>
                <a:lnTo>
                  <a:pt x="103377" y="394627"/>
                </a:lnTo>
                <a:lnTo>
                  <a:pt x="129413" y="387997"/>
                </a:lnTo>
                <a:lnTo>
                  <a:pt x="263804" y="353441"/>
                </a:lnTo>
                <a:lnTo>
                  <a:pt x="243992" y="284810"/>
                </a:lnTo>
                <a:lnTo>
                  <a:pt x="219697" y="211772"/>
                </a:lnTo>
                <a:lnTo>
                  <a:pt x="213448" y="132702"/>
                </a:lnTo>
                <a:lnTo>
                  <a:pt x="206235" y="79006"/>
                </a:lnTo>
                <a:lnTo>
                  <a:pt x="202704" y="66662"/>
                </a:lnTo>
                <a:lnTo>
                  <a:pt x="202819" y="64363"/>
                </a:lnTo>
                <a:lnTo>
                  <a:pt x="202933" y="62064"/>
                </a:lnTo>
                <a:lnTo>
                  <a:pt x="202819" y="46697"/>
                </a:lnTo>
                <a:lnTo>
                  <a:pt x="172046" y="53073"/>
                </a:lnTo>
                <a:lnTo>
                  <a:pt x="148323" y="26733"/>
                </a:lnTo>
                <a:lnTo>
                  <a:pt x="172046" y="19685"/>
                </a:lnTo>
                <a:lnTo>
                  <a:pt x="158876" y="3810"/>
                </a:lnTo>
                <a:lnTo>
                  <a:pt x="1567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303944" y="5456878"/>
            <a:ext cx="56705" cy="33388"/>
          </a:xfrm>
          <a:custGeom>
            <a:avLst/>
            <a:gdLst/>
            <a:ahLst/>
            <a:cxnLst/>
            <a:rect l="l" t="t" r="r" b="b"/>
            <a:pathLst>
              <a:path w="56705" h="33388">
                <a:moveTo>
                  <a:pt x="42024" y="0"/>
                </a:moveTo>
                <a:lnTo>
                  <a:pt x="0" y="12534"/>
                </a:lnTo>
                <a:lnTo>
                  <a:pt x="13776" y="13346"/>
                </a:lnTo>
                <a:lnTo>
                  <a:pt x="22077" y="18649"/>
                </a:lnTo>
                <a:lnTo>
                  <a:pt x="30860" y="33388"/>
                </a:lnTo>
                <a:lnTo>
                  <a:pt x="56705" y="24371"/>
                </a:lnTo>
                <a:lnTo>
                  <a:pt x="54355" y="4368"/>
                </a:lnTo>
                <a:lnTo>
                  <a:pt x="42024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303944" y="5456878"/>
            <a:ext cx="56705" cy="33388"/>
          </a:xfrm>
          <a:custGeom>
            <a:avLst/>
            <a:gdLst/>
            <a:ahLst/>
            <a:cxnLst/>
            <a:rect l="l" t="t" r="r" b="b"/>
            <a:pathLst>
              <a:path w="56705" h="33388">
                <a:moveTo>
                  <a:pt x="42024" y="0"/>
                </a:moveTo>
                <a:lnTo>
                  <a:pt x="54355" y="4368"/>
                </a:lnTo>
                <a:lnTo>
                  <a:pt x="56705" y="24371"/>
                </a:lnTo>
                <a:lnTo>
                  <a:pt x="30860" y="33388"/>
                </a:lnTo>
                <a:lnTo>
                  <a:pt x="22077" y="18649"/>
                </a:lnTo>
                <a:lnTo>
                  <a:pt x="13776" y="13346"/>
                </a:lnTo>
                <a:lnTo>
                  <a:pt x="0" y="12534"/>
                </a:lnTo>
                <a:lnTo>
                  <a:pt x="4202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271952" y="5480715"/>
            <a:ext cx="235216" cy="336246"/>
          </a:xfrm>
          <a:custGeom>
            <a:avLst/>
            <a:gdLst/>
            <a:ahLst/>
            <a:cxnLst/>
            <a:rect l="l" t="t" r="r" b="b"/>
            <a:pathLst>
              <a:path w="235216" h="336246">
                <a:moveTo>
                  <a:pt x="0" y="534"/>
                </a:moveTo>
                <a:lnTo>
                  <a:pt x="21482" y="0"/>
                </a:lnTo>
                <a:lnTo>
                  <a:pt x="35956" y="1189"/>
                </a:lnTo>
                <a:lnTo>
                  <a:pt x="44874" y="5520"/>
                </a:lnTo>
                <a:lnTo>
                  <a:pt x="49694" y="14410"/>
                </a:lnTo>
                <a:lnTo>
                  <a:pt x="51868" y="29274"/>
                </a:lnTo>
                <a:lnTo>
                  <a:pt x="52853" y="51532"/>
                </a:lnTo>
                <a:lnTo>
                  <a:pt x="53207" y="62940"/>
                </a:lnTo>
                <a:lnTo>
                  <a:pt x="53566" y="75759"/>
                </a:lnTo>
                <a:lnTo>
                  <a:pt x="53939" y="90136"/>
                </a:lnTo>
                <a:lnTo>
                  <a:pt x="54322" y="105720"/>
                </a:lnTo>
                <a:lnTo>
                  <a:pt x="54708" y="122158"/>
                </a:lnTo>
                <a:lnTo>
                  <a:pt x="55092" y="139097"/>
                </a:lnTo>
                <a:lnTo>
                  <a:pt x="55469" y="156186"/>
                </a:lnTo>
                <a:lnTo>
                  <a:pt x="55832" y="173071"/>
                </a:lnTo>
                <a:lnTo>
                  <a:pt x="56176" y="189402"/>
                </a:lnTo>
                <a:lnTo>
                  <a:pt x="56495" y="204825"/>
                </a:lnTo>
                <a:lnTo>
                  <a:pt x="56783" y="218989"/>
                </a:lnTo>
                <a:lnTo>
                  <a:pt x="57035" y="231540"/>
                </a:lnTo>
                <a:lnTo>
                  <a:pt x="57245" y="242127"/>
                </a:lnTo>
                <a:lnTo>
                  <a:pt x="57516" y="255999"/>
                </a:lnTo>
                <a:lnTo>
                  <a:pt x="57569" y="258712"/>
                </a:lnTo>
                <a:lnTo>
                  <a:pt x="60350" y="336246"/>
                </a:lnTo>
                <a:lnTo>
                  <a:pt x="235216" y="2943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287814" y="5573731"/>
            <a:ext cx="173812" cy="30594"/>
          </a:xfrm>
          <a:custGeom>
            <a:avLst/>
            <a:gdLst/>
            <a:ahLst/>
            <a:cxnLst/>
            <a:rect l="l" t="t" r="r" b="b"/>
            <a:pathLst>
              <a:path w="173812" h="30594">
                <a:moveTo>
                  <a:pt x="0" y="26479"/>
                </a:moveTo>
                <a:lnTo>
                  <a:pt x="38874" y="30594"/>
                </a:lnTo>
                <a:lnTo>
                  <a:pt x="1738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287815" y="5671877"/>
            <a:ext cx="187375" cy="33616"/>
          </a:xfrm>
          <a:custGeom>
            <a:avLst/>
            <a:gdLst/>
            <a:ahLst/>
            <a:cxnLst/>
            <a:rect l="l" t="t" r="r" b="b"/>
            <a:pathLst>
              <a:path w="187375" h="33616">
                <a:moveTo>
                  <a:pt x="0" y="29375"/>
                </a:moveTo>
                <a:lnTo>
                  <a:pt x="41033" y="33616"/>
                </a:lnTo>
                <a:lnTo>
                  <a:pt x="1873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287815" y="5700591"/>
            <a:ext cx="193573" cy="32334"/>
          </a:xfrm>
          <a:custGeom>
            <a:avLst/>
            <a:gdLst/>
            <a:ahLst/>
            <a:cxnLst/>
            <a:rect l="l" t="t" r="r" b="b"/>
            <a:pathLst>
              <a:path w="193573" h="32334">
                <a:moveTo>
                  <a:pt x="0" y="28854"/>
                </a:moveTo>
                <a:lnTo>
                  <a:pt x="41579" y="32334"/>
                </a:lnTo>
                <a:lnTo>
                  <a:pt x="193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292513" y="5752840"/>
            <a:ext cx="208254" cy="44119"/>
          </a:xfrm>
          <a:custGeom>
            <a:avLst/>
            <a:gdLst/>
            <a:ahLst/>
            <a:cxnLst/>
            <a:rect l="l" t="t" r="r" b="b"/>
            <a:pathLst>
              <a:path w="208254" h="44119">
                <a:moveTo>
                  <a:pt x="0" y="37807"/>
                </a:moveTo>
                <a:lnTo>
                  <a:pt x="12093" y="40073"/>
                </a:lnTo>
                <a:lnTo>
                  <a:pt x="29071" y="42678"/>
                </a:lnTo>
                <a:lnTo>
                  <a:pt x="38930" y="44100"/>
                </a:lnTo>
                <a:lnTo>
                  <a:pt x="39065" y="44119"/>
                </a:lnTo>
                <a:lnTo>
                  <a:pt x="2082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402162" y="4614567"/>
            <a:ext cx="522121" cy="725783"/>
          </a:xfrm>
          <a:custGeom>
            <a:avLst/>
            <a:gdLst/>
            <a:ahLst/>
            <a:cxnLst/>
            <a:rect l="l" t="t" r="r" b="b"/>
            <a:pathLst>
              <a:path w="522121" h="725783">
                <a:moveTo>
                  <a:pt x="497464" y="475073"/>
                </a:moveTo>
                <a:lnTo>
                  <a:pt x="504936" y="478196"/>
                </a:lnTo>
                <a:lnTo>
                  <a:pt x="509175" y="478667"/>
                </a:lnTo>
                <a:lnTo>
                  <a:pt x="513010" y="475183"/>
                </a:lnTo>
                <a:lnTo>
                  <a:pt x="516730" y="466662"/>
                </a:lnTo>
                <a:lnTo>
                  <a:pt x="520309" y="453339"/>
                </a:lnTo>
                <a:lnTo>
                  <a:pt x="522121" y="438983"/>
                </a:lnTo>
                <a:lnTo>
                  <a:pt x="520542" y="427368"/>
                </a:lnTo>
                <a:lnTo>
                  <a:pt x="518890" y="424649"/>
                </a:lnTo>
                <a:lnTo>
                  <a:pt x="510346" y="415035"/>
                </a:lnTo>
                <a:lnTo>
                  <a:pt x="501947" y="404152"/>
                </a:lnTo>
                <a:lnTo>
                  <a:pt x="497573" y="393853"/>
                </a:lnTo>
                <a:lnTo>
                  <a:pt x="497745" y="390588"/>
                </a:lnTo>
                <a:lnTo>
                  <a:pt x="502573" y="380402"/>
                </a:lnTo>
                <a:lnTo>
                  <a:pt x="505051" y="372028"/>
                </a:lnTo>
                <a:lnTo>
                  <a:pt x="500094" y="368261"/>
                </a:lnTo>
                <a:lnTo>
                  <a:pt x="488347" y="364731"/>
                </a:lnTo>
                <a:lnTo>
                  <a:pt x="484816" y="368261"/>
                </a:lnTo>
                <a:lnTo>
                  <a:pt x="487166" y="357682"/>
                </a:lnTo>
                <a:lnTo>
                  <a:pt x="491846" y="348321"/>
                </a:lnTo>
                <a:lnTo>
                  <a:pt x="491707" y="343263"/>
                </a:lnTo>
                <a:lnTo>
                  <a:pt x="485997" y="341249"/>
                </a:lnTo>
                <a:lnTo>
                  <a:pt x="471900" y="337718"/>
                </a:lnTo>
                <a:lnTo>
                  <a:pt x="474250" y="327152"/>
                </a:lnTo>
                <a:lnTo>
                  <a:pt x="481298" y="311861"/>
                </a:lnTo>
                <a:lnTo>
                  <a:pt x="476587" y="307174"/>
                </a:lnTo>
                <a:lnTo>
                  <a:pt x="472716" y="299236"/>
                </a:lnTo>
                <a:lnTo>
                  <a:pt x="469143" y="286300"/>
                </a:lnTo>
                <a:lnTo>
                  <a:pt x="464817" y="271546"/>
                </a:lnTo>
                <a:lnTo>
                  <a:pt x="463671" y="268401"/>
                </a:lnTo>
                <a:lnTo>
                  <a:pt x="458830" y="255545"/>
                </a:lnTo>
                <a:lnTo>
                  <a:pt x="453024" y="239838"/>
                </a:lnTo>
                <a:lnTo>
                  <a:pt x="447689" y="225283"/>
                </a:lnTo>
                <a:lnTo>
                  <a:pt x="444260" y="215885"/>
                </a:lnTo>
                <a:lnTo>
                  <a:pt x="435603" y="189957"/>
                </a:lnTo>
                <a:lnTo>
                  <a:pt x="431879" y="178066"/>
                </a:lnTo>
                <a:lnTo>
                  <a:pt x="430831" y="172963"/>
                </a:lnTo>
                <a:lnTo>
                  <a:pt x="430778" y="170891"/>
                </a:lnTo>
                <a:lnTo>
                  <a:pt x="428290" y="163950"/>
                </a:lnTo>
                <a:lnTo>
                  <a:pt x="422400" y="151640"/>
                </a:lnTo>
                <a:lnTo>
                  <a:pt x="415466" y="137194"/>
                </a:lnTo>
                <a:lnTo>
                  <a:pt x="409848" y="123844"/>
                </a:lnTo>
                <a:lnTo>
                  <a:pt x="408413" y="119202"/>
                </a:lnTo>
                <a:lnTo>
                  <a:pt x="402290" y="107755"/>
                </a:lnTo>
                <a:lnTo>
                  <a:pt x="392217" y="98653"/>
                </a:lnTo>
                <a:lnTo>
                  <a:pt x="381247" y="91704"/>
                </a:lnTo>
                <a:lnTo>
                  <a:pt x="377908" y="89827"/>
                </a:lnTo>
                <a:lnTo>
                  <a:pt x="369617" y="85184"/>
                </a:lnTo>
                <a:lnTo>
                  <a:pt x="358252" y="78887"/>
                </a:lnTo>
                <a:lnTo>
                  <a:pt x="345363" y="72005"/>
                </a:lnTo>
                <a:lnTo>
                  <a:pt x="332500" y="65610"/>
                </a:lnTo>
                <a:lnTo>
                  <a:pt x="321214" y="60771"/>
                </a:lnTo>
                <a:lnTo>
                  <a:pt x="320339" y="60452"/>
                </a:lnTo>
                <a:lnTo>
                  <a:pt x="310066" y="56062"/>
                </a:lnTo>
                <a:lnTo>
                  <a:pt x="304539" y="52704"/>
                </a:lnTo>
                <a:lnTo>
                  <a:pt x="295818" y="48696"/>
                </a:lnTo>
                <a:lnTo>
                  <a:pt x="292576" y="47523"/>
                </a:lnTo>
                <a:lnTo>
                  <a:pt x="282995" y="44182"/>
                </a:lnTo>
                <a:lnTo>
                  <a:pt x="279614" y="42292"/>
                </a:lnTo>
                <a:lnTo>
                  <a:pt x="274899" y="38238"/>
                </a:lnTo>
                <a:lnTo>
                  <a:pt x="271736" y="35788"/>
                </a:lnTo>
                <a:lnTo>
                  <a:pt x="261426" y="24553"/>
                </a:lnTo>
                <a:lnTo>
                  <a:pt x="254481" y="13522"/>
                </a:lnTo>
                <a:lnTo>
                  <a:pt x="248698" y="7581"/>
                </a:lnTo>
                <a:lnTo>
                  <a:pt x="234322" y="3811"/>
                </a:lnTo>
                <a:lnTo>
                  <a:pt x="220813" y="1863"/>
                </a:lnTo>
                <a:lnTo>
                  <a:pt x="219488" y="1714"/>
                </a:lnTo>
                <a:lnTo>
                  <a:pt x="205378" y="0"/>
                </a:lnTo>
                <a:lnTo>
                  <a:pt x="175838" y="49885"/>
                </a:lnTo>
                <a:lnTo>
                  <a:pt x="94774" y="99225"/>
                </a:lnTo>
                <a:lnTo>
                  <a:pt x="74855" y="107364"/>
                </a:lnTo>
                <a:lnTo>
                  <a:pt x="65563" y="112520"/>
                </a:lnTo>
                <a:lnTo>
                  <a:pt x="60672" y="118419"/>
                </a:lnTo>
                <a:lnTo>
                  <a:pt x="59455" y="120370"/>
                </a:lnTo>
                <a:lnTo>
                  <a:pt x="51617" y="131063"/>
                </a:lnTo>
                <a:lnTo>
                  <a:pt x="41256" y="143272"/>
                </a:lnTo>
                <a:lnTo>
                  <a:pt x="32860" y="151914"/>
                </a:lnTo>
                <a:lnTo>
                  <a:pt x="30982" y="153263"/>
                </a:lnTo>
                <a:lnTo>
                  <a:pt x="27807" y="154444"/>
                </a:lnTo>
                <a:lnTo>
                  <a:pt x="26207" y="160312"/>
                </a:lnTo>
                <a:lnTo>
                  <a:pt x="16113" y="187945"/>
                </a:lnTo>
                <a:lnTo>
                  <a:pt x="9461" y="206306"/>
                </a:lnTo>
                <a:lnTo>
                  <a:pt x="5507" y="217563"/>
                </a:lnTo>
                <a:lnTo>
                  <a:pt x="3511" y="223881"/>
                </a:lnTo>
                <a:lnTo>
                  <a:pt x="2496" y="229628"/>
                </a:lnTo>
                <a:lnTo>
                  <a:pt x="1670" y="238383"/>
                </a:lnTo>
                <a:lnTo>
                  <a:pt x="525" y="253483"/>
                </a:lnTo>
                <a:lnTo>
                  <a:pt x="0" y="269894"/>
                </a:lnTo>
                <a:lnTo>
                  <a:pt x="1032" y="282578"/>
                </a:lnTo>
                <a:lnTo>
                  <a:pt x="2496" y="286029"/>
                </a:lnTo>
                <a:lnTo>
                  <a:pt x="4818" y="292017"/>
                </a:lnTo>
                <a:lnTo>
                  <a:pt x="7155" y="303559"/>
                </a:lnTo>
                <a:lnTo>
                  <a:pt x="9472" y="318617"/>
                </a:lnTo>
                <a:lnTo>
                  <a:pt x="11735" y="335153"/>
                </a:lnTo>
                <a:lnTo>
                  <a:pt x="13907" y="351130"/>
                </a:lnTo>
                <a:lnTo>
                  <a:pt x="15953" y="364511"/>
                </a:lnTo>
                <a:lnTo>
                  <a:pt x="17748" y="372960"/>
                </a:lnTo>
                <a:lnTo>
                  <a:pt x="19323" y="380481"/>
                </a:lnTo>
                <a:lnTo>
                  <a:pt x="21076" y="392361"/>
                </a:lnTo>
                <a:lnTo>
                  <a:pt x="22893" y="407237"/>
                </a:lnTo>
                <a:lnTo>
                  <a:pt x="24656" y="423744"/>
                </a:lnTo>
                <a:lnTo>
                  <a:pt x="26252" y="440516"/>
                </a:lnTo>
                <a:lnTo>
                  <a:pt x="27564" y="456190"/>
                </a:lnTo>
                <a:lnTo>
                  <a:pt x="28477" y="469401"/>
                </a:lnTo>
                <a:lnTo>
                  <a:pt x="28875" y="478783"/>
                </a:lnTo>
                <a:lnTo>
                  <a:pt x="28797" y="482231"/>
                </a:lnTo>
                <a:lnTo>
                  <a:pt x="27619" y="489100"/>
                </a:lnTo>
                <a:lnTo>
                  <a:pt x="26507" y="497044"/>
                </a:lnTo>
                <a:lnTo>
                  <a:pt x="26184" y="514639"/>
                </a:lnTo>
                <a:lnTo>
                  <a:pt x="26180" y="533899"/>
                </a:lnTo>
                <a:lnTo>
                  <a:pt x="25989" y="549204"/>
                </a:lnTo>
                <a:lnTo>
                  <a:pt x="26331" y="561374"/>
                </a:lnTo>
                <a:lnTo>
                  <a:pt x="27901" y="569578"/>
                </a:lnTo>
                <a:lnTo>
                  <a:pt x="28988" y="571512"/>
                </a:lnTo>
                <a:lnTo>
                  <a:pt x="33691" y="578790"/>
                </a:lnTo>
                <a:lnTo>
                  <a:pt x="38215" y="590048"/>
                </a:lnTo>
                <a:lnTo>
                  <a:pt x="40328" y="604660"/>
                </a:lnTo>
                <a:lnTo>
                  <a:pt x="39846" y="612559"/>
                </a:lnTo>
                <a:lnTo>
                  <a:pt x="36606" y="628207"/>
                </a:lnTo>
                <a:lnTo>
                  <a:pt x="33030" y="639859"/>
                </a:lnTo>
                <a:lnTo>
                  <a:pt x="31018" y="650076"/>
                </a:lnTo>
                <a:lnTo>
                  <a:pt x="30982" y="652703"/>
                </a:lnTo>
                <a:lnTo>
                  <a:pt x="30235" y="663222"/>
                </a:lnTo>
                <a:lnTo>
                  <a:pt x="30420" y="673954"/>
                </a:lnTo>
                <a:lnTo>
                  <a:pt x="36138" y="685165"/>
                </a:lnTo>
                <a:lnTo>
                  <a:pt x="39846" y="688860"/>
                </a:lnTo>
                <a:lnTo>
                  <a:pt x="48451" y="698473"/>
                </a:lnTo>
                <a:lnTo>
                  <a:pt x="55014" y="707396"/>
                </a:lnTo>
                <a:lnTo>
                  <a:pt x="63419" y="714427"/>
                </a:lnTo>
                <a:lnTo>
                  <a:pt x="77548" y="718366"/>
                </a:lnTo>
                <a:lnTo>
                  <a:pt x="79229" y="718527"/>
                </a:lnTo>
                <a:lnTo>
                  <a:pt x="85543" y="719559"/>
                </a:lnTo>
                <a:lnTo>
                  <a:pt x="89129" y="721099"/>
                </a:lnTo>
                <a:lnTo>
                  <a:pt x="91962" y="724391"/>
                </a:lnTo>
                <a:lnTo>
                  <a:pt x="95414" y="725783"/>
                </a:lnTo>
                <a:lnTo>
                  <a:pt x="99774" y="724946"/>
                </a:lnTo>
                <a:lnTo>
                  <a:pt x="107171" y="722651"/>
                </a:lnTo>
                <a:lnTo>
                  <a:pt x="118566" y="718571"/>
                </a:lnTo>
                <a:lnTo>
                  <a:pt x="131198" y="713803"/>
                </a:lnTo>
                <a:lnTo>
                  <a:pt x="150727" y="706667"/>
                </a:lnTo>
                <a:lnTo>
                  <a:pt x="167271" y="701269"/>
                </a:lnTo>
                <a:lnTo>
                  <a:pt x="181307" y="697322"/>
                </a:lnTo>
                <a:lnTo>
                  <a:pt x="193314" y="694535"/>
                </a:lnTo>
                <a:lnTo>
                  <a:pt x="203767" y="692622"/>
                </a:lnTo>
                <a:lnTo>
                  <a:pt x="213146" y="691292"/>
                </a:lnTo>
                <a:lnTo>
                  <a:pt x="221927" y="690259"/>
                </a:lnTo>
                <a:lnTo>
                  <a:pt x="230588" y="689233"/>
                </a:lnTo>
                <a:lnTo>
                  <a:pt x="233407" y="688860"/>
                </a:lnTo>
                <a:lnTo>
                  <a:pt x="247911" y="687008"/>
                </a:lnTo>
                <a:lnTo>
                  <a:pt x="260619" y="685927"/>
                </a:lnTo>
                <a:lnTo>
                  <a:pt x="272343" y="685864"/>
                </a:lnTo>
                <a:lnTo>
                  <a:pt x="283897" y="687068"/>
                </a:lnTo>
                <a:lnTo>
                  <a:pt x="292576" y="688860"/>
                </a:lnTo>
                <a:lnTo>
                  <a:pt x="303547" y="691139"/>
                </a:lnTo>
                <a:lnTo>
                  <a:pt x="316566" y="693170"/>
                </a:lnTo>
                <a:lnTo>
                  <a:pt x="330608" y="694879"/>
                </a:lnTo>
                <a:lnTo>
                  <a:pt x="344649" y="696192"/>
                </a:lnTo>
                <a:lnTo>
                  <a:pt x="357663" y="697035"/>
                </a:lnTo>
                <a:lnTo>
                  <a:pt x="368626" y="697334"/>
                </a:lnTo>
                <a:lnTo>
                  <a:pt x="369615" y="697331"/>
                </a:lnTo>
                <a:lnTo>
                  <a:pt x="386531" y="695595"/>
                </a:lnTo>
                <a:lnTo>
                  <a:pt x="402012" y="692143"/>
                </a:lnTo>
                <a:lnTo>
                  <a:pt x="411765" y="689312"/>
                </a:lnTo>
                <a:lnTo>
                  <a:pt x="431946" y="659625"/>
                </a:lnTo>
                <a:lnTo>
                  <a:pt x="441344" y="443458"/>
                </a:lnTo>
                <a:lnTo>
                  <a:pt x="467099" y="458337"/>
                </a:lnTo>
                <a:lnTo>
                  <a:pt x="485329" y="468665"/>
                </a:lnTo>
                <a:lnTo>
                  <a:pt x="497464" y="47507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402162" y="4614567"/>
            <a:ext cx="522121" cy="725783"/>
          </a:xfrm>
          <a:custGeom>
            <a:avLst/>
            <a:gdLst/>
            <a:ahLst/>
            <a:cxnLst/>
            <a:rect l="l" t="t" r="r" b="b"/>
            <a:pathLst>
              <a:path w="522121" h="725783">
                <a:moveTo>
                  <a:pt x="94774" y="99225"/>
                </a:moveTo>
                <a:lnTo>
                  <a:pt x="74855" y="107364"/>
                </a:lnTo>
                <a:lnTo>
                  <a:pt x="65563" y="112520"/>
                </a:lnTo>
                <a:lnTo>
                  <a:pt x="60672" y="118419"/>
                </a:lnTo>
                <a:lnTo>
                  <a:pt x="59455" y="120370"/>
                </a:lnTo>
                <a:lnTo>
                  <a:pt x="51617" y="131063"/>
                </a:lnTo>
                <a:lnTo>
                  <a:pt x="41256" y="143272"/>
                </a:lnTo>
                <a:lnTo>
                  <a:pt x="32860" y="151914"/>
                </a:lnTo>
                <a:lnTo>
                  <a:pt x="30982" y="153263"/>
                </a:lnTo>
                <a:lnTo>
                  <a:pt x="27807" y="154444"/>
                </a:lnTo>
                <a:lnTo>
                  <a:pt x="26207" y="160312"/>
                </a:lnTo>
                <a:lnTo>
                  <a:pt x="16113" y="187945"/>
                </a:lnTo>
                <a:lnTo>
                  <a:pt x="9461" y="206306"/>
                </a:lnTo>
                <a:lnTo>
                  <a:pt x="5507" y="217563"/>
                </a:lnTo>
                <a:lnTo>
                  <a:pt x="3511" y="223881"/>
                </a:lnTo>
                <a:lnTo>
                  <a:pt x="2732" y="227427"/>
                </a:lnTo>
                <a:lnTo>
                  <a:pt x="1670" y="238383"/>
                </a:lnTo>
                <a:lnTo>
                  <a:pt x="525" y="253483"/>
                </a:lnTo>
                <a:lnTo>
                  <a:pt x="0" y="269894"/>
                </a:lnTo>
                <a:lnTo>
                  <a:pt x="1032" y="282578"/>
                </a:lnTo>
                <a:lnTo>
                  <a:pt x="2496" y="286029"/>
                </a:lnTo>
                <a:lnTo>
                  <a:pt x="4818" y="292017"/>
                </a:lnTo>
                <a:lnTo>
                  <a:pt x="7155" y="303559"/>
                </a:lnTo>
                <a:lnTo>
                  <a:pt x="9472" y="318617"/>
                </a:lnTo>
                <a:lnTo>
                  <a:pt x="11735" y="335153"/>
                </a:lnTo>
                <a:lnTo>
                  <a:pt x="13907" y="351130"/>
                </a:lnTo>
                <a:lnTo>
                  <a:pt x="15953" y="364511"/>
                </a:lnTo>
                <a:lnTo>
                  <a:pt x="17748" y="372960"/>
                </a:lnTo>
                <a:lnTo>
                  <a:pt x="19323" y="380481"/>
                </a:lnTo>
                <a:lnTo>
                  <a:pt x="21076" y="392361"/>
                </a:lnTo>
                <a:lnTo>
                  <a:pt x="22893" y="407237"/>
                </a:lnTo>
                <a:lnTo>
                  <a:pt x="24656" y="423744"/>
                </a:lnTo>
                <a:lnTo>
                  <a:pt x="26252" y="440516"/>
                </a:lnTo>
                <a:lnTo>
                  <a:pt x="27564" y="456190"/>
                </a:lnTo>
                <a:lnTo>
                  <a:pt x="28477" y="469401"/>
                </a:lnTo>
                <a:lnTo>
                  <a:pt x="28875" y="478783"/>
                </a:lnTo>
                <a:lnTo>
                  <a:pt x="28797" y="482231"/>
                </a:lnTo>
                <a:lnTo>
                  <a:pt x="27619" y="489100"/>
                </a:lnTo>
                <a:lnTo>
                  <a:pt x="26507" y="497044"/>
                </a:lnTo>
                <a:lnTo>
                  <a:pt x="26184" y="514639"/>
                </a:lnTo>
                <a:lnTo>
                  <a:pt x="26207" y="516293"/>
                </a:lnTo>
                <a:lnTo>
                  <a:pt x="26180" y="533899"/>
                </a:lnTo>
                <a:lnTo>
                  <a:pt x="25989" y="549204"/>
                </a:lnTo>
                <a:lnTo>
                  <a:pt x="26331" y="561374"/>
                </a:lnTo>
                <a:lnTo>
                  <a:pt x="27901" y="569578"/>
                </a:lnTo>
                <a:lnTo>
                  <a:pt x="28988" y="571512"/>
                </a:lnTo>
                <a:lnTo>
                  <a:pt x="33691" y="578790"/>
                </a:lnTo>
                <a:lnTo>
                  <a:pt x="38215" y="590048"/>
                </a:lnTo>
                <a:lnTo>
                  <a:pt x="40328" y="604660"/>
                </a:lnTo>
                <a:lnTo>
                  <a:pt x="39846" y="612559"/>
                </a:lnTo>
                <a:lnTo>
                  <a:pt x="36606" y="628207"/>
                </a:lnTo>
                <a:lnTo>
                  <a:pt x="33030" y="639859"/>
                </a:lnTo>
                <a:lnTo>
                  <a:pt x="31018" y="650076"/>
                </a:lnTo>
                <a:lnTo>
                  <a:pt x="30982" y="652703"/>
                </a:lnTo>
                <a:lnTo>
                  <a:pt x="30235" y="663222"/>
                </a:lnTo>
                <a:lnTo>
                  <a:pt x="30420" y="673954"/>
                </a:lnTo>
                <a:lnTo>
                  <a:pt x="36138" y="685165"/>
                </a:lnTo>
                <a:lnTo>
                  <a:pt x="39846" y="688860"/>
                </a:lnTo>
                <a:lnTo>
                  <a:pt x="48451" y="698473"/>
                </a:lnTo>
                <a:lnTo>
                  <a:pt x="55014" y="707396"/>
                </a:lnTo>
                <a:lnTo>
                  <a:pt x="63419" y="714427"/>
                </a:lnTo>
                <a:lnTo>
                  <a:pt x="77548" y="718366"/>
                </a:lnTo>
                <a:lnTo>
                  <a:pt x="79229" y="718527"/>
                </a:lnTo>
                <a:lnTo>
                  <a:pt x="85543" y="719559"/>
                </a:lnTo>
                <a:lnTo>
                  <a:pt x="89129" y="721099"/>
                </a:lnTo>
                <a:lnTo>
                  <a:pt x="90948" y="722819"/>
                </a:lnTo>
                <a:lnTo>
                  <a:pt x="91962" y="724391"/>
                </a:lnTo>
                <a:lnTo>
                  <a:pt x="93130" y="725488"/>
                </a:lnTo>
                <a:lnTo>
                  <a:pt x="95414" y="725783"/>
                </a:lnTo>
                <a:lnTo>
                  <a:pt x="99774" y="724946"/>
                </a:lnTo>
                <a:lnTo>
                  <a:pt x="107171" y="722651"/>
                </a:lnTo>
                <a:lnTo>
                  <a:pt x="118566" y="718571"/>
                </a:lnTo>
                <a:lnTo>
                  <a:pt x="131198" y="713803"/>
                </a:lnTo>
                <a:lnTo>
                  <a:pt x="150727" y="706667"/>
                </a:lnTo>
                <a:lnTo>
                  <a:pt x="167271" y="701269"/>
                </a:lnTo>
                <a:lnTo>
                  <a:pt x="181307" y="697322"/>
                </a:lnTo>
                <a:lnTo>
                  <a:pt x="193314" y="694535"/>
                </a:lnTo>
                <a:lnTo>
                  <a:pt x="203767" y="692622"/>
                </a:lnTo>
                <a:lnTo>
                  <a:pt x="213146" y="691292"/>
                </a:lnTo>
                <a:lnTo>
                  <a:pt x="221927" y="690259"/>
                </a:lnTo>
                <a:lnTo>
                  <a:pt x="230588" y="689233"/>
                </a:lnTo>
                <a:lnTo>
                  <a:pt x="233407" y="688860"/>
                </a:lnTo>
                <a:lnTo>
                  <a:pt x="247911" y="687008"/>
                </a:lnTo>
                <a:lnTo>
                  <a:pt x="260619" y="685927"/>
                </a:lnTo>
                <a:lnTo>
                  <a:pt x="272343" y="685864"/>
                </a:lnTo>
                <a:lnTo>
                  <a:pt x="283897" y="687068"/>
                </a:lnTo>
                <a:lnTo>
                  <a:pt x="292576" y="688860"/>
                </a:lnTo>
                <a:lnTo>
                  <a:pt x="303547" y="691139"/>
                </a:lnTo>
                <a:lnTo>
                  <a:pt x="316566" y="693170"/>
                </a:lnTo>
                <a:lnTo>
                  <a:pt x="330608" y="694879"/>
                </a:lnTo>
                <a:lnTo>
                  <a:pt x="344649" y="696192"/>
                </a:lnTo>
                <a:lnTo>
                  <a:pt x="357663" y="697035"/>
                </a:lnTo>
                <a:lnTo>
                  <a:pt x="368626" y="697334"/>
                </a:lnTo>
                <a:lnTo>
                  <a:pt x="369615" y="697331"/>
                </a:lnTo>
                <a:lnTo>
                  <a:pt x="386531" y="695595"/>
                </a:lnTo>
                <a:lnTo>
                  <a:pt x="402012" y="692143"/>
                </a:lnTo>
                <a:lnTo>
                  <a:pt x="411765" y="689312"/>
                </a:lnTo>
                <a:lnTo>
                  <a:pt x="431946" y="659625"/>
                </a:lnTo>
                <a:lnTo>
                  <a:pt x="441344" y="443458"/>
                </a:lnTo>
                <a:lnTo>
                  <a:pt x="467099" y="458337"/>
                </a:lnTo>
                <a:lnTo>
                  <a:pt x="485329" y="468665"/>
                </a:lnTo>
                <a:lnTo>
                  <a:pt x="497464" y="475073"/>
                </a:lnTo>
                <a:lnTo>
                  <a:pt x="504936" y="478196"/>
                </a:lnTo>
                <a:lnTo>
                  <a:pt x="509175" y="478667"/>
                </a:lnTo>
                <a:lnTo>
                  <a:pt x="511614" y="477120"/>
                </a:lnTo>
                <a:lnTo>
                  <a:pt x="513010" y="475183"/>
                </a:lnTo>
                <a:lnTo>
                  <a:pt x="516730" y="466662"/>
                </a:lnTo>
                <a:lnTo>
                  <a:pt x="520309" y="453339"/>
                </a:lnTo>
                <a:lnTo>
                  <a:pt x="522121" y="438983"/>
                </a:lnTo>
                <a:lnTo>
                  <a:pt x="520542" y="427368"/>
                </a:lnTo>
                <a:lnTo>
                  <a:pt x="518890" y="424649"/>
                </a:lnTo>
                <a:lnTo>
                  <a:pt x="510346" y="415035"/>
                </a:lnTo>
                <a:lnTo>
                  <a:pt x="501947" y="404152"/>
                </a:lnTo>
                <a:lnTo>
                  <a:pt x="497573" y="393853"/>
                </a:lnTo>
                <a:lnTo>
                  <a:pt x="497745" y="390588"/>
                </a:lnTo>
                <a:lnTo>
                  <a:pt x="502573" y="380402"/>
                </a:lnTo>
                <a:lnTo>
                  <a:pt x="505051" y="372028"/>
                </a:lnTo>
                <a:lnTo>
                  <a:pt x="500094" y="368261"/>
                </a:lnTo>
                <a:lnTo>
                  <a:pt x="488347" y="364731"/>
                </a:lnTo>
                <a:lnTo>
                  <a:pt x="484816" y="368261"/>
                </a:lnTo>
                <a:lnTo>
                  <a:pt x="487166" y="357682"/>
                </a:lnTo>
                <a:lnTo>
                  <a:pt x="491846" y="348321"/>
                </a:lnTo>
                <a:lnTo>
                  <a:pt x="491707" y="343263"/>
                </a:lnTo>
                <a:lnTo>
                  <a:pt x="485997" y="341249"/>
                </a:lnTo>
                <a:lnTo>
                  <a:pt x="471900" y="337718"/>
                </a:lnTo>
                <a:lnTo>
                  <a:pt x="474250" y="327152"/>
                </a:lnTo>
                <a:lnTo>
                  <a:pt x="481298" y="311861"/>
                </a:lnTo>
                <a:lnTo>
                  <a:pt x="476587" y="307174"/>
                </a:lnTo>
                <a:lnTo>
                  <a:pt x="472716" y="299236"/>
                </a:lnTo>
                <a:lnTo>
                  <a:pt x="469143" y="286300"/>
                </a:lnTo>
                <a:lnTo>
                  <a:pt x="464817" y="271546"/>
                </a:lnTo>
                <a:lnTo>
                  <a:pt x="463671" y="268401"/>
                </a:lnTo>
                <a:lnTo>
                  <a:pt x="458830" y="255545"/>
                </a:lnTo>
                <a:lnTo>
                  <a:pt x="453024" y="239838"/>
                </a:lnTo>
                <a:lnTo>
                  <a:pt x="447689" y="225283"/>
                </a:lnTo>
                <a:lnTo>
                  <a:pt x="444260" y="215885"/>
                </a:lnTo>
                <a:lnTo>
                  <a:pt x="435603" y="189957"/>
                </a:lnTo>
                <a:lnTo>
                  <a:pt x="431879" y="178066"/>
                </a:lnTo>
                <a:lnTo>
                  <a:pt x="430831" y="172963"/>
                </a:lnTo>
                <a:lnTo>
                  <a:pt x="430778" y="170891"/>
                </a:lnTo>
                <a:lnTo>
                  <a:pt x="428290" y="163950"/>
                </a:lnTo>
                <a:lnTo>
                  <a:pt x="422400" y="151640"/>
                </a:lnTo>
                <a:lnTo>
                  <a:pt x="415466" y="137194"/>
                </a:lnTo>
                <a:lnTo>
                  <a:pt x="409848" y="123844"/>
                </a:lnTo>
                <a:lnTo>
                  <a:pt x="408413" y="119202"/>
                </a:lnTo>
                <a:lnTo>
                  <a:pt x="402290" y="107755"/>
                </a:lnTo>
                <a:lnTo>
                  <a:pt x="392217" y="98653"/>
                </a:lnTo>
                <a:lnTo>
                  <a:pt x="381247" y="91704"/>
                </a:lnTo>
                <a:lnTo>
                  <a:pt x="377908" y="89827"/>
                </a:lnTo>
                <a:lnTo>
                  <a:pt x="369617" y="85184"/>
                </a:lnTo>
                <a:lnTo>
                  <a:pt x="358252" y="78887"/>
                </a:lnTo>
                <a:lnTo>
                  <a:pt x="345363" y="72005"/>
                </a:lnTo>
                <a:lnTo>
                  <a:pt x="332500" y="65610"/>
                </a:lnTo>
                <a:lnTo>
                  <a:pt x="321214" y="60771"/>
                </a:lnTo>
                <a:lnTo>
                  <a:pt x="320339" y="60452"/>
                </a:lnTo>
                <a:lnTo>
                  <a:pt x="310066" y="56062"/>
                </a:lnTo>
                <a:lnTo>
                  <a:pt x="304539" y="52704"/>
                </a:lnTo>
                <a:lnTo>
                  <a:pt x="295818" y="48696"/>
                </a:lnTo>
                <a:lnTo>
                  <a:pt x="292576" y="47523"/>
                </a:lnTo>
                <a:lnTo>
                  <a:pt x="282995" y="44182"/>
                </a:lnTo>
                <a:lnTo>
                  <a:pt x="279614" y="42292"/>
                </a:lnTo>
                <a:lnTo>
                  <a:pt x="274899" y="38238"/>
                </a:lnTo>
                <a:lnTo>
                  <a:pt x="271736" y="35788"/>
                </a:lnTo>
                <a:lnTo>
                  <a:pt x="261426" y="24553"/>
                </a:lnTo>
                <a:lnTo>
                  <a:pt x="254481" y="13522"/>
                </a:lnTo>
                <a:lnTo>
                  <a:pt x="248698" y="7581"/>
                </a:lnTo>
                <a:lnTo>
                  <a:pt x="234322" y="3811"/>
                </a:lnTo>
                <a:lnTo>
                  <a:pt x="220813" y="1863"/>
                </a:lnTo>
                <a:lnTo>
                  <a:pt x="219488" y="1714"/>
                </a:lnTo>
                <a:lnTo>
                  <a:pt x="205378" y="0"/>
                </a:lnTo>
                <a:lnTo>
                  <a:pt x="175838" y="49885"/>
                </a:lnTo>
                <a:lnTo>
                  <a:pt x="94774" y="992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10576" y="4989277"/>
            <a:ext cx="89331" cy="59337"/>
          </a:xfrm>
          <a:custGeom>
            <a:avLst/>
            <a:gdLst/>
            <a:ahLst/>
            <a:cxnLst/>
            <a:rect l="l" t="t" r="r" b="b"/>
            <a:pathLst>
              <a:path w="89331" h="59337">
                <a:moveTo>
                  <a:pt x="89331" y="15878"/>
                </a:moveTo>
                <a:lnTo>
                  <a:pt x="67251" y="9105"/>
                </a:lnTo>
                <a:lnTo>
                  <a:pt x="49418" y="4041"/>
                </a:lnTo>
                <a:lnTo>
                  <a:pt x="35341" y="926"/>
                </a:lnTo>
                <a:lnTo>
                  <a:pt x="24524" y="0"/>
                </a:lnTo>
                <a:lnTo>
                  <a:pt x="16475" y="1503"/>
                </a:lnTo>
                <a:lnTo>
                  <a:pt x="10700" y="5675"/>
                </a:lnTo>
                <a:lnTo>
                  <a:pt x="6704" y="12758"/>
                </a:lnTo>
                <a:lnTo>
                  <a:pt x="3996" y="22990"/>
                </a:lnTo>
                <a:lnTo>
                  <a:pt x="2080" y="36612"/>
                </a:lnTo>
                <a:lnTo>
                  <a:pt x="462" y="53864"/>
                </a:lnTo>
                <a:lnTo>
                  <a:pt x="0" y="593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794142" y="4953246"/>
            <a:ext cx="94691" cy="47185"/>
          </a:xfrm>
          <a:custGeom>
            <a:avLst/>
            <a:gdLst/>
            <a:ahLst/>
            <a:cxnLst/>
            <a:rect l="l" t="t" r="r" b="b"/>
            <a:pathLst>
              <a:path w="94691" h="47185">
                <a:moveTo>
                  <a:pt x="94691" y="25074"/>
                </a:moveTo>
                <a:lnTo>
                  <a:pt x="78744" y="15686"/>
                </a:lnTo>
                <a:lnTo>
                  <a:pt x="65629" y="8373"/>
                </a:lnTo>
                <a:lnTo>
                  <a:pt x="54866" y="3246"/>
                </a:lnTo>
                <a:lnTo>
                  <a:pt x="45978" y="417"/>
                </a:lnTo>
                <a:lnTo>
                  <a:pt x="38483" y="0"/>
                </a:lnTo>
                <a:lnTo>
                  <a:pt x="31905" y="2104"/>
                </a:lnTo>
                <a:lnTo>
                  <a:pt x="25762" y="6842"/>
                </a:lnTo>
                <a:lnTo>
                  <a:pt x="19577" y="14326"/>
                </a:lnTo>
                <a:lnTo>
                  <a:pt x="12870" y="24668"/>
                </a:lnTo>
                <a:lnTo>
                  <a:pt x="5162" y="37980"/>
                </a:lnTo>
                <a:lnTo>
                  <a:pt x="0" y="47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16494" y="4938115"/>
            <a:ext cx="60375" cy="8937"/>
          </a:xfrm>
          <a:custGeom>
            <a:avLst/>
            <a:gdLst/>
            <a:ahLst/>
            <a:cxnLst/>
            <a:rect l="l" t="t" r="r" b="b"/>
            <a:pathLst>
              <a:path w="60375" h="8937">
                <a:moveTo>
                  <a:pt x="60375" y="8937"/>
                </a:moveTo>
                <a:lnTo>
                  <a:pt x="42013" y="3163"/>
                </a:lnTo>
                <a:lnTo>
                  <a:pt x="29643" y="183"/>
                </a:lnTo>
                <a:lnTo>
                  <a:pt x="20583" y="0"/>
                </a:lnTo>
                <a:lnTo>
                  <a:pt x="12153" y="2611"/>
                </a:lnTo>
                <a:lnTo>
                  <a:pt x="1673" y="8018"/>
                </a:lnTo>
                <a:lnTo>
                  <a:pt x="0" y="89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694738" y="4721454"/>
            <a:ext cx="121754" cy="362415"/>
          </a:xfrm>
          <a:custGeom>
            <a:avLst/>
            <a:gdLst/>
            <a:ahLst/>
            <a:cxnLst/>
            <a:rect l="l" t="t" r="r" b="b"/>
            <a:pathLst>
              <a:path w="121754" h="362415">
                <a:moveTo>
                  <a:pt x="121754" y="362415"/>
                </a:moveTo>
                <a:lnTo>
                  <a:pt x="103682" y="353147"/>
                </a:lnTo>
                <a:lnTo>
                  <a:pt x="99482" y="346158"/>
                </a:lnTo>
                <a:lnTo>
                  <a:pt x="99402" y="342438"/>
                </a:lnTo>
                <a:lnTo>
                  <a:pt x="98640" y="327726"/>
                </a:lnTo>
                <a:lnTo>
                  <a:pt x="96620" y="319493"/>
                </a:lnTo>
                <a:lnTo>
                  <a:pt x="93743" y="316347"/>
                </a:lnTo>
                <a:lnTo>
                  <a:pt x="90410" y="316895"/>
                </a:lnTo>
                <a:lnTo>
                  <a:pt x="87019" y="319744"/>
                </a:lnTo>
                <a:lnTo>
                  <a:pt x="83973" y="323501"/>
                </a:lnTo>
                <a:lnTo>
                  <a:pt x="81671" y="326772"/>
                </a:lnTo>
                <a:lnTo>
                  <a:pt x="80514" y="328165"/>
                </a:lnTo>
                <a:lnTo>
                  <a:pt x="80632" y="327160"/>
                </a:lnTo>
                <a:lnTo>
                  <a:pt x="84133" y="318850"/>
                </a:lnTo>
                <a:lnTo>
                  <a:pt x="85870" y="312037"/>
                </a:lnTo>
                <a:lnTo>
                  <a:pt x="79256" y="310940"/>
                </a:lnTo>
                <a:lnTo>
                  <a:pt x="75996" y="311895"/>
                </a:lnTo>
                <a:lnTo>
                  <a:pt x="59704" y="314318"/>
                </a:lnTo>
                <a:lnTo>
                  <a:pt x="50703" y="309545"/>
                </a:lnTo>
                <a:lnTo>
                  <a:pt x="48920" y="303068"/>
                </a:lnTo>
                <a:lnTo>
                  <a:pt x="48920" y="293086"/>
                </a:lnTo>
                <a:lnTo>
                  <a:pt x="41859" y="296617"/>
                </a:lnTo>
                <a:lnTo>
                  <a:pt x="40690" y="289568"/>
                </a:lnTo>
                <a:lnTo>
                  <a:pt x="39020" y="282121"/>
                </a:lnTo>
                <a:lnTo>
                  <a:pt x="35638" y="268335"/>
                </a:lnTo>
                <a:lnTo>
                  <a:pt x="31344" y="251263"/>
                </a:lnTo>
                <a:lnTo>
                  <a:pt x="26941" y="233957"/>
                </a:lnTo>
                <a:lnTo>
                  <a:pt x="23230" y="219466"/>
                </a:lnTo>
                <a:lnTo>
                  <a:pt x="21012" y="210844"/>
                </a:lnTo>
                <a:lnTo>
                  <a:pt x="13637" y="191247"/>
                </a:lnTo>
                <a:lnTo>
                  <a:pt x="10774" y="182291"/>
                </a:lnTo>
                <a:lnTo>
                  <a:pt x="9461" y="175611"/>
                </a:lnTo>
                <a:lnTo>
                  <a:pt x="7785" y="166213"/>
                </a:lnTo>
                <a:lnTo>
                  <a:pt x="8775" y="166213"/>
                </a:lnTo>
                <a:lnTo>
                  <a:pt x="9461" y="156815"/>
                </a:lnTo>
                <a:lnTo>
                  <a:pt x="5916" y="141966"/>
                </a:lnTo>
                <a:lnTo>
                  <a:pt x="452" y="130597"/>
                </a:lnTo>
                <a:lnTo>
                  <a:pt x="0" y="129789"/>
                </a:lnTo>
                <a:lnTo>
                  <a:pt x="3590" y="105049"/>
                </a:lnTo>
                <a:lnTo>
                  <a:pt x="8157" y="83552"/>
                </a:lnTo>
                <a:lnTo>
                  <a:pt x="13573" y="65084"/>
                </a:lnTo>
                <a:lnTo>
                  <a:pt x="19714" y="49434"/>
                </a:lnTo>
                <a:lnTo>
                  <a:pt x="26455" y="36386"/>
                </a:lnTo>
                <a:lnTo>
                  <a:pt x="33669" y="25728"/>
                </a:lnTo>
                <a:lnTo>
                  <a:pt x="41232" y="17246"/>
                </a:lnTo>
                <a:lnTo>
                  <a:pt x="49018" y="10726"/>
                </a:lnTo>
                <a:lnTo>
                  <a:pt x="56902" y="5955"/>
                </a:lnTo>
                <a:lnTo>
                  <a:pt x="64758" y="2720"/>
                </a:lnTo>
                <a:lnTo>
                  <a:pt x="72461" y="805"/>
                </a:lnTo>
                <a:lnTo>
                  <a:pt x="79886" y="0"/>
                </a:lnTo>
                <a:lnTo>
                  <a:pt x="86907" y="88"/>
                </a:lnTo>
                <a:lnTo>
                  <a:pt x="93398" y="858"/>
                </a:lnTo>
                <a:lnTo>
                  <a:pt x="99235" y="2095"/>
                </a:lnTo>
                <a:lnTo>
                  <a:pt x="104292" y="3586"/>
                </a:lnTo>
                <a:lnTo>
                  <a:pt x="108443" y="5117"/>
                </a:lnTo>
                <a:lnTo>
                  <a:pt x="113528" y="7447"/>
                </a:lnTo>
                <a:lnTo>
                  <a:pt x="114211" y="78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428369" y="4766955"/>
            <a:ext cx="78790" cy="561414"/>
          </a:xfrm>
          <a:custGeom>
            <a:avLst/>
            <a:gdLst/>
            <a:ahLst/>
            <a:cxnLst/>
            <a:rect l="l" t="t" r="r" b="b"/>
            <a:pathLst>
              <a:path w="78790" h="561414">
                <a:moveTo>
                  <a:pt x="0" y="7922"/>
                </a:moveTo>
                <a:lnTo>
                  <a:pt x="22726" y="2245"/>
                </a:lnTo>
                <a:lnTo>
                  <a:pt x="34606" y="0"/>
                </a:lnTo>
                <a:lnTo>
                  <a:pt x="41017" y="487"/>
                </a:lnTo>
                <a:lnTo>
                  <a:pt x="45072" y="2055"/>
                </a:lnTo>
                <a:lnTo>
                  <a:pt x="57052" y="7614"/>
                </a:lnTo>
                <a:lnTo>
                  <a:pt x="68211" y="14622"/>
                </a:lnTo>
                <a:lnTo>
                  <a:pt x="70916" y="17320"/>
                </a:lnTo>
                <a:lnTo>
                  <a:pt x="75615" y="23200"/>
                </a:lnTo>
                <a:lnTo>
                  <a:pt x="78790" y="30249"/>
                </a:lnTo>
                <a:lnTo>
                  <a:pt x="67384" y="44421"/>
                </a:lnTo>
                <a:lnTo>
                  <a:pt x="60304" y="54704"/>
                </a:lnTo>
                <a:lnTo>
                  <a:pt x="56778" y="63440"/>
                </a:lnTo>
                <a:lnTo>
                  <a:pt x="56032" y="72971"/>
                </a:lnTo>
                <a:lnTo>
                  <a:pt x="57293" y="85641"/>
                </a:lnTo>
                <a:lnTo>
                  <a:pt x="58242" y="92504"/>
                </a:lnTo>
                <a:lnTo>
                  <a:pt x="61616" y="110581"/>
                </a:lnTo>
                <a:lnTo>
                  <a:pt x="65674" y="125679"/>
                </a:lnTo>
                <a:lnTo>
                  <a:pt x="69545" y="137795"/>
                </a:lnTo>
                <a:lnTo>
                  <a:pt x="72358" y="146931"/>
                </a:lnTo>
                <a:lnTo>
                  <a:pt x="73266" y="152423"/>
                </a:lnTo>
                <a:lnTo>
                  <a:pt x="72519" y="156705"/>
                </a:lnTo>
                <a:lnTo>
                  <a:pt x="70465" y="164944"/>
                </a:lnTo>
                <a:lnTo>
                  <a:pt x="67382" y="176386"/>
                </a:lnTo>
                <a:lnTo>
                  <a:pt x="63549" y="190277"/>
                </a:lnTo>
                <a:lnTo>
                  <a:pt x="59245" y="205862"/>
                </a:lnTo>
                <a:lnTo>
                  <a:pt x="54749" y="222389"/>
                </a:lnTo>
                <a:lnTo>
                  <a:pt x="50339" y="239103"/>
                </a:lnTo>
                <a:lnTo>
                  <a:pt x="46294" y="255250"/>
                </a:lnTo>
                <a:lnTo>
                  <a:pt x="42894" y="270076"/>
                </a:lnTo>
                <a:lnTo>
                  <a:pt x="40416" y="282827"/>
                </a:lnTo>
                <a:lnTo>
                  <a:pt x="39140" y="292750"/>
                </a:lnTo>
                <a:lnTo>
                  <a:pt x="39345" y="299091"/>
                </a:lnTo>
                <a:lnTo>
                  <a:pt x="39395" y="299286"/>
                </a:lnTo>
                <a:lnTo>
                  <a:pt x="41571" y="310754"/>
                </a:lnTo>
                <a:lnTo>
                  <a:pt x="43142" y="325310"/>
                </a:lnTo>
                <a:lnTo>
                  <a:pt x="44192" y="340697"/>
                </a:lnTo>
                <a:lnTo>
                  <a:pt x="44802" y="354657"/>
                </a:lnTo>
                <a:lnTo>
                  <a:pt x="45053" y="364933"/>
                </a:lnTo>
                <a:lnTo>
                  <a:pt x="45072" y="367421"/>
                </a:lnTo>
                <a:lnTo>
                  <a:pt x="45907" y="373450"/>
                </a:lnTo>
                <a:lnTo>
                  <a:pt x="48101" y="383293"/>
                </a:lnTo>
                <a:lnTo>
                  <a:pt x="51185" y="395948"/>
                </a:lnTo>
                <a:lnTo>
                  <a:pt x="54692" y="410412"/>
                </a:lnTo>
                <a:lnTo>
                  <a:pt x="58152" y="425683"/>
                </a:lnTo>
                <a:lnTo>
                  <a:pt x="61099" y="440758"/>
                </a:lnTo>
                <a:lnTo>
                  <a:pt x="63063" y="454634"/>
                </a:lnTo>
                <a:lnTo>
                  <a:pt x="63500" y="460169"/>
                </a:lnTo>
                <a:lnTo>
                  <a:pt x="63942" y="477755"/>
                </a:lnTo>
                <a:lnTo>
                  <a:pt x="63673" y="493057"/>
                </a:lnTo>
                <a:lnTo>
                  <a:pt x="63211" y="505685"/>
                </a:lnTo>
                <a:lnTo>
                  <a:pt x="63076" y="515246"/>
                </a:lnTo>
                <a:lnTo>
                  <a:pt x="63500" y="520164"/>
                </a:lnTo>
                <a:lnTo>
                  <a:pt x="65309" y="532998"/>
                </a:lnTo>
                <a:lnTo>
                  <a:pt x="67290" y="549832"/>
                </a:lnTo>
                <a:lnTo>
                  <a:pt x="68497" y="560760"/>
                </a:lnTo>
                <a:lnTo>
                  <a:pt x="68567" y="56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504833" y="4650356"/>
            <a:ext cx="169065" cy="145249"/>
          </a:xfrm>
          <a:custGeom>
            <a:avLst/>
            <a:gdLst/>
            <a:ahLst/>
            <a:cxnLst/>
            <a:rect l="l" t="t" r="r" b="b"/>
            <a:pathLst>
              <a:path w="169065" h="145249">
                <a:moveTo>
                  <a:pt x="169065" y="0"/>
                </a:moveTo>
                <a:lnTo>
                  <a:pt x="156628" y="22137"/>
                </a:lnTo>
                <a:lnTo>
                  <a:pt x="149255" y="35007"/>
                </a:lnTo>
                <a:lnTo>
                  <a:pt x="144943" y="41947"/>
                </a:lnTo>
                <a:lnTo>
                  <a:pt x="141687" y="46294"/>
                </a:lnTo>
                <a:lnTo>
                  <a:pt x="140135" y="48171"/>
                </a:lnTo>
                <a:lnTo>
                  <a:pt x="134999" y="56499"/>
                </a:lnTo>
                <a:lnTo>
                  <a:pt x="127972" y="70152"/>
                </a:lnTo>
                <a:lnTo>
                  <a:pt x="120753" y="85193"/>
                </a:lnTo>
                <a:lnTo>
                  <a:pt x="115039" y="97685"/>
                </a:lnTo>
                <a:lnTo>
                  <a:pt x="112626" y="103378"/>
                </a:lnTo>
                <a:lnTo>
                  <a:pt x="108513" y="105226"/>
                </a:lnTo>
                <a:lnTo>
                  <a:pt x="97982" y="104142"/>
                </a:lnTo>
                <a:lnTo>
                  <a:pt x="79164" y="103226"/>
                </a:lnTo>
                <a:lnTo>
                  <a:pt x="73168" y="103378"/>
                </a:lnTo>
                <a:lnTo>
                  <a:pt x="59590" y="104411"/>
                </a:lnTo>
                <a:lnTo>
                  <a:pt x="51863" y="105934"/>
                </a:lnTo>
                <a:lnTo>
                  <a:pt x="46199" y="107817"/>
                </a:lnTo>
                <a:lnTo>
                  <a:pt x="38812" y="109928"/>
                </a:lnTo>
                <a:lnTo>
                  <a:pt x="29695" y="111607"/>
                </a:lnTo>
                <a:lnTo>
                  <a:pt x="16126" y="117839"/>
                </a:lnTo>
                <a:lnTo>
                  <a:pt x="10839" y="127961"/>
                </a:lnTo>
                <a:lnTo>
                  <a:pt x="8775" y="137861"/>
                </a:lnTo>
                <a:lnTo>
                  <a:pt x="6835" y="142151"/>
                </a:lnTo>
                <a:lnTo>
                  <a:pt x="0" y="145249"/>
                </a:lnTo>
                <a:lnTo>
                  <a:pt x="2296" y="131703"/>
                </a:lnTo>
                <a:lnTo>
                  <a:pt x="2327" y="131572"/>
                </a:lnTo>
                <a:lnTo>
                  <a:pt x="6898" y="116368"/>
                </a:lnTo>
                <a:lnTo>
                  <a:pt x="11053" y="105370"/>
                </a:lnTo>
                <a:lnTo>
                  <a:pt x="12931" y="98679"/>
                </a:lnTo>
                <a:lnTo>
                  <a:pt x="13586" y="84238"/>
                </a:lnTo>
                <a:lnTo>
                  <a:pt x="13116" y="69228"/>
                </a:lnTo>
                <a:lnTo>
                  <a:pt x="12931" y="657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557986" y="4616282"/>
            <a:ext cx="74053" cy="139661"/>
          </a:xfrm>
          <a:custGeom>
            <a:avLst/>
            <a:gdLst/>
            <a:ahLst/>
            <a:cxnLst/>
            <a:rect l="l" t="t" r="r" b="b"/>
            <a:pathLst>
              <a:path w="74053" h="139661">
                <a:moveTo>
                  <a:pt x="63665" y="0"/>
                </a:moveTo>
                <a:lnTo>
                  <a:pt x="74053" y="1905"/>
                </a:lnTo>
                <a:lnTo>
                  <a:pt x="74053" y="12700"/>
                </a:lnTo>
                <a:lnTo>
                  <a:pt x="73571" y="20133"/>
                </a:lnTo>
                <a:lnTo>
                  <a:pt x="70564" y="27949"/>
                </a:lnTo>
                <a:lnTo>
                  <a:pt x="62694" y="40059"/>
                </a:lnTo>
                <a:lnTo>
                  <a:pt x="51511" y="55219"/>
                </a:lnTo>
                <a:lnTo>
                  <a:pt x="41087" y="69041"/>
                </a:lnTo>
                <a:lnTo>
                  <a:pt x="31347" y="81997"/>
                </a:lnTo>
                <a:lnTo>
                  <a:pt x="22649" y="93766"/>
                </a:lnTo>
                <a:lnTo>
                  <a:pt x="15348" y="104026"/>
                </a:lnTo>
                <a:lnTo>
                  <a:pt x="9802" y="112456"/>
                </a:lnTo>
                <a:lnTo>
                  <a:pt x="6366" y="118735"/>
                </a:lnTo>
                <a:lnTo>
                  <a:pt x="2387" y="129235"/>
                </a:lnTo>
                <a:lnTo>
                  <a:pt x="0" y="1396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813893" y="5040327"/>
            <a:ext cx="101285" cy="217062"/>
          </a:xfrm>
          <a:custGeom>
            <a:avLst/>
            <a:gdLst/>
            <a:ahLst/>
            <a:cxnLst/>
            <a:rect l="l" t="t" r="r" b="b"/>
            <a:pathLst>
              <a:path w="101285" h="217062">
                <a:moveTo>
                  <a:pt x="101285" y="49416"/>
                </a:moveTo>
                <a:lnTo>
                  <a:pt x="89744" y="34647"/>
                </a:lnTo>
                <a:lnTo>
                  <a:pt x="79969" y="22559"/>
                </a:lnTo>
                <a:lnTo>
                  <a:pt x="71599" y="13102"/>
                </a:lnTo>
                <a:lnTo>
                  <a:pt x="64274" y="6224"/>
                </a:lnTo>
                <a:lnTo>
                  <a:pt x="57634" y="1874"/>
                </a:lnTo>
                <a:lnTo>
                  <a:pt x="51317" y="0"/>
                </a:lnTo>
                <a:lnTo>
                  <a:pt x="44964" y="550"/>
                </a:lnTo>
                <a:lnTo>
                  <a:pt x="38215" y="3473"/>
                </a:lnTo>
                <a:lnTo>
                  <a:pt x="30709" y="8718"/>
                </a:lnTo>
                <a:lnTo>
                  <a:pt x="22085" y="16234"/>
                </a:lnTo>
                <a:lnTo>
                  <a:pt x="11983" y="25968"/>
                </a:lnTo>
                <a:lnTo>
                  <a:pt x="2594" y="35319"/>
                </a:lnTo>
                <a:lnTo>
                  <a:pt x="1901" y="69841"/>
                </a:lnTo>
                <a:lnTo>
                  <a:pt x="1314" y="99506"/>
                </a:lnTo>
                <a:lnTo>
                  <a:pt x="832" y="124695"/>
                </a:lnTo>
                <a:lnTo>
                  <a:pt x="455" y="145788"/>
                </a:lnTo>
                <a:lnTo>
                  <a:pt x="183" y="163164"/>
                </a:lnTo>
                <a:lnTo>
                  <a:pt x="17" y="177202"/>
                </a:lnTo>
                <a:lnTo>
                  <a:pt x="0" y="196784"/>
                </a:lnTo>
                <a:lnTo>
                  <a:pt x="149" y="203087"/>
                </a:lnTo>
                <a:lnTo>
                  <a:pt x="763" y="210614"/>
                </a:lnTo>
                <a:lnTo>
                  <a:pt x="12056" y="217062"/>
                </a:lnTo>
                <a:lnTo>
                  <a:pt x="29146" y="216776"/>
                </a:lnTo>
                <a:lnTo>
                  <a:pt x="45075" y="215636"/>
                </a:lnTo>
                <a:lnTo>
                  <a:pt x="51158" y="215063"/>
                </a:lnTo>
                <a:lnTo>
                  <a:pt x="74933" y="210364"/>
                </a:lnTo>
                <a:lnTo>
                  <a:pt x="101285" y="494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813849" y="5040327"/>
            <a:ext cx="101329" cy="217062"/>
          </a:xfrm>
          <a:custGeom>
            <a:avLst/>
            <a:gdLst/>
            <a:ahLst/>
            <a:cxnLst/>
            <a:rect l="l" t="t" r="r" b="b"/>
            <a:pathLst>
              <a:path w="101329" h="217062">
                <a:moveTo>
                  <a:pt x="101329" y="49416"/>
                </a:moveTo>
                <a:lnTo>
                  <a:pt x="89788" y="34647"/>
                </a:lnTo>
                <a:lnTo>
                  <a:pt x="80013" y="22559"/>
                </a:lnTo>
                <a:lnTo>
                  <a:pt x="71643" y="13102"/>
                </a:lnTo>
                <a:lnTo>
                  <a:pt x="64318" y="6224"/>
                </a:lnTo>
                <a:lnTo>
                  <a:pt x="57678" y="1874"/>
                </a:lnTo>
                <a:lnTo>
                  <a:pt x="51361" y="0"/>
                </a:lnTo>
                <a:lnTo>
                  <a:pt x="45008" y="550"/>
                </a:lnTo>
                <a:lnTo>
                  <a:pt x="38259" y="3473"/>
                </a:lnTo>
                <a:lnTo>
                  <a:pt x="30753" y="8718"/>
                </a:lnTo>
                <a:lnTo>
                  <a:pt x="22129" y="16234"/>
                </a:lnTo>
                <a:lnTo>
                  <a:pt x="12027" y="25968"/>
                </a:lnTo>
                <a:lnTo>
                  <a:pt x="2638" y="35319"/>
                </a:lnTo>
                <a:lnTo>
                  <a:pt x="1945" y="69841"/>
                </a:lnTo>
                <a:lnTo>
                  <a:pt x="1358" y="99506"/>
                </a:lnTo>
                <a:lnTo>
                  <a:pt x="876" y="124695"/>
                </a:lnTo>
                <a:lnTo>
                  <a:pt x="499" y="145788"/>
                </a:lnTo>
                <a:lnTo>
                  <a:pt x="227" y="163164"/>
                </a:lnTo>
                <a:lnTo>
                  <a:pt x="61" y="177202"/>
                </a:lnTo>
                <a:lnTo>
                  <a:pt x="0" y="188282"/>
                </a:lnTo>
                <a:lnTo>
                  <a:pt x="43" y="196784"/>
                </a:lnTo>
                <a:lnTo>
                  <a:pt x="447" y="207570"/>
                </a:lnTo>
                <a:lnTo>
                  <a:pt x="2517" y="214901"/>
                </a:lnTo>
                <a:lnTo>
                  <a:pt x="12100" y="217062"/>
                </a:lnTo>
                <a:lnTo>
                  <a:pt x="29190" y="216776"/>
                </a:lnTo>
                <a:lnTo>
                  <a:pt x="45119" y="215636"/>
                </a:lnTo>
                <a:lnTo>
                  <a:pt x="51202" y="215063"/>
                </a:lnTo>
                <a:lnTo>
                  <a:pt x="74977" y="210364"/>
                </a:lnTo>
                <a:lnTo>
                  <a:pt x="101329" y="494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409809" y="4506554"/>
            <a:ext cx="216643" cy="228522"/>
          </a:xfrm>
          <a:custGeom>
            <a:avLst/>
            <a:gdLst/>
            <a:ahLst/>
            <a:cxnLst/>
            <a:rect l="l" t="t" r="r" b="b"/>
            <a:pathLst>
              <a:path w="216643" h="228522">
                <a:moveTo>
                  <a:pt x="119082" y="213117"/>
                </a:moveTo>
                <a:lnTo>
                  <a:pt x="118460" y="222756"/>
                </a:lnTo>
                <a:lnTo>
                  <a:pt x="119082" y="225639"/>
                </a:lnTo>
                <a:lnTo>
                  <a:pt x="119704" y="228522"/>
                </a:lnTo>
                <a:lnTo>
                  <a:pt x="127820" y="222756"/>
                </a:lnTo>
                <a:lnTo>
                  <a:pt x="141498" y="220597"/>
                </a:lnTo>
                <a:lnTo>
                  <a:pt x="151847" y="218374"/>
                </a:lnTo>
                <a:lnTo>
                  <a:pt x="160136" y="212979"/>
                </a:lnTo>
                <a:lnTo>
                  <a:pt x="173527" y="199807"/>
                </a:lnTo>
                <a:lnTo>
                  <a:pt x="177387" y="195620"/>
                </a:lnTo>
                <a:lnTo>
                  <a:pt x="181353" y="190428"/>
                </a:lnTo>
                <a:lnTo>
                  <a:pt x="188299" y="180883"/>
                </a:lnTo>
                <a:lnTo>
                  <a:pt x="199603" y="165114"/>
                </a:lnTo>
                <a:lnTo>
                  <a:pt x="216643" y="141247"/>
                </a:lnTo>
                <a:lnTo>
                  <a:pt x="204159" y="122426"/>
                </a:lnTo>
                <a:lnTo>
                  <a:pt x="204004" y="122082"/>
                </a:lnTo>
                <a:lnTo>
                  <a:pt x="199207" y="111359"/>
                </a:lnTo>
                <a:lnTo>
                  <a:pt x="192015" y="94860"/>
                </a:lnTo>
                <a:lnTo>
                  <a:pt x="188310" y="85202"/>
                </a:lnTo>
                <a:lnTo>
                  <a:pt x="188456" y="83557"/>
                </a:lnTo>
                <a:lnTo>
                  <a:pt x="189308" y="76353"/>
                </a:lnTo>
                <a:lnTo>
                  <a:pt x="190565" y="64226"/>
                </a:lnTo>
                <a:lnTo>
                  <a:pt x="191814" y="47775"/>
                </a:lnTo>
                <a:lnTo>
                  <a:pt x="192640" y="27595"/>
                </a:lnTo>
                <a:lnTo>
                  <a:pt x="192742" y="12685"/>
                </a:lnTo>
                <a:lnTo>
                  <a:pt x="191033" y="3024"/>
                </a:lnTo>
                <a:lnTo>
                  <a:pt x="185579" y="0"/>
                </a:lnTo>
                <a:lnTo>
                  <a:pt x="174496" y="2724"/>
                </a:lnTo>
                <a:lnTo>
                  <a:pt x="155899" y="10310"/>
                </a:lnTo>
                <a:lnTo>
                  <a:pt x="107652" y="6704"/>
                </a:lnTo>
                <a:lnTo>
                  <a:pt x="100552" y="9761"/>
                </a:lnTo>
                <a:lnTo>
                  <a:pt x="86161" y="15966"/>
                </a:lnTo>
                <a:lnTo>
                  <a:pt x="69299" y="23253"/>
                </a:lnTo>
                <a:lnTo>
                  <a:pt x="54894" y="29510"/>
                </a:lnTo>
                <a:lnTo>
                  <a:pt x="47873" y="32624"/>
                </a:lnTo>
                <a:lnTo>
                  <a:pt x="40973" y="34777"/>
                </a:lnTo>
                <a:lnTo>
                  <a:pt x="25172" y="39214"/>
                </a:lnTo>
                <a:lnTo>
                  <a:pt x="9057" y="43929"/>
                </a:lnTo>
                <a:lnTo>
                  <a:pt x="1061" y="47039"/>
                </a:lnTo>
                <a:lnTo>
                  <a:pt x="0" y="52532"/>
                </a:lnTo>
                <a:lnTo>
                  <a:pt x="194" y="65318"/>
                </a:lnTo>
                <a:lnTo>
                  <a:pt x="1061" y="92403"/>
                </a:lnTo>
                <a:lnTo>
                  <a:pt x="10789" y="103643"/>
                </a:lnTo>
                <a:lnTo>
                  <a:pt x="11869" y="109726"/>
                </a:lnTo>
                <a:lnTo>
                  <a:pt x="13634" y="119759"/>
                </a:lnTo>
                <a:lnTo>
                  <a:pt x="20505" y="116901"/>
                </a:lnTo>
                <a:lnTo>
                  <a:pt x="23388" y="122426"/>
                </a:lnTo>
                <a:lnTo>
                  <a:pt x="26270" y="127950"/>
                </a:lnTo>
                <a:lnTo>
                  <a:pt x="31312" y="128420"/>
                </a:lnTo>
                <a:lnTo>
                  <a:pt x="31312" y="132014"/>
                </a:lnTo>
                <a:lnTo>
                  <a:pt x="30947" y="136949"/>
                </a:lnTo>
                <a:lnTo>
                  <a:pt x="29247" y="152335"/>
                </a:lnTo>
                <a:lnTo>
                  <a:pt x="27706" y="164425"/>
                </a:lnTo>
                <a:lnTo>
                  <a:pt x="26601" y="171854"/>
                </a:lnTo>
                <a:lnTo>
                  <a:pt x="39428" y="166889"/>
                </a:lnTo>
                <a:lnTo>
                  <a:pt x="42831" y="171626"/>
                </a:lnTo>
                <a:lnTo>
                  <a:pt x="43276" y="174509"/>
                </a:lnTo>
                <a:lnTo>
                  <a:pt x="43720" y="177392"/>
                </a:lnTo>
                <a:lnTo>
                  <a:pt x="51061" y="182941"/>
                </a:lnTo>
                <a:lnTo>
                  <a:pt x="51569" y="188555"/>
                </a:lnTo>
                <a:lnTo>
                  <a:pt x="64447" y="191069"/>
                </a:lnTo>
                <a:lnTo>
                  <a:pt x="64523" y="191741"/>
                </a:lnTo>
                <a:lnTo>
                  <a:pt x="68037" y="203968"/>
                </a:lnTo>
                <a:lnTo>
                  <a:pt x="81007" y="214095"/>
                </a:lnTo>
                <a:lnTo>
                  <a:pt x="92196" y="214711"/>
                </a:lnTo>
                <a:lnTo>
                  <a:pt x="102053" y="214455"/>
                </a:lnTo>
                <a:lnTo>
                  <a:pt x="119082" y="2131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409809" y="4506554"/>
            <a:ext cx="216643" cy="228522"/>
          </a:xfrm>
          <a:custGeom>
            <a:avLst/>
            <a:gdLst/>
            <a:ahLst/>
            <a:cxnLst/>
            <a:rect l="l" t="t" r="r" b="b"/>
            <a:pathLst>
              <a:path w="216643" h="228522">
                <a:moveTo>
                  <a:pt x="173527" y="199807"/>
                </a:moveTo>
                <a:lnTo>
                  <a:pt x="160136" y="212979"/>
                </a:lnTo>
                <a:lnTo>
                  <a:pt x="151847" y="218374"/>
                </a:lnTo>
                <a:lnTo>
                  <a:pt x="141498" y="220597"/>
                </a:lnTo>
                <a:lnTo>
                  <a:pt x="127820" y="222756"/>
                </a:lnTo>
                <a:lnTo>
                  <a:pt x="119704" y="228522"/>
                </a:lnTo>
                <a:lnTo>
                  <a:pt x="119082" y="225639"/>
                </a:lnTo>
                <a:lnTo>
                  <a:pt x="118460" y="222756"/>
                </a:lnTo>
                <a:lnTo>
                  <a:pt x="119082" y="213117"/>
                </a:lnTo>
                <a:lnTo>
                  <a:pt x="102053" y="214455"/>
                </a:lnTo>
                <a:lnTo>
                  <a:pt x="92196" y="214711"/>
                </a:lnTo>
                <a:lnTo>
                  <a:pt x="81007" y="214095"/>
                </a:lnTo>
                <a:lnTo>
                  <a:pt x="68037" y="203968"/>
                </a:lnTo>
                <a:lnTo>
                  <a:pt x="64523" y="191741"/>
                </a:lnTo>
                <a:lnTo>
                  <a:pt x="64447" y="191069"/>
                </a:lnTo>
                <a:lnTo>
                  <a:pt x="51569" y="188555"/>
                </a:lnTo>
                <a:lnTo>
                  <a:pt x="51061" y="182941"/>
                </a:lnTo>
                <a:lnTo>
                  <a:pt x="43720" y="177392"/>
                </a:lnTo>
                <a:lnTo>
                  <a:pt x="43276" y="174509"/>
                </a:lnTo>
                <a:lnTo>
                  <a:pt x="42831" y="171626"/>
                </a:lnTo>
                <a:lnTo>
                  <a:pt x="39428" y="166889"/>
                </a:lnTo>
                <a:lnTo>
                  <a:pt x="26601" y="171854"/>
                </a:lnTo>
                <a:lnTo>
                  <a:pt x="27706" y="164425"/>
                </a:lnTo>
                <a:lnTo>
                  <a:pt x="29247" y="152335"/>
                </a:lnTo>
                <a:lnTo>
                  <a:pt x="30947" y="136949"/>
                </a:lnTo>
                <a:lnTo>
                  <a:pt x="31312" y="132014"/>
                </a:lnTo>
                <a:lnTo>
                  <a:pt x="31312" y="128420"/>
                </a:lnTo>
                <a:lnTo>
                  <a:pt x="26270" y="127950"/>
                </a:lnTo>
                <a:lnTo>
                  <a:pt x="23388" y="122426"/>
                </a:lnTo>
                <a:lnTo>
                  <a:pt x="20505" y="116901"/>
                </a:lnTo>
                <a:lnTo>
                  <a:pt x="13634" y="119759"/>
                </a:lnTo>
                <a:lnTo>
                  <a:pt x="11869" y="109726"/>
                </a:lnTo>
                <a:lnTo>
                  <a:pt x="10789" y="103643"/>
                </a:lnTo>
                <a:lnTo>
                  <a:pt x="1061" y="92403"/>
                </a:lnTo>
                <a:lnTo>
                  <a:pt x="194" y="65318"/>
                </a:lnTo>
                <a:lnTo>
                  <a:pt x="0" y="52532"/>
                </a:lnTo>
                <a:lnTo>
                  <a:pt x="477" y="48109"/>
                </a:lnTo>
                <a:lnTo>
                  <a:pt x="1061" y="47039"/>
                </a:lnTo>
                <a:lnTo>
                  <a:pt x="9057" y="43929"/>
                </a:lnTo>
                <a:lnTo>
                  <a:pt x="25172" y="39214"/>
                </a:lnTo>
                <a:lnTo>
                  <a:pt x="40973" y="34777"/>
                </a:lnTo>
                <a:lnTo>
                  <a:pt x="47873" y="32624"/>
                </a:lnTo>
                <a:lnTo>
                  <a:pt x="54894" y="29510"/>
                </a:lnTo>
                <a:lnTo>
                  <a:pt x="69299" y="23253"/>
                </a:lnTo>
                <a:lnTo>
                  <a:pt x="86161" y="15966"/>
                </a:lnTo>
                <a:lnTo>
                  <a:pt x="100552" y="9761"/>
                </a:lnTo>
                <a:lnTo>
                  <a:pt x="107652" y="6704"/>
                </a:lnTo>
                <a:lnTo>
                  <a:pt x="155899" y="10310"/>
                </a:lnTo>
                <a:lnTo>
                  <a:pt x="174496" y="2724"/>
                </a:lnTo>
                <a:lnTo>
                  <a:pt x="185579" y="0"/>
                </a:lnTo>
                <a:lnTo>
                  <a:pt x="191033" y="3024"/>
                </a:lnTo>
                <a:lnTo>
                  <a:pt x="192742" y="12685"/>
                </a:lnTo>
                <a:lnTo>
                  <a:pt x="192640" y="27595"/>
                </a:lnTo>
                <a:lnTo>
                  <a:pt x="191814" y="47775"/>
                </a:lnTo>
                <a:lnTo>
                  <a:pt x="190565" y="64226"/>
                </a:lnTo>
                <a:lnTo>
                  <a:pt x="189308" y="76353"/>
                </a:lnTo>
                <a:lnTo>
                  <a:pt x="188456" y="83557"/>
                </a:lnTo>
                <a:lnTo>
                  <a:pt x="188310" y="85202"/>
                </a:lnTo>
                <a:lnTo>
                  <a:pt x="192015" y="94860"/>
                </a:lnTo>
                <a:lnTo>
                  <a:pt x="199207" y="111359"/>
                </a:lnTo>
                <a:lnTo>
                  <a:pt x="204004" y="122082"/>
                </a:lnTo>
                <a:lnTo>
                  <a:pt x="216643" y="141247"/>
                </a:lnTo>
                <a:lnTo>
                  <a:pt x="199603" y="165114"/>
                </a:lnTo>
                <a:lnTo>
                  <a:pt x="188299" y="180883"/>
                </a:lnTo>
                <a:lnTo>
                  <a:pt x="181353" y="190428"/>
                </a:lnTo>
                <a:lnTo>
                  <a:pt x="177387" y="195620"/>
                </a:lnTo>
                <a:lnTo>
                  <a:pt x="175024" y="198329"/>
                </a:lnTo>
                <a:lnTo>
                  <a:pt x="173527" y="1998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431037" y="4608105"/>
            <a:ext cx="11569" cy="30467"/>
          </a:xfrm>
          <a:custGeom>
            <a:avLst/>
            <a:gdLst/>
            <a:ahLst/>
            <a:cxnLst/>
            <a:rect l="l" t="t" r="r" b="b"/>
            <a:pathLst>
              <a:path w="11569" h="30467">
                <a:moveTo>
                  <a:pt x="10083" y="30467"/>
                </a:moveTo>
                <a:lnTo>
                  <a:pt x="11569" y="18719"/>
                </a:lnTo>
                <a:lnTo>
                  <a:pt x="10083" y="12649"/>
                </a:lnTo>
                <a:lnTo>
                  <a:pt x="8597" y="6565"/>
                </a:lnTo>
                <a:lnTo>
                  <a:pt x="2527" y="2019"/>
                </a:lnTo>
                <a:lnTo>
                  <a:pt x="0" y="0"/>
                </a:lnTo>
                <a:lnTo>
                  <a:pt x="10083" y="304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431037" y="4608105"/>
            <a:ext cx="11569" cy="30467"/>
          </a:xfrm>
          <a:custGeom>
            <a:avLst/>
            <a:gdLst/>
            <a:ahLst/>
            <a:cxnLst/>
            <a:rect l="l" t="t" r="r" b="b"/>
            <a:pathLst>
              <a:path w="11569" h="30467">
                <a:moveTo>
                  <a:pt x="10083" y="30467"/>
                </a:moveTo>
                <a:lnTo>
                  <a:pt x="11569" y="18719"/>
                </a:lnTo>
                <a:lnTo>
                  <a:pt x="10083" y="12649"/>
                </a:lnTo>
                <a:lnTo>
                  <a:pt x="8597" y="6565"/>
                </a:lnTo>
                <a:lnTo>
                  <a:pt x="2527" y="201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449242" y="4589388"/>
            <a:ext cx="39954" cy="12141"/>
          </a:xfrm>
          <a:custGeom>
            <a:avLst/>
            <a:gdLst/>
            <a:ahLst/>
            <a:cxnLst/>
            <a:rect l="l" t="t" r="r" b="b"/>
            <a:pathLst>
              <a:path w="39954" h="12141">
                <a:moveTo>
                  <a:pt x="0" y="12141"/>
                </a:moveTo>
                <a:lnTo>
                  <a:pt x="39954" y="0"/>
                </a:lnTo>
                <a:lnTo>
                  <a:pt x="34391" y="0"/>
                </a:lnTo>
                <a:lnTo>
                  <a:pt x="27305" y="507"/>
                </a:lnTo>
                <a:lnTo>
                  <a:pt x="20739" y="2031"/>
                </a:lnTo>
                <a:lnTo>
                  <a:pt x="14160" y="3543"/>
                </a:lnTo>
                <a:lnTo>
                  <a:pt x="508" y="10121"/>
                </a:lnTo>
                <a:lnTo>
                  <a:pt x="0" y="121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449242" y="4589388"/>
            <a:ext cx="39954" cy="12141"/>
          </a:xfrm>
          <a:custGeom>
            <a:avLst/>
            <a:gdLst/>
            <a:ahLst/>
            <a:cxnLst/>
            <a:rect l="l" t="t" r="r" b="b"/>
            <a:pathLst>
              <a:path w="39954" h="12141">
                <a:moveTo>
                  <a:pt x="0" y="12141"/>
                </a:moveTo>
                <a:lnTo>
                  <a:pt x="508" y="10121"/>
                </a:lnTo>
                <a:lnTo>
                  <a:pt x="14160" y="3543"/>
                </a:lnTo>
                <a:lnTo>
                  <a:pt x="20739" y="2031"/>
                </a:lnTo>
                <a:lnTo>
                  <a:pt x="27305" y="507"/>
                </a:lnTo>
                <a:lnTo>
                  <a:pt x="34391" y="0"/>
                </a:lnTo>
                <a:lnTo>
                  <a:pt x="399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460873" y="4607086"/>
            <a:ext cx="25285" cy="5054"/>
          </a:xfrm>
          <a:custGeom>
            <a:avLst/>
            <a:gdLst/>
            <a:ahLst/>
            <a:cxnLst/>
            <a:rect l="l" t="t" r="r" b="b"/>
            <a:pathLst>
              <a:path w="25285" h="5054">
                <a:moveTo>
                  <a:pt x="17580" y="1786"/>
                </a:moveTo>
                <a:lnTo>
                  <a:pt x="16687" y="0"/>
                </a:lnTo>
                <a:lnTo>
                  <a:pt x="8356" y="1015"/>
                </a:lnTo>
                <a:lnTo>
                  <a:pt x="12" y="2031"/>
                </a:lnTo>
                <a:lnTo>
                  <a:pt x="0" y="3543"/>
                </a:lnTo>
                <a:lnTo>
                  <a:pt x="17580" y="1786"/>
                </a:lnTo>
                <a:close/>
              </a:path>
              <a:path w="25285" h="5054">
                <a:moveTo>
                  <a:pt x="25285" y="1015"/>
                </a:moveTo>
                <a:lnTo>
                  <a:pt x="17580" y="1786"/>
                </a:lnTo>
                <a:lnTo>
                  <a:pt x="19215" y="5054"/>
                </a:lnTo>
                <a:lnTo>
                  <a:pt x="25285" y="10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460873" y="4607086"/>
            <a:ext cx="25285" cy="5054"/>
          </a:xfrm>
          <a:custGeom>
            <a:avLst/>
            <a:gdLst/>
            <a:ahLst/>
            <a:cxnLst/>
            <a:rect l="l" t="t" r="r" b="b"/>
            <a:pathLst>
              <a:path w="25285" h="5054">
                <a:moveTo>
                  <a:pt x="0" y="3543"/>
                </a:moveTo>
                <a:lnTo>
                  <a:pt x="12" y="2031"/>
                </a:lnTo>
                <a:lnTo>
                  <a:pt x="8356" y="1015"/>
                </a:lnTo>
                <a:lnTo>
                  <a:pt x="16687" y="0"/>
                </a:lnTo>
                <a:lnTo>
                  <a:pt x="19215" y="5054"/>
                </a:lnTo>
                <a:lnTo>
                  <a:pt x="25285" y="10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465427" y="4610629"/>
            <a:ext cx="8089" cy="17208"/>
          </a:xfrm>
          <a:custGeom>
            <a:avLst/>
            <a:gdLst/>
            <a:ahLst/>
            <a:cxnLst/>
            <a:rect l="l" t="t" r="r" b="b"/>
            <a:pathLst>
              <a:path w="8089" h="17208">
                <a:moveTo>
                  <a:pt x="0" y="0"/>
                </a:moveTo>
                <a:lnTo>
                  <a:pt x="4546" y="17208"/>
                </a:lnTo>
                <a:lnTo>
                  <a:pt x="8089" y="12395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465427" y="4610629"/>
            <a:ext cx="8089" cy="17208"/>
          </a:xfrm>
          <a:custGeom>
            <a:avLst/>
            <a:gdLst/>
            <a:ahLst/>
            <a:cxnLst/>
            <a:rect l="l" t="t" r="r" b="b"/>
            <a:pathLst>
              <a:path w="8089" h="17208">
                <a:moveTo>
                  <a:pt x="0" y="0"/>
                </a:moveTo>
                <a:lnTo>
                  <a:pt x="4546" y="17208"/>
                </a:lnTo>
                <a:lnTo>
                  <a:pt x="8089" y="123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449243" y="4656667"/>
            <a:ext cx="24269" cy="16776"/>
          </a:xfrm>
          <a:custGeom>
            <a:avLst/>
            <a:gdLst/>
            <a:ahLst/>
            <a:cxnLst/>
            <a:rect l="l" t="t" r="r" b="b"/>
            <a:pathLst>
              <a:path w="24269" h="16776">
                <a:moveTo>
                  <a:pt x="5054" y="8089"/>
                </a:moveTo>
                <a:lnTo>
                  <a:pt x="0" y="16776"/>
                </a:lnTo>
                <a:lnTo>
                  <a:pt x="12566" y="8089"/>
                </a:lnTo>
                <a:lnTo>
                  <a:pt x="5054" y="8089"/>
                </a:lnTo>
                <a:close/>
              </a:path>
              <a:path w="24269" h="16776">
                <a:moveTo>
                  <a:pt x="24269" y="0"/>
                </a:moveTo>
                <a:lnTo>
                  <a:pt x="12566" y="8089"/>
                </a:lnTo>
                <a:lnTo>
                  <a:pt x="13144" y="8089"/>
                </a:lnTo>
                <a:lnTo>
                  <a:pt x="23774" y="3035"/>
                </a:lnTo>
                <a:lnTo>
                  <a:pt x="2426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449243" y="4656667"/>
            <a:ext cx="24269" cy="16776"/>
          </a:xfrm>
          <a:custGeom>
            <a:avLst/>
            <a:gdLst/>
            <a:ahLst/>
            <a:cxnLst/>
            <a:rect l="l" t="t" r="r" b="b"/>
            <a:pathLst>
              <a:path w="24269" h="16776">
                <a:moveTo>
                  <a:pt x="0" y="16776"/>
                </a:moveTo>
                <a:lnTo>
                  <a:pt x="5054" y="8089"/>
                </a:lnTo>
                <a:lnTo>
                  <a:pt x="9105" y="8089"/>
                </a:lnTo>
                <a:lnTo>
                  <a:pt x="13144" y="8089"/>
                </a:lnTo>
                <a:lnTo>
                  <a:pt x="23774" y="3035"/>
                </a:lnTo>
                <a:lnTo>
                  <a:pt x="24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460873" y="4679943"/>
            <a:ext cx="25285" cy="9550"/>
          </a:xfrm>
          <a:custGeom>
            <a:avLst/>
            <a:gdLst/>
            <a:ahLst/>
            <a:cxnLst/>
            <a:rect l="l" t="t" r="r" b="b"/>
            <a:pathLst>
              <a:path w="25285" h="9550">
                <a:moveTo>
                  <a:pt x="0" y="9550"/>
                </a:moveTo>
                <a:lnTo>
                  <a:pt x="17259" y="4775"/>
                </a:lnTo>
                <a:lnTo>
                  <a:pt x="25285" y="0"/>
                </a:lnTo>
                <a:lnTo>
                  <a:pt x="0" y="95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460873" y="4679943"/>
            <a:ext cx="25285" cy="9550"/>
          </a:xfrm>
          <a:custGeom>
            <a:avLst/>
            <a:gdLst/>
            <a:ahLst/>
            <a:cxnLst/>
            <a:rect l="l" t="t" r="r" b="b"/>
            <a:pathLst>
              <a:path w="25285" h="9550">
                <a:moveTo>
                  <a:pt x="0" y="9550"/>
                </a:moveTo>
                <a:lnTo>
                  <a:pt x="17259" y="4775"/>
                </a:lnTo>
                <a:lnTo>
                  <a:pt x="252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528891" y="4689496"/>
            <a:ext cx="31623" cy="30175"/>
          </a:xfrm>
          <a:custGeom>
            <a:avLst/>
            <a:gdLst/>
            <a:ahLst/>
            <a:cxnLst/>
            <a:rect l="l" t="t" r="r" b="b"/>
            <a:pathLst>
              <a:path w="31622" h="30175">
                <a:moveTo>
                  <a:pt x="0" y="30175"/>
                </a:moveTo>
                <a:lnTo>
                  <a:pt x="20017" y="17615"/>
                </a:lnTo>
                <a:lnTo>
                  <a:pt x="28927" y="10296"/>
                </a:lnTo>
                <a:lnTo>
                  <a:pt x="31385" y="3776"/>
                </a:lnTo>
                <a:lnTo>
                  <a:pt x="31623" y="0"/>
                </a:lnTo>
                <a:lnTo>
                  <a:pt x="0" y="301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528891" y="4689496"/>
            <a:ext cx="31623" cy="30175"/>
          </a:xfrm>
          <a:custGeom>
            <a:avLst/>
            <a:gdLst/>
            <a:ahLst/>
            <a:cxnLst/>
            <a:rect l="l" t="t" r="r" b="b"/>
            <a:pathLst>
              <a:path w="31622" h="30175">
                <a:moveTo>
                  <a:pt x="0" y="30175"/>
                </a:moveTo>
                <a:lnTo>
                  <a:pt x="20017" y="17615"/>
                </a:lnTo>
                <a:lnTo>
                  <a:pt x="28927" y="10296"/>
                </a:lnTo>
                <a:lnTo>
                  <a:pt x="31385" y="3776"/>
                </a:lnTo>
                <a:lnTo>
                  <a:pt x="316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421675" y="4612851"/>
            <a:ext cx="14731" cy="3429"/>
          </a:xfrm>
          <a:custGeom>
            <a:avLst/>
            <a:gdLst/>
            <a:ahLst/>
            <a:cxnLst/>
            <a:rect l="l" t="t" r="r" b="b"/>
            <a:pathLst>
              <a:path w="14731" h="3428">
                <a:moveTo>
                  <a:pt x="14731" y="0"/>
                </a:moveTo>
                <a:lnTo>
                  <a:pt x="0" y="3428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421675" y="4612851"/>
            <a:ext cx="14731" cy="3429"/>
          </a:xfrm>
          <a:custGeom>
            <a:avLst/>
            <a:gdLst/>
            <a:ahLst/>
            <a:cxnLst/>
            <a:rect l="l" t="t" r="r" b="b"/>
            <a:pathLst>
              <a:path w="14731" h="3428">
                <a:moveTo>
                  <a:pt x="14731" y="0"/>
                </a:moveTo>
                <a:lnTo>
                  <a:pt x="0" y="34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554447" y="4560383"/>
            <a:ext cx="41478" cy="15176"/>
          </a:xfrm>
          <a:custGeom>
            <a:avLst/>
            <a:gdLst/>
            <a:ahLst/>
            <a:cxnLst/>
            <a:rect l="l" t="t" r="r" b="b"/>
            <a:pathLst>
              <a:path w="41478" h="15176">
                <a:moveTo>
                  <a:pt x="41478" y="2705"/>
                </a:moveTo>
                <a:lnTo>
                  <a:pt x="40767" y="0"/>
                </a:lnTo>
                <a:lnTo>
                  <a:pt x="41439" y="2655"/>
                </a:lnTo>
                <a:close/>
              </a:path>
              <a:path w="41478" h="15176">
                <a:moveTo>
                  <a:pt x="42989" y="8775"/>
                </a:moveTo>
                <a:lnTo>
                  <a:pt x="41439" y="2655"/>
                </a:lnTo>
                <a:lnTo>
                  <a:pt x="35585" y="-4876"/>
                </a:lnTo>
                <a:lnTo>
                  <a:pt x="29679" y="-12471"/>
                </a:lnTo>
                <a:lnTo>
                  <a:pt x="26301" y="-7912"/>
                </a:lnTo>
                <a:lnTo>
                  <a:pt x="19723" y="-7912"/>
                </a:lnTo>
                <a:lnTo>
                  <a:pt x="16288" y="-6569"/>
                </a:lnTo>
                <a:lnTo>
                  <a:pt x="5964" y="5048"/>
                </a:lnTo>
                <a:lnTo>
                  <a:pt x="0" y="14846"/>
                </a:lnTo>
                <a:lnTo>
                  <a:pt x="11125" y="56870"/>
                </a:lnTo>
                <a:lnTo>
                  <a:pt x="19215" y="60871"/>
                </a:lnTo>
                <a:lnTo>
                  <a:pt x="23571" y="59855"/>
                </a:lnTo>
                <a:lnTo>
                  <a:pt x="27914" y="58851"/>
                </a:lnTo>
                <a:lnTo>
                  <a:pt x="26809" y="55816"/>
                </a:lnTo>
                <a:lnTo>
                  <a:pt x="29337" y="50241"/>
                </a:lnTo>
                <a:lnTo>
                  <a:pt x="31864" y="44678"/>
                </a:lnTo>
                <a:lnTo>
                  <a:pt x="34899" y="46202"/>
                </a:lnTo>
                <a:lnTo>
                  <a:pt x="42989" y="35077"/>
                </a:lnTo>
                <a:lnTo>
                  <a:pt x="46077" y="29561"/>
                </a:lnTo>
                <a:lnTo>
                  <a:pt x="46362" y="18892"/>
                </a:lnTo>
                <a:lnTo>
                  <a:pt x="42989" y="87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554447" y="4547911"/>
            <a:ext cx="46362" cy="73342"/>
          </a:xfrm>
          <a:custGeom>
            <a:avLst/>
            <a:gdLst/>
            <a:ahLst/>
            <a:cxnLst/>
            <a:rect l="l" t="t" r="r" b="b"/>
            <a:pathLst>
              <a:path w="46362" h="73342">
                <a:moveTo>
                  <a:pt x="0" y="27317"/>
                </a:moveTo>
                <a:lnTo>
                  <a:pt x="5964" y="17520"/>
                </a:lnTo>
                <a:lnTo>
                  <a:pt x="16288" y="5901"/>
                </a:lnTo>
                <a:lnTo>
                  <a:pt x="19723" y="4559"/>
                </a:lnTo>
                <a:lnTo>
                  <a:pt x="26301" y="4559"/>
                </a:lnTo>
                <a:lnTo>
                  <a:pt x="29679" y="0"/>
                </a:lnTo>
                <a:lnTo>
                  <a:pt x="35585" y="7594"/>
                </a:lnTo>
                <a:lnTo>
                  <a:pt x="41478" y="15176"/>
                </a:lnTo>
                <a:lnTo>
                  <a:pt x="40767" y="12471"/>
                </a:lnTo>
                <a:lnTo>
                  <a:pt x="42989" y="21247"/>
                </a:lnTo>
                <a:lnTo>
                  <a:pt x="46362" y="31363"/>
                </a:lnTo>
                <a:lnTo>
                  <a:pt x="46077" y="42032"/>
                </a:lnTo>
                <a:lnTo>
                  <a:pt x="42989" y="47548"/>
                </a:lnTo>
                <a:lnTo>
                  <a:pt x="34899" y="58674"/>
                </a:lnTo>
                <a:lnTo>
                  <a:pt x="31864" y="57150"/>
                </a:lnTo>
                <a:lnTo>
                  <a:pt x="29337" y="62712"/>
                </a:lnTo>
                <a:lnTo>
                  <a:pt x="26809" y="68287"/>
                </a:lnTo>
                <a:lnTo>
                  <a:pt x="27914" y="71323"/>
                </a:lnTo>
                <a:lnTo>
                  <a:pt x="23571" y="72326"/>
                </a:lnTo>
                <a:lnTo>
                  <a:pt x="19215" y="73342"/>
                </a:lnTo>
                <a:lnTo>
                  <a:pt x="11125" y="693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569117" y="4560652"/>
            <a:ext cx="25895" cy="18122"/>
          </a:xfrm>
          <a:custGeom>
            <a:avLst/>
            <a:gdLst/>
            <a:ahLst/>
            <a:cxnLst/>
            <a:rect l="l" t="t" r="r" b="b"/>
            <a:pathLst>
              <a:path w="25895" h="18122">
                <a:moveTo>
                  <a:pt x="0" y="8000"/>
                </a:moveTo>
                <a:lnTo>
                  <a:pt x="25285" y="18122"/>
                </a:lnTo>
                <a:lnTo>
                  <a:pt x="25895" y="16598"/>
                </a:lnTo>
                <a:lnTo>
                  <a:pt x="20904" y="7492"/>
                </a:lnTo>
                <a:lnTo>
                  <a:pt x="14668" y="3441"/>
                </a:lnTo>
                <a:lnTo>
                  <a:pt x="9347" y="0"/>
                </a:lnTo>
                <a:lnTo>
                  <a:pt x="3543" y="4457"/>
                </a:lnTo>
                <a:lnTo>
                  <a:pt x="0" y="80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569117" y="4560652"/>
            <a:ext cx="25895" cy="18122"/>
          </a:xfrm>
          <a:custGeom>
            <a:avLst/>
            <a:gdLst/>
            <a:ahLst/>
            <a:cxnLst/>
            <a:rect l="l" t="t" r="r" b="b"/>
            <a:pathLst>
              <a:path w="25895" h="18122">
                <a:moveTo>
                  <a:pt x="0" y="8000"/>
                </a:moveTo>
                <a:lnTo>
                  <a:pt x="3543" y="4457"/>
                </a:lnTo>
                <a:lnTo>
                  <a:pt x="9347" y="0"/>
                </a:lnTo>
                <a:lnTo>
                  <a:pt x="14668" y="3441"/>
                </a:lnTo>
                <a:lnTo>
                  <a:pt x="20904" y="7492"/>
                </a:lnTo>
                <a:lnTo>
                  <a:pt x="25895" y="16598"/>
                </a:lnTo>
                <a:lnTo>
                  <a:pt x="25285" y="18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566586" y="4572703"/>
            <a:ext cx="20878" cy="25793"/>
          </a:xfrm>
          <a:custGeom>
            <a:avLst/>
            <a:gdLst/>
            <a:ahLst/>
            <a:cxnLst/>
            <a:rect l="l" t="t" r="r" b="b"/>
            <a:pathLst>
              <a:path w="20878" h="25793">
                <a:moveTo>
                  <a:pt x="0" y="7073"/>
                </a:moveTo>
                <a:lnTo>
                  <a:pt x="0" y="25793"/>
                </a:lnTo>
                <a:lnTo>
                  <a:pt x="3543" y="25285"/>
                </a:lnTo>
                <a:lnTo>
                  <a:pt x="5054" y="20231"/>
                </a:lnTo>
                <a:lnTo>
                  <a:pt x="6565" y="15176"/>
                </a:lnTo>
                <a:lnTo>
                  <a:pt x="10109" y="17195"/>
                </a:lnTo>
                <a:lnTo>
                  <a:pt x="15494" y="16687"/>
                </a:lnTo>
                <a:lnTo>
                  <a:pt x="20878" y="16179"/>
                </a:lnTo>
                <a:lnTo>
                  <a:pt x="15684" y="9093"/>
                </a:lnTo>
                <a:lnTo>
                  <a:pt x="15494" y="4546"/>
                </a:lnTo>
                <a:lnTo>
                  <a:pt x="15303" y="0"/>
                </a:lnTo>
                <a:lnTo>
                  <a:pt x="2019" y="6070"/>
                </a:lnTo>
                <a:lnTo>
                  <a:pt x="0" y="707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566586" y="4572703"/>
            <a:ext cx="20878" cy="25793"/>
          </a:xfrm>
          <a:custGeom>
            <a:avLst/>
            <a:gdLst/>
            <a:ahLst/>
            <a:cxnLst/>
            <a:rect l="l" t="t" r="r" b="b"/>
            <a:pathLst>
              <a:path w="20878" h="25793">
                <a:moveTo>
                  <a:pt x="0" y="7073"/>
                </a:moveTo>
                <a:lnTo>
                  <a:pt x="2019" y="6070"/>
                </a:lnTo>
                <a:lnTo>
                  <a:pt x="15303" y="0"/>
                </a:lnTo>
                <a:lnTo>
                  <a:pt x="15494" y="4546"/>
                </a:lnTo>
                <a:lnTo>
                  <a:pt x="15684" y="9093"/>
                </a:lnTo>
                <a:lnTo>
                  <a:pt x="20878" y="16179"/>
                </a:lnTo>
                <a:lnTo>
                  <a:pt x="15494" y="16687"/>
                </a:lnTo>
                <a:lnTo>
                  <a:pt x="10109" y="17195"/>
                </a:lnTo>
                <a:lnTo>
                  <a:pt x="6565" y="15176"/>
                </a:lnTo>
                <a:lnTo>
                  <a:pt x="5054" y="20231"/>
                </a:lnTo>
                <a:lnTo>
                  <a:pt x="3543" y="25285"/>
                </a:lnTo>
                <a:lnTo>
                  <a:pt x="0" y="257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408266" y="4463807"/>
            <a:ext cx="205358" cy="144155"/>
          </a:xfrm>
          <a:custGeom>
            <a:avLst/>
            <a:gdLst/>
            <a:ahLst/>
            <a:cxnLst/>
            <a:rect l="l" t="t" r="r" b="b"/>
            <a:pathLst>
              <a:path w="205359" h="144155">
                <a:moveTo>
                  <a:pt x="27191" y="935"/>
                </a:moveTo>
                <a:lnTo>
                  <a:pt x="22541" y="2690"/>
                </a:lnTo>
                <a:lnTo>
                  <a:pt x="18908" y="5626"/>
                </a:lnTo>
                <a:lnTo>
                  <a:pt x="15835" y="11152"/>
                </a:lnTo>
                <a:lnTo>
                  <a:pt x="12865" y="20675"/>
                </a:lnTo>
                <a:lnTo>
                  <a:pt x="9541" y="35604"/>
                </a:lnTo>
                <a:lnTo>
                  <a:pt x="5404" y="57347"/>
                </a:lnTo>
                <a:lnTo>
                  <a:pt x="0" y="87310"/>
                </a:lnTo>
                <a:lnTo>
                  <a:pt x="838" y="87411"/>
                </a:lnTo>
                <a:lnTo>
                  <a:pt x="16125" y="89254"/>
                </a:lnTo>
                <a:lnTo>
                  <a:pt x="28143" y="90675"/>
                </a:lnTo>
                <a:lnTo>
                  <a:pt x="28406" y="90597"/>
                </a:lnTo>
                <a:lnTo>
                  <a:pt x="36131" y="88038"/>
                </a:lnTo>
                <a:lnTo>
                  <a:pt x="51029" y="83101"/>
                </a:lnTo>
                <a:lnTo>
                  <a:pt x="68328" y="77480"/>
                </a:lnTo>
                <a:lnTo>
                  <a:pt x="83257" y="72866"/>
                </a:lnTo>
                <a:lnTo>
                  <a:pt x="91046" y="70952"/>
                </a:lnTo>
                <a:lnTo>
                  <a:pt x="95605" y="70952"/>
                </a:lnTo>
                <a:lnTo>
                  <a:pt x="106222" y="86141"/>
                </a:lnTo>
                <a:lnTo>
                  <a:pt x="110070" y="87310"/>
                </a:lnTo>
                <a:lnTo>
                  <a:pt x="113057" y="89764"/>
                </a:lnTo>
                <a:lnTo>
                  <a:pt x="123181" y="102981"/>
                </a:lnTo>
                <a:lnTo>
                  <a:pt x="128981" y="111770"/>
                </a:lnTo>
                <a:lnTo>
                  <a:pt x="129480" y="112937"/>
                </a:lnTo>
                <a:lnTo>
                  <a:pt x="133783" y="121056"/>
                </a:lnTo>
                <a:lnTo>
                  <a:pt x="146176" y="144155"/>
                </a:lnTo>
                <a:lnTo>
                  <a:pt x="138595" y="107008"/>
                </a:lnTo>
                <a:lnTo>
                  <a:pt x="148640" y="107008"/>
                </a:lnTo>
                <a:lnTo>
                  <a:pt x="148819" y="106465"/>
                </a:lnTo>
                <a:lnTo>
                  <a:pt x="154472" y="96175"/>
                </a:lnTo>
                <a:lnTo>
                  <a:pt x="169748" y="88199"/>
                </a:lnTo>
                <a:lnTo>
                  <a:pt x="180985" y="91116"/>
                </a:lnTo>
                <a:lnTo>
                  <a:pt x="190009" y="103357"/>
                </a:lnTo>
                <a:lnTo>
                  <a:pt x="191566" y="112507"/>
                </a:lnTo>
                <a:lnTo>
                  <a:pt x="191670" y="112997"/>
                </a:lnTo>
                <a:lnTo>
                  <a:pt x="192559" y="109391"/>
                </a:lnTo>
                <a:lnTo>
                  <a:pt x="194765" y="99616"/>
                </a:lnTo>
                <a:lnTo>
                  <a:pt x="198846" y="81216"/>
                </a:lnTo>
                <a:lnTo>
                  <a:pt x="205358" y="51737"/>
                </a:lnTo>
                <a:lnTo>
                  <a:pt x="190182" y="34541"/>
                </a:lnTo>
                <a:lnTo>
                  <a:pt x="169748" y="11783"/>
                </a:lnTo>
                <a:lnTo>
                  <a:pt x="156282" y="10235"/>
                </a:lnTo>
                <a:lnTo>
                  <a:pt x="143474" y="8810"/>
                </a:lnTo>
                <a:lnTo>
                  <a:pt x="127919" y="7137"/>
                </a:lnTo>
                <a:lnTo>
                  <a:pt x="110641" y="5361"/>
                </a:lnTo>
                <a:lnTo>
                  <a:pt x="92664" y="3626"/>
                </a:lnTo>
                <a:lnTo>
                  <a:pt x="75012" y="2078"/>
                </a:lnTo>
                <a:lnTo>
                  <a:pt x="58709" y="861"/>
                </a:lnTo>
                <a:lnTo>
                  <a:pt x="44781" y="120"/>
                </a:lnTo>
                <a:lnTo>
                  <a:pt x="34251" y="0"/>
                </a:lnTo>
                <a:lnTo>
                  <a:pt x="28143" y="645"/>
                </a:lnTo>
                <a:lnTo>
                  <a:pt x="27191" y="9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408266" y="4463807"/>
            <a:ext cx="205358" cy="144155"/>
          </a:xfrm>
          <a:custGeom>
            <a:avLst/>
            <a:gdLst/>
            <a:ahLst/>
            <a:cxnLst/>
            <a:rect l="l" t="t" r="r" b="b"/>
            <a:pathLst>
              <a:path w="205359" h="144155">
                <a:moveTo>
                  <a:pt x="138595" y="107008"/>
                </a:moveTo>
                <a:lnTo>
                  <a:pt x="146176" y="144155"/>
                </a:lnTo>
                <a:lnTo>
                  <a:pt x="133783" y="121056"/>
                </a:lnTo>
                <a:lnTo>
                  <a:pt x="129480" y="112937"/>
                </a:lnTo>
                <a:lnTo>
                  <a:pt x="128981" y="111770"/>
                </a:lnTo>
                <a:lnTo>
                  <a:pt x="123181" y="102981"/>
                </a:lnTo>
                <a:lnTo>
                  <a:pt x="113057" y="89764"/>
                </a:lnTo>
                <a:lnTo>
                  <a:pt x="110070" y="87310"/>
                </a:lnTo>
                <a:lnTo>
                  <a:pt x="106222" y="86141"/>
                </a:lnTo>
                <a:lnTo>
                  <a:pt x="95605" y="70952"/>
                </a:lnTo>
                <a:lnTo>
                  <a:pt x="91046" y="70952"/>
                </a:lnTo>
                <a:lnTo>
                  <a:pt x="83257" y="72866"/>
                </a:lnTo>
                <a:lnTo>
                  <a:pt x="68328" y="77480"/>
                </a:lnTo>
                <a:lnTo>
                  <a:pt x="51029" y="83101"/>
                </a:lnTo>
                <a:lnTo>
                  <a:pt x="36131" y="88038"/>
                </a:lnTo>
                <a:lnTo>
                  <a:pt x="28406" y="90597"/>
                </a:lnTo>
                <a:lnTo>
                  <a:pt x="28143" y="90675"/>
                </a:lnTo>
                <a:lnTo>
                  <a:pt x="16125" y="89254"/>
                </a:lnTo>
                <a:lnTo>
                  <a:pt x="838" y="87411"/>
                </a:lnTo>
                <a:lnTo>
                  <a:pt x="0" y="87310"/>
                </a:lnTo>
                <a:lnTo>
                  <a:pt x="5404" y="57347"/>
                </a:lnTo>
                <a:lnTo>
                  <a:pt x="9541" y="35604"/>
                </a:lnTo>
                <a:lnTo>
                  <a:pt x="12865" y="20675"/>
                </a:lnTo>
                <a:lnTo>
                  <a:pt x="15835" y="11152"/>
                </a:lnTo>
                <a:lnTo>
                  <a:pt x="22541" y="2690"/>
                </a:lnTo>
                <a:lnTo>
                  <a:pt x="34251" y="0"/>
                </a:lnTo>
                <a:lnTo>
                  <a:pt x="44781" y="120"/>
                </a:lnTo>
                <a:lnTo>
                  <a:pt x="58709" y="861"/>
                </a:lnTo>
                <a:lnTo>
                  <a:pt x="75012" y="2078"/>
                </a:lnTo>
                <a:lnTo>
                  <a:pt x="92664" y="3626"/>
                </a:lnTo>
                <a:lnTo>
                  <a:pt x="110641" y="5361"/>
                </a:lnTo>
                <a:lnTo>
                  <a:pt x="127919" y="7137"/>
                </a:lnTo>
                <a:lnTo>
                  <a:pt x="143474" y="8810"/>
                </a:lnTo>
                <a:lnTo>
                  <a:pt x="156282" y="10235"/>
                </a:lnTo>
                <a:lnTo>
                  <a:pt x="165317" y="11267"/>
                </a:lnTo>
                <a:lnTo>
                  <a:pt x="190182" y="34541"/>
                </a:lnTo>
                <a:lnTo>
                  <a:pt x="205358" y="51737"/>
                </a:lnTo>
                <a:lnTo>
                  <a:pt x="198846" y="81216"/>
                </a:lnTo>
                <a:lnTo>
                  <a:pt x="194765" y="99616"/>
                </a:lnTo>
                <a:lnTo>
                  <a:pt x="192559" y="109391"/>
                </a:lnTo>
                <a:lnTo>
                  <a:pt x="191670" y="112997"/>
                </a:lnTo>
                <a:lnTo>
                  <a:pt x="191541" y="112890"/>
                </a:lnTo>
                <a:lnTo>
                  <a:pt x="191566" y="112507"/>
                </a:lnTo>
                <a:lnTo>
                  <a:pt x="190009" y="103357"/>
                </a:lnTo>
                <a:lnTo>
                  <a:pt x="180985" y="91116"/>
                </a:lnTo>
                <a:lnTo>
                  <a:pt x="169748" y="88199"/>
                </a:lnTo>
                <a:lnTo>
                  <a:pt x="154472" y="96175"/>
                </a:lnTo>
                <a:lnTo>
                  <a:pt x="148819" y="106465"/>
                </a:lnTo>
                <a:lnTo>
                  <a:pt x="148640" y="107008"/>
                </a:lnTo>
                <a:lnTo>
                  <a:pt x="140614" y="107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465429" y="4472552"/>
            <a:ext cx="166611" cy="84975"/>
          </a:xfrm>
          <a:custGeom>
            <a:avLst/>
            <a:gdLst/>
            <a:ahLst/>
            <a:cxnLst/>
            <a:rect l="l" t="t" r="r" b="b"/>
            <a:pathLst>
              <a:path w="166611" h="84975">
                <a:moveTo>
                  <a:pt x="8981" y="54965"/>
                </a:moveTo>
                <a:lnTo>
                  <a:pt x="0" y="82041"/>
                </a:lnTo>
                <a:lnTo>
                  <a:pt x="13652" y="84975"/>
                </a:lnTo>
                <a:lnTo>
                  <a:pt x="45516" y="71932"/>
                </a:lnTo>
                <a:lnTo>
                  <a:pt x="58928" y="68783"/>
                </a:lnTo>
                <a:lnTo>
                  <a:pt x="110121" y="51079"/>
                </a:lnTo>
                <a:lnTo>
                  <a:pt x="136156" y="55638"/>
                </a:lnTo>
                <a:lnTo>
                  <a:pt x="143687" y="63322"/>
                </a:lnTo>
                <a:lnTo>
                  <a:pt x="166611" y="55638"/>
                </a:lnTo>
                <a:lnTo>
                  <a:pt x="136156" y="0"/>
                </a:lnTo>
                <a:lnTo>
                  <a:pt x="131711" y="1125"/>
                </a:lnTo>
                <a:lnTo>
                  <a:pt x="121524" y="3705"/>
                </a:lnTo>
                <a:lnTo>
                  <a:pt x="107155" y="7341"/>
                </a:lnTo>
                <a:lnTo>
                  <a:pt x="90222" y="11623"/>
                </a:lnTo>
                <a:lnTo>
                  <a:pt x="72345" y="16140"/>
                </a:lnTo>
                <a:lnTo>
                  <a:pt x="55142" y="20479"/>
                </a:lnTo>
                <a:lnTo>
                  <a:pt x="40234" y="24230"/>
                </a:lnTo>
                <a:lnTo>
                  <a:pt x="29238" y="26981"/>
                </a:lnTo>
                <a:lnTo>
                  <a:pt x="23774" y="28320"/>
                </a:lnTo>
                <a:lnTo>
                  <a:pt x="21407" y="28988"/>
                </a:lnTo>
                <a:lnTo>
                  <a:pt x="18243" y="31695"/>
                </a:lnTo>
                <a:lnTo>
                  <a:pt x="14582" y="39268"/>
                </a:lnTo>
                <a:lnTo>
                  <a:pt x="8981" y="549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465429" y="4472552"/>
            <a:ext cx="166611" cy="84975"/>
          </a:xfrm>
          <a:custGeom>
            <a:avLst/>
            <a:gdLst/>
            <a:ahLst/>
            <a:cxnLst/>
            <a:rect l="l" t="t" r="r" b="b"/>
            <a:pathLst>
              <a:path w="166611" h="84975">
                <a:moveTo>
                  <a:pt x="166611" y="55638"/>
                </a:moveTo>
                <a:lnTo>
                  <a:pt x="143687" y="63322"/>
                </a:lnTo>
                <a:lnTo>
                  <a:pt x="136156" y="55638"/>
                </a:lnTo>
                <a:lnTo>
                  <a:pt x="110121" y="51079"/>
                </a:lnTo>
                <a:lnTo>
                  <a:pt x="58928" y="68783"/>
                </a:lnTo>
                <a:lnTo>
                  <a:pt x="45516" y="71932"/>
                </a:lnTo>
                <a:lnTo>
                  <a:pt x="13652" y="84975"/>
                </a:lnTo>
                <a:lnTo>
                  <a:pt x="0" y="82041"/>
                </a:lnTo>
                <a:lnTo>
                  <a:pt x="8981" y="54965"/>
                </a:lnTo>
                <a:lnTo>
                  <a:pt x="14582" y="39268"/>
                </a:lnTo>
                <a:lnTo>
                  <a:pt x="18243" y="31695"/>
                </a:lnTo>
                <a:lnTo>
                  <a:pt x="21407" y="28988"/>
                </a:lnTo>
                <a:lnTo>
                  <a:pt x="23774" y="28320"/>
                </a:lnTo>
                <a:lnTo>
                  <a:pt x="29238" y="26981"/>
                </a:lnTo>
                <a:lnTo>
                  <a:pt x="40234" y="24230"/>
                </a:lnTo>
                <a:lnTo>
                  <a:pt x="55142" y="20479"/>
                </a:lnTo>
                <a:lnTo>
                  <a:pt x="72345" y="16140"/>
                </a:lnTo>
                <a:lnTo>
                  <a:pt x="90222" y="11623"/>
                </a:lnTo>
                <a:lnTo>
                  <a:pt x="107155" y="7341"/>
                </a:lnTo>
                <a:lnTo>
                  <a:pt x="121524" y="3705"/>
                </a:lnTo>
                <a:lnTo>
                  <a:pt x="131711" y="1125"/>
                </a:lnTo>
                <a:lnTo>
                  <a:pt x="136156" y="0"/>
                </a:lnTo>
                <a:lnTo>
                  <a:pt x="166611" y="556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357185" y="4397692"/>
            <a:ext cx="276161" cy="177888"/>
          </a:xfrm>
          <a:custGeom>
            <a:avLst/>
            <a:gdLst/>
            <a:ahLst/>
            <a:cxnLst/>
            <a:rect l="l" t="t" r="r" b="b"/>
            <a:pathLst>
              <a:path w="276161" h="177888">
                <a:moveTo>
                  <a:pt x="67779" y="168427"/>
                </a:moveTo>
                <a:lnTo>
                  <a:pt x="94601" y="160674"/>
                </a:lnTo>
                <a:lnTo>
                  <a:pt x="109763" y="156330"/>
                </a:lnTo>
                <a:lnTo>
                  <a:pt x="117084" y="154324"/>
                </a:lnTo>
                <a:lnTo>
                  <a:pt x="120383" y="153587"/>
                </a:lnTo>
                <a:lnTo>
                  <a:pt x="121386" y="153415"/>
                </a:lnTo>
                <a:lnTo>
                  <a:pt x="128087" y="151186"/>
                </a:lnTo>
                <a:lnTo>
                  <a:pt x="140965" y="146307"/>
                </a:lnTo>
                <a:lnTo>
                  <a:pt x="156448" y="140305"/>
                </a:lnTo>
                <a:lnTo>
                  <a:pt x="170966" y="134708"/>
                </a:lnTo>
                <a:lnTo>
                  <a:pt x="180944" y="131044"/>
                </a:lnTo>
                <a:lnTo>
                  <a:pt x="181076" y="131000"/>
                </a:lnTo>
                <a:lnTo>
                  <a:pt x="190075" y="127511"/>
                </a:lnTo>
                <a:lnTo>
                  <a:pt x="202462" y="122580"/>
                </a:lnTo>
                <a:lnTo>
                  <a:pt x="216189" y="117882"/>
                </a:lnTo>
                <a:lnTo>
                  <a:pt x="229211" y="115092"/>
                </a:lnTo>
                <a:lnTo>
                  <a:pt x="237832" y="115379"/>
                </a:lnTo>
                <a:lnTo>
                  <a:pt x="252857" y="120216"/>
                </a:lnTo>
                <a:lnTo>
                  <a:pt x="266784" y="126141"/>
                </a:lnTo>
                <a:lnTo>
                  <a:pt x="274538" y="130222"/>
                </a:lnTo>
                <a:lnTo>
                  <a:pt x="276161" y="132016"/>
                </a:lnTo>
                <a:lnTo>
                  <a:pt x="269265" y="117855"/>
                </a:lnTo>
                <a:lnTo>
                  <a:pt x="267068" y="98628"/>
                </a:lnTo>
                <a:lnTo>
                  <a:pt x="258470" y="95592"/>
                </a:lnTo>
                <a:lnTo>
                  <a:pt x="252198" y="70021"/>
                </a:lnTo>
                <a:lnTo>
                  <a:pt x="248420" y="57412"/>
                </a:lnTo>
                <a:lnTo>
                  <a:pt x="245262" y="52616"/>
                </a:lnTo>
                <a:lnTo>
                  <a:pt x="242277" y="51092"/>
                </a:lnTo>
                <a:lnTo>
                  <a:pt x="238829" y="47893"/>
                </a:lnTo>
                <a:lnTo>
                  <a:pt x="233244" y="41169"/>
                </a:lnTo>
                <a:lnTo>
                  <a:pt x="225509" y="32236"/>
                </a:lnTo>
                <a:lnTo>
                  <a:pt x="215610" y="22411"/>
                </a:lnTo>
                <a:lnTo>
                  <a:pt x="203531" y="13009"/>
                </a:lnTo>
                <a:lnTo>
                  <a:pt x="189258" y="5347"/>
                </a:lnTo>
                <a:lnTo>
                  <a:pt x="172778" y="739"/>
                </a:lnTo>
                <a:lnTo>
                  <a:pt x="161163" y="0"/>
                </a:lnTo>
                <a:lnTo>
                  <a:pt x="137598" y="1456"/>
                </a:lnTo>
                <a:lnTo>
                  <a:pt x="119208" y="4200"/>
                </a:lnTo>
                <a:lnTo>
                  <a:pt x="105748" y="7445"/>
                </a:lnTo>
                <a:lnTo>
                  <a:pt x="96973" y="10406"/>
                </a:lnTo>
                <a:lnTo>
                  <a:pt x="92062" y="12598"/>
                </a:lnTo>
                <a:lnTo>
                  <a:pt x="74611" y="20574"/>
                </a:lnTo>
                <a:lnTo>
                  <a:pt x="63211" y="26941"/>
                </a:lnTo>
                <a:lnTo>
                  <a:pt x="55996" y="33625"/>
                </a:lnTo>
                <a:lnTo>
                  <a:pt x="51099" y="42555"/>
                </a:lnTo>
                <a:lnTo>
                  <a:pt x="46651" y="55656"/>
                </a:lnTo>
                <a:lnTo>
                  <a:pt x="44970" y="61201"/>
                </a:lnTo>
                <a:lnTo>
                  <a:pt x="40799" y="76344"/>
                </a:lnTo>
                <a:lnTo>
                  <a:pt x="36861" y="92776"/>
                </a:lnTo>
                <a:lnTo>
                  <a:pt x="33318" y="109106"/>
                </a:lnTo>
                <a:lnTo>
                  <a:pt x="30332" y="123940"/>
                </a:lnTo>
                <a:lnTo>
                  <a:pt x="28063" y="135886"/>
                </a:lnTo>
                <a:lnTo>
                  <a:pt x="26672" y="143553"/>
                </a:lnTo>
                <a:lnTo>
                  <a:pt x="26301" y="145668"/>
                </a:lnTo>
                <a:lnTo>
                  <a:pt x="20091" y="146684"/>
                </a:lnTo>
                <a:lnTo>
                  <a:pt x="20091" y="165163"/>
                </a:lnTo>
                <a:lnTo>
                  <a:pt x="0" y="177888"/>
                </a:lnTo>
                <a:lnTo>
                  <a:pt x="67779" y="1684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357185" y="4397692"/>
            <a:ext cx="276161" cy="177888"/>
          </a:xfrm>
          <a:custGeom>
            <a:avLst/>
            <a:gdLst/>
            <a:ahLst/>
            <a:cxnLst/>
            <a:rect l="l" t="t" r="r" b="b"/>
            <a:pathLst>
              <a:path w="276161" h="177888">
                <a:moveTo>
                  <a:pt x="0" y="177888"/>
                </a:moveTo>
                <a:lnTo>
                  <a:pt x="67779" y="168427"/>
                </a:lnTo>
                <a:lnTo>
                  <a:pt x="94601" y="160674"/>
                </a:lnTo>
                <a:lnTo>
                  <a:pt x="109763" y="156330"/>
                </a:lnTo>
                <a:lnTo>
                  <a:pt x="117084" y="154324"/>
                </a:lnTo>
                <a:lnTo>
                  <a:pt x="120383" y="153587"/>
                </a:lnTo>
                <a:lnTo>
                  <a:pt x="121386" y="153415"/>
                </a:lnTo>
                <a:lnTo>
                  <a:pt x="128087" y="151186"/>
                </a:lnTo>
                <a:lnTo>
                  <a:pt x="140965" y="146307"/>
                </a:lnTo>
                <a:lnTo>
                  <a:pt x="156448" y="140305"/>
                </a:lnTo>
                <a:lnTo>
                  <a:pt x="170966" y="134708"/>
                </a:lnTo>
                <a:lnTo>
                  <a:pt x="180944" y="131044"/>
                </a:lnTo>
                <a:lnTo>
                  <a:pt x="181076" y="131000"/>
                </a:lnTo>
                <a:lnTo>
                  <a:pt x="190075" y="127511"/>
                </a:lnTo>
                <a:lnTo>
                  <a:pt x="202462" y="122580"/>
                </a:lnTo>
                <a:lnTo>
                  <a:pt x="216189" y="117882"/>
                </a:lnTo>
                <a:lnTo>
                  <a:pt x="229211" y="115092"/>
                </a:lnTo>
                <a:lnTo>
                  <a:pt x="237832" y="115379"/>
                </a:lnTo>
                <a:lnTo>
                  <a:pt x="252857" y="120216"/>
                </a:lnTo>
                <a:lnTo>
                  <a:pt x="266784" y="126141"/>
                </a:lnTo>
                <a:lnTo>
                  <a:pt x="274538" y="130222"/>
                </a:lnTo>
                <a:lnTo>
                  <a:pt x="276161" y="132016"/>
                </a:lnTo>
                <a:lnTo>
                  <a:pt x="269265" y="117855"/>
                </a:lnTo>
                <a:lnTo>
                  <a:pt x="267068" y="98628"/>
                </a:lnTo>
                <a:lnTo>
                  <a:pt x="258470" y="95592"/>
                </a:lnTo>
                <a:lnTo>
                  <a:pt x="252198" y="70021"/>
                </a:lnTo>
                <a:lnTo>
                  <a:pt x="248420" y="57412"/>
                </a:lnTo>
                <a:lnTo>
                  <a:pt x="245262" y="52616"/>
                </a:lnTo>
                <a:lnTo>
                  <a:pt x="242277" y="51092"/>
                </a:lnTo>
                <a:lnTo>
                  <a:pt x="238829" y="47893"/>
                </a:lnTo>
                <a:lnTo>
                  <a:pt x="233244" y="41169"/>
                </a:lnTo>
                <a:lnTo>
                  <a:pt x="225509" y="32236"/>
                </a:lnTo>
                <a:lnTo>
                  <a:pt x="215610" y="22411"/>
                </a:lnTo>
                <a:lnTo>
                  <a:pt x="203531" y="13009"/>
                </a:lnTo>
                <a:lnTo>
                  <a:pt x="189258" y="5347"/>
                </a:lnTo>
                <a:lnTo>
                  <a:pt x="172778" y="739"/>
                </a:lnTo>
                <a:lnTo>
                  <a:pt x="161163" y="0"/>
                </a:lnTo>
                <a:lnTo>
                  <a:pt x="137598" y="1456"/>
                </a:lnTo>
                <a:lnTo>
                  <a:pt x="119208" y="4200"/>
                </a:lnTo>
                <a:lnTo>
                  <a:pt x="105748" y="7445"/>
                </a:lnTo>
                <a:lnTo>
                  <a:pt x="96973" y="10406"/>
                </a:lnTo>
                <a:lnTo>
                  <a:pt x="92062" y="12598"/>
                </a:lnTo>
                <a:lnTo>
                  <a:pt x="74611" y="20574"/>
                </a:lnTo>
                <a:lnTo>
                  <a:pt x="63211" y="26941"/>
                </a:lnTo>
                <a:lnTo>
                  <a:pt x="55996" y="33625"/>
                </a:lnTo>
                <a:lnTo>
                  <a:pt x="51099" y="42555"/>
                </a:lnTo>
                <a:lnTo>
                  <a:pt x="46651" y="55656"/>
                </a:lnTo>
                <a:lnTo>
                  <a:pt x="44970" y="61201"/>
                </a:lnTo>
                <a:lnTo>
                  <a:pt x="40799" y="76344"/>
                </a:lnTo>
                <a:lnTo>
                  <a:pt x="36861" y="92776"/>
                </a:lnTo>
                <a:lnTo>
                  <a:pt x="33318" y="109106"/>
                </a:lnTo>
                <a:lnTo>
                  <a:pt x="30332" y="123940"/>
                </a:lnTo>
                <a:lnTo>
                  <a:pt x="28063" y="135886"/>
                </a:lnTo>
                <a:lnTo>
                  <a:pt x="26672" y="143553"/>
                </a:lnTo>
                <a:lnTo>
                  <a:pt x="26301" y="145668"/>
                </a:lnTo>
                <a:lnTo>
                  <a:pt x="20091" y="146684"/>
                </a:lnTo>
                <a:lnTo>
                  <a:pt x="20091" y="165163"/>
                </a:lnTo>
                <a:lnTo>
                  <a:pt x="0" y="1778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449248" y="4407659"/>
            <a:ext cx="150215" cy="74000"/>
          </a:xfrm>
          <a:custGeom>
            <a:avLst/>
            <a:gdLst/>
            <a:ahLst/>
            <a:cxnLst/>
            <a:rect l="l" t="t" r="r" b="b"/>
            <a:pathLst>
              <a:path w="150215" h="74000">
                <a:moveTo>
                  <a:pt x="838" y="61338"/>
                </a:moveTo>
                <a:lnTo>
                  <a:pt x="0" y="65402"/>
                </a:lnTo>
                <a:lnTo>
                  <a:pt x="504" y="65476"/>
                </a:lnTo>
                <a:lnTo>
                  <a:pt x="7533" y="66482"/>
                </a:lnTo>
                <a:lnTo>
                  <a:pt x="20693" y="68292"/>
                </a:lnTo>
                <a:lnTo>
                  <a:pt x="37235" y="70428"/>
                </a:lnTo>
                <a:lnTo>
                  <a:pt x="54407" y="72410"/>
                </a:lnTo>
                <a:lnTo>
                  <a:pt x="69460" y="73761"/>
                </a:lnTo>
                <a:lnTo>
                  <a:pt x="79641" y="74000"/>
                </a:lnTo>
                <a:lnTo>
                  <a:pt x="80542" y="73936"/>
                </a:lnTo>
                <a:lnTo>
                  <a:pt x="86582" y="73335"/>
                </a:lnTo>
                <a:lnTo>
                  <a:pt x="92400" y="71929"/>
                </a:lnTo>
                <a:lnTo>
                  <a:pt x="99835" y="68860"/>
                </a:lnTo>
                <a:lnTo>
                  <a:pt x="110724" y="63273"/>
                </a:lnTo>
                <a:lnTo>
                  <a:pt x="126904" y="54312"/>
                </a:lnTo>
                <a:lnTo>
                  <a:pt x="150215" y="41120"/>
                </a:lnTo>
                <a:lnTo>
                  <a:pt x="128765" y="28978"/>
                </a:lnTo>
                <a:lnTo>
                  <a:pt x="128408" y="28505"/>
                </a:lnTo>
                <a:lnTo>
                  <a:pt x="125034" y="24572"/>
                </a:lnTo>
                <a:lnTo>
                  <a:pt x="118178" y="18055"/>
                </a:lnTo>
                <a:lnTo>
                  <a:pt x="107939" y="10653"/>
                </a:lnTo>
                <a:lnTo>
                  <a:pt x="94416" y="4068"/>
                </a:lnTo>
                <a:lnTo>
                  <a:pt x="77707" y="0"/>
                </a:lnTo>
                <a:lnTo>
                  <a:pt x="57912" y="149"/>
                </a:lnTo>
                <a:lnTo>
                  <a:pt x="42105" y="4696"/>
                </a:lnTo>
                <a:lnTo>
                  <a:pt x="27585" y="14316"/>
                </a:lnTo>
                <a:lnTo>
                  <a:pt x="16596" y="26756"/>
                </a:lnTo>
                <a:lnTo>
                  <a:pt x="8739" y="40050"/>
                </a:lnTo>
                <a:lnTo>
                  <a:pt x="3619" y="52233"/>
                </a:lnTo>
                <a:lnTo>
                  <a:pt x="838" y="613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449248" y="4407659"/>
            <a:ext cx="150215" cy="74000"/>
          </a:xfrm>
          <a:custGeom>
            <a:avLst/>
            <a:gdLst/>
            <a:ahLst/>
            <a:cxnLst/>
            <a:rect l="l" t="t" r="r" b="b"/>
            <a:pathLst>
              <a:path w="150215" h="74000">
                <a:moveTo>
                  <a:pt x="150215" y="41120"/>
                </a:moveTo>
                <a:lnTo>
                  <a:pt x="126904" y="54312"/>
                </a:lnTo>
                <a:lnTo>
                  <a:pt x="110724" y="63273"/>
                </a:lnTo>
                <a:lnTo>
                  <a:pt x="99835" y="68860"/>
                </a:lnTo>
                <a:lnTo>
                  <a:pt x="92400" y="71929"/>
                </a:lnTo>
                <a:lnTo>
                  <a:pt x="86582" y="73335"/>
                </a:lnTo>
                <a:lnTo>
                  <a:pt x="80542" y="73936"/>
                </a:lnTo>
                <a:lnTo>
                  <a:pt x="79641" y="74000"/>
                </a:lnTo>
                <a:lnTo>
                  <a:pt x="69460" y="73761"/>
                </a:lnTo>
                <a:lnTo>
                  <a:pt x="54407" y="72410"/>
                </a:lnTo>
                <a:lnTo>
                  <a:pt x="37235" y="70428"/>
                </a:lnTo>
                <a:lnTo>
                  <a:pt x="20693" y="68292"/>
                </a:lnTo>
                <a:lnTo>
                  <a:pt x="7533" y="66482"/>
                </a:lnTo>
                <a:lnTo>
                  <a:pt x="504" y="65476"/>
                </a:lnTo>
                <a:lnTo>
                  <a:pt x="0" y="65402"/>
                </a:lnTo>
                <a:lnTo>
                  <a:pt x="838" y="61338"/>
                </a:lnTo>
                <a:lnTo>
                  <a:pt x="3619" y="52233"/>
                </a:lnTo>
                <a:lnTo>
                  <a:pt x="8739" y="40050"/>
                </a:lnTo>
                <a:lnTo>
                  <a:pt x="16596" y="26756"/>
                </a:lnTo>
                <a:lnTo>
                  <a:pt x="27585" y="14316"/>
                </a:lnTo>
                <a:lnTo>
                  <a:pt x="42105" y="4696"/>
                </a:lnTo>
                <a:lnTo>
                  <a:pt x="57912" y="149"/>
                </a:lnTo>
                <a:lnTo>
                  <a:pt x="77707" y="0"/>
                </a:lnTo>
                <a:lnTo>
                  <a:pt x="94416" y="4068"/>
                </a:lnTo>
                <a:lnTo>
                  <a:pt x="107939" y="10653"/>
                </a:lnTo>
                <a:lnTo>
                  <a:pt x="118178" y="18055"/>
                </a:lnTo>
                <a:lnTo>
                  <a:pt x="125034" y="24572"/>
                </a:lnTo>
                <a:lnTo>
                  <a:pt x="128408" y="28505"/>
                </a:lnTo>
                <a:lnTo>
                  <a:pt x="128765" y="289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436405" y="4484716"/>
            <a:ext cx="187845" cy="46000"/>
          </a:xfrm>
          <a:custGeom>
            <a:avLst/>
            <a:gdLst/>
            <a:ahLst/>
            <a:cxnLst/>
            <a:rect l="l" t="t" r="r" b="b"/>
            <a:pathLst>
              <a:path w="187845" h="46000">
                <a:moveTo>
                  <a:pt x="59205" y="35160"/>
                </a:moveTo>
                <a:lnTo>
                  <a:pt x="0" y="46000"/>
                </a:lnTo>
                <a:lnTo>
                  <a:pt x="2998" y="45851"/>
                </a:lnTo>
                <a:lnTo>
                  <a:pt x="17997" y="44922"/>
                </a:lnTo>
                <a:lnTo>
                  <a:pt x="31368" y="43981"/>
                </a:lnTo>
                <a:lnTo>
                  <a:pt x="36377" y="42741"/>
                </a:lnTo>
                <a:lnTo>
                  <a:pt x="45271" y="39927"/>
                </a:lnTo>
                <a:lnTo>
                  <a:pt x="57204" y="35869"/>
                </a:lnTo>
                <a:lnTo>
                  <a:pt x="59205" y="35160"/>
                </a:lnTo>
                <a:close/>
              </a:path>
              <a:path w="187845" h="46000">
                <a:moveTo>
                  <a:pt x="187845" y="11608"/>
                </a:moveTo>
                <a:lnTo>
                  <a:pt x="173088" y="4541"/>
                </a:lnTo>
                <a:lnTo>
                  <a:pt x="162585" y="707"/>
                </a:lnTo>
                <a:lnTo>
                  <a:pt x="153799" y="0"/>
                </a:lnTo>
                <a:lnTo>
                  <a:pt x="144194" y="2312"/>
                </a:lnTo>
                <a:lnTo>
                  <a:pt x="131233" y="7537"/>
                </a:lnTo>
                <a:lnTo>
                  <a:pt x="127647" y="9081"/>
                </a:lnTo>
                <a:lnTo>
                  <a:pt x="115438" y="14149"/>
                </a:lnTo>
                <a:lnTo>
                  <a:pt x="101295" y="19708"/>
                </a:lnTo>
                <a:lnTo>
                  <a:pt x="86211" y="25413"/>
                </a:lnTo>
                <a:lnTo>
                  <a:pt x="71183" y="30916"/>
                </a:lnTo>
                <a:lnTo>
                  <a:pt x="59205" y="35160"/>
                </a:lnTo>
                <a:lnTo>
                  <a:pt x="187845" y="116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436405" y="4484716"/>
            <a:ext cx="187845" cy="46000"/>
          </a:xfrm>
          <a:custGeom>
            <a:avLst/>
            <a:gdLst/>
            <a:ahLst/>
            <a:cxnLst/>
            <a:rect l="l" t="t" r="r" b="b"/>
            <a:pathLst>
              <a:path w="187845" h="46000">
                <a:moveTo>
                  <a:pt x="187845" y="11608"/>
                </a:moveTo>
                <a:lnTo>
                  <a:pt x="173088" y="4541"/>
                </a:lnTo>
                <a:lnTo>
                  <a:pt x="162585" y="707"/>
                </a:lnTo>
                <a:lnTo>
                  <a:pt x="153799" y="0"/>
                </a:lnTo>
                <a:lnTo>
                  <a:pt x="144194" y="2312"/>
                </a:lnTo>
                <a:lnTo>
                  <a:pt x="131233" y="7537"/>
                </a:lnTo>
                <a:lnTo>
                  <a:pt x="127647" y="9081"/>
                </a:lnTo>
                <a:lnTo>
                  <a:pt x="115438" y="14149"/>
                </a:lnTo>
                <a:lnTo>
                  <a:pt x="101295" y="19708"/>
                </a:lnTo>
                <a:lnTo>
                  <a:pt x="86211" y="25413"/>
                </a:lnTo>
                <a:lnTo>
                  <a:pt x="71183" y="30916"/>
                </a:lnTo>
                <a:lnTo>
                  <a:pt x="57204" y="35869"/>
                </a:lnTo>
                <a:lnTo>
                  <a:pt x="45271" y="39927"/>
                </a:lnTo>
                <a:lnTo>
                  <a:pt x="36377" y="42741"/>
                </a:lnTo>
                <a:lnTo>
                  <a:pt x="31518" y="43965"/>
                </a:lnTo>
                <a:lnTo>
                  <a:pt x="17997" y="44922"/>
                </a:lnTo>
                <a:lnTo>
                  <a:pt x="2998" y="45851"/>
                </a:lnTo>
                <a:lnTo>
                  <a:pt x="0" y="460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785570" y="5230089"/>
            <a:ext cx="124470" cy="181135"/>
          </a:xfrm>
          <a:custGeom>
            <a:avLst/>
            <a:gdLst/>
            <a:ahLst/>
            <a:cxnLst/>
            <a:rect l="l" t="t" r="r" b="b"/>
            <a:pathLst>
              <a:path w="124470" h="181135">
                <a:moveTo>
                  <a:pt x="10900" y="65717"/>
                </a:moveTo>
                <a:lnTo>
                  <a:pt x="2713" y="78755"/>
                </a:lnTo>
                <a:lnTo>
                  <a:pt x="0" y="86093"/>
                </a:lnTo>
                <a:lnTo>
                  <a:pt x="1738" y="92360"/>
                </a:lnTo>
                <a:lnTo>
                  <a:pt x="5364" y="105055"/>
                </a:lnTo>
                <a:lnTo>
                  <a:pt x="10110" y="121551"/>
                </a:lnTo>
                <a:lnTo>
                  <a:pt x="15211" y="139220"/>
                </a:lnTo>
                <a:lnTo>
                  <a:pt x="19901" y="155432"/>
                </a:lnTo>
                <a:lnTo>
                  <a:pt x="23414" y="167560"/>
                </a:lnTo>
                <a:lnTo>
                  <a:pt x="25006" y="173050"/>
                </a:lnTo>
                <a:lnTo>
                  <a:pt x="31013" y="180510"/>
                </a:lnTo>
                <a:lnTo>
                  <a:pt x="29329" y="129497"/>
                </a:lnTo>
                <a:lnTo>
                  <a:pt x="28730" y="125991"/>
                </a:lnTo>
                <a:lnTo>
                  <a:pt x="29349" y="127088"/>
                </a:lnTo>
                <a:lnTo>
                  <a:pt x="31235" y="134108"/>
                </a:lnTo>
                <a:lnTo>
                  <a:pt x="34269" y="148012"/>
                </a:lnTo>
                <a:lnTo>
                  <a:pt x="37708" y="164956"/>
                </a:lnTo>
                <a:lnTo>
                  <a:pt x="38377" y="168444"/>
                </a:lnTo>
                <a:lnTo>
                  <a:pt x="38430" y="168668"/>
                </a:lnTo>
                <a:lnTo>
                  <a:pt x="42240" y="0"/>
                </a:lnTo>
                <a:lnTo>
                  <a:pt x="25006" y="6578"/>
                </a:lnTo>
                <a:lnTo>
                  <a:pt x="26017" y="16799"/>
                </a:lnTo>
                <a:lnTo>
                  <a:pt x="26189" y="33272"/>
                </a:lnTo>
                <a:lnTo>
                  <a:pt x="25006" y="44602"/>
                </a:lnTo>
                <a:lnTo>
                  <a:pt x="19915" y="52563"/>
                </a:lnTo>
                <a:lnTo>
                  <a:pt x="10900" y="65717"/>
                </a:lnTo>
                <a:close/>
              </a:path>
              <a:path w="124470" h="181135">
                <a:moveTo>
                  <a:pt x="35617" y="176606"/>
                </a:moveTo>
                <a:lnTo>
                  <a:pt x="38301" y="169229"/>
                </a:lnTo>
                <a:lnTo>
                  <a:pt x="38425" y="168691"/>
                </a:lnTo>
                <a:lnTo>
                  <a:pt x="40805" y="181091"/>
                </a:lnTo>
                <a:lnTo>
                  <a:pt x="42817" y="192571"/>
                </a:lnTo>
                <a:lnTo>
                  <a:pt x="43179" y="195300"/>
                </a:lnTo>
                <a:lnTo>
                  <a:pt x="43649" y="201396"/>
                </a:lnTo>
                <a:lnTo>
                  <a:pt x="49758" y="215950"/>
                </a:lnTo>
                <a:lnTo>
                  <a:pt x="52565" y="218770"/>
                </a:lnTo>
                <a:lnTo>
                  <a:pt x="55384" y="221589"/>
                </a:lnTo>
                <a:lnTo>
                  <a:pt x="65709" y="221589"/>
                </a:lnTo>
                <a:lnTo>
                  <a:pt x="69468" y="217830"/>
                </a:lnTo>
                <a:lnTo>
                  <a:pt x="71348" y="216204"/>
                </a:lnTo>
                <a:lnTo>
                  <a:pt x="72288" y="210921"/>
                </a:lnTo>
                <a:lnTo>
                  <a:pt x="74084" y="212525"/>
                </a:lnTo>
                <a:lnTo>
                  <a:pt x="78537" y="219831"/>
                </a:lnTo>
                <a:lnTo>
                  <a:pt x="86881" y="221514"/>
                </a:lnTo>
                <a:lnTo>
                  <a:pt x="88709" y="220471"/>
                </a:lnTo>
                <a:lnTo>
                  <a:pt x="96537" y="207639"/>
                </a:lnTo>
                <a:lnTo>
                  <a:pt x="95739" y="197893"/>
                </a:lnTo>
                <a:lnTo>
                  <a:pt x="95516" y="197180"/>
                </a:lnTo>
                <a:lnTo>
                  <a:pt x="103276" y="204685"/>
                </a:lnTo>
                <a:lnTo>
                  <a:pt x="108432" y="198589"/>
                </a:lnTo>
                <a:lnTo>
                  <a:pt x="112117" y="185567"/>
                </a:lnTo>
                <a:lnTo>
                  <a:pt x="113110" y="169406"/>
                </a:lnTo>
                <a:lnTo>
                  <a:pt x="113131" y="163931"/>
                </a:lnTo>
                <a:lnTo>
                  <a:pt x="123082" y="160648"/>
                </a:lnTo>
                <a:lnTo>
                  <a:pt x="124470" y="143648"/>
                </a:lnTo>
                <a:lnTo>
                  <a:pt x="124396" y="139903"/>
                </a:lnTo>
                <a:lnTo>
                  <a:pt x="124206" y="123104"/>
                </a:lnTo>
                <a:lnTo>
                  <a:pt x="124400" y="85153"/>
                </a:lnTo>
                <a:lnTo>
                  <a:pt x="124409" y="84505"/>
                </a:lnTo>
                <a:lnTo>
                  <a:pt x="116034" y="64211"/>
                </a:lnTo>
                <a:lnTo>
                  <a:pt x="113826" y="57762"/>
                </a:lnTo>
                <a:lnTo>
                  <a:pt x="113601" y="56337"/>
                </a:lnTo>
                <a:lnTo>
                  <a:pt x="113131" y="53047"/>
                </a:lnTo>
                <a:lnTo>
                  <a:pt x="108902" y="38201"/>
                </a:lnTo>
                <a:lnTo>
                  <a:pt x="111721" y="36156"/>
                </a:lnTo>
                <a:lnTo>
                  <a:pt x="112661" y="15493"/>
                </a:lnTo>
                <a:lnTo>
                  <a:pt x="91334" y="4604"/>
                </a:lnTo>
                <a:lnTo>
                  <a:pt x="81730" y="313"/>
                </a:lnTo>
                <a:lnTo>
                  <a:pt x="76787" y="-455"/>
                </a:lnTo>
                <a:lnTo>
                  <a:pt x="76034" y="-457"/>
                </a:lnTo>
                <a:lnTo>
                  <a:pt x="63848" y="-625"/>
                </a:lnTo>
                <a:lnTo>
                  <a:pt x="48806" y="-457"/>
                </a:lnTo>
                <a:lnTo>
                  <a:pt x="42240" y="0"/>
                </a:lnTo>
                <a:lnTo>
                  <a:pt x="38430" y="168668"/>
                </a:lnTo>
                <a:lnTo>
                  <a:pt x="38377" y="168444"/>
                </a:lnTo>
                <a:lnTo>
                  <a:pt x="32246" y="142278"/>
                </a:lnTo>
                <a:lnTo>
                  <a:pt x="29329" y="129497"/>
                </a:lnTo>
                <a:lnTo>
                  <a:pt x="31013" y="180510"/>
                </a:lnTo>
                <a:lnTo>
                  <a:pt x="35617" y="17660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785570" y="5229463"/>
            <a:ext cx="124470" cy="222214"/>
          </a:xfrm>
          <a:custGeom>
            <a:avLst/>
            <a:gdLst/>
            <a:ahLst/>
            <a:cxnLst/>
            <a:rect l="l" t="t" r="r" b="b"/>
            <a:pathLst>
              <a:path w="124470" h="222214">
                <a:moveTo>
                  <a:pt x="25006" y="7203"/>
                </a:moveTo>
                <a:lnTo>
                  <a:pt x="26017" y="17424"/>
                </a:lnTo>
                <a:lnTo>
                  <a:pt x="26189" y="33898"/>
                </a:lnTo>
                <a:lnTo>
                  <a:pt x="25006" y="45227"/>
                </a:lnTo>
                <a:lnTo>
                  <a:pt x="19915" y="53188"/>
                </a:lnTo>
                <a:lnTo>
                  <a:pt x="10900" y="66342"/>
                </a:lnTo>
                <a:lnTo>
                  <a:pt x="2713" y="79380"/>
                </a:lnTo>
                <a:lnTo>
                  <a:pt x="0" y="86718"/>
                </a:lnTo>
                <a:lnTo>
                  <a:pt x="1738" y="92985"/>
                </a:lnTo>
                <a:lnTo>
                  <a:pt x="5364" y="105681"/>
                </a:lnTo>
                <a:lnTo>
                  <a:pt x="10110" y="122177"/>
                </a:lnTo>
                <a:lnTo>
                  <a:pt x="15211" y="139845"/>
                </a:lnTo>
                <a:lnTo>
                  <a:pt x="19901" y="156057"/>
                </a:lnTo>
                <a:lnTo>
                  <a:pt x="23414" y="168185"/>
                </a:lnTo>
                <a:lnTo>
                  <a:pt x="25006" y="173675"/>
                </a:lnTo>
                <a:lnTo>
                  <a:pt x="31013" y="181135"/>
                </a:lnTo>
                <a:lnTo>
                  <a:pt x="35617" y="177231"/>
                </a:lnTo>
                <a:lnTo>
                  <a:pt x="38301" y="169854"/>
                </a:lnTo>
                <a:lnTo>
                  <a:pt x="38430" y="169293"/>
                </a:lnTo>
                <a:lnTo>
                  <a:pt x="32246" y="142903"/>
                </a:lnTo>
                <a:lnTo>
                  <a:pt x="29329" y="130123"/>
                </a:lnTo>
                <a:lnTo>
                  <a:pt x="28730" y="126617"/>
                </a:lnTo>
                <a:lnTo>
                  <a:pt x="29349" y="127714"/>
                </a:lnTo>
                <a:lnTo>
                  <a:pt x="31235" y="134733"/>
                </a:lnTo>
                <a:lnTo>
                  <a:pt x="34269" y="148637"/>
                </a:lnTo>
                <a:lnTo>
                  <a:pt x="37708" y="165581"/>
                </a:lnTo>
                <a:lnTo>
                  <a:pt x="40805" y="181716"/>
                </a:lnTo>
                <a:lnTo>
                  <a:pt x="42817" y="193197"/>
                </a:lnTo>
                <a:lnTo>
                  <a:pt x="43179" y="195925"/>
                </a:lnTo>
                <a:lnTo>
                  <a:pt x="43649" y="202021"/>
                </a:lnTo>
                <a:lnTo>
                  <a:pt x="49758" y="216575"/>
                </a:lnTo>
                <a:lnTo>
                  <a:pt x="52565" y="219395"/>
                </a:lnTo>
                <a:lnTo>
                  <a:pt x="55384" y="222214"/>
                </a:lnTo>
                <a:lnTo>
                  <a:pt x="65709" y="222214"/>
                </a:lnTo>
                <a:lnTo>
                  <a:pt x="67589" y="220335"/>
                </a:lnTo>
                <a:lnTo>
                  <a:pt x="69468" y="218455"/>
                </a:lnTo>
                <a:lnTo>
                  <a:pt x="71348" y="216829"/>
                </a:lnTo>
                <a:lnTo>
                  <a:pt x="72288" y="211546"/>
                </a:lnTo>
                <a:lnTo>
                  <a:pt x="74084" y="213150"/>
                </a:lnTo>
                <a:lnTo>
                  <a:pt x="78537" y="220456"/>
                </a:lnTo>
                <a:lnTo>
                  <a:pt x="86881" y="222139"/>
                </a:lnTo>
                <a:lnTo>
                  <a:pt x="88709" y="221097"/>
                </a:lnTo>
                <a:lnTo>
                  <a:pt x="96537" y="208264"/>
                </a:lnTo>
                <a:lnTo>
                  <a:pt x="95739" y="198519"/>
                </a:lnTo>
                <a:lnTo>
                  <a:pt x="95516" y="197805"/>
                </a:lnTo>
                <a:lnTo>
                  <a:pt x="103276" y="205311"/>
                </a:lnTo>
                <a:lnTo>
                  <a:pt x="108432" y="199215"/>
                </a:lnTo>
                <a:lnTo>
                  <a:pt x="112117" y="186192"/>
                </a:lnTo>
                <a:lnTo>
                  <a:pt x="113110" y="170031"/>
                </a:lnTo>
                <a:lnTo>
                  <a:pt x="113131" y="164556"/>
                </a:lnTo>
                <a:lnTo>
                  <a:pt x="123082" y="161273"/>
                </a:lnTo>
                <a:lnTo>
                  <a:pt x="124470" y="144273"/>
                </a:lnTo>
                <a:lnTo>
                  <a:pt x="124396" y="140528"/>
                </a:lnTo>
                <a:lnTo>
                  <a:pt x="124206" y="123729"/>
                </a:lnTo>
                <a:lnTo>
                  <a:pt x="124212" y="106992"/>
                </a:lnTo>
                <a:lnTo>
                  <a:pt x="124311" y="93336"/>
                </a:lnTo>
                <a:lnTo>
                  <a:pt x="124400" y="85778"/>
                </a:lnTo>
                <a:lnTo>
                  <a:pt x="124409" y="85130"/>
                </a:lnTo>
                <a:lnTo>
                  <a:pt x="116034" y="64837"/>
                </a:lnTo>
                <a:lnTo>
                  <a:pt x="113826" y="58387"/>
                </a:lnTo>
                <a:lnTo>
                  <a:pt x="113601" y="56962"/>
                </a:lnTo>
                <a:lnTo>
                  <a:pt x="113131" y="53673"/>
                </a:lnTo>
                <a:lnTo>
                  <a:pt x="108902" y="38826"/>
                </a:lnTo>
                <a:lnTo>
                  <a:pt x="110312" y="37810"/>
                </a:lnTo>
                <a:lnTo>
                  <a:pt x="111721" y="36782"/>
                </a:lnTo>
                <a:lnTo>
                  <a:pt x="112661" y="16119"/>
                </a:lnTo>
                <a:lnTo>
                  <a:pt x="91334" y="5230"/>
                </a:lnTo>
                <a:lnTo>
                  <a:pt x="81730" y="938"/>
                </a:lnTo>
                <a:lnTo>
                  <a:pt x="76787" y="169"/>
                </a:lnTo>
                <a:lnTo>
                  <a:pt x="76034" y="167"/>
                </a:lnTo>
                <a:lnTo>
                  <a:pt x="63848" y="0"/>
                </a:lnTo>
                <a:lnTo>
                  <a:pt x="50253" y="82"/>
                </a:lnTo>
                <a:lnTo>
                  <a:pt x="48806" y="167"/>
                </a:lnTo>
                <a:lnTo>
                  <a:pt x="42240" y="625"/>
                </a:lnTo>
                <a:lnTo>
                  <a:pt x="25006" y="72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812787" y="5271801"/>
            <a:ext cx="87187" cy="28709"/>
          </a:xfrm>
          <a:custGeom>
            <a:avLst/>
            <a:gdLst/>
            <a:ahLst/>
            <a:cxnLst/>
            <a:rect l="l" t="t" r="r" b="b"/>
            <a:pathLst>
              <a:path w="87187" h="28709">
                <a:moveTo>
                  <a:pt x="85445" y="10282"/>
                </a:moveTo>
                <a:lnTo>
                  <a:pt x="87187" y="2500"/>
                </a:lnTo>
                <a:lnTo>
                  <a:pt x="83221" y="0"/>
                </a:lnTo>
                <a:lnTo>
                  <a:pt x="69616" y="2350"/>
                </a:lnTo>
                <a:lnTo>
                  <a:pt x="52260" y="6649"/>
                </a:lnTo>
                <a:lnTo>
                  <a:pt x="30619" y="13049"/>
                </a:lnTo>
                <a:lnTo>
                  <a:pt x="15267" y="19178"/>
                </a:lnTo>
                <a:lnTo>
                  <a:pt x="5531" y="24340"/>
                </a:lnTo>
                <a:lnTo>
                  <a:pt x="736" y="27840"/>
                </a:lnTo>
                <a:lnTo>
                  <a:pt x="0" y="287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892124" y="5348872"/>
            <a:ext cx="6235" cy="43179"/>
          </a:xfrm>
          <a:custGeom>
            <a:avLst/>
            <a:gdLst/>
            <a:ahLst/>
            <a:cxnLst/>
            <a:rect l="l" t="t" r="r" b="b"/>
            <a:pathLst>
              <a:path w="6235" h="43179">
                <a:moveTo>
                  <a:pt x="6235" y="43180"/>
                </a:moveTo>
                <a:lnTo>
                  <a:pt x="2803" y="16247"/>
                </a:lnTo>
                <a:lnTo>
                  <a:pt x="1140" y="4168"/>
                </a:lnTo>
                <a:lnTo>
                  <a:pt x="324" y="55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867244" y="5358880"/>
            <a:ext cx="13842" cy="68389"/>
          </a:xfrm>
          <a:custGeom>
            <a:avLst/>
            <a:gdLst/>
            <a:ahLst/>
            <a:cxnLst/>
            <a:rect l="l" t="t" r="r" b="b"/>
            <a:pathLst>
              <a:path w="13843" h="68389">
                <a:moveTo>
                  <a:pt x="13842" y="68389"/>
                </a:moveTo>
                <a:lnTo>
                  <a:pt x="7576" y="37919"/>
                </a:lnTo>
                <a:lnTo>
                  <a:pt x="3560" y="18350"/>
                </a:lnTo>
                <a:lnTo>
                  <a:pt x="1295" y="7210"/>
                </a:lnTo>
                <a:lnTo>
                  <a:pt x="278" y="2024"/>
                </a:lnTo>
                <a:lnTo>
                  <a:pt x="10" y="31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847052" y="5380787"/>
            <a:ext cx="10807" cy="60223"/>
          </a:xfrm>
          <a:custGeom>
            <a:avLst/>
            <a:gdLst/>
            <a:ahLst/>
            <a:cxnLst/>
            <a:rect l="l" t="t" r="r" b="b"/>
            <a:pathLst>
              <a:path w="10807" h="60223">
                <a:moveTo>
                  <a:pt x="10807" y="60223"/>
                </a:moveTo>
                <a:lnTo>
                  <a:pt x="5948" y="31359"/>
                </a:lnTo>
                <a:lnTo>
                  <a:pt x="3004" y="14102"/>
                </a:lnTo>
                <a:lnTo>
                  <a:pt x="1395" y="5221"/>
                </a:lnTo>
                <a:lnTo>
                  <a:pt x="541" y="14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832509" y="5309439"/>
            <a:ext cx="43662" cy="15951"/>
          </a:xfrm>
          <a:custGeom>
            <a:avLst/>
            <a:gdLst/>
            <a:ahLst/>
            <a:cxnLst/>
            <a:rect l="l" t="t" r="r" b="b"/>
            <a:pathLst>
              <a:path w="43662" h="15951">
                <a:moveTo>
                  <a:pt x="0" y="15951"/>
                </a:moveTo>
                <a:lnTo>
                  <a:pt x="8172" y="12876"/>
                </a:lnTo>
                <a:lnTo>
                  <a:pt x="23554" y="7533"/>
                </a:lnTo>
                <a:lnTo>
                  <a:pt x="38222" y="2277"/>
                </a:lnTo>
                <a:lnTo>
                  <a:pt x="436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168881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071092" y="272758"/>
            <a:ext cx="2211641" cy="3162477"/>
          </a:xfrm>
          <a:custGeom>
            <a:avLst/>
            <a:gdLst/>
            <a:ahLst/>
            <a:cxnLst/>
            <a:rect l="l" t="t" r="r" b="b"/>
            <a:pathLst>
              <a:path w="2211641" h="3162477">
                <a:moveTo>
                  <a:pt x="2113788" y="0"/>
                </a:moveTo>
                <a:lnTo>
                  <a:pt x="97790" y="0"/>
                </a:lnTo>
              </a:path>
              <a:path w="2211641" h="3162477">
                <a:moveTo>
                  <a:pt x="97790" y="3162477"/>
                </a:moveTo>
                <a:lnTo>
                  <a:pt x="2113788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257331" y="272763"/>
            <a:ext cx="1927542" cy="2522181"/>
          </a:xfrm>
          <a:custGeom>
            <a:avLst/>
            <a:gdLst/>
            <a:ahLst/>
            <a:cxnLst/>
            <a:rect l="l" t="t" r="r" b="b"/>
            <a:pathLst>
              <a:path w="1927542" h="2522181">
                <a:moveTo>
                  <a:pt x="0" y="0"/>
                </a:moveTo>
                <a:lnTo>
                  <a:pt x="183921" y="2043912"/>
                </a:lnTo>
                <a:lnTo>
                  <a:pt x="1927542" y="2522181"/>
                </a:lnTo>
                <a:lnTo>
                  <a:pt x="1927542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257328" y="272761"/>
            <a:ext cx="2025395" cy="2549029"/>
          </a:xfrm>
          <a:custGeom>
            <a:avLst/>
            <a:gdLst/>
            <a:ahLst/>
            <a:cxnLst/>
            <a:rect l="l" t="t" r="r" b="b"/>
            <a:pathLst>
              <a:path w="2025395" h="2549029">
                <a:moveTo>
                  <a:pt x="1927551" y="0"/>
                </a:moveTo>
                <a:lnTo>
                  <a:pt x="0" y="0"/>
                </a:lnTo>
                <a:lnTo>
                  <a:pt x="183921" y="2043912"/>
                </a:lnTo>
                <a:lnTo>
                  <a:pt x="1927551" y="25221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168874" y="272762"/>
            <a:ext cx="272376" cy="2262822"/>
          </a:xfrm>
          <a:custGeom>
            <a:avLst/>
            <a:gdLst/>
            <a:ahLst/>
            <a:cxnLst/>
            <a:rect l="l" t="t" r="r" b="b"/>
            <a:pathLst>
              <a:path w="272376" h="2262822">
                <a:moveTo>
                  <a:pt x="0" y="0"/>
                </a:moveTo>
                <a:lnTo>
                  <a:pt x="0" y="2262822"/>
                </a:lnTo>
                <a:lnTo>
                  <a:pt x="272376" y="2043912"/>
                </a:lnTo>
                <a:lnTo>
                  <a:pt x="88455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071082" y="272760"/>
            <a:ext cx="370166" cy="2341422"/>
          </a:xfrm>
          <a:custGeom>
            <a:avLst/>
            <a:gdLst/>
            <a:ahLst/>
            <a:cxnLst/>
            <a:rect l="l" t="t" r="r" b="b"/>
            <a:pathLst>
              <a:path w="370166" h="2341422">
                <a:moveTo>
                  <a:pt x="370166" y="2043912"/>
                </a:moveTo>
                <a:lnTo>
                  <a:pt x="186245" y="0"/>
                </a:lnTo>
                <a:lnTo>
                  <a:pt x="97798" y="0"/>
                </a:lnTo>
              </a:path>
              <a:path w="370166" h="2341422">
                <a:moveTo>
                  <a:pt x="97798" y="2262819"/>
                </a:moveTo>
                <a:lnTo>
                  <a:pt x="370166" y="20439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168874" y="839793"/>
            <a:ext cx="2015998" cy="752729"/>
          </a:xfrm>
          <a:custGeom>
            <a:avLst/>
            <a:gdLst/>
            <a:ahLst/>
            <a:cxnLst/>
            <a:rect l="l" t="t" r="r" b="b"/>
            <a:pathLst>
              <a:path w="2015998" h="752729">
                <a:moveTo>
                  <a:pt x="0" y="46913"/>
                </a:moveTo>
                <a:lnTo>
                  <a:pt x="0" y="347992"/>
                </a:lnTo>
                <a:lnTo>
                  <a:pt x="2015998" y="752728"/>
                </a:lnTo>
                <a:lnTo>
                  <a:pt x="2015998" y="329044"/>
                </a:lnTo>
                <a:lnTo>
                  <a:pt x="139484" y="0"/>
                </a:lnTo>
                <a:lnTo>
                  <a:pt x="0" y="469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071084" y="839791"/>
            <a:ext cx="2211641" cy="772375"/>
          </a:xfrm>
          <a:custGeom>
            <a:avLst/>
            <a:gdLst/>
            <a:ahLst/>
            <a:cxnLst/>
            <a:rect l="l" t="t" r="r" b="b"/>
            <a:pathLst>
              <a:path w="2211641" h="772375">
                <a:moveTo>
                  <a:pt x="2113795" y="329044"/>
                </a:moveTo>
                <a:lnTo>
                  <a:pt x="237274" y="0"/>
                </a:lnTo>
                <a:lnTo>
                  <a:pt x="97797" y="46912"/>
                </a:lnTo>
              </a:path>
              <a:path w="2211641" h="772375">
                <a:moveTo>
                  <a:pt x="97797" y="347992"/>
                </a:moveTo>
                <a:lnTo>
                  <a:pt x="2113795" y="7527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68874" y="1187788"/>
            <a:ext cx="2015998" cy="540829"/>
          </a:xfrm>
          <a:custGeom>
            <a:avLst/>
            <a:gdLst/>
            <a:ahLst/>
            <a:cxnLst/>
            <a:rect l="l" t="t" r="r" b="b"/>
            <a:pathLst>
              <a:path w="2015998" h="540829">
                <a:moveTo>
                  <a:pt x="0" y="122110"/>
                </a:moveTo>
                <a:lnTo>
                  <a:pt x="2015998" y="540829"/>
                </a:lnTo>
                <a:lnTo>
                  <a:pt x="2015998" y="404736"/>
                </a:lnTo>
                <a:lnTo>
                  <a:pt x="0" y="0"/>
                </a:lnTo>
                <a:lnTo>
                  <a:pt x="0" y="1221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071084" y="1168152"/>
            <a:ext cx="2211641" cy="580783"/>
          </a:xfrm>
          <a:custGeom>
            <a:avLst/>
            <a:gdLst/>
            <a:ahLst/>
            <a:cxnLst/>
            <a:rect l="l" t="t" r="r" b="b"/>
            <a:pathLst>
              <a:path w="2211641" h="580783">
                <a:moveTo>
                  <a:pt x="2113795" y="424373"/>
                </a:moveTo>
                <a:lnTo>
                  <a:pt x="97797" y="19634"/>
                </a:lnTo>
              </a:path>
              <a:path w="2211641" h="580783">
                <a:moveTo>
                  <a:pt x="97797" y="141749"/>
                </a:moveTo>
                <a:lnTo>
                  <a:pt x="2113795" y="5604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168874" y="2900543"/>
            <a:ext cx="1586420" cy="534695"/>
          </a:xfrm>
          <a:custGeom>
            <a:avLst/>
            <a:gdLst/>
            <a:ahLst/>
            <a:cxnLst/>
            <a:rect l="l" t="t" r="r" b="b"/>
            <a:pathLst>
              <a:path w="1586420" h="534695">
                <a:moveTo>
                  <a:pt x="0" y="534695"/>
                </a:moveTo>
                <a:lnTo>
                  <a:pt x="1586420" y="534695"/>
                </a:lnTo>
                <a:lnTo>
                  <a:pt x="0" y="0"/>
                </a:lnTo>
                <a:lnTo>
                  <a:pt x="0" y="5346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71083" y="2867575"/>
            <a:ext cx="1684210" cy="567651"/>
          </a:xfrm>
          <a:custGeom>
            <a:avLst/>
            <a:gdLst/>
            <a:ahLst/>
            <a:cxnLst/>
            <a:rect l="l" t="t" r="r" b="b"/>
            <a:pathLst>
              <a:path w="1684210" h="567651">
                <a:moveTo>
                  <a:pt x="97797" y="567651"/>
                </a:moveTo>
                <a:lnTo>
                  <a:pt x="1684210" y="567651"/>
                </a:lnTo>
                <a:lnTo>
                  <a:pt x="97797" y="329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168875" y="770007"/>
            <a:ext cx="537197" cy="497878"/>
          </a:xfrm>
          <a:custGeom>
            <a:avLst/>
            <a:gdLst/>
            <a:ahLst/>
            <a:cxnLst/>
            <a:rect l="l" t="t" r="r" b="b"/>
            <a:pathLst>
              <a:path w="537197" h="497878">
                <a:moveTo>
                  <a:pt x="398983" y="497878"/>
                </a:moveTo>
                <a:lnTo>
                  <a:pt x="537197" y="396354"/>
                </a:lnTo>
                <a:lnTo>
                  <a:pt x="537197" y="275310"/>
                </a:lnTo>
                <a:lnTo>
                  <a:pt x="432193" y="343509"/>
                </a:lnTo>
                <a:lnTo>
                  <a:pt x="432193" y="220129"/>
                </a:lnTo>
                <a:lnTo>
                  <a:pt x="313461" y="283540"/>
                </a:lnTo>
                <a:lnTo>
                  <a:pt x="305396" y="153034"/>
                </a:lnTo>
                <a:lnTo>
                  <a:pt x="177038" y="211861"/>
                </a:lnTo>
                <a:lnTo>
                  <a:pt x="165112" y="79794"/>
                </a:lnTo>
                <a:lnTo>
                  <a:pt x="34899" y="137185"/>
                </a:lnTo>
                <a:lnTo>
                  <a:pt x="13195" y="0"/>
                </a:lnTo>
                <a:lnTo>
                  <a:pt x="0" y="5143"/>
                </a:lnTo>
                <a:lnTo>
                  <a:pt x="0" y="287172"/>
                </a:lnTo>
                <a:lnTo>
                  <a:pt x="398983" y="4978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071084" y="770004"/>
            <a:ext cx="634987" cy="497878"/>
          </a:xfrm>
          <a:custGeom>
            <a:avLst/>
            <a:gdLst/>
            <a:ahLst/>
            <a:cxnLst/>
            <a:rect l="l" t="t" r="r" b="b"/>
            <a:pathLst>
              <a:path w="634987" h="497878">
                <a:moveTo>
                  <a:pt x="634987" y="396354"/>
                </a:moveTo>
                <a:lnTo>
                  <a:pt x="634987" y="275310"/>
                </a:lnTo>
                <a:lnTo>
                  <a:pt x="529983" y="343509"/>
                </a:lnTo>
                <a:lnTo>
                  <a:pt x="529983" y="220129"/>
                </a:lnTo>
                <a:lnTo>
                  <a:pt x="411264" y="283540"/>
                </a:lnTo>
                <a:lnTo>
                  <a:pt x="403186" y="153022"/>
                </a:lnTo>
                <a:lnTo>
                  <a:pt x="274828" y="211874"/>
                </a:lnTo>
                <a:lnTo>
                  <a:pt x="262902" y="79806"/>
                </a:lnTo>
                <a:lnTo>
                  <a:pt x="132689" y="137185"/>
                </a:lnTo>
                <a:lnTo>
                  <a:pt x="110985" y="0"/>
                </a:lnTo>
                <a:lnTo>
                  <a:pt x="97797" y="5145"/>
                </a:lnTo>
              </a:path>
              <a:path w="634987" h="497878">
                <a:moveTo>
                  <a:pt x="97797" y="287180"/>
                </a:moveTo>
                <a:lnTo>
                  <a:pt x="496773" y="497878"/>
                </a:lnTo>
                <a:lnTo>
                  <a:pt x="634987" y="3963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68875" y="1057180"/>
            <a:ext cx="398983" cy="210705"/>
          </a:xfrm>
          <a:custGeom>
            <a:avLst/>
            <a:gdLst/>
            <a:ahLst/>
            <a:cxnLst/>
            <a:rect l="l" t="t" r="r" b="b"/>
            <a:pathLst>
              <a:path w="398983" h="210705">
                <a:moveTo>
                  <a:pt x="0" y="130606"/>
                </a:moveTo>
                <a:lnTo>
                  <a:pt x="398983" y="210705"/>
                </a:lnTo>
                <a:lnTo>
                  <a:pt x="0" y="0"/>
                </a:lnTo>
                <a:lnTo>
                  <a:pt x="0" y="1306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071084" y="1005540"/>
            <a:ext cx="496773" cy="262343"/>
          </a:xfrm>
          <a:custGeom>
            <a:avLst/>
            <a:gdLst/>
            <a:ahLst/>
            <a:cxnLst/>
            <a:rect l="l" t="t" r="r" b="b"/>
            <a:pathLst>
              <a:path w="496773" h="262343">
                <a:moveTo>
                  <a:pt x="97797" y="182244"/>
                </a:moveTo>
                <a:lnTo>
                  <a:pt x="496773" y="262343"/>
                </a:lnTo>
                <a:lnTo>
                  <a:pt x="97797" y="516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601073" y="1027417"/>
            <a:ext cx="105003" cy="86106"/>
          </a:xfrm>
          <a:custGeom>
            <a:avLst/>
            <a:gdLst/>
            <a:ahLst/>
            <a:cxnLst/>
            <a:rect l="l" t="t" r="r" b="b"/>
            <a:pathLst>
              <a:path w="105003" h="86106">
                <a:moveTo>
                  <a:pt x="105003" y="17894"/>
                </a:moveTo>
                <a:lnTo>
                  <a:pt x="0" y="0"/>
                </a:lnTo>
                <a:lnTo>
                  <a:pt x="0" y="86105"/>
                </a:lnTo>
                <a:lnTo>
                  <a:pt x="105003" y="178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601073" y="1027417"/>
            <a:ext cx="105003" cy="86106"/>
          </a:xfrm>
          <a:custGeom>
            <a:avLst/>
            <a:gdLst/>
            <a:ahLst/>
            <a:cxnLst/>
            <a:rect l="l" t="t" r="r" b="b"/>
            <a:pathLst>
              <a:path w="105003" h="86106">
                <a:moveTo>
                  <a:pt x="105003" y="17894"/>
                </a:moveTo>
                <a:lnTo>
                  <a:pt x="0" y="0"/>
                </a:lnTo>
                <a:lnTo>
                  <a:pt x="0" y="86105"/>
                </a:lnTo>
                <a:lnTo>
                  <a:pt x="105003" y="178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477090" y="968393"/>
            <a:ext cx="123977" cy="85153"/>
          </a:xfrm>
          <a:custGeom>
            <a:avLst/>
            <a:gdLst/>
            <a:ahLst/>
            <a:cxnLst/>
            <a:rect l="l" t="t" r="r" b="b"/>
            <a:pathLst>
              <a:path w="123977" h="85153">
                <a:moveTo>
                  <a:pt x="123977" y="21742"/>
                </a:moveTo>
                <a:lnTo>
                  <a:pt x="0" y="0"/>
                </a:lnTo>
                <a:lnTo>
                  <a:pt x="5257" y="85153"/>
                </a:lnTo>
                <a:lnTo>
                  <a:pt x="123977" y="217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477090" y="968393"/>
            <a:ext cx="123977" cy="85153"/>
          </a:xfrm>
          <a:custGeom>
            <a:avLst/>
            <a:gdLst/>
            <a:ahLst/>
            <a:cxnLst/>
            <a:rect l="l" t="t" r="r" b="b"/>
            <a:pathLst>
              <a:path w="123977" h="85153">
                <a:moveTo>
                  <a:pt x="123977" y="21742"/>
                </a:moveTo>
                <a:lnTo>
                  <a:pt x="5257" y="85153"/>
                </a:lnTo>
                <a:lnTo>
                  <a:pt x="0" y="0"/>
                </a:lnTo>
                <a:lnTo>
                  <a:pt x="123977" y="217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338241" y="896438"/>
            <a:ext cx="136029" cy="85432"/>
          </a:xfrm>
          <a:custGeom>
            <a:avLst/>
            <a:gdLst/>
            <a:ahLst/>
            <a:cxnLst/>
            <a:rect l="l" t="t" r="r" b="b"/>
            <a:pathLst>
              <a:path w="136029" h="85432">
                <a:moveTo>
                  <a:pt x="136029" y="26593"/>
                </a:moveTo>
                <a:lnTo>
                  <a:pt x="0" y="0"/>
                </a:lnTo>
                <a:lnTo>
                  <a:pt x="7670" y="85432"/>
                </a:lnTo>
                <a:lnTo>
                  <a:pt x="136029" y="265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338241" y="896438"/>
            <a:ext cx="136029" cy="85432"/>
          </a:xfrm>
          <a:custGeom>
            <a:avLst/>
            <a:gdLst/>
            <a:ahLst/>
            <a:cxnLst/>
            <a:rect l="l" t="t" r="r" b="b"/>
            <a:pathLst>
              <a:path w="136029" h="85432">
                <a:moveTo>
                  <a:pt x="136029" y="26593"/>
                </a:moveTo>
                <a:lnTo>
                  <a:pt x="7670" y="85432"/>
                </a:lnTo>
                <a:lnTo>
                  <a:pt x="0" y="0"/>
                </a:lnTo>
                <a:lnTo>
                  <a:pt x="136029" y="26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190651" y="823999"/>
            <a:ext cx="143332" cy="83197"/>
          </a:xfrm>
          <a:custGeom>
            <a:avLst/>
            <a:gdLst/>
            <a:ahLst/>
            <a:cxnLst/>
            <a:rect l="l" t="t" r="r" b="b"/>
            <a:pathLst>
              <a:path w="143332" h="83197">
                <a:moveTo>
                  <a:pt x="143332" y="25806"/>
                </a:moveTo>
                <a:lnTo>
                  <a:pt x="0" y="0"/>
                </a:lnTo>
                <a:lnTo>
                  <a:pt x="13119" y="83197"/>
                </a:lnTo>
                <a:lnTo>
                  <a:pt x="143332" y="258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190651" y="823999"/>
            <a:ext cx="143332" cy="83197"/>
          </a:xfrm>
          <a:custGeom>
            <a:avLst/>
            <a:gdLst/>
            <a:ahLst/>
            <a:cxnLst/>
            <a:rect l="l" t="t" r="r" b="b"/>
            <a:pathLst>
              <a:path w="143332" h="83197">
                <a:moveTo>
                  <a:pt x="143332" y="25806"/>
                </a:moveTo>
                <a:lnTo>
                  <a:pt x="0" y="0"/>
                </a:lnTo>
                <a:lnTo>
                  <a:pt x="13119" y="83197"/>
                </a:lnTo>
                <a:lnTo>
                  <a:pt x="143332" y="258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168875" y="767670"/>
            <a:ext cx="13195" cy="7480"/>
          </a:xfrm>
          <a:custGeom>
            <a:avLst/>
            <a:gdLst/>
            <a:ahLst/>
            <a:cxnLst/>
            <a:rect l="l" t="t" r="r" b="b"/>
            <a:pathLst>
              <a:path w="13195" h="7480">
                <a:moveTo>
                  <a:pt x="0" y="7480"/>
                </a:moveTo>
                <a:lnTo>
                  <a:pt x="13195" y="2336"/>
                </a:lnTo>
                <a:lnTo>
                  <a:pt x="0" y="0"/>
                </a:lnTo>
                <a:lnTo>
                  <a:pt x="0" y="74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071083" y="750339"/>
            <a:ext cx="110985" cy="62979"/>
          </a:xfrm>
          <a:custGeom>
            <a:avLst/>
            <a:gdLst/>
            <a:ahLst/>
            <a:cxnLst/>
            <a:rect l="l" t="t" r="r" b="b"/>
            <a:pathLst>
              <a:path w="110985" h="62979">
                <a:moveTo>
                  <a:pt x="110985" y="19659"/>
                </a:moveTo>
                <a:lnTo>
                  <a:pt x="97798" y="17323"/>
                </a:lnTo>
              </a:path>
              <a:path w="110985" h="62979">
                <a:moveTo>
                  <a:pt x="97798" y="24806"/>
                </a:moveTo>
                <a:lnTo>
                  <a:pt x="110985" y="19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703298" y="3222731"/>
            <a:ext cx="638670" cy="212509"/>
          </a:xfrm>
          <a:custGeom>
            <a:avLst/>
            <a:gdLst/>
            <a:ahLst/>
            <a:cxnLst/>
            <a:rect l="l" t="t" r="r" b="b"/>
            <a:pathLst>
              <a:path w="638670" h="212509">
                <a:moveTo>
                  <a:pt x="13004" y="105625"/>
                </a:moveTo>
                <a:lnTo>
                  <a:pt x="326644" y="212509"/>
                </a:lnTo>
                <a:lnTo>
                  <a:pt x="638670" y="212509"/>
                </a:lnTo>
                <a:lnTo>
                  <a:pt x="0" y="0"/>
                </a:lnTo>
                <a:lnTo>
                  <a:pt x="13004" y="105625"/>
                </a:lnTo>
                <a:close/>
              </a:path>
            </a:pathLst>
          </a:custGeom>
          <a:solidFill>
            <a:srgbClr val="7B7C7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703298" y="3222722"/>
            <a:ext cx="638670" cy="212509"/>
          </a:xfrm>
          <a:custGeom>
            <a:avLst/>
            <a:gdLst/>
            <a:ahLst/>
            <a:cxnLst/>
            <a:rect l="l" t="t" r="r" b="b"/>
            <a:pathLst>
              <a:path w="638670" h="212509">
                <a:moveTo>
                  <a:pt x="13004" y="105638"/>
                </a:moveTo>
                <a:lnTo>
                  <a:pt x="0" y="0"/>
                </a:lnTo>
                <a:lnTo>
                  <a:pt x="638670" y="212509"/>
                </a:lnTo>
                <a:lnTo>
                  <a:pt x="326644" y="212509"/>
                </a:lnTo>
                <a:lnTo>
                  <a:pt x="13004" y="1056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703295" y="3061150"/>
            <a:ext cx="1296644" cy="374091"/>
          </a:xfrm>
          <a:custGeom>
            <a:avLst/>
            <a:gdLst/>
            <a:ahLst/>
            <a:cxnLst/>
            <a:rect l="l" t="t" r="r" b="b"/>
            <a:pathLst>
              <a:path w="1296644" h="374091">
                <a:moveTo>
                  <a:pt x="0" y="161582"/>
                </a:moveTo>
                <a:lnTo>
                  <a:pt x="638670" y="374091"/>
                </a:lnTo>
                <a:lnTo>
                  <a:pt x="1296644" y="374091"/>
                </a:lnTo>
                <a:lnTo>
                  <a:pt x="120281" y="0"/>
                </a:lnTo>
                <a:lnTo>
                  <a:pt x="0" y="16158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703297" y="3061145"/>
            <a:ext cx="1296644" cy="374091"/>
          </a:xfrm>
          <a:custGeom>
            <a:avLst/>
            <a:gdLst/>
            <a:ahLst/>
            <a:cxnLst/>
            <a:rect l="l" t="t" r="r" b="b"/>
            <a:pathLst>
              <a:path w="1296644" h="374091">
                <a:moveTo>
                  <a:pt x="0" y="161582"/>
                </a:moveTo>
                <a:lnTo>
                  <a:pt x="638683" y="374091"/>
                </a:lnTo>
                <a:lnTo>
                  <a:pt x="1296644" y="374091"/>
                </a:lnTo>
                <a:lnTo>
                  <a:pt x="120269" y="0"/>
                </a:lnTo>
                <a:lnTo>
                  <a:pt x="0" y="1615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13059" y="2931708"/>
            <a:ext cx="1371815" cy="503529"/>
          </a:xfrm>
          <a:custGeom>
            <a:avLst/>
            <a:gdLst/>
            <a:ahLst/>
            <a:cxnLst/>
            <a:rect l="l" t="t" r="r" b="b"/>
            <a:pathLst>
              <a:path w="1371815" h="503529">
                <a:moveTo>
                  <a:pt x="10515" y="129438"/>
                </a:moveTo>
                <a:lnTo>
                  <a:pt x="1186878" y="503529"/>
                </a:lnTo>
                <a:lnTo>
                  <a:pt x="1371815" y="503529"/>
                </a:lnTo>
                <a:lnTo>
                  <a:pt x="1371815" y="434632"/>
                </a:lnTo>
                <a:lnTo>
                  <a:pt x="0" y="0"/>
                </a:lnTo>
                <a:lnTo>
                  <a:pt x="10515" y="1294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13068" y="2931711"/>
            <a:ext cx="1469669" cy="503516"/>
          </a:xfrm>
          <a:custGeom>
            <a:avLst/>
            <a:gdLst/>
            <a:ahLst/>
            <a:cxnLst/>
            <a:rect l="l" t="t" r="r" b="b"/>
            <a:pathLst>
              <a:path w="1469669" h="503516">
                <a:moveTo>
                  <a:pt x="1371812" y="434628"/>
                </a:moveTo>
                <a:lnTo>
                  <a:pt x="0" y="0"/>
                </a:lnTo>
                <a:lnTo>
                  <a:pt x="10502" y="129438"/>
                </a:lnTo>
                <a:lnTo>
                  <a:pt x="1186878" y="503516"/>
                </a:lnTo>
                <a:lnTo>
                  <a:pt x="1371812" y="5035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813059" y="2770422"/>
            <a:ext cx="1371815" cy="595922"/>
          </a:xfrm>
          <a:custGeom>
            <a:avLst/>
            <a:gdLst/>
            <a:ahLst/>
            <a:cxnLst/>
            <a:rect l="l" t="t" r="r" b="b"/>
            <a:pathLst>
              <a:path w="1371815" h="595922">
                <a:moveTo>
                  <a:pt x="0" y="161289"/>
                </a:moveTo>
                <a:lnTo>
                  <a:pt x="1371815" y="595922"/>
                </a:lnTo>
                <a:lnTo>
                  <a:pt x="1371815" y="378345"/>
                </a:lnTo>
                <a:lnTo>
                  <a:pt x="119710" y="0"/>
                </a:lnTo>
                <a:lnTo>
                  <a:pt x="0" y="1612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813061" y="2770419"/>
            <a:ext cx="1469669" cy="626922"/>
          </a:xfrm>
          <a:custGeom>
            <a:avLst/>
            <a:gdLst/>
            <a:ahLst/>
            <a:cxnLst/>
            <a:rect l="l" t="t" r="r" b="b"/>
            <a:pathLst>
              <a:path w="1469669" h="626922">
                <a:moveTo>
                  <a:pt x="1371818" y="378344"/>
                </a:moveTo>
                <a:lnTo>
                  <a:pt x="119710" y="0"/>
                </a:lnTo>
                <a:lnTo>
                  <a:pt x="0" y="161289"/>
                </a:lnTo>
                <a:lnTo>
                  <a:pt x="1371818" y="5959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925939" y="2632807"/>
            <a:ext cx="1258938" cy="515937"/>
          </a:xfrm>
          <a:custGeom>
            <a:avLst/>
            <a:gdLst/>
            <a:ahLst/>
            <a:cxnLst/>
            <a:rect l="l" t="t" r="r" b="b"/>
            <a:pathLst>
              <a:path w="1258938" h="515937">
                <a:moveTo>
                  <a:pt x="8127" y="137617"/>
                </a:moveTo>
                <a:lnTo>
                  <a:pt x="1258938" y="515937"/>
                </a:lnTo>
                <a:lnTo>
                  <a:pt x="1258938" y="361899"/>
                </a:lnTo>
                <a:lnTo>
                  <a:pt x="0" y="0"/>
                </a:lnTo>
                <a:lnTo>
                  <a:pt x="8127" y="137617"/>
                </a:lnTo>
                <a:close/>
              </a:path>
            </a:pathLst>
          </a:custGeom>
          <a:solidFill>
            <a:srgbClr val="91929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25943" y="2632803"/>
            <a:ext cx="1356791" cy="545528"/>
          </a:xfrm>
          <a:custGeom>
            <a:avLst/>
            <a:gdLst/>
            <a:ahLst/>
            <a:cxnLst/>
            <a:rect l="l" t="t" r="r" b="b"/>
            <a:pathLst>
              <a:path w="1356791" h="545528">
                <a:moveTo>
                  <a:pt x="1258937" y="361899"/>
                </a:moveTo>
                <a:lnTo>
                  <a:pt x="0" y="0"/>
                </a:lnTo>
                <a:lnTo>
                  <a:pt x="8127" y="137617"/>
                </a:lnTo>
                <a:lnTo>
                  <a:pt x="1258937" y="5159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924626" y="2505617"/>
            <a:ext cx="1260246" cy="489115"/>
          </a:xfrm>
          <a:custGeom>
            <a:avLst/>
            <a:gdLst/>
            <a:ahLst/>
            <a:cxnLst/>
            <a:rect l="l" t="t" r="r" b="b"/>
            <a:pathLst>
              <a:path w="1260246" h="489115">
                <a:moveTo>
                  <a:pt x="0" y="127190"/>
                </a:moveTo>
                <a:lnTo>
                  <a:pt x="1260246" y="489115"/>
                </a:lnTo>
                <a:lnTo>
                  <a:pt x="1260246" y="322503"/>
                </a:lnTo>
                <a:lnTo>
                  <a:pt x="105791" y="0"/>
                </a:lnTo>
                <a:lnTo>
                  <a:pt x="0" y="127190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24632" y="2505614"/>
            <a:ext cx="1358099" cy="517220"/>
          </a:xfrm>
          <a:custGeom>
            <a:avLst/>
            <a:gdLst/>
            <a:ahLst/>
            <a:cxnLst/>
            <a:rect l="l" t="t" r="r" b="b"/>
            <a:pathLst>
              <a:path w="1358099" h="517220">
                <a:moveTo>
                  <a:pt x="1260247" y="322499"/>
                </a:moveTo>
                <a:lnTo>
                  <a:pt x="105791" y="0"/>
                </a:lnTo>
                <a:lnTo>
                  <a:pt x="0" y="127190"/>
                </a:lnTo>
                <a:lnTo>
                  <a:pt x="1260247" y="4891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020206" y="2377152"/>
            <a:ext cx="1164666" cy="450938"/>
          </a:xfrm>
          <a:custGeom>
            <a:avLst/>
            <a:gdLst/>
            <a:ahLst/>
            <a:cxnLst/>
            <a:rect l="l" t="t" r="r" b="b"/>
            <a:pathLst>
              <a:path w="1164666" h="450938">
                <a:moveTo>
                  <a:pt x="11518" y="128460"/>
                </a:moveTo>
                <a:lnTo>
                  <a:pt x="1164666" y="450938"/>
                </a:lnTo>
                <a:lnTo>
                  <a:pt x="1164666" y="318566"/>
                </a:lnTo>
                <a:lnTo>
                  <a:pt x="0" y="0"/>
                </a:lnTo>
                <a:lnTo>
                  <a:pt x="11518" y="12846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020212" y="2377153"/>
            <a:ext cx="1262519" cy="478307"/>
          </a:xfrm>
          <a:custGeom>
            <a:avLst/>
            <a:gdLst/>
            <a:ahLst/>
            <a:cxnLst/>
            <a:rect l="l" t="t" r="r" b="b"/>
            <a:pathLst>
              <a:path w="1262519" h="478307">
                <a:moveTo>
                  <a:pt x="1164667" y="318572"/>
                </a:moveTo>
                <a:lnTo>
                  <a:pt x="0" y="0"/>
                </a:lnTo>
                <a:lnTo>
                  <a:pt x="11518" y="128460"/>
                </a:lnTo>
                <a:lnTo>
                  <a:pt x="1164667" y="4509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020204" y="2249262"/>
            <a:ext cx="1164666" cy="446786"/>
          </a:xfrm>
          <a:custGeom>
            <a:avLst/>
            <a:gdLst/>
            <a:ahLst/>
            <a:cxnLst/>
            <a:rect l="l" t="t" r="r" b="b"/>
            <a:pathLst>
              <a:path w="1164666" h="446786">
                <a:moveTo>
                  <a:pt x="0" y="127888"/>
                </a:moveTo>
                <a:lnTo>
                  <a:pt x="1164666" y="446785"/>
                </a:lnTo>
                <a:lnTo>
                  <a:pt x="1164666" y="276466"/>
                </a:lnTo>
                <a:lnTo>
                  <a:pt x="105778" y="0"/>
                </a:lnTo>
                <a:lnTo>
                  <a:pt x="0" y="1278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020207" y="2249251"/>
            <a:ext cx="1261224" cy="473240"/>
          </a:xfrm>
          <a:custGeom>
            <a:avLst/>
            <a:gdLst/>
            <a:ahLst/>
            <a:cxnLst/>
            <a:rect l="l" t="t" r="r" b="b"/>
            <a:pathLst>
              <a:path w="1261224" h="473240">
                <a:moveTo>
                  <a:pt x="1164671" y="276467"/>
                </a:moveTo>
                <a:lnTo>
                  <a:pt x="105765" y="0"/>
                </a:lnTo>
                <a:lnTo>
                  <a:pt x="0" y="127901"/>
                </a:lnTo>
                <a:lnTo>
                  <a:pt x="1164671" y="4468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120486" y="2116712"/>
            <a:ext cx="1064387" cy="408673"/>
          </a:xfrm>
          <a:custGeom>
            <a:avLst/>
            <a:gdLst/>
            <a:ahLst/>
            <a:cxnLst/>
            <a:rect l="l" t="t" r="r" b="b"/>
            <a:pathLst>
              <a:path w="1064387" h="408673">
                <a:moveTo>
                  <a:pt x="6794" y="132549"/>
                </a:moveTo>
                <a:lnTo>
                  <a:pt x="1064387" y="408673"/>
                </a:lnTo>
                <a:lnTo>
                  <a:pt x="1064387" y="278079"/>
                </a:lnTo>
                <a:lnTo>
                  <a:pt x="0" y="0"/>
                </a:lnTo>
                <a:lnTo>
                  <a:pt x="6794" y="1325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120477" y="2116706"/>
            <a:ext cx="1162253" cy="434225"/>
          </a:xfrm>
          <a:custGeom>
            <a:avLst/>
            <a:gdLst/>
            <a:ahLst/>
            <a:cxnLst/>
            <a:rect l="l" t="t" r="r" b="b"/>
            <a:pathLst>
              <a:path w="1162253" h="434225">
                <a:moveTo>
                  <a:pt x="1064402" y="278091"/>
                </a:moveTo>
                <a:lnTo>
                  <a:pt x="0" y="0"/>
                </a:lnTo>
                <a:lnTo>
                  <a:pt x="6807" y="132549"/>
                </a:lnTo>
                <a:lnTo>
                  <a:pt x="1064402" y="4086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119177" y="2006141"/>
            <a:ext cx="1065695" cy="388988"/>
          </a:xfrm>
          <a:custGeom>
            <a:avLst/>
            <a:gdLst/>
            <a:ahLst/>
            <a:cxnLst/>
            <a:rect l="l" t="t" r="r" b="b"/>
            <a:pathLst>
              <a:path w="1065695" h="388988">
                <a:moveTo>
                  <a:pt x="0" y="110566"/>
                </a:moveTo>
                <a:lnTo>
                  <a:pt x="1065695" y="388988"/>
                </a:lnTo>
                <a:lnTo>
                  <a:pt x="1065695" y="243001"/>
                </a:lnTo>
                <a:lnTo>
                  <a:pt x="99364" y="0"/>
                </a:lnTo>
                <a:lnTo>
                  <a:pt x="0" y="110566"/>
                </a:lnTo>
                <a:close/>
              </a:path>
            </a:pathLst>
          </a:custGeom>
          <a:solidFill>
            <a:srgbClr val="CF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119172" y="2006150"/>
            <a:ext cx="1162253" cy="414210"/>
          </a:xfrm>
          <a:custGeom>
            <a:avLst/>
            <a:gdLst/>
            <a:ahLst/>
            <a:cxnLst/>
            <a:rect l="l" t="t" r="r" b="b"/>
            <a:pathLst>
              <a:path w="1162253" h="414210">
                <a:moveTo>
                  <a:pt x="1065707" y="243005"/>
                </a:moveTo>
                <a:lnTo>
                  <a:pt x="99377" y="0"/>
                </a:lnTo>
                <a:lnTo>
                  <a:pt x="0" y="110553"/>
                </a:lnTo>
                <a:lnTo>
                  <a:pt x="1065707" y="3889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09567" y="1875984"/>
            <a:ext cx="975309" cy="372833"/>
          </a:xfrm>
          <a:custGeom>
            <a:avLst/>
            <a:gdLst/>
            <a:ahLst/>
            <a:cxnLst/>
            <a:rect l="l" t="t" r="r" b="b"/>
            <a:pathLst>
              <a:path w="975309" h="372833">
                <a:moveTo>
                  <a:pt x="10274" y="130162"/>
                </a:moveTo>
                <a:lnTo>
                  <a:pt x="975309" y="372833"/>
                </a:lnTo>
                <a:lnTo>
                  <a:pt x="975309" y="230924"/>
                </a:lnTo>
                <a:lnTo>
                  <a:pt x="0" y="0"/>
                </a:lnTo>
                <a:lnTo>
                  <a:pt x="10274" y="1301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209559" y="1875972"/>
            <a:ext cx="1073175" cy="397459"/>
          </a:xfrm>
          <a:custGeom>
            <a:avLst/>
            <a:gdLst/>
            <a:ahLst/>
            <a:cxnLst/>
            <a:rect l="l" t="t" r="r" b="b"/>
            <a:pathLst>
              <a:path w="1073175" h="397459">
                <a:moveTo>
                  <a:pt x="975320" y="230931"/>
                </a:moveTo>
                <a:lnTo>
                  <a:pt x="0" y="0"/>
                </a:lnTo>
                <a:lnTo>
                  <a:pt x="10287" y="130175"/>
                </a:lnTo>
                <a:lnTo>
                  <a:pt x="975320" y="3728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208262" y="1781061"/>
            <a:ext cx="976617" cy="326161"/>
          </a:xfrm>
          <a:custGeom>
            <a:avLst/>
            <a:gdLst/>
            <a:ahLst/>
            <a:cxnLst/>
            <a:rect l="l" t="t" r="r" b="b"/>
            <a:pathLst>
              <a:path w="976617" h="326161">
                <a:moveTo>
                  <a:pt x="0" y="94919"/>
                </a:moveTo>
                <a:lnTo>
                  <a:pt x="976617" y="326161"/>
                </a:lnTo>
                <a:lnTo>
                  <a:pt x="976617" y="200939"/>
                </a:lnTo>
                <a:lnTo>
                  <a:pt x="94907" y="0"/>
                </a:lnTo>
                <a:lnTo>
                  <a:pt x="0" y="949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08260" y="1781056"/>
            <a:ext cx="1073162" cy="349021"/>
          </a:xfrm>
          <a:custGeom>
            <a:avLst/>
            <a:gdLst/>
            <a:ahLst/>
            <a:cxnLst/>
            <a:rect l="l" t="t" r="r" b="b"/>
            <a:pathLst>
              <a:path w="1073162" h="349021">
                <a:moveTo>
                  <a:pt x="976618" y="200957"/>
                </a:moveTo>
                <a:lnTo>
                  <a:pt x="94907" y="0"/>
                </a:lnTo>
                <a:lnTo>
                  <a:pt x="0" y="94919"/>
                </a:lnTo>
                <a:lnTo>
                  <a:pt x="976618" y="3261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96745" y="1644426"/>
            <a:ext cx="888136" cy="337286"/>
          </a:xfrm>
          <a:custGeom>
            <a:avLst/>
            <a:gdLst/>
            <a:ahLst/>
            <a:cxnLst/>
            <a:rect l="l" t="t" r="r" b="b"/>
            <a:pathLst>
              <a:path w="888136" h="337286">
                <a:moveTo>
                  <a:pt x="7734" y="136639"/>
                </a:moveTo>
                <a:lnTo>
                  <a:pt x="888136" y="337286"/>
                </a:lnTo>
                <a:lnTo>
                  <a:pt x="888136" y="192405"/>
                </a:lnTo>
                <a:lnTo>
                  <a:pt x="0" y="0"/>
                </a:lnTo>
                <a:lnTo>
                  <a:pt x="7734" y="136639"/>
                </a:lnTo>
                <a:close/>
              </a:path>
            </a:pathLst>
          </a:custGeom>
          <a:solidFill>
            <a:srgbClr val="BBBC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296743" y="1644423"/>
            <a:ext cx="985989" cy="359587"/>
          </a:xfrm>
          <a:custGeom>
            <a:avLst/>
            <a:gdLst/>
            <a:ahLst/>
            <a:cxnLst/>
            <a:rect l="l" t="t" r="r" b="b"/>
            <a:pathLst>
              <a:path w="985989" h="359587">
                <a:moveTo>
                  <a:pt x="888136" y="192414"/>
                </a:moveTo>
                <a:lnTo>
                  <a:pt x="0" y="0"/>
                </a:lnTo>
                <a:lnTo>
                  <a:pt x="7734" y="136639"/>
                </a:lnTo>
                <a:lnTo>
                  <a:pt x="888136" y="3372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295439" y="1562784"/>
            <a:ext cx="889431" cy="274332"/>
          </a:xfrm>
          <a:custGeom>
            <a:avLst/>
            <a:gdLst/>
            <a:ahLst/>
            <a:cxnLst/>
            <a:rect l="l" t="t" r="r" b="b"/>
            <a:pathLst>
              <a:path w="889431" h="274332">
                <a:moveTo>
                  <a:pt x="0" y="81635"/>
                </a:moveTo>
                <a:lnTo>
                  <a:pt x="889431" y="274332"/>
                </a:lnTo>
                <a:lnTo>
                  <a:pt x="889431" y="166103"/>
                </a:lnTo>
                <a:lnTo>
                  <a:pt x="89738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295440" y="1562782"/>
            <a:ext cx="985989" cy="295249"/>
          </a:xfrm>
          <a:custGeom>
            <a:avLst/>
            <a:gdLst/>
            <a:ahLst/>
            <a:cxnLst/>
            <a:rect l="l" t="t" r="r" b="b"/>
            <a:pathLst>
              <a:path w="985989" h="295249">
                <a:moveTo>
                  <a:pt x="889439" y="166091"/>
                </a:moveTo>
                <a:lnTo>
                  <a:pt x="89738" y="0"/>
                </a:lnTo>
                <a:lnTo>
                  <a:pt x="0" y="81635"/>
                </a:lnTo>
                <a:lnTo>
                  <a:pt x="889439" y="2743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386478" y="1432232"/>
            <a:ext cx="798398" cy="296379"/>
          </a:xfrm>
          <a:custGeom>
            <a:avLst/>
            <a:gdLst/>
            <a:ahLst/>
            <a:cxnLst/>
            <a:rect l="l" t="t" r="r" b="b"/>
            <a:pathLst>
              <a:path w="798398" h="296379">
                <a:moveTo>
                  <a:pt x="0" y="130555"/>
                </a:moveTo>
                <a:lnTo>
                  <a:pt x="798398" y="296379"/>
                </a:lnTo>
                <a:lnTo>
                  <a:pt x="798398" y="160286"/>
                </a:lnTo>
                <a:lnTo>
                  <a:pt x="0" y="0"/>
                </a:lnTo>
                <a:lnTo>
                  <a:pt x="0" y="1305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386480" y="1432232"/>
            <a:ext cx="896251" cy="316699"/>
          </a:xfrm>
          <a:custGeom>
            <a:avLst/>
            <a:gdLst/>
            <a:ahLst/>
            <a:cxnLst/>
            <a:rect l="l" t="t" r="r" b="b"/>
            <a:pathLst>
              <a:path w="896251" h="316699">
                <a:moveTo>
                  <a:pt x="798399" y="160288"/>
                </a:moveTo>
                <a:lnTo>
                  <a:pt x="0" y="0"/>
                </a:lnTo>
                <a:lnTo>
                  <a:pt x="0" y="130555"/>
                </a:lnTo>
                <a:lnTo>
                  <a:pt x="798399" y="296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386479" y="1097602"/>
            <a:ext cx="392188" cy="334632"/>
          </a:xfrm>
          <a:custGeom>
            <a:avLst/>
            <a:gdLst/>
            <a:ahLst/>
            <a:cxnLst/>
            <a:rect l="l" t="t" r="r" b="b"/>
            <a:pathLst>
              <a:path w="392188" h="334632">
                <a:moveTo>
                  <a:pt x="0" y="334632"/>
                </a:moveTo>
                <a:lnTo>
                  <a:pt x="392188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386479" y="1097602"/>
            <a:ext cx="392188" cy="334632"/>
          </a:xfrm>
          <a:custGeom>
            <a:avLst/>
            <a:gdLst/>
            <a:ahLst/>
            <a:cxnLst/>
            <a:rect l="l" t="t" r="r" b="b"/>
            <a:pathLst>
              <a:path w="392188" h="334632">
                <a:moveTo>
                  <a:pt x="0" y="334632"/>
                </a:moveTo>
                <a:lnTo>
                  <a:pt x="3921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68879" y="2695242"/>
            <a:ext cx="650468" cy="282562"/>
          </a:xfrm>
          <a:custGeom>
            <a:avLst/>
            <a:gdLst/>
            <a:ahLst/>
            <a:cxnLst/>
            <a:rect l="l" t="t" r="r" b="b"/>
            <a:pathLst>
              <a:path w="650468" h="282562">
                <a:moveTo>
                  <a:pt x="375208" y="130606"/>
                </a:moveTo>
                <a:lnTo>
                  <a:pt x="355193" y="51612"/>
                </a:lnTo>
                <a:lnTo>
                  <a:pt x="267970" y="151841"/>
                </a:lnTo>
                <a:lnTo>
                  <a:pt x="243636" y="73317"/>
                </a:lnTo>
                <a:lnTo>
                  <a:pt x="154813" y="172796"/>
                </a:lnTo>
                <a:lnTo>
                  <a:pt x="127419" y="95630"/>
                </a:lnTo>
                <a:lnTo>
                  <a:pt x="28587" y="197205"/>
                </a:lnTo>
                <a:lnTo>
                  <a:pt x="3517" y="116916"/>
                </a:lnTo>
                <a:lnTo>
                  <a:pt x="0" y="120738"/>
                </a:lnTo>
                <a:lnTo>
                  <a:pt x="0" y="205295"/>
                </a:lnTo>
                <a:lnTo>
                  <a:pt x="229235" y="282562"/>
                </a:lnTo>
                <a:lnTo>
                  <a:pt x="526580" y="229489"/>
                </a:lnTo>
                <a:lnTo>
                  <a:pt x="650468" y="82219"/>
                </a:lnTo>
                <a:lnTo>
                  <a:pt x="642708" y="0"/>
                </a:lnTo>
                <a:lnTo>
                  <a:pt x="571677" y="96075"/>
                </a:lnTo>
                <a:lnTo>
                  <a:pt x="555917" y="16243"/>
                </a:lnTo>
                <a:lnTo>
                  <a:pt x="478129" y="114693"/>
                </a:lnTo>
                <a:lnTo>
                  <a:pt x="459346" y="33604"/>
                </a:lnTo>
                <a:lnTo>
                  <a:pt x="375208" y="1306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09514" y="2695250"/>
            <a:ext cx="709841" cy="282549"/>
          </a:xfrm>
          <a:custGeom>
            <a:avLst/>
            <a:gdLst/>
            <a:ahLst/>
            <a:cxnLst/>
            <a:rect l="l" t="t" r="r" b="b"/>
            <a:pathLst>
              <a:path w="709841" h="282549">
                <a:moveTo>
                  <a:pt x="585939" y="229476"/>
                </a:moveTo>
                <a:lnTo>
                  <a:pt x="709841" y="82219"/>
                </a:lnTo>
                <a:lnTo>
                  <a:pt x="702068" y="0"/>
                </a:lnTo>
                <a:lnTo>
                  <a:pt x="631037" y="96062"/>
                </a:lnTo>
                <a:lnTo>
                  <a:pt x="615276" y="16243"/>
                </a:lnTo>
                <a:lnTo>
                  <a:pt x="537502" y="114680"/>
                </a:lnTo>
                <a:lnTo>
                  <a:pt x="518706" y="33591"/>
                </a:lnTo>
                <a:lnTo>
                  <a:pt x="434568" y="130594"/>
                </a:lnTo>
                <a:lnTo>
                  <a:pt x="414566" y="51600"/>
                </a:lnTo>
                <a:lnTo>
                  <a:pt x="327329" y="151841"/>
                </a:lnTo>
                <a:lnTo>
                  <a:pt x="302996" y="73304"/>
                </a:lnTo>
                <a:lnTo>
                  <a:pt x="214185" y="172783"/>
                </a:lnTo>
                <a:lnTo>
                  <a:pt x="186778" y="95618"/>
                </a:lnTo>
                <a:lnTo>
                  <a:pt x="87947" y="197205"/>
                </a:lnTo>
                <a:lnTo>
                  <a:pt x="62877" y="116903"/>
                </a:lnTo>
                <a:lnTo>
                  <a:pt x="59367" y="120720"/>
                </a:lnTo>
              </a:path>
              <a:path w="709841" h="282549">
                <a:moveTo>
                  <a:pt x="59367" y="205288"/>
                </a:moveTo>
                <a:lnTo>
                  <a:pt x="288607" y="282549"/>
                </a:lnTo>
                <a:lnTo>
                  <a:pt x="585939" y="2294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168874" y="2489659"/>
            <a:ext cx="642708" cy="301663"/>
          </a:xfrm>
          <a:custGeom>
            <a:avLst/>
            <a:gdLst/>
            <a:ahLst/>
            <a:cxnLst/>
            <a:rect l="l" t="t" r="r" b="b"/>
            <a:pathLst>
              <a:path w="642708" h="301663">
                <a:moveTo>
                  <a:pt x="555917" y="221830"/>
                </a:moveTo>
                <a:lnTo>
                  <a:pt x="571677" y="301663"/>
                </a:lnTo>
                <a:lnTo>
                  <a:pt x="642708" y="205587"/>
                </a:lnTo>
                <a:lnTo>
                  <a:pt x="0" y="0"/>
                </a:lnTo>
                <a:lnTo>
                  <a:pt x="0" y="38785"/>
                </a:lnTo>
                <a:lnTo>
                  <a:pt x="555917" y="221830"/>
                </a:lnTo>
                <a:close/>
              </a:path>
            </a:pathLst>
          </a:custGeom>
          <a:solidFill>
            <a:srgbClr val="7B7C7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108384" y="2482932"/>
            <a:ext cx="703199" cy="308381"/>
          </a:xfrm>
          <a:custGeom>
            <a:avLst/>
            <a:gdLst/>
            <a:ahLst/>
            <a:cxnLst/>
            <a:rect l="l" t="t" r="r" b="b"/>
            <a:pathLst>
              <a:path w="703199" h="308381">
                <a:moveTo>
                  <a:pt x="703199" y="212318"/>
                </a:moveTo>
                <a:lnTo>
                  <a:pt x="60497" y="6726"/>
                </a:lnTo>
              </a:path>
              <a:path w="703199" h="308381">
                <a:moveTo>
                  <a:pt x="60497" y="45522"/>
                </a:moveTo>
                <a:lnTo>
                  <a:pt x="616407" y="228561"/>
                </a:lnTo>
                <a:lnTo>
                  <a:pt x="632167" y="308381"/>
                </a:lnTo>
                <a:lnTo>
                  <a:pt x="703199" y="2123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168875" y="2528440"/>
            <a:ext cx="555917" cy="281495"/>
          </a:xfrm>
          <a:custGeom>
            <a:avLst/>
            <a:gdLst/>
            <a:ahLst/>
            <a:cxnLst/>
            <a:rect l="l" t="t" r="r" b="b"/>
            <a:pathLst>
              <a:path w="555917" h="281495">
                <a:moveTo>
                  <a:pt x="459346" y="200405"/>
                </a:moveTo>
                <a:lnTo>
                  <a:pt x="478142" y="281495"/>
                </a:lnTo>
                <a:lnTo>
                  <a:pt x="555917" y="183057"/>
                </a:lnTo>
                <a:lnTo>
                  <a:pt x="0" y="0"/>
                </a:lnTo>
                <a:lnTo>
                  <a:pt x="0" y="46164"/>
                </a:lnTo>
                <a:lnTo>
                  <a:pt x="459346" y="2004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071084" y="2496239"/>
            <a:ext cx="653707" cy="313690"/>
          </a:xfrm>
          <a:custGeom>
            <a:avLst/>
            <a:gdLst/>
            <a:ahLst/>
            <a:cxnLst/>
            <a:rect l="l" t="t" r="r" b="b"/>
            <a:pathLst>
              <a:path w="653707" h="313689">
                <a:moveTo>
                  <a:pt x="653707" y="215252"/>
                </a:moveTo>
                <a:lnTo>
                  <a:pt x="97797" y="32202"/>
                </a:lnTo>
              </a:path>
              <a:path w="653707" h="313689">
                <a:moveTo>
                  <a:pt x="97797" y="78367"/>
                </a:moveTo>
                <a:lnTo>
                  <a:pt x="557136" y="232600"/>
                </a:lnTo>
                <a:lnTo>
                  <a:pt x="575932" y="313690"/>
                </a:lnTo>
                <a:lnTo>
                  <a:pt x="653707" y="2152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168874" y="2574603"/>
            <a:ext cx="459346" cy="251244"/>
          </a:xfrm>
          <a:custGeom>
            <a:avLst/>
            <a:gdLst/>
            <a:ahLst/>
            <a:cxnLst/>
            <a:rect l="l" t="t" r="r" b="b"/>
            <a:pathLst>
              <a:path w="459346" h="251244">
                <a:moveTo>
                  <a:pt x="355193" y="172250"/>
                </a:moveTo>
                <a:lnTo>
                  <a:pt x="375208" y="251244"/>
                </a:lnTo>
                <a:lnTo>
                  <a:pt x="459346" y="154241"/>
                </a:lnTo>
                <a:lnTo>
                  <a:pt x="0" y="0"/>
                </a:lnTo>
                <a:lnTo>
                  <a:pt x="0" y="48640"/>
                </a:lnTo>
                <a:lnTo>
                  <a:pt x="355193" y="172250"/>
                </a:lnTo>
                <a:close/>
              </a:path>
            </a:pathLst>
          </a:custGeom>
          <a:solidFill>
            <a:srgbClr val="91929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071083" y="2541766"/>
            <a:ext cx="557136" cy="284073"/>
          </a:xfrm>
          <a:custGeom>
            <a:avLst/>
            <a:gdLst/>
            <a:ahLst/>
            <a:cxnLst/>
            <a:rect l="l" t="t" r="r" b="b"/>
            <a:pathLst>
              <a:path w="557136" h="284073">
                <a:moveTo>
                  <a:pt x="557136" y="187083"/>
                </a:moveTo>
                <a:lnTo>
                  <a:pt x="97797" y="32839"/>
                </a:lnTo>
              </a:path>
              <a:path w="557136" h="284073">
                <a:moveTo>
                  <a:pt x="97797" y="81481"/>
                </a:moveTo>
                <a:lnTo>
                  <a:pt x="452996" y="205092"/>
                </a:lnTo>
                <a:lnTo>
                  <a:pt x="472998" y="284073"/>
                </a:lnTo>
                <a:lnTo>
                  <a:pt x="557136" y="187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168875" y="2623244"/>
            <a:ext cx="355193" cy="223837"/>
          </a:xfrm>
          <a:custGeom>
            <a:avLst/>
            <a:gdLst/>
            <a:ahLst/>
            <a:cxnLst/>
            <a:rect l="l" t="t" r="r" b="b"/>
            <a:pathLst>
              <a:path w="355193" h="223837">
                <a:moveTo>
                  <a:pt x="243636" y="145313"/>
                </a:moveTo>
                <a:lnTo>
                  <a:pt x="267970" y="223837"/>
                </a:lnTo>
                <a:lnTo>
                  <a:pt x="355193" y="123609"/>
                </a:lnTo>
                <a:lnTo>
                  <a:pt x="0" y="0"/>
                </a:lnTo>
                <a:lnTo>
                  <a:pt x="0" y="59016"/>
                </a:lnTo>
                <a:lnTo>
                  <a:pt x="243636" y="1453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071078" y="2589210"/>
            <a:ext cx="452996" cy="257873"/>
          </a:xfrm>
          <a:custGeom>
            <a:avLst/>
            <a:gdLst/>
            <a:ahLst/>
            <a:cxnLst/>
            <a:rect l="l" t="t" r="r" b="b"/>
            <a:pathLst>
              <a:path w="452996" h="257873">
                <a:moveTo>
                  <a:pt x="452996" y="157645"/>
                </a:moveTo>
                <a:lnTo>
                  <a:pt x="97802" y="34035"/>
                </a:lnTo>
              </a:path>
              <a:path w="452996" h="257873">
                <a:moveTo>
                  <a:pt x="97802" y="93059"/>
                </a:moveTo>
                <a:lnTo>
                  <a:pt x="341439" y="179349"/>
                </a:lnTo>
                <a:lnTo>
                  <a:pt x="365772" y="257873"/>
                </a:lnTo>
                <a:lnTo>
                  <a:pt x="452996" y="1576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168874" y="2682257"/>
            <a:ext cx="243636" cy="185775"/>
          </a:xfrm>
          <a:custGeom>
            <a:avLst/>
            <a:gdLst/>
            <a:ahLst/>
            <a:cxnLst/>
            <a:rect l="l" t="t" r="r" b="b"/>
            <a:pathLst>
              <a:path w="243636" h="185775">
                <a:moveTo>
                  <a:pt x="127419" y="108610"/>
                </a:moveTo>
                <a:lnTo>
                  <a:pt x="154813" y="185775"/>
                </a:lnTo>
                <a:lnTo>
                  <a:pt x="243636" y="86309"/>
                </a:lnTo>
                <a:lnTo>
                  <a:pt x="0" y="0"/>
                </a:lnTo>
                <a:lnTo>
                  <a:pt x="0" y="61544"/>
                </a:lnTo>
                <a:lnTo>
                  <a:pt x="127419" y="10861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071084" y="2647626"/>
            <a:ext cx="341426" cy="220408"/>
          </a:xfrm>
          <a:custGeom>
            <a:avLst/>
            <a:gdLst/>
            <a:ahLst/>
            <a:cxnLst/>
            <a:rect l="l" t="t" r="r" b="b"/>
            <a:pathLst>
              <a:path w="341426" h="220408">
                <a:moveTo>
                  <a:pt x="341426" y="120929"/>
                </a:moveTo>
                <a:lnTo>
                  <a:pt x="97796" y="34638"/>
                </a:lnTo>
              </a:path>
              <a:path w="341426" h="220408">
                <a:moveTo>
                  <a:pt x="97796" y="96173"/>
                </a:moveTo>
                <a:lnTo>
                  <a:pt x="225209" y="143243"/>
                </a:lnTo>
                <a:lnTo>
                  <a:pt x="252615" y="220408"/>
                </a:lnTo>
                <a:lnTo>
                  <a:pt x="341426" y="1209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168875" y="2743808"/>
            <a:ext cx="127419" cy="148640"/>
          </a:xfrm>
          <a:custGeom>
            <a:avLst/>
            <a:gdLst/>
            <a:ahLst/>
            <a:cxnLst/>
            <a:rect l="l" t="t" r="r" b="b"/>
            <a:pathLst>
              <a:path w="127419" h="148640">
                <a:moveTo>
                  <a:pt x="3517" y="68351"/>
                </a:moveTo>
                <a:lnTo>
                  <a:pt x="28587" y="148640"/>
                </a:lnTo>
                <a:lnTo>
                  <a:pt x="127419" y="47066"/>
                </a:lnTo>
                <a:lnTo>
                  <a:pt x="0" y="0"/>
                </a:lnTo>
                <a:lnTo>
                  <a:pt x="0" y="67144"/>
                </a:lnTo>
                <a:lnTo>
                  <a:pt x="3517" y="6835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071020" y="2707671"/>
            <a:ext cx="225272" cy="184785"/>
          </a:xfrm>
          <a:custGeom>
            <a:avLst/>
            <a:gdLst/>
            <a:ahLst/>
            <a:cxnLst/>
            <a:rect l="l" t="t" r="r" b="b"/>
            <a:pathLst>
              <a:path w="225272" h="184785">
                <a:moveTo>
                  <a:pt x="225272" y="83197"/>
                </a:moveTo>
                <a:lnTo>
                  <a:pt x="97861" y="36142"/>
                </a:lnTo>
              </a:path>
              <a:path w="225272" h="184785">
                <a:moveTo>
                  <a:pt x="97861" y="103284"/>
                </a:moveTo>
                <a:lnTo>
                  <a:pt x="101371" y="104482"/>
                </a:lnTo>
                <a:lnTo>
                  <a:pt x="126441" y="184784"/>
                </a:lnTo>
                <a:lnTo>
                  <a:pt x="225272" y="831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68875" y="2810954"/>
            <a:ext cx="3517" cy="5029"/>
          </a:xfrm>
          <a:custGeom>
            <a:avLst/>
            <a:gdLst/>
            <a:ahLst/>
            <a:cxnLst/>
            <a:rect l="l" t="t" r="r" b="b"/>
            <a:pathLst>
              <a:path w="3517" h="5029">
                <a:moveTo>
                  <a:pt x="0" y="5029"/>
                </a:moveTo>
                <a:lnTo>
                  <a:pt x="3517" y="1206"/>
                </a:lnTo>
                <a:lnTo>
                  <a:pt x="0" y="0"/>
                </a:lnTo>
                <a:lnTo>
                  <a:pt x="0" y="502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071084" y="2777570"/>
            <a:ext cx="101307" cy="102958"/>
          </a:xfrm>
          <a:custGeom>
            <a:avLst/>
            <a:gdLst/>
            <a:ahLst/>
            <a:cxnLst/>
            <a:rect l="l" t="t" r="r" b="b"/>
            <a:pathLst>
              <a:path w="101307" h="102958">
                <a:moveTo>
                  <a:pt x="101307" y="34594"/>
                </a:moveTo>
                <a:lnTo>
                  <a:pt x="97797" y="33396"/>
                </a:lnTo>
              </a:path>
              <a:path w="101307" h="102958">
                <a:moveTo>
                  <a:pt x="97797" y="38411"/>
                </a:moveTo>
                <a:lnTo>
                  <a:pt x="101307" y="34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98116" y="2924728"/>
            <a:ext cx="425450" cy="184429"/>
          </a:xfrm>
          <a:custGeom>
            <a:avLst/>
            <a:gdLst/>
            <a:ahLst/>
            <a:cxnLst/>
            <a:rect l="l" t="t" r="r" b="b"/>
            <a:pathLst>
              <a:path w="425450" h="184429">
                <a:moveTo>
                  <a:pt x="0" y="53073"/>
                </a:moveTo>
                <a:lnTo>
                  <a:pt x="389712" y="184429"/>
                </a:lnTo>
                <a:lnTo>
                  <a:pt x="425450" y="136423"/>
                </a:lnTo>
                <a:lnTo>
                  <a:pt x="417360" y="36614"/>
                </a:lnTo>
                <a:lnTo>
                  <a:pt x="297345" y="0"/>
                </a:lnTo>
                <a:lnTo>
                  <a:pt x="0" y="5307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398116" y="2924728"/>
            <a:ext cx="425450" cy="184429"/>
          </a:xfrm>
          <a:custGeom>
            <a:avLst/>
            <a:gdLst/>
            <a:ahLst/>
            <a:cxnLst/>
            <a:rect l="l" t="t" r="r" b="b"/>
            <a:pathLst>
              <a:path w="425450" h="184429">
                <a:moveTo>
                  <a:pt x="0" y="53073"/>
                </a:moveTo>
                <a:lnTo>
                  <a:pt x="297345" y="0"/>
                </a:lnTo>
                <a:lnTo>
                  <a:pt x="417360" y="36614"/>
                </a:lnTo>
                <a:lnTo>
                  <a:pt x="425450" y="136423"/>
                </a:lnTo>
                <a:lnTo>
                  <a:pt x="389712" y="184429"/>
                </a:lnTo>
                <a:lnTo>
                  <a:pt x="0" y="530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578464" y="2924723"/>
            <a:ext cx="242087" cy="99288"/>
          </a:xfrm>
          <a:custGeom>
            <a:avLst/>
            <a:gdLst/>
            <a:ahLst/>
            <a:cxnLst/>
            <a:rect l="l" t="t" r="r" b="b"/>
            <a:pathLst>
              <a:path w="242087" h="99288">
                <a:moveTo>
                  <a:pt x="116992" y="0"/>
                </a:moveTo>
                <a:lnTo>
                  <a:pt x="0" y="20891"/>
                </a:lnTo>
                <a:lnTo>
                  <a:pt x="242087" y="99288"/>
                </a:lnTo>
                <a:lnTo>
                  <a:pt x="237007" y="36614"/>
                </a:lnTo>
                <a:lnTo>
                  <a:pt x="11699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578464" y="2924723"/>
            <a:ext cx="242087" cy="99288"/>
          </a:xfrm>
          <a:custGeom>
            <a:avLst/>
            <a:gdLst/>
            <a:ahLst/>
            <a:cxnLst/>
            <a:rect l="l" t="t" r="r" b="b"/>
            <a:pathLst>
              <a:path w="242087" h="99288">
                <a:moveTo>
                  <a:pt x="116992" y="0"/>
                </a:moveTo>
                <a:lnTo>
                  <a:pt x="0" y="20891"/>
                </a:lnTo>
                <a:lnTo>
                  <a:pt x="242087" y="99288"/>
                </a:lnTo>
                <a:lnTo>
                  <a:pt x="237007" y="36614"/>
                </a:lnTo>
                <a:lnTo>
                  <a:pt x="11699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964563" y="1396393"/>
            <a:ext cx="220319" cy="2038845"/>
          </a:xfrm>
          <a:custGeom>
            <a:avLst/>
            <a:gdLst/>
            <a:ahLst/>
            <a:cxnLst/>
            <a:rect l="l" t="t" r="r" b="b"/>
            <a:pathLst>
              <a:path w="220319" h="2038845">
                <a:moveTo>
                  <a:pt x="0" y="2038845"/>
                </a:moveTo>
                <a:lnTo>
                  <a:pt x="220319" y="2038845"/>
                </a:lnTo>
                <a:lnTo>
                  <a:pt x="220319" y="0"/>
                </a:lnTo>
                <a:lnTo>
                  <a:pt x="0" y="2038845"/>
                </a:lnTo>
                <a:close/>
              </a:path>
            </a:pathLst>
          </a:custGeom>
          <a:solidFill>
            <a:srgbClr val="7B7C7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964558" y="490837"/>
            <a:ext cx="318173" cy="2944406"/>
          </a:xfrm>
          <a:custGeom>
            <a:avLst/>
            <a:gdLst/>
            <a:ahLst/>
            <a:cxnLst/>
            <a:rect l="l" t="t" r="r" b="b"/>
            <a:pathLst>
              <a:path w="318173" h="2944406">
                <a:moveTo>
                  <a:pt x="220322" y="905522"/>
                </a:moveTo>
                <a:lnTo>
                  <a:pt x="0" y="2944406"/>
                </a:lnTo>
                <a:lnTo>
                  <a:pt x="220322" y="29443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058185" y="2486229"/>
            <a:ext cx="301536" cy="28606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058184" y="2486223"/>
            <a:ext cx="301536" cy="286080"/>
          </a:xfrm>
          <a:custGeom>
            <a:avLst/>
            <a:gdLst/>
            <a:ahLst/>
            <a:cxnLst/>
            <a:rect l="l" t="t" r="r" b="b"/>
            <a:pathLst>
              <a:path w="301536" h="286080">
                <a:moveTo>
                  <a:pt x="0" y="0"/>
                </a:moveTo>
                <a:lnTo>
                  <a:pt x="23774" y="210832"/>
                </a:lnTo>
                <a:lnTo>
                  <a:pt x="25009" y="221367"/>
                </a:lnTo>
                <a:lnTo>
                  <a:pt x="28603" y="231454"/>
                </a:lnTo>
                <a:lnTo>
                  <a:pt x="34389" y="240994"/>
                </a:lnTo>
                <a:lnTo>
                  <a:pt x="42201" y="249889"/>
                </a:lnTo>
                <a:lnTo>
                  <a:pt x="51871" y="258040"/>
                </a:lnTo>
                <a:lnTo>
                  <a:pt x="63235" y="265349"/>
                </a:lnTo>
                <a:lnTo>
                  <a:pt x="76125" y="271716"/>
                </a:lnTo>
                <a:lnTo>
                  <a:pt x="90374" y="277042"/>
                </a:lnTo>
                <a:lnTo>
                  <a:pt x="105815" y="281230"/>
                </a:lnTo>
                <a:lnTo>
                  <a:pt x="122284" y="284180"/>
                </a:lnTo>
                <a:lnTo>
                  <a:pt x="139611" y="285794"/>
                </a:lnTo>
                <a:lnTo>
                  <a:pt x="150761" y="286080"/>
                </a:lnTo>
                <a:lnTo>
                  <a:pt x="168541" y="285348"/>
                </a:lnTo>
                <a:lnTo>
                  <a:pt x="185565" y="283219"/>
                </a:lnTo>
                <a:lnTo>
                  <a:pt x="201667" y="279791"/>
                </a:lnTo>
                <a:lnTo>
                  <a:pt x="216679" y="275164"/>
                </a:lnTo>
                <a:lnTo>
                  <a:pt x="230436" y="269434"/>
                </a:lnTo>
                <a:lnTo>
                  <a:pt x="242772" y="262703"/>
                </a:lnTo>
                <a:lnTo>
                  <a:pt x="253518" y="255067"/>
                </a:lnTo>
                <a:lnTo>
                  <a:pt x="262510" y="246625"/>
                </a:lnTo>
                <a:lnTo>
                  <a:pt x="269580" y="237477"/>
                </a:lnTo>
                <a:lnTo>
                  <a:pt x="274561" y="227721"/>
                </a:lnTo>
                <a:lnTo>
                  <a:pt x="277288" y="217456"/>
                </a:lnTo>
                <a:lnTo>
                  <a:pt x="277774" y="210832"/>
                </a:lnTo>
                <a:lnTo>
                  <a:pt x="301536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259921" y="2301261"/>
            <a:ext cx="21132" cy="105765"/>
          </a:xfrm>
          <a:custGeom>
            <a:avLst/>
            <a:gdLst/>
            <a:ahLst/>
            <a:cxnLst/>
            <a:rect l="l" t="t" r="r" b="b"/>
            <a:pathLst>
              <a:path w="21132" h="105765">
                <a:moveTo>
                  <a:pt x="0" y="93802"/>
                </a:moveTo>
                <a:lnTo>
                  <a:pt x="0" y="100418"/>
                </a:lnTo>
                <a:lnTo>
                  <a:pt x="4724" y="105765"/>
                </a:lnTo>
                <a:lnTo>
                  <a:pt x="16395" y="105765"/>
                </a:lnTo>
                <a:lnTo>
                  <a:pt x="21132" y="100418"/>
                </a:lnTo>
                <a:lnTo>
                  <a:pt x="21132" y="5334"/>
                </a:lnTo>
                <a:lnTo>
                  <a:pt x="16395" y="0"/>
                </a:lnTo>
                <a:lnTo>
                  <a:pt x="4724" y="0"/>
                </a:lnTo>
                <a:lnTo>
                  <a:pt x="0" y="5334"/>
                </a:lnTo>
                <a:lnTo>
                  <a:pt x="0" y="938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259921" y="2301261"/>
            <a:ext cx="21132" cy="105765"/>
          </a:xfrm>
          <a:custGeom>
            <a:avLst/>
            <a:gdLst/>
            <a:ahLst/>
            <a:cxnLst/>
            <a:rect l="l" t="t" r="r" b="b"/>
            <a:pathLst>
              <a:path w="21132" h="105765">
                <a:moveTo>
                  <a:pt x="0" y="93802"/>
                </a:moveTo>
                <a:lnTo>
                  <a:pt x="0" y="11963"/>
                </a:lnTo>
                <a:lnTo>
                  <a:pt x="0" y="5334"/>
                </a:lnTo>
                <a:lnTo>
                  <a:pt x="4724" y="0"/>
                </a:lnTo>
                <a:lnTo>
                  <a:pt x="10566" y="0"/>
                </a:lnTo>
                <a:lnTo>
                  <a:pt x="16395" y="0"/>
                </a:lnTo>
                <a:lnTo>
                  <a:pt x="21132" y="5334"/>
                </a:lnTo>
                <a:lnTo>
                  <a:pt x="21132" y="11963"/>
                </a:lnTo>
                <a:lnTo>
                  <a:pt x="21132" y="93802"/>
                </a:lnTo>
                <a:lnTo>
                  <a:pt x="21132" y="100418"/>
                </a:lnTo>
                <a:lnTo>
                  <a:pt x="16395" y="105765"/>
                </a:lnTo>
                <a:lnTo>
                  <a:pt x="10566" y="105765"/>
                </a:lnTo>
                <a:lnTo>
                  <a:pt x="4724" y="105765"/>
                </a:lnTo>
                <a:lnTo>
                  <a:pt x="0" y="100418"/>
                </a:lnTo>
                <a:lnTo>
                  <a:pt x="0" y="938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039693" y="2385391"/>
            <a:ext cx="338518" cy="210667"/>
          </a:xfrm>
          <a:custGeom>
            <a:avLst/>
            <a:gdLst/>
            <a:ahLst/>
            <a:cxnLst/>
            <a:rect l="l" t="t" r="r" b="b"/>
            <a:pathLst>
              <a:path w="338518" h="210667">
                <a:moveTo>
                  <a:pt x="338518" y="105333"/>
                </a:moveTo>
                <a:lnTo>
                  <a:pt x="338074" y="97643"/>
                </a:lnTo>
                <a:lnTo>
                  <a:pt x="335932" y="86891"/>
                </a:lnTo>
                <a:lnTo>
                  <a:pt x="326661" y="66531"/>
                </a:lnTo>
                <a:lnTo>
                  <a:pt x="319713" y="57036"/>
                </a:lnTo>
                <a:lnTo>
                  <a:pt x="311343" y="48072"/>
                </a:lnTo>
                <a:lnTo>
                  <a:pt x="301641" y="39695"/>
                </a:lnTo>
                <a:lnTo>
                  <a:pt x="290697" y="31963"/>
                </a:lnTo>
                <a:lnTo>
                  <a:pt x="278602" y="24929"/>
                </a:lnTo>
                <a:lnTo>
                  <a:pt x="265444" y="18652"/>
                </a:lnTo>
                <a:lnTo>
                  <a:pt x="251316" y="13186"/>
                </a:lnTo>
                <a:lnTo>
                  <a:pt x="236306" y="8589"/>
                </a:lnTo>
                <a:lnTo>
                  <a:pt x="220504" y="4915"/>
                </a:lnTo>
                <a:lnTo>
                  <a:pt x="204001" y="2222"/>
                </a:lnTo>
                <a:lnTo>
                  <a:pt x="186887" y="564"/>
                </a:lnTo>
                <a:lnTo>
                  <a:pt x="169252" y="0"/>
                </a:lnTo>
                <a:lnTo>
                  <a:pt x="156910" y="275"/>
                </a:lnTo>
                <a:lnTo>
                  <a:pt x="139632" y="1608"/>
                </a:lnTo>
                <a:lnTo>
                  <a:pt x="122937" y="3994"/>
                </a:lnTo>
                <a:lnTo>
                  <a:pt x="106915" y="7377"/>
                </a:lnTo>
                <a:lnTo>
                  <a:pt x="91657" y="11701"/>
                </a:lnTo>
                <a:lnTo>
                  <a:pt x="77252" y="16910"/>
                </a:lnTo>
                <a:lnTo>
                  <a:pt x="63791" y="22948"/>
                </a:lnTo>
                <a:lnTo>
                  <a:pt x="51365" y="29759"/>
                </a:lnTo>
                <a:lnTo>
                  <a:pt x="40062" y="37286"/>
                </a:lnTo>
                <a:lnTo>
                  <a:pt x="29975" y="45474"/>
                </a:lnTo>
                <a:lnTo>
                  <a:pt x="21191" y="54267"/>
                </a:lnTo>
                <a:lnTo>
                  <a:pt x="13803" y="63608"/>
                </a:lnTo>
                <a:lnTo>
                  <a:pt x="7899" y="73441"/>
                </a:lnTo>
                <a:lnTo>
                  <a:pt x="907" y="94360"/>
                </a:lnTo>
                <a:lnTo>
                  <a:pt x="0" y="105333"/>
                </a:lnTo>
                <a:lnTo>
                  <a:pt x="443" y="113015"/>
                </a:lnTo>
                <a:lnTo>
                  <a:pt x="6418" y="134158"/>
                </a:lnTo>
                <a:lnTo>
                  <a:pt x="11854" y="144130"/>
                </a:lnTo>
                <a:lnTo>
                  <a:pt x="18802" y="153626"/>
                </a:lnTo>
                <a:lnTo>
                  <a:pt x="27172" y="162590"/>
                </a:lnTo>
                <a:lnTo>
                  <a:pt x="36875" y="170967"/>
                </a:lnTo>
                <a:lnTo>
                  <a:pt x="47819" y="178701"/>
                </a:lnTo>
                <a:lnTo>
                  <a:pt x="59914" y="185735"/>
                </a:lnTo>
                <a:lnTo>
                  <a:pt x="73071" y="192013"/>
                </a:lnTo>
                <a:lnTo>
                  <a:pt x="87199" y="197479"/>
                </a:lnTo>
                <a:lnTo>
                  <a:pt x="102209" y="202077"/>
                </a:lnTo>
                <a:lnTo>
                  <a:pt x="118009" y="205751"/>
                </a:lnTo>
                <a:lnTo>
                  <a:pt x="134509" y="208445"/>
                </a:lnTo>
                <a:lnTo>
                  <a:pt x="151621" y="210102"/>
                </a:lnTo>
                <a:lnTo>
                  <a:pt x="169252" y="210667"/>
                </a:lnTo>
                <a:lnTo>
                  <a:pt x="181612" y="210391"/>
                </a:lnTo>
                <a:lnTo>
                  <a:pt x="198893" y="209057"/>
                </a:lnTo>
                <a:lnTo>
                  <a:pt x="215590" y="206671"/>
                </a:lnTo>
                <a:lnTo>
                  <a:pt x="231612" y="203287"/>
                </a:lnTo>
                <a:lnTo>
                  <a:pt x="246871" y="198963"/>
                </a:lnTo>
                <a:lnTo>
                  <a:pt x="261275" y="193754"/>
                </a:lnTo>
                <a:lnTo>
                  <a:pt x="274735" y="187716"/>
                </a:lnTo>
                <a:lnTo>
                  <a:pt x="287161" y="180905"/>
                </a:lnTo>
                <a:lnTo>
                  <a:pt x="298462" y="173377"/>
                </a:lnTo>
                <a:lnTo>
                  <a:pt x="308549" y="165189"/>
                </a:lnTo>
                <a:lnTo>
                  <a:pt x="317331" y="156397"/>
                </a:lnTo>
                <a:lnTo>
                  <a:pt x="324718" y="147056"/>
                </a:lnTo>
                <a:lnTo>
                  <a:pt x="330620" y="137224"/>
                </a:lnTo>
                <a:lnTo>
                  <a:pt x="337610" y="116306"/>
                </a:lnTo>
                <a:lnTo>
                  <a:pt x="338518" y="1053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039693" y="2385391"/>
            <a:ext cx="338518" cy="210667"/>
          </a:xfrm>
          <a:custGeom>
            <a:avLst/>
            <a:gdLst/>
            <a:ahLst/>
            <a:cxnLst/>
            <a:rect l="l" t="t" r="r" b="b"/>
            <a:pathLst>
              <a:path w="338518" h="210667">
                <a:moveTo>
                  <a:pt x="338518" y="105333"/>
                </a:moveTo>
                <a:lnTo>
                  <a:pt x="334948" y="126955"/>
                </a:lnTo>
                <a:lnTo>
                  <a:pt x="324718" y="147056"/>
                </a:lnTo>
                <a:lnTo>
                  <a:pt x="317331" y="156397"/>
                </a:lnTo>
                <a:lnTo>
                  <a:pt x="308549" y="165189"/>
                </a:lnTo>
                <a:lnTo>
                  <a:pt x="298462" y="173377"/>
                </a:lnTo>
                <a:lnTo>
                  <a:pt x="287161" y="180905"/>
                </a:lnTo>
                <a:lnTo>
                  <a:pt x="274735" y="187716"/>
                </a:lnTo>
                <a:lnTo>
                  <a:pt x="261275" y="193754"/>
                </a:lnTo>
                <a:lnTo>
                  <a:pt x="246871" y="198963"/>
                </a:lnTo>
                <a:lnTo>
                  <a:pt x="231612" y="203287"/>
                </a:lnTo>
                <a:lnTo>
                  <a:pt x="215590" y="206671"/>
                </a:lnTo>
                <a:lnTo>
                  <a:pt x="198893" y="209057"/>
                </a:lnTo>
                <a:lnTo>
                  <a:pt x="181612" y="210391"/>
                </a:lnTo>
                <a:lnTo>
                  <a:pt x="169252" y="210667"/>
                </a:lnTo>
                <a:lnTo>
                  <a:pt x="151621" y="210102"/>
                </a:lnTo>
                <a:lnTo>
                  <a:pt x="134509" y="208445"/>
                </a:lnTo>
                <a:lnTo>
                  <a:pt x="118009" y="205751"/>
                </a:lnTo>
                <a:lnTo>
                  <a:pt x="102209" y="202077"/>
                </a:lnTo>
                <a:lnTo>
                  <a:pt x="87199" y="197479"/>
                </a:lnTo>
                <a:lnTo>
                  <a:pt x="73071" y="192013"/>
                </a:lnTo>
                <a:lnTo>
                  <a:pt x="59914" y="185735"/>
                </a:lnTo>
                <a:lnTo>
                  <a:pt x="47819" y="178701"/>
                </a:lnTo>
                <a:lnTo>
                  <a:pt x="36875" y="170967"/>
                </a:lnTo>
                <a:lnTo>
                  <a:pt x="27172" y="162590"/>
                </a:lnTo>
                <a:lnTo>
                  <a:pt x="18802" y="153626"/>
                </a:lnTo>
                <a:lnTo>
                  <a:pt x="11854" y="144130"/>
                </a:lnTo>
                <a:lnTo>
                  <a:pt x="6418" y="134158"/>
                </a:lnTo>
                <a:lnTo>
                  <a:pt x="443" y="113015"/>
                </a:lnTo>
                <a:lnTo>
                  <a:pt x="0" y="105333"/>
                </a:lnTo>
                <a:lnTo>
                  <a:pt x="907" y="94360"/>
                </a:lnTo>
                <a:lnTo>
                  <a:pt x="7899" y="73441"/>
                </a:lnTo>
                <a:lnTo>
                  <a:pt x="13803" y="63608"/>
                </a:lnTo>
                <a:lnTo>
                  <a:pt x="21191" y="54267"/>
                </a:lnTo>
                <a:lnTo>
                  <a:pt x="29975" y="45474"/>
                </a:lnTo>
                <a:lnTo>
                  <a:pt x="40062" y="37286"/>
                </a:lnTo>
                <a:lnTo>
                  <a:pt x="51365" y="29759"/>
                </a:lnTo>
                <a:lnTo>
                  <a:pt x="63791" y="22948"/>
                </a:lnTo>
                <a:lnTo>
                  <a:pt x="77252" y="16910"/>
                </a:lnTo>
                <a:lnTo>
                  <a:pt x="91657" y="11701"/>
                </a:lnTo>
                <a:lnTo>
                  <a:pt x="106915" y="7377"/>
                </a:lnTo>
                <a:lnTo>
                  <a:pt x="122937" y="3994"/>
                </a:lnTo>
                <a:lnTo>
                  <a:pt x="139632" y="1608"/>
                </a:lnTo>
                <a:lnTo>
                  <a:pt x="156910" y="275"/>
                </a:lnTo>
                <a:lnTo>
                  <a:pt x="169252" y="0"/>
                </a:lnTo>
                <a:lnTo>
                  <a:pt x="186887" y="564"/>
                </a:lnTo>
                <a:lnTo>
                  <a:pt x="204001" y="2222"/>
                </a:lnTo>
                <a:lnTo>
                  <a:pt x="220504" y="4915"/>
                </a:lnTo>
                <a:lnTo>
                  <a:pt x="236306" y="8589"/>
                </a:lnTo>
                <a:lnTo>
                  <a:pt x="251316" y="13186"/>
                </a:lnTo>
                <a:lnTo>
                  <a:pt x="265444" y="18652"/>
                </a:lnTo>
                <a:lnTo>
                  <a:pt x="278602" y="24929"/>
                </a:lnTo>
                <a:lnTo>
                  <a:pt x="290697" y="31963"/>
                </a:lnTo>
                <a:lnTo>
                  <a:pt x="301641" y="39695"/>
                </a:lnTo>
                <a:lnTo>
                  <a:pt x="311343" y="48072"/>
                </a:lnTo>
                <a:lnTo>
                  <a:pt x="319713" y="57036"/>
                </a:lnTo>
                <a:lnTo>
                  <a:pt x="326661" y="66531"/>
                </a:lnTo>
                <a:lnTo>
                  <a:pt x="332098" y="76501"/>
                </a:lnTo>
                <a:lnTo>
                  <a:pt x="338074" y="97643"/>
                </a:lnTo>
                <a:lnTo>
                  <a:pt x="338518" y="1053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058185" y="2396896"/>
            <a:ext cx="301536" cy="17865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058187" y="2396892"/>
            <a:ext cx="301536" cy="178663"/>
          </a:xfrm>
          <a:custGeom>
            <a:avLst/>
            <a:gdLst/>
            <a:ahLst/>
            <a:cxnLst/>
            <a:rect l="l" t="t" r="r" b="b"/>
            <a:pathLst>
              <a:path w="301536" h="178663">
                <a:moveTo>
                  <a:pt x="301536" y="89331"/>
                </a:moveTo>
                <a:lnTo>
                  <a:pt x="300492" y="99896"/>
                </a:lnTo>
                <a:lnTo>
                  <a:pt x="297439" y="110098"/>
                </a:lnTo>
                <a:lnTo>
                  <a:pt x="292496" y="119865"/>
                </a:lnTo>
                <a:lnTo>
                  <a:pt x="285780" y="129129"/>
                </a:lnTo>
                <a:lnTo>
                  <a:pt x="277410" y="137819"/>
                </a:lnTo>
                <a:lnTo>
                  <a:pt x="267504" y="145865"/>
                </a:lnTo>
                <a:lnTo>
                  <a:pt x="256179" y="153196"/>
                </a:lnTo>
                <a:lnTo>
                  <a:pt x="243554" y="159744"/>
                </a:lnTo>
                <a:lnTo>
                  <a:pt x="229748" y="165437"/>
                </a:lnTo>
                <a:lnTo>
                  <a:pt x="214877" y="170206"/>
                </a:lnTo>
                <a:lnTo>
                  <a:pt x="199061" y="173980"/>
                </a:lnTo>
                <a:lnTo>
                  <a:pt x="182417" y="176691"/>
                </a:lnTo>
                <a:lnTo>
                  <a:pt x="165063" y="178266"/>
                </a:lnTo>
                <a:lnTo>
                  <a:pt x="150761" y="178663"/>
                </a:lnTo>
                <a:lnTo>
                  <a:pt x="132927" y="178044"/>
                </a:lnTo>
                <a:lnTo>
                  <a:pt x="115708" y="176235"/>
                </a:lnTo>
                <a:lnTo>
                  <a:pt x="99221" y="173305"/>
                </a:lnTo>
                <a:lnTo>
                  <a:pt x="83586" y="169325"/>
                </a:lnTo>
                <a:lnTo>
                  <a:pt x="68920" y="164365"/>
                </a:lnTo>
                <a:lnTo>
                  <a:pt x="55341" y="158494"/>
                </a:lnTo>
                <a:lnTo>
                  <a:pt x="42969" y="151782"/>
                </a:lnTo>
                <a:lnTo>
                  <a:pt x="31920" y="144301"/>
                </a:lnTo>
                <a:lnTo>
                  <a:pt x="22313" y="136120"/>
                </a:lnTo>
                <a:lnTo>
                  <a:pt x="14266" y="127308"/>
                </a:lnTo>
                <a:lnTo>
                  <a:pt x="7897" y="117937"/>
                </a:lnTo>
                <a:lnTo>
                  <a:pt x="3325" y="108076"/>
                </a:lnTo>
                <a:lnTo>
                  <a:pt x="668" y="97795"/>
                </a:lnTo>
                <a:lnTo>
                  <a:pt x="0" y="89331"/>
                </a:lnTo>
                <a:lnTo>
                  <a:pt x="1043" y="78765"/>
                </a:lnTo>
                <a:lnTo>
                  <a:pt x="4096" y="68563"/>
                </a:lnTo>
                <a:lnTo>
                  <a:pt x="9040" y="58795"/>
                </a:lnTo>
                <a:lnTo>
                  <a:pt x="15756" y="49531"/>
                </a:lnTo>
                <a:lnTo>
                  <a:pt x="24127" y="40841"/>
                </a:lnTo>
                <a:lnTo>
                  <a:pt x="34034" y="32795"/>
                </a:lnTo>
                <a:lnTo>
                  <a:pt x="45359" y="25463"/>
                </a:lnTo>
                <a:lnTo>
                  <a:pt x="57985" y="18916"/>
                </a:lnTo>
                <a:lnTo>
                  <a:pt x="71792" y="13223"/>
                </a:lnTo>
                <a:lnTo>
                  <a:pt x="86663" y="8454"/>
                </a:lnTo>
                <a:lnTo>
                  <a:pt x="102479" y="4680"/>
                </a:lnTo>
                <a:lnTo>
                  <a:pt x="119123" y="1970"/>
                </a:lnTo>
                <a:lnTo>
                  <a:pt x="136475" y="395"/>
                </a:lnTo>
                <a:lnTo>
                  <a:pt x="150761" y="0"/>
                </a:lnTo>
                <a:lnTo>
                  <a:pt x="168597" y="618"/>
                </a:lnTo>
                <a:lnTo>
                  <a:pt x="185818" y="2427"/>
                </a:lnTo>
                <a:lnTo>
                  <a:pt x="202305" y="5357"/>
                </a:lnTo>
                <a:lnTo>
                  <a:pt x="217941" y="9336"/>
                </a:lnTo>
                <a:lnTo>
                  <a:pt x="232607" y="14296"/>
                </a:lnTo>
                <a:lnTo>
                  <a:pt x="246186" y="20167"/>
                </a:lnTo>
                <a:lnTo>
                  <a:pt x="258560" y="26877"/>
                </a:lnTo>
                <a:lnTo>
                  <a:pt x="269609" y="34358"/>
                </a:lnTo>
                <a:lnTo>
                  <a:pt x="279217" y="42538"/>
                </a:lnTo>
                <a:lnTo>
                  <a:pt x="287265" y="51349"/>
                </a:lnTo>
                <a:lnTo>
                  <a:pt x="293634" y="60719"/>
                </a:lnTo>
                <a:lnTo>
                  <a:pt x="298207" y="70579"/>
                </a:lnTo>
                <a:lnTo>
                  <a:pt x="300866" y="80859"/>
                </a:lnTo>
                <a:lnTo>
                  <a:pt x="301536" y="893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668179" y="1558844"/>
            <a:ext cx="75495" cy="153093"/>
          </a:xfrm>
          <a:custGeom>
            <a:avLst/>
            <a:gdLst/>
            <a:ahLst/>
            <a:cxnLst/>
            <a:rect l="l" t="t" r="r" b="b"/>
            <a:pathLst>
              <a:path w="75495" h="153093">
                <a:moveTo>
                  <a:pt x="14579" y="11057"/>
                </a:moveTo>
                <a:lnTo>
                  <a:pt x="0" y="153093"/>
                </a:lnTo>
                <a:lnTo>
                  <a:pt x="9471" y="151308"/>
                </a:lnTo>
                <a:lnTo>
                  <a:pt x="21882" y="146597"/>
                </a:lnTo>
                <a:lnTo>
                  <a:pt x="32423" y="139735"/>
                </a:lnTo>
                <a:lnTo>
                  <a:pt x="41520" y="131031"/>
                </a:lnTo>
                <a:lnTo>
                  <a:pt x="49599" y="120797"/>
                </a:lnTo>
                <a:lnTo>
                  <a:pt x="57086" y="109342"/>
                </a:lnTo>
                <a:lnTo>
                  <a:pt x="63623" y="95357"/>
                </a:lnTo>
                <a:lnTo>
                  <a:pt x="67475" y="83078"/>
                </a:lnTo>
                <a:lnTo>
                  <a:pt x="69168" y="76819"/>
                </a:lnTo>
                <a:lnTo>
                  <a:pt x="71774" y="64631"/>
                </a:lnTo>
                <a:lnTo>
                  <a:pt x="73571" y="51951"/>
                </a:lnTo>
                <a:lnTo>
                  <a:pt x="73757" y="50413"/>
                </a:lnTo>
                <a:lnTo>
                  <a:pt x="74496" y="44696"/>
                </a:lnTo>
                <a:lnTo>
                  <a:pt x="75208" y="37622"/>
                </a:lnTo>
                <a:lnTo>
                  <a:pt x="75495" y="29786"/>
                </a:lnTo>
                <a:lnTo>
                  <a:pt x="74958" y="21783"/>
                </a:lnTo>
                <a:lnTo>
                  <a:pt x="73198" y="14208"/>
                </a:lnTo>
                <a:lnTo>
                  <a:pt x="69814" y="7656"/>
                </a:lnTo>
                <a:lnTo>
                  <a:pt x="64409" y="2722"/>
                </a:lnTo>
                <a:lnTo>
                  <a:pt x="56582" y="0"/>
                </a:lnTo>
                <a:lnTo>
                  <a:pt x="45934" y="85"/>
                </a:lnTo>
                <a:lnTo>
                  <a:pt x="32066" y="3572"/>
                </a:lnTo>
                <a:lnTo>
                  <a:pt x="14579" y="1105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668179" y="1558844"/>
            <a:ext cx="75495" cy="153093"/>
          </a:xfrm>
          <a:custGeom>
            <a:avLst/>
            <a:gdLst/>
            <a:ahLst/>
            <a:cxnLst/>
            <a:rect l="l" t="t" r="r" b="b"/>
            <a:pathLst>
              <a:path w="75495" h="153093">
                <a:moveTo>
                  <a:pt x="14579" y="11057"/>
                </a:moveTo>
                <a:lnTo>
                  <a:pt x="32066" y="3572"/>
                </a:lnTo>
                <a:lnTo>
                  <a:pt x="45934" y="85"/>
                </a:lnTo>
                <a:lnTo>
                  <a:pt x="56582" y="0"/>
                </a:lnTo>
                <a:lnTo>
                  <a:pt x="64409" y="2722"/>
                </a:lnTo>
                <a:lnTo>
                  <a:pt x="69814" y="7656"/>
                </a:lnTo>
                <a:lnTo>
                  <a:pt x="73198" y="14208"/>
                </a:lnTo>
                <a:lnTo>
                  <a:pt x="74958" y="21783"/>
                </a:lnTo>
                <a:lnTo>
                  <a:pt x="75495" y="29786"/>
                </a:lnTo>
                <a:lnTo>
                  <a:pt x="75208" y="37622"/>
                </a:lnTo>
                <a:lnTo>
                  <a:pt x="74496" y="44696"/>
                </a:lnTo>
                <a:lnTo>
                  <a:pt x="73757" y="50413"/>
                </a:lnTo>
                <a:lnTo>
                  <a:pt x="73571" y="51951"/>
                </a:lnTo>
                <a:lnTo>
                  <a:pt x="71774" y="64631"/>
                </a:lnTo>
                <a:lnTo>
                  <a:pt x="69168" y="76819"/>
                </a:lnTo>
                <a:lnTo>
                  <a:pt x="67475" y="83078"/>
                </a:lnTo>
                <a:lnTo>
                  <a:pt x="63623" y="95357"/>
                </a:lnTo>
                <a:lnTo>
                  <a:pt x="58526" y="106862"/>
                </a:lnTo>
                <a:lnTo>
                  <a:pt x="49599" y="120797"/>
                </a:lnTo>
                <a:lnTo>
                  <a:pt x="41520" y="131031"/>
                </a:lnTo>
                <a:lnTo>
                  <a:pt x="32423" y="139735"/>
                </a:lnTo>
                <a:lnTo>
                  <a:pt x="21882" y="146597"/>
                </a:lnTo>
                <a:lnTo>
                  <a:pt x="9471" y="151308"/>
                </a:lnTo>
                <a:lnTo>
                  <a:pt x="0" y="1530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370506" y="3000868"/>
            <a:ext cx="171409" cy="144714"/>
          </a:xfrm>
          <a:custGeom>
            <a:avLst/>
            <a:gdLst/>
            <a:ahLst/>
            <a:cxnLst/>
            <a:rect l="l" t="t" r="r" b="b"/>
            <a:pathLst>
              <a:path w="171409" h="144714">
                <a:moveTo>
                  <a:pt x="1417" y="128019"/>
                </a:moveTo>
                <a:lnTo>
                  <a:pt x="7156" y="138213"/>
                </a:lnTo>
                <a:lnTo>
                  <a:pt x="11177" y="141125"/>
                </a:lnTo>
                <a:lnTo>
                  <a:pt x="22404" y="144700"/>
                </a:lnTo>
                <a:lnTo>
                  <a:pt x="34646" y="144714"/>
                </a:lnTo>
                <a:lnTo>
                  <a:pt x="46969" y="142082"/>
                </a:lnTo>
                <a:lnTo>
                  <a:pt x="58444" y="137719"/>
                </a:lnTo>
                <a:lnTo>
                  <a:pt x="70434" y="130928"/>
                </a:lnTo>
                <a:lnTo>
                  <a:pt x="80785" y="123382"/>
                </a:lnTo>
                <a:lnTo>
                  <a:pt x="90881" y="115489"/>
                </a:lnTo>
                <a:lnTo>
                  <a:pt x="98121" y="110137"/>
                </a:lnTo>
                <a:lnTo>
                  <a:pt x="108436" y="102285"/>
                </a:lnTo>
                <a:lnTo>
                  <a:pt x="117660" y="93978"/>
                </a:lnTo>
                <a:lnTo>
                  <a:pt x="126534" y="84808"/>
                </a:lnTo>
                <a:lnTo>
                  <a:pt x="127192" y="84090"/>
                </a:lnTo>
                <a:lnTo>
                  <a:pt x="136083" y="75008"/>
                </a:lnTo>
                <a:lnTo>
                  <a:pt x="145082" y="65999"/>
                </a:lnTo>
                <a:lnTo>
                  <a:pt x="151182" y="59071"/>
                </a:lnTo>
                <a:lnTo>
                  <a:pt x="154395" y="55057"/>
                </a:lnTo>
                <a:lnTo>
                  <a:pt x="157494" y="50295"/>
                </a:lnTo>
                <a:lnTo>
                  <a:pt x="160809" y="45875"/>
                </a:lnTo>
                <a:lnTo>
                  <a:pt x="166807" y="36121"/>
                </a:lnTo>
                <a:lnTo>
                  <a:pt x="170881" y="25177"/>
                </a:lnTo>
                <a:lnTo>
                  <a:pt x="171409" y="14647"/>
                </a:lnTo>
                <a:lnTo>
                  <a:pt x="166773" y="6135"/>
                </a:lnTo>
                <a:lnTo>
                  <a:pt x="156478" y="1451"/>
                </a:lnTo>
                <a:lnTo>
                  <a:pt x="143813" y="0"/>
                </a:lnTo>
                <a:lnTo>
                  <a:pt x="131681" y="1529"/>
                </a:lnTo>
                <a:lnTo>
                  <a:pt x="121070" y="6264"/>
                </a:lnTo>
                <a:lnTo>
                  <a:pt x="111403" y="14532"/>
                </a:lnTo>
                <a:lnTo>
                  <a:pt x="102162" y="23221"/>
                </a:lnTo>
                <a:lnTo>
                  <a:pt x="100890" y="24146"/>
                </a:lnTo>
                <a:lnTo>
                  <a:pt x="97385" y="26584"/>
                </a:lnTo>
                <a:lnTo>
                  <a:pt x="90514" y="31689"/>
                </a:lnTo>
                <a:lnTo>
                  <a:pt x="86006" y="31296"/>
                </a:lnTo>
                <a:lnTo>
                  <a:pt x="1424" y="90567"/>
                </a:lnTo>
                <a:lnTo>
                  <a:pt x="727" y="102101"/>
                </a:lnTo>
                <a:lnTo>
                  <a:pt x="0" y="115284"/>
                </a:lnTo>
                <a:lnTo>
                  <a:pt x="1417" y="12801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370506" y="3000868"/>
            <a:ext cx="171409" cy="144714"/>
          </a:xfrm>
          <a:custGeom>
            <a:avLst/>
            <a:gdLst/>
            <a:ahLst/>
            <a:cxnLst/>
            <a:rect l="l" t="t" r="r" b="b"/>
            <a:pathLst>
              <a:path w="171409" h="144714">
                <a:moveTo>
                  <a:pt x="1424" y="90567"/>
                </a:moveTo>
                <a:lnTo>
                  <a:pt x="727" y="102101"/>
                </a:lnTo>
                <a:lnTo>
                  <a:pt x="0" y="115284"/>
                </a:lnTo>
                <a:lnTo>
                  <a:pt x="1417" y="128019"/>
                </a:lnTo>
                <a:lnTo>
                  <a:pt x="7156" y="138213"/>
                </a:lnTo>
                <a:lnTo>
                  <a:pt x="11177" y="141125"/>
                </a:lnTo>
                <a:lnTo>
                  <a:pt x="22404" y="144700"/>
                </a:lnTo>
                <a:lnTo>
                  <a:pt x="34646" y="144714"/>
                </a:lnTo>
                <a:lnTo>
                  <a:pt x="46969" y="142082"/>
                </a:lnTo>
                <a:lnTo>
                  <a:pt x="58444" y="137719"/>
                </a:lnTo>
                <a:lnTo>
                  <a:pt x="70434" y="130928"/>
                </a:lnTo>
                <a:lnTo>
                  <a:pt x="80785" y="123382"/>
                </a:lnTo>
                <a:lnTo>
                  <a:pt x="90881" y="115489"/>
                </a:lnTo>
                <a:lnTo>
                  <a:pt x="98121" y="110137"/>
                </a:lnTo>
                <a:lnTo>
                  <a:pt x="108436" y="102285"/>
                </a:lnTo>
                <a:lnTo>
                  <a:pt x="117660" y="93978"/>
                </a:lnTo>
                <a:lnTo>
                  <a:pt x="126534" y="84808"/>
                </a:lnTo>
                <a:lnTo>
                  <a:pt x="127192" y="84090"/>
                </a:lnTo>
                <a:lnTo>
                  <a:pt x="136083" y="75008"/>
                </a:lnTo>
                <a:lnTo>
                  <a:pt x="145082" y="65999"/>
                </a:lnTo>
                <a:lnTo>
                  <a:pt x="151182" y="59071"/>
                </a:lnTo>
                <a:lnTo>
                  <a:pt x="154395" y="55057"/>
                </a:lnTo>
                <a:lnTo>
                  <a:pt x="157494" y="50295"/>
                </a:lnTo>
                <a:lnTo>
                  <a:pt x="160809" y="45875"/>
                </a:lnTo>
                <a:lnTo>
                  <a:pt x="166807" y="36121"/>
                </a:lnTo>
                <a:lnTo>
                  <a:pt x="170881" y="25177"/>
                </a:lnTo>
                <a:lnTo>
                  <a:pt x="171409" y="14647"/>
                </a:lnTo>
                <a:lnTo>
                  <a:pt x="166773" y="6135"/>
                </a:lnTo>
                <a:lnTo>
                  <a:pt x="156478" y="1451"/>
                </a:lnTo>
                <a:lnTo>
                  <a:pt x="143813" y="0"/>
                </a:lnTo>
                <a:lnTo>
                  <a:pt x="131681" y="1529"/>
                </a:lnTo>
                <a:lnTo>
                  <a:pt x="121070" y="6264"/>
                </a:lnTo>
                <a:lnTo>
                  <a:pt x="111403" y="14532"/>
                </a:lnTo>
                <a:lnTo>
                  <a:pt x="102162" y="23221"/>
                </a:lnTo>
                <a:lnTo>
                  <a:pt x="100890" y="24146"/>
                </a:lnTo>
                <a:lnTo>
                  <a:pt x="97385" y="26584"/>
                </a:lnTo>
                <a:lnTo>
                  <a:pt x="90514" y="31689"/>
                </a:lnTo>
                <a:lnTo>
                  <a:pt x="86006" y="312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352895" y="2998841"/>
            <a:ext cx="195064" cy="168548"/>
          </a:xfrm>
          <a:custGeom>
            <a:avLst/>
            <a:gdLst/>
            <a:ahLst/>
            <a:cxnLst/>
            <a:rect l="l" t="t" r="r" b="b"/>
            <a:pathLst>
              <a:path w="195064" h="168548">
                <a:moveTo>
                  <a:pt x="147383" y="14434"/>
                </a:moveTo>
                <a:lnTo>
                  <a:pt x="150291" y="15348"/>
                </a:lnTo>
                <a:lnTo>
                  <a:pt x="156367" y="15703"/>
                </a:lnTo>
                <a:lnTo>
                  <a:pt x="170712" y="14623"/>
                </a:lnTo>
                <a:lnTo>
                  <a:pt x="180911" y="16707"/>
                </a:lnTo>
                <a:lnTo>
                  <a:pt x="186220" y="23425"/>
                </a:lnTo>
                <a:lnTo>
                  <a:pt x="189382" y="25089"/>
                </a:lnTo>
                <a:lnTo>
                  <a:pt x="184670" y="31884"/>
                </a:lnTo>
                <a:lnTo>
                  <a:pt x="184160" y="32630"/>
                </a:lnTo>
                <a:lnTo>
                  <a:pt x="176917" y="43811"/>
                </a:lnTo>
                <a:lnTo>
                  <a:pt x="169748" y="54185"/>
                </a:lnTo>
                <a:lnTo>
                  <a:pt x="160898" y="64552"/>
                </a:lnTo>
                <a:lnTo>
                  <a:pt x="152902" y="73533"/>
                </a:lnTo>
                <a:lnTo>
                  <a:pt x="145834" y="80994"/>
                </a:lnTo>
                <a:lnTo>
                  <a:pt x="140243" y="86872"/>
                </a:lnTo>
                <a:lnTo>
                  <a:pt x="131593" y="96193"/>
                </a:lnTo>
                <a:lnTo>
                  <a:pt x="122898" y="105438"/>
                </a:lnTo>
                <a:lnTo>
                  <a:pt x="113923" y="114399"/>
                </a:lnTo>
                <a:lnTo>
                  <a:pt x="104432" y="122866"/>
                </a:lnTo>
                <a:lnTo>
                  <a:pt x="99647" y="126759"/>
                </a:lnTo>
                <a:lnTo>
                  <a:pt x="89115" y="134414"/>
                </a:lnTo>
                <a:lnTo>
                  <a:pt x="77645" y="140647"/>
                </a:lnTo>
                <a:lnTo>
                  <a:pt x="65468" y="144101"/>
                </a:lnTo>
                <a:lnTo>
                  <a:pt x="58431" y="144855"/>
                </a:lnTo>
                <a:lnTo>
                  <a:pt x="45816" y="143283"/>
                </a:lnTo>
                <a:lnTo>
                  <a:pt x="38684" y="132823"/>
                </a:lnTo>
                <a:lnTo>
                  <a:pt x="38338" y="130127"/>
                </a:lnTo>
                <a:lnTo>
                  <a:pt x="37532" y="119953"/>
                </a:lnTo>
                <a:lnTo>
                  <a:pt x="35940" y="106752"/>
                </a:lnTo>
                <a:lnTo>
                  <a:pt x="32734" y="94235"/>
                </a:lnTo>
                <a:lnTo>
                  <a:pt x="27087" y="86114"/>
                </a:lnTo>
                <a:lnTo>
                  <a:pt x="18173" y="86100"/>
                </a:lnTo>
                <a:lnTo>
                  <a:pt x="12674" y="92107"/>
                </a:lnTo>
                <a:lnTo>
                  <a:pt x="10896" y="93047"/>
                </a:lnTo>
                <a:lnTo>
                  <a:pt x="8762" y="103372"/>
                </a:lnTo>
                <a:lnTo>
                  <a:pt x="8064" y="106801"/>
                </a:lnTo>
                <a:lnTo>
                  <a:pt x="6743" y="112148"/>
                </a:lnTo>
                <a:lnTo>
                  <a:pt x="6210" y="115500"/>
                </a:lnTo>
                <a:lnTo>
                  <a:pt x="5854" y="117608"/>
                </a:lnTo>
                <a:lnTo>
                  <a:pt x="3181" y="130097"/>
                </a:lnTo>
                <a:lnTo>
                  <a:pt x="1041" y="142564"/>
                </a:lnTo>
                <a:lnTo>
                  <a:pt x="698" y="146260"/>
                </a:lnTo>
                <a:lnTo>
                  <a:pt x="0" y="153854"/>
                </a:lnTo>
                <a:lnTo>
                  <a:pt x="2565" y="157080"/>
                </a:lnTo>
                <a:lnTo>
                  <a:pt x="5816" y="161182"/>
                </a:lnTo>
                <a:lnTo>
                  <a:pt x="15138" y="167431"/>
                </a:lnTo>
                <a:lnTo>
                  <a:pt x="19862" y="167875"/>
                </a:lnTo>
                <a:lnTo>
                  <a:pt x="24650" y="168265"/>
                </a:lnTo>
                <a:lnTo>
                  <a:pt x="37069" y="168548"/>
                </a:lnTo>
                <a:lnTo>
                  <a:pt x="49834" y="167431"/>
                </a:lnTo>
                <a:lnTo>
                  <a:pt x="56895" y="166017"/>
                </a:lnTo>
                <a:lnTo>
                  <a:pt x="68930" y="161927"/>
                </a:lnTo>
                <a:lnTo>
                  <a:pt x="80675" y="156255"/>
                </a:lnTo>
                <a:lnTo>
                  <a:pt x="91922" y="149607"/>
                </a:lnTo>
                <a:lnTo>
                  <a:pt x="102463" y="142589"/>
                </a:lnTo>
                <a:lnTo>
                  <a:pt x="108540" y="138357"/>
                </a:lnTo>
                <a:lnTo>
                  <a:pt x="116023" y="132829"/>
                </a:lnTo>
                <a:lnTo>
                  <a:pt x="122555" y="127144"/>
                </a:lnTo>
                <a:lnTo>
                  <a:pt x="129843" y="119622"/>
                </a:lnTo>
                <a:lnTo>
                  <a:pt x="139594" y="108584"/>
                </a:lnTo>
                <a:lnTo>
                  <a:pt x="153517" y="92348"/>
                </a:lnTo>
                <a:lnTo>
                  <a:pt x="175679" y="68790"/>
                </a:lnTo>
                <a:lnTo>
                  <a:pt x="188150" y="50781"/>
                </a:lnTo>
                <a:lnTo>
                  <a:pt x="195046" y="33166"/>
                </a:lnTo>
                <a:lnTo>
                  <a:pt x="195064" y="23944"/>
                </a:lnTo>
                <a:lnTo>
                  <a:pt x="193328" y="12391"/>
                </a:lnTo>
                <a:lnTo>
                  <a:pt x="182016" y="2648"/>
                </a:lnTo>
                <a:lnTo>
                  <a:pt x="178584" y="1713"/>
                </a:lnTo>
                <a:lnTo>
                  <a:pt x="165198" y="163"/>
                </a:lnTo>
                <a:lnTo>
                  <a:pt x="149821" y="0"/>
                </a:lnTo>
                <a:lnTo>
                  <a:pt x="139204" y="1810"/>
                </a:lnTo>
                <a:lnTo>
                  <a:pt x="138696" y="6052"/>
                </a:lnTo>
                <a:lnTo>
                  <a:pt x="147383" y="1443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352895" y="2998841"/>
            <a:ext cx="195064" cy="168548"/>
          </a:xfrm>
          <a:custGeom>
            <a:avLst/>
            <a:gdLst/>
            <a:ahLst/>
            <a:cxnLst/>
            <a:rect l="l" t="t" r="r" b="b"/>
            <a:pathLst>
              <a:path w="195064" h="168548">
                <a:moveTo>
                  <a:pt x="18173" y="86100"/>
                </a:moveTo>
                <a:lnTo>
                  <a:pt x="27087" y="86114"/>
                </a:lnTo>
                <a:lnTo>
                  <a:pt x="32734" y="94235"/>
                </a:lnTo>
                <a:lnTo>
                  <a:pt x="35940" y="106752"/>
                </a:lnTo>
                <a:lnTo>
                  <a:pt x="37532" y="119953"/>
                </a:lnTo>
                <a:lnTo>
                  <a:pt x="38338" y="130127"/>
                </a:lnTo>
                <a:lnTo>
                  <a:pt x="38684" y="132823"/>
                </a:lnTo>
                <a:lnTo>
                  <a:pt x="45816" y="143283"/>
                </a:lnTo>
                <a:lnTo>
                  <a:pt x="58431" y="144855"/>
                </a:lnTo>
                <a:lnTo>
                  <a:pt x="65468" y="144101"/>
                </a:lnTo>
                <a:lnTo>
                  <a:pt x="77645" y="140647"/>
                </a:lnTo>
                <a:lnTo>
                  <a:pt x="89115" y="134414"/>
                </a:lnTo>
                <a:lnTo>
                  <a:pt x="99647" y="126759"/>
                </a:lnTo>
                <a:lnTo>
                  <a:pt x="104432" y="122866"/>
                </a:lnTo>
                <a:lnTo>
                  <a:pt x="113923" y="114399"/>
                </a:lnTo>
                <a:lnTo>
                  <a:pt x="122898" y="105438"/>
                </a:lnTo>
                <a:lnTo>
                  <a:pt x="131593" y="96193"/>
                </a:lnTo>
                <a:lnTo>
                  <a:pt x="140243" y="86872"/>
                </a:lnTo>
                <a:lnTo>
                  <a:pt x="145834" y="80994"/>
                </a:lnTo>
                <a:lnTo>
                  <a:pt x="152902" y="73533"/>
                </a:lnTo>
                <a:lnTo>
                  <a:pt x="160898" y="64552"/>
                </a:lnTo>
                <a:lnTo>
                  <a:pt x="169748" y="54185"/>
                </a:lnTo>
                <a:lnTo>
                  <a:pt x="176917" y="43811"/>
                </a:lnTo>
                <a:lnTo>
                  <a:pt x="184160" y="32630"/>
                </a:lnTo>
                <a:lnTo>
                  <a:pt x="184670" y="31884"/>
                </a:lnTo>
                <a:lnTo>
                  <a:pt x="189382" y="25089"/>
                </a:lnTo>
                <a:lnTo>
                  <a:pt x="186220" y="23425"/>
                </a:lnTo>
                <a:lnTo>
                  <a:pt x="180911" y="16707"/>
                </a:lnTo>
                <a:lnTo>
                  <a:pt x="170712" y="14623"/>
                </a:lnTo>
                <a:lnTo>
                  <a:pt x="156367" y="15703"/>
                </a:lnTo>
                <a:lnTo>
                  <a:pt x="150291" y="15348"/>
                </a:lnTo>
                <a:lnTo>
                  <a:pt x="147383" y="14434"/>
                </a:lnTo>
                <a:lnTo>
                  <a:pt x="138696" y="6052"/>
                </a:lnTo>
                <a:lnTo>
                  <a:pt x="139204" y="1810"/>
                </a:lnTo>
                <a:lnTo>
                  <a:pt x="149821" y="0"/>
                </a:lnTo>
                <a:lnTo>
                  <a:pt x="165198" y="163"/>
                </a:lnTo>
                <a:lnTo>
                  <a:pt x="178584" y="1713"/>
                </a:lnTo>
                <a:lnTo>
                  <a:pt x="182016" y="2648"/>
                </a:lnTo>
                <a:lnTo>
                  <a:pt x="193328" y="12391"/>
                </a:lnTo>
                <a:lnTo>
                  <a:pt x="195064" y="23944"/>
                </a:lnTo>
                <a:lnTo>
                  <a:pt x="195046" y="26448"/>
                </a:lnTo>
                <a:lnTo>
                  <a:pt x="195046" y="33166"/>
                </a:lnTo>
                <a:lnTo>
                  <a:pt x="188150" y="50781"/>
                </a:lnTo>
                <a:lnTo>
                  <a:pt x="175679" y="68790"/>
                </a:lnTo>
                <a:lnTo>
                  <a:pt x="153517" y="92348"/>
                </a:lnTo>
                <a:lnTo>
                  <a:pt x="139594" y="108584"/>
                </a:lnTo>
                <a:lnTo>
                  <a:pt x="129843" y="119622"/>
                </a:lnTo>
                <a:lnTo>
                  <a:pt x="122555" y="127144"/>
                </a:lnTo>
                <a:lnTo>
                  <a:pt x="116023" y="132829"/>
                </a:lnTo>
                <a:lnTo>
                  <a:pt x="108540" y="138357"/>
                </a:lnTo>
                <a:lnTo>
                  <a:pt x="102463" y="142589"/>
                </a:lnTo>
                <a:lnTo>
                  <a:pt x="91922" y="149607"/>
                </a:lnTo>
                <a:lnTo>
                  <a:pt x="80675" y="156255"/>
                </a:lnTo>
                <a:lnTo>
                  <a:pt x="68930" y="161927"/>
                </a:lnTo>
                <a:lnTo>
                  <a:pt x="56895" y="166017"/>
                </a:lnTo>
                <a:lnTo>
                  <a:pt x="49834" y="167431"/>
                </a:lnTo>
                <a:lnTo>
                  <a:pt x="37069" y="168548"/>
                </a:lnTo>
                <a:lnTo>
                  <a:pt x="24650" y="168265"/>
                </a:lnTo>
                <a:lnTo>
                  <a:pt x="19862" y="167875"/>
                </a:lnTo>
                <a:lnTo>
                  <a:pt x="15138" y="167431"/>
                </a:lnTo>
                <a:lnTo>
                  <a:pt x="5816" y="161182"/>
                </a:lnTo>
                <a:lnTo>
                  <a:pt x="2565" y="157080"/>
                </a:lnTo>
                <a:lnTo>
                  <a:pt x="0" y="153854"/>
                </a:lnTo>
                <a:lnTo>
                  <a:pt x="698" y="146260"/>
                </a:lnTo>
                <a:lnTo>
                  <a:pt x="1041" y="142564"/>
                </a:lnTo>
                <a:lnTo>
                  <a:pt x="3181" y="130097"/>
                </a:lnTo>
                <a:lnTo>
                  <a:pt x="5854" y="117608"/>
                </a:lnTo>
                <a:lnTo>
                  <a:pt x="6210" y="115500"/>
                </a:lnTo>
                <a:lnTo>
                  <a:pt x="6743" y="112148"/>
                </a:lnTo>
                <a:lnTo>
                  <a:pt x="8064" y="106801"/>
                </a:lnTo>
                <a:lnTo>
                  <a:pt x="8762" y="103372"/>
                </a:lnTo>
                <a:lnTo>
                  <a:pt x="10896" y="93047"/>
                </a:lnTo>
                <a:lnTo>
                  <a:pt x="12674" y="92107"/>
                </a:lnTo>
                <a:lnTo>
                  <a:pt x="18173" y="861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687376" y="2741679"/>
            <a:ext cx="171416" cy="146176"/>
          </a:xfrm>
          <a:custGeom>
            <a:avLst/>
            <a:gdLst/>
            <a:ahLst/>
            <a:cxnLst/>
            <a:rect l="l" t="t" r="r" b="b"/>
            <a:pathLst>
              <a:path w="171416" h="146176">
                <a:moveTo>
                  <a:pt x="1417" y="128019"/>
                </a:moveTo>
                <a:lnTo>
                  <a:pt x="7156" y="138212"/>
                </a:lnTo>
                <a:lnTo>
                  <a:pt x="11177" y="141125"/>
                </a:lnTo>
                <a:lnTo>
                  <a:pt x="22433" y="145066"/>
                </a:lnTo>
                <a:lnTo>
                  <a:pt x="35186" y="146176"/>
                </a:lnTo>
                <a:lnTo>
                  <a:pt x="48128" y="144811"/>
                </a:lnTo>
                <a:lnTo>
                  <a:pt x="59946" y="141325"/>
                </a:lnTo>
                <a:lnTo>
                  <a:pt x="73333" y="133832"/>
                </a:lnTo>
                <a:lnTo>
                  <a:pt x="83549" y="126113"/>
                </a:lnTo>
                <a:lnTo>
                  <a:pt x="93523" y="118067"/>
                </a:lnTo>
                <a:lnTo>
                  <a:pt x="100674" y="112715"/>
                </a:lnTo>
                <a:lnTo>
                  <a:pt x="110357" y="104210"/>
                </a:lnTo>
                <a:lnTo>
                  <a:pt x="118382" y="94686"/>
                </a:lnTo>
                <a:lnTo>
                  <a:pt x="126546" y="84802"/>
                </a:lnTo>
                <a:lnTo>
                  <a:pt x="127192" y="84089"/>
                </a:lnTo>
                <a:lnTo>
                  <a:pt x="136086" y="75006"/>
                </a:lnTo>
                <a:lnTo>
                  <a:pt x="145087" y="65999"/>
                </a:lnTo>
                <a:lnTo>
                  <a:pt x="151182" y="59083"/>
                </a:lnTo>
                <a:lnTo>
                  <a:pt x="154395" y="55057"/>
                </a:lnTo>
                <a:lnTo>
                  <a:pt x="157494" y="50307"/>
                </a:lnTo>
                <a:lnTo>
                  <a:pt x="160809" y="45875"/>
                </a:lnTo>
                <a:lnTo>
                  <a:pt x="166807" y="36123"/>
                </a:lnTo>
                <a:lnTo>
                  <a:pt x="170883" y="25182"/>
                </a:lnTo>
                <a:lnTo>
                  <a:pt x="171416" y="14655"/>
                </a:lnTo>
                <a:lnTo>
                  <a:pt x="166786" y="6143"/>
                </a:lnTo>
                <a:lnTo>
                  <a:pt x="156478" y="1450"/>
                </a:lnTo>
                <a:lnTo>
                  <a:pt x="143814" y="0"/>
                </a:lnTo>
                <a:lnTo>
                  <a:pt x="131683" y="1532"/>
                </a:lnTo>
                <a:lnTo>
                  <a:pt x="121070" y="6276"/>
                </a:lnTo>
                <a:lnTo>
                  <a:pt x="111400" y="14536"/>
                </a:lnTo>
                <a:lnTo>
                  <a:pt x="102156" y="23225"/>
                </a:lnTo>
                <a:lnTo>
                  <a:pt x="100890" y="24145"/>
                </a:lnTo>
                <a:lnTo>
                  <a:pt x="97385" y="26583"/>
                </a:lnTo>
                <a:lnTo>
                  <a:pt x="90527" y="31689"/>
                </a:lnTo>
                <a:lnTo>
                  <a:pt x="86006" y="31295"/>
                </a:lnTo>
                <a:lnTo>
                  <a:pt x="1424" y="90566"/>
                </a:lnTo>
                <a:lnTo>
                  <a:pt x="727" y="102101"/>
                </a:lnTo>
                <a:lnTo>
                  <a:pt x="0" y="115283"/>
                </a:lnTo>
                <a:lnTo>
                  <a:pt x="1417" y="12801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687376" y="2741679"/>
            <a:ext cx="171416" cy="146176"/>
          </a:xfrm>
          <a:custGeom>
            <a:avLst/>
            <a:gdLst/>
            <a:ahLst/>
            <a:cxnLst/>
            <a:rect l="l" t="t" r="r" b="b"/>
            <a:pathLst>
              <a:path w="171416" h="146176">
                <a:moveTo>
                  <a:pt x="1424" y="90566"/>
                </a:moveTo>
                <a:lnTo>
                  <a:pt x="727" y="102101"/>
                </a:lnTo>
                <a:lnTo>
                  <a:pt x="0" y="115283"/>
                </a:lnTo>
                <a:lnTo>
                  <a:pt x="1417" y="128019"/>
                </a:lnTo>
                <a:lnTo>
                  <a:pt x="7156" y="138212"/>
                </a:lnTo>
                <a:lnTo>
                  <a:pt x="11177" y="141125"/>
                </a:lnTo>
                <a:lnTo>
                  <a:pt x="22433" y="145066"/>
                </a:lnTo>
                <a:lnTo>
                  <a:pt x="35186" y="146176"/>
                </a:lnTo>
                <a:lnTo>
                  <a:pt x="48128" y="144811"/>
                </a:lnTo>
                <a:lnTo>
                  <a:pt x="59946" y="141325"/>
                </a:lnTo>
                <a:lnTo>
                  <a:pt x="73333" y="133832"/>
                </a:lnTo>
                <a:lnTo>
                  <a:pt x="83549" y="126113"/>
                </a:lnTo>
                <a:lnTo>
                  <a:pt x="93523" y="118067"/>
                </a:lnTo>
                <a:lnTo>
                  <a:pt x="100674" y="112715"/>
                </a:lnTo>
                <a:lnTo>
                  <a:pt x="110357" y="104210"/>
                </a:lnTo>
                <a:lnTo>
                  <a:pt x="118382" y="94686"/>
                </a:lnTo>
                <a:lnTo>
                  <a:pt x="126546" y="84802"/>
                </a:lnTo>
                <a:lnTo>
                  <a:pt x="127192" y="84089"/>
                </a:lnTo>
                <a:lnTo>
                  <a:pt x="136086" y="75006"/>
                </a:lnTo>
                <a:lnTo>
                  <a:pt x="145087" y="65999"/>
                </a:lnTo>
                <a:lnTo>
                  <a:pt x="151182" y="59083"/>
                </a:lnTo>
                <a:lnTo>
                  <a:pt x="154395" y="55057"/>
                </a:lnTo>
                <a:lnTo>
                  <a:pt x="157494" y="50307"/>
                </a:lnTo>
                <a:lnTo>
                  <a:pt x="160809" y="45875"/>
                </a:lnTo>
                <a:lnTo>
                  <a:pt x="166807" y="36123"/>
                </a:lnTo>
                <a:lnTo>
                  <a:pt x="170883" y="25182"/>
                </a:lnTo>
                <a:lnTo>
                  <a:pt x="171416" y="14655"/>
                </a:lnTo>
                <a:lnTo>
                  <a:pt x="166786" y="6143"/>
                </a:lnTo>
                <a:lnTo>
                  <a:pt x="156478" y="1450"/>
                </a:lnTo>
                <a:lnTo>
                  <a:pt x="143814" y="0"/>
                </a:lnTo>
                <a:lnTo>
                  <a:pt x="131683" y="1532"/>
                </a:lnTo>
                <a:lnTo>
                  <a:pt x="121070" y="6276"/>
                </a:lnTo>
                <a:lnTo>
                  <a:pt x="111400" y="14536"/>
                </a:lnTo>
                <a:lnTo>
                  <a:pt x="102156" y="23225"/>
                </a:lnTo>
                <a:lnTo>
                  <a:pt x="100890" y="24145"/>
                </a:lnTo>
                <a:lnTo>
                  <a:pt x="97385" y="26583"/>
                </a:lnTo>
                <a:lnTo>
                  <a:pt x="90527" y="31689"/>
                </a:lnTo>
                <a:lnTo>
                  <a:pt x="86006" y="312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667902" y="2738909"/>
            <a:ext cx="195199" cy="169289"/>
          </a:xfrm>
          <a:custGeom>
            <a:avLst/>
            <a:gdLst/>
            <a:ahLst/>
            <a:cxnLst/>
            <a:rect l="l" t="t" r="r" b="b"/>
            <a:pathLst>
              <a:path w="195199" h="169289">
                <a:moveTo>
                  <a:pt x="342" y="140699"/>
                </a:moveTo>
                <a:lnTo>
                  <a:pt x="0" y="144395"/>
                </a:lnTo>
                <a:lnTo>
                  <a:pt x="1866" y="154593"/>
                </a:lnTo>
                <a:lnTo>
                  <a:pt x="4432" y="157832"/>
                </a:lnTo>
                <a:lnTo>
                  <a:pt x="7683" y="161934"/>
                </a:lnTo>
                <a:lnTo>
                  <a:pt x="17017" y="168169"/>
                </a:lnTo>
                <a:lnTo>
                  <a:pt x="21729" y="168614"/>
                </a:lnTo>
                <a:lnTo>
                  <a:pt x="26516" y="169004"/>
                </a:lnTo>
                <a:lnTo>
                  <a:pt x="38935" y="169289"/>
                </a:lnTo>
                <a:lnTo>
                  <a:pt x="51701" y="168182"/>
                </a:lnTo>
                <a:lnTo>
                  <a:pt x="60752" y="165745"/>
                </a:lnTo>
                <a:lnTo>
                  <a:pt x="75087" y="159097"/>
                </a:lnTo>
                <a:lnTo>
                  <a:pt x="88817" y="150943"/>
                </a:lnTo>
                <a:lnTo>
                  <a:pt x="99409" y="143750"/>
                </a:lnTo>
                <a:lnTo>
                  <a:pt x="104330" y="139988"/>
                </a:lnTo>
                <a:lnTo>
                  <a:pt x="105511" y="138903"/>
                </a:lnTo>
                <a:lnTo>
                  <a:pt x="111616" y="133486"/>
                </a:lnTo>
                <a:lnTo>
                  <a:pt x="121254" y="124925"/>
                </a:lnTo>
                <a:lnTo>
                  <a:pt x="132826" y="114492"/>
                </a:lnTo>
                <a:lnTo>
                  <a:pt x="144736" y="103455"/>
                </a:lnTo>
                <a:lnTo>
                  <a:pt x="155384" y="93087"/>
                </a:lnTo>
                <a:lnTo>
                  <a:pt x="160546" y="87925"/>
                </a:lnTo>
                <a:lnTo>
                  <a:pt x="169043" y="79305"/>
                </a:lnTo>
                <a:lnTo>
                  <a:pt x="177545" y="69541"/>
                </a:lnTo>
                <a:lnTo>
                  <a:pt x="183057" y="62671"/>
                </a:lnTo>
                <a:lnTo>
                  <a:pt x="190017" y="51520"/>
                </a:lnTo>
                <a:lnTo>
                  <a:pt x="192855" y="44417"/>
                </a:lnTo>
                <a:lnTo>
                  <a:pt x="195199" y="30378"/>
                </a:lnTo>
                <a:lnTo>
                  <a:pt x="194627" y="19211"/>
                </a:lnTo>
                <a:lnTo>
                  <a:pt x="192341" y="11236"/>
                </a:lnTo>
                <a:lnTo>
                  <a:pt x="186474" y="5749"/>
                </a:lnTo>
                <a:lnTo>
                  <a:pt x="179514" y="2041"/>
                </a:lnTo>
                <a:lnTo>
                  <a:pt x="170014" y="0"/>
                </a:lnTo>
                <a:lnTo>
                  <a:pt x="155125" y="98"/>
                </a:lnTo>
                <a:lnTo>
                  <a:pt x="143624" y="2549"/>
                </a:lnTo>
                <a:lnTo>
                  <a:pt x="148399" y="10816"/>
                </a:lnTo>
                <a:lnTo>
                  <a:pt x="156269" y="12009"/>
                </a:lnTo>
                <a:lnTo>
                  <a:pt x="170058" y="10296"/>
                </a:lnTo>
                <a:lnTo>
                  <a:pt x="180149" y="11959"/>
                </a:lnTo>
                <a:lnTo>
                  <a:pt x="180673" y="12631"/>
                </a:lnTo>
                <a:lnTo>
                  <a:pt x="186479" y="23313"/>
                </a:lnTo>
                <a:lnTo>
                  <a:pt x="185064" y="33969"/>
                </a:lnTo>
                <a:lnTo>
                  <a:pt x="182194" y="38109"/>
                </a:lnTo>
                <a:lnTo>
                  <a:pt x="174980" y="50910"/>
                </a:lnTo>
                <a:lnTo>
                  <a:pt x="171615" y="54924"/>
                </a:lnTo>
                <a:lnTo>
                  <a:pt x="162770" y="65291"/>
                </a:lnTo>
                <a:lnTo>
                  <a:pt x="154772" y="74272"/>
                </a:lnTo>
                <a:lnTo>
                  <a:pt x="147700" y="81733"/>
                </a:lnTo>
                <a:lnTo>
                  <a:pt x="142105" y="87616"/>
                </a:lnTo>
                <a:lnTo>
                  <a:pt x="133459" y="96936"/>
                </a:lnTo>
                <a:lnTo>
                  <a:pt x="124768" y="106182"/>
                </a:lnTo>
                <a:lnTo>
                  <a:pt x="115794" y="115145"/>
                </a:lnTo>
                <a:lnTo>
                  <a:pt x="106298" y="123618"/>
                </a:lnTo>
                <a:lnTo>
                  <a:pt x="101522" y="127502"/>
                </a:lnTo>
                <a:lnTo>
                  <a:pt x="90994" y="135154"/>
                </a:lnTo>
                <a:lnTo>
                  <a:pt x="79521" y="141385"/>
                </a:lnTo>
                <a:lnTo>
                  <a:pt x="67335" y="144840"/>
                </a:lnTo>
                <a:lnTo>
                  <a:pt x="60304" y="145598"/>
                </a:lnTo>
                <a:lnTo>
                  <a:pt x="47692" y="144026"/>
                </a:lnTo>
                <a:lnTo>
                  <a:pt x="40551" y="133562"/>
                </a:lnTo>
                <a:lnTo>
                  <a:pt x="40206" y="130873"/>
                </a:lnTo>
                <a:lnTo>
                  <a:pt x="39400" y="120703"/>
                </a:lnTo>
                <a:lnTo>
                  <a:pt x="37808" y="107503"/>
                </a:lnTo>
                <a:lnTo>
                  <a:pt x="34602" y="94987"/>
                </a:lnTo>
                <a:lnTo>
                  <a:pt x="28955" y="86866"/>
                </a:lnTo>
                <a:lnTo>
                  <a:pt x="20040" y="86851"/>
                </a:lnTo>
                <a:lnTo>
                  <a:pt x="14541" y="92846"/>
                </a:lnTo>
                <a:lnTo>
                  <a:pt x="9423" y="90407"/>
                </a:lnTo>
                <a:lnTo>
                  <a:pt x="7302" y="100745"/>
                </a:lnTo>
                <a:lnTo>
                  <a:pt x="6603" y="104161"/>
                </a:lnTo>
                <a:lnTo>
                  <a:pt x="3530" y="112886"/>
                </a:lnTo>
                <a:lnTo>
                  <a:pt x="2997" y="116239"/>
                </a:lnTo>
                <a:lnTo>
                  <a:pt x="1574" y="125218"/>
                </a:lnTo>
                <a:lnTo>
                  <a:pt x="1181" y="131733"/>
                </a:lnTo>
                <a:lnTo>
                  <a:pt x="342" y="14069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667902" y="2738909"/>
            <a:ext cx="195199" cy="169289"/>
          </a:xfrm>
          <a:custGeom>
            <a:avLst/>
            <a:gdLst/>
            <a:ahLst/>
            <a:cxnLst/>
            <a:rect l="l" t="t" r="r" b="b"/>
            <a:pathLst>
              <a:path w="195199" h="169289">
                <a:moveTo>
                  <a:pt x="20040" y="86851"/>
                </a:moveTo>
                <a:lnTo>
                  <a:pt x="28955" y="86866"/>
                </a:lnTo>
                <a:lnTo>
                  <a:pt x="34602" y="94987"/>
                </a:lnTo>
                <a:lnTo>
                  <a:pt x="37808" y="107503"/>
                </a:lnTo>
                <a:lnTo>
                  <a:pt x="39400" y="120703"/>
                </a:lnTo>
                <a:lnTo>
                  <a:pt x="40206" y="130873"/>
                </a:lnTo>
                <a:lnTo>
                  <a:pt x="40551" y="133562"/>
                </a:lnTo>
                <a:lnTo>
                  <a:pt x="47692" y="144026"/>
                </a:lnTo>
                <a:lnTo>
                  <a:pt x="60304" y="145598"/>
                </a:lnTo>
                <a:lnTo>
                  <a:pt x="67335" y="144840"/>
                </a:lnTo>
                <a:lnTo>
                  <a:pt x="79521" y="141385"/>
                </a:lnTo>
                <a:lnTo>
                  <a:pt x="90994" y="135154"/>
                </a:lnTo>
                <a:lnTo>
                  <a:pt x="101522" y="127502"/>
                </a:lnTo>
                <a:lnTo>
                  <a:pt x="106298" y="123618"/>
                </a:lnTo>
                <a:lnTo>
                  <a:pt x="115794" y="115145"/>
                </a:lnTo>
                <a:lnTo>
                  <a:pt x="124768" y="106182"/>
                </a:lnTo>
                <a:lnTo>
                  <a:pt x="133459" y="96936"/>
                </a:lnTo>
                <a:lnTo>
                  <a:pt x="142105" y="87616"/>
                </a:lnTo>
                <a:lnTo>
                  <a:pt x="147700" y="81733"/>
                </a:lnTo>
                <a:lnTo>
                  <a:pt x="154772" y="74272"/>
                </a:lnTo>
                <a:lnTo>
                  <a:pt x="162770" y="65291"/>
                </a:lnTo>
                <a:lnTo>
                  <a:pt x="171615" y="54924"/>
                </a:lnTo>
                <a:lnTo>
                  <a:pt x="174980" y="50910"/>
                </a:lnTo>
                <a:lnTo>
                  <a:pt x="182194" y="38109"/>
                </a:lnTo>
                <a:lnTo>
                  <a:pt x="185064" y="33969"/>
                </a:lnTo>
                <a:lnTo>
                  <a:pt x="186479" y="23313"/>
                </a:lnTo>
                <a:lnTo>
                  <a:pt x="180673" y="12631"/>
                </a:lnTo>
                <a:lnTo>
                  <a:pt x="180149" y="11959"/>
                </a:lnTo>
                <a:lnTo>
                  <a:pt x="170058" y="10296"/>
                </a:lnTo>
                <a:lnTo>
                  <a:pt x="156269" y="12009"/>
                </a:lnTo>
                <a:lnTo>
                  <a:pt x="151295" y="11731"/>
                </a:lnTo>
                <a:lnTo>
                  <a:pt x="143116" y="6803"/>
                </a:lnTo>
                <a:lnTo>
                  <a:pt x="155125" y="98"/>
                </a:lnTo>
                <a:lnTo>
                  <a:pt x="170014" y="0"/>
                </a:lnTo>
                <a:lnTo>
                  <a:pt x="179514" y="2041"/>
                </a:lnTo>
                <a:lnTo>
                  <a:pt x="186474" y="5749"/>
                </a:lnTo>
                <a:lnTo>
                  <a:pt x="192341" y="11236"/>
                </a:lnTo>
                <a:lnTo>
                  <a:pt x="194627" y="19211"/>
                </a:lnTo>
                <a:lnTo>
                  <a:pt x="195199" y="30378"/>
                </a:lnTo>
                <a:lnTo>
                  <a:pt x="192855" y="44417"/>
                </a:lnTo>
                <a:lnTo>
                  <a:pt x="190017" y="51520"/>
                </a:lnTo>
                <a:lnTo>
                  <a:pt x="185585" y="59089"/>
                </a:lnTo>
                <a:lnTo>
                  <a:pt x="177545" y="69541"/>
                </a:lnTo>
                <a:lnTo>
                  <a:pt x="169043" y="79305"/>
                </a:lnTo>
                <a:lnTo>
                  <a:pt x="160546" y="87925"/>
                </a:lnTo>
                <a:lnTo>
                  <a:pt x="155384" y="93087"/>
                </a:lnTo>
                <a:lnTo>
                  <a:pt x="144736" y="103455"/>
                </a:lnTo>
                <a:lnTo>
                  <a:pt x="132826" y="114492"/>
                </a:lnTo>
                <a:lnTo>
                  <a:pt x="121254" y="124925"/>
                </a:lnTo>
                <a:lnTo>
                  <a:pt x="111616" y="133486"/>
                </a:lnTo>
                <a:lnTo>
                  <a:pt x="105511" y="138903"/>
                </a:lnTo>
                <a:lnTo>
                  <a:pt x="104330" y="139988"/>
                </a:lnTo>
                <a:lnTo>
                  <a:pt x="99409" y="143750"/>
                </a:lnTo>
                <a:lnTo>
                  <a:pt x="88817" y="150943"/>
                </a:lnTo>
                <a:lnTo>
                  <a:pt x="75087" y="159097"/>
                </a:lnTo>
                <a:lnTo>
                  <a:pt x="60752" y="165745"/>
                </a:lnTo>
                <a:lnTo>
                  <a:pt x="51701" y="168182"/>
                </a:lnTo>
                <a:lnTo>
                  <a:pt x="38935" y="169289"/>
                </a:lnTo>
                <a:lnTo>
                  <a:pt x="26516" y="169004"/>
                </a:lnTo>
                <a:lnTo>
                  <a:pt x="21729" y="168614"/>
                </a:lnTo>
                <a:lnTo>
                  <a:pt x="17017" y="168169"/>
                </a:lnTo>
                <a:lnTo>
                  <a:pt x="7683" y="161934"/>
                </a:lnTo>
                <a:lnTo>
                  <a:pt x="4432" y="157832"/>
                </a:lnTo>
                <a:lnTo>
                  <a:pt x="1866" y="154593"/>
                </a:lnTo>
                <a:lnTo>
                  <a:pt x="0" y="144395"/>
                </a:lnTo>
                <a:lnTo>
                  <a:pt x="342" y="140699"/>
                </a:lnTo>
                <a:lnTo>
                  <a:pt x="1181" y="131733"/>
                </a:lnTo>
                <a:lnTo>
                  <a:pt x="1574" y="125218"/>
                </a:lnTo>
                <a:lnTo>
                  <a:pt x="2997" y="116239"/>
                </a:lnTo>
                <a:lnTo>
                  <a:pt x="3530" y="112886"/>
                </a:lnTo>
                <a:lnTo>
                  <a:pt x="6603" y="104161"/>
                </a:lnTo>
                <a:lnTo>
                  <a:pt x="7302" y="100745"/>
                </a:lnTo>
                <a:lnTo>
                  <a:pt x="9423" y="90407"/>
                </a:lnTo>
                <a:lnTo>
                  <a:pt x="14541" y="92846"/>
                </a:lnTo>
                <a:lnTo>
                  <a:pt x="20040" y="868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340949" y="2215024"/>
            <a:ext cx="546151" cy="899654"/>
          </a:xfrm>
          <a:custGeom>
            <a:avLst/>
            <a:gdLst/>
            <a:ahLst/>
            <a:cxnLst/>
            <a:rect l="l" t="t" r="r" b="b"/>
            <a:pathLst>
              <a:path w="546151" h="899654">
                <a:moveTo>
                  <a:pt x="12980" y="899579"/>
                </a:moveTo>
                <a:lnTo>
                  <a:pt x="22580" y="899654"/>
                </a:lnTo>
                <a:lnTo>
                  <a:pt x="35464" y="898407"/>
                </a:lnTo>
                <a:lnTo>
                  <a:pt x="50102" y="896127"/>
                </a:lnTo>
                <a:lnTo>
                  <a:pt x="64962" y="893102"/>
                </a:lnTo>
                <a:lnTo>
                  <a:pt x="78515" y="889621"/>
                </a:lnTo>
                <a:lnTo>
                  <a:pt x="89228" y="885974"/>
                </a:lnTo>
                <a:lnTo>
                  <a:pt x="105405" y="876724"/>
                </a:lnTo>
                <a:lnTo>
                  <a:pt x="115257" y="868842"/>
                </a:lnTo>
                <a:lnTo>
                  <a:pt x="122956" y="860296"/>
                </a:lnTo>
                <a:lnTo>
                  <a:pt x="129180" y="850674"/>
                </a:lnTo>
                <a:lnTo>
                  <a:pt x="134606" y="839564"/>
                </a:lnTo>
                <a:lnTo>
                  <a:pt x="139912" y="826555"/>
                </a:lnTo>
                <a:lnTo>
                  <a:pt x="143524" y="817130"/>
                </a:lnTo>
                <a:lnTo>
                  <a:pt x="147124" y="805929"/>
                </a:lnTo>
                <a:lnTo>
                  <a:pt x="149788" y="794063"/>
                </a:lnTo>
                <a:lnTo>
                  <a:pt x="151669" y="781669"/>
                </a:lnTo>
                <a:lnTo>
                  <a:pt x="152922" y="768888"/>
                </a:lnTo>
                <a:lnTo>
                  <a:pt x="153703" y="755859"/>
                </a:lnTo>
                <a:lnTo>
                  <a:pt x="154165" y="742721"/>
                </a:lnTo>
                <a:lnTo>
                  <a:pt x="154462" y="729613"/>
                </a:lnTo>
                <a:lnTo>
                  <a:pt x="154751" y="716673"/>
                </a:lnTo>
                <a:lnTo>
                  <a:pt x="155185" y="704043"/>
                </a:lnTo>
                <a:lnTo>
                  <a:pt x="155918" y="691859"/>
                </a:lnTo>
                <a:lnTo>
                  <a:pt x="156528" y="685177"/>
                </a:lnTo>
                <a:lnTo>
                  <a:pt x="158005" y="676055"/>
                </a:lnTo>
                <a:lnTo>
                  <a:pt x="160461" y="666248"/>
                </a:lnTo>
                <a:lnTo>
                  <a:pt x="163715" y="655792"/>
                </a:lnTo>
                <a:lnTo>
                  <a:pt x="167582" y="644723"/>
                </a:lnTo>
                <a:lnTo>
                  <a:pt x="171880" y="633077"/>
                </a:lnTo>
                <a:lnTo>
                  <a:pt x="176425" y="620890"/>
                </a:lnTo>
                <a:lnTo>
                  <a:pt x="181033" y="608197"/>
                </a:lnTo>
                <a:lnTo>
                  <a:pt x="185522" y="595036"/>
                </a:lnTo>
                <a:lnTo>
                  <a:pt x="189708" y="581441"/>
                </a:lnTo>
                <a:lnTo>
                  <a:pt x="193408" y="567449"/>
                </a:lnTo>
                <a:lnTo>
                  <a:pt x="196439" y="553095"/>
                </a:lnTo>
                <a:lnTo>
                  <a:pt x="198375" y="540448"/>
                </a:lnTo>
                <a:lnTo>
                  <a:pt x="199296" y="528457"/>
                </a:lnTo>
                <a:lnTo>
                  <a:pt x="199422" y="515965"/>
                </a:lnTo>
                <a:lnTo>
                  <a:pt x="199129" y="503170"/>
                </a:lnTo>
                <a:lnTo>
                  <a:pt x="198796" y="490269"/>
                </a:lnTo>
                <a:lnTo>
                  <a:pt x="198798" y="477461"/>
                </a:lnTo>
                <a:lnTo>
                  <a:pt x="199513" y="464943"/>
                </a:lnTo>
                <a:lnTo>
                  <a:pt x="201318" y="452914"/>
                </a:lnTo>
                <a:lnTo>
                  <a:pt x="203074" y="446036"/>
                </a:lnTo>
                <a:lnTo>
                  <a:pt x="205468" y="434548"/>
                </a:lnTo>
                <a:lnTo>
                  <a:pt x="206203" y="422779"/>
                </a:lnTo>
                <a:lnTo>
                  <a:pt x="205868" y="410817"/>
                </a:lnTo>
                <a:lnTo>
                  <a:pt x="205057" y="398752"/>
                </a:lnTo>
                <a:lnTo>
                  <a:pt x="204360" y="386674"/>
                </a:lnTo>
                <a:lnTo>
                  <a:pt x="204370" y="374672"/>
                </a:lnTo>
                <a:lnTo>
                  <a:pt x="205677" y="362836"/>
                </a:lnTo>
                <a:lnTo>
                  <a:pt x="208875" y="351255"/>
                </a:lnTo>
                <a:lnTo>
                  <a:pt x="209399" y="349923"/>
                </a:lnTo>
                <a:lnTo>
                  <a:pt x="212970" y="338766"/>
                </a:lnTo>
                <a:lnTo>
                  <a:pt x="216228" y="325248"/>
                </a:lnTo>
                <a:lnTo>
                  <a:pt x="219250" y="311674"/>
                </a:lnTo>
                <a:lnTo>
                  <a:pt x="222114" y="300347"/>
                </a:lnTo>
                <a:lnTo>
                  <a:pt x="222454" y="299237"/>
                </a:lnTo>
                <a:lnTo>
                  <a:pt x="224816" y="287577"/>
                </a:lnTo>
                <a:lnTo>
                  <a:pt x="227809" y="274976"/>
                </a:lnTo>
                <a:lnTo>
                  <a:pt x="234201" y="266636"/>
                </a:lnTo>
                <a:lnTo>
                  <a:pt x="242114" y="266103"/>
                </a:lnTo>
                <a:lnTo>
                  <a:pt x="250262" y="267689"/>
                </a:lnTo>
                <a:lnTo>
                  <a:pt x="262159" y="269557"/>
                </a:lnTo>
                <a:lnTo>
                  <a:pt x="276481" y="271569"/>
                </a:lnTo>
                <a:lnTo>
                  <a:pt x="291901" y="273586"/>
                </a:lnTo>
                <a:lnTo>
                  <a:pt x="307096" y="275469"/>
                </a:lnTo>
                <a:lnTo>
                  <a:pt x="320739" y="277079"/>
                </a:lnTo>
                <a:lnTo>
                  <a:pt x="331505" y="278279"/>
                </a:lnTo>
                <a:lnTo>
                  <a:pt x="346473" y="279461"/>
                </a:lnTo>
                <a:lnTo>
                  <a:pt x="359122" y="279854"/>
                </a:lnTo>
                <a:lnTo>
                  <a:pt x="384595" y="280094"/>
                </a:lnTo>
                <a:lnTo>
                  <a:pt x="397302" y="280467"/>
                </a:lnTo>
                <a:lnTo>
                  <a:pt x="398832" y="280542"/>
                </a:lnTo>
                <a:lnTo>
                  <a:pt x="398457" y="292627"/>
                </a:lnTo>
                <a:lnTo>
                  <a:pt x="395413" y="304987"/>
                </a:lnTo>
                <a:lnTo>
                  <a:pt x="390945" y="317226"/>
                </a:lnTo>
                <a:lnTo>
                  <a:pt x="386301" y="328947"/>
                </a:lnTo>
                <a:lnTo>
                  <a:pt x="384570" y="333705"/>
                </a:lnTo>
                <a:lnTo>
                  <a:pt x="380570" y="346006"/>
                </a:lnTo>
                <a:lnTo>
                  <a:pt x="376992" y="358299"/>
                </a:lnTo>
                <a:lnTo>
                  <a:pt x="373770" y="370589"/>
                </a:lnTo>
                <a:lnTo>
                  <a:pt x="370840" y="382882"/>
                </a:lnTo>
                <a:lnTo>
                  <a:pt x="368137" y="395180"/>
                </a:lnTo>
                <a:lnTo>
                  <a:pt x="365595" y="407490"/>
                </a:lnTo>
                <a:lnTo>
                  <a:pt x="363150" y="419817"/>
                </a:lnTo>
                <a:lnTo>
                  <a:pt x="360736" y="432164"/>
                </a:lnTo>
                <a:lnTo>
                  <a:pt x="358289" y="444537"/>
                </a:lnTo>
                <a:lnTo>
                  <a:pt x="355743" y="456942"/>
                </a:lnTo>
                <a:lnTo>
                  <a:pt x="353033" y="469382"/>
                </a:lnTo>
                <a:lnTo>
                  <a:pt x="350094" y="481862"/>
                </a:lnTo>
                <a:lnTo>
                  <a:pt x="346862" y="494387"/>
                </a:lnTo>
                <a:lnTo>
                  <a:pt x="346279" y="496519"/>
                </a:lnTo>
                <a:lnTo>
                  <a:pt x="344001" y="505048"/>
                </a:lnTo>
                <a:lnTo>
                  <a:pt x="341357" y="515588"/>
                </a:lnTo>
                <a:lnTo>
                  <a:pt x="338528" y="527702"/>
                </a:lnTo>
                <a:lnTo>
                  <a:pt x="335695" y="540952"/>
                </a:lnTo>
                <a:lnTo>
                  <a:pt x="333040" y="554904"/>
                </a:lnTo>
                <a:lnTo>
                  <a:pt x="330743" y="569118"/>
                </a:lnTo>
                <a:lnTo>
                  <a:pt x="328987" y="583160"/>
                </a:lnTo>
                <a:lnTo>
                  <a:pt x="327952" y="596593"/>
                </a:lnTo>
                <a:lnTo>
                  <a:pt x="327821" y="608980"/>
                </a:lnTo>
                <a:lnTo>
                  <a:pt x="327991" y="612533"/>
                </a:lnTo>
                <a:lnTo>
                  <a:pt x="330253" y="621160"/>
                </a:lnTo>
                <a:lnTo>
                  <a:pt x="335388" y="626610"/>
                </a:lnTo>
                <a:lnTo>
                  <a:pt x="342932" y="629280"/>
                </a:lnTo>
                <a:lnTo>
                  <a:pt x="352421" y="629568"/>
                </a:lnTo>
                <a:lnTo>
                  <a:pt x="363393" y="627871"/>
                </a:lnTo>
                <a:lnTo>
                  <a:pt x="375384" y="624586"/>
                </a:lnTo>
                <a:lnTo>
                  <a:pt x="387931" y="620110"/>
                </a:lnTo>
                <a:lnTo>
                  <a:pt x="400570" y="614840"/>
                </a:lnTo>
                <a:lnTo>
                  <a:pt x="412839" y="609173"/>
                </a:lnTo>
                <a:lnTo>
                  <a:pt x="424273" y="603506"/>
                </a:lnTo>
                <a:lnTo>
                  <a:pt x="434411" y="598237"/>
                </a:lnTo>
                <a:lnTo>
                  <a:pt x="442787" y="593761"/>
                </a:lnTo>
                <a:lnTo>
                  <a:pt x="448006" y="590969"/>
                </a:lnTo>
                <a:lnTo>
                  <a:pt x="457677" y="583528"/>
                </a:lnTo>
                <a:lnTo>
                  <a:pt x="463439" y="574112"/>
                </a:lnTo>
                <a:lnTo>
                  <a:pt x="466345" y="563112"/>
                </a:lnTo>
                <a:lnTo>
                  <a:pt x="467444" y="550919"/>
                </a:lnTo>
                <a:lnTo>
                  <a:pt x="467790" y="537924"/>
                </a:lnTo>
                <a:lnTo>
                  <a:pt x="468433" y="524520"/>
                </a:lnTo>
                <a:lnTo>
                  <a:pt x="469063" y="518731"/>
                </a:lnTo>
                <a:lnTo>
                  <a:pt x="470943" y="505824"/>
                </a:lnTo>
                <a:lnTo>
                  <a:pt x="473055" y="493223"/>
                </a:lnTo>
                <a:lnTo>
                  <a:pt x="475395" y="480838"/>
                </a:lnTo>
                <a:lnTo>
                  <a:pt x="477956" y="468580"/>
                </a:lnTo>
                <a:lnTo>
                  <a:pt x="480734" y="456361"/>
                </a:lnTo>
                <a:lnTo>
                  <a:pt x="483724" y="444093"/>
                </a:lnTo>
                <a:lnTo>
                  <a:pt x="486921" y="431686"/>
                </a:lnTo>
                <a:lnTo>
                  <a:pt x="491104" y="416967"/>
                </a:lnTo>
                <a:lnTo>
                  <a:pt x="495004" y="404771"/>
                </a:lnTo>
                <a:lnTo>
                  <a:pt x="499021" y="392771"/>
                </a:lnTo>
                <a:lnTo>
                  <a:pt x="502967" y="380839"/>
                </a:lnTo>
                <a:lnTo>
                  <a:pt x="506659" y="368846"/>
                </a:lnTo>
                <a:lnTo>
                  <a:pt x="509910" y="356665"/>
                </a:lnTo>
                <a:lnTo>
                  <a:pt x="512103" y="346519"/>
                </a:lnTo>
                <a:lnTo>
                  <a:pt x="514424" y="334094"/>
                </a:lnTo>
                <a:lnTo>
                  <a:pt x="516878" y="321528"/>
                </a:lnTo>
                <a:lnTo>
                  <a:pt x="519687" y="309047"/>
                </a:lnTo>
                <a:lnTo>
                  <a:pt x="523075" y="296874"/>
                </a:lnTo>
                <a:lnTo>
                  <a:pt x="523724" y="294855"/>
                </a:lnTo>
                <a:lnTo>
                  <a:pt x="527255" y="282884"/>
                </a:lnTo>
                <a:lnTo>
                  <a:pt x="530258" y="270578"/>
                </a:lnTo>
                <a:lnTo>
                  <a:pt x="532910" y="258060"/>
                </a:lnTo>
                <a:lnTo>
                  <a:pt x="535385" y="245455"/>
                </a:lnTo>
                <a:lnTo>
                  <a:pt x="536195" y="241287"/>
                </a:lnTo>
                <a:lnTo>
                  <a:pt x="539326" y="227429"/>
                </a:lnTo>
                <a:lnTo>
                  <a:pt x="542124" y="217732"/>
                </a:lnTo>
                <a:lnTo>
                  <a:pt x="544352" y="210630"/>
                </a:lnTo>
                <a:lnTo>
                  <a:pt x="545773" y="204555"/>
                </a:lnTo>
                <a:lnTo>
                  <a:pt x="546151" y="197943"/>
                </a:lnTo>
                <a:lnTo>
                  <a:pt x="545247" y="189225"/>
                </a:lnTo>
                <a:lnTo>
                  <a:pt x="542826" y="176837"/>
                </a:lnTo>
                <a:lnTo>
                  <a:pt x="541973" y="173062"/>
                </a:lnTo>
                <a:lnTo>
                  <a:pt x="539837" y="160958"/>
                </a:lnTo>
                <a:lnTo>
                  <a:pt x="537124" y="146979"/>
                </a:lnTo>
                <a:lnTo>
                  <a:pt x="532400" y="134348"/>
                </a:lnTo>
                <a:lnTo>
                  <a:pt x="526048" y="127279"/>
                </a:lnTo>
                <a:lnTo>
                  <a:pt x="515554" y="121027"/>
                </a:lnTo>
                <a:lnTo>
                  <a:pt x="503761" y="114901"/>
                </a:lnTo>
                <a:lnTo>
                  <a:pt x="491383" y="109459"/>
                </a:lnTo>
                <a:lnTo>
                  <a:pt x="479132" y="105260"/>
                </a:lnTo>
                <a:lnTo>
                  <a:pt x="469088" y="103047"/>
                </a:lnTo>
                <a:lnTo>
                  <a:pt x="458032" y="101202"/>
                </a:lnTo>
                <a:lnTo>
                  <a:pt x="445594" y="98653"/>
                </a:lnTo>
                <a:lnTo>
                  <a:pt x="432370" y="95423"/>
                </a:lnTo>
                <a:lnTo>
                  <a:pt x="418953" y="91536"/>
                </a:lnTo>
                <a:lnTo>
                  <a:pt x="405938" y="87016"/>
                </a:lnTo>
                <a:lnTo>
                  <a:pt x="393920" y="81886"/>
                </a:lnTo>
                <a:lnTo>
                  <a:pt x="383493" y="76170"/>
                </a:lnTo>
                <a:lnTo>
                  <a:pt x="380214" y="73952"/>
                </a:lnTo>
                <a:lnTo>
                  <a:pt x="373438" y="66274"/>
                </a:lnTo>
                <a:lnTo>
                  <a:pt x="369929" y="56317"/>
                </a:lnTo>
                <a:lnTo>
                  <a:pt x="368607" y="44742"/>
                </a:lnTo>
                <a:lnTo>
                  <a:pt x="368396" y="32212"/>
                </a:lnTo>
                <a:lnTo>
                  <a:pt x="368219" y="19389"/>
                </a:lnTo>
                <a:lnTo>
                  <a:pt x="366997" y="6935"/>
                </a:lnTo>
                <a:lnTo>
                  <a:pt x="365342" y="0"/>
                </a:lnTo>
                <a:lnTo>
                  <a:pt x="89206" y="3860"/>
                </a:lnTo>
                <a:lnTo>
                  <a:pt x="82831" y="17185"/>
                </a:lnTo>
                <a:lnTo>
                  <a:pt x="76719" y="27736"/>
                </a:lnTo>
                <a:lnTo>
                  <a:pt x="71064" y="37195"/>
                </a:lnTo>
                <a:lnTo>
                  <a:pt x="66060" y="47240"/>
                </a:lnTo>
                <a:lnTo>
                  <a:pt x="61903" y="59552"/>
                </a:lnTo>
                <a:lnTo>
                  <a:pt x="59945" y="68452"/>
                </a:lnTo>
                <a:lnTo>
                  <a:pt x="57798" y="79285"/>
                </a:lnTo>
                <a:lnTo>
                  <a:pt x="55127" y="91438"/>
                </a:lnTo>
                <a:lnTo>
                  <a:pt x="52106" y="104478"/>
                </a:lnTo>
                <a:lnTo>
                  <a:pt x="48909" y="117969"/>
                </a:lnTo>
                <a:lnTo>
                  <a:pt x="45709" y="131475"/>
                </a:lnTo>
                <a:lnTo>
                  <a:pt x="42681" y="144562"/>
                </a:lnTo>
                <a:lnTo>
                  <a:pt x="39998" y="156794"/>
                </a:lnTo>
                <a:lnTo>
                  <a:pt x="37833" y="167737"/>
                </a:lnTo>
                <a:lnTo>
                  <a:pt x="35641" y="180792"/>
                </a:lnTo>
                <a:lnTo>
                  <a:pt x="33841" y="193381"/>
                </a:lnTo>
                <a:lnTo>
                  <a:pt x="32311" y="205991"/>
                </a:lnTo>
                <a:lnTo>
                  <a:pt x="31020" y="218617"/>
                </a:lnTo>
                <a:lnTo>
                  <a:pt x="29935" y="231259"/>
                </a:lnTo>
                <a:lnTo>
                  <a:pt x="29023" y="243914"/>
                </a:lnTo>
                <a:lnTo>
                  <a:pt x="28251" y="256580"/>
                </a:lnTo>
                <a:lnTo>
                  <a:pt x="27588" y="269254"/>
                </a:lnTo>
                <a:lnTo>
                  <a:pt x="27001" y="281936"/>
                </a:lnTo>
                <a:lnTo>
                  <a:pt x="26456" y="294621"/>
                </a:lnTo>
                <a:lnTo>
                  <a:pt x="25922" y="307308"/>
                </a:lnTo>
                <a:lnTo>
                  <a:pt x="25366" y="319996"/>
                </a:lnTo>
                <a:lnTo>
                  <a:pt x="24756" y="332681"/>
                </a:lnTo>
                <a:lnTo>
                  <a:pt x="24058" y="345362"/>
                </a:lnTo>
                <a:lnTo>
                  <a:pt x="23661" y="351789"/>
                </a:lnTo>
                <a:lnTo>
                  <a:pt x="23355" y="366458"/>
                </a:lnTo>
                <a:lnTo>
                  <a:pt x="24266" y="379781"/>
                </a:lnTo>
                <a:lnTo>
                  <a:pt x="26148" y="392053"/>
                </a:lnTo>
                <a:lnTo>
                  <a:pt x="28760" y="403565"/>
                </a:lnTo>
                <a:lnTo>
                  <a:pt x="31859" y="414609"/>
                </a:lnTo>
                <a:lnTo>
                  <a:pt x="35200" y="425477"/>
                </a:lnTo>
                <a:lnTo>
                  <a:pt x="38542" y="436463"/>
                </a:lnTo>
                <a:lnTo>
                  <a:pt x="41640" y="447858"/>
                </a:lnTo>
                <a:lnTo>
                  <a:pt x="44252" y="459954"/>
                </a:lnTo>
                <a:lnTo>
                  <a:pt x="46135" y="473044"/>
                </a:lnTo>
                <a:lnTo>
                  <a:pt x="47045" y="487419"/>
                </a:lnTo>
                <a:lnTo>
                  <a:pt x="47093" y="491464"/>
                </a:lnTo>
                <a:lnTo>
                  <a:pt x="46837" y="504595"/>
                </a:lnTo>
                <a:lnTo>
                  <a:pt x="46104" y="517399"/>
                </a:lnTo>
                <a:lnTo>
                  <a:pt x="44981" y="529956"/>
                </a:lnTo>
                <a:lnTo>
                  <a:pt x="43555" y="542347"/>
                </a:lnTo>
                <a:lnTo>
                  <a:pt x="41912" y="554653"/>
                </a:lnTo>
                <a:lnTo>
                  <a:pt x="40139" y="566954"/>
                </a:lnTo>
                <a:lnTo>
                  <a:pt x="38322" y="579330"/>
                </a:lnTo>
                <a:lnTo>
                  <a:pt x="36549" y="591862"/>
                </a:lnTo>
                <a:lnTo>
                  <a:pt x="34906" y="604631"/>
                </a:lnTo>
                <a:lnTo>
                  <a:pt x="33479" y="617717"/>
                </a:lnTo>
                <a:lnTo>
                  <a:pt x="33465" y="617854"/>
                </a:lnTo>
                <a:lnTo>
                  <a:pt x="32194" y="628107"/>
                </a:lnTo>
                <a:lnTo>
                  <a:pt x="30339" y="639316"/>
                </a:lnTo>
                <a:lnTo>
                  <a:pt x="28006" y="651334"/>
                </a:lnTo>
                <a:lnTo>
                  <a:pt x="25298" y="664011"/>
                </a:lnTo>
                <a:lnTo>
                  <a:pt x="22322" y="677197"/>
                </a:lnTo>
                <a:lnTo>
                  <a:pt x="19181" y="690743"/>
                </a:lnTo>
                <a:lnTo>
                  <a:pt x="15981" y="704500"/>
                </a:lnTo>
                <a:lnTo>
                  <a:pt x="12826" y="718319"/>
                </a:lnTo>
                <a:lnTo>
                  <a:pt x="9821" y="732050"/>
                </a:lnTo>
                <a:lnTo>
                  <a:pt x="7072" y="745544"/>
                </a:lnTo>
                <a:lnTo>
                  <a:pt x="4681" y="758651"/>
                </a:lnTo>
                <a:lnTo>
                  <a:pt x="2755" y="771223"/>
                </a:lnTo>
                <a:lnTo>
                  <a:pt x="1398" y="783110"/>
                </a:lnTo>
                <a:lnTo>
                  <a:pt x="716" y="794163"/>
                </a:lnTo>
                <a:lnTo>
                  <a:pt x="725" y="802297"/>
                </a:lnTo>
                <a:lnTo>
                  <a:pt x="960" y="816386"/>
                </a:lnTo>
                <a:lnTo>
                  <a:pt x="765" y="828301"/>
                </a:lnTo>
                <a:lnTo>
                  <a:pt x="457" y="839601"/>
                </a:lnTo>
                <a:lnTo>
                  <a:pt x="353" y="851844"/>
                </a:lnTo>
                <a:lnTo>
                  <a:pt x="585" y="862177"/>
                </a:lnTo>
                <a:lnTo>
                  <a:pt x="0" y="875888"/>
                </a:lnTo>
                <a:lnTo>
                  <a:pt x="119" y="888318"/>
                </a:lnTo>
                <a:lnTo>
                  <a:pt x="5239" y="897055"/>
                </a:lnTo>
                <a:lnTo>
                  <a:pt x="12980" y="8995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340949" y="2215024"/>
            <a:ext cx="546151" cy="899654"/>
          </a:xfrm>
          <a:custGeom>
            <a:avLst/>
            <a:gdLst/>
            <a:ahLst/>
            <a:cxnLst/>
            <a:rect l="l" t="t" r="r" b="b"/>
            <a:pathLst>
              <a:path w="546151" h="899654">
                <a:moveTo>
                  <a:pt x="89206" y="3860"/>
                </a:moveTo>
                <a:lnTo>
                  <a:pt x="82831" y="17185"/>
                </a:lnTo>
                <a:lnTo>
                  <a:pt x="76719" y="27736"/>
                </a:lnTo>
                <a:lnTo>
                  <a:pt x="71064" y="37195"/>
                </a:lnTo>
                <a:lnTo>
                  <a:pt x="66060" y="47240"/>
                </a:lnTo>
                <a:lnTo>
                  <a:pt x="61903" y="59552"/>
                </a:lnTo>
                <a:lnTo>
                  <a:pt x="59945" y="68452"/>
                </a:lnTo>
                <a:lnTo>
                  <a:pt x="57798" y="79285"/>
                </a:lnTo>
                <a:lnTo>
                  <a:pt x="55127" y="91438"/>
                </a:lnTo>
                <a:lnTo>
                  <a:pt x="52106" y="104478"/>
                </a:lnTo>
                <a:lnTo>
                  <a:pt x="48909" y="117969"/>
                </a:lnTo>
                <a:lnTo>
                  <a:pt x="45709" y="131475"/>
                </a:lnTo>
                <a:lnTo>
                  <a:pt x="42681" y="144562"/>
                </a:lnTo>
                <a:lnTo>
                  <a:pt x="39998" y="156794"/>
                </a:lnTo>
                <a:lnTo>
                  <a:pt x="37833" y="167737"/>
                </a:lnTo>
                <a:lnTo>
                  <a:pt x="35641" y="180792"/>
                </a:lnTo>
                <a:lnTo>
                  <a:pt x="33841" y="193381"/>
                </a:lnTo>
                <a:lnTo>
                  <a:pt x="32311" y="205991"/>
                </a:lnTo>
                <a:lnTo>
                  <a:pt x="31020" y="218617"/>
                </a:lnTo>
                <a:lnTo>
                  <a:pt x="29935" y="231259"/>
                </a:lnTo>
                <a:lnTo>
                  <a:pt x="29023" y="243914"/>
                </a:lnTo>
                <a:lnTo>
                  <a:pt x="28251" y="256580"/>
                </a:lnTo>
                <a:lnTo>
                  <a:pt x="27588" y="269254"/>
                </a:lnTo>
                <a:lnTo>
                  <a:pt x="27001" y="281936"/>
                </a:lnTo>
                <a:lnTo>
                  <a:pt x="26456" y="294621"/>
                </a:lnTo>
                <a:lnTo>
                  <a:pt x="25922" y="307308"/>
                </a:lnTo>
                <a:lnTo>
                  <a:pt x="25366" y="319996"/>
                </a:lnTo>
                <a:lnTo>
                  <a:pt x="24756" y="332681"/>
                </a:lnTo>
                <a:lnTo>
                  <a:pt x="24058" y="345362"/>
                </a:lnTo>
                <a:lnTo>
                  <a:pt x="23661" y="351789"/>
                </a:lnTo>
                <a:lnTo>
                  <a:pt x="23355" y="366458"/>
                </a:lnTo>
                <a:lnTo>
                  <a:pt x="24266" y="379781"/>
                </a:lnTo>
                <a:lnTo>
                  <a:pt x="26148" y="392053"/>
                </a:lnTo>
                <a:lnTo>
                  <a:pt x="28760" y="403565"/>
                </a:lnTo>
                <a:lnTo>
                  <a:pt x="31859" y="414609"/>
                </a:lnTo>
                <a:lnTo>
                  <a:pt x="35200" y="425477"/>
                </a:lnTo>
                <a:lnTo>
                  <a:pt x="38542" y="436463"/>
                </a:lnTo>
                <a:lnTo>
                  <a:pt x="41640" y="447858"/>
                </a:lnTo>
                <a:lnTo>
                  <a:pt x="44252" y="459954"/>
                </a:lnTo>
                <a:lnTo>
                  <a:pt x="46135" y="473044"/>
                </a:lnTo>
                <a:lnTo>
                  <a:pt x="47045" y="487419"/>
                </a:lnTo>
                <a:lnTo>
                  <a:pt x="47093" y="491464"/>
                </a:lnTo>
                <a:lnTo>
                  <a:pt x="46837" y="504595"/>
                </a:lnTo>
                <a:lnTo>
                  <a:pt x="46104" y="517399"/>
                </a:lnTo>
                <a:lnTo>
                  <a:pt x="44981" y="529956"/>
                </a:lnTo>
                <a:lnTo>
                  <a:pt x="43555" y="542347"/>
                </a:lnTo>
                <a:lnTo>
                  <a:pt x="41912" y="554653"/>
                </a:lnTo>
                <a:lnTo>
                  <a:pt x="40139" y="566954"/>
                </a:lnTo>
                <a:lnTo>
                  <a:pt x="38322" y="579330"/>
                </a:lnTo>
                <a:lnTo>
                  <a:pt x="36549" y="591862"/>
                </a:lnTo>
                <a:lnTo>
                  <a:pt x="34906" y="604631"/>
                </a:lnTo>
                <a:lnTo>
                  <a:pt x="33479" y="617717"/>
                </a:lnTo>
                <a:lnTo>
                  <a:pt x="33465" y="617854"/>
                </a:lnTo>
                <a:lnTo>
                  <a:pt x="32194" y="628107"/>
                </a:lnTo>
                <a:lnTo>
                  <a:pt x="30339" y="639316"/>
                </a:lnTo>
                <a:lnTo>
                  <a:pt x="28006" y="651334"/>
                </a:lnTo>
                <a:lnTo>
                  <a:pt x="25298" y="664011"/>
                </a:lnTo>
                <a:lnTo>
                  <a:pt x="22322" y="677197"/>
                </a:lnTo>
                <a:lnTo>
                  <a:pt x="19181" y="690743"/>
                </a:lnTo>
                <a:lnTo>
                  <a:pt x="15981" y="704500"/>
                </a:lnTo>
                <a:lnTo>
                  <a:pt x="12826" y="718319"/>
                </a:lnTo>
                <a:lnTo>
                  <a:pt x="9821" y="732050"/>
                </a:lnTo>
                <a:lnTo>
                  <a:pt x="7072" y="745544"/>
                </a:lnTo>
                <a:lnTo>
                  <a:pt x="4681" y="758651"/>
                </a:lnTo>
                <a:lnTo>
                  <a:pt x="2755" y="771223"/>
                </a:lnTo>
                <a:lnTo>
                  <a:pt x="1398" y="783110"/>
                </a:lnTo>
                <a:lnTo>
                  <a:pt x="716" y="794163"/>
                </a:lnTo>
                <a:lnTo>
                  <a:pt x="725" y="802297"/>
                </a:lnTo>
                <a:lnTo>
                  <a:pt x="960" y="816386"/>
                </a:lnTo>
                <a:lnTo>
                  <a:pt x="765" y="828301"/>
                </a:lnTo>
                <a:lnTo>
                  <a:pt x="457" y="839601"/>
                </a:lnTo>
                <a:lnTo>
                  <a:pt x="353" y="851844"/>
                </a:lnTo>
                <a:lnTo>
                  <a:pt x="585" y="862177"/>
                </a:lnTo>
                <a:lnTo>
                  <a:pt x="0" y="875888"/>
                </a:lnTo>
                <a:lnTo>
                  <a:pt x="119" y="888318"/>
                </a:lnTo>
                <a:lnTo>
                  <a:pt x="5239" y="897055"/>
                </a:lnTo>
                <a:lnTo>
                  <a:pt x="12980" y="899579"/>
                </a:lnTo>
                <a:lnTo>
                  <a:pt x="22580" y="899654"/>
                </a:lnTo>
                <a:lnTo>
                  <a:pt x="35464" y="898407"/>
                </a:lnTo>
                <a:lnTo>
                  <a:pt x="50102" y="896127"/>
                </a:lnTo>
                <a:lnTo>
                  <a:pt x="64962" y="893102"/>
                </a:lnTo>
                <a:lnTo>
                  <a:pt x="78515" y="889621"/>
                </a:lnTo>
                <a:lnTo>
                  <a:pt x="89228" y="885974"/>
                </a:lnTo>
                <a:lnTo>
                  <a:pt x="105405" y="876724"/>
                </a:lnTo>
                <a:lnTo>
                  <a:pt x="115257" y="868842"/>
                </a:lnTo>
                <a:lnTo>
                  <a:pt x="122956" y="860296"/>
                </a:lnTo>
                <a:lnTo>
                  <a:pt x="129180" y="850674"/>
                </a:lnTo>
                <a:lnTo>
                  <a:pt x="134606" y="839564"/>
                </a:lnTo>
                <a:lnTo>
                  <a:pt x="139912" y="826555"/>
                </a:lnTo>
                <a:lnTo>
                  <a:pt x="143524" y="817130"/>
                </a:lnTo>
                <a:lnTo>
                  <a:pt x="147124" y="805929"/>
                </a:lnTo>
                <a:lnTo>
                  <a:pt x="149788" y="794063"/>
                </a:lnTo>
                <a:lnTo>
                  <a:pt x="151669" y="781669"/>
                </a:lnTo>
                <a:lnTo>
                  <a:pt x="152922" y="768888"/>
                </a:lnTo>
                <a:lnTo>
                  <a:pt x="153703" y="755859"/>
                </a:lnTo>
                <a:lnTo>
                  <a:pt x="154165" y="742721"/>
                </a:lnTo>
                <a:lnTo>
                  <a:pt x="154462" y="729613"/>
                </a:lnTo>
                <a:lnTo>
                  <a:pt x="154751" y="716673"/>
                </a:lnTo>
                <a:lnTo>
                  <a:pt x="155185" y="704043"/>
                </a:lnTo>
                <a:lnTo>
                  <a:pt x="155918" y="691859"/>
                </a:lnTo>
                <a:lnTo>
                  <a:pt x="156528" y="685177"/>
                </a:lnTo>
                <a:lnTo>
                  <a:pt x="158005" y="676055"/>
                </a:lnTo>
                <a:lnTo>
                  <a:pt x="160461" y="666248"/>
                </a:lnTo>
                <a:lnTo>
                  <a:pt x="163715" y="655792"/>
                </a:lnTo>
                <a:lnTo>
                  <a:pt x="167582" y="644723"/>
                </a:lnTo>
                <a:lnTo>
                  <a:pt x="171880" y="633077"/>
                </a:lnTo>
                <a:lnTo>
                  <a:pt x="176425" y="620890"/>
                </a:lnTo>
                <a:lnTo>
                  <a:pt x="181033" y="608197"/>
                </a:lnTo>
                <a:lnTo>
                  <a:pt x="185522" y="595036"/>
                </a:lnTo>
                <a:lnTo>
                  <a:pt x="189708" y="581441"/>
                </a:lnTo>
                <a:lnTo>
                  <a:pt x="193408" y="567449"/>
                </a:lnTo>
                <a:lnTo>
                  <a:pt x="196439" y="553095"/>
                </a:lnTo>
                <a:lnTo>
                  <a:pt x="198375" y="540448"/>
                </a:lnTo>
                <a:lnTo>
                  <a:pt x="199296" y="528457"/>
                </a:lnTo>
                <a:lnTo>
                  <a:pt x="199422" y="515965"/>
                </a:lnTo>
                <a:lnTo>
                  <a:pt x="199129" y="503170"/>
                </a:lnTo>
                <a:lnTo>
                  <a:pt x="198796" y="490269"/>
                </a:lnTo>
                <a:lnTo>
                  <a:pt x="198798" y="477461"/>
                </a:lnTo>
                <a:lnTo>
                  <a:pt x="199513" y="464943"/>
                </a:lnTo>
                <a:lnTo>
                  <a:pt x="201318" y="452914"/>
                </a:lnTo>
                <a:lnTo>
                  <a:pt x="203074" y="446036"/>
                </a:lnTo>
                <a:lnTo>
                  <a:pt x="205468" y="434548"/>
                </a:lnTo>
                <a:lnTo>
                  <a:pt x="206203" y="422779"/>
                </a:lnTo>
                <a:lnTo>
                  <a:pt x="205868" y="410817"/>
                </a:lnTo>
                <a:lnTo>
                  <a:pt x="205057" y="398752"/>
                </a:lnTo>
                <a:lnTo>
                  <a:pt x="204360" y="386674"/>
                </a:lnTo>
                <a:lnTo>
                  <a:pt x="204370" y="374672"/>
                </a:lnTo>
                <a:lnTo>
                  <a:pt x="205677" y="362836"/>
                </a:lnTo>
                <a:lnTo>
                  <a:pt x="208875" y="351255"/>
                </a:lnTo>
                <a:lnTo>
                  <a:pt x="209399" y="349923"/>
                </a:lnTo>
                <a:lnTo>
                  <a:pt x="212970" y="338766"/>
                </a:lnTo>
                <a:lnTo>
                  <a:pt x="216228" y="325248"/>
                </a:lnTo>
                <a:lnTo>
                  <a:pt x="219250" y="311674"/>
                </a:lnTo>
                <a:lnTo>
                  <a:pt x="222114" y="300347"/>
                </a:lnTo>
                <a:lnTo>
                  <a:pt x="222454" y="299237"/>
                </a:lnTo>
                <a:lnTo>
                  <a:pt x="224816" y="287577"/>
                </a:lnTo>
                <a:lnTo>
                  <a:pt x="227809" y="274976"/>
                </a:lnTo>
                <a:lnTo>
                  <a:pt x="234201" y="266636"/>
                </a:lnTo>
                <a:lnTo>
                  <a:pt x="242114" y="266103"/>
                </a:lnTo>
                <a:lnTo>
                  <a:pt x="250262" y="267689"/>
                </a:lnTo>
                <a:lnTo>
                  <a:pt x="262159" y="269557"/>
                </a:lnTo>
                <a:lnTo>
                  <a:pt x="276481" y="271569"/>
                </a:lnTo>
                <a:lnTo>
                  <a:pt x="291901" y="273586"/>
                </a:lnTo>
                <a:lnTo>
                  <a:pt x="307096" y="275469"/>
                </a:lnTo>
                <a:lnTo>
                  <a:pt x="320739" y="277079"/>
                </a:lnTo>
                <a:lnTo>
                  <a:pt x="331505" y="278279"/>
                </a:lnTo>
                <a:lnTo>
                  <a:pt x="346473" y="279461"/>
                </a:lnTo>
                <a:lnTo>
                  <a:pt x="359122" y="279854"/>
                </a:lnTo>
                <a:lnTo>
                  <a:pt x="371849" y="279977"/>
                </a:lnTo>
                <a:lnTo>
                  <a:pt x="384595" y="280094"/>
                </a:lnTo>
                <a:lnTo>
                  <a:pt x="397302" y="280467"/>
                </a:lnTo>
                <a:lnTo>
                  <a:pt x="398832" y="280542"/>
                </a:lnTo>
                <a:lnTo>
                  <a:pt x="398457" y="292627"/>
                </a:lnTo>
                <a:lnTo>
                  <a:pt x="395413" y="304987"/>
                </a:lnTo>
                <a:lnTo>
                  <a:pt x="390945" y="317226"/>
                </a:lnTo>
                <a:lnTo>
                  <a:pt x="386301" y="328947"/>
                </a:lnTo>
                <a:lnTo>
                  <a:pt x="384570" y="333705"/>
                </a:lnTo>
                <a:lnTo>
                  <a:pt x="380570" y="346006"/>
                </a:lnTo>
                <a:lnTo>
                  <a:pt x="376992" y="358299"/>
                </a:lnTo>
                <a:lnTo>
                  <a:pt x="373770" y="370589"/>
                </a:lnTo>
                <a:lnTo>
                  <a:pt x="370840" y="382882"/>
                </a:lnTo>
                <a:lnTo>
                  <a:pt x="368137" y="395180"/>
                </a:lnTo>
                <a:lnTo>
                  <a:pt x="365595" y="407490"/>
                </a:lnTo>
                <a:lnTo>
                  <a:pt x="363150" y="419817"/>
                </a:lnTo>
                <a:lnTo>
                  <a:pt x="360736" y="432164"/>
                </a:lnTo>
                <a:lnTo>
                  <a:pt x="358289" y="444537"/>
                </a:lnTo>
                <a:lnTo>
                  <a:pt x="355743" y="456942"/>
                </a:lnTo>
                <a:lnTo>
                  <a:pt x="353033" y="469382"/>
                </a:lnTo>
                <a:lnTo>
                  <a:pt x="350094" y="481862"/>
                </a:lnTo>
                <a:lnTo>
                  <a:pt x="346862" y="494387"/>
                </a:lnTo>
                <a:lnTo>
                  <a:pt x="346279" y="496519"/>
                </a:lnTo>
                <a:lnTo>
                  <a:pt x="344001" y="505048"/>
                </a:lnTo>
                <a:lnTo>
                  <a:pt x="341357" y="515588"/>
                </a:lnTo>
                <a:lnTo>
                  <a:pt x="338528" y="527702"/>
                </a:lnTo>
                <a:lnTo>
                  <a:pt x="335695" y="540952"/>
                </a:lnTo>
                <a:lnTo>
                  <a:pt x="333040" y="554904"/>
                </a:lnTo>
                <a:lnTo>
                  <a:pt x="330743" y="569118"/>
                </a:lnTo>
                <a:lnTo>
                  <a:pt x="328987" y="583160"/>
                </a:lnTo>
                <a:lnTo>
                  <a:pt x="327952" y="596593"/>
                </a:lnTo>
                <a:lnTo>
                  <a:pt x="327821" y="608980"/>
                </a:lnTo>
                <a:lnTo>
                  <a:pt x="327991" y="612533"/>
                </a:lnTo>
                <a:lnTo>
                  <a:pt x="330253" y="621160"/>
                </a:lnTo>
                <a:lnTo>
                  <a:pt x="335388" y="626610"/>
                </a:lnTo>
                <a:lnTo>
                  <a:pt x="342932" y="629280"/>
                </a:lnTo>
                <a:lnTo>
                  <a:pt x="352421" y="629568"/>
                </a:lnTo>
                <a:lnTo>
                  <a:pt x="363393" y="627871"/>
                </a:lnTo>
                <a:lnTo>
                  <a:pt x="375384" y="624586"/>
                </a:lnTo>
                <a:lnTo>
                  <a:pt x="387931" y="620110"/>
                </a:lnTo>
                <a:lnTo>
                  <a:pt x="400570" y="614840"/>
                </a:lnTo>
                <a:lnTo>
                  <a:pt x="412839" y="609173"/>
                </a:lnTo>
                <a:lnTo>
                  <a:pt x="424273" y="603506"/>
                </a:lnTo>
                <a:lnTo>
                  <a:pt x="434411" y="598237"/>
                </a:lnTo>
                <a:lnTo>
                  <a:pt x="442787" y="593761"/>
                </a:lnTo>
                <a:lnTo>
                  <a:pt x="448006" y="590969"/>
                </a:lnTo>
                <a:lnTo>
                  <a:pt x="457677" y="583528"/>
                </a:lnTo>
                <a:lnTo>
                  <a:pt x="463439" y="574112"/>
                </a:lnTo>
                <a:lnTo>
                  <a:pt x="466345" y="563112"/>
                </a:lnTo>
                <a:lnTo>
                  <a:pt x="467444" y="550919"/>
                </a:lnTo>
                <a:lnTo>
                  <a:pt x="467790" y="537924"/>
                </a:lnTo>
                <a:lnTo>
                  <a:pt x="468433" y="524520"/>
                </a:lnTo>
                <a:lnTo>
                  <a:pt x="469063" y="518731"/>
                </a:lnTo>
                <a:lnTo>
                  <a:pt x="470943" y="505824"/>
                </a:lnTo>
                <a:lnTo>
                  <a:pt x="473055" y="493223"/>
                </a:lnTo>
                <a:lnTo>
                  <a:pt x="475395" y="480838"/>
                </a:lnTo>
                <a:lnTo>
                  <a:pt x="477956" y="468580"/>
                </a:lnTo>
                <a:lnTo>
                  <a:pt x="480734" y="456361"/>
                </a:lnTo>
                <a:lnTo>
                  <a:pt x="483724" y="444093"/>
                </a:lnTo>
                <a:lnTo>
                  <a:pt x="486921" y="431686"/>
                </a:lnTo>
                <a:lnTo>
                  <a:pt x="491104" y="416967"/>
                </a:lnTo>
                <a:lnTo>
                  <a:pt x="495004" y="404771"/>
                </a:lnTo>
                <a:lnTo>
                  <a:pt x="499021" y="392771"/>
                </a:lnTo>
                <a:lnTo>
                  <a:pt x="502967" y="380839"/>
                </a:lnTo>
                <a:lnTo>
                  <a:pt x="506659" y="368846"/>
                </a:lnTo>
                <a:lnTo>
                  <a:pt x="509910" y="356665"/>
                </a:lnTo>
                <a:lnTo>
                  <a:pt x="512103" y="346519"/>
                </a:lnTo>
                <a:lnTo>
                  <a:pt x="514424" y="334094"/>
                </a:lnTo>
                <a:lnTo>
                  <a:pt x="516878" y="321528"/>
                </a:lnTo>
                <a:lnTo>
                  <a:pt x="519687" y="309047"/>
                </a:lnTo>
                <a:lnTo>
                  <a:pt x="523075" y="296874"/>
                </a:lnTo>
                <a:lnTo>
                  <a:pt x="523724" y="294855"/>
                </a:lnTo>
                <a:lnTo>
                  <a:pt x="527255" y="282884"/>
                </a:lnTo>
                <a:lnTo>
                  <a:pt x="530258" y="270578"/>
                </a:lnTo>
                <a:lnTo>
                  <a:pt x="532910" y="258060"/>
                </a:lnTo>
                <a:lnTo>
                  <a:pt x="535385" y="245455"/>
                </a:lnTo>
                <a:lnTo>
                  <a:pt x="536195" y="241287"/>
                </a:lnTo>
                <a:lnTo>
                  <a:pt x="539326" y="227429"/>
                </a:lnTo>
                <a:lnTo>
                  <a:pt x="542124" y="217732"/>
                </a:lnTo>
                <a:lnTo>
                  <a:pt x="544352" y="210630"/>
                </a:lnTo>
                <a:lnTo>
                  <a:pt x="545773" y="204555"/>
                </a:lnTo>
                <a:lnTo>
                  <a:pt x="546151" y="197943"/>
                </a:lnTo>
                <a:lnTo>
                  <a:pt x="545247" y="189225"/>
                </a:lnTo>
                <a:lnTo>
                  <a:pt x="542826" y="176837"/>
                </a:lnTo>
                <a:lnTo>
                  <a:pt x="541973" y="173062"/>
                </a:lnTo>
                <a:lnTo>
                  <a:pt x="539837" y="160958"/>
                </a:lnTo>
                <a:lnTo>
                  <a:pt x="537124" y="146979"/>
                </a:lnTo>
                <a:lnTo>
                  <a:pt x="532400" y="134348"/>
                </a:lnTo>
                <a:lnTo>
                  <a:pt x="526048" y="127279"/>
                </a:lnTo>
                <a:lnTo>
                  <a:pt x="515554" y="121027"/>
                </a:lnTo>
                <a:lnTo>
                  <a:pt x="503761" y="114901"/>
                </a:lnTo>
                <a:lnTo>
                  <a:pt x="491383" y="109459"/>
                </a:lnTo>
                <a:lnTo>
                  <a:pt x="479132" y="105260"/>
                </a:lnTo>
                <a:lnTo>
                  <a:pt x="469088" y="103047"/>
                </a:lnTo>
                <a:lnTo>
                  <a:pt x="458032" y="101202"/>
                </a:lnTo>
                <a:lnTo>
                  <a:pt x="445594" y="98653"/>
                </a:lnTo>
                <a:lnTo>
                  <a:pt x="432370" y="95423"/>
                </a:lnTo>
                <a:lnTo>
                  <a:pt x="418953" y="91536"/>
                </a:lnTo>
                <a:lnTo>
                  <a:pt x="405938" y="87016"/>
                </a:lnTo>
                <a:lnTo>
                  <a:pt x="393920" y="81886"/>
                </a:lnTo>
                <a:lnTo>
                  <a:pt x="383493" y="76170"/>
                </a:lnTo>
                <a:lnTo>
                  <a:pt x="380214" y="73952"/>
                </a:lnTo>
                <a:lnTo>
                  <a:pt x="373438" y="66274"/>
                </a:lnTo>
                <a:lnTo>
                  <a:pt x="369929" y="56317"/>
                </a:lnTo>
                <a:lnTo>
                  <a:pt x="368607" y="44742"/>
                </a:lnTo>
                <a:lnTo>
                  <a:pt x="368396" y="32212"/>
                </a:lnTo>
                <a:lnTo>
                  <a:pt x="368219" y="19389"/>
                </a:lnTo>
                <a:lnTo>
                  <a:pt x="366997" y="6935"/>
                </a:lnTo>
                <a:lnTo>
                  <a:pt x="3653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521710" y="2415050"/>
            <a:ext cx="68681" cy="67767"/>
          </a:xfrm>
          <a:custGeom>
            <a:avLst/>
            <a:gdLst/>
            <a:ahLst/>
            <a:cxnLst/>
            <a:rect l="l" t="t" r="r" b="b"/>
            <a:pathLst>
              <a:path w="68681" h="67767">
                <a:moveTo>
                  <a:pt x="68681" y="67767"/>
                </a:moveTo>
                <a:lnTo>
                  <a:pt x="46646" y="62565"/>
                </a:lnTo>
                <a:lnTo>
                  <a:pt x="30303" y="57966"/>
                </a:lnTo>
                <a:lnTo>
                  <a:pt x="18714" y="53043"/>
                </a:lnTo>
                <a:lnTo>
                  <a:pt x="10938" y="46868"/>
                </a:lnTo>
                <a:lnTo>
                  <a:pt x="6036" y="38514"/>
                </a:lnTo>
                <a:lnTo>
                  <a:pt x="3067" y="27054"/>
                </a:lnTo>
                <a:lnTo>
                  <a:pt x="1093" y="1156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541880" y="1581275"/>
            <a:ext cx="161557" cy="154332"/>
          </a:xfrm>
          <a:custGeom>
            <a:avLst/>
            <a:gdLst/>
            <a:ahLst/>
            <a:cxnLst/>
            <a:rect l="l" t="t" r="r" b="b"/>
            <a:pathLst>
              <a:path w="161557" h="154332">
                <a:moveTo>
                  <a:pt x="831" y="13236"/>
                </a:moveTo>
                <a:lnTo>
                  <a:pt x="436" y="26621"/>
                </a:lnTo>
                <a:lnTo>
                  <a:pt x="76" y="40023"/>
                </a:lnTo>
                <a:lnTo>
                  <a:pt x="0" y="53307"/>
                </a:lnTo>
                <a:lnTo>
                  <a:pt x="455" y="66340"/>
                </a:lnTo>
                <a:lnTo>
                  <a:pt x="1690" y="78988"/>
                </a:lnTo>
                <a:lnTo>
                  <a:pt x="3952" y="91117"/>
                </a:lnTo>
                <a:lnTo>
                  <a:pt x="7490" y="102594"/>
                </a:lnTo>
                <a:lnTo>
                  <a:pt x="12552" y="113284"/>
                </a:lnTo>
                <a:lnTo>
                  <a:pt x="19385" y="123055"/>
                </a:lnTo>
                <a:lnTo>
                  <a:pt x="28238" y="131772"/>
                </a:lnTo>
                <a:lnTo>
                  <a:pt x="39358" y="139302"/>
                </a:lnTo>
                <a:lnTo>
                  <a:pt x="52994" y="145512"/>
                </a:lnTo>
                <a:lnTo>
                  <a:pt x="65569" y="149636"/>
                </a:lnTo>
                <a:lnTo>
                  <a:pt x="77875" y="152645"/>
                </a:lnTo>
                <a:lnTo>
                  <a:pt x="90331" y="154332"/>
                </a:lnTo>
                <a:lnTo>
                  <a:pt x="102504" y="154178"/>
                </a:lnTo>
                <a:lnTo>
                  <a:pt x="113961" y="151667"/>
                </a:lnTo>
                <a:lnTo>
                  <a:pt x="124269" y="146281"/>
                </a:lnTo>
                <a:lnTo>
                  <a:pt x="128840" y="142367"/>
                </a:lnTo>
                <a:lnTo>
                  <a:pt x="137402" y="132600"/>
                </a:lnTo>
                <a:lnTo>
                  <a:pt x="144377" y="122170"/>
                </a:lnTo>
                <a:lnTo>
                  <a:pt x="149916" y="111124"/>
                </a:lnTo>
                <a:lnTo>
                  <a:pt x="154173" y="99509"/>
                </a:lnTo>
                <a:lnTo>
                  <a:pt x="157299" y="87372"/>
                </a:lnTo>
                <a:lnTo>
                  <a:pt x="159448" y="74761"/>
                </a:lnTo>
                <a:lnTo>
                  <a:pt x="160772" y="61723"/>
                </a:lnTo>
                <a:lnTo>
                  <a:pt x="161424" y="48304"/>
                </a:lnTo>
                <a:lnTo>
                  <a:pt x="161557" y="34552"/>
                </a:lnTo>
                <a:lnTo>
                  <a:pt x="161323" y="20514"/>
                </a:lnTo>
                <a:lnTo>
                  <a:pt x="161250" y="17830"/>
                </a:lnTo>
                <a:lnTo>
                  <a:pt x="1014" y="0"/>
                </a:lnTo>
                <a:lnTo>
                  <a:pt x="831" y="1323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541880" y="1581275"/>
            <a:ext cx="161557" cy="154332"/>
          </a:xfrm>
          <a:custGeom>
            <a:avLst/>
            <a:gdLst/>
            <a:ahLst/>
            <a:cxnLst/>
            <a:rect l="l" t="t" r="r" b="b"/>
            <a:pathLst>
              <a:path w="161557" h="154332">
                <a:moveTo>
                  <a:pt x="1014" y="0"/>
                </a:moveTo>
                <a:lnTo>
                  <a:pt x="831" y="13236"/>
                </a:lnTo>
                <a:lnTo>
                  <a:pt x="436" y="26621"/>
                </a:lnTo>
                <a:lnTo>
                  <a:pt x="76" y="40023"/>
                </a:lnTo>
                <a:lnTo>
                  <a:pt x="0" y="53307"/>
                </a:lnTo>
                <a:lnTo>
                  <a:pt x="455" y="66340"/>
                </a:lnTo>
                <a:lnTo>
                  <a:pt x="1690" y="78988"/>
                </a:lnTo>
                <a:lnTo>
                  <a:pt x="3952" y="91117"/>
                </a:lnTo>
                <a:lnTo>
                  <a:pt x="7490" y="102594"/>
                </a:lnTo>
                <a:lnTo>
                  <a:pt x="12552" y="113284"/>
                </a:lnTo>
                <a:lnTo>
                  <a:pt x="19385" y="123055"/>
                </a:lnTo>
                <a:lnTo>
                  <a:pt x="28238" y="131772"/>
                </a:lnTo>
                <a:lnTo>
                  <a:pt x="39358" y="139302"/>
                </a:lnTo>
                <a:lnTo>
                  <a:pt x="52994" y="145512"/>
                </a:lnTo>
                <a:lnTo>
                  <a:pt x="65569" y="149636"/>
                </a:lnTo>
                <a:lnTo>
                  <a:pt x="77875" y="152645"/>
                </a:lnTo>
                <a:lnTo>
                  <a:pt x="90331" y="154332"/>
                </a:lnTo>
                <a:lnTo>
                  <a:pt x="102504" y="154178"/>
                </a:lnTo>
                <a:lnTo>
                  <a:pt x="113961" y="151667"/>
                </a:lnTo>
                <a:lnTo>
                  <a:pt x="124269" y="146281"/>
                </a:lnTo>
                <a:lnTo>
                  <a:pt x="128840" y="142367"/>
                </a:lnTo>
                <a:lnTo>
                  <a:pt x="137402" y="132600"/>
                </a:lnTo>
                <a:lnTo>
                  <a:pt x="144377" y="122170"/>
                </a:lnTo>
                <a:lnTo>
                  <a:pt x="149916" y="111124"/>
                </a:lnTo>
                <a:lnTo>
                  <a:pt x="154173" y="99509"/>
                </a:lnTo>
                <a:lnTo>
                  <a:pt x="157299" y="87372"/>
                </a:lnTo>
                <a:lnTo>
                  <a:pt x="159448" y="74761"/>
                </a:lnTo>
                <a:lnTo>
                  <a:pt x="160772" y="61723"/>
                </a:lnTo>
                <a:lnTo>
                  <a:pt x="161424" y="48304"/>
                </a:lnTo>
                <a:lnTo>
                  <a:pt x="161557" y="34552"/>
                </a:lnTo>
                <a:lnTo>
                  <a:pt x="161323" y="20514"/>
                </a:lnTo>
                <a:lnTo>
                  <a:pt x="161250" y="178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521289" y="1549172"/>
            <a:ext cx="23598" cy="200882"/>
          </a:xfrm>
          <a:custGeom>
            <a:avLst/>
            <a:gdLst/>
            <a:ahLst/>
            <a:cxnLst/>
            <a:rect l="l" t="t" r="r" b="b"/>
            <a:pathLst>
              <a:path w="23598" h="200882">
                <a:moveTo>
                  <a:pt x="16323" y="3568"/>
                </a:moveTo>
                <a:lnTo>
                  <a:pt x="23598" y="66841"/>
                </a:lnTo>
                <a:lnTo>
                  <a:pt x="16323" y="0"/>
                </a:lnTo>
                <a:lnTo>
                  <a:pt x="16323" y="3568"/>
                </a:lnTo>
                <a:close/>
              </a:path>
              <a:path w="23598" h="200882">
                <a:moveTo>
                  <a:pt x="21413" y="-29312"/>
                </a:moveTo>
                <a:lnTo>
                  <a:pt x="18168" y="-16702"/>
                </a:lnTo>
                <a:lnTo>
                  <a:pt x="16400" y="-4402"/>
                </a:lnTo>
                <a:lnTo>
                  <a:pt x="16170" y="-1231"/>
                </a:lnTo>
                <a:lnTo>
                  <a:pt x="16215" y="171"/>
                </a:lnTo>
                <a:lnTo>
                  <a:pt x="10031" y="10009"/>
                </a:lnTo>
                <a:lnTo>
                  <a:pt x="3139" y="19332"/>
                </a:lnTo>
                <a:lnTo>
                  <a:pt x="0" y="31004"/>
                </a:lnTo>
                <a:lnTo>
                  <a:pt x="486" y="35661"/>
                </a:lnTo>
                <a:lnTo>
                  <a:pt x="5100" y="46641"/>
                </a:lnTo>
                <a:lnTo>
                  <a:pt x="13491" y="57381"/>
                </a:lnTo>
                <a:lnTo>
                  <a:pt x="23598" y="66841"/>
                </a:lnTo>
                <a:lnTo>
                  <a:pt x="16323" y="3568"/>
                </a:lnTo>
                <a:lnTo>
                  <a:pt x="16323" y="0"/>
                </a:lnTo>
                <a:lnTo>
                  <a:pt x="23598" y="66841"/>
                </a:lnTo>
                <a:lnTo>
                  <a:pt x="32172" y="73215"/>
                </a:lnTo>
                <a:lnTo>
                  <a:pt x="42235" y="79149"/>
                </a:lnTo>
                <a:lnTo>
                  <a:pt x="53286" y="84371"/>
                </a:lnTo>
                <a:lnTo>
                  <a:pt x="65131" y="88845"/>
                </a:lnTo>
                <a:lnTo>
                  <a:pt x="77573" y="92532"/>
                </a:lnTo>
                <a:lnTo>
                  <a:pt x="90417" y="95395"/>
                </a:lnTo>
                <a:lnTo>
                  <a:pt x="103466" y="97396"/>
                </a:lnTo>
                <a:lnTo>
                  <a:pt x="116524" y="98498"/>
                </a:lnTo>
                <a:lnTo>
                  <a:pt x="129397" y="98663"/>
                </a:lnTo>
                <a:lnTo>
                  <a:pt x="139589" y="98082"/>
                </a:lnTo>
                <a:lnTo>
                  <a:pt x="153796" y="95938"/>
                </a:lnTo>
                <a:lnTo>
                  <a:pt x="166378" y="92291"/>
                </a:lnTo>
                <a:lnTo>
                  <a:pt x="177623" y="87202"/>
                </a:lnTo>
                <a:lnTo>
                  <a:pt x="187823" y="80731"/>
                </a:lnTo>
                <a:lnTo>
                  <a:pt x="197269" y="72939"/>
                </a:lnTo>
                <a:lnTo>
                  <a:pt x="206251" y="63888"/>
                </a:lnTo>
                <a:lnTo>
                  <a:pt x="215060" y="53640"/>
                </a:lnTo>
                <a:lnTo>
                  <a:pt x="223986" y="42254"/>
                </a:lnTo>
                <a:lnTo>
                  <a:pt x="232179" y="30640"/>
                </a:lnTo>
                <a:lnTo>
                  <a:pt x="238010" y="20503"/>
                </a:lnTo>
                <a:lnTo>
                  <a:pt x="243330" y="9182"/>
                </a:lnTo>
                <a:lnTo>
                  <a:pt x="247676" y="-2918"/>
                </a:lnTo>
                <a:lnTo>
                  <a:pt x="250582" y="-15399"/>
                </a:lnTo>
                <a:lnTo>
                  <a:pt x="251583" y="-27855"/>
                </a:lnTo>
                <a:lnTo>
                  <a:pt x="250214" y="-39885"/>
                </a:lnTo>
                <a:lnTo>
                  <a:pt x="248364" y="-45961"/>
                </a:lnTo>
                <a:lnTo>
                  <a:pt x="236338" y="-60388"/>
                </a:lnTo>
                <a:lnTo>
                  <a:pt x="226552" y="-63232"/>
                </a:lnTo>
                <a:lnTo>
                  <a:pt x="225923" y="-63246"/>
                </a:lnTo>
                <a:lnTo>
                  <a:pt x="222137" y="-88438"/>
                </a:lnTo>
                <a:lnTo>
                  <a:pt x="216644" y="-102815"/>
                </a:lnTo>
                <a:lnTo>
                  <a:pt x="211761" y="-109272"/>
                </a:lnTo>
                <a:lnTo>
                  <a:pt x="209794" y="-110705"/>
                </a:lnTo>
                <a:lnTo>
                  <a:pt x="201666" y="-121006"/>
                </a:lnTo>
                <a:lnTo>
                  <a:pt x="191361" y="-127815"/>
                </a:lnTo>
                <a:lnTo>
                  <a:pt x="179429" y="-131806"/>
                </a:lnTo>
                <a:lnTo>
                  <a:pt x="166417" y="-133657"/>
                </a:lnTo>
                <a:lnTo>
                  <a:pt x="152872" y="-134040"/>
                </a:lnTo>
                <a:lnTo>
                  <a:pt x="139341" y="-133633"/>
                </a:lnTo>
                <a:lnTo>
                  <a:pt x="122912" y="-131535"/>
                </a:lnTo>
                <a:lnTo>
                  <a:pt x="111027" y="-127223"/>
                </a:lnTo>
                <a:lnTo>
                  <a:pt x="99040" y="-121023"/>
                </a:lnTo>
                <a:lnTo>
                  <a:pt x="87292" y="-113482"/>
                </a:lnTo>
                <a:lnTo>
                  <a:pt x="76123" y="-105147"/>
                </a:lnTo>
                <a:lnTo>
                  <a:pt x="65873" y="-96562"/>
                </a:lnTo>
                <a:lnTo>
                  <a:pt x="56881" y="-88276"/>
                </a:lnTo>
                <a:lnTo>
                  <a:pt x="45699" y="-76100"/>
                </a:lnTo>
                <a:lnTo>
                  <a:pt x="38275" y="-65628"/>
                </a:lnTo>
                <a:lnTo>
                  <a:pt x="31638" y="-54114"/>
                </a:lnTo>
                <a:lnTo>
                  <a:pt x="25960" y="-41896"/>
                </a:lnTo>
                <a:lnTo>
                  <a:pt x="21413" y="-293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521290" y="1415131"/>
            <a:ext cx="251583" cy="232704"/>
          </a:xfrm>
          <a:custGeom>
            <a:avLst/>
            <a:gdLst/>
            <a:ahLst/>
            <a:cxnLst/>
            <a:rect l="l" t="t" r="r" b="b"/>
            <a:pathLst>
              <a:path w="251583" h="232704">
                <a:moveTo>
                  <a:pt x="16323" y="134040"/>
                </a:moveTo>
                <a:lnTo>
                  <a:pt x="10031" y="144050"/>
                </a:lnTo>
                <a:lnTo>
                  <a:pt x="3139" y="153373"/>
                </a:lnTo>
                <a:lnTo>
                  <a:pt x="0" y="165045"/>
                </a:lnTo>
                <a:lnTo>
                  <a:pt x="5100" y="180682"/>
                </a:lnTo>
                <a:lnTo>
                  <a:pt x="13491" y="191422"/>
                </a:lnTo>
                <a:lnTo>
                  <a:pt x="23598" y="200882"/>
                </a:lnTo>
                <a:lnTo>
                  <a:pt x="32172" y="207256"/>
                </a:lnTo>
                <a:lnTo>
                  <a:pt x="42235" y="213190"/>
                </a:lnTo>
                <a:lnTo>
                  <a:pt x="53286" y="218412"/>
                </a:lnTo>
                <a:lnTo>
                  <a:pt x="65131" y="222886"/>
                </a:lnTo>
                <a:lnTo>
                  <a:pt x="77573" y="226573"/>
                </a:lnTo>
                <a:lnTo>
                  <a:pt x="90417" y="229435"/>
                </a:lnTo>
                <a:lnTo>
                  <a:pt x="103466" y="231437"/>
                </a:lnTo>
                <a:lnTo>
                  <a:pt x="116524" y="232539"/>
                </a:lnTo>
                <a:lnTo>
                  <a:pt x="129397" y="232704"/>
                </a:lnTo>
                <a:lnTo>
                  <a:pt x="139589" y="232123"/>
                </a:lnTo>
                <a:lnTo>
                  <a:pt x="153796" y="229979"/>
                </a:lnTo>
                <a:lnTo>
                  <a:pt x="166378" y="226332"/>
                </a:lnTo>
                <a:lnTo>
                  <a:pt x="177623" y="221243"/>
                </a:lnTo>
                <a:lnTo>
                  <a:pt x="187823" y="214772"/>
                </a:lnTo>
                <a:lnTo>
                  <a:pt x="197269" y="206980"/>
                </a:lnTo>
                <a:lnTo>
                  <a:pt x="206251" y="197929"/>
                </a:lnTo>
                <a:lnTo>
                  <a:pt x="215060" y="187680"/>
                </a:lnTo>
                <a:lnTo>
                  <a:pt x="223986" y="176295"/>
                </a:lnTo>
                <a:lnTo>
                  <a:pt x="232179" y="164681"/>
                </a:lnTo>
                <a:lnTo>
                  <a:pt x="238010" y="154544"/>
                </a:lnTo>
                <a:lnTo>
                  <a:pt x="243330" y="143223"/>
                </a:lnTo>
                <a:lnTo>
                  <a:pt x="247676" y="131122"/>
                </a:lnTo>
                <a:lnTo>
                  <a:pt x="250582" y="118641"/>
                </a:lnTo>
                <a:lnTo>
                  <a:pt x="251583" y="106185"/>
                </a:lnTo>
                <a:lnTo>
                  <a:pt x="250214" y="94155"/>
                </a:lnTo>
                <a:lnTo>
                  <a:pt x="248364" y="88079"/>
                </a:lnTo>
                <a:lnTo>
                  <a:pt x="236338" y="73652"/>
                </a:lnTo>
                <a:lnTo>
                  <a:pt x="226552" y="70808"/>
                </a:lnTo>
                <a:lnTo>
                  <a:pt x="225923" y="70794"/>
                </a:lnTo>
                <a:lnTo>
                  <a:pt x="222137" y="45602"/>
                </a:lnTo>
                <a:lnTo>
                  <a:pt x="216644" y="31225"/>
                </a:lnTo>
                <a:lnTo>
                  <a:pt x="211761" y="24768"/>
                </a:lnTo>
                <a:lnTo>
                  <a:pt x="209794" y="23335"/>
                </a:lnTo>
                <a:lnTo>
                  <a:pt x="201666" y="13034"/>
                </a:lnTo>
                <a:lnTo>
                  <a:pt x="191361" y="6225"/>
                </a:lnTo>
                <a:lnTo>
                  <a:pt x="179429" y="2233"/>
                </a:lnTo>
                <a:lnTo>
                  <a:pt x="166417" y="383"/>
                </a:lnTo>
                <a:lnTo>
                  <a:pt x="152872" y="0"/>
                </a:lnTo>
                <a:lnTo>
                  <a:pt x="139341" y="407"/>
                </a:lnTo>
                <a:lnTo>
                  <a:pt x="122912" y="2505"/>
                </a:lnTo>
                <a:lnTo>
                  <a:pt x="111027" y="6817"/>
                </a:lnTo>
                <a:lnTo>
                  <a:pt x="99040" y="13017"/>
                </a:lnTo>
                <a:lnTo>
                  <a:pt x="87292" y="20558"/>
                </a:lnTo>
                <a:lnTo>
                  <a:pt x="76123" y="28893"/>
                </a:lnTo>
                <a:lnTo>
                  <a:pt x="65873" y="37477"/>
                </a:lnTo>
                <a:lnTo>
                  <a:pt x="56881" y="45764"/>
                </a:lnTo>
                <a:lnTo>
                  <a:pt x="45699" y="57940"/>
                </a:lnTo>
                <a:lnTo>
                  <a:pt x="38275" y="68411"/>
                </a:lnTo>
                <a:lnTo>
                  <a:pt x="31638" y="79926"/>
                </a:lnTo>
                <a:lnTo>
                  <a:pt x="25960" y="92144"/>
                </a:lnTo>
                <a:lnTo>
                  <a:pt x="21413" y="104728"/>
                </a:lnTo>
                <a:lnTo>
                  <a:pt x="18168" y="117338"/>
                </a:lnTo>
                <a:lnTo>
                  <a:pt x="16400" y="129638"/>
                </a:lnTo>
                <a:lnTo>
                  <a:pt x="16170" y="132809"/>
                </a:lnTo>
                <a:lnTo>
                  <a:pt x="16246" y="135272"/>
                </a:lnTo>
                <a:lnTo>
                  <a:pt x="16323" y="1376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47886" y="1436828"/>
            <a:ext cx="78131" cy="114122"/>
          </a:xfrm>
          <a:custGeom>
            <a:avLst/>
            <a:gdLst/>
            <a:ahLst/>
            <a:cxnLst/>
            <a:rect l="l" t="t" r="r" b="b"/>
            <a:pathLst>
              <a:path w="78131" h="114122">
                <a:moveTo>
                  <a:pt x="78131" y="0"/>
                </a:moveTo>
                <a:lnTo>
                  <a:pt x="67579" y="3030"/>
                </a:lnTo>
                <a:lnTo>
                  <a:pt x="57068" y="8451"/>
                </a:lnTo>
                <a:lnTo>
                  <a:pt x="46814" y="15921"/>
                </a:lnTo>
                <a:lnTo>
                  <a:pt x="37033" y="25097"/>
                </a:lnTo>
                <a:lnTo>
                  <a:pt x="27942" y="35638"/>
                </a:lnTo>
                <a:lnTo>
                  <a:pt x="19757" y="47202"/>
                </a:lnTo>
                <a:lnTo>
                  <a:pt x="12694" y="59448"/>
                </a:lnTo>
                <a:lnTo>
                  <a:pt x="6971" y="72033"/>
                </a:lnTo>
                <a:lnTo>
                  <a:pt x="2803" y="84616"/>
                </a:lnTo>
                <a:lnTo>
                  <a:pt x="407" y="96856"/>
                </a:lnTo>
                <a:lnTo>
                  <a:pt x="0" y="108409"/>
                </a:lnTo>
                <a:lnTo>
                  <a:pt x="661" y="114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537613" y="1554532"/>
            <a:ext cx="89801" cy="65976"/>
          </a:xfrm>
          <a:custGeom>
            <a:avLst/>
            <a:gdLst/>
            <a:ahLst/>
            <a:cxnLst/>
            <a:rect l="l" t="t" r="r" b="b"/>
            <a:pathLst>
              <a:path w="89801" h="65976">
                <a:moveTo>
                  <a:pt x="0" y="0"/>
                </a:moveTo>
                <a:lnTo>
                  <a:pt x="764" y="12827"/>
                </a:lnTo>
                <a:lnTo>
                  <a:pt x="5392" y="24196"/>
                </a:lnTo>
                <a:lnTo>
                  <a:pt x="13172" y="34139"/>
                </a:lnTo>
                <a:lnTo>
                  <a:pt x="23393" y="42685"/>
                </a:lnTo>
                <a:lnTo>
                  <a:pt x="35342" y="49867"/>
                </a:lnTo>
                <a:lnTo>
                  <a:pt x="48310" y="55714"/>
                </a:lnTo>
                <a:lnTo>
                  <a:pt x="61585" y="60259"/>
                </a:lnTo>
                <a:lnTo>
                  <a:pt x="74455" y="63532"/>
                </a:lnTo>
                <a:lnTo>
                  <a:pt x="86210" y="65565"/>
                </a:lnTo>
                <a:lnTo>
                  <a:pt x="89801" y="659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747479" y="1485508"/>
            <a:ext cx="11214" cy="57581"/>
          </a:xfrm>
          <a:custGeom>
            <a:avLst/>
            <a:gdLst/>
            <a:ahLst/>
            <a:cxnLst/>
            <a:rect l="l" t="t" r="r" b="b"/>
            <a:pathLst>
              <a:path w="11214" h="57581">
                <a:moveTo>
                  <a:pt x="0" y="0"/>
                </a:moveTo>
                <a:lnTo>
                  <a:pt x="1219" y="2222"/>
                </a:lnTo>
                <a:lnTo>
                  <a:pt x="3949" y="3276"/>
                </a:lnTo>
                <a:lnTo>
                  <a:pt x="5359" y="5537"/>
                </a:lnTo>
                <a:lnTo>
                  <a:pt x="6362" y="7111"/>
                </a:lnTo>
                <a:lnTo>
                  <a:pt x="6718" y="8572"/>
                </a:lnTo>
                <a:lnTo>
                  <a:pt x="7378" y="10248"/>
                </a:lnTo>
                <a:lnTo>
                  <a:pt x="9156" y="14706"/>
                </a:lnTo>
                <a:lnTo>
                  <a:pt x="10706" y="18986"/>
                </a:lnTo>
                <a:lnTo>
                  <a:pt x="11214" y="23837"/>
                </a:lnTo>
                <a:lnTo>
                  <a:pt x="10986" y="36568"/>
                </a:lnTo>
                <a:lnTo>
                  <a:pt x="8525" y="48675"/>
                </a:lnTo>
                <a:lnTo>
                  <a:pt x="6197" y="57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698269" y="1545668"/>
            <a:ext cx="37921" cy="74549"/>
          </a:xfrm>
          <a:custGeom>
            <a:avLst/>
            <a:gdLst/>
            <a:ahLst/>
            <a:cxnLst/>
            <a:rect l="l" t="t" r="r" b="b"/>
            <a:pathLst>
              <a:path w="37921" h="74549">
                <a:moveTo>
                  <a:pt x="37921" y="0"/>
                </a:moveTo>
                <a:lnTo>
                  <a:pt x="27015" y="7105"/>
                </a:lnTo>
                <a:lnTo>
                  <a:pt x="18954" y="16683"/>
                </a:lnTo>
                <a:lnTo>
                  <a:pt x="15264" y="22453"/>
                </a:lnTo>
                <a:lnTo>
                  <a:pt x="9254" y="33637"/>
                </a:lnTo>
                <a:lnTo>
                  <a:pt x="4505" y="45557"/>
                </a:lnTo>
                <a:lnTo>
                  <a:pt x="1320" y="57993"/>
                </a:lnTo>
                <a:lnTo>
                  <a:pt x="0" y="70723"/>
                </a:lnTo>
                <a:lnTo>
                  <a:pt x="11" y="745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564180" y="1448602"/>
            <a:ext cx="26238" cy="69761"/>
          </a:xfrm>
          <a:custGeom>
            <a:avLst/>
            <a:gdLst/>
            <a:ahLst/>
            <a:cxnLst/>
            <a:rect l="l" t="t" r="r" b="b"/>
            <a:pathLst>
              <a:path w="26238" h="69761">
                <a:moveTo>
                  <a:pt x="26238" y="0"/>
                </a:moveTo>
                <a:lnTo>
                  <a:pt x="19403" y="10940"/>
                </a:lnTo>
                <a:lnTo>
                  <a:pt x="13026" y="21705"/>
                </a:lnTo>
                <a:lnTo>
                  <a:pt x="8329" y="33552"/>
                </a:lnTo>
                <a:lnTo>
                  <a:pt x="7683" y="36233"/>
                </a:lnTo>
                <a:lnTo>
                  <a:pt x="6184" y="43268"/>
                </a:lnTo>
                <a:lnTo>
                  <a:pt x="3060" y="49695"/>
                </a:lnTo>
                <a:lnTo>
                  <a:pt x="1892" y="56832"/>
                </a:lnTo>
                <a:lnTo>
                  <a:pt x="1168" y="61125"/>
                </a:lnTo>
                <a:lnTo>
                  <a:pt x="1320" y="65557"/>
                </a:lnTo>
                <a:lnTo>
                  <a:pt x="0" y="69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843694" y="2356205"/>
            <a:ext cx="57224" cy="112000"/>
          </a:xfrm>
          <a:custGeom>
            <a:avLst/>
            <a:gdLst/>
            <a:ahLst/>
            <a:cxnLst/>
            <a:rect l="l" t="t" r="r" b="b"/>
            <a:pathLst>
              <a:path w="57224" h="112000">
                <a:moveTo>
                  <a:pt x="15726" y="12116"/>
                </a:moveTo>
                <a:lnTo>
                  <a:pt x="9824" y="23447"/>
                </a:lnTo>
                <a:lnTo>
                  <a:pt x="6856" y="29387"/>
                </a:lnTo>
                <a:lnTo>
                  <a:pt x="2736" y="40862"/>
                </a:lnTo>
                <a:lnTo>
                  <a:pt x="43" y="53478"/>
                </a:lnTo>
                <a:lnTo>
                  <a:pt x="0" y="65937"/>
                </a:lnTo>
                <a:lnTo>
                  <a:pt x="404" y="68237"/>
                </a:lnTo>
                <a:lnTo>
                  <a:pt x="5304" y="77663"/>
                </a:lnTo>
                <a:lnTo>
                  <a:pt x="14680" y="88265"/>
                </a:lnTo>
                <a:lnTo>
                  <a:pt x="25819" y="98519"/>
                </a:lnTo>
                <a:lnTo>
                  <a:pt x="36006" y="106899"/>
                </a:lnTo>
                <a:lnTo>
                  <a:pt x="40257" y="110185"/>
                </a:lnTo>
                <a:lnTo>
                  <a:pt x="46762" y="112000"/>
                </a:lnTo>
                <a:lnTo>
                  <a:pt x="50516" y="106424"/>
                </a:lnTo>
                <a:lnTo>
                  <a:pt x="52909" y="95865"/>
                </a:lnTo>
                <a:lnTo>
                  <a:pt x="55332" y="82735"/>
                </a:lnTo>
                <a:lnTo>
                  <a:pt x="57224" y="75145"/>
                </a:lnTo>
                <a:lnTo>
                  <a:pt x="17854" y="0"/>
                </a:lnTo>
                <a:lnTo>
                  <a:pt x="15726" y="121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843694" y="2356205"/>
            <a:ext cx="57224" cy="112000"/>
          </a:xfrm>
          <a:custGeom>
            <a:avLst/>
            <a:gdLst/>
            <a:ahLst/>
            <a:cxnLst/>
            <a:rect l="l" t="t" r="r" b="b"/>
            <a:pathLst>
              <a:path w="57224" h="112000">
                <a:moveTo>
                  <a:pt x="17854" y="0"/>
                </a:moveTo>
                <a:lnTo>
                  <a:pt x="15726" y="12116"/>
                </a:lnTo>
                <a:lnTo>
                  <a:pt x="9824" y="23447"/>
                </a:lnTo>
                <a:lnTo>
                  <a:pt x="6856" y="29387"/>
                </a:lnTo>
                <a:lnTo>
                  <a:pt x="2736" y="40862"/>
                </a:lnTo>
                <a:lnTo>
                  <a:pt x="43" y="53478"/>
                </a:lnTo>
                <a:lnTo>
                  <a:pt x="0" y="65937"/>
                </a:lnTo>
                <a:lnTo>
                  <a:pt x="404" y="68237"/>
                </a:lnTo>
                <a:lnTo>
                  <a:pt x="5304" y="77663"/>
                </a:lnTo>
                <a:lnTo>
                  <a:pt x="14680" y="88265"/>
                </a:lnTo>
                <a:lnTo>
                  <a:pt x="25819" y="98519"/>
                </a:lnTo>
                <a:lnTo>
                  <a:pt x="36006" y="106899"/>
                </a:lnTo>
                <a:lnTo>
                  <a:pt x="40257" y="110185"/>
                </a:lnTo>
                <a:lnTo>
                  <a:pt x="46762" y="112000"/>
                </a:lnTo>
                <a:lnTo>
                  <a:pt x="50516" y="106424"/>
                </a:lnTo>
                <a:lnTo>
                  <a:pt x="52909" y="95865"/>
                </a:lnTo>
                <a:lnTo>
                  <a:pt x="55332" y="82735"/>
                </a:lnTo>
                <a:lnTo>
                  <a:pt x="57224" y="751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849224" y="2337478"/>
            <a:ext cx="80001" cy="175534"/>
          </a:xfrm>
          <a:custGeom>
            <a:avLst/>
            <a:gdLst/>
            <a:ahLst/>
            <a:cxnLst/>
            <a:rect l="l" t="t" r="r" b="b"/>
            <a:pathLst>
              <a:path w="80001" h="175534">
                <a:moveTo>
                  <a:pt x="14940" y="175534"/>
                </a:moveTo>
                <a:lnTo>
                  <a:pt x="20975" y="174342"/>
                </a:lnTo>
                <a:lnTo>
                  <a:pt x="29177" y="170841"/>
                </a:lnTo>
                <a:lnTo>
                  <a:pt x="39780" y="164793"/>
                </a:lnTo>
                <a:lnTo>
                  <a:pt x="51999" y="155237"/>
                </a:lnTo>
                <a:lnTo>
                  <a:pt x="60543" y="144922"/>
                </a:lnTo>
                <a:lnTo>
                  <a:pt x="67641" y="133068"/>
                </a:lnTo>
                <a:lnTo>
                  <a:pt x="73214" y="120348"/>
                </a:lnTo>
                <a:lnTo>
                  <a:pt x="77183" y="107440"/>
                </a:lnTo>
                <a:lnTo>
                  <a:pt x="79472" y="95019"/>
                </a:lnTo>
                <a:lnTo>
                  <a:pt x="80001" y="83760"/>
                </a:lnTo>
                <a:lnTo>
                  <a:pt x="79235" y="76682"/>
                </a:lnTo>
                <a:lnTo>
                  <a:pt x="76252" y="62231"/>
                </a:lnTo>
                <a:lnTo>
                  <a:pt x="73227" y="50159"/>
                </a:lnTo>
                <a:lnTo>
                  <a:pt x="69742" y="39541"/>
                </a:lnTo>
                <a:lnTo>
                  <a:pt x="65377" y="29452"/>
                </a:lnTo>
                <a:lnTo>
                  <a:pt x="59711" y="18966"/>
                </a:lnTo>
                <a:lnTo>
                  <a:pt x="52325" y="7159"/>
                </a:lnTo>
                <a:lnTo>
                  <a:pt x="47536" y="0"/>
                </a:lnTo>
                <a:lnTo>
                  <a:pt x="0" y="24968"/>
                </a:lnTo>
                <a:lnTo>
                  <a:pt x="1127" y="38018"/>
                </a:lnTo>
                <a:lnTo>
                  <a:pt x="5136" y="46927"/>
                </a:lnTo>
                <a:lnTo>
                  <a:pt x="10880" y="53726"/>
                </a:lnTo>
                <a:lnTo>
                  <a:pt x="17209" y="60448"/>
                </a:lnTo>
                <a:lnTo>
                  <a:pt x="22978" y="69127"/>
                </a:lnTo>
                <a:lnTo>
                  <a:pt x="27039" y="81796"/>
                </a:lnTo>
                <a:lnTo>
                  <a:pt x="27393" y="83921"/>
                </a:lnTo>
                <a:lnTo>
                  <a:pt x="27576" y="89906"/>
                </a:lnTo>
                <a:lnTo>
                  <a:pt x="26661" y="96935"/>
                </a:lnTo>
                <a:lnTo>
                  <a:pt x="24881" y="104768"/>
                </a:lnTo>
                <a:lnTo>
                  <a:pt x="22470" y="113166"/>
                </a:lnTo>
                <a:lnTo>
                  <a:pt x="19661" y="121890"/>
                </a:lnTo>
                <a:lnTo>
                  <a:pt x="16687" y="130699"/>
                </a:lnTo>
                <a:lnTo>
                  <a:pt x="13781" y="139355"/>
                </a:lnTo>
                <a:lnTo>
                  <a:pt x="11177" y="147618"/>
                </a:lnTo>
                <a:lnTo>
                  <a:pt x="9107" y="155248"/>
                </a:lnTo>
                <a:lnTo>
                  <a:pt x="7805" y="162007"/>
                </a:lnTo>
                <a:lnTo>
                  <a:pt x="7505" y="167654"/>
                </a:lnTo>
                <a:lnTo>
                  <a:pt x="8438" y="171951"/>
                </a:lnTo>
                <a:lnTo>
                  <a:pt x="10839" y="174657"/>
                </a:lnTo>
                <a:lnTo>
                  <a:pt x="14940" y="1755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849224" y="2337478"/>
            <a:ext cx="80001" cy="175534"/>
          </a:xfrm>
          <a:custGeom>
            <a:avLst/>
            <a:gdLst/>
            <a:ahLst/>
            <a:cxnLst/>
            <a:rect l="l" t="t" r="r" b="b"/>
            <a:pathLst>
              <a:path w="80001" h="175534">
                <a:moveTo>
                  <a:pt x="0" y="24968"/>
                </a:moveTo>
                <a:lnTo>
                  <a:pt x="1127" y="38018"/>
                </a:lnTo>
                <a:lnTo>
                  <a:pt x="5136" y="46927"/>
                </a:lnTo>
                <a:lnTo>
                  <a:pt x="10880" y="53726"/>
                </a:lnTo>
                <a:lnTo>
                  <a:pt x="17209" y="60448"/>
                </a:lnTo>
                <a:lnTo>
                  <a:pt x="22978" y="69127"/>
                </a:lnTo>
                <a:lnTo>
                  <a:pt x="27039" y="81796"/>
                </a:lnTo>
                <a:lnTo>
                  <a:pt x="27393" y="83921"/>
                </a:lnTo>
                <a:lnTo>
                  <a:pt x="27576" y="89906"/>
                </a:lnTo>
                <a:lnTo>
                  <a:pt x="26661" y="96935"/>
                </a:lnTo>
                <a:lnTo>
                  <a:pt x="24881" y="104768"/>
                </a:lnTo>
                <a:lnTo>
                  <a:pt x="22470" y="113166"/>
                </a:lnTo>
                <a:lnTo>
                  <a:pt x="19661" y="121890"/>
                </a:lnTo>
                <a:lnTo>
                  <a:pt x="16687" y="130699"/>
                </a:lnTo>
                <a:lnTo>
                  <a:pt x="13781" y="139355"/>
                </a:lnTo>
                <a:lnTo>
                  <a:pt x="11177" y="147618"/>
                </a:lnTo>
                <a:lnTo>
                  <a:pt x="9107" y="155248"/>
                </a:lnTo>
                <a:lnTo>
                  <a:pt x="7805" y="162007"/>
                </a:lnTo>
                <a:lnTo>
                  <a:pt x="7505" y="167654"/>
                </a:lnTo>
                <a:lnTo>
                  <a:pt x="8438" y="171951"/>
                </a:lnTo>
                <a:lnTo>
                  <a:pt x="10839" y="174657"/>
                </a:lnTo>
                <a:lnTo>
                  <a:pt x="14940" y="175534"/>
                </a:lnTo>
                <a:lnTo>
                  <a:pt x="20975" y="174342"/>
                </a:lnTo>
                <a:lnTo>
                  <a:pt x="29177" y="170841"/>
                </a:lnTo>
                <a:lnTo>
                  <a:pt x="39780" y="164793"/>
                </a:lnTo>
                <a:lnTo>
                  <a:pt x="51999" y="155237"/>
                </a:lnTo>
                <a:lnTo>
                  <a:pt x="60543" y="144922"/>
                </a:lnTo>
                <a:lnTo>
                  <a:pt x="67641" y="133068"/>
                </a:lnTo>
                <a:lnTo>
                  <a:pt x="73214" y="120348"/>
                </a:lnTo>
                <a:lnTo>
                  <a:pt x="77183" y="107440"/>
                </a:lnTo>
                <a:lnTo>
                  <a:pt x="79472" y="95019"/>
                </a:lnTo>
                <a:lnTo>
                  <a:pt x="80001" y="83760"/>
                </a:lnTo>
                <a:lnTo>
                  <a:pt x="79235" y="76682"/>
                </a:lnTo>
                <a:lnTo>
                  <a:pt x="76252" y="62231"/>
                </a:lnTo>
                <a:lnTo>
                  <a:pt x="73227" y="50159"/>
                </a:lnTo>
                <a:lnTo>
                  <a:pt x="69742" y="39541"/>
                </a:lnTo>
                <a:lnTo>
                  <a:pt x="65377" y="29452"/>
                </a:lnTo>
                <a:lnTo>
                  <a:pt x="59711" y="18966"/>
                </a:lnTo>
                <a:lnTo>
                  <a:pt x="52325" y="7159"/>
                </a:lnTo>
                <a:lnTo>
                  <a:pt x="475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57644" y="2435904"/>
            <a:ext cx="43687" cy="64897"/>
          </a:xfrm>
          <a:custGeom>
            <a:avLst/>
            <a:gdLst/>
            <a:ahLst/>
            <a:cxnLst/>
            <a:rect l="l" t="t" r="r" b="b"/>
            <a:pathLst>
              <a:path w="43687" h="64897">
                <a:moveTo>
                  <a:pt x="0" y="60058"/>
                </a:moveTo>
                <a:lnTo>
                  <a:pt x="10829" y="64897"/>
                </a:lnTo>
                <a:lnTo>
                  <a:pt x="19918" y="60951"/>
                </a:lnTo>
                <a:lnTo>
                  <a:pt x="25832" y="54667"/>
                </a:lnTo>
                <a:lnTo>
                  <a:pt x="31396" y="44682"/>
                </a:lnTo>
                <a:lnTo>
                  <a:pt x="36552" y="31946"/>
                </a:lnTo>
                <a:lnTo>
                  <a:pt x="40835" y="18041"/>
                </a:lnTo>
                <a:lnTo>
                  <a:pt x="43359" y="5139"/>
                </a:lnTo>
                <a:lnTo>
                  <a:pt x="436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149608" y="2198351"/>
            <a:ext cx="114998" cy="166695"/>
          </a:xfrm>
          <a:custGeom>
            <a:avLst/>
            <a:gdLst/>
            <a:ahLst/>
            <a:cxnLst/>
            <a:rect l="l" t="t" r="r" b="b"/>
            <a:pathLst>
              <a:path w="114998" h="166695">
                <a:moveTo>
                  <a:pt x="78359" y="2997"/>
                </a:moveTo>
                <a:lnTo>
                  <a:pt x="66557" y="718"/>
                </a:lnTo>
                <a:lnTo>
                  <a:pt x="52813" y="0"/>
                </a:lnTo>
                <a:lnTo>
                  <a:pt x="42519" y="1676"/>
                </a:lnTo>
                <a:lnTo>
                  <a:pt x="34382" y="10103"/>
                </a:lnTo>
                <a:lnTo>
                  <a:pt x="27449" y="22883"/>
                </a:lnTo>
                <a:lnTo>
                  <a:pt x="25171" y="27482"/>
                </a:lnTo>
                <a:lnTo>
                  <a:pt x="22390" y="32918"/>
                </a:lnTo>
                <a:lnTo>
                  <a:pt x="19913" y="38481"/>
                </a:lnTo>
                <a:lnTo>
                  <a:pt x="17221" y="43954"/>
                </a:lnTo>
                <a:lnTo>
                  <a:pt x="13741" y="51054"/>
                </a:lnTo>
                <a:lnTo>
                  <a:pt x="9664" y="57874"/>
                </a:lnTo>
                <a:lnTo>
                  <a:pt x="6337" y="65062"/>
                </a:lnTo>
                <a:lnTo>
                  <a:pt x="2313" y="77118"/>
                </a:lnTo>
                <a:lnTo>
                  <a:pt x="467" y="89759"/>
                </a:lnTo>
                <a:lnTo>
                  <a:pt x="1" y="102632"/>
                </a:lnTo>
                <a:lnTo>
                  <a:pt x="0" y="103594"/>
                </a:lnTo>
                <a:lnTo>
                  <a:pt x="1495" y="116940"/>
                </a:lnTo>
                <a:lnTo>
                  <a:pt x="5901" y="128905"/>
                </a:lnTo>
                <a:lnTo>
                  <a:pt x="13098" y="139541"/>
                </a:lnTo>
                <a:lnTo>
                  <a:pt x="18300" y="144932"/>
                </a:lnTo>
                <a:lnTo>
                  <a:pt x="24091" y="150291"/>
                </a:lnTo>
                <a:lnTo>
                  <a:pt x="28333" y="157696"/>
                </a:lnTo>
                <a:lnTo>
                  <a:pt x="36169" y="160604"/>
                </a:lnTo>
                <a:lnTo>
                  <a:pt x="48106" y="165029"/>
                </a:lnTo>
                <a:lnTo>
                  <a:pt x="58790" y="166695"/>
                </a:lnTo>
                <a:lnTo>
                  <a:pt x="70044" y="162918"/>
                </a:lnTo>
                <a:lnTo>
                  <a:pt x="81924" y="155166"/>
                </a:lnTo>
                <a:lnTo>
                  <a:pt x="87829" y="150408"/>
                </a:lnTo>
                <a:lnTo>
                  <a:pt x="92266" y="145587"/>
                </a:lnTo>
                <a:lnTo>
                  <a:pt x="99326" y="137905"/>
                </a:lnTo>
                <a:lnTo>
                  <a:pt x="100863" y="136334"/>
                </a:lnTo>
                <a:lnTo>
                  <a:pt x="105968" y="131165"/>
                </a:lnTo>
                <a:lnTo>
                  <a:pt x="112090" y="131876"/>
                </a:lnTo>
                <a:lnTo>
                  <a:pt x="114998" y="125222"/>
                </a:lnTo>
                <a:lnTo>
                  <a:pt x="78359" y="29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149608" y="2198351"/>
            <a:ext cx="114998" cy="166695"/>
          </a:xfrm>
          <a:custGeom>
            <a:avLst/>
            <a:gdLst/>
            <a:ahLst/>
            <a:cxnLst/>
            <a:rect l="l" t="t" r="r" b="b"/>
            <a:pathLst>
              <a:path w="114998" h="166695">
                <a:moveTo>
                  <a:pt x="78359" y="2997"/>
                </a:moveTo>
                <a:lnTo>
                  <a:pt x="66557" y="718"/>
                </a:lnTo>
                <a:lnTo>
                  <a:pt x="52813" y="0"/>
                </a:lnTo>
                <a:lnTo>
                  <a:pt x="42519" y="1676"/>
                </a:lnTo>
                <a:lnTo>
                  <a:pt x="34382" y="10103"/>
                </a:lnTo>
                <a:lnTo>
                  <a:pt x="27449" y="22883"/>
                </a:lnTo>
                <a:lnTo>
                  <a:pt x="25171" y="27482"/>
                </a:lnTo>
                <a:lnTo>
                  <a:pt x="22390" y="32918"/>
                </a:lnTo>
                <a:lnTo>
                  <a:pt x="19913" y="38481"/>
                </a:lnTo>
                <a:lnTo>
                  <a:pt x="17221" y="43954"/>
                </a:lnTo>
                <a:lnTo>
                  <a:pt x="13741" y="51054"/>
                </a:lnTo>
                <a:lnTo>
                  <a:pt x="9664" y="57874"/>
                </a:lnTo>
                <a:lnTo>
                  <a:pt x="6337" y="65062"/>
                </a:lnTo>
                <a:lnTo>
                  <a:pt x="2313" y="77118"/>
                </a:lnTo>
                <a:lnTo>
                  <a:pt x="467" y="89759"/>
                </a:lnTo>
                <a:lnTo>
                  <a:pt x="1" y="102632"/>
                </a:lnTo>
                <a:lnTo>
                  <a:pt x="0" y="103594"/>
                </a:lnTo>
                <a:lnTo>
                  <a:pt x="1495" y="116940"/>
                </a:lnTo>
                <a:lnTo>
                  <a:pt x="5901" y="128905"/>
                </a:lnTo>
                <a:lnTo>
                  <a:pt x="13098" y="139541"/>
                </a:lnTo>
                <a:lnTo>
                  <a:pt x="18300" y="144932"/>
                </a:lnTo>
                <a:lnTo>
                  <a:pt x="24091" y="150291"/>
                </a:lnTo>
                <a:lnTo>
                  <a:pt x="28333" y="157696"/>
                </a:lnTo>
                <a:lnTo>
                  <a:pt x="36169" y="160604"/>
                </a:lnTo>
                <a:lnTo>
                  <a:pt x="48106" y="165029"/>
                </a:lnTo>
                <a:lnTo>
                  <a:pt x="58790" y="166695"/>
                </a:lnTo>
                <a:lnTo>
                  <a:pt x="70044" y="162918"/>
                </a:lnTo>
                <a:lnTo>
                  <a:pt x="81924" y="155166"/>
                </a:lnTo>
                <a:lnTo>
                  <a:pt x="87829" y="150408"/>
                </a:lnTo>
                <a:lnTo>
                  <a:pt x="92266" y="145587"/>
                </a:lnTo>
                <a:lnTo>
                  <a:pt x="99326" y="137905"/>
                </a:lnTo>
                <a:lnTo>
                  <a:pt x="100863" y="136334"/>
                </a:lnTo>
                <a:lnTo>
                  <a:pt x="105968" y="131165"/>
                </a:lnTo>
                <a:lnTo>
                  <a:pt x="112090" y="131876"/>
                </a:lnTo>
                <a:lnTo>
                  <a:pt x="114998" y="1252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175517" y="2285181"/>
            <a:ext cx="66979" cy="52501"/>
          </a:xfrm>
          <a:custGeom>
            <a:avLst/>
            <a:gdLst/>
            <a:ahLst/>
            <a:cxnLst/>
            <a:rect l="l" t="t" r="r" b="b"/>
            <a:pathLst>
              <a:path w="66979" h="52501">
                <a:moveTo>
                  <a:pt x="0" y="40944"/>
                </a:moveTo>
                <a:lnTo>
                  <a:pt x="4000" y="43129"/>
                </a:lnTo>
                <a:lnTo>
                  <a:pt x="11264" y="52501"/>
                </a:lnTo>
                <a:lnTo>
                  <a:pt x="16433" y="50546"/>
                </a:lnTo>
                <a:lnTo>
                  <a:pt x="22313" y="48361"/>
                </a:lnTo>
                <a:lnTo>
                  <a:pt x="14985" y="37363"/>
                </a:lnTo>
                <a:lnTo>
                  <a:pt x="15735" y="31965"/>
                </a:lnTo>
                <a:lnTo>
                  <a:pt x="16649" y="25260"/>
                </a:lnTo>
                <a:lnTo>
                  <a:pt x="22402" y="19837"/>
                </a:lnTo>
                <a:lnTo>
                  <a:pt x="29743" y="21120"/>
                </a:lnTo>
                <a:lnTo>
                  <a:pt x="39636" y="22834"/>
                </a:lnTo>
                <a:lnTo>
                  <a:pt x="37896" y="31457"/>
                </a:lnTo>
                <a:lnTo>
                  <a:pt x="39954" y="39319"/>
                </a:lnTo>
                <a:lnTo>
                  <a:pt x="39733" y="29084"/>
                </a:lnTo>
                <a:lnTo>
                  <a:pt x="38800" y="19015"/>
                </a:lnTo>
                <a:lnTo>
                  <a:pt x="42811" y="12623"/>
                </a:lnTo>
                <a:lnTo>
                  <a:pt x="51884" y="11289"/>
                </a:lnTo>
                <a:lnTo>
                  <a:pt x="57601" y="19338"/>
                </a:lnTo>
                <a:lnTo>
                  <a:pt x="59893" y="23672"/>
                </a:lnTo>
                <a:lnTo>
                  <a:pt x="60026" y="10675"/>
                </a:lnTo>
                <a:lnTo>
                  <a:pt x="65628" y="322"/>
                </a:lnTo>
                <a:lnTo>
                  <a:pt x="669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204905" y="2324500"/>
            <a:ext cx="12939" cy="40030"/>
          </a:xfrm>
          <a:custGeom>
            <a:avLst/>
            <a:gdLst/>
            <a:ahLst/>
            <a:cxnLst/>
            <a:rect l="l" t="t" r="r" b="b"/>
            <a:pathLst>
              <a:path w="12939" h="40030">
                <a:moveTo>
                  <a:pt x="10566" y="0"/>
                </a:moveTo>
                <a:lnTo>
                  <a:pt x="12939" y="12348"/>
                </a:lnTo>
                <a:lnTo>
                  <a:pt x="11047" y="24754"/>
                </a:lnTo>
                <a:lnTo>
                  <a:pt x="5145" y="35396"/>
                </a:lnTo>
                <a:lnTo>
                  <a:pt x="0" y="400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236400" y="2310137"/>
            <a:ext cx="4416" cy="39649"/>
          </a:xfrm>
          <a:custGeom>
            <a:avLst/>
            <a:gdLst/>
            <a:ahLst/>
            <a:cxnLst/>
            <a:rect l="l" t="t" r="r" b="b"/>
            <a:pathLst>
              <a:path w="4416" h="39649">
                <a:moveTo>
                  <a:pt x="254" y="0"/>
                </a:moveTo>
                <a:lnTo>
                  <a:pt x="3794" y="12103"/>
                </a:lnTo>
                <a:lnTo>
                  <a:pt x="4416" y="24637"/>
                </a:lnTo>
                <a:lnTo>
                  <a:pt x="1533" y="36540"/>
                </a:lnTo>
                <a:lnTo>
                  <a:pt x="0" y="396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119856" y="2311234"/>
            <a:ext cx="74580" cy="290195"/>
          </a:xfrm>
          <a:custGeom>
            <a:avLst/>
            <a:gdLst/>
            <a:ahLst/>
            <a:cxnLst/>
            <a:rect l="l" t="t" r="r" b="b"/>
            <a:pathLst>
              <a:path w="74580" h="290194">
                <a:moveTo>
                  <a:pt x="758" y="208140"/>
                </a:moveTo>
                <a:lnTo>
                  <a:pt x="368" y="220191"/>
                </a:lnTo>
                <a:lnTo>
                  <a:pt x="128" y="231822"/>
                </a:lnTo>
                <a:lnTo>
                  <a:pt x="0" y="242971"/>
                </a:lnTo>
                <a:lnTo>
                  <a:pt x="18" y="285407"/>
                </a:lnTo>
                <a:lnTo>
                  <a:pt x="4742" y="290195"/>
                </a:lnTo>
                <a:lnTo>
                  <a:pt x="16414" y="290195"/>
                </a:lnTo>
                <a:lnTo>
                  <a:pt x="21151" y="285407"/>
                </a:lnTo>
                <a:lnTo>
                  <a:pt x="21098" y="239418"/>
                </a:lnTo>
                <a:lnTo>
                  <a:pt x="21252" y="227639"/>
                </a:lnTo>
                <a:lnTo>
                  <a:pt x="21567" y="215403"/>
                </a:lnTo>
                <a:lnTo>
                  <a:pt x="22081" y="202784"/>
                </a:lnTo>
                <a:lnTo>
                  <a:pt x="22829" y="189857"/>
                </a:lnTo>
                <a:lnTo>
                  <a:pt x="23851" y="176693"/>
                </a:lnTo>
                <a:lnTo>
                  <a:pt x="25183" y="163367"/>
                </a:lnTo>
                <a:lnTo>
                  <a:pt x="26863" y="149953"/>
                </a:lnTo>
                <a:lnTo>
                  <a:pt x="28928" y="136523"/>
                </a:lnTo>
                <a:lnTo>
                  <a:pt x="31416" y="123153"/>
                </a:lnTo>
                <a:lnTo>
                  <a:pt x="34364" y="109914"/>
                </a:lnTo>
                <a:lnTo>
                  <a:pt x="37809" y="96881"/>
                </a:lnTo>
                <a:lnTo>
                  <a:pt x="41789" y="84128"/>
                </a:lnTo>
                <a:lnTo>
                  <a:pt x="46342" y="71727"/>
                </a:lnTo>
                <a:lnTo>
                  <a:pt x="51504" y="59754"/>
                </a:lnTo>
                <a:lnTo>
                  <a:pt x="57313" y="48280"/>
                </a:lnTo>
                <a:lnTo>
                  <a:pt x="63807" y="37380"/>
                </a:lnTo>
                <a:lnTo>
                  <a:pt x="71024" y="27127"/>
                </a:lnTo>
                <a:lnTo>
                  <a:pt x="74580" y="22428"/>
                </a:lnTo>
                <a:lnTo>
                  <a:pt x="69487" y="11620"/>
                </a:lnTo>
                <a:lnTo>
                  <a:pt x="70846" y="6718"/>
                </a:lnTo>
                <a:lnTo>
                  <a:pt x="72395" y="2324"/>
                </a:lnTo>
                <a:lnTo>
                  <a:pt x="68141" y="0"/>
                </a:lnTo>
                <a:lnTo>
                  <a:pt x="59022" y="8204"/>
                </a:lnTo>
                <a:lnTo>
                  <a:pt x="54285" y="14097"/>
                </a:lnTo>
                <a:lnTo>
                  <a:pt x="44215" y="28887"/>
                </a:lnTo>
                <a:lnTo>
                  <a:pt x="37555" y="40523"/>
                </a:lnTo>
                <a:lnTo>
                  <a:pt x="31602" y="52578"/>
                </a:lnTo>
                <a:lnTo>
                  <a:pt x="26314" y="64993"/>
                </a:lnTo>
                <a:lnTo>
                  <a:pt x="21652" y="77708"/>
                </a:lnTo>
                <a:lnTo>
                  <a:pt x="17577" y="90663"/>
                </a:lnTo>
                <a:lnTo>
                  <a:pt x="14049" y="103798"/>
                </a:lnTo>
                <a:lnTo>
                  <a:pt x="11029" y="117052"/>
                </a:lnTo>
                <a:lnTo>
                  <a:pt x="8476" y="130366"/>
                </a:lnTo>
                <a:lnTo>
                  <a:pt x="6351" y="143679"/>
                </a:lnTo>
                <a:lnTo>
                  <a:pt x="4614" y="156932"/>
                </a:lnTo>
                <a:lnTo>
                  <a:pt x="3226" y="170065"/>
                </a:lnTo>
                <a:lnTo>
                  <a:pt x="2147" y="183017"/>
                </a:lnTo>
                <a:lnTo>
                  <a:pt x="1338" y="195729"/>
                </a:lnTo>
                <a:lnTo>
                  <a:pt x="758" y="2081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119799" y="2311234"/>
            <a:ext cx="74637" cy="290195"/>
          </a:xfrm>
          <a:custGeom>
            <a:avLst/>
            <a:gdLst/>
            <a:ahLst/>
            <a:cxnLst/>
            <a:rect l="l" t="t" r="r" b="b"/>
            <a:pathLst>
              <a:path w="74637" h="290194">
                <a:moveTo>
                  <a:pt x="76" y="279488"/>
                </a:moveTo>
                <a:lnTo>
                  <a:pt x="39" y="267456"/>
                </a:lnTo>
                <a:lnTo>
                  <a:pt x="0" y="254138"/>
                </a:lnTo>
                <a:lnTo>
                  <a:pt x="0" y="253580"/>
                </a:lnTo>
                <a:lnTo>
                  <a:pt x="57" y="242971"/>
                </a:lnTo>
                <a:lnTo>
                  <a:pt x="186" y="231822"/>
                </a:lnTo>
                <a:lnTo>
                  <a:pt x="426" y="220191"/>
                </a:lnTo>
                <a:lnTo>
                  <a:pt x="815" y="208140"/>
                </a:lnTo>
                <a:lnTo>
                  <a:pt x="1395" y="195729"/>
                </a:lnTo>
                <a:lnTo>
                  <a:pt x="2205" y="183017"/>
                </a:lnTo>
                <a:lnTo>
                  <a:pt x="3284" y="170065"/>
                </a:lnTo>
                <a:lnTo>
                  <a:pt x="4672" y="156932"/>
                </a:lnTo>
                <a:lnTo>
                  <a:pt x="6409" y="143679"/>
                </a:lnTo>
                <a:lnTo>
                  <a:pt x="8534" y="130366"/>
                </a:lnTo>
                <a:lnTo>
                  <a:pt x="11087" y="117052"/>
                </a:lnTo>
                <a:lnTo>
                  <a:pt x="14107" y="103798"/>
                </a:lnTo>
                <a:lnTo>
                  <a:pt x="17635" y="90663"/>
                </a:lnTo>
                <a:lnTo>
                  <a:pt x="21710" y="77708"/>
                </a:lnTo>
                <a:lnTo>
                  <a:pt x="26372" y="64993"/>
                </a:lnTo>
                <a:lnTo>
                  <a:pt x="31659" y="52578"/>
                </a:lnTo>
                <a:lnTo>
                  <a:pt x="37613" y="40523"/>
                </a:lnTo>
                <a:lnTo>
                  <a:pt x="44273" y="28887"/>
                </a:lnTo>
                <a:lnTo>
                  <a:pt x="51677" y="17731"/>
                </a:lnTo>
                <a:lnTo>
                  <a:pt x="59080" y="8204"/>
                </a:lnTo>
                <a:lnTo>
                  <a:pt x="68198" y="0"/>
                </a:lnTo>
                <a:lnTo>
                  <a:pt x="72453" y="2324"/>
                </a:lnTo>
                <a:lnTo>
                  <a:pt x="70904" y="6718"/>
                </a:lnTo>
                <a:lnTo>
                  <a:pt x="69545" y="11620"/>
                </a:lnTo>
                <a:lnTo>
                  <a:pt x="74637" y="22428"/>
                </a:lnTo>
                <a:lnTo>
                  <a:pt x="71081" y="27127"/>
                </a:lnTo>
                <a:lnTo>
                  <a:pt x="63865" y="37380"/>
                </a:lnTo>
                <a:lnTo>
                  <a:pt x="57371" y="48280"/>
                </a:lnTo>
                <a:lnTo>
                  <a:pt x="51562" y="59754"/>
                </a:lnTo>
                <a:lnTo>
                  <a:pt x="46399" y="71727"/>
                </a:lnTo>
                <a:lnTo>
                  <a:pt x="41847" y="84128"/>
                </a:lnTo>
                <a:lnTo>
                  <a:pt x="37867" y="96881"/>
                </a:lnTo>
                <a:lnTo>
                  <a:pt x="34421" y="109914"/>
                </a:lnTo>
                <a:lnTo>
                  <a:pt x="31474" y="123153"/>
                </a:lnTo>
                <a:lnTo>
                  <a:pt x="28986" y="136523"/>
                </a:lnTo>
                <a:lnTo>
                  <a:pt x="26921" y="149953"/>
                </a:lnTo>
                <a:lnTo>
                  <a:pt x="25241" y="163367"/>
                </a:lnTo>
                <a:lnTo>
                  <a:pt x="23909" y="176693"/>
                </a:lnTo>
                <a:lnTo>
                  <a:pt x="22887" y="189857"/>
                </a:lnTo>
                <a:lnTo>
                  <a:pt x="22138" y="202784"/>
                </a:lnTo>
                <a:lnTo>
                  <a:pt x="21625" y="215403"/>
                </a:lnTo>
                <a:lnTo>
                  <a:pt x="21310" y="227639"/>
                </a:lnTo>
                <a:lnTo>
                  <a:pt x="21156" y="239418"/>
                </a:lnTo>
                <a:lnTo>
                  <a:pt x="21125" y="250667"/>
                </a:lnTo>
                <a:lnTo>
                  <a:pt x="21132" y="253580"/>
                </a:lnTo>
                <a:lnTo>
                  <a:pt x="21169" y="266856"/>
                </a:lnTo>
                <a:lnTo>
                  <a:pt x="21208" y="279026"/>
                </a:lnTo>
                <a:lnTo>
                  <a:pt x="21208" y="279488"/>
                </a:lnTo>
                <a:lnTo>
                  <a:pt x="21208" y="285407"/>
                </a:lnTo>
                <a:lnTo>
                  <a:pt x="16471" y="290195"/>
                </a:lnTo>
                <a:lnTo>
                  <a:pt x="10642" y="290195"/>
                </a:lnTo>
                <a:lnTo>
                  <a:pt x="4800" y="290195"/>
                </a:lnTo>
                <a:lnTo>
                  <a:pt x="76" y="285407"/>
                </a:lnTo>
                <a:lnTo>
                  <a:pt x="76" y="279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205218" y="2189825"/>
            <a:ext cx="76994" cy="140614"/>
          </a:xfrm>
          <a:custGeom>
            <a:avLst/>
            <a:gdLst/>
            <a:ahLst/>
            <a:cxnLst/>
            <a:rect l="l" t="t" r="r" b="b"/>
            <a:pathLst>
              <a:path w="76994" h="140614">
                <a:moveTo>
                  <a:pt x="3990" y="73745"/>
                </a:moveTo>
                <a:lnTo>
                  <a:pt x="17241" y="73855"/>
                </a:lnTo>
                <a:lnTo>
                  <a:pt x="28447" y="77787"/>
                </a:lnTo>
                <a:lnTo>
                  <a:pt x="32994" y="81674"/>
                </a:lnTo>
                <a:lnTo>
                  <a:pt x="39287" y="92230"/>
                </a:lnTo>
                <a:lnTo>
                  <a:pt x="42529" y="104551"/>
                </a:lnTo>
                <a:lnTo>
                  <a:pt x="45478" y="117602"/>
                </a:lnTo>
                <a:lnTo>
                  <a:pt x="45712" y="118416"/>
                </a:lnTo>
                <a:lnTo>
                  <a:pt x="50621" y="131453"/>
                </a:lnTo>
                <a:lnTo>
                  <a:pt x="59397" y="140144"/>
                </a:lnTo>
                <a:lnTo>
                  <a:pt x="63360" y="140614"/>
                </a:lnTo>
                <a:lnTo>
                  <a:pt x="71158" y="135267"/>
                </a:lnTo>
                <a:lnTo>
                  <a:pt x="73291" y="131965"/>
                </a:lnTo>
                <a:lnTo>
                  <a:pt x="76275" y="124277"/>
                </a:lnTo>
                <a:lnTo>
                  <a:pt x="76994" y="111810"/>
                </a:lnTo>
                <a:lnTo>
                  <a:pt x="75046" y="98326"/>
                </a:lnTo>
                <a:lnTo>
                  <a:pt x="71385" y="85792"/>
                </a:lnTo>
                <a:lnTo>
                  <a:pt x="66967" y="76174"/>
                </a:lnTo>
                <a:lnTo>
                  <a:pt x="60558" y="65587"/>
                </a:lnTo>
                <a:lnTo>
                  <a:pt x="54023" y="54609"/>
                </a:lnTo>
                <a:lnTo>
                  <a:pt x="48005" y="43484"/>
                </a:lnTo>
                <a:lnTo>
                  <a:pt x="46221" y="33651"/>
                </a:lnTo>
                <a:lnTo>
                  <a:pt x="48008" y="22472"/>
                </a:lnTo>
                <a:lnTo>
                  <a:pt x="47472" y="11760"/>
                </a:lnTo>
                <a:lnTo>
                  <a:pt x="43728" y="7187"/>
                </a:lnTo>
                <a:lnTo>
                  <a:pt x="30513" y="1708"/>
                </a:lnTo>
                <a:lnTo>
                  <a:pt x="17691" y="0"/>
                </a:lnTo>
                <a:lnTo>
                  <a:pt x="0" y="75514"/>
                </a:lnTo>
                <a:lnTo>
                  <a:pt x="3990" y="737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205218" y="2189825"/>
            <a:ext cx="76994" cy="140614"/>
          </a:xfrm>
          <a:custGeom>
            <a:avLst/>
            <a:gdLst/>
            <a:ahLst/>
            <a:cxnLst/>
            <a:rect l="l" t="t" r="r" b="b"/>
            <a:pathLst>
              <a:path w="76994" h="140614">
                <a:moveTo>
                  <a:pt x="17691" y="0"/>
                </a:moveTo>
                <a:lnTo>
                  <a:pt x="30513" y="1708"/>
                </a:lnTo>
                <a:lnTo>
                  <a:pt x="43728" y="7187"/>
                </a:lnTo>
                <a:lnTo>
                  <a:pt x="47472" y="11760"/>
                </a:lnTo>
                <a:lnTo>
                  <a:pt x="48008" y="22472"/>
                </a:lnTo>
                <a:lnTo>
                  <a:pt x="46221" y="33651"/>
                </a:lnTo>
                <a:lnTo>
                  <a:pt x="48005" y="43484"/>
                </a:lnTo>
                <a:lnTo>
                  <a:pt x="54023" y="54609"/>
                </a:lnTo>
                <a:lnTo>
                  <a:pt x="60558" y="65587"/>
                </a:lnTo>
                <a:lnTo>
                  <a:pt x="66967" y="76174"/>
                </a:lnTo>
                <a:lnTo>
                  <a:pt x="71385" y="85792"/>
                </a:lnTo>
                <a:lnTo>
                  <a:pt x="75046" y="98326"/>
                </a:lnTo>
                <a:lnTo>
                  <a:pt x="76994" y="111810"/>
                </a:lnTo>
                <a:lnTo>
                  <a:pt x="76275" y="124277"/>
                </a:lnTo>
                <a:lnTo>
                  <a:pt x="73291" y="131965"/>
                </a:lnTo>
                <a:lnTo>
                  <a:pt x="71158" y="135267"/>
                </a:lnTo>
                <a:lnTo>
                  <a:pt x="63360" y="140614"/>
                </a:lnTo>
                <a:lnTo>
                  <a:pt x="59397" y="140144"/>
                </a:lnTo>
                <a:lnTo>
                  <a:pt x="50621" y="131453"/>
                </a:lnTo>
                <a:lnTo>
                  <a:pt x="45712" y="118416"/>
                </a:lnTo>
                <a:lnTo>
                  <a:pt x="45478" y="117602"/>
                </a:lnTo>
                <a:lnTo>
                  <a:pt x="42529" y="104551"/>
                </a:lnTo>
                <a:lnTo>
                  <a:pt x="39287" y="92230"/>
                </a:lnTo>
                <a:lnTo>
                  <a:pt x="32994" y="81674"/>
                </a:lnTo>
                <a:lnTo>
                  <a:pt x="28447" y="77787"/>
                </a:lnTo>
                <a:lnTo>
                  <a:pt x="17241" y="73855"/>
                </a:lnTo>
                <a:lnTo>
                  <a:pt x="3990" y="73745"/>
                </a:lnTo>
                <a:lnTo>
                  <a:pt x="0" y="75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172411" y="1686056"/>
            <a:ext cx="756046" cy="685539"/>
          </a:xfrm>
          <a:custGeom>
            <a:avLst/>
            <a:gdLst/>
            <a:ahLst/>
            <a:cxnLst/>
            <a:rect l="l" t="t" r="r" b="b"/>
            <a:pathLst>
              <a:path w="756046" h="685539">
                <a:moveTo>
                  <a:pt x="5550" y="502043"/>
                </a:moveTo>
                <a:lnTo>
                  <a:pt x="777" y="513167"/>
                </a:lnTo>
                <a:lnTo>
                  <a:pt x="0" y="523834"/>
                </a:lnTo>
                <a:lnTo>
                  <a:pt x="2339" y="529308"/>
                </a:lnTo>
                <a:lnTo>
                  <a:pt x="11218" y="534524"/>
                </a:lnTo>
                <a:lnTo>
                  <a:pt x="25275" y="536872"/>
                </a:lnTo>
                <a:lnTo>
                  <a:pt x="40194" y="537655"/>
                </a:lnTo>
                <a:lnTo>
                  <a:pt x="51704" y="538185"/>
                </a:lnTo>
                <a:lnTo>
                  <a:pt x="64766" y="537799"/>
                </a:lnTo>
                <a:lnTo>
                  <a:pt x="76433" y="535568"/>
                </a:lnTo>
                <a:lnTo>
                  <a:pt x="88879" y="534315"/>
                </a:lnTo>
                <a:lnTo>
                  <a:pt x="90198" y="534350"/>
                </a:lnTo>
                <a:lnTo>
                  <a:pt x="93823" y="521996"/>
                </a:lnTo>
                <a:lnTo>
                  <a:pt x="97841" y="509923"/>
                </a:lnTo>
                <a:lnTo>
                  <a:pt x="102268" y="498099"/>
                </a:lnTo>
                <a:lnTo>
                  <a:pt x="107120" y="486493"/>
                </a:lnTo>
                <a:lnTo>
                  <a:pt x="112411" y="475074"/>
                </a:lnTo>
                <a:lnTo>
                  <a:pt x="118160" y="463810"/>
                </a:lnTo>
                <a:lnTo>
                  <a:pt x="124379" y="452671"/>
                </a:lnTo>
                <a:lnTo>
                  <a:pt x="131087" y="441624"/>
                </a:lnTo>
                <a:lnTo>
                  <a:pt x="137874" y="431264"/>
                </a:lnTo>
                <a:lnTo>
                  <a:pt x="144871" y="420869"/>
                </a:lnTo>
                <a:lnTo>
                  <a:pt x="152010" y="410216"/>
                </a:lnTo>
                <a:lnTo>
                  <a:pt x="159299" y="399442"/>
                </a:lnTo>
                <a:lnTo>
                  <a:pt x="166747" y="388687"/>
                </a:lnTo>
                <a:lnTo>
                  <a:pt x="174363" y="378090"/>
                </a:lnTo>
                <a:lnTo>
                  <a:pt x="182156" y="367790"/>
                </a:lnTo>
                <a:lnTo>
                  <a:pt x="190135" y="357925"/>
                </a:lnTo>
                <a:lnTo>
                  <a:pt x="198310" y="348635"/>
                </a:lnTo>
                <a:lnTo>
                  <a:pt x="206314" y="340421"/>
                </a:lnTo>
                <a:lnTo>
                  <a:pt x="207087" y="353402"/>
                </a:lnTo>
                <a:lnTo>
                  <a:pt x="207558" y="366243"/>
                </a:lnTo>
                <a:lnTo>
                  <a:pt x="207749" y="378965"/>
                </a:lnTo>
                <a:lnTo>
                  <a:pt x="207681" y="391592"/>
                </a:lnTo>
                <a:lnTo>
                  <a:pt x="207374" y="404147"/>
                </a:lnTo>
                <a:lnTo>
                  <a:pt x="206849" y="416651"/>
                </a:lnTo>
                <a:lnTo>
                  <a:pt x="206127" y="429127"/>
                </a:lnTo>
                <a:lnTo>
                  <a:pt x="205228" y="441598"/>
                </a:lnTo>
                <a:lnTo>
                  <a:pt x="204174" y="454086"/>
                </a:lnTo>
                <a:lnTo>
                  <a:pt x="202985" y="466614"/>
                </a:lnTo>
                <a:lnTo>
                  <a:pt x="201682" y="479204"/>
                </a:lnTo>
                <a:lnTo>
                  <a:pt x="200287" y="491879"/>
                </a:lnTo>
                <a:lnTo>
                  <a:pt x="198818" y="504662"/>
                </a:lnTo>
                <a:lnTo>
                  <a:pt x="198224" y="509737"/>
                </a:lnTo>
                <a:lnTo>
                  <a:pt x="197203" y="523602"/>
                </a:lnTo>
                <a:lnTo>
                  <a:pt x="197649" y="534541"/>
                </a:lnTo>
                <a:lnTo>
                  <a:pt x="198955" y="546415"/>
                </a:lnTo>
                <a:lnTo>
                  <a:pt x="199685" y="553336"/>
                </a:lnTo>
                <a:lnTo>
                  <a:pt x="200211" y="565633"/>
                </a:lnTo>
                <a:lnTo>
                  <a:pt x="200314" y="578610"/>
                </a:lnTo>
                <a:lnTo>
                  <a:pt x="201164" y="591395"/>
                </a:lnTo>
                <a:lnTo>
                  <a:pt x="203342" y="601431"/>
                </a:lnTo>
                <a:lnTo>
                  <a:pt x="217624" y="601604"/>
                </a:lnTo>
                <a:lnTo>
                  <a:pt x="230447" y="601282"/>
                </a:lnTo>
                <a:lnTo>
                  <a:pt x="242391" y="600360"/>
                </a:lnTo>
                <a:lnTo>
                  <a:pt x="254035" y="598733"/>
                </a:lnTo>
                <a:lnTo>
                  <a:pt x="265959" y="596299"/>
                </a:lnTo>
                <a:lnTo>
                  <a:pt x="278742" y="592952"/>
                </a:lnTo>
                <a:lnTo>
                  <a:pt x="280253" y="592516"/>
                </a:lnTo>
                <a:lnTo>
                  <a:pt x="292207" y="589543"/>
                </a:lnTo>
                <a:lnTo>
                  <a:pt x="304750" y="587307"/>
                </a:lnTo>
                <a:lnTo>
                  <a:pt x="317660" y="585710"/>
                </a:lnTo>
                <a:lnTo>
                  <a:pt x="330714" y="584654"/>
                </a:lnTo>
                <a:lnTo>
                  <a:pt x="343689" y="584041"/>
                </a:lnTo>
                <a:lnTo>
                  <a:pt x="356361" y="583773"/>
                </a:lnTo>
                <a:lnTo>
                  <a:pt x="365839" y="583740"/>
                </a:lnTo>
                <a:lnTo>
                  <a:pt x="375699" y="583908"/>
                </a:lnTo>
                <a:lnTo>
                  <a:pt x="386727" y="584323"/>
                </a:lnTo>
                <a:lnTo>
                  <a:pt x="398748" y="584920"/>
                </a:lnTo>
                <a:lnTo>
                  <a:pt x="411588" y="585637"/>
                </a:lnTo>
                <a:lnTo>
                  <a:pt x="425075" y="586408"/>
                </a:lnTo>
                <a:lnTo>
                  <a:pt x="439034" y="587171"/>
                </a:lnTo>
                <a:lnTo>
                  <a:pt x="453293" y="587862"/>
                </a:lnTo>
                <a:lnTo>
                  <a:pt x="467676" y="588417"/>
                </a:lnTo>
                <a:lnTo>
                  <a:pt x="482012" y="588773"/>
                </a:lnTo>
                <a:lnTo>
                  <a:pt x="496125" y="588865"/>
                </a:lnTo>
                <a:lnTo>
                  <a:pt x="509843" y="588631"/>
                </a:lnTo>
                <a:lnTo>
                  <a:pt x="522993" y="588005"/>
                </a:lnTo>
                <a:lnTo>
                  <a:pt x="535399" y="586925"/>
                </a:lnTo>
                <a:lnTo>
                  <a:pt x="546889" y="585328"/>
                </a:lnTo>
                <a:lnTo>
                  <a:pt x="557290" y="583148"/>
                </a:lnTo>
                <a:lnTo>
                  <a:pt x="565597" y="580628"/>
                </a:lnTo>
                <a:lnTo>
                  <a:pt x="567335" y="575610"/>
                </a:lnTo>
                <a:lnTo>
                  <a:pt x="561905" y="567609"/>
                </a:lnTo>
                <a:lnTo>
                  <a:pt x="556255" y="558941"/>
                </a:lnTo>
                <a:lnTo>
                  <a:pt x="556313" y="552981"/>
                </a:lnTo>
                <a:lnTo>
                  <a:pt x="558374" y="542507"/>
                </a:lnTo>
                <a:lnTo>
                  <a:pt x="555500" y="531764"/>
                </a:lnTo>
                <a:lnTo>
                  <a:pt x="556358" y="516675"/>
                </a:lnTo>
                <a:lnTo>
                  <a:pt x="557840" y="505332"/>
                </a:lnTo>
                <a:lnTo>
                  <a:pt x="559626" y="492279"/>
                </a:lnTo>
                <a:lnTo>
                  <a:pt x="561663" y="478045"/>
                </a:lnTo>
                <a:lnTo>
                  <a:pt x="563897" y="463160"/>
                </a:lnTo>
                <a:lnTo>
                  <a:pt x="566273" y="448154"/>
                </a:lnTo>
                <a:lnTo>
                  <a:pt x="568739" y="433556"/>
                </a:lnTo>
                <a:lnTo>
                  <a:pt x="571240" y="419896"/>
                </a:lnTo>
                <a:lnTo>
                  <a:pt x="573722" y="407705"/>
                </a:lnTo>
                <a:lnTo>
                  <a:pt x="576132" y="397511"/>
                </a:lnTo>
                <a:lnTo>
                  <a:pt x="577713" y="391957"/>
                </a:lnTo>
                <a:lnTo>
                  <a:pt x="580252" y="401486"/>
                </a:lnTo>
                <a:lnTo>
                  <a:pt x="583161" y="412496"/>
                </a:lnTo>
                <a:lnTo>
                  <a:pt x="586364" y="424699"/>
                </a:lnTo>
                <a:lnTo>
                  <a:pt x="589787" y="437811"/>
                </a:lnTo>
                <a:lnTo>
                  <a:pt x="593355" y="451544"/>
                </a:lnTo>
                <a:lnTo>
                  <a:pt x="596994" y="465612"/>
                </a:lnTo>
                <a:lnTo>
                  <a:pt x="600627" y="479728"/>
                </a:lnTo>
                <a:lnTo>
                  <a:pt x="604180" y="493607"/>
                </a:lnTo>
                <a:lnTo>
                  <a:pt x="607579" y="506961"/>
                </a:lnTo>
                <a:lnTo>
                  <a:pt x="610748" y="519504"/>
                </a:lnTo>
                <a:lnTo>
                  <a:pt x="613613" y="530950"/>
                </a:lnTo>
                <a:lnTo>
                  <a:pt x="616099" y="541012"/>
                </a:lnTo>
                <a:lnTo>
                  <a:pt x="619982" y="557108"/>
                </a:lnTo>
                <a:lnTo>
                  <a:pt x="622863" y="569291"/>
                </a:lnTo>
                <a:lnTo>
                  <a:pt x="625716" y="581496"/>
                </a:lnTo>
                <a:lnTo>
                  <a:pt x="628584" y="593832"/>
                </a:lnTo>
                <a:lnTo>
                  <a:pt x="631509" y="606406"/>
                </a:lnTo>
                <a:lnTo>
                  <a:pt x="633123" y="613318"/>
                </a:lnTo>
                <a:lnTo>
                  <a:pt x="636136" y="625938"/>
                </a:lnTo>
                <a:lnTo>
                  <a:pt x="639187" y="638399"/>
                </a:lnTo>
                <a:lnTo>
                  <a:pt x="642238" y="650731"/>
                </a:lnTo>
                <a:lnTo>
                  <a:pt x="645249" y="662961"/>
                </a:lnTo>
                <a:lnTo>
                  <a:pt x="648182" y="675118"/>
                </a:lnTo>
                <a:lnTo>
                  <a:pt x="649417" y="680362"/>
                </a:lnTo>
                <a:lnTo>
                  <a:pt x="653879" y="683968"/>
                </a:lnTo>
                <a:lnTo>
                  <a:pt x="663977" y="685539"/>
                </a:lnTo>
                <a:lnTo>
                  <a:pt x="678087" y="685381"/>
                </a:lnTo>
                <a:lnTo>
                  <a:pt x="694584" y="683798"/>
                </a:lnTo>
                <a:lnTo>
                  <a:pt x="711843" y="681093"/>
                </a:lnTo>
                <a:lnTo>
                  <a:pt x="728241" y="677573"/>
                </a:lnTo>
                <a:lnTo>
                  <a:pt x="742152" y="673540"/>
                </a:lnTo>
                <a:lnTo>
                  <a:pt x="751952" y="669299"/>
                </a:lnTo>
                <a:lnTo>
                  <a:pt x="756017" y="665155"/>
                </a:lnTo>
                <a:lnTo>
                  <a:pt x="756046" y="664804"/>
                </a:lnTo>
                <a:lnTo>
                  <a:pt x="755801" y="652142"/>
                </a:lnTo>
                <a:lnTo>
                  <a:pt x="755118" y="639481"/>
                </a:lnTo>
                <a:lnTo>
                  <a:pt x="754076" y="626824"/>
                </a:lnTo>
                <a:lnTo>
                  <a:pt x="752754" y="614172"/>
                </a:lnTo>
                <a:lnTo>
                  <a:pt x="751231" y="601526"/>
                </a:lnTo>
                <a:lnTo>
                  <a:pt x="749585" y="588889"/>
                </a:lnTo>
                <a:lnTo>
                  <a:pt x="747894" y="576262"/>
                </a:lnTo>
                <a:lnTo>
                  <a:pt x="746239" y="563646"/>
                </a:lnTo>
                <a:lnTo>
                  <a:pt x="744697" y="551044"/>
                </a:lnTo>
                <a:lnTo>
                  <a:pt x="743714" y="542109"/>
                </a:lnTo>
                <a:lnTo>
                  <a:pt x="740918" y="519658"/>
                </a:lnTo>
                <a:lnTo>
                  <a:pt x="737229" y="497133"/>
                </a:lnTo>
                <a:lnTo>
                  <a:pt x="732751" y="474561"/>
                </a:lnTo>
                <a:lnTo>
                  <a:pt x="727591" y="451972"/>
                </a:lnTo>
                <a:lnTo>
                  <a:pt x="721852" y="429392"/>
                </a:lnTo>
                <a:lnTo>
                  <a:pt x="715641" y="406851"/>
                </a:lnTo>
                <a:lnTo>
                  <a:pt x="709061" y="384375"/>
                </a:lnTo>
                <a:lnTo>
                  <a:pt x="702219" y="361994"/>
                </a:lnTo>
                <a:lnTo>
                  <a:pt x="695219" y="339736"/>
                </a:lnTo>
                <a:lnTo>
                  <a:pt x="688166" y="317627"/>
                </a:lnTo>
                <a:lnTo>
                  <a:pt x="681166" y="295698"/>
                </a:lnTo>
                <a:lnTo>
                  <a:pt x="674322" y="273974"/>
                </a:lnTo>
                <a:lnTo>
                  <a:pt x="667742" y="252486"/>
                </a:lnTo>
                <a:lnTo>
                  <a:pt x="661528" y="231260"/>
                </a:lnTo>
                <a:lnTo>
                  <a:pt x="655787" y="210325"/>
                </a:lnTo>
                <a:lnTo>
                  <a:pt x="650624" y="189709"/>
                </a:lnTo>
                <a:lnTo>
                  <a:pt x="646143" y="169440"/>
                </a:lnTo>
                <a:lnTo>
                  <a:pt x="642450" y="149546"/>
                </a:lnTo>
                <a:lnTo>
                  <a:pt x="639650" y="130055"/>
                </a:lnTo>
                <a:lnTo>
                  <a:pt x="637847" y="110995"/>
                </a:lnTo>
                <a:lnTo>
                  <a:pt x="635366" y="102869"/>
                </a:lnTo>
                <a:lnTo>
                  <a:pt x="629323" y="94867"/>
                </a:lnTo>
                <a:lnTo>
                  <a:pt x="620192" y="87130"/>
                </a:lnTo>
                <a:lnTo>
                  <a:pt x="608448" y="79799"/>
                </a:lnTo>
                <a:lnTo>
                  <a:pt x="594565" y="73017"/>
                </a:lnTo>
                <a:lnTo>
                  <a:pt x="579019" y="66923"/>
                </a:lnTo>
                <a:lnTo>
                  <a:pt x="567692" y="63230"/>
                </a:lnTo>
                <a:lnTo>
                  <a:pt x="554945" y="58942"/>
                </a:lnTo>
                <a:lnTo>
                  <a:pt x="543388" y="53333"/>
                </a:lnTo>
                <a:lnTo>
                  <a:pt x="533708" y="45438"/>
                </a:lnTo>
                <a:lnTo>
                  <a:pt x="531205" y="42390"/>
                </a:lnTo>
                <a:lnTo>
                  <a:pt x="525584" y="33239"/>
                </a:lnTo>
                <a:lnTo>
                  <a:pt x="522369" y="28384"/>
                </a:lnTo>
                <a:lnTo>
                  <a:pt x="517344" y="28310"/>
                </a:lnTo>
                <a:lnTo>
                  <a:pt x="506293" y="33502"/>
                </a:lnTo>
                <a:lnTo>
                  <a:pt x="504434" y="34465"/>
                </a:lnTo>
                <a:lnTo>
                  <a:pt x="492561" y="40339"/>
                </a:lnTo>
                <a:lnTo>
                  <a:pt x="481394" y="44835"/>
                </a:lnTo>
                <a:lnTo>
                  <a:pt x="469057" y="48263"/>
                </a:lnTo>
                <a:lnTo>
                  <a:pt x="467553" y="48587"/>
                </a:lnTo>
                <a:lnTo>
                  <a:pt x="456381" y="49604"/>
                </a:lnTo>
                <a:lnTo>
                  <a:pt x="444526" y="48361"/>
                </a:lnTo>
                <a:lnTo>
                  <a:pt x="432379" y="45132"/>
                </a:lnTo>
                <a:lnTo>
                  <a:pt x="420333" y="40194"/>
                </a:lnTo>
                <a:lnTo>
                  <a:pt x="408778" y="33821"/>
                </a:lnTo>
                <a:lnTo>
                  <a:pt x="398107" y="26288"/>
                </a:lnTo>
                <a:lnTo>
                  <a:pt x="388711" y="17871"/>
                </a:lnTo>
                <a:lnTo>
                  <a:pt x="381977" y="9664"/>
                </a:lnTo>
                <a:lnTo>
                  <a:pt x="377602" y="3558"/>
                </a:lnTo>
                <a:lnTo>
                  <a:pt x="373162" y="0"/>
                </a:lnTo>
                <a:lnTo>
                  <a:pt x="367210" y="445"/>
                </a:lnTo>
                <a:lnTo>
                  <a:pt x="358299" y="6350"/>
                </a:lnTo>
                <a:lnTo>
                  <a:pt x="348465" y="15580"/>
                </a:lnTo>
                <a:lnTo>
                  <a:pt x="333649" y="15020"/>
                </a:lnTo>
                <a:lnTo>
                  <a:pt x="322239" y="14822"/>
                </a:lnTo>
                <a:lnTo>
                  <a:pt x="311661" y="15016"/>
                </a:lnTo>
                <a:lnTo>
                  <a:pt x="299339" y="15628"/>
                </a:lnTo>
                <a:lnTo>
                  <a:pt x="290337" y="16190"/>
                </a:lnTo>
                <a:lnTo>
                  <a:pt x="276864" y="17327"/>
                </a:lnTo>
                <a:lnTo>
                  <a:pt x="264008" y="19335"/>
                </a:lnTo>
                <a:lnTo>
                  <a:pt x="251855" y="22763"/>
                </a:lnTo>
                <a:lnTo>
                  <a:pt x="240489" y="28159"/>
                </a:lnTo>
                <a:lnTo>
                  <a:pt x="229997" y="36073"/>
                </a:lnTo>
                <a:lnTo>
                  <a:pt x="224615" y="41717"/>
                </a:lnTo>
                <a:lnTo>
                  <a:pt x="217201" y="49838"/>
                </a:lnTo>
                <a:lnTo>
                  <a:pt x="208045" y="59280"/>
                </a:lnTo>
                <a:lnTo>
                  <a:pt x="198219" y="69447"/>
                </a:lnTo>
                <a:lnTo>
                  <a:pt x="188791" y="79743"/>
                </a:lnTo>
                <a:lnTo>
                  <a:pt x="180834" y="89570"/>
                </a:lnTo>
                <a:lnTo>
                  <a:pt x="176875" y="95565"/>
                </a:lnTo>
                <a:lnTo>
                  <a:pt x="173243" y="103674"/>
                </a:lnTo>
                <a:lnTo>
                  <a:pt x="169278" y="115255"/>
                </a:lnTo>
                <a:lnTo>
                  <a:pt x="165037" y="129124"/>
                </a:lnTo>
                <a:lnTo>
                  <a:pt x="160576" y="144096"/>
                </a:lnTo>
                <a:lnTo>
                  <a:pt x="155951" y="158985"/>
                </a:lnTo>
                <a:lnTo>
                  <a:pt x="151217" y="172608"/>
                </a:lnTo>
                <a:lnTo>
                  <a:pt x="146432" y="183779"/>
                </a:lnTo>
                <a:lnTo>
                  <a:pt x="141652" y="191314"/>
                </a:lnTo>
                <a:lnTo>
                  <a:pt x="141328" y="191666"/>
                </a:lnTo>
                <a:lnTo>
                  <a:pt x="133629" y="201369"/>
                </a:lnTo>
                <a:lnTo>
                  <a:pt x="127520" y="212082"/>
                </a:lnTo>
                <a:lnTo>
                  <a:pt x="122440" y="223569"/>
                </a:lnTo>
                <a:lnTo>
                  <a:pt x="117825" y="235594"/>
                </a:lnTo>
                <a:lnTo>
                  <a:pt x="113112" y="247922"/>
                </a:lnTo>
                <a:lnTo>
                  <a:pt x="109134" y="257312"/>
                </a:lnTo>
                <a:lnTo>
                  <a:pt x="103187" y="268544"/>
                </a:lnTo>
                <a:lnTo>
                  <a:pt x="96184" y="279246"/>
                </a:lnTo>
                <a:lnTo>
                  <a:pt x="88642" y="289664"/>
                </a:lnTo>
                <a:lnTo>
                  <a:pt x="81078" y="300047"/>
                </a:lnTo>
                <a:lnTo>
                  <a:pt x="74011" y="310642"/>
                </a:lnTo>
                <a:lnTo>
                  <a:pt x="67959" y="321696"/>
                </a:lnTo>
                <a:lnTo>
                  <a:pt x="64404" y="330413"/>
                </a:lnTo>
                <a:lnTo>
                  <a:pt x="59689" y="342902"/>
                </a:lnTo>
                <a:lnTo>
                  <a:pt x="54693" y="354371"/>
                </a:lnTo>
                <a:lnTo>
                  <a:pt x="49613" y="365360"/>
                </a:lnTo>
                <a:lnTo>
                  <a:pt x="44651" y="376412"/>
                </a:lnTo>
                <a:lnTo>
                  <a:pt x="40005" y="388067"/>
                </a:lnTo>
                <a:lnTo>
                  <a:pt x="35874" y="400866"/>
                </a:lnTo>
                <a:lnTo>
                  <a:pt x="32287" y="415061"/>
                </a:lnTo>
                <a:lnTo>
                  <a:pt x="29529" y="427425"/>
                </a:lnTo>
                <a:lnTo>
                  <a:pt x="26890" y="439807"/>
                </a:lnTo>
                <a:lnTo>
                  <a:pt x="24170" y="452182"/>
                </a:lnTo>
                <a:lnTo>
                  <a:pt x="21173" y="464527"/>
                </a:lnTo>
                <a:lnTo>
                  <a:pt x="17700" y="476817"/>
                </a:lnTo>
                <a:lnTo>
                  <a:pt x="16119" y="481759"/>
                </a:lnTo>
                <a:lnTo>
                  <a:pt x="11579" y="491296"/>
                </a:lnTo>
                <a:lnTo>
                  <a:pt x="5550" y="5020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172411" y="1686056"/>
            <a:ext cx="756046" cy="685539"/>
          </a:xfrm>
          <a:custGeom>
            <a:avLst/>
            <a:gdLst/>
            <a:ahLst/>
            <a:cxnLst/>
            <a:rect l="l" t="t" r="r" b="b"/>
            <a:pathLst>
              <a:path w="756046" h="685539">
                <a:moveTo>
                  <a:pt x="348465" y="15580"/>
                </a:moveTo>
                <a:lnTo>
                  <a:pt x="333649" y="15020"/>
                </a:lnTo>
                <a:lnTo>
                  <a:pt x="322239" y="14822"/>
                </a:lnTo>
                <a:lnTo>
                  <a:pt x="311661" y="15016"/>
                </a:lnTo>
                <a:lnTo>
                  <a:pt x="299339" y="15628"/>
                </a:lnTo>
                <a:lnTo>
                  <a:pt x="290337" y="16190"/>
                </a:lnTo>
                <a:lnTo>
                  <a:pt x="276864" y="17327"/>
                </a:lnTo>
                <a:lnTo>
                  <a:pt x="264008" y="19335"/>
                </a:lnTo>
                <a:lnTo>
                  <a:pt x="251855" y="22763"/>
                </a:lnTo>
                <a:lnTo>
                  <a:pt x="240489" y="28159"/>
                </a:lnTo>
                <a:lnTo>
                  <a:pt x="229997" y="36073"/>
                </a:lnTo>
                <a:lnTo>
                  <a:pt x="224615" y="41717"/>
                </a:lnTo>
                <a:lnTo>
                  <a:pt x="217201" y="49838"/>
                </a:lnTo>
                <a:lnTo>
                  <a:pt x="208045" y="59280"/>
                </a:lnTo>
                <a:lnTo>
                  <a:pt x="198219" y="69447"/>
                </a:lnTo>
                <a:lnTo>
                  <a:pt x="188791" y="79743"/>
                </a:lnTo>
                <a:lnTo>
                  <a:pt x="180834" y="89570"/>
                </a:lnTo>
                <a:lnTo>
                  <a:pt x="176875" y="95565"/>
                </a:lnTo>
                <a:lnTo>
                  <a:pt x="173243" y="103674"/>
                </a:lnTo>
                <a:lnTo>
                  <a:pt x="169278" y="115255"/>
                </a:lnTo>
                <a:lnTo>
                  <a:pt x="165037" y="129124"/>
                </a:lnTo>
                <a:lnTo>
                  <a:pt x="160576" y="144096"/>
                </a:lnTo>
                <a:lnTo>
                  <a:pt x="155951" y="158985"/>
                </a:lnTo>
                <a:lnTo>
                  <a:pt x="151217" y="172608"/>
                </a:lnTo>
                <a:lnTo>
                  <a:pt x="146432" y="183779"/>
                </a:lnTo>
                <a:lnTo>
                  <a:pt x="141652" y="191314"/>
                </a:lnTo>
                <a:lnTo>
                  <a:pt x="141328" y="191666"/>
                </a:lnTo>
                <a:lnTo>
                  <a:pt x="133629" y="201369"/>
                </a:lnTo>
                <a:lnTo>
                  <a:pt x="127520" y="212082"/>
                </a:lnTo>
                <a:lnTo>
                  <a:pt x="122440" y="223569"/>
                </a:lnTo>
                <a:lnTo>
                  <a:pt x="117825" y="235594"/>
                </a:lnTo>
                <a:lnTo>
                  <a:pt x="113112" y="247922"/>
                </a:lnTo>
                <a:lnTo>
                  <a:pt x="109134" y="257312"/>
                </a:lnTo>
                <a:lnTo>
                  <a:pt x="103187" y="268544"/>
                </a:lnTo>
                <a:lnTo>
                  <a:pt x="96184" y="279246"/>
                </a:lnTo>
                <a:lnTo>
                  <a:pt x="88642" y="289664"/>
                </a:lnTo>
                <a:lnTo>
                  <a:pt x="81078" y="300047"/>
                </a:lnTo>
                <a:lnTo>
                  <a:pt x="74011" y="310642"/>
                </a:lnTo>
                <a:lnTo>
                  <a:pt x="67959" y="321696"/>
                </a:lnTo>
                <a:lnTo>
                  <a:pt x="64404" y="330413"/>
                </a:lnTo>
                <a:lnTo>
                  <a:pt x="59689" y="342902"/>
                </a:lnTo>
                <a:lnTo>
                  <a:pt x="54693" y="354371"/>
                </a:lnTo>
                <a:lnTo>
                  <a:pt x="49613" y="365360"/>
                </a:lnTo>
                <a:lnTo>
                  <a:pt x="44651" y="376412"/>
                </a:lnTo>
                <a:lnTo>
                  <a:pt x="40005" y="388067"/>
                </a:lnTo>
                <a:lnTo>
                  <a:pt x="35874" y="400866"/>
                </a:lnTo>
                <a:lnTo>
                  <a:pt x="32287" y="415061"/>
                </a:lnTo>
                <a:lnTo>
                  <a:pt x="29529" y="427425"/>
                </a:lnTo>
                <a:lnTo>
                  <a:pt x="26890" y="439807"/>
                </a:lnTo>
                <a:lnTo>
                  <a:pt x="24170" y="452182"/>
                </a:lnTo>
                <a:lnTo>
                  <a:pt x="21173" y="464527"/>
                </a:lnTo>
                <a:lnTo>
                  <a:pt x="17700" y="476817"/>
                </a:lnTo>
                <a:lnTo>
                  <a:pt x="16119" y="481759"/>
                </a:lnTo>
                <a:lnTo>
                  <a:pt x="11579" y="491296"/>
                </a:lnTo>
                <a:lnTo>
                  <a:pt x="5550" y="502043"/>
                </a:lnTo>
                <a:lnTo>
                  <a:pt x="777" y="513167"/>
                </a:lnTo>
                <a:lnTo>
                  <a:pt x="0" y="523834"/>
                </a:lnTo>
                <a:lnTo>
                  <a:pt x="2339" y="529308"/>
                </a:lnTo>
                <a:lnTo>
                  <a:pt x="11218" y="534524"/>
                </a:lnTo>
                <a:lnTo>
                  <a:pt x="25275" y="536872"/>
                </a:lnTo>
                <a:lnTo>
                  <a:pt x="40194" y="537655"/>
                </a:lnTo>
                <a:lnTo>
                  <a:pt x="51704" y="538185"/>
                </a:lnTo>
                <a:lnTo>
                  <a:pt x="64766" y="537799"/>
                </a:lnTo>
                <a:lnTo>
                  <a:pt x="76433" y="535568"/>
                </a:lnTo>
                <a:lnTo>
                  <a:pt x="88879" y="534315"/>
                </a:lnTo>
                <a:lnTo>
                  <a:pt x="90198" y="534350"/>
                </a:lnTo>
                <a:lnTo>
                  <a:pt x="93823" y="521996"/>
                </a:lnTo>
                <a:lnTo>
                  <a:pt x="97841" y="509923"/>
                </a:lnTo>
                <a:lnTo>
                  <a:pt x="102268" y="498099"/>
                </a:lnTo>
                <a:lnTo>
                  <a:pt x="107120" y="486493"/>
                </a:lnTo>
                <a:lnTo>
                  <a:pt x="112411" y="475074"/>
                </a:lnTo>
                <a:lnTo>
                  <a:pt x="118160" y="463810"/>
                </a:lnTo>
                <a:lnTo>
                  <a:pt x="124379" y="452671"/>
                </a:lnTo>
                <a:lnTo>
                  <a:pt x="131087" y="441624"/>
                </a:lnTo>
                <a:lnTo>
                  <a:pt x="137874" y="431264"/>
                </a:lnTo>
                <a:lnTo>
                  <a:pt x="144871" y="420869"/>
                </a:lnTo>
                <a:lnTo>
                  <a:pt x="152010" y="410216"/>
                </a:lnTo>
                <a:lnTo>
                  <a:pt x="159299" y="399442"/>
                </a:lnTo>
                <a:lnTo>
                  <a:pt x="166747" y="388687"/>
                </a:lnTo>
                <a:lnTo>
                  <a:pt x="174363" y="378090"/>
                </a:lnTo>
                <a:lnTo>
                  <a:pt x="182156" y="367790"/>
                </a:lnTo>
                <a:lnTo>
                  <a:pt x="190135" y="357925"/>
                </a:lnTo>
                <a:lnTo>
                  <a:pt x="198310" y="348635"/>
                </a:lnTo>
                <a:lnTo>
                  <a:pt x="206314" y="340421"/>
                </a:lnTo>
                <a:lnTo>
                  <a:pt x="207087" y="353402"/>
                </a:lnTo>
                <a:lnTo>
                  <a:pt x="207558" y="366243"/>
                </a:lnTo>
                <a:lnTo>
                  <a:pt x="207749" y="378965"/>
                </a:lnTo>
                <a:lnTo>
                  <a:pt x="207681" y="391592"/>
                </a:lnTo>
                <a:lnTo>
                  <a:pt x="207374" y="404147"/>
                </a:lnTo>
                <a:lnTo>
                  <a:pt x="206849" y="416651"/>
                </a:lnTo>
                <a:lnTo>
                  <a:pt x="206127" y="429127"/>
                </a:lnTo>
                <a:lnTo>
                  <a:pt x="205228" y="441598"/>
                </a:lnTo>
                <a:lnTo>
                  <a:pt x="204174" y="454086"/>
                </a:lnTo>
                <a:lnTo>
                  <a:pt x="202985" y="466614"/>
                </a:lnTo>
                <a:lnTo>
                  <a:pt x="201682" y="479204"/>
                </a:lnTo>
                <a:lnTo>
                  <a:pt x="200287" y="491879"/>
                </a:lnTo>
                <a:lnTo>
                  <a:pt x="198818" y="504662"/>
                </a:lnTo>
                <a:lnTo>
                  <a:pt x="198224" y="509737"/>
                </a:lnTo>
                <a:lnTo>
                  <a:pt x="197203" y="523602"/>
                </a:lnTo>
                <a:lnTo>
                  <a:pt x="197649" y="534541"/>
                </a:lnTo>
                <a:lnTo>
                  <a:pt x="198955" y="546415"/>
                </a:lnTo>
                <a:lnTo>
                  <a:pt x="199685" y="553336"/>
                </a:lnTo>
                <a:lnTo>
                  <a:pt x="200211" y="565633"/>
                </a:lnTo>
                <a:lnTo>
                  <a:pt x="200314" y="578610"/>
                </a:lnTo>
                <a:lnTo>
                  <a:pt x="201164" y="591395"/>
                </a:lnTo>
                <a:lnTo>
                  <a:pt x="203342" y="601431"/>
                </a:lnTo>
                <a:lnTo>
                  <a:pt x="217624" y="601604"/>
                </a:lnTo>
                <a:lnTo>
                  <a:pt x="230447" y="601282"/>
                </a:lnTo>
                <a:lnTo>
                  <a:pt x="242391" y="600360"/>
                </a:lnTo>
                <a:lnTo>
                  <a:pt x="254035" y="598733"/>
                </a:lnTo>
                <a:lnTo>
                  <a:pt x="265959" y="596299"/>
                </a:lnTo>
                <a:lnTo>
                  <a:pt x="278742" y="592952"/>
                </a:lnTo>
                <a:lnTo>
                  <a:pt x="280253" y="592516"/>
                </a:lnTo>
                <a:lnTo>
                  <a:pt x="292207" y="589543"/>
                </a:lnTo>
                <a:lnTo>
                  <a:pt x="304750" y="587307"/>
                </a:lnTo>
                <a:lnTo>
                  <a:pt x="317660" y="585710"/>
                </a:lnTo>
                <a:lnTo>
                  <a:pt x="330714" y="584654"/>
                </a:lnTo>
                <a:lnTo>
                  <a:pt x="343689" y="584041"/>
                </a:lnTo>
                <a:lnTo>
                  <a:pt x="356361" y="583773"/>
                </a:lnTo>
                <a:lnTo>
                  <a:pt x="365839" y="583740"/>
                </a:lnTo>
                <a:lnTo>
                  <a:pt x="375699" y="583908"/>
                </a:lnTo>
                <a:lnTo>
                  <a:pt x="386727" y="584323"/>
                </a:lnTo>
                <a:lnTo>
                  <a:pt x="398748" y="584920"/>
                </a:lnTo>
                <a:lnTo>
                  <a:pt x="411588" y="585637"/>
                </a:lnTo>
                <a:lnTo>
                  <a:pt x="425075" y="586408"/>
                </a:lnTo>
                <a:lnTo>
                  <a:pt x="439034" y="587171"/>
                </a:lnTo>
                <a:lnTo>
                  <a:pt x="453293" y="587862"/>
                </a:lnTo>
                <a:lnTo>
                  <a:pt x="467676" y="588417"/>
                </a:lnTo>
                <a:lnTo>
                  <a:pt x="482012" y="588773"/>
                </a:lnTo>
                <a:lnTo>
                  <a:pt x="496125" y="588865"/>
                </a:lnTo>
                <a:lnTo>
                  <a:pt x="509843" y="588631"/>
                </a:lnTo>
                <a:lnTo>
                  <a:pt x="522993" y="588005"/>
                </a:lnTo>
                <a:lnTo>
                  <a:pt x="535399" y="586925"/>
                </a:lnTo>
                <a:lnTo>
                  <a:pt x="546889" y="585328"/>
                </a:lnTo>
                <a:lnTo>
                  <a:pt x="557290" y="583148"/>
                </a:lnTo>
                <a:lnTo>
                  <a:pt x="565597" y="580628"/>
                </a:lnTo>
                <a:lnTo>
                  <a:pt x="567335" y="575610"/>
                </a:lnTo>
                <a:lnTo>
                  <a:pt x="561905" y="567609"/>
                </a:lnTo>
                <a:lnTo>
                  <a:pt x="556255" y="558941"/>
                </a:lnTo>
                <a:lnTo>
                  <a:pt x="556313" y="552981"/>
                </a:lnTo>
                <a:lnTo>
                  <a:pt x="558374" y="542507"/>
                </a:lnTo>
                <a:lnTo>
                  <a:pt x="555500" y="531764"/>
                </a:lnTo>
                <a:lnTo>
                  <a:pt x="556358" y="516675"/>
                </a:lnTo>
                <a:lnTo>
                  <a:pt x="557840" y="505332"/>
                </a:lnTo>
                <a:lnTo>
                  <a:pt x="559626" y="492279"/>
                </a:lnTo>
                <a:lnTo>
                  <a:pt x="561663" y="478045"/>
                </a:lnTo>
                <a:lnTo>
                  <a:pt x="563897" y="463160"/>
                </a:lnTo>
                <a:lnTo>
                  <a:pt x="566273" y="448154"/>
                </a:lnTo>
                <a:lnTo>
                  <a:pt x="568739" y="433556"/>
                </a:lnTo>
                <a:lnTo>
                  <a:pt x="571240" y="419896"/>
                </a:lnTo>
                <a:lnTo>
                  <a:pt x="573722" y="407705"/>
                </a:lnTo>
                <a:lnTo>
                  <a:pt x="576132" y="397511"/>
                </a:lnTo>
                <a:lnTo>
                  <a:pt x="577713" y="391957"/>
                </a:lnTo>
                <a:lnTo>
                  <a:pt x="580252" y="401486"/>
                </a:lnTo>
                <a:lnTo>
                  <a:pt x="583161" y="412496"/>
                </a:lnTo>
                <a:lnTo>
                  <a:pt x="586364" y="424699"/>
                </a:lnTo>
                <a:lnTo>
                  <a:pt x="589787" y="437811"/>
                </a:lnTo>
                <a:lnTo>
                  <a:pt x="593355" y="451544"/>
                </a:lnTo>
                <a:lnTo>
                  <a:pt x="596994" y="465612"/>
                </a:lnTo>
                <a:lnTo>
                  <a:pt x="600627" y="479728"/>
                </a:lnTo>
                <a:lnTo>
                  <a:pt x="604180" y="493607"/>
                </a:lnTo>
                <a:lnTo>
                  <a:pt x="607579" y="506961"/>
                </a:lnTo>
                <a:lnTo>
                  <a:pt x="610748" y="519504"/>
                </a:lnTo>
                <a:lnTo>
                  <a:pt x="613613" y="530950"/>
                </a:lnTo>
                <a:lnTo>
                  <a:pt x="616099" y="541012"/>
                </a:lnTo>
                <a:lnTo>
                  <a:pt x="619982" y="557108"/>
                </a:lnTo>
                <a:lnTo>
                  <a:pt x="622863" y="569291"/>
                </a:lnTo>
                <a:lnTo>
                  <a:pt x="625716" y="581496"/>
                </a:lnTo>
                <a:lnTo>
                  <a:pt x="628584" y="593832"/>
                </a:lnTo>
                <a:lnTo>
                  <a:pt x="631509" y="606406"/>
                </a:lnTo>
                <a:lnTo>
                  <a:pt x="633123" y="613318"/>
                </a:lnTo>
                <a:lnTo>
                  <a:pt x="636136" y="625938"/>
                </a:lnTo>
                <a:lnTo>
                  <a:pt x="639187" y="638399"/>
                </a:lnTo>
                <a:lnTo>
                  <a:pt x="642238" y="650731"/>
                </a:lnTo>
                <a:lnTo>
                  <a:pt x="645249" y="662961"/>
                </a:lnTo>
                <a:lnTo>
                  <a:pt x="648182" y="675118"/>
                </a:lnTo>
                <a:lnTo>
                  <a:pt x="649417" y="680362"/>
                </a:lnTo>
                <a:lnTo>
                  <a:pt x="653879" y="683968"/>
                </a:lnTo>
                <a:lnTo>
                  <a:pt x="663977" y="685539"/>
                </a:lnTo>
                <a:lnTo>
                  <a:pt x="678087" y="685381"/>
                </a:lnTo>
                <a:lnTo>
                  <a:pt x="694584" y="683798"/>
                </a:lnTo>
                <a:lnTo>
                  <a:pt x="711843" y="681093"/>
                </a:lnTo>
                <a:lnTo>
                  <a:pt x="728241" y="677573"/>
                </a:lnTo>
                <a:lnTo>
                  <a:pt x="742152" y="673540"/>
                </a:lnTo>
                <a:lnTo>
                  <a:pt x="751952" y="669299"/>
                </a:lnTo>
                <a:lnTo>
                  <a:pt x="756017" y="665155"/>
                </a:lnTo>
                <a:lnTo>
                  <a:pt x="756046" y="664804"/>
                </a:lnTo>
                <a:lnTo>
                  <a:pt x="755801" y="652142"/>
                </a:lnTo>
                <a:lnTo>
                  <a:pt x="755118" y="639481"/>
                </a:lnTo>
                <a:lnTo>
                  <a:pt x="754076" y="626824"/>
                </a:lnTo>
                <a:lnTo>
                  <a:pt x="752754" y="614172"/>
                </a:lnTo>
                <a:lnTo>
                  <a:pt x="751231" y="601526"/>
                </a:lnTo>
                <a:lnTo>
                  <a:pt x="749585" y="588889"/>
                </a:lnTo>
                <a:lnTo>
                  <a:pt x="747894" y="576262"/>
                </a:lnTo>
                <a:lnTo>
                  <a:pt x="746239" y="563646"/>
                </a:lnTo>
                <a:lnTo>
                  <a:pt x="744697" y="551044"/>
                </a:lnTo>
                <a:lnTo>
                  <a:pt x="743714" y="542109"/>
                </a:lnTo>
                <a:lnTo>
                  <a:pt x="740918" y="519658"/>
                </a:lnTo>
                <a:lnTo>
                  <a:pt x="737229" y="497133"/>
                </a:lnTo>
                <a:lnTo>
                  <a:pt x="732751" y="474561"/>
                </a:lnTo>
                <a:lnTo>
                  <a:pt x="727591" y="451972"/>
                </a:lnTo>
                <a:lnTo>
                  <a:pt x="721852" y="429392"/>
                </a:lnTo>
                <a:lnTo>
                  <a:pt x="715641" y="406851"/>
                </a:lnTo>
                <a:lnTo>
                  <a:pt x="709061" y="384375"/>
                </a:lnTo>
                <a:lnTo>
                  <a:pt x="702219" y="361994"/>
                </a:lnTo>
                <a:lnTo>
                  <a:pt x="695219" y="339736"/>
                </a:lnTo>
                <a:lnTo>
                  <a:pt x="688166" y="317627"/>
                </a:lnTo>
                <a:lnTo>
                  <a:pt x="681166" y="295698"/>
                </a:lnTo>
                <a:lnTo>
                  <a:pt x="674322" y="273974"/>
                </a:lnTo>
                <a:lnTo>
                  <a:pt x="667742" y="252486"/>
                </a:lnTo>
                <a:lnTo>
                  <a:pt x="661528" y="231260"/>
                </a:lnTo>
                <a:lnTo>
                  <a:pt x="655787" y="210325"/>
                </a:lnTo>
                <a:lnTo>
                  <a:pt x="650624" y="189709"/>
                </a:lnTo>
                <a:lnTo>
                  <a:pt x="646143" y="169440"/>
                </a:lnTo>
                <a:lnTo>
                  <a:pt x="642450" y="149546"/>
                </a:lnTo>
                <a:lnTo>
                  <a:pt x="639650" y="130055"/>
                </a:lnTo>
                <a:lnTo>
                  <a:pt x="637847" y="110995"/>
                </a:lnTo>
                <a:lnTo>
                  <a:pt x="635366" y="102869"/>
                </a:lnTo>
                <a:lnTo>
                  <a:pt x="629323" y="94867"/>
                </a:lnTo>
                <a:lnTo>
                  <a:pt x="620192" y="87130"/>
                </a:lnTo>
                <a:lnTo>
                  <a:pt x="608448" y="79799"/>
                </a:lnTo>
                <a:lnTo>
                  <a:pt x="594565" y="73017"/>
                </a:lnTo>
                <a:lnTo>
                  <a:pt x="579019" y="66923"/>
                </a:lnTo>
                <a:lnTo>
                  <a:pt x="567692" y="63230"/>
                </a:lnTo>
                <a:lnTo>
                  <a:pt x="554945" y="58942"/>
                </a:lnTo>
                <a:lnTo>
                  <a:pt x="543388" y="53333"/>
                </a:lnTo>
                <a:lnTo>
                  <a:pt x="533708" y="45438"/>
                </a:lnTo>
                <a:lnTo>
                  <a:pt x="531205" y="42390"/>
                </a:lnTo>
                <a:lnTo>
                  <a:pt x="525584" y="33239"/>
                </a:lnTo>
                <a:lnTo>
                  <a:pt x="522369" y="28384"/>
                </a:lnTo>
                <a:lnTo>
                  <a:pt x="517344" y="28310"/>
                </a:lnTo>
                <a:lnTo>
                  <a:pt x="506293" y="33502"/>
                </a:lnTo>
                <a:lnTo>
                  <a:pt x="504434" y="34465"/>
                </a:lnTo>
                <a:lnTo>
                  <a:pt x="492561" y="40339"/>
                </a:lnTo>
                <a:lnTo>
                  <a:pt x="481394" y="44835"/>
                </a:lnTo>
                <a:lnTo>
                  <a:pt x="469057" y="48263"/>
                </a:lnTo>
                <a:lnTo>
                  <a:pt x="467553" y="48587"/>
                </a:lnTo>
                <a:lnTo>
                  <a:pt x="456381" y="49604"/>
                </a:lnTo>
                <a:lnTo>
                  <a:pt x="444526" y="48361"/>
                </a:lnTo>
                <a:lnTo>
                  <a:pt x="432379" y="45132"/>
                </a:lnTo>
                <a:lnTo>
                  <a:pt x="420333" y="40194"/>
                </a:lnTo>
                <a:lnTo>
                  <a:pt x="408778" y="33821"/>
                </a:lnTo>
                <a:lnTo>
                  <a:pt x="398107" y="26288"/>
                </a:lnTo>
                <a:lnTo>
                  <a:pt x="388711" y="17871"/>
                </a:lnTo>
                <a:lnTo>
                  <a:pt x="381977" y="9664"/>
                </a:lnTo>
                <a:lnTo>
                  <a:pt x="377602" y="3558"/>
                </a:lnTo>
                <a:lnTo>
                  <a:pt x="373162" y="0"/>
                </a:lnTo>
                <a:lnTo>
                  <a:pt x="367210" y="445"/>
                </a:lnTo>
                <a:lnTo>
                  <a:pt x="358299" y="6350"/>
                </a:lnTo>
                <a:lnTo>
                  <a:pt x="348465" y="155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665417" y="1943634"/>
            <a:ext cx="83439" cy="134378"/>
          </a:xfrm>
          <a:custGeom>
            <a:avLst/>
            <a:gdLst/>
            <a:ahLst/>
            <a:cxnLst/>
            <a:rect l="l" t="t" r="r" b="b"/>
            <a:pathLst>
              <a:path w="83438" h="134378">
                <a:moveTo>
                  <a:pt x="83438" y="134378"/>
                </a:moveTo>
                <a:lnTo>
                  <a:pt x="77922" y="122964"/>
                </a:lnTo>
                <a:lnTo>
                  <a:pt x="72288" y="111661"/>
                </a:lnTo>
                <a:lnTo>
                  <a:pt x="67137" y="100141"/>
                </a:lnTo>
                <a:lnTo>
                  <a:pt x="63067" y="88077"/>
                </a:lnTo>
                <a:lnTo>
                  <a:pt x="60677" y="75140"/>
                </a:lnTo>
                <a:lnTo>
                  <a:pt x="60553" y="73786"/>
                </a:lnTo>
                <a:lnTo>
                  <a:pt x="57938" y="61710"/>
                </a:lnTo>
                <a:lnTo>
                  <a:pt x="52933" y="49701"/>
                </a:lnTo>
                <a:lnTo>
                  <a:pt x="46800" y="37968"/>
                </a:lnTo>
                <a:lnTo>
                  <a:pt x="40799" y="26720"/>
                </a:lnTo>
                <a:lnTo>
                  <a:pt x="38976" y="22961"/>
                </a:lnTo>
                <a:lnTo>
                  <a:pt x="35547" y="15532"/>
                </a:lnTo>
                <a:lnTo>
                  <a:pt x="33527" y="15544"/>
                </a:lnTo>
                <a:lnTo>
                  <a:pt x="29197" y="8902"/>
                </a:lnTo>
                <a:lnTo>
                  <a:pt x="20036" y="2565"/>
                </a:lnTo>
                <a:lnTo>
                  <a:pt x="7734" y="105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371678" y="1860920"/>
            <a:ext cx="13817" cy="165379"/>
          </a:xfrm>
          <a:custGeom>
            <a:avLst/>
            <a:gdLst/>
            <a:ahLst/>
            <a:cxnLst/>
            <a:rect l="l" t="t" r="r" b="b"/>
            <a:pathLst>
              <a:path w="13817" h="165379">
                <a:moveTo>
                  <a:pt x="5651" y="165379"/>
                </a:moveTo>
                <a:lnTo>
                  <a:pt x="4944" y="152680"/>
                </a:lnTo>
                <a:lnTo>
                  <a:pt x="3692" y="140338"/>
                </a:lnTo>
                <a:lnTo>
                  <a:pt x="1768" y="127839"/>
                </a:lnTo>
                <a:lnTo>
                  <a:pt x="0" y="118922"/>
                </a:lnTo>
                <a:lnTo>
                  <a:pt x="733" y="107274"/>
                </a:lnTo>
                <a:lnTo>
                  <a:pt x="5331" y="95524"/>
                </a:lnTo>
                <a:lnTo>
                  <a:pt x="9924" y="83649"/>
                </a:lnTo>
                <a:lnTo>
                  <a:pt x="11074" y="75920"/>
                </a:lnTo>
                <a:lnTo>
                  <a:pt x="11278" y="64505"/>
                </a:lnTo>
                <a:lnTo>
                  <a:pt x="11789" y="51553"/>
                </a:lnTo>
                <a:lnTo>
                  <a:pt x="12452" y="37835"/>
                </a:lnTo>
                <a:lnTo>
                  <a:pt x="13113" y="24123"/>
                </a:lnTo>
                <a:lnTo>
                  <a:pt x="13620" y="11192"/>
                </a:lnTo>
                <a:lnTo>
                  <a:pt x="138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521144" y="1705522"/>
            <a:ext cx="100926" cy="56616"/>
          </a:xfrm>
          <a:custGeom>
            <a:avLst/>
            <a:gdLst/>
            <a:ahLst/>
            <a:cxnLst/>
            <a:rect l="l" t="t" r="r" b="b"/>
            <a:pathLst>
              <a:path w="100926" h="56616">
                <a:moveTo>
                  <a:pt x="0" y="0"/>
                </a:moveTo>
                <a:lnTo>
                  <a:pt x="5182" y="13274"/>
                </a:lnTo>
                <a:lnTo>
                  <a:pt x="12536" y="24185"/>
                </a:lnTo>
                <a:lnTo>
                  <a:pt x="21920" y="32817"/>
                </a:lnTo>
                <a:lnTo>
                  <a:pt x="33193" y="39256"/>
                </a:lnTo>
                <a:lnTo>
                  <a:pt x="46215" y="43590"/>
                </a:lnTo>
                <a:lnTo>
                  <a:pt x="47459" y="43878"/>
                </a:lnTo>
                <a:lnTo>
                  <a:pt x="59655" y="47251"/>
                </a:lnTo>
                <a:lnTo>
                  <a:pt x="71453" y="51102"/>
                </a:lnTo>
                <a:lnTo>
                  <a:pt x="83489" y="54483"/>
                </a:lnTo>
                <a:lnTo>
                  <a:pt x="96397" y="56443"/>
                </a:lnTo>
                <a:lnTo>
                  <a:pt x="100926" y="566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071084" y="2449024"/>
            <a:ext cx="565759" cy="63334"/>
          </a:xfrm>
          <a:custGeom>
            <a:avLst/>
            <a:gdLst/>
            <a:ahLst/>
            <a:cxnLst/>
            <a:rect l="l" t="t" r="r" b="b"/>
            <a:pathLst>
              <a:path w="565759" h="63334">
                <a:moveTo>
                  <a:pt x="565759" y="15735"/>
                </a:moveTo>
                <a:lnTo>
                  <a:pt x="565759" y="0"/>
                </a:lnTo>
                <a:lnTo>
                  <a:pt x="97797" y="36577"/>
                </a:lnTo>
                <a:lnTo>
                  <a:pt x="97797" y="55106"/>
                </a:lnTo>
                <a:lnTo>
                  <a:pt x="565759" y="15735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071084" y="2449024"/>
            <a:ext cx="565759" cy="63334"/>
          </a:xfrm>
          <a:custGeom>
            <a:avLst/>
            <a:gdLst/>
            <a:ahLst/>
            <a:cxnLst/>
            <a:rect l="l" t="t" r="r" b="b"/>
            <a:pathLst>
              <a:path w="565759" h="63334">
                <a:moveTo>
                  <a:pt x="565759" y="15735"/>
                </a:moveTo>
                <a:lnTo>
                  <a:pt x="565759" y="0"/>
                </a:lnTo>
                <a:lnTo>
                  <a:pt x="97797" y="36577"/>
                </a:lnTo>
              </a:path>
              <a:path w="565759" h="63334">
                <a:moveTo>
                  <a:pt x="97797" y="55106"/>
                </a:moveTo>
                <a:lnTo>
                  <a:pt x="565759" y="157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071084" y="2466076"/>
            <a:ext cx="572173" cy="127393"/>
          </a:xfrm>
          <a:custGeom>
            <a:avLst/>
            <a:gdLst/>
            <a:ahLst/>
            <a:cxnLst/>
            <a:rect l="l" t="t" r="r" b="b"/>
            <a:pathLst>
              <a:path w="572173" h="127393">
                <a:moveTo>
                  <a:pt x="572173" y="78524"/>
                </a:moveTo>
                <a:lnTo>
                  <a:pt x="565873" y="0"/>
                </a:lnTo>
                <a:lnTo>
                  <a:pt x="97797" y="38280"/>
                </a:lnTo>
                <a:lnTo>
                  <a:pt x="97797" y="119040"/>
                </a:lnTo>
                <a:lnTo>
                  <a:pt x="572173" y="78524"/>
                </a:lnTo>
                <a:close/>
              </a:path>
            </a:pathLst>
          </a:custGeom>
          <a:solidFill>
            <a:srgbClr val="5749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071084" y="2466076"/>
            <a:ext cx="572173" cy="127393"/>
          </a:xfrm>
          <a:custGeom>
            <a:avLst/>
            <a:gdLst/>
            <a:ahLst/>
            <a:cxnLst/>
            <a:rect l="l" t="t" r="r" b="b"/>
            <a:pathLst>
              <a:path w="572173" h="127393">
                <a:moveTo>
                  <a:pt x="572173" y="78524"/>
                </a:moveTo>
                <a:lnTo>
                  <a:pt x="565873" y="0"/>
                </a:lnTo>
                <a:lnTo>
                  <a:pt x="97797" y="38280"/>
                </a:lnTo>
              </a:path>
              <a:path w="572173" h="127393">
                <a:moveTo>
                  <a:pt x="97797" y="119040"/>
                </a:moveTo>
                <a:lnTo>
                  <a:pt x="572173" y="785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071084" y="2207497"/>
            <a:ext cx="565759" cy="36703"/>
          </a:xfrm>
          <a:custGeom>
            <a:avLst/>
            <a:gdLst/>
            <a:ahLst/>
            <a:cxnLst/>
            <a:rect l="l" t="t" r="r" b="b"/>
            <a:pathLst>
              <a:path w="565759" h="36702">
                <a:moveTo>
                  <a:pt x="565759" y="15722"/>
                </a:moveTo>
                <a:lnTo>
                  <a:pt x="565759" y="0"/>
                </a:lnTo>
                <a:lnTo>
                  <a:pt x="97797" y="14548"/>
                </a:lnTo>
                <a:lnTo>
                  <a:pt x="97797" y="33076"/>
                </a:lnTo>
                <a:lnTo>
                  <a:pt x="565759" y="15722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071084" y="2207497"/>
            <a:ext cx="565759" cy="36703"/>
          </a:xfrm>
          <a:custGeom>
            <a:avLst/>
            <a:gdLst/>
            <a:ahLst/>
            <a:cxnLst/>
            <a:rect l="l" t="t" r="r" b="b"/>
            <a:pathLst>
              <a:path w="565759" h="36702">
                <a:moveTo>
                  <a:pt x="565759" y="15722"/>
                </a:moveTo>
                <a:lnTo>
                  <a:pt x="565759" y="0"/>
                </a:lnTo>
                <a:lnTo>
                  <a:pt x="97797" y="14548"/>
                </a:lnTo>
              </a:path>
              <a:path w="565759" h="36702">
                <a:moveTo>
                  <a:pt x="97797" y="33076"/>
                </a:moveTo>
                <a:lnTo>
                  <a:pt x="565759" y="15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071084" y="2224533"/>
            <a:ext cx="572173" cy="100774"/>
          </a:xfrm>
          <a:custGeom>
            <a:avLst/>
            <a:gdLst/>
            <a:ahLst/>
            <a:cxnLst/>
            <a:rect l="l" t="t" r="r" b="b"/>
            <a:pathLst>
              <a:path w="572173" h="100774">
                <a:moveTo>
                  <a:pt x="572173" y="78536"/>
                </a:moveTo>
                <a:lnTo>
                  <a:pt x="565873" y="0"/>
                </a:lnTo>
                <a:lnTo>
                  <a:pt x="97797" y="16261"/>
                </a:lnTo>
                <a:lnTo>
                  <a:pt x="97797" y="96973"/>
                </a:lnTo>
                <a:lnTo>
                  <a:pt x="572173" y="78536"/>
                </a:lnTo>
                <a:close/>
              </a:path>
            </a:pathLst>
          </a:custGeom>
          <a:solidFill>
            <a:srgbClr val="5749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071084" y="2224533"/>
            <a:ext cx="572173" cy="100774"/>
          </a:xfrm>
          <a:custGeom>
            <a:avLst/>
            <a:gdLst/>
            <a:ahLst/>
            <a:cxnLst/>
            <a:rect l="l" t="t" r="r" b="b"/>
            <a:pathLst>
              <a:path w="572173" h="100774">
                <a:moveTo>
                  <a:pt x="572173" y="78536"/>
                </a:moveTo>
                <a:lnTo>
                  <a:pt x="565873" y="0"/>
                </a:lnTo>
                <a:lnTo>
                  <a:pt x="97797" y="16261"/>
                </a:lnTo>
              </a:path>
              <a:path w="572173" h="100774">
                <a:moveTo>
                  <a:pt x="97797" y="96973"/>
                </a:moveTo>
                <a:lnTo>
                  <a:pt x="572173" y="785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071022" y="2629089"/>
            <a:ext cx="579221" cy="120040"/>
          </a:xfrm>
          <a:custGeom>
            <a:avLst/>
            <a:gdLst/>
            <a:ahLst/>
            <a:cxnLst/>
            <a:rect l="l" t="t" r="r" b="b"/>
            <a:pathLst>
              <a:path w="579221" h="120040">
                <a:moveTo>
                  <a:pt x="579221" y="12826"/>
                </a:moveTo>
                <a:lnTo>
                  <a:pt x="579221" y="0"/>
                </a:lnTo>
                <a:lnTo>
                  <a:pt x="97859" y="79788"/>
                </a:lnTo>
                <a:lnTo>
                  <a:pt x="97859" y="101926"/>
                </a:lnTo>
                <a:lnTo>
                  <a:pt x="579221" y="12826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071022" y="2629089"/>
            <a:ext cx="579221" cy="120040"/>
          </a:xfrm>
          <a:custGeom>
            <a:avLst/>
            <a:gdLst/>
            <a:ahLst/>
            <a:cxnLst/>
            <a:rect l="l" t="t" r="r" b="b"/>
            <a:pathLst>
              <a:path w="579221" h="120040">
                <a:moveTo>
                  <a:pt x="579221" y="12826"/>
                </a:moveTo>
                <a:lnTo>
                  <a:pt x="579221" y="0"/>
                </a:lnTo>
                <a:lnTo>
                  <a:pt x="97859" y="79788"/>
                </a:lnTo>
              </a:path>
              <a:path w="579221" h="120040">
                <a:moveTo>
                  <a:pt x="97859" y="101926"/>
                </a:moveTo>
                <a:lnTo>
                  <a:pt x="579221" y="128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071017" y="2643652"/>
            <a:ext cx="586752" cy="189268"/>
          </a:xfrm>
          <a:custGeom>
            <a:avLst/>
            <a:gdLst/>
            <a:ahLst/>
            <a:cxnLst/>
            <a:rect l="l" t="t" r="r" b="b"/>
            <a:pathLst>
              <a:path w="586752" h="189268">
                <a:moveTo>
                  <a:pt x="586752" y="82080"/>
                </a:moveTo>
                <a:lnTo>
                  <a:pt x="577481" y="0"/>
                </a:lnTo>
                <a:lnTo>
                  <a:pt x="97863" y="87599"/>
                </a:lnTo>
                <a:lnTo>
                  <a:pt x="97863" y="171398"/>
                </a:lnTo>
                <a:lnTo>
                  <a:pt x="586752" y="82080"/>
                </a:lnTo>
                <a:close/>
              </a:path>
            </a:pathLst>
          </a:custGeom>
          <a:solidFill>
            <a:srgbClr val="5749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071017" y="2643652"/>
            <a:ext cx="586752" cy="189268"/>
          </a:xfrm>
          <a:custGeom>
            <a:avLst/>
            <a:gdLst/>
            <a:ahLst/>
            <a:cxnLst/>
            <a:rect l="l" t="t" r="r" b="b"/>
            <a:pathLst>
              <a:path w="586752" h="189268">
                <a:moveTo>
                  <a:pt x="586752" y="82080"/>
                </a:moveTo>
                <a:lnTo>
                  <a:pt x="577481" y="0"/>
                </a:lnTo>
                <a:lnTo>
                  <a:pt x="97863" y="87599"/>
                </a:lnTo>
              </a:path>
              <a:path w="586752" h="189268">
                <a:moveTo>
                  <a:pt x="97863" y="171398"/>
                </a:moveTo>
                <a:lnTo>
                  <a:pt x="586752" y="820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753952" y="1148813"/>
            <a:ext cx="646811" cy="147967"/>
          </a:xfrm>
          <a:custGeom>
            <a:avLst/>
            <a:gdLst/>
            <a:ahLst/>
            <a:cxnLst/>
            <a:rect l="l" t="t" r="r" b="b"/>
            <a:pathLst>
              <a:path w="646811" h="147967">
                <a:moveTo>
                  <a:pt x="628599" y="147967"/>
                </a:moveTo>
                <a:lnTo>
                  <a:pt x="646810" y="130340"/>
                </a:lnTo>
                <a:lnTo>
                  <a:pt x="0" y="0"/>
                </a:lnTo>
                <a:lnTo>
                  <a:pt x="0" y="18948"/>
                </a:lnTo>
                <a:lnTo>
                  <a:pt x="628599" y="147967"/>
                </a:lnTo>
                <a:close/>
              </a:path>
            </a:pathLst>
          </a:custGeom>
          <a:solidFill>
            <a:srgbClr val="FFE8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753952" y="1148813"/>
            <a:ext cx="646811" cy="147967"/>
          </a:xfrm>
          <a:custGeom>
            <a:avLst/>
            <a:gdLst/>
            <a:ahLst/>
            <a:cxnLst/>
            <a:rect l="l" t="t" r="r" b="b"/>
            <a:pathLst>
              <a:path w="646811" h="147967">
                <a:moveTo>
                  <a:pt x="628599" y="147967"/>
                </a:moveTo>
                <a:lnTo>
                  <a:pt x="0" y="18948"/>
                </a:lnTo>
                <a:lnTo>
                  <a:pt x="0" y="0"/>
                </a:lnTo>
                <a:lnTo>
                  <a:pt x="646810" y="130340"/>
                </a:lnTo>
                <a:lnTo>
                  <a:pt x="628599" y="1479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753953" y="1167756"/>
            <a:ext cx="634238" cy="232676"/>
          </a:xfrm>
          <a:custGeom>
            <a:avLst/>
            <a:gdLst/>
            <a:ahLst/>
            <a:cxnLst/>
            <a:rect l="l" t="t" r="r" b="b"/>
            <a:pathLst>
              <a:path w="634238" h="232676">
                <a:moveTo>
                  <a:pt x="0" y="0"/>
                </a:moveTo>
                <a:lnTo>
                  <a:pt x="0" y="97802"/>
                </a:lnTo>
                <a:lnTo>
                  <a:pt x="634238" y="232676"/>
                </a:lnTo>
                <a:lnTo>
                  <a:pt x="628599" y="129019"/>
                </a:lnTo>
                <a:lnTo>
                  <a:pt x="0" y="0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753953" y="1167756"/>
            <a:ext cx="634238" cy="232676"/>
          </a:xfrm>
          <a:custGeom>
            <a:avLst/>
            <a:gdLst/>
            <a:ahLst/>
            <a:cxnLst/>
            <a:rect l="l" t="t" r="r" b="b"/>
            <a:pathLst>
              <a:path w="634238" h="232676">
                <a:moveTo>
                  <a:pt x="0" y="0"/>
                </a:moveTo>
                <a:lnTo>
                  <a:pt x="0" y="97802"/>
                </a:lnTo>
                <a:lnTo>
                  <a:pt x="634238" y="232676"/>
                </a:lnTo>
                <a:lnTo>
                  <a:pt x="628599" y="12901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82551" y="1279152"/>
            <a:ext cx="18211" cy="121272"/>
          </a:xfrm>
          <a:custGeom>
            <a:avLst/>
            <a:gdLst/>
            <a:ahLst/>
            <a:cxnLst/>
            <a:rect l="l" t="t" r="r" b="b"/>
            <a:pathLst>
              <a:path w="18211" h="121272">
                <a:moveTo>
                  <a:pt x="0" y="17627"/>
                </a:moveTo>
                <a:lnTo>
                  <a:pt x="5638" y="121272"/>
                </a:lnTo>
                <a:lnTo>
                  <a:pt x="14363" y="104965"/>
                </a:lnTo>
                <a:lnTo>
                  <a:pt x="18211" y="0"/>
                </a:lnTo>
                <a:lnTo>
                  <a:pt x="0" y="17627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382551" y="1279152"/>
            <a:ext cx="18211" cy="121272"/>
          </a:xfrm>
          <a:custGeom>
            <a:avLst/>
            <a:gdLst/>
            <a:ahLst/>
            <a:cxnLst/>
            <a:rect l="l" t="t" r="r" b="b"/>
            <a:pathLst>
              <a:path w="18211" h="121272">
                <a:moveTo>
                  <a:pt x="0" y="17627"/>
                </a:moveTo>
                <a:lnTo>
                  <a:pt x="5638" y="121272"/>
                </a:lnTo>
                <a:lnTo>
                  <a:pt x="14363" y="104965"/>
                </a:lnTo>
                <a:lnTo>
                  <a:pt x="18211" y="0"/>
                </a:lnTo>
                <a:lnTo>
                  <a:pt x="0" y="176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746532" y="723664"/>
            <a:ext cx="665975" cy="146621"/>
          </a:xfrm>
          <a:custGeom>
            <a:avLst/>
            <a:gdLst/>
            <a:ahLst/>
            <a:cxnLst/>
            <a:rect l="l" t="t" r="r" b="b"/>
            <a:pathLst>
              <a:path w="665975" h="146621">
                <a:moveTo>
                  <a:pt x="647090" y="146621"/>
                </a:moveTo>
                <a:lnTo>
                  <a:pt x="665975" y="128346"/>
                </a:lnTo>
                <a:lnTo>
                  <a:pt x="0" y="0"/>
                </a:lnTo>
                <a:lnTo>
                  <a:pt x="1409" y="24714"/>
                </a:lnTo>
                <a:lnTo>
                  <a:pt x="647090" y="146621"/>
                </a:lnTo>
                <a:close/>
              </a:path>
            </a:pathLst>
          </a:custGeom>
          <a:solidFill>
            <a:srgbClr val="FFE8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746532" y="723664"/>
            <a:ext cx="665975" cy="146621"/>
          </a:xfrm>
          <a:custGeom>
            <a:avLst/>
            <a:gdLst/>
            <a:ahLst/>
            <a:cxnLst/>
            <a:rect l="l" t="t" r="r" b="b"/>
            <a:pathLst>
              <a:path w="665975" h="146621">
                <a:moveTo>
                  <a:pt x="647090" y="146621"/>
                </a:moveTo>
                <a:lnTo>
                  <a:pt x="1409" y="24714"/>
                </a:lnTo>
                <a:lnTo>
                  <a:pt x="0" y="0"/>
                </a:lnTo>
                <a:lnTo>
                  <a:pt x="665975" y="128346"/>
                </a:lnTo>
                <a:lnTo>
                  <a:pt x="647090" y="1466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747942" y="748378"/>
            <a:ext cx="651522" cy="229349"/>
          </a:xfrm>
          <a:custGeom>
            <a:avLst/>
            <a:gdLst/>
            <a:ahLst/>
            <a:cxnLst/>
            <a:rect l="l" t="t" r="r" b="b"/>
            <a:pathLst>
              <a:path w="651522" h="229349">
                <a:moveTo>
                  <a:pt x="0" y="0"/>
                </a:moveTo>
                <a:lnTo>
                  <a:pt x="6159" y="108077"/>
                </a:lnTo>
                <a:lnTo>
                  <a:pt x="651522" y="229349"/>
                </a:lnTo>
                <a:lnTo>
                  <a:pt x="645680" y="121907"/>
                </a:lnTo>
                <a:lnTo>
                  <a:pt x="0" y="0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747942" y="748378"/>
            <a:ext cx="651522" cy="229349"/>
          </a:xfrm>
          <a:custGeom>
            <a:avLst/>
            <a:gdLst/>
            <a:ahLst/>
            <a:cxnLst/>
            <a:rect l="l" t="t" r="r" b="b"/>
            <a:pathLst>
              <a:path w="651522" h="229349">
                <a:moveTo>
                  <a:pt x="0" y="0"/>
                </a:moveTo>
                <a:lnTo>
                  <a:pt x="6159" y="108077"/>
                </a:lnTo>
                <a:lnTo>
                  <a:pt x="651522" y="229349"/>
                </a:lnTo>
                <a:lnTo>
                  <a:pt x="645680" y="12190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392618" y="852010"/>
            <a:ext cx="19888" cy="127203"/>
          </a:xfrm>
          <a:custGeom>
            <a:avLst/>
            <a:gdLst/>
            <a:ahLst/>
            <a:cxnLst/>
            <a:rect l="l" t="t" r="r" b="b"/>
            <a:pathLst>
              <a:path w="19888" h="127203">
                <a:moveTo>
                  <a:pt x="1003" y="18275"/>
                </a:moveTo>
                <a:lnTo>
                  <a:pt x="0" y="127203"/>
                </a:lnTo>
                <a:lnTo>
                  <a:pt x="16992" y="101117"/>
                </a:lnTo>
                <a:lnTo>
                  <a:pt x="19888" y="0"/>
                </a:lnTo>
                <a:lnTo>
                  <a:pt x="1003" y="18275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392618" y="852010"/>
            <a:ext cx="19888" cy="127203"/>
          </a:xfrm>
          <a:custGeom>
            <a:avLst/>
            <a:gdLst/>
            <a:ahLst/>
            <a:cxnLst/>
            <a:rect l="l" t="t" r="r" b="b"/>
            <a:pathLst>
              <a:path w="19888" h="127203">
                <a:moveTo>
                  <a:pt x="1003" y="18275"/>
                </a:moveTo>
                <a:lnTo>
                  <a:pt x="0" y="127203"/>
                </a:lnTo>
                <a:lnTo>
                  <a:pt x="16992" y="101117"/>
                </a:lnTo>
                <a:lnTo>
                  <a:pt x="19888" y="0"/>
                </a:lnTo>
                <a:lnTo>
                  <a:pt x="1003" y="182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717258" y="340903"/>
            <a:ext cx="695248" cy="117157"/>
          </a:xfrm>
          <a:custGeom>
            <a:avLst/>
            <a:gdLst/>
            <a:ahLst/>
            <a:cxnLst/>
            <a:rect l="l" t="t" r="r" b="b"/>
            <a:pathLst>
              <a:path w="695248" h="117157">
                <a:moveTo>
                  <a:pt x="676363" y="117157"/>
                </a:moveTo>
                <a:lnTo>
                  <a:pt x="695248" y="98882"/>
                </a:lnTo>
                <a:lnTo>
                  <a:pt x="0" y="0"/>
                </a:lnTo>
                <a:lnTo>
                  <a:pt x="0" y="19634"/>
                </a:lnTo>
                <a:lnTo>
                  <a:pt x="676363" y="117157"/>
                </a:lnTo>
                <a:close/>
              </a:path>
            </a:pathLst>
          </a:custGeom>
          <a:solidFill>
            <a:srgbClr val="FFE8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717258" y="340903"/>
            <a:ext cx="695248" cy="117157"/>
          </a:xfrm>
          <a:custGeom>
            <a:avLst/>
            <a:gdLst/>
            <a:ahLst/>
            <a:cxnLst/>
            <a:rect l="l" t="t" r="r" b="b"/>
            <a:pathLst>
              <a:path w="695248" h="117157">
                <a:moveTo>
                  <a:pt x="676363" y="117157"/>
                </a:moveTo>
                <a:lnTo>
                  <a:pt x="0" y="19634"/>
                </a:lnTo>
                <a:lnTo>
                  <a:pt x="0" y="0"/>
                </a:lnTo>
                <a:lnTo>
                  <a:pt x="695248" y="98882"/>
                </a:lnTo>
                <a:lnTo>
                  <a:pt x="676363" y="1171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717251" y="360091"/>
            <a:ext cx="682218" cy="205422"/>
          </a:xfrm>
          <a:custGeom>
            <a:avLst/>
            <a:gdLst/>
            <a:ahLst/>
            <a:cxnLst/>
            <a:rect l="l" t="t" r="r" b="b"/>
            <a:pathLst>
              <a:path w="682218" h="205422">
                <a:moveTo>
                  <a:pt x="0" y="0"/>
                </a:moveTo>
                <a:lnTo>
                  <a:pt x="0" y="101396"/>
                </a:lnTo>
                <a:lnTo>
                  <a:pt x="682218" y="205422"/>
                </a:lnTo>
                <a:lnTo>
                  <a:pt x="676363" y="97967"/>
                </a:lnTo>
                <a:lnTo>
                  <a:pt x="0" y="0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717251" y="360091"/>
            <a:ext cx="682218" cy="205422"/>
          </a:xfrm>
          <a:custGeom>
            <a:avLst/>
            <a:gdLst/>
            <a:ahLst/>
            <a:cxnLst/>
            <a:rect l="l" t="t" r="r" b="b"/>
            <a:pathLst>
              <a:path w="682218" h="205422">
                <a:moveTo>
                  <a:pt x="0" y="0"/>
                </a:moveTo>
                <a:lnTo>
                  <a:pt x="0" y="101396"/>
                </a:lnTo>
                <a:lnTo>
                  <a:pt x="682218" y="205422"/>
                </a:lnTo>
                <a:lnTo>
                  <a:pt x="676363" y="9796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393623" y="427707"/>
            <a:ext cx="19329" cy="128143"/>
          </a:xfrm>
          <a:custGeom>
            <a:avLst/>
            <a:gdLst/>
            <a:ahLst/>
            <a:cxnLst/>
            <a:rect l="l" t="t" r="r" b="b"/>
            <a:pathLst>
              <a:path w="19329" h="128143">
                <a:moveTo>
                  <a:pt x="0" y="18275"/>
                </a:moveTo>
                <a:lnTo>
                  <a:pt x="3429" y="128142"/>
                </a:lnTo>
                <a:lnTo>
                  <a:pt x="19329" y="110705"/>
                </a:lnTo>
                <a:lnTo>
                  <a:pt x="18884" y="0"/>
                </a:lnTo>
                <a:lnTo>
                  <a:pt x="0" y="18275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393623" y="427707"/>
            <a:ext cx="19329" cy="128143"/>
          </a:xfrm>
          <a:custGeom>
            <a:avLst/>
            <a:gdLst/>
            <a:ahLst/>
            <a:cxnLst/>
            <a:rect l="l" t="t" r="r" b="b"/>
            <a:pathLst>
              <a:path w="19329" h="128143">
                <a:moveTo>
                  <a:pt x="0" y="18275"/>
                </a:moveTo>
                <a:lnTo>
                  <a:pt x="3429" y="128142"/>
                </a:lnTo>
                <a:lnTo>
                  <a:pt x="19329" y="110705"/>
                </a:lnTo>
                <a:lnTo>
                  <a:pt x="18884" y="0"/>
                </a:lnTo>
                <a:lnTo>
                  <a:pt x="0" y="182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461099" y="272862"/>
            <a:ext cx="271360" cy="2817622"/>
          </a:xfrm>
          <a:custGeom>
            <a:avLst/>
            <a:gdLst/>
            <a:ahLst/>
            <a:cxnLst/>
            <a:rect l="l" t="t" r="r" b="b"/>
            <a:pathLst>
              <a:path w="271360" h="2817622">
                <a:moveTo>
                  <a:pt x="271360" y="2817622"/>
                </a:moveTo>
                <a:lnTo>
                  <a:pt x="61302" y="0"/>
                </a:lnTo>
                <a:lnTo>
                  <a:pt x="0" y="0"/>
                </a:lnTo>
                <a:lnTo>
                  <a:pt x="224662" y="2801886"/>
                </a:lnTo>
                <a:lnTo>
                  <a:pt x="271360" y="2817622"/>
                </a:lnTo>
                <a:close/>
              </a:path>
            </a:pathLst>
          </a:custGeom>
          <a:solidFill>
            <a:srgbClr val="846E3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461099" y="272862"/>
            <a:ext cx="271360" cy="2817622"/>
          </a:xfrm>
          <a:custGeom>
            <a:avLst/>
            <a:gdLst/>
            <a:ahLst/>
            <a:cxnLst/>
            <a:rect l="l" t="t" r="r" b="b"/>
            <a:pathLst>
              <a:path w="271360" h="2817622">
                <a:moveTo>
                  <a:pt x="271360" y="2817622"/>
                </a:moveTo>
                <a:lnTo>
                  <a:pt x="61302" y="0"/>
                </a:lnTo>
                <a:lnTo>
                  <a:pt x="0" y="0"/>
                </a:lnTo>
                <a:lnTo>
                  <a:pt x="224662" y="2801886"/>
                </a:lnTo>
                <a:lnTo>
                  <a:pt x="271360" y="2817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641326" y="272863"/>
            <a:ext cx="226898" cy="2656586"/>
          </a:xfrm>
          <a:custGeom>
            <a:avLst/>
            <a:gdLst/>
            <a:ahLst/>
            <a:cxnLst/>
            <a:rect l="l" t="t" r="r" b="b"/>
            <a:pathLst>
              <a:path w="226898" h="2656586">
                <a:moveTo>
                  <a:pt x="173418" y="2656586"/>
                </a:moveTo>
                <a:lnTo>
                  <a:pt x="226898" y="2584526"/>
                </a:lnTo>
                <a:lnTo>
                  <a:pt x="79501" y="0"/>
                </a:lnTo>
                <a:lnTo>
                  <a:pt x="0" y="0"/>
                </a:lnTo>
                <a:lnTo>
                  <a:pt x="173418" y="2656586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641326" y="272863"/>
            <a:ext cx="226898" cy="2656586"/>
          </a:xfrm>
          <a:custGeom>
            <a:avLst/>
            <a:gdLst/>
            <a:ahLst/>
            <a:cxnLst/>
            <a:rect l="l" t="t" r="r" b="b"/>
            <a:pathLst>
              <a:path w="226898" h="2656586">
                <a:moveTo>
                  <a:pt x="173418" y="2656586"/>
                </a:moveTo>
                <a:lnTo>
                  <a:pt x="226898" y="2584526"/>
                </a:lnTo>
                <a:lnTo>
                  <a:pt x="79501" y="0"/>
                </a:lnTo>
                <a:lnTo>
                  <a:pt x="0" y="0"/>
                </a:lnTo>
                <a:lnTo>
                  <a:pt x="173418" y="26565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336099" y="272860"/>
            <a:ext cx="63919" cy="1334198"/>
          </a:xfrm>
          <a:custGeom>
            <a:avLst/>
            <a:gdLst/>
            <a:ahLst/>
            <a:cxnLst/>
            <a:rect l="l" t="t" r="r" b="b"/>
            <a:pathLst>
              <a:path w="63919" h="1334198">
                <a:moveTo>
                  <a:pt x="50380" y="1289926"/>
                </a:moveTo>
                <a:lnTo>
                  <a:pt x="63919" y="0"/>
                </a:lnTo>
                <a:lnTo>
                  <a:pt x="7442" y="0"/>
                </a:lnTo>
                <a:lnTo>
                  <a:pt x="0" y="1334198"/>
                </a:lnTo>
                <a:lnTo>
                  <a:pt x="50380" y="1289926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336099" y="272860"/>
            <a:ext cx="63919" cy="1334198"/>
          </a:xfrm>
          <a:custGeom>
            <a:avLst/>
            <a:gdLst/>
            <a:ahLst/>
            <a:cxnLst/>
            <a:rect l="l" t="t" r="r" b="b"/>
            <a:pathLst>
              <a:path w="63919" h="1334198">
                <a:moveTo>
                  <a:pt x="50380" y="1289926"/>
                </a:moveTo>
                <a:lnTo>
                  <a:pt x="63919" y="0"/>
                </a:lnTo>
                <a:lnTo>
                  <a:pt x="7442" y="0"/>
                </a:lnTo>
                <a:lnTo>
                  <a:pt x="0" y="1334198"/>
                </a:lnTo>
                <a:lnTo>
                  <a:pt x="50380" y="12899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248012" y="272858"/>
            <a:ext cx="95529" cy="1540738"/>
          </a:xfrm>
          <a:custGeom>
            <a:avLst/>
            <a:gdLst/>
            <a:ahLst/>
            <a:cxnLst/>
            <a:rect l="l" t="t" r="r" b="b"/>
            <a:pathLst>
              <a:path w="95529" h="1540738">
                <a:moveTo>
                  <a:pt x="95529" y="0"/>
                </a:moveTo>
                <a:lnTo>
                  <a:pt x="0" y="0"/>
                </a:lnTo>
                <a:lnTo>
                  <a:pt x="22618" y="1540738"/>
                </a:lnTo>
                <a:lnTo>
                  <a:pt x="56464" y="1508201"/>
                </a:lnTo>
                <a:lnTo>
                  <a:pt x="47434" y="1371561"/>
                </a:lnTo>
                <a:lnTo>
                  <a:pt x="88074" y="1334947"/>
                </a:lnTo>
                <a:lnTo>
                  <a:pt x="95529" y="0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248012" y="272858"/>
            <a:ext cx="95529" cy="1540738"/>
          </a:xfrm>
          <a:custGeom>
            <a:avLst/>
            <a:gdLst/>
            <a:ahLst/>
            <a:cxnLst/>
            <a:rect l="l" t="t" r="r" b="b"/>
            <a:pathLst>
              <a:path w="95529" h="1540738">
                <a:moveTo>
                  <a:pt x="88074" y="1334947"/>
                </a:moveTo>
                <a:lnTo>
                  <a:pt x="47434" y="1371561"/>
                </a:lnTo>
                <a:lnTo>
                  <a:pt x="56464" y="1508201"/>
                </a:lnTo>
                <a:lnTo>
                  <a:pt x="22618" y="1540738"/>
                </a:lnTo>
                <a:lnTo>
                  <a:pt x="0" y="0"/>
                </a:lnTo>
                <a:lnTo>
                  <a:pt x="95529" y="0"/>
                </a:lnTo>
                <a:lnTo>
                  <a:pt x="88074" y="1334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522403" y="272862"/>
            <a:ext cx="229755" cy="2824276"/>
          </a:xfrm>
          <a:custGeom>
            <a:avLst/>
            <a:gdLst/>
            <a:ahLst/>
            <a:cxnLst/>
            <a:rect l="l" t="t" r="r" b="b"/>
            <a:pathLst>
              <a:path w="229755" h="2824276">
                <a:moveTo>
                  <a:pt x="210057" y="2817622"/>
                </a:moveTo>
                <a:lnTo>
                  <a:pt x="229755" y="2824276"/>
                </a:lnTo>
                <a:lnTo>
                  <a:pt x="27165" y="0"/>
                </a:lnTo>
                <a:lnTo>
                  <a:pt x="0" y="0"/>
                </a:lnTo>
                <a:lnTo>
                  <a:pt x="210057" y="2817622"/>
                </a:lnTo>
                <a:close/>
              </a:path>
            </a:pathLst>
          </a:custGeom>
          <a:solidFill>
            <a:srgbClr val="5749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522403" y="272862"/>
            <a:ext cx="229755" cy="2824276"/>
          </a:xfrm>
          <a:custGeom>
            <a:avLst/>
            <a:gdLst/>
            <a:ahLst/>
            <a:cxnLst/>
            <a:rect l="l" t="t" r="r" b="b"/>
            <a:pathLst>
              <a:path w="229755" h="2824276">
                <a:moveTo>
                  <a:pt x="210057" y="2817622"/>
                </a:moveTo>
                <a:lnTo>
                  <a:pt x="229755" y="2824276"/>
                </a:lnTo>
                <a:lnTo>
                  <a:pt x="27165" y="0"/>
                </a:lnTo>
                <a:lnTo>
                  <a:pt x="0" y="0"/>
                </a:lnTo>
                <a:lnTo>
                  <a:pt x="210057" y="2817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514834" y="272863"/>
            <a:ext cx="308737" cy="2836291"/>
          </a:xfrm>
          <a:custGeom>
            <a:avLst/>
            <a:gdLst/>
            <a:ahLst/>
            <a:cxnLst/>
            <a:rect l="l" t="t" r="r" b="b"/>
            <a:pathLst>
              <a:path w="308736" h="2836291">
                <a:moveTo>
                  <a:pt x="298234" y="2658846"/>
                </a:moveTo>
                <a:lnTo>
                  <a:pt x="299910" y="2656586"/>
                </a:lnTo>
                <a:lnTo>
                  <a:pt x="126504" y="0"/>
                </a:lnTo>
                <a:lnTo>
                  <a:pt x="0" y="0"/>
                </a:lnTo>
                <a:lnTo>
                  <a:pt x="217627" y="2817622"/>
                </a:lnTo>
                <a:lnTo>
                  <a:pt x="272999" y="2836291"/>
                </a:lnTo>
                <a:lnTo>
                  <a:pt x="308736" y="2788285"/>
                </a:lnTo>
                <a:lnTo>
                  <a:pt x="298234" y="2658846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514834" y="272863"/>
            <a:ext cx="308737" cy="2836291"/>
          </a:xfrm>
          <a:custGeom>
            <a:avLst/>
            <a:gdLst/>
            <a:ahLst/>
            <a:cxnLst/>
            <a:rect l="l" t="t" r="r" b="b"/>
            <a:pathLst>
              <a:path w="308736" h="2836291">
                <a:moveTo>
                  <a:pt x="217627" y="2817622"/>
                </a:moveTo>
                <a:lnTo>
                  <a:pt x="272999" y="2836291"/>
                </a:lnTo>
                <a:lnTo>
                  <a:pt x="308736" y="2788285"/>
                </a:lnTo>
                <a:lnTo>
                  <a:pt x="298234" y="2658846"/>
                </a:lnTo>
                <a:lnTo>
                  <a:pt x="299910" y="2656586"/>
                </a:lnTo>
                <a:lnTo>
                  <a:pt x="126504" y="0"/>
                </a:lnTo>
                <a:lnTo>
                  <a:pt x="0" y="0"/>
                </a:lnTo>
                <a:lnTo>
                  <a:pt x="217627" y="2817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071059" y="2758000"/>
            <a:ext cx="752513" cy="336029"/>
          </a:xfrm>
          <a:custGeom>
            <a:avLst/>
            <a:gdLst/>
            <a:ahLst/>
            <a:cxnLst/>
            <a:rect l="l" t="t" r="r" b="b"/>
            <a:pathLst>
              <a:path w="752513" h="336029">
                <a:moveTo>
                  <a:pt x="752513" y="303148"/>
                </a:moveTo>
                <a:lnTo>
                  <a:pt x="748766" y="257047"/>
                </a:lnTo>
                <a:lnTo>
                  <a:pt x="97823" y="33582"/>
                </a:lnTo>
                <a:lnTo>
                  <a:pt x="97823" y="121285"/>
                </a:lnTo>
                <a:lnTo>
                  <a:pt x="728027" y="336029"/>
                </a:lnTo>
                <a:lnTo>
                  <a:pt x="752513" y="303148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071059" y="2758000"/>
            <a:ext cx="752513" cy="336029"/>
          </a:xfrm>
          <a:custGeom>
            <a:avLst/>
            <a:gdLst/>
            <a:ahLst/>
            <a:cxnLst/>
            <a:rect l="l" t="t" r="r" b="b"/>
            <a:pathLst>
              <a:path w="752513" h="336029">
                <a:moveTo>
                  <a:pt x="752513" y="303148"/>
                </a:moveTo>
                <a:lnTo>
                  <a:pt x="748766" y="257047"/>
                </a:lnTo>
                <a:lnTo>
                  <a:pt x="97823" y="33582"/>
                </a:lnTo>
              </a:path>
              <a:path w="752513" h="336029">
                <a:moveTo>
                  <a:pt x="97823" y="121285"/>
                </a:moveTo>
                <a:lnTo>
                  <a:pt x="728027" y="336029"/>
                </a:lnTo>
                <a:lnTo>
                  <a:pt x="752513" y="3031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071050" y="2742713"/>
            <a:ext cx="748766" cy="272338"/>
          </a:xfrm>
          <a:custGeom>
            <a:avLst/>
            <a:gdLst/>
            <a:ahLst/>
            <a:cxnLst/>
            <a:rect l="l" t="t" r="r" b="b"/>
            <a:pathLst>
              <a:path w="748766" h="272338">
                <a:moveTo>
                  <a:pt x="747433" y="255803"/>
                </a:moveTo>
                <a:lnTo>
                  <a:pt x="97830" y="33481"/>
                </a:lnTo>
                <a:lnTo>
                  <a:pt x="97830" y="48871"/>
                </a:lnTo>
                <a:lnTo>
                  <a:pt x="748766" y="272338"/>
                </a:lnTo>
                <a:lnTo>
                  <a:pt x="747433" y="255803"/>
                </a:lnTo>
                <a:close/>
              </a:path>
            </a:pathLst>
          </a:custGeom>
          <a:solidFill>
            <a:srgbClr val="D6B05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071050" y="2742713"/>
            <a:ext cx="748766" cy="272338"/>
          </a:xfrm>
          <a:custGeom>
            <a:avLst/>
            <a:gdLst/>
            <a:ahLst/>
            <a:cxnLst/>
            <a:rect l="l" t="t" r="r" b="b"/>
            <a:pathLst>
              <a:path w="748766" h="272338">
                <a:moveTo>
                  <a:pt x="747433" y="255803"/>
                </a:moveTo>
                <a:lnTo>
                  <a:pt x="97830" y="33481"/>
                </a:lnTo>
              </a:path>
              <a:path w="748766" h="272338">
                <a:moveTo>
                  <a:pt x="97830" y="48871"/>
                </a:moveTo>
                <a:lnTo>
                  <a:pt x="748766" y="272338"/>
                </a:lnTo>
                <a:lnTo>
                  <a:pt x="747433" y="2558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071084" y="2426658"/>
            <a:ext cx="725551" cy="243039"/>
          </a:xfrm>
          <a:custGeom>
            <a:avLst/>
            <a:gdLst/>
            <a:ahLst/>
            <a:cxnLst/>
            <a:rect l="l" t="t" r="r" b="b"/>
            <a:pathLst>
              <a:path w="725551" h="243039">
                <a:moveTo>
                  <a:pt x="725551" y="225412"/>
                </a:moveTo>
                <a:lnTo>
                  <a:pt x="97797" y="30383"/>
                </a:lnTo>
                <a:lnTo>
                  <a:pt x="97797" y="49920"/>
                </a:lnTo>
                <a:lnTo>
                  <a:pt x="707339" y="243039"/>
                </a:lnTo>
                <a:lnTo>
                  <a:pt x="725551" y="225412"/>
                </a:lnTo>
                <a:close/>
              </a:path>
            </a:pathLst>
          </a:custGeom>
          <a:solidFill>
            <a:srgbClr val="D6B05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071084" y="2426658"/>
            <a:ext cx="725551" cy="243039"/>
          </a:xfrm>
          <a:custGeom>
            <a:avLst/>
            <a:gdLst/>
            <a:ahLst/>
            <a:cxnLst/>
            <a:rect l="l" t="t" r="r" b="b"/>
            <a:pathLst>
              <a:path w="725551" h="243039">
                <a:moveTo>
                  <a:pt x="725551" y="225412"/>
                </a:moveTo>
                <a:lnTo>
                  <a:pt x="97797" y="30383"/>
                </a:lnTo>
              </a:path>
              <a:path w="725551" h="243039">
                <a:moveTo>
                  <a:pt x="97797" y="49920"/>
                </a:moveTo>
                <a:lnTo>
                  <a:pt x="707339" y="243039"/>
                </a:lnTo>
                <a:lnTo>
                  <a:pt x="725551" y="225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071083" y="2445590"/>
            <a:ext cx="712978" cy="322516"/>
          </a:xfrm>
          <a:custGeom>
            <a:avLst/>
            <a:gdLst/>
            <a:ahLst/>
            <a:cxnLst/>
            <a:rect l="l" t="t" r="r" b="b"/>
            <a:pathLst>
              <a:path w="712978" h="322516">
                <a:moveTo>
                  <a:pt x="707339" y="224104"/>
                </a:moveTo>
                <a:lnTo>
                  <a:pt x="97797" y="30984"/>
                </a:lnTo>
                <a:lnTo>
                  <a:pt x="97797" y="116134"/>
                </a:lnTo>
                <a:lnTo>
                  <a:pt x="712978" y="322516"/>
                </a:lnTo>
                <a:lnTo>
                  <a:pt x="707339" y="224104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071083" y="2445590"/>
            <a:ext cx="712978" cy="322516"/>
          </a:xfrm>
          <a:custGeom>
            <a:avLst/>
            <a:gdLst/>
            <a:ahLst/>
            <a:cxnLst/>
            <a:rect l="l" t="t" r="r" b="b"/>
            <a:pathLst>
              <a:path w="712978" h="322516">
                <a:moveTo>
                  <a:pt x="707339" y="224104"/>
                </a:moveTo>
                <a:lnTo>
                  <a:pt x="97797" y="30984"/>
                </a:lnTo>
              </a:path>
              <a:path w="712978" h="322516">
                <a:moveTo>
                  <a:pt x="97797" y="116134"/>
                </a:moveTo>
                <a:lnTo>
                  <a:pt x="712978" y="322516"/>
                </a:lnTo>
                <a:lnTo>
                  <a:pt x="707339" y="2241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778423" y="2652070"/>
            <a:ext cx="23507" cy="116039"/>
          </a:xfrm>
          <a:custGeom>
            <a:avLst/>
            <a:gdLst/>
            <a:ahLst/>
            <a:cxnLst/>
            <a:rect l="l" t="t" r="r" b="b"/>
            <a:pathLst>
              <a:path w="23507" h="116039">
                <a:moveTo>
                  <a:pt x="0" y="17627"/>
                </a:moveTo>
                <a:lnTo>
                  <a:pt x="5638" y="116039"/>
                </a:lnTo>
                <a:lnTo>
                  <a:pt x="23507" y="93154"/>
                </a:lnTo>
                <a:lnTo>
                  <a:pt x="18211" y="0"/>
                </a:lnTo>
                <a:lnTo>
                  <a:pt x="0" y="17627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778423" y="2652070"/>
            <a:ext cx="23507" cy="116039"/>
          </a:xfrm>
          <a:custGeom>
            <a:avLst/>
            <a:gdLst/>
            <a:ahLst/>
            <a:cxnLst/>
            <a:rect l="l" t="t" r="r" b="b"/>
            <a:pathLst>
              <a:path w="23507" h="116039">
                <a:moveTo>
                  <a:pt x="0" y="17627"/>
                </a:moveTo>
                <a:lnTo>
                  <a:pt x="5638" y="116039"/>
                </a:lnTo>
                <a:lnTo>
                  <a:pt x="23507" y="93154"/>
                </a:lnTo>
                <a:lnTo>
                  <a:pt x="18211" y="0"/>
                </a:lnTo>
                <a:lnTo>
                  <a:pt x="0" y="176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071085" y="2121351"/>
            <a:ext cx="704443" cy="224917"/>
          </a:xfrm>
          <a:custGeom>
            <a:avLst/>
            <a:gdLst/>
            <a:ahLst/>
            <a:cxnLst/>
            <a:rect l="l" t="t" r="r" b="b"/>
            <a:pathLst>
              <a:path w="704443" h="224917">
                <a:moveTo>
                  <a:pt x="704443" y="207289"/>
                </a:moveTo>
                <a:lnTo>
                  <a:pt x="97796" y="28777"/>
                </a:lnTo>
                <a:lnTo>
                  <a:pt x="97796" y="48279"/>
                </a:lnTo>
                <a:lnTo>
                  <a:pt x="686231" y="224916"/>
                </a:lnTo>
                <a:lnTo>
                  <a:pt x="704443" y="207289"/>
                </a:lnTo>
                <a:close/>
              </a:path>
            </a:pathLst>
          </a:custGeom>
          <a:solidFill>
            <a:srgbClr val="D6B05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071085" y="2121351"/>
            <a:ext cx="704443" cy="224917"/>
          </a:xfrm>
          <a:custGeom>
            <a:avLst/>
            <a:gdLst/>
            <a:ahLst/>
            <a:cxnLst/>
            <a:rect l="l" t="t" r="r" b="b"/>
            <a:pathLst>
              <a:path w="704443" h="224917">
                <a:moveTo>
                  <a:pt x="704443" y="207289"/>
                </a:moveTo>
                <a:lnTo>
                  <a:pt x="97796" y="28777"/>
                </a:lnTo>
              </a:path>
              <a:path w="704443" h="224917">
                <a:moveTo>
                  <a:pt x="97796" y="48279"/>
                </a:moveTo>
                <a:lnTo>
                  <a:pt x="686231" y="224916"/>
                </a:lnTo>
                <a:lnTo>
                  <a:pt x="704443" y="2072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071083" y="2140277"/>
            <a:ext cx="691870" cy="309638"/>
          </a:xfrm>
          <a:custGeom>
            <a:avLst/>
            <a:gdLst/>
            <a:ahLst/>
            <a:cxnLst/>
            <a:rect l="l" t="t" r="r" b="b"/>
            <a:pathLst>
              <a:path w="691870" h="309638">
                <a:moveTo>
                  <a:pt x="686231" y="205994"/>
                </a:moveTo>
                <a:lnTo>
                  <a:pt x="97797" y="29357"/>
                </a:lnTo>
                <a:lnTo>
                  <a:pt x="97797" y="119818"/>
                </a:lnTo>
                <a:lnTo>
                  <a:pt x="691870" y="309638"/>
                </a:lnTo>
                <a:lnTo>
                  <a:pt x="686231" y="205994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071083" y="2140277"/>
            <a:ext cx="691870" cy="309638"/>
          </a:xfrm>
          <a:custGeom>
            <a:avLst/>
            <a:gdLst/>
            <a:ahLst/>
            <a:cxnLst/>
            <a:rect l="l" t="t" r="r" b="b"/>
            <a:pathLst>
              <a:path w="691870" h="309638">
                <a:moveTo>
                  <a:pt x="686231" y="205994"/>
                </a:moveTo>
                <a:lnTo>
                  <a:pt x="97797" y="29357"/>
                </a:lnTo>
              </a:path>
              <a:path w="691870" h="309638">
                <a:moveTo>
                  <a:pt x="97797" y="119818"/>
                </a:moveTo>
                <a:lnTo>
                  <a:pt x="691870" y="309638"/>
                </a:lnTo>
                <a:lnTo>
                  <a:pt x="686231" y="2059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757316" y="2328640"/>
            <a:ext cx="25082" cy="121272"/>
          </a:xfrm>
          <a:custGeom>
            <a:avLst/>
            <a:gdLst/>
            <a:ahLst/>
            <a:cxnLst/>
            <a:rect l="l" t="t" r="r" b="b"/>
            <a:pathLst>
              <a:path w="25082" h="121272">
                <a:moveTo>
                  <a:pt x="0" y="17627"/>
                </a:moveTo>
                <a:lnTo>
                  <a:pt x="5638" y="121272"/>
                </a:lnTo>
                <a:lnTo>
                  <a:pt x="25082" y="100355"/>
                </a:lnTo>
                <a:lnTo>
                  <a:pt x="18211" y="0"/>
                </a:lnTo>
                <a:lnTo>
                  <a:pt x="0" y="17627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757316" y="2328640"/>
            <a:ext cx="25082" cy="121272"/>
          </a:xfrm>
          <a:custGeom>
            <a:avLst/>
            <a:gdLst/>
            <a:ahLst/>
            <a:cxnLst/>
            <a:rect l="l" t="t" r="r" b="b"/>
            <a:pathLst>
              <a:path w="25082" h="121272">
                <a:moveTo>
                  <a:pt x="0" y="17627"/>
                </a:moveTo>
                <a:lnTo>
                  <a:pt x="5638" y="121272"/>
                </a:lnTo>
                <a:lnTo>
                  <a:pt x="25082" y="100355"/>
                </a:lnTo>
                <a:lnTo>
                  <a:pt x="18211" y="0"/>
                </a:lnTo>
                <a:lnTo>
                  <a:pt x="0" y="176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837811" y="1251817"/>
            <a:ext cx="582955" cy="1643468"/>
          </a:xfrm>
          <a:custGeom>
            <a:avLst/>
            <a:gdLst/>
            <a:ahLst/>
            <a:cxnLst/>
            <a:rect l="l" t="t" r="r" b="b"/>
            <a:pathLst>
              <a:path w="582955" h="1643468">
                <a:moveTo>
                  <a:pt x="582955" y="116014"/>
                </a:moveTo>
                <a:lnTo>
                  <a:pt x="582256" y="0"/>
                </a:lnTo>
                <a:lnTo>
                  <a:pt x="0" y="1531023"/>
                </a:lnTo>
                <a:lnTo>
                  <a:pt x="7340" y="1643468"/>
                </a:lnTo>
                <a:lnTo>
                  <a:pt x="582955" y="116014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837811" y="1251817"/>
            <a:ext cx="582955" cy="1643468"/>
          </a:xfrm>
          <a:custGeom>
            <a:avLst/>
            <a:gdLst/>
            <a:ahLst/>
            <a:cxnLst/>
            <a:rect l="l" t="t" r="r" b="b"/>
            <a:pathLst>
              <a:path w="582955" h="1643468">
                <a:moveTo>
                  <a:pt x="582955" y="116014"/>
                </a:moveTo>
                <a:lnTo>
                  <a:pt x="7340" y="1643468"/>
                </a:lnTo>
                <a:lnTo>
                  <a:pt x="0" y="1531023"/>
                </a:lnTo>
                <a:lnTo>
                  <a:pt x="582256" y="0"/>
                </a:lnTo>
                <a:lnTo>
                  <a:pt x="582955" y="1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802725" y="2771745"/>
            <a:ext cx="42430" cy="123545"/>
          </a:xfrm>
          <a:custGeom>
            <a:avLst/>
            <a:gdLst/>
            <a:ahLst/>
            <a:cxnLst/>
            <a:rect l="l" t="t" r="r" b="b"/>
            <a:pathLst>
              <a:path w="42430" h="123545">
                <a:moveTo>
                  <a:pt x="42430" y="123545"/>
                </a:moveTo>
                <a:lnTo>
                  <a:pt x="35090" y="11099"/>
                </a:lnTo>
                <a:lnTo>
                  <a:pt x="0" y="0"/>
                </a:lnTo>
                <a:lnTo>
                  <a:pt x="9080" y="112623"/>
                </a:lnTo>
                <a:lnTo>
                  <a:pt x="42430" y="123545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802725" y="2771745"/>
            <a:ext cx="42430" cy="123545"/>
          </a:xfrm>
          <a:custGeom>
            <a:avLst/>
            <a:gdLst/>
            <a:ahLst/>
            <a:cxnLst/>
            <a:rect l="l" t="t" r="r" b="b"/>
            <a:pathLst>
              <a:path w="42430" h="123545">
                <a:moveTo>
                  <a:pt x="42430" y="123545"/>
                </a:moveTo>
                <a:lnTo>
                  <a:pt x="9080" y="112623"/>
                </a:lnTo>
                <a:lnTo>
                  <a:pt x="0" y="0"/>
                </a:lnTo>
                <a:lnTo>
                  <a:pt x="35090" y="11099"/>
                </a:lnTo>
                <a:lnTo>
                  <a:pt x="42430" y="1235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02721" y="1245898"/>
            <a:ext cx="617347" cy="1536941"/>
          </a:xfrm>
          <a:custGeom>
            <a:avLst/>
            <a:gdLst/>
            <a:ahLst/>
            <a:cxnLst/>
            <a:rect l="l" t="t" r="r" b="b"/>
            <a:pathLst>
              <a:path w="617347" h="1536941">
                <a:moveTo>
                  <a:pt x="35090" y="1536941"/>
                </a:moveTo>
                <a:lnTo>
                  <a:pt x="617346" y="5918"/>
                </a:lnTo>
                <a:lnTo>
                  <a:pt x="587133" y="0"/>
                </a:lnTo>
                <a:lnTo>
                  <a:pt x="0" y="1525841"/>
                </a:lnTo>
                <a:lnTo>
                  <a:pt x="35090" y="1536941"/>
                </a:lnTo>
                <a:close/>
              </a:path>
            </a:pathLst>
          </a:custGeom>
          <a:solidFill>
            <a:srgbClr val="FFE8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02721" y="1245898"/>
            <a:ext cx="617347" cy="1536941"/>
          </a:xfrm>
          <a:custGeom>
            <a:avLst/>
            <a:gdLst/>
            <a:ahLst/>
            <a:cxnLst/>
            <a:rect l="l" t="t" r="r" b="b"/>
            <a:pathLst>
              <a:path w="617347" h="1536941">
                <a:moveTo>
                  <a:pt x="35090" y="1536941"/>
                </a:moveTo>
                <a:lnTo>
                  <a:pt x="617346" y="5918"/>
                </a:lnTo>
                <a:lnTo>
                  <a:pt x="587133" y="0"/>
                </a:lnTo>
                <a:lnTo>
                  <a:pt x="0" y="1525841"/>
                </a:lnTo>
                <a:lnTo>
                  <a:pt x="35090" y="153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19549" y="844755"/>
            <a:ext cx="607428" cy="1729663"/>
          </a:xfrm>
          <a:custGeom>
            <a:avLst/>
            <a:gdLst/>
            <a:ahLst/>
            <a:cxnLst/>
            <a:rect l="l" t="t" r="r" b="b"/>
            <a:pathLst>
              <a:path w="607428" h="1729663">
                <a:moveTo>
                  <a:pt x="607428" y="116014"/>
                </a:moveTo>
                <a:lnTo>
                  <a:pt x="606742" y="0"/>
                </a:lnTo>
                <a:lnTo>
                  <a:pt x="0" y="1617205"/>
                </a:lnTo>
                <a:lnTo>
                  <a:pt x="7340" y="1729663"/>
                </a:lnTo>
                <a:lnTo>
                  <a:pt x="607428" y="116014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819549" y="844755"/>
            <a:ext cx="607428" cy="1729663"/>
          </a:xfrm>
          <a:custGeom>
            <a:avLst/>
            <a:gdLst/>
            <a:ahLst/>
            <a:cxnLst/>
            <a:rect l="l" t="t" r="r" b="b"/>
            <a:pathLst>
              <a:path w="607428" h="1729663">
                <a:moveTo>
                  <a:pt x="607428" y="116014"/>
                </a:moveTo>
                <a:lnTo>
                  <a:pt x="7340" y="1729663"/>
                </a:lnTo>
                <a:lnTo>
                  <a:pt x="0" y="1617205"/>
                </a:lnTo>
                <a:lnTo>
                  <a:pt x="606742" y="0"/>
                </a:lnTo>
                <a:lnTo>
                  <a:pt x="607428" y="1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784462" y="2450872"/>
            <a:ext cx="42430" cy="123545"/>
          </a:xfrm>
          <a:custGeom>
            <a:avLst/>
            <a:gdLst/>
            <a:ahLst/>
            <a:cxnLst/>
            <a:rect l="l" t="t" r="r" b="b"/>
            <a:pathLst>
              <a:path w="42430" h="123545">
                <a:moveTo>
                  <a:pt x="42430" y="123545"/>
                </a:moveTo>
                <a:lnTo>
                  <a:pt x="35090" y="11099"/>
                </a:lnTo>
                <a:lnTo>
                  <a:pt x="0" y="0"/>
                </a:lnTo>
                <a:lnTo>
                  <a:pt x="9080" y="112623"/>
                </a:lnTo>
                <a:lnTo>
                  <a:pt x="42430" y="123545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784462" y="2450872"/>
            <a:ext cx="42430" cy="123545"/>
          </a:xfrm>
          <a:custGeom>
            <a:avLst/>
            <a:gdLst/>
            <a:ahLst/>
            <a:cxnLst/>
            <a:rect l="l" t="t" r="r" b="b"/>
            <a:pathLst>
              <a:path w="42430" h="123545">
                <a:moveTo>
                  <a:pt x="42430" y="123545"/>
                </a:moveTo>
                <a:lnTo>
                  <a:pt x="9080" y="112623"/>
                </a:lnTo>
                <a:lnTo>
                  <a:pt x="0" y="0"/>
                </a:lnTo>
                <a:lnTo>
                  <a:pt x="35090" y="11099"/>
                </a:lnTo>
                <a:lnTo>
                  <a:pt x="42430" y="1235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784457" y="838843"/>
            <a:ext cx="641832" cy="1623123"/>
          </a:xfrm>
          <a:custGeom>
            <a:avLst/>
            <a:gdLst/>
            <a:ahLst/>
            <a:cxnLst/>
            <a:rect l="l" t="t" r="r" b="b"/>
            <a:pathLst>
              <a:path w="641832" h="1623123">
                <a:moveTo>
                  <a:pt x="35090" y="1623123"/>
                </a:moveTo>
                <a:lnTo>
                  <a:pt x="641832" y="5905"/>
                </a:lnTo>
                <a:lnTo>
                  <a:pt x="611619" y="0"/>
                </a:lnTo>
                <a:lnTo>
                  <a:pt x="0" y="1612023"/>
                </a:lnTo>
                <a:lnTo>
                  <a:pt x="35090" y="1623123"/>
                </a:lnTo>
                <a:close/>
              </a:path>
            </a:pathLst>
          </a:custGeom>
          <a:solidFill>
            <a:srgbClr val="FFE8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784457" y="838843"/>
            <a:ext cx="641832" cy="1623123"/>
          </a:xfrm>
          <a:custGeom>
            <a:avLst/>
            <a:gdLst/>
            <a:ahLst/>
            <a:cxnLst/>
            <a:rect l="l" t="t" r="r" b="b"/>
            <a:pathLst>
              <a:path w="641832" h="1623123">
                <a:moveTo>
                  <a:pt x="35090" y="1623123"/>
                </a:moveTo>
                <a:lnTo>
                  <a:pt x="641832" y="5905"/>
                </a:lnTo>
                <a:lnTo>
                  <a:pt x="611619" y="0"/>
                </a:lnTo>
                <a:lnTo>
                  <a:pt x="0" y="1612023"/>
                </a:lnTo>
                <a:lnTo>
                  <a:pt x="35090" y="1623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795007" y="422165"/>
            <a:ext cx="638733" cy="1817293"/>
          </a:xfrm>
          <a:custGeom>
            <a:avLst/>
            <a:gdLst/>
            <a:ahLst/>
            <a:cxnLst/>
            <a:rect l="l" t="t" r="r" b="b"/>
            <a:pathLst>
              <a:path w="638733" h="1817293">
                <a:moveTo>
                  <a:pt x="638733" y="116014"/>
                </a:moveTo>
                <a:lnTo>
                  <a:pt x="638047" y="0"/>
                </a:lnTo>
                <a:lnTo>
                  <a:pt x="0" y="1704848"/>
                </a:lnTo>
                <a:lnTo>
                  <a:pt x="7340" y="1817293"/>
                </a:lnTo>
                <a:lnTo>
                  <a:pt x="638733" y="116014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795007" y="422165"/>
            <a:ext cx="638733" cy="1817293"/>
          </a:xfrm>
          <a:custGeom>
            <a:avLst/>
            <a:gdLst/>
            <a:ahLst/>
            <a:cxnLst/>
            <a:rect l="l" t="t" r="r" b="b"/>
            <a:pathLst>
              <a:path w="638733" h="1817293">
                <a:moveTo>
                  <a:pt x="638733" y="116014"/>
                </a:moveTo>
                <a:lnTo>
                  <a:pt x="7340" y="1817293"/>
                </a:lnTo>
                <a:lnTo>
                  <a:pt x="0" y="1704848"/>
                </a:lnTo>
                <a:lnTo>
                  <a:pt x="638047" y="0"/>
                </a:lnTo>
                <a:lnTo>
                  <a:pt x="638733" y="1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759905" y="2115913"/>
            <a:ext cx="42443" cy="123545"/>
          </a:xfrm>
          <a:custGeom>
            <a:avLst/>
            <a:gdLst/>
            <a:ahLst/>
            <a:cxnLst/>
            <a:rect l="l" t="t" r="r" b="b"/>
            <a:pathLst>
              <a:path w="42443" h="123545">
                <a:moveTo>
                  <a:pt x="42443" y="123545"/>
                </a:moveTo>
                <a:lnTo>
                  <a:pt x="35102" y="11099"/>
                </a:lnTo>
                <a:lnTo>
                  <a:pt x="0" y="0"/>
                </a:lnTo>
                <a:lnTo>
                  <a:pt x="9080" y="112636"/>
                </a:lnTo>
                <a:lnTo>
                  <a:pt x="42443" y="123545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759905" y="2115913"/>
            <a:ext cx="42443" cy="123545"/>
          </a:xfrm>
          <a:custGeom>
            <a:avLst/>
            <a:gdLst/>
            <a:ahLst/>
            <a:cxnLst/>
            <a:rect l="l" t="t" r="r" b="b"/>
            <a:pathLst>
              <a:path w="42443" h="123545">
                <a:moveTo>
                  <a:pt x="42443" y="123545"/>
                </a:moveTo>
                <a:lnTo>
                  <a:pt x="9080" y="112636"/>
                </a:lnTo>
                <a:lnTo>
                  <a:pt x="0" y="0"/>
                </a:lnTo>
                <a:lnTo>
                  <a:pt x="35102" y="11099"/>
                </a:lnTo>
                <a:lnTo>
                  <a:pt x="42443" y="1235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759912" y="416248"/>
            <a:ext cx="673138" cy="1710766"/>
          </a:xfrm>
          <a:custGeom>
            <a:avLst/>
            <a:gdLst/>
            <a:ahLst/>
            <a:cxnLst/>
            <a:rect l="l" t="t" r="r" b="b"/>
            <a:pathLst>
              <a:path w="673138" h="1710766">
                <a:moveTo>
                  <a:pt x="35090" y="1710766"/>
                </a:moveTo>
                <a:lnTo>
                  <a:pt x="673138" y="5918"/>
                </a:lnTo>
                <a:lnTo>
                  <a:pt x="642924" y="0"/>
                </a:lnTo>
                <a:lnTo>
                  <a:pt x="0" y="1699653"/>
                </a:lnTo>
                <a:lnTo>
                  <a:pt x="35090" y="1710766"/>
                </a:lnTo>
                <a:close/>
              </a:path>
            </a:pathLst>
          </a:custGeom>
          <a:solidFill>
            <a:srgbClr val="FFE8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759912" y="416248"/>
            <a:ext cx="673138" cy="1710766"/>
          </a:xfrm>
          <a:custGeom>
            <a:avLst/>
            <a:gdLst/>
            <a:ahLst/>
            <a:cxnLst/>
            <a:rect l="l" t="t" r="r" b="b"/>
            <a:pathLst>
              <a:path w="673138" h="1710766">
                <a:moveTo>
                  <a:pt x="35090" y="1710766"/>
                </a:moveTo>
                <a:lnTo>
                  <a:pt x="673138" y="5918"/>
                </a:lnTo>
                <a:lnTo>
                  <a:pt x="642924" y="0"/>
                </a:lnTo>
                <a:lnTo>
                  <a:pt x="0" y="1699653"/>
                </a:lnTo>
                <a:lnTo>
                  <a:pt x="35090" y="17107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071086" y="553427"/>
            <a:ext cx="442506" cy="374129"/>
          </a:xfrm>
          <a:custGeom>
            <a:avLst/>
            <a:gdLst/>
            <a:ahLst/>
            <a:cxnLst/>
            <a:rect l="l" t="t" r="r" b="b"/>
            <a:pathLst>
              <a:path w="442506" h="374129">
                <a:moveTo>
                  <a:pt x="432752" y="252374"/>
                </a:moveTo>
                <a:lnTo>
                  <a:pt x="97795" y="57032"/>
                </a:lnTo>
                <a:lnTo>
                  <a:pt x="97795" y="186820"/>
                </a:lnTo>
                <a:lnTo>
                  <a:pt x="442506" y="374129"/>
                </a:lnTo>
                <a:lnTo>
                  <a:pt x="432752" y="252374"/>
                </a:lnTo>
                <a:close/>
              </a:path>
            </a:pathLst>
          </a:custGeom>
          <a:solidFill>
            <a:srgbClr val="846E3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071086" y="553427"/>
            <a:ext cx="442506" cy="374129"/>
          </a:xfrm>
          <a:custGeom>
            <a:avLst/>
            <a:gdLst/>
            <a:ahLst/>
            <a:cxnLst/>
            <a:rect l="l" t="t" r="r" b="b"/>
            <a:pathLst>
              <a:path w="442506" h="374129">
                <a:moveTo>
                  <a:pt x="432752" y="252374"/>
                </a:moveTo>
                <a:lnTo>
                  <a:pt x="97795" y="57032"/>
                </a:lnTo>
              </a:path>
              <a:path w="442506" h="374129">
                <a:moveTo>
                  <a:pt x="97795" y="186820"/>
                </a:moveTo>
                <a:lnTo>
                  <a:pt x="442506" y="374129"/>
                </a:lnTo>
                <a:lnTo>
                  <a:pt x="432752" y="2523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071085" y="272763"/>
            <a:ext cx="418833" cy="359511"/>
          </a:xfrm>
          <a:custGeom>
            <a:avLst/>
            <a:gdLst/>
            <a:ahLst/>
            <a:cxnLst/>
            <a:rect l="l" t="t" r="r" b="b"/>
            <a:pathLst>
              <a:path w="418833" h="359511">
                <a:moveTo>
                  <a:pt x="408025" y="224624"/>
                </a:moveTo>
                <a:lnTo>
                  <a:pt x="97796" y="15295"/>
                </a:lnTo>
                <a:lnTo>
                  <a:pt x="97796" y="156029"/>
                </a:lnTo>
                <a:lnTo>
                  <a:pt x="418833" y="359511"/>
                </a:lnTo>
                <a:lnTo>
                  <a:pt x="408025" y="224624"/>
                </a:lnTo>
                <a:close/>
              </a:path>
            </a:pathLst>
          </a:custGeom>
          <a:solidFill>
            <a:srgbClr val="846E3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071085" y="272763"/>
            <a:ext cx="418833" cy="359511"/>
          </a:xfrm>
          <a:custGeom>
            <a:avLst/>
            <a:gdLst/>
            <a:ahLst/>
            <a:cxnLst/>
            <a:rect l="l" t="t" r="r" b="b"/>
            <a:pathLst>
              <a:path w="418833" h="359511">
                <a:moveTo>
                  <a:pt x="408025" y="224624"/>
                </a:moveTo>
                <a:lnTo>
                  <a:pt x="97796" y="15295"/>
                </a:lnTo>
              </a:path>
              <a:path w="418833" h="359511">
                <a:moveTo>
                  <a:pt x="97796" y="156029"/>
                </a:moveTo>
                <a:lnTo>
                  <a:pt x="418833" y="359511"/>
                </a:lnTo>
                <a:lnTo>
                  <a:pt x="408025" y="2246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181581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89488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973747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010328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68881" y="3871430"/>
            <a:ext cx="2015998" cy="3165017"/>
          </a:xfrm>
          <a:custGeom>
            <a:avLst/>
            <a:gdLst/>
            <a:ahLst/>
            <a:cxnLst/>
            <a:rect l="l" t="t" r="r" b="b"/>
            <a:pathLst>
              <a:path w="2015998" h="3165017">
                <a:moveTo>
                  <a:pt x="0" y="3165017"/>
                </a:moveTo>
                <a:lnTo>
                  <a:pt x="2015998" y="3165017"/>
                </a:lnTo>
                <a:lnTo>
                  <a:pt x="2015998" y="0"/>
                </a:lnTo>
                <a:lnTo>
                  <a:pt x="0" y="0"/>
                </a:lnTo>
                <a:lnTo>
                  <a:pt x="0" y="3165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70952" y="3871430"/>
            <a:ext cx="2211857" cy="3165017"/>
          </a:xfrm>
          <a:custGeom>
            <a:avLst/>
            <a:gdLst/>
            <a:ahLst/>
            <a:cxnLst/>
            <a:rect l="l" t="t" r="r" b="b"/>
            <a:pathLst>
              <a:path w="2211857" h="3165017">
                <a:moveTo>
                  <a:pt x="2113927" y="0"/>
                </a:moveTo>
                <a:lnTo>
                  <a:pt x="97929" y="0"/>
                </a:lnTo>
              </a:path>
              <a:path w="2211857" h="3165017">
                <a:moveTo>
                  <a:pt x="97929" y="3165017"/>
                </a:moveTo>
                <a:lnTo>
                  <a:pt x="2113927" y="31650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888003" y="5475494"/>
            <a:ext cx="1296873" cy="1560944"/>
          </a:xfrm>
          <a:custGeom>
            <a:avLst/>
            <a:gdLst/>
            <a:ahLst/>
            <a:cxnLst/>
            <a:rect l="l" t="t" r="r" b="b"/>
            <a:pathLst>
              <a:path w="1296873" h="1560944">
                <a:moveTo>
                  <a:pt x="907338" y="91998"/>
                </a:moveTo>
                <a:lnTo>
                  <a:pt x="0" y="1560944"/>
                </a:lnTo>
                <a:lnTo>
                  <a:pt x="1296873" y="1560944"/>
                </a:lnTo>
                <a:lnTo>
                  <a:pt x="1296873" y="0"/>
                </a:lnTo>
                <a:lnTo>
                  <a:pt x="907338" y="919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70956" y="5452363"/>
            <a:ext cx="2211857" cy="1584083"/>
          </a:xfrm>
          <a:custGeom>
            <a:avLst/>
            <a:gdLst/>
            <a:ahLst/>
            <a:cxnLst/>
            <a:rect l="l" t="t" r="r" b="b"/>
            <a:pathLst>
              <a:path w="2211857" h="1584083">
                <a:moveTo>
                  <a:pt x="2113923" y="1584083"/>
                </a:moveTo>
                <a:lnTo>
                  <a:pt x="97925" y="1584083"/>
                </a:lnTo>
              </a:path>
              <a:path w="2211857" h="1584083">
                <a:moveTo>
                  <a:pt x="97925" y="1584083"/>
                </a:moveTo>
                <a:lnTo>
                  <a:pt x="2113923" y="1584084"/>
                </a:lnTo>
              </a:path>
              <a:path w="2211857" h="1584083">
                <a:moveTo>
                  <a:pt x="2113923" y="23131"/>
                </a:moveTo>
                <a:lnTo>
                  <a:pt x="1724380" y="115138"/>
                </a:lnTo>
                <a:lnTo>
                  <a:pt x="817054" y="1584083"/>
                </a:lnTo>
                <a:lnTo>
                  <a:pt x="2113923" y="1584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258043" y="5475457"/>
            <a:ext cx="926833" cy="1070419"/>
          </a:xfrm>
          <a:custGeom>
            <a:avLst/>
            <a:gdLst/>
            <a:ahLst/>
            <a:cxnLst/>
            <a:rect l="l" t="t" r="r" b="b"/>
            <a:pathLst>
              <a:path w="926833" h="1070419">
                <a:moveTo>
                  <a:pt x="579361" y="81978"/>
                </a:moveTo>
                <a:lnTo>
                  <a:pt x="0" y="1070419"/>
                </a:lnTo>
                <a:lnTo>
                  <a:pt x="926833" y="737577"/>
                </a:lnTo>
                <a:lnTo>
                  <a:pt x="926833" y="0"/>
                </a:lnTo>
                <a:lnTo>
                  <a:pt x="579361" y="819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258040" y="5452355"/>
            <a:ext cx="1024775" cy="1093520"/>
          </a:xfrm>
          <a:custGeom>
            <a:avLst/>
            <a:gdLst/>
            <a:ahLst/>
            <a:cxnLst/>
            <a:rect l="l" t="t" r="r" b="b"/>
            <a:pathLst>
              <a:path w="1024775" h="1093520">
                <a:moveTo>
                  <a:pt x="926839" y="23104"/>
                </a:moveTo>
                <a:lnTo>
                  <a:pt x="579361" y="105079"/>
                </a:lnTo>
                <a:lnTo>
                  <a:pt x="0" y="1093520"/>
                </a:lnTo>
                <a:lnTo>
                  <a:pt x="926839" y="7606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68875" y="5358889"/>
            <a:ext cx="1668475" cy="1677530"/>
          </a:xfrm>
          <a:custGeom>
            <a:avLst/>
            <a:gdLst/>
            <a:ahLst/>
            <a:cxnLst/>
            <a:rect l="l" t="t" r="r" b="b"/>
            <a:pathLst>
              <a:path w="1668475" h="1677530">
                <a:moveTo>
                  <a:pt x="714298" y="1677403"/>
                </a:moveTo>
                <a:lnTo>
                  <a:pt x="1668475" y="35128"/>
                </a:lnTo>
                <a:lnTo>
                  <a:pt x="695337" y="0"/>
                </a:lnTo>
                <a:lnTo>
                  <a:pt x="578586" y="13893"/>
                </a:lnTo>
                <a:lnTo>
                  <a:pt x="578586" y="125577"/>
                </a:lnTo>
                <a:lnTo>
                  <a:pt x="477748" y="131381"/>
                </a:lnTo>
                <a:lnTo>
                  <a:pt x="477748" y="243065"/>
                </a:lnTo>
                <a:lnTo>
                  <a:pt x="376910" y="248869"/>
                </a:lnTo>
                <a:lnTo>
                  <a:pt x="376910" y="360552"/>
                </a:lnTo>
                <a:lnTo>
                  <a:pt x="276085" y="366356"/>
                </a:lnTo>
                <a:lnTo>
                  <a:pt x="276085" y="478040"/>
                </a:lnTo>
                <a:lnTo>
                  <a:pt x="175247" y="483844"/>
                </a:lnTo>
                <a:lnTo>
                  <a:pt x="175247" y="595528"/>
                </a:lnTo>
                <a:lnTo>
                  <a:pt x="54432" y="621322"/>
                </a:lnTo>
                <a:lnTo>
                  <a:pt x="54432" y="733005"/>
                </a:lnTo>
                <a:lnTo>
                  <a:pt x="0" y="747877"/>
                </a:lnTo>
                <a:lnTo>
                  <a:pt x="0" y="1677530"/>
                </a:lnTo>
                <a:lnTo>
                  <a:pt x="714298" y="16774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70963" y="5358880"/>
            <a:ext cx="1766379" cy="1677568"/>
          </a:xfrm>
          <a:custGeom>
            <a:avLst/>
            <a:gdLst/>
            <a:ahLst/>
            <a:cxnLst/>
            <a:rect l="l" t="t" r="r" b="b"/>
            <a:pathLst>
              <a:path w="1766379" h="1677568">
                <a:moveTo>
                  <a:pt x="1766379" y="35140"/>
                </a:moveTo>
                <a:lnTo>
                  <a:pt x="793242" y="0"/>
                </a:lnTo>
                <a:lnTo>
                  <a:pt x="676503" y="13906"/>
                </a:lnTo>
                <a:lnTo>
                  <a:pt x="676503" y="125590"/>
                </a:lnTo>
                <a:lnTo>
                  <a:pt x="575665" y="131394"/>
                </a:lnTo>
                <a:lnTo>
                  <a:pt x="575665" y="243078"/>
                </a:lnTo>
                <a:lnTo>
                  <a:pt x="474827" y="248881"/>
                </a:lnTo>
                <a:lnTo>
                  <a:pt x="474827" y="360565"/>
                </a:lnTo>
                <a:lnTo>
                  <a:pt x="373989" y="366369"/>
                </a:lnTo>
                <a:lnTo>
                  <a:pt x="373989" y="478053"/>
                </a:lnTo>
                <a:lnTo>
                  <a:pt x="273151" y="483857"/>
                </a:lnTo>
                <a:lnTo>
                  <a:pt x="273151" y="595541"/>
                </a:lnTo>
                <a:lnTo>
                  <a:pt x="152336" y="621322"/>
                </a:lnTo>
                <a:lnTo>
                  <a:pt x="152336" y="733005"/>
                </a:lnTo>
                <a:lnTo>
                  <a:pt x="97918" y="747887"/>
                </a:lnTo>
              </a:path>
              <a:path w="1766379" h="1677568">
                <a:moveTo>
                  <a:pt x="812203" y="1677416"/>
                </a:moveTo>
                <a:lnTo>
                  <a:pt x="1766379" y="35140"/>
                </a:lnTo>
              </a:path>
              <a:path w="1766379" h="1677568">
                <a:moveTo>
                  <a:pt x="97918" y="1677550"/>
                </a:moveTo>
                <a:lnTo>
                  <a:pt x="812203" y="16774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069078" y="3871429"/>
            <a:ext cx="843114" cy="760882"/>
          </a:xfrm>
          <a:custGeom>
            <a:avLst/>
            <a:gdLst/>
            <a:ahLst/>
            <a:cxnLst/>
            <a:rect l="l" t="t" r="r" b="b"/>
            <a:pathLst>
              <a:path w="843114" h="760882">
                <a:moveTo>
                  <a:pt x="0" y="0"/>
                </a:moveTo>
                <a:lnTo>
                  <a:pt x="0" y="568820"/>
                </a:lnTo>
                <a:lnTo>
                  <a:pt x="843114" y="760882"/>
                </a:lnTo>
                <a:lnTo>
                  <a:pt x="843114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069086" y="3871431"/>
            <a:ext cx="843102" cy="760882"/>
          </a:xfrm>
          <a:custGeom>
            <a:avLst/>
            <a:gdLst/>
            <a:ahLst/>
            <a:cxnLst/>
            <a:rect l="l" t="t" r="r" b="b"/>
            <a:pathLst>
              <a:path w="843102" h="760882">
                <a:moveTo>
                  <a:pt x="843102" y="0"/>
                </a:moveTo>
                <a:lnTo>
                  <a:pt x="843102" y="760882"/>
                </a:lnTo>
                <a:lnTo>
                  <a:pt x="0" y="568833"/>
                </a:lnTo>
                <a:lnTo>
                  <a:pt x="0" y="0"/>
                </a:lnTo>
                <a:lnTo>
                  <a:pt x="8431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68874" y="3871430"/>
            <a:ext cx="520026" cy="482219"/>
          </a:xfrm>
          <a:custGeom>
            <a:avLst/>
            <a:gdLst/>
            <a:ahLst/>
            <a:cxnLst/>
            <a:rect l="l" t="t" r="r" b="b"/>
            <a:pathLst>
              <a:path w="520026" h="482218">
                <a:moveTo>
                  <a:pt x="0" y="0"/>
                </a:moveTo>
                <a:lnTo>
                  <a:pt x="0" y="363766"/>
                </a:lnTo>
                <a:lnTo>
                  <a:pt x="520026" y="482219"/>
                </a:lnTo>
                <a:lnTo>
                  <a:pt x="520026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70961" y="3871437"/>
            <a:ext cx="617943" cy="482219"/>
          </a:xfrm>
          <a:custGeom>
            <a:avLst/>
            <a:gdLst/>
            <a:ahLst/>
            <a:cxnLst/>
            <a:rect l="l" t="t" r="r" b="b"/>
            <a:pathLst>
              <a:path w="617943" h="482218">
                <a:moveTo>
                  <a:pt x="617943" y="0"/>
                </a:moveTo>
                <a:lnTo>
                  <a:pt x="97920" y="0"/>
                </a:lnTo>
              </a:path>
              <a:path w="617943" h="482218">
                <a:moveTo>
                  <a:pt x="97920" y="363758"/>
                </a:moveTo>
                <a:lnTo>
                  <a:pt x="617943" y="482219"/>
                </a:lnTo>
                <a:lnTo>
                  <a:pt x="6179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747597" y="3871429"/>
            <a:ext cx="164592" cy="760882"/>
          </a:xfrm>
          <a:custGeom>
            <a:avLst/>
            <a:gdLst/>
            <a:ahLst/>
            <a:cxnLst/>
            <a:rect l="l" t="t" r="r" b="b"/>
            <a:pathLst>
              <a:path w="164591" h="760882">
                <a:moveTo>
                  <a:pt x="0" y="0"/>
                </a:moveTo>
                <a:lnTo>
                  <a:pt x="0" y="723379"/>
                </a:lnTo>
                <a:lnTo>
                  <a:pt x="164592" y="760882"/>
                </a:lnTo>
                <a:lnTo>
                  <a:pt x="164592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747596" y="3871431"/>
            <a:ext cx="164592" cy="760882"/>
          </a:xfrm>
          <a:custGeom>
            <a:avLst/>
            <a:gdLst/>
            <a:ahLst/>
            <a:cxnLst/>
            <a:rect l="l" t="t" r="r" b="b"/>
            <a:pathLst>
              <a:path w="164591" h="760882">
                <a:moveTo>
                  <a:pt x="164591" y="0"/>
                </a:moveTo>
                <a:lnTo>
                  <a:pt x="164591" y="760882"/>
                </a:lnTo>
                <a:lnTo>
                  <a:pt x="0" y="723379"/>
                </a:lnTo>
                <a:lnTo>
                  <a:pt x="0" y="0"/>
                </a:lnTo>
                <a:lnTo>
                  <a:pt x="16459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537298" y="3871430"/>
            <a:ext cx="151612" cy="482219"/>
          </a:xfrm>
          <a:custGeom>
            <a:avLst/>
            <a:gdLst/>
            <a:ahLst/>
            <a:cxnLst/>
            <a:rect l="l" t="t" r="r" b="b"/>
            <a:pathLst>
              <a:path w="151612" h="482218">
                <a:moveTo>
                  <a:pt x="0" y="0"/>
                </a:moveTo>
                <a:lnTo>
                  <a:pt x="0" y="447687"/>
                </a:lnTo>
                <a:lnTo>
                  <a:pt x="151612" y="482219"/>
                </a:lnTo>
                <a:lnTo>
                  <a:pt x="151612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537301" y="3871432"/>
            <a:ext cx="151599" cy="482219"/>
          </a:xfrm>
          <a:custGeom>
            <a:avLst/>
            <a:gdLst/>
            <a:ahLst/>
            <a:cxnLst/>
            <a:rect l="l" t="t" r="r" b="b"/>
            <a:pathLst>
              <a:path w="151599" h="482219">
                <a:moveTo>
                  <a:pt x="151599" y="0"/>
                </a:moveTo>
                <a:lnTo>
                  <a:pt x="151599" y="482219"/>
                </a:lnTo>
                <a:lnTo>
                  <a:pt x="0" y="447687"/>
                </a:lnTo>
                <a:lnTo>
                  <a:pt x="0" y="0"/>
                </a:lnTo>
                <a:lnTo>
                  <a:pt x="15159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47462" y="5223037"/>
            <a:ext cx="1437411" cy="193814"/>
          </a:xfrm>
          <a:custGeom>
            <a:avLst/>
            <a:gdLst/>
            <a:ahLst/>
            <a:cxnLst/>
            <a:rect l="l" t="t" r="r" b="b"/>
            <a:pathLst>
              <a:path w="1437411" h="193814">
                <a:moveTo>
                  <a:pt x="0" y="149745"/>
                </a:moveTo>
                <a:lnTo>
                  <a:pt x="947737" y="193814"/>
                </a:lnTo>
                <a:lnTo>
                  <a:pt x="1437411" y="110794"/>
                </a:lnTo>
                <a:lnTo>
                  <a:pt x="1437411" y="0"/>
                </a:lnTo>
                <a:lnTo>
                  <a:pt x="0" y="1497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747459" y="5212826"/>
            <a:ext cx="1535353" cy="204038"/>
          </a:xfrm>
          <a:custGeom>
            <a:avLst/>
            <a:gdLst/>
            <a:ahLst/>
            <a:cxnLst/>
            <a:rect l="l" t="t" r="r" b="b"/>
            <a:pathLst>
              <a:path w="1535353" h="204038">
                <a:moveTo>
                  <a:pt x="1437420" y="10202"/>
                </a:moveTo>
                <a:lnTo>
                  <a:pt x="0" y="159956"/>
                </a:lnTo>
                <a:lnTo>
                  <a:pt x="947737" y="204038"/>
                </a:lnTo>
                <a:lnTo>
                  <a:pt x="1437420" y="1210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747462" y="5372780"/>
            <a:ext cx="947737" cy="159969"/>
          </a:xfrm>
          <a:custGeom>
            <a:avLst/>
            <a:gdLst/>
            <a:ahLst/>
            <a:cxnLst/>
            <a:rect l="l" t="t" r="r" b="b"/>
            <a:pathLst>
              <a:path w="947737" h="159969">
                <a:moveTo>
                  <a:pt x="947737" y="44081"/>
                </a:moveTo>
                <a:lnTo>
                  <a:pt x="0" y="0"/>
                </a:lnTo>
                <a:lnTo>
                  <a:pt x="0" y="111683"/>
                </a:lnTo>
                <a:lnTo>
                  <a:pt x="947737" y="159969"/>
                </a:lnTo>
                <a:lnTo>
                  <a:pt x="947737" y="440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747462" y="5372780"/>
            <a:ext cx="947737" cy="159969"/>
          </a:xfrm>
          <a:custGeom>
            <a:avLst/>
            <a:gdLst/>
            <a:ahLst/>
            <a:cxnLst/>
            <a:rect l="l" t="t" r="r" b="b"/>
            <a:pathLst>
              <a:path w="947737" h="159969">
                <a:moveTo>
                  <a:pt x="947737" y="44081"/>
                </a:moveTo>
                <a:lnTo>
                  <a:pt x="947737" y="159969"/>
                </a:lnTo>
                <a:lnTo>
                  <a:pt x="0" y="111683"/>
                </a:lnTo>
                <a:lnTo>
                  <a:pt x="0" y="0"/>
                </a:lnTo>
                <a:lnTo>
                  <a:pt x="947737" y="440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46624" y="5490270"/>
            <a:ext cx="969175" cy="177711"/>
          </a:xfrm>
          <a:custGeom>
            <a:avLst/>
            <a:gdLst/>
            <a:ahLst/>
            <a:cxnLst/>
            <a:rect l="l" t="t" r="r" b="b"/>
            <a:pathLst>
              <a:path w="969175" h="177711">
                <a:moveTo>
                  <a:pt x="0" y="0"/>
                </a:moveTo>
                <a:lnTo>
                  <a:pt x="0" y="111683"/>
                </a:lnTo>
                <a:lnTo>
                  <a:pt x="969175" y="177711"/>
                </a:lnTo>
                <a:lnTo>
                  <a:pt x="969162" y="6182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46624" y="5490270"/>
            <a:ext cx="969175" cy="177711"/>
          </a:xfrm>
          <a:custGeom>
            <a:avLst/>
            <a:gdLst/>
            <a:ahLst/>
            <a:cxnLst/>
            <a:rect l="l" t="t" r="r" b="b"/>
            <a:pathLst>
              <a:path w="969175" h="177711">
                <a:moveTo>
                  <a:pt x="0" y="0"/>
                </a:moveTo>
                <a:lnTo>
                  <a:pt x="969162" y="61823"/>
                </a:lnTo>
                <a:lnTo>
                  <a:pt x="969175" y="177711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545789" y="5607762"/>
            <a:ext cx="990612" cy="195440"/>
          </a:xfrm>
          <a:custGeom>
            <a:avLst/>
            <a:gdLst/>
            <a:ahLst/>
            <a:cxnLst/>
            <a:rect l="l" t="t" r="r" b="b"/>
            <a:pathLst>
              <a:path w="990612" h="195440">
                <a:moveTo>
                  <a:pt x="0" y="0"/>
                </a:moveTo>
                <a:lnTo>
                  <a:pt x="0" y="111683"/>
                </a:lnTo>
                <a:lnTo>
                  <a:pt x="990612" y="195440"/>
                </a:lnTo>
                <a:lnTo>
                  <a:pt x="990612" y="7955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45789" y="5607762"/>
            <a:ext cx="990612" cy="195440"/>
          </a:xfrm>
          <a:custGeom>
            <a:avLst/>
            <a:gdLst/>
            <a:ahLst/>
            <a:cxnLst/>
            <a:rect l="l" t="t" r="r" b="b"/>
            <a:pathLst>
              <a:path w="990612" h="195440">
                <a:moveTo>
                  <a:pt x="0" y="0"/>
                </a:moveTo>
                <a:lnTo>
                  <a:pt x="990612" y="79552"/>
                </a:lnTo>
                <a:lnTo>
                  <a:pt x="990612" y="195440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4951" y="5725249"/>
            <a:ext cx="1012050" cy="213169"/>
          </a:xfrm>
          <a:custGeom>
            <a:avLst/>
            <a:gdLst/>
            <a:ahLst/>
            <a:cxnLst/>
            <a:rect l="l" t="t" r="r" b="b"/>
            <a:pathLst>
              <a:path w="1012050" h="213169">
                <a:moveTo>
                  <a:pt x="0" y="0"/>
                </a:moveTo>
                <a:lnTo>
                  <a:pt x="0" y="111683"/>
                </a:lnTo>
                <a:lnTo>
                  <a:pt x="1012050" y="213169"/>
                </a:lnTo>
                <a:lnTo>
                  <a:pt x="1012037" y="97294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444951" y="5725249"/>
            <a:ext cx="1012050" cy="213169"/>
          </a:xfrm>
          <a:custGeom>
            <a:avLst/>
            <a:gdLst/>
            <a:ahLst/>
            <a:cxnLst/>
            <a:rect l="l" t="t" r="r" b="b"/>
            <a:pathLst>
              <a:path w="1012050" h="213169">
                <a:moveTo>
                  <a:pt x="0" y="0"/>
                </a:moveTo>
                <a:lnTo>
                  <a:pt x="1012037" y="97294"/>
                </a:lnTo>
                <a:lnTo>
                  <a:pt x="1012050" y="213169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344118" y="5842742"/>
            <a:ext cx="1033475" cy="230911"/>
          </a:xfrm>
          <a:custGeom>
            <a:avLst/>
            <a:gdLst/>
            <a:ahLst/>
            <a:cxnLst/>
            <a:rect l="l" t="t" r="r" b="b"/>
            <a:pathLst>
              <a:path w="1033475" h="230911">
                <a:moveTo>
                  <a:pt x="0" y="0"/>
                </a:moveTo>
                <a:lnTo>
                  <a:pt x="0" y="111683"/>
                </a:lnTo>
                <a:lnTo>
                  <a:pt x="1033475" y="230911"/>
                </a:lnTo>
                <a:lnTo>
                  <a:pt x="1033475" y="11502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344118" y="5842742"/>
            <a:ext cx="1033475" cy="230911"/>
          </a:xfrm>
          <a:custGeom>
            <a:avLst/>
            <a:gdLst/>
            <a:ahLst/>
            <a:cxnLst/>
            <a:rect l="l" t="t" r="r" b="b"/>
            <a:pathLst>
              <a:path w="1033475" h="230911">
                <a:moveTo>
                  <a:pt x="0" y="0"/>
                </a:moveTo>
                <a:lnTo>
                  <a:pt x="1033475" y="115023"/>
                </a:lnTo>
                <a:lnTo>
                  <a:pt x="1033475" y="230911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23300" y="5980206"/>
            <a:ext cx="1054925" cy="248653"/>
          </a:xfrm>
          <a:custGeom>
            <a:avLst/>
            <a:gdLst/>
            <a:ahLst/>
            <a:cxnLst/>
            <a:rect l="l" t="t" r="r" b="b"/>
            <a:pathLst>
              <a:path w="1054925" h="248653">
                <a:moveTo>
                  <a:pt x="0" y="0"/>
                </a:moveTo>
                <a:lnTo>
                  <a:pt x="0" y="111683"/>
                </a:lnTo>
                <a:lnTo>
                  <a:pt x="1054925" y="248653"/>
                </a:lnTo>
                <a:lnTo>
                  <a:pt x="1054925" y="132765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23300" y="5980206"/>
            <a:ext cx="1054925" cy="248653"/>
          </a:xfrm>
          <a:custGeom>
            <a:avLst/>
            <a:gdLst/>
            <a:ahLst/>
            <a:cxnLst/>
            <a:rect l="l" t="t" r="r" b="b"/>
            <a:pathLst>
              <a:path w="1054925" h="248653">
                <a:moveTo>
                  <a:pt x="0" y="0"/>
                </a:moveTo>
                <a:lnTo>
                  <a:pt x="1054925" y="132765"/>
                </a:lnTo>
                <a:lnTo>
                  <a:pt x="1054925" y="248653"/>
                </a:lnTo>
                <a:lnTo>
                  <a:pt x="0" y="11168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68874" y="6138340"/>
            <a:ext cx="999972" cy="255689"/>
          </a:xfrm>
          <a:custGeom>
            <a:avLst/>
            <a:gdLst/>
            <a:ahLst/>
            <a:cxnLst/>
            <a:rect l="l" t="t" r="r" b="b"/>
            <a:pathLst>
              <a:path w="999972" h="255689">
                <a:moveTo>
                  <a:pt x="0" y="111975"/>
                </a:moveTo>
                <a:lnTo>
                  <a:pt x="999972" y="255689"/>
                </a:lnTo>
                <a:lnTo>
                  <a:pt x="999959" y="139827"/>
                </a:lnTo>
                <a:lnTo>
                  <a:pt x="0" y="0"/>
                </a:lnTo>
                <a:lnTo>
                  <a:pt x="0" y="11197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092484" y="6127657"/>
            <a:ext cx="1076363" cy="266369"/>
          </a:xfrm>
          <a:custGeom>
            <a:avLst/>
            <a:gdLst/>
            <a:ahLst/>
            <a:cxnLst/>
            <a:rect l="l" t="t" r="r" b="b"/>
            <a:pathLst>
              <a:path w="1076363" h="266369">
                <a:moveTo>
                  <a:pt x="1076363" y="150507"/>
                </a:moveTo>
                <a:lnTo>
                  <a:pt x="76398" y="10682"/>
                </a:lnTo>
              </a:path>
              <a:path w="1076363" h="266369">
                <a:moveTo>
                  <a:pt x="76398" y="122663"/>
                </a:moveTo>
                <a:lnTo>
                  <a:pt x="1076363" y="266369"/>
                </a:lnTo>
                <a:lnTo>
                  <a:pt x="1076363" y="1505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68875" y="6318383"/>
            <a:ext cx="880605" cy="250837"/>
          </a:xfrm>
          <a:custGeom>
            <a:avLst/>
            <a:gdLst/>
            <a:ahLst/>
            <a:cxnLst/>
            <a:rect l="l" t="t" r="r" b="b"/>
            <a:pathLst>
              <a:path w="880605" h="250837">
                <a:moveTo>
                  <a:pt x="0" y="112509"/>
                </a:moveTo>
                <a:lnTo>
                  <a:pt x="880605" y="250837"/>
                </a:lnTo>
                <a:lnTo>
                  <a:pt x="880592" y="134962"/>
                </a:lnTo>
                <a:lnTo>
                  <a:pt x="0" y="0"/>
                </a:lnTo>
                <a:lnTo>
                  <a:pt x="0" y="1125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70941" y="6303382"/>
            <a:ext cx="978535" cy="265836"/>
          </a:xfrm>
          <a:custGeom>
            <a:avLst/>
            <a:gdLst/>
            <a:ahLst/>
            <a:cxnLst/>
            <a:rect l="l" t="t" r="r" b="b"/>
            <a:pathLst>
              <a:path w="978534" h="265836">
                <a:moveTo>
                  <a:pt x="978522" y="149948"/>
                </a:moveTo>
                <a:lnTo>
                  <a:pt x="97941" y="15008"/>
                </a:lnTo>
              </a:path>
              <a:path w="978534" h="265836">
                <a:moveTo>
                  <a:pt x="97941" y="127512"/>
                </a:moveTo>
                <a:lnTo>
                  <a:pt x="978535" y="265836"/>
                </a:lnTo>
                <a:lnTo>
                  <a:pt x="978522" y="1499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68874" y="6513670"/>
            <a:ext cx="751230" cy="240703"/>
          </a:xfrm>
          <a:custGeom>
            <a:avLst/>
            <a:gdLst/>
            <a:ahLst/>
            <a:cxnLst/>
            <a:rect l="l" t="t" r="r" b="b"/>
            <a:pathLst>
              <a:path w="751230" h="240703">
                <a:moveTo>
                  <a:pt x="0" y="113068"/>
                </a:moveTo>
                <a:lnTo>
                  <a:pt x="751230" y="240703"/>
                </a:lnTo>
                <a:lnTo>
                  <a:pt x="751230" y="124828"/>
                </a:lnTo>
                <a:lnTo>
                  <a:pt x="0" y="0"/>
                </a:lnTo>
                <a:lnTo>
                  <a:pt x="0" y="1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070940" y="6497398"/>
            <a:ext cx="849172" cy="256984"/>
          </a:xfrm>
          <a:custGeom>
            <a:avLst/>
            <a:gdLst/>
            <a:ahLst/>
            <a:cxnLst/>
            <a:rect l="l" t="t" r="r" b="b"/>
            <a:pathLst>
              <a:path w="849172" h="256984">
                <a:moveTo>
                  <a:pt x="849160" y="141097"/>
                </a:moveTo>
                <a:lnTo>
                  <a:pt x="97941" y="16273"/>
                </a:lnTo>
              </a:path>
              <a:path w="849172" h="256984">
                <a:moveTo>
                  <a:pt x="97941" y="129348"/>
                </a:moveTo>
                <a:lnTo>
                  <a:pt x="849172" y="256984"/>
                </a:lnTo>
                <a:lnTo>
                  <a:pt x="849160" y="141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68874" y="6724385"/>
            <a:ext cx="611886" cy="225158"/>
          </a:xfrm>
          <a:custGeom>
            <a:avLst/>
            <a:gdLst/>
            <a:ahLst/>
            <a:cxnLst/>
            <a:rect l="l" t="t" r="r" b="b"/>
            <a:pathLst>
              <a:path w="611886" h="225158">
                <a:moveTo>
                  <a:pt x="0" y="113626"/>
                </a:moveTo>
                <a:lnTo>
                  <a:pt x="611886" y="225158"/>
                </a:lnTo>
                <a:lnTo>
                  <a:pt x="611873" y="109270"/>
                </a:lnTo>
                <a:lnTo>
                  <a:pt x="0" y="0"/>
                </a:lnTo>
                <a:lnTo>
                  <a:pt x="0" y="1136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70941" y="6706889"/>
            <a:ext cx="709815" cy="242646"/>
          </a:xfrm>
          <a:custGeom>
            <a:avLst/>
            <a:gdLst/>
            <a:ahLst/>
            <a:cxnLst/>
            <a:rect l="l" t="t" r="r" b="b"/>
            <a:pathLst>
              <a:path w="709815" h="242646">
                <a:moveTo>
                  <a:pt x="709803" y="126758"/>
                </a:moveTo>
                <a:lnTo>
                  <a:pt x="97941" y="17490"/>
                </a:lnTo>
              </a:path>
              <a:path w="709815" h="242646">
                <a:moveTo>
                  <a:pt x="97941" y="131131"/>
                </a:moveTo>
                <a:lnTo>
                  <a:pt x="709815" y="242646"/>
                </a:lnTo>
                <a:lnTo>
                  <a:pt x="709803" y="126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68874" y="6938760"/>
            <a:ext cx="472528" cy="98196"/>
          </a:xfrm>
          <a:custGeom>
            <a:avLst/>
            <a:gdLst/>
            <a:ahLst/>
            <a:cxnLst/>
            <a:rect l="l" t="t" r="r" b="b"/>
            <a:pathLst>
              <a:path w="472528" h="98196">
                <a:moveTo>
                  <a:pt x="0" y="98196"/>
                </a:moveTo>
                <a:lnTo>
                  <a:pt x="472528" y="97536"/>
                </a:lnTo>
                <a:lnTo>
                  <a:pt x="472528" y="90043"/>
                </a:lnTo>
                <a:lnTo>
                  <a:pt x="0" y="0"/>
                </a:lnTo>
                <a:lnTo>
                  <a:pt x="0" y="981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70942" y="6920109"/>
            <a:ext cx="570458" cy="116967"/>
          </a:xfrm>
          <a:custGeom>
            <a:avLst/>
            <a:gdLst/>
            <a:ahLst/>
            <a:cxnLst/>
            <a:rect l="l" t="t" r="r" b="b"/>
            <a:pathLst>
              <a:path w="570458" h="116967">
                <a:moveTo>
                  <a:pt x="570458" y="116192"/>
                </a:moveTo>
                <a:lnTo>
                  <a:pt x="570458" y="108699"/>
                </a:lnTo>
                <a:lnTo>
                  <a:pt x="97938" y="18657"/>
                </a:lnTo>
              </a:path>
              <a:path w="570458" h="116967">
                <a:moveTo>
                  <a:pt x="97938" y="116852"/>
                </a:moveTo>
                <a:lnTo>
                  <a:pt x="570458" y="1161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41400" y="5334102"/>
            <a:ext cx="1543481" cy="1702193"/>
          </a:xfrm>
          <a:custGeom>
            <a:avLst/>
            <a:gdLst/>
            <a:ahLst/>
            <a:cxnLst/>
            <a:rect l="l" t="t" r="r" b="b"/>
            <a:pathLst>
              <a:path w="1543481" h="1702193">
                <a:moveTo>
                  <a:pt x="1543481" y="0"/>
                </a:moveTo>
                <a:lnTo>
                  <a:pt x="1195946" y="59918"/>
                </a:lnTo>
                <a:lnTo>
                  <a:pt x="1053807" y="82753"/>
                </a:lnTo>
                <a:lnTo>
                  <a:pt x="1053807" y="198653"/>
                </a:lnTo>
                <a:lnTo>
                  <a:pt x="974382" y="217982"/>
                </a:lnTo>
                <a:lnTo>
                  <a:pt x="974394" y="333870"/>
                </a:lnTo>
                <a:lnTo>
                  <a:pt x="894994" y="353212"/>
                </a:lnTo>
                <a:lnTo>
                  <a:pt x="894994" y="469099"/>
                </a:lnTo>
                <a:lnTo>
                  <a:pt x="815593" y="488442"/>
                </a:lnTo>
                <a:lnTo>
                  <a:pt x="815606" y="604316"/>
                </a:lnTo>
                <a:lnTo>
                  <a:pt x="736180" y="623671"/>
                </a:lnTo>
                <a:lnTo>
                  <a:pt x="736193" y="739546"/>
                </a:lnTo>
                <a:lnTo>
                  <a:pt x="636828" y="778865"/>
                </a:lnTo>
                <a:lnTo>
                  <a:pt x="636828" y="894753"/>
                </a:lnTo>
                <a:lnTo>
                  <a:pt x="527443" y="944067"/>
                </a:lnTo>
                <a:lnTo>
                  <a:pt x="527456" y="1059929"/>
                </a:lnTo>
                <a:lnTo>
                  <a:pt x="408063" y="1119238"/>
                </a:lnTo>
                <a:lnTo>
                  <a:pt x="408076" y="1235113"/>
                </a:lnTo>
                <a:lnTo>
                  <a:pt x="278701" y="1304391"/>
                </a:lnTo>
                <a:lnTo>
                  <a:pt x="278714" y="1420266"/>
                </a:lnTo>
                <a:lnTo>
                  <a:pt x="139344" y="1499552"/>
                </a:lnTo>
                <a:lnTo>
                  <a:pt x="139357" y="1615440"/>
                </a:lnTo>
                <a:lnTo>
                  <a:pt x="0" y="1694700"/>
                </a:lnTo>
                <a:lnTo>
                  <a:pt x="0" y="1702193"/>
                </a:lnTo>
                <a:lnTo>
                  <a:pt x="329183" y="1702193"/>
                </a:lnTo>
                <a:lnTo>
                  <a:pt x="1196009" y="223329"/>
                </a:lnTo>
                <a:lnTo>
                  <a:pt x="1543481" y="141363"/>
                </a:lnTo>
                <a:lnTo>
                  <a:pt x="154348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41397" y="5317225"/>
            <a:ext cx="1641411" cy="1719071"/>
          </a:xfrm>
          <a:custGeom>
            <a:avLst/>
            <a:gdLst/>
            <a:ahLst/>
            <a:cxnLst/>
            <a:rect l="l" t="t" r="r" b="b"/>
            <a:pathLst>
              <a:path w="1641411" h="1719072">
                <a:moveTo>
                  <a:pt x="1195997" y="240220"/>
                </a:moveTo>
                <a:lnTo>
                  <a:pt x="1543483" y="158243"/>
                </a:lnTo>
              </a:path>
              <a:path w="1641411" h="1719072">
                <a:moveTo>
                  <a:pt x="1543483" y="16882"/>
                </a:moveTo>
                <a:lnTo>
                  <a:pt x="1195946" y="76796"/>
                </a:lnTo>
                <a:lnTo>
                  <a:pt x="1053807" y="99631"/>
                </a:lnTo>
                <a:lnTo>
                  <a:pt x="1053807" y="215531"/>
                </a:lnTo>
                <a:lnTo>
                  <a:pt x="974394" y="234861"/>
                </a:lnTo>
                <a:lnTo>
                  <a:pt x="974407" y="350748"/>
                </a:lnTo>
                <a:lnTo>
                  <a:pt x="895007" y="370090"/>
                </a:lnTo>
                <a:lnTo>
                  <a:pt x="895007" y="485978"/>
                </a:lnTo>
                <a:lnTo>
                  <a:pt x="815593" y="505320"/>
                </a:lnTo>
                <a:lnTo>
                  <a:pt x="815606" y="621195"/>
                </a:lnTo>
                <a:lnTo>
                  <a:pt x="736193" y="640537"/>
                </a:lnTo>
                <a:lnTo>
                  <a:pt x="736206" y="756424"/>
                </a:lnTo>
                <a:lnTo>
                  <a:pt x="636828" y="795743"/>
                </a:lnTo>
                <a:lnTo>
                  <a:pt x="636828" y="911631"/>
                </a:lnTo>
                <a:lnTo>
                  <a:pt x="527443" y="960932"/>
                </a:lnTo>
                <a:lnTo>
                  <a:pt x="527456" y="1076807"/>
                </a:lnTo>
                <a:lnTo>
                  <a:pt x="408063" y="1136116"/>
                </a:lnTo>
                <a:lnTo>
                  <a:pt x="408076" y="1251991"/>
                </a:lnTo>
                <a:lnTo>
                  <a:pt x="278701" y="1321269"/>
                </a:lnTo>
                <a:lnTo>
                  <a:pt x="278714" y="1437157"/>
                </a:lnTo>
                <a:lnTo>
                  <a:pt x="139357" y="1516430"/>
                </a:lnTo>
                <a:lnTo>
                  <a:pt x="139357" y="1632318"/>
                </a:lnTo>
                <a:lnTo>
                  <a:pt x="0" y="1711591"/>
                </a:lnTo>
                <a:lnTo>
                  <a:pt x="0" y="1719071"/>
                </a:lnTo>
                <a:lnTo>
                  <a:pt x="329183" y="1719071"/>
                </a:lnTo>
                <a:lnTo>
                  <a:pt x="1195997" y="2402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564668" y="5108537"/>
            <a:ext cx="81955" cy="237183"/>
          </a:xfrm>
          <a:custGeom>
            <a:avLst/>
            <a:gdLst/>
            <a:ahLst/>
            <a:cxnLst/>
            <a:rect l="l" t="t" r="r" b="b"/>
            <a:pathLst>
              <a:path w="81955" h="237183">
                <a:moveTo>
                  <a:pt x="1215" y="235769"/>
                </a:moveTo>
                <a:lnTo>
                  <a:pt x="1818" y="236143"/>
                </a:lnTo>
                <a:lnTo>
                  <a:pt x="10815" y="236996"/>
                </a:lnTo>
                <a:lnTo>
                  <a:pt x="26238" y="237183"/>
                </a:lnTo>
                <a:lnTo>
                  <a:pt x="44033" y="236950"/>
                </a:lnTo>
                <a:lnTo>
                  <a:pt x="60143" y="236543"/>
                </a:lnTo>
                <a:lnTo>
                  <a:pt x="70514" y="236208"/>
                </a:lnTo>
                <a:lnTo>
                  <a:pt x="72303" y="236143"/>
                </a:lnTo>
                <a:lnTo>
                  <a:pt x="81955" y="0"/>
                </a:lnTo>
                <a:lnTo>
                  <a:pt x="32361" y="14096"/>
                </a:lnTo>
                <a:lnTo>
                  <a:pt x="32748" y="22562"/>
                </a:lnTo>
                <a:lnTo>
                  <a:pt x="33319" y="33720"/>
                </a:lnTo>
                <a:lnTo>
                  <a:pt x="33190" y="46790"/>
                </a:lnTo>
                <a:lnTo>
                  <a:pt x="31479" y="60991"/>
                </a:lnTo>
                <a:lnTo>
                  <a:pt x="27300" y="75543"/>
                </a:lnTo>
                <a:lnTo>
                  <a:pt x="26481" y="77533"/>
                </a:lnTo>
                <a:lnTo>
                  <a:pt x="21070" y="93010"/>
                </a:lnTo>
                <a:lnTo>
                  <a:pt x="17918" y="107487"/>
                </a:lnTo>
                <a:lnTo>
                  <a:pt x="16415" y="120288"/>
                </a:lnTo>
                <a:lnTo>
                  <a:pt x="15950" y="130734"/>
                </a:lnTo>
                <a:lnTo>
                  <a:pt x="15915" y="136283"/>
                </a:lnTo>
                <a:lnTo>
                  <a:pt x="15019" y="143237"/>
                </a:lnTo>
                <a:lnTo>
                  <a:pt x="12713" y="155232"/>
                </a:lnTo>
                <a:lnTo>
                  <a:pt x="9567" y="170530"/>
                </a:lnTo>
                <a:lnTo>
                  <a:pt x="6152" y="187394"/>
                </a:lnTo>
                <a:lnTo>
                  <a:pt x="3039" y="204087"/>
                </a:lnTo>
                <a:lnTo>
                  <a:pt x="798" y="218872"/>
                </a:lnTo>
                <a:lnTo>
                  <a:pt x="0" y="230012"/>
                </a:lnTo>
                <a:lnTo>
                  <a:pt x="1215" y="2357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64668" y="5108537"/>
            <a:ext cx="81955" cy="237183"/>
          </a:xfrm>
          <a:custGeom>
            <a:avLst/>
            <a:gdLst/>
            <a:ahLst/>
            <a:cxnLst/>
            <a:rect l="l" t="t" r="r" b="b"/>
            <a:pathLst>
              <a:path w="81955" h="237183">
                <a:moveTo>
                  <a:pt x="32361" y="14096"/>
                </a:moveTo>
                <a:lnTo>
                  <a:pt x="32748" y="22562"/>
                </a:lnTo>
                <a:lnTo>
                  <a:pt x="33319" y="33720"/>
                </a:lnTo>
                <a:lnTo>
                  <a:pt x="33190" y="46790"/>
                </a:lnTo>
                <a:lnTo>
                  <a:pt x="31479" y="60991"/>
                </a:lnTo>
                <a:lnTo>
                  <a:pt x="27300" y="75543"/>
                </a:lnTo>
                <a:lnTo>
                  <a:pt x="26481" y="77533"/>
                </a:lnTo>
                <a:lnTo>
                  <a:pt x="21070" y="93010"/>
                </a:lnTo>
                <a:lnTo>
                  <a:pt x="17918" y="107487"/>
                </a:lnTo>
                <a:lnTo>
                  <a:pt x="16415" y="120288"/>
                </a:lnTo>
                <a:lnTo>
                  <a:pt x="15950" y="130734"/>
                </a:lnTo>
                <a:lnTo>
                  <a:pt x="15915" y="136283"/>
                </a:lnTo>
                <a:lnTo>
                  <a:pt x="15019" y="143237"/>
                </a:lnTo>
                <a:lnTo>
                  <a:pt x="12713" y="155232"/>
                </a:lnTo>
                <a:lnTo>
                  <a:pt x="9567" y="170530"/>
                </a:lnTo>
                <a:lnTo>
                  <a:pt x="6152" y="187394"/>
                </a:lnTo>
                <a:lnTo>
                  <a:pt x="3039" y="204087"/>
                </a:lnTo>
                <a:lnTo>
                  <a:pt x="798" y="218872"/>
                </a:lnTo>
                <a:lnTo>
                  <a:pt x="0" y="230012"/>
                </a:lnTo>
                <a:lnTo>
                  <a:pt x="1215" y="235769"/>
                </a:lnTo>
                <a:lnTo>
                  <a:pt x="1818" y="236143"/>
                </a:lnTo>
                <a:lnTo>
                  <a:pt x="10815" y="236996"/>
                </a:lnTo>
                <a:lnTo>
                  <a:pt x="26238" y="237183"/>
                </a:lnTo>
                <a:lnTo>
                  <a:pt x="44033" y="236950"/>
                </a:lnTo>
                <a:lnTo>
                  <a:pt x="60143" y="236543"/>
                </a:lnTo>
                <a:lnTo>
                  <a:pt x="70514" y="236208"/>
                </a:lnTo>
                <a:lnTo>
                  <a:pt x="72303" y="236143"/>
                </a:lnTo>
                <a:lnTo>
                  <a:pt x="81955" y="0"/>
                </a:lnTo>
                <a:lnTo>
                  <a:pt x="32361" y="14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02869" y="6051787"/>
            <a:ext cx="252380" cy="155384"/>
          </a:xfrm>
          <a:custGeom>
            <a:avLst/>
            <a:gdLst/>
            <a:ahLst/>
            <a:cxnLst/>
            <a:rect l="l" t="t" r="r" b="b"/>
            <a:pathLst>
              <a:path w="252380" h="155384">
                <a:moveTo>
                  <a:pt x="452" y="107911"/>
                </a:moveTo>
                <a:lnTo>
                  <a:pt x="0" y="124533"/>
                </a:lnTo>
                <a:lnTo>
                  <a:pt x="396" y="136437"/>
                </a:lnTo>
                <a:lnTo>
                  <a:pt x="452" y="137439"/>
                </a:lnTo>
                <a:lnTo>
                  <a:pt x="11108" y="148793"/>
                </a:lnTo>
                <a:lnTo>
                  <a:pt x="22131" y="150329"/>
                </a:lnTo>
                <a:lnTo>
                  <a:pt x="30723" y="151153"/>
                </a:lnTo>
                <a:lnTo>
                  <a:pt x="44673" y="152136"/>
                </a:lnTo>
                <a:lnTo>
                  <a:pt x="61419" y="153161"/>
                </a:lnTo>
                <a:lnTo>
                  <a:pt x="78396" y="154110"/>
                </a:lnTo>
                <a:lnTo>
                  <a:pt x="93040" y="154867"/>
                </a:lnTo>
                <a:lnTo>
                  <a:pt x="102787" y="155314"/>
                </a:lnTo>
                <a:lnTo>
                  <a:pt x="105126" y="155384"/>
                </a:lnTo>
                <a:lnTo>
                  <a:pt x="117483" y="152216"/>
                </a:lnTo>
                <a:lnTo>
                  <a:pt x="132961" y="147120"/>
                </a:lnTo>
                <a:lnTo>
                  <a:pt x="136533" y="145884"/>
                </a:lnTo>
                <a:lnTo>
                  <a:pt x="162327" y="137439"/>
                </a:lnTo>
                <a:lnTo>
                  <a:pt x="184955" y="138383"/>
                </a:lnTo>
                <a:lnTo>
                  <a:pt x="195685" y="138482"/>
                </a:lnTo>
                <a:lnTo>
                  <a:pt x="201772" y="137738"/>
                </a:lnTo>
                <a:lnTo>
                  <a:pt x="203322" y="137439"/>
                </a:lnTo>
                <a:lnTo>
                  <a:pt x="213903" y="136014"/>
                </a:lnTo>
                <a:lnTo>
                  <a:pt x="229929" y="133459"/>
                </a:lnTo>
                <a:lnTo>
                  <a:pt x="244787" y="129076"/>
                </a:lnTo>
                <a:lnTo>
                  <a:pt x="251874" y="122085"/>
                </a:lnTo>
                <a:lnTo>
                  <a:pt x="252380" y="108346"/>
                </a:lnTo>
                <a:lnTo>
                  <a:pt x="252238" y="91611"/>
                </a:lnTo>
                <a:lnTo>
                  <a:pt x="251935" y="79563"/>
                </a:lnTo>
                <a:lnTo>
                  <a:pt x="251874" y="77698"/>
                </a:lnTo>
                <a:lnTo>
                  <a:pt x="245410" y="26987"/>
                </a:lnTo>
                <a:lnTo>
                  <a:pt x="223820" y="42087"/>
                </a:lnTo>
                <a:lnTo>
                  <a:pt x="214117" y="10794"/>
                </a:lnTo>
                <a:lnTo>
                  <a:pt x="135339" y="0"/>
                </a:lnTo>
                <a:lnTo>
                  <a:pt x="139143" y="17368"/>
                </a:lnTo>
                <a:lnTo>
                  <a:pt x="137575" y="26234"/>
                </a:lnTo>
                <a:lnTo>
                  <a:pt x="128834" y="32364"/>
                </a:lnTo>
                <a:lnTo>
                  <a:pt x="124544" y="34531"/>
                </a:lnTo>
                <a:lnTo>
                  <a:pt x="114342" y="39959"/>
                </a:lnTo>
                <a:lnTo>
                  <a:pt x="100844" y="47537"/>
                </a:lnTo>
                <a:lnTo>
                  <a:pt x="86023" y="56058"/>
                </a:lnTo>
                <a:lnTo>
                  <a:pt x="71856" y="64312"/>
                </a:lnTo>
                <a:lnTo>
                  <a:pt x="60317" y="71094"/>
                </a:lnTo>
                <a:lnTo>
                  <a:pt x="53381" y="75194"/>
                </a:lnTo>
                <a:lnTo>
                  <a:pt x="38233" y="86716"/>
                </a:lnTo>
                <a:lnTo>
                  <a:pt x="30885" y="91363"/>
                </a:lnTo>
                <a:lnTo>
                  <a:pt x="27796" y="92989"/>
                </a:lnTo>
                <a:lnTo>
                  <a:pt x="15274" y="96553"/>
                </a:lnTo>
                <a:lnTo>
                  <a:pt x="3206" y="101929"/>
                </a:lnTo>
                <a:lnTo>
                  <a:pt x="452" y="10791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602869" y="6051787"/>
            <a:ext cx="252380" cy="155384"/>
          </a:xfrm>
          <a:custGeom>
            <a:avLst/>
            <a:gdLst/>
            <a:ahLst/>
            <a:cxnLst/>
            <a:rect l="l" t="t" r="r" b="b"/>
            <a:pathLst>
              <a:path w="252380" h="155384">
                <a:moveTo>
                  <a:pt x="135339" y="0"/>
                </a:moveTo>
                <a:lnTo>
                  <a:pt x="139143" y="17368"/>
                </a:lnTo>
                <a:lnTo>
                  <a:pt x="137575" y="26234"/>
                </a:lnTo>
                <a:lnTo>
                  <a:pt x="128834" y="32364"/>
                </a:lnTo>
                <a:lnTo>
                  <a:pt x="124544" y="34531"/>
                </a:lnTo>
                <a:lnTo>
                  <a:pt x="114342" y="39959"/>
                </a:lnTo>
                <a:lnTo>
                  <a:pt x="100844" y="47537"/>
                </a:lnTo>
                <a:lnTo>
                  <a:pt x="86023" y="56058"/>
                </a:lnTo>
                <a:lnTo>
                  <a:pt x="71856" y="64312"/>
                </a:lnTo>
                <a:lnTo>
                  <a:pt x="60317" y="71094"/>
                </a:lnTo>
                <a:lnTo>
                  <a:pt x="53381" y="75194"/>
                </a:lnTo>
                <a:lnTo>
                  <a:pt x="38233" y="86716"/>
                </a:lnTo>
                <a:lnTo>
                  <a:pt x="30885" y="91363"/>
                </a:lnTo>
                <a:lnTo>
                  <a:pt x="27796" y="92989"/>
                </a:lnTo>
                <a:lnTo>
                  <a:pt x="15274" y="96553"/>
                </a:lnTo>
                <a:lnTo>
                  <a:pt x="3206" y="101929"/>
                </a:lnTo>
                <a:lnTo>
                  <a:pt x="452" y="107911"/>
                </a:lnTo>
                <a:lnTo>
                  <a:pt x="0" y="124533"/>
                </a:lnTo>
                <a:lnTo>
                  <a:pt x="396" y="136437"/>
                </a:lnTo>
                <a:lnTo>
                  <a:pt x="452" y="137439"/>
                </a:lnTo>
                <a:lnTo>
                  <a:pt x="11108" y="148793"/>
                </a:lnTo>
                <a:lnTo>
                  <a:pt x="22131" y="150329"/>
                </a:lnTo>
                <a:lnTo>
                  <a:pt x="30723" y="151153"/>
                </a:lnTo>
                <a:lnTo>
                  <a:pt x="44673" y="152136"/>
                </a:lnTo>
                <a:lnTo>
                  <a:pt x="61419" y="153161"/>
                </a:lnTo>
                <a:lnTo>
                  <a:pt x="78396" y="154110"/>
                </a:lnTo>
                <a:lnTo>
                  <a:pt x="93040" y="154867"/>
                </a:lnTo>
                <a:lnTo>
                  <a:pt x="102787" y="155314"/>
                </a:lnTo>
                <a:lnTo>
                  <a:pt x="105126" y="155384"/>
                </a:lnTo>
                <a:lnTo>
                  <a:pt x="117483" y="152216"/>
                </a:lnTo>
                <a:lnTo>
                  <a:pt x="132961" y="147120"/>
                </a:lnTo>
                <a:lnTo>
                  <a:pt x="136533" y="145884"/>
                </a:lnTo>
                <a:lnTo>
                  <a:pt x="162327" y="137439"/>
                </a:lnTo>
                <a:lnTo>
                  <a:pt x="184955" y="138383"/>
                </a:lnTo>
                <a:lnTo>
                  <a:pt x="195685" y="138482"/>
                </a:lnTo>
                <a:lnTo>
                  <a:pt x="201772" y="137738"/>
                </a:lnTo>
                <a:lnTo>
                  <a:pt x="203322" y="137439"/>
                </a:lnTo>
                <a:lnTo>
                  <a:pt x="213903" y="136014"/>
                </a:lnTo>
                <a:lnTo>
                  <a:pt x="229929" y="133459"/>
                </a:lnTo>
                <a:lnTo>
                  <a:pt x="244787" y="129076"/>
                </a:lnTo>
                <a:lnTo>
                  <a:pt x="251874" y="122085"/>
                </a:lnTo>
                <a:lnTo>
                  <a:pt x="252380" y="108346"/>
                </a:lnTo>
                <a:lnTo>
                  <a:pt x="252238" y="91611"/>
                </a:lnTo>
                <a:lnTo>
                  <a:pt x="251935" y="79563"/>
                </a:lnTo>
                <a:lnTo>
                  <a:pt x="251874" y="77698"/>
                </a:lnTo>
                <a:lnTo>
                  <a:pt x="245410" y="26987"/>
                </a:lnTo>
                <a:lnTo>
                  <a:pt x="223820" y="42087"/>
                </a:lnTo>
                <a:lnTo>
                  <a:pt x="214117" y="10794"/>
                </a:lnTo>
                <a:lnTo>
                  <a:pt x="13533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854743" y="5790639"/>
            <a:ext cx="170510" cy="215432"/>
          </a:xfrm>
          <a:custGeom>
            <a:avLst/>
            <a:gdLst/>
            <a:ahLst/>
            <a:cxnLst/>
            <a:rect l="l" t="t" r="r" b="b"/>
            <a:pathLst>
              <a:path w="170510" h="215432">
                <a:moveTo>
                  <a:pt x="66234" y="120154"/>
                </a:moveTo>
                <a:lnTo>
                  <a:pt x="60198" y="125442"/>
                </a:lnTo>
                <a:lnTo>
                  <a:pt x="53860" y="128968"/>
                </a:lnTo>
                <a:lnTo>
                  <a:pt x="42147" y="136462"/>
                </a:lnTo>
                <a:lnTo>
                  <a:pt x="28998" y="146446"/>
                </a:lnTo>
                <a:lnTo>
                  <a:pt x="16729" y="156541"/>
                </a:lnTo>
                <a:lnTo>
                  <a:pt x="7653" y="164369"/>
                </a:lnTo>
                <a:lnTo>
                  <a:pt x="4089" y="167551"/>
                </a:lnTo>
                <a:lnTo>
                  <a:pt x="4457" y="167259"/>
                </a:lnTo>
                <a:lnTo>
                  <a:pt x="0" y="184937"/>
                </a:lnTo>
                <a:lnTo>
                  <a:pt x="6121" y="199631"/>
                </a:lnTo>
                <a:lnTo>
                  <a:pt x="0" y="209346"/>
                </a:lnTo>
                <a:lnTo>
                  <a:pt x="15113" y="212585"/>
                </a:lnTo>
                <a:lnTo>
                  <a:pt x="27410" y="214634"/>
                </a:lnTo>
                <a:lnTo>
                  <a:pt x="40131" y="215432"/>
                </a:lnTo>
                <a:lnTo>
                  <a:pt x="52804" y="214625"/>
                </a:lnTo>
                <a:lnTo>
                  <a:pt x="62598" y="212585"/>
                </a:lnTo>
                <a:lnTo>
                  <a:pt x="74870" y="208229"/>
                </a:lnTo>
                <a:lnTo>
                  <a:pt x="89628" y="201997"/>
                </a:lnTo>
                <a:lnTo>
                  <a:pt x="103564" y="195632"/>
                </a:lnTo>
                <a:lnTo>
                  <a:pt x="113369" y="190877"/>
                </a:lnTo>
                <a:lnTo>
                  <a:pt x="123390" y="179366"/>
                </a:lnTo>
                <a:lnTo>
                  <a:pt x="131162" y="168012"/>
                </a:lnTo>
                <a:lnTo>
                  <a:pt x="133819" y="166179"/>
                </a:lnTo>
                <a:lnTo>
                  <a:pt x="135978" y="153873"/>
                </a:lnTo>
                <a:lnTo>
                  <a:pt x="140296" y="145453"/>
                </a:lnTo>
                <a:lnTo>
                  <a:pt x="144660" y="130540"/>
                </a:lnTo>
                <a:lnTo>
                  <a:pt x="146642" y="117702"/>
                </a:lnTo>
                <a:lnTo>
                  <a:pt x="146773" y="116547"/>
                </a:lnTo>
                <a:lnTo>
                  <a:pt x="154317" y="122199"/>
                </a:lnTo>
                <a:lnTo>
                  <a:pt x="165942" y="106517"/>
                </a:lnTo>
                <a:lnTo>
                  <a:pt x="169722" y="98533"/>
                </a:lnTo>
                <a:lnTo>
                  <a:pt x="170510" y="93268"/>
                </a:lnTo>
                <a:lnTo>
                  <a:pt x="170510" y="67983"/>
                </a:lnTo>
                <a:lnTo>
                  <a:pt x="168977" y="59413"/>
                </a:lnTo>
                <a:lnTo>
                  <a:pt x="164328" y="45081"/>
                </a:lnTo>
                <a:lnTo>
                  <a:pt x="158182" y="28500"/>
                </a:lnTo>
                <a:lnTo>
                  <a:pt x="152157" y="13185"/>
                </a:lnTo>
                <a:lnTo>
                  <a:pt x="147872" y="2651"/>
                </a:lnTo>
                <a:lnTo>
                  <a:pt x="146773" y="0"/>
                </a:lnTo>
                <a:lnTo>
                  <a:pt x="65900" y="74066"/>
                </a:lnTo>
                <a:lnTo>
                  <a:pt x="68373" y="97708"/>
                </a:lnTo>
                <a:lnTo>
                  <a:pt x="68721" y="111990"/>
                </a:lnTo>
                <a:lnTo>
                  <a:pt x="66234" y="1201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854743" y="5790639"/>
            <a:ext cx="170518" cy="215432"/>
          </a:xfrm>
          <a:custGeom>
            <a:avLst/>
            <a:gdLst/>
            <a:ahLst/>
            <a:cxnLst/>
            <a:rect l="l" t="t" r="r" b="b"/>
            <a:pathLst>
              <a:path w="170518" h="215432">
                <a:moveTo>
                  <a:pt x="65900" y="74066"/>
                </a:moveTo>
                <a:lnTo>
                  <a:pt x="68373" y="97708"/>
                </a:lnTo>
                <a:lnTo>
                  <a:pt x="68721" y="111990"/>
                </a:lnTo>
                <a:lnTo>
                  <a:pt x="66234" y="120154"/>
                </a:lnTo>
                <a:lnTo>
                  <a:pt x="60198" y="125442"/>
                </a:lnTo>
                <a:lnTo>
                  <a:pt x="53860" y="128968"/>
                </a:lnTo>
                <a:lnTo>
                  <a:pt x="42147" y="136462"/>
                </a:lnTo>
                <a:lnTo>
                  <a:pt x="28998" y="146446"/>
                </a:lnTo>
                <a:lnTo>
                  <a:pt x="16729" y="156541"/>
                </a:lnTo>
                <a:lnTo>
                  <a:pt x="7653" y="164369"/>
                </a:lnTo>
                <a:lnTo>
                  <a:pt x="4089" y="167551"/>
                </a:lnTo>
                <a:lnTo>
                  <a:pt x="4457" y="167259"/>
                </a:lnTo>
                <a:lnTo>
                  <a:pt x="0" y="184937"/>
                </a:lnTo>
                <a:lnTo>
                  <a:pt x="6121" y="199631"/>
                </a:lnTo>
                <a:lnTo>
                  <a:pt x="0" y="209346"/>
                </a:lnTo>
                <a:lnTo>
                  <a:pt x="15113" y="212585"/>
                </a:lnTo>
                <a:lnTo>
                  <a:pt x="27410" y="214634"/>
                </a:lnTo>
                <a:lnTo>
                  <a:pt x="40131" y="215432"/>
                </a:lnTo>
                <a:lnTo>
                  <a:pt x="52804" y="214625"/>
                </a:lnTo>
                <a:lnTo>
                  <a:pt x="62598" y="212585"/>
                </a:lnTo>
                <a:lnTo>
                  <a:pt x="74870" y="208229"/>
                </a:lnTo>
                <a:lnTo>
                  <a:pt x="89628" y="201997"/>
                </a:lnTo>
                <a:lnTo>
                  <a:pt x="103564" y="195632"/>
                </a:lnTo>
                <a:lnTo>
                  <a:pt x="113369" y="190877"/>
                </a:lnTo>
                <a:lnTo>
                  <a:pt x="123390" y="179366"/>
                </a:lnTo>
                <a:lnTo>
                  <a:pt x="131162" y="168012"/>
                </a:lnTo>
                <a:lnTo>
                  <a:pt x="131673" y="167551"/>
                </a:lnTo>
                <a:lnTo>
                  <a:pt x="133819" y="166179"/>
                </a:lnTo>
                <a:lnTo>
                  <a:pt x="135978" y="153873"/>
                </a:lnTo>
                <a:lnTo>
                  <a:pt x="140296" y="145453"/>
                </a:lnTo>
                <a:lnTo>
                  <a:pt x="144660" y="130540"/>
                </a:lnTo>
                <a:lnTo>
                  <a:pt x="146642" y="117702"/>
                </a:lnTo>
                <a:lnTo>
                  <a:pt x="146773" y="116547"/>
                </a:lnTo>
                <a:lnTo>
                  <a:pt x="154317" y="122199"/>
                </a:lnTo>
                <a:lnTo>
                  <a:pt x="165942" y="106517"/>
                </a:lnTo>
                <a:lnTo>
                  <a:pt x="169722" y="98533"/>
                </a:lnTo>
                <a:lnTo>
                  <a:pt x="170510" y="93268"/>
                </a:lnTo>
                <a:lnTo>
                  <a:pt x="170518" y="80575"/>
                </a:lnTo>
                <a:lnTo>
                  <a:pt x="170479" y="68237"/>
                </a:lnTo>
                <a:lnTo>
                  <a:pt x="170510" y="67983"/>
                </a:lnTo>
                <a:lnTo>
                  <a:pt x="168977" y="59413"/>
                </a:lnTo>
                <a:lnTo>
                  <a:pt x="164328" y="45081"/>
                </a:lnTo>
                <a:lnTo>
                  <a:pt x="158182" y="28500"/>
                </a:lnTo>
                <a:lnTo>
                  <a:pt x="152157" y="13185"/>
                </a:lnTo>
                <a:lnTo>
                  <a:pt x="147872" y="2651"/>
                </a:lnTo>
                <a:lnTo>
                  <a:pt x="146773" y="0"/>
                </a:lnTo>
                <a:lnTo>
                  <a:pt x="65900" y="740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10698" y="5267272"/>
            <a:ext cx="400342" cy="837612"/>
          </a:xfrm>
          <a:custGeom>
            <a:avLst/>
            <a:gdLst/>
            <a:ahLst/>
            <a:cxnLst/>
            <a:rect l="l" t="t" r="r" b="b"/>
            <a:pathLst>
              <a:path w="400342" h="837612">
                <a:moveTo>
                  <a:pt x="103823" y="803422"/>
                </a:moveTo>
                <a:lnTo>
                  <a:pt x="106832" y="806373"/>
                </a:lnTo>
                <a:lnTo>
                  <a:pt x="113998" y="810485"/>
                </a:lnTo>
                <a:lnTo>
                  <a:pt x="124953" y="816949"/>
                </a:lnTo>
                <a:lnTo>
                  <a:pt x="138069" y="824331"/>
                </a:lnTo>
                <a:lnTo>
                  <a:pt x="151720" y="831193"/>
                </a:lnTo>
                <a:lnTo>
                  <a:pt x="164277" y="836099"/>
                </a:lnTo>
                <a:lnTo>
                  <a:pt x="174115" y="837612"/>
                </a:lnTo>
                <a:lnTo>
                  <a:pt x="176072" y="837260"/>
                </a:lnTo>
                <a:lnTo>
                  <a:pt x="191102" y="833470"/>
                </a:lnTo>
                <a:lnTo>
                  <a:pt x="203122" y="831464"/>
                </a:lnTo>
                <a:lnTo>
                  <a:pt x="218973" y="827604"/>
                </a:lnTo>
                <a:lnTo>
                  <a:pt x="231400" y="819684"/>
                </a:lnTo>
                <a:lnTo>
                  <a:pt x="237578" y="811504"/>
                </a:lnTo>
                <a:lnTo>
                  <a:pt x="240041" y="800316"/>
                </a:lnTo>
                <a:lnTo>
                  <a:pt x="241917" y="783865"/>
                </a:lnTo>
                <a:lnTo>
                  <a:pt x="243207" y="767134"/>
                </a:lnTo>
                <a:lnTo>
                  <a:pt x="243911" y="755102"/>
                </a:lnTo>
                <a:lnTo>
                  <a:pt x="244055" y="752144"/>
                </a:lnTo>
                <a:lnTo>
                  <a:pt x="237578" y="639914"/>
                </a:lnTo>
                <a:lnTo>
                  <a:pt x="244055" y="597827"/>
                </a:lnTo>
                <a:lnTo>
                  <a:pt x="255270" y="611873"/>
                </a:lnTo>
                <a:lnTo>
                  <a:pt x="257949" y="612140"/>
                </a:lnTo>
                <a:lnTo>
                  <a:pt x="260616" y="612406"/>
                </a:lnTo>
                <a:lnTo>
                  <a:pt x="263474" y="623125"/>
                </a:lnTo>
                <a:lnTo>
                  <a:pt x="263474" y="642073"/>
                </a:lnTo>
                <a:lnTo>
                  <a:pt x="257505" y="645299"/>
                </a:lnTo>
                <a:lnTo>
                  <a:pt x="267500" y="650697"/>
                </a:lnTo>
                <a:lnTo>
                  <a:pt x="275505" y="656482"/>
                </a:lnTo>
                <a:lnTo>
                  <a:pt x="284957" y="663733"/>
                </a:lnTo>
                <a:lnTo>
                  <a:pt x="295884" y="669115"/>
                </a:lnTo>
                <a:lnTo>
                  <a:pt x="308312" y="669297"/>
                </a:lnTo>
                <a:lnTo>
                  <a:pt x="321896" y="663271"/>
                </a:lnTo>
                <a:lnTo>
                  <a:pt x="333907" y="655637"/>
                </a:lnTo>
                <a:lnTo>
                  <a:pt x="345107" y="647450"/>
                </a:lnTo>
                <a:lnTo>
                  <a:pt x="354695" y="640242"/>
                </a:lnTo>
                <a:lnTo>
                  <a:pt x="359892" y="636676"/>
                </a:lnTo>
                <a:lnTo>
                  <a:pt x="367069" y="629851"/>
                </a:lnTo>
                <a:lnTo>
                  <a:pt x="376103" y="618242"/>
                </a:lnTo>
                <a:lnTo>
                  <a:pt x="385334" y="604522"/>
                </a:lnTo>
                <a:lnTo>
                  <a:pt x="393101" y="591365"/>
                </a:lnTo>
                <a:lnTo>
                  <a:pt x="397743" y="581442"/>
                </a:lnTo>
                <a:lnTo>
                  <a:pt x="399375" y="567967"/>
                </a:lnTo>
                <a:lnTo>
                  <a:pt x="400342" y="554346"/>
                </a:lnTo>
                <a:lnTo>
                  <a:pt x="398373" y="541985"/>
                </a:lnTo>
                <a:lnTo>
                  <a:pt x="393201" y="531472"/>
                </a:lnTo>
                <a:lnTo>
                  <a:pt x="385953" y="518562"/>
                </a:lnTo>
                <a:lnTo>
                  <a:pt x="378961" y="506192"/>
                </a:lnTo>
                <a:lnTo>
                  <a:pt x="374624" y="497471"/>
                </a:lnTo>
                <a:lnTo>
                  <a:pt x="370706" y="489746"/>
                </a:lnTo>
                <a:lnTo>
                  <a:pt x="363571" y="477501"/>
                </a:lnTo>
                <a:lnTo>
                  <a:pt x="354862" y="463455"/>
                </a:lnTo>
                <a:lnTo>
                  <a:pt x="346219" y="450330"/>
                </a:lnTo>
                <a:lnTo>
                  <a:pt x="339286" y="440844"/>
                </a:lnTo>
                <a:lnTo>
                  <a:pt x="336854" y="438213"/>
                </a:lnTo>
                <a:lnTo>
                  <a:pt x="327649" y="432180"/>
                </a:lnTo>
                <a:lnTo>
                  <a:pt x="314398" y="424066"/>
                </a:lnTo>
                <a:lnTo>
                  <a:pt x="302936" y="415506"/>
                </a:lnTo>
                <a:lnTo>
                  <a:pt x="299085" y="410057"/>
                </a:lnTo>
                <a:lnTo>
                  <a:pt x="295540" y="400986"/>
                </a:lnTo>
                <a:lnTo>
                  <a:pt x="288833" y="386487"/>
                </a:lnTo>
                <a:lnTo>
                  <a:pt x="281115" y="370603"/>
                </a:lnTo>
                <a:lnTo>
                  <a:pt x="274536" y="357376"/>
                </a:lnTo>
                <a:lnTo>
                  <a:pt x="271247" y="350850"/>
                </a:lnTo>
                <a:lnTo>
                  <a:pt x="253334" y="346634"/>
                </a:lnTo>
                <a:lnTo>
                  <a:pt x="242797" y="343111"/>
                </a:lnTo>
                <a:lnTo>
                  <a:pt x="238907" y="338935"/>
                </a:lnTo>
                <a:lnTo>
                  <a:pt x="241012" y="332913"/>
                </a:lnTo>
                <a:lnTo>
                  <a:pt x="248462" y="323854"/>
                </a:lnTo>
                <a:lnTo>
                  <a:pt x="253504" y="318338"/>
                </a:lnTo>
                <a:lnTo>
                  <a:pt x="260208" y="309338"/>
                </a:lnTo>
                <a:lnTo>
                  <a:pt x="266460" y="297823"/>
                </a:lnTo>
                <a:lnTo>
                  <a:pt x="272187" y="284513"/>
                </a:lnTo>
                <a:lnTo>
                  <a:pt x="277316" y="270126"/>
                </a:lnTo>
                <a:lnTo>
                  <a:pt x="281773" y="255382"/>
                </a:lnTo>
                <a:lnTo>
                  <a:pt x="285483" y="241000"/>
                </a:lnTo>
                <a:lnTo>
                  <a:pt x="288373" y="227699"/>
                </a:lnTo>
                <a:lnTo>
                  <a:pt x="290370" y="216200"/>
                </a:lnTo>
                <a:lnTo>
                  <a:pt x="291399" y="207220"/>
                </a:lnTo>
                <a:lnTo>
                  <a:pt x="291528" y="203949"/>
                </a:lnTo>
                <a:lnTo>
                  <a:pt x="290990" y="191418"/>
                </a:lnTo>
                <a:lnTo>
                  <a:pt x="290075" y="176500"/>
                </a:lnTo>
                <a:lnTo>
                  <a:pt x="289832" y="161564"/>
                </a:lnTo>
                <a:lnTo>
                  <a:pt x="291307" y="148985"/>
                </a:lnTo>
                <a:lnTo>
                  <a:pt x="295551" y="141132"/>
                </a:lnTo>
                <a:lnTo>
                  <a:pt x="296938" y="140284"/>
                </a:lnTo>
                <a:lnTo>
                  <a:pt x="305136" y="131412"/>
                </a:lnTo>
                <a:lnTo>
                  <a:pt x="308258" y="118384"/>
                </a:lnTo>
                <a:lnTo>
                  <a:pt x="309880" y="105511"/>
                </a:lnTo>
                <a:lnTo>
                  <a:pt x="312948" y="94130"/>
                </a:lnTo>
                <a:lnTo>
                  <a:pt x="317266" y="81250"/>
                </a:lnTo>
                <a:lnTo>
                  <a:pt x="320850" y="68491"/>
                </a:lnTo>
                <a:lnTo>
                  <a:pt x="321754" y="62585"/>
                </a:lnTo>
                <a:lnTo>
                  <a:pt x="321441" y="48614"/>
                </a:lnTo>
                <a:lnTo>
                  <a:pt x="319691" y="32046"/>
                </a:lnTo>
                <a:lnTo>
                  <a:pt x="317924" y="19333"/>
                </a:lnTo>
                <a:lnTo>
                  <a:pt x="317436" y="16179"/>
                </a:lnTo>
                <a:lnTo>
                  <a:pt x="19964" y="0"/>
                </a:lnTo>
                <a:lnTo>
                  <a:pt x="12555" y="24334"/>
                </a:lnTo>
                <a:lnTo>
                  <a:pt x="7546" y="41157"/>
                </a:lnTo>
                <a:lnTo>
                  <a:pt x="4425" y="52500"/>
                </a:lnTo>
                <a:lnTo>
                  <a:pt x="1795" y="66887"/>
                </a:lnTo>
                <a:lnTo>
                  <a:pt x="749" y="84245"/>
                </a:lnTo>
                <a:lnTo>
                  <a:pt x="330" y="97630"/>
                </a:lnTo>
                <a:lnTo>
                  <a:pt x="62" y="112733"/>
                </a:lnTo>
                <a:lnTo>
                  <a:pt x="25" y="127914"/>
                </a:lnTo>
                <a:lnTo>
                  <a:pt x="294" y="141533"/>
                </a:lnTo>
                <a:lnTo>
                  <a:pt x="947" y="151949"/>
                </a:lnTo>
                <a:lnTo>
                  <a:pt x="1244" y="154305"/>
                </a:lnTo>
                <a:lnTo>
                  <a:pt x="1887" y="164413"/>
                </a:lnTo>
                <a:lnTo>
                  <a:pt x="1906" y="179526"/>
                </a:lnTo>
                <a:lnTo>
                  <a:pt x="1516" y="196833"/>
                </a:lnTo>
                <a:lnTo>
                  <a:pt x="929" y="213525"/>
                </a:lnTo>
                <a:lnTo>
                  <a:pt x="361" y="226789"/>
                </a:lnTo>
                <a:lnTo>
                  <a:pt x="24" y="233817"/>
                </a:lnTo>
                <a:lnTo>
                  <a:pt x="0" y="234289"/>
                </a:lnTo>
                <a:lnTo>
                  <a:pt x="9982" y="296760"/>
                </a:lnTo>
                <a:lnTo>
                  <a:pt x="19964" y="387413"/>
                </a:lnTo>
                <a:lnTo>
                  <a:pt x="25996" y="405722"/>
                </a:lnTo>
                <a:lnTo>
                  <a:pt x="28853" y="414315"/>
                </a:lnTo>
                <a:lnTo>
                  <a:pt x="30695" y="419773"/>
                </a:lnTo>
                <a:lnTo>
                  <a:pt x="31903" y="423614"/>
                </a:lnTo>
                <a:lnTo>
                  <a:pt x="34172" y="431116"/>
                </a:lnTo>
                <a:lnTo>
                  <a:pt x="37325" y="441691"/>
                </a:lnTo>
                <a:lnTo>
                  <a:pt x="41182" y="454755"/>
                </a:lnTo>
                <a:lnTo>
                  <a:pt x="45565" y="469721"/>
                </a:lnTo>
                <a:lnTo>
                  <a:pt x="50296" y="486003"/>
                </a:lnTo>
                <a:lnTo>
                  <a:pt x="55196" y="503016"/>
                </a:lnTo>
                <a:lnTo>
                  <a:pt x="60086" y="520175"/>
                </a:lnTo>
                <a:lnTo>
                  <a:pt x="64788" y="536892"/>
                </a:lnTo>
                <a:lnTo>
                  <a:pt x="69123" y="552583"/>
                </a:lnTo>
                <a:lnTo>
                  <a:pt x="72914" y="566662"/>
                </a:lnTo>
                <a:lnTo>
                  <a:pt x="75980" y="578543"/>
                </a:lnTo>
                <a:lnTo>
                  <a:pt x="78145" y="587639"/>
                </a:lnTo>
                <a:lnTo>
                  <a:pt x="79228" y="593367"/>
                </a:lnTo>
                <a:lnTo>
                  <a:pt x="79311" y="594233"/>
                </a:lnTo>
                <a:lnTo>
                  <a:pt x="80646" y="604400"/>
                </a:lnTo>
                <a:lnTo>
                  <a:pt x="83344" y="618753"/>
                </a:lnTo>
                <a:lnTo>
                  <a:pt x="86600" y="634622"/>
                </a:lnTo>
                <a:lnTo>
                  <a:pt x="89609" y="649340"/>
                </a:lnTo>
                <a:lnTo>
                  <a:pt x="91563" y="660239"/>
                </a:lnTo>
                <a:lnTo>
                  <a:pt x="91897" y="663663"/>
                </a:lnTo>
                <a:lnTo>
                  <a:pt x="95519" y="675928"/>
                </a:lnTo>
                <a:lnTo>
                  <a:pt x="100908" y="688347"/>
                </a:lnTo>
                <a:lnTo>
                  <a:pt x="101612" y="690918"/>
                </a:lnTo>
                <a:lnTo>
                  <a:pt x="104670" y="699877"/>
                </a:lnTo>
                <a:lnTo>
                  <a:pt x="106446" y="711216"/>
                </a:lnTo>
                <a:lnTo>
                  <a:pt x="101612" y="719772"/>
                </a:lnTo>
                <a:lnTo>
                  <a:pt x="91020" y="728408"/>
                </a:lnTo>
                <a:lnTo>
                  <a:pt x="89738" y="730859"/>
                </a:lnTo>
                <a:lnTo>
                  <a:pt x="90817" y="738797"/>
                </a:lnTo>
                <a:lnTo>
                  <a:pt x="97337" y="748296"/>
                </a:lnTo>
                <a:lnTo>
                  <a:pt x="108411" y="759059"/>
                </a:lnTo>
                <a:lnTo>
                  <a:pt x="114554" y="768337"/>
                </a:lnTo>
                <a:lnTo>
                  <a:pt x="115328" y="776198"/>
                </a:lnTo>
                <a:lnTo>
                  <a:pt x="114554" y="781278"/>
                </a:lnTo>
                <a:lnTo>
                  <a:pt x="114554" y="789914"/>
                </a:lnTo>
                <a:lnTo>
                  <a:pt x="109065" y="797904"/>
                </a:lnTo>
                <a:lnTo>
                  <a:pt x="103823" y="8034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10698" y="5267272"/>
            <a:ext cx="400342" cy="837612"/>
          </a:xfrm>
          <a:custGeom>
            <a:avLst/>
            <a:gdLst/>
            <a:ahLst/>
            <a:cxnLst/>
            <a:rect l="l" t="t" r="r" b="b"/>
            <a:pathLst>
              <a:path w="400342" h="837612">
                <a:moveTo>
                  <a:pt x="19964" y="0"/>
                </a:moveTo>
                <a:lnTo>
                  <a:pt x="12555" y="24334"/>
                </a:lnTo>
                <a:lnTo>
                  <a:pt x="7546" y="41157"/>
                </a:lnTo>
                <a:lnTo>
                  <a:pt x="4425" y="52500"/>
                </a:lnTo>
                <a:lnTo>
                  <a:pt x="2679" y="60399"/>
                </a:lnTo>
                <a:lnTo>
                  <a:pt x="1795" y="66887"/>
                </a:lnTo>
                <a:lnTo>
                  <a:pt x="1259" y="73998"/>
                </a:lnTo>
                <a:lnTo>
                  <a:pt x="749" y="84245"/>
                </a:lnTo>
                <a:lnTo>
                  <a:pt x="330" y="97630"/>
                </a:lnTo>
                <a:lnTo>
                  <a:pt x="62" y="112733"/>
                </a:lnTo>
                <a:lnTo>
                  <a:pt x="25" y="127914"/>
                </a:lnTo>
                <a:lnTo>
                  <a:pt x="294" y="141533"/>
                </a:lnTo>
                <a:lnTo>
                  <a:pt x="947" y="151949"/>
                </a:lnTo>
                <a:lnTo>
                  <a:pt x="1244" y="154305"/>
                </a:lnTo>
                <a:lnTo>
                  <a:pt x="1887" y="164413"/>
                </a:lnTo>
                <a:lnTo>
                  <a:pt x="1906" y="179526"/>
                </a:lnTo>
                <a:lnTo>
                  <a:pt x="1516" y="196833"/>
                </a:lnTo>
                <a:lnTo>
                  <a:pt x="929" y="213525"/>
                </a:lnTo>
                <a:lnTo>
                  <a:pt x="361" y="226789"/>
                </a:lnTo>
                <a:lnTo>
                  <a:pt x="24" y="233817"/>
                </a:lnTo>
                <a:lnTo>
                  <a:pt x="0" y="234289"/>
                </a:lnTo>
                <a:lnTo>
                  <a:pt x="9982" y="296760"/>
                </a:lnTo>
                <a:lnTo>
                  <a:pt x="19964" y="387413"/>
                </a:lnTo>
                <a:lnTo>
                  <a:pt x="25996" y="405722"/>
                </a:lnTo>
                <a:lnTo>
                  <a:pt x="28853" y="414315"/>
                </a:lnTo>
                <a:lnTo>
                  <a:pt x="30695" y="419773"/>
                </a:lnTo>
                <a:lnTo>
                  <a:pt x="31903" y="423614"/>
                </a:lnTo>
                <a:lnTo>
                  <a:pt x="34172" y="431116"/>
                </a:lnTo>
                <a:lnTo>
                  <a:pt x="37325" y="441691"/>
                </a:lnTo>
                <a:lnTo>
                  <a:pt x="41182" y="454755"/>
                </a:lnTo>
                <a:lnTo>
                  <a:pt x="45565" y="469721"/>
                </a:lnTo>
                <a:lnTo>
                  <a:pt x="50296" y="486003"/>
                </a:lnTo>
                <a:lnTo>
                  <a:pt x="55196" y="503016"/>
                </a:lnTo>
                <a:lnTo>
                  <a:pt x="60086" y="520175"/>
                </a:lnTo>
                <a:lnTo>
                  <a:pt x="64788" y="536892"/>
                </a:lnTo>
                <a:lnTo>
                  <a:pt x="69123" y="552583"/>
                </a:lnTo>
                <a:lnTo>
                  <a:pt x="72914" y="566662"/>
                </a:lnTo>
                <a:lnTo>
                  <a:pt x="75980" y="578543"/>
                </a:lnTo>
                <a:lnTo>
                  <a:pt x="78145" y="587639"/>
                </a:lnTo>
                <a:lnTo>
                  <a:pt x="79228" y="593367"/>
                </a:lnTo>
                <a:lnTo>
                  <a:pt x="79311" y="594233"/>
                </a:lnTo>
                <a:lnTo>
                  <a:pt x="80646" y="604400"/>
                </a:lnTo>
                <a:lnTo>
                  <a:pt x="83344" y="618753"/>
                </a:lnTo>
                <a:lnTo>
                  <a:pt x="86600" y="634622"/>
                </a:lnTo>
                <a:lnTo>
                  <a:pt x="89609" y="649340"/>
                </a:lnTo>
                <a:lnTo>
                  <a:pt x="91563" y="660239"/>
                </a:lnTo>
                <a:lnTo>
                  <a:pt x="91897" y="663663"/>
                </a:lnTo>
                <a:lnTo>
                  <a:pt x="95519" y="675928"/>
                </a:lnTo>
                <a:lnTo>
                  <a:pt x="100908" y="688347"/>
                </a:lnTo>
                <a:lnTo>
                  <a:pt x="101612" y="690918"/>
                </a:lnTo>
                <a:lnTo>
                  <a:pt x="104670" y="699877"/>
                </a:lnTo>
                <a:lnTo>
                  <a:pt x="106446" y="711216"/>
                </a:lnTo>
                <a:lnTo>
                  <a:pt x="101612" y="719772"/>
                </a:lnTo>
                <a:lnTo>
                  <a:pt x="91020" y="728408"/>
                </a:lnTo>
                <a:lnTo>
                  <a:pt x="89738" y="730859"/>
                </a:lnTo>
                <a:lnTo>
                  <a:pt x="90817" y="738797"/>
                </a:lnTo>
                <a:lnTo>
                  <a:pt x="97337" y="748296"/>
                </a:lnTo>
                <a:lnTo>
                  <a:pt x="108411" y="759059"/>
                </a:lnTo>
                <a:lnTo>
                  <a:pt x="114554" y="768337"/>
                </a:lnTo>
                <a:lnTo>
                  <a:pt x="115328" y="776198"/>
                </a:lnTo>
                <a:lnTo>
                  <a:pt x="114554" y="781278"/>
                </a:lnTo>
                <a:lnTo>
                  <a:pt x="114554" y="789914"/>
                </a:lnTo>
                <a:lnTo>
                  <a:pt x="109065" y="797904"/>
                </a:lnTo>
                <a:lnTo>
                  <a:pt x="103823" y="803422"/>
                </a:lnTo>
                <a:lnTo>
                  <a:pt x="106832" y="806373"/>
                </a:lnTo>
                <a:lnTo>
                  <a:pt x="113998" y="810485"/>
                </a:lnTo>
                <a:lnTo>
                  <a:pt x="124953" y="816949"/>
                </a:lnTo>
                <a:lnTo>
                  <a:pt x="138069" y="824331"/>
                </a:lnTo>
                <a:lnTo>
                  <a:pt x="151720" y="831193"/>
                </a:lnTo>
                <a:lnTo>
                  <a:pt x="164277" y="836099"/>
                </a:lnTo>
                <a:lnTo>
                  <a:pt x="174115" y="837612"/>
                </a:lnTo>
                <a:lnTo>
                  <a:pt x="176072" y="837260"/>
                </a:lnTo>
                <a:lnTo>
                  <a:pt x="191102" y="833470"/>
                </a:lnTo>
                <a:lnTo>
                  <a:pt x="203122" y="831464"/>
                </a:lnTo>
                <a:lnTo>
                  <a:pt x="218973" y="827604"/>
                </a:lnTo>
                <a:lnTo>
                  <a:pt x="231400" y="819684"/>
                </a:lnTo>
                <a:lnTo>
                  <a:pt x="237578" y="811504"/>
                </a:lnTo>
                <a:lnTo>
                  <a:pt x="240041" y="800316"/>
                </a:lnTo>
                <a:lnTo>
                  <a:pt x="241917" y="783865"/>
                </a:lnTo>
                <a:lnTo>
                  <a:pt x="243207" y="767134"/>
                </a:lnTo>
                <a:lnTo>
                  <a:pt x="243911" y="755102"/>
                </a:lnTo>
                <a:lnTo>
                  <a:pt x="244055" y="752144"/>
                </a:lnTo>
                <a:lnTo>
                  <a:pt x="237578" y="639914"/>
                </a:lnTo>
                <a:lnTo>
                  <a:pt x="244055" y="597827"/>
                </a:lnTo>
                <a:lnTo>
                  <a:pt x="255270" y="611873"/>
                </a:lnTo>
                <a:lnTo>
                  <a:pt x="257949" y="612140"/>
                </a:lnTo>
                <a:lnTo>
                  <a:pt x="260616" y="612406"/>
                </a:lnTo>
                <a:lnTo>
                  <a:pt x="263474" y="623125"/>
                </a:lnTo>
                <a:lnTo>
                  <a:pt x="263474" y="632599"/>
                </a:lnTo>
                <a:lnTo>
                  <a:pt x="263474" y="642073"/>
                </a:lnTo>
                <a:lnTo>
                  <a:pt x="257505" y="645299"/>
                </a:lnTo>
                <a:lnTo>
                  <a:pt x="267500" y="650697"/>
                </a:lnTo>
                <a:lnTo>
                  <a:pt x="275505" y="656482"/>
                </a:lnTo>
                <a:lnTo>
                  <a:pt x="284957" y="663733"/>
                </a:lnTo>
                <a:lnTo>
                  <a:pt x="295884" y="669115"/>
                </a:lnTo>
                <a:lnTo>
                  <a:pt x="308312" y="669297"/>
                </a:lnTo>
                <a:lnTo>
                  <a:pt x="309880" y="668820"/>
                </a:lnTo>
                <a:lnTo>
                  <a:pt x="321896" y="663271"/>
                </a:lnTo>
                <a:lnTo>
                  <a:pt x="333907" y="655637"/>
                </a:lnTo>
                <a:lnTo>
                  <a:pt x="345107" y="647450"/>
                </a:lnTo>
                <a:lnTo>
                  <a:pt x="354695" y="640242"/>
                </a:lnTo>
                <a:lnTo>
                  <a:pt x="359892" y="636676"/>
                </a:lnTo>
                <a:lnTo>
                  <a:pt x="367069" y="629851"/>
                </a:lnTo>
                <a:lnTo>
                  <a:pt x="376103" y="618242"/>
                </a:lnTo>
                <a:lnTo>
                  <a:pt x="385334" y="604522"/>
                </a:lnTo>
                <a:lnTo>
                  <a:pt x="393101" y="591365"/>
                </a:lnTo>
                <a:lnTo>
                  <a:pt x="397743" y="581442"/>
                </a:lnTo>
                <a:lnTo>
                  <a:pt x="399375" y="567967"/>
                </a:lnTo>
                <a:lnTo>
                  <a:pt x="400342" y="554346"/>
                </a:lnTo>
                <a:lnTo>
                  <a:pt x="398373" y="541985"/>
                </a:lnTo>
                <a:lnTo>
                  <a:pt x="393201" y="531472"/>
                </a:lnTo>
                <a:lnTo>
                  <a:pt x="385953" y="518562"/>
                </a:lnTo>
                <a:lnTo>
                  <a:pt x="378961" y="506192"/>
                </a:lnTo>
                <a:lnTo>
                  <a:pt x="374624" y="497471"/>
                </a:lnTo>
                <a:lnTo>
                  <a:pt x="370706" y="489746"/>
                </a:lnTo>
                <a:lnTo>
                  <a:pt x="363571" y="477501"/>
                </a:lnTo>
                <a:lnTo>
                  <a:pt x="354862" y="463455"/>
                </a:lnTo>
                <a:lnTo>
                  <a:pt x="346219" y="450330"/>
                </a:lnTo>
                <a:lnTo>
                  <a:pt x="339286" y="440844"/>
                </a:lnTo>
                <a:lnTo>
                  <a:pt x="336854" y="438213"/>
                </a:lnTo>
                <a:lnTo>
                  <a:pt x="327649" y="432180"/>
                </a:lnTo>
                <a:lnTo>
                  <a:pt x="314398" y="424066"/>
                </a:lnTo>
                <a:lnTo>
                  <a:pt x="302936" y="415506"/>
                </a:lnTo>
                <a:lnTo>
                  <a:pt x="299085" y="410057"/>
                </a:lnTo>
                <a:lnTo>
                  <a:pt x="295540" y="400986"/>
                </a:lnTo>
                <a:lnTo>
                  <a:pt x="288833" y="386487"/>
                </a:lnTo>
                <a:lnTo>
                  <a:pt x="281115" y="370603"/>
                </a:lnTo>
                <a:lnTo>
                  <a:pt x="274536" y="357376"/>
                </a:lnTo>
                <a:lnTo>
                  <a:pt x="271247" y="350850"/>
                </a:lnTo>
                <a:lnTo>
                  <a:pt x="253334" y="346634"/>
                </a:lnTo>
                <a:lnTo>
                  <a:pt x="242797" y="343111"/>
                </a:lnTo>
                <a:lnTo>
                  <a:pt x="238907" y="338935"/>
                </a:lnTo>
                <a:lnTo>
                  <a:pt x="241012" y="332913"/>
                </a:lnTo>
                <a:lnTo>
                  <a:pt x="248462" y="323854"/>
                </a:lnTo>
                <a:lnTo>
                  <a:pt x="253504" y="318338"/>
                </a:lnTo>
                <a:lnTo>
                  <a:pt x="260208" y="309338"/>
                </a:lnTo>
                <a:lnTo>
                  <a:pt x="266460" y="297823"/>
                </a:lnTo>
                <a:lnTo>
                  <a:pt x="272187" y="284513"/>
                </a:lnTo>
                <a:lnTo>
                  <a:pt x="277316" y="270126"/>
                </a:lnTo>
                <a:lnTo>
                  <a:pt x="281773" y="255382"/>
                </a:lnTo>
                <a:lnTo>
                  <a:pt x="285483" y="241000"/>
                </a:lnTo>
                <a:lnTo>
                  <a:pt x="288373" y="227699"/>
                </a:lnTo>
                <a:lnTo>
                  <a:pt x="290370" y="216200"/>
                </a:lnTo>
                <a:lnTo>
                  <a:pt x="291399" y="207220"/>
                </a:lnTo>
                <a:lnTo>
                  <a:pt x="291528" y="203949"/>
                </a:lnTo>
                <a:lnTo>
                  <a:pt x="290990" y="191418"/>
                </a:lnTo>
                <a:lnTo>
                  <a:pt x="290075" y="176500"/>
                </a:lnTo>
                <a:lnTo>
                  <a:pt x="289832" y="161564"/>
                </a:lnTo>
                <a:lnTo>
                  <a:pt x="291307" y="148985"/>
                </a:lnTo>
                <a:lnTo>
                  <a:pt x="295551" y="141132"/>
                </a:lnTo>
                <a:lnTo>
                  <a:pt x="296938" y="140284"/>
                </a:lnTo>
                <a:lnTo>
                  <a:pt x="305136" y="131412"/>
                </a:lnTo>
                <a:lnTo>
                  <a:pt x="308258" y="118384"/>
                </a:lnTo>
                <a:lnTo>
                  <a:pt x="309880" y="105511"/>
                </a:lnTo>
                <a:lnTo>
                  <a:pt x="312948" y="94130"/>
                </a:lnTo>
                <a:lnTo>
                  <a:pt x="317266" y="81250"/>
                </a:lnTo>
                <a:lnTo>
                  <a:pt x="320850" y="68491"/>
                </a:lnTo>
                <a:lnTo>
                  <a:pt x="321754" y="62585"/>
                </a:lnTo>
                <a:lnTo>
                  <a:pt x="321441" y="48614"/>
                </a:lnTo>
                <a:lnTo>
                  <a:pt x="319691" y="32046"/>
                </a:lnTo>
                <a:lnTo>
                  <a:pt x="317924" y="19333"/>
                </a:lnTo>
                <a:lnTo>
                  <a:pt x="317436" y="16179"/>
                </a:lnTo>
                <a:lnTo>
                  <a:pt x="199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46628" y="5412955"/>
            <a:ext cx="208127" cy="452145"/>
          </a:xfrm>
          <a:custGeom>
            <a:avLst/>
            <a:gdLst/>
            <a:ahLst/>
            <a:cxnLst/>
            <a:rect l="l" t="t" r="r" b="b"/>
            <a:pathLst>
              <a:path w="208127" h="452145">
                <a:moveTo>
                  <a:pt x="208127" y="452145"/>
                </a:moveTo>
                <a:lnTo>
                  <a:pt x="188638" y="433958"/>
                </a:lnTo>
                <a:lnTo>
                  <a:pt x="174420" y="420663"/>
                </a:lnTo>
                <a:lnTo>
                  <a:pt x="164367" y="411202"/>
                </a:lnTo>
                <a:lnTo>
                  <a:pt x="157370" y="404516"/>
                </a:lnTo>
                <a:lnTo>
                  <a:pt x="152323" y="399547"/>
                </a:lnTo>
                <a:lnTo>
                  <a:pt x="148118" y="395237"/>
                </a:lnTo>
                <a:lnTo>
                  <a:pt x="143648" y="390526"/>
                </a:lnTo>
                <a:lnTo>
                  <a:pt x="136479" y="382276"/>
                </a:lnTo>
                <a:lnTo>
                  <a:pt x="128493" y="372339"/>
                </a:lnTo>
                <a:lnTo>
                  <a:pt x="119740" y="361535"/>
                </a:lnTo>
                <a:lnTo>
                  <a:pt x="110538" y="350962"/>
                </a:lnTo>
                <a:lnTo>
                  <a:pt x="101203" y="341722"/>
                </a:lnTo>
                <a:lnTo>
                  <a:pt x="94818" y="336677"/>
                </a:lnTo>
                <a:lnTo>
                  <a:pt x="84632" y="328681"/>
                </a:lnTo>
                <a:lnTo>
                  <a:pt x="74125" y="318596"/>
                </a:lnTo>
                <a:lnTo>
                  <a:pt x="64540" y="307456"/>
                </a:lnTo>
                <a:lnTo>
                  <a:pt x="57118" y="296300"/>
                </a:lnTo>
                <a:lnTo>
                  <a:pt x="53104" y="286162"/>
                </a:lnTo>
                <a:lnTo>
                  <a:pt x="52730" y="282727"/>
                </a:lnTo>
                <a:lnTo>
                  <a:pt x="51497" y="270044"/>
                </a:lnTo>
                <a:lnTo>
                  <a:pt x="48604" y="253797"/>
                </a:lnTo>
                <a:lnTo>
                  <a:pt x="45256" y="238069"/>
                </a:lnTo>
                <a:lnTo>
                  <a:pt x="42661" y="226944"/>
                </a:lnTo>
                <a:lnTo>
                  <a:pt x="41935" y="224078"/>
                </a:lnTo>
                <a:lnTo>
                  <a:pt x="42464" y="220712"/>
                </a:lnTo>
                <a:lnTo>
                  <a:pt x="43879" y="211403"/>
                </a:lnTo>
                <a:lnTo>
                  <a:pt x="45924" y="197701"/>
                </a:lnTo>
                <a:lnTo>
                  <a:pt x="48344" y="181151"/>
                </a:lnTo>
                <a:lnTo>
                  <a:pt x="50883" y="163302"/>
                </a:lnTo>
                <a:lnTo>
                  <a:pt x="53283" y="145700"/>
                </a:lnTo>
                <a:lnTo>
                  <a:pt x="55290" y="129892"/>
                </a:lnTo>
                <a:lnTo>
                  <a:pt x="56646" y="117427"/>
                </a:lnTo>
                <a:lnTo>
                  <a:pt x="57096" y="109851"/>
                </a:lnTo>
                <a:lnTo>
                  <a:pt x="57048" y="108991"/>
                </a:lnTo>
                <a:lnTo>
                  <a:pt x="56652" y="100262"/>
                </a:lnTo>
                <a:lnTo>
                  <a:pt x="56572" y="86600"/>
                </a:lnTo>
                <a:lnTo>
                  <a:pt x="56688" y="70745"/>
                </a:lnTo>
                <a:lnTo>
                  <a:pt x="56880" y="55437"/>
                </a:lnTo>
                <a:lnTo>
                  <a:pt x="57028" y="43418"/>
                </a:lnTo>
                <a:lnTo>
                  <a:pt x="57048" y="39814"/>
                </a:lnTo>
                <a:lnTo>
                  <a:pt x="53216" y="23854"/>
                </a:lnTo>
                <a:lnTo>
                  <a:pt x="47862" y="12778"/>
                </a:lnTo>
                <a:lnTo>
                  <a:pt x="26099" y="6048"/>
                </a:lnTo>
                <a:lnTo>
                  <a:pt x="14212" y="2924"/>
                </a:lnTo>
                <a:lnTo>
                  <a:pt x="6667" y="12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51873" y="5452769"/>
            <a:ext cx="51803" cy="8216"/>
          </a:xfrm>
          <a:custGeom>
            <a:avLst/>
            <a:gdLst/>
            <a:ahLst/>
            <a:cxnLst/>
            <a:rect l="l" t="t" r="r" b="b"/>
            <a:pathLst>
              <a:path w="51803" h="8216">
                <a:moveTo>
                  <a:pt x="51803" y="0"/>
                </a:moveTo>
                <a:lnTo>
                  <a:pt x="0" y="82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703675" y="5333097"/>
            <a:ext cx="155968" cy="88480"/>
          </a:xfrm>
          <a:custGeom>
            <a:avLst/>
            <a:gdLst/>
            <a:ahLst/>
            <a:cxnLst/>
            <a:rect l="l" t="t" r="r" b="b"/>
            <a:pathLst>
              <a:path w="155968" h="88480">
                <a:moveTo>
                  <a:pt x="0" y="88480"/>
                </a:moveTo>
                <a:lnTo>
                  <a:pt x="8822" y="61720"/>
                </a:lnTo>
                <a:lnTo>
                  <a:pt x="15217" y="43271"/>
                </a:lnTo>
                <a:lnTo>
                  <a:pt x="20053" y="31402"/>
                </a:lnTo>
                <a:lnTo>
                  <a:pt x="24197" y="24378"/>
                </a:lnTo>
                <a:lnTo>
                  <a:pt x="28514" y="20466"/>
                </a:lnTo>
                <a:lnTo>
                  <a:pt x="33873" y="17932"/>
                </a:lnTo>
                <a:lnTo>
                  <a:pt x="47187" y="13491"/>
                </a:lnTo>
                <a:lnTo>
                  <a:pt x="62958" y="9058"/>
                </a:lnTo>
                <a:lnTo>
                  <a:pt x="79192" y="4785"/>
                </a:lnTo>
                <a:lnTo>
                  <a:pt x="92159" y="1496"/>
                </a:lnTo>
                <a:lnTo>
                  <a:pt x="98196" y="0"/>
                </a:lnTo>
                <a:lnTo>
                  <a:pt x="123661" y="71"/>
                </a:lnTo>
                <a:lnTo>
                  <a:pt x="138854" y="615"/>
                </a:lnTo>
                <a:lnTo>
                  <a:pt x="147365" y="2100"/>
                </a:lnTo>
                <a:lnTo>
                  <a:pt x="152782" y="4995"/>
                </a:lnTo>
                <a:lnTo>
                  <a:pt x="155968" y="75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774596" y="5441008"/>
            <a:ext cx="115769" cy="68400"/>
          </a:xfrm>
          <a:custGeom>
            <a:avLst/>
            <a:gdLst/>
            <a:ahLst/>
            <a:cxnLst/>
            <a:rect l="l" t="t" r="r" b="b"/>
            <a:pathLst>
              <a:path w="115769" h="68400">
                <a:moveTo>
                  <a:pt x="7057" y="0"/>
                </a:moveTo>
                <a:lnTo>
                  <a:pt x="1627" y="21791"/>
                </a:lnTo>
                <a:lnTo>
                  <a:pt x="0" y="33605"/>
                </a:lnTo>
                <a:lnTo>
                  <a:pt x="2175" y="40170"/>
                </a:lnTo>
                <a:lnTo>
                  <a:pt x="7057" y="45199"/>
                </a:lnTo>
                <a:lnTo>
                  <a:pt x="16475" y="50377"/>
                </a:lnTo>
                <a:lnTo>
                  <a:pt x="29453" y="53983"/>
                </a:lnTo>
                <a:lnTo>
                  <a:pt x="43422" y="56998"/>
                </a:lnTo>
                <a:lnTo>
                  <a:pt x="55818" y="60399"/>
                </a:lnTo>
                <a:lnTo>
                  <a:pt x="57616" y="61099"/>
                </a:lnTo>
                <a:lnTo>
                  <a:pt x="71641" y="65640"/>
                </a:lnTo>
                <a:lnTo>
                  <a:pt x="83112" y="67348"/>
                </a:lnTo>
                <a:lnTo>
                  <a:pt x="89607" y="67983"/>
                </a:lnTo>
                <a:lnTo>
                  <a:pt x="105908" y="68400"/>
                </a:lnTo>
                <a:lnTo>
                  <a:pt x="115769" y="679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769500" y="5490272"/>
            <a:ext cx="89331" cy="118834"/>
          </a:xfrm>
          <a:custGeom>
            <a:avLst/>
            <a:gdLst/>
            <a:ahLst/>
            <a:cxnLst/>
            <a:rect l="l" t="t" r="r" b="b"/>
            <a:pathLst>
              <a:path w="89331" h="118834">
                <a:moveTo>
                  <a:pt x="18795" y="0"/>
                </a:moveTo>
                <a:lnTo>
                  <a:pt x="15699" y="27518"/>
                </a:lnTo>
                <a:lnTo>
                  <a:pt x="13532" y="46072"/>
                </a:lnTo>
                <a:lnTo>
                  <a:pt x="11972" y="57850"/>
                </a:lnTo>
                <a:lnTo>
                  <a:pt x="10698" y="65040"/>
                </a:lnTo>
                <a:lnTo>
                  <a:pt x="9390" y="69832"/>
                </a:lnTo>
                <a:lnTo>
                  <a:pt x="7975" y="73748"/>
                </a:lnTo>
                <a:lnTo>
                  <a:pt x="2911" y="89337"/>
                </a:lnTo>
                <a:lnTo>
                  <a:pt x="50" y="99469"/>
                </a:lnTo>
                <a:lnTo>
                  <a:pt x="0" y="99656"/>
                </a:lnTo>
                <a:lnTo>
                  <a:pt x="3168" y="115735"/>
                </a:lnTo>
                <a:lnTo>
                  <a:pt x="14134" y="117927"/>
                </a:lnTo>
                <a:lnTo>
                  <a:pt x="18795" y="117487"/>
                </a:lnTo>
                <a:lnTo>
                  <a:pt x="30756" y="117308"/>
                </a:lnTo>
                <a:lnTo>
                  <a:pt x="42357" y="118244"/>
                </a:lnTo>
                <a:lnTo>
                  <a:pt x="54565" y="118834"/>
                </a:lnTo>
                <a:lnTo>
                  <a:pt x="68347" y="117616"/>
                </a:lnTo>
                <a:lnTo>
                  <a:pt x="69062" y="117487"/>
                </a:lnTo>
                <a:lnTo>
                  <a:pt x="89331" y="1137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849357" y="5752891"/>
            <a:ext cx="143906" cy="34770"/>
          </a:xfrm>
          <a:custGeom>
            <a:avLst/>
            <a:gdLst/>
            <a:ahLst/>
            <a:cxnLst/>
            <a:rect l="l" t="t" r="r" b="b"/>
            <a:pathLst>
              <a:path w="143906" h="34770">
                <a:moveTo>
                  <a:pt x="131610" y="3356"/>
                </a:moveTo>
                <a:lnTo>
                  <a:pt x="139988" y="838"/>
                </a:lnTo>
                <a:lnTo>
                  <a:pt x="143906" y="0"/>
                </a:lnTo>
                <a:lnTo>
                  <a:pt x="142505" y="1413"/>
                </a:lnTo>
                <a:lnTo>
                  <a:pt x="134929" y="5653"/>
                </a:lnTo>
                <a:lnTo>
                  <a:pt x="120322" y="13292"/>
                </a:lnTo>
                <a:lnTo>
                  <a:pt x="104787" y="21314"/>
                </a:lnTo>
                <a:lnTo>
                  <a:pt x="86696" y="29785"/>
                </a:lnTo>
                <a:lnTo>
                  <a:pt x="74117" y="33887"/>
                </a:lnTo>
                <a:lnTo>
                  <a:pt x="65389" y="34770"/>
                </a:lnTo>
                <a:lnTo>
                  <a:pt x="58853" y="33584"/>
                </a:lnTo>
                <a:lnTo>
                  <a:pt x="52847" y="31481"/>
                </a:lnTo>
                <a:lnTo>
                  <a:pt x="45710" y="29610"/>
                </a:lnTo>
                <a:lnTo>
                  <a:pt x="41008" y="29112"/>
                </a:lnTo>
                <a:lnTo>
                  <a:pt x="23967" y="26306"/>
                </a:lnTo>
                <a:lnTo>
                  <a:pt x="11176" y="21858"/>
                </a:lnTo>
                <a:lnTo>
                  <a:pt x="2293" y="18863"/>
                </a:lnTo>
                <a:lnTo>
                  <a:pt x="0" y="187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868648" y="5879412"/>
            <a:ext cx="59032" cy="28854"/>
          </a:xfrm>
          <a:custGeom>
            <a:avLst/>
            <a:gdLst/>
            <a:ahLst/>
            <a:cxnLst/>
            <a:rect l="l" t="t" r="r" b="b"/>
            <a:pathLst>
              <a:path w="59032" h="28854">
                <a:moveTo>
                  <a:pt x="0" y="0"/>
                </a:moveTo>
                <a:lnTo>
                  <a:pt x="4822" y="3573"/>
                </a:lnTo>
                <a:lnTo>
                  <a:pt x="19838" y="6175"/>
                </a:lnTo>
                <a:lnTo>
                  <a:pt x="28194" y="7277"/>
                </a:lnTo>
                <a:lnTo>
                  <a:pt x="47100" y="9862"/>
                </a:lnTo>
                <a:lnTo>
                  <a:pt x="57312" y="12716"/>
                </a:lnTo>
                <a:lnTo>
                  <a:pt x="59032" y="17622"/>
                </a:lnTo>
                <a:lnTo>
                  <a:pt x="58407" y="18948"/>
                </a:lnTo>
                <a:lnTo>
                  <a:pt x="54089" y="26695"/>
                </a:lnTo>
                <a:lnTo>
                  <a:pt x="48691" y="28854"/>
                </a:lnTo>
                <a:lnTo>
                  <a:pt x="35737" y="288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722027" y="5988125"/>
            <a:ext cx="117504" cy="59363"/>
          </a:xfrm>
          <a:custGeom>
            <a:avLst/>
            <a:gdLst/>
            <a:ahLst/>
            <a:cxnLst/>
            <a:rect l="l" t="t" r="r" b="b"/>
            <a:pathLst>
              <a:path w="117504" h="59363">
                <a:moveTo>
                  <a:pt x="0" y="0"/>
                </a:moveTo>
                <a:lnTo>
                  <a:pt x="12652" y="5739"/>
                </a:lnTo>
                <a:lnTo>
                  <a:pt x="24303" y="10884"/>
                </a:lnTo>
                <a:lnTo>
                  <a:pt x="34568" y="12362"/>
                </a:lnTo>
                <a:lnTo>
                  <a:pt x="36690" y="11861"/>
                </a:lnTo>
                <a:lnTo>
                  <a:pt x="42168" y="6842"/>
                </a:lnTo>
                <a:lnTo>
                  <a:pt x="45215" y="1229"/>
                </a:lnTo>
                <a:lnTo>
                  <a:pt x="49997" y="1124"/>
                </a:lnTo>
                <a:lnTo>
                  <a:pt x="55448" y="6261"/>
                </a:lnTo>
                <a:lnTo>
                  <a:pt x="66851" y="17053"/>
                </a:lnTo>
                <a:lnTo>
                  <a:pt x="79281" y="26006"/>
                </a:lnTo>
                <a:lnTo>
                  <a:pt x="90436" y="32154"/>
                </a:lnTo>
                <a:lnTo>
                  <a:pt x="98013" y="34528"/>
                </a:lnTo>
                <a:lnTo>
                  <a:pt x="98183" y="34531"/>
                </a:lnTo>
                <a:lnTo>
                  <a:pt x="105339" y="35838"/>
                </a:lnTo>
                <a:lnTo>
                  <a:pt x="113619" y="38820"/>
                </a:lnTo>
                <a:lnTo>
                  <a:pt x="117504" y="42063"/>
                </a:lnTo>
                <a:lnTo>
                  <a:pt x="111475" y="44158"/>
                </a:lnTo>
                <a:lnTo>
                  <a:pt x="110185" y="44246"/>
                </a:lnTo>
                <a:lnTo>
                  <a:pt x="97277" y="43990"/>
                </a:lnTo>
                <a:lnTo>
                  <a:pt x="87631" y="42817"/>
                </a:lnTo>
                <a:lnTo>
                  <a:pt x="75939" y="42822"/>
                </a:lnTo>
                <a:lnTo>
                  <a:pt x="65824" y="44246"/>
                </a:lnTo>
                <a:lnTo>
                  <a:pt x="47068" y="44854"/>
                </a:lnTo>
                <a:lnTo>
                  <a:pt x="39050" y="42778"/>
                </a:lnTo>
                <a:lnTo>
                  <a:pt x="36690" y="44386"/>
                </a:lnTo>
                <a:lnTo>
                  <a:pt x="36266" y="53399"/>
                </a:lnTo>
                <a:lnTo>
                  <a:pt x="32950" y="59363"/>
                </a:lnTo>
                <a:lnTo>
                  <a:pt x="28740" y="58458"/>
                </a:lnTo>
                <a:lnTo>
                  <a:pt x="12975" y="51856"/>
                </a:lnTo>
                <a:lnTo>
                  <a:pt x="3522" y="47621"/>
                </a:lnTo>
                <a:lnTo>
                  <a:pt x="3225" y="47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863911" y="5953504"/>
            <a:ext cx="113906" cy="27110"/>
          </a:xfrm>
          <a:custGeom>
            <a:avLst/>
            <a:gdLst/>
            <a:ahLst/>
            <a:cxnLst/>
            <a:rect l="l" t="t" r="r" b="b"/>
            <a:pathLst>
              <a:path w="113906" h="27110">
                <a:moveTo>
                  <a:pt x="0" y="15659"/>
                </a:moveTo>
                <a:lnTo>
                  <a:pt x="9245" y="9258"/>
                </a:lnTo>
                <a:lnTo>
                  <a:pt x="18503" y="12103"/>
                </a:lnTo>
                <a:lnTo>
                  <a:pt x="27520" y="15857"/>
                </a:lnTo>
                <a:lnTo>
                  <a:pt x="39749" y="19088"/>
                </a:lnTo>
                <a:lnTo>
                  <a:pt x="40576" y="19215"/>
                </a:lnTo>
                <a:lnTo>
                  <a:pt x="53541" y="22976"/>
                </a:lnTo>
                <a:lnTo>
                  <a:pt x="65029" y="27109"/>
                </a:lnTo>
                <a:lnTo>
                  <a:pt x="75257" y="27110"/>
                </a:lnTo>
                <a:lnTo>
                  <a:pt x="76250" y="26695"/>
                </a:lnTo>
                <a:lnTo>
                  <a:pt x="86144" y="22072"/>
                </a:lnTo>
                <a:lnTo>
                  <a:pt x="91846" y="21348"/>
                </a:lnTo>
                <a:lnTo>
                  <a:pt x="97536" y="15659"/>
                </a:lnTo>
                <a:lnTo>
                  <a:pt x="103225" y="9969"/>
                </a:lnTo>
                <a:lnTo>
                  <a:pt x="1139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17570" y="6159258"/>
            <a:ext cx="148793" cy="30721"/>
          </a:xfrm>
          <a:custGeom>
            <a:avLst/>
            <a:gdLst/>
            <a:ahLst/>
            <a:cxnLst/>
            <a:rect l="l" t="t" r="r" b="b"/>
            <a:pathLst>
              <a:path w="148793" h="30721">
                <a:moveTo>
                  <a:pt x="0" y="0"/>
                </a:moveTo>
                <a:lnTo>
                  <a:pt x="4329" y="12630"/>
                </a:lnTo>
                <a:lnTo>
                  <a:pt x="12213" y="23047"/>
                </a:lnTo>
                <a:lnTo>
                  <a:pt x="19939" y="25628"/>
                </a:lnTo>
                <a:lnTo>
                  <a:pt x="33574" y="27969"/>
                </a:lnTo>
                <a:lnTo>
                  <a:pt x="46156" y="30511"/>
                </a:lnTo>
                <a:lnTo>
                  <a:pt x="57090" y="30721"/>
                </a:lnTo>
                <a:lnTo>
                  <a:pt x="57670" y="30606"/>
                </a:lnTo>
                <a:lnTo>
                  <a:pt x="70809" y="29090"/>
                </a:lnTo>
                <a:lnTo>
                  <a:pt x="83789" y="28391"/>
                </a:lnTo>
                <a:lnTo>
                  <a:pt x="88988" y="27762"/>
                </a:lnTo>
                <a:lnTo>
                  <a:pt x="99800" y="25690"/>
                </a:lnTo>
                <a:lnTo>
                  <a:pt x="113167" y="22701"/>
                </a:lnTo>
                <a:lnTo>
                  <a:pt x="123164" y="19938"/>
                </a:lnTo>
                <a:lnTo>
                  <a:pt x="139214" y="14353"/>
                </a:lnTo>
                <a:lnTo>
                  <a:pt x="148600" y="10744"/>
                </a:lnTo>
                <a:lnTo>
                  <a:pt x="148793" y="106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729051" y="6103009"/>
            <a:ext cx="13817" cy="7124"/>
          </a:xfrm>
          <a:custGeom>
            <a:avLst/>
            <a:gdLst/>
            <a:ahLst/>
            <a:cxnLst/>
            <a:rect l="l" t="t" r="r" b="b"/>
            <a:pathLst>
              <a:path w="13817" h="7124">
                <a:moveTo>
                  <a:pt x="0" y="1524"/>
                </a:moveTo>
                <a:lnTo>
                  <a:pt x="7416" y="0"/>
                </a:lnTo>
                <a:lnTo>
                  <a:pt x="13817" y="7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705136" y="6111557"/>
            <a:ext cx="10680" cy="8547"/>
          </a:xfrm>
          <a:custGeom>
            <a:avLst/>
            <a:gdLst/>
            <a:ahLst/>
            <a:cxnLst/>
            <a:rect l="l" t="t" r="r" b="b"/>
            <a:pathLst>
              <a:path w="10680" h="8547">
                <a:moveTo>
                  <a:pt x="0" y="3556"/>
                </a:moveTo>
                <a:lnTo>
                  <a:pt x="6413" y="0"/>
                </a:lnTo>
                <a:lnTo>
                  <a:pt x="10680" y="85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83077" y="6122516"/>
            <a:ext cx="14947" cy="6972"/>
          </a:xfrm>
          <a:custGeom>
            <a:avLst/>
            <a:gdLst/>
            <a:ahLst/>
            <a:cxnLst/>
            <a:rect l="l" t="t" r="r" b="b"/>
            <a:pathLst>
              <a:path w="14947" h="6972">
                <a:moveTo>
                  <a:pt x="0" y="5143"/>
                </a:moveTo>
                <a:lnTo>
                  <a:pt x="12814" y="0"/>
                </a:lnTo>
                <a:lnTo>
                  <a:pt x="14947" y="69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5725" y="5328374"/>
            <a:ext cx="68389" cy="161899"/>
          </a:xfrm>
          <a:custGeom>
            <a:avLst/>
            <a:gdLst/>
            <a:ahLst/>
            <a:cxnLst/>
            <a:rect l="l" t="t" r="r" b="b"/>
            <a:pathLst>
              <a:path w="68389" h="161899">
                <a:moveTo>
                  <a:pt x="13703" y="44411"/>
                </a:moveTo>
                <a:lnTo>
                  <a:pt x="5641" y="54356"/>
                </a:lnTo>
                <a:lnTo>
                  <a:pt x="778" y="66591"/>
                </a:lnTo>
                <a:lnTo>
                  <a:pt x="63" y="75044"/>
                </a:lnTo>
                <a:lnTo>
                  <a:pt x="368" y="89704"/>
                </a:lnTo>
                <a:lnTo>
                  <a:pt x="170" y="105573"/>
                </a:lnTo>
                <a:lnTo>
                  <a:pt x="0" y="112636"/>
                </a:lnTo>
                <a:lnTo>
                  <a:pt x="18935" y="108826"/>
                </a:lnTo>
                <a:lnTo>
                  <a:pt x="28841" y="127914"/>
                </a:lnTo>
                <a:lnTo>
                  <a:pt x="34201" y="128498"/>
                </a:lnTo>
                <a:lnTo>
                  <a:pt x="39547" y="129082"/>
                </a:lnTo>
                <a:lnTo>
                  <a:pt x="27216" y="132613"/>
                </a:lnTo>
                <a:lnTo>
                  <a:pt x="10477" y="135547"/>
                </a:lnTo>
                <a:lnTo>
                  <a:pt x="34201" y="161899"/>
                </a:lnTo>
                <a:lnTo>
                  <a:pt x="64973" y="155524"/>
                </a:lnTo>
                <a:lnTo>
                  <a:pt x="66586" y="132613"/>
                </a:lnTo>
                <a:lnTo>
                  <a:pt x="67462" y="110346"/>
                </a:lnTo>
                <a:lnTo>
                  <a:pt x="67212" y="103797"/>
                </a:lnTo>
                <a:lnTo>
                  <a:pt x="66865" y="102654"/>
                </a:lnTo>
                <a:lnTo>
                  <a:pt x="65989" y="100012"/>
                </a:lnTo>
                <a:lnTo>
                  <a:pt x="54533" y="105295"/>
                </a:lnTo>
                <a:lnTo>
                  <a:pt x="45719" y="93205"/>
                </a:lnTo>
                <a:lnTo>
                  <a:pt x="65163" y="77127"/>
                </a:lnTo>
                <a:lnTo>
                  <a:pt x="68389" y="0"/>
                </a:lnTo>
                <a:lnTo>
                  <a:pt x="50557" y="6054"/>
                </a:lnTo>
                <a:lnTo>
                  <a:pt x="41058" y="7443"/>
                </a:lnTo>
                <a:lnTo>
                  <a:pt x="32424" y="5120"/>
                </a:lnTo>
                <a:lnTo>
                  <a:pt x="31330" y="4724"/>
                </a:lnTo>
                <a:lnTo>
                  <a:pt x="19570" y="457"/>
                </a:lnTo>
                <a:lnTo>
                  <a:pt x="9537" y="1193"/>
                </a:lnTo>
                <a:lnTo>
                  <a:pt x="11353" y="4724"/>
                </a:lnTo>
                <a:lnTo>
                  <a:pt x="14098" y="13030"/>
                </a:lnTo>
                <a:lnTo>
                  <a:pt x="16848" y="27258"/>
                </a:lnTo>
                <a:lnTo>
                  <a:pt x="16135" y="40532"/>
                </a:lnTo>
                <a:lnTo>
                  <a:pt x="13703" y="444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45725" y="5328374"/>
            <a:ext cx="68389" cy="161899"/>
          </a:xfrm>
          <a:custGeom>
            <a:avLst/>
            <a:gdLst/>
            <a:ahLst/>
            <a:cxnLst/>
            <a:rect l="l" t="t" r="r" b="b"/>
            <a:pathLst>
              <a:path w="68389" h="161899">
                <a:moveTo>
                  <a:pt x="68389" y="0"/>
                </a:moveTo>
                <a:lnTo>
                  <a:pt x="50557" y="6054"/>
                </a:lnTo>
                <a:lnTo>
                  <a:pt x="41058" y="7443"/>
                </a:lnTo>
                <a:lnTo>
                  <a:pt x="32424" y="5120"/>
                </a:lnTo>
                <a:lnTo>
                  <a:pt x="31330" y="4724"/>
                </a:lnTo>
                <a:lnTo>
                  <a:pt x="19570" y="457"/>
                </a:lnTo>
                <a:lnTo>
                  <a:pt x="9537" y="1193"/>
                </a:lnTo>
                <a:lnTo>
                  <a:pt x="11353" y="4724"/>
                </a:lnTo>
                <a:lnTo>
                  <a:pt x="14098" y="13030"/>
                </a:lnTo>
                <a:lnTo>
                  <a:pt x="16848" y="27258"/>
                </a:lnTo>
                <a:lnTo>
                  <a:pt x="16135" y="40532"/>
                </a:lnTo>
                <a:lnTo>
                  <a:pt x="13703" y="44411"/>
                </a:lnTo>
                <a:lnTo>
                  <a:pt x="5641" y="54356"/>
                </a:lnTo>
                <a:lnTo>
                  <a:pt x="778" y="66591"/>
                </a:lnTo>
                <a:lnTo>
                  <a:pt x="63" y="75044"/>
                </a:lnTo>
                <a:lnTo>
                  <a:pt x="368" y="89704"/>
                </a:lnTo>
                <a:lnTo>
                  <a:pt x="170" y="105573"/>
                </a:lnTo>
                <a:lnTo>
                  <a:pt x="0" y="112636"/>
                </a:lnTo>
                <a:lnTo>
                  <a:pt x="18935" y="108826"/>
                </a:lnTo>
                <a:lnTo>
                  <a:pt x="28841" y="127914"/>
                </a:lnTo>
                <a:lnTo>
                  <a:pt x="34201" y="128498"/>
                </a:lnTo>
                <a:lnTo>
                  <a:pt x="39547" y="129082"/>
                </a:lnTo>
                <a:lnTo>
                  <a:pt x="27216" y="132613"/>
                </a:lnTo>
                <a:lnTo>
                  <a:pt x="10477" y="135547"/>
                </a:lnTo>
                <a:lnTo>
                  <a:pt x="34201" y="161899"/>
                </a:lnTo>
                <a:lnTo>
                  <a:pt x="64973" y="155524"/>
                </a:lnTo>
                <a:lnTo>
                  <a:pt x="66586" y="132613"/>
                </a:lnTo>
                <a:lnTo>
                  <a:pt x="67462" y="110346"/>
                </a:lnTo>
                <a:lnTo>
                  <a:pt x="67212" y="103797"/>
                </a:lnTo>
                <a:lnTo>
                  <a:pt x="66865" y="102654"/>
                </a:lnTo>
                <a:lnTo>
                  <a:pt x="65989" y="100012"/>
                </a:lnTo>
                <a:lnTo>
                  <a:pt x="54533" y="105295"/>
                </a:lnTo>
                <a:lnTo>
                  <a:pt x="45719" y="93205"/>
                </a:lnTo>
                <a:lnTo>
                  <a:pt x="65163" y="77127"/>
                </a:lnTo>
                <a:lnTo>
                  <a:pt x="683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8383" y="5433671"/>
            <a:ext cx="19126" cy="29083"/>
          </a:xfrm>
          <a:custGeom>
            <a:avLst/>
            <a:gdLst/>
            <a:ahLst/>
            <a:cxnLst/>
            <a:rect l="l" t="t" r="r" b="b"/>
            <a:pathLst>
              <a:path w="19126" h="29083">
                <a:moveTo>
                  <a:pt x="0" y="21501"/>
                </a:moveTo>
                <a:lnTo>
                  <a:pt x="5702" y="29083"/>
                </a:lnTo>
                <a:lnTo>
                  <a:pt x="9232" y="27317"/>
                </a:lnTo>
                <a:lnTo>
                  <a:pt x="12750" y="25552"/>
                </a:lnTo>
                <a:lnTo>
                  <a:pt x="19126" y="15862"/>
                </a:lnTo>
                <a:lnTo>
                  <a:pt x="17259" y="11455"/>
                </a:lnTo>
                <a:lnTo>
                  <a:pt x="15392" y="7048"/>
                </a:lnTo>
                <a:lnTo>
                  <a:pt x="11874" y="0"/>
                </a:lnTo>
                <a:lnTo>
                  <a:pt x="0" y="215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88383" y="5433671"/>
            <a:ext cx="19126" cy="29083"/>
          </a:xfrm>
          <a:custGeom>
            <a:avLst/>
            <a:gdLst/>
            <a:ahLst/>
            <a:cxnLst/>
            <a:rect l="l" t="t" r="r" b="b"/>
            <a:pathLst>
              <a:path w="19126" h="29083">
                <a:moveTo>
                  <a:pt x="0" y="21501"/>
                </a:moveTo>
                <a:lnTo>
                  <a:pt x="5702" y="29083"/>
                </a:lnTo>
                <a:lnTo>
                  <a:pt x="9232" y="27317"/>
                </a:lnTo>
                <a:lnTo>
                  <a:pt x="12750" y="25552"/>
                </a:lnTo>
                <a:lnTo>
                  <a:pt x="19126" y="15862"/>
                </a:lnTo>
                <a:lnTo>
                  <a:pt x="17259" y="11455"/>
                </a:lnTo>
                <a:lnTo>
                  <a:pt x="15392" y="7048"/>
                </a:lnTo>
                <a:lnTo>
                  <a:pt x="118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56203" y="5412952"/>
            <a:ext cx="8458" cy="24244"/>
          </a:xfrm>
          <a:custGeom>
            <a:avLst/>
            <a:gdLst/>
            <a:ahLst/>
            <a:cxnLst/>
            <a:rect l="l" t="t" r="r" b="b"/>
            <a:pathLst>
              <a:path w="8458" h="24244">
                <a:moveTo>
                  <a:pt x="8458" y="24244"/>
                </a:moveTo>
                <a:lnTo>
                  <a:pt x="0" y="0"/>
                </a:lnTo>
                <a:lnTo>
                  <a:pt x="0" y="211"/>
                </a:lnTo>
                <a:lnTo>
                  <a:pt x="1091" y="8072"/>
                </a:lnTo>
                <a:lnTo>
                  <a:pt x="8458" y="242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556203" y="5412952"/>
            <a:ext cx="8458" cy="24244"/>
          </a:xfrm>
          <a:custGeom>
            <a:avLst/>
            <a:gdLst/>
            <a:ahLst/>
            <a:cxnLst/>
            <a:rect l="l" t="t" r="r" b="b"/>
            <a:pathLst>
              <a:path w="8458" h="24244">
                <a:moveTo>
                  <a:pt x="8458" y="24244"/>
                </a:moveTo>
                <a:lnTo>
                  <a:pt x="1091" y="8072"/>
                </a:lnTo>
                <a:lnTo>
                  <a:pt x="0" y="2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591446" y="5403714"/>
            <a:ext cx="6527" cy="17868"/>
          </a:xfrm>
          <a:custGeom>
            <a:avLst/>
            <a:gdLst/>
            <a:ahLst/>
            <a:cxnLst/>
            <a:rect l="l" t="t" r="r" b="b"/>
            <a:pathLst>
              <a:path w="6527" h="17868">
                <a:moveTo>
                  <a:pt x="0" y="17868"/>
                </a:moveTo>
                <a:lnTo>
                  <a:pt x="6527" y="5283"/>
                </a:lnTo>
                <a:lnTo>
                  <a:pt x="1498" y="0"/>
                </a:lnTo>
                <a:lnTo>
                  <a:pt x="0" y="178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91446" y="5403714"/>
            <a:ext cx="6527" cy="17868"/>
          </a:xfrm>
          <a:custGeom>
            <a:avLst/>
            <a:gdLst/>
            <a:ahLst/>
            <a:cxnLst/>
            <a:rect l="l" t="t" r="r" b="b"/>
            <a:pathLst>
              <a:path w="6527" h="17868">
                <a:moveTo>
                  <a:pt x="0" y="17868"/>
                </a:moveTo>
                <a:lnTo>
                  <a:pt x="6527" y="5283"/>
                </a:lnTo>
                <a:lnTo>
                  <a:pt x="14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79923" y="5475234"/>
            <a:ext cx="22098" cy="6324"/>
          </a:xfrm>
          <a:custGeom>
            <a:avLst/>
            <a:gdLst/>
            <a:ahLst/>
            <a:cxnLst/>
            <a:rect l="l" t="t" r="r" b="b"/>
            <a:pathLst>
              <a:path w="22098" h="6324">
                <a:moveTo>
                  <a:pt x="0" y="6019"/>
                </a:moveTo>
                <a:lnTo>
                  <a:pt x="21221" y="6324"/>
                </a:lnTo>
                <a:lnTo>
                  <a:pt x="22098" y="0"/>
                </a:lnTo>
                <a:lnTo>
                  <a:pt x="0" y="60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579923" y="5475234"/>
            <a:ext cx="22098" cy="6324"/>
          </a:xfrm>
          <a:custGeom>
            <a:avLst/>
            <a:gdLst/>
            <a:ahLst/>
            <a:cxnLst/>
            <a:rect l="l" t="t" r="r" b="b"/>
            <a:pathLst>
              <a:path w="22098" h="6324">
                <a:moveTo>
                  <a:pt x="0" y="6019"/>
                </a:moveTo>
                <a:lnTo>
                  <a:pt x="21221" y="6324"/>
                </a:lnTo>
                <a:lnTo>
                  <a:pt x="220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07892" y="5437197"/>
            <a:ext cx="263792" cy="395197"/>
          </a:xfrm>
          <a:custGeom>
            <a:avLst/>
            <a:gdLst/>
            <a:ahLst/>
            <a:cxnLst/>
            <a:rect l="l" t="t" r="r" b="b"/>
            <a:pathLst>
              <a:path w="263792" h="395197">
                <a:moveTo>
                  <a:pt x="617" y="70541"/>
                </a:moveTo>
                <a:lnTo>
                  <a:pt x="0" y="87147"/>
                </a:lnTo>
                <a:lnTo>
                  <a:pt x="100" y="112168"/>
                </a:lnTo>
                <a:lnTo>
                  <a:pt x="232" y="123771"/>
                </a:lnTo>
                <a:lnTo>
                  <a:pt x="408" y="137147"/>
                </a:lnTo>
                <a:lnTo>
                  <a:pt x="623" y="151978"/>
                </a:lnTo>
                <a:lnTo>
                  <a:pt x="871" y="167948"/>
                </a:lnTo>
                <a:lnTo>
                  <a:pt x="1147" y="184738"/>
                </a:lnTo>
                <a:lnTo>
                  <a:pt x="1446" y="202030"/>
                </a:lnTo>
                <a:lnTo>
                  <a:pt x="1762" y="219507"/>
                </a:lnTo>
                <a:lnTo>
                  <a:pt x="2090" y="236851"/>
                </a:lnTo>
                <a:lnTo>
                  <a:pt x="2425" y="253744"/>
                </a:lnTo>
                <a:lnTo>
                  <a:pt x="2762" y="269869"/>
                </a:lnTo>
                <a:lnTo>
                  <a:pt x="3095" y="284907"/>
                </a:lnTo>
                <a:lnTo>
                  <a:pt x="3419" y="298541"/>
                </a:lnTo>
                <a:lnTo>
                  <a:pt x="3729" y="310454"/>
                </a:lnTo>
                <a:lnTo>
                  <a:pt x="4285" y="327843"/>
                </a:lnTo>
                <a:lnTo>
                  <a:pt x="7705" y="344212"/>
                </a:lnTo>
                <a:lnTo>
                  <a:pt x="13224" y="359221"/>
                </a:lnTo>
                <a:lnTo>
                  <a:pt x="19019" y="372011"/>
                </a:lnTo>
                <a:lnTo>
                  <a:pt x="28127" y="380555"/>
                </a:lnTo>
                <a:lnTo>
                  <a:pt x="39924" y="388006"/>
                </a:lnTo>
                <a:lnTo>
                  <a:pt x="52860" y="394020"/>
                </a:lnTo>
                <a:lnTo>
                  <a:pt x="63270" y="395197"/>
                </a:lnTo>
                <a:lnTo>
                  <a:pt x="64605" y="394627"/>
                </a:lnTo>
                <a:lnTo>
                  <a:pt x="77906" y="392205"/>
                </a:lnTo>
                <a:lnTo>
                  <a:pt x="93838" y="393218"/>
                </a:lnTo>
                <a:lnTo>
                  <a:pt x="103117" y="394582"/>
                </a:lnTo>
                <a:lnTo>
                  <a:pt x="103365" y="394627"/>
                </a:lnTo>
                <a:lnTo>
                  <a:pt x="129400" y="387997"/>
                </a:lnTo>
                <a:lnTo>
                  <a:pt x="263792" y="353441"/>
                </a:lnTo>
                <a:lnTo>
                  <a:pt x="243980" y="284810"/>
                </a:lnTo>
                <a:lnTo>
                  <a:pt x="219685" y="211772"/>
                </a:lnTo>
                <a:lnTo>
                  <a:pt x="213436" y="132702"/>
                </a:lnTo>
                <a:lnTo>
                  <a:pt x="206223" y="79006"/>
                </a:lnTo>
                <a:lnTo>
                  <a:pt x="202692" y="66662"/>
                </a:lnTo>
                <a:lnTo>
                  <a:pt x="202921" y="62064"/>
                </a:lnTo>
                <a:lnTo>
                  <a:pt x="202806" y="46697"/>
                </a:lnTo>
                <a:lnTo>
                  <a:pt x="172034" y="53073"/>
                </a:lnTo>
                <a:lnTo>
                  <a:pt x="148311" y="26733"/>
                </a:lnTo>
                <a:lnTo>
                  <a:pt x="172034" y="19685"/>
                </a:lnTo>
                <a:lnTo>
                  <a:pt x="158864" y="3810"/>
                </a:lnTo>
                <a:lnTo>
                  <a:pt x="156769" y="0"/>
                </a:lnTo>
                <a:lnTo>
                  <a:pt x="121869" y="10299"/>
                </a:lnTo>
                <a:lnTo>
                  <a:pt x="20549" y="44056"/>
                </a:lnTo>
                <a:lnTo>
                  <a:pt x="9410" y="52707"/>
                </a:lnTo>
                <a:lnTo>
                  <a:pt x="3260" y="60298"/>
                </a:lnTo>
                <a:lnTo>
                  <a:pt x="617" y="7054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07879" y="5437197"/>
            <a:ext cx="263804" cy="395197"/>
          </a:xfrm>
          <a:custGeom>
            <a:avLst/>
            <a:gdLst/>
            <a:ahLst/>
            <a:cxnLst/>
            <a:rect l="l" t="t" r="r" b="b"/>
            <a:pathLst>
              <a:path w="263804" h="395197">
                <a:moveTo>
                  <a:pt x="156781" y="0"/>
                </a:moveTo>
                <a:lnTo>
                  <a:pt x="121881" y="10299"/>
                </a:lnTo>
                <a:lnTo>
                  <a:pt x="20561" y="44056"/>
                </a:lnTo>
                <a:lnTo>
                  <a:pt x="9422" y="52707"/>
                </a:lnTo>
                <a:lnTo>
                  <a:pt x="629" y="70541"/>
                </a:lnTo>
                <a:lnTo>
                  <a:pt x="12" y="87147"/>
                </a:lnTo>
                <a:lnTo>
                  <a:pt x="0" y="95554"/>
                </a:lnTo>
                <a:lnTo>
                  <a:pt x="28" y="102657"/>
                </a:lnTo>
                <a:lnTo>
                  <a:pt x="244" y="123771"/>
                </a:lnTo>
                <a:lnTo>
                  <a:pt x="420" y="137147"/>
                </a:lnTo>
                <a:lnTo>
                  <a:pt x="635" y="151978"/>
                </a:lnTo>
                <a:lnTo>
                  <a:pt x="883" y="167948"/>
                </a:lnTo>
                <a:lnTo>
                  <a:pt x="1159" y="184738"/>
                </a:lnTo>
                <a:lnTo>
                  <a:pt x="1458" y="202030"/>
                </a:lnTo>
                <a:lnTo>
                  <a:pt x="1774" y="219507"/>
                </a:lnTo>
                <a:lnTo>
                  <a:pt x="2102" y="236851"/>
                </a:lnTo>
                <a:lnTo>
                  <a:pt x="2437" y="253744"/>
                </a:lnTo>
                <a:lnTo>
                  <a:pt x="2774" y="269869"/>
                </a:lnTo>
                <a:lnTo>
                  <a:pt x="3107" y="284907"/>
                </a:lnTo>
                <a:lnTo>
                  <a:pt x="3431" y="298541"/>
                </a:lnTo>
                <a:lnTo>
                  <a:pt x="4032" y="320327"/>
                </a:lnTo>
                <a:lnTo>
                  <a:pt x="4698" y="334429"/>
                </a:lnTo>
                <a:lnTo>
                  <a:pt x="13236" y="359221"/>
                </a:lnTo>
                <a:lnTo>
                  <a:pt x="19031" y="372011"/>
                </a:lnTo>
                <a:lnTo>
                  <a:pt x="39936" y="388006"/>
                </a:lnTo>
                <a:lnTo>
                  <a:pt x="52872" y="394020"/>
                </a:lnTo>
                <a:lnTo>
                  <a:pt x="63283" y="395197"/>
                </a:lnTo>
                <a:lnTo>
                  <a:pt x="64617" y="394627"/>
                </a:lnTo>
                <a:lnTo>
                  <a:pt x="77918" y="392205"/>
                </a:lnTo>
                <a:lnTo>
                  <a:pt x="93850" y="393218"/>
                </a:lnTo>
                <a:lnTo>
                  <a:pt x="103129" y="394582"/>
                </a:lnTo>
                <a:lnTo>
                  <a:pt x="103377" y="394627"/>
                </a:lnTo>
                <a:lnTo>
                  <a:pt x="129413" y="387997"/>
                </a:lnTo>
                <a:lnTo>
                  <a:pt x="263804" y="353441"/>
                </a:lnTo>
                <a:lnTo>
                  <a:pt x="243992" y="284810"/>
                </a:lnTo>
                <a:lnTo>
                  <a:pt x="219697" y="211772"/>
                </a:lnTo>
                <a:lnTo>
                  <a:pt x="213448" y="132702"/>
                </a:lnTo>
                <a:lnTo>
                  <a:pt x="206235" y="79006"/>
                </a:lnTo>
                <a:lnTo>
                  <a:pt x="202704" y="66662"/>
                </a:lnTo>
                <a:lnTo>
                  <a:pt x="202819" y="64363"/>
                </a:lnTo>
                <a:lnTo>
                  <a:pt x="202933" y="62064"/>
                </a:lnTo>
                <a:lnTo>
                  <a:pt x="202819" y="46697"/>
                </a:lnTo>
                <a:lnTo>
                  <a:pt x="172046" y="53073"/>
                </a:lnTo>
                <a:lnTo>
                  <a:pt x="148323" y="26733"/>
                </a:lnTo>
                <a:lnTo>
                  <a:pt x="172046" y="19685"/>
                </a:lnTo>
                <a:lnTo>
                  <a:pt x="158876" y="3810"/>
                </a:lnTo>
                <a:lnTo>
                  <a:pt x="1567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63952" y="5456877"/>
            <a:ext cx="56705" cy="33388"/>
          </a:xfrm>
          <a:custGeom>
            <a:avLst/>
            <a:gdLst/>
            <a:ahLst/>
            <a:cxnLst/>
            <a:rect l="l" t="t" r="r" b="b"/>
            <a:pathLst>
              <a:path w="56705" h="33388">
                <a:moveTo>
                  <a:pt x="42024" y="0"/>
                </a:moveTo>
                <a:lnTo>
                  <a:pt x="0" y="12534"/>
                </a:lnTo>
                <a:lnTo>
                  <a:pt x="13776" y="13346"/>
                </a:lnTo>
                <a:lnTo>
                  <a:pt x="22077" y="18649"/>
                </a:lnTo>
                <a:lnTo>
                  <a:pt x="30860" y="33388"/>
                </a:lnTo>
                <a:lnTo>
                  <a:pt x="56705" y="24371"/>
                </a:lnTo>
                <a:lnTo>
                  <a:pt x="54355" y="4381"/>
                </a:lnTo>
                <a:lnTo>
                  <a:pt x="42024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63952" y="5456877"/>
            <a:ext cx="56705" cy="33388"/>
          </a:xfrm>
          <a:custGeom>
            <a:avLst/>
            <a:gdLst/>
            <a:ahLst/>
            <a:cxnLst/>
            <a:rect l="l" t="t" r="r" b="b"/>
            <a:pathLst>
              <a:path w="56705" h="33388">
                <a:moveTo>
                  <a:pt x="42024" y="0"/>
                </a:moveTo>
                <a:lnTo>
                  <a:pt x="54355" y="4381"/>
                </a:lnTo>
                <a:lnTo>
                  <a:pt x="56705" y="24371"/>
                </a:lnTo>
                <a:lnTo>
                  <a:pt x="30860" y="33388"/>
                </a:lnTo>
                <a:lnTo>
                  <a:pt x="22077" y="18649"/>
                </a:lnTo>
                <a:lnTo>
                  <a:pt x="13776" y="13346"/>
                </a:lnTo>
                <a:lnTo>
                  <a:pt x="0" y="12534"/>
                </a:lnTo>
                <a:lnTo>
                  <a:pt x="4202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431960" y="5480714"/>
            <a:ext cx="235216" cy="336246"/>
          </a:xfrm>
          <a:custGeom>
            <a:avLst/>
            <a:gdLst/>
            <a:ahLst/>
            <a:cxnLst/>
            <a:rect l="l" t="t" r="r" b="b"/>
            <a:pathLst>
              <a:path w="235216" h="336246">
                <a:moveTo>
                  <a:pt x="0" y="534"/>
                </a:moveTo>
                <a:lnTo>
                  <a:pt x="21482" y="0"/>
                </a:lnTo>
                <a:lnTo>
                  <a:pt x="35956" y="1189"/>
                </a:lnTo>
                <a:lnTo>
                  <a:pt x="44874" y="5520"/>
                </a:lnTo>
                <a:lnTo>
                  <a:pt x="49694" y="14410"/>
                </a:lnTo>
                <a:lnTo>
                  <a:pt x="51868" y="29274"/>
                </a:lnTo>
                <a:lnTo>
                  <a:pt x="52853" y="51532"/>
                </a:lnTo>
                <a:lnTo>
                  <a:pt x="53207" y="62940"/>
                </a:lnTo>
                <a:lnTo>
                  <a:pt x="53566" y="75759"/>
                </a:lnTo>
                <a:lnTo>
                  <a:pt x="53939" y="90136"/>
                </a:lnTo>
                <a:lnTo>
                  <a:pt x="54322" y="105720"/>
                </a:lnTo>
                <a:lnTo>
                  <a:pt x="54708" y="122158"/>
                </a:lnTo>
                <a:lnTo>
                  <a:pt x="55092" y="139097"/>
                </a:lnTo>
                <a:lnTo>
                  <a:pt x="55469" y="156186"/>
                </a:lnTo>
                <a:lnTo>
                  <a:pt x="55832" y="173071"/>
                </a:lnTo>
                <a:lnTo>
                  <a:pt x="56176" y="189402"/>
                </a:lnTo>
                <a:lnTo>
                  <a:pt x="56495" y="204825"/>
                </a:lnTo>
                <a:lnTo>
                  <a:pt x="56783" y="218989"/>
                </a:lnTo>
                <a:lnTo>
                  <a:pt x="57035" y="231540"/>
                </a:lnTo>
                <a:lnTo>
                  <a:pt x="57245" y="242127"/>
                </a:lnTo>
                <a:lnTo>
                  <a:pt x="57516" y="255999"/>
                </a:lnTo>
                <a:lnTo>
                  <a:pt x="57569" y="258712"/>
                </a:lnTo>
                <a:lnTo>
                  <a:pt x="60350" y="336246"/>
                </a:lnTo>
                <a:lnTo>
                  <a:pt x="235216" y="2943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7822" y="5573730"/>
            <a:ext cx="173812" cy="30594"/>
          </a:xfrm>
          <a:custGeom>
            <a:avLst/>
            <a:gdLst/>
            <a:ahLst/>
            <a:cxnLst/>
            <a:rect l="l" t="t" r="r" b="b"/>
            <a:pathLst>
              <a:path w="173812" h="30594">
                <a:moveTo>
                  <a:pt x="0" y="26479"/>
                </a:moveTo>
                <a:lnTo>
                  <a:pt x="38874" y="30594"/>
                </a:lnTo>
                <a:lnTo>
                  <a:pt x="1738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447823" y="5671875"/>
            <a:ext cx="187375" cy="33616"/>
          </a:xfrm>
          <a:custGeom>
            <a:avLst/>
            <a:gdLst/>
            <a:ahLst/>
            <a:cxnLst/>
            <a:rect l="l" t="t" r="r" b="b"/>
            <a:pathLst>
              <a:path w="187375" h="33616">
                <a:moveTo>
                  <a:pt x="0" y="29375"/>
                </a:moveTo>
                <a:lnTo>
                  <a:pt x="41033" y="33616"/>
                </a:lnTo>
                <a:lnTo>
                  <a:pt x="1873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47823" y="5700590"/>
            <a:ext cx="193573" cy="32334"/>
          </a:xfrm>
          <a:custGeom>
            <a:avLst/>
            <a:gdLst/>
            <a:ahLst/>
            <a:cxnLst/>
            <a:rect l="l" t="t" r="r" b="b"/>
            <a:pathLst>
              <a:path w="193573" h="32334">
                <a:moveTo>
                  <a:pt x="0" y="28854"/>
                </a:moveTo>
                <a:lnTo>
                  <a:pt x="41579" y="32334"/>
                </a:lnTo>
                <a:lnTo>
                  <a:pt x="193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52521" y="5752852"/>
            <a:ext cx="208254" cy="44107"/>
          </a:xfrm>
          <a:custGeom>
            <a:avLst/>
            <a:gdLst/>
            <a:ahLst/>
            <a:cxnLst/>
            <a:rect l="l" t="t" r="r" b="b"/>
            <a:pathLst>
              <a:path w="208254" h="44107">
                <a:moveTo>
                  <a:pt x="0" y="37795"/>
                </a:moveTo>
                <a:lnTo>
                  <a:pt x="12093" y="40061"/>
                </a:lnTo>
                <a:lnTo>
                  <a:pt x="29071" y="42666"/>
                </a:lnTo>
                <a:lnTo>
                  <a:pt x="38930" y="44088"/>
                </a:lnTo>
                <a:lnTo>
                  <a:pt x="39065" y="44107"/>
                </a:lnTo>
                <a:lnTo>
                  <a:pt x="2082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2172" y="4614566"/>
            <a:ext cx="522121" cy="725783"/>
          </a:xfrm>
          <a:custGeom>
            <a:avLst/>
            <a:gdLst/>
            <a:ahLst/>
            <a:cxnLst/>
            <a:rect l="l" t="t" r="r" b="b"/>
            <a:pathLst>
              <a:path w="522121" h="725783">
                <a:moveTo>
                  <a:pt x="497464" y="475060"/>
                </a:moveTo>
                <a:lnTo>
                  <a:pt x="504936" y="478183"/>
                </a:lnTo>
                <a:lnTo>
                  <a:pt x="509175" y="478655"/>
                </a:lnTo>
                <a:lnTo>
                  <a:pt x="513010" y="475170"/>
                </a:lnTo>
                <a:lnTo>
                  <a:pt x="516732" y="466647"/>
                </a:lnTo>
                <a:lnTo>
                  <a:pt x="520311" y="453321"/>
                </a:lnTo>
                <a:lnTo>
                  <a:pt x="522121" y="438968"/>
                </a:lnTo>
                <a:lnTo>
                  <a:pt x="520536" y="427362"/>
                </a:lnTo>
                <a:lnTo>
                  <a:pt x="518890" y="424662"/>
                </a:lnTo>
                <a:lnTo>
                  <a:pt x="510349" y="415036"/>
                </a:lnTo>
                <a:lnTo>
                  <a:pt x="501950" y="404155"/>
                </a:lnTo>
                <a:lnTo>
                  <a:pt x="497573" y="393859"/>
                </a:lnTo>
                <a:lnTo>
                  <a:pt x="497745" y="390588"/>
                </a:lnTo>
                <a:lnTo>
                  <a:pt x="502573" y="380406"/>
                </a:lnTo>
                <a:lnTo>
                  <a:pt x="505051" y="372033"/>
                </a:lnTo>
                <a:lnTo>
                  <a:pt x="500094" y="368261"/>
                </a:lnTo>
                <a:lnTo>
                  <a:pt x="488347" y="364743"/>
                </a:lnTo>
                <a:lnTo>
                  <a:pt x="484816" y="368261"/>
                </a:lnTo>
                <a:lnTo>
                  <a:pt x="487166" y="357695"/>
                </a:lnTo>
                <a:lnTo>
                  <a:pt x="491844" y="348326"/>
                </a:lnTo>
                <a:lnTo>
                  <a:pt x="491712" y="343260"/>
                </a:lnTo>
                <a:lnTo>
                  <a:pt x="485997" y="341236"/>
                </a:lnTo>
                <a:lnTo>
                  <a:pt x="471900" y="337718"/>
                </a:lnTo>
                <a:lnTo>
                  <a:pt x="474250" y="327139"/>
                </a:lnTo>
                <a:lnTo>
                  <a:pt x="481298" y="311873"/>
                </a:lnTo>
                <a:lnTo>
                  <a:pt x="476599" y="307174"/>
                </a:lnTo>
                <a:lnTo>
                  <a:pt x="472721" y="299239"/>
                </a:lnTo>
                <a:lnTo>
                  <a:pt x="469144" y="286308"/>
                </a:lnTo>
                <a:lnTo>
                  <a:pt x="464818" y="271553"/>
                </a:lnTo>
                <a:lnTo>
                  <a:pt x="463671" y="268401"/>
                </a:lnTo>
                <a:lnTo>
                  <a:pt x="458831" y="255542"/>
                </a:lnTo>
                <a:lnTo>
                  <a:pt x="453027" y="239834"/>
                </a:lnTo>
                <a:lnTo>
                  <a:pt x="447692" y="225279"/>
                </a:lnTo>
                <a:lnTo>
                  <a:pt x="444262" y="215877"/>
                </a:lnTo>
                <a:lnTo>
                  <a:pt x="435602" y="189948"/>
                </a:lnTo>
                <a:lnTo>
                  <a:pt x="431878" y="178061"/>
                </a:lnTo>
                <a:lnTo>
                  <a:pt x="430831" y="172960"/>
                </a:lnTo>
                <a:lnTo>
                  <a:pt x="430778" y="170891"/>
                </a:lnTo>
                <a:lnTo>
                  <a:pt x="428291" y="163952"/>
                </a:lnTo>
                <a:lnTo>
                  <a:pt x="422403" y="151644"/>
                </a:lnTo>
                <a:lnTo>
                  <a:pt x="415470" y="137199"/>
                </a:lnTo>
                <a:lnTo>
                  <a:pt x="409851" y="123844"/>
                </a:lnTo>
                <a:lnTo>
                  <a:pt x="408413" y="119189"/>
                </a:lnTo>
                <a:lnTo>
                  <a:pt x="402288" y="107741"/>
                </a:lnTo>
                <a:lnTo>
                  <a:pt x="392212" y="98640"/>
                </a:lnTo>
                <a:lnTo>
                  <a:pt x="381241" y="91697"/>
                </a:lnTo>
                <a:lnTo>
                  <a:pt x="377908" y="89827"/>
                </a:lnTo>
                <a:lnTo>
                  <a:pt x="369617" y="85179"/>
                </a:lnTo>
                <a:lnTo>
                  <a:pt x="358252" y="78881"/>
                </a:lnTo>
                <a:lnTo>
                  <a:pt x="345363" y="72001"/>
                </a:lnTo>
                <a:lnTo>
                  <a:pt x="332500" y="65609"/>
                </a:lnTo>
                <a:lnTo>
                  <a:pt x="321214" y="60771"/>
                </a:lnTo>
                <a:lnTo>
                  <a:pt x="320339" y="60451"/>
                </a:lnTo>
                <a:lnTo>
                  <a:pt x="310066" y="56067"/>
                </a:lnTo>
                <a:lnTo>
                  <a:pt x="304538" y="52710"/>
                </a:lnTo>
                <a:lnTo>
                  <a:pt x="295814" y="48705"/>
                </a:lnTo>
                <a:lnTo>
                  <a:pt x="292576" y="47536"/>
                </a:lnTo>
                <a:lnTo>
                  <a:pt x="282996" y="44179"/>
                </a:lnTo>
                <a:lnTo>
                  <a:pt x="279614" y="42284"/>
                </a:lnTo>
                <a:lnTo>
                  <a:pt x="274902" y="38238"/>
                </a:lnTo>
                <a:lnTo>
                  <a:pt x="271736" y="35788"/>
                </a:lnTo>
                <a:lnTo>
                  <a:pt x="261426" y="24559"/>
                </a:lnTo>
                <a:lnTo>
                  <a:pt x="254481" y="13524"/>
                </a:lnTo>
                <a:lnTo>
                  <a:pt x="248698" y="7581"/>
                </a:lnTo>
                <a:lnTo>
                  <a:pt x="234322" y="3811"/>
                </a:lnTo>
                <a:lnTo>
                  <a:pt x="220813" y="1863"/>
                </a:lnTo>
                <a:lnTo>
                  <a:pt x="219488" y="1714"/>
                </a:lnTo>
                <a:lnTo>
                  <a:pt x="205378" y="0"/>
                </a:lnTo>
                <a:lnTo>
                  <a:pt x="175838" y="49885"/>
                </a:lnTo>
                <a:lnTo>
                  <a:pt x="94774" y="99225"/>
                </a:lnTo>
                <a:lnTo>
                  <a:pt x="74855" y="107364"/>
                </a:lnTo>
                <a:lnTo>
                  <a:pt x="65563" y="112520"/>
                </a:lnTo>
                <a:lnTo>
                  <a:pt x="60672" y="118419"/>
                </a:lnTo>
                <a:lnTo>
                  <a:pt x="59455" y="120370"/>
                </a:lnTo>
                <a:lnTo>
                  <a:pt x="51619" y="131055"/>
                </a:lnTo>
                <a:lnTo>
                  <a:pt x="41261" y="143266"/>
                </a:lnTo>
                <a:lnTo>
                  <a:pt x="32864" y="151918"/>
                </a:lnTo>
                <a:lnTo>
                  <a:pt x="30982" y="153276"/>
                </a:lnTo>
                <a:lnTo>
                  <a:pt x="27807" y="154444"/>
                </a:lnTo>
                <a:lnTo>
                  <a:pt x="26207" y="160324"/>
                </a:lnTo>
                <a:lnTo>
                  <a:pt x="16112" y="187961"/>
                </a:lnTo>
                <a:lnTo>
                  <a:pt x="9459" y="206323"/>
                </a:lnTo>
                <a:lnTo>
                  <a:pt x="5505" y="217578"/>
                </a:lnTo>
                <a:lnTo>
                  <a:pt x="3510" y="223892"/>
                </a:lnTo>
                <a:lnTo>
                  <a:pt x="2496" y="229628"/>
                </a:lnTo>
                <a:lnTo>
                  <a:pt x="1670" y="238383"/>
                </a:lnTo>
                <a:lnTo>
                  <a:pt x="525" y="253483"/>
                </a:lnTo>
                <a:lnTo>
                  <a:pt x="0" y="269894"/>
                </a:lnTo>
                <a:lnTo>
                  <a:pt x="1032" y="282578"/>
                </a:lnTo>
                <a:lnTo>
                  <a:pt x="2496" y="286029"/>
                </a:lnTo>
                <a:lnTo>
                  <a:pt x="4818" y="292017"/>
                </a:lnTo>
                <a:lnTo>
                  <a:pt x="7155" y="303559"/>
                </a:lnTo>
                <a:lnTo>
                  <a:pt x="9472" y="318617"/>
                </a:lnTo>
                <a:lnTo>
                  <a:pt x="11735" y="335153"/>
                </a:lnTo>
                <a:lnTo>
                  <a:pt x="13907" y="351130"/>
                </a:lnTo>
                <a:lnTo>
                  <a:pt x="15953" y="364511"/>
                </a:lnTo>
                <a:lnTo>
                  <a:pt x="17748" y="372960"/>
                </a:lnTo>
                <a:lnTo>
                  <a:pt x="19323" y="380478"/>
                </a:lnTo>
                <a:lnTo>
                  <a:pt x="21077" y="392359"/>
                </a:lnTo>
                <a:lnTo>
                  <a:pt x="22893" y="407236"/>
                </a:lnTo>
                <a:lnTo>
                  <a:pt x="24657" y="423745"/>
                </a:lnTo>
                <a:lnTo>
                  <a:pt x="26253" y="440519"/>
                </a:lnTo>
                <a:lnTo>
                  <a:pt x="27565" y="456194"/>
                </a:lnTo>
                <a:lnTo>
                  <a:pt x="28478" y="469402"/>
                </a:lnTo>
                <a:lnTo>
                  <a:pt x="28875" y="478779"/>
                </a:lnTo>
                <a:lnTo>
                  <a:pt x="28797" y="482218"/>
                </a:lnTo>
                <a:lnTo>
                  <a:pt x="27621" y="489096"/>
                </a:lnTo>
                <a:lnTo>
                  <a:pt x="26509" y="497024"/>
                </a:lnTo>
                <a:lnTo>
                  <a:pt x="26183" y="514565"/>
                </a:lnTo>
                <a:lnTo>
                  <a:pt x="26180" y="533899"/>
                </a:lnTo>
                <a:lnTo>
                  <a:pt x="25989" y="549204"/>
                </a:lnTo>
                <a:lnTo>
                  <a:pt x="26331" y="561374"/>
                </a:lnTo>
                <a:lnTo>
                  <a:pt x="27901" y="569578"/>
                </a:lnTo>
                <a:lnTo>
                  <a:pt x="28988" y="571512"/>
                </a:lnTo>
                <a:lnTo>
                  <a:pt x="33691" y="578785"/>
                </a:lnTo>
                <a:lnTo>
                  <a:pt x="38215" y="590044"/>
                </a:lnTo>
                <a:lnTo>
                  <a:pt x="40328" y="604659"/>
                </a:lnTo>
                <a:lnTo>
                  <a:pt x="39846" y="612559"/>
                </a:lnTo>
                <a:lnTo>
                  <a:pt x="36606" y="628207"/>
                </a:lnTo>
                <a:lnTo>
                  <a:pt x="33030" y="639859"/>
                </a:lnTo>
                <a:lnTo>
                  <a:pt x="31018" y="650076"/>
                </a:lnTo>
                <a:lnTo>
                  <a:pt x="30982" y="652703"/>
                </a:lnTo>
                <a:lnTo>
                  <a:pt x="30235" y="663227"/>
                </a:lnTo>
                <a:lnTo>
                  <a:pt x="30420" y="673958"/>
                </a:lnTo>
                <a:lnTo>
                  <a:pt x="36138" y="685165"/>
                </a:lnTo>
                <a:lnTo>
                  <a:pt x="39846" y="688860"/>
                </a:lnTo>
                <a:lnTo>
                  <a:pt x="48451" y="698473"/>
                </a:lnTo>
                <a:lnTo>
                  <a:pt x="55014" y="707396"/>
                </a:lnTo>
                <a:lnTo>
                  <a:pt x="63419" y="714427"/>
                </a:lnTo>
                <a:lnTo>
                  <a:pt x="77548" y="718366"/>
                </a:lnTo>
                <a:lnTo>
                  <a:pt x="79229" y="718527"/>
                </a:lnTo>
                <a:lnTo>
                  <a:pt x="85543" y="719559"/>
                </a:lnTo>
                <a:lnTo>
                  <a:pt x="89129" y="721099"/>
                </a:lnTo>
                <a:lnTo>
                  <a:pt x="91962" y="724391"/>
                </a:lnTo>
                <a:lnTo>
                  <a:pt x="95414" y="725783"/>
                </a:lnTo>
                <a:lnTo>
                  <a:pt x="99774" y="724946"/>
                </a:lnTo>
                <a:lnTo>
                  <a:pt x="107171" y="722651"/>
                </a:lnTo>
                <a:lnTo>
                  <a:pt x="118566" y="718571"/>
                </a:lnTo>
                <a:lnTo>
                  <a:pt x="131198" y="713803"/>
                </a:lnTo>
                <a:lnTo>
                  <a:pt x="150728" y="706670"/>
                </a:lnTo>
                <a:lnTo>
                  <a:pt x="167273" y="701274"/>
                </a:lnTo>
                <a:lnTo>
                  <a:pt x="181310" y="697327"/>
                </a:lnTo>
                <a:lnTo>
                  <a:pt x="193316" y="694539"/>
                </a:lnTo>
                <a:lnTo>
                  <a:pt x="203770" y="692625"/>
                </a:lnTo>
                <a:lnTo>
                  <a:pt x="213149" y="691294"/>
                </a:lnTo>
                <a:lnTo>
                  <a:pt x="221931" y="690260"/>
                </a:lnTo>
                <a:lnTo>
                  <a:pt x="230592" y="689233"/>
                </a:lnTo>
                <a:lnTo>
                  <a:pt x="233407" y="688860"/>
                </a:lnTo>
                <a:lnTo>
                  <a:pt x="247911" y="687008"/>
                </a:lnTo>
                <a:lnTo>
                  <a:pt x="260619" y="685927"/>
                </a:lnTo>
                <a:lnTo>
                  <a:pt x="272343" y="685864"/>
                </a:lnTo>
                <a:lnTo>
                  <a:pt x="283897" y="687068"/>
                </a:lnTo>
                <a:lnTo>
                  <a:pt x="292576" y="688860"/>
                </a:lnTo>
                <a:lnTo>
                  <a:pt x="303547" y="691134"/>
                </a:lnTo>
                <a:lnTo>
                  <a:pt x="316566" y="693164"/>
                </a:lnTo>
                <a:lnTo>
                  <a:pt x="330608" y="694874"/>
                </a:lnTo>
                <a:lnTo>
                  <a:pt x="344649" y="696189"/>
                </a:lnTo>
                <a:lnTo>
                  <a:pt x="357663" y="697034"/>
                </a:lnTo>
                <a:lnTo>
                  <a:pt x="368626" y="697334"/>
                </a:lnTo>
                <a:lnTo>
                  <a:pt x="369615" y="697331"/>
                </a:lnTo>
                <a:lnTo>
                  <a:pt x="386531" y="695595"/>
                </a:lnTo>
                <a:lnTo>
                  <a:pt x="402012" y="692143"/>
                </a:lnTo>
                <a:lnTo>
                  <a:pt x="411765" y="689312"/>
                </a:lnTo>
                <a:lnTo>
                  <a:pt x="431946" y="659625"/>
                </a:lnTo>
                <a:lnTo>
                  <a:pt x="441344" y="443445"/>
                </a:lnTo>
                <a:lnTo>
                  <a:pt x="467099" y="458325"/>
                </a:lnTo>
                <a:lnTo>
                  <a:pt x="485329" y="468652"/>
                </a:lnTo>
                <a:lnTo>
                  <a:pt x="497464" y="47506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62172" y="4614566"/>
            <a:ext cx="522121" cy="725783"/>
          </a:xfrm>
          <a:custGeom>
            <a:avLst/>
            <a:gdLst/>
            <a:ahLst/>
            <a:cxnLst/>
            <a:rect l="l" t="t" r="r" b="b"/>
            <a:pathLst>
              <a:path w="522121" h="725783">
                <a:moveTo>
                  <a:pt x="94774" y="99225"/>
                </a:moveTo>
                <a:lnTo>
                  <a:pt x="74855" y="107364"/>
                </a:lnTo>
                <a:lnTo>
                  <a:pt x="65563" y="112520"/>
                </a:lnTo>
                <a:lnTo>
                  <a:pt x="60672" y="118419"/>
                </a:lnTo>
                <a:lnTo>
                  <a:pt x="59455" y="120370"/>
                </a:lnTo>
                <a:lnTo>
                  <a:pt x="51619" y="131055"/>
                </a:lnTo>
                <a:lnTo>
                  <a:pt x="41261" y="143266"/>
                </a:lnTo>
                <a:lnTo>
                  <a:pt x="32864" y="151918"/>
                </a:lnTo>
                <a:lnTo>
                  <a:pt x="30982" y="153276"/>
                </a:lnTo>
                <a:lnTo>
                  <a:pt x="27807" y="154444"/>
                </a:lnTo>
                <a:lnTo>
                  <a:pt x="26207" y="160324"/>
                </a:lnTo>
                <a:lnTo>
                  <a:pt x="16112" y="187961"/>
                </a:lnTo>
                <a:lnTo>
                  <a:pt x="9459" y="206323"/>
                </a:lnTo>
                <a:lnTo>
                  <a:pt x="5505" y="217578"/>
                </a:lnTo>
                <a:lnTo>
                  <a:pt x="3510" y="223892"/>
                </a:lnTo>
                <a:lnTo>
                  <a:pt x="2732" y="227434"/>
                </a:lnTo>
                <a:lnTo>
                  <a:pt x="1670" y="238383"/>
                </a:lnTo>
                <a:lnTo>
                  <a:pt x="525" y="253483"/>
                </a:lnTo>
                <a:lnTo>
                  <a:pt x="0" y="269894"/>
                </a:lnTo>
                <a:lnTo>
                  <a:pt x="1032" y="282578"/>
                </a:lnTo>
                <a:lnTo>
                  <a:pt x="2496" y="286029"/>
                </a:lnTo>
                <a:lnTo>
                  <a:pt x="4818" y="292017"/>
                </a:lnTo>
                <a:lnTo>
                  <a:pt x="7155" y="303559"/>
                </a:lnTo>
                <a:lnTo>
                  <a:pt x="9472" y="318617"/>
                </a:lnTo>
                <a:lnTo>
                  <a:pt x="11735" y="335153"/>
                </a:lnTo>
                <a:lnTo>
                  <a:pt x="13907" y="351130"/>
                </a:lnTo>
                <a:lnTo>
                  <a:pt x="15953" y="364511"/>
                </a:lnTo>
                <a:lnTo>
                  <a:pt x="17748" y="372960"/>
                </a:lnTo>
                <a:lnTo>
                  <a:pt x="19323" y="380478"/>
                </a:lnTo>
                <a:lnTo>
                  <a:pt x="21077" y="392359"/>
                </a:lnTo>
                <a:lnTo>
                  <a:pt x="22893" y="407236"/>
                </a:lnTo>
                <a:lnTo>
                  <a:pt x="24657" y="423745"/>
                </a:lnTo>
                <a:lnTo>
                  <a:pt x="26253" y="440519"/>
                </a:lnTo>
                <a:lnTo>
                  <a:pt x="27565" y="456194"/>
                </a:lnTo>
                <a:lnTo>
                  <a:pt x="28478" y="469402"/>
                </a:lnTo>
                <a:lnTo>
                  <a:pt x="28875" y="478779"/>
                </a:lnTo>
                <a:lnTo>
                  <a:pt x="28797" y="482218"/>
                </a:lnTo>
                <a:lnTo>
                  <a:pt x="27621" y="489096"/>
                </a:lnTo>
                <a:lnTo>
                  <a:pt x="26509" y="497024"/>
                </a:lnTo>
                <a:lnTo>
                  <a:pt x="26183" y="514565"/>
                </a:lnTo>
                <a:lnTo>
                  <a:pt x="26207" y="516293"/>
                </a:lnTo>
                <a:lnTo>
                  <a:pt x="26180" y="533899"/>
                </a:lnTo>
                <a:lnTo>
                  <a:pt x="25989" y="549204"/>
                </a:lnTo>
                <a:lnTo>
                  <a:pt x="26331" y="561374"/>
                </a:lnTo>
                <a:lnTo>
                  <a:pt x="27901" y="569578"/>
                </a:lnTo>
                <a:lnTo>
                  <a:pt x="28988" y="571512"/>
                </a:lnTo>
                <a:lnTo>
                  <a:pt x="33691" y="578785"/>
                </a:lnTo>
                <a:lnTo>
                  <a:pt x="38215" y="590044"/>
                </a:lnTo>
                <a:lnTo>
                  <a:pt x="40328" y="604659"/>
                </a:lnTo>
                <a:lnTo>
                  <a:pt x="39846" y="612559"/>
                </a:lnTo>
                <a:lnTo>
                  <a:pt x="36606" y="628207"/>
                </a:lnTo>
                <a:lnTo>
                  <a:pt x="33030" y="639859"/>
                </a:lnTo>
                <a:lnTo>
                  <a:pt x="31018" y="650076"/>
                </a:lnTo>
                <a:lnTo>
                  <a:pt x="30982" y="652703"/>
                </a:lnTo>
                <a:lnTo>
                  <a:pt x="30235" y="663227"/>
                </a:lnTo>
                <a:lnTo>
                  <a:pt x="30420" y="673958"/>
                </a:lnTo>
                <a:lnTo>
                  <a:pt x="36138" y="685165"/>
                </a:lnTo>
                <a:lnTo>
                  <a:pt x="39846" y="688860"/>
                </a:lnTo>
                <a:lnTo>
                  <a:pt x="48451" y="698473"/>
                </a:lnTo>
                <a:lnTo>
                  <a:pt x="55014" y="707396"/>
                </a:lnTo>
                <a:lnTo>
                  <a:pt x="63419" y="714427"/>
                </a:lnTo>
                <a:lnTo>
                  <a:pt x="77548" y="718366"/>
                </a:lnTo>
                <a:lnTo>
                  <a:pt x="79229" y="718527"/>
                </a:lnTo>
                <a:lnTo>
                  <a:pt x="85543" y="719559"/>
                </a:lnTo>
                <a:lnTo>
                  <a:pt x="89129" y="721099"/>
                </a:lnTo>
                <a:lnTo>
                  <a:pt x="90948" y="722819"/>
                </a:lnTo>
                <a:lnTo>
                  <a:pt x="91962" y="724391"/>
                </a:lnTo>
                <a:lnTo>
                  <a:pt x="93130" y="725488"/>
                </a:lnTo>
                <a:lnTo>
                  <a:pt x="95414" y="725783"/>
                </a:lnTo>
                <a:lnTo>
                  <a:pt x="99774" y="724946"/>
                </a:lnTo>
                <a:lnTo>
                  <a:pt x="107171" y="722651"/>
                </a:lnTo>
                <a:lnTo>
                  <a:pt x="118566" y="718571"/>
                </a:lnTo>
                <a:lnTo>
                  <a:pt x="131198" y="713803"/>
                </a:lnTo>
                <a:lnTo>
                  <a:pt x="150728" y="706670"/>
                </a:lnTo>
                <a:lnTo>
                  <a:pt x="167273" y="701274"/>
                </a:lnTo>
                <a:lnTo>
                  <a:pt x="181310" y="697327"/>
                </a:lnTo>
                <a:lnTo>
                  <a:pt x="193316" y="694539"/>
                </a:lnTo>
                <a:lnTo>
                  <a:pt x="203770" y="692625"/>
                </a:lnTo>
                <a:lnTo>
                  <a:pt x="213149" y="691294"/>
                </a:lnTo>
                <a:lnTo>
                  <a:pt x="221931" y="690260"/>
                </a:lnTo>
                <a:lnTo>
                  <a:pt x="230592" y="689233"/>
                </a:lnTo>
                <a:lnTo>
                  <a:pt x="233407" y="688860"/>
                </a:lnTo>
                <a:lnTo>
                  <a:pt x="247911" y="687008"/>
                </a:lnTo>
                <a:lnTo>
                  <a:pt x="260619" y="685927"/>
                </a:lnTo>
                <a:lnTo>
                  <a:pt x="272343" y="685864"/>
                </a:lnTo>
                <a:lnTo>
                  <a:pt x="283897" y="687068"/>
                </a:lnTo>
                <a:lnTo>
                  <a:pt x="292576" y="688860"/>
                </a:lnTo>
                <a:lnTo>
                  <a:pt x="303547" y="691134"/>
                </a:lnTo>
                <a:lnTo>
                  <a:pt x="316566" y="693164"/>
                </a:lnTo>
                <a:lnTo>
                  <a:pt x="330608" y="694874"/>
                </a:lnTo>
                <a:lnTo>
                  <a:pt x="344649" y="696189"/>
                </a:lnTo>
                <a:lnTo>
                  <a:pt x="357663" y="697034"/>
                </a:lnTo>
                <a:lnTo>
                  <a:pt x="368626" y="697334"/>
                </a:lnTo>
                <a:lnTo>
                  <a:pt x="369615" y="697331"/>
                </a:lnTo>
                <a:lnTo>
                  <a:pt x="386531" y="695595"/>
                </a:lnTo>
                <a:lnTo>
                  <a:pt x="402012" y="692143"/>
                </a:lnTo>
                <a:lnTo>
                  <a:pt x="411765" y="689312"/>
                </a:lnTo>
                <a:lnTo>
                  <a:pt x="431946" y="659625"/>
                </a:lnTo>
                <a:lnTo>
                  <a:pt x="441344" y="443445"/>
                </a:lnTo>
                <a:lnTo>
                  <a:pt x="467099" y="458325"/>
                </a:lnTo>
                <a:lnTo>
                  <a:pt x="485329" y="468652"/>
                </a:lnTo>
                <a:lnTo>
                  <a:pt x="497464" y="475060"/>
                </a:lnTo>
                <a:lnTo>
                  <a:pt x="504936" y="478183"/>
                </a:lnTo>
                <a:lnTo>
                  <a:pt x="509175" y="478655"/>
                </a:lnTo>
                <a:lnTo>
                  <a:pt x="511614" y="477108"/>
                </a:lnTo>
                <a:lnTo>
                  <a:pt x="513010" y="475170"/>
                </a:lnTo>
                <a:lnTo>
                  <a:pt x="516732" y="466647"/>
                </a:lnTo>
                <a:lnTo>
                  <a:pt x="520311" y="453321"/>
                </a:lnTo>
                <a:lnTo>
                  <a:pt x="522121" y="438968"/>
                </a:lnTo>
                <a:lnTo>
                  <a:pt x="520536" y="427362"/>
                </a:lnTo>
                <a:lnTo>
                  <a:pt x="518890" y="424662"/>
                </a:lnTo>
                <a:lnTo>
                  <a:pt x="510349" y="415036"/>
                </a:lnTo>
                <a:lnTo>
                  <a:pt x="501950" y="404155"/>
                </a:lnTo>
                <a:lnTo>
                  <a:pt x="497573" y="393859"/>
                </a:lnTo>
                <a:lnTo>
                  <a:pt x="497745" y="390588"/>
                </a:lnTo>
                <a:lnTo>
                  <a:pt x="502573" y="380406"/>
                </a:lnTo>
                <a:lnTo>
                  <a:pt x="505051" y="372033"/>
                </a:lnTo>
                <a:lnTo>
                  <a:pt x="500094" y="368261"/>
                </a:lnTo>
                <a:lnTo>
                  <a:pt x="488347" y="364743"/>
                </a:lnTo>
                <a:lnTo>
                  <a:pt x="484816" y="368261"/>
                </a:lnTo>
                <a:lnTo>
                  <a:pt x="487166" y="357695"/>
                </a:lnTo>
                <a:lnTo>
                  <a:pt x="491844" y="348326"/>
                </a:lnTo>
                <a:lnTo>
                  <a:pt x="491712" y="343260"/>
                </a:lnTo>
                <a:lnTo>
                  <a:pt x="485997" y="341236"/>
                </a:lnTo>
                <a:lnTo>
                  <a:pt x="471900" y="337718"/>
                </a:lnTo>
                <a:lnTo>
                  <a:pt x="474250" y="327139"/>
                </a:lnTo>
                <a:lnTo>
                  <a:pt x="481298" y="311873"/>
                </a:lnTo>
                <a:lnTo>
                  <a:pt x="476599" y="307174"/>
                </a:lnTo>
                <a:lnTo>
                  <a:pt x="472721" y="299239"/>
                </a:lnTo>
                <a:lnTo>
                  <a:pt x="469144" y="286308"/>
                </a:lnTo>
                <a:lnTo>
                  <a:pt x="464818" y="271553"/>
                </a:lnTo>
                <a:lnTo>
                  <a:pt x="463671" y="268401"/>
                </a:lnTo>
                <a:lnTo>
                  <a:pt x="458831" y="255542"/>
                </a:lnTo>
                <a:lnTo>
                  <a:pt x="453027" y="239834"/>
                </a:lnTo>
                <a:lnTo>
                  <a:pt x="447692" y="225279"/>
                </a:lnTo>
                <a:lnTo>
                  <a:pt x="444262" y="215877"/>
                </a:lnTo>
                <a:lnTo>
                  <a:pt x="435602" y="189948"/>
                </a:lnTo>
                <a:lnTo>
                  <a:pt x="431878" y="178061"/>
                </a:lnTo>
                <a:lnTo>
                  <a:pt x="430831" y="172960"/>
                </a:lnTo>
                <a:lnTo>
                  <a:pt x="430778" y="170891"/>
                </a:lnTo>
                <a:lnTo>
                  <a:pt x="428291" y="163952"/>
                </a:lnTo>
                <a:lnTo>
                  <a:pt x="422403" y="151644"/>
                </a:lnTo>
                <a:lnTo>
                  <a:pt x="415470" y="137199"/>
                </a:lnTo>
                <a:lnTo>
                  <a:pt x="409851" y="123844"/>
                </a:lnTo>
                <a:lnTo>
                  <a:pt x="408413" y="119189"/>
                </a:lnTo>
                <a:lnTo>
                  <a:pt x="402288" y="107741"/>
                </a:lnTo>
                <a:lnTo>
                  <a:pt x="392212" y="98640"/>
                </a:lnTo>
                <a:lnTo>
                  <a:pt x="381241" y="91697"/>
                </a:lnTo>
                <a:lnTo>
                  <a:pt x="377908" y="89827"/>
                </a:lnTo>
                <a:lnTo>
                  <a:pt x="369617" y="85179"/>
                </a:lnTo>
                <a:lnTo>
                  <a:pt x="358252" y="78881"/>
                </a:lnTo>
                <a:lnTo>
                  <a:pt x="345363" y="72001"/>
                </a:lnTo>
                <a:lnTo>
                  <a:pt x="332500" y="65609"/>
                </a:lnTo>
                <a:lnTo>
                  <a:pt x="321214" y="60771"/>
                </a:lnTo>
                <a:lnTo>
                  <a:pt x="320339" y="60451"/>
                </a:lnTo>
                <a:lnTo>
                  <a:pt x="310066" y="56067"/>
                </a:lnTo>
                <a:lnTo>
                  <a:pt x="304538" y="52710"/>
                </a:lnTo>
                <a:lnTo>
                  <a:pt x="295814" y="48705"/>
                </a:lnTo>
                <a:lnTo>
                  <a:pt x="292576" y="47536"/>
                </a:lnTo>
                <a:lnTo>
                  <a:pt x="282996" y="44179"/>
                </a:lnTo>
                <a:lnTo>
                  <a:pt x="279614" y="42284"/>
                </a:lnTo>
                <a:lnTo>
                  <a:pt x="274902" y="38238"/>
                </a:lnTo>
                <a:lnTo>
                  <a:pt x="271736" y="35788"/>
                </a:lnTo>
                <a:lnTo>
                  <a:pt x="261426" y="24559"/>
                </a:lnTo>
                <a:lnTo>
                  <a:pt x="254481" y="13524"/>
                </a:lnTo>
                <a:lnTo>
                  <a:pt x="248698" y="7581"/>
                </a:lnTo>
                <a:lnTo>
                  <a:pt x="234322" y="3811"/>
                </a:lnTo>
                <a:lnTo>
                  <a:pt x="220813" y="1863"/>
                </a:lnTo>
                <a:lnTo>
                  <a:pt x="219488" y="1714"/>
                </a:lnTo>
                <a:lnTo>
                  <a:pt x="205378" y="0"/>
                </a:lnTo>
                <a:lnTo>
                  <a:pt x="175838" y="49885"/>
                </a:lnTo>
                <a:lnTo>
                  <a:pt x="94774" y="992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970586" y="4989284"/>
            <a:ext cx="89331" cy="59328"/>
          </a:xfrm>
          <a:custGeom>
            <a:avLst/>
            <a:gdLst/>
            <a:ahLst/>
            <a:cxnLst/>
            <a:rect l="l" t="t" r="r" b="b"/>
            <a:pathLst>
              <a:path w="89331" h="59328">
                <a:moveTo>
                  <a:pt x="89331" y="15869"/>
                </a:moveTo>
                <a:lnTo>
                  <a:pt x="67248" y="9098"/>
                </a:lnTo>
                <a:lnTo>
                  <a:pt x="49414" y="4036"/>
                </a:lnTo>
                <a:lnTo>
                  <a:pt x="35335" y="923"/>
                </a:lnTo>
                <a:lnTo>
                  <a:pt x="24519" y="0"/>
                </a:lnTo>
                <a:lnTo>
                  <a:pt x="16470" y="1505"/>
                </a:lnTo>
                <a:lnTo>
                  <a:pt x="10696" y="5680"/>
                </a:lnTo>
                <a:lnTo>
                  <a:pt x="6701" y="12765"/>
                </a:lnTo>
                <a:lnTo>
                  <a:pt x="3993" y="23001"/>
                </a:lnTo>
                <a:lnTo>
                  <a:pt x="2077" y="36627"/>
                </a:lnTo>
                <a:lnTo>
                  <a:pt x="460" y="53883"/>
                </a:lnTo>
                <a:lnTo>
                  <a:pt x="0" y="593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954152" y="4953246"/>
            <a:ext cx="94691" cy="47183"/>
          </a:xfrm>
          <a:custGeom>
            <a:avLst/>
            <a:gdLst/>
            <a:ahLst/>
            <a:cxnLst/>
            <a:rect l="l" t="t" r="r" b="b"/>
            <a:pathLst>
              <a:path w="94691" h="47183">
                <a:moveTo>
                  <a:pt x="94691" y="25085"/>
                </a:moveTo>
                <a:lnTo>
                  <a:pt x="78745" y="15694"/>
                </a:lnTo>
                <a:lnTo>
                  <a:pt x="65630" y="8379"/>
                </a:lnTo>
                <a:lnTo>
                  <a:pt x="54868" y="3250"/>
                </a:lnTo>
                <a:lnTo>
                  <a:pt x="45980" y="419"/>
                </a:lnTo>
                <a:lnTo>
                  <a:pt x="38486" y="0"/>
                </a:lnTo>
                <a:lnTo>
                  <a:pt x="31907" y="2102"/>
                </a:lnTo>
                <a:lnTo>
                  <a:pt x="25765" y="6838"/>
                </a:lnTo>
                <a:lnTo>
                  <a:pt x="19580" y="14320"/>
                </a:lnTo>
                <a:lnTo>
                  <a:pt x="12874" y="24660"/>
                </a:lnTo>
                <a:lnTo>
                  <a:pt x="5167" y="37968"/>
                </a:lnTo>
                <a:lnTo>
                  <a:pt x="0" y="471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976504" y="4938114"/>
            <a:ext cx="60375" cy="8937"/>
          </a:xfrm>
          <a:custGeom>
            <a:avLst/>
            <a:gdLst/>
            <a:ahLst/>
            <a:cxnLst/>
            <a:rect l="l" t="t" r="r" b="b"/>
            <a:pathLst>
              <a:path w="60375" h="8937">
                <a:moveTo>
                  <a:pt x="60375" y="8937"/>
                </a:moveTo>
                <a:lnTo>
                  <a:pt x="42013" y="3163"/>
                </a:lnTo>
                <a:lnTo>
                  <a:pt x="29643" y="183"/>
                </a:lnTo>
                <a:lnTo>
                  <a:pt x="20583" y="0"/>
                </a:lnTo>
                <a:lnTo>
                  <a:pt x="12153" y="2611"/>
                </a:lnTo>
                <a:lnTo>
                  <a:pt x="1673" y="8018"/>
                </a:lnTo>
                <a:lnTo>
                  <a:pt x="0" y="89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854748" y="4721453"/>
            <a:ext cx="121754" cy="362415"/>
          </a:xfrm>
          <a:custGeom>
            <a:avLst/>
            <a:gdLst/>
            <a:ahLst/>
            <a:cxnLst/>
            <a:rect l="l" t="t" r="r" b="b"/>
            <a:pathLst>
              <a:path w="121754" h="362415">
                <a:moveTo>
                  <a:pt x="121754" y="362415"/>
                </a:moveTo>
                <a:lnTo>
                  <a:pt x="103682" y="353147"/>
                </a:lnTo>
                <a:lnTo>
                  <a:pt x="99482" y="346158"/>
                </a:lnTo>
                <a:lnTo>
                  <a:pt x="99402" y="342438"/>
                </a:lnTo>
                <a:lnTo>
                  <a:pt x="98640" y="327726"/>
                </a:lnTo>
                <a:lnTo>
                  <a:pt x="96620" y="319493"/>
                </a:lnTo>
                <a:lnTo>
                  <a:pt x="93743" y="316347"/>
                </a:lnTo>
                <a:lnTo>
                  <a:pt x="90410" y="316895"/>
                </a:lnTo>
                <a:lnTo>
                  <a:pt x="87019" y="319744"/>
                </a:lnTo>
                <a:lnTo>
                  <a:pt x="83973" y="323501"/>
                </a:lnTo>
                <a:lnTo>
                  <a:pt x="81671" y="326772"/>
                </a:lnTo>
                <a:lnTo>
                  <a:pt x="80514" y="328165"/>
                </a:lnTo>
                <a:lnTo>
                  <a:pt x="80632" y="327160"/>
                </a:lnTo>
                <a:lnTo>
                  <a:pt x="84133" y="318850"/>
                </a:lnTo>
                <a:lnTo>
                  <a:pt x="85870" y="312037"/>
                </a:lnTo>
                <a:lnTo>
                  <a:pt x="79256" y="310940"/>
                </a:lnTo>
                <a:lnTo>
                  <a:pt x="75996" y="311895"/>
                </a:lnTo>
                <a:lnTo>
                  <a:pt x="59710" y="314324"/>
                </a:lnTo>
                <a:lnTo>
                  <a:pt x="50708" y="309554"/>
                </a:lnTo>
                <a:lnTo>
                  <a:pt x="48920" y="303068"/>
                </a:lnTo>
                <a:lnTo>
                  <a:pt x="48920" y="293099"/>
                </a:lnTo>
                <a:lnTo>
                  <a:pt x="41859" y="296629"/>
                </a:lnTo>
                <a:lnTo>
                  <a:pt x="40690" y="289568"/>
                </a:lnTo>
                <a:lnTo>
                  <a:pt x="39020" y="282121"/>
                </a:lnTo>
                <a:lnTo>
                  <a:pt x="35638" y="268335"/>
                </a:lnTo>
                <a:lnTo>
                  <a:pt x="31344" y="251263"/>
                </a:lnTo>
                <a:lnTo>
                  <a:pt x="26941" y="233957"/>
                </a:lnTo>
                <a:lnTo>
                  <a:pt x="23230" y="219466"/>
                </a:lnTo>
                <a:lnTo>
                  <a:pt x="21012" y="210844"/>
                </a:lnTo>
                <a:lnTo>
                  <a:pt x="13637" y="191247"/>
                </a:lnTo>
                <a:lnTo>
                  <a:pt x="10774" y="182291"/>
                </a:lnTo>
                <a:lnTo>
                  <a:pt x="9461" y="175611"/>
                </a:lnTo>
                <a:lnTo>
                  <a:pt x="7785" y="166213"/>
                </a:lnTo>
                <a:lnTo>
                  <a:pt x="8775" y="166213"/>
                </a:lnTo>
                <a:lnTo>
                  <a:pt x="9461" y="156815"/>
                </a:lnTo>
                <a:lnTo>
                  <a:pt x="5916" y="141966"/>
                </a:lnTo>
                <a:lnTo>
                  <a:pt x="452" y="130597"/>
                </a:lnTo>
                <a:lnTo>
                  <a:pt x="0" y="129789"/>
                </a:lnTo>
                <a:lnTo>
                  <a:pt x="3590" y="105049"/>
                </a:lnTo>
                <a:lnTo>
                  <a:pt x="8157" y="83552"/>
                </a:lnTo>
                <a:lnTo>
                  <a:pt x="13573" y="65084"/>
                </a:lnTo>
                <a:lnTo>
                  <a:pt x="19714" y="49434"/>
                </a:lnTo>
                <a:lnTo>
                  <a:pt x="26455" y="36386"/>
                </a:lnTo>
                <a:lnTo>
                  <a:pt x="33669" y="25728"/>
                </a:lnTo>
                <a:lnTo>
                  <a:pt x="41232" y="17246"/>
                </a:lnTo>
                <a:lnTo>
                  <a:pt x="49018" y="10726"/>
                </a:lnTo>
                <a:lnTo>
                  <a:pt x="56902" y="5955"/>
                </a:lnTo>
                <a:lnTo>
                  <a:pt x="64758" y="2720"/>
                </a:lnTo>
                <a:lnTo>
                  <a:pt x="72461" y="805"/>
                </a:lnTo>
                <a:lnTo>
                  <a:pt x="79886" y="0"/>
                </a:lnTo>
                <a:lnTo>
                  <a:pt x="86907" y="88"/>
                </a:lnTo>
                <a:lnTo>
                  <a:pt x="93398" y="858"/>
                </a:lnTo>
                <a:lnTo>
                  <a:pt x="99235" y="2095"/>
                </a:lnTo>
                <a:lnTo>
                  <a:pt x="104292" y="3586"/>
                </a:lnTo>
                <a:lnTo>
                  <a:pt x="108443" y="5117"/>
                </a:lnTo>
                <a:lnTo>
                  <a:pt x="113528" y="7447"/>
                </a:lnTo>
                <a:lnTo>
                  <a:pt x="114211" y="78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88378" y="4766946"/>
            <a:ext cx="78790" cy="561422"/>
          </a:xfrm>
          <a:custGeom>
            <a:avLst/>
            <a:gdLst/>
            <a:ahLst/>
            <a:cxnLst/>
            <a:rect l="l" t="t" r="r" b="b"/>
            <a:pathLst>
              <a:path w="78790" h="561422">
                <a:moveTo>
                  <a:pt x="0" y="7943"/>
                </a:moveTo>
                <a:lnTo>
                  <a:pt x="22722" y="2251"/>
                </a:lnTo>
                <a:lnTo>
                  <a:pt x="34602" y="0"/>
                </a:lnTo>
                <a:lnTo>
                  <a:pt x="41013" y="488"/>
                </a:lnTo>
                <a:lnTo>
                  <a:pt x="45072" y="2063"/>
                </a:lnTo>
                <a:lnTo>
                  <a:pt x="57052" y="7617"/>
                </a:lnTo>
                <a:lnTo>
                  <a:pt x="68211" y="14629"/>
                </a:lnTo>
                <a:lnTo>
                  <a:pt x="70916" y="17328"/>
                </a:lnTo>
                <a:lnTo>
                  <a:pt x="75615" y="23208"/>
                </a:lnTo>
                <a:lnTo>
                  <a:pt x="78790" y="30257"/>
                </a:lnTo>
                <a:lnTo>
                  <a:pt x="67385" y="44427"/>
                </a:lnTo>
                <a:lnTo>
                  <a:pt x="60306" y="54710"/>
                </a:lnTo>
                <a:lnTo>
                  <a:pt x="56779" y="63445"/>
                </a:lnTo>
                <a:lnTo>
                  <a:pt x="56032" y="72977"/>
                </a:lnTo>
                <a:lnTo>
                  <a:pt x="57292" y="85646"/>
                </a:lnTo>
                <a:lnTo>
                  <a:pt x="58242" y="92525"/>
                </a:lnTo>
                <a:lnTo>
                  <a:pt x="61616" y="110601"/>
                </a:lnTo>
                <a:lnTo>
                  <a:pt x="65674" y="125695"/>
                </a:lnTo>
                <a:lnTo>
                  <a:pt x="69545" y="137810"/>
                </a:lnTo>
                <a:lnTo>
                  <a:pt x="72358" y="146947"/>
                </a:lnTo>
                <a:lnTo>
                  <a:pt x="73266" y="152444"/>
                </a:lnTo>
                <a:lnTo>
                  <a:pt x="72519" y="156721"/>
                </a:lnTo>
                <a:lnTo>
                  <a:pt x="70464" y="164957"/>
                </a:lnTo>
                <a:lnTo>
                  <a:pt x="67381" y="176397"/>
                </a:lnTo>
                <a:lnTo>
                  <a:pt x="63548" y="190287"/>
                </a:lnTo>
                <a:lnTo>
                  <a:pt x="59243" y="205874"/>
                </a:lnTo>
                <a:lnTo>
                  <a:pt x="54747" y="222402"/>
                </a:lnTo>
                <a:lnTo>
                  <a:pt x="50337" y="239117"/>
                </a:lnTo>
                <a:lnTo>
                  <a:pt x="46292" y="255265"/>
                </a:lnTo>
                <a:lnTo>
                  <a:pt x="42892" y="270092"/>
                </a:lnTo>
                <a:lnTo>
                  <a:pt x="40415" y="282844"/>
                </a:lnTo>
                <a:lnTo>
                  <a:pt x="39140" y="292765"/>
                </a:lnTo>
                <a:lnTo>
                  <a:pt x="39346" y="299103"/>
                </a:lnTo>
                <a:lnTo>
                  <a:pt x="39395" y="299294"/>
                </a:lnTo>
                <a:lnTo>
                  <a:pt x="41570" y="310755"/>
                </a:lnTo>
                <a:lnTo>
                  <a:pt x="43142" y="325307"/>
                </a:lnTo>
                <a:lnTo>
                  <a:pt x="44192" y="340694"/>
                </a:lnTo>
                <a:lnTo>
                  <a:pt x="44801" y="354659"/>
                </a:lnTo>
                <a:lnTo>
                  <a:pt x="45053" y="364944"/>
                </a:lnTo>
                <a:lnTo>
                  <a:pt x="45072" y="367442"/>
                </a:lnTo>
                <a:lnTo>
                  <a:pt x="45907" y="373471"/>
                </a:lnTo>
                <a:lnTo>
                  <a:pt x="48102" y="383316"/>
                </a:lnTo>
                <a:lnTo>
                  <a:pt x="51187" y="395973"/>
                </a:lnTo>
                <a:lnTo>
                  <a:pt x="54694" y="410439"/>
                </a:lnTo>
                <a:lnTo>
                  <a:pt x="58155" y="425710"/>
                </a:lnTo>
                <a:lnTo>
                  <a:pt x="61101" y="440783"/>
                </a:lnTo>
                <a:lnTo>
                  <a:pt x="63065" y="454656"/>
                </a:lnTo>
                <a:lnTo>
                  <a:pt x="63500" y="460177"/>
                </a:lnTo>
                <a:lnTo>
                  <a:pt x="63942" y="477766"/>
                </a:lnTo>
                <a:lnTo>
                  <a:pt x="63673" y="493070"/>
                </a:lnTo>
                <a:lnTo>
                  <a:pt x="63211" y="505697"/>
                </a:lnTo>
                <a:lnTo>
                  <a:pt x="63076" y="515253"/>
                </a:lnTo>
                <a:lnTo>
                  <a:pt x="63500" y="520159"/>
                </a:lnTo>
                <a:lnTo>
                  <a:pt x="65309" y="532997"/>
                </a:lnTo>
                <a:lnTo>
                  <a:pt x="67289" y="549830"/>
                </a:lnTo>
                <a:lnTo>
                  <a:pt x="68496" y="560764"/>
                </a:lnTo>
                <a:lnTo>
                  <a:pt x="68567" y="561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64841" y="4650354"/>
            <a:ext cx="169066" cy="145249"/>
          </a:xfrm>
          <a:custGeom>
            <a:avLst/>
            <a:gdLst/>
            <a:ahLst/>
            <a:cxnLst/>
            <a:rect l="l" t="t" r="r" b="b"/>
            <a:pathLst>
              <a:path w="169066" h="145249">
                <a:moveTo>
                  <a:pt x="169066" y="0"/>
                </a:moveTo>
                <a:lnTo>
                  <a:pt x="156627" y="22133"/>
                </a:lnTo>
                <a:lnTo>
                  <a:pt x="149254" y="35000"/>
                </a:lnTo>
                <a:lnTo>
                  <a:pt x="144941" y="41938"/>
                </a:lnTo>
                <a:lnTo>
                  <a:pt x="141685" y="46285"/>
                </a:lnTo>
                <a:lnTo>
                  <a:pt x="140135" y="48158"/>
                </a:lnTo>
                <a:lnTo>
                  <a:pt x="135001" y="56486"/>
                </a:lnTo>
                <a:lnTo>
                  <a:pt x="127976" y="70139"/>
                </a:lnTo>
                <a:lnTo>
                  <a:pt x="120757" y="85181"/>
                </a:lnTo>
                <a:lnTo>
                  <a:pt x="115043" y="97677"/>
                </a:lnTo>
                <a:lnTo>
                  <a:pt x="112627" y="103378"/>
                </a:lnTo>
                <a:lnTo>
                  <a:pt x="108514" y="105226"/>
                </a:lnTo>
                <a:lnTo>
                  <a:pt x="97983" y="104142"/>
                </a:lnTo>
                <a:lnTo>
                  <a:pt x="79165" y="103226"/>
                </a:lnTo>
                <a:lnTo>
                  <a:pt x="73168" y="103378"/>
                </a:lnTo>
                <a:lnTo>
                  <a:pt x="59591" y="104409"/>
                </a:lnTo>
                <a:lnTo>
                  <a:pt x="51864" y="105931"/>
                </a:lnTo>
                <a:lnTo>
                  <a:pt x="46200" y="107812"/>
                </a:lnTo>
                <a:lnTo>
                  <a:pt x="38813" y="109924"/>
                </a:lnTo>
                <a:lnTo>
                  <a:pt x="29696" y="111607"/>
                </a:lnTo>
                <a:lnTo>
                  <a:pt x="16127" y="117831"/>
                </a:lnTo>
                <a:lnTo>
                  <a:pt x="10840" y="127951"/>
                </a:lnTo>
                <a:lnTo>
                  <a:pt x="8776" y="137855"/>
                </a:lnTo>
                <a:lnTo>
                  <a:pt x="6836" y="142151"/>
                </a:lnTo>
                <a:lnTo>
                  <a:pt x="0" y="145249"/>
                </a:lnTo>
                <a:lnTo>
                  <a:pt x="2328" y="131584"/>
                </a:lnTo>
                <a:lnTo>
                  <a:pt x="6897" y="116373"/>
                </a:lnTo>
                <a:lnTo>
                  <a:pt x="11052" y="105380"/>
                </a:lnTo>
                <a:lnTo>
                  <a:pt x="12932" y="98679"/>
                </a:lnTo>
                <a:lnTo>
                  <a:pt x="13587" y="84233"/>
                </a:lnTo>
                <a:lnTo>
                  <a:pt x="13117" y="69227"/>
                </a:lnTo>
                <a:lnTo>
                  <a:pt x="12932" y="657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17995" y="4616280"/>
            <a:ext cx="74053" cy="139661"/>
          </a:xfrm>
          <a:custGeom>
            <a:avLst/>
            <a:gdLst/>
            <a:ahLst/>
            <a:cxnLst/>
            <a:rect l="l" t="t" r="r" b="b"/>
            <a:pathLst>
              <a:path w="74053" h="139661">
                <a:moveTo>
                  <a:pt x="63665" y="0"/>
                </a:moveTo>
                <a:lnTo>
                  <a:pt x="74053" y="1904"/>
                </a:lnTo>
                <a:lnTo>
                  <a:pt x="74053" y="12699"/>
                </a:lnTo>
                <a:lnTo>
                  <a:pt x="73571" y="20133"/>
                </a:lnTo>
                <a:lnTo>
                  <a:pt x="70564" y="27949"/>
                </a:lnTo>
                <a:lnTo>
                  <a:pt x="62694" y="40059"/>
                </a:lnTo>
                <a:lnTo>
                  <a:pt x="51511" y="55219"/>
                </a:lnTo>
                <a:lnTo>
                  <a:pt x="41088" y="69044"/>
                </a:lnTo>
                <a:lnTo>
                  <a:pt x="31350" y="82000"/>
                </a:lnTo>
                <a:lnTo>
                  <a:pt x="22652" y="93768"/>
                </a:lnTo>
                <a:lnTo>
                  <a:pt x="15352" y="104028"/>
                </a:lnTo>
                <a:lnTo>
                  <a:pt x="9805" y="112459"/>
                </a:lnTo>
                <a:lnTo>
                  <a:pt x="6367" y="118743"/>
                </a:lnTo>
                <a:lnTo>
                  <a:pt x="2387" y="129235"/>
                </a:lnTo>
                <a:lnTo>
                  <a:pt x="0" y="1396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73902" y="5040319"/>
            <a:ext cx="101285" cy="217067"/>
          </a:xfrm>
          <a:custGeom>
            <a:avLst/>
            <a:gdLst/>
            <a:ahLst/>
            <a:cxnLst/>
            <a:rect l="l" t="t" r="r" b="b"/>
            <a:pathLst>
              <a:path w="101285" h="217067">
                <a:moveTo>
                  <a:pt x="101285" y="49416"/>
                </a:moveTo>
                <a:lnTo>
                  <a:pt x="89744" y="34647"/>
                </a:lnTo>
                <a:lnTo>
                  <a:pt x="79969" y="22559"/>
                </a:lnTo>
                <a:lnTo>
                  <a:pt x="71599" y="13102"/>
                </a:lnTo>
                <a:lnTo>
                  <a:pt x="64274" y="6224"/>
                </a:lnTo>
                <a:lnTo>
                  <a:pt x="57634" y="1874"/>
                </a:lnTo>
                <a:lnTo>
                  <a:pt x="51317" y="0"/>
                </a:lnTo>
                <a:lnTo>
                  <a:pt x="44964" y="550"/>
                </a:lnTo>
                <a:lnTo>
                  <a:pt x="38215" y="3473"/>
                </a:lnTo>
                <a:lnTo>
                  <a:pt x="30709" y="8718"/>
                </a:lnTo>
                <a:lnTo>
                  <a:pt x="22085" y="16234"/>
                </a:lnTo>
                <a:lnTo>
                  <a:pt x="11983" y="25968"/>
                </a:lnTo>
                <a:lnTo>
                  <a:pt x="2594" y="35319"/>
                </a:lnTo>
                <a:lnTo>
                  <a:pt x="1901" y="69843"/>
                </a:lnTo>
                <a:lnTo>
                  <a:pt x="1314" y="99511"/>
                </a:lnTo>
                <a:lnTo>
                  <a:pt x="832" y="124702"/>
                </a:lnTo>
                <a:lnTo>
                  <a:pt x="455" y="145796"/>
                </a:lnTo>
                <a:lnTo>
                  <a:pt x="183" y="163173"/>
                </a:lnTo>
                <a:lnTo>
                  <a:pt x="17" y="177211"/>
                </a:lnTo>
                <a:lnTo>
                  <a:pt x="0" y="196793"/>
                </a:lnTo>
                <a:lnTo>
                  <a:pt x="149" y="203095"/>
                </a:lnTo>
                <a:lnTo>
                  <a:pt x="763" y="210620"/>
                </a:lnTo>
                <a:lnTo>
                  <a:pt x="12054" y="217067"/>
                </a:lnTo>
                <a:lnTo>
                  <a:pt x="29142" y="216781"/>
                </a:lnTo>
                <a:lnTo>
                  <a:pt x="45072" y="215638"/>
                </a:lnTo>
                <a:lnTo>
                  <a:pt x="51158" y="215063"/>
                </a:lnTo>
                <a:lnTo>
                  <a:pt x="74933" y="210376"/>
                </a:lnTo>
                <a:lnTo>
                  <a:pt x="101285" y="494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73858" y="5040319"/>
            <a:ext cx="101329" cy="217067"/>
          </a:xfrm>
          <a:custGeom>
            <a:avLst/>
            <a:gdLst/>
            <a:ahLst/>
            <a:cxnLst/>
            <a:rect l="l" t="t" r="r" b="b"/>
            <a:pathLst>
              <a:path w="101329" h="217067">
                <a:moveTo>
                  <a:pt x="101329" y="49416"/>
                </a:moveTo>
                <a:lnTo>
                  <a:pt x="89788" y="34647"/>
                </a:lnTo>
                <a:lnTo>
                  <a:pt x="80013" y="22559"/>
                </a:lnTo>
                <a:lnTo>
                  <a:pt x="71643" y="13102"/>
                </a:lnTo>
                <a:lnTo>
                  <a:pt x="64318" y="6224"/>
                </a:lnTo>
                <a:lnTo>
                  <a:pt x="57678" y="1874"/>
                </a:lnTo>
                <a:lnTo>
                  <a:pt x="51361" y="0"/>
                </a:lnTo>
                <a:lnTo>
                  <a:pt x="45008" y="550"/>
                </a:lnTo>
                <a:lnTo>
                  <a:pt x="38259" y="3473"/>
                </a:lnTo>
                <a:lnTo>
                  <a:pt x="30753" y="8718"/>
                </a:lnTo>
                <a:lnTo>
                  <a:pt x="22129" y="16234"/>
                </a:lnTo>
                <a:lnTo>
                  <a:pt x="12027" y="25968"/>
                </a:lnTo>
                <a:lnTo>
                  <a:pt x="2638" y="35319"/>
                </a:lnTo>
                <a:lnTo>
                  <a:pt x="1945" y="69843"/>
                </a:lnTo>
                <a:lnTo>
                  <a:pt x="1358" y="99511"/>
                </a:lnTo>
                <a:lnTo>
                  <a:pt x="876" y="124702"/>
                </a:lnTo>
                <a:lnTo>
                  <a:pt x="499" y="145796"/>
                </a:lnTo>
                <a:lnTo>
                  <a:pt x="227" y="163173"/>
                </a:lnTo>
                <a:lnTo>
                  <a:pt x="61" y="177211"/>
                </a:lnTo>
                <a:lnTo>
                  <a:pt x="0" y="188292"/>
                </a:lnTo>
                <a:lnTo>
                  <a:pt x="43" y="196793"/>
                </a:lnTo>
                <a:lnTo>
                  <a:pt x="447" y="207578"/>
                </a:lnTo>
                <a:lnTo>
                  <a:pt x="2517" y="214901"/>
                </a:lnTo>
                <a:lnTo>
                  <a:pt x="12098" y="217067"/>
                </a:lnTo>
                <a:lnTo>
                  <a:pt x="29186" y="216781"/>
                </a:lnTo>
                <a:lnTo>
                  <a:pt x="45116" y="215638"/>
                </a:lnTo>
                <a:lnTo>
                  <a:pt x="51202" y="215063"/>
                </a:lnTo>
                <a:lnTo>
                  <a:pt x="74977" y="210376"/>
                </a:lnTo>
                <a:lnTo>
                  <a:pt x="101329" y="494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69817" y="4506553"/>
            <a:ext cx="216643" cy="228522"/>
          </a:xfrm>
          <a:custGeom>
            <a:avLst/>
            <a:gdLst/>
            <a:ahLst/>
            <a:cxnLst/>
            <a:rect l="l" t="t" r="r" b="b"/>
            <a:pathLst>
              <a:path w="216643" h="228522">
                <a:moveTo>
                  <a:pt x="119082" y="213117"/>
                </a:moveTo>
                <a:lnTo>
                  <a:pt x="118460" y="222756"/>
                </a:lnTo>
                <a:lnTo>
                  <a:pt x="119082" y="225639"/>
                </a:lnTo>
                <a:lnTo>
                  <a:pt x="119704" y="228522"/>
                </a:lnTo>
                <a:lnTo>
                  <a:pt x="127820" y="222756"/>
                </a:lnTo>
                <a:lnTo>
                  <a:pt x="141498" y="220597"/>
                </a:lnTo>
                <a:lnTo>
                  <a:pt x="151847" y="218374"/>
                </a:lnTo>
                <a:lnTo>
                  <a:pt x="160136" y="212979"/>
                </a:lnTo>
                <a:lnTo>
                  <a:pt x="173527" y="199807"/>
                </a:lnTo>
                <a:lnTo>
                  <a:pt x="177387" y="195620"/>
                </a:lnTo>
                <a:lnTo>
                  <a:pt x="181353" y="190428"/>
                </a:lnTo>
                <a:lnTo>
                  <a:pt x="188299" y="180883"/>
                </a:lnTo>
                <a:lnTo>
                  <a:pt x="199603" y="165114"/>
                </a:lnTo>
                <a:lnTo>
                  <a:pt x="216643" y="141247"/>
                </a:lnTo>
                <a:lnTo>
                  <a:pt x="204159" y="122426"/>
                </a:lnTo>
                <a:lnTo>
                  <a:pt x="204004" y="122082"/>
                </a:lnTo>
                <a:lnTo>
                  <a:pt x="199207" y="111362"/>
                </a:lnTo>
                <a:lnTo>
                  <a:pt x="192015" y="94866"/>
                </a:lnTo>
                <a:lnTo>
                  <a:pt x="188310" y="85202"/>
                </a:lnTo>
                <a:lnTo>
                  <a:pt x="188456" y="83557"/>
                </a:lnTo>
                <a:lnTo>
                  <a:pt x="189308" y="76353"/>
                </a:lnTo>
                <a:lnTo>
                  <a:pt x="190565" y="64226"/>
                </a:lnTo>
                <a:lnTo>
                  <a:pt x="191814" y="47775"/>
                </a:lnTo>
                <a:lnTo>
                  <a:pt x="192640" y="27595"/>
                </a:lnTo>
                <a:lnTo>
                  <a:pt x="192742" y="12685"/>
                </a:lnTo>
                <a:lnTo>
                  <a:pt x="191033" y="3024"/>
                </a:lnTo>
                <a:lnTo>
                  <a:pt x="185579" y="0"/>
                </a:lnTo>
                <a:lnTo>
                  <a:pt x="174496" y="2724"/>
                </a:lnTo>
                <a:lnTo>
                  <a:pt x="155899" y="10310"/>
                </a:lnTo>
                <a:lnTo>
                  <a:pt x="107652" y="6704"/>
                </a:lnTo>
                <a:lnTo>
                  <a:pt x="100552" y="9761"/>
                </a:lnTo>
                <a:lnTo>
                  <a:pt x="86161" y="15966"/>
                </a:lnTo>
                <a:lnTo>
                  <a:pt x="69299" y="23253"/>
                </a:lnTo>
                <a:lnTo>
                  <a:pt x="54894" y="29510"/>
                </a:lnTo>
                <a:lnTo>
                  <a:pt x="47873" y="32624"/>
                </a:lnTo>
                <a:lnTo>
                  <a:pt x="40973" y="34776"/>
                </a:lnTo>
                <a:lnTo>
                  <a:pt x="25172" y="39210"/>
                </a:lnTo>
                <a:lnTo>
                  <a:pt x="9057" y="43924"/>
                </a:lnTo>
                <a:lnTo>
                  <a:pt x="1061" y="47039"/>
                </a:lnTo>
                <a:lnTo>
                  <a:pt x="0" y="52532"/>
                </a:lnTo>
                <a:lnTo>
                  <a:pt x="194" y="65318"/>
                </a:lnTo>
                <a:lnTo>
                  <a:pt x="1061" y="92403"/>
                </a:lnTo>
                <a:lnTo>
                  <a:pt x="10789" y="103630"/>
                </a:lnTo>
                <a:lnTo>
                  <a:pt x="11869" y="109726"/>
                </a:lnTo>
                <a:lnTo>
                  <a:pt x="13634" y="119759"/>
                </a:lnTo>
                <a:lnTo>
                  <a:pt x="20505" y="116901"/>
                </a:lnTo>
                <a:lnTo>
                  <a:pt x="23388" y="122426"/>
                </a:lnTo>
                <a:lnTo>
                  <a:pt x="26270" y="127950"/>
                </a:lnTo>
                <a:lnTo>
                  <a:pt x="31312" y="128420"/>
                </a:lnTo>
                <a:lnTo>
                  <a:pt x="31312" y="132014"/>
                </a:lnTo>
                <a:lnTo>
                  <a:pt x="30947" y="136949"/>
                </a:lnTo>
                <a:lnTo>
                  <a:pt x="29247" y="152335"/>
                </a:lnTo>
                <a:lnTo>
                  <a:pt x="27706" y="164425"/>
                </a:lnTo>
                <a:lnTo>
                  <a:pt x="26601" y="171854"/>
                </a:lnTo>
                <a:lnTo>
                  <a:pt x="39428" y="166889"/>
                </a:lnTo>
                <a:lnTo>
                  <a:pt x="42831" y="171626"/>
                </a:lnTo>
                <a:lnTo>
                  <a:pt x="43276" y="174509"/>
                </a:lnTo>
                <a:lnTo>
                  <a:pt x="43720" y="177392"/>
                </a:lnTo>
                <a:lnTo>
                  <a:pt x="51061" y="182929"/>
                </a:lnTo>
                <a:lnTo>
                  <a:pt x="51569" y="188555"/>
                </a:lnTo>
                <a:lnTo>
                  <a:pt x="64447" y="191069"/>
                </a:lnTo>
                <a:lnTo>
                  <a:pt x="64523" y="191741"/>
                </a:lnTo>
                <a:lnTo>
                  <a:pt x="68037" y="203968"/>
                </a:lnTo>
                <a:lnTo>
                  <a:pt x="81007" y="214095"/>
                </a:lnTo>
                <a:lnTo>
                  <a:pt x="92196" y="214711"/>
                </a:lnTo>
                <a:lnTo>
                  <a:pt x="102053" y="214455"/>
                </a:lnTo>
                <a:lnTo>
                  <a:pt x="119082" y="2131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69817" y="4506553"/>
            <a:ext cx="216643" cy="228522"/>
          </a:xfrm>
          <a:custGeom>
            <a:avLst/>
            <a:gdLst/>
            <a:ahLst/>
            <a:cxnLst/>
            <a:rect l="l" t="t" r="r" b="b"/>
            <a:pathLst>
              <a:path w="216643" h="228522">
                <a:moveTo>
                  <a:pt x="173527" y="199807"/>
                </a:moveTo>
                <a:lnTo>
                  <a:pt x="160136" y="212979"/>
                </a:lnTo>
                <a:lnTo>
                  <a:pt x="151847" y="218374"/>
                </a:lnTo>
                <a:lnTo>
                  <a:pt x="141498" y="220597"/>
                </a:lnTo>
                <a:lnTo>
                  <a:pt x="127820" y="222756"/>
                </a:lnTo>
                <a:lnTo>
                  <a:pt x="119704" y="228522"/>
                </a:lnTo>
                <a:lnTo>
                  <a:pt x="119082" y="225639"/>
                </a:lnTo>
                <a:lnTo>
                  <a:pt x="118460" y="222756"/>
                </a:lnTo>
                <a:lnTo>
                  <a:pt x="119082" y="213117"/>
                </a:lnTo>
                <a:lnTo>
                  <a:pt x="102053" y="214455"/>
                </a:lnTo>
                <a:lnTo>
                  <a:pt x="92196" y="214711"/>
                </a:lnTo>
                <a:lnTo>
                  <a:pt x="81007" y="214095"/>
                </a:lnTo>
                <a:lnTo>
                  <a:pt x="68037" y="203968"/>
                </a:lnTo>
                <a:lnTo>
                  <a:pt x="64523" y="191741"/>
                </a:lnTo>
                <a:lnTo>
                  <a:pt x="64447" y="191069"/>
                </a:lnTo>
                <a:lnTo>
                  <a:pt x="51569" y="188555"/>
                </a:lnTo>
                <a:lnTo>
                  <a:pt x="51061" y="182929"/>
                </a:lnTo>
                <a:lnTo>
                  <a:pt x="43720" y="177392"/>
                </a:lnTo>
                <a:lnTo>
                  <a:pt x="43276" y="174509"/>
                </a:lnTo>
                <a:lnTo>
                  <a:pt x="42831" y="171626"/>
                </a:lnTo>
                <a:lnTo>
                  <a:pt x="39428" y="166889"/>
                </a:lnTo>
                <a:lnTo>
                  <a:pt x="26601" y="171854"/>
                </a:lnTo>
                <a:lnTo>
                  <a:pt x="27706" y="164425"/>
                </a:lnTo>
                <a:lnTo>
                  <a:pt x="29247" y="152335"/>
                </a:lnTo>
                <a:lnTo>
                  <a:pt x="30947" y="136949"/>
                </a:lnTo>
                <a:lnTo>
                  <a:pt x="31312" y="132014"/>
                </a:lnTo>
                <a:lnTo>
                  <a:pt x="31312" y="128420"/>
                </a:lnTo>
                <a:lnTo>
                  <a:pt x="26270" y="127950"/>
                </a:lnTo>
                <a:lnTo>
                  <a:pt x="23388" y="122426"/>
                </a:lnTo>
                <a:lnTo>
                  <a:pt x="20505" y="116901"/>
                </a:lnTo>
                <a:lnTo>
                  <a:pt x="13634" y="119759"/>
                </a:lnTo>
                <a:lnTo>
                  <a:pt x="11869" y="109726"/>
                </a:lnTo>
                <a:lnTo>
                  <a:pt x="10789" y="103630"/>
                </a:lnTo>
                <a:lnTo>
                  <a:pt x="1061" y="92403"/>
                </a:lnTo>
                <a:lnTo>
                  <a:pt x="194" y="65318"/>
                </a:lnTo>
                <a:lnTo>
                  <a:pt x="0" y="52532"/>
                </a:lnTo>
                <a:lnTo>
                  <a:pt x="477" y="48109"/>
                </a:lnTo>
                <a:lnTo>
                  <a:pt x="1061" y="47039"/>
                </a:lnTo>
                <a:lnTo>
                  <a:pt x="9057" y="43924"/>
                </a:lnTo>
                <a:lnTo>
                  <a:pt x="25172" y="39210"/>
                </a:lnTo>
                <a:lnTo>
                  <a:pt x="40973" y="34776"/>
                </a:lnTo>
                <a:lnTo>
                  <a:pt x="47873" y="32624"/>
                </a:lnTo>
                <a:lnTo>
                  <a:pt x="54894" y="29510"/>
                </a:lnTo>
                <a:lnTo>
                  <a:pt x="69299" y="23253"/>
                </a:lnTo>
                <a:lnTo>
                  <a:pt x="86161" y="15966"/>
                </a:lnTo>
                <a:lnTo>
                  <a:pt x="100552" y="9761"/>
                </a:lnTo>
                <a:lnTo>
                  <a:pt x="107652" y="6704"/>
                </a:lnTo>
                <a:lnTo>
                  <a:pt x="155899" y="10310"/>
                </a:lnTo>
                <a:lnTo>
                  <a:pt x="174496" y="2724"/>
                </a:lnTo>
                <a:lnTo>
                  <a:pt x="185579" y="0"/>
                </a:lnTo>
                <a:lnTo>
                  <a:pt x="191033" y="3024"/>
                </a:lnTo>
                <a:lnTo>
                  <a:pt x="192742" y="12685"/>
                </a:lnTo>
                <a:lnTo>
                  <a:pt x="192640" y="27595"/>
                </a:lnTo>
                <a:lnTo>
                  <a:pt x="191814" y="47775"/>
                </a:lnTo>
                <a:lnTo>
                  <a:pt x="190565" y="64226"/>
                </a:lnTo>
                <a:lnTo>
                  <a:pt x="189308" y="76353"/>
                </a:lnTo>
                <a:lnTo>
                  <a:pt x="188456" y="83557"/>
                </a:lnTo>
                <a:lnTo>
                  <a:pt x="188310" y="85202"/>
                </a:lnTo>
                <a:lnTo>
                  <a:pt x="192015" y="94866"/>
                </a:lnTo>
                <a:lnTo>
                  <a:pt x="199207" y="111362"/>
                </a:lnTo>
                <a:lnTo>
                  <a:pt x="204004" y="122082"/>
                </a:lnTo>
                <a:lnTo>
                  <a:pt x="216643" y="141247"/>
                </a:lnTo>
                <a:lnTo>
                  <a:pt x="199603" y="165114"/>
                </a:lnTo>
                <a:lnTo>
                  <a:pt x="188299" y="180883"/>
                </a:lnTo>
                <a:lnTo>
                  <a:pt x="181353" y="190428"/>
                </a:lnTo>
                <a:lnTo>
                  <a:pt x="177387" y="195620"/>
                </a:lnTo>
                <a:lnTo>
                  <a:pt x="175024" y="198329"/>
                </a:lnTo>
                <a:lnTo>
                  <a:pt x="173527" y="1998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91045" y="4608103"/>
            <a:ext cx="11569" cy="30467"/>
          </a:xfrm>
          <a:custGeom>
            <a:avLst/>
            <a:gdLst/>
            <a:ahLst/>
            <a:cxnLst/>
            <a:rect l="l" t="t" r="r" b="b"/>
            <a:pathLst>
              <a:path w="11569" h="30467">
                <a:moveTo>
                  <a:pt x="10083" y="30467"/>
                </a:moveTo>
                <a:lnTo>
                  <a:pt x="11569" y="18719"/>
                </a:lnTo>
                <a:lnTo>
                  <a:pt x="10083" y="12649"/>
                </a:lnTo>
                <a:lnTo>
                  <a:pt x="8597" y="6578"/>
                </a:lnTo>
                <a:lnTo>
                  <a:pt x="2527" y="2019"/>
                </a:lnTo>
                <a:lnTo>
                  <a:pt x="0" y="0"/>
                </a:lnTo>
                <a:lnTo>
                  <a:pt x="10083" y="304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591045" y="4608103"/>
            <a:ext cx="11569" cy="30467"/>
          </a:xfrm>
          <a:custGeom>
            <a:avLst/>
            <a:gdLst/>
            <a:ahLst/>
            <a:cxnLst/>
            <a:rect l="l" t="t" r="r" b="b"/>
            <a:pathLst>
              <a:path w="11569" h="30467">
                <a:moveTo>
                  <a:pt x="10083" y="30467"/>
                </a:moveTo>
                <a:lnTo>
                  <a:pt x="11569" y="18719"/>
                </a:lnTo>
                <a:lnTo>
                  <a:pt x="10083" y="12649"/>
                </a:lnTo>
                <a:lnTo>
                  <a:pt x="8597" y="6578"/>
                </a:lnTo>
                <a:lnTo>
                  <a:pt x="2527" y="201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09251" y="4589387"/>
            <a:ext cx="39954" cy="12141"/>
          </a:xfrm>
          <a:custGeom>
            <a:avLst/>
            <a:gdLst/>
            <a:ahLst/>
            <a:cxnLst/>
            <a:rect l="l" t="t" r="r" b="b"/>
            <a:pathLst>
              <a:path w="39954" h="12141">
                <a:moveTo>
                  <a:pt x="0" y="12141"/>
                </a:moveTo>
                <a:lnTo>
                  <a:pt x="39954" y="0"/>
                </a:lnTo>
                <a:lnTo>
                  <a:pt x="34391" y="0"/>
                </a:lnTo>
                <a:lnTo>
                  <a:pt x="27305" y="507"/>
                </a:lnTo>
                <a:lnTo>
                  <a:pt x="20739" y="2031"/>
                </a:lnTo>
                <a:lnTo>
                  <a:pt x="14160" y="3543"/>
                </a:lnTo>
                <a:lnTo>
                  <a:pt x="508" y="10121"/>
                </a:lnTo>
                <a:lnTo>
                  <a:pt x="0" y="121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09251" y="4589387"/>
            <a:ext cx="39954" cy="12141"/>
          </a:xfrm>
          <a:custGeom>
            <a:avLst/>
            <a:gdLst/>
            <a:ahLst/>
            <a:cxnLst/>
            <a:rect l="l" t="t" r="r" b="b"/>
            <a:pathLst>
              <a:path w="39954" h="12141">
                <a:moveTo>
                  <a:pt x="0" y="12141"/>
                </a:moveTo>
                <a:lnTo>
                  <a:pt x="508" y="10121"/>
                </a:lnTo>
                <a:lnTo>
                  <a:pt x="14160" y="3543"/>
                </a:lnTo>
                <a:lnTo>
                  <a:pt x="20739" y="2031"/>
                </a:lnTo>
                <a:lnTo>
                  <a:pt x="27305" y="507"/>
                </a:lnTo>
                <a:lnTo>
                  <a:pt x="34391" y="0"/>
                </a:lnTo>
                <a:lnTo>
                  <a:pt x="399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20882" y="4607091"/>
            <a:ext cx="25285" cy="5054"/>
          </a:xfrm>
          <a:custGeom>
            <a:avLst/>
            <a:gdLst/>
            <a:ahLst/>
            <a:cxnLst/>
            <a:rect l="l" t="t" r="r" b="b"/>
            <a:pathLst>
              <a:path w="25285" h="5054">
                <a:moveTo>
                  <a:pt x="17580" y="1786"/>
                </a:moveTo>
                <a:lnTo>
                  <a:pt x="16687" y="0"/>
                </a:lnTo>
                <a:lnTo>
                  <a:pt x="8356" y="1015"/>
                </a:lnTo>
                <a:lnTo>
                  <a:pt x="12" y="2019"/>
                </a:lnTo>
                <a:lnTo>
                  <a:pt x="0" y="3543"/>
                </a:lnTo>
                <a:lnTo>
                  <a:pt x="17580" y="1786"/>
                </a:lnTo>
                <a:close/>
              </a:path>
              <a:path w="25285" h="5054">
                <a:moveTo>
                  <a:pt x="25285" y="1015"/>
                </a:moveTo>
                <a:lnTo>
                  <a:pt x="17580" y="1786"/>
                </a:lnTo>
                <a:lnTo>
                  <a:pt x="19215" y="5054"/>
                </a:lnTo>
                <a:lnTo>
                  <a:pt x="25285" y="10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20882" y="4607091"/>
            <a:ext cx="25285" cy="5054"/>
          </a:xfrm>
          <a:custGeom>
            <a:avLst/>
            <a:gdLst/>
            <a:ahLst/>
            <a:cxnLst/>
            <a:rect l="l" t="t" r="r" b="b"/>
            <a:pathLst>
              <a:path w="25285" h="5054">
                <a:moveTo>
                  <a:pt x="0" y="3543"/>
                </a:moveTo>
                <a:lnTo>
                  <a:pt x="12" y="2019"/>
                </a:lnTo>
                <a:lnTo>
                  <a:pt x="8356" y="1015"/>
                </a:lnTo>
                <a:lnTo>
                  <a:pt x="16687" y="0"/>
                </a:lnTo>
                <a:lnTo>
                  <a:pt x="19215" y="5054"/>
                </a:lnTo>
                <a:lnTo>
                  <a:pt x="25285" y="10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25435" y="4610635"/>
            <a:ext cx="8089" cy="17195"/>
          </a:xfrm>
          <a:custGeom>
            <a:avLst/>
            <a:gdLst/>
            <a:ahLst/>
            <a:cxnLst/>
            <a:rect l="l" t="t" r="r" b="b"/>
            <a:pathLst>
              <a:path w="8089" h="17195">
                <a:moveTo>
                  <a:pt x="0" y="0"/>
                </a:moveTo>
                <a:lnTo>
                  <a:pt x="4546" y="17195"/>
                </a:lnTo>
                <a:lnTo>
                  <a:pt x="8089" y="12395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25435" y="4610635"/>
            <a:ext cx="8089" cy="17195"/>
          </a:xfrm>
          <a:custGeom>
            <a:avLst/>
            <a:gdLst/>
            <a:ahLst/>
            <a:cxnLst/>
            <a:rect l="l" t="t" r="r" b="b"/>
            <a:pathLst>
              <a:path w="8089" h="17195">
                <a:moveTo>
                  <a:pt x="0" y="0"/>
                </a:moveTo>
                <a:lnTo>
                  <a:pt x="4546" y="17195"/>
                </a:lnTo>
                <a:lnTo>
                  <a:pt x="8089" y="123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09252" y="4656664"/>
            <a:ext cx="24269" cy="16776"/>
          </a:xfrm>
          <a:custGeom>
            <a:avLst/>
            <a:gdLst/>
            <a:ahLst/>
            <a:cxnLst/>
            <a:rect l="l" t="t" r="r" b="b"/>
            <a:pathLst>
              <a:path w="24269" h="16776">
                <a:moveTo>
                  <a:pt x="5054" y="8089"/>
                </a:moveTo>
                <a:lnTo>
                  <a:pt x="0" y="16776"/>
                </a:lnTo>
                <a:lnTo>
                  <a:pt x="12566" y="8089"/>
                </a:lnTo>
                <a:lnTo>
                  <a:pt x="5054" y="8089"/>
                </a:lnTo>
                <a:close/>
              </a:path>
              <a:path w="24269" h="16776">
                <a:moveTo>
                  <a:pt x="24269" y="0"/>
                </a:moveTo>
                <a:lnTo>
                  <a:pt x="12566" y="8089"/>
                </a:lnTo>
                <a:lnTo>
                  <a:pt x="13144" y="8089"/>
                </a:lnTo>
                <a:lnTo>
                  <a:pt x="23774" y="3035"/>
                </a:lnTo>
                <a:lnTo>
                  <a:pt x="2426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9252" y="4656664"/>
            <a:ext cx="24269" cy="16776"/>
          </a:xfrm>
          <a:custGeom>
            <a:avLst/>
            <a:gdLst/>
            <a:ahLst/>
            <a:cxnLst/>
            <a:rect l="l" t="t" r="r" b="b"/>
            <a:pathLst>
              <a:path w="24269" h="16776">
                <a:moveTo>
                  <a:pt x="0" y="16776"/>
                </a:moveTo>
                <a:lnTo>
                  <a:pt x="5054" y="8089"/>
                </a:lnTo>
                <a:lnTo>
                  <a:pt x="9105" y="8089"/>
                </a:lnTo>
                <a:lnTo>
                  <a:pt x="13144" y="8089"/>
                </a:lnTo>
                <a:lnTo>
                  <a:pt x="23774" y="3035"/>
                </a:lnTo>
                <a:lnTo>
                  <a:pt x="24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20882" y="4679948"/>
            <a:ext cx="25285" cy="9537"/>
          </a:xfrm>
          <a:custGeom>
            <a:avLst/>
            <a:gdLst/>
            <a:ahLst/>
            <a:cxnLst/>
            <a:rect l="l" t="t" r="r" b="b"/>
            <a:pathLst>
              <a:path w="25285" h="9537">
                <a:moveTo>
                  <a:pt x="0" y="9537"/>
                </a:moveTo>
                <a:lnTo>
                  <a:pt x="17259" y="4762"/>
                </a:lnTo>
                <a:lnTo>
                  <a:pt x="25285" y="0"/>
                </a:lnTo>
                <a:lnTo>
                  <a:pt x="0" y="95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20882" y="4679948"/>
            <a:ext cx="25285" cy="9537"/>
          </a:xfrm>
          <a:custGeom>
            <a:avLst/>
            <a:gdLst/>
            <a:ahLst/>
            <a:cxnLst/>
            <a:rect l="l" t="t" r="r" b="b"/>
            <a:pathLst>
              <a:path w="25285" h="9537">
                <a:moveTo>
                  <a:pt x="0" y="9537"/>
                </a:moveTo>
                <a:lnTo>
                  <a:pt x="17259" y="4762"/>
                </a:lnTo>
                <a:lnTo>
                  <a:pt x="252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88901" y="4689482"/>
            <a:ext cx="31623" cy="30187"/>
          </a:xfrm>
          <a:custGeom>
            <a:avLst/>
            <a:gdLst/>
            <a:ahLst/>
            <a:cxnLst/>
            <a:rect l="l" t="t" r="r" b="b"/>
            <a:pathLst>
              <a:path w="31623" h="30187">
                <a:moveTo>
                  <a:pt x="0" y="30187"/>
                </a:moveTo>
                <a:lnTo>
                  <a:pt x="20014" y="17637"/>
                </a:lnTo>
                <a:lnTo>
                  <a:pt x="28925" y="10317"/>
                </a:lnTo>
                <a:lnTo>
                  <a:pt x="31385" y="3789"/>
                </a:lnTo>
                <a:lnTo>
                  <a:pt x="31623" y="0"/>
                </a:lnTo>
                <a:lnTo>
                  <a:pt x="0" y="301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88901" y="4689482"/>
            <a:ext cx="31623" cy="30187"/>
          </a:xfrm>
          <a:custGeom>
            <a:avLst/>
            <a:gdLst/>
            <a:ahLst/>
            <a:cxnLst/>
            <a:rect l="l" t="t" r="r" b="b"/>
            <a:pathLst>
              <a:path w="31623" h="30187">
                <a:moveTo>
                  <a:pt x="0" y="30187"/>
                </a:moveTo>
                <a:lnTo>
                  <a:pt x="20014" y="17637"/>
                </a:lnTo>
                <a:lnTo>
                  <a:pt x="28925" y="10317"/>
                </a:lnTo>
                <a:lnTo>
                  <a:pt x="31385" y="3789"/>
                </a:lnTo>
                <a:lnTo>
                  <a:pt x="316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581685" y="4612849"/>
            <a:ext cx="14731" cy="3429"/>
          </a:xfrm>
          <a:custGeom>
            <a:avLst/>
            <a:gdLst/>
            <a:ahLst/>
            <a:cxnLst/>
            <a:rect l="l" t="t" r="r" b="b"/>
            <a:pathLst>
              <a:path w="14731" h="3428">
                <a:moveTo>
                  <a:pt x="14731" y="0"/>
                </a:moveTo>
                <a:lnTo>
                  <a:pt x="0" y="3429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581685" y="4612849"/>
            <a:ext cx="14731" cy="3429"/>
          </a:xfrm>
          <a:custGeom>
            <a:avLst/>
            <a:gdLst/>
            <a:ahLst/>
            <a:cxnLst/>
            <a:rect l="l" t="t" r="r" b="b"/>
            <a:pathLst>
              <a:path w="14731" h="3428">
                <a:moveTo>
                  <a:pt x="14731" y="0"/>
                </a:moveTo>
                <a:lnTo>
                  <a:pt x="0" y="3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14456" y="4560380"/>
            <a:ext cx="41478" cy="15176"/>
          </a:xfrm>
          <a:custGeom>
            <a:avLst/>
            <a:gdLst/>
            <a:ahLst/>
            <a:cxnLst/>
            <a:rect l="l" t="t" r="r" b="b"/>
            <a:pathLst>
              <a:path w="41478" h="15176">
                <a:moveTo>
                  <a:pt x="41478" y="2705"/>
                </a:moveTo>
                <a:lnTo>
                  <a:pt x="40767" y="0"/>
                </a:lnTo>
                <a:lnTo>
                  <a:pt x="41439" y="2655"/>
                </a:lnTo>
                <a:close/>
              </a:path>
              <a:path w="41478" h="15176">
                <a:moveTo>
                  <a:pt x="42989" y="8775"/>
                </a:moveTo>
                <a:lnTo>
                  <a:pt x="41439" y="2655"/>
                </a:lnTo>
                <a:lnTo>
                  <a:pt x="35585" y="-4876"/>
                </a:lnTo>
                <a:lnTo>
                  <a:pt x="29679" y="-12471"/>
                </a:lnTo>
                <a:lnTo>
                  <a:pt x="26301" y="-7912"/>
                </a:lnTo>
                <a:lnTo>
                  <a:pt x="19723" y="-7912"/>
                </a:lnTo>
                <a:lnTo>
                  <a:pt x="16288" y="-6569"/>
                </a:lnTo>
                <a:lnTo>
                  <a:pt x="5964" y="5048"/>
                </a:lnTo>
                <a:lnTo>
                  <a:pt x="0" y="14846"/>
                </a:lnTo>
                <a:lnTo>
                  <a:pt x="11125" y="56870"/>
                </a:lnTo>
                <a:lnTo>
                  <a:pt x="19215" y="60871"/>
                </a:lnTo>
                <a:lnTo>
                  <a:pt x="23571" y="59855"/>
                </a:lnTo>
                <a:lnTo>
                  <a:pt x="27914" y="58851"/>
                </a:lnTo>
                <a:lnTo>
                  <a:pt x="26809" y="55816"/>
                </a:lnTo>
                <a:lnTo>
                  <a:pt x="29337" y="50253"/>
                </a:lnTo>
                <a:lnTo>
                  <a:pt x="31864" y="44678"/>
                </a:lnTo>
                <a:lnTo>
                  <a:pt x="34899" y="46202"/>
                </a:lnTo>
                <a:lnTo>
                  <a:pt x="42989" y="35077"/>
                </a:lnTo>
                <a:lnTo>
                  <a:pt x="46077" y="29561"/>
                </a:lnTo>
                <a:lnTo>
                  <a:pt x="46362" y="18892"/>
                </a:lnTo>
                <a:lnTo>
                  <a:pt x="42989" y="87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14456" y="4547909"/>
            <a:ext cx="46362" cy="73342"/>
          </a:xfrm>
          <a:custGeom>
            <a:avLst/>
            <a:gdLst/>
            <a:ahLst/>
            <a:cxnLst/>
            <a:rect l="l" t="t" r="r" b="b"/>
            <a:pathLst>
              <a:path w="46362" h="73342">
                <a:moveTo>
                  <a:pt x="0" y="27317"/>
                </a:moveTo>
                <a:lnTo>
                  <a:pt x="5964" y="17520"/>
                </a:lnTo>
                <a:lnTo>
                  <a:pt x="16288" y="5901"/>
                </a:lnTo>
                <a:lnTo>
                  <a:pt x="19723" y="4559"/>
                </a:lnTo>
                <a:lnTo>
                  <a:pt x="26301" y="4559"/>
                </a:lnTo>
                <a:lnTo>
                  <a:pt x="29679" y="0"/>
                </a:lnTo>
                <a:lnTo>
                  <a:pt x="35585" y="7594"/>
                </a:lnTo>
                <a:lnTo>
                  <a:pt x="41478" y="15176"/>
                </a:lnTo>
                <a:lnTo>
                  <a:pt x="40767" y="12471"/>
                </a:lnTo>
                <a:lnTo>
                  <a:pt x="42989" y="21247"/>
                </a:lnTo>
                <a:lnTo>
                  <a:pt x="46362" y="31363"/>
                </a:lnTo>
                <a:lnTo>
                  <a:pt x="46077" y="42032"/>
                </a:lnTo>
                <a:lnTo>
                  <a:pt x="42989" y="47548"/>
                </a:lnTo>
                <a:lnTo>
                  <a:pt x="34899" y="58674"/>
                </a:lnTo>
                <a:lnTo>
                  <a:pt x="31864" y="57150"/>
                </a:lnTo>
                <a:lnTo>
                  <a:pt x="29337" y="62725"/>
                </a:lnTo>
                <a:lnTo>
                  <a:pt x="26809" y="68287"/>
                </a:lnTo>
                <a:lnTo>
                  <a:pt x="27914" y="71323"/>
                </a:lnTo>
                <a:lnTo>
                  <a:pt x="23571" y="72326"/>
                </a:lnTo>
                <a:lnTo>
                  <a:pt x="19215" y="73342"/>
                </a:lnTo>
                <a:lnTo>
                  <a:pt x="11125" y="693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29127" y="4560651"/>
            <a:ext cx="25895" cy="18110"/>
          </a:xfrm>
          <a:custGeom>
            <a:avLst/>
            <a:gdLst/>
            <a:ahLst/>
            <a:cxnLst/>
            <a:rect l="l" t="t" r="r" b="b"/>
            <a:pathLst>
              <a:path w="25895" h="18110">
                <a:moveTo>
                  <a:pt x="0" y="8000"/>
                </a:moveTo>
                <a:lnTo>
                  <a:pt x="25285" y="18110"/>
                </a:lnTo>
                <a:lnTo>
                  <a:pt x="25895" y="16598"/>
                </a:lnTo>
                <a:lnTo>
                  <a:pt x="20904" y="7492"/>
                </a:lnTo>
                <a:lnTo>
                  <a:pt x="14668" y="3441"/>
                </a:lnTo>
                <a:lnTo>
                  <a:pt x="9347" y="0"/>
                </a:lnTo>
                <a:lnTo>
                  <a:pt x="3543" y="4457"/>
                </a:lnTo>
                <a:lnTo>
                  <a:pt x="0" y="80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29127" y="4560651"/>
            <a:ext cx="25895" cy="18110"/>
          </a:xfrm>
          <a:custGeom>
            <a:avLst/>
            <a:gdLst/>
            <a:ahLst/>
            <a:cxnLst/>
            <a:rect l="l" t="t" r="r" b="b"/>
            <a:pathLst>
              <a:path w="25895" h="18110">
                <a:moveTo>
                  <a:pt x="0" y="8000"/>
                </a:moveTo>
                <a:lnTo>
                  <a:pt x="3543" y="4457"/>
                </a:lnTo>
                <a:lnTo>
                  <a:pt x="9347" y="0"/>
                </a:lnTo>
                <a:lnTo>
                  <a:pt x="14668" y="3441"/>
                </a:lnTo>
                <a:lnTo>
                  <a:pt x="20904" y="7492"/>
                </a:lnTo>
                <a:lnTo>
                  <a:pt x="25895" y="16598"/>
                </a:lnTo>
                <a:lnTo>
                  <a:pt x="25285" y="181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26596" y="4572694"/>
            <a:ext cx="20878" cy="25806"/>
          </a:xfrm>
          <a:custGeom>
            <a:avLst/>
            <a:gdLst/>
            <a:ahLst/>
            <a:cxnLst/>
            <a:rect l="l" t="t" r="r" b="b"/>
            <a:pathLst>
              <a:path w="20878" h="25806">
                <a:moveTo>
                  <a:pt x="0" y="7086"/>
                </a:moveTo>
                <a:lnTo>
                  <a:pt x="0" y="25806"/>
                </a:lnTo>
                <a:lnTo>
                  <a:pt x="3543" y="25298"/>
                </a:lnTo>
                <a:lnTo>
                  <a:pt x="5054" y="20231"/>
                </a:lnTo>
                <a:lnTo>
                  <a:pt x="6565" y="15176"/>
                </a:lnTo>
                <a:lnTo>
                  <a:pt x="10109" y="17195"/>
                </a:lnTo>
                <a:lnTo>
                  <a:pt x="15494" y="16700"/>
                </a:lnTo>
                <a:lnTo>
                  <a:pt x="20878" y="16192"/>
                </a:lnTo>
                <a:lnTo>
                  <a:pt x="15684" y="9105"/>
                </a:lnTo>
                <a:lnTo>
                  <a:pt x="15494" y="4559"/>
                </a:lnTo>
                <a:lnTo>
                  <a:pt x="15303" y="0"/>
                </a:lnTo>
                <a:lnTo>
                  <a:pt x="2019" y="6070"/>
                </a:lnTo>
                <a:lnTo>
                  <a:pt x="0" y="70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26596" y="4572694"/>
            <a:ext cx="20878" cy="25806"/>
          </a:xfrm>
          <a:custGeom>
            <a:avLst/>
            <a:gdLst/>
            <a:ahLst/>
            <a:cxnLst/>
            <a:rect l="l" t="t" r="r" b="b"/>
            <a:pathLst>
              <a:path w="20878" h="25806">
                <a:moveTo>
                  <a:pt x="0" y="7086"/>
                </a:moveTo>
                <a:lnTo>
                  <a:pt x="2019" y="6070"/>
                </a:lnTo>
                <a:lnTo>
                  <a:pt x="15303" y="0"/>
                </a:lnTo>
                <a:lnTo>
                  <a:pt x="15494" y="4559"/>
                </a:lnTo>
                <a:lnTo>
                  <a:pt x="15684" y="9105"/>
                </a:lnTo>
                <a:lnTo>
                  <a:pt x="20878" y="16192"/>
                </a:lnTo>
                <a:lnTo>
                  <a:pt x="15494" y="16700"/>
                </a:lnTo>
                <a:lnTo>
                  <a:pt x="10109" y="17195"/>
                </a:lnTo>
                <a:lnTo>
                  <a:pt x="6565" y="15176"/>
                </a:lnTo>
                <a:lnTo>
                  <a:pt x="5054" y="20231"/>
                </a:lnTo>
                <a:lnTo>
                  <a:pt x="3543" y="25298"/>
                </a:lnTo>
                <a:lnTo>
                  <a:pt x="0" y="258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68275" y="4463806"/>
            <a:ext cx="205358" cy="144155"/>
          </a:xfrm>
          <a:custGeom>
            <a:avLst/>
            <a:gdLst/>
            <a:ahLst/>
            <a:cxnLst/>
            <a:rect l="l" t="t" r="r" b="b"/>
            <a:pathLst>
              <a:path w="205359" h="144155">
                <a:moveTo>
                  <a:pt x="27191" y="936"/>
                </a:moveTo>
                <a:lnTo>
                  <a:pt x="22541" y="2690"/>
                </a:lnTo>
                <a:lnTo>
                  <a:pt x="18908" y="5626"/>
                </a:lnTo>
                <a:lnTo>
                  <a:pt x="15835" y="11152"/>
                </a:lnTo>
                <a:lnTo>
                  <a:pt x="12865" y="20676"/>
                </a:lnTo>
                <a:lnTo>
                  <a:pt x="9541" y="35605"/>
                </a:lnTo>
                <a:lnTo>
                  <a:pt x="5404" y="57347"/>
                </a:lnTo>
                <a:lnTo>
                  <a:pt x="0" y="87310"/>
                </a:lnTo>
                <a:lnTo>
                  <a:pt x="839" y="87412"/>
                </a:lnTo>
                <a:lnTo>
                  <a:pt x="16126" y="89262"/>
                </a:lnTo>
                <a:lnTo>
                  <a:pt x="28143" y="90688"/>
                </a:lnTo>
                <a:lnTo>
                  <a:pt x="28407" y="90610"/>
                </a:lnTo>
                <a:lnTo>
                  <a:pt x="36134" y="88048"/>
                </a:lnTo>
                <a:lnTo>
                  <a:pt x="51032" y="83108"/>
                </a:lnTo>
                <a:lnTo>
                  <a:pt x="68330" y="77484"/>
                </a:lnTo>
                <a:lnTo>
                  <a:pt x="83258" y="72868"/>
                </a:lnTo>
                <a:lnTo>
                  <a:pt x="91046" y="70953"/>
                </a:lnTo>
                <a:lnTo>
                  <a:pt x="95605" y="70953"/>
                </a:lnTo>
                <a:lnTo>
                  <a:pt x="106222" y="86129"/>
                </a:lnTo>
                <a:lnTo>
                  <a:pt x="110070" y="87310"/>
                </a:lnTo>
                <a:lnTo>
                  <a:pt x="113057" y="89765"/>
                </a:lnTo>
                <a:lnTo>
                  <a:pt x="123181" y="102981"/>
                </a:lnTo>
                <a:lnTo>
                  <a:pt x="128981" y="111770"/>
                </a:lnTo>
                <a:lnTo>
                  <a:pt x="129480" y="112937"/>
                </a:lnTo>
                <a:lnTo>
                  <a:pt x="133783" y="121056"/>
                </a:lnTo>
                <a:lnTo>
                  <a:pt x="146177" y="144155"/>
                </a:lnTo>
                <a:lnTo>
                  <a:pt x="138595" y="107008"/>
                </a:lnTo>
                <a:lnTo>
                  <a:pt x="148640" y="107008"/>
                </a:lnTo>
                <a:lnTo>
                  <a:pt x="148819" y="106465"/>
                </a:lnTo>
                <a:lnTo>
                  <a:pt x="154472" y="96176"/>
                </a:lnTo>
                <a:lnTo>
                  <a:pt x="169748" y="88199"/>
                </a:lnTo>
                <a:lnTo>
                  <a:pt x="180985" y="91116"/>
                </a:lnTo>
                <a:lnTo>
                  <a:pt x="190009" y="103357"/>
                </a:lnTo>
                <a:lnTo>
                  <a:pt x="191566" y="112507"/>
                </a:lnTo>
                <a:lnTo>
                  <a:pt x="191670" y="112997"/>
                </a:lnTo>
                <a:lnTo>
                  <a:pt x="192559" y="109391"/>
                </a:lnTo>
                <a:lnTo>
                  <a:pt x="194765" y="99616"/>
                </a:lnTo>
                <a:lnTo>
                  <a:pt x="198846" y="81216"/>
                </a:lnTo>
                <a:lnTo>
                  <a:pt x="205359" y="51737"/>
                </a:lnTo>
                <a:lnTo>
                  <a:pt x="190182" y="34542"/>
                </a:lnTo>
                <a:lnTo>
                  <a:pt x="169748" y="11771"/>
                </a:lnTo>
                <a:lnTo>
                  <a:pt x="156283" y="10224"/>
                </a:lnTo>
                <a:lnTo>
                  <a:pt x="143475" y="8800"/>
                </a:lnTo>
                <a:lnTo>
                  <a:pt x="127920" y="7129"/>
                </a:lnTo>
                <a:lnTo>
                  <a:pt x="110642" y="5354"/>
                </a:lnTo>
                <a:lnTo>
                  <a:pt x="92665" y="3621"/>
                </a:lnTo>
                <a:lnTo>
                  <a:pt x="75012" y="2074"/>
                </a:lnTo>
                <a:lnTo>
                  <a:pt x="58710" y="859"/>
                </a:lnTo>
                <a:lnTo>
                  <a:pt x="44781" y="119"/>
                </a:lnTo>
                <a:lnTo>
                  <a:pt x="34251" y="0"/>
                </a:lnTo>
                <a:lnTo>
                  <a:pt x="28143" y="645"/>
                </a:lnTo>
                <a:lnTo>
                  <a:pt x="27191" y="9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68275" y="4463806"/>
            <a:ext cx="205358" cy="144155"/>
          </a:xfrm>
          <a:custGeom>
            <a:avLst/>
            <a:gdLst/>
            <a:ahLst/>
            <a:cxnLst/>
            <a:rect l="l" t="t" r="r" b="b"/>
            <a:pathLst>
              <a:path w="205359" h="144155">
                <a:moveTo>
                  <a:pt x="138595" y="107008"/>
                </a:moveTo>
                <a:lnTo>
                  <a:pt x="146177" y="144155"/>
                </a:lnTo>
                <a:lnTo>
                  <a:pt x="133783" y="121056"/>
                </a:lnTo>
                <a:lnTo>
                  <a:pt x="129480" y="112937"/>
                </a:lnTo>
                <a:lnTo>
                  <a:pt x="128981" y="111770"/>
                </a:lnTo>
                <a:lnTo>
                  <a:pt x="123181" y="102981"/>
                </a:lnTo>
                <a:lnTo>
                  <a:pt x="113057" y="89765"/>
                </a:lnTo>
                <a:lnTo>
                  <a:pt x="110070" y="87310"/>
                </a:lnTo>
                <a:lnTo>
                  <a:pt x="106222" y="86129"/>
                </a:lnTo>
                <a:lnTo>
                  <a:pt x="95605" y="70953"/>
                </a:lnTo>
                <a:lnTo>
                  <a:pt x="91046" y="70953"/>
                </a:lnTo>
                <a:lnTo>
                  <a:pt x="83258" y="72868"/>
                </a:lnTo>
                <a:lnTo>
                  <a:pt x="68330" y="77484"/>
                </a:lnTo>
                <a:lnTo>
                  <a:pt x="51032" y="83108"/>
                </a:lnTo>
                <a:lnTo>
                  <a:pt x="36134" y="88048"/>
                </a:lnTo>
                <a:lnTo>
                  <a:pt x="28407" y="90610"/>
                </a:lnTo>
                <a:lnTo>
                  <a:pt x="28143" y="90688"/>
                </a:lnTo>
                <a:lnTo>
                  <a:pt x="16126" y="89262"/>
                </a:lnTo>
                <a:lnTo>
                  <a:pt x="839" y="87412"/>
                </a:lnTo>
                <a:lnTo>
                  <a:pt x="0" y="87310"/>
                </a:lnTo>
                <a:lnTo>
                  <a:pt x="5404" y="57347"/>
                </a:lnTo>
                <a:lnTo>
                  <a:pt x="9541" y="35605"/>
                </a:lnTo>
                <a:lnTo>
                  <a:pt x="12865" y="20676"/>
                </a:lnTo>
                <a:lnTo>
                  <a:pt x="15835" y="11152"/>
                </a:lnTo>
                <a:lnTo>
                  <a:pt x="22541" y="2690"/>
                </a:lnTo>
                <a:lnTo>
                  <a:pt x="34251" y="0"/>
                </a:lnTo>
                <a:lnTo>
                  <a:pt x="44781" y="119"/>
                </a:lnTo>
                <a:lnTo>
                  <a:pt x="58710" y="859"/>
                </a:lnTo>
                <a:lnTo>
                  <a:pt x="75012" y="2074"/>
                </a:lnTo>
                <a:lnTo>
                  <a:pt x="92665" y="3621"/>
                </a:lnTo>
                <a:lnTo>
                  <a:pt x="110642" y="5354"/>
                </a:lnTo>
                <a:lnTo>
                  <a:pt x="127920" y="7129"/>
                </a:lnTo>
                <a:lnTo>
                  <a:pt x="143475" y="8800"/>
                </a:lnTo>
                <a:lnTo>
                  <a:pt x="156283" y="10224"/>
                </a:lnTo>
                <a:lnTo>
                  <a:pt x="165318" y="11255"/>
                </a:lnTo>
                <a:lnTo>
                  <a:pt x="190182" y="34542"/>
                </a:lnTo>
                <a:lnTo>
                  <a:pt x="205359" y="51737"/>
                </a:lnTo>
                <a:lnTo>
                  <a:pt x="198846" y="81216"/>
                </a:lnTo>
                <a:lnTo>
                  <a:pt x="194765" y="99616"/>
                </a:lnTo>
                <a:lnTo>
                  <a:pt x="192559" y="109391"/>
                </a:lnTo>
                <a:lnTo>
                  <a:pt x="191670" y="112997"/>
                </a:lnTo>
                <a:lnTo>
                  <a:pt x="191541" y="112890"/>
                </a:lnTo>
                <a:lnTo>
                  <a:pt x="191566" y="112507"/>
                </a:lnTo>
                <a:lnTo>
                  <a:pt x="190009" y="103357"/>
                </a:lnTo>
                <a:lnTo>
                  <a:pt x="180985" y="91116"/>
                </a:lnTo>
                <a:lnTo>
                  <a:pt x="169748" y="88199"/>
                </a:lnTo>
                <a:lnTo>
                  <a:pt x="154472" y="96176"/>
                </a:lnTo>
                <a:lnTo>
                  <a:pt x="148819" y="106465"/>
                </a:lnTo>
                <a:lnTo>
                  <a:pt x="148640" y="107008"/>
                </a:lnTo>
                <a:lnTo>
                  <a:pt x="140614" y="107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25438" y="4472551"/>
            <a:ext cx="166611" cy="84975"/>
          </a:xfrm>
          <a:custGeom>
            <a:avLst/>
            <a:gdLst/>
            <a:ahLst/>
            <a:cxnLst/>
            <a:rect l="l" t="t" r="r" b="b"/>
            <a:pathLst>
              <a:path w="166611" h="84975">
                <a:moveTo>
                  <a:pt x="8981" y="54965"/>
                </a:moveTo>
                <a:lnTo>
                  <a:pt x="0" y="82042"/>
                </a:lnTo>
                <a:lnTo>
                  <a:pt x="13652" y="84975"/>
                </a:lnTo>
                <a:lnTo>
                  <a:pt x="45516" y="71932"/>
                </a:lnTo>
                <a:lnTo>
                  <a:pt x="58928" y="68795"/>
                </a:lnTo>
                <a:lnTo>
                  <a:pt x="110121" y="51079"/>
                </a:lnTo>
                <a:lnTo>
                  <a:pt x="136156" y="55638"/>
                </a:lnTo>
                <a:lnTo>
                  <a:pt x="143687" y="63322"/>
                </a:lnTo>
                <a:lnTo>
                  <a:pt x="166611" y="55638"/>
                </a:lnTo>
                <a:lnTo>
                  <a:pt x="136156" y="0"/>
                </a:lnTo>
                <a:lnTo>
                  <a:pt x="131711" y="1125"/>
                </a:lnTo>
                <a:lnTo>
                  <a:pt x="121524" y="3705"/>
                </a:lnTo>
                <a:lnTo>
                  <a:pt x="107155" y="7341"/>
                </a:lnTo>
                <a:lnTo>
                  <a:pt x="90222" y="11623"/>
                </a:lnTo>
                <a:lnTo>
                  <a:pt x="72345" y="16140"/>
                </a:lnTo>
                <a:lnTo>
                  <a:pt x="55142" y="20479"/>
                </a:lnTo>
                <a:lnTo>
                  <a:pt x="40234" y="24230"/>
                </a:lnTo>
                <a:lnTo>
                  <a:pt x="29238" y="26981"/>
                </a:lnTo>
                <a:lnTo>
                  <a:pt x="23774" y="28321"/>
                </a:lnTo>
                <a:lnTo>
                  <a:pt x="21407" y="28988"/>
                </a:lnTo>
                <a:lnTo>
                  <a:pt x="18243" y="31695"/>
                </a:lnTo>
                <a:lnTo>
                  <a:pt x="14582" y="39268"/>
                </a:lnTo>
                <a:lnTo>
                  <a:pt x="8981" y="549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25438" y="4472551"/>
            <a:ext cx="166611" cy="84975"/>
          </a:xfrm>
          <a:custGeom>
            <a:avLst/>
            <a:gdLst/>
            <a:ahLst/>
            <a:cxnLst/>
            <a:rect l="l" t="t" r="r" b="b"/>
            <a:pathLst>
              <a:path w="166611" h="84975">
                <a:moveTo>
                  <a:pt x="166611" y="55638"/>
                </a:moveTo>
                <a:lnTo>
                  <a:pt x="143687" y="63322"/>
                </a:lnTo>
                <a:lnTo>
                  <a:pt x="136156" y="55638"/>
                </a:lnTo>
                <a:lnTo>
                  <a:pt x="110121" y="51079"/>
                </a:lnTo>
                <a:lnTo>
                  <a:pt x="58928" y="68795"/>
                </a:lnTo>
                <a:lnTo>
                  <a:pt x="45516" y="71932"/>
                </a:lnTo>
                <a:lnTo>
                  <a:pt x="13652" y="84975"/>
                </a:lnTo>
                <a:lnTo>
                  <a:pt x="0" y="82042"/>
                </a:lnTo>
                <a:lnTo>
                  <a:pt x="8981" y="54965"/>
                </a:lnTo>
                <a:lnTo>
                  <a:pt x="14582" y="39268"/>
                </a:lnTo>
                <a:lnTo>
                  <a:pt x="18243" y="31695"/>
                </a:lnTo>
                <a:lnTo>
                  <a:pt x="21407" y="28988"/>
                </a:lnTo>
                <a:lnTo>
                  <a:pt x="23774" y="28321"/>
                </a:lnTo>
                <a:lnTo>
                  <a:pt x="29238" y="26981"/>
                </a:lnTo>
                <a:lnTo>
                  <a:pt x="40234" y="24230"/>
                </a:lnTo>
                <a:lnTo>
                  <a:pt x="55142" y="20479"/>
                </a:lnTo>
                <a:lnTo>
                  <a:pt x="72345" y="16140"/>
                </a:lnTo>
                <a:lnTo>
                  <a:pt x="90222" y="11623"/>
                </a:lnTo>
                <a:lnTo>
                  <a:pt x="107155" y="7341"/>
                </a:lnTo>
                <a:lnTo>
                  <a:pt x="121524" y="3705"/>
                </a:lnTo>
                <a:lnTo>
                  <a:pt x="131711" y="1125"/>
                </a:lnTo>
                <a:lnTo>
                  <a:pt x="136156" y="0"/>
                </a:lnTo>
                <a:lnTo>
                  <a:pt x="166611" y="556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17194" y="4397691"/>
            <a:ext cx="276161" cy="177888"/>
          </a:xfrm>
          <a:custGeom>
            <a:avLst/>
            <a:gdLst/>
            <a:ahLst/>
            <a:cxnLst/>
            <a:rect l="l" t="t" r="r" b="b"/>
            <a:pathLst>
              <a:path w="276161" h="177888">
                <a:moveTo>
                  <a:pt x="67779" y="168427"/>
                </a:moveTo>
                <a:lnTo>
                  <a:pt x="94601" y="160674"/>
                </a:lnTo>
                <a:lnTo>
                  <a:pt x="109763" y="156330"/>
                </a:lnTo>
                <a:lnTo>
                  <a:pt x="117084" y="154324"/>
                </a:lnTo>
                <a:lnTo>
                  <a:pt x="120383" y="153587"/>
                </a:lnTo>
                <a:lnTo>
                  <a:pt x="121386" y="153416"/>
                </a:lnTo>
                <a:lnTo>
                  <a:pt x="128087" y="151186"/>
                </a:lnTo>
                <a:lnTo>
                  <a:pt x="140965" y="146307"/>
                </a:lnTo>
                <a:lnTo>
                  <a:pt x="156448" y="140305"/>
                </a:lnTo>
                <a:lnTo>
                  <a:pt x="170966" y="134708"/>
                </a:lnTo>
                <a:lnTo>
                  <a:pt x="180944" y="131044"/>
                </a:lnTo>
                <a:lnTo>
                  <a:pt x="181076" y="131000"/>
                </a:lnTo>
                <a:lnTo>
                  <a:pt x="190080" y="127511"/>
                </a:lnTo>
                <a:lnTo>
                  <a:pt x="202467" y="122580"/>
                </a:lnTo>
                <a:lnTo>
                  <a:pt x="216193" y="117882"/>
                </a:lnTo>
                <a:lnTo>
                  <a:pt x="229212" y="115092"/>
                </a:lnTo>
                <a:lnTo>
                  <a:pt x="237832" y="115379"/>
                </a:lnTo>
                <a:lnTo>
                  <a:pt x="252857" y="120216"/>
                </a:lnTo>
                <a:lnTo>
                  <a:pt x="266784" y="126141"/>
                </a:lnTo>
                <a:lnTo>
                  <a:pt x="274538" y="130222"/>
                </a:lnTo>
                <a:lnTo>
                  <a:pt x="276161" y="132016"/>
                </a:lnTo>
                <a:lnTo>
                  <a:pt x="269265" y="117856"/>
                </a:lnTo>
                <a:lnTo>
                  <a:pt x="267068" y="98628"/>
                </a:lnTo>
                <a:lnTo>
                  <a:pt x="258470" y="95592"/>
                </a:lnTo>
                <a:lnTo>
                  <a:pt x="252198" y="70021"/>
                </a:lnTo>
                <a:lnTo>
                  <a:pt x="248420" y="57412"/>
                </a:lnTo>
                <a:lnTo>
                  <a:pt x="245262" y="52616"/>
                </a:lnTo>
                <a:lnTo>
                  <a:pt x="242277" y="51092"/>
                </a:lnTo>
                <a:lnTo>
                  <a:pt x="238829" y="47893"/>
                </a:lnTo>
                <a:lnTo>
                  <a:pt x="233244" y="41169"/>
                </a:lnTo>
                <a:lnTo>
                  <a:pt x="225509" y="32236"/>
                </a:lnTo>
                <a:lnTo>
                  <a:pt x="215610" y="22411"/>
                </a:lnTo>
                <a:lnTo>
                  <a:pt x="203531" y="13009"/>
                </a:lnTo>
                <a:lnTo>
                  <a:pt x="189258" y="5347"/>
                </a:lnTo>
                <a:lnTo>
                  <a:pt x="172778" y="739"/>
                </a:lnTo>
                <a:lnTo>
                  <a:pt x="161163" y="0"/>
                </a:lnTo>
                <a:lnTo>
                  <a:pt x="137598" y="1456"/>
                </a:lnTo>
                <a:lnTo>
                  <a:pt x="119208" y="4200"/>
                </a:lnTo>
                <a:lnTo>
                  <a:pt x="105748" y="7445"/>
                </a:lnTo>
                <a:lnTo>
                  <a:pt x="96973" y="10406"/>
                </a:lnTo>
                <a:lnTo>
                  <a:pt x="92062" y="12598"/>
                </a:lnTo>
                <a:lnTo>
                  <a:pt x="74611" y="20574"/>
                </a:lnTo>
                <a:lnTo>
                  <a:pt x="63211" y="26941"/>
                </a:lnTo>
                <a:lnTo>
                  <a:pt x="55996" y="33625"/>
                </a:lnTo>
                <a:lnTo>
                  <a:pt x="51099" y="42555"/>
                </a:lnTo>
                <a:lnTo>
                  <a:pt x="46651" y="55656"/>
                </a:lnTo>
                <a:lnTo>
                  <a:pt x="44970" y="61201"/>
                </a:lnTo>
                <a:lnTo>
                  <a:pt x="40799" y="76344"/>
                </a:lnTo>
                <a:lnTo>
                  <a:pt x="36861" y="92776"/>
                </a:lnTo>
                <a:lnTo>
                  <a:pt x="33318" y="109106"/>
                </a:lnTo>
                <a:lnTo>
                  <a:pt x="30332" y="123940"/>
                </a:lnTo>
                <a:lnTo>
                  <a:pt x="28063" y="135886"/>
                </a:lnTo>
                <a:lnTo>
                  <a:pt x="26672" y="143553"/>
                </a:lnTo>
                <a:lnTo>
                  <a:pt x="26301" y="145669"/>
                </a:lnTo>
                <a:lnTo>
                  <a:pt x="20091" y="146685"/>
                </a:lnTo>
                <a:lnTo>
                  <a:pt x="20091" y="165163"/>
                </a:lnTo>
                <a:lnTo>
                  <a:pt x="0" y="177888"/>
                </a:lnTo>
                <a:lnTo>
                  <a:pt x="67779" y="1684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517194" y="4397691"/>
            <a:ext cx="276161" cy="177888"/>
          </a:xfrm>
          <a:custGeom>
            <a:avLst/>
            <a:gdLst/>
            <a:ahLst/>
            <a:cxnLst/>
            <a:rect l="l" t="t" r="r" b="b"/>
            <a:pathLst>
              <a:path w="276161" h="177888">
                <a:moveTo>
                  <a:pt x="0" y="177888"/>
                </a:moveTo>
                <a:lnTo>
                  <a:pt x="67779" y="168427"/>
                </a:lnTo>
                <a:lnTo>
                  <a:pt x="94601" y="160674"/>
                </a:lnTo>
                <a:lnTo>
                  <a:pt x="109763" y="156330"/>
                </a:lnTo>
                <a:lnTo>
                  <a:pt x="117084" y="154324"/>
                </a:lnTo>
                <a:lnTo>
                  <a:pt x="120383" y="153587"/>
                </a:lnTo>
                <a:lnTo>
                  <a:pt x="121386" y="153416"/>
                </a:lnTo>
                <a:lnTo>
                  <a:pt x="128087" y="151186"/>
                </a:lnTo>
                <a:lnTo>
                  <a:pt x="140965" y="146307"/>
                </a:lnTo>
                <a:lnTo>
                  <a:pt x="156448" y="140305"/>
                </a:lnTo>
                <a:lnTo>
                  <a:pt x="170966" y="134708"/>
                </a:lnTo>
                <a:lnTo>
                  <a:pt x="180944" y="131044"/>
                </a:lnTo>
                <a:lnTo>
                  <a:pt x="181076" y="131000"/>
                </a:lnTo>
                <a:lnTo>
                  <a:pt x="190080" y="127511"/>
                </a:lnTo>
                <a:lnTo>
                  <a:pt x="202467" y="122580"/>
                </a:lnTo>
                <a:lnTo>
                  <a:pt x="216193" y="117882"/>
                </a:lnTo>
                <a:lnTo>
                  <a:pt x="229212" y="115092"/>
                </a:lnTo>
                <a:lnTo>
                  <a:pt x="237832" y="115379"/>
                </a:lnTo>
                <a:lnTo>
                  <a:pt x="252857" y="120216"/>
                </a:lnTo>
                <a:lnTo>
                  <a:pt x="266784" y="126141"/>
                </a:lnTo>
                <a:lnTo>
                  <a:pt x="274538" y="130222"/>
                </a:lnTo>
                <a:lnTo>
                  <a:pt x="276161" y="132016"/>
                </a:lnTo>
                <a:lnTo>
                  <a:pt x="269265" y="117856"/>
                </a:lnTo>
                <a:lnTo>
                  <a:pt x="267068" y="98628"/>
                </a:lnTo>
                <a:lnTo>
                  <a:pt x="258470" y="95592"/>
                </a:lnTo>
                <a:lnTo>
                  <a:pt x="252198" y="70021"/>
                </a:lnTo>
                <a:lnTo>
                  <a:pt x="248420" y="57412"/>
                </a:lnTo>
                <a:lnTo>
                  <a:pt x="245262" y="52616"/>
                </a:lnTo>
                <a:lnTo>
                  <a:pt x="242277" y="51092"/>
                </a:lnTo>
                <a:lnTo>
                  <a:pt x="238829" y="47893"/>
                </a:lnTo>
                <a:lnTo>
                  <a:pt x="233244" y="41169"/>
                </a:lnTo>
                <a:lnTo>
                  <a:pt x="225509" y="32236"/>
                </a:lnTo>
                <a:lnTo>
                  <a:pt x="215610" y="22411"/>
                </a:lnTo>
                <a:lnTo>
                  <a:pt x="203531" y="13009"/>
                </a:lnTo>
                <a:lnTo>
                  <a:pt x="189258" y="5347"/>
                </a:lnTo>
                <a:lnTo>
                  <a:pt x="172778" y="739"/>
                </a:lnTo>
                <a:lnTo>
                  <a:pt x="161163" y="0"/>
                </a:lnTo>
                <a:lnTo>
                  <a:pt x="137598" y="1456"/>
                </a:lnTo>
                <a:lnTo>
                  <a:pt x="119208" y="4200"/>
                </a:lnTo>
                <a:lnTo>
                  <a:pt x="105748" y="7445"/>
                </a:lnTo>
                <a:lnTo>
                  <a:pt x="96973" y="10406"/>
                </a:lnTo>
                <a:lnTo>
                  <a:pt x="92062" y="12598"/>
                </a:lnTo>
                <a:lnTo>
                  <a:pt x="74611" y="20574"/>
                </a:lnTo>
                <a:lnTo>
                  <a:pt x="63211" y="26941"/>
                </a:lnTo>
                <a:lnTo>
                  <a:pt x="55996" y="33625"/>
                </a:lnTo>
                <a:lnTo>
                  <a:pt x="51099" y="42555"/>
                </a:lnTo>
                <a:lnTo>
                  <a:pt x="46651" y="55656"/>
                </a:lnTo>
                <a:lnTo>
                  <a:pt x="44970" y="61201"/>
                </a:lnTo>
                <a:lnTo>
                  <a:pt x="40799" y="76344"/>
                </a:lnTo>
                <a:lnTo>
                  <a:pt x="36861" y="92776"/>
                </a:lnTo>
                <a:lnTo>
                  <a:pt x="33318" y="109106"/>
                </a:lnTo>
                <a:lnTo>
                  <a:pt x="30332" y="123940"/>
                </a:lnTo>
                <a:lnTo>
                  <a:pt x="28063" y="135886"/>
                </a:lnTo>
                <a:lnTo>
                  <a:pt x="26672" y="143553"/>
                </a:lnTo>
                <a:lnTo>
                  <a:pt x="26301" y="145669"/>
                </a:lnTo>
                <a:lnTo>
                  <a:pt x="20091" y="146685"/>
                </a:lnTo>
                <a:lnTo>
                  <a:pt x="20091" y="165163"/>
                </a:lnTo>
                <a:lnTo>
                  <a:pt x="0" y="1778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609258" y="4407656"/>
            <a:ext cx="150215" cy="74000"/>
          </a:xfrm>
          <a:custGeom>
            <a:avLst/>
            <a:gdLst/>
            <a:ahLst/>
            <a:cxnLst/>
            <a:rect l="l" t="t" r="r" b="b"/>
            <a:pathLst>
              <a:path w="150215" h="74000">
                <a:moveTo>
                  <a:pt x="838" y="61338"/>
                </a:moveTo>
                <a:lnTo>
                  <a:pt x="0" y="65402"/>
                </a:lnTo>
                <a:lnTo>
                  <a:pt x="504" y="65476"/>
                </a:lnTo>
                <a:lnTo>
                  <a:pt x="7533" y="66482"/>
                </a:lnTo>
                <a:lnTo>
                  <a:pt x="20693" y="68292"/>
                </a:lnTo>
                <a:lnTo>
                  <a:pt x="37235" y="70428"/>
                </a:lnTo>
                <a:lnTo>
                  <a:pt x="54407" y="72410"/>
                </a:lnTo>
                <a:lnTo>
                  <a:pt x="69460" y="73761"/>
                </a:lnTo>
                <a:lnTo>
                  <a:pt x="79641" y="74000"/>
                </a:lnTo>
                <a:lnTo>
                  <a:pt x="80542" y="73936"/>
                </a:lnTo>
                <a:lnTo>
                  <a:pt x="86582" y="73335"/>
                </a:lnTo>
                <a:lnTo>
                  <a:pt x="92400" y="71929"/>
                </a:lnTo>
                <a:lnTo>
                  <a:pt x="99835" y="68860"/>
                </a:lnTo>
                <a:lnTo>
                  <a:pt x="110724" y="63273"/>
                </a:lnTo>
                <a:lnTo>
                  <a:pt x="126904" y="54312"/>
                </a:lnTo>
                <a:lnTo>
                  <a:pt x="150215" y="41120"/>
                </a:lnTo>
                <a:lnTo>
                  <a:pt x="128765" y="28978"/>
                </a:lnTo>
                <a:lnTo>
                  <a:pt x="128408" y="28505"/>
                </a:lnTo>
                <a:lnTo>
                  <a:pt x="125034" y="24572"/>
                </a:lnTo>
                <a:lnTo>
                  <a:pt x="118178" y="18055"/>
                </a:lnTo>
                <a:lnTo>
                  <a:pt x="107939" y="10653"/>
                </a:lnTo>
                <a:lnTo>
                  <a:pt x="94416" y="4068"/>
                </a:lnTo>
                <a:lnTo>
                  <a:pt x="77707" y="0"/>
                </a:lnTo>
                <a:lnTo>
                  <a:pt x="57912" y="149"/>
                </a:lnTo>
                <a:lnTo>
                  <a:pt x="42105" y="4696"/>
                </a:lnTo>
                <a:lnTo>
                  <a:pt x="27585" y="14316"/>
                </a:lnTo>
                <a:lnTo>
                  <a:pt x="16596" y="26756"/>
                </a:lnTo>
                <a:lnTo>
                  <a:pt x="8739" y="40050"/>
                </a:lnTo>
                <a:lnTo>
                  <a:pt x="3619" y="52233"/>
                </a:lnTo>
                <a:lnTo>
                  <a:pt x="838" y="613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609258" y="4407656"/>
            <a:ext cx="150215" cy="74000"/>
          </a:xfrm>
          <a:custGeom>
            <a:avLst/>
            <a:gdLst/>
            <a:ahLst/>
            <a:cxnLst/>
            <a:rect l="l" t="t" r="r" b="b"/>
            <a:pathLst>
              <a:path w="150215" h="74000">
                <a:moveTo>
                  <a:pt x="150215" y="41120"/>
                </a:moveTo>
                <a:lnTo>
                  <a:pt x="126904" y="54312"/>
                </a:lnTo>
                <a:lnTo>
                  <a:pt x="110724" y="63273"/>
                </a:lnTo>
                <a:lnTo>
                  <a:pt x="99835" y="68860"/>
                </a:lnTo>
                <a:lnTo>
                  <a:pt x="92400" y="71929"/>
                </a:lnTo>
                <a:lnTo>
                  <a:pt x="86582" y="73335"/>
                </a:lnTo>
                <a:lnTo>
                  <a:pt x="80542" y="73936"/>
                </a:lnTo>
                <a:lnTo>
                  <a:pt x="79641" y="74000"/>
                </a:lnTo>
                <a:lnTo>
                  <a:pt x="69460" y="73761"/>
                </a:lnTo>
                <a:lnTo>
                  <a:pt x="54407" y="72410"/>
                </a:lnTo>
                <a:lnTo>
                  <a:pt x="37235" y="70428"/>
                </a:lnTo>
                <a:lnTo>
                  <a:pt x="20693" y="68292"/>
                </a:lnTo>
                <a:lnTo>
                  <a:pt x="7533" y="66482"/>
                </a:lnTo>
                <a:lnTo>
                  <a:pt x="504" y="65476"/>
                </a:lnTo>
                <a:lnTo>
                  <a:pt x="0" y="65402"/>
                </a:lnTo>
                <a:lnTo>
                  <a:pt x="838" y="61338"/>
                </a:lnTo>
                <a:lnTo>
                  <a:pt x="3619" y="52233"/>
                </a:lnTo>
                <a:lnTo>
                  <a:pt x="8739" y="40050"/>
                </a:lnTo>
                <a:lnTo>
                  <a:pt x="16596" y="26756"/>
                </a:lnTo>
                <a:lnTo>
                  <a:pt x="27585" y="14316"/>
                </a:lnTo>
                <a:lnTo>
                  <a:pt x="42105" y="4696"/>
                </a:lnTo>
                <a:lnTo>
                  <a:pt x="57912" y="149"/>
                </a:lnTo>
                <a:lnTo>
                  <a:pt x="77707" y="0"/>
                </a:lnTo>
                <a:lnTo>
                  <a:pt x="94416" y="4068"/>
                </a:lnTo>
                <a:lnTo>
                  <a:pt x="107939" y="10653"/>
                </a:lnTo>
                <a:lnTo>
                  <a:pt x="118178" y="18055"/>
                </a:lnTo>
                <a:lnTo>
                  <a:pt x="125034" y="24572"/>
                </a:lnTo>
                <a:lnTo>
                  <a:pt x="128408" y="28505"/>
                </a:lnTo>
                <a:lnTo>
                  <a:pt x="128765" y="289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596415" y="4484714"/>
            <a:ext cx="187845" cy="46000"/>
          </a:xfrm>
          <a:custGeom>
            <a:avLst/>
            <a:gdLst/>
            <a:ahLst/>
            <a:cxnLst/>
            <a:rect l="l" t="t" r="r" b="b"/>
            <a:pathLst>
              <a:path w="187845" h="46000">
                <a:moveTo>
                  <a:pt x="59205" y="35160"/>
                </a:moveTo>
                <a:lnTo>
                  <a:pt x="0" y="46000"/>
                </a:lnTo>
                <a:lnTo>
                  <a:pt x="2998" y="45851"/>
                </a:lnTo>
                <a:lnTo>
                  <a:pt x="17997" y="44922"/>
                </a:lnTo>
                <a:lnTo>
                  <a:pt x="31368" y="43981"/>
                </a:lnTo>
                <a:lnTo>
                  <a:pt x="36377" y="42741"/>
                </a:lnTo>
                <a:lnTo>
                  <a:pt x="45271" y="39927"/>
                </a:lnTo>
                <a:lnTo>
                  <a:pt x="57204" y="35869"/>
                </a:lnTo>
                <a:lnTo>
                  <a:pt x="59205" y="35160"/>
                </a:lnTo>
                <a:close/>
              </a:path>
              <a:path w="187845" h="46000">
                <a:moveTo>
                  <a:pt x="187845" y="11608"/>
                </a:moveTo>
                <a:lnTo>
                  <a:pt x="173088" y="4541"/>
                </a:lnTo>
                <a:lnTo>
                  <a:pt x="162585" y="707"/>
                </a:lnTo>
                <a:lnTo>
                  <a:pt x="153799" y="0"/>
                </a:lnTo>
                <a:lnTo>
                  <a:pt x="144194" y="2312"/>
                </a:lnTo>
                <a:lnTo>
                  <a:pt x="131233" y="7537"/>
                </a:lnTo>
                <a:lnTo>
                  <a:pt x="127647" y="9081"/>
                </a:lnTo>
                <a:lnTo>
                  <a:pt x="115438" y="14149"/>
                </a:lnTo>
                <a:lnTo>
                  <a:pt x="101295" y="19708"/>
                </a:lnTo>
                <a:lnTo>
                  <a:pt x="86211" y="25413"/>
                </a:lnTo>
                <a:lnTo>
                  <a:pt x="71183" y="30916"/>
                </a:lnTo>
                <a:lnTo>
                  <a:pt x="59205" y="35160"/>
                </a:lnTo>
                <a:lnTo>
                  <a:pt x="187845" y="116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596415" y="4484714"/>
            <a:ext cx="187845" cy="46000"/>
          </a:xfrm>
          <a:custGeom>
            <a:avLst/>
            <a:gdLst/>
            <a:ahLst/>
            <a:cxnLst/>
            <a:rect l="l" t="t" r="r" b="b"/>
            <a:pathLst>
              <a:path w="187845" h="46000">
                <a:moveTo>
                  <a:pt x="187845" y="11608"/>
                </a:moveTo>
                <a:lnTo>
                  <a:pt x="173088" y="4541"/>
                </a:lnTo>
                <a:lnTo>
                  <a:pt x="162585" y="707"/>
                </a:lnTo>
                <a:lnTo>
                  <a:pt x="153799" y="0"/>
                </a:lnTo>
                <a:lnTo>
                  <a:pt x="144194" y="2312"/>
                </a:lnTo>
                <a:lnTo>
                  <a:pt x="131233" y="7537"/>
                </a:lnTo>
                <a:lnTo>
                  <a:pt x="127647" y="9081"/>
                </a:lnTo>
                <a:lnTo>
                  <a:pt x="115438" y="14149"/>
                </a:lnTo>
                <a:lnTo>
                  <a:pt x="101295" y="19708"/>
                </a:lnTo>
                <a:lnTo>
                  <a:pt x="86211" y="25413"/>
                </a:lnTo>
                <a:lnTo>
                  <a:pt x="71183" y="30916"/>
                </a:lnTo>
                <a:lnTo>
                  <a:pt x="57204" y="35869"/>
                </a:lnTo>
                <a:lnTo>
                  <a:pt x="45271" y="39927"/>
                </a:lnTo>
                <a:lnTo>
                  <a:pt x="36377" y="42741"/>
                </a:lnTo>
                <a:lnTo>
                  <a:pt x="31518" y="43965"/>
                </a:lnTo>
                <a:lnTo>
                  <a:pt x="17997" y="44922"/>
                </a:lnTo>
                <a:lnTo>
                  <a:pt x="2998" y="45851"/>
                </a:lnTo>
                <a:lnTo>
                  <a:pt x="0" y="460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02740" y="4404885"/>
            <a:ext cx="480072" cy="278053"/>
          </a:xfrm>
          <a:custGeom>
            <a:avLst/>
            <a:gdLst/>
            <a:ahLst/>
            <a:cxnLst/>
            <a:rect l="l" t="t" r="r" b="b"/>
            <a:pathLst>
              <a:path w="480072" h="278053">
                <a:moveTo>
                  <a:pt x="382139" y="107218"/>
                </a:moveTo>
                <a:lnTo>
                  <a:pt x="0" y="0"/>
                </a:lnTo>
                <a:lnTo>
                  <a:pt x="0" y="185470"/>
                </a:lnTo>
                <a:lnTo>
                  <a:pt x="382139" y="259167"/>
                </a:lnTo>
                <a:lnTo>
                  <a:pt x="382139" y="107218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02740" y="4404885"/>
            <a:ext cx="480072" cy="278053"/>
          </a:xfrm>
          <a:custGeom>
            <a:avLst/>
            <a:gdLst/>
            <a:ahLst/>
            <a:cxnLst/>
            <a:rect l="l" t="t" r="r" b="b"/>
            <a:pathLst>
              <a:path w="480072" h="278053">
                <a:moveTo>
                  <a:pt x="382139" y="107218"/>
                </a:moveTo>
                <a:lnTo>
                  <a:pt x="0" y="0"/>
                </a:lnTo>
                <a:lnTo>
                  <a:pt x="0" y="185470"/>
                </a:lnTo>
                <a:lnTo>
                  <a:pt x="382139" y="2591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02740" y="4789239"/>
            <a:ext cx="480072" cy="222592"/>
          </a:xfrm>
          <a:custGeom>
            <a:avLst/>
            <a:gdLst/>
            <a:ahLst/>
            <a:cxnLst/>
            <a:rect l="l" t="t" r="r" b="b"/>
            <a:pathLst>
              <a:path w="480072" h="222592">
                <a:moveTo>
                  <a:pt x="382139" y="56652"/>
                </a:moveTo>
                <a:lnTo>
                  <a:pt x="0" y="0"/>
                </a:lnTo>
                <a:lnTo>
                  <a:pt x="0" y="185483"/>
                </a:lnTo>
                <a:lnTo>
                  <a:pt x="382139" y="215022"/>
                </a:lnTo>
                <a:lnTo>
                  <a:pt x="382139" y="56652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802740" y="4789239"/>
            <a:ext cx="480072" cy="222592"/>
          </a:xfrm>
          <a:custGeom>
            <a:avLst/>
            <a:gdLst/>
            <a:ahLst/>
            <a:cxnLst/>
            <a:rect l="l" t="t" r="r" b="b"/>
            <a:pathLst>
              <a:path w="480072" h="222592">
                <a:moveTo>
                  <a:pt x="382139" y="56652"/>
                </a:moveTo>
                <a:lnTo>
                  <a:pt x="0" y="0"/>
                </a:lnTo>
                <a:lnTo>
                  <a:pt x="0" y="185483"/>
                </a:lnTo>
                <a:lnTo>
                  <a:pt x="382139" y="2150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718324" y="5165280"/>
            <a:ext cx="564489" cy="225806"/>
          </a:xfrm>
          <a:custGeom>
            <a:avLst/>
            <a:gdLst/>
            <a:ahLst/>
            <a:cxnLst/>
            <a:rect l="l" t="t" r="r" b="b"/>
            <a:pathLst>
              <a:path w="564489" h="225805">
                <a:moveTo>
                  <a:pt x="466556" y="141045"/>
                </a:moveTo>
                <a:lnTo>
                  <a:pt x="466556" y="2328"/>
                </a:lnTo>
                <a:lnTo>
                  <a:pt x="0" y="13423"/>
                </a:lnTo>
                <a:lnTo>
                  <a:pt x="0" y="225806"/>
                </a:lnTo>
                <a:lnTo>
                  <a:pt x="466556" y="141045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718324" y="5165280"/>
            <a:ext cx="564489" cy="225806"/>
          </a:xfrm>
          <a:custGeom>
            <a:avLst/>
            <a:gdLst/>
            <a:ahLst/>
            <a:cxnLst/>
            <a:rect l="l" t="t" r="r" b="b"/>
            <a:pathLst>
              <a:path w="564489" h="225805">
                <a:moveTo>
                  <a:pt x="466556" y="2328"/>
                </a:moveTo>
                <a:lnTo>
                  <a:pt x="0" y="13423"/>
                </a:lnTo>
                <a:lnTo>
                  <a:pt x="0" y="225806"/>
                </a:lnTo>
                <a:lnTo>
                  <a:pt x="466556" y="141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70966" y="4410293"/>
            <a:ext cx="1731772" cy="2268867"/>
          </a:xfrm>
          <a:custGeom>
            <a:avLst/>
            <a:gdLst/>
            <a:ahLst/>
            <a:cxnLst/>
            <a:rect l="l" t="t" r="r" b="b"/>
            <a:pathLst>
              <a:path w="1731772" h="2268867">
                <a:moveTo>
                  <a:pt x="1731772" y="180073"/>
                </a:moveTo>
                <a:lnTo>
                  <a:pt x="1731772" y="0"/>
                </a:lnTo>
                <a:lnTo>
                  <a:pt x="97914" y="1891840"/>
                </a:lnTo>
                <a:lnTo>
                  <a:pt x="97914" y="2150767"/>
                </a:lnTo>
                <a:lnTo>
                  <a:pt x="1731772" y="180073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70966" y="4410293"/>
            <a:ext cx="1731772" cy="2268867"/>
          </a:xfrm>
          <a:custGeom>
            <a:avLst/>
            <a:gdLst/>
            <a:ahLst/>
            <a:cxnLst/>
            <a:rect l="l" t="t" r="r" b="b"/>
            <a:pathLst>
              <a:path w="1731772" h="2268867">
                <a:moveTo>
                  <a:pt x="1731772" y="180073"/>
                </a:moveTo>
                <a:lnTo>
                  <a:pt x="1731772" y="0"/>
                </a:lnTo>
                <a:lnTo>
                  <a:pt x="97914" y="1891840"/>
                </a:lnTo>
              </a:path>
              <a:path w="1731772" h="2268867">
                <a:moveTo>
                  <a:pt x="97914" y="2150767"/>
                </a:moveTo>
                <a:lnTo>
                  <a:pt x="1731772" y="1800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70966" y="4789236"/>
            <a:ext cx="1731772" cy="2247214"/>
          </a:xfrm>
          <a:custGeom>
            <a:avLst/>
            <a:gdLst/>
            <a:ahLst/>
            <a:cxnLst/>
            <a:rect l="l" t="t" r="r" b="b"/>
            <a:pathLst>
              <a:path w="1731772" h="2247214">
                <a:moveTo>
                  <a:pt x="1731772" y="185483"/>
                </a:moveTo>
                <a:lnTo>
                  <a:pt x="1731772" y="0"/>
                </a:lnTo>
                <a:lnTo>
                  <a:pt x="97914" y="2065566"/>
                </a:lnTo>
                <a:lnTo>
                  <a:pt x="97914" y="2247214"/>
                </a:lnTo>
                <a:lnTo>
                  <a:pt x="186537" y="2247214"/>
                </a:lnTo>
                <a:lnTo>
                  <a:pt x="1731772" y="185483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070966" y="4789236"/>
            <a:ext cx="1731772" cy="2247214"/>
          </a:xfrm>
          <a:custGeom>
            <a:avLst/>
            <a:gdLst/>
            <a:ahLst/>
            <a:cxnLst/>
            <a:rect l="l" t="t" r="r" b="b"/>
            <a:pathLst>
              <a:path w="1731772" h="2247214">
                <a:moveTo>
                  <a:pt x="1731772" y="185483"/>
                </a:moveTo>
                <a:lnTo>
                  <a:pt x="1731772" y="0"/>
                </a:lnTo>
                <a:lnTo>
                  <a:pt x="97914" y="2065566"/>
                </a:lnTo>
              </a:path>
              <a:path w="1731772" h="2247214">
                <a:moveTo>
                  <a:pt x="97914" y="2247214"/>
                </a:moveTo>
                <a:lnTo>
                  <a:pt x="186537" y="2247214"/>
                </a:lnTo>
                <a:lnTo>
                  <a:pt x="1731772" y="1854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70942" y="4410293"/>
            <a:ext cx="1731797" cy="2005215"/>
          </a:xfrm>
          <a:custGeom>
            <a:avLst/>
            <a:gdLst/>
            <a:ahLst/>
            <a:cxnLst/>
            <a:rect l="l" t="t" r="r" b="b"/>
            <a:pathLst>
              <a:path w="1731797" h="2005215">
                <a:moveTo>
                  <a:pt x="1731797" y="0"/>
                </a:moveTo>
                <a:lnTo>
                  <a:pt x="1691665" y="13335"/>
                </a:lnTo>
                <a:lnTo>
                  <a:pt x="97939" y="1842299"/>
                </a:lnTo>
                <a:lnTo>
                  <a:pt x="97939" y="1891812"/>
                </a:lnTo>
                <a:lnTo>
                  <a:pt x="1731797" y="0"/>
                </a:lnTo>
                <a:close/>
              </a:path>
            </a:pathLst>
          </a:custGeom>
          <a:solidFill>
            <a:srgbClr val="F9C1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070942" y="4410293"/>
            <a:ext cx="1731797" cy="2005215"/>
          </a:xfrm>
          <a:custGeom>
            <a:avLst/>
            <a:gdLst/>
            <a:ahLst/>
            <a:cxnLst/>
            <a:rect l="l" t="t" r="r" b="b"/>
            <a:pathLst>
              <a:path w="1731797" h="2005215">
                <a:moveTo>
                  <a:pt x="1731797" y="0"/>
                </a:moveTo>
                <a:lnTo>
                  <a:pt x="1691665" y="13335"/>
                </a:lnTo>
                <a:lnTo>
                  <a:pt x="97939" y="1842299"/>
                </a:lnTo>
              </a:path>
              <a:path w="1731797" h="2005215">
                <a:moveTo>
                  <a:pt x="97939" y="1891812"/>
                </a:moveTo>
                <a:lnTo>
                  <a:pt x="17317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070942" y="4789237"/>
            <a:ext cx="1731797" cy="2189353"/>
          </a:xfrm>
          <a:custGeom>
            <a:avLst/>
            <a:gdLst/>
            <a:ahLst/>
            <a:cxnLst/>
            <a:rect l="l" t="t" r="r" b="b"/>
            <a:pathLst>
              <a:path w="1731797" h="2189353">
                <a:moveTo>
                  <a:pt x="1731797" y="0"/>
                </a:moveTo>
                <a:lnTo>
                  <a:pt x="1697227" y="11963"/>
                </a:lnTo>
                <a:lnTo>
                  <a:pt x="97939" y="2018804"/>
                </a:lnTo>
                <a:lnTo>
                  <a:pt x="97939" y="2065536"/>
                </a:lnTo>
                <a:lnTo>
                  <a:pt x="1731797" y="0"/>
                </a:lnTo>
                <a:close/>
              </a:path>
            </a:pathLst>
          </a:custGeom>
          <a:solidFill>
            <a:srgbClr val="F9C1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070942" y="4789237"/>
            <a:ext cx="1731797" cy="2189353"/>
          </a:xfrm>
          <a:custGeom>
            <a:avLst/>
            <a:gdLst/>
            <a:ahLst/>
            <a:cxnLst/>
            <a:rect l="l" t="t" r="r" b="b"/>
            <a:pathLst>
              <a:path w="1731797" h="2189353">
                <a:moveTo>
                  <a:pt x="1731797" y="0"/>
                </a:moveTo>
                <a:lnTo>
                  <a:pt x="1697227" y="11963"/>
                </a:lnTo>
                <a:lnTo>
                  <a:pt x="97939" y="2018804"/>
                </a:lnTo>
              </a:path>
              <a:path w="1731797" h="2189353">
                <a:moveTo>
                  <a:pt x="97939" y="2065536"/>
                </a:moveTo>
                <a:lnTo>
                  <a:pt x="17317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790319" y="4587364"/>
            <a:ext cx="492493" cy="113474"/>
          </a:xfrm>
          <a:custGeom>
            <a:avLst/>
            <a:gdLst/>
            <a:ahLst/>
            <a:cxnLst/>
            <a:rect l="l" t="t" r="r" b="b"/>
            <a:pathLst>
              <a:path w="492493" h="113474">
                <a:moveTo>
                  <a:pt x="394561" y="75748"/>
                </a:moveTo>
                <a:lnTo>
                  <a:pt x="20269" y="0"/>
                </a:lnTo>
                <a:lnTo>
                  <a:pt x="12420" y="2997"/>
                </a:lnTo>
                <a:lnTo>
                  <a:pt x="0" y="17983"/>
                </a:lnTo>
                <a:lnTo>
                  <a:pt x="394561" y="94486"/>
                </a:lnTo>
                <a:lnTo>
                  <a:pt x="394561" y="75748"/>
                </a:lnTo>
                <a:close/>
              </a:path>
            </a:pathLst>
          </a:custGeom>
          <a:solidFill>
            <a:srgbClr val="A7680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790319" y="4587364"/>
            <a:ext cx="492493" cy="113474"/>
          </a:xfrm>
          <a:custGeom>
            <a:avLst/>
            <a:gdLst/>
            <a:ahLst/>
            <a:cxnLst/>
            <a:rect l="l" t="t" r="r" b="b"/>
            <a:pathLst>
              <a:path w="492493" h="113474">
                <a:moveTo>
                  <a:pt x="394561" y="75748"/>
                </a:moveTo>
                <a:lnTo>
                  <a:pt x="20269" y="0"/>
                </a:lnTo>
                <a:lnTo>
                  <a:pt x="12420" y="2997"/>
                </a:lnTo>
                <a:lnTo>
                  <a:pt x="0" y="17983"/>
                </a:lnTo>
                <a:lnTo>
                  <a:pt x="394561" y="944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790319" y="4974716"/>
            <a:ext cx="492493" cy="54356"/>
          </a:xfrm>
          <a:custGeom>
            <a:avLst/>
            <a:gdLst/>
            <a:ahLst/>
            <a:cxnLst/>
            <a:rect l="l" t="t" r="r" b="b"/>
            <a:pathLst>
              <a:path w="492493" h="54355">
                <a:moveTo>
                  <a:pt x="394561" y="29549"/>
                </a:moveTo>
                <a:lnTo>
                  <a:pt x="12420" y="0"/>
                </a:lnTo>
                <a:lnTo>
                  <a:pt x="0" y="16573"/>
                </a:lnTo>
                <a:lnTo>
                  <a:pt x="394561" y="46842"/>
                </a:lnTo>
                <a:lnTo>
                  <a:pt x="394561" y="29549"/>
                </a:lnTo>
                <a:close/>
              </a:path>
            </a:pathLst>
          </a:custGeom>
          <a:solidFill>
            <a:srgbClr val="A7680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790319" y="4974716"/>
            <a:ext cx="492493" cy="54356"/>
          </a:xfrm>
          <a:custGeom>
            <a:avLst/>
            <a:gdLst/>
            <a:ahLst/>
            <a:cxnLst/>
            <a:rect l="l" t="t" r="r" b="b"/>
            <a:pathLst>
              <a:path w="492493" h="54355">
                <a:moveTo>
                  <a:pt x="394561" y="29549"/>
                </a:moveTo>
                <a:lnTo>
                  <a:pt x="12420" y="0"/>
                </a:lnTo>
                <a:lnTo>
                  <a:pt x="0" y="16573"/>
                </a:lnTo>
                <a:lnTo>
                  <a:pt x="394561" y="468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774681" y="4353648"/>
            <a:ext cx="62712" cy="1396390"/>
          </a:xfrm>
          <a:custGeom>
            <a:avLst/>
            <a:gdLst/>
            <a:ahLst/>
            <a:cxnLst/>
            <a:rect l="l" t="t" r="r" b="b"/>
            <a:pathLst>
              <a:path w="62712" h="1396390">
                <a:moveTo>
                  <a:pt x="62712" y="1396390"/>
                </a:moveTo>
                <a:lnTo>
                  <a:pt x="62712" y="0"/>
                </a:lnTo>
                <a:lnTo>
                  <a:pt x="0" y="0"/>
                </a:lnTo>
                <a:lnTo>
                  <a:pt x="0" y="1396390"/>
                </a:lnTo>
                <a:lnTo>
                  <a:pt x="62712" y="139639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774681" y="4353648"/>
            <a:ext cx="62712" cy="1396390"/>
          </a:xfrm>
          <a:custGeom>
            <a:avLst/>
            <a:gdLst/>
            <a:ahLst/>
            <a:cxnLst/>
            <a:rect l="l" t="t" r="r" b="b"/>
            <a:pathLst>
              <a:path w="62712" h="1396390">
                <a:moveTo>
                  <a:pt x="62712" y="1396390"/>
                </a:moveTo>
                <a:lnTo>
                  <a:pt x="0" y="1396390"/>
                </a:lnTo>
                <a:lnTo>
                  <a:pt x="0" y="0"/>
                </a:lnTo>
                <a:lnTo>
                  <a:pt x="62712" y="0"/>
                </a:lnTo>
                <a:lnTo>
                  <a:pt x="62712" y="13963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169284" y="4455757"/>
            <a:ext cx="42837" cy="1095171"/>
          </a:xfrm>
          <a:custGeom>
            <a:avLst/>
            <a:gdLst/>
            <a:ahLst/>
            <a:cxnLst/>
            <a:rect l="l" t="t" r="r" b="b"/>
            <a:pathLst>
              <a:path w="42837" h="1095171">
                <a:moveTo>
                  <a:pt x="15595" y="0"/>
                </a:moveTo>
                <a:lnTo>
                  <a:pt x="0" y="0"/>
                </a:lnTo>
                <a:lnTo>
                  <a:pt x="0" y="1095171"/>
                </a:lnTo>
                <a:lnTo>
                  <a:pt x="15595" y="1095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726570" y="5664416"/>
            <a:ext cx="48120" cy="85623"/>
          </a:xfrm>
          <a:custGeom>
            <a:avLst/>
            <a:gdLst/>
            <a:ahLst/>
            <a:cxnLst/>
            <a:rect l="l" t="t" r="r" b="b"/>
            <a:pathLst>
              <a:path w="48120" h="85623">
                <a:moveTo>
                  <a:pt x="48120" y="0"/>
                </a:moveTo>
                <a:lnTo>
                  <a:pt x="0" y="85623"/>
                </a:lnTo>
                <a:lnTo>
                  <a:pt x="48120" y="85623"/>
                </a:lnTo>
                <a:lnTo>
                  <a:pt x="48120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726570" y="5664416"/>
            <a:ext cx="48120" cy="85623"/>
          </a:xfrm>
          <a:custGeom>
            <a:avLst/>
            <a:gdLst/>
            <a:ahLst/>
            <a:cxnLst/>
            <a:rect l="l" t="t" r="r" b="b"/>
            <a:pathLst>
              <a:path w="48120" h="85623">
                <a:moveTo>
                  <a:pt x="48120" y="0"/>
                </a:moveTo>
                <a:lnTo>
                  <a:pt x="48120" y="85623"/>
                </a:lnTo>
                <a:lnTo>
                  <a:pt x="0" y="85623"/>
                </a:lnTo>
                <a:lnTo>
                  <a:pt x="4812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36198" y="5012133"/>
            <a:ext cx="38493" cy="51346"/>
          </a:xfrm>
          <a:custGeom>
            <a:avLst/>
            <a:gdLst/>
            <a:ahLst/>
            <a:cxnLst/>
            <a:rect l="l" t="t" r="r" b="b"/>
            <a:pathLst>
              <a:path w="38493" h="51346">
                <a:moveTo>
                  <a:pt x="38493" y="0"/>
                </a:moveTo>
                <a:lnTo>
                  <a:pt x="0" y="51346"/>
                </a:lnTo>
                <a:lnTo>
                  <a:pt x="38493" y="51346"/>
                </a:lnTo>
                <a:lnTo>
                  <a:pt x="38493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736198" y="5012133"/>
            <a:ext cx="38493" cy="51346"/>
          </a:xfrm>
          <a:custGeom>
            <a:avLst/>
            <a:gdLst/>
            <a:ahLst/>
            <a:cxnLst/>
            <a:rect l="l" t="t" r="r" b="b"/>
            <a:pathLst>
              <a:path w="38493" h="51346">
                <a:moveTo>
                  <a:pt x="38493" y="0"/>
                </a:moveTo>
                <a:lnTo>
                  <a:pt x="38493" y="51346"/>
                </a:lnTo>
                <a:lnTo>
                  <a:pt x="0" y="51346"/>
                </a:lnTo>
                <a:lnTo>
                  <a:pt x="3849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724325" y="4772625"/>
            <a:ext cx="33540" cy="83604"/>
          </a:xfrm>
          <a:custGeom>
            <a:avLst/>
            <a:gdLst/>
            <a:ahLst/>
            <a:cxnLst/>
            <a:rect l="l" t="t" r="r" b="b"/>
            <a:pathLst>
              <a:path w="33540" h="83604">
                <a:moveTo>
                  <a:pt x="0" y="83604"/>
                </a:moveTo>
                <a:lnTo>
                  <a:pt x="33540" y="41516"/>
                </a:lnTo>
                <a:lnTo>
                  <a:pt x="33540" y="0"/>
                </a:lnTo>
                <a:lnTo>
                  <a:pt x="0" y="0"/>
                </a:lnTo>
                <a:lnTo>
                  <a:pt x="0" y="83604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724325" y="4772625"/>
            <a:ext cx="33540" cy="83604"/>
          </a:xfrm>
          <a:custGeom>
            <a:avLst/>
            <a:gdLst/>
            <a:ahLst/>
            <a:cxnLst/>
            <a:rect l="l" t="t" r="r" b="b"/>
            <a:pathLst>
              <a:path w="33540" h="83604">
                <a:moveTo>
                  <a:pt x="0" y="83604"/>
                </a:moveTo>
                <a:lnTo>
                  <a:pt x="0" y="0"/>
                </a:lnTo>
                <a:lnTo>
                  <a:pt x="33540" y="0"/>
                </a:lnTo>
                <a:lnTo>
                  <a:pt x="33540" y="41516"/>
                </a:lnTo>
                <a:lnTo>
                  <a:pt x="0" y="836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738014" y="4624189"/>
            <a:ext cx="36677" cy="48552"/>
          </a:xfrm>
          <a:custGeom>
            <a:avLst/>
            <a:gdLst/>
            <a:ahLst/>
            <a:cxnLst/>
            <a:rect l="l" t="t" r="r" b="b"/>
            <a:pathLst>
              <a:path w="36677" h="48552">
                <a:moveTo>
                  <a:pt x="36677" y="0"/>
                </a:moveTo>
                <a:lnTo>
                  <a:pt x="0" y="48552"/>
                </a:lnTo>
                <a:lnTo>
                  <a:pt x="36677" y="48552"/>
                </a:lnTo>
                <a:lnTo>
                  <a:pt x="36677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738014" y="4624189"/>
            <a:ext cx="36677" cy="48552"/>
          </a:xfrm>
          <a:custGeom>
            <a:avLst/>
            <a:gdLst/>
            <a:ahLst/>
            <a:cxnLst/>
            <a:rect l="l" t="t" r="r" b="b"/>
            <a:pathLst>
              <a:path w="36677" h="48552">
                <a:moveTo>
                  <a:pt x="36677" y="0"/>
                </a:moveTo>
                <a:lnTo>
                  <a:pt x="36677" y="48552"/>
                </a:lnTo>
                <a:lnTo>
                  <a:pt x="0" y="48552"/>
                </a:lnTo>
                <a:lnTo>
                  <a:pt x="3667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713865" y="4371524"/>
            <a:ext cx="42494" cy="108026"/>
          </a:xfrm>
          <a:custGeom>
            <a:avLst/>
            <a:gdLst/>
            <a:ahLst/>
            <a:cxnLst/>
            <a:rect l="l" t="t" r="r" b="b"/>
            <a:pathLst>
              <a:path w="42494" h="108026">
                <a:moveTo>
                  <a:pt x="0" y="108026"/>
                </a:moveTo>
                <a:lnTo>
                  <a:pt x="42494" y="57442"/>
                </a:lnTo>
                <a:lnTo>
                  <a:pt x="42494" y="0"/>
                </a:lnTo>
                <a:lnTo>
                  <a:pt x="0" y="0"/>
                </a:lnTo>
                <a:lnTo>
                  <a:pt x="0" y="108026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713865" y="4371524"/>
            <a:ext cx="42494" cy="108026"/>
          </a:xfrm>
          <a:custGeom>
            <a:avLst/>
            <a:gdLst/>
            <a:ahLst/>
            <a:cxnLst/>
            <a:rect l="l" t="t" r="r" b="b"/>
            <a:pathLst>
              <a:path w="42494" h="108026">
                <a:moveTo>
                  <a:pt x="0" y="108026"/>
                </a:moveTo>
                <a:lnTo>
                  <a:pt x="0" y="0"/>
                </a:lnTo>
                <a:lnTo>
                  <a:pt x="42494" y="0"/>
                </a:lnTo>
                <a:lnTo>
                  <a:pt x="42494" y="57442"/>
                </a:lnTo>
                <a:lnTo>
                  <a:pt x="0" y="108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986916" y="5479174"/>
            <a:ext cx="182372" cy="71755"/>
          </a:xfrm>
          <a:custGeom>
            <a:avLst/>
            <a:gdLst/>
            <a:ahLst/>
            <a:cxnLst/>
            <a:rect l="l" t="t" r="r" b="b"/>
            <a:pathLst>
              <a:path w="182372" h="71754">
                <a:moveTo>
                  <a:pt x="182372" y="0"/>
                </a:moveTo>
                <a:lnTo>
                  <a:pt x="0" y="44259"/>
                </a:lnTo>
                <a:lnTo>
                  <a:pt x="0" y="71755"/>
                </a:lnTo>
                <a:lnTo>
                  <a:pt x="182372" y="71755"/>
                </a:lnTo>
                <a:lnTo>
                  <a:pt x="182372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986916" y="5479174"/>
            <a:ext cx="182372" cy="71755"/>
          </a:xfrm>
          <a:custGeom>
            <a:avLst/>
            <a:gdLst/>
            <a:ahLst/>
            <a:cxnLst/>
            <a:rect l="l" t="t" r="r" b="b"/>
            <a:pathLst>
              <a:path w="182372" h="71754">
                <a:moveTo>
                  <a:pt x="182372" y="0"/>
                </a:moveTo>
                <a:lnTo>
                  <a:pt x="182372" y="71755"/>
                </a:lnTo>
                <a:lnTo>
                  <a:pt x="0" y="71755"/>
                </a:lnTo>
                <a:lnTo>
                  <a:pt x="0" y="44259"/>
                </a:lnTo>
                <a:lnTo>
                  <a:pt x="1823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986916" y="5194817"/>
            <a:ext cx="182372" cy="147205"/>
          </a:xfrm>
          <a:custGeom>
            <a:avLst/>
            <a:gdLst/>
            <a:ahLst/>
            <a:cxnLst/>
            <a:rect l="l" t="t" r="r" b="b"/>
            <a:pathLst>
              <a:path w="182372" h="147205">
                <a:moveTo>
                  <a:pt x="182372" y="141973"/>
                </a:moveTo>
                <a:lnTo>
                  <a:pt x="182372" y="0"/>
                </a:lnTo>
                <a:lnTo>
                  <a:pt x="158572" y="0"/>
                </a:lnTo>
                <a:lnTo>
                  <a:pt x="158572" y="118541"/>
                </a:lnTo>
                <a:lnTo>
                  <a:pt x="0" y="147205"/>
                </a:lnTo>
                <a:lnTo>
                  <a:pt x="182372" y="141973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986916" y="5194817"/>
            <a:ext cx="182372" cy="147205"/>
          </a:xfrm>
          <a:custGeom>
            <a:avLst/>
            <a:gdLst/>
            <a:ahLst/>
            <a:cxnLst/>
            <a:rect l="l" t="t" r="r" b="b"/>
            <a:pathLst>
              <a:path w="182372" h="147205">
                <a:moveTo>
                  <a:pt x="182372" y="141973"/>
                </a:moveTo>
                <a:lnTo>
                  <a:pt x="0" y="147205"/>
                </a:lnTo>
                <a:lnTo>
                  <a:pt x="158572" y="118541"/>
                </a:lnTo>
                <a:lnTo>
                  <a:pt x="158572" y="0"/>
                </a:lnTo>
                <a:lnTo>
                  <a:pt x="182372" y="0"/>
                </a:lnTo>
                <a:lnTo>
                  <a:pt x="182372" y="1419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7145491" y="5303421"/>
            <a:ext cx="0" cy="33375"/>
          </a:xfrm>
          <a:custGeom>
            <a:avLst/>
            <a:gdLst/>
            <a:ahLst/>
            <a:cxnLst/>
            <a:rect l="l" t="t" r="r" b="b"/>
            <a:pathLst>
              <a:path h="33375">
                <a:moveTo>
                  <a:pt x="0" y="0"/>
                </a:moveTo>
                <a:lnTo>
                  <a:pt x="0" y="33375"/>
                </a:lnTo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145491" y="5303421"/>
            <a:ext cx="0" cy="33375"/>
          </a:xfrm>
          <a:custGeom>
            <a:avLst/>
            <a:gdLst/>
            <a:ahLst/>
            <a:cxnLst/>
            <a:rect l="l" t="t" r="r" b="b"/>
            <a:pathLst>
              <a:path h="33375">
                <a:moveTo>
                  <a:pt x="0" y="0"/>
                </a:moveTo>
                <a:lnTo>
                  <a:pt x="0" y="33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592318" y="5212825"/>
            <a:ext cx="182372" cy="187934"/>
          </a:xfrm>
          <a:custGeom>
            <a:avLst/>
            <a:gdLst/>
            <a:ahLst/>
            <a:cxnLst/>
            <a:rect l="l" t="t" r="r" b="b"/>
            <a:pathLst>
              <a:path w="182372" h="187934">
                <a:moveTo>
                  <a:pt x="182372" y="187934"/>
                </a:moveTo>
                <a:lnTo>
                  <a:pt x="182372" y="0"/>
                </a:lnTo>
                <a:lnTo>
                  <a:pt x="158572" y="0"/>
                </a:lnTo>
                <a:lnTo>
                  <a:pt x="161963" y="171246"/>
                </a:lnTo>
                <a:lnTo>
                  <a:pt x="0" y="187934"/>
                </a:lnTo>
                <a:lnTo>
                  <a:pt x="182372" y="187934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592318" y="5212825"/>
            <a:ext cx="182372" cy="187934"/>
          </a:xfrm>
          <a:custGeom>
            <a:avLst/>
            <a:gdLst/>
            <a:ahLst/>
            <a:cxnLst/>
            <a:rect l="l" t="t" r="r" b="b"/>
            <a:pathLst>
              <a:path w="182372" h="187934">
                <a:moveTo>
                  <a:pt x="182372" y="187934"/>
                </a:moveTo>
                <a:lnTo>
                  <a:pt x="0" y="187934"/>
                </a:lnTo>
                <a:lnTo>
                  <a:pt x="161963" y="171246"/>
                </a:lnTo>
                <a:lnTo>
                  <a:pt x="158572" y="0"/>
                </a:lnTo>
                <a:lnTo>
                  <a:pt x="182372" y="0"/>
                </a:lnTo>
                <a:lnTo>
                  <a:pt x="182372" y="1879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23464" y="4996206"/>
            <a:ext cx="62699" cy="1694281"/>
          </a:xfrm>
          <a:custGeom>
            <a:avLst/>
            <a:gdLst/>
            <a:ahLst/>
            <a:cxnLst/>
            <a:rect l="l" t="t" r="r" b="b"/>
            <a:pathLst>
              <a:path w="62699" h="1694281">
                <a:moveTo>
                  <a:pt x="62699" y="1694281"/>
                </a:moveTo>
                <a:lnTo>
                  <a:pt x="62699" y="0"/>
                </a:lnTo>
                <a:lnTo>
                  <a:pt x="0" y="0"/>
                </a:lnTo>
                <a:lnTo>
                  <a:pt x="0" y="1694281"/>
                </a:lnTo>
                <a:lnTo>
                  <a:pt x="62699" y="1694281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23464" y="4996206"/>
            <a:ext cx="62699" cy="1694281"/>
          </a:xfrm>
          <a:custGeom>
            <a:avLst/>
            <a:gdLst/>
            <a:ahLst/>
            <a:cxnLst/>
            <a:rect l="l" t="t" r="r" b="b"/>
            <a:pathLst>
              <a:path w="62699" h="1694281">
                <a:moveTo>
                  <a:pt x="62699" y="1694281"/>
                </a:moveTo>
                <a:lnTo>
                  <a:pt x="0" y="1694281"/>
                </a:lnTo>
                <a:lnTo>
                  <a:pt x="0" y="0"/>
                </a:lnTo>
                <a:lnTo>
                  <a:pt x="62699" y="0"/>
                </a:lnTo>
                <a:lnTo>
                  <a:pt x="62699" y="16942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175343" y="6604863"/>
            <a:ext cx="48120" cy="85623"/>
          </a:xfrm>
          <a:custGeom>
            <a:avLst/>
            <a:gdLst/>
            <a:ahLst/>
            <a:cxnLst/>
            <a:rect l="l" t="t" r="r" b="b"/>
            <a:pathLst>
              <a:path w="48120" h="85623">
                <a:moveTo>
                  <a:pt x="48120" y="0"/>
                </a:moveTo>
                <a:lnTo>
                  <a:pt x="0" y="85623"/>
                </a:lnTo>
                <a:lnTo>
                  <a:pt x="48120" y="85623"/>
                </a:lnTo>
                <a:lnTo>
                  <a:pt x="48120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175343" y="6604863"/>
            <a:ext cx="48120" cy="85623"/>
          </a:xfrm>
          <a:custGeom>
            <a:avLst/>
            <a:gdLst/>
            <a:ahLst/>
            <a:cxnLst/>
            <a:rect l="l" t="t" r="r" b="b"/>
            <a:pathLst>
              <a:path w="48120" h="85623">
                <a:moveTo>
                  <a:pt x="48120" y="0"/>
                </a:moveTo>
                <a:lnTo>
                  <a:pt x="48120" y="85623"/>
                </a:lnTo>
                <a:lnTo>
                  <a:pt x="0" y="85623"/>
                </a:lnTo>
                <a:lnTo>
                  <a:pt x="4812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184971" y="5751202"/>
            <a:ext cx="38493" cy="51358"/>
          </a:xfrm>
          <a:custGeom>
            <a:avLst/>
            <a:gdLst/>
            <a:ahLst/>
            <a:cxnLst/>
            <a:rect l="l" t="t" r="r" b="b"/>
            <a:pathLst>
              <a:path w="38493" h="51358">
                <a:moveTo>
                  <a:pt x="38493" y="0"/>
                </a:moveTo>
                <a:lnTo>
                  <a:pt x="0" y="51358"/>
                </a:lnTo>
                <a:lnTo>
                  <a:pt x="38493" y="51358"/>
                </a:lnTo>
                <a:lnTo>
                  <a:pt x="38493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184971" y="5751202"/>
            <a:ext cx="38493" cy="51358"/>
          </a:xfrm>
          <a:custGeom>
            <a:avLst/>
            <a:gdLst/>
            <a:ahLst/>
            <a:cxnLst/>
            <a:rect l="l" t="t" r="r" b="b"/>
            <a:pathLst>
              <a:path w="38493" h="51358">
                <a:moveTo>
                  <a:pt x="38493" y="0"/>
                </a:moveTo>
                <a:lnTo>
                  <a:pt x="38493" y="51358"/>
                </a:lnTo>
                <a:lnTo>
                  <a:pt x="0" y="51358"/>
                </a:lnTo>
                <a:lnTo>
                  <a:pt x="3849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173090" y="5459757"/>
            <a:ext cx="33540" cy="83604"/>
          </a:xfrm>
          <a:custGeom>
            <a:avLst/>
            <a:gdLst/>
            <a:ahLst/>
            <a:cxnLst/>
            <a:rect l="l" t="t" r="r" b="b"/>
            <a:pathLst>
              <a:path w="33540" h="83604">
                <a:moveTo>
                  <a:pt x="0" y="83604"/>
                </a:moveTo>
                <a:lnTo>
                  <a:pt x="33540" y="41516"/>
                </a:lnTo>
                <a:lnTo>
                  <a:pt x="33540" y="0"/>
                </a:lnTo>
                <a:lnTo>
                  <a:pt x="0" y="0"/>
                </a:lnTo>
                <a:lnTo>
                  <a:pt x="0" y="83604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173090" y="5459757"/>
            <a:ext cx="33540" cy="83604"/>
          </a:xfrm>
          <a:custGeom>
            <a:avLst/>
            <a:gdLst/>
            <a:ahLst/>
            <a:cxnLst/>
            <a:rect l="l" t="t" r="r" b="b"/>
            <a:pathLst>
              <a:path w="33540" h="83604">
                <a:moveTo>
                  <a:pt x="0" y="83604"/>
                </a:moveTo>
                <a:lnTo>
                  <a:pt x="0" y="0"/>
                </a:lnTo>
                <a:lnTo>
                  <a:pt x="33540" y="0"/>
                </a:lnTo>
                <a:lnTo>
                  <a:pt x="33540" y="41516"/>
                </a:lnTo>
                <a:lnTo>
                  <a:pt x="0" y="836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186787" y="5292953"/>
            <a:ext cx="36677" cy="48539"/>
          </a:xfrm>
          <a:custGeom>
            <a:avLst/>
            <a:gdLst/>
            <a:ahLst/>
            <a:cxnLst/>
            <a:rect l="l" t="t" r="r" b="b"/>
            <a:pathLst>
              <a:path w="36677" h="48539">
                <a:moveTo>
                  <a:pt x="36677" y="0"/>
                </a:moveTo>
                <a:lnTo>
                  <a:pt x="0" y="48539"/>
                </a:lnTo>
                <a:lnTo>
                  <a:pt x="36677" y="48539"/>
                </a:lnTo>
                <a:lnTo>
                  <a:pt x="36677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186787" y="5292953"/>
            <a:ext cx="36677" cy="48539"/>
          </a:xfrm>
          <a:custGeom>
            <a:avLst/>
            <a:gdLst/>
            <a:ahLst/>
            <a:cxnLst/>
            <a:rect l="l" t="t" r="r" b="b"/>
            <a:pathLst>
              <a:path w="36677" h="48539">
                <a:moveTo>
                  <a:pt x="36677" y="0"/>
                </a:moveTo>
                <a:lnTo>
                  <a:pt x="36677" y="48539"/>
                </a:lnTo>
                <a:lnTo>
                  <a:pt x="0" y="48539"/>
                </a:lnTo>
                <a:lnTo>
                  <a:pt x="3667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162638" y="5001898"/>
            <a:ext cx="42481" cy="108026"/>
          </a:xfrm>
          <a:custGeom>
            <a:avLst/>
            <a:gdLst/>
            <a:ahLst/>
            <a:cxnLst/>
            <a:rect l="l" t="t" r="r" b="b"/>
            <a:pathLst>
              <a:path w="42481" h="108026">
                <a:moveTo>
                  <a:pt x="0" y="108026"/>
                </a:moveTo>
                <a:lnTo>
                  <a:pt x="42481" y="57454"/>
                </a:lnTo>
                <a:lnTo>
                  <a:pt x="42481" y="0"/>
                </a:lnTo>
                <a:lnTo>
                  <a:pt x="0" y="0"/>
                </a:lnTo>
                <a:lnTo>
                  <a:pt x="0" y="108026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162638" y="5001898"/>
            <a:ext cx="42481" cy="108026"/>
          </a:xfrm>
          <a:custGeom>
            <a:avLst/>
            <a:gdLst/>
            <a:ahLst/>
            <a:cxnLst/>
            <a:rect l="l" t="t" r="r" b="b"/>
            <a:pathLst>
              <a:path w="42481" h="108026">
                <a:moveTo>
                  <a:pt x="0" y="108026"/>
                </a:moveTo>
                <a:lnTo>
                  <a:pt x="0" y="0"/>
                </a:lnTo>
                <a:lnTo>
                  <a:pt x="42481" y="0"/>
                </a:lnTo>
                <a:lnTo>
                  <a:pt x="42481" y="57454"/>
                </a:lnTo>
                <a:lnTo>
                  <a:pt x="0" y="108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94586" y="5823459"/>
            <a:ext cx="62699" cy="1212837"/>
          </a:xfrm>
          <a:custGeom>
            <a:avLst/>
            <a:gdLst/>
            <a:ahLst/>
            <a:cxnLst/>
            <a:rect l="l" t="t" r="r" b="b"/>
            <a:pathLst>
              <a:path w="62699" h="1212837">
                <a:moveTo>
                  <a:pt x="62699" y="1212837"/>
                </a:moveTo>
                <a:lnTo>
                  <a:pt x="62699" y="0"/>
                </a:lnTo>
                <a:lnTo>
                  <a:pt x="0" y="0"/>
                </a:lnTo>
                <a:lnTo>
                  <a:pt x="0" y="1212837"/>
                </a:lnTo>
                <a:lnTo>
                  <a:pt x="62699" y="1212837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494586" y="5823459"/>
            <a:ext cx="62699" cy="1212837"/>
          </a:xfrm>
          <a:custGeom>
            <a:avLst/>
            <a:gdLst/>
            <a:ahLst/>
            <a:cxnLst/>
            <a:rect l="l" t="t" r="r" b="b"/>
            <a:pathLst>
              <a:path w="62699" h="1212837">
                <a:moveTo>
                  <a:pt x="62699" y="1212837"/>
                </a:moveTo>
                <a:lnTo>
                  <a:pt x="0" y="1212837"/>
                </a:lnTo>
                <a:lnTo>
                  <a:pt x="0" y="0"/>
                </a:lnTo>
                <a:lnTo>
                  <a:pt x="62699" y="0"/>
                </a:lnTo>
                <a:lnTo>
                  <a:pt x="62699" y="12128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456091" y="6718569"/>
            <a:ext cx="38493" cy="51346"/>
          </a:xfrm>
          <a:custGeom>
            <a:avLst/>
            <a:gdLst/>
            <a:ahLst/>
            <a:cxnLst/>
            <a:rect l="l" t="t" r="r" b="b"/>
            <a:pathLst>
              <a:path w="38493" h="51346">
                <a:moveTo>
                  <a:pt x="38493" y="0"/>
                </a:moveTo>
                <a:lnTo>
                  <a:pt x="0" y="51346"/>
                </a:lnTo>
                <a:lnTo>
                  <a:pt x="38493" y="51346"/>
                </a:lnTo>
                <a:lnTo>
                  <a:pt x="38493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456091" y="6718569"/>
            <a:ext cx="38493" cy="51346"/>
          </a:xfrm>
          <a:custGeom>
            <a:avLst/>
            <a:gdLst/>
            <a:ahLst/>
            <a:cxnLst/>
            <a:rect l="l" t="t" r="r" b="b"/>
            <a:pathLst>
              <a:path w="38493" h="51346">
                <a:moveTo>
                  <a:pt x="38493" y="0"/>
                </a:moveTo>
                <a:lnTo>
                  <a:pt x="38493" y="51346"/>
                </a:lnTo>
                <a:lnTo>
                  <a:pt x="0" y="51346"/>
                </a:lnTo>
                <a:lnTo>
                  <a:pt x="3849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44214" y="6379051"/>
            <a:ext cx="33540" cy="83604"/>
          </a:xfrm>
          <a:custGeom>
            <a:avLst/>
            <a:gdLst/>
            <a:ahLst/>
            <a:cxnLst/>
            <a:rect l="l" t="t" r="r" b="b"/>
            <a:pathLst>
              <a:path w="33540" h="83604">
                <a:moveTo>
                  <a:pt x="0" y="83604"/>
                </a:moveTo>
                <a:lnTo>
                  <a:pt x="33540" y="41516"/>
                </a:lnTo>
                <a:lnTo>
                  <a:pt x="33540" y="0"/>
                </a:lnTo>
                <a:lnTo>
                  <a:pt x="0" y="0"/>
                </a:lnTo>
                <a:lnTo>
                  <a:pt x="0" y="83604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444214" y="6379051"/>
            <a:ext cx="33540" cy="83604"/>
          </a:xfrm>
          <a:custGeom>
            <a:avLst/>
            <a:gdLst/>
            <a:ahLst/>
            <a:cxnLst/>
            <a:rect l="l" t="t" r="r" b="b"/>
            <a:pathLst>
              <a:path w="33540" h="83604">
                <a:moveTo>
                  <a:pt x="0" y="83604"/>
                </a:moveTo>
                <a:lnTo>
                  <a:pt x="0" y="0"/>
                </a:lnTo>
                <a:lnTo>
                  <a:pt x="33540" y="0"/>
                </a:lnTo>
                <a:lnTo>
                  <a:pt x="33540" y="41516"/>
                </a:lnTo>
                <a:lnTo>
                  <a:pt x="0" y="836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57907" y="6164953"/>
            <a:ext cx="36677" cy="48552"/>
          </a:xfrm>
          <a:custGeom>
            <a:avLst/>
            <a:gdLst/>
            <a:ahLst/>
            <a:cxnLst/>
            <a:rect l="l" t="t" r="r" b="b"/>
            <a:pathLst>
              <a:path w="36677" h="48552">
                <a:moveTo>
                  <a:pt x="36677" y="0"/>
                </a:moveTo>
                <a:lnTo>
                  <a:pt x="0" y="48552"/>
                </a:lnTo>
                <a:lnTo>
                  <a:pt x="36677" y="48552"/>
                </a:lnTo>
                <a:lnTo>
                  <a:pt x="36677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457907" y="6164953"/>
            <a:ext cx="36677" cy="48552"/>
          </a:xfrm>
          <a:custGeom>
            <a:avLst/>
            <a:gdLst/>
            <a:ahLst/>
            <a:cxnLst/>
            <a:rect l="l" t="t" r="r" b="b"/>
            <a:pathLst>
              <a:path w="36677" h="48552">
                <a:moveTo>
                  <a:pt x="36677" y="0"/>
                </a:moveTo>
                <a:lnTo>
                  <a:pt x="36677" y="48552"/>
                </a:lnTo>
                <a:lnTo>
                  <a:pt x="0" y="48552"/>
                </a:lnTo>
                <a:lnTo>
                  <a:pt x="3667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433759" y="5845858"/>
            <a:ext cx="42481" cy="108026"/>
          </a:xfrm>
          <a:custGeom>
            <a:avLst/>
            <a:gdLst/>
            <a:ahLst/>
            <a:cxnLst/>
            <a:rect l="l" t="t" r="r" b="b"/>
            <a:pathLst>
              <a:path w="42481" h="108026">
                <a:moveTo>
                  <a:pt x="0" y="108026"/>
                </a:moveTo>
                <a:lnTo>
                  <a:pt x="42481" y="57454"/>
                </a:lnTo>
                <a:lnTo>
                  <a:pt x="42481" y="0"/>
                </a:lnTo>
                <a:lnTo>
                  <a:pt x="0" y="0"/>
                </a:lnTo>
                <a:lnTo>
                  <a:pt x="0" y="108026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433759" y="5845858"/>
            <a:ext cx="42481" cy="108026"/>
          </a:xfrm>
          <a:custGeom>
            <a:avLst/>
            <a:gdLst/>
            <a:ahLst/>
            <a:cxnLst/>
            <a:rect l="l" t="t" r="r" b="b"/>
            <a:pathLst>
              <a:path w="42481" h="108026">
                <a:moveTo>
                  <a:pt x="0" y="108026"/>
                </a:moveTo>
                <a:lnTo>
                  <a:pt x="0" y="0"/>
                </a:lnTo>
                <a:lnTo>
                  <a:pt x="42481" y="0"/>
                </a:lnTo>
                <a:lnTo>
                  <a:pt x="42481" y="57454"/>
                </a:lnTo>
                <a:lnTo>
                  <a:pt x="0" y="108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041091" y="6110395"/>
            <a:ext cx="182372" cy="157657"/>
          </a:xfrm>
          <a:custGeom>
            <a:avLst/>
            <a:gdLst/>
            <a:ahLst/>
            <a:cxnLst/>
            <a:rect l="l" t="t" r="r" b="b"/>
            <a:pathLst>
              <a:path w="182372" h="157657">
                <a:moveTo>
                  <a:pt x="182372" y="157657"/>
                </a:moveTo>
                <a:lnTo>
                  <a:pt x="182372" y="0"/>
                </a:lnTo>
                <a:lnTo>
                  <a:pt x="158572" y="0"/>
                </a:lnTo>
                <a:lnTo>
                  <a:pt x="158572" y="108369"/>
                </a:lnTo>
                <a:lnTo>
                  <a:pt x="71132" y="96901"/>
                </a:lnTo>
                <a:lnTo>
                  <a:pt x="0" y="128562"/>
                </a:lnTo>
                <a:lnTo>
                  <a:pt x="182372" y="157657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041091" y="6110395"/>
            <a:ext cx="182372" cy="157657"/>
          </a:xfrm>
          <a:custGeom>
            <a:avLst/>
            <a:gdLst/>
            <a:ahLst/>
            <a:cxnLst/>
            <a:rect l="l" t="t" r="r" b="b"/>
            <a:pathLst>
              <a:path w="182372" h="157657">
                <a:moveTo>
                  <a:pt x="182372" y="157657"/>
                </a:moveTo>
                <a:lnTo>
                  <a:pt x="0" y="128562"/>
                </a:lnTo>
                <a:lnTo>
                  <a:pt x="71132" y="96901"/>
                </a:lnTo>
                <a:lnTo>
                  <a:pt x="158572" y="108369"/>
                </a:lnTo>
                <a:lnTo>
                  <a:pt x="158572" y="0"/>
                </a:lnTo>
                <a:lnTo>
                  <a:pt x="182372" y="0"/>
                </a:lnTo>
                <a:lnTo>
                  <a:pt x="182372" y="1576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750893" y="5367391"/>
            <a:ext cx="0" cy="33375"/>
          </a:xfrm>
          <a:custGeom>
            <a:avLst/>
            <a:gdLst/>
            <a:ahLst/>
            <a:cxnLst/>
            <a:rect l="l" t="t" r="r" b="b"/>
            <a:pathLst>
              <a:path h="33375">
                <a:moveTo>
                  <a:pt x="0" y="0"/>
                </a:moveTo>
                <a:lnTo>
                  <a:pt x="0" y="33375"/>
                </a:lnTo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750893" y="5367391"/>
            <a:ext cx="0" cy="33375"/>
          </a:xfrm>
          <a:custGeom>
            <a:avLst/>
            <a:gdLst/>
            <a:ahLst/>
            <a:cxnLst/>
            <a:rect l="l" t="t" r="r" b="b"/>
            <a:pathLst>
              <a:path h="33375">
                <a:moveTo>
                  <a:pt x="0" y="0"/>
                </a:moveTo>
                <a:lnTo>
                  <a:pt x="0" y="33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107668" y="5003060"/>
            <a:ext cx="61620" cy="31178"/>
          </a:xfrm>
          <a:custGeom>
            <a:avLst/>
            <a:gdLst/>
            <a:ahLst/>
            <a:cxnLst/>
            <a:rect l="l" t="t" r="r" b="b"/>
            <a:pathLst>
              <a:path w="61620" h="31178">
                <a:moveTo>
                  <a:pt x="26581" y="14617"/>
                </a:moveTo>
                <a:lnTo>
                  <a:pt x="0" y="12573"/>
                </a:lnTo>
                <a:lnTo>
                  <a:pt x="0" y="31178"/>
                </a:lnTo>
                <a:lnTo>
                  <a:pt x="61620" y="17310"/>
                </a:lnTo>
                <a:lnTo>
                  <a:pt x="61620" y="0"/>
                </a:lnTo>
                <a:lnTo>
                  <a:pt x="26581" y="14617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107668" y="5003060"/>
            <a:ext cx="61620" cy="31178"/>
          </a:xfrm>
          <a:custGeom>
            <a:avLst/>
            <a:gdLst/>
            <a:ahLst/>
            <a:cxnLst/>
            <a:rect l="l" t="t" r="r" b="b"/>
            <a:pathLst>
              <a:path w="61620" h="31178">
                <a:moveTo>
                  <a:pt x="61620" y="0"/>
                </a:moveTo>
                <a:lnTo>
                  <a:pt x="26581" y="14617"/>
                </a:lnTo>
                <a:lnTo>
                  <a:pt x="0" y="12573"/>
                </a:lnTo>
                <a:lnTo>
                  <a:pt x="0" y="31178"/>
                </a:lnTo>
                <a:lnTo>
                  <a:pt x="61620" y="17310"/>
                </a:lnTo>
                <a:lnTo>
                  <a:pt x="6162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107673" y="5020372"/>
            <a:ext cx="61620" cy="19342"/>
          </a:xfrm>
          <a:custGeom>
            <a:avLst/>
            <a:gdLst/>
            <a:ahLst/>
            <a:cxnLst/>
            <a:rect l="l" t="t" r="r" b="b"/>
            <a:pathLst>
              <a:path w="61620" h="19342">
                <a:moveTo>
                  <a:pt x="61620" y="0"/>
                </a:moveTo>
                <a:lnTo>
                  <a:pt x="1351" y="13564"/>
                </a:lnTo>
                <a:lnTo>
                  <a:pt x="61620" y="19342"/>
                </a:lnTo>
                <a:lnTo>
                  <a:pt x="61620" y="0"/>
                </a:lnTo>
                <a:close/>
              </a:path>
              <a:path w="61620" h="19342">
                <a:moveTo>
                  <a:pt x="1351" y="13564"/>
                </a:moveTo>
                <a:lnTo>
                  <a:pt x="0" y="13868"/>
                </a:lnTo>
                <a:lnTo>
                  <a:pt x="1351" y="13564"/>
                </a:lnTo>
                <a:close/>
              </a:path>
            </a:pathLst>
          </a:custGeom>
          <a:solidFill>
            <a:srgbClr val="426D7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107673" y="5020372"/>
            <a:ext cx="61620" cy="19342"/>
          </a:xfrm>
          <a:custGeom>
            <a:avLst/>
            <a:gdLst/>
            <a:ahLst/>
            <a:cxnLst/>
            <a:rect l="l" t="t" r="r" b="b"/>
            <a:pathLst>
              <a:path w="61620" h="19342">
                <a:moveTo>
                  <a:pt x="1346" y="13563"/>
                </a:moveTo>
                <a:lnTo>
                  <a:pt x="61620" y="19342"/>
                </a:lnTo>
                <a:lnTo>
                  <a:pt x="61620" y="0"/>
                </a:lnTo>
                <a:lnTo>
                  <a:pt x="0" y="138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107668" y="4661049"/>
            <a:ext cx="61620" cy="31178"/>
          </a:xfrm>
          <a:custGeom>
            <a:avLst/>
            <a:gdLst/>
            <a:ahLst/>
            <a:cxnLst/>
            <a:rect l="l" t="t" r="r" b="b"/>
            <a:pathLst>
              <a:path w="61620" h="31178">
                <a:moveTo>
                  <a:pt x="26581" y="14617"/>
                </a:moveTo>
                <a:lnTo>
                  <a:pt x="0" y="12572"/>
                </a:lnTo>
                <a:lnTo>
                  <a:pt x="0" y="31178"/>
                </a:lnTo>
                <a:lnTo>
                  <a:pt x="61620" y="17310"/>
                </a:lnTo>
                <a:lnTo>
                  <a:pt x="61620" y="0"/>
                </a:lnTo>
                <a:lnTo>
                  <a:pt x="26581" y="14617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107668" y="4661049"/>
            <a:ext cx="61620" cy="31178"/>
          </a:xfrm>
          <a:custGeom>
            <a:avLst/>
            <a:gdLst/>
            <a:ahLst/>
            <a:cxnLst/>
            <a:rect l="l" t="t" r="r" b="b"/>
            <a:pathLst>
              <a:path w="61620" h="31178">
                <a:moveTo>
                  <a:pt x="61620" y="0"/>
                </a:moveTo>
                <a:lnTo>
                  <a:pt x="26581" y="14617"/>
                </a:lnTo>
                <a:lnTo>
                  <a:pt x="0" y="12572"/>
                </a:lnTo>
                <a:lnTo>
                  <a:pt x="0" y="31178"/>
                </a:lnTo>
                <a:lnTo>
                  <a:pt x="61620" y="17310"/>
                </a:lnTo>
                <a:lnTo>
                  <a:pt x="6162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107673" y="4678359"/>
            <a:ext cx="61620" cy="19342"/>
          </a:xfrm>
          <a:custGeom>
            <a:avLst/>
            <a:gdLst/>
            <a:ahLst/>
            <a:cxnLst/>
            <a:rect l="l" t="t" r="r" b="b"/>
            <a:pathLst>
              <a:path w="61620" h="19342">
                <a:moveTo>
                  <a:pt x="61620" y="0"/>
                </a:moveTo>
                <a:lnTo>
                  <a:pt x="1351" y="13564"/>
                </a:lnTo>
                <a:lnTo>
                  <a:pt x="61620" y="19342"/>
                </a:lnTo>
                <a:lnTo>
                  <a:pt x="61620" y="0"/>
                </a:lnTo>
                <a:close/>
              </a:path>
              <a:path w="61620" h="19342">
                <a:moveTo>
                  <a:pt x="1351" y="13564"/>
                </a:moveTo>
                <a:lnTo>
                  <a:pt x="0" y="13868"/>
                </a:lnTo>
                <a:lnTo>
                  <a:pt x="1351" y="13564"/>
                </a:lnTo>
                <a:close/>
              </a:path>
            </a:pathLst>
          </a:custGeom>
          <a:solidFill>
            <a:srgbClr val="426D7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107673" y="4678359"/>
            <a:ext cx="61620" cy="19342"/>
          </a:xfrm>
          <a:custGeom>
            <a:avLst/>
            <a:gdLst/>
            <a:ahLst/>
            <a:cxnLst/>
            <a:rect l="l" t="t" r="r" b="b"/>
            <a:pathLst>
              <a:path w="61620" h="19342">
                <a:moveTo>
                  <a:pt x="1346" y="13563"/>
                </a:moveTo>
                <a:lnTo>
                  <a:pt x="61620" y="19342"/>
                </a:lnTo>
                <a:lnTo>
                  <a:pt x="61620" y="0"/>
                </a:lnTo>
                <a:lnTo>
                  <a:pt x="0" y="138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113509" y="4455754"/>
            <a:ext cx="24968" cy="43332"/>
          </a:xfrm>
          <a:custGeom>
            <a:avLst/>
            <a:gdLst/>
            <a:ahLst/>
            <a:cxnLst/>
            <a:rect l="l" t="t" r="r" b="b"/>
            <a:pathLst>
              <a:path w="24968" h="43332">
                <a:moveTo>
                  <a:pt x="0" y="36322"/>
                </a:moveTo>
                <a:lnTo>
                  <a:pt x="24968" y="43332"/>
                </a:lnTo>
                <a:lnTo>
                  <a:pt x="24968" y="6807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113509" y="4455754"/>
            <a:ext cx="24968" cy="43332"/>
          </a:xfrm>
          <a:custGeom>
            <a:avLst/>
            <a:gdLst/>
            <a:ahLst/>
            <a:cxnLst/>
            <a:rect l="l" t="t" r="r" b="b"/>
            <a:pathLst>
              <a:path w="24968" h="43332">
                <a:moveTo>
                  <a:pt x="0" y="36322"/>
                </a:moveTo>
                <a:lnTo>
                  <a:pt x="0" y="0"/>
                </a:lnTo>
                <a:lnTo>
                  <a:pt x="24968" y="6807"/>
                </a:lnTo>
                <a:lnTo>
                  <a:pt x="24968" y="43332"/>
                </a:lnTo>
                <a:lnTo>
                  <a:pt x="0" y="363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114094" y="4798524"/>
            <a:ext cx="29692" cy="41262"/>
          </a:xfrm>
          <a:custGeom>
            <a:avLst/>
            <a:gdLst/>
            <a:ahLst/>
            <a:cxnLst/>
            <a:rect l="l" t="t" r="r" b="b"/>
            <a:pathLst>
              <a:path w="29692" h="41262">
                <a:moveTo>
                  <a:pt x="0" y="36868"/>
                </a:moveTo>
                <a:lnTo>
                  <a:pt x="29692" y="41262"/>
                </a:lnTo>
                <a:lnTo>
                  <a:pt x="29692" y="5295"/>
                </a:lnTo>
                <a:lnTo>
                  <a:pt x="0" y="0"/>
                </a:lnTo>
                <a:lnTo>
                  <a:pt x="0" y="36868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114094" y="4798524"/>
            <a:ext cx="29692" cy="41262"/>
          </a:xfrm>
          <a:custGeom>
            <a:avLst/>
            <a:gdLst/>
            <a:ahLst/>
            <a:cxnLst/>
            <a:rect l="l" t="t" r="r" b="b"/>
            <a:pathLst>
              <a:path w="29692" h="41262">
                <a:moveTo>
                  <a:pt x="0" y="36868"/>
                </a:moveTo>
                <a:lnTo>
                  <a:pt x="0" y="0"/>
                </a:lnTo>
                <a:lnTo>
                  <a:pt x="29692" y="5295"/>
                </a:lnTo>
                <a:lnTo>
                  <a:pt x="29692" y="41262"/>
                </a:lnTo>
                <a:lnTo>
                  <a:pt x="0" y="368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179588" y="6218766"/>
            <a:ext cx="39077" cy="24295"/>
          </a:xfrm>
          <a:custGeom>
            <a:avLst/>
            <a:gdLst/>
            <a:ahLst/>
            <a:cxnLst/>
            <a:rect l="l" t="t" r="r" b="b"/>
            <a:pathLst>
              <a:path w="39077" h="24295">
                <a:moveTo>
                  <a:pt x="20078" y="0"/>
                </a:moveTo>
                <a:lnTo>
                  <a:pt x="0" y="14617"/>
                </a:lnTo>
                <a:lnTo>
                  <a:pt x="39077" y="24295"/>
                </a:lnTo>
                <a:lnTo>
                  <a:pt x="20078" y="0"/>
                </a:lnTo>
                <a:close/>
              </a:path>
            </a:pathLst>
          </a:custGeom>
          <a:solidFill>
            <a:srgbClr val="78BF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179588" y="6218766"/>
            <a:ext cx="39077" cy="24295"/>
          </a:xfrm>
          <a:custGeom>
            <a:avLst/>
            <a:gdLst/>
            <a:ahLst/>
            <a:cxnLst/>
            <a:rect l="l" t="t" r="r" b="b"/>
            <a:pathLst>
              <a:path w="39077" h="24295">
                <a:moveTo>
                  <a:pt x="20078" y="0"/>
                </a:moveTo>
                <a:lnTo>
                  <a:pt x="0" y="14617"/>
                </a:lnTo>
                <a:lnTo>
                  <a:pt x="39077" y="242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683516" y="5178702"/>
            <a:ext cx="34810" cy="209765"/>
          </a:xfrm>
          <a:custGeom>
            <a:avLst/>
            <a:gdLst/>
            <a:ahLst/>
            <a:cxnLst/>
            <a:rect l="l" t="t" r="r" b="b"/>
            <a:pathLst>
              <a:path w="34810" h="209765">
                <a:moveTo>
                  <a:pt x="34810" y="0"/>
                </a:moveTo>
                <a:lnTo>
                  <a:pt x="0" y="0"/>
                </a:lnTo>
                <a:lnTo>
                  <a:pt x="0" y="209765"/>
                </a:lnTo>
                <a:lnTo>
                  <a:pt x="34810" y="209080"/>
                </a:lnTo>
                <a:lnTo>
                  <a:pt x="34810" y="0"/>
                </a:lnTo>
                <a:close/>
              </a:path>
            </a:pathLst>
          </a:custGeom>
          <a:solidFill>
            <a:srgbClr val="BA73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683516" y="5178702"/>
            <a:ext cx="34810" cy="209765"/>
          </a:xfrm>
          <a:custGeom>
            <a:avLst/>
            <a:gdLst/>
            <a:ahLst/>
            <a:cxnLst/>
            <a:rect l="l" t="t" r="r" b="b"/>
            <a:pathLst>
              <a:path w="34810" h="209765">
                <a:moveTo>
                  <a:pt x="34810" y="0"/>
                </a:moveTo>
                <a:lnTo>
                  <a:pt x="0" y="0"/>
                </a:lnTo>
                <a:lnTo>
                  <a:pt x="0" y="209765"/>
                </a:lnTo>
                <a:lnTo>
                  <a:pt x="34810" y="209080"/>
                </a:lnTo>
                <a:lnTo>
                  <a:pt x="348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945580" y="5229462"/>
            <a:ext cx="124470" cy="222214"/>
          </a:xfrm>
          <a:custGeom>
            <a:avLst/>
            <a:gdLst/>
            <a:ahLst/>
            <a:cxnLst/>
            <a:rect l="l" t="t" r="r" b="b"/>
            <a:pathLst>
              <a:path w="124470" h="222214">
                <a:moveTo>
                  <a:pt x="980" y="96036"/>
                </a:moveTo>
                <a:lnTo>
                  <a:pt x="2235" y="110539"/>
                </a:lnTo>
                <a:lnTo>
                  <a:pt x="4247" y="122190"/>
                </a:lnTo>
                <a:lnTo>
                  <a:pt x="6845" y="123929"/>
                </a:lnTo>
                <a:lnTo>
                  <a:pt x="8966" y="121503"/>
                </a:lnTo>
                <a:lnTo>
                  <a:pt x="19481" y="106479"/>
                </a:lnTo>
                <a:lnTo>
                  <a:pt x="31749" y="122621"/>
                </a:lnTo>
                <a:lnTo>
                  <a:pt x="33680" y="126799"/>
                </a:lnTo>
                <a:lnTo>
                  <a:pt x="35177" y="133865"/>
                </a:lnTo>
                <a:lnTo>
                  <a:pt x="37274" y="147912"/>
                </a:lnTo>
                <a:lnTo>
                  <a:pt x="39545" y="165052"/>
                </a:lnTo>
                <a:lnTo>
                  <a:pt x="41563" y="181402"/>
                </a:lnTo>
                <a:lnTo>
                  <a:pt x="42900" y="193075"/>
                </a:lnTo>
                <a:lnTo>
                  <a:pt x="43179" y="195925"/>
                </a:lnTo>
                <a:lnTo>
                  <a:pt x="43649" y="202021"/>
                </a:lnTo>
                <a:lnTo>
                  <a:pt x="49758" y="216575"/>
                </a:lnTo>
                <a:lnTo>
                  <a:pt x="52565" y="219395"/>
                </a:lnTo>
                <a:lnTo>
                  <a:pt x="55384" y="222214"/>
                </a:lnTo>
                <a:lnTo>
                  <a:pt x="65709" y="222214"/>
                </a:lnTo>
                <a:lnTo>
                  <a:pt x="69468" y="218455"/>
                </a:lnTo>
                <a:lnTo>
                  <a:pt x="71348" y="216842"/>
                </a:lnTo>
                <a:lnTo>
                  <a:pt x="72288" y="211546"/>
                </a:lnTo>
                <a:lnTo>
                  <a:pt x="74084" y="213150"/>
                </a:lnTo>
                <a:lnTo>
                  <a:pt x="78537" y="220456"/>
                </a:lnTo>
                <a:lnTo>
                  <a:pt x="86881" y="222139"/>
                </a:lnTo>
                <a:lnTo>
                  <a:pt x="88709" y="221097"/>
                </a:lnTo>
                <a:lnTo>
                  <a:pt x="96537" y="208264"/>
                </a:lnTo>
                <a:lnTo>
                  <a:pt x="95739" y="198518"/>
                </a:lnTo>
                <a:lnTo>
                  <a:pt x="95516" y="197805"/>
                </a:lnTo>
                <a:lnTo>
                  <a:pt x="103276" y="205310"/>
                </a:lnTo>
                <a:lnTo>
                  <a:pt x="108432" y="199214"/>
                </a:lnTo>
                <a:lnTo>
                  <a:pt x="112117" y="186192"/>
                </a:lnTo>
                <a:lnTo>
                  <a:pt x="113110" y="170031"/>
                </a:lnTo>
                <a:lnTo>
                  <a:pt x="113131" y="164556"/>
                </a:lnTo>
                <a:lnTo>
                  <a:pt x="123082" y="161273"/>
                </a:lnTo>
                <a:lnTo>
                  <a:pt x="124470" y="144273"/>
                </a:lnTo>
                <a:lnTo>
                  <a:pt x="124396" y="140528"/>
                </a:lnTo>
                <a:lnTo>
                  <a:pt x="124206" y="123729"/>
                </a:lnTo>
                <a:lnTo>
                  <a:pt x="124400" y="85778"/>
                </a:lnTo>
                <a:lnTo>
                  <a:pt x="124409" y="85130"/>
                </a:lnTo>
                <a:lnTo>
                  <a:pt x="116034" y="64836"/>
                </a:lnTo>
                <a:lnTo>
                  <a:pt x="113826" y="58387"/>
                </a:lnTo>
                <a:lnTo>
                  <a:pt x="113601" y="56962"/>
                </a:lnTo>
                <a:lnTo>
                  <a:pt x="113131" y="53672"/>
                </a:lnTo>
                <a:lnTo>
                  <a:pt x="108902" y="38839"/>
                </a:lnTo>
                <a:lnTo>
                  <a:pt x="111721" y="36781"/>
                </a:lnTo>
                <a:lnTo>
                  <a:pt x="112661" y="16119"/>
                </a:lnTo>
                <a:lnTo>
                  <a:pt x="91331" y="5227"/>
                </a:lnTo>
                <a:lnTo>
                  <a:pt x="81729" y="937"/>
                </a:lnTo>
                <a:lnTo>
                  <a:pt x="76793" y="169"/>
                </a:lnTo>
                <a:lnTo>
                  <a:pt x="76047" y="167"/>
                </a:lnTo>
                <a:lnTo>
                  <a:pt x="63857" y="0"/>
                </a:lnTo>
                <a:lnTo>
                  <a:pt x="48806" y="167"/>
                </a:lnTo>
                <a:lnTo>
                  <a:pt x="42240" y="625"/>
                </a:lnTo>
                <a:lnTo>
                  <a:pt x="25006" y="7203"/>
                </a:lnTo>
                <a:lnTo>
                  <a:pt x="26017" y="17424"/>
                </a:lnTo>
                <a:lnTo>
                  <a:pt x="26189" y="33898"/>
                </a:lnTo>
                <a:lnTo>
                  <a:pt x="25006" y="45227"/>
                </a:lnTo>
                <a:lnTo>
                  <a:pt x="19915" y="53188"/>
                </a:lnTo>
                <a:lnTo>
                  <a:pt x="10900" y="66342"/>
                </a:lnTo>
                <a:lnTo>
                  <a:pt x="2713" y="79380"/>
                </a:lnTo>
                <a:lnTo>
                  <a:pt x="0" y="86718"/>
                </a:lnTo>
                <a:lnTo>
                  <a:pt x="980" y="960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945580" y="5229462"/>
            <a:ext cx="124470" cy="222214"/>
          </a:xfrm>
          <a:custGeom>
            <a:avLst/>
            <a:gdLst/>
            <a:ahLst/>
            <a:cxnLst/>
            <a:rect l="l" t="t" r="r" b="b"/>
            <a:pathLst>
              <a:path w="124470" h="222214">
                <a:moveTo>
                  <a:pt x="25006" y="7203"/>
                </a:moveTo>
                <a:lnTo>
                  <a:pt x="26017" y="17424"/>
                </a:lnTo>
                <a:lnTo>
                  <a:pt x="26189" y="33898"/>
                </a:lnTo>
                <a:lnTo>
                  <a:pt x="25006" y="45227"/>
                </a:lnTo>
                <a:lnTo>
                  <a:pt x="19915" y="53188"/>
                </a:lnTo>
                <a:lnTo>
                  <a:pt x="10900" y="66342"/>
                </a:lnTo>
                <a:lnTo>
                  <a:pt x="2713" y="79380"/>
                </a:lnTo>
                <a:lnTo>
                  <a:pt x="0" y="86718"/>
                </a:lnTo>
                <a:lnTo>
                  <a:pt x="980" y="96036"/>
                </a:lnTo>
                <a:lnTo>
                  <a:pt x="2235" y="110539"/>
                </a:lnTo>
                <a:lnTo>
                  <a:pt x="4247" y="122190"/>
                </a:lnTo>
                <a:lnTo>
                  <a:pt x="6845" y="123929"/>
                </a:lnTo>
                <a:lnTo>
                  <a:pt x="8966" y="121503"/>
                </a:lnTo>
                <a:lnTo>
                  <a:pt x="19481" y="106479"/>
                </a:lnTo>
                <a:lnTo>
                  <a:pt x="31749" y="122621"/>
                </a:lnTo>
                <a:lnTo>
                  <a:pt x="33680" y="126799"/>
                </a:lnTo>
                <a:lnTo>
                  <a:pt x="35177" y="133865"/>
                </a:lnTo>
                <a:lnTo>
                  <a:pt x="37274" y="147912"/>
                </a:lnTo>
                <a:lnTo>
                  <a:pt x="39545" y="165052"/>
                </a:lnTo>
                <a:lnTo>
                  <a:pt x="41563" y="181402"/>
                </a:lnTo>
                <a:lnTo>
                  <a:pt x="42900" y="193075"/>
                </a:lnTo>
                <a:lnTo>
                  <a:pt x="43179" y="195925"/>
                </a:lnTo>
                <a:lnTo>
                  <a:pt x="43649" y="202021"/>
                </a:lnTo>
                <a:lnTo>
                  <a:pt x="49758" y="216575"/>
                </a:lnTo>
                <a:lnTo>
                  <a:pt x="52565" y="219395"/>
                </a:lnTo>
                <a:lnTo>
                  <a:pt x="55384" y="222214"/>
                </a:lnTo>
                <a:lnTo>
                  <a:pt x="65709" y="222214"/>
                </a:lnTo>
                <a:lnTo>
                  <a:pt x="67589" y="220335"/>
                </a:lnTo>
                <a:lnTo>
                  <a:pt x="69468" y="218455"/>
                </a:lnTo>
                <a:lnTo>
                  <a:pt x="71348" y="216842"/>
                </a:lnTo>
                <a:lnTo>
                  <a:pt x="72288" y="211546"/>
                </a:lnTo>
                <a:lnTo>
                  <a:pt x="74084" y="213150"/>
                </a:lnTo>
                <a:lnTo>
                  <a:pt x="78537" y="220456"/>
                </a:lnTo>
                <a:lnTo>
                  <a:pt x="86881" y="222139"/>
                </a:lnTo>
                <a:lnTo>
                  <a:pt x="88709" y="221097"/>
                </a:lnTo>
                <a:lnTo>
                  <a:pt x="96537" y="208264"/>
                </a:lnTo>
                <a:lnTo>
                  <a:pt x="95739" y="198518"/>
                </a:lnTo>
                <a:lnTo>
                  <a:pt x="95516" y="197805"/>
                </a:lnTo>
                <a:lnTo>
                  <a:pt x="103276" y="205310"/>
                </a:lnTo>
                <a:lnTo>
                  <a:pt x="108432" y="199214"/>
                </a:lnTo>
                <a:lnTo>
                  <a:pt x="112117" y="186192"/>
                </a:lnTo>
                <a:lnTo>
                  <a:pt x="113110" y="170031"/>
                </a:lnTo>
                <a:lnTo>
                  <a:pt x="113131" y="164556"/>
                </a:lnTo>
                <a:lnTo>
                  <a:pt x="123082" y="161273"/>
                </a:lnTo>
                <a:lnTo>
                  <a:pt x="124470" y="144273"/>
                </a:lnTo>
                <a:lnTo>
                  <a:pt x="124396" y="140528"/>
                </a:lnTo>
                <a:lnTo>
                  <a:pt x="124206" y="123729"/>
                </a:lnTo>
                <a:lnTo>
                  <a:pt x="124212" y="106992"/>
                </a:lnTo>
                <a:lnTo>
                  <a:pt x="124311" y="93336"/>
                </a:lnTo>
                <a:lnTo>
                  <a:pt x="124400" y="85778"/>
                </a:lnTo>
                <a:lnTo>
                  <a:pt x="124409" y="85130"/>
                </a:lnTo>
                <a:lnTo>
                  <a:pt x="116034" y="64836"/>
                </a:lnTo>
                <a:lnTo>
                  <a:pt x="113826" y="58387"/>
                </a:lnTo>
                <a:lnTo>
                  <a:pt x="113601" y="56962"/>
                </a:lnTo>
                <a:lnTo>
                  <a:pt x="113131" y="53672"/>
                </a:lnTo>
                <a:lnTo>
                  <a:pt x="108902" y="38839"/>
                </a:lnTo>
                <a:lnTo>
                  <a:pt x="110312" y="37810"/>
                </a:lnTo>
                <a:lnTo>
                  <a:pt x="111721" y="36781"/>
                </a:lnTo>
                <a:lnTo>
                  <a:pt x="112661" y="16119"/>
                </a:lnTo>
                <a:lnTo>
                  <a:pt x="91331" y="5227"/>
                </a:lnTo>
                <a:lnTo>
                  <a:pt x="81729" y="937"/>
                </a:lnTo>
                <a:lnTo>
                  <a:pt x="76793" y="169"/>
                </a:lnTo>
                <a:lnTo>
                  <a:pt x="76047" y="167"/>
                </a:lnTo>
                <a:lnTo>
                  <a:pt x="63857" y="0"/>
                </a:lnTo>
                <a:lnTo>
                  <a:pt x="50263" y="82"/>
                </a:lnTo>
                <a:lnTo>
                  <a:pt x="48806" y="167"/>
                </a:lnTo>
                <a:lnTo>
                  <a:pt x="42240" y="625"/>
                </a:lnTo>
                <a:lnTo>
                  <a:pt x="25006" y="72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972797" y="5271800"/>
            <a:ext cx="87187" cy="28709"/>
          </a:xfrm>
          <a:custGeom>
            <a:avLst/>
            <a:gdLst/>
            <a:ahLst/>
            <a:cxnLst/>
            <a:rect l="l" t="t" r="r" b="b"/>
            <a:pathLst>
              <a:path w="87187" h="28709">
                <a:moveTo>
                  <a:pt x="85445" y="10282"/>
                </a:moveTo>
                <a:lnTo>
                  <a:pt x="87187" y="2500"/>
                </a:lnTo>
                <a:lnTo>
                  <a:pt x="83221" y="0"/>
                </a:lnTo>
                <a:lnTo>
                  <a:pt x="69616" y="2350"/>
                </a:lnTo>
                <a:lnTo>
                  <a:pt x="52260" y="6649"/>
                </a:lnTo>
                <a:lnTo>
                  <a:pt x="30619" y="13049"/>
                </a:lnTo>
                <a:lnTo>
                  <a:pt x="15267" y="19178"/>
                </a:lnTo>
                <a:lnTo>
                  <a:pt x="5531" y="24340"/>
                </a:lnTo>
                <a:lnTo>
                  <a:pt x="736" y="27840"/>
                </a:lnTo>
                <a:lnTo>
                  <a:pt x="0" y="287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052133" y="5348871"/>
            <a:ext cx="6248" cy="43179"/>
          </a:xfrm>
          <a:custGeom>
            <a:avLst/>
            <a:gdLst/>
            <a:ahLst/>
            <a:cxnLst/>
            <a:rect l="l" t="t" r="r" b="b"/>
            <a:pathLst>
              <a:path w="6248" h="43179">
                <a:moveTo>
                  <a:pt x="6248" y="43179"/>
                </a:moveTo>
                <a:lnTo>
                  <a:pt x="2807" y="16248"/>
                </a:lnTo>
                <a:lnTo>
                  <a:pt x="1141" y="4169"/>
                </a:lnTo>
                <a:lnTo>
                  <a:pt x="324" y="55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027253" y="5358879"/>
            <a:ext cx="13842" cy="68389"/>
          </a:xfrm>
          <a:custGeom>
            <a:avLst/>
            <a:gdLst/>
            <a:ahLst/>
            <a:cxnLst/>
            <a:rect l="l" t="t" r="r" b="b"/>
            <a:pathLst>
              <a:path w="13842" h="68389">
                <a:moveTo>
                  <a:pt x="13843" y="68389"/>
                </a:moveTo>
                <a:lnTo>
                  <a:pt x="7576" y="37919"/>
                </a:lnTo>
                <a:lnTo>
                  <a:pt x="3560" y="18350"/>
                </a:lnTo>
                <a:lnTo>
                  <a:pt x="1295" y="7210"/>
                </a:lnTo>
                <a:lnTo>
                  <a:pt x="278" y="2024"/>
                </a:lnTo>
                <a:lnTo>
                  <a:pt x="10" y="31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007061" y="5380786"/>
            <a:ext cx="10807" cy="60223"/>
          </a:xfrm>
          <a:custGeom>
            <a:avLst/>
            <a:gdLst/>
            <a:ahLst/>
            <a:cxnLst/>
            <a:rect l="l" t="t" r="r" b="b"/>
            <a:pathLst>
              <a:path w="10807" h="60223">
                <a:moveTo>
                  <a:pt x="10807" y="60223"/>
                </a:moveTo>
                <a:lnTo>
                  <a:pt x="5948" y="31359"/>
                </a:lnTo>
                <a:lnTo>
                  <a:pt x="3004" y="14102"/>
                </a:lnTo>
                <a:lnTo>
                  <a:pt x="1395" y="5221"/>
                </a:lnTo>
                <a:lnTo>
                  <a:pt x="541" y="14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992519" y="5309437"/>
            <a:ext cx="43662" cy="15951"/>
          </a:xfrm>
          <a:custGeom>
            <a:avLst/>
            <a:gdLst/>
            <a:ahLst/>
            <a:cxnLst/>
            <a:rect l="l" t="t" r="r" b="b"/>
            <a:pathLst>
              <a:path w="43662" h="15951">
                <a:moveTo>
                  <a:pt x="0" y="15951"/>
                </a:moveTo>
                <a:lnTo>
                  <a:pt x="8172" y="12876"/>
                </a:lnTo>
                <a:lnTo>
                  <a:pt x="23554" y="7533"/>
                </a:lnTo>
                <a:lnTo>
                  <a:pt x="38222" y="2277"/>
                </a:lnTo>
                <a:lnTo>
                  <a:pt x="436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010328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7112146" y="7225338"/>
            <a:ext cx="101612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223464" y="4996206"/>
            <a:ext cx="62699" cy="16942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6774681" y="4353648"/>
            <a:ext cx="62712" cy="13963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5181581" y="3881771"/>
            <a:ext cx="1990598" cy="19416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7172179" y="4455757"/>
            <a:ext cx="12700" cy="1095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7172179" y="5550928"/>
            <a:ext cx="12700" cy="14873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5181581" y="5823459"/>
            <a:ext cx="313004" cy="12029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5494586" y="5823459"/>
            <a:ext cx="62699" cy="12029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557286" y="5823459"/>
            <a:ext cx="1614893" cy="9248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557285" y="6748272"/>
            <a:ext cx="1337602" cy="2781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894888" y="6748272"/>
            <a:ext cx="277291" cy="2781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021565" y="3881777"/>
            <a:ext cx="1990598" cy="28664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021565" y="6748272"/>
            <a:ext cx="1713382" cy="2781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734948" y="6748272"/>
            <a:ext cx="277215" cy="2781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021565" y="282325"/>
            <a:ext cx="1990598" cy="28657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021565" y="3148037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734948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181581" y="282317"/>
            <a:ext cx="1990598" cy="286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181581" y="3148037"/>
            <a:ext cx="1713306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894888" y="3148037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725" name="Immagine 724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562ED9CC-8448-79E6-552B-9F8A54B6197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7" name="object 1997"/>
          <p:cNvSpPr/>
          <p:nvPr/>
        </p:nvSpPr>
        <p:spPr>
          <a:xfrm>
            <a:off x="2900864" y="272719"/>
            <a:ext cx="2015998" cy="3162566"/>
          </a:xfrm>
          <a:custGeom>
            <a:avLst/>
            <a:gdLst/>
            <a:ahLst/>
            <a:cxnLst/>
            <a:rect l="l" t="t" r="r" b="b"/>
            <a:pathLst>
              <a:path w="2015998" h="3162566">
                <a:moveTo>
                  <a:pt x="0" y="3162566"/>
                </a:moveTo>
                <a:lnTo>
                  <a:pt x="2015998" y="3162566"/>
                </a:lnTo>
                <a:lnTo>
                  <a:pt x="2015998" y="0"/>
                </a:lnTo>
                <a:lnTo>
                  <a:pt x="0" y="0"/>
                </a:lnTo>
                <a:lnTo>
                  <a:pt x="0" y="316256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2803011" y="272719"/>
            <a:ext cx="2211717" cy="3162566"/>
          </a:xfrm>
          <a:custGeom>
            <a:avLst/>
            <a:gdLst/>
            <a:ahLst/>
            <a:cxnLst/>
            <a:rect l="l" t="t" r="r" b="b"/>
            <a:pathLst>
              <a:path w="2211717" h="3162566">
                <a:moveTo>
                  <a:pt x="2113851" y="0"/>
                </a:moveTo>
                <a:lnTo>
                  <a:pt x="97853" y="0"/>
                </a:lnTo>
              </a:path>
              <a:path w="2211717" h="3162566">
                <a:moveTo>
                  <a:pt x="97853" y="3162566"/>
                </a:moveTo>
                <a:lnTo>
                  <a:pt x="2113851" y="3162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2900866" y="272718"/>
            <a:ext cx="1223899" cy="1523149"/>
          </a:xfrm>
          <a:custGeom>
            <a:avLst/>
            <a:gdLst/>
            <a:ahLst/>
            <a:cxnLst/>
            <a:rect l="l" t="t" r="r" b="b"/>
            <a:pathLst>
              <a:path w="1223899" h="1523149">
                <a:moveTo>
                  <a:pt x="0" y="0"/>
                </a:moveTo>
                <a:lnTo>
                  <a:pt x="0" y="1523149"/>
                </a:lnTo>
                <a:lnTo>
                  <a:pt x="1223899" y="1366558"/>
                </a:lnTo>
                <a:lnTo>
                  <a:pt x="122389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2803015" y="272719"/>
            <a:ext cx="1321752" cy="1535671"/>
          </a:xfrm>
          <a:custGeom>
            <a:avLst/>
            <a:gdLst/>
            <a:ahLst/>
            <a:cxnLst/>
            <a:rect l="l" t="t" r="r" b="b"/>
            <a:pathLst>
              <a:path w="1321752" h="1535671">
                <a:moveTo>
                  <a:pt x="1321752" y="1366558"/>
                </a:moveTo>
                <a:lnTo>
                  <a:pt x="1321752" y="0"/>
                </a:lnTo>
                <a:lnTo>
                  <a:pt x="97848" y="0"/>
                </a:lnTo>
              </a:path>
              <a:path w="1321752" h="1535671">
                <a:moveTo>
                  <a:pt x="97848" y="1523151"/>
                </a:moveTo>
                <a:lnTo>
                  <a:pt x="1321752" y="13665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2900865" y="1639277"/>
            <a:ext cx="2015998" cy="1796008"/>
          </a:xfrm>
          <a:custGeom>
            <a:avLst/>
            <a:gdLst/>
            <a:ahLst/>
            <a:cxnLst/>
            <a:rect l="l" t="t" r="r" b="b"/>
            <a:pathLst>
              <a:path w="2015998" h="1796008">
                <a:moveTo>
                  <a:pt x="0" y="104927"/>
                </a:moveTo>
                <a:lnTo>
                  <a:pt x="0" y="1796008"/>
                </a:lnTo>
                <a:lnTo>
                  <a:pt x="2015998" y="1796008"/>
                </a:lnTo>
                <a:lnTo>
                  <a:pt x="2015998" y="95834"/>
                </a:lnTo>
                <a:lnTo>
                  <a:pt x="1223899" y="0"/>
                </a:lnTo>
                <a:lnTo>
                  <a:pt x="0" y="1049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2803010" y="1639272"/>
            <a:ext cx="2211717" cy="1796008"/>
          </a:xfrm>
          <a:custGeom>
            <a:avLst/>
            <a:gdLst/>
            <a:ahLst/>
            <a:cxnLst/>
            <a:rect l="l" t="t" r="r" b="b"/>
            <a:pathLst>
              <a:path w="2211717" h="1796008">
                <a:moveTo>
                  <a:pt x="2113852" y="95830"/>
                </a:moveTo>
                <a:lnTo>
                  <a:pt x="1321752" y="0"/>
                </a:lnTo>
                <a:lnTo>
                  <a:pt x="97854" y="104932"/>
                </a:lnTo>
              </a:path>
              <a:path w="2211717" h="1796008">
                <a:moveTo>
                  <a:pt x="97854" y="1796008"/>
                </a:moveTo>
                <a:lnTo>
                  <a:pt x="2113852" y="1796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4124768" y="272718"/>
            <a:ext cx="792099" cy="1495513"/>
          </a:xfrm>
          <a:custGeom>
            <a:avLst/>
            <a:gdLst/>
            <a:ahLst/>
            <a:cxnLst/>
            <a:rect l="l" t="t" r="r" b="b"/>
            <a:pathLst>
              <a:path w="792099" h="1495513">
                <a:moveTo>
                  <a:pt x="0" y="0"/>
                </a:moveTo>
                <a:lnTo>
                  <a:pt x="0" y="1366558"/>
                </a:lnTo>
                <a:lnTo>
                  <a:pt x="792099" y="1495513"/>
                </a:lnTo>
                <a:lnTo>
                  <a:pt x="79209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4124773" y="272715"/>
            <a:ext cx="889952" cy="1511452"/>
          </a:xfrm>
          <a:custGeom>
            <a:avLst/>
            <a:gdLst/>
            <a:ahLst/>
            <a:cxnLst/>
            <a:rect l="l" t="t" r="r" b="b"/>
            <a:pathLst>
              <a:path w="889952" h="1511452">
                <a:moveTo>
                  <a:pt x="0" y="816305"/>
                </a:moveTo>
                <a:lnTo>
                  <a:pt x="0" y="1366558"/>
                </a:lnTo>
                <a:lnTo>
                  <a:pt x="792088" y="1495519"/>
                </a:lnTo>
              </a:path>
              <a:path w="889952" h="1511452">
                <a:moveTo>
                  <a:pt x="792088" y="0"/>
                </a:moveTo>
                <a:lnTo>
                  <a:pt x="0" y="0"/>
                </a:lnTo>
                <a:lnTo>
                  <a:pt x="0" y="816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2923875" y="2373717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078211" y="723310"/>
                </a:moveTo>
                <a:lnTo>
                  <a:pt x="1129809" y="704080"/>
                </a:lnTo>
                <a:lnTo>
                  <a:pt x="1179691" y="682376"/>
                </a:lnTo>
                <a:lnTo>
                  <a:pt x="1256065" y="648527"/>
                </a:lnTo>
                <a:lnTo>
                  <a:pt x="1306089" y="626205"/>
                </a:lnTo>
                <a:lnTo>
                  <a:pt x="1365019" y="599834"/>
                </a:lnTo>
                <a:lnTo>
                  <a:pt x="1433617" y="569077"/>
                </a:lnTo>
                <a:lnTo>
                  <a:pt x="1512644" y="533598"/>
                </a:lnTo>
                <a:lnTo>
                  <a:pt x="1602861" y="493058"/>
                </a:lnTo>
                <a:lnTo>
                  <a:pt x="1705029" y="447120"/>
                </a:lnTo>
                <a:lnTo>
                  <a:pt x="1819909" y="395446"/>
                </a:lnTo>
                <a:lnTo>
                  <a:pt x="1948263" y="337701"/>
                </a:lnTo>
                <a:lnTo>
                  <a:pt x="1992988" y="317577"/>
                </a:lnTo>
                <a:lnTo>
                  <a:pt x="1992988" y="125815"/>
                </a:lnTo>
                <a:lnTo>
                  <a:pt x="1379854" y="0"/>
                </a:lnTo>
                <a:lnTo>
                  <a:pt x="0" y="322173"/>
                </a:lnTo>
                <a:lnTo>
                  <a:pt x="64491" y="346546"/>
                </a:lnTo>
                <a:lnTo>
                  <a:pt x="110438" y="363897"/>
                </a:lnTo>
                <a:lnTo>
                  <a:pt x="165978" y="384860"/>
                </a:lnTo>
                <a:lnTo>
                  <a:pt x="229530" y="408831"/>
                </a:lnTo>
                <a:lnTo>
                  <a:pt x="299514" y="435209"/>
                </a:lnTo>
                <a:lnTo>
                  <a:pt x="374352" y="463393"/>
                </a:lnTo>
                <a:lnTo>
                  <a:pt x="452463" y="492780"/>
                </a:lnTo>
                <a:lnTo>
                  <a:pt x="532268" y="522770"/>
                </a:lnTo>
                <a:lnTo>
                  <a:pt x="612186" y="552759"/>
                </a:lnTo>
                <a:lnTo>
                  <a:pt x="690639" y="582146"/>
                </a:lnTo>
                <a:lnTo>
                  <a:pt x="766045" y="610330"/>
                </a:lnTo>
                <a:lnTo>
                  <a:pt x="836827" y="636708"/>
                </a:lnTo>
                <a:lnTo>
                  <a:pt x="901403" y="660680"/>
                </a:lnTo>
                <a:lnTo>
                  <a:pt x="958195" y="681642"/>
                </a:lnTo>
                <a:lnTo>
                  <a:pt x="1005622" y="698994"/>
                </a:lnTo>
                <a:lnTo>
                  <a:pt x="1042104" y="712133"/>
                </a:lnTo>
                <a:lnTo>
                  <a:pt x="1075918" y="723366"/>
                </a:lnTo>
                <a:lnTo>
                  <a:pt x="1078211" y="723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2923875" y="2373717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992988" y="317577"/>
                </a:moveTo>
                <a:lnTo>
                  <a:pt x="1948263" y="337701"/>
                </a:lnTo>
                <a:lnTo>
                  <a:pt x="1992988" y="317578"/>
                </a:lnTo>
              </a:path>
              <a:path w="2090851" h="723366">
                <a:moveTo>
                  <a:pt x="1078211" y="723310"/>
                </a:moveTo>
                <a:lnTo>
                  <a:pt x="1081038" y="722916"/>
                </a:lnTo>
                <a:lnTo>
                  <a:pt x="1085158" y="721848"/>
                </a:lnTo>
                <a:lnTo>
                  <a:pt x="1091334" y="719768"/>
                </a:lnTo>
                <a:lnTo>
                  <a:pt x="1100327" y="716338"/>
                </a:lnTo>
                <a:lnTo>
                  <a:pt x="1112898" y="711221"/>
                </a:lnTo>
              </a:path>
              <a:path w="2090851" h="723366">
                <a:moveTo>
                  <a:pt x="1151819" y="694578"/>
                </a:moveTo>
                <a:lnTo>
                  <a:pt x="1179691" y="682376"/>
                </a:lnTo>
                <a:lnTo>
                  <a:pt x="1214186" y="667138"/>
                </a:lnTo>
                <a:lnTo>
                  <a:pt x="1256065" y="648527"/>
                </a:lnTo>
                <a:lnTo>
                  <a:pt x="1306089" y="626205"/>
                </a:lnTo>
                <a:lnTo>
                  <a:pt x="1365019" y="599834"/>
                </a:lnTo>
                <a:lnTo>
                  <a:pt x="1433617" y="569077"/>
                </a:lnTo>
                <a:lnTo>
                  <a:pt x="1512644" y="533598"/>
                </a:lnTo>
                <a:lnTo>
                  <a:pt x="1602861" y="493058"/>
                </a:lnTo>
                <a:lnTo>
                  <a:pt x="1705029" y="447120"/>
                </a:lnTo>
                <a:lnTo>
                  <a:pt x="1819909" y="395446"/>
                </a:lnTo>
                <a:lnTo>
                  <a:pt x="1948263" y="337701"/>
                </a:lnTo>
              </a:path>
              <a:path w="2090851" h="723366">
                <a:moveTo>
                  <a:pt x="299514" y="435209"/>
                </a:moveTo>
                <a:lnTo>
                  <a:pt x="374352" y="463393"/>
                </a:lnTo>
                <a:lnTo>
                  <a:pt x="452463" y="492780"/>
                </a:lnTo>
                <a:lnTo>
                  <a:pt x="532268" y="522770"/>
                </a:lnTo>
                <a:lnTo>
                  <a:pt x="612186" y="552759"/>
                </a:lnTo>
                <a:lnTo>
                  <a:pt x="690639" y="582146"/>
                </a:lnTo>
                <a:lnTo>
                  <a:pt x="766045" y="610330"/>
                </a:lnTo>
                <a:lnTo>
                  <a:pt x="836827" y="636708"/>
                </a:lnTo>
                <a:lnTo>
                  <a:pt x="901403" y="660680"/>
                </a:lnTo>
                <a:lnTo>
                  <a:pt x="958195" y="681642"/>
                </a:lnTo>
                <a:lnTo>
                  <a:pt x="1005622" y="698994"/>
                </a:lnTo>
              </a:path>
              <a:path w="2090851" h="723366">
                <a:moveTo>
                  <a:pt x="1042104" y="712133"/>
                </a:moveTo>
                <a:lnTo>
                  <a:pt x="1066063" y="720457"/>
                </a:lnTo>
                <a:lnTo>
                  <a:pt x="1075918" y="723366"/>
                </a:lnTo>
                <a:lnTo>
                  <a:pt x="1078211" y="723310"/>
                </a:lnTo>
              </a:path>
              <a:path w="2090851" h="723366">
                <a:moveTo>
                  <a:pt x="299514" y="435209"/>
                </a:moveTo>
                <a:lnTo>
                  <a:pt x="229530" y="408831"/>
                </a:lnTo>
                <a:lnTo>
                  <a:pt x="299514" y="435210"/>
                </a:lnTo>
              </a:path>
              <a:path w="2090851" h="723366">
                <a:moveTo>
                  <a:pt x="229530" y="408831"/>
                </a:moveTo>
                <a:lnTo>
                  <a:pt x="165978" y="384860"/>
                </a:lnTo>
                <a:lnTo>
                  <a:pt x="229530" y="408832"/>
                </a:lnTo>
              </a:path>
              <a:path w="2090851" h="723366">
                <a:moveTo>
                  <a:pt x="165978" y="384860"/>
                </a:moveTo>
                <a:lnTo>
                  <a:pt x="110438" y="363897"/>
                </a:lnTo>
                <a:lnTo>
                  <a:pt x="165978" y="384861"/>
                </a:lnTo>
              </a:path>
              <a:path w="2090851" h="723366">
                <a:moveTo>
                  <a:pt x="110438" y="363897"/>
                </a:moveTo>
                <a:lnTo>
                  <a:pt x="64491" y="346546"/>
                </a:lnTo>
                <a:lnTo>
                  <a:pt x="110438" y="363898"/>
                </a:lnTo>
              </a:path>
              <a:path w="2090851" h="723366">
                <a:moveTo>
                  <a:pt x="64491" y="346546"/>
                </a:moveTo>
                <a:lnTo>
                  <a:pt x="29715" y="333407"/>
                </a:lnTo>
                <a:lnTo>
                  <a:pt x="64491" y="346547"/>
                </a:lnTo>
              </a:path>
              <a:path w="2090851" h="723366">
                <a:moveTo>
                  <a:pt x="29715" y="333407"/>
                </a:moveTo>
                <a:lnTo>
                  <a:pt x="7692" y="325082"/>
                </a:lnTo>
                <a:lnTo>
                  <a:pt x="29715" y="333408"/>
                </a:lnTo>
              </a:path>
              <a:path w="2090851" h="723366">
                <a:moveTo>
                  <a:pt x="1992988" y="125815"/>
                </a:moveTo>
                <a:lnTo>
                  <a:pt x="1379854" y="0"/>
                </a:lnTo>
                <a:lnTo>
                  <a:pt x="0" y="322173"/>
                </a:lnTo>
                <a:lnTo>
                  <a:pt x="7692" y="325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4303729" y="2373717"/>
            <a:ext cx="710996" cy="303034"/>
          </a:xfrm>
          <a:custGeom>
            <a:avLst/>
            <a:gdLst/>
            <a:ahLst/>
            <a:cxnLst/>
            <a:rect l="l" t="t" r="r" b="b"/>
            <a:pathLst>
              <a:path w="710996" h="303034">
                <a:moveTo>
                  <a:pt x="613133" y="125815"/>
                </a:moveTo>
                <a:lnTo>
                  <a:pt x="0" y="0"/>
                </a:lnTo>
                <a:lnTo>
                  <a:pt x="0" y="161086"/>
                </a:lnTo>
                <a:lnTo>
                  <a:pt x="613133" y="295937"/>
                </a:lnTo>
                <a:lnTo>
                  <a:pt x="613133" y="1258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4303729" y="2373717"/>
            <a:ext cx="710996" cy="303034"/>
          </a:xfrm>
          <a:custGeom>
            <a:avLst/>
            <a:gdLst/>
            <a:ahLst/>
            <a:cxnLst/>
            <a:rect l="l" t="t" r="r" b="b"/>
            <a:pathLst>
              <a:path w="710996" h="303034">
                <a:moveTo>
                  <a:pt x="613133" y="125815"/>
                </a:moveTo>
                <a:lnTo>
                  <a:pt x="0" y="0"/>
                </a:lnTo>
                <a:lnTo>
                  <a:pt x="0" y="161086"/>
                </a:lnTo>
                <a:lnTo>
                  <a:pt x="613133" y="2959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2923879" y="2373715"/>
            <a:ext cx="1379855" cy="455434"/>
          </a:xfrm>
          <a:custGeom>
            <a:avLst/>
            <a:gdLst/>
            <a:ahLst/>
            <a:cxnLst/>
            <a:rect l="l" t="t" r="r" b="b"/>
            <a:pathLst>
              <a:path w="1379855" h="455434">
                <a:moveTo>
                  <a:pt x="1379855" y="161086"/>
                </a:moveTo>
                <a:lnTo>
                  <a:pt x="1379855" y="0"/>
                </a:lnTo>
                <a:lnTo>
                  <a:pt x="0" y="322173"/>
                </a:lnTo>
                <a:lnTo>
                  <a:pt x="353199" y="455434"/>
                </a:lnTo>
                <a:lnTo>
                  <a:pt x="1379855" y="1610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2923879" y="2373715"/>
            <a:ext cx="1379855" cy="455434"/>
          </a:xfrm>
          <a:custGeom>
            <a:avLst/>
            <a:gdLst/>
            <a:ahLst/>
            <a:cxnLst/>
            <a:rect l="l" t="t" r="r" b="b"/>
            <a:pathLst>
              <a:path w="1379855" h="455434">
                <a:moveTo>
                  <a:pt x="1379855" y="161086"/>
                </a:moveTo>
                <a:lnTo>
                  <a:pt x="353199" y="455434"/>
                </a:lnTo>
                <a:lnTo>
                  <a:pt x="0" y="322173"/>
                </a:lnTo>
                <a:lnTo>
                  <a:pt x="1379855" y="0"/>
                </a:lnTo>
                <a:lnTo>
                  <a:pt x="1379855" y="1610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4332329" y="272714"/>
            <a:ext cx="682396" cy="871550"/>
          </a:xfrm>
          <a:custGeom>
            <a:avLst/>
            <a:gdLst/>
            <a:ahLst/>
            <a:cxnLst/>
            <a:rect l="l" t="t" r="r" b="b"/>
            <a:pathLst>
              <a:path w="682396" h="871550">
                <a:moveTo>
                  <a:pt x="584532" y="0"/>
                </a:moveTo>
                <a:lnTo>
                  <a:pt x="0" y="0"/>
                </a:lnTo>
                <a:lnTo>
                  <a:pt x="0" y="834415"/>
                </a:lnTo>
                <a:lnTo>
                  <a:pt x="584532" y="866224"/>
                </a:lnTo>
                <a:lnTo>
                  <a:pt x="584532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4332329" y="272714"/>
            <a:ext cx="682396" cy="871550"/>
          </a:xfrm>
          <a:custGeom>
            <a:avLst/>
            <a:gdLst/>
            <a:ahLst/>
            <a:cxnLst/>
            <a:rect l="l" t="t" r="r" b="b"/>
            <a:pathLst>
              <a:path w="682396" h="871550">
                <a:moveTo>
                  <a:pt x="584532" y="0"/>
                </a:moveTo>
                <a:lnTo>
                  <a:pt x="0" y="0"/>
                </a:lnTo>
                <a:lnTo>
                  <a:pt x="0" y="834415"/>
                </a:lnTo>
                <a:lnTo>
                  <a:pt x="584532" y="866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4442669" y="272719"/>
            <a:ext cx="572058" cy="849909"/>
          </a:xfrm>
          <a:custGeom>
            <a:avLst/>
            <a:gdLst/>
            <a:ahLst/>
            <a:cxnLst/>
            <a:rect l="l" t="t" r="r" b="b"/>
            <a:pathLst>
              <a:path w="572058" h="849909">
                <a:moveTo>
                  <a:pt x="474192" y="0"/>
                </a:moveTo>
                <a:lnTo>
                  <a:pt x="0" y="0"/>
                </a:lnTo>
                <a:lnTo>
                  <a:pt x="0" y="819899"/>
                </a:lnTo>
                <a:lnTo>
                  <a:pt x="474192" y="844775"/>
                </a:lnTo>
                <a:lnTo>
                  <a:pt x="47419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4442669" y="272719"/>
            <a:ext cx="572058" cy="849909"/>
          </a:xfrm>
          <a:custGeom>
            <a:avLst/>
            <a:gdLst/>
            <a:ahLst/>
            <a:cxnLst/>
            <a:rect l="l" t="t" r="r" b="b"/>
            <a:pathLst>
              <a:path w="572058" h="849909">
                <a:moveTo>
                  <a:pt x="474192" y="0"/>
                </a:moveTo>
                <a:lnTo>
                  <a:pt x="0" y="0"/>
                </a:lnTo>
                <a:lnTo>
                  <a:pt x="0" y="819899"/>
                </a:lnTo>
                <a:lnTo>
                  <a:pt x="474192" y="8447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4332333" y="1092623"/>
            <a:ext cx="110337" cy="14503"/>
          </a:xfrm>
          <a:custGeom>
            <a:avLst/>
            <a:gdLst/>
            <a:ahLst/>
            <a:cxnLst/>
            <a:rect l="l" t="t" r="r" b="b"/>
            <a:pathLst>
              <a:path w="110337" h="14503">
                <a:moveTo>
                  <a:pt x="110337" y="0"/>
                </a:moveTo>
                <a:lnTo>
                  <a:pt x="0" y="14503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4332333" y="1092623"/>
            <a:ext cx="110337" cy="14503"/>
          </a:xfrm>
          <a:custGeom>
            <a:avLst/>
            <a:gdLst/>
            <a:ahLst/>
            <a:cxnLst/>
            <a:rect l="l" t="t" r="r" b="b"/>
            <a:pathLst>
              <a:path w="110337" h="14503">
                <a:moveTo>
                  <a:pt x="110337" y="0"/>
                </a:moveTo>
                <a:lnTo>
                  <a:pt x="0" y="145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2803011" y="1349244"/>
            <a:ext cx="1545971" cy="826376"/>
          </a:xfrm>
          <a:custGeom>
            <a:avLst/>
            <a:gdLst/>
            <a:ahLst/>
            <a:cxnLst/>
            <a:rect l="l" t="t" r="r" b="b"/>
            <a:pathLst>
              <a:path w="1545971" h="826376">
                <a:moveTo>
                  <a:pt x="527456" y="801916"/>
                </a:moveTo>
                <a:lnTo>
                  <a:pt x="647204" y="810387"/>
                </a:lnTo>
                <a:lnTo>
                  <a:pt x="1036726" y="748220"/>
                </a:lnTo>
                <a:lnTo>
                  <a:pt x="1270381" y="622033"/>
                </a:lnTo>
                <a:lnTo>
                  <a:pt x="1545971" y="519150"/>
                </a:lnTo>
                <a:lnTo>
                  <a:pt x="1472069" y="466623"/>
                </a:lnTo>
                <a:lnTo>
                  <a:pt x="1436484" y="404037"/>
                </a:lnTo>
                <a:lnTo>
                  <a:pt x="1208849" y="335876"/>
                </a:lnTo>
                <a:lnTo>
                  <a:pt x="1105255" y="270319"/>
                </a:lnTo>
                <a:lnTo>
                  <a:pt x="1026185" y="245503"/>
                </a:lnTo>
                <a:lnTo>
                  <a:pt x="857821" y="198666"/>
                </a:lnTo>
                <a:lnTo>
                  <a:pt x="728179" y="135521"/>
                </a:lnTo>
                <a:lnTo>
                  <a:pt x="674801" y="119672"/>
                </a:lnTo>
                <a:lnTo>
                  <a:pt x="560387" y="70700"/>
                </a:lnTo>
                <a:lnTo>
                  <a:pt x="383946" y="45402"/>
                </a:lnTo>
                <a:lnTo>
                  <a:pt x="222084" y="0"/>
                </a:lnTo>
                <a:lnTo>
                  <a:pt x="153492" y="20180"/>
                </a:lnTo>
                <a:lnTo>
                  <a:pt x="97853" y="53865"/>
                </a:lnTo>
                <a:lnTo>
                  <a:pt x="97853" y="716983"/>
                </a:lnTo>
                <a:lnTo>
                  <a:pt x="273939" y="751179"/>
                </a:lnTo>
                <a:lnTo>
                  <a:pt x="451840" y="826376"/>
                </a:lnTo>
                <a:lnTo>
                  <a:pt x="527456" y="8019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2803011" y="1349244"/>
            <a:ext cx="1545971" cy="826376"/>
          </a:xfrm>
          <a:custGeom>
            <a:avLst/>
            <a:gdLst/>
            <a:ahLst/>
            <a:cxnLst/>
            <a:rect l="l" t="t" r="r" b="b"/>
            <a:pathLst>
              <a:path w="1545971" h="826376">
                <a:moveTo>
                  <a:pt x="527456" y="801916"/>
                </a:moveTo>
                <a:lnTo>
                  <a:pt x="647204" y="810387"/>
                </a:lnTo>
              </a:path>
              <a:path w="1545971" h="826376">
                <a:moveTo>
                  <a:pt x="1036726" y="748220"/>
                </a:moveTo>
                <a:lnTo>
                  <a:pt x="1270381" y="622033"/>
                </a:lnTo>
                <a:lnTo>
                  <a:pt x="1545971" y="519150"/>
                </a:lnTo>
                <a:lnTo>
                  <a:pt x="1472069" y="466623"/>
                </a:lnTo>
                <a:lnTo>
                  <a:pt x="1436484" y="404037"/>
                </a:lnTo>
                <a:lnTo>
                  <a:pt x="1208849" y="335876"/>
                </a:lnTo>
                <a:lnTo>
                  <a:pt x="1105255" y="270319"/>
                </a:lnTo>
                <a:lnTo>
                  <a:pt x="1026185" y="245503"/>
                </a:lnTo>
                <a:lnTo>
                  <a:pt x="857821" y="198666"/>
                </a:lnTo>
                <a:lnTo>
                  <a:pt x="728179" y="135521"/>
                </a:lnTo>
                <a:lnTo>
                  <a:pt x="674801" y="119672"/>
                </a:lnTo>
                <a:lnTo>
                  <a:pt x="560387" y="70700"/>
                </a:lnTo>
                <a:lnTo>
                  <a:pt x="383946" y="45402"/>
                </a:lnTo>
                <a:lnTo>
                  <a:pt x="222084" y="0"/>
                </a:lnTo>
                <a:lnTo>
                  <a:pt x="153492" y="20180"/>
                </a:lnTo>
                <a:lnTo>
                  <a:pt x="97853" y="53865"/>
                </a:lnTo>
              </a:path>
              <a:path w="1545971" h="826376">
                <a:moveTo>
                  <a:pt x="97853" y="716983"/>
                </a:moveTo>
                <a:lnTo>
                  <a:pt x="273939" y="751179"/>
                </a:lnTo>
                <a:lnTo>
                  <a:pt x="451840" y="826376"/>
                </a:lnTo>
                <a:lnTo>
                  <a:pt x="527456" y="8019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3521793" y="1537694"/>
            <a:ext cx="443103" cy="467791"/>
          </a:xfrm>
          <a:custGeom>
            <a:avLst/>
            <a:gdLst/>
            <a:ahLst/>
            <a:cxnLst/>
            <a:rect l="l" t="t" r="r" b="b"/>
            <a:pathLst>
              <a:path w="443103" h="467791">
                <a:moveTo>
                  <a:pt x="65408" y="69053"/>
                </a:moveTo>
                <a:lnTo>
                  <a:pt x="0" y="0"/>
                </a:lnTo>
                <a:lnTo>
                  <a:pt x="12433" y="46215"/>
                </a:lnTo>
                <a:lnTo>
                  <a:pt x="65408" y="69053"/>
                </a:lnTo>
                <a:close/>
              </a:path>
              <a:path w="443103" h="467791">
                <a:moveTo>
                  <a:pt x="249656" y="207772"/>
                </a:moveTo>
                <a:lnTo>
                  <a:pt x="203555" y="144500"/>
                </a:lnTo>
                <a:lnTo>
                  <a:pt x="83400" y="76809"/>
                </a:lnTo>
                <a:lnTo>
                  <a:pt x="65408" y="69053"/>
                </a:lnTo>
                <a:lnTo>
                  <a:pt x="443103" y="467791"/>
                </a:lnTo>
                <a:lnTo>
                  <a:pt x="316953" y="264121"/>
                </a:lnTo>
                <a:lnTo>
                  <a:pt x="249656" y="2077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3521793" y="1537694"/>
            <a:ext cx="443103" cy="467791"/>
          </a:xfrm>
          <a:custGeom>
            <a:avLst/>
            <a:gdLst/>
            <a:ahLst/>
            <a:cxnLst/>
            <a:rect l="l" t="t" r="r" b="b"/>
            <a:pathLst>
              <a:path w="443103" h="467791">
                <a:moveTo>
                  <a:pt x="0" y="0"/>
                </a:moveTo>
                <a:lnTo>
                  <a:pt x="12433" y="46215"/>
                </a:lnTo>
                <a:lnTo>
                  <a:pt x="83400" y="76809"/>
                </a:lnTo>
                <a:lnTo>
                  <a:pt x="203555" y="144500"/>
                </a:lnTo>
                <a:lnTo>
                  <a:pt x="249656" y="207772"/>
                </a:lnTo>
                <a:lnTo>
                  <a:pt x="316953" y="264121"/>
                </a:lnTo>
                <a:lnTo>
                  <a:pt x="443103" y="4677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2978830" y="1663178"/>
            <a:ext cx="498957" cy="370484"/>
          </a:xfrm>
          <a:custGeom>
            <a:avLst/>
            <a:gdLst/>
            <a:ahLst/>
            <a:cxnLst/>
            <a:rect l="l" t="t" r="r" b="b"/>
            <a:pathLst>
              <a:path w="498957" h="370484">
                <a:moveTo>
                  <a:pt x="464197" y="41402"/>
                </a:moveTo>
                <a:lnTo>
                  <a:pt x="498957" y="0"/>
                </a:lnTo>
                <a:lnTo>
                  <a:pt x="0" y="370484"/>
                </a:lnTo>
                <a:lnTo>
                  <a:pt x="59867" y="342480"/>
                </a:lnTo>
                <a:lnTo>
                  <a:pt x="154558" y="264756"/>
                </a:lnTo>
                <a:lnTo>
                  <a:pt x="299796" y="254304"/>
                </a:lnTo>
                <a:lnTo>
                  <a:pt x="400672" y="156730"/>
                </a:lnTo>
                <a:lnTo>
                  <a:pt x="464197" y="414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2978830" y="1663178"/>
            <a:ext cx="498957" cy="370484"/>
          </a:xfrm>
          <a:custGeom>
            <a:avLst/>
            <a:gdLst/>
            <a:ahLst/>
            <a:cxnLst/>
            <a:rect l="l" t="t" r="r" b="b"/>
            <a:pathLst>
              <a:path w="498957" h="370484">
                <a:moveTo>
                  <a:pt x="498957" y="0"/>
                </a:moveTo>
                <a:lnTo>
                  <a:pt x="464197" y="41402"/>
                </a:lnTo>
                <a:lnTo>
                  <a:pt x="400672" y="156730"/>
                </a:lnTo>
                <a:lnTo>
                  <a:pt x="299796" y="254304"/>
                </a:lnTo>
                <a:lnTo>
                  <a:pt x="154558" y="264756"/>
                </a:lnTo>
                <a:lnTo>
                  <a:pt x="59867" y="342480"/>
                </a:lnTo>
                <a:lnTo>
                  <a:pt x="0" y="3704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3228865" y="1942099"/>
            <a:ext cx="919149" cy="365188"/>
          </a:xfrm>
          <a:custGeom>
            <a:avLst/>
            <a:gdLst/>
            <a:ahLst/>
            <a:cxnLst/>
            <a:rect l="l" t="t" r="r" b="b"/>
            <a:pathLst>
              <a:path w="919149" h="365188">
                <a:moveTo>
                  <a:pt x="0" y="169037"/>
                </a:moveTo>
                <a:lnTo>
                  <a:pt x="6286" y="337693"/>
                </a:lnTo>
                <a:lnTo>
                  <a:pt x="127584" y="337896"/>
                </a:lnTo>
                <a:lnTo>
                  <a:pt x="184048" y="363956"/>
                </a:lnTo>
                <a:lnTo>
                  <a:pt x="293801" y="365188"/>
                </a:lnTo>
                <a:lnTo>
                  <a:pt x="401180" y="287997"/>
                </a:lnTo>
                <a:lnTo>
                  <a:pt x="582460" y="236474"/>
                </a:lnTo>
                <a:lnTo>
                  <a:pt x="751751" y="211302"/>
                </a:lnTo>
                <a:lnTo>
                  <a:pt x="919149" y="144030"/>
                </a:lnTo>
                <a:lnTo>
                  <a:pt x="865911" y="35242"/>
                </a:lnTo>
                <a:lnTo>
                  <a:pt x="672998" y="10490"/>
                </a:lnTo>
                <a:lnTo>
                  <a:pt x="232435" y="0"/>
                </a:lnTo>
                <a:lnTo>
                  <a:pt x="0" y="1690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3228865" y="1942099"/>
            <a:ext cx="919149" cy="365188"/>
          </a:xfrm>
          <a:custGeom>
            <a:avLst/>
            <a:gdLst/>
            <a:ahLst/>
            <a:cxnLst/>
            <a:rect l="l" t="t" r="r" b="b"/>
            <a:pathLst>
              <a:path w="919149" h="365188">
                <a:moveTo>
                  <a:pt x="0" y="169037"/>
                </a:moveTo>
                <a:lnTo>
                  <a:pt x="6286" y="337693"/>
                </a:lnTo>
                <a:lnTo>
                  <a:pt x="127584" y="337896"/>
                </a:lnTo>
                <a:lnTo>
                  <a:pt x="184048" y="363956"/>
                </a:lnTo>
                <a:lnTo>
                  <a:pt x="293801" y="365188"/>
                </a:lnTo>
                <a:lnTo>
                  <a:pt x="401180" y="287997"/>
                </a:lnTo>
                <a:lnTo>
                  <a:pt x="582460" y="236474"/>
                </a:lnTo>
                <a:lnTo>
                  <a:pt x="751751" y="211302"/>
                </a:lnTo>
                <a:lnTo>
                  <a:pt x="919149" y="144030"/>
                </a:lnTo>
                <a:lnTo>
                  <a:pt x="865911" y="35242"/>
                </a:lnTo>
                <a:lnTo>
                  <a:pt x="672998" y="10490"/>
                </a:lnTo>
                <a:lnTo>
                  <a:pt x="232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3022179" y="2173056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76"/>
                </a:lnTo>
                <a:lnTo>
                  <a:pt x="21780" y="121996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3022179" y="2173056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76"/>
                </a:lnTo>
                <a:lnTo>
                  <a:pt x="21780" y="121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3022170" y="2090667"/>
            <a:ext cx="339598" cy="112661"/>
          </a:xfrm>
          <a:custGeom>
            <a:avLst/>
            <a:gdLst/>
            <a:ahLst/>
            <a:cxnLst/>
            <a:rect l="l" t="t" r="r" b="b"/>
            <a:pathLst>
              <a:path w="339597" h="112661">
                <a:moveTo>
                  <a:pt x="34836" y="28435"/>
                </a:moveTo>
                <a:lnTo>
                  <a:pt x="0" y="112661"/>
                </a:lnTo>
                <a:lnTo>
                  <a:pt x="324472" y="82384"/>
                </a:lnTo>
                <a:lnTo>
                  <a:pt x="339598" y="0"/>
                </a:lnTo>
                <a:lnTo>
                  <a:pt x="34836" y="284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3022170" y="2090667"/>
            <a:ext cx="339598" cy="112661"/>
          </a:xfrm>
          <a:custGeom>
            <a:avLst/>
            <a:gdLst/>
            <a:ahLst/>
            <a:cxnLst/>
            <a:rect l="l" t="t" r="r" b="b"/>
            <a:pathLst>
              <a:path w="339597" h="112661">
                <a:moveTo>
                  <a:pt x="34836" y="28435"/>
                </a:moveTo>
                <a:lnTo>
                  <a:pt x="339598" y="0"/>
                </a:lnTo>
                <a:lnTo>
                  <a:pt x="324472" y="82384"/>
                </a:lnTo>
                <a:lnTo>
                  <a:pt x="0" y="112661"/>
                </a:lnTo>
                <a:lnTo>
                  <a:pt x="34836" y="28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3300042" y="210133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29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3300042" y="210133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29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3294834" y="2124887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25" y="3949"/>
                </a:moveTo>
                <a:lnTo>
                  <a:pt x="0" y="15659"/>
                </a:lnTo>
                <a:lnTo>
                  <a:pt x="45034" y="11455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3294834" y="2124887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25" y="3949"/>
                </a:moveTo>
                <a:lnTo>
                  <a:pt x="47129" y="0"/>
                </a:lnTo>
                <a:lnTo>
                  <a:pt x="45034" y="11455"/>
                </a:lnTo>
                <a:lnTo>
                  <a:pt x="0" y="15659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3289614" y="214845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3289614" y="214845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3240346" y="2106940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3240346" y="2106940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3235138" y="2130507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25" y="3949"/>
                </a:moveTo>
                <a:lnTo>
                  <a:pt x="0" y="15633"/>
                </a:lnTo>
                <a:lnTo>
                  <a:pt x="45034" y="11442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3235138" y="2130507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25" y="3949"/>
                </a:moveTo>
                <a:lnTo>
                  <a:pt x="47116" y="0"/>
                </a:lnTo>
                <a:lnTo>
                  <a:pt x="45034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3229924" y="2154068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3229924" y="2154068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47129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3180642" y="2112566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37"/>
                </a:moveTo>
                <a:lnTo>
                  <a:pt x="0" y="15646"/>
                </a:lnTo>
                <a:lnTo>
                  <a:pt x="45034" y="11430"/>
                </a:lnTo>
                <a:lnTo>
                  <a:pt x="47129" y="0"/>
                </a:lnTo>
                <a:lnTo>
                  <a:pt x="4838" y="393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3180642" y="2112566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37"/>
                </a:moveTo>
                <a:lnTo>
                  <a:pt x="47129" y="0"/>
                </a:lnTo>
                <a:lnTo>
                  <a:pt x="45034" y="11430"/>
                </a:lnTo>
                <a:lnTo>
                  <a:pt x="0" y="15646"/>
                </a:lnTo>
                <a:lnTo>
                  <a:pt x="4838" y="3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3174108" y="2136432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0" y="15646"/>
                </a:lnTo>
                <a:lnTo>
                  <a:pt x="45034" y="11430"/>
                </a:lnTo>
                <a:lnTo>
                  <a:pt x="47129" y="0"/>
                </a:lnTo>
                <a:lnTo>
                  <a:pt x="4838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3174108" y="2136432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47129" y="0"/>
                </a:lnTo>
                <a:lnTo>
                  <a:pt x="45034" y="11430"/>
                </a:lnTo>
                <a:lnTo>
                  <a:pt x="0" y="15646"/>
                </a:lnTo>
                <a:lnTo>
                  <a:pt x="4838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3168233" y="2160165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37"/>
                </a:moveTo>
                <a:lnTo>
                  <a:pt x="0" y="15633"/>
                </a:lnTo>
                <a:lnTo>
                  <a:pt x="45046" y="11430"/>
                </a:lnTo>
                <a:lnTo>
                  <a:pt x="47129" y="0"/>
                </a:lnTo>
                <a:lnTo>
                  <a:pt x="4838" y="393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3168233" y="2160165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37"/>
                </a:moveTo>
                <a:lnTo>
                  <a:pt x="47129" y="0"/>
                </a:lnTo>
                <a:lnTo>
                  <a:pt x="45046" y="11430"/>
                </a:lnTo>
                <a:lnTo>
                  <a:pt x="0" y="15633"/>
                </a:lnTo>
                <a:lnTo>
                  <a:pt x="4838" y="3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3120946" y="211817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3120946" y="211817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3113097" y="2142361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38" y="3949"/>
                </a:moveTo>
                <a:lnTo>
                  <a:pt x="0" y="15659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3113097" y="2142361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59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3105908" y="2166393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6" y="3949"/>
                </a:moveTo>
                <a:lnTo>
                  <a:pt x="0" y="15633"/>
                </a:lnTo>
                <a:lnTo>
                  <a:pt x="45034" y="11442"/>
                </a:lnTo>
                <a:lnTo>
                  <a:pt x="47129" y="0"/>
                </a:lnTo>
                <a:lnTo>
                  <a:pt x="4826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3105908" y="2166393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6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33"/>
                </a:lnTo>
                <a:lnTo>
                  <a:pt x="4826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3061249" y="2123787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3061249" y="2123787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3053406" y="2147968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7" h="15646">
                <a:moveTo>
                  <a:pt x="4826" y="3962"/>
                </a:moveTo>
                <a:lnTo>
                  <a:pt x="0" y="15646"/>
                </a:lnTo>
                <a:lnTo>
                  <a:pt x="45021" y="11455"/>
                </a:lnTo>
                <a:lnTo>
                  <a:pt x="47117" y="0"/>
                </a:lnTo>
                <a:lnTo>
                  <a:pt x="4826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3053406" y="2147968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7" h="15646">
                <a:moveTo>
                  <a:pt x="4826" y="3962"/>
                </a:moveTo>
                <a:lnTo>
                  <a:pt x="47117" y="0"/>
                </a:lnTo>
                <a:lnTo>
                  <a:pt x="45021" y="11455"/>
                </a:lnTo>
                <a:lnTo>
                  <a:pt x="0" y="15646"/>
                </a:lnTo>
                <a:lnTo>
                  <a:pt x="4826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3044878" y="2172323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38" y="3949"/>
                </a:moveTo>
                <a:lnTo>
                  <a:pt x="0" y="15646"/>
                </a:lnTo>
                <a:lnTo>
                  <a:pt x="45046" y="11442"/>
                </a:lnTo>
                <a:lnTo>
                  <a:pt x="47142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3044878" y="2172323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38" y="3949"/>
                </a:moveTo>
                <a:lnTo>
                  <a:pt x="47142" y="0"/>
                </a:lnTo>
                <a:lnTo>
                  <a:pt x="45046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3346646" y="2090275"/>
            <a:ext cx="35991" cy="174510"/>
          </a:xfrm>
          <a:custGeom>
            <a:avLst/>
            <a:gdLst/>
            <a:ahLst/>
            <a:cxnLst/>
            <a:rect l="l" t="t" r="r" b="b"/>
            <a:pathLst>
              <a:path w="35991" h="174510">
                <a:moveTo>
                  <a:pt x="0" y="82778"/>
                </a:moveTo>
                <a:lnTo>
                  <a:pt x="21780" y="174510"/>
                </a:lnTo>
                <a:lnTo>
                  <a:pt x="35991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3346646" y="2090275"/>
            <a:ext cx="35991" cy="174510"/>
          </a:xfrm>
          <a:custGeom>
            <a:avLst/>
            <a:gdLst/>
            <a:ahLst/>
            <a:cxnLst/>
            <a:rect l="l" t="t" r="r" b="b"/>
            <a:pathLst>
              <a:path w="35991" h="174510">
                <a:moveTo>
                  <a:pt x="0" y="82778"/>
                </a:moveTo>
                <a:lnTo>
                  <a:pt x="21780" y="174510"/>
                </a:lnTo>
                <a:lnTo>
                  <a:pt x="35991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3202056" y="1896217"/>
            <a:ext cx="322694" cy="139763"/>
          </a:xfrm>
          <a:custGeom>
            <a:avLst/>
            <a:gdLst/>
            <a:ahLst/>
            <a:cxnLst/>
            <a:rect l="l" t="t" r="r" b="b"/>
            <a:pathLst>
              <a:path w="322694" h="139763">
                <a:moveTo>
                  <a:pt x="322694" y="94259"/>
                </a:moveTo>
                <a:lnTo>
                  <a:pt x="322694" y="0"/>
                </a:lnTo>
                <a:lnTo>
                  <a:pt x="0" y="45491"/>
                </a:lnTo>
                <a:lnTo>
                  <a:pt x="0" y="139763"/>
                </a:lnTo>
                <a:lnTo>
                  <a:pt x="322694" y="942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3202056" y="1896217"/>
            <a:ext cx="322694" cy="139763"/>
          </a:xfrm>
          <a:custGeom>
            <a:avLst/>
            <a:gdLst/>
            <a:ahLst/>
            <a:cxnLst/>
            <a:rect l="l" t="t" r="r" b="b"/>
            <a:pathLst>
              <a:path w="322694" h="139763">
                <a:moveTo>
                  <a:pt x="322694" y="94259"/>
                </a:moveTo>
                <a:lnTo>
                  <a:pt x="0" y="139763"/>
                </a:lnTo>
                <a:lnTo>
                  <a:pt x="0" y="45491"/>
                </a:lnTo>
                <a:lnTo>
                  <a:pt x="322694" y="0"/>
                </a:lnTo>
                <a:lnTo>
                  <a:pt x="322694" y="942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3168316" y="1822302"/>
            <a:ext cx="356438" cy="119405"/>
          </a:xfrm>
          <a:custGeom>
            <a:avLst/>
            <a:gdLst/>
            <a:ahLst/>
            <a:cxnLst/>
            <a:rect l="l" t="t" r="r" b="b"/>
            <a:pathLst>
              <a:path w="356438" h="119405">
                <a:moveTo>
                  <a:pt x="303098" y="0"/>
                </a:moveTo>
                <a:lnTo>
                  <a:pt x="0" y="42735"/>
                </a:lnTo>
                <a:lnTo>
                  <a:pt x="33743" y="119405"/>
                </a:lnTo>
                <a:lnTo>
                  <a:pt x="356438" y="73914"/>
                </a:lnTo>
                <a:lnTo>
                  <a:pt x="30309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3168316" y="1822302"/>
            <a:ext cx="356438" cy="119405"/>
          </a:xfrm>
          <a:custGeom>
            <a:avLst/>
            <a:gdLst/>
            <a:ahLst/>
            <a:cxnLst/>
            <a:rect l="l" t="t" r="r" b="b"/>
            <a:pathLst>
              <a:path w="356438" h="119405">
                <a:moveTo>
                  <a:pt x="303098" y="0"/>
                </a:moveTo>
                <a:lnTo>
                  <a:pt x="0" y="42735"/>
                </a:lnTo>
                <a:lnTo>
                  <a:pt x="33743" y="119405"/>
                </a:lnTo>
                <a:lnTo>
                  <a:pt x="356438" y="73914"/>
                </a:lnTo>
                <a:lnTo>
                  <a:pt x="30309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3166666" y="1865038"/>
            <a:ext cx="35394" cy="170942"/>
          </a:xfrm>
          <a:custGeom>
            <a:avLst/>
            <a:gdLst/>
            <a:ahLst/>
            <a:cxnLst/>
            <a:rect l="l" t="t" r="r" b="b"/>
            <a:pathLst>
              <a:path w="35394" h="170942">
                <a:moveTo>
                  <a:pt x="35394" y="76669"/>
                </a:moveTo>
                <a:lnTo>
                  <a:pt x="0" y="0"/>
                </a:lnTo>
                <a:lnTo>
                  <a:pt x="0" y="83413"/>
                </a:lnTo>
                <a:lnTo>
                  <a:pt x="35394" y="170941"/>
                </a:lnTo>
                <a:lnTo>
                  <a:pt x="35394" y="766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3166666" y="1865038"/>
            <a:ext cx="35394" cy="170942"/>
          </a:xfrm>
          <a:custGeom>
            <a:avLst/>
            <a:gdLst/>
            <a:ahLst/>
            <a:cxnLst/>
            <a:rect l="l" t="t" r="r" b="b"/>
            <a:pathLst>
              <a:path w="35394" h="170942">
                <a:moveTo>
                  <a:pt x="35394" y="76669"/>
                </a:moveTo>
                <a:lnTo>
                  <a:pt x="35394" y="170941"/>
                </a:lnTo>
                <a:lnTo>
                  <a:pt x="0" y="83413"/>
                </a:lnTo>
                <a:lnTo>
                  <a:pt x="0" y="0"/>
                </a:lnTo>
                <a:lnTo>
                  <a:pt x="35394" y="766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3702864" y="1745161"/>
            <a:ext cx="258800" cy="329501"/>
          </a:xfrm>
          <a:custGeom>
            <a:avLst/>
            <a:gdLst/>
            <a:ahLst/>
            <a:cxnLst/>
            <a:rect l="l" t="t" r="r" b="b"/>
            <a:pathLst>
              <a:path w="258800" h="329501">
                <a:moveTo>
                  <a:pt x="258800" y="65328"/>
                </a:moveTo>
                <a:lnTo>
                  <a:pt x="190842" y="0"/>
                </a:lnTo>
                <a:lnTo>
                  <a:pt x="0" y="264160"/>
                </a:lnTo>
                <a:lnTo>
                  <a:pt x="67970" y="329501"/>
                </a:lnTo>
                <a:lnTo>
                  <a:pt x="258800" y="653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3702864" y="1745161"/>
            <a:ext cx="258800" cy="329501"/>
          </a:xfrm>
          <a:custGeom>
            <a:avLst/>
            <a:gdLst/>
            <a:ahLst/>
            <a:cxnLst/>
            <a:rect l="l" t="t" r="r" b="b"/>
            <a:pathLst>
              <a:path w="258800" h="329501">
                <a:moveTo>
                  <a:pt x="258800" y="65328"/>
                </a:moveTo>
                <a:lnTo>
                  <a:pt x="67970" y="329501"/>
                </a:lnTo>
                <a:lnTo>
                  <a:pt x="0" y="264160"/>
                </a:lnTo>
                <a:lnTo>
                  <a:pt x="190842" y="0"/>
                </a:lnTo>
                <a:lnTo>
                  <a:pt x="258800" y="653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3624216" y="1732393"/>
            <a:ext cx="269481" cy="276936"/>
          </a:xfrm>
          <a:custGeom>
            <a:avLst/>
            <a:gdLst/>
            <a:ahLst/>
            <a:cxnLst/>
            <a:rect l="l" t="t" r="r" b="b"/>
            <a:pathLst>
              <a:path w="269481" h="276936">
                <a:moveTo>
                  <a:pt x="179247" y="0"/>
                </a:moveTo>
                <a:lnTo>
                  <a:pt x="0" y="248119"/>
                </a:lnTo>
                <a:lnTo>
                  <a:pt x="78651" y="276936"/>
                </a:lnTo>
                <a:lnTo>
                  <a:pt x="269481" y="12763"/>
                </a:lnTo>
                <a:lnTo>
                  <a:pt x="17924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3624216" y="1732393"/>
            <a:ext cx="269481" cy="276936"/>
          </a:xfrm>
          <a:custGeom>
            <a:avLst/>
            <a:gdLst/>
            <a:ahLst/>
            <a:cxnLst/>
            <a:rect l="l" t="t" r="r" b="b"/>
            <a:pathLst>
              <a:path w="269481" h="276936">
                <a:moveTo>
                  <a:pt x="179247" y="0"/>
                </a:moveTo>
                <a:lnTo>
                  <a:pt x="0" y="248119"/>
                </a:lnTo>
                <a:lnTo>
                  <a:pt x="78651" y="276936"/>
                </a:lnTo>
                <a:lnTo>
                  <a:pt x="269481" y="12763"/>
                </a:lnTo>
                <a:lnTo>
                  <a:pt x="1792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3623090" y="1981702"/>
            <a:ext cx="147751" cy="92951"/>
          </a:xfrm>
          <a:custGeom>
            <a:avLst/>
            <a:gdLst/>
            <a:ahLst/>
            <a:cxnLst/>
            <a:rect l="l" t="t" r="r" b="b"/>
            <a:pathLst>
              <a:path w="147751" h="92951">
                <a:moveTo>
                  <a:pt x="79781" y="27622"/>
                </a:moveTo>
                <a:lnTo>
                  <a:pt x="0" y="0"/>
                </a:lnTo>
                <a:lnTo>
                  <a:pt x="60121" y="57797"/>
                </a:lnTo>
                <a:lnTo>
                  <a:pt x="147751" y="92951"/>
                </a:lnTo>
                <a:lnTo>
                  <a:pt x="79781" y="27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3623090" y="1981702"/>
            <a:ext cx="147751" cy="92951"/>
          </a:xfrm>
          <a:custGeom>
            <a:avLst/>
            <a:gdLst/>
            <a:ahLst/>
            <a:cxnLst/>
            <a:rect l="l" t="t" r="r" b="b"/>
            <a:pathLst>
              <a:path w="147751" h="92951">
                <a:moveTo>
                  <a:pt x="79781" y="27622"/>
                </a:moveTo>
                <a:lnTo>
                  <a:pt x="147751" y="92951"/>
                </a:lnTo>
                <a:lnTo>
                  <a:pt x="60121" y="57797"/>
                </a:lnTo>
                <a:lnTo>
                  <a:pt x="0" y="0"/>
                </a:lnTo>
                <a:lnTo>
                  <a:pt x="79781" y="27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3966857" y="1954424"/>
            <a:ext cx="325755" cy="167970"/>
          </a:xfrm>
          <a:custGeom>
            <a:avLst/>
            <a:gdLst/>
            <a:ahLst/>
            <a:cxnLst/>
            <a:rect l="l" t="t" r="r" b="b"/>
            <a:pathLst>
              <a:path w="325755" h="167970">
                <a:moveTo>
                  <a:pt x="325755" y="93891"/>
                </a:moveTo>
                <a:lnTo>
                  <a:pt x="317347" y="0"/>
                </a:lnTo>
                <a:lnTo>
                  <a:pt x="0" y="74066"/>
                </a:lnTo>
                <a:lnTo>
                  <a:pt x="8407" y="167970"/>
                </a:lnTo>
                <a:lnTo>
                  <a:pt x="325755" y="938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3966857" y="1954424"/>
            <a:ext cx="325755" cy="167970"/>
          </a:xfrm>
          <a:custGeom>
            <a:avLst/>
            <a:gdLst/>
            <a:ahLst/>
            <a:cxnLst/>
            <a:rect l="l" t="t" r="r" b="b"/>
            <a:pathLst>
              <a:path w="325755" h="167970">
                <a:moveTo>
                  <a:pt x="325755" y="93891"/>
                </a:moveTo>
                <a:lnTo>
                  <a:pt x="8407" y="167970"/>
                </a:lnTo>
                <a:lnTo>
                  <a:pt x="0" y="74066"/>
                </a:lnTo>
                <a:lnTo>
                  <a:pt x="317347" y="0"/>
                </a:lnTo>
                <a:lnTo>
                  <a:pt x="325755" y="938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3926419" y="1885566"/>
            <a:ext cx="357784" cy="142925"/>
          </a:xfrm>
          <a:custGeom>
            <a:avLst/>
            <a:gdLst/>
            <a:ahLst/>
            <a:cxnLst/>
            <a:rect l="l" t="t" r="r" b="b"/>
            <a:pathLst>
              <a:path w="357784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84" y="68859"/>
                </a:lnTo>
                <a:lnTo>
                  <a:pt x="29808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3926419" y="1885566"/>
            <a:ext cx="357784" cy="142925"/>
          </a:xfrm>
          <a:custGeom>
            <a:avLst/>
            <a:gdLst/>
            <a:ahLst/>
            <a:cxnLst/>
            <a:rect l="l" t="t" r="r" b="b"/>
            <a:pathLst>
              <a:path w="357784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84" y="68859"/>
                </a:lnTo>
                <a:lnTo>
                  <a:pt x="2980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3924775" y="1955300"/>
            <a:ext cx="50482" cy="167093"/>
          </a:xfrm>
          <a:custGeom>
            <a:avLst/>
            <a:gdLst/>
            <a:ahLst/>
            <a:cxnLst/>
            <a:rect l="l" t="t" r="r" b="b"/>
            <a:pathLst>
              <a:path w="50482" h="167093">
                <a:moveTo>
                  <a:pt x="42087" y="73190"/>
                </a:moveTo>
                <a:lnTo>
                  <a:pt x="0" y="0"/>
                </a:lnTo>
                <a:lnTo>
                  <a:pt x="7442" y="83070"/>
                </a:lnTo>
                <a:lnTo>
                  <a:pt x="50482" y="167093"/>
                </a:lnTo>
                <a:lnTo>
                  <a:pt x="42087" y="731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3924775" y="1955300"/>
            <a:ext cx="50482" cy="167093"/>
          </a:xfrm>
          <a:custGeom>
            <a:avLst/>
            <a:gdLst/>
            <a:ahLst/>
            <a:cxnLst/>
            <a:rect l="l" t="t" r="r" b="b"/>
            <a:pathLst>
              <a:path w="50482" h="167093">
                <a:moveTo>
                  <a:pt x="42087" y="73190"/>
                </a:moveTo>
                <a:lnTo>
                  <a:pt x="50482" y="167093"/>
                </a:lnTo>
                <a:lnTo>
                  <a:pt x="7442" y="83070"/>
                </a:lnTo>
                <a:lnTo>
                  <a:pt x="0" y="0"/>
                </a:lnTo>
                <a:lnTo>
                  <a:pt x="42087" y="731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3175353" y="2136859"/>
            <a:ext cx="349948" cy="199453"/>
          </a:xfrm>
          <a:custGeom>
            <a:avLst/>
            <a:gdLst/>
            <a:ahLst/>
            <a:cxnLst/>
            <a:rect l="l" t="t" r="r" b="b"/>
            <a:pathLst>
              <a:path w="349948" h="199453">
                <a:moveTo>
                  <a:pt x="304139" y="199453"/>
                </a:moveTo>
                <a:lnTo>
                  <a:pt x="349948" y="117055"/>
                </a:lnTo>
                <a:lnTo>
                  <a:pt x="45834" y="0"/>
                </a:lnTo>
                <a:lnTo>
                  <a:pt x="0" y="82397"/>
                </a:lnTo>
                <a:lnTo>
                  <a:pt x="304139" y="1994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3175353" y="2136859"/>
            <a:ext cx="349948" cy="199453"/>
          </a:xfrm>
          <a:custGeom>
            <a:avLst/>
            <a:gdLst/>
            <a:ahLst/>
            <a:cxnLst/>
            <a:rect l="l" t="t" r="r" b="b"/>
            <a:pathLst>
              <a:path w="349948" h="199453">
                <a:moveTo>
                  <a:pt x="304139" y="199453"/>
                </a:moveTo>
                <a:lnTo>
                  <a:pt x="0" y="82397"/>
                </a:lnTo>
                <a:lnTo>
                  <a:pt x="45834" y="0"/>
                </a:lnTo>
                <a:lnTo>
                  <a:pt x="349948" y="117055"/>
                </a:lnTo>
                <a:lnTo>
                  <a:pt x="304139" y="1994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3221181" y="2053456"/>
            <a:ext cx="304114" cy="200456"/>
          </a:xfrm>
          <a:custGeom>
            <a:avLst/>
            <a:gdLst/>
            <a:ahLst/>
            <a:cxnLst/>
            <a:rect l="l" t="t" r="r" b="b"/>
            <a:pathLst>
              <a:path w="304114" h="200456">
                <a:moveTo>
                  <a:pt x="293433" y="109969"/>
                </a:moveTo>
                <a:lnTo>
                  <a:pt x="7772" y="0"/>
                </a:lnTo>
                <a:lnTo>
                  <a:pt x="0" y="83400"/>
                </a:lnTo>
                <a:lnTo>
                  <a:pt x="304114" y="200456"/>
                </a:lnTo>
                <a:lnTo>
                  <a:pt x="293433" y="109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3221181" y="2053456"/>
            <a:ext cx="304114" cy="200456"/>
          </a:xfrm>
          <a:custGeom>
            <a:avLst/>
            <a:gdLst/>
            <a:ahLst/>
            <a:cxnLst/>
            <a:rect l="l" t="t" r="r" b="b"/>
            <a:pathLst>
              <a:path w="304114" h="200456">
                <a:moveTo>
                  <a:pt x="293433" y="109969"/>
                </a:moveTo>
                <a:lnTo>
                  <a:pt x="7772" y="0"/>
                </a:lnTo>
                <a:lnTo>
                  <a:pt x="0" y="83400"/>
                </a:lnTo>
                <a:lnTo>
                  <a:pt x="304114" y="200456"/>
                </a:lnTo>
                <a:lnTo>
                  <a:pt x="293433" y="1099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3175350" y="2052657"/>
            <a:ext cx="52158" cy="166598"/>
          </a:xfrm>
          <a:custGeom>
            <a:avLst/>
            <a:gdLst/>
            <a:ahLst/>
            <a:cxnLst/>
            <a:rect l="l" t="t" r="r" b="b"/>
            <a:pathLst>
              <a:path w="52158" h="166598">
                <a:moveTo>
                  <a:pt x="45834" y="84200"/>
                </a:moveTo>
                <a:lnTo>
                  <a:pt x="52158" y="0"/>
                </a:lnTo>
                <a:lnTo>
                  <a:pt x="11633" y="72897"/>
                </a:lnTo>
                <a:lnTo>
                  <a:pt x="0" y="166598"/>
                </a:lnTo>
                <a:lnTo>
                  <a:pt x="45834" y="842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3175350" y="2052657"/>
            <a:ext cx="52158" cy="166598"/>
          </a:xfrm>
          <a:custGeom>
            <a:avLst/>
            <a:gdLst/>
            <a:ahLst/>
            <a:cxnLst/>
            <a:rect l="l" t="t" r="r" b="b"/>
            <a:pathLst>
              <a:path w="52158" h="166598">
                <a:moveTo>
                  <a:pt x="45834" y="84200"/>
                </a:moveTo>
                <a:lnTo>
                  <a:pt x="0" y="166598"/>
                </a:lnTo>
                <a:lnTo>
                  <a:pt x="11633" y="72897"/>
                </a:lnTo>
                <a:lnTo>
                  <a:pt x="52158" y="0"/>
                </a:lnTo>
                <a:lnTo>
                  <a:pt x="45834" y="842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3447317" y="1635564"/>
            <a:ext cx="325755" cy="167982"/>
          </a:xfrm>
          <a:custGeom>
            <a:avLst/>
            <a:gdLst/>
            <a:ahLst/>
            <a:cxnLst/>
            <a:rect l="l" t="t" r="r" b="b"/>
            <a:pathLst>
              <a:path w="325755" h="167982">
                <a:moveTo>
                  <a:pt x="325754" y="93891"/>
                </a:moveTo>
                <a:lnTo>
                  <a:pt x="317334" y="0"/>
                </a:lnTo>
                <a:lnTo>
                  <a:pt x="0" y="74066"/>
                </a:lnTo>
                <a:lnTo>
                  <a:pt x="8394" y="167982"/>
                </a:lnTo>
                <a:lnTo>
                  <a:pt x="325754" y="938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3447317" y="1635564"/>
            <a:ext cx="325755" cy="167982"/>
          </a:xfrm>
          <a:custGeom>
            <a:avLst/>
            <a:gdLst/>
            <a:ahLst/>
            <a:cxnLst/>
            <a:rect l="l" t="t" r="r" b="b"/>
            <a:pathLst>
              <a:path w="325755" h="167982">
                <a:moveTo>
                  <a:pt x="325754" y="93891"/>
                </a:moveTo>
                <a:lnTo>
                  <a:pt x="8394" y="167982"/>
                </a:lnTo>
                <a:lnTo>
                  <a:pt x="0" y="74066"/>
                </a:lnTo>
                <a:lnTo>
                  <a:pt x="317334" y="0"/>
                </a:lnTo>
                <a:lnTo>
                  <a:pt x="325754" y="938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3406881" y="1566713"/>
            <a:ext cx="357771" cy="142925"/>
          </a:xfrm>
          <a:custGeom>
            <a:avLst/>
            <a:gdLst/>
            <a:ahLst/>
            <a:cxnLst/>
            <a:rect l="l" t="t" r="r" b="b"/>
            <a:pathLst>
              <a:path w="357771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71" y="68846"/>
                </a:lnTo>
                <a:lnTo>
                  <a:pt x="29808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3406881" y="1566713"/>
            <a:ext cx="357771" cy="142925"/>
          </a:xfrm>
          <a:custGeom>
            <a:avLst/>
            <a:gdLst/>
            <a:ahLst/>
            <a:cxnLst/>
            <a:rect l="l" t="t" r="r" b="b"/>
            <a:pathLst>
              <a:path w="357771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71" y="68846"/>
                </a:lnTo>
                <a:lnTo>
                  <a:pt x="2980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3405230" y="1636433"/>
            <a:ext cx="50482" cy="167106"/>
          </a:xfrm>
          <a:custGeom>
            <a:avLst/>
            <a:gdLst/>
            <a:ahLst/>
            <a:cxnLst/>
            <a:rect l="l" t="t" r="r" b="b"/>
            <a:pathLst>
              <a:path w="50482" h="167106">
                <a:moveTo>
                  <a:pt x="42087" y="73202"/>
                </a:moveTo>
                <a:lnTo>
                  <a:pt x="0" y="0"/>
                </a:lnTo>
                <a:lnTo>
                  <a:pt x="7442" y="83070"/>
                </a:lnTo>
                <a:lnTo>
                  <a:pt x="50482" y="167106"/>
                </a:lnTo>
                <a:lnTo>
                  <a:pt x="42087" y="732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3405230" y="1636433"/>
            <a:ext cx="50482" cy="167106"/>
          </a:xfrm>
          <a:custGeom>
            <a:avLst/>
            <a:gdLst/>
            <a:ahLst/>
            <a:cxnLst/>
            <a:rect l="l" t="t" r="r" b="b"/>
            <a:pathLst>
              <a:path w="50482" h="167106">
                <a:moveTo>
                  <a:pt x="42087" y="73202"/>
                </a:moveTo>
                <a:lnTo>
                  <a:pt x="50482" y="167106"/>
                </a:lnTo>
                <a:lnTo>
                  <a:pt x="7442" y="83070"/>
                </a:lnTo>
                <a:lnTo>
                  <a:pt x="0" y="0"/>
                </a:lnTo>
                <a:lnTo>
                  <a:pt x="42087" y="732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3537382" y="1786195"/>
            <a:ext cx="342950" cy="229946"/>
          </a:xfrm>
          <a:custGeom>
            <a:avLst/>
            <a:gdLst/>
            <a:ahLst/>
            <a:cxnLst/>
            <a:rect l="l" t="t" r="r" b="b"/>
            <a:pathLst>
              <a:path w="342950" h="229946">
                <a:moveTo>
                  <a:pt x="287261" y="229946"/>
                </a:moveTo>
                <a:lnTo>
                  <a:pt x="342950" y="153885"/>
                </a:lnTo>
                <a:lnTo>
                  <a:pt x="55689" y="0"/>
                </a:lnTo>
                <a:lnTo>
                  <a:pt x="0" y="76060"/>
                </a:lnTo>
                <a:lnTo>
                  <a:pt x="287261" y="229946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3537382" y="1786195"/>
            <a:ext cx="342950" cy="229946"/>
          </a:xfrm>
          <a:custGeom>
            <a:avLst/>
            <a:gdLst/>
            <a:ahLst/>
            <a:cxnLst/>
            <a:rect l="l" t="t" r="r" b="b"/>
            <a:pathLst>
              <a:path w="342950" h="229946">
                <a:moveTo>
                  <a:pt x="287261" y="229946"/>
                </a:moveTo>
                <a:lnTo>
                  <a:pt x="0" y="76060"/>
                </a:lnTo>
                <a:lnTo>
                  <a:pt x="55689" y="0"/>
                </a:lnTo>
                <a:lnTo>
                  <a:pt x="342950" y="153885"/>
                </a:lnTo>
                <a:lnTo>
                  <a:pt x="287261" y="2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3593075" y="1704394"/>
            <a:ext cx="287858" cy="235699"/>
          </a:xfrm>
          <a:custGeom>
            <a:avLst/>
            <a:gdLst/>
            <a:ahLst/>
            <a:cxnLst/>
            <a:rect l="l" t="t" r="r" b="b"/>
            <a:pathLst>
              <a:path w="287858" h="235699">
                <a:moveTo>
                  <a:pt x="287858" y="144538"/>
                </a:moveTo>
                <a:lnTo>
                  <a:pt x="18046" y="0"/>
                </a:lnTo>
                <a:lnTo>
                  <a:pt x="0" y="81800"/>
                </a:lnTo>
                <a:lnTo>
                  <a:pt x="287248" y="235699"/>
                </a:lnTo>
                <a:lnTo>
                  <a:pt x="287858" y="1445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3593075" y="1704394"/>
            <a:ext cx="287858" cy="235699"/>
          </a:xfrm>
          <a:custGeom>
            <a:avLst/>
            <a:gdLst/>
            <a:ahLst/>
            <a:cxnLst/>
            <a:rect l="l" t="t" r="r" b="b"/>
            <a:pathLst>
              <a:path w="287858" h="235699">
                <a:moveTo>
                  <a:pt x="287858" y="144538"/>
                </a:moveTo>
                <a:lnTo>
                  <a:pt x="18046" y="0"/>
                </a:lnTo>
                <a:lnTo>
                  <a:pt x="0" y="81800"/>
                </a:lnTo>
                <a:lnTo>
                  <a:pt x="287248" y="235699"/>
                </a:lnTo>
                <a:lnTo>
                  <a:pt x="287858" y="1445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3617922" y="1719890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3617922" y="1719890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3613576" y="1743627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3613576" y="1743627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3609238" y="176736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3609238" y="176736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3670754" y="1748242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3670754" y="1748242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3666416" y="1771978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3666416" y="1771978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3662070" y="179571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3662070" y="179571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3723594" y="1776602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3723594" y="1776602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3720340" y="180113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3720340" y="180113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3716538" y="1825279"/>
            <a:ext cx="39966" cy="32702"/>
          </a:xfrm>
          <a:custGeom>
            <a:avLst/>
            <a:gdLst/>
            <a:ahLst/>
            <a:cxnLst/>
            <a:rect l="l" t="t" r="r" b="b"/>
            <a:pathLst>
              <a:path w="39966" h="32702">
                <a:moveTo>
                  <a:pt x="39966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8" y="32702"/>
                </a:lnTo>
                <a:lnTo>
                  <a:pt x="39966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3716538" y="1825279"/>
            <a:ext cx="39966" cy="32702"/>
          </a:xfrm>
          <a:custGeom>
            <a:avLst/>
            <a:gdLst/>
            <a:ahLst/>
            <a:cxnLst/>
            <a:rect l="l" t="t" r="r" b="b"/>
            <a:pathLst>
              <a:path w="39966" h="32702">
                <a:moveTo>
                  <a:pt x="39966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8" y="32702"/>
                </a:lnTo>
                <a:lnTo>
                  <a:pt x="39966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3776426" y="180495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41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3776426" y="180495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41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3774264" y="183029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8" y="32715"/>
                </a:lnTo>
                <a:lnTo>
                  <a:pt x="39954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3774264" y="183029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8" y="32715"/>
                </a:lnTo>
                <a:lnTo>
                  <a:pt x="39954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3771573" y="1855230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3771573" y="1855230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3829259" y="183330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3829259" y="183330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3827104" y="185864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3827104" y="185864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3825498" y="1884383"/>
            <a:ext cx="39954" cy="32727"/>
          </a:xfrm>
          <a:custGeom>
            <a:avLst/>
            <a:gdLst/>
            <a:ahLst/>
            <a:cxnLst/>
            <a:rect l="l" t="t" r="r" b="b"/>
            <a:pathLst>
              <a:path w="39954" h="32727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27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3825498" y="1884383"/>
            <a:ext cx="39954" cy="32727"/>
          </a:xfrm>
          <a:custGeom>
            <a:avLst/>
            <a:gdLst/>
            <a:ahLst/>
            <a:cxnLst/>
            <a:rect l="l" t="t" r="r" b="b"/>
            <a:pathLst>
              <a:path w="39954" h="32727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27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3537383" y="1703412"/>
            <a:ext cx="72415" cy="158851"/>
          </a:xfrm>
          <a:custGeom>
            <a:avLst/>
            <a:gdLst/>
            <a:ahLst/>
            <a:cxnLst/>
            <a:rect l="l" t="t" r="r" b="b"/>
            <a:pathLst>
              <a:path w="72415" h="158851">
                <a:moveTo>
                  <a:pt x="55689" y="82778"/>
                </a:moveTo>
                <a:lnTo>
                  <a:pt x="72415" y="0"/>
                </a:lnTo>
                <a:lnTo>
                  <a:pt x="23152" y="67322"/>
                </a:lnTo>
                <a:lnTo>
                  <a:pt x="0" y="158851"/>
                </a:lnTo>
                <a:lnTo>
                  <a:pt x="55689" y="82778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3537383" y="1703412"/>
            <a:ext cx="72415" cy="158851"/>
          </a:xfrm>
          <a:custGeom>
            <a:avLst/>
            <a:gdLst/>
            <a:ahLst/>
            <a:cxnLst/>
            <a:rect l="l" t="t" r="r" b="b"/>
            <a:pathLst>
              <a:path w="72415" h="158851">
                <a:moveTo>
                  <a:pt x="55689" y="82778"/>
                </a:moveTo>
                <a:lnTo>
                  <a:pt x="0" y="158851"/>
                </a:lnTo>
                <a:lnTo>
                  <a:pt x="23152" y="67322"/>
                </a:lnTo>
                <a:lnTo>
                  <a:pt x="72415" y="0"/>
                </a:lnTo>
                <a:lnTo>
                  <a:pt x="55689" y="82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3076598" y="1547851"/>
            <a:ext cx="325640" cy="166268"/>
          </a:xfrm>
          <a:custGeom>
            <a:avLst/>
            <a:gdLst/>
            <a:ahLst/>
            <a:cxnLst/>
            <a:rect l="l" t="t" r="r" b="b"/>
            <a:pathLst>
              <a:path w="325640" h="166268">
                <a:moveTo>
                  <a:pt x="325640" y="93941"/>
                </a:moveTo>
                <a:lnTo>
                  <a:pt x="317766" y="0"/>
                </a:lnTo>
                <a:lnTo>
                  <a:pt x="0" y="72326"/>
                </a:lnTo>
                <a:lnTo>
                  <a:pt x="7886" y="166268"/>
                </a:lnTo>
                <a:lnTo>
                  <a:pt x="325640" y="93941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3076598" y="1547851"/>
            <a:ext cx="325640" cy="166268"/>
          </a:xfrm>
          <a:custGeom>
            <a:avLst/>
            <a:gdLst/>
            <a:ahLst/>
            <a:cxnLst/>
            <a:rect l="l" t="t" r="r" b="b"/>
            <a:pathLst>
              <a:path w="325640" h="166268">
                <a:moveTo>
                  <a:pt x="325640" y="93941"/>
                </a:moveTo>
                <a:lnTo>
                  <a:pt x="7886" y="166268"/>
                </a:lnTo>
                <a:lnTo>
                  <a:pt x="0" y="72326"/>
                </a:lnTo>
                <a:lnTo>
                  <a:pt x="317766" y="0"/>
                </a:lnTo>
                <a:lnTo>
                  <a:pt x="325640" y="93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3036568" y="1478670"/>
            <a:ext cx="357797" cy="141503"/>
          </a:xfrm>
          <a:custGeom>
            <a:avLst/>
            <a:gdLst/>
            <a:ahLst/>
            <a:cxnLst/>
            <a:rect l="l" t="t" r="r" b="b"/>
            <a:pathLst>
              <a:path w="357797" h="141503">
                <a:moveTo>
                  <a:pt x="298450" y="0"/>
                </a:moveTo>
                <a:lnTo>
                  <a:pt x="0" y="67932"/>
                </a:lnTo>
                <a:lnTo>
                  <a:pt x="40030" y="141503"/>
                </a:lnTo>
                <a:lnTo>
                  <a:pt x="357797" y="69189"/>
                </a:lnTo>
                <a:lnTo>
                  <a:pt x="29845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3036568" y="1478670"/>
            <a:ext cx="357797" cy="141503"/>
          </a:xfrm>
          <a:custGeom>
            <a:avLst/>
            <a:gdLst/>
            <a:ahLst/>
            <a:cxnLst/>
            <a:rect l="l" t="t" r="r" b="b"/>
            <a:pathLst>
              <a:path w="357797" h="141503">
                <a:moveTo>
                  <a:pt x="298450" y="0"/>
                </a:moveTo>
                <a:lnTo>
                  <a:pt x="0" y="67932"/>
                </a:lnTo>
                <a:lnTo>
                  <a:pt x="40030" y="141503"/>
                </a:lnTo>
                <a:lnTo>
                  <a:pt x="357797" y="69189"/>
                </a:lnTo>
                <a:lnTo>
                  <a:pt x="2984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3053749" y="1542757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13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3053749" y="1542757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13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3066047" y="1563528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3066047" y="1563528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3078345" y="1584291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7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57" y="9613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3078345" y="1584291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7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57" y="9613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3112227" y="1529501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3112227" y="1529501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3124526" y="1550258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3124526" y="1550258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3136817" y="1571029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3136817" y="1571029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3170707" y="151623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36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3170707" y="151623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36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3184362" y="153688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7" h="19634">
                <a:moveTo>
                  <a:pt x="41414" y="0"/>
                </a:moveTo>
                <a:lnTo>
                  <a:pt x="0" y="9436"/>
                </a:lnTo>
                <a:lnTo>
                  <a:pt x="5549" y="19634"/>
                </a:lnTo>
                <a:lnTo>
                  <a:pt x="49657" y="9601"/>
                </a:lnTo>
                <a:lnTo>
                  <a:pt x="41414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3184362" y="153688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7" h="19634">
                <a:moveTo>
                  <a:pt x="41414" y="0"/>
                </a:moveTo>
                <a:lnTo>
                  <a:pt x="0" y="9436"/>
                </a:lnTo>
                <a:lnTo>
                  <a:pt x="5549" y="19634"/>
                </a:lnTo>
                <a:lnTo>
                  <a:pt x="49657" y="9601"/>
                </a:lnTo>
                <a:lnTo>
                  <a:pt x="414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3197326" y="1557590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49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3197326" y="1557590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49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3229183" y="1502970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3229183" y="1502970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3244187" y="1523507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14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6" y="9601"/>
                </a:lnTo>
                <a:lnTo>
                  <a:pt x="41414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3244187" y="1523507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14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6" y="9601"/>
                </a:lnTo>
                <a:lnTo>
                  <a:pt x="414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3258505" y="154410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3258505" y="154410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3287659" y="1489706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3287659" y="1489706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3302656" y="1510244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3302656" y="1510244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3318329" y="1530720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3318329" y="1530720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3034922" y="1546734"/>
            <a:ext cx="49555" cy="167386"/>
          </a:xfrm>
          <a:custGeom>
            <a:avLst/>
            <a:gdLst/>
            <a:ahLst/>
            <a:cxnLst/>
            <a:rect l="l" t="t" r="r" b="b"/>
            <a:pathLst>
              <a:path w="49555" h="167386">
                <a:moveTo>
                  <a:pt x="41681" y="73444"/>
                </a:moveTo>
                <a:lnTo>
                  <a:pt x="0" y="0"/>
                </a:lnTo>
                <a:lnTo>
                  <a:pt x="6984" y="83121"/>
                </a:lnTo>
                <a:lnTo>
                  <a:pt x="49555" y="167386"/>
                </a:lnTo>
                <a:lnTo>
                  <a:pt x="41681" y="73444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3034922" y="1546734"/>
            <a:ext cx="49555" cy="167386"/>
          </a:xfrm>
          <a:custGeom>
            <a:avLst/>
            <a:gdLst/>
            <a:ahLst/>
            <a:cxnLst/>
            <a:rect l="l" t="t" r="r" b="b"/>
            <a:pathLst>
              <a:path w="49555" h="167386">
                <a:moveTo>
                  <a:pt x="41681" y="73444"/>
                </a:moveTo>
                <a:lnTo>
                  <a:pt x="49555" y="167386"/>
                </a:lnTo>
                <a:lnTo>
                  <a:pt x="6984" y="83121"/>
                </a:lnTo>
                <a:lnTo>
                  <a:pt x="0" y="0"/>
                </a:lnTo>
                <a:lnTo>
                  <a:pt x="41681" y="734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3156387" y="1739132"/>
            <a:ext cx="223126" cy="345059"/>
          </a:xfrm>
          <a:custGeom>
            <a:avLst/>
            <a:gdLst/>
            <a:ahLst/>
            <a:cxnLst/>
            <a:rect l="l" t="t" r="r" b="b"/>
            <a:pathLst>
              <a:path w="223126" h="345058">
                <a:moveTo>
                  <a:pt x="223126" y="53454"/>
                </a:moveTo>
                <a:lnTo>
                  <a:pt x="145478" y="0"/>
                </a:lnTo>
                <a:lnTo>
                  <a:pt x="0" y="291617"/>
                </a:lnTo>
                <a:lnTo>
                  <a:pt x="77647" y="345059"/>
                </a:lnTo>
                <a:lnTo>
                  <a:pt x="223126" y="53454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3156387" y="1739132"/>
            <a:ext cx="223126" cy="345059"/>
          </a:xfrm>
          <a:custGeom>
            <a:avLst/>
            <a:gdLst/>
            <a:ahLst/>
            <a:cxnLst/>
            <a:rect l="l" t="t" r="r" b="b"/>
            <a:pathLst>
              <a:path w="223126" h="345058">
                <a:moveTo>
                  <a:pt x="223126" y="53454"/>
                </a:moveTo>
                <a:lnTo>
                  <a:pt x="77647" y="345059"/>
                </a:lnTo>
                <a:lnTo>
                  <a:pt x="0" y="291617"/>
                </a:lnTo>
                <a:lnTo>
                  <a:pt x="145478" y="0"/>
                </a:lnTo>
                <a:lnTo>
                  <a:pt x="223126" y="53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3074098" y="1739132"/>
            <a:ext cx="227774" cy="291617"/>
          </a:xfrm>
          <a:custGeom>
            <a:avLst/>
            <a:gdLst/>
            <a:ahLst/>
            <a:cxnLst/>
            <a:rect l="l" t="t" r="r" b="b"/>
            <a:pathLst>
              <a:path w="227774" h="291617">
                <a:moveTo>
                  <a:pt x="136639" y="2044"/>
                </a:moveTo>
                <a:lnTo>
                  <a:pt x="0" y="275945"/>
                </a:lnTo>
                <a:lnTo>
                  <a:pt x="82283" y="291617"/>
                </a:lnTo>
                <a:lnTo>
                  <a:pt x="227774" y="0"/>
                </a:lnTo>
                <a:lnTo>
                  <a:pt x="136639" y="20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3074098" y="1739132"/>
            <a:ext cx="227774" cy="291617"/>
          </a:xfrm>
          <a:custGeom>
            <a:avLst/>
            <a:gdLst/>
            <a:ahLst/>
            <a:cxnLst/>
            <a:rect l="l" t="t" r="r" b="b"/>
            <a:pathLst>
              <a:path w="227774" h="291617">
                <a:moveTo>
                  <a:pt x="136639" y="2044"/>
                </a:moveTo>
                <a:lnTo>
                  <a:pt x="0" y="275945"/>
                </a:lnTo>
                <a:lnTo>
                  <a:pt x="82283" y="291617"/>
                </a:lnTo>
                <a:lnTo>
                  <a:pt x="227774" y="0"/>
                </a:lnTo>
                <a:lnTo>
                  <a:pt x="136639" y="20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3089317" y="196701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3089317" y="196701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3113166" y="1970672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3113166" y="1970672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3137028" y="1974321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3137028" y="1974321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3116128" y="1913383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3116128" y="1913383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3139982" y="191703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3139982" y="191703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3163825" y="1920687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3163825" y="1920687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3142934" y="1859746"/>
            <a:ext cx="31610" cy="40462"/>
          </a:xfrm>
          <a:custGeom>
            <a:avLst/>
            <a:gdLst/>
            <a:ahLst/>
            <a:cxnLst/>
            <a:rect l="l" t="t" r="r" b="b"/>
            <a:pathLst>
              <a:path w="31610" h="40462">
                <a:moveTo>
                  <a:pt x="18961" y="279"/>
                </a:moveTo>
                <a:lnTo>
                  <a:pt x="0" y="38303"/>
                </a:lnTo>
                <a:lnTo>
                  <a:pt x="11417" y="40462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3142934" y="1859746"/>
            <a:ext cx="31610" cy="40462"/>
          </a:xfrm>
          <a:custGeom>
            <a:avLst/>
            <a:gdLst/>
            <a:ahLst/>
            <a:cxnLst/>
            <a:rect l="l" t="t" r="r" b="b"/>
            <a:pathLst>
              <a:path w="31610" h="40462">
                <a:moveTo>
                  <a:pt x="18961" y="279"/>
                </a:moveTo>
                <a:lnTo>
                  <a:pt x="0" y="38303"/>
                </a:lnTo>
                <a:lnTo>
                  <a:pt x="11417" y="40462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3167561" y="1862288"/>
            <a:ext cx="31610" cy="40462"/>
          </a:xfrm>
          <a:custGeom>
            <a:avLst/>
            <a:gdLst/>
            <a:ahLst/>
            <a:cxnLst/>
            <a:rect l="l" t="t" r="r" b="b"/>
            <a:pathLst>
              <a:path w="31610" h="40462">
                <a:moveTo>
                  <a:pt x="18961" y="279"/>
                </a:moveTo>
                <a:lnTo>
                  <a:pt x="0" y="38290"/>
                </a:lnTo>
                <a:lnTo>
                  <a:pt x="11417" y="40462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3167561" y="1862288"/>
            <a:ext cx="31610" cy="40462"/>
          </a:xfrm>
          <a:custGeom>
            <a:avLst/>
            <a:gdLst/>
            <a:ahLst/>
            <a:cxnLst/>
            <a:rect l="l" t="t" r="r" b="b"/>
            <a:pathLst>
              <a:path w="31610" h="40462">
                <a:moveTo>
                  <a:pt x="18961" y="279"/>
                </a:moveTo>
                <a:lnTo>
                  <a:pt x="0" y="38290"/>
                </a:lnTo>
                <a:lnTo>
                  <a:pt x="11417" y="40462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3191797" y="1865375"/>
            <a:ext cx="31610" cy="40487"/>
          </a:xfrm>
          <a:custGeom>
            <a:avLst/>
            <a:gdLst/>
            <a:ahLst/>
            <a:cxnLst/>
            <a:rect l="l" t="t" r="r" b="b"/>
            <a:pathLst>
              <a:path w="31610" h="40487">
                <a:moveTo>
                  <a:pt x="18961" y="279"/>
                </a:moveTo>
                <a:lnTo>
                  <a:pt x="0" y="38303"/>
                </a:lnTo>
                <a:lnTo>
                  <a:pt x="11417" y="40487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3191797" y="1865375"/>
            <a:ext cx="31610" cy="40487"/>
          </a:xfrm>
          <a:custGeom>
            <a:avLst/>
            <a:gdLst/>
            <a:ahLst/>
            <a:cxnLst/>
            <a:rect l="l" t="t" r="r" b="b"/>
            <a:pathLst>
              <a:path w="31610" h="40487">
                <a:moveTo>
                  <a:pt x="18961" y="279"/>
                </a:moveTo>
                <a:lnTo>
                  <a:pt x="0" y="38303"/>
                </a:lnTo>
                <a:lnTo>
                  <a:pt x="11417" y="40487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3169737" y="1806105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3169737" y="1806105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3195132" y="1807528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3195132" y="1807528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3220133" y="1809506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10" y="0"/>
                </a:lnTo>
                <a:lnTo>
                  <a:pt x="18973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3220133" y="1809506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10" y="0"/>
                </a:lnTo>
                <a:lnTo>
                  <a:pt x="18973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3196553" y="1752470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3196553" y="1752470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3221944" y="1753899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3221944" y="1753899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3247717" y="175475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3247717" y="175475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3073162" y="2016418"/>
            <a:ext cx="160870" cy="67779"/>
          </a:xfrm>
          <a:custGeom>
            <a:avLst/>
            <a:gdLst/>
            <a:ahLst/>
            <a:cxnLst/>
            <a:rect l="l" t="t" r="r" b="b"/>
            <a:pathLst>
              <a:path w="160870" h="67779">
                <a:moveTo>
                  <a:pt x="83223" y="14325"/>
                </a:moveTo>
                <a:lnTo>
                  <a:pt x="0" y="0"/>
                </a:lnTo>
                <a:lnTo>
                  <a:pt x="68706" y="47294"/>
                </a:lnTo>
                <a:lnTo>
                  <a:pt x="160870" y="67779"/>
                </a:lnTo>
                <a:lnTo>
                  <a:pt x="83223" y="14325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3073162" y="2016418"/>
            <a:ext cx="160870" cy="67779"/>
          </a:xfrm>
          <a:custGeom>
            <a:avLst/>
            <a:gdLst/>
            <a:ahLst/>
            <a:cxnLst/>
            <a:rect l="l" t="t" r="r" b="b"/>
            <a:pathLst>
              <a:path w="160870" h="67779">
                <a:moveTo>
                  <a:pt x="83223" y="14325"/>
                </a:moveTo>
                <a:lnTo>
                  <a:pt x="160870" y="67779"/>
                </a:lnTo>
                <a:lnTo>
                  <a:pt x="68706" y="47294"/>
                </a:lnTo>
                <a:lnTo>
                  <a:pt x="0" y="0"/>
                </a:lnTo>
                <a:lnTo>
                  <a:pt x="83223" y="143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4004739" y="1883643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89"/>
                </a:lnTo>
                <a:lnTo>
                  <a:pt x="21780" y="121996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4004739" y="1883643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89"/>
                </a:lnTo>
                <a:lnTo>
                  <a:pt x="21780" y="121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4004741" y="1801254"/>
            <a:ext cx="339585" cy="112674"/>
          </a:xfrm>
          <a:custGeom>
            <a:avLst/>
            <a:gdLst/>
            <a:ahLst/>
            <a:cxnLst/>
            <a:rect l="l" t="t" r="r" b="b"/>
            <a:pathLst>
              <a:path w="339585" h="112674">
                <a:moveTo>
                  <a:pt x="34823" y="28435"/>
                </a:moveTo>
                <a:lnTo>
                  <a:pt x="0" y="112674"/>
                </a:lnTo>
                <a:lnTo>
                  <a:pt x="324472" y="82384"/>
                </a:lnTo>
                <a:lnTo>
                  <a:pt x="339585" y="0"/>
                </a:lnTo>
                <a:lnTo>
                  <a:pt x="34823" y="284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4004741" y="1801254"/>
            <a:ext cx="339585" cy="112674"/>
          </a:xfrm>
          <a:custGeom>
            <a:avLst/>
            <a:gdLst/>
            <a:ahLst/>
            <a:cxnLst/>
            <a:rect l="l" t="t" r="r" b="b"/>
            <a:pathLst>
              <a:path w="339585" h="112674">
                <a:moveTo>
                  <a:pt x="34823" y="28435"/>
                </a:moveTo>
                <a:lnTo>
                  <a:pt x="339585" y="0"/>
                </a:lnTo>
                <a:lnTo>
                  <a:pt x="324472" y="82384"/>
                </a:lnTo>
                <a:lnTo>
                  <a:pt x="0" y="112674"/>
                </a:lnTo>
                <a:lnTo>
                  <a:pt x="34823" y="28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4282590" y="1811921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51" y="3949"/>
                </a:moveTo>
                <a:lnTo>
                  <a:pt x="0" y="15646"/>
                </a:lnTo>
                <a:lnTo>
                  <a:pt x="45046" y="11429"/>
                </a:lnTo>
                <a:lnTo>
                  <a:pt x="47142" y="0"/>
                </a:lnTo>
                <a:lnTo>
                  <a:pt x="4851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4282590" y="1811921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51" y="3949"/>
                </a:moveTo>
                <a:lnTo>
                  <a:pt x="47142" y="0"/>
                </a:lnTo>
                <a:lnTo>
                  <a:pt x="45046" y="11429"/>
                </a:lnTo>
                <a:lnTo>
                  <a:pt x="0" y="15646"/>
                </a:lnTo>
                <a:lnTo>
                  <a:pt x="4851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4277396" y="1835481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4277396" y="1835481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4272184" y="1859041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7" h="15646">
                <a:moveTo>
                  <a:pt x="4825" y="3949"/>
                </a:moveTo>
                <a:lnTo>
                  <a:pt x="0" y="15646"/>
                </a:lnTo>
                <a:lnTo>
                  <a:pt x="45021" y="11442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4272184" y="1859041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7" h="15646">
                <a:moveTo>
                  <a:pt x="4825" y="3949"/>
                </a:moveTo>
                <a:lnTo>
                  <a:pt x="47116" y="0"/>
                </a:lnTo>
                <a:lnTo>
                  <a:pt x="45021" y="11442"/>
                </a:lnTo>
                <a:lnTo>
                  <a:pt x="0" y="15646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4222903" y="1817536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49"/>
                </a:moveTo>
                <a:lnTo>
                  <a:pt x="0" y="15633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4222903" y="1817536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33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4217697" y="1841083"/>
            <a:ext cx="47117" cy="15659"/>
          </a:xfrm>
          <a:custGeom>
            <a:avLst/>
            <a:gdLst/>
            <a:ahLst/>
            <a:cxnLst/>
            <a:rect l="l" t="t" r="r" b="b"/>
            <a:pathLst>
              <a:path w="47117" h="15659">
                <a:moveTo>
                  <a:pt x="4825" y="3962"/>
                </a:moveTo>
                <a:lnTo>
                  <a:pt x="0" y="15659"/>
                </a:lnTo>
                <a:lnTo>
                  <a:pt x="45034" y="11455"/>
                </a:lnTo>
                <a:lnTo>
                  <a:pt x="47116" y="0"/>
                </a:lnTo>
                <a:lnTo>
                  <a:pt x="4825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4217697" y="1841083"/>
            <a:ext cx="47117" cy="15659"/>
          </a:xfrm>
          <a:custGeom>
            <a:avLst/>
            <a:gdLst/>
            <a:ahLst/>
            <a:cxnLst/>
            <a:rect l="l" t="t" r="r" b="b"/>
            <a:pathLst>
              <a:path w="47117" h="15659">
                <a:moveTo>
                  <a:pt x="4825" y="3962"/>
                </a:moveTo>
                <a:lnTo>
                  <a:pt x="47116" y="0"/>
                </a:lnTo>
                <a:lnTo>
                  <a:pt x="45034" y="11455"/>
                </a:lnTo>
                <a:lnTo>
                  <a:pt x="0" y="15659"/>
                </a:lnTo>
                <a:lnTo>
                  <a:pt x="4825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4212485" y="1864655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4212485" y="1864655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47129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4163204" y="1823148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4163204" y="1823148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4156668" y="1847019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4156668" y="1847019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4150780" y="1870754"/>
            <a:ext cx="47142" cy="15633"/>
          </a:xfrm>
          <a:custGeom>
            <a:avLst/>
            <a:gdLst/>
            <a:ahLst/>
            <a:cxnLst/>
            <a:rect l="l" t="t" r="r" b="b"/>
            <a:pathLst>
              <a:path w="47142" h="15633">
                <a:moveTo>
                  <a:pt x="4851" y="3937"/>
                </a:moveTo>
                <a:lnTo>
                  <a:pt x="0" y="15633"/>
                </a:lnTo>
                <a:lnTo>
                  <a:pt x="45059" y="11430"/>
                </a:lnTo>
                <a:lnTo>
                  <a:pt x="47142" y="0"/>
                </a:lnTo>
                <a:lnTo>
                  <a:pt x="4851" y="393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4150780" y="1870754"/>
            <a:ext cx="47142" cy="15633"/>
          </a:xfrm>
          <a:custGeom>
            <a:avLst/>
            <a:gdLst/>
            <a:ahLst/>
            <a:cxnLst/>
            <a:rect l="l" t="t" r="r" b="b"/>
            <a:pathLst>
              <a:path w="47142" h="15633">
                <a:moveTo>
                  <a:pt x="4851" y="3937"/>
                </a:moveTo>
                <a:lnTo>
                  <a:pt x="47142" y="0"/>
                </a:lnTo>
                <a:lnTo>
                  <a:pt x="45059" y="11430"/>
                </a:lnTo>
                <a:lnTo>
                  <a:pt x="0" y="15633"/>
                </a:lnTo>
                <a:lnTo>
                  <a:pt x="4851" y="3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4103517" y="1828770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25" y="3949"/>
                </a:moveTo>
                <a:lnTo>
                  <a:pt x="0" y="15633"/>
                </a:lnTo>
                <a:lnTo>
                  <a:pt x="45021" y="11429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4103517" y="1828770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25" y="3949"/>
                </a:moveTo>
                <a:lnTo>
                  <a:pt x="47116" y="0"/>
                </a:lnTo>
                <a:lnTo>
                  <a:pt x="45021" y="11429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4095644" y="1852950"/>
            <a:ext cx="47142" cy="15659"/>
          </a:xfrm>
          <a:custGeom>
            <a:avLst/>
            <a:gdLst/>
            <a:ahLst/>
            <a:cxnLst/>
            <a:rect l="l" t="t" r="r" b="b"/>
            <a:pathLst>
              <a:path w="47142" h="15659">
                <a:moveTo>
                  <a:pt x="4851" y="3949"/>
                </a:moveTo>
                <a:lnTo>
                  <a:pt x="0" y="15659"/>
                </a:lnTo>
                <a:lnTo>
                  <a:pt x="45046" y="11442"/>
                </a:lnTo>
                <a:lnTo>
                  <a:pt x="47142" y="0"/>
                </a:lnTo>
                <a:lnTo>
                  <a:pt x="4851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4095644" y="1852950"/>
            <a:ext cx="47142" cy="15659"/>
          </a:xfrm>
          <a:custGeom>
            <a:avLst/>
            <a:gdLst/>
            <a:ahLst/>
            <a:cxnLst/>
            <a:rect l="l" t="t" r="r" b="b"/>
            <a:pathLst>
              <a:path w="47142" h="15659">
                <a:moveTo>
                  <a:pt x="4851" y="3949"/>
                </a:moveTo>
                <a:lnTo>
                  <a:pt x="47142" y="0"/>
                </a:lnTo>
                <a:lnTo>
                  <a:pt x="45046" y="11442"/>
                </a:lnTo>
                <a:lnTo>
                  <a:pt x="0" y="15659"/>
                </a:lnTo>
                <a:lnTo>
                  <a:pt x="4851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4088479" y="1876982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13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16" y="0"/>
                </a:lnTo>
                <a:lnTo>
                  <a:pt x="4813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4088479" y="1876982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13" y="3949"/>
                </a:moveTo>
                <a:lnTo>
                  <a:pt x="47116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13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4043812" y="1834375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4043812" y="1834375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4035964" y="1858571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25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4035964" y="1858571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25" y="3949"/>
                </a:moveTo>
                <a:lnTo>
                  <a:pt x="47116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4027449" y="1882910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4027449" y="1882910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4329210" y="1800863"/>
            <a:ext cx="35979" cy="174510"/>
          </a:xfrm>
          <a:custGeom>
            <a:avLst/>
            <a:gdLst/>
            <a:ahLst/>
            <a:cxnLst/>
            <a:rect l="l" t="t" r="r" b="b"/>
            <a:pathLst>
              <a:path w="35979" h="174510">
                <a:moveTo>
                  <a:pt x="0" y="82778"/>
                </a:moveTo>
                <a:lnTo>
                  <a:pt x="21780" y="174510"/>
                </a:lnTo>
                <a:lnTo>
                  <a:pt x="35979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4329210" y="1800863"/>
            <a:ext cx="35979" cy="174510"/>
          </a:xfrm>
          <a:custGeom>
            <a:avLst/>
            <a:gdLst/>
            <a:ahLst/>
            <a:cxnLst/>
            <a:rect l="l" t="t" r="r" b="b"/>
            <a:pathLst>
              <a:path w="35979" h="174510">
                <a:moveTo>
                  <a:pt x="0" y="82778"/>
                </a:moveTo>
                <a:lnTo>
                  <a:pt x="21780" y="174510"/>
                </a:lnTo>
                <a:lnTo>
                  <a:pt x="35979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2872978" y="1499463"/>
            <a:ext cx="309981" cy="270332"/>
          </a:xfrm>
          <a:custGeom>
            <a:avLst/>
            <a:gdLst/>
            <a:ahLst/>
            <a:cxnLst/>
            <a:rect l="l" t="t" r="r" b="b"/>
            <a:pathLst>
              <a:path w="309981" h="270332">
                <a:moveTo>
                  <a:pt x="309981" y="84124"/>
                </a:moveTo>
                <a:lnTo>
                  <a:pt x="267449" y="0"/>
                </a:lnTo>
                <a:lnTo>
                  <a:pt x="27886" y="166791"/>
                </a:lnTo>
                <a:lnTo>
                  <a:pt x="27886" y="241348"/>
                </a:lnTo>
                <a:lnTo>
                  <a:pt x="42545" y="270332"/>
                </a:lnTo>
                <a:lnTo>
                  <a:pt x="309981" y="841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2872978" y="1499463"/>
            <a:ext cx="309981" cy="270332"/>
          </a:xfrm>
          <a:custGeom>
            <a:avLst/>
            <a:gdLst/>
            <a:ahLst/>
            <a:cxnLst/>
            <a:rect l="l" t="t" r="r" b="b"/>
            <a:pathLst>
              <a:path w="309981" h="270332">
                <a:moveTo>
                  <a:pt x="309981" y="84124"/>
                </a:moveTo>
                <a:lnTo>
                  <a:pt x="267449" y="0"/>
                </a:lnTo>
                <a:lnTo>
                  <a:pt x="27886" y="166791"/>
                </a:lnTo>
              </a:path>
              <a:path w="309981" h="270332">
                <a:moveTo>
                  <a:pt x="27886" y="241348"/>
                </a:moveTo>
                <a:lnTo>
                  <a:pt x="42545" y="270332"/>
                </a:lnTo>
                <a:lnTo>
                  <a:pt x="309981" y="84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2808272" y="1457575"/>
            <a:ext cx="332155" cy="228104"/>
          </a:xfrm>
          <a:custGeom>
            <a:avLst/>
            <a:gdLst/>
            <a:ahLst/>
            <a:cxnLst/>
            <a:rect l="l" t="t" r="r" b="b"/>
            <a:pathLst>
              <a:path w="332155" h="228104">
                <a:moveTo>
                  <a:pt x="332155" y="41897"/>
                </a:moveTo>
                <a:lnTo>
                  <a:pt x="251206" y="0"/>
                </a:lnTo>
                <a:lnTo>
                  <a:pt x="92593" y="110435"/>
                </a:lnTo>
                <a:lnTo>
                  <a:pt x="92593" y="208689"/>
                </a:lnTo>
                <a:lnTo>
                  <a:pt x="332155" y="418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2808272" y="1457575"/>
            <a:ext cx="332155" cy="228104"/>
          </a:xfrm>
          <a:custGeom>
            <a:avLst/>
            <a:gdLst/>
            <a:ahLst/>
            <a:cxnLst/>
            <a:rect l="l" t="t" r="r" b="b"/>
            <a:pathLst>
              <a:path w="332155" h="228104">
                <a:moveTo>
                  <a:pt x="332155" y="41897"/>
                </a:moveTo>
                <a:lnTo>
                  <a:pt x="251206" y="0"/>
                </a:lnTo>
                <a:lnTo>
                  <a:pt x="92593" y="110435"/>
                </a:lnTo>
              </a:path>
              <a:path w="332155" h="228104">
                <a:moveTo>
                  <a:pt x="92593" y="208689"/>
                </a:moveTo>
                <a:lnTo>
                  <a:pt x="332155" y="418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2806803" y="1633224"/>
            <a:ext cx="108712" cy="136575"/>
          </a:xfrm>
          <a:custGeom>
            <a:avLst/>
            <a:gdLst/>
            <a:ahLst/>
            <a:cxnLst/>
            <a:rect l="l" t="t" r="r" b="b"/>
            <a:pathLst>
              <a:path w="108712" h="136575">
                <a:moveTo>
                  <a:pt x="94061" y="107598"/>
                </a:moveTo>
                <a:lnTo>
                  <a:pt x="94061" y="123765"/>
                </a:lnTo>
                <a:lnTo>
                  <a:pt x="108711" y="136575"/>
                </a:lnTo>
                <a:lnTo>
                  <a:pt x="94061" y="1075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2806803" y="1633224"/>
            <a:ext cx="108712" cy="136575"/>
          </a:xfrm>
          <a:custGeom>
            <a:avLst/>
            <a:gdLst/>
            <a:ahLst/>
            <a:cxnLst/>
            <a:rect l="l" t="t" r="r" b="b"/>
            <a:pathLst>
              <a:path w="108712" h="136575">
                <a:moveTo>
                  <a:pt x="94061" y="123765"/>
                </a:moveTo>
                <a:lnTo>
                  <a:pt x="108711" y="136575"/>
                </a:lnTo>
                <a:lnTo>
                  <a:pt x="94061" y="1075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3770840" y="1590662"/>
            <a:ext cx="334467" cy="128892"/>
          </a:xfrm>
          <a:custGeom>
            <a:avLst/>
            <a:gdLst/>
            <a:ahLst/>
            <a:cxnLst/>
            <a:rect l="l" t="t" r="r" b="b"/>
            <a:pathLst>
              <a:path w="334467" h="128892">
                <a:moveTo>
                  <a:pt x="56260" y="39763"/>
                </a:moveTo>
                <a:lnTo>
                  <a:pt x="0" y="128892"/>
                </a:lnTo>
                <a:lnTo>
                  <a:pt x="334467" y="58940"/>
                </a:lnTo>
                <a:lnTo>
                  <a:pt x="296532" y="0"/>
                </a:lnTo>
                <a:lnTo>
                  <a:pt x="56260" y="39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3770840" y="1590662"/>
            <a:ext cx="334467" cy="128892"/>
          </a:xfrm>
          <a:custGeom>
            <a:avLst/>
            <a:gdLst/>
            <a:ahLst/>
            <a:cxnLst/>
            <a:rect l="l" t="t" r="r" b="b"/>
            <a:pathLst>
              <a:path w="334467" h="128892">
                <a:moveTo>
                  <a:pt x="56260" y="39763"/>
                </a:moveTo>
                <a:lnTo>
                  <a:pt x="296532" y="0"/>
                </a:lnTo>
                <a:lnTo>
                  <a:pt x="334467" y="58940"/>
                </a:lnTo>
                <a:lnTo>
                  <a:pt x="0" y="128892"/>
                </a:lnTo>
                <a:lnTo>
                  <a:pt x="56260" y="39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3610191" y="2101332"/>
            <a:ext cx="351472" cy="205955"/>
          </a:xfrm>
          <a:custGeom>
            <a:avLst/>
            <a:gdLst/>
            <a:ahLst/>
            <a:cxnLst/>
            <a:rect l="l" t="t" r="r" b="b"/>
            <a:pathLst>
              <a:path w="351472" h="205955">
                <a:moveTo>
                  <a:pt x="80543" y="0"/>
                </a:moveTo>
                <a:lnTo>
                  <a:pt x="0" y="60553"/>
                </a:lnTo>
                <a:lnTo>
                  <a:pt x="106349" y="205955"/>
                </a:lnTo>
                <a:lnTo>
                  <a:pt x="351472" y="135255"/>
                </a:lnTo>
                <a:lnTo>
                  <a:pt x="8054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3610191" y="2101332"/>
            <a:ext cx="351472" cy="205955"/>
          </a:xfrm>
          <a:custGeom>
            <a:avLst/>
            <a:gdLst/>
            <a:ahLst/>
            <a:cxnLst/>
            <a:rect l="l" t="t" r="r" b="b"/>
            <a:pathLst>
              <a:path w="351472" h="205955">
                <a:moveTo>
                  <a:pt x="80543" y="0"/>
                </a:moveTo>
                <a:lnTo>
                  <a:pt x="351472" y="135255"/>
                </a:lnTo>
                <a:lnTo>
                  <a:pt x="106349" y="205955"/>
                </a:lnTo>
                <a:lnTo>
                  <a:pt x="0" y="60553"/>
                </a:lnTo>
                <a:lnTo>
                  <a:pt x="8054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3243643" y="1376746"/>
            <a:ext cx="188810" cy="195554"/>
          </a:xfrm>
          <a:custGeom>
            <a:avLst/>
            <a:gdLst/>
            <a:ahLst/>
            <a:cxnLst/>
            <a:rect l="l" t="t" r="r" b="b"/>
            <a:pathLst>
              <a:path w="188810" h="195554">
                <a:moveTo>
                  <a:pt x="0" y="101930"/>
                </a:moveTo>
                <a:lnTo>
                  <a:pt x="49720" y="195554"/>
                </a:lnTo>
                <a:lnTo>
                  <a:pt x="188810" y="50965"/>
                </a:lnTo>
                <a:lnTo>
                  <a:pt x="106133" y="0"/>
                </a:lnTo>
                <a:lnTo>
                  <a:pt x="0" y="1019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3243643" y="1376746"/>
            <a:ext cx="188810" cy="195554"/>
          </a:xfrm>
          <a:custGeom>
            <a:avLst/>
            <a:gdLst/>
            <a:ahLst/>
            <a:cxnLst/>
            <a:rect l="l" t="t" r="r" b="b"/>
            <a:pathLst>
              <a:path w="188810" h="195554">
                <a:moveTo>
                  <a:pt x="0" y="101930"/>
                </a:moveTo>
                <a:lnTo>
                  <a:pt x="106133" y="0"/>
                </a:lnTo>
                <a:lnTo>
                  <a:pt x="188810" y="50965"/>
                </a:lnTo>
                <a:lnTo>
                  <a:pt x="49720" y="195554"/>
                </a:lnTo>
                <a:lnTo>
                  <a:pt x="0" y="1019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2915522" y="1774992"/>
            <a:ext cx="323900" cy="72809"/>
          </a:xfrm>
          <a:custGeom>
            <a:avLst/>
            <a:gdLst/>
            <a:ahLst/>
            <a:cxnLst/>
            <a:rect l="l" t="t" r="r" b="b"/>
            <a:pathLst>
              <a:path w="323900" h="72809">
                <a:moveTo>
                  <a:pt x="323900" y="0"/>
                </a:moveTo>
                <a:lnTo>
                  <a:pt x="84569" y="1600"/>
                </a:lnTo>
                <a:lnTo>
                  <a:pt x="0" y="66636"/>
                </a:lnTo>
                <a:lnTo>
                  <a:pt x="304609" y="72809"/>
                </a:lnTo>
                <a:lnTo>
                  <a:pt x="32390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2915522" y="1774992"/>
            <a:ext cx="323900" cy="72809"/>
          </a:xfrm>
          <a:custGeom>
            <a:avLst/>
            <a:gdLst/>
            <a:ahLst/>
            <a:cxnLst/>
            <a:rect l="l" t="t" r="r" b="b"/>
            <a:pathLst>
              <a:path w="323900" h="72809">
                <a:moveTo>
                  <a:pt x="323900" y="0"/>
                </a:moveTo>
                <a:lnTo>
                  <a:pt x="84569" y="1600"/>
                </a:lnTo>
                <a:lnTo>
                  <a:pt x="0" y="66636"/>
                </a:lnTo>
                <a:lnTo>
                  <a:pt x="304609" y="72809"/>
                </a:lnTo>
                <a:lnTo>
                  <a:pt x="323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3419651" y="1940930"/>
            <a:ext cx="105651" cy="143268"/>
          </a:xfrm>
          <a:custGeom>
            <a:avLst/>
            <a:gdLst/>
            <a:ahLst/>
            <a:cxnLst/>
            <a:rect l="l" t="t" r="r" b="b"/>
            <a:pathLst>
              <a:path w="105651" h="143268">
                <a:moveTo>
                  <a:pt x="10820" y="20231"/>
                </a:moveTo>
                <a:lnTo>
                  <a:pt x="0" y="143268"/>
                </a:lnTo>
                <a:lnTo>
                  <a:pt x="105651" y="143268"/>
                </a:lnTo>
                <a:lnTo>
                  <a:pt x="75857" y="0"/>
                </a:lnTo>
                <a:lnTo>
                  <a:pt x="10820" y="202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3419651" y="1940930"/>
            <a:ext cx="105651" cy="143268"/>
          </a:xfrm>
          <a:custGeom>
            <a:avLst/>
            <a:gdLst/>
            <a:ahLst/>
            <a:cxnLst/>
            <a:rect l="l" t="t" r="r" b="b"/>
            <a:pathLst>
              <a:path w="105651" h="143268">
                <a:moveTo>
                  <a:pt x="10820" y="20231"/>
                </a:moveTo>
                <a:lnTo>
                  <a:pt x="0" y="143268"/>
                </a:lnTo>
                <a:lnTo>
                  <a:pt x="105651" y="143268"/>
                </a:lnTo>
                <a:lnTo>
                  <a:pt x="75857" y="0"/>
                </a:lnTo>
                <a:lnTo>
                  <a:pt x="10820" y="202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3796402" y="1732393"/>
            <a:ext cx="444842" cy="139792"/>
          </a:xfrm>
          <a:custGeom>
            <a:avLst/>
            <a:gdLst/>
            <a:ahLst/>
            <a:cxnLst/>
            <a:rect l="l" t="t" r="r" b="b"/>
            <a:pathLst>
              <a:path w="444842" h="139792">
                <a:moveTo>
                  <a:pt x="247408" y="0"/>
                </a:moveTo>
                <a:lnTo>
                  <a:pt x="0" y="22364"/>
                </a:lnTo>
                <a:lnTo>
                  <a:pt x="163" y="22467"/>
                </a:lnTo>
                <a:lnTo>
                  <a:pt x="9454" y="28370"/>
                </a:lnTo>
                <a:lnTo>
                  <a:pt x="18574" y="34209"/>
                </a:lnTo>
                <a:lnTo>
                  <a:pt x="29969" y="41559"/>
                </a:lnTo>
                <a:lnTo>
                  <a:pt x="43108" y="50106"/>
                </a:lnTo>
                <a:lnTo>
                  <a:pt x="57460" y="59541"/>
                </a:lnTo>
                <a:lnTo>
                  <a:pt x="72494" y="69552"/>
                </a:lnTo>
                <a:lnTo>
                  <a:pt x="87679" y="79827"/>
                </a:lnTo>
                <a:lnTo>
                  <a:pt x="102484" y="90054"/>
                </a:lnTo>
                <a:lnTo>
                  <a:pt x="116378" y="99923"/>
                </a:lnTo>
                <a:lnTo>
                  <a:pt x="128831" y="109121"/>
                </a:lnTo>
                <a:lnTo>
                  <a:pt x="139311" y="117337"/>
                </a:lnTo>
                <a:lnTo>
                  <a:pt x="147288" y="124261"/>
                </a:lnTo>
                <a:lnTo>
                  <a:pt x="152229" y="129579"/>
                </a:lnTo>
                <a:lnTo>
                  <a:pt x="153606" y="132981"/>
                </a:lnTo>
                <a:lnTo>
                  <a:pt x="153219" y="134677"/>
                </a:lnTo>
                <a:lnTo>
                  <a:pt x="153452" y="137438"/>
                </a:lnTo>
                <a:lnTo>
                  <a:pt x="156485" y="139205"/>
                </a:lnTo>
                <a:lnTo>
                  <a:pt x="159597" y="139657"/>
                </a:lnTo>
                <a:lnTo>
                  <a:pt x="164065" y="139792"/>
                </a:lnTo>
                <a:lnTo>
                  <a:pt x="170105" y="139584"/>
                </a:lnTo>
                <a:lnTo>
                  <a:pt x="187782" y="138052"/>
                </a:lnTo>
                <a:lnTo>
                  <a:pt x="199854" y="136680"/>
                </a:lnTo>
                <a:lnTo>
                  <a:pt x="214373" y="134874"/>
                </a:lnTo>
                <a:lnTo>
                  <a:pt x="231559" y="132610"/>
                </a:lnTo>
                <a:lnTo>
                  <a:pt x="251628" y="129865"/>
                </a:lnTo>
                <a:lnTo>
                  <a:pt x="274800" y="126616"/>
                </a:lnTo>
                <a:lnTo>
                  <a:pt x="301293" y="122839"/>
                </a:lnTo>
                <a:lnTo>
                  <a:pt x="331325" y="118512"/>
                </a:lnTo>
                <a:lnTo>
                  <a:pt x="365115" y="113611"/>
                </a:lnTo>
                <a:lnTo>
                  <a:pt x="402881" y="108112"/>
                </a:lnTo>
                <a:lnTo>
                  <a:pt x="444842" y="101993"/>
                </a:lnTo>
                <a:lnTo>
                  <a:pt x="24740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3796402" y="1732393"/>
            <a:ext cx="444842" cy="139792"/>
          </a:xfrm>
          <a:custGeom>
            <a:avLst/>
            <a:gdLst/>
            <a:ahLst/>
            <a:cxnLst/>
            <a:rect l="l" t="t" r="r" b="b"/>
            <a:pathLst>
              <a:path w="444842" h="139792">
                <a:moveTo>
                  <a:pt x="247408" y="0"/>
                </a:moveTo>
                <a:lnTo>
                  <a:pt x="444842" y="101993"/>
                </a:lnTo>
                <a:lnTo>
                  <a:pt x="402881" y="108112"/>
                </a:lnTo>
                <a:lnTo>
                  <a:pt x="365115" y="113611"/>
                </a:lnTo>
                <a:lnTo>
                  <a:pt x="331325" y="118512"/>
                </a:lnTo>
                <a:lnTo>
                  <a:pt x="301293" y="122839"/>
                </a:lnTo>
                <a:lnTo>
                  <a:pt x="274800" y="126616"/>
                </a:lnTo>
                <a:lnTo>
                  <a:pt x="251628" y="129865"/>
                </a:lnTo>
                <a:lnTo>
                  <a:pt x="231559" y="132610"/>
                </a:lnTo>
                <a:lnTo>
                  <a:pt x="214373" y="134874"/>
                </a:lnTo>
                <a:lnTo>
                  <a:pt x="199854" y="136680"/>
                </a:lnTo>
                <a:lnTo>
                  <a:pt x="187782" y="138052"/>
                </a:lnTo>
                <a:lnTo>
                  <a:pt x="177938" y="139012"/>
                </a:lnTo>
                <a:lnTo>
                  <a:pt x="164065" y="139792"/>
                </a:lnTo>
                <a:lnTo>
                  <a:pt x="159597" y="139657"/>
                </a:lnTo>
                <a:lnTo>
                  <a:pt x="156485" y="139205"/>
                </a:lnTo>
                <a:lnTo>
                  <a:pt x="154509" y="138457"/>
                </a:lnTo>
                <a:lnTo>
                  <a:pt x="153452" y="137438"/>
                </a:lnTo>
                <a:lnTo>
                  <a:pt x="153095" y="136170"/>
                </a:lnTo>
                <a:lnTo>
                  <a:pt x="153219" y="134677"/>
                </a:lnTo>
                <a:lnTo>
                  <a:pt x="153606" y="132981"/>
                </a:lnTo>
                <a:lnTo>
                  <a:pt x="152229" y="129579"/>
                </a:lnTo>
                <a:lnTo>
                  <a:pt x="147288" y="124261"/>
                </a:lnTo>
                <a:lnTo>
                  <a:pt x="139311" y="117337"/>
                </a:lnTo>
                <a:lnTo>
                  <a:pt x="128831" y="109121"/>
                </a:lnTo>
                <a:lnTo>
                  <a:pt x="116378" y="99923"/>
                </a:lnTo>
                <a:lnTo>
                  <a:pt x="102484" y="90054"/>
                </a:lnTo>
                <a:lnTo>
                  <a:pt x="87679" y="79827"/>
                </a:lnTo>
                <a:lnTo>
                  <a:pt x="72494" y="69552"/>
                </a:lnTo>
                <a:lnTo>
                  <a:pt x="57460" y="59541"/>
                </a:lnTo>
                <a:lnTo>
                  <a:pt x="43108" y="50106"/>
                </a:lnTo>
                <a:lnTo>
                  <a:pt x="29969" y="41559"/>
                </a:lnTo>
                <a:lnTo>
                  <a:pt x="18574" y="34209"/>
                </a:lnTo>
                <a:lnTo>
                  <a:pt x="9454" y="28370"/>
                </a:lnTo>
                <a:lnTo>
                  <a:pt x="3140" y="24352"/>
                </a:lnTo>
                <a:lnTo>
                  <a:pt x="0" y="22364"/>
                </a:lnTo>
                <a:lnTo>
                  <a:pt x="24740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3869104" y="1480620"/>
            <a:ext cx="91046" cy="121412"/>
          </a:xfrm>
          <a:custGeom>
            <a:avLst/>
            <a:gdLst/>
            <a:ahLst/>
            <a:cxnLst/>
            <a:rect l="l" t="t" r="r" b="b"/>
            <a:pathLst>
              <a:path w="91046" h="121412">
                <a:moveTo>
                  <a:pt x="61125" y="0"/>
                </a:moveTo>
                <a:lnTo>
                  <a:pt x="0" y="20624"/>
                </a:lnTo>
                <a:lnTo>
                  <a:pt x="10210" y="65328"/>
                </a:lnTo>
                <a:lnTo>
                  <a:pt x="33464" y="121412"/>
                </a:lnTo>
                <a:lnTo>
                  <a:pt x="76085" y="101257"/>
                </a:lnTo>
                <a:lnTo>
                  <a:pt x="91046" y="55257"/>
                </a:lnTo>
                <a:lnTo>
                  <a:pt x="6112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3869104" y="1480620"/>
            <a:ext cx="91046" cy="121412"/>
          </a:xfrm>
          <a:custGeom>
            <a:avLst/>
            <a:gdLst/>
            <a:ahLst/>
            <a:cxnLst/>
            <a:rect l="l" t="t" r="r" b="b"/>
            <a:pathLst>
              <a:path w="91046" h="121412">
                <a:moveTo>
                  <a:pt x="61125" y="0"/>
                </a:moveTo>
                <a:lnTo>
                  <a:pt x="91046" y="55257"/>
                </a:lnTo>
                <a:lnTo>
                  <a:pt x="76085" y="101257"/>
                </a:lnTo>
                <a:lnTo>
                  <a:pt x="33464" y="121412"/>
                </a:lnTo>
                <a:lnTo>
                  <a:pt x="10210" y="65328"/>
                </a:lnTo>
                <a:lnTo>
                  <a:pt x="0" y="206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3819194" y="1060350"/>
            <a:ext cx="222087" cy="459663"/>
          </a:xfrm>
          <a:custGeom>
            <a:avLst/>
            <a:gdLst/>
            <a:ahLst/>
            <a:cxnLst/>
            <a:rect l="l" t="t" r="r" b="b"/>
            <a:pathLst>
              <a:path w="222087" h="459663">
                <a:moveTo>
                  <a:pt x="51825" y="455790"/>
                </a:moveTo>
                <a:lnTo>
                  <a:pt x="64003" y="453200"/>
                </a:lnTo>
                <a:lnTo>
                  <a:pt x="77817" y="451789"/>
                </a:lnTo>
                <a:lnTo>
                  <a:pt x="92295" y="451456"/>
                </a:lnTo>
                <a:lnTo>
                  <a:pt x="106465" y="452098"/>
                </a:lnTo>
                <a:lnTo>
                  <a:pt x="119355" y="453613"/>
                </a:lnTo>
                <a:lnTo>
                  <a:pt x="129994" y="455897"/>
                </a:lnTo>
                <a:lnTo>
                  <a:pt x="131726" y="456425"/>
                </a:lnTo>
                <a:lnTo>
                  <a:pt x="132326" y="443769"/>
                </a:lnTo>
                <a:lnTo>
                  <a:pt x="132803" y="431054"/>
                </a:lnTo>
                <a:lnTo>
                  <a:pt x="133263" y="424192"/>
                </a:lnTo>
                <a:lnTo>
                  <a:pt x="135179" y="411447"/>
                </a:lnTo>
                <a:lnTo>
                  <a:pt x="138285" y="399154"/>
                </a:lnTo>
                <a:lnTo>
                  <a:pt x="141968" y="387081"/>
                </a:lnTo>
                <a:lnTo>
                  <a:pt x="145617" y="374997"/>
                </a:lnTo>
                <a:lnTo>
                  <a:pt x="148619" y="362670"/>
                </a:lnTo>
                <a:lnTo>
                  <a:pt x="150052" y="353364"/>
                </a:lnTo>
                <a:lnTo>
                  <a:pt x="151223" y="340679"/>
                </a:lnTo>
                <a:lnTo>
                  <a:pt x="152125" y="327984"/>
                </a:lnTo>
                <a:lnTo>
                  <a:pt x="152923" y="315303"/>
                </a:lnTo>
                <a:lnTo>
                  <a:pt x="153782" y="302656"/>
                </a:lnTo>
                <a:lnTo>
                  <a:pt x="154865" y="290066"/>
                </a:lnTo>
                <a:lnTo>
                  <a:pt x="156336" y="277554"/>
                </a:lnTo>
                <a:lnTo>
                  <a:pt x="158359" y="265142"/>
                </a:lnTo>
                <a:lnTo>
                  <a:pt x="161098" y="252853"/>
                </a:lnTo>
                <a:lnTo>
                  <a:pt x="164717" y="240707"/>
                </a:lnTo>
                <a:lnTo>
                  <a:pt x="168569" y="230606"/>
                </a:lnTo>
                <a:lnTo>
                  <a:pt x="174471" y="218837"/>
                </a:lnTo>
                <a:lnTo>
                  <a:pt x="181553" y="208064"/>
                </a:lnTo>
                <a:lnTo>
                  <a:pt x="189550" y="198093"/>
                </a:lnTo>
                <a:lnTo>
                  <a:pt x="198197" y="188732"/>
                </a:lnTo>
                <a:lnTo>
                  <a:pt x="207228" y="179787"/>
                </a:lnTo>
                <a:lnTo>
                  <a:pt x="216377" y="171065"/>
                </a:lnTo>
                <a:lnTo>
                  <a:pt x="222087" y="165595"/>
                </a:lnTo>
                <a:lnTo>
                  <a:pt x="14683" y="0"/>
                </a:lnTo>
                <a:lnTo>
                  <a:pt x="11454" y="12064"/>
                </a:lnTo>
                <a:lnTo>
                  <a:pt x="9008" y="24424"/>
                </a:lnTo>
                <a:lnTo>
                  <a:pt x="7190" y="37008"/>
                </a:lnTo>
                <a:lnTo>
                  <a:pt x="5845" y="49742"/>
                </a:lnTo>
                <a:lnTo>
                  <a:pt x="4819" y="62553"/>
                </a:lnTo>
                <a:lnTo>
                  <a:pt x="3955" y="75370"/>
                </a:lnTo>
                <a:lnTo>
                  <a:pt x="3099" y="88120"/>
                </a:lnTo>
                <a:lnTo>
                  <a:pt x="2096" y="100729"/>
                </a:lnTo>
                <a:lnTo>
                  <a:pt x="1881" y="103047"/>
                </a:lnTo>
                <a:lnTo>
                  <a:pt x="869" y="115699"/>
                </a:lnTo>
                <a:lnTo>
                  <a:pt x="243" y="128387"/>
                </a:lnTo>
                <a:lnTo>
                  <a:pt x="0" y="141095"/>
                </a:lnTo>
                <a:lnTo>
                  <a:pt x="137" y="153803"/>
                </a:lnTo>
                <a:lnTo>
                  <a:pt x="651" y="166497"/>
                </a:lnTo>
                <a:lnTo>
                  <a:pt x="1538" y="179158"/>
                </a:lnTo>
                <a:lnTo>
                  <a:pt x="2797" y="191770"/>
                </a:lnTo>
                <a:lnTo>
                  <a:pt x="4423" y="204316"/>
                </a:lnTo>
                <a:lnTo>
                  <a:pt x="6414" y="216778"/>
                </a:lnTo>
                <a:lnTo>
                  <a:pt x="7927" y="224955"/>
                </a:lnTo>
                <a:lnTo>
                  <a:pt x="9486" y="237345"/>
                </a:lnTo>
                <a:lnTo>
                  <a:pt x="9796" y="249861"/>
                </a:lnTo>
                <a:lnTo>
                  <a:pt x="9530" y="262442"/>
                </a:lnTo>
                <a:lnTo>
                  <a:pt x="9358" y="275026"/>
                </a:lnTo>
                <a:lnTo>
                  <a:pt x="9953" y="287552"/>
                </a:lnTo>
                <a:lnTo>
                  <a:pt x="11663" y="301818"/>
                </a:lnTo>
                <a:lnTo>
                  <a:pt x="13354" y="314537"/>
                </a:lnTo>
                <a:lnTo>
                  <a:pt x="15282" y="327562"/>
                </a:lnTo>
                <a:lnTo>
                  <a:pt x="17465" y="340549"/>
                </a:lnTo>
                <a:lnTo>
                  <a:pt x="19924" y="353152"/>
                </a:lnTo>
                <a:lnTo>
                  <a:pt x="22679" y="365026"/>
                </a:lnTo>
                <a:lnTo>
                  <a:pt x="26514" y="378771"/>
                </a:lnTo>
                <a:lnTo>
                  <a:pt x="30254" y="390924"/>
                </a:lnTo>
                <a:lnTo>
                  <a:pt x="33925" y="402829"/>
                </a:lnTo>
                <a:lnTo>
                  <a:pt x="37257" y="414674"/>
                </a:lnTo>
                <a:lnTo>
                  <a:pt x="39977" y="426648"/>
                </a:lnTo>
                <a:lnTo>
                  <a:pt x="41817" y="438942"/>
                </a:lnTo>
                <a:lnTo>
                  <a:pt x="42503" y="451743"/>
                </a:lnTo>
                <a:lnTo>
                  <a:pt x="42255" y="459663"/>
                </a:lnTo>
                <a:lnTo>
                  <a:pt x="51825" y="4557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3819194" y="1060350"/>
            <a:ext cx="222087" cy="459663"/>
          </a:xfrm>
          <a:custGeom>
            <a:avLst/>
            <a:gdLst/>
            <a:ahLst/>
            <a:cxnLst/>
            <a:rect l="l" t="t" r="r" b="b"/>
            <a:pathLst>
              <a:path w="222087" h="459663">
                <a:moveTo>
                  <a:pt x="14683" y="0"/>
                </a:moveTo>
                <a:lnTo>
                  <a:pt x="11454" y="12064"/>
                </a:lnTo>
                <a:lnTo>
                  <a:pt x="9008" y="24424"/>
                </a:lnTo>
                <a:lnTo>
                  <a:pt x="7190" y="37008"/>
                </a:lnTo>
                <a:lnTo>
                  <a:pt x="5845" y="49742"/>
                </a:lnTo>
                <a:lnTo>
                  <a:pt x="4819" y="62553"/>
                </a:lnTo>
                <a:lnTo>
                  <a:pt x="3955" y="75370"/>
                </a:lnTo>
                <a:lnTo>
                  <a:pt x="3099" y="88120"/>
                </a:lnTo>
                <a:lnTo>
                  <a:pt x="2096" y="100729"/>
                </a:lnTo>
                <a:lnTo>
                  <a:pt x="1881" y="103047"/>
                </a:lnTo>
                <a:lnTo>
                  <a:pt x="869" y="115699"/>
                </a:lnTo>
                <a:lnTo>
                  <a:pt x="243" y="128387"/>
                </a:lnTo>
                <a:lnTo>
                  <a:pt x="0" y="141095"/>
                </a:lnTo>
                <a:lnTo>
                  <a:pt x="137" y="153803"/>
                </a:lnTo>
                <a:lnTo>
                  <a:pt x="651" y="166497"/>
                </a:lnTo>
                <a:lnTo>
                  <a:pt x="1538" y="179158"/>
                </a:lnTo>
                <a:lnTo>
                  <a:pt x="2797" y="191770"/>
                </a:lnTo>
                <a:lnTo>
                  <a:pt x="4423" y="204316"/>
                </a:lnTo>
                <a:lnTo>
                  <a:pt x="6414" y="216778"/>
                </a:lnTo>
                <a:lnTo>
                  <a:pt x="7927" y="224955"/>
                </a:lnTo>
                <a:lnTo>
                  <a:pt x="9486" y="237345"/>
                </a:lnTo>
                <a:lnTo>
                  <a:pt x="9796" y="249861"/>
                </a:lnTo>
                <a:lnTo>
                  <a:pt x="9530" y="262442"/>
                </a:lnTo>
                <a:lnTo>
                  <a:pt x="9358" y="275026"/>
                </a:lnTo>
                <a:lnTo>
                  <a:pt x="9953" y="287552"/>
                </a:lnTo>
                <a:lnTo>
                  <a:pt x="11663" y="301818"/>
                </a:lnTo>
                <a:lnTo>
                  <a:pt x="13354" y="314537"/>
                </a:lnTo>
                <a:lnTo>
                  <a:pt x="15282" y="327562"/>
                </a:lnTo>
                <a:lnTo>
                  <a:pt x="17465" y="340549"/>
                </a:lnTo>
                <a:lnTo>
                  <a:pt x="19924" y="353152"/>
                </a:lnTo>
                <a:lnTo>
                  <a:pt x="22679" y="365026"/>
                </a:lnTo>
                <a:lnTo>
                  <a:pt x="26514" y="378771"/>
                </a:lnTo>
                <a:lnTo>
                  <a:pt x="30254" y="390924"/>
                </a:lnTo>
                <a:lnTo>
                  <a:pt x="33925" y="402829"/>
                </a:lnTo>
                <a:lnTo>
                  <a:pt x="37257" y="414674"/>
                </a:lnTo>
                <a:lnTo>
                  <a:pt x="39977" y="426648"/>
                </a:lnTo>
                <a:lnTo>
                  <a:pt x="41817" y="438942"/>
                </a:lnTo>
                <a:lnTo>
                  <a:pt x="42503" y="451743"/>
                </a:lnTo>
                <a:lnTo>
                  <a:pt x="42255" y="459663"/>
                </a:lnTo>
                <a:lnTo>
                  <a:pt x="51825" y="455790"/>
                </a:lnTo>
                <a:lnTo>
                  <a:pt x="64003" y="453200"/>
                </a:lnTo>
                <a:lnTo>
                  <a:pt x="77817" y="451789"/>
                </a:lnTo>
                <a:lnTo>
                  <a:pt x="92295" y="451456"/>
                </a:lnTo>
                <a:lnTo>
                  <a:pt x="106465" y="452098"/>
                </a:lnTo>
                <a:lnTo>
                  <a:pt x="119355" y="453613"/>
                </a:lnTo>
                <a:lnTo>
                  <a:pt x="129994" y="455897"/>
                </a:lnTo>
                <a:lnTo>
                  <a:pt x="131726" y="456425"/>
                </a:lnTo>
                <a:lnTo>
                  <a:pt x="132326" y="443769"/>
                </a:lnTo>
                <a:lnTo>
                  <a:pt x="132803" y="431054"/>
                </a:lnTo>
                <a:lnTo>
                  <a:pt x="133263" y="424192"/>
                </a:lnTo>
                <a:lnTo>
                  <a:pt x="135179" y="411447"/>
                </a:lnTo>
                <a:lnTo>
                  <a:pt x="138285" y="399154"/>
                </a:lnTo>
                <a:lnTo>
                  <a:pt x="141968" y="387081"/>
                </a:lnTo>
                <a:lnTo>
                  <a:pt x="145617" y="374997"/>
                </a:lnTo>
                <a:lnTo>
                  <a:pt x="148619" y="362670"/>
                </a:lnTo>
                <a:lnTo>
                  <a:pt x="150052" y="353364"/>
                </a:lnTo>
                <a:lnTo>
                  <a:pt x="151223" y="340679"/>
                </a:lnTo>
                <a:lnTo>
                  <a:pt x="152125" y="327984"/>
                </a:lnTo>
                <a:lnTo>
                  <a:pt x="152923" y="315303"/>
                </a:lnTo>
                <a:lnTo>
                  <a:pt x="153782" y="302656"/>
                </a:lnTo>
                <a:lnTo>
                  <a:pt x="154865" y="290066"/>
                </a:lnTo>
                <a:lnTo>
                  <a:pt x="156336" y="277554"/>
                </a:lnTo>
                <a:lnTo>
                  <a:pt x="158359" y="265142"/>
                </a:lnTo>
                <a:lnTo>
                  <a:pt x="161098" y="252853"/>
                </a:lnTo>
                <a:lnTo>
                  <a:pt x="164717" y="240707"/>
                </a:lnTo>
                <a:lnTo>
                  <a:pt x="168569" y="230606"/>
                </a:lnTo>
                <a:lnTo>
                  <a:pt x="174471" y="218837"/>
                </a:lnTo>
                <a:lnTo>
                  <a:pt x="181553" y="208064"/>
                </a:lnTo>
                <a:lnTo>
                  <a:pt x="189550" y="198093"/>
                </a:lnTo>
                <a:lnTo>
                  <a:pt x="198197" y="188732"/>
                </a:lnTo>
                <a:lnTo>
                  <a:pt x="207228" y="179787"/>
                </a:lnTo>
                <a:lnTo>
                  <a:pt x="216377" y="171065"/>
                </a:lnTo>
                <a:lnTo>
                  <a:pt x="222087" y="165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3659958" y="803692"/>
            <a:ext cx="269193" cy="243898"/>
          </a:xfrm>
          <a:custGeom>
            <a:avLst/>
            <a:gdLst/>
            <a:ahLst/>
            <a:cxnLst/>
            <a:rect l="l" t="t" r="r" b="b"/>
            <a:pathLst>
              <a:path w="269193" h="243898">
                <a:moveTo>
                  <a:pt x="54879" y="0"/>
                </a:moveTo>
                <a:lnTo>
                  <a:pt x="40830" y="732"/>
                </a:lnTo>
                <a:lnTo>
                  <a:pt x="27601" y="3337"/>
                </a:lnTo>
                <a:lnTo>
                  <a:pt x="16048" y="8041"/>
                </a:lnTo>
                <a:lnTo>
                  <a:pt x="7027" y="15069"/>
                </a:lnTo>
                <a:lnTo>
                  <a:pt x="1392" y="24645"/>
                </a:lnTo>
                <a:lnTo>
                  <a:pt x="0" y="36996"/>
                </a:lnTo>
                <a:lnTo>
                  <a:pt x="294" y="39714"/>
                </a:lnTo>
                <a:lnTo>
                  <a:pt x="3455" y="51997"/>
                </a:lnTo>
                <a:lnTo>
                  <a:pt x="8366" y="64335"/>
                </a:lnTo>
                <a:lnTo>
                  <a:pt x="13271" y="75808"/>
                </a:lnTo>
                <a:lnTo>
                  <a:pt x="13462" y="76287"/>
                </a:lnTo>
                <a:lnTo>
                  <a:pt x="18510" y="87920"/>
                </a:lnTo>
                <a:lnTo>
                  <a:pt x="23975" y="99421"/>
                </a:lnTo>
                <a:lnTo>
                  <a:pt x="29425" y="110885"/>
                </a:lnTo>
                <a:lnTo>
                  <a:pt x="28371" y="108637"/>
                </a:lnTo>
                <a:lnTo>
                  <a:pt x="31369" y="111838"/>
                </a:lnTo>
                <a:lnTo>
                  <a:pt x="39014" y="115863"/>
                </a:lnTo>
                <a:lnTo>
                  <a:pt x="39128" y="118111"/>
                </a:lnTo>
                <a:lnTo>
                  <a:pt x="41452" y="126379"/>
                </a:lnTo>
                <a:lnTo>
                  <a:pt x="41965" y="128213"/>
                </a:lnTo>
                <a:lnTo>
                  <a:pt x="45488" y="140374"/>
                </a:lnTo>
                <a:lnTo>
                  <a:pt x="50939" y="151893"/>
                </a:lnTo>
                <a:lnTo>
                  <a:pt x="53225" y="155475"/>
                </a:lnTo>
                <a:lnTo>
                  <a:pt x="55245" y="160085"/>
                </a:lnTo>
                <a:lnTo>
                  <a:pt x="60185" y="160694"/>
                </a:lnTo>
                <a:lnTo>
                  <a:pt x="63855" y="161126"/>
                </a:lnTo>
                <a:lnTo>
                  <a:pt x="67348" y="156796"/>
                </a:lnTo>
                <a:lnTo>
                  <a:pt x="70383" y="157177"/>
                </a:lnTo>
                <a:lnTo>
                  <a:pt x="72478" y="157456"/>
                </a:lnTo>
                <a:lnTo>
                  <a:pt x="74803" y="160987"/>
                </a:lnTo>
                <a:lnTo>
                  <a:pt x="78701" y="163933"/>
                </a:lnTo>
                <a:lnTo>
                  <a:pt x="81864" y="165622"/>
                </a:lnTo>
                <a:lnTo>
                  <a:pt x="84353" y="167133"/>
                </a:lnTo>
                <a:lnTo>
                  <a:pt x="90944" y="171210"/>
                </a:lnTo>
                <a:lnTo>
                  <a:pt x="93535" y="173344"/>
                </a:lnTo>
                <a:lnTo>
                  <a:pt x="97929" y="179579"/>
                </a:lnTo>
                <a:lnTo>
                  <a:pt x="101815" y="185129"/>
                </a:lnTo>
                <a:lnTo>
                  <a:pt x="107048" y="189904"/>
                </a:lnTo>
                <a:lnTo>
                  <a:pt x="114554" y="188380"/>
                </a:lnTo>
                <a:lnTo>
                  <a:pt x="126841" y="181978"/>
                </a:lnTo>
                <a:lnTo>
                  <a:pt x="136931" y="174042"/>
                </a:lnTo>
                <a:lnTo>
                  <a:pt x="143167" y="168822"/>
                </a:lnTo>
                <a:lnTo>
                  <a:pt x="147002" y="161114"/>
                </a:lnTo>
                <a:lnTo>
                  <a:pt x="153377" y="156415"/>
                </a:lnTo>
                <a:lnTo>
                  <a:pt x="156138" y="158912"/>
                </a:lnTo>
                <a:lnTo>
                  <a:pt x="165045" y="167661"/>
                </a:lnTo>
                <a:lnTo>
                  <a:pt x="175615" y="175211"/>
                </a:lnTo>
                <a:lnTo>
                  <a:pt x="180733" y="177814"/>
                </a:lnTo>
                <a:lnTo>
                  <a:pt x="184543" y="178208"/>
                </a:lnTo>
                <a:lnTo>
                  <a:pt x="187896" y="182869"/>
                </a:lnTo>
                <a:lnTo>
                  <a:pt x="190830" y="186920"/>
                </a:lnTo>
                <a:lnTo>
                  <a:pt x="191262" y="195950"/>
                </a:lnTo>
                <a:lnTo>
                  <a:pt x="193344" y="200522"/>
                </a:lnTo>
                <a:lnTo>
                  <a:pt x="215887" y="241759"/>
                </a:lnTo>
                <a:lnTo>
                  <a:pt x="218152" y="243898"/>
                </a:lnTo>
                <a:lnTo>
                  <a:pt x="226690" y="243843"/>
                </a:lnTo>
                <a:lnTo>
                  <a:pt x="235169" y="237041"/>
                </a:lnTo>
                <a:lnTo>
                  <a:pt x="241909" y="229605"/>
                </a:lnTo>
                <a:lnTo>
                  <a:pt x="246689" y="224115"/>
                </a:lnTo>
                <a:lnTo>
                  <a:pt x="254370" y="213224"/>
                </a:lnTo>
                <a:lnTo>
                  <a:pt x="260037" y="201944"/>
                </a:lnTo>
                <a:lnTo>
                  <a:pt x="263871" y="190113"/>
                </a:lnTo>
                <a:lnTo>
                  <a:pt x="266053" y="177569"/>
                </a:lnTo>
                <a:lnTo>
                  <a:pt x="266763" y="164149"/>
                </a:lnTo>
                <a:lnTo>
                  <a:pt x="267554" y="152843"/>
                </a:lnTo>
                <a:lnTo>
                  <a:pt x="269000" y="140312"/>
                </a:lnTo>
                <a:lnTo>
                  <a:pt x="269193" y="128018"/>
                </a:lnTo>
                <a:lnTo>
                  <a:pt x="266217" y="116270"/>
                </a:lnTo>
                <a:lnTo>
                  <a:pt x="262884" y="106867"/>
                </a:lnTo>
                <a:lnTo>
                  <a:pt x="259327" y="94223"/>
                </a:lnTo>
                <a:lnTo>
                  <a:pt x="254292" y="82831"/>
                </a:lnTo>
                <a:lnTo>
                  <a:pt x="250774" y="77446"/>
                </a:lnTo>
                <a:lnTo>
                  <a:pt x="242506" y="74690"/>
                </a:lnTo>
                <a:lnTo>
                  <a:pt x="238315" y="70448"/>
                </a:lnTo>
                <a:lnTo>
                  <a:pt x="234530" y="66638"/>
                </a:lnTo>
                <a:lnTo>
                  <a:pt x="230352" y="58383"/>
                </a:lnTo>
                <a:lnTo>
                  <a:pt x="225094" y="56199"/>
                </a:lnTo>
                <a:lnTo>
                  <a:pt x="222097" y="54942"/>
                </a:lnTo>
                <a:lnTo>
                  <a:pt x="218770" y="56351"/>
                </a:lnTo>
                <a:lnTo>
                  <a:pt x="208889" y="56237"/>
                </a:lnTo>
                <a:lnTo>
                  <a:pt x="202793" y="54141"/>
                </a:lnTo>
                <a:lnTo>
                  <a:pt x="197256" y="50446"/>
                </a:lnTo>
                <a:lnTo>
                  <a:pt x="191719" y="46750"/>
                </a:lnTo>
                <a:lnTo>
                  <a:pt x="188899" y="43753"/>
                </a:lnTo>
                <a:lnTo>
                  <a:pt x="182473" y="42064"/>
                </a:lnTo>
                <a:lnTo>
                  <a:pt x="178221" y="41299"/>
                </a:lnTo>
                <a:lnTo>
                  <a:pt x="165700" y="41233"/>
                </a:lnTo>
                <a:lnTo>
                  <a:pt x="153631" y="40311"/>
                </a:lnTo>
                <a:lnTo>
                  <a:pt x="146900" y="38533"/>
                </a:lnTo>
                <a:lnTo>
                  <a:pt x="139915" y="32361"/>
                </a:lnTo>
                <a:lnTo>
                  <a:pt x="134061" y="29059"/>
                </a:lnTo>
                <a:lnTo>
                  <a:pt x="127304" y="25224"/>
                </a:lnTo>
                <a:lnTo>
                  <a:pt x="119989" y="23090"/>
                </a:lnTo>
                <a:lnTo>
                  <a:pt x="112915" y="19902"/>
                </a:lnTo>
                <a:lnTo>
                  <a:pt x="106476" y="16981"/>
                </a:lnTo>
                <a:lnTo>
                  <a:pt x="105384" y="12917"/>
                </a:lnTo>
                <a:lnTo>
                  <a:pt x="99580" y="9691"/>
                </a:lnTo>
                <a:lnTo>
                  <a:pt x="93401" y="6790"/>
                </a:lnTo>
                <a:lnTo>
                  <a:pt x="82020" y="3254"/>
                </a:lnTo>
                <a:lnTo>
                  <a:pt x="68895" y="915"/>
                </a:lnTo>
                <a:lnTo>
                  <a:pt x="5487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3659958" y="803692"/>
            <a:ext cx="269193" cy="243898"/>
          </a:xfrm>
          <a:custGeom>
            <a:avLst/>
            <a:gdLst/>
            <a:ahLst/>
            <a:cxnLst/>
            <a:rect l="l" t="t" r="r" b="b"/>
            <a:pathLst>
              <a:path w="269193" h="243898">
                <a:moveTo>
                  <a:pt x="193344" y="200522"/>
                </a:moveTo>
                <a:lnTo>
                  <a:pt x="191262" y="195950"/>
                </a:lnTo>
                <a:lnTo>
                  <a:pt x="190830" y="186920"/>
                </a:lnTo>
                <a:lnTo>
                  <a:pt x="187896" y="182869"/>
                </a:lnTo>
                <a:lnTo>
                  <a:pt x="184543" y="178208"/>
                </a:lnTo>
                <a:lnTo>
                  <a:pt x="180733" y="177814"/>
                </a:lnTo>
                <a:lnTo>
                  <a:pt x="175615" y="175211"/>
                </a:lnTo>
                <a:lnTo>
                  <a:pt x="165045" y="167661"/>
                </a:lnTo>
                <a:lnTo>
                  <a:pt x="156138" y="158912"/>
                </a:lnTo>
                <a:lnTo>
                  <a:pt x="153377" y="156415"/>
                </a:lnTo>
                <a:lnTo>
                  <a:pt x="147002" y="161114"/>
                </a:lnTo>
                <a:lnTo>
                  <a:pt x="143167" y="168822"/>
                </a:lnTo>
                <a:lnTo>
                  <a:pt x="136931" y="174042"/>
                </a:lnTo>
                <a:lnTo>
                  <a:pt x="126841" y="181978"/>
                </a:lnTo>
                <a:lnTo>
                  <a:pt x="115474" y="188154"/>
                </a:lnTo>
                <a:lnTo>
                  <a:pt x="114554" y="188380"/>
                </a:lnTo>
                <a:lnTo>
                  <a:pt x="107048" y="189904"/>
                </a:lnTo>
                <a:lnTo>
                  <a:pt x="101815" y="185129"/>
                </a:lnTo>
                <a:lnTo>
                  <a:pt x="97929" y="179579"/>
                </a:lnTo>
                <a:lnTo>
                  <a:pt x="93535" y="173344"/>
                </a:lnTo>
                <a:lnTo>
                  <a:pt x="90944" y="171210"/>
                </a:lnTo>
                <a:lnTo>
                  <a:pt x="84353" y="167133"/>
                </a:lnTo>
                <a:lnTo>
                  <a:pt x="81864" y="165622"/>
                </a:lnTo>
                <a:lnTo>
                  <a:pt x="78701" y="163933"/>
                </a:lnTo>
                <a:lnTo>
                  <a:pt x="76555" y="162307"/>
                </a:lnTo>
                <a:lnTo>
                  <a:pt x="74803" y="160987"/>
                </a:lnTo>
                <a:lnTo>
                  <a:pt x="72478" y="157456"/>
                </a:lnTo>
                <a:lnTo>
                  <a:pt x="70383" y="157177"/>
                </a:lnTo>
                <a:lnTo>
                  <a:pt x="67348" y="156796"/>
                </a:lnTo>
                <a:lnTo>
                  <a:pt x="63855" y="161126"/>
                </a:lnTo>
                <a:lnTo>
                  <a:pt x="60185" y="160694"/>
                </a:lnTo>
                <a:lnTo>
                  <a:pt x="55245" y="160085"/>
                </a:lnTo>
                <a:lnTo>
                  <a:pt x="53225" y="155475"/>
                </a:lnTo>
                <a:lnTo>
                  <a:pt x="50939" y="151893"/>
                </a:lnTo>
                <a:lnTo>
                  <a:pt x="45488" y="140374"/>
                </a:lnTo>
                <a:lnTo>
                  <a:pt x="41965" y="128213"/>
                </a:lnTo>
                <a:lnTo>
                  <a:pt x="41452" y="126379"/>
                </a:lnTo>
                <a:lnTo>
                  <a:pt x="39128" y="118111"/>
                </a:lnTo>
                <a:lnTo>
                  <a:pt x="39014" y="115863"/>
                </a:lnTo>
                <a:lnTo>
                  <a:pt x="31369" y="111838"/>
                </a:lnTo>
                <a:lnTo>
                  <a:pt x="29616" y="110936"/>
                </a:lnTo>
                <a:lnTo>
                  <a:pt x="29057" y="110618"/>
                </a:lnTo>
                <a:lnTo>
                  <a:pt x="28371" y="108637"/>
                </a:lnTo>
                <a:lnTo>
                  <a:pt x="28689" y="109348"/>
                </a:lnTo>
                <a:lnTo>
                  <a:pt x="28943" y="110250"/>
                </a:lnTo>
                <a:lnTo>
                  <a:pt x="29425" y="110885"/>
                </a:lnTo>
                <a:lnTo>
                  <a:pt x="23975" y="99421"/>
                </a:lnTo>
                <a:lnTo>
                  <a:pt x="18510" y="87920"/>
                </a:lnTo>
                <a:lnTo>
                  <a:pt x="13462" y="76287"/>
                </a:lnTo>
                <a:lnTo>
                  <a:pt x="13271" y="75808"/>
                </a:lnTo>
                <a:lnTo>
                  <a:pt x="8366" y="64335"/>
                </a:lnTo>
                <a:lnTo>
                  <a:pt x="3455" y="51997"/>
                </a:lnTo>
                <a:lnTo>
                  <a:pt x="294" y="39714"/>
                </a:lnTo>
                <a:lnTo>
                  <a:pt x="0" y="36996"/>
                </a:lnTo>
                <a:lnTo>
                  <a:pt x="1392" y="24645"/>
                </a:lnTo>
                <a:lnTo>
                  <a:pt x="7027" y="15069"/>
                </a:lnTo>
                <a:lnTo>
                  <a:pt x="16048" y="8041"/>
                </a:lnTo>
                <a:lnTo>
                  <a:pt x="27601" y="3337"/>
                </a:lnTo>
                <a:lnTo>
                  <a:pt x="40830" y="732"/>
                </a:lnTo>
                <a:lnTo>
                  <a:pt x="54879" y="0"/>
                </a:lnTo>
                <a:lnTo>
                  <a:pt x="68895" y="915"/>
                </a:lnTo>
                <a:lnTo>
                  <a:pt x="82020" y="3254"/>
                </a:lnTo>
                <a:lnTo>
                  <a:pt x="93401" y="6790"/>
                </a:lnTo>
                <a:lnTo>
                  <a:pt x="99580" y="9691"/>
                </a:lnTo>
                <a:lnTo>
                  <a:pt x="105384" y="12917"/>
                </a:lnTo>
                <a:lnTo>
                  <a:pt x="106476" y="16981"/>
                </a:lnTo>
                <a:lnTo>
                  <a:pt x="112915" y="19902"/>
                </a:lnTo>
                <a:lnTo>
                  <a:pt x="119989" y="23090"/>
                </a:lnTo>
                <a:lnTo>
                  <a:pt x="127304" y="25224"/>
                </a:lnTo>
                <a:lnTo>
                  <a:pt x="134061" y="29059"/>
                </a:lnTo>
                <a:lnTo>
                  <a:pt x="139915" y="32361"/>
                </a:lnTo>
                <a:lnTo>
                  <a:pt x="146900" y="38533"/>
                </a:lnTo>
                <a:lnTo>
                  <a:pt x="153631" y="40311"/>
                </a:lnTo>
                <a:lnTo>
                  <a:pt x="165700" y="41233"/>
                </a:lnTo>
                <a:lnTo>
                  <a:pt x="178221" y="41299"/>
                </a:lnTo>
                <a:lnTo>
                  <a:pt x="182473" y="42064"/>
                </a:lnTo>
                <a:lnTo>
                  <a:pt x="188899" y="43753"/>
                </a:lnTo>
                <a:lnTo>
                  <a:pt x="191719" y="46750"/>
                </a:lnTo>
                <a:lnTo>
                  <a:pt x="197256" y="50446"/>
                </a:lnTo>
                <a:lnTo>
                  <a:pt x="202793" y="54141"/>
                </a:lnTo>
                <a:lnTo>
                  <a:pt x="208889" y="56237"/>
                </a:lnTo>
                <a:lnTo>
                  <a:pt x="215760" y="56313"/>
                </a:lnTo>
                <a:lnTo>
                  <a:pt x="218770" y="56351"/>
                </a:lnTo>
                <a:lnTo>
                  <a:pt x="222097" y="54942"/>
                </a:lnTo>
                <a:lnTo>
                  <a:pt x="225094" y="56199"/>
                </a:lnTo>
                <a:lnTo>
                  <a:pt x="230352" y="58383"/>
                </a:lnTo>
                <a:lnTo>
                  <a:pt x="234530" y="66638"/>
                </a:lnTo>
                <a:lnTo>
                  <a:pt x="238315" y="70448"/>
                </a:lnTo>
                <a:lnTo>
                  <a:pt x="242506" y="74690"/>
                </a:lnTo>
                <a:lnTo>
                  <a:pt x="250774" y="77446"/>
                </a:lnTo>
                <a:lnTo>
                  <a:pt x="254292" y="82831"/>
                </a:lnTo>
                <a:lnTo>
                  <a:pt x="259327" y="94223"/>
                </a:lnTo>
                <a:lnTo>
                  <a:pt x="262884" y="106867"/>
                </a:lnTo>
                <a:lnTo>
                  <a:pt x="266217" y="116270"/>
                </a:lnTo>
                <a:lnTo>
                  <a:pt x="269193" y="128018"/>
                </a:lnTo>
                <a:lnTo>
                  <a:pt x="269000" y="140312"/>
                </a:lnTo>
                <a:lnTo>
                  <a:pt x="267554" y="152843"/>
                </a:lnTo>
                <a:lnTo>
                  <a:pt x="266763" y="164149"/>
                </a:lnTo>
                <a:lnTo>
                  <a:pt x="266053" y="177569"/>
                </a:lnTo>
                <a:lnTo>
                  <a:pt x="263871" y="190113"/>
                </a:lnTo>
                <a:lnTo>
                  <a:pt x="260037" y="201944"/>
                </a:lnTo>
                <a:lnTo>
                  <a:pt x="254370" y="213224"/>
                </a:lnTo>
                <a:lnTo>
                  <a:pt x="246689" y="224115"/>
                </a:lnTo>
                <a:lnTo>
                  <a:pt x="241909" y="229605"/>
                </a:lnTo>
                <a:lnTo>
                  <a:pt x="235169" y="237041"/>
                </a:lnTo>
                <a:lnTo>
                  <a:pt x="226690" y="243843"/>
                </a:lnTo>
                <a:lnTo>
                  <a:pt x="218152" y="243898"/>
                </a:lnTo>
                <a:lnTo>
                  <a:pt x="215887" y="2417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3730049" y="939838"/>
            <a:ext cx="11841" cy="20408"/>
          </a:xfrm>
          <a:custGeom>
            <a:avLst/>
            <a:gdLst/>
            <a:ahLst/>
            <a:cxnLst/>
            <a:rect l="l" t="t" r="r" b="b"/>
            <a:pathLst>
              <a:path w="11841" h="20408">
                <a:moveTo>
                  <a:pt x="0" y="20408"/>
                </a:moveTo>
                <a:lnTo>
                  <a:pt x="7330" y="12367"/>
                </a:lnTo>
                <a:lnTo>
                  <a:pt x="11841" y="4006"/>
                </a:lnTo>
                <a:lnTo>
                  <a:pt x="101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3696457" y="895185"/>
            <a:ext cx="34264" cy="12573"/>
          </a:xfrm>
          <a:custGeom>
            <a:avLst/>
            <a:gdLst/>
            <a:ahLst/>
            <a:cxnLst/>
            <a:rect l="l" t="t" r="r" b="b"/>
            <a:pathLst>
              <a:path w="34264" h="12572">
                <a:moveTo>
                  <a:pt x="0" y="12573"/>
                </a:moveTo>
                <a:lnTo>
                  <a:pt x="2514" y="10553"/>
                </a:lnTo>
                <a:lnTo>
                  <a:pt x="4063" y="7239"/>
                </a:lnTo>
                <a:lnTo>
                  <a:pt x="6667" y="5308"/>
                </a:lnTo>
                <a:lnTo>
                  <a:pt x="8928" y="3670"/>
                </a:lnTo>
                <a:lnTo>
                  <a:pt x="9702" y="4064"/>
                </a:lnTo>
                <a:lnTo>
                  <a:pt x="12788" y="2870"/>
                </a:lnTo>
                <a:lnTo>
                  <a:pt x="20116" y="0"/>
                </a:lnTo>
                <a:lnTo>
                  <a:pt x="26492" y="520"/>
                </a:lnTo>
                <a:lnTo>
                  <a:pt x="34264" y="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3707556" y="908481"/>
            <a:ext cx="14782" cy="4838"/>
          </a:xfrm>
          <a:custGeom>
            <a:avLst/>
            <a:gdLst/>
            <a:ahLst/>
            <a:cxnLst/>
            <a:rect l="l" t="t" r="r" b="b"/>
            <a:pathLst>
              <a:path w="14782" h="4838">
                <a:moveTo>
                  <a:pt x="0" y="4838"/>
                </a:moveTo>
                <a:lnTo>
                  <a:pt x="4914" y="2514"/>
                </a:lnTo>
                <a:lnTo>
                  <a:pt x="9753" y="1346"/>
                </a:lnTo>
                <a:lnTo>
                  <a:pt x="147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3714542" y="911860"/>
            <a:ext cx="8597" cy="5867"/>
          </a:xfrm>
          <a:custGeom>
            <a:avLst/>
            <a:gdLst/>
            <a:ahLst/>
            <a:cxnLst/>
            <a:rect l="l" t="t" r="r" b="b"/>
            <a:pathLst>
              <a:path w="8597" h="5867">
                <a:moveTo>
                  <a:pt x="0" y="0"/>
                </a:moveTo>
                <a:lnTo>
                  <a:pt x="1422" y="1905"/>
                </a:lnTo>
                <a:lnTo>
                  <a:pt x="3035" y="3949"/>
                </a:lnTo>
                <a:lnTo>
                  <a:pt x="4546" y="5867"/>
                </a:lnTo>
                <a:lnTo>
                  <a:pt x="5803" y="5702"/>
                </a:lnTo>
                <a:lnTo>
                  <a:pt x="7594" y="4902"/>
                </a:lnTo>
                <a:lnTo>
                  <a:pt x="8597" y="4140"/>
                </a:lnTo>
                <a:lnTo>
                  <a:pt x="8255" y="3086"/>
                </a:lnTo>
                <a:lnTo>
                  <a:pt x="7848" y="1790"/>
                </a:lnTo>
                <a:lnTo>
                  <a:pt x="7188" y="8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3653889" y="737309"/>
            <a:ext cx="245135" cy="155854"/>
          </a:xfrm>
          <a:custGeom>
            <a:avLst/>
            <a:gdLst/>
            <a:ahLst/>
            <a:cxnLst/>
            <a:rect l="l" t="t" r="r" b="b"/>
            <a:pathLst>
              <a:path w="245135" h="155854">
                <a:moveTo>
                  <a:pt x="83083" y="98069"/>
                </a:moveTo>
                <a:lnTo>
                  <a:pt x="88823" y="102400"/>
                </a:lnTo>
                <a:lnTo>
                  <a:pt x="94564" y="106781"/>
                </a:lnTo>
                <a:lnTo>
                  <a:pt x="96812" y="111163"/>
                </a:lnTo>
                <a:lnTo>
                  <a:pt x="100431" y="117398"/>
                </a:lnTo>
                <a:lnTo>
                  <a:pt x="106178" y="125593"/>
                </a:lnTo>
                <a:lnTo>
                  <a:pt x="113045" y="135449"/>
                </a:lnTo>
                <a:lnTo>
                  <a:pt x="117152" y="145826"/>
                </a:lnTo>
                <a:lnTo>
                  <a:pt x="114769" y="155854"/>
                </a:lnTo>
                <a:lnTo>
                  <a:pt x="116751" y="155699"/>
                </a:lnTo>
                <a:lnTo>
                  <a:pt x="129145" y="154677"/>
                </a:lnTo>
                <a:lnTo>
                  <a:pt x="141211" y="150571"/>
                </a:lnTo>
                <a:lnTo>
                  <a:pt x="141031" y="150117"/>
                </a:lnTo>
                <a:lnTo>
                  <a:pt x="137540" y="139154"/>
                </a:lnTo>
                <a:lnTo>
                  <a:pt x="135772" y="126569"/>
                </a:lnTo>
                <a:lnTo>
                  <a:pt x="137777" y="114844"/>
                </a:lnTo>
                <a:lnTo>
                  <a:pt x="145605" y="106464"/>
                </a:lnTo>
                <a:lnTo>
                  <a:pt x="146457" y="106060"/>
                </a:lnTo>
                <a:lnTo>
                  <a:pt x="155568" y="108328"/>
                </a:lnTo>
                <a:lnTo>
                  <a:pt x="162623" y="116916"/>
                </a:lnTo>
                <a:lnTo>
                  <a:pt x="168020" y="121285"/>
                </a:lnTo>
                <a:lnTo>
                  <a:pt x="175463" y="121869"/>
                </a:lnTo>
                <a:lnTo>
                  <a:pt x="181089" y="124561"/>
                </a:lnTo>
                <a:lnTo>
                  <a:pt x="186150" y="127473"/>
                </a:lnTo>
                <a:lnTo>
                  <a:pt x="196132" y="135547"/>
                </a:lnTo>
                <a:lnTo>
                  <a:pt x="205882" y="144343"/>
                </a:lnTo>
                <a:lnTo>
                  <a:pt x="216437" y="151647"/>
                </a:lnTo>
                <a:lnTo>
                  <a:pt x="228841" y="155244"/>
                </a:lnTo>
                <a:lnTo>
                  <a:pt x="229514" y="152349"/>
                </a:lnTo>
                <a:lnTo>
                  <a:pt x="230085" y="149529"/>
                </a:lnTo>
                <a:lnTo>
                  <a:pt x="231940" y="146977"/>
                </a:lnTo>
                <a:lnTo>
                  <a:pt x="237769" y="138988"/>
                </a:lnTo>
                <a:lnTo>
                  <a:pt x="235953" y="141541"/>
                </a:lnTo>
                <a:lnTo>
                  <a:pt x="245135" y="137515"/>
                </a:lnTo>
                <a:lnTo>
                  <a:pt x="242925" y="130746"/>
                </a:lnTo>
                <a:lnTo>
                  <a:pt x="241617" y="117678"/>
                </a:lnTo>
                <a:lnTo>
                  <a:pt x="235851" y="113995"/>
                </a:lnTo>
                <a:lnTo>
                  <a:pt x="227977" y="109004"/>
                </a:lnTo>
                <a:lnTo>
                  <a:pt x="227088" y="104775"/>
                </a:lnTo>
                <a:lnTo>
                  <a:pt x="222465" y="96469"/>
                </a:lnTo>
                <a:lnTo>
                  <a:pt x="221163" y="93999"/>
                </a:lnTo>
                <a:lnTo>
                  <a:pt x="216342" y="82066"/>
                </a:lnTo>
                <a:lnTo>
                  <a:pt x="212073" y="70429"/>
                </a:lnTo>
                <a:lnTo>
                  <a:pt x="205714" y="59359"/>
                </a:lnTo>
                <a:lnTo>
                  <a:pt x="199434" y="50353"/>
                </a:lnTo>
                <a:lnTo>
                  <a:pt x="191861" y="39179"/>
                </a:lnTo>
                <a:lnTo>
                  <a:pt x="183126" y="29174"/>
                </a:lnTo>
                <a:lnTo>
                  <a:pt x="172592" y="22707"/>
                </a:lnTo>
                <a:lnTo>
                  <a:pt x="166646" y="18998"/>
                </a:lnTo>
                <a:lnTo>
                  <a:pt x="156160" y="9549"/>
                </a:lnTo>
                <a:lnTo>
                  <a:pt x="145834" y="4749"/>
                </a:lnTo>
                <a:lnTo>
                  <a:pt x="142775" y="4401"/>
                </a:lnTo>
                <a:lnTo>
                  <a:pt x="128762" y="1042"/>
                </a:lnTo>
                <a:lnTo>
                  <a:pt x="117081" y="0"/>
                </a:lnTo>
                <a:lnTo>
                  <a:pt x="111653" y="1839"/>
                </a:lnTo>
                <a:lnTo>
                  <a:pt x="100501" y="2337"/>
                </a:lnTo>
                <a:lnTo>
                  <a:pt x="89648" y="514"/>
                </a:lnTo>
                <a:lnTo>
                  <a:pt x="76834" y="76"/>
                </a:lnTo>
                <a:lnTo>
                  <a:pt x="70407" y="2909"/>
                </a:lnTo>
                <a:lnTo>
                  <a:pt x="57891" y="11544"/>
                </a:lnTo>
                <a:lnTo>
                  <a:pt x="47612" y="17335"/>
                </a:lnTo>
                <a:lnTo>
                  <a:pt x="41345" y="19665"/>
                </a:lnTo>
                <a:lnTo>
                  <a:pt x="31565" y="27683"/>
                </a:lnTo>
                <a:lnTo>
                  <a:pt x="21501" y="35915"/>
                </a:lnTo>
                <a:lnTo>
                  <a:pt x="14666" y="42275"/>
                </a:lnTo>
                <a:lnTo>
                  <a:pt x="8384" y="53952"/>
                </a:lnTo>
                <a:lnTo>
                  <a:pt x="4037" y="67396"/>
                </a:lnTo>
                <a:lnTo>
                  <a:pt x="1231" y="79933"/>
                </a:lnTo>
                <a:lnTo>
                  <a:pt x="0" y="86233"/>
                </a:lnTo>
                <a:lnTo>
                  <a:pt x="1663" y="93522"/>
                </a:lnTo>
                <a:lnTo>
                  <a:pt x="1295" y="100025"/>
                </a:lnTo>
                <a:lnTo>
                  <a:pt x="7556" y="101180"/>
                </a:lnTo>
                <a:lnTo>
                  <a:pt x="12674" y="106426"/>
                </a:lnTo>
                <a:lnTo>
                  <a:pt x="18808" y="106781"/>
                </a:lnTo>
                <a:lnTo>
                  <a:pt x="25984" y="102412"/>
                </a:lnTo>
                <a:lnTo>
                  <a:pt x="38459" y="97650"/>
                </a:lnTo>
                <a:lnTo>
                  <a:pt x="50836" y="94454"/>
                </a:lnTo>
                <a:lnTo>
                  <a:pt x="63387" y="91885"/>
                </a:lnTo>
                <a:lnTo>
                  <a:pt x="75768" y="89293"/>
                </a:lnTo>
                <a:lnTo>
                  <a:pt x="79806" y="94805"/>
                </a:lnTo>
                <a:lnTo>
                  <a:pt x="83083" y="980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3653889" y="737309"/>
            <a:ext cx="245135" cy="155854"/>
          </a:xfrm>
          <a:custGeom>
            <a:avLst/>
            <a:gdLst/>
            <a:ahLst/>
            <a:cxnLst/>
            <a:rect l="l" t="t" r="r" b="b"/>
            <a:pathLst>
              <a:path w="245135" h="155854">
                <a:moveTo>
                  <a:pt x="18808" y="106781"/>
                </a:moveTo>
                <a:lnTo>
                  <a:pt x="12674" y="106426"/>
                </a:lnTo>
                <a:lnTo>
                  <a:pt x="7556" y="101180"/>
                </a:lnTo>
                <a:lnTo>
                  <a:pt x="1295" y="100025"/>
                </a:lnTo>
                <a:lnTo>
                  <a:pt x="1663" y="93522"/>
                </a:lnTo>
                <a:lnTo>
                  <a:pt x="0" y="86233"/>
                </a:lnTo>
                <a:lnTo>
                  <a:pt x="1231" y="79933"/>
                </a:lnTo>
                <a:lnTo>
                  <a:pt x="4037" y="67396"/>
                </a:lnTo>
                <a:lnTo>
                  <a:pt x="8384" y="53952"/>
                </a:lnTo>
                <a:lnTo>
                  <a:pt x="14666" y="42275"/>
                </a:lnTo>
                <a:lnTo>
                  <a:pt x="21501" y="35915"/>
                </a:lnTo>
                <a:lnTo>
                  <a:pt x="31565" y="27683"/>
                </a:lnTo>
                <a:lnTo>
                  <a:pt x="41345" y="19665"/>
                </a:lnTo>
                <a:lnTo>
                  <a:pt x="47612" y="17335"/>
                </a:lnTo>
                <a:lnTo>
                  <a:pt x="57891" y="11544"/>
                </a:lnTo>
                <a:lnTo>
                  <a:pt x="70407" y="2909"/>
                </a:lnTo>
                <a:lnTo>
                  <a:pt x="76834" y="76"/>
                </a:lnTo>
                <a:lnTo>
                  <a:pt x="89648" y="514"/>
                </a:lnTo>
                <a:lnTo>
                  <a:pt x="100501" y="2337"/>
                </a:lnTo>
                <a:lnTo>
                  <a:pt x="111653" y="1839"/>
                </a:lnTo>
                <a:lnTo>
                  <a:pt x="117081" y="0"/>
                </a:lnTo>
                <a:lnTo>
                  <a:pt x="128762" y="1042"/>
                </a:lnTo>
                <a:lnTo>
                  <a:pt x="142775" y="4401"/>
                </a:lnTo>
                <a:lnTo>
                  <a:pt x="145834" y="4749"/>
                </a:lnTo>
                <a:lnTo>
                  <a:pt x="156160" y="9549"/>
                </a:lnTo>
                <a:lnTo>
                  <a:pt x="166646" y="18998"/>
                </a:lnTo>
                <a:lnTo>
                  <a:pt x="172592" y="22707"/>
                </a:lnTo>
                <a:lnTo>
                  <a:pt x="183126" y="29174"/>
                </a:lnTo>
                <a:lnTo>
                  <a:pt x="191861" y="39179"/>
                </a:lnTo>
                <a:lnTo>
                  <a:pt x="199434" y="50353"/>
                </a:lnTo>
                <a:lnTo>
                  <a:pt x="205714" y="59359"/>
                </a:lnTo>
                <a:lnTo>
                  <a:pt x="212073" y="70429"/>
                </a:lnTo>
                <a:lnTo>
                  <a:pt x="216342" y="82066"/>
                </a:lnTo>
                <a:lnTo>
                  <a:pt x="221163" y="93999"/>
                </a:lnTo>
                <a:lnTo>
                  <a:pt x="222465" y="96469"/>
                </a:lnTo>
                <a:lnTo>
                  <a:pt x="227088" y="104775"/>
                </a:lnTo>
                <a:lnTo>
                  <a:pt x="227977" y="109004"/>
                </a:lnTo>
                <a:lnTo>
                  <a:pt x="235851" y="113995"/>
                </a:lnTo>
                <a:lnTo>
                  <a:pt x="241617" y="117678"/>
                </a:lnTo>
                <a:lnTo>
                  <a:pt x="242925" y="130746"/>
                </a:lnTo>
                <a:lnTo>
                  <a:pt x="245135" y="137515"/>
                </a:lnTo>
                <a:lnTo>
                  <a:pt x="235953" y="141541"/>
                </a:lnTo>
                <a:lnTo>
                  <a:pt x="237769" y="138988"/>
                </a:lnTo>
                <a:lnTo>
                  <a:pt x="231940" y="146977"/>
                </a:lnTo>
                <a:lnTo>
                  <a:pt x="230085" y="149529"/>
                </a:lnTo>
                <a:lnTo>
                  <a:pt x="229514" y="152349"/>
                </a:lnTo>
                <a:lnTo>
                  <a:pt x="228841" y="155244"/>
                </a:lnTo>
                <a:lnTo>
                  <a:pt x="216437" y="151647"/>
                </a:lnTo>
                <a:lnTo>
                  <a:pt x="205882" y="144343"/>
                </a:lnTo>
                <a:lnTo>
                  <a:pt x="196132" y="135547"/>
                </a:lnTo>
                <a:lnTo>
                  <a:pt x="186150" y="127473"/>
                </a:lnTo>
                <a:lnTo>
                  <a:pt x="181089" y="124561"/>
                </a:lnTo>
                <a:lnTo>
                  <a:pt x="175463" y="121869"/>
                </a:lnTo>
                <a:lnTo>
                  <a:pt x="168020" y="121285"/>
                </a:lnTo>
                <a:lnTo>
                  <a:pt x="162623" y="116916"/>
                </a:lnTo>
                <a:lnTo>
                  <a:pt x="155568" y="108328"/>
                </a:lnTo>
                <a:lnTo>
                  <a:pt x="146457" y="106060"/>
                </a:lnTo>
                <a:lnTo>
                  <a:pt x="145605" y="106464"/>
                </a:lnTo>
                <a:lnTo>
                  <a:pt x="137777" y="114844"/>
                </a:lnTo>
                <a:lnTo>
                  <a:pt x="135772" y="126569"/>
                </a:lnTo>
                <a:lnTo>
                  <a:pt x="137540" y="139154"/>
                </a:lnTo>
                <a:lnTo>
                  <a:pt x="141031" y="150117"/>
                </a:lnTo>
                <a:lnTo>
                  <a:pt x="141211" y="150571"/>
                </a:lnTo>
                <a:lnTo>
                  <a:pt x="129145" y="154677"/>
                </a:lnTo>
                <a:lnTo>
                  <a:pt x="116751" y="155699"/>
                </a:lnTo>
                <a:lnTo>
                  <a:pt x="114769" y="155854"/>
                </a:lnTo>
                <a:lnTo>
                  <a:pt x="117152" y="145826"/>
                </a:lnTo>
                <a:lnTo>
                  <a:pt x="113045" y="135449"/>
                </a:lnTo>
                <a:lnTo>
                  <a:pt x="106178" y="125593"/>
                </a:lnTo>
                <a:lnTo>
                  <a:pt x="100431" y="117398"/>
                </a:lnTo>
                <a:lnTo>
                  <a:pt x="96812" y="111163"/>
                </a:lnTo>
                <a:lnTo>
                  <a:pt x="94564" y="106781"/>
                </a:lnTo>
                <a:lnTo>
                  <a:pt x="88823" y="102400"/>
                </a:lnTo>
                <a:lnTo>
                  <a:pt x="83083" y="98069"/>
                </a:lnTo>
                <a:lnTo>
                  <a:pt x="79806" y="94805"/>
                </a:lnTo>
                <a:lnTo>
                  <a:pt x="75768" y="89293"/>
                </a:lnTo>
                <a:lnTo>
                  <a:pt x="63387" y="91885"/>
                </a:lnTo>
                <a:lnTo>
                  <a:pt x="50836" y="94454"/>
                </a:lnTo>
                <a:lnTo>
                  <a:pt x="38459" y="97650"/>
                </a:lnTo>
                <a:lnTo>
                  <a:pt x="26601" y="102123"/>
                </a:lnTo>
                <a:lnTo>
                  <a:pt x="25984" y="102412"/>
                </a:lnTo>
                <a:lnTo>
                  <a:pt x="18808" y="1067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3810733" y="857909"/>
            <a:ext cx="22174" cy="52222"/>
          </a:xfrm>
          <a:custGeom>
            <a:avLst/>
            <a:gdLst/>
            <a:ahLst/>
            <a:cxnLst/>
            <a:rect l="l" t="t" r="r" b="b"/>
            <a:pathLst>
              <a:path w="22174" h="52222">
                <a:moveTo>
                  <a:pt x="12636" y="0"/>
                </a:moveTo>
                <a:lnTo>
                  <a:pt x="15570" y="5473"/>
                </a:lnTo>
                <a:lnTo>
                  <a:pt x="14592" y="11391"/>
                </a:lnTo>
                <a:lnTo>
                  <a:pt x="15862" y="17018"/>
                </a:lnTo>
                <a:lnTo>
                  <a:pt x="16497" y="19939"/>
                </a:lnTo>
                <a:lnTo>
                  <a:pt x="17932" y="22301"/>
                </a:lnTo>
                <a:lnTo>
                  <a:pt x="17919" y="25311"/>
                </a:lnTo>
                <a:lnTo>
                  <a:pt x="17894" y="26885"/>
                </a:lnTo>
                <a:lnTo>
                  <a:pt x="16281" y="28498"/>
                </a:lnTo>
                <a:lnTo>
                  <a:pt x="16294" y="30340"/>
                </a:lnTo>
                <a:lnTo>
                  <a:pt x="16281" y="35598"/>
                </a:lnTo>
                <a:lnTo>
                  <a:pt x="22174" y="41071"/>
                </a:lnTo>
                <a:lnTo>
                  <a:pt x="17132" y="45440"/>
                </a:lnTo>
                <a:lnTo>
                  <a:pt x="13842" y="48310"/>
                </a:lnTo>
                <a:lnTo>
                  <a:pt x="3771" y="50596"/>
                </a:lnTo>
                <a:lnTo>
                  <a:pt x="0" y="522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3804409" y="862913"/>
            <a:ext cx="11671" cy="32143"/>
          </a:xfrm>
          <a:custGeom>
            <a:avLst/>
            <a:gdLst/>
            <a:ahLst/>
            <a:cxnLst/>
            <a:rect l="l" t="t" r="r" b="b"/>
            <a:pathLst>
              <a:path w="11671" h="32143">
                <a:moveTo>
                  <a:pt x="2413" y="342"/>
                </a:moveTo>
                <a:lnTo>
                  <a:pt x="4076" y="0"/>
                </a:lnTo>
                <a:lnTo>
                  <a:pt x="11239" y="3708"/>
                </a:lnTo>
                <a:lnTo>
                  <a:pt x="11087" y="7632"/>
                </a:lnTo>
                <a:lnTo>
                  <a:pt x="10998" y="10439"/>
                </a:lnTo>
                <a:lnTo>
                  <a:pt x="8940" y="11303"/>
                </a:lnTo>
                <a:lnTo>
                  <a:pt x="9093" y="13931"/>
                </a:lnTo>
                <a:lnTo>
                  <a:pt x="9118" y="14185"/>
                </a:lnTo>
                <a:lnTo>
                  <a:pt x="11264" y="14554"/>
                </a:lnTo>
                <a:lnTo>
                  <a:pt x="11455" y="15963"/>
                </a:lnTo>
                <a:lnTo>
                  <a:pt x="11671" y="17576"/>
                </a:lnTo>
                <a:lnTo>
                  <a:pt x="9347" y="18732"/>
                </a:lnTo>
                <a:lnTo>
                  <a:pt x="9271" y="19951"/>
                </a:lnTo>
                <a:lnTo>
                  <a:pt x="9093" y="22682"/>
                </a:lnTo>
                <a:lnTo>
                  <a:pt x="8801" y="24155"/>
                </a:lnTo>
                <a:lnTo>
                  <a:pt x="11150" y="26593"/>
                </a:lnTo>
                <a:lnTo>
                  <a:pt x="7391" y="28321"/>
                </a:lnTo>
                <a:lnTo>
                  <a:pt x="3543" y="29972"/>
                </a:lnTo>
                <a:lnTo>
                  <a:pt x="0" y="321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3753710" y="959001"/>
            <a:ext cx="8686" cy="15430"/>
          </a:xfrm>
          <a:custGeom>
            <a:avLst/>
            <a:gdLst/>
            <a:ahLst/>
            <a:cxnLst/>
            <a:rect l="l" t="t" r="r" b="b"/>
            <a:pathLst>
              <a:path w="8686" h="15430">
                <a:moveTo>
                  <a:pt x="0" y="15430"/>
                </a:moveTo>
                <a:lnTo>
                  <a:pt x="1435" y="9664"/>
                </a:lnTo>
                <a:lnTo>
                  <a:pt x="5156" y="4660"/>
                </a:lnTo>
                <a:lnTo>
                  <a:pt x="86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3837858" y="2256238"/>
            <a:ext cx="281076" cy="124643"/>
          </a:xfrm>
          <a:custGeom>
            <a:avLst/>
            <a:gdLst/>
            <a:ahLst/>
            <a:cxnLst/>
            <a:rect l="l" t="t" r="r" b="b"/>
            <a:pathLst>
              <a:path w="281076" h="124643">
                <a:moveTo>
                  <a:pt x="19513" y="75490"/>
                </a:moveTo>
                <a:lnTo>
                  <a:pt x="8674" y="81813"/>
                </a:lnTo>
                <a:lnTo>
                  <a:pt x="3987" y="85928"/>
                </a:lnTo>
                <a:lnTo>
                  <a:pt x="2717" y="86398"/>
                </a:lnTo>
                <a:lnTo>
                  <a:pt x="2616" y="97599"/>
                </a:lnTo>
                <a:lnTo>
                  <a:pt x="2197" y="101447"/>
                </a:lnTo>
                <a:lnTo>
                  <a:pt x="1600" y="105689"/>
                </a:lnTo>
                <a:lnTo>
                  <a:pt x="0" y="116687"/>
                </a:lnTo>
                <a:lnTo>
                  <a:pt x="2743" y="119659"/>
                </a:lnTo>
                <a:lnTo>
                  <a:pt x="15049" y="122986"/>
                </a:lnTo>
                <a:lnTo>
                  <a:pt x="17166" y="123493"/>
                </a:lnTo>
                <a:lnTo>
                  <a:pt x="29622" y="124643"/>
                </a:lnTo>
                <a:lnTo>
                  <a:pt x="42694" y="124201"/>
                </a:lnTo>
                <a:lnTo>
                  <a:pt x="55067" y="123710"/>
                </a:lnTo>
                <a:lnTo>
                  <a:pt x="61365" y="123670"/>
                </a:lnTo>
                <a:lnTo>
                  <a:pt x="74127" y="123312"/>
                </a:lnTo>
                <a:lnTo>
                  <a:pt x="86780" y="122533"/>
                </a:lnTo>
                <a:lnTo>
                  <a:pt x="99365" y="121272"/>
                </a:lnTo>
                <a:lnTo>
                  <a:pt x="111925" y="119468"/>
                </a:lnTo>
                <a:lnTo>
                  <a:pt x="121021" y="118287"/>
                </a:lnTo>
                <a:lnTo>
                  <a:pt x="133566" y="117373"/>
                </a:lnTo>
                <a:lnTo>
                  <a:pt x="146115" y="116683"/>
                </a:lnTo>
                <a:lnTo>
                  <a:pt x="158648" y="115557"/>
                </a:lnTo>
                <a:lnTo>
                  <a:pt x="171145" y="113334"/>
                </a:lnTo>
                <a:lnTo>
                  <a:pt x="173825" y="112727"/>
                </a:lnTo>
                <a:lnTo>
                  <a:pt x="186144" y="110703"/>
                </a:lnTo>
                <a:lnTo>
                  <a:pt x="198650" y="109525"/>
                </a:lnTo>
                <a:lnTo>
                  <a:pt x="211239" y="108712"/>
                </a:lnTo>
                <a:lnTo>
                  <a:pt x="223812" y="107787"/>
                </a:lnTo>
                <a:lnTo>
                  <a:pt x="236266" y="106270"/>
                </a:lnTo>
                <a:lnTo>
                  <a:pt x="248500" y="103682"/>
                </a:lnTo>
                <a:lnTo>
                  <a:pt x="254143" y="101192"/>
                </a:lnTo>
                <a:lnTo>
                  <a:pt x="264757" y="93261"/>
                </a:lnTo>
                <a:lnTo>
                  <a:pt x="275183" y="86080"/>
                </a:lnTo>
                <a:lnTo>
                  <a:pt x="280695" y="83489"/>
                </a:lnTo>
                <a:lnTo>
                  <a:pt x="280377" y="83299"/>
                </a:lnTo>
                <a:lnTo>
                  <a:pt x="280695" y="78117"/>
                </a:lnTo>
                <a:lnTo>
                  <a:pt x="281076" y="71704"/>
                </a:lnTo>
                <a:lnTo>
                  <a:pt x="276694" y="65595"/>
                </a:lnTo>
                <a:lnTo>
                  <a:pt x="275272" y="59448"/>
                </a:lnTo>
                <a:lnTo>
                  <a:pt x="273799" y="53035"/>
                </a:lnTo>
                <a:lnTo>
                  <a:pt x="273507" y="45847"/>
                </a:lnTo>
                <a:lnTo>
                  <a:pt x="273456" y="39039"/>
                </a:lnTo>
                <a:lnTo>
                  <a:pt x="145554" y="0"/>
                </a:lnTo>
                <a:lnTo>
                  <a:pt x="144528" y="15384"/>
                </a:lnTo>
                <a:lnTo>
                  <a:pt x="139944" y="27426"/>
                </a:lnTo>
                <a:lnTo>
                  <a:pt x="132502" y="37488"/>
                </a:lnTo>
                <a:lnTo>
                  <a:pt x="122831" y="45811"/>
                </a:lnTo>
                <a:lnTo>
                  <a:pt x="111557" y="52634"/>
                </a:lnTo>
                <a:lnTo>
                  <a:pt x="99309" y="58196"/>
                </a:lnTo>
                <a:lnTo>
                  <a:pt x="86715" y="62738"/>
                </a:lnTo>
                <a:lnTo>
                  <a:pt x="71797" y="66107"/>
                </a:lnTo>
                <a:lnTo>
                  <a:pt x="59185" y="67751"/>
                </a:lnTo>
                <a:lnTo>
                  <a:pt x="46583" y="69646"/>
                </a:lnTo>
                <a:lnTo>
                  <a:pt x="44857" y="69970"/>
                </a:lnTo>
                <a:lnTo>
                  <a:pt x="31928" y="72192"/>
                </a:lnTo>
                <a:lnTo>
                  <a:pt x="19513" y="754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3837858" y="2256238"/>
            <a:ext cx="281076" cy="124643"/>
          </a:xfrm>
          <a:custGeom>
            <a:avLst/>
            <a:gdLst/>
            <a:ahLst/>
            <a:cxnLst/>
            <a:rect l="l" t="t" r="r" b="b"/>
            <a:pathLst>
              <a:path w="281076" h="124643">
                <a:moveTo>
                  <a:pt x="273456" y="39039"/>
                </a:moveTo>
                <a:lnTo>
                  <a:pt x="273507" y="45847"/>
                </a:lnTo>
                <a:lnTo>
                  <a:pt x="273799" y="53035"/>
                </a:lnTo>
                <a:lnTo>
                  <a:pt x="275272" y="59448"/>
                </a:lnTo>
                <a:lnTo>
                  <a:pt x="276694" y="65595"/>
                </a:lnTo>
                <a:lnTo>
                  <a:pt x="281076" y="71704"/>
                </a:lnTo>
                <a:lnTo>
                  <a:pt x="280695" y="78117"/>
                </a:lnTo>
                <a:lnTo>
                  <a:pt x="280377" y="83299"/>
                </a:lnTo>
                <a:lnTo>
                  <a:pt x="280695" y="83489"/>
                </a:lnTo>
                <a:lnTo>
                  <a:pt x="275183" y="86080"/>
                </a:lnTo>
                <a:lnTo>
                  <a:pt x="264757" y="93261"/>
                </a:lnTo>
                <a:lnTo>
                  <a:pt x="254143" y="101192"/>
                </a:lnTo>
                <a:lnTo>
                  <a:pt x="248500" y="103682"/>
                </a:lnTo>
                <a:lnTo>
                  <a:pt x="236266" y="106270"/>
                </a:lnTo>
                <a:lnTo>
                  <a:pt x="223812" y="107787"/>
                </a:lnTo>
                <a:lnTo>
                  <a:pt x="211239" y="108712"/>
                </a:lnTo>
                <a:lnTo>
                  <a:pt x="198650" y="109525"/>
                </a:lnTo>
                <a:lnTo>
                  <a:pt x="186144" y="110703"/>
                </a:lnTo>
                <a:lnTo>
                  <a:pt x="173825" y="112727"/>
                </a:lnTo>
                <a:lnTo>
                  <a:pt x="171145" y="113334"/>
                </a:lnTo>
                <a:lnTo>
                  <a:pt x="158648" y="115557"/>
                </a:lnTo>
                <a:lnTo>
                  <a:pt x="146115" y="116683"/>
                </a:lnTo>
                <a:lnTo>
                  <a:pt x="133566" y="117373"/>
                </a:lnTo>
                <a:lnTo>
                  <a:pt x="121021" y="118287"/>
                </a:lnTo>
                <a:lnTo>
                  <a:pt x="111925" y="119468"/>
                </a:lnTo>
                <a:lnTo>
                  <a:pt x="99365" y="121272"/>
                </a:lnTo>
                <a:lnTo>
                  <a:pt x="86780" y="122533"/>
                </a:lnTo>
                <a:lnTo>
                  <a:pt x="74127" y="123312"/>
                </a:lnTo>
                <a:lnTo>
                  <a:pt x="61365" y="123670"/>
                </a:lnTo>
                <a:lnTo>
                  <a:pt x="55067" y="123710"/>
                </a:lnTo>
                <a:lnTo>
                  <a:pt x="42694" y="124201"/>
                </a:lnTo>
                <a:lnTo>
                  <a:pt x="29622" y="124643"/>
                </a:lnTo>
                <a:lnTo>
                  <a:pt x="17166" y="123493"/>
                </a:lnTo>
                <a:lnTo>
                  <a:pt x="15049" y="122986"/>
                </a:lnTo>
                <a:lnTo>
                  <a:pt x="2743" y="119659"/>
                </a:lnTo>
                <a:lnTo>
                  <a:pt x="0" y="116687"/>
                </a:lnTo>
                <a:lnTo>
                  <a:pt x="1600" y="105689"/>
                </a:lnTo>
                <a:lnTo>
                  <a:pt x="2197" y="101447"/>
                </a:lnTo>
                <a:lnTo>
                  <a:pt x="2616" y="97599"/>
                </a:lnTo>
                <a:lnTo>
                  <a:pt x="2654" y="93052"/>
                </a:lnTo>
                <a:lnTo>
                  <a:pt x="2717" y="86398"/>
                </a:lnTo>
                <a:lnTo>
                  <a:pt x="3987" y="85928"/>
                </a:lnTo>
                <a:lnTo>
                  <a:pt x="8674" y="81813"/>
                </a:lnTo>
                <a:lnTo>
                  <a:pt x="19513" y="75490"/>
                </a:lnTo>
                <a:lnTo>
                  <a:pt x="31928" y="72192"/>
                </a:lnTo>
                <a:lnTo>
                  <a:pt x="44857" y="69970"/>
                </a:lnTo>
                <a:lnTo>
                  <a:pt x="46583" y="69646"/>
                </a:lnTo>
                <a:lnTo>
                  <a:pt x="59185" y="67751"/>
                </a:lnTo>
                <a:lnTo>
                  <a:pt x="71797" y="66107"/>
                </a:lnTo>
                <a:lnTo>
                  <a:pt x="84200" y="63505"/>
                </a:lnTo>
                <a:lnTo>
                  <a:pt x="86715" y="62738"/>
                </a:lnTo>
                <a:lnTo>
                  <a:pt x="99309" y="58196"/>
                </a:lnTo>
                <a:lnTo>
                  <a:pt x="111557" y="52634"/>
                </a:lnTo>
                <a:lnTo>
                  <a:pt x="122831" y="45811"/>
                </a:lnTo>
                <a:lnTo>
                  <a:pt x="132502" y="37488"/>
                </a:lnTo>
                <a:lnTo>
                  <a:pt x="139944" y="27426"/>
                </a:lnTo>
                <a:lnTo>
                  <a:pt x="144528" y="15384"/>
                </a:lnTo>
                <a:lnTo>
                  <a:pt x="145627" y="1123"/>
                </a:lnTo>
                <a:lnTo>
                  <a:pt x="1455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3836613" y="2301294"/>
            <a:ext cx="287275" cy="105747"/>
          </a:xfrm>
          <a:custGeom>
            <a:avLst/>
            <a:gdLst/>
            <a:ahLst/>
            <a:cxnLst/>
            <a:rect l="l" t="t" r="r" b="b"/>
            <a:pathLst>
              <a:path w="287275" h="105747">
                <a:moveTo>
                  <a:pt x="781" y="58289"/>
                </a:moveTo>
                <a:lnTo>
                  <a:pt x="0" y="71008"/>
                </a:lnTo>
                <a:lnTo>
                  <a:pt x="2693" y="83007"/>
                </a:lnTo>
                <a:lnTo>
                  <a:pt x="8198" y="91051"/>
                </a:lnTo>
                <a:lnTo>
                  <a:pt x="18673" y="98218"/>
                </a:lnTo>
                <a:lnTo>
                  <a:pt x="31345" y="102196"/>
                </a:lnTo>
                <a:lnTo>
                  <a:pt x="34648" y="102884"/>
                </a:lnTo>
                <a:lnTo>
                  <a:pt x="47333" y="104761"/>
                </a:lnTo>
                <a:lnTo>
                  <a:pt x="59729" y="105598"/>
                </a:lnTo>
                <a:lnTo>
                  <a:pt x="72017" y="105747"/>
                </a:lnTo>
                <a:lnTo>
                  <a:pt x="84380" y="105560"/>
                </a:lnTo>
                <a:lnTo>
                  <a:pt x="97000" y="105389"/>
                </a:lnTo>
                <a:lnTo>
                  <a:pt x="110059" y="105587"/>
                </a:lnTo>
                <a:lnTo>
                  <a:pt x="110824" y="105611"/>
                </a:lnTo>
                <a:lnTo>
                  <a:pt x="123321" y="105138"/>
                </a:lnTo>
                <a:lnTo>
                  <a:pt x="136415" y="103787"/>
                </a:lnTo>
                <a:lnTo>
                  <a:pt x="148794" y="102552"/>
                </a:lnTo>
                <a:lnTo>
                  <a:pt x="150066" y="102455"/>
                </a:lnTo>
                <a:lnTo>
                  <a:pt x="162791" y="100973"/>
                </a:lnTo>
                <a:lnTo>
                  <a:pt x="175210" y="98221"/>
                </a:lnTo>
                <a:lnTo>
                  <a:pt x="179967" y="97337"/>
                </a:lnTo>
                <a:lnTo>
                  <a:pt x="184278" y="95427"/>
                </a:lnTo>
                <a:lnTo>
                  <a:pt x="189460" y="92951"/>
                </a:lnTo>
                <a:lnTo>
                  <a:pt x="195543" y="91262"/>
                </a:lnTo>
                <a:lnTo>
                  <a:pt x="200940" y="89801"/>
                </a:lnTo>
                <a:lnTo>
                  <a:pt x="201055" y="90002"/>
                </a:lnTo>
                <a:lnTo>
                  <a:pt x="211416" y="94374"/>
                </a:lnTo>
                <a:lnTo>
                  <a:pt x="224855" y="94856"/>
                </a:lnTo>
                <a:lnTo>
                  <a:pt x="231027" y="95567"/>
                </a:lnTo>
                <a:lnTo>
                  <a:pt x="237745" y="94856"/>
                </a:lnTo>
                <a:lnTo>
                  <a:pt x="259082" y="94884"/>
                </a:lnTo>
                <a:lnTo>
                  <a:pt x="271616" y="93649"/>
                </a:lnTo>
                <a:lnTo>
                  <a:pt x="277255" y="92481"/>
                </a:lnTo>
                <a:lnTo>
                  <a:pt x="281585" y="90589"/>
                </a:lnTo>
                <a:lnTo>
                  <a:pt x="284646" y="84150"/>
                </a:lnTo>
                <a:lnTo>
                  <a:pt x="286907" y="79413"/>
                </a:lnTo>
                <a:lnTo>
                  <a:pt x="287275" y="75438"/>
                </a:lnTo>
                <a:lnTo>
                  <a:pt x="287275" y="63538"/>
                </a:lnTo>
                <a:lnTo>
                  <a:pt x="286665" y="55130"/>
                </a:lnTo>
                <a:lnTo>
                  <a:pt x="286526" y="48488"/>
                </a:lnTo>
                <a:lnTo>
                  <a:pt x="285754" y="36327"/>
                </a:lnTo>
                <a:lnTo>
                  <a:pt x="283675" y="23697"/>
                </a:lnTo>
                <a:lnTo>
                  <a:pt x="280071" y="11573"/>
                </a:lnTo>
                <a:lnTo>
                  <a:pt x="274702" y="0"/>
                </a:lnTo>
                <a:lnTo>
                  <a:pt x="273496" y="1193"/>
                </a:lnTo>
                <a:lnTo>
                  <a:pt x="273492" y="4914"/>
                </a:lnTo>
                <a:lnTo>
                  <a:pt x="273068" y="17416"/>
                </a:lnTo>
                <a:lnTo>
                  <a:pt x="271006" y="29984"/>
                </a:lnTo>
                <a:lnTo>
                  <a:pt x="269597" y="35610"/>
                </a:lnTo>
                <a:lnTo>
                  <a:pt x="267692" y="41033"/>
                </a:lnTo>
                <a:lnTo>
                  <a:pt x="263424" y="45326"/>
                </a:lnTo>
                <a:lnTo>
                  <a:pt x="258154" y="50584"/>
                </a:lnTo>
                <a:lnTo>
                  <a:pt x="250610" y="54673"/>
                </a:lnTo>
                <a:lnTo>
                  <a:pt x="245251" y="55968"/>
                </a:lnTo>
                <a:lnTo>
                  <a:pt x="232512" y="58706"/>
                </a:lnTo>
                <a:lnTo>
                  <a:pt x="219937" y="60908"/>
                </a:lnTo>
                <a:lnTo>
                  <a:pt x="207287" y="62817"/>
                </a:lnTo>
                <a:lnTo>
                  <a:pt x="194679" y="64589"/>
                </a:lnTo>
                <a:lnTo>
                  <a:pt x="182233" y="66382"/>
                </a:lnTo>
                <a:lnTo>
                  <a:pt x="177903" y="67015"/>
                </a:lnTo>
                <a:lnTo>
                  <a:pt x="165319" y="68734"/>
                </a:lnTo>
                <a:lnTo>
                  <a:pt x="151346" y="70505"/>
                </a:lnTo>
                <a:lnTo>
                  <a:pt x="137838" y="72089"/>
                </a:lnTo>
                <a:lnTo>
                  <a:pt x="126645" y="73240"/>
                </a:lnTo>
                <a:lnTo>
                  <a:pt x="124448" y="73446"/>
                </a:lnTo>
                <a:lnTo>
                  <a:pt x="111127" y="74777"/>
                </a:lnTo>
                <a:lnTo>
                  <a:pt x="99089" y="75993"/>
                </a:lnTo>
                <a:lnTo>
                  <a:pt x="87405" y="76991"/>
                </a:lnTo>
                <a:lnTo>
                  <a:pt x="75145" y="77666"/>
                </a:lnTo>
                <a:lnTo>
                  <a:pt x="61380" y="77914"/>
                </a:lnTo>
                <a:lnTo>
                  <a:pt x="59913" y="77901"/>
                </a:lnTo>
                <a:lnTo>
                  <a:pt x="45825" y="76014"/>
                </a:lnTo>
                <a:lnTo>
                  <a:pt x="34189" y="69933"/>
                </a:lnTo>
                <a:lnTo>
                  <a:pt x="27281" y="58216"/>
                </a:lnTo>
                <a:lnTo>
                  <a:pt x="26526" y="53072"/>
                </a:lnTo>
                <a:lnTo>
                  <a:pt x="25147" y="38880"/>
                </a:lnTo>
                <a:lnTo>
                  <a:pt x="18137" y="31534"/>
                </a:lnTo>
                <a:lnTo>
                  <a:pt x="3570" y="31534"/>
                </a:lnTo>
                <a:lnTo>
                  <a:pt x="3684" y="39141"/>
                </a:lnTo>
                <a:lnTo>
                  <a:pt x="2160" y="49199"/>
                </a:lnTo>
                <a:lnTo>
                  <a:pt x="781" y="5828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3836613" y="2301294"/>
            <a:ext cx="287275" cy="105747"/>
          </a:xfrm>
          <a:custGeom>
            <a:avLst/>
            <a:gdLst/>
            <a:ahLst/>
            <a:cxnLst/>
            <a:rect l="l" t="t" r="r" b="b"/>
            <a:pathLst>
              <a:path w="287275" h="105747">
                <a:moveTo>
                  <a:pt x="274702" y="0"/>
                </a:moveTo>
                <a:lnTo>
                  <a:pt x="280071" y="11573"/>
                </a:lnTo>
                <a:lnTo>
                  <a:pt x="283675" y="23697"/>
                </a:lnTo>
                <a:lnTo>
                  <a:pt x="285754" y="36327"/>
                </a:lnTo>
                <a:lnTo>
                  <a:pt x="286526" y="48488"/>
                </a:lnTo>
                <a:lnTo>
                  <a:pt x="286665" y="55130"/>
                </a:lnTo>
                <a:lnTo>
                  <a:pt x="287275" y="63538"/>
                </a:lnTo>
                <a:lnTo>
                  <a:pt x="287275" y="70243"/>
                </a:lnTo>
                <a:lnTo>
                  <a:pt x="287275" y="75438"/>
                </a:lnTo>
                <a:lnTo>
                  <a:pt x="286907" y="79413"/>
                </a:lnTo>
                <a:lnTo>
                  <a:pt x="284646" y="84150"/>
                </a:lnTo>
                <a:lnTo>
                  <a:pt x="281585" y="90589"/>
                </a:lnTo>
                <a:lnTo>
                  <a:pt x="277255" y="92481"/>
                </a:lnTo>
                <a:lnTo>
                  <a:pt x="271616" y="93649"/>
                </a:lnTo>
                <a:lnTo>
                  <a:pt x="259082" y="94884"/>
                </a:lnTo>
                <a:lnTo>
                  <a:pt x="246198" y="94866"/>
                </a:lnTo>
                <a:lnTo>
                  <a:pt x="243993" y="94856"/>
                </a:lnTo>
                <a:lnTo>
                  <a:pt x="237745" y="94856"/>
                </a:lnTo>
                <a:lnTo>
                  <a:pt x="231027" y="95567"/>
                </a:lnTo>
                <a:lnTo>
                  <a:pt x="224855" y="94856"/>
                </a:lnTo>
                <a:lnTo>
                  <a:pt x="211416" y="94374"/>
                </a:lnTo>
                <a:lnTo>
                  <a:pt x="201055" y="90002"/>
                </a:lnTo>
                <a:lnTo>
                  <a:pt x="200940" y="89801"/>
                </a:lnTo>
                <a:lnTo>
                  <a:pt x="195543" y="91262"/>
                </a:lnTo>
                <a:lnTo>
                  <a:pt x="189460" y="92951"/>
                </a:lnTo>
                <a:lnTo>
                  <a:pt x="184278" y="95427"/>
                </a:lnTo>
                <a:lnTo>
                  <a:pt x="179967" y="97337"/>
                </a:lnTo>
                <a:lnTo>
                  <a:pt x="177490" y="97559"/>
                </a:lnTo>
                <a:lnTo>
                  <a:pt x="175210" y="98221"/>
                </a:lnTo>
                <a:lnTo>
                  <a:pt x="162791" y="100973"/>
                </a:lnTo>
                <a:lnTo>
                  <a:pt x="150066" y="102455"/>
                </a:lnTo>
                <a:lnTo>
                  <a:pt x="148794" y="102552"/>
                </a:lnTo>
                <a:lnTo>
                  <a:pt x="136415" y="103787"/>
                </a:lnTo>
                <a:lnTo>
                  <a:pt x="123321" y="105138"/>
                </a:lnTo>
                <a:lnTo>
                  <a:pt x="110824" y="105611"/>
                </a:lnTo>
                <a:lnTo>
                  <a:pt x="110059" y="105587"/>
                </a:lnTo>
                <a:lnTo>
                  <a:pt x="97000" y="105389"/>
                </a:lnTo>
                <a:lnTo>
                  <a:pt x="84380" y="105560"/>
                </a:lnTo>
                <a:lnTo>
                  <a:pt x="72017" y="105747"/>
                </a:lnTo>
                <a:lnTo>
                  <a:pt x="59729" y="105598"/>
                </a:lnTo>
                <a:lnTo>
                  <a:pt x="47333" y="104761"/>
                </a:lnTo>
                <a:lnTo>
                  <a:pt x="34648" y="102884"/>
                </a:lnTo>
                <a:lnTo>
                  <a:pt x="31345" y="102196"/>
                </a:lnTo>
                <a:lnTo>
                  <a:pt x="18673" y="98218"/>
                </a:lnTo>
                <a:lnTo>
                  <a:pt x="8198" y="91051"/>
                </a:lnTo>
                <a:lnTo>
                  <a:pt x="2693" y="83007"/>
                </a:lnTo>
                <a:lnTo>
                  <a:pt x="0" y="71008"/>
                </a:lnTo>
                <a:lnTo>
                  <a:pt x="781" y="58289"/>
                </a:lnTo>
                <a:lnTo>
                  <a:pt x="2160" y="49199"/>
                </a:lnTo>
                <a:lnTo>
                  <a:pt x="3684" y="39141"/>
                </a:lnTo>
                <a:lnTo>
                  <a:pt x="3570" y="31534"/>
                </a:lnTo>
                <a:lnTo>
                  <a:pt x="18137" y="31534"/>
                </a:lnTo>
                <a:lnTo>
                  <a:pt x="25147" y="38880"/>
                </a:lnTo>
                <a:lnTo>
                  <a:pt x="26526" y="53072"/>
                </a:lnTo>
                <a:lnTo>
                  <a:pt x="27281" y="58216"/>
                </a:lnTo>
                <a:lnTo>
                  <a:pt x="34189" y="69933"/>
                </a:lnTo>
                <a:lnTo>
                  <a:pt x="45825" y="76014"/>
                </a:lnTo>
                <a:lnTo>
                  <a:pt x="59913" y="77901"/>
                </a:lnTo>
                <a:lnTo>
                  <a:pt x="61380" y="77914"/>
                </a:lnTo>
                <a:lnTo>
                  <a:pt x="75145" y="77666"/>
                </a:lnTo>
                <a:lnTo>
                  <a:pt x="87405" y="76991"/>
                </a:lnTo>
                <a:lnTo>
                  <a:pt x="99089" y="75993"/>
                </a:lnTo>
                <a:lnTo>
                  <a:pt x="111127" y="74777"/>
                </a:lnTo>
                <a:lnTo>
                  <a:pt x="124448" y="73446"/>
                </a:lnTo>
                <a:lnTo>
                  <a:pt x="126645" y="73240"/>
                </a:lnTo>
                <a:lnTo>
                  <a:pt x="137838" y="72089"/>
                </a:lnTo>
                <a:lnTo>
                  <a:pt x="151346" y="70505"/>
                </a:lnTo>
                <a:lnTo>
                  <a:pt x="165319" y="68734"/>
                </a:lnTo>
                <a:lnTo>
                  <a:pt x="177903" y="67015"/>
                </a:lnTo>
                <a:lnTo>
                  <a:pt x="182233" y="66382"/>
                </a:lnTo>
                <a:lnTo>
                  <a:pt x="194679" y="64589"/>
                </a:lnTo>
                <a:lnTo>
                  <a:pt x="207287" y="62817"/>
                </a:lnTo>
                <a:lnTo>
                  <a:pt x="219937" y="60908"/>
                </a:lnTo>
                <a:lnTo>
                  <a:pt x="232512" y="58706"/>
                </a:lnTo>
                <a:lnTo>
                  <a:pt x="244892" y="56054"/>
                </a:lnTo>
                <a:lnTo>
                  <a:pt x="250610" y="54673"/>
                </a:lnTo>
                <a:lnTo>
                  <a:pt x="258154" y="50584"/>
                </a:lnTo>
                <a:lnTo>
                  <a:pt x="263424" y="45326"/>
                </a:lnTo>
                <a:lnTo>
                  <a:pt x="267692" y="41033"/>
                </a:lnTo>
                <a:lnTo>
                  <a:pt x="269597" y="35610"/>
                </a:lnTo>
                <a:lnTo>
                  <a:pt x="271006" y="29984"/>
                </a:lnTo>
                <a:lnTo>
                  <a:pt x="273068" y="17416"/>
                </a:lnTo>
                <a:lnTo>
                  <a:pt x="273492" y="4914"/>
                </a:lnTo>
                <a:lnTo>
                  <a:pt x="273496" y="11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3899428" y="2324243"/>
            <a:ext cx="15760" cy="23291"/>
          </a:xfrm>
          <a:custGeom>
            <a:avLst/>
            <a:gdLst/>
            <a:ahLst/>
            <a:cxnLst/>
            <a:rect l="l" t="t" r="r" b="b"/>
            <a:pathLst>
              <a:path w="15760" h="23291">
                <a:moveTo>
                  <a:pt x="0" y="0"/>
                </a:moveTo>
                <a:lnTo>
                  <a:pt x="11080" y="7622"/>
                </a:lnTo>
                <a:lnTo>
                  <a:pt x="15616" y="20428"/>
                </a:lnTo>
                <a:lnTo>
                  <a:pt x="15760" y="23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3929071" y="2317461"/>
            <a:ext cx="23647" cy="18059"/>
          </a:xfrm>
          <a:custGeom>
            <a:avLst/>
            <a:gdLst/>
            <a:ahLst/>
            <a:cxnLst/>
            <a:rect l="l" t="t" r="r" b="b"/>
            <a:pathLst>
              <a:path w="23647" h="18059">
                <a:moveTo>
                  <a:pt x="0" y="431"/>
                </a:moveTo>
                <a:lnTo>
                  <a:pt x="8115" y="0"/>
                </a:lnTo>
                <a:lnTo>
                  <a:pt x="12382" y="1790"/>
                </a:lnTo>
                <a:lnTo>
                  <a:pt x="17208" y="7581"/>
                </a:lnTo>
                <a:lnTo>
                  <a:pt x="19481" y="10299"/>
                </a:lnTo>
                <a:lnTo>
                  <a:pt x="23380" y="14363"/>
                </a:lnTo>
                <a:lnTo>
                  <a:pt x="23647" y="18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4081314" y="2124431"/>
            <a:ext cx="159525" cy="92443"/>
          </a:xfrm>
          <a:custGeom>
            <a:avLst/>
            <a:gdLst/>
            <a:ahLst/>
            <a:cxnLst/>
            <a:rect l="l" t="t" r="r" b="b"/>
            <a:pathLst>
              <a:path w="159525" h="92443">
                <a:moveTo>
                  <a:pt x="4443" y="7304"/>
                </a:moveTo>
                <a:lnTo>
                  <a:pt x="822" y="19971"/>
                </a:lnTo>
                <a:lnTo>
                  <a:pt x="0" y="34688"/>
                </a:lnTo>
                <a:lnTo>
                  <a:pt x="1410" y="46227"/>
                </a:lnTo>
                <a:lnTo>
                  <a:pt x="3727" y="50841"/>
                </a:lnTo>
                <a:lnTo>
                  <a:pt x="13663" y="59193"/>
                </a:lnTo>
                <a:lnTo>
                  <a:pt x="26538" y="65631"/>
                </a:lnTo>
                <a:lnTo>
                  <a:pt x="37796" y="70777"/>
                </a:lnTo>
                <a:lnTo>
                  <a:pt x="48298" y="76296"/>
                </a:lnTo>
                <a:lnTo>
                  <a:pt x="59718" y="82018"/>
                </a:lnTo>
                <a:lnTo>
                  <a:pt x="71306" y="87046"/>
                </a:lnTo>
                <a:lnTo>
                  <a:pt x="83262" y="90982"/>
                </a:lnTo>
                <a:lnTo>
                  <a:pt x="88672" y="92443"/>
                </a:lnTo>
                <a:lnTo>
                  <a:pt x="94654" y="92049"/>
                </a:lnTo>
                <a:lnTo>
                  <a:pt x="100517" y="91916"/>
                </a:lnTo>
                <a:lnTo>
                  <a:pt x="113208" y="91517"/>
                </a:lnTo>
                <a:lnTo>
                  <a:pt x="125893" y="90854"/>
                </a:lnTo>
                <a:lnTo>
                  <a:pt x="138558" y="89776"/>
                </a:lnTo>
                <a:lnTo>
                  <a:pt x="146140" y="88963"/>
                </a:lnTo>
                <a:lnTo>
                  <a:pt x="159055" y="87160"/>
                </a:lnTo>
                <a:lnTo>
                  <a:pt x="159309" y="77698"/>
                </a:lnTo>
                <a:lnTo>
                  <a:pt x="159525" y="69837"/>
                </a:lnTo>
                <a:lnTo>
                  <a:pt x="153239" y="61213"/>
                </a:lnTo>
                <a:lnTo>
                  <a:pt x="149657" y="54571"/>
                </a:lnTo>
                <a:lnTo>
                  <a:pt x="149183" y="53693"/>
                </a:lnTo>
                <a:lnTo>
                  <a:pt x="143119" y="42516"/>
                </a:lnTo>
                <a:lnTo>
                  <a:pt x="136881" y="31470"/>
                </a:lnTo>
                <a:lnTo>
                  <a:pt x="135027" y="28333"/>
                </a:lnTo>
                <a:lnTo>
                  <a:pt x="132258" y="26301"/>
                </a:lnTo>
                <a:lnTo>
                  <a:pt x="132398" y="22351"/>
                </a:lnTo>
                <a:lnTo>
                  <a:pt x="61329" y="0"/>
                </a:lnTo>
                <a:lnTo>
                  <a:pt x="57469" y="1011"/>
                </a:lnTo>
                <a:lnTo>
                  <a:pt x="45122" y="2573"/>
                </a:lnTo>
                <a:lnTo>
                  <a:pt x="32566" y="2587"/>
                </a:lnTo>
                <a:lnTo>
                  <a:pt x="20006" y="2215"/>
                </a:lnTo>
                <a:lnTo>
                  <a:pt x="7646" y="2616"/>
                </a:lnTo>
                <a:lnTo>
                  <a:pt x="7379" y="3454"/>
                </a:lnTo>
                <a:lnTo>
                  <a:pt x="4443" y="730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4081314" y="2124431"/>
            <a:ext cx="159525" cy="92443"/>
          </a:xfrm>
          <a:custGeom>
            <a:avLst/>
            <a:gdLst/>
            <a:ahLst/>
            <a:cxnLst/>
            <a:rect l="l" t="t" r="r" b="b"/>
            <a:pathLst>
              <a:path w="159525" h="92443">
                <a:moveTo>
                  <a:pt x="132398" y="22351"/>
                </a:moveTo>
                <a:lnTo>
                  <a:pt x="132258" y="26301"/>
                </a:lnTo>
                <a:lnTo>
                  <a:pt x="135027" y="28333"/>
                </a:lnTo>
                <a:lnTo>
                  <a:pt x="136881" y="31470"/>
                </a:lnTo>
                <a:lnTo>
                  <a:pt x="143119" y="42516"/>
                </a:lnTo>
                <a:lnTo>
                  <a:pt x="149183" y="53693"/>
                </a:lnTo>
                <a:lnTo>
                  <a:pt x="149657" y="54571"/>
                </a:lnTo>
                <a:lnTo>
                  <a:pt x="153239" y="61213"/>
                </a:lnTo>
                <a:lnTo>
                  <a:pt x="159525" y="69837"/>
                </a:lnTo>
                <a:lnTo>
                  <a:pt x="159309" y="77698"/>
                </a:lnTo>
                <a:lnTo>
                  <a:pt x="159055" y="87160"/>
                </a:lnTo>
                <a:lnTo>
                  <a:pt x="146140" y="88963"/>
                </a:lnTo>
                <a:lnTo>
                  <a:pt x="138558" y="89776"/>
                </a:lnTo>
                <a:lnTo>
                  <a:pt x="125893" y="90854"/>
                </a:lnTo>
                <a:lnTo>
                  <a:pt x="113208" y="91517"/>
                </a:lnTo>
                <a:lnTo>
                  <a:pt x="100517" y="91916"/>
                </a:lnTo>
                <a:lnTo>
                  <a:pt x="94654" y="92049"/>
                </a:lnTo>
                <a:lnTo>
                  <a:pt x="88672" y="92443"/>
                </a:lnTo>
                <a:lnTo>
                  <a:pt x="83262" y="90982"/>
                </a:lnTo>
                <a:lnTo>
                  <a:pt x="71306" y="87046"/>
                </a:lnTo>
                <a:lnTo>
                  <a:pt x="59718" y="82018"/>
                </a:lnTo>
                <a:lnTo>
                  <a:pt x="48298" y="76296"/>
                </a:lnTo>
                <a:lnTo>
                  <a:pt x="37796" y="70777"/>
                </a:lnTo>
                <a:lnTo>
                  <a:pt x="26538" y="65631"/>
                </a:lnTo>
                <a:lnTo>
                  <a:pt x="13663" y="59193"/>
                </a:lnTo>
                <a:lnTo>
                  <a:pt x="3727" y="50841"/>
                </a:lnTo>
                <a:lnTo>
                  <a:pt x="1410" y="46227"/>
                </a:lnTo>
                <a:lnTo>
                  <a:pt x="0" y="34688"/>
                </a:lnTo>
                <a:lnTo>
                  <a:pt x="822" y="19971"/>
                </a:lnTo>
                <a:lnTo>
                  <a:pt x="4443" y="7304"/>
                </a:lnTo>
                <a:lnTo>
                  <a:pt x="7379" y="3454"/>
                </a:lnTo>
                <a:lnTo>
                  <a:pt x="7760" y="3238"/>
                </a:lnTo>
                <a:lnTo>
                  <a:pt x="7862" y="2971"/>
                </a:lnTo>
                <a:lnTo>
                  <a:pt x="7646" y="2616"/>
                </a:lnTo>
                <a:lnTo>
                  <a:pt x="20006" y="2215"/>
                </a:lnTo>
                <a:lnTo>
                  <a:pt x="32566" y="2587"/>
                </a:lnTo>
                <a:lnTo>
                  <a:pt x="45122" y="2573"/>
                </a:lnTo>
                <a:lnTo>
                  <a:pt x="57469" y="1011"/>
                </a:lnTo>
                <a:lnTo>
                  <a:pt x="613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4105074" y="2151629"/>
            <a:ext cx="142281" cy="117373"/>
          </a:xfrm>
          <a:custGeom>
            <a:avLst/>
            <a:gdLst/>
            <a:ahLst/>
            <a:cxnLst/>
            <a:rect l="l" t="t" r="r" b="b"/>
            <a:pathLst>
              <a:path w="142281" h="117373">
                <a:moveTo>
                  <a:pt x="126415" y="8860"/>
                </a:moveTo>
                <a:lnTo>
                  <a:pt x="125539" y="5355"/>
                </a:lnTo>
                <a:lnTo>
                  <a:pt x="123761" y="2726"/>
                </a:lnTo>
                <a:lnTo>
                  <a:pt x="120561" y="1392"/>
                </a:lnTo>
                <a:lnTo>
                  <a:pt x="114079" y="0"/>
                </a:lnTo>
                <a:lnTo>
                  <a:pt x="101731" y="2892"/>
                </a:lnTo>
                <a:lnTo>
                  <a:pt x="94018" y="12022"/>
                </a:lnTo>
                <a:lnTo>
                  <a:pt x="93205" y="15007"/>
                </a:lnTo>
                <a:lnTo>
                  <a:pt x="93040" y="17216"/>
                </a:lnTo>
                <a:lnTo>
                  <a:pt x="91986" y="19871"/>
                </a:lnTo>
                <a:lnTo>
                  <a:pt x="90627" y="23274"/>
                </a:lnTo>
                <a:lnTo>
                  <a:pt x="89750" y="25865"/>
                </a:lnTo>
                <a:lnTo>
                  <a:pt x="89331" y="29701"/>
                </a:lnTo>
                <a:lnTo>
                  <a:pt x="88442" y="37651"/>
                </a:lnTo>
                <a:lnTo>
                  <a:pt x="86512" y="42413"/>
                </a:lnTo>
                <a:lnTo>
                  <a:pt x="82854" y="49335"/>
                </a:lnTo>
                <a:lnTo>
                  <a:pt x="79438" y="55786"/>
                </a:lnTo>
                <a:lnTo>
                  <a:pt x="76758" y="59774"/>
                </a:lnTo>
                <a:lnTo>
                  <a:pt x="69024" y="59634"/>
                </a:lnTo>
                <a:lnTo>
                  <a:pt x="62217" y="59533"/>
                </a:lnTo>
                <a:lnTo>
                  <a:pt x="55968" y="57514"/>
                </a:lnTo>
                <a:lnTo>
                  <a:pt x="49606" y="55583"/>
                </a:lnTo>
                <a:lnTo>
                  <a:pt x="42456" y="53399"/>
                </a:lnTo>
                <a:lnTo>
                  <a:pt x="35280" y="51849"/>
                </a:lnTo>
                <a:lnTo>
                  <a:pt x="28270" y="48458"/>
                </a:lnTo>
                <a:lnTo>
                  <a:pt x="22414" y="45356"/>
                </a:lnTo>
                <a:lnTo>
                  <a:pt x="11343" y="38899"/>
                </a:lnTo>
                <a:lnTo>
                  <a:pt x="0" y="33206"/>
                </a:lnTo>
                <a:lnTo>
                  <a:pt x="897" y="42771"/>
                </a:lnTo>
                <a:lnTo>
                  <a:pt x="3539" y="55960"/>
                </a:lnTo>
                <a:lnTo>
                  <a:pt x="8216" y="67534"/>
                </a:lnTo>
                <a:lnTo>
                  <a:pt x="10210" y="70874"/>
                </a:lnTo>
                <a:lnTo>
                  <a:pt x="12319" y="73389"/>
                </a:lnTo>
                <a:lnTo>
                  <a:pt x="14147" y="76818"/>
                </a:lnTo>
                <a:lnTo>
                  <a:pt x="16624" y="81478"/>
                </a:lnTo>
                <a:lnTo>
                  <a:pt x="18402" y="85758"/>
                </a:lnTo>
                <a:lnTo>
                  <a:pt x="21945" y="89048"/>
                </a:lnTo>
                <a:lnTo>
                  <a:pt x="25831" y="92578"/>
                </a:lnTo>
                <a:lnTo>
                  <a:pt x="34875" y="100562"/>
                </a:lnTo>
                <a:lnTo>
                  <a:pt x="45562" y="107637"/>
                </a:lnTo>
                <a:lnTo>
                  <a:pt x="57297" y="112861"/>
                </a:lnTo>
                <a:lnTo>
                  <a:pt x="70065" y="115870"/>
                </a:lnTo>
                <a:lnTo>
                  <a:pt x="86307" y="117368"/>
                </a:lnTo>
                <a:lnTo>
                  <a:pt x="98947" y="117373"/>
                </a:lnTo>
                <a:lnTo>
                  <a:pt x="111544" y="116111"/>
                </a:lnTo>
                <a:lnTo>
                  <a:pt x="121556" y="113747"/>
                </a:lnTo>
                <a:lnTo>
                  <a:pt x="133959" y="107729"/>
                </a:lnTo>
                <a:lnTo>
                  <a:pt x="141655" y="97734"/>
                </a:lnTo>
                <a:lnTo>
                  <a:pt x="142281" y="94971"/>
                </a:lnTo>
                <a:lnTo>
                  <a:pt x="141919" y="82186"/>
                </a:lnTo>
                <a:lnTo>
                  <a:pt x="140144" y="69909"/>
                </a:lnTo>
                <a:lnTo>
                  <a:pt x="139306" y="61857"/>
                </a:lnTo>
                <a:lnTo>
                  <a:pt x="139725" y="53284"/>
                </a:lnTo>
                <a:lnTo>
                  <a:pt x="138087" y="45449"/>
                </a:lnTo>
                <a:lnTo>
                  <a:pt x="136740" y="38997"/>
                </a:lnTo>
                <a:lnTo>
                  <a:pt x="135547" y="31669"/>
                </a:lnTo>
                <a:lnTo>
                  <a:pt x="133108" y="25103"/>
                </a:lnTo>
                <a:lnTo>
                  <a:pt x="131876" y="21814"/>
                </a:lnTo>
                <a:lnTo>
                  <a:pt x="131622" y="20201"/>
                </a:lnTo>
                <a:lnTo>
                  <a:pt x="129590" y="16962"/>
                </a:lnTo>
                <a:lnTo>
                  <a:pt x="128257" y="14867"/>
                </a:lnTo>
                <a:lnTo>
                  <a:pt x="126365" y="11755"/>
                </a:lnTo>
                <a:lnTo>
                  <a:pt x="126415" y="886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4105074" y="2151629"/>
            <a:ext cx="142281" cy="117373"/>
          </a:xfrm>
          <a:custGeom>
            <a:avLst/>
            <a:gdLst/>
            <a:ahLst/>
            <a:cxnLst/>
            <a:rect l="l" t="t" r="r" b="b"/>
            <a:pathLst>
              <a:path w="142281" h="117373">
                <a:moveTo>
                  <a:pt x="126415" y="8860"/>
                </a:moveTo>
                <a:lnTo>
                  <a:pt x="126365" y="11755"/>
                </a:lnTo>
                <a:lnTo>
                  <a:pt x="128257" y="14867"/>
                </a:lnTo>
                <a:lnTo>
                  <a:pt x="129590" y="16962"/>
                </a:lnTo>
                <a:lnTo>
                  <a:pt x="131622" y="20201"/>
                </a:lnTo>
                <a:lnTo>
                  <a:pt x="131876" y="21814"/>
                </a:lnTo>
                <a:lnTo>
                  <a:pt x="133108" y="25103"/>
                </a:lnTo>
                <a:lnTo>
                  <a:pt x="135547" y="31669"/>
                </a:lnTo>
                <a:lnTo>
                  <a:pt x="136740" y="38997"/>
                </a:lnTo>
                <a:lnTo>
                  <a:pt x="138087" y="45449"/>
                </a:lnTo>
                <a:lnTo>
                  <a:pt x="139725" y="53284"/>
                </a:lnTo>
                <a:lnTo>
                  <a:pt x="139306" y="61857"/>
                </a:lnTo>
                <a:lnTo>
                  <a:pt x="140144" y="69909"/>
                </a:lnTo>
                <a:lnTo>
                  <a:pt x="141919" y="82186"/>
                </a:lnTo>
                <a:lnTo>
                  <a:pt x="142281" y="94971"/>
                </a:lnTo>
                <a:lnTo>
                  <a:pt x="133959" y="107729"/>
                </a:lnTo>
                <a:lnTo>
                  <a:pt x="121556" y="113747"/>
                </a:lnTo>
                <a:lnTo>
                  <a:pt x="111544" y="116111"/>
                </a:lnTo>
                <a:lnTo>
                  <a:pt x="98947" y="117373"/>
                </a:lnTo>
                <a:lnTo>
                  <a:pt x="86307" y="117368"/>
                </a:lnTo>
                <a:lnTo>
                  <a:pt x="73669" y="116326"/>
                </a:lnTo>
                <a:lnTo>
                  <a:pt x="57297" y="112861"/>
                </a:lnTo>
                <a:lnTo>
                  <a:pt x="45562" y="107637"/>
                </a:lnTo>
                <a:lnTo>
                  <a:pt x="34875" y="100562"/>
                </a:lnTo>
                <a:lnTo>
                  <a:pt x="25831" y="92578"/>
                </a:lnTo>
                <a:lnTo>
                  <a:pt x="24574" y="91334"/>
                </a:lnTo>
                <a:lnTo>
                  <a:pt x="23228" y="90254"/>
                </a:lnTo>
                <a:lnTo>
                  <a:pt x="21945" y="89048"/>
                </a:lnTo>
                <a:lnTo>
                  <a:pt x="18402" y="85758"/>
                </a:lnTo>
                <a:lnTo>
                  <a:pt x="16624" y="81478"/>
                </a:lnTo>
                <a:lnTo>
                  <a:pt x="14147" y="76818"/>
                </a:lnTo>
                <a:lnTo>
                  <a:pt x="12319" y="73389"/>
                </a:lnTo>
                <a:lnTo>
                  <a:pt x="10210" y="70874"/>
                </a:lnTo>
                <a:lnTo>
                  <a:pt x="8216" y="67534"/>
                </a:lnTo>
                <a:lnTo>
                  <a:pt x="3539" y="55960"/>
                </a:lnTo>
                <a:lnTo>
                  <a:pt x="897" y="42771"/>
                </a:lnTo>
                <a:lnTo>
                  <a:pt x="0" y="33206"/>
                </a:lnTo>
                <a:lnTo>
                  <a:pt x="11343" y="38899"/>
                </a:lnTo>
                <a:lnTo>
                  <a:pt x="22414" y="45356"/>
                </a:lnTo>
                <a:lnTo>
                  <a:pt x="28270" y="48458"/>
                </a:lnTo>
                <a:lnTo>
                  <a:pt x="35280" y="51849"/>
                </a:lnTo>
                <a:lnTo>
                  <a:pt x="42456" y="53399"/>
                </a:lnTo>
                <a:lnTo>
                  <a:pt x="49606" y="55583"/>
                </a:lnTo>
                <a:lnTo>
                  <a:pt x="55968" y="57514"/>
                </a:lnTo>
                <a:lnTo>
                  <a:pt x="62217" y="59533"/>
                </a:lnTo>
                <a:lnTo>
                  <a:pt x="69024" y="59634"/>
                </a:lnTo>
                <a:lnTo>
                  <a:pt x="76758" y="59774"/>
                </a:lnTo>
                <a:lnTo>
                  <a:pt x="79438" y="55786"/>
                </a:lnTo>
                <a:lnTo>
                  <a:pt x="82854" y="49335"/>
                </a:lnTo>
                <a:lnTo>
                  <a:pt x="86512" y="42413"/>
                </a:lnTo>
                <a:lnTo>
                  <a:pt x="88442" y="37651"/>
                </a:lnTo>
                <a:lnTo>
                  <a:pt x="89331" y="29701"/>
                </a:lnTo>
                <a:lnTo>
                  <a:pt x="89750" y="25865"/>
                </a:lnTo>
                <a:lnTo>
                  <a:pt x="90627" y="23274"/>
                </a:lnTo>
                <a:lnTo>
                  <a:pt x="91986" y="19871"/>
                </a:lnTo>
                <a:lnTo>
                  <a:pt x="93040" y="17216"/>
                </a:lnTo>
                <a:lnTo>
                  <a:pt x="93205" y="15007"/>
                </a:lnTo>
                <a:lnTo>
                  <a:pt x="94018" y="12022"/>
                </a:lnTo>
                <a:lnTo>
                  <a:pt x="101731" y="2892"/>
                </a:lnTo>
                <a:lnTo>
                  <a:pt x="114079" y="0"/>
                </a:lnTo>
                <a:lnTo>
                  <a:pt x="120561" y="1392"/>
                </a:lnTo>
                <a:lnTo>
                  <a:pt x="123761" y="2726"/>
                </a:lnTo>
                <a:lnTo>
                  <a:pt x="125539" y="5355"/>
                </a:lnTo>
                <a:lnTo>
                  <a:pt x="126415" y="8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3936369" y="1325799"/>
            <a:ext cx="302611" cy="998982"/>
          </a:xfrm>
          <a:custGeom>
            <a:avLst/>
            <a:gdLst/>
            <a:ahLst/>
            <a:cxnLst/>
            <a:rect l="l" t="t" r="r" b="b"/>
            <a:pathLst>
              <a:path w="302611" h="998982">
                <a:moveTo>
                  <a:pt x="187108" y="956963"/>
                </a:moveTo>
                <a:lnTo>
                  <a:pt x="185756" y="940506"/>
                </a:lnTo>
                <a:lnTo>
                  <a:pt x="184480" y="926558"/>
                </a:lnTo>
                <a:lnTo>
                  <a:pt x="183763" y="917689"/>
                </a:lnTo>
                <a:lnTo>
                  <a:pt x="182949" y="905810"/>
                </a:lnTo>
                <a:lnTo>
                  <a:pt x="181715" y="893231"/>
                </a:lnTo>
                <a:lnTo>
                  <a:pt x="180218" y="880619"/>
                </a:lnTo>
                <a:lnTo>
                  <a:pt x="178581" y="867982"/>
                </a:lnTo>
                <a:lnTo>
                  <a:pt x="176928" y="855324"/>
                </a:lnTo>
                <a:lnTo>
                  <a:pt x="175384" y="842653"/>
                </a:lnTo>
                <a:lnTo>
                  <a:pt x="174071" y="829972"/>
                </a:lnTo>
                <a:lnTo>
                  <a:pt x="173115" y="817289"/>
                </a:lnTo>
                <a:lnTo>
                  <a:pt x="172638" y="804608"/>
                </a:lnTo>
                <a:lnTo>
                  <a:pt x="178910" y="812041"/>
                </a:lnTo>
                <a:lnTo>
                  <a:pt x="189201" y="819086"/>
                </a:lnTo>
                <a:lnTo>
                  <a:pt x="200932" y="823765"/>
                </a:lnTo>
                <a:lnTo>
                  <a:pt x="213513" y="827448"/>
                </a:lnTo>
                <a:lnTo>
                  <a:pt x="226359" y="831507"/>
                </a:lnTo>
                <a:lnTo>
                  <a:pt x="230270" y="832956"/>
                </a:lnTo>
                <a:lnTo>
                  <a:pt x="242217" y="837451"/>
                </a:lnTo>
                <a:lnTo>
                  <a:pt x="253969" y="841612"/>
                </a:lnTo>
                <a:lnTo>
                  <a:pt x="265703" y="845033"/>
                </a:lnTo>
                <a:lnTo>
                  <a:pt x="277600" y="847309"/>
                </a:lnTo>
                <a:lnTo>
                  <a:pt x="289838" y="848037"/>
                </a:lnTo>
                <a:lnTo>
                  <a:pt x="302597" y="846810"/>
                </a:lnTo>
                <a:lnTo>
                  <a:pt x="302611" y="838229"/>
                </a:lnTo>
                <a:lnTo>
                  <a:pt x="298472" y="827645"/>
                </a:lnTo>
                <a:lnTo>
                  <a:pt x="292754" y="816610"/>
                </a:lnTo>
                <a:lnTo>
                  <a:pt x="292437" y="815784"/>
                </a:lnTo>
                <a:lnTo>
                  <a:pt x="289141" y="803525"/>
                </a:lnTo>
                <a:lnTo>
                  <a:pt x="286835" y="791013"/>
                </a:lnTo>
                <a:lnTo>
                  <a:pt x="283496" y="778827"/>
                </a:lnTo>
                <a:lnTo>
                  <a:pt x="280017" y="769084"/>
                </a:lnTo>
                <a:lnTo>
                  <a:pt x="276428" y="757086"/>
                </a:lnTo>
                <a:lnTo>
                  <a:pt x="273485" y="745525"/>
                </a:lnTo>
                <a:lnTo>
                  <a:pt x="270592" y="733661"/>
                </a:lnTo>
                <a:lnTo>
                  <a:pt x="267151" y="720750"/>
                </a:lnTo>
                <a:lnTo>
                  <a:pt x="259874" y="700278"/>
                </a:lnTo>
                <a:lnTo>
                  <a:pt x="260039" y="700443"/>
                </a:lnTo>
                <a:lnTo>
                  <a:pt x="259342" y="694653"/>
                </a:lnTo>
                <a:lnTo>
                  <a:pt x="257822" y="681837"/>
                </a:lnTo>
                <a:lnTo>
                  <a:pt x="256169" y="668753"/>
                </a:lnTo>
                <a:lnTo>
                  <a:pt x="254362" y="656539"/>
                </a:lnTo>
                <a:lnTo>
                  <a:pt x="254273" y="656001"/>
                </a:lnTo>
                <a:lnTo>
                  <a:pt x="252321" y="643118"/>
                </a:lnTo>
                <a:lnTo>
                  <a:pt x="250714" y="630459"/>
                </a:lnTo>
                <a:lnTo>
                  <a:pt x="249365" y="617955"/>
                </a:lnTo>
                <a:lnTo>
                  <a:pt x="248190" y="605539"/>
                </a:lnTo>
                <a:lnTo>
                  <a:pt x="247102" y="593142"/>
                </a:lnTo>
                <a:lnTo>
                  <a:pt x="246017" y="580697"/>
                </a:lnTo>
                <a:lnTo>
                  <a:pt x="244847" y="568136"/>
                </a:lnTo>
                <a:lnTo>
                  <a:pt x="243509" y="555390"/>
                </a:lnTo>
                <a:lnTo>
                  <a:pt x="241916" y="542391"/>
                </a:lnTo>
                <a:lnTo>
                  <a:pt x="240949" y="535159"/>
                </a:lnTo>
                <a:lnTo>
                  <a:pt x="239213" y="522150"/>
                </a:lnTo>
                <a:lnTo>
                  <a:pt x="237691" y="509975"/>
                </a:lnTo>
                <a:lnTo>
                  <a:pt x="236426" y="498150"/>
                </a:lnTo>
                <a:lnTo>
                  <a:pt x="235468" y="486191"/>
                </a:lnTo>
                <a:lnTo>
                  <a:pt x="234861" y="473613"/>
                </a:lnTo>
                <a:lnTo>
                  <a:pt x="234652" y="459930"/>
                </a:lnTo>
                <a:lnTo>
                  <a:pt x="234661" y="457975"/>
                </a:lnTo>
                <a:lnTo>
                  <a:pt x="235190" y="444934"/>
                </a:lnTo>
                <a:lnTo>
                  <a:pt x="236451" y="432537"/>
                </a:lnTo>
                <a:lnTo>
                  <a:pt x="238324" y="420453"/>
                </a:lnTo>
                <a:lnTo>
                  <a:pt x="240690" y="408354"/>
                </a:lnTo>
                <a:lnTo>
                  <a:pt x="243430" y="395910"/>
                </a:lnTo>
                <a:lnTo>
                  <a:pt x="246425" y="382790"/>
                </a:lnTo>
                <a:lnTo>
                  <a:pt x="247412" y="378330"/>
                </a:lnTo>
                <a:lnTo>
                  <a:pt x="249991" y="365766"/>
                </a:lnTo>
                <a:lnTo>
                  <a:pt x="252530" y="352900"/>
                </a:lnTo>
                <a:lnTo>
                  <a:pt x="255220" y="339977"/>
                </a:lnTo>
                <a:lnTo>
                  <a:pt x="258251" y="327242"/>
                </a:lnTo>
                <a:lnTo>
                  <a:pt x="261811" y="314941"/>
                </a:lnTo>
                <a:lnTo>
                  <a:pt x="266090" y="303319"/>
                </a:lnTo>
                <a:lnTo>
                  <a:pt x="271279" y="292620"/>
                </a:lnTo>
                <a:lnTo>
                  <a:pt x="276222" y="283502"/>
                </a:lnTo>
                <a:lnTo>
                  <a:pt x="281797" y="272200"/>
                </a:lnTo>
                <a:lnTo>
                  <a:pt x="286622" y="260932"/>
                </a:lnTo>
                <a:lnTo>
                  <a:pt x="290764" y="249355"/>
                </a:lnTo>
                <a:lnTo>
                  <a:pt x="294289" y="237126"/>
                </a:lnTo>
                <a:lnTo>
                  <a:pt x="297263" y="223901"/>
                </a:lnTo>
                <a:lnTo>
                  <a:pt x="298013" y="219837"/>
                </a:lnTo>
                <a:lnTo>
                  <a:pt x="299721" y="206932"/>
                </a:lnTo>
                <a:lnTo>
                  <a:pt x="300488" y="194419"/>
                </a:lnTo>
                <a:lnTo>
                  <a:pt x="300556" y="182129"/>
                </a:lnTo>
                <a:lnTo>
                  <a:pt x="300164" y="169893"/>
                </a:lnTo>
                <a:lnTo>
                  <a:pt x="299555" y="157541"/>
                </a:lnTo>
                <a:lnTo>
                  <a:pt x="298969" y="144904"/>
                </a:lnTo>
                <a:lnTo>
                  <a:pt x="298647" y="131813"/>
                </a:lnTo>
                <a:lnTo>
                  <a:pt x="298578" y="126823"/>
                </a:lnTo>
                <a:lnTo>
                  <a:pt x="298163" y="114087"/>
                </a:lnTo>
                <a:lnTo>
                  <a:pt x="297467" y="101461"/>
                </a:lnTo>
                <a:lnTo>
                  <a:pt x="296562" y="88872"/>
                </a:lnTo>
                <a:lnTo>
                  <a:pt x="295521" y="76246"/>
                </a:lnTo>
                <a:lnTo>
                  <a:pt x="294418" y="63512"/>
                </a:lnTo>
                <a:lnTo>
                  <a:pt x="294236" y="60727"/>
                </a:lnTo>
                <a:lnTo>
                  <a:pt x="293818" y="48090"/>
                </a:lnTo>
                <a:lnTo>
                  <a:pt x="291065" y="35890"/>
                </a:lnTo>
                <a:lnTo>
                  <a:pt x="286417" y="28852"/>
                </a:lnTo>
                <a:lnTo>
                  <a:pt x="276887" y="19977"/>
                </a:lnTo>
                <a:lnTo>
                  <a:pt x="267344" y="11081"/>
                </a:lnTo>
                <a:lnTo>
                  <a:pt x="261284" y="0"/>
                </a:lnTo>
                <a:lnTo>
                  <a:pt x="30131" y="27686"/>
                </a:lnTo>
                <a:lnTo>
                  <a:pt x="29877" y="28291"/>
                </a:lnTo>
                <a:lnTo>
                  <a:pt x="23620" y="39179"/>
                </a:lnTo>
                <a:lnTo>
                  <a:pt x="19082" y="51206"/>
                </a:lnTo>
                <a:lnTo>
                  <a:pt x="18839" y="53219"/>
                </a:lnTo>
                <a:lnTo>
                  <a:pt x="18701" y="65772"/>
                </a:lnTo>
                <a:lnTo>
                  <a:pt x="19753" y="78509"/>
                </a:lnTo>
                <a:lnTo>
                  <a:pt x="20441" y="91071"/>
                </a:lnTo>
                <a:lnTo>
                  <a:pt x="20740" y="104598"/>
                </a:lnTo>
                <a:lnTo>
                  <a:pt x="21537" y="117419"/>
                </a:lnTo>
                <a:lnTo>
                  <a:pt x="22689" y="129959"/>
                </a:lnTo>
                <a:lnTo>
                  <a:pt x="24056" y="142312"/>
                </a:lnTo>
                <a:lnTo>
                  <a:pt x="25497" y="154571"/>
                </a:lnTo>
                <a:lnTo>
                  <a:pt x="26873" y="166830"/>
                </a:lnTo>
                <a:lnTo>
                  <a:pt x="28041" y="179182"/>
                </a:lnTo>
                <a:lnTo>
                  <a:pt x="28862" y="191720"/>
                </a:lnTo>
                <a:lnTo>
                  <a:pt x="29195" y="204538"/>
                </a:lnTo>
                <a:lnTo>
                  <a:pt x="28899" y="217728"/>
                </a:lnTo>
                <a:lnTo>
                  <a:pt x="28465" y="226204"/>
                </a:lnTo>
                <a:lnTo>
                  <a:pt x="27813" y="238721"/>
                </a:lnTo>
                <a:lnTo>
                  <a:pt x="27192" y="251749"/>
                </a:lnTo>
                <a:lnTo>
                  <a:pt x="26695" y="264981"/>
                </a:lnTo>
                <a:lnTo>
                  <a:pt x="26417" y="278115"/>
                </a:lnTo>
                <a:lnTo>
                  <a:pt x="26452" y="290846"/>
                </a:lnTo>
                <a:lnTo>
                  <a:pt x="26892" y="302869"/>
                </a:lnTo>
                <a:lnTo>
                  <a:pt x="27470" y="312731"/>
                </a:lnTo>
                <a:lnTo>
                  <a:pt x="28196" y="325407"/>
                </a:lnTo>
                <a:lnTo>
                  <a:pt x="28896" y="338081"/>
                </a:lnTo>
                <a:lnTo>
                  <a:pt x="29563" y="350754"/>
                </a:lnTo>
                <a:lnTo>
                  <a:pt x="30190" y="363428"/>
                </a:lnTo>
                <a:lnTo>
                  <a:pt x="30770" y="376104"/>
                </a:lnTo>
                <a:lnTo>
                  <a:pt x="31295" y="388784"/>
                </a:lnTo>
                <a:lnTo>
                  <a:pt x="31760" y="401470"/>
                </a:lnTo>
                <a:lnTo>
                  <a:pt x="32156" y="414162"/>
                </a:lnTo>
                <a:lnTo>
                  <a:pt x="32476" y="426864"/>
                </a:lnTo>
                <a:lnTo>
                  <a:pt x="32714" y="439575"/>
                </a:lnTo>
                <a:lnTo>
                  <a:pt x="32861" y="452299"/>
                </a:lnTo>
                <a:lnTo>
                  <a:pt x="32887" y="471153"/>
                </a:lnTo>
                <a:lnTo>
                  <a:pt x="32678" y="483851"/>
                </a:lnTo>
                <a:lnTo>
                  <a:pt x="32257" y="496555"/>
                </a:lnTo>
                <a:lnTo>
                  <a:pt x="31624" y="509260"/>
                </a:lnTo>
                <a:lnTo>
                  <a:pt x="30782" y="521961"/>
                </a:lnTo>
                <a:lnTo>
                  <a:pt x="29731" y="534651"/>
                </a:lnTo>
                <a:lnTo>
                  <a:pt x="28472" y="547326"/>
                </a:lnTo>
                <a:lnTo>
                  <a:pt x="27006" y="559979"/>
                </a:lnTo>
                <a:lnTo>
                  <a:pt x="25335" y="572604"/>
                </a:lnTo>
                <a:lnTo>
                  <a:pt x="23460" y="585196"/>
                </a:lnTo>
                <a:lnTo>
                  <a:pt x="21381" y="597750"/>
                </a:lnTo>
                <a:lnTo>
                  <a:pt x="19100" y="610259"/>
                </a:lnTo>
                <a:lnTo>
                  <a:pt x="16618" y="622719"/>
                </a:lnTo>
                <a:lnTo>
                  <a:pt x="14140" y="634198"/>
                </a:lnTo>
                <a:lnTo>
                  <a:pt x="11343" y="646647"/>
                </a:lnTo>
                <a:lnTo>
                  <a:pt x="8571" y="659174"/>
                </a:lnTo>
                <a:lnTo>
                  <a:pt x="5990" y="671743"/>
                </a:lnTo>
                <a:lnTo>
                  <a:pt x="3766" y="684319"/>
                </a:lnTo>
                <a:lnTo>
                  <a:pt x="2063" y="696865"/>
                </a:lnTo>
                <a:lnTo>
                  <a:pt x="1048" y="709345"/>
                </a:lnTo>
                <a:lnTo>
                  <a:pt x="573" y="720563"/>
                </a:lnTo>
                <a:lnTo>
                  <a:pt x="215" y="732776"/>
                </a:lnTo>
                <a:lnTo>
                  <a:pt x="0" y="745189"/>
                </a:lnTo>
                <a:lnTo>
                  <a:pt x="53" y="783365"/>
                </a:lnTo>
                <a:lnTo>
                  <a:pt x="255" y="796316"/>
                </a:lnTo>
                <a:lnTo>
                  <a:pt x="525" y="809335"/>
                </a:lnTo>
                <a:lnTo>
                  <a:pt x="848" y="822397"/>
                </a:lnTo>
                <a:lnTo>
                  <a:pt x="1209" y="835476"/>
                </a:lnTo>
                <a:lnTo>
                  <a:pt x="1594" y="848545"/>
                </a:lnTo>
                <a:lnTo>
                  <a:pt x="1987" y="861578"/>
                </a:lnTo>
                <a:lnTo>
                  <a:pt x="2374" y="874549"/>
                </a:lnTo>
                <a:lnTo>
                  <a:pt x="2740" y="887432"/>
                </a:lnTo>
                <a:lnTo>
                  <a:pt x="3070" y="900200"/>
                </a:lnTo>
                <a:lnTo>
                  <a:pt x="3350" y="912827"/>
                </a:lnTo>
                <a:lnTo>
                  <a:pt x="3565" y="925288"/>
                </a:lnTo>
                <a:lnTo>
                  <a:pt x="3700" y="937556"/>
                </a:lnTo>
                <a:lnTo>
                  <a:pt x="3740" y="949604"/>
                </a:lnTo>
                <a:lnTo>
                  <a:pt x="6407" y="961758"/>
                </a:lnTo>
                <a:lnTo>
                  <a:pt x="15245" y="967320"/>
                </a:lnTo>
                <a:lnTo>
                  <a:pt x="30182" y="971600"/>
                </a:lnTo>
                <a:lnTo>
                  <a:pt x="41751" y="976095"/>
                </a:lnTo>
                <a:lnTo>
                  <a:pt x="53228" y="981102"/>
                </a:lnTo>
                <a:lnTo>
                  <a:pt x="65208" y="985253"/>
                </a:lnTo>
                <a:lnTo>
                  <a:pt x="70773" y="987264"/>
                </a:lnTo>
                <a:lnTo>
                  <a:pt x="82567" y="990084"/>
                </a:lnTo>
                <a:lnTo>
                  <a:pt x="97018" y="992586"/>
                </a:lnTo>
                <a:lnTo>
                  <a:pt x="112501" y="994694"/>
                </a:lnTo>
                <a:lnTo>
                  <a:pt x="127390" y="996331"/>
                </a:lnTo>
                <a:lnTo>
                  <a:pt x="140061" y="997421"/>
                </a:lnTo>
                <a:lnTo>
                  <a:pt x="148889" y="997889"/>
                </a:lnTo>
                <a:lnTo>
                  <a:pt x="160127" y="998574"/>
                </a:lnTo>
                <a:lnTo>
                  <a:pt x="175552" y="998982"/>
                </a:lnTo>
                <a:lnTo>
                  <a:pt x="185947" y="996911"/>
                </a:lnTo>
                <a:lnTo>
                  <a:pt x="186784" y="995658"/>
                </a:lnTo>
                <a:lnTo>
                  <a:pt x="188105" y="987110"/>
                </a:lnTo>
                <a:lnTo>
                  <a:pt x="188052" y="973355"/>
                </a:lnTo>
                <a:lnTo>
                  <a:pt x="187108" y="9569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3936279" y="1325799"/>
            <a:ext cx="302700" cy="998982"/>
          </a:xfrm>
          <a:custGeom>
            <a:avLst/>
            <a:gdLst/>
            <a:ahLst/>
            <a:cxnLst/>
            <a:rect l="l" t="t" r="r" b="b"/>
            <a:pathLst>
              <a:path w="302700" h="998982">
                <a:moveTo>
                  <a:pt x="261373" y="0"/>
                </a:moveTo>
                <a:lnTo>
                  <a:pt x="267433" y="11081"/>
                </a:lnTo>
                <a:lnTo>
                  <a:pt x="276977" y="19977"/>
                </a:lnTo>
                <a:lnTo>
                  <a:pt x="286506" y="28852"/>
                </a:lnTo>
                <a:lnTo>
                  <a:pt x="291154" y="35890"/>
                </a:lnTo>
                <a:lnTo>
                  <a:pt x="293908" y="48090"/>
                </a:lnTo>
                <a:lnTo>
                  <a:pt x="294325" y="60727"/>
                </a:lnTo>
                <a:lnTo>
                  <a:pt x="294507" y="63512"/>
                </a:lnTo>
                <a:lnTo>
                  <a:pt x="295610" y="76246"/>
                </a:lnTo>
                <a:lnTo>
                  <a:pt x="296651" y="88872"/>
                </a:lnTo>
                <a:lnTo>
                  <a:pt x="297556" y="101461"/>
                </a:lnTo>
                <a:lnTo>
                  <a:pt x="298252" y="114087"/>
                </a:lnTo>
                <a:lnTo>
                  <a:pt x="298667" y="126823"/>
                </a:lnTo>
                <a:lnTo>
                  <a:pt x="298736" y="131813"/>
                </a:lnTo>
                <a:lnTo>
                  <a:pt x="299058" y="144904"/>
                </a:lnTo>
                <a:lnTo>
                  <a:pt x="299644" y="157541"/>
                </a:lnTo>
                <a:lnTo>
                  <a:pt x="300254" y="169893"/>
                </a:lnTo>
                <a:lnTo>
                  <a:pt x="300645" y="182129"/>
                </a:lnTo>
                <a:lnTo>
                  <a:pt x="300578" y="194419"/>
                </a:lnTo>
                <a:lnTo>
                  <a:pt x="299810" y="206932"/>
                </a:lnTo>
                <a:lnTo>
                  <a:pt x="298102" y="219837"/>
                </a:lnTo>
                <a:lnTo>
                  <a:pt x="297352" y="223901"/>
                </a:lnTo>
                <a:lnTo>
                  <a:pt x="294378" y="237126"/>
                </a:lnTo>
                <a:lnTo>
                  <a:pt x="290854" y="249355"/>
                </a:lnTo>
                <a:lnTo>
                  <a:pt x="286712" y="260932"/>
                </a:lnTo>
                <a:lnTo>
                  <a:pt x="281886" y="272200"/>
                </a:lnTo>
                <a:lnTo>
                  <a:pt x="276311" y="283502"/>
                </a:lnTo>
                <a:lnTo>
                  <a:pt x="271368" y="292620"/>
                </a:lnTo>
                <a:lnTo>
                  <a:pt x="266179" y="303319"/>
                </a:lnTo>
                <a:lnTo>
                  <a:pt x="261900" y="314941"/>
                </a:lnTo>
                <a:lnTo>
                  <a:pt x="258340" y="327242"/>
                </a:lnTo>
                <a:lnTo>
                  <a:pt x="255310" y="339977"/>
                </a:lnTo>
                <a:lnTo>
                  <a:pt x="252619" y="352900"/>
                </a:lnTo>
                <a:lnTo>
                  <a:pt x="250080" y="365766"/>
                </a:lnTo>
                <a:lnTo>
                  <a:pt x="247501" y="378330"/>
                </a:lnTo>
                <a:lnTo>
                  <a:pt x="246514" y="382790"/>
                </a:lnTo>
                <a:lnTo>
                  <a:pt x="243519" y="395910"/>
                </a:lnTo>
                <a:lnTo>
                  <a:pt x="240780" y="408354"/>
                </a:lnTo>
                <a:lnTo>
                  <a:pt x="238414" y="420453"/>
                </a:lnTo>
                <a:lnTo>
                  <a:pt x="236540" y="432537"/>
                </a:lnTo>
                <a:lnTo>
                  <a:pt x="235279" y="444934"/>
                </a:lnTo>
                <a:lnTo>
                  <a:pt x="234750" y="457975"/>
                </a:lnTo>
                <a:lnTo>
                  <a:pt x="234741" y="459930"/>
                </a:lnTo>
                <a:lnTo>
                  <a:pt x="234950" y="473613"/>
                </a:lnTo>
                <a:lnTo>
                  <a:pt x="235557" y="486191"/>
                </a:lnTo>
                <a:lnTo>
                  <a:pt x="236516" y="498150"/>
                </a:lnTo>
                <a:lnTo>
                  <a:pt x="237780" y="509975"/>
                </a:lnTo>
                <a:lnTo>
                  <a:pt x="239303" y="522150"/>
                </a:lnTo>
                <a:lnTo>
                  <a:pt x="241038" y="535159"/>
                </a:lnTo>
                <a:lnTo>
                  <a:pt x="242005" y="542391"/>
                </a:lnTo>
                <a:lnTo>
                  <a:pt x="243598" y="555390"/>
                </a:lnTo>
                <a:lnTo>
                  <a:pt x="244937" y="568136"/>
                </a:lnTo>
                <a:lnTo>
                  <a:pt x="246106" y="580697"/>
                </a:lnTo>
                <a:lnTo>
                  <a:pt x="247191" y="593142"/>
                </a:lnTo>
                <a:lnTo>
                  <a:pt x="248279" y="605539"/>
                </a:lnTo>
                <a:lnTo>
                  <a:pt x="249455" y="617955"/>
                </a:lnTo>
                <a:lnTo>
                  <a:pt x="250803" y="630459"/>
                </a:lnTo>
                <a:lnTo>
                  <a:pt x="252410" y="643118"/>
                </a:lnTo>
                <a:lnTo>
                  <a:pt x="254362" y="656001"/>
                </a:lnTo>
                <a:lnTo>
                  <a:pt x="254451" y="656539"/>
                </a:lnTo>
                <a:lnTo>
                  <a:pt x="256258" y="668753"/>
                </a:lnTo>
                <a:lnTo>
                  <a:pt x="257911" y="681837"/>
                </a:lnTo>
                <a:lnTo>
                  <a:pt x="259431" y="694653"/>
                </a:lnTo>
                <a:lnTo>
                  <a:pt x="260128" y="700443"/>
                </a:lnTo>
                <a:lnTo>
                  <a:pt x="259963" y="700278"/>
                </a:lnTo>
                <a:lnTo>
                  <a:pt x="267316" y="720813"/>
                </a:lnTo>
                <a:lnTo>
                  <a:pt x="270681" y="733661"/>
                </a:lnTo>
                <a:lnTo>
                  <a:pt x="273575" y="745525"/>
                </a:lnTo>
                <a:lnTo>
                  <a:pt x="276517" y="757086"/>
                </a:lnTo>
                <a:lnTo>
                  <a:pt x="280106" y="769084"/>
                </a:lnTo>
                <a:lnTo>
                  <a:pt x="283585" y="778827"/>
                </a:lnTo>
                <a:lnTo>
                  <a:pt x="286925" y="791013"/>
                </a:lnTo>
                <a:lnTo>
                  <a:pt x="289230" y="803525"/>
                </a:lnTo>
                <a:lnTo>
                  <a:pt x="292527" y="815784"/>
                </a:lnTo>
                <a:lnTo>
                  <a:pt x="292843" y="816610"/>
                </a:lnTo>
                <a:lnTo>
                  <a:pt x="298561" y="827645"/>
                </a:lnTo>
                <a:lnTo>
                  <a:pt x="302700" y="838229"/>
                </a:lnTo>
                <a:lnTo>
                  <a:pt x="302686" y="846810"/>
                </a:lnTo>
                <a:lnTo>
                  <a:pt x="289927" y="848037"/>
                </a:lnTo>
                <a:lnTo>
                  <a:pt x="277689" y="847309"/>
                </a:lnTo>
                <a:lnTo>
                  <a:pt x="265792" y="845033"/>
                </a:lnTo>
                <a:lnTo>
                  <a:pt x="254058" y="841612"/>
                </a:lnTo>
                <a:lnTo>
                  <a:pt x="242306" y="837451"/>
                </a:lnTo>
                <a:lnTo>
                  <a:pt x="230359" y="832956"/>
                </a:lnTo>
                <a:lnTo>
                  <a:pt x="226448" y="831507"/>
                </a:lnTo>
                <a:lnTo>
                  <a:pt x="213602" y="827448"/>
                </a:lnTo>
                <a:lnTo>
                  <a:pt x="201021" y="823765"/>
                </a:lnTo>
                <a:lnTo>
                  <a:pt x="189291" y="819086"/>
                </a:lnTo>
                <a:lnTo>
                  <a:pt x="178999" y="812041"/>
                </a:lnTo>
                <a:lnTo>
                  <a:pt x="172727" y="804608"/>
                </a:lnTo>
                <a:lnTo>
                  <a:pt x="173204" y="817289"/>
                </a:lnTo>
                <a:lnTo>
                  <a:pt x="174160" y="829972"/>
                </a:lnTo>
                <a:lnTo>
                  <a:pt x="175473" y="842653"/>
                </a:lnTo>
                <a:lnTo>
                  <a:pt x="177017" y="855324"/>
                </a:lnTo>
                <a:lnTo>
                  <a:pt x="178670" y="867982"/>
                </a:lnTo>
                <a:lnTo>
                  <a:pt x="180307" y="880619"/>
                </a:lnTo>
                <a:lnTo>
                  <a:pt x="181804" y="893231"/>
                </a:lnTo>
                <a:lnTo>
                  <a:pt x="183038" y="905810"/>
                </a:lnTo>
                <a:lnTo>
                  <a:pt x="183852" y="917689"/>
                </a:lnTo>
                <a:lnTo>
                  <a:pt x="184569" y="926558"/>
                </a:lnTo>
                <a:lnTo>
                  <a:pt x="185845" y="940506"/>
                </a:lnTo>
                <a:lnTo>
                  <a:pt x="187197" y="956963"/>
                </a:lnTo>
                <a:lnTo>
                  <a:pt x="188141" y="973355"/>
                </a:lnTo>
                <a:lnTo>
                  <a:pt x="188194" y="987110"/>
                </a:lnTo>
                <a:lnTo>
                  <a:pt x="186873" y="995658"/>
                </a:lnTo>
                <a:lnTo>
                  <a:pt x="186036" y="996911"/>
                </a:lnTo>
                <a:lnTo>
                  <a:pt x="175641" y="998982"/>
                </a:lnTo>
                <a:lnTo>
                  <a:pt x="160216" y="998574"/>
                </a:lnTo>
                <a:lnTo>
                  <a:pt x="148978" y="997889"/>
                </a:lnTo>
                <a:lnTo>
                  <a:pt x="140151" y="997421"/>
                </a:lnTo>
                <a:lnTo>
                  <a:pt x="127480" y="996331"/>
                </a:lnTo>
                <a:lnTo>
                  <a:pt x="112590" y="994694"/>
                </a:lnTo>
                <a:lnTo>
                  <a:pt x="97107" y="992586"/>
                </a:lnTo>
                <a:lnTo>
                  <a:pt x="82656" y="990084"/>
                </a:lnTo>
                <a:lnTo>
                  <a:pt x="70862" y="987264"/>
                </a:lnTo>
                <a:lnTo>
                  <a:pt x="65298" y="985253"/>
                </a:lnTo>
                <a:lnTo>
                  <a:pt x="53317" y="981102"/>
                </a:lnTo>
                <a:lnTo>
                  <a:pt x="41841" y="976095"/>
                </a:lnTo>
                <a:lnTo>
                  <a:pt x="30271" y="971600"/>
                </a:lnTo>
                <a:lnTo>
                  <a:pt x="15334" y="967320"/>
                </a:lnTo>
                <a:lnTo>
                  <a:pt x="6496" y="961758"/>
                </a:lnTo>
                <a:lnTo>
                  <a:pt x="3830" y="949604"/>
                </a:lnTo>
                <a:lnTo>
                  <a:pt x="3789" y="937556"/>
                </a:lnTo>
                <a:lnTo>
                  <a:pt x="3654" y="925288"/>
                </a:lnTo>
                <a:lnTo>
                  <a:pt x="3440" y="912827"/>
                </a:lnTo>
                <a:lnTo>
                  <a:pt x="3160" y="900200"/>
                </a:lnTo>
                <a:lnTo>
                  <a:pt x="2829" y="887432"/>
                </a:lnTo>
                <a:lnTo>
                  <a:pt x="2463" y="874549"/>
                </a:lnTo>
                <a:lnTo>
                  <a:pt x="2076" y="861578"/>
                </a:lnTo>
                <a:lnTo>
                  <a:pt x="1683" y="848545"/>
                </a:lnTo>
                <a:lnTo>
                  <a:pt x="1299" y="835476"/>
                </a:lnTo>
                <a:lnTo>
                  <a:pt x="938" y="822397"/>
                </a:lnTo>
                <a:lnTo>
                  <a:pt x="615" y="809335"/>
                </a:lnTo>
                <a:lnTo>
                  <a:pt x="345" y="796316"/>
                </a:lnTo>
                <a:lnTo>
                  <a:pt x="142" y="783365"/>
                </a:lnTo>
                <a:lnTo>
                  <a:pt x="22" y="770510"/>
                </a:lnTo>
                <a:lnTo>
                  <a:pt x="0" y="757775"/>
                </a:lnTo>
                <a:lnTo>
                  <a:pt x="89" y="745189"/>
                </a:lnTo>
                <a:lnTo>
                  <a:pt x="305" y="732776"/>
                </a:lnTo>
                <a:lnTo>
                  <a:pt x="662" y="720563"/>
                </a:lnTo>
                <a:lnTo>
                  <a:pt x="1137" y="709345"/>
                </a:lnTo>
                <a:lnTo>
                  <a:pt x="2152" y="696865"/>
                </a:lnTo>
                <a:lnTo>
                  <a:pt x="3855" y="684319"/>
                </a:lnTo>
                <a:lnTo>
                  <a:pt x="6079" y="671743"/>
                </a:lnTo>
                <a:lnTo>
                  <a:pt x="8661" y="659174"/>
                </a:lnTo>
                <a:lnTo>
                  <a:pt x="11432" y="646647"/>
                </a:lnTo>
                <a:lnTo>
                  <a:pt x="14229" y="634198"/>
                </a:lnTo>
                <a:lnTo>
                  <a:pt x="16707" y="622719"/>
                </a:lnTo>
                <a:lnTo>
                  <a:pt x="19189" y="610259"/>
                </a:lnTo>
                <a:lnTo>
                  <a:pt x="21470" y="597750"/>
                </a:lnTo>
                <a:lnTo>
                  <a:pt x="23549" y="585196"/>
                </a:lnTo>
                <a:lnTo>
                  <a:pt x="25425" y="572604"/>
                </a:lnTo>
                <a:lnTo>
                  <a:pt x="27096" y="559979"/>
                </a:lnTo>
                <a:lnTo>
                  <a:pt x="28561" y="547326"/>
                </a:lnTo>
                <a:lnTo>
                  <a:pt x="29820" y="534651"/>
                </a:lnTo>
                <a:lnTo>
                  <a:pt x="30871" y="521961"/>
                </a:lnTo>
                <a:lnTo>
                  <a:pt x="31713" y="509260"/>
                </a:lnTo>
                <a:lnTo>
                  <a:pt x="32346" y="496555"/>
                </a:lnTo>
                <a:lnTo>
                  <a:pt x="32767" y="483851"/>
                </a:lnTo>
                <a:lnTo>
                  <a:pt x="32977" y="471153"/>
                </a:lnTo>
                <a:lnTo>
                  <a:pt x="33001" y="465035"/>
                </a:lnTo>
                <a:lnTo>
                  <a:pt x="32951" y="452299"/>
                </a:lnTo>
                <a:lnTo>
                  <a:pt x="32803" y="439575"/>
                </a:lnTo>
                <a:lnTo>
                  <a:pt x="32565" y="426864"/>
                </a:lnTo>
                <a:lnTo>
                  <a:pt x="32245" y="414162"/>
                </a:lnTo>
                <a:lnTo>
                  <a:pt x="31849" y="401470"/>
                </a:lnTo>
                <a:lnTo>
                  <a:pt x="31384" y="388784"/>
                </a:lnTo>
                <a:lnTo>
                  <a:pt x="30859" y="376104"/>
                </a:lnTo>
                <a:lnTo>
                  <a:pt x="30279" y="363428"/>
                </a:lnTo>
                <a:lnTo>
                  <a:pt x="29652" y="350754"/>
                </a:lnTo>
                <a:lnTo>
                  <a:pt x="28985" y="338081"/>
                </a:lnTo>
                <a:lnTo>
                  <a:pt x="28285" y="325407"/>
                </a:lnTo>
                <a:lnTo>
                  <a:pt x="27559" y="312731"/>
                </a:lnTo>
                <a:lnTo>
                  <a:pt x="26982" y="302869"/>
                </a:lnTo>
                <a:lnTo>
                  <a:pt x="26541" y="290846"/>
                </a:lnTo>
                <a:lnTo>
                  <a:pt x="26506" y="278115"/>
                </a:lnTo>
                <a:lnTo>
                  <a:pt x="26784" y="264981"/>
                </a:lnTo>
                <a:lnTo>
                  <a:pt x="27281" y="251749"/>
                </a:lnTo>
                <a:lnTo>
                  <a:pt x="27902" y="238721"/>
                </a:lnTo>
                <a:lnTo>
                  <a:pt x="28555" y="226204"/>
                </a:lnTo>
                <a:lnTo>
                  <a:pt x="28988" y="217728"/>
                </a:lnTo>
                <a:lnTo>
                  <a:pt x="29284" y="204538"/>
                </a:lnTo>
                <a:lnTo>
                  <a:pt x="28952" y="191720"/>
                </a:lnTo>
                <a:lnTo>
                  <a:pt x="28131" y="179182"/>
                </a:lnTo>
                <a:lnTo>
                  <a:pt x="26962" y="166830"/>
                </a:lnTo>
                <a:lnTo>
                  <a:pt x="25587" y="154571"/>
                </a:lnTo>
                <a:lnTo>
                  <a:pt x="24145" y="142312"/>
                </a:lnTo>
                <a:lnTo>
                  <a:pt x="22778" y="129959"/>
                </a:lnTo>
                <a:lnTo>
                  <a:pt x="21626" y="117419"/>
                </a:lnTo>
                <a:lnTo>
                  <a:pt x="20830" y="104598"/>
                </a:lnTo>
                <a:lnTo>
                  <a:pt x="20530" y="91404"/>
                </a:lnTo>
                <a:lnTo>
                  <a:pt x="20530" y="91071"/>
                </a:lnTo>
                <a:lnTo>
                  <a:pt x="19842" y="78509"/>
                </a:lnTo>
                <a:lnTo>
                  <a:pt x="18790" y="65772"/>
                </a:lnTo>
                <a:lnTo>
                  <a:pt x="18928" y="53219"/>
                </a:lnTo>
                <a:lnTo>
                  <a:pt x="19171" y="51206"/>
                </a:lnTo>
                <a:lnTo>
                  <a:pt x="23710" y="39179"/>
                </a:lnTo>
                <a:lnTo>
                  <a:pt x="29967" y="28291"/>
                </a:lnTo>
                <a:lnTo>
                  <a:pt x="30220" y="276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4109071" y="1734879"/>
            <a:ext cx="67843" cy="396430"/>
          </a:xfrm>
          <a:custGeom>
            <a:avLst/>
            <a:gdLst/>
            <a:ahLst/>
            <a:cxnLst/>
            <a:rect l="l" t="t" r="r" b="b"/>
            <a:pathLst>
              <a:path w="67843" h="396430">
                <a:moveTo>
                  <a:pt x="0" y="396430"/>
                </a:moveTo>
                <a:lnTo>
                  <a:pt x="446" y="385446"/>
                </a:lnTo>
                <a:lnTo>
                  <a:pt x="4154" y="372091"/>
                </a:lnTo>
                <a:lnTo>
                  <a:pt x="7454" y="360298"/>
                </a:lnTo>
                <a:lnTo>
                  <a:pt x="9521" y="347849"/>
                </a:lnTo>
                <a:lnTo>
                  <a:pt x="11036" y="335221"/>
                </a:lnTo>
                <a:lnTo>
                  <a:pt x="12144" y="322497"/>
                </a:lnTo>
                <a:lnTo>
                  <a:pt x="12990" y="309757"/>
                </a:lnTo>
                <a:lnTo>
                  <a:pt x="13719" y="297084"/>
                </a:lnTo>
                <a:lnTo>
                  <a:pt x="13906" y="293839"/>
                </a:lnTo>
                <a:lnTo>
                  <a:pt x="14700" y="281097"/>
                </a:lnTo>
                <a:lnTo>
                  <a:pt x="15571" y="268418"/>
                </a:lnTo>
                <a:lnTo>
                  <a:pt x="16527" y="255783"/>
                </a:lnTo>
                <a:lnTo>
                  <a:pt x="17575" y="243177"/>
                </a:lnTo>
                <a:lnTo>
                  <a:pt x="18723" y="230580"/>
                </a:lnTo>
                <a:lnTo>
                  <a:pt x="19979" y="217977"/>
                </a:lnTo>
                <a:lnTo>
                  <a:pt x="21349" y="205349"/>
                </a:lnTo>
                <a:lnTo>
                  <a:pt x="22842" y="192678"/>
                </a:lnTo>
                <a:lnTo>
                  <a:pt x="23545" y="187045"/>
                </a:lnTo>
                <a:lnTo>
                  <a:pt x="25114" y="174386"/>
                </a:lnTo>
                <a:lnTo>
                  <a:pt x="26622" y="161789"/>
                </a:lnTo>
                <a:lnTo>
                  <a:pt x="28133" y="149235"/>
                </a:lnTo>
                <a:lnTo>
                  <a:pt x="29708" y="136698"/>
                </a:lnTo>
                <a:lnTo>
                  <a:pt x="31409" y="124159"/>
                </a:lnTo>
                <a:lnTo>
                  <a:pt x="33298" y="111594"/>
                </a:lnTo>
                <a:lnTo>
                  <a:pt x="35438" y="98982"/>
                </a:lnTo>
                <a:lnTo>
                  <a:pt x="38687" y="83223"/>
                </a:lnTo>
                <a:lnTo>
                  <a:pt x="41876" y="70502"/>
                </a:lnTo>
                <a:lnTo>
                  <a:pt x="45295" y="58169"/>
                </a:lnTo>
                <a:lnTo>
                  <a:pt x="48437" y="47447"/>
                </a:lnTo>
                <a:lnTo>
                  <a:pt x="52343" y="38165"/>
                </a:lnTo>
                <a:lnTo>
                  <a:pt x="58860" y="24158"/>
                </a:lnTo>
                <a:lnTo>
                  <a:pt x="65017" y="10002"/>
                </a:lnTo>
                <a:lnTo>
                  <a:pt x="67842" y="272"/>
                </a:lnTo>
                <a:lnTo>
                  <a:pt x="678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3804409" y="862912"/>
            <a:ext cx="442339" cy="579631"/>
          </a:xfrm>
          <a:custGeom>
            <a:avLst/>
            <a:gdLst/>
            <a:ahLst/>
            <a:cxnLst/>
            <a:rect l="l" t="t" r="r" b="b"/>
            <a:pathLst>
              <a:path w="442339" h="579631">
                <a:moveTo>
                  <a:pt x="442339" y="473746"/>
                </a:moveTo>
                <a:lnTo>
                  <a:pt x="440893" y="462889"/>
                </a:lnTo>
                <a:lnTo>
                  <a:pt x="439510" y="458431"/>
                </a:lnTo>
                <a:lnTo>
                  <a:pt x="437217" y="446535"/>
                </a:lnTo>
                <a:lnTo>
                  <a:pt x="436036" y="433610"/>
                </a:lnTo>
                <a:lnTo>
                  <a:pt x="435472" y="420241"/>
                </a:lnTo>
                <a:lnTo>
                  <a:pt x="435025" y="407015"/>
                </a:lnTo>
                <a:lnTo>
                  <a:pt x="434200" y="394518"/>
                </a:lnTo>
                <a:lnTo>
                  <a:pt x="432498" y="383336"/>
                </a:lnTo>
                <a:lnTo>
                  <a:pt x="433063" y="383129"/>
                </a:lnTo>
                <a:lnTo>
                  <a:pt x="433817" y="380303"/>
                </a:lnTo>
                <a:lnTo>
                  <a:pt x="431197" y="366016"/>
                </a:lnTo>
                <a:lnTo>
                  <a:pt x="428142" y="355318"/>
                </a:lnTo>
                <a:lnTo>
                  <a:pt x="424138" y="342757"/>
                </a:lnTo>
                <a:lnTo>
                  <a:pt x="419343" y="328715"/>
                </a:lnTo>
                <a:lnTo>
                  <a:pt x="413918" y="313572"/>
                </a:lnTo>
                <a:lnTo>
                  <a:pt x="408022" y="297709"/>
                </a:lnTo>
                <a:lnTo>
                  <a:pt x="401816" y="281507"/>
                </a:lnTo>
                <a:lnTo>
                  <a:pt x="395458" y="265347"/>
                </a:lnTo>
                <a:lnTo>
                  <a:pt x="389110" y="249609"/>
                </a:lnTo>
                <a:lnTo>
                  <a:pt x="382929" y="234674"/>
                </a:lnTo>
                <a:lnTo>
                  <a:pt x="377077" y="220924"/>
                </a:lnTo>
                <a:lnTo>
                  <a:pt x="371713" y="208739"/>
                </a:lnTo>
                <a:lnTo>
                  <a:pt x="366996" y="198499"/>
                </a:lnTo>
                <a:lnTo>
                  <a:pt x="363088" y="190587"/>
                </a:lnTo>
                <a:lnTo>
                  <a:pt x="357824" y="181871"/>
                </a:lnTo>
                <a:lnTo>
                  <a:pt x="347912" y="168564"/>
                </a:lnTo>
                <a:lnTo>
                  <a:pt x="338391" y="157849"/>
                </a:lnTo>
                <a:lnTo>
                  <a:pt x="329424" y="148999"/>
                </a:lnTo>
                <a:lnTo>
                  <a:pt x="321170" y="141285"/>
                </a:lnTo>
                <a:lnTo>
                  <a:pt x="313793" y="133978"/>
                </a:lnTo>
                <a:lnTo>
                  <a:pt x="307454" y="126352"/>
                </a:lnTo>
                <a:lnTo>
                  <a:pt x="301358" y="117901"/>
                </a:lnTo>
                <a:lnTo>
                  <a:pt x="293711" y="107554"/>
                </a:lnTo>
                <a:lnTo>
                  <a:pt x="285708" y="97286"/>
                </a:lnTo>
                <a:lnTo>
                  <a:pt x="277401" y="87488"/>
                </a:lnTo>
                <a:lnTo>
                  <a:pt x="268846" y="78549"/>
                </a:lnTo>
                <a:lnTo>
                  <a:pt x="261340" y="72148"/>
                </a:lnTo>
                <a:lnTo>
                  <a:pt x="251335" y="65085"/>
                </a:lnTo>
                <a:lnTo>
                  <a:pt x="241630" y="57378"/>
                </a:lnTo>
                <a:lnTo>
                  <a:pt x="237439" y="53428"/>
                </a:lnTo>
                <a:lnTo>
                  <a:pt x="232575" y="48463"/>
                </a:lnTo>
                <a:lnTo>
                  <a:pt x="227596" y="45554"/>
                </a:lnTo>
                <a:lnTo>
                  <a:pt x="226131" y="43279"/>
                </a:lnTo>
                <a:lnTo>
                  <a:pt x="230104" y="38733"/>
                </a:lnTo>
                <a:lnTo>
                  <a:pt x="238507" y="33615"/>
                </a:lnTo>
                <a:lnTo>
                  <a:pt x="247533" y="28555"/>
                </a:lnTo>
                <a:lnTo>
                  <a:pt x="253374" y="24180"/>
                </a:lnTo>
                <a:lnTo>
                  <a:pt x="252222" y="21120"/>
                </a:lnTo>
                <a:lnTo>
                  <a:pt x="247088" y="19114"/>
                </a:lnTo>
                <a:lnTo>
                  <a:pt x="235223" y="14155"/>
                </a:lnTo>
                <a:lnTo>
                  <a:pt x="222201" y="8683"/>
                </a:lnTo>
                <a:lnTo>
                  <a:pt x="209555" y="3730"/>
                </a:lnTo>
                <a:lnTo>
                  <a:pt x="198818" y="330"/>
                </a:lnTo>
                <a:lnTo>
                  <a:pt x="194142" y="576"/>
                </a:lnTo>
                <a:lnTo>
                  <a:pt x="182120" y="3039"/>
                </a:lnTo>
                <a:lnTo>
                  <a:pt x="166478" y="6812"/>
                </a:lnTo>
                <a:lnTo>
                  <a:pt x="150375" y="10640"/>
                </a:lnTo>
                <a:lnTo>
                  <a:pt x="136971" y="13262"/>
                </a:lnTo>
                <a:lnTo>
                  <a:pt x="129425" y="13423"/>
                </a:lnTo>
                <a:lnTo>
                  <a:pt x="127471" y="12567"/>
                </a:lnTo>
                <a:lnTo>
                  <a:pt x="116241" y="6620"/>
                </a:lnTo>
                <a:lnTo>
                  <a:pt x="104825" y="977"/>
                </a:lnTo>
                <a:lnTo>
                  <a:pt x="100914" y="0"/>
                </a:lnTo>
                <a:lnTo>
                  <a:pt x="93218" y="3962"/>
                </a:lnTo>
                <a:lnTo>
                  <a:pt x="89979" y="5613"/>
                </a:lnTo>
                <a:lnTo>
                  <a:pt x="86779" y="13817"/>
                </a:lnTo>
                <a:lnTo>
                  <a:pt x="86152" y="15419"/>
                </a:lnTo>
                <a:lnTo>
                  <a:pt x="81335" y="28399"/>
                </a:lnTo>
                <a:lnTo>
                  <a:pt x="78771" y="37352"/>
                </a:lnTo>
                <a:lnTo>
                  <a:pt x="77016" y="46740"/>
                </a:lnTo>
                <a:lnTo>
                  <a:pt x="74625" y="61023"/>
                </a:lnTo>
                <a:lnTo>
                  <a:pt x="72676" y="65831"/>
                </a:lnTo>
                <a:lnTo>
                  <a:pt x="65409" y="75480"/>
                </a:lnTo>
                <a:lnTo>
                  <a:pt x="55017" y="86416"/>
                </a:lnTo>
                <a:lnTo>
                  <a:pt x="43755" y="97420"/>
                </a:lnTo>
                <a:lnTo>
                  <a:pt x="33881" y="107277"/>
                </a:lnTo>
                <a:lnTo>
                  <a:pt x="27647" y="114769"/>
                </a:lnTo>
                <a:lnTo>
                  <a:pt x="25146" y="118403"/>
                </a:lnTo>
                <a:lnTo>
                  <a:pt x="17017" y="129407"/>
                </a:lnTo>
                <a:lnTo>
                  <a:pt x="11468" y="140576"/>
                </a:lnTo>
                <a:lnTo>
                  <a:pt x="10337" y="146278"/>
                </a:lnTo>
                <a:lnTo>
                  <a:pt x="1498" y="152984"/>
                </a:lnTo>
                <a:lnTo>
                  <a:pt x="0" y="158927"/>
                </a:lnTo>
                <a:lnTo>
                  <a:pt x="560" y="164912"/>
                </a:lnTo>
                <a:lnTo>
                  <a:pt x="7697" y="175152"/>
                </a:lnTo>
                <a:lnTo>
                  <a:pt x="16840" y="185489"/>
                </a:lnTo>
                <a:lnTo>
                  <a:pt x="21361" y="195643"/>
                </a:lnTo>
                <a:lnTo>
                  <a:pt x="21101" y="204145"/>
                </a:lnTo>
                <a:lnTo>
                  <a:pt x="20390" y="210021"/>
                </a:lnTo>
                <a:lnTo>
                  <a:pt x="19559" y="213421"/>
                </a:lnTo>
                <a:lnTo>
                  <a:pt x="18950" y="215842"/>
                </a:lnTo>
                <a:lnTo>
                  <a:pt x="18899" y="218779"/>
                </a:lnTo>
                <a:lnTo>
                  <a:pt x="19746" y="223726"/>
                </a:lnTo>
                <a:lnTo>
                  <a:pt x="21830" y="232178"/>
                </a:lnTo>
                <a:lnTo>
                  <a:pt x="25488" y="245630"/>
                </a:lnTo>
                <a:lnTo>
                  <a:pt x="29888" y="257016"/>
                </a:lnTo>
                <a:lnTo>
                  <a:pt x="35631" y="269111"/>
                </a:lnTo>
                <a:lnTo>
                  <a:pt x="42569" y="282659"/>
                </a:lnTo>
                <a:lnTo>
                  <a:pt x="49960" y="296481"/>
                </a:lnTo>
                <a:lnTo>
                  <a:pt x="57064" y="309399"/>
                </a:lnTo>
                <a:lnTo>
                  <a:pt x="63141" y="320236"/>
                </a:lnTo>
                <a:lnTo>
                  <a:pt x="67449" y="327812"/>
                </a:lnTo>
                <a:lnTo>
                  <a:pt x="73835" y="338491"/>
                </a:lnTo>
                <a:lnTo>
                  <a:pt x="80607" y="349361"/>
                </a:lnTo>
                <a:lnTo>
                  <a:pt x="87257" y="360270"/>
                </a:lnTo>
                <a:lnTo>
                  <a:pt x="93383" y="371246"/>
                </a:lnTo>
                <a:lnTo>
                  <a:pt x="96044" y="377392"/>
                </a:lnTo>
                <a:lnTo>
                  <a:pt x="98668" y="384179"/>
                </a:lnTo>
                <a:lnTo>
                  <a:pt x="101880" y="392917"/>
                </a:lnTo>
                <a:lnTo>
                  <a:pt x="105577" y="403390"/>
                </a:lnTo>
                <a:lnTo>
                  <a:pt x="109654" y="415380"/>
                </a:lnTo>
                <a:lnTo>
                  <a:pt x="114010" y="428670"/>
                </a:lnTo>
                <a:lnTo>
                  <a:pt x="118541" y="443043"/>
                </a:lnTo>
                <a:lnTo>
                  <a:pt x="123143" y="458281"/>
                </a:lnTo>
                <a:lnTo>
                  <a:pt x="127714" y="474168"/>
                </a:lnTo>
                <a:lnTo>
                  <a:pt x="132151" y="490485"/>
                </a:lnTo>
                <a:lnTo>
                  <a:pt x="136349" y="507017"/>
                </a:lnTo>
                <a:lnTo>
                  <a:pt x="140208" y="523544"/>
                </a:lnTo>
                <a:lnTo>
                  <a:pt x="140980" y="525247"/>
                </a:lnTo>
                <a:lnTo>
                  <a:pt x="143601" y="537683"/>
                </a:lnTo>
                <a:lnTo>
                  <a:pt x="144830" y="550329"/>
                </a:lnTo>
                <a:lnTo>
                  <a:pt x="145329" y="554035"/>
                </a:lnTo>
                <a:lnTo>
                  <a:pt x="146335" y="566604"/>
                </a:lnTo>
                <a:lnTo>
                  <a:pt x="146926" y="579450"/>
                </a:lnTo>
                <a:lnTo>
                  <a:pt x="148366" y="579631"/>
                </a:lnTo>
                <a:lnTo>
                  <a:pt x="160608" y="577063"/>
                </a:lnTo>
                <a:lnTo>
                  <a:pt x="172148" y="572617"/>
                </a:lnTo>
                <a:lnTo>
                  <a:pt x="174249" y="571988"/>
                </a:lnTo>
                <a:lnTo>
                  <a:pt x="185998" y="568316"/>
                </a:lnTo>
                <a:lnTo>
                  <a:pt x="198602" y="564845"/>
                </a:lnTo>
                <a:lnTo>
                  <a:pt x="200492" y="564388"/>
                </a:lnTo>
                <a:lnTo>
                  <a:pt x="212734" y="561014"/>
                </a:lnTo>
                <a:lnTo>
                  <a:pt x="224909" y="557160"/>
                </a:lnTo>
                <a:lnTo>
                  <a:pt x="237061" y="553128"/>
                </a:lnTo>
                <a:lnTo>
                  <a:pt x="249236" y="549221"/>
                </a:lnTo>
                <a:lnTo>
                  <a:pt x="261479" y="545743"/>
                </a:lnTo>
                <a:lnTo>
                  <a:pt x="273834" y="542997"/>
                </a:lnTo>
                <a:lnTo>
                  <a:pt x="286346" y="541286"/>
                </a:lnTo>
                <a:lnTo>
                  <a:pt x="301214" y="540217"/>
                </a:lnTo>
                <a:lnTo>
                  <a:pt x="313885" y="539557"/>
                </a:lnTo>
                <a:lnTo>
                  <a:pt x="326552" y="539009"/>
                </a:lnTo>
                <a:lnTo>
                  <a:pt x="339218" y="538462"/>
                </a:lnTo>
                <a:lnTo>
                  <a:pt x="351883" y="537805"/>
                </a:lnTo>
                <a:lnTo>
                  <a:pt x="364548" y="536925"/>
                </a:lnTo>
                <a:lnTo>
                  <a:pt x="377215" y="535711"/>
                </a:lnTo>
                <a:lnTo>
                  <a:pt x="382077" y="535224"/>
                </a:lnTo>
                <a:lnTo>
                  <a:pt x="394795" y="534190"/>
                </a:lnTo>
                <a:lnTo>
                  <a:pt x="408000" y="532877"/>
                </a:lnTo>
                <a:lnTo>
                  <a:pt x="420849" y="530662"/>
                </a:lnTo>
                <a:lnTo>
                  <a:pt x="432498" y="526922"/>
                </a:lnTo>
                <a:lnTo>
                  <a:pt x="432298" y="522186"/>
                </a:lnTo>
                <a:lnTo>
                  <a:pt x="433965" y="510565"/>
                </a:lnTo>
                <a:lnTo>
                  <a:pt x="437267" y="498204"/>
                </a:lnTo>
                <a:lnTo>
                  <a:pt x="440594" y="485724"/>
                </a:lnTo>
                <a:lnTo>
                  <a:pt x="442339" y="4737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3804409" y="862912"/>
            <a:ext cx="442339" cy="579631"/>
          </a:xfrm>
          <a:custGeom>
            <a:avLst/>
            <a:gdLst/>
            <a:ahLst/>
            <a:cxnLst/>
            <a:rect l="l" t="t" r="r" b="b"/>
            <a:pathLst>
              <a:path w="442339" h="579631">
                <a:moveTo>
                  <a:pt x="104825" y="977"/>
                </a:moveTo>
                <a:lnTo>
                  <a:pt x="116241" y="6620"/>
                </a:lnTo>
                <a:lnTo>
                  <a:pt x="127471" y="12567"/>
                </a:lnTo>
                <a:lnTo>
                  <a:pt x="129425" y="13423"/>
                </a:lnTo>
                <a:lnTo>
                  <a:pt x="136971" y="13262"/>
                </a:lnTo>
                <a:lnTo>
                  <a:pt x="150375" y="10640"/>
                </a:lnTo>
                <a:lnTo>
                  <a:pt x="166478" y="6812"/>
                </a:lnTo>
                <a:lnTo>
                  <a:pt x="182120" y="3039"/>
                </a:lnTo>
                <a:lnTo>
                  <a:pt x="194142" y="576"/>
                </a:lnTo>
                <a:lnTo>
                  <a:pt x="198818" y="330"/>
                </a:lnTo>
                <a:lnTo>
                  <a:pt x="209555" y="3730"/>
                </a:lnTo>
                <a:lnTo>
                  <a:pt x="222201" y="8683"/>
                </a:lnTo>
                <a:lnTo>
                  <a:pt x="235223" y="14155"/>
                </a:lnTo>
                <a:lnTo>
                  <a:pt x="247088" y="19114"/>
                </a:lnTo>
                <a:lnTo>
                  <a:pt x="252222" y="21120"/>
                </a:lnTo>
                <a:lnTo>
                  <a:pt x="253374" y="24180"/>
                </a:lnTo>
                <a:lnTo>
                  <a:pt x="247533" y="28555"/>
                </a:lnTo>
                <a:lnTo>
                  <a:pt x="238507" y="33615"/>
                </a:lnTo>
                <a:lnTo>
                  <a:pt x="230104" y="38733"/>
                </a:lnTo>
                <a:lnTo>
                  <a:pt x="226131" y="43279"/>
                </a:lnTo>
                <a:lnTo>
                  <a:pt x="227596" y="45554"/>
                </a:lnTo>
                <a:lnTo>
                  <a:pt x="232575" y="48463"/>
                </a:lnTo>
                <a:lnTo>
                  <a:pt x="237439" y="53428"/>
                </a:lnTo>
                <a:lnTo>
                  <a:pt x="241630" y="57378"/>
                </a:lnTo>
                <a:lnTo>
                  <a:pt x="251335" y="65085"/>
                </a:lnTo>
                <a:lnTo>
                  <a:pt x="261340" y="72148"/>
                </a:lnTo>
                <a:lnTo>
                  <a:pt x="268846" y="78549"/>
                </a:lnTo>
                <a:lnTo>
                  <a:pt x="277401" y="87488"/>
                </a:lnTo>
                <a:lnTo>
                  <a:pt x="285708" y="97286"/>
                </a:lnTo>
                <a:lnTo>
                  <a:pt x="293711" y="107554"/>
                </a:lnTo>
                <a:lnTo>
                  <a:pt x="301358" y="117901"/>
                </a:lnTo>
                <a:lnTo>
                  <a:pt x="307454" y="126352"/>
                </a:lnTo>
                <a:lnTo>
                  <a:pt x="313793" y="133978"/>
                </a:lnTo>
                <a:lnTo>
                  <a:pt x="321170" y="141285"/>
                </a:lnTo>
                <a:lnTo>
                  <a:pt x="329424" y="148999"/>
                </a:lnTo>
                <a:lnTo>
                  <a:pt x="338391" y="157849"/>
                </a:lnTo>
                <a:lnTo>
                  <a:pt x="347912" y="168564"/>
                </a:lnTo>
                <a:lnTo>
                  <a:pt x="357824" y="181871"/>
                </a:lnTo>
                <a:lnTo>
                  <a:pt x="363088" y="190587"/>
                </a:lnTo>
                <a:lnTo>
                  <a:pt x="366996" y="198499"/>
                </a:lnTo>
                <a:lnTo>
                  <a:pt x="371713" y="208739"/>
                </a:lnTo>
                <a:lnTo>
                  <a:pt x="377077" y="220924"/>
                </a:lnTo>
                <a:lnTo>
                  <a:pt x="382929" y="234674"/>
                </a:lnTo>
                <a:lnTo>
                  <a:pt x="389110" y="249609"/>
                </a:lnTo>
                <a:lnTo>
                  <a:pt x="395458" y="265347"/>
                </a:lnTo>
                <a:lnTo>
                  <a:pt x="401816" y="281507"/>
                </a:lnTo>
                <a:lnTo>
                  <a:pt x="408022" y="297709"/>
                </a:lnTo>
                <a:lnTo>
                  <a:pt x="413918" y="313572"/>
                </a:lnTo>
                <a:lnTo>
                  <a:pt x="419343" y="328715"/>
                </a:lnTo>
                <a:lnTo>
                  <a:pt x="424138" y="342757"/>
                </a:lnTo>
                <a:lnTo>
                  <a:pt x="428142" y="355318"/>
                </a:lnTo>
                <a:lnTo>
                  <a:pt x="431197" y="366016"/>
                </a:lnTo>
                <a:lnTo>
                  <a:pt x="433141" y="374471"/>
                </a:lnTo>
                <a:lnTo>
                  <a:pt x="433817" y="380303"/>
                </a:lnTo>
                <a:lnTo>
                  <a:pt x="433063" y="383129"/>
                </a:lnTo>
                <a:lnTo>
                  <a:pt x="432498" y="383336"/>
                </a:lnTo>
                <a:lnTo>
                  <a:pt x="434200" y="394518"/>
                </a:lnTo>
                <a:lnTo>
                  <a:pt x="435025" y="407015"/>
                </a:lnTo>
                <a:lnTo>
                  <a:pt x="435472" y="420241"/>
                </a:lnTo>
                <a:lnTo>
                  <a:pt x="436036" y="433610"/>
                </a:lnTo>
                <a:lnTo>
                  <a:pt x="437217" y="446535"/>
                </a:lnTo>
                <a:lnTo>
                  <a:pt x="439510" y="458431"/>
                </a:lnTo>
                <a:lnTo>
                  <a:pt x="440893" y="462889"/>
                </a:lnTo>
                <a:lnTo>
                  <a:pt x="442339" y="473746"/>
                </a:lnTo>
                <a:lnTo>
                  <a:pt x="440594" y="485724"/>
                </a:lnTo>
                <a:lnTo>
                  <a:pt x="437267" y="498204"/>
                </a:lnTo>
                <a:lnTo>
                  <a:pt x="433965" y="510565"/>
                </a:lnTo>
                <a:lnTo>
                  <a:pt x="432298" y="522186"/>
                </a:lnTo>
                <a:lnTo>
                  <a:pt x="432498" y="526922"/>
                </a:lnTo>
                <a:lnTo>
                  <a:pt x="420849" y="530662"/>
                </a:lnTo>
                <a:lnTo>
                  <a:pt x="408000" y="532877"/>
                </a:lnTo>
                <a:lnTo>
                  <a:pt x="394795" y="534190"/>
                </a:lnTo>
                <a:lnTo>
                  <a:pt x="382077" y="535224"/>
                </a:lnTo>
                <a:lnTo>
                  <a:pt x="377215" y="535711"/>
                </a:lnTo>
                <a:lnTo>
                  <a:pt x="364548" y="536925"/>
                </a:lnTo>
                <a:lnTo>
                  <a:pt x="351883" y="537805"/>
                </a:lnTo>
                <a:lnTo>
                  <a:pt x="339218" y="538462"/>
                </a:lnTo>
                <a:lnTo>
                  <a:pt x="326552" y="539009"/>
                </a:lnTo>
                <a:lnTo>
                  <a:pt x="313885" y="539557"/>
                </a:lnTo>
                <a:lnTo>
                  <a:pt x="301214" y="540217"/>
                </a:lnTo>
                <a:lnTo>
                  <a:pt x="288539" y="541102"/>
                </a:lnTo>
                <a:lnTo>
                  <a:pt x="273834" y="542997"/>
                </a:lnTo>
                <a:lnTo>
                  <a:pt x="261479" y="545743"/>
                </a:lnTo>
                <a:lnTo>
                  <a:pt x="249236" y="549221"/>
                </a:lnTo>
                <a:lnTo>
                  <a:pt x="237061" y="553128"/>
                </a:lnTo>
                <a:lnTo>
                  <a:pt x="224909" y="557160"/>
                </a:lnTo>
                <a:lnTo>
                  <a:pt x="212734" y="561014"/>
                </a:lnTo>
                <a:lnTo>
                  <a:pt x="200492" y="564388"/>
                </a:lnTo>
                <a:lnTo>
                  <a:pt x="198602" y="564845"/>
                </a:lnTo>
                <a:lnTo>
                  <a:pt x="185998" y="568316"/>
                </a:lnTo>
                <a:lnTo>
                  <a:pt x="174249" y="571988"/>
                </a:lnTo>
                <a:lnTo>
                  <a:pt x="172148" y="572617"/>
                </a:lnTo>
                <a:lnTo>
                  <a:pt x="160608" y="577063"/>
                </a:lnTo>
                <a:lnTo>
                  <a:pt x="148366" y="579631"/>
                </a:lnTo>
                <a:lnTo>
                  <a:pt x="146926" y="579450"/>
                </a:lnTo>
                <a:lnTo>
                  <a:pt x="146335" y="566604"/>
                </a:lnTo>
                <a:lnTo>
                  <a:pt x="145329" y="554035"/>
                </a:lnTo>
                <a:lnTo>
                  <a:pt x="144830" y="550329"/>
                </a:lnTo>
                <a:lnTo>
                  <a:pt x="143601" y="537683"/>
                </a:lnTo>
                <a:lnTo>
                  <a:pt x="140980" y="525247"/>
                </a:lnTo>
                <a:lnTo>
                  <a:pt x="140208" y="523544"/>
                </a:lnTo>
                <a:lnTo>
                  <a:pt x="136349" y="507017"/>
                </a:lnTo>
                <a:lnTo>
                  <a:pt x="132151" y="490485"/>
                </a:lnTo>
                <a:lnTo>
                  <a:pt x="127714" y="474168"/>
                </a:lnTo>
                <a:lnTo>
                  <a:pt x="123143" y="458281"/>
                </a:lnTo>
                <a:lnTo>
                  <a:pt x="118541" y="443043"/>
                </a:lnTo>
                <a:lnTo>
                  <a:pt x="114010" y="428670"/>
                </a:lnTo>
                <a:lnTo>
                  <a:pt x="109654" y="415380"/>
                </a:lnTo>
                <a:lnTo>
                  <a:pt x="105577" y="403390"/>
                </a:lnTo>
                <a:lnTo>
                  <a:pt x="101880" y="392917"/>
                </a:lnTo>
                <a:lnTo>
                  <a:pt x="98668" y="384179"/>
                </a:lnTo>
                <a:lnTo>
                  <a:pt x="96044" y="377392"/>
                </a:lnTo>
                <a:lnTo>
                  <a:pt x="93383" y="371246"/>
                </a:lnTo>
                <a:lnTo>
                  <a:pt x="87257" y="360270"/>
                </a:lnTo>
                <a:lnTo>
                  <a:pt x="80607" y="349361"/>
                </a:lnTo>
                <a:lnTo>
                  <a:pt x="73835" y="338491"/>
                </a:lnTo>
                <a:lnTo>
                  <a:pt x="67449" y="327812"/>
                </a:lnTo>
                <a:lnTo>
                  <a:pt x="63141" y="320236"/>
                </a:lnTo>
                <a:lnTo>
                  <a:pt x="57064" y="309399"/>
                </a:lnTo>
                <a:lnTo>
                  <a:pt x="49960" y="296481"/>
                </a:lnTo>
                <a:lnTo>
                  <a:pt x="42569" y="282659"/>
                </a:lnTo>
                <a:lnTo>
                  <a:pt x="35631" y="269111"/>
                </a:lnTo>
                <a:lnTo>
                  <a:pt x="29888" y="257016"/>
                </a:lnTo>
                <a:lnTo>
                  <a:pt x="26081" y="247553"/>
                </a:lnTo>
                <a:lnTo>
                  <a:pt x="21830" y="232178"/>
                </a:lnTo>
                <a:lnTo>
                  <a:pt x="19746" y="223726"/>
                </a:lnTo>
                <a:lnTo>
                  <a:pt x="18899" y="218779"/>
                </a:lnTo>
                <a:lnTo>
                  <a:pt x="18950" y="215842"/>
                </a:lnTo>
                <a:lnTo>
                  <a:pt x="19559" y="213421"/>
                </a:lnTo>
                <a:lnTo>
                  <a:pt x="20390" y="210021"/>
                </a:lnTo>
                <a:lnTo>
                  <a:pt x="21101" y="204145"/>
                </a:lnTo>
                <a:lnTo>
                  <a:pt x="21361" y="195643"/>
                </a:lnTo>
                <a:lnTo>
                  <a:pt x="16840" y="185489"/>
                </a:lnTo>
                <a:lnTo>
                  <a:pt x="7697" y="175152"/>
                </a:lnTo>
                <a:lnTo>
                  <a:pt x="560" y="164912"/>
                </a:lnTo>
                <a:lnTo>
                  <a:pt x="0" y="158927"/>
                </a:lnTo>
                <a:lnTo>
                  <a:pt x="1498" y="152984"/>
                </a:lnTo>
                <a:lnTo>
                  <a:pt x="10337" y="146278"/>
                </a:lnTo>
                <a:lnTo>
                  <a:pt x="11468" y="140576"/>
                </a:lnTo>
                <a:lnTo>
                  <a:pt x="17017" y="129407"/>
                </a:lnTo>
                <a:lnTo>
                  <a:pt x="25146" y="118403"/>
                </a:lnTo>
                <a:lnTo>
                  <a:pt x="27647" y="114769"/>
                </a:lnTo>
                <a:lnTo>
                  <a:pt x="33881" y="107277"/>
                </a:lnTo>
                <a:lnTo>
                  <a:pt x="43755" y="97420"/>
                </a:lnTo>
                <a:lnTo>
                  <a:pt x="55017" y="86416"/>
                </a:lnTo>
                <a:lnTo>
                  <a:pt x="65409" y="75480"/>
                </a:lnTo>
                <a:lnTo>
                  <a:pt x="72676" y="65831"/>
                </a:lnTo>
                <a:lnTo>
                  <a:pt x="74625" y="61023"/>
                </a:lnTo>
                <a:lnTo>
                  <a:pt x="77016" y="46740"/>
                </a:lnTo>
                <a:lnTo>
                  <a:pt x="78771" y="37352"/>
                </a:lnTo>
                <a:lnTo>
                  <a:pt x="81335" y="28399"/>
                </a:lnTo>
                <a:lnTo>
                  <a:pt x="86152" y="15419"/>
                </a:lnTo>
                <a:lnTo>
                  <a:pt x="86779" y="13817"/>
                </a:lnTo>
                <a:lnTo>
                  <a:pt x="89979" y="5613"/>
                </a:lnTo>
                <a:lnTo>
                  <a:pt x="93218" y="3962"/>
                </a:lnTo>
                <a:lnTo>
                  <a:pt x="1009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4003227" y="1460726"/>
            <a:ext cx="81965" cy="63754"/>
          </a:xfrm>
          <a:custGeom>
            <a:avLst/>
            <a:gdLst/>
            <a:ahLst/>
            <a:cxnLst/>
            <a:rect l="l" t="t" r="r" b="b"/>
            <a:pathLst>
              <a:path w="81965" h="63754">
                <a:moveTo>
                  <a:pt x="0" y="0"/>
                </a:moveTo>
                <a:lnTo>
                  <a:pt x="5677" y="9815"/>
                </a:lnTo>
                <a:lnTo>
                  <a:pt x="14013" y="19762"/>
                </a:lnTo>
                <a:lnTo>
                  <a:pt x="24022" y="29386"/>
                </a:lnTo>
                <a:lnTo>
                  <a:pt x="34718" y="38237"/>
                </a:lnTo>
                <a:lnTo>
                  <a:pt x="45116" y="45862"/>
                </a:lnTo>
                <a:lnTo>
                  <a:pt x="50482" y="49453"/>
                </a:lnTo>
                <a:lnTo>
                  <a:pt x="61638" y="55783"/>
                </a:lnTo>
                <a:lnTo>
                  <a:pt x="73380" y="60877"/>
                </a:lnTo>
                <a:lnTo>
                  <a:pt x="81965" y="637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3994354" y="1728735"/>
            <a:ext cx="133587" cy="157391"/>
          </a:xfrm>
          <a:custGeom>
            <a:avLst/>
            <a:gdLst/>
            <a:ahLst/>
            <a:cxnLst/>
            <a:rect l="l" t="t" r="r" b="b"/>
            <a:pathLst>
              <a:path w="133587" h="157391">
                <a:moveTo>
                  <a:pt x="133587" y="16827"/>
                </a:moveTo>
                <a:lnTo>
                  <a:pt x="130962" y="30894"/>
                </a:lnTo>
                <a:lnTo>
                  <a:pt x="128636" y="43901"/>
                </a:lnTo>
                <a:lnTo>
                  <a:pt x="126559" y="56127"/>
                </a:lnTo>
                <a:lnTo>
                  <a:pt x="124683" y="67852"/>
                </a:lnTo>
                <a:lnTo>
                  <a:pt x="122960" y="79354"/>
                </a:lnTo>
                <a:lnTo>
                  <a:pt x="121341" y="90911"/>
                </a:lnTo>
                <a:lnTo>
                  <a:pt x="119777" y="102804"/>
                </a:lnTo>
                <a:lnTo>
                  <a:pt x="118220" y="115311"/>
                </a:lnTo>
                <a:lnTo>
                  <a:pt x="116622" y="128711"/>
                </a:lnTo>
                <a:lnTo>
                  <a:pt x="115527" y="138125"/>
                </a:lnTo>
                <a:lnTo>
                  <a:pt x="114880" y="143840"/>
                </a:lnTo>
                <a:lnTo>
                  <a:pt x="115972" y="151117"/>
                </a:lnTo>
                <a:lnTo>
                  <a:pt x="111539" y="154571"/>
                </a:lnTo>
                <a:lnTo>
                  <a:pt x="107945" y="157391"/>
                </a:lnTo>
                <a:lnTo>
                  <a:pt x="92655" y="156438"/>
                </a:lnTo>
                <a:lnTo>
                  <a:pt x="87397" y="156159"/>
                </a:lnTo>
                <a:lnTo>
                  <a:pt x="74894" y="154816"/>
                </a:lnTo>
                <a:lnTo>
                  <a:pt x="62401" y="152636"/>
                </a:lnTo>
                <a:lnTo>
                  <a:pt x="49873" y="150222"/>
                </a:lnTo>
                <a:lnTo>
                  <a:pt x="37266" y="148176"/>
                </a:lnTo>
                <a:lnTo>
                  <a:pt x="28481" y="147294"/>
                </a:lnTo>
                <a:lnTo>
                  <a:pt x="13401" y="146244"/>
                </a:lnTo>
                <a:lnTo>
                  <a:pt x="3752" y="140901"/>
                </a:lnTo>
                <a:lnTo>
                  <a:pt x="1062" y="134327"/>
                </a:lnTo>
                <a:lnTo>
                  <a:pt x="0" y="122831"/>
                </a:lnTo>
                <a:lnTo>
                  <a:pt x="566" y="109243"/>
                </a:lnTo>
                <a:lnTo>
                  <a:pt x="1782" y="95991"/>
                </a:lnTo>
                <a:lnTo>
                  <a:pt x="2370" y="89776"/>
                </a:lnTo>
                <a:lnTo>
                  <a:pt x="3195" y="77619"/>
                </a:lnTo>
                <a:lnTo>
                  <a:pt x="3760" y="64967"/>
                </a:lnTo>
                <a:lnTo>
                  <a:pt x="4271" y="52024"/>
                </a:lnTo>
                <a:lnTo>
                  <a:pt x="4930" y="38993"/>
                </a:lnTo>
                <a:lnTo>
                  <a:pt x="5942" y="26077"/>
                </a:lnTo>
                <a:lnTo>
                  <a:pt x="7511" y="13479"/>
                </a:lnTo>
                <a:lnTo>
                  <a:pt x="9841" y="1402"/>
                </a:lnTo>
                <a:lnTo>
                  <a:pt x="101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4000391" y="1684501"/>
            <a:ext cx="143422" cy="61069"/>
          </a:xfrm>
          <a:custGeom>
            <a:avLst/>
            <a:gdLst/>
            <a:ahLst/>
            <a:cxnLst/>
            <a:rect l="l" t="t" r="r" b="b"/>
            <a:pathLst>
              <a:path w="143422" h="61069">
                <a:moveTo>
                  <a:pt x="143347" y="24714"/>
                </a:moveTo>
                <a:lnTo>
                  <a:pt x="143422" y="36214"/>
                </a:lnTo>
                <a:lnTo>
                  <a:pt x="140925" y="49659"/>
                </a:lnTo>
                <a:lnTo>
                  <a:pt x="140388" y="51536"/>
                </a:lnTo>
                <a:lnTo>
                  <a:pt x="134229" y="59424"/>
                </a:lnTo>
                <a:lnTo>
                  <a:pt x="124189" y="61069"/>
                </a:lnTo>
                <a:lnTo>
                  <a:pt x="112128" y="58919"/>
                </a:lnTo>
                <a:lnTo>
                  <a:pt x="99904" y="55421"/>
                </a:lnTo>
                <a:lnTo>
                  <a:pt x="91214" y="53289"/>
                </a:lnTo>
                <a:lnTo>
                  <a:pt x="78496" y="51113"/>
                </a:lnTo>
                <a:lnTo>
                  <a:pt x="65962" y="49012"/>
                </a:lnTo>
                <a:lnTo>
                  <a:pt x="53518" y="46983"/>
                </a:lnTo>
                <a:lnTo>
                  <a:pt x="41068" y="45027"/>
                </a:lnTo>
                <a:lnTo>
                  <a:pt x="33835" y="43929"/>
                </a:lnTo>
                <a:lnTo>
                  <a:pt x="21210" y="42835"/>
                </a:lnTo>
                <a:lnTo>
                  <a:pt x="8358" y="41543"/>
                </a:lnTo>
                <a:lnTo>
                  <a:pt x="1730" y="39839"/>
                </a:lnTo>
                <a:lnTo>
                  <a:pt x="0" y="30096"/>
                </a:lnTo>
                <a:lnTo>
                  <a:pt x="2207" y="18042"/>
                </a:lnTo>
                <a:lnTo>
                  <a:pt x="4333" y="5123"/>
                </a:lnTo>
                <a:lnTo>
                  <a:pt x="42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3664360" y="904966"/>
            <a:ext cx="911757" cy="933350"/>
          </a:xfrm>
          <a:custGeom>
            <a:avLst/>
            <a:gdLst/>
            <a:ahLst/>
            <a:cxnLst/>
            <a:rect l="l" t="t" r="r" b="b"/>
            <a:pathLst>
              <a:path w="911757" h="933350">
                <a:moveTo>
                  <a:pt x="904963" y="5666"/>
                </a:moveTo>
                <a:lnTo>
                  <a:pt x="892659" y="0"/>
                </a:lnTo>
                <a:lnTo>
                  <a:pt x="883177" y="3595"/>
                </a:lnTo>
                <a:lnTo>
                  <a:pt x="879449" y="6834"/>
                </a:lnTo>
                <a:lnTo>
                  <a:pt x="0" y="912471"/>
                </a:lnTo>
                <a:lnTo>
                  <a:pt x="22783" y="933350"/>
                </a:lnTo>
                <a:lnTo>
                  <a:pt x="902271" y="27675"/>
                </a:lnTo>
                <a:lnTo>
                  <a:pt x="911757" y="18343"/>
                </a:lnTo>
                <a:lnTo>
                  <a:pt x="910004" y="11238"/>
                </a:lnTo>
                <a:lnTo>
                  <a:pt x="904963" y="56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3664360" y="904966"/>
            <a:ext cx="911757" cy="933350"/>
          </a:xfrm>
          <a:custGeom>
            <a:avLst/>
            <a:gdLst/>
            <a:ahLst/>
            <a:cxnLst/>
            <a:rect l="l" t="t" r="r" b="b"/>
            <a:pathLst>
              <a:path w="911757" h="933350">
                <a:moveTo>
                  <a:pt x="22783" y="933350"/>
                </a:moveTo>
                <a:lnTo>
                  <a:pt x="902271" y="27675"/>
                </a:lnTo>
                <a:lnTo>
                  <a:pt x="911757" y="18343"/>
                </a:lnTo>
                <a:lnTo>
                  <a:pt x="910004" y="11238"/>
                </a:lnTo>
                <a:lnTo>
                  <a:pt x="904963" y="5666"/>
                </a:lnTo>
                <a:lnTo>
                  <a:pt x="892659" y="0"/>
                </a:lnTo>
                <a:lnTo>
                  <a:pt x="883177" y="3595"/>
                </a:lnTo>
                <a:lnTo>
                  <a:pt x="879449" y="6834"/>
                </a:lnTo>
                <a:lnTo>
                  <a:pt x="0" y="912471"/>
                </a:lnTo>
                <a:lnTo>
                  <a:pt x="22783" y="9333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3284849" y="1810060"/>
            <a:ext cx="408689" cy="187993"/>
          </a:xfrm>
          <a:custGeom>
            <a:avLst/>
            <a:gdLst/>
            <a:ahLst/>
            <a:cxnLst/>
            <a:rect l="l" t="t" r="r" b="b"/>
            <a:pathLst>
              <a:path w="408689" h="187993">
                <a:moveTo>
                  <a:pt x="168" y="168821"/>
                </a:moveTo>
                <a:lnTo>
                  <a:pt x="13505" y="177884"/>
                </a:lnTo>
                <a:lnTo>
                  <a:pt x="30031" y="181567"/>
                </a:lnTo>
                <a:lnTo>
                  <a:pt x="51897" y="184789"/>
                </a:lnTo>
                <a:lnTo>
                  <a:pt x="64651" y="186081"/>
                </a:lnTo>
                <a:lnTo>
                  <a:pt x="78523" y="187085"/>
                </a:lnTo>
                <a:lnTo>
                  <a:pt x="93439" y="187741"/>
                </a:lnTo>
                <a:lnTo>
                  <a:pt x="109328" y="187993"/>
                </a:lnTo>
                <a:lnTo>
                  <a:pt x="126116" y="187782"/>
                </a:lnTo>
                <a:lnTo>
                  <a:pt x="143731" y="187050"/>
                </a:lnTo>
                <a:lnTo>
                  <a:pt x="162101" y="185740"/>
                </a:lnTo>
                <a:lnTo>
                  <a:pt x="181153" y="183794"/>
                </a:lnTo>
                <a:lnTo>
                  <a:pt x="200814" y="181154"/>
                </a:lnTo>
                <a:lnTo>
                  <a:pt x="221012" y="177762"/>
                </a:lnTo>
                <a:lnTo>
                  <a:pt x="241674" y="173560"/>
                </a:lnTo>
                <a:lnTo>
                  <a:pt x="262728" y="168490"/>
                </a:lnTo>
                <a:lnTo>
                  <a:pt x="281560" y="162836"/>
                </a:lnTo>
                <a:lnTo>
                  <a:pt x="302357" y="154262"/>
                </a:lnTo>
                <a:lnTo>
                  <a:pt x="318413" y="144948"/>
                </a:lnTo>
                <a:lnTo>
                  <a:pt x="330369" y="135264"/>
                </a:lnTo>
                <a:lnTo>
                  <a:pt x="338869" y="125581"/>
                </a:lnTo>
                <a:lnTo>
                  <a:pt x="348067" y="107698"/>
                </a:lnTo>
                <a:lnTo>
                  <a:pt x="351146" y="94259"/>
                </a:lnTo>
                <a:lnTo>
                  <a:pt x="351996" y="90131"/>
                </a:lnTo>
                <a:lnTo>
                  <a:pt x="353946" y="84883"/>
                </a:lnTo>
                <a:lnTo>
                  <a:pt x="356797" y="80624"/>
                </a:lnTo>
                <a:lnTo>
                  <a:pt x="362304" y="74825"/>
                </a:lnTo>
                <a:lnTo>
                  <a:pt x="371861" y="66122"/>
                </a:lnTo>
                <a:lnTo>
                  <a:pt x="386858" y="53150"/>
                </a:lnTo>
                <a:lnTo>
                  <a:pt x="408689" y="34544"/>
                </a:lnTo>
                <a:lnTo>
                  <a:pt x="372570" y="0"/>
                </a:lnTo>
                <a:lnTo>
                  <a:pt x="322482" y="63334"/>
                </a:lnTo>
                <a:lnTo>
                  <a:pt x="314582" y="58547"/>
                </a:lnTo>
                <a:lnTo>
                  <a:pt x="308626" y="57746"/>
                </a:lnTo>
                <a:lnTo>
                  <a:pt x="305641" y="59503"/>
                </a:lnTo>
                <a:lnTo>
                  <a:pt x="298105" y="66769"/>
                </a:lnTo>
                <a:lnTo>
                  <a:pt x="287610" y="77058"/>
                </a:lnTo>
                <a:lnTo>
                  <a:pt x="275323" y="87522"/>
                </a:lnTo>
                <a:lnTo>
                  <a:pt x="262411" y="95313"/>
                </a:lnTo>
                <a:lnTo>
                  <a:pt x="257002" y="97508"/>
                </a:lnTo>
                <a:lnTo>
                  <a:pt x="248460" y="100572"/>
                </a:lnTo>
                <a:lnTo>
                  <a:pt x="238384" y="103783"/>
                </a:lnTo>
                <a:lnTo>
                  <a:pt x="226643" y="107178"/>
                </a:lnTo>
                <a:lnTo>
                  <a:pt x="213105" y="110795"/>
                </a:lnTo>
                <a:lnTo>
                  <a:pt x="197640" y="114672"/>
                </a:lnTo>
                <a:lnTo>
                  <a:pt x="180115" y="118846"/>
                </a:lnTo>
                <a:lnTo>
                  <a:pt x="178533" y="119216"/>
                </a:lnTo>
                <a:lnTo>
                  <a:pt x="168614" y="121534"/>
                </a:lnTo>
                <a:lnTo>
                  <a:pt x="156590" y="124361"/>
                </a:lnTo>
                <a:lnTo>
                  <a:pt x="142878" y="127616"/>
                </a:lnTo>
                <a:lnTo>
                  <a:pt x="127897" y="131219"/>
                </a:lnTo>
                <a:lnTo>
                  <a:pt x="112063" y="135090"/>
                </a:lnTo>
                <a:lnTo>
                  <a:pt x="95795" y="139150"/>
                </a:lnTo>
                <a:lnTo>
                  <a:pt x="79511" y="143319"/>
                </a:lnTo>
                <a:lnTo>
                  <a:pt x="63629" y="147516"/>
                </a:lnTo>
                <a:lnTo>
                  <a:pt x="48566" y="151661"/>
                </a:lnTo>
                <a:lnTo>
                  <a:pt x="34740" y="155676"/>
                </a:lnTo>
                <a:lnTo>
                  <a:pt x="22570" y="159479"/>
                </a:lnTo>
                <a:lnTo>
                  <a:pt x="12472" y="162990"/>
                </a:lnTo>
                <a:lnTo>
                  <a:pt x="4866" y="166131"/>
                </a:lnTo>
                <a:lnTo>
                  <a:pt x="168" y="16882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3283646" y="1810060"/>
            <a:ext cx="409892" cy="187993"/>
          </a:xfrm>
          <a:custGeom>
            <a:avLst/>
            <a:gdLst/>
            <a:ahLst/>
            <a:cxnLst/>
            <a:rect l="l" t="t" r="r" b="b"/>
            <a:pathLst>
              <a:path w="409892" h="187993">
                <a:moveTo>
                  <a:pt x="373773" y="0"/>
                </a:moveTo>
                <a:lnTo>
                  <a:pt x="409892" y="34544"/>
                </a:lnTo>
                <a:lnTo>
                  <a:pt x="388061" y="53150"/>
                </a:lnTo>
                <a:lnTo>
                  <a:pt x="373063" y="66122"/>
                </a:lnTo>
                <a:lnTo>
                  <a:pt x="363507" y="74825"/>
                </a:lnTo>
                <a:lnTo>
                  <a:pt x="358000" y="80624"/>
                </a:lnTo>
                <a:lnTo>
                  <a:pt x="355149" y="84883"/>
                </a:lnTo>
                <a:lnTo>
                  <a:pt x="353564" y="88969"/>
                </a:lnTo>
                <a:lnTo>
                  <a:pt x="353199" y="90131"/>
                </a:lnTo>
                <a:lnTo>
                  <a:pt x="352348" y="94259"/>
                </a:lnTo>
                <a:lnTo>
                  <a:pt x="351252" y="100238"/>
                </a:lnTo>
                <a:lnTo>
                  <a:pt x="349269" y="107698"/>
                </a:lnTo>
                <a:lnTo>
                  <a:pt x="340072" y="125581"/>
                </a:lnTo>
                <a:lnTo>
                  <a:pt x="331572" y="135264"/>
                </a:lnTo>
                <a:lnTo>
                  <a:pt x="319616" y="144948"/>
                </a:lnTo>
                <a:lnTo>
                  <a:pt x="303560" y="154262"/>
                </a:lnTo>
                <a:lnTo>
                  <a:pt x="282762" y="162836"/>
                </a:lnTo>
                <a:lnTo>
                  <a:pt x="263931" y="168490"/>
                </a:lnTo>
                <a:lnTo>
                  <a:pt x="242877" y="173560"/>
                </a:lnTo>
                <a:lnTo>
                  <a:pt x="222215" y="177762"/>
                </a:lnTo>
                <a:lnTo>
                  <a:pt x="202017" y="181154"/>
                </a:lnTo>
                <a:lnTo>
                  <a:pt x="182356" y="183794"/>
                </a:lnTo>
                <a:lnTo>
                  <a:pt x="163304" y="185740"/>
                </a:lnTo>
                <a:lnTo>
                  <a:pt x="144934" y="187050"/>
                </a:lnTo>
                <a:lnTo>
                  <a:pt x="127319" y="187782"/>
                </a:lnTo>
                <a:lnTo>
                  <a:pt x="110530" y="187993"/>
                </a:lnTo>
                <a:lnTo>
                  <a:pt x="94642" y="187741"/>
                </a:lnTo>
                <a:lnTo>
                  <a:pt x="79725" y="187085"/>
                </a:lnTo>
                <a:lnTo>
                  <a:pt x="65854" y="186081"/>
                </a:lnTo>
                <a:lnTo>
                  <a:pt x="53100" y="184789"/>
                </a:lnTo>
                <a:lnTo>
                  <a:pt x="41535" y="183265"/>
                </a:lnTo>
                <a:lnTo>
                  <a:pt x="22267" y="179754"/>
                </a:lnTo>
                <a:lnTo>
                  <a:pt x="8629" y="176013"/>
                </a:lnTo>
                <a:lnTo>
                  <a:pt x="0" y="170980"/>
                </a:lnTo>
                <a:lnTo>
                  <a:pt x="1371" y="168821"/>
                </a:lnTo>
                <a:lnTo>
                  <a:pt x="13675" y="162990"/>
                </a:lnTo>
                <a:lnTo>
                  <a:pt x="35943" y="155676"/>
                </a:lnTo>
                <a:lnTo>
                  <a:pt x="49768" y="151661"/>
                </a:lnTo>
                <a:lnTo>
                  <a:pt x="64831" y="147516"/>
                </a:lnTo>
                <a:lnTo>
                  <a:pt x="80714" y="143319"/>
                </a:lnTo>
                <a:lnTo>
                  <a:pt x="96998" y="139150"/>
                </a:lnTo>
                <a:lnTo>
                  <a:pt x="113266" y="135090"/>
                </a:lnTo>
                <a:lnTo>
                  <a:pt x="129099" y="131219"/>
                </a:lnTo>
                <a:lnTo>
                  <a:pt x="144081" y="127616"/>
                </a:lnTo>
                <a:lnTo>
                  <a:pt x="157793" y="124361"/>
                </a:lnTo>
                <a:lnTo>
                  <a:pt x="169817" y="121534"/>
                </a:lnTo>
                <a:lnTo>
                  <a:pt x="181317" y="118846"/>
                </a:lnTo>
                <a:lnTo>
                  <a:pt x="198842" y="114672"/>
                </a:lnTo>
                <a:lnTo>
                  <a:pt x="214308" y="110795"/>
                </a:lnTo>
                <a:lnTo>
                  <a:pt x="227845" y="107178"/>
                </a:lnTo>
                <a:lnTo>
                  <a:pt x="239586" y="103783"/>
                </a:lnTo>
                <a:lnTo>
                  <a:pt x="249662" y="100572"/>
                </a:lnTo>
                <a:lnTo>
                  <a:pt x="258204" y="97508"/>
                </a:lnTo>
                <a:lnTo>
                  <a:pt x="263613" y="95313"/>
                </a:lnTo>
                <a:lnTo>
                  <a:pt x="276526" y="87522"/>
                </a:lnTo>
                <a:lnTo>
                  <a:pt x="288813" y="77058"/>
                </a:lnTo>
                <a:lnTo>
                  <a:pt x="299308" y="66769"/>
                </a:lnTo>
                <a:lnTo>
                  <a:pt x="306843" y="59503"/>
                </a:lnTo>
                <a:lnTo>
                  <a:pt x="309829" y="57746"/>
                </a:lnTo>
                <a:lnTo>
                  <a:pt x="315785" y="58547"/>
                </a:lnTo>
                <a:lnTo>
                  <a:pt x="323684" y="63334"/>
                </a:lnTo>
                <a:lnTo>
                  <a:pt x="3737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3540136" y="1873394"/>
            <a:ext cx="67195" cy="61328"/>
          </a:xfrm>
          <a:custGeom>
            <a:avLst/>
            <a:gdLst/>
            <a:ahLst/>
            <a:cxnLst/>
            <a:rect l="l" t="t" r="r" b="b"/>
            <a:pathLst>
              <a:path w="67195" h="61328">
                <a:moveTo>
                  <a:pt x="67195" y="0"/>
                </a:moveTo>
                <a:lnTo>
                  <a:pt x="57498" y="11099"/>
                </a:lnTo>
                <a:lnTo>
                  <a:pt x="45795" y="22687"/>
                </a:lnTo>
                <a:lnTo>
                  <a:pt x="33313" y="34001"/>
                </a:lnTo>
                <a:lnTo>
                  <a:pt x="21274" y="44280"/>
                </a:lnTo>
                <a:lnTo>
                  <a:pt x="10905" y="52760"/>
                </a:lnTo>
                <a:lnTo>
                  <a:pt x="3429" y="58678"/>
                </a:lnTo>
                <a:lnTo>
                  <a:pt x="0" y="613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3283646" y="1923509"/>
            <a:ext cx="347052" cy="58473"/>
          </a:xfrm>
          <a:custGeom>
            <a:avLst/>
            <a:gdLst/>
            <a:ahLst/>
            <a:cxnLst/>
            <a:rect l="l" t="t" r="r" b="b"/>
            <a:pathLst>
              <a:path w="347052" h="58473">
                <a:moveTo>
                  <a:pt x="347052" y="0"/>
                </a:moveTo>
                <a:lnTo>
                  <a:pt x="341673" y="11296"/>
                </a:lnTo>
                <a:lnTo>
                  <a:pt x="336155" y="17652"/>
                </a:lnTo>
                <a:lnTo>
                  <a:pt x="327881" y="19729"/>
                </a:lnTo>
                <a:lnTo>
                  <a:pt x="314236" y="18191"/>
                </a:lnTo>
                <a:lnTo>
                  <a:pt x="292798" y="13741"/>
                </a:lnTo>
                <a:lnTo>
                  <a:pt x="281352" y="10804"/>
                </a:lnTo>
                <a:lnTo>
                  <a:pt x="271673" y="10603"/>
                </a:lnTo>
                <a:lnTo>
                  <a:pt x="260388" y="14503"/>
                </a:lnTo>
                <a:lnTo>
                  <a:pt x="254167" y="17087"/>
                </a:lnTo>
                <a:lnTo>
                  <a:pt x="244880" y="20739"/>
                </a:lnTo>
                <a:lnTo>
                  <a:pt x="233147" y="25195"/>
                </a:lnTo>
                <a:lnTo>
                  <a:pt x="219587" y="30193"/>
                </a:lnTo>
                <a:lnTo>
                  <a:pt x="204820" y="35468"/>
                </a:lnTo>
                <a:lnTo>
                  <a:pt x="189468" y="40758"/>
                </a:lnTo>
                <a:lnTo>
                  <a:pt x="174148" y="45800"/>
                </a:lnTo>
                <a:lnTo>
                  <a:pt x="159483" y="50330"/>
                </a:lnTo>
                <a:lnTo>
                  <a:pt x="146091" y="54085"/>
                </a:lnTo>
                <a:lnTo>
                  <a:pt x="134594" y="56802"/>
                </a:lnTo>
                <a:lnTo>
                  <a:pt x="125610" y="58218"/>
                </a:lnTo>
                <a:lnTo>
                  <a:pt x="113579" y="58464"/>
                </a:lnTo>
                <a:lnTo>
                  <a:pt x="100272" y="58473"/>
                </a:lnTo>
                <a:lnTo>
                  <a:pt x="84486" y="58404"/>
                </a:lnTo>
                <a:lnTo>
                  <a:pt x="67358" y="58279"/>
                </a:lnTo>
                <a:lnTo>
                  <a:pt x="50030" y="58118"/>
                </a:lnTo>
                <a:lnTo>
                  <a:pt x="33642" y="57944"/>
                </a:lnTo>
                <a:lnTo>
                  <a:pt x="19332" y="57777"/>
                </a:lnTo>
                <a:lnTo>
                  <a:pt x="8241" y="57639"/>
                </a:lnTo>
                <a:lnTo>
                  <a:pt x="1509" y="57551"/>
                </a:lnTo>
                <a:lnTo>
                  <a:pt x="0" y="575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3450969" y="1933492"/>
            <a:ext cx="90665" cy="21793"/>
          </a:xfrm>
          <a:custGeom>
            <a:avLst/>
            <a:gdLst/>
            <a:ahLst/>
            <a:cxnLst/>
            <a:rect l="l" t="t" r="r" b="b"/>
            <a:pathLst>
              <a:path w="90665" h="21793">
                <a:moveTo>
                  <a:pt x="90665" y="0"/>
                </a:moveTo>
                <a:lnTo>
                  <a:pt x="0" y="217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3597463" y="1900192"/>
            <a:ext cx="39382" cy="28003"/>
          </a:xfrm>
          <a:custGeom>
            <a:avLst/>
            <a:gdLst/>
            <a:ahLst/>
            <a:cxnLst/>
            <a:rect l="l" t="t" r="r" b="b"/>
            <a:pathLst>
              <a:path w="39382" h="28003">
                <a:moveTo>
                  <a:pt x="39382" y="0"/>
                </a:moveTo>
                <a:lnTo>
                  <a:pt x="0" y="2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4371693" y="969232"/>
            <a:ext cx="156311" cy="76466"/>
          </a:xfrm>
          <a:custGeom>
            <a:avLst/>
            <a:gdLst/>
            <a:ahLst/>
            <a:cxnLst/>
            <a:rect l="l" t="t" r="r" b="b"/>
            <a:pathLst>
              <a:path w="156311" h="76466">
                <a:moveTo>
                  <a:pt x="155181" y="25920"/>
                </a:moveTo>
                <a:lnTo>
                  <a:pt x="156311" y="380"/>
                </a:lnTo>
                <a:lnTo>
                  <a:pt x="153771" y="0"/>
                </a:lnTo>
                <a:lnTo>
                  <a:pt x="155181" y="25920"/>
                </a:lnTo>
                <a:close/>
              </a:path>
              <a:path w="156311" h="76466">
                <a:moveTo>
                  <a:pt x="135851" y="-21107"/>
                </a:moveTo>
                <a:lnTo>
                  <a:pt x="136436" y="-24752"/>
                </a:lnTo>
                <a:lnTo>
                  <a:pt x="137147" y="-29171"/>
                </a:lnTo>
                <a:lnTo>
                  <a:pt x="140017" y="-26885"/>
                </a:lnTo>
                <a:lnTo>
                  <a:pt x="142138" y="-29654"/>
                </a:lnTo>
                <a:lnTo>
                  <a:pt x="140944" y="-33947"/>
                </a:lnTo>
                <a:lnTo>
                  <a:pt x="136906" y="-35572"/>
                </a:lnTo>
                <a:lnTo>
                  <a:pt x="133400" y="-37604"/>
                </a:lnTo>
                <a:lnTo>
                  <a:pt x="130263" y="-39408"/>
                </a:lnTo>
                <a:lnTo>
                  <a:pt x="126415" y="-42595"/>
                </a:lnTo>
                <a:lnTo>
                  <a:pt x="123050" y="-43586"/>
                </a:lnTo>
                <a:lnTo>
                  <a:pt x="120103" y="-44437"/>
                </a:lnTo>
                <a:lnTo>
                  <a:pt x="115976" y="-44272"/>
                </a:lnTo>
                <a:lnTo>
                  <a:pt x="112903" y="-44564"/>
                </a:lnTo>
                <a:lnTo>
                  <a:pt x="106908" y="-45123"/>
                </a:lnTo>
                <a:lnTo>
                  <a:pt x="102590" y="-49542"/>
                </a:lnTo>
                <a:lnTo>
                  <a:pt x="96989" y="-50546"/>
                </a:lnTo>
                <a:lnTo>
                  <a:pt x="0" y="-11785"/>
                </a:lnTo>
                <a:lnTo>
                  <a:pt x="56692" y="12776"/>
                </a:lnTo>
                <a:lnTo>
                  <a:pt x="59799" y="20332"/>
                </a:lnTo>
                <a:lnTo>
                  <a:pt x="62805" y="37139"/>
                </a:lnTo>
                <a:lnTo>
                  <a:pt x="63741" y="47739"/>
                </a:lnTo>
                <a:lnTo>
                  <a:pt x="64055" y="59226"/>
                </a:lnTo>
                <a:lnTo>
                  <a:pt x="69896" y="71692"/>
                </a:lnTo>
                <a:lnTo>
                  <a:pt x="73456" y="76453"/>
                </a:lnTo>
                <a:lnTo>
                  <a:pt x="76200" y="80111"/>
                </a:lnTo>
                <a:lnTo>
                  <a:pt x="78994" y="82473"/>
                </a:lnTo>
                <a:lnTo>
                  <a:pt x="82829" y="85039"/>
                </a:lnTo>
                <a:lnTo>
                  <a:pt x="86296" y="87375"/>
                </a:lnTo>
                <a:lnTo>
                  <a:pt x="89408" y="90360"/>
                </a:lnTo>
                <a:lnTo>
                  <a:pt x="92964" y="92417"/>
                </a:lnTo>
                <a:lnTo>
                  <a:pt x="95973" y="94132"/>
                </a:lnTo>
                <a:lnTo>
                  <a:pt x="99060" y="95402"/>
                </a:lnTo>
                <a:lnTo>
                  <a:pt x="106502" y="95465"/>
                </a:lnTo>
                <a:lnTo>
                  <a:pt x="113322" y="96596"/>
                </a:lnTo>
                <a:lnTo>
                  <a:pt x="116687" y="93637"/>
                </a:lnTo>
                <a:lnTo>
                  <a:pt x="124002" y="87210"/>
                </a:lnTo>
                <a:lnTo>
                  <a:pt x="121564" y="79476"/>
                </a:lnTo>
                <a:lnTo>
                  <a:pt x="116052" y="73380"/>
                </a:lnTo>
                <a:lnTo>
                  <a:pt x="121158" y="75780"/>
                </a:lnTo>
                <a:lnTo>
                  <a:pt x="125260" y="78219"/>
                </a:lnTo>
                <a:lnTo>
                  <a:pt x="136575" y="78028"/>
                </a:lnTo>
                <a:lnTo>
                  <a:pt x="140957" y="73418"/>
                </a:lnTo>
                <a:lnTo>
                  <a:pt x="142773" y="66789"/>
                </a:lnTo>
                <a:lnTo>
                  <a:pt x="144360" y="60947"/>
                </a:lnTo>
                <a:lnTo>
                  <a:pt x="140855" y="55206"/>
                </a:lnTo>
                <a:lnTo>
                  <a:pt x="137922" y="50672"/>
                </a:lnTo>
                <a:lnTo>
                  <a:pt x="141516" y="50368"/>
                </a:lnTo>
                <a:lnTo>
                  <a:pt x="151396" y="56248"/>
                </a:lnTo>
                <a:lnTo>
                  <a:pt x="156464" y="53022"/>
                </a:lnTo>
                <a:lnTo>
                  <a:pt x="161480" y="49809"/>
                </a:lnTo>
                <a:lnTo>
                  <a:pt x="161658" y="47536"/>
                </a:lnTo>
                <a:lnTo>
                  <a:pt x="161772" y="34455"/>
                </a:lnTo>
                <a:lnTo>
                  <a:pt x="160159" y="29260"/>
                </a:lnTo>
                <a:lnTo>
                  <a:pt x="171589" y="26415"/>
                </a:lnTo>
                <a:lnTo>
                  <a:pt x="175450" y="20853"/>
                </a:lnTo>
                <a:lnTo>
                  <a:pt x="177156" y="17425"/>
                </a:lnTo>
                <a:lnTo>
                  <a:pt x="177209" y="5450"/>
                </a:lnTo>
                <a:lnTo>
                  <a:pt x="172537" y="-4330"/>
                </a:lnTo>
                <a:lnTo>
                  <a:pt x="167259" y="-6451"/>
                </a:lnTo>
                <a:lnTo>
                  <a:pt x="162674" y="-2603"/>
                </a:lnTo>
                <a:lnTo>
                  <a:pt x="156311" y="380"/>
                </a:lnTo>
                <a:lnTo>
                  <a:pt x="155181" y="25920"/>
                </a:lnTo>
                <a:lnTo>
                  <a:pt x="153771" y="0"/>
                </a:lnTo>
                <a:lnTo>
                  <a:pt x="143675" y="-1460"/>
                </a:lnTo>
                <a:lnTo>
                  <a:pt x="139738" y="-1206"/>
                </a:lnTo>
                <a:lnTo>
                  <a:pt x="137706" y="-12763"/>
                </a:lnTo>
                <a:lnTo>
                  <a:pt x="137083" y="-16268"/>
                </a:lnTo>
                <a:lnTo>
                  <a:pt x="135851" y="-211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4371693" y="918686"/>
            <a:ext cx="177209" cy="147142"/>
          </a:xfrm>
          <a:custGeom>
            <a:avLst/>
            <a:gdLst/>
            <a:ahLst/>
            <a:cxnLst/>
            <a:rect l="l" t="t" r="r" b="b"/>
            <a:pathLst>
              <a:path w="177209" h="147142">
                <a:moveTo>
                  <a:pt x="96989" y="0"/>
                </a:moveTo>
                <a:lnTo>
                  <a:pt x="102590" y="1003"/>
                </a:lnTo>
                <a:lnTo>
                  <a:pt x="106908" y="5422"/>
                </a:lnTo>
                <a:lnTo>
                  <a:pt x="112903" y="5981"/>
                </a:lnTo>
                <a:lnTo>
                  <a:pt x="115976" y="6273"/>
                </a:lnTo>
                <a:lnTo>
                  <a:pt x="120103" y="6108"/>
                </a:lnTo>
                <a:lnTo>
                  <a:pt x="123050" y="6959"/>
                </a:lnTo>
                <a:lnTo>
                  <a:pt x="126415" y="7950"/>
                </a:lnTo>
                <a:lnTo>
                  <a:pt x="130263" y="11137"/>
                </a:lnTo>
                <a:lnTo>
                  <a:pt x="133400" y="12941"/>
                </a:lnTo>
                <a:lnTo>
                  <a:pt x="136906" y="14973"/>
                </a:lnTo>
                <a:lnTo>
                  <a:pt x="140944" y="16598"/>
                </a:lnTo>
                <a:lnTo>
                  <a:pt x="142138" y="20891"/>
                </a:lnTo>
                <a:lnTo>
                  <a:pt x="140017" y="23660"/>
                </a:lnTo>
                <a:lnTo>
                  <a:pt x="137147" y="21374"/>
                </a:lnTo>
                <a:lnTo>
                  <a:pt x="136436" y="25793"/>
                </a:lnTo>
                <a:lnTo>
                  <a:pt x="135851" y="29438"/>
                </a:lnTo>
                <a:lnTo>
                  <a:pt x="137083" y="34277"/>
                </a:lnTo>
                <a:lnTo>
                  <a:pt x="137706" y="37782"/>
                </a:lnTo>
                <a:lnTo>
                  <a:pt x="139738" y="49339"/>
                </a:lnTo>
                <a:lnTo>
                  <a:pt x="143675" y="49085"/>
                </a:lnTo>
                <a:lnTo>
                  <a:pt x="153771" y="50546"/>
                </a:lnTo>
                <a:lnTo>
                  <a:pt x="156311" y="50927"/>
                </a:lnTo>
                <a:lnTo>
                  <a:pt x="162674" y="47942"/>
                </a:lnTo>
                <a:lnTo>
                  <a:pt x="167259" y="44094"/>
                </a:lnTo>
                <a:lnTo>
                  <a:pt x="172537" y="46215"/>
                </a:lnTo>
                <a:lnTo>
                  <a:pt x="177209" y="55996"/>
                </a:lnTo>
                <a:lnTo>
                  <a:pt x="177156" y="67971"/>
                </a:lnTo>
                <a:lnTo>
                  <a:pt x="175450" y="71399"/>
                </a:lnTo>
                <a:lnTo>
                  <a:pt x="171589" y="76962"/>
                </a:lnTo>
                <a:lnTo>
                  <a:pt x="160159" y="79806"/>
                </a:lnTo>
                <a:lnTo>
                  <a:pt x="155181" y="76466"/>
                </a:lnTo>
                <a:lnTo>
                  <a:pt x="160159" y="79806"/>
                </a:lnTo>
                <a:lnTo>
                  <a:pt x="161772" y="85001"/>
                </a:lnTo>
                <a:lnTo>
                  <a:pt x="161721" y="91452"/>
                </a:lnTo>
                <a:lnTo>
                  <a:pt x="161658" y="98082"/>
                </a:lnTo>
                <a:lnTo>
                  <a:pt x="161480" y="100355"/>
                </a:lnTo>
                <a:lnTo>
                  <a:pt x="156464" y="103568"/>
                </a:lnTo>
                <a:lnTo>
                  <a:pt x="151396" y="106794"/>
                </a:lnTo>
                <a:lnTo>
                  <a:pt x="141516" y="100914"/>
                </a:lnTo>
                <a:lnTo>
                  <a:pt x="137922" y="101219"/>
                </a:lnTo>
                <a:lnTo>
                  <a:pt x="140855" y="105752"/>
                </a:lnTo>
                <a:lnTo>
                  <a:pt x="144360" y="111493"/>
                </a:lnTo>
                <a:lnTo>
                  <a:pt x="142773" y="117335"/>
                </a:lnTo>
                <a:lnTo>
                  <a:pt x="140957" y="123964"/>
                </a:lnTo>
                <a:lnTo>
                  <a:pt x="136575" y="128574"/>
                </a:lnTo>
                <a:lnTo>
                  <a:pt x="130771" y="128663"/>
                </a:lnTo>
                <a:lnTo>
                  <a:pt x="125260" y="128765"/>
                </a:lnTo>
                <a:lnTo>
                  <a:pt x="121158" y="126326"/>
                </a:lnTo>
                <a:lnTo>
                  <a:pt x="116052" y="123926"/>
                </a:lnTo>
                <a:lnTo>
                  <a:pt x="121564" y="130022"/>
                </a:lnTo>
                <a:lnTo>
                  <a:pt x="124002" y="137756"/>
                </a:lnTo>
                <a:lnTo>
                  <a:pt x="116687" y="144183"/>
                </a:lnTo>
                <a:lnTo>
                  <a:pt x="113322" y="147142"/>
                </a:lnTo>
                <a:lnTo>
                  <a:pt x="106502" y="146011"/>
                </a:lnTo>
                <a:lnTo>
                  <a:pt x="102438" y="145973"/>
                </a:lnTo>
                <a:lnTo>
                  <a:pt x="99060" y="145948"/>
                </a:lnTo>
                <a:lnTo>
                  <a:pt x="95973" y="144678"/>
                </a:lnTo>
                <a:lnTo>
                  <a:pt x="92964" y="142963"/>
                </a:lnTo>
                <a:lnTo>
                  <a:pt x="89408" y="140906"/>
                </a:lnTo>
                <a:lnTo>
                  <a:pt x="86296" y="137922"/>
                </a:lnTo>
                <a:lnTo>
                  <a:pt x="82829" y="135585"/>
                </a:lnTo>
                <a:lnTo>
                  <a:pt x="78994" y="133019"/>
                </a:lnTo>
                <a:lnTo>
                  <a:pt x="76200" y="130657"/>
                </a:lnTo>
                <a:lnTo>
                  <a:pt x="73456" y="127000"/>
                </a:lnTo>
                <a:lnTo>
                  <a:pt x="69896" y="122238"/>
                </a:lnTo>
                <a:lnTo>
                  <a:pt x="64055" y="109772"/>
                </a:lnTo>
                <a:lnTo>
                  <a:pt x="63741" y="98285"/>
                </a:lnTo>
                <a:lnTo>
                  <a:pt x="62805" y="87685"/>
                </a:lnTo>
                <a:lnTo>
                  <a:pt x="59799" y="70878"/>
                </a:lnTo>
                <a:lnTo>
                  <a:pt x="56692" y="63322"/>
                </a:lnTo>
                <a:lnTo>
                  <a:pt x="0" y="387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4502503" y="986977"/>
            <a:ext cx="24371" cy="8178"/>
          </a:xfrm>
          <a:custGeom>
            <a:avLst/>
            <a:gdLst/>
            <a:ahLst/>
            <a:cxnLst/>
            <a:rect l="l" t="t" r="r" b="b"/>
            <a:pathLst>
              <a:path w="24371" h="8178">
                <a:moveTo>
                  <a:pt x="24371" y="8178"/>
                </a:moveTo>
                <a:lnTo>
                  <a:pt x="0" y="0"/>
                </a:lnTo>
                <a:lnTo>
                  <a:pt x="219" y="227"/>
                </a:lnTo>
                <a:lnTo>
                  <a:pt x="7804" y="5878"/>
                </a:lnTo>
                <a:lnTo>
                  <a:pt x="24371" y="81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4502503" y="986977"/>
            <a:ext cx="24371" cy="8178"/>
          </a:xfrm>
          <a:custGeom>
            <a:avLst/>
            <a:gdLst/>
            <a:ahLst/>
            <a:cxnLst/>
            <a:rect l="l" t="t" r="r" b="b"/>
            <a:pathLst>
              <a:path w="24371" h="8178">
                <a:moveTo>
                  <a:pt x="24371" y="8178"/>
                </a:moveTo>
                <a:lnTo>
                  <a:pt x="7804" y="5878"/>
                </a:lnTo>
                <a:lnTo>
                  <a:pt x="219" y="22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4485865" y="1010180"/>
            <a:ext cx="24422" cy="10782"/>
          </a:xfrm>
          <a:custGeom>
            <a:avLst/>
            <a:gdLst/>
            <a:ahLst/>
            <a:cxnLst/>
            <a:rect l="l" t="t" r="r" b="b"/>
            <a:pathLst>
              <a:path w="24422" h="10782">
                <a:moveTo>
                  <a:pt x="24422" y="10782"/>
                </a:moveTo>
                <a:lnTo>
                  <a:pt x="0" y="0"/>
                </a:lnTo>
                <a:lnTo>
                  <a:pt x="520" y="754"/>
                </a:lnTo>
                <a:lnTo>
                  <a:pt x="6313" y="5620"/>
                </a:lnTo>
                <a:lnTo>
                  <a:pt x="24422" y="107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4485865" y="1010180"/>
            <a:ext cx="24422" cy="10782"/>
          </a:xfrm>
          <a:custGeom>
            <a:avLst/>
            <a:gdLst/>
            <a:ahLst/>
            <a:cxnLst/>
            <a:rect l="l" t="t" r="r" b="b"/>
            <a:pathLst>
              <a:path w="24422" h="10782">
                <a:moveTo>
                  <a:pt x="24422" y="10782"/>
                </a:moveTo>
                <a:lnTo>
                  <a:pt x="6313" y="5620"/>
                </a:lnTo>
                <a:lnTo>
                  <a:pt x="520" y="75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4461551" y="1025156"/>
            <a:ext cx="25971" cy="20078"/>
          </a:xfrm>
          <a:custGeom>
            <a:avLst/>
            <a:gdLst/>
            <a:ahLst/>
            <a:cxnLst/>
            <a:rect l="l" t="t" r="r" b="b"/>
            <a:pathLst>
              <a:path w="25971" h="20078">
                <a:moveTo>
                  <a:pt x="25971" y="20078"/>
                </a:moveTo>
                <a:lnTo>
                  <a:pt x="0" y="0"/>
                </a:lnTo>
                <a:lnTo>
                  <a:pt x="3022" y="7763"/>
                </a:lnTo>
                <a:lnTo>
                  <a:pt x="9673" y="14831"/>
                </a:lnTo>
                <a:lnTo>
                  <a:pt x="25971" y="20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4461551" y="1025156"/>
            <a:ext cx="25971" cy="20078"/>
          </a:xfrm>
          <a:custGeom>
            <a:avLst/>
            <a:gdLst/>
            <a:ahLst/>
            <a:cxnLst/>
            <a:rect l="l" t="t" r="r" b="b"/>
            <a:pathLst>
              <a:path w="25971" h="20078">
                <a:moveTo>
                  <a:pt x="25971" y="20078"/>
                </a:moveTo>
                <a:lnTo>
                  <a:pt x="9673" y="14831"/>
                </a:lnTo>
                <a:lnTo>
                  <a:pt x="3022" y="776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3980132" y="837009"/>
            <a:ext cx="520471" cy="250111"/>
          </a:xfrm>
          <a:custGeom>
            <a:avLst/>
            <a:gdLst/>
            <a:ahLst/>
            <a:cxnLst/>
            <a:rect l="l" t="t" r="r" b="b"/>
            <a:pathLst>
              <a:path w="520471" h="250111">
                <a:moveTo>
                  <a:pt x="122402" y="250111"/>
                </a:moveTo>
                <a:lnTo>
                  <a:pt x="122770" y="249451"/>
                </a:lnTo>
                <a:lnTo>
                  <a:pt x="122709" y="239287"/>
                </a:lnTo>
                <a:lnTo>
                  <a:pt x="120790" y="222891"/>
                </a:lnTo>
                <a:lnTo>
                  <a:pt x="119004" y="207190"/>
                </a:lnTo>
                <a:lnTo>
                  <a:pt x="119341" y="199108"/>
                </a:lnTo>
                <a:lnTo>
                  <a:pt x="121577" y="197013"/>
                </a:lnTo>
                <a:lnTo>
                  <a:pt x="132892" y="181023"/>
                </a:lnTo>
                <a:lnTo>
                  <a:pt x="135661" y="179741"/>
                </a:lnTo>
                <a:lnTo>
                  <a:pt x="138061" y="178418"/>
                </a:lnTo>
                <a:lnTo>
                  <a:pt x="141128" y="173436"/>
                </a:lnTo>
                <a:lnTo>
                  <a:pt x="141057" y="168987"/>
                </a:lnTo>
                <a:lnTo>
                  <a:pt x="146977" y="165415"/>
                </a:lnTo>
                <a:lnTo>
                  <a:pt x="154679" y="163230"/>
                </a:lnTo>
                <a:lnTo>
                  <a:pt x="166770" y="159168"/>
                </a:lnTo>
                <a:lnTo>
                  <a:pt x="178511" y="155242"/>
                </a:lnTo>
                <a:lnTo>
                  <a:pt x="185629" y="153794"/>
                </a:lnTo>
                <a:lnTo>
                  <a:pt x="198076" y="153569"/>
                </a:lnTo>
                <a:lnTo>
                  <a:pt x="210771" y="154379"/>
                </a:lnTo>
                <a:lnTo>
                  <a:pt x="223075" y="154290"/>
                </a:lnTo>
                <a:lnTo>
                  <a:pt x="233458" y="152505"/>
                </a:lnTo>
                <a:lnTo>
                  <a:pt x="245686" y="149417"/>
                </a:lnTo>
                <a:lnTo>
                  <a:pt x="258229" y="147038"/>
                </a:lnTo>
                <a:lnTo>
                  <a:pt x="258386" y="147021"/>
                </a:lnTo>
                <a:lnTo>
                  <a:pt x="270905" y="145489"/>
                </a:lnTo>
                <a:lnTo>
                  <a:pt x="283456" y="143708"/>
                </a:lnTo>
                <a:lnTo>
                  <a:pt x="296038" y="141823"/>
                </a:lnTo>
                <a:lnTo>
                  <a:pt x="308648" y="139978"/>
                </a:lnTo>
                <a:lnTo>
                  <a:pt x="321282" y="138317"/>
                </a:lnTo>
                <a:lnTo>
                  <a:pt x="333939" y="136983"/>
                </a:lnTo>
                <a:lnTo>
                  <a:pt x="346615" y="136121"/>
                </a:lnTo>
                <a:lnTo>
                  <a:pt x="359308" y="135875"/>
                </a:lnTo>
                <a:lnTo>
                  <a:pt x="363400" y="136012"/>
                </a:lnTo>
                <a:lnTo>
                  <a:pt x="375882" y="137544"/>
                </a:lnTo>
                <a:lnTo>
                  <a:pt x="388857" y="140683"/>
                </a:lnTo>
                <a:lnTo>
                  <a:pt x="401719" y="145320"/>
                </a:lnTo>
                <a:lnTo>
                  <a:pt x="413863" y="151351"/>
                </a:lnTo>
                <a:lnTo>
                  <a:pt x="424685" y="158669"/>
                </a:lnTo>
                <a:lnTo>
                  <a:pt x="433578" y="167168"/>
                </a:lnTo>
                <a:lnTo>
                  <a:pt x="433359" y="158703"/>
                </a:lnTo>
                <a:lnTo>
                  <a:pt x="433396" y="145778"/>
                </a:lnTo>
                <a:lnTo>
                  <a:pt x="434784" y="133169"/>
                </a:lnTo>
                <a:lnTo>
                  <a:pt x="438546" y="121244"/>
                </a:lnTo>
                <a:lnTo>
                  <a:pt x="445706" y="110373"/>
                </a:lnTo>
                <a:lnTo>
                  <a:pt x="449103" y="106832"/>
                </a:lnTo>
                <a:lnTo>
                  <a:pt x="459209" y="98465"/>
                </a:lnTo>
                <a:lnTo>
                  <a:pt x="470431" y="91766"/>
                </a:lnTo>
                <a:lnTo>
                  <a:pt x="482467" y="86628"/>
                </a:lnTo>
                <a:lnTo>
                  <a:pt x="495019" y="82939"/>
                </a:lnTo>
                <a:lnTo>
                  <a:pt x="507787" y="80591"/>
                </a:lnTo>
                <a:lnTo>
                  <a:pt x="520471" y="79474"/>
                </a:lnTo>
                <a:lnTo>
                  <a:pt x="514209" y="72630"/>
                </a:lnTo>
                <a:lnTo>
                  <a:pt x="502169" y="65681"/>
                </a:lnTo>
                <a:lnTo>
                  <a:pt x="488946" y="59663"/>
                </a:lnTo>
                <a:lnTo>
                  <a:pt x="478599" y="54277"/>
                </a:lnTo>
                <a:lnTo>
                  <a:pt x="473434" y="50839"/>
                </a:lnTo>
                <a:lnTo>
                  <a:pt x="462683" y="44193"/>
                </a:lnTo>
                <a:lnTo>
                  <a:pt x="451877" y="37873"/>
                </a:lnTo>
                <a:lnTo>
                  <a:pt x="440842" y="31366"/>
                </a:lnTo>
                <a:lnTo>
                  <a:pt x="431349" y="25988"/>
                </a:lnTo>
                <a:lnTo>
                  <a:pt x="420513" y="17838"/>
                </a:lnTo>
                <a:lnTo>
                  <a:pt x="416013" y="6462"/>
                </a:lnTo>
                <a:lnTo>
                  <a:pt x="411379" y="6010"/>
                </a:lnTo>
                <a:lnTo>
                  <a:pt x="398692" y="4577"/>
                </a:lnTo>
                <a:lnTo>
                  <a:pt x="386232" y="3053"/>
                </a:lnTo>
                <a:lnTo>
                  <a:pt x="373888" y="1643"/>
                </a:lnTo>
                <a:lnTo>
                  <a:pt x="361553" y="556"/>
                </a:lnTo>
                <a:lnTo>
                  <a:pt x="349117" y="0"/>
                </a:lnTo>
                <a:lnTo>
                  <a:pt x="336471" y="180"/>
                </a:lnTo>
                <a:lnTo>
                  <a:pt x="323507" y="1306"/>
                </a:lnTo>
                <a:lnTo>
                  <a:pt x="313817" y="2579"/>
                </a:lnTo>
                <a:lnTo>
                  <a:pt x="301225" y="4344"/>
                </a:lnTo>
                <a:lnTo>
                  <a:pt x="288702" y="6153"/>
                </a:lnTo>
                <a:lnTo>
                  <a:pt x="276228" y="7935"/>
                </a:lnTo>
                <a:lnTo>
                  <a:pt x="263782" y="9616"/>
                </a:lnTo>
                <a:lnTo>
                  <a:pt x="251343" y="11124"/>
                </a:lnTo>
                <a:lnTo>
                  <a:pt x="238892" y="12385"/>
                </a:lnTo>
                <a:lnTo>
                  <a:pt x="226408" y="13328"/>
                </a:lnTo>
                <a:lnTo>
                  <a:pt x="213870" y="13880"/>
                </a:lnTo>
                <a:lnTo>
                  <a:pt x="201258" y="13966"/>
                </a:lnTo>
                <a:lnTo>
                  <a:pt x="188551" y="13516"/>
                </a:lnTo>
                <a:lnTo>
                  <a:pt x="175729" y="12456"/>
                </a:lnTo>
                <a:lnTo>
                  <a:pt x="172112" y="11892"/>
                </a:lnTo>
                <a:lnTo>
                  <a:pt x="160096" y="8107"/>
                </a:lnTo>
                <a:lnTo>
                  <a:pt x="147980" y="4493"/>
                </a:lnTo>
                <a:lnTo>
                  <a:pt x="147305" y="4384"/>
                </a:lnTo>
                <a:lnTo>
                  <a:pt x="134638" y="4114"/>
                </a:lnTo>
                <a:lnTo>
                  <a:pt x="122110" y="5090"/>
                </a:lnTo>
                <a:lnTo>
                  <a:pt x="116976" y="5732"/>
                </a:lnTo>
                <a:lnTo>
                  <a:pt x="105803" y="10216"/>
                </a:lnTo>
                <a:lnTo>
                  <a:pt x="94373" y="16761"/>
                </a:lnTo>
                <a:lnTo>
                  <a:pt x="88092" y="19587"/>
                </a:lnTo>
                <a:lnTo>
                  <a:pt x="76016" y="23418"/>
                </a:lnTo>
                <a:lnTo>
                  <a:pt x="63276" y="25800"/>
                </a:lnTo>
                <a:lnTo>
                  <a:pt x="50351" y="26873"/>
                </a:lnTo>
                <a:lnTo>
                  <a:pt x="37135" y="26751"/>
                </a:lnTo>
                <a:lnTo>
                  <a:pt x="24486" y="25962"/>
                </a:lnTo>
                <a:lnTo>
                  <a:pt x="11502" y="26282"/>
                </a:lnTo>
                <a:lnTo>
                  <a:pt x="0" y="29792"/>
                </a:lnTo>
                <a:lnTo>
                  <a:pt x="122402" y="2501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3980132" y="837009"/>
            <a:ext cx="520471" cy="250111"/>
          </a:xfrm>
          <a:custGeom>
            <a:avLst/>
            <a:gdLst/>
            <a:ahLst/>
            <a:cxnLst/>
            <a:rect l="l" t="t" r="r" b="b"/>
            <a:pathLst>
              <a:path w="520471" h="250111">
                <a:moveTo>
                  <a:pt x="0" y="29792"/>
                </a:moveTo>
                <a:lnTo>
                  <a:pt x="11502" y="26282"/>
                </a:lnTo>
                <a:lnTo>
                  <a:pt x="24486" y="25962"/>
                </a:lnTo>
                <a:lnTo>
                  <a:pt x="37135" y="26751"/>
                </a:lnTo>
                <a:lnTo>
                  <a:pt x="37719" y="26782"/>
                </a:lnTo>
                <a:lnTo>
                  <a:pt x="50351" y="26873"/>
                </a:lnTo>
                <a:lnTo>
                  <a:pt x="63276" y="25800"/>
                </a:lnTo>
                <a:lnTo>
                  <a:pt x="76016" y="23418"/>
                </a:lnTo>
                <a:lnTo>
                  <a:pt x="88092" y="19587"/>
                </a:lnTo>
                <a:lnTo>
                  <a:pt x="94373" y="16761"/>
                </a:lnTo>
                <a:lnTo>
                  <a:pt x="105803" y="10216"/>
                </a:lnTo>
                <a:lnTo>
                  <a:pt x="116976" y="5732"/>
                </a:lnTo>
                <a:lnTo>
                  <a:pt x="122110" y="5090"/>
                </a:lnTo>
                <a:lnTo>
                  <a:pt x="134638" y="4114"/>
                </a:lnTo>
                <a:lnTo>
                  <a:pt x="147305" y="4384"/>
                </a:lnTo>
                <a:lnTo>
                  <a:pt x="147980" y="4493"/>
                </a:lnTo>
                <a:lnTo>
                  <a:pt x="160096" y="8107"/>
                </a:lnTo>
                <a:lnTo>
                  <a:pt x="172112" y="11892"/>
                </a:lnTo>
                <a:lnTo>
                  <a:pt x="175729" y="12456"/>
                </a:lnTo>
                <a:lnTo>
                  <a:pt x="188551" y="13516"/>
                </a:lnTo>
                <a:lnTo>
                  <a:pt x="201258" y="13966"/>
                </a:lnTo>
                <a:lnTo>
                  <a:pt x="213870" y="13880"/>
                </a:lnTo>
                <a:lnTo>
                  <a:pt x="226408" y="13328"/>
                </a:lnTo>
                <a:lnTo>
                  <a:pt x="238892" y="12385"/>
                </a:lnTo>
                <a:lnTo>
                  <a:pt x="251343" y="11124"/>
                </a:lnTo>
                <a:lnTo>
                  <a:pt x="263782" y="9616"/>
                </a:lnTo>
                <a:lnTo>
                  <a:pt x="276228" y="7935"/>
                </a:lnTo>
                <a:lnTo>
                  <a:pt x="288702" y="6153"/>
                </a:lnTo>
                <a:lnTo>
                  <a:pt x="301225" y="4344"/>
                </a:lnTo>
                <a:lnTo>
                  <a:pt x="313817" y="2579"/>
                </a:lnTo>
                <a:lnTo>
                  <a:pt x="323507" y="1306"/>
                </a:lnTo>
                <a:lnTo>
                  <a:pt x="336471" y="180"/>
                </a:lnTo>
                <a:lnTo>
                  <a:pt x="349117" y="0"/>
                </a:lnTo>
                <a:lnTo>
                  <a:pt x="361553" y="556"/>
                </a:lnTo>
                <a:lnTo>
                  <a:pt x="373888" y="1643"/>
                </a:lnTo>
                <a:lnTo>
                  <a:pt x="386232" y="3053"/>
                </a:lnTo>
                <a:lnTo>
                  <a:pt x="398692" y="4577"/>
                </a:lnTo>
                <a:lnTo>
                  <a:pt x="411379" y="6010"/>
                </a:lnTo>
                <a:lnTo>
                  <a:pt x="416013" y="6462"/>
                </a:lnTo>
                <a:lnTo>
                  <a:pt x="420513" y="17838"/>
                </a:lnTo>
                <a:lnTo>
                  <a:pt x="431349" y="25988"/>
                </a:lnTo>
                <a:lnTo>
                  <a:pt x="440842" y="31366"/>
                </a:lnTo>
                <a:lnTo>
                  <a:pt x="451877" y="37873"/>
                </a:lnTo>
                <a:lnTo>
                  <a:pt x="462683" y="44193"/>
                </a:lnTo>
                <a:lnTo>
                  <a:pt x="473434" y="50839"/>
                </a:lnTo>
                <a:lnTo>
                  <a:pt x="478599" y="54277"/>
                </a:lnTo>
                <a:lnTo>
                  <a:pt x="488946" y="59663"/>
                </a:lnTo>
                <a:lnTo>
                  <a:pt x="502169" y="65681"/>
                </a:lnTo>
                <a:lnTo>
                  <a:pt x="514209" y="72630"/>
                </a:lnTo>
                <a:lnTo>
                  <a:pt x="520471" y="79474"/>
                </a:lnTo>
                <a:lnTo>
                  <a:pt x="507787" y="80591"/>
                </a:lnTo>
                <a:lnTo>
                  <a:pt x="495019" y="82939"/>
                </a:lnTo>
                <a:lnTo>
                  <a:pt x="482467" y="86628"/>
                </a:lnTo>
                <a:lnTo>
                  <a:pt x="470431" y="91766"/>
                </a:lnTo>
                <a:lnTo>
                  <a:pt x="459209" y="98465"/>
                </a:lnTo>
                <a:lnTo>
                  <a:pt x="449103" y="106832"/>
                </a:lnTo>
                <a:lnTo>
                  <a:pt x="445706" y="110373"/>
                </a:lnTo>
                <a:lnTo>
                  <a:pt x="438546" y="121244"/>
                </a:lnTo>
                <a:lnTo>
                  <a:pt x="434784" y="133169"/>
                </a:lnTo>
                <a:lnTo>
                  <a:pt x="433396" y="145778"/>
                </a:lnTo>
                <a:lnTo>
                  <a:pt x="433359" y="158703"/>
                </a:lnTo>
                <a:lnTo>
                  <a:pt x="433578" y="167168"/>
                </a:lnTo>
                <a:lnTo>
                  <a:pt x="424685" y="158669"/>
                </a:lnTo>
                <a:lnTo>
                  <a:pt x="413863" y="151351"/>
                </a:lnTo>
                <a:lnTo>
                  <a:pt x="401719" y="145320"/>
                </a:lnTo>
                <a:lnTo>
                  <a:pt x="388857" y="140683"/>
                </a:lnTo>
                <a:lnTo>
                  <a:pt x="375882" y="137544"/>
                </a:lnTo>
                <a:lnTo>
                  <a:pt x="363400" y="136012"/>
                </a:lnTo>
                <a:lnTo>
                  <a:pt x="359308" y="135875"/>
                </a:lnTo>
                <a:lnTo>
                  <a:pt x="346615" y="136121"/>
                </a:lnTo>
                <a:lnTo>
                  <a:pt x="333939" y="136983"/>
                </a:lnTo>
                <a:lnTo>
                  <a:pt x="321282" y="138317"/>
                </a:lnTo>
                <a:lnTo>
                  <a:pt x="308648" y="139978"/>
                </a:lnTo>
                <a:lnTo>
                  <a:pt x="296038" y="141823"/>
                </a:lnTo>
                <a:lnTo>
                  <a:pt x="283456" y="143708"/>
                </a:lnTo>
                <a:lnTo>
                  <a:pt x="270905" y="145489"/>
                </a:lnTo>
                <a:lnTo>
                  <a:pt x="258386" y="147021"/>
                </a:lnTo>
                <a:lnTo>
                  <a:pt x="258229" y="147038"/>
                </a:lnTo>
                <a:lnTo>
                  <a:pt x="245686" y="149417"/>
                </a:lnTo>
                <a:lnTo>
                  <a:pt x="233458" y="152505"/>
                </a:lnTo>
                <a:lnTo>
                  <a:pt x="223075" y="154290"/>
                </a:lnTo>
                <a:lnTo>
                  <a:pt x="210771" y="154379"/>
                </a:lnTo>
                <a:lnTo>
                  <a:pt x="198076" y="153569"/>
                </a:lnTo>
                <a:lnTo>
                  <a:pt x="185629" y="153794"/>
                </a:lnTo>
                <a:lnTo>
                  <a:pt x="178511" y="155242"/>
                </a:lnTo>
                <a:lnTo>
                  <a:pt x="166770" y="159168"/>
                </a:lnTo>
                <a:lnTo>
                  <a:pt x="154679" y="163230"/>
                </a:lnTo>
                <a:lnTo>
                  <a:pt x="146977" y="165415"/>
                </a:lnTo>
                <a:lnTo>
                  <a:pt x="141057" y="168987"/>
                </a:lnTo>
                <a:lnTo>
                  <a:pt x="141128" y="173436"/>
                </a:lnTo>
                <a:lnTo>
                  <a:pt x="138061" y="178418"/>
                </a:lnTo>
                <a:lnTo>
                  <a:pt x="135661" y="179741"/>
                </a:lnTo>
                <a:lnTo>
                  <a:pt x="132892" y="181023"/>
                </a:lnTo>
                <a:lnTo>
                  <a:pt x="121577" y="197013"/>
                </a:lnTo>
                <a:lnTo>
                  <a:pt x="119341" y="199108"/>
                </a:lnTo>
                <a:lnTo>
                  <a:pt x="119004" y="207190"/>
                </a:lnTo>
                <a:lnTo>
                  <a:pt x="120790" y="222891"/>
                </a:lnTo>
                <a:lnTo>
                  <a:pt x="122709" y="239287"/>
                </a:lnTo>
                <a:lnTo>
                  <a:pt x="122770" y="249451"/>
                </a:lnTo>
                <a:lnTo>
                  <a:pt x="122402" y="250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4163460" y="962059"/>
            <a:ext cx="122059" cy="15405"/>
          </a:xfrm>
          <a:custGeom>
            <a:avLst/>
            <a:gdLst/>
            <a:ahLst/>
            <a:cxnLst/>
            <a:rect l="l" t="t" r="r" b="b"/>
            <a:pathLst>
              <a:path w="122059" h="15405">
                <a:moveTo>
                  <a:pt x="122059" y="15405"/>
                </a:moveTo>
                <a:lnTo>
                  <a:pt x="0" y="0"/>
                </a:lnTo>
                <a:lnTo>
                  <a:pt x="2270" y="2504"/>
                </a:lnTo>
                <a:lnTo>
                  <a:pt x="5505" y="5534"/>
                </a:lnTo>
                <a:lnTo>
                  <a:pt x="9379" y="7927"/>
                </a:lnTo>
                <a:lnTo>
                  <a:pt x="14698" y="9786"/>
                </a:lnTo>
                <a:lnTo>
                  <a:pt x="22266" y="11212"/>
                </a:lnTo>
                <a:lnTo>
                  <a:pt x="32891" y="12307"/>
                </a:lnTo>
                <a:lnTo>
                  <a:pt x="47377" y="13171"/>
                </a:lnTo>
                <a:lnTo>
                  <a:pt x="66530" y="13908"/>
                </a:lnTo>
                <a:lnTo>
                  <a:pt x="91155" y="14619"/>
                </a:lnTo>
                <a:lnTo>
                  <a:pt x="122059" y="154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4163460" y="962059"/>
            <a:ext cx="122059" cy="15405"/>
          </a:xfrm>
          <a:custGeom>
            <a:avLst/>
            <a:gdLst/>
            <a:ahLst/>
            <a:cxnLst/>
            <a:rect l="l" t="t" r="r" b="b"/>
            <a:pathLst>
              <a:path w="122059" h="15405">
                <a:moveTo>
                  <a:pt x="122059" y="15405"/>
                </a:moveTo>
                <a:lnTo>
                  <a:pt x="91155" y="14619"/>
                </a:lnTo>
                <a:lnTo>
                  <a:pt x="66530" y="13908"/>
                </a:lnTo>
                <a:lnTo>
                  <a:pt x="47377" y="13171"/>
                </a:lnTo>
                <a:lnTo>
                  <a:pt x="32891" y="12307"/>
                </a:lnTo>
                <a:lnTo>
                  <a:pt x="22266" y="11212"/>
                </a:lnTo>
                <a:lnTo>
                  <a:pt x="14698" y="9786"/>
                </a:lnTo>
                <a:lnTo>
                  <a:pt x="9379" y="7927"/>
                </a:lnTo>
                <a:lnTo>
                  <a:pt x="5505" y="5534"/>
                </a:lnTo>
                <a:lnTo>
                  <a:pt x="2270" y="250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3885243" y="1528885"/>
            <a:ext cx="85915" cy="99257"/>
          </a:xfrm>
          <a:custGeom>
            <a:avLst/>
            <a:gdLst/>
            <a:ahLst/>
            <a:cxnLst/>
            <a:rect l="l" t="t" r="r" b="b"/>
            <a:pathLst>
              <a:path w="85915" h="99257">
                <a:moveTo>
                  <a:pt x="3555" y="41071"/>
                </a:moveTo>
                <a:lnTo>
                  <a:pt x="292" y="46177"/>
                </a:lnTo>
                <a:lnTo>
                  <a:pt x="990" y="52463"/>
                </a:lnTo>
                <a:lnTo>
                  <a:pt x="990" y="63131"/>
                </a:lnTo>
                <a:lnTo>
                  <a:pt x="0" y="69113"/>
                </a:lnTo>
                <a:lnTo>
                  <a:pt x="1765" y="73596"/>
                </a:lnTo>
                <a:lnTo>
                  <a:pt x="3543" y="76301"/>
                </a:lnTo>
                <a:lnTo>
                  <a:pt x="5333" y="79984"/>
                </a:lnTo>
                <a:lnTo>
                  <a:pt x="5702" y="84226"/>
                </a:lnTo>
                <a:lnTo>
                  <a:pt x="6464" y="87413"/>
                </a:lnTo>
                <a:lnTo>
                  <a:pt x="10744" y="91858"/>
                </a:lnTo>
                <a:lnTo>
                  <a:pt x="15735" y="96227"/>
                </a:lnTo>
                <a:lnTo>
                  <a:pt x="18884" y="93903"/>
                </a:lnTo>
                <a:lnTo>
                  <a:pt x="24015" y="98107"/>
                </a:lnTo>
                <a:lnTo>
                  <a:pt x="34257" y="99257"/>
                </a:lnTo>
                <a:lnTo>
                  <a:pt x="32245" y="49580"/>
                </a:lnTo>
                <a:lnTo>
                  <a:pt x="36664" y="53987"/>
                </a:lnTo>
                <a:lnTo>
                  <a:pt x="49814" y="96424"/>
                </a:lnTo>
                <a:lnTo>
                  <a:pt x="60851" y="90815"/>
                </a:lnTo>
                <a:lnTo>
                  <a:pt x="53352" y="31292"/>
                </a:lnTo>
                <a:lnTo>
                  <a:pt x="52762" y="30372"/>
                </a:lnTo>
                <a:lnTo>
                  <a:pt x="49618" y="26809"/>
                </a:lnTo>
                <a:lnTo>
                  <a:pt x="47891" y="24244"/>
                </a:lnTo>
                <a:lnTo>
                  <a:pt x="45694" y="22085"/>
                </a:lnTo>
                <a:lnTo>
                  <a:pt x="43027" y="19481"/>
                </a:lnTo>
                <a:lnTo>
                  <a:pt x="40500" y="18389"/>
                </a:lnTo>
                <a:lnTo>
                  <a:pt x="36855" y="18135"/>
                </a:lnTo>
                <a:lnTo>
                  <a:pt x="34899" y="50431"/>
                </a:lnTo>
                <a:lnTo>
                  <a:pt x="31572" y="48350"/>
                </a:lnTo>
                <a:lnTo>
                  <a:pt x="29070" y="46786"/>
                </a:lnTo>
                <a:lnTo>
                  <a:pt x="25958" y="44195"/>
                </a:lnTo>
                <a:lnTo>
                  <a:pt x="22402" y="41262"/>
                </a:lnTo>
                <a:lnTo>
                  <a:pt x="20256" y="39446"/>
                </a:lnTo>
                <a:lnTo>
                  <a:pt x="15684" y="38607"/>
                </a:lnTo>
                <a:lnTo>
                  <a:pt x="11201" y="37769"/>
                </a:lnTo>
                <a:lnTo>
                  <a:pt x="6159" y="36956"/>
                </a:lnTo>
                <a:lnTo>
                  <a:pt x="3555" y="41071"/>
                </a:lnTo>
                <a:close/>
              </a:path>
              <a:path w="85915" h="99257">
                <a:moveTo>
                  <a:pt x="47955" y="22262"/>
                </a:moveTo>
                <a:lnTo>
                  <a:pt x="50584" y="26974"/>
                </a:lnTo>
                <a:lnTo>
                  <a:pt x="52762" y="30372"/>
                </a:lnTo>
                <a:lnTo>
                  <a:pt x="53352" y="31292"/>
                </a:lnTo>
                <a:lnTo>
                  <a:pt x="60851" y="90815"/>
                </a:lnTo>
                <a:lnTo>
                  <a:pt x="61747" y="89141"/>
                </a:lnTo>
                <a:lnTo>
                  <a:pt x="63347" y="82333"/>
                </a:lnTo>
                <a:lnTo>
                  <a:pt x="64896" y="80784"/>
                </a:lnTo>
                <a:lnTo>
                  <a:pt x="70053" y="76022"/>
                </a:lnTo>
                <a:lnTo>
                  <a:pt x="72453" y="73799"/>
                </a:lnTo>
                <a:lnTo>
                  <a:pt x="75514" y="70726"/>
                </a:lnTo>
                <a:lnTo>
                  <a:pt x="76593" y="67627"/>
                </a:lnTo>
                <a:lnTo>
                  <a:pt x="77317" y="65519"/>
                </a:lnTo>
                <a:lnTo>
                  <a:pt x="80606" y="60197"/>
                </a:lnTo>
                <a:lnTo>
                  <a:pt x="81572" y="58584"/>
                </a:lnTo>
                <a:lnTo>
                  <a:pt x="84835" y="53225"/>
                </a:lnTo>
                <a:lnTo>
                  <a:pt x="85343" y="41770"/>
                </a:lnTo>
                <a:lnTo>
                  <a:pt x="85623" y="35572"/>
                </a:lnTo>
                <a:lnTo>
                  <a:pt x="85915" y="29070"/>
                </a:lnTo>
                <a:lnTo>
                  <a:pt x="78778" y="24345"/>
                </a:lnTo>
                <a:lnTo>
                  <a:pt x="78778" y="17830"/>
                </a:lnTo>
                <a:lnTo>
                  <a:pt x="78422" y="15951"/>
                </a:lnTo>
                <a:lnTo>
                  <a:pt x="72495" y="9560"/>
                </a:lnTo>
                <a:lnTo>
                  <a:pt x="62981" y="2814"/>
                </a:lnTo>
                <a:lnTo>
                  <a:pt x="56349" y="33946"/>
                </a:lnTo>
                <a:lnTo>
                  <a:pt x="53047" y="30695"/>
                </a:lnTo>
                <a:lnTo>
                  <a:pt x="52924" y="0"/>
                </a:lnTo>
                <a:lnTo>
                  <a:pt x="45732" y="4698"/>
                </a:lnTo>
                <a:lnTo>
                  <a:pt x="43027" y="9499"/>
                </a:lnTo>
                <a:lnTo>
                  <a:pt x="45021" y="18033"/>
                </a:lnTo>
                <a:lnTo>
                  <a:pt x="47955" y="22262"/>
                </a:lnTo>
                <a:close/>
              </a:path>
              <a:path w="85915" h="99257">
                <a:moveTo>
                  <a:pt x="62981" y="2814"/>
                </a:moveTo>
                <a:lnTo>
                  <a:pt x="52924" y="0"/>
                </a:lnTo>
                <a:lnTo>
                  <a:pt x="53047" y="30695"/>
                </a:lnTo>
                <a:lnTo>
                  <a:pt x="56349" y="33946"/>
                </a:lnTo>
                <a:lnTo>
                  <a:pt x="62981" y="2814"/>
                </a:lnTo>
                <a:close/>
              </a:path>
              <a:path w="85915" h="99257">
                <a:moveTo>
                  <a:pt x="31889" y="17779"/>
                </a:moveTo>
                <a:lnTo>
                  <a:pt x="28282" y="20840"/>
                </a:lnTo>
                <a:lnTo>
                  <a:pt x="25946" y="24968"/>
                </a:lnTo>
                <a:lnTo>
                  <a:pt x="23139" y="29908"/>
                </a:lnTo>
                <a:lnTo>
                  <a:pt x="27216" y="35166"/>
                </a:lnTo>
                <a:lnTo>
                  <a:pt x="28587" y="39992"/>
                </a:lnTo>
                <a:lnTo>
                  <a:pt x="30340" y="46100"/>
                </a:lnTo>
                <a:lnTo>
                  <a:pt x="31572" y="48350"/>
                </a:lnTo>
                <a:lnTo>
                  <a:pt x="34899" y="50431"/>
                </a:lnTo>
                <a:lnTo>
                  <a:pt x="36855" y="18135"/>
                </a:lnTo>
                <a:lnTo>
                  <a:pt x="31889" y="17779"/>
                </a:lnTo>
                <a:close/>
              </a:path>
              <a:path w="85915" h="99257">
                <a:moveTo>
                  <a:pt x="36664" y="53987"/>
                </a:moveTo>
                <a:lnTo>
                  <a:pt x="32245" y="49580"/>
                </a:lnTo>
                <a:lnTo>
                  <a:pt x="34257" y="99257"/>
                </a:lnTo>
                <a:lnTo>
                  <a:pt x="49814" y="96424"/>
                </a:lnTo>
                <a:lnTo>
                  <a:pt x="36664" y="539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3885243" y="1528885"/>
            <a:ext cx="85915" cy="99257"/>
          </a:xfrm>
          <a:custGeom>
            <a:avLst/>
            <a:gdLst/>
            <a:ahLst/>
            <a:cxnLst/>
            <a:rect l="l" t="t" r="r" b="b"/>
            <a:pathLst>
              <a:path w="85915" h="99257">
                <a:moveTo>
                  <a:pt x="78422" y="15951"/>
                </a:moveTo>
                <a:lnTo>
                  <a:pt x="72495" y="9560"/>
                </a:lnTo>
                <a:lnTo>
                  <a:pt x="62981" y="2814"/>
                </a:lnTo>
                <a:lnTo>
                  <a:pt x="52924" y="0"/>
                </a:lnTo>
                <a:lnTo>
                  <a:pt x="45732" y="4698"/>
                </a:lnTo>
                <a:lnTo>
                  <a:pt x="43027" y="9499"/>
                </a:lnTo>
                <a:lnTo>
                  <a:pt x="45021" y="18033"/>
                </a:lnTo>
                <a:lnTo>
                  <a:pt x="47955" y="22262"/>
                </a:lnTo>
                <a:lnTo>
                  <a:pt x="49568" y="24599"/>
                </a:lnTo>
                <a:lnTo>
                  <a:pt x="50584" y="26974"/>
                </a:lnTo>
                <a:lnTo>
                  <a:pt x="52095" y="29336"/>
                </a:lnTo>
                <a:lnTo>
                  <a:pt x="53352" y="31292"/>
                </a:lnTo>
                <a:lnTo>
                  <a:pt x="55092" y="32257"/>
                </a:lnTo>
                <a:lnTo>
                  <a:pt x="56349" y="33946"/>
                </a:lnTo>
                <a:lnTo>
                  <a:pt x="55422" y="32143"/>
                </a:lnTo>
                <a:lnTo>
                  <a:pt x="53047" y="30695"/>
                </a:lnTo>
                <a:lnTo>
                  <a:pt x="51650" y="29120"/>
                </a:lnTo>
                <a:lnTo>
                  <a:pt x="49618" y="26809"/>
                </a:lnTo>
                <a:lnTo>
                  <a:pt x="47891" y="24244"/>
                </a:lnTo>
                <a:lnTo>
                  <a:pt x="45694" y="22085"/>
                </a:lnTo>
                <a:lnTo>
                  <a:pt x="43027" y="19481"/>
                </a:lnTo>
                <a:lnTo>
                  <a:pt x="40500" y="18389"/>
                </a:lnTo>
                <a:lnTo>
                  <a:pt x="36855" y="18135"/>
                </a:lnTo>
                <a:lnTo>
                  <a:pt x="31889" y="17779"/>
                </a:lnTo>
                <a:lnTo>
                  <a:pt x="28282" y="20840"/>
                </a:lnTo>
                <a:lnTo>
                  <a:pt x="25946" y="24968"/>
                </a:lnTo>
                <a:lnTo>
                  <a:pt x="23139" y="29908"/>
                </a:lnTo>
                <a:lnTo>
                  <a:pt x="27216" y="35166"/>
                </a:lnTo>
                <a:lnTo>
                  <a:pt x="28587" y="39992"/>
                </a:lnTo>
                <a:lnTo>
                  <a:pt x="30340" y="46100"/>
                </a:lnTo>
                <a:lnTo>
                  <a:pt x="32245" y="49580"/>
                </a:lnTo>
                <a:lnTo>
                  <a:pt x="36664" y="53987"/>
                </a:lnTo>
                <a:lnTo>
                  <a:pt x="34899" y="50431"/>
                </a:lnTo>
                <a:lnTo>
                  <a:pt x="29070" y="46786"/>
                </a:lnTo>
                <a:lnTo>
                  <a:pt x="25958" y="44195"/>
                </a:lnTo>
                <a:lnTo>
                  <a:pt x="22402" y="41262"/>
                </a:lnTo>
                <a:lnTo>
                  <a:pt x="20256" y="39446"/>
                </a:lnTo>
                <a:lnTo>
                  <a:pt x="15684" y="38607"/>
                </a:lnTo>
                <a:lnTo>
                  <a:pt x="11201" y="37769"/>
                </a:lnTo>
                <a:lnTo>
                  <a:pt x="6159" y="36956"/>
                </a:lnTo>
                <a:lnTo>
                  <a:pt x="3555" y="41071"/>
                </a:lnTo>
                <a:lnTo>
                  <a:pt x="292" y="46177"/>
                </a:lnTo>
                <a:lnTo>
                  <a:pt x="990" y="52463"/>
                </a:lnTo>
                <a:lnTo>
                  <a:pt x="990" y="58267"/>
                </a:lnTo>
                <a:lnTo>
                  <a:pt x="990" y="63131"/>
                </a:lnTo>
                <a:lnTo>
                  <a:pt x="0" y="69113"/>
                </a:lnTo>
                <a:lnTo>
                  <a:pt x="1765" y="73596"/>
                </a:lnTo>
                <a:lnTo>
                  <a:pt x="2362" y="75107"/>
                </a:lnTo>
                <a:lnTo>
                  <a:pt x="3543" y="76301"/>
                </a:lnTo>
                <a:lnTo>
                  <a:pt x="4254" y="77774"/>
                </a:lnTo>
                <a:lnTo>
                  <a:pt x="5333" y="79984"/>
                </a:lnTo>
                <a:lnTo>
                  <a:pt x="5156" y="81927"/>
                </a:lnTo>
                <a:lnTo>
                  <a:pt x="5702" y="84226"/>
                </a:lnTo>
                <a:lnTo>
                  <a:pt x="6464" y="87413"/>
                </a:lnTo>
                <a:lnTo>
                  <a:pt x="8318" y="89738"/>
                </a:lnTo>
                <a:lnTo>
                  <a:pt x="10744" y="91858"/>
                </a:lnTo>
                <a:lnTo>
                  <a:pt x="15735" y="96227"/>
                </a:lnTo>
                <a:lnTo>
                  <a:pt x="18884" y="93903"/>
                </a:lnTo>
                <a:lnTo>
                  <a:pt x="24015" y="98107"/>
                </a:lnTo>
                <a:lnTo>
                  <a:pt x="34257" y="99257"/>
                </a:lnTo>
                <a:lnTo>
                  <a:pt x="49814" y="96424"/>
                </a:lnTo>
                <a:lnTo>
                  <a:pt x="60851" y="90815"/>
                </a:lnTo>
                <a:lnTo>
                  <a:pt x="61747" y="89141"/>
                </a:lnTo>
                <a:lnTo>
                  <a:pt x="63347" y="82333"/>
                </a:lnTo>
                <a:lnTo>
                  <a:pt x="64896" y="80784"/>
                </a:lnTo>
                <a:lnTo>
                  <a:pt x="70053" y="76022"/>
                </a:lnTo>
                <a:lnTo>
                  <a:pt x="72453" y="73799"/>
                </a:lnTo>
                <a:lnTo>
                  <a:pt x="75514" y="70726"/>
                </a:lnTo>
                <a:lnTo>
                  <a:pt x="76593" y="67627"/>
                </a:lnTo>
                <a:lnTo>
                  <a:pt x="77317" y="65519"/>
                </a:lnTo>
                <a:lnTo>
                  <a:pt x="80606" y="60197"/>
                </a:lnTo>
                <a:lnTo>
                  <a:pt x="81572" y="58584"/>
                </a:lnTo>
                <a:lnTo>
                  <a:pt x="84835" y="53225"/>
                </a:lnTo>
                <a:lnTo>
                  <a:pt x="85343" y="41770"/>
                </a:lnTo>
                <a:lnTo>
                  <a:pt x="85623" y="35572"/>
                </a:lnTo>
                <a:lnTo>
                  <a:pt x="85915" y="29070"/>
                </a:lnTo>
                <a:lnTo>
                  <a:pt x="78778" y="24345"/>
                </a:lnTo>
                <a:lnTo>
                  <a:pt x="78778" y="178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3873844" y="1519958"/>
            <a:ext cx="39255" cy="107707"/>
          </a:xfrm>
          <a:custGeom>
            <a:avLst/>
            <a:gdLst/>
            <a:ahLst/>
            <a:cxnLst/>
            <a:rect l="l" t="t" r="r" b="b"/>
            <a:pathLst>
              <a:path w="39255" h="107707">
                <a:moveTo>
                  <a:pt x="5143" y="19977"/>
                </a:moveTo>
                <a:lnTo>
                  <a:pt x="6426" y="26428"/>
                </a:lnTo>
                <a:lnTo>
                  <a:pt x="4394" y="31064"/>
                </a:lnTo>
                <a:lnTo>
                  <a:pt x="3695" y="37249"/>
                </a:lnTo>
                <a:lnTo>
                  <a:pt x="2743" y="45847"/>
                </a:lnTo>
                <a:lnTo>
                  <a:pt x="0" y="52946"/>
                </a:lnTo>
                <a:lnTo>
                  <a:pt x="482" y="61963"/>
                </a:lnTo>
                <a:lnTo>
                  <a:pt x="2439" y="73762"/>
                </a:lnTo>
                <a:lnTo>
                  <a:pt x="6977" y="87271"/>
                </a:lnTo>
                <a:lnTo>
                  <a:pt x="13666" y="99552"/>
                </a:lnTo>
                <a:lnTo>
                  <a:pt x="21513" y="107340"/>
                </a:lnTo>
                <a:lnTo>
                  <a:pt x="31819" y="107707"/>
                </a:lnTo>
                <a:lnTo>
                  <a:pt x="38965" y="99967"/>
                </a:lnTo>
                <a:lnTo>
                  <a:pt x="39255" y="94018"/>
                </a:lnTo>
                <a:lnTo>
                  <a:pt x="37680" y="87210"/>
                </a:lnTo>
                <a:lnTo>
                  <a:pt x="34366" y="80479"/>
                </a:lnTo>
                <a:lnTo>
                  <a:pt x="31495" y="74091"/>
                </a:lnTo>
                <a:lnTo>
                  <a:pt x="27516" y="58448"/>
                </a:lnTo>
                <a:lnTo>
                  <a:pt x="27791" y="46375"/>
                </a:lnTo>
                <a:lnTo>
                  <a:pt x="28143" y="40284"/>
                </a:lnTo>
                <a:lnTo>
                  <a:pt x="863" y="0"/>
                </a:lnTo>
                <a:lnTo>
                  <a:pt x="3873" y="6731"/>
                </a:lnTo>
                <a:lnTo>
                  <a:pt x="3708" y="12954"/>
                </a:lnTo>
                <a:lnTo>
                  <a:pt x="5143" y="199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3873844" y="1519958"/>
            <a:ext cx="39255" cy="107707"/>
          </a:xfrm>
          <a:custGeom>
            <a:avLst/>
            <a:gdLst/>
            <a:ahLst/>
            <a:cxnLst/>
            <a:rect l="l" t="t" r="r" b="b"/>
            <a:pathLst>
              <a:path w="39255" h="107707">
                <a:moveTo>
                  <a:pt x="863" y="0"/>
                </a:moveTo>
                <a:lnTo>
                  <a:pt x="3873" y="6731"/>
                </a:lnTo>
                <a:lnTo>
                  <a:pt x="3708" y="12954"/>
                </a:lnTo>
                <a:lnTo>
                  <a:pt x="5143" y="19977"/>
                </a:lnTo>
                <a:lnTo>
                  <a:pt x="6426" y="26428"/>
                </a:lnTo>
                <a:lnTo>
                  <a:pt x="4394" y="31064"/>
                </a:lnTo>
                <a:lnTo>
                  <a:pt x="3695" y="37249"/>
                </a:lnTo>
                <a:lnTo>
                  <a:pt x="2743" y="45847"/>
                </a:lnTo>
                <a:lnTo>
                  <a:pt x="0" y="52946"/>
                </a:lnTo>
                <a:lnTo>
                  <a:pt x="482" y="61963"/>
                </a:lnTo>
                <a:lnTo>
                  <a:pt x="2439" y="73762"/>
                </a:lnTo>
                <a:lnTo>
                  <a:pt x="6977" y="87271"/>
                </a:lnTo>
                <a:lnTo>
                  <a:pt x="13666" y="99552"/>
                </a:lnTo>
                <a:lnTo>
                  <a:pt x="21513" y="107340"/>
                </a:lnTo>
                <a:lnTo>
                  <a:pt x="31819" y="107707"/>
                </a:lnTo>
                <a:lnTo>
                  <a:pt x="38965" y="99967"/>
                </a:lnTo>
                <a:lnTo>
                  <a:pt x="39255" y="94018"/>
                </a:lnTo>
                <a:lnTo>
                  <a:pt x="37680" y="87210"/>
                </a:lnTo>
                <a:lnTo>
                  <a:pt x="34366" y="80479"/>
                </a:lnTo>
                <a:lnTo>
                  <a:pt x="31495" y="74091"/>
                </a:lnTo>
                <a:lnTo>
                  <a:pt x="27516" y="58448"/>
                </a:lnTo>
                <a:lnTo>
                  <a:pt x="27791" y="46375"/>
                </a:lnTo>
                <a:lnTo>
                  <a:pt x="28143" y="402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3942859" y="1563514"/>
            <a:ext cx="22415" cy="18364"/>
          </a:xfrm>
          <a:custGeom>
            <a:avLst/>
            <a:gdLst/>
            <a:ahLst/>
            <a:cxnLst/>
            <a:rect l="l" t="t" r="r" b="b"/>
            <a:pathLst>
              <a:path w="22415" h="18364">
                <a:moveTo>
                  <a:pt x="0" y="0"/>
                </a:moveTo>
                <a:lnTo>
                  <a:pt x="14305" y="14865"/>
                </a:lnTo>
                <a:lnTo>
                  <a:pt x="20555" y="18222"/>
                </a:lnTo>
                <a:lnTo>
                  <a:pt x="22415" y="18364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3942859" y="1563514"/>
            <a:ext cx="22415" cy="18364"/>
          </a:xfrm>
          <a:custGeom>
            <a:avLst/>
            <a:gdLst/>
            <a:ahLst/>
            <a:cxnLst/>
            <a:rect l="l" t="t" r="r" b="b"/>
            <a:pathLst>
              <a:path w="22415" h="18364">
                <a:moveTo>
                  <a:pt x="0" y="0"/>
                </a:moveTo>
                <a:lnTo>
                  <a:pt x="14305" y="14865"/>
                </a:lnTo>
                <a:lnTo>
                  <a:pt x="20555" y="18222"/>
                </a:lnTo>
                <a:lnTo>
                  <a:pt x="22415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3921912" y="1582876"/>
            <a:ext cx="33705" cy="24511"/>
          </a:xfrm>
          <a:custGeom>
            <a:avLst/>
            <a:gdLst/>
            <a:ahLst/>
            <a:cxnLst/>
            <a:rect l="l" t="t" r="r" b="b"/>
            <a:pathLst>
              <a:path w="33705" h="24511">
                <a:moveTo>
                  <a:pt x="0" y="0"/>
                </a:moveTo>
                <a:lnTo>
                  <a:pt x="10511" y="15280"/>
                </a:lnTo>
                <a:lnTo>
                  <a:pt x="18367" y="21935"/>
                </a:lnTo>
                <a:lnTo>
                  <a:pt x="29291" y="24127"/>
                </a:lnTo>
                <a:lnTo>
                  <a:pt x="33705" y="24511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3921912" y="1582876"/>
            <a:ext cx="33705" cy="24511"/>
          </a:xfrm>
          <a:custGeom>
            <a:avLst/>
            <a:gdLst/>
            <a:ahLst/>
            <a:cxnLst/>
            <a:rect l="l" t="t" r="r" b="b"/>
            <a:pathLst>
              <a:path w="33705" h="24511">
                <a:moveTo>
                  <a:pt x="0" y="0"/>
                </a:moveTo>
                <a:lnTo>
                  <a:pt x="10511" y="15280"/>
                </a:lnTo>
                <a:lnTo>
                  <a:pt x="18367" y="21935"/>
                </a:lnTo>
                <a:lnTo>
                  <a:pt x="29291" y="24127"/>
                </a:lnTo>
                <a:lnTo>
                  <a:pt x="33705" y="24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4413716" y="977464"/>
            <a:ext cx="18973" cy="26708"/>
          </a:xfrm>
          <a:custGeom>
            <a:avLst/>
            <a:gdLst/>
            <a:ahLst/>
            <a:cxnLst/>
            <a:rect l="l" t="t" r="r" b="b"/>
            <a:pathLst>
              <a:path w="18973" h="26708">
                <a:moveTo>
                  <a:pt x="0" y="26708"/>
                </a:moveTo>
                <a:lnTo>
                  <a:pt x="18973" y="17691"/>
                </a:lnTo>
                <a:lnTo>
                  <a:pt x="14668" y="4546"/>
                </a:lnTo>
                <a:lnTo>
                  <a:pt x="203" y="0"/>
                </a:lnTo>
                <a:lnTo>
                  <a:pt x="0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4413716" y="977464"/>
            <a:ext cx="18973" cy="26708"/>
          </a:xfrm>
          <a:custGeom>
            <a:avLst/>
            <a:gdLst/>
            <a:ahLst/>
            <a:cxnLst/>
            <a:rect l="l" t="t" r="r" b="b"/>
            <a:pathLst>
              <a:path w="18973" h="26708">
                <a:moveTo>
                  <a:pt x="0" y="26708"/>
                </a:moveTo>
                <a:lnTo>
                  <a:pt x="18973" y="17691"/>
                </a:lnTo>
                <a:lnTo>
                  <a:pt x="14668" y="4546"/>
                </a:lnTo>
                <a:lnTo>
                  <a:pt x="203" y="0"/>
                </a:lnTo>
                <a:lnTo>
                  <a:pt x="0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4474535" y="916450"/>
            <a:ext cx="28908" cy="12282"/>
          </a:xfrm>
          <a:custGeom>
            <a:avLst/>
            <a:gdLst/>
            <a:ahLst/>
            <a:cxnLst/>
            <a:rect l="l" t="t" r="r" b="b"/>
            <a:pathLst>
              <a:path w="28908" h="12282">
                <a:moveTo>
                  <a:pt x="22147" y="1587"/>
                </a:moveTo>
                <a:lnTo>
                  <a:pt x="0" y="6148"/>
                </a:lnTo>
                <a:lnTo>
                  <a:pt x="26073" y="12282"/>
                </a:lnTo>
                <a:lnTo>
                  <a:pt x="26073" y="665"/>
                </a:lnTo>
                <a:lnTo>
                  <a:pt x="22147" y="1587"/>
                </a:lnTo>
                <a:close/>
              </a:path>
              <a:path w="28908" h="12282">
                <a:moveTo>
                  <a:pt x="28908" y="0"/>
                </a:moveTo>
                <a:lnTo>
                  <a:pt x="26073" y="27"/>
                </a:lnTo>
                <a:lnTo>
                  <a:pt x="26073" y="665"/>
                </a:lnTo>
                <a:lnTo>
                  <a:pt x="2890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4474535" y="916450"/>
            <a:ext cx="28908" cy="12282"/>
          </a:xfrm>
          <a:custGeom>
            <a:avLst/>
            <a:gdLst/>
            <a:ahLst/>
            <a:cxnLst/>
            <a:rect l="l" t="t" r="r" b="b"/>
            <a:pathLst>
              <a:path w="28908" h="12282">
                <a:moveTo>
                  <a:pt x="26073" y="27"/>
                </a:moveTo>
                <a:lnTo>
                  <a:pt x="26073" y="12282"/>
                </a:lnTo>
                <a:lnTo>
                  <a:pt x="0" y="6148"/>
                </a:lnTo>
                <a:lnTo>
                  <a:pt x="22147" y="1587"/>
                </a:lnTo>
                <a:lnTo>
                  <a:pt x="28908" y="0"/>
                </a:lnTo>
                <a:lnTo>
                  <a:pt x="26073" y="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3767858" y="760470"/>
            <a:ext cx="106641" cy="45770"/>
          </a:xfrm>
          <a:custGeom>
            <a:avLst/>
            <a:gdLst/>
            <a:ahLst/>
            <a:cxnLst/>
            <a:rect l="l" t="t" r="r" b="b"/>
            <a:pathLst>
              <a:path w="106641" h="45770">
                <a:moveTo>
                  <a:pt x="30365" y="0"/>
                </a:moveTo>
                <a:lnTo>
                  <a:pt x="0" y="14909"/>
                </a:lnTo>
                <a:lnTo>
                  <a:pt x="2084" y="15127"/>
                </a:lnTo>
                <a:lnTo>
                  <a:pt x="14302" y="17373"/>
                </a:lnTo>
                <a:lnTo>
                  <a:pt x="27838" y="20154"/>
                </a:lnTo>
                <a:lnTo>
                  <a:pt x="31196" y="20774"/>
                </a:lnTo>
                <a:lnTo>
                  <a:pt x="44077" y="23311"/>
                </a:lnTo>
                <a:lnTo>
                  <a:pt x="56083" y="26898"/>
                </a:lnTo>
                <a:lnTo>
                  <a:pt x="63512" y="29984"/>
                </a:lnTo>
                <a:lnTo>
                  <a:pt x="70637" y="30556"/>
                </a:lnTo>
                <a:lnTo>
                  <a:pt x="77812" y="34048"/>
                </a:lnTo>
                <a:lnTo>
                  <a:pt x="82901" y="36524"/>
                </a:lnTo>
                <a:lnTo>
                  <a:pt x="94631" y="41787"/>
                </a:lnTo>
                <a:lnTo>
                  <a:pt x="106641" y="45770"/>
                </a:lnTo>
                <a:lnTo>
                  <a:pt x="103606" y="43637"/>
                </a:lnTo>
                <a:lnTo>
                  <a:pt x="101104" y="38557"/>
                </a:lnTo>
                <a:lnTo>
                  <a:pt x="99466" y="35318"/>
                </a:lnTo>
                <a:lnTo>
                  <a:pt x="97929" y="32334"/>
                </a:lnTo>
                <a:lnTo>
                  <a:pt x="96596" y="28511"/>
                </a:lnTo>
                <a:lnTo>
                  <a:pt x="94361" y="25971"/>
                </a:lnTo>
                <a:lnTo>
                  <a:pt x="93116" y="24498"/>
                </a:lnTo>
                <a:lnTo>
                  <a:pt x="89725" y="23596"/>
                </a:lnTo>
                <a:lnTo>
                  <a:pt x="85471" y="21755"/>
                </a:lnTo>
                <a:lnTo>
                  <a:pt x="81318" y="19037"/>
                </a:lnTo>
                <a:lnTo>
                  <a:pt x="76796" y="16891"/>
                </a:lnTo>
                <a:lnTo>
                  <a:pt x="70027" y="13690"/>
                </a:lnTo>
                <a:lnTo>
                  <a:pt x="63957" y="12661"/>
                </a:lnTo>
                <a:lnTo>
                  <a:pt x="57264" y="9334"/>
                </a:lnTo>
                <a:lnTo>
                  <a:pt x="53695" y="7556"/>
                </a:lnTo>
                <a:lnTo>
                  <a:pt x="45618" y="5181"/>
                </a:lnTo>
                <a:lnTo>
                  <a:pt x="42062" y="3441"/>
                </a:lnTo>
                <a:lnTo>
                  <a:pt x="39154" y="2044"/>
                </a:lnTo>
                <a:lnTo>
                  <a:pt x="32943" y="1917"/>
                </a:lnTo>
                <a:lnTo>
                  <a:pt x="3036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3767858" y="760470"/>
            <a:ext cx="106641" cy="45770"/>
          </a:xfrm>
          <a:custGeom>
            <a:avLst/>
            <a:gdLst/>
            <a:ahLst/>
            <a:cxnLst/>
            <a:rect l="l" t="t" r="r" b="b"/>
            <a:pathLst>
              <a:path w="106641" h="45770">
                <a:moveTo>
                  <a:pt x="30365" y="0"/>
                </a:moveTo>
                <a:lnTo>
                  <a:pt x="32943" y="1917"/>
                </a:lnTo>
                <a:lnTo>
                  <a:pt x="39154" y="2044"/>
                </a:lnTo>
                <a:lnTo>
                  <a:pt x="42062" y="3441"/>
                </a:lnTo>
                <a:lnTo>
                  <a:pt x="45618" y="5181"/>
                </a:lnTo>
                <a:lnTo>
                  <a:pt x="53695" y="7556"/>
                </a:lnTo>
                <a:lnTo>
                  <a:pt x="57264" y="9334"/>
                </a:lnTo>
                <a:lnTo>
                  <a:pt x="63957" y="12661"/>
                </a:lnTo>
                <a:lnTo>
                  <a:pt x="70027" y="13690"/>
                </a:lnTo>
                <a:lnTo>
                  <a:pt x="76796" y="16891"/>
                </a:lnTo>
                <a:lnTo>
                  <a:pt x="81318" y="19037"/>
                </a:lnTo>
                <a:lnTo>
                  <a:pt x="85471" y="21755"/>
                </a:lnTo>
                <a:lnTo>
                  <a:pt x="89725" y="23596"/>
                </a:lnTo>
                <a:lnTo>
                  <a:pt x="91376" y="24320"/>
                </a:lnTo>
                <a:lnTo>
                  <a:pt x="93116" y="24498"/>
                </a:lnTo>
                <a:lnTo>
                  <a:pt x="94361" y="25971"/>
                </a:lnTo>
                <a:lnTo>
                  <a:pt x="96596" y="28511"/>
                </a:lnTo>
                <a:lnTo>
                  <a:pt x="97929" y="32334"/>
                </a:lnTo>
                <a:lnTo>
                  <a:pt x="99466" y="35318"/>
                </a:lnTo>
                <a:lnTo>
                  <a:pt x="101104" y="38557"/>
                </a:lnTo>
                <a:lnTo>
                  <a:pt x="103606" y="43637"/>
                </a:lnTo>
                <a:lnTo>
                  <a:pt x="106641" y="45770"/>
                </a:lnTo>
                <a:lnTo>
                  <a:pt x="94631" y="41787"/>
                </a:lnTo>
                <a:lnTo>
                  <a:pt x="82901" y="36524"/>
                </a:lnTo>
                <a:lnTo>
                  <a:pt x="77812" y="34048"/>
                </a:lnTo>
                <a:lnTo>
                  <a:pt x="70637" y="30556"/>
                </a:lnTo>
                <a:lnTo>
                  <a:pt x="63512" y="29984"/>
                </a:lnTo>
                <a:lnTo>
                  <a:pt x="56083" y="26898"/>
                </a:lnTo>
                <a:lnTo>
                  <a:pt x="44077" y="23311"/>
                </a:lnTo>
                <a:lnTo>
                  <a:pt x="31196" y="20774"/>
                </a:lnTo>
                <a:lnTo>
                  <a:pt x="27838" y="20154"/>
                </a:lnTo>
                <a:lnTo>
                  <a:pt x="14302" y="17373"/>
                </a:lnTo>
                <a:lnTo>
                  <a:pt x="2084" y="15127"/>
                </a:lnTo>
                <a:lnTo>
                  <a:pt x="0" y="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3616016" y="676147"/>
            <a:ext cx="243814" cy="207870"/>
          </a:xfrm>
          <a:custGeom>
            <a:avLst/>
            <a:gdLst/>
            <a:ahLst/>
            <a:cxnLst/>
            <a:rect l="l" t="t" r="r" b="b"/>
            <a:pathLst>
              <a:path w="243814" h="207870">
                <a:moveTo>
                  <a:pt x="1308" y="199044"/>
                </a:moveTo>
                <a:lnTo>
                  <a:pt x="0" y="204187"/>
                </a:lnTo>
                <a:lnTo>
                  <a:pt x="1676" y="207870"/>
                </a:lnTo>
                <a:lnTo>
                  <a:pt x="10639" y="198685"/>
                </a:lnTo>
                <a:lnTo>
                  <a:pt x="20273" y="189619"/>
                </a:lnTo>
                <a:lnTo>
                  <a:pt x="22580" y="187474"/>
                </a:lnTo>
                <a:lnTo>
                  <a:pt x="31894" y="179204"/>
                </a:lnTo>
                <a:lnTo>
                  <a:pt x="42119" y="170900"/>
                </a:lnTo>
                <a:lnTo>
                  <a:pt x="46837" y="167395"/>
                </a:lnTo>
                <a:lnTo>
                  <a:pt x="54800" y="161655"/>
                </a:lnTo>
                <a:lnTo>
                  <a:pt x="59118" y="159216"/>
                </a:lnTo>
                <a:lnTo>
                  <a:pt x="66865" y="154022"/>
                </a:lnTo>
                <a:lnTo>
                  <a:pt x="76761" y="146097"/>
                </a:lnTo>
                <a:lnTo>
                  <a:pt x="86611" y="137993"/>
                </a:lnTo>
                <a:lnTo>
                  <a:pt x="89014" y="136395"/>
                </a:lnTo>
                <a:lnTo>
                  <a:pt x="98059" y="131328"/>
                </a:lnTo>
                <a:lnTo>
                  <a:pt x="109256" y="125886"/>
                </a:lnTo>
                <a:lnTo>
                  <a:pt x="121876" y="120282"/>
                </a:lnTo>
                <a:lnTo>
                  <a:pt x="135188" y="114730"/>
                </a:lnTo>
                <a:lnTo>
                  <a:pt x="148464" y="109443"/>
                </a:lnTo>
                <a:lnTo>
                  <a:pt x="160972" y="104637"/>
                </a:lnTo>
                <a:lnTo>
                  <a:pt x="171983" y="100525"/>
                </a:lnTo>
                <a:lnTo>
                  <a:pt x="177101" y="98650"/>
                </a:lnTo>
                <a:lnTo>
                  <a:pt x="191517" y="93600"/>
                </a:lnTo>
                <a:lnTo>
                  <a:pt x="202324" y="90165"/>
                </a:lnTo>
                <a:lnTo>
                  <a:pt x="211925" y="87325"/>
                </a:lnTo>
                <a:lnTo>
                  <a:pt x="222727" y="84059"/>
                </a:lnTo>
                <a:lnTo>
                  <a:pt x="237210" y="79321"/>
                </a:lnTo>
                <a:lnTo>
                  <a:pt x="243814" y="75320"/>
                </a:lnTo>
                <a:lnTo>
                  <a:pt x="240347" y="71777"/>
                </a:lnTo>
                <a:lnTo>
                  <a:pt x="231838" y="59991"/>
                </a:lnTo>
                <a:lnTo>
                  <a:pt x="228892" y="56524"/>
                </a:lnTo>
                <a:lnTo>
                  <a:pt x="227101" y="54365"/>
                </a:lnTo>
                <a:lnTo>
                  <a:pt x="218757" y="56207"/>
                </a:lnTo>
                <a:lnTo>
                  <a:pt x="209172" y="44643"/>
                </a:lnTo>
                <a:lnTo>
                  <a:pt x="200225" y="35060"/>
                </a:lnTo>
                <a:lnTo>
                  <a:pt x="188207" y="24852"/>
                </a:lnTo>
                <a:lnTo>
                  <a:pt x="177372" y="17154"/>
                </a:lnTo>
                <a:lnTo>
                  <a:pt x="165928" y="10417"/>
                </a:lnTo>
                <a:lnTo>
                  <a:pt x="154328" y="5170"/>
                </a:lnTo>
                <a:lnTo>
                  <a:pt x="145211" y="2397"/>
                </a:lnTo>
                <a:lnTo>
                  <a:pt x="133404" y="573"/>
                </a:lnTo>
                <a:lnTo>
                  <a:pt x="119675" y="0"/>
                </a:lnTo>
                <a:lnTo>
                  <a:pt x="106852" y="1244"/>
                </a:lnTo>
                <a:lnTo>
                  <a:pt x="83452" y="9848"/>
                </a:lnTo>
                <a:lnTo>
                  <a:pt x="69956" y="16084"/>
                </a:lnTo>
                <a:lnTo>
                  <a:pt x="60069" y="21589"/>
                </a:lnTo>
                <a:lnTo>
                  <a:pt x="52114" y="26734"/>
                </a:lnTo>
                <a:lnTo>
                  <a:pt x="44414" y="31890"/>
                </a:lnTo>
                <a:lnTo>
                  <a:pt x="39941" y="34706"/>
                </a:lnTo>
                <a:lnTo>
                  <a:pt x="33471" y="41321"/>
                </a:lnTo>
                <a:lnTo>
                  <a:pt x="24870" y="53161"/>
                </a:lnTo>
                <a:lnTo>
                  <a:pt x="16447" y="66669"/>
                </a:lnTo>
                <a:lnTo>
                  <a:pt x="10509" y="78290"/>
                </a:lnTo>
                <a:lnTo>
                  <a:pt x="7656" y="92490"/>
                </a:lnTo>
                <a:lnTo>
                  <a:pt x="7396" y="104816"/>
                </a:lnTo>
                <a:lnTo>
                  <a:pt x="8250" y="118074"/>
                </a:lnTo>
                <a:lnTo>
                  <a:pt x="9939" y="131604"/>
                </a:lnTo>
                <a:lnTo>
                  <a:pt x="12185" y="144744"/>
                </a:lnTo>
                <a:lnTo>
                  <a:pt x="14707" y="156833"/>
                </a:lnTo>
                <a:lnTo>
                  <a:pt x="15646" y="160867"/>
                </a:lnTo>
                <a:lnTo>
                  <a:pt x="16078" y="162760"/>
                </a:lnTo>
                <a:lnTo>
                  <a:pt x="18719" y="165859"/>
                </a:lnTo>
                <a:lnTo>
                  <a:pt x="18300" y="167637"/>
                </a:lnTo>
                <a:lnTo>
                  <a:pt x="17614" y="170608"/>
                </a:lnTo>
                <a:lnTo>
                  <a:pt x="11950" y="179879"/>
                </a:lnTo>
                <a:lnTo>
                  <a:pt x="10210" y="182534"/>
                </a:lnTo>
                <a:lnTo>
                  <a:pt x="8788" y="184705"/>
                </a:lnTo>
                <a:lnTo>
                  <a:pt x="4864" y="192973"/>
                </a:lnTo>
                <a:lnTo>
                  <a:pt x="3416" y="195450"/>
                </a:lnTo>
                <a:lnTo>
                  <a:pt x="1308" y="1990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3616016" y="676147"/>
            <a:ext cx="243814" cy="207870"/>
          </a:xfrm>
          <a:custGeom>
            <a:avLst/>
            <a:gdLst/>
            <a:ahLst/>
            <a:cxnLst/>
            <a:rect l="l" t="t" r="r" b="b"/>
            <a:pathLst>
              <a:path w="243814" h="207870">
                <a:moveTo>
                  <a:pt x="243814" y="75320"/>
                </a:moveTo>
                <a:lnTo>
                  <a:pt x="240347" y="71777"/>
                </a:lnTo>
                <a:lnTo>
                  <a:pt x="231838" y="59991"/>
                </a:lnTo>
                <a:lnTo>
                  <a:pt x="228892" y="56524"/>
                </a:lnTo>
                <a:lnTo>
                  <a:pt x="227101" y="54365"/>
                </a:lnTo>
                <a:lnTo>
                  <a:pt x="218757" y="56207"/>
                </a:lnTo>
                <a:lnTo>
                  <a:pt x="217017" y="54086"/>
                </a:lnTo>
                <a:lnTo>
                  <a:pt x="209172" y="44643"/>
                </a:lnTo>
                <a:lnTo>
                  <a:pt x="200225" y="35060"/>
                </a:lnTo>
                <a:lnTo>
                  <a:pt x="188207" y="24852"/>
                </a:lnTo>
                <a:lnTo>
                  <a:pt x="177372" y="17154"/>
                </a:lnTo>
                <a:lnTo>
                  <a:pt x="165928" y="10417"/>
                </a:lnTo>
                <a:lnTo>
                  <a:pt x="154328" y="5170"/>
                </a:lnTo>
                <a:lnTo>
                  <a:pt x="145211" y="2397"/>
                </a:lnTo>
                <a:lnTo>
                  <a:pt x="133404" y="573"/>
                </a:lnTo>
                <a:lnTo>
                  <a:pt x="119675" y="0"/>
                </a:lnTo>
                <a:lnTo>
                  <a:pt x="106852" y="1244"/>
                </a:lnTo>
                <a:lnTo>
                  <a:pt x="83452" y="9848"/>
                </a:lnTo>
                <a:lnTo>
                  <a:pt x="69956" y="16084"/>
                </a:lnTo>
                <a:lnTo>
                  <a:pt x="60069" y="21589"/>
                </a:lnTo>
                <a:lnTo>
                  <a:pt x="52114" y="26734"/>
                </a:lnTo>
                <a:lnTo>
                  <a:pt x="44414" y="31890"/>
                </a:lnTo>
                <a:lnTo>
                  <a:pt x="39941" y="34706"/>
                </a:lnTo>
                <a:lnTo>
                  <a:pt x="33471" y="41321"/>
                </a:lnTo>
                <a:lnTo>
                  <a:pt x="24870" y="53161"/>
                </a:lnTo>
                <a:lnTo>
                  <a:pt x="16447" y="66669"/>
                </a:lnTo>
                <a:lnTo>
                  <a:pt x="10509" y="78290"/>
                </a:lnTo>
                <a:lnTo>
                  <a:pt x="7656" y="92490"/>
                </a:lnTo>
                <a:lnTo>
                  <a:pt x="7396" y="104816"/>
                </a:lnTo>
                <a:lnTo>
                  <a:pt x="8250" y="118074"/>
                </a:lnTo>
                <a:lnTo>
                  <a:pt x="9939" y="131604"/>
                </a:lnTo>
                <a:lnTo>
                  <a:pt x="12185" y="144744"/>
                </a:lnTo>
                <a:lnTo>
                  <a:pt x="14707" y="156833"/>
                </a:lnTo>
                <a:lnTo>
                  <a:pt x="15646" y="160867"/>
                </a:lnTo>
                <a:lnTo>
                  <a:pt x="16078" y="162760"/>
                </a:lnTo>
                <a:lnTo>
                  <a:pt x="18719" y="165859"/>
                </a:lnTo>
                <a:lnTo>
                  <a:pt x="18300" y="167637"/>
                </a:lnTo>
                <a:lnTo>
                  <a:pt x="17614" y="170608"/>
                </a:lnTo>
                <a:lnTo>
                  <a:pt x="11950" y="179879"/>
                </a:lnTo>
                <a:lnTo>
                  <a:pt x="10210" y="182534"/>
                </a:lnTo>
                <a:lnTo>
                  <a:pt x="8788" y="184705"/>
                </a:lnTo>
                <a:lnTo>
                  <a:pt x="4864" y="192973"/>
                </a:lnTo>
                <a:lnTo>
                  <a:pt x="3416" y="195450"/>
                </a:lnTo>
                <a:lnTo>
                  <a:pt x="1308" y="199044"/>
                </a:lnTo>
                <a:lnTo>
                  <a:pt x="0" y="204187"/>
                </a:lnTo>
                <a:lnTo>
                  <a:pt x="1676" y="207870"/>
                </a:lnTo>
                <a:lnTo>
                  <a:pt x="10639" y="198685"/>
                </a:lnTo>
                <a:lnTo>
                  <a:pt x="20273" y="189619"/>
                </a:lnTo>
                <a:lnTo>
                  <a:pt x="22580" y="187474"/>
                </a:lnTo>
                <a:lnTo>
                  <a:pt x="31894" y="179204"/>
                </a:lnTo>
                <a:lnTo>
                  <a:pt x="42119" y="170900"/>
                </a:lnTo>
                <a:lnTo>
                  <a:pt x="46837" y="167395"/>
                </a:lnTo>
                <a:lnTo>
                  <a:pt x="54800" y="161655"/>
                </a:lnTo>
                <a:lnTo>
                  <a:pt x="59118" y="159216"/>
                </a:lnTo>
                <a:lnTo>
                  <a:pt x="66865" y="154022"/>
                </a:lnTo>
                <a:lnTo>
                  <a:pt x="76761" y="146097"/>
                </a:lnTo>
                <a:lnTo>
                  <a:pt x="86611" y="137993"/>
                </a:lnTo>
                <a:lnTo>
                  <a:pt x="89014" y="136395"/>
                </a:lnTo>
                <a:lnTo>
                  <a:pt x="98059" y="131328"/>
                </a:lnTo>
                <a:lnTo>
                  <a:pt x="109256" y="125886"/>
                </a:lnTo>
                <a:lnTo>
                  <a:pt x="121876" y="120282"/>
                </a:lnTo>
                <a:lnTo>
                  <a:pt x="135188" y="114730"/>
                </a:lnTo>
                <a:lnTo>
                  <a:pt x="148464" y="109443"/>
                </a:lnTo>
                <a:lnTo>
                  <a:pt x="160972" y="104637"/>
                </a:lnTo>
                <a:lnTo>
                  <a:pt x="171983" y="100525"/>
                </a:lnTo>
                <a:lnTo>
                  <a:pt x="177101" y="98650"/>
                </a:lnTo>
                <a:lnTo>
                  <a:pt x="191517" y="93600"/>
                </a:lnTo>
                <a:lnTo>
                  <a:pt x="202324" y="90165"/>
                </a:lnTo>
                <a:lnTo>
                  <a:pt x="211925" y="87325"/>
                </a:lnTo>
                <a:lnTo>
                  <a:pt x="222727" y="84059"/>
                </a:lnTo>
                <a:lnTo>
                  <a:pt x="237210" y="79321"/>
                </a:lnTo>
                <a:lnTo>
                  <a:pt x="243814" y="75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3710150" y="731351"/>
            <a:ext cx="123507" cy="51422"/>
          </a:xfrm>
          <a:custGeom>
            <a:avLst/>
            <a:gdLst/>
            <a:ahLst/>
            <a:cxnLst/>
            <a:rect l="l" t="t" r="r" b="b"/>
            <a:pathLst>
              <a:path w="123507" h="51422">
                <a:moveTo>
                  <a:pt x="123507" y="0"/>
                </a:moveTo>
                <a:lnTo>
                  <a:pt x="111529" y="4193"/>
                </a:lnTo>
                <a:lnTo>
                  <a:pt x="99503" y="8327"/>
                </a:lnTo>
                <a:lnTo>
                  <a:pt x="96723" y="9347"/>
                </a:lnTo>
                <a:lnTo>
                  <a:pt x="88925" y="12293"/>
                </a:lnTo>
                <a:lnTo>
                  <a:pt x="81610" y="16103"/>
                </a:lnTo>
                <a:lnTo>
                  <a:pt x="73914" y="19126"/>
                </a:lnTo>
                <a:lnTo>
                  <a:pt x="61713" y="23398"/>
                </a:lnTo>
                <a:lnTo>
                  <a:pt x="49956" y="27017"/>
                </a:lnTo>
                <a:lnTo>
                  <a:pt x="37984" y="31089"/>
                </a:lnTo>
                <a:lnTo>
                  <a:pt x="33794" y="32753"/>
                </a:lnTo>
                <a:lnTo>
                  <a:pt x="22829" y="38090"/>
                </a:lnTo>
                <a:lnTo>
                  <a:pt x="10875" y="44835"/>
                </a:lnTo>
                <a:lnTo>
                  <a:pt x="356" y="51200"/>
                </a:lnTo>
                <a:lnTo>
                  <a:pt x="0" y="51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3631994" y="682991"/>
            <a:ext cx="151155" cy="102576"/>
          </a:xfrm>
          <a:custGeom>
            <a:avLst/>
            <a:gdLst/>
            <a:ahLst/>
            <a:cxnLst/>
            <a:rect l="l" t="t" r="r" b="b"/>
            <a:pathLst>
              <a:path w="151155" h="102576">
                <a:moveTo>
                  <a:pt x="151155" y="3630"/>
                </a:moveTo>
                <a:lnTo>
                  <a:pt x="139588" y="348"/>
                </a:lnTo>
                <a:lnTo>
                  <a:pt x="127243" y="0"/>
                </a:lnTo>
                <a:lnTo>
                  <a:pt x="114769" y="1928"/>
                </a:lnTo>
                <a:lnTo>
                  <a:pt x="102814" y="5477"/>
                </a:lnTo>
                <a:lnTo>
                  <a:pt x="95808" y="8266"/>
                </a:lnTo>
                <a:lnTo>
                  <a:pt x="83794" y="12451"/>
                </a:lnTo>
                <a:lnTo>
                  <a:pt x="71575" y="16427"/>
                </a:lnTo>
                <a:lnTo>
                  <a:pt x="63169" y="20407"/>
                </a:lnTo>
                <a:lnTo>
                  <a:pt x="52777" y="26643"/>
                </a:lnTo>
                <a:lnTo>
                  <a:pt x="41205" y="33900"/>
                </a:lnTo>
                <a:lnTo>
                  <a:pt x="31991" y="40359"/>
                </a:lnTo>
                <a:lnTo>
                  <a:pt x="21998" y="49471"/>
                </a:lnTo>
                <a:lnTo>
                  <a:pt x="14976" y="58602"/>
                </a:lnTo>
                <a:lnTo>
                  <a:pt x="8052" y="69327"/>
                </a:lnTo>
                <a:lnTo>
                  <a:pt x="6045" y="72375"/>
                </a:lnTo>
                <a:lnTo>
                  <a:pt x="3340" y="76465"/>
                </a:lnTo>
                <a:lnTo>
                  <a:pt x="0" y="86472"/>
                </a:lnTo>
                <a:lnTo>
                  <a:pt x="723" y="91057"/>
                </a:lnTo>
                <a:lnTo>
                  <a:pt x="1562" y="96366"/>
                </a:lnTo>
                <a:lnTo>
                  <a:pt x="3746" y="100112"/>
                </a:lnTo>
                <a:lnTo>
                  <a:pt x="2425" y="1025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3707494" y="746846"/>
            <a:ext cx="50634" cy="24485"/>
          </a:xfrm>
          <a:custGeom>
            <a:avLst/>
            <a:gdLst/>
            <a:ahLst/>
            <a:cxnLst/>
            <a:rect l="l" t="t" r="r" b="b"/>
            <a:pathLst>
              <a:path w="50634" h="24485">
                <a:moveTo>
                  <a:pt x="50634" y="0"/>
                </a:moveTo>
                <a:lnTo>
                  <a:pt x="39774" y="3274"/>
                </a:lnTo>
                <a:lnTo>
                  <a:pt x="25801" y="9661"/>
                </a:lnTo>
                <a:lnTo>
                  <a:pt x="16725" y="14325"/>
                </a:lnTo>
                <a:lnTo>
                  <a:pt x="10985" y="17437"/>
                </a:lnTo>
                <a:lnTo>
                  <a:pt x="5537" y="21120"/>
                </a:lnTo>
                <a:lnTo>
                  <a:pt x="0" y="24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2913564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462694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4721848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4721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2900864" y="3873055"/>
            <a:ext cx="2015998" cy="3162388"/>
          </a:xfrm>
          <a:custGeom>
            <a:avLst/>
            <a:gdLst/>
            <a:ahLst/>
            <a:cxnLst/>
            <a:rect l="l" t="t" r="r" b="b"/>
            <a:pathLst>
              <a:path w="2015998" h="3162388">
                <a:moveTo>
                  <a:pt x="0" y="3162388"/>
                </a:moveTo>
                <a:lnTo>
                  <a:pt x="2015998" y="3162388"/>
                </a:lnTo>
                <a:lnTo>
                  <a:pt x="2015998" y="0"/>
                </a:lnTo>
                <a:lnTo>
                  <a:pt x="0" y="0"/>
                </a:lnTo>
                <a:lnTo>
                  <a:pt x="0" y="31623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2803056" y="3869532"/>
            <a:ext cx="2211666" cy="3162401"/>
          </a:xfrm>
          <a:custGeom>
            <a:avLst/>
            <a:gdLst/>
            <a:ahLst/>
            <a:cxnLst/>
            <a:rect l="l" t="t" r="r" b="b"/>
            <a:pathLst>
              <a:path w="2211666" h="3162401">
                <a:moveTo>
                  <a:pt x="2113805" y="730"/>
                </a:moveTo>
                <a:lnTo>
                  <a:pt x="97807" y="730"/>
                </a:lnTo>
                <a:lnTo>
                  <a:pt x="97807" y="7048"/>
                </a:lnTo>
                <a:lnTo>
                  <a:pt x="2113805" y="7048"/>
                </a:lnTo>
                <a:lnTo>
                  <a:pt x="2113805" y="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2799538" y="3869532"/>
            <a:ext cx="2218702" cy="3169437"/>
          </a:xfrm>
          <a:custGeom>
            <a:avLst/>
            <a:gdLst/>
            <a:ahLst/>
            <a:cxnLst/>
            <a:rect l="l" t="t" r="r" b="b"/>
            <a:pathLst>
              <a:path w="2218702" h="3169437">
                <a:moveTo>
                  <a:pt x="2117323" y="3165768"/>
                </a:moveTo>
                <a:lnTo>
                  <a:pt x="101325" y="3162552"/>
                </a:lnTo>
                <a:lnTo>
                  <a:pt x="101325" y="3168719"/>
                </a:lnTo>
                <a:lnTo>
                  <a:pt x="2117323" y="3168719"/>
                </a:lnTo>
                <a:lnTo>
                  <a:pt x="2117323" y="3165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2806587" y="3869532"/>
            <a:ext cx="2208136" cy="3165919"/>
          </a:xfrm>
          <a:custGeom>
            <a:avLst/>
            <a:gdLst/>
            <a:ahLst/>
            <a:cxnLst/>
            <a:rect l="l" t="t" r="r" b="b"/>
            <a:pathLst>
              <a:path w="2208136" h="3165919">
                <a:moveTo>
                  <a:pt x="2110275" y="3162401"/>
                </a:moveTo>
                <a:lnTo>
                  <a:pt x="94277" y="3162401"/>
                </a:lnTo>
                <a:lnTo>
                  <a:pt x="94277" y="3162552"/>
                </a:lnTo>
                <a:lnTo>
                  <a:pt x="2110275" y="3165768"/>
                </a:lnTo>
                <a:lnTo>
                  <a:pt x="2110275" y="3162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2803056" y="5852400"/>
            <a:ext cx="2211666" cy="712460"/>
          </a:xfrm>
          <a:custGeom>
            <a:avLst/>
            <a:gdLst/>
            <a:ahLst/>
            <a:cxnLst/>
            <a:rect l="l" t="t" r="r" b="b"/>
            <a:pathLst>
              <a:path w="2211666" h="712460">
                <a:moveTo>
                  <a:pt x="465200" y="707291"/>
                </a:moveTo>
                <a:lnTo>
                  <a:pt x="469665" y="694302"/>
                </a:lnTo>
                <a:lnTo>
                  <a:pt x="478438" y="687870"/>
                </a:lnTo>
                <a:lnTo>
                  <a:pt x="489180" y="683183"/>
                </a:lnTo>
                <a:lnTo>
                  <a:pt x="495490" y="679288"/>
                </a:lnTo>
                <a:lnTo>
                  <a:pt x="504112" y="671819"/>
                </a:lnTo>
                <a:lnTo>
                  <a:pt x="512919" y="663173"/>
                </a:lnTo>
                <a:lnTo>
                  <a:pt x="521994" y="653889"/>
                </a:lnTo>
                <a:lnTo>
                  <a:pt x="531419" y="644505"/>
                </a:lnTo>
                <a:lnTo>
                  <a:pt x="541277" y="635559"/>
                </a:lnTo>
                <a:lnTo>
                  <a:pt x="545604" y="632031"/>
                </a:lnTo>
                <a:lnTo>
                  <a:pt x="553316" y="642788"/>
                </a:lnTo>
                <a:lnTo>
                  <a:pt x="561265" y="652871"/>
                </a:lnTo>
                <a:lnTo>
                  <a:pt x="569819" y="662079"/>
                </a:lnTo>
                <a:lnTo>
                  <a:pt x="579346" y="670207"/>
                </a:lnTo>
                <a:lnTo>
                  <a:pt x="590213" y="677053"/>
                </a:lnTo>
                <a:lnTo>
                  <a:pt x="602449" y="682298"/>
                </a:lnTo>
                <a:lnTo>
                  <a:pt x="618803" y="686827"/>
                </a:lnTo>
                <a:lnTo>
                  <a:pt x="631421" y="688099"/>
                </a:lnTo>
                <a:lnTo>
                  <a:pt x="641232" y="686515"/>
                </a:lnTo>
                <a:lnTo>
                  <a:pt x="649159" y="682478"/>
                </a:lnTo>
                <a:lnTo>
                  <a:pt x="656129" y="676391"/>
                </a:lnTo>
                <a:lnTo>
                  <a:pt x="663066" y="668655"/>
                </a:lnTo>
                <a:lnTo>
                  <a:pt x="670898" y="659675"/>
                </a:lnTo>
                <a:lnTo>
                  <a:pt x="679043" y="651272"/>
                </a:lnTo>
                <a:lnTo>
                  <a:pt x="688838" y="643386"/>
                </a:lnTo>
                <a:lnTo>
                  <a:pt x="699738" y="637177"/>
                </a:lnTo>
                <a:lnTo>
                  <a:pt x="711531" y="632489"/>
                </a:lnTo>
                <a:lnTo>
                  <a:pt x="724004" y="629167"/>
                </a:lnTo>
                <a:lnTo>
                  <a:pt x="736946" y="627056"/>
                </a:lnTo>
                <a:lnTo>
                  <a:pt x="750144" y="625999"/>
                </a:lnTo>
                <a:lnTo>
                  <a:pt x="763385" y="625843"/>
                </a:lnTo>
                <a:lnTo>
                  <a:pt x="771182" y="626113"/>
                </a:lnTo>
                <a:lnTo>
                  <a:pt x="782662" y="628018"/>
                </a:lnTo>
                <a:lnTo>
                  <a:pt x="794559" y="631525"/>
                </a:lnTo>
                <a:lnTo>
                  <a:pt x="806434" y="634990"/>
                </a:lnTo>
                <a:lnTo>
                  <a:pt x="817851" y="636767"/>
                </a:lnTo>
                <a:lnTo>
                  <a:pt x="828370" y="635209"/>
                </a:lnTo>
                <a:lnTo>
                  <a:pt x="834948" y="631269"/>
                </a:lnTo>
                <a:lnTo>
                  <a:pt x="840381" y="623988"/>
                </a:lnTo>
                <a:lnTo>
                  <a:pt x="843571" y="614183"/>
                </a:lnTo>
                <a:lnTo>
                  <a:pt x="845078" y="602494"/>
                </a:lnTo>
                <a:lnTo>
                  <a:pt x="845462" y="589562"/>
                </a:lnTo>
                <a:lnTo>
                  <a:pt x="845285" y="576029"/>
                </a:lnTo>
                <a:lnTo>
                  <a:pt x="845107" y="562535"/>
                </a:lnTo>
                <a:lnTo>
                  <a:pt x="845489" y="549721"/>
                </a:lnTo>
                <a:lnTo>
                  <a:pt x="846990" y="538229"/>
                </a:lnTo>
                <a:lnTo>
                  <a:pt x="850138" y="528768"/>
                </a:lnTo>
                <a:lnTo>
                  <a:pt x="858589" y="519841"/>
                </a:lnTo>
                <a:lnTo>
                  <a:pt x="868862" y="512088"/>
                </a:lnTo>
                <a:lnTo>
                  <a:pt x="872502" y="507622"/>
                </a:lnTo>
                <a:lnTo>
                  <a:pt x="878926" y="496615"/>
                </a:lnTo>
                <a:lnTo>
                  <a:pt x="884649" y="485261"/>
                </a:lnTo>
                <a:lnTo>
                  <a:pt x="889846" y="473646"/>
                </a:lnTo>
                <a:lnTo>
                  <a:pt x="894687" y="461860"/>
                </a:lnTo>
                <a:lnTo>
                  <a:pt x="899346" y="449990"/>
                </a:lnTo>
                <a:lnTo>
                  <a:pt x="903993" y="438124"/>
                </a:lnTo>
                <a:lnTo>
                  <a:pt x="908802" y="426349"/>
                </a:lnTo>
                <a:lnTo>
                  <a:pt x="913943" y="414754"/>
                </a:lnTo>
                <a:lnTo>
                  <a:pt x="919591" y="403426"/>
                </a:lnTo>
                <a:lnTo>
                  <a:pt x="922794" y="397653"/>
                </a:lnTo>
                <a:lnTo>
                  <a:pt x="935179" y="400452"/>
                </a:lnTo>
                <a:lnTo>
                  <a:pt x="947784" y="403120"/>
                </a:lnTo>
                <a:lnTo>
                  <a:pt x="960086" y="405542"/>
                </a:lnTo>
                <a:lnTo>
                  <a:pt x="960475" y="405616"/>
                </a:lnTo>
                <a:lnTo>
                  <a:pt x="958202" y="400015"/>
                </a:lnTo>
                <a:lnTo>
                  <a:pt x="959002" y="388242"/>
                </a:lnTo>
                <a:lnTo>
                  <a:pt x="955306" y="381155"/>
                </a:lnTo>
                <a:lnTo>
                  <a:pt x="967526" y="380458"/>
                </a:lnTo>
                <a:lnTo>
                  <a:pt x="980108" y="380178"/>
                </a:lnTo>
                <a:lnTo>
                  <a:pt x="992912" y="380054"/>
                </a:lnTo>
                <a:lnTo>
                  <a:pt x="1005797" y="379823"/>
                </a:lnTo>
                <a:lnTo>
                  <a:pt x="1018622" y="379222"/>
                </a:lnTo>
                <a:lnTo>
                  <a:pt x="1031247" y="377988"/>
                </a:lnTo>
                <a:lnTo>
                  <a:pt x="1043531" y="375858"/>
                </a:lnTo>
                <a:lnTo>
                  <a:pt x="1055408" y="372545"/>
                </a:lnTo>
                <a:lnTo>
                  <a:pt x="1060858" y="363175"/>
                </a:lnTo>
                <a:lnTo>
                  <a:pt x="1070449" y="352112"/>
                </a:lnTo>
                <a:lnTo>
                  <a:pt x="1071029" y="351907"/>
                </a:lnTo>
                <a:lnTo>
                  <a:pt x="1082377" y="349131"/>
                </a:lnTo>
                <a:lnTo>
                  <a:pt x="1094497" y="347698"/>
                </a:lnTo>
                <a:lnTo>
                  <a:pt x="1107199" y="347304"/>
                </a:lnTo>
                <a:lnTo>
                  <a:pt x="1120289" y="347647"/>
                </a:lnTo>
                <a:lnTo>
                  <a:pt x="1133577" y="348424"/>
                </a:lnTo>
                <a:lnTo>
                  <a:pt x="1139202" y="348809"/>
                </a:lnTo>
                <a:lnTo>
                  <a:pt x="1152562" y="349681"/>
                </a:lnTo>
                <a:lnTo>
                  <a:pt x="1165646" y="350241"/>
                </a:lnTo>
                <a:lnTo>
                  <a:pt x="1178256" y="350175"/>
                </a:lnTo>
                <a:lnTo>
                  <a:pt x="1190197" y="349171"/>
                </a:lnTo>
                <a:lnTo>
                  <a:pt x="1194384" y="348504"/>
                </a:lnTo>
                <a:lnTo>
                  <a:pt x="1203947" y="345696"/>
                </a:lnTo>
                <a:lnTo>
                  <a:pt x="1216443" y="341558"/>
                </a:lnTo>
                <a:lnTo>
                  <a:pt x="1230203" y="338356"/>
                </a:lnTo>
                <a:lnTo>
                  <a:pt x="1239481" y="337874"/>
                </a:lnTo>
                <a:lnTo>
                  <a:pt x="1240379" y="348923"/>
                </a:lnTo>
                <a:lnTo>
                  <a:pt x="1240034" y="363320"/>
                </a:lnTo>
                <a:lnTo>
                  <a:pt x="1239997" y="377686"/>
                </a:lnTo>
                <a:lnTo>
                  <a:pt x="1241821" y="388643"/>
                </a:lnTo>
                <a:lnTo>
                  <a:pt x="1243317" y="391201"/>
                </a:lnTo>
                <a:lnTo>
                  <a:pt x="1247013" y="395430"/>
                </a:lnTo>
                <a:lnTo>
                  <a:pt x="1253832" y="394376"/>
                </a:lnTo>
                <a:lnTo>
                  <a:pt x="1260348" y="393322"/>
                </a:lnTo>
                <a:lnTo>
                  <a:pt x="1266482" y="392319"/>
                </a:lnTo>
                <a:lnTo>
                  <a:pt x="1272336" y="391328"/>
                </a:lnTo>
                <a:lnTo>
                  <a:pt x="1275067" y="394757"/>
                </a:lnTo>
                <a:lnTo>
                  <a:pt x="1278221" y="407299"/>
                </a:lnTo>
                <a:lnTo>
                  <a:pt x="1279064" y="420218"/>
                </a:lnTo>
                <a:lnTo>
                  <a:pt x="1279956" y="422418"/>
                </a:lnTo>
                <a:lnTo>
                  <a:pt x="1289227" y="431672"/>
                </a:lnTo>
                <a:lnTo>
                  <a:pt x="1299041" y="439846"/>
                </a:lnTo>
                <a:lnTo>
                  <a:pt x="1309312" y="447150"/>
                </a:lnTo>
                <a:lnTo>
                  <a:pt x="1319948" y="453791"/>
                </a:lnTo>
                <a:lnTo>
                  <a:pt x="1330863" y="459979"/>
                </a:lnTo>
                <a:lnTo>
                  <a:pt x="1341965" y="465923"/>
                </a:lnTo>
                <a:lnTo>
                  <a:pt x="1353167" y="471830"/>
                </a:lnTo>
                <a:lnTo>
                  <a:pt x="1364380" y="477910"/>
                </a:lnTo>
                <a:lnTo>
                  <a:pt x="1375514" y="484372"/>
                </a:lnTo>
                <a:lnTo>
                  <a:pt x="1386480" y="491424"/>
                </a:lnTo>
                <a:lnTo>
                  <a:pt x="1388325" y="492700"/>
                </a:lnTo>
                <a:lnTo>
                  <a:pt x="1395102" y="481738"/>
                </a:lnTo>
                <a:lnTo>
                  <a:pt x="1403574" y="471819"/>
                </a:lnTo>
                <a:lnTo>
                  <a:pt x="1413476" y="463071"/>
                </a:lnTo>
                <a:lnTo>
                  <a:pt x="1424539" y="455626"/>
                </a:lnTo>
                <a:lnTo>
                  <a:pt x="1436497" y="449615"/>
                </a:lnTo>
                <a:lnTo>
                  <a:pt x="1449081" y="445166"/>
                </a:lnTo>
                <a:lnTo>
                  <a:pt x="1462025" y="442412"/>
                </a:lnTo>
                <a:lnTo>
                  <a:pt x="1478970" y="441639"/>
                </a:lnTo>
                <a:lnTo>
                  <a:pt x="1491431" y="443122"/>
                </a:lnTo>
                <a:lnTo>
                  <a:pt x="1503675" y="446043"/>
                </a:lnTo>
                <a:lnTo>
                  <a:pt x="1515688" y="450092"/>
                </a:lnTo>
                <a:lnTo>
                  <a:pt x="1527459" y="454964"/>
                </a:lnTo>
                <a:lnTo>
                  <a:pt x="1538974" y="460351"/>
                </a:lnTo>
                <a:lnTo>
                  <a:pt x="1550221" y="465945"/>
                </a:lnTo>
                <a:lnTo>
                  <a:pt x="1559039" y="470373"/>
                </a:lnTo>
                <a:lnTo>
                  <a:pt x="1566191" y="474327"/>
                </a:lnTo>
                <a:lnTo>
                  <a:pt x="1576017" y="480140"/>
                </a:lnTo>
                <a:lnTo>
                  <a:pt x="1587760" y="487059"/>
                </a:lnTo>
                <a:lnTo>
                  <a:pt x="1600663" y="494329"/>
                </a:lnTo>
                <a:lnTo>
                  <a:pt x="1613969" y="501196"/>
                </a:lnTo>
                <a:lnTo>
                  <a:pt x="1626921" y="506904"/>
                </a:lnTo>
                <a:lnTo>
                  <a:pt x="1638761" y="510701"/>
                </a:lnTo>
                <a:lnTo>
                  <a:pt x="1648734" y="511831"/>
                </a:lnTo>
                <a:lnTo>
                  <a:pt x="1652727" y="511178"/>
                </a:lnTo>
                <a:lnTo>
                  <a:pt x="1662918" y="504671"/>
                </a:lnTo>
                <a:lnTo>
                  <a:pt x="1671291" y="494423"/>
                </a:lnTo>
                <a:lnTo>
                  <a:pt x="1679622" y="483774"/>
                </a:lnTo>
                <a:lnTo>
                  <a:pt x="1689687" y="476069"/>
                </a:lnTo>
                <a:lnTo>
                  <a:pt x="1691906" y="475224"/>
                </a:lnTo>
                <a:lnTo>
                  <a:pt x="1702646" y="475512"/>
                </a:lnTo>
                <a:lnTo>
                  <a:pt x="1716843" y="479622"/>
                </a:lnTo>
                <a:lnTo>
                  <a:pt x="1730740" y="485004"/>
                </a:lnTo>
                <a:lnTo>
                  <a:pt x="1740578" y="489110"/>
                </a:lnTo>
                <a:lnTo>
                  <a:pt x="1742224" y="489728"/>
                </a:lnTo>
                <a:lnTo>
                  <a:pt x="1754357" y="493721"/>
                </a:lnTo>
                <a:lnTo>
                  <a:pt x="1766463" y="497608"/>
                </a:lnTo>
                <a:lnTo>
                  <a:pt x="1778565" y="501296"/>
                </a:lnTo>
                <a:lnTo>
                  <a:pt x="1790687" y="504696"/>
                </a:lnTo>
                <a:lnTo>
                  <a:pt x="1802853" y="507716"/>
                </a:lnTo>
                <a:lnTo>
                  <a:pt x="1815087" y="510267"/>
                </a:lnTo>
                <a:lnTo>
                  <a:pt x="1827412" y="512256"/>
                </a:lnTo>
                <a:lnTo>
                  <a:pt x="1839853" y="513594"/>
                </a:lnTo>
                <a:lnTo>
                  <a:pt x="1852432" y="514190"/>
                </a:lnTo>
                <a:lnTo>
                  <a:pt x="1865174" y="513952"/>
                </a:lnTo>
                <a:lnTo>
                  <a:pt x="1872475" y="513413"/>
                </a:lnTo>
                <a:lnTo>
                  <a:pt x="1885402" y="511442"/>
                </a:lnTo>
                <a:lnTo>
                  <a:pt x="1897804" y="508234"/>
                </a:lnTo>
                <a:lnTo>
                  <a:pt x="1909812" y="504097"/>
                </a:lnTo>
                <a:lnTo>
                  <a:pt x="1921554" y="499338"/>
                </a:lnTo>
                <a:lnTo>
                  <a:pt x="1933162" y="494267"/>
                </a:lnTo>
                <a:lnTo>
                  <a:pt x="1944763" y="489190"/>
                </a:lnTo>
                <a:lnTo>
                  <a:pt x="1956489" y="484416"/>
                </a:lnTo>
                <a:lnTo>
                  <a:pt x="1968468" y="480252"/>
                </a:lnTo>
                <a:lnTo>
                  <a:pt x="1979574" y="477282"/>
                </a:lnTo>
                <a:lnTo>
                  <a:pt x="1992566" y="475281"/>
                </a:lnTo>
                <a:lnTo>
                  <a:pt x="2005151" y="474943"/>
                </a:lnTo>
                <a:lnTo>
                  <a:pt x="2017428" y="475910"/>
                </a:lnTo>
                <a:lnTo>
                  <a:pt x="2029494" y="477823"/>
                </a:lnTo>
                <a:lnTo>
                  <a:pt x="2041444" y="480323"/>
                </a:lnTo>
                <a:lnTo>
                  <a:pt x="2053376" y="483051"/>
                </a:lnTo>
                <a:lnTo>
                  <a:pt x="2065387" y="485648"/>
                </a:lnTo>
                <a:lnTo>
                  <a:pt x="2077574" y="487756"/>
                </a:lnTo>
                <a:lnTo>
                  <a:pt x="2088819" y="488940"/>
                </a:lnTo>
                <a:lnTo>
                  <a:pt x="2102359" y="488349"/>
                </a:lnTo>
                <a:lnTo>
                  <a:pt x="2113805" y="485724"/>
                </a:lnTo>
                <a:lnTo>
                  <a:pt x="2113805" y="211632"/>
                </a:lnTo>
                <a:lnTo>
                  <a:pt x="2103979" y="213116"/>
                </a:lnTo>
                <a:lnTo>
                  <a:pt x="2087229" y="215401"/>
                </a:lnTo>
                <a:lnTo>
                  <a:pt x="2070392" y="217458"/>
                </a:lnTo>
                <a:lnTo>
                  <a:pt x="2053478" y="219288"/>
                </a:lnTo>
                <a:lnTo>
                  <a:pt x="2036499" y="220896"/>
                </a:lnTo>
                <a:lnTo>
                  <a:pt x="2019466" y="222283"/>
                </a:lnTo>
                <a:lnTo>
                  <a:pt x="2002390" y="223452"/>
                </a:lnTo>
                <a:lnTo>
                  <a:pt x="1985283" y="224406"/>
                </a:lnTo>
                <a:lnTo>
                  <a:pt x="1968157" y="225147"/>
                </a:lnTo>
                <a:lnTo>
                  <a:pt x="1951022" y="225678"/>
                </a:lnTo>
                <a:lnTo>
                  <a:pt x="1933890" y="226002"/>
                </a:lnTo>
                <a:lnTo>
                  <a:pt x="1899680" y="226038"/>
                </a:lnTo>
                <a:lnTo>
                  <a:pt x="1882626" y="225755"/>
                </a:lnTo>
                <a:lnTo>
                  <a:pt x="1865619" y="225276"/>
                </a:lnTo>
                <a:lnTo>
                  <a:pt x="1848673" y="224602"/>
                </a:lnTo>
                <a:lnTo>
                  <a:pt x="1831798" y="223736"/>
                </a:lnTo>
                <a:lnTo>
                  <a:pt x="1815005" y="222681"/>
                </a:lnTo>
                <a:lnTo>
                  <a:pt x="1798307" y="221440"/>
                </a:lnTo>
                <a:lnTo>
                  <a:pt x="1781451" y="220183"/>
                </a:lnTo>
                <a:lnTo>
                  <a:pt x="1764567" y="219086"/>
                </a:lnTo>
                <a:lnTo>
                  <a:pt x="1747661" y="218111"/>
                </a:lnTo>
                <a:lnTo>
                  <a:pt x="1730742" y="217216"/>
                </a:lnTo>
                <a:lnTo>
                  <a:pt x="1713814" y="216363"/>
                </a:lnTo>
                <a:lnTo>
                  <a:pt x="1696885" y="215512"/>
                </a:lnTo>
                <a:lnTo>
                  <a:pt x="1679960" y="214623"/>
                </a:lnTo>
                <a:lnTo>
                  <a:pt x="1663048" y="213656"/>
                </a:lnTo>
                <a:lnTo>
                  <a:pt x="1646154" y="212572"/>
                </a:lnTo>
                <a:lnTo>
                  <a:pt x="1629284" y="211331"/>
                </a:lnTo>
                <a:lnTo>
                  <a:pt x="1612446" y="209894"/>
                </a:lnTo>
                <a:lnTo>
                  <a:pt x="1595646" y="208220"/>
                </a:lnTo>
                <a:lnTo>
                  <a:pt x="1578890" y="206270"/>
                </a:lnTo>
                <a:lnTo>
                  <a:pt x="1562185" y="204005"/>
                </a:lnTo>
                <a:lnTo>
                  <a:pt x="1545538" y="201384"/>
                </a:lnTo>
                <a:lnTo>
                  <a:pt x="1528955" y="198369"/>
                </a:lnTo>
                <a:lnTo>
                  <a:pt x="1512442" y="194918"/>
                </a:lnTo>
                <a:lnTo>
                  <a:pt x="1496007" y="190993"/>
                </a:lnTo>
                <a:lnTo>
                  <a:pt x="1479656" y="186555"/>
                </a:lnTo>
                <a:lnTo>
                  <a:pt x="1463395" y="181562"/>
                </a:lnTo>
                <a:lnTo>
                  <a:pt x="1449313" y="176330"/>
                </a:lnTo>
                <a:lnTo>
                  <a:pt x="1436633" y="170348"/>
                </a:lnTo>
                <a:lnTo>
                  <a:pt x="1425194" y="163689"/>
                </a:lnTo>
                <a:lnTo>
                  <a:pt x="1414835" y="156422"/>
                </a:lnTo>
                <a:lnTo>
                  <a:pt x="1405398" y="148618"/>
                </a:lnTo>
                <a:lnTo>
                  <a:pt x="1396720" y="140348"/>
                </a:lnTo>
                <a:lnTo>
                  <a:pt x="1388641" y="131681"/>
                </a:lnTo>
                <a:lnTo>
                  <a:pt x="1381002" y="122689"/>
                </a:lnTo>
                <a:lnTo>
                  <a:pt x="1373642" y="113442"/>
                </a:lnTo>
                <a:lnTo>
                  <a:pt x="1366400" y="104011"/>
                </a:lnTo>
                <a:lnTo>
                  <a:pt x="1359117" y="94465"/>
                </a:lnTo>
                <a:lnTo>
                  <a:pt x="1351631" y="84876"/>
                </a:lnTo>
                <a:lnTo>
                  <a:pt x="1343782" y="75314"/>
                </a:lnTo>
                <a:lnTo>
                  <a:pt x="1335410" y="65850"/>
                </a:lnTo>
                <a:lnTo>
                  <a:pt x="1326355" y="56553"/>
                </a:lnTo>
                <a:lnTo>
                  <a:pt x="1316456" y="47495"/>
                </a:lnTo>
                <a:lnTo>
                  <a:pt x="1305552" y="38747"/>
                </a:lnTo>
                <a:lnTo>
                  <a:pt x="1293484" y="30378"/>
                </a:lnTo>
                <a:lnTo>
                  <a:pt x="1274738" y="19871"/>
                </a:lnTo>
                <a:lnTo>
                  <a:pt x="1261635" y="14331"/>
                </a:lnTo>
                <a:lnTo>
                  <a:pt x="1247894" y="9782"/>
                </a:lnTo>
                <a:lnTo>
                  <a:pt x="1233582" y="6169"/>
                </a:lnTo>
                <a:lnTo>
                  <a:pt x="1218770" y="3439"/>
                </a:lnTo>
                <a:lnTo>
                  <a:pt x="1203528" y="1537"/>
                </a:lnTo>
                <a:lnTo>
                  <a:pt x="1187923" y="409"/>
                </a:lnTo>
                <a:lnTo>
                  <a:pt x="1172027" y="0"/>
                </a:lnTo>
                <a:lnTo>
                  <a:pt x="1155907" y="256"/>
                </a:lnTo>
                <a:lnTo>
                  <a:pt x="1139634" y="1122"/>
                </a:lnTo>
                <a:lnTo>
                  <a:pt x="1123277" y="2545"/>
                </a:lnTo>
                <a:lnTo>
                  <a:pt x="1106904" y="4470"/>
                </a:lnTo>
                <a:lnTo>
                  <a:pt x="1090587" y="6843"/>
                </a:lnTo>
                <a:lnTo>
                  <a:pt x="1074393" y="9609"/>
                </a:lnTo>
                <a:lnTo>
                  <a:pt x="1058392" y="12714"/>
                </a:lnTo>
                <a:lnTo>
                  <a:pt x="1042655" y="16104"/>
                </a:lnTo>
                <a:lnTo>
                  <a:pt x="1027249" y="19724"/>
                </a:lnTo>
                <a:lnTo>
                  <a:pt x="1012244" y="23520"/>
                </a:lnTo>
                <a:lnTo>
                  <a:pt x="997710" y="27438"/>
                </a:lnTo>
                <a:lnTo>
                  <a:pt x="983716" y="31423"/>
                </a:lnTo>
                <a:lnTo>
                  <a:pt x="971208" y="34898"/>
                </a:lnTo>
                <a:lnTo>
                  <a:pt x="958705" y="38034"/>
                </a:lnTo>
                <a:lnTo>
                  <a:pt x="946203" y="40847"/>
                </a:lnTo>
                <a:lnTo>
                  <a:pt x="933700" y="43356"/>
                </a:lnTo>
                <a:lnTo>
                  <a:pt x="921192" y="45576"/>
                </a:lnTo>
                <a:lnTo>
                  <a:pt x="908674" y="47526"/>
                </a:lnTo>
                <a:lnTo>
                  <a:pt x="896144" y="49223"/>
                </a:lnTo>
                <a:lnTo>
                  <a:pt x="883597" y="50684"/>
                </a:lnTo>
                <a:lnTo>
                  <a:pt x="871031" y="51927"/>
                </a:lnTo>
                <a:lnTo>
                  <a:pt x="858441" y="52969"/>
                </a:lnTo>
                <a:lnTo>
                  <a:pt x="845824" y="53827"/>
                </a:lnTo>
                <a:lnTo>
                  <a:pt x="833176" y="54518"/>
                </a:lnTo>
                <a:lnTo>
                  <a:pt x="820493" y="55060"/>
                </a:lnTo>
                <a:lnTo>
                  <a:pt x="807773" y="55471"/>
                </a:lnTo>
                <a:lnTo>
                  <a:pt x="795011" y="55767"/>
                </a:lnTo>
                <a:lnTo>
                  <a:pt x="782203" y="55965"/>
                </a:lnTo>
                <a:lnTo>
                  <a:pt x="757910" y="56137"/>
                </a:lnTo>
                <a:lnTo>
                  <a:pt x="745194" y="55883"/>
                </a:lnTo>
                <a:lnTo>
                  <a:pt x="732516" y="55112"/>
                </a:lnTo>
                <a:lnTo>
                  <a:pt x="719873" y="53912"/>
                </a:lnTo>
                <a:lnTo>
                  <a:pt x="707258" y="52369"/>
                </a:lnTo>
                <a:lnTo>
                  <a:pt x="694668" y="50572"/>
                </a:lnTo>
                <a:lnTo>
                  <a:pt x="682099" y="48606"/>
                </a:lnTo>
                <a:lnTo>
                  <a:pt x="670712" y="46752"/>
                </a:lnTo>
                <a:lnTo>
                  <a:pt x="658122" y="44708"/>
                </a:lnTo>
                <a:lnTo>
                  <a:pt x="645538" y="42752"/>
                </a:lnTo>
                <a:lnTo>
                  <a:pt x="632957" y="40972"/>
                </a:lnTo>
                <a:lnTo>
                  <a:pt x="620373" y="39458"/>
                </a:lnTo>
                <a:lnTo>
                  <a:pt x="607781" y="38297"/>
                </a:lnTo>
                <a:lnTo>
                  <a:pt x="595179" y="37580"/>
                </a:lnTo>
                <a:lnTo>
                  <a:pt x="582560" y="37395"/>
                </a:lnTo>
                <a:lnTo>
                  <a:pt x="571360" y="37747"/>
                </a:lnTo>
                <a:lnTo>
                  <a:pt x="558503" y="39031"/>
                </a:lnTo>
                <a:lnTo>
                  <a:pt x="546044" y="41372"/>
                </a:lnTo>
                <a:lnTo>
                  <a:pt x="533931" y="44647"/>
                </a:lnTo>
                <a:lnTo>
                  <a:pt x="522112" y="48731"/>
                </a:lnTo>
                <a:lnTo>
                  <a:pt x="510537" y="53501"/>
                </a:lnTo>
                <a:lnTo>
                  <a:pt x="499155" y="58833"/>
                </a:lnTo>
                <a:lnTo>
                  <a:pt x="487915" y="64603"/>
                </a:lnTo>
                <a:lnTo>
                  <a:pt x="476765" y="70688"/>
                </a:lnTo>
                <a:lnTo>
                  <a:pt x="465654" y="76963"/>
                </a:lnTo>
                <a:lnTo>
                  <a:pt x="454531" y="83306"/>
                </a:lnTo>
                <a:lnTo>
                  <a:pt x="443345" y="89592"/>
                </a:lnTo>
                <a:lnTo>
                  <a:pt x="432045" y="95697"/>
                </a:lnTo>
                <a:lnTo>
                  <a:pt x="420580" y="101498"/>
                </a:lnTo>
                <a:lnTo>
                  <a:pt x="408898" y="106871"/>
                </a:lnTo>
                <a:lnTo>
                  <a:pt x="396950" y="111692"/>
                </a:lnTo>
                <a:lnTo>
                  <a:pt x="384682" y="115837"/>
                </a:lnTo>
                <a:lnTo>
                  <a:pt x="372045" y="119184"/>
                </a:lnTo>
                <a:lnTo>
                  <a:pt x="358986" y="121606"/>
                </a:lnTo>
                <a:lnTo>
                  <a:pt x="349884" y="122660"/>
                </a:lnTo>
                <a:lnTo>
                  <a:pt x="336556" y="123490"/>
                </a:lnTo>
                <a:lnTo>
                  <a:pt x="323608" y="123684"/>
                </a:lnTo>
                <a:lnTo>
                  <a:pt x="310967" y="123311"/>
                </a:lnTo>
                <a:lnTo>
                  <a:pt x="298557" y="122440"/>
                </a:lnTo>
                <a:lnTo>
                  <a:pt x="286306" y="121142"/>
                </a:lnTo>
                <a:lnTo>
                  <a:pt x="274138" y="119486"/>
                </a:lnTo>
                <a:lnTo>
                  <a:pt x="261981" y="117542"/>
                </a:lnTo>
                <a:lnTo>
                  <a:pt x="249759" y="115380"/>
                </a:lnTo>
                <a:lnTo>
                  <a:pt x="237400" y="113070"/>
                </a:lnTo>
                <a:lnTo>
                  <a:pt x="224828" y="110682"/>
                </a:lnTo>
                <a:lnTo>
                  <a:pt x="214312" y="108715"/>
                </a:lnTo>
                <a:lnTo>
                  <a:pt x="202777" y="107189"/>
                </a:lnTo>
                <a:lnTo>
                  <a:pt x="191042" y="106755"/>
                </a:lnTo>
                <a:lnTo>
                  <a:pt x="179140" y="107323"/>
                </a:lnTo>
                <a:lnTo>
                  <a:pt x="154981" y="111098"/>
                </a:lnTo>
                <a:lnTo>
                  <a:pt x="130585" y="117785"/>
                </a:lnTo>
                <a:lnTo>
                  <a:pt x="106237" y="126653"/>
                </a:lnTo>
                <a:lnTo>
                  <a:pt x="97807" y="130163"/>
                </a:lnTo>
                <a:lnTo>
                  <a:pt x="97807" y="681008"/>
                </a:lnTo>
                <a:lnTo>
                  <a:pt x="109078" y="677993"/>
                </a:lnTo>
                <a:lnTo>
                  <a:pt x="121490" y="675429"/>
                </a:lnTo>
                <a:lnTo>
                  <a:pt x="122631" y="675237"/>
                </a:lnTo>
                <a:lnTo>
                  <a:pt x="133143" y="674559"/>
                </a:lnTo>
                <a:lnTo>
                  <a:pt x="145793" y="675188"/>
                </a:lnTo>
                <a:lnTo>
                  <a:pt x="159800" y="676561"/>
                </a:lnTo>
                <a:lnTo>
                  <a:pt x="164668" y="677091"/>
                </a:lnTo>
                <a:lnTo>
                  <a:pt x="180353" y="678685"/>
                </a:lnTo>
                <a:lnTo>
                  <a:pt x="195430" y="679584"/>
                </a:lnTo>
                <a:lnTo>
                  <a:pt x="208930" y="679093"/>
                </a:lnTo>
                <a:lnTo>
                  <a:pt x="219886" y="676516"/>
                </a:lnTo>
                <a:lnTo>
                  <a:pt x="227328" y="671157"/>
                </a:lnTo>
                <a:lnTo>
                  <a:pt x="228650" y="669064"/>
                </a:lnTo>
                <a:lnTo>
                  <a:pt x="238579" y="676965"/>
                </a:lnTo>
                <a:lnTo>
                  <a:pt x="245649" y="674925"/>
                </a:lnTo>
                <a:lnTo>
                  <a:pt x="253301" y="672278"/>
                </a:lnTo>
                <a:lnTo>
                  <a:pt x="265796" y="672383"/>
                </a:lnTo>
                <a:lnTo>
                  <a:pt x="278277" y="673287"/>
                </a:lnTo>
                <a:lnTo>
                  <a:pt x="290750" y="674877"/>
                </a:lnTo>
                <a:lnTo>
                  <a:pt x="303217" y="677044"/>
                </a:lnTo>
                <a:lnTo>
                  <a:pt x="315682" y="679676"/>
                </a:lnTo>
                <a:lnTo>
                  <a:pt x="328150" y="682663"/>
                </a:lnTo>
                <a:lnTo>
                  <a:pt x="340624" y="685895"/>
                </a:lnTo>
                <a:lnTo>
                  <a:pt x="353108" y="689260"/>
                </a:lnTo>
                <a:lnTo>
                  <a:pt x="355574" y="689931"/>
                </a:lnTo>
                <a:lnTo>
                  <a:pt x="367920" y="693266"/>
                </a:lnTo>
                <a:lnTo>
                  <a:pt x="380285" y="696494"/>
                </a:lnTo>
                <a:lnTo>
                  <a:pt x="392672" y="699508"/>
                </a:lnTo>
                <a:lnTo>
                  <a:pt x="405085" y="702201"/>
                </a:lnTo>
                <a:lnTo>
                  <a:pt x="417528" y="704466"/>
                </a:lnTo>
                <a:lnTo>
                  <a:pt x="430005" y="706197"/>
                </a:lnTo>
                <a:lnTo>
                  <a:pt x="442519" y="707287"/>
                </a:lnTo>
                <a:lnTo>
                  <a:pt x="455075" y="707630"/>
                </a:lnTo>
                <a:lnTo>
                  <a:pt x="465200" y="7072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3265005" y="6549126"/>
            <a:ext cx="3036" cy="7241"/>
          </a:xfrm>
          <a:custGeom>
            <a:avLst/>
            <a:gdLst/>
            <a:ahLst/>
            <a:cxnLst/>
            <a:rect l="l" t="t" r="r" b="b"/>
            <a:pathLst>
              <a:path w="3036" h="7241">
                <a:moveTo>
                  <a:pt x="229" y="4495"/>
                </a:moveTo>
                <a:lnTo>
                  <a:pt x="0" y="7241"/>
                </a:lnTo>
                <a:lnTo>
                  <a:pt x="3036" y="7061"/>
                </a:lnTo>
                <a:lnTo>
                  <a:pt x="1740" y="0"/>
                </a:lnTo>
                <a:lnTo>
                  <a:pt x="229" y="44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3725051" y="6250054"/>
            <a:ext cx="12380" cy="6235"/>
          </a:xfrm>
          <a:custGeom>
            <a:avLst/>
            <a:gdLst/>
            <a:ahLst/>
            <a:cxnLst/>
            <a:rect l="l" t="t" r="r" b="b"/>
            <a:pathLst>
              <a:path w="12380" h="6235">
                <a:moveTo>
                  <a:pt x="2590" y="4016"/>
                </a:moveTo>
                <a:lnTo>
                  <a:pt x="12380" y="6235"/>
                </a:lnTo>
                <a:lnTo>
                  <a:pt x="3848" y="1752"/>
                </a:lnTo>
                <a:lnTo>
                  <a:pt x="800" y="0"/>
                </a:lnTo>
                <a:lnTo>
                  <a:pt x="0" y="3429"/>
                </a:lnTo>
                <a:lnTo>
                  <a:pt x="2590" y="4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3758072" y="6186693"/>
            <a:ext cx="286207" cy="50080"/>
          </a:xfrm>
          <a:custGeom>
            <a:avLst/>
            <a:gdLst/>
            <a:ahLst/>
            <a:cxnLst/>
            <a:rect l="l" t="t" r="r" b="b"/>
            <a:pathLst>
              <a:path w="286207" h="50080">
                <a:moveTo>
                  <a:pt x="101307" y="30581"/>
                </a:moveTo>
                <a:lnTo>
                  <a:pt x="100075" y="33464"/>
                </a:lnTo>
                <a:lnTo>
                  <a:pt x="87716" y="38147"/>
                </a:lnTo>
                <a:lnTo>
                  <a:pt x="75620" y="40227"/>
                </a:lnTo>
                <a:lnTo>
                  <a:pt x="63096" y="41427"/>
                </a:lnTo>
                <a:lnTo>
                  <a:pt x="50290" y="42011"/>
                </a:lnTo>
                <a:lnTo>
                  <a:pt x="37349" y="42240"/>
                </a:lnTo>
                <a:lnTo>
                  <a:pt x="24419" y="42377"/>
                </a:lnTo>
                <a:lnTo>
                  <a:pt x="11645" y="42685"/>
                </a:lnTo>
                <a:lnTo>
                  <a:pt x="5651" y="49580"/>
                </a:lnTo>
                <a:lnTo>
                  <a:pt x="11645" y="42685"/>
                </a:lnTo>
                <a:lnTo>
                  <a:pt x="0" y="43357"/>
                </a:lnTo>
                <a:lnTo>
                  <a:pt x="3403" y="45237"/>
                </a:lnTo>
                <a:lnTo>
                  <a:pt x="5718" y="50080"/>
                </a:lnTo>
                <a:lnTo>
                  <a:pt x="12524" y="49684"/>
                </a:lnTo>
                <a:lnTo>
                  <a:pt x="24904" y="49408"/>
                </a:lnTo>
                <a:lnTo>
                  <a:pt x="37577" y="49292"/>
                </a:lnTo>
                <a:lnTo>
                  <a:pt x="50406" y="49071"/>
                </a:lnTo>
                <a:lnTo>
                  <a:pt x="63257" y="48484"/>
                </a:lnTo>
                <a:lnTo>
                  <a:pt x="75995" y="47268"/>
                </a:lnTo>
                <a:lnTo>
                  <a:pt x="88484" y="45160"/>
                </a:lnTo>
                <a:lnTo>
                  <a:pt x="100589" y="41898"/>
                </a:lnTo>
                <a:lnTo>
                  <a:pt x="103949" y="40157"/>
                </a:lnTo>
                <a:lnTo>
                  <a:pt x="106679" y="35940"/>
                </a:lnTo>
                <a:lnTo>
                  <a:pt x="107467" y="34086"/>
                </a:lnTo>
                <a:lnTo>
                  <a:pt x="108635" y="31330"/>
                </a:lnTo>
                <a:lnTo>
                  <a:pt x="109804" y="28320"/>
                </a:lnTo>
                <a:lnTo>
                  <a:pt x="112915" y="23469"/>
                </a:lnTo>
                <a:lnTo>
                  <a:pt x="117093" y="20967"/>
                </a:lnTo>
                <a:lnTo>
                  <a:pt x="128853" y="18158"/>
                </a:lnTo>
                <a:lnTo>
                  <a:pt x="141628" y="16798"/>
                </a:lnTo>
                <a:lnTo>
                  <a:pt x="151765" y="16535"/>
                </a:lnTo>
                <a:lnTo>
                  <a:pt x="164263" y="16832"/>
                </a:lnTo>
                <a:lnTo>
                  <a:pt x="177032" y="17556"/>
                </a:lnTo>
                <a:lnTo>
                  <a:pt x="189897" y="18430"/>
                </a:lnTo>
                <a:lnTo>
                  <a:pt x="202684" y="19179"/>
                </a:lnTo>
                <a:lnTo>
                  <a:pt x="215221" y="19530"/>
                </a:lnTo>
                <a:lnTo>
                  <a:pt x="224447" y="19532"/>
                </a:lnTo>
                <a:lnTo>
                  <a:pt x="232473" y="19049"/>
                </a:lnTo>
                <a:lnTo>
                  <a:pt x="240004" y="17678"/>
                </a:lnTo>
                <a:lnTo>
                  <a:pt x="245071" y="16713"/>
                </a:lnTo>
                <a:lnTo>
                  <a:pt x="251764" y="14033"/>
                </a:lnTo>
                <a:lnTo>
                  <a:pt x="259346" y="11607"/>
                </a:lnTo>
                <a:lnTo>
                  <a:pt x="266877" y="9169"/>
                </a:lnTo>
                <a:lnTo>
                  <a:pt x="275120" y="7035"/>
                </a:lnTo>
                <a:lnTo>
                  <a:pt x="281050" y="4432"/>
                </a:lnTo>
                <a:lnTo>
                  <a:pt x="281609" y="6654"/>
                </a:lnTo>
                <a:lnTo>
                  <a:pt x="281050" y="4432"/>
                </a:lnTo>
                <a:lnTo>
                  <a:pt x="275120" y="7035"/>
                </a:lnTo>
                <a:lnTo>
                  <a:pt x="281636" y="7047"/>
                </a:lnTo>
                <a:lnTo>
                  <a:pt x="281863" y="10452"/>
                </a:lnTo>
                <a:lnTo>
                  <a:pt x="281851" y="21678"/>
                </a:lnTo>
                <a:lnTo>
                  <a:pt x="281343" y="30048"/>
                </a:lnTo>
                <a:lnTo>
                  <a:pt x="281343" y="42075"/>
                </a:lnTo>
                <a:lnTo>
                  <a:pt x="281495" y="46215"/>
                </a:lnTo>
                <a:lnTo>
                  <a:pt x="282054" y="49860"/>
                </a:lnTo>
                <a:lnTo>
                  <a:pt x="282321" y="7048"/>
                </a:lnTo>
                <a:lnTo>
                  <a:pt x="284467" y="3581"/>
                </a:lnTo>
                <a:lnTo>
                  <a:pt x="286207" y="152"/>
                </a:lnTo>
                <a:lnTo>
                  <a:pt x="283095" y="0"/>
                </a:lnTo>
                <a:lnTo>
                  <a:pt x="282321" y="0"/>
                </a:lnTo>
                <a:lnTo>
                  <a:pt x="269585" y="1494"/>
                </a:lnTo>
                <a:lnTo>
                  <a:pt x="257375" y="4837"/>
                </a:lnTo>
                <a:lnTo>
                  <a:pt x="249428" y="7416"/>
                </a:lnTo>
                <a:lnTo>
                  <a:pt x="242519" y="10071"/>
                </a:lnTo>
                <a:lnTo>
                  <a:pt x="238734" y="10744"/>
                </a:lnTo>
                <a:lnTo>
                  <a:pt x="231800" y="12014"/>
                </a:lnTo>
                <a:lnTo>
                  <a:pt x="224180" y="12496"/>
                </a:lnTo>
                <a:lnTo>
                  <a:pt x="216141" y="12496"/>
                </a:lnTo>
                <a:lnTo>
                  <a:pt x="203936" y="12193"/>
                </a:lnTo>
                <a:lnTo>
                  <a:pt x="191316" y="11466"/>
                </a:lnTo>
                <a:lnTo>
                  <a:pt x="178454" y="10590"/>
                </a:lnTo>
                <a:lnTo>
                  <a:pt x="165527" y="9839"/>
                </a:lnTo>
                <a:lnTo>
                  <a:pt x="152711" y="9489"/>
                </a:lnTo>
                <a:lnTo>
                  <a:pt x="151765" y="9486"/>
                </a:lnTo>
                <a:lnTo>
                  <a:pt x="138640" y="9938"/>
                </a:lnTo>
                <a:lnTo>
                  <a:pt x="126010" y="11509"/>
                </a:lnTo>
                <a:lnTo>
                  <a:pt x="114922" y="14274"/>
                </a:lnTo>
                <a:lnTo>
                  <a:pt x="111531" y="15366"/>
                </a:lnTo>
                <a:lnTo>
                  <a:pt x="108940" y="17487"/>
                </a:lnTo>
                <a:lnTo>
                  <a:pt x="107035" y="19837"/>
                </a:lnTo>
                <a:lnTo>
                  <a:pt x="104178" y="23380"/>
                </a:lnTo>
                <a:lnTo>
                  <a:pt x="102628" y="27470"/>
                </a:lnTo>
                <a:lnTo>
                  <a:pt x="101307" y="30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4040723" y="6193793"/>
            <a:ext cx="2997" cy="52133"/>
          </a:xfrm>
          <a:custGeom>
            <a:avLst/>
            <a:gdLst/>
            <a:ahLst/>
            <a:cxnLst/>
            <a:rect l="l" t="t" r="r" b="b"/>
            <a:pathLst>
              <a:path w="2997" h="52133">
                <a:moveTo>
                  <a:pt x="1612" y="0"/>
                </a:moveTo>
                <a:lnTo>
                  <a:pt x="0" y="46393"/>
                </a:lnTo>
                <a:lnTo>
                  <a:pt x="825" y="49568"/>
                </a:lnTo>
                <a:lnTo>
                  <a:pt x="2997" y="52133"/>
                </a:lnTo>
                <a:lnTo>
                  <a:pt x="16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4190198" y="6326365"/>
            <a:ext cx="9670" cy="15853"/>
          </a:xfrm>
          <a:custGeom>
            <a:avLst/>
            <a:gdLst/>
            <a:ahLst/>
            <a:cxnLst/>
            <a:rect l="l" t="t" r="r" b="b"/>
            <a:pathLst>
              <a:path w="9670" h="15853">
                <a:moveTo>
                  <a:pt x="1887" y="10453"/>
                </a:moveTo>
                <a:lnTo>
                  <a:pt x="0" y="13749"/>
                </a:lnTo>
                <a:lnTo>
                  <a:pt x="3203" y="15853"/>
                </a:lnTo>
                <a:lnTo>
                  <a:pt x="9670" y="0"/>
                </a:lnTo>
                <a:lnTo>
                  <a:pt x="1887" y="104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188259" y="6343500"/>
            <a:ext cx="5803" cy="5270"/>
          </a:xfrm>
          <a:custGeom>
            <a:avLst/>
            <a:gdLst/>
            <a:ahLst/>
            <a:cxnLst/>
            <a:rect l="l" t="t" r="r" b="b"/>
            <a:pathLst>
              <a:path w="5803" h="5270">
                <a:moveTo>
                  <a:pt x="3124" y="1600"/>
                </a:moveTo>
                <a:lnTo>
                  <a:pt x="0" y="0"/>
                </a:lnTo>
                <a:lnTo>
                  <a:pt x="137" y="3802"/>
                </a:lnTo>
                <a:lnTo>
                  <a:pt x="2997" y="5270"/>
                </a:lnTo>
                <a:lnTo>
                  <a:pt x="5803" y="4114"/>
                </a:lnTo>
                <a:lnTo>
                  <a:pt x="3124" y="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760269" y="6236775"/>
            <a:ext cx="7023" cy="24607"/>
          </a:xfrm>
          <a:custGeom>
            <a:avLst/>
            <a:gdLst/>
            <a:ahLst/>
            <a:cxnLst/>
            <a:rect l="l" t="t" r="r" b="b"/>
            <a:pathLst>
              <a:path w="7023" h="24607">
                <a:moveTo>
                  <a:pt x="0" y="22575"/>
                </a:moveTo>
                <a:lnTo>
                  <a:pt x="2078" y="24607"/>
                </a:lnTo>
                <a:lnTo>
                  <a:pt x="5181" y="24480"/>
                </a:lnTo>
                <a:lnTo>
                  <a:pt x="7023" y="21128"/>
                </a:lnTo>
                <a:lnTo>
                  <a:pt x="5702" y="18003"/>
                </a:lnTo>
                <a:lnTo>
                  <a:pt x="5232" y="13723"/>
                </a:lnTo>
                <a:lnTo>
                  <a:pt x="4711" y="9151"/>
                </a:lnTo>
                <a:lnTo>
                  <a:pt x="4127" y="4529"/>
                </a:lnTo>
                <a:lnTo>
                  <a:pt x="3521" y="0"/>
                </a:lnTo>
                <a:lnTo>
                  <a:pt x="3924" y="17787"/>
                </a:lnTo>
                <a:lnTo>
                  <a:pt x="3263" y="21242"/>
                </a:lnTo>
                <a:lnTo>
                  <a:pt x="0" y="22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758364" y="6233556"/>
            <a:ext cx="325" cy="19926"/>
          </a:xfrm>
          <a:custGeom>
            <a:avLst/>
            <a:gdLst/>
            <a:ahLst/>
            <a:cxnLst/>
            <a:rect l="l" t="t" r="r" b="b"/>
            <a:pathLst>
              <a:path w="325" h="19926">
                <a:moveTo>
                  <a:pt x="279" y="3517"/>
                </a:moveTo>
                <a:lnTo>
                  <a:pt x="0" y="0"/>
                </a:lnTo>
                <a:lnTo>
                  <a:pt x="190" y="17703"/>
                </a:lnTo>
                <a:lnTo>
                  <a:pt x="325" y="19926"/>
                </a:lnTo>
                <a:lnTo>
                  <a:pt x="279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264702" y="6559401"/>
            <a:ext cx="3771" cy="4051"/>
          </a:xfrm>
          <a:custGeom>
            <a:avLst/>
            <a:gdLst/>
            <a:ahLst/>
            <a:cxnLst/>
            <a:rect l="l" t="t" r="r" b="b"/>
            <a:pathLst>
              <a:path w="3771" h="4051">
                <a:moveTo>
                  <a:pt x="50" y="0"/>
                </a:moveTo>
                <a:lnTo>
                  <a:pt x="0" y="4051"/>
                </a:lnTo>
                <a:lnTo>
                  <a:pt x="3771" y="3809"/>
                </a:lnTo>
                <a:lnTo>
                  <a:pt x="3556" y="292"/>
                </a:lnTo>
                <a:lnTo>
                  <a:pt x="5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751907" y="6252151"/>
            <a:ext cx="6913" cy="3502"/>
          </a:xfrm>
          <a:custGeom>
            <a:avLst/>
            <a:gdLst/>
            <a:ahLst/>
            <a:cxnLst/>
            <a:rect l="l" t="t" r="r" b="b"/>
            <a:pathLst>
              <a:path w="6913" h="3502">
                <a:moveTo>
                  <a:pt x="0" y="0"/>
                </a:moveTo>
                <a:lnTo>
                  <a:pt x="6913" y="3502"/>
                </a:lnTo>
                <a:lnTo>
                  <a:pt x="6782" y="13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336900" y="6230051"/>
            <a:ext cx="427292" cy="313994"/>
          </a:xfrm>
          <a:custGeom>
            <a:avLst/>
            <a:gdLst/>
            <a:ahLst/>
            <a:cxnLst/>
            <a:rect l="l" t="t" r="r" b="b"/>
            <a:pathLst>
              <a:path w="427292" h="313994">
                <a:moveTo>
                  <a:pt x="419799" y="7874"/>
                </a:moveTo>
                <a:lnTo>
                  <a:pt x="420573" y="12268"/>
                </a:lnTo>
                <a:lnTo>
                  <a:pt x="421081" y="16713"/>
                </a:lnTo>
                <a:lnTo>
                  <a:pt x="421653" y="21209"/>
                </a:lnTo>
                <a:lnTo>
                  <a:pt x="421462" y="3505"/>
                </a:lnTo>
                <a:lnTo>
                  <a:pt x="421742" y="7023"/>
                </a:lnTo>
                <a:lnTo>
                  <a:pt x="421788" y="23431"/>
                </a:lnTo>
                <a:lnTo>
                  <a:pt x="421919" y="25603"/>
                </a:lnTo>
                <a:lnTo>
                  <a:pt x="415005" y="22100"/>
                </a:lnTo>
                <a:lnTo>
                  <a:pt x="402398" y="19436"/>
                </a:lnTo>
                <a:lnTo>
                  <a:pt x="390009" y="16631"/>
                </a:lnTo>
                <a:lnTo>
                  <a:pt x="386690" y="16891"/>
                </a:lnTo>
                <a:lnTo>
                  <a:pt x="379824" y="29599"/>
                </a:lnTo>
                <a:lnTo>
                  <a:pt x="374364" y="41225"/>
                </a:lnTo>
                <a:lnTo>
                  <a:pt x="369350" y="53028"/>
                </a:lnTo>
                <a:lnTo>
                  <a:pt x="364611" y="64919"/>
                </a:lnTo>
                <a:lnTo>
                  <a:pt x="359975" y="76811"/>
                </a:lnTo>
                <a:lnTo>
                  <a:pt x="355268" y="88616"/>
                </a:lnTo>
                <a:lnTo>
                  <a:pt x="350320" y="100245"/>
                </a:lnTo>
                <a:lnTo>
                  <a:pt x="344957" y="111612"/>
                </a:lnTo>
                <a:lnTo>
                  <a:pt x="339008" y="122628"/>
                </a:lnTo>
                <a:lnTo>
                  <a:pt x="335686" y="128092"/>
                </a:lnTo>
                <a:lnTo>
                  <a:pt x="333121" y="132181"/>
                </a:lnTo>
                <a:lnTo>
                  <a:pt x="329235" y="134835"/>
                </a:lnTo>
                <a:lnTo>
                  <a:pt x="324955" y="137756"/>
                </a:lnTo>
                <a:lnTo>
                  <a:pt x="320739" y="140665"/>
                </a:lnTo>
                <a:lnTo>
                  <a:pt x="316001" y="143865"/>
                </a:lnTo>
                <a:lnTo>
                  <a:pt x="313144" y="149542"/>
                </a:lnTo>
                <a:lnTo>
                  <a:pt x="309526" y="160647"/>
                </a:lnTo>
                <a:lnTo>
                  <a:pt x="308019" y="173510"/>
                </a:lnTo>
                <a:lnTo>
                  <a:pt x="307734" y="185064"/>
                </a:lnTo>
                <a:lnTo>
                  <a:pt x="307905" y="197810"/>
                </a:lnTo>
                <a:lnTo>
                  <a:pt x="308100" y="210487"/>
                </a:lnTo>
                <a:lnTo>
                  <a:pt x="308102" y="220522"/>
                </a:lnTo>
                <a:lnTo>
                  <a:pt x="307721" y="228866"/>
                </a:lnTo>
                <a:lnTo>
                  <a:pt x="306299" y="235737"/>
                </a:lnTo>
                <a:lnTo>
                  <a:pt x="304889" y="242620"/>
                </a:lnTo>
                <a:lnTo>
                  <a:pt x="302451" y="247840"/>
                </a:lnTo>
                <a:lnTo>
                  <a:pt x="298806" y="250939"/>
                </a:lnTo>
                <a:lnTo>
                  <a:pt x="294805" y="254355"/>
                </a:lnTo>
                <a:lnTo>
                  <a:pt x="290449" y="255587"/>
                </a:lnTo>
                <a:lnTo>
                  <a:pt x="278511" y="255638"/>
                </a:lnTo>
                <a:lnTo>
                  <a:pt x="270612" y="253301"/>
                </a:lnTo>
                <a:lnTo>
                  <a:pt x="262446" y="250723"/>
                </a:lnTo>
                <a:lnTo>
                  <a:pt x="250118" y="247061"/>
                </a:lnTo>
                <a:lnTo>
                  <a:pt x="237704" y="244942"/>
                </a:lnTo>
                <a:lnTo>
                  <a:pt x="237515" y="244932"/>
                </a:lnTo>
                <a:lnTo>
                  <a:pt x="233515" y="244741"/>
                </a:lnTo>
                <a:lnTo>
                  <a:pt x="225425" y="244627"/>
                </a:lnTo>
                <a:lnTo>
                  <a:pt x="212238" y="245042"/>
                </a:lnTo>
                <a:lnTo>
                  <a:pt x="199093" y="246374"/>
                </a:lnTo>
                <a:lnTo>
                  <a:pt x="186197" y="248790"/>
                </a:lnTo>
                <a:lnTo>
                  <a:pt x="173755" y="252456"/>
                </a:lnTo>
                <a:lnTo>
                  <a:pt x="161972" y="257536"/>
                </a:lnTo>
                <a:lnTo>
                  <a:pt x="151056" y="264196"/>
                </a:lnTo>
                <a:lnTo>
                  <a:pt x="142761" y="271081"/>
                </a:lnTo>
                <a:lnTo>
                  <a:pt x="132619" y="281693"/>
                </a:lnTo>
                <a:lnTo>
                  <a:pt x="124524" y="291056"/>
                </a:lnTo>
                <a:lnTo>
                  <a:pt x="119050" y="297002"/>
                </a:lnTo>
                <a:lnTo>
                  <a:pt x="115849" y="300202"/>
                </a:lnTo>
                <a:lnTo>
                  <a:pt x="112751" y="302653"/>
                </a:lnTo>
                <a:lnTo>
                  <a:pt x="109271" y="304317"/>
                </a:lnTo>
                <a:lnTo>
                  <a:pt x="105778" y="305981"/>
                </a:lnTo>
                <a:lnTo>
                  <a:pt x="101854" y="306933"/>
                </a:lnTo>
                <a:lnTo>
                  <a:pt x="96711" y="306933"/>
                </a:lnTo>
                <a:lnTo>
                  <a:pt x="86141" y="305821"/>
                </a:lnTo>
                <a:lnTo>
                  <a:pt x="72423" y="302200"/>
                </a:lnTo>
                <a:lnTo>
                  <a:pt x="57443" y="295984"/>
                </a:lnTo>
                <a:lnTo>
                  <a:pt x="46857" y="289174"/>
                </a:lnTo>
                <a:lnTo>
                  <a:pt x="38316" y="281800"/>
                </a:lnTo>
                <a:lnTo>
                  <a:pt x="29976" y="272785"/>
                </a:lnTo>
                <a:lnTo>
                  <a:pt x="22138" y="262816"/>
                </a:lnTo>
                <a:lnTo>
                  <a:pt x="14643" y="252349"/>
                </a:lnTo>
                <a:lnTo>
                  <a:pt x="11760" y="254381"/>
                </a:lnTo>
                <a:lnTo>
                  <a:pt x="8877" y="256387"/>
                </a:lnTo>
                <a:lnTo>
                  <a:pt x="0" y="269394"/>
                </a:lnTo>
                <a:lnTo>
                  <a:pt x="9686" y="260594"/>
                </a:lnTo>
                <a:lnTo>
                  <a:pt x="11077" y="259461"/>
                </a:lnTo>
                <a:lnTo>
                  <a:pt x="13932" y="257136"/>
                </a:lnTo>
                <a:lnTo>
                  <a:pt x="16414" y="266917"/>
                </a:lnTo>
                <a:lnTo>
                  <a:pt x="24238" y="276901"/>
                </a:lnTo>
                <a:lnTo>
                  <a:pt x="32703" y="286145"/>
                </a:lnTo>
                <a:lnTo>
                  <a:pt x="42712" y="294864"/>
                </a:lnTo>
                <a:lnTo>
                  <a:pt x="53289" y="301741"/>
                </a:lnTo>
                <a:lnTo>
                  <a:pt x="65421" y="307251"/>
                </a:lnTo>
                <a:lnTo>
                  <a:pt x="81502" y="312036"/>
                </a:lnTo>
                <a:lnTo>
                  <a:pt x="93114" y="313850"/>
                </a:lnTo>
                <a:lnTo>
                  <a:pt x="96711" y="313982"/>
                </a:lnTo>
                <a:lnTo>
                  <a:pt x="102730" y="313994"/>
                </a:lnTo>
                <a:lnTo>
                  <a:pt x="107848" y="312813"/>
                </a:lnTo>
                <a:lnTo>
                  <a:pt x="112306" y="310667"/>
                </a:lnTo>
                <a:lnTo>
                  <a:pt x="118999" y="307454"/>
                </a:lnTo>
                <a:lnTo>
                  <a:pt x="124028" y="302298"/>
                </a:lnTo>
                <a:lnTo>
                  <a:pt x="129273" y="296329"/>
                </a:lnTo>
                <a:lnTo>
                  <a:pt x="136958" y="287427"/>
                </a:lnTo>
                <a:lnTo>
                  <a:pt x="146097" y="277657"/>
                </a:lnTo>
                <a:lnTo>
                  <a:pt x="157367" y="268373"/>
                </a:lnTo>
                <a:lnTo>
                  <a:pt x="168317" y="262275"/>
                </a:lnTo>
                <a:lnTo>
                  <a:pt x="180257" y="257717"/>
                </a:lnTo>
                <a:lnTo>
                  <a:pt x="192953" y="254545"/>
                </a:lnTo>
                <a:lnTo>
                  <a:pt x="206173" y="252606"/>
                </a:lnTo>
                <a:lnTo>
                  <a:pt x="219685" y="251749"/>
                </a:lnTo>
                <a:lnTo>
                  <a:pt x="233274" y="251777"/>
                </a:lnTo>
                <a:lnTo>
                  <a:pt x="237160" y="251968"/>
                </a:lnTo>
                <a:lnTo>
                  <a:pt x="244094" y="252310"/>
                </a:lnTo>
                <a:lnTo>
                  <a:pt x="252120" y="254850"/>
                </a:lnTo>
                <a:lnTo>
                  <a:pt x="260325" y="257441"/>
                </a:lnTo>
                <a:lnTo>
                  <a:pt x="272740" y="260998"/>
                </a:lnTo>
                <a:lnTo>
                  <a:pt x="285229" y="262661"/>
                </a:lnTo>
                <a:lnTo>
                  <a:pt x="291592" y="262686"/>
                </a:lnTo>
                <a:lnTo>
                  <a:pt x="298006" y="260959"/>
                </a:lnTo>
                <a:lnTo>
                  <a:pt x="303403" y="256286"/>
                </a:lnTo>
                <a:lnTo>
                  <a:pt x="308788" y="251625"/>
                </a:lnTo>
                <a:lnTo>
                  <a:pt x="311607" y="244817"/>
                </a:lnTo>
                <a:lnTo>
                  <a:pt x="313195" y="237159"/>
                </a:lnTo>
                <a:lnTo>
                  <a:pt x="314752" y="224992"/>
                </a:lnTo>
                <a:lnTo>
                  <a:pt x="315138" y="211842"/>
                </a:lnTo>
                <a:lnTo>
                  <a:pt x="315138" y="211696"/>
                </a:lnTo>
                <a:lnTo>
                  <a:pt x="314972" y="198911"/>
                </a:lnTo>
                <a:lnTo>
                  <a:pt x="314784" y="186266"/>
                </a:lnTo>
                <a:lnTo>
                  <a:pt x="314782" y="185064"/>
                </a:lnTo>
                <a:lnTo>
                  <a:pt x="315298" y="170507"/>
                </a:lnTo>
                <a:lnTo>
                  <a:pt x="317336" y="158245"/>
                </a:lnTo>
                <a:lnTo>
                  <a:pt x="319430" y="152704"/>
                </a:lnTo>
                <a:lnTo>
                  <a:pt x="321272" y="148983"/>
                </a:lnTo>
                <a:lnTo>
                  <a:pt x="324676" y="146469"/>
                </a:lnTo>
                <a:lnTo>
                  <a:pt x="328930" y="143573"/>
                </a:lnTo>
                <a:lnTo>
                  <a:pt x="333121" y="140690"/>
                </a:lnTo>
                <a:lnTo>
                  <a:pt x="338074" y="137477"/>
                </a:lnTo>
                <a:lnTo>
                  <a:pt x="341630" y="131864"/>
                </a:lnTo>
                <a:lnTo>
                  <a:pt x="348160" y="120658"/>
                </a:lnTo>
                <a:lnTo>
                  <a:pt x="353966" y="109150"/>
                </a:lnTo>
                <a:lnTo>
                  <a:pt x="359220" y="97429"/>
                </a:lnTo>
                <a:lnTo>
                  <a:pt x="364093" y="85583"/>
                </a:lnTo>
                <a:lnTo>
                  <a:pt x="368758" y="73699"/>
                </a:lnTo>
                <a:lnTo>
                  <a:pt x="373387" y="61866"/>
                </a:lnTo>
                <a:lnTo>
                  <a:pt x="378152" y="50171"/>
                </a:lnTo>
                <a:lnTo>
                  <a:pt x="383225" y="38704"/>
                </a:lnTo>
                <a:lnTo>
                  <a:pt x="388777" y="27551"/>
                </a:lnTo>
                <a:lnTo>
                  <a:pt x="390740" y="24018"/>
                </a:lnTo>
                <a:lnTo>
                  <a:pt x="388150" y="23431"/>
                </a:lnTo>
                <a:lnTo>
                  <a:pt x="388950" y="20002"/>
                </a:lnTo>
                <a:lnTo>
                  <a:pt x="391998" y="21755"/>
                </a:lnTo>
                <a:lnTo>
                  <a:pt x="400531" y="26237"/>
                </a:lnTo>
                <a:lnTo>
                  <a:pt x="413133" y="28906"/>
                </a:lnTo>
                <a:lnTo>
                  <a:pt x="425446" y="31331"/>
                </a:lnTo>
                <a:lnTo>
                  <a:pt x="423367" y="29298"/>
                </a:lnTo>
                <a:lnTo>
                  <a:pt x="426631" y="27965"/>
                </a:lnTo>
                <a:lnTo>
                  <a:pt x="427292" y="24511"/>
                </a:lnTo>
                <a:lnTo>
                  <a:pt x="426889" y="6723"/>
                </a:lnTo>
                <a:lnTo>
                  <a:pt x="424574" y="1879"/>
                </a:lnTo>
                <a:lnTo>
                  <a:pt x="421170" y="0"/>
                </a:lnTo>
                <a:lnTo>
                  <a:pt x="418376" y="1803"/>
                </a:lnTo>
                <a:lnTo>
                  <a:pt x="418338" y="5143"/>
                </a:lnTo>
                <a:lnTo>
                  <a:pt x="419799" y="7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040126" y="6031271"/>
            <a:ext cx="978115" cy="338861"/>
          </a:xfrm>
          <a:custGeom>
            <a:avLst/>
            <a:gdLst/>
            <a:ahLst/>
            <a:cxnLst/>
            <a:rect l="l" t="t" r="r" b="b"/>
            <a:pathLst>
              <a:path w="978115" h="338861">
                <a:moveTo>
                  <a:pt x="629856" y="338607"/>
                </a:moveTo>
                <a:lnTo>
                  <a:pt x="635736" y="338061"/>
                </a:lnTo>
                <a:lnTo>
                  <a:pt x="648752" y="336085"/>
                </a:lnTo>
                <a:lnTo>
                  <a:pt x="661190" y="332906"/>
                </a:lnTo>
                <a:lnTo>
                  <a:pt x="673165" y="328830"/>
                </a:lnTo>
                <a:lnTo>
                  <a:pt x="684795" y="324164"/>
                </a:lnTo>
                <a:lnTo>
                  <a:pt x="691134" y="321436"/>
                </a:lnTo>
                <a:lnTo>
                  <a:pt x="702896" y="316246"/>
                </a:lnTo>
                <a:lnTo>
                  <a:pt x="714628" y="311235"/>
                </a:lnTo>
                <a:lnTo>
                  <a:pt x="726461" y="306715"/>
                </a:lnTo>
                <a:lnTo>
                  <a:pt x="738527" y="302997"/>
                </a:lnTo>
                <a:lnTo>
                  <a:pt x="743280" y="301840"/>
                </a:lnTo>
                <a:lnTo>
                  <a:pt x="750608" y="300215"/>
                </a:lnTo>
                <a:lnTo>
                  <a:pt x="757682" y="299542"/>
                </a:lnTo>
                <a:lnTo>
                  <a:pt x="764641" y="299542"/>
                </a:lnTo>
                <a:lnTo>
                  <a:pt x="777063" y="300197"/>
                </a:lnTo>
                <a:lnTo>
                  <a:pt x="789348" y="301965"/>
                </a:lnTo>
                <a:lnTo>
                  <a:pt x="801601" y="304449"/>
                </a:lnTo>
                <a:lnTo>
                  <a:pt x="813930" y="307256"/>
                </a:lnTo>
                <a:lnTo>
                  <a:pt x="826441" y="309988"/>
                </a:lnTo>
                <a:lnTo>
                  <a:pt x="839242" y="312250"/>
                </a:lnTo>
                <a:lnTo>
                  <a:pt x="851522" y="313588"/>
                </a:lnTo>
                <a:lnTo>
                  <a:pt x="854316" y="313728"/>
                </a:lnTo>
                <a:lnTo>
                  <a:pt x="855700" y="313728"/>
                </a:lnTo>
                <a:lnTo>
                  <a:pt x="868895" y="312443"/>
                </a:lnTo>
                <a:lnTo>
                  <a:pt x="876736" y="310414"/>
                </a:lnTo>
                <a:lnTo>
                  <a:pt x="876736" y="303105"/>
                </a:lnTo>
                <a:lnTo>
                  <a:pt x="867978" y="305446"/>
                </a:lnTo>
                <a:lnTo>
                  <a:pt x="855700" y="306679"/>
                </a:lnTo>
                <a:lnTo>
                  <a:pt x="851979" y="306552"/>
                </a:lnTo>
                <a:lnTo>
                  <a:pt x="839467" y="305184"/>
                </a:lnTo>
                <a:lnTo>
                  <a:pt x="827122" y="302942"/>
                </a:lnTo>
                <a:lnTo>
                  <a:pt x="814837" y="300223"/>
                </a:lnTo>
                <a:lnTo>
                  <a:pt x="802506" y="297421"/>
                </a:lnTo>
                <a:lnTo>
                  <a:pt x="790023" y="294935"/>
                </a:lnTo>
                <a:lnTo>
                  <a:pt x="777284" y="293160"/>
                </a:lnTo>
                <a:lnTo>
                  <a:pt x="764641" y="292493"/>
                </a:lnTo>
                <a:lnTo>
                  <a:pt x="757224" y="292493"/>
                </a:lnTo>
                <a:lnTo>
                  <a:pt x="749604" y="293217"/>
                </a:lnTo>
                <a:lnTo>
                  <a:pt x="741743" y="294970"/>
                </a:lnTo>
                <a:lnTo>
                  <a:pt x="729243" y="298364"/>
                </a:lnTo>
                <a:lnTo>
                  <a:pt x="717196" y="302624"/>
                </a:lnTo>
                <a:lnTo>
                  <a:pt x="705476" y="307438"/>
                </a:lnTo>
                <a:lnTo>
                  <a:pt x="693953" y="312496"/>
                </a:lnTo>
                <a:lnTo>
                  <a:pt x="688301" y="314985"/>
                </a:lnTo>
                <a:lnTo>
                  <a:pt x="676536" y="319961"/>
                </a:lnTo>
                <a:lnTo>
                  <a:pt x="664648" y="324401"/>
                </a:lnTo>
                <a:lnTo>
                  <a:pt x="652498" y="328004"/>
                </a:lnTo>
                <a:lnTo>
                  <a:pt x="639946" y="330466"/>
                </a:lnTo>
                <a:lnTo>
                  <a:pt x="629437" y="331571"/>
                </a:lnTo>
                <a:lnTo>
                  <a:pt x="623836" y="331825"/>
                </a:lnTo>
                <a:lnTo>
                  <a:pt x="618299" y="331825"/>
                </a:lnTo>
                <a:lnTo>
                  <a:pt x="605632" y="331405"/>
                </a:lnTo>
                <a:lnTo>
                  <a:pt x="593088" y="330198"/>
                </a:lnTo>
                <a:lnTo>
                  <a:pt x="580643" y="328298"/>
                </a:lnTo>
                <a:lnTo>
                  <a:pt x="568269" y="325800"/>
                </a:lnTo>
                <a:lnTo>
                  <a:pt x="555943" y="322798"/>
                </a:lnTo>
                <a:lnTo>
                  <a:pt x="543639" y="319386"/>
                </a:lnTo>
                <a:lnTo>
                  <a:pt x="531331" y="315658"/>
                </a:lnTo>
                <a:lnTo>
                  <a:pt x="518995" y="311708"/>
                </a:lnTo>
                <a:lnTo>
                  <a:pt x="506603" y="307631"/>
                </a:lnTo>
                <a:lnTo>
                  <a:pt x="502539" y="306031"/>
                </a:lnTo>
                <a:lnTo>
                  <a:pt x="499021" y="304558"/>
                </a:lnTo>
                <a:lnTo>
                  <a:pt x="493712" y="302323"/>
                </a:lnTo>
                <a:lnTo>
                  <a:pt x="486460" y="299300"/>
                </a:lnTo>
                <a:lnTo>
                  <a:pt x="479183" y="296811"/>
                </a:lnTo>
                <a:lnTo>
                  <a:pt x="471855" y="294347"/>
                </a:lnTo>
                <a:lnTo>
                  <a:pt x="464629" y="292353"/>
                </a:lnTo>
                <a:lnTo>
                  <a:pt x="458724" y="292328"/>
                </a:lnTo>
                <a:lnTo>
                  <a:pt x="455345" y="292506"/>
                </a:lnTo>
                <a:lnTo>
                  <a:pt x="448779" y="294589"/>
                </a:lnTo>
                <a:lnTo>
                  <a:pt x="444754" y="297611"/>
                </a:lnTo>
                <a:lnTo>
                  <a:pt x="441312" y="301104"/>
                </a:lnTo>
                <a:lnTo>
                  <a:pt x="436156" y="306349"/>
                </a:lnTo>
                <a:lnTo>
                  <a:pt x="432142" y="312724"/>
                </a:lnTo>
                <a:lnTo>
                  <a:pt x="427964" y="318033"/>
                </a:lnTo>
                <a:lnTo>
                  <a:pt x="423786" y="323392"/>
                </a:lnTo>
                <a:lnTo>
                  <a:pt x="419582" y="327482"/>
                </a:lnTo>
                <a:lnTo>
                  <a:pt x="414655" y="328942"/>
                </a:lnTo>
                <a:lnTo>
                  <a:pt x="405307" y="329501"/>
                </a:lnTo>
                <a:lnTo>
                  <a:pt x="397954" y="327520"/>
                </a:lnTo>
                <a:lnTo>
                  <a:pt x="389890" y="324269"/>
                </a:lnTo>
                <a:lnTo>
                  <a:pt x="378734" y="319301"/>
                </a:lnTo>
                <a:lnTo>
                  <a:pt x="367210" y="313406"/>
                </a:lnTo>
                <a:lnTo>
                  <a:pt x="355852" y="307095"/>
                </a:lnTo>
                <a:lnTo>
                  <a:pt x="351828" y="304774"/>
                </a:lnTo>
                <a:lnTo>
                  <a:pt x="338650" y="296992"/>
                </a:lnTo>
                <a:lnTo>
                  <a:pt x="328075" y="290794"/>
                </a:lnTo>
                <a:lnTo>
                  <a:pt x="312534" y="282830"/>
                </a:lnTo>
                <a:lnTo>
                  <a:pt x="301182" y="277223"/>
                </a:lnTo>
                <a:lnTo>
                  <a:pt x="289497" y="271853"/>
                </a:lnTo>
                <a:lnTo>
                  <a:pt x="277484" y="267041"/>
                </a:lnTo>
                <a:lnTo>
                  <a:pt x="265149" y="263106"/>
                </a:lnTo>
                <a:lnTo>
                  <a:pt x="252498" y="260369"/>
                </a:lnTo>
                <a:lnTo>
                  <a:pt x="239539" y="259151"/>
                </a:lnTo>
                <a:lnTo>
                  <a:pt x="234480" y="259118"/>
                </a:lnTo>
                <a:lnTo>
                  <a:pt x="231698" y="259245"/>
                </a:lnTo>
                <a:lnTo>
                  <a:pt x="215888" y="261670"/>
                </a:lnTo>
                <a:lnTo>
                  <a:pt x="203157" y="265475"/>
                </a:lnTo>
                <a:lnTo>
                  <a:pt x="190939" y="270830"/>
                </a:lnTo>
                <a:lnTo>
                  <a:pt x="179471" y="277625"/>
                </a:lnTo>
                <a:lnTo>
                  <a:pt x="168993" y="285749"/>
                </a:lnTo>
                <a:lnTo>
                  <a:pt x="159743" y="295093"/>
                </a:lnTo>
                <a:lnTo>
                  <a:pt x="153276" y="310946"/>
                </a:lnTo>
                <a:lnTo>
                  <a:pt x="150072" y="308842"/>
                </a:lnTo>
                <a:lnTo>
                  <a:pt x="142331" y="303758"/>
                </a:lnTo>
                <a:lnTo>
                  <a:pt x="131248" y="297215"/>
                </a:lnTo>
                <a:lnTo>
                  <a:pt x="120119" y="291113"/>
                </a:lnTo>
                <a:lnTo>
                  <a:pt x="109033" y="285252"/>
                </a:lnTo>
                <a:lnTo>
                  <a:pt x="98084" y="279428"/>
                </a:lnTo>
                <a:lnTo>
                  <a:pt x="96418" y="278523"/>
                </a:lnTo>
                <a:lnTo>
                  <a:pt x="85338" y="272279"/>
                </a:lnTo>
                <a:lnTo>
                  <a:pt x="74601" y="265613"/>
                </a:lnTo>
                <a:lnTo>
                  <a:pt x="64286" y="258308"/>
                </a:lnTo>
                <a:lnTo>
                  <a:pt x="54476" y="250145"/>
                </a:lnTo>
                <a:lnTo>
                  <a:pt x="45491" y="241172"/>
                </a:lnTo>
                <a:lnTo>
                  <a:pt x="45097" y="237604"/>
                </a:lnTo>
                <a:lnTo>
                  <a:pt x="44869" y="234391"/>
                </a:lnTo>
                <a:lnTo>
                  <a:pt x="44881" y="229958"/>
                </a:lnTo>
                <a:lnTo>
                  <a:pt x="44475" y="225666"/>
                </a:lnTo>
                <a:lnTo>
                  <a:pt x="44005" y="221360"/>
                </a:lnTo>
                <a:lnTo>
                  <a:pt x="43370" y="217106"/>
                </a:lnTo>
                <a:lnTo>
                  <a:pt x="40754" y="213690"/>
                </a:lnTo>
                <a:lnTo>
                  <a:pt x="37973" y="211213"/>
                </a:lnTo>
                <a:lnTo>
                  <a:pt x="34759" y="210146"/>
                </a:lnTo>
                <a:lnTo>
                  <a:pt x="31508" y="209981"/>
                </a:lnTo>
                <a:lnTo>
                  <a:pt x="28587" y="209994"/>
                </a:lnTo>
                <a:lnTo>
                  <a:pt x="25615" y="210502"/>
                </a:lnTo>
                <a:lnTo>
                  <a:pt x="22707" y="210972"/>
                </a:lnTo>
                <a:lnTo>
                  <a:pt x="19812" y="211442"/>
                </a:lnTo>
                <a:lnTo>
                  <a:pt x="16992" y="211874"/>
                </a:lnTo>
                <a:lnTo>
                  <a:pt x="13233" y="211874"/>
                </a:lnTo>
                <a:lnTo>
                  <a:pt x="10121" y="211073"/>
                </a:lnTo>
                <a:lnTo>
                  <a:pt x="7404" y="207251"/>
                </a:lnTo>
                <a:lnTo>
                  <a:pt x="6972" y="204215"/>
                </a:lnTo>
                <a:lnTo>
                  <a:pt x="6502" y="201180"/>
                </a:lnTo>
                <a:lnTo>
                  <a:pt x="6324" y="197307"/>
                </a:lnTo>
                <a:lnTo>
                  <a:pt x="6337" y="193128"/>
                </a:lnTo>
                <a:lnTo>
                  <a:pt x="6324" y="185762"/>
                </a:lnTo>
                <a:lnTo>
                  <a:pt x="6832" y="177418"/>
                </a:lnTo>
                <a:lnTo>
                  <a:pt x="6832" y="165620"/>
                </a:lnTo>
                <a:lnTo>
                  <a:pt x="6654" y="161518"/>
                </a:lnTo>
                <a:lnTo>
                  <a:pt x="5829" y="158153"/>
                </a:lnTo>
                <a:lnTo>
                  <a:pt x="4152" y="155574"/>
                </a:lnTo>
                <a:lnTo>
                  <a:pt x="2413" y="159003"/>
                </a:lnTo>
                <a:lnTo>
                  <a:pt x="266" y="162471"/>
                </a:lnTo>
                <a:lnTo>
                  <a:pt x="0" y="205282"/>
                </a:lnTo>
                <a:lnTo>
                  <a:pt x="596" y="208914"/>
                </a:lnTo>
                <a:lnTo>
                  <a:pt x="2209" y="162521"/>
                </a:lnTo>
                <a:lnTo>
                  <a:pt x="3594" y="214655"/>
                </a:lnTo>
                <a:lnTo>
                  <a:pt x="6934" y="217449"/>
                </a:lnTo>
                <a:lnTo>
                  <a:pt x="10769" y="218719"/>
                </a:lnTo>
                <a:lnTo>
                  <a:pt x="14668" y="218909"/>
                </a:lnTo>
                <a:lnTo>
                  <a:pt x="17805" y="218909"/>
                </a:lnTo>
                <a:lnTo>
                  <a:pt x="20916" y="218389"/>
                </a:lnTo>
                <a:lnTo>
                  <a:pt x="23837" y="217931"/>
                </a:lnTo>
                <a:lnTo>
                  <a:pt x="26746" y="217449"/>
                </a:lnTo>
                <a:lnTo>
                  <a:pt x="29476" y="217017"/>
                </a:lnTo>
                <a:lnTo>
                  <a:pt x="32639" y="217030"/>
                </a:lnTo>
                <a:lnTo>
                  <a:pt x="35242" y="218084"/>
                </a:lnTo>
                <a:lnTo>
                  <a:pt x="36614" y="220687"/>
                </a:lnTo>
                <a:lnTo>
                  <a:pt x="37033" y="223062"/>
                </a:lnTo>
                <a:lnTo>
                  <a:pt x="37668" y="226606"/>
                </a:lnTo>
                <a:lnTo>
                  <a:pt x="37769" y="231190"/>
                </a:lnTo>
                <a:lnTo>
                  <a:pt x="37922" y="235242"/>
                </a:lnTo>
                <a:lnTo>
                  <a:pt x="38100" y="239179"/>
                </a:lnTo>
                <a:lnTo>
                  <a:pt x="38658" y="242608"/>
                </a:lnTo>
                <a:lnTo>
                  <a:pt x="40284" y="245910"/>
                </a:lnTo>
                <a:lnTo>
                  <a:pt x="49654" y="255279"/>
                </a:lnTo>
                <a:lnTo>
                  <a:pt x="59540" y="263545"/>
                </a:lnTo>
                <a:lnTo>
                  <a:pt x="69846" y="270913"/>
                </a:lnTo>
                <a:lnTo>
                  <a:pt x="80476" y="277585"/>
                </a:lnTo>
                <a:lnTo>
                  <a:pt x="91331" y="283767"/>
                </a:lnTo>
                <a:lnTo>
                  <a:pt x="104194" y="290660"/>
                </a:lnTo>
                <a:lnTo>
                  <a:pt x="115372" y="296562"/>
                </a:lnTo>
                <a:lnTo>
                  <a:pt x="126500" y="302621"/>
                </a:lnTo>
                <a:lnTo>
                  <a:pt x="137494" y="309042"/>
                </a:lnTo>
                <a:lnTo>
                  <a:pt x="148270" y="316031"/>
                </a:lnTo>
                <a:lnTo>
                  <a:pt x="148132" y="312229"/>
                </a:lnTo>
                <a:lnTo>
                  <a:pt x="151257" y="313829"/>
                </a:lnTo>
                <a:lnTo>
                  <a:pt x="153936" y="316344"/>
                </a:lnTo>
                <a:lnTo>
                  <a:pt x="154393" y="315429"/>
                </a:lnTo>
                <a:lnTo>
                  <a:pt x="161146" y="304562"/>
                </a:lnTo>
                <a:lnTo>
                  <a:pt x="169690" y="294737"/>
                </a:lnTo>
                <a:lnTo>
                  <a:pt x="179724" y="286107"/>
                </a:lnTo>
                <a:lnTo>
                  <a:pt x="190949" y="278826"/>
                </a:lnTo>
                <a:lnTo>
                  <a:pt x="203065" y="273047"/>
                </a:lnTo>
                <a:lnTo>
                  <a:pt x="215772" y="268925"/>
                </a:lnTo>
                <a:lnTo>
                  <a:pt x="228770" y="266613"/>
                </a:lnTo>
                <a:lnTo>
                  <a:pt x="237248" y="266166"/>
                </a:lnTo>
                <a:lnTo>
                  <a:pt x="249737" y="267063"/>
                </a:lnTo>
                <a:lnTo>
                  <a:pt x="262096" y="269580"/>
                </a:lnTo>
                <a:lnTo>
                  <a:pt x="274306" y="273393"/>
                </a:lnTo>
                <a:lnTo>
                  <a:pt x="286347" y="278176"/>
                </a:lnTo>
                <a:lnTo>
                  <a:pt x="298200" y="283605"/>
                </a:lnTo>
                <a:lnTo>
                  <a:pt x="309844" y="289353"/>
                </a:lnTo>
                <a:lnTo>
                  <a:pt x="320395" y="294665"/>
                </a:lnTo>
                <a:lnTo>
                  <a:pt x="323811" y="296354"/>
                </a:lnTo>
                <a:lnTo>
                  <a:pt x="329679" y="299846"/>
                </a:lnTo>
                <a:lnTo>
                  <a:pt x="336778" y="304076"/>
                </a:lnTo>
                <a:lnTo>
                  <a:pt x="346940" y="310076"/>
                </a:lnTo>
                <a:lnTo>
                  <a:pt x="358113" y="316459"/>
                </a:lnTo>
                <a:lnTo>
                  <a:pt x="369804" y="322722"/>
                </a:lnTo>
                <a:lnTo>
                  <a:pt x="374230" y="324942"/>
                </a:lnTo>
                <a:lnTo>
                  <a:pt x="387289" y="330809"/>
                </a:lnTo>
                <a:lnTo>
                  <a:pt x="399540" y="334930"/>
                </a:lnTo>
                <a:lnTo>
                  <a:pt x="410464" y="336511"/>
                </a:lnTo>
                <a:lnTo>
                  <a:pt x="414718" y="336270"/>
                </a:lnTo>
                <a:lnTo>
                  <a:pt x="416674" y="335686"/>
                </a:lnTo>
                <a:lnTo>
                  <a:pt x="421525" y="334213"/>
                </a:lnTo>
                <a:lnTo>
                  <a:pt x="425450" y="331266"/>
                </a:lnTo>
                <a:lnTo>
                  <a:pt x="428790" y="327837"/>
                </a:lnTo>
                <a:lnTo>
                  <a:pt x="433819" y="322681"/>
                </a:lnTo>
                <a:lnTo>
                  <a:pt x="437781" y="316356"/>
                </a:lnTo>
                <a:lnTo>
                  <a:pt x="442023" y="310997"/>
                </a:lnTo>
                <a:lnTo>
                  <a:pt x="446252" y="305612"/>
                </a:lnTo>
                <a:lnTo>
                  <a:pt x="450621" y="301370"/>
                </a:lnTo>
                <a:lnTo>
                  <a:pt x="455904" y="299707"/>
                </a:lnTo>
                <a:lnTo>
                  <a:pt x="458724" y="299364"/>
                </a:lnTo>
                <a:lnTo>
                  <a:pt x="469721" y="301258"/>
                </a:lnTo>
                <a:lnTo>
                  <a:pt x="483203" y="305749"/>
                </a:lnTo>
                <a:lnTo>
                  <a:pt x="483870" y="306006"/>
                </a:lnTo>
                <a:lnTo>
                  <a:pt x="488442" y="307759"/>
                </a:lnTo>
                <a:lnTo>
                  <a:pt x="492772" y="309562"/>
                </a:lnTo>
                <a:lnTo>
                  <a:pt x="496290" y="311048"/>
                </a:lnTo>
                <a:lnTo>
                  <a:pt x="499846" y="312534"/>
                </a:lnTo>
                <a:lnTo>
                  <a:pt x="504050" y="314197"/>
                </a:lnTo>
                <a:lnTo>
                  <a:pt x="516229" y="318204"/>
                </a:lnTo>
                <a:lnTo>
                  <a:pt x="528409" y="322114"/>
                </a:lnTo>
                <a:lnTo>
                  <a:pt x="540611" y="325833"/>
                </a:lnTo>
                <a:lnTo>
                  <a:pt x="552862" y="329265"/>
                </a:lnTo>
                <a:lnTo>
                  <a:pt x="565184" y="332318"/>
                </a:lnTo>
                <a:lnTo>
                  <a:pt x="577601" y="334897"/>
                </a:lnTo>
                <a:lnTo>
                  <a:pt x="590138" y="336906"/>
                </a:lnTo>
                <a:lnTo>
                  <a:pt x="602818" y="338253"/>
                </a:lnTo>
                <a:lnTo>
                  <a:pt x="615665" y="338842"/>
                </a:lnTo>
                <a:lnTo>
                  <a:pt x="624052" y="338861"/>
                </a:lnTo>
                <a:lnTo>
                  <a:pt x="629856" y="338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347978" y="6487187"/>
            <a:ext cx="5336" cy="9780"/>
          </a:xfrm>
          <a:custGeom>
            <a:avLst/>
            <a:gdLst/>
            <a:ahLst/>
            <a:cxnLst/>
            <a:rect l="l" t="t" r="r" b="b"/>
            <a:pathLst>
              <a:path w="5336" h="9780">
                <a:moveTo>
                  <a:pt x="5336" y="9780"/>
                </a:moveTo>
                <a:lnTo>
                  <a:pt x="2854" y="0"/>
                </a:lnTo>
                <a:lnTo>
                  <a:pt x="0" y="2324"/>
                </a:lnTo>
                <a:lnTo>
                  <a:pt x="5336" y="9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2800821" y="5848874"/>
            <a:ext cx="2216264" cy="719455"/>
          </a:xfrm>
          <a:custGeom>
            <a:avLst/>
            <a:gdLst/>
            <a:ahLst/>
            <a:cxnLst/>
            <a:rect l="l" t="t" r="r" b="b"/>
            <a:pathLst>
              <a:path w="2216264" h="719455">
                <a:moveTo>
                  <a:pt x="1943100" y="232946"/>
                </a:moveTo>
                <a:lnTo>
                  <a:pt x="1955887" y="232661"/>
                </a:lnTo>
                <a:lnTo>
                  <a:pt x="1968676" y="232262"/>
                </a:lnTo>
                <a:lnTo>
                  <a:pt x="1981461" y="231746"/>
                </a:lnTo>
                <a:lnTo>
                  <a:pt x="1994238" y="231112"/>
                </a:lnTo>
                <a:lnTo>
                  <a:pt x="2007002" y="230359"/>
                </a:lnTo>
                <a:lnTo>
                  <a:pt x="2019749" y="229486"/>
                </a:lnTo>
                <a:lnTo>
                  <a:pt x="2032474" y="228493"/>
                </a:lnTo>
                <a:lnTo>
                  <a:pt x="2045171" y="227377"/>
                </a:lnTo>
                <a:lnTo>
                  <a:pt x="2057837" y="226138"/>
                </a:lnTo>
                <a:lnTo>
                  <a:pt x="2070467" y="224775"/>
                </a:lnTo>
                <a:lnTo>
                  <a:pt x="2083056" y="223286"/>
                </a:lnTo>
                <a:lnTo>
                  <a:pt x="2095599" y="221671"/>
                </a:lnTo>
                <a:lnTo>
                  <a:pt x="2108092" y="219928"/>
                </a:lnTo>
                <a:lnTo>
                  <a:pt x="2116040" y="218732"/>
                </a:lnTo>
                <a:lnTo>
                  <a:pt x="2116040" y="211612"/>
                </a:lnTo>
                <a:lnTo>
                  <a:pt x="2114077" y="211921"/>
                </a:lnTo>
                <a:lnTo>
                  <a:pt x="2101622" y="213736"/>
                </a:lnTo>
                <a:lnTo>
                  <a:pt x="2089111" y="215423"/>
                </a:lnTo>
                <a:lnTo>
                  <a:pt x="2076551" y="216982"/>
                </a:lnTo>
                <a:lnTo>
                  <a:pt x="2063946" y="218414"/>
                </a:lnTo>
                <a:lnTo>
                  <a:pt x="2051301" y="219721"/>
                </a:lnTo>
                <a:lnTo>
                  <a:pt x="2038621" y="220903"/>
                </a:lnTo>
                <a:lnTo>
                  <a:pt x="2025910" y="221962"/>
                </a:lnTo>
                <a:lnTo>
                  <a:pt x="2013173" y="222898"/>
                </a:lnTo>
                <a:lnTo>
                  <a:pt x="2000415" y="223714"/>
                </a:lnTo>
                <a:lnTo>
                  <a:pt x="1987641" y="224409"/>
                </a:lnTo>
                <a:lnTo>
                  <a:pt x="1974855" y="224985"/>
                </a:lnTo>
                <a:lnTo>
                  <a:pt x="1962063" y="225444"/>
                </a:lnTo>
                <a:lnTo>
                  <a:pt x="1949268" y="225785"/>
                </a:lnTo>
                <a:lnTo>
                  <a:pt x="1936477" y="226011"/>
                </a:lnTo>
                <a:lnTo>
                  <a:pt x="1904728" y="226079"/>
                </a:lnTo>
                <a:lnTo>
                  <a:pt x="1891928" y="225909"/>
                </a:lnTo>
                <a:lnTo>
                  <a:pt x="1879154" y="225626"/>
                </a:lnTo>
                <a:lnTo>
                  <a:pt x="1866409" y="225233"/>
                </a:lnTo>
                <a:lnTo>
                  <a:pt x="1853699" y="224730"/>
                </a:lnTo>
                <a:lnTo>
                  <a:pt x="1841028" y="224119"/>
                </a:lnTo>
                <a:lnTo>
                  <a:pt x="1828402" y="223401"/>
                </a:lnTo>
                <a:lnTo>
                  <a:pt x="1815824" y="222576"/>
                </a:lnTo>
                <a:lnTo>
                  <a:pt x="1803299" y="221646"/>
                </a:lnTo>
                <a:lnTo>
                  <a:pt x="1800821" y="221449"/>
                </a:lnTo>
                <a:lnTo>
                  <a:pt x="1783926" y="220195"/>
                </a:lnTo>
                <a:lnTo>
                  <a:pt x="1767011" y="219100"/>
                </a:lnTo>
                <a:lnTo>
                  <a:pt x="1750085" y="218125"/>
                </a:lnTo>
                <a:lnTo>
                  <a:pt x="1733152" y="217230"/>
                </a:lnTo>
                <a:lnTo>
                  <a:pt x="1716220" y="216377"/>
                </a:lnTo>
                <a:lnTo>
                  <a:pt x="1699295" y="215525"/>
                </a:lnTo>
                <a:lnTo>
                  <a:pt x="1682383" y="214635"/>
                </a:lnTo>
                <a:lnTo>
                  <a:pt x="1665492" y="213668"/>
                </a:lnTo>
                <a:lnTo>
                  <a:pt x="1648627" y="212585"/>
                </a:lnTo>
                <a:lnTo>
                  <a:pt x="1631796" y="211347"/>
                </a:lnTo>
                <a:lnTo>
                  <a:pt x="1615003" y="209913"/>
                </a:lnTo>
                <a:lnTo>
                  <a:pt x="1598257" y="208245"/>
                </a:lnTo>
                <a:lnTo>
                  <a:pt x="1581563" y="206303"/>
                </a:lnTo>
                <a:lnTo>
                  <a:pt x="1564929" y="204047"/>
                </a:lnTo>
                <a:lnTo>
                  <a:pt x="1548359" y="201440"/>
                </a:lnTo>
                <a:lnTo>
                  <a:pt x="1531862" y="198440"/>
                </a:lnTo>
                <a:lnTo>
                  <a:pt x="1515443" y="195010"/>
                </a:lnTo>
                <a:lnTo>
                  <a:pt x="1499110" y="191108"/>
                </a:lnTo>
                <a:lnTo>
                  <a:pt x="1482867" y="186697"/>
                </a:lnTo>
                <a:lnTo>
                  <a:pt x="1466723" y="181737"/>
                </a:lnTo>
                <a:lnTo>
                  <a:pt x="1452465" y="176411"/>
                </a:lnTo>
                <a:lnTo>
                  <a:pt x="1439689" y="170319"/>
                </a:lnTo>
                <a:lnTo>
                  <a:pt x="1428211" y="163527"/>
                </a:lnTo>
                <a:lnTo>
                  <a:pt x="1417848" y="156103"/>
                </a:lnTo>
                <a:lnTo>
                  <a:pt x="1408418" y="148113"/>
                </a:lnTo>
                <a:lnTo>
                  <a:pt x="1399737" y="139625"/>
                </a:lnTo>
                <a:lnTo>
                  <a:pt x="1391622" y="130706"/>
                </a:lnTo>
                <a:lnTo>
                  <a:pt x="1383891" y="121422"/>
                </a:lnTo>
                <a:lnTo>
                  <a:pt x="1376895" y="112534"/>
                </a:lnTo>
                <a:lnTo>
                  <a:pt x="1369899" y="103384"/>
                </a:lnTo>
                <a:lnTo>
                  <a:pt x="1362800" y="94097"/>
                </a:lnTo>
                <a:lnTo>
                  <a:pt x="1355454" y="84745"/>
                </a:lnTo>
                <a:lnTo>
                  <a:pt x="1339440" y="66129"/>
                </a:lnTo>
                <a:lnTo>
                  <a:pt x="1330483" y="57005"/>
                </a:lnTo>
                <a:lnTo>
                  <a:pt x="1320699" y="48100"/>
                </a:lnTo>
                <a:lnTo>
                  <a:pt x="1309943" y="39483"/>
                </a:lnTo>
                <a:lnTo>
                  <a:pt x="1298070" y="31225"/>
                </a:lnTo>
                <a:lnTo>
                  <a:pt x="1280467" y="21173"/>
                </a:lnTo>
                <a:lnTo>
                  <a:pt x="1257623" y="11931"/>
                </a:lnTo>
                <a:lnTo>
                  <a:pt x="1245554" y="8392"/>
                </a:lnTo>
                <a:lnTo>
                  <a:pt x="1233111" y="5527"/>
                </a:lnTo>
                <a:lnTo>
                  <a:pt x="1220334" y="3299"/>
                </a:lnTo>
                <a:lnTo>
                  <a:pt x="1207267" y="1673"/>
                </a:lnTo>
                <a:lnTo>
                  <a:pt x="1193951" y="612"/>
                </a:lnTo>
                <a:lnTo>
                  <a:pt x="1180429" y="80"/>
                </a:lnTo>
                <a:lnTo>
                  <a:pt x="1172641" y="0"/>
                </a:lnTo>
                <a:lnTo>
                  <a:pt x="1159733" y="206"/>
                </a:lnTo>
                <a:lnTo>
                  <a:pt x="1146731" y="804"/>
                </a:lnTo>
                <a:lnTo>
                  <a:pt x="1133670" y="1764"/>
                </a:lnTo>
                <a:lnTo>
                  <a:pt x="1120584" y="3059"/>
                </a:lnTo>
                <a:lnTo>
                  <a:pt x="1107508" y="4663"/>
                </a:lnTo>
                <a:lnTo>
                  <a:pt x="1094475" y="6547"/>
                </a:lnTo>
                <a:lnTo>
                  <a:pt x="1081521" y="8685"/>
                </a:lnTo>
                <a:lnTo>
                  <a:pt x="1068679" y="11048"/>
                </a:lnTo>
                <a:lnTo>
                  <a:pt x="1055983" y="13609"/>
                </a:lnTo>
                <a:lnTo>
                  <a:pt x="1043468" y="16342"/>
                </a:lnTo>
                <a:lnTo>
                  <a:pt x="1031168" y="19218"/>
                </a:lnTo>
                <a:lnTo>
                  <a:pt x="1019117" y="22210"/>
                </a:lnTo>
                <a:lnTo>
                  <a:pt x="995901" y="28433"/>
                </a:lnTo>
                <a:lnTo>
                  <a:pt x="984973" y="31559"/>
                </a:lnTo>
                <a:lnTo>
                  <a:pt x="972497" y="35027"/>
                </a:lnTo>
                <a:lnTo>
                  <a:pt x="960024" y="38154"/>
                </a:lnTo>
                <a:lnTo>
                  <a:pt x="947550" y="40959"/>
                </a:lnTo>
                <a:lnTo>
                  <a:pt x="935070" y="43459"/>
                </a:lnTo>
                <a:lnTo>
                  <a:pt x="922581" y="45672"/>
                </a:lnTo>
                <a:lnTo>
                  <a:pt x="910080" y="47614"/>
                </a:lnTo>
                <a:lnTo>
                  <a:pt x="897562" y="49302"/>
                </a:lnTo>
                <a:lnTo>
                  <a:pt x="885023" y="50756"/>
                </a:lnTo>
                <a:lnTo>
                  <a:pt x="872460" y="51991"/>
                </a:lnTo>
                <a:lnTo>
                  <a:pt x="859869" y="53025"/>
                </a:lnTo>
                <a:lnTo>
                  <a:pt x="847246" y="53876"/>
                </a:lnTo>
                <a:lnTo>
                  <a:pt x="834587" y="54560"/>
                </a:lnTo>
                <a:lnTo>
                  <a:pt x="821888" y="55096"/>
                </a:lnTo>
                <a:lnTo>
                  <a:pt x="809145" y="55501"/>
                </a:lnTo>
                <a:lnTo>
                  <a:pt x="796355" y="55791"/>
                </a:lnTo>
                <a:lnTo>
                  <a:pt x="783513" y="55985"/>
                </a:lnTo>
                <a:lnTo>
                  <a:pt x="760133" y="56146"/>
                </a:lnTo>
                <a:lnTo>
                  <a:pt x="759409" y="56146"/>
                </a:lnTo>
                <a:lnTo>
                  <a:pt x="746810" y="55870"/>
                </a:lnTo>
                <a:lnTo>
                  <a:pt x="734225" y="55076"/>
                </a:lnTo>
                <a:lnTo>
                  <a:pt x="721650" y="53854"/>
                </a:lnTo>
                <a:lnTo>
                  <a:pt x="709080" y="52292"/>
                </a:lnTo>
                <a:lnTo>
                  <a:pt x="696510" y="50479"/>
                </a:lnTo>
                <a:lnTo>
                  <a:pt x="683935" y="48502"/>
                </a:lnTo>
                <a:lnTo>
                  <a:pt x="671352" y="46451"/>
                </a:lnTo>
                <a:lnTo>
                  <a:pt x="658754" y="44413"/>
                </a:lnTo>
                <a:lnTo>
                  <a:pt x="646137" y="42477"/>
                </a:lnTo>
                <a:lnTo>
                  <a:pt x="633497" y="40732"/>
                </a:lnTo>
                <a:lnTo>
                  <a:pt x="620828" y="39265"/>
                </a:lnTo>
                <a:lnTo>
                  <a:pt x="608126" y="38165"/>
                </a:lnTo>
                <a:lnTo>
                  <a:pt x="595386" y="37521"/>
                </a:lnTo>
                <a:lnTo>
                  <a:pt x="587006" y="37388"/>
                </a:lnTo>
                <a:lnTo>
                  <a:pt x="577938" y="37503"/>
                </a:lnTo>
                <a:lnTo>
                  <a:pt x="560223" y="39066"/>
                </a:lnTo>
                <a:lnTo>
                  <a:pt x="547487" y="41461"/>
                </a:lnTo>
                <a:lnTo>
                  <a:pt x="535134" y="44800"/>
                </a:lnTo>
                <a:lnTo>
                  <a:pt x="523111" y="48954"/>
                </a:lnTo>
                <a:lnTo>
                  <a:pt x="511369" y="53794"/>
                </a:lnTo>
                <a:lnTo>
                  <a:pt x="499855" y="59189"/>
                </a:lnTo>
                <a:lnTo>
                  <a:pt x="488518" y="65011"/>
                </a:lnTo>
                <a:lnTo>
                  <a:pt x="477307" y="71130"/>
                </a:lnTo>
                <a:lnTo>
                  <a:pt x="466171" y="77418"/>
                </a:lnTo>
                <a:lnTo>
                  <a:pt x="462381" y="79578"/>
                </a:lnTo>
                <a:lnTo>
                  <a:pt x="451260" y="85909"/>
                </a:lnTo>
                <a:lnTo>
                  <a:pt x="440094" y="92118"/>
                </a:lnTo>
                <a:lnTo>
                  <a:pt x="428832" y="98087"/>
                </a:lnTo>
                <a:lnTo>
                  <a:pt x="417421" y="103697"/>
                </a:lnTo>
                <a:lnTo>
                  <a:pt x="405812" y="108829"/>
                </a:lnTo>
                <a:lnTo>
                  <a:pt x="393952" y="113365"/>
                </a:lnTo>
                <a:lnTo>
                  <a:pt x="381791" y="117186"/>
                </a:lnTo>
                <a:lnTo>
                  <a:pt x="369277" y="120174"/>
                </a:lnTo>
                <a:lnTo>
                  <a:pt x="356359" y="122210"/>
                </a:lnTo>
                <a:lnTo>
                  <a:pt x="343687" y="123380"/>
                </a:lnTo>
                <a:lnTo>
                  <a:pt x="335800" y="123698"/>
                </a:lnTo>
                <a:lnTo>
                  <a:pt x="328091" y="123698"/>
                </a:lnTo>
                <a:lnTo>
                  <a:pt x="315298" y="123410"/>
                </a:lnTo>
                <a:lnTo>
                  <a:pt x="302738" y="122597"/>
                </a:lnTo>
                <a:lnTo>
                  <a:pt x="290332" y="121332"/>
                </a:lnTo>
                <a:lnTo>
                  <a:pt x="278000" y="119686"/>
                </a:lnTo>
                <a:lnTo>
                  <a:pt x="265664" y="117734"/>
                </a:lnTo>
                <a:lnTo>
                  <a:pt x="253243" y="115548"/>
                </a:lnTo>
                <a:lnTo>
                  <a:pt x="240658" y="113201"/>
                </a:lnTo>
                <a:lnTo>
                  <a:pt x="227829" y="110766"/>
                </a:lnTo>
                <a:lnTo>
                  <a:pt x="217182" y="108775"/>
                </a:lnTo>
                <a:lnTo>
                  <a:pt x="209651" y="107391"/>
                </a:lnTo>
                <a:lnTo>
                  <a:pt x="201993" y="106756"/>
                </a:lnTo>
                <a:lnTo>
                  <a:pt x="194246" y="106756"/>
                </a:lnTo>
                <a:lnTo>
                  <a:pt x="182033" y="107261"/>
                </a:lnTo>
                <a:lnTo>
                  <a:pt x="169724" y="108703"/>
                </a:lnTo>
                <a:lnTo>
                  <a:pt x="157353" y="110987"/>
                </a:lnTo>
                <a:lnTo>
                  <a:pt x="144951" y="114016"/>
                </a:lnTo>
                <a:lnTo>
                  <a:pt x="132551" y="117696"/>
                </a:lnTo>
                <a:lnTo>
                  <a:pt x="120186" y="121929"/>
                </a:lnTo>
                <a:lnTo>
                  <a:pt x="107888" y="126621"/>
                </a:lnTo>
                <a:lnTo>
                  <a:pt x="100042" y="129853"/>
                </a:lnTo>
                <a:lnTo>
                  <a:pt x="100042" y="137488"/>
                </a:lnTo>
                <a:lnTo>
                  <a:pt x="100507" y="137287"/>
                </a:lnTo>
                <a:lnTo>
                  <a:pt x="112897" y="132213"/>
                </a:lnTo>
                <a:lnTo>
                  <a:pt x="125345" y="127563"/>
                </a:lnTo>
                <a:lnTo>
                  <a:pt x="137807" y="123430"/>
                </a:lnTo>
                <a:lnTo>
                  <a:pt x="150243" y="119910"/>
                </a:lnTo>
                <a:lnTo>
                  <a:pt x="162609" y="117101"/>
                </a:lnTo>
                <a:lnTo>
                  <a:pt x="174864" y="115097"/>
                </a:lnTo>
                <a:lnTo>
                  <a:pt x="186964" y="113994"/>
                </a:lnTo>
                <a:lnTo>
                  <a:pt x="194246" y="113804"/>
                </a:lnTo>
                <a:lnTo>
                  <a:pt x="201599" y="113804"/>
                </a:lnTo>
                <a:lnTo>
                  <a:pt x="208838" y="114401"/>
                </a:lnTo>
                <a:lnTo>
                  <a:pt x="215912" y="115709"/>
                </a:lnTo>
                <a:lnTo>
                  <a:pt x="228809" y="118125"/>
                </a:lnTo>
                <a:lnTo>
                  <a:pt x="241454" y="120525"/>
                </a:lnTo>
                <a:lnTo>
                  <a:pt x="253923" y="122837"/>
                </a:lnTo>
                <a:lnTo>
                  <a:pt x="266290" y="124987"/>
                </a:lnTo>
                <a:lnTo>
                  <a:pt x="278632" y="126901"/>
                </a:lnTo>
                <a:lnTo>
                  <a:pt x="291024" y="128506"/>
                </a:lnTo>
                <a:lnTo>
                  <a:pt x="303540" y="129728"/>
                </a:lnTo>
                <a:lnTo>
                  <a:pt x="316257" y="130494"/>
                </a:lnTo>
                <a:lnTo>
                  <a:pt x="328091" y="130733"/>
                </a:lnTo>
                <a:lnTo>
                  <a:pt x="336003" y="130733"/>
                </a:lnTo>
                <a:lnTo>
                  <a:pt x="344081" y="130416"/>
                </a:lnTo>
                <a:lnTo>
                  <a:pt x="352425" y="129692"/>
                </a:lnTo>
                <a:lnTo>
                  <a:pt x="365751" y="127984"/>
                </a:lnTo>
                <a:lnTo>
                  <a:pt x="378613" y="125303"/>
                </a:lnTo>
                <a:lnTo>
                  <a:pt x="391055" y="121767"/>
                </a:lnTo>
                <a:lnTo>
                  <a:pt x="403126" y="117495"/>
                </a:lnTo>
                <a:lnTo>
                  <a:pt x="414874" y="112608"/>
                </a:lnTo>
                <a:lnTo>
                  <a:pt x="426344" y="107224"/>
                </a:lnTo>
                <a:lnTo>
                  <a:pt x="437585" y="101462"/>
                </a:lnTo>
                <a:lnTo>
                  <a:pt x="448643" y="95443"/>
                </a:lnTo>
                <a:lnTo>
                  <a:pt x="459566" y="89284"/>
                </a:lnTo>
                <a:lnTo>
                  <a:pt x="465874" y="85686"/>
                </a:lnTo>
                <a:lnTo>
                  <a:pt x="477274" y="79208"/>
                </a:lnTo>
                <a:lnTo>
                  <a:pt x="488661" y="72916"/>
                </a:lnTo>
                <a:lnTo>
                  <a:pt x="500091" y="66937"/>
                </a:lnTo>
                <a:lnTo>
                  <a:pt x="511618" y="61401"/>
                </a:lnTo>
                <a:lnTo>
                  <a:pt x="523298" y="56435"/>
                </a:lnTo>
                <a:lnTo>
                  <a:pt x="535185" y="52168"/>
                </a:lnTo>
                <a:lnTo>
                  <a:pt x="547336" y="48729"/>
                </a:lnTo>
                <a:lnTo>
                  <a:pt x="559806" y="46245"/>
                </a:lnTo>
                <a:lnTo>
                  <a:pt x="572648" y="44846"/>
                </a:lnTo>
                <a:lnTo>
                  <a:pt x="587006" y="44437"/>
                </a:lnTo>
                <a:lnTo>
                  <a:pt x="599461" y="44711"/>
                </a:lnTo>
                <a:lnTo>
                  <a:pt x="611925" y="45503"/>
                </a:lnTo>
                <a:lnTo>
                  <a:pt x="624402" y="46723"/>
                </a:lnTo>
                <a:lnTo>
                  <a:pt x="636897" y="48285"/>
                </a:lnTo>
                <a:lnTo>
                  <a:pt x="649416" y="50098"/>
                </a:lnTo>
                <a:lnTo>
                  <a:pt x="661962" y="52074"/>
                </a:lnTo>
                <a:lnTo>
                  <a:pt x="674539" y="54126"/>
                </a:lnTo>
                <a:lnTo>
                  <a:pt x="687154" y="56163"/>
                </a:lnTo>
                <a:lnTo>
                  <a:pt x="699809" y="58099"/>
                </a:lnTo>
                <a:lnTo>
                  <a:pt x="712510" y="59844"/>
                </a:lnTo>
                <a:lnTo>
                  <a:pt x="725261" y="61310"/>
                </a:lnTo>
                <a:lnTo>
                  <a:pt x="738068" y="62409"/>
                </a:lnTo>
                <a:lnTo>
                  <a:pt x="750933" y="63051"/>
                </a:lnTo>
                <a:lnTo>
                  <a:pt x="759409" y="63182"/>
                </a:lnTo>
                <a:lnTo>
                  <a:pt x="785833" y="62994"/>
                </a:lnTo>
                <a:lnTo>
                  <a:pt x="798604" y="62788"/>
                </a:lnTo>
                <a:lnTo>
                  <a:pt x="811336" y="62483"/>
                </a:lnTo>
                <a:lnTo>
                  <a:pt x="824033" y="62062"/>
                </a:lnTo>
                <a:lnTo>
                  <a:pt x="836697" y="61509"/>
                </a:lnTo>
                <a:lnTo>
                  <a:pt x="849332" y="60805"/>
                </a:lnTo>
                <a:lnTo>
                  <a:pt x="861942" y="59934"/>
                </a:lnTo>
                <a:lnTo>
                  <a:pt x="874529" y="58878"/>
                </a:lnTo>
                <a:lnTo>
                  <a:pt x="887098" y="57620"/>
                </a:lnTo>
                <a:lnTo>
                  <a:pt x="899652" y="56142"/>
                </a:lnTo>
                <a:lnTo>
                  <a:pt x="912194" y="54428"/>
                </a:lnTo>
                <a:lnTo>
                  <a:pt x="924728" y="52459"/>
                </a:lnTo>
                <a:lnTo>
                  <a:pt x="937258" y="50218"/>
                </a:lnTo>
                <a:lnTo>
                  <a:pt x="949785" y="47689"/>
                </a:lnTo>
                <a:lnTo>
                  <a:pt x="962315" y="44854"/>
                </a:lnTo>
                <a:lnTo>
                  <a:pt x="974850" y="41695"/>
                </a:lnTo>
                <a:lnTo>
                  <a:pt x="986942" y="38328"/>
                </a:lnTo>
                <a:lnTo>
                  <a:pt x="998090" y="35138"/>
                </a:lnTo>
                <a:lnTo>
                  <a:pt x="1009592" y="31986"/>
                </a:lnTo>
                <a:lnTo>
                  <a:pt x="1021412" y="28897"/>
                </a:lnTo>
                <a:lnTo>
                  <a:pt x="1033513" y="25902"/>
                </a:lnTo>
                <a:lnTo>
                  <a:pt x="1045860" y="23028"/>
                </a:lnTo>
                <a:lnTo>
                  <a:pt x="1058416" y="20301"/>
                </a:lnTo>
                <a:lnTo>
                  <a:pt x="1071144" y="17752"/>
                </a:lnTo>
                <a:lnTo>
                  <a:pt x="1084009" y="15406"/>
                </a:lnTo>
                <a:lnTo>
                  <a:pt x="1096974" y="13293"/>
                </a:lnTo>
                <a:lnTo>
                  <a:pt x="1110002" y="11440"/>
                </a:lnTo>
                <a:lnTo>
                  <a:pt x="1123058" y="9875"/>
                </a:lnTo>
                <a:lnTo>
                  <a:pt x="1136105" y="8627"/>
                </a:lnTo>
                <a:lnTo>
                  <a:pt x="1149107" y="7722"/>
                </a:lnTo>
                <a:lnTo>
                  <a:pt x="1162027" y="7188"/>
                </a:lnTo>
                <a:lnTo>
                  <a:pt x="1172641" y="7048"/>
                </a:lnTo>
                <a:lnTo>
                  <a:pt x="1186428" y="7301"/>
                </a:lnTo>
                <a:lnTo>
                  <a:pt x="1199987" y="8089"/>
                </a:lnTo>
                <a:lnTo>
                  <a:pt x="1213274" y="9446"/>
                </a:lnTo>
                <a:lnTo>
                  <a:pt x="1226241" y="11404"/>
                </a:lnTo>
                <a:lnTo>
                  <a:pt x="1238845" y="13995"/>
                </a:lnTo>
                <a:lnTo>
                  <a:pt x="1251038" y="17253"/>
                </a:lnTo>
                <a:lnTo>
                  <a:pt x="1262776" y="21211"/>
                </a:lnTo>
                <a:lnTo>
                  <a:pt x="1274012" y="25900"/>
                </a:lnTo>
                <a:lnTo>
                  <a:pt x="1284701" y="31354"/>
                </a:lnTo>
                <a:lnTo>
                  <a:pt x="1299930" y="40949"/>
                </a:lnTo>
                <a:lnTo>
                  <a:pt x="1311098" y="49292"/>
                </a:lnTo>
                <a:lnTo>
                  <a:pt x="1321225" y="57973"/>
                </a:lnTo>
                <a:lnTo>
                  <a:pt x="1330470" y="66932"/>
                </a:lnTo>
                <a:lnTo>
                  <a:pt x="1338988" y="76108"/>
                </a:lnTo>
                <a:lnTo>
                  <a:pt x="1346936" y="85437"/>
                </a:lnTo>
                <a:lnTo>
                  <a:pt x="1354472" y="94860"/>
                </a:lnTo>
                <a:lnTo>
                  <a:pt x="1368937" y="113738"/>
                </a:lnTo>
                <a:lnTo>
                  <a:pt x="1371320" y="116840"/>
                </a:lnTo>
                <a:lnTo>
                  <a:pt x="1378665" y="126181"/>
                </a:lnTo>
                <a:lnTo>
                  <a:pt x="1386295" y="135328"/>
                </a:lnTo>
                <a:lnTo>
                  <a:pt x="1394365" y="144201"/>
                </a:lnTo>
                <a:lnTo>
                  <a:pt x="1403031" y="152718"/>
                </a:lnTo>
                <a:lnTo>
                  <a:pt x="1412449" y="160800"/>
                </a:lnTo>
                <a:lnTo>
                  <a:pt x="1422773" y="168365"/>
                </a:lnTo>
                <a:lnTo>
                  <a:pt x="1434159" y="175332"/>
                </a:lnTo>
                <a:lnTo>
                  <a:pt x="1446763" y="181621"/>
                </a:lnTo>
                <a:lnTo>
                  <a:pt x="1460739" y="187151"/>
                </a:lnTo>
                <a:lnTo>
                  <a:pt x="1480913" y="193456"/>
                </a:lnTo>
                <a:lnTo>
                  <a:pt x="1497372" y="197924"/>
                </a:lnTo>
                <a:lnTo>
                  <a:pt x="1513907" y="201875"/>
                </a:lnTo>
                <a:lnTo>
                  <a:pt x="1530511" y="205347"/>
                </a:lnTo>
                <a:lnTo>
                  <a:pt x="1547179" y="208381"/>
                </a:lnTo>
                <a:lnTo>
                  <a:pt x="1563904" y="211016"/>
                </a:lnTo>
                <a:lnTo>
                  <a:pt x="1580678" y="213294"/>
                </a:lnTo>
                <a:lnTo>
                  <a:pt x="1597495" y="215253"/>
                </a:lnTo>
                <a:lnTo>
                  <a:pt x="1614349" y="216934"/>
                </a:lnTo>
                <a:lnTo>
                  <a:pt x="1631234" y="218376"/>
                </a:lnTo>
                <a:lnTo>
                  <a:pt x="1648141" y="219620"/>
                </a:lnTo>
                <a:lnTo>
                  <a:pt x="1665065" y="220705"/>
                </a:lnTo>
                <a:lnTo>
                  <a:pt x="1681999" y="221672"/>
                </a:lnTo>
                <a:lnTo>
                  <a:pt x="1698937" y="222560"/>
                </a:lnTo>
                <a:lnTo>
                  <a:pt x="1715871" y="223409"/>
                </a:lnTo>
                <a:lnTo>
                  <a:pt x="1732796" y="224259"/>
                </a:lnTo>
                <a:lnTo>
                  <a:pt x="1749704" y="225151"/>
                </a:lnTo>
                <a:lnTo>
                  <a:pt x="1766589" y="226124"/>
                </a:lnTo>
                <a:lnTo>
                  <a:pt x="1783444" y="227218"/>
                </a:lnTo>
                <a:lnTo>
                  <a:pt x="1800263" y="228473"/>
                </a:lnTo>
                <a:lnTo>
                  <a:pt x="1812777" y="229422"/>
                </a:lnTo>
                <a:lnTo>
                  <a:pt x="1825345" y="230268"/>
                </a:lnTo>
                <a:lnTo>
                  <a:pt x="1837962" y="231007"/>
                </a:lnTo>
                <a:lnTo>
                  <a:pt x="1850624" y="231640"/>
                </a:lnTo>
                <a:lnTo>
                  <a:pt x="1863325" y="232166"/>
                </a:lnTo>
                <a:lnTo>
                  <a:pt x="1876062" y="232582"/>
                </a:lnTo>
                <a:lnTo>
                  <a:pt x="1888829" y="232889"/>
                </a:lnTo>
                <a:lnTo>
                  <a:pt x="1901623" y="233084"/>
                </a:lnTo>
                <a:lnTo>
                  <a:pt x="1930318" y="233115"/>
                </a:lnTo>
                <a:lnTo>
                  <a:pt x="1943100" y="232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2803730" y="6517960"/>
            <a:ext cx="233019" cy="50368"/>
          </a:xfrm>
          <a:custGeom>
            <a:avLst/>
            <a:gdLst/>
            <a:ahLst/>
            <a:cxnLst/>
            <a:rect l="l" t="t" r="r" b="b"/>
            <a:pathLst>
              <a:path w="233019" h="50368">
                <a:moveTo>
                  <a:pt x="97243" y="19058"/>
                </a:moveTo>
                <a:lnTo>
                  <a:pt x="109306" y="15833"/>
                </a:lnTo>
                <a:lnTo>
                  <a:pt x="121507" y="13327"/>
                </a:lnTo>
                <a:lnTo>
                  <a:pt x="122529" y="13157"/>
                </a:lnTo>
                <a:lnTo>
                  <a:pt x="125171" y="12712"/>
                </a:lnTo>
                <a:lnTo>
                  <a:pt x="128346" y="12509"/>
                </a:lnTo>
                <a:lnTo>
                  <a:pt x="131889" y="12522"/>
                </a:lnTo>
                <a:lnTo>
                  <a:pt x="143074" y="12997"/>
                </a:lnTo>
                <a:lnTo>
                  <a:pt x="155609" y="14166"/>
                </a:lnTo>
                <a:lnTo>
                  <a:pt x="168888" y="15600"/>
                </a:lnTo>
                <a:lnTo>
                  <a:pt x="182305" y="16870"/>
                </a:lnTo>
                <a:lnTo>
                  <a:pt x="195256" y="17549"/>
                </a:lnTo>
                <a:lnTo>
                  <a:pt x="205257" y="17576"/>
                </a:lnTo>
                <a:lnTo>
                  <a:pt x="212039" y="16979"/>
                </a:lnTo>
                <a:lnTo>
                  <a:pt x="217805" y="15201"/>
                </a:lnTo>
                <a:lnTo>
                  <a:pt x="223532" y="13436"/>
                </a:lnTo>
                <a:lnTo>
                  <a:pt x="228472" y="10286"/>
                </a:lnTo>
                <a:lnTo>
                  <a:pt x="228755" y="9732"/>
                </a:lnTo>
                <a:lnTo>
                  <a:pt x="232270" y="12699"/>
                </a:lnTo>
                <a:lnTo>
                  <a:pt x="231114" y="5092"/>
                </a:lnTo>
                <a:lnTo>
                  <a:pt x="233019" y="4203"/>
                </a:lnTo>
                <a:lnTo>
                  <a:pt x="230733" y="1320"/>
                </a:lnTo>
                <a:lnTo>
                  <a:pt x="227977" y="3505"/>
                </a:lnTo>
                <a:lnTo>
                  <a:pt x="227787" y="8915"/>
                </a:lnTo>
                <a:lnTo>
                  <a:pt x="225221" y="5689"/>
                </a:lnTo>
                <a:lnTo>
                  <a:pt x="227634" y="0"/>
                </a:lnTo>
                <a:lnTo>
                  <a:pt x="224840" y="1904"/>
                </a:lnTo>
                <a:lnTo>
                  <a:pt x="223329" y="4864"/>
                </a:lnTo>
                <a:lnTo>
                  <a:pt x="220408" y="6997"/>
                </a:lnTo>
                <a:lnTo>
                  <a:pt x="215709" y="8470"/>
                </a:lnTo>
                <a:lnTo>
                  <a:pt x="211061" y="9931"/>
                </a:lnTo>
                <a:lnTo>
                  <a:pt x="204863" y="10540"/>
                </a:lnTo>
                <a:lnTo>
                  <a:pt x="197878" y="10540"/>
                </a:lnTo>
                <a:lnTo>
                  <a:pt x="185575" y="10064"/>
                </a:lnTo>
                <a:lnTo>
                  <a:pt x="172469" y="8892"/>
                </a:lnTo>
                <a:lnTo>
                  <a:pt x="159151" y="7455"/>
                </a:lnTo>
                <a:lnTo>
                  <a:pt x="146211" y="6181"/>
                </a:lnTo>
                <a:lnTo>
                  <a:pt x="134242" y="5501"/>
                </a:lnTo>
                <a:lnTo>
                  <a:pt x="128079" y="5473"/>
                </a:lnTo>
                <a:lnTo>
                  <a:pt x="124561" y="5676"/>
                </a:lnTo>
                <a:lnTo>
                  <a:pt x="121373" y="6210"/>
                </a:lnTo>
                <a:lnTo>
                  <a:pt x="108728" y="8754"/>
                </a:lnTo>
                <a:lnTo>
                  <a:pt x="97134" y="11795"/>
                </a:lnTo>
                <a:lnTo>
                  <a:pt x="97134" y="1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028952" y="6517961"/>
            <a:ext cx="5511" cy="8915"/>
          </a:xfrm>
          <a:custGeom>
            <a:avLst/>
            <a:gdLst/>
            <a:ahLst/>
            <a:cxnLst/>
            <a:rect l="l" t="t" r="r" b="b"/>
            <a:pathLst>
              <a:path w="5511" h="8915">
                <a:moveTo>
                  <a:pt x="2755" y="3505"/>
                </a:moveTo>
                <a:lnTo>
                  <a:pt x="5511" y="1320"/>
                </a:lnTo>
                <a:lnTo>
                  <a:pt x="2413" y="0"/>
                </a:lnTo>
                <a:lnTo>
                  <a:pt x="0" y="5689"/>
                </a:lnTo>
                <a:lnTo>
                  <a:pt x="2565" y="8915"/>
                </a:lnTo>
                <a:lnTo>
                  <a:pt x="2755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034845" y="6480800"/>
            <a:ext cx="316699" cy="82753"/>
          </a:xfrm>
          <a:custGeom>
            <a:avLst/>
            <a:gdLst/>
            <a:ahLst/>
            <a:cxnLst/>
            <a:rect l="l" t="t" r="r" b="b"/>
            <a:pathLst>
              <a:path w="316699" h="82753">
                <a:moveTo>
                  <a:pt x="239750" y="59093"/>
                </a:moveTo>
                <a:lnTo>
                  <a:pt x="236639" y="61404"/>
                </a:lnTo>
                <a:lnTo>
                  <a:pt x="234276" y="64871"/>
                </a:lnTo>
                <a:lnTo>
                  <a:pt x="231901" y="68326"/>
                </a:lnTo>
                <a:lnTo>
                  <a:pt x="233197" y="75387"/>
                </a:lnTo>
                <a:lnTo>
                  <a:pt x="230161" y="75567"/>
                </a:lnTo>
                <a:lnTo>
                  <a:pt x="225945" y="75717"/>
                </a:lnTo>
                <a:lnTo>
                  <a:pt x="222326" y="75717"/>
                </a:lnTo>
                <a:lnTo>
                  <a:pt x="209820" y="75310"/>
                </a:lnTo>
                <a:lnTo>
                  <a:pt x="197322" y="74150"/>
                </a:lnTo>
                <a:lnTo>
                  <a:pt x="184829" y="72348"/>
                </a:lnTo>
                <a:lnTo>
                  <a:pt x="172338" y="70010"/>
                </a:lnTo>
                <a:lnTo>
                  <a:pt x="159847" y="67247"/>
                </a:lnTo>
                <a:lnTo>
                  <a:pt x="147352" y="64166"/>
                </a:lnTo>
                <a:lnTo>
                  <a:pt x="134849" y="60875"/>
                </a:lnTo>
                <a:lnTo>
                  <a:pt x="124701" y="58127"/>
                </a:lnTo>
                <a:lnTo>
                  <a:pt x="112297" y="54772"/>
                </a:lnTo>
                <a:lnTo>
                  <a:pt x="99875" y="51517"/>
                </a:lnTo>
                <a:lnTo>
                  <a:pt x="87432" y="48471"/>
                </a:lnTo>
                <a:lnTo>
                  <a:pt x="74961" y="45748"/>
                </a:lnTo>
                <a:lnTo>
                  <a:pt x="62458" y="43458"/>
                </a:lnTo>
                <a:lnTo>
                  <a:pt x="49918" y="41713"/>
                </a:lnTo>
                <a:lnTo>
                  <a:pt x="37336" y="40624"/>
                </a:lnTo>
                <a:lnTo>
                  <a:pt x="26149" y="40297"/>
                </a:lnTo>
                <a:lnTo>
                  <a:pt x="17551" y="40449"/>
                </a:lnTo>
                <a:lnTo>
                  <a:pt x="14630" y="42062"/>
                </a:lnTo>
                <a:lnTo>
                  <a:pt x="10299" y="44513"/>
                </a:lnTo>
                <a:lnTo>
                  <a:pt x="7302" y="45135"/>
                </a:lnTo>
                <a:lnTo>
                  <a:pt x="3759" y="43116"/>
                </a:lnTo>
                <a:lnTo>
                  <a:pt x="1904" y="41363"/>
                </a:lnTo>
                <a:lnTo>
                  <a:pt x="0" y="42252"/>
                </a:lnTo>
                <a:lnTo>
                  <a:pt x="1155" y="49860"/>
                </a:lnTo>
                <a:lnTo>
                  <a:pt x="5702" y="52197"/>
                </a:lnTo>
                <a:lnTo>
                  <a:pt x="11455" y="52146"/>
                </a:lnTo>
                <a:lnTo>
                  <a:pt x="15925" y="49403"/>
                </a:lnTo>
                <a:lnTo>
                  <a:pt x="19634" y="47447"/>
                </a:lnTo>
                <a:lnTo>
                  <a:pt x="26149" y="47332"/>
                </a:lnTo>
                <a:lnTo>
                  <a:pt x="38544" y="47747"/>
                </a:lnTo>
                <a:lnTo>
                  <a:pt x="50963" y="48926"/>
                </a:lnTo>
                <a:lnTo>
                  <a:pt x="63408" y="50759"/>
                </a:lnTo>
                <a:lnTo>
                  <a:pt x="75883" y="53133"/>
                </a:lnTo>
                <a:lnTo>
                  <a:pt x="88391" y="55937"/>
                </a:lnTo>
                <a:lnTo>
                  <a:pt x="100935" y="59060"/>
                </a:lnTo>
                <a:lnTo>
                  <a:pt x="113517" y="62389"/>
                </a:lnTo>
                <a:lnTo>
                  <a:pt x="122859" y="64922"/>
                </a:lnTo>
                <a:lnTo>
                  <a:pt x="135168" y="68247"/>
                </a:lnTo>
                <a:lnTo>
                  <a:pt x="147523" y="71476"/>
                </a:lnTo>
                <a:lnTo>
                  <a:pt x="159929" y="74500"/>
                </a:lnTo>
                <a:lnTo>
                  <a:pt x="172390" y="77211"/>
                </a:lnTo>
                <a:lnTo>
                  <a:pt x="184911" y="79500"/>
                </a:lnTo>
                <a:lnTo>
                  <a:pt x="197497" y="81259"/>
                </a:lnTo>
                <a:lnTo>
                  <a:pt x="210150" y="82379"/>
                </a:lnTo>
                <a:lnTo>
                  <a:pt x="222326" y="82753"/>
                </a:lnTo>
                <a:lnTo>
                  <a:pt x="229857" y="82651"/>
                </a:lnTo>
                <a:lnTo>
                  <a:pt x="229908" y="78600"/>
                </a:lnTo>
                <a:lnTo>
                  <a:pt x="233413" y="78892"/>
                </a:lnTo>
                <a:lnTo>
                  <a:pt x="233629" y="82410"/>
                </a:lnTo>
                <a:lnTo>
                  <a:pt x="236766" y="80937"/>
                </a:lnTo>
                <a:lnTo>
                  <a:pt x="236918" y="79197"/>
                </a:lnTo>
                <a:lnTo>
                  <a:pt x="237350" y="74282"/>
                </a:lnTo>
                <a:lnTo>
                  <a:pt x="238531" y="71120"/>
                </a:lnTo>
                <a:lnTo>
                  <a:pt x="240093" y="68834"/>
                </a:lnTo>
                <a:lnTo>
                  <a:pt x="242404" y="65443"/>
                </a:lnTo>
                <a:lnTo>
                  <a:pt x="245910" y="63550"/>
                </a:lnTo>
                <a:lnTo>
                  <a:pt x="250558" y="61595"/>
                </a:lnTo>
                <a:lnTo>
                  <a:pt x="255142" y="59626"/>
                </a:lnTo>
                <a:lnTo>
                  <a:pt x="260680" y="57708"/>
                </a:lnTo>
                <a:lnTo>
                  <a:pt x="265861" y="53657"/>
                </a:lnTo>
                <a:lnTo>
                  <a:pt x="274709" y="45990"/>
                </a:lnTo>
                <a:lnTo>
                  <a:pt x="283630" y="37246"/>
                </a:lnTo>
                <a:lnTo>
                  <a:pt x="292715" y="27955"/>
                </a:lnTo>
                <a:lnTo>
                  <a:pt x="302056" y="18645"/>
                </a:lnTo>
                <a:lnTo>
                  <a:pt x="310934" y="5638"/>
                </a:lnTo>
                <a:lnTo>
                  <a:pt x="313816" y="3632"/>
                </a:lnTo>
                <a:lnTo>
                  <a:pt x="316699" y="1600"/>
                </a:lnTo>
                <a:lnTo>
                  <a:pt x="313385" y="0"/>
                </a:lnTo>
                <a:lnTo>
                  <a:pt x="311645" y="850"/>
                </a:lnTo>
                <a:lnTo>
                  <a:pt x="301377" y="9628"/>
                </a:lnTo>
                <a:lnTo>
                  <a:pt x="291657" y="19002"/>
                </a:lnTo>
                <a:lnTo>
                  <a:pt x="282411" y="28424"/>
                </a:lnTo>
                <a:lnTo>
                  <a:pt x="273568" y="37346"/>
                </a:lnTo>
                <a:lnTo>
                  <a:pt x="265055" y="45220"/>
                </a:lnTo>
                <a:lnTo>
                  <a:pt x="261531" y="48107"/>
                </a:lnTo>
                <a:lnTo>
                  <a:pt x="256133" y="52387"/>
                </a:lnTo>
                <a:lnTo>
                  <a:pt x="249377" y="53987"/>
                </a:lnTo>
                <a:lnTo>
                  <a:pt x="242950" y="57391"/>
                </a:lnTo>
                <a:lnTo>
                  <a:pt x="239750" y="5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2803066" y="5358783"/>
            <a:ext cx="2211654" cy="776859"/>
          </a:xfrm>
          <a:custGeom>
            <a:avLst/>
            <a:gdLst/>
            <a:ahLst/>
            <a:cxnLst/>
            <a:rect l="l" t="t" r="r" b="b"/>
            <a:pathLst>
              <a:path w="2211654" h="776859">
                <a:moveTo>
                  <a:pt x="1855089" y="755586"/>
                </a:moveTo>
                <a:lnTo>
                  <a:pt x="2070595" y="755586"/>
                </a:lnTo>
                <a:lnTo>
                  <a:pt x="2113795" y="747438"/>
                </a:lnTo>
                <a:lnTo>
                  <a:pt x="2113795" y="67297"/>
                </a:lnTo>
                <a:lnTo>
                  <a:pt x="2065261" y="67297"/>
                </a:lnTo>
                <a:lnTo>
                  <a:pt x="1974811" y="93903"/>
                </a:lnTo>
                <a:lnTo>
                  <a:pt x="1841779" y="133807"/>
                </a:lnTo>
                <a:lnTo>
                  <a:pt x="1703438" y="101892"/>
                </a:lnTo>
                <a:lnTo>
                  <a:pt x="1530515" y="29260"/>
                </a:lnTo>
                <a:lnTo>
                  <a:pt x="1400136" y="29260"/>
                </a:lnTo>
                <a:lnTo>
                  <a:pt x="1259128" y="0"/>
                </a:lnTo>
                <a:lnTo>
                  <a:pt x="1019683" y="39903"/>
                </a:lnTo>
                <a:lnTo>
                  <a:pt x="915924" y="10642"/>
                </a:lnTo>
                <a:lnTo>
                  <a:pt x="782891" y="47891"/>
                </a:lnTo>
                <a:lnTo>
                  <a:pt x="703148" y="39598"/>
                </a:lnTo>
                <a:lnTo>
                  <a:pt x="628586" y="39903"/>
                </a:lnTo>
                <a:lnTo>
                  <a:pt x="488416" y="47790"/>
                </a:lnTo>
                <a:lnTo>
                  <a:pt x="354012" y="74028"/>
                </a:lnTo>
                <a:lnTo>
                  <a:pt x="218871" y="109080"/>
                </a:lnTo>
                <a:lnTo>
                  <a:pt x="139052" y="69176"/>
                </a:lnTo>
                <a:lnTo>
                  <a:pt x="97797" y="81015"/>
                </a:lnTo>
                <a:lnTo>
                  <a:pt x="97797" y="707694"/>
                </a:lnTo>
                <a:lnTo>
                  <a:pt x="160337" y="707694"/>
                </a:lnTo>
                <a:lnTo>
                  <a:pt x="246138" y="648360"/>
                </a:lnTo>
                <a:lnTo>
                  <a:pt x="338594" y="698385"/>
                </a:lnTo>
                <a:lnTo>
                  <a:pt x="547433" y="698385"/>
                </a:lnTo>
                <a:lnTo>
                  <a:pt x="583361" y="662457"/>
                </a:lnTo>
                <a:lnTo>
                  <a:pt x="716381" y="670445"/>
                </a:lnTo>
                <a:lnTo>
                  <a:pt x="796201" y="601268"/>
                </a:lnTo>
                <a:lnTo>
                  <a:pt x="929220" y="601268"/>
                </a:lnTo>
                <a:lnTo>
                  <a:pt x="1038809" y="576834"/>
                </a:lnTo>
                <a:lnTo>
                  <a:pt x="1105827" y="643839"/>
                </a:lnTo>
                <a:lnTo>
                  <a:pt x="1173988" y="590638"/>
                </a:lnTo>
                <a:lnTo>
                  <a:pt x="1255141" y="552056"/>
                </a:lnTo>
                <a:lnTo>
                  <a:pt x="1304353" y="601268"/>
                </a:lnTo>
                <a:lnTo>
                  <a:pt x="1405470" y="651814"/>
                </a:lnTo>
                <a:lnTo>
                  <a:pt x="1639582" y="776859"/>
                </a:lnTo>
                <a:lnTo>
                  <a:pt x="1855089" y="7555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2799537" y="5424569"/>
            <a:ext cx="2218715" cy="714679"/>
          </a:xfrm>
          <a:custGeom>
            <a:avLst/>
            <a:gdLst/>
            <a:ahLst/>
            <a:cxnLst/>
            <a:rect l="l" t="t" r="r" b="b"/>
            <a:pathLst>
              <a:path w="2218715" h="714679">
                <a:moveTo>
                  <a:pt x="1858784" y="693318"/>
                </a:moveTo>
                <a:lnTo>
                  <a:pt x="2074773" y="693254"/>
                </a:lnTo>
                <a:lnTo>
                  <a:pt x="2117326" y="685232"/>
                </a:lnTo>
                <a:lnTo>
                  <a:pt x="2117326" y="678069"/>
                </a:lnTo>
                <a:lnTo>
                  <a:pt x="2073795" y="686282"/>
                </a:lnTo>
                <a:lnTo>
                  <a:pt x="1858264" y="686295"/>
                </a:lnTo>
                <a:lnTo>
                  <a:pt x="1643824" y="707466"/>
                </a:lnTo>
                <a:lnTo>
                  <a:pt x="1410652" y="582929"/>
                </a:lnTo>
                <a:lnTo>
                  <a:pt x="1309966" y="532599"/>
                </a:lnTo>
                <a:lnTo>
                  <a:pt x="1261160" y="483781"/>
                </a:lnTo>
                <a:lnTo>
                  <a:pt x="1258506" y="482447"/>
                </a:lnTo>
                <a:lnTo>
                  <a:pt x="1257160" y="483095"/>
                </a:lnTo>
                <a:lnTo>
                  <a:pt x="1176007" y="521665"/>
                </a:lnTo>
                <a:lnTo>
                  <a:pt x="1175359" y="522071"/>
                </a:lnTo>
                <a:lnTo>
                  <a:pt x="1109649" y="573366"/>
                </a:lnTo>
                <a:lnTo>
                  <a:pt x="1044829" y="508546"/>
                </a:lnTo>
                <a:lnTo>
                  <a:pt x="1041577" y="507606"/>
                </a:lnTo>
                <a:lnTo>
                  <a:pt x="932370" y="531964"/>
                </a:lnTo>
                <a:lnTo>
                  <a:pt x="799731" y="531964"/>
                </a:lnTo>
                <a:lnTo>
                  <a:pt x="797420" y="532828"/>
                </a:lnTo>
                <a:lnTo>
                  <a:pt x="718692" y="601052"/>
                </a:lnTo>
                <a:lnTo>
                  <a:pt x="587095" y="593166"/>
                </a:lnTo>
                <a:lnTo>
                  <a:pt x="584403" y="594182"/>
                </a:lnTo>
                <a:lnTo>
                  <a:pt x="549503" y="629069"/>
                </a:lnTo>
                <a:lnTo>
                  <a:pt x="343014" y="629069"/>
                </a:lnTo>
                <a:lnTo>
                  <a:pt x="251345" y="579475"/>
                </a:lnTo>
                <a:lnTo>
                  <a:pt x="248754" y="578929"/>
                </a:lnTo>
                <a:lnTo>
                  <a:pt x="247662" y="579678"/>
                </a:lnTo>
                <a:lnTo>
                  <a:pt x="162763" y="638390"/>
                </a:lnTo>
                <a:lnTo>
                  <a:pt x="101328" y="638390"/>
                </a:lnTo>
                <a:lnTo>
                  <a:pt x="101328" y="645426"/>
                </a:lnTo>
                <a:lnTo>
                  <a:pt x="163868" y="645426"/>
                </a:lnTo>
                <a:lnTo>
                  <a:pt x="165862" y="644804"/>
                </a:lnTo>
                <a:lnTo>
                  <a:pt x="249897" y="586701"/>
                </a:lnTo>
                <a:lnTo>
                  <a:pt x="340448" y="635685"/>
                </a:lnTo>
                <a:lnTo>
                  <a:pt x="342125" y="636117"/>
                </a:lnTo>
                <a:lnTo>
                  <a:pt x="550964" y="636117"/>
                </a:lnTo>
                <a:lnTo>
                  <a:pt x="553453" y="635076"/>
                </a:lnTo>
                <a:lnTo>
                  <a:pt x="588263" y="600290"/>
                </a:lnTo>
                <a:lnTo>
                  <a:pt x="719708" y="608177"/>
                </a:lnTo>
                <a:lnTo>
                  <a:pt x="722223" y="607326"/>
                </a:lnTo>
                <a:lnTo>
                  <a:pt x="801039" y="539000"/>
                </a:lnTo>
                <a:lnTo>
                  <a:pt x="933526" y="538924"/>
                </a:lnTo>
                <a:lnTo>
                  <a:pt x="1041209" y="514908"/>
                </a:lnTo>
                <a:lnTo>
                  <a:pt x="1106868" y="580542"/>
                </a:lnTo>
                <a:lnTo>
                  <a:pt x="1110119" y="581926"/>
                </a:lnTo>
                <a:lnTo>
                  <a:pt x="1111516" y="580834"/>
                </a:lnTo>
                <a:lnTo>
                  <a:pt x="1179385" y="527862"/>
                </a:lnTo>
                <a:lnTo>
                  <a:pt x="1257935" y="490512"/>
                </a:lnTo>
                <a:lnTo>
                  <a:pt x="1305394" y="537971"/>
                </a:lnTo>
                <a:lnTo>
                  <a:pt x="1306309" y="538645"/>
                </a:lnTo>
                <a:lnTo>
                  <a:pt x="1407375" y="589165"/>
                </a:lnTo>
                <a:lnTo>
                  <a:pt x="1641449" y="714184"/>
                </a:lnTo>
                <a:lnTo>
                  <a:pt x="1643456" y="714590"/>
                </a:lnTo>
                <a:lnTo>
                  <a:pt x="1858784" y="693318"/>
                </a:lnTo>
                <a:close/>
              </a:path>
              <a:path w="2218715" h="714679">
                <a:moveTo>
                  <a:pt x="1846326" y="71399"/>
                </a:moveTo>
                <a:lnTo>
                  <a:pt x="1979345" y="31483"/>
                </a:lnTo>
                <a:lnTo>
                  <a:pt x="2069299" y="5029"/>
                </a:lnTo>
                <a:lnTo>
                  <a:pt x="2117326" y="5029"/>
                </a:lnTo>
                <a:lnTo>
                  <a:pt x="2117326" y="-2006"/>
                </a:lnTo>
                <a:lnTo>
                  <a:pt x="2068791" y="-2006"/>
                </a:lnTo>
                <a:lnTo>
                  <a:pt x="2067801" y="-1866"/>
                </a:lnTo>
                <a:lnTo>
                  <a:pt x="1977339" y="24739"/>
                </a:lnTo>
                <a:lnTo>
                  <a:pt x="1845195" y="64376"/>
                </a:lnTo>
                <a:lnTo>
                  <a:pt x="1708048" y="32727"/>
                </a:lnTo>
                <a:lnTo>
                  <a:pt x="1535404" y="-39763"/>
                </a:lnTo>
                <a:lnTo>
                  <a:pt x="1534045" y="-40043"/>
                </a:lnTo>
                <a:lnTo>
                  <a:pt x="1404035" y="-40043"/>
                </a:lnTo>
                <a:lnTo>
                  <a:pt x="1263383" y="-69240"/>
                </a:lnTo>
                <a:lnTo>
                  <a:pt x="1262075" y="-69253"/>
                </a:lnTo>
                <a:lnTo>
                  <a:pt x="1023404" y="-29489"/>
                </a:lnTo>
                <a:lnTo>
                  <a:pt x="920407" y="-58534"/>
                </a:lnTo>
                <a:lnTo>
                  <a:pt x="918502" y="-58534"/>
                </a:lnTo>
                <a:lnTo>
                  <a:pt x="786117" y="-21475"/>
                </a:lnTo>
                <a:lnTo>
                  <a:pt x="707034" y="-29679"/>
                </a:lnTo>
                <a:lnTo>
                  <a:pt x="706666" y="-29705"/>
                </a:lnTo>
                <a:lnTo>
                  <a:pt x="632104" y="-29400"/>
                </a:lnTo>
                <a:lnTo>
                  <a:pt x="631913" y="-29400"/>
                </a:lnTo>
                <a:lnTo>
                  <a:pt x="491756" y="-21501"/>
                </a:lnTo>
                <a:lnTo>
                  <a:pt x="491274" y="-21437"/>
                </a:lnTo>
                <a:lnTo>
                  <a:pt x="356869" y="4775"/>
                </a:lnTo>
                <a:lnTo>
                  <a:pt x="358317" y="11671"/>
                </a:lnTo>
                <a:lnTo>
                  <a:pt x="492391" y="-14478"/>
                </a:lnTo>
                <a:lnTo>
                  <a:pt x="632218" y="-22352"/>
                </a:lnTo>
                <a:lnTo>
                  <a:pt x="706501" y="-22656"/>
                </a:lnTo>
                <a:lnTo>
                  <a:pt x="786053" y="-14401"/>
                </a:lnTo>
                <a:lnTo>
                  <a:pt x="787374" y="-14503"/>
                </a:lnTo>
                <a:lnTo>
                  <a:pt x="919454" y="-51485"/>
                </a:lnTo>
                <a:lnTo>
                  <a:pt x="1022248" y="-22491"/>
                </a:lnTo>
                <a:lnTo>
                  <a:pt x="1023785" y="-22402"/>
                </a:lnTo>
                <a:lnTo>
                  <a:pt x="1262583" y="-62204"/>
                </a:lnTo>
                <a:lnTo>
                  <a:pt x="1402956" y="-33083"/>
                </a:lnTo>
                <a:lnTo>
                  <a:pt x="1533334" y="-32994"/>
                </a:lnTo>
                <a:lnTo>
                  <a:pt x="1705609" y="39344"/>
                </a:lnTo>
                <a:lnTo>
                  <a:pt x="1706181" y="39535"/>
                </a:lnTo>
                <a:lnTo>
                  <a:pt x="1844522" y="71462"/>
                </a:lnTo>
                <a:lnTo>
                  <a:pt x="1846326" y="71399"/>
                </a:lnTo>
                <a:close/>
              </a:path>
              <a:path w="2218715" h="714679">
                <a:moveTo>
                  <a:pt x="358317" y="11671"/>
                </a:moveTo>
                <a:lnTo>
                  <a:pt x="356869" y="4775"/>
                </a:lnTo>
                <a:lnTo>
                  <a:pt x="356654" y="4825"/>
                </a:lnTo>
                <a:lnTo>
                  <a:pt x="222796" y="39547"/>
                </a:lnTo>
                <a:lnTo>
                  <a:pt x="144157" y="241"/>
                </a:lnTo>
                <a:lnTo>
                  <a:pt x="141605" y="0"/>
                </a:lnTo>
                <a:lnTo>
                  <a:pt x="101328" y="11558"/>
                </a:lnTo>
                <a:lnTo>
                  <a:pt x="101328" y="18884"/>
                </a:lnTo>
                <a:lnTo>
                  <a:pt x="142227" y="7150"/>
                </a:lnTo>
                <a:lnTo>
                  <a:pt x="220827" y="46443"/>
                </a:lnTo>
                <a:lnTo>
                  <a:pt x="223278" y="46697"/>
                </a:lnTo>
                <a:lnTo>
                  <a:pt x="358317" y="11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633066" y="5358785"/>
            <a:ext cx="781977" cy="762114"/>
          </a:xfrm>
          <a:custGeom>
            <a:avLst/>
            <a:gdLst/>
            <a:ahLst/>
            <a:cxnLst/>
            <a:rect l="l" t="t" r="r" b="b"/>
            <a:pathLst>
              <a:path w="781977" h="762114">
                <a:moveTo>
                  <a:pt x="360184" y="582929"/>
                </a:moveTo>
                <a:lnTo>
                  <a:pt x="425145" y="552043"/>
                </a:lnTo>
                <a:lnTo>
                  <a:pt x="474357" y="601268"/>
                </a:lnTo>
                <a:lnTo>
                  <a:pt x="631964" y="681989"/>
                </a:lnTo>
                <a:lnTo>
                  <a:pt x="724306" y="731316"/>
                </a:lnTo>
                <a:lnTo>
                  <a:pt x="781977" y="762114"/>
                </a:lnTo>
                <a:lnTo>
                  <a:pt x="715886" y="27838"/>
                </a:lnTo>
                <a:lnTo>
                  <a:pt x="570141" y="29260"/>
                </a:lnTo>
                <a:lnTo>
                  <a:pt x="429133" y="0"/>
                </a:lnTo>
                <a:lnTo>
                  <a:pt x="189687" y="39903"/>
                </a:lnTo>
                <a:lnTo>
                  <a:pt x="85915" y="10642"/>
                </a:lnTo>
                <a:lnTo>
                  <a:pt x="0" y="34696"/>
                </a:lnTo>
                <a:lnTo>
                  <a:pt x="14096" y="601268"/>
                </a:lnTo>
                <a:lnTo>
                  <a:pt x="88582" y="605624"/>
                </a:lnTo>
                <a:lnTo>
                  <a:pt x="208813" y="576821"/>
                </a:lnTo>
                <a:lnTo>
                  <a:pt x="275831" y="643839"/>
                </a:lnTo>
                <a:lnTo>
                  <a:pt x="360184" y="5829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629510" y="5383081"/>
            <a:ext cx="781443" cy="759421"/>
          </a:xfrm>
          <a:custGeom>
            <a:avLst/>
            <a:gdLst/>
            <a:ahLst/>
            <a:cxnLst/>
            <a:rect l="l" t="t" r="r" b="b"/>
            <a:pathLst>
              <a:path w="781443" h="759421">
                <a:moveTo>
                  <a:pt x="719404" y="25"/>
                </a:moveTo>
                <a:lnTo>
                  <a:pt x="715937" y="3860"/>
                </a:lnTo>
                <a:lnTo>
                  <a:pt x="719442" y="3543"/>
                </a:lnTo>
                <a:lnTo>
                  <a:pt x="721245" y="0"/>
                </a:lnTo>
                <a:lnTo>
                  <a:pt x="719404" y="25"/>
                </a:lnTo>
                <a:close/>
              </a:path>
              <a:path w="781443" h="759421">
                <a:moveTo>
                  <a:pt x="21082" y="573646"/>
                </a:moveTo>
                <a:lnTo>
                  <a:pt x="7150" y="13055"/>
                </a:lnTo>
                <a:lnTo>
                  <a:pt x="14135" y="577062"/>
                </a:lnTo>
                <a:lnTo>
                  <a:pt x="15621" y="580377"/>
                </a:lnTo>
                <a:lnTo>
                  <a:pt x="17449" y="580491"/>
                </a:lnTo>
                <a:lnTo>
                  <a:pt x="91935" y="584834"/>
                </a:lnTo>
                <a:lnTo>
                  <a:pt x="91833" y="577773"/>
                </a:lnTo>
                <a:lnTo>
                  <a:pt x="21082" y="573646"/>
                </a:lnTo>
                <a:close/>
              </a:path>
              <a:path w="781443" h="759421">
                <a:moveTo>
                  <a:pt x="38" y="10490"/>
                </a:moveTo>
                <a:lnTo>
                  <a:pt x="14135" y="577062"/>
                </a:lnTo>
                <a:lnTo>
                  <a:pt x="7150" y="13055"/>
                </a:lnTo>
                <a:lnTo>
                  <a:pt x="89471" y="-9994"/>
                </a:lnTo>
                <a:lnTo>
                  <a:pt x="192278" y="18999"/>
                </a:lnTo>
                <a:lnTo>
                  <a:pt x="193814" y="19075"/>
                </a:lnTo>
                <a:lnTo>
                  <a:pt x="432612" y="-20726"/>
                </a:lnTo>
                <a:lnTo>
                  <a:pt x="572973" y="8407"/>
                </a:lnTo>
                <a:lnTo>
                  <a:pt x="573735" y="8483"/>
                </a:lnTo>
                <a:lnTo>
                  <a:pt x="716228" y="7092"/>
                </a:lnTo>
                <a:lnTo>
                  <a:pt x="719480" y="7061"/>
                </a:lnTo>
                <a:lnTo>
                  <a:pt x="781443" y="731646"/>
                </a:lnTo>
                <a:lnTo>
                  <a:pt x="729526" y="703910"/>
                </a:lnTo>
                <a:lnTo>
                  <a:pt x="637171" y="654583"/>
                </a:lnTo>
                <a:lnTo>
                  <a:pt x="480009" y="574090"/>
                </a:lnTo>
                <a:lnTo>
                  <a:pt x="431190" y="525271"/>
                </a:lnTo>
                <a:lnTo>
                  <a:pt x="428536" y="523938"/>
                </a:lnTo>
                <a:lnTo>
                  <a:pt x="427189" y="524573"/>
                </a:lnTo>
                <a:lnTo>
                  <a:pt x="362242" y="555447"/>
                </a:lnTo>
                <a:lnTo>
                  <a:pt x="361683" y="555777"/>
                </a:lnTo>
                <a:lnTo>
                  <a:pt x="279755" y="614933"/>
                </a:lnTo>
                <a:lnTo>
                  <a:pt x="214858" y="550036"/>
                </a:lnTo>
                <a:lnTo>
                  <a:pt x="211543" y="549097"/>
                </a:lnTo>
                <a:lnTo>
                  <a:pt x="91833" y="577773"/>
                </a:lnTo>
                <a:lnTo>
                  <a:pt x="91935" y="584834"/>
                </a:lnTo>
                <a:lnTo>
                  <a:pt x="92964" y="584746"/>
                </a:lnTo>
                <a:lnTo>
                  <a:pt x="211264" y="556412"/>
                </a:lnTo>
                <a:lnTo>
                  <a:pt x="276885" y="622033"/>
                </a:lnTo>
                <a:lnTo>
                  <a:pt x="280035" y="623417"/>
                </a:lnTo>
                <a:lnTo>
                  <a:pt x="281444" y="622401"/>
                </a:lnTo>
                <a:lnTo>
                  <a:pt x="365544" y="561670"/>
                </a:lnTo>
                <a:lnTo>
                  <a:pt x="427964" y="532002"/>
                </a:lnTo>
                <a:lnTo>
                  <a:pt x="475424" y="579462"/>
                </a:lnTo>
                <a:lnTo>
                  <a:pt x="476300" y="580110"/>
                </a:lnTo>
                <a:lnTo>
                  <a:pt x="633882" y="660819"/>
                </a:lnTo>
                <a:lnTo>
                  <a:pt x="726198" y="710120"/>
                </a:lnTo>
                <a:lnTo>
                  <a:pt x="783869" y="740917"/>
                </a:lnTo>
                <a:lnTo>
                  <a:pt x="787476" y="740752"/>
                </a:lnTo>
                <a:lnTo>
                  <a:pt x="789038" y="737501"/>
                </a:lnTo>
                <a:lnTo>
                  <a:pt x="722947" y="3225"/>
                </a:lnTo>
                <a:lnTo>
                  <a:pt x="721245" y="0"/>
                </a:lnTo>
                <a:lnTo>
                  <a:pt x="719442" y="3543"/>
                </a:lnTo>
                <a:lnTo>
                  <a:pt x="715937" y="3860"/>
                </a:lnTo>
                <a:lnTo>
                  <a:pt x="719404" y="25"/>
                </a:lnTo>
                <a:lnTo>
                  <a:pt x="574040" y="1435"/>
                </a:lnTo>
                <a:lnTo>
                  <a:pt x="433400" y="-27749"/>
                </a:lnTo>
                <a:lnTo>
                  <a:pt x="432104" y="-27774"/>
                </a:lnTo>
                <a:lnTo>
                  <a:pt x="193433" y="12001"/>
                </a:lnTo>
                <a:lnTo>
                  <a:pt x="90436" y="-17056"/>
                </a:lnTo>
                <a:lnTo>
                  <a:pt x="88531" y="-17056"/>
                </a:lnTo>
                <a:lnTo>
                  <a:pt x="2603" y="7010"/>
                </a:lnTo>
                <a:lnTo>
                  <a:pt x="0" y="8877"/>
                </a:lnTo>
                <a:lnTo>
                  <a:pt x="38" y="10490"/>
                </a:lnTo>
                <a:close/>
              </a:path>
              <a:path w="781443" h="759421">
                <a:moveTo>
                  <a:pt x="781443" y="731646"/>
                </a:moveTo>
                <a:lnTo>
                  <a:pt x="719480" y="7061"/>
                </a:lnTo>
                <a:lnTo>
                  <a:pt x="716228" y="7092"/>
                </a:lnTo>
                <a:lnTo>
                  <a:pt x="781443" y="731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2803060" y="5358780"/>
            <a:ext cx="1545894" cy="167462"/>
          </a:xfrm>
          <a:custGeom>
            <a:avLst/>
            <a:gdLst/>
            <a:ahLst/>
            <a:cxnLst/>
            <a:rect l="l" t="t" r="r" b="b"/>
            <a:pathLst>
              <a:path w="1545894" h="167462">
                <a:moveTo>
                  <a:pt x="1545894" y="27838"/>
                </a:moveTo>
                <a:lnTo>
                  <a:pt x="1406601" y="30467"/>
                </a:lnTo>
                <a:lnTo>
                  <a:pt x="1259128" y="0"/>
                </a:lnTo>
                <a:lnTo>
                  <a:pt x="1019683" y="39903"/>
                </a:lnTo>
                <a:lnTo>
                  <a:pt x="915924" y="10642"/>
                </a:lnTo>
                <a:lnTo>
                  <a:pt x="782904" y="47891"/>
                </a:lnTo>
                <a:lnTo>
                  <a:pt x="703148" y="39611"/>
                </a:lnTo>
                <a:lnTo>
                  <a:pt x="628586" y="39903"/>
                </a:lnTo>
                <a:lnTo>
                  <a:pt x="488429" y="47802"/>
                </a:lnTo>
                <a:lnTo>
                  <a:pt x="350735" y="74028"/>
                </a:lnTo>
                <a:lnTo>
                  <a:pt x="218871" y="109080"/>
                </a:lnTo>
                <a:lnTo>
                  <a:pt x="139052" y="69176"/>
                </a:lnTo>
                <a:lnTo>
                  <a:pt x="97803" y="81013"/>
                </a:lnTo>
                <a:lnTo>
                  <a:pt x="97803" y="145080"/>
                </a:lnTo>
                <a:lnTo>
                  <a:pt x="834275" y="167462"/>
                </a:lnTo>
                <a:lnTo>
                  <a:pt x="1545894" y="278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2799530" y="5355314"/>
            <a:ext cx="1553121" cy="174447"/>
          </a:xfrm>
          <a:custGeom>
            <a:avLst/>
            <a:gdLst/>
            <a:ahLst/>
            <a:cxnLst/>
            <a:rect l="l" t="t" r="r" b="b"/>
            <a:pathLst>
              <a:path w="1553121" h="174447">
                <a:moveTo>
                  <a:pt x="838492" y="174383"/>
                </a:moveTo>
                <a:lnTo>
                  <a:pt x="1550098" y="34772"/>
                </a:lnTo>
                <a:lnTo>
                  <a:pt x="1553121" y="32753"/>
                </a:lnTo>
                <a:lnTo>
                  <a:pt x="1552727" y="29121"/>
                </a:lnTo>
                <a:lnTo>
                  <a:pt x="1549361" y="27787"/>
                </a:lnTo>
                <a:lnTo>
                  <a:pt x="1410462" y="30403"/>
                </a:lnTo>
                <a:lnTo>
                  <a:pt x="1263370" y="12"/>
                </a:lnTo>
                <a:lnTo>
                  <a:pt x="1262087" y="0"/>
                </a:lnTo>
                <a:lnTo>
                  <a:pt x="1023416" y="39776"/>
                </a:lnTo>
                <a:lnTo>
                  <a:pt x="920419" y="10718"/>
                </a:lnTo>
                <a:lnTo>
                  <a:pt x="918502" y="10718"/>
                </a:lnTo>
                <a:lnTo>
                  <a:pt x="786130" y="47790"/>
                </a:lnTo>
                <a:lnTo>
                  <a:pt x="707047" y="39573"/>
                </a:lnTo>
                <a:lnTo>
                  <a:pt x="706666" y="39547"/>
                </a:lnTo>
                <a:lnTo>
                  <a:pt x="632104" y="39852"/>
                </a:lnTo>
                <a:lnTo>
                  <a:pt x="631926" y="39865"/>
                </a:lnTo>
                <a:lnTo>
                  <a:pt x="491756" y="47751"/>
                </a:lnTo>
                <a:lnTo>
                  <a:pt x="492391" y="54775"/>
                </a:lnTo>
                <a:lnTo>
                  <a:pt x="632231" y="46901"/>
                </a:lnTo>
                <a:lnTo>
                  <a:pt x="706501" y="46596"/>
                </a:lnTo>
                <a:lnTo>
                  <a:pt x="786066" y="54851"/>
                </a:lnTo>
                <a:lnTo>
                  <a:pt x="787387" y="54749"/>
                </a:lnTo>
                <a:lnTo>
                  <a:pt x="919454" y="17767"/>
                </a:lnTo>
                <a:lnTo>
                  <a:pt x="1022261" y="46761"/>
                </a:lnTo>
                <a:lnTo>
                  <a:pt x="1023797" y="46850"/>
                </a:lnTo>
                <a:lnTo>
                  <a:pt x="1262595" y="7048"/>
                </a:lnTo>
                <a:lnTo>
                  <a:pt x="1409420" y="37388"/>
                </a:lnTo>
                <a:lnTo>
                  <a:pt x="1410195" y="37464"/>
                </a:lnTo>
                <a:lnTo>
                  <a:pt x="1509318" y="35585"/>
                </a:lnTo>
                <a:lnTo>
                  <a:pt x="837526" y="167398"/>
                </a:lnTo>
                <a:lnTo>
                  <a:pt x="101334" y="145025"/>
                </a:lnTo>
                <a:lnTo>
                  <a:pt x="101334" y="152069"/>
                </a:lnTo>
                <a:lnTo>
                  <a:pt x="837704" y="174447"/>
                </a:lnTo>
                <a:lnTo>
                  <a:pt x="838492" y="174383"/>
                </a:lnTo>
                <a:close/>
              </a:path>
              <a:path w="1553121" h="174447">
                <a:moveTo>
                  <a:pt x="355053" y="80924"/>
                </a:moveTo>
                <a:lnTo>
                  <a:pt x="492391" y="54775"/>
                </a:lnTo>
                <a:lnTo>
                  <a:pt x="491756" y="47751"/>
                </a:lnTo>
                <a:lnTo>
                  <a:pt x="491299" y="47802"/>
                </a:lnTo>
                <a:lnTo>
                  <a:pt x="353606" y="74040"/>
                </a:lnTo>
                <a:lnTo>
                  <a:pt x="353364" y="74091"/>
                </a:lnTo>
                <a:lnTo>
                  <a:pt x="222783" y="108800"/>
                </a:lnTo>
                <a:lnTo>
                  <a:pt x="144157" y="69494"/>
                </a:lnTo>
                <a:lnTo>
                  <a:pt x="141617" y="69265"/>
                </a:lnTo>
                <a:lnTo>
                  <a:pt x="101334" y="82218"/>
                </a:lnTo>
                <a:lnTo>
                  <a:pt x="101334" y="88140"/>
                </a:lnTo>
                <a:lnTo>
                  <a:pt x="142240" y="76403"/>
                </a:lnTo>
                <a:lnTo>
                  <a:pt x="220827" y="115696"/>
                </a:lnTo>
                <a:lnTo>
                  <a:pt x="223304" y="115950"/>
                </a:lnTo>
                <a:lnTo>
                  <a:pt x="355053" y="80924"/>
                </a:lnTo>
                <a:close/>
              </a:path>
              <a:path w="1553121" h="174447">
                <a:moveTo>
                  <a:pt x="141617" y="69265"/>
                </a:moveTo>
                <a:lnTo>
                  <a:pt x="101334" y="80822"/>
                </a:lnTo>
                <a:lnTo>
                  <a:pt x="101334" y="82218"/>
                </a:lnTo>
                <a:lnTo>
                  <a:pt x="141617" y="6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2803065" y="3906732"/>
            <a:ext cx="1717675" cy="667854"/>
          </a:xfrm>
          <a:custGeom>
            <a:avLst/>
            <a:gdLst/>
            <a:ahLst/>
            <a:cxnLst/>
            <a:rect l="l" t="t" r="r" b="b"/>
            <a:pathLst>
              <a:path w="1717675" h="667854">
                <a:moveTo>
                  <a:pt x="949388" y="655535"/>
                </a:moveTo>
                <a:lnTo>
                  <a:pt x="1034072" y="666140"/>
                </a:lnTo>
                <a:lnTo>
                  <a:pt x="1159725" y="622198"/>
                </a:lnTo>
                <a:lnTo>
                  <a:pt x="1198156" y="650633"/>
                </a:lnTo>
                <a:lnTo>
                  <a:pt x="1257376" y="583438"/>
                </a:lnTo>
                <a:lnTo>
                  <a:pt x="1335417" y="609282"/>
                </a:lnTo>
                <a:lnTo>
                  <a:pt x="1397647" y="575678"/>
                </a:lnTo>
                <a:lnTo>
                  <a:pt x="1517904" y="578929"/>
                </a:lnTo>
                <a:lnTo>
                  <a:pt x="1717675" y="552005"/>
                </a:lnTo>
                <a:lnTo>
                  <a:pt x="1601406" y="406349"/>
                </a:lnTo>
                <a:lnTo>
                  <a:pt x="1641068" y="282803"/>
                </a:lnTo>
                <a:lnTo>
                  <a:pt x="1624672" y="0"/>
                </a:lnTo>
                <a:lnTo>
                  <a:pt x="892035" y="189992"/>
                </a:lnTo>
                <a:lnTo>
                  <a:pt x="97800" y="26891"/>
                </a:lnTo>
                <a:lnTo>
                  <a:pt x="97800" y="558812"/>
                </a:lnTo>
                <a:lnTo>
                  <a:pt x="111760" y="558812"/>
                </a:lnTo>
                <a:lnTo>
                  <a:pt x="190131" y="592886"/>
                </a:lnTo>
                <a:lnTo>
                  <a:pt x="278726" y="592886"/>
                </a:lnTo>
                <a:lnTo>
                  <a:pt x="353695" y="613333"/>
                </a:lnTo>
                <a:lnTo>
                  <a:pt x="380949" y="586079"/>
                </a:lnTo>
                <a:lnTo>
                  <a:pt x="463575" y="644855"/>
                </a:lnTo>
                <a:lnTo>
                  <a:pt x="510425" y="598004"/>
                </a:lnTo>
                <a:lnTo>
                  <a:pt x="566648" y="598004"/>
                </a:lnTo>
                <a:lnTo>
                  <a:pt x="634809" y="666153"/>
                </a:lnTo>
                <a:lnTo>
                  <a:pt x="677392" y="623557"/>
                </a:lnTo>
                <a:lnTo>
                  <a:pt x="857999" y="667854"/>
                </a:lnTo>
                <a:lnTo>
                  <a:pt x="949388" y="65553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2799547" y="3910085"/>
            <a:ext cx="1724469" cy="620153"/>
          </a:xfrm>
          <a:custGeom>
            <a:avLst/>
            <a:gdLst/>
            <a:ahLst/>
            <a:cxnLst/>
            <a:rect l="l" t="t" r="r" b="b"/>
            <a:pathLst>
              <a:path w="1724469" h="620153">
                <a:moveTo>
                  <a:pt x="101318" y="19939"/>
                </a:moveTo>
                <a:lnTo>
                  <a:pt x="101318" y="22511"/>
                </a:lnTo>
                <a:lnTo>
                  <a:pt x="895464" y="183032"/>
                </a:lnTo>
                <a:lnTo>
                  <a:pt x="101318" y="19939"/>
                </a:lnTo>
                <a:close/>
              </a:path>
              <a:path w="1724469" h="620153">
                <a:moveTo>
                  <a:pt x="952919" y="655739"/>
                </a:moveTo>
                <a:lnTo>
                  <a:pt x="1037145" y="666280"/>
                </a:lnTo>
                <a:lnTo>
                  <a:pt x="1038745" y="666102"/>
                </a:lnTo>
                <a:lnTo>
                  <a:pt x="1162646" y="622795"/>
                </a:lnTo>
                <a:lnTo>
                  <a:pt x="1199578" y="650112"/>
                </a:lnTo>
                <a:lnTo>
                  <a:pt x="1203109" y="650976"/>
                </a:lnTo>
                <a:lnTo>
                  <a:pt x="1204315" y="649604"/>
                </a:lnTo>
                <a:lnTo>
                  <a:pt x="1261999" y="584161"/>
                </a:lnTo>
                <a:lnTo>
                  <a:pt x="1337830" y="609269"/>
                </a:lnTo>
                <a:lnTo>
                  <a:pt x="1340612" y="609028"/>
                </a:lnTo>
                <a:lnTo>
                  <a:pt x="1402003" y="575881"/>
                </a:lnTo>
                <a:lnTo>
                  <a:pt x="1521320" y="579094"/>
                </a:lnTo>
                <a:lnTo>
                  <a:pt x="1521879" y="579069"/>
                </a:lnTo>
                <a:lnTo>
                  <a:pt x="1721662" y="552132"/>
                </a:lnTo>
                <a:lnTo>
                  <a:pt x="1724469" y="549960"/>
                </a:lnTo>
                <a:lnTo>
                  <a:pt x="1723948" y="546455"/>
                </a:lnTo>
                <a:lnTo>
                  <a:pt x="1608861" y="402272"/>
                </a:lnTo>
                <a:lnTo>
                  <a:pt x="1647939" y="280530"/>
                </a:lnTo>
                <a:lnTo>
                  <a:pt x="1648104" y="279247"/>
                </a:lnTo>
                <a:lnTo>
                  <a:pt x="1631708" y="-3556"/>
                </a:lnTo>
                <a:lnTo>
                  <a:pt x="1630260" y="-6210"/>
                </a:lnTo>
                <a:lnTo>
                  <a:pt x="1627301" y="-6769"/>
                </a:lnTo>
                <a:lnTo>
                  <a:pt x="895464" y="183032"/>
                </a:lnTo>
                <a:lnTo>
                  <a:pt x="101318" y="22511"/>
                </a:lnTo>
                <a:lnTo>
                  <a:pt x="101318" y="27138"/>
                </a:lnTo>
                <a:lnTo>
                  <a:pt x="894842" y="190093"/>
                </a:lnTo>
                <a:lnTo>
                  <a:pt x="896442" y="190055"/>
                </a:lnTo>
                <a:lnTo>
                  <a:pt x="1624926" y="1130"/>
                </a:lnTo>
                <a:lnTo>
                  <a:pt x="1641030" y="278993"/>
                </a:lnTo>
                <a:lnTo>
                  <a:pt x="1601571" y="401916"/>
                </a:lnTo>
                <a:lnTo>
                  <a:pt x="1602168" y="405193"/>
                </a:lnTo>
                <a:lnTo>
                  <a:pt x="1714563" y="545985"/>
                </a:lnTo>
                <a:lnTo>
                  <a:pt x="1521231" y="572046"/>
                </a:lnTo>
                <a:lnTo>
                  <a:pt x="1401254" y="568807"/>
                </a:lnTo>
                <a:lnTo>
                  <a:pt x="1399489" y="569226"/>
                </a:lnTo>
                <a:lnTo>
                  <a:pt x="1338605" y="602106"/>
                </a:lnTo>
                <a:lnTo>
                  <a:pt x="1261999" y="576732"/>
                </a:lnTo>
                <a:lnTo>
                  <a:pt x="1259192" y="576694"/>
                </a:lnTo>
                <a:lnTo>
                  <a:pt x="1258252" y="577748"/>
                </a:lnTo>
                <a:lnTo>
                  <a:pt x="1201166" y="642518"/>
                </a:lnTo>
                <a:lnTo>
                  <a:pt x="1165339" y="616013"/>
                </a:lnTo>
                <a:lnTo>
                  <a:pt x="1162075" y="615530"/>
                </a:lnTo>
                <a:lnTo>
                  <a:pt x="1037209" y="659193"/>
                </a:lnTo>
                <a:lnTo>
                  <a:pt x="953338" y="648690"/>
                </a:lnTo>
                <a:lnTo>
                  <a:pt x="952436" y="648703"/>
                </a:lnTo>
                <a:lnTo>
                  <a:pt x="861694" y="660920"/>
                </a:lnTo>
                <a:lnTo>
                  <a:pt x="681748" y="616788"/>
                </a:lnTo>
                <a:lnTo>
                  <a:pt x="678421" y="617715"/>
                </a:lnTo>
                <a:lnTo>
                  <a:pt x="638327" y="657821"/>
                </a:lnTo>
                <a:lnTo>
                  <a:pt x="572668" y="592150"/>
                </a:lnTo>
                <a:lnTo>
                  <a:pt x="570166" y="591121"/>
                </a:lnTo>
                <a:lnTo>
                  <a:pt x="513943" y="591121"/>
                </a:lnTo>
                <a:lnTo>
                  <a:pt x="511454" y="592150"/>
                </a:lnTo>
                <a:lnTo>
                  <a:pt x="466712" y="636904"/>
                </a:lnTo>
                <a:lnTo>
                  <a:pt x="386511" y="579856"/>
                </a:lnTo>
                <a:lnTo>
                  <a:pt x="383197" y="579018"/>
                </a:lnTo>
                <a:lnTo>
                  <a:pt x="381977" y="580237"/>
                </a:lnTo>
                <a:lnTo>
                  <a:pt x="384848" y="587324"/>
                </a:lnTo>
                <a:lnTo>
                  <a:pt x="465048" y="644372"/>
                </a:lnTo>
                <a:lnTo>
                  <a:pt x="468363" y="645210"/>
                </a:lnTo>
                <a:lnTo>
                  <a:pt x="469582" y="643991"/>
                </a:lnTo>
                <a:lnTo>
                  <a:pt x="515404" y="598169"/>
                </a:lnTo>
                <a:lnTo>
                  <a:pt x="568718" y="598169"/>
                </a:lnTo>
                <a:lnTo>
                  <a:pt x="635838" y="665289"/>
                </a:lnTo>
                <a:lnTo>
                  <a:pt x="639254" y="666318"/>
                </a:lnTo>
                <a:lnTo>
                  <a:pt x="640816" y="665289"/>
                </a:lnTo>
                <a:lnTo>
                  <a:pt x="682002" y="624103"/>
                </a:lnTo>
                <a:lnTo>
                  <a:pt x="860666" y="667918"/>
                </a:lnTo>
                <a:lnTo>
                  <a:pt x="861974" y="667994"/>
                </a:lnTo>
                <a:lnTo>
                  <a:pt x="952919" y="655739"/>
                </a:lnTo>
                <a:close/>
              </a:path>
              <a:path w="1724469" h="620153">
                <a:moveTo>
                  <a:pt x="356158" y="606043"/>
                </a:moveTo>
                <a:lnTo>
                  <a:pt x="283171" y="586143"/>
                </a:lnTo>
                <a:lnTo>
                  <a:pt x="194386" y="586016"/>
                </a:lnTo>
                <a:lnTo>
                  <a:pt x="116687" y="552234"/>
                </a:lnTo>
                <a:lnTo>
                  <a:pt x="115277" y="551941"/>
                </a:lnTo>
                <a:lnTo>
                  <a:pt x="101318" y="551941"/>
                </a:lnTo>
                <a:lnTo>
                  <a:pt x="101318" y="558977"/>
                </a:lnTo>
                <a:lnTo>
                  <a:pt x="114541" y="558977"/>
                </a:lnTo>
                <a:lnTo>
                  <a:pt x="192239" y="592759"/>
                </a:lnTo>
                <a:lnTo>
                  <a:pt x="193649" y="593051"/>
                </a:lnTo>
                <a:lnTo>
                  <a:pt x="281774" y="593051"/>
                </a:lnTo>
                <a:lnTo>
                  <a:pt x="356285" y="613384"/>
                </a:lnTo>
                <a:lnTo>
                  <a:pt x="356158" y="606043"/>
                </a:lnTo>
                <a:close/>
              </a:path>
              <a:path w="1724469" h="620153">
                <a:moveTo>
                  <a:pt x="359702" y="612470"/>
                </a:moveTo>
                <a:lnTo>
                  <a:pt x="384848" y="587324"/>
                </a:lnTo>
                <a:lnTo>
                  <a:pt x="381977" y="580237"/>
                </a:lnTo>
                <a:lnTo>
                  <a:pt x="356158" y="606043"/>
                </a:lnTo>
                <a:lnTo>
                  <a:pt x="356285" y="613384"/>
                </a:lnTo>
                <a:lnTo>
                  <a:pt x="359702" y="6124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2803068" y="4114393"/>
            <a:ext cx="794156" cy="458495"/>
          </a:xfrm>
          <a:custGeom>
            <a:avLst/>
            <a:gdLst/>
            <a:ahLst/>
            <a:cxnLst/>
            <a:rect l="l" t="t" r="r" b="b"/>
            <a:pathLst>
              <a:path w="794156" h="458495">
                <a:moveTo>
                  <a:pt x="677392" y="415899"/>
                </a:moveTo>
                <a:lnTo>
                  <a:pt x="794156" y="444538"/>
                </a:lnTo>
                <a:lnTo>
                  <a:pt x="791946" y="132448"/>
                </a:lnTo>
                <a:lnTo>
                  <a:pt x="97796" y="16355"/>
                </a:lnTo>
                <a:lnTo>
                  <a:pt x="97796" y="351155"/>
                </a:lnTo>
                <a:lnTo>
                  <a:pt x="111759" y="351155"/>
                </a:lnTo>
                <a:lnTo>
                  <a:pt x="190131" y="385229"/>
                </a:lnTo>
                <a:lnTo>
                  <a:pt x="278726" y="385229"/>
                </a:lnTo>
                <a:lnTo>
                  <a:pt x="353682" y="405676"/>
                </a:lnTo>
                <a:lnTo>
                  <a:pt x="380949" y="378421"/>
                </a:lnTo>
                <a:lnTo>
                  <a:pt x="463575" y="437197"/>
                </a:lnTo>
                <a:lnTo>
                  <a:pt x="510425" y="390334"/>
                </a:lnTo>
                <a:lnTo>
                  <a:pt x="566648" y="390334"/>
                </a:lnTo>
                <a:lnTo>
                  <a:pt x="634796" y="458495"/>
                </a:lnTo>
                <a:lnTo>
                  <a:pt x="677392" y="41589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2799537" y="4110913"/>
            <a:ext cx="801204" cy="465493"/>
          </a:xfrm>
          <a:custGeom>
            <a:avLst/>
            <a:gdLst/>
            <a:ahLst/>
            <a:cxnLst/>
            <a:rect l="l" t="t" r="r" b="b"/>
            <a:pathLst>
              <a:path w="801204" h="465493">
                <a:moveTo>
                  <a:pt x="640816" y="464464"/>
                </a:moveTo>
                <a:lnTo>
                  <a:pt x="682015" y="423265"/>
                </a:lnTo>
                <a:lnTo>
                  <a:pt x="794169" y="448043"/>
                </a:lnTo>
                <a:lnTo>
                  <a:pt x="797687" y="448017"/>
                </a:lnTo>
                <a:lnTo>
                  <a:pt x="799871" y="450786"/>
                </a:lnTo>
                <a:lnTo>
                  <a:pt x="801204" y="447992"/>
                </a:lnTo>
                <a:lnTo>
                  <a:pt x="798525" y="444601"/>
                </a:lnTo>
                <a:lnTo>
                  <a:pt x="794137" y="443525"/>
                </a:lnTo>
                <a:lnTo>
                  <a:pt x="681761" y="415963"/>
                </a:lnTo>
                <a:lnTo>
                  <a:pt x="678434" y="416890"/>
                </a:lnTo>
                <a:lnTo>
                  <a:pt x="638327" y="456984"/>
                </a:lnTo>
                <a:lnTo>
                  <a:pt x="572668" y="391325"/>
                </a:lnTo>
                <a:lnTo>
                  <a:pt x="570179" y="390296"/>
                </a:lnTo>
                <a:lnTo>
                  <a:pt x="513956" y="390296"/>
                </a:lnTo>
                <a:lnTo>
                  <a:pt x="511467" y="391325"/>
                </a:lnTo>
                <a:lnTo>
                  <a:pt x="466725" y="436079"/>
                </a:lnTo>
                <a:lnTo>
                  <a:pt x="386511" y="379031"/>
                </a:lnTo>
                <a:lnTo>
                  <a:pt x="383197" y="378193"/>
                </a:lnTo>
                <a:lnTo>
                  <a:pt x="381990" y="379399"/>
                </a:lnTo>
                <a:lnTo>
                  <a:pt x="356171" y="405218"/>
                </a:lnTo>
                <a:lnTo>
                  <a:pt x="283184" y="385305"/>
                </a:lnTo>
                <a:lnTo>
                  <a:pt x="194386" y="385191"/>
                </a:lnTo>
                <a:lnTo>
                  <a:pt x="116687" y="351409"/>
                </a:lnTo>
                <a:lnTo>
                  <a:pt x="115290" y="351116"/>
                </a:lnTo>
                <a:lnTo>
                  <a:pt x="101326" y="351116"/>
                </a:lnTo>
                <a:lnTo>
                  <a:pt x="101326" y="358152"/>
                </a:lnTo>
                <a:lnTo>
                  <a:pt x="114554" y="358152"/>
                </a:lnTo>
                <a:lnTo>
                  <a:pt x="192252" y="391934"/>
                </a:lnTo>
                <a:lnTo>
                  <a:pt x="193662" y="392226"/>
                </a:lnTo>
                <a:lnTo>
                  <a:pt x="281774" y="392226"/>
                </a:lnTo>
                <a:lnTo>
                  <a:pt x="356285" y="412546"/>
                </a:lnTo>
                <a:lnTo>
                  <a:pt x="359702" y="411645"/>
                </a:lnTo>
                <a:lnTo>
                  <a:pt x="384860" y="386486"/>
                </a:lnTo>
                <a:lnTo>
                  <a:pt x="465061" y="443547"/>
                </a:lnTo>
                <a:lnTo>
                  <a:pt x="468376" y="444385"/>
                </a:lnTo>
                <a:lnTo>
                  <a:pt x="469595" y="443166"/>
                </a:lnTo>
                <a:lnTo>
                  <a:pt x="515416" y="397344"/>
                </a:lnTo>
                <a:lnTo>
                  <a:pt x="568718" y="397344"/>
                </a:lnTo>
                <a:lnTo>
                  <a:pt x="635838" y="464464"/>
                </a:lnTo>
                <a:lnTo>
                  <a:pt x="639254" y="465493"/>
                </a:lnTo>
                <a:lnTo>
                  <a:pt x="640816" y="464464"/>
                </a:lnTo>
                <a:close/>
              </a:path>
              <a:path w="801204" h="465493">
                <a:moveTo>
                  <a:pt x="799871" y="450786"/>
                </a:moveTo>
                <a:lnTo>
                  <a:pt x="797687" y="448017"/>
                </a:lnTo>
                <a:lnTo>
                  <a:pt x="794169" y="448043"/>
                </a:lnTo>
                <a:lnTo>
                  <a:pt x="682015" y="423265"/>
                </a:lnTo>
                <a:lnTo>
                  <a:pt x="796848" y="451434"/>
                </a:lnTo>
                <a:lnTo>
                  <a:pt x="799871" y="450786"/>
                </a:lnTo>
                <a:close/>
              </a:path>
              <a:path w="801204" h="465493">
                <a:moveTo>
                  <a:pt x="799007" y="135915"/>
                </a:moveTo>
                <a:lnTo>
                  <a:pt x="797750" y="132740"/>
                </a:lnTo>
                <a:lnTo>
                  <a:pt x="796061" y="132461"/>
                </a:lnTo>
                <a:lnTo>
                  <a:pt x="101326" y="16261"/>
                </a:lnTo>
                <a:lnTo>
                  <a:pt x="101326" y="23400"/>
                </a:lnTo>
                <a:lnTo>
                  <a:pt x="791984" y="138912"/>
                </a:lnTo>
                <a:lnTo>
                  <a:pt x="794137" y="443525"/>
                </a:lnTo>
                <a:lnTo>
                  <a:pt x="798525" y="444601"/>
                </a:lnTo>
                <a:lnTo>
                  <a:pt x="801204" y="447992"/>
                </a:lnTo>
                <a:lnTo>
                  <a:pt x="799007" y="135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300677" y="4038231"/>
            <a:ext cx="608215" cy="326351"/>
          </a:xfrm>
          <a:custGeom>
            <a:avLst/>
            <a:gdLst/>
            <a:ahLst/>
            <a:cxnLst/>
            <a:rect l="l" t="t" r="r" b="b"/>
            <a:pathLst>
              <a:path w="608215" h="326351">
                <a:moveTo>
                  <a:pt x="0" y="326351"/>
                </a:moveTo>
                <a:lnTo>
                  <a:pt x="110375" y="299859"/>
                </a:lnTo>
                <a:lnTo>
                  <a:pt x="204571" y="316052"/>
                </a:lnTo>
                <a:lnTo>
                  <a:pt x="608215" y="0"/>
                </a:lnTo>
                <a:lnTo>
                  <a:pt x="394423" y="58496"/>
                </a:lnTo>
                <a:lnTo>
                  <a:pt x="352247" y="48679"/>
                </a:lnTo>
                <a:lnTo>
                  <a:pt x="0" y="3263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3296779" y="4034840"/>
            <a:ext cx="616013" cy="333171"/>
          </a:xfrm>
          <a:custGeom>
            <a:avLst/>
            <a:gdLst/>
            <a:ahLst/>
            <a:cxnLst/>
            <a:rect l="l" t="t" r="r" b="b"/>
            <a:pathLst>
              <a:path w="616013" h="333171">
                <a:moveTo>
                  <a:pt x="18681" y="322579"/>
                </a:moveTo>
                <a:lnTo>
                  <a:pt x="356997" y="55892"/>
                </a:lnTo>
                <a:lnTo>
                  <a:pt x="397522" y="65316"/>
                </a:lnTo>
                <a:lnTo>
                  <a:pt x="399249" y="65290"/>
                </a:lnTo>
                <a:lnTo>
                  <a:pt x="609942" y="622"/>
                </a:lnTo>
                <a:lnTo>
                  <a:pt x="613041" y="6781"/>
                </a:lnTo>
                <a:lnTo>
                  <a:pt x="210642" y="322224"/>
                </a:lnTo>
                <a:lnTo>
                  <a:pt x="614286" y="6159"/>
                </a:lnTo>
                <a:lnTo>
                  <a:pt x="616013" y="3314"/>
                </a:lnTo>
                <a:lnTo>
                  <a:pt x="614502" y="304"/>
                </a:lnTo>
                <a:lnTo>
                  <a:pt x="612114" y="3390"/>
                </a:lnTo>
                <a:lnTo>
                  <a:pt x="611187" y="0"/>
                </a:lnTo>
                <a:lnTo>
                  <a:pt x="398246" y="58254"/>
                </a:lnTo>
                <a:lnTo>
                  <a:pt x="356933" y="48640"/>
                </a:lnTo>
                <a:lnTo>
                  <a:pt x="353961" y="49314"/>
                </a:lnTo>
                <a:lnTo>
                  <a:pt x="1714" y="326986"/>
                </a:lnTo>
                <a:lnTo>
                  <a:pt x="0" y="329793"/>
                </a:lnTo>
                <a:lnTo>
                  <a:pt x="1447" y="332778"/>
                </a:lnTo>
                <a:lnTo>
                  <a:pt x="4711" y="333171"/>
                </a:lnTo>
                <a:lnTo>
                  <a:pt x="114388" y="306844"/>
                </a:lnTo>
                <a:lnTo>
                  <a:pt x="113449" y="299834"/>
                </a:lnTo>
                <a:lnTo>
                  <a:pt x="18681" y="322579"/>
                </a:lnTo>
                <a:close/>
              </a:path>
              <a:path w="616013" h="333171">
                <a:moveTo>
                  <a:pt x="612114" y="3390"/>
                </a:moveTo>
                <a:lnTo>
                  <a:pt x="614502" y="304"/>
                </a:lnTo>
                <a:lnTo>
                  <a:pt x="611187" y="0"/>
                </a:lnTo>
                <a:lnTo>
                  <a:pt x="612114" y="3390"/>
                </a:lnTo>
                <a:close/>
              </a:path>
              <a:path w="616013" h="333171">
                <a:moveTo>
                  <a:pt x="596184" y="11395"/>
                </a:moveTo>
                <a:lnTo>
                  <a:pt x="207530" y="315709"/>
                </a:lnTo>
                <a:lnTo>
                  <a:pt x="114871" y="299783"/>
                </a:lnTo>
                <a:lnTo>
                  <a:pt x="113449" y="299834"/>
                </a:lnTo>
                <a:lnTo>
                  <a:pt x="114388" y="306844"/>
                </a:lnTo>
                <a:lnTo>
                  <a:pt x="207873" y="322922"/>
                </a:lnTo>
                <a:lnTo>
                  <a:pt x="210642" y="322224"/>
                </a:lnTo>
                <a:lnTo>
                  <a:pt x="613041" y="6781"/>
                </a:lnTo>
                <a:lnTo>
                  <a:pt x="609942" y="622"/>
                </a:lnTo>
                <a:lnTo>
                  <a:pt x="399249" y="65290"/>
                </a:lnTo>
                <a:lnTo>
                  <a:pt x="596184" y="11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3505240" y="4039441"/>
            <a:ext cx="415048" cy="329565"/>
          </a:xfrm>
          <a:custGeom>
            <a:avLst/>
            <a:gdLst/>
            <a:ahLst/>
            <a:cxnLst/>
            <a:rect l="l" t="t" r="r" b="b"/>
            <a:pathLst>
              <a:path w="415048" h="329564">
                <a:moveTo>
                  <a:pt x="398868" y="0"/>
                </a:moveTo>
                <a:lnTo>
                  <a:pt x="0" y="314845"/>
                </a:lnTo>
                <a:lnTo>
                  <a:pt x="14719" y="329565"/>
                </a:lnTo>
                <a:lnTo>
                  <a:pt x="415048" y="10185"/>
                </a:lnTo>
                <a:lnTo>
                  <a:pt x="39886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3501723" y="4035758"/>
            <a:ext cx="420763" cy="337121"/>
          </a:xfrm>
          <a:custGeom>
            <a:avLst/>
            <a:gdLst/>
            <a:ahLst/>
            <a:cxnLst/>
            <a:rect l="l" t="t" r="r" b="b"/>
            <a:pathLst>
              <a:path w="420763" h="337121">
                <a:moveTo>
                  <a:pt x="8813" y="318846"/>
                </a:moveTo>
                <a:lnTo>
                  <a:pt x="15747" y="335737"/>
                </a:lnTo>
                <a:lnTo>
                  <a:pt x="19024" y="337121"/>
                </a:lnTo>
                <a:lnTo>
                  <a:pt x="20434" y="336003"/>
                </a:lnTo>
                <a:lnTo>
                  <a:pt x="420763" y="16624"/>
                </a:lnTo>
                <a:lnTo>
                  <a:pt x="412495" y="14198"/>
                </a:lnTo>
                <a:lnTo>
                  <a:pt x="18491" y="328523"/>
                </a:lnTo>
                <a:lnTo>
                  <a:pt x="8813" y="318846"/>
                </a:lnTo>
                <a:close/>
              </a:path>
              <a:path w="420763" h="337121">
                <a:moveTo>
                  <a:pt x="400507" y="6667"/>
                </a:moveTo>
                <a:lnTo>
                  <a:pt x="8813" y="318846"/>
                </a:lnTo>
                <a:lnTo>
                  <a:pt x="402617" y="7993"/>
                </a:lnTo>
                <a:lnTo>
                  <a:pt x="400507" y="6667"/>
                </a:lnTo>
                <a:close/>
              </a:path>
              <a:path w="420763" h="337121">
                <a:moveTo>
                  <a:pt x="1028" y="321017"/>
                </a:moveTo>
                <a:lnTo>
                  <a:pt x="15747" y="335737"/>
                </a:lnTo>
                <a:lnTo>
                  <a:pt x="8813" y="318846"/>
                </a:lnTo>
                <a:lnTo>
                  <a:pt x="400507" y="6667"/>
                </a:lnTo>
                <a:lnTo>
                  <a:pt x="402617" y="7993"/>
                </a:lnTo>
                <a:lnTo>
                  <a:pt x="412495" y="14198"/>
                </a:lnTo>
                <a:lnTo>
                  <a:pt x="420763" y="16624"/>
                </a:lnTo>
                <a:lnTo>
                  <a:pt x="422084" y="13665"/>
                </a:lnTo>
                <a:lnTo>
                  <a:pt x="420433" y="10883"/>
                </a:lnTo>
                <a:lnTo>
                  <a:pt x="404571" y="6451"/>
                </a:lnTo>
                <a:lnTo>
                  <a:pt x="402386" y="3683"/>
                </a:lnTo>
                <a:lnTo>
                  <a:pt x="401383" y="0"/>
                </a:lnTo>
                <a:lnTo>
                  <a:pt x="400215" y="914"/>
                </a:lnTo>
                <a:lnTo>
                  <a:pt x="1333" y="315760"/>
                </a:lnTo>
                <a:lnTo>
                  <a:pt x="0" y="318325"/>
                </a:lnTo>
                <a:lnTo>
                  <a:pt x="1028" y="321017"/>
                </a:lnTo>
                <a:close/>
              </a:path>
              <a:path w="420763" h="337121">
                <a:moveTo>
                  <a:pt x="404266" y="698"/>
                </a:moveTo>
                <a:lnTo>
                  <a:pt x="401383" y="0"/>
                </a:lnTo>
                <a:lnTo>
                  <a:pt x="402386" y="3683"/>
                </a:lnTo>
                <a:lnTo>
                  <a:pt x="404571" y="6451"/>
                </a:lnTo>
                <a:lnTo>
                  <a:pt x="420433" y="10883"/>
                </a:lnTo>
                <a:lnTo>
                  <a:pt x="404266" y="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3300675" y="4338094"/>
            <a:ext cx="219290" cy="44157"/>
          </a:xfrm>
          <a:custGeom>
            <a:avLst/>
            <a:gdLst/>
            <a:ahLst/>
            <a:cxnLst/>
            <a:rect l="l" t="t" r="r" b="b"/>
            <a:pathLst>
              <a:path w="219290" h="44157">
                <a:moveTo>
                  <a:pt x="0" y="26492"/>
                </a:moveTo>
                <a:lnTo>
                  <a:pt x="10299" y="44157"/>
                </a:lnTo>
                <a:lnTo>
                  <a:pt x="114795" y="14719"/>
                </a:lnTo>
                <a:lnTo>
                  <a:pt x="219290" y="30911"/>
                </a:lnTo>
                <a:lnTo>
                  <a:pt x="204571" y="16192"/>
                </a:lnTo>
                <a:lnTo>
                  <a:pt x="110375" y="0"/>
                </a:lnTo>
                <a:lnTo>
                  <a:pt x="0" y="264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296993" y="4334627"/>
            <a:ext cx="222427" cy="51015"/>
          </a:xfrm>
          <a:custGeom>
            <a:avLst/>
            <a:gdLst/>
            <a:ahLst/>
            <a:cxnLst/>
            <a:rect l="l" t="t" r="r" b="b"/>
            <a:pathLst>
              <a:path w="222427" h="51015">
                <a:moveTo>
                  <a:pt x="205765" y="22148"/>
                </a:moveTo>
                <a:lnTo>
                  <a:pt x="208851" y="16192"/>
                </a:lnTo>
                <a:lnTo>
                  <a:pt x="114655" y="0"/>
                </a:lnTo>
                <a:lnTo>
                  <a:pt x="205765" y="22148"/>
                </a:lnTo>
                <a:close/>
              </a:path>
              <a:path w="222427" h="51015">
                <a:moveTo>
                  <a:pt x="225463" y="31889"/>
                </a:moveTo>
                <a:lnTo>
                  <a:pt x="210743" y="17170"/>
                </a:lnTo>
                <a:lnTo>
                  <a:pt x="208851" y="16192"/>
                </a:lnTo>
                <a:lnTo>
                  <a:pt x="205765" y="22148"/>
                </a:lnTo>
                <a:lnTo>
                  <a:pt x="114655" y="0"/>
                </a:lnTo>
                <a:lnTo>
                  <a:pt x="113233" y="50"/>
                </a:lnTo>
                <a:lnTo>
                  <a:pt x="2857" y="26530"/>
                </a:lnTo>
                <a:lnTo>
                  <a:pt x="0" y="29603"/>
                </a:lnTo>
                <a:lnTo>
                  <a:pt x="634" y="31737"/>
                </a:lnTo>
                <a:lnTo>
                  <a:pt x="10934" y="49403"/>
                </a:lnTo>
                <a:lnTo>
                  <a:pt x="14935" y="51015"/>
                </a:lnTo>
                <a:lnTo>
                  <a:pt x="118694" y="21780"/>
                </a:lnTo>
                <a:lnTo>
                  <a:pt x="117525" y="14795"/>
                </a:lnTo>
                <a:lnTo>
                  <a:pt x="15646" y="43497"/>
                </a:lnTo>
                <a:lnTo>
                  <a:pt x="9105" y="32283"/>
                </a:lnTo>
                <a:lnTo>
                  <a:pt x="114172" y="7061"/>
                </a:lnTo>
                <a:lnTo>
                  <a:pt x="206553" y="22936"/>
                </a:lnTo>
                <a:lnTo>
                  <a:pt x="208254" y="19659"/>
                </a:lnTo>
                <a:lnTo>
                  <a:pt x="212864" y="29248"/>
                </a:lnTo>
                <a:lnTo>
                  <a:pt x="222427" y="37858"/>
                </a:lnTo>
                <a:lnTo>
                  <a:pt x="225424" y="37325"/>
                </a:lnTo>
                <a:lnTo>
                  <a:pt x="226796" y="34607"/>
                </a:lnTo>
                <a:lnTo>
                  <a:pt x="225463" y="31889"/>
                </a:lnTo>
                <a:close/>
              </a:path>
              <a:path w="222427" h="51015">
                <a:moveTo>
                  <a:pt x="207657" y="23126"/>
                </a:moveTo>
                <a:lnTo>
                  <a:pt x="208254" y="19659"/>
                </a:lnTo>
                <a:lnTo>
                  <a:pt x="206553" y="22936"/>
                </a:lnTo>
                <a:lnTo>
                  <a:pt x="212864" y="29248"/>
                </a:lnTo>
                <a:lnTo>
                  <a:pt x="208254" y="19659"/>
                </a:lnTo>
                <a:lnTo>
                  <a:pt x="207657" y="23126"/>
                </a:lnTo>
                <a:close/>
              </a:path>
              <a:path w="222427" h="51015">
                <a:moveTo>
                  <a:pt x="119011" y="14706"/>
                </a:moveTo>
                <a:lnTo>
                  <a:pt x="117525" y="14795"/>
                </a:lnTo>
                <a:lnTo>
                  <a:pt x="118694" y="21780"/>
                </a:lnTo>
                <a:lnTo>
                  <a:pt x="222427" y="37858"/>
                </a:lnTo>
                <a:lnTo>
                  <a:pt x="212864" y="29248"/>
                </a:lnTo>
                <a:lnTo>
                  <a:pt x="119011" y="14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3234449" y="4076927"/>
            <a:ext cx="418477" cy="49237"/>
          </a:xfrm>
          <a:custGeom>
            <a:avLst/>
            <a:gdLst/>
            <a:ahLst/>
            <a:cxnLst/>
            <a:rect l="l" t="t" r="r" b="b"/>
            <a:pathLst>
              <a:path w="418477" h="49237">
                <a:moveTo>
                  <a:pt x="385356" y="36093"/>
                </a:moveTo>
                <a:lnTo>
                  <a:pt x="418477" y="9982"/>
                </a:lnTo>
                <a:lnTo>
                  <a:pt x="369531" y="0"/>
                </a:lnTo>
                <a:lnTo>
                  <a:pt x="0" y="13919"/>
                </a:lnTo>
                <a:lnTo>
                  <a:pt x="0" y="49237"/>
                </a:lnTo>
                <a:lnTo>
                  <a:pt x="385356" y="36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3230918" y="4073409"/>
            <a:ext cx="425424" cy="56273"/>
          </a:xfrm>
          <a:custGeom>
            <a:avLst/>
            <a:gdLst/>
            <a:ahLst/>
            <a:cxnLst/>
            <a:rect l="l" t="t" r="r" b="b"/>
            <a:pathLst>
              <a:path w="425424" h="56273">
                <a:moveTo>
                  <a:pt x="425424" y="12687"/>
                </a:moveTo>
                <a:lnTo>
                  <a:pt x="422706" y="10058"/>
                </a:lnTo>
                <a:lnTo>
                  <a:pt x="373773" y="76"/>
                </a:lnTo>
                <a:lnTo>
                  <a:pt x="372935" y="0"/>
                </a:lnTo>
                <a:lnTo>
                  <a:pt x="7048" y="20828"/>
                </a:lnTo>
                <a:lnTo>
                  <a:pt x="372783" y="7061"/>
                </a:lnTo>
                <a:lnTo>
                  <a:pt x="413867" y="15443"/>
                </a:lnTo>
                <a:lnTo>
                  <a:pt x="388886" y="39611"/>
                </a:lnTo>
                <a:lnTo>
                  <a:pt x="386714" y="36842"/>
                </a:lnTo>
                <a:lnTo>
                  <a:pt x="387615" y="36132"/>
                </a:lnTo>
                <a:lnTo>
                  <a:pt x="7048" y="49110"/>
                </a:lnTo>
                <a:lnTo>
                  <a:pt x="389000" y="43129"/>
                </a:lnTo>
                <a:lnTo>
                  <a:pt x="391071" y="42379"/>
                </a:lnTo>
                <a:lnTo>
                  <a:pt x="424179" y="16268"/>
                </a:lnTo>
                <a:lnTo>
                  <a:pt x="425424" y="12687"/>
                </a:lnTo>
                <a:close/>
              </a:path>
              <a:path w="425424" h="56273">
                <a:moveTo>
                  <a:pt x="386714" y="36842"/>
                </a:moveTo>
                <a:lnTo>
                  <a:pt x="388886" y="39611"/>
                </a:lnTo>
                <a:lnTo>
                  <a:pt x="388772" y="36093"/>
                </a:lnTo>
                <a:lnTo>
                  <a:pt x="388886" y="39611"/>
                </a:lnTo>
                <a:lnTo>
                  <a:pt x="413867" y="15443"/>
                </a:lnTo>
                <a:lnTo>
                  <a:pt x="387615" y="36132"/>
                </a:lnTo>
                <a:lnTo>
                  <a:pt x="386714" y="36842"/>
                </a:lnTo>
                <a:close/>
              </a:path>
              <a:path w="425424" h="56273">
                <a:moveTo>
                  <a:pt x="3644" y="56273"/>
                </a:moveTo>
                <a:lnTo>
                  <a:pt x="389000" y="43129"/>
                </a:lnTo>
                <a:lnTo>
                  <a:pt x="7048" y="49110"/>
                </a:lnTo>
                <a:lnTo>
                  <a:pt x="7048" y="20828"/>
                </a:lnTo>
                <a:lnTo>
                  <a:pt x="372935" y="0"/>
                </a:lnTo>
                <a:lnTo>
                  <a:pt x="3390" y="13919"/>
                </a:lnTo>
                <a:lnTo>
                  <a:pt x="0" y="15544"/>
                </a:lnTo>
                <a:lnTo>
                  <a:pt x="0" y="52755"/>
                </a:lnTo>
                <a:lnTo>
                  <a:pt x="1765" y="55956"/>
                </a:lnTo>
                <a:lnTo>
                  <a:pt x="3644" y="56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3171157" y="4005480"/>
            <a:ext cx="432828" cy="85369"/>
          </a:xfrm>
          <a:custGeom>
            <a:avLst/>
            <a:gdLst/>
            <a:ahLst/>
            <a:cxnLst/>
            <a:rect l="l" t="t" r="r" b="b"/>
            <a:pathLst>
              <a:path w="432828" h="85369">
                <a:moveTo>
                  <a:pt x="432828" y="71450"/>
                </a:moveTo>
                <a:lnTo>
                  <a:pt x="141820" y="12090"/>
                </a:lnTo>
                <a:lnTo>
                  <a:pt x="0" y="0"/>
                </a:lnTo>
                <a:lnTo>
                  <a:pt x="63284" y="85369"/>
                </a:lnTo>
                <a:lnTo>
                  <a:pt x="432828" y="714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3167500" y="4001974"/>
            <a:ext cx="440143" cy="92392"/>
          </a:xfrm>
          <a:custGeom>
            <a:avLst/>
            <a:gdLst/>
            <a:ahLst/>
            <a:cxnLst/>
            <a:rect l="l" t="t" r="r" b="b"/>
            <a:pathLst>
              <a:path w="440143" h="92392">
                <a:moveTo>
                  <a:pt x="0" y="4495"/>
                </a:moveTo>
                <a:lnTo>
                  <a:pt x="825" y="5600"/>
                </a:lnTo>
                <a:lnTo>
                  <a:pt x="64109" y="90970"/>
                </a:lnTo>
                <a:lnTo>
                  <a:pt x="11137" y="7670"/>
                </a:lnTo>
                <a:lnTo>
                  <a:pt x="144983" y="19088"/>
                </a:lnTo>
                <a:lnTo>
                  <a:pt x="407020" y="72541"/>
                </a:lnTo>
                <a:lnTo>
                  <a:pt x="435787" y="78409"/>
                </a:lnTo>
                <a:lnTo>
                  <a:pt x="436613" y="78473"/>
                </a:lnTo>
                <a:lnTo>
                  <a:pt x="439851" y="77025"/>
                </a:lnTo>
                <a:lnTo>
                  <a:pt x="440143" y="73469"/>
                </a:lnTo>
                <a:lnTo>
                  <a:pt x="437184" y="71500"/>
                </a:lnTo>
                <a:lnTo>
                  <a:pt x="436486" y="74955"/>
                </a:lnTo>
                <a:lnTo>
                  <a:pt x="436346" y="71437"/>
                </a:lnTo>
                <a:lnTo>
                  <a:pt x="146189" y="12141"/>
                </a:lnTo>
                <a:lnTo>
                  <a:pt x="145783" y="12077"/>
                </a:lnTo>
                <a:lnTo>
                  <a:pt x="3962" y="0"/>
                </a:lnTo>
                <a:lnTo>
                  <a:pt x="1257" y="584"/>
                </a:lnTo>
                <a:lnTo>
                  <a:pt x="0" y="4495"/>
                </a:lnTo>
                <a:close/>
              </a:path>
              <a:path w="440143" h="92392">
                <a:moveTo>
                  <a:pt x="437184" y="71500"/>
                </a:moveTo>
                <a:lnTo>
                  <a:pt x="146189" y="12141"/>
                </a:lnTo>
                <a:lnTo>
                  <a:pt x="436346" y="71437"/>
                </a:lnTo>
                <a:lnTo>
                  <a:pt x="436486" y="74955"/>
                </a:lnTo>
                <a:lnTo>
                  <a:pt x="437184" y="71500"/>
                </a:lnTo>
                <a:close/>
              </a:path>
              <a:path w="440143" h="92392">
                <a:moveTo>
                  <a:pt x="68668" y="85280"/>
                </a:moveTo>
                <a:lnTo>
                  <a:pt x="11137" y="7670"/>
                </a:lnTo>
                <a:lnTo>
                  <a:pt x="64109" y="90970"/>
                </a:lnTo>
                <a:lnTo>
                  <a:pt x="67081" y="92392"/>
                </a:lnTo>
                <a:lnTo>
                  <a:pt x="436613" y="78473"/>
                </a:lnTo>
                <a:lnTo>
                  <a:pt x="435787" y="78409"/>
                </a:lnTo>
                <a:lnTo>
                  <a:pt x="407020" y="72541"/>
                </a:lnTo>
                <a:lnTo>
                  <a:pt x="68668" y="8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3160857" y="4005479"/>
            <a:ext cx="73583" cy="120688"/>
          </a:xfrm>
          <a:custGeom>
            <a:avLst/>
            <a:gdLst/>
            <a:ahLst/>
            <a:cxnLst/>
            <a:rect l="l" t="t" r="r" b="b"/>
            <a:pathLst>
              <a:path w="73583" h="120688">
                <a:moveTo>
                  <a:pt x="10299" y="0"/>
                </a:moveTo>
                <a:lnTo>
                  <a:pt x="0" y="27965"/>
                </a:lnTo>
                <a:lnTo>
                  <a:pt x="73583" y="120688"/>
                </a:lnTo>
                <a:lnTo>
                  <a:pt x="73583" y="85369"/>
                </a:lnTo>
                <a:lnTo>
                  <a:pt x="1029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3157555" y="4001988"/>
            <a:ext cx="80403" cy="127495"/>
          </a:xfrm>
          <a:custGeom>
            <a:avLst/>
            <a:gdLst/>
            <a:ahLst/>
            <a:cxnLst/>
            <a:rect l="l" t="t" r="r" b="b"/>
            <a:pathLst>
              <a:path w="80403" h="127495">
                <a:moveTo>
                  <a:pt x="13601" y="3492"/>
                </a:moveTo>
                <a:lnTo>
                  <a:pt x="16433" y="1396"/>
                </a:lnTo>
                <a:lnTo>
                  <a:pt x="13106" y="0"/>
                </a:lnTo>
                <a:lnTo>
                  <a:pt x="10299" y="2273"/>
                </a:lnTo>
                <a:lnTo>
                  <a:pt x="10769" y="5587"/>
                </a:lnTo>
                <a:lnTo>
                  <a:pt x="13601" y="3492"/>
                </a:lnTo>
                <a:close/>
              </a:path>
              <a:path w="80403" h="127495">
                <a:moveTo>
                  <a:pt x="0" y="30238"/>
                </a:moveTo>
                <a:lnTo>
                  <a:pt x="546" y="33642"/>
                </a:lnTo>
                <a:lnTo>
                  <a:pt x="74129" y="126364"/>
                </a:lnTo>
                <a:lnTo>
                  <a:pt x="73367" y="90017"/>
                </a:lnTo>
                <a:lnTo>
                  <a:pt x="73367" y="114071"/>
                </a:lnTo>
                <a:lnTo>
                  <a:pt x="7289" y="30822"/>
                </a:lnTo>
                <a:lnTo>
                  <a:pt x="14652" y="10825"/>
                </a:lnTo>
                <a:lnTo>
                  <a:pt x="16903" y="4711"/>
                </a:lnTo>
                <a:lnTo>
                  <a:pt x="79717" y="86753"/>
                </a:lnTo>
                <a:lnTo>
                  <a:pt x="16433" y="1396"/>
                </a:lnTo>
                <a:lnTo>
                  <a:pt x="13601" y="3492"/>
                </a:lnTo>
                <a:lnTo>
                  <a:pt x="10769" y="5587"/>
                </a:lnTo>
                <a:lnTo>
                  <a:pt x="10299" y="2273"/>
                </a:lnTo>
                <a:lnTo>
                  <a:pt x="0" y="30238"/>
                </a:lnTo>
                <a:close/>
              </a:path>
              <a:path w="80403" h="127495">
                <a:moveTo>
                  <a:pt x="79717" y="86753"/>
                </a:moveTo>
                <a:lnTo>
                  <a:pt x="16903" y="4711"/>
                </a:lnTo>
                <a:lnTo>
                  <a:pt x="14652" y="10825"/>
                </a:lnTo>
                <a:lnTo>
                  <a:pt x="73367" y="90017"/>
                </a:lnTo>
                <a:lnTo>
                  <a:pt x="74129" y="126364"/>
                </a:lnTo>
                <a:lnTo>
                  <a:pt x="78041" y="127495"/>
                </a:lnTo>
                <a:lnTo>
                  <a:pt x="80403" y="124180"/>
                </a:lnTo>
                <a:lnTo>
                  <a:pt x="80403" y="88861"/>
                </a:lnTo>
                <a:lnTo>
                  <a:pt x="79717" y="867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4404471" y="3906728"/>
            <a:ext cx="154533" cy="552005"/>
          </a:xfrm>
          <a:custGeom>
            <a:avLst/>
            <a:gdLst/>
            <a:ahLst/>
            <a:cxnLst/>
            <a:rect l="l" t="t" r="r" b="b"/>
            <a:pathLst>
              <a:path w="154533" h="552005">
                <a:moveTo>
                  <a:pt x="39662" y="282803"/>
                </a:moveTo>
                <a:lnTo>
                  <a:pt x="0" y="406349"/>
                </a:lnTo>
                <a:lnTo>
                  <a:pt x="116268" y="552005"/>
                </a:lnTo>
                <a:lnTo>
                  <a:pt x="154533" y="538810"/>
                </a:lnTo>
                <a:lnTo>
                  <a:pt x="22085" y="406349"/>
                </a:lnTo>
                <a:lnTo>
                  <a:pt x="72123" y="279781"/>
                </a:lnTo>
                <a:lnTo>
                  <a:pt x="58877" y="13385"/>
                </a:lnTo>
                <a:lnTo>
                  <a:pt x="23266" y="0"/>
                </a:lnTo>
                <a:lnTo>
                  <a:pt x="39662" y="2828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4401117" y="3903425"/>
            <a:ext cx="161328" cy="558634"/>
          </a:xfrm>
          <a:custGeom>
            <a:avLst/>
            <a:gdLst/>
            <a:ahLst/>
            <a:cxnLst/>
            <a:rect l="l" t="t" r="r" b="b"/>
            <a:pathLst>
              <a:path w="161328" h="558634">
                <a:moveTo>
                  <a:pt x="39458" y="285661"/>
                </a:moveTo>
                <a:lnTo>
                  <a:pt x="0" y="408571"/>
                </a:lnTo>
                <a:lnTo>
                  <a:pt x="596" y="411848"/>
                </a:lnTo>
                <a:lnTo>
                  <a:pt x="116865" y="557504"/>
                </a:lnTo>
                <a:lnTo>
                  <a:pt x="120777" y="558634"/>
                </a:lnTo>
                <a:lnTo>
                  <a:pt x="120827" y="551167"/>
                </a:lnTo>
                <a:lnTo>
                  <a:pt x="7289" y="408927"/>
                </a:lnTo>
                <a:lnTo>
                  <a:pt x="46367" y="287185"/>
                </a:lnTo>
                <a:lnTo>
                  <a:pt x="46532" y="285902"/>
                </a:lnTo>
                <a:lnTo>
                  <a:pt x="30450" y="8511"/>
                </a:lnTo>
                <a:lnTo>
                  <a:pt x="25374" y="6603"/>
                </a:lnTo>
                <a:lnTo>
                  <a:pt x="23101" y="3505"/>
                </a:lnTo>
                <a:lnTo>
                  <a:pt x="39458" y="285661"/>
                </a:lnTo>
                <a:close/>
              </a:path>
              <a:path w="161328" h="558634">
                <a:moveTo>
                  <a:pt x="159042" y="545439"/>
                </a:moveTo>
                <a:lnTo>
                  <a:pt x="161328" y="542899"/>
                </a:lnTo>
                <a:lnTo>
                  <a:pt x="160388" y="539622"/>
                </a:lnTo>
                <a:lnTo>
                  <a:pt x="29552" y="408800"/>
                </a:lnTo>
                <a:lnTo>
                  <a:pt x="78752" y="284378"/>
                </a:lnTo>
                <a:lnTo>
                  <a:pt x="65747" y="16522"/>
                </a:lnTo>
                <a:lnTo>
                  <a:pt x="27863" y="0"/>
                </a:lnTo>
                <a:lnTo>
                  <a:pt x="30137" y="3098"/>
                </a:lnTo>
                <a:lnTo>
                  <a:pt x="30450" y="8511"/>
                </a:lnTo>
                <a:lnTo>
                  <a:pt x="58826" y="19176"/>
                </a:lnTo>
                <a:lnTo>
                  <a:pt x="71920" y="282498"/>
                </a:lnTo>
                <a:lnTo>
                  <a:pt x="22161" y="408355"/>
                </a:lnTo>
                <a:lnTo>
                  <a:pt x="21945" y="411149"/>
                </a:lnTo>
                <a:lnTo>
                  <a:pt x="22948" y="412140"/>
                </a:lnTo>
                <a:lnTo>
                  <a:pt x="151422" y="540613"/>
                </a:lnTo>
                <a:lnTo>
                  <a:pt x="120827" y="551167"/>
                </a:lnTo>
                <a:lnTo>
                  <a:pt x="120777" y="558634"/>
                </a:lnTo>
                <a:lnTo>
                  <a:pt x="159042" y="545439"/>
                </a:lnTo>
                <a:close/>
              </a:path>
              <a:path w="161328" h="558634">
                <a:moveTo>
                  <a:pt x="26619" y="3301"/>
                </a:moveTo>
                <a:lnTo>
                  <a:pt x="30450" y="8511"/>
                </a:lnTo>
                <a:lnTo>
                  <a:pt x="30137" y="3098"/>
                </a:lnTo>
                <a:lnTo>
                  <a:pt x="27863" y="0"/>
                </a:lnTo>
                <a:lnTo>
                  <a:pt x="24523" y="469"/>
                </a:lnTo>
                <a:lnTo>
                  <a:pt x="23101" y="3505"/>
                </a:lnTo>
                <a:lnTo>
                  <a:pt x="25374" y="6603"/>
                </a:lnTo>
                <a:lnTo>
                  <a:pt x="30450" y="8511"/>
                </a:lnTo>
                <a:lnTo>
                  <a:pt x="26619" y="33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4364713" y="4401399"/>
            <a:ext cx="650011" cy="1013485"/>
          </a:xfrm>
          <a:custGeom>
            <a:avLst/>
            <a:gdLst/>
            <a:ahLst/>
            <a:cxnLst/>
            <a:rect l="l" t="t" r="r" b="b"/>
            <a:pathLst>
              <a:path w="650011" h="1013485">
                <a:moveTo>
                  <a:pt x="333883" y="968883"/>
                </a:moveTo>
                <a:lnTo>
                  <a:pt x="353834" y="988834"/>
                </a:lnTo>
                <a:lnTo>
                  <a:pt x="387870" y="954798"/>
                </a:lnTo>
                <a:lnTo>
                  <a:pt x="467702" y="968883"/>
                </a:lnTo>
                <a:lnTo>
                  <a:pt x="492353" y="944232"/>
                </a:lnTo>
                <a:lnTo>
                  <a:pt x="526389" y="961834"/>
                </a:lnTo>
                <a:lnTo>
                  <a:pt x="552150" y="947410"/>
                </a:lnTo>
                <a:lnTo>
                  <a:pt x="552150" y="11359"/>
                </a:lnTo>
                <a:lnTo>
                  <a:pt x="156032" y="57340"/>
                </a:lnTo>
                <a:lnTo>
                  <a:pt x="0" y="78359"/>
                </a:lnTo>
                <a:lnTo>
                  <a:pt x="28676" y="908469"/>
                </a:lnTo>
                <a:lnTo>
                  <a:pt x="230568" y="1013485"/>
                </a:lnTo>
                <a:lnTo>
                  <a:pt x="333883" y="96888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4361130" y="4397905"/>
            <a:ext cx="657110" cy="1020216"/>
          </a:xfrm>
          <a:custGeom>
            <a:avLst/>
            <a:gdLst/>
            <a:ahLst/>
            <a:cxnLst/>
            <a:rect l="l" t="t" r="r" b="b"/>
            <a:pathLst>
              <a:path w="657110" h="1020216">
                <a:moveTo>
                  <a:pt x="359892" y="994816"/>
                </a:moveTo>
                <a:lnTo>
                  <a:pt x="392645" y="962075"/>
                </a:lnTo>
                <a:lnTo>
                  <a:pt x="470662" y="975842"/>
                </a:lnTo>
                <a:lnTo>
                  <a:pt x="473760" y="974864"/>
                </a:lnTo>
                <a:lnTo>
                  <a:pt x="496595" y="952030"/>
                </a:lnTo>
                <a:lnTo>
                  <a:pt x="528345" y="968451"/>
                </a:lnTo>
                <a:lnTo>
                  <a:pt x="531685" y="968400"/>
                </a:lnTo>
                <a:lnTo>
                  <a:pt x="555731" y="954940"/>
                </a:lnTo>
                <a:lnTo>
                  <a:pt x="555731" y="946860"/>
                </a:lnTo>
                <a:lnTo>
                  <a:pt x="529894" y="961326"/>
                </a:lnTo>
                <a:lnTo>
                  <a:pt x="497547" y="944587"/>
                </a:lnTo>
                <a:lnTo>
                  <a:pt x="494525" y="944143"/>
                </a:lnTo>
                <a:lnTo>
                  <a:pt x="493433" y="945235"/>
                </a:lnTo>
                <a:lnTo>
                  <a:pt x="470077" y="968590"/>
                </a:lnTo>
                <a:lnTo>
                  <a:pt x="392061" y="954824"/>
                </a:lnTo>
                <a:lnTo>
                  <a:pt x="388962" y="955801"/>
                </a:lnTo>
                <a:lnTo>
                  <a:pt x="357416" y="987348"/>
                </a:lnTo>
                <a:lnTo>
                  <a:pt x="339940" y="969886"/>
                </a:lnTo>
                <a:lnTo>
                  <a:pt x="337388" y="968565"/>
                </a:lnTo>
                <a:lnTo>
                  <a:pt x="354914" y="994816"/>
                </a:lnTo>
                <a:lnTo>
                  <a:pt x="358330" y="995845"/>
                </a:lnTo>
                <a:lnTo>
                  <a:pt x="359892" y="994816"/>
                </a:lnTo>
                <a:close/>
              </a:path>
              <a:path w="657110" h="1020216">
                <a:moveTo>
                  <a:pt x="336651" y="976553"/>
                </a:moveTo>
                <a:lnTo>
                  <a:pt x="354914" y="994816"/>
                </a:lnTo>
                <a:lnTo>
                  <a:pt x="337388" y="968565"/>
                </a:lnTo>
                <a:lnTo>
                  <a:pt x="336067" y="969136"/>
                </a:lnTo>
                <a:lnTo>
                  <a:pt x="234302" y="1013078"/>
                </a:lnTo>
                <a:lnTo>
                  <a:pt x="35699" y="909789"/>
                </a:lnTo>
                <a:lnTo>
                  <a:pt x="7213" y="84924"/>
                </a:lnTo>
                <a:lnTo>
                  <a:pt x="160045" y="64325"/>
                </a:lnTo>
                <a:lnTo>
                  <a:pt x="555731" y="18392"/>
                </a:lnTo>
                <a:lnTo>
                  <a:pt x="555731" y="11309"/>
                </a:lnTo>
                <a:lnTo>
                  <a:pt x="159207" y="57327"/>
                </a:lnTo>
                <a:lnTo>
                  <a:pt x="3111" y="78358"/>
                </a:lnTo>
                <a:lnTo>
                  <a:pt x="0" y="80175"/>
                </a:lnTo>
                <a:lnTo>
                  <a:pt x="63" y="81978"/>
                </a:lnTo>
                <a:lnTo>
                  <a:pt x="28740" y="912075"/>
                </a:lnTo>
                <a:lnTo>
                  <a:pt x="30632" y="915085"/>
                </a:lnTo>
                <a:lnTo>
                  <a:pt x="232524" y="1020102"/>
                </a:lnTo>
                <a:lnTo>
                  <a:pt x="235546" y="1020216"/>
                </a:lnTo>
                <a:lnTo>
                  <a:pt x="336651" y="976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4322148" y="4518301"/>
            <a:ext cx="71234" cy="791565"/>
          </a:xfrm>
          <a:custGeom>
            <a:avLst/>
            <a:gdLst/>
            <a:ahLst/>
            <a:cxnLst/>
            <a:rect l="l" t="t" r="r" b="b"/>
            <a:pathLst>
              <a:path w="71234" h="791565">
                <a:moveTo>
                  <a:pt x="44221" y="9359"/>
                </a:moveTo>
                <a:lnTo>
                  <a:pt x="0" y="0"/>
                </a:lnTo>
                <a:lnTo>
                  <a:pt x="27304" y="747649"/>
                </a:lnTo>
                <a:lnTo>
                  <a:pt x="71234" y="791565"/>
                </a:lnTo>
                <a:lnTo>
                  <a:pt x="44221" y="93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4318643" y="4514846"/>
            <a:ext cx="78257" cy="798830"/>
          </a:xfrm>
          <a:custGeom>
            <a:avLst/>
            <a:gdLst/>
            <a:ahLst/>
            <a:cxnLst/>
            <a:rect l="l" t="t" r="r" b="b"/>
            <a:pathLst>
              <a:path w="78257" h="798829">
                <a:moveTo>
                  <a:pt x="78257" y="794905"/>
                </a:moveTo>
                <a:lnTo>
                  <a:pt x="51244" y="12687"/>
                </a:lnTo>
                <a:lnTo>
                  <a:pt x="50038" y="9702"/>
                </a:lnTo>
                <a:lnTo>
                  <a:pt x="48450" y="9372"/>
                </a:lnTo>
                <a:lnTo>
                  <a:pt x="44208" y="12941"/>
                </a:lnTo>
                <a:lnTo>
                  <a:pt x="47726" y="12814"/>
                </a:lnTo>
                <a:lnTo>
                  <a:pt x="70916" y="786218"/>
                </a:lnTo>
                <a:lnTo>
                  <a:pt x="34290" y="749592"/>
                </a:lnTo>
                <a:lnTo>
                  <a:pt x="7188" y="7835"/>
                </a:lnTo>
                <a:lnTo>
                  <a:pt x="27305" y="751230"/>
                </a:lnTo>
                <a:lnTo>
                  <a:pt x="28333" y="753592"/>
                </a:lnTo>
                <a:lnTo>
                  <a:pt x="72250" y="797509"/>
                </a:lnTo>
                <a:lnTo>
                  <a:pt x="74815" y="798829"/>
                </a:lnTo>
                <a:lnTo>
                  <a:pt x="77470" y="797674"/>
                </a:lnTo>
                <a:lnTo>
                  <a:pt x="78257" y="794905"/>
                </a:lnTo>
                <a:close/>
              </a:path>
              <a:path w="78257" h="798829">
                <a:moveTo>
                  <a:pt x="44303" y="15687"/>
                </a:moveTo>
                <a:lnTo>
                  <a:pt x="70916" y="786218"/>
                </a:lnTo>
                <a:lnTo>
                  <a:pt x="47726" y="12814"/>
                </a:lnTo>
                <a:lnTo>
                  <a:pt x="44208" y="12941"/>
                </a:lnTo>
                <a:lnTo>
                  <a:pt x="48450" y="9372"/>
                </a:lnTo>
                <a:lnTo>
                  <a:pt x="4241" y="0"/>
                </a:lnTo>
                <a:lnTo>
                  <a:pt x="1244" y="749"/>
                </a:lnTo>
                <a:lnTo>
                  <a:pt x="0" y="3581"/>
                </a:lnTo>
                <a:lnTo>
                  <a:pt x="27305" y="751230"/>
                </a:lnTo>
                <a:lnTo>
                  <a:pt x="7188" y="7835"/>
                </a:lnTo>
                <a:lnTo>
                  <a:pt x="44303" y="15687"/>
                </a:lnTo>
                <a:lnTo>
                  <a:pt x="46990" y="16255"/>
                </a:lnTo>
                <a:lnTo>
                  <a:pt x="44303" y="15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4369574" y="4572416"/>
            <a:ext cx="645147" cy="326415"/>
          </a:xfrm>
          <a:custGeom>
            <a:avLst/>
            <a:gdLst/>
            <a:ahLst/>
            <a:cxnLst/>
            <a:rect l="l" t="t" r="r" b="b"/>
            <a:pathLst>
              <a:path w="645147" h="326415">
                <a:moveTo>
                  <a:pt x="546785" y="231444"/>
                </a:moveTo>
                <a:lnTo>
                  <a:pt x="547288" y="231947"/>
                </a:lnTo>
                <a:lnTo>
                  <a:pt x="547288" y="0"/>
                </a:lnTo>
                <a:lnTo>
                  <a:pt x="468185" y="0"/>
                </a:lnTo>
                <a:lnTo>
                  <a:pt x="372110" y="48031"/>
                </a:lnTo>
                <a:lnTo>
                  <a:pt x="127571" y="48031"/>
                </a:lnTo>
                <a:lnTo>
                  <a:pt x="0" y="47993"/>
                </a:lnTo>
                <a:lnTo>
                  <a:pt x="127571" y="100431"/>
                </a:lnTo>
                <a:lnTo>
                  <a:pt x="140677" y="192138"/>
                </a:lnTo>
                <a:lnTo>
                  <a:pt x="203987" y="122275"/>
                </a:lnTo>
                <a:lnTo>
                  <a:pt x="241109" y="192138"/>
                </a:lnTo>
                <a:lnTo>
                  <a:pt x="417969" y="277291"/>
                </a:lnTo>
                <a:lnTo>
                  <a:pt x="467093" y="326415"/>
                </a:lnTo>
                <a:lnTo>
                  <a:pt x="546785" y="2314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4365790" y="4568898"/>
            <a:ext cx="652449" cy="333451"/>
          </a:xfrm>
          <a:custGeom>
            <a:avLst/>
            <a:gdLst/>
            <a:ahLst/>
            <a:cxnLst/>
            <a:rect l="l" t="t" r="r" b="b"/>
            <a:pathLst>
              <a:path w="652449" h="333451">
                <a:moveTo>
                  <a:pt x="473570" y="332193"/>
                </a:moveTo>
                <a:lnTo>
                  <a:pt x="550799" y="240169"/>
                </a:lnTo>
                <a:lnTo>
                  <a:pt x="551073" y="240443"/>
                </a:lnTo>
                <a:lnTo>
                  <a:pt x="551073" y="231687"/>
                </a:lnTo>
                <a:lnTo>
                  <a:pt x="550418" y="231432"/>
                </a:lnTo>
                <a:lnTo>
                  <a:pt x="547865" y="232689"/>
                </a:lnTo>
                <a:lnTo>
                  <a:pt x="470649" y="324726"/>
                </a:lnTo>
                <a:lnTo>
                  <a:pt x="424243" y="278320"/>
                </a:lnTo>
                <a:lnTo>
                  <a:pt x="423278" y="277634"/>
                </a:lnTo>
                <a:lnTo>
                  <a:pt x="247459" y="192989"/>
                </a:lnTo>
                <a:lnTo>
                  <a:pt x="210883" y="124129"/>
                </a:lnTo>
                <a:lnTo>
                  <a:pt x="208216" y="122301"/>
                </a:lnTo>
                <a:lnTo>
                  <a:pt x="205168" y="123418"/>
                </a:lnTo>
                <a:lnTo>
                  <a:pt x="146875" y="187731"/>
                </a:lnTo>
                <a:lnTo>
                  <a:pt x="143421" y="199021"/>
                </a:lnTo>
                <a:lnTo>
                  <a:pt x="146138" y="199034"/>
                </a:lnTo>
                <a:lnTo>
                  <a:pt x="147066" y="198018"/>
                </a:lnTo>
                <a:lnTo>
                  <a:pt x="207010" y="131864"/>
                </a:lnTo>
                <a:lnTo>
                  <a:pt x="241782" y="197307"/>
                </a:lnTo>
                <a:lnTo>
                  <a:pt x="243370" y="198831"/>
                </a:lnTo>
                <a:lnTo>
                  <a:pt x="419684" y="283730"/>
                </a:lnTo>
                <a:lnTo>
                  <a:pt x="468388" y="332435"/>
                </a:lnTo>
                <a:lnTo>
                  <a:pt x="471030" y="333451"/>
                </a:lnTo>
                <a:lnTo>
                  <a:pt x="473570" y="332193"/>
                </a:lnTo>
                <a:close/>
              </a:path>
              <a:path w="652449" h="333451">
                <a:moveTo>
                  <a:pt x="377469" y="54698"/>
                </a:moveTo>
                <a:lnTo>
                  <a:pt x="472795" y="7035"/>
                </a:lnTo>
                <a:lnTo>
                  <a:pt x="551073" y="7035"/>
                </a:lnTo>
                <a:lnTo>
                  <a:pt x="551073" y="0"/>
                </a:lnTo>
                <a:lnTo>
                  <a:pt x="471970" y="0"/>
                </a:lnTo>
                <a:lnTo>
                  <a:pt x="470395" y="368"/>
                </a:lnTo>
                <a:lnTo>
                  <a:pt x="375069" y="48031"/>
                </a:lnTo>
                <a:lnTo>
                  <a:pt x="131356" y="48031"/>
                </a:lnTo>
                <a:lnTo>
                  <a:pt x="223062" y="55079"/>
                </a:lnTo>
                <a:lnTo>
                  <a:pt x="375894" y="55079"/>
                </a:lnTo>
                <a:lnTo>
                  <a:pt x="377469" y="54698"/>
                </a:lnTo>
                <a:close/>
              </a:path>
              <a:path w="652449" h="333451">
                <a:moveTo>
                  <a:pt x="5118" y="48247"/>
                </a:moveTo>
                <a:lnTo>
                  <a:pt x="3784" y="51511"/>
                </a:lnTo>
                <a:lnTo>
                  <a:pt x="3784" y="55029"/>
                </a:lnTo>
                <a:lnTo>
                  <a:pt x="21631" y="55036"/>
                </a:lnTo>
                <a:lnTo>
                  <a:pt x="5118" y="48247"/>
                </a:lnTo>
                <a:close/>
              </a:path>
              <a:path w="652449" h="333451">
                <a:moveTo>
                  <a:pt x="146875" y="187731"/>
                </a:moveTo>
                <a:lnTo>
                  <a:pt x="134848" y="103454"/>
                </a:lnTo>
                <a:lnTo>
                  <a:pt x="132702" y="100698"/>
                </a:lnTo>
                <a:lnTo>
                  <a:pt x="21631" y="55036"/>
                </a:lnTo>
                <a:lnTo>
                  <a:pt x="3784" y="55029"/>
                </a:lnTo>
                <a:lnTo>
                  <a:pt x="3784" y="51511"/>
                </a:lnTo>
                <a:lnTo>
                  <a:pt x="5118" y="48247"/>
                </a:lnTo>
                <a:lnTo>
                  <a:pt x="21631" y="55036"/>
                </a:lnTo>
                <a:lnTo>
                  <a:pt x="223062" y="55079"/>
                </a:lnTo>
                <a:lnTo>
                  <a:pt x="131356" y="48031"/>
                </a:lnTo>
                <a:lnTo>
                  <a:pt x="3784" y="47993"/>
                </a:lnTo>
                <a:lnTo>
                  <a:pt x="660" y="49174"/>
                </a:lnTo>
                <a:lnTo>
                  <a:pt x="0" y="52476"/>
                </a:lnTo>
                <a:lnTo>
                  <a:pt x="2451" y="54762"/>
                </a:lnTo>
                <a:lnTo>
                  <a:pt x="128155" y="106451"/>
                </a:lnTo>
                <a:lnTo>
                  <a:pt x="140970" y="196151"/>
                </a:lnTo>
                <a:lnTo>
                  <a:pt x="143421" y="199021"/>
                </a:lnTo>
                <a:lnTo>
                  <a:pt x="146875" y="187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4367910" y="4441415"/>
            <a:ext cx="646811" cy="179031"/>
          </a:xfrm>
          <a:custGeom>
            <a:avLst/>
            <a:gdLst/>
            <a:ahLst/>
            <a:cxnLst/>
            <a:rect l="l" t="t" r="r" b="b"/>
            <a:pathLst>
              <a:path w="646811" h="179031">
                <a:moveTo>
                  <a:pt x="469849" y="131000"/>
                </a:moveTo>
                <a:lnTo>
                  <a:pt x="548952" y="131000"/>
                </a:lnTo>
                <a:lnTo>
                  <a:pt x="548952" y="39126"/>
                </a:lnTo>
                <a:lnTo>
                  <a:pt x="384695" y="104800"/>
                </a:lnTo>
                <a:lnTo>
                  <a:pt x="0" y="131089"/>
                </a:lnTo>
                <a:lnTo>
                  <a:pt x="1663" y="178993"/>
                </a:lnTo>
                <a:lnTo>
                  <a:pt x="373773" y="179031"/>
                </a:lnTo>
                <a:lnTo>
                  <a:pt x="469849" y="1310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4364316" y="4438139"/>
            <a:ext cx="653923" cy="185839"/>
          </a:xfrm>
          <a:custGeom>
            <a:avLst/>
            <a:gdLst/>
            <a:ahLst/>
            <a:cxnLst/>
            <a:rect l="l" t="t" r="r" b="b"/>
            <a:pathLst>
              <a:path w="653923" h="185839">
                <a:moveTo>
                  <a:pt x="378942" y="185458"/>
                </a:moveTo>
                <a:lnTo>
                  <a:pt x="474268" y="137795"/>
                </a:lnTo>
                <a:lnTo>
                  <a:pt x="552546" y="137795"/>
                </a:lnTo>
                <a:lnTo>
                  <a:pt x="552546" y="130759"/>
                </a:lnTo>
                <a:lnTo>
                  <a:pt x="473443" y="130759"/>
                </a:lnTo>
                <a:lnTo>
                  <a:pt x="471868" y="131127"/>
                </a:lnTo>
                <a:lnTo>
                  <a:pt x="376542" y="178790"/>
                </a:lnTo>
                <a:lnTo>
                  <a:pt x="8657" y="178752"/>
                </a:lnTo>
                <a:lnTo>
                  <a:pt x="7226" y="137642"/>
                </a:lnTo>
                <a:lnTo>
                  <a:pt x="387489" y="104597"/>
                </a:lnTo>
                <a:lnTo>
                  <a:pt x="3352" y="130848"/>
                </a:lnTo>
                <a:lnTo>
                  <a:pt x="5257" y="178752"/>
                </a:lnTo>
                <a:lnTo>
                  <a:pt x="8775" y="182143"/>
                </a:lnTo>
                <a:lnTo>
                  <a:pt x="377367" y="185839"/>
                </a:lnTo>
                <a:lnTo>
                  <a:pt x="378942" y="185458"/>
                </a:lnTo>
                <a:close/>
              </a:path>
              <a:path w="653923" h="185839">
                <a:moveTo>
                  <a:pt x="389585" y="111340"/>
                </a:moveTo>
                <a:lnTo>
                  <a:pt x="552546" y="46185"/>
                </a:lnTo>
                <a:lnTo>
                  <a:pt x="552546" y="41345"/>
                </a:lnTo>
                <a:lnTo>
                  <a:pt x="388531" y="111582"/>
                </a:lnTo>
                <a:lnTo>
                  <a:pt x="389585" y="111340"/>
                </a:lnTo>
                <a:close/>
              </a:path>
              <a:path w="653923" h="185839">
                <a:moveTo>
                  <a:pt x="5257" y="182270"/>
                </a:moveTo>
                <a:lnTo>
                  <a:pt x="5257" y="185788"/>
                </a:lnTo>
                <a:lnTo>
                  <a:pt x="377367" y="185839"/>
                </a:lnTo>
                <a:lnTo>
                  <a:pt x="5257" y="182270"/>
                </a:lnTo>
                <a:close/>
              </a:path>
              <a:path w="653923" h="185839">
                <a:moveTo>
                  <a:pt x="388531" y="111582"/>
                </a:moveTo>
                <a:lnTo>
                  <a:pt x="552546" y="41345"/>
                </a:lnTo>
                <a:lnTo>
                  <a:pt x="552546" y="38603"/>
                </a:lnTo>
                <a:lnTo>
                  <a:pt x="387489" y="104597"/>
                </a:lnTo>
                <a:lnTo>
                  <a:pt x="7226" y="137642"/>
                </a:lnTo>
                <a:lnTo>
                  <a:pt x="388531" y="111582"/>
                </a:lnTo>
                <a:close/>
              </a:path>
              <a:path w="653923" h="185839">
                <a:moveTo>
                  <a:pt x="8775" y="182143"/>
                </a:moveTo>
                <a:lnTo>
                  <a:pt x="5257" y="178752"/>
                </a:lnTo>
                <a:lnTo>
                  <a:pt x="3352" y="130848"/>
                </a:lnTo>
                <a:lnTo>
                  <a:pt x="0" y="132588"/>
                </a:lnTo>
                <a:lnTo>
                  <a:pt x="76" y="134493"/>
                </a:lnTo>
                <a:lnTo>
                  <a:pt x="1739" y="182384"/>
                </a:lnTo>
                <a:lnTo>
                  <a:pt x="3352" y="185788"/>
                </a:lnTo>
                <a:lnTo>
                  <a:pt x="5257" y="185788"/>
                </a:lnTo>
                <a:lnTo>
                  <a:pt x="5257" y="182270"/>
                </a:lnTo>
                <a:lnTo>
                  <a:pt x="377367" y="185839"/>
                </a:lnTo>
                <a:lnTo>
                  <a:pt x="8775" y="182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2803060" y="4536682"/>
            <a:ext cx="831126" cy="821842"/>
          </a:xfrm>
          <a:custGeom>
            <a:avLst/>
            <a:gdLst/>
            <a:ahLst/>
            <a:cxnLst/>
            <a:rect l="l" t="t" r="r" b="b"/>
            <a:pathLst>
              <a:path w="831126" h="821842">
                <a:moveTo>
                  <a:pt x="688987" y="772731"/>
                </a:moveTo>
                <a:lnTo>
                  <a:pt x="831126" y="803744"/>
                </a:lnTo>
                <a:lnTo>
                  <a:pt x="818210" y="74955"/>
                </a:lnTo>
                <a:lnTo>
                  <a:pt x="743267" y="74955"/>
                </a:lnTo>
                <a:lnTo>
                  <a:pt x="699325" y="62026"/>
                </a:lnTo>
                <a:lnTo>
                  <a:pt x="458978" y="62026"/>
                </a:lnTo>
                <a:lnTo>
                  <a:pt x="381444" y="15506"/>
                </a:lnTo>
                <a:lnTo>
                  <a:pt x="208292" y="46520"/>
                </a:lnTo>
                <a:lnTo>
                  <a:pt x="172110" y="10337"/>
                </a:lnTo>
                <a:lnTo>
                  <a:pt x="117843" y="28435"/>
                </a:lnTo>
                <a:lnTo>
                  <a:pt x="97803" y="8395"/>
                </a:lnTo>
                <a:lnTo>
                  <a:pt x="97803" y="253569"/>
                </a:lnTo>
                <a:lnTo>
                  <a:pt x="111378" y="259740"/>
                </a:lnTo>
                <a:lnTo>
                  <a:pt x="159194" y="307543"/>
                </a:lnTo>
                <a:lnTo>
                  <a:pt x="243179" y="352780"/>
                </a:lnTo>
                <a:lnTo>
                  <a:pt x="298742" y="408330"/>
                </a:lnTo>
                <a:lnTo>
                  <a:pt x="318134" y="533679"/>
                </a:lnTo>
                <a:lnTo>
                  <a:pt x="349148" y="564680"/>
                </a:lnTo>
                <a:lnTo>
                  <a:pt x="309079" y="604748"/>
                </a:lnTo>
                <a:lnTo>
                  <a:pt x="309079" y="819251"/>
                </a:lnTo>
                <a:lnTo>
                  <a:pt x="404710" y="819251"/>
                </a:lnTo>
                <a:lnTo>
                  <a:pt x="446062" y="803744"/>
                </a:lnTo>
                <a:lnTo>
                  <a:pt x="489991" y="759815"/>
                </a:lnTo>
                <a:lnTo>
                  <a:pt x="598538" y="808913"/>
                </a:lnTo>
                <a:lnTo>
                  <a:pt x="639889" y="821842"/>
                </a:lnTo>
                <a:lnTo>
                  <a:pt x="688987" y="7727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2799543" y="4533191"/>
            <a:ext cx="838161" cy="828751"/>
          </a:xfrm>
          <a:custGeom>
            <a:avLst/>
            <a:gdLst/>
            <a:ahLst/>
            <a:cxnLst/>
            <a:rect l="l" t="t" r="r" b="b"/>
            <a:pathLst>
              <a:path w="838161" h="828751">
                <a:moveTo>
                  <a:pt x="645896" y="827811"/>
                </a:moveTo>
                <a:lnTo>
                  <a:pt x="693635" y="780084"/>
                </a:lnTo>
                <a:lnTo>
                  <a:pt x="831126" y="807300"/>
                </a:lnTo>
                <a:lnTo>
                  <a:pt x="834644" y="807237"/>
                </a:lnTo>
                <a:lnTo>
                  <a:pt x="836879" y="809955"/>
                </a:lnTo>
                <a:lnTo>
                  <a:pt x="838161" y="807173"/>
                </a:lnTo>
                <a:lnTo>
                  <a:pt x="835393" y="803795"/>
                </a:lnTo>
                <a:lnTo>
                  <a:pt x="831047" y="802847"/>
                </a:lnTo>
                <a:lnTo>
                  <a:pt x="693254" y="772795"/>
                </a:lnTo>
                <a:lnTo>
                  <a:pt x="690016" y="773734"/>
                </a:lnTo>
                <a:lnTo>
                  <a:pt x="642416" y="821334"/>
                </a:lnTo>
                <a:lnTo>
                  <a:pt x="603313" y="809117"/>
                </a:lnTo>
                <a:lnTo>
                  <a:pt x="494957" y="760095"/>
                </a:lnTo>
                <a:lnTo>
                  <a:pt x="492048" y="759777"/>
                </a:lnTo>
                <a:lnTo>
                  <a:pt x="491020" y="760818"/>
                </a:lnTo>
                <a:lnTo>
                  <a:pt x="447624" y="804214"/>
                </a:lnTo>
                <a:lnTo>
                  <a:pt x="407581" y="819226"/>
                </a:lnTo>
                <a:lnTo>
                  <a:pt x="316128" y="819226"/>
                </a:lnTo>
                <a:lnTo>
                  <a:pt x="316128" y="609701"/>
                </a:lnTo>
                <a:lnTo>
                  <a:pt x="310108" y="605751"/>
                </a:lnTo>
                <a:lnTo>
                  <a:pt x="309079" y="608241"/>
                </a:lnTo>
                <a:lnTo>
                  <a:pt x="309079" y="822744"/>
                </a:lnTo>
                <a:lnTo>
                  <a:pt x="310769" y="825893"/>
                </a:lnTo>
                <a:lnTo>
                  <a:pt x="312597" y="826262"/>
                </a:lnTo>
                <a:lnTo>
                  <a:pt x="408228" y="826262"/>
                </a:lnTo>
                <a:lnTo>
                  <a:pt x="409460" y="826046"/>
                </a:lnTo>
                <a:lnTo>
                  <a:pt x="450811" y="810539"/>
                </a:lnTo>
                <a:lnTo>
                  <a:pt x="452069" y="809726"/>
                </a:lnTo>
                <a:lnTo>
                  <a:pt x="494271" y="767511"/>
                </a:lnTo>
                <a:lnTo>
                  <a:pt x="600595" y="815606"/>
                </a:lnTo>
                <a:lnTo>
                  <a:pt x="601002" y="815771"/>
                </a:lnTo>
                <a:lnTo>
                  <a:pt x="642353" y="828687"/>
                </a:lnTo>
                <a:lnTo>
                  <a:pt x="644969" y="828751"/>
                </a:lnTo>
                <a:lnTo>
                  <a:pt x="645896" y="827811"/>
                </a:lnTo>
                <a:close/>
              </a:path>
              <a:path w="838161" h="828751">
                <a:moveTo>
                  <a:pt x="836879" y="809955"/>
                </a:moveTo>
                <a:lnTo>
                  <a:pt x="834644" y="807237"/>
                </a:lnTo>
                <a:lnTo>
                  <a:pt x="831126" y="807300"/>
                </a:lnTo>
                <a:lnTo>
                  <a:pt x="693635" y="780084"/>
                </a:lnTo>
                <a:lnTo>
                  <a:pt x="833894" y="810679"/>
                </a:lnTo>
                <a:lnTo>
                  <a:pt x="836879" y="809955"/>
                </a:lnTo>
                <a:close/>
              </a:path>
              <a:path w="838161" h="828751">
                <a:moveTo>
                  <a:pt x="355155" y="570674"/>
                </a:moveTo>
                <a:lnTo>
                  <a:pt x="356184" y="567258"/>
                </a:lnTo>
                <a:lnTo>
                  <a:pt x="355155" y="565696"/>
                </a:lnTo>
                <a:lnTo>
                  <a:pt x="324954" y="535495"/>
                </a:lnTo>
                <a:lnTo>
                  <a:pt x="305739" y="411289"/>
                </a:lnTo>
                <a:lnTo>
                  <a:pt x="304749" y="409333"/>
                </a:lnTo>
                <a:lnTo>
                  <a:pt x="249186" y="353771"/>
                </a:lnTo>
                <a:lnTo>
                  <a:pt x="248373" y="353161"/>
                </a:lnTo>
                <a:lnTo>
                  <a:pt x="164833" y="308190"/>
                </a:lnTo>
                <a:lnTo>
                  <a:pt x="117386" y="260731"/>
                </a:lnTo>
                <a:lnTo>
                  <a:pt x="116357" y="260019"/>
                </a:lnTo>
                <a:lnTo>
                  <a:pt x="101321" y="253187"/>
                </a:lnTo>
                <a:lnTo>
                  <a:pt x="101321" y="260924"/>
                </a:lnTo>
                <a:lnTo>
                  <a:pt x="112852" y="266166"/>
                </a:lnTo>
                <a:lnTo>
                  <a:pt x="160223" y="313524"/>
                </a:lnTo>
                <a:lnTo>
                  <a:pt x="161036" y="314134"/>
                </a:lnTo>
                <a:lnTo>
                  <a:pt x="244576" y="359117"/>
                </a:lnTo>
                <a:lnTo>
                  <a:pt x="298958" y="413499"/>
                </a:lnTo>
                <a:lnTo>
                  <a:pt x="318173" y="537705"/>
                </a:lnTo>
                <a:lnTo>
                  <a:pt x="319163" y="539661"/>
                </a:lnTo>
                <a:lnTo>
                  <a:pt x="347687" y="568172"/>
                </a:lnTo>
                <a:lnTo>
                  <a:pt x="310108" y="605751"/>
                </a:lnTo>
                <a:lnTo>
                  <a:pt x="316128" y="609701"/>
                </a:lnTo>
                <a:lnTo>
                  <a:pt x="355155" y="570674"/>
                </a:lnTo>
                <a:close/>
              </a:path>
              <a:path w="838161" h="828751">
                <a:moveTo>
                  <a:pt x="825246" y="78384"/>
                </a:moveTo>
                <a:lnTo>
                  <a:pt x="823645" y="74917"/>
                </a:lnTo>
                <a:lnTo>
                  <a:pt x="747293" y="74917"/>
                </a:lnTo>
                <a:lnTo>
                  <a:pt x="703834" y="62141"/>
                </a:lnTo>
                <a:lnTo>
                  <a:pt x="702843" y="62001"/>
                </a:lnTo>
                <a:lnTo>
                  <a:pt x="463473" y="62001"/>
                </a:lnTo>
                <a:lnTo>
                  <a:pt x="386778" y="15989"/>
                </a:lnTo>
                <a:lnTo>
                  <a:pt x="384340" y="15532"/>
                </a:lnTo>
                <a:lnTo>
                  <a:pt x="213004" y="46228"/>
                </a:lnTo>
                <a:lnTo>
                  <a:pt x="178117" y="11341"/>
                </a:lnTo>
                <a:lnTo>
                  <a:pt x="174523" y="10490"/>
                </a:lnTo>
                <a:lnTo>
                  <a:pt x="122313" y="27901"/>
                </a:lnTo>
                <a:lnTo>
                  <a:pt x="101321" y="6910"/>
                </a:lnTo>
                <a:lnTo>
                  <a:pt x="101321" y="16866"/>
                </a:lnTo>
                <a:lnTo>
                  <a:pt x="118872" y="34417"/>
                </a:lnTo>
                <a:lnTo>
                  <a:pt x="122478" y="35267"/>
                </a:lnTo>
                <a:lnTo>
                  <a:pt x="174675" y="17868"/>
                </a:lnTo>
                <a:lnTo>
                  <a:pt x="209321" y="52514"/>
                </a:lnTo>
                <a:lnTo>
                  <a:pt x="212432" y="53479"/>
                </a:lnTo>
                <a:lnTo>
                  <a:pt x="384289" y="22707"/>
                </a:lnTo>
                <a:lnTo>
                  <a:pt x="460679" y="68541"/>
                </a:lnTo>
                <a:lnTo>
                  <a:pt x="462495" y="69037"/>
                </a:lnTo>
                <a:lnTo>
                  <a:pt x="702335" y="69037"/>
                </a:lnTo>
                <a:lnTo>
                  <a:pt x="745782" y="81826"/>
                </a:lnTo>
                <a:lnTo>
                  <a:pt x="746785" y="81965"/>
                </a:lnTo>
                <a:lnTo>
                  <a:pt x="818273" y="81965"/>
                </a:lnTo>
                <a:lnTo>
                  <a:pt x="831047" y="802847"/>
                </a:lnTo>
                <a:lnTo>
                  <a:pt x="835393" y="803795"/>
                </a:lnTo>
                <a:lnTo>
                  <a:pt x="838161" y="807173"/>
                </a:lnTo>
                <a:lnTo>
                  <a:pt x="825246" y="78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621269" y="4518301"/>
            <a:ext cx="728192" cy="822121"/>
          </a:xfrm>
          <a:custGeom>
            <a:avLst/>
            <a:gdLst/>
            <a:ahLst/>
            <a:cxnLst/>
            <a:rect l="l" t="t" r="r" b="b"/>
            <a:pathLst>
              <a:path w="728192" h="822121">
                <a:moveTo>
                  <a:pt x="58153" y="123050"/>
                </a:moveTo>
                <a:lnTo>
                  <a:pt x="28422" y="93332"/>
                </a:lnTo>
                <a:lnTo>
                  <a:pt x="0" y="93332"/>
                </a:lnTo>
                <a:lnTo>
                  <a:pt x="12915" y="822121"/>
                </a:lnTo>
                <a:lnTo>
                  <a:pt x="155054" y="783361"/>
                </a:lnTo>
                <a:lnTo>
                  <a:pt x="188658" y="822121"/>
                </a:lnTo>
                <a:lnTo>
                  <a:pt x="302361" y="798868"/>
                </a:lnTo>
                <a:lnTo>
                  <a:pt x="434174" y="798868"/>
                </a:lnTo>
                <a:lnTo>
                  <a:pt x="534962" y="773023"/>
                </a:lnTo>
                <a:lnTo>
                  <a:pt x="570077" y="802982"/>
                </a:lnTo>
                <a:lnTo>
                  <a:pt x="625424" y="747648"/>
                </a:lnTo>
                <a:lnTo>
                  <a:pt x="728192" y="747648"/>
                </a:lnTo>
                <a:lnTo>
                  <a:pt x="700887" y="0"/>
                </a:lnTo>
                <a:lnTo>
                  <a:pt x="589229" y="49402"/>
                </a:lnTo>
                <a:lnTo>
                  <a:pt x="427710" y="63614"/>
                </a:lnTo>
                <a:lnTo>
                  <a:pt x="369557" y="121754"/>
                </a:lnTo>
                <a:lnTo>
                  <a:pt x="229997" y="90741"/>
                </a:lnTo>
                <a:lnTo>
                  <a:pt x="155054" y="103670"/>
                </a:lnTo>
                <a:lnTo>
                  <a:pt x="58153" y="123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617751" y="4608115"/>
            <a:ext cx="193484" cy="828801"/>
          </a:xfrm>
          <a:custGeom>
            <a:avLst/>
            <a:gdLst/>
            <a:ahLst/>
            <a:cxnLst/>
            <a:rect l="l" t="t" r="r" b="b"/>
            <a:pathLst>
              <a:path w="193484" h="828801">
                <a:moveTo>
                  <a:pt x="342" y="1727"/>
                </a:moveTo>
                <a:lnTo>
                  <a:pt x="3517" y="3517"/>
                </a:lnTo>
                <a:lnTo>
                  <a:pt x="3517" y="0"/>
                </a:lnTo>
                <a:lnTo>
                  <a:pt x="342" y="1727"/>
                </a:lnTo>
                <a:close/>
              </a:path>
              <a:path w="193484" h="828801">
                <a:moveTo>
                  <a:pt x="537616" y="679792"/>
                </a:moveTo>
                <a:lnTo>
                  <a:pt x="437248" y="705535"/>
                </a:lnTo>
                <a:lnTo>
                  <a:pt x="305181" y="705599"/>
                </a:lnTo>
                <a:lnTo>
                  <a:pt x="193484" y="728446"/>
                </a:lnTo>
                <a:lnTo>
                  <a:pt x="192874" y="735761"/>
                </a:lnTo>
                <a:lnTo>
                  <a:pt x="306247" y="712571"/>
                </a:lnTo>
                <a:lnTo>
                  <a:pt x="438556" y="712469"/>
                </a:lnTo>
                <a:lnTo>
                  <a:pt x="537591" y="687069"/>
                </a:lnTo>
                <a:lnTo>
                  <a:pt x="571322" y="715848"/>
                </a:lnTo>
                <a:lnTo>
                  <a:pt x="574789" y="716953"/>
                </a:lnTo>
                <a:lnTo>
                  <a:pt x="576097" y="715657"/>
                </a:lnTo>
                <a:lnTo>
                  <a:pt x="630402" y="661365"/>
                </a:lnTo>
                <a:lnTo>
                  <a:pt x="731710" y="661365"/>
                </a:lnTo>
                <a:lnTo>
                  <a:pt x="734898" y="659587"/>
                </a:lnTo>
                <a:lnTo>
                  <a:pt x="735228" y="657707"/>
                </a:lnTo>
                <a:lnTo>
                  <a:pt x="707923" y="-89954"/>
                </a:lnTo>
                <a:lnTo>
                  <a:pt x="706272" y="-92811"/>
                </a:lnTo>
                <a:lnTo>
                  <a:pt x="702983" y="-93040"/>
                </a:lnTo>
                <a:lnTo>
                  <a:pt x="591858" y="-43865"/>
                </a:lnTo>
                <a:lnTo>
                  <a:pt x="430923" y="-29718"/>
                </a:lnTo>
                <a:lnTo>
                  <a:pt x="428739" y="-28689"/>
                </a:lnTo>
                <a:lnTo>
                  <a:pt x="371957" y="28092"/>
                </a:lnTo>
                <a:lnTo>
                  <a:pt x="234289" y="-2501"/>
                </a:lnTo>
                <a:lnTo>
                  <a:pt x="232930" y="-2540"/>
                </a:lnTo>
                <a:lnTo>
                  <a:pt x="157975" y="10388"/>
                </a:lnTo>
                <a:lnTo>
                  <a:pt x="62826" y="29413"/>
                </a:lnTo>
                <a:lnTo>
                  <a:pt x="34429" y="1028"/>
                </a:lnTo>
                <a:lnTo>
                  <a:pt x="31940" y="0"/>
                </a:lnTo>
                <a:lnTo>
                  <a:pt x="3517" y="0"/>
                </a:lnTo>
                <a:lnTo>
                  <a:pt x="3517" y="3517"/>
                </a:lnTo>
                <a:lnTo>
                  <a:pt x="342" y="1727"/>
                </a:lnTo>
                <a:lnTo>
                  <a:pt x="0" y="3581"/>
                </a:lnTo>
                <a:lnTo>
                  <a:pt x="3517" y="7035"/>
                </a:lnTo>
                <a:lnTo>
                  <a:pt x="12915" y="732370"/>
                </a:lnTo>
                <a:lnTo>
                  <a:pt x="14325" y="735126"/>
                </a:lnTo>
                <a:lnTo>
                  <a:pt x="17360" y="735710"/>
                </a:lnTo>
                <a:lnTo>
                  <a:pt x="157365" y="697522"/>
                </a:lnTo>
                <a:lnTo>
                  <a:pt x="157645" y="690156"/>
                </a:lnTo>
                <a:lnTo>
                  <a:pt x="19875" y="727722"/>
                </a:lnTo>
                <a:lnTo>
                  <a:pt x="7099" y="7035"/>
                </a:lnTo>
                <a:lnTo>
                  <a:pt x="7035" y="3454"/>
                </a:lnTo>
                <a:lnTo>
                  <a:pt x="7099" y="7035"/>
                </a:lnTo>
                <a:lnTo>
                  <a:pt x="30480" y="7035"/>
                </a:lnTo>
                <a:lnTo>
                  <a:pt x="59169" y="35737"/>
                </a:lnTo>
                <a:lnTo>
                  <a:pt x="62357" y="36690"/>
                </a:lnTo>
                <a:lnTo>
                  <a:pt x="159219" y="17322"/>
                </a:lnTo>
                <a:lnTo>
                  <a:pt x="233438" y="4521"/>
                </a:lnTo>
                <a:lnTo>
                  <a:pt x="372325" y="35382"/>
                </a:lnTo>
                <a:lnTo>
                  <a:pt x="375577" y="34442"/>
                </a:lnTo>
                <a:lnTo>
                  <a:pt x="432816" y="-22796"/>
                </a:lnTo>
                <a:lnTo>
                  <a:pt x="593064" y="-36906"/>
                </a:lnTo>
                <a:lnTo>
                  <a:pt x="594169" y="-37198"/>
                </a:lnTo>
                <a:lnTo>
                  <a:pt x="701078" y="-84493"/>
                </a:lnTo>
                <a:lnTo>
                  <a:pt x="728052" y="654316"/>
                </a:lnTo>
                <a:lnTo>
                  <a:pt x="628942" y="654316"/>
                </a:lnTo>
                <a:lnTo>
                  <a:pt x="626440" y="655345"/>
                </a:lnTo>
                <a:lnTo>
                  <a:pt x="573405" y="708367"/>
                </a:lnTo>
                <a:lnTo>
                  <a:pt x="540766" y="680529"/>
                </a:lnTo>
                <a:lnTo>
                  <a:pt x="537616" y="679792"/>
                </a:lnTo>
                <a:close/>
              </a:path>
              <a:path w="193484" h="828801">
                <a:moveTo>
                  <a:pt x="189509" y="734618"/>
                </a:moveTo>
                <a:lnTo>
                  <a:pt x="192874" y="735761"/>
                </a:lnTo>
                <a:lnTo>
                  <a:pt x="193484" y="728446"/>
                </a:lnTo>
                <a:lnTo>
                  <a:pt x="161239" y="691235"/>
                </a:lnTo>
                <a:lnTo>
                  <a:pt x="157645" y="690156"/>
                </a:lnTo>
                <a:lnTo>
                  <a:pt x="157365" y="697522"/>
                </a:lnTo>
                <a:lnTo>
                  <a:pt x="189509" y="734618"/>
                </a:lnTo>
                <a:close/>
              </a:path>
              <a:path w="193484" h="828801">
                <a:moveTo>
                  <a:pt x="12915" y="732370"/>
                </a:moveTo>
                <a:lnTo>
                  <a:pt x="3517" y="7035"/>
                </a:lnTo>
                <a:lnTo>
                  <a:pt x="0" y="3581"/>
                </a:lnTo>
                <a:lnTo>
                  <a:pt x="12915" y="732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2803060" y="4741537"/>
            <a:ext cx="221526" cy="646506"/>
          </a:xfrm>
          <a:custGeom>
            <a:avLst/>
            <a:gdLst/>
            <a:ahLst/>
            <a:cxnLst/>
            <a:rect l="l" t="t" r="r" b="b"/>
            <a:pathLst>
              <a:path w="221526" h="646506">
                <a:moveTo>
                  <a:pt x="117767" y="627888"/>
                </a:moveTo>
                <a:lnTo>
                  <a:pt x="197586" y="595960"/>
                </a:lnTo>
                <a:lnTo>
                  <a:pt x="181622" y="579996"/>
                </a:lnTo>
                <a:lnTo>
                  <a:pt x="221526" y="497522"/>
                </a:lnTo>
                <a:lnTo>
                  <a:pt x="221526" y="359181"/>
                </a:lnTo>
                <a:lnTo>
                  <a:pt x="186944" y="324586"/>
                </a:lnTo>
                <a:lnTo>
                  <a:pt x="206895" y="260731"/>
                </a:lnTo>
                <a:lnTo>
                  <a:pt x="206895" y="203530"/>
                </a:lnTo>
                <a:lnTo>
                  <a:pt x="160337" y="156972"/>
                </a:lnTo>
                <a:lnTo>
                  <a:pt x="97803" y="126866"/>
                </a:lnTo>
                <a:lnTo>
                  <a:pt x="97803" y="633062"/>
                </a:lnTo>
                <a:lnTo>
                  <a:pt x="117767" y="6278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2799542" y="4740166"/>
            <a:ext cx="228574" cy="585939"/>
          </a:xfrm>
          <a:custGeom>
            <a:avLst/>
            <a:gdLst/>
            <a:ahLst/>
            <a:cxnLst/>
            <a:rect l="l" t="t" r="r" b="b"/>
            <a:pathLst>
              <a:path w="228574" h="585939">
                <a:moveTo>
                  <a:pt x="189407" y="580644"/>
                </a:moveTo>
                <a:lnTo>
                  <a:pt x="228219" y="500430"/>
                </a:lnTo>
                <a:lnTo>
                  <a:pt x="228574" y="498894"/>
                </a:lnTo>
                <a:lnTo>
                  <a:pt x="228574" y="360553"/>
                </a:lnTo>
                <a:lnTo>
                  <a:pt x="227533" y="358051"/>
                </a:lnTo>
                <a:lnTo>
                  <a:pt x="194462" y="324967"/>
                </a:lnTo>
                <a:lnTo>
                  <a:pt x="213779" y="263156"/>
                </a:lnTo>
                <a:lnTo>
                  <a:pt x="213931" y="262102"/>
                </a:lnTo>
                <a:lnTo>
                  <a:pt x="213931" y="204901"/>
                </a:lnTo>
                <a:lnTo>
                  <a:pt x="212902" y="202412"/>
                </a:lnTo>
                <a:lnTo>
                  <a:pt x="166344" y="155854"/>
                </a:lnTo>
                <a:lnTo>
                  <a:pt x="165379" y="155168"/>
                </a:lnTo>
                <a:lnTo>
                  <a:pt x="101321" y="124329"/>
                </a:lnTo>
                <a:lnTo>
                  <a:pt x="101321" y="132147"/>
                </a:lnTo>
                <a:lnTo>
                  <a:pt x="161785" y="161264"/>
                </a:lnTo>
                <a:lnTo>
                  <a:pt x="206895" y="206362"/>
                </a:lnTo>
                <a:lnTo>
                  <a:pt x="206895" y="261569"/>
                </a:lnTo>
                <a:lnTo>
                  <a:pt x="187096" y="324904"/>
                </a:lnTo>
                <a:lnTo>
                  <a:pt x="187045" y="327507"/>
                </a:lnTo>
                <a:lnTo>
                  <a:pt x="187972" y="328447"/>
                </a:lnTo>
                <a:lnTo>
                  <a:pt x="221526" y="362000"/>
                </a:lnTo>
                <a:lnTo>
                  <a:pt x="221526" y="498081"/>
                </a:lnTo>
                <a:lnTo>
                  <a:pt x="181965" y="579831"/>
                </a:lnTo>
                <a:lnTo>
                  <a:pt x="181584" y="582790"/>
                </a:lnTo>
                <a:lnTo>
                  <a:pt x="182651" y="583857"/>
                </a:lnTo>
                <a:lnTo>
                  <a:pt x="189407" y="580644"/>
                </a:lnTo>
                <a:close/>
              </a:path>
              <a:path w="228574" h="585939">
                <a:moveTo>
                  <a:pt x="122174" y="632663"/>
                </a:moveTo>
                <a:lnTo>
                  <a:pt x="122593" y="632523"/>
                </a:lnTo>
                <a:lnTo>
                  <a:pt x="202412" y="600595"/>
                </a:lnTo>
                <a:lnTo>
                  <a:pt x="204558" y="598030"/>
                </a:lnTo>
                <a:lnTo>
                  <a:pt x="203593" y="594842"/>
                </a:lnTo>
                <a:lnTo>
                  <a:pt x="189407" y="580644"/>
                </a:lnTo>
                <a:lnTo>
                  <a:pt x="182651" y="583857"/>
                </a:lnTo>
                <a:lnTo>
                  <a:pt x="194843" y="596049"/>
                </a:lnTo>
                <a:lnTo>
                  <a:pt x="120192" y="625894"/>
                </a:lnTo>
                <a:lnTo>
                  <a:pt x="101321" y="630789"/>
                </a:lnTo>
                <a:lnTo>
                  <a:pt x="101321" y="638071"/>
                </a:lnTo>
                <a:lnTo>
                  <a:pt x="122174" y="632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4348951" y="5386623"/>
            <a:ext cx="119278" cy="749020"/>
          </a:xfrm>
          <a:custGeom>
            <a:avLst/>
            <a:gdLst/>
            <a:ahLst/>
            <a:cxnLst/>
            <a:rect l="l" t="t" r="r" b="b"/>
            <a:pathLst>
              <a:path w="119278" h="749020">
                <a:moveTo>
                  <a:pt x="0" y="0"/>
                </a:moveTo>
                <a:lnTo>
                  <a:pt x="66090" y="734275"/>
                </a:lnTo>
                <a:lnTo>
                  <a:pt x="93700" y="749020"/>
                </a:lnTo>
                <a:lnTo>
                  <a:pt x="119278" y="746505"/>
                </a:lnTo>
                <a:lnTo>
                  <a:pt x="54787" y="29413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4345446" y="5383513"/>
            <a:ext cx="126466" cy="755637"/>
          </a:xfrm>
          <a:custGeom>
            <a:avLst/>
            <a:gdLst/>
            <a:ahLst/>
            <a:cxnLst/>
            <a:rect l="l" t="t" r="r" b="b"/>
            <a:pathLst>
              <a:path w="126466" h="755637">
                <a:moveTo>
                  <a:pt x="66090" y="737704"/>
                </a:moveTo>
                <a:lnTo>
                  <a:pt x="72936" y="735177"/>
                </a:lnTo>
                <a:lnTo>
                  <a:pt x="7596" y="9300"/>
                </a:lnTo>
                <a:lnTo>
                  <a:pt x="1841" y="6210"/>
                </a:lnTo>
                <a:lnTo>
                  <a:pt x="0" y="3428"/>
                </a:lnTo>
                <a:lnTo>
                  <a:pt x="66090" y="737704"/>
                </a:lnTo>
                <a:close/>
              </a:path>
              <a:path w="126466" h="755637">
                <a:moveTo>
                  <a:pt x="3505" y="3111"/>
                </a:moveTo>
                <a:lnTo>
                  <a:pt x="7596" y="9300"/>
                </a:lnTo>
                <a:lnTo>
                  <a:pt x="7010" y="2793"/>
                </a:lnTo>
                <a:lnTo>
                  <a:pt x="5168" y="0"/>
                </a:lnTo>
                <a:lnTo>
                  <a:pt x="1562" y="177"/>
                </a:lnTo>
                <a:lnTo>
                  <a:pt x="0" y="3428"/>
                </a:lnTo>
                <a:lnTo>
                  <a:pt x="1841" y="6210"/>
                </a:lnTo>
                <a:lnTo>
                  <a:pt x="7596" y="9300"/>
                </a:lnTo>
                <a:lnTo>
                  <a:pt x="3505" y="3111"/>
                </a:lnTo>
                <a:close/>
              </a:path>
              <a:path w="126466" h="755637">
                <a:moveTo>
                  <a:pt x="59969" y="29425"/>
                </a:moveTo>
                <a:lnTo>
                  <a:pt x="5168" y="0"/>
                </a:lnTo>
                <a:lnTo>
                  <a:pt x="7010" y="2793"/>
                </a:lnTo>
                <a:lnTo>
                  <a:pt x="7596" y="9300"/>
                </a:lnTo>
                <a:lnTo>
                  <a:pt x="54965" y="34734"/>
                </a:lnTo>
                <a:lnTo>
                  <a:pt x="118960" y="746455"/>
                </a:lnTo>
                <a:lnTo>
                  <a:pt x="97917" y="748525"/>
                </a:lnTo>
                <a:lnTo>
                  <a:pt x="72936" y="735177"/>
                </a:lnTo>
                <a:lnTo>
                  <a:pt x="66090" y="737704"/>
                </a:lnTo>
                <a:lnTo>
                  <a:pt x="67932" y="740486"/>
                </a:lnTo>
                <a:lnTo>
                  <a:pt x="95542" y="755243"/>
                </a:lnTo>
                <a:lnTo>
                  <a:pt x="97548" y="755637"/>
                </a:lnTo>
                <a:lnTo>
                  <a:pt x="123139" y="753109"/>
                </a:lnTo>
                <a:lnTo>
                  <a:pt x="126466" y="751217"/>
                </a:lnTo>
                <a:lnTo>
                  <a:pt x="126301" y="749299"/>
                </a:lnTo>
                <a:lnTo>
                  <a:pt x="61798" y="32219"/>
                </a:lnTo>
                <a:lnTo>
                  <a:pt x="59969" y="294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4153858" y="5370469"/>
            <a:ext cx="192519" cy="289610"/>
          </a:xfrm>
          <a:custGeom>
            <a:avLst/>
            <a:gdLst/>
            <a:ahLst/>
            <a:cxnLst/>
            <a:rect l="l" t="t" r="r" b="b"/>
            <a:pathLst>
              <a:path w="192519" h="289610">
                <a:moveTo>
                  <a:pt x="10157" y="272158"/>
                </a:moveTo>
                <a:lnTo>
                  <a:pt x="7470" y="259846"/>
                </a:lnTo>
                <a:lnTo>
                  <a:pt x="7035" y="253530"/>
                </a:lnTo>
                <a:lnTo>
                  <a:pt x="7226" y="249047"/>
                </a:lnTo>
                <a:lnTo>
                  <a:pt x="7619" y="246799"/>
                </a:lnTo>
                <a:lnTo>
                  <a:pt x="8724" y="240550"/>
                </a:lnTo>
                <a:lnTo>
                  <a:pt x="12242" y="234175"/>
                </a:lnTo>
                <a:lnTo>
                  <a:pt x="16662" y="228003"/>
                </a:lnTo>
                <a:lnTo>
                  <a:pt x="21094" y="221843"/>
                </a:lnTo>
                <a:lnTo>
                  <a:pt x="26365" y="215925"/>
                </a:lnTo>
                <a:lnTo>
                  <a:pt x="30733" y="210337"/>
                </a:lnTo>
                <a:lnTo>
                  <a:pt x="38818" y="200768"/>
                </a:lnTo>
                <a:lnTo>
                  <a:pt x="47493" y="191636"/>
                </a:lnTo>
                <a:lnTo>
                  <a:pt x="56523" y="182707"/>
                </a:lnTo>
                <a:lnTo>
                  <a:pt x="65677" y="173745"/>
                </a:lnTo>
                <a:lnTo>
                  <a:pt x="74142" y="165125"/>
                </a:lnTo>
                <a:lnTo>
                  <a:pt x="82898" y="156031"/>
                </a:lnTo>
                <a:lnTo>
                  <a:pt x="91768" y="146984"/>
                </a:lnTo>
                <a:lnTo>
                  <a:pt x="100658" y="137897"/>
                </a:lnTo>
                <a:lnTo>
                  <a:pt x="109468" y="128682"/>
                </a:lnTo>
                <a:lnTo>
                  <a:pt x="114706" y="123024"/>
                </a:lnTo>
                <a:lnTo>
                  <a:pt x="123095" y="113067"/>
                </a:lnTo>
                <a:lnTo>
                  <a:pt x="131158" y="103242"/>
                </a:lnTo>
                <a:lnTo>
                  <a:pt x="137744" y="96316"/>
                </a:lnTo>
                <a:lnTo>
                  <a:pt x="147085" y="88236"/>
                </a:lnTo>
                <a:lnTo>
                  <a:pt x="156660" y="80026"/>
                </a:lnTo>
                <a:lnTo>
                  <a:pt x="164782" y="71488"/>
                </a:lnTo>
                <a:lnTo>
                  <a:pt x="172331" y="61736"/>
                </a:lnTo>
                <a:lnTo>
                  <a:pt x="179587" y="50945"/>
                </a:lnTo>
                <a:lnTo>
                  <a:pt x="185836" y="39300"/>
                </a:lnTo>
                <a:lnTo>
                  <a:pt x="190363" y="26983"/>
                </a:lnTo>
                <a:lnTo>
                  <a:pt x="192456" y="14178"/>
                </a:lnTo>
                <a:lnTo>
                  <a:pt x="192519" y="8953"/>
                </a:lnTo>
                <a:lnTo>
                  <a:pt x="192277" y="6057"/>
                </a:lnTo>
                <a:lnTo>
                  <a:pt x="191731" y="3175"/>
                </a:lnTo>
                <a:lnTo>
                  <a:pt x="189534" y="0"/>
                </a:lnTo>
                <a:lnTo>
                  <a:pt x="185712" y="711"/>
                </a:lnTo>
                <a:lnTo>
                  <a:pt x="184810" y="4470"/>
                </a:lnTo>
                <a:lnTo>
                  <a:pt x="185483" y="9359"/>
                </a:lnTo>
                <a:lnTo>
                  <a:pt x="185483" y="11836"/>
                </a:lnTo>
                <a:lnTo>
                  <a:pt x="183900" y="23946"/>
                </a:lnTo>
                <a:lnTo>
                  <a:pt x="179562" y="36042"/>
                </a:lnTo>
                <a:lnTo>
                  <a:pt x="173255" y="47777"/>
                </a:lnTo>
                <a:lnTo>
                  <a:pt x="165763" y="58803"/>
                </a:lnTo>
                <a:lnTo>
                  <a:pt x="159321" y="67030"/>
                </a:lnTo>
                <a:lnTo>
                  <a:pt x="150668" y="75951"/>
                </a:lnTo>
                <a:lnTo>
                  <a:pt x="141039" y="84096"/>
                </a:lnTo>
                <a:lnTo>
                  <a:pt x="132918" y="91186"/>
                </a:lnTo>
                <a:lnTo>
                  <a:pt x="124074" y="100691"/>
                </a:lnTo>
                <a:lnTo>
                  <a:pt x="116055" y="110571"/>
                </a:lnTo>
                <a:lnTo>
                  <a:pt x="109499" y="118275"/>
                </a:lnTo>
                <a:lnTo>
                  <a:pt x="100871" y="127515"/>
                </a:lnTo>
                <a:lnTo>
                  <a:pt x="92057" y="136628"/>
                </a:lnTo>
                <a:lnTo>
                  <a:pt x="83153" y="145699"/>
                </a:lnTo>
                <a:lnTo>
                  <a:pt x="74256" y="154815"/>
                </a:lnTo>
                <a:lnTo>
                  <a:pt x="69024" y="160274"/>
                </a:lnTo>
                <a:lnTo>
                  <a:pt x="60230" y="169229"/>
                </a:lnTo>
                <a:lnTo>
                  <a:pt x="51206" y="178055"/>
                </a:lnTo>
                <a:lnTo>
                  <a:pt x="42186" y="186988"/>
                </a:lnTo>
                <a:lnTo>
                  <a:pt x="33401" y="196265"/>
                </a:lnTo>
                <a:lnTo>
                  <a:pt x="25184" y="205994"/>
                </a:lnTo>
                <a:lnTo>
                  <a:pt x="21031" y="211328"/>
                </a:lnTo>
                <a:lnTo>
                  <a:pt x="15659" y="217335"/>
                </a:lnTo>
                <a:lnTo>
                  <a:pt x="10947" y="223901"/>
                </a:lnTo>
                <a:lnTo>
                  <a:pt x="6248" y="230466"/>
                </a:lnTo>
                <a:lnTo>
                  <a:pt x="2120" y="237642"/>
                </a:lnTo>
                <a:lnTo>
                  <a:pt x="698" y="245554"/>
                </a:lnTo>
                <a:lnTo>
                  <a:pt x="203" y="248259"/>
                </a:lnTo>
                <a:lnTo>
                  <a:pt x="0" y="250913"/>
                </a:lnTo>
                <a:lnTo>
                  <a:pt x="0" y="253530"/>
                </a:lnTo>
                <a:lnTo>
                  <a:pt x="1498" y="266534"/>
                </a:lnTo>
                <a:lnTo>
                  <a:pt x="4740" y="278808"/>
                </a:lnTo>
                <a:lnTo>
                  <a:pt x="6972" y="286613"/>
                </a:lnTo>
                <a:lnTo>
                  <a:pt x="9397" y="289610"/>
                </a:lnTo>
                <a:lnTo>
                  <a:pt x="13157" y="288594"/>
                </a:lnTo>
                <a:lnTo>
                  <a:pt x="13779" y="284797"/>
                </a:lnTo>
                <a:lnTo>
                  <a:pt x="10157" y="2721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4167700" y="5364114"/>
            <a:ext cx="121462" cy="131826"/>
          </a:xfrm>
          <a:custGeom>
            <a:avLst/>
            <a:gdLst/>
            <a:ahLst/>
            <a:cxnLst/>
            <a:rect l="l" t="t" r="r" b="b"/>
            <a:pathLst>
              <a:path w="121462" h="131825">
                <a:moveTo>
                  <a:pt x="4711" y="131826"/>
                </a:moveTo>
                <a:lnTo>
                  <a:pt x="6908" y="128663"/>
                </a:lnTo>
                <a:lnTo>
                  <a:pt x="11358" y="115642"/>
                </a:lnTo>
                <a:lnTo>
                  <a:pt x="18629" y="105952"/>
                </a:lnTo>
                <a:lnTo>
                  <a:pt x="19938" y="104673"/>
                </a:lnTo>
                <a:lnTo>
                  <a:pt x="29219" y="97342"/>
                </a:lnTo>
                <a:lnTo>
                  <a:pt x="40240" y="90190"/>
                </a:lnTo>
                <a:lnTo>
                  <a:pt x="44170" y="87693"/>
                </a:lnTo>
                <a:lnTo>
                  <a:pt x="55238" y="80330"/>
                </a:lnTo>
                <a:lnTo>
                  <a:pt x="65722" y="72732"/>
                </a:lnTo>
                <a:lnTo>
                  <a:pt x="75614" y="64792"/>
                </a:lnTo>
                <a:lnTo>
                  <a:pt x="84905" y="56403"/>
                </a:lnTo>
                <a:lnTo>
                  <a:pt x="93589" y="47458"/>
                </a:lnTo>
                <a:lnTo>
                  <a:pt x="101658" y="37850"/>
                </a:lnTo>
                <a:lnTo>
                  <a:pt x="109104" y="27472"/>
                </a:lnTo>
                <a:lnTo>
                  <a:pt x="115920" y="16217"/>
                </a:lnTo>
                <a:lnTo>
                  <a:pt x="121386" y="5511"/>
                </a:lnTo>
                <a:lnTo>
                  <a:pt x="121462" y="1651"/>
                </a:lnTo>
                <a:lnTo>
                  <a:pt x="117944" y="0"/>
                </a:lnTo>
                <a:lnTo>
                  <a:pt x="115023" y="2514"/>
                </a:lnTo>
                <a:lnTo>
                  <a:pt x="108784" y="14538"/>
                </a:lnTo>
                <a:lnTo>
                  <a:pt x="101911" y="25554"/>
                </a:lnTo>
                <a:lnTo>
                  <a:pt x="94395" y="35687"/>
                </a:lnTo>
                <a:lnTo>
                  <a:pt x="86229" y="45063"/>
                </a:lnTo>
                <a:lnTo>
                  <a:pt x="77404" y="53805"/>
                </a:lnTo>
                <a:lnTo>
                  <a:pt x="67912" y="62040"/>
                </a:lnTo>
                <a:lnTo>
                  <a:pt x="57745" y="69891"/>
                </a:lnTo>
                <a:lnTo>
                  <a:pt x="46895" y="77483"/>
                </a:lnTo>
                <a:lnTo>
                  <a:pt x="40373" y="81762"/>
                </a:lnTo>
                <a:lnTo>
                  <a:pt x="29296" y="88815"/>
                </a:lnTo>
                <a:lnTo>
                  <a:pt x="19119" y="96069"/>
                </a:lnTo>
                <a:lnTo>
                  <a:pt x="15112" y="99542"/>
                </a:lnTo>
                <a:lnTo>
                  <a:pt x="7292" y="108733"/>
                </a:lnTo>
                <a:lnTo>
                  <a:pt x="1726" y="120452"/>
                </a:lnTo>
                <a:lnTo>
                  <a:pt x="0" y="127355"/>
                </a:lnTo>
                <a:lnTo>
                  <a:pt x="888" y="131114"/>
                </a:lnTo>
                <a:lnTo>
                  <a:pt x="4711" y="1318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4267762" y="5334235"/>
            <a:ext cx="45796" cy="104457"/>
          </a:xfrm>
          <a:custGeom>
            <a:avLst/>
            <a:gdLst/>
            <a:ahLst/>
            <a:cxnLst/>
            <a:rect l="l" t="t" r="r" b="b"/>
            <a:pathLst>
              <a:path w="45796" h="104457">
                <a:moveTo>
                  <a:pt x="0" y="96608"/>
                </a:moveTo>
                <a:lnTo>
                  <a:pt x="0" y="100774"/>
                </a:lnTo>
                <a:lnTo>
                  <a:pt x="1651" y="104457"/>
                </a:lnTo>
                <a:lnTo>
                  <a:pt x="5537" y="104381"/>
                </a:lnTo>
                <a:lnTo>
                  <a:pt x="7035" y="100812"/>
                </a:lnTo>
                <a:lnTo>
                  <a:pt x="7950" y="96583"/>
                </a:lnTo>
                <a:lnTo>
                  <a:pt x="11214" y="91935"/>
                </a:lnTo>
                <a:lnTo>
                  <a:pt x="15494" y="87147"/>
                </a:lnTo>
                <a:lnTo>
                  <a:pt x="23454" y="77322"/>
                </a:lnTo>
                <a:lnTo>
                  <a:pt x="30857" y="67005"/>
                </a:lnTo>
                <a:lnTo>
                  <a:pt x="37269" y="55967"/>
                </a:lnTo>
                <a:lnTo>
                  <a:pt x="42255" y="43981"/>
                </a:lnTo>
                <a:lnTo>
                  <a:pt x="44399" y="37160"/>
                </a:lnTo>
                <a:lnTo>
                  <a:pt x="45758" y="30810"/>
                </a:lnTo>
                <a:lnTo>
                  <a:pt x="45796" y="16281"/>
                </a:lnTo>
                <a:lnTo>
                  <a:pt x="43434" y="7874"/>
                </a:lnTo>
                <a:lnTo>
                  <a:pt x="36791" y="1346"/>
                </a:lnTo>
                <a:lnTo>
                  <a:pt x="33185" y="0"/>
                </a:lnTo>
                <a:lnTo>
                  <a:pt x="30454" y="2768"/>
                </a:lnTo>
                <a:lnTo>
                  <a:pt x="31851" y="6362"/>
                </a:lnTo>
                <a:lnTo>
                  <a:pt x="36868" y="11353"/>
                </a:lnTo>
                <a:lnTo>
                  <a:pt x="38684" y="17513"/>
                </a:lnTo>
                <a:lnTo>
                  <a:pt x="38722" y="29794"/>
                </a:lnTo>
                <a:lnTo>
                  <a:pt x="37541" y="35509"/>
                </a:lnTo>
                <a:lnTo>
                  <a:pt x="35864" y="40855"/>
                </a:lnTo>
                <a:lnTo>
                  <a:pt x="31113" y="52538"/>
                </a:lnTo>
                <a:lnTo>
                  <a:pt x="24755" y="63457"/>
                </a:lnTo>
                <a:lnTo>
                  <a:pt x="17223" y="73859"/>
                </a:lnTo>
                <a:lnTo>
                  <a:pt x="10096" y="82626"/>
                </a:lnTo>
                <a:lnTo>
                  <a:pt x="5880" y="87287"/>
                </a:lnTo>
                <a:lnTo>
                  <a:pt x="3822" y="90208"/>
                </a:lnTo>
                <a:lnTo>
                  <a:pt x="1790" y="93103"/>
                </a:lnTo>
                <a:lnTo>
                  <a:pt x="0" y="96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4069041" y="5341035"/>
            <a:ext cx="182981" cy="115823"/>
          </a:xfrm>
          <a:custGeom>
            <a:avLst/>
            <a:gdLst/>
            <a:ahLst/>
            <a:cxnLst/>
            <a:rect l="l" t="t" r="r" b="b"/>
            <a:pathLst>
              <a:path w="182981" h="115824">
                <a:moveTo>
                  <a:pt x="558" y="109918"/>
                </a:moveTo>
                <a:lnTo>
                  <a:pt x="0" y="113741"/>
                </a:lnTo>
                <a:lnTo>
                  <a:pt x="3276" y="115824"/>
                </a:lnTo>
                <a:lnTo>
                  <a:pt x="6502" y="113703"/>
                </a:lnTo>
                <a:lnTo>
                  <a:pt x="14865" y="103169"/>
                </a:lnTo>
                <a:lnTo>
                  <a:pt x="24686" y="94994"/>
                </a:lnTo>
                <a:lnTo>
                  <a:pt x="35752" y="88779"/>
                </a:lnTo>
                <a:lnTo>
                  <a:pt x="47852" y="84124"/>
                </a:lnTo>
                <a:lnTo>
                  <a:pt x="53428" y="82473"/>
                </a:lnTo>
                <a:lnTo>
                  <a:pt x="65689" y="79583"/>
                </a:lnTo>
                <a:lnTo>
                  <a:pt x="78279" y="77283"/>
                </a:lnTo>
                <a:lnTo>
                  <a:pt x="90966" y="75239"/>
                </a:lnTo>
                <a:lnTo>
                  <a:pt x="103517" y="73115"/>
                </a:lnTo>
                <a:lnTo>
                  <a:pt x="112687" y="71272"/>
                </a:lnTo>
                <a:lnTo>
                  <a:pt x="122538" y="68597"/>
                </a:lnTo>
                <a:lnTo>
                  <a:pt x="134593" y="64346"/>
                </a:lnTo>
                <a:lnTo>
                  <a:pt x="147590" y="58587"/>
                </a:lnTo>
                <a:lnTo>
                  <a:pt x="154508" y="54902"/>
                </a:lnTo>
                <a:lnTo>
                  <a:pt x="161988" y="50634"/>
                </a:lnTo>
                <a:lnTo>
                  <a:pt x="168935" y="45631"/>
                </a:lnTo>
                <a:lnTo>
                  <a:pt x="174180" y="39801"/>
                </a:lnTo>
                <a:lnTo>
                  <a:pt x="179387" y="33985"/>
                </a:lnTo>
                <a:lnTo>
                  <a:pt x="182968" y="27152"/>
                </a:lnTo>
                <a:lnTo>
                  <a:pt x="182981" y="13766"/>
                </a:lnTo>
                <a:lnTo>
                  <a:pt x="180911" y="7785"/>
                </a:lnTo>
                <a:lnTo>
                  <a:pt x="176580" y="1905"/>
                </a:lnTo>
                <a:lnTo>
                  <a:pt x="173227" y="0"/>
                </a:lnTo>
                <a:lnTo>
                  <a:pt x="170091" y="2298"/>
                </a:lnTo>
                <a:lnTo>
                  <a:pt x="170903" y="6070"/>
                </a:lnTo>
                <a:lnTo>
                  <a:pt x="174536" y="11049"/>
                </a:lnTo>
                <a:lnTo>
                  <a:pt x="175920" y="15455"/>
                </a:lnTo>
                <a:lnTo>
                  <a:pt x="175933" y="24879"/>
                </a:lnTo>
                <a:lnTo>
                  <a:pt x="173431" y="30060"/>
                </a:lnTo>
                <a:lnTo>
                  <a:pt x="168935" y="35090"/>
                </a:lnTo>
                <a:lnTo>
                  <a:pt x="160026" y="42990"/>
                </a:lnTo>
                <a:lnTo>
                  <a:pt x="148905" y="49975"/>
                </a:lnTo>
                <a:lnTo>
                  <a:pt x="140119" y="54356"/>
                </a:lnTo>
                <a:lnTo>
                  <a:pt x="126657" y="59799"/>
                </a:lnTo>
                <a:lnTo>
                  <a:pt x="115004" y="63447"/>
                </a:lnTo>
                <a:lnTo>
                  <a:pt x="111163" y="64389"/>
                </a:lnTo>
                <a:lnTo>
                  <a:pt x="99244" y="66722"/>
                </a:lnTo>
                <a:lnTo>
                  <a:pt x="86814" y="68760"/>
                </a:lnTo>
                <a:lnTo>
                  <a:pt x="74105" y="70840"/>
                </a:lnTo>
                <a:lnTo>
                  <a:pt x="61349" y="73298"/>
                </a:lnTo>
                <a:lnTo>
                  <a:pt x="51574" y="75679"/>
                </a:lnTo>
                <a:lnTo>
                  <a:pt x="39446" y="79587"/>
                </a:lnTo>
                <a:lnTo>
                  <a:pt x="27882" y="84836"/>
                </a:lnTo>
                <a:lnTo>
                  <a:pt x="17157" y="91754"/>
                </a:lnTo>
                <a:lnTo>
                  <a:pt x="7548" y="100670"/>
                </a:lnTo>
                <a:lnTo>
                  <a:pt x="558" y="109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4340604" y="5332666"/>
            <a:ext cx="54838" cy="139065"/>
          </a:xfrm>
          <a:custGeom>
            <a:avLst/>
            <a:gdLst/>
            <a:ahLst/>
            <a:cxnLst/>
            <a:rect l="l" t="t" r="r" b="b"/>
            <a:pathLst>
              <a:path w="54838" h="139064">
                <a:moveTo>
                  <a:pt x="35585" y="76860"/>
                </a:moveTo>
                <a:lnTo>
                  <a:pt x="35852" y="70726"/>
                </a:lnTo>
                <a:lnTo>
                  <a:pt x="35864" y="61341"/>
                </a:lnTo>
                <a:lnTo>
                  <a:pt x="35514" y="48847"/>
                </a:lnTo>
                <a:lnTo>
                  <a:pt x="33447" y="36121"/>
                </a:lnTo>
                <a:lnTo>
                  <a:pt x="31051" y="27889"/>
                </a:lnTo>
                <a:lnTo>
                  <a:pt x="28308" y="19037"/>
                </a:lnTo>
                <a:lnTo>
                  <a:pt x="22605" y="12839"/>
                </a:lnTo>
                <a:lnTo>
                  <a:pt x="19875" y="9918"/>
                </a:lnTo>
                <a:lnTo>
                  <a:pt x="16687" y="8077"/>
                </a:lnTo>
                <a:lnTo>
                  <a:pt x="13792" y="6413"/>
                </a:lnTo>
                <a:lnTo>
                  <a:pt x="10883" y="4737"/>
                </a:lnTo>
                <a:lnTo>
                  <a:pt x="8242" y="3238"/>
                </a:lnTo>
                <a:lnTo>
                  <a:pt x="4864" y="0"/>
                </a:lnTo>
                <a:lnTo>
                  <a:pt x="1295" y="1460"/>
                </a:lnTo>
                <a:lnTo>
                  <a:pt x="0" y="5092"/>
                </a:lnTo>
                <a:lnTo>
                  <a:pt x="1409" y="6438"/>
                </a:lnTo>
                <a:lnTo>
                  <a:pt x="4267" y="9144"/>
                </a:lnTo>
                <a:lnTo>
                  <a:pt x="7442" y="10871"/>
                </a:lnTo>
                <a:lnTo>
                  <a:pt x="10286" y="12522"/>
                </a:lnTo>
                <a:lnTo>
                  <a:pt x="13131" y="14147"/>
                </a:lnTo>
                <a:lnTo>
                  <a:pt x="17449" y="17640"/>
                </a:lnTo>
                <a:lnTo>
                  <a:pt x="21615" y="22034"/>
                </a:lnTo>
                <a:lnTo>
                  <a:pt x="24434" y="30073"/>
                </a:lnTo>
                <a:lnTo>
                  <a:pt x="26327" y="36804"/>
                </a:lnTo>
                <a:lnTo>
                  <a:pt x="28663" y="44869"/>
                </a:lnTo>
                <a:lnTo>
                  <a:pt x="28816" y="52603"/>
                </a:lnTo>
                <a:lnTo>
                  <a:pt x="28816" y="70510"/>
                </a:lnTo>
                <a:lnTo>
                  <a:pt x="28536" y="76657"/>
                </a:lnTo>
                <a:lnTo>
                  <a:pt x="28536" y="82892"/>
                </a:lnTo>
                <a:lnTo>
                  <a:pt x="29083" y="95552"/>
                </a:lnTo>
                <a:lnTo>
                  <a:pt x="31437" y="108121"/>
                </a:lnTo>
                <a:lnTo>
                  <a:pt x="33121" y="112991"/>
                </a:lnTo>
                <a:lnTo>
                  <a:pt x="39331" y="124511"/>
                </a:lnTo>
                <a:lnTo>
                  <a:pt x="46281" y="134934"/>
                </a:lnTo>
                <a:lnTo>
                  <a:pt x="48806" y="139065"/>
                </a:lnTo>
                <a:lnTo>
                  <a:pt x="52628" y="138607"/>
                </a:lnTo>
                <a:lnTo>
                  <a:pt x="54838" y="135445"/>
                </a:lnTo>
                <a:lnTo>
                  <a:pt x="53835" y="133769"/>
                </a:lnTo>
                <a:lnTo>
                  <a:pt x="46619" y="122771"/>
                </a:lnTo>
                <a:lnTo>
                  <a:pt x="40375" y="112048"/>
                </a:lnTo>
                <a:lnTo>
                  <a:pt x="39649" y="110350"/>
                </a:lnTo>
                <a:lnTo>
                  <a:pt x="36517" y="98337"/>
                </a:lnTo>
                <a:lnTo>
                  <a:pt x="35599" y="85367"/>
                </a:lnTo>
                <a:lnTo>
                  <a:pt x="35585" y="76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885174" y="5347217"/>
            <a:ext cx="67856" cy="106819"/>
          </a:xfrm>
          <a:custGeom>
            <a:avLst/>
            <a:gdLst/>
            <a:ahLst/>
            <a:cxnLst/>
            <a:rect l="l" t="t" r="r" b="b"/>
            <a:pathLst>
              <a:path w="67856" h="106819">
                <a:moveTo>
                  <a:pt x="58597" y="104952"/>
                </a:moveTo>
                <a:lnTo>
                  <a:pt x="58369" y="101409"/>
                </a:lnTo>
                <a:lnTo>
                  <a:pt x="58343" y="96367"/>
                </a:lnTo>
                <a:lnTo>
                  <a:pt x="60337" y="90906"/>
                </a:lnTo>
                <a:lnTo>
                  <a:pt x="62649" y="85077"/>
                </a:lnTo>
                <a:lnTo>
                  <a:pt x="64909" y="79248"/>
                </a:lnTo>
                <a:lnTo>
                  <a:pt x="67475" y="73050"/>
                </a:lnTo>
                <a:lnTo>
                  <a:pt x="67754" y="66179"/>
                </a:lnTo>
                <a:lnTo>
                  <a:pt x="67856" y="52730"/>
                </a:lnTo>
                <a:lnTo>
                  <a:pt x="67335" y="44107"/>
                </a:lnTo>
                <a:lnTo>
                  <a:pt x="64122" y="37363"/>
                </a:lnTo>
                <a:lnTo>
                  <a:pt x="60845" y="30721"/>
                </a:lnTo>
                <a:lnTo>
                  <a:pt x="54343" y="26123"/>
                </a:lnTo>
                <a:lnTo>
                  <a:pt x="47625" y="22237"/>
                </a:lnTo>
                <a:lnTo>
                  <a:pt x="40906" y="18389"/>
                </a:lnTo>
                <a:lnTo>
                  <a:pt x="33756" y="15328"/>
                </a:lnTo>
                <a:lnTo>
                  <a:pt x="29121" y="12827"/>
                </a:lnTo>
                <a:lnTo>
                  <a:pt x="18176" y="6841"/>
                </a:lnTo>
                <a:lnTo>
                  <a:pt x="6493" y="1376"/>
                </a:lnTo>
                <a:lnTo>
                  <a:pt x="2654" y="0"/>
                </a:lnTo>
                <a:lnTo>
                  <a:pt x="0" y="2794"/>
                </a:lnTo>
                <a:lnTo>
                  <a:pt x="330" y="6642"/>
                </a:lnTo>
                <a:lnTo>
                  <a:pt x="2159" y="7289"/>
                </a:lnTo>
                <a:lnTo>
                  <a:pt x="13543" y="12372"/>
                </a:lnTo>
                <a:lnTo>
                  <a:pt x="24904" y="18549"/>
                </a:lnTo>
                <a:lnTo>
                  <a:pt x="25781" y="19024"/>
                </a:lnTo>
                <a:lnTo>
                  <a:pt x="30886" y="21780"/>
                </a:lnTo>
                <a:lnTo>
                  <a:pt x="37858" y="24752"/>
                </a:lnTo>
                <a:lnTo>
                  <a:pt x="44132" y="28346"/>
                </a:lnTo>
                <a:lnTo>
                  <a:pt x="50431" y="31902"/>
                </a:lnTo>
                <a:lnTo>
                  <a:pt x="55791" y="36156"/>
                </a:lnTo>
                <a:lnTo>
                  <a:pt x="57785" y="40424"/>
                </a:lnTo>
                <a:lnTo>
                  <a:pt x="60134" y="45173"/>
                </a:lnTo>
                <a:lnTo>
                  <a:pt x="60883" y="53174"/>
                </a:lnTo>
                <a:lnTo>
                  <a:pt x="60718" y="65900"/>
                </a:lnTo>
                <a:lnTo>
                  <a:pt x="60540" y="71107"/>
                </a:lnTo>
                <a:lnTo>
                  <a:pt x="58407" y="76644"/>
                </a:lnTo>
                <a:lnTo>
                  <a:pt x="56083" y="82511"/>
                </a:lnTo>
                <a:lnTo>
                  <a:pt x="53809" y="88366"/>
                </a:lnTo>
                <a:lnTo>
                  <a:pt x="51346" y="94564"/>
                </a:lnTo>
                <a:lnTo>
                  <a:pt x="51333" y="101409"/>
                </a:lnTo>
                <a:lnTo>
                  <a:pt x="51587" y="105562"/>
                </a:lnTo>
                <a:lnTo>
                  <a:pt x="55232" y="106819"/>
                </a:lnTo>
                <a:lnTo>
                  <a:pt x="58597" y="104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3930901" y="5348037"/>
            <a:ext cx="81165" cy="70192"/>
          </a:xfrm>
          <a:custGeom>
            <a:avLst/>
            <a:gdLst/>
            <a:ahLst/>
            <a:cxnLst/>
            <a:rect l="l" t="t" r="r" b="b"/>
            <a:pathLst>
              <a:path w="81165" h="70192">
                <a:moveTo>
                  <a:pt x="7109" y="2311"/>
                </a:moveTo>
                <a:lnTo>
                  <a:pt x="2882" y="0"/>
                </a:lnTo>
                <a:lnTo>
                  <a:pt x="0" y="2616"/>
                </a:lnTo>
                <a:lnTo>
                  <a:pt x="1206" y="6286"/>
                </a:lnTo>
                <a:lnTo>
                  <a:pt x="10095" y="15293"/>
                </a:lnTo>
                <a:lnTo>
                  <a:pt x="19884" y="23725"/>
                </a:lnTo>
                <a:lnTo>
                  <a:pt x="30346" y="31310"/>
                </a:lnTo>
                <a:lnTo>
                  <a:pt x="41252" y="37780"/>
                </a:lnTo>
                <a:lnTo>
                  <a:pt x="44488" y="39420"/>
                </a:lnTo>
                <a:lnTo>
                  <a:pt x="50444" y="42316"/>
                </a:lnTo>
                <a:lnTo>
                  <a:pt x="57238" y="46202"/>
                </a:lnTo>
                <a:lnTo>
                  <a:pt x="62852" y="50927"/>
                </a:lnTo>
                <a:lnTo>
                  <a:pt x="68478" y="55664"/>
                </a:lnTo>
                <a:lnTo>
                  <a:pt x="72809" y="61175"/>
                </a:lnTo>
                <a:lnTo>
                  <a:pt x="74345" y="67183"/>
                </a:lnTo>
                <a:lnTo>
                  <a:pt x="76746" y="70192"/>
                </a:lnTo>
                <a:lnTo>
                  <a:pt x="80517" y="69227"/>
                </a:lnTo>
                <a:lnTo>
                  <a:pt x="81165" y="65417"/>
                </a:lnTo>
                <a:lnTo>
                  <a:pt x="79057" y="57365"/>
                </a:lnTo>
                <a:lnTo>
                  <a:pt x="73647" y="50825"/>
                </a:lnTo>
                <a:lnTo>
                  <a:pt x="67386" y="45542"/>
                </a:lnTo>
                <a:lnTo>
                  <a:pt x="61099" y="40246"/>
                </a:lnTo>
                <a:lnTo>
                  <a:pt x="53847" y="36144"/>
                </a:lnTo>
                <a:lnTo>
                  <a:pt x="47561" y="33096"/>
                </a:lnTo>
                <a:lnTo>
                  <a:pt x="36688" y="27024"/>
                </a:lnTo>
                <a:lnTo>
                  <a:pt x="26113" y="19650"/>
                </a:lnTo>
                <a:lnTo>
                  <a:pt x="16149" y="11303"/>
                </a:lnTo>
                <a:lnTo>
                  <a:pt x="7109" y="2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3848362" y="5385960"/>
            <a:ext cx="52959" cy="166801"/>
          </a:xfrm>
          <a:custGeom>
            <a:avLst/>
            <a:gdLst/>
            <a:ahLst/>
            <a:cxnLst/>
            <a:rect l="l" t="t" r="r" b="b"/>
            <a:pathLst>
              <a:path w="52959" h="166801">
                <a:moveTo>
                  <a:pt x="47218" y="166535"/>
                </a:moveTo>
                <a:lnTo>
                  <a:pt x="51092" y="166801"/>
                </a:lnTo>
                <a:lnTo>
                  <a:pt x="48602" y="163474"/>
                </a:lnTo>
                <a:lnTo>
                  <a:pt x="45874" y="162781"/>
                </a:lnTo>
                <a:lnTo>
                  <a:pt x="45872" y="162928"/>
                </a:lnTo>
                <a:lnTo>
                  <a:pt x="47218" y="166535"/>
                </a:lnTo>
                <a:close/>
              </a:path>
              <a:path w="52959" h="166801">
                <a:moveTo>
                  <a:pt x="14070" y="47426"/>
                </a:moveTo>
                <a:lnTo>
                  <a:pt x="14617" y="46710"/>
                </a:lnTo>
                <a:lnTo>
                  <a:pt x="18453" y="41757"/>
                </a:lnTo>
                <a:lnTo>
                  <a:pt x="26276" y="36283"/>
                </a:lnTo>
                <a:lnTo>
                  <a:pt x="33274" y="29997"/>
                </a:lnTo>
                <a:lnTo>
                  <a:pt x="36779" y="26835"/>
                </a:lnTo>
                <a:lnTo>
                  <a:pt x="40119" y="23418"/>
                </a:lnTo>
                <a:lnTo>
                  <a:pt x="42646" y="19481"/>
                </a:lnTo>
                <a:lnTo>
                  <a:pt x="45173" y="15570"/>
                </a:lnTo>
                <a:lnTo>
                  <a:pt x="46901" y="11074"/>
                </a:lnTo>
                <a:lnTo>
                  <a:pt x="46888" y="6070"/>
                </a:lnTo>
                <a:lnTo>
                  <a:pt x="46723" y="3302"/>
                </a:lnTo>
                <a:lnTo>
                  <a:pt x="44729" y="0"/>
                </a:lnTo>
                <a:lnTo>
                  <a:pt x="40868" y="469"/>
                </a:lnTo>
                <a:lnTo>
                  <a:pt x="39725" y="4165"/>
                </a:lnTo>
                <a:lnTo>
                  <a:pt x="39839" y="9448"/>
                </a:lnTo>
                <a:lnTo>
                  <a:pt x="38722" y="12547"/>
                </a:lnTo>
                <a:lnTo>
                  <a:pt x="36728" y="15671"/>
                </a:lnTo>
                <a:lnTo>
                  <a:pt x="33731" y="20345"/>
                </a:lnTo>
                <a:lnTo>
                  <a:pt x="28702" y="24828"/>
                </a:lnTo>
                <a:lnTo>
                  <a:pt x="23456" y="29146"/>
                </a:lnTo>
                <a:lnTo>
                  <a:pt x="18224" y="33489"/>
                </a:lnTo>
                <a:lnTo>
                  <a:pt x="12827" y="37617"/>
                </a:lnTo>
                <a:lnTo>
                  <a:pt x="9080" y="42354"/>
                </a:lnTo>
                <a:lnTo>
                  <a:pt x="3002" y="53566"/>
                </a:lnTo>
                <a:lnTo>
                  <a:pt x="267" y="66233"/>
                </a:lnTo>
                <a:lnTo>
                  <a:pt x="0" y="71945"/>
                </a:lnTo>
                <a:lnTo>
                  <a:pt x="12" y="80276"/>
                </a:lnTo>
                <a:lnTo>
                  <a:pt x="1638" y="88582"/>
                </a:lnTo>
                <a:lnTo>
                  <a:pt x="4597" y="95732"/>
                </a:lnTo>
                <a:lnTo>
                  <a:pt x="10905" y="107787"/>
                </a:lnTo>
                <a:lnTo>
                  <a:pt x="17507" y="117888"/>
                </a:lnTo>
                <a:lnTo>
                  <a:pt x="18618" y="119634"/>
                </a:lnTo>
                <a:lnTo>
                  <a:pt x="22987" y="126631"/>
                </a:lnTo>
                <a:lnTo>
                  <a:pt x="26225" y="133324"/>
                </a:lnTo>
                <a:lnTo>
                  <a:pt x="26631" y="143167"/>
                </a:lnTo>
                <a:lnTo>
                  <a:pt x="26060" y="145872"/>
                </a:lnTo>
                <a:lnTo>
                  <a:pt x="25692" y="148526"/>
                </a:lnTo>
                <a:lnTo>
                  <a:pt x="26416" y="151765"/>
                </a:lnTo>
                <a:lnTo>
                  <a:pt x="29222" y="155498"/>
                </a:lnTo>
                <a:lnTo>
                  <a:pt x="31089" y="156781"/>
                </a:lnTo>
                <a:lnTo>
                  <a:pt x="36715" y="160540"/>
                </a:lnTo>
                <a:lnTo>
                  <a:pt x="44653" y="162471"/>
                </a:lnTo>
                <a:lnTo>
                  <a:pt x="45910" y="160020"/>
                </a:lnTo>
                <a:lnTo>
                  <a:pt x="49428" y="160045"/>
                </a:lnTo>
                <a:lnTo>
                  <a:pt x="51854" y="157022"/>
                </a:lnTo>
                <a:lnTo>
                  <a:pt x="47764" y="156019"/>
                </a:lnTo>
                <a:lnTo>
                  <a:pt x="43599" y="154952"/>
                </a:lnTo>
                <a:lnTo>
                  <a:pt x="39903" y="153441"/>
                </a:lnTo>
                <a:lnTo>
                  <a:pt x="36334" y="151828"/>
                </a:lnTo>
                <a:lnTo>
                  <a:pt x="33756" y="150088"/>
                </a:lnTo>
                <a:lnTo>
                  <a:pt x="33096" y="146748"/>
                </a:lnTo>
                <a:lnTo>
                  <a:pt x="33680" y="143205"/>
                </a:lnTo>
                <a:lnTo>
                  <a:pt x="33667" y="142900"/>
                </a:lnTo>
                <a:lnTo>
                  <a:pt x="31233" y="129346"/>
                </a:lnTo>
                <a:lnTo>
                  <a:pt x="26077" y="118321"/>
                </a:lnTo>
                <a:lnTo>
                  <a:pt x="24587" y="115887"/>
                </a:lnTo>
                <a:lnTo>
                  <a:pt x="17778" y="105475"/>
                </a:lnTo>
                <a:lnTo>
                  <a:pt x="11581" y="94156"/>
                </a:lnTo>
                <a:lnTo>
                  <a:pt x="11099" y="93027"/>
                </a:lnTo>
                <a:lnTo>
                  <a:pt x="8521" y="86842"/>
                </a:lnTo>
                <a:lnTo>
                  <a:pt x="7035" y="79349"/>
                </a:lnTo>
                <a:lnTo>
                  <a:pt x="7048" y="71945"/>
                </a:lnTo>
                <a:lnTo>
                  <a:pt x="8766" y="58682"/>
                </a:lnTo>
                <a:lnTo>
                  <a:pt x="14070" y="47426"/>
                </a:lnTo>
                <a:close/>
              </a:path>
              <a:path w="52959" h="166801">
                <a:moveTo>
                  <a:pt x="44653" y="162471"/>
                </a:moveTo>
                <a:lnTo>
                  <a:pt x="45874" y="162781"/>
                </a:lnTo>
                <a:lnTo>
                  <a:pt x="48602" y="163474"/>
                </a:lnTo>
                <a:lnTo>
                  <a:pt x="51092" y="166801"/>
                </a:lnTo>
                <a:lnTo>
                  <a:pt x="52908" y="163385"/>
                </a:lnTo>
                <a:lnTo>
                  <a:pt x="52959" y="160401"/>
                </a:lnTo>
                <a:lnTo>
                  <a:pt x="51854" y="157022"/>
                </a:lnTo>
                <a:lnTo>
                  <a:pt x="49428" y="160045"/>
                </a:lnTo>
                <a:lnTo>
                  <a:pt x="45910" y="160020"/>
                </a:lnTo>
                <a:lnTo>
                  <a:pt x="44653" y="1624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3817244" y="5392319"/>
            <a:ext cx="77152" cy="130873"/>
          </a:xfrm>
          <a:custGeom>
            <a:avLst/>
            <a:gdLst/>
            <a:ahLst/>
            <a:cxnLst/>
            <a:rect l="l" t="t" r="r" b="b"/>
            <a:pathLst>
              <a:path w="77152" h="130873">
                <a:moveTo>
                  <a:pt x="304" y="126860"/>
                </a:moveTo>
                <a:lnTo>
                  <a:pt x="1549" y="130517"/>
                </a:lnTo>
                <a:lnTo>
                  <a:pt x="5384" y="130873"/>
                </a:lnTo>
                <a:lnTo>
                  <a:pt x="8216" y="128244"/>
                </a:lnTo>
                <a:lnTo>
                  <a:pt x="7200" y="125260"/>
                </a:lnTo>
                <a:lnTo>
                  <a:pt x="7035" y="123291"/>
                </a:lnTo>
                <a:lnTo>
                  <a:pt x="7048" y="120611"/>
                </a:lnTo>
                <a:lnTo>
                  <a:pt x="8318" y="118097"/>
                </a:lnTo>
                <a:lnTo>
                  <a:pt x="10985" y="115442"/>
                </a:lnTo>
                <a:lnTo>
                  <a:pt x="14960" y="111518"/>
                </a:lnTo>
                <a:lnTo>
                  <a:pt x="21793" y="107975"/>
                </a:lnTo>
                <a:lnTo>
                  <a:pt x="28613" y="105168"/>
                </a:lnTo>
                <a:lnTo>
                  <a:pt x="35471" y="102336"/>
                </a:lnTo>
                <a:lnTo>
                  <a:pt x="42189" y="100177"/>
                </a:lnTo>
                <a:lnTo>
                  <a:pt x="46456" y="98348"/>
                </a:lnTo>
                <a:lnTo>
                  <a:pt x="50342" y="96659"/>
                </a:lnTo>
                <a:lnTo>
                  <a:pt x="57607" y="94475"/>
                </a:lnTo>
                <a:lnTo>
                  <a:pt x="64033" y="91224"/>
                </a:lnTo>
                <a:lnTo>
                  <a:pt x="67259" y="89573"/>
                </a:lnTo>
                <a:lnTo>
                  <a:pt x="70345" y="87642"/>
                </a:lnTo>
                <a:lnTo>
                  <a:pt x="75234" y="82600"/>
                </a:lnTo>
                <a:lnTo>
                  <a:pt x="77088" y="79273"/>
                </a:lnTo>
                <a:lnTo>
                  <a:pt x="77152" y="70383"/>
                </a:lnTo>
                <a:lnTo>
                  <a:pt x="74587" y="66763"/>
                </a:lnTo>
                <a:lnTo>
                  <a:pt x="71920" y="64300"/>
                </a:lnTo>
                <a:lnTo>
                  <a:pt x="69240" y="61785"/>
                </a:lnTo>
                <a:lnTo>
                  <a:pt x="66293" y="59943"/>
                </a:lnTo>
                <a:lnTo>
                  <a:pt x="64388" y="58204"/>
                </a:lnTo>
                <a:lnTo>
                  <a:pt x="55879" y="48681"/>
                </a:lnTo>
                <a:lnTo>
                  <a:pt x="49751" y="37559"/>
                </a:lnTo>
                <a:lnTo>
                  <a:pt x="48907" y="35547"/>
                </a:lnTo>
                <a:lnTo>
                  <a:pt x="44596" y="23231"/>
                </a:lnTo>
                <a:lnTo>
                  <a:pt x="42090" y="10924"/>
                </a:lnTo>
                <a:lnTo>
                  <a:pt x="41668" y="3619"/>
                </a:lnTo>
                <a:lnTo>
                  <a:pt x="40106" y="25"/>
                </a:lnTo>
                <a:lnTo>
                  <a:pt x="36207" y="0"/>
                </a:lnTo>
                <a:lnTo>
                  <a:pt x="34620" y="3517"/>
                </a:lnTo>
                <a:lnTo>
                  <a:pt x="35784" y="16453"/>
                </a:lnTo>
                <a:lnTo>
                  <a:pt x="38904" y="28705"/>
                </a:lnTo>
                <a:lnTo>
                  <a:pt x="42379" y="38188"/>
                </a:lnTo>
                <a:lnTo>
                  <a:pt x="48087" y="49643"/>
                </a:lnTo>
                <a:lnTo>
                  <a:pt x="55788" y="59657"/>
                </a:lnTo>
                <a:lnTo>
                  <a:pt x="59689" y="63436"/>
                </a:lnTo>
                <a:lnTo>
                  <a:pt x="62268" y="65735"/>
                </a:lnTo>
                <a:lnTo>
                  <a:pt x="65112" y="67525"/>
                </a:lnTo>
                <a:lnTo>
                  <a:pt x="69088" y="71361"/>
                </a:lnTo>
                <a:lnTo>
                  <a:pt x="70078" y="75171"/>
                </a:lnTo>
                <a:lnTo>
                  <a:pt x="69341" y="78524"/>
                </a:lnTo>
                <a:lnTo>
                  <a:pt x="65341" y="82727"/>
                </a:lnTo>
                <a:lnTo>
                  <a:pt x="60985" y="85089"/>
                </a:lnTo>
                <a:lnTo>
                  <a:pt x="56400" y="86982"/>
                </a:lnTo>
                <a:lnTo>
                  <a:pt x="51815" y="88899"/>
                </a:lnTo>
                <a:lnTo>
                  <a:pt x="47104" y="90398"/>
                </a:lnTo>
                <a:lnTo>
                  <a:pt x="43662" y="91884"/>
                </a:lnTo>
                <a:lnTo>
                  <a:pt x="33593" y="95677"/>
                </a:lnTo>
                <a:lnTo>
                  <a:pt x="20282" y="101162"/>
                </a:lnTo>
                <a:lnTo>
                  <a:pt x="18757" y="101904"/>
                </a:lnTo>
                <a:lnTo>
                  <a:pt x="14033" y="104266"/>
                </a:lnTo>
                <a:lnTo>
                  <a:pt x="9550" y="106997"/>
                </a:lnTo>
                <a:lnTo>
                  <a:pt x="6057" y="110426"/>
                </a:lnTo>
                <a:lnTo>
                  <a:pt x="2590" y="113817"/>
                </a:lnTo>
                <a:lnTo>
                  <a:pt x="0" y="118148"/>
                </a:lnTo>
                <a:lnTo>
                  <a:pt x="0" y="123291"/>
                </a:lnTo>
                <a:lnTo>
                  <a:pt x="304" y="126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3445060" y="4578696"/>
            <a:ext cx="148717" cy="226936"/>
          </a:xfrm>
          <a:custGeom>
            <a:avLst/>
            <a:gdLst/>
            <a:ahLst/>
            <a:cxnLst/>
            <a:rect l="l" t="t" r="r" b="b"/>
            <a:pathLst>
              <a:path w="148716" h="226936">
                <a:moveTo>
                  <a:pt x="54673" y="94234"/>
                </a:moveTo>
                <a:lnTo>
                  <a:pt x="61304" y="107835"/>
                </a:lnTo>
                <a:lnTo>
                  <a:pt x="67290" y="119124"/>
                </a:lnTo>
                <a:lnTo>
                  <a:pt x="73608" y="130140"/>
                </a:lnTo>
                <a:lnTo>
                  <a:pt x="80306" y="140875"/>
                </a:lnTo>
                <a:lnTo>
                  <a:pt x="87433" y="151322"/>
                </a:lnTo>
                <a:lnTo>
                  <a:pt x="95038" y="161476"/>
                </a:lnTo>
                <a:lnTo>
                  <a:pt x="103169" y="171328"/>
                </a:lnTo>
                <a:lnTo>
                  <a:pt x="111607" y="180593"/>
                </a:lnTo>
                <a:lnTo>
                  <a:pt x="120106" y="189570"/>
                </a:lnTo>
                <a:lnTo>
                  <a:pt x="128619" y="199399"/>
                </a:lnTo>
                <a:lnTo>
                  <a:pt x="129908" y="201040"/>
                </a:lnTo>
                <a:lnTo>
                  <a:pt x="137320" y="212228"/>
                </a:lnTo>
                <a:lnTo>
                  <a:pt x="141780" y="223543"/>
                </a:lnTo>
                <a:lnTo>
                  <a:pt x="144144" y="226936"/>
                </a:lnTo>
                <a:lnTo>
                  <a:pt x="147942" y="226110"/>
                </a:lnTo>
                <a:lnTo>
                  <a:pt x="148716" y="222338"/>
                </a:lnTo>
                <a:lnTo>
                  <a:pt x="144395" y="210551"/>
                </a:lnTo>
                <a:lnTo>
                  <a:pt x="137585" y="199560"/>
                </a:lnTo>
                <a:lnTo>
                  <a:pt x="135483" y="196748"/>
                </a:lnTo>
                <a:lnTo>
                  <a:pt x="126964" y="186629"/>
                </a:lnTo>
                <a:lnTo>
                  <a:pt x="118459" y="177558"/>
                </a:lnTo>
                <a:lnTo>
                  <a:pt x="116700" y="175717"/>
                </a:lnTo>
                <a:lnTo>
                  <a:pt x="108068" y="166218"/>
                </a:lnTo>
                <a:lnTo>
                  <a:pt x="100010" y="156394"/>
                </a:lnTo>
                <a:lnTo>
                  <a:pt x="92472" y="146249"/>
                </a:lnTo>
                <a:lnTo>
                  <a:pt x="85405" y="135787"/>
                </a:lnTo>
                <a:lnTo>
                  <a:pt x="78755" y="125009"/>
                </a:lnTo>
                <a:lnTo>
                  <a:pt x="72472" y="113919"/>
                </a:lnTo>
                <a:lnTo>
                  <a:pt x="66503" y="102520"/>
                </a:lnTo>
                <a:lnTo>
                  <a:pt x="61950" y="93243"/>
                </a:lnTo>
                <a:lnTo>
                  <a:pt x="59308" y="87731"/>
                </a:lnTo>
                <a:lnTo>
                  <a:pt x="56654" y="79349"/>
                </a:lnTo>
                <a:lnTo>
                  <a:pt x="53746" y="69951"/>
                </a:lnTo>
                <a:lnTo>
                  <a:pt x="50010" y="58168"/>
                </a:lnTo>
                <a:lnTo>
                  <a:pt x="45781" y="45984"/>
                </a:lnTo>
                <a:lnTo>
                  <a:pt x="40847" y="34015"/>
                </a:lnTo>
                <a:lnTo>
                  <a:pt x="36779" y="25946"/>
                </a:lnTo>
                <a:lnTo>
                  <a:pt x="33019" y="19189"/>
                </a:lnTo>
                <a:lnTo>
                  <a:pt x="28625" y="13131"/>
                </a:lnTo>
                <a:lnTo>
                  <a:pt x="23253" y="8508"/>
                </a:lnTo>
                <a:lnTo>
                  <a:pt x="17894" y="3886"/>
                </a:lnTo>
                <a:lnTo>
                  <a:pt x="11468" y="711"/>
                </a:lnTo>
                <a:lnTo>
                  <a:pt x="4038" y="0"/>
                </a:lnTo>
                <a:lnTo>
                  <a:pt x="380" y="1231"/>
                </a:lnTo>
                <a:lnTo>
                  <a:pt x="0" y="5092"/>
                </a:lnTo>
                <a:lnTo>
                  <a:pt x="3352" y="7010"/>
                </a:lnTo>
                <a:lnTo>
                  <a:pt x="11125" y="7772"/>
                </a:lnTo>
                <a:lnTo>
                  <a:pt x="17411" y="11772"/>
                </a:lnTo>
                <a:lnTo>
                  <a:pt x="22986" y="18199"/>
                </a:lnTo>
                <a:lnTo>
                  <a:pt x="29703" y="27746"/>
                </a:lnTo>
                <a:lnTo>
                  <a:pt x="35451" y="39187"/>
                </a:lnTo>
                <a:lnTo>
                  <a:pt x="40380" y="51714"/>
                </a:lnTo>
                <a:lnTo>
                  <a:pt x="42379" y="57518"/>
                </a:lnTo>
                <a:lnTo>
                  <a:pt x="46712" y="71067"/>
                </a:lnTo>
                <a:lnTo>
                  <a:pt x="50696" y="83592"/>
                </a:lnTo>
                <a:lnTo>
                  <a:pt x="54673" y="94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3479972" y="4573386"/>
            <a:ext cx="123558" cy="201206"/>
          </a:xfrm>
          <a:custGeom>
            <a:avLst/>
            <a:gdLst/>
            <a:ahLst/>
            <a:cxnLst/>
            <a:rect l="l" t="t" r="r" b="b"/>
            <a:pathLst>
              <a:path w="123558" h="201206">
                <a:moveTo>
                  <a:pt x="0" y="2184"/>
                </a:moveTo>
                <a:lnTo>
                  <a:pt x="660" y="5981"/>
                </a:lnTo>
                <a:lnTo>
                  <a:pt x="5321" y="12877"/>
                </a:lnTo>
                <a:lnTo>
                  <a:pt x="11150" y="18516"/>
                </a:lnTo>
                <a:lnTo>
                  <a:pt x="16700" y="24015"/>
                </a:lnTo>
                <a:lnTo>
                  <a:pt x="22263" y="29502"/>
                </a:lnTo>
                <a:lnTo>
                  <a:pt x="27559" y="34861"/>
                </a:lnTo>
                <a:lnTo>
                  <a:pt x="31407" y="41020"/>
                </a:lnTo>
                <a:lnTo>
                  <a:pt x="36211" y="52217"/>
                </a:lnTo>
                <a:lnTo>
                  <a:pt x="39288" y="64594"/>
                </a:lnTo>
                <a:lnTo>
                  <a:pt x="41021" y="70764"/>
                </a:lnTo>
                <a:lnTo>
                  <a:pt x="45487" y="82887"/>
                </a:lnTo>
                <a:lnTo>
                  <a:pt x="50554" y="94549"/>
                </a:lnTo>
                <a:lnTo>
                  <a:pt x="55804" y="106011"/>
                </a:lnTo>
                <a:lnTo>
                  <a:pt x="60375" y="116458"/>
                </a:lnTo>
                <a:lnTo>
                  <a:pt x="64871" y="127898"/>
                </a:lnTo>
                <a:lnTo>
                  <a:pt x="69413" y="139738"/>
                </a:lnTo>
                <a:lnTo>
                  <a:pt x="74533" y="151542"/>
                </a:lnTo>
                <a:lnTo>
                  <a:pt x="80760" y="162875"/>
                </a:lnTo>
                <a:lnTo>
                  <a:pt x="88628" y="173300"/>
                </a:lnTo>
                <a:lnTo>
                  <a:pt x="93814" y="178460"/>
                </a:lnTo>
                <a:lnTo>
                  <a:pt x="98983" y="183032"/>
                </a:lnTo>
                <a:lnTo>
                  <a:pt x="103289" y="185826"/>
                </a:lnTo>
                <a:lnTo>
                  <a:pt x="106921" y="188620"/>
                </a:lnTo>
                <a:lnTo>
                  <a:pt x="110591" y="191439"/>
                </a:lnTo>
                <a:lnTo>
                  <a:pt x="113652" y="194208"/>
                </a:lnTo>
                <a:lnTo>
                  <a:pt x="117055" y="199186"/>
                </a:lnTo>
                <a:lnTo>
                  <a:pt x="120345" y="201206"/>
                </a:lnTo>
                <a:lnTo>
                  <a:pt x="123558" y="199008"/>
                </a:lnTo>
                <a:lnTo>
                  <a:pt x="122872" y="195224"/>
                </a:lnTo>
                <a:lnTo>
                  <a:pt x="119049" y="189572"/>
                </a:lnTo>
                <a:lnTo>
                  <a:pt x="115176" y="186054"/>
                </a:lnTo>
                <a:lnTo>
                  <a:pt x="111213" y="183032"/>
                </a:lnTo>
                <a:lnTo>
                  <a:pt x="107238" y="179997"/>
                </a:lnTo>
                <a:lnTo>
                  <a:pt x="103251" y="177418"/>
                </a:lnTo>
                <a:lnTo>
                  <a:pt x="98475" y="173189"/>
                </a:lnTo>
                <a:lnTo>
                  <a:pt x="90076" y="164027"/>
                </a:lnTo>
                <a:lnTo>
                  <a:pt x="83391" y="153417"/>
                </a:lnTo>
                <a:lnTo>
                  <a:pt x="77893" y="141807"/>
                </a:lnTo>
                <a:lnTo>
                  <a:pt x="73056" y="129646"/>
                </a:lnTo>
                <a:lnTo>
                  <a:pt x="68353" y="117383"/>
                </a:lnTo>
                <a:lnTo>
                  <a:pt x="66890" y="113753"/>
                </a:lnTo>
                <a:lnTo>
                  <a:pt x="61671" y="101892"/>
                </a:lnTo>
                <a:lnTo>
                  <a:pt x="56373" y="90318"/>
                </a:lnTo>
                <a:lnTo>
                  <a:pt x="51412" y="78760"/>
                </a:lnTo>
                <a:lnTo>
                  <a:pt x="47726" y="68605"/>
                </a:lnTo>
                <a:lnTo>
                  <a:pt x="44668" y="56788"/>
                </a:lnTo>
                <a:lnTo>
                  <a:pt x="41059" y="44634"/>
                </a:lnTo>
                <a:lnTo>
                  <a:pt x="37363" y="37287"/>
                </a:lnTo>
                <a:lnTo>
                  <a:pt x="32956" y="30251"/>
                </a:lnTo>
                <a:lnTo>
                  <a:pt x="27228" y="24523"/>
                </a:lnTo>
                <a:lnTo>
                  <a:pt x="21653" y="18999"/>
                </a:lnTo>
                <a:lnTo>
                  <a:pt x="16065" y="13487"/>
                </a:lnTo>
                <a:lnTo>
                  <a:pt x="10617" y="8140"/>
                </a:lnTo>
                <a:lnTo>
                  <a:pt x="6489" y="2031"/>
                </a:lnTo>
                <a:lnTo>
                  <a:pt x="3213" y="0"/>
                </a:lnTo>
                <a:lnTo>
                  <a:pt x="0" y="2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3518344" y="4572684"/>
            <a:ext cx="98259" cy="182727"/>
          </a:xfrm>
          <a:custGeom>
            <a:avLst/>
            <a:gdLst/>
            <a:ahLst/>
            <a:cxnLst/>
            <a:rect l="l" t="t" r="r" b="b"/>
            <a:pathLst>
              <a:path w="98259" h="182727">
                <a:moveTo>
                  <a:pt x="7035" y="1422"/>
                </a:moveTo>
                <a:lnTo>
                  <a:pt x="3454" y="0"/>
                </a:lnTo>
                <a:lnTo>
                  <a:pt x="0" y="1727"/>
                </a:lnTo>
                <a:lnTo>
                  <a:pt x="88" y="3670"/>
                </a:lnTo>
                <a:lnTo>
                  <a:pt x="2791" y="16078"/>
                </a:lnTo>
                <a:lnTo>
                  <a:pt x="8487" y="27628"/>
                </a:lnTo>
                <a:lnTo>
                  <a:pt x="11087" y="31889"/>
                </a:lnTo>
                <a:lnTo>
                  <a:pt x="18411" y="43188"/>
                </a:lnTo>
                <a:lnTo>
                  <a:pt x="24553" y="53891"/>
                </a:lnTo>
                <a:lnTo>
                  <a:pt x="25717" y="56527"/>
                </a:lnTo>
                <a:lnTo>
                  <a:pt x="30284" y="68200"/>
                </a:lnTo>
                <a:lnTo>
                  <a:pt x="34708" y="80066"/>
                </a:lnTo>
                <a:lnTo>
                  <a:pt x="39208" y="91995"/>
                </a:lnTo>
                <a:lnTo>
                  <a:pt x="44002" y="103854"/>
                </a:lnTo>
                <a:lnTo>
                  <a:pt x="47421" y="111556"/>
                </a:lnTo>
                <a:lnTo>
                  <a:pt x="53313" y="122857"/>
                </a:lnTo>
                <a:lnTo>
                  <a:pt x="60017" y="133772"/>
                </a:lnTo>
                <a:lnTo>
                  <a:pt x="67228" y="144408"/>
                </a:lnTo>
                <a:lnTo>
                  <a:pt x="74641" y="154871"/>
                </a:lnTo>
                <a:lnTo>
                  <a:pt x="81951" y="165269"/>
                </a:lnTo>
                <a:lnTo>
                  <a:pt x="88852" y="175708"/>
                </a:lnTo>
                <a:lnTo>
                  <a:pt x="91770" y="180492"/>
                </a:lnTo>
                <a:lnTo>
                  <a:pt x="94919" y="182727"/>
                </a:lnTo>
                <a:lnTo>
                  <a:pt x="98259" y="180746"/>
                </a:lnTo>
                <a:lnTo>
                  <a:pt x="97828" y="176910"/>
                </a:lnTo>
                <a:lnTo>
                  <a:pt x="90952" y="166024"/>
                </a:lnTo>
                <a:lnTo>
                  <a:pt x="83624" y="155366"/>
                </a:lnTo>
                <a:lnTo>
                  <a:pt x="76153" y="144835"/>
                </a:lnTo>
                <a:lnTo>
                  <a:pt x="68845" y="134327"/>
                </a:lnTo>
                <a:lnTo>
                  <a:pt x="62008" y="123737"/>
                </a:lnTo>
                <a:lnTo>
                  <a:pt x="55949" y="112963"/>
                </a:lnTo>
                <a:lnTo>
                  <a:pt x="53809" y="108572"/>
                </a:lnTo>
                <a:lnTo>
                  <a:pt x="48806" y="97070"/>
                </a:lnTo>
                <a:lnTo>
                  <a:pt x="44183" y="85279"/>
                </a:lnTo>
                <a:lnTo>
                  <a:pt x="39722" y="73332"/>
                </a:lnTo>
                <a:lnTo>
                  <a:pt x="35207" y="61363"/>
                </a:lnTo>
                <a:lnTo>
                  <a:pt x="32232" y="53860"/>
                </a:lnTo>
                <a:lnTo>
                  <a:pt x="26452" y="42767"/>
                </a:lnTo>
                <a:lnTo>
                  <a:pt x="19478" y="31929"/>
                </a:lnTo>
                <a:lnTo>
                  <a:pt x="17043" y="28130"/>
                </a:lnTo>
                <a:lnTo>
                  <a:pt x="10457" y="16190"/>
                </a:lnTo>
                <a:lnTo>
                  <a:pt x="7195" y="4518"/>
                </a:lnTo>
                <a:lnTo>
                  <a:pt x="7035" y="1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3365367" y="4585440"/>
            <a:ext cx="48933" cy="115557"/>
          </a:xfrm>
          <a:custGeom>
            <a:avLst/>
            <a:gdLst/>
            <a:ahLst/>
            <a:cxnLst/>
            <a:rect l="l" t="t" r="r" b="b"/>
            <a:pathLst>
              <a:path w="48933" h="115557">
                <a:moveTo>
                  <a:pt x="47650" y="108508"/>
                </a:moveTo>
                <a:lnTo>
                  <a:pt x="48933" y="92786"/>
                </a:lnTo>
                <a:lnTo>
                  <a:pt x="47459" y="97891"/>
                </a:lnTo>
                <a:lnTo>
                  <a:pt x="45999" y="102997"/>
                </a:lnTo>
                <a:lnTo>
                  <a:pt x="45212" y="108089"/>
                </a:lnTo>
                <a:lnTo>
                  <a:pt x="45200" y="108276"/>
                </a:lnTo>
                <a:lnTo>
                  <a:pt x="47650" y="108508"/>
                </a:lnTo>
                <a:close/>
              </a:path>
              <a:path w="48933" h="115557">
                <a:moveTo>
                  <a:pt x="44983" y="111823"/>
                </a:moveTo>
                <a:lnTo>
                  <a:pt x="47650" y="115557"/>
                </a:lnTo>
                <a:lnTo>
                  <a:pt x="48501" y="112026"/>
                </a:lnTo>
                <a:lnTo>
                  <a:pt x="44983" y="111823"/>
                </a:lnTo>
                <a:close/>
              </a:path>
              <a:path w="48933" h="115557">
                <a:moveTo>
                  <a:pt x="3492" y="105689"/>
                </a:moveTo>
                <a:lnTo>
                  <a:pt x="15501" y="110545"/>
                </a:lnTo>
                <a:lnTo>
                  <a:pt x="6972" y="106172"/>
                </a:lnTo>
                <a:lnTo>
                  <a:pt x="3492" y="105689"/>
                </a:lnTo>
                <a:close/>
              </a:path>
              <a:path w="48933" h="115557">
                <a:moveTo>
                  <a:pt x="23273" y="104885"/>
                </a:moveTo>
                <a:lnTo>
                  <a:pt x="10364" y="102666"/>
                </a:lnTo>
                <a:lnTo>
                  <a:pt x="8061" y="102494"/>
                </a:lnTo>
                <a:lnTo>
                  <a:pt x="3568" y="102158"/>
                </a:lnTo>
                <a:lnTo>
                  <a:pt x="3403" y="109207"/>
                </a:lnTo>
                <a:lnTo>
                  <a:pt x="15501" y="110545"/>
                </a:lnTo>
                <a:lnTo>
                  <a:pt x="3492" y="105689"/>
                </a:lnTo>
                <a:lnTo>
                  <a:pt x="6972" y="106172"/>
                </a:lnTo>
                <a:lnTo>
                  <a:pt x="15501" y="110545"/>
                </a:lnTo>
                <a:lnTo>
                  <a:pt x="27920" y="113072"/>
                </a:lnTo>
                <a:lnTo>
                  <a:pt x="40768" y="115171"/>
                </a:lnTo>
                <a:lnTo>
                  <a:pt x="47650" y="115557"/>
                </a:lnTo>
                <a:lnTo>
                  <a:pt x="44983" y="111823"/>
                </a:lnTo>
                <a:lnTo>
                  <a:pt x="48501" y="112026"/>
                </a:lnTo>
                <a:lnTo>
                  <a:pt x="48437" y="108508"/>
                </a:lnTo>
                <a:lnTo>
                  <a:pt x="48501" y="112026"/>
                </a:lnTo>
                <a:lnTo>
                  <a:pt x="47650" y="115557"/>
                </a:lnTo>
                <a:lnTo>
                  <a:pt x="50393" y="115519"/>
                </a:lnTo>
                <a:lnTo>
                  <a:pt x="52019" y="112242"/>
                </a:lnTo>
                <a:lnTo>
                  <a:pt x="52247" y="108064"/>
                </a:lnTo>
                <a:lnTo>
                  <a:pt x="53492" y="101015"/>
                </a:lnTo>
                <a:lnTo>
                  <a:pt x="55702" y="95415"/>
                </a:lnTo>
                <a:lnTo>
                  <a:pt x="56794" y="92621"/>
                </a:lnTo>
                <a:lnTo>
                  <a:pt x="59512" y="88671"/>
                </a:lnTo>
                <a:lnTo>
                  <a:pt x="63157" y="86614"/>
                </a:lnTo>
                <a:lnTo>
                  <a:pt x="66586" y="87896"/>
                </a:lnTo>
                <a:lnTo>
                  <a:pt x="69469" y="90665"/>
                </a:lnTo>
                <a:lnTo>
                  <a:pt x="70167" y="94843"/>
                </a:lnTo>
                <a:lnTo>
                  <a:pt x="68719" y="98005"/>
                </a:lnTo>
                <a:lnTo>
                  <a:pt x="66852" y="101650"/>
                </a:lnTo>
                <a:lnTo>
                  <a:pt x="65062" y="105295"/>
                </a:lnTo>
                <a:lnTo>
                  <a:pt x="62903" y="109524"/>
                </a:lnTo>
                <a:lnTo>
                  <a:pt x="62877" y="114566"/>
                </a:lnTo>
                <a:lnTo>
                  <a:pt x="63119" y="117373"/>
                </a:lnTo>
                <a:lnTo>
                  <a:pt x="65290" y="120561"/>
                </a:lnTo>
                <a:lnTo>
                  <a:pt x="69126" y="119875"/>
                </a:lnTo>
                <a:lnTo>
                  <a:pt x="70053" y="116141"/>
                </a:lnTo>
                <a:lnTo>
                  <a:pt x="69913" y="114566"/>
                </a:lnTo>
                <a:lnTo>
                  <a:pt x="69888" y="111721"/>
                </a:lnTo>
                <a:lnTo>
                  <a:pt x="71348" y="108369"/>
                </a:lnTo>
                <a:lnTo>
                  <a:pt x="73152" y="104787"/>
                </a:lnTo>
                <a:lnTo>
                  <a:pt x="74891" y="101206"/>
                </a:lnTo>
                <a:lnTo>
                  <a:pt x="77063" y="97497"/>
                </a:lnTo>
                <a:lnTo>
                  <a:pt x="77139" y="92913"/>
                </a:lnTo>
                <a:lnTo>
                  <a:pt x="76644" y="88887"/>
                </a:lnTo>
                <a:lnTo>
                  <a:pt x="74371" y="85140"/>
                </a:lnTo>
                <a:lnTo>
                  <a:pt x="70497" y="82042"/>
                </a:lnTo>
                <a:lnTo>
                  <a:pt x="65646" y="79565"/>
                </a:lnTo>
                <a:lnTo>
                  <a:pt x="59474" y="79565"/>
                </a:lnTo>
                <a:lnTo>
                  <a:pt x="56413" y="81521"/>
                </a:lnTo>
                <a:lnTo>
                  <a:pt x="54254" y="83972"/>
                </a:lnTo>
                <a:lnTo>
                  <a:pt x="50977" y="87706"/>
                </a:lnTo>
                <a:lnTo>
                  <a:pt x="48933" y="92786"/>
                </a:lnTo>
                <a:lnTo>
                  <a:pt x="47650" y="108508"/>
                </a:lnTo>
                <a:lnTo>
                  <a:pt x="45200" y="108276"/>
                </a:lnTo>
                <a:lnTo>
                  <a:pt x="35670" y="107371"/>
                </a:lnTo>
                <a:lnTo>
                  <a:pt x="23273" y="104885"/>
                </a:lnTo>
                <a:close/>
              </a:path>
              <a:path w="48933" h="115557">
                <a:moveTo>
                  <a:pt x="800" y="107962"/>
                </a:moveTo>
                <a:lnTo>
                  <a:pt x="3403" y="109207"/>
                </a:lnTo>
                <a:lnTo>
                  <a:pt x="3568" y="102158"/>
                </a:lnTo>
                <a:lnTo>
                  <a:pt x="8061" y="102494"/>
                </a:lnTo>
                <a:lnTo>
                  <a:pt x="10818" y="93189"/>
                </a:lnTo>
                <a:lnTo>
                  <a:pt x="17954" y="82938"/>
                </a:lnTo>
                <a:lnTo>
                  <a:pt x="20574" y="80454"/>
                </a:lnTo>
                <a:lnTo>
                  <a:pt x="30899" y="73808"/>
                </a:lnTo>
                <a:lnTo>
                  <a:pt x="43343" y="69754"/>
                </a:lnTo>
                <a:lnTo>
                  <a:pt x="48310" y="68948"/>
                </a:lnTo>
                <a:lnTo>
                  <a:pt x="59787" y="67834"/>
                </a:lnTo>
                <a:lnTo>
                  <a:pt x="73345" y="65622"/>
                </a:lnTo>
                <a:lnTo>
                  <a:pt x="75031" y="65176"/>
                </a:lnTo>
                <a:lnTo>
                  <a:pt x="79794" y="63817"/>
                </a:lnTo>
                <a:lnTo>
                  <a:pt x="84378" y="61849"/>
                </a:lnTo>
                <a:lnTo>
                  <a:pt x="88125" y="58635"/>
                </a:lnTo>
                <a:lnTo>
                  <a:pt x="91859" y="55460"/>
                </a:lnTo>
                <a:lnTo>
                  <a:pt x="94615" y="50914"/>
                </a:lnTo>
                <a:lnTo>
                  <a:pt x="95377" y="45199"/>
                </a:lnTo>
                <a:lnTo>
                  <a:pt x="95529" y="42989"/>
                </a:lnTo>
                <a:lnTo>
                  <a:pt x="95516" y="38747"/>
                </a:lnTo>
                <a:lnTo>
                  <a:pt x="93954" y="34823"/>
                </a:lnTo>
                <a:lnTo>
                  <a:pt x="91821" y="31165"/>
                </a:lnTo>
                <a:lnTo>
                  <a:pt x="88607" y="25679"/>
                </a:lnTo>
                <a:lnTo>
                  <a:pt x="83997" y="20561"/>
                </a:lnTo>
                <a:lnTo>
                  <a:pt x="79895" y="15722"/>
                </a:lnTo>
                <a:lnTo>
                  <a:pt x="75780" y="10922"/>
                </a:lnTo>
                <a:lnTo>
                  <a:pt x="72263" y="6311"/>
                </a:lnTo>
                <a:lnTo>
                  <a:pt x="71120" y="2819"/>
                </a:lnTo>
                <a:lnTo>
                  <a:pt x="68503" y="0"/>
                </a:lnTo>
                <a:lnTo>
                  <a:pt x="64808" y="1244"/>
                </a:lnTo>
                <a:lnTo>
                  <a:pt x="64452" y="5092"/>
                </a:lnTo>
                <a:lnTo>
                  <a:pt x="65684" y="8686"/>
                </a:lnTo>
                <a:lnTo>
                  <a:pt x="67919" y="12014"/>
                </a:lnTo>
                <a:lnTo>
                  <a:pt x="70485" y="15328"/>
                </a:lnTo>
                <a:lnTo>
                  <a:pt x="74320" y="20281"/>
                </a:lnTo>
                <a:lnTo>
                  <a:pt x="78994" y="25234"/>
                </a:lnTo>
                <a:lnTo>
                  <a:pt x="82588" y="30022"/>
                </a:lnTo>
                <a:lnTo>
                  <a:pt x="86220" y="34810"/>
                </a:lnTo>
                <a:lnTo>
                  <a:pt x="88544" y="39382"/>
                </a:lnTo>
                <a:lnTo>
                  <a:pt x="88392" y="44234"/>
                </a:lnTo>
                <a:lnTo>
                  <a:pt x="87807" y="48310"/>
                </a:lnTo>
                <a:lnTo>
                  <a:pt x="86118" y="51041"/>
                </a:lnTo>
                <a:lnTo>
                  <a:pt x="83527" y="53314"/>
                </a:lnTo>
                <a:lnTo>
                  <a:pt x="79641" y="56692"/>
                </a:lnTo>
                <a:lnTo>
                  <a:pt x="73329" y="58712"/>
                </a:lnTo>
                <a:lnTo>
                  <a:pt x="66598" y="59829"/>
                </a:lnTo>
                <a:lnTo>
                  <a:pt x="59880" y="60972"/>
                </a:lnTo>
                <a:lnTo>
                  <a:pt x="52882" y="61290"/>
                </a:lnTo>
                <a:lnTo>
                  <a:pt x="47447" y="61950"/>
                </a:lnTo>
                <a:lnTo>
                  <a:pt x="34483" y="64817"/>
                </a:lnTo>
                <a:lnTo>
                  <a:pt x="22901" y="70099"/>
                </a:lnTo>
                <a:lnTo>
                  <a:pt x="15963" y="75133"/>
                </a:lnTo>
                <a:lnTo>
                  <a:pt x="7700" y="84483"/>
                </a:lnTo>
                <a:lnTo>
                  <a:pt x="2084" y="96095"/>
                </a:lnTo>
                <a:lnTo>
                  <a:pt x="0" y="105194"/>
                </a:lnTo>
                <a:lnTo>
                  <a:pt x="800" y="107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3917614" y="4586766"/>
            <a:ext cx="43421" cy="152565"/>
          </a:xfrm>
          <a:custGeom>
            <a:avLst/>
            <a:gdLst/>
            <a:ahLst/>
            <a:cxnLst/>
            <a:rect l="l" t="t" r="r" b="b"/>
            <a:pathLst>
              <a:path w="43421" h="152565">
                <a:moveTo>
                  <a:pt x="18110" y="109842"/>
                </a:moveTo>
                <a:lnTo>
                  <a:pt x="21221" y="116624"/>
                </a:lnTo>
                <a:lnTo>
                  <a:pt x="24345" y="123418"/>
                </a:lnTo>
                <a:lnTo>
                  <a:pt x="28295" y="129489"/>
                </a:lnTo>
                <a:lnTo>
                  <a:pt x="32156" y="137286"/>
                </a:lnTo>
                <a:lnTo>
                  <a:pt x="34455" y="141541"/>
                </a:lnTo>
                <a:lnTo>
                  <a:pt x="35902" y="144995"/>
                </a:lnTo>
                <a:lnTo>
                  <a:pt x="36372" y="149059"/>
                </a:lnTo>
                <a:lnTo>
                  <a:pt x="37985" y="152565"/>
                </a:lnTo>
                <a:lnTo>
                  <a:pt x="41871" y="152526"/>
                </a:lnTo>
                <a:lnTo>
                  <a:pt x="43421" y="148996"/>
                </a:lnTo>
                <a:lnTo>
                  <a:pt x="43408" y="145643"/>
                </a:lnTo>
                <a:lnTo>
                  <a:pt x="42671" y="142849"/>
                </a:lnTo>
                <a:lnTo>
                  <a:pt x="40652" y="138163"/>
                </a:lnTo>
                <a:lnTo>
                  <a:pt x="38455" y="134162"/>
                </a:lnTo>
                <a:lnTo>
                  <a:pt x="34391" y="125971"/>
                </a:lnTo>
                <a:lnTo>
                  <a:pt x="30441" y="119849"/>
                </a:lnTo>
                <a:lnTo>
                  <a:pt x="27635" y="113703"/>
                </a:lnTo>
                <a:lnTo>
                  <a:pt x="24828" y="107530"/>
                </a:lnTo>
                <a:lnTo>
                  <a:pt x="23037" y="101345"/>
                </a:lnTo>
                <a:lnTo>
                  <a:pt x="22948" y="77774"/>
                </a:lnTo>
                <a:lnTo>
                  <a:pt x="23215" y="72758"/>
                </a:lnTo>
                <a:lnTo>
                  <a:pt x="24447" y="68414"/>
                </a:lnTo>
                <a:lnTo>
                  <a:pt x="25501" y="64617"/>
                </a:lnTo>
                <a:lnTo>
                  <a:pt x="28079" y="60540"/>
                </a:lnTo>
                <a:lnTo>
                  <a:pt x="30822" y="56248"/>
                </a:lnTo>
                <a:lnTo>
                  <a:pt x="33515" y="51942"/>
                </a:lnTo>
                <a:lnTo>
                  <a:pt x="36410" y="47409"/>
                </a:lnTo>
                <a:lnTo>
                  <a:pt x="37515" y="42075"/>
                </a:lnTo>
                <a:lnTo>
                  <a:pt x="38036" y="38709"/>
                </a:lnTo>
                <a:lnTo>
                  <a:pt x="38049" y="32600"/>
                </a:lnTo>
                <a:lnTo>
                  <a:pt x="36639" y="28600"/>
                </a:lnTo>
                <a:lnTo>
                  <a:pt x="34429" y="25234"/>
                </a:lnTo>
                <a:lnTo>
                  <a:pt x="31114" y="20167"/>
                </a:lnTo>
                <a:lnTo>
                  <a:pt x="26212" y="16357"/>
                </a:lnTo>
                <a:lnTo>
                  <a:pt x="21132" y="12636"/>
                </a:lnTo>
                <a:lnTo>
                  <a:pt x="16040" y="8953"/>
                </a:lnTo>
                <a:lnTo>
                  <a:pt x="10693" y="5372"/>
                </a:lnTo>
                <a:lnTo>
                  <a:pt x="6311" y="1269"/>
                </a:lnTo>
                <a:lnTo>
                  <a:pt x="2666" y="0"/>
                </a:lnTo>
                <a:lnTo>
                  <a:pt x="0" y="2844"/>
                </a:lnTo>
                <a:lnTo>
                  <a:pt x="1498" y="6400"/>
                </a:lnTo>
                <a:lnTo>
                  <a:pt x="11876" y="14684"/>
                </a:lnTo>
                <a:lnTo>
                  <a:pt x="21653" y="21894"/>
                </a:lnTo>
                <a:lnTo>
                  <a:pt x="24561" y="24244"/>
                </a:lnTo>
                <a:lnTo>
                  <a:pt x="28524" y="29070"/>
                </a:lnTo>
                <a:lnTo>
                  <a:pt x="30975" y="34023"/>
                </a:lnTo>
                <a:lnTo>
                  <a:pt x="30987" y="37109"/>
                </a:lnTo>
                <a:lnTo>
                  <a:pt x="30619" y="40678"/>
                </a:lnTo>
                <a:lnTo>
                  <a:pt x="29908" y="44272"/>
                </a:lnTo>
                <a:lnTo>
                  <a:pt x="27571" y="48247"/>
                </a:lnTo>
                <a:lnTo>
                  <a:pt x="24866" y="52489"/>
                </a:lnTo>
                <a:lnTo>
                  <a:pt x="22186" y="56743"/>
                </a:lnTo>
                <a:lnTo>
                  <a:pt x="19176" y="61239"/>
                </a:lnTo>
                <a:lnTo>
                  <a:pt x="17665" y="66497"/>
                </a:lnTo>
                <a:lnTo>
                  <a:pt x="16141" y="71932"/>
                </a:lnTo>
                <a:lnTo>
                  <a:pt x="15913" y="77558"/>
                </a:lnTo>
                <a:lnTo>
                  <a:pt x="15963" y="102311"/>
                </a:lnTo>
                <a:lnTo>
                  <a:pt x="18110" y="1098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3958310" y="4581335"/>
            <a:ext cx="112750" cy="181013"/>
          </a:xfrm>
          <a:custGeom>
            <a:avLst/>
            <a:gdLst/>
            <a:ahLst/>
            <a:cxnLst/>
            <a:rect l="l" t="t" r="r" b="b"/>
            <a:pathLst>
              <a:path w="112750" h="181013">
                <a:moveTo>
                  <a:pt x="38303" y="169227"/>
                </a:moveTo>
                <a:lnTo>
                  <a:pt x="37134" y="165481"/>
                </a:lnTo>
                <a:lnTo>
                  <a:pt x="37236" y="156870"/>
                </a:lnTo>
                <a:lnTo>
                  <a:pt x="37693" y="149517"/>
                </a:lnTo>
                <a:lnTo>
                  <a:pt x="38544" y="144030"/>
                </a:lnTo>
                <a:lnTo>
                  <a:pt x="39852" y="139954"/>
                </a:lnTo>
                <a:lnTo>
                  <a:pt x="41884" y="133858"/>
                </a:lnTo>
                <a:lnTo>
                  <a:pt x="44475" y="130962"/>
                </a:lnTo>
                <a:lnTo>
                  <a:pt x="49288" y="128320"/>
                </a:lnTo>
                <a:lnTo>
                  <a:pt x="54127" y="125717"/>
                </a:lnTo>
                <a:lnTo>
                  <a:pt x="61417" y="123825"/>
                </a:lnTo>
                <a:lnTo>
                  <a:pt x="71526" y="121310"/>
                </a:lnTo>
                <a:lnTo>
                  <a:pt x="76466" y="120065"/>
                </a:lnTo>
                <a:lnTo>
                  <a:pt x="83731" y="118478"/>
                </a:lnTo>
                <a:lnTo>
                  <a:pt x="90754" y="115849"/>
                </a:lnTo>
                <a:lnTo>
                  <a:pt x="97764" y="113195"/>
                </a:lnTo>
                <a:lnTo>
                  <a:pt x="104698" y="109613"/>
                </a:lnTo>
                <a:lnTo>
                  <a:pt x="108889" y="103581"/>
                </a:lnTo>
                <a:lnTo>
                  <a:pt x="111505" y="99758"/>
                </a:lnTo>
                <a:lnTo>
                  <a:pt x="112750" y="95783"/>
                </a:lnTo>
                <a:lnTo>
                  <a:pt x="112699" y="85204"/>
                </a:lnTo>
                <a:lnTo>
                  <a:pt x="109169" y="79527"/>
                </a:lnTo>
                <a:lnTo>
                  <a:pt x="105041" y="74549"/>
                </a:lnTo>
                <a:lnTo>
                  <a:pt x="100876" y="69545"/>
                </a:lnTo>
                <a:lnTo>
                  <a:pt x="95872" y="65062"/>
                </a:lnTo>
                <a:lnTo>
                  <a:pt x="92024" y="60972"/>
                </a:lnTo>
                <a:lnTo>
                  <a:pt x="83805" y="51979"/>
                </a:lnTo>
                <a:lnTo>
                  <a:pt x="75152" y="42429"/>
                </a:lnTo>
                <a:lnTo>
                  <a:pt x="66029" y="33028"/>
                </a:lnTo>
                <a:lnTo>
                  <a:pt x="56401" y="24479"/>
                </a:lnTo>
                <a:lnTo>
                  <a:pt x="50825" y="20358"/>
                </a:lnTo>
                <a:lnTo>
                  <a:pt x="39836" y="14088"/>
                </a:lnTo>
                <a:lnTo>
                  <a:pt x="27826" y="8759"/>
                </a:lnTo>
                <a:lnTo>
                  <a:pt x="15743" y="4059"/>
                </a:lnTo>
                <a:lnTo>
                  <a:pt x="5321" y="0"/>
                </a:lnTo>
                <a:lnTo>
                  <a:pt x="1460" y="139"/>
                </a:lnTo>
                <a:lnTo>
                  <a:pt x="0" y="3733"/>
                </a:lnTo>
                <a:lnTo>
                  <a:pt x="2666" y="6527"/>
                </a:lnTo>
                <a:lnTo>
                  <a:pt x="14473" y="11106"/>
                </a:lnTo>
                <a:lnTo>
                  <a:pt x="26783" y="15948"/>
                </a:lnTo>
                <a:lnTo>
                  <a:pt x="38524" y="21302"/>
                </a:lnTo>
                <a:lnTo>
                  <a:pt x="46888" y="26187"/>
                </a:lnTo>
                <a:lnTo>
                  <a:pt x="56352" y="33634"/>
                </a:lnTo>
                <a:lnTo>
                  <a:pt x="65579" y="42562"/>
                </a:lnTo>
                <a:lnTo>
                  <a:pt x="74546" y="52215"/>
                </a:lnTo>
                <a:lnTo>
                  <a:pt x="83228" y="61834"/>
                </a:lnTo>
                <a:lnTo>
                  <a:pt x="86893" y="65798"/>
                </a:lnTo>
                <a:lnTo>
                  <a:pt x="91033" y="70180"/>
                </a:lnTo>
                <a:lnTo>
                  <a:pt x="95923" y="74574"/>
                </a:lnTo>
                <a:lnTo>
                  <a:pt x="99631" y="79057"/>
                </a:lnTo>
                <a:lnTo>
                  <a:pt x="103377" y="83527"/>
                </a:lnTo>
                <a:lnTo>
                  <a:pt x="105727" y="87909"/>
                </a:lnTo>
                <a:lnTo>
                  <a:pt x="105689" y="91960"/>
                </a:lnTo>
                <a:lnTo>
                  <a:pt x="105016" y="96735"/>
                </a:lnTo>
                <a:lnTo>
                  <a:pt x="103073" y="99606"/>
                </a:lnTo>
                <a:lnTo>
                  <a:pt x="100431" y="103568"/>
                </a:lnTo>
                <a:lnTo>
                  <a:pt x="94729" y="106883"/>
                </a:lnTo>
                <a:lnTo>
                  <a:pt x="88290" y="109258"/>
                </a:lnTo>
                <a:lnTo>
                  <a:pt x="81864" y="111658"/>
                </a:lnTo>
                <a:lnTo>
                  <a:pt x="74891" y="113207"/>
                </a:lnTo>
                <a:lnTo>
                  <a:pt x="69811" y="114477"/>
                </a:lnTo>
                <a:lnTo>
                  <a:pt x="63080" y="116166"/>
                </a:lnTo>
                <a:lnTo>
                  <a:pt x="57454" y="117576"/>
                </a:lnTo>
                <a:lnTo>
                  <a:pt x="52628" y="119253"/>
                </a:lnTo>
                <a:lnTo>
                  <a:pt x="45453" y="121729"/>
                </a:lnTo>
                <a:lnTo>
                  <a:pt x="39776" y="125133"/>
                </a:lnTo>
                <a:lnTo>
                  <a:pt x="36131" y="131140"/>
                </a:lnTo>
                <a:lnTo>
                  <a:pt x="32147" y="141457"/>
                </a:lnTo>
                <a:lnTo>
                  <a:pt x="30251" y="155674"/>
                </a:lnTo>
                <a:lnTo>
                  <a:pt x="30098" y="158737"/>
                </a:lnTo>
                <a:lnTo>
                  <a:pt x="30111" y="166420"/>
                </a:lnTo>
                <a:lnTo>
                  <a:pt x="31394" y="171475"/>
                </a:lnTo>
                <a:lnTo>
                  <a:pt x="33781" y="175158"/>
                </a:lnTo>
                <a:lnTo>
                  <a:pt x="36131" y="178828"/>
                </a:lnTo>
                <a:lnTo>
                  <a:pt x="39877" y="181013"/>
                </a:lnTo>
                <a:lnTo>
                  <a:pt x="48044" y="180949"/>
                </a:lnTo>
                <a:lnTo>
                  <a:pt x="51993" y="178523"/>
                </a:lnTo>
                <a:lnTo>
                  <a:pt x="54749" y="174739"/>
                </a:lnTo>
                <a:lnTo>
                  <a:pt x="57530" y="170929"/>
                </a:lnTo>
                <a:lnTo>
                  <a:pt x="59245" y="165671"/>
                </a:lnTo>
                <a:lnTo>
                  <a:pt x="59245" y="161832"/>
                </a:lnTo>
                <a:lnTo>
                  <a:pt x="59105" y="161798"/>
                </a:lnTo>
                <a:lnTo>
                  <a:pt x="56172" y="160870"/>
                </a:lnTo>
                <a:lnTo>
                  <a:pt x="52920" y="158496"/>
                </a:lnTo>
                <a:lnTo>
                  <a:pt x="54165" y="152933"/>
                </a:lnTo>
                <a:lnTo>
                  <a:pt x="52057" y="156502"/>
                </a:lnTo>
                <a:lnTo>
                  <a:pt x="52196" y="159346"/>
                </a:lnTo>
                <a:lnTo>
                  <a:pt x="52196" y="164401"/>
                </a:lnTo>
                <a:lnTo>
                  <a:pt x="50825" y="168186"/>
                </a:lnTo>
                <a:lnTo>
                  <a:pt x="47294" y="173012"/>
                </a:lnTo>
                <a:lnTo>
                  <a:pt x="43738" y="173926"/>
                </a:lnTo>
                <a:lnTo>
                  <a:pt x="41084" y="173380"/>
                </a:lnTo>
                <a:lnTo>
                  <a:pt x="38303" y="169227"/>
                </a:lnTo>
                <a:close/>
              </a:path>
              <a:path w="112750" h="181013">
                <a:moveTo>
                  <a:pt x="54165" y="152933"/>
                </a:moveTo>
                <a:lnTo>
                  <a:pt x="52920" y="158496"/>
                </a:lnTo>
                <a:lnTo>
                  <a:pt x="56172" y="160870"/>
                </a:lnTo>
                <a:lnTo>
                  <a:pt x="59105" y="161798"/>
                </a:lnTo>
                <a:lnTo>
                  <a:pt x="63385" y="162852"/>
                </a:lnTo>
                <a:lnTo>
                  <a:pt x="59245" y="159346"/>
                </a:lnTo>
                <a:lnTo>
                  <a:pt x="59080" y="155841"/>
                </a:lnTo>
                <a:lnTo>
                  <a:pt x="55562" y="156171"/>
                </a:lnTo>
                <a:lnTo>
                  <a:pt x="54165" y="152933"/>
                </a:lnTo>
                <a:close/>
              </a:path>
              <a:path w="112750" h="181013">
                <a:moveTo>
                  <a:pt x="54165" y="152933"/>
                </a:moveTo>
                <a:lnTo>
                  <a:pt x="55562" y="156171"/>
                </a:lnTo>
                <a:lnTo>
                  <a:pt x="59080" y="155841"/>
                </a:lnTo>
                <a:lnTo>
                  <a:pt x="59245" y="159346"/>
                </a:lnTo>
                <a:lnTo>
                  <a:pt x="63385" y="162852"/>
                </a:lnTo>
                <a:lnTo>
                  <a:pt x="65595" y="159651"/>
                </a:lnTo>
                <a:lnTo>
                  <a:pt x="63601" y="156349"/>
                </a:lnTo>
                <a:lnTo>
                  <a:pt x="60375" y="154838"/>
                </a:lnTo>
                <a:lnTo>
                  <a:pt x="57200" y="152692"/>
                </a:lnTo>
                <a:lnTo>
                  <a:pt x="54165" y="1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2999190" y="4551785"/>
            <a:ext cx="48704" cy="166077"/>
          </a:xfrm>
          <a:custGeom>
            <a:avLst/>
            <a:gdLst/>
            <a:ahLst/>
            <a:cxnLst/>
            <a:rect l="l" t="t" r="r" b="b"/>
            <a:pathLst>
              <a:path w="48704" h="166077">
                <a:moveTo>
                  <a:pt x="28333" y="142747"/>
                </a:moveTo>
                <a:lnTo>
                  <a:pt x="33070" y="147713"/>
                </a:lnTo>
                <a:lnTo>
                  <a:pt x="37833" y="152666"/>
                </a:lnTo>
                <a:lnTo>
                  <a:pt x="41325" y="157835"/>
                </a:lnTo>
                <a:lnTo>
                  <a:pt x="41681" y="162712"/>
                </a:lnTo>
                <a:lnTo>
                  <a:pt x="43548" y="166077"/>
                </a:lnTo>
                <a:lnTo>
                  <a:pt x="47434" y="165747"/>
                </a:lnTo>
                <a:lnTo>
                  <a:pt x="48704" y="162102"/>
                </a:lnTo>
                <a:lnTo>
                  <a:pt x="47993" y="154444"/>
                </a:lnTo>
                <a:lnTo>
                  <a:pt x="43268" y="148234"/>
                </a:lnTo>
                <a:lnTo>
                  <a:pt x="38150" y="142849"/>
                </a:lnTo>
                <a:lnTo>
                  <a:pt x="33007" y="137477"/>
                </a:lnTo>
                <a:lnTo>
                  <a:pt x="27178" y="132778"/>
                </a:lnTo>
                <a:lnTo>
                  <a:pt x="23583" y="128866"/>
                </a:lnTo>
                <a:lnTo>
                  <a:pt x="18199" y="123062"/>
                </a:lnTo>
                <a:lnTo>
                  <a:pt x="14033" y="117716"/>
                </a:lnTo>
                <a:lnTo>
                  <a:pt x="11264" y="112496"/>
                </a:lnTo>
                <a:lnTo>
                  <a:pt x="8483" y="107251"/>
                </a:lnTo>
                <a:lnTo>
                  <a:pt x="7061" y="102209"/>
                </a:lnTo>
                <a:lnTo>
                  <a:pt x="7061" y="91516"/>
                </a:lnTo>
                <a:lnTo>
                  <a:pt x="8305" y="85890"/>
                </a:lnTo>
                <a:lnTo>
                  <a:pt x="11137" y="79349"/>
                </a:lnTo>
                <a:lnTo>
                  <a:pt x="16881" y="69144"/>
                </a:lnTo>
                <a:lnTo>
                  <a:pt x="24511" y="57734"/>
                </a:lnTo>
                <a:lnTo>
                  <a:pt x="31379" y="46340"/>
                </a:lnTo>
                <a:lnTo>
                  <a:pt x="35604" y="34762"/>
                </a:lnTo>
                <a:lnTo>
                  <a:pt x="36042" y="31127"/>
                </a:lnTo>
                <a:lnTo>
                  <a:pt x="36055" y="24218"/>
                </a:lnTo>
                <a:lnTo>
                  <a:pt x="34239" y="19481"/>
                </a:lnTo>
                <a:lnTo>
                  <a:pt x="31927" y="15189"/>
                </a:lnTo>
                <a:lnTo>
                  <a:pt x="29603" y="10871"/>
                </a:lnTo>
                <a:lnTo>
                  <a:pt x="26784" y="6883"/>
                </a:lnTo>
                <a:lnTo>
                  <a:pt x="24282" y="2324"/>
                </a:lnTo>
                <a:lnTo>
                  <a:pt x="21196" y="0"/>
                </a:lnTo>
                <a:lnTo>
                  <a:pt x="17792" y="1866"/>
                </a:lnTo>
                <a:lnTo>
                  <a:pt x="18110" y="5714"/>
                </a:lnTo>
                <a:lnTo>
                  <a:pt x="20853" y="10680"/>
                </a:lnTo>
                <a:lnTo>
                  <a:pt x="23698" y="14731"/>
                </a:lnTo>
                <a:lnTo>
                  <a:pt x="25730" y="18516"/>
                </a:lnTo>
                <a:lnTo>
                  <a:pt x="27762" y="22326"/>
                </a:lnTo>
                <a:lnTo>
                  <a:pt x="28994" y="25742"/>
                </a:lnTo>
                <a:lnTo>
                  <a:pt x="29006" y="29857"/>
                </a:lnTo>
                <a:lnTo>
                  <a:pt x="28790" y="32816"/>
                </a:lnTo>
                <a:lnTo>
                  <a:pt x="28028" y="38671"/>
                </a:lnTo>
                <a:lnTo>
                  <a:pt x="23710" y="46253"/>
                </a:lnTo>
                <a:lnTo>
                  <a:pt x="18630" y="53835"/>
                </a:lnTo>
                <a:lnTo>
                  <a:pt x="11318" y="64769"/>
                </a:lnTo>
                <a:lnTo>
                  <a:pt x="5153" y="75507"/>
                </a:lnTo>
                <a:lnTo>
                  <a:pt x="1549" y="83743"/>
                </a:lnTo>
                <a:lnTo>
                  <a:pt x="12" y="90360"/>
                </a:lnTo>
                <a:lnTo>
                  <a:pt x="0" y="103454"/>
                </a:lnTo>
                <a:lnTo>
                  <a:pt x="1828" y="109778"/>
                </a:lnTo>
                <a:lnTo>
                  <a:pt x="5041" y="115798"/>
                </a:lnTo>
                <a:lnTo>
                  <a:pt x="8255" y="121831"/>
                </a:lnTo>
                <a:lnTo>
                  <a:pt x="12814" y="127609"/>
                </a:lnTo>
                <a:lnTo>
                  <a:pt x="18415" y="133654"/>
                </a:lnTo>
                <a:lnTo>
                  <a:pt x="22593" y="138150"/>
                </a:lnTo>
                <a:lnTo>
                  <a:pt x="28333" y="142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038609" y="4556677"/>
            <a:ext cx="78981" cy="126225"/>
          </a:xfrm>
          <a:custGeom>
            <a:avLst/>
            <a:gdLst/>
            <a:ahLst/>
            <a:cxnLst/>
            <a:rect l="l" t="t" r="r" b="b"/>
            <a:pathLst>
              <a:path w="78981" h="126225">
                <a:moveTo>
                  <a:pt x="18859" y="68351"/>
                </a:moveTo>
                <a:lnTo>
                  <a:pt x="17132" y="63919"/>
                </a:lnTo>
                <a:lnTo>
                  <a:pt x="15417" y="59486"/>
                </a:lnTo>
                <a:lnTo>
                  <a:pt x="14795" y="54914"/>
                </a:lnTo>
                <a:lnTo>
                  <a:pt x="14795" y="45732"/>
                </a:lnTo>
                <a:lnTo>
                  <a:pt x="15138" y="41478"/>
                </a:lnTo>
                <a:lnTo>
                  <a:pt x="15608" y="36728"/>
                </a:lnTo>
                <a:lnTo>
                  <a:pt x="15811" y="33997"/>
                </a:lnTo>
                <a:lnTo>
                  <a:pt x="15824" y="26606"/>
                </a:lnTo>
                <a:lnTo>
                  <a:pt x="14274" y="21742"/>
                </a:lnTo>
                <a:lnTo>
                  <a:pt x="12407" y="17246"/>
                </a:lnTo>
                <a:lnTo>
                  <a:pt x="10541" y="12725"/>
                </a:lnTo>
                <a:lnTo>
                  <a:pt x="8420" y="8483"/>
                </a:lnTo>
                <a:lnTo>
                  <a:pt x="6743" y="2908"/>
                </a:lnTo>
                <a:lnTo>
                  <a:pt x="4216" y="0"/>
                </a:lnTo>
                <a:lnTo>
                  <a:pt x="495" y="1117"/>
                </a:lnTo>
                <a:lnTo>
                  <a:pt x="0" y="4940"/>
                </a:lnTo>
                <a:lnTo>
                  <a:pt x="1866" y="11137"/>
                </a:lnTo>
                <a:lnTo>
                  <a:pt x="4191" y="15760"/>
                </a:lnTo>
                <a:lnTo>
                  <a:pt x="5905" y="19926"/>
                </a:lnTo>
                <a:lnTo>
                  <a:pt x="7607" y="24117"/>
                </a:lnTo>
                <a:lnTo>
                  <a:pt x="8750" y="27774"/>
                </a:lnTo>
                <a:lnTo>
                  <a:pt x="8763" y="32727"/>
                </a:lnTo>
                <a:lnTo>
                  <a:pt x="8597" y="36042"/>
                </a:lnTo>
                <a:lnTo>
                  <a:pt x="8128" y="40855"/>
                </a:lnTo>
                <a:lnTo>
                  <a:pt x="7747" y="45326"/>
                </a:lnTo>
                <a:lnTo>
                  <a:pt x="7747" y="55448"/>
                </a:lnTo>
                <a:lnTo>
                  <a:pt x="8445" y="61010"/>
                </a:lnTo>
                <a:lnTo>
                  <a:pt x="10566" y="66471"/>
                </a:lnTo>
                <a:lnTo>
                  <a:pt x="12687" y="71932"/>
                </a:lnTo>
                <a:lnTo>
                  <a:pt x="16205" y="77203"/>
                </a:lnTo>
                <a:lnTo>
                  <a:pt x="21539" y="82537"/>
                </a:lnTo>
                <a:lnTo>
                  <a:pt x="25247" y="86220"/>
                </a:lnTo>
                <a:lnTo>
                  <a:pt x="30314" y="88925"/>
                </a:lnTo>
                <a:lnTo>
                  <a:pt x="35839" y="91567"/>
                </a:lnTo>
                <a:lnTo>
                  <a:pt x="47640" y="96941"/>
                </a:lnTo>
                <a:lnTo>
                  <a:pt x="58829" y="102740"/>
                </a:lnTo>
                <a:lnTo>
                  <a:pt x="60528" y="103822"/>
                </a:lnTo>
                <a:lnTo>
                  <a:pt x="64033" y="106146"/>
                </a:lnTo>
                <a:lnTo>
                  <a:pt x="66929" y="108686"/>
                </a:lnTo>
                <a:lnTo>
                  <a:pt x="68872" y="111480"/>
                </a:lnTo>
                <a:lnTo>
                  <a:pt x="70815" y="114300"/>
                </a:lnTo>
                <a:lnTo>
                  <a:pt x="71894" y="117297"/>
                </a:lnTo>
                <a:lnTo>
                  <a:pt x="71907" y="121056"/>
                </a:lnTo>
                <a:lnTo>
                  <a:pt x="71716" y="124409"/>
                </a:lnTo>
                <a:lnTo>
                  <a:pt x="75107" y="126225"/>
                </a:lnTo>
                <a:lnTo>
                  <a:pt x="78740" y="124904"/>
                </a:lnTo>
                <a:lnTo>
                  <a:pt x="78930" y="122326"/>
                </a:lnTo>
                <a:lnTo>
                  <a:pt x="78981" y="114096"/>
                </a:lnTo>
                <a:lnTo>
                  <a:pt x="75996" y="108305"/>
                </a:lnTo>
                <a:lnTo>
                  <a:pt x="71691" y="103886"/>
                </a:lnTo>
                <a:lnTo>
                  <a:pt x="61713" y="96254"/>
                </a:lnTo>
                <a:lnTo>
                  <a:pt x="50188" y="90367"/>
                </a:lnTo>
                <a:lnTo>
                  <a:pt x="47244" y="89027"/>
                </a:lnTo>
                <a:lnTo>
                  <a:pt x="38544" y="85153"/>
                </a:lnTo>
                <a:lnTo>
                  <a:pt x="30353" y="81483"/>
                </a:lnTo>
                <a:lnTo>
                  <a:pt x="26530" y="77558"/>
                </a:lnTo>
                <a:lnTo>
                  <a:pt x="21717" y="72732"/>
                </a:lnTo>
                <a:lnTo>
                  <a:pt x="18859" y="68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056461" y="4549852"/>
            <a:ext cx="96583" cy="79070"/>
          </a:xfrm>
          <a:custGeom>
            <a:avLst/>
            <a:gdLst/>
            <a:ahLst/>
            <a:cxnLst/>
            <a:rect l="l" t="t" r="r" b="b"/>
            <a:pathLst>
              <a:path w="96583" h="79070">
                <a:moveTo>
                  <a:pt x="63" y="7899"/>
                </a:moveTo>
                <a:lnTo>
                  <a:pt x="1282" y="11760"/>
                </a:lnTo>
                <a:lnTo>
                  <a:pt x="3390" y="14960"/>
                </a:lnTo>
                <a:lnTo>
                  <a:pt x="7112" y="20586"/>
                </a:lnTo>
                <a:lnTo>
                  <a:pt x="13169" y="24130"/>
                </a:lnTo>
                <a:lnTo>
                  <a:pt x="20040" y="26644"/>
                </a:lnTo>
                <a:lnTo>
                  <a:pt x="32064" y="29920"/>
                </a:lnTo>
                <a:lnTo>
                  <a:pt x="44867" y="31963"/>
                </a:lnTo>
                <a:lnTo>
                  <a:pt x="54305" y="33020"/>
                </a:lnTo>
                <a:lnTo>
                  <a:pt x="59969" y="33591"/>
                </a:lnTo>
                <a:lnTo>
                  <a:pt x="65328" y="34074"/>
                </a:lnTo>
                <a:lnTo>
                  <a:pt x="69850" y="34671"/>
                </a:lnTo>
                <a:lnTo>
                  <a:pt x="74371" y="35255"/>
                </a:lnTo>
                <a:lnTo>
                  <a:pt x="78105" y="35991"/>
                </a:lnTo>
                <a:lnTo>
                  <a:pt x="80238" y="36855"/>
                </a:lnTo>
                <a:lnTo>
                  <a:pt x="83731" y="38214"/>
                </a:lnTo>
                <a:lnTo>
                  <a:pt x="86499" y="39179"/>
                </a:lnTo>
                <a:lnTo>
                  <a:pt x="89115" y="41414"/>
                </a:lnTo>
                <a:lnTo>
                  <a:pt x="89535" y="44386"/>
                </a:lnTo>
                <a:lnTo>
                  <a:pt x="89052" y="47053"/>
                </a:lnTo>
                <a:lnTo>
                  <a:pt x="86575" y="51689"/>
                </a:lnTo>
                <a:lnTo>
                  <a:pt x="83083" y="53682"/>
                </a:lnTo>
                <a:lnTo>
                  <a:pt x="77901" y="56654"/>
                </a:lnTo>
                <a:lnTo>
                  <a:pt x="69723" y="58585"/>
                </a:lnTo>
                <a:lnTo>
                  <a:pt x="61645" y="59842"/>
                </a:lnTo>
                <a:lnTo>
                  <a:pt x="53543" y="61125"/>
                </a:lnTo>
                <a:lnTo>
                  <a:pt x="45580" y="61798"/>
                </a:lnTo>
                <a:lnTo>
                  <a:pt x="44272" y="66967"/>
                </a:lnTo>
                <a:lnTo>
                  <a:pt x="41465" y="69697"/>
                </a:lnTo>
                <a:lnTo>
                  <a:pt x="40830" y="66243"/>
                </a:lnTo>
                <a:lnTo>
                  <a:pt x="40208" y="62776"/>
                </a:lnTo>
                <a:lnTo>
                  <a:pt x="37388" y="65506"/>
                </a:lnTo>
                <a:lnTo>
                  <a:pt x="36995" y="68084"/>
                </a:lnTo>
                <a:lnTo>
                  <a:pt x="37033" y="72263"/>
                </a:lnTo>
                <a:lnTo>
                  <a:pt x="37490" y="75018"/>
                </a:lnTo>
                <a:lnTo>
                  <a:pt x="39966" y="79070"/>
                </a:lnTo>
                <a:lnTo>
                  <a:pt x="43789" y="78524"/>
                </a:lnTo>
                <a:lnTo>
                  <a:pt x="45935" y="75311"/>
                </a:lnTo>
                <a:lnTo>
                  <a:pt x="44005" y="71247"/>
                </a:lnTo>
                <a:lnTo>
                  <a:pt x="44043" y="68529"/>
                </a:lnTo>
                <a:lnTo>
                  <a:pt x="52178" y="68244"/>
                </a:lnTo>
                <a:lnTo>
                  <a:pt x="65972" y="66252"/>
                </a:lnTo>
                <a:lnTo>
                  <a:pt x="71170" y="65214"/>
                </a:lnTo>
                <a:lnTo>
                  <a:pt x="76746" y="63969"/>
                </a:lnTo>
                <a:lnTo>
                  <a:pt x="82105" y="62318"/>
                </a:lnTo>
                <a:lnTo>
                  <a:pt x="86550" y="59817"/>
                </a:lnTo>
                <a:lnTo>
                  <a:pt x="90957" y="57327"/>
                </a:lnTo>
                <a:lnTo>
                  <a:pt x="94703" y="53746"/>
                </a:lnTo>
                <a:lnTo>
                  <a:pt x="95910" y="48666"/>
                </a:lnTo>
                <a:lnTo>
                  <a:pt x="96583" y="45097"/>
                </a:lnTo>
                <a:lnTo>
                  <a:pt x="96583" y="41529"/>
                </a:lnTo>
                <a:lnTo>
                  <a:pt x="95300" y="38036"/>
                </a:lnTo>
                <a:lnTo>
                  <a:pt x="91821" y="34150"/>
                </a:lnTo>
                <a:lnTo>
                  <a:pt x="87566" y="32054"/>
                </a:lnTo>
                <a:lnTo>
                  <a:pt x="82829" y="30302"/>
                </a:lnTo>
                <a:lnTo>
                  <a:pt x="77914" y="28397"/>
                </a:lnTo>
                <a:lnTo>
                  <a:pt x="70967" y="27647"/>
                </a:lnTo>
                <a:lnTo>
                  <a:pt x="62852" y="26784"/>
                </a:lnTo>
                <a:lnTo>
                  <a:pt x="50182" y="25494"/>
                </a:lnTo>
                <a:lnTo>
                  <a:pt x="37207" y="23716"/>
                </a:lnTo>
                <a:lnTo>
                  <a:pt x="25133" y="20916"/>
                </a:lnTo>
                <a:lnTo>
                  <a:pt x="19583" y="19215"/>
                </a:lnTo>
                <a:lnTo>
                  <a:pt x="14947" y="16929"/>
                </a:lnTo>
                <a:lnTo>
                  <a:pt x="11874" y="14109"/>
                </a:lnTo>
                <a:lnTo>
                  <a:pt x="8813" y="11239"/>
                </a:lnTo>
                <a:lnTo>
                  <a:pt x="7162" y="8077"/>
                </a:lnTo>
                <a:lnTo>
                  <a:pt x="7048" y="3492"/>
                </a:lnTo>
                <a:lnTo>
                  <a:pt x="5410" y="0"/>
                </a:lnTo>
                <a:lnTo>
                  <a:pt x="1524" y="63"/>
                </a:lnTo>
                <a:lnTo>
                  <a:pt x="0" y="3606"/>
                </a:lnTo>
                <a:lnTo>
                  <a:pt x="63" y="7899"/>
                </a:lnTo>
                <a:close/>
              </a:path>
              <a:path w="96583" h="79070">
                <a:moveTo>
                  <a:pt x="40830" y="66243"/>
                </a:moveTo>
                <a:lnTo>
                  <a:pt x="41465" y="69697"/>
                </a:lnTo>
                <a:lnTo>
                  <a:pt x="44272" y="66967"/>
                </a:lnTo>
                <a:lnTo>
                  <a:pt x="45580" y="61798"/>
                </a:lnTo>
                <a:lnTo>
                  <a:pt x="40208" y="62776"/>
                </a:lnTo>
                <a:lnTo>
                  <a:pt x="40830" y="66243"/>
                </a:lnTo>
                <a:close/>
              </a:path>
              <a:path w="96583" h="79070">
                <a:moveTo>
                  <a:pt x="52178" y="68244"/>
                </a:moveTo>
                <a:lnTo>
                  <a:pt x="44043" y="68529"/>
                </a:lnTo>
                <a:lnTo>
                  <a:pt x="44032" y="69349"/>
                </a:lnTo>
                <a:lnTo>
                  <a:pt x="52178" y="68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4651597" y="5437271"/>
            <a:ext cx="159588" cy="134061"/>
          </a:xfrm>
          <a:custGeom>
            <a:avLst/>
            <a:gdLst/>
            <a:ahLst/>
            <a:cxnLst/>
            <a:rect l="l" t="t" r="r" b="b"/>
            <a:pathLst>
              <a:path w="159588" h="134061">
                <a:moveTo>
                  <a:pt x="28740" y="11061"/>
                </a:moveTo>
                <a:lnTo>
                  <a:pt x="17519" y="3892"/>
                </a:lnTo>
                <a:lnTo>
                  <a:pt x="5579" y="297"/>
                </a:lnTo>
                <a:lnTo>
                  <a:pt x="1790" y="0"/>
                </a:lnTo>
                <a:lnTo>
                  <a:pt x="0" y="3416"/>
                </a:lnTo>
                <a:lnTo>
                  <a:pt x="1346" y="7023"/>
                </a:lnTo>
                <a:lnTo>
                  <a:pt x="3289" y="7150"/>
                </a:lnTo>
                <a:lnTo>
                  <a:pt x="8585" y="7492"/>
                </a:lnTo>
                <a:lnTo>
                  <a:pt x="13893" y="9486"/>
                </a:lnTo>
                <a:lnTo>
                  <a:pt x="19291" y="12941"/>
                </a:lnTo>
                <a:lnTo>
                  <a:pt x="28211" y="19846"/>
                </a:lnTo>
                <a:lnTo>
                  <a:pt x="37129" y="28911"/>
                </a:lnTo>
                <a:lnTo>
                  <a:pt x="46004" y="39658"/>
                </a:lnTo>
                <a:lnTo>
                  <a:pt x="47650" y="41808"/>
                </a:lnTo>
                <a:lnTo>
                  <a:pt x="54993" y="51858"/>
                </a:lnTo>
                <a:lnTo>
                  <a:pt x="62296" y="62392"/>
                </a:lnTo>
                <a:lnTo>
                  <a:pt x="69580" y="73136"/>
                </a:lnTo>
                <a:lnTo>
                  <a:pt x="76863" y="83815"/>
                </a:lnTo>
                <a:lnTo>
                  <a:pt x="84164" y="94154"/>
                </a:lnTo>
                <a:lnTo>
                  <a:pt x="89509" y="101320"/>
                </a:lnTo>
                <a:lnTo>
                  <a:pt x="98044" y="111753"/>
                </a:lnTo>
                <a:lnTo>
                  <a:pt x="106747" y="120696"/>
                </a:lnTo>
                <a:lnTo>
                  <a:pt x="111048" y="124371"/>
                </a:lnTo>
                <a:lnTo>
                  <a:pt x="122424" y="131369"/>
                </a:lnTo>
                <a:lnTo>
                  <a:pt x="134548" y="134060"/>
                </a:lnTo>
                <a:lnTo>
                  <a:pt x="134759" y="134061"/>
                </a:lnTo>
                <a:lnTo>
                  <a:pt x="146441" y="131515"/>
                </a:lnTo>
                <a:lnTo>
                  <a:pt x="157927" y="123735"/>
                </a:lnTo>
                <a:lnTo>
                  <a:pt x="159588" y="120053"/>
                </a:lnTo>
                <a:lnTo>
                  <a:pt x="156946" y="117195"/>
                </a:lnTo>
                <a:lnTo>
                  <a:pt x="153288" y="118440"/>
                </a:lnTo>
                <a:lnTo>
                  <a:pt x="146557" y="124650"/>
                </a:lnTo>
                <a:lnTo>
                  <a:pt x="140538" y="126999"/>
                </a:lnTo>
                <a:lnTo>
                  <a:pt x="130022" y="127012"/>
                </a:lnTo>
                <a:lnTo>
                  <a:pt x="125196" y="125374"/>
                </a:lnTo>
                <a:lnTo>
                  <a:pt x="120167" y="122224"/>
                </a:lnTo>
                <a:lnTo>
                  <a:pt x="111421" y="115427"/>
                </a:lnTo>
                <a:lnTo>
                  <a:pt x="102541" y="106191"/>
                </a:lnTo>
                <a:lnTo>
                  <a:pt x="93596" y="95067"/>
                </a:lnTo>
                <a:lnTo>
                  <a:pt x="85962" y="84558"/>
                </a:lnTo>
                <a:lnTo>
                  <a:pt x="78752" y="74109"/>
                </a:lnTo>
                <a:lnTo>
                  <a:pt x="71492" y="63389"/>
                </a:lnTo>
                <a:lnTo>
                  <a:pt x="64162" y="52673"/>
                </a:lnTo>
                <a:lnTo>
                  <a:pt x="56743" y="42234"/>
                </a:lnTo>
                <a:lnTo>
                  <a:pt x="51193" y="34861"/>
                </a:lnTo>
                <a:lnTo>
                  <a:pt x="42675" y="24544"/>
                </a:lnTo>
                <a:lnTo>
                  <a:pt x="33923" y="15523"/>
                </a:lnTo>
                <a:lnTo>
                  <a:pt x="28740" y="11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4679716" y="5428755"/>
            <a:ext cx="53606" cy="150901"/>
          </a:xfrm>
          <a:custGeom>
            <a:avLst/>
            <a:gdLst/>
            <a:ahLst/>
            <a:cxnLst/>
            <a:rect l="l" t="t" r="r" b="b"/>
            <a:pathLst>
              <a:path w="53606" h="150901">
                <a:moveTo>
                  <a:pt x="15138" y="150901"/>
                </a:moveTo>
                <a:lnTo>
                  <a:pt x="18224" y="148526"/>
                </a:lnTo>
                <a:lnTo>
                  <a:pt x="17310" y="144780"/>
                </a:lnTo>
                <a:lnTo>
                  <a:pt x="9482" y="132034"/>
                </a:lnTo>
                <a:lnTo>
                  <a:pt x="7041" y="121365"/>
                </a:lnTo>
                <a:lnTo>
                  <a:pt x="7035" y="120865"/>
                </a:lnTo>
                <a:lnTo>
                  <a:pt x="9035" y="110297"/>
                </a:lnTo>
                <a:lnTo>
                  <a:pt x="14768" y="98100"/>
                </a:lnTo>
                <a:lnTo>
                  <a:pt x="18110" y="92303"/>
                </a:lnTo>
                <a:lnTo>
                  <a:pt x="21285" y="86753"/>
                </a:lnTo>
                <a:lnTo>
                  <a:pt x="28930" y="82600"/>
                </a:lnTo>
                <a:lnTo>
                  <a:pt x="36588" y="77851"/>
                </a:lnTo>
                <a:lnTo>
                  <a:pt x="40398" y="75438"/>
                </a:lnTo>
                <a:lnTo>
                  <a:pt x="44196" y="72834"/>
                </a:lnTo>
                <a:lnTo>
                  <a:pt x="47320" y="69443"/>
                </a:lnTo>
                <a:lnTo>
                  <a:pt x="50431" y="66078"/>
                </a:lnTo>
                <a:lnTo>
                  <a:pt x="52832" y="61798"/>
                </a:lnTo>
                <a:lnTo>
                  <a:pt x="53467" y="56578"/>
                </a:lnTo>
                <a:lnTo>
                  <a:pt x="53606" y="54190"/>
                </a:lnTo>
                <a:lnTo>
                  <a:pt x="50531" y="42260"/>
                </a:lnTo>
                <a:lnTo>
                  <a:pt x="43634" y="31054"/>
                </a:lnTo>
                <a:lnTo>
                  <a:pt x="40690" y="26974"/>
                </a:lnTo>
                <a:lnTo>
                  <a:pt x="32473" y="15444"/>
                </a:lnTo>
                <a:lnTo>
                  <a:pt x="27149" y="4762"/>
                </a:lnTo>
                <a:lnTo>
                  <a:pt x="26314" y="876"/>
                </a:lnTo>
                <a:lnTo>
                  <a:pt x="22555" y="0"/>
                </a:lnTo>
                <a:lnTo>
                  <a:pt x="19392" y="2209"/>
                </a:lnTo>
                <a:lnTo>
                  <a:pt x="19761" y="4114"/>
                </a:lnTo>
                <a:lnTo>
                  <a:pt x="24311" y="15605"/>
                </a:lnTo>
                <a:lnTo>
                  <a:pt x="31566" y="26454"/>
                </a:lnTo>
                <a:lnTo>
                  <a:pt x="35013" y="31140"/>
                </a:lnTo>
                <a:lnTo>
                  <a:pt x="43102" y="43257"/>
                </a:lnTo>
                <a:lnTo>
                  <a:pt x="46572" y="53822"/>
                </a:lnTo>
                <a:lnTo>
                  <a:pt x="46482" y="55702"/>
                </a:lnTo>
                <a:lnTo>
                  <a:pt x="46012" y="59321"/>
                </a:lnTo>
                <a:lnTo>
                  <a:pt x="44513" y="62064"/>
                </a:lnTo>
                <a:lnTo>
                  <a:pt x="42125" y="64681"/>
                </a:lnTo>
                <a:lnTo>
                  <a:pt x="38582" y="68592"/>
                </a:lnTo>
                <a:lnTo>
                  <a:pt x="32943" y="71843"/>
                </a:lnTo>
                <a:lnTo>
                  <a:pt x="27228" y="75336"/>
                </a:lnTo>
                <a:lnTo>
                  <a:pt x="21539" y="78867"/>
                </a:lnTo>
                <a:lnTo>
                  <a:pt x="15671" y="82677"/>
                </a:lnTo>
                <a:lnTo>
                  <a:pt x="12052" y="88722"/>
                </a:lnTo>
                <a:lnTo>
                  <a:pt x="5234" y="101173"/>
                </a:lnTo>
                <a:lnTo>
                  <a:pt x="981" y="112737"/>
                </a:lnTo>
                <a:lnTo>
                  <a:pt x="0" y="120865"/>
                </a:lnTo>
                <a:lnTo>
                  <a:pt x="1967" y="132113"/>
                </a:lnTo>
                <a:lnTo>
                  <a:pt x="8043" y="143950"/>
                </a:lnTo>
                <a:lnTo>
                  <a:pt x="11734" y="149072"/>
                </a:lnTo>
                <a:lnTo>
                  <a:pt x="15138" y="150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4737571" y="5428457"/>
            <a:ext cx="134086" cy="77000"/>
          </a:xfrm>
          <a:custGeom>
            <a:avLst/>
            <a:gdLst/>
            <a:ahLst/>
            <a:cxnLst/>
            <a:rect l="l" t="t" r="r" b="b"/>
            <a:pathLst>
              <a:path w="134086" h="77000">
                <a:moveTo>
                  <a:pt x="13157" y="38404"/>
                </a:moveTo>
                <a:lnTo>
                  <a:pt x="11036" y="35674"/>
                </a:lnTo>
                <a:lnTo>
                  <a:pt x="9486" y="31826"/>
                </a:lnTo>
                <a:lnTo>
                  <a:pt x="7950" y="27990"/>
                </a:lnTo>
                <a:lnTo>
                  <a:pt x="7035" y="22999"/>
                </a:lnTo>
                <a:lnTo>
                  <a:pt x="7048" y="12953"/>
                </a:lnTo>
                <a:lnTo>
                  <a:pt x="7340" y="8839"/>
                </a:lnTo>
                <a:lnTo>
                  <a:pt x="7988" y="4241"/>
                </a:lnTo>
                <a:lnTo>
                  <a:pt x="6908" y="533"/>
                </a:lnTo>
                <a:lnTo>
                  <a:pt x="3048" y="0"/>
                </a:lnTo>
                <a:lnTo>
                  <a:pt x="1003" y="3263"/>
                </a:lnTo>
                <a:lnTo>
                  <a:pt x="330" y="8140"/>
                </a:lnTo>
                <a:lnTo>
                  <a:pt x="0" y="12572"/>
                </a:lnTo>
                <a:lnTo>
                  <a:pt x="0" y="23672"/>
                </a:lnTo>
                <a:lnTo>
                  <a:pt x="990" y="29552"/>
                </a:lnTo>
                <a:lnTo>
                  <a:pt x="2946" y="34442"/>
                </a:lnTo>
                <a:lnTo>
                  <a:pt x="5854" y="41808"/>
                </a:lnTo>
                <a:lnTo>
                  <a:pt x="11087" y="46786"/>
                </a:lnTo>
                <a:lnTo>
                  <a:pt x="17399" y="49580"/>
                </a:lnTo>
                <a:lnTo>
                  <a:pt x="23723" y="52400"/>
                </a:lnTo>
                <a:lnTo>
                  <a:pt x="31013" y="53276"/>
                </a:lnTo>
                <a:lnTo>
                  <a:pt x="38773" y="53289"/>
                </a:lnTo>
                <a:lnTo>
                  <a:pt x="51367" y="52648"/>
                </a:lnTo>
                <a:lnTo>
                  <a:pt x="64387" y="51219"/>
                </a:lnTo>
                <a:lnTo>
                  <a:pt x="77348" y="49661"/>
                </a:lnTo>
                <a:lnTo>
                  <a:pt x="89764" y="48638"/>
                </a:lnTo>
                <a:lnTo>
                  <a:pt x="103822" y="48513"/>
                </a:lnTo>
                <a:lnTo>
                  <a:pt x="111556" y="49898"/>
                </a:lnTo>
                <a:lnTo>
                  <a:pt x="116954" y="53530"/>
                </a:lnTo>
                <a:lnTo>
                  <a:pt x="122301" y="57162"/>
                </a:lnTo>
                <a:lnTo>
                  <a:pt x="125996" y="62928"/>
                </a:lnTo>
                <a:lnTo>
                  <a:pt x="127063" y="73647"/>
                </a:lnTo>
                <a:lnTo>
                  <a:pt x="128968" y="77000"/>
                </a:lnTo>
                <a:lnTo>
                  <a:pt x="132842" y="76644"/>
                </a:lnTo>
                <a:lnTo>
                  <a:pt x="134086" y="72986"/>
                </a:lnTo>
                <a:lnTo>
                  <a:pt x="130528" y="59039"/>
                </a:lnTo>
                <a:lnTo>
                  <a:pt x="123192" y="49409"/>
                </a:lnTo>
                <a:lnTo>
                  <a:pt x="120853" y="47675"/>
                </a:lnTo>
                <a:lnTo>
                  <a:pt x="109420" y="42931"/>
                </a:lnTo>
                <a:lnTo>
                  <a:pt x="96300" y="41492"/>
                </a:lnTo>
                <a:lnTo>
                  <a:pt x="94716" y="41478"/>
                </a:lnTo>
                <a:lnTo>
                  <a:pt x="82060" y="42113"/>
                </a:lnTo>
                <a:lnTo>
                  <a:pt x="69012" y="43544"/>
                </a:lnTo>
                <a:lnTo>
                  <a:pt x="56059" y="45106"/>
                </a:lnTo>
                <a:lnTo>
                  <a:pt x="43691" y="46138"/>
                </a:lnTo>
                <a:lnTo>
                  <a:pt x="29108" y="46266"/>
                </a:lnTo>
                <a:lnTo>
                  <a:pt x="21107" y="44665"/>
                </a:lnTo>
                <a:lnTo>
                  <a:pt x="15824" y="40500"/>
                </a:lnTo>
                <a:lnTo>
                  <a:pt x="1315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3273138" y="5354823"/>
            <a:ext cx="81788" cy="137375"/>
          </a:xfrm>
          <a:custGeom>
            <a:avLst/>
            <a:gdLst/>
            <a:ahLst/>
            <a:cxnLst/>
            <a:rect l="l" t="t" r="r" b="b"/>
            <a:pathLst>
              <a:path w="81787" h="137375">
                <a:moveTo>
                  <a:pt x="60426" y="86436"/>
                </a:moveTo>
                <a:lnTo>
                  <a:pt x="55181" y="79743"/>
                </a:lnTo>
                <a:lnTo>
                  <a:pt x="51244" y="73101"/>
                </a:lnTo>
                <a:lnTo>
                  <a:pt x="50800" y="64287"/>
                </a:lnTo>
                <a:lnTo>
                  <a:pt x="51574" y="59524"/>
                </a:lnTo>
                <a:lnTo>
                  <a:pt x="53009" y="56819"/>
                </a:lnTo>
                <a:lnTo>
                  <a:pt x="55156" y="52768"/>
                </a:lnTo>
                <a:lnTo>
                  <a:pt x="58597" y="48425"/>
                </a:lnTo>
                <a:lnTo>
                  <a:pt x="61569" y="44716"/>
                </a:lnTo>
                <a:lnTo>
                  <a:pt x="64427" y="41147"/>
                </a:lnTo>
                <a:lnTo>
                  <a:pt x="66522" y="38036"/>
                </a:lnTo>
                <a:lnTo>
                  <a:pt x="67691" y="34277"/>
                </a:lnTo>
                <a:lnTo>
                  <a:pt x="67564" y="33210"/>
                </a:lnTo>
                <a:lnTo>
                  <a:pt x="66103" y="26809"/>
                </a:lnTo>
                <a:lnTo>
                  <a:pt x="62712" y="21589"/>
                </a:lnTo>
                <a:lnTo>
                  <a:pt x="58242" y="17551"/>
                </a:lnTo>
                <a:lnTo>
                  <a:pt x="47873" y="10693"/>
                </a:lnTo>
                <a:lnTo>
                  <a:pt x="35689" y="6060"/>
                </a:lnTo>
                <a:lnTo>
                  <a:pt x="32931" y="5283"/>
                </a:lnTo>
                <a:lnTo>
                  <a:pt x="20257" y="2506"/>
                </a:lnTo>
                <a:lnTo>
                  <a:pt x="7785" y="507"/>
                </a:lnTo>
                <a:lnTo>
                  <a:pt x="4279" y="0"/>
                </a:lnTo>
                <a:lnTo>
                  <a:pt x="558" y="1041"/>
                </a:lnTo>
                <a:lnTo>
                  <a:pt x="0" y="4889"/>
                </a:lnTo>
                <a:lnTo>
                  <a:pt x="3263" y="6959"/>
                </a:lnTo>
                <a:lnTo>
                  <a:pt x="15877" y="8888"/>
                </a:lnTo>
                <a:lnTo>
                  <a:pt x="28602" y="11454"/>
                </a:lnTo>
                <a:lnTo>
                  <a:pt x="39725" y="14846"/>
                </a:lnTo>
                <a:lnTo>
                  <a:pt x="45173" y="16916"/>
                </a:lnTo>
                <a:lnTo>
                  <a:pt x="49923" y="19519"/>
                </a:lnTo>
                <a:lnTo>
                  <a:pt x="53505" y="22771"/>
                </a:lnTo>
                <a:lnTo>
                  <a:pt x="57099" y="26034"/>
                </a:lnTo>
                <a:lnTo>
                  <a:pt x="59563" y="29857"/>
                </a:lnTo>
                <a:lnTo>
                  <a:pt x="60706" y="34797"/>
                </a:lnTo>
                <a:lnTo>
                  <a:pt x="57823" y="38112"/>
                </a:lnTo>
                <a:lnTo>
                  <a:pt x="55410" y="41211"/>
                </a:lnTo>
                <a:lnTo>
                  <a:pt x="51993" y="45237"/>
                </a:lnTo>
                <a:lnTo>
                  <a:pt x="49123" y="49618"/>
                </a:lnTo>
                <a:lnTo>
                  <a:pt x="46291" y="54013"/>
                </a:lnTo>
                <a:lnTo>
                  <a:pt x="43802" y="58737"/>
                </a:lnTo>
                <a:lnTo>
                  <a:pt x="43764" y="64630"/>
                </a:lnTo>
                <a:lnTo>
                  <a:pt x="44107" y="71856"/>
                </a:lnTo>
                <a:lnTo>
                  <a:pt x="46469" y="77977"/>
                </a:lnTo>
                <a:lnTo>
                  <a:pt x="49644" y="83299"/>
                </a:lnTo>
                <a:lnTo>
                  <a:pt x="57318" y="93801"/>
                </a:lnTo>
                <a:lnTo>
                  <a:pt x="65283" y="103391"/>
                </a:lnTo>
                <a:lnTo>
                  <a:pt x="66001" y="104330"/>
                </a:lnTo>
                <a:lnTo>
                  <a:pt x="71081" y="111074"/>
                </a:lnTo>
                <a:lnTo>
                  <a:pt x="74726" y="117855"/>
                </a:lnTo>
                <a:lnTo>
                  <a:pt x="74739" y="127088"/>
                </a:lnTo>
                <a:lnTo>
                  <a:pt x="74574" y="131114"/>
                </a:lnTo>
                <a:lnTo>
                  <a:pt x="73888" y="135242"/>
                </a:lnTo>
                <a:lnTo>
                  <a:pt x="77101" y="137375"/>
                </a:lnTo>
                <a:lnTo>
                  <a:pt x="80835" y="136397"/>
                </a:lnTo>
                <a:lnTo>
                  <a:pt x="81153" y="134480"/>
                </a:lnTo>
                <a:lnTo>
                  <a:pt x="81584" y="131902"/>
                </a:lnTo>
                <a:lnTo>
                  <a:pt x="81788" y="127088"/>
                </a:lnTo>
                <a:lnTo>
                  <a:pt x="81788" y="119621"/>
                </a:lnTo>
                <a:lnTo>
                  <a:pt x="79717" y="113271"/>
                </a:lnTo>
                <a:lnTo>
                  <a:pt x="76695" y="107784"/>
                </a:lnTo>
                <a:lnTo>
                  <a:pt x="69266" y="97090"/>
                </a:lnTo>
                <a:lnTo>
                  <a:pt x="61276" y="87510"/>
                </a:lnTo>
                <a:lnTo>
                  <a:pt x="60426" y="86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3190355" y="5369751"/>
            <a:ext cx="68338" cy="187579"/>
          </a:xfrm>
          <a:custGeom>
            <a:avLst/>
            <a:gdLst/>
            <a:ahLst/>
            <a:cxnLst/>
            <a:rect l="l" t="t" r="r" b="b"/>
            <a:pathLst>
              <a:path w="68338" h="187578">
                <a:moveTo>
                  <a:pt x="36271" y="74637"/>
                </a:moveTo>
                <a:lnTo>
                  <a:pt x="40106" y="69621"/>
                </a:lnTo>
                <a:lnTo>
                  <a:pt x="43218" y="68440"/>
                </a:lnTo>
                <a:lnTo>
                  <a:pt x="35699" y="67487"/>
                </a:lnTo>
                <a:lnTo>
                  <a:pt x="30797" y="65900"/>
                </a:lnTo>
                <a:lnTo>
                  <a:pt x="28168" y="64223"/>
                </a:lnTo>
                <a:lnTo>
                  <a:pt x="25247" y="61175"/>
                </a:lnTo>
                <a:lnTo>
                  <a:pt x="24968" y="57327"/>
                </a:lnTo>
                <a:lnTo>
                  <a:pt x="26784" y="53403"/>
                </a:lnTo>
                <a:lnTo>
                  <a:pt x="30124" y="49060"/>
                </a:lnTo>
                <a:lnTo>
                  <a:pt x="37945" y="40000"/>
                </a:lnTo>
                <a:lnTo>
                  <a:pt x="47123" y="30404"/>
                </a:lnTo>
                <a:lnTo>
                  <a:pt x="49745" y="27622"/>
                </a:lnTo>
                <a:lnTo>
                  <a:pt x="53174" y="23939"/>
                </a:lnTo>
                <a:lnTo>
                  <a:pt x="56362" y="20294"/>
                </a:lnTo>
                <a:lnTo>
                  <a:pt x="58864" y="16700"/>
                </a:lnTo>
                <a:lnTo>
                  <a:pt x="59867" y="5549"/>
                </a:lnTo>
                <a:lnTo>
                  <a:pt x="60223" y="5295"/>
                </a:lnTo>
                <a:lnTo>
                  <a:pt x="60871" y="76"/>
                </a:lnTo>
                <a:lnTo>
                  <a:pt x="58140" y="2311"/>
                </a:lnTo>
                <a:lnTo>
                  <a:pt x="56730" y="4876"/>
                </a:lnTo>
                <a:lnTo>
                  <a:pt x="56489" y="7416"/>
                </a:lnTo>
                <a:lnTo>
                  <a:pt x="54241" y="11493"/>
                </a:lnTo>
                <a:lnTo>
                  <a:pt x="50647" y="15900"/>
                </a:lnTo>
                <a:lnTo>
                  <a:pt x="42586" y="24951"/>
                </a:lnTo>
                <a:lnTo>
                  <a:pt x="33472" y="34470"/>
                </a:lnTo>
                <a:lnTo>
                  <a:pt x="30683" y="37477"/>
                </a:lnTo>
                <a:lnTo>
                  <a:pt x="27330" y="41173"/>
                </a:lnTo>
                <a:lnTo>
                  <a:pt x="24282" y="44818"/>
                </a:lnTo>
                <a:lnTo>
                  <a:pt x="21971" y="48437"/>
                </a:lnTo>
                <a:lnTo>
                  <a:pt x="19697" y="52057"/>
                </a:lnTo>
                <a:lnTo>
                  <a:pt x="18046" y="55689"/>
                </a:lnTo>
                <a:lnTo>
                  <a:pt x="18008" y="59601"/>
                </a:lnTo>
                <a:lnTo>
                  <a:pt x="18529" y="63715"/>
                </a:lnTo>
                <a:lnTo>
                  <a:pt x="19646" y="65544"/>
                </a:lnTo>
                <a:lnTo>
                  <a:pt x="21336" y="68313"/>
                </a:lnTo>
                <a:lnTo>
                  <a:pt x="24130" y="70370"/>
                </a:lnTo>
                <a:lnTo>
                  <a:pt x="27825" y="71932"/>
                </a:lnTo>
                <a:lnTo>
                  <a:pt x="31546" y="73507"/>
                </a:lnTo>
                <a:lnTo>
                  <a:pt x="35584" y="74473"/>
                </a:lnTo>
                <a:lnTo>
                  <a:pt x="36271" y="74637"/>
                </a:lnTo>
                <a:close/>
              </a:path>
              <a:path w="68338" h="187578">
                <a:moveTo>
                  <a:pt x="60566" y="9131"/>
                </a:moveTo>
                <a:lnTo>
                  <a:pt x="61341" y="13093"/>
                </a:lnTo>
                <a:lnTo>
                  <a:pt x="61836" y="12166"/>
                </a:lnTo>
                <a:lnTo>
                  <a:pt x="60566" y="9131"/>
                </a:lnTo>
                <a:close/>
              </a:path>
              <a:path w="68338" h="187578">
                <a:moveTo>
                  <a:pt x="60313" y="5307"/>
                </a:moveTo>
                <a:lnTo>
                  <a:pt x="60566" y="9131"/>
                </a:lnTo>
                <a:lnTo>
                  <a:pt x="61836" y="12166"/>
                </a:lnTo>
                <a:lnTo>
                  <a:pt x="65049" y="14300"/>
                </a:lnTo>
                <a:lnTo>
                  <a:pt x="63233" y="9550"/>
                </a:lnTo>
                <a:lnTo>
                  <a:pt x="63715" y="5727"/>
                </a:lnTo>
                <a:lnTo>
                  <a:pt x="66243" y="2527"/>
                </a:lnTo>
                <a:lnTo>
                  <a:pt x="63538" y="0"/>
                </a:lnTo>
                <a:lnTo>
                  <a:pt x="60871" y="76"/>
                </a:lnTo>
                <a:lnTo>
                  <a:pt x="60223" y="5295"/>
                </a:lnTo>
                <a:lnTo>
                  <a:pt x="59867" y="5549"/>
                </a:lnTo>
                <a:lnTo>
                  <a:pt x="58864" y="16700"/>
                </a:lnTo>
                <a:lnTo>
                  <a:pt x="61341" y="13093"/>
                </a:lnTo>
                <a:lnTo>
                  <a:pt x="60566" y="9131"/>
                </a:lnTo>
                <a:lnTo>
                  <a:pt x="60267" y="5332"/>
                </a:lnTo>
                <a:lnTo>
                  <a:pt x="62407" y="4165"/>
                </a:lnTo>
                <a:lnTo>
                  <a:pt x="62592" y="5588"/>
                </a:lnTo>
                <a:lnTo>
                  <a:pt x="62928" y="7556"/>
                </a:lnTo>
                <a:lnTo>
                  <a:pt x="62354" y="7076"/>
                </a:lnTo>
                <a:lnTo>
                  <a:pt x="61633" y="7112"/>
                </a:lnTo>
                <a:lnTo>
                  <a:pt x="61770" y="6588"/>
                </a:lnTo>
                <a:lnTo>
                  <a:pt x="60313" y="5307"/>
                </a:lnTo>
                <a:close/>
              </a:path>
              <a:path w="68338" h="187578">
                <a:moveTo>
                  <a:pt x="62407" y="5565"/>
                </a:moveTo>
                <a:lnTo>
                  <a:pt x="62354" y="7076"/>
                </a:lnTo>
                <a:lnTo>
                  <a:pt x="62928" y="7556"/>
                </a:lnTo>
                <a:lnTo>
                  <a:pt x="62592" y="5588"/>
                </a:lnTo>
                <a:lnTo>
                  <a:pt x="62407" y="4165"/>
                </a:lnTo>
                <a:lnTo>
                  <a:pt x="62051" y="5521"/>
                </a:lnTo>
                <a:lnTo>
                  <a:pt x="61770" y="6588"/>
                </a:lnTo>
                <a:lnTo>
                  <a:pt x="61633" y="7112"/>
                </a:lnTo>
                <a:lnTo>
                  <a:pt x="62354" y="7076"/>
                </a:lnTo>
                <a:lnTo>
                  <a:pt x="62407" y="4508"/>
                </a:lnTo>
                <a:lnTo>
                  <a:pt x="62407" y="7073"/>
                </a:lnTo>
                <a:lnTo>
                  <a:pt x="62407" y="5565"/>
                </a:lnTo>
                <a:close/>
              </a:path>
              <a:path w="68338" h="187578">
                <a:moveTo>
                  <a:pt x="60313" y="5307"/>
                </a:moveTo>
                <a:lnTo>
                  <a:pt x="61770" y="6588"/>
                </a:lnTo>
                <a:lnTo>
                  <a:pt x="62051" y="5521"/>
                </a:lnTo>
                <a:lnTo>
                  <a:pt x="62407" y="4165"/>
                </a:lnTo>
                <a:lnTo>
                  <a:pt x="60313" y="5307"/>
                </a:lnTo>
                <a:close/>
              </a:path>
              <a:path w="68338" h="187578">
                <a:moveTo>
                  <a:pt x="67792" y="8407"/>
                </a:moveTo>
                <a:lnTo>
                  <a:pt x="67030" y="5410"/>
                </a:lnTo>
                <a:lnTo>
                  <a:pt x="66243" y="2527"/>
                </a:lnTo>
                <a:lnTo>
                  <a:pt x="63715" y="5727"/>
                </a:lnTo>
                <a:lnTo>
                  <a:pt x="63233" y="9550"/>
                </a:lnTo>
                <a:lnTo>
                  <a:pt x="65049" y="14300"/>
                </a:lnTo>
                <a:lnTo>
                  <a:pt x="68338" y="12230"/>
                </a:lnTo>
                <a:lnTo>
                  <a:pt x="67792" y="8407"/>
                </a:lnTo>
                <a:close/>
              </a:path>
              <a:path w="68338" h="187578">
                <a:moveTo>
                  <a:pt x="42316" y="75425"/>
                </a:moveTo>
                <a:lnTo>
                  <a:pt x="42052" y="78023"/>
                </a:lnTo>
                <a:lnTo>
                  <a:pt x="45427" y="74244"/>
                </a:lnTo>
                <a:lnTo>
                  <a:pt x="42773" y="71932"/>
                </a:lnTo>
                <a:lnTo>
                  <a:pt x="42316" y="75425"/>
                </a:lnTo>
                <a:close/>
              </a:path>
              <a:path w="68338" h="187578">
                <a:moveTo>
                  <a:pt x="76" y="112179"/>
                </a:moveTo>
                <a:lnTo>
                  <a:pt x="0" y="118872"/>
                </a:lnTo>
                <a:lnTo>
                  <a:pt x="1562" y="121780"/>
                </a:lnTo>
                <a:lnTo>
                  <a:pt x="4013" y="123888"/>
                </a:lnTo>
                <a:lnTo>
                  <a:pt x="7708" y="127101"/>
                </a:lnTo>
                <a:lnTo>
                  <a:pt x="13322" y="129463"/>
                </a:lnTo>
                <a:lnTo>
                  <a:pt x="21818" y="131914"/>
                </a:lnTo>
                <a:lnTo>
                  <a:pt x="32028" y="134482"/>
                </a:lnTo>
                <a:lnTo>
                  <a:pt x="44641" y="137070"/>
                </a:lnTo>
                <a:lnTo>
                  <a:pt x="56730" y="139217"/>
                </a:lnTo>
                <a:lnTo>
                  <a:pt x="72664" y="141320"/>
                </a:lnTo>
                <a:lnTo>
                  <a:pt x="84303" y="142360"/>
                </a:lnTo>
                <a:lnTo>
                  <a:pt x="90106" y="143154"/>
                </a:lnTo>
                <a:lnTo>
                  <a:pt x="93687" y="143840"/>
                </a:lnTo>
                <a:lnTo>
                  <a:pt x="96558" y="144818"/>
                </a:lnTo>
                <a:lnTo>
                  <a:pt x="99631" y="146723"/>
                </a:lnTo>
                <a:lnTo>
                  <a:pt x="102704" y="148628"/>
                </a:lnTo>
                <a:lnTo>
                  <a:pt x="106006" y="151523"/>
                </a:lnTo>
                <a:lnTo>
                  <a:pt x="110070" y="156108"/>
                </a:lnTo>
                <a:lnTo>
                  <a:pt x="112496" y="158940"/>
                </a:lnTo>
                <a:lnTo>
                  <a:pt x="112839" y="161099"/>
                </a:lnTo>
                <a:lnTo>
                  <a:pt x="112890" y="164096"/>
                </a:lnTo>
                <a:lnTo>
                  <a:pt x="112661" y="168059"/>
                </a:lnTo>
                <a:lnTo>
                  <a:pt x="112649" y="173050"/>
                </a:lnTo>
                <a:lnTo>
                  <a:pt x="113017" y="176174"/>
                </a:lnTo>
                <a:lnTo>
                  <a:pt x="114795" y="179184"/>
                </a:lnTo>
                <a:lnTo>
                  <a:pt x="116560" y="182194"/>
                </a:lnTo>
                <a:lnTo>
                  <a:pt x="119519" y="184873"/>
                </a:lnTo>
                <a:lnTo>
                  <a:pt x="124015" y="187286"/>
                </a:lnTo>
                <a:lnTo>
                  <a:pt x="127863" y="187579"/>
                </a:lnTo>
                <a:lnTo>
                  <a:pt x="129705" y="184162"/>
                </a:lnTo>
                <a:lnTo>
                  <a:pt x="127355" y="181089"/>
                </a:lnTo>
                <a:lnTo>
                  <a:pt x="123596" y="179070"/>
                </a:lnTo>
                <a:lnTo>
                  <a:pt x="120878" y="175628"/>
                </a:lnTo>
                <a:lnTo>
                  <a:pt x="119710" y="172491"/>
                </a:lnTo>
                <a:lnTo>
                  <a:pt x="119684" y="168592"/>
                </a:lnTo>
                <a:lnTo>
                  <a:pt x="119938" y="164096"/>
                </a:lnTo>
                <a:lnTo>
                  <a:pt x="119989" y="160350"/>
                </a:lnTo>
                <a:lnTo>
                  <a:pt x="119126" y="155625"/>
                </a:lnTo>
                <a:lnTo>
                  <a:pt x="115341" y="151434"/>
                </a:lnTo>
                <a:lnTo>
                  <a:pt x="111010" y="146558"/>
                </a:lnTo>
                <a:lnTo>
                  <a:pt x="107226" y="143141"/>
                </a:lnTo>
                <a:lnTo>
                  <a:pt x="103352" y="140741"/>
                </a:lnTo>
                <a:lnTo>
                  <a:pt x="97523" y="137096"/>
                </a:lnTo>
                <a:lnTo>
                  <a:pt x="91732" y="136017"/>
                </a:lnTo>
                <a:lnTo>
                  <a:pt x="84886" y="135343"/>
                </a:lnTo>
                <a:lnTo>
                  <a:pt x="74104" y="134379"/>
                </a:lnTo>
                <a:lnTo>
                  <a:pt x="60162" y="132640"/>
                </a:lnTo>
                <a:lnTo>
                  <a:pt x="57899" y="132270"/>
                </a:lnTo>
                <a:lnTo>
                  <a:pt x="41738" y="129329"/>
                </a:lnTo>
                <a:lnTo>
                  <a:pt x="28915" y="126503"/>
                </a:lnTo>
                <a:lnTo>
                  <a:pt x="19233" y="123748"/>
                </a:lnTo>
                <a:lnTo>
                  <a:pt x="16725" y="122859"/>
                </a:lnTo>
                <a:lnTo>
                  <a:pt x="12725" y="121361"/>
                </a:lnTo>
                <a:lnTo>
                  <a:pt x="10083" y="119862"/>
                </a:lnTo>
                <a:lnTo>
                  <a:pt x="7277" y="117309"/>
                </a:lnTo>
                <a:lnTo>
                  <a:pt x="7785" y="112839"/>
                </a:lnTo>
                <a:lnTo>
                  <a:pt x="9779" y="110286"/>
                </a:lnTo>
                <a:lnTo>
                  <a:pt x="12725" y="106451"/>
                </a:lnTo>
                <a:lnTo>
                  <a:pt x="18021" y="101536"/>
                </a:lnTo>
                <a:lnTo>
                  <a:pt x="24358" y="95618"/>
                </a:lnTo>
                <a:lnTo>
                  <a:pt x="32893" y="87470"/>
                </a:lnTo>
                <a:lnTo>
                  <a:pt x="42052" y="78023"/>
                </a:lnTo>
                <a:lnTo>
                  <a:pt x="42316" y="75425"/>
                </a:lnTo>
                <a:lnTo>
                  <a:pt x="42773" y="71932"/>
                </a:lnTo>
                <a:lnTo>
                  <a:pt x="45427" y="74244"/>
                </a:lnTo>
                <a:lnTo>
                  <a:pt x="46062" y="70675"/>
                </a:lnTo>
                <a:lnTo>
                  <a:pt x="43218" y="68440"/>
                </a:lnTo>
                <a:lnTo>
                  <a:pt x="40106" y="69621"/>
                </a:lnTo>
                <a:lnTo>
                  <a:pt x="36271" y="74637"/>
                </a:lnTo>
                <a:lnTo>
                  <a:pt x="35584" y="74473"/>
                </a:lnTo>
                <a:lnTo>
                  <a:pt x="30567" y="79856"/>
                </a:lnTo>
                <a:lnTo>
                  <a:pt x="21403" y="88731"/>
                </a:lnTo>
                <a:lnTo>
                  <a:pt x="13550" y="96100"/>
                </a:lnTo>
                <a:lnTo>
                  <a:pt x="9804" y="99669"/>
                </a:lnTo>
                <a:lnTo>
                  <a:pt x="6604" y="102882"/>
                </a:lnTo>
                <a:lnTo>
                  <a:pt x="4203" y="105994"/>
                </a:lnTo>
                <a:lnTo>
                  <a:pt x="1841" y="109093"/>
                </a:lnTo>
                <a:lnTo>
                  <a:pt x="76" y="112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3321173" y="5349948"/>
            <a:ext cx="160731" cy="190487"/>
          </a:xfrm>
          <a:custGeom>
            <a:avLst/>
            <a:gdLst/>
            <a:ahLst/>
            <a:cxnLst/>
            <a:rect l="l" t="t" r="r" b="b"/>
            <a:pathLst>
              <a:path w="160731" h="190487">
                <a:moveTo>
                  <a:pt x="75450" y="78943"/>
                </a:moveTo>
                <a:lnTo>
                  <a:pt x="74282" y="71526"/>
                </a:lnTo>
                <a:lnTo>
                  <a:pt x="72796" y="63258"/>
                </a:lnTo>
                <a:lnTo>
                  <a:pt x="67691" y="55333"/>
                </a:lnTo>
                <a:lnTo>
                  <a:pt x="61158" y="47120"/>
                </a:lnTo>
                <a:lnTo>
                  <a:pt x="52074" y="38002"/>
                </a:lnTo>
                <a:lnTo>
                  <a:pt x="41384" y="28494"/>
                </a:lnTo>
                <a:lnTo>
                  <a:pt x="38430" y="25996"/>
                </a:lnTo>
                <a:lnTo>
                  <a:pt x="27081" y="16823"/>
                </a:lnTo>
                <a:lnTo>
                  <a:pt x="16402" y="8713"/>
                </a:lnTo>
                <a:lnTo>
                  <a:pt x="7393" y="2320"/>
                </a:lnTo>
                <a:lnTo>
                  <a:pt x="3873" y="0"/>
                </a:lnTo>
                <a:lnTo>
                  <a:pt x="609" y="2070"/>
                </a:lnTo>
                <a:lnTo>
                  <a:pt x="0" y="5880"/>
                </a:lnTo>
                <a:lnTo>
                  <a:pt x="1625" y="6946"/>
                </a:lnTo>
                <a:lnTo>
                  <a:pt x="9986" y="12760"/>
                </a:lnTo>
                <a:lnTo>
                  <a:pt x="20416" y="20567"/>
                </a:lnTo>
                <a:lnTo>
                  <a:pt x="31760" y="29611"/>
                </a:lnTo>
                <a:lnTo>
                  <a:pt x="33909" y="31394"/>
                </a:lnTo>
                <a:lnTo>
                  <a:pt x="45186" y="41222"/>
                </a:lnTo>
                <a:lnTo>
                  <a:pt x="54768" y="50587"/>
                </a:lnTo>
                <a:lnTo>
                  <a:pt x="61343" y="58501"/>
                </a:lnTo>
                <a:lnTo>
                  <a:pt x="65989" y="65671"/>
                </a:lnTo>
                <a:lnTo>
                  <a:pt x="67360" y="72720"/>
                </a:lnTo>
                <a:lnTo>
                  <a:pt x="68491" y="80022"/>
                </a:lnTo>
                <a:lnTo>
                  <a:pt x="69646" y="87287"/>
                </a:lnTo>
                <a:lnTo>
                  <a:pt x="70459" y="94792"/>
                </a:lnTo>
                <a:lnTo>
                  <a:pt x="74434" y="101650"/>
                </a:lnTo>
                <a:lnTo>
                  <a:pt x="82271" y="111452"/>
                </a:lnTo>
                <a:lnTo>
                  <a:pt x="92369" y="119518"/>
                </a:lnTo>
                <a:lnTo>
                  <a:pt x="95440" y="121539"/>
                </a:lnTo>
                <a:lnTo>
                  <a:pt x="106597" y="128047"/>
                </a:lnTo>
                <a:lnTo>
                  <a:pt x="118016" y="134218"/>
                </a:lnTo>
                <a:lnTo>
                  <a:pt x="128949" y="140473"/>
                </a:lnTo>
                <a:lnTo>
                  <a:pt x="134581" y="144170"/>
                </a:lnTo>
                <a:lnTo>
                  <a:pt x="140296" y="148196"/>
                </a:lnTo>
                <a:lnTo>
                  <a:pt x="145097" y="152552"/>
                </a:lnTo>
                <a:lnTo>
                  <a:pt x="148424" y="157543"/>
                </a:lnTo>
                <a:lnTo>
                  <a:pt x="151752" y="162547"/>
                </a:lnTo>
                <a:lnTo>
                  <a:pt x="153670" y="168122"/>
                </a:lnTo>
                <a:lnTo>
                  <a:pt x="153695" y="178333"/>
                </a:lnTo>
                <a:lnTo>
                  <a:pt x="153263" y="181876"/>
                </a:lnTo>
                <a:lnTo>
                  <a:pt x="152311" y="185775"/>
                </a:lnTo>
                <a:lnTo>
                  <a:pt x="152996" y="189572"/>
                </a:lnTo>
                <a:lnTo>
                  <a:pt x="156781" y="190487"/>
                </a:lnTo>
                <a:lnTo>
                  <a:pt x="159143" y="187439"/>
                </a:lnTo>
                <a:lnTo>
                  <a:pt x="160223" y="183057"/>
                </a:lnTo>
                <a:lnTo>
                  <a:pt x="160731" y="178955"/>
                </a:lnTo>
                <a:lnTo>
                  <a:pt x="160731" y="175094"/>
                </a:lnTo>
                <a:lnTo>
                  <a:pt x="158462" y="161832"/>
                </a:lnTo>
                <a:lnTo>
                  <a:pt x="152295" y="150873"/>
                </a:lnTo>
                <a:lnTo>
                  <a:pt x="149809" y="147967"/>
                </a:lnTo>
                <a:lnTo>
                  <a:pt x="140542" y="139794"/>
                </a:lnTo>
                <a:lnTo>
                  <a:pt x="129850" y="132801"/>
                </a:lnTo>
                <a:lnTo>
                  <a:pt x="118480" y="126473"/>
                </a:lnTo>
                <a:lnTo>
                  <a:pt x="112090" y="123024"/>
                </a:lnTo>
                <a:lnTo>
                  <a:pt x="99864" y="115993"/>
                </a:lnTo>
                <a:lnTo>
                  <a:pt x="89336" y="108361"/>
                </a:lnTo>
                <a:lnTo>
                  <a:pt x="81492" y="99688"/>
                </a:lnTo>
                <a:lnTo>
                  <a:pt x="80505" y="98094"/>
                </a:lnTo>
                <a:lnTo>
                  <a:pt x="77482" y="92976"/>
                </a:lnTo>
                <a:lnTo>
                  <a:pt x="76581" y="86398"/>
                </a:lnTo>
                <a:lnTo>
                  <a:pt x="75450" y="789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4492216" y="6569429"/>
            <a:ext cx="3009" cy="13969"/>
          </a:xfrm>
          <a:custGeom>
            <a:avLst/>
            <a:gdLst/>
            <a:ahLst/>
            <a:cxnLst/>
            <a:rect l="l" t="t" r="r" b="b"/>
            <a:pathLst>
              <a:path w="3009" h="13969">
                <a:moveTo>
                  <a:pt x="838" y="3365"/>
                </a:moveTo>
                <a:lnTo>
                  <a:pt x="711" y="8826"/>
                </a:lnTo>
                <a:lnTo>
                  <a:pt x="0" y="11556"/>
                </a:lnTo>
                <a:lnTo>
                  <a:pt x="3009" y="13969"/>
                </a:lnTo>
                <a:lnTo>
                  <a:pt x="2642" y="340"/>
                </a:lnTo>
                <a:lnTo>
                  <a:pt x="393" y="0"/>
                </a:lnTo>
                <a:lnTo>
                  <a:pt x="838" y="3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4492546" y="6566355"/>
            <a:ext cx="3517" cy="3073"/>
          </a:xfrm>
          <a:custGeom>
            <a:avLst/>
            <a:gdLst/>
            <a:ahLst/>
            <a:cxnLst/>
            <a:rect l="l" t="t" r="r" b="b"/>
            <a:pathLst>
              <a:path w="3517" h="3073">
                <a:moveTo>
                  <a:pt x="63" y="3073"/>
                </a:moveTo>
                <a:lnTo>
                  <a:pt x="3517" y="0"/>
                </a:lnTo>
                <a:lnTo>
                  <a:pt x="0" y="63"/>
                </a:lnTo>
                <a:lnTo>
                  <a:pt x="63" y="3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4185510" y="6339799"/>
            <a:ext cx="314566" cy="243598"/>
          </a:xfrm>
          <a:custGeom>
            <a:avLst/>
            <a:gdLst/>
            <a:ahLst/>
            <a:cxnLst/>
            <a:rect l="l" t="t" r="r" b="b"/>
            <a:pathLst>
              <a:path w="314566" h="243598">
                <a:moveTo>
                  <a:pt x="342" y="5727"/>
                </a:moveTo>
                <a:lnTo>
                  <a:pt x="2298" y="9283"/>
                </a:lnTo>
                <a:lnTo>
                  <a:pt x="5181" y="11544"/>
                </a:lnTo>
                <a:lnTo>
                  <a:pt x="8102" y="13157"/>
                </a:lnTo>
                <a:lnTo>
                  <a:pt x="11036" y="14795"/>
                </a:lnTo>
                <a:lnTo>
                  <a:pt x="14084" y="15976"/>
                </a:lnTo>
                <a:lnTo>
                  <a:pt x="17284" y="17716"/>
                </a:lnTo>
                <a:lnTo>
                  <a:pt x="26034" y="22415"/>
                </a:lnTo>
                <a:lnTo>
                  <a:pt x="29895" y="24955"/>
                </a:lnTo>
                <a:lnTo>
                  <a:pt x="32283" y="27774"/>
                </a:lnTo>
                <a:lnTo>
                  <a:pt x="34709" y="30556"/>
                </a:lnTo>
                <a:lnTo>
                  <a:pt x="36372" y="34518"/>
                </a:lnTo>
                <a:lnTo>
                  <a:pt x="39979" y="42481"/>
                </a:lnTo>
                <a:lnTo>
                  <a:pt x="45598" y="53651"/>
                </a:lnTo>
                <a:lnTo>
                  <a:pt x="52241" y="64759"/>
                </a:lnTo>
                <a:lnTo>
                  <a:pt x="59889" y="75476"/>
                </a:lnTo>
                <a:lnTo>
                  <a:pt x="68529" y="85470"/>
                </a:lnTo>
                <a:lnTo>
                  <a:pt x="78144" y="94411"/>
                </a:lnTo>
                <a:lnTo>
                  <a:pt x="88718" y="101968"/>
                </a:lnTo>
                <a:lnTo>
                  <a:pt x="99923" y="107683"/>
                </a:lnTo>
                <a:lnTo>
                  <a:pt x="104482" y="109550"/>
                </a:lnTo>
                <a:lnTo>
                  <a:pt x="108623" y="110553"/>
                </a:lnTo>
                <a:lnTo>
                  <a:pt x="112445" y="111683"/>
                </a:lnTo>
                <a:lnTo>
                  <a:pt x="116293" y="112814"/>
                </a:lnTo>
                <a:lnTo>
                  <a:pt x="119824" y="114033"/>
                </a:lnTo>
                <a:lnTo>
                  <a:pt x="123558" y="116268"/>
                </a:lnTo>
                <a:lnTo>
                  <a:pt x="133559" y="124310"/>
                </a:lnTo>
                <a:lnTo>
                  <a:pt x="141342" y="134391"/>
                </a:lnTo>
                <a:lnTo>
                  <a:pt x="142443" y="136156"/>
                </a:lnTo>
                <a:lnTo>
                  <a:pt x="148400" y="147050"/>
                </a:lnTo>
                <a:lnTo>
                  <a:pt x="154105" y="158586"/>
                </a:lnTo>
                <a:lnTo>
                  <a:pt x="155994" y="162293"/>
                </a:lnTo>
                <a:lnTo>
                  <a:pt x="160019" y="170065"/>
                </a:lnTo>
                <a:lnTo>
                  <a:pt x="164376" y="175221"/>
                </a:lnTo>
                <a:lnTo>
                  <a:pt x="169824" y="178968"/>
                </a:lnTo>
                <a:lnTo>
                  <a:pt x="175285" y="182727"/>
                </a:lnTo>
                <a:lnTo>
                  <a:pt x="181533" y="185039"/>
                </a:lnTo>
                <a:lnTo>
                  <a:pt x="189572" y="187909"/>
                </a:lnTo>
                <a:lnTo>
                  <a:pt x="201328" y="192359"/>
                </a:lnTo>
                <a:lnTo>
                  <a:pt x="212839" y="197180"/>
                </a:lnTo>
                <a:lnTo>
                  <a:pt x="224216" y="202213"/>
                </a:lnTo>
                <a:lnTo>
                  <a:pt x="235568" y="207298"/>
                </a:lnTo>
                <a:lnTo>
                  <a:pt x="247007" y="212276"/>
                </a:lnTo>
                <a:lnTo>
                  <a:pt x="258642" y="216987"/>
                </a:lnTo>
                <a:lnTo>
                  <a:pt x="270583" y="221271"/>
                </a:lnTo>
                <a:lnTo>
                  <a:pt x="282941" y="224969"/>
                </a:lnTo>
                <a:lnTo>
                  <a:pt x="295825" y="227922"/>
                </a:lnTo>
                <a:lnTo>
                  <a:pt x="307098" y="229629"/>
                </a:lnTo>
                <a:lnTo>
                  <a:pt x="309347" y="229969"/>
                </a:lnTo>
                <a:lnTo>
                  <a:pt x="309714" y="243598"/>
                </a:lnTo>
                <a:lnTo>
                  <a:pt x="313524" y="242951"/>
                </a:lnTo>
                <a:lnTo>
                  <a:pt x="310184" y="230060"/>
                </a:lnTo>
                <a:lnTo>
                  <a:pt x="310553" y="226555"/>
                </a:lnTo>
                <a:lnTo>
                  <a:pt x="307098" y="229628"/>
                </a:lnTo>
                <a:lnTo>
                  <a:pt x="307035" y="226618"/>
                </a:lnTo>
                <a:lnTo>
                  <a:pt x="310553" y="226555"/>
                </a:lnTo>
                <a:lnTo>
                  <a:pt x="310184" y="230060"/>
                </a:lnTo>
                <a:lnTo>
                  <a:pt x="313524" y="242951"/>
                </a:lnTo>
                <a:lnTo>
                  <a:pt x="314464" y="239331"/>
                </a:lnTo>
                <a:lnTo>
                  <a:pt x="314566" y="232359"/>
                </a:lnTo>
                <a:lnTo>
                  <a:pt x="314109" y="228866"/>
                </a:lnTo>
                <a:lnTo>
                  <a:pt x="314045" y="224726"/>
                </a:lnTo>
                <a:lnTo>
                  <a:pt x="310921" y="223050"/>
                </a:lnTo>
                <a:lnTo>
                  <a:pt x="297764" y="221132"/>
                </a:lnTo>
                <a:lnTo>
                  <a:pt x="285179" y="218285"/>
                </a:lnTo>
                <a:lnTo>
                  <a:pt x="273048" y="214666"/>
                </a:lnTo>
                <a:lnTo>
                  <a:pt x="261256" y="210433"/>
                </a:lnTo>
                <a:lnTo>
                  <a:pt x="249685" y="205743"/>
                </a:lnTo>
                <a:lnTo>
                  <a:pt x="238219" y="200754"/>
                </a:lnTo>
                <a:lnTo>
                  <a:pt x="226740" y="195624"/>
                </a:lnTo>
                <a:lnTo>
                  <a:pt x="215132" y="190510"/>
                </a:lnTo>
                <a:lnTo>
                  <a:pt x="203279" y="185570"/>
                </a:lnTo>
                <a:lnTo>
                  <a:pt x="191922" y="181267"/>
                </a:lnTo>
                <a:lnTo>
                  <a:pt x="183921" y="178435"/>
                </a:lnTo>
                <a:lnTo>
                  <a:pt x="178244" y="176237"/>
                </a:lnTo>
                <a:lnTo>
                  <a:pt x="173824" y="173177"/>
                </a:lnTo>
                <a:lnTo>
                  <a:pt x="169417" y="170116"/>
                </a:lnTo>
                <a:lnTo>
                  <a:pt x="165976" y="166166"/>
                </a:lnTo>
                <a:lnTo>
                  <a:pt x="162242" y="159042"/>
                </a:lnTo>
                <a:lnTo>
                  <a:pt x="156613" y="147756"/>
                </a:lnTo>
                <a:lnTo>
                  <a:pt x="150746" y="136426"/>
                </a:lnTo>
                <a:lnTo>
                  <a:pt x="148450" y="132486"/>
                </a:lnTo>
                <a:lnTo>
                  <a:pt x="141203" y="122293"/>
                </a:lnTo>
                <a:lnTo>
                  <a:pt x="131908" y="113426"/>
                </a:lnTo>
                <a:lnTo>
                  <a:pt x="127177" y="110236"/>
                </a:lnTo>
                <a:lnTo>
                  <a:pt x="122720" y="107556"/>
                </a:lnTo>
                <a:lnTo>
                  <a:pt x="118465" y="106108"/>
                </a:lnTo>
                <a:lnTo>
                  <a:pt x="114439" y="104927"/>
                </a:lnTo>
                <a:lnTo>
                  <a:pt x="110388" y="103746"/>
                </a:lnTo>
                <a:lnTo>
                  <a:pt x="106565" y="102806"/>
                </a:lnTo>
                <a:lnTo>
                  <a:pt x="102590" y="101168"/>
                </a:lnTo>
                <a:lnTo>
                  <a:pt x="91499" y="95434"/>
                </a:lnTo>
                <a:lnTo>
                  <a:pt x="81218" y="87805"/>
                </a:lnTo>
                <a:lnTo>
                  <a:pt x="71813" y="78664"/>
                </a:lnTo>
                <a:lnTo>
                  <a:pt x="63349" y="68396"/>
                </a:lnTo>
                <a:lnTo>
                  <a:pt x="55890" y="57385"/>
                </a:lnTo>
                <a:lnTo>
                  <a:pt x="49503" y="46014"/>
                </a:lnTo>
                <a:lnTo>
                  <a:pt x="46380" y="39547"/>
                </a:lnTo>
                <a:lnTo>
                  <a:pt x="42824" y="31813"/>
                </a:lnTo>
                <a:lnTo>
                  <a:pt x="41135" y="27317"/>
                </a:lnTo>
                <a:lnTo>
                  <a:pt x="37630" y="23177"/>
                </a:lnTo>
                <a:lnTo>
                  <a:pt x="34086" y="19100"/>
                </a:lnTo>
                <a:lnTo>
                  <a:pt x="29425" y="16281"/>
                </a:lnTo>
                <a:lnTo>
                  <a:pt x="20637" y="11518"/>
                </a:lnTo>
                <a:lnTo>
                  <a:pt x="17005" y="9575"/>
                </a:lnTo>
                <a:lnTo>
                  <a:pt x="13868" y="8318"/>
                </a:lnTo>
                <a:lnTo>
                  <a:pt x="9194" y="5676"/>
                </a:lnTo>
                <a:lnTo>
                  <a:pt x="6489" y="2298"/>
                </a:lnTo>
                <a:lnTo>
                  <a:pt x="3403" y="0"/>
                </a:lnTo>
                <a:lnTo>
                  <a:pt x="0" y="1879"/>
                </a:lnTo>
                <a:lnTo>
                  <a:pt x="342" y="5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4128354" y="6663136"/>
            <a:ext cx="1876" cy="4053"/>
          </a:xfrm>
          <a:custGeom>
            <a:avLst/>
            <a:gdLst/>
            <a:ahLst/>
            <a:cxnLst/>
            <a:rect l="l" t="t" r="r" b="b"/>
            <a:pathLst>
              <a:path w="1876" h="4053">
                <a:moveTo>
                  <a:pt x="0" y="838"/>
                </a:moveTo>
                <a:lnTo>
                  <a:pt x="1876" y="4053"/>
                </a:lnTo>
                <a:lnTo>
                  <a:pt x="609" y="1422"/>
                </a:lnTo>
                <a:lnTo>
                  <a:pt x="88" y="0"/>
                </a:lnTo>
                <a:lnTo>
                  <a:pt x="0" y="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3615808" y="6483583"/>
            <a:ext cx="649516" cy="209067"/>
          </a:xfrm>
          <a:custGeom>
            <a:avLst/>
            <a:gdLst/>
            <a:ahLst/>
            <a:cxnLst/>
            <a:rect l="l" t="t" r="r" b="b"/>
            <a:pathLst>
              <a:path w="649516" h="209067">
                <a:moveTo>
                  <a:pt x="215671" y="103708"/>
                </a:moveTo>
                <a:lnTo>
                  <a:pt x="208406" y="103098"/>
                </a:lnTo>
                <a:lnTo>
                  <a:pt x="201891" y="103365"/>
                </a:lnTo>
                <a:lnTo>
                  <a:pt x="197738" y="101739"/>
                </a:lnTo>
                <a:lnTo>
                  <a:pt x="194132" y="99872"/>
                </a:lnTo>
                <a:lnTo>
                  <a:pt x="191452" y="95961"/>
                </a:lnTo>
                <a:lnTo>
                  <a:pt x="190322" y="92900"/>
                </a:lnTo>
                <a:lnTo>
                  <a:pt x="189776" y="88188"/>
                </a:lnTo>
                <a:lnTo>
                  <a:pt x="187680" y="85356"/>
                </a:lnTo>
                <a:lnTo>
                  <a:pt x="186283" y="88595"/>
                </a:lnTo>
                <a:lnTo>
                  <a:pt x="182778" y="89001"/>
                </a:lnTo>
                <a:lnTo>
                  <a:pt x="175425" y="81523"/>
                </a:lnTo>
                <a:lnTo>
                  <a:pt x="162766" y="79396"/>
                </a:lnTo>
                <a:lnTo>
                  <a:pt x="150207" y="77812"/>
                </a:lnTo>
                <a:lnTo>
                  <a:pt x="138251" y="75606"/>
                </a:lnTo>
                <a:lnTo>
                  <a:pt x="134658" y="74587"/>
                </a:lnTo>
                <a:lnTo>
                  <a:pt x="122586" y="70325"/>
                </a:lnTo>
                <a:lnTo>
                  <a:pt x="110850" y="65116"/>
                </a:lnTo>
                <a:lnTo>
                  <a:pt x="99567" y="58981"/>
                </a:lnTo>
                <a:lnTo>
                  <a:pt x="88856" y="51939"/>
                </a:lnTo>
                <a:lnTo>
                  <a:pt x="78836" y="44009"/>
                </a:lnTo>
                <a:lnTo>
                  <a:pt x="73837" y="39446"/>
                </a:lnTo>
                <a:lnTo>
                  <a:pt x="69786" y="35572"/>
                </a:lnTo>
                <a:lnTo>
                  <a:pt x="65925" y="29603"/>
                </a:lnTo>
                <a:lnTo>
                  <a:pt x="61963" y="23583"/>
                </a:lnTo>
                <a:lnTo>
                  <a:pt x="57962" y="17551"/>
                </a:lnTo>
                <a:lnTo>
                  <a:pt x="53898" y="11455"/>
                </a:lnTo>
                <a:lnTo>
                  <a:pt x="48679" y="7213"/>
                </a:lnTo>
                <a:lnTo>
                  <a:pt x="41808" y="1612"/>
                </a:lnTo>
                <a:lnTo>
                  <a:pt x="34632" y="0"/>
                </a:lnTo>
                <a:lnTo>
                  <a:pt x="20154" y="63"/>
                </a:lnTo>
                <a:lnTo>
                  <a:pt x="12839" y="1866"/>
                </a:lnTo>
                <a:lnTo>
                  <a:pt x="1689" y="1739"/>
                </a:lnTo>
                <a:lnTo>
                  <a:pt x="0" y="5207"/>
                </a:lnTo>
                <a:lnTo>
                  <a:pt x="1447" y="8788"/>
                </a:lnTo>
                <a:lnTo>
                  <a:pt x="13893" y="8864"/>
                </a:lnTo>
                <a:lnTo>
                  <a:pt x="21335" y="7048"/>
                </a:lnTo>
                <a:lnTo>
                  <a:pt x="33654" y="7124"/>
                </a:lnTo>
                <a:lnTo>
                  <a:pt x="38633" y="8204"/>
                </a:lnTo>
                <a:lnTo>
                  <a:pt x="44259" y="12700"/>
                </a:lnTo>
                <a:lnTo>
                  <a:pt x="48259" y="15900"/>
                </a:lnTo>
                <a:lnTo>
                  <a:pt x="52158" y="21488"/>
                </a:lnTo>
                <a:lnTo>
                  <a:pt x="56083" y="27457"/>
                </a:lnTo>
                <a:lnTo>
                  <a:pt x="60032" y="33426"/>
                </a:lnTo>
                <a:lnTo>
                  <a:pt x="64007" y="39751"/>
                </a:lnTo>
                <a:lnTo>
                  <a:pt x="68960" y="44526"/>
                </a:lnTo>
                <a:lnTo>
                  <a:pt x="78597" y="52982"/>
                </a:lnTo>
                <a:lnTo>
                  <a:pt x="88933" y="60576"/>
                </a:lnTo>
                <a:lnTo>
                  <a:pt x="99863" y="67296"/>
                </a:lnTo>
                <a:lnTo>
                  <a:pt x="111283" y="73132"/>
                </a:lnTo>
                <a:lnTo>
                  <a:pt x="123087" y="78072"/>
                </a:lnTo>
                <a:lnTo>
                  <a:pt x="132562" y="81318"/>
                </a:lnTo>
                <a:lnTo>
                  <a:pt x="145371" y="84202"/>
                </a:lnTo>
                <a:lnTo>
                  <a:pt x="158268" y="85959"/>
                </a:lnTo>
                <a:lnTo>
                  <a:pt x="170719" y="87751"/>
                </a:lnTo>
                <a:lnTo>
                  <a:pt x="182194" y="90739"/>
                </a:lnTo>
                <a:lnTo>
                  <a:pt x="183020" y="91072"/>
                </a:lnTo>
                <a:lnTo>
                  <a:pt x="184873" y="91821"/>
                </a:lnTo>
                <a:lnTo>
                  <a:pt x="184772" y="98628"/>
                </a:lnTo>
                <a:lnTo>
                  <a:pt x="186956" y="101854"/>
                </a:lnTo>
                <a:lnTo>
                  <a:pt x="190665" y="106070"/>
                </a:lnTo>
                <a:lnTo>
                  <a:pt x="192938" y="107289"/>
                </a:lnTo>
                <a:lnTo>
                  <a:pt x="196380" y="109118"/>
                </a:lnTo>
                <a:lnTo>
                  <a:pt x="200088" y="109715"/>
                </a:lnTo>
                <a:lnTo>
                  <a:pt x="203809" y="110045"/>
                </a:lnTo>
                <a:lnTo>
                  <a:pt x="207530" y="110363"/>
                </a:lnTo>
                <a:lnTo>
                  <a:pt x="211315" y="110375"/>
                </a:lnTo>
                <a:lnTo>
                  <a:pt x="215023" y="110718"/>
                </a:lnTo>
                <a:lnTo>
                  <a:pt x="226301" y="112211"/>
                </a:lnTo>
                <a:lnTo>
                  <a:pt x="238865" y="114680"/>
                </a:lnTo>
                <a:lnTo>
                  <a:pt x="252009" y="117948"/>
                </a:lnTo>
                <a:lnTo>
                  <a:pt x="265028" y="121839"/>
                </a:lnTo>
                <a:lnTo>
                  <a:pt x="277217" y="126173"/>
                </a:lnTo>
                <a:lnTo>
                  <a:pt x="284276" y="129108"/>
                </a:lnTo>
                <a:lnTo>
                  <a:pt x="289229" y="131292"/>
                </a:lnTo>
                <a:lnTo>
                  <a:pt x="294284" y="134785"/>
                </a:lnTo>
                <a:lnTo>
                  <a:pt x="300215" y="137858"/>
                </a:lnTo>
                <a:lnTo>
                  <a:pt x="306146" y="140931"/>
                </a:lnTo>
                <a:lnTo>
                  <a:pt x="313067" y="143522"/>
                </a:lnTo>
                <a:lnTo>
                  <a:pt x="322211" y="143497"/>
                </a:lnTo>
                <a:lnTo>
                  <a:pt x="329742" y="143357"/>
                </a:lnTo>
                <a:lnTo>
                  <a:pt x="336816" y="140182"/>
                </a:lnTo>
                <a:lnTo>
                  <a:pt x="343522" y="137325"/>
                </a:lnTo>
                <a:lnTo>
                  <a:pt x="350227" y="134416"/>
                </a:lnTo>
                <a:lnTo>
                  <a:pt x="356565" y="131838"/>
                </a:lnTo>
                <a:lnTo>
                  <a:pt x="361759" y="131876"/>
                </a:lnTo>
                <a:lnTo>
                  <a:pt x="365683" y="132245"/>
                </a:lnTo>
                <a:lnTo>
                  <a:pt x="368401" y="133743"/>
                </a:lnTo>
                <a:lnTo>
                  <a:pt x="371322" y="136321"/>
                </a:lnTo>
                <a:lnTo>
                  <a:pt x="375742" y="140144"/>
                </a:lnTo>
                <a:lnTo>
                  <a:pt x="380707" y="146037"/>
                </a:lnTo>
                <a:lnTo>
                  <a:pt x="385267" y="151726"/>
                </a:lnTo>
                <a:lnTo>
                  <a:pt x="389877" y="157429"/>
                </a:lnTo>
                <a:lnTo>
                  <a:pt x="394030" y="162890"/>
                </a:lnTo>
                <a:lnTo>
                  <a:pt x="397446" y="166243"/>
                </a:lnTo>
                <a:lnTo>
                  <a:pt x="405002" y="173621"/>
                </a:lnTo>
                <a:lnTo>
                  <a:pt x="410121" y="178689"/>
                </a:lnTo>
                <a:lnTo>
                  <a:pt x="415315" y="182130"/>
                </a:lnTo>
                <a:lnTo>
                  <a:pt x="420484" y="185597"/>
                </a:lnTo>
                <a:lnTo>
                  <a:pt x="425907" y="187147"/>
                </a:lnTo>
                <a:lnTo>
                  <a:pt x="435571" y="187096"/>
                </a:lnTo>
                <a:lnTo>
                  <a:pt x="438848" y="186829"/>
                </a:lnTo>
                <a:lnTo>
                  <a:pt x="442645" y="186359"/>
                </a:lnTo>
                <a:lnTo>
                  <a:pt x="446506" y="185877"/>
                </a:lnTo>
                <a:lnTo>
                  <a:pt x="450494" y="185686"/>
                </a:lnTo>
                <a:lnTo>
                  <a:pt x="454571" y="185686"/>
                </a:lnTo>
                <a:lnTo>
                  <a:pt x="467186" y="186151"/>
                </a:lnTo>
                <a:lnTo>
                  <a:pt x="479947" y="187072"/>
                </a:lnTo>
                <a:lnTo>
                  <a:pt x="488391" y="187566"/>
                </a:lnTo>
                <a:lnTo>
                  <a:pt x="493001" y="187756"/>
                </a:lnTo>
                <a:lnTo>
                  <a:pt x="497560" y="187985"/>
                </a:lnTo>
                <a:lnTo>
                  <a:pt x="507491" y="187909"/>
                </a:lnTo>
                <a:lnTo>
                  <a:pt x="510209" y="187718"/>
                </a:lnTo>
                <a:lnTo>
                  <a:pt x="512876" y="186601"/>
                </a:lnTo>
                <a:lnTo>
                  <a:pt x="514489" y="183743"/>
                </a:lnTo>
                <a:lnTo>
                  <a:pt x="514423" y="183605"/>
                </a:lnTo>
                <a:lnTo>
                  <a:pt x="512546" y="180441"/>
                </a:lnTo>
                <a:lnTo>
                  <a:pt x="512635" y="179552"/>
                </a:lnTo>
                <a:lnTo>
                  <a:pt x="513156" y="180975"/>
                </a:lnTo>
                <a:lnTo>
                  <a:pt x="514423" y="183605"/>
                </a:lnTo>
                <a:lnTo>
                  <a:pt x="524117" y="186190"/>
                </a:lnTo>
                <a:lnTo>
                  <a:pt x="535515" y="192589"/>
                </a:lnTo>
                <a:lnTo>
                  <a:pt x="540778" y="196088"/>
                </a:lnTo>
                <a:lnTo>
                  <a:pt x="545465" y="199237"/>
                </a:lnTo>
                <a:lnTo>
                  <a:pt x="550240" y="202425"/>
                </a:lnTo>
                <a:lnTo>
                  <a:pt x="555332" y="204889"/>
                </a:lnTo>
                <a:lnTo>
                  <a:pt x="560412" y="207340"/>
                </a:lnTo>
                <a:lnTo>
                  <a:pt x="565886" y="209067"/>
                </a:lnTo>
                <a:lnTo>
                  <a:pt x="571817" y="209067"/>
                </a:lnTo>
                <a:lnTo>
                  <a:pt x="575208" y="208889"/>
                </a:lnTo>
                <a:lnTo>
                  <a:pt x="577786" y="207518"/>
                </a:lnTo>
                <a:lnTo>
                  <a:pt x="581494" y="205016"/>
                </a:lnTo>
                <a:lnTo>
                  <a:pt x="584771" y="202603"/>
                </a:lnTo>
                <a:lnTo>
                  <a:pt x="586879" y="201447"/>
                </a:lnTo>
                <a:lnTo>
                  <a:pt x="593458" y="199085"/>
                </a:lnTo>
                <a:lnTo>
                  <a:pt x="602360" y="198272"/>
                </a:lnTo>
                <a:lnTo>
                  <a:pt x="615988" y="198424"/>
                </a:lnTo>
                <a:lnTo>
                  <a:pt x="620979" y="198628"/>
                </a:lnTo>
                <a:lnTo>
                  <a:pt x="626440" y="198843"/>
                </a:lnTo>
                <a:lnTo>
                  <a:pt x="631329" y="199809"/>
                </a:lnTo>
                <a:lnTo>
                  <a:pt x="636244" y="200787"/>
                </a:lnTo>
                <a:lnTo>
                  <a:pt x="640410" y="202514"/>
                </a:lnTo>
                <a:lnTo>
                  <a:pt x="643127" y="205359"/>
                </a:lnTo>
                <a:lnTo>
                  <a:pt x="646709" y="206806"/>
                </a:lnTo>
                <a:lnTo>
                  <a:pt x="649516" y="204101"/>
                </a:lnTo>
                <a:lnTo>
                  <a:pt x="648208" y="200482"/>
                </a:lnTo>
                <a:lnTo>
                  <a:pt x="643966" y="196113"/>
                </a:lnTo>
                <a:lnTo>
                  <a:pt x="638340" y="194043"/>
                </a:lnTo>
                <a:lnTo>
                  <a:pt x="632701" y="192913"/>
                </a:lnTo>
                <a:lnTo>
                  <a:pt x="627049" y="191782"/>
                </a:lnTo>
                <a:lnTo>
                  <a:pt x="621245" y="191604"/>
                </a:lnTo>
                <a:lnTo>
                  <a:pt x="616292" y="191389"/>
                </a:lnTo>
                <a:lnTo>
                  <a:pt x="612381" y="191249"/>
                </a:lnTo>
                <a:lnTo>
                  <a:pt x="610298" y="191249"/>
                </a:lnTo>
                <a:lnTo>
                  <a:pt x="597535" y="191948"/>
                </a:lnTo>
                <a:lnTo>
                  <a:pt x="585092" y="194622"/>
                </a:lnTo>
                <a:lnTo>
                  <a:pt x="581799" y="195846"/>
                </a:lnTo>
                <a:lnTo>
                  <a:pt x="577278" y="199390"/>
                </a:lnTo>
                <a:lnTo>
                  <a:pt x="574294" y="201409"/>
                </a:lnTo>
                <a:lnTo>
                  <a:pt x="571817" y="202018"/>
                </a:lnTo>
                <a:lnTo>
                  <a:pt x="567270" y="202018"/>
                </a:lnTo>
                <a:lnTo>
                  <a:pt x="562876" y="200698"/>
                </a:lnTo>
                <a:lnTo>
                  <a:pt x="558393" y="198539"/>
                </a:lnTo>
                <a:lnTo>
                  <a:pt x="551649" y="195300"/>
                </a:lnTo>
                <a:lnTo>
                  <a:pt x="544855" y="190157"/>
                </a:lnTo>
                <a:lnTo>
                  <a:pt x="537514" y="185521"/>
                </a:lnTo>
                <a:lnTo>
                  <a:pt x="526402" y="179500"/>
                </a:lnTo>
                <a:lnTo>
                  <a:pt x="513931" y="176127"/>
                </a:lnTo>
                <a:lnTo>
                  <a:pt x="512887" y="176058"/>
                </a:lnTo>
                <a:lnTo>
                  <a:pt x="512292" y="183045"/>
                </a:lnTo>
                <a:lnTo>
                  <a:pt x="512546" y="183070"/>
                </a:lnTo>
                <a:lnTo>
                  <a:pt x="512292" y="183045"/>
                </a:lnTo>
                <a:lnTo>
                  <a:pt x="512887" y="176058"/>
                </a:lnTo>
                <a:lnTo>
                  <a:pt x="510425" y="176415"/>
                </a:lnTo>
                <a:lnTo>
                  <a:pt x="508279" y="179247"/>
                </a:lnTo>
                <a:lnTo>
                  <a:pt x="507745" y="181813"/>
                </a:lnTo>
                <a:lnTo>
                  <a:pt x="504697" y="180936"/>
                </a:lnTo>
                <a:lnTo>
                  <a:pt x="497776" y="180936"/>
                </a:lnTo>
                <a:lnTo>
                  <a:pt x="493331" y="180721"/>
                </a:lnTo>
                <a:lnTo>
                  <a:pt x="488683" y="180530"/>
                </a:lnTo>
                <a:lnTo>
                  <a:pt x="476330" y="179748"/>
                </a:lnTo>
                <a:lnTo>
                  <a:pt x="463520" y="178888"/>
                </a:lnTo>
                <a:lnTo>
                  <a:pt x="454571" y="178638"/>
                </a:lnTo>
                <a:lnTo>
                  <a:pt x="450278" y="178638"/>
                </a:lnTo>
                <a:lnTo>
                  <a:pt x="445998" y="178841"/>
                </a:lnTo>
                <a:lnTo>
                  <a:pt x="441769" y="179362"/>
                </a:lnTo>
                <a:lnTo>
                  <a:pt x="438149" y="179819"/>
                </a:lnTo>
                <a:lnTo>
                  <a:pt x="435127" y="180060"/>
                </a:lnTo>
                <a:lnTo>
                  <a:pt x="426821" y="180009"/>
                </a:lnTo>
                <a:lnTo>
                  <a:pt x="423468" y="179019"/>
                </a:lnTo>
                <a:lnTo>
                  <a:pt x="419188" y="176250"/>
                </a:lnTo>
                <a:lnTo>
                  <a:pt x="414934" y="173456"/>
                </a:lnTo>
                <a:lnTo>
                  <a:pt x="409917" y="168605"/>
                </a:lnTo>
                <a:lnTo>
                  <a:pt x="402374" y="161213"/>
                </a:lnTo>
                <a:lnTo>
                  <a:pt x="395301" y="152978"/>
                </a:lnTo>
                <a:lnTo>
                  <a:pt x="386166" y="141713"/>
                </a:lnTo>
                <a:lnTo>
                  <a:pt x="385978" y="141490"/>
                </a:lnTo>
                <a:lnTo>
                  <a:pt x="382714" y="137642"/>
                </a:lnTo>
                <a:lnTo>
                  <a:pt x="379323" y="133946"/>
                </a:lnTo>
                <a:lnTo>
                  <a:pt x="375932" y="131000"/>
                </a:lnTo>
                <a:lnTo>
                  <a:pt x="372516" y="128079"/>
                </a:lnTo>
                <a:lnTo>
                  <a:pt x="369138" y="125768"/>
                </a:lnTo>
                <a:lnTo>
                  <a:pt x="365251" y="125095"/>
                </a:lnTo>
                <a:lnTo>
                  <a:pt x="361759" y="124828"/>
                </a:lnTo>
                <a:lnTo>
                  <a:pt x="354406" y="124879"/>
                </a:lnTo>
                <a:lnTo>
                  <a:pt x="347459" y="128003"/>
                </a:lnTo>
                <a:lnTo>
                  <a:pt x="340740" y="130860"/>
                </a:lnTo>
                <a:lnTo>
                  <a:pt x="334060" y="133769"/>
                </a:lnTo>
                <a:lnTo>
                  <a:pt x="327609" y="136423"/>
                </a:lnTo>
                <a:lnTo>
                  <a:pt x="314515" y="136461"/>
                </a:lnTo>
                <a:lnTo>
                  <a:pt x="308876" y="134391"/>
                </a:lnTo>
                <a:lnTo>
                  <a:pt x="303453" y="131597"/>
                </a:lnTo>
                <a:lnTo>
                  <a:pt x="298018" y="128816"/>
                </a:lnTo>
                <a:lnTo>
                  <a:pt x="292925" y="125260"/>
                </a:lnTo>
                <a:lnTo>
                  <a:pt x="287134" y="122682"/>
                </a:lnTo>
                <a:lnTo>
                  <a:pt x="275789" y="118117"/>
                </a:lnTo>
                <a:lnTo>
                  <a:pt x="263309" y="113907"/>
                </a:lnTo>
                <a:lnTo>
                  <a:pt x="250283" y="110198"/>
                </a:lnTo>
                <a:lnTo>
                  <a:pt x="237298" y="107137"/>
                </a:lnTo>
                <a:lnTo>
                  <a:pt x="224942" y="104871"/>
                </a:lnTo>
                <a:lnTo>
                  <a:pt x="215671" y="103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3791234" y="6565107"/>
            <a:ext cx="12255" cy="7477"/>
          </a:xfrm>
          <a:custGeom>
            <a:avLst/>
            <a:gdLst/>
            <a:ahLst/>
            <a:cxnLst/>
            <a:rect l="l" t="t" r="r" b="b"/>
            <a:pathLst>
              <a:path w="12255" h="7477">
                <a:moveTo>
                  <a:pt x="12255" y="3832"/>
                </a:moveTo>
                <a:lnTo>
                  <a:pt x="0" y="0"/>
                </a:lnTo>
                <a:lnTo>
                  <a:pt x="7352" y="7477"/>
                </a:lnTo>
                <a:lnTo>
                  <a:pt x="10858" y="7071"/>
                </a:lnTo>
                <a:lnTo>
                  <a:pt x="12255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3798829" y="6574656"/>
            <a:ext cx="1853" cy="7555"/>
          </a:xfrm>
          <a:custGeom>
            <a:avLst/>
            <a:gdLst/>
            <a:ahLst/>
            <a:cxnLst/>
            <a:rect l="l" t="t" r="r" b="b"/>
            <a:pathLst>
              <a:path w="1853" h="7555">
                <a:moveTo>
                  <a:pt x="1853" y="748"/>
                </a:moveTo>
                <a:lnTo>
                  <a:pt x="0" y="0"/>
                </a:lnTo>
                <a:lnTo>
                  <a:pt x="393" y="3364"/>
                </a:lnTo>
                <a:lnTo>
                  <a:pt x="1751" y="7555"/>
                </a:lnTo>
                <a:lnTo>
                  <a:pt x="1853" y="7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4615424" y="6052475"/>
            <a:ext cx="198894" cy="78232"/>
          </a:xfrm>
          <a:custGeom>
            <a:avLst/>
            <a:gdLst/>
            <a:ahLst/>
            <a:cxnLst/>
            <a:rect l="l" t="t" r="r" b="b"/>
            <a:pathLst>
              <a:path w="198894" h="78232">
                <a:moveTo>
                  <a:pt x="198894" y="50380"/>
                </a:moveTo>
                <a:lnTo>
                  <a:pt x="137896" y="0"/>
                </a:lnTo>
                <a:lnTo>
                  <a:pt x="134992" y="439"/>
                </a:lnTo>
                <a:lnTo>
                  <a:pt x="126675" y="1694"/>
                </a:lnTo>
                <a:lnTo>
                  <a:pt x="114106" y="3584"/>
                </a:lnTo>
                <a:lnTo>
                  <a:pt x="98446" y="5929"/>
                </a:lnTo>
                <a:lnTo>
                  <a:pt x="80859" y="8548"/>
                </a:lnTo>
                <a:lnTo>
                  <a:pt x="62508" y="11260"/>
                </a:lnTo>
                <a:lnTo>
                  <a:pt x="44557" y="13884"/>
                </a:lnTo>
                <a:lnTo>
                  <a:pt x="28167" y="16239"/>
                </a:lnTo>
                <a:lnTo>
                  <a:pt x="14502" y="18146"/>
                </a:lnTo>
                <a:lnTo>
                  <a:pt x="4725" y="19422"/>
                </a:lnTo>
                <a:lnTo>
                  <a:pt x="0" y="19888"/>
                </a:lnTo>
                <a:lnTo>
                  <a:pt x="67627" y="78232"/>
                </a:lnTo>
                <a:lnTo>
                  <a:pt x="198894" y="503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4611615" y="6048983"/>
            <a:ext cx="194843" cy="85166"/>
          </a:xfrm>
          <a:custGeom>
            <a:avLst/>
            <a:gdLst/>
            <a:ahLst/>
            <a:cxnLst/>
            <a:rect l="l" t="t" r="r" b="b"/>
            <a:pathLst>
              <a:path w="194843" h="85166">
                <a:moveTo>
                  <a:pt x="10896" y="19075"/>
                </a:moveTo>
                <a:lnTo>
                  <a:pt x="8318" y="19392"/>
                </a:lnTo>
                <a:lnTo>
                  <a:pt x="3962" y="19875"/>
                </a:lnTo>
                <a:lnTo>
                  <a:pt x="6108" y="20713"/>
                </a:lnTo>
                <a:lnTo>
                  <a:pt x="12220" y="25985"/>
                </a:lnTo>
                <a:lnTo>
                  <a:pt x="14724" y="25673"/>
                </a:lnTo>
                <a:lnTo>
                  <a:pt x="26523" y="24058"/>
                </a:lnTo>
                <a:lnTo>
                  <a:pt x="41221" y="21967"/>
                </a:lnTo>
                <a:lnTo>
                  <a:pt x="57809" y="19559"/>
                </a:lnTo>
                <a:lnTo>
                  <a:pt x="75278" y="16990"/>
                </a:lnTo>
                <a:lnTo>
                  <a:pt x="92619" y="14417"/>
                </a:lnTo>
                <a:lnTo>
                  <a:pt x="108823" y="11997"/>
                </a:lnTo>
                <a:lnTo>
                  <a:pt x="122881" y="9888"/>
                </a:lnTo>
                <a:lnTo>
                  <a:pt x="133784" y="8247"/>
                </a:lnTo>
                <a:lnTo>
                  <a:pt x="139471" y="6197"/>
                </a:lnTo>
                <a:lnTo>
                  <a:pt x="141706" y="3492"/>
                </a:lnTo>
                <a:lnTo>
                  <a:pt x="143954" y="774"/>
                </a:lnTo>
                <a:lnTo>
                  <a:pt x="141185" y="0"/>
                </a:lnTo>
                <a:lnTo>
                  <a:pt x="132981" y="1244"/>
                </a:lnTo>
                <a:lnTo>
                  <a:pt x="120573" y="3111"/>
                </a:lnTo>
                <a:lnTo>
                  <a:pt x="109838" y="4721"/>
                </a:lnTo>
                <a:lnTo>
                  <a:pt x="97764" y="6527"/>
                </a:lnTo>
                <a:lnTo>
                  <a:pt x="84805" y="8457"/>
                </a:lnTo>
                <a:lnTo>
                  <a:pt x="71415" y="10440"/>
                </a:lnTo>
                <a:lnTo>
                  <a:pt x="58050" y="12405"/>
                </a:lnTo>
                <a:lnTo>
                  <a:pt x="49847" y="13601"/>
                </a:lnTo>
                <a:lnTo>
                  <a:pt x="35973" y="15600"/>
                </a:lnTo>
                <a:lnTo>
                  <a:pt x="23735" y="17335"/>
                </a:lnTo>
                <a:lnTo>
                  <a:pt x="18529" y="18059"/>
                </a:lnTo>
                <a:lnTo>
                  <a:pt x="14376" y="18618"/>
                </a:lnTo>
                <a:lnTo>
                  <a:pt x="10896" y="19075"/>
                </a:lnTo>
                <a:close/>
              </a:path>
              <a:path w="194843" h="85166">
                <a:moveTo>
                  <a:pt x="194843" y="51942"/>
                </a:moveTo>
                <a:lnTo>
                  <a:pt x="142240" y="6972"/>
                </a:lnTo>
                <a:lnTo>
                  <a:pt x="140691" y="7205"/>
                </a:lnTo>
                <a:lnTo>
                  <a:pt x="194843" y="51942"/>
                </a:lnTo>
                <a:close/>
              </a:path>
              <a:path w="194843" h="85166">
                <a:moveTo>
                  <a:pt x="3810" y="26898"/>
                </a:moveTo>
                <a:lnTo>
                  <a:pt x="6832" y="26657"/>
                </a:lnTo>
                <a:lnTo>
                  <a:pt x="3810" y="23380"/>
                </a:lnTo>
                <a:lnTo>
                  <a:pt x="1511" y="26047"/>
                </a:lnTo>
                <a:lnTo>
                  <a:pt x="69138" y="84391"/>
                </a:lnTo>
                <a:lnTo>
                  <a:pt x="6832" y="26657"/>
                </a:lnTo>
                <a:lnTo>
                  <a:pt x="3810" y="26898"/>
                </a:lnTo>
                <a:close/>
              </a:path>
              <a:path w="194843" h="85166">
                <a:moveTo>
                  <a:pt x="133784" y="8247"/>
                </a:moveTo>
                <a:lnTo>
                  <a:pt x="140523" y="7230"/>
                </a:lnTo>
                <a:lnTo>
                  <a:pt x="140691" y="7205"/>
                </a:lnTo>
                <a:lnTo>
                  <a:pt x="142240" y="6972"/>
                </a:lnTo>
                <a:lnTo>
                  <a:pt x="194843" y="51942"/>
                </a:lnTo>
                <a:lnTo>
                  <a:pt x="72415" y="77914"/>
                </a:lnTo>
                <a:lnTo>
                  <a:pt x="12220" y="25985"/>
                </a:lnTo>
                <a:lnTo>
                  <a:pt x="6108" y="20713"/>
                </a:lnTo>
                <a:lnTo>
                  <a:pt x="3962" y="19875"/>
                </a:lnTo>
                <a:lnTo>
                  <a:pt x="1016" y="20777"/>
                </a:lnTo>
                <a:lnTo>
                  <a:pt x="0" y="23533"/>
                </a:lnTo>
                <a:lnTo>
                  <a:pt x="1511" y="26047"/>
                </a:lnTo>
                <a:lnTo>
                  <a:pt x="3810" y="23380"/>
                </a:lnTo>
                <a:lnTo>
                  <a:pt x="6832" y="26657"/>
                </a:lnTo>
                <a:lnTo>
                  <a:pt x="69138" y="84391"/>
                </a:lnTo>
                <a:lnTo>
                  <a:pt x="72161" y="85166"/>
                </a:lnTo>
                <a:lnTo>
                  <a:pt x="203441" y="57327"/>
                </a:lnTo>
                <a:lnTo>
                  <a:pt x="206133" y="54711"/>
                </a:lnTo>
                <a:lnTo>
                  <a:pt x="205994" y="52019"/>
                </a:lnTo>
                <a:lnTo>
                  <a:pt x="204952" y="51155"/>
                </a:lnTo>
                <a:lnTo>
                  <a:pt x="143954" y="774"/>
                </a:lnTo>
                <a:lnTo>
                  <a:pt x="141706" y="3492"/>
                </a:lnTo>
                <a:lnTo>
                  <a:pt x="139471" y="6197"/>
                </a:lnTo>
                <a:lnTo>
                  <a:pt x="133784" y="8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3332772" y="4867476"/>
            <a:ext cx="68326" cy="135140"/>
          </a:xfrm>
          <a:custGeom>
            <a:avLst/>
            <a:gdLst/>
            <a:ahLst/>
            <a:cxnLst/>
            <a:rect l="l" t="t" r="r" b="b"/>
            <a:pathLst>
              <a:path w="68325" h="135140">
                <a:moveTo>
                  <a:pt x="0" y="0"/>
                </a:moveTo>
                <a:lnTo>
                  <a:pt x="31965" y="135140"/>
                </a:lnTo>
                <a:lnTo>
                  <a:pt x="68326" y="105194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3329344" y="4863566"/>
            <a:ext cx="75679" cy="142773"/>
          </a:xfrm>
          <a:custGeom>
            <a:avLst/>
            <a:gdLst/>
            <a:ahLst/>
            <a:cxnLst/>
            <a:rect l="l" t="t" r="r" b="b"/>
            <a:pathLst>
              <a:path w="75679" h="142773">
                <a:moveTo>
                  <a:pt x="469" y="1346"/>
                </a:moveTo>
                <a:lnTo>
                  <a:pt x="0" y="4724"/>
                </a:lnTo>
                <a:lnTo>
                  <a:pt x="469" y="5829"/>
                </a:lnTo>
                <a:lnTo>
                  <a:pt x="31965" y="139865"/>
                </a:lnTo>
                <a:lnTo>
                  <a:pt x="35420" y="142773"/>
                </a:lnTo>
                <a:lnTo>
                  <a:pt x="37642" y="141770"/>
                </a:lnTo>
                <a:lnTo>
                  <a:pt x="73990" y="111823"/>
                </a:lnTo>
                <a:lnTo>
                  <a:pt x="67081" y="108381"/>
                </a:lnTo>
                <a:lnTo>
                  <a:pt x="37528" y="132740"/>
                </a:lnTo>
                <a:lnTo>
                  <a:pt x="11533" y="22862"/>
                </a:lnTo>
                <a:lnTo>
                  <a:pt x="6857" y="3098"/>
                </a:lnTo>
                <a:lnTo>
                  <a:pt x="3428" y="3911"/>
                </a:lnTo>
                <a:lnTo>
                  <a:pt x="469" y="1346"/>
                </a:lnTo>
                <a:close/>
              </a:path>
              <a:path w="75679" h="142773">
                <a:moveTo>
                  <a:pt x="74701" y="107187"/>
                </a:moveTo>
                <a:lnTo>
                  <a:pt x="6388" y="1993"/>
                </a:lnTo>
                <a:lnTo>
                  <a:pt x="3619" y="0"/>
                </a:lnTo>
                <a:lnTo>
                  <a:pt x="469" y="1346"/>
                </a:lnTo>
                <a:lnTo>
                  <a:pt x="3428" y="3911"/>
                </a:lnTo>
                <a:lnTo>
                  <a:pt x="6857" y="3098"/>
                </a:lnTo>
                <a:lnTo>
                  <a:pt x="11533" y="22862"/>
                </a:lnTo>
                <a:lnTo>
                  <a:pt x="67081" y="108381"/>
                </a:lnTo>
                <a:lnTo>
                  <a:pt x="73990" y="111823"/>
                </a:lnTo>
                <a:lnTo>
                  <a:pt x="75679" y="108699"/>
                </a:lnTo>
                <a:lnTo>
                  <a:pt x="74701" y="107187"/>
                </a:lnTo>
                <a:close/>
              </a:path>
              <a:path w="75679" h="142773">
                <a:moveTo>
                  <a:pt x="31965" y="139865"/>
                </a:moveTo>
                <a:lnTo>
                  <a:pt x="469" y="5829"/>
                </a:lnTo>
                <a:lnTo>
                  <a:pt x="0" y="4724"/>
                </a:lnTo>
                <a:lnTo>
                  <a:pt x="31965" y="139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213337" y="4914619"/>
            <a:ext cx="163880" cy="124155"/>
          </a:xfrm>
          <a:custGeom>
            <a:avLst/>
            <a:gdLst/>
            <a:ahLst/>
            <a:cxnLst/>
            <a:rect l="l" t="t" r="r" b="b"/>
            <a:pathLst>
              <a:path w="163880" h="124155">
                <a:moveTo>
                  <a:pt x="93700" y="124155"/>
                </a:moveTo>
                <a:lnTo>
                  <a:pt x="104787" y="103962"/>
                </a:lnTo>
                <a:lnTo>
                  <a:pt x="128727" y="80022"/>
                </a:lnTo>
                <a:lnTo>
                  <a:pt x="151409" y="87998"/>
                </a:lnTo>
                <a:lnTo>
                  <a:pt x="163880" y="55816"/>
                </a:lnTo>
                <a:lnTo>
                  <a:pt x="0" y="0"/>
                </a:lnTo>
                <a:lnTo>
                  <a:pt x="93700" y="12415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209661" y="4910637"/>
            <a:ext cx="170840" cy="131648"/>
          </a:xfrm>
          <a:custGeom>
            <a:avLst/>
            <a:gdLst/>
            <a:ahLst/>
            <a:cxnLst/>
            <a:rect l="l" t="t" r="r" b="b"/>
            <a:pathLst>
              <a:path w="170840" h="131648">
                <a:moveTo>
                  <a:pt x="3111" y="0"/>
                </a:moveTo>
                <a:lnTo>
                  <a:pt x="0" y="2349"/>
                </a:lnTo>
                <a:lnTo>
                  <a:pt x="863" y="6108"/>
                </a:lnTo>
                <a:lnTo>
                  <a:pt x="94564" y="130251"/>
                </a:lnTo>
                <a:lnTo>
                  <a:pt x="97637" y="131648"/>
                </a:lnTo>
                <a:lnTo>
                  <a:pt x="100469" y="129832"/>
                </a:lnTo>
                <a:lnTo>
                  <a:pt x="111315" y="110083"/>
                </a:lnTo>
                <a:lnTo>
                  <a:pt x="133324" y="88061"/>
                </a:lnTo>
                <a:lnTo>
                  <a:pt x="153911" y="95300"/>
                </a:lnTo>
                <a:lnTo>
                  <a:pt x="157683" y="95021"/>
                </a:lnTo>
                <a:lnTo>
                  <a:pt x="158369" y="93256"/>
                </a:lnTo>
                <a:lnTo>
                  <a:pt x="170840" y="61074"/>
                </a:lnTo>
                <a:lnTo>
                  <a:pt x="170649" y="57213"/>
                </a:lnTo>
                <a:lnTo>
                  <a:pt x="167017" y="55803"/>
                </a:lnTo>
                <a:lnTo>
                  <a:pt x="164274" y="58521"/>
                </a:lnTo>
                <a:lnTo>
                  <a:pt x="153035" y="87528"/>
                </a:lnTo>
                <a:lnTo>
                  <a:pt x="133578" y="80683"/>
                </a:lnTo>
                <a:lnTo>
                  <a:pt x="130873" y="80556"/>
                </a:lnTo>
                <a:lnTo>
                  <a:pt x="129921" y="81521"/>
                </a:lnTo>
                <a:lnTo>
                  <a:pt x="105981" y="105448"/>
                </a:lnTo>
                <a:lnTo>
                  <a:pt x="105384" y="106248"/>
                </a:lnTo>
                <a:lnTo>
                  <a:pt x="96913" y="121666"/>
                </a:lnTo>
                <a:lnTo>
                  <a:pt x="6489" y="1866"/>
                </a:lnTo>
                <a:lnTo>
                  <a:pt x="31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377215" y="4225293"/>
            <a:ext cx="525705" cy="747382"/>
          </a:xfrm>
          <a:custGeom>
            <a:avLst/>
            <a:gdLst/>
            <a:ahLst/>
            <a:cxnLst/>
            <a:rect l="l" t="t" r="r" b="b"/>
            <a:pathLst>
              <a:path w="525705" h="747382">
                <a:moveTo>
                  <a:pt x="525705" y="8356"/>
                </a:moveTo>
                <a:lnTo>
                  <a:pt x="525415" y="7267"/>
                </a:lnTo>
                <a:lnTo>
                  <a:pt x="518782" y="0"/>
                </a:lnTo>
                <a:lnTo>
                  <a:pt x="525705" y="8356"/>
                </a:lnTo>
                <a:close/>
              </a:path>
              <a:path w="525705" h="747382">
                <a:moveTo>
                  <a:pt x="551179" y="39103"/>
                </a:moveTo>
                <a:lnTo>
                  <a:pt x="525705" y="8356"/>
                </a:lnTo>
                <a:lnTo>
                  <a:pt x="527186" y="13913"/>
                </a:lnTo>
                <a:lnTo>
                  <a:pt x="522935" y="23253"/>
                </a:lnTo>
                <a:lnTo>
                  <a:pt x="512000" y="39103"/>
                </a:lnTo>
                <a:lnTo>
                  <a:pt x="0" y="745147"/>
                </a:lnTo>
                <a:lnTo>
                  <a:pt x="23875" y="747382"/>
                </a:lnTo>
                <a:lnTo>
                  <a:pt x="551179" y="3910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374015" y="4221420"/>
            <a:ext cx="557085" cy="754748"/>
          </a:xfrm>
          <a:custGeom>
            <a:avLst/>
            <a:gdLst/>
            <a:ahLst/>
            <a:cxnLst/>
            <a:rect l="l" t="t" r="r" b="b"/>
            <a:pathLst>
              <a:path w="557085" h="754748">
                <a:moveTo>
                  <a:pt x="521982" y="3873"/>
                </a:moveTo>
                <a:lnTo>
                  <a:pt x="524700" y="1625"/>
                </a:lnTo>
                <a:lnTo>
                  <a:pt x="524471" y="1384"/>
                </a:lnTo>
                <a:lnTo>
                  <a:pt x="520992" y="0"/>
                </a:lnTo>
                <a:lnTo>
                  <a:pt x="518223" y="2540"/>
                </a:lnTo>
                <a:lnTo>
                  <a:pt x="519264" y="6121"/>
                </a:lnTo>
                <a:lnTo>
                  <a:pt x="521690" y="8585"/>
                </a:lnTo>
                <a:lnTo>
                  <a:pt x="521929" y="9337"/>
                </a:lnTo>
                <a:lnTo>
                  <a:pt x="521982" y="3873"/>
                </a:lnTo>
                <a:close/>
              </a:path>
              <a:path w="557085" h="754748">
                <a:moveTo>
                  <a:pt x="9677" y="746086"/>
                </a:moveTo>
                <a:lnTo>
                  <a:pt x="518058" y="45046"/>
                </a:lnTo>
                <a:lnTo>
                  <a:pt x="520141" y="26962"/>
                </a:lnTo>
                <a:lnTo>
                  <a:pt x="517512" y="32131"/>
                </a:lnTo>
                <a:lnTo>
                  <a:pt x="516216" y="34721"/>
                </a:lnTo>
                <a:lnTo>
                  <a:pt x="513930" y="38519"/>
                </a:lnTo>
                <a:lnTo>
                  <a:pt x="512356" y="40906"/>
                </a:lnTo>
                <a:lnTo>
                  <a:pt x="355" y="746950"/>
                </a:lnTo>
                <a:lnTo>
                  <a:pt x="0" y="750468"/>
                </a:lnTo>
                <a:lnTo>
                  <a:pt x="2870" y="752525"/>
                </a:lnTo>
                <a:lnTo>
                  <a:pt x="26758" y="754748"/>
                </a:lnTo>
                <a:lnTo>
                  <a:pt x="29908" y="753351"/>
                </a:lnTo>
                <a:lnTo>
                  <a:pt x="557199" y="45085"/>
                </a:lnTo>
                <a:lnTo>
                  <a:pt x="558126" y="41986"/>
                </a:lnTo>
                <a:lnTo>
                  <a:pt x="557085" y="40728"/>
                </a:lnTo>
                <a:lnTo>
                  <a:pt x="529653" y="10121"/>
                </a:lnTo>
                <a:lnTo>
                  <a:pt x="528596" y="6329"/>
                </a:lnTo>
                <a:lnTo>
                  <a:pt x="529628" y="14859"/>
                </a:lnTo>
                <a:lnTo>
                  <a:pt x="549897" y="43091"/>
                </a:lnTo>
                <a:lnTo>
                  <a:pt x="25438" y="747560"/>
                </a:lnTo>
                <a:lnTo>
                  <a:pt x="9677" y="746086"/>
                </a:lnTo>
                <a:close/>
              </a:path>
              <a:path w="557085" h="754748">
                <a:moveTo>
                  <a:pt x="521929" y="9337"/>
                </a:moveTo>
                <a:lnTo>
                  <a:pt x="521690" y="8585"/>
                </a:lnTo>
                <a:lnTo>
                  <a:pt x="519264" y="6121"/>
                </a:lnTo>
                <a:lnTo>
                  <a:pt x="521929" y="9337"/>
                </a:lnTo>
                <a:close/>
              </a:path>
              <a:path w="557085" h="754748">
                <a:moveTo>
                  <a:pt x="529653" y="10121"/>
                </a:moveTo>
                <a:lnTo>
                  <a:pt x="557085" y="40728"/>
                </a:lnTo>
                <a:lnTo>
                  <a:pt x="528596" y="6329"/>
                </a:lnTo>
                <a:lnTo>
                  <a:pt x="529653" y="10121"/>
                </a:lnTo>
                <a:close/>
              </a:path>
              <a:path w="557085" h="754748">
                <a:moveTo>
                  <a:pt x="529615" y="18612"/>
                </a:moveTo>
                <a:lnTo>
                  <a:pt x="549897" y="43091"/>
                </a:lnTo>
                <a:lnTo>
                  <a:pt x="529628" y="14859"/>
                </a:lnTo>
                <a:lnTo>
                  <a:pt x="528596" y="6329"/>
                </a:lnTo>
                <a:lnTo>
                  <a:pt x="528269" y="5156"/>
                </a:lnTo>
                <a:lnTo>
                  <a:pt x="524471" y="1384"/>
                </a:lnTo>
                <a:lnTo>
                  <a:pt x="524700" y="1625"/>
                </a:lnTo>
                <a:lnTo>
                  <a:pt x="521982" y="3873"/>
                </a:lnTo>
                <a:lnTo>
                  <a:pt x="521929" y="9337"/>
                </a:lnTo>
                <a:lnTo>
                  <a:pt x="522566" y="11341"/>
                </a:lnTo>
                <a:lnTo>
                  <a:pt x="522617" y="20256"/>
                </a:lnTo>
                <a:lnTo>
                  <a:pt x="520141" y="26962"/>
                </a:lnTo>
                <a:lnTo>
                  <a:pt x="518058" y="45046"/>
                </a:lnTo>
                <a:lnTo>
                  <a:pt x="520953" y="40970"/>
                </a:lnTo>
                <a:lnTo>
                  <a:pt x="523811" y="35293"/>
                </a:lnTo>
                <a:lnTo>
                  <a:pt x="526643" y="29603"/>
                </a:lnTo>
                <a:lnTo>
                  <a:pt x="529602" y="22237"/>
                </a:lnTo>
                <a:lnTo>
                  <a:pt x="529615" y="18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603787" y="4308926"/>
            <a:ext cx="460159" cy="372427"/>
          </a:xfrm>
          <a:custGeom>
            <a:avLst/>
            <a:gdLst/>
            <a:ahLst/>
            <a:cxnLst/>
            <a:rect l="l" t="t" r="r" b="b"/>
            <a:pathLst>
              <a:path w="460159" h="372427">
                <a:moveTo>
                  <a:pt x="16497" y="372427"/>
                </a:moveTo>
                <a:lnTo>
                  <a:pt x="460159" y="20802"/>
                </a:lnTo>
                <a:lnTo>
                  <a:pt x="443674" y="0"/>
                </a:lnTo>
                <a:lnTo>
                  <a:pt x="0" y="351624"/>
                </a:lnTo>
                <a:lnTo>
                  <a:pt x="16497" y="37242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600180" y="4305319"/>
            <a:ext cx="467741" cy="379996"/>
          </a:xfrm>
          <a:custGeom>
            <a:avLst/>
            <a:gdLst/>
            <a:ahLst/>
            <a:cxnLst/>
            <a:rect l="l" t="t" r="r" b="b"/>
            <a:pathLst>
              <a:path w="467740" h="379996">
                <a:moveTo>
                  <a:pt x="20764" y="379996"/>
                </a:moveTo>
                <a:lnTo>
                  <a:pt x="22288" y="378790"/>
                </a:lnTo>
                <a:lnTo>
                  <a:pt x="20104" y="376034"/>
                </a:lnTo>
                <a:lnTo>
                  <a:pt x="17919" y="373278"/>
                </a:lnTo>
                <a:lnTo>
                  <a:pt x="17348" y="378218"/>
                </a:lnTo>
                <a:lnTo>
                  <a:pt x="20764" y="379996"/>
                </a:lnTo>
                <a:close/>
              </a:path>
              <a:path w="467740" h="379996">
                <a:moveTo>
                  <a:pt x="0" y="355739"/>
                </a:moveTo>
                <a:lnTo>
                  <a:pt x="850" y="357416"/>
                </a:lnTo>
                <a:lnTo>
                  <a:pt x="17348" y="378218"/>
                </a:lnTo>
                <a:lnTo>
                  <a:pt x="17919" y="373278"/>
                </a:lnTo>
                <a:lnTo>
                  <a:pt x="20104" y="376034"/>
                </a:lnTo>
                <a:lnTo>
                  <a:pt x="22288" y="378790"/>
                </a:lnTo>
                <a:lnTo>
                  <a:pt x="465963" y="27165"/>
                </a:lnTo>
                <a:lnTo>
                  <a:pt x="22859" y="373849"/>
                </a:lnTo>
                <a:lnTo>
                  <a:pt x="20674" y="371094"/>
                </a:lnTo>
                <a:lnTo>
                  <a:pt x="8547" y="355803"/>
                </a:lnTo>
                <a:lnTo>
                  <a:pt x="446709" y="8547"/>
                </a:lnTo>
                <a:lnTo>
                  <a:pt x="446773" y="0"/>
                </a:lnTo>
                <a:lnTo>
                  <a:pt x="445096" y="838"/>
                </a:lnTo>
                <a:lnTo>
                  <a:pt x="1422" y="352463"/>
                </a:lnTo>
                <a:lnTo>
                  <a:pt x="0" y="355739"/>
                </a:lnTo>
                <a:close/>
              </a:path>
              <a:path w="467740" h="379996">
                <a:moveTo>
                  <a:pt x="458825" y="23837"/>
                </a:moveTo>
                <a:lnTo>
                  <a:pt x="20674" y="371094"/>
                </a:lnTo>
                <a:lnTo>
                  <a:pt x="22859" y="373849"/>
                </a:lnTo>
                <a:lnTo>
                  <a:pt x="465963" y="27165"/>
                </a:lnTo>
                <a:lnTo>
                  <a:pt x="467741" y="23748"/>
                </a:lnTo>
                <a:lnTo>
                  <a:pt x="466534" y="22224"/>
                </a:lnTo>
                <a:lnTo>
                  <a:pt x="450037" y="1409"/>
                </a:lnTo>
                <a:lnTo>
                  <a:pt x="446773" y="0"/>
                </a:lnTo>
                <a:lnTo>
                  <a:pt x="446709" y="8547"/>
                </a:lnTo>
                <a:lnTo>
                  <a:pt x="458825" y="2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325468" y="4591894"/>
            <a:ext cx="256032" cy="301332"/>
          </a:xfrm>
          <a:custGeom>
            <a:avLst/>
            <a:gdLst/>
            <a:ahLst/>
            <a:cxnLst/>
            <a:rect l="l" t="t" r="r" b="b"/>
            <a:pathLst>
              <a:path w="256031" h="301332">
                <a:moveTo>
                  <a:pt x="20446" y="301332"/>
                </a:moveTo>
                <a:lnTo>
                  <a:pt x="256032" y="16929"/>
                </a:lnTo>
                <a:lnTo>
                  <a:pt x="235585" y="0"/>
                </a:lnTo>
                <a:lnTo>
                  <a:pt x="0" y="284391"/>
                </a:lnTo>
                <a:lnTo>
                  <a:pt x="20446" y="30133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321723" y="4588390"/>
            <a:ext cx="263525" cy="308343"/>
          </a:xfrm>
          <a:custGeom>
            <a:avLst/>
            <a:gdLst/>
            <a:ahLst/>
            <a:cxnLst/>
            <a:rect l="l" t="t" r="r" b="b"/>
            <a:pathLst>
              <a:path w="263525" h="308343">
                <a:moveTo>
                  <a:pt x="236626" y="1257"/>
                </a:moveTo>
                <a:lnTo>
                  <a:pt x="1041" y="285648"/>
                </a:lnTo>
                <a:lnTo>
                  <a:pt x="0" y="289369"/>
                </a:lnTo>
                <a:lnTo>
                  <a:pt x="1498" y="290614"/>
                </a:lnTo>
                <a:lnTo>
                  <a:pt x="8712" y="287439"/>
                </a:lnTo>
                <a:lnTo>
                  <a:pt x="239801" y="8458"/>
                </a:lnTo>
                <a:lnTo>
                  <a:pt x="239014" y="0"/>
                </a:lnTo>
                <a:lnTo>
                  <a:pt x="236626" y="1257"/>
                </a:lnTo>
                <a:close/>
              </a:path>
              <a:path w="263525" h="308343">
                <a:moveTo>
                  <a:pt x="26441" y="302120"/>
                </a:moveTo>
                <a:lnTo>
                  <a:pt x="254825" y="20904"/>
                </a:lnTo>
                <a:lnTo>
                  <a:pt x="23727" y="299872"/>
                </a:lnTo>
                <a:lnTo>
                  <a:pt x="26441" y="302120"/>
                </a:lnTo>
                <a:close/>
              </a:path>
              <a:path w="263525" h="308343">
                <a:moveTo>
                  <a:pt x="263525" y="18961"/>
                </a:moveTo>
                <a:lnTo>
                  <a:pt x="262026" y="17716"/>
                </a:lnTo>
                <a:lnTo>
                  <a:pt x="241579" y="787"/>
                </a:lnTo>
                <a:lnTo>
                  <a:pt x="239014" y="0"/>
                </a:lnTo>
                <a:lnTo>
                  <a:pt x="239801" y="8458"/>
                </a:lnTo>
                <a:lnTo>
                  <a:pt x="254825" y="20904"/>
                </a:lnTo>
                <a:lnTo>
                  <a:pt x="26441" y="302120"/>
                </a:lnTo>
                <a:lnTo>
                  <a:pt x="23727" y="299872"/>
                </a:lnTo>
                <a:lnTo>
                  <a:pt x="8712" y="287439"/>
                </a:lnTo>
                <a:lnTo>
                  <a:pt x="1498" y="290614"/>
                </a:lnTo>
                <a:lnTo>
                  <a:pt x="21945" y="307555"/>
                </a:lnTo>
                <a:lnTo>
                  <a:pt x="21475" y="302590"/>
                </a:lnTo>
                <a:lnTo>
                  <a:pt x="24193" y="304838"/>
                </a:lnTo>
                <a:lnTo>
                  <a:pt x="26911" y="307086"/>
                </a:lnTo>
                <a:lnTo>
                  <a:pt x="262496" y="22682"/>
                </a:lnTo>
                <a:lnTo>
                  <a:pt x="263525" y="18961"/>
                </a:lnTo>
                <a:close/>
              </a:path>
              <a:path w="263525" h="308343">
                <a:moveTo>
                  <a:pt x="24193" y="304838"/>
                </a:moveTo>
                <a:lnTo>
                  <a:pt x="21475" y="302590"/>
                </a:lnTo>
                <a:lnTo>
                  <a:pt x="21945" y="307555"/>
                </a:lnTo>
                <a:lnTo>
                  <a:pt x="24523" y="308343"/>
                </a:lnTo>
                <a:lnTo>
                  <a:pt x="26911" y="307086"/>
                </a:lnTo>
                <a:lnTo>
                  <a:pt x="24193" y="30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361936" y="4815970"/>
            <a:ext cx="58229" cy="100926"/>
          </a:xfrm>
          <a:custGeom>
            <a:avLst/>
            <a:gdLst/>
            <a:ahLst/>
            <a:cxnLst/>
            <a:rect l="l" t="t" r="r" b="b"/>
            <a:pathLst>
              <a:path w="58229" h="100926">
                <a:moveTo>
                  <a:pt x="58229" y="91884"/>
                </a:moveTo>
                <a:lnTo>
                  <a:pt x="24955" y="0"/>
                </a:lnTo>
                <a:lnTo>
                  <a:pt x="0" y="9042"/>
                </a:lnTo>
                <a:lnTo>
                  <a:pt x="33261" y="100926"/>
                </a:lnTo>
                <a:lnTo>
                  <a:pt x="58229" y="9188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358354" y="4811995"/>
            <a:ext cx="65125" cy="108864"/>
          </a:xfrm>
          <a:custGeom>
            <a:avLst/>
            <a:gdLst/>
            <a:ahLst/>
            <a:cxnLst/>
            <a:rect l="l" t="t" r="r" b="b"/>
            <a:pathLst>
              <a:path w="65125" h="108864">
                <a:moveTo>
                  <a:pt x="65125" y="94665"/>
                </a:moveTo>
                <a:lnTo>
                  <a:pt x="31851" y="2781"/>
                </a:lnTo>
                <a:lnTo>
                  <a:pt x="60617" y="92544"/>
                </a:lnTo>
                <a:lnTo>
                  <a:pt x="61810" y="95859"/>
                </a:lnTo>
                <a:lnTo>
                  <a:pt x="65125" y="94665"/>
                </a:lnTo>
                <a:close/>
              </a:path>
              <a:path w="65125" h="108864">
                <a:moveTo>
                  <a:pt x="38963" y="100393"/>
                </a:moveTo>
                <a:lnTo>
                  <a:pt x="8089" y="15125"/>
                </a:lnTo>
                <a:lnTo>
                  <a:pt x="33540" y="106095"/>
                </a:lnTo>
                <a:lnTo>
                  <a:pt x="36220" y="108864"/>
                </a:lnTo>
                <a:lnTo>
                  <a:pt x="38049" y="108203"/>
                </a:lnTo>
                <a:lnTo>
                  <a:pt x="63004" y="99174"/>
                </a:lnTo>
                <a:lnTo>
                  <a:pt x="58496" y="97053"/>
                </a:lnTo>
                <a:lnTo>
                  <a:pt x="57299" y="93747"/>
                </a:lnTo>
                <a:lnTo>
                  <a:pt x="38963" y="100393"/>
                </a:lnTo>
                <a:close/>
              </a:path>
              <a:path w="65125" h="108864">
                <a:moveTo>
                  <a:pt x="266" y="14211"/>
                </a:moveTo>
                <a:lnTo>
                  <a:pt x="33540" y="106095"/>
                </a:lnTo>
                <a:lnTo>
                  <a:pt x="8089" y="15125"/>
                </a:lnTo>
                <a:lnTo>
                  <a:pt x="26428" y="8483"/>
                </a:lnTo>
                <a:lnTo>
                  <a:pt x="57299" y="93747"/>
                </a:lnTo>
                <a:lnTo>
                  <a:pt x="58496" y="97053"/>
                </a:lnTo>
                <a:lnTo>
                  <a:pt x="63004" y="99174"/>
                </a:lnTo>
                <a:lnTo>
                  <a:pt x="65392" y="96519"/>
                </a:lnTo>
                <a:lnTo>
                  <a:pt x="65125" y="94665"/>
                </a:lnTo>
                <a:lnTo>
                  <a:pt x="61810" y="95859"/>
                </a:lnTo>
                <a:lnTo>
                  <a:pt x="60617" y="92544"/>
                </a:lnTo>
                <a:lnTo>
                  <a:pt x="31851" y="2781"/>
                </a:lnTo>
                <a:lnTo>
                  <a:pt x="29171" y="0"/>
                </a:lnTo>
                <a:lnTo>
                  <a:pt x="27343" y="660"/>
                </a:lnTo>
                <a:lnTo>
                  <a:pt x="2374" y="9702"/>
                </a:lnTo>
                <a:lnTo>
                  <a:pt x="0" y="12357"/>
                </a:lnTo>
                <a:lnTo>
                  <a:pt x="266" y="14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869188" y="4169776"/>
            <a:ext cx="306679" cy="179527"/>
          </a:xfrm>
          <a:custGeom>
            <a:avLst/>
            <a:gdLst/>
            <a:ahLst/>
            <a:cxnLst/>
            <a:rect l="l" t="t" r="r" b="b"/>
            <a:pathLst>
              <a:path w="306679" h="179527">
                <a:moveTo>
                  <a:pt x="306679" y="0"/>
                </a:moveTo>
                <a:lnTo>
                  <a:pt x="26809" y="45465"/>
                </a:lnTo>
                <a:lnTo>
                  <a:pt x="0" y="94614"/>
                </a:lnTo>
                <a:lnTo>
                  <a:pt x="168681" y="142659"/>
                </a:lnTo>
                <a:lnTo>
                  <a:pt x="171532" y="149238"/>
                </a:lnTo>
                <a:lnTo>
                  <a:pt x="178809" y="161803"/>
                </a:lnTo>
                <a:lnTo>
                  <a:pt x="190245" y="174030"/>
                </a:lnTo>
                <a:lnTo>
                  <a:pt x="205549" y="179527"/>
                </a:lnTo>
                <a:lnTo>
                  <a:pt x="210298" y="179421"/>
                </a:lnTo>
                <a:lnTo>
                  <a:pt x="216873" y="176619"/>
                </a:lnTo>
                <a:lnTo>
                  <a:pt x="222257" y="166016"/>
                </a:lnTo>
                <a:lnTo>
                  <a:pt x="229870" y="142392"/>
                </a:lnTo>
                <a:lnTo>
                  <a:pt x="306679" y="65570"/>
                </a:lnTo>
                <a:lnTo>
                  <a:pt x="30667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865936" y="4166295"/>
            <a:ext cx="306412" cy="186524"/>
          </a:xfrm>
          <a:custGeom>
            <a:avLst/>
            <a:gdLst/>
            <a:ahLst/>
            <a:cxnLst/>
            <a:rect l="l" t="t" r="r" b="b"/>
            <a:pathLst>
              <a:path w="306412" h="186524">
                <a:moveTo>
                  <a:pt x="213220" y="177266"/>
                </a:moveTo>
                <a:lnTo>
                  <a:pt x="210210" y="179285"/>
                </a:lnTo>
                <a:lnTo>
                  <a:pt x="208800" y="179476"/>
                </a:lnTo>
                <a:lnTo>
                  <a:pt x="203885" y="179476"/>
                </a:lnTo>
                <a:lnTo>
                  <a:pt x="199415" y="177571"/>
                </a:lnTo>
                <a:lnTo>
                  <a:pt x="195275" y="174434"/>
                </a:lnTo>
                <a:lnTo>
                  <a:pt x="189077" y="169760"/>
                </a:lnTo>
                <a:lnTo>
                  <a:pt x="183946" y="162344"/>
                </a:lnTo>
                <a:lnTo>
                  <a:pt x="180492" y="156095"/>
                </a:lnTo>
                <a:lnTo>
                  <a:pt x="178765" y="152971"/>
                </a:lnTo>
                <a:lnTo>
                  <a:pt x="181952" y="171373"/>
                </a:lnTo>
                <a:lnTo>
                  <a:pt x="186029" y="176263"/>
                </a:lnTo>
                <a:lnTo>
                  <a:pt x="191020" y="180047"/>
                </a:lnTo>
                <a:lnTo>
                  <a:pt x="195986" y="183832"/>
                </a:lnTo>
                <a:lnTo>
                  <a:pt x="201980" y="186524"/>
                </a:lnTo>
                <a:lnTo>
                  <a:pt x="208800" y="186524"/>
                </a:lnTo>
                <a:lnTo>
                  <a:pt x="213525" y="185623"/>
                </a:lnTo>
                <a:lnTo>
                  <a:pt x="213220" y="177266"/>
                </a:lnTo>
                <a:close/>
              </a:path>
              <a:path w="306412" h="186524">
                <a:moveTo>
                  <a:pt x="30060" y="48945"/>
                </a:moveTo>
                <a:lnTo>
                  <a:pt x="33147" y="50634"/>
                </a:lnTo>
                <a:lnTo>
                  <a:pt x="309372" y="0"/>
                </a:lnTo>
                <a:lnTo>
                  <a:pt x="29489" y="45465"/>
                </a:lnTo>
                <a:lnTo>
                  <a:pt x="26974" y="47256"/>
                </a:lnTo>
                <a:lnTo>
                  <a:pt x="30619" y="52425"/>
                </a:lnTo>
                <a:lnTo>
                  <a:pt x="33147" y="50634"/>
                </a:lnTo>
                <a:lnTo>
                  <a:pt x="30060" y="48945"/>
                </a:lnTo>
                <a:close/>
              </a:path>
              <a:path w="306412" h="186524">
                <a:moveTo>
                  <a:pt x="313448" y="3479"/>
                </a:moveTo>
                <a:lnTo>
                  <a:pt x="312216" y="787"/>
                </a:lnTo>
                <a:lnTo>
                  <a:pt x="309372" y="0"/>
                </a:lnTo>
                <a:lnTo>
                  <a:pt x="33147" y="50634"/>
                </a:lnTo>
                <a:lnTo>
                  <a:pt x="30619" y="52425"/>
                </a:lnTo>
                <a:lnTo>
                  <a:pt x="26974" y="47256"/>
                </a:lnTo>
                <a:lnTo>
                  <a:pt x="152" y="96418"/>
                </a:lnTo>
                <a:lnTo>
                  <a:pt x="0" y="99466"/>
                </a:lnTo>
                <a:lnTo>
                  <a:pt x="2286" y="101485"/>
                </a:lnTo>
                <a:lnTo>
                  <a:pt x="169239" y="149037"/>
                </a:lnTo>
                <a:lnTo>
                  <a:pt x="168681" y="147497"/>
                </a:lnTo>
                <a:lnTo>
                  <a:pt x="169239" y="149037"/>
                </a:lnTo>
                <a:lnTo>
                  <a:pt x="172097" y="156921"/>
                </a:lnTo>
                <a:lnTo>
                  <a:pt x="178663" y="166560"/>
                </a:lnTo>
                <a:lnTo>
                  <a:pt x="181952" y="171373"/>
                </a:lnTo>
                <a:lnTo>
                  <a:pt x="178765" y="152971"/>
                </a:lnTo>
                <a:lnTo>
                  <a:pt x="177444" y="150152"/>
                </a:lnTo>
                <a:lnTo>
                  <a:pt x="176110" y="147116"/>
                </a:lnTo>
                <a:lnTo>
                  <a:pt x="174853" y="143865"/>
                </a:lnTo>
                <a:lnTo>
                  <a:pt x="172897" y="142747"/>
                </a:lnTo>
                <a:lnTo>
                  <a:pt x="8445" y="95923"/>
                </a:lnTo>
                <a:lnTo>
                  <a:pt x="168617" y="147345"/>
                </a:lnTo>
                <a:lnTo>
                  <a:pt x="171932" y="146138"/>
                </a:lnTo>
                <a:lnTo>
                  <a:pt x="170967" y="149529"/>
                </a:lnTo>
                <a:lnTo>
                  <a:pt x="171932" y="146138"/>
                </a:lnTo>
                <a:lnTo>
                  <a:pt x="168617" y="147345"/>
                </a:lnTo>
                <a:lnTo>
                  <a:pt x="8445" y="95923"/>
                </a:lnTo>
                <a:lnTo>
                  <a:pt x="32321" y="52149"/>
                </a:lnTo>
                <a:lnTo>
                  <a:pt x="306412" y="7619"/>
                </a:lnTo>
                <a:lnTo>
                  <a:pt x="306412" y="67589"/>
                </a:lnTo>
                <a:lnTo>
                  <a:pt x="236474" y="146913"/>
                </a:lnTo>
                <a:lnTo>
                  <a:pt x="235597" y="148361"/>
                </a:lnTo>
                <a:lnTo>
                  <a:pt x="233121" y="145872"/>
                </a:lnTo>
                <a:lnTo>
                  <a:pt x="230619" y="143382"/>
                </a:lnTo>
                <a:lnTo>
                  <a:pt x="229260" y="146354"/>
                </a:lnTo>
                <a:lnTo>
                  <a:pt x="228104" y="149796"/>
                </a:lnTo>
                <a:lnTo>
                  <a:pt x="224993" y="158559"/>
                </a:lnTo>
                <a:lnTo>
                  <a:pt x="220903" y="166242"/>
                </a:lnTo>
                <a:lnTo>
                  <a:pt x="218871" y="170091"/>
                </a:lnTo>
                <a:lnTo>
                  <a:pt x="216573" y="173647"/>
                </a:lnTo>
                <a:lnTo>
                  <a:pt x="213220" y="177266"/>
                </a:lnTo>
                <a:lnTo>
                  <a:pt x="213525" y="185623"/>
                </a:lnTo>
                <a:lnTo>
                  <a:pt x="215468" y="184353"/>
                </a:lnTo>
                <a:lnTo>
                  <a:pt x="218859" y="182079"/>
                </a:lnTo>
                <a:lnTo>
                  <a:pt x="221602" y="178638"/>
                </a:lnTo>
                <a:lnTo>
                  <a:pt x="224104" y="174751"/>
                </a:lnTo>
                <a:lnTo>
                  <a:pt x="231890" y="159371"/>
                </a:lnTo>
                <a:lnTo>
                  <a:pt x="236052" y="148210"/>
                </a:lnTo>
                <a:lnTo>
                  <a:pt x="236198" y="147760"/>
                </a:lnTo>
                <a:lnTo>
                  <a:pt x="312420" y="71539"/>
                </a:lnTo>
                <a:lnTo>
                  <a:pt x="313448" y="69049"/>
                </a:lnTo>
                <a:lnTo>
                  <a:pt x="313448" y="3479"/>
                </a:lnTo>
                <a:close/>
              </a:path>
              <a:path w="306412" h="186524">
                <a:moveTo>
                  <a:pt x="233121" y="145872"/>
                </a:moveTo>
                <a:lnTo>
                  <a:pt x="235597" y="148361"/>
                </a:lnTo>
                <a:lnTo>
                  <a:pt x="236474" y="146913"/>
                </a:lnTo>
                <a:lnTo>
                  <a:pt x="306412" y="67589"/>
                </a:lnTo>
                <a:lnTo>
                  <a:pt x="230619" y="143382"/>
                </a:lnTo>
                <a:lnTo>
                  <a:pt x="233121" y="145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4056316" y="4318398"/>
            <a:ext cx="196799" cy="410362"/>
          </a:xfrm>
          <a:custGeom>
            <a:avLst/>
            <a:gdLst/>
            <a:ahLst/>
            <a:cxnLst/>
            <a:rect l="l" t="t" r="r" b="b"/>
            <a:pathLst>
              <a:path w="196799" h="410362">
                <a:moveTo>
                  <a:pt x="196799" y="399846"/>
                </a:moveTo>
                <a:lnTo>
                  <a:pt x="24384" y="0"/>
                </a:lnTo>
                <a:lnTo>
                  <a:pt x="0" y="10515"/>
                </a:lnTo>
                <a:lnTo>
                  <a:pt x="172427" y="410362"/>
                </a:lnTo>
                <a:lnTo>
                  <a:pt x="196799" y="3998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4052708" y="4314398"/>
            <a:ext cx="203644" cy="417982"/>
          </a:xfrm>
          <a:custGeom>
            <a:avLst/>
            <a:gdLst/>
            <a:ahLst/>
            <a:cxnLst/>
            <a:rect l="l" t="t" r="r" b="b"/>
            <a:pathLst>
              <a:path w="203644" h="417982">
                <a:moveTo>
                  <a:pt x="203644" y="402450"/>
                </a:moveTo>
                <a:lnTo>
                  <a:pt x="31229" y="2603"/>
                </a:lnTo>
                <a:lnTo>
                  <a:pt x="199009" y="400608"/>
                </a:lnTo>
                <a:lnTo>
                  <a:pt x="200406" y="403847"/>
                </a:lnTo>
                <a:lnTo>
                  <a:pt x="203644" y="402450"/>
                </a:lnTo>
                <a:close/>
              </a:path>
              <a:path w="203644" h="417982">
                <a:moveTo>
                  <a:pt x="177863" y="409740"/>
                </a:moveTo>
                <a:lnTo>
                  <a:pt x="8242" y="16357"/>
                </a:lnTo>
                <a:lnTo>
                  <a:pt x="172796" y="415759"/>
                </a:lnTo>
                <a:lnTo>
                  <a:pt x="175590" y="417982"/>
                </a:lnTo>
                <a:lnTo>
                  <a:pt x="177419" y="417601"/>
                </a:lnTo>
                <a:lnTo>
                  <a:pt x="201803" y="407085"/>
                </a:lnTo>
                <a:lnTo>
                  <a:pt x="197167" y="405244"/>
                </a:lnTo>
                <a:lnTo>
                  <a:pt x="195771" y="402006"/>
                </a:lnTo>
                <a:lnTo>
                  <a:pt x="177863" y="409740"/>
                </a:lnTo>
                <a:close/>
              </a:path>
              <a:path w="203644" h="417982">
                <a:moveTo>
                  <a:pt x="381" y="15913"/>
                </a:moveTo>
                <a:lnTo>
                  <a:pt x="172796" y="415759"/>
                </a:lnTo>
                <a:lnTo>
                  <a:pt x="8242" y="16357"/>
                </a:lnTo>
                <a:lnTo>
                  <a:pt x="26162" y="8636"/>
                </a:lnTo>
                <a:lnTo>
                  <a:pt x="195771" y="402006"/>
                </a:lnTo>
                <a:lnTo>
                  <a:pt x="197167" y="405244"/>
                </a:lnTo>
                <a:lnTo>
                  <a:pt x="201803" y="407085"/>
                </a:lnTo>
                <a:lnTo>
                  <a:pt x="204406" y="404241"/>
                </a:lnTo>
                <a:lnTo>
                  <a:pt x="203644" y="402450"/>
                </a:lnTo>
                <a:lnTo>
                  <a:pt x="200406" y="403847"/>
                </a:lnTo>
                <a:lnTo>
                  <a:pt x="199009" y="400608"/>
                </a:lnTo>
                <a:lnTo>
                  <a:pt x="31229" y="2603"/>
                </a:lnTo>
                <a:lnTo>
                  <a:pt x="28384" y="0"/>
                </a:lnTo>
                <a:lnTo>
                  <a:pt x="26606" y="762"/>
                </a:lnTo>
                <a:lnTo>
                  <a:pt x="2222" y="11277"/>
                </a:lnTo>
                <a:lnTo>
                  <a:pt x="0" y="14071"/>
                </a:lnTo>
                <a:lnTo>
                  <a:pt x="381" y="15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4158142" y="4169776"/>
            <a:ext cx="441312" cy="1749907"/>
          </a:xfrm>
          <a:custGeom>
            <a:avLst/>
            <a:gdLst/>
            <a:ahLst/>
            <a:cxnLst/>
            <a:rect l="l" t="t" r="r" b="b"/>
            <a:pathLst>
              <a:path w="441312" h="1749907">
                <a:moveTo>
                  <a:pt x="17716" y="0"/>
                </a:moveTo>
                <a:lnTo>
                  <a:pt x="0" y="0"/>
                </a:lnTo>
                <a:lnTo>
                  <a:pt x="1308" y="16421"/>
                </a:lnTo>
                <a:lnTo>
                  <a:pt x="1308" y="110947"/>
                </a:lnTo>
                <a:lnTo>
                  <a:pt x="70472" y="536473"/>
                </a:lnTo>
                <a:lnTo>
                  <a:pt x="357657" y="1678901"/>
                </a:lnTo>
                <a:lnTo>
                  <a:pt x="337096" y="1738502"/>
                </a:lnTo>
                <a:lnTo>
                  <a:pt x="441312" y="1749907"/>
                </a:lnTo>
                <a:lnTo>
                  <a:pt x="38036" y="94818"/>
                </a:lnTo>
                <a:lnTo>
                  <a:pt x="37922" y="91043"/>
                </a:lnTo>
                <a:lnTo>
                  <a:pt x="37553" y="78647"/>
                </a:lnTo>
                <a:lnTo>
                  <a:pt x="37047" y="61438"/>
                </a:lnTo>
                <a:lnTo>
                  <a:pt x="36530" y="43406"/>
                </a:lnTo>
                <a:lnTo>
                  <a:pt x="36128" y="28539"/>
                </a:lnTo>
                <a:lnTo>
                  <a:pt x="35966" y="20827"/>
                </a:lnTo>
                <a:lnTo>
                  <a:pt x="35946" y="19285"/>
                </a:lnTo>
                <a:lnTo>
                  <a:pt x="32860" y="7262"/>
                </a:lnTo>
                <a:lnTo>
                  <a:pt x="1771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4155908" y="4166245"/>
            <a:ext cx="446963" cy="1756930"/>
          </a:xfrm>
          <a:custGeom>
            <a:avLst/>
            <a:gdLst/>
            <a:ahLst/>
            <a:cxnLst/>
            <a:rect l="l" t="t" r="r" b="b"/>
            <a:pathLst>
              <a:path w="446963" h="1756930">
                <a:moveTo>
                  <a:pt x="443166" y="1756930"/>
                </a:moveTo>
                <a:lnTo>
                  <a:pt x="342658" y="1743176"/>
                </a:lnTo>
                <a:lnTo>
                  <a:pt x="339331" y="1742033"/>
                </a:lnTo>
                <a:lnTo>
                  <a:pt x="342658" y="1743176"/>
                </a:lnTo>
                <a:lnTo>
                  <a:pt x="443166" y="1756930"/>
                </a:lnTo>
                <a:lnTo>
                  <a:pt x="446189" y="1755762"/>
                </a:lnTo>
                <a:lnTo>
                  <a:pt x="446963" y="1752599"/>
                </a:lnTo>
                <a:lnTo>
                  <a:pt x="43779" y="97885"/>
                </a:lnTo>
                <a:lnTo>
                  <a:pt x="43612" y="92227"/>
                </a:lnTo>
                <a:lnTo>
                  <a:pt x="43174" y="77404"/>
                </a:lnTo>
                <a:lnTo>
                  <a:pt x="42760" y="63296"/>
                </a:lnTo>
                <a:lnTo>
                  <a:pt x="42269" y="46227"/>
                </a:lnTo>
                <a:lnTo>
                  <a:pt x="41886" y="32141"/>
                </a:lnTo>
                <a:lnTo>
                  <a:pt x="41720" y="24549"/>
                </a:lnTo>
                <a:lnTo>
                  <a:pt x="40271" y="98348"/>
                </a:lnTo>
                <a:lnTo>
                  <a:pt x="43687" y="97510"/>
                </a:lnTo>
                <a:lnTo>
                  <a:pt x="43789" y="98234"/>
                </a:lnTo>
                <a:lnTo>
                  <a:pt x="438937" y="1749386"/>
                </a:lnTo>
                <a:lnTo>
                  <a:pt x="344096" y="1739008"/>
                </a:lnTo>
                <a:lnTo>
                  <a:pt x="363219" y="1683575"/>
                </a:lnTo>
                <a:lnTo>
                  <a:pt x="363308" y="1681568"/>
                </a:lnTo>
                <a:lnTo>
                  <a:pt x="76161" y="539292"/>
                </a:lnTo>
                <a:lnTo>
                  <a:pt x="69291" y="540867"/>
                </a:lnTo>
                <a:lnTo>
                  <a:pt x="356222" y="1682267"/>
                </a:lnTo>
                <a:lnTo>
                  <a:pt x="336003" y="1740890"/>
                </a:lnTo>
                <a:lnTo>
                  <a:pt x="336346" y="1743913"/>
                </a:lnTo>
                <a:lnTo>
                  <a:pt x="339712" y="1738528"/>
                </a:lnTo>
                <a:lnTo>
                  <a:pt x="338937" y="1745538"/>
                </a:lnTo>
                <a:lnTo>
                  <a:pt x="443166" y="1756930"/>
                </a:lnTo>
                <a:close/>
              </a:path>
              <a:path w="446963" h="1756930">
                <a:moveTo>
                  <a:pt x="9207" y="2425"/>
                </a:moveTo>
                <a:lnTo>
                  <a:pt x="4902" y="4724"/>
                </a:lnTo>
                <a:lnTo>
                  <a:pt x="3543" y="19951"/>
                </a:lnTo>
                <a:lnTo>
                  <a:pt x="63" y="115036"/>
                </a:lnTo>
                <a:lnTo>
                  <a:pt x="69240" y="540575"/>
                </a:lnTo>
                <a:lnTo>
                  <a:pt x="69291" y="540867"/>
                </a:lnTo>
                <a:lnTo>
                  <a:pt x="76161" y="539292"/>
                </a:lnTo>
                <a:lnTo>
                  <a:pt x="7061" y="114185"/>
                </a:lnTo>
                <a:lnTo>
                  <a:pt x="7023" y="17957"/>
                </a:lnTo>
                <a:lnTo>
                  <a:pt x="7289" y="14617"/>
                </a:lnTo>
                <a:lnTo>
                  <a:pt x="8940" y="12014"/>
                </a:lnTo>
                <a:lnTo>
                  <a:pt x="12534" y="8623"/>
                </a:lnTo>
                <a:lnTo>
                  <a:pt x="16560" y="7048"/>
                </a:lnTo>
                <a:lnTo>
                  <a:pt x="23888" y="7048"/>
                </a:lnTo>
                <a:lnTo>
                  <a:pt x="26555" y="7886"/>
                </a:lnTo>
                <a:lnTo>
                  <a:pt x="28473" y="9029"/>
                </a:lnTo>
                <a:lnTo>
                  <a:pt x="31318" y="10744"/>
                </a:lnTo>
                <a:lnTo>
                  <a:pt x="32829" y="13385"/>
                </a:lnTo>
                <a:lnTo>
                  <a:pt x="33718" y="16357"/>
                </a:lnTo>
                <a:lnTo>
                  <a:pt x="34594" y="19316"/>
                </a:lnTo>
                <a:lnTo>
                  <a:pt x="34683" y="24358"/>
                </a:lnTo>
                <a:lnTo>
                  <a:pt x="34845" y="32130"/>
                </a:lnTo>
                <a:lnTo>
                  <a:pt x="36267" y="82195"/>
                </a:lnTo>
                <a:lnTo>
                  <a:pt x="438937" y="1749386"/>
                </a:lnTo>
                <a:lnTo>
                  <a:pt x="43789" y="98234"/>
                </a:lnTo>
                <a:lnTo>
                  <a:pt x="43687" y="97510"/>
                </a:lnTo>
                <a:lnTo>
                  <a:pt x="40271" y="98348"/>
                </a:lnTo>
                <a:lnTo>
                  <a:pt x="41720" y="24549"/>
                </a:lnTo>
                <a:lnTo>
                  <a:pt x="41655" y="15747"/>
                </a:lnTo>
                <a:lnTo>
                  <a:pt x="38849" y="10274"/>
                </a:lnTo>
                <a:lnTo>
                  <a:pt x="37439" y="7556"/>
                </a:lnTo>
                <a:lnTo>
                  <a:pt x="35267" y="4889"/>
                </a:lnTo>
                <a:lnTo>
                  <a:pt x="32105" y="2997"/>
                </a:lnTo>
                <a:lnTo>
                  <a:pt x="28943" y="1092"/>
                </a:lnTo>
                <a:lnTo>
                  <a:pt x="24891" y="0"/>
                </a:lnTo>
                <a:lnTo>
                  <a:pt x="15620" y="0"/>
                </a:lnTo>
                <a:lnTo>
                  <a:pt x="12052" y="888"/>
                </a:lnTo>
                <a:lnTo>
                  <a:pt x="9207" y="2425"/>
                </a:lnTo>
                <a:close/>
              </a:path>
              <a:path w="446963" h="1756930">
                <a:moveTo>
                  <a:pt x="3543" y="19951"/>
                </a:moveTo>
                <a:lnTo>
                  <a:pt x="4902" y="4724"/>
                </a:lnTo>
                <a:lnTo>
                  <a:pt x="2527" y="8394"/>
                </a:lnTo>
                <a:lnTo>
                  <a:pt x="1346" y="11607"/>
                </a:lnTo>
                <a:lnTo>
                  <a:pt x="152" y="14846"/>
                </a:lnTo>
                <a:lnTo>
                  <a:pt x="0" y="17729"/>
                </a:lnTo>
                <a:lnTo>
                  <a:pt x="63" y="115036"/>
                </a:lnTo>
                <a:lnTo>
                  <a:pt x="3543" y="19951"/>
                </a:lnTo>
                <a:close/>
              </a:path>
              <a:path w="446963" h="1756930">
                <a:moveTo>
                  <a:pt x="63" y="115036"/>
                </a:moveTo>
                <a:lnTo>
                  <a:pt x="12" y="19951"/>
                </a:lnTo>
                <a:lnTo>
                  <a:pt x="63" y="115036"/>
                </a:lnTo>
                <a:close/>
              </a:path>
              <a:path w="446963" h="1756930">
                <a:moveTo>
                  <a:pt x="339712" y="1738528"/>
                </a:moveTo>
                <a:lnTo>
                  <a:pt x="336346" y="1743913"/>
                </a:lnTo>
                <a:lnTo>
                  <a:pt x="338937" y="1745538"/>
                </a:lnTo>
                <a:lnTo>
                  <a:pt x="339712" y="1738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4175866" y="4169770"/>
            <a:ext cx="514045" cy="1958962"/>
          </a:xfrm>
          <a:custGeom>
            <a:avLst/>
            <a:gdLst/>
            <a:ahLst/>
            <a:cxnLst/>
            <a:rect l="l" t="t" r="r" b="b"/>
            <a:pathLst>
              <a:path w="514045" h="1958962">
                <a:moveTo>
                  <a:pt x="18822" y="53614"/>
                </a:moveTo>
                <a:lnTo>
                  <a:pt x="19413" y="70228"/>
                </a:lnTo>
                <a:lnTo>
                  <a:pt x="20320" y="94818"/>
                </a:lnTo>
                <a:lnTo>
                  <a:pt x="419328" y="1732394"/>
                </a:lnTo>
                <a:lnTo>
                  <a:pt x="423595" y="1780146"/>
                </a:lnTo>
                <a:lnTo>
                  <a:pt x="495922" y="1958962"/>
                </a:lnTo>
                <a:lnTo>
                  <a:pt x="514045" y="1824659"/>
                </a:lnTo>
                <a:lnTo>
                  <a:pt x="69773" y="106324"/>
                </a:lnTo>
                <a:lnTo>
                  <a:pt x="65697" y="13195"/>
                </a:lnTo>
                <a:lnTo>
                  <a:pt x="53949" y="3086"/>
                </a:lnTo>
                <a:lnTo>
                  <a:pt x="2006" y="114"/>
                </a:lnTo>
                <a:lnTo>
                  <a:pt x="11757" y="4174"/>
                </a:lnTo>
                <a:lnTo>
                  <a:pt x="18262" y="22669"/>
                </a:lnTo>
                <a:lnTo>
                  <a:pt x="18316" y="34877"/>
                </a:lnTo>
                <a:lnTo>
                  <a:pt x="18479" y="42616"/>
                </a:lnTo>
                <a:lnTo>
                  <a:pt x="18822" y="53614"/>
                </a:lnTo>
                <a:close/>
              </a:path>
              <a:path w="514045" h="1958962">
                <a:moveTo>
                  <a:pt x="2006" y="114"/>
                </a:moveTo>
                <a:lnTo>
                  <a:pt x="0" y="0"/>
                </a:lnTo>
                <a:lnTo>
                  <a:pt x="2006" y="11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4172323" y="4166241"/>
            <a:ext cx="521081" cy="1965985"/>
          </a:xfrm>
          <a:custGeom>
            <a:avLst/>
            <a:gdLst/>
            <a:ahLst/>
            <a:cxnLst/>
            <a:rect l="l" t="t" r="r" b="b"/>
            <a:pathLst>
              <a:path w="521081" h="1965985">
                <a:moveTo>
                  <a:pt x="426288" y="1735086"/>
                </a:moveTo>
                <a:lnTo>
                  <a:pt x="27369" y="97890"/>
                </a:lnTo>
                <a:lnTo>
                  <a:pt x="27139" y="91587"/>
                </a:lnTo>
                <a:lnTo>
                  <a:pt x="27279" y="97523"/>
                </a:lnTo>
                <a:lnTo>
                  <a:pt x="27381" y="98221"/>
                </a:lnTo>
                <a:lnTo>
                  <a:pt x="419379" y="1736496"/>
                </a:lnTo>
                <a:lnTo>
                  <a:pt x="423633" y="1783981"/>
                </a:lnTo>
                <a:lnTo>
                  <a:pt x="423862" y="1784985"/>
                </a:lnTo>
                <a:lnTo>
                  <a:pt x="496201" y="1963813"/>
                </a:lnTo>
                <a:lnTo>
                  <a:pt x="499897" y="1965985"/>
                </a:lnTo>
                <a:lnTo>
                  <a:pt x="502742" y="1964550"/>
                </a:lnTo>
                <a:lnTo>
                  <a:pt x="502958" y="1962975"/>
                </a:lnTo>
                <a:lnTo>
                  <a:pt x="521080" y="1828660"/>
                </a:lnTo>
                <a:lnTo>
                  <a:pt x="521004" y="1827301"/>
                </a:lnTo>
                <a:lnTo>
                  <a:pt x="76809" y="109334"/>
                </a:lnTo>
                <a:lnTo>
                  <a:pt x="72758" y="16573"/>
                </a:lnTo>
                <a:lnTo>
                  <a:pt x="71526" y="14058"/>
                </a:lnTo>
                <a:lnTo>
                  <a:pt x="59778" y="3949"/>
                </a:lnTo>
                <a:lnTo>
                  <a:pt x="57696" y="3098"/>
                </a:lnTo>
                <a:lnTo>
                  <a:pt x="11517" y="457"/>
                </a:lnTo>
                <a:lnTo>
                  <a:pt x="16281" y="3975"/>
                </a:lnTo>
                <a:lnTo>
                  <a:pt x="21272" y="7620"/>
                </a:lnTo>
                <a:lnTo>
                  <a:pt x="21543" y="8087"/>
                </a:lnTo>
                <a:lnTo>
                  <a:pt x="56095" y="10058"/>
                </a:lnTo>
                <a:lnTo>
                  <a:pt x="65785" y="18402"/>
                </a:lnTo>
                <a:lnTo>
                  <a:pt x="69799" y="110007"/>
                </a:lnTo>
                <a:lnTo>
                  <a:pt x="69900" y="110731"/>
                </a:lnTo>
                <a:lnTo>
                  <a:pt x="514007" y="1828406"/>
                </a:lnTo>
                <a:lnTo>
                  <a:pt x="497751" y="1948865"/>
                </a:lnTo>
                <a:lnTo>
                  <a:pt x="430593" y="1782838"/>
                </a:lnTo>
                <a:lnTo>
                  <a:pt x="426377" y="1735607"/>
                </a:lnTo>
                <a:lnTo>
                  <a:pt x="426288" y="1735086"/>
                </a:lnTo>
                <a:close/>
              </a:path>
              <a:path w="521081" h="1965985">
                <a:moveTo>
                  <a:pt x="23863" y="98348"/>
                </a:moveTo>
                <a:lnTo>
                  <a:pt x="25323" y="26200"/>
                </a:lnTo>
                <a:lnTo>
                  <a:pt x="25387" y="14706"/>
                </a:lnTo>
                <a:lnTo>
                  <a:pt x="21543" y="8087"/>
                </a:lnTo>
                <a:lnTo>
                  <a:pt x="21272" y="7620"/>
                </a:lnTo>
                <a:lnTo>
                  <a:pt x="16281" y="3975"/>
                </a:lnTo>
                <a:lnTo>
                  <a:pt x="11517" y="457"/>
                </a:lnTo>
                <a:lnTo>
                  <a:pt x="11328" y="317"/>
                </a:lnTo>
                <a:lnTo>
                  <a:pt x="6172" y="0"/>
                </a:lnTo>
                <a:lnTo>
                  <a:pt x="3251" y="25"/>
                </a:lnTo>
                <a:lnTo>
                  <a:pt x="0" y="1727"/>
                </a:lnTo>
                <a:lnTo>
                  <a:pt x="38" y="5422"/>
                </a:lnTo>
                <a:lnTo>
                  <a:pt x="3340" y="7048"/>
                </a:lnTo>
                <a:lnTo>
                  <a:pt x="9117" y="7378"/>
                </a:lnTo>
                <a:lnTo>
                  <a:pt x="3835" y="7035"/>
                </a:lnTo>
                <a:lnTo>
                  <a:pt x="3543" y="3530"/>
                </a:lnTo>
                <a:lnTo>
                  <a:pt x="3835" y="7035"/>
                </a:lnTo>
                <a:lnTo>
                  <a:pt x="5359" y="7023"/>
                </a:lnTo>
                <a:lnTo>
                  <a:pt x="9016" y="7302"/>
                </a:lnTo>
                <a:lnTo>
                  <a:pt x="5359" y="7023"/>
                </a:lnTo>
                <a:lnTo>
                  <a:pt x="3835" y="7035"/>
                </a:lnTo>
                <a:lnTo>
                  <a:pt x="9117" y="7378"/>
                </a:lnTo>
                <a:lnTo>
                  <a:pt x="12077" y="9613"/>
                </a:lnTo>
                <a:lnTo>
                  <a:pt x="15112" y="11938"/>
                </a:lnTo>
                <a:lnTo>
                  <a:pt x="18224" y="16192"/>
                </a:lnTo>
                <a:lnTo>
                  <a:pt x="18287" y="26200"/>
                </a:lnTo>
                <a:lnTo>
                  <a:pt x="18456" y="38081"/>
                </a:lnTo>
                <a:lnTo>
                  <a:pt x="19907" y="86196"/>
                </a:lnTo>
                <a:lnTo>
                  <a:pt x="419379" y="1736496"/>
                </a:lnTo>
                <a:lnTo>
                  <a:pt x="27381" y="98221"/>
                </a:lnTo>
                <a:lnTo>
                  <a:pt x="27279" y="97523"/>
                </a:lnTo>
                <a:lnTo>
                  <a:pt x="27139" y="91587"/>
                </a:lnTo>
                <a:lnTo>
                  <a:pt x="26579" y="75357"/>
                </a:lnTo>
                <a:lnTo>
                  <a:pt x="26352" y="68364"/>
                </a:lnTo>
                <a:lnTo>
                  <a:pt x="25899" y="53701"/>
                </a:lnTo>
                <a:lnTo>
                  <a:pt x="25533" y="39866"/>
                </a:lnTo>
                <a:lnTo>
                  <a:pt x="25337" y="28827"/>
                </a:lnTo>
                <a:lnTo>
                  <a:pt x="25323" y="26200"/>
                </a:lnTo>
                <a:lnTo>
                  <a:pt x="23863" y="98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4443222" y="5599075"/>
            <a:ext cx="55892" cy="373570"/>
          </a:xfrm>
          <a:custGeom>
            <a:avLst/>
            <a:gdLst/>
            <a:ahLst/>
            <a:cxnLst/>
            <a:rect l="l" t="t" r="r" b="b"/>
            <a:pathLst>
              <a:path w="55892" h="373570">
                <a:moveTo>
                  <a:pt x="28359" y="373570"/>
                </a:moveTo>
                <a:lnTo>
                  <a:pt x="55892" y="2095"/>
                </a:lnTo>
                <a:lnTo>
                  <a:pt x="27533" y="0"/>
                </a:lnTo>
                <a:lnTo>
                  <a:pt x="0" y="371462"/>
                </a:lnTo>
                <a:lnTo>
                  <a:pt x="28359" y="3735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4439717" y="5595558"/>
            <a:ext cx="55626" cy="380593"/>
          </a:xfrm>
          <a:custGeom>
            <a:avLst/>
            <a:gdLst/>
            <a:ahLst/>
            <a:cxnLst/>
            <a:rect l="l" t="t" r="r" b="b"/>
            <a:pathLst>
              <a:path w="55625" h="380593">
                <a:moveTo>
                  <a:pt x="31864" y="377088"/>
                </a:moveTo>
                <a:lnTo>
                  <a:pt x="28359" y="376821"/>
                </a:lnTo>
                <a:lnTo>
                  <a:pt x="31597" y="380593"/>
                </a:lnTo>
                <a:lnTo>
                  <a:pt x="34162" y="379755"/>
                </a:lnTo>
                <a:lnTo>
                  <a:pt x="35382" y="377355"/>
                </a:lnTo>
                <a:lnTo>
                  <a:pt x="31864" y="377088"/>
                </a:lnTo>
                <a:close/>
              </a:path>
              <a:path w="55625" h="380593">
                <a:moveTo>
                  <a:pt x="34289" y="7289"/>
                </a:moveTo>
                <a:lnTo>
                  <a:pt x="55625" y="8864"/>
                </a:lnTo>
                <a:lnTo>
                  <a:pt x="59651" y="2108"/>
                </a:lnTo>
                <a:lnTo>
                  <a:pt x="31305" y="0"/>
                </a:lnTo>
                <a:lnTo>
                  <a:pt x="28740" y="850"/>
                </a:lnTo>
                <a:lnTo>
                  <a:pt x="27520" y="3251"/>
                </a:lnTo>
                <a:lnTo>
                  <a:pt x="7277" y="371729"/>
                </a:lnTo>
                <a:lnTo>
                  <a:pt x="34289" y="7289"/>
                </a:lnTo>
                <a:close/>
              </a:path>
              <a:path w="55625" h="380593">
                <a:moveTo>
                  <a:pt x="32130" y="373570"/>
                </a:moveTo>
                <a:lnTo>
                  <a:pt x="55625" y="8864"/>
                </a:lnTo>
                <a:lnTo>
                  <a:pt x="28619" y="373310"/>
                </a:lnTo>
                <a:lnTo>
                  <a:pt x="32130" y="373570"/>
                </a:lnTo>
                <a:close/>
              </a:path>
              <a:path w="55625" h="380593">
                <a:moveTo>
                  <a:pt x="61594" y="2247"/>
                </a:moveTo>
                <a:lnTo>
                  <a:pt x="59651" y="2108"/>
                </a:lnTo>
                <a:lnTo>
                  <a:pt x="55625" y="8864"/>
                </a:lnTo>
                <a:lnTo>
                  <a:pt x="32130" y="373570"/>
                </a:lnTo>
                <a:lnTo>
                  <a:pt x="28619" y="373310"/>
                </a:lnTo>
                <a:lnTo>
                  <a:pt x="7277" y="371729"/>
                </a:lnTo>
                <a:lnTo>
                  <a:pt x="27520" y="3251"/>
                </a:lnTo>
                <a:lnTo>
                  <a:pt x="0" y="374726"/>
                </a:lnTo>
                <a:lnTo>
                  <a:pt x="1308" y="378345"/>
                </a:lnTo>
                <a:lnTo>
                  <a:pt x="3251" y="378485"/>
                </a:lnTo>
                <a:lnTo>
                  <a:pt x="31597" y="380593"/>
                </a:lnTo>
                <a:lnTo>
                  <a:pt x="28359" y="376821"/>
                </a:lnTo>
                <a:lnTo>
                  <a:pt x="31864" y="377088"/>
                </a:lnTo>
                <a:lnTo>
                  <a:pt x="35382" y="377355"/>
                </a:lnTo>
                <a:lnTo>
                  <a:pt x="62915" y="5880"/>
                </a:lnTo>
                <a:lnTo>
                  <a:pt x="61594" y="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366460" y="4217663"/>
            <a:ext cx="532882" cy="752770"/>
          </a:xfrm>
          <a:custGeom>
            <a:avLst/>
            <a:gdLst/>
            <a:ahLst/>
            <a:cxnLst/>
            <a:rect l="l" t="t" r="r" b="b"/>
            <a:pathLst>
              <a:path w="532882" h="752770">
                <a:moveTo>
                  <a:pt x="513892" y="61255"/>
                </a:moveTo>
                <a:lnTo>
                  <a:pt x="514213" y="60790"/>
                </a:lnTo>
                <a:lnTo>
                  <a:pt x="518158" y="54676"/>
                </a:lnTo>
                <a:lnTo>
                  <a:pt x="524427" y="43596"/>
                </a:lnTo>
                <a:lnTo>
                  <a:pt x="530256" y="30256"/>
                </a:lnTo>
                <a:lnTo>
                  <a:pt x="532882" y="17366"/>
                </a:lnTo>
                <a:lnTo>
                  <a:pt x="529539" y="7636"/>
                </a:lnTo>
                <a:lnTo>
                  <a:pt x="527125" y="5243"/>
                </a:lnTo>
                <a:lnTo>
                  <a:pt x="521441" y="680"/>
                </a:lnTo>
                <a:lnTo>
                  <a:pt x="515913" y="0"/>
                </a:lnTo>
                <a:lnTo>
                  <a:pt x="508664" y="4073"/>
                </a:lnTo>
                <a:lnTo>
                  <a:pt x="497816" y="13775"/>
                </a:lnTo>
                <a:lnTo>
                  <a:pt x="481495" y="29975"/>
                </a:lnTo>
                <a:lnTo>
                  <a:pt x="259181" y="295862"/>
                </a:lnTo>
                <a:lnTo>
                  <a:pt x="0" y="715902"/>
                </a:lnTo>
                <a:lnTo>
                  <a:pt x="10756" y="752770"/>
                </a:lnTo>
                <a:lnTo>
                  <a:pt x="513892" y="612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3363082" y="4218899"/>
            <a:ext cx="539800" cy="755002"/>
          </a:xfrm>
          <a:custGeom>
            <a:avLst/>
            <a:gdLst/>
            <a:ahLst/>
            <a:cxnLst/>
            <a:rect l="l" t="t" r="r" b="b"/>
            <a:pathLst>
              <a:path w="539800" h="755002">
                <a:moveTo>
                  <a:pt x="487730" y="30860"/>
                </a:moveTo>
                <a:lnTo>
                  <a:pt x="490855" y="27851"/>
                </a:lnTo>
                <a:lnTo>
                  <a:pt x="497255" y="21920"/>
                </a:lnTo>
                <a:lnTo>
                  <a:pt x="504596" y="16662"/>
                </a:lnTo>
                <a:lnTo>
                  <a:pt x="508254" y="14033"/>
                </a:lnTo>
                <a:lnTo>
                  <a:pt x="512152" y="11569"/>
                </a:lnTo>
                <a:lnTo>
                  <a:pt x="515835" y="9829"/>
                </a:lnTo>
                <a:lnTo>
                  <a:pt x="519518" y="8064"/>
                </a:lnTo>
                <a:lnTo>
                  <a:pt x="522973" y="7061"/>
                </a:lnTo>
                <a:lnTo>
                  <a:pt x="525551" y="7073"/>
                </a:lnTo>
                <a:lnTo>
                  <a:pt x="529132" y="7632"/>
                </a:lnTo>
                <a:lnTo>
                  <a:pt x="531939" y="10401"/>
                </a:lnTo>
                <a:lnTo>
                  <a:pt x="532726" y="12636"/>
                </a:lnTo>
                <a:lnTo>
                  <a:pt x="532739" y="15925"/>
                </a:lnTo>
                <a:lnTo>
                  <a:pt x="530472" y="27342"/>
                </a:lnTo>
                <a:lnTo>
                  <a:pt x="518998" y="50888"/>
                </a:lnTo>
                <a:lnTo>
                  <a:pt x="15506" y="743661"/>
                </a:lnTo>
                <a:lnTo>
                  <a:pt x="7200" y="715187"/>
                </a:lnTo>
                <a:lnTo>
                  <a:pt x="265417" y="296684"/>
                </a:lnTo>
                <a:lnTo>
                  <a:pt x="259854" y="292366"/>
                </a:lnTo>
                <a:lnTo>
                  <a:pt x="259562" y="292773"/>
                </a:lnTo>
                <a:lnTo>
                  <a:pt x="381" y="712812"/>
                </a:lnTo>
                <a:lnTo>
                  <a:pt x="0" y="715657"/>
                </a:lnTo>
                <a:lnTo>
                  <a:pt x="10756" y="752525"/>
                </a:lnTo>
                <a:lnTo>
                  <a:pt x="13525" y="755002"/>
                </a:lnTo>
                <a:lnTo>
                  <a:pt x="16192" y="754697"/>
                </a:lnTo>
                <a:lnTo>
                  <a:pt x="16979" y="753605"/>
                </a:lnTo>
                <a:lnTo>
                  <a:pt x="520115" y="62090"/>
                </a:lnTo>
                <a:lnTo>
                  <a:pt x="517271" y="60020"/>
                </a:lnTo>
                <a:lnTo>
                  <a:pt x="520115" y="62090"/>
                </a:lnTo>
                <a:lnTo>
                  <a:pt x="520204" y="61963"/>
                </a:lnTo>
                <a:lnTo>
                  <a:pt x="525018" y="55105"/>
                </a:lnTo>
                <a:lnTo>
                  <a:pt x="529869" y="45999"/>
                </a:lnTo>
                <a:lnTo>
                  <a:pt x="535432" y="34238"/>
                </a:lnTo>
                <a:lnTo>
                  <a:pt x="539191" y="21853"/>
                </a:lnTo>
                <a:lnTo>
                  <a:pt x="539775" y="15925"/>
                </a:lnTo>
                <a:lnTo>
                  <a:pt x="539800" y="11544"/>
                </a:lnTo>
                <a:lnTo>
                  <a:pt x="538645" y="7150"/>
                </a:lnTo>
                <a:lnTo>
                  <a:pt x="535393" y="3898"/>
                </a:lnTo>
                <a:lnTo>
                  <a:pt x="532701" y="1168"/>
                </a:lnTo>
                <a:lnTo>
                  <a:pt x="529056" y="0"/>
                </a:lnTo>
                <a:lnTo>
                  <a:pt x="520712" y="63"/>
                </a:lnTo>
                <a:lnTo>
                  <a:pt x="515823" y="1879"/>
                </a:lnTo>
                <a:lnTo>
                  <a:pt x="510997" y="4368"/>
                </a:lnTo>
                <a:lnTo>
                  <a:pt x="496506" y="13914"/>
                </a:lnTo>
                <a:lnTo>
                  <a:pt x="485802" y="23001"/>
                </a:lnTo>
                <a:lnTo>
                  <a:pt x="482384" y="26250"/>
                </a:lnTo>
                <a:lnTo>
                  <a:pt x="484873" y="28740"/>
                </a:lnTo>
                <a:lnTo>
                  <a:pt x="487730" y="30860"/>
                </a:lnTo>
                <a:close/>
              </a:path>
              <a:path w="539800" h="755002">
                <a:moveTo>
                  <a:pt x="482180" y="26479"/>
                </a:moveTo>
                <a:lnTo>
                  <a:pt x="259854" y="292366"/>
                </a:lnTo>
                <a:lnTo>
                  <a:pt x="265417" y="296684"/>
                </a:lnTo>
                <a:lnTo>
                  <a:pt x="487578" y="31000"/>
                </a:lnTo>
                <a:lnTo>
                  <a:pt x="484873" y="28740"/>
                </a:lnTo>
                <a:lnTo>
                  <a:pt x="482384" y="26250"/>
                </a:lnTo>
                <a:lnTo>
                  <a:pt x="482180" y="26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2985478" y="4863717"/>
            <a:ext cx="391744" cy="243344"/>
          </a:xfrm>
          <a:custGeom>
            <a:avLst/>
            <a:gdLst/>
            <a:ahLst/>
            <a:cxnLst/>
            <a:rect l="l" t="t" r="r" b="b"/>
            <a:pathLst>
              <a:path w="391744" h="243344">
                <a:moveTo>
                  <a:pt x="232829" y="152704"/>
                </a:moveTo>
                <a:lnTo>
                  <a:pt x="226491" y="171754"/>
                </a:lnTo>
                <a:lnTo>
                  <a:pt x="135712" y="206641"/>
                </a:lnTo>
                <a:lnTo>
                  <a:pt x="153581" y="224510"/>
                </a:lnTo>
                <a:lnTo>
                  <a:pt x="255765" y="184391"/>
                </a:lnTo>
                <a:lnTo>
                  <a:pt x="272554" y="152704"/>
                </a:lnTo>
                <a:lnTo>
                  <a:pt x="308851" y="187769"/>
                </a:lnTo>
                <a:lnTo>
                  <a:pt x="321564" y="175056"/>
                </a:lnTo>
                <a:lnTo>
                  <a:pt x="321564" y="140893"/>
                </a:lnTo>
                <a:lnTo>
                  <a:pt x="355739" y="106718"/>
                </a:lnTo>
                <a:lnTo>
                  <a:pt x="391744" y="106718"/>
                </a:lnTo>
                <a:lnTo>
                  <a:pt x="347294" y="3759"/>
                </a:lnTo>
                <a:lnTo>
                  <a:pt x="318490" y="0"/>
                </a:lnTo>
                <a:lnTo>
                  <a:pt x="288696" y="12420"/>
                </a:lnTo>
                <a:lnTo>
                  <a:pt x="288696" y="28562"/>
                </a:lnTo>
                <a:lnTo>
                  <a:pt x="227863" y="50901"/>
                </a:lnTo>
                <a:lnTo>
                  <a:pt x="227863" y="75742"/>
                </a:lnTo>
                <a:lnTo>
                  <a:pt x="202907" y="58699"/>
                </a:lnTo>
                <a:lnTo>
                  <a:pt x="162052" y="58356"/>
                </a:lnTo>
                <a:lnTo>
                  <a:pt x="11836" y="110502"/>
                </a:lnTo>
                <a:lnTo>
                  <a:pt x="0" y="143433"/>
                </a:lnTo>
                <a:lnTo>
                  <a:pt x="24244" y="243344"/>
                </a:lnTo>
                <a:lnTo>
                  <a:pt x="32943" y="193675"/>
                </a:lnTo>
                <a:lnTo>
                  <a:pt x="185648" y="132842"/>
                </a:lnTo>
                <a:lnTo>
                  <a:pt x="232829" y="15270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2982061" y="4863984"/>
            <a:ext cx="398386" cy="195110"/>
          </a:xfrm>
          <a:custGeom>
            <a:avLst/>
            <a:gdLst/>
            <a:ahLst/>
            <a:cxnLst/>
            <a:rect l="l" t="t" r="r" b="b"/>
            <a:pathLst>
              <a:path w="398386" h="195110">
                <a:moveTo>
                  <a:pt x="328498" y="142087"/>
                </a:moveTo>
                <a:lnTo>
                  <a:pt x="360616" y="109969"/>
                </a:lnTo>
                <a:lnTo>
                  <a:pt x="395160" y="109969"/>
                </a:lnTo>
                <a:lnTo>
                  <a:pt x="398094" y="108381"/>
                </a:lnTo>
                <a:lnTo>
                  <a:pt x="398386" y="105054"/>
                </a:lnTo>
                <a:lnTo>
                  <a:pt x="353948" y="2095"/>
                </a:lnTo>
                <a:lnTo>
                  <a:pt x="351167" y="0"/>
                </a:lnTo>
                <a:lnTo>
                  <a:pt x="347471" y="4889"/>
                </a:lnTo>
                <a:lnTo>
                  <a:pt x="350710" y="3492"/>
                </a:lnTo>
                <a:lnTo>
                  <a:pt x="389801" y="102933"/>
                </a:lnTo>
                <a:lnTo>
                  <a:pt x="359155" y="102933"/>
                </a:lnTo>
                <a:lnTo>
                  <a:pt x="356666" y="103962"/>
                </a:lnTo>
                <a:lnTo>
                  <a:pt x="322491" y="138137"/>
                </a:lnTo>
                <a:lnTo>
                  <a:pt x="321462" y="140627"/>
                </a:lnTo>
                <a:lnTo>
                  <a:pt x="321462" y="173329"/>
                </a:lnTo>
                <a:lnTo>
                  <a:pt x="312229" y="182562"/>
                </a:lnTo>
                <a:lnTo>
                  <a:pt x="278409" y="149910"/>
                </a:lnTo>
                <a:lnTo>
                  <a:pt x="275412" y="148971"/>
                </a:lnTo>
                <a:lnTo>
                  <a:pt x="272859" y="150799"/>
                </a:lnTo>
                <a:lnTo>
                  <a:pt x="256679" y="181330"/>
                </a:lnTo>
                <a:lnTo>
                  <a:pt x="260464" y="187413"/>
                </a:lnTo>
                <a:lnTo>
                  <a:pt x="262293" y="185788"/>
                </a:lnTo>
                <a:lnTo>
                  <a:pt x="276885" y="158229"/>
                </a:lnTo>
                <a:lnTo>
                  <a:pt x="309816" y="190042"/>
                </a:lnTo>
                <a:lnTo>
                  <a:pt x="313397" y="191350"/>
                </a:lnTo>
                <a:lnTo>
                  <a:pt x="314756" y="189992"/>
                </a:lnTo>
                <a:lnTo>
                  <a:pt x="327469" y="177279"/>
                </a:lnTo>
                <a:lnTo>
                  <a:pt x="328498" y="174790"/>
                </a:lnTo>
                <a:lnTo>
                  <a:pt x="328498" y="142087"/>
                </a:lnTo>
                <a:close/>
              </a:path>
              <a:path w="398386" h="195110">
                <a:moveTo>
                  <a:pt x="295630" y="14503"/>
                </a:moveTo>
                <a:lnTo>
                  <a:pt x="322389" y="3352"/>
                </a:lnTo>
                <a:lnTo>
                  <a:pt x="348264" y="6725"/>
                </a:lnTo>
                <a:lnTo>
                  <a:pt x="350253" y="6985"/>
                </a:lnTo>
                <a:lnTo>
                  <a:pt x="348264" y="6725"/>
                </a:lnTo>
                <a:lnTo>
                  <a:pt x="389801" y="102933"/>
                </a:lnTo>
                <a:lnTo>
                  <a:pt x="350710" y="3492"/>
                </a:lnTo>
                <a:lnTo>
                  <a:pt x="347471" y="4889"/>
                </a:lnTo>
                <a:lnTo>
                  <a:pt x="351167" y="0"/>
                </a:lnTo>
                <a:lnTo>
                  <a:pt x="322364" y="-3759"/>
                </a:lnTo>
                <a:lnTo>
                  <a:pt x="320547" y="-3517"/>
                </a:lnTo>
                <a:lnTo>
                  <a:pt x="290753" y="8902"/>
                </a:lnTo>
                <a:lnTo>
                  <a:pt x="288582" y="12153"/>
                </a:lnTo>
                <a:lnTo>
                  <a:pt x="288582" y="25831"/>
                </a:lnTo>
                <a:lnTo>
                  <a:pt x="230060" y="47332"/>
                </a:lnTo>
                <a:lnTo>
                  <a:pt x="227749" y="50634"/>
                </a:lnTo>
                <a:lnTo>
                  <a:pt x="227749" y="68808"/>
                </a:lnTo>
                <a:lnTo>
                  <a:pt x="208305" y="55524"/>
                </a:lnTo>
                <a:lnTo>
                  <a:pt x="206349" y="54914"/>
                </a:lnTo>
                <a:lnTo>
                  <a:pt x="165506" y="54559"/>
                </a:lnTo>
                <a:lnTo>
                  <a:pt x="164312" y="54762"/>
                </a:lnTo>
                <a:lnTo>
                  <a:pt x="14096" y="106908"/>
                </a:lnTo>
                <a:lnTo>
                  <a:pt x="11937" y="109042"/>
                </a:lnTo>
                <a:lnTo>
                  <a:pt x="101" y="141973"/>
                </a:lnTo>
                <a:lnTo>
                  <a:pt x="0" y="143992"/>
                </a:lnTo>
                <a:lnTo>
                  <a:pt x="24244" y="243903"/>
                </a:lnTo>
                <a:lnTo>
                  <a:pt x="26111" y="246646"/>
                </a:lnTo>
                <a:lnTo>
                  <a:pt x="29438" y="246545"/>
                </a:lnTo>
                <a:lnTo>
                  <a:pt x="31127" y="243687"/>
                </a:lnTo>
                <a:lnTo>
                  <a:pt x="39484" y="195961"/>
                </a:lnTo>
                <a:lnTo>
                  <a:pt x="189026" y="136385"/>
                </a:lnTo>
                <a:lnTo>
                  <a:pt x="231876" y="154432"/>
                </a:lnTo>
                <a:lnTo>
                  <a:pt x="227088" y="168808"/>
                </a:lnTo>
                <a:lnTo>
                  <a:pt x="137871" y="203085"/>
                </a:lnTo>
                <a:lnTo>
                  <a:pt x="135686" y="205638"/>
                </a:lnTo>
                <a:lnTo>
                  <a:pt x="136639" y="208864"/>
                </a:lnTo>
                <a:lnTo>
                  <a:pt x="154508" y="226720"/>
                </a:lnTo>
                <a:lnTo>
                  <a:pt x="158280" y="227520"/>
                </a:lnTo>
                <a:lnTo>
                  <a:pt x="260464" y="187413"/>
                </a:lnTo>
                <a:lnTo>
                  <a:pt x="256679" y="181330"/>
                </a:lnTo>
                <a:lnTo>
                  <a:pt x="157860" y="220116"/>
                </a:lnTo>
                <a:lnTo>
                  <a:pt x="145453" y="207721"/>
                </a:lnTo>
                <a:lnTo>
                  <a:pt x="231165" y="174777"/>
                </a:lnTo>
                <a:lnTo>
                  <a:pt x="233248" y="172605"/>
                </a:lnTo>
                <a:lnTo>
                  <a:pt x="239585" y="153555"/>
                </a:lnTo>
                <a:lnTo>
                  <a:pt x="239306" y="149910"/>
                </a:lnTo>
                <a:lnTo>
                  <a:pt x="237604" y="149199"/>
                </a:lnTo>
                <a:lnTo>
                  <a:pt x="190436" y="129336"/>
                </a:lnTo>
                <a:lnTo>
                  <a:pt x="187756" y="129311"/>
                </a:lnTo>
                <a:lnTo>
                  <a:pt x="35051" y="190144"/>
                </a:lnTo>
                <a:lnTo>
                  <a:pt x="32892" y="192811"/>
                </a:lnTo>
                <a:lnTo>
                  <a:pt x="27101" y="225844"/>
                </a:lnTo>
                <a:lnTo>
                  <a:pt x="7086" y="143357"/>
                </a:lnTo>
                <a:lnTo>
                  <a:pt x="17995" y="113004"/>
                </a:lnTo>
                <a:lnTo>
                  <a:pt x="166052" y="61607"/>
                </a:lnTo>
                <a:lnTo>
                  <a:pt x="205219" y="61937"/>
                </a:lnTo>
                <a:lnTo>
                  <a:pt x="229285" y="78384"/>
                </a:lnTo>
                <a:lnTo>
                  <a:pt x="232917" y="78587"/>
                </a:lnTo>
                <a:lnTo>
                  <a:pt x="234797" y="75476"/>
                </a:lnTo>
                <a:lnTo>
                  <a:pt x="234797" y="53098"/>
                </a:lnTo>
                <a:lnTo>
                  <a:pt x="293319" y="31597"/>
                </a:lnTo>
                <a:lnTo>
                  <a:pt x="295630" y="28295"/>
                </a:lnTo>
                <a:lnTo>
                  <a:pt x="295630" y="14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3147533" y="4922070"/>
            <a:ext cx="19354" cy="61125"/>
          </a:xfrm>
          <a:custGeom>
            <a:avLst/>
            <a:gdLst/>
            <a:ahLst/>
            <a:cxnLst/>
            <a:rect l="l" t="t" r="r" b="b"/>
            <a:pathLst>
              <a:path w="19354" h="61125">
                <a:moveTo>
                  <a:pt x="0" y="0"/>
                </a:moveTo>
                <a:lnTo>
                  <a:pt x="19354" y="61125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3144178" y="4918129"/>
            <a:ext cx="26073" cy="69011"/>
          </a:xfrm>
          <a:custGeom>
            <a:avLst/>
            <a:gdLst/>
            <a:ahLst/>
            <a:cxnLst/>
            <a:rect l="l" t="t" r="r" b="b"/>
            <a:pathLst>
              <a:path w="26073" h="69011">
                <a:moveTo>
                  <a:pt x="0" y="5003"/>
                </a:moveTo>
                <a:lnTo>
                  <a:pt x="19354" y="66128"/>
                </a:lnTo>
                <a:lnTo>
                  <a:pt x="21920" y="69011"/>
                </a:lnTo>
                <a:lnTo>
                  <a:pt x="25628" y="67830"/>
                </a:lnTo>
                <a:lnTo>
                  <a:pt x="26073" y="64007"/>
                </a:lnTo>
                <a:lnTo>
                  <a:pt x="6718" y="2882"/>
                </a:lnTo>
                <a:lnTo>
                  <a:pt x="4152" y="0"/>
                </a:lnTo>
                <a:lnTo>
                  <a:pt x="444" y="1168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2997309" y="4974217"/>
            <a:ext cx="21107" cy="83185"/>
          </a:xfrm>
          <a:custGeom>
            <a:avLst/>
            <a:gdLst/>
            <a:ahLst/>
            <a:cxnLst/>
            <a:rect l="l" t="t" r="r" b="b"/>
            <a:pathLst>
              <a:path w="21107" h="83185">
                <a:moveTo>
                  <a:pt x="0" y="0"/>
                </a:moveTo>
                <a:lnTo>
                  <a:pt x="21107" y="83185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2993895" y="4970333"/>
            <a:ext cx="27940" cy="90957"/>
          </a:xfrm>
          <a:custGeom>
            <a:avLst/>
            <a:gdLst/>
            <a:ahLst/>
            <a:cxnLst/>
            <a:rect l="l" t="t" r="r" b="b"/>
            <a:pathLst>
              <a:path w="27940" h="90957">
                <a:moveTo>
                  <a:pt x="0" y="4749"/>
                </a:moveTo>
                <a:lnTo>
                  <a:pt x="21107" y="87934"/>
                </a:lnTo>
                <a:lnTo>
                  <a:pt x="23507" y="90957"/>
                </a:lnTo>
                <a:lnTo>
                  <a:pt x="27279" y="90004"/>
                </a:lnTo>
                <a:lnTo>
                  <a:pt x="27940" y="86194"/>
                </a:lnTo>
                <a:lnTo>
                  <a:pt x="6832" y="3022"/>
                </a:lnTo>
                <a:lnTo>
                  <a:pt x="4432" y="0"/>
                </a:lnTo>
                <a:lnTo>
                  <a:pt x="660" y="952"/>
                </a:lnTo>
                <a:lnTo>
                  <a:pt x="0" y="4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3213337" y="4939459"/>
            <a:ext cx="44691" cy="76962"/>
          </a:xfrm>
          <a:custGeom>
            <a:avLst/>
            <a:gdLst/>
            <a:ahLst/>
            <a:cxnLst/>
            <a:rect l="l" t="t" r="r" b="b"/>
            <a:pathLst>
              <a:path w="44691" h="76962">
                <a:moveTo>
                  <a:pt x="0" y="0"/>
                </a:moveTo>
                <a:lnTo>
                  <a:pt x="44691" y="76962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3209884" y="4935436"/>
            <a:ext cx="51600" cy="85013"/>
          </a:xfrm>
          <a:custGeom>
            <a:avLst/>
            <a:gdLst/>
            <a:ahLst/>
            <a:cxnLst/>
            <a:rect l="l" t="t" r="r" b="b"/>
            <a:pathLst>
              <a:path w="51600" h="85013">
                <a:moveTo>
                  <a:pt x="406" y="5791"/>
                </a:moveTo>
                <a:lnTo>
                  <a:pt x="45097" y="82753"/>
                </a:lnTo>
                <a:lnTo>
                  <a:pt x="48234" y="85013"/>
                </a:lnTo>
                <a:lnTo>
                  <a:pt x="51600" y="83057"/>
                </a:lnTo>
                <a:lnTo>
                  <a:pt x="51193" y="79222"/>
                </a:lnTo>
                <a:lnTo>
                  <a:pt x="6502" y="2260"/>
                </a:lnTo>
                <a:lnTo>
                  <a:pt x="3365" y="0"/>
                </a:lnTo>
                <a:lnTo>
                  <a:pt x="0" y="1955"/>
                </a:lnTo>
                <a:lnTo>
                  <a:pt x="406" y="5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3274170" y="4892277"/>
            <a:ext cx="90576" cy="110337"/>
          </a:xfrm>
          <a:custGeom>
            <a:avLst/>
            <a:gdLst/>
            <a:ahLst/>
            <a:cxnLst/>
            <a:rect l="l" t="t" r="r" b="b"/>
            <a:pathLst>
              <a:path w="90576" h="110337">
                <a:moveTo>
                  <a:pt x="0" y="0"/>
                </a:moveTo>
                <a:lnTo>
                  <a:pt x="90576" y="110337"/>
                </a:lnTo>
                <a:lnTo>
                  <a:pt x="67043" y="78155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3270405" y="4888341"/>
            <a:ext cx="97980" cy="118262"/>
          </a:xfrm>
          <a:custGeom>
            <a:avLst/>
            <a:gdLst/>
            <a:ahLst/>
            <a:cxnLst/>
            <a:rect l="l" t="t" r="r" b="b"/>
            <a:pathLst>
              <a:path w="97980" h="118262">
                <a:moveTo>
                  <a:pt x="2946" y="0"/>
                </a:moveTo>
                <a:lnTo>
                  <a:pt x="0" y="2527"/>
                </a:lnTo>
                <a:lnTo>
                  <a:pt x="1092" y="6223"/>
                </a:lnTo>
                <a:lnTo>
                  <a:pt x="68046" y="84277"/>
                </a:lnTo>
                <a:lnTo>
                  <a:pt x="91490" y="116357"/>
                </a:lnTo>
                <a:lnTo>
                  <a:pt x="94843" y="118262"/>
                </a:lnTo>
                <a:lnTo>
                  <a:pt x="97980" y="115976"/>
                </a:lnTo>
                <a:lnTo>
                  <a:pt x="97180" y="112191"/>
                </a:lnTo>
                <a:lnTo>
                  <a:pt x="73647" y="80010"/>
                </a:lnTo>
                <a:lnTo>
                  <a:pt x="73482" y="79806"/>
                </a:lnTo>
                <a:lnTo>
                  <a:pt x="6438" y="1638"/>
                </a:lnTo>
                <a:lnTo>
                  <a:pt x="29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3009726" y="4996569"/>
            <a:ext cx="208572" cy="110490"/>
          </a:xfrm>
          <a:custGeom>
            <a:avLst/>
            <a:gdLst/>
            <a:ahLst/>
            <a:cxnLst/>
            <a:rect l="l" t="t" r="r" b="b"/>
            <a:pathLst>
              <a:path w="208572" h="110489">
                <a:moveTo>
                  <a:pt x="161404" y="0"/>
                </a:moveTo>
                <a:lnTo>
                  <a:pt x="8686" y="60833"/>
                </a:lnTo>
                <a:lnTo>
                  <a:pt x="0" y="110490"/>
                </a:lnTo>
                <a:lnTo>
                  <a:pt x="21640" y="97370"/>
                </a:lnTo>
                <a:lnTo>
                  <a:pt x="25806" y="70294"/>
                </a:lnTo>
                <a:lnTo>
                  <a:pt x="106019" y="38595"/>
                </a:lnTo>
                <a:lnTo>
                  <a:pt x="111467" y="73787"/>
                </a:lnTo>
                <a:lnTo>
                  <a:pt x="204241" y="38912"/>
                </a:lnTo>
                <a:lnTo>
                  <a:pt x="208572" y="19862"/>
                </a:lnTo>
                <a:lnTo>
                  <a:pt x="161404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3006259" y="5031584"/>
            <a:ext cx="208940" cy="80645"/>
          </a:xfrm>
          <a:custGeom>
            <a:avLst/>
            <a:gdLst/>
            <a:ahLst/>
            <a:cxnLst/>
            <a:rect l="l" t="t" r="r" b="b"/>
            <a:pathLst>
              <a:path w="208940" h="80645">
                <a:moveTo>
                  <a:pt x="114071" y="42354"/>
                </a:moveTo>
                <a:lnTo>
                  <a:pt x="116179" y="42075"/>
                </a:lnTo>
                <a:lnTo>
                  <a:pt x="114934" y="38773"/>
                </a:lnTo>
                <a:lnTo>
                  <a:pt x="113690" y="35471"/>
                </a:lnTo>
                <a:lnTo>
                  <a:pt x="111455" y="39319"/>
                </a:lnTo>
                <a:lnTo>
                  <a:pt x="114071" y="42354"/>
                </a:lnTo>
                <a:close/>
              </a:path>
              <a:path w="208940" h="80645">
                <a:moveTo>
                  <a:pt x="27978" y="32003"/>
                </a:moveTo>
                <a:lnTo>
                  <a:pt x="25793" y="34747"/>
                </a:lnTo>
                <a:lnTo>
                  <a:pt x="21882" y="60185"/>
                </a:lnTo>
                <a:lnTo>
                  <a:pt x="8267" y="68440"/>
                </a:lnTo>
                <a:lnTo>
                  <a:pt x="15290" y="28359"/>
                </a:lnTo>
                <a:lnTo>
                  <a:pt x="164833" y="-31216"/>
                </a:lnTo>
                <a:lnTo>
                  <a:pt x="207949" y="-13055"/>
                </a:lnTo>
                <a:lnTo>
                  <a:pt x="204698" y="1269"/>
                </a:lnTo>
                <a:lnTo>
                  <a:pt x="117749" y="33945"/>
                </a:lnTo>
                <a:lnTo>
                  <a:pt x="118414" y="38239"/>
                </a:lnTo>
                <a:lnTo>
                  <a:pt x="208940" y="7188"/>
                </a:lnTo>
                <a:lnTo>
                  <a:pt x="211137" y="4673"/>
                </a:lnTo>
                <a:lnTo>
                  <a:pt x="215480" y="-14376"/>
                </a:lnTo>
                <a:lnTo>
                  <a:pt x="214985" y="-17729"/>
                </a:lnTo>
                <a:lnTo>
                  <a:pt x="213410" y="-18402"/>
                </a:lnTo>
                <a:lnTo>
                  <a:pt x="166230" y="-38265"/>
                </a:lnTo>
                <a:lnTo>
                  <a:pt x="163563" y="-38290"/>
                </a:lnTo>
                <a:lnTo>
                  <a:pt x="10858" y="22542"/>
                </a:lnTo>
                <a:lnTo>
                  <a:pt x="8686" y="25209"/>
                </a:lnTo>
                <a:lnTo>
                  <a:pt x="0" y="74866"/>
                </a:lnTo>
                <a:lnTo>
                  <a:pt x="342" y="77609"/>
                </a:lnTo>
                <a:lnTo>
                  <a:pt x="4114" y="79209"/>
                </a:lnTo>
                <a:lnTo>
                  <a:pt x="5295" y="78485"/>
                </a:lnTo>
                <a:lnTo>
                  <a:pt x="26936" y="65366"/>
                </a:lnTo>
                <a:lnTo>
                  <a:pt x="28587" y="62890"/>
                </a:lnTo>
                <a:lnTo>
                  <a:pt x="32448" y="37820"/>
                </a:lnTo>
                <a:lnTo>
                  <a:pt x="27978" y="32003"/>
                </a:lnTo>
                <a:close/>
              </a:path>
              <a:path w="208940" h="80645">
                <a:moveTo>
                  <a:pt x="110312" y="0"/>
                </a:moveTo>
                <a:lnTo>
                  <a:pt x="108191" y="304"/>
                </a:lnTo>
                <a:lnTo>
                  <a:pt x="27978" y="32003"/>
                </a:lnTo>
                <a:lnTo>
                  <a:pt x="32448" y="37820"/>
                </a:lnTo>
                <a:lnTo>
                  <a:pt x="106679" y="8483"/>
                </a:lnTo>
                <a:lnTo>
                  <a:pt x="111455" y="39319"/>
                </a:lnTo>
                <a:lnTo>
                  <a:pt x="113690" y="35471"/>
                </a:lnTo>
                <a:lnTo>
                  <a:pt x="114934" y="38773"/>
                </a:lnTo>
                <a:lnTo>
                  <a:pt x="116179" y="42075"/>
                </a:lnTo>
                <a:lnTo>
                  <a:pt x="208940" y="7188"/>
                </a:lnTo>
                <a:lnTo>
                  <a:pt x="118414" y="38239"/>
                </a:lnTo>
                <a:lnTo>
                  <a:pt x="117749" y="33945"/>
                </a:lnTo>
                <a:lnTo>
                  <a:pt x="112966" y="3047"/>
                </a:lnTo>
                <a:lnTo>
                  <a:pt x="1103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3009718" y="4996560"/>
            <a:ext cx="240715" cy="110502"/>
          </a:xfrm>
          <a:custGeom>
            <a:avLst/>
            <a:gdLst/>
            <a:ahLst/>
            <a:cxnLst/>
            <a:rect l="l" t="t" r="r" b="b"/>
            <a:pathLst>
              <a:path w="240715" h="110502">
                <a:moveTo>
                  <a:pt x="25819" y="70307"/>
                </a:moveTo>
                <a:lnTo>
                  <a:pt x="106032" y="38607"/>
                </a:lnTo>
                <a:lnTo>
                  <a:pt x="165760" y="15163"/>
                </a:lnTo>
                <a:lnTo>
                  <a:pt x="208584" y="19862"/>
                </a:lnTo>
                <a:lnTo>
                  <a:pt x="240715" y="6781"/>
                </a:lnTo>
                <a:lnTo>
                  <a:pt x="161404" y="0"/>
                </a:lnTo>
                <a:lnTo>
                  <a:pt x="8699" y="60832"/>
                </a:lnTo>
                <a:lnTo>
                  <a:pt x="0" y="110502"/>
                </a:lnTo>
                <a:lnTo>
                  <a:pt x="21653" y="97370"/>
                </a:lnTo>
                <a:lnTo>
                  <a:pt x="25819" y="7030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3006250" y="4993056"/>
            <a:ext cx="247662" cy="117741"/>
          </a:xfrm>
          <a:custGeom>
            <a:avLst/>
            <a:gdLst/>
            <a:ahLst/>
            <a:cxnLst/>
            <a:rect l="l" t="t" r="r" b="b"/>
            <a:pathLst>
              <a:path w="247662" h="117741">
                <a:moveTo>
                  <a:pt x="8699" y="63741"/>
                </a:moveTo>
                <a:lnTo>
                  <a:pt x="0" y="113398"/>
                </a:lnTo>
                <a:lnTo>
                  <a:pt x="342" y="116141"/>
                </a:lnTo>
                <a:lnTo>
                  <a:pt x="4114" y="117741"/>
                </a:lnTo>
                <a:lnTo>
                  <a:pt x="5295" y="117017"/>
                </a:lnTo>
                <a:lnTo>
                  <a:pt x="26936" y="103886"/>
                </a:lnTo>
                <a:lnTo>
                  <a:pt x="27990" y="70535"/>
                </a:lnTo>
                <a:lnTo>
                  <a:pt x="25806" y="73266"/>
                </a:lnTo>
                <a:lnTo>
                  <a:pt x="21882" y="98717"/>
                </a:lnTo>
                <a:lnTo>
                  <a:pt x="8280" y="106972"/>
                </a:lnTo>
                <a:lnTo>
                  <a:pt x="15303" y="66878"/>
                </a:lnTo>
                <a:lnTo>
                  <a:pt x="165404" y="7086"/>
                </a:lnTo>
                <a:lnTo>
                  <a:pt x="229298" y="12547"/>
                </a:lnTo>
                <a:lnTo>
                  <a:pt x="211543" y="19773"/>
                </a:lnTo>
                <a:lnTo>
                  <a:pt x="169608" y="15163"/>
                </a:lnTo>
                <a:lnTo>
                  <a:pt x="167944" y="15392"/>
                </a:lnTo>
                <a:lnTo>
                  <a:pt x="110782" y="45389"/>
                </a:lnTo>
                <a:lnTo>
                  <a:pt x="169710" y="22263"/>
                </a:lnTo>
                <a:lnTo>
                  <a:pt x="211670" y="26873"/>
                </a:lnTo>
                <a:lnTo>
                  <a:pt x="213385" y="26631"/>
                </a:lnTo>
                <a:lnTo>
                  <a:pt x="245503" y="13550"/>
                </a:lnTo>
                <a:lnTo>
                  <a:pt x="247662" y="9753"/>
                </a:lnTo>
                <a:lnTo>
                  <a:pt x="246100" y="6908"/>
                </a:lnTo>
                <a:lnTo>
                  <a:pt x="244475" y="6769"/>
                </a:lnTo>
                <a:lnTo>
                  <a:pt x="165176" y="0"/>
                </a:lnTo>
                <a:lnTo>
                  <a:pt x="163576" y="241"/>
                </a:lnTo>
                <a:lnTo>
                  <a:pt x="10858" y="61074"/>
                </a:lnTo>
                <a:lnTo>
                  <a:pt x="8699" y="63741"/>
                </a:lnTo>
                <a:close/>
              </a:path>
              <a:path w="247662" h="117741">
                <a:moveTo>
                  <a:pt x="26936" y="103886"/>
                </a:moveTo>
                <a:lnTo>
                  <a:pt x="28600" y="101422"/>
                </a:lnTo>
                <a:lnTo>
                  <a:pt x="32461" y="76339"/>
                </a:lnTo>
                <a:lnTo>
                  <a:pt x="110782" y="45389"/>
                </a:lnTo>
                <a:lnTo>
                  <a:pt x="167944" y="15392"/>
                </a:lnTo>
                <a:lnTo>
                  <a:pt x="108216" y="38836"/>
                </a:lnTo>
                <a:lnTo>
                  <a:pt x="109499" y="42113"/>
                </a:lnTo>
                <a:lnTo>
                  <a:pt x="108204" y="38836"/>
                </a:lnTo>
                <a:lnTo>
                  <a:pt x="27990" y="70535"/>
                </a:lnTo>
                <a:lnTo>
                  <a:pt x="26936" y="103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3267268" y="4925285"/>
            <a:ext cx="95415" cy="82613"/>
          </a:xfrm>
          <a:custGeom>
            <a:avLst/>
            <a:gdLst/>
            <a:ahLst/>
            <a:cxnLst/>
            <a:rect l="l" t="t" r="r" b="b"/>
            <a:pathLst>
              <a:path w="95415" h="82613">
                <a:moveTo>
                  <a:pt x="10820" y="64452"/>
                </a:moveTo>
                <a:lnTo>
                  <a:pt x="58724" y="29679"/>
                </a:lnTo>
                <a:lnTo>
                  <a:pt x="81749" y="30391"/>
                </a:lnTo>
                <a:lnTo>
                  <a:pt x="84480" y="29616"/>
                </a:lnTo>
                <a:lnTo>
                  <a:pt x="85064" y="28320"/>
                </a:lnTo>
                <a:lnTo>
                  <a:pt x="95402" y="5460"/>
                </a:lnTo>
                <a:lnTo>
                  <a:pt x="95415" y="1600"/>
                </a:lnTo>
                <a:lnTo>
                  <a:pt x="91871" y="0"/>
                </a:lnTo>
                <a:lnTo>
                  <a:pt x="88988" y="2565"/>
                </a:lnTo>
                <a:lnTo>
                  <a:pt x="79616" y="23279"/>
                </a:lnTo>
                <a:lnTo>
                  <a:pt x="57734" y="22605"/>
                </a:lnTo>
                <a:lnTo>
                  <a:pt x="55562" y="23279"/>
                </a:lnTo>
                <a:lnTo>
                  <a:pt x="1422" y="62572"/>
                </a:lnTo>
                <a:lnTo>
                  <a:pt x="0" y="65874"/>
                </a:lnTo>
                <a:lnTo>
                  <a:pt x="2235" y="68706"/>
                </a:lnTo>
                <a:lnTo>
                  <a:pt x="38519" y="82613"/>
                </a:lnTo>
                <a:lnTo>
                  <a:pt x="42367" y="82397"/>
                </a:lnTo>
                <a:lnTo>
                  <a:pt x="43764" y="78765"/>
                </a:lnTo>
                <a:lnTo>
                  <a:pt x="41033" y="76034"/>
                </a:lnTo>
                <a:lnTo>
                  <a:pt x="10820" y="64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3273738" y="4529717"/>
            <a:ext cx="351193" cy="544779"/>
          </a:xfrm>
          <a:custGeom>
            <a:avLst/>
            <a:gdLst/>
            <a:ahLst/>
            <a:cxnLst/>
            <a:rect l="l" t="t" r="r" b="b"/>
            <a:pathLst>
              <a:path w="351193" h="544779">
                <a:moveTo>
                  <a:pt x="18719" y="544779"/>
                </a:moveTo>
                <a:lnTo>
                  <a:pt x="23393" y="544779"/>
                </a:lnTo>
                <a:lnTo>
                  <a:pt x="34968" y="542427"/>
                </a:lnTo>
                <a:lnTo>
                  <a:pt x="47074" y="535956"/>
                </a:lnTo>
                <a:lnTo>
                  <a:pt x="55675" y="529349"/>
                </a:lnTo>
                <a:lnTo>
                  <a:pt x="63473" y="522067"/>
                </a:lnTo>
                <a:lnTo>
                  <a:pt x="71247" y="513597"/>
                </a:lnTo>
                <a:lnTo>
                  <a:pt x="78896" y="504026"/>
                </a:lnTo>
                <a:lnTo>
                  <a:pt x="86318" y="493441"/>
                </a:lnTo>
                <a:lnTo>
                  <a:pt x="93412" y="481930"/>
                </a:lnTo>
                <a:lnTo>
                  <a:pt x="100074" y="469581"/>
                </a:lnTo>
                <a:lnTo>
                  <a:pt x="106205" y="456482"/>
                </a:lnTo>
                <a:lnTo>
                  <a:pt x="111702" y="442720"/>
                </a:lnTo>
                <a:lnTo>
                  <a:pt x="116395" y="428612"/>
                </a:lnTo>
                <a:lnTo>
                  <a:pt x="120406" y="415345"/>
                </a:lnTo>
                <a:lnTo>
                  <a:pt x="124401" y="402552"/>
                </a:lnTo>
                <a:lnTo>
                  <a:pt x="128444" y="390188"/>
                </a:lnTo>
                <a:lnTo>
                  <a:pt x="132598" y="378204"/>
                </a:lnTo>
                <a:lnTo>
                  <a:pt x="136928" y="366554"/>
                </a:lnTo>
                <a:lnTo>
                  <a:pt x="141499" y="355192"/>
                </a:lnTo>
                <a:lnTo>
                  <a:pt x="146373" y="344069"/>
                </a:lnTo>
                <a:lnTo>
                  <a:pt x="151615" y="333140"/>
                </a:lnTo>
                <a:lnTo>
                  <a:pt x="157290" y="322358"/>
                </a:lnTo>
                <a:lnTo>
                  <a:pt x="163461" y="311676"/>
                </a:lnTo>
                <a:lnTo>
                  <a:pt x="170192" y="301046"/>
                </a:lnTo>
                <a:lnTo>
                  <a:pt x="177548" y="290422"/>
                </a:lnTo>
                <a:lnTo>
                  <a:pt x="185592" y="279758"/>
                </a:lnTo>
                <a:lnTo>
                  <a:pt x="190017" y="263359"/>
                </a:lnTo>
                <a:lnTo>
                  <a:pt x="193052" y="265150"/>
                </a:lnTo>
                <a:lnTo>
                  <a:pt x="344703" y="2222"/>
                </a:lnTo>
                <a:lnTo>
                  <a:pt x="190180" y="263083"/>
                </a:lnTo>
                <a:lnTo>
                  <a:pt x="190373" y="262851"/>
                </a:lnTo>
                <a:lnTo>
                  <a:pt x="190180" y="263083"/>
                </a:lnTo>
                <a:lnTo>
                  <a:pt x="181419" y="273661"/>
                </a:lnTo>
                <a:lnTo>
                  <a:pt x="173216" y="284391"/>
                </a:lnTo>
                <a:lnTo>
                  <a:pt x="165700" y="295081"/>
                </a:lnTo>
                <a:lnTo>
                  <a:pt x="158813" y="305772"/>
                </a:lnTo>
                <a:lnTo>
                  <a:pt x="152493" y="316503"/>
                </a:lnTo>
                <a:lnTo>
                  <a:pt x="146679" y="327317"/>
                </a:lnTo>
                <a:lnTo>
                  <a:pt x="141312" y="338253"/>
                </a:lnTo>
                <a:lnTo>
                  <a:pt x="136330" y="349352"/>
                </a:lnTo>
                <a:lnTo>
                  <a:pt x="131673" y="360654"/>
                </a:lnTo>
                <a:lnTo>
                  <a:pt x="127280" y="372201"/>
                </a:lnTo>
                <a:lnTo>
                  <a:pt x="123090" y="384032"/>
                </a:lnTo>
                <a:lnTo>
                  <a:pt x="119044" y="396188"/>
                </a:lnTo>
                <a:lnTo>
                  <a:pt x="115080" y="408710"/>
                </a:lnTo>
                <a:lnTo>
                  <a:pt x="111138" y="421638"/>
                </a:lnTo>
                <a:lnTo>
                  <a:pt x="109651" y="426605"/>
                </a:lnTo>
                <a:lnTo>
                  <a:pt x="105304" y="439745"/>
                </a:lnTo>
                <a:lnTo>
                  <a:pt x="100304" y="452403"/>
                </a:lnTo>
                <a:lnTo>
                  <a:pt x="94742" y="464497"/>
                </a:lnTo>
                <a:lnTo>
                  <a:pt x="88711" y="475947"/>
                </a:lnTo>
                <a:lnTo>
                  <a:pt x="82301" y="486674"/>
                </a:lnTo>
                <a:lnTo>
                  <a:pt x="75603" y="496597"/>
                </a:lnTo>
                <a:lnTo>
                  <a:pt x="68710" y="505635"/>
                </a:lnTo>
                <a:lnTo>
                  <a:pt x="59064" y="516519"/>
                </a:lnTo>
                <a:lnTo>
                  <a:pt x="49882" y="525043"/>
                </a:lnTo>
                <a:lnTo>
                  <a:pt x="43942" y="529577"/>
                </a:lnTo>
                <a:lnTo>
                  <a:pt x="36131" y="535012"/>
                </a:lnTo>
                <a:lnTo>
                  <a:pt x="28930" y="537756"/>
                </a:lnTo>
                <a:lnTo>
                  <a:pt x="19685" y="537717"/>
                </a:lnTo>
                <a:lnTo>
                  <a:pt x="14909" y="535838"/>
                </a:lnTo>
                <a:lnTo>
                  <a:pt x="11836" y="534136"/>
                </a:lnTo>
                <a:lnTo>
                  <a:pt x="9944" y="531444"/>
                </a:lnTo>
                <a:lnTo>
                  <a:pt x="8686" y="528053"/>
                </a:lnTo>
                <a:lnTo>
                  <a:pt x="7454" y="524675"/>
                </a:lnTo>
                <a:lnTo>
                  <a:pt x="7035" y="520674"/>
                </a:lnTo>
                <a:lnTo>
                  <a:pt x="7035" y="514286"/>
                </a:lnTo>
                <a:lnTo>
                  <a:pt x="7531" y="509930"/>
                </a:lnTo>
                <a:lnTo>
                  <a:pt x="7988" y="507225"/>
                </a:lnTo>
                <a:lnTo>
                  <a:pt x="7239" y="503288"/>
                </a:lnTo>
                <a:lnTo>
                  <a:pt x="3454" y="502450"/>
                </a:lnTo>
                <a:lnTo>
                  <a:pt x="1143" y="505536"/>
                </a:lnTo>
                <a:lnTo>
                  <a:pt x="1104" y="505701"/>
                </a:lnTo>
                <a:lnTo>
                  <a:pt x="0" y="510666"/>
                </a:lnTo>
                <a:lnTo>
                  <a:pt x="12" y="522579"/>
                </a:lnTo>
                <a:lnTo>
                  <a:pt x="762" y="529170"/>
                </a:lnTo>
                <a:lnTo>
                  <a:pt x="4152" y="534847"/>
                </a:lnTo>
                <a:lnTo>
                  <a:pt x="5842" y="537667"/>
                </a:lnTo>
                <a:lnTo>
                  <a:pt x="8267" y="540219"/>
                </a:lnTo>
                <a:lnTo>
                  <a:pt x="11506" y="542010"/>
                </a:lnTo>
                <a:lnTo>
                  <a:pt x="14744" y="543788"/>
                </a:lnTo>
                <a:lnTo>
                  <a:pt x="18719" y="544779"/>
                </a:lnTo>
                <a:close/>
              </a:path>
              <a:path w="351193" h="544779">
                <a:moveTo>
                  <a:pt x="194388" y="269006"/>
                </a:moveTo>
                <a:lnTo>
                  <a:pt x="196075" y="266953"/>
                </a:lnTo>
                <a:lnTo>
                  <a:pt x="350761" y="5816"/>
                </a:lnTo>
                <a:lnTo>
                  <a:pt x="351193" y="1981"/>
                </a:lnTo>
                <a:lnTo>
                  <a:pt x="347853" y="0"/>
                </a:lnTo>
                <a:lnTo>
                  <a:pt x="344703" y="2222"/>
                </a:lnTo>
                <a:lnTo>
                  <a:pt x="193052" y="265150"/>
                </a:lnTo>
                <a:lnTo>
                  <a:pt x="190017" y="263359"/>
                </a:lnTo>
                <a:lnTo>
                  <a:pt x="185592" y="279758"/>
                </a:lnTo>
                <a:lnTo>
                  <a:pt x="194388" y="26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3209667" y="4910642"/>
            <a:ext cx="227799" cy="162737"/>
          </a:xfrm>
          <a:custGeom>
            <a:avLst/>
            <a:gdLst/>
            <a:ahLst/>
            <a:cxnLst/>
            <a:rect l="l" t="t" r="r" b="b"/>
            <a:pathLst>
              <a:path w="227799" h="162737">
                <a:moveTo>
                  <a:pt x="120345" y="140652"/>
                </a:moveTo>
                <a:lnTo>
                  <a:pt x="113957" y="136867"/>
                </a:lnTo>
                <a:lnTo>
                  <a:pt x="108788" y="133070"/>
                </a:lnTo>
                <a:lnTo>
                  <a:pt x="105244" y="130238"/>
                </a:lnTo>
                <a:lnTo>
                  <a:pt x="102095" y="127647"/>
                </a:lnTo>
                <a:lnTo>
                  <a:pt x="97370" y="128130"/>
                </a:lnTo>
                <a:lnTo>
                  <a:pt x="100190" y="126009"/>
                </a:lnTo>
                <a:lnTo>
                  <a:pt x="63906" y="77939"/>
                </a:lnTo>
                <a:lnTo>
                  <a:pt x="6477" y="1866"/>
                </a:lnTo>
                <a:lnTo>
                  <a:pt x="3098" y="0"/>
                </a:lnTo>
                <a:lnTo>
                  <a:pt x="0" y="2336"/>
                </a:lnTo>
                <a:lnTo>
                  <a:pt x="58280" y="82181"/>
                </a:lnTo>
                <a:lnTo>
                  <a:pt x="94564" y="130251"/>
                </a:lnTo>
                <a:lnTo>
                  <a:pt x="100165" y="135200"/>
                </a:lnTo>
                <a:lnTo>
                  <a:pt x="114308" y="145228"/>
                </a:lnTo>
                <a:lnTo>
                  <a:pt x="126742" y="152071"/>
                </a:lnTo>
                <a:lnTo>
                  <a:pt x="138176" y="156886"/>
                </a:lnTo>
                <a:lnTo>
                  <a:pt x="150853" y="160574"/>
                </a:lnTo>
                <a:lnTo>
                  <a:pt x="164569" y="162554"/>
                </a:lnTo>
                <a:lnTo>
                  <a:pt x="170078" y="162737"/>
                </a:lnTo>
                <a:lnTo>
                  <a:pt x="184380" y="161129"/>
                </a:lnTo>
                <a:lnTo>
                  <a:pt x="196581" y="156545"/>
                </a:lnTo>
                <a:lnTo>
                  <a:pt x="206568" y="149447"/>
                </a:lnTo>
                <a:lnTo>
                  <a:pt x="217267" y="135060"/>
                </a:lnTo>
                <a:lnTo>
                  <a:pt x="221684" y="122955"/>
                </a:lnTo>
                <a:lnTo>
                  <a:pt x="223454" y="109992"/>
                </a:lnTo>
                <a:lnTo>
                  <a:pt x="223655" y="97163"/>
                </a:lnTo>
                <a:lnTo>
                  <a:pt x="224084" y="84607"/>
                </a:lnTo>
                <a:lnTo>
                  <a:pt x="224700" y="70944"/>
                </a:lnTo>
                <a:lnTo>
                  <a:pt x="225422" y="57127"/>
                </a:lnTo>
                <a:lnTo>
                  <a:pt x="225653" y="52997"/>
                </a:lnTo>
                <a:lnTo>
                  <a:pt x="226186" y="43446"/>
                </a:lnTo>
                <a:lnTo>
                  <a:pt x="226720" y="34734"/>
                </a:lnTo>
                <a:lnTo>
                  <a:pt x="227126" y="28397"/>
                </a:lnTo>
                <a:lnTo>
                  <a:pt x="227533" y="22072"/>
                </a:lnTo>
                <a:lnTo>
                  <a:pt x="227799" y="18135"/>
                </a:lnTo>
                <a:lnTo>
                  <a:pt x="226466" y="14516"/>
                </a:lnTo>
                <a:lnTo>
                  <a:pt x="222592" y="14249"/>
                </a:lnTo>
                <a:lnTo>
                  <a:pt x="220776" y="17653"/>
                </a:lnTo>
                <a:lnTo>
                  <a:pt x="220543" y="21152"/>
                </a:lnTo>
                <a:lnTo>
                  <a:pt x="219940" y="30497"/>
                </a:lnTo>
                <a:lnTo>
                  <a:pt x="219112" y="44021"/>
                </a:lnTo>
                <a:lnTo>
                  <a:pt x="218204" y="60055"/>
                </a:lnTo>
                <a:lnTo>
                  <a:pt x="217361" y="76934"/>
                </a:lnTo>
                <a:lnTo>
                  <a:pt x="216728" y="92990"/>
                </a:lnTo>
                <a:lnTo>
                  <a:pt x="216448" y="106556"/>
                </a:lnTo>
                <a:lnTo>
                  <a:pt x="216446" y="107657"/>
                </a:lnTo>
                <a:lnTo>
                  <a:pt x="214942" y="120860"/>
                </a:lnTo>
                <a:lnTo>
                  <a:pt x="210448" y="132913"/>
                </a:lnTo>
                <a:lnTo>
                  <a:pt x="204838" y="141109"/>
                </a:lnTo>
                <a:lnTo>
                  <a:pt x="195802" y="148859"/>
                </a:lnTo>
                <a:lnTo>
                  <a:pt x="184106" y="153929"/>
                </a:lnTo>
                <a:lnTo>
                  <a:pt x="170078" y="155702"/>
                </a:lnTo>
                <a:lnTo>
                  <a:pt x="156263" y="154474"/>
                </a:lnTo>
                <a:lnTo>
                  <a:pt x="143328" y="151208"/>
                </a:lnTo>
                <a:lnTo>
                  <a:pt x="131551" y="146554"/>
                </a:lnTo>
                <a:lnTo>
                  <a:pt x="121213" y="141162"/>
                </a:lnTo>
                <a:lnTo>
                  <a:pt x="120345" y="140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3471030" y="4448776"/>
            <a:ext cx="227139" cy="359537"/>
          </a:xfrm>
          <a:custGeom>
            <a:avLst/>
            <a:gdLst/>
            <a:ahLst/>
            <a:cxnLst/>
            <a:rect l="l" t="t" r="r" b="b"/>
            <a:pathLst>
              <a:path w="227139" h="359537">
                <a:moveTo>
                  <a:pt x="6502" y="357390"/>
                </a:moveTo>
                <a:lnTo>
                  <a:pt x="226606" y="5892"/>
                </a:lnTo>
                <a:lnTo>
                  <a:pt x="227139" y="2070"/>
                </a:lnTo>
                <a:lnTo>
                  <a:pt x="223837" y="0"/>
                </a:lnTo>
                <a:lnTo>
                  <a:pt x="220637" y="2146"/>
                </a:lnTo>
                <a:lnTo>
                  <a:pt x="533" y="353656"/>
                </a:lnTo>
                <a:lnTo>
                  <a:pt x="0" y="357479"/>
                </a:lnTo>
                <a:lnTo>
                  <a:pt x="3302" y="359536"/>
                </a:lnTo>
                <a:lnTo>
                  <a:pt x="6502" y="3573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3705252" y="4187677"/>
            <a:ext cx="201879" cy="274078"/>
          </a:xfrm>
          <a:custGeom>
            <a:avLst/>
            <a:gdLst/>
            <a:ahLst/>
            <a:cxnLst/>
            <a:rect l="l" t="t" r="r" b="b"/>
            <a:pathLst>
              <a:path w="201879" h="274078">
                <a:moveTo>
                  <a:pt x="118681" y="118859"/>
                </a:moveTo>
                <a:lnTo>
                  <a:pt x="119367" y="116065"/>
                </a:lnTo>
                <a:lnTo>
                  <a:pt x="120040" y="113245"/>
                </a:lnTo>
                <a:lnTo>
                  <a:pt x="120281" y="110147"/>
                </a:lnTo>
                <a:lnTo>
                  <a:pt x="120294" y="106756"/>
                </a:lnTo>
                <a:lnTo>
                  <a:pt x="119629" y="95497"/>
                </a:lnTo>
                <a:lnTo>
                  <a:pt x="118178" y="82903"/>
                </a:lnTo>
                <a:lnTo>
                  <a:pt x="116646" y="69610"/>
                </a:lnTo>
                <a:lnTo>
                  <a:pt x="115742" y="56257"/>
                </a:lnTo>
                <a:lnTo>
                  <a:pt x="115696" y="52831"/>
                </a:lnTo>
                <a:lnTo>
                  <a:pt x="116848" y="38594"/>
                </a:lnTo>
                <a:lnTo>
                  <a:pt x="120836" y="26648"/>
                </a:lnTo>
                <a:lnTo>
                  <a:pt x="125501" y="20332"/>
                </a:lnTo>
                <a:lnTo>
                  <a:pt x="137915" y="10677"/>
                </a:lnTo>
                <a:lnTo>
                  <a:pt x="148496" y="7191"/>
                </a:lnTo>
                <a:lnTo>
                  <a:pt x="151091" y="7048"/>
                </a:lnTo>
                <a:lnTo>
                  <a:pt x="163149" y="9973"/>
                </a:lnTo>
                <a:lnTo>
                  <a:pt x="174394" y="16927"/>
                </a:lnTo>
                <a:lnTo>
                  <a:pt x="175513" y="17754"/>
                </a:lnTo>
                <a:lnTo>
                  <a:pt x="179298" y="20561"/>
                </a:lnTo>
                <a:lnTo>
                  <a:pt x="182943" y="23456"/>
                </a:lnTo>
                <a:lnTo>
                  <a:pt x="186626" y="25755"/>
                </a:lnTo>
                <a:lnTo>
                  <a:pt x="190309" y="28028"/>
                </a:lnTo>
                <a:lnTo>
                  <a:pt x="194094" y="29819"/>
                </a:lnTo>
                <a:lnTo>
                  <a:pt x="198361" y="29844"/>
                </a:lnTo>
                <a:lnTo>
                  <a:pt x="201879" y="28270"/>
                </a:lnTo>
                <a:lnTo>
                  <a:pt x="201879" y="24383"/>
                </a:lnTo>
                <a:lnTo>
                  <a:pt x="198361" y="22809"/>
                </a:lnTo>
                <a:lnTo>
                  <a:pt x="196278" y="22834"/>
                </a:lnTo>
                <a:lnTo>
                  <a:pt x="193535" y="21780"/>
                </a:lnTo>
                <a:lnTo>
                  <a:pt x="190347" y="19773"/>
                </a:lnTo>
                <a:lnTo>
                  <a:pt x="185559" y="16802"/>
                </a:lnTo>
                <a:lnTo>
                  <a:pt x="179971" y="11976"/>
                </a:lnTo>
                <a:lnTo>
                  <a:pt x="173570" y="7785"/>
                </a:lnTo>
                <a:lnTo>
                  <a:pt x="167170" y="3619"/>
                </a:lnTo>
                <a:lnTo>
                  <a:pt x="159753" y="12"/>
                </a:lnTo>
                <a:lnTo>
                  <a:pt x="151091" y="0"/>
                </a:lnTo>
                <a:lnTo>
                  <a:pt x="140297" y="1914"/>
                </a:lnTo>
                <a:lnTo>
                  <a:pt x="128843" y="8138"/>
                </a:lnTo>
                <a:lnTo>
                  <a:pt x="120522" y="15354"/>
                </a:lnTo>
                <a:lnTo>
                  <a:pt x="113409" y="25798"/>
                </a:lnTo>
                <a:lnTo>
                  <a:pt x="109771" y="38116"/>
                </a:lnTo>
                <a:lnTo>
                  <a:pt x="108657" y="51522"/>
                </a:lnTo>
                <a:lnTo>
                  <a:pt x="108648" y="52831"/>
                </a:lnTo>
                <a:lnTo>
                  <a:pt x="109304" y="66676"/>
                </a:lnTo>
                <a:lnTo>
                  <a:pt x="110758" y="80325"/>
                </a:lnTo>
                <a:lnTo>
                  <a:pt x="112296" y="93069"/>
                </a:lnTo>
                <a:lnTo>
                  <a:pt x="113202" y="104197"/>
                </a:lnTo>
                <a:lnTo>
                  <a:pt x="113245" y="109791"/>
                </a:lnTo>
                <a:lnTo>
                  <a:pt x="113004" y="112407"/>
                </a:lnTo>
                <a:lnTo>
                  <a:pt x="112039" y="116408"/>
                </a:lnTo>
                <a:lnTo>
                  <a:pt x="110540" y="118478"/>
                </a:lnTo>
                <a:lnTo>
                  <a:pt x="104683" y="124708"/>
                </a:lnTo>
                <a:lnTo>
                  <a:pt x="95460" y="134943"/>
                </a:lnTo>
                <a:lnTo>
                  <a:pt x="87718" y="143649"/>
                </a:lnTo>
                <a:lnTo>
                  <a:pt x="77754" y="154940"/>
                </a:lnTo>
                <a:lnTo>
                  <a:pt x="67004" y="167183"/>
                </a:lnTo>
                <a:lnTo>
                  <a:pt x="55873" y="179905"/>
                </a:lnTo>
                <a:lnTo>
                  <a:pt x="44767" y="192633"/>
                </a:lnTo>
                <a:lnTo>
                  <a:pt x="34091" y="204893"/>
                </a:lnTo>
                <a:lnTo>
                  <a:pt x="24251" y="216214"/>
                </a:lnTo>
                <a:lnTo>
                  <a:pt x="15650" y="226121"/>
                </a:lnTo>
                <a:lnTo>
                  <a:pt x="8696" y="234141"/>
                </a:lnTo>
                <a:lnTo>
                  <a:pt x="6591" y="243001"/>
                </a:lnTo>
                <a:lnTo>
                  <a:pt x="6476" y="247459"/>
                </a:lnTo>
                <a:lnTo>
                  <a:pt x="3822" y="245160"/>
                </a:lnTo>
                <a:lnTo>
                  <a:pt x="3792" y="239801"/>
                </a:lnTo>
                <a:lnTo>
                  <a:pt x="1345" y="242628"/>
                </a:lnTo>
                <a:lnTo>
                  <a:pt x="0" y="245998"/>
                </a:lnTo>
                <a:lnTo>
                  <a:pt x="1041" y="247319"/>
                </a:lnTo>
                <a:lnTo>
                  <a:pt x="20434" y="272262"/>
                </a:lnTo>
                <a:lnTo>
                  <a:pt x="6489" y="247446"/>
                </a:lnTo>
                <a:lnTo>
                  <a:pt x="8364" y="245281"/>
                </a:lnTo>
                <a:lnTo>
                  <a:pt x="12471" y="240537"/>
                </a:lnTo>
                <a:lnTo>
                  <a:pt x="21666" y="229933"/>
                </a:lnTo>
                <a:lnTo>
                  <a:pt x="28600" y="221948"/>
                </a:lnTo>
                <a:lnTo>
                  <a:pt x="36369" y="213011"/>
                </a:lnTo>
                <a:lnTo>
                  <a:pt x="44758" y="203369"/>
                </a:lnTo>
                <a:lnTo>
                  <a:pt x="53555" y="193272"/>
                </a:lnTo>
                <a:lnTo>
                  <a:pt x="62548" y="182968"/>
                </a:lnTo>
                <a:lnTo>
                  <a:pt x="71522" y="172707"/>
                </a:lnTo>
                <a:lnTo>
                  <a:pt x="75272" y="168427"/>
                </a:lnTo>
                <a:lnTo>
                  <a:pt x="84401" y="158052"/>
                </a:lnTo>
                <a:lnTo>
                  <a:pt x="92900" y="148424"/>
                </a:lnTo>
                <a:lnTo>
                  <a:pt x="100516" y="139844"/>
                </a:lnTo>
                <a:lnTo>
                  <a:pt x="107746" y="131762"/>
                </a:lnTo>
                <a:lnTo>
                  <a:pt x="113169" y="125818"/>
                </a:lnTo>
                <a:lnTo>
                  <a:pt x="117525" y="121450"/>
                </a:lnTo>
                <a:lnTo>
                  <a:pt x="118681" y="118859"/>
                </a:lnTo>
                <a:close/>
              </a:path>
              <a:path w="201879" h="274078">
                <a:moveTo>
                  <a:pt x="25996" y="267944"/>
                </a:moveTo>
                <a:lnTo>
                  <a:pt x="8364" y="245281"/>
                </a:lnTo>
                <a:lnTo>
                  <a:pt x="6489" y="247446"/>
                </a:lnTo>
                <a:lnTo>
                  <a:pt x="20434" y="272262"/>
                </a:lnTo>
                <a:lnTo>
                  <a:pt x="23837" y="274078"/>
                </a:lnTo>
                <a:lnTo>
                  <a:pt x="26911" y="271691"/>
                </a:lnTo>
                <a:lnTo>
                  <a:pt x="25996" y="267944"/>
                </a:lnTo>
                <a:close/>
              </a:path>
              <a:path w="201879" h="274078">
                <a:moveTo>
                  <a:pt x="3822" y="245160"/>
                </a:moveTo>
                <a:lnTo>
                  <a:pt x="6476" y="247459"/>
                </a:lnTo>
                <a:lnTo>
                  <a:pt x="6591" y="243001"/>
                </a:lnTo>
                <a:lnTo>
                  <a:pt x="8696" y="234141"/>
                </a:lnTo>
                <a:lnTo>
                  <a:pt x="3792" y="239801"/>
                </a:lnTo>
                <a:lnTo>
                  <a:pt x="3822" y="245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3828679" y="4179826"/>
            <a:ext cx="94551" cy="85636"/>
          </a:xfrm>
          <a:custGeom>
            <a:avLst/>
            <a:gdLst/>
            <a:ahLst/>
            <a:cxnLst/>
            <a:rect l="l" t="t" r="r" b="b"/>
            <a:pathLst>
              <a:path w="94551" h="85636">
                <a:moveTo>
                  <a:pt x="1290" y="66807"/>
                </a:moveTo>
                <a:lnTo>
                  <a:pt x="3479" y="79446"/>
                </a:lnTo>
                <a:lnTo>
                  <a:pt x="4216" y="82626"/>
                </a:lnTo>
                <a:lnTo>
                  <a:pt x="6629" y="85636"/>
                </a:lnTo>
                <a:lnTo>
                  <a:pt x="10401" y="84670"/>
                </a:lnTo>
                <a:lnTo>
                  <a:pt x="11036" y="80860"/>
                </a:lnTo>
                <a:lnTo>
                  <a:pt x="10871" y="80200"/>
                </a:lnTo>
                <a:lnTo>
                  <a:pt x="9215" y="72030"/>
                </a:lnTo>
                <a:lnTo>
                  <a:pt x="7389" y="57384"/>
                </a:lnTo>
                <a:lnTo>
                  <a:pt x="7048" y="48412"/>
                </a:lnTo>
                <a:lnTo>
                  <a:pt x="8014" y="35065"/>
                </a:lnTo>
                <a:lnTo>
                  <a:pt x="11396" y="22952"/>
                </a:lnTo>
                <a:lnTo>
                  <a:pt x="13017" y="19735"/>
                </a:lnTo>
                <a:lnTo>
                  <a:pt x="15227" y="15900"/>
                </a:lnTo>
                <a:lnTo>
                  <a:pt x="18084" y="12788"/>
                </a:lnTo>
                <a:lnTo>
                  <a:pt x="21882" y="10591"/>
                </a:lnTo>
                <a:lnTo>
                  <a:pt x="25666" y="8394"/>
                </a:lnTo>
                <a:lnTo>
                  <a:pt x="30467" y="7048"/>
                </a:lnTo>
                <a:lnTo>
                  <a:pt x="43687" y="7061"/>
                </a:lnTo>
                <a:lnTo>
                  <a:pt x="48094" y="8610"/>
                </a:lnTo>
                <a:lnTo>
                  <a:pt x="51663" y="10871"/>
                </a:lnTo>
                <a:lnTo>
                  <a:pt x="57010" y="14224"/>
                </a:lnTo>
                <a:lnTo>
                  <a:pt x="60515" y="19824"/>
                </a:lnTo>
                <a:lnTo>
                  <a:pt x="65849" y="25184"/>
                </a:lnTo>
                <a:lnTo>
                  <a:pt x="75058" y="31829"/>
                </a:lnTo>
                <a:lnTo>
                  <a:pt x="88747" y="35050"/>
                </a:lnTo>
                <a:lnTo>
                  <a:pt x="92976" y="35090"/>
                </a:lnTo>
                <a:lnTo>
                  <a:pt x="94551" y="31559"/>
                </a:lnTo>
                <a:lnTo>
                  <a:pt x="92976" y="28041"/>
                </a:lnTo>
                <a:lnTo>
                  <a:pt x="83921" y="28028"/>
                </a:lnTo>
                <a:lnTo>
                  <a:pt x="79387" y="26466"/>
                </a:lnTo>
                <a:lnTo>
                  <a:pt x="75755" y="24206"/>
                </a:lnTo>
                <a:lnTo>
                  <a:pt x="70307" y="20828"/>
                </a:lnTo>
                <a:lnTo>
                  <a:pt x="66789" y="15265"/>
                </a:lnTo>
                <a:lnTo>
                  <a:pt x="61518" y="9906"/>
                </a:lnTo>
                <a:lnTo>
                  <a:pt x="58877" y="7264"/>
                </a:lnTo>
                <a:lnTo>
                  <a:pt x="55740" y="4724"/>
                </a:lnTo>
                <a:lnTo>
                  <a:pt x="51701" y="2895"/>
                </a:lnTo>
                <a:lnTo>
                  <a:pt x="47650" y="1066"/>
                </a:lnTo>
                <a:lnTo>
                  <a:pt x="42760" y="0"/>
                </a:lnTo>
                <a:lnTo>
                  <a:pt x="29451" y="0"/>
                </a:lnTo>
                <a:lnTo>
                  <a:pt x="23317" y="1600"/>
                </a:lnTo>
                <a:lnTo>
                  <a:pt x="18338" y="4495"/>
                </a:lnTo>
                <a:lnTo>
                  <a:pt x="10845" y="8839"/>
                </a:lnTo>
                <a:lnTo>
                  <a:pt x="6222" y="15925"/>
                </a:lnTo>
                <a:lnTo>
                  <a:pt x="3543" y="23710"/>
                </a:lnTo>
                <a:lnTo>
                  <a:pt x="863" y="31521"/>
                </a:lnTo>
                <a:lnTo>
                  <a:pt x="12" y="40182"/>
                </a:lnTo>
                <a:lnTo>
                  <a:pt x="0" y="48412"/>
                </a:lnTo>
                <a:lnTo>
                  <a:pt x="1290" y="668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3925930" y="4151523"/>
            <a:ext cx="867740" cy="1959508"/>
          </a:xfrm>
          <a:custGeom>
            <a:avLst/>
            <a:gdLst/>
            <a:ahLst/>
            <a:cxnLst/>
            <a:rect l="l" t="t" r="r" b="b"/>
            <a:pathLst>
              <a:path w="867740" h="1959508">
                <a:moveTo>
                  <a:pt x="795362" y="1951278"/>
                </a:moveTo>
                <a:lnTo>
                  <a:pt x="796505" y="1956409"/>
                </a:lnTo>
                <a:lnTo>
                  <a:pt x="798804" y="1959508"/>
                </a:lnTo>
                <a:lnTo>
                  <a:pt x="802601" y="1958670"/>
                </a:lnTo>
                <a:lnTo>
                  <a:pt x="803376" y="1954885"/>
                </a:lnTo>
                <a:lnTo>
                  <a:pt x="802347" y="1950199"/>
                </a:lnTo>
                <a:lnTo>
                  <a:pt x="801878" y="1945932"/>
                </a:lnTo>
                <a:lnTo>
                  <a:pt x="801878" y="1941995"/>
                </a:lnTo>
                <a:lnTo>
                  <a:pt x="803920" y="1928608"/>
                </a:lnTo>
                <a:lnTo>
                  <a:pt x="809430" y="1917507"/>
                </a:lnTo>
                <a:lnTo>
                  <a:pt x="811428" y="1914753"/>
                </a:lnTo>
                <a:lnTo>
                  <a:pt x="819772" y="1905821"/>
                </a:lnTo>
                <a:lnTo>
                  <a:pt x="829557" y="1897633"/>
                </a:lnTo>
                <a:lnTo>
                  <a:pt x="839892" y="1889678"/>
                </a:lnTo>
                <a:lnTo>
                  <a:pt x="845616" y="1885111"/>
                </a:lnTo>
                <a:lnTo>
                  <a:pt x="851535" y="1880196"/>
                </a:lnTo>
                <a:lnTo>
                  <a:pt x="857008" y="1874939"/>
                </a:lnTo>
                <a:lnTo>
                  <a:pt x="861085" y="1868690"/>
                </a:lnTo>
                <a:lnTo>
                  <a:pt x="865149" y="1862442"/>
                </a:lnTo>
                <a:lnTo>
                  <a:pt x="867740" y="1855127"/>
                </a:lnTo>
                <a:lnTo>
                  <a:pt x="867727" y="1841449"/>
                </a:lnTo>
                <a:lnTo>
                  <a:pt x="866800" y="1835886"/>
                </a:lnTo>
                <a:lnTo>
                  <a:pt x="864831" y="1829815"/>
                </a:lnTo>
                <a:lnTo>
                  <a:pt x="861885" y="1820722"/>
                </a:lnTo>
                <a:lnTo>
                  <a:pt x="857046" y="1813814"/>
                </a:lnTo>
                <a:lnTo>
                  <a:pt x="850887" y="1808810"/>
                </a:lnTo>
                <a:lnTo>
                  <a:pt x="840357" y="1802407"/>
                </a:lnTo>
                <a:lnTo>
                  <a:pt x="828333" y="1798427"/>
                </a:lnTo>
                <a:lnTo>
                  <a:pt x="815198" y="1796218"/>
                </a:lnTo>
                <a:lnTo>
                  <a:pt x="810247" y="1795729"/>
                </a:lnTo>
                <a:lnTo>
                  <a:pt x="797715" y="1794998"/>
                </a:lnTo>
                <a:lnTo>
                  <a:pt x="784860" y="1794604"/>
                </a:lnTo>
                <a:lnTo>
                  <a:pt x="771923" y="1794185"/>
                </a:lnTo>
                <a:lnTo>
                  <a:pt x="759147" y="1793377"/>
                </a:lnTo>
                <a:lnTo>
                  <a:pt x="746774" y="1791816"/>
                </a:lnTo>
                <a:lnTo>
                  <a:pt x="738822" y="1790166"/>
                </a:lnTo>
                <a:lnTo>
                  <a:pt x="726464" y="1786089"/>
                </a:lnTo>
                <a:lnTo>
                  <a:pt x="715405" y="1779928"/>
                </a:lnTo>
                <a:lnTo>
                  <a:pt x="710031" y="1775548"/>
                </a:lnTo>
                <a:lnTo>
                  <a:pt x="702597" y="1766987"/>
                </a:lnTo>
                <a:lnTo>
                  <a:pt x="696452" y="1755976"/>
                </a:lnTo>
                <a:lnTo>
                  <a:pt x="691769" y="1742046"/>
                </a:lnTo>
                <a:lnTo>
                  <a:pt x="689296" y="1732105"/>
                </a:lnTo>
                <a:lnTo>
                  <a:pt x="685554" y="1717084"/>
                </a:lnTo>
                <a:lnTo>
                  <a:pt x="680610" y="1697259"/>
                </a:lnTo>
                <a:lnTo>
                  <a:pt x="674533" y="1672905"/>
                </a:lnTo>
                <a:lnTo>
                  <a:pt x="667394" y="1644297"/>
                </a:lnTo>
                <a:lnTo>
                  <a:pt x="659261" y="1611710"/>
                </a:lnTo>
                <a:lnTo>
                  <a:pt x="650204" y="1575420"/>
                </a:lnTo>
                <a:lnTo>
                  <a:pt x="640291" y="1535701"/>
                </a:lnTo>
                <a:lnTo>
                  <a:pt x="629593" y="1492829"/>
                </a:lnTo>
                <a:lnTo>
                  <a:pt x="618178" y="1447079"/>
                </a:lnTo>
                <a:lnTo>
                  <a:pt x="606116" y="1398726"/>
                </a:lnTo>
                <a:lnTo>
                  <a:pt x="593476" y="1348045"/>
                </a:lnTo>
                <a:lnTo>
                  <a:pt x="580327" y="1295313"/>
                </a:lnTo>
                <a:lnTo>
                  <a:pt x="566738" y="1240803"/>
                </a:lnTo>
                <a:lnTo>
                  <a:pt x="552780" y="1184790"/>
                </a:lnTo>
                <a:lnTo>
                  <a:pt x="538520" y="1127552"/>
                </a:lnTo>
                <a:lnTo>
                  <a:pt x="524028" y="1069361"/>
                </a:lnTo>
                <a:lnTo>
                  <a:pt x="509375" y="1010494"/>
                </a:lnTo>
                <a:lnTo>
                  <a:pt x="494627" y="951226"/>
                </a:lnTo>
                <a:lnTo>
                  <a:pt x="479856" y="891832"/>
                </a:lnTo>
                <a:lnTo>
                  <a:pt x="465131" y="832589"/>
                </a:lnTo>
                <a:lnTo>
                  <a:pt x="450520" y="773770"/>
                </a:lnTo>
                <a:lnTo>
                  <a:pt x="436094" y="715651"/>
                </a:lnTo>
                <a:lnTo>
                  <a:pt x="421920" y="658508"/>
                </a:lnTo>
                <a:lnTo>
                  <a:pt x="408070" y="602614"/>
                </a:lnTo>
                <a:lnTo>
                  <a:pt x="394610" y="548247"/>
                </a:lnTo>
                <a:lnTo>
                  <a:pt x="381612" y="495680"/>
                </a:lnTo>
                <a:lnTo>
                  <a:pt x="369144" y="445189"/>
                </a:lnTo>
                <a:lnTo>
                  <a:pt x="357275" y="397049"/>
                </a:lnTo>
                <a:lnTo>
                  <a:pt x="346075" y="351535"/>
                </a:lnTo>
                <a:lnTo>
                  <a:pt x="335243" y="307417"/>
                </a:lnTo>
                <a:lnTo>
                  <a:pt x="325281" y="266727"/>
                </a:lnTo>
                <a:lnTo>
                  <a:pt x="313486" y="218335"/>
                </a:lnTo>
                <a:lnTo>
                  <a:pt x="303560" y="177308"/>
                </a:lnTo>
                <a:lnTo>
                  <a:pt x="293012" y="133003"/>
                </a:lnTo>
                <a:lnTo>
                  <a:pt x="285953" y="82775"/>
                </a:lnTo>
                <a:lnTo>
                  <a:pt x="285306" y="66007"/>
                </a:lnTo>
                <a:lnTo>
                  <a:pt x="284227" y="51710"/>
                </a:lnTo>
                <a:lnTo>
                  <a:pt x="282704" y="39661"/>
                </a:lnTo>
                <a:lnTo>
                  <a:pt x="280727" y="29638"/>
                </a:lnTo>
                <a:lnTo>
                  <a:pt x="278281" y="21419"/>
                </a:lnTo>
                <a:lnTo>
                  <a:pt x="275742" y="15519"/>
                </a:lnTo>
                <a:lnTo>
                  <a:pt x="272199" y="8547"/>
                </a:lnTo>
                <a:lnTo>
                  <a:pt x="267284" y="4317"/>
                </a:lnTo>
                <a:lnTo>
                  <a:pt x="261683" y="2260"/>
                </a:lnTo>
                <a:lnTo>
                  <a:pt x="256108" y="190"/>
                </a:lnTo>
                <a:lnTo>
                  <a:pt x="250164" y="38"/>
                </a:lnTo>
                <a:lnTo>
                  <a:pt x="236842" y="0"/>
                </a:lnTo>
                <a:lnTo>
                  <a:pt x="231038" y="2412"/>
                </a:lnTo>
                <a:lnTo>
                  <a:pt x="226390" y="5905"/>
                </a:lnTo>
                <a:lnTo>
                  <a:pt x="219405" y="11163"/>
                </a:lnTo>
                <a:lnTo>
                  <a:pt x="214642" y="18592"/>
                </a:lnTo>
                <a:lnTo>
                  <a:pt x="209664" y="24803"/>
                </a:lnTo>
                <a:lnTo>
                  <a:pt x="204711" y="30721"/>
                </a:lnTo>
                <a:lnTo>
                  <a:pt x="199351" y="35039"/>
                </a:lnTo>
                <a:lnTo>
                  <a:pt x="187874" y="38306"/>
                </a:lnTo>
                <a:lnTo>
                  <a:pt x="179645" y="39835"/>
                </a:lnTo>
                <a:lnTo>
                  <a:pt x="168973" y="41765"/>
                </a:lnTo>
                <a:lnTo>
                  <a:pt x="156290" y="44023"/>
                </a:lnTo>
                <a:lnTo>
                  <a:pt x="142027" y="46536"/>
                </a:lnTo>
                <a:lnTo>
                  <a:pt x="126616" y="49232"/>
                </a:lnTo>
                <a:lnTo>
                  <a:pt x="110488" y="52039"/>
                </a:lnTo>
                <a:lnTo>
                  <a:pt x="94075" y="54884"/>
                </a:lnTo>
                <a:lnTo>
                  <a:pt x="76551" y="57907"/>
                </a:lnTo>
                <a:lnTo>
                  <a:pt x="63160" y="60213"/>
                </a:lnTo>
                <a:lnTo>
                  <a:pt x="50467" y="62395"/>
                </a:lnTo>
                <a:lnTo>
                  <a:pt x="38738" y="64408"/>
                </a:lnTo>
                <a:lnTo>
                  <a:pt x="29959" y="65912"/>
                </a:lnTo>
                <a:lnTo>
                  <a:pt x="11442" y="69080"/>
                </a:lnTo>
                <a:lnTo>
                  <a:pt x="3343" y="70463"/>
                </a:lnTo>
                <a:lnTo>
                  <a:pt x="0" y="72631"/>
                </a:lnTo>
                <a:lnTo>
                  <a:pt x="660" y="76466"/>
                </a:lnTo>
                <a:lnTo>
                  <a:pt x="4394" y="77431"/>
                </a:lnTo>
                <a:lnTo>
                  <a:pt x="6891" y="77005"/>
                </a:lnTo>
                <a:lnTo>
                  <a:pt x="24754" y="73950"/>
                </a:lnTo>
                <a:lnTo>
                  <a:pt x="38712" y="71558"/>
                </a:lnTo>
                <a:lnTo>
                  <a:pt x="55083" y="68747"/>
                </a:lnTo>
                <a:lnTo>
                  <a:pt x="73162" y="65636"/>
                </a:lnTo>
                <a:lnTo>
                  <a:pt x="91579" y="62458"/>
                </a:lnTo>
                <a:lnTo>
                  <a:pt x="107968" y="59619"/>
                </a:lnTo>
                <a:lnTo>
                  <a:pt x="124159" y="56805"/>
                </a:lnTo>
                <a:lnTo>
                  <a:pt x="139733" y="54084"/>
                </a:lnTo>
                <a:lnTo>
                  <a:pt x="154269" y="51529"/>
                </a:lnTo>
                <a:lnTo>
                  <a:pt x="167347" y="49209"/>
                </a:lnTo>
                <a:lnTo>
                  <a:pt x="178548" y="47194"/>
                </a:lnTo>
                <a:lnTo>
                  <a:pt x="187450" y="45555"/>
                </a:lnTo>
                <a:lnTo>
                  <a:pt x="194691" y="44145"/>
                </a:lnTo>
                <a:lnTo>
                  <a:pt x="205638" y="39484"/>
                </a:lnTo>
                <a:lnTo>
                  <a:pt x="215595" y="29540"/>
                </a:lnTo>
                <a:lnTo>
                  <a:pt x="220103" y="22136"/>
                </a:lnTo>
                <a:lnTo>
                  <a:pt x="225259" y="16509"/>
                </a:lnTo>
                <a:lnTo>
                  <a:pt x="227838" y="13677"/>
                </a:lnTo>
                <a:lnTo>
                  <a:pt x="230505" y="11315"/>
                </a:lnTo>
                <a:lnTo>
                  <a:pt x="233489" y="9677"/>
                </a:lnTo>
                <a:lnTo>
                  <a:pt x="236486" y="8051"/>
                </a:lnTo>
                <a:lnTo>
                  <a:pt x="239750" y="7073"/>
                </a:lnTo>
                <a:lnTo>
                  <a:pt x="250037" y="7061"/>
                </a:lnTo>
                <a:lnTo>
                  <a:pt x="255168" y="7327"/>
                </a:lnTo>
                <a:lnTo>
                  <a:pt x="259207" y="8851"/>
                </a:lnTo>
                <a:lnTo>
                  <a:pt x="262242" y="10007"/>
                </a:lnTo>
                <a:lnTo>
                  <a:pt x="267169" y="14985"/>
                </a:lnTo>
                <a:lnTo>
                  <a:pt x="271629" y="23709"/>
                </a:lnTo>
                <a:lnTo>
                  <a:pt x="275229" y="37727"/>
                </a:lnTo>
                <a:lnTo>
                  <a:pt x="275958" y="42163"/>
                </a:lnTo>
                <a:lnTo>
                  <a:pt x="277145" y="51743"/>
                </a:lnTo>
                <a:lnTo>
                  <a:pt x="278064" y="62888"/>
                </a:lnTo>
                <a:lnTo>
                  <a:pt x="278706" y="75702"/>
                </a:lnTo>
                <a:lnTo>
                  <a:pt x="279066" y="90291"/>
                </a:lnTo>
                <a:lnTo>
                  <a:pt x="279146" y="102234"/>
                </a:lnTo>
                <a:lnTo>
                  <a:pt x="279476" y="104800"/>
                </a:lnTo>
                <a:lnTo>
                  <a:pt x="291075" y="155430"/>
                </a:lnTo>
                <a:lnTo>
                  <a:pt x="312606" y="244516"/>
                </a:lnTo>
                <a:lnTo>
                  <a:pt x="328688" y="310275"/>
                </a:lnTo>
                <a:lnTo>
                  <a:pt x="347167" y="385468"/>
                </a:lnTo>
                <a:lnTo>
                  <a:pt x="367689" y="468687"/>
                </a:lnTo>
                <a:lnTo>
                  <a:pt x="389899" y="558526"/>
                </a:lnTo>
                <a:lnTo>
                  <a:pt x="413444" y="653578"/>
                </a:lnTo>
                <a:lnTo>
                  <a:pt x="437970" y="752435"/>
                </a:lnTo>
                <a:lnTo>
                  <a:pt x="463122" y="853692"/>
                </a:lnTo>
                <a:lnTo>
                  <a:pt x="488547" y="955940"/>
                </a:lnTo>
                <a:lnTo>
                  <a:pt x="513891" y="1057773"/>
                </a:lnTo>
                <a:lnTo>
                  <a:pt x="538798" y="1157784"/>
                </a:lnTo>
                <a:lnTo>
                  <a:pt x="562917" y="1254566"/>
                </a:lnTo>
                <a:lnTo>
                  <a:pt x="585891" y="1346711"/>
                </a:lnTo>
                <a:lnTo>
                  <a:pt x="607368" y="1432814"/>
                </a:lnTo>
                <a:lnTo>
                  <a:pt x="626993" y="1511467"/>
                </a:lnTo>
                <a:lnTo>
                  <a:pt x="644412" y="1581262"/>
                </a:lnTo>
                <a:lnTo>
                  <a:pt x="659271" y="1640794"/>
                </a:lnTo>
                <a:lnTo>
                  <a:pt x="671216" y="1688654"/>
                </a:lnTo>
                <a:lnTo>
                  <a:pt x="679893" y="1723437"/>
                </a:lnTo>
                <a:lnTo>
                  <a:pt x="684949" y="1743735"/>
                </a:lnTo>
                <a:lnTo>
                  <a:pt x="689819" y="1758396"/>
                </a:lnTo>
                <a:lnTo>
                  <a:pt x="696412" y="1770407"/>
                </a:lnTo>
                <a:lnTo>
                  <a:pt x="704492" y="1779988"/>
                </a:lnTo>
                <a:lnTo>
                  <a:pt x="713826" y="1787359"/>
                </a:lnTo>
                <a:lnTo>
                  <a:pt x="720979" y="1791322"/>
                </a:lnTo>
                <a:lnTo>
                  <a:pt x="732626" y="1795767"/>
                </a:lnTo>
                <a:lnTo>
                  <a:pt x="744915" y="1798642"/>
                </a:lnTo>
                <a:lnTo>
                  <a:pt x="757619" y="1800322"/>
                </a:lnTo>
                <a:lnTo>
                  <a:pt x="770514" y="1801184"/>
                </a:lnTo>
                <a:lnTo>
                  <a:pt x="783375" y="1801606"/>
                </a:lnTo>
                <a:lnTo>
                  <a:pt x="795976" y="1801964"/>
                </a:lnTo>
                <a:lnTo>
                  <a:pt x="803148" y="1802295"/>
                </a:lnTo>
                <a:lnTo>
                  <a:pt x="816884" y="1803515"/>
                </a:lnTo>
                <a:lnTo>
                  <a:pt x="829307" y="1805943"/>
                </a:lnTo>
                <a:lnTo>
                  <a:pt x="837869" y="1809013"/>
                </a:lnTo>
                <a:lnTo>
                  <a:pt x="848256" y="1815854"/>
                </a:lnTo>
                <a:lnTo>
                  <a:pt x="855857" y="1826321"/>
                </a:lnTo>
                <a:lnTo>
                  <a:pt x="858139" y="1832000"/>
                </a:lnTo>
                <a:lnTo>
                  <a:pt x="859904" y="1837474"/>
                </a:lnTo>
                <a:lnTo>
                  <a:pt x="860679" y="1842287"/>
                </a:lnTo>
                <a:lnTo>
                  <a:pt x="860653" y="1856066"/>
                </a:lnTo>
                <a:lnTo>
                  <a:pt x="857059" y="1863267"/>
                </a:lnTo>
                <a:lnTo>
                  <a:pt x="851242" y="1870024"/>
                </a:lnTo>
                <a:lnTo>
                  <a:pt x="842816" y="1878254"/>
                </a:lnTo>
                <a:lnTo>
                  <a:pt x="832891" y="1886177"/>
                </a:lnTo>
                <a:lnTo>
                  <a:pt x="822407" y="1894310"/>
                </a:lnTo>
                <a:lnTo>
                  <a:pt x="816851" y="1898967"/>
                </a:lnTo>
                <a:lnTo>
                  <a:pt x="810907" y="1904212"/>
                </a:lnTo>
                <a:lnTo>
                  <a:pt x="805408" y="1910067"/>
                </a:lnTo>
                <a:lnTo>
                  <a:pt x="801370" y="1917090"/>
                </a:lnTo>
                <a:lnTo>
                  <a:pt x="796636" y="1928388"/>
                </a:lnTo>
                <a:lnTo>
                  <a:pt x="794830" y="1941603"/>
                </a:lnTo>
                <a:lnTo>
                  <a:pt x="794829" y="1946490"/>
                </a:lnTo>
                <a:lnTo>
                  <a:pt x="795362" y="1951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3941081" y="4198965"/>
            <a:ext cx="200583" cy="40093"/>
          </a:xfrm>
          <a:custGeom>
            <a:avLst/>
            <a:gdLst/>
            <a:ahLst/>
            <a:cxnLst/>
            <a:rect l="l" t="t" r="r" b="b"/>
            <a:pathLst>
              <a:path w="200583" h="40093">
                <a:moveTo>
                  <a:pt x="4394" y="40093"/>
                </a:moveTo>
                <a:lnTo>
                  <a:pt x="197383" y="6946"/>
                </a:lnTo>
                <a:lnTo>
                  <a:pt x="200583" y="4787"/>
                </a:lnTo>
                <a:lnTo>
                  <a:pt x="199923" y="952"/>
                </a:lnTo>
                <a:lnTo>
                  <a:pt x="196189" y="0"/>
                </a:lnTo>
                <a:lnTo>
                  <a:pt x="3200" y="33146"/>
                </a:lnTo>
                <a:lnTo>
                  <a:pt x="0" y="35305"/>
                </a:lnTo>
                <a:lnTo>
                  <a:pt x="660" y="39141"/>
                </a:lnTo>
                <a:lnTo>
                  <a:pt x="4394" y="40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4182891" y="4152735"/>
            <a:ext cx="629196" cy="1957387"/>
          </a:xfrm>
          <a:custGeom>
            <a:avLst/>
            <a:gdLst/>
            <a:ahLst/>
            <a:cxnLst/>
            <a:rect l="l" t="t" r="r" b="b"/>
            <a:pathLst>
              <a:path w="629196" h="1957387">
                <a:moveTo>
                  <a:pt x="0" y="1587"/>
                </a:moveTo>
                <a:lnTo>
                  <a:pt x="0" y="5473"/>
                </a:lnTo>
                <a:lnTo>
                  <a:pt x="3517" y="7048"/>
                </a:lnTo>
                <a:lnTo>
                  <a:pt x="10502" y="7035"/>
                </a:lnTo>
                <a:lnTo>
                  <a:pt x="16598" y="7442"/>
                </a:lnTo>
                <a:lnTo>
                  <a:pt x="21653" y="9067"/>
                </a:lnTo>
                <a:lnTo>
                  <a:pt x="25438" y="10287"/>
                </a:lnTo>
                <a:lnTo>
                  <a:pt x="28663" y="12128"/>
                </a:lnTo>
                <a:lnTo>
                  <a:pt x="31559" y="15125"/>
                </a:lnTo>
                <a:lnTo>
                  <a:pt x="37405" y="23906"/>
                </a:lnTo>
                <a:lnTo>
                  <a:pt x="41987" y="38012"/>
                </a:lnTo>
                <a:lnTo>
                  <a:pt x="43889" y="48726"/>
                </a:lnTo>
                <a:lnTo>
                  <a:pt x="45135" y="60323"/>
                </a:lnTo>
                <a:lnTo>
                  <a:pt x="45905" y="73860"/>
                </a:lnTo>
                <a:lnTo>
                  <a:pt x="46176" y="89465"/>
                </a:lnTo>
                <a:lnTo>
                  <a:pt x="46177" y="89954"/>
                </a:lnTo>
                <a:lnTo>
                  <a:pt x="46690" y="109157"/>
                </a:lnTo>
                <a:lnTo>
                  <a:pt x="47906" y="126342"/>
                </a:lnTo>
                <a:lnTo>
                  <a:pt x="49344" y="140135"/>
                </a:lnTo>
                <a:lnTo>
                  <a:pt x="50519" y="149164"/>
                </a:lnTo>
                <a:lnTo>
                  <a:pt x="50952" y="152082"/>
                </a:lnTo>
                <a:lnTo>
                  <a:pt x="53787" y="163533"/>
                </a:lnTo>
                <a:lnTo>
                  <a:pt x="61727" y="195497"/>
                </a:lnTo>
                <a:lnTo>
                  <a:pt x="57911" y="150964"/>
                </a:lnTo>
                <a:lnTo>
                  <a:pt x="57619" y="149174"/>
                </a:lnTo>
                <a:lnTo>
                  <a:pt x="57848" y="150685"/>
                </a:lnTo>
                <a:lnTo>
                  <a:pt x="54432" y="151523"/>
                </a:lnTo>
                <a:lnTo>
                  <a:pt x="57175" y="145923"/>
                </a:lnTo>
                <a:lnTo>
                  <a:pt x="56121" y="137485"/>
                </a:lnTo>
                <a:lnTo>
                  <a:pt x="54937" y="125923"/>
                </a:lnTo>
                <a:lnTo>
                  <a:pt x="53898" y="112041"/>
                </a:lnTo>
                <a:lnTo>
                  <a:pt x="53280" y="96646"/>
                </a:lnTo>
                <a:lnTo>
                  <a:pt x="53212" y="89954"/>
                </a:lnTo>
                <a:lnTo>
                  <a:pt x="52839" y="71270"/>
                </a:lnTo>
                <a:lnTo>
                  <a:pt x="51762" y="55378"/>
                </a:lnTo>
                <a:lnTo>
                  <a:pt x="49975" y="42025"/>
                </a:lnTo>
                <a:lnTo>
                  <a:pt x="47470" y="30963"/>
                </a:lnTo>
                <a:lnTo>
                  <a:pt x="44238" y="21941"/>
                </a:lnTo>
                <a:lnTo>
                  <a:pt x="40271" y="14709"/>
                </a:lnTo>
                <a:lnTo>
                  <a:pt x="35763" y="8166"/>
                </a:lnTo>
                <a:lnTo>
                  <a:pt x="30060" y="4330"/>
                </a:lnTo>
                <a:lnTo>
                  <a:pt x="23799" y="2349"/>
                </a:lnTo>
                <a:lnTo>
                  <a:pt x="17525" y="355"/>
                </a:lnTo>
                <a:lnTo>
                  <a:pt x="10731" y="12"/>
                </a:lnTo>
                <a:lnTo>
                  <a:pt x="3517" y="0"/>
                </a:lnTo>
                <a:lnTo>
                  <a:pt x="0" y="1587"/>
                </a:lnTo>
                <a:close/>
              </a:path>
              <a:path w="629196" h="1957387">
                <a:moveTo>
                  <a:pt x="67254" y="188537"/>
                </a:moveTo>
                <a:lnTo>
                  <a:pt x="64424" y="177142"/>
                </a:lnTo>
                <a:lnTo>
                  <a:pt x="62141" y="167957"/>
                </a:lnTo>
                <a:lnTo>
                  <a:pt x="59347" y="156679"/>
                </a:lnTo>
                <a:lnTo>
                  <a:pt x="57900" y="150891"/>
                </a:lnTo>
                <a:lnTo>
                  <a:pt x="57848" y="150672"/>
                </a:lnTo>
                <a:lnTo>
                  <a:pt x="57619" y="149174"/>
                </a:lnTo>
                <a:lnTo>
                  <a:pt x="57175" y="145923"/>
                </a:lnTo>
                <a:lnTo>
                  <a:pt x="54432" y="151523"/>
                </a:lnTo>
                <a:lnTo>
                  <a:pt x="57848" y="150685"/>
                </a:lnTo>
                <a:lnTo>
                  <a:pt x="57911" y="150964"/>
                </a:lnTo>
                <a:lnTo>
                  <a:pt x="61727" y="195497"/>
                </a:lnTo>
                <a:lnTo>
                  <a:pt x="74275" y="246004"/>
                </a:lnTo>
                <a:lnTo>
                  <a:pt x="90871" y="312795"/>
                </a:lnTo>
                <a:lnTo>
                  <a:pt x="110955" y="393609"/>
                </a:lnTo>
                <a:lnTo>
                  <a:pt x="133966" y="486187"/>
                </a:lnTo>
                <a:lnTo>
                  <a:pt x="159343" y="588268"/>
                </a:lnTo>
                <a:lnTo>
                  <a:pt x="186526" y="697593"/>
                </a:lnTo>
                <a:lnTo>
                  <a:pt x="214954" y="811900"/>
                </a:lnTo>
                <a:lnTo>
                  <a:pt x="244068" y="928930"/>
                </a:lnTo>
                <a:lnTo>
                  <a:pt x="273306" y="1046423"/>
                </a:lnTo>
                <a:lnTo>
                  <a:pt x="302109" y="1162118"/>
                </a:lnTo>
                <a:lnTo>
                  <a:pt x="329915" y="1273755"/>
                </a:lnTo>
                <a:lnTo>
                  <a:pt x="356164" y="1379075"/>
                </a:lnTo>
                <a:lnTo>
                  <a:pt x="380296" y="1475816"/>
                </a:lnTo>
                <a:lnTo>
                  <a:pt x="401750" y="1561720"/>
                </a:lnTo>
                <a:lnTo>
                  <a:pt x="419966" y="1634525"/>
                </a:lnTo>
                <a:lnTo>
                  <a:pt x="434383" y="1691971"/>
                </a:lnTo>
                <a:lnTo>
                  <a:pt x="444441" y="1731799"/>
                </a:lnTo>
                <a:lnTo>
                  <a:pt x="461886" y="1771751"/>
                </a:lnTo>
                <a:lnTo>
                  <a:pt x="501510" y="1787182"/>
                </a:lnTo>
                <a:lnTo>
                  <a:pt x="539775" y="1790917"/>
                </a:lnTo>
                <a:lnTo>
                  <a:pt x="552645" y="1791938"/>
                </a:lnTo>
                <a:lnTo>
                  <a:pt x="565142" y="1793263"/>
                </a:lnTo>
                <a:lnTo>
                  <a:pt x="574001" y="1794586"/>
                </a:lnTo>
                <a:lnTo>
                  <a:pt x="587277" y="1797585"/>
                </a:lnTo>
                <a:lnTo>
                  <a:pt x="598871" y="1801963"/>
                </a:lnTo>
                <a:lnTo>
                  <a:pt x="602945" y="1804174"/>
                </a:lnTo>
                <a:lnTo>
                  <a:pt x="612738" y="1812336"/>
                </a:lnTo>
                <a:lnTo>
                  <a:pt x="619160" y="1823688"/>
                </a:lnTo>
                <a:lnTo>
                  <a:pt x="621322" y="1830273"/>
                </a:lnTo>
                <a:lnTo>
                  <a:pt x="622147" y="1835505"/>
                </a:lnTo>
                <a:lnTo>
                  <a:pt x="622147" y="1840230"/>
                </a:lnTo>
                <a:lnTo>
                  <a:pt x="619883" y="1853105"/>
                </a:lnTo>
                <a:lnTo>
                  <a:pt x="613721" y="1864210"/>
                </a:lnTo>
                <a:lnTo>
                  <a:pt x="604129" y="1874740"/>
                </a:lnTo>
                <a:lnTo>
                  <a:pt x="594583" y="1883069"/>
                </a:lnTo>
                <a:lnTo>
                  <a:pt x="584454" y="1891437"/>
                </a:lnTo>
                <a:lnTo>
                  <a:pt x="576757" y="1898154"/>
                </a:lnTo>
                <a:lnTo>
                  <a:pt x="570636" y="1903806"/>
                </a:lnTo>
                <a:lnTo>
                  <a:pt x="564997" y="1909940"/>
                </a:lnTo>
                <a:lnTo>
                  <a:pt x="560844" y="1917153"/>
                </a:lnTo>
                <a:lnTo>
                  <a:pt x="555981" y="1928520"/>
                </a:lnTo>
                <a:lnTo>
                  <a:pt x="554091" y="1941603"/>
                </a:lnTo>
                <a:lnTo>
                  <a:pt x="554088" y="1946008"/>
                </a:lnTo>
                <a:lnTo>
                  <a:pt x="554494" y="1950021"/>
                </a:lnTo>
                <a:lnTo>
                  <a:pt x="555370" y="1954250"/>
                </a:lnTo>
                <a:lnTo>
                  <a:pt x="557618" y="1957387"/>
                </a:lnTo>
                <a:lnTo>
                  <a:pt x="561428" y="1956612"/>
                </a:lnTo>
                <a:lnTo>
                  <a:pt x="562267" y="1952840"/>
                </a:lnTo>
                <a:lnTo>
                  <a:pt x="561492" y="1949043"/>
                </a:lnTo>
                <a:lnTo>
                  <a:pt x="561136" y="1945500"/>
                </a:lnTo>
                <a:lnTo>
                  <a:pt x="561136" y="1942185"/>
                </a:lnTo>
                <a:lnTo>
                  <a:pt x="563182" y="1929045"/>
                </a:lnTo>
                <a:lnTo>
                  <a:pt x="568734" y="1917798"/>
                </a:lnTo>
                <a:lnTo>
                  <a:pt x="571042" y="1914575"/>
                </a:lnTo>
                <a:lnTo>
                  <a:pt x="579163" y="1905577"/>
                </a:lnTo>
                <a:lnTo>
                  <a:pt x="588644" y="1897116"/>
                </a:lnTo>
                <a:lnTo>
                  <a:pt x="598707" y="1888802"/>
                </a:lnTo>
                <a:lnTo>
                  <a:pt x="606488" y="1882140"/>
                </a:lnTo>
                <a:lnTo>
                  <a:pt x="612597" y="1876640"/>
                </a:lnTo>
                <a:lnTo>
                  <a:pt x="618235" y="1870773"/>
                </a:lnTo>
                <a:lnTo>
                  <a:pt x="622401" y="1863940"/>
                </a:lnTo>
                <a:lnTo>
                  <a:pt x="626554" y="1857108"/>
                </a:lnTo>
                <a:lnTo>
                  <a:pt x="629196" y="1849272"/>
                </a:lnTo>
                <a:lnTo>
                  <a:pt x="629196" y="1834680"/>
                </a:lnTo>
                <a:lnTo>
                  <a:pt x="628218" y="1828698"/>
                </a:lnTo>
                <a:lnTo>
                  <a:pt x="626097" y="1822221"/>
                </a:lnTo>
                <a:lnTo>
                  <a:pt x="623392" y="1813928"/>
                </a:lnTo>
                <a:lnTo>
                  <a:pt x="618680" y="1807375"/>
                </a:lnTo>
                <a:lnTo>
                  <a:pt x="612622" y="1802384"/>
                </a:lnTo>
                <a:lnTo>
                  <a:pt x="602416" y="1795852"/>
                </a:lnTo>
                <a:lnTo>
                  <a:pt x="590646" y="1791236"/>
                </a:lnTo>
                <a:lnTo>
                  <a:pt x="577683" y="1788095"/>
                </a:lnTo>
                <a:lnTo>
                  <a:pt x="571855" y="1787093"/>
                </a:lnTo>
                <a:lnTo>
                  <a:pt x="559259" y="1785496"/>
                </a:lnTo>
                <a:lnTo>
                  <a:pt x="546325" y="1784339"/>
                </a:lnTo>
                <a:lnTo>
                  <a:pt x="533313" y="1783373"/>
                </a:lnTo>
                <a:lnTo>
                  <a:pt x="520485" y="1782347"/>
                </a:lnTo>
                <a:lnTo>
                  <a:pt x="474713" y="1772001"/>
                </a:lnTo>
                <a:lnTo>
                  <a:pt x="451249" y="1730022"/>
                </a:lnTo>
                <a:lnTo>
                  <a:pt x="441201" y="1690230"/>
                </a:lnTo>
                <a:lnTo>
                  <a:pt x="426790" y="1632808"/>
                </a:lnTo>
                <a:lnTo>
                  <a:pt x="408579" y="1560017"/>
                </a:lnTo>
                <a:lnTo>
                  <a:pt x="398223" y="1518565"/>
                </a:lnTo>
                <a:lnTo>
                  <a:pt x="387127" y="1474120"/>
                </a:lnTo>
                <a:lnTo>
                  <a:pt x="375362" y="1426964"/>
                </a:lnTo>
                <a:lnTo>
                  <a:pt x="362996" y="1377380"/>
                </a:lnTo>
                <a:lnTo>
                  <a:pt x="350102" y="1325651"/>
                </a:lnTo>
                <a:lnTo>
                  <a:pt x="336747" y="1272060"/>
                </a:lnTo>
                <a:lnTo>
                  <a:pt x="323004" y="1216889"/>
                </a:lnTo>
                <a:lnTo>
                  <a:pt x="308941" y="1160421"/>
                </a:lnTo>
                <a:lnTo>
                  <a:pt x="294629" y="1102940"/>
                </a:lnTo>
                <a:lnTo>
                  <a:pt x="280138" y="1044727"/>
                </a:lnTo>
                <a:lnTo>
                  <a:pt x="265539" y="986066"/>
                </a:lnTo>
                <a:lnTo>
                  <a:pt x="250901" y="927239"/>
                </a:lnTo>
                <a:lnTo>
                  <a:pt x="236294" y="868525"/>
                </a:lnTo>
                <a:lnTo>
                  <a:pt x="221788" y="810209"/>
                </a:lnTo>
                <a:lnTo>
                  <a:pt x="207454" y="752572"/>
                </a:lnTo>
                <a:lnTo>
                  <a:pt x="193361" y="695899"/>
                </a:lnTo>
                <a:lnTo>
                  <a:pt x="179579" y="640472"/>
                </a:lnTo>
                <a:lnTo>
                  <a:pt x="166179" y="586572"/>
                </a:lnTo>
                <a:lnTo>
                  <a:pt x="153230" y="534484"/>
                </a:lnTo>
                <a:lnTo>
                  <a:pt x="140802" y="484488"/>
                </a:lnTo>
                <a:lnTo>
                  <a:pt x="128966" y="436869"/>
                </a:lnTo>
                <a:lnTo>
                  <a:pt x="117792" y="391909"/>
                </a:lnTo>
                <a:lnTo>
                  <a:pt x="114028" y="376764"/>
                </a:lnTo>
                <a:lnTo>
                  <a:pt x="110359" y="361997"/>
                </a:lnTo>
                <a:lnTo>
                  <a:pt x="106786" y="347620"/>
                </a:lnTo>
                <a:lnTo>
                  <a:pt x="103312" y="333644"/>
                </a:lnTo>
                <a:lnTo>
                  <a:pt x="99942" y="320082"/>
                </a:lnTo>
                <a:lnTo>
                  <a:pt x="96678" y="306946"/>
                </a:lnTo>
                <a:lnTo>
                  <a:pt x="93522" y="294249"/>
                </a:lnTo>
                <a:lnTo>
                  <a:pt x="90479" y="282002"/>
                </a:lnTo>
                <a:lnTo>
                  <a:pt x="87551" y="270219"/>
                </a:lnTo>
                <a:lnTo>
                  <a:pt x="84741" y="258911"/>
                </a:lnTo>
                <a:lnTo>
                  <a:pt x="82052" y="248090"/>
                </a:lnTo>
                <a:lnTo>
                  <a:pt x="79488" y="237770"/>
                </a:lnTo>
                <a:lnTo>
                  <a:pt x="77051" y="227961"/>
                </a:lnTo>
                <a:lnTo>
                  <a:pt x="74745" y="218677"/>
                </a:lnTo>
                <a:lnTo>
                  <a:pt x="74294" y="216865"/>
                </a:lnTo>
                <a:lnTo>
                  <a:pt x="70549" y="201802"/>
                </a:lnTo>
                <a:lnTo>
                  <a:pt x="67254" y="188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4646027" y="5934200"/>
            <a:ext cx="157289" cy="172389"/>
          </a:xfrm>
          <a:custGeom>
            <a:avLst/>
            <a:gdLst/>
            <a:ahLst/>
            <a:cxnLst/>
            <a:rect l="l" t="t" r="r" b="b"/>
            <a:pathLst>
              <a:path w="157289" h="172389">
                <a:moveTo>
                  <a:pt x="977" y="7962"/>
                </a:moveTo>
                <a:lnTo>
                  <a:pt x="4978" y="12166"/>
                </a:lnTo>
                <a:lnTo>
                  <a:pt x="8356" y="14897"/>
                </a:lnTo>
                <a:lnTo>
                  <a:pt x="12649" y="16395"/>
                </a:lnTo>
                <a:lnTo>
                  <a:pt x="17538" y="17322"/>
                </a:lnTo>
                <a:lnTo>
                  <a:pt x="22428" y="18237"/>
                </a:lnTo>
                <a:lnTo>
                  <a:pt x="27978" y="18542"/>
                </a:lnTo>
                <a:lnTo>
                  <a:pt x="34010" y="18542"/>
                </a:lnTo>
                <a:lnTo>
                  <a:pt x="45829" y="18234"/>
                </a:lnTo>
                <a:lnTo>
                  <a:pt x="58461" y="17563"/>
                </a:lnTo>
                <a:lnTo>
                  <a:pt x="71545" y="16873"/>
                </a:lnTo>
                <a:lnTo>
                  <a:pt x="84721" y="16514"/>
                </a:lnTo>
                <a:lnTo>
                  <a:pt x="86372" y="16510"/>
                </a:lnTo>
                <a:lnTo>
                  <a:pt x="99979" y="16972"/>
                </a:lnTo>
                <a:lnTo>
                  <a:pt x="112725" y="18616"/>
                </a:lnTo>
                <a:lnTo>
                  <a:pt x="124135" y="21788"/>
                </a:lnTo>
                <a:lnTo>
                  <a:pt x="135711" y="28227"/>
                </a:lnTo>
                <a:lnTo>
                  <a:pt x="143977" y="37901"/>
                </a:lnTo>
                <a:lnTo>
                  <a:pt x="146812" y="44183"/>
                </a:lnTo>
                <a:lnTo>
                  <a:pt x="149250" y="51206"/>
                </a:lnTo>
                <a:lnTo>
                  <a:pt x="150241" y="57023"/>
                </a:lnTo>
                <a:lnTo>
                  <a:pt x="150228" y="69557"/>
                </a:lnTo>
                <a:lnTo>
                  <a:pt x="148018" y="75260"/>
                </a:lnTo>
                <a:lnTo>
                  <a:pt x="144487" y="80683"/>
                </a:lnTo>
                <a:lnTo>
                  <a:pt x="137178" y="89894"/>
                </a:lnTo>
                <a:lnTo>
                  <a:pt x="128449" y="99479"/>
                </a:lnTo>
                <a:lnTo>
                  <a:pt x="123278" y="105752"/>
                </a:lnTo>
                <a:lnTo>
                  <a:pt x="117145" y="115240"/>
                </a:lnTo>
                <a:lnTo>
                  <a:pt x="112458" y="126668"/>
                </a:lnTo>
                <a:lnTo>
                  <a:pt x="109967" y="140491"/>
                </a:lnTo>
                <a:lnTo>
                  <a:pt x="109753" y="146469"/>
                </a:lnTo>
                <a:lnTo>
                  <a:pt x="109753" y="153238"/>
                </a:lnTo>
                <a:lnTo>
                  <a:pt x="110553" y="160769"/>
                </a:lnTo>
                <a:lnTo>
                  <a:pt x="112356" y="169265"/>
                </a:lnTo>
                <a:lnTo>
                  <a:pt x="114630" y="172389"/>
                </a:lnTo>
                <a:lnTo>
                  <a:pt x="118440" y="171577"/>
                </a:lnTo>
                <a:lnTo>
                  <a:pt x="119253" y="167805"/>
                </a:lnTo>
                <a:lnTo>
                  <a:pt x="117538" y="159715"/>
                </a:lnTo>
                <a:lnTo>
                  <a:pt x="116801" y="152679"/>
                </a:lnTo>
                <a:lnTo>
                  <a:pt x="116801" y="146469"/>
                </a:lnTo>
                <a:lnTo>
                  <a:pt x="118221" y="132514"/>
                </a:lnTo>
                <a:lnTo>
                  <a:pt x="121994" y="121300"/>
                </a:lnTo>
                <a:lnTo>
                  <a:pt x="129796" y="108852"/>
                </a:lnTo>
                <a:lnTo>
                  <a:pt x="138085" y="99330"/>
                </a:lnTo>
                <a:lnTo>
                  <a:pt x="143598" y="93268"/>
                </a:lnTo>
                <a:lnTo>
                  <a:pt x="151081" y="83438"/>
                </a:lnTo>
                <a:lnTo>
                  <a:pt x="156133" y="71696"/>
                </a:lnTo>
                <a:lnTo>
                  <a:pt x="157289" y="62001"/>
                </a:lnTo>
                <a:lnTo>
                  <a:pt x="157289" y="56083"/>
                </a:lnTo>
                <a:lnTo>
                  <a:pt x="156108" y="49466"/>
                </a:lnTo>
                <a:lnTo>
                  <a:pt x="153466" y="41871"/>
                </a:lnTo>
                <a:lnTo>
                  <a:pt x="147054" y="29813"/>
                </a:lnTo>
                <a:lnTo>
                  <a:pt x="137783" y="21001"/>
                </a:lnTo>
                <a:lnTo>
                  <a:pt x="126885" y="15303"/>
                </a:lnTo>
                <a:lnTo>
                  <a:pt x="115154" y="11920"/>
                </a:lnTo>
                <a:lnTo>
                  <a:pt x="102530" y="10113"/>
                </a:lnTo>
                <a:lnTo>
                  <a:pt x="89352" y="9482"/>
                </a:lnTo>
                <a:lnTo>
                  <a:pt x="86372" y="9461"/>
                </a:lnTo>
                <a:lnTo>
                  <a:pt x="72923" y="9768"/>
                </a:lnTo>
                <a:lnTo>
                  <a:pt x="59686" y="10440"/>
                </a:lnTo>
                <a:lnTo>
                  <a:pt x="47047" y="11129"/>
                </a:lnTo>
                <a:lnTo>
                  <a:pt x="35391" y="11489"/>
                </a:lnTo>
                <a:lnTo>
                  <a:pt x="26288" y="11506"/>
                </a:lnTo>
                <a:lnTo>
                  <a:pt x="19659" y="10934"/>
                </a:lnTo>
                <a:lnTo>
                  <a:pt x="14947" y="9461"/>
                </a:lnTo>
                <a:lnTo>
                  <a:pt x="10756" y="7785"/>
                </a:lnTo>
                <a:lnTo>
                  <a:pt x="8089" y="5600"/>
                </a:lnTo>
                <a:lnTo>
                  <a:pt x="6654" y="2806"/>
                </a:lnTo>
                <a:lnTo>
                  <a:pt x="4013" y="0"/>
                </a:lnTo>
                <a:lnTo>
                  <a:pt x="342" y="1270"/>
                </a:lnTo>
                <a:lnTo>
                  <a:pt x="0" y="5118"/>
                </a:lnTo>
                <a:lnTo>
                  <a:pt x="977" y="7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4474577" y="6262904"/>
            <a:ext cx="540143" cy="288771"/>
          </a:xfrm>
          <a:custGeom>
            <a:avLst/>
            <a:gdLst/>
            <a:ahLst/>
            <a:cxnLst/>
            <a:rect l="l" t="t" r="r" b="b"/>
            <a:pathLst>
              <a:path w="540143" h="288771">
                <a:moveTo>
                  <a:pt x="442286" y="87201"/>
                </a:moveTo>
                <a:lnTo>
                  <a:pt x="435210" y="84168"/>
                </a:lnTo>
                <a:lnTo>
                  <a:pt x="422053" y="78171"/>
                </a:lnTo>
                <a:lnTo>
                  <a:pt x="409838" y="72322"/>
                </a:lnTo>
                <a:lnTo>
                  <a:pt x="398460" y="66678"/>
                </a:lnTo>
                <a:lnTo>
                  <a:pt x="387813" y="61294"/>
                </a:lnTo>
                <a:lnTo>
                  <a:pt x="377791" y="56226"/>
                </a:lnTo>
                <a:lnTo>
                  <a:pt x="368288" y="51529"/>
                </a:lnTo>
                <a:lnTo>
                  <a:pt x="359200" y="47258"/>
                </a:lnTo>
                <a:lnTo>
                  <a:pt x="350419" y="43470"/>
                </a:lnTo>
                <a:lnTo>
                  <a:pt x="341840" y="40219"/>
                </a:lnTo>
                <a:lnTo>
                  <a:pt x="333358" y="37563"/>
                </a:lnTo>
                <a:lnTo>
                  <a:pt x="319275" y="34351"/>
                </a:lnTo>
                <a:lnTo>
                  <a:pt x="310216" y="32557"/>
                </a:lnTo>
                <a:lnTo>
                  <a:pt x="300474" y="30746"/>
                </a:lnTo>
                <a:lnTo>
                  <a:pt x="290082" y="28914"/>
                </a:lnTo>
                <a:lnTo>
                  <a:pt x="279068" y="27062"/>
                </a:lnTo>
                <a:lnTo>
                  <a:pt x="267463" y="25186"/>
                </a:lnTo>
                <a:lnTo>
                  <a:pt x="255299" y="23285"/>
                </a:lnTo>
                <a:lnTo>
                  <a:pt x="242604" y="21357"/>
                </a:lnTo>
                <a:lnTo>
                  <a:pt x="229410" y="19401"/>
                </a:lnTo>
                <a:lnTo>
                  <a:pt x="215748" y="17414"/>
                </a:lnTo>
                <a:lnTo>
                  <a:pt x="201647" y="15395"/>
                </a:lnTo>
                <a:lnTo>
                  <a:pt x="187138" y="13341"/>
                </a:lnTo>
                <a:lnTo>
                  <a:pt x="172251" y="11252"/>
                </a:lnTo>
                <a:lnTo>
                  <a:pt x="157018" y="9125"/>
                </a:lnTo>
                <a:lnTo>
                  <a:pt x="141467" y="6958"/>
                </a:lnTo>
                <a:lnTo>
                  <a:pt x="131356" y="5548"/>
                </a:lnTo>
                <a:lnTo>
                  <a:pt x="123341" y="4483"/>
                </a:lnTo>
                <a:lnTo>
                  <a:pt x="113402" y="3309"/>
                </a:lnTo>
                <a:lnTo>
                  <a:pt x="101883" y="2149"/>
                </a:lnTo>
                <a:lnTo>
                  <a:pt x="89131" y="1129"/>
                </a:lnTo>
                <a:lnTo>
                  <a:pt x="75490" y="371"/>
                </a:lnTo>
                <a:lnTo>
                  <a:pt x="61305" y="0"/>
                </a:lnTo>
                <a:lnTo>
                  <a:pt x="46923" y="140"/>
                </a:lnTo>
                <a:lnTo>
                  <a:pt x="32688" y="915"/>
                </a:lnTo>
                <a:lnTo>
                  <a:pt x="18946" y="2449"/>
                </a:lnTo>
                <a:lnTo>
                  <a:pt x="6042" y="4867"/>
                </a:lnTo>
                <a:lnTo>
                  <a:pt x="0" y="6450"/>
                </a:lnTo>
                <a:lnTo>
                  <a:pt x="10797" y="4901"/>
                </a:lnTo>
                <a:lnTo>
                  <a:pt x="23612" y="4922"/>
                </a:lnTo>
                <a:lnTo>
                  <a:pt x="34162" y="6094"/>
                </a:lnTo>
                <a:lnTo>
                  <a:pt x="47644" y="8217"/>
                </a:lnTo>
                <a:lnTo>
                  <a:pt x="60974" y="10425"/>
                </a:lnTo>
                <a:lnTo>
                  <a:pt x="74156" y="12690"/>
                </a:lnTo>
                <a:lnTo>
                  <a:pt x="87193" y="14989"/>
                </a:lnTo>
                <a:lnTo>
                  <a:pt x="100088" y="17294"/>
                </a:lnTo>
                <a:lnTo>
                  <a:pt x="112845" y="19580"/>
                </a:lnTo>
                <a:lnTo>
                  <a:pt x="125465" y="21821"/>
                </a:lnTo>
                <a:lnTo>
                  <a:pt x="137952" y="23991"/>
                </a:lnTo>
                <a:lnTo>
                  <a:pt x="150309" y="26065"/>
                </a:lnTo>
                <a:lnTo>
                  <a:pt x="162539" y="28017"/>
                </a:lnTo>
                <a:lnTo>
                  <a:pt x="174644" y="29820"/>
                </a:lnTo>
                <a:lnTo>
                  <a:pt x="186629" y="31450"/>
                </a:lnTo>
                <a:lnTo>
                  <a:pt x="198495" y="32880"/>
                </a:lnTo>
                <a:lnTo>
                  <a:pt x="210246" y="34084"/>
                </a:lnTo>
                <a:lnTo>
                  <a:pt x="215925" y="34580"/>
                </a:lnTo>
                <a:lnTo>
                  <a:pt x="224875" y="35905"/>
                </a:lnTo>
                <a:lnTo>
                  <a:pt x="234839" y="38405"/>
                </a:lnTo>
                <a:lnTo>
                  <a:pt x="245681" y="41945"/>
                </a:lnTo>
                <a:lnTo>
                  <a:pt x="257268" y="46387"/>
                </a:lnTo>
                <a:lnTo>
                  <a:pt x="269464" y="51594"/>
                </a:lnTo>
                <a:lnTo>
                  <a:pt x="282134" y="57430"/>
                </a:lnTo>
                <a:lnTo>
                  <a:pt x="295145" y="63757"/>
                </a:lnTo>
                <a:lnTo>
                  <a:pt x="308361" y="70439"/>
                </a:lnTo>
                <a:lnTo>
                  <a:pt x="321648" y="77339"/>
                </a:lnTo>
                <a:lnTo>
                  <a:pt x="334872" y="84320"/>
                </a:lnTo>
                <a:lnTo>
                  <a:pt x="347896" y="91245"/>
                </a:lnTo>
                <a:lnTo>
                  <a:pt x="360588" y="97977"/>
                </a:lnTo>
                <a:lnTo>
                  <a:pt x="372811" y="104379"/>
                </a:lnTo>
                <a:lnTo>
                  <a:pt x="384432" y="110315"/>
                </a:lnTo>
                <a:lnTo>
                  <a:pt x="395316" y="115648"/>
                </a:lnTo>
                <a:lnTo>
                  <a:pt x="405327" y="120240"/>
                </a:lnTo>
                <a:lnTo>
                  <a:pt x="414332" y="123954"/>
                </a:lnTo>
                <a:lnTo>
                  <a:pt x="417855" y="125246"/>
                </a:lnTo>
                <a:lnTo>
                  <a:pt x="431492" y="130095"/>
                </a:lnTo>
                <a:lnTo>
                  <a:pt x="442286" y="134201"/>
                </a:lnTo>
                <a:lnTo>
                  <a:pt x="442286" y="8720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4515619" y="6259359"/>
            <a:ext cx="502630" cy="294333"/>
          </a:xfrm>
          <a:custGeom>
            <a:avLst/>
            <a:gdLst/>
            <a:ahLst/>
            <a:cxnLst/>
            <a:rect l="l" t="t" r="r" b="b"/>
            <a:pathLst>
              <a:path w="502630" h="294333">
                <a:moveTo>
                  <a:pt x="401243" y="86933"/>
                </a:moveTo>
                <a:lnTo>
                  <a:pt x="393827" y="83707"/>
                </a:lnTo>
                <a:lnTo>
                  <a:pt x="383049" y="78781"/>
                </a:lnTo>
                <a:lnTo>
                  <a:pt x="372907" y="73951"/>
                </a:lnTo>
                <a:lnTo>
                  <a:pt x="363340" y="69248"/>
                </a:lnTo>
                <a:lnTo>
                  <a:pt x="355323" y="65227"/>
                </a:lnTo>
                <a:lnTo>
                  <a:pt x="342285" y="58621"/>
                </a:lnTo>
                <a:lnTo>
                  <a:pt x="330089" y="52540"/>
                </a:lnTo>
                <a:lnTo>
                  <a:pt x="318516" y="47101"/>
                </a:lnTo>
                <a:lnTo>
                  <a:pt x="307347" y="42420"/>
                </a:lnTo>
                <a:lnTo>
                  <a:pt x="296360" y="38616"/>
                </a:lnTo>
                <a:lnTo>
                  <a:pt x="287340" y="36233"/>
                </a:lnTo>
                <a:lnTo>
                  <a:pt x="278955" y="34446"/>
                </a:lnTo>
                <a:lnTo>
                  <a:pt x="269867" y="32645"/>
                </a:lnTo>
                <a:lnTo>
                  <a:pt x="260105" y="30828"/>
                </a:lnTo>
                <a:lnTo>
                  <a:pt x="249699" y="28994"/>
                </a:lnTo>
                <a:lnTo>
                  <a:pt x="238678" y="27139"/>
                </a:lnTo>
                <a:lnTo>
                  <a:pt x="227073" y="25263"/>
                </a:lnTo>
                <a:lnTo>
                  <a:pt x="214913" y="23363"/>
                </a:lnTo>
                <a:lnTo>
                  <a:pt x="202229" y="21437"/>
                </a:lnTo>
                <a:lnTo>
                  <a:pt x="189049" y="19482"/>
                </a:lnTo>
                <a:lnTo>
                  <a:pt x="175404" y="17498"/>
                </a:lnTo>
                <a:lnTo>
                  <a:pt x="161324" y="15482"/>
                </a:lnTo>
                <a:lnTo>
                  <a:pt x="146837" y="13431"/>
                </a:lnTo>
                <a:lnTo>
                  <a:pt x="131975" y="11345"/>
                </a:lnTo>
                <a:lnTo>
                  <a:pt x="116767" y="9221"/>
                </a:lnTo>
                <a:lnTo>
                  <a:pt x="101242" y="7056"/>
                </a:lnTo>
                <a:lnTo>
                  <a:pt x="90808" y="5600"/>
                </a:lnTo>
                <a:lnTo>
                  <a:pt x="82128" y="4453"/>
                </a:lnTo>
                <a:lnTo>
                  <a:pt x="71272" y="3190"/>
                </a:lnTo>
                <a:lnTo>
                  <a:pt x="58658" y="1963"/>
                </a:lnTo>
                <a:lnTo>
                  <a:pt x="44703" y="923"/>
                </a:lnTo>
                <a:lnTo>
                  <a:pt x="29823" y="220"/>
                </a:lnTo>
                <a:lnTo>
                  <a:pt x="16551" y="0"/>
                </a:lnTo>
                <a:lnTo>
                  <a:pt x="3272" y="248"/>
                </a:lnTo>
                <a:lnTo>
                  <a:pt x="0" y="7135"/>
                </a:lnTo>
                <a:lnTo>
                  <a:pt x="1799" y="7426"/>
                </a:lnTo>
                <a:lnTo>
                  <a:pt x="10013" y="7104"/>
                </a:lnTo>
                <a:lnTo>
                  <a:pt x="16551" y="7048"/>
                </a:lnTo>
                <a:lnTo>
                  <a:pt x="31841" y="7337"/>
                </a:lnTo>
                <a:lnTo>
                  <a:pt x="46591" y="8101"/>
                </a:lnTo>
                <a:lnTo>
                  <a:pt x="60358" y="9184"/>
                </a:lnTo>
                <a:lnTo>
                  <a:pt x="72703" y="10430"/>
                </a:lnTo>
                <a:lnTo>
                  <a:pt x="89830" y="12572"/>
                </a:lnTo>
                <a:lnTo>
                  <a:pt x="105588" y="14769"/>
                </a:lnTo>
                <a:lnTo>
                  <a:pt x="121048" y="16925"/>
                </a:lnTo>
                <a:lnTo>
                  <a:pt x="136180" y="19042"/>
                </a:lnTo>
                <a:lnTo>
                  <a:pt x="150951" y="21121"/>
                </a:lnTo>
                <a:lnTo>
                  <a:pt x="165331" y="23165"/>
                </a:lnTo>
                <a:lnTo>
                  <a:pt x="179289" y="25175"/>
                </a:lnTo>
                <a:lnTo>
                  <a:pt x="192794" y="27153"/>
                </a:lnTo>
                <a:lnTo>
                  <a:pt x="205814" y="29100"/>
                </a:lnTo>
                <a:lnTo>
                  <a:pt x="218318" y="31019"/>
                </a:lnTo>
                <a:lnTo>
                  <a:pt x="230275" y="32911"/>
                </a:lnTo>
                <a:lnTo>
                  <a:pt x="241654" y="34777"/>
                </a:lnTo>
                <a:lnTo>
                  <a:pt x="262552" y="38441"/>
                </a:lnTo>
                <a:lnTo>
                  <a:pt x="280764" y="42024"/>
                </a:lnTo>
                <a:lnTo>
                  <a:pt x="296438" y="46018"/>
                </a:lnTo>
                <a:lnTo>
                  <a:pt x="307248" y="49956"/>
                </a:lnTo>
                <a:lnTo>
                  <a:pt x="318452" y="54814"/>
                </a:lnTo>
                <a:lnTo>
                  <a:pt x="330270" y="60479"/>
                </a:lnTo>
                <a:lnTo>
                  <a:pt x="342923" y="66836"/>
                </a:lnTo>
                <a:lnTo>
                  <a:pt x="352148" y="71513"/>
                </a:lnTo>
                <a:lnTo>
                  <a:pt x="361210" y="76056"/>
                </a:lnTo>
                <a:lnTo>
                  <a:pt x="370808" y="80760"/>
                </a:lnTo>
                <a:lnTo>
                  <a:pt x="380998" y="85595"/>
                </a:lnTo>
                <a:lnTo>
                  <a:pt x="391836" y="90528"/>
                </a:lnTo>
                <a:lnTo>
                  <a:pt x="401243" y="94603"/>
                </a:lnTo>
                <a:lnTo>
                  <a:pt x="401243" y="86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4473598" y="6264088"/>
            <a:ext cx="7306" cy="1875"/>
          </a:xfrm>
          <a:custGeom>
            <a:avLst/>
            <a:gdLst/>
            <a:ahLst/>
            <a:cxnLst/>
            <a:rect l="l" t="t" r="r" b="b"/>
            <a:pathLst>
              <a:path w="7306" h="1875">
                <a:moveTo>
                  <a:pt x="215" y="1824"/>
                </a:moveTo>
                <a:lnTo>
                  <a:pt x="7306" y="0"/>
                </a:lnTo>
                <a:lnTo>
                  <a:pt x="0" y="1875"/>
                </a:lnTo>
                <a:lnTo>
                  <a:pt x="215" y="18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4470702" y="6260407"/>
            <a:ext cx="41538" cy="12374"/>
          </a:xfrm>
          <a:custGeom>
            <a:avLst/>
            <a:gdLst/>
            <a:ahLst/>
            <a:cxnLst/>
            <a:rect l="l" t="t" r="r" b="b"/>
            <a:pathLst>
              <a:path w="41538" h="12374">
                <a:moveTo>
                  <a:pt x="0" y="7967"/>
                </a:moveTo>
                <a:lnTo>
                  <a:pt x="939" y="11663"/>
                </a:lnTo>
                <a:lnTo>
                  <a:pt x="4648" y="12374"/>
                </a:lnTo>
                <a:lnTo>
                  <a:pt x="9296" y="11333"/>
                </a:lnTo>
                <a:lnTo>
                  <a:pt x="4864" y="12323"/>
                </a:lnTo>
                <a:lnTo>
                  <a:pt x="16195" y="9621"/>
                </a:lnTo>
                <a:lnTo>
                  <a:pt x="20764" y="3662"/>
                </a:lnTo>
                <a:lnTo>
                  <a:pt x="26162" y="3662"/>
                </a:lnTo>
                <a:lnTo>
                  <a:pt x="32067" y="4107"/>
                </a:lnTo>
                <a:lnTo>
                  <a:pt x="41538" y="6580"/>
                </a:lnTo>
                <a:lnTo>
                  <a:pt x="38557" y="5097"/>
                </a:lnTo>
                <a:lnTo>
                  <a:pt x="35051" y="0"/>
                </a:lnTo>
                <a:lnTo>
                  <a:pt x="22305" y="1457"/>
                </a:lnTo>
                <a:lnTo>
                  <a:pt x="14147" y="3662"/>
                </a:lnTo>
                <a:lnTo>
                  <a:pt x="8305" y="4335"/>
                </a:lnTo>
                <a:lnTo>
                  <a:pt x="3873" y="8945"/>
                </a:lnTo>
                <a:lnTo>
                  <a:pt x="2895" y="5554"/>
                </a:lnTo>
                <a:lnTo>
                  <a:pt x="0" y="79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4473599" y="6261866"/>
            <a:ext cx="19409" cy="7487"/>
          </a:xfrm>
          <a:custGeom>
            <a:avLst/>
            <a:gdLst/>
            <a:ahLst/>
            <a:cxnLst/>
            <a:rect l="l" t="t" r="r" b="b"/>
            <a:pathLst>
              <a:path w="19409" h="7487">
                <a:moveTo>
                  <a:pt x="0" y="4096"/>
                </a:moveTo>
                <a:lnTo>
                  <a:pt x="977" y="7487"/>
                </a:lnTo>
                <a:lnTo>
                  <a:pt x="5410" y="2877"/>
                </a:lnTo>
                <a:lnTo>
                  <a:pt x="11252" y="2204"/>
                </a:lnTo>
                <a:lnTo>
                  <a:pt x="19409" y="0"/>
                </a:lnTo>
                <a:lnTo>
                  <a:pt x="7306" y="2221"/>
                </a:lnTo>
                <a:lnTo>
                  <a:pt x="215" y="4046"/>
                </a:lnTo>
                <a:lnTo>
                  <a:pt x="0" y="4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4475567" y="6259607"/>
            <a:ext cx="517207" cy="295558"/>
          </a:xfrm>
          <a:custGeom>
            <a:avLst/>
            <a:gdLst/>
            <a:ahLst/>
            <a:cxnLst/>
            <a:rect l="l" t="t" r="r" b="b"/>
            <a:pathLst>
              <a:path w="517207" h="295558">
                <a:moveTo>
                  <a:pt x="441295" y="133729"/>
                </a:moveTo>
                <a:lnTo>
                  <a:pt x="434539" y="131126"/>
                </a:lnTo>
                <a:lnTo>
                  <a:pt x="422530" y="126805"/>
                </a:lnTo>
                <a:lnTo>
                  <a:pt x="418033" y="125227"/>
                </a:lnTo>
                <a:lnTo>
                  <a:pt x="409724" y="122018"/>
                </a:lnTo>
                <a:lnTo>
                  <a:pt x="400314" y="117866"/>
                </a:lnTo>
                <a:lnTo>
                  <a:pt x="389942" y="112907"/>
                </a:lnTo>
                <a:lnTo>
                  <a:pt x="378747" y="107279"/>
                </a:lnTo>
                <a:lnTo>
                  <a:pt x="366870" y="101117"/>
                </a:lnTo>
                <a:lnTo>
                  <a:pt x="354450" y="94558"/>
                </a:lnTo>
                <a:lnTo>
                  <a:pt x="341627" y="87738"/>
                </a:lnTo>
                <a:lnTo>
                  <a:pt x="328540" y="80795"/>
                </a:lnTo>
                <a:lnTo>
                  <a:pt x="318503" y="75519"/>
                </a:lnTo>
                <a:lnTo>
                  <a:pt x="306769" y="69460"/>
                </a:lnTo>
                <a:lnTo>
                  <a:pt x="295098" y="63582"/>
                </a:lnTo>
                <a:lnTo>
                  <a:pt x="283578" y="57978"/>
                </a:lnTo>
                <a:lnTo>
                  <a:pt x="272301" y="52741"/>
                </a:lnTo>
                <a:lnTo>
                  <a:pt x="261950" y="48214"/>
                </a:lnTo>
                <a:lnTo>
                  <a:pt x="248425" y="42849"/>
                </a:lnTo>
                <a:lnTo>
                  <a:pt x="235765" y="38591"/>
                </a:lnTo>
                <a:lnTo>
                  <a:pt x="224111" y="35651"/>
                </a:lnTo>
                <a:lnTo>
                  <a:pt x="215226" y="34358"/>
                </a:lnTo>
                <a:lnTo>
                  <a:pt x="203585" y="33280"/>
                </a:lnTo>
                <a:lnTo>
                  <a:pt x="191820" y="31962"/>
                </a:lnTo>
                <a:lnTo>
                  <a:pt x="179930" y="30431"/>
                </a:lnTo>
                <a:lnTo>
                  <a:pt x="167911" y="28713"/>
                </a:lnTo>
                <a:lnTo>
                  <a:pt x="155761" y="26834"/>
                </a:lnTo>
                <a:lnTo>
                  <a:pt x="143477" y="24818"/>
                </a:lnTo>
                <a:lnTo>
                  <a:pt x="131057" y="22692"/>
                </a:lnTo>
                <a:lnTo>
                  <a:pt x="118497" y="20481"/>
                </a:lnTo>
                <a:lnTo>
                  <a:pt x="105795" y="18212"/>
                </a:lnTo>
                <a:lnTo>
                  <a:pt x="92947" y="15910"/>
                </a:lnTo>
                <a:lnTo>
                  <a:pt x="79952" y="13601"/>
                </a:lnTo>
                <a:lnTo>
                  <a:pt x="66806" y="11310"/>
                </a:lnTo>
                <a:lnTo>
                  <a:pt x="53507" y="9063"/>
                </a:lnTo>
                <a:lnTo>
                  <a:pt x="41852" y="7177"/>
                </a:lnTo>
                <a:lnTo>
                  <a:pt x="40052" y="6886"/>
                </a:lnTo>
                <a:lnTo>
                  <a:pt x="43325" y="0"/>
                </a:lnTo>
                <a:lnTo>
                  <a:pt x="30187" y="800"/>
                </a:lnTo>
                <a:lnTo>
                  <a:pt x="33693" y="5898"/>
                </a:lnTo>
                <a:lnTo>
                  <a:pt x="36674" y="7381"/>
                </a:lnTo>
                <a:lnTo>
                  <a:pt x="27203" y="4907"/>
                </a:lnTo>
                <a:lnTo>
                  <a:pt x="21297" y="4462"/>
                </a:lnTo>
                <a:lnTo>
                  <a:pt x="15900" y="4462"/>
                </a:lnTo>
                <a:lnTo>
                  <a:pt x="11331" y="10422"/>
                </a:lnTo>
                <a:lnTo>
                  <a:pt x="0" y="13124"/>
                </a:lnTo>
                <a:lnTo>
                  <a:pt x="4432" y="12133"/>
                </a:lnTo>
                <a:lnTo>
                  <a:pt x="9753" y="11511"/>
                </a:lnTo>
                <a:lnTo>
                  <a:pt x="20904" y="11511"/>
                </a:lnTo>
                <a:lnTo>
                  <a:pt x="26454" y="11917"/>
                </a:lnTo>
                <a:lnTo>
                  <a:pt x="32626" y="12870"/>
                </a:lnTo>
                <a:lnTo>
                  <a:pt x="46060" y="14985"/>
                </a:lnTo>
                <a:lnTo>
                  <a:pt x="59349" y="17186"/>
                </a:lnTo>
                <a:lnTo>
                  <a:pt x="72496" y="19446"/>
                </a:lnTo>
                <a:lnTo>
                  <a:pt x="85505" y="21739"/>
                </a:lnTo>
                <a:lnTo>
                  <a:pt x="98379" y="24040"/>
                </a:lnTo>
                <a:lnTo>
                  <a:pt x="111121" y="26324"/>
                </a:lnTo>
                <a:lnTo>
                  <a:pt x="123735" y="28564"/>
                </a:lnTo>
                <a:lnTo>
                  <a:pt x="136223" y="30734"/>
                </a:lnTo>
                <a:lnTo>
                  <a:pt x="148589" y="32809"/>
                </a:lnTo>
                <a:lnTo>
                  <a:pt x="160836" y="34764"/>
                </a:lnTo>
                <a:lnTo>
                  <a:pt x="172967" y="36572"/>
                </a:lnTo>
                <a:lnTo>
                  <a:pt x="184986" y="38208"/>
                </a:lnTo>
                <a:lnTo>
                  <a:pt x="196896" y="39646"/>
                </a:lnTo>
                <a:lnTo>
                  <a:pt x="208700" y="40860"/>
                </a:lnTo>
                <a:lnTo>
                  <a:pt x="214642" y="41381"/>
                </a:lnTo>
                <a:lnTo>
                  <a:pt x="224937" y="43022"/>
                </a:lnTo>
                <a:lnTo>
                  <a:pt x="236800" y="46283"/>
                </a:lnTo>
                <a:lnTo>
                  <a:pt x="249940" y="50947"/>
                </a:lnTo>
                <a:lnTo>
                  <a:pt x="259206" y="54704"/>
                </a:lnTo>
                <a:lnTo>
                  <a:pt x="269962" y="59412"/>
                </a:lnTo>
                <a:lnTo>
                  <a:pt x="281075" y="64586"/>
                </a:lnTo>
                <a:lnTo>
                  <a:pt x="292453" y="70133"/>
                </a:lnTo>
                <a:lnTo>
                  <a:pt x="304003" y="75961"/>
                </a:lnTo>
                <a:lnTo>
                  <a:pt x="315633" y="81975"/>
                </a:lnTo>
                <a:lnTo>
                  <a:pt x="327250" y="88084"/>
                </a:lnTo>
                <a:lnTo>
                  <a:pt x="338760" y="94195"/>
                </a:lnTo>
                <a:lnTo>
                  <a:pt x="343877" y="96918"/>
                </a:lnTo>
                <a:lnTo>
                  <a:pt x="357114" y="103941"/>
                </a:lnTo>
                <a:lnTo>
                  <a:pt x="369862" y="110624"/>
                </a:lnTo>
                <a:lnTo>
                  <a:pt x="381982" y="116817"/>
                </a:lnTo>
                <a:lnTo>
                  <a:pt x="393337" y="122371"/>
                </a:lnTo>
                <a:lnTo>
                  <a:pt x="403787" y="127134"/>
                </a:lnTo>
                <a:lnTo>
                  <a:pt x="413195" y="130958"/>
                </a:lnTo>
                <a:lnTo>
                  <a:pt x="415709" y="131869"/>
                </a:lnTo>
                <a:lnTo>
                  <a:pt x="428092" y="136256"/>
                </a:lnTo>
                <a:lnTo>
                  <a:pt x="440404" y="140882"/>
                </a:lnTo>
                <a:lnTo>
                  <a:pt x="441295" y="141252"/>
                </a:lnTo>
                <a:lnTo>
                  <a:pt x="441295" y="1337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4456992" y="6269348"/>
            <a:ext cx="17589" cy="7378"/>
          </a:xfrm>
          <a:custGeom>
            <a:avLst/>
            <a:gdLst/>
            <a:ahLst/>
            <a:cxnLst/>
            <a:rect l="l" t="t" r="r" b="b"/>
            <a:pathLst>
              <a:path w="17589" h="7378">
                <a:moveTo>
                  <a:pt x="10325" y="1625"/>
                </a:moveTo>
                <a:lnTo>
                  <a:pt x="4533" y="4216"/>
                </a:lnTo>
                <a:lnTo>
                  <a:pt x="0" y="7378"/>
                </a:lnTo>
                <a:lnTo>
                  <a:pt x="5029" y="4343"/>
                </a:lnTo>
                <a:lnTo>
                  <a:pt x="10998" y="1917"/>
                </a:lnTo>
                <a:lnTo>
                  <a:pt x="17589" y="0"/>
                </a:lnTo>
                <a:lnTo>
                  <a:pt x="10325" y="162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4453004" y="6265959"/>
            <a:ext cx="22339" cy="10833"/>
          </a:xfrm>
          <a:custGeom>
            <a:avLst/>
            <a:gdLst/>
            <a:ahLst/>
            <a:cxnLst/>
            <a:rect l="l" t="t" r="r" b="b"/>
            <a:pathLst>
              <a:path w="22339" h="10833">
                <a:moveTo>
                  <a:pt x="1968" y="7873"/>
                </a:moveTo>
                <a:lnTo>
                  <a:pt x="2159" y="7759"/>
                </a:lnTo>
                <a:lnTo>
                  <a:pt x="3987" y="10769"/>
                </a:lnTo>
                <a:lnTo>
                  <a:pt x="7543" y="4508"/>
                </a:lnTo>
                <a:lnTo>
                  <a:pt x="13779" y="1993"/>
                </a:lnTo>
                <a:lnTo>
                  <a:pt x="15468" y="8369"/>
                </a:lnTo>
                <a:lnTo>
                  <a:pt x="22339" y="6832"/>
                </a:lnTo>
                <a:lnTo>
                  <a:pt x="20586" y="0"/>
                </a:lnTo>
                <a:lnTo>
                  <a:pt x="13144" y="1663"/>
                </a:lnTo>
                <a:lnTo>
                  <a:pt x="6908" y="4432"/>
                </a:lnTo>
                <a:lnTo>
                  <a:pt x="1968" y="7873"/>
                </a:lnTo>
                <a:close/>
              </a:path>
              <a:path w="22339" h="10833">
                <a:moveTo>
                  <a:pt x="13779" y="1993"/>
                </a:moveTo>
                <a:lnTo>
                  <a:pt x="7543" y="4508"/>
                </a:lnTo>
                <a:lnTo>
                  <a:pt x="10121" y="10782"/>
                </a:lnTo>
                <a:lnTo>
                  <a:pt x="15468" y="8369"/>
                </a:lnTo>
                <a:lnTo>
                  <a:pt x="13779" y="1993"/>
                </a:lnTo>
                <a:close/>
              </a:path>
              <a:path w="22339" h="10833">
                <a:moveTo>
                  <a:pt x="25463" y="4355"/>
                </a:moveTo>
                <a:lnTo>
                  <a:pt x="24511" y="672"/>
                </a:lnTo>
                <a:lnTo>
                  <a:pt x="20815" y="-51"/>
                </a:lnTo>
                <a:lnTo>
                  <a:pt x="21577" y="3390"/>
                </a:lnTo>
                <a:lnTo>
                  <a:pt x="20815" y="-51"/>
                </a:lnTo>
                <a:lnTo>
                  <a:pt x="20586" y="0"/>
                </a:lnTo>
                <a:lnTo>
                  <a:pt x="22339" y="6832"/>
                </a:lnTo>
                <a:lnTo>
                  <a:pt x="15468" y="8369"/>
                </a:lnTo>
                <a:lnTo>
                  <a:pt x="10121" y="10782"/>
                </a:lnTo>
                <a:lnTo>
                  <a:pt x="7543" y="4508"/>
                </a:lnTo>
                <a:lnTo>
                  <a:pt x="3987" y="10769"/>
                </a:lnTo>
                <a:lnTo>
                  <a:pt x="2159" y="7759"/>
                </a:lnTo>
                <a:lnTo>
                  <a:pt x="1968" y="7873"/>
                </a:lnTo>
                <a:lnTo>
                  <a:pt x="0" y="11086"/>
                </a:lnTo>
                <a:lnTo>
                  <a:pt x="2070" y="14274"/>
                </a:lnTo>
                <a:lnTo>
                  <a:pt x="5803" y="13779"/>
                </a:lnTo>
                <a:lnTo>
                  <a:pt x="6003" y="13658"/>
                </a:lnTo>
                <a:lnTo>
                  <a:pt x="10490" y="10947"/>
                </a:lnTo>
                <a:lnTo>
                  <a:pt x="16179" y="8623"/>
                </a:lnTo>
                <a:lnTo>
                  <a:pt x="22567" y="6768"/>
                </a:lnTo>
                <a:lnTo>
                  <a:pt x="25463" y="4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4443505" y="6243598"/>
            <a:ext cx="545515" cy="309384"/>
          </a:xfrm>
          <a:custGeom>
            <a:avLst/>
            <a:gdLst/>
            <a:ahLst/>
            <a:cxnLst/>
            <a:rect l="l" t="t" r="r" b="b"/>
            <a:pathLst>
              <a:path w="545515" h="309384">
                <a:moveTo>
                  <a:pt x="473358" y="154267"/>
                </a:moveTo>
                <a:lnTo>
                  <a:pt x="468774" y="152525"/>
                </a:lnTo>
                <a:lnTo>
                  <a:pt x="457029" y="148000"/>
                </a:lnTo>
                <a:lnTo>
                  <a:pt x="448932" y="144551"/>
                </a:lnTo>
                <a:lnTo>
                  <a:pt x="431728" y="136569"/>
                </a:lnTo>
                <a:lnTo>
                  <a:pt x="415441" y="128752"/>
                </a:lnTo>
                <a:lnTo>
                  <a:pt x="400800" y="121538"/>
                </a:lnTo>
                <a:lnTo>
                  <a:pt x="388537" y="115370"/>
                </a:lnTo>
                <a:lnTo>
                  <a:pt x="379381" y="110686"/>
                </a:lnTo>
                <a:lnTo>
                  <a:pt x="374063" y="107929"/>
                </a:lnTo>
                <a:lnTo>
                  <a:pt x="373011" y="107378"/>
                </a:lnTo>
                <a:lnTo>
                  <a:pt x="250151" y="59118"/>
                </a:lnTo>
                <a:lnTo>
                  <a:pt x="5333" y="0"/>
                </a:lnTo>
                <a:lnTo>
                  <a:pt x="0" y="96278"/>
                </a:lnTo>
                <a:lnTo>
                  <a:pt x="276250" y="178460"/>
                </a:lnTo>
                <a:lnTo>
                  <a:pt x="312064" y="264185"/>
                </a:lnTo>
                <a:lnTo>
                  <a:pt x="473358" y="302901"/>
                </a:lnTo>
                <a:lnTo>
                  <a:pt x="473358" y="15426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4439987" y="6240169"/>
            <a:ext cx="552551" cy="315074"/>
          </a:xfrm>
          <a:custGeom>
            <a:avLst/>
            <a:gdLst/>
            <a:ahLst/>
            <a:cxnLst/>
            <a:rect l="l" t="t" r="r" b="b"/>
            <a:pathLst>
              <a:path w="552551" h="315074">
                <a:moveTo>
                  <a:pt x="476876" y="153912"/>
                </a:moveTo>
                <a:lnTo>
                  <a:pt x="465411" y="149570"/>
                </a:lnTo>
                <a:lnTo>
                  <a:pt x="454357" y="144982"/>
                </a:lnTo>
                <a:lnTo>
                  <a:pt x="441359" y="138984"/>
                </a:lnTo>
                <a:lnTo>
                  <a:pt x="429182" y="133211"/>
                </a:lnTo>
                <a:lnTo>
                  <a:pt x="417663" y="127631"/>
                </a:lnTo>
                <a:lnTo>
                  <a:pt x="407084" y="122412"/>
                </a:lnTo>
                <a:lnTo>
                  <a:pt x="401574" y="119659"/>
                </a:lnTo>
                <a:lnTo>
                  <a:pt x="394512" y="116116"/>
                </a:lnTo>
                <a:lnTo>
                  <a:pt x="388658" y="113118"/>
                </a:lnTo>
                <a:lnTo>
                  <a:pt x="394282" y="123866"/>
                </a:lnTo>
                <a:lnTo>
                  <a:pt x="407418" y="130432"/>
                </a:lnTo>
                <a:lnTo>
                  <a:pt x="422684" y="137896"/>
                </a:lnTo>
                <a:lnTo>
                  <a:pt x="439355" y="145823"/>
                </a:lnTo>
                <a:lnTo>
                  <a:pt x="450989" y="151193"/>
                </a:lnTo>
                <a:lnTo>
                  <a:pt x="462418" y="155960"/>
                </a:lnTo>
                <a:lnTo>
                  <a:pt x="474347" y="160492"/>
                </a:lnTo>
                <a:lnTo>
                  <a:pt x="476876" y="161468"/>
                </a:lnTo>
                <a:lnTo>
                  <a:pt x="476876" y="153912"/>
                </a:lnTo>
                <a:close/>
              </a:path>
              <a:path w="552551" h="315074">
                <a:moveTo>
                  <a:pt x="476876" y="302742"/>
                </a:moveTo>
                <a:lnTo>
                  <a:pt x="318135" y="264617"/>
                </a:lnTo>
                <a:lnTo>
                  <a:pt x="283019" y="180530"/>
                </a:lnTo>
                <a:lnTo>
                  <a:pt x="280771" y="178511"/>
                </a:lnTo>
                <a:lnTo>
                  <a:pt x="7188" y="97129"/>
                </a:lnTo>
                <a:lnTo>
                  <a:pt x="8026" y="6858"/>
                </a:lnTo>
                <a:lnTo>
                  <a:pt x="12136" y="7850"/>
                </a:lnTo>
                <a:lnTo>
                  <a:pt x="252615" y="65913"/>
                </a:lnTo>
                <a:lnTo>
                  <a:pt x="375126" y="114041"/>
                </a:lnTo>
                <a:lnTo>
                  <a:pt x="374891" y="113919"/>
                </a:lnTo>
                <a:lnTo>
                  <a:pt x="376529" y="110807"/>
                </a:lnTo>
                <a:lnTo>
                  <a:pt x="375126" y="114041"/>
                </a:lnTo>
                <a:lnTo>
                  <a:pt x="377294" y="115173"/>
                </a:lnTo>
                <a:lnTo>
                  <a:pt x="383999" y="118634"/>
                </a:lnTo>
                <a:lnTo>
                  <a:pt x="394282" y="123866"/>
                </a:lnTo>
                <a:lnTo>
                  <a:pt x="388658" y="113118"/>
                </a:lnTo>
                <a:lnTo>
                  <a:pt x="384568" y="111010"/>
                </a:lnTo>
                <a:lnTo>
                  <a:pt x="380479" y="108902"/>
                </a:lnTo>
                <a:lnTo>
                  <a:pt x="254952" y="59270"/>
                </a:lnTo>
                <a:lnTo>
                  <a:pt x="12369" y="3632"/>
                </a:lnTo>
                <a:lnTo>
                  <a:pt x="8851" y="3429"/>
                </a:lnTo>
                <a:lnTo>
                  <a:pt x="6743" y="609"/>
                </a:lnTo>
                <a:lnTo>
                  <a:pt x="5334" y="3238"/>
                </a:lnTo>
                <a:lnTo>
                  <a:pt x="0" y="99517"/>
                </a:lnTo>
                <a:lnTo>
                  <a:pt x="952" y="102628"/>
                </a:lnTo>
                <a:lnTo>
                  <a:pt x="2514" y="103085"/>
                </a:lnTo>
                <a:lnTo>
                  <a:pt x="277164" y="184785"/>
                </a:lnTo>
                <a:lnTo>
                  <a:pt x="312318" y="268973"/>
                </a:lnTo>
                <a:lnTo>
                  <a:pt x="314756" y="271043"/>
                </a:lnTo>
                <a:lnTo>
                  <a:pt x="476876" y="309957"/>
                </a:lnTo>
                <a:lnTo>
                  <a:pt x="476876" y="302742"/>
                </a:lnTo>
                <a:close/>
              </a:path>
              <a:path w="552551" h="315074">
                <a:moveTo>
                  <a:pt x="376529" y="110807"/>
                </a:moveTo>
                <a:lnTo>
                  <a:pt x="374891" y="113919"/>
                </a:lnTo>
                <a:lnTo>
                  <a:pt x="375126" y="114041"/>
                </a:lnTo>
                <a:lnTo>
                  <a:pt x="376529" y="110807"/>
                </a:lnTo>
                <a:close/>
              </a:path>
              <a:path w="552551" h="315074">
                <a:moveTo>
                  <a:pt x="12136" y="7850"/>
                </a:moveTo>
                <a:lnTo>
                  <a:pt x="8026" y="6858"/>
                </a:lnTo>
                <a:lnTo>
                  <a:pt x="7188" y="97129"/>
                </a:lnTo>
                <a:lnTo>
                  <a:pt x="12136" y="7850"/>
                </a:lnTo>
                <a:close/>
              </a:path>
              <a:path w="552551" h="315074">
                <a:moveTo>
                  <a:pt x="9677" y="0"/>
                </a:moveTo>
                <a:lnTo>
                  <a:pt x="6743" y="609"/>
                </a:lnTo>
                <a:lnTo>
                  <a:pt x="8851" y="3429"/>
                </a:lnTo>
                <a:lnTo>
                  <a:pt x="12369" y="3632"/>
                </a:lnTo>
                <a:lnTo>
                  <a:pt x="254495" y="59131"/>
                </a:lnTo>
                <a:lnTo>
                  <a:pt x="9677" y="0"/>
                </a:lnTo>
                <a:close/>
              </a:path>
              <a:path w="552551" h="315074">
                <a:moveTo>
                  <a:pt x="476876" y="302707"/>
                </a:moveTo>
                <a:lnTo>
                  <a:pt x="318135" y="264617"/>
                </a:lnTo>
                <a:lnTo>
                  <a:pt x="476876" y="3027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4437508" y="6241626"/>
            <a:ext cx="478091" cy="248831"/>
          </a:xfrm>
          <a:custGeom>
            <a:avLst/>
            <a:gdLst/>
            <a:ahLst/>
            <a:cxnLst/>
            <a:rect l="l" t="t" r="r" b="b"/>
            <a:pathLst>
              <a:path w="478091" h="248831">
                <a:moveTo>
                  <a:pt x="478091" y="197294"/>
                </a:moveTo>
                <a:lnTo>
                  <a:pt x="387578" y="154965"/>
                </a:lnTo>
                <a:lnTo>
                  <a:pt x="289928" y="120484"/>
                </a:lnTo>
                <a:lnTo>
                  <a:pt x="291452" y="58851"/>
                </a:lnTo>
                <a:lnTo>
                  <a:pt x="10655" y="0"/>
                </a:lnTo>
                <a:lnTo>
                  <a:pt x="0" y="142366"/>
                </a:lnTo>
                <a:lnTo>
                  <a:pt x="474814" y="248831"/>
                </a:lnTo>
                <a:lnTo>
                  <a:pt x="478091" y="19729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4434002" y="6238185"/>
            <a:ext cx="485114" cy="255701"/>
          </a:xfrm>
          <a:custGeom>
            <a:avLst/>
            <a:gdLst/>
            <a:ahLst/>
            <a:cxnLst/>
            <a:rect l="l" t="t" r="r" b="b"/>
            <a:pathLst>
              <a:path w="485114" h="255701">
                <a:moveTo>
                  <a:pt x="14884" y="0"/>
                </a:moveTo>
                <a:lnTo>
                  <a:pt x="12052" y="622"/>
                </a:lnTo>
                <a:lnTo>
                  <a:pt x="10642" y="3175"/>
                </a:lnTo>
                <a:lnTo>
                  <a:pt x="14160" y="3441"/>
                </a:lnTo>
                <a:lnTo>
                  <a:pt x="17678" y="3708"/>
                </a:lnTo>
                <a:lnTo>
                  <a:pt x="295681" y="58839"/>
                </a:lnTo>
                <a:lnTo>
                  <a:pt x="14884" y="0"/>
                </a:lnTo>
                <a:close/>
              </a:path>
              <a:path w="485114" h="255701">
                <a:moveTo>
                  <a:pt x="297014" y="121462"/>
                </a:moveTo>
                <a:lnTo>
                  <a:pt x="298475" y="62382"/>
                </a:lnTo>
                <a:lnTo>
                  <a:pt x="297345" y="59194"/>
                </a:lnTo>
                <a:lnTo>
                  <a:pt x="295681" y="58839"/>
                </a:lnTo>
                <a:lnTo>
                  <a:pt x="17678" y="3708"/>
                </a:lnTo>
                <a:lnTo>
                  <a:pt x="14160" y="3441"/>
                </a:lnTo>
                <a:lnTo>
                  <a:pt x="10642" y="3175"/>
                </a:lnTo>
                <a:lnTo>
                  <a:pt x="0" y="145542"/>
                </a:lnTo>
                <a:lnTo>
                  <a:pt x="1041" y="148856"/>
                </a:lnTo>
                <a:lnTo>
                  <a:pt x="2743" y="149237"/>
                </a:lnTo>
                <a:lnTo>
                  <a:pt x="7251" y="143027"/>
                </a:lnTo>
                <a:lnTo>
                  <a:pt x="13436" y="6883"/>
                </a:lnTo>
                <a:lnTo>
                  <a:pt x="17378" y="7709"/>
                </a:lnTo>
                <a:lnTo>
                  <a:pt x="291363" y="65138"/>
                </a:lnTo>
                <a:lnTo>
                  <a:pt x="289915" y="123837"/>
                </a:lnTo>
                <a:lnTo>
                  <a:pt x="290830" y="126746"/>
                </a:lnTo>
                <a:lnTo>
                  <a:pt x="292265" y="127241"/>
                </a:lnTo>
                <a:lnTo>
                  <a:pt x="389750" y="161671"/>
                </a:lnTo>
                <a:lnTo>
                  <a:pt x="297014" y="121462"/>
                </a:lnTo>
                <a:close/>
              </a:path>
              <a:path w="485114" h="255701">
                <a:moveTo>
                  <a:pt x="17378" y="7709"/>
                </a:moveTo>
                <a:lnTo>
                  <a:pt x="13436" y="6883"/>
                </a:lnTo>
                <a:lnTo>
                  <a:pt x="7251" y="143027"/>
                </a:lnTo>
                <a:lnTo>
                  <a:pt x="17378" y="7709"/>
                </a:lnTo>
                <a:close/>
              </a:path>
              <a:path w="485114" h="255701">
                <a:moveTo>
                  <a:pt x="480428" y="255092"/>
                </a:moveTo>
                <a:lnTo>
                  <a:pt x="481838" y="252501"/>
                </a:lnTo>
                <a:lnTo>
                  <a:pt x="482860" y="236417"/>
                </a:lnTo>
                <a:lnTo>
                  <a:pt x="482860" y="197438"/>
                </a:lnTo>
                <a:lnTo>
                  <a:pt x="392569" y="155219"/>
                </a:lnTo>
                <a:lnTo>
                  <a:pt x="392252" y="155092"/>
                </a:lnTo>
                <a:lnTo>
                  <a:pt x="297014" y="121462"/>
                </a:lnTo>
                <a:lnTo>
                  <a:pt x="389750" y="161671"/>
                </a:lnTo>
                <a:lnTo>
                  <a:pt x="477939" y="202907"/>
                </a:lnTo>
                <a:lnTo>
                  <a:pt x="475068" y="247929"/>
                </a:lnTo>
                <a:lnTo>
                  <a:pt x="7251" y="143027"/>
                </a:lnTo>
                <a:lnTo>
                  <a:pt x="2743" y="149237"/>
                </a:lnTo>
                <a:lnTo>
                  <a:pt x="477558" y="255701"/>
                </a:lnTo>
                <a:lnTo>
                  <a:pt x="480428" y="2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4142206" y="6280148"/>
            <a:ext cx="591718" cy="283928"/>
          </a:xfrm>
          <a:custGeom>
            <a:avLst/>
            <a:gdLst/>
            <a:ahLst/>
            <a:cxnLst/>
            <a:rect l="l" t="t" r="r" b="b"/>
            <a:pathLst>
              <a:path w="591718" h="283928">
                <a:moveTo>
                  <a:pt x="506221" y="283928"/>
                </a:moveTo>
                <a:lnTo>
                  <a:pt x="557441" y="273527"/>
                </a:lnTo>
                <a:lnTo>
                  <a:pt x="580923" y="250045"/>
                </a:lnTo>
                <a:lnTo>
                  <a:pt x="591718" y="203055"/>
                </a:lnTo>
                <a:lnTo>
                  <a:pt x="577087" y="158389"/>
                </a:lnTo>
                <a:lnTo>
                  <a:pt x="456158" y="89834"/>
                </a:lnTo>
                <a:lnTo>
                  <a:pt x="417893" y="75445"/>
                </a:lnTo>
                <a:lnTo>
                  <a:pt x="272846" y="23591"/>
                </a:lnTo>
                <a:lnTo>
                  <a:pt x="188125" y="9735"/>
                </a:lnTo>
                <a:lnTo>
                  <a:pt x="187505" y="9698"/>
                </a:lnTo>
                <a:lnTo>
                  <a:pt x="181623" y="9342"/>
                </a:lnTo>
                <a:lnTo>
                  <a:pt x="170660" y="8669"/>
                </a:lnTo>
                <a:lnTo>
                  <a:pt x="156009" y="7753"/>
                </a:lnTo>
                <a:lnTo>
                  <a:pt x="139064" y="6666"/>
                </a:lnTo>
                <a:lnTo>
                  <a:pt x="121220" y="5482"/>
                </a:lnTo>
                <a:lnTo>
                  <a:pt x="103871" y="4275"/>
                </a:lnTo>
                <a:lnTo>
                  <a:pt x="88410" y="3119"/>
                </a:lnTo>
                <a:lnTo>
                  <a:pt x="76233" y="2087"/>
                </a:lnTo>
                <a:lnTo>
                  <a:pt x="68732" y="1252"/>
                </a:lnTo>
                <a:lnTo>
                  <a:pt x="67138" y="1023"/>
                </a:lnTo>
                <a:lnTo>
                  <a:pt x="55088" y="0"/>
                </a:lnTo>
                <a:lnTo>
                  <a:pt x="41924" y="426"/>
                </a:lnTo>
                <a:lnTo>
                  <a:pt x="28981" y="3020"/>
                </a:lnTo>
                <a:lnTo>
                  <a:pt x="17589" y="8503"/>
                </a:lnTo>
                <a:lnTo>
                  <a:pt x="9762" y="14225"/>
                </a:lnTo>
                <a:lnTo>
                  <a:pt x="3482" y="22169"/>
                </a:lnTo>
                <a:lnTo>
                  <a:pt x="0" y="36697"/>
                </a:lnTo>
                <a:lnTo>
                  <a:pt x="11442" y="42717"/>
                </a:lnTo>
                <a:lnTo>
                  <a:pt x="28803" y="52407"/>
                </a:lnTo>
                <a:lnTo>
                  <a:pt x="39623" y="59570"/>
                </a:lnTo>
                <a:lnTo>
                  <a:pt x="57149" y="71749"/>
                </a:lnTo>
                <a:lnTo>
                  <a:pt x="78320" y="85199"/>
                </a:lnTo>
                <a:lnTo>
                  <a:pt x="92468" y="112389"/>
                </a:lnTo>
                <a:lnTo>
                  <a:pt x="111505" y="139529"/>
                </a:lnTo>
                <a:lnTo>
                  <a:pt x="134988" y="159303"/>
                </a:lnTo>
                <a:lnTo>
                  <a:pt x="155244" y="167533"/>
                </a:lnTo>
                <a:lnTo>
                  <a:pt x="175552" y="177909"/>
                </a:lnTo>
                <a:lnTo>
                  <a:pt x="191274" y="198394"/>
                </a:lnTo>
                <a:lnTo>
                  <a:pt x="506221" y="2839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4138791" y="6276563"/>
            <a:ext cx="598563" cy="290969"/>
          </a:xfrm>
          <a:custGeom>
            <a:avLst/>
            <a:gdLst/>
            <a:ahLst/>
            <a:cxnLst/>
            <a:rect l="l" t="t" r="r" b="b"/>
            <a:pathLst>
              <a:path w="598563" h="290969">
                <a:moveTo>
                  <a:pt x="1777" y="43395"/>
                </a:moveTo>
                <a:lnTo>
                  <a:pt x="3416" y="40284"/>
                </a:lnTo>
                <a:lnTo>
                  <a:pt x="5067" y="37160"/>
                </a:lnTo>
                <a:lnTo>
                  <a:pt x="7449" y="38417"/>
                </a:lnTo>
                <a:lnTo>
                  <a:pt x="8115" y="35547"/>
                </a:lnTo>
                <a:lnTo>
                  <a:pt x="10629" y="30314"/>
                </a:lnTo>
                <a:lnTo>
                  <a:pt x="13131" y="25082"/>
                </a:lnTo>
                <a:lnTo>
                  <a:pt x="17119" y="19126"/>
                </a:lnTo>
                <a:lnTo>
                  <a:pt x="23025" y="14960"/>
                </a:lnTo>
                <a:lnTo>
                  <a:pt x="34058" y="9775"/>
                </a:lnTo>
                <a:lnTo>
                  <a:pt x="47026" y="7382"/>
                </a:lnTo>
                <a:lnTo>
                  <a:pt x="54990" y="7048"/>
                </a:lnTo>
                <a:lnTo>
                  <a:pt x="60959" y="7048"/>
                </a:lnTo>
                <a:lnTo>
                  <a:pt x="66725" y="7581"/>
                </a:lnTo>
                <a:lnTo>
                  <a:pt x="71627" y="8318"/>
                </a:lnTo>
                <a:lnTo>
                  <a:pt x="75590" y="8915"/>
                </a:lnTo>
                <a:lnTo>
                  <a:pt x="84823" y="9715"/>
                </a:lnTo>
                <a:lnTo>
                  <a:pt x="96761" y="10617"/>
                </a:lnTo>
                <a:lnTo>
                  <a:pt x="112167" y="11737"/>
                </a:lnTo>
                <a:lnTo>
                  <a:pt x="128882" y="12881"/>
                </a:lnTo>
                <a:lnTo>
                  <a:pt x="145722" y="13988"/>
                </a:lnTo>
                <a:lnTo>
                  <a:pt x="161504" y="14993"/>
                </a:lnTo>
                <a:lnTo>
                  <a:pt x="175044" y="15837"/>
                </a:lnTo>
                <a:lnTo>
                  <a:pt x="185159" y="16456"/>
                </a:lnTo>
                <a:lnTo>
                  <a:pt x="275374" y="30594"/>
                </a:lnTo>
                <a:lnTo>
                  <a:pt x="191541" y="13322"/>
                </a:lnTo>
                <a:lnTo>
                  <a:pt x="190969" y="16789"/>
                </a:lnTo>
                <a:lnTo>
                  <a:pt x="191731" y="9791"/>
                </a:lnTo>
                <a:lnTo>
                  <a:pt x="185216" y="9410"/>
                </a:lnTo>
                <a:lnTo>
                  <a:pt x="175183" y="8788"/>
                </a:lnTo>
                <a:lnTo>
                  <a:pt x="164398" y="8117"/>
                </a:lnTo>
                <a:lnTo>
                  <a:pt x="152026" y="7330"/>
                </a:lnTo>
                <a:lnTo>
                  <a:pt x="138689" y="6463"/>
                </a:lnTo>
                <a:lnTo>
                  <a:pt x="125011" y="5550"/>
                </a:lnTo>
                <a:lnTo>
                  <a:pt x="116649" y="4978"/>
                </a:lnTo>
                <a:lnTo>
                  <a:pt x="99763" y="3773"/>
                </a:lnTo>
                <a:lnTo>
                  <a:pt x="85525" y="2655"/>
                </a:lnTo>
                <a:lnTo>
                  <a:pt x="75500" y="1715"/>
                </a:lnTo>
                <a:lnTo>
                  <a:pt x="67475" y="571"/>
                </a:lnTo>
                <a:lnTo>
                  <a:pt x="61379" y="0"/>
                </a:lnTo>
                <a:lnTo>
                  <a:pt x="54990" y="0"/>
                </a:lnTo>
                <a:lnTo>
                  <a:pt x="42156" y="852"/>
                </a:lnTo>
                <a:lnTo>
                  <a:pt x="29549" y="3846"/>
                </a:lnTo>
                <a:lnTo>
                  <a:pt x="18973" y="9207"/>
                </a:lnTo>
                <a:lnTo>
                  <a:pt x="11214" y="14693"/>
                </a:lnTo>
                <a:lnTo>
                  <a:pt x="6540" y="22288"/>
                </a:lnTo>
                <a:lnTo>
                  <a:pt x="3733" y="28435"/>
                </a:lnTo>
                <a:lnTo>
                  <a:pt x="927" y="34620"/>
                </a:lnTo>
                <a:lnTo>
                  <a:pt x="0" y="39420"/>
                </a:lnTo>
                <a:lnTo>
                  <a:pt x="406" y="42659"/>
                </a:lnTo>
                <a:lnTo>
                  <a:pt x="1777" y="43395"/>
                </a:lnTo>
                <a:close/>
              </a:path>
              <a:path w="598563" h="290969">
                <a:moveTo>
                  <a:pt x="62509" y="72389"/>
                </a:moveTo>
                <a:lnTo>
                  <a:pt x="45046" y="60261"/>
                </a:lnTo>
                <a:lnTo>
                  <a:pt x="34175" y="53060"/>
                </a:lnTo>
                <a:lnTo>
                  <a:pt x="33934" y="52908"/>
                </a:lnTo>
                <a:lnTo>
                  <a:pt x="16560" y="43230"/>
                </a:lnTo>
                <a:lnTo>
                  <a:pt x="7449" y="38417"/>
                </a:lnTo>
                <a:lnTo>
                  <a:pt x="5067" y="37160"/>
                </a:lnTo>
                <a:lnTo>
                  <a:pt x="3416" y="40284"/>
                </a:lnTo>
                <a:lnTo>
                  <a:pt x="1777" y="43395"/>
                </a:lnTo>
                <a:lnTo>
                  <a:pt x="13169" y="49402"/>
                </a:lnTo>
                <a:lnTo>
                  <a:pt x="6883" y="40944"/>
                </a:lnTo>
                <a:lnTo>
                  <a:pt x="7086" y="39979"/>
                </a:lnTo>
                <a:lnTo>
                  <a:pt x="13169" y="49402"/>
                </a:lnTo>
                <a:lnTo>
                  <a:pt x="30391" y="59004"/>
                </a:lnTo>
                <a:lnTo>
                  <a:pt x="41059" y="66065"/>
                </a:lnTo>
                <a:lnTo>
                  <a:pt x="58559" y="78231"/>
                </a:lnTo>
                <a:lnTo>
                  <a:pt x="79044" y="91249"/>
                </a:lnTo>
                <a:lnTo>
                  <a:pt x="92748" y="117601"/>
                </a:lnTo>
                <a:lnTo>
                  <a:pt x="112039" y="145135"/>
                </a:lnTo>
                <a:lnTo>
                  <a:pt x="136131" y="165582"/>
                </a:lnTo>
                <a:lnTo>
                  <a:pt x="157200" y="174320"/>
                </a:lnTo>
                <a:lnTo>
                  <a:pt x="176656" y="184264"/>
                </a:lnTo>
                <a:lnTo>
                  <a:pt x="191896" y="204127"/>
                </a:lnTo>
                <a:lnTo>
                  <a:pt x="193763" y="205371"/>
                </a:lnTo>
                <a:lnTo>
                  <a:pt x="508711" y="290918"/>
                </a:lnTo>
                <a:lnTo>
                  <a:pt x="508939" y="284060"/>
                </a:lnTo>
                <a:lnTo>
                  <a:pt x="509638" y="287515"/>
                </a:lnTo>
                <a:lnTo>
                  <a:pt x="510336" y="290969"/>
                </a:lnTo>
                <a:lnTo>
                  <a:pt x="561555" y="280568"/>
                </a:lnTo>
                <a:lnTo>
                  <a:pt x="510565" y="284124"/>
                </a:lnTo>
                <a:lnTo>
                  <a:pt x="509736" y="283899"/>
                </a:lnTo>
                <a:lnTo>
                  <a:pt x="196761" y="198894"/>
                </a:lnTo>
                <a:lnTo>
                  <a:pt x="181762" y="179349"/>
                </a:lnTo>
                <a:lnTo>
                  <a:pt x="180568" y="178358"/>
                </a:lnTo>
                <a:lnTo>
                  <a:pt x="160261" y="167982"/>
                </a:lnTo>
                <a:lnTo>
                  <a:pt x="159981" y="167855"/>
                </a:lnTo>
                <a:lnTo>
                  <a:pt x="140233" y="159842"/>
                </a:lnTo>
                <a:lnTo>
                  <a:pt x="117538" y="140715"/>
                </a:lnTo>
                <a:lnTo>
                  <a:pt x="98894" y="114147"/>
                </a:lnTo>
                <a:lnTo>
                  <a:pt x="84861" y="87160"/>
                </a:lnTo>
                <a:lnTo>
                  <a:pt x="83629" y="85813"/>
                </a:lnTo>
                <a:lnTo>
                  <a:pt x="62509" y="72389"/>
                </a:lnTo>
                <a:close/>
              </a:path>
              <a:path w="598563" h="290969">
                <a:moveTo>
                  <a:pt x="508939" y="284060"/>
                </a:moveTo>
                <a:lnTo>
                  <a:pt x="508711" y="290918"/>
                </a:lnTo>
                <a:lnTo>
                  <a:pt x="510336" y="290969"/>
                </a:lnTo>
                <a:lnTo>
                  <a:pt x="509638" y="287515"/>
                </a:lnTo>
                <a:lnTo>
                  <a:pt x="508939" y="284060"/>
                </a:lnTo>
                <a:close/>
              </a:path>
              <a:path w="598563" h="290969">
                <a:moveTo>
                  <a:pt x="582244" y="158902"/>
                </a:moveTo>
                <a:lnTo>
                  <a:pt x="461314" y="90360"/>
                </a:lnTo>
                <a:lnTo>
                  <a:pt x="460819" y="90119"/>
                </a:lnTo>
                <a:lnTo>
                  <a:pt x="422554" y="75730"/>
                </a:lnTo>
                <a:lnTo>
                  <a:pt x="277444" y="23863"/>
                </a:lnTo>
                <a:lnTo>
                  <a:pt x="276834" y="23710"/>
                </a:lnTo>
                <a:lnTo>
                  <a:pt x="192100" y="9842"/>
                </a:lnTo>
                <a:lnTo>
                  <a:pt x="191731" y="9791"/>
                </a:lnTo>
                <a:lnTo>
                  <a:pt x="190969" y="16789"/>
                </a:lnTo>
                <a:lnTo>
                  <a:pt x="191541" y="13322"/>
                </a:lnTo>
                <a:lnTo>
                  <a:pt x="275374" y="30594"/>
                </a:lnTo>
                <a:lnTo>
                  <a:pt x="420103" y="82334"/>
                </a:lnTo>
                <a:lnTo>
                  <a:pt x="458076" y="96621"/>
                </a:lnTo>
                <a:lnTo>
                  <a:pt x="577583" y="164363"/>
                </a:lnTo>
                <a:lnTo>
                  <a:pt x="591477" y="206806"/>
                </a:lnTo>
                <a:lnTo>
                  <a:pt x="581139" y="251853"/>
                </a:lnTo>
                <a:lnTo>
                  <a:pt x="559117" y="273875"/>
                </a:lnTo>
                <a:lnTo>
                  <a:pt x="509736" y="283899"/>
                </a:lnTo>
                <a:lnTo>
                  <a:pt x="510565" y="284124"/>
                </a:lnTo>
                <a:lnTo>
                  <a:pt x="561555" y="280568"/>
                </a:lnTo>
                <a:lnTo>
                  <a:pt x="586841" y="256120"/>
                </a:lnTo>
                <a:lnTo>
                  <a:pt x="598563" y="207429"/>
                </a:lnTo>
                <a:lnTo>
                  <a:pt x="598474" y="205549"/>
                </a:lnTo>
                <a:lnTo>
                  <a:pt x="583844" y="160870"/>
                </a:lnTo>
                <a:lnTo>
                  <a:pt x="582244" y="158902"/>
                </a:lnTo>
                <a:close/>
              </a:path>
              <a:path w="598563" h="290969">
                <a:moveTo>
                  <a:pt x="6883" y="40944"/>
                </a:moveTo>
                <a:lnTo>
                  <a:pt x="13169" y="49402"/>
                </a:lnTo>
                <a:lnTo>
                  <a:pt x="7086" y="39979"/>
                </a:lnTo>
                <a:lnTo>
                  <a:pt x="6883" y="409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4188919" y="6299212"/>
            <a:ext cx="80556" cy="91173"/>
          </a:xfrm>
          <a:custGeom>
            <a:avLst/>
            <a:gdLst/>
            <a:ahLst/>
            <a:cxnLst/>
            <a:rect l="l" t="t" r="r" b="b"/>
            <a:pathLst>
              <a:path w="80556" h="91173">
                <a:moveTo>
                  <a:pt x="419" y="0"/>
                </a:moveTo>
                <a:lnTo>
                  <a:pt x="0" y="44602"/>
                </a:lnTo>
                <a:lnTo>
                  <a:pt x="1955" y="47332"/>
                </a:lnTo>
                <a:lnTo>
                  <a:pt x="4000" y="49110"/>
                </a:lnTo>
                <a:lnTo>
                  <a:pt x="8470" y="52959"/>
                </a:lnTo>
                <a:lnTo>
                  <a:pt x="14236" y="52882"/>
                </a:lnTo>
                <a:lnTo>
                  <a:pt x="18605" y="56286"/>
                </a:lnTo>
                <a:lnTo>
                  <a:pt x="20688" y="57912"/>
                </a:lnTo>
                <a:lnTo>
                  <a:pt x="29984" y="63754"/>
                </a:lnTo>
                <a:lnTo>
                  <a:pt x="31610" y="66141"/>
                </a:lnTo>
                <a:lnTo>
                  <a:pt x="37169" y="76115"/>
                </a:lnTo>
                <a:lnTo>
                  <a:pt x="43203" y="88388"/>
                </a:lnTo>
                <a:lnTo>
                  <a:pt x="44602" y="91122"/>
                </a:lnTo>
                <a:lnTo>
                  <a:pt x="58737" y="91173"/>
                </a:lnTo>
                <a:lnTo>
                  <a:pt x="80556" y="22237"/>
                </a:lnTo>
                <a:lnTo>
                  <a:pt x="59042" y="190"/>
                </a:lnTo>
                <a:lnTo>
                  <a:pt x="41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4185402" y="6295693"/>
            <a:ext cx="51244" cy="94640"/>
          </a:xfrm>
          <a:custGeom>
            <a:avLst/>
            <a:gdLst/>
            <a:ahLst/>
            <a:cxnLst/>
            <a:rect l="l" t="t" r="r" b="b"/>
            <a:pathLst>
              <a:path w="51244" h="94640">
                <a:moveTo>
                  <a:pt x="48133" y="91122"/>
                </a:moveTo>
                <a:lnTo>
                  <a:pt x="48120" y="94640"/>
                </a:lnTo>
                <a:lnTo>
                  <a:pt x="51244" y="93014"/>
                </a:lnTo>
                <a:lnTo>
                  <a:pt x="50310" y="91129"/>
                </a:lnTo>
                <a:lnTo>
                  <a:pt x="45202" y="80814"/>
                </a:lnTo>
                <a:lnTo>
                  <a:pt x="48133" y="91122"/>
                </a:lnTo>
                <a:close/>
              </a:path>
              <a:path w="51244" h="94640">
                <a:moveTo>
                  <a:pt x="26771" y="67322"/>
                </a:moveTo>
                <a:lnTo>
                  <a:pt x="29464" y="69253"/>
                </a:lnTo>
                <a:lnTo>
                  <a:pt x="32118" y="71539"/>
                </a:lnTo>
                <a:lnTo>
                  <a:pt x="37615" y="81364"/>
                </a:lnTo>
                <a:lnTo>
                  <a:pt x="43764" y="93860"/>
                </a:lnTo>
                <a:lnTo>
                  <a:pt x="45605" y="97434"/>
                </a:lnTo>
                <a:lnTo>
                  <a:pt x="48107" y="98158"/>
                </a:lnTo>
                <a:lnTo>
                  <a:pt x="62242" y="98209"/>
                </a:lnTo>
                <a:lnTo>
                  <a:pt x="65151" y="97231"/>
                </a:lnTo>
                <a:lnTo>
                  <a:pt x="80086" y="26708"/>
                </a:lnTo>
                <a:lnTo>
                  <a:pt x="59677" y="91160"/>
                </a:lnTo>
                <a:lnTo>
                  <a:pt x="50310" y="91129"/>
                </a:lnTo>
                <a:lnTo>
                  <a:pt x="51244" y="93014"/>
                </a:lnTo>
                <a:lnTo>
                  <a:pt x="48120" y="94640"/>
                </a:lnTo>
                <a:lnTo>
                  <a:pt x="48133" y="91122"/>
                </a:lnTo>
                <a:lnTo>
                  <a:pt x="45202" y="80814"/>
                </a:lnTo>
                <a:lnTo>
                  <a:pt x="39472" y="69944"/>
                </a:lnTo>
                <a:lnTo>
                  <a:pt x="37147" y="66421"/>
                </a:lnTo>
                <a:lnTo>
                  <a:pt x="33070" y="63119"/>
                </a:lnTo>
                <a:lnTo>
                  <a:pt x="28727" y="60109"/>
                </a:lnTo>
                <a:lnTo>
                  <a:pt x="24841" y="57467"/>
                </a:lnTo>
                <a:lnTo>
                  <a:pt x="24295" y="57035"/>
                </a:lnTo>
                <a:lnTo>
                  <a:pt x="21475" y="54851"/>
                </a:lnTo>
                <a:lnTo>
                  <a:pt x="18503" y="53936"/>
                </a:lnTo>
                <a:lnTo>
                  <a:pt x="19964" y="62585"/>
                </a:lnTo>
                <a:lnTo>
                  <a:pt x="21285" y="63601"/>
                </a:lnTo>
                <a:lnTo>
                  <a:pt x="24015" y="65379"/>
                </a:lnTo>
                <a:lnTo>
                  <a:pt x="26771" y="67322"/>
                </a:lnTo>
                <a:close/>
              </a:path>
              <a:path w="51244" h="94640">
                <a:moveTo>
                  <a:pt x="9817" y="49961"/>
                </a:moveTo>
                <a:lnTo>
                  <a:pt x="7175" y="46647"/>
                </a:lnTo>
                <a:lnTo>
                  <a:pt x="5880" y="45504"/>
                </a:lnTo>
                <a:lnTo>
                  <a:pt x="3924" y="7035"/>
                </a:lnTo>
                <a:lnTo>
                  <a:pt x="7422" y="7047"/>
                </a:lnTo>
                <a:lnTo>
                  <a:pt x="61074" y="7226"/>
                </a:lnTo>
                <a:lnTo>
                  <a:pt x="80086" y="26708"/>
                </a:lnTo>
                <a:lnTo>
                  <a:pt x="65151" y="97231"/>
                </a:lnTo>
                <a:lnTo>
                  <a:pt x="65608" y="95758"/>
                </a:lnTo>
                <a:lnTo>
                  <a:pt x="87439" y="26822"/>
                </a:lnTo>
                <a:lnTo>
                  <a:pt x="87503" y="24231"/>
                </a:lnTo>
                <a:lnTo>
                  <a:pt x="86601" y="23304"/>
                </a:lnTo>
                <a:lnTo>
                  <a:pt x="65074" y="1244"/>
                </a:lnTo>
                <a:lnTo>
                  <a:pt x="62572" y="190"/>
                </a:lnTo>
                <a:lnTo>
                  <a:pt x="7454" y="3543"/>
                </a:lnTo>
                <a:lnTo>
                  <a:pt x="3937" y="3517"/>
                </a:lnTo>
                <a:lnTo>
                  <a:pt x="3517" y="48120"/>
                </a:lnTo>
                <a:lnTo>
                  <a:pt x="7048" y="48145"/>
                </a:lnTo>
                <a:lnTo>
                  <a:pt x="8039" y="57734"/>
                </a:lnTo>
                <a:lnTo>
                  <a:pt x="11125" y="58801"/>
                </a:lnTo>
                <a:lnTo>
                  <a:pt x="13703" y="59715"/>
                </a:lnTo>
                <a:lnTo>
                  <a:pt x="16306" y="60604"/>
                </a:lnTo>
                <a:lnTo>
                  <a:pt x="19964" y="62585"/>
                </a:lnTo>
                <a:lnTo>
                  <a:pt x="18503" y="53936"/>
                </a:lnTo>
                <a:lnTo>
                  <a:pt x="13487" y="52184"/>
                </a:lnTo>
                <a:lnTo>
                  <a:pt x="9817" y="49961"/>
                </a:lnTo>
                <a:close/>
              </a:path>
              <a:path w="51244" h="94640">
                <a:moveTo>
                  <a:pt x="431" y="1549"/>
                </a:moveTo>
                <a:lnTo>
                  <a:pt x="419" y="3479"/>
                </a:lnTo>
                <a:lnTo>
                  <a:pt x="0" y="48082"/>
                </a:lnTo>
                <a:lnTo>
                  <a:pt x="1168" y="50736"/>
                </a:lnTo>
                <a:lnTo>
                  <a:pt x="3949" y="54216"/>
                </a:lnTo>
                <a:lnTo>
                  <a:pt x="5207" y="55295"/>
                </a:lnTo>
                <a:lnTo>
                  <a:pt x="8039" y="57734"/>
                </a:lnTo>
                <a:lnTo>
                  <a:pt x="7048" y="48145"/>
                </a:lnTo>
                <a:lnTo>
                  <a:pt x="3517" y="48120"/>
                </a:lnTo>
                <a:lnTo>
                  <a:pt x="3937" y="3517"/>
                </a:lnTo>
                <a:lnTo>
                  <a:pt x="7454" y="3543"/>
                </a:lnTo>
                <a:lnTo>
                  <a:pt x="62572" y="190"/>
                </a:lnTo>
                <a:lnTo>
                  <a:pt x="3949" y="0"/>
                </a:lnTo>
                <a:lnTo>
                  <a:pt x="431" y="1549"/>
                </a:lnTo>
                <a:close/>
              </a:path>
              <a:path w="51244" h="94640">
                <a:moveTo>
                  <a:pt x="7422" y="7047"/>
                </a:moveTo>
                <a:lnTo>
                  <a:pt x="3924" y="7035"/>
                </a:lnTo>
                <a:lnTo>
                  <a:pt x="5880" y="45504"/>
                </a:lnTo>
                <a:lnTo>
                  <a:pt x="7063" y="46547"/>
                </a:lnTo>
                <a:lnTo>
                  <a:pt x="7422" y="70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4163046" y="6299206"/>
            <a:ext cx="54292" cy="61963"/>
          </a:xfrm>
          <a:custGeom>
            <a:avLst/>
            <a:gdLst/>
            <a:ahLst/>
            <a:cxnLst/>
            <a:rect l="l" t="t" r="r" b="b"/>
            <a:pathLst>
              <a:path w="54292" h="61963">
                <a:moveTo>
                  <a:pt x="38785" y="4769"/>
                </a:moveTo>
                <a:lnTo>
                  <a:pt x="28689" y="170"/>
                </a:lnTo>
                <a:lnTo>
                  <a:pt x="26289" y="0"/>
                </a:lnTo>
                <a:lnTo>
                  <a:pt x="15819" y="3914"/>
                </a:lnTo>
                <a:lnTo>
                  <a:pt x="6780" y="14005"/>
                </a:lnTo>
                <a:lnTo>
                  <a:pt x="318" y="27687"/>
                </a:lnTo>
                <a:lnTo>
                  <a:pt x="0" y="28689"/>
                </a:lnTo>
                <a:lnTo>
                  <a:pt x="11278" y="35408"/>
                </a:lnTo>
                <a:lnTo>
                  <a:pt x="21622" y="42503"/>
                </a:lnTo>
                <a:lnTo>
                  <a:pt x="29870" y="49110"/>
                </a:lnTo>
                <a:lnTo>
                  <a:pt x="34340" y="52971"/>
                </a:lnTo>
                <a:lnTo>
                  <a:pt x="39725" y="53276"/>
                </a:lnTo>
                <a:lnTo>
                  <a:pt x="44107" y="56680"/>
                </a:lnTo>
                <a:lnTo>
                  <a:pt x="45186" y="57518"/>
                </a:lnTo>
                <a:lnTo>
                  <a:pt x="50088" y="59080"/>
                </a:lnTo>
                <a:lnTo>
                  <a:pt x="52565" y="61963"/>
                </a:lnTo>
                <a:lnTo>
                  <a:pt x="53657" y="57162"/>
                </a:lnTo>
                <a:lnTo>
                  <a:pt x="54279" y="50977"/>
                </a:lnTo>
                <a:lnTo>
                  <a:pt x="54292" y="45592"/>
                </a:lnTo>
                <a:lnTo>
                  <a:pt x="52351" y="28732"/>
                </a:lnTo>
                <a:lnTo>
                  <a:pt x="46927" y="14707"/>
                </a:lnTo>
                <a:lnTo>
                  <a:pt x="38785" y="476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4159680" y="6295687"/>
            <a:ext cx="61188" cy="69202"/>
          </a:xfrm>
          <a:custGeom>
            <a:avLst/>
            <a:gdLst/>
            <a:ahLst/>
            <a:cxnLst/>
            <a:rect l="l" t="t" r="r" b="b"/>
            <a:pathLst>
              <a:path w="61188" h="69202">
                <a:moveTo>
                  <a:pt x="6426" y="15697"/>
                </a:moveTo>
                <a:lnTo>
                  <a:pt x="5092" y="29133"/>
                </a:lnTo>
                <a:lnTo>
                  <a:pt x="7549" y="30586"/>
                </a:lnTo>
                <a:lnTo>
                  <a:pt x="8902" y="26187"/>
                </a:lnTo>
                <a:lnTo>
                  <a:pt x="12534" y="19380"/>
                </a:lnTo>
                <a:lnTo>
                  <a:pt x="16738" y="14554"/>
                </a:lnTo>
                <a:lnTo>
                  <a:pt x="20967" y="9664"/>
                </a:lnTo>
                <a:lnTo>
                  <a:pt x="25615" y="6997"/>
                </a:lnTo>
                <a:lnTo>
                  <a:pt x="29603" y="0"/>
                </a:lnTo>
                <a:lnTo>
                  <a:pt x="22555" y="38"/>
                </a:lnTo>
                <a:lnTo>
                  <a:pt x="16408" y="4216"/>
                </a:lnTo>
                <a:lnTo>
                  <a:pt x="11417" y="9931"/>
                </a:lnTo>
                <a:lnTo>
                  <a:pt x="6426" y="15697"/>
                </a:lnTo>
                <a:close/>
              </a:path>
              <a:path w="61188" h="69202">
                <a:moveTo>
                  <a:pt x="0" y="31165"/>
                </a:moveTo>
                <a:lnTo>
                  <a:pt x="190" y="34455"/>
                </a:lnTo>
                <a:lnTo>
                  <a:pt x="1638" y="35280"/>
                </a:lnTo>
                <a:lnTo>
                  <a:pt x="12964" y="42034"/>
                </a:lnTo>
                <a:lnTo>
                  <a:pt x="6730" y="33248"/>
                </a:lnTo>
                <a:lnTo>
                  <a:pt x="3365" y="32207"/>
                </a:lnTo>
                <a:lnTo>
                  <a:pt x="2451" y="23240"/>
                </a:lnTo>
                <a:lnTo>
                  <a:pt x="0" y="31165"/>
                </a:lnTo>
                <a:close/>
              </a:path>
              <a:path w="61188" h="69202">
                <a:moveTo>
                  <a:pt x="54140" y="49110"/>
                </a:moveTo>
                <a:lnTo>
                  <a:pt x="54127" y="54216"/>
                </a:lnTo>
                <a:lnTo>
                  <a:pt x="53607" y="59373"/>
                </a:lnTo>
                <a:lnTo>
                  <a:pt x="53517" y="60261"/>
                </a:lnTo>
                <a:lnTo>
                  <a:pt x="53607" y="59373"/>
                </a:lnTo>
                <a:lnTo>
                  <a:pt x="51866" y="58470"/>
                </a:lnTo>
                <a:lnTo>
                  <a:pt x="52501" y="64706"/>
                </a:lnTo>
                <a:lnTo>
                  <a:pt x="55930" y="65481"/>
                </a:lnTo>
                <a:lnTo>
                  <a:pt x="58610" y="63169"/>
                </a:lnTo>
                <a:lnTo>
                  <a:pt x="54609" y="59893"/>
                </a:lnTo>
                <a:lnTo>
                  <a:pt x="54140" y="39928"/>
                </a:lnTo>
                <a:lnTo>
                  <a:pt x="54140" y="49110"/>
                </a:lnTo>
                <a:close/>
              </a:path>
              <a:path w="61188" h="69202">
                <a:moveTo>
                  <a:pt x="38734" y="1562"/>
                </a:moveTo>
                <a:lnTo>
                  <a:pt x="34315" y="12"/>
                </a:lnTo>
                <a:lnTo>
                  <a:pt x="29603" y="0"/>
                </a:lnTo>
                <a:lnTo>
                  <a:pt x="25615" y="6997"/>
                </a:lnTo>
                <a:lnTo>
                  <a:pt x="32740" y="7061"/>
                </a:lnTo>
                <a:lnTo>
                  <a:pt x="35712" y="8051"/>
                </a:lnTo>
                <a:lnTo>
                  <a:pt x="38582" y="10007"/>
                </a:lnTo>
                <a:lnTo>
                  <a:pt x="42875" y="12941"/>
                </a:lnTo>
                <a:lnTo>
                  <a:pt x="46824" y="18135"/>
                </a:lnTo>
                <a:lnTo>
                  <a:pt x="49644" y="24891"/>
                </a:lnTo>
                <a:lnTo>
                  <a:pt x="52450" y="31648"/>
                </a:lnTo>
                <a:lnTo>
                  <a:pt x="54140" y="39928"/>
                </a:lnTo>
                <a:lnTo>
                  <a:pt x="54609" y="59893"/>
                </a:lnTo>
                <a:lnTo>
                  <a:pt x="58610" y="63169"/>
                </a:lnTo>
                <a:lnTo>
                  <a:pt x="55930" y="65481"/>
                </a:lnTo>
                <a:lnTo>
                  <a:pt x="52501" y="64706"/>
                </a:lnTo>
                <a:lnTo>
                  <a:pt x="51866" y="58470"/>
                </a:lnTo>
                <a:lnTo>
                  <a:pt x="49034" y="58191"/>
                </a:lnTo>
                <a:lnTo>
                  <a:pt x="49631" y="57416"/>
                </a:lnTo>
                <a:lnTo>
                  <a:pt x="46913" y="55308"/>
                </a:lnTo>
                <a:lnTo>
                  <a:pt x="44094" y="54292"/>
                </a:lnTo>
                <a:lnTo>
                  <a:pt x="39268" y="52349"/>
                </a:lnTo>
                <a:lnTo>
                  <a:pt x="35534" y="49961"/>
                </a:lnTo>
                <a:lnTo>
                  <a:pt x="25737" y="42196"/>
                </a:lnTo>
                <a:lnTo>
                  <a:pt x="15292" y="35164"/>
                </a:lnTo>
                <a:lnTo>
                  <a:pt x="7549" y="30586"/>
                </a:lnTo>
                <a:lnTo>
                  <a:pt x="5092" y="29133"/>
                </a:lnTo>
                <a:lnTo>
                  <a:pt x="6426" y="15697"/>
                </a:lnTo>
                <a:lnTo>
                  <a:pt x="2451" y="23240"/>
                </a:lnTo>
                <a:lnTo>
                  <a:pt x="3365" y="32207"/>
                </a:lnTo>
                <a:lnTo>
                  <a:pt x="6730" y="33248"/>
                </a:lnTo>
                <a:lnTo>
                  <a:pt x="12964" y="42034"/>
                </a:lnTo>
                <a:lnTo>
                  <a:pt x="23268" y="49133"/>
                </a:lnTo>
                <a:lnTo>
                  <a:pt x="30937" y="55295"/>
                </a:lnTo>
                <a:lnTo>
                  <a:pt x="33235" y="52628"/>
                </a:lnTo>
                <a:lnTo>
                  <a:pt x="30937" y="55295"/>
                </a:lnTo>
                <a:lnTo>
                  <a:pt x="33680" y="57670"/>
                </a:lnTo>
                <a:lnTo>
                  <a:pt x="36601" y="58851"/>
                </a:lnTo>
                <a:lnTo>
                  <a:pt x="41592" y="60845"/>
                </a:lnTo>
                <a:lnTo>
                  <a:pt x="45313" y="62979"/>
                </a:lnTo>
                <a:lnTo>
                  <a:pt x="49402" y="65062"/>
                </a:lnTo>
                <a:lnTo>
                  <a:pt x="52235" y="66484"/>
                </a:lnTo>
                <a:lnTo>
                  <a:pt x="55511" y="69202"/>
                </a:lnTo>
                <a:lnTo>
                  <a:pt x="58077" y="68567"/>
                </a:lnTo>
                <a:lnTo>
                  <a:pt x="59372" y="66255"/>
                </a:lnTo>
                <a:lnTo>
                  <a:pt x="60528" y="61112"/>
                </a:lnTo>
                <a:lnTo>
                  <a:pt x="61150" y="54775"/>
                </a:lnTo>
                <a:lnTo>
                  <a:pt x="61188" y="48869"/>
                </a:lnTo>
                <a:lnTo>
                  <a:pt x="59941" y="35169"/>
                </a:lnTo>
                <a:lnTo>
                  <a:pt x="56441" y="22933"/>
                </a:lnTo>
                <a:lnTo>
                  <a:pt x="52476" y="14985"/>
                </a:lnTo>
                <a:lnTo>
                  <a:pt x="49720" y="10540"/>
                </a:lnTo>
                <a:lnTo>
                  <a:pt x="46405" y="6845"/>
                </a:lnTo>
                <a:lnTo>
                  <a:pt x="42557" y="4203"/>
                </a:lnTo>
                <a:lnTo>
                  <a:pt x="38734" y="1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4656208" y="6436696"/>
            <a:ext cx="58915" cy="91186"/>
          </a:xfrm>
          <a:custGeom>
            <a:avLst/>
            <a:gdLst/>
            <a:ahLst/>
            <a:cxnLst/>
            <a:rect l="l" t="t" r="r" b="b"/>
            <a:pathLst>
              <a:path w="58915" h="91186">
                <a:moveTo>
                  <a:pt x="58610" y="91186"/>
                </a:moveTo>
                <a:lnTo>
                  <a:pt x="58915" y="203"/>
                </a:lnTo>
                <a:lnTo>
                  <a:pt x="292" y="0"/>
                </a:lnTo>
                <a:lnTo>
                  <a:pt x="0" y="90995"/>
                </a:lnTo>
                <a:lnTo>
                  <a:pt x="58610" y="9118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4652678" y="6433179"/>
            <a:ext cx="65963" cy="98221"/>
          </a:xfrm>
          <a:custGeom>
            <a:avLst/>
            <a:gdLst/>
            <a:ahLst/>
            <a:cxnLst/>
            <a:rect l="l" t="t" r="r" b="b"/>
            <a:pathLst>
              <a:path w="65963" h="98221">
                <a:moveTo>
                  <a:pt x="58634" y="91174"/>
                </a:moveTo>
                <a:lnTo>
                  <a:pt x="7061" y="91008"/>
                </a:lnTo>
                <a:lnTo>
                  <a:pt x="58623" y="94691"/>
                </a:lnTo>
                <a:lnTo>
                  <a:pt x="58634" y="91174"/>
                </a:lnTo>
                <a:close/>
              </a:path>
              <a:path w="65963" h="98221">
                <a:moveTo>
                  <a:pt x="7327" y="7061"/>
                </a:moveTo>
                <a:lnTo>
                  <a:pt x="3835" y="0"/>
                </a:lnTo>
                <a:lnTo>
                  <a:pt x="7061" y="91008"/>
                </a:lnTo>
                <a:lnTo>
                  <a:pt x="7327" y="7061"/>
                </a:lnTo>
                <a:close/>
              </a:path>
              <a:path w="65963" h="98221">
                <a:moveTo>
                  <a:pt x="3835" y="0"/>
                </a:moveTo>
                <a:lnTo>
                  <a:pt x="7327" y="7061"/>
                </a:lnTo>
                <a:lnTo>
                  <a:pt x="58915" y="7226"/>
                </a:lnTo>
                <a:lnTo>
                  <a:pt x="58634" y="91174"/>
                </a:lnTo>
                <a:lnTo>
                  <a:pt x="58623" y="94691"/>
                </a:lnTo>
                <a:lnTo>
                  <a:pt x="7061" y="91008"/>
                </a:lnTo>
                <a:lnTo>
                  <a:pt x="3835" y="0"/>
                </a:lnTo>
                <a:lnTo>
                  <a:pt x="304" y="1562"/>
                </a:lnTo>
                <a:lnTo>
                  <a:pt x="304" y="3517"/>
                </a:lnTo>
                <a:lnTo>
                  <a:pt x="0" y="94500"/>
                </a:lnTo>
                <a:lnTo>
                  <a:pt x="1676" y="97650"/>
                </a:lnTo>
                <a:lnTo>
                  <a:pt x="3517" y="98031"/>
                </a:lnTo>
                <a:lnTo>
                  <a:pt x="62128" y="98221"/>
                </a:lnTo>
                <a:lnTo>
                  <a:pt x="65659" y="96659"/>
                </a:lnTo>
                <a:lnTo>
                  <a:pt x="62141" y="94703"/>
                </a:lnTo>
                <a:lnTo>
                  <a:pt x="62153" y="91185"/>
                </a:lnTo>
                <a:lnTo>
                  <a:pt x="62458" y="203"/>
                </a:lnTo>
                <a:lnTo>
                  <a:pt x="3835" y="0"/>
                </a:lnTo>
                <a:close/>
              </a:path>
              <a:path w="65963" h="98221">
                <a:moveTo>
                  <a:pt x="65659" y="94716"/>
                </a:moveTo>
                <a:lnTo>
                  <a:pt x="65963" y="3721"/>
                </a:lnTo>
                <a:lnTo>
                  <a:pt x="64287" y="584"/>
                </a:lnTo>
                <a:lnTo>
                  <a:pt x="62458" y="203"/>
                </a:lnTo>
                <a:lnTo>
                  <a:pt x="62153" y="91185"/>
                </a:lnTo>
                <a:lnTo>
                  <a:pt x="62141" y="94703"/>
                </a:lnTo>
                <a:lnTo>
                  <a:pt x="65659" y="96659"/>
                </a:lnTo>
                <a:lnTo>
                  <a:pt x="65659" y="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4199351" y="6314150"/>
            <a:ext cx="439877" cy="191541"/>
          </a:xfrm>
          <a:custGeom>
            <a:avLst/>
            <a:gdLst/>
            <a:ahLst/>
            <a:cxnLst/>
            <a:rect l="l" t="t" r="r" b="b"/>
            <a:pathLst>
              <a:path w="439877" h="191541">
                <a:moveTo>
                  <a:pt x="412877" y="191541"/>
                </a:moveTo>
                <a:lnTo>
                  <a:pt x="414896" y="136563"/>
                </a:lnTo>
                <a:lnTo>
                  <a:pt x="439877" y="111594"/>
                </a:lnTo>
                <a:lnTo>
                  <a:pt x="18961" y="0"/>
                </a:lnTo>
                <a:lnTo>
                  <a:pt x="3060" y="15900"/>
                </a:lnTo>
                <a:lnTo>
                  <a:pt x="0" y="37744"/>
                </a:lnTo>
                <a:lnTo>
                  <a:pt x="21170" y="51193"/>
                </a:lnTo>
                <a:lnTo>
                  <a:pt x="35318" y="82575"/>
                </a:lnTo>
                <a:lnTo>
                  <a:pt x="412877" y="1915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4195870" y="6310746"/>
            <a:ext cx="446760" cy="198335"/>
          </a:xfrm>
          <a:custGeom>
            <a:avLst/>
            <a:gdLst/>
            <a:ahLst/>
            <a:cxnLst/>
            <a:rect l="l" t="t" r="r" b="b"/>
            <a:pathLst>
              <a:path w="446760" h="198335">
                <a:moveTo>
                  <a:pt x="38798" y="85978"/>
                </a:moveTo>
                <a:lnTo>
                  <a:pt x="35585" y="87426"/>
                </a:lnTo>
                <a:lnTo>
                  <a:pt x="37820" y="89369"/>
                </a:lnTo>
                <a:lnTo>
                  <a:pt x="415378" y="198335"/>
                </a:lnTo>
                <a:lnTo>
                  <a:pt x="41998" y="84531"/>
                </a:lnTo>
                <a:lnTo>
                  <a:pt x="39776" y="82600"/>
                </a:lnTo>
                <a:lnTo>
                  <a:pt x="35585" y="87426"/>
                </a:lnTo>
                <a:lnTo>
                  <a:pt x="38798" y="85978"/>
                </a:lnTo>
                <a:close/>
              </a:path>
              <a:path w="446760" h="198335">
                <a:moveTo>
                  <a:pt x="415886" y="137490"/>
                </a:moveTo>
                <a:lnTo>
                  <a:pt x="414858" y="139839"/>
                </a:lnTo>
                <a:lnTo>
                  <a:pt x="413004" y="190309"/>
                </a:lnTo>
                <a:lnTo>
                  <a:pt x="41331" y="83049"/>
                </a:lnTo>
                <a:lnTo>
                  <a:pt x="27863" y="53162"/>
                </a:lnTo>
                <a:lnTo>
                  <a:pt x="26543" y="51625"/>
                </a:lnTo>
                <a:lnTo>
                  <a:pt x="7289" y="39395"/>
                </a:lnTo>
                <a:lnTo>
                  <a:pt x="9867" y="20954"/>
                </a:lnTo>
                <a:lnTo>
                  <a:pt x="23495" y="7327"/>
                </a:lnTo>
                <a:lnTo>
                  <a:pt x="444258" y="111594"/>
                </a:lnTo>
                <a:lnTo>
                  <a:pt x="23342" y="0"/>
                </a:lnTo>
                <a:lnTo>
                  <a:pt x="19951" y="914"/>
                </a:lnTo>
                <a:lnTo>
                  <a:pt x="4051" y="16802"/>
                </a:lnTo>
                <a:lnTo>
                  <a:pt x="3048" y="18808"/>
                </a:lnTo>
                <a:lnTo>
                  <a:pt x="0" y="40665"/>
                </a:lnTo>
                <a:lnTo>
                  <a:pt x="431" y="43383"/>
                </a:lnTo>
                <a:lnTo>
                  <a:pt x="1600" y="44119"/>
                </a:lnTo>
                <a:lnTo>
                  <a:pt x="21869" y="57010"/>
                </a:lnTo>
                <a:lnTo>
                  <a:pt x="35585" y="87426"/>
                </a:lnTo>
                <a:lnTo>
                  <a:pt x="39776" y="82600"/>
                </a:lnTo>
                <a:lnTo>
                  <a:pt x="41998" y="84531"/>
                </a:lnTo>
                <a:lnTo>
                  <a:pt x="415378" y="198335"/>
                </a:lnTo>
                <a:lnTo>
                  <a:pt x="418414" y="197802"/>
                </a:lnTo>
                <a:lnTo>
                  <a:pt x="419874" y="195071"/>
                </a:lnTo>
                <a:lnTo>
                  <a:pt x="421855" y="141490"/>
                </a:lnTo>
                <a:lnTo>
                  <a:pt x="415886" y="137490"/>
                </a:lnTo>
                <a:close/>
              </a:path>
              <a:path w="446760" h="198335">
                <a:moveTo>
                  <a:pt x="436537" y="116839"/>
                </a:moveTo>
                <a:lnTo>
                  <a:pt x="415886" y="137490"/>
                </a:lnTo>
                <a:lnTo>
                  <a:pt x="421855" y="141490"/>
                </a:lnTo>
                <a:lnTo>
                  <a:pt x="445846" y="117487"/>
                </a:lnTo>
                <a:lnTo>
                  <a:pt x="446760" y="114084"/>
                </a:lnTo>
                <a:lnTo>
                  <a:pt x="444258" y="111594"/>
                </a:lnTo>
                <a:lnTo>
                  <a:pt x="23495" y="7327"/>
                </a:lnTo>
                <a:lnTo>
                  <a:pt x="436537" y="116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4273146" y="6346611"/>
            <a:ext cx="67716" cy="42418"/>
          </a:xfrm>
          <a:custGeom>
            <a:avLst/>
            <a:gdLst/>
            <a:ahLst/>
            <a:cxnLst/>
            <a:rect l="l" t="t" r="r" b="b"/>
            <a:pathLst>
              <a:path w="67716" h="42417">
                <a:moveTo>
                  <a:pt x="0" y="0"/>
                </a:moveTo>
                <a:lnTo>
                  <a:pt x="0" y="24549"/>
                </a:lnTo>
                <a:lnTo>
                  <a:pt x="67716" y="42418"/>
                </a:lnTo>
                <a:lnTo>
                  <a:pt x="67716" y="18808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4269628" y="6343220"/>
            <a:ext cx="74764" cy="49212"/>
          </a:xfrm>
          <a:custGeom>
            <a:avLst/>
            <a:gdLst/>
            <a:ahLst/>
            <a:cxnLst/>
            <a:rect l="l" t="t" r="r" b="b"/>
            <a:pathLst>
              <a:path w="74764" h="49212">
                <a:moveTo>
                  <a:pt x="0" y="27939"/>
                </a:moveTo>
                <a:lnTo>
                  <a:pt x="1079" y="30924"/>
                </a:lnTo>
                <a:lnTo>
                  <a:pt x="2628" y="31343"/>
                </a:lnTo>
                <a:lnTo>
                  <a:pt x="2578" y="6781"/>
                </a:lnTo>
                <a:lnTo>
                  <a:pt x="7035" y="8020"/>
                </a:lnTo>
                <a:lnTo>
                  <a:pt x="67716" y="24879"/>
                </a:lnTo>
                <a:lnTo>
                  <a:pt x="70332" y="49212"/>
                </a:lnTo>
                <a:lnTo>
                  <a:pt x="73380" y="48602"/>
                </a:lnTo>
                <a:lnTo>
                  <a:pt x="74764" y="45808"/>
                </a:lnTo>
                <a:lnTo>
                  <a:pt x="74764" y="22199"/>
                </a:lnTo>
                <a:lnTo>
                  <a:pt x="73698" y="19240"/>
                </a:lnTo>
                <a:lnTo>
                  <a:pt x="72186" y="18808"/>
                </a:lnTo>
                <a:lnTo>
                  <a:pt x="7035" y="3390"/>
                </a:lnTo>
                <a:lnTo>
                  <a:pt x="3517" y="3390"/>
                </a:lnTo>
                <a:lnTo>
                  <a:pt x="1396" y="584"/>
                </a:lnTo>
                <a:lnTo>
                  <a:pt x="0" y="3390"/>
                </a:lnTo>
                <a:lnTo>
                  <a:pt x="0" y="27939"/>
                </a:lnTo>
                <a:close/>
              </a:path>
              <a:path w="74764" h="49212">
                <a:moveTo>
                  <a:pt x="67716" y="24879"/>
                </a:moveTo>
                <a:lnTo>
                  <a:pt x="67716" y="41236"/>
                </a:lnTo>
                <a:lnTo>
                  <a:pt x="7035" y="25222"/>
                </a:lnTo>
                <a:lnTo>
                  <a:pt x="7035" y="8020"/>
                </a:lnTo>
                <a:lnTo>
                  <a:pt x="2578" y="6781"/>
                </a:lnTo>
                <a:lnTo>
                  <a:pt x="2628" y="31343"/>
                </a:lnTo>
                <a:lnTo>
                  <a:pt x="70332" y="49212"/>
                </a:lnTo>
                <a:lnTo>
                  <a:pt x="67716" y="24879"/>
                </a:lnTo>
                <a:close/>
              </a:path>
              <a:path w="74764" h="49212">
                <a:moveTo>
                  <a:pt x="4457" y="0"/>
                </a:moveTo>
                <a:lnTo>
                  <a:pt x="1396" y="584"/>
                </a:lnTo>
                <a:lnTo>
                  <a:pt x="3517" y="3390"/>
                </a:lnTo>
                <a:lnTo>
                  <a:pt x="7035" y="3390"/>
                </a:lnTo>
                <a:lnTo>
                  <a:pt x="72186" y="18808"/>
                </a:lnTo>
                <a:lnTo>
                  <a:pt x="44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4479673" y="6404169"/>
            <a:ext cx="67716" cy="42024"/>
          </a:xfrm>
          <a:custGeom>
            <a:avLst/>
            <a:gdLst/>
            <a:ahLst/>
            <a:cxnLst/>
            <a:rect l="l" t="t" r="r" b="b"/>
            <a:pathLst>
              <a:path w="67716" h="42024">
                <a:moveTo>
                  <a:pt x="0" y="0"/>
                </a:moveTo>
                <a:lnTo>
                  <a:pt x="0" y="24536"/>
                </a:lnTo>
                <a:lnTo>
                  <a:pt x="67716" y="42024"/>
                </a:lnTo>
                <a:lnTo>
                  <a:pt x="67716" y="18414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4476155" y="6400778"/>
            <a:ext cx="74752" cy="48818"/>
          </a:xfrm>
          <a:custGeom>
            <a:avLst/>
            <a:gdLst/>
            <a:ahLst/>
            <a:cxnLst/>
            <a:rect l="l" t="t" r="r" b="b"/>
            <a:pathLst>
              <a:path w="74752" h="48818">
                <a:moveTo>
                  <a:pt x="0" y="27927"/>
                </a:moveTo>
                <a:lnTo>
                  <a:pt x="1079" y="30949"/>
                </a:lnTo>
                <a:lnTo>
                  <a:pt x="2641" y="31343"/>
                </a:lnTo>
                <a:lnTo>
                  <a:pt x="2590" y="6794"/>
                </a:lnTo>
                <a:lnTo>
                  <a:pt x="7035" y="8003"/>
                </a:lnTo>
                <a:lnTo>
                  <a:pt x="67703" y="24498"/>
                </a:lnTo>
                <a:lnTo>
                  <a:pt x="70345" y="48818"/>
                </a:lnTo>
                <a:lnTo>
                  <a:pt x="73380" y="48196"/>
                </a:lnTo>
                <a:lnTo>
                  <a:pt x="74752" y="45415"/>
                </a:lnTo>
                <a:lnTo>
                  <a:pt x="74752" y="21805"/>
                </a:lnTo>
                <a:lnTo>
                  <a:pt x="73685" y="18821"/>
                </a:lnTo>
                <a:lnTo>
                  <a:pt x="72148" y="18402"/>
                </a:lnTo>
                <a:lnTo>
                  <a:pt x="7035" y="3390"/>
                </a:lnTo>
                <a:lnTo>
                  <a:pt x="3517" y="3390"/>
                </a:lnTo>
                <a:lnTo>
                  <a:pt x="1371" y="596"/>
                </a:lnTo>
                <a:lnTo>
                  <a:pt x="0" y="3390"/>
                </a:lnTo>
                <a:lnTo>
                  <a:pt x="0" y="27927"/>
                </a:lnTo>
                <a:close/>
              </a:path>
              <a:path w="74752" h="48818">
                <a:moveTo>
                  <a:pt x="67703" y="24498"/>
                </a:moveTo>
                <a:lnTo>
                  <a:pt x="67703" y="40855"/>
                </a:lnTo>
                <a:lnTo>
                  <a:pt x="7035" y="25209"/>
                </a:lnTo>
                <a:lnTo>
                  <a:pt x="7035" y="8003"/>
                </a:lnTo>
                <a:lnTo>
                  <a:pt x="2590" y="6794"/>
                </a:lnTo>
                <a:lnTo>
                  <a:pt x="2641" y="31343"/>
                </a:lnTo>
                <a:lnTo>
                  <a:pt x="70345" y="48818"/>
                </a:lnTo>
                <a:lnTo>
                  <a:pt x="67703" y="24498"/>
                </a:lnTo>
                <a:close/>
              </a:path>
              <a:path w="74752" h="48818">
                <a:moveTo>
                  <a:pt x="4444" y="0"/>
                </a:moveTo>
                <a:lnTo>
                  <a:pt x="1371" y="596"/>
                </a:lnTo>
                <a:lnTo>
                  <a:pt x="3517" y="3390"/>
                </a:lnTo>
                <a:lnTo>
                  <a:pt x="7035" y="3390"/>
                </a:lnTo>
                <a:lnTo>
                  <a:pt x="72148" y="18402"/>
                </a:lnTo>
                <a:lnTo>
                  <a:pt x="4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4628216" y="6436706"/>
            <a:ext cx="56286" cy="90982"/>
          </a:xfrm>
          <a:custGeom>
            <a:avLst/>
            <a:gdLst/>
            <a:ahLst/>
            <a:cxnLst/>
            <a:rect l="l" t="t" r="r" b="b"/>
            <a:pathLst>
              <a:path w="56286" h="90982">
                <a:moveTo>
                  <a:pt x="56286" y="45593"/>
                </a:moveTo>
                <a:lnTo>
                  <a:pt x="56197" y="41713"/>
                </a:lnTo>
                <a:lnTo>
                  <a:pt x="53426" y="25363"/>
                </a:lnTo>
                <a:lnTo>
                  <a:pt x="47341" y="12129"/>
                </a:lnTo>
                <a:lnTo>
                  <a:pt x="38705" y="3258"/>
                </a:lnTo>
                <a:lnTo>
                  <a:pt x="28282" y="0"/>
                </a:lnTo>
                <a:lnTo>
                  <a:pt x="25865" y="155"/>
                </a:lnTo>
                <a:lnTo>
                  <a:pt x="15755" y="4689"/>
                </a:lnTo>
                <a:lnTo>
                  <a:pt x="7556" y="14571"/>
                </a:lnTo>
                <a:lnTo>
                  <a:pt x="2045" y="28561"/>
                </a:lnTo>
                <a:lnTo>
                  <a:pt x="0" y="45415"/>
                </a:lnTo>
                <a:lnTo>
                  <a:pt x="87" y="49254"/>
                </a:lnTo>
                <a:lnTo>
                  <a:pt x="2852" y="65604"/>
                </a:lnTo>
                <a:lnTo>
                  <a:pt x="8935" y="78844"/>
                </a:lnTo>
                <a:lnTo>
                  <a:pt x="17570" y="87721"/>
                </a:lnTo>
                <a:lnTo>
                  <a:pt x="27990" y="90982"/>
                </a:lnTo>
                <a:lnTo>
                  <a:pt x="30380" y="90829"/>
                </a:lnTo>
                <a:lnTo>
                  <a:pt x="40505" y="86303"/>
                </a:lnTo>
                <a:lnTo>
                  <a:pt x="48713" y="76426"/>
                </a:lnTo>
                <a:lnTo>
                  <a:pt x="54232" y="62441"/>
                </a:lnTo>
                <a:lnTo>
                  <a:pt x="56286" y="455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4624698" y="6436706"/>
            <a:ext cx="63322" cy="98044"/>
          </a:xfrm>
          <a:custGeom>
            <a:avLst/>
            <a:gdLst/>
            <a:ahLst/>
            <a:cxnLst/>
            <a:rect l="l" t="t" r="r" b="b"/>
            <a:pathLst>
              <a:path w="63322" h="98044">
                <a:moveTo>
                  <a:pt x="34886" y="3530"/>
                </a:moveTo>
                <a:lnTo>
                  <a:pt x="31800" y="0"/>
                </a:lnTo>
                <a:lnTo>
                  <a:pt x="31788" y="3517"/>
                </a:lnTo>
                <a:lnTo>
                  <a:pt x="34886" y="3530"/>
                </a:lnTo>
                <a:close/>
              </a:path>
              <a:path w="63322" h="98044">
                <a:moveTo>
                  <a:pt x="48971" y="14605"/>
                </a:moveTo>
                <a:lnTo>
                  <a:pt x="51777" y="21374"/>
                </a:lnTo>
                <a:lnTo>
                  <a:pt x="54597" y="28130"/>
                </a:lnTo>
                <a:lnTo>
                  <a:pt x="56286" y="36398"/>
                </a:lnTo>
                <a:lnTo>
                  <a:pt x="56286" y="45580"/>
                </a:lnTo>
                <a:lnTo>
                  <a:pt x="63322" y="45593"/>
                </a:lnTo>
                <a:lnTo>
                  <a:pt x="63322" y="45351"/>
                </a:lnTo>
                <a:lnTo>
                  <a:pt x="62085" y="31646"/>
                </a:lnTo>
                <a:lnTo>
                  <a:pt x="58586" y="19411"/>
                </a:lnTo>
                <a:lnTo>
                  <a:pt x="54610" y="11455"/>
                </a:lnTo>
                <a:lnTo>
                  <a:pt x="51866" y="7023"/>
                </a:lnTo>
                <a:lnTo>
                  <a:pt x="48552" y="3314"/>
                </a:lnTo>
                <a:lnTo>
                  <a:pt x="44716" y="673"/>
                </a:lnTo>
                <a:lnTo>
                  <a:pt x="40868" y="-1955"/>
                </a:lnTo>
                <a:lnTo>
                  <a:pt x="36461" y="-3517"/>
                </a:lnTo>
                <a:lnTo>
                  <a:pt x="27076" y="-3530"/>
                </a:lnTo>
                <a:lnTo>
                  <a:pt x="22669" y="-1981"/>
                </a:lnTo>
                <a:lnTo>
                  <a:pt x="18808" y="647"/>
                </a:lnTo>
                <a:lnTo>
                  <a:pt x="13030" y="4610"/>
                </a:lnTo>
                <a:lnTo>
                  <a:pt x="8407" y="10922"/>
                </a:lnTo>
                <a:lnTo>
                  <a:pt x="5143" y="18643"/>
                </a:lnTo>
                <a:lnTo>
                  <a:pt x="1549" y="30316"/>
                </a:lnTo>
                <a:lnTo>
                  <a:pt x="30" y="43408"/>
                </a:lnTo>
                <a:lnTo>
                  <a:pt x="0" y="45643"/>
                </a:lnTo>
                <a:lnTo>
                  <a:pt x="1237" y="59347"/>
                </a:lnTo>
                <a:lnTo>
                  <a:pt x="4739" y="71585"/>
                </a:lnTo>
                <a:lnTo>
                  <a:pt x="8712" y="79527"/>
                </a:lnTo>
                <a:lnTo>
                  <a:pt x="7035" y="54584"/>
                </a:lnTo>
                <a:lnTo>
                  <a:pt x="7048" y="45415"/>
                </a:lnTo>
                <a:lnTo>
                  <a:pt x="8493" y="31557"/>
                </a:lnTo>
                <a:lnTo>
                  <a:pt x="12380" y="19707"/>
                </a:lnTo>
                <a:lnTo>
                  <a:pt x="14833" y="15151"/>
                </a:lnTo>
                <a:lnTo>
                  <a:pt x="17183" y="11379"/>
                </a:lnTo>
                <a:lnTo>
                  <a:pt x="19913" y="8420"/>
                </a:lnTo>
                <a:lnTo>
                  <a:pt x="22783" y="6464"/>
                </a:lnTo>
                <a:lnTo>
                  <a:pt x="25666" y="4508"/>
                </a:lnTo>
                <a:lnTo>
                  <a:pt x="28651" y="3517"/>
                </a:lnTo>
                <a:lnTo>
                  <a:pt x="31788" y="3517"/>
                </a:lnTo>
                <a:lnTo>
                  <a:pt x="31800" y="0"/>
                </a:lnTo>
                <a:lnTo>
                  <a:pt x="34886" y="3530"/>
                </a:lnTo>
                <a:lnTo>
                  <a:pt x="37858" y="4533"/>
                </a:lnTo>
                <a:lnTo>
                  <a:pt x="40728" y="6489"/>
                </a:lnTo>
                <a:lnTo>
                  <a:pt x="45008" y="9423"/>
                </a:lnTo>
                <a:lnTo>
                  <a:pt x="48971" y="14605"/>
                </a:lnTo>
                <a:close/>
              </a:path>
              <a:path w="63322" h="98044">
                <a:moveTo>
                  <a:pt x="14757" y="87668"/>
                </a:moveTo>
                <a:lnTo>
                  <a:pt x="18605" y="90297"/>
                </a:lnTo>
                <a:lnTo>
                  <a:pt x="22440" y="92938"/>
                </a:lnTo>
                <a:lnTo>
                  <a:pt x="26847" y="94500"/>
                </a:lnTo>
                <a:lnTo>
                  <a:pt x="31559" y="94513"/>
                </a:lnTo>
                <a:lnTo>
                  <a:pt x="31508" y="90982"/>
                </a:lnTo>
                <a:lnTo>
                  <a:pt x="31559" y="94513"/>
                </a:lnTo>
                <a:lnTo>
                  <a:pt x="36220" y="94513"/>
                </a:lnTo>
                <a:lnTo>
                  <a:pt x="40640" y="92964"/>
                </a:lnTo>
                <a:lnTo>
                  <a:pt x="44488" y="90335"/>
                </a:lnTo>
                <a:lnTo>
                  <a:pt x="50292" y="86372"/>
                </a:lnTo>
                <a:lnTo>
                  <a:pt x="54914" y="80060"/>
                </a:lnTo>
                <a:lnTo>
                  <a:pt x="58166" y="72351"/>
                </a:lnTo>
                <a:lnTo>
                  <a:pt x="61770" y="60674"/>
                </a:lnTo>
                <a:lnTo>
                  <a:pt x="63291" y="47589"/>
                </a:lnTo>
                <a:lnTo>
                  <a:pt x="63322" y="45593"/>
                </a:lnTo>
                <a:lnTo>
                  <a:pt x="56286" y="45580"/>
                </a:lnTo>
                <a:lnTo>
                  <a:pt x="54834" y="59440"/>
                </a:lnTo>
                <a:lnTo>
                  <a:pt x="50943" y="71287"/>
                </a:lnTo>
                <a:lnTo>
                  <a:pt x="48488" y="75831"/>
                </a:lnTo>
                <a:lnTo>
                  <a:pt x="46139" y="79603"/>
                </a:lnTo>
                <a:lnTo>
                  <a:pt x="43408" y="82550"/>
                </a:lnTo>
                <a:lnTo>
                  <a:pt x="40525" y="84518"/>
                </a:lnTo>
                <a:lnTo>
                  <a:pt x="37642" y="86474"/>
                </a:lnTo>
                <a:lnTo>
                  <a:pt x="34671" y="87452"/>
                </a:lnTo>
                <a:lnTo>
                  <a:pt x="28422" y="87452"/>
                </a:lnTo>
                <a:lnTo>
                  <a:pt x="25463" y="86461"/>
                </a:lnTo>
                <a:lnTo>
                  <a:pt x="22593" y="84493"/>
                </a:lnTo>
                <a:lnTo>
                  <a:pt x="18300" y="81559"/>
                </a:lnTo>
                <a:lnTo>
                  <a:pt x="14351" y="76377"/>
                </a:lnTo>
                <a:lnTo>
                  <a:pt x="11531" y="69621"/>
                </a:lnTo>
                <a:lnTo>
                  <a:pt x="8724" y="62865"/>
                </a:lnTo>
                <a:lnTo>
                  <a:pt x="7035" y="54584"/>
                </a:lnTo>
                <a:lnTo>
                  <a:pt x="8712" y="79527"/>
                </a:lnTo>
                <a:lnTo>
                  <a:pt x="11442" y="83959"/>
                </a:lnTo>
                <a:lnTo>
                  <a:pt x="14757" y="87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4142217" y="6312384"/>
            <a:ext cx="372" cy="4462"/>
          </a:xfrm>
          <a:custGeom>
            <a:avLst/>
            <a:gdLst/>
            <a:ahLst/>
            <a:cxnLst/>
            <a:rect l="l" t="t" r="r" b="b"/>
            <a:pathLst>
              <a:path w="372" h="4462">
                <a:moveTo>
                  <a:pt x="372" y="0"/>
                </a:moveTo>
                <a:lnTo>
                  <a:pt x="234" y="450"/>
                </a:lnTo>
                <a:lnTo>
                  <a:pt x="0" y="4462"/>
                </a:lnTo>
                <a:lnTo>
                  <a:pt x="372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4142590" y="6276121"/>
            <a:ext cx="48999" cy="36262"/>
          </a:xfrm>
          <a:custGeom>
            <a:avLst/>
            <a:gdLst/>
            <a:ahLst/>
            <a:cxnLst/>
            <a:rect l="l" t="t" r="r" b="b"/>
            <a:pathLst>
              <a:path w="48999" h="36262">
                <a:moveTo>
                  <a:pt x="2906" y="26747"/>
                </a:moveTo>
                <a:lnTo>
                  <a:pt x="9111" y="18613"/>
                </a:lnTo>
                <a:lnTo>
                  <a:pt x="18025" y="12149"/>
                </a:lnTo>
                <a:lnTo>
                  <a:pt x="29196" y="7191"/>
                </a:lnTo>
                <a:lnTo>
                  <a:pt x="42172" y="3577"/>
                </a:lnTo>
                <a:lnTo>
                  <a:pt x="48999" y="2418"/>
                </a:lnTo>
                <a:lnTo>
                  <a:pt x="44937" y="1818"/>
                </a:lnTo>
                <a:lnTo>
                  <a:pt x="27156" y="0"/>
                </a:lnTo>
                <a:lnTo>
                  <a:pt x="15101" y="659"/>
                </a:lnTo>
                <a:lnTo>
                  <a:pt x="7548" y="4428"/>
                </a:lnTo>
                <a:lnTo>
                  <a:pt x="3269" y="11941"/>
                </a:lnTo>
                <a:lnTo>
                  <a:pt x="1037" y="23828"/>
                </a:lnTo>
                <a:lnTo>
                  <a:pt x="0" y="36262"/>
                </a:lnTo>
                <a:lnTo>
                  <a:pt x="2906" y="2674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4191588" y="6275298"/>
            <a:ext cx="587012" cy="288778"/>
          </a:xfrm>
          <a:custGeom>
            <a:avLst/>
            <a:gdLst/>
            <a:ahLst/>
            <a:cxnLst/>
            <a:rect l="l" t="t" r="r" b="b"/>
            <a:pathLst>
              <a:path w="587012" h="288778">
                <a:moveTo>
                  <a:pt x="585814" y="201003"/>
                </a:moveTo>
                <a:lnTo>
                  <a:pt x="583967" y="190099"/>
                </a:lnTo>
                <a:lnTo>
                  <a:pt x="580980" y="179610"/>
                </a:lnTo>
                <a:lnTo>
                  <a:pt x="576618" y="169527"/>
                </a:lnTo>
                <a:lnTo>
                  <a:pt x="570651" y="159844"/>
                </a:lnTo>
                <a:lnTo>
                  <a:pt x="562846" y="150552"/>
                </a:lnTo>
                <a:lnTo>
                  <a:pt x="552970" y="141643"/>
                </a:lnTo>
                <a:lnTo>
                  <a:pt x="540791" y="133110"/>
                </a:lnTo>
                <a:lnTo>
                  <a:pt x="526078" y="124946"/>
                </a:lnTo>
                <a:lnTo>
                  <a:pt x="508596" y="117142"/>
                </a:lnTo>
                <a:lnTo>
                  <a:pt x="488115" y="109691"/>
                </a:lnTo>
                <a:lnTo>
                  <a:pt x="484574" y="108540"/>
                </a:lnTo>
                <a:lnTo>
                  <a:pt x="466591" y="102506"/>
                </a:lnTo>
                <a:lnTo>
                  <a:pt x="449973" y="96399"/>
                </a:lnTo>
                <a:lnTo>
                  <a:pt x="434614" y="90273"/>
                </a:lnTo>
                <a:lnTo>
                  <a:pt x="420410" y="84184"/>
                </a:lnTo>
                <a:lnTo>
                  <a:pt x="407253" y="78188"/>
                </a:lnTo>
                <a:lnTo>
                  <a:pt x="395038" y="72341"/>
                </a:lnTo>
                <a:lnTo>
                  <a:pt x="383659" y="66698"/>
                </a:lnTo>
                <a:lnTo>
                  <a:pt x="373012" y="61315"/>
                </a:lnTo>
                <a:lnTo>
                  <a:pt x="362989" y="56247"/>
                </a:lnTo>
                <a:lnTo>
                  <a:pt x="353485" y="51550"/>
                </a:lnTo>
                <a:lnTo>
                  <a:pt x="344395" y="47280"/>
                </a:lnTo>
                <a:lnTo>
                  <a:pt x="335613" y="43492"/>
                </a:lnTo>
                <a:lnTo>
                  <a:pt x="327033" y="40241"/>
                </a:lnTo>
                <a:lnTo>
                  <a:pt x="318549" y="37584"/>
                </a:lnTo>
                <a:lnTo>
                  <a:pt x="304462" y="34369"/>
                </a:lnTo>
                <a:lnTo>
                  <a:pt x="295404" y="32573"/>
                </a:lnTo>
                <a:lnTo>
                  <a:pt x="285664" y="30760"/>
                </a:lnTo>
                <a:lnTo>
                  <a:pt x="275272" y="28927"/>
                </a:lnTo>
                <a:lnTo>
                  <a:pt x="264258" y="27073"/>
                </a:lnTo>
                <a:lnTo>
                  <a:pt x="252654" y="25196"/>
                </a:lnTo>
                <a:lnTo>
                  <a:pt x="240489" y="23294"/>
                </a:lnTo>
                <a:lnTo>
                  <a:pt x="227795" y="21365"/>
                </a:lnTo>
                <a:lnTo>
                  <a:pt x="214601" y="19408"/>
                </a:lnTo>
                <a:lnTo>
                  <a:pt x="200937" y="17421"/>
                </a:lnTo>
                <a:lnTo>
                  <a:pt x="186836" y="15401"/>
                </a:lnTo>
                <a:lnTo>
                  <a:pt x="172326" y="13348"/>
                </a:lnTo>
                <a:lnTo>
                  <a:pt x="157438" y="11258"/>
                </a:lnTo>
                <a:lnTo>
                  <a:pt x="142204" y="9131"/>
                </a:lnTo>
                <a:lnTo>
                  <a:pt x="126653" y="6964"/>
                </a:lnTo>
                <a:lnTo>
                  <a:pt x="116553" y="5556"/>
                </a:lnTo>
                <a:lnTo>
                  <a:pt x="107685" y="4383"/>
                </a:lnTo>
                <a:lnTo>
                  <a:pt x="96551" y="3093"/>
                </a:lnTo>
                <a:lnTo>
                  <a:pt x="83604" y="1847"/>
                </a:lnTo>
                <a:lnTo>
                  <a:pt x="69296" y="808"/>
                </a:lnTo>
                <a:lnTo>
                  <a:pt x="54079" y="138"/>
                </a:lnTo>
                <a:lnTo>
                  <a:pt x="38407" y="0"/>
                </a:lnTo>
                <a:lnTo>
                  <a:pt x="22730" y="556"/>
                </a:lnTo>
                <a:lnTo>
                  <a:pt x="7501" y="1968"/>
                </a:lnTo>
                <a:lnTo>
                  <a:pt x="0" y="3242"/>
                </a:lnTo>
                <a:lnTo>
                  <a:pt x="19347" y="6102"/>
                </a:lnTo>
                <a:lnTo>
                  <a:pt x="32890" y="8150"/>
                </a:lnTo>
                <a:lnTo>
                  <a:pt x="46280" y="10131"/>
                </a:lnTo>
                <a:lnTo>
                  <a:pt x="59521" y="12042"/>
                </a:lnTo>
                <a:lnTo>
                  <a:pt x="72616" y="13882"/>
                </a:lnTo>
                <a:lnTo>
                  <a:pt x="85568" y="15650"/>
                </a:lnTo>
                <a:lnTo>
                  <a:pt x="98379" y="17343"/>
                </a:lnTo>
                <a:lnTo>
                  <a:pt x="111053" y="18960"/>
                </a:lnTo>
                <a:lnTo>
                  <a:pt x="123594" y="20500"/>
                </a:lnTo>
                <a:lnTo>
                  <a:pt x="136003" y="21962"/>
                </a:lnTo>
                <a:lnTo>
                  <a:pt x="148285" y="23342"/>
                </a:lnTo>
                <a:lnTo>
                  <a:pt x="160441" y="24641"/>
                </a:lnTo>
                <a:lnTo>
                  <a:pt x="172476" y="25856"/>
                </a:lnTo>
                <a:lnTo>
                  <a:pt x="184392" y="26986"/>
                </a:lnTo>
                <a:lnTo>
                  <a:pt x="196192" y="28029"/>
                </a:lnTo>
                <a:lnTo>
                  <a:pt x="201123" y="28441"/>
                </a:lnTo>
                <a:lnTo>
                  <a:pt x="209658" y="29645"/>
                </a:lnTo>
                <a:lnTo>
                  <a:pt x="219340" y="31880"/>
                </a:lnTo>
                <a:lnTo>
                  <a:pt x="230026" y="35033"/>
                </a:lnTo>
                <a:lnTo>
                  <a:pt x="241575" y="38994"/>
                </a:lnTo>
                <a:lnTo>
                  <a:pt x="253844" y="43649"/>
                </a:lnTo>
                <a:lnTo>
                  <a:pt x="266693" y="48886"/>
                </a:lnTo>
                <a:lnTo>
                  <a:pt x="279979" y="54594"/>
                </a:lnTo>
                <a:lnTo>
                  <a:pt x="293562" y="60661"/>
                </a:lnTo>
                <a:lnTo>
                  <a:pt x="307298" y="66973"/>
                </a:lnTo>
                <a:lnTo>
                  <a:pt x="321046" y="73421"/>
                </a:lnTo>
                <a:lnTo>
                  <a:pt x="334665" y="79890"/>
                </a:lnTo>
                <a:lnTo>
                  <a:pt x="348013" y="86269"/>
                </a:lnTo>
                <a:lnTo>
                  <a:pt x="360949" y="92447"/>
                </a:lnTo>
                <a:lnTo>
                  <a:pt x="373329" y="98310"/>
                </a:lnTo>
                <a:lnTo>
                  <a:pt x="385014" y="103747"/>
                </a:lnTo>
                <a:lnTo>
                  <a:pt x="395860" y="108646"/>
                </a:lnTo>
                <a:lnTo>
                  <a:pt x="405727" y="112895"/>
                </a:lnTo>
                <a:lnTo>
                  <a:pt x="414473" y="116381"/>
                </a:lnTo>
                <a:lnTo>
                  <a:pt x="418331" y="117786"/>
                </a:lnTo>
                <a:lnTo>
                  <a:pt x="431780" y="122842"/>
                </a:lnTo>
                <a:lnTo>
                  <a:pt x="444828" y="128562"/>
                </a:lnTo>
                <a:lnTo>
                  <a:pt x="457247" y="135033"/>
                </a:lnTo>
                <a:lnTo>
                  <a:pt x="468812" y="142340"/>
                </a:lnTo>
                <a:lnTo>
                  <a:pt x="479298" y="150570"/>
                </a:lnTo>
                <a:lnTo>
                  <a:pt x="488478" y="159811"/>
                </a:lnTo>
                <a:lnTo>
                  <a:pt x="496126" y="170148"/>
                </a:lnTo>
                <a:lnTo>
                  <a:pt x="502016" y="181669"/>
                </a:lnTo>
                <a:lnTo>
                  <a:pt x="505923" y="194461"/>
                </a:lnTo>
                <a:lnTo>
                  <a:pt x="507621" y="208609"/>
                </a:lnTo>
                <a:lnTo>
                  <a:pt x="507675" y="211766"/>
                </a:lnTo>
                <a:lnTo>
                  <a:pt x="506826" y="229927"/>
                </a:lnTo>
                <a:lnTo>
                  <a:pt x="504205" y="246098"/>
                </a:lnTo>
                <a:lnTo>
                  <a:pt x="499704" y="260037"/>
                </a:lnTo>
                <a:lnTo>
                  <a:pt x="493215" y="271503"/>
                </a:lnTo>
                <a:lnTo>
                  <a:pt x="484628" y="280256"/>
                </a:lnTo>
                <a:lnTo>
                  <a:pt x="473836" y="286054"/>
                </a:lnTo>
                <a:lnTo>
                  <a:pt x="460729" y="288655"/>
                </a:lnTo>
                <a:lnTo>
                  <a:pt x="456837" y="288778"/>
                </a:lnTo>
                <a:lnTo>
                  <a:pt x="489189" y="288534"/>
                </a:lnTo>
                <a:lnTo>
                  <a:pt x="514068" y="288301"/>
                </a:lnTo>
                <a:lnTo>
                  <a:pt x="532514" y="288027"/>
                </a:lnTo>
                <a:lnTo>
                  <a:pt x="545564" y="287660"/>
                </a:lnTo>
                <a:lnTo>
                  <a:pt x="554256" y="287151"/>
                </a:lnTo>
                <a:lnTo>
                  <a:pt x="559628" y="286446"/>
                </a:lnTo>
                <a:lnTo>
                  <a:pt x="565447" y="283394"/>
                </a:lnTo>
                <a:lnTo>
                  <a:pt x="569497" y="278882"/>
                </a:lnTo>
                <a:lnTo>
                  <a:pt x="575108" y="270816"/>
                </a:lnTo>
                <a:lnTo>
                  <a:pt x="580852" y="259009"/>
                </a:lnTo>
                <a:lnTo>
                  <a:pt x="585296" y="243269"/>
                </a:lnTo>
                <a:lnTo>
                  <a:pt x="587012" y="224085"/>
                </a:lnTo>
                <a:lnTo>
                  <a:pt x="586751" y="212329"/>
                </a:lnTo>
                <a:lnTo>
                  <a:pt x="585814" y="20100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4387261" y="6303741"/>
            <a:ext cx="5451" cy="3517"/>
          </a:xfrm>
          <a:custGeom>
            <a:avLst/>
            <a:gdLst/>
            <a:ahLst/>
            <a:cxnLst/>
            <a:rect l="l" t="t" r="r" b="b"/>
            <a:pathLst>
              <a:path w="5451" h="3517">
                <a:moveTo>
                  <a:pt x="5451" y="0"/>
                </a:moveTo>
                <a:lnTo>
                  <a:pt x="0" y="3085"/>
                </a:lnTo>
                <a:lnTo>
                  <a:pt x="5159" y="3517"/>
                </a:lnTo>
                <a:lnTo>
                  <a:pt x="5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4138661" y="6307639"/>
            <a:ext cx="7112" cy="12788"/>
          </a:xfrm>
          <a:custGeom>
            <a:avLst/>
            <a:gdLst/>
            <a:ahLst/>
            <a:cxnLst/>
            <a:rect l="l" t="t" r="r" b="b"/>
            <a:pathLst>
              <a:path w="7112" h="12788">
                <a:moveTo>
                  <a:pt x="0" y="0"/>
                </a:moveTo>
                <a:lnTo>
                  <a:pt x="25" y="9207"/>
                </a:lnTo>
                <a:lnTo>
                  <a:pt x="1536" y="12649"/>
                </a:lnTo>
                <a:lnTo>
                  <a:pt x="5308" y="12788"/>
                </a:lnTo>
                <a:lnTo>
                  <a:pt x="7061" y="9448"/>
                </a:lnTo>
                <a:lnTo>
                  <a:pt x="7111" y="8712"/>
                </a:lnTo>
                <a:lnTo>
                  <a:pt x="7073" y="9207"/>
                </a:lnTo>
                <a:lnTo>
                  <a:pt x="3555" y="9207"/>
                </a:lnTo>
                <a:lnTo>
                  <a:pt x="38" y="895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4177561" y="6272823"/>
            <a:ext cx="33908" cy="6832"/>
          </a:xfrm>
          <a:custGeom>
            <a:avLst/>
            <a:gdLst/>
            <a:ahLst/>
            <a:cxnLst/>
            <a:rect l="l" t="t" r="r" b="b"/>
            <a:pathLst>
              <a:path w="33908" h="6832">
                <a:moveTo>
                  <a:pt x="32868" y="6832"/>
                </a:moveTo>
                <a:lnTo>
                  <a:pt x="33908" y="5097"/>
                </a:lnTo>
                <a:lnTo>
                  <a:pt x="29928" y="0"/>
                </a:lnTo>
                <a:lnTo>
                  <a:pt x="17042" y="1500"/>
                </a:lnTo>
                <a:lnTo>
                  <a:pt x="4826" y="3792"/>
                </a:lnTo>
                <a:lnTo>
                  <a:pt x="0" y="5159"/>
                </a:lnTo>
                <a:lnTo>
                  <a:pt x="15671" y="3611"/>
                </a:lnTo>
                <a:lnTo>
                  <a:pt x="21195" y="3611"/>
                </a:lnTo>
                <a:lnTo>
                  <a:pt x="27253" y="4081"/>
                </a:lnTo>
                <a:lnTo>
                  <a:pt x="32868" y="6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4173449" y="6276435"/>
            <a:ext cx="36981" cy="10022"/>
          </a:xfrm>
          <a:custGeom>
            <a:avLst/>
            <a:gdLst/>
            <a:ahLst/>
            <a:cxnLst/>
            <a:rect l="l" t="t" r="r" b="b"/>
            <a:pathLst>
              <a:path w="36981" h="10022">
                <a:moveTo>
                  <a:pt x="4112" y="1547"/>
                </a:moveTo>
                <a:lnTo>
                  <a:pt x="0" y="10022"/>
                </a:lnTo>
                <a:lnTo>
                  <a:pt x="12532" y="6603"/>
                </a:lnTo>
                <a:lnTo>
                  <a:pt x="24386" y="4550"/>
                </a:lnTo>
                <a:lnTo>
                  <a:pt x="36981" y="3221"/>
                </a:lnTo>
                <a:lnTo>
                  <a:pt x="31366" y="469"/>
                </a:lnTo>
                <a:lnTo>
                  <a:pt x="25308" y="0"/>
                </a:lnTo>
                <a:lnTo>
                  <a:pt x="19784" y="0"/>
                </a:lnTo>
                <a:lnTo>
                  <a:pt x="4112" y="15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4138661" y="6280508"/>
            <a:ext cx="34714" cy="36338"/>
          </a:xfrm>
          <a:custGeom>
            <a:avLst/>
            <a:gdLst/>
            <a:ahLst/>
            <a:cxnLst/>
            <a:rect l="l" t="t" r="r" b="b"/>
            <a:pathLst>
              <a:path w="34714" h="36338">
                <a:moveTo>
                  <a:pt x="24817" y="10408"/>
                </a:moveTo>
                <a:lnTo>
                  <a:pt x="34714" y="5981"/>
                </a:lnTo>
                <a:lnTo>
                  <a:pt x="31855" y="6605"/>
                </a:lnTo>
                <a:lnTo>
                  <a:pt x="30679" y="0"/>
                </a:lnTo>
                <a:lnTo>
                  <a:pt x="21338" y="12287"/>
                </a:lnTo>
                <a:lnTo>
                  <a:pt x="21013" y="4428"/>
                </a:lnTo>
                <a:lnTo>
                  <a:pt x="19306" y="5210"/>
                </a:lnTo>
                <a:lnTo>
                  <a:pt x="16297" y="7525"/>
                </a:lnTo>
                <a:lnTo>
                  <a:pt x="14795" y="8511"/>
                </a:lnTo>
                <a:lnTo>
                  <a:pt x="14266" y="9087"/>
                </a:lnTo>
                <a:lnTo>
                  <a:pt x="9546" y="12718"/>
                </a:lnTo>
                <a:lnTo>
                  <a:pt x="3352" y="19320"/>
                </a:lnTo>
                <a:lnTo>
                  <a:pt x="774" y="25886"/>
                </a:lnTo>
                <a:lnTo>
                  <a:pt x="76" y="35715"/>
                </a:lnTo>
                <a:lnTo>
                  <a:pt x="774" y="25886"/>
                </a:lnTo>
                <a:lnTo>
                  <a:pt x="3352" y="19320"/>
                </a:lnTo>
                <a:lnTo>
                  <a:pt x="0" y="27130"/>
                </a:lnTo>
                <a:lnTo>
                  <a:pt x="38" y="36084"/>
                </a:lnTo>
                <a:lnTo>
                  <a:pt x="3555" y="36338"/>
                </a:lnTo>
                <a:lnTo>
                  <a:pt x="8077" y="15827"/>
                </a:lnTo>
                <a:lnTo>
                  <a:pt x="9601" y="23015"/>
                </a:lnTo>
                <a:lnTo>
                  <a:pt x="14147" y="18101"/>
                </a:lnTo>
                <a:lnTo>
                  <a:pt x="20328" y="13284"/>
                </a:lnTo>
                <a:lnTo>
                  <a:pt x="22214" y="11814"/>
                </a:lnTo>
                <a:lnTo>
                  <a:pt x="22943" y="11246"/>
                </a:lnTo>
                <a:lnTo>
                  <a:pt x="22214" y="11814"/>
                </a:lnTo>
                <a:lnTo>
                  <a:pt x="24817" y="10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4159675" y="6280509"/>
            <a:ext cx="9665" cy="12287"/>
          </a:xfrm>
          <a:custGeom>
            <a:avLst/>
            <a:gdLst/>
            <a:ahLst/>
            <a:cxnLst/>
            <a:rect l="l" t="t" r="r" b="b"/>
            <a:pathLst>
              <a:path w="9665" h="12287">
                <a:moveTo>
                  <a:pt x="0" y="4428"/>
                </a:moveTo>
                <a:lnTo>
                  <a:pt x="325" y="12287"/>
                </a:lnTo>
                <a:lnTo>
                  <a:pt x="9665" y="0"/>
                </a:lnTo>
                <a:lnTo>
                  <a:pt x="3555" y="2094"/>
                </a:lnTo>
                <a:lnTo>
                  <a:pt x="0" y="4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4142217" y="6293792"/>
            <a:ext cx="16772" cy="23054"/>
          </a:xfrm>
          <a:custGeom>
            <a:avLst/>
            <a:gdLst/>
            <a:ahLst/>
            <a:cxnLst/>
            <a:rect l="l" t="t" r="r" b="b"/>
            <a:pathLst>
              <a:path w="16772" h="23054">
                <a:moveTo>
                  <a:pt x="3543" y="15497"/>
                </a:moveTo>
                <a:lnTo>
                  <a:pt x="6045" y="9731"/>
                </a:lnTo>
                <a:lnTo>
                  <a:pt x="4521" y="2543"/>
                </a:lnTo>
                <a:lnTo>
                  <a:pt x="0" y="23054"/>
                </a:lnTo>
                <a:lnTo>
                  <a:pt x="3517" y="23054"/>
                </a:lnTo>
                <a:lnTo>
                  <a:pt x="3555" y="22558"/>
                </a:lnTo>
                <a:lnTo>
                  <a:pt x="4533" y="13998"/>
                </a:lnTo>
                <a:lnTo>
                  <a:pt x="10794" y="5896"/>
                </a:lnTo>
                <a:lnTo>
                  <a:pt x="16772" y="0"/>
                </a:lnTo>
                <a:lnTo>
                  <a:pt x="10591" y="4816"/>
                </a:lnTo>
                <a:lnTo>
                  <a:pt x="6045" y="9731"/>
                </a:lnTo>
                <a:lnTo>
                  <a:pt x="3543" y="154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4216930" y="6271748"/>
            <a:ext cx="565189" cy="295398"/>
          </a:xfrm>
          <a:custGeom>
            <a:avLst/>
            <a:gdLst/>
            <a:ahLst/>
            <a:cxnLst/>
            <a:rect l="l" t="t" r="r" b="b"/>
            <a:pathLst>
              <a:path w="565189" h="295398">
                <a:moveTo>
                  <a:pt x="481360" y="294960"/>
                </a:moveTo>
                <a:lnTo>
                  <a:pt x="497694" y="294437"/>
                </a:lnTo>
                <a:lnTo>
                  <a:pt x="510582" y="293878"/>
                </a:lnTo>
                <a:lnTo>
                  <a:pt x="521425" y="293243"/>
                </a:lnTo>
                <a:lnTo>
                  <a:pt x="531165" y="292468"/>
                </a:lnTo>
                <a:lnTo>
                  <a:pt x="537769" y="291477"/>
                </a:lnTo>
                <a:lnTo>
                  <a:pt x="546674" y="284925"/>
                </a:lnTo>
                <a:lnTo>
                  <a:pt x="552276" y="277017"/>
                </a:lnTo>
                <a:lnTo>
                  <a:pt x="558091" y="265571"/>
                </a:lnTo>
                <a:lnTo>
                  <a:pt x="562811" y="250452"/>
                </a:lnTo>
                <a:lnTo>
                  <a:pt x="565128" y="231523"/>
                </a:lnTo>
                <a:lnTo>
                  <a:pt x="565189" y="227634"/>
                </a:lnTo>
                <a:lnTo>
                  <a:pt x="564859" y="214390"/>
                </a:lnTo>
                <a:lnTo>
                  <a:pt x="563628" y="201552"/>
                </a:lnTo>
                <a:lnTo>
                  <a:pt x="561153" y="189141"/>
                </a:lnTo>
                <a:lnTo>
                  <a:pt x="557092" y="177180"/>
                </a:lnTo>
                <a:lnTo>
                  <a:pt x="551102" y="165688"/>
                </a:lnTo>
                <a:lnTo>
                  <a:pt x="541461" y="153159"/>
                </a:lnTo>
                <a:lnTo>
                  <a:pt x="534156" y="146053"/>
                </a:lnTo>
                <a:lnTo>
                  <a:pt x="525575" y="139214"/>
                </a:lnTo>
                <a:lnTo>
                  <a:pt x="515622" y="132632"/>
                </a:lnTo>
                <a:lnTo>
                  <a:pt x="504201" y="126299"/>
                </a:lnTo>
                <a:lnTo>
                  <a:pt x="491216" y="120204"/>
                </a:lnTo>
                <a:lnTo>
                  <a:pt x="476569" y="114339"/>
                </a:lnTo>
                <a:lnTo>
                  <a:pt x="460299" y="108737"/>
                </a:lnTo>
                <a:lnTo>
                  <a:pt x="445421" y="103783"/>
                </a:lnTo>
                <a:lnTo>
                  <a:pt x="431485" y="98775"/>
                </a:lnTo>
                <a:lnTo>
                  <a:pt x="418429" y="93742"/>
                </a:lnTo>
                <a:lnTo>
                  <a:pt x="406194" y="88715"/>
                </a:lnTo>
                <a:lnTo>
                  <a:pt x="394718" y="83724"/>
                </a:lnTo>
                <a:lnTo>
                  <a:pt x="383939" y="78799"/>
                </a:lnTo>
                <a:lnTo>
                  <a:pt x="373797" y="73970"/>
                </a:lnTo>
                <a:lnTo>
                  <a:pt x="364229" y="69268"/>
                </a:lnTo>
                <a:lnTo>
                  <a:pt x="356223" y="65252"/>
                </a:lnTo>
                <a:lnTo>
                  <a:pt x="343181" y="58648"/>
                </a:lnTo>
                <a:lnTo>
                  <a:pt x="330984" y="52568"/>
                </a:lnTo>
                <a:lnTo>
                  <a:pt x="319410" y="47129"/>
                </a:lnTo>
                <a:lnTo>
                  <a:pt x="308241" y="42449"/>
                </a:lnTo>
                <a:lnTo>
                  <a:pt x="297256" y="38644"/>
                </a:lnTo>
                <a:lnTo>
                  <a:pt x="288227" y="36258"/>
                </a:lnTo>
                <a:lnTo>
                  <a:pt x="279843" y="34469"/>
                </a:lnTo>
                <a:lnTo>
                  <a:pt x="270754" y="32666"/>
                </a:lnTo>
                <a:lnTo>
                  <a:pt x="260992" y="30848"/>
                </a:lnTo>
                <a:lnTo>
                  <a:pt x="250586" y="29012"/>
                </a:lnTo>
                <a:lnTo>
                  <a:pt x="239566" y="27156"/>
                </a:lnTo>
                <a:lnTo>
                  <a:pt x="227961" y="25279"/>
                </a:lnTo>
                <a:lnTo>
                  <a:pt x="215801" y="23378"/>
                </a:lnTo>
                <a:lnTo>
                  <a:pt x="203117" y="21451"/>
                </a:lnTo>
                <a:lnTo>
                  <a:pt x="189937" y="19496"/>
                </a:lnTo>
                <a:lnTo>
                  <a:pt x="176293" y="17512"/>
                </a:lnTo>
                <a:lnTo>
                  <a:pt x="162212" y="15495"/>
                </a:lnTo>
                <a:lnTo>
                  <a:pt x="147726" y="13445"/>
                </a:lnTo>
                <a:lnTo>
                  <a:pt x="132864" y="11358"/>
                </a:lnTo>
                <a:lnTo>
                  <a:pt x="117656" y="9234"/>
                </a:lnTo>
                <a:lnTo>
                  <a:pt x="102131" y="7069"/>
                </a:lnTo>
                <a:lnTo>
                  <a:pt x="91695" y="5613"/>
                </a:lnTo>
                <a:lnTo>
                  <a:pt x="83022" y="4466"/>
                </a:lnTo>
                <a:lnTo>
                  <a:pt x="72174" y="3201"/>
                </a:lnTo>
                <a:lnTo>
                  <a:pt x="59568" y="1970"/>
                </a:lnTo>
                <a:lnTo>
                  <a:pt x="45618" y="926"/>
                </a:lnTo>
                <a:lnTo>
                  <a:pt x="30741" y="220"/>
                </a:lnTo>
                <a:lnTo>
                  <a:pt x="17311" y="0"/>
                </a:lnTo>
                <a:lnTo>
                  <a:pt x="3858" y="253"/>
                </a:lnTo>
                <a:lnTo>
                  <a:pt x="0" y="7003"/>
                </a:lnTo>
                <a:lnTo>
                  <a:pt x="2737" y="7414"/>
                </a:lnTo>
                <a:lnTo>
                  <a:pt x="6548" y="7211"/>
                </a:lnTo>
                <a:lnTo>
                  <a:pt x="17311" y="7048"/>
                </a:lnTo>
                <a:lnTo>
                  <a:pt x="32602" y="7337"/>
                </a:lnTo>
                <a:lnTo>
                  <a:pt x="47355" y="8102"/>
                </a:lnTo>
                <a:lnTo>
                  <a:pt x="61130" y="9186"/>
                </a:lnTo>
                <a:lnTo>
                  <a:pt x="73486" y="10435"/>
                </a:lnTo>
                <a:lnTo>
                  <a:pt x="90717" y="12598"/>
                </a:lnTo>
                <a:lnTo>
                  <a:pt x="106476" y="14794"/>
                </a:lnTo>
                <a:lnTo>
                  <a:pt x="121937" y="16950"/>
                </a:lnTo>
                <a:lnTo>
                  <a:pt x="137069" y="19066"/>
                </a:lnTo>
                <a:lnTo>
                  <a:pt x="151841" y="21144"/>
                </a:lnTo>
                <a:lnTo>
                  <a:pt x="166221" y="23187"/>
                </a:lnTo>
                <a:lnTo>
                  <a:pt x="180178" y="25196"/>
                </a:lnTo>
                <a:lnTo>
                  <a:pt x="193682" y="27172"/>
                </a:lnTo>
                <a:lnTo>
                  <a:pt x="206702" y="29118"/>
                </a:lnTo>
                <a:lnTo>
                  <a:pt x="219205" y="31036"/>
                </a:lnTo>
                <a:lnTo>
                  <a:pt x="231162" y="32926"/>
                </a:lnTo>
                <a:lnTo>
                  <a:pt x="242541" y="34791"/>
                </a:lnTo>
                <a:lnTo>
                  <a:pt x="263441" y="38453"/>
                </a:lnTo>
                <a:lnTo>
                  <a:pt x="281655" y="42035"/>
                </a:lnTo>
                <a:lnTo>
                  <a:pt x="297332" y="46036"/>
                </a:lnTo>
                <a:lnTo>
                  <a:pt x="308139" y="49974"/>
                </a:lnTo>
                <a:lnTo>
                  <a:pt x="319342" y="54831"/>
                </a:lnTo>
                <a:lnTo>
                  <a:pt x="331162" y="60494"/>
                </a:lnTo>
                <a:lnTo>
                  <a:pt x="343818" y="66849"/>
                </a:lnTo>
                <a:lnTo>
                  <a:pt x="353048" y="71526"/>
                </a:lnTo>
                <a:lnTo>
                  <a:pt x="362107" y="76073"/>
                </a:lnTo>
                <a:lnTo>
                  <a:pt x="371702" y="80780"/>
                </a:lnTo>
                <a:lnTo>
                  <a:pt x="381891" y="85617"/>
                </a:lnTo>
                <a:lnTo>
                  <a:pt x="392728" y="90552"/>
                </a:lnTo>
                <a:lnTo>
                  <a:pt x="404270" y="95554"/>
                </a:lnTo>
                <a:lnTo>
                  <a:pt x="416574" y="100592"/>
                </a:lnTo>
                <a:lnTo>
                  <a:pt x="429696" y="105634"/>
                </a:lnTo>
                <a:lnTo>
                  <a:pt x="443692" y="110648"/>
                </a:lnTo>
                <a:lnTo>
                  <a:pt x="458153" y="115455"/>
                </a:lnTo>
                <a:lnTo>
                  <a:pt x="474919" y="121246"/>
                </a:lnTo>
                <a:lnTo>
                  <a:pt x="489704" y="127235"/>
                </a:lnTo>
                <a:lnTo>
                  <a:pt x="502631" y="133422"/>
                </a:lnTo>
                <a:lnTo>
                  <a:pt x="513823" y="139803"/>
                </a:lnTo>
                <a:lnTo>
                  <a:pt x="523404" y="146376"/>
                </a:lnTo>
                <a:lnTo>
                  <a:pt x="531495" y="153139"/>
                </a:lnTo>
                <a:lnTo>
                  <a:pt x="538220" y="160090"/>
                </a:lnTo>
                <a:lnTo>
                  <a:pt x="541935" y="164731"/>
                </a:lnTo>
                <a:lnTo>
                  <a:pt x="548676" y="175716"/>
                </a:lnTo>
                <a:lnTo>
                  <a:pt x="553304" y="187284"/>
                </a:lnTo>
                <a:lnTo>
                  <a:pt x="556183" y="199489"/>
                </a:lnTo>
                <a:lnTo>
                  <a:pt x="557677" y="212382"/>
                </a:lnTo>
                <a:lnTo>
                  <a:pt x="558148" y="226017"/>
                </a:lnTo>
                <a:lnTo>
                  <a:pt x="558153" y="227634"/>
                </a:lnTo>
                <a:lnTo>
                  <a:pt x="556243" y="247450"/>
                </a:lnTo>
                <a:lnTo>
                  <a:pt x="551609" y="262846"/>
                </a:lnTo>
                <a:lnTo>
                  <a:pt x="545820" y="274071"/>
                </a:lnTo>
                <a:lnTo>
                  <a:pt x="540447" y="281373"/>
                </a:lnTo>
                <a:lnTo>
                  <a:pt x="536233" y="284568"/>
                </a:lnTo>
                <a:lnTo>
                  <a:pt x="532118" y="285407"/>
                </a:lnTo>
                <a:lnTo>
                  <a:pt x="523228" y="286169"/>
                </a:lnTo>
                <a:lnTo>
                  <a:pt x="512560" y="286727"/>
                </a:lnTo>
                <a:lnTo>
                  <a:pt x="500326" y="287288"/>
                </a:lnTo>
                <a:lnTo>
                  <a:pt x="487299" y="287743"/>
                </a:lnTo>
                <a:lnTo>
                  <a:pt x="474181" y="288105"/>
                </a:lnTo>
                <a:lnTo>
                  <a:pt x="461669" y="288383"/>
                </a:lnTo>
                <a:lnTo>
                  <a:pt x="462769" y="295398"/>
                </a:lnTo>
                <a:lnTo>
                  <a:pt x="481360" y="294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4169340" y="6272002"/>
            <a:ext cx="533442" cy="295554"/>
          </a:xfrm>
          <a:custGeom>
            <a:avLst/>
            <a:gdLst/>
            <a:ahLst/>
            <a:cxnLst/>
            <a:rect l="l" t="t" r="r" b="b"/>
            <a:pathLst>
              <a:path w="533442" h="295554">
                <a:moveTo>
                  <a:pt x="507559" y="288163"/>
                </a:moveTo>
                <a:lnTo>
                  <a:pt x="505884" y="288189"/>
                </a:lnTo>
                <a:lnTo>
                  <a:pt x="513935" y="282019"/>
                </a:lnTo>
                <a:lnTo>
                  <a:pt x="521647" y="271797"/>
                </a:lnTo>
                <a:lnTo>
                  <a:pt x="526698" y="260947"/>
                </a:lnTo>
                <a:lnTo>
                  <a:pt x="529963" y="249866"/>
                </a:lnTo>
                <a:lnTo>
                  <a:pt x="532122" y="237615"/>
                </a:lnTo>
                <a:lnTo>
                  <a:pt x="533241" y="224286"/>
                </a:lnTo>
                <a:lnTo>
                  <a:pt x="533442" y="215062"/>
                </a:lnTo>
                <a:lnTo>
                  <a:pt x="532343" y="200894"/>
                </a:lnTo>
                <a:lnTo>
                  <a:pt x="529133" y="187949"/>
                </a:lnTo>
                <a:lnTo>
                  <a:pt x="524028" y="176184"/>
                </a:lnTo>
                <a:lnTo>
                  <a:pt x="517243" y="165556"/>
                </a:lnTo>
                <a:lnTo>
                  <a:pt x="508991" y="156025"/>
                </a:lnTo>
                <a:lnTo>
                  <a:pt x="504956" y="152171"/>
                </a:lnTo>
                <a:lnTo>
                  <a:pt x="495388" y="144397"/>
                </a:lnTo>
                <a:lnTo>
                  <a:pt x="484938" y="137442"/>
                </a:lnTo>
                <a:lnTo>
                  <a:pt x="473771" y="131235"/>
                </a:lnTo>
                <a:lnTo>
                  <a:pt x="462052" y="125699"/>
                </a:lnTo>
                <a:lnTo>
                  <a:pt x="449947" y="120762"/>
                </a:lnTo>
                <a:lnTo>
                  <a:pt x="441748" y="117767"/>
                </a:lnTo>
                <a:lnTo>
                  <a:pt x="433778" y="114764"/>
                </a:lnTo>
                <a:lnTo>
                  <a:pt x="424594" y="110939"/>
                </a:lnTo>
                <a:lnTo>
                  <a:pt x="414341" y="106403"/>
                </a:lnTo>
                <a:lnTo>
                  <a:pt x="403163" y="101268"/>
                </a:lnTo>
                <a:lnTo>
                  <a:pt x="391203" y="95648"/>
                </a:lnTo>
                <a:lnTo>
                  <a:pt x="378607" y="89653"/>
                </a:lnTo>
                <a:lnTo>
                  <a:pt x="365518" y="83396"/>
                </a:lnTo>
                <a:lnTo>
                  <a:pt x="352080" y="76989"/>
                </a:lnTo>
                <a:lnTo>
                  <a:pt x="338439" y="70544"/>
                </a:lnTo>
                <a:lnTo>
                  <a:pt x="322418" y="63103"/>
                </a:lnTo>
                <a:lnTo>
                  <a:pt x="310472" y="57692"/>
                </a:lnTo>
                <a:lnTo>
                  <a:pt x="298688" y="52509"/>
                </a:lnTo>
                <a:lnTo>
                  <a:pt x="287157" y="47625"/>
                </a:lnTo>
                <a:lnTo>
                  <a:pt x="275969" y="43116"/>
                </a:lnTo>
                <a:lnTo>
                  <a:pt x="258725" y="36762"/>
                </a:lnTo>
                <a:lnTo>
                  <a:pt x="245809" y="32687"/>
                </a:lnTo>
                <a:lnTo>
                  <a:pt x="234078" y="29785"/>
                </a:lnTo>
                <a:lnTo>
                  <a:pt x="223663" y="28232"/>
                </a:lnTo>
                <a:lnTo>
                  <a:pt x="211918" y="27227"/>
                </a:lnTo>
                <a:lnTo>
                  <a:pt x="200058" y="26135"/>
                </a:lnTo>
                <a:lnTo>
                  <a:pt x="188078" y="24956"/>
                </a:lnTo>
                <a:lnTo>
                  <a:pt x="175976" y="23693"/>
                </a:lnTo>
                <a:lnTo>
                  <a:pt x="163750" y="22347"/>
                </a:lnTo>
                <a:lnTo>
                  <a:pt x="151396" y="20919"/>
                </a:lnTo>
                <a:lnTo>
                  <a:pt x="138910" y="19411"/>
                </a:lnTo>
                <a:lnTo>
                  <a:pt x="126291" y="17825"/>
                </a:lnTo>
                <a:lnTo>
                  <a:pt x="113534" y="16162"/>
                </a:lnTo>
                <a:lnTo>
                  <a:pt x="100638" y="14424"/>
                </a:lnTo>
                <a:lnTo>
                  <a:pt x="87598" y="12612"/>
                </a:lnTo>
                <a:lnTo>
                  <a:pt x="74412" y="10728"/>
                </a:lnTo>
                <a:lnTo>
                  <a:pt x="61077" y="8774"/>
                </a:lnTo>
                <a:lnTo>
                  <a:pt x="50327" y="7161"/>
                </a:lnTo>
                <a:lnTo>
                  <a:pt x="47589" y="6750"/>
                </a:lnTo>
                <a:lnTo>
                  <a:pt x="51448" y="0"/>
                </a:lnTo>
                <a:lnTo>
                  <a:pt x="38149" y="820"/>
                </a:lnTo>
                <a:lnTo>
                  <a:pt x="42129" y="5918"/>
                </a:lnTo>
                <a:lnTo>
                  <a:pt x="41090" y="7653"/>
                </a:lnTo>
                <a:lnTo>
                  <a:pt x="28494" y="8982"/>
                </a:lnTo>
                <a:lnTo>
                  <a:pt x="16641" y="11036"/>
                </a:lnTo>
                <a:lnTo>
                  <a:pt x="4108" y="14454"/>
                </a:lnTo>
                <a:lnTo>
                  <a:pt x="8221" y="5980"/>
                </a:lnTo>
                <a:lnTo>
                  <a:pt x="7022" y="6098"/>
                </a:lnTo>
                <a:lnTo>
                  <a:pt x="3312" y="7370"/>
                </a:lnTo>
                <a:lnTo>
                  <a:pt x="1758" y="7810"/>
                </a:lnTo>
                <a:lnTo>
                  <a:pt x="740" y="8166"/>
                </a:lnTo>
                <a:lnTo>
                  <a:pt x="0" y="8505"/>
                </a:lnTo>
                <a:lnTo>
                  <a:pt x="1176" y="15111"/>
                </a:lnTo>
                <a:lnTo>
                  <a:pt x="4035" y="14487"/>
                </a:lnTo>
                <a:lnTo>
                  <a:pt x="16156" y="11843"/>
                </a:lnTo>
                <a:lnTo>
                  <a:pt x="23892" y="11481"/>
                </a:lnTo>
                <a:lnTo>
                  <a:pt x="29023" y="11481"/>
                </a:lnTo>
                <a:lnTo>
                  <a:pt x="34725" y="11912"/>
                </a:lnTo>
                <a:lnTo>
                  <a:pt x="41063" y="12878"/>
                </a:lnTo>
                <a:lnTo>
                  <a:pt x="54598" y="14928"/>
                </a:lnTo>
                <a:lnTo>
                  <a:pt x="67983" y="16911"/>
                </a:lnTo>
                <a:lnTo>
                  <a:pt x="81219" y="18823"/>
                </a:lnTo>
                <a:lnTo>
                  <a:pt x="94310" y="20664"/>
                </a:lnTo>
                <a:lnTo>
                  <a:pt x="107259" y="22433"/>
                </a:lnTo>
                <a:lnTo>
                  <a:pt x="120070" y="24127"/>
                </a:lnTo>
                <a:lnTo>
                  <a:pt x="132744" y="25745"/>
                </a:lnTo>
                <a:lnTo>
                  <a:pt x="145286" y="27286"/>
                </a:lnTo>
                <a:lnTo>
                  <a:pt x="157698" y="28748"/>
                </a:lnTo>
                <a:lnTo>
                  <a:pt x="169983" y="30129"/>
                </a:lnTo>
                <a:lnTo>
                  <a:pt x="182145" y="31429"/>
                </a:lnTo>
                <a:lnTo>
                  <a:pt x="194186" y="32646"/>
                </a:lnTo>
                <a:lnTo>
                  <a:pt x="206110" y="33777"/>
                </a:lnTo>
                <a:lnTo>
                  <a:pt x="217919" y="34823"/>
                </a:lnTo>
                <a:lnTo>
                  <a:pt x="223371" y="31737"/>
                </a:lnTo>
                <a:lnTo>
                  <a:pt x="223079" y="35255"/>
                </a:lnTo>
                <a:lnTo>
                  <a:pt x="233058" y="36761"/>
                </a:lnTo>
                <a:lnTo>
                  <a:pt x="244807" y="39726"/>
                </a:lnTo>
                <a:lnTo>
                  <a:pt x="258020" y="43965"/>
                </a:lnTo>
                <a:lnTo>
                  <a:pt x="270133" y="48412"/>
                </a:lnTo>
                <a:lnTo>
                  <a:pt x="280996" y="52712"/>
                </a:lnTo>
                <a:lnTo>
                  <a:pt x="292254" y="57413"/>
                </a:lnTo>
                <a:lnTo>
                  <a:pt x="303812" y="62440"/>
                </a:lnTo>
                <a:lnTo>
                  <a:pt x="315578" y="67722"/>
                </a:lnTo>
                <a:lnTo>
                  <a:pt x="327460" y="73185"/>
                </a:lnTo>
                <a:lnTo>
                  <a:pt x="339363" y="78755"/>
                </a:lnTo>
                <a:lnTo>
                  <a:pt x="351195" y="84360"/>
                </a:lnTo>
                <a:lnTo>
                  <a:pt x="362893" y="89941"/>
                </a:lnTo>
                <a:lnTo>
                  <a:pt x="376669" y="96529"/>
                </a:lnTo>
                <a:lnTo>
                  <a:pt x="389900" y="102823"/>
                </a:lnTo>
                <a:lnTo>
                  <a:pt x="402430" y="108695"/>
                </a:lnTo>
                <a:lnTo>
                  <a:pt x="414106" y="114019"/>
                </a:lnTo>
                <a:lnTo>
                  <a:pt x="424772" y="118668"/>
                </a:lnTo>
                <a:lnTo>
                  <a:pt x="434274" y="122514"/>
                </a:lnTo>
                <a:lnTo>
                  <a:pt x="439424" y="124409"/>
                </a:lnTo>
                <a:lnTo>
                  <a:pt x="451897" y="129075"/>
                </a:lnTo>
                <a:lnTo>
                  <a:pt x="463995" y="134299"/>
                </a:lnTo>
                <a:lnTo>
                  <a:pt x="475530" y="140139"/>
                </a:lnTo>
                <a:lnTo>
                  <a:pt x="486318" y="146655"/>
                </a:lnTo>
                <a:lnTo>
                  <a:pt x="496173" y="153905"/>
                </a:lnTo>
                <a:lnTo>
                  <a:pt x="500218" y="157391"/>
                </a:lnTo>
                <a:lnTo>
                  <a:pt x="509099" y="166627"/>
                </a:lnTo>
                <a:lnTo>
                  <a:pt x="516365" y="176900"/>
                </a:lnTo>
                <a:lnTo>
                  <a:pt x="521811" y="188340"/>
                </a:lnTo>
                <a:lnTo>
                  <a:pt x="525227" y="201080"/>
                </a:lnTo>
                <a:lnTo>
                  <a:pt x="526406" y="215062"/>
                </a:lnTo>
                <a:lnTo>
                  <a:pt x="525831" y="230089"/>
                </a:lnTo>
                <a:lnTo>
                  <a:pt x="524057" y="243681"/>
                </a:lnTo>
                <a:lnTo>
                  <a:pt x="521064" y="255685"/>
                </a:lnTo>
                <a:lnTo>
                  <a:pt x="516831" y="265949"/>
                </a:lnTo>
                <a:lnTo>
                  <a:pt x="511242" y="275374"/>
                </a:lnTo>
                <a:lnTo>
                  <a:pt x="506467" y="280175"/>
                </a:lnTo>
                <a:lnTo>
                  <a:pt x="500587" y="283464"/>
                </a:lnTo>
                <a:lnTo>
                  <a:pt x="494707" y="286753"/>
                </a:lnTo>
                <a:lnTo>
                  <a:pt x="488955" y="288453"/>
                </a:lnTo>
                <a:lnTo>
                  <a:pt x="479483" y="288557"/>
                </a:lnTo>
                <a:lnTo>
                  <a:pt x="487645" y="288557"/>
                </a:lnTo>
                <a:lnTo>
                  <a:pt x="492371" y="294113"/>
                </a:lnTo>
                <a:lnTo>
                  <a:pt x="483302" y="295554"/>
                </a:lnTo>
                <a:lnTo>
                  <a:pt x="494430" y="295415"/>
                </a:lnTo>
                <a:lnTo>
                  <a:pt x="503817" y="289728"/>
                </a:lnTo>
                <a:lnTo>
                  <a:pt x="504028" y="289611"/>
                </a:lnTo>
                <a:lnTo>
                  <a:pt x="503817" y="289728"/>
                </a:lnTo>
                <a:lnTo>
                  <a:pt x="494430" y="295415"/>
                </a:lnTo>
                <a:lnTo>
                  <a:pt x="510359" y="295144"/>
                </a:lnTo>
                <a:lnTo>
                  <a:pt x="509259" y="288129"/>
                </a:lnTo>
                <a:lnTo>
                  <a:pt x="507559" y="2881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4657352" y="6558757"/>
            <a:ext cx="6694" cy="1709"/>
          </a:xfrm>
          <a:custGeom>
            <a:avLst/>
            <a:gdLst/>
            <a:ahLst/>
            <a:cxnLst/>
            <a:rect l="l" t="t" r="r" b="b"/>
            <a:pathLst>
              <a:path w="6694" h="1709">
                <a:moveTo>
                  <a:pt x="943" y="1699"/>
                </a:moveTo>
                <a:lnTo>
                  <a:pt x="6694" y="0"/>
                </a:lnTo>
                <a:lnTo>
                  <a:pt x="0" y="1709"/>
                </a:lnTo>
                <a:lnTo>
                  <a:pt x="94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4644908" y="6562262"/>
            <a:ext cx="1836" cy="4587"/>
          </a:xfrm>
          <a:custGeom>
            <a:avLst/>
            <a:gdLst/>
            <a:ahLst/>
            <a:cxnLst/>
            <a:rect l="l" t="t" r="r" b="b"/>
            <a:pathLst>
              <a:path w="1836" h="4587">
                <a:moveTo>
                  <a:pt x="1836" y="4587"/>
                </a:moveTo>
                <a:lnTo>
                  <a:pt x="355" y="0"/>
                </a:lnTo>
                <a:lnTo>
                  <a:pt x="0" y="2768"/>
                </a:lnTo>
                <a:lnTo>
                  <a:pt x="1836" y="4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4644896" y="6560559"/>
            <a:ext cx="16815" cy="7048"/>
          </a:xfrm>
          <a:custGeom>
            <a:avLst/>
            <a:gdLst/>
            <a:ahLst/>
            <a:cxnLst/>
            <a:rect l="l" t="t" r="r" b="b"/>
            <a:pathLst>
              <a:path w="16815" h="7048">
                <a:moveTo>
                  <a:pt x="3927" y="0"/>
                </a:moveTo>
                <a:lnTo>
                  <a:pt x="3530" y="0"/>
                </a:lnTo>
                <a:lnTo>
                  <a:pt x="2332" y="644"/>
                </a:lnTo>
                <a:lnTo>
                  <a:pt x="0" y="1587"/>
                </a:lnTo>
                <a:lnTo>
                  <a:pt x="12" y="5473"/>
                </a:lnTo>
                <a:lnTo>
                  <a:pt x="1849" y="6289"/>
                </a:lnTo>
                <a:lnTo>
                  <a:pt x="12" y="4470"/>
                </a:lnTo>
                <a:lnTo>
                  <a:pt x="368" y="1701"/>
                </a:lnTo>
                <a:lnTo>
                  <a:pt x="1849" y="6289"/>
                </a:lnTo>
                <a:lnTo>
                  <a:pt x="2616" y="7048"/>
                </a:lnTo>
                <a:lnTo>
                  <a:pt x="7746" y="6997"/>
                </a:lnTo>
                <a:lnTo>
                  <a:pt x="16815" y="5556"/>
                </a:lnTo>
                <a:lnTo>
                  <a:pt x="12090" y="0"/>
                </a:lnTo>
                <a:lnTo>
                  <a:pt x="39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4336221" y="5923010"/>
            <a:ext cx="678497" cy="447040"/>
          </a:xfrm>
          <a:custGeom>
            <a:avLst/>
            <a:gdLst/>
            <a:ahLst/>
            <a:cxnLst/>
            <a:rect l="l" t="t" r="r" b="b"/>
            <a:pathLst>
              <a:path w="678497" h="447039">
                <a:moveTo>
                  <a:pt x="580641" y="283114"/>
                </a:moveTo>
                <a:lnTo>
                  <a:pt x="254660" y="205193"/>
                </a:lnTo>
                <a:lnTo>
                  <a:pt x="216192" y="28397"/>
                </a:lnTo>
                <a:lnTo>
                  <a:pt x="141985" y="0"/>
                </a:lnTo>
                <a:lnTo>
                  <a:pt x="68694" y="0"/>
                </a:lnTo>
                <a:lnTo>
                  <a:pt x="54038" y="11912"/>
                </a:lnTo>
                <a:lnTo>
                  <a:pt x="0" y="226275"/>
                </a:lnTo>
                <a:lnTo>
                  <a:pt x="13271" y="239547"/>
                </a:lnTo>
                <a:lnTo>
                  <a:pt x="13271" y="313296"/>
                </a:lnTo>
                <a:lnTo>
                  <a:pt x="580641" y="440634"/>
                </a:lnTo>
                <a:lnTo>
                  <a:pt x="580641" y="2831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4332804" y="5919493"/>
            <a:ext cx="685444" cy="454063"/>
          </a:xfrm>
          <a:custGeom>
            <a:avLst/>
            <a:gdLst/>
            <a:ahLst/>
            <a:cxnLst/>
            <a:rect l="l" t="t" r="r" b="b"/>
            <a:pathLst>
              <a:path w="685444" h="454063">
                <a:moveTo>
                  <a:pt x="19177" y="240576"/>
                </a:moveTo>
                <a:lnTo>
                  <a:pt x="7315" y="228714"/>
                </a:lnTo>
                <a:lnTo>
                  <a:pt x="60586" y="17421"/>
                </a:lnTo>
                <a:lnTo>
                  <a:pt x="73355" y="7035"/>
                </a:lnTo>
                <a:lnTo>
                  <a:pt x="144754" y="7035"/>
                </a:lnTo>
                <a:lnTo>
                  <a:pt x="216573" y="34518"/>
                </a:lnTo>
                <a:lnTo>
                  <a:pt x="254635" y="209461"/>
                </a:lnTo>
                <a:lnTo>
                  <a:pt x="261048" y="205803"/>
                </a:lnTo>
                <a:lnTo>
                  <a:pt x="223037" y="31165"/>
                </a:lnTo>
                <a:lnTo>
                  <a:pt x="220865" y="28625"/>
                </a:lnTo>
                <a:lnTo>
                  <a:pt x="146659" y="228"/>
                </a:lnTo>
                <a:lnTo>
                  <a:pt x="145402" y="0"/>
                </a:lnTo>
                <a:lnTo>
                  <a:pt x="72110" y="0"/>
                </a:lnTo>
                <a:lnTo>
                  <a:pt x="69888" y="787"/>
                </a:lnTo>
                <a:lnTo>
                  <a:pt x="60871" y="16294"/>
                </a:lnTo>
                <a:lnTo>
                  <a:pt x="59677" y="18160"/>
                </a:lnTo>
                <a:lnTo>
                  <a:pt x="54051" y="14566"/>
                </a:lnTo>
                <a:lnTo>
                  <a:pt x="0" y="228930"/>
                </a:lnTo>
                <a:lnTo>
                  <a:pt x="914" y="232270"/>
                </a:lnTo>
                <a:lnTo>
                  <a:pt x="13169" y="244525"/>
                </a:lnTo>
                <a:lnTo>
                  <a:pt x="19177" y="240576"/>
                </a:lnTo>
                <a:close/>
              </a:path>
              <a:path w="685444" h="454063">
                <a:moveTo>
                  <a:pt x="584057" y="440542"/>
                </a:moveTo>
                <a:lnTo>
                  <a:pt x="20205" y="313994"/>
                </a:lnTo>
                <a:lnTo>
                  <a:pt x="20205" y="243065"/>
                </a:lnTo>
                <a:lnTo>
                  <a:pt x="19177" y="240576"/>
                </a:lnTo>
                <a:lnTo>
                  <a:pt x="13169" y="244525"/>
                </a:lnTo>
                <a:lnTo>
                  <a:pt x="13169" y="316814"/>
                </a:lnTo>
                <a:lnTo>
                  <a:pt x="14312" y="319887"/>
                </a:lnTo>
                <a:lnTo>
                  <a:pt x="15925" y="320243"/>
                </a:lnTo>
                <a:lnTo>
                  <a:pt x="584057" y="447755"/>
                </a:lnTo>
                <a:lnTo>
                  <a:pt x="584057" y="440542"/>
                </a:lnTo>
                <a:close/>
              </a:path>
              <a:path w="685444" h="454063">
                <a:moveTo>
                  <a:pt x="584057" y="283015"/>
                </a:moveTo>
                <a:lnTo>
                  <a:pt x="261048" y="205803"/>
                </a:lnTo>
                <a:lnTo>
                  <a:pt x="254635" y="209461"/>
                </a:lnTo>
                <a:lnTo>
                  <a:pt x="257251" y="212140"/>
                </a:lnTo>
                <a:lnTo>
                  <a:pt x="584057" y="290255"/>
                </a:lnTo>
                <a:lnTo>
                  <a:pt x="584057" y="283015"/>
                </a:lnTo>
                <a:close/>
              </a:path>
              <a:path w="685444" h="454063">
                <a:moveTo>
                  <a:pt x="60871" y="16294"/>
                </a:moveTo>
                <a:lnTo>
                  <a:pt x="69888" y="787"/>
                </a:lnTo>
                <a:lnTo>
                  <a:pt x="55232" y="12699"/>
                </a:lnTo>
                <a:lnTo>
                  <a:pt x="54051" y="14566"/>
                </a:lnTo>
                <a:lnTo>
                  <a:pt x="59677" y="18160"/>
                </a:lnTo>
                <a:lnTo>
                  <a:pt x="60871" y="162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4336220" y="5934924"/>
            <a:ext cx="213436" cy="229019"/>
          </a:xfrm>
          <a:custGeom>
            <a:avLst/>
            <a:gdLst/>
            <a:ahLst/>
            <a:cxnLst/>
            <a:rect l="l" t="t" r="r" b="b"/>
            <a:pathLst>
              <a:path w="213436" h="229019">
                <a:moveTo>
                  <a:pt x="54038" y="0"/>
                </a:moveTo>
                <a:lnTo>
                  <a:pt x="0" y="214363"/>
                </a:lnTo>
                <a:lnTo>
                  <a:pt x="13271" y="227634"/>
                </a:lnTo>
                <a:lnTo>
                  <a:pt x="160299" y="229019"/>
                </a:lnTo>
                <a:lnTo>
                  <a:pt x="199694" y="202438"/>
                </a:lnTo>
                <a:lnTo>
                  <a:pt x="213436" y="151142"/>
                </a:lnTo>
                <a:lnTo>
                  <a:pt x="193281" y="25654"/>
                </a:lnTo>
                <a:lnTo>
                  <a:pt x="132486" y="3327"/>
                </a:lnTo>
                <a:lnTo>
                  <a:pt x="5403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4332804" y="5931405"/>
            <a:ext cx="220332" cy="236054"/>
          </a:xfrm>
          <a:custGeom>
            <a:avLst/>
            <a:gdLst/>
            <a:ahLst/>
            <a:cxnLst/>
            <a:rect l="l" t="t" r="r" b="b"/>
            <a:pathLst>
              <a:path w="220332" h="236054">
                <a:moveTo>
                  <a:pt x="197904" y="25857"/>
                </a:moveTo>
                <a:lnTo>
                  <a:pt x="137109" y="3543"/>
                </a:lnTo>
                <a:lnTo>
                  <a:pt x="136055" y="3327"/>
                </a:lnTo>
                <a:lnTo>
                  <a:pt x="60871" y="4381"/>
                </a:lnTo>
                <a:lnTo>
                  <a:pt x="57454" y="3517"/>
                </a:lnTo>
                <a:lnTo>
                  <a:pt x="54444" y="1041"/>
                </a:lnTo>
                <a:lnTo>
                  <a:pt x="54051" y="2654"/>
                </a:lnTo>
                <a:lnTo>
                  <a:pt x="0" y="217017"/>
                </a:lnTo>
                <a:lnTo>
                  <a:pt x="914" y="220357"/>
                </a:lnTo>
                <a:lnTo>
                  <a:pt x="14198" y="233641"/>
                </a:lnTo>
                <a:lnTo>
                  <a:pt x="16662" y="234670"/>
                </a:lnTo>
                <a:lnTo>
                  <a:pt x="163690" y="236054"/>
                </a:lnTo>
                <a:lnTo>
                  <a:pt x="162661" y="228993"/>
                </a:lnTo>
                <a:lnTo>
                  <a:pt x="18161" y="227647"/>
                </a:lnTo>
                <a:lnTo>
                  <a:pt x="7315" y="216801"/>
                </a:lnTo>
                <a:lnTo>
                  <a:pt x="57302" y="7035"/>
                </a:lnTo>
                <a:lnTo>
                  <a:pt x="60171" y="7157"/>
                </a:lnTo>
                <a:lnTo>
                  <a:pt x="135204" y="10337"/>
                </a:lnTo>
                <a:lnTo>
                  <a:pt x="193548" y="31762"/>
                </a:lnTo>
                <a:lnTo>
                  <a:pt x="213258" y="154482"/>
                </a:lnTo>
                <a:lnTo>
                  <a:pt x="200050" y="203771"/>
                </a:lnTo>
                <a:lnTo>
                  <a:pt x="205079" y="208889"/>
                </a:lnTo>
                <a:lnTo>
                  <a:pt x="206514" y="206870"/>
                </a:lnTo>
                <a:lnTo>
                  <a:pt x="220256" y="155575"/>
                </a:lnTo>
                <a:lnTo>
                  <a:pt x="220332" y="154114"/>
                </a:lnTo>
                <a:lnTo>
                  <a:pt x="200177" y="28600"/>
                </a:lnTo>
                <a:lnTo>
                  <a:pt x="197904" y="25857"/>
                </a:lnTo>
                <a:close/>
              </a:path>
              <a:path w="220332" h="236054">
                <a:moveTo>
                  <a:pt x="57607" y="0"/>
                </a:moveTo>
                <a:lnTo>
                  <a:pt x="54444" y="1041"/>
                </a:lnTo>
                <a:lnTo>
                  <a:pt x="57454" y="3517"/>
                </a:lnTo>
                <a:lnTo>
                  <a:pt x="60871" y="4381"/>
                </a:lnTo>
                <a:lnTo>
                  <a:pt x="136055" y="3327"/>
                </a:lnTo>
                <a:lnTo>
                  <a:pt x="57607" y="0"/>
                </a:lnTo>
                <a:close/>
              </a:path>
              <a:path w="220332" h="236054">
                <a:moveTo>
                  <a:pt x="200050" y="203771"/>
                </a:moveTo>
                <a:lnTo>
                  <a:pt x="162661" y="228993"/>
                </a:lnTo>
                <a:lnTo>
                  <a:pt x="163690" y="236054"/>
                </a:lnTo>
                <a:lnTo>
                  <a:pt x="165684" y="235445"/>
                </a:lnTo>
                <a:lnTo>
                  <a:pt x="205079" y="208889"/>
                </a:lnTo>
                <a:lnTo>
                  <a:pt x="200050" y="203771"/>
                </a:lnTo>
                <a:close/>
              </a:path>
              <a:path w="220332" h="236054">
                <a:moveTo>
                  <a:pt x="57302" y="7035"/>
                </a:moveTo>
                <a:lnTo>
                  <a:pt x="7315" y="216801"/>
                </a:lnTo>
                <a:lnTo>
                  <a:pt x="60171" y="7157"/>
                </a:lnTo>
                <a:lnTo>
                  <a:pt x="57302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4404911" y="5915685"/>
            <a:ext cx="609815" cy="298272"/>
          </a:xfrm>
          <a:custGeom>
            <a:avLst/>
            <a:gdLst/>
            <a:ahLst/>
            <a:cxnLst/>
            <a:rect l="l" t="t" r="r" b="b"/>
            <a:pathLst>
              <a:path w="609815" h="298272">
                <a:moveTo>
                  <a:pt x="511952" y="203177"/>
                </a:moveTo>
                <a:lnTo>
                  <a:pt x="419557" y="181381"/>
                </a:lnTo>
                <a:lnTo>
                  <a:pt x="281228" y="198678"/>
                </a:lnTo>
                <a:lnTo>
                  <a:pt x="218033" y="27482"/>
                </a:lnTo>
                <a:lnTo>
                  <a:pt x="124599" y="0"/>
                </a:lnTo>
                <a:lnTo>
                  <a:pt x="0" y="7327"/>
                </a:lnTo>
                <a:lnTo>
                  <a:pt x="73304" y="7327"/>
                </a:lnTo>
                <a:lnTo>
                  <a:pt x="147497" y="35725"/>
                </a:lnTo>
                <a:lnTo>
                  <a:pt x="185966" y="212521"/>
                </a:lnTo>
                <a:lnTo>
                  <a:pt x="511952" y="290443"/>
                </a:lnTo>
                <a:lnTo>
                  <a:pt x="511952" y="20317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4401341" y="5912181"/>
            <a:ext cx="616902" cy="305269"/>
          </a:xfrm>
          <a:custGeom>
            <a:avLst/>
            <a:gdLst/>
            <a:ahLst/>
            <a:cxnLst/>
            <a:rect l="l" t="t" r="r" b="b"/>
            <a:pathLst>
              <a:path w="616902" h="305269">
                <a:moveTo>
                  <a:pt x="515520" y="290331"/>
                </a:moveTo>
                <a:lnTo>
                  <a:pt x="192506" y="213118"/>
                </a:lnTo>
                <a:lnTo>
                  <a:pt x="186093" y="216776"/>
                </a:lnTo>
                <a:lnTo>
                  <a:pt x="188722" y="219456"/>
                </a:lnTo>
                <a:lnTo>
                  <a:pt x="515520" y="297572"/>
                </a:lnTo>
                <a:lnTo>
                  <a:pt x="515520" y="290331"/>
                </a:lnTo>
                <a:close/>
              </a:path>
              <a:path w="616902" h="305269">
                <a:moveTo>
                  <a:pt x="515520" y="203063"/>
                </a:moveTo>
                <a:lnTo>
                  <a:pt x="423938" y="181457"/>
                </a:lnTo>
                <a:lnTo>
                  <a:pt x="422694" y="181381"/>
                </a:lnTo>
                <a:lnTo>
                  <a:pt x="287147" y="198348"/>
                </a:lnTo>
                <a:lnTo>
                  <a:pt x="224904" y="29768"/>
                </a:lnTo>
                <a:lnTo>
                  <a:pt x="222592" y="27597"/>
                </a:lnTo>
                <a:lnTo>
                  <a:pt x="129159" y="127"/>
                </a:lnTo>
                <a:lnTo>
                  <a:pt x="127952" y="0"/>
                </a:lnTo>
                <a:lnTo>
                  <a:pt x="3568" y="7315"/>
                </a:lnTo>
                <a:lnTo>
                  <a:pt x="3568" y="14351"/>
                </a:lnTo>
                <a:lnTo>
                  <a:pt x="3784" y="14351"/>
                </a:lnTo>
                <a:lnTo>
                  <a:pt x="83635" y="9655"/>
                </a:lnTo>
                <a:lnTo>
                  <a:pt x="127749" y="7061"/>
                </a:lnTo>
                <a:lnTo>
                  <a:pt x="218897" y="33870"/>
                </a:lnTo>
                <a:lnTo>
                  <a:pt x="281495" y="203403"/>
                </a:lnTo>
                <a:lnTo>
                  <a:pt x="285242" y="205689"/>
                </a:lnTo>
                <a:lnTo>
                  <a:pt x="422935" y="188455"/>
                </a:lnTo>
                <a:lnTo>
                  <a:pt x="515520" y="210296"/>
                </a:lnTo>
                <a:lnTo>
                  <a:pt x="515520" y="203063"/>
                </a:lnTo>
                <a:close/>
              </a:path>
              <a:path w="616902" h="305269">
                <a:moveTo>
                  <a:pt x="3568" y="7315"/>
                </a:moveTo>
                <a:lnTo>
                  <a:pt x="127952" y="0"/>
                </a:lnTo>
                <a:lnTo>
                  <a:pt x="3365" y="7315"/>
                </a:lnTo>
                <a:lnTo>
                  <a:pt x="0" y="9029"/>
                </a:lnTo>
                <a:lnTo>
                  <a:pt x="114" y="12839"/>
                </a:lnTo>
                <a:lnTo>
                  <a:pt x="3568" y="14351"/>
                </a:lnTo>
                <a:lnTo>
                  <a:pt x="3568" y="7315"/>
                </a:lnTo>
                <a:close/>
              </a:path>
              <a:path w="616902" h="305269">
                <a:moveTo>
                  <a:pt x="192506" y="213118"/>
                </a:moveTo>
                <a:lnTo>
                  <a:pt x="154508" y="38481"/>
                </a:lnTo>
                <a:lnTo>
                  <a:pt x="152323" y="35941"/>
                </a:lnTo>
                <a:lnTo>
                  <a:pt x="83635" y="9655"/>
                </a:lnTo>
                <a:lnTo>
                  <a:pt x="3784" y="14351"/>
                </a:lnTo>
                <a:lnTo>
                  <a:pt x="76212" y="14351"/>
                </a:lnTo>
                <a:lnTo>
                  <a:pt x="148031" y="41833"/>
                </a:lnTo>
                <a:lnTo>
                  <a:pt x="186093" y="216776"/>
                </a:lnTo>
                <a:lnTo>
                  <a:pt x="192506" y="213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4571638" y="5967436"/>
            <a:ext cx="96189" cy="149783"/>
          </a:xfrm>
          <a:custGeom>
            <a:avLst/>
            <a:gdLst/>
            <a:ahLst/>
            <a:cxnLst/>
            <a:rect l="l" t="t" r="r" b="b"/>
            <a:pathLst>
              <a:path w="96189" h="149783">
                <a:moveTo>
                  <a:pt x="0" y="5041"/>
                </a:moveTo>
                <a:lnTo>
                  <a:pt x="34810" y="149783"/>
                </a:lnTo>
                <a:lnTo>
                  <a:pt x="96189" y="144284"/>
                </a:lnTo>
                <a:lnTo>
                  <a:pt x="45351" y="0"/>
                </a:lnTo>
                <a:lnTo>
                  <a:pt x="0" y="50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4568182" y="5963943"/>
            <a:ext cx="102958" cy="156933"/>
          </a:xfrm>
          <a:custGeom>
            <a:avLst/>
            <a:gdLst/>
            <a:ahLst/>
            <a:cxnLst/>
            <a:rect l="l" t="t" r="r" b="b"/>
            <a:pathLst>
              <a:path w="102958" h="156933">
                <a:moveTo>
                  <a:pt x="99948" y="151282"/>
                </a:moveTo>
                <a:lnTo>
                  <a:pt x="102603" y="149682"/>
                </a:lnTo>
                <a:lnTo>
                  <a:pt x="102958" y="146596"/>
                </a:lnTo>
                <a:lnTo>
                  <a:pt x="52120" y="2324"/>
                </a:lnTo>
                <a:lnTo>
                  <a:pt x="48412" y="0"/>
                </a:lnTo>
                <a:lnTo>
                  <a:pt x="7818" y="11598"/>
                </a:lnTo>
                <a:lnTo>
                  <a:pt x="46405" y="7315"/>
                </a:lnTo>
                <a:lnTo>
                  <a:pt x="94805" y="144678"/>
                </a:lnTo>
                <a:lnTo>
                  <a:pt x="40982" y="149491"/>
                </a:lnTo>
                <a:lnTo>
                  <a:pt x="34848" y="154101"/>
                </a:lnTo>
                <a:lnTo>
                  <a:pt x="36842" y="156933"/>
                </a:lnTo>
                <a:lnTo>
                  <a:pt x="38582" y="156781"/>
                </a:lnTo>
                <a:lnTo>
                  <a:pt x="99948" y="151282"/>
                </a:lnTo>
                <a:close/>
              </a:path>
              <a:path w="102958" h="156933">
                <a:moveTo>
                  <a:pt x="40982" y="149491"/>
                </a:moveTo>
                <a:lnTo>
                  <a:pt x="7818" y="11598"/>
                </a:lnTo>
                <a:lnTo>
                  <a:pt x="3848" y="12039"/>
                </a:lnTo>
                <a:lnTo>
                  <a:pt x="3454" y="8534"/>
                </a:lnTo>
                <a:lnTo>
                  <a:pt x="6883" y="7708"/>
                </a:lnTo>
                <a:lnTo>
                  <a:pt x="7818" y="11598"/>
                </a:lnTo>
                <a:lnTo>
                  <a:pt x="48412" y="0"/>
                </a:lnTo>
                <a:lnTo>
                  <a:pt x="3060" y="5029"/>
                </a:lnTo>
                <a:lnTo>
                  <a:pt x="0" y="7340"/>
                </a:lnTo>
                <a:lnTo>
                  <a:pt x="25" y="9359"/>
                </a:lnTo>
                <a:lnTo>
                  <a:pt x="34848" y="154101"/>
                </a:lnTo>
                <a:lnTo>
                  <a:pt x="40982" y="149491"/>
                </a:lnTo>
                <a:close/>
              </a:path>
              <a:path w="102958" h="156933">
                <a:moveTo>
                  <a:pt x="6883" y="7708"/>
                </a:moveTo>
                <a:lnTo>
                  <a:pt x="3454" y="8534"/>
                </a:lnTo>
                <a:lnTo>
                  <a:pt x="3848" y="12039"/>
                </a:lnTo>
                <a:lnTo>
                  <a:pt x="7818" y="11598"/>
                </a:lnTo>
                <a:lnTo>
                  <a:pt x="6883" y="7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4382013" y="5884001"/>
            <a:ext cx="263829" cy="53149"/>
          </a:xfrm>
          <a:custGeom>
            <a:avLst/>
            <a:gdLst/>
            <a:ahLst/>
            <a:cxnLst/>
            <a:rect l="l" t="t" r="r" b="b"/>
            <a:pathLst>
              <a:path w="263829" h="53149">
                <a:moveTo>
                  <a:pt x="187972" y="40297"/>
                </a:moveTo>
                <a:lnTo>
                  <a:pt x="0" y="0"/>
                </a:lnTo>
                <a:lnTo>
                  <a:pt x="0" y="12852"/>
                </a:lnTo>
                <a:lnTo>
                  <a:pt x="187972" y="53149"/>
                </a:lnTo>
                <a:lnTo>
                  <a:pt x="263829" y="41249"/>
                </a:lnTo>
                <a:lnTo>
                  <a:pt x="263829" y="28397"/>
                </a:lnTo>
                <a:lnTo>
                  <a:pt x="187972" y="402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4378495" y="5880558"/>
            <a:ext cx="270865" cy="60070"/>
          </a:xfrm>
          <a:custGeom>
            <a:avLst/>
            <a:gdLst/>
            <a:ahLst/>
            <a:cxnLst/>
            <a:rect l="l" t="t" r="r" b="b"/>
            <a:pathLst>
              <a:path w="270865" h="60071">
                <a:moveTo>
                  <a:pt x="4254" y="0"/>
                </a:moveTo>
                <a:lnTo>
                  <a:pt x="1308" y="698"/>
                </a:lnTo>
                <a:lnTo>
                  <a:pt x="0" y="3441"/>
                </a:lnTo>
                <a:lnTo>
                  <a:pt x="0" y="16294"/>
                </a:lnTo>
                <a:lnTo>
                  <a:pt x="1155" y="19392"/>
                </a:lnTo>
                <a:lnTo>
                  <a:pt x="2781" y="19735"/>
                </a:lnTo>
                <a:lnTo>
                  <a:pt x="2781" y="6883"/>
                </a:lnTo>
                <a:lnTo>
                  <a:pt x="3517" y="3441"/>
                </a:lnTo>
                <a:lnTo>
                  <a:pt x="4254" y="0"/>
                </a:lnTo>
                <a:close/>
              </a:path>
              <a:path w="270865" h="60071">
                <a:moveTo>
                  <a:pt x="191592" y="40170"/>
                </a:moveTo>
                <a:lnTo>
                  <a:pt x="4254" y="0"/>
                </a:lnTo>
                <a:lnTo>
                  <a:pt x="3517" y="3441"/>
                </a:lnTo>
                <a:lnTo>
                  <a:pt x="2781" y="6883"/>
                </a:lnTo>
                <a:lnTo>
                  <a:pt x="2781" y="19735"/>
                </a:lnTo>
                <a:lnTo>
                  <a:pt x="190753" y="60045"/>
                </a:lnTo>
                <a:lnTo>
                  <a:pt x="7035" y="13449"/>
                </a:lnTo>
                <a:lnTo>
                  <a:pt x="7035" y="3441"/>
                </a:lnTo>
                <a:lnTo>
                  <a:pt x="191592" y="40170"/>
                </a:lnTo>
                <a:close/>
              </a:path>
              <a:path w="270865" h="60071">
                <a:moveTo>
                  <a:pt x="7035" y="13449"/>
                </a:moveTo>
                <a:lnTo>
                  <a:pt x="190753" y="60045"/>
                </a:lnTo>
                <a:lnTo>
                  <a:pt x="192036" y="60070"/>
                </a:lnTo>
                <a:lnTo>
                  <a:pt x="267893" y="48171"/>
                </a:lnTo>
                <a:lnTo>
                  <a:pt x="270865" y="46431"/>
                </a:lnTo>
                <a:lnTo>
                  <a:pt x="270865" y="31838"/>
                </a:lnTo>
                <a:lnTo>
                  <a:pt x="269633" y="29159"/>
                </a:lnTo>
                <a:lnTo>
                  <a:pt x="266801" y="28359"/>
                </a:lnTo>
                <a:lnTo>
                  <a:pt x="191592" y="40170"/>
                </a:lnTo>
                <a:lnTo>
                  <a:pt x="7035" y="3441"/>
                </a:lnTo>
                <a:lnTo>
                  <a:pt x="7035" y="7795"/>
                </a:lnTo>
                <a:lnTo>
                  <a:pt x="190753" y="47193"/>
                </a:lnTo>
                <a:lnTo>
                  <a:pt x="192036" y="47218"/>
                </a:lnTo>
                <a:lnTo>
                  <a:pt x="263817" y="35953"/>
                </a:lnTo>
                <a:lnTo>
                  <a:pt x="263817" y="41681"/>
                </a:lnTo>
                <a:lnTo>
                  <a:pt x="191592" y="53022"/>
                </a:lnTo>
                <a:lnTo>
                  <a:pt x="7035" y="13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4382013" y="5875758"/>
            <a:ext cx="263829" cy="48539"/>
          </a:xfrm>
          <a:custGeom>
            <a:avLst/>
            <a:gdLst/>
            <a:ahLst/>
            <a:cxnLst/>
            <a:rect l="l" t="t" r="r" b="b"/>
            <a:pathLst>
              <a:path w="263829" h="48539">
                <a:moveTo>
                  <a:pt x="0" y="8242"/>
                </a:moveTo>
                <a:lnTo>
                  <a:pt x="187972" y="48539"/>
                </a:lnTo>
                <a:lnTo>
                  <a:pt x="263829" y="36639"/>
                </a:lnTo>
                <a:lnTo>
                  <a:pt x="82448" y="0"/>
                </a:lnTo>
                <a:lnTo>
                  <a:pt x="0" y="824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4378405" y="5872240"/>
            <a:ext cx="268122" cy="55511"/>
          </a:xfrm>
          <a:custGeom>
            <a:avLst/>
            <a:gdLst/>
            <a:ahLst/>
            <a:cxnLst/>
            <a:rect l="l" t="t" r="r" b="b"/>
            <a:pathLst>
              <a:path w="268122" h="55511">
                <a:moveTo>
                  <a:pt x="3962" y="15265"/>
                </a:moveTo>
                <a:lnTo>
                  <a:pt x="3606" y="11760"/>
                </a:lnTo>
                <a:lnTo>
                  <a:pt x="2870" y="15201"/>
                </a:lnTo>
                <a:lnTo>
                  <a:pt x="190842" y="55511"/>
                </a:lnTo>
                <a:lnTo>
                  <a:pt x="3962" y="15265"/>
                </a:lnTo>
                <a:close/>
              </a:path>
              <a:path w="268122" h="55511">
                <a:moveTo>
                  <a:pt x="190" y="9829"/>
                </a:moveTo>
                <a:lnTo>
                  <a:pt x="0" y="13284"/>
                </a:lnTo>
                <a:lnTo>
                  <a:pt x="2870" y="15201"/>
                </a:lnTo>
                <a:lnTo>
                  <a:pt x="3606" y="11760"/>
                </a:lnTo>
                <a:lnTo>
                  <a:pt x="3962" y="15265"/>
                </a:lnTo>
                <a:lnTo>
                  <a:pt x="190842" y="55511"/>
                </a:lnTo>
                <a:lnTo>
                  <a:pt x="192125" y="55537"/>
                </a:lnTo>
                <a:lnTo>
                  <a:pt x="267982" y="43637"/>
                </a:lnTo>
                <a:lnTo>
                  <a:pt x="270916" y="41935"/>
                </a:lnTo>
                <a:lnTo>
                  <a:pt x="270992" y="38531"/>
                </a:lnTo>
                <a:lnTo>
                  <a:pt x="268122" y="36703"/>
                </a:lnTo>
                <a:lnTo>
                  <a:pt x="247497" y="39725"/>
                </a:lnTo>
                <a:lnTo>
                  <a:pt x="191681" y="48488"/>
                </a:lnTo>
                <a:lnTo>
                  <a:pt x="26316" y="13030"/>
                </a:lnTo>
                <a:lnTo>
                  <a:pt x="4343" y="8318"/>
                </a:lnTo>
                <a:lnTo>
                  <a:pt x="85712" y="0"/>
                </a:lnTo>
                <a:lnTo>
                  <a:pt x="3263" y="8255"/>
                </a:lnTo>
                <a:lnTo>
                  <a:pt x="190" y="9829"/>
                </a:lnTo>
                <a:close/>
              </a:path>
              <a:path w="268122" h="55511">
                <a:moveTo>
                  <a:pt x="4343" y="8318"/>
                </a:moveTo>
                <a:lnTo>
                  <a:pt x="26316" y="13030"/>
                </a:lnTo>
                <a:lnTo>
                  <a:pt x="85877" y="7073"/>
                </a:lnTo>
                <a:lnTo>
                  <a:pt x="247497" y="39725"/>
                </a:lnTo>
                <a:lnTo>
                  <a:pt x="268122" y="36703"/>
                </a:lnTo>
                <a:lnTo>
                  <a:pt x="86753" y="63"/>
                </a:lnTo>
                <a:lnTo>
                  <a:pt x="85712" y="0"/>
                </a:lnTo>
                <a:lnTo>
                  <a:pt x="4343" y="8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4741116" y="6098438"/>
            <a:ext cx="150495" cy="81902"/>
          </a:xfrm>
          <a:custGeom>
            <a:avLst/>
            <a:gdLst/>
            <a:ahLst/>
            <a:cxnLst/>
            <a:rect l="l" t="t" r="r" b="b"/>
            <a:pathLst>
              <a:path w="150494" h="81902">
                <a:moveTo>
                  <a:pt x="6248" y="0"/>
                </a:moveTo>
                <a:lnTo>
                  <a:pt x="0" y="49225"/>
                </a:lnTo>
                <a:lnTo>
                  <a:pt x="144945" y="81902"/>
                </a:lnTo>
                <a:lnTo>
                  <a:pt x="150494" y="27114"/>
                </a:lnTo>
                <a:lnTo>
                  <a:pt x="624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4737624" y="6094971"/>
            <a:ext cx="154635" cy="88798"/>
          </a:xfrm>
          <a:custGeom>
            <a:avLst/>
            <a:gdLst/>
            <a:ahLst/>
            <a:cxnLst/>
            <a:rect l="l" t="t" r="r" b="b"/>
            <a:pathLst>
              <a:path w="154635" h="88798">
                <a:moveTo>
                  <a:pt x="12763" y="7613"/>
                </a:moveTo>
                <a:lnTo>
                  <a:pt x="9080" y="6921"/>
                </a:lnTo>
                <a:lnTo>
                  <a:pt x="7391" y="49961"/>
                </a:lnTo>
                <a:lnTo>
                  <a:pt x="12763" y="7613"/>
                </a:lnTo>
                <a:close/>
              </a:path>
              <a:path w="154635" h="88798">
                <a:moveTo>
                  <a:pt x="150494" y="88226"/>
                </a:moveTo>
                <a:lnTo>
                  <a:pt x="151930" y="85712"/>
                </a:lnTo>
                <a:lnTo>
                  <a:pt x="157492" y="30937"/>
                </a:lnTo>
                <a:lnTo>
                  <a:pt x="156438" y="27457"/>
                </a:lnTo>
                <a:lnTo>
                  <a:pt x="154635" y="27114"/>
                </a:lnTo>
                <a:lnTo>
                  <a:pt x="13233" y="3911"/>
                </a:lnTo>
                <a:lnTo>
                  <a:pt x="9740" y="3467"/>
                </a:lnTo>
                <a:lnTo>
                  <a:pt x="7658" y="622"/>
                </a:lnTo>
                <a:lnTo>
                  <a:pt x="6248" y="3022"/>
                </a:lnTo>
                <a:lnTo>
                  <a:pt x="0" y="52247"/>
                </a:lnTo>
                <a:lnTo>
                  <a:pt x="939" y="55727"/>
                </a:lnTo>
                <a:lnTo>
                  <a:pt x="2717" y="56133"/>
                </a:lnTo>
                <a:lnTo>
                  <a:pt x="147662" y="88798"/>
                </a:lnTo>
                <a:lnTo>
                  <a:pt x="7391" y="49961"/>
                </a:lnTo>
                <a:lnTo>
                  <a:pt x="9080" y="6921"/>
                </a:lnTo>
                <a:lnTo>
                  <a:pt x="12763" y="7613"/>
                </a:lnTo>
                <a:lnTo>
                  <a:pt x="150164" y="33439"/>
                </a:lnTo>
                <a:lnTo>
                  <a:pt x="150494" y="88226"/>
                </a:lnTo>
                <a:close/>
              </a:path>
              <a:path w="154635" h="88798">
                <a:moveTo>
                  <a:pt x="10388" y="0"/>
                </a:moveTo>
                <a:lnTo>
                  <a:pt x="7658" y="622"/>
                </a:lnTo>
                <a:lnTo>
                  <a:pt x="9740" y="3467"/>
                </a:lnTo>
                <a:lnTo>
                  <a:pt x="13233" y="3911"/>
                </a:lnTo>
                <a:lnTo>
                  <a:pt x="154635" y="27114"/>
                </a:lnTo>
                <a:lnTo>
                  <a:pt x="10388" y="0"/>
                </a:lnTo>
                <a:close/>
              </a:path>
              <a:path w="154635" h="88798">
                <a:moveTo>
                  <a:pt x="147662" y="88798"/>
                </a:moveTo>
                <a:lnTo>
                  <a:pt x="150494" y="88226"/>
                </a:lnTo>
                <a:lnTo>
                  <a:pt x="150164" y="33439"/>
                </a:lnTo>
                <a:lnTo>
                  <a:pt x="145326" y="81051"/>
                </a:lnTo>
                <a:lnTo>
                  <a:pt x="7391" y="49961"/>
                </a:lnTo>
                <a:lnTo>
                  <a:pt x="147662" y="88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4886059" y="6116505"/>
            <a:ext cx="77851" cy="63830"/>
          </a:xfrm>
          <a:custGeom>
            <a:avLst/>
            <a:gdLst/>
            <a:ahLst/>
            <a:cxnLst/>
            <a:rect l="l" t="t" r="r" b="b"/>
            <a:pathLst>
              <a:path w="77850" h="63830">
                <a:moveTo>
                  <a:pt x="30803" y="58127"/>
                </a:moveTo>
                <a:lnTo>
                  <a:pt x="30803" y="5885"/>
                </a:lnTo>
                <a:lnTo>
                  <a:pt x="5562" y="9042"/>
                </a:lnTo>
                <a:lnTo>
                  <a:pt x="0" y="63830"/>
                </a:lnTo>
                <a:lnTo>
                  <a:pt x="30803" y="5812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4882553" y="6113013"/>
            <a:ext cx="84874" cy="70777"/>
          </a:xfrm>
          <a:custGeom>
            <a:avLst/>
            <a:gdLst/>
            <a:ahLst/>
            <a:cxnLst/>
            <a:rect l="l" t="t" r="r" b="b"/>
            <a:pathLst>
              <a:path w="84874" h="70777">
                <a:moveTo>
                  <a:pt x="34309" y="63598"/>
                </a:moveTo>
                <a:lnTo>
                  <a:pt x="34309" y="58037"/>
                </a:lnTo>
                <a:lnTo>
                  <a:pt x="7484" y="63001"/>
                </a:lnTo>
                <a:lnTo>
                  <a:pt x="12280" y="15684"/>
                </a:lnTo>
                <a:lnTo>
                  <a:pt x="34309" y="12929"/>
                </a:lnTo>
                <a:lnTo>
                  <a:pt x="34309" y="5829"/>
                </a:lnTo>
                <a:lnTo>
                  <a:pt x="8623" y="9042"/>
                </a:lnTo>
                <a:lnTo>
                  <a:pt x="5727" y="10553"/>
                </a:lnTo>
                <a:lnTo>
                  <a:pt x="5562" y="12179"/>
                </a:lnTo>
                <a:lnTo>
                  <a:pt x="2870" y="63855"/>
                </a:lnTo>
                <a:lnTo>
                  <a:pt x="3505" y="67322"/>
                </a:lnTo>
                <a:lnTo>
                  <a:pt x="7010" y="67678"/>
                </a:lnTo>
                <a:lnTo>
                  <a:pt x="34309" y="63598"/>
                </a:lnTo>
                <a:close/>
              </a:path>
              <a:path w="84874" h="70777">
                <a:moveTo>
                  <a:pt x="34309" y="65191"/>
                </a:moveTo>
                <a:lnTo>
                  <a:pt x="34309" y="63598"/>
                </a:lnTo>
                <a:lnTo>
                  <a:pt x="7010" y="67678"/>
                </a:lnTo>
                <a:lnTo>
                  <a:pt x="3505" y="67322"/>
                </a:lnTo>
                <a:lnTo>
                  <a:pt x="2870" y="63855"/>
                </a:lnTo>
                <a:lnTo>
                  <a:pt x="5562" y="12179"/>
                </a:lnTo>
                <a:lnTo>
                  <a:pt x="0" y="66967"/>
                </a:lnTo>
                <a:lnTo>
                  <a:pt x="1117" y="69913"/>
                </a:lnTo>
                <a:lnTo>
                  <a:pt x="4140" y="70777"/>
                </a:lnTo>
                <a:lnTo>
                  <a:pt x="34309" y="65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4747370" y="6089055"/>
            <a:ext cx="216547" cy="36499"/>
          </a:xfrm>
          <a:custGeom>
            <a:avLst/>
            <a:gdLst/>
            <a:ahLst/>
            <a:cxnLst/>
            <a:rect l="l" t="t" r="r" b="b"/>
            <a:pathLst>
              <a:path w="216547" h="36499">
                <a:moveTo>
                  <a:pt x="169492" y="33342"/>
                </a:moveTo>
                <a:lnTo>
                  <a:pt x="169492" y="17802"/>
                </a:lnTo>
                <a:lnTo>
                  <a:pt x="82727" y="0"/>
                </a:lnTo>
                <a:lnTo>
                  <a:pt x="0" y="9385"/>
                </a:lnTo>
                <a:lnTo>
                  <a:pt x="144246" y="36499"/>
                </a:lnTo>
                <a:lnTo>
                  <a:pt x="169492" y="333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4743776" y="6085561"/>
            <a:ext cx="223723" cy="43484"/>
          </a:xfrm>
          <a:custGeom>
            <a:avLst/>
            <a:gdLst/>
            <a:ahLst/>
            <a:cxnLst/>
            <a:rect l="l" t="t" r="r" b="b"/>
            <a:pathLst>
              <a:path w="223723" h="43484">
                <a:moveTo>
                  <a:pt x="173087" y="40381"/>
                </a:moveTo>
                <a:lnTo>
                  <a:pt x="173087" y="35814"/>
                </a:lnTo>
                <a:lnTo>
                  <a:pt x="148488" y="36525"/>
                </a:lnTo>
                <a:lnTo>
                  <a:pt x="147935" y="36421"/>
                </a:lnTo>
                <a:lnTo>
                  <a:pt x="27241" y="13741"/>
                </a:lnTo>
                <a:lnTo>
                  <a:pt x="86156" y="7061"/>
                </a:lnTo>
                <a:lnTo>
                  <a:pt x="87020" y="38"/>
                </a:lnTo>
                <a:lnTo>
                  <a:pt x="85915" y="0"/>
                </a:lnTo>
                <a:lnTo>
                  <a:pt x="3187" y="9372"/>
                </a:lnTo>
                <a:lnTo>
                  <a:pt x="126" y="10998"/>
                </a:lnTo>
                <a:lnTo>
                  <a:pt x="0" y="14490"/>
                </a:lnTo>
                <a:lnTo>
                  <a:pt x="2933" y="16332"/>
                </a:lnTo>
                <a:lnTo>
                  <a:pt x="147192" y="43446"/>
                </a:lnTo>
                <a:lnTo>
                  <a:pt x="147408" y="36487"/>
                </a:lnTo>
                <a:lnTo>
                  <a:pt x="147840" y="39992"/>
                </a:lnTo>
                <a:lnTo>
                  <a:pt x="148272" y="43484"/>
                </a:lnTo>
                <a:lnTo>
                  <a:pt x="173087" y="40381"/>
                </a:lnTo>
                <a:close/>
              </a:path>
              <a:path w="223723" h="43484">
                <a:moveTo>
                  <a:pt x="147840" y="39992"/>
                </a:moveTo>
                <a:lnTo>
                  <a:pt x="147408" y="36487"/>
                </a:lnTo>
                <a:lnTo>
                  <a:pt x="147192" y="43446"/>
                </a:lnTo>
                <a:lnTo>
                  <a:pt x="148272" y="43484"/>
                </a:lnTo>
                <a:lnTo>
                  <a:pt x="147840" y="39992"/>
                </a:lnTo>
                <a:close/>
              </a:path>
              <a:path w="223723" h="43484">
                <a:moveTo>
                  <a:pt x="173087" y="35814"/>
                </a:moveTo>
                <a:lnTo>
                  <a:pt x="173087" y="33276"/>
                </a:lnTo>
                <a:lnTo>
                  <a:pt x="147935" y="36421"/>
                </a:lnTo>
                <a:lnTo>
                  <a:pt x="148488" y="36525"/>
                </a:lnTo>
                <a:lnTo>
                  <a:pt x="173087" y="35814"/>
                </a:lnTo>
                <a:close/>
              </a:path>
              <a:path w="223723" h="43484">
                <a:moveTo>
                  <a:pt x="173087" y="17705"/>
                </a:moveTo>
                <a:lnTo>
                  <a:pt x="87020" y="38"/>
                </a:lnTo>
                <a:lnTo>
                  <a:pt x="86156" y="7061"/>
                </a:lnTo>
                <a:lnTo>
                  <a:pt x="173087" y="24887"/>
                </a:lnTo>
                <a:lnTo>
                  <a:pt x="173087" y="17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4318631" y="6205742"/>
            <a:ext cx="104724" cy="23533"/>
          </a:xfrm>
          <a:custGeom>
            <a:avLst/>
            <a:gdLst/>
            <a:ahLst/>
            <a:cxnLst/>
            <a:rect l="l" t="t" r="r" b="b"/>
            <a:pathLst>
              <a:path w="104724" h="23533">
                <a:moveTo>
                  <a:pt x="0" y="7302"/>
                </a:moveTo>
                <a:lnTo>
                  <a:pt x="72250" y="23533"/>
                </a:lnTo>
                <a:lnTo>
                  <a:pt x="104724" y="15417"/>
                </a:lnTo>
                <a:lnTo>
                  <a:pt x="37338" y="0"/>
                </a:lnTo>
                <a:lnTo>
                  <a:pt x="0" y="730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4315088" y="6202288"/>
            <a:ext cx="109118" cy="30429"/>
          </a:xfrm>
          <a:custGeom>
            <a:avLst/>
            <a:gdLst/>
            <a:ahLst/>
            <a:cxnLst/>
            <a:rect l="l" t="t" r="r" b="b"/>
            <a:pathLst>
              <a:path w="109118" h="30429">
                <a:moveTo>
                  <a:pt x="109118" y="22288"/>
                </a:moveTo>
                <a:lnTo>
                  <a:pt x="93129" y="19024"/>
                </a:lnTo>
                <a:lnTo>
                  <a:pt x="75755" y="23368"/>
                </a:lnTo>
                <a:lnTo>
                  <a:pt x="20653" y="10995"/>
                </a:lnTo>
                <a:lnTo>
                  <a:pt x="4216" y="14211"/>
                </a:lnTo>
                <a:lnTo>
                  <a:pt x="75018" y="30429"/>
                </a:lnTo>
                <a:lnTo>
                  <a:pt x="76657" y="30403"/>
                </a:lnTo>
                <a:lnTo>
                  <a:pt x="109118" y="22288"/>
                </a:lnTo>
                <a:close/>
              </a:path>
              <a:path w="109118" h="30429">
                <a:moveTo>
                  <a:pt x="111798" y="20472"/>
                </a:moveTo>
                <a:lnTo>
                  <a:pt x="111759" y="17221"/>
                </a:lnTo>
                <a:lnTo>
                  <a:pt x="109042" y="15443"/>
                </a:lnTo>
                <a:lnTo>
                  <a:pt x="41681" y="25"/>
                </a:lnTo>
                <a:lnTo>
                  <a:pt x="40208" y="0"/>
                </a:lnTo>
                <a:lnTo>
                  <a:pt x="4317" y="7327"/>
                </a:lnTo>
                <a:lnTo>
                  <a:pt x="3543" y="10756"/>
                </a:lnTo>
                <a:lnTo>
                  <a:pt x="2870" y="7302"/>
                </a:lnTo>
                <a:lnTo>
                  <a:pt x="50" y="9042"/>
                </a:lnTo>
                <a:lnTo>
                  <a:pt x="0" y="12382"/>
                </a:lnTo>
                <a:lnTo>
                  <a:pt x="2781" y="14198"/>
                </a:lnTo>
                <a:lnTo>
                  <a:pt x="75018" y="30429"/>
                </a:lnTo>
                <a:lnTo>
                  <a:pt x="4216" y="14211"/>
                </a:lnTo>
                <a:lnTo>
                  <a:pt x="20653" y="10995"/>
                </a:lnTo>
                <a:lnTo>
                  <a:pt x="40830" y="7048"/>
                </a:lnTo>
                <a:lnTo>
                  <a:pt x="93129" y="19024"/>
                </a:lnTo>
                <a:lnTo>
                  <a:pt x="109118" y="22288"/>
                </a:lnTo>
                <a:lnTo>
                  <a:pt x="111798" y="20472"/>
                </a:lnTo>
                <a:close/>
              </a:path>
              <a:path w="109118" h="30429">
                <a:moveTo>
                  <a:pt x="2870" y="7302"/>
                </a:moveTo>
                <a:lnTo>
                  <a:pt x="3543" y="10756"/>
                </a:lnTo>
                <a:lnTo>
                  <a:pt x="4317" y="7327"/>
                </a:lnTo>
                <a:lnTo>
                  <a:pt x="40208" y="0"/>
                </a:lnTo>
                <a:lnTo>
                  <a:pt x="2870" y="7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4439577" y="6226032"/>
            <a:ext cx="405841" cy="104698"/>
          </a:xfrm>
          <a:custGeom>
            <a:avLst/>
            <a:gdLst/>
            <a:ahLst/>
            <a:cxnLst/>
            <a:rect l="l" t="t" r="r" b="b"/>
            <a:pathLst>
              <a:path w="405841" h="104698">
                <a:moveTo>
                  <a:pt x="0" y="0"/>
                </a:moveTo>
                <a:lnTo>
                  <a:pt x="396100" y="104698"/>
                </a:lnTo>
                <a:lnTo>
                  <a:pt x="405841" y="84416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4435735" y="6222587"/>
            <a:ext cx="412851" cy="112166"/>
          </a:xfrm>
          <a:custGeom>
            <a:avLst/>
            <a:gdLst/>
            <a:ahLst/>
            <a:cxnLst/>
            <a:rect l="l" t="t" r="r" b="b"/>
            <a:pathLst>
              <a:path w="412851" h="112166">
                <a:moveTo>
                  <a:pt x="400164" y="112166"/>
                </a:moveTo>
                <a:lnTo>
                  <a:pt x="403110" y="109677"/>
                </a:lnTo>
                <a:lnTo>
                  <a:pt x="412851" y="89382"/>
                </a:lnTo>
                <a:lnTo>
                  <a:pt x="412838" y="86296"/>
                </a:lnTo>
                <a:lnTo>
                  <a:pt x="410400" y="84416"/>
                </a:lnTo>
                <a:lnTo>
                  <a:pt x="4559" y="0"/>
                </a:lnTo>
                <a:lnTo>
                  <a:pt x="787" y="825"/>
                </a:lnTo>
                <a:lnTo>
                  <a:pt x="0" y="4635"/>
                </a:lnTo>
                <a:lnTo>
                  <a:pt x="3136" y="6896"/>
                </a:lnTo>
                <a:lnTo>
                  <a:pt x="404558" y="90398"/>
                </a:lnTo>
                <a:lnTo>
                  <a:pt x="396773" y="106629"/>
                </a:lnTo>
                <a:lnTo>
                  <a:pt x="396659" y="110489"/>
                </a:lnTo>
                <a:lnTo>
                  <a:pt x="400164" y="112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4360851" y="5951692"/>
            <a:ext cx="142036" cy="211848"/>
          </a:xfrm>
          <a:custGeom>
            <a:avLst/>
            <a:gdLst/>
            <a:ahLst/>
            <a:cxnLst/>
            <a:rect l="l" t="t" r="r" b="b"/>
            <a:pathLst>
              <a:path w="142036" h="211848">
                <a:moveTo>
                  <a:pt x="51130" y="0"/>
                </a:moveTo>
                <a:lnTo>
                  <a:pt x="0" y="211848"/>
                </a:lnTo>
                <a:lnTo>
                  <a:pt x="106324" y="210223"/>
                </a:lnTo>
                <a:lnTo>
                  <a:pt x="142036" y="15417"/>
                </a:lnTo>
                <a:lnTo>
                  <a:pt x="5113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4357422" y="5948225"/>
            <a:ext cx="148920" cy="217208"/>
          </a:xfrm>
          <a:custGeom>
            <a:avLst/>
            <a:gdLst/>
            <a:ahLst/>
            <a:cxnLst/>
            <a:rect l="l" t="t" r="r" b="b"/>
            <a:pathLst>
              <a:path w="148920" h="217208">
                <a:moveTo>
                  <a:pt x="53974" y="6934"/>
                </a:moveTo>
                <a:lnTo>
                  <a:pt x="7912" y="211721"/>
                </a:lnTo>
                <a:lnTo>
                  <a:pt x="57217" y="7484"/>
                </a:lnTo>
                <a:lnTo>
                  <a:pt x="53974" y="6934"/>
                </a:lnTo>
                <a:close/>
              </a:path>
              <a:path w="148920" h="217208">
                <a:moveTo>
                  <a:pt x="3479" y="218833"/>
                </a:moveTo>
                <a:lnTo>
                  <a:pt x="109804" y="217208"/>
                </a:lnTo>
                <a:lnTo>
                  <a:pt x="106806" y="210210"/>
                </a:lnTo>
                <a:lnTo>
                  <a:pt x="7912" y="211721"/>
                </a:lnTo>
                <a:lnTo>
                  <a:pt x="53974" y="6934"/>
                </a:lnTo>
                <a:lnTo>
                  <a:pt x="57217" y="7484"/>
                </a:lnTo>
                <a:lnTo>
                  <a:pt x="141350" y="21767"/>
                </a:lnTo>
                <a:lnTo>
                  <a:pt x="148920" y="19519"/>
                </a:lnTo>
                <a:lnTo>
                  <a:pt x="148348" y="16865"/>
                </a:lnTo>
                <a:lnTo>
                  <a:pt x="146049" y="15417"/>
                </a:lnTo>
                <a:lnTo>
                  <a:pt x="57988" y="4292"/>
                </a:lnTo>
                <a:lnTo>
                  <a:pt x="54559" y="3467"/>
                </a:lnTo>
                <a:lnTo>
                  <a:pt x="51574" y="838"/>
                </a:lnTo>
                <a:lnTo>
                  <a:pt x="51130" y="2641"/>
                </a:lnTo>
                <a:lnTo>
                  <a:pt x="0" y="214490"/>
                </a:lnTo>
                <a:lnTo>
                  <a:pt x="673" y="217512"/>
                </a:lnTo>
                <a:lnTo>
                  <a:pt x="3479" y="218833"/>
                </a:lnTo>
                <a:close/>
              </a:path>
              <a:path w="148920" h="217208">
                <a:moveTo>
                  <a:pt x="55156" y="0"/>
                </a:moveTo>
                <a:lnTo>
                  <a:pt x="51574" y="838"/>
                </a:lnTo>
                <a:lnTo>
                  <a:pt x="54559" y="3467"/>
                </a:lnTo>
                <a:lnTo>
                  <a:pt x="57988" y="4292"/>
                </a:lnTo>
                <a:lnTo>
                  <a:pt x="146049" y="15417"/>
                </a:lnTo>
                <a:lnTo>
                  <a:pt x="55156" y="0"/>
                </a:lnTo>
                <a:close/>
              </a:path>
              <a:path w="148920" h="217208">
                <a:moveTo>
                  <a:pt x="141350" y="21767"/>
                </a:moveTo>
                <a:lnTo>
                  <a:pt x="106806" y="210210"/>
                </a:lnTo>
                <a:lnTo>
                  <a:pt x="109804" y="217208"/>
                </a:lnTo>
                <a:lnTo>
                  <a:pt x="112915" y="215976"/>
                </a:lnTo>
                <a:lnTo>
                  <a:pt x="113220" y="214325"/>
                </a:lnTo>
                <a:lnTo>
                  <a:pt x="148920" y="19519"/>
                </a:lnTo>
                <a:lnTo>
                  <a:pt x="141350" y="21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2803014" y="6408752"/>
            <a:ext cx="441820" cy="138074"/>
          </a:xfrm>
          <a:custGeom>
            <a:avLst/>
            <a:gdLst/>
            <a:ahLst/>
            <a:cxnLst/>
            <a:rect l="l" t="t" r="r" b="b"/>
            <a:pathLst>
              <a:path w="441820" h="138074">
                <a:moveTo>
                  <a:pt x="267631" y="138051"/>
                </a:moveTo>
                <a:lnTo>
                  <a:pt x="283241" y="137737"/>
                </a:lnTo>
                <a:lnTo>
                  <a:pt x="298189" y="137075"/>
                </a:lnTo>
                <a:lnTo>
                  <a:pt x="312463" y="136092"/>
                </a:lnTo>
                <a:lnTo>
                  <a:pt x="326051" y="134812"/>
                </a:lnTo>
                <a:lnTo>
                  <a:pt x="338941" y="133261"/>
                </a:lnTo>
                <a:lnTo>
                  <a:pt x="351123" y="131465"/>
                </a:lnTo>
                <a:lnTo>
                  <a:pt x="362583" y="129449"/>
                </a:lnTo>
                <a:lnTo>
                  <a:pt x="373310" y="127239"/>
                </a:lnTo>
                <a:lnTo>
                  <a:pt x="383293" y="124860"/>
                </a:lnTo>
                <a:lnTo>
                  <a:pt x="392518" y="122339"/>
                </a:lnTo>
                <a:lnTo>
                  <a:pt x="406754" y="117669"/>
                </a:lnTo>
                <a:lnTo>
                  <a:pt x="418492" y="112810"/>
                </a:lnTo>
                <a:lnTo>
                  <a:pt x="427913" y="107797"/>
                </a:lnTo>
                <a:lnTo>
                  <a:pt x="435330" y="102666"/>
                </a:lnTo>
                <a:lnTo>
                  <a:pt x="440105" y="97193"/>
                </a:lnTo>
                <a:lnTo>
                  <a:pt x="441820" y="87744"/>
                </a:lnTo>
                <a:lnTo>
                  <a:pt x="440423" y="84912"/>
                </a:lnTo>
                <a:lnTo>
                  <a:pt x="430932" y="78611"/>
                </a:lnTo>
                <a:lnTo>
                  <a:pt x="418897" y="75877"/>
                </a:lnTo>
                <a:lnTo>
                  <a:pt x="402348" y="74942"/>
                </a:lnTo>
                <a:lnTo>
                  <a:pt x="369808" y="74845"/>
                </a:lnTo>
                <a:lnTo>
                  <a:pt x="355435" y="74705"/>
                </a:lnTo>
                <a:lnTo>
                  <a:pt x="342829" y="74496"/>
                </a:lnTo>
                <a:lnTo>
                  <a:pt x="331899" y="74210"/>
                </a:lnTo>
                <a:lnTo>
                  <a:pt x="322555" y="73840"/>
                </a:lnTo>
                <a:lnTo>
                  <a:pt x="314706" y="73380"/>
                </a:lnTo>
                <a:lnTo>
                  <a:pt x="306527" y="72821"/>
                </a:lnTo>
                <a:lnTo>
                  <a:pt x="301091" y="72021"/>
                </a:lnTo>
                <a:lnTo>
                  <a:pt x="298183" y="71158"/>
                </a:lnTo>
                <a:lnTo>
                  <a:pt x="297764" y="69837"/>
                </a:lnTo>
                <a:lnTo>
                  <a:pt x="300799" y="66929"/>
                </a:lnTo>
                <a:lnTo>
                  <a:pt x="304761" y="63309"/>
                </a:lnTo>
                <a:lnTo>
                  <a:pt x="310438" y="58610"/>
                </a:lnTo>
                <a:lnTo>
                  <a:pt x="315239" y="52603"/>
                </a:lnTo>
                <a:lnTo>
                  <a:pt x="320027" y="46621"/>
                </a:lnTo>
                <a:lnTo>
                  <a:pt x="324053" y="39077"/>
                </a:lnTo>
                <a:lnTo>
                  <a:pt x="324053" y="4305"/>
                </a:lnTo>
                <a:lnTo>
                  <a:pt x="322122" y="0"/>
                </a:lnTo>
                <a:lnTo>
                  <a:pt x="317373" y="0"/>
                </a:lnTo>
                <a:lnTo>
                  <a:pt x="315442" y="4305"/>
                </a:lnTo>
                <a:lnTo>
                  <a:pt x="314443" y="25200"/>
                </a:lnTo>
                <a:lnTo>
                  <a:pt x="311703" y="39040"/>
                </a:lnTo>
                <a:lnTo>
                  <a:pt x="307693" y="47698"/>
                </a:lnTo>
                <a:lnTo>
                  <a:pt x="302882" y="53365"/>
                </a:lnTo>
                <a:lnTo>
                  <a:pt x="299567" y="56603"/>
                </a:lnTo>
                <a:lnTo>
                  <a:pt x="296151" y="59448"/>
                </a:lnTo>
                <a:lnTo>
                  <a:pt x="293395" y="62077"/>
                </a:lnTo>
                <a:lnTo>
                  <a:pt x="292011" y="63398"/>
                </a:lnTo>
                <a:lnTo>
                  <a:pt x="289750" y="66065"/>
                </a:lnTo>
                <a:lnTo>
                  <a:pt x="287769" y="69088"/>
                </a:lnTo>
                <a:lnTo>
                  <a:pt x="287667" y="73609"/>
                </a:lnTo>
                <a:lnTo>
                  <a:pt x="290487" y="76923"/>
                </a:lnTo>
                <a:lnTo>
                  <a:pt x="296329" y="79743"/>
                </a:lnTo>
                <a:lnTo>
                  <a:pt x="301142" y="80594"/>
                </a:lnTo>
                <a:lnTo>
                  <a:pt x="307070" y="81367"/>
                </a:lnTo>
                <a:lnTo>
                  <a:pt x="314727" y="82019"/>
                </a:lnTo>
                <a:lnTo>
                  <a:pt x="324116" y="82538"/>
                </a:lnTo>
                <a:lnTo>
                  <a:pt x="335388" y="82935"/>
                </a:lnTo>
                <a:lnTo>
                  <a:pt x="348696" y="83224"/>
                </a:lnTo>
                <a:lnTo>
                  <a:pt x="364190" y="83414"/>
                </a:lnTo>
                <a:lnTo>
                  <a:pt x="402348" y="83553"/>
                </a:lnTo>
                <a:lnTo>
                  <a:pt x="413981" y="83553"/>
                </a:lnTo>
                <a:lnTo>
                  <a:pt x="422427" y="84747"/>
                </a:lnTo>
                <a:lnTo>
                  <a:pt x="427456" y="86512"/>
                </a:lnTo>
                <a:lnTo>
                  <a:pt x="432371" y="89141"/>
                </a:lnTo>
                <a:lnTo>
                  <a:pt x="432854" y="92443"/>
                </a:lnTo>
                <a:lnTo>
                  <a:pt x="428750" y="96709"/>
                </a:lnTo>
                <a:lnTo>
                  <a:pt x="421269" y="101720"/>
                </a:lnTo>
                <a:lnTo>
                  <a:pt x="410264" y="107037"/>
                </a:lnTo>
                <a:lnTo>
                  <a:pt x="395914" y="112317"/>
                </a:lnTo>
                <a:lnTo>
                  <a:pt x="378396" y="117221"/>
                </a:lnTo>
                <a:lnTo>
                  <a:pt x="366462" y="119911"/>
                </a:lnTo>
                <a:lnTo>
                  <a:pt x="355816" y="121948"/>
                </a:lnTo>
                <a:lnTo>
                  <a:pt x="344457" y="123793"/>
                </a:lnTo>
                <a:lnTo>
                  <a:pt x="332398" y="125423"/>
                </a:lnTo>
                <a:lnTo>
                  <a:pt x="319652" y="126811"/>
                </a:lnTo>
                <a:lnTo>
                  <a:pt x="306230" y="127934"/>
                </a:lnTo>
                <a:lnTo>
                  <a:pt x="292145" y="128767"/>
                </a:lnTo>
                <a:lnTo>
                  <a:pt x="277411" y="129285"/>
                </a:lnTo>
                <a:lnTo>
                  <a:pt x="262039" y="129463"/>
                </a:lnTo>
                <a:lnTo>
                  <a:pt x="254457" y="129476"/>
                </a:lnTo>
                <a:lnTo>
                  <a:pt x="249377" y="129006"/>
                </a:lnTo>
                <a:lnTo>
                  <a:pt x="246672" y="128346"/>
                </a:lnTo>
                <a:lnTo>
                  <a:pt x="246659" y="127850"/>
                </a:lnTo>
                <a:lnTo>
                  <a:pt x="250393" y="124307"/>
                </a:lnTo>
                <a:lnTo>
                  <a:pt x="259410" y="118999"/>
                </a:lnTo>
                <a:lnTo>
                  <a:pt x="267385" y="113525"/>
                </a:lnTo>
                <a:lnTo>
                  <a:pt x="275221" y="107886"/>
                </a:lnTo>
                <a:lnTo>
                  <a:pt x="281152" y="101777"/>
                </a:lnTo>
                <a:lnTo>
                  <a:pt x="283819" y="89636"/>
                </a:lnTo>
                <a:lnTo>
                  <a:pt x="280860" y="85966"/>
                </a:lnTo>
                <a:lnTo>
                  <a:pt x="271629" y="81342"/>
                </a:lnTo>
                <a:lnTo>
                  <a:pt x="260291" y="78271"/>
                </a:lnTo>
                <a:lnTo>
                  <a:pt x="244322" y="75895"/>
                </a:lnTo>
                <a:lnTo>
                  <a:pt x="229867" y="74623"/>
                </a:lnTo>
                <a:lnTo>
                  <a:pt x="218355" y="73960"/>
                </a:lnTo>
                <a:lnTo>
                  <a:pt x="205412" y="73475"/>
                </a:lnTo>
                <a:lnTo>
                  <a:pt x="190965" y="73177"/>
                </a:lnTo>
                <a:lnTo>
                  <a:pt x="152282" y="73223"/>
                </a:lnTo>
                <a:lnTo>
                  <a:pt x="139454" y="73455"/>
                </a:lnTo>
                <a:lnTo>
                  <a:pt x="127404" y="73788"/>
                </a:lnTo>
                <a:lnTo>
                  <a:pt x="116116" y="74218"/>
                </a:lnTo>
                <a:lnTo>
                  <a:pt x="97849" y="74218"/>
                </a:lnTo>
                <a:lnTo>
                  <a:pt x="97849" y="81900"/>
                </a:lnTo>
                <a:lnTo>
                  <a:pt x="101173" y="81886"/>
                </a:lnTo>
                <a:lnTo>
                  <a:pt x="147737" y="81744"/>
                </a:lnTo>
                <a:lnTo>
                  <a:pt x="183613" y="81725"/>
                </a:lnTo>
                <a:lnTo>
                  <a:pt x="200454" y="81967"/>
                </a:lnTo>
                <a:lnTo>
                  <a:pt x="215331" y="82446"/>
                </a:lnTo>
                <a:lnTo>
                  <a:pt x="228333" y="83147"/>
                </a:lnTo>
                <a:lnTo>
                  <a:pt x="239553" y="84050"/>
                </a:lnTo>
                <a:lnTo>
                  <a:pt x="249082" y="85140"/>
                </a:lnTo>
                <a:lnTo>
                  <a:pt x="257009" y="86398"/>
                </a:lnTo>
                <a:lnTo>
                  <a:pt x="264706" y="87820"/>
                </a:lnTo>
                <a:lnTo>
                  <a:pt x="269773" y="89573"/>
                </a:lnTo>
                <a:lnTo>
                  <a:pt x="275234" y="92862"/>
                </a:lnTo>
                <a:lnTo>
                  <a:pt x="275374" y="94538"/>
                </a:lnTo>
                <a:lnTo>
                  <a:pt x="273977" y="97307"/>
                </a:lnTo>
                <a:lnTo>
                  <a:pt x="270573" y="100228"/>
                </a:lnTo>
                <a:lnTo>
                  <a:pt x="265645" y="104724"/>
                </a:lnTo>
                <a:lnTo>
                  <a:pt x="257606" y="109689"/>
                </a:lnTo>
                <a:lnTo>
                  <a:pt x="250748" y="114198"/>
                </a:lnTo>
                <a:lnTo>
                  <a:pt x="247307" y="116471"/>
                </a:lnTo>
                <a:lnTo>
                  <a:pt x="244144" y="118630"/>
                </a:lnTo>
                <a:lnTo>
                  <a:pt x="240411" y="121881"/>
                </a:lnTo>
                <a:lnTo>
                  <a:pt x="237502" y="125463"/>
                </a:lnTo>
                <a:lnTo>
                  <a:pt x="236613" y="129082"/>
                </a:lnTo>
                <a:lnTo>
                  <a:pt x="237921" y="133451"/>
                </a:lnTo>
                <a:lnTo>
                  <a:pt x="241757" y="136144"/>
                </a:lnTo>
                <a:lnTo>
                  <a:pt x="244335" y="136753"/>
                </a:lnTo>
                <a:lnTo>
                  <a:pt x="247929" y="137325"/>
                </a:lnTo>
                <a:lnTo>
                  <a:pt x="251510" y="137833"/>
                </a:lnTo>
                <a:lnTo>
                  <a:pt x="256095" y="138074"/>
                </a:lnTo>
                <a:lnTo>
                  <a:pt x="267631" y="1380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3087226" y="6471063"/>
            <a:ext cx="3923" cy="9131"/>
          </a:xfrm>
          <a:custGeom>
            <a:avLst/>
            <a:gdLst/>
            <a:ahLst/>
            <a:cxnLst/>
            <a:rect l="l" t="t" r="r" b="b"/>
            <a:pathLst>
              <a:path w="3923" h="9131">
                <a:moveTo>
                  <a:pt x="3517" y="9131"/>
                </a:moveTo>
                <a:lnTo>
                  <a:pt x="3923" y="0"/>
                </a:lnTo>
                <a:lnTo>
                  <a:pt x="1574" y="3225"/>
                </a:lnTo>
                <a:lnTo>
                  <a:pt x="37" y="5714"/>
                </a:lnTo>
                <a:lnTo>
                  <a:pt x="0" y="9029"/>
                </a:lnTo>
                <a:lnTo>
                  <a:pt x="3517" y="9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3082805" y="6501315"/>
            <a:ext cx="482" cy="4229"/>
          </a:xfrm>
          <a:custGeom>
            <a:avLst/>
            <a:gdLst/>
            <a:ahLst/>
            <a:cxnLst/>
            <a:rect l="l" t="t" r="r" b="b"/>
            <a:pathLst>
              <a:path w="482" h="4229">
                <a:moveTo>
                  <a:pt x="482" y="1298"/>
                </a:moveTo>
                <a:lnTo>
                  <a:pt x="0" y="4229"/>
                </a:lnTo>
                <a:lnTo>
                  <a:pt x="482" y="1358"/>
                </a:lnTo>
                <a:lnTo>
                  <a:pt x="469" y="0"/>
                </a:lnTo>
                <a:lnTo>
                  <a:pt x="482" y="12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3049685" y="6533677"/>
            <a:ext cx="1993" cy="5876"/>
          </a:xfrm>
          <a:custGeom>
            <a:avLst/>
            <a:gdLst/>
            <a:ahLst/>
            <a:cxnLst/>
            <a:rect l="l" t="t" r="r" b="b"/>
            <a:pathLst>
              <a:path w="1993" h="5876">
                <a:moveTo>
                  <a:pt x="0" y="3412"/>
                </a:moveTo>
                <a:lnTo>
                  <a:pt x="1993" y="5876"/>
                </a:lnTo>
                <a:lnTo>
                  <a:pt x="901" y="21"/>
                </a:lnTo>
                <a:lnTo>
                  <a:pt x="0" y="3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2919128" y="6482976"/>
            <a:ext cx="152" cy="3517"/>
          </a:xfrm>
          <a:custGeom>
            <a:avLst/>
            <a:gdLst/>
            <a:ahLst/>
            <a:cxnLst/>
            <a:rect l="l" t="t" r="r" b="b"/>
            <a:pathLst>
              <a:path w="152" h="3517">
                <a:moveTo>
                  <a:pt x="0" y="0"/>
                </a:moveTo>
                <a:lnTo>
                  <a:pt x="0" y="3517"/>
                </a:lnTo>
                <a:lnTo>
                  <a:pt x="152" y="351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2802886" y="6478339"/>
            <a:ext cx="287451" cy="41046"/>
          </a:xfrm>
          <a:custGeom>
            <a:avLst/>
            <a:gdLst/>
            <a:ahLst/>
            <a:cxnLst/>
            <a:rect l="l" t="t" r="r" b="b"/>
            <a:pathLst>
              <a:path w="287451" h="41046">
                <a:moveTo>
                  <a:pt x="280860" y="37719"/>
                </a:moveTo>
                <a:lnTo>
                  <a:pt x="284010" y="34264"/>
                </a:lnTo>
                <a:lnTo>
                  <a:pt x="286499" y="29921"/>
                </a:lnTo>
                <a:lnTo>
                  <a:pt x="287388" y="27330"/>
                </a:lnTo>
                <a:lnTo>
                  <a:pt x="287451" y="21323"/>
                </a:lnTo>
                <a:lnTo>
                  <a:pt x="286397" y="18593"/>
                </a:lnTo>
                <a:lnTo>
                  <a:pt x="283184" y="14148"/>
                </a:lnTo>
                <a:lnTo>
                  <a:pt x="283921" y="24346"/>
                </a:lnTo>
                <a:lnTo>
                  <a:pt x="278649" y="11063"/>
                </a:lnTo>
                <a:lnTo>
                  <a:pt x="276910" y="14110"/>
                </a:lnTo>
                <a:lnTo>
                  <a:pt x="278608" y="11044"/>
                </a:lnTo>
                <a:lnTo>
                  <a:pt x="269481" y="7281"/>
                </a:lnTo>
                <a:lnTo>
                  <a:pt x="256877" y="4461"/>
                </a:lnTo>
                <a:lnTo>
                  <a:pt x="244856" y="2807"/>
                </a:lnTo>
                <a:lnTo>
                  <a:pt x="235248" y="1901"/>
                </a:lnTo>
                <a:lnTo>
                  <a:pt x="224364" y="1158"/>
                </a:lnTo>
                <a:lnTo>
                  <a:pt x="212115" y="588"/>
                </a:lnTo>
                <a:lnTo>
                  <a:pt x="198429" y="198"/>
                </a:lnTo>
                <a:lnTo>
                  <a:pt x="183230" y="0"/>
                </a:lnTo>
                <a:lnTo>
                  <a:pt x="160955" y="29"/>
                </a:lnTo>
                <a:lnTo>
                  <a:pt x="147627" y="190"/>
                </a:lnTo>
                <a:lnTo>
                  <a:pt x="135081" y="457"/>
                </a:lnTo>
                <a:lnTo>
                  <a:pt x="123300" y="826"/>
                </a:lnTo>
                <a:lnTo>
                  <a:pt x="116243" y="1117"/>
                </a:lnTo>
                <a:lnTo>
                  <a:pt x="97979" y="1117"/>
                </a:lnTo>
                <a:lnTo>
                  <a:pt x="97979" y="8153"/>
                </a:lnTo>
                <a:lnTo>
                  <a:pt x="116243" y="8153"/>
                </a:lnTo>
                <a:lnTo>
                  <a:pt x="116243" y="4635"/>
                </a:lnTo>
                <a:lnTo>
                  <a:pt x="116395" y="8153"/>
                </a:lnTo>
                <a:lnTo>
                  <a:pt x="127677" y="7722"/>
                </a:lnTo>
                <a:lnTo>
                  <a:pt x="139724" y="7389"/>
                </a:lnTo>
                <a:lnTo>
                  <a:pt x="152555" y="7157"/>
                </a:lnTo>
                <a:lnTo>
                  <a:pt x="175082" y="7010"/>
                </a:lnTo>
                <a:lnTo>
                  <a:pt x="191141" y="7113"/>
                </a:lnTo>
                <a:lnTo>
                  <a:pt x="205600" y="7414"/>
                </a:lnTo>
                <a:lnTo>
                  <a:pt x="218530" y="7903"/>
                </a:lnTo>
                <a:lnTo>
                  <a:pt x="230001" y="8570"/>
                </a:lnTo>
                <a:lnTo>
                  <a:pt x="240084" y="9403"/>
                </a:lnTo>
                <a:lnTo>
                  <a:pt x="260314" y="12261"/>
                </a:lnTo>
                <a:lnTo>
                  <a:pt x="271282" y="15345"/>
                </a:lnTo>
                <a:lnTo>
                  <a:pt x="278206" y="19278"/>
                </a:lnTo>
                <a:lnTo>
                  <a:pt x="280403" y="24333"/>
                </a:lnTo>
                <a:lnTo>
                  <a:pt x="279920" y="27203"/>
                </a:lnTo>
                <a:lnTo>
                  <a:pt x="278358" y="29985"/>
                </a:lnTo>
                <a:lnTo>
                  <a:pt x="278358" y="35242"/>
                </a:lnTo>
                <a:lnTo>
                  <a:pt x="277583" y="41046"/>
                </a:lnTo>
                <a:lnTo>
                  <a:pt x="280860" y="37719"/>
                </a:lnTo>
                <a:close/>
              </a:path>
              <a:path w="287451" h="41046">
                <a:moveTo>
                  <a:pt x="278650" y="11062"/>
                </a:moveTo>
                <a:lnTo>
                  <a:pt x="278648" y="11061"/>
                </a:lnTo>
                <a:lnTo>
                  <a:pt x="278649" y="110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3048847" y="6536988"/>
            <a:ext cx="3225" cy="4292"/>
          </a:xfrm>
          <a:custGeom>
            <a:avLst/>
            <a:gdLst/>
            <a:ahLst/>
            <a:cxnLst/>
            <a:rect l="l" t="t" r="r" b="b"/>
            <a:pathLst>
              <a:path w="3225" h="4292">
                <a:moveTo>
                  <a:pt x="3225" y="4292"/>
                </a:moveTo>
                <a:lnTo>
                  <a:pt x="419" y="0"/>
                </a:lnTo>
                <a:lnTo>
                  <a:pt x="0" y="3530"/>
                </a:lnTo>
                <a:lnTo>
                  <a:pt x="3225" y="4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3204985" y="6492310"/>
            <a:ext cx="477" cy="3517"/>
          </a:xfrm>
          <a:custGeom>
            <a:avLst/>
            <a:gdLst/>
            <a:ahLst/>
            <a:cxnLst/>
            <a:rect l="l" t="t" r="r" b="b"/>
            <a:pathLst>
              <a:path w="477" h="3517">
                <a:moveTo>
                  <a:pt x="376" y="0"/>
                </a:moveTo>
                <a:lnTo>
                  <a:pt x="0" y="3517"/>
                </a:lnTo>
                <a:lnTo>
                  <a:pt x="477" y="3517"/>
                </a:lnTo>
                <a:lnTo>
                  <a:pt x="3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3091378" y="6474821"/>
            <a:ext cx="3454" cy="16268"/>
          </a:xfrm>
          <a:custGeom>
            <a:avLst/>
            <a:gdLst/>
            <a:ahLst/>
            <a:cxnLst/>
            <a:rect l="l" t="t" r="r" b="b"/>
            <a:pathLst>
              <a:path w="3454" h="16268">
                <a:moveTo>
                  <a:pt x="3454" y="16268"/>
                </a:moveTo>
                <a:lnTo>
                  <a:pt x="1384" y="0"/>
                </a:lnTo>
                <a:lnTo>
                  <a:pt x="0" y="13665"/>
                </a:lnTo>
                <a:lnTo>
                  <a:pt x="3454" y="16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3238953" y="6485668"/>
            <a:ext cx="9347" cy="25323"/>
          </a:xfrm>
          <a:custGeom>
            <a:avLst/>
            <a:gdLst/>
            <a:ahLst/>
            <a:cxnLst/>
            <a:rect l="l" t="t" r="r" b="b"/>
            <a:pathLst>
              <a:path w="9347" h="25323">
                <a:moveTo>
                  <a:pt x="977" y="0"/>
                </a:moveTo>
                <a:lnTo>
                  <a:pt x="0" y="8610"/>
                </a:lnTo>
                <a:lnTo>
                  <a:pt x="2412" y="6045"/>
                </a:lnTo>
                <a:lnTo>
                  <a:pt x="4444" y="25323"/>
                </a:lnTo>
                <a:lnTo>
                  <a:pt x="7124" y="22263"/>
                </a:lnTo>
                <a:lnTo>
                  <a:pt x="9334" y="18415"/>
                </a:lnTo>
                <a:lnTo>
                  <a:pt x="9347" y="9588"/>
                </a:lnTo>
                <a:lnTo>
                  <a:pt x="7505" y="6007"/>
                </a:lnTo>
                <a:lnTo>
                  <a:pt x="4813" y="3479"/>
                </a:lnTo>
                <a:lnTo>
                  <a:pt x="9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3050447" y="6546082"/>
            <a:ext cx="3835" cy="4025"/>
          </a:xfrm>
          <a:custGeom>
            <a:avLst/>
            <a:gdLst/>
            <a:ahLst/>
            <a:cxnLst/>
            <a:rect l="l" t="t" r="r" b="b"/>
            <a:pathLst>
              <a:path w="3835" h="4025">
                <a:moveTo>
                  <a:pt x="3835" y="4025"/>
                </a:moveTo>
                <a:lnTo>
                  <a:pt x="495" y="0"/>
                </a:lnTo>
                <a:lnTo>
                  <a:pt x="0" y="3479"/>
                </a:lnTo>
                <a:lnTo>
                  <a:pt x="3835" y="4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3040492" y="6405252"/>
            <a:ext cx="202905" cy="145097"/>
          </a:xfrm>
          <a:custGeom>
            <a:avLst/>
            <a:gdLst/>
            <a:ahLst/>
            <a:cxnLst/>
            <a:rect l="l" t="t" r="r" b="b"/>
            <a:pathLst>
              <a:path w="202905" h="145097">
                <a:moveTo>
                  <a:pt x="81493" y="7810"/>
                </a:moveTo>
                <a:lnTo>
                  <a:pt x="83055" y="7810"/>
                </a:lnTo>
                <a:lnTo>
                  <a:pt x="83055" y="41503"/>
                </a:lnTo>
                <a:lnTo>
                  <a:pt x="79512" y="48272"/>
                </a:lnTo>
                <a:lnTo>
                  <a:pt x="75016" y="53911"/>
                </a:lnTo>
                <a:lnTo>
                  <a:pt x="70495" y="59563"/>
                </a:lnTo>
                <a:lnTo>
                  <a:pt x="65008" y="64122"/>
                </a:lnTo>
                <a:lnTo>
                  <a:pt x="60944" y="67830"/>
                </a:lnTo>
                <a:lnTo>
                  <a:pt x="63332" y="70421"/>
                </a:lnTo>
                <a:lnTo>
                  <a:pt x="64081" y="72009"/>
                </a:lnTo>
                <a:lnTo>
                  <a:pt x="65707" y="73025"/>
                </a:lnTo>
                <a:lnTo>
                  <a:pt x="62227" y="76517"/>
                </a:lnTo>
                <a:lnTo>
                  <a:pt x="59522" y="74256"/>
                </a:lnTo>
                <a:lnTo>
                  <a:pt x="60949" y="67836"/>
                </a:lnTo>
                <a:lnTo>
                  <a:pt x="57744" y="70904"/>
                </a:lnTo>
                <a:lnTo>
                  <a:pt x="55814" y="74091"/>
                </a:lnTo>
                <a:lnTo>
                  <a:pt x="57287" y="77228"/>
                </a:lnTo>
                <a:lnTo>
                  <a:pt x="59700" y="78028"/>
                </a:lnTo>
                <a:lnTo>
                  <a:pt x="68666" y="79819"/>
                </a:lnTo>
                <a:lnTo>
                  <a:pt x="76984" y="80403"/>
                </a:lnTo>
                <a:lnTo>
                  <a:pt x="84883" y="80862"/>
                </a:lnTo>
                <a:lnTo>
                  <a:pt x="94250" y="81231"/>
                </a:lnTo>
                <a:lnTo>
                  <a:pt x="105179" y="81517"/>
                </a:lnTo>
                <a:lnTo>
                  <a:pt x="117763" y="81726"/>
                </a:lnTo>
                <a:lnTo>
                  <a:pt x="132094" y="81866"/>
                </a:lnTo>
                <a:lnTo>
                  <a:pt x="173885" y="82054"/>
                </a:lnTo>
                <a:lnTo>
                  <a:pt x="181112" y="82613"/>
                </a:lnTo>
                <a:lnTo>
                  <a:pt x="186649" y="83807"/>
                </a:lnTo>
                <a:lnTo>
                  <a:pt x="192199" y="85001"/>
                </a:lnTo>
                <a:lnTo>
                  <a:pt x="195983" y="86779"/>
                </a:lnTo>
                <a:lnTo>
                  <a:pt x="198467" y="89036"/>
                </a:lnTo>
                <a:lnTo>
                  <a:pt x="200809" y="92316"/>
                </a:lnTo>
                <a:lnTo>
                  <a:pt x="200771" y="96481"/>
                </a:lnTo>
                <a:lnTo>
                  <a:pt x="197596" y="101117"/>
                </a:lnTo>
                <a:lnTo>
                  <a:pt x="195539" y="103479"/>
                </a:lnTo>
                <a:lnTo>
                  <a:pt x="192542" y="105867"/>
                </a:lnTo>
                <a:lnTo>
                  <a:pt x="188579" y="108305"/>
                </a:lnTo>
                <a:lnTo>
                  <a:pt x="179266" y="113241"/>
                </a:lnTo>
                <a:lnTo>
                  <a:pt x="167423" y="118096"/>
                </a:lnTo>
                <a:lnTo>
                  <a:pt x="154061" y="122453"/>
                </a:lnTo>
                <a:lnTo>
                  <a:pt x="144875" y="124965"/>
                </a:lnTo>
                <a:lnTo>
                  <a:pt x="134916" y="127336"/>
                </a:lnTo>
                <a:lnTo>
                  <a:pt x="124197" y="129538"/>
                </a:lnTo>
                <a:lnTo>
                  <a:pt x="112730" y="131546"/>
                </a:lnTo>
                <a:lnTo>
                  <a:pt x="100528" y="133332"/>
                </a:lnTo>
                <a:lnTo>
                  <a:pt x="87602" y="134872"/>
                </a:lnTo>
                <a:lnTo>
                  <a:pt x="73967" y="136139"/>
                </a:lnTo>
                <a:lnTo>
                  <a:pt x="59633" y="137105"/>
                </a:lnTo>
                <a:lnTo>
                  <a:pt x="44613" y="137746"/>
                </a:lnTo>
                <a:lnTo>
                  <a:pt x="28921" y="138034"/>
                </a:lnTo>
                <a:lnTo>
                  <a:pt x="18704" y="138049"/>
                </a:lnTo>
                <a:lnTo>
                  <a:pt x="14259" y="137807"/>
                </a:lnTo>
                <a:lnTo>
                  <a:pt x="10982" y="137343"/>
                </a:lnTo>
                <a:lnTo>
                  <a:pt x="7490" y="136804"/>
                </a:lnTo>
                <a:lnTo>
                  <a:pt x="4023" y="135128"/>
                </a:lnTo>
                <a:lnTo>
                  <a:pt x="2689" y="131495"/>
                </a:lnTo>
                <a:lnTo>
                  <a:pt x="1978" y="137998"/>
                </a:lnTo>
                <a:lnTo>
                  <a:pt x="0" y="140902"/>
                </a:lnTo>
                <a:lnTo>
                  <a:pt x="2956" y="143014"/>
                </a:lnTo>
                <a:lnTo>
                  <a:pt x="6233" y="143725"/>
                </a:lnTo>
                <a:lnTo>
                  <a:pt x="9903" y="144297"/>
                </a:lnTo>
                <a:lnTo>
                  <a:pt x="10449" y="140830"/>
                </a:lnTo>
                <a:lnTo>
                  <a:pt x="13789" y="144856"/>
                </a:lnTo>
                <a:lnTo>
                  <a:pt x="18514" y="145097"/>
                </a:lnTo>
                <a:lnTo>
                  <a:pt x="24559" y="145097"/>
                </a:lnTo>
                <a:lnTo>
                  <a:pt x="40366" y="144913"/>
                </a:lnTo>
                <a:lnTo>
                  <a:pt x="55526" y="144376"/>
                </a:lnTo>
                <a:lnTo>
                  <a:pt x="70026" y="143510"/>
                </a:lnTo>
                <a:lnTo>
                  <a:pt x="83855" y="142342"/>
                </a:lnTo>
                <a:lnTo>
                  <a:pt x="97004" y="140894"/>
                </a:lnTo>
                <a:lnTo>
                  <a:pt x="109462" y="139191"/>
                </a:lnTo>
                <a:lnTo>
                  <a:pt x="121217" y="137258"/>
                </a:lnTo>
                <a:lnTo>
                  <a:pt x="132259" y="135119"/>
                </a:lnTo>
                <a:lnTo>
                  <a:pt x="142578" y="132799"/>
                </a:lnTo>
                <a:lnTo>
                  <a:pt x="152162" y="130322"/>
                </a:lnTo>
                <a:lnTo>
                  <a:pt x="170006" y="124651"/>
                </a:lnTo>
                <a:lnTo>
                  <a:pt x="181841" y="119809"/>
                </a:lnTo>
                <a:lnTo>
                  <a:pt x="191537" y="114746"/>
                </a:lnTo>
                <a:lnTo>
                  <a:pt x="200174" y="108864"/>
                </a:lnTo>
                <a:lnTo>
                  <a:pt x="202905" y="105740"/>
                </a:lnTo>
                <a:lnTo>
                  <a:pt x="200873" y="86461"/>
                </a:lnTo>
                <a:lnTo>
                  <a:pt x="198460" y="89027"/>
                </a:lnTo>
                <a:lnTo>
                  <a:pt x="199438" y="80416"/>
                </a:lnTo>
                <a:lnTo>
                  <a:pt x="194396" y="78270"/>
                </a:lnTo>
                <a:lnTo>
                  <a:pt x="188122" y="76923"/>
                </a:lnTo>
                <a:lnTo>
                  <a:pt x="181836" y="75577"/>
                </a:lnTo>
                <a:lnTo>
                  <a:pt x="174216" y="75006"/>
                </a:lnTo>
                <a:lnTo>
                  <a:pt x="130777" y="74818"/>
                </a:lnTo>
                <a:lnTo>
                  <a:pt x="116572" y="74670"/>
                </a:lnTo>
                <a:lnTo>
                  <a:pt x="104145" y="74453"/>
                </a:lnTo>
                <a:lnTo>
                  <a:pt x="93409" y="74159"/>
                </a:lnTo>
                <a:lnTo>
                  <a:pt x="84275" y="73784"/>
                </a:lnTo>
                <a:lnTo>
                  <a:pt x="77480" y="73380"/>
                </a:lnTo>
                <a:lnTo>
                  <a:pt x="69441" y="72834"/>
                </a:lnTo>
                <a:lnTo>
                  <a:pt x="66421" y="72369"/>
                </a:lnTo>
                <a:lnTo>
                  <a:pt x="69555" y="69494"/>
                </a:lnTo>
                <a:lnTo>
                  <a:pt x="75435" y="64655"/>
                </a:lnTo>
                <a:lnTo>
                  <a:pt x="80515" y="58305"/>
                </a:lnTo>
                <a:lnTo>
                  <a:pt x="86957" y="47904"/>
                </a:lnTo>
                <a:lnTo>
                  <a:pt x="90063" y="34868"/>
                </a:lnTo>
                <a:lnTo>
                  <a:pt x="90091" y="3479"/>
                </a:lnTo>
                <a:lnTo>
                  <a:pt x="86586" y="0"/>
                </a:lnTo>
                <a:lnTo>
                  <a:pt x="77962" y="0"/>
                </a:lnTo>
                <a:lnTo>
                  <a:pt x="74444" y="3479"/>
                </a:lnTo>
                <a:lnTo>
                  <a:pt x="74444" y="7810"/>
                </a:lnTo>
                <a:lnTo>
                  <a:pt x="73877" y="24062"/>
                </a:lnTo>
                <a:lnTo>
                  <a:pt x="72321" y="35780"/>
                </a:lnTo>
                <a:lnTo>
                  <a:pt x="70850" y="41541"/>
                </a:lnTo>
                <a:lnTo>
                  <a:pt x="68691" y="48209"/>
                </a:lnTo>
                <a:lnTo>
                  <a:pt x="66101" y="51244"/>
                </a:lnTo>
                <a:lnTo>
                  <a:pt x="62951" y="54343"/>
                </a:lnTo>
                <a:lnTo>
                  <a:pt x="59751" y="57454"/>
                </a:lnTo>
                <a:lnTo>
                  <a:pt x="56372" y="60274"/>
                </a:lnTo>
                <a:lnTo>
                  <a:pt x="53489" y="63030"/>
                </a:lnTo>
                <a:lnTo>
                  <a:pt x="50657" y="65811"/>
                </a:lnTo>
                <a:lnTo>
                  <a:pt x="50251" y="74942"/>
                </a:lnTo>
                <a:lnTo>
                  <a:pt x="46733" y="74841"/>
                </a:lnTo>
                <a:lnTo>
                  <a:pt x="46809" y="78638"/>
                </a:lnTo>
                <a:lnTo>
                  <a:pt x="48562" y="81419"/>
                </a:lnTo>
                <a:lnTo>
                  <a:pt x="50886" y="83235"/>
                </a:lnTo>
                <a:lnTo>
                  <a:pt x="52270" y="69570"/>
                </a:lnTo>
                <a:lnTo>
                  <a:pt x="54340" y="85839"/>
                </a:lnTo>
                <a:lnTo>
                  <a:pt x="58188" y="86690"/>
                </a:lnTo>
                <a:lnTo>
                  <a:pt x="63040" y="87553"/>
                </a:lnTo>
                <a:lnTo>
                  <a:pt x="69359" y="88378"/>
                </a:lnTo>
                <a:lnTo>
                  <a:pt x="77141" y="89037"/>
                </a:lnTo>
                <a:lnTo>
                  <a:pt x="86595" y="89558"/>
                </a:lnTo>
                <a:lnTo>
                  <a:pt x="97880" y="89954"/>
                </a:lnTo>
                <a:lnTo>
                  <a:pt x="111153" y="90239"/>
                </a:lnTo>
                <a:lnTo>
                  <a:pt x="126574" y="90429"/>
                </a:lnTo>
                <a:lnTo>
                  <a:pt x="164492" y="90576"/>
                </a:lnTo>
                <a:lnTo>
                  <a:pt x="164868" y="87058"/>
                </a:lnTo>
                <a:lnTo>
                  <a:pt x="164970" y="90576"/>
                </a:lnTo>
                <a:lnTo>
                  <a:pt x="176298" y="90563"/>
                </a:lnTo>
                <a:lnTo>
                  <a:pt x="184465" y="91782"/>
                </a:lnTo>
                <a:lnTo>
                  <a:pt x="188808" y="93332"/>
                </a:lnTo>
                <a:lnTo>
                  <a:pt x="192275" y="94970"/>
                </a:lnTo>
                <a:lnTo>
                  <a:pt x="194891" y="92646"/>
                </a:lnTo>
                <a:lnTo>
                  <a:pt x="193774" y="97764"/>
                </a:lnTo>
                <a:lnTo>
                  <a:pt x="196415" y="100088"/>
                </a:lnTo>
                <a:lnTo>
                  <a:pt x="198498" y="97066"/>
                </a:lnTo>
                <a:lnTo>
                  <a:pt x="199235" y="94208"/>
                </a:lnTo>
                <a:lnTo>
                  <a:pt x="198384" y="91262"/>
                </a:lnTo>
                <a:lnTo>
                  <a:pt x="194015" y="87706"/>
                </a:lnTo>
                <a:lnTo>
                  <a:pt x="191132" y="86677"/>
                </a:lnTo>
                <a:lnTo>
                  <a:pt x="180846" y="84437"/>
                </a:lnTo>
                <a:lnTo>
                  <a:pt x="166256" y="83546"/>
                </a:lnTo>
                <a:lnTo>
                  <a:pt x="126560" y="83395"/>
                </a:lnTo>
                <a:lnTo>
                  <a:pt x="111031" y="83198"/>
                </a:lnTo>
                <a:lnTo>
                  <a:pt x="97727" y="82904"/>
                </a:lnTo>
                <a:lnTo>
                  <a:pt x="86501" y="82502"/>
                </a:lnTo>
                <a:lnTo>
                  <a:pt x="77210" y="81982"/>
                </a:lnTo>
                <a:lnTo>
                  <a:pt x="69709" y="81333"/>
                </a:lnTo>
                <a:lnTo>
                  <a:pt x="64221" y="80606"/>
                </a:lnTo>
                <a:lnTo>
                  <a:pt x="63662" y="84086"/>
                </a:lnTo>
                <a:lnTo>
                  <a:pt x="64220" y="80610"/>
                </a:lnTo>
                <a:lnTo>
                  <a:pt x="59509" y="79781"/>
                </a:lnTo>
                <a:lnTo>
                  <a:pt x="55140" y="77622"/>
                </a:lnTo>
                <a:lnTo>
                  <a:pt x="53769" y="75044"/>
                </a:lnTo>
                <a:lnTo>
                  <a:pt x="55140" y="71615"/>
                </a:lnTo>
                <a:lnTo>
                  <a:pt x="58341" y="68135"/>
                </a:lnTo>
                <a:lnTo>
                  <a:pt x="60982" y="65620"/>
                </a:lnTo>
                <a:lnTo>
                  <a:pt x="64424" y="62738"/>
                </a:lnTo>
                <a:lnTo>
                  <a:pt x="67866" y="59385"/>
                </a:lnTo>
                <a:lnTo>
                  <a:pt x="71435" y="55968"/>
                </a:lnTo>
                <a:lnTo>
                  <a:pt x="75130" y="51435"/>
                </a:lnTo>
                <a:lnTo>
                  <a:pt x="77556" y="43688"/>
                </a:lnTo>
                <a:lnTo>
                  <a:pt x="79770" y="34171"/>
                </a:lnTo>
                <a:lnTo>
                  <a:pt x="81114" y="21503"/>
                </a:lnTo>
                <a:lnTo>
                  <a:pt x="81493" y="7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2918976" y="6479166"/>
            <a:ext cx="7209" cy="291"/>
          </a:xfrm>
          <a:custGeom>
            <a:avLst/>
            <a:gdLst/>
            <a:ahLst/>
            <a:cxnLst/>
            <a:rect l="l" t="t" r="r" b="b"/>
            <a:pathLst>
              <a:path w="7209" h="291">
                <a:moveTo>
                  <a:pt x="152" y="291"/>
                </a:moveTo>
                <a:lnTo>
                  <a:pt x="7209" y="0"/>
                </a:lnTo>
                <a:lnTo>
                  <a:pt x="0" y="291"/>
                </a:lnTo>
                <a:lnTo>
                  <a:pt x="152" y="2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3036133" y="6526880"/>
            <a:ext cx="8140" cy="19227"/>
          </a:xfrm>
          <a:custGeom>
            <a:avLst/>
            <a:gdLst/>
            <a:ahLst/>
            <a:cxnLst/>
            <a:rect l="l" t="t" r="r" b="b"/>
            <a:pathLst>
              <a:path w="8140" h="19227">
                <a:moveTo>
                  <a:pt x="3492" y="10960"/>
                </a:moveTo>
                <a:lnTo>
                  <a:pt x="4292" y="19227"/>
                </a:lnTo>
                <a:lnTo>
                  <a:pt x="5270" y="6083"/>
                </a:lnTo>
                <a:lnTo>
                  <a:pt x="8115" y="8178"/>
                </a:lnTo>
                <a:lnTo>
                  <a:pt x="6235" y="0"/>
                </a:lnTo>
                <a:lnTo>
                  <a:pt x="3568" y="2463"/>
                </a:lnTo>
                <a:lnTo>
                  <a:pt x="1358" y="5473"/>
                </a:lnTo>
                <a:lnTo>
                  <a:pt x="0" y="7823"/>
                </a:lnTo>
                <a:lnTo>
                  <a:pt x="63" y="14757"/>
                </a:lnTo>
                <a:lnTo>
                  <a:pt x="1917" y="17525"/>
                </a:lnTo>
                <a:lnTo>
                  <a:pt x="4292" y="19227"/>
                </a:lnTo>
                <a:lnTo>
                  <a:pt x="3492" y="10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3040426" y="6499905"/>
            <a:ext cx="37363" cy="46249"/>
          </a:xfrm>
          <a:custGeom>
            <a:avLst/>
            <a:gdLst/>
            <a:ahLst/>
            <a:cxnLst/>
            <a:rect l="l" t="t" r="r" b="b"/>
            <a:pathLst>
              <a:path w="37363" h="46249">
                <a:moveTo>
                  <a:pt x="11861" y="28232"/>
                </a:moveTo>
                <a:lnTo>
                  <a:pt x="15278" y="25984"/>
                </a:lnTo>
                <a:lnTo>
                  <a:pt x="22085" y="21501"/>
                </a:lnTo>
                <a:lnTo>
                  <a:pt x="30175" y="16535"/>
                </a:lnTo>
                <a:lnTo>
                  <a:pt x="35468" y="11744"/>
                </a:lnTo>
                <a:lnTo>
                  <a:pt x="33172" y="9080"/>
                </a:lnTo>
                <a:lnTo>
                  <a:pt x="35534" y="11683"/>
                </a:lnTo>
                <a:lnTo>
                  <a:pt x="34417" y="3835"/>
                </a:lnTo>
                <a:lnTo>
                  <a:pt x="37363" y="2908"/>
                </a:lnTo>
                <a:lnTo>
                  <a:pt x="34264" y="2908"/>
                </a:lnTo>
                <a:lnTo>
                  <a:pt x="35052" y="0"/>
                </a:lnTo>
                <a:lnTo>
                  <a:pt x="33197" y="2984"/>
                </a:lnTo>
                <a:lnTo>
                  <a:pt x="31229" y="1816"/>
                </a:lnTo>
                <a:lnTo>
                  <a:pt x="33274" y="3035"/>
                </a:lnTo>
                <a:lnTo>
                  <a:pt x="35814" y="3022"/>
                </a:lnTo>
                <a:lnTo>
                  <a:pt x="34176" y="2998"/>
                </a:lnTo>
                <a:lnTo>
                  <a:pt x="30861" y="6413"/>
                </a:lnTo>
                <a:lnTo>
                  <a:pt x="26289" y="10604"/>
                </a:lnTo>
                <a:lnTo>
                  <a:pt x="18300" y="15582"/>
                </a:lnTo>
                <a:lnTo>
                  <a:pt x="11404" y="20104"/>
                </a:lnTo>
                <a:lnTo>
                  <a:pt x="7924" y="22402"/>
                </a:lnTo>
                <a:lnTo>
                  <a:pt x="4660" y="24612"/>
                </a:lnTo>
                <a:lnTo>
                  <a:pt x="1943" y="26974"/>
                </a:lnTo>
                <a:lnTo>
                  <a:pt x="3848" y="35115"/>
                </a:lnTo>
                <a:lnTo>
                  <a:pt x="977" y="33058"/>
                </a:lnTo>
                <a:lnTo>
                  <a:pt x="0" y="46202"/>
                </a:lnTo>
                <a:lnTo>
                  <a:pt x="2044" y="43345"/>
                </a:lnTo>
                <a:lnTo>
                  <a:pt x="2755" y="36842"/>
                </a:lnTo>
                <a:lnTo>
                  <a:pt x="3826" y="35149"/>
                </a:lnTo>
                <a:lnTo>
                  <a:pt x="6553" y="32296"/>
                </a:lnTo>
                <a:lnTo>
                  <a:pt x="8813" y="30340"/>
                </a:lnTo>
                <a:lnTo>
                  <a:pt x="11861" y="28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2803101" y="6486493"/>
            <a:ext cx="278638" cy="25158"/>
          </a:xfrm>
          <a:custGeom>
            <a:avLst/>
            <a:gdLst/>
            <a:ahLst/>
            <a:cxnLst/>
            <a:rect l="l" t="t" r="r" b="b"/>
            <a:pathLst>
              <a:path w="278638" h="25158">
                <a:moveTo>
                  <a:pt x="275958" y="22047"/>
                </a:moveTo>
                <a:lnTo>
                  <a:pt x="277749" y="19342"/>
                </a:lnTo>
                <a:lnTo>
                  <a:pt x="278638" y="16319"/>
                </a:lnTo>
                <a:lnTo>
                  <a:pt x="278567" y="15852"/>
                </a:lnTo>
                <a:lnTo>
                  <a:pt x="278336" y="15177"/>
                </a:lnTo>
                <a:lnTo>
                  <a:pt x="277469" y="12966"/>
                </a:lnTo>
                <a:lnTo>
                  <a:pt x="274231" y="10414"/>
                </a:lnTo>
                <a:lnTo>
                  <a:pt x="270814" y="8432"/>
                </a:lnTo>
                <a:lnTo>
                  <a:pt x="265518" y="6692"/>
                </a:lnTo>
                <a:lnTo>
                  <a:pt x="257556" y="5194"/>
                </a:lnTo>
                <a:lnTo>
                  <a:pt x="249521" y="3923"/>
                </a:lnTo>
                <a:lnTo>
                  <a:pt x="239927" y="2818"/>
                </a:lnTo>
                <a:lnTo>
                  <a:pt x="228693" y="1905"/>
                </a:lnTo>
                <a:lnTo>
                  <a:pt x="215723" y="1200"/>
                </a:lnTo>
                <a:lnTo>
                  <a:pt x="200922" y="715"/>
                </a:lnTo>
                <a:lnTo>
                  <a:pt x="184194" y="464"/>
                </a:lnTo>
                <a:lnTo>
                  <a:pt x="98214" y="631"/>
                </a:lnTo>
                <a:lnTo>
                  <a:pt x="97763" y="633"/>
                </a:lnTo>
                <a:lnTo>
                  <a:pt x="97763" y="7686"/>
                </a:lnTo>
                <a:lnTo>
                  <a:pt x="135333" y="7558"/>
                </a:lnTo>
                <a:lnTo>
                  <a:pt x="175323" y="7480"/>
                </a:lnTo>
                <a:lnTo>
                  <a:pt x="193181" y="7607"/>
                </a:lnTo>
                <a:lnTo>
                  <a:pt x="208990" y="7987"/>
                </a:lnTo>
                <a:lnTo>
                  <a:pt x="222835" y="8599"/>
                </a:lnTo>
                <a:lnTo>
                  <a:pt x="234804" y="9424"/>
                </a:lnTo>
                <a:lnTo>
                  <a:pt x="244980" y="10441"/>
                </a:lnTo>
                <a:lnTo>
                  <a:pt x="253451" y="11629"/>
                </a:lnTo>
                <a:lnTo>
                  <a:pt x="263728" y="13487"/>
                </a:lnTo>
                <a:lnTo>
                  <a:pt x="268554" y="15227"/>
                </a:lnTo>
                <a:lnTo>
                  <a:pt x="270522" y="16395"/>
                </a:lnTo>
                <a:lnTo>
                  <a:pt x="272376" y="13411"/>
                </a:lnTo>
                <a:lnTo>
                  <a:pt x="271589" y="16319"/>
                </a:lnTo>
                <a:lnTo>
                  <a:pt x="274688" y="16319"/>
                </a:lnTo>
                <a:lnTo>
                  <a:pt x="271741" y="17246"/>
                </a:lnTo>
                <a:lnTo>
                  <a:pt x="272859" y="25095"/>
                </a:lnTo>
                <a:lnTo>
                  <a:pt x="270497" y="22491"/>
                </a:lnTo>
                <a:lnTo>
                  <a:pt x="272793" y="25155"/>
                </a:lnTo>
                <a:lnTo>
                  <a:pt x="275958" y="220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3050180" y="6527223"/>
            <a:ext cx="7315" cy="12331"/>
          </a:xfrm>
          <a:custGeom>
            <a:avLst/>
            <a:gdLst/>
            <a:ahLst/>
            <a:cxnLst/>
            <a:rect l="l" t="t" r="r" b="b"/>
            <a:pathLst>
              <a:path w="7315" h="12331">
                <a:moveTo>
                  <a:pt x="0" y="6362"/>
                </a:moveTo>
                <a:lnTo>
                  <a:pt x="330" y="6451"/>
                </a:lnTo>
                <a:lnTo>
                  <a:pt x="2451" y="6985"/>
                </a:lnTo>
                <a:lnTo>
                  <a:pt x="1498" y="12331"/>
                </a:lnTo>
                <a:lnTo>
                  <a:pt x="3416" y="10502"/>
                </a:lnTo>
                <a:lnTo>
                  <a:pt x="6540" y="8293"/>
                </a:lnTo>
                <a:lnTo>
                  <a:pt x="7315" y="7480"/>
                </a:lnTo>
                <a:lnTo>
                  <a:pt x="6324" y="0"/>
                </a:lnTo>
                <a:lnTo>
                  <a:pt x="2565" y="2501"/>
                </a:lnTo>
                <a:lnTo>
                  <a:pt x="0" y="63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3045848" y="6497897"/>
            <a:ext cx="191122" cy="43840"/>
          </a:xfrm>
          <a:custGeom>
            <a:avLst/>
            <a:gdLst/>
            <a:ahLst/>
            <a:cxnLst/>
            <a:rect l="l" t="t" r="r" b="b"/>
            <a:pathLst>
              <a:path w="191122" h="43840">
                <a:moveTo>
                  <a:pt x="30645" y="24447"/>
                </a:moveTo>
                <a:lnTo>
                  <a:pt x="34620" y="21488"/>
                </a:lnTo>
                <a:lnTo>
                  <a:pt x="35394" y="15684"/>
                </a:lnTo>
                <a:lnTo>
                  <a:pt x="35394" y="10426"/>
                </a:lnTo>
                <a:lnTo>
                  <a:pt x="32842" y="13258"/>
                </a:lnTo>
                <a:lnTo>
                  <a:pt x="30149" y="16001"/>
                </a:lnTo>
                <a:lnTo>
                  <a:pt x="26492" y="18770"/>
                </a:lnTo>
                <a:lnTo>
                  <a:pt x="22555" y="21488"/>
                </a:lnTo>
                <a:lnTo>
                  <a:pt x="18643" y="24168"/>
                </a:lnTo>
                <a:lnTo>
                  <a:pt x="14414" y="26847"/>
                </a:lnTo>
                <a:lnTo>
                  <a:pt x="10655" y="29324"/>
                </a:lnTo>
                <a:lnTo>
                  <a:pt x="11645" y="36804"/>
                </a:lnTo>
                <a:lnTo>
                  <a:pt x="10871" y="37617"/>
                </a:lnTo>
                <a:lnTo>
                  <a:pt x="7746" y="39827"/>
                </a:lnTo>
                <a:lnTo>
                  <a:pt x="5829" y="41655"/>
                </a:lnTo>
                <a:lnTo>
                  <a:pt x="3835" y="39192"/>
                </a:lnTo>
                <a:lnTo>
                  <a:pt x="4660" y="35779"/>
                </a:lnTo>
                <a:lnTo>
                  <a:pt x="5829" y="41655"/>
                </a:lnTo>
                <a:lnTo>
                  <a:pt x="6781" y="36309"/>
                </a:lnTo>
                <a:lnTo>
                  <a:pt x="4660" y="35775"/>
                </a:lnTo>
                <a:lnTo>
                  <a:pt x="4330" y="35686"/>
                </a:lnTo>
                <a:lnTo>
                  <a:pt x="6896" y="31826"/>
                </a:lnTo>
                <a:lnTo>
                  <a:pt x="3644" y="34048"/>
                </a:lnTo>
                <a:lnTo>
                  <a:pt x="1003" y="36525"/>
                </a:lnTo>
                <a:lnTo>
                  <a:pt x="0" y="39954"/>
                </a:lnTo>
                <a:lnTo>
                  <a:pt x="2514" y="42494"/>
                </a:lnTo>
                <a:lnTo>
                  <a:pt x="2997" y="42621"/>
                </a:lnTo>
                <a:lnTo>
                  <a:pt x="3416" y="39090"/>
                </a:lnTo>
                <a:lnTo>
                  <a:pt x="6222" y="43383"/>
                </a:lnTo>
                <a:lnTo>
                  <a:pt x="11302" y="43827"/>
                </a:lnTo>
                <a:lnTo>
                  <a:pt x="19303" y="43840"/>
                </a:lnTo>
                <a:lnTo>
                  <a:pt x="34647" y="43663"/>
                </a:lnTo>
                <a:lnTo>
                  <a:pt x="49362" y="43149"/>
                </a:lnTo>
                <a:lnTo>
                  <a:pt x="63438" y="42321"/>
                </a:lnTo>
                <a:lnTo>
                  <a:pt x="76863" y="41203"/>
                </a:lnTo>
                <a:lnTo>
                  <a:pt x="89625" y="39821"/>
                </a:lnTo>
                <a:lnTo>
                  <a:pt x="101713" y="38197"/>
                </a:lnTo>
                <a:lnTo>
                  <a:pt x="113114" y="36356"/>
                </a:lnTo>
                <a:lnTo>
                  <a:pt x="123818" y="34322"/>
                </a:lnTo>
                <a:lnTo>
                  <a:pt x="133812" y="32119"/>
                </a:lnTo>
                <a:lnTo>
                  <a:pt x="150249" y="27739"/>
                </a:lnTo>
                <a:lnTo>
                  <a:pt x="162299" y="23701"/>
                </a:lnTo>
                <a:lnTo>
                  <a:pt x="172173" y="19659"/>
                </a:lnTo>
                <a:lnTo>
                  <a:pt x="181368" y="15443"/>
                </a:lnTo>
                <a:lnTo>
                  <a:pt x="187655" y="11429"/>
                </a:lnTo>
                <a:lnTo>
                  <a:pt x="191122" y="7378"/>
                </a:lnTo>
                <a:lnTo>
                  <a:pt x="188417" y="5118"/>
                </a:lnTo>
                <a:lnTo>
                  <a:pt x="189534" y="0"/>
                </a:lnTo>
                <a:lnTo>
                  <a:pt x="186982" y="2438"/>
                </a:lnTo>
                <a:lnTo>
                  <a:pt x="183667" y="5372"/>
                </a:lnTo>
                <a:lnTo>
                  <a:pt x="177926" y="9359"/>
                </a:lnTo>
                <a:lnTo>
                  <a:pt x="169265" y="13246"/>
                </a:lnTo>
                <a:lnTo>
                  <a:pt x="159107" y="17377"/>
                </a:lnTo>
                <a:lnTo>
                  <a:pt x="146879" y="21401"/>
                </a:lnTo>
                <a:lnTo>
                  <a:pt x="134734" y="24650"/>
                </a:lnTo>
                <a:lnTo>
                  <a:pt x="124985" y="26877"/>
                </a:lnTo>
                <a:lnTo>
                  <a:pt x="114506" y="28945"/>
                </a:lnTo>
                <a:lnTo>
                  <a:pt x="103297" y="30829"/>
                </a:lnTo>
                <a:lnTo>
                  <a:pt x="91373" y="32502"/>
                </a:lnTo>
                <a:lnTo>
                  <a:pt x="78745" y="33938"/>
                </a:lnTo>
                <a:lnTo>
                  <a:pt x="65427" y="35110"/>
                </a:lnTo>
                <a:lnTo>
                  <a:pt x="51434" y="35994"/>
                </a:lnTo>
                <a:lnTo>
                  <a:pt x="36777" y="36562"/>
                </a:lnTo>
                <a:lnTo>
                  <a:pt x="21471" y="36788"/>
                </a:lnTo>
                <a:lnTo>
                  <a:pt x="12108" y="36803"/>
                </a:lnTo>
                <a:lnTo>
                  <a:pt x="14541" y="35204"/>
                </a:lnTo>
                <a:lnTo>
                  <a:pt x="18224" y="32778"/>
                </a:lnTo>
                <a:lnTo>
                  <a:pt x="22491" y="30073"/>
                </a:lnTo>
                <a:lnTo>
                  <a:pt x="26542" y="27292"/>
                </a:lnTo>
                <a:lnTo>
                  <a:pt x="30645" y="24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3101132" y="6473088"/>
            <a:ext cx="5067" cy="8681"/>
          </a:xfrm>
          <a:custGeom>
            <a:avLst/>
            <a:gdLst/>
            <a:ahLst/>
            <a:cxnLst/>
            <a:rect l="l" t="t" r="r" b="b"/>
            <a:pathLst>
              <a:path w="5067" h="8681">
                <a:moveTo>
                  <a:pt x="309" y="0"/>
                </a:moveTo>
                <a:lnTo>
                  <a:pt x="0" y="3093"/>
                </a:lnTo>
                <a:lnTo>
                  <a:pt x="63" y="6827"/>
                </a:lnTo>
                <a:lnTo>
                  <a:pt x="1587" y="8681"/>
                </a:lnTo>
                <a:lnTo>
                  <a:pt x="5029" y="5226"/>
                </a:lnTo>
                <a:lnTo>
                  <a:pt x="3441" y="4172"/>
                </a:lnTo>
                <a:lnTo>
                  <a:pt x="1181" y="3486"/>
                </a:lnTo>
                <a:lnTo>
                  <a:pt x="3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3101442" y="6473087"/>
            <a:ext cx="3131" cy="4172"/>
          </a:xfrm>
          <a:custGeom>
            <a:avLst/>
            <a:gdLst/>
            <a:ahLst/>
            <a:cxnLst/>
            <a:rect l="l" t="t" r="r" b="b"/>
            <a:pathLst>
              <a:path w="3131" h="4172">
                <a:moveTo>
                  <a:pt x="756" y="3448"/>
                </a:moveTo>
                <a:lnTo>
                  <a:pt x="3131" y="4172"/>
                </a:lnTo>
                <a:lnTo>
                  <a:pt x="2382" y="2585"/>
                </a:lnTo>
                <a:lnTo>
                  <a:pt x="0" y="0"/>
                </a:lnTo>
                <a:lnTo>
                  <a:pt x="756" y="3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3100015" y="6473088"/>
            <a:ext cx="2705" cy="8681"/>
          </a:xfrm>
          <a:custGeom>
            <a:avLst/>
            <a:gdLst/>
            <a:ahLst/>
            <a:cxnLst/>
            <a:rect l="l" t="t" r="r" b="b"/>
            <a:pathLst>
              <a:path w="2705" h="8681">
                <a:moveTo>
                  <a:pt x="0" y="6420"/>
                </a:moveTo>
                <a:lnTo>
                  <a:pt x="2705" y="8681"/>
                </a:lnTo>
                <a:lnTo>
                  <a:pt x="1181" y="6827"/>
                </a:lnTo>
                <a:lnTo>
                  <a:pt x="1117" y="3093"/>
                </a:lnTo>
                <a:lnTo>
                  <a:pt x="1427" y="0"/>
                </a:lnTo>
                <a:lnTo>
                  <a:pt x="0" y="64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3108973" y="6371668"/>
            <a:ext cx="36283" cy="36995"/>
          </a:xfrm>
          <a:custGeom>
            <a:avLst/>
            <a:gdLst/>
            <a:ahLst/>
            <a:cxnLst/>
            <a:rect l="l" t="t" r="r" b="b"/>
            <a:pathLst>
              <a:path w="36283" h="36995">
                <a:moveTo>
                  <a:pt x="0" y="13309"/>
                </a:moveTo>
                <a:lnTo>
                  <a:pt x="177" y="16662"/>
                </a:lnTo>
                <a:lnTo>
                  <a:pt x="304" y="19900"/>
                </a:lnTo>
                <a:lnTo>
                  <a:pt x="406" y="22415"/>
                </a:lnTo>
                <a:lnTo>
                  <a:pt x="736" y="25171"/>
                </a:lnTo>
                <a:lnTo>
                  <a:pt x="1778" y="27482"/>
                </a:lnTo>
                <a:lnTo>
                  <a:pt x="20434" y="36995"/>
                </a:lnTo>
                <a:lnTo>
                  <a:pt x="23368" y="33997"/>
                </a:lnTo>
                <a:lnTo>
                  <a:pt x="26695" y="31546"/>
                </a:lnTo>
                <a:lnTo>
                  <a:pt x="29413" y="29705"/>
                </a:lnTo>
                <a:lnTo>
                  <a:pt x="33197" y="25971"/>
                </a:lnTo>
                <a:lnTo>
                  <a:pt x="35699" y="22771"/>
                </a:lnTo>
                <a:lnTo>
                  <a:pt x="35839" y="20053"/>
                </a:lnTo>
                <a:lnTo>
                  <a:pt x="35890" y="15836"/>
                </a:lnTo>
                <a:lnTo>
                  <a:pt x="36283" y="13017"/>
                </a:lnTo>
                <a:lnTo>
                  <a:pt x="34302" y="9563"/>
                </a:lnTo>
                <a:lnTo>
                  <a:pt x="31038" y="7492"/>
                </a:lnTo>
                <a:lnTo>
                  <a:pt x="26200" y="4038"/>
                </a:lnTo>
                <a:lnTo>
                  <a:pt x="23393" y="2806"/>
                </a:lnTo>
                <a:lnTo>
                  <a:pt x="18935" y="825"/>
                </a:lnTo>
                <a:lnTo>
                  <a:pt x="14058" y="0"/>
                </a:lnTo>
                <a:lnTo>
                  <a:pt x="9182" y="622"/>
                </a:lnTo>
                <a:lnTo>
                  <a:pt x="5359" y="1612"/>
                </a:lnTo>
                <a:lnTo>
                  <a:pt x="1346" y="4368"/>
                </a:lnTo>
                <a:lnTo>
                  <a:pt x="304" y="7454"/>
                </a:lnTo>
                <a:lnTo>
                  <a:pt x="177" y="10083"/>
                </a:lnTo>
                <a:lnTo>
                  <a:pt x="0" y="1330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3105631" y="6368571"/>
            <a:ext cx="42799" cy="43916"/>
          </a:xfrm>
          <a:custGeom>
            <a:avLst/>
            <a:gdLst/>
            <a:ahLst/>
            <a:cxnLst/>
            <a:rect l="l" t="t" r="r" b="b"/>
            <a:pathLst>
              <a:path w="42798" h="43916">
                <a:moveTo>
                  <a:pt x="126" y="23139"/>
                </a:moveTo>
                <a:lnTo>
                  <a:pt x="241" y="25857"/>
                </a:lnTo>
                <a:lnTo>
                  <a:pt x="558" y="29019"/>
                </a:lnTo>
                <a:lnTo>
                  <a:pt x="1917" y="32042"/>
                </a:lnTo>
                <a:lnTo>
                  <a:pt x="4813" y="34594"/>
                </a:lnTo>
                <a:lnTo>
                  <a:pt x="8356" y="32981"/>
                </a:lnTo>
                <a:lnTo>
                  <a:pt x="8331" y="29121"/>
                </a:lnTo>
                <a:lnTo>
                  <a:pt x="7238" y="25171"/>
                </a:lnTo>
                <a:lnTo>
                  <a:pt x="7073" y="20561"/>
                </a:lnTo>
                <a:lnTo>
                  <a:pt x="7035" y="13360"/>
                </a:lnTo>
                <a:lnTo>
                  <a:pt x="7670" y="10540"/>
                </a:lnTo>
                <a:lnTo>
                  <a:pt x="10375" y="7848"/>
                </a:lnTo>
                <a:lnTo>
                  <a:pt x="12966" y="7213"/>
                </a:lnTo>
                <a:lnTo>
                  <a:pt x="15735" y="7035"/>
                </a:lnTo>
                <a:lnTo>
                  <a:pt x="18999" y="7035"/>
                </a:lnTo>
                <a:lnTo>
                  <a:pt x="22250" y="7759"/>
                </a:lnTo>
                <a:lnTo>
                  <a:pt x="25298" y="9118"/>
                </a:lnTo>
                <a:lnTo>
                  <a:pt x="29946" y="11620"/>
                </a:lnTo>
                <a:lnTo>
                  <a:pt x="34112" y="14744"/>
                </a:lnTo>
                <a:lnTo>
                  <a:pt x="35775" y="17932"/>
                </a:lnTo>
                <a:lnTo>
                  <a:pt x="35686" y="20840"/>
                </a:lnTo>
                <a:lnTo>
                  <a:pt x="35356" y="25006"/>
                </a:lnTo>
                <a:lnTo>
                  <a:pt x="32638" y="28105"/>
                </a:lnTo>
                <a:lnTo>
                  <a:pt x="29387" y="30784"/>
                </a:lnTo>
                <a:lnTo>
                  <a:pt x="26314" y="32969"/>
                </a:lnTo>
                <a:lnTo>
                  <a:pt x="22834" y="35966"/>
                </a:lnTo>
                <a:lnTo>
                  <a:pt x="19875" y="39090"/>
                </a:lnTo>
                <a:lnTo>
                  <a:pt x="21361" y="42659"/>
                </a:lnTo>
                <a:lnTo>
                  <a:pt x="25006" y="43916"/>
                </a:lnTo>
                <a:lnTo>
                  <a:pt x="26339" y="42506"/>
                </a:lnTo>
                <a:lnTo>
                  <a:pt x="27851" y="40893"/>
                </a:lnTo>
                <a:lnTo>
                  <a:pt x="25298" y="38480"/>
                </a:lnTo>
                <a:lnTo>
                  <a:pt x="28943" y="39827"/>
                </a:lnTo>
                <a:lnTo>
                  <a:pt x="32080" y="37503"/>
                </a:lnTo>
                <a:lnTo>
                  <a:pt x="34836" y="35661"/>
                </a:lnTo>
                <a:lnTo>
                  <a:pt x="37744" y="32981"/>
                </a:lnTo>
                <a:lnTo>
                  <a:pt x="40360" y="29908"/>
                </a:lnTo>
                <a:lnTo>
                  <a:pt x="42722" y="26720"/>
                </a:lnTo>
                <a:lnTo>
                  <a:pt x="42798" y="16395"/>
                </a:lnTo>
                <a:lnTo>
                  <a:pt x="41655" y="12598"/>
                </a:lnTo>
                <a:lnTo>
                  <a:pt x="39954" y="9778"/>
                </a:lnTo>
                <a:lnTo>
                  <a:pt x="36525" y="7797"/>
                </a:lnTo>
                <a:lnTo>
                  <a:pt x="33985" y="5841"/>
                </a:lnTo>
                <a:lnTo>
                  <a:pt x="31305" y="4063"/>
                </a:lnTo>
                <a:lnTo>
                  <a:pt x="28155" y="2679"/>
                </a:lnTo>
                <a:lnTo>
                  <a:pt x="24269" y="939"/>
                </a:lnTo>
                <a:lnTo>
                  <a:pt x="20040" y="0"/>
                </a:lnTo>
                <a:lnTo>
                  <a:pt x="15735" y="0"/>
                </a:lnTo>
                <a:lnTo>
                  <a:pt x="12090" y="228"/>
                </a:lnTo>
                <a:lnTo>
                  <a:pt x="9410" y="546"/>
                </a:lnTo>
                <a:lnTo>
                  <a:pt x="4952" y="3009"/>
                </a:lnTo>
                <a:lnTo>
                  <a:pt x="1955" y="6007"/>
                </a:lnTo>
                <a:lnTo>
                  <a:pt x="457" y="9499"/>
                </a:lnTo>
                <a:lnTo>
                  <a:pt x="0" y="12992"/>
                </a:lnTo>
                <a:lnTo>
                  <a:pt x="126" y="231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3058923" y="6397468"/>
            <a:ext cx="73164" cy="90195"/>
          </a:xfrm>
          <a:custGeom>
            <a:avLst/>
            <a:gdLst/>
            <a:ahLst/>
            <a:cxnLst/>
            <a:rect l="l" t="t" r="r" b="b"/>
            <a:pathLst>
              <a:path w="73164" h="90195">
                <a:moveTo>
                  <a:pt x="0" y="71589"/>
                </a:moveTo>
                <a:lnTo>
                  <a:pt x="34023" y="90195"/>
                </a:lnTo>
                <a:lnTo>
                  <a:pt x="38668" y="84269"/>
                </a:lnTo>
                <a:lnTo>
                  <a:pt x="47459" y="69227"/>
                </a:lnTo>
                <a:lnTo>
                  <a:pt x="62763" y="41224"/>
                </a:lnTo>
                <a:lnTo>
                  <a:pt x="70805" y="25439"/>
                </a:lnTo>
                <a:lnTo>
                  <a:pt x="73164" y="18592"/>
                </a:lnTo>
                <a:lnTo>
                  <a:pt x="39141" y="0"/>
                </a:lnTo>
                <a:lnTo>
                  <a:pt x="34514" y="5913"/>
                </a:lnTo>
                <a:lnTo>
                  <a:pt x="25717" y="20967"/>
                </a:lnTo>
                <a:lnTo>
                  <a:pt x="10401" y="48971"/>
                </a:lnTo>
                <a:lnTo>
                  <a:pt x="2366" y="64734"/>
                </a:lnTo>
                <a:lnTo>
                  <a:pt x="0" y="715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3055305" y="6393988"/>
            <a:ext cx="80403" cy="97155"/>
          </a:xfrm>
          <a:custGeom>
            <a:avLst/>
            <a:gdLst/>
            <a:ahLst/>
            <a:cxnLst/>
            <a:rect l="l" t="t" r="r" b="b"/>
            <a:pathLst>
              <a:path w="80403" h="97154">
                <a:moveTo>
                  <a:pt x="520" y="72186"/>
                </a:moveTo>
                <a:lnTo>
                  <a:pt x="0" y="74790"/>
                </a:lnTo>
                <a:lnTo>
                  <a:pt x="927" y="77609"/>
                </a:lnTo>
                <a:lnTo>
                  <a:pt x="1930" y="78155"/>
                </a:lnTo>
                <a:lnTo>
                  <a:pt x="3619" y="75069"/>
                </a:lnTo>
                <a:lnTo>
                  <a:pt x="3704" y="74914"/>
                </a:lnTo>
                <a:lnTo>
                  <a:pt x="4076" y="74790"/>
                </a:lnTo>
                <a:lnTo>
                  <a:pt x="35953" y="96761"/>
                </a:lnTo>
                <a:lnTo>
                  <a:pt x="36042" y="90639"/>
                </a:lnTo>
                <a:lnTo>
                  <a:pt x="37061" y="90352"/>
                </a:lnTo>
                <a:lnTo>
                  <a:pt x="36855" y="91922"/>
                </a:lnTo>
                <a:lnTo>
                  <a:pt x="37706" y="93268"/>
                </a:lnTo>
                <a:lnTo>
                  <a:pt x="37642" y="93675"/>
                </a:lnTo>
                <a:lnTo>
                  <a:pt x="39077" y="97155"/>
                </a:lnTo>
                <a:lnTo>
                  <a:pt x="42760" y="93510"/>
                </a:lnTo>
                <a:lnTo>
                  <a:pt x="44513" y="90868"/>
                </a:lnTo>
                <a:lnTo>
                  <a:pt x="46735" y="87274"/>
                </a:lnTo>
                <a:lnTo>
                  <a:pt x="48933" y="83705"/>
                </a:lnTo>
                <a:lnTo>
                  <a:pt x="51498" y="79260"/>
                </a:lnTo>
                <a:lnTo>
                  <a:pt x="54165" y="74396"/>
                </a:lnTo>
                <a:lnTo>
                  <a:pt x="69468" y="46393"/>
                </a:lnTo>
                <a:lnTo>
                  <a:pt x="72542" y="40779"/>
                </a:lnTo>
                <a:lnTo>
                  <a:pt x="75196" y="35585"/>
                </a:lnTo>
                <a:lnTo>
                  <a:pt x="76707" y="22225"/>
                </a:lnTo>
                <a:lnTo>
                  <a:pt x="76326" y="22352"/>
                </a:lnTo>
                <a:lnTo>
                  <a:pt x="73532" y="23317"/>
                </a:lnTo>
                <a:lnTo>
                  <a:pt x="75120" y="25171"/>
                </a:lnTo>
                <a:lnTo>
                  <a:pt x="73532" y="23317"/>
                </a:lnTo>
                <a:lnTo>
                  <a:pt x="76326" y="22352"/>
                </a:lnTo>
                <a:lnTo>
                  <a:pt x="76707" y="22225"/>
                </a:lnTo>
                <a:lnTo>
                  <a:pt x="75196" y="35585"/>
                </a:lnTo>
                <a:lnTo>
                  <a:pt x="77101" y="31521"/>
                </a:lnTo>
                <a:lnTo>
                  <a:pt x="78828" y="27736"/>
                </a:lnTo>
                <a:lnTo>
                  <a:pt x="79882" y="24955"/>
                </a:lnTo>
                <a:lnTo>
                  <a:pt x="80403" y="22352"/>
                </a:lnTo>
                <a:lnTo>
                  <a:pt x="79489" y="19519"/>
                </a:lnTo>
                <a:lnTo>
                  <a:pt x="78473" y="18986"/>
                </a:lnTo>
                <a:lnTo>
                  <a:pt x="73367" y="22352"/>
                </a:lnTo>
                <a:lnTo>
                  <a:pt x="72762" y="23883"/>
                </a:lnTo>
                <a:lnTo>
                  <a:pt x="72529" y="24472"/>
                </a:lnTo>
                <a:lnTo>
                  <a:pt x="70954" y="28321"/>
                </a:lnTo>
                <a:lnTo>
                  <a:pt x="67513" y="35293"/>
                </a:lnTo>
                <a:lnTo>
                  <a:pt x="63296" y="43014"/>
                </a:lnTo>
                <a:lnTo>
                  <a:pt x="47980" y="71018"/>
                </a:lnTo>
                <a:lnTo>
                  <a:pt x="44805" y="76835"/>
                </a:lnTo>
                <a:lnTo>
                  <a:pt x="41757" y="82029"/>
                </a:lnTo>
                <a:lnTo>
                  <a:pt x="39408" y="85712"/>
                </a:lnTo>
                <a:lnTo>
                  <a:pt x="39268" y="90551"/>
                </a:lnTo>
                <a:lnTo>
                  <a:pt x="37706" y="90170"/>
                </a:lnTo>
                <a:lnTo>
                  <a:pt x="37183" y="89414"/>
                </a:lnTo>
                <a:lnTo>
                  <a:pt x="7643" y="73260"/>
                </a:lnTo>
                <a:lnTo>
                  <a:pt x="7048" y="74790"/>
                </a:lnTo>
                <a:lnTo>
                  <a:pt x="6870" y="73825"/>
                </a:lnTo>
                <a:lnTo>
                  <a:pt x="5308" y="71983"/>
                </a:lnTo>
                <a:lnTo>
                  <a:pt x="5219" y="61556"/>
                </a:lnTo>
                <a:lnTo>
                  <a:pt x="3314" y="65620"/>
                </a:lnTo>
                <a:lnTo>
                  <a:pt x="1587" y="69405"/>
                </a:lnTo>
                <a:lnTo>
                  <a:pt x="520" y="72186"/>
                </a:lnTo>
                <a:close/>
              </a:path>
              <a:path w="80403" h="97154">
                <a:moveTo>
                  <a:pt x="36042" y="90639"/>
                </a:moveTo>
                <a:lnTo>
                  <a:pt x="35953" y="96761"/>
                </a:lnTo>
                <a:lnTo>
                  <a:pt x="39077" y="97155"/>
                </a:lnTo>
                <a:lnTo>
                  <a:pt x="37642" y="93675"/>
                </a:lnTo>
                <a:lnTo>
                  <a:pt x="37706" y="93268"/>
                </a:lnTo>
                <a:lnTo>
                  <a:pt x="36855" y="91922"/>
                </a:lnTo>
                <a:lnTo>
                  <a:pt x="37061" y="90352"/>
                </a:lnTo>
                <a:lnTo>
                  <a:pt x="36042" y="90639"/>
                </a:lnTo>
                <a:close/>
              </a:path>
              <a:path w="80403" h="97154">
                <a:moveTo>
                  <a:pt x="3704" y="74914"/>
                </a:moveTo>
                <a:lnTo>
                  <a:pt x="3619" y="75069"/>
                </a:lnTo>
                <a:lnTo>
                  <a:pt x="1930" y="78155"/>
                </a:lnTo>
                <a:lnTo>
                  <a:pt x="35953" y="96761"/>
                </a:lnTo>
                <a:lnTo>
                  <a:pt x="4076" y="74790"/>
                </a:lnTo>
                <a:lnTo>
                  <a:pt x="3704" y="74914"/>
                </a:lnTo>
                <a:close/>
              </a:path>
              <a:path w="80403" h="97154">
                <a:moveTo>
                  <a:pt x="39257" y="90548"/>
                </a:moveTo>
                <a:lnTo>
                  <a:pt x="37706" y="90170"/>
                </a:lnTo>
                <a:lnTo>
                  <a:pt x="39267" y="90553"/>
                </a:lnTo>
                <a:lnTo>
                  <a:pt x="39408" y="85712"/>
                </a:lnTo>
                <a:lnTo>
                  <a:pt x="37236" y="89014"/>
                </a:lnTo>
                <a:lnTo>
                  <a:pt x="37183" y="89414"/>
                </a:lnTo>
                <a:lnTo>
                  <a:pt x="37706" y="90170"/>
                </a:lnTo>
                <a:lnTo>
                  <a:pt x="39257" y="90548"/>
                </a:lnTo>
                <a:close/>
              </a:path>
              <a:path w="80403" h="97154">
                <a:moveTo>
                  <a:pt x="41338" y="0"/>
                </a:moveTo>
                <a:lnTo>
                  <a:pt x="42697" y="3594"/>
                </a:lnTo>
                <a:lnTo>
                  <a:pt x="44259" y="6578"/>
                </a:lnTo>
                <a:lnTo>
                  <a:pt x="43201" y="6853"/>
                </a:lnTo>
                <a:lnTo>
                  <a:pt x="42697" y="6985"/>
                </a:lnTo>
                <a:lnTo>
                  <a:pt x="40982" y="6515"/>
                </a:lnTo>
                <a:lnTo>
                  <a:pt x="38658" y="15113"/>
                </a:lnTo>
                <a:lnTo>
                  <a:pt x="41008" y="11430"/>
                </a:lnTo>
                <a:lnTo>
                  <a:pt x="41071" y="6565"/>
                </a:lnTo>
                <a:lnTo>
                  <a:pt x="43178" y="7717"/>
                </a:lnTo>
                <a:lnTo>
                  <a:pt x="72762" y="23883"/>
                </a:lnTo>
                <a:lnTo>
                  <a:pt x="73367" y="22352"/>
                </a:lnTo>
                <a:lnTo>
                  <a:pt x="78473" y="18986"/>
                </a:lnTo>
                <a:lnTo>
                  <a:pt x="44449" y="381"/>
                </a:lnTo>
                <a:lnTo>
                  <a:pt x="41338" y="0"/>
                </a:lnTo>
                <a:close/>
              </a:path>
              <a:path w="80403" h="97154">
                <a:moveTo>
                  <a:pt x="5308" y="71983"/>
                </a:moveTo>
                <a:lnTo>
                  <a:pt x="6870" y="73825"/>
                </a:lnTo>
                <a:lnTo>
                  <a:pt x="7048" y="74790"/>
                </a:lnTo>
                <a:lnTo>
                  <a:pt x="7643" y="73260"/>
                </a:lnTo>
                <a:lnTo>
                  <a:pt x="7873" y="72669"/>
                </a:lnTo>
                <a:lnTo>
                  <a:pt x="9461" y="68821"/>
                </a:lnTo>
                <a:lnTo>
                  <a:pt x="12890" y="61849"/>
                </a:lnTo>
                <a:lnTo>
                  <a:pt x="17119" y="54140"/>
                </a:lnTo>
                <a:lnTo>
                  <a:pt x="32423" y="26123"/>
                </a:lnTo>
                <a:lnTo>
                  <a:pt x="35610" y="20307"/>
                </a:lnTo>
                <a:lnTo>
                  <a:pt x="38658" y="15113"/>
                </a:lnTo>
                <a:lnTo>
                  <a:pt x="40982" y="6515"/>
                </a:lnTo>
                <a:lnTo>
                  <a:pt x="42697" y="6985"/>
                </a:lnTo>
                <a:lnTo>
                  <a:pt x="43201" y="6853"/>
                </a:lnTo>
                <a:lnTo>
                  <a:pt x="44259" y="6578"/>
                </a:lnTo>
                <a:lnTo>
                  <a:pt x="42697" y="3594"/>
                </a:lnTo>
                <a:lnTo>
                  <a:pt x="42697" y="3835"/>
                </a:lnTo>
                <a:lnTo>
                  <a:pt x="43256" y="4826"/>
                </a:lnTo>
                <a:lnTo>
                  <a:pt x="42697" y="3835"/>
                </a:lnTo>
                <a:lnTo>
                  <a:pt x="42697" y="3594"/>
                </a:lnTo>
                <a:lnTo>
                  <a:pt x="41338" y="0"/>
                </a:lnTo>
                <a:lnTo>
                  <a:pt x="37642" y="3632"/>
                </a:lnTo>
                <a:lnTo>
                  <a:pt x="35890" y="6273"/>
                </a:lnTo>
                <a:lnTo>
                  <a:pt x="33680" y="9867"/>
                </a:lnTo>
                <a:lnTo>
                  <a:pt x="31483" y="13436"/>
                </a:lnTo>
                <a:lnTo>
                  <a:pt x="28905" y="17881"/>
                </a:lnTo>
                <a:lnTo>
                  <a:pt x="26238" y="22758"/>
                </a:lnTo>
                <a:lnTo>
                  <a:pt x="10934" y="50761"/>
                </a:lnTo>
                <a:lnTo>
                  <a:pt x="7873" y="56362"/>
                </a:lnTo>
                <a:lnTo>
                  <a:pt x="5219" y="61556"/>
                </a:lnTo>
                <a:lnTo>
                  <a:pt x="5308" y="71983"/>
                </a:lnTo>
                <a:close/>
              </a:path>
              <a:path w="80403" h="97154">
                <a:moveTo>
                  <a:pt x="41071" y="6565"/>
                </a:moveTo>
                <a:lnTo>
                  <a:pt x="41008" y="11430"/>
                </a:lnTo>
                <a:lnTo>
                  <a:pt x="43167" y="8128"/>
                </a:lnTo>
                <a:lnTo>
                  <a:pt x="43178" y="7717"/>
                </a:lnTo>
                <a:lnTo>
                  <a:pt x="41071" y="6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3058886" y="6470465"/>
            <a:ext cx="32359" cy="29641"/>
          </a:xfrm>
          <a:custGeom>
            <a:avLst/>
            <a:gdLst/>
            <a:ahLst/>
            <a:cxnLst/>
            <a:rect l="l" t="t" r="r" b="b"/>
            <a:pathLst>
              <a:path w="32359" h="29641">
                <a:moveTo>
                  <a:pt x="0" y="19913"/>
                </a:moveTo>
                <a:lnTo>
                  <a:pt x="17818" y="29641"/>
                </a:lnTo>
                <a:lnTo>
                  <a:pt x="32359" y="16281"/>
                </a:lnTo>
                <a:lnTo>
                  <a:pt x="2590" y="0"/>
                </a:lnTo>
                <a:lnTo>
                  <a:pt x="0" y="1991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3055393" y="6467327"/>
            <a:ext cx="29857" cy="36398"/>
          </a:xfrm>
          <a:custGeom>
            <a:avLst/>
            <a:gdLst/>
            <a:ahLst/>
            <a:cxnLst/>
            <a:rect l="l" t="t" r="r" b="b"/>
            <a:pathLst>
              <a:path w="29857" h="36398">
                <a:moveTo>
                  <a:pt x="23685" y="35382"/>
                </a:moveTo>
                <a:lnTo>
                  <a:pt x="29857" y="20154"/>
                </a:lnTo>
                <a:lnTo>
                  <a:pt x="20777" y="28486"/>
                </a:lnTo>
                <a:lnTo>
                  <a:pt x="7296" y="21119"/>
                </a:lnTo>
                <a:lnTo>
                  <a:pt x="6984" y="23507"/>
                </a:lnTo>
                <a:lnTo>
                  <a:pt x="19621" y="35877"/>
                </a:lnTo>
                <a:lnTo>
                  <a:pt x="22580" y="36398"/>
                </a:lnTo>
                <a:lnTo>
                  <a:pt x="23685" y="35382"/>
                </a:lnTo>
                <a:close/>
              </a:path>
              <a:path w="29857" h="36398">
                <a:moveTo>
                  <a:pt x="1803" y="26136"/>
                </a:moveTo>
                <a:lnTo>
                  <a:pt x="19621" y="35877"/>
                </a:lnTo>
                <a:lnTo>
                  <a:pt x="6984" y="23507"/>
                </a:lnTo>
                <a:lnTo>
                  <a:pt x="7296" y="21119"/>
                </a:lnTo>
                <a:lnTo>
                  <a:pt x="8915" y="8699"/>
                </a:lnTo>
                <a:lnTo>
                  <a:pt x="29857" y="20154"/>
                </a:lnTo>
                <a:lnTo>
                  <a:pt x="23685" y="35382"/>
                </a:lnTo>
                <a:lnTo>
                  <a:pt x="38239" y="22009"/>
                </a:lnTo>
                <a:lnTo>
                  <a:pt x="39344" y="18986"/>
                </a:lnTo>
                <a:lnTo>
                  <a:pt x="37541" y="16319"/>
                </a:lnTo>
                <a:lnTo>
                  <a:pt x="7772" y="50"/>
                </a:lnTo>
                <a:lnTo>
                  <a:pt x="5181" y="19964"/>
                </a:lnTo>
                <a:lnTo>
                  <a:pt x="3492" y="23050"/>
                </a:lnTo>
                <a:lnTo>
                  <a:pt x="1803" y="26136"/>
                </a:lnTo>
                <a:close/>
              </a:path>
              <a:path w="29857" h="36398">
                <a:moveTo>
                  <a:pt x="520" y="25450"/>
                </a:moveTo>
                <a:lnTo>
                  <a:pt x="1803" y="26136"/>
                </a:lnTo>
                <a:lnTo>
                  <a:pt x="3492" y="23050"/>
                </a:lnTo>
                <a:lnTo>
                  <a:pt x="5181" y="19964"/>
                </a:lnTo>
                <a:lnTo>
                  <a:pt x="7772" y="50"/>
                </a:lnTo>
                <a:lnTo>
                  <a:pt x="4483" y="0"/>
                </a:lnTo>
                <a:lnTo>
                  <a:pt x="2590" y="2692"/>
                </a:lnTo>
                <a:lnTo>
                  <a:pt x="0" y="22605"/>
                </a:lnTo>
                <a:lnTo>
                  <a:pt x="520" y="25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3098992" y="6375497"/>
            <a:ext cx="41148" cy="40525"/>
          </a:xfrm>
          <a:custGeom>
            <a:avLst/>
            <a:gdLst/>
            <a:ahLst/>
            <a:cxnLst/>
            <a:rect l="l" t="t" r="r" b="b"/>
            <a:pathLst>
              <a:path w="41148" h="40525">
                <a:moveTo>
                  <a:pt x="21386" y="0"/>
                </a:moveTo>
                <a:lnTo>
                  <a:pt x="0" y="22478"/>
                </a:lnTo>
                <a:lnTo>
                  <a:pt x="33032" y="40525"/>
                </a:lnTo>
                <a:lnTo>
                  <a:pt x="41147" y="10807"/>
                </a:lnTo>
                <a:lnTo>
                  <a:pt x="2138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3095512" y="6371916"/>
            <a:ext cx="48018" cy="47345"/>
          </a:xfrm>
          <a:custGeom>
            <a:avLst/>
            <a:gdLst/>
            <a:ahLst/>
            <a:cxnLst/>
            <a:rect l="l" t="t" r="r" b="b"/>
            <a:pathLst>
              <a:path w="48018" h="47345">
                <a:moveTo>
                  <a:pt x="23177" y="6667"/>
                </a:moveTo>
                <a:lnTo>
                  <a:pt x="9194" y="25158"/>
                </a:lnTo>
                <a:lnTo>
                  <a:pt x="25554" y="7967"/>
                </a:lnTo>
                <a:lnTo>
                  <a:pt x="23177" y="6667"/>
                </a:lnTo>
                <a:close/>
              </a:path>
              <a:path w="48018" h="47345">
                <a:moveTo>
                  <a:pt x="1790" y="29146"/>
                </a:moveTo>
                <a:lnTo>
                  <a:pt x="34823" y="47193"/>
                </a:lnTo>
                <a:lnTo>
                  <a:pt x="34289" y="38874"/>
                </a:lnTo>
                <a:lnTo>
                  <a:pt x="9194" y="25158"/>
                </a:lnTo>
                <a:lnTo>
                  <a:pt x="23177" y="6667"/>
                </a:lnTo>
                <a:lnTo>
                  <a:pt x="25554" y="7967"/>
                </a:lnTo>
                <a:lnTo>
                  <a:pt x="40500" y="16141"/>
                </a:lnTo>
                <a:lnTo>
                  <a:pt x="48018" y="15316"/>
                </a:lnTo>
                <a:lnTo>
                  <a:pt x="47739" y="12077"/>
                </a:lnTo>
                <a:lnTo>
                  <a:pt x="46316" y="11290"/>
                </a:lnTo>
                <a:lnTo>
                  <a:pt x="27419" y="6007"/>
                </a:lnTo>
                <a:lnTo>
                  <a:pt x="24866" y="3581"/>
                </a:lnTo>
                <a:lnTo>
                  <a:pt x="23418" y="0"/>
                </a:lnTo>
                <a:lnTo>
                  <a:pt x="22313" y="1155"/>
                </a:lnTo>
                <a:lnTo>
                  <a:pt x="939" y="23634"/>
                </a:lnTo>
                <a:lnTo>
                  <a:pt x="0" y="26593"/>
                </a:lnTo>
                <a:lnTo>
                  <a:pt x="1790" y="29146"/>
                </a:lnTo>
                <a:close/>
              </a:path>
              <a:path w="48018" h="47345">
                <a:moveTo>
                  <a:pt x="26555" y="495"/>
                </a:moveTo>
                <a:lnTo>
                  <a:pt x="23418" y="0"/>
                </a:lnTo>
                <a:lnTo>
                  <a:pt x="24866" y="3581"/>
                </a:lnTo>
                <a:lnTo>
                  <a:pt x="27419" y="6007"/>
                </a:lnTo>
                <a:lnTo>
                  <a:pt x="46316" y="11290"/>
                </a:lnTo>
                <a:lnTo>
                  <a:pt x="26555" y="495"/>
                </a:lnTo>
                <a:close/>
              </a:path>
              <a:path w="48018" h="47345">
                <a:moveTo>
                  <a:pt x="40500" y="16141"/>
                </a:moveTo>
                <a:lnTo>
                  <a:pt x="34289" y="38874"/>
                </a:lnTo>
                <a:lnTo>
                  <a:pt x="34823" y="47193"/>
                </a:lnTo>
                <a:lnTo>
                  <a:pt x="37884" y="47345"/>
                </a:lnTo>
                <a:lnTo>
                  <a:pt x="39903" y="45034"/>
                </a:lnTo>
                <a:lnTo>
                  <a:pt x="48018" y="15316"/>
                </a:lnTo>
                <a:lnTo>
                  <a:pt x="4050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3051506" y="6489458"/>
            <a:ext cx="26365" cy="21717"/>
          </a:xfrm>
          <a:custGeom>
            <a:avLst/>
            <a:gdLst/>
            <a:ahLst/>
            <a:cxnLst/>
            <a:rect l="l" t="t" r="r" b="b"/>
            <a:pathLst>
              <a:path w="26365" h="21716">
                <a:moveTo>
                  <a:pt x="0" y="10413"/>
                </a:moveTo>
                <a:lnTo>
                  <a:pt x="20662" y="21716"/>
                </a:lnTo>
                <a:lnTo>
                  <a:pt x="26365" y="11302"/>
                </a:lnTo>
                <a:lnTo>
                  <a:pt x="5689" y="0"/>
                </a:lnTo>
                <a:lnTo>
                  <a:pt x="0" y="1041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3048127" y="6486053"/>
            <a:ext cx="33134" cy="28206"/>
          </a:xfrm>
          <a:custGeom>
            <a:avLst/>
            <a:gdLst/>
            <a:ahLst/>
            <a:cxnLst/>
            <a:rect l="l" t="t" r="r" b="b"/>
            <a:pathLst>
              <a:path w="33134" h="28206">
                <a:moveTo>
                  <a:pt x="1689" y="16903"/>
                </a:moveTo>
                <a:lnTo>
                  <a:pt x="22351" y="28206"/>
                </a:lnTo>
                <a:lnTo>
                  <a:pt x="3378" y="13817"/>
                </a:lnTo>
                <a:lnTo>
                  <a:pt x="5981" y="1714"/>
                </a:lnTo>
                <a:lnTo>
                  <a:pt x="292" y="12128"/>
                </a:lnTo>
                <a:lnTo>
                  <a:pt x="0" y="14808"/>
                </a:lnTo>
                <a:lnTo>
                  <a:pt x="1689" y="16903"/>
                </a:lnTo>
                <a:close/>
              </a:path>
              <a:path w="33134" h="28206">
                <a:moveTo>
                  <a:pt x="5067" y="10731"/>
                </a:moveTo>
                <a:lnTo>
                  <a:pt x="6464" y="15506"/>
                </a:lnTo>
                <a:lnTo>
                  <a:pt x="8154" y="12420"/>
                </a:lnTo>
                <a:lnTo>
                  <a:pt x="5067" y="10731"/>
                </a:lnTo>
                <a:close/>
              </a:path>
              <a:path w="33134" h="28206">
                <a:moveTo>
                  <a:pt x="31432" y="11607"/>
                </a:moveTo>
                <a:lnTo>
                  <a:pt x="10756" y="317"/>
                </a:lnTo>
                <a:lnTo>
                  <a:pt x="6921" y="0"/>
                </a:lnTo>
                <a:lnTo>
                  <a:pt x="8154" y="12420"/>
                </a:lnTo>
                <a:lnTo>
                  <a:pt x="10477" y="8178"/>
                </a:lnTo>
                <a:lnTo>
                  <a:pt x="24955" y="16103"/>
                </a:lnTo>
                <a:lnTo>
                  <a:pt x="22644" y="20345"/>
                </a:lnTo>
                <a:lnTo>
                  <a:pt x="22351" y="28206"/>
                </a:lnTo>
                <a:lnTo>
                  <a:pt x="25031" y="28498"/>
                </a:lnTo>
                <a:lnTo>
                  <a:pt x="27139" y="26809"/>
                </a:lnTo>
                <a:lnTo>
                  <a:pt x="32829" y="16395"/>
                </a:lnTo>
                <a:lnTo>
                  <a:pt x="33134" y="12547"/>
                </a:lnTo>
                <a:lnTo>
                  <a:pt x="31432" y="11607"/>
                </a:lnTo>
                <a:close/>
              </a:path>
              <a:path w="33134" h="28206">
                <a:moveTo>
                  <a:pt x="22644" y="20345"/>
                </a:moveTo>
                <a:lnTo>
                  <a:pt x="8154" y="12420"/>
                </a:lnTo>
                <a:lnTo>
                  <a:pt x="6464" y="15506"/>
                </a:lnTo>
                <a:lnTo>
                  <a:pt x="5067" y="10731"/>
                </a:lnTo>
                <a:lnTo>
                  <a:pt x="8154" y="12420"/>
                </a:lnTo>
                <a:lnTo>
                  <a:pt x="6921" y="0"/>
                </a:lnTo>
                <a:lnTo>
                  <a:pt x="5981" y="1714"/>
                </a:lnTo>
                <a:lnTo>
                  <a:pt x="3378" y="13817"/>
                </a:lnTo>
                <a:lnTo>
                  <a:pt x="22351" y="28206"/>
                </a:lnTo>
                <a:lnTo>
                  <a:pt x="22644" y="203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3033488" y="6500793"/>
            <a:ext cx="36995" cy="45491"/>
          </a:xfrm>
          <a:custGeom>
            <a:avLst/>
            <a:gdLst/>
            <a:ahLst/>
            <a:cxnLst/>
            <a:rect l="l" t="t" r="r" b="b"/>
            <a:pathLst>
              <a:path w="36995" h="45491">
                <a:moveTo>
                  <a:pt x="0" y="36042"/>
                </a:moveTo>
                <a:lnTo>
                  <a:pt x="17297" y="45491"/>
                </a:lnTo>
                <a:lnTo>
                  <a:pt x="36995" y="9448"/>
                </a:lnTo>
                <a:lnTo>
                  <a:pt x="19710" y="0"/>
                </a:lnTo>
                <a:lnTo>
                  <a:pt x="0" y="360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3030110" y="6497402"/>
            <a:ext cx="43751" cy="52285"/>
          </a:xfrm>
          <a:custGeom>
            <a:avLst/>
            <a:gdLst/>
            <a:ahLst/>
            <a:cxnLst/>
            <a:rect l="l" t="t" r="r" b="b"/>
            <a:pathLst>
              <a:path w="43751" h="52285">
                <a:moveTo>
                  <a:pt x="35598" y="14249"/>
                </a:moveTo>
                <a:lnTo>
                  <a:pt x="19265" y="44107"/>
                </a:lnTo>
                <a:lnTo>
                  <a:pt x="8153" y="38033"/>
                </a:lnTo>
                <a:lnTo>
                  <a:pt x="6464" y="41122"/>
                </a:lnTo>
                <a:lnTo>
                  <a:pt x="18986" y="51981"/>
                </a:lnTo>
                <a:lnTo>
                  <a:pt x="22821" y="52285"/>
                </a:lnTo>
                <a:lnTo>
                  <a:pt x="23761" y="50571"/>
                </a:lnTo>
                <a:lnTo>
                  <a:pt x="43472" y="14541"/>
                </a:lnTo>
                <a:lnTo>
                  <a:pt x="43751" y="11849"/>
                </a:lnTo>
                <a:lnTo>
                  <a:pt x="42062" y="9753"/>
                </a:lnTo>
                <a:lnTo>
                  <a:pt x="24777" y="304"/>
                </a:lnTo>
                <a:lnTo>
                  <a:pt x="24485" y="8166"/>
                </a:lnTo>
                <a:lnTo>
                  <a:pt x="35598" y="14249"/>
                </a:lnTo>
                <a:close/>
              </a:path>
              <a:path w="43751" h="52285">
                <a:moveTo>
                  <a:pt x="1689" y="42519"/>
                </a:moveTo>
                <a:lnTo>
                  <a:pt x="18986" y="51981"/>
                </a:lnTo>
                <a:lnTo>
                  <a:pt x="6464" y="41122"/>
                </a:lnTo>
                <a:lnTo>
                  <a:pt x="8153" y="38033"/>
                </a:lnTo>
                <a:lnTo>
                  <a:pt x="24485" y="8166"/>
                </a:lnTo>
                <a:lnTo>
                  <a:pt x="24777" y="304"/>
                </a:lnTo>
                <a:lnTo>
                  <a:pt x="20929" y="0"/>
                </a:lnTo>
                <a:lnTo>
                  <a:pt x="19989" y="1701"/>
                </a:lnTo>
                <a:lnTo>
                  <a:pt x="5067" y="36347"/>
                </a:lnTo>
                <a:lnTo>
                  <a:pt x="3378" y="39433"/>
                </a:lnTo>
                <a:lnTo>
                  <a:pt x="1689" y="42519"/>
                </a:lnTo>
                <a:close/>
              </a:path>
              <a:path w="43751" h="52285">
                <a:moveTo>
                  <a:pt x="19989" y="1701"/>
                </a:moveTo>
                <a:lnTo>
                  <a:pt x="292" y="37744"/>
                </a:lnTo>
                <a:lnTo>
                  <a:pt x="0" y="40424"/>
                </a:lnTo>
                <a:lnTo>
                  <a:pt x="1689" y="42519"/>
                </a:lnTo>
                <a:lnTo>
                  <a:pt x="3378" y="39433"/>
                </a:lnTo>
                <a:lnTo>
                  <a:pt x="5067" y="36347"/>
                </a:lnTo>
                <a:lnTo>
                  <a:pt x="1998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3022334" y="6538400"/>
            <a:ext cx="25590" cy="31965"/>
          </a:xfrm>
          <a:custGeom>
            <a:avLst/>
            <a:gdLst/>
            <a:ahLst/>
            <a:cxnLst/>
            <a:rect l="l" t="t" r="r" b="b"/>
            <a:pathLst>
              <a:path w="25590" h="31965">
                <a:moveTo>
                  <a:pt x="0" y="25628"/>
                </a:moveTo>
                <a:lnTo>
                  <a:pt x="11569" y="31965"/>
                </a:lnTo>
                <a:lnTo>
                  <a:pt x="25590" y="6324"/>
                </a:lnTo>
                <a:lnTo>
                  <a:pt x="14008" y="0"/>
                </a:lnTo>
                <a:lnTo>
                  <a:pt x="0" y="2562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3018943" y="6535021"/>
            <a:ext cx="32372" cy="38722"/>
          </a:xfrm>
          <a:custGeom>
            <a:avLst/>
            <a:gdLst/>
            <a:ahLst/>
            <a:cxnLst/>
            <a:rect l="l" t="t" r="r" b="b"/>
            <a:pathLst>
              <a:path w="32372" h="38722">
                <a:moveTo>
                  <a:pt x="24193" y="11099"/>
                </a:moveTo>
                <a:lnTo>
                  <a:pt x="13563" y="30556"/>
                </a:lnTo>
                <a:lnTo>
                  <a:pt x="8166" y="27607"/>
                </a:lnTo>
                <a:lnTo>
                  <a:pt x="6477" y="30695"/>
                </a:lnTo>
                <a:lnTo>
                  <a:pt x="13284" y="38430"/>
                </a:lnTo>
                <a:lnTo>
                  <a:pt x="15963" y="38722"/>
                </a:lnTo>
                <a:lnTo>
                  <a:pt x="18059" y="37033"/>
                </a:lnTo>
                <a:lnTo>
                  <a:pt x="32067" y="11391"/>
                </a:lnTo>
                <a:lnTo>
                  <a:pt x="32372" y="7543"/>
                </a:lnTo>
                <a:lnTo>
                  <a:pt x="30670" y="6604"/>
                </a:lnTo>
                <a:lnTo>
                  <a:pt x="19088" y="279"/>
                </a:lnTo>
                <a:lnTo>
                  <a:pt x="18808" y="8153"/>
                </a:lnTo>
                <a:lnTo>
                  <a:pt x="24193" y="11099"/>
                </a:lnTo>
                <a:close/>
              </a:path>
              <a:path w="32372" h="38722">
                <a:moveTo>
                  <a:pt x="1701" y="32092"/>
                </a:moveTo>
                <a:lnTo>
                  <a:pt x="13284" y="38430"/>
                </a:lnTo>
                <a:lnTo>
                  <a:pt x="6477" y="30695"/>
                </a:lnTo>
                <a:lnTo>
                  <a:pt x="8166" y="27607"/>
                </a:lnTo>
                <a:lnTo>
                  <a:pt x="18808" y="8153"/>
                </a:lnTo>
                <a:lnTo>
                  <a:pt x="19088" y="279"/>
                </a:lnTo>
                <a:lnTo>
                  <a:pt x="16408" y="0"/>
                </a:lnTo>
                <a:lnTo>
                  <a:pt x="14312" y="1689"/>
                </a:lnTo>
                <a:lnTo>
                  <a:pt x="5080" y="25920"/>
                </a:lnTo>
                <a:lnTo>
                  <a:pt x="3390" y="29006"/>
                </a:lnTo>
                <a:lnTo>
                  <a:pt x="1701" y="32092"/>
                </a:lnTo>
                <a:close/>
              </a:path>
              <a:path w="32372" h="38722">
                <a:moveTo>
                  <a:pt x="14312" y="1689"/>
                </a:moveTo>
                <a:lnTo>
                  <a:pt x="304" y="27317"/>
                </a:lnTo>
                <a:lnTo>
                  <a:pt x="0" y="31165"/>
                </a:lnTo>
                <a:lnTo>
                  <a:pt x="1701" y="32092"/>
                </a:lnTo>
                <a:lnTo>
                  <a:pt x="3390" y="29006"/>
                </a:lnTo>
                <a:lnTo>
                  <a:pt x="5080" y="25920"/>
                </a:lnTo>
                <a:lnTo>
                  <a:pt x="14312" y="1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3004816" y="6565094"/>
            <a:ext cx="27139" cy="45796"/>
          </a:xfrm>
          <a:custGeom>
            <a:avLst/>
            <a:gdLst/>
            <a:ahLst/>
            <a:cxnLst/>
            <a:rect l="l" t="t" r="r" b="b"/>
            <a:pathLst>
              <a:path w="27139" h="45796">
                <a:moveTo>
                  <a:pt x="8674" y="37769"/>
                </a:moveTo>
                <a:lnTo>
                  <a:pt x="27139" y="4190"/>
                </a:lnTo>
                <a:lnTo>
                  <a:pt x="19469" y="0"/>
                </a:lnTo>
                <a:lnTo>
                  <a:pt x="1003" y="33566"/>
                </a:lnTo>
                <a:lnTo>
                  <a:pt x="0" y="45796"/>
                </a:lnTo>
                <a:lnTo>
                  <a:pt x="8674" y="377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3001310" y="6561692"/>
            <a:ext cx="34023" cy="53009"/>
          </a:xfrm>
          <a:custGeom>
            <a:avLst/>
            <a:gdLst/>
            <a:ahLst/>
            <a:cxnLst/>
            <a:rect l="l" t="t" r="r" b="b"/>
            <a:pathLst>
              <a:path w="34023" h="53009">
                <a:moveTo>
                  <a:pt x="3276" y="53009"/>
                </a:moveTo>
                <a:lnTo>
                  <a:pt x="5892" y="51790"/>
                </a:lnTo>
                <a:lnTo>
                  <a:pt x="9093" y="39471"/>
                </a:lnTo>
                <a:lnTo>
                  <a:pt x="12179" y="41173"/>
                </a:lnTo>
                <a:lnTo>
                  <a:pt x="25857" y="9004"/>
                </a:lnTo>
                <a:lnTo>
                  <a:pt x="9612" y="38528"/>
                </a:lnTo>
                <a:lnTo>
                  <a:pt x="9791" y="38582"/>
                </a:lnTo>
                <a:lnTo>
                  <a:pt x="9612" y="38528"/>
                </a:lnTo>
                <a:lnTo>
                  <a:pt x="7950" y="38023"/>
                </a:lnTo>
                <a:lnTo>
                  <a:pt x="24371" y="8178"/>
                </a:lnTo>
                <a:lnTo>
                  <a:pt x="20828" y="0"/>
                </a:lnTo>
                <a:lnTo>
                  <a:pt x="19888" y="1714"/>
                </a:lnTo>
                <a:lnTo>
                  <a:pt x="1422" y="35280"/>
                </a:lnTo>
                <a:lnTo>
                  <a:pt x="990" y="36690"/>
                </a:lnTo>
                <a:lnTo>
                  <a:pt x="0" y="48907"/>
                </a:lnTo>
                <a:lnTo>
                  <a:pt x="660" y="51727"/>
                </a:lnTo>
                <a:lnTo>
                  <a:pt x="3276" y="53009"/>
                </a:lnTo>
                <a:close/>
              </a:path>
              <a:path w="34023" h="53009">
                <a:moveTo>
                  <a:pt x="34023" y="6616"/>
                </a:moveTo>
                <a:lnTo>
                  <a:pt x="32334" y="4508"/>
                </a:lnTo>
                <a:lnTo>
                  <a:pt x="24663" y="317"/>
                </a:lnTo>
                <a:lnTo>
                  <a:pt x="20828" y="0"/>
                </a:lnTo>
                <a:lnTo>
                  <a:pt x="24371" y="8178"/>
                </a:lnTo>
                <a:lnTo>
                  <a:pt x="25857" y="9004"/>
                </a:lnTo>
                <a:lnTo>
                  <a:pt x="12179" y="41173"/>
                </a:lnTo>
                <a:lnTo>
                  <a:pt x="9093" y="39471"/>
                </a:lnTo>
                <a:lnTo>
                  <a:pt x="5892" y="51790"/>
                </a:lnTo>
                <a:lnTo>
                  <a:pt x="14566" y="43764"/>
                </a:lnTo>
                <a:lnTo>
                  <a:pt x="15265" y="42875"/>
                </a:lnTo>
                <a:lnTo>
                  <a:pt x="33731" y="9296"/>
                </a:lnTo>
                <a:lnTo>
                  <a:pt x="34023" y="6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3038453" y="6501473"/>
            <a:ext cx="22758" cy="37249"/>
          </a:xfrm>
          <a:custGeom>
            <a:avLst/>
            <a:gdLst/>
            <a:ahLst/>
            <a:cxnLst/>
            <a:rect l="l" t="t" r="r" b="b"/>
            <a:pathLst>
              <a:path w="22758" h="37249">
                <a:moveTo>
                  <a:pt x="16268" y="2336"/>
                </a:moveTo>
                <a:lnTo>
                  <a:pt x="317" y="31534"/>
                </a:lnTo>
                <a:lnTo>
                  <a:pt x="0" y="35382"/>
                </a:lnTo>
                <a:lnTo>
                  <a:pt x="3416" y="37249"/>
                </a:lnTo>
                <a:lnTo>
                  <a:pt x="6489" y="34899"/>
                </a:lnTo>
                <a:lnTo>
                  <a:pt x="22453" y="5714"/>
                </a:lnTo>
                <a:lnTo>
                  <a:pt x="22758" y="1866"/>
                </a:lnTo>
                <a:lnTo>
                  <a:pt x="19342" y="0"/>
                </a:lnTo>
                <a:lnTo>
                  <a:pt x="16268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3052659" y="6490619"/>
            <a:ext cx="11023" cy="15773"/>
          </a:xfrm>
          <a:custGeom>
            <a:avLst/>
            <a:gdLst/>
            <a:ahLst/>
            <a:cxnLst/>
            <a:rect l="l" t="t" r="r" b="b"/>
            <a:pathLst>
              <a:path w="11023" h="15773">
                <a:moveTo>
                  <a:pt x="4533" y="2336"/>
                </a:moveTo>
                <a:lnTo>
                  <a:pt x="304" y="10045"/>
                </a:lnTo>
                <a:lnTo>
                  <a:pt x="0" y="13906"/>
                </a:lnTo>
                <a:lnTo>
                  <a:pt x="3416" y="15773"/>
                </a:lnTo>
                <a:lnTo>
                  <a:pt x="6489" y="13436"/>
                </a:lnTo>
                <a:lnTo>
                  <a:pt x="10718" y="5715"/>
                </a:lnTo>
                <a:lnTo>
                  <a:pt x="11023" y="1866"/>
                </a:lnTo>
                <a:lnTo>
                  <a:pt x="7607" y="0"/>
                </a:lnTo>
                <a:lnTo>
                  <a:pt x="4533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3061858" y="6478784"/>
            <a:ext cx="9156" cy="18948"/>
          </a:xfrm>
          <a:custGeom>
            <a:avLst/>
            <a:gdLst/>
            <a:ahLst/>
            <a:cxnLst/>
            <a:rect l="l" t="t" r="r" b="b"/>
            <a:pathLst>
              <a:path w="9156" h="18948">
                <a:moveTo>
                  <a:pt x="6908" y="15798"/>
                </a:moveTo>
                <a:lnTo>
                  <a:pt x="9156" y="4508"/>
                </a:lnTo>
                <a:lnTo>
                  <a:pt x="8293" y="749"/>
                </a:lnTo>
                <a:lnTo>
                  <a:pt x="4470" y="0"/>
                </a:lnTo>
                <a:lnTo>
                  <a:pt x="2247" y="3136"/>
                </a:lnTo>
                <a:lnTo>
                  <a:pt x="0" y="14427"/>
                </a:lnTo>
                <a:lnTo>
                  <a:pt x="863" y="18186"/>
                </a:lnTo>
                <a:lnTo>
                  <a:pt x="4673" y="18948"/>
                </a:lnTo>
                <a:lnTo>
                  <a:pt x="6908" y="15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3008684" y="6565459"/>
            <a:ext cx="20091" cy="32372"/>
          </a:xfrm>
          <a:custGeom>
            <a:avLst/>
            <a:gdLst/>
            <a:ahLst/>
            <a:cxnLst/>
            <a:rect l="l" t="t" r="r" b="b"/>
            <a:pathLst>
              <a:path w="20091" h="32372">
                <a:moveTo>
                  <a:pt x="13601" y="2336"/>
                </a:moveTo>
                <a:lnTo>
                  <a:pt x="304" y="26657"/>
                </a:lnTo>
                <a:lnTo>
                  <a:pt x="0" y="30505"/>
                </a:lnTo>
                <a:lnTo>
                  <a:pt x="3416" y="32372"/>
                </a:lnTo>
                <a:lnTo>
                  <a:pt x="6489" y="30035"/>
                </a:lnTo>
                <a:lnTo>
                  <a:pt x="19786" y="5714"/>
                </a:lnTo>
                <a:lnTo>
                  <a:pt x="20091" y="1866"/>
                </a:lnTo>
                <a:lnTo>
                  <a:pt x="16675" y="0"/>
                </a:lnTo>
                <a:lnTo>
                  <a:pt x="13601" y="2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3051013" y="6580419"/>
            <a:ext cx="86652" cy="22428"/>
          </a:xfrm>
          <a:custGeom>
            <a:avLst/>
            <a:gdLst/>
            <a:ahLst/>
            <a:cxnLst/>
            <a:rect l="l" t="t" r="r" b="b"/>
            <a:pathLst>
              <a:path w="86652" h="22428">
                <a:moveTo>
                  <a:pt x="1396" y="11976"/>
                </a:moveTo>
                <a:lnTo>
                  <a:pt x="4076" y="13639"/>
                </a:lnTo>
                <a:lnTo>
                  <a:pt x="10388" y="17538"/>
                </a:lnTo>
                <a:lnTo>
                  <a:pt x="17462" y="18414"/>
                </a:lnTo>
                <a:lnTo>
                  <a:pt x="25044" y="19430"/>
                </a:lnTo>
                <a:lnTo>
                  <a:pt x="29844" y="19659"/>
                </a:lnTo>
                <a:lnTo>
                  <a:pt x="34226" y="20053"/>
                </a:lnTo>
                <a:lnTo>
                  <a:pt x="37871" y="20167"/>
                </a:lnTo>
                <a:lnTo>
                  <a:pt x="42125" y="19862"/>
                </a:lnTo>
                <a:lnTo>
                  <a:pt x="46532" y="20510"/>
                </a:lnTo>
                <a:lnTo>
                  <a:pt x="51092" y="18922"/>
                </a:lnTo>
                <a:lnTo>
                  <a:pt x="54330" y="17652"/>
                </a:lnTo>
                <a:lnTo>
                  <a:pt x="57810" y="18033"/>
                </a:lnTo>
                <a:lnTo>
                  <a:pt x="58788" y="21196"/>
                </a:lnTo>
                <a:lnTo>
                  <a:pt x="62026" y="21628"/>
                </a:lnTo>
                <a:lnTo>
                  <a:pt x="66027" y="22174"/>
                </a:lnTo>
                <a:lnTo>
                  <a:pt x="67868" y="22428"/>
                </a:lnTo>
                <a:lnTo>
                  <a:pt x="77431" y="22364"/>
                </a:lnTo>
                <a:lnTo>
                  <a:pt x="81229" y="22136"/>
                </a:lnTo>
                <a:lnTo>
                  <a:pt x="83845" y="20396"/>
                </a:lnTo>
                <a:lnTo>
                  <a:pt x="85839" y="15532"/>
                </a:lnTo>
                <a:lnTo>
                  <a:pt x="86652" y="13334"/>
                </a:lnTo>
                <a:lnTo>
                  <a:pt x="85775" y="10528"/>
                </a:lnTo>
                <a:lnTo>
                  <a:pt x="4127" y="0"/>
                </a:lnTo>
                <a:lnTo>
                  <a:pt x="1231" y="698"/>
                </a:lnTo>
                <a:lnTo>
                  <a:pt x="520" y="3136"/>
                </a:lnTo>
                <a:lnTo>
                  <a:pt x="279" y="6134"/>
                </a:lnTo>
                <a:lnTo>
                  <a:pt x="0" y="9423"/>
                </a:lnTo>
                <a:lnTo>
                  <a:pt x="1396" y="11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3047662" y="6576997"/>
            <a:ext cx="93014" cy="29362"/>
          </a:xfrm>
          <a:custGeom>
            <a:avLst/>
            <a:gdLst/>
            <a:ahLst/>
            <a:cxnLst/>
            <a:rect l="l" t="t" r="r" b="b"/>
            <a:pathLst>
              <a:path w="93014" h="29362">
                <a:moveTo>
                  <a:pt x="60883" y="17868"/>
                </a:moveTo>
                <a:lnTo>
                  <a:pt x="58064" y="17576"/>
                </a:lnTo>
                <a:lnTo>
                  <a:pt x="55321" y="17513"/>
                </a:lnTo>
                <a:lnTo>
                  <a:pt x="52006" y="19329"/>
                </a:lnTo>
                <a:lnTo>
                  <a:pt x="48691" y="20027"/>
                </a:lnTo>
                <a:lnTo>
                  <a:pt x="45643" y="19900"/>
                </a:lnTo>
                <a:lnTo>
                  <a:pt x="39116" y="19989"/>
                </a:lnTo>
                <a:lnTo>
                  <a:pt x="35890" y="19799"/>
                </a:lnTo>
                <a:lnTo>
                  <a:pt x="33210" y="19557"/>
                </a:lnTo>
                <a:lnTo>
                  <a:pt x="28867" y="19367"/>
                </a:lnTo>
                <a:lnTo>
                  <a:pt x="21221" y="18351"/>
                </a:lnTo>
                <a:lnTo>
                  <a:pt x="14744" y="17462"/>
                </a:lnTo>
                <a:lnTo>
                  <a:pt x="9283" y="14058"/>
                </a:lnTo>
                <a:lnTo>
                  <a:pt x="7112" y="10375"/>
                </a:lnTo>
                <a:lnTo>
                  <a:pt x="7467" y="7607"/>
                </a:lnTo>
                <a:lnTo>
                  <a:pt x="8318" y="6832"/>
                </a:lnTo>
                <a:lnTo>
                  <a:pt x="6642" y="0"/>
                </a:lnTo>
                <a:lnTo>
                  <a:pt x="2362" y="2146"/>
                </a:lnTo>
                <a:lnTo>
                  <a:pt x="508" y="5791"/>
                </a:lnTo>
                <a:lnTo>
                  <a:pt x="114" y="9270"/>
                </a:lnTo>
                <a:lnTo>
                  <a:pt x="0" y="14427"/>
                </a:lnTo>
                <a:lnTo>
                  <a:pt x="2260" y="18097"/>
                </a:lnTo>
                <a:lnTo>
                  <a:pt x="5575" y="20053"/>
                </a:lnTo>
                <a:lnTo>
                  <a:pt x="12738" y="24447"/>
                </a:lnTo>
                <a:lnTo>
                  <a:pt x="20396" y="25311"/>
                </a:lnTo>
                <a:lnTo>
                  <a:pt x="27927" y="26352"/>
                </a:lnTo>
                <a:lnTo>
                  <a:pt x="30734" y="26708"/>
                </a:lnTo>
                <a:lnTo>
                  <a:pt x="35255" y="26809"/>
                </a:lnTo>
                <a:lnTo>
                  <a:pt x="38874" y="27025"/>
                </a:lnTo>
                <a:lnTo>
                  <a:pt x="45212" y="26936"/>
                </a:lnTo>
                <a:lnTo>
                  <a:pt x="48691" y="27063"/>
                </a:lnTo>
                <a:lnTo>
                  <a:pt x="51663" y="27012"/>
                </a:lnTo>
                <a:lnTo>
                  <a:pt x="54864" y="25920"/>
                </a:lnTo>
                <a:lnTo>
                  <a:pt x="57962" y="24676"/>
                </a:lnTo>
                <a:lnTo>
                  <a:pt x="62141" y="28168"/>
                </a:lnTo>
                <a:lnTo>
                  <a:pt x="64909" y="28536"/>
                </a:lnTo>
                <a:lnTo>
                  <a:pt x="68808" y="29070"/>
                </a:lnTo>
                <a:lnTo>
                  <a:pt x="71043" y="29362"/>
                </a:lnTo>
                <a:lnTo>
                  <a:pt x="80860" y="29298"/>
                </a:lnTo>
                <a:lnTo>
                  <a:pt x="84975" y="29019"/>
                </a:lnTo>
                <a:lnTo>
                  <a:pt x="87769" y="27393"/>
                </a:lnTo>
                <a:lnTo>
                  <a:pt x="90347" y="25298"/>
                </a:lnTo>
                <a:lnTo>
                  <a:pt x="92062" y="21196"/>
                </a:lnTo>
                <a:lnTo>
                  <a:pt x="92989" y="19011"/>
                </a:lnTo>
                <a:lnTo>
                  <a:pt x="93014" y="16268"/>
                </a:lnTo>
                <a:lnTo>
                  <a:pt x="92494" y="12903"/>
                </a:lnTo>
                <a:lnTo>
                  <a:pt x="85763" y="14985"/>
                </a:lnTo>
                <a:lnTo>
                  <a:pt x="85572" y="18541"/>
                </a:lnTo>
                <a:lnTo>
                  <a:pt x="83654" y="21666"/>
                </a:lnTo>
                <a:lnTo>
                  <a:pt x="80683" y="22263"/>
                </a:lnTo>
                <a:lnTo>
                  <a:pt x="71310" y="22313"/>
                </a:lnTo>
                <a:lnTo>
                  <a:pt x="69837" y="22097"/>
                </a:lnTo>
                <a:lnTo>
                  <a:pt x="65849" y="21551"/>
                </a:lnTo>
                <a:lnTo>
                  <a:pt x="62788" y="19430"/>
                </a:lnTo>
                <a:lnTo>
                  <a:pt x="60883" y="17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3052620" y="6578274"/>
            <a:ext cx="85648" cy="17170"/>
          </a:xfrm>
          <a:custGeom>
            <a:avLst/>
            <a:gdLst/>
            <a:ahLst/>
            <a:cxnLst/>
            <a:rect l="l" t="t" r="r" b="b"/>
            <a:pathLst>
              <a:path w="85648" h="17170">
                <a:moveTo>
                  <a:pt x="84328" y="4495"/>
                </a:moveTo>
                <a:lnTo>
                  <a:pt x="13614" y="11328"/>
                </a:lnTo>
                <a:lnTo>
                  <a:pt x="3657" y="0"/>
                </a:lnTo>
                <a:lnTo>
                  <a:pt x="584" y="520"/>
                </a:lnTo>
                <a:lnTo>
                  <a:pt x="0" y="3073"/>
                </a:lnTo>
                <a:lnTo>
                  <a:pt x="381" y="6718"/>
                </a:lnTo>
                <a:lnTo>
                  <a:pt x="2997" y="8724"/>
                </a:lnTo>
                <a:lnTo>
                  <a:pt x="5969" y="10490"/>
                </a:lnTo>
                <a:lnTo>
                  <a:pt x="9944" y="12877"/>
                </a:lnTo>
                <a:lnTo>
                  <a:pt x="13779" y="13614"/>
                </a:lnTo>
                <a:lnTo>
                  <a:pt x="17868" y="14401"/>
                </a:lnTo>
                <a:lnTo>
                  <a:pt x="21793" y="15087"/>
                </a:lnTo>
                <a:lnTo>
                  <a:pt x="25971" y="15240"/>
                </a:lnTo>
                <a:lnTo>
                  <a:pt x="34213" y="15506"/>
                </a:lnTo>
                <a:lnTo>
                  <a:pt x="42951" y="15925"/>
                </a:lnTo>
                <a:lnTo>
                  <a:pt x="50990" y="14986"/>
                </a:lnTo>
                <a:lnTo>
                  <a:pt x="53784" y="14655"/>
                </a:lnTo>
                <a:lnTo>
                  <a:pt x="57289" y="15405"/>
                </a:lnTo>
                <a:lnTo>
                  <a:pt x="60083" y="15671"/>
                </a:lnTo>
                <a:lnTo>
                  <a:pt x="63754" y="16014"/>
                </a:lnTo>
                <a:lnTo>
                  <a:pt x="67348" y="16637"/>
                </a:lnTo>
                <a:lnTo>
                  <a:pt x="71018" y="16789"/>
                </a:lnTo>
                <a:lnTo>
                  <a:pt x="74244" y="16916"/>
                </a:lnTo>
                <a:lnTo>
                  <a:pt x="78105" y="17170"/>
                </a:lnTo>
                <a:lnTo>
                  <a:pt x="81203" y="16383"/>
                </a:lnTo>
                <a:lnTo>
                  <a:pt x="81915" y="16205"/>
                </a:lnTo>
                <a:lnTo>
                  <a:pt x="83934" y="13449"/>
                </a:lnTo>
                <a:lnTo>
                  <a:pt x="85648" y="8991"/>
                </a:lnTo>
                <a:lnTo>
                  <a:pt x="84328" y="4495"/>
                </a:lnTo>
                <a:close/>
              </a:path>
            </a:pathLst>
          </a:custGeom>
          <a:solidFill>
            <a:srgbClr val="002E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3049243" y="6574460"/>
            <a:ext cx="84329" cy="24269"/>
          </a:xfrm>
          <a:custGeom>
            <a:avLst/>
            <a:gdLst/>
            <a:ahLst/>
            <a:cxnLst/>
            <a:rect l="l" t="t" r="r" b="b"/>
            <a:pathLst>
              <a:path w="84329" h="24269">
                <a:moveTo>
                  <a:pt x="8382" y="0"/>
                </a:moveTo>
                <a:lnTo>
                  <a:pt x="7632" y="7277"/>
                </a:lnTo>
                <a:lnTo>
                  <a:pt x="8166" y="9512"/>
                </a:lnTo>
                <a:lnTo>
                  <a:pt x="11125" y="11290"/>
                </a:lnTo>
                <a:lnTo>
                  <a:pt x="19634" y="12826"/>
                </a:lnTo>
                <a:lnTo>
                  <a:pt x="8382" y="0"/>
                </a:lnTo>
                <a:close/>
              </a:path>
              <a:path w="84329" h="24269">
                <a:moveTo>
                  <a:pt x="84683" y="11912"/>
                </a:moveTo>
                <a:lnTo>
                  <a:pt x="84289" y="15024"/>
                </a:lnTo>
                <a:lnTo>
                  <a:pt x="84074" y="18249"/>
                </a:lnTo>
                <a:lnTo>
                  <a:pt x="80822" y="17221"/>
                </a:lnTo>
                <a:lnTo>
                  <a:pt x="77571" y="17221"/>
                </a:lnTo>
                <a:lnTo>
                  <a:pt x="74536" y="17081"/>
                </a:lnTo>
                <a:lnTo>
                  <a:pt x="71183" y="16954"/>
                </a:lnTo>
                <a:lnTo>
                  <a:pt x="67640" y="16357"/>
                </a:lnTo>
                <a:lnTo>
                  <a:pt x="63792" y="15976"/>
                </a:lnTo>
                <a:lnTo>
                  <a:pt x="61734" y="15798"/>
                </a:lnTo>
                <a:lnTo>
                  <a:pt x="58839" y="15201"/>
                </a:lnTo>
                <a:lnTo>
                  <a:pt x="53949" y="15290"/>
                </a:lnTo>
                <a:lnTo>
                  <a:pt x="50380" y="15722"/>
                </a:lnTo>
                <a:lnTo>
                  <a:pt x="46596" y="15862"/>
                </a:lnTo>
                <a:lnTo>
                  <a:pt x="38341" y="15862"/>
                </a:lnTo>
                <a:lnTo>
                  <a:pt x="33870" y="15671"/>
                </a:lnTo>
                <a:lnTo>
                  <a:pt x="29476" y="15532"/>
                </a:lnTo>
                <a:lnTo>
                  <a:pt x="25603" y="15392"/>
                </a:lnTo>
                <a:lnTo>
                  <a:pt x="21882" y="14757"/>
                </a:lnTo>
                <a:lnTo>
                  <a:pt x="18239" y="14051"/>
                </a:lnTo>
                <a:lnTo>
                  <a:pt x="14338" y="17475"/>
                </a:lnTo>
                <a:lnTo>
                  <a:pt x="4394" y="6134"/>
                </a:lnTo>
                <a:lnTo>
                  <a:pt x="4597" y="15582"/>
                </a:lnTo>
                <a:lnTo>
                  <a:pt x="7569" y="17322"/>
                </a:lnTo>
                <a:lnTo>
                  <a:pt x="11747" y="19938"/>
                </a:lnTo>
                <a:lnTo>
                  <a:pt x="16484" y="20891"/>
                </a:lnTo>
                <a:lnTo>
                  <a:pt x="20624" y="21678"/>
                </a:lnTo>
                <a:lnTo>
                  <a:pt x="24739" y="22415"/>
                </a:lnTo>
                <a:lnTo>
                  <a:pt x="29235" y="22567"/>
                </a:lnTo>
                <a:lnTo>
                  <a:pt x="33591" y="22707"/>
                </a:lnTo>
                <a:lnTo>
                  <a:pt x="38150" y="22898"/>
                </a:lnTo>
                <a:lnTo>
                  <a:pt x="46761" y="22898"/>
                </a:lnTo>
                <a:lnTo>
                  <a:pt x="50812" y="22758"/>
                </a:lnTo>
                <a:lnTo>
                  <a:pt x="54775" y="22288"/>
                </a:lnTo>
                <a:lnTo>
                  <a:pt x="57848" y="22224"/>
                </a:lnTo>
                <a:lnTo>
                  <a:pt x="60553" y="22732"/>
                </a:lnTo>
                <a:lnTo>
                  <a:pt x="63131" y="22986"/>
                </a:lnTo>
                <a:lnTo>
                  <a:pt x="66624" y="23317"/>
                </a:lnTo>
                <a:lnTo>
                  <a:pt x="70281" y="23952"/>
                </a:lnTo>
                <a:lnTo>
                  <a:pt x="74244" y="24117"/>
                </a:lnTo>
                <a:lnTo>
                  <a:pt x="77330" y="24269"/>
                </a:lnTo>
                <a:lnTo>
                  <a:pt x="81114" y="24256"/>
                </a:lnTo>
                <a:lnTo>
                  <a:pt x="85445" y="23609"/>
                </a:lnTo>
                <a:lnTo>
                  <a:pt x="88379" y="21907"/>
                </a:lnTo>
                <a:lnTo>
                  <a:pt x="90449" y="18973"/>
                </a:lnTo>
                <a:lnTo>
                  <a:pt x="91440" y="15443"/>
                </a:lnTo>
                <a:lnTo>
                  <a:pt x="91719" y="11912"/>
                </a:lnTo>
                <a:lnTo>
                  <a:pt x="91554" y="8928"/>
                </a:lnTo>
                <a:lnTo>
                  <a:pt x="91084" y="7315"/>
                </a:lnTo>
                <a:lnTo>
                  <a:pt x="84329" y="9308"/>
                </a:lnTo>
                <a:lnTo>
                  <a:pt x="84683" y="11912"/>
                </a:lnTo>
                <a:close/>
              </a:path>
              <a:path w="84329" h="24269">
                <a:moveTo>
                  <a:pt x="84329" y="9308"/>
                </a:moveTo>
                <a:lnTo>
                  <a:pt x="84328" y="9309"/>
                </a:lnTo>
              </a:path>
              <a:path w="84329" h="24269">
                <a:moveTo>
                  <a:pt x="1600" y="13017"/>
                </a:moveTo>
                <a:lnTo>
                  <a:pt x="4597" y="15582"/>
                </a:lnTo>
                <a:lnTo>
                  <a:pt x="4394" y="6134"/>
                </a:lnTo>
                <a:lnTo>
                  <a:pt x="7035" y="3809"/>
                </a:lnTo>
                <a:lnTo>
                  <a:pt x="4394" y="6134"/>
                </a:lnTo>
                <a:lnTo>
                  <a:pt x="14338" y="17475"/>
                </a:lnTo>
                <a:lnTo>
                  <a:pt x="14897" y="13449"/>
                </a:lnTo>
                <a:lnTo>
                  <a:pt x="17818" y="13969"/>
                </a:lnTo>
                <a:lnTo>
                  <a:pt x="14897" y="13449"/>
                </a:lnTo>
                <a:lnTo>
                  <a:pt x="14338" y="17475"/>
                </a:lnTo>
                <a:lnTo>
                  <a:pt x="18239" y="14051"/>
                </a:lnTo>
                <a:lnTo>
                  <a:pt x="19634" y="12826"/>
                </a:lnTo>
                <a:lnTo>
                  <a:pt x="11125" y="11290"/>
                </a:lnTo>
                <a:lnTo>
                  <a:pt x="8166" y="9512"/>
                </a:lnTo>
                <a:lnTo>
                  <a:pt x="7632" y="7277"/>
                </a:lnTo>
                <a:lnTo>
                  <a:pt x="8382" y="0"/>
                </a:lnTo>
                <a:lnTo>
                  <a:pt x="4254" y="685"/>
                </a:lnTo>
                <a:lnTo>
                  <a:pt x="1333" y="3492"/>
                </a:lnTo>
                <a:lnTo>
                  <a:pt x="0" y="6642"/>
                </a:lnTo>
                <a:lnTo>
                  <a:pt x="190" y="10350"/>
                </a:lnTo>
                <a:lnTo>
                  <a:pt x="1600" y="130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3055216" y="6555687"/>
            <a:ext cx="81876" cy="37947"/>
          </a:xfrm>
          <a:custGeom>
            <a:avLst/>
            <a:gdLst/>
            <a:ahLst/>
            <a:cxnLst/>
            <a:rect l="l" t="t" r="r" b="b"/>
            <a:pathLst>
              <a:path w="81876" h="37947">
                <a:moveTo>
                  <a:pt x="81127" y="22047"/>
                </a:moveTo>
                <a:lnTo>
                  <a:pt x="79794" y="18478"/>
                </a:lnTo>
                <a:lnTo>
                  <a:pt x="79997" y="15570"/>
                </a:lnTo>
                <a:lnTo>
                  <a:pt x="80086" y="14439"/>
                </a:lnTo>
                <a:lnTo>
                  <a:pt x="80835" y="10452"/>
                </a:lnTo>
                <a:lnTo>
                  <a:pt x="81876" y="7137"/>
                </a:lnTo>
                <a:lnTo>
                  <a:pt x="44869" y="0"/>
                </a:lnTo>
                <a:lnTo>
                  <a:pt x="44589" y="2565"/>
                </a:lnTo>
                <a:lnTo>
                  <a:pt x="41656" y="5511"/>
                </a:lnTo>
                <a:lnTo>
                  <a:pt x="40055" y="7416"/>
                </a:lnTo>
                <a:lnTo>
                  <a:pt x="37858" y="10058"/>
                </a:lnTo>
                <a:lnTo>
                  <a:pt x="36118" y="10731"/>
                </a:lnTo>
                <a:lnTo>
                  <a:pt x="31254" y="15659"/>
                </a:lnTo>
                <a:lnTo>
                  <a:pt x="27838" y="16852"/>
                </a:lnTo>
                <a:lnTo>
                  <a:pt x="22059" y="17906"/>
                </a:lnTo>
                <a:lnTo>
                  <a:pt x="18262" y="17678"/>
                </a:lnTo>
                <a:lnTo>
                  <a:pt x="14503" y="17513"/>
                </a:lnTo>
                <a:lnTo>
                  <a:pt x="10706" y="17284"/>
                </a:lnTo>
                <a:lnTo>
                  <a:pt x="6362" y="16725"/>
                </a:lnTo>
                <a:lnTo>
                  <a:pt x="3073" y="18757"/>
                </a:lnTo>
                <a:lnTo>
                  <a:pt x="1358" y="19811"/>
                </a:lnTo>
                <a:lnTo>
                  <a:pt x="0" y="22720"/>
                </a:lnTo>
                <a:lnTo>
                  <a:pt x="12" y="27571"/>
                </a:lnTo>
                <a:lnTo>
                  <a:pt x="2540" y="30606"/>
                </a:lnTo>
                <a:lnTo>
                  <a:pt x="6096" y="32918"/>
                </a:lnTo>
                <a:lnTo>
                  <a:pt x="9105" y="34315"/>
                </a:lnTo>
                <a:lnTo>
                  <a:pt x="11671" y="35344"/>
                </a:lnTo>
                <a:lnTo>
                  <a:pt x="15290" y="35813"/>
                </a:lnTo>
                <a:lnTo>
                  <a:pt x="18059" y="36093"/>
                </a:lnTo>
                <a:lnTo>
                  <a:pt x="21717" y="36461"/>
                </a:lnTo>
                <a:lnTo>
                  <a:pt x="25704" y="36791"/>
                </a:lnTo>
                <a:lnTo>
                  <a:pt x="37731" y="36855"/>
                </a:lnTo>
                <a:lnTo>
                  <a:pt x="42100" y="36690"/>
                </a:lnTo>
                <a:lnTo>
                  <a:pt x="44729" y="36588"/>
                </a:lnTo>
                <a:lnTo>
                  <a:pt x="47904" y="35966"/>
                </a:lnTo>
                <a:lnTo>
                  <a:pt x="50914" y="36106"/>
                </a:lnTo>
                <a:lnTo>
                  <a:pt x="51777" y="36258"/>
                </a:lnTo>
                <a:lnTo>
                  <a:pt x="55638" y="36410"/>
                </a:lnTo>
                <a:lnTo>
                  <a:pt x="56718" y="36601"/>
                </a:lnTo>
                <a:lnTo>
                  <a:pt x="61341" y="37337"/>
                </a:lnTo>
                <a:lnTo>
                  <a:pt x="66014" y="37490"/>
                </a:lnTo>
                <a:lnTo>
                  <a:pt x="69113" y="37325"/>
                </a:lnTo>
                <a:lnTo>
                  <a:pt x="73228" y="37947"/>
                </a:lnTo>
                <a:lnTo>
                  <a:pt x="76733" y="37007"/>
                </a:lnTo>
                <a:lnTo>
                  <a:pt x="80276" y="34543"/>
                </a:lnTo>
                <a:lnTo>
                  <a:pt x="81114" y="30505"/>
                </a:lnTo>
                <a:lnTo>
                  <a:pt x="81597" y="27876"/>
                </a:lnTo>
                <a:lnTo>
                  <a:pt x="81610" y="24676"/>
                </a:lnTo>
                <a:lnTo>
                  <a:pt x="81127" y="220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3051701" y="6555287"/>
            <a:ext cx="57048" cy="40246"/>
          </a:xfrm>
          <a:custGeom>
            <a:avLst/>
            <a:gdLst/>
            <a:ahLst/>
            <a:cxnLst/>
            <a:rect l="l" t="t" r="r" b="b"/>
            <a:pathLst>
              <a:path w="57048" h="40246">
                <a:moveTo>
                  <a:pt x="57048" y="40246"/>
                </a:moveTo>
                <a:lnTo>
                  <a:pt x="54432" y="36499"/>
                </a:lnTo>
                <a:lnTo>
                  <a:pt x="54267" y="40007"/>
                </a:lnTo>
                <a:lnTo>
                  <a:pt x="57048" y="40246"/>
                </a:lnTo>
                <a:close/>
              </a:path>
              <a:path w="57048" h="40246">
                <a:moveTo>
                  <a:pt x="54267" y="40017"/>
                </a:moveTo>
                <a:lnTo>
                  <a:pt x="54432" y="36499"/>
                </a:lnTo>
                <a:lnTo>
                  <a:pt x="57048" y="40246"/>
                </a:lnTo>
                <a:lnTo>
                  <a:pt x="59613" y="40462"/>
                </a:lnTo>
                <a:lnTo>
                  <a:pt x="64503" y="41249"/>
                </a:lnTo>
                <a:lnTo>
                  <a:pt x="73279" y="41376"/>
                </a:lnTo>
                <a:lnTo>
                  <a:pt x="77101" y="41630"/>
                </a:lnTo>
                <a:lnTo>
                  <a:pt x="79844" y="40995"/>
                </a:lnTo>
                <a:lnTo>
                  <a:pt x="82423" y="40157"/>
                </a:lnTo>
                <a:lnTo>
                  <a:pt x="85102" y="38353"/>
                </a:lnTo>
                <a:lnTo>
                  <a:pt x="86944" y="35547"/>
                </a:lnTo>
                <a:lnTo>
                  <a:pt x="87845" y="32804"/>
                </a:lnTo>
                <a:lnTo>
                  <a:pt x="88392" y="30098"/>
                </a:lnTo>
                <a:lnTo>
                  <a:pt x="88836" y="26885"/>
                </a:lnTo>
                <a:lnTo>
                  <a:pt x="88582" y="24434"/>
                </a:lnTo>
                <a:lnTo>
                  <a:pt x="88023" y="21539"/>
                </a:lnTo>
                <a:lnTo>
                  <a:pt x="86969" y="18440"/>
                </a:lnTo>
                <a:lnTo>
                  <a:pt x="87083" y="15455"/>
                </a:lnTo>
                <a:lnTo>
                  <a:pt x="87579" y="12801"/>
                </a:lnTo>
                <a:lnTo>
                  <a:pt x="88404" y="9867"/>
                </a:lnTo>
                <a:lnTo>
                  <a:pt x="88861" y="8166"/>
                </a:lnTo>
                <a:lnTo>
                  <a:pt x="81927" y="6908"/>
                </a:lnTo>
                <a:lnTo>
                  <a:pt x="81140" y="9588"/>
                </a:lnTo>
                <a:lnTo>
                  <a:pt x="80454" y="12636"/>
                </a:lnTo>
                <a:lnTo>
                  <a:pt x="80010" y="15722"/>
                </a:lnTo>
                <a:lnTo>
                  <a:pt x="80022" y="20294"/>
                </a:lnTo>
                <a:lnTo>
                  <a:pt x="81343" y="23698"/>
                </a:lnTo>
                <a:lnTo>
                  <a:pt x="81788" y="26885"/>
                </a:lnTo>
                <a:lnTo>
                  <a:pt x="81165" y="30251"/>
                </a:lnTo>
                <a:lnTo>
                  <a:pt x="80403" y="32867"/>
                </a:lnTo>
                <a:lnTo>
                  <a:pt x="77076" y="34467"/>
                </a:lnTo>
                <a:lnTo>
                  <a:pt x="73545" y="34302"/>
                </a:lnTo>
                <a:lnTo>
                  <a:pt x="65201" y="34226"/>
                </a:lnTo>
                <a:lnTo>
                  <a:pt x="60858" y="33527"/>
                </a:lnTo>
                <a:lnTo>
                  <a:pt x="57480" y="33223"/>
                </a:lnTo>
                <a:lnTo>
                  <a:pt x="54825" y="32994"/>
                </a:lnTo>
                <a:lnTo>
                  <a:pt x="53555" y="32956"/>
                </a:lnTo>
                <a:lnTo>
                  <a:pt x="53797" y="39966"/>
                </a:lnTo>
                <a:lnTo>
                  <a:pt x="54267" y="40017"/>
                </a:lnTo>
                <a:close/>
              </a:path>
              <a:path w="57048" h="40246">
                <a:moveTo>
                  <a:pt x="51892" y="774"/>
                </a:moveTo>
                <a:lnTo>
                  <a:pt x="44881" y="0"/>
                </a:lnTo>
                <a:lnTo>
                  <a:pt x="42837" y="3340"/>
                </a:lnTo>
                <a:lnTo>
                  <a:pt x="39966" y="6642"/>
                </a:lnTo>
                <a:lnTo>
                  <a:pt x="37338" y="8762"/>
                </a:lnTo>
                <a:lnTo>
                  <a:pt x="34747" y="11074"/>
                </a:lnTo>
                <a:lnTo>
                  <a:pt x="31978" y="13309"/>
                </a:lnTo>
                <a:lnTo>
                  <a:pt x="28143" y="14160"/>
                </a:lnTo>
                <a:lnTo>
                  <a:pt x="24625" y="14681"/>
                </a:lnTo>
                <a:lnTo>
                  <a:pt x="21907" y="14554"/>
                </a:lnTo>
                <a:lnTo>
                  <a:pt x="18224" y="14401"/>
                </a:lnTo>
                <a:lnTo>
                  <a:pt x="14973" y="14147"/>
                </a:lnTo>
                <a:lnTo>
                  <a:pt x="10502" y="14147"/>
                </a:lnTo>
                <a:lnTo>
                  <a:pt x="7531" y="14452"/>
                </a:lnTo>
                <a:lnTo>
                  <a:pt x="4749" y="16154"/>
                </a:lnTo>
                <a:lnTo>
                  <a:pt x="2006" y="18732"/>
                </a:lnTo>
                <a:lnTo>
                  <a:pt x="469" y="21996"/>
                </a:lnTo>
                <a:lnTo>
                  <a:pt x="0" y="25768"/>
                </a:lnTo>
                <a:lnTo>
                  <a:pt x="0" y="29146"/>
                </a:lnTo>
                <a:lnTo>
                  <a:pt x="1714" y="31927"/>
                </a:lnTo>
                <a:lnTo>
                  <a:pt x="5130" y="34886"/>
                </a:lnTo>
                <a:lnTo>
                  <a:pt x="8026" y="36461"/>
                </a:lnTo>
                <a:lnTo>
                  <a:pt x="11303" y="37972"/>
                </a:lnTo>
                <a:lnTo>
                  <a:pt x="14554" y="39255"/>
                </a:lnTo>
                <a:lnTo>
                  <a:pt x="18338" y="39687"/>
                </a:lnTo>
                <a:lnTo>
                  <a:pt x="21221" y="39992"/>
                </a:lnTo>
                <a:lnTo>
                  <a:pt x="24917" y="40373"/>
                </a:lnTo>
                <a:lnTo>
                  <a:pt x="29006" y="40716"/>
                </a:lnTo>
                <a:lnTo>
                  <a:pt x="48501" y="40487"/>
                </a:lnTo>
                <a:lnTo>
                  <a:pt x="51244" y="39992"/>
                </a:lnTo>
                <a:lnTo>
                  <a:pt x="54267" y="40017"/>
                </a:lnTo>
                <a:lnTo>
                  <a:pt x="53797" y="39966"/>
                </a:lnTo>
                <a:lnTo>
                  <a:pt x="53555" y="32956"/>
                </a:lnTo>
                <a:lnTo>
                  <a:pt x="50406" y="32981"/>
                </a:lnTo>
                <a:lnTo>
                  <a:pt x="47485" y="33502"/>
                </a:lnTo>
                <a:lnTo>
                  <a:pt x="42799" y="33667"/>
                </a:lnTo>
                <a:lnTo>
                  <a:pt x="29438" y="33680"/>
                </a:lnTo>
                <a:lnTo>
                  <a:pt x="25539" y="33350"/>
                </a:lnTo>
                <a:lnTo>
                  <a:pt x="21932" y="32981"/>
                </a:lnTo>
                <a:lnTo>
                  <a:pt x="19265" y="32740"/>
                </a:lnTo>
                <a:lnTo>
                  <a:pt x="15811" y="32219"/>
                </a:lnTo>
                <a:lnTo>
                  <a:pt x="12877" y="31000"/>
                </a:lnTo>
                <a:lnTo>
                  <a:pt x="10083" y="29616"/>
                </a:lnTo>
                <a:lnTo>
                  <a:pt x="7467" y="27533"/>
                </a:lnTo>
                <a:lnTo>
                  <a:pt x="7264" y="24079"/>
                </a:lnTo>
                <a:lnTo>
                  <a:pt x="9486" y="21488"/>
                </a:lnTo>
                <a:lnTo>
                  <a:pt x="13106" y="21183"/>
                </a:lnTo>
                <a:lnTo>
                  <a:pt x="16154" y="21323"/>
                </a:lnTo>
                <a:lnTo>
                  <a:pt x="19824" y="21551"/>
                </a:lnTo>
                <a:lnTo>
                  <a:pt x="23495" y="21704"/>
                </a:lnTo>
                <a:lnTo>
                  <a:pt x="27432" y="21437"/>
                </a:lnTo>
                <a:lnTo>
                  <a:pt x="31305" y="20751"/>
                </a:lnTo>
                <a:lnTo>
                  <a:pt x="34315" y="19951"/>
                </a:lnTo>
                <a:lnTo>
                  <a:pt x="36995" y="18961"/>
                </a:lnTo>
                <a:lnTo>
                  <a:pt x="39751" y="16027"/>
                </a:lnTo>
                <a:lnTo>
                  <a:pt x="42672" y="13525"/>
                </a:lnTo>
                <a:lnTo>
                  <a:pt x="46278" y="10071"/>
                </a:lnTo>
                <a:lnTo>
                  <a:pt x="49301" y="6464"/>
                </a:lnTo>
                <a:lnTo>
                  <a:pt x="51574" y="3238"/>
                </a:lnTo>
                <a:lnTo>
                  <a:pt x="51892" y="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3075344" y="6560486"/>
            <a:ext cx="25920" cy="15405"/>
          </a:xfrm>
          <a:custGeom>
            <a:avLst/>
            <a:gdLst/>
            <a:ahLst/>
            <a:cxnLst/>
            <a:rect l="l" t="t" r="r" b="b"/>
            <a:pathLst>
              <a:path w="25920" h="15405">
                <a:moveTo>
                  <a:pt x="10655" y="10871"/>
                </a:moveTo>
                <a:lnTo>
                  <a:pt x="10096" y="11264"/>
                </a:lnTo>
                <a:lnTo>
                  <a:pt x="6362" y="12306"/>
                </a:lnTo>
                <a:lnTo>
                  <a:pt x="2730" y="12776"/>
                </a:lnTo>
                <a:lnTo>
                  <a:pt x="0" y="14262"/>
                </a:lnTo>
                <a:lnTo>
                  <a:pt x="762" y="15151"/>
                </a:lnTo>
                <a:lnTo>
                  <a:pt x="3733" y="15405"/>
                </a:lnTo>
                <a:lnTo>
                  <a:pt x="8470" y="14846"/>
                </a:lnTo>
                <a:lnTo>
                  <a:pt x="11252" y="13843"/>
                </a:lnTo>
                <a:lnTo>
                  <a:pt x="14401" y="12077"/>
                </a:lnTo>
                <a:lnTo>
                  <a:pt x="16992" y="10109"/>
                </a:lnTo>
                <a:lnTo>
                  <a:pt x="20764" y="6769"/>
                </a:lnTo>
                <a:lnTo>
                  <a:pt x="25895" y="2476"/>
                </a:lnTo>
                <a:lnTo>
                  <a:pt x="25920" y="0"/>
                </a:lnTo>
                <a:lnTo>
                  <a:pt x="22237" y="114"/>
                </a:lnTo>
                <a:lnTo>
                  <a:pt x="19672" y="2959"/>
                </a:lnTo>
                <a:lnTo>
                  <a:pt x="16852" y="5435"/>
                </a:lnTo>
                <a:lnTo>
                  <a:pt x="13462" y="8674"/>
                </a:lnTo>
                <a:lnTo>
                  <a:pt x="10655" y="10871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3071496" y="6556409"/>
            <a:ext cx="39268" cy="22974"/>
          </a:xfrm>
          <a:custGeom>
            <a:avLst/>
            <a:gdLst/>
            <a:ahLst/>
            <a:cxnLst/>
            <a:rect l="l" t="t" r="r" b="b"/>
            <a:pathLst>
              <a:path w="39268" h="22974">
                <a:moveTo>
                  <a:pt x="25692" y="0"/>
                </a:moveTo>
                <a:lnTo>
                  <a:pt x="24650" y="5765"/>
                </a:lnTo>
                <a:lnTo>
                  <a:pt x="24942" y="5975"/>
                </a:lnTo>
                <a:lnTo>
                  <a:pt x="25692" y="0"/>
                </a:lnTo>
                <a:close/>
              </a:path>
              <a:path w="39268" h="22974">
                <a:moveTo>
                  <a:pt x="14399" y="21861"/>
                </a:moveTo>
                <a:lnTo>
                  <a:pt x="13376" y="19161"/>
                </a:lnTo>
                <a:lnTo>
                  <a:pt x="13131" y="18580"/>
                </a:lnTo>
                <a:lnTo>
                  <a:pt x="13588" y="14744"/>
                </a:lnTo>
                <a:lnTo>
                  <a:pt x="15112" y="18567"/>
                </a:lnTo>
                <a:lnTo>
                  <a:pt x="16611" y="17779"/>
                </a:lnTo>
                <a:lnTo>
                  <a:pt x="17919" y="20485"/>
                </a:lnTo>
                <a:lnTo>
                  <a:pt x="21856" y="18072"/>
                </a:lnTo>
                <a:lnTo>
                  <a:pt x="22039" y="13103"/>
                </a:lnTo>
                <a:lnTo>
                  <a:pt x="19951" y="10413"/>
                </a:lnTo>
                <a:lnTo>
                  <a:pt x="22039" y="13103"/>
                </a:lnTo>
                <a:lnTo>
                  <a:pt x="19621" y="15405"/>
                </a:lnTo>
                <a:lnTo>
                  <a:pt x="21856" y="18072"/>
                </a:lnTo>
                <a:lnTo>
                  <a:pt x="24396" y="15874"/>
                </a:lnTo>
                <a:lnTo>
                  <a:pt x="23063" y="12128"/>
                </a:lnTo>
                <a:lnTo>
                  <a:pt x="22275" y="8216"/>
                </a:lnTo>
                <a:lnTo>
                  <a:pt x="19716" y="10612"/>
                </a:lnTo>
                <a:lnTo>
                  <a:pt x="19481" y="15519"/>
                </a:lnTo>
                <a:lnTo>
                  <a:pt x="17360" y="12598"/>
                </a:lnTo>
                <a:lnTo>
                  <a:pt x="14465" y="14325"/>
                </a:lnTo>
                <a:lnTo>
                  <a:pt x="14503" y="14947"/>
                </a:lnTo>
                <a:lnTo>
                  <a:pt x="15100" y="17919"/>
                </a:lnTo>
                <a:lnTo>
                  <a:pt x="13850" y="14619"/>
                </a:lnTo>
                <a:lnTo>
                  <a:pt x="12331" y="12179"/>
                </a:lnTo>
                <a:lnTo>
                  <a:pt x="12499" y="12047"/>
                </a:lnTo>
                <a:lnTo>
                  <a:pt x="14165" y="14468"/>
                </a:lnTo>
                <a:lnTo>
                  <a:pt x="12674" y="11937"/>
                </a:lnTo>
                <a:lnTo>
                  <a:pt x="10083" y="12814"/>
                </a:lnTo>
                <a:lnTo>
                  <a:pt x="7264" y="13119"/>
                </a:lnTo>
                <a:lnTo>
                  <a:pt x="7785" y="15874"/>
                </a:lnTo>
                <a:lnTo>
                  <a:pt x="7289" y="15938"/>
                </a:lnTo>
                <a:lnTo>
                  <a:pt x="7302" y="17665"/>
                </a:lnTo>
                <a:lnTo>
                  <a:pt x="9499" y="19964"/>
                </a:lnTo>
                <a:lnTo>
                  <a:pt x="10502" y="15544"/>
                </a:lnTo>
                <a:lnTo>
                  <a:pt x="12179" y="19570"/>
                </a:lnTo>
                <a:lnTo>
                  <a:pt x="13331" y="19176"/>
                </a:lnTo>
                <a:lnTo>
                  <a:pt x="14244" y="21906"/>
                </a:lnTo>
                <a:lnTo>
                  <a:pt x="14399" y="21861"/>
                </a:lnTo>
                <a:close/>
              </a:path>
              <a:path w="39268" h="22974">
                <a:moveTo>
                  <a:pt x="14503" y="21831"/>
                </a:moveTo>
                <a:lnTo>
                  <a:pt x="14399" y="21861"/>
                </a:lnTo>
              </a:path>
              <a:path w="39268" h="22974">
                <a:moveTo>
                  <a:pt x="3682" y="17475"/>
                </a:moveTo>
                <a:lnTo>
                  <a:pt x="5295" y="13519"/>
                </a:lnTo>
                <a:lnTo>
                  <a:pt x="2628" y="13868"/>
                </a:lnTo>
                <a:lnTo>
                  <a:pt x="3682" y="17475"/>
                </a:lnTo>
                <a:close/>
              </a:path>
              <a:path w="39268" h="22974">
                <a:moveTo>
                  <a:pt x="5026" y="18109"/>
                </a:moveTo>
                <a:lnTo>
                  <a:pt x="4437" y="17831"/>
                </a:lnTo>
                <a:lnTo>
                  <a:pt x="3848" y="18338"/>
                </a:lnTo>
                <a:lnTo>
                  <a:pt x="4406" y="22605"/>
                </a:lnTo>
                <a:lnTo>
                  <a:pt x="6959" y="22974"/>
                </a:lnTo>
                <a:lnTo>
                  <a:pt x="6857" y="18973"/>
                </a:lnTo>
                <a:lnTo>
                  <a:pt x="5026" y="18109"/>
                </a:lnTo>
                <a:close/>
              </a:path>
              <a:path w="39268" h="22974">
                <a:moveTo>
                  <a:pt x="7124" y="15925"/>
                </a:moveTo>
                <a:lnTo>
                  <a:pt x="6515" y="16040"/>
                </a:lnTo>
                <a:lnTo>
                  <a:pt x="7124" y="16804"/>
                </a:lnTo>
                <a:lnTo>
                  <a:pt x="7086" y="19456"/>
                </a:lnTo>
                <a:lnTo>
                  <a:pt x="7124" y="15960"/>
                </a:lnTo>
                <a:close/>
              </a:path>
              <a:path w="39268" h="22974">
                <a:moveTo>
                  <a:pt x="7124" y="17700"/>
                </a:moveTo>
                <a:lnTo>
                  <a:pt x="7124" y="16804"/>
                </a:lnTo>
                <a:lnTo>
                  <a:pt x="6515" y="16040"/>
                </a:lnTo>
                <a:lnTo>
                  <a:pt x="5295" y="17030"/>
                </a:lnTo>
                <a:lnTo>
                  <a:pt x="5190" y="17181"/>
                </a:lnTo>
                <a:lnTo>
                  <a:pt x="7118" y="17701"/>
                </a:lnTo>
                <a:close/>
              </a:path>
              <a:path w="39268" h="22974">
                <a:moveTo>
                  <a:pt x="32003" y="9245"/>
                </a:moveTo>
                <a:lnTo>
                  <a:pt x="27254" y="8140"/>
                </a:lnTo>
                <a:lnTo>
                  <a:pt x="26236" y="7212"/>
                </a:lnTo>
                <a:lnTo>
                  <a:pt x="24910" y="6002"/>
                </a:lnTo>
                <a:lnTo>
                  <a:pt x="25958" y="9588"/>
                </a:lnTo>
                <a:lnTo>
                  <a:pt x="26949" y="13487"/>
                </a:lnTo>
                <a:lnTo>
                  <a:pt x="32003" y="9245"/>
                </a:lnTo>
                <a:close/>
              </a:path>
              <a:path w="39268" h="22974">
                <a:moveTo>
                  <a:pt x="27060" y="4195"/>
                </a:moveTo>
                <a:lnTo>
                  <a:pt x="26682" y="3721"/>
                </a:lnTo>
                <a:lnTo>
                  <a:pt x="26539" y="4633"/>
                </a:lnTo>
                <a:lnTo>
                  <a:pt x="26188" y="6872"/>
                </a:lnTo>
                <a:lnTo>
                  <a:pt x="26742" y="7271"/>
                </a:lnTo>
                <a:lnTo>
                  <a:pt x="27508" y="7823"/>
                </a:lnTo>
                <a:lnTo>
                  <a:pt x="27963" y="7414"/>
                </a:lnTo>
                <a:lnTo>
                  <a:pt x="29324" y="7581"/>
                </a:lnTo>
                <a:lnTo>
                  <a:pt x="28879" y="6476"/>
                </a:lnTo>
                <a:lnTo>
                  <a:pt x="27060" y="4195"/>
                </a:lnTo>
                <a:close/>
              </a:path>
              <a:path w="39268" h="22974">
                <a:moveTo>
                  <a:pt x="31737" y="4279"/>
                </a:moveTo>
                <a:lnTo>
                  <a:pt x="29768" y="4076"/>
                </a:lnTo>
                <a:lnTo>
                  <a:pt x="31699" y="7797"/>
                </a:lnTo>
                <a:lnTo>
                  <a:pt x="32003" y="9245"/>
                </a:lnTo>
                <a:lnTo>
                  <a:pt x="34429" y="6553"/>
                </a:lnTo>
                <a:lnTo>
                  <a:pt x="39268" y="838"/>
                </a:lnTo>
                <a:lnTo>
                  <a:pt x="31775" y="761"/>
                </a:lnTo>
                <a:lnTo>
                  <a:pt x="28867" y="444"/>
                </a:lnTo>
                <a:lnTo>
                  <a:pt x="27292" y="4000"/>
                </a:lnTo>
                <a:lnTo>
                  <a:pt x="29057" y="2006"/>
                </a:lnTo>
                <a:lnTo>
                  <a:pt x="29768" y="4076"/>
                </a:lnTo>
                <a:lnTo>
                  <a:pt x="31737" y="4279"/>
                </a:lnTo>
                <a:close/>
              </a:path>
              <a:path w="39268" h="22974">
                <a:moveTo>
                  <a:pt x="15112" y="18567"/>
                </a:moveTo>
                <a:lnTo>
                  <a:pt x="13588" y="14744"/>
                </a:lnTo>
                <a:lnTo>
                  <a:pt x="13131" y="18580"/>
                </a:lnTo>
                <a:lnTo>
                  <a:pt x="13376" y="19161"/>
                </a:lnTo>
                <a:lnTo>
                  <a:pt x="14499" y="21822"/>
                </a:lnTo>
                <a:lnTo>
                  <a:pt x="17919" y="20485"/>
                </a:lnTo>
                <a:lnTo>
                  <a:pt x="16611" y="17779"/>
                </a:lnTo>
                <a:lnTo>
                  <a:pt x="15112" y="18567"/>
                </a:lnTo>
                <a:close/>
              </a:path>
              <a:path w="39268" h="22974">
                <a:moveTo>
                  <a:pt x="7124" y="15925"/>
                </a:moveTo>
                <a:lnTo>
                  <a:pt x="7188" y="17687"/>
                </a:lnTo>
                <a:lnTo>
                  <a:pt x="7149" y="15956"/>
                </a:lnTo>
                <a:close/>
              </a:path>
              <a:path w="39268" h="22974">
                <a:moveTo>
                  <a:pt x="13331" y="19176"/>
                </a:moveTo>
                <a:lnTo>
                  <a:pt x="12179" y="19570"/>
                </a:lnTo>
                <a:lnTo>
                  <a:pt x="10502" y="15544"/>
                </a:lnTo>
                <a:lnTo>
                  <a:pt x="9499" y="19964"/>
                </a:lnTo>
                <a:lnTo>
                  <a:pt x="7302" y="17665"/>
                </a:lnTo>
                <a:lnTo>
                  <a:pt x="7289" y="15938"/>
                </a:lnTo>
                <a:lnTo>
                  <a:pt x="7137" y="16802"/>
                </a:lnTo>
                <a:lnTo>
                  <a:pt x="7200" y="15925"/>
                </a:lnTo>
                <a:lnTo>
                  <a:pt x="7785" y="15874"/>
                </a:lnTo>
                <a:lnTo>
                  <a:pt x="7264" y="13119"/>
                </a:lnTo>
                <a:lnTo>
                  <a:pt x="5295" y="13512"/>
                </a:lnTo>
                <a:lnTo>
                  <a:pt x="3682" y="17475"/>
                </a:lnTo>
                <a:lnTo>
                  <a:pt x="5190" y="17181"/>
                </a:lnTo>
                <a:lnTo>
                  <a:pt x="5295" y="17030"/>
                </a:lnTo>
                <a:lnTo>
                  <a:pt x="6515" y="16040"/>
                </a:lnTo>
                <a:lnTo>
                  <a:pt x="7200" y="15950"/>
                </a:lnTo>
                <a:lnTo>
                  <a:pt x="7086" y="19456"/>
                </a:lnTo>
                <a:lnTo>
                  <a:pt x="7118" y="17701"/>
                </a:lnTo>
                <a:lnTo>
                  <a:pt x="5190" y="17181"/>
                </a:lnTo>
                <a:lnTo>
                  <a:pt x="3682" y="17475"/>
                </a:lnTo>
                <a:lnTo>
                  <a:pt x="2628" y="13868"/>
                </a:lnTo>
                <a:lnTo>
                  <a:pt x="0" y="17005"/>
                </a:lnTo>
                <a:lnTo>
                  <a:pt x="571" y="19926"/>
                </a:lnTo>
                <a:lnTo>
                  <a:pt x="1181" y="20624"/>
                </a:lnTo>
                <a:lnTo>
                  <a:pt x="4406" y="22605"/>
                </a:lnTo>
                <a:lnTo>
                  <a:pt x="3848" y="18338"/>
                </a:lnTo>
                <a:lnTo>
                  <a:pt x="4437" y="17831"/>
                </a:lnTo>
                <a:lnTo>
                  <a:pt x="5026" y="18109"/>
                </a:lnTo>
                <a:lnTo>
                  <a:pt x="6857" y="18973"/>
                </a:lnTo>
                <a:lnTo>
                  <a:pt x="6959" y="22974"/>
                </a:lnTo>
                <a:lnTo>
                  <a:pt x="10566" y="22631"/>
                </a:lnTo>
                <a:lnTo>
                  <a:pt x="13500" y="22123"/>
                </a:lnTo>
                <a:lnTo>
                  <a:pt x="14244" y="21906"/>
                </a:lnTo>
                <a:lnTo>
                  <a:pt x="13331" y="19176"/>
                </a:lnTo>
                <a:close/>
              </a:path>
              <a:path w="39268" h="22974">
                <a:moveTo>
                  <a:pt x="22936" y="7607"/>
                </a:moveTo>
                <a:lnTo>
                  <a:pt x="20662" y="4927"/>
                </a:lnTo>
                <a:lnTo>
                  <a:pt x="18351" y="6883"/>
                </a:lnTo>
                <a:lnTo>
                  <a:pt x="14998" y="10083"/>
                </a:lnTo>
                <a:lnTo>
                  <a:pt x="12611" y="11959"/>
                </a:lnTo>
                <a:lnTo>
                  <a:pt x="14165" y="14468"/>
                </a:lnTo>
                <a:lnTo>
                  <a:pt x="13995" y="14579"/>
                </a:lnTo>
                <a:lnTo>
                  <a:pt x="14138" y="14482"/>
                </a:lnTo>
                <a:lnTo>
                  <a:pt x="12473" y="12067"/>
                </a:lnTo>
                <a:lnTo>
                  <a:pt x="12331" y="12179"/>
                </a:lnTo>
                <a:lnTo>
                  <a:pt x="13850" y="14619"/>
                </a:lnTo>
                <a:lnTo>
                  <a:pt x="15100" y="17919"/>
                </a:lnTo>
                <a:lnTo>
                  <a:pt x="14503" y="14947"/>
                </a:lnTo>
                <a:lnTo>
                  <a:pt x="14465" y="14325"/>
                </a:lnTo>
                <a:lnTo>
                  <a:pt x="17360" y="12598"/>
                </a:lnTo>
                <a:lnTo>
                  <a:pt x="19481" y="15519"/>
                </a:lnTo>
                <a:lnTo>
                  <a:pt x="19697" y="10629"/>
                </a:lnTo>
                <a:lnTo>
                  <a:pt x="22275" y="8216"/>
                </a:lnTo>
                <a:lnTo>
                  <a:pt x="23063" y="12128"/>
                </a:lnTo>
                <a:lnTo>
                  <a:pt x="24396" y="15874"/>
                </a:lnTo>
                <a:lnTo>
                  <a:pt x="26949" y="13487"/>
                </a:lnTo>
                <a:lnTo>
                  <a:pt x="25958" y="9588"/>
                </a:lnTo>
                <a:lnTo>
                  <a:pt x="24910" y="6002"/>
                </a:lnTo>
                <a:lnTo>
                  <a:pt x="26147" y="7131"/>
                </a:lnTo>
                <a:lnTo>
                  <a:pt x="27240" y="8128"/>
                </a:lnTo>
                <a:lnTo>
                  <a:pt x="32003" y="9245"/>
                </a:lnTo>
                <a:lnTo>
                  <a:pt x="31699" y="7797"/>
                </a:lnTo>
                <a:lnTo>
                  <a:pt x="29768" y="4076"/>
                </a:lnTo>
                <a:lnTo>
                  <a:pt x="29057" y="2006"/>
                </a:lnTo>
                <a:lnTo>
                  <a:pt x="27292" y="4000"/>
                </a:lnTo>
                <a:lnTo>
                  <a:pt x="28867" y="444"/>
                </a:lnTo>
                <a:lnTo>
                  <a:pt x="25692" y="0"/>
                </a:lnTo>
                <a:lnTo>
                  <a:pt x="24942" y="5975"/>
                </a:lnTo>
                <a:lnTo>
                  <a:pt x="26188" y="6872"/>
                </a:lnTo>
                <a:lnTo>
                  <a:pt x="26539" y="4633"/>
                </a:lnTo>
                <a:lnTo>
                  <a:pt x="26682" y="3721"/>
                </a:lnTo>
                <a:lnTo>
                  <a:pt x="27060" y="4195"/>
                </a:lnTo>
                <a:lnTo>
                  <a:pt x="28879" y="6476"/>
                </a:lnTo>
                <a:lnTo>
                  <a:pt x="29325" y="7574"/>
                </a:lnTo>
                <a:lnTo>
                  <a:pt x="27963" y="7414"/>
                </a:lnTo>
                <a:lnTo>
                  <a:pt x="27508" y="7823"/>
                </a:lnTo>
                <a:lnTo>
                  <a:pt x="26742" y="7271"/>
                </a:lnTo>
                <a:lnTo>
                  <a:pt x="26188" y="6872"/>
                </a:lnTo>
                <a:lnTo>
                  <a:pt x="24942" y="5975"/>
                </a:lnTo>
                <a:lnTo>
                  <a:pt x="24650" y="5765"/>
                </a:lnTo>
                <a:lnTo>
                  <a:pt x="25692" y="0"/>
                </a:lnTo>
                <a:lnTo>
                  <a:pt x="22047" y="3390"/>
                </a:lnTo>
                <a:lnTo>
                  <a:pt x="22936" y="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3294224" y="6607723"/>
            <a:ext cx="10452" cy="27038"/>
          </a:xfrm>
          <a:custGeom>
            <a:avLst/>
            <a:gdLst/>
            <a:ahLst/>
            <a:cxnLst/>
            <a:rect l="l" t="t" r="r" b="b"/>
            <a:pathLst>
              <a:path w="10452" h="27038">
                <a:moveTo>
                  <a:pt x="3568" y="0"/>
                </a:moveTo>
                <a:lnTo>
                  <a:pt x="1752" y="3175"/>
                </a:lnTo>
                <a:lnTo>
                  <a:pt x="1270" y="5740"/>
                </a:lnTo>
                <a:lnTo>
                  <a:pt x="1104" y="6743"/>
                </a:lnTo>
                <a:lnTo>
                  <a:pt x="673" y="9525"/>
                </a:lnTo>
                <a:lnTo>
                  <a:pt x="0" y="12395"/>
                </a:lnTo>
                <a:lnTo>
                  <a:pt x="139" y="15265"/>
                </a:lnTo>
                <a:lnTo>
                  <a:pt x="266" y="17945"/>
                </a:lnTo>
                <a:lnTo>
                  <a:pt x="139" y="21120"/>
                </a:lnTo>
                <a:lnTo>
                  <a:pt x="838" y="23698"/>
                </a:lnTo>
                <a:lnTo>
                  <a:pt x="2971" y="26339"/>
                </a:lnTo>
                <a:lnTo>
                  <a:pt x="4724" y="27038"/>
                </a:lnTo>
                <a:lnTo>
                  <a:pt x="9017" y="26200"/>
                </a:lnTo>
                <a:lnTo>
                  <a:pt x="10452" y="24930"/>
                </a:lnTo>
                <a:lnTo>
                  <a:pt x="35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3290777" y="6606894"/>
            <a:ext cx="16230" cy="30937"/>
          </a:xfrm>
          <a:custGeom>
            <a:avLst/>
            <a:gdLst/>
            <a:ahLst/>
            <a:cxnLst/>
            <a:rect l="l" t="t" r="r" b="b"/>
            <a:pathLst>
              <a:path w="16230" h="30937">
                <a:moveTo>
                  <a:pt x="3594" y="0"/>
                </a:moveTo>
                <a:lnTo>
                  <a:pt x="1879" y="2832"/>
                </a:lnTo>
                <a:lnTo>
                  <a:pt x="1219" y="6261"/>
                </a:lnTo>
                <a:lnTo>
                  <a:pt x="711" y="9410"/>
                </a:lnTo>
                <a:lnTo>
                  <a:pt x="50" y="12179"/>
                </a:lnTo>
                <a:lnTo>
                  <a:pt x="38" y="15328"/>
                </a:lnTo>
                <a:lnTo>
                  <a:pt x="203" y="18732"/>
                </a:lnTo>
                <a:lnTo>
                  <a:pt x="0" y="22085"/>
                </a:lnTo>
                <a:lnTo>
                  <a:pt x="889" y="25450"/>
                </a:lnTo>
                <a:lnTo>
                  <a:pt x="2578" y="29362"/>
                </a:lnTo>
                <a:lnTo>
                  <a:pt x="5118" y="30441"/>
                </a:lnTo>
                <a:lnTo>
                  <a:pt x="8140" y="30937"/>
                </a:lnTo>
                <a:lnTo>
                  <a:pt x="10960" y="30721"/>
                </a:lnTo>
                <a:lnTo>
                  <a:pt x="13677" y="29921"/>
                </a:lnTo>
                <a:lnTo>
                  <a:pt x="16230" y="28397"/>
                </a:lnTo>
                <a:lnTo>
                  <a:pt x="11569" y="23126"/>
                </a:lnTo>
                <a:lnTo>
                  <a:pt x="8699" y="23901"/>
                </a:lnTo>
                <a:lnTo>
                  <a:pt x="7162" y="21818"/>
                </a:lnTo>
                <a:lnTo>
                  <a:pt x="7073" y="13246"/>
                </a:lnTo>
                <a:lnTo>
                  <a:pt x="7594" y="10820"/>
                </a:lnTo>
                <a:lnTo>
                  <a:pt x="8039" y="8115"/>
                </a:lnTo>
                <a:lnTo>
                  <a:pt x="8534" y="5143"/>
                </a:lnTo>
                <a:lnTo>
                  <a:pt x="10439" y="1663"/>
                </a:lnTo>
                <a:lnTo>
                  <a:pt x="35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3295271" y="6632601"/>
            <a:ext cx="47980" cy="23418"/>
          </a:xfrm>
          <a:custGeom>
            <a:avLst/>
            <a:gdLst/>
            <a:ahLst/>
            <a:cxnLst/>
            <a:rect l="l" t="t" r="r" b="b"/>
            <a:pathLst>
              <a:path w="47980" h="23418">
                <a:moveTo>
                  <a:pt x="2933" y="0"/>
                </a:moveTo>
                <a:lnTo>
                  <a:pt x="0" y="2209"/>
                </a:lnTo>
                <a:lnTo>
                  <a:pt x="12" y="8953"/>
                </a:lnTo>
                <a:lnTo>
                  <a:pt x="634" y="12979"/>
                </a:lnTo>
                <a:lnTo>
                  <a:pt x="1219" y="16802"/>
                </a:lnTo>
                <a:lnTo>
                  <a:pt x="5397" y="20243"/>
                </a:lnTo>
                <a:lnTo>
                  <a:pt x="8737" y="21285"/>
                </a:lnTo>
                <a:lnTo>
                  <a:pt x="12801" y="22136"/>
                </a:lnTo>
                <a:lnTo>
                  <a:pt x="17525" y="23342"/>
                </a:lnTo>
                <a:lnTo>
                  <a:pt x="22745" y="23418"/>
                </a:lnTo>
                <a:lnTo>
                  <a:pt x="25209" y="23215"/>
                </a:lnTo>
                <a:lnTo>
                  <a:pt x="29209" y="22860"/>
                </a:lnTo>
                <a:lnTo>
                  <a:pt x="32511" y="22694"/>
                </a:lnTo>
                <a:lnTo>
                  <a:pt x="36487" y="22161"/>
                </a:lnTo>
                <a:lnTo>
                  <a:pt x="39865" y="21704"/>
                </a:lnTo>
                <a:lnTo>
                  <a:pt x="45808" y="19799"/>
                </a:lnTo>
                <a:lnTo>
                  <a:pt x="47028" y="16217"/>
                </a:lnTo>
                <a:lnTo>
                  <a:pt x="47980" y="13385"/>
                </a:lnTo>
                <a:lnTo>
                  <a:pt x="47929" y="7581"/>
                </a:lnTo>
                <a:lnTo>
                  <a:pt x="47129" y="4838"/>
                </a:lnTo>
                <a:lnTo>
                  <a:pt x="44856" y="3162"/>
                </a:lnTo>
                <a:lnTo>
                  <a:pt x="29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3292043" y="6629792"/>
            <a:ext cx="54546" cy="29527"/>
          </a:xfrm>
          <a:custGeom>
            <a:avLst/>
            <a:gdLst/>
            <a:ahLst/>
            <a:cxnLst/>
            <a:rect l="l" t="t" r="r" b="b"/>
            <a:pathLst>
              <a:path w="54546" h="29527">
                <a:moveTo>
                  <a:pt x="10921" y="27457"/>
                </a:moveTo>
                <a:lnTo>
                  <a:pt x="13741" y="28320"/>
                </a:lnTo>
                <a:lnTo>
                  <a:pt x="17627" y="28994"/>
                </a:lnTo>
                <a:lnTo>
                  <a:pt x="19837" y="29527"/>
                </a:lnTo>
                <a:lnTo>
                  <a:pt x="28752" y="29527"/>
                </a:lnTo>
                <a:lnTo>
                  <a:pt x="32664" y="29184"/>
                </a:lnTo>
                <a:lnTo>
                  <a:pt x="36029" y="29019"/>
                </a:lnTo>
                <a:lnTo>
                  <a:pt x="40195" y="28460"/>
                </a:lnTo>
                <a:lnTo>
                  <a:pt x="42240" y="28168"/>
                </a:lnTo>
                <a:lnTo>
                  <a:pt x="44805" y="27533"/>
                </a:lnTo>
                <a:lnTo>
                  <a:pt x="49733" y="25145"/>
                </a:lnTo>
                <a:lnTo>
                  <a:pt x="52387" y="23469"/>
                </a:lnTo>
                <a:lnTo>
                  <a:pt x="53593" y="20154"/>
                </a:lnTo>
                <a:lnTo>
                  <a:pt x="54381" y="17716"/>
                </a:lnTo>
                <a:lnTo>
                  <a:pt x="54533" y="14935"/>
                </a:lnTo>
                <a:lnTo>
                  <a:pt x="54546" y="11607"/>
                </a:lnTo>
                <a:lnTo>
                  <a:pt x="54355" y="8801"/>
                </a:lnTo>
                <a:lnTo>
                  <a:pt x="53479" y="6083"/>
                </a:lnTo>
                <a:lnTo>
                  <a:pt x="50914" y="3682"/>
                </a:lnTo>
                <a:lnTo>
                  <a:pt x="50177" y="3136"/>
                </a:lnTo>
                <a:lnTo>
                  <a:pt x="45999" y="8801"/>
                </a:lnTo>
                <a:lnTo>
                  <a:pt x="47510" y="12471"/>
                </a:lnTo>
                <a:lnTo>
                  <a:pt x="47536" y="14427"/>
                </a:lnTo>
                <a:lnTo>
                  <a:pt x="47256" y="17005"/>
                </a:lnTo>
                <a:lnTo>
                  <a:pt x="44284" y="19989"/>
                </a:lnTo>
                <a:lnTo>
                  <a:pt x="40576" y="21310"/>
                </a:lnTo>
                <a:lnTo>
                  <a:pt x="39242" y="21475"/>
                </a:lnTo>
                <a:lnTo>
                  <a:pt x="35445" y="22009"/>
                </a:lnTo>
                <a:lnTo>
                  <a:pt x="32219" y="22148"/>
                </a:lnTo>
                <a:lnTo>
                  <a:pt x="28117" y="22517"/>
                </a:lnTo>
                <a:lnTo>
                  <a:pt x="23088" y="22618"/>
                </a:lnTo>
                <a:lnTo>
                  <a:pt x="20192" y="22402"/>
                </a:lnTo>
                <a:lnTo>
                  <a:pt x="19367" y="22161"/>
                </a:lnTo>
                <a:lnTo>
                  <a:pt x="16560" y="21462"/>
                </a:lnTo>
                <a:lnTo>
                  <a:pt x="13017" y="20739"/>
                </a:lnTo>
                <a:lnTo>
                  <a:pt x="10452" y="19545"/>
                </a:lnTo>
                <a:lnTo>
                  <a:pt x="7442" y="16078"/>
                </a:lnTo>
                <a:lnTo>
                  <a:pt x="7048" y="12776"/>
                </a:lnTo>
                <a:lnTo>
                  <a:pt x="7048" y="9893"/>
                </a:lnTo>
                <a:lnTo>
                  <a:pt x="7492" y="7289"/>
                </a:lnTo>
                <a:lnTo>
                  <a:pt x="8280" y="5626"/>
                </a:lnTo>
                <a:lnTo>
                  <a:pt x="4038" y="0"/>
                </a:lnTo>
                <a:lnTo>
                  <a:pt x="1219" y="3530"/>
                </a:lnTo>
                <a:lnTo>
                  <a:pt x="165" y="7429"/>
                </a:lnTo>
                <a:lnTo>
                  <a:pt x="0" y="11391"/>
                </a:lnTo>
                <a:lnTo>
                  <a:pt x="152" y="14871"/>
                </a:lnTo>
                <a:lnTo>
                  <a:pt x="380" y="16332"/>
                </a:lnTo>
                <a:lnTo>
                  <a:pt x="863" y="19342"/>
                </a:lnTo>
                <a:lnTo>
                  <a:pt x="4457" y="23533"/>
                </a:lnTo>
                <a:lnTo>
                  <a:pt x="8610" y="26733"/>
                </a:lnTo>
                <a:lnTo>
                  <a:pt x="11163" y="27533"/>
                </a:lnTo>
                <a:lnTo>
                  <a:pt x="10921" y="27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3295478" y="6583136"/>
            <a:ext cx="46824" cy="62242"/>
          </a:xfrm>
          <a:custGeom>
            <a:avLst/>
            <a:gdLst/>
            <a:ahLst/>
            <a:cxnLst/>
            <a:rect l="l" t="t" r="r" b="b"/>
            <a:pathLst>
              <a:path w="46824" h="62242">
                <a:moveTo>
                  <a:pt x="2362" y="21005"/>
                </a:moveTo>
                <a:lnTo>
                  <a:pt x="889" y="25006"/>
                </a:lnTo>
                <a:lnTo>
                  <a:pt x="444" y="29514"/>
                </a:lnTo>
                <a:lnTo>
                  <a:pt x="0" y="33934"/>
                </a:lnTo>
                <a:lnTo>
                  <a:pt x="876" y="38481"/>
                </a:lnTo>
                <a:lnTo>
                  <a:pt x="1092" y="42976"/>
                </a:lnTo>
                <a:lnTo>
                  <a:pt x="1295" y="47231"/>
                </a:lnTo>
                <a:lnTo>
                  <a:pt x="1358" y="51981"/>
                </a:lnTo>
                <a:lnTo>
                  <a:pt x="3568" y="55422"/>
                </a:lnTo>
                <a:lnTo>
                  <a:pt x="6362" y="59817"/>
                </a:lnTo>
                <a:lnTo>
                  <a:pt x="13830" y="60350"/>
                </a:lnTo>
                <a:lnTo>
                  <a:pt x="18656" y="61290"/>
                </a:lnTo>
                <a:lnTo>
                  <a:pt x="23545" y="62242"/>
                </a:lnTo>
                <a:lnTo>
                  <a:pt x="29298" y="61315"/>
                </a:lnTo>
                <a:lnTo>
                  <a:pt x="33921" y="60655"/>
                </a:lnTo>
                <a:lnTo>
                  <a:pt x="38265" y="60020"/>
                </a:lnTo>
                <a:lnTo>
                  <a:pt x="42494" y="59804"/>
                </a:lnTo>
                <a:lnTo>
                  <a:pt x="44361" y="55397"/>
                </a:lnTo>
                <a:lnTo>
                  <a:pt x="46075" y="51396"/>
                </a:lnTo>
                <a:lnTo>
                  <a:pt x="46824" y="48145"/>
                </a:lnTo>
                <a:lnTo>
                  <a:pt x="44831" y="43903"/>
                </a:lnTo>
                <a:lnTo>
                  <a:pt x="42900" y="39827"/>
                </a:lnTo>
                <a:lnTo>
                  <a:pt x="39839" y="36220"/>
                </a:lnTo>
                <a:lnTo>
                  <a:pt x="38379" y="32207"/>
                </a:lnTo>
                <a:lnTo>
                  <a:pt x="36652" y="27432"/>
                </a:lnTo>
                <a:lnTo>
                  <a:pt x="34734" y="23914"/>
                </a:lnTo>
                <a:lnTo>
                  <a:pt x="34759" y="12852"/>
                </a:lnTo>
                <a:lnTo>
                  <a:pt x="34213" y="9410"/>
                </a:lnTo>
                <a:lnTo>
                  <a:pt x="33502" y="3352"/>
                </a:lnTo>
                <a:lnTo>
                  <a:pt x="33667" y="139"/>
                </a:lnTo>
                <a:lnTo>
                  <a:pt x="33629" y="0"/>
                </a:lnTo>
                <a:lnTo>
                  <a:pt x="27520" y="622"/>
                </a:lnTo>
                <a:lnTo>
                  <a:pt x="17957" y="1701"/>
                </a:lnTo>
                <a:lnTo>
                  <a:pt x="9906" y="2616"/>
                </a:lnTo>
                <a:lnTo>
                  <a:pt x="2501" y="3797"/>
                </a:lnTo>
                <a:lnTo>
                  <a:pt x="1816" y="8140"/>
                </a:lnTo>
                <a:lnTo>
                  <a:pt x="2311" y="12090"/>
                </a:lnTo>
                <a:lnTo>
                  <a:pt x="2362" y="210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3292279" y="6579732"/>
            <a:ext cx="52743" cy="68618"/>
          </a:xfrm>
          <a:custGeom>
            <a:avLst/>
            <a:gdLst/>
            <a:ahLst/>
            <a:cxnLst/>
            <a:rect l="l" t="t" r="r" b="b"/>
            <a:pathLst>
              <a:path w="52743" h="68618">
                <a:moveTo>
                  <a:pt x="8077" y="10388"/>
                </a:moveTo>
                <a:lnTo>
                  <a:pt x="8940" y="9283"/>
                </a:lnTo>
                <a:lnTo>
                  <a:pt x="9182" y="7759"/>
                </a:lnTo>
                <a:lnTo>
                  <a:pt x="5702" y="7200"/>
                </a:lnTo>
                <a:lnTo>
                  <a:pt x="6007" y="64096"/>
                </a:lnTo>
                <a:lnTo>
                  <a:pt x="6261" y="10680"/>
                </a:lnTo>
                <a:lnTo>
                  <a:pt x="7035" y="35534"/>
                </a:lnTo>
                <a:lnTo>
                  <a:pt x="7150" y="33261"/>
                </a:lnTo>
                <a:lnTo>
                  <a:pt x="7493" y="29349"/>
                </a:lnTo>
                <a:lnTo>
                  <a:pt x="9017" y="25260"/>
                </a:lnTo>
                <a:lnTo>
                  <a:pt x="8077" y="10388"/>
                </a:lnTo>
                <a:close/>
              </a:path>
              <a:path w="52743" h="68618">
                <a:moveTo>
                  <a:pt x="35001" y="27838"/>
                </a:moveTo>
                <a:lnTo>
                  <a:pt x="36537" y="32486"/>
                </a:lnTo>
                <a:lnTo>
                  <a:pt x="38277" y="36804"/>
                </a:lnTo>
                <a:lnTo>
                  <a:pt x="36715" y="6757"/>
                </a:lnTo>
                <a:lnTo>
                  <a:pt x="36715" y="7035"/>
                </a:lnTo>
                <a:lnTo>
                  <a:pt x="35407" y="7137"/>
                </a:lnTo>
                <a:lnTo>
                  <a:pt x="34429" y="16382"/>
                </a:lnTo>
                <a:lnTo>
                  <a:pt x="34417" y="25260"/>
                </a:lnTo>
                <a:lnTo>
                  <a:pt x="35001" y="27838"/>
                </a:lnTo>
                <a:close/>
              </a:path>
              <a:path w="52743" h="68618">
                <a:moveTo>
                  <a:pt x="36715" y="6757"/>
                </a:moveTo>
                <a:lnTo>
                  <a:pt x="36450" y="6785"/>
                </a:lnTo>
                <a:lnTo>
                  <a:pt x="36423" y="7023"/>
                </a:lnTo>
                <a:lnTo>
                  <a:pt x="36715" y="7035"/>
                </a:lnTo>
                <a:lnTo>
                  <a:pt x="36715" y="6757"/>
                </a:lnTo>
                <a:close/>
              </a:path>
              <a:path w="52743" h="68618">
                <a:moveTo>
                  <a:pt x="39306" y="939"/>
                </a:moveTo>
                <a:lnTo>
                  <a:pt x="36715" y="0"/>
                </a:lnTo>
                <a:lnTo>
                  <a:pt x="33350" y="3352"/>
                </a:lnTo>
                <a:lnTo>
                  <a:pt x="33464" y="4419"/>
                </a:lnTo>
                <a:lnTo>
                  <a:pt x="36842" y="3555"/>
                </a:lnTo>
                <a:lnTo>
                  <a:pt x="39306" y="939"/>
                </a:lnTo>
                <a:close/>
              </a:path>
              <a:path w="52743" h="68618">
                <a:moveTo>
                  <a:pt x="30543" y="68618"/>
                </a:moveTo>
                <a:lnTo>
                  <a:pt x="34442" y="67995"/>
                </a:lnTo>
                <a:lnTo>
                  <a:pt x="37630" y="67525"/>
                </a:lnTo>
                <a:lnTo>
                  <a:pt x="42037" y="67043"/>
                </a:lnTo>
                <a:lnTo>
                  <a:pt x="46951" y="65303"/>
                </a:lnTo>
                <a:lnTo>
                  <a:pt x="49555" y="63296"/>
                </a:lnTo>
                <a:lnTo>
                  <a:pt x="50812" y="60185"/>
                </a:lnTo>
                <a:lnTo>
                  <a:pt x="52743" y="55181"/>
                </a:lnTo>
                <a:lnTo>
                  <a:pt x="52743" y="52273"/>
                </a:lnTo>
                <a:lnTo>
                  <a:pt x="52247" y="47967"/>
                </a:lnTo>
                <a:lnTo>
                  <a:pt x="51206" y="45796"/>
                </a:lnTo>
                <a:lnTo>
                  <a:pt x="48971" y="41186"/>
                </a:lnTo>
                <a:lnTo>
                  <a:pt x="45999" y="37604"/>
                </a:lnTo>
                <a:lnTo>
                  <a:pt x="44894" y="34404"/>
                </a:lnTo>
                <a:lnTo>
                  <a:pt x="43078" y="29844"/>
                </a:lnTo>
                <a:lnTo>
                  <a:pt x="41846" y="26060"/>
                </a:lnTo>
                <a:lnTo>
                  <a:pt x="41465" y="22275"/>
                </a:lnTo>
                <a:lnTo>
                  <a:pt x="41465" y="15900"/>
                </a:lnTo>
                <a:lnTo>
                  <a:pt x="40894" y="12217"/>
                </a:lnTo>
                <a:lnTo>
                  <a:pt x="40234" y="6674"/>
                </a:lnTo>
                <a:lnTo>
                  <a:pt x="40195" y="6349"/>
                </a:lnTo>
                <a:lnTo>
                  <a:pt x="36839" y="3565"/>
                </a:lnTo>
                <a:lnTo>
                  <a:pt x="35738" y="6868"/>
                </a:lnTo>
                <a:lnTo>
                  <a:pt x="36839" y="3565"/>
                </a:lnTo>
                <a:lnTo>
                  <a:pt x="34823" y="6400"/>
                </a:lnTo>
                <a:lnTo>
                  <a:pt x="33210" y="7162"/>
                </a:lnTo>
                <a:lnTo>
                  <a:pt x="35734" y="6869"/>
                </a:lnTo>
                <a:lnTo>
                  <a:pt x="36715" y="4457"/>
                </a:lnTo>
                <a:lnTo>
                  <a:pt x="36715" y="6754"/>
                </a:lnTo>
                <a:lnTo>
                  <a:pt x="40220" y="6934"/>
                </a:lnTo>
                <a:lnTo>
                  <a:pt x="43230" y="45275"/>
                </a:lnTo>
                <a:lnTo>
                  <a:pt x="44843" y="48806"/>
                </a:lnTo>
                <a:lnTo>
                  <a:pt x="45707" y="52273"/>
                </a:lnTo>
                <a:lnTo>
                  <a:pt x="45250" y="55257"/>
                </a:lnTo>
                <a:lnTo>
                  <a:pt x="43713" y="58724"/>
                </a:lnTo>
                <a:lnTo>
                  <a:pt x="40843" y="60007"/>
                </a:lnTo>
                <a:lnTo>
                  <a:pt x="36626" y="60566"/>
                </a:lnTo>
                <a:lnTo>
                  <a:pt x="33388" y="61036"/>
                </a:lnTo>
                <a:lnTo>
                  <a:pt x="29794" y="61582"/>
                </a:lnTo>
                <a:lnTo>
                  <a:pt x="23749" y="61480"/>
                </a:lnTo>
                <a:lnTo>
                  <a:pt x="22542" y="61239"/>
                </a:lnTo>
                <a:lnTo>
                  <a:pt x="19926" y="60731"/>
                </a:lnTo>
                <a:lnTo>
                  <a:pt x="16979" y="60363"/>
                </a:lnTo>
                <a:lnTo>
                  <a:pt x="12014" y="58978"/>
                </a:lnTo>
                <a:lnTo>
                  <a:pt x="8255" y="54775"/>
                </a:lnTo>
                <a:lnTo>
                  <a:pt x="7950" y="50558"/>
                </a:lnTo>
                <a:lnTo>
                  <a:pt x="7810" y="46202"/>
                </a:lnTo>
                <a:lnTo>
                  <a:pt x="7607" y="42329"/>
                </a:lnTo>
                <a:lnTo>
                  <a:pt x="7023" y="38734"/>
                </a:lnTo>
                <a:lnTo>
                  <a:pt x="7035" y="35534"/>
                </a:lnTo>
                <a:lnTo>
                  <a:pt x="6261" y="10680"/>
                </a:lnTo>
                <a:lnTo>
                  <a:pt x="6007" y="64096"/>
                </a:lnTo>
                <a:lnTo>
                  <a:pt x="9448" y="65531"/>
                </a:lnTo>
                <a:lnTo>
                  <a:pt x="12585" y="66446"/>
                </a:lnTo>
                <a:lnTo>
                  <a:pt x="15773" y="67335"/>
                </a:lnTo>
                <a:lnTo>
                  <a:pt x="18961" y="67703"/>
                </a:lnTo>
                <a:lnTo>
                  <a:pt x="22974" y="68491"/>
                </a:lnTo>
                <a:lnTo>
                  <a:pt x="26543" y="68618"/>
                </a:lnTo>
                <a:lnTo>
                  <a:pt x="30543" y="68618"/>
                </a:lnTo>
                <a:close/>
              </a:path>
              <a:path w="52743" h="68618">
                <a:moveTo>
                  <a:pt x="2057" y="23672"/>
                </a:moveTo>
                <a:lnTo>
                  <a:pt x="673" y="27520"/>
                </a:lnTo>
                <a:lnTo>
                  <a:pt x="139" y="32562"/>
                </a:lnTo>
                <a:lnTo>
                  <a:pt x="0" y="35534"/>
                </a:lnTo>
                <a:lnTo>
                  <a:pt x="12" y="39509"/>
                </a:lnTo>
                <a:lnTo>
                  <a:pt x="622" y="43218"/>
                </a:lnTo>
                <a:lnTo>
                  <a:pt x="774" y="46545"/>
                </a:lnTo>
                <a:lnTo>
                  <a:pt x="1028" y="50723"/>
                </a:lnTo>
                <a:lnTo>
                  <a:pt x="876" y="56006"/>
                </a:lnTo>
                <a:lnTo>
                  <a:pt x="3797" y="60731"/>
                </a:lnTo>
                <a:lnTo>
                  <a:pt x="6007" y="64096"/>
                </a:lnTo>
                <a:lnTo>
                  <a:pt x="5702" y="7200"/>
                </a:lnTo>
                <a:lnTo>
                  <a:pt x="9182" y="7759"/>
                </a:lnTo>
                <a:lnTo>
                  <a:pt x="8940" y="9283"/>
                </a:lnTo>
                <a:lnTo>
                  <a:pt x="8077" y="10388"/>
                </a:lnTo>
                <a:lnTo>
                  <a:pt x="9017" y="25260"/>
                </a:lnTo>
                <a:lnTo>
                  <a:pt x="9042" y="17106"/>
                </a:lnTo>
                <a:lnTo>
                  <a:pt x="8864" y="12344"/>
                </a:lnTo>
                <a:lnTo>
                  <a:pt x="8916" y="10271"/>
                </a:lnTo>
                <a:lnTo>
                  <a:pt x="10909" y="9994"/>
                </a:lnTo>
                <a:lnTo>
                  <a:pt x="13741" y="9575"/>
                </a:lnTo>
                <a:lnTo>
                  <a:pt x="17576" y="9055"/>
                </a:lnTo>
                <a:lnTo>
                  <a:pt x="21551" y="8610"/>
                </a:lnTo>
                <a:lnTo>
                  <a:pt x="25908" y="8115"/>
                </a:lnTo>
                <a:lnTo>
                  <a:pt x="29540" y="7721"/>
                </a:lnTo>
                <a:lnTo>
                  <a:pt x="32207" y="7442"/>
                </a:lnTo>
                <a:lnTo>
                  <a:pt x="33231" y="7344"/>
                </a:lnTo>
                <a:lnTo>
                  <a:pt x="33921" y="13233"/>
                </a:lnTo>
                <a:lnTo>
                  <a:pt x="34429" y="16382"/>
                </a:lnTo>
                <a:lnTo>
                  <a:pt x="35407" y="7137"/>
                </a:lnTo>
                <a:lnTo>
                  <a:pt x="36423" y="7023"/>
                </a:lnTo>
                <a:lnTo>
                  <a:pt x="36451" y="6785"/>
                </a:lnTo>
                <a:lnTo>
                  <a:pt x="36715" y="6757"/>
                </a:lnTo>
                <a:lnTo>
                  <a:pt x="38277" y="36804"/>
                </a:lnTo>
                <a:lnTo>
                  <a:pt x="40093" y="41643"/>
                </a:lnTo>
                <a:lnTo>
                  <a:pt x="43230" y="45275"/>
                </a:lnTo>
                <a:lnTo>
                  <a:pt x="40220" y="6934"/>
                </a:lnTo>
                <a:lnTo>
                  <a:pt x="36715" y="6754"/>
                </a:lnTo>
                <a:lnTo>
                  <a:pt x="36715" y="4457"/>
                </a:lnTo>
                <a:lnTo>
                  <a:pt x="35738" y="6868"/>
                </a:lnTo>
                <a:lnTo>
                  <a:pt x="33210" y="7162"/>
                </a:lnTo>
                <a:lnTo>
                  <a:pt x="33185" y="6578"/>
                </a:lnTo>
                <a:lnTo>
                  <a:pt x="33210" y="7162"/>
                </a:lnTo>
                <a:lnTo>
                  <a:pt x="34823" y="6400"/>
                </a:lnTo>
                <a:lnTo>
                  <a:pt x="36839" y="3565"/>
                </a:lnTo>
                <a:lnTo>
                  <a:pt x="40195" y="6349"/>
                </a:lnTo>
                <a:lnTo>
                  <a:pt x="40234" y="6674"/>
                </a:lnTo>
                <a:lnTo>
                  <a:pt x="40386" y="3708"/>
                </a:lnTo>
                <a:lnTo>
                  <a:pt x="39306" y="939"/>
                </a:lnTo>
                <a:lnTo>
                  <a:pt x="36868" y="3543"/>
                </a:lnTo>
                <a:lnTo>
                  <a:pt x="33464" y="4419"/>
                </a:lnTo>
                <a:lnTo>
                  <a:pt x="33350" y="3352"/>
                </a:lnTo>
                <a:lnTo>
                  <a:pt x="36715" y="0"/>
                </a:lnTo>
                <a:lnTo>
                  <a:pt x="32245" y="342"/>
                </a:lnTo>
                <a:lnTo>
                  <a:pt x="27317" y="863"/>
                </a:lnTo>
                <a:lnTo>
                  <a:pt x="20764" y="1612"/>
                </a:lnTo>
                <a:lnTo>
                  <a:pt x="12611" y="2527"/>
                </a:lnTo>
                <a:lnTo>
                  <a:pt x="5181" y="3733"/>
                </a:lnTo>
                <a:lnTo>
                  <a:pt x="2628" y="4140"/>
                </a:lnTo>
                <a:lnTo>
                  <a:pt x="1917" y="8648"/>
                </a:lnTo>
                <a:lnTo>
                  <a:pt x="1828" y="14998"/>
                </a:lnTo>
                <a:lnTo>
                  <a:pt x="2019" y="19913"/>
                </a:lnTo>
                <a:lnTo>
                  <a:pt x="2057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3109793" y="6583876"/>
            <a:ext cx="9715" cy="10337"/>
          </a:xfrm>
          <a:custGeom>
            <a:avLst/>
            <a:gdLst/>
            <a:ahLst/>
            <a:cxnLst/>
            <a:rect l="l" t="t" r="r" b="b"/>
            <a:pathLst>
              <a:path w="9715" h="10337">
                <a:moveTo>
                  <a:pt x="5994" y="10337"/>
                </a:moveTo>
                <a:lnTo>
                  <a:pt x="7569" y="7772"/>
                </a:lnTo>
                <a:lnTo>
                  <a:pt x="9715" y="3238"/>
                </a:lnTo>
                <a:lnTo>
                  <a:pt x="3454" y="0"/>
                </a:lnTo>
                <a:lnTo>
                  <a:pt x="1244" y="4622"/>
                </a:lnTo>
                <a:lnTo>
                  <a:pt x="0" y="6629"/>
                </a:lnTo>
                <a:lnTo>
                  <a:pt x="5994" y="10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3052035" y="6575611"/>
            <a:ext cx="17424" cy="16675"/>
          </a:xfrm>
          <a:custGeom>
            <a:avLst/>
            <a:gdLst/>
            <a:ahLst/>
            <a:cxnLst/>
            <a:rect l="l" t="t" r="r" b="b"/>
            <a:pathLst>
              <a:path w="17424" h="16675">
                <a:moveTo>
                  <a:pt x="13436" y="9448"/>
                </a:moveTo>
                <a:lnTo>
                  <a:pt x="9791" y="7950"/>
                </a:lnTo>
                <a:lnTo>
                  <a:pt x="7226" y="5765"/>
                </a:lnTo>
                <a:lnTo>
                  <a:pt x="5194" y="3162"/>
                </a:lnTo>
                <a:lnTo>
                  <a:pt x="6604" y="0"/>
                </a:lnTo>
                <a:lnTo>
                  <a:pt x="3886" y="406"/>
                </a:lnTo>
                <a:lnTo>
                  <a:pt x="1409" y="3276"/>
                </a:lnTo>
                <a:lnTo>
                  <a:pt x="774" y="5346"/>
                </a:lnTo>
                <a:lnTo>
                  <a:pt x="0" y="7912"/>
                </a:lnTo>
                <a:lnTo>
                  <a:pt x="838" y="13665"/>
                </a:lnTo>
                <a:lnTo>
                  <a:pt x="16408" y="16675"/>
                </a:lnTo>
                <a:lnTo>
                  <a:pt x="16713" y="15570"/>
                </a:lnTo>
                <a:lnTo>
                  <a:pt x="17424" y="14071"/>
                </a:lnTo>
                <a:lnTo>
                  <a:pt x="16002" y="11531"/>
                </a:lnTo>
                <a:lnTo>
                  <a:pt x="13436" y="9448"/>
                </a:lnTo>
                <a:close/>
              </a:path>
            </a:pathLst>
          </a:custGeom>
          <a:solidFill>
            <a:srgbClr val="F3F4F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3049045" y="6571198"/>
            <a:ext cx="23393" cy="24536"/>
          </a:xfrm>
          <a:custGeom>
            <a:avLst/>
            <a:gdLst/>
            <a:ahLst/>
            <a:cxnLst/>
            <a:rect l="l" t="t" r="r" b="b"/>
            <a:pathLst>
              <a:path w="23393" h="24536">
                <a:moveTo>
                  <a:pt x="11341" y="15238"/>
                </a:moveTo>
                <a:lnTo>
                  <a:pt x="10325" y="14744"/>
                </a:lnTo>
                <a:lnTo>
                  <a:pt x="9739" y="14266"/>
                </a:lnTo>
                <a:lnTo>
                  <a:pt x="7086" y="12103"/>
                </a:lnTo>
                <a:lnTo>
                  <a:pt x="6349" y="3047"/>
                </a:lnTo>
                <a:lnTo>
                  <a:pt x="4569" y="6364"/>
                </a:lnTo>
                <a:lnTo>
                  <a:pt x="5168" y="1511"/>
                </a:lnTo>
                <a:lnTo>
                  <a:pt x="2496" y="4540"/>
                </a:lnTo>
                <a:lnTo>
                  <a:pt x="4541" y="6417"/>
                </a:lnTo>
                <a:lnTo>
                  <a:pt x="5130" y="6857"/>
                </a:lnTo>
                <a:lnTo>
                  <a:pt x="6197" y="11480"/>
                </a:lnTo>
                <a:lnTo>
                  <a:pt x="9207" y="13944"/>
                </a:lnTo>
                <a:lnTo>
                  <a:pt x="11785" y="23190"/>
                </a:lnTo>
                <a:lnTo>
                  <a:pt x="18745" y="24536"/>
                </a:lnTo>
                <a:lnTo>
                  <a:pt x="12979" y="16230"/>
                </a:lnTo>
                <a:lnTo>
                  <a:pt x="11341" y="15238"/>
                </a:lnTo>
                <a:close/>
              </a:path>
              <a:path w="23393" h="24536">
                <a:moveTo>
                  <a:pt x="11785" y="23190"/>
                </a:moveTo>
                <a:lnTo>
                  <a:pt x="9207" y="13944"/>
                </a:lnTo>
                <a:lnTo>
                  <a:pt x="6197" y="11480"/>
                </a:lnTo>
                <a:lnTo>
                  <a:pt x="5130" y="6857"/>
                </a:lnTo>
                <a:lnTo>
                  <a:pt x="4541" y="6417"/>
                </a:lnTo>
                <a:lnTo>
                  <a:pt x="2467" y="4572"/>
                </a:lnTo>
                <a:lnTo>
                  <a:pt x="2311" y="4749"/>
                </a:lnTo>
                <a:lnTo>
                  <a:pt x="4406" y="6667"/>
                </a:lnTo>
                <a:lnTo>
                  <a:pt x="7315" y="21310"/>
                </a:lnTo>
                <a:lnTo>
                  <a:pt x="11785" y="23190"/>
                </a:lnTo>
                <a:close/>
              </a:path>
              <a:path w="23393" h="24536">
                <a:moveTo>
                  <a:pt x="7315" y="21310"/>
                </a:moveTo>
                <a:lnTo>
                  <a:pt x="4406" y="6667"/>
                </a:lnTo>
                <a:lnTo>
                  <a:pt x="2352" y="4780"/>
                </a:lnTo>
                <a:lnTo>
                  <a:pt x="723" y="7708"/>
                </a:lnTo>
                <a:lnTo>
                  <a:pt x="50" y="11099"/>
                </a:lnTo>
                <a:lnTo>
                  <a:pt x="0" y="13614"/>
                </a:lnTo>
                <a:lnTo>
                  <a:pt x="1346" y="16687"/>
                </a:lnTo>
                <a:lnTo>
                  <a:pt x="4343" y="18973"/>
                </a:lnTo>
                <a:lnTo>
                  <a:pt x="7315" y="21310"/>
                </a:lnTo>
                <a:close/>
              </a:path>
              <a:path w="23393" h="24536">
                <a:moveTo>
                  <a:pt x="15036" y="9385"/>
                </a:moveTo>
                <a:lnTo>
                  <a:pt x="12264" y="7142"/>
                </a:lnTo>
                <a:lnTo>
                  <a:pt x="12128" y="7467"/>
                </a:lnTo>
                <a:lnTo>
                  <a:pt x="10109" y="7886"/>
                </a:lnTo>
                <a:lnTo>
                  <a:pt x="7670" y="9258"/>
                </a:lnTo>
                <a:lnTo>
                  <a:pt x="7391" y="8293"/>
                </a:lnTo>
                <a:lnTo>
                  <a:pt x="8902" y="6667"/>
                </a:lnTo>
                <a:lnTo>
                  <a:pt x="9966" y="6931"/>
                </a:lnTo>
                <a:lnTo>
                  <a:pt x="12128" y="7467"/>
                </a:lnTo>
                <a:lnTo>
                  <a:pt x="12264" y="7142"/>
                </a:lnTo>
                <a:lnTo>
                  <a:pt x="11582" y="6591"/>
                </a:lnTo>
                <a:lnTo>
                  <a:pt x="9922" y="6638"/>
                </a:lnTo>
                <a:lnTo>
                  <a:pt x="9588" y="4406"/>
                </a:lnTo>
                <a:lnTo>
                  <a:pt x="6870" y="4813"/>
                </a:lnTo>
                <a:lnTo>
                  <a:pt x="7086" y="12103"/>
                </a:lnTo>
                <a:lnTo>
                  <a:pt x="9739" y="14266"/>
                </a:lnTo>
                <a:lnTo>
                  <a:pt x="11341" y="15238"/>
                </a:lnTo>
                <a:lnTo>
                  <a:pt x="12979" y="16230"/>
                </a:lnTo>
                <a:lnTo>
                  <a:pt x="18745" y="24536"/>
                </a:lnTo>
                <a:lnTo>
                  <a:pt x="19624" y="19939"/>
                </a:lnTo>
                <a:lnTo>
                  <a:pt x="22885" y="21488"/>
                </a:lnTo>
                <a:lnTo>
                  <a:pt x="23393" y="17424"/>
                </a:lnTo>
                <a:lnTo>
                  <a:pt x="21666" y="13957"/>
                </a:lnTo>
                <a:lnTo>
                  <a:pt x="20065" y="17627"/>
                </a:lnTo>
                <a:lnTo>
                  <a:pt x="16522" y="18465"/>
                </a:lnTo>
                <a:lnTo>
                  <a:pt x="15532" y="17665"/>
                </a:lnTo>
                <a:lnTo>
                  <a:pt x="13779" y="16421"/>
                </a:lnTo>
                <a:lnTo>
                  <a:pt x="15036" y="9385"/>
                </a:lnTo>
                <a:close/>
              </a:path>
              <a:path w="23393" h="24536">
                <a:moveTo>
                  <a:pt x="6349" y="3047"/>
                </a:moveTo>
                <a:lnTo>
                  <a:pt x="7086" y="12103"/>
                </a:lnTo>
                <a:lnTo>
                  <a:pt x="6870" y="4813"/>
                </a:lnTo>
                <a:lnTo>
                  <a:pt x="9588" y="4406"/>
                </a:lnTo>
                <a:lnTo>
                  <a:pt x="9922" y="6638"/>
                </a:lnTo>
                <a:lnTo>
                  <a:pt x="11582" y="6591"/>
                </a:lnTo>
                <a:lnTo>
                  <a:pt x="12264" y="7142"/>
                </a:lnTo>
                <a:lnTo>
                  <a:pt x="12839" y="5765"/>
                </a:lnTo>
                <a:lnTo>
                  <a:pt x="15265" y="0"/>
                </a:lnTo>
                <a:lnTo>
                  <a:pt x="5168" y="1511"/>
                </a:lnTo>
                <a:lnTo>
                  <a:pt x="4569" y="6364"/>
                </a:lnTo>
                <a:lnTo>
                  <a:pt x="6349" y="3047"/>
                </a:lnTo>
                <a:close/>
              </a:path>
              <a:path w="23393" h="24536">
                <a:moveTo>
                  <a:pt x="10109" y="7886"/>
                </a:moveTo>
                <a:lnTo>
                  <a:pt x="12128" y="7467"/>
                </a:lnTo>
                <a:lnTo>
                  <a:pt x="9966" y="6931"/>
                </a:lnTo>
                <a:lnTo>
                  <a:pt x="8902" y="6667"/>
                </a:lnTo>
                <a:lnTo>
                  <a:pt x="7494" y="8277"/>
                </a:lnTo>
                <a:lnTo>
                  <a:pt x="7670" y="9258"/>
                </a:lnTo>
                <a:lnTo>
                  <a:pt x="10109" y="7886"/>
                </a:lnTo>
                <a:close/>
              </a:path>
              <a:path w="23393" h="24536">
                <a:moveTo>
                  <a:pt x="20065" y="17627"/>
                </a:moveTo>
                <a:lnTo>
                  <a:pt x="21666" y="13957"/>
                </a:lnTo>
                <a:lnTo>
                  <a:pt x="18745" y="11239"/>
                </a:lnTo>
                <a:lnTo>
                  <a:pt x="15036" y="9385"/>
                </a:lnTo>
                <a:lnTo>
                  <a:pt x="13779" y="16421"/>
                </a:lnTo>
                <a:lnTo>
                  <a:pt x="15532" y="17665"/>
                </a:lnTo>
                <a:lnTo>
                  <a:pt x="16522" y="18465"/>
                </a:lnTo>
                <a:lnTo>
                  <a:pt x="20065" y="17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3087682" y="6562464"/>
            <a:ext cx="48666" cy="23634"/>
          </a:xfrm>
          <a:custGeom>
            <a:avLst/>
            <a:gdLst/>
            <a:ahLst/>
            <a:cxnLst/>
            <a:rect l="l" t="t" r="r" b="b"/>
            <a:pathLst>
              <a:path w="48666" h="23634">
                <a:moveTo>
                  <a:pt x="2044" y="18783"/>
                </a:moveTo>
                <a:lnTo>
                  <a:pt x="5384" y="21501"/>
                </a:lnTo>
                <a:lnTo>
                  <a:pt x="8483" y="23368"/>
                </a:lnTo>
                <a:lnTo>
                  <a:pt x="24422" y="23241"/>
                </a:lnTo>
                <a:lnTo>
                  <a:pt x="28067" y="23634"/>
                </a:lnTo>
                <a:lnTo>
                  <a:pt x="30251" y="20116"/>
                </a:lnTo>
                <a:lnTo>
                  <a:pt x="31318" y="18656"/>
                </a:lnTo>
                <a:lnTo>
                  <a:pt x="34251" y="14554"/>
                </a:lnTo>
                <a:lnTo>
                  <a:pt x="39624" y="7569"/>
                </a:lnTo>
                <a:lnTo>
                  <a:pt x="47891" y="6324"/>
                </a:lnTo>
                <a:lnTo>
                  <a:pt x="48666" y="2959"/>
                </a:lnTo>
                <a:lnTo>
                  <a:pt x="24841" y="0"/>
                </a:lnTo>
                <a:lnTo>
                  <a:pt x="21056" y="3886"/>
                </a:lnTo>
                <a:lnTo>
                  <a:pt x="17983" y="6578"/>
                </a:lnTo>
                <a:lnTo>
                  <a:pt x="15303" y="8890"/>
                </a:lnTo>
                <a:lnTo>
                  <a:pt x="12090" y="11315"/>
                </a:lnTo>
                <a:lnTo>
                  <a:pt x="9144" y="13500"/>
                </a:lnTo>
                <a:lnTo>
                  <a:pt x="7239" y="14909"/>
                </a:lnTo>
                <a:lnTo>
                  <a:pt x="0" y="16116"/>
                </a:lnTo>
                <a:lnTo>
                  <a:pt x="2044" y="187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3085839" y="6560973"/>
            <a:ext cx="53949" cy="27965"/>
          </a:xfrm>
          <a:custGeom>
            <a:avLst/>
            <a:gdLst/>
            <a:ahLst/>
            <a:cxnLst/>
            <a:rect l="l" t="t" r="r" b="b"/>
            <a:pathLst>
              <a:path w="53949" h="27965">
                <a:moveTo>
                  <a:pt x="30543" y="24523"/>
                </a:moveTo>
                <a:lnTo>
                  <a:pt x="31813" y="15976"/>
                </a:lnTo>
                <a:lnTo>
                  <a:pt x="29095" y="19761"/>
                </a:lnTo>
                <a:lnTo>
                  <a:pt x="28240" y="21356"/>
                </a:lnTo>
                <a:lnTo>
                  <a:pt x="27406" y="22910"/>
                </a:lnTo>
                <a:lnTo>
                  <a:pt x="29936" y="24211"/>
                </a:lnTo>
                <a:lnTo>
                  <a:pt x="30543" y="24523"/>
                </a:lnTo>
                <a:lnTo>
                  <a:pt x="29594" y="23074"/>
                </a:lnTo>
                <a:lnTo>
                  <a:pt x="28613" y="21577"/>
                </a:lnTo>
                <a:lnTo>
                  <a:pt x="29057" y="21399"/>
                </a:lnTo>
                <a:lnTo>
                  <a:pt x="29594" y="23074"/>
                </a:lnTo>
                <a:lnTo>
                  <a:pt x="30543" y="24523"/>
                </a:lnTo>
                <a:close/>
              </a:path>
              <a:path w="53949" h="27965">
                <a:moveTo>
                  <a:pt x="32238" y="27515"/>
                </a:moveTo>
                <a:lnTo>
                  <a:pt x="32442" y="27368"/>
                </a:lnTo>
                <a:lnTo>
                  <a:pt x="32956" y="27000"/>
                </a:lnTo>
                <a:lnTo>
                  <a:pt x="32811" y="26868"/>
                </a:lnTo>
                <a:lnTo>
                  <a:pt x="30353" y="24637"/>
                </a:lnTo>
                <a:lnTo>
                  <a:pt x="31610" y="27965"/>
                </a:lnTo>
                <a:lnTo>
                  <a:pt x="32238" y="27515"/>
                </a:lnTo>
                <a:close/>
              </a:path>
              <a:path w="53949" h="27965">
                <a:moveTo>
                  <a:pt x="44196" y="13436"/>
                </a:moveTo>
                <a:lnTo>
                  <a:pt x="46990" y="11785"/>
                </a:lnTo>
                <a:lnTo>
                  <a:pt x="46304" y="7023"/>
                </a:lnTo>
                <a:lnTo>
                  <a:pt x="49733" y="7823"/>
                </a:lnTo>
                <a:lnTo>
                  <a:pt x="53949" y="5245"/>
                </a:lnTo>
                <a:lnTo>
                  <a:pt x="47078" y="3644"/>
                </a:lnTo>
                <a:lnTo>
                  <a:pt x="49199" y="4343"/>
                </a:lnTo>
                <a:lnTo>
                  <a:pt x="46837" y="4698"/>
                </a:lnTo>
                <a:lnTo>
                  <a:pt x="44208" y="5092"/>
                </a:lnTo>
                <a:lnTo>
                  <a:pt x="40195" y="7569"/>
                </a:lnTo>
                <a:lnTo>
                  <a:pt x="37122" y="10274"/>
                </a:lnTo>
                <a:lnTo>
                  <a:pt x="34048" y="12979"/>
                </a:lnTo>
                <a:lnTo>
                  <a:pt x="31813" y="15976"/>
                </a:lnTo>
                <a:lnTo>
                  <a:pt x="30543" y="24523"/>
                </a:lnTo>
                <a:lnTo>
                  <a:pt x="29997" y="24333"/>
                </a:lnTo>
                <a:lnTo>
                  <a:pt x="27406" y="22910"/>
                </a:lnTo>
                <a:lnTo>
                  <a:pt x="28240" y="21356"/>
                </a:lnTo>
                <a:lnTo>
                  <a:pt x="12293" y="21462"/>
                </a:lnTo>
                <a:lnTo>
                  <a:pt x="8724" y="19824"/>
                </a:lnTo>
                <a:lnTo>
                  <a:pt x="7810" y="20154"/>
                </a:lnTo>
                <a:lnTo>
                  <a:pt x="10515" y="28562"/>
                </a:lnTo>
                <a:lnTo>
                  <a:pt x="13957" y="28435"/>
                </a:lnTo>
                <a:lnTo>
                  <a:pt x="25374" y="28295"/>
                </a:lnTo>
                <a:lnTo>
                  <a:pt x="28727" y="28409"/>
                </a:lnTo>
                <a:lnTo>
                  <a:pt x="31610" y="27965"/>
                </a:lnTo>
                <a:lnTo>
                  <a:pt x="30353" y="24637"/>
                </a:lnTo>
                <a:lnTo>
                  <a:pt x="32811" y="26868"/>
                </a:lnTo>
                <a:lnTo>
                  <a:pt x="34366" y="24764"/>
                </a:lnTo>
                <a:lnTo>
                  <a:pt x="36017" y="22212"/>
                </a:lnTo>
                <a:lnTo>
                  <a:pt x="39370" y="17665"/>
                </a:lnTo>
                <a:lnTo>
                  <a:pt x="44196" y="13436"/>
                </a:lnTo>
                <a:close/>
              </a:path>
              <a:path w="53949" h="27965">
                <a:moveTo>
                  <a:pt x="46304" y="7023"/>
                </a:moveTo>
                <a:lnTo>
                  <a:pt x="46990" y="11785"/>
                </a:lnTo>
                <a:lnTo>
                  <a:pt x="50253" y="11302"/>
                </a:lnTo>
                <a:lnTo>
                  <a:pt x="52616" y="10947"/>
                </a:lnTo>
                <a:lnTo>
                  <a:pt x="53949" y="5245"/>
                </a:lnTo>
                <a:lnTo>
                  <a:pt x="49733" y="7823"/>
                </a:lnTo>
                <a:lnTo>
                  <a:pt x="46304" y="7023"/>
                </a:lnTo>
                <a:close/>
              </a:path>
              <a:path w="53949" h="27965">
                <a:moveTo>
                  <a:pt x="49199" y="4343"/>
                </a:moveTo>
                <a:lnTo>
                  <a:pt x="47078" y="3644"/>
                </a:lnTo>
                <a:lnTo>
                  <a:pt x="46837" y="4698"/>
                </a:lnTo>
                <a:lnTo>
                  <a:pt x="49199" y="4343"/>
                </a:lnTo>
                <a:close/>
              </a:path>
              <a:path w="53949" h="27965">
                <a:moveTo>
                  <a:pt x="520" y="21666"/>
                </a:moveTo>
                <a:lnTo>
                  <a:pt x="1092" y="22415"/>
                </a:lnTo>
                <a:lnTo>
                  <a:pt x="3213" y="25158"/>
                </a:lnTo>
                <a:lnTo>
                  <a:pt x="5080" y="19367"/>
                </a:lnTo>
                <a:lnTo>
                  <a:pt x="7454" y="27241"/>
                </a:lnTo>
                <a:lnTo>
                  <a:pt x="10515" y="28562"/>
                </a:lnTo>
                <a:lnTo>
                  <a:pt x="7810" y="20154"/>
                </a:lnTo>
                <a:lnTo>
                  <a:pt x="8689" y="19820"/>
                </a:lnTo>
                <a:lnTo>
                  <a:pt x="11010" y="18935"/>
                </a:lnTo>
                <a:lnTo>
                  <a:pt x="13081" y="17830"/>
                </a:lnTo>
                <a:lnTo>
                  <a:pt x="16052" y="15633"/>
                </a:lnTo>
                <a:lnTo>
                  <a:pt x="19316" y="13169"/>
                </a:lnTo>
                <a:lnTo>
                  <a:pt x="22123" y="10744"/>
                </a:lnTo>
                <a:lnTo>
                  <a:pt x="25285" y="7962"/>
                </a:lnTo>
                <a:lnTo>
                  <a:pt x="28028" y="5359"/>
                </a:lnTo>
                <a:lnTo>
                  <a:pt x="29883" y="2984"/>
                </a:lnTo>
                <a:lnTo>
                  <a:pt x="23495" y="0"/>
                </a:lnTo>
                <a:lnTo>
                  <a:pt x="20523" y="2781"/>
                </a:lnTo>
                <a:lnTo>
                  <a:pt x="17526" y="5410"/>
                </a:lnTo>
                <a:lnTo>
                  <a:pt x="14973" y="7607"/>
                </a:lnTo>
                <a:lnTo>
                  <a:pt x="11823" y="10007"/>
                </a:lnTo>
                <a:lnTo>
                  <a:pt x="8902" y="12166"/>
                </a:lnTo>
                <a:lnTo>
                  <a:pt x="4940" y="13766"/>
                </a:lnTo>
                <a:lnTo>
                  <a:pt x="2222" y="15265"/>
                </a:lnTo>
                <a:lnTo>
                  <a:pt x="0" y="18338"/>
                </a:lnTo>
                <a:lnTo>
                  <a:pt x="520" y="21666"/>
                </a:lnTo>
                <a:close/>
              </a:path>
              <a:path w="53949" h="27965">
                <a:moveTo>
                  <a:pt x="5080" y="19367"/>
                </a:moveTo>
                <a:lnTo>
                  <a:pt x="3213" y="25158"/>
                </a:lnTo>
                <a:lnTo>
                  <a:pt x="7454" y="27241"/>
                </a:lnTo>
                <a:lnTo>
                  <a:pt x="5080" y="19367"/>
                </a:lnTo>
                <a:close/>
              </a:path>
              <a:path w="53949" h="27965">
                <a:moveTo>
                  <a:pt x="29057" y="21399"/>
                </a:moveTo>
                <a:lnTo>
                  <a:pt x="28613" y="21577"/>
                </a:lnTo>
                <a:lnTo>
                  <a:pt x="29594" y="23074"/>
                </a:lnTo>
                <a:lnTo>
                  <a:pt x="29057" y="213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3073468" y="6572380"/>
            <a:ext cx="8978" cy="27076"/>
          </a:xfrm>
          <a:custGeom>
            <a:avLst/>
            <a:gdLst/>
            <a:ahLst/>
            <a:cxnLst/>
            <a:rect l="l" t="t" r="r" b="b"/>
            <a:pathLst>
              <a:path w="8978" h="27076">
                <a:moveTo>
                  <a:pt x="7835" y="6807"/>
                </a:moveTo>
                <a:lnTo>
                  <a:pt x="4673" y="4749"/>
                </a:lnTo>
                <a:lnTo>
                  <a:pt x="5918" y="11518"/>
                </a:lnTo>
                <a:lnTo>
                  <a:pt x="8978" y="13652"/>
                </a:lnTo>
                <a:lnTo>
                  <a:pt x="7835" y="6807"/>
                </a:lnTo>
                <a:close/>
              </a:path>
              <a:path w="8978" h="27076">
                <a:moveTo>
                  <a:pt x="6095" y="3517"/>
                </a:moveTo>
                <a:lnTo>
                  <a:pt x="7569" y="4330"/>
                </a:lnTo>
                <a:lnTo>
                  <a:pt x="6311" y="0"/>
                </a:lnTo>
                <a:lnTo>
                  <a:pt x="6095" y="3517"/>
                </a:lnTo>
                <a:close/>
              </a:path>
              <a:path w="8978" h="27076">
                <a:moveTo>
                  <a:pt x="11785" y="15671"/>
                </a:moveTo>
                <a:lnTo>
                  <a:pt x="14389" y="16662"/>
                </a:lnTo>
                <a:lnTo>
                  <a:pt x="17233" y="19265"/>
                </a:lnTo>
                <a:lnTo>
                  <a:pt x="20078" y="22237"/>
                </a:lnTo>
                <a:lnTo>
                  <a:pt x="25171" y="17373"/>
                </a:lnTo>
                <a:lnTo>
                  <a:pt x="22212" y="14262"/>
                </a:lnTo>
                <a:lnTo>
                  <a:pt x="20497" y="12750"/>
                </a:lnTo>
                <a:lnTo>
                  <a:pt x="17678" y="10312"/>
                </a:lnTo>
                <a:lnTo>
                  <a:pt x="14808" y="9283"/>
                </a:lnTo>
                <a:lnTo>
                  <a:pt x="11290" y="6565"/>
                </a:lnTo>
                <a:lnTo>
                  <a:pt x="10782" y="6260"/>
                </a:lnTo>
                <a:lnTo>
                  <a:pt x="7569" y="4330"/>
                </a:lnTo>
                <a:lnTo>
                  <a:pt x="6095" y="3517"/>
                </a:lnTo>
                <a:lnTo>
                  <a:pt x="6311" y="0"/>
                </a:lnTo>
                <a:lnTo>
                  <a:pt x="7569" y="4330"/>
                </a:lnTo>
                <a:lnTo>
                  <a:pt x="10782" y="6260"/>
                </a:lnTo>
                <a:lnTo>
                  <a:pt x="14135" y="5461"/>
                </a:lnTo>
                <a:lnTo>
                  <a:pt x="18084" y="3365"/>
                </a:lnTo>
                <a:lnTo>
                  <a:pt x="22085" y="215"/>
                </a:lnTo>
                <a:lnTo>
                  <a:pt x="25539" y="-3124"/>
                </a:lnTo>
                <a:lnTo>
                  <a:pt x="28613" y="-5676"/>
                </a:lnTo>
                <a:lnTo>
                  <a:pt x="32537" y="-9385"/>
                </a:lnTo>
                <a:lnTo>
                  <a:pt x="26758" y="-13423"/>
                </a:lnTo>
                <a:lnTo>
                  <a:pt x="22732" y="-9918"/>
                </a:lnTo>
                <a:lnTo>
                  <a:pt x="19278" y="-6629"/>
                </a:lnTo>
                <a:lnTo>
                  <a:pt x="15697" y="-3594"/>
                </a:lnTo>
                <a:lnTo>
                  <a:pt x="12306" y="-1523"/>
                </a:lnTo>
                <a:lnTo>
                  <a:pt x="9486" y="-660"/>
                </a:lnTo>
                <a:lnTo>
                  <a:pt x="6730" y="-152"/>
                </a:lnTo>
                <a:lnTo>
                  <a:pt x="5562" y="39"/>
                </a:lnTo>
                <a:lnTo>
                  <a:pt x="3416" y="152"/>
                </a:lnTo>
                <a:lnTo>
                  <a:pt x="0" y="3263"/>
                </a:lnTo>
                <a:lnTo>
                  <a:pt x="88" y="6337"/>
                </a:lnTo>
                <a:lnTo>
                  <a:pt x="2158" y="9156"/>
                </a:lnTo>
                <a:lnTo>
                  <a:pt x="5918" y="11518"/>
                </a:lnTo>
                <a:lnTo>
                  <a:pt x="4673" y="4749"/>
                </a:lnTo>
                <a:lnTo>
                  <a:pt x="7835" y="6807"/>
                </a:lnTo>
                <a:lnTo>
                  <a:pt x="8978" y="13652"/>
                </a:lnTo>
                <a:lnTo>
                  <a:pt x="11785" y="15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3101623" y="6563135"/>
            <a:ext cx="3365" cy="2336"/>
          </a:xfrm>
          <a:custGeom>
            <a:avLst/>
            <a:gdLst/>
            <a:ahLst/>
            <a:cxnLst/>
            <a:rect l="l" t="t" r="r" b="b"/>
            <a:pathLst>
              <a:path w="3365" h="2336">
                <a:moveTo>
                  <a:pt x="0" y="2336"/>
                </a:moveTo>
                <a:lnTo>
                  <a:pt x="3365" y="1333"/>
                </a:lnTo>
                <a:lnTo>
                  <a:pt x="812" y="0"/>
                </a:lnTo>
                <a:lnTo>
                  <a:pt x="0" y="2336"/>
                </a:lnTo>
                <a:close/>
              </a:path>
            </a:pathLst>
          </a:custGeom>
          <a:solidFill>
            <a:srgbClr val="F3F4F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3097888" y="6558982"/>
            <a:ext cx="10718" cy="10388"/>
          </a:xfrm>
          <a:custGeom>
            <a:avLst/>
            <a:gdLst/>
            <a:ahLst/>
            <a:cxnLst/>
            <a:rect l="l" t="t" r="r" b="b"/>
            <a:pathLst>
              <a:path w="10718" h="10388">
                <a:moveTo>
                  <a:pt x="3733" y="6489"/>
                </a:moveTo>
                <a:lnTo>
                  <a:pt x="3682" y="4457"/>
                </a:lnTo>
                <a:lnTo>
                  <a:pt x="4546" y="4152"/>
                </a:lnTo>
                <a:lnTo>
                  <a:pt x="6159" y="0"/>
                </a:lnTo>
                <a:lnTo>
                  <a:pt x="3441" y="571"/>
                </a:lnTo>
                <a:lnTo>
                  <a:pt x="88" y="3771"/>
                </a:lnTo>
                <a:lnTo>
                  <a:pt x="0" y="6756"/>
                </a:lnTo>
                <a:lnTo>
                  <a:pt x="977" y="8699"/>
                </a:lnTo>
                <a:lnTo>
                  <a:pt x="3517" y="10388"/>
                </a:lnTo>
                <a:lnTo>
                  <a:pt x="6108" y="10337"/>
                </a:lnTo>
                <a:lnTo>
                  <a:pt x="4483" y="5892"/>
                </a:lnTo>
                <a:lnTo>
                  <a:pt x="3733" y="6489"/>
                </a:lnTo>
                <a:close/>
              </a:path>
              <a:path w="10718" h="10388">
                <a:moveTo>
                  <a:pt x="6489" y="4292"/>
                </a:moveTo>
                <a:lnTo>
                  <a:pt x="6534" y="5892"/>
                </a:lnTo>
                <a:lnTo>
                  <a:pt x="7061" y="5892"/>
                </a:lnTo>
                <a:lnTo>
                  <a:pt x="6756" y="6896"/>
                </a:lnTo>
                <a:lnTo>
                  <a:pt x="6534" y="5892"/>
                </a:lnTo>
                <a:lnTo>
                  <a:pt x="5948" y="5892"/>
                </a:lnTo>
                <a:lnTo>
                  <a:pt x="6730" y="6921"/>
                </a:lnTo>
                <a:lnTo>
                  <a:pt x="9651" y="7873"/>
                </a:lnTo>
                <a:lnTo>
                  <a:pt x="10718" y="4457"/>
                </a:lnTo>
                <a:lnTo>
                  <a:pt x="9753" y="1663"/>
                </a:lnTo>
                <a:lnTo>
                  <a:pt x="6489" y="4292"/>
                </a:lnTo>
                <a:close/>
              </a:path>
              <a:path w="10718" h="10388">
                <a:moveTo>
                  <a:pt x="6730" y="6921"/>
                </a:moveTo>
                <a:lnTo>
                  <a:pt x="5948" y="5892"/>
                </a:lnTo>
                <a:lnTo>
                  <a:pt x="6534" y="5892"/>
                </a:lnTo>
                <a:lnTo>
                  <a:pt x="6489" y="4292"/>
                </a:lnTo>
                <a:lnTo>
                  <a:pt x="9753" y="1663"/>
                </a:lnTo>
                <a:lnTo>
                  <a:pt x="6159" y="0"/>
                </a:lnTo>
                <a:lnTo>
                  <a:pt x="4546" y="4152"/>
                </a:lnTo>
                <a:lnTo>
                  <a:pt x="3682" y="4457"/>
                </a:lnTo>
                <a:lnTo>
                  <a:pt x="6475" y="4293"/>
                </a:lnTo>
                <a:lnTo>
                  <a:pt x="6262" y="4464"/>
                </a:lnTo>
                <a:lnTo>
                  <a:pt x="5372" y="5178"/>
                </a:lnTo>
                <a:lnTo>
                  <a:pt x="4741" y="4395"/>
                </a:lnTo>
                <a:lnTo>
                  <a:pt x="3682" y="4457"/>
                </a:lnTo>
                <a:lnTo>
                  <a:pt x="3733" y="6489"/>
                </a:lnTo>
                <a:lnTo>
                  <a:pt x="4483" y="5892"/>
                </a:lnTo>
                <a:lnTo>
                  <a:pt x="6108" y="10337"/>
                </a:lnTo>
                <a:lnTo>
                  <a:pt x="9651" y="7873"/>
                </a:lnTo>
                <a:lnTo>
                  <a:pt x="6730" y="6921"/>
                </a:lnTo>
                <a:close/>
              </a:path>
              <a:path w="10718" h="10388">
                <a:moveTo>
                  <a:pt x="5372" y="5177"/>
                </a:moveTo>
                <a:lnTo>
                  <a:pt x="6261" y="4457"/>
                </a:lnTo>
                <a:lnTo>
                  <a:pt x="4792" y="4457"/>
                </a:lnTo>
                <a:lnTo>
                  <a:pt x="5372" y="5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3096884" y="6567304"/>
            <a:ext cx="3365" cy="2336"/>
          </a:xfrm>
          <a:custGeom>
            <a:avLst/>
            <a:gdLst/>
            <a:ahLst/>
            <a:cxnLst/>
            <a:rect l="l" t="t" r="r" b="b"/>
            <a:pathLst>
              <a:path w="3365" h="2336">
                <a:moveTo>
                  <a:pt x="0" y="2336"/>
                </a:moveTo>
                <a:lnTo>
                  <a:pt x="3365" y="1333"/>
                </a:lnTo>
                <a:lnTo>
                  <a:pt x="812" y="0"/>
                </a:lnTo>
                <a:lnTo>
                  <a:pt x="0" y="2336"/>
                </a:lnTo>
                <a:close/>
              </a:path>
            </a:pathLst>
          </a:custGeom>
          <a:solidFill>
            <a:srgbClr val="F3F4F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3093162" y="6563151"/>
            <a:ext cx="10706" cy="10388"/>
          </a:xfrm>
          <a:custGeom>
            <a:avLst/>
            <a:gdLst/>
            <a:ahLst/>
            <a:cxnLst/>
            <a:rect l="l" t="t" r="r" b="b"/>
            <a:pathLst>
              <a:path w="10706" h="10388">
                <a:moveTo>
                  <a:pt x="3721" y="6489"/>
                </a:moveTo>
                <a:lnTo>
                  <a:pt x="4474" y="5892"/>
                </a:lnTo>
                <a:lnTo>
                  <a:pt x="4629" y="5769"/>
                </a:lnTo>
                <a:lnTo>
                  <a:pt x="6476" y="4305"/>
                </a:lnTo>
                <a:lnTo>
                  <a:pt x="4784" y="5644"/>
                </a:lnTo>
                <a:lnTo>
                  <a:pt x="6235" y="4470"/>
                </a:lnTo>
                <a:lnTo>
                  <a:pt x="3670" y="4470"/>
                </a:lnTo>
                <a:lnTo>
                  <a:pt x="3403" y="571"/>
                </a:lnTo>
                <a:lnTo>
                  <a:pt x="88" y="3784"/>
                </a:lnTo>
                <a:lnTo>
                  <a:pt x="0" y="6756"/>
                </a:lnTo>
                <a:lnTo>
                  <a:pt x="965" y="8686"/>
                </a:lnTo>
                <a:lnTo>
                  <a:pt x="3505" y="10388"/>
                </a:lnTo>
                <a:lnTo>
                  <a:pt x="6095" y="10337"/>
                </a:lnTo>
                <a:lnTo>
                  <a:pt x="9626" y="7886"/>
                </a:lnTo>
                <a:lnTo>
                  <a:pt x="7048" y="5892"/>
                </a:lnTo>
                <a:lnTo>
                  <a:pt x="4241" y="6083"/>
                </a:lnTo>
                <a:lnTo>
                  <a:pt x="4474" y="5892"/>
                </a:lnTo>
                <a:lnTo>
                  <a:pt x="3721" y="6489"/>
                </a:lnTo>
                <a:close/>
              </a:path>
              <a:path w="10706" h="10388">
                <a:moveTo>
                  <a:pt x="6146" y="0"/>
                </a:moveTo>
                <a:lnTo>
                  <a:pt x="3403" y="571"/>
                </a:lnTo>
                <a:lnTo>
                  <a:pt x="3670" y="4470"/>
                </a:lnTo>
                <a:lnTo>
                  <a:pt x="6476" y="4292"/>
                </a:lnTo>
                <a:lnTo>
                  <a:pt x="4629" y="5769"/>
                </a:lnTo>
                <a:lnTo>
                  <a:pt x="4474" y="5892"/>
                </a:lnTo>
                <a:lnTo>
                  <a:pt x="4241" y="6083"/>
                </a:lnTo>
                <a:lnTo>
                  <a:pt x="4477" y="5892"/>
                </a:lnTo>
                <a:lnTo>
                  <a:pt x="7048" y="5892"/>
                </a:lnTo>
                <a:lnTo>
                  <a:pt x="9626" y="7886"/>
                </a:lnTo>
                <a:lnTo>
                  <a:pt x="10706" y="4470"/>
                </a:lnTo>
                <a:lnTo>
                  <a:pt x="9740" y="1676"/>
                </a:lnTo>
                <a:lnTo>
                  <a:pt x="61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3092010" y="6571635"/>
            <a:ext cx="3365" cy="2247"/>
          </a:xfrm>
          <a:custGeom>
            <a:avLst/>
            <a:gdLst/>
            <a:ahLst/>
            <a:cxnLst/>
            <a:rect l="l" t="t" r="r" b="b"/>
            <a:pathLst>
              <a:path w="3365" h="2247">
                <a:moveTo>
                  <a:pt x="0" y="2247"/>
                </a:moveTo>
                <a:lnTo>
                  <a:pt x="3365" y="1270"/>
                </a:lnTo>
                <a:lnTo>
                  <a:pt x="749" y="0"/>
                </a:lnTo>
                <a:lnTo>
                  <a:pt x="0" y="2247"/>
                </a:lnTo>
                <a:close/>
              </a:path>
            </a:pathLst>
          </a:custGeom>
          <a:solidFill>
            <a:srgbClr val="F3F4F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3088275" y="6571292"/>
            <a:ext cx="9652" cy="10325"/>
          </a:xfrm>
          <a:custGeom>
            <a:avLst/>
            <a:gdLst/>
            <a:ahLst/>
            <a:cxnLst/>
            <a:rect l="l" t="t" r="r" b="b"/>
            <a:pathLst>
              <a:path w="9651" h="10325">
                <a:moveTo>
                  <a:pt x="6273" y="584"/>
                </a:moveTo>
                <a:lnTo>
                  <a:pt x="3708" y="584"/>
                </a:lnTo>
                <a:lnTo>
                  <a:pt x="3733" y="2590"/>
                </a:lnTo>
                <a:lnTo>
                  <a:pt x="4279" y="2184"/>
                </a:lnTo>
                <a:lnTo>
                  <a:pt x="5918" y="3200"/>
                </a:lnTo>
                <a:lnTo>
                  <a:pt x="6108" y="6451"/>
                </a:lnTo>
                <a:lnTo>
                  <a:pt x="9651" y="4038"/>
                </a:lnTo>
                <a:lnTo>
                  <a:pt x="6654" y="3098"/>
                </a:lnTo>
                <a:lnTo>
                  <a:pt x="6210" y="3187"/>
                </a:lnTo>
                <a:lnTo>
                  <a:pt x="6210" y="647"/>
                </a:lnTo>
                <a:lnTo>
                  <a:pt x="6502" y="419"/>
                </a:lnTo>
                <a:lnTo>
                  <a:pt x="6210" y="654"/>
                </a:lnTo>
                <a:lnTo>
                  <a:pt x="4254" y="2158"/>
                </a:lnTo>
                <a:lnTo>
                  <a:pt x="6273" y="584"/>
                </a:lnTo>
                <a:close/>
              </a:path>
              <a:path w="9651" h="10325">
                <a:moveTo>
                  <a:pt x="6654" y="3098"/>
                </a:moveTo>
                <a:lnTo>
                  <a:pt x="9651" y="4038"/>
                </a:lnTo>
                <a:lnTo>
                  <a:pt x="10744" y="584"/>
                </a:lnTo>
                <a:lnTo>
                  <a:pt x="9817" y="-2159"/>
                </a:lnTo>
                <a:lnTo>
                  <a:pt x="7200" y="-3873"/>
                </a:lnTo>
                <a:lnTo>
                  <a:pt x="4635" y="-3822"/>
                </a:lnTo>
                <a:lnTo>
                  <a:pt x="1066" y="-1435"/>
                </a:lnTo>
                <a:lnTo>
                  <a:pt x="0" y="1955"/>
                </a:lnTo>
                <a:lnTo>
                  <a:pt x="965" y="4762"/>
                </a:lnTo>
                <a:lnTo>
                  <a:pt x="3517" y="6489"/>
                </a:lnTo>
                <a:lnTo>
                  <a:pt x="6108" y="6451"/>
                </a:lnTo>
                <a:lnTo>
                  <a:pt x="5918" y="3200"/>
                </a:lnTo>
                <a:lnTo>
                  <a:pt x="4279" y="2184"/>
                </a:lnTo>
                <a:lnTo>
                  <a:pt x="3733" y="2590"/>
                </a:lnTo>
                <a:lnTo>
                  <a:pt x="3708" y="584"/>
                </a:lnTo>
                <a:lnTo>
                  <a:pt x="6495" y="419"/>
                </a:lnTo>
                <a:lnTo>
                  <a:pt x="7035" y="0"/>
                </a:lnTo>
                <a:lnTo>
                  <a:pt x="6654" y="3098"/>
                </a:lnTo>
                <a:close/>
              </a:path>
              <a:path w="9651" h="10325">
                <a:moveTo>
                  <a:pt x="6210" y="3187"/>
                </a:moveTo>
                <a:lnTo>
                  <a:pt x="6210" y="647"/>
                </a:lnTo>
                <a:lnTo>
                  <a:pt x="6502" y="419"/>
                </a:lnTo>
                <a:lnTo>
                  <a:pt x="6654" y="3098"/>
                </a:lnTo>
                <a:lnTo>
                  <a:pt x="7035" y="0"/>
                </a:lnTo>
                <a:lnTo>
                  <a:pt x="6495" y="419"/>
                </a:lnTo>
                <a:lnTo>
                  <a:pt x="6165" y="683"/>
                </a:lnTo>
                <a:lnTo>
                  <a:pt x="6210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3086171" y="6575577"/>
            <a:ext cx="3479" cy="1600"/>
          </a:xfrm>
          <a:custGeom>
            <a:avLst/>
            <a:gdLst/>
            <a:ahLst/>
            <a:cxnLst/>
            <a:rect l="l" t="t" r="r" b="b"/>
            <a:pathLst>
              <a:path w="3479" h="1600">
                <a:moveTo>
                  <a:pt x="0" y="1600"/>
                </a:moveTo>
                <a:lnTo>
                  <a:pt x="3479" y="1181"/>
                </a:lnTo>
                <a:lnTo>
                  <a:pt x="190" y="0"/>
                </a:lnTo>
                <a:lnTo>
                  <a:pt x="0" y="1600"/>
                </a:lnTo>
                <a:close/>
              </a:path>
            </a:pathLst>
          </a:custGeom>
          <a:solidFill>
            <a:srgbClr val="F3F4F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3082537" y="6571119"/>
            <a:ext cx="10934" cy="9982"/>
          </a:xfrm>
          <a:custGeom>
            <a:avLst/>
            <a:gdLst/>
            <a:ahLst/>
            <a:cxnLst/>
            <a:rect l="l" t="t" r="r" b="b"/>
            <a:pathLst>
              <a:path w="10934" h="9982">
                <a:moveTo>
                  <a:pt x="5346" y="5119"/>
                </a:moveTo>
                <a:lnTo>
                  <a:pt x="4419" y="5626"/>
                </a:lnTo>
                <a:lnTo>
                  <a:pt x="3886" y="4470"/>
                </a:lnTo>
                <a:lnTo>
                  <a:pt x="6718" y="4356"/>
                </a:lnTo>
                <a:lnTo>
                  <a:pt x="7048" y="5626"/>
                </a:lnTo>
                <a:lnTo>
                  <a:pt x="4229" y="5740"/>
                </a:lnTo>
                <a:lnTo>
                  <a:pt x="6858" y="9791"/>
                </a:lnTo>
                <a:lnTo>
                  <a:pt x="9880" y="7493"/>
                </a:lnTo>
                <a:lnTo>
                  <a:pt x="10934" y="4470"/>
                </a:lnTo>
                <a:lnTo>
                  <a:pt x="9880" y="1422"/>
                </a:lnTo>
                <a:lnTo>
                  <a:pt x="6870" y="0"/>
                </a:lnTo>
                <a:lnTo>
                  <a:pt x="4089" y="292"/>
                </a:lnTo>
                <a:lnTo>
                  <a:pt x="1054" y="2603"/>
                </a:lnTo>
                <a:lnTo>
                  <a:pt x="0" y="5626"/>
                </a:lnTo>
                <a:lnTo>
                  <a:pt x="546" y="7747"/>
                </a:lnTo>
                <a:lnTo>
                  <a:pt x="3632" y="6057"/>
                </a:lnTo>
                <a:lnTo>
                  <a:pt x="4421" y="5626"/>
                </a:lnTo>
                <a:lnTo>
                  <a:pt x="5346" y="5119"/>
                </a:lnTo>
                <a:close/>
              </a:path>
              <a:path w="10934" h="9982">
                <a:moveTo>
                  <a:pt x="3340" y="9982"/>
                </a:moveTo>
                <a:lnTo>
                  <a:pt x="6858" y="9791"/>
                </a:lnTo>
                <a:lnTo>
                  <a:pt x="4229" y="5740"/>
                </a:lnTo>
                <a:lnTo>
                  <a:pt x="7048" y="5626"/>
                </a:lnTo>
                <a:lnTo>
                  <a:pt x="6718" y="4356"/>
                </a:lnTo>
                <a:lnTo>
                  <a:pt x="5346" y="5119"/>
                </a:lnTo>
                <a:lnTo>
                  <a:pt x="6515" y="4470"/>
                </a:lnTo>
                <a:lnTo>
                  <a:pt x="3886" y="4470"/>
                </a:lnTo>
                <a:lnTo>
                  <a:pt x="4421" y="5626"/>
                </a:lnTo>
                <a:lnTo>
                  <a:pt x="3632" y="6057"/>
                </a:lnTo>
                <a:lnTo>
                  <a:pt x="546" y="7747"/>
                </a:lnTo>
                <a:lnTo>
                  <a:pt x="3340" y="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3074665" y="6565055"/>
            <a:ext cx="18732" cy="16675"/>
          </a:xfrm>
          <a:custGeom>
            <a:avLst/>
            <a:gdLst/>
            <a:ahLst/>
            <a:cxnLst/>
            <a:rect l="l" t="t" r="r" b="b"/>
            <a:pathLst>
              <a:path w="18732" h="16675">
                <a:moveTo>
                  <a:pt x="2539" y="13855"/>
                </a:moveTo>
                <a:lnTo>
                  <a:pt x="6362" y="14554"/>
                </a:lnTo>
                <a:lnTo>
                  <a:pt x="7581" y="14960"/>
                </a:lnTo>
                <a:lnTo>
                  <a:pt x="11074" y="16675"/>
                </a:lnTo>
                <a:lnTo>
                  <a:pt x="15303" y="15240"/>
                </a:lnTo>
                <a:lnTo>
                  <a:pt x="17017" y="11760"/>
                </a:lnTo>
                <a:lnTo>
                  <a:pt x="18732" y="8267"/>
                </a:lnTo>
                <a:lnTo>
                  <a:pt x="17297" y="4051"/>
                </a:lnTo>
                <a:lnTo>
                  <a:pt x="13817" y="2324"/>
                </a:lnTo>
                <a:lnTo>
                  <a:pt x="10629" y="1016"/>
                </a:lnTo>
                <a:lnTo>
                  <a:pt x="8889" y="698"/>
                </a:lnTo>
                <a:lnTo>
                  <a:pt x="5067" y="0"/>
                </a:lnTo>
                <a:lnTo>
                  <a:pt x="1396" y="2527"/>
                </a:lnTo>
                <a:lnTo>
                  <a:pt x="698" y="6350"/>
                </a:lnTo>
                <a:lnTo>
                  <a:pt x="0" y="10185"/>
                </a:lnTo>
                <a:lnTo>
                  <a:pt x="2539" y="1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3080440" y="6561610"/>
            <a:ext cx="18567" cy="17043"/>
          </a:xfrm>
          <a:custGeom>
            <a:avLst/>
            <a:gdLst/>
            <a:ahLst/>
            <a:cxnLst/>
            <a:rect l="l" t="t" r="r" b="b"/>
            <a:pathLst>
              <a:path w="18567" h="17043">
                <a:moveTo>
                  <a:pt x="1396" y="5460"/>
                </a:moveTo>
                <a:lnTo>
                  <a:pt x="0" y="9093"/>
                </a:lnTo>
                <a:lnTo>
                  <a:pt x="1828" y="13169"/>
                </a:lnTo>
                <a:lnTo>
                  <a:pt x="5460" y="14554"/>
                </a:lnTo>
                <a:lnTo>
                  <a:pt x="7696" y="15468"/>
                </a:lnTo>
                <a:lnTo>
                  <a:pt x="11252" y="17043"/>
                </a:lnTo>
                <a:lnTo>
                  <a:pt x="15417" y="15430"/>
                </a:lnTo>
                <a:lnTo>
                  <a:pt x="16992" y="11874"/>
                </a:lnTo>
                <a:lnTo>
                  <a:pt x="18567" y="8318"/>
                </a:lnTo>
                <a:lnTo>
                  <a:pt x="16954" y="4152"/>
                </a:lnTo>
                <a:lnTo>
                  <a:pt x="13398" y="2578"/>
                </a:lnTo>
                <a:lnTo>
                  <a:pt x="10490" y="1396"/>
                </a:lnTo>
                <a:lnTo>
                  <a:pt x="6857" y="0"/>
                </a:lnTo>
                <a:lnTo>
                  <a:pt x="2781" y="1828"/>
                </a:lnTo>
                <a:lnTo>
                  <a:pt x="1396" y="5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3085047" y="6557530"/>
            <a:ext cx="13995" cy="16052"/>
          </a:xfrm>
          <a:custGeom>
            <a:avLst/>
            <a:gdLst/>
            <a:ahLst/>
            <a:cxnLst/>
            <a:rect l="l" t="t" r="r" b="b"/>
            <a:pathLst>
              <a:path w="13995" h="16052">
                <a:moveTo>
                  <a:pt x="5448" y="14541"/>
                </a:moveTo>
                <a:lnTo>
                  <a:pt x="8483" y="15760"/>
                </a:lnTo>
                <a:lnTo>
                  <a:pt x="11239" y="9283"/>
                </a:lnTo>
                <a:lnTo>
                  <a:pt x="13195" y="2514"/>
                </a:lnTo>
                <a:lnTo>
                  <a:pt x="12649" y="2362"/>
                </a:lnTo>
                <a:lnTo>
                  <a:pt x="8915" y="1282"/>
                </a:lnTo>
                <a:lnTo>
                  <a:pt x="5016" y="3429"/>
                </a:lnTo>
                <a:lnTo>
                  <a:pt x="3924" y="7175"/>
                </a:lnTo>
                <a:lnTo>
                  <a:pt x="2844" y="10909"/>
                </a:lnTo>
                <a:lnTo>
                  <a:pt x="5003" y="14820"/>
                </a:lnTo>
                <a:lnTo>
                  <a:pt x="8737" y="15887"/>
                </a:lnTo>
                <a:lnTo>
                  <a:pt x="9283" y="16052"/>
                </a:lnTo>
                <a:lnTo>
                  <a:pt x="13995" y="2806"/>
                </a:lnTo>
                <a:lnTo>
                  <a:pt x="10490" y="1397"/>
                </a:lnTo>
                <a:lnTo>
                  <a:pt x="6858" y="0"/>
                </a:lnTo>
                <a:lnTo>
                  <a:pt x="2781" y="1816"/>
                </a:lnTo>
                <a:lnTo>
                  <a:pt x="1397" y="5448"/>
                </a:lnTo>
                <a:lnTo>
                  <a:pt x="0" y="9080"/>
                </a:lnTo>
                <a:lnTo>
                  <a:pt x="1816" y="13157"/>
                </a:lnTo>
                <a:lnTo>
                  <a:pt x="5448" y="145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3089125" y="6553565"/>
            <a:ext cx="19062" cy="16522"/>
          </a:xfrm>
          <a:custGeom>
            <a:avLst/>
            <a:gdLst/>
            <a:ahLst/>
            <a:cxnLst/>
            <a:rect l="l" t="t" r="r" b="b"/>
            <a:pathLst>
              <a:path w="19062" h="16522">
                <a:moveTo>
                  <a:pt x="711" y="6337"/>
                </a:moveTo>
                <a:lnTo>
                  <a:pt x="0" y="10160"/>
                </a:lnTo>
                <a:lnTo>
                  <a:pt x="2527" y="13843"/>
                </a:lnTo>
                <a:lnTo>
                  <a:pt x="6350" y="14554"/>
                </a:lnTo>
                <a:lnTo>
                  <a:pt x="9017" y="15341"/>
                </a:lnTo>
                <a:lnTo>
                  <a:pt x="12725" y="16522"/>
                </a:lnTo>
                <a:lnTo>
                  <a:pt x="16687" y="14478"/>
                </a:lnTo>
                <a:lnTo>
                  <a:pt x="17881" y="10782"/>
                </a:lnTo>
                <a:lnTo>
                  <a:pt x="19062" y="7073"/>
                </a:lnTo>
                <a:lnTo>
                  <a:pt x="17030" y="3111"/>
                </a:lnTo>
                <a:lnTo>
                  <a:pt x="13322" y="1917"/>
                </a:lnTo>
                <a:lnTo>
                  <a:pt x="8928" y="711"/>
                </a:lnTo>
                <a:lnTo>
                  <a:pt x="5105" y="0"/>
                </a:lnTo>
                <a:lnTo>
                  <a:pt x="1435" y="2514"/>
                </a:lnTo>
                <a:lnTo>
                  <a:pt x="711" y="6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3082169" y="6569481"/>
            <a:ext cx="10121" cy="10566"/>
          </a:xfrm>
          <a:custGeom>
            <a:avLst/>
            <a:gdLst/>
            <a:ahLst/>
            <a:cxnLst/>
            <a:rect l="l" t="t" r="r" b="b"/>
            <a:pathLst>
              <a:path w="10121" h="10566">
                <a:moveTo>
                  <a:pt x="6615" y="5509"/>
                </a:moveTo>
                <a:lnTo>
                  <a:pt x="6342" y="5069"/>
                </a:lnTo>
                <a:lnTo>
                  <a:pt x="4762" y="2514"/>
                </a:lnTo>
                <a:lnTo>
                  <a:pt x="3622" y="3213"/>
                </a:lnTo>
                <a:lnTo>
                  <a:pt x="2015" y="619"/>
                </a:lnTo>
                <a:lnTo>
                  <a:pt x="3618" y="3216"/>
                </a:lnTo>
                <a:lnTo>
                  <a:pt x="3860" y="3606"/>
                </a:lnTo>
                <a:lnTo>
                  <a:pt x="4216" y="4191"/>
                </a:lnTo>
                <a:lnTo>
                  <a:pt x="4216" y="6757"/>
                </a:lnTo>
                <a:lnTo>
                  <a:pt x="3606" y="7353"/>
                </a:lnTo>
                <a:lnTo>
                  <a:pt x="4216" y="6980"/>
                </a:lnTo>
                <a:lnTo>
                  <a:pt x="5599" y="6134"/>
                </a:lnTo>
                <a:lnTo>
                  <a:pt x="6616" y="5511"/>
                </a:lnTo>
                <a:lnTo>
                  <a:pt x="7315" y="5080"/>
                </a:lnTo>
                <a:lnTo>
                  <a:pt x="6845" y="5270"/>
                </a:lnTo>
                <a:lnTo>
                  <a:pt x="6342" y="5069"/>
                </a:lnTo>
                <a:lnTo>
                  <a:pt x="6615" y="5509"/>
                </a:lnTo>
                <a:close/>
              </a:path>
              <a:path w="10121" h="10566">
                <a:moveTo>
                  <a:pt x="4318" y="6921"/>
                </a:moveTo>
                <a:lnTo>
                  <a:pt x="4419" y="10566"/>
                </a:lnTo>
                <a:lnTo>
                  <a:pt x="6172" y="9918"/>
                </a:lnTo>
                <a:lnTo>
                  <a:pt x="4318" y="6921"/>
                </a:lnTo>
                <a:close/>
              </a:path>
              <a:path w="10121" h="10566">
                <a:moveTo>
                  <a:pt x="4216" y="4191"/>
                </a:moveTo>
                <a:lnTo>
                  <a:pt x="3860" y="3606"/>
                </a:lnTo>
                <a:lnTo>
                  <a:pt x="3618" y="3216"/>
                </a:lnTo>
                <a:lnTo>
                  <a:pt x="4762" y="2514"/>
                </a:lnTo>
                <a:lnTo>
                  <a:pt x="6819" y="736"/>
                </a:lnTo>
                <a:lnTo>
                  <a:pt x="4216" y="0"/>
                </a:lnTo>
                <a:lnTo>
                  <a:pt x="2009" y="627"/>
                </a:lnTo>
                <a:lnTo>
                  <a:pt x="38" y="3352"/>
                </a:lnTo>
                <a:lnTo>
                  <a:pt x="0" y="6159"/>
                </a:lnTo>
                <a:lnTo>
                  <a:pt x="1320" y="8775"/>
                </a:lnTo>
                <a:lnTo>
                  <a:pt x="4419" y="10566"/>
                </a:lnTo>
                <a:lnTo>
                  <a:pt x="2463" y="3924"/>
                </a:lnTo>
                <a:lnTo>
                  <a:pt x="4216" y="6757"/>
                </a:lnTo>
                <a:lnTo>
                  <a:pt x="4216" y="4191"/>
                </a:lnTo>
                <a:close/>
              </a:path>
              <a:path w="10121" h="10566">
                <a:moveTo>
                  <a:pt x="4216" y="6980"/>
                </a:moveTo>
                <a:lnTo>
                  <a:pt x="3606" y="7353"/>
                </a:lnTo>
                <a:lnTo>
                  <a:pt x="4216" y="6757"/>
                </a:lnTo>
                <a:lnTo>
                  <a:pt x="2463" y="3924"/>
                </a:lnTo>
                <a:lnTo>
                  <a:pt x="4419" y="10566"/>
                </a:lnTo>
                <a:lnTo>
                  <a:pt x="4318" y="6921"/>
                </a:lnTo>
                <a:lnTo>
                  <a:pt x="6172" y="9918"/>
                </a:lnTo>
                <a:lnTo>
                  <a:pt x="10121" y="7480"/>
                </a:lnTo>
                <a:lnTo>
                  <a:pt x="9613" y="3657"/>
                </a:lnTo>
                <a:lnTo>
                  <a:pt x="6819" y="736"/>
                </a:lnTo>
                <a:lnTo>
                  <a:pt x="4762" y="2514"/>
                </a:lnTo>
                <a:lnTo>
                  <a:pt x="6342" y="5069"/>
                </a:lnTo>
                <a:lnTo>
                  <a:pt x="6845" y="5270"/>
                </a:lnTo>
                <a:lnTo>
                  <a:pt x="7315" y="5080"/>
                </a:lnTo>
                <a:lnTo>
                  <a:pt x="6616" y="5511"/>
                </a:lnTo>
                <a:lnTo>
                  <a:pt x="5599" y="6134"/>
                </a:lnTo>
                <a:lnTo>
                  <a:pt x="4316" y="6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3078579" y="6562910"/>
            <a:ext cx="16116" cy="18605"/>
          </a:xfrm>
          <a:custGeom>
            <a:avLst/>
            <a:gdLst/>
            <a:ahLst/>
            <a:cxnLst/>
            <a:rect l="l" t="t" r="r" b="b"/>
            <a:pathLst>
              <a:path w="16116" h="18605">
                <a:moveTo>
                  <a:pt x="1902" y="5588"/>
                </a:moveTo>
                <a:lnTo>
                  <a:pt x="2120" y="7188"/>
                </a:lnTo>
                <a:lnTo>
                  <a:pt x="2311" y="4914"/>
                </a:lnTo>
                <a:lnTo>
                  <a:pt x="6096" y="3987"/>
                </a:lnTo>
                <a:lnTo>
                  <a:pt x="7325" y="9029"/>
                </a:lnTo>
                <a:lnTo>
                  <a:pt x="7437" y="9487"/>
                </a:lnTo>
                <a:lnTo>
                  <a:pt x="8763" y="9537"/>
                </a:lnTo>
                <a:lnTo>
                  <a:pt x="9436" y="17678"/>
                </a:lnTo>
                <a:lnTo>
                  <a:pt x="12788" y="16014"/>
                </a:lnTo>
                <a:lnTo>
                  <a:pt x="15138" y="12941"/>
                </a:lnTo>
                <a:lnTo>
                  <a:pt x="15595" y="11201"/>
                </a:lnTo>
                <a:lnTo>
                  <a:pt x="15392" y="11887"/>
                </a:lnTo>
                <a:lnTo>
                  <a:pt x="10071" y="10007"/>
                </a:lnTo>
                <a:lnTo>
                  <a:pt x="13144" y="444"/>
                </a:lnTo>
                <a:lnTo>
                  <a:pt x="9271" y="215"/>
                </a:lnTo>
                <a:lnTo>
                  <a:pt x="5384" y="0"/>
                </a:lnTo>
                <a:lnTo>
                  <a:pt x="2057" y="2959"/>
                </a:lnTo>
                <a:lnTo>
                  <a:pt x="1902" y="5588"/>
                </a:lnTo>
                <a:close/>
              </a:path>
              <a:path w="16116" h="18605">
                <a:moveTo>
                  <a:pt x="6685" y="9459"/>
                </a:moveTo>
                <a:lnTo>
                  <a:pt x="9436" y="17678"/>
                </a:lnTo>
                <a:lnTo>
                  <a:pt x="8763" y="9537"/>
                </a:lnTo>
                <a:lnTo>
                  <a:pt x="7437" y="9487"/>
                </a:lnTo>
                <a:lnTo>
                  <a:pt x="7325" y="9029"/>
                </a:lnTo>
                <a:lnTo>
                  <a:pt x="6096" y="3987"/>
                </a:lnTo>
                <a:lnTo>
                  <a:pt x="2311" y="4914"/>
                </a:lnTo>
                <a:lnTo>
                  <a:pt x="2120" y="7188"/>
                </a:lnTo>
                <a:lnTo>
                  <a:pt x="1902" y="5588"/>
                </a:lnTo>
                <a:lnTo>
                  <a:pt x="0" y="8724"/>
                </a:lnTo>
                <a:lnTo>
                  <a:pt x="927" y="12509"/>
                </a:lnTo>
                <a:lnTo>
                  <a:pt x="1841" y="16281"/>
                </a:lnTo>
                <a:lnTo>
                  <a:pt x="5651" y="18605"/>
                </a:lnTo>
                <a:lnTo>
                  <a:pt x="9436" y="17678"/>
                </a:lnTo>
                <a:lnTo>
                  <a:pt x="6685" y="9459"/>
                </a:lnTo>
                <a:lnTo>
                  <a:pt x="1714" y="9270"/>
                </a:lnTo>
                <a:lnTo>
                  <a:pt x="1828" y="6845"/>
                </a:lnTo>
                <a:lnTo>
                  <a:pt x="1854" y="8153"/>
                </a:lnTo>
                <a:lnTo>
                  <a:pt x="2337" y="7264"/>
                </a:lnTo>
                <a:lnTo>
                  <a:pt x="3124" y="5816"/>
                </a:lnTo>
                <a:lnTo>
                  <a:pt x="6383" y="8696"/>
                </a:lnTo>
                <a:lnTo>
                  <a:pt x="7272" y="9481"/>
                </a:lnTo>
                <a:lnTo>
                  <a:pt x="7480" y="9664"/>
                </a:lnTo>
                <a:lnTo>
                  <a:pt x="6685" y="9459"/>
                </a:lnTo>
                <a:close/>
              </a:path>
              <a:path w="16116" h="18605">
                <a:moveTo>
                  <a:pt x="7271" y="9481"/>
                </a:moveTo>
                <a:lnTo>
                  <a:pt x="6383" y="8696"/>
                </a:lnTo>
                <a:lnTo>
                  <a:pt x="3124" y="5816"/>
                </a:lnTo>
                <a:lnTo>
                  <a:pt x="2337" y="7264"/>
                </a:lnTo>
                <a:lnTo>
                  <a:pt x="1854" y="8153"/>
                </a:lnTo>
                <a:lnTo>
                  <a:pt x="1828" y="6845"/>
                </a:lnTo>
                <a:lnTo>
                  <a:pt x="1714" y="9270"/>
                </a:lnTo>
                <a:lnTo>
                  <a:pt x="6685" y="9459"/>
                </a:lnTo>
                <a:lnTo>
                  <a:pt x="7493" y="9677"/>
                </a:lnTo>
                <a:lnTo>
                  <a:pt x="7272" y="9481"/>
                </a:lnTo>
                <a:close/>
              </a:path>
              <a:path w="16116" h="18605">
                <a:moveTo>
                  <a:pt x="15490" y="11178"/>
                </a:moveTo>
                <a:lnTo>
                  <a:pt x="15836" y="8661"/>
                </a:lnTo>
                <a:lnTo>
                  <a:pt x="15900" y="7658"/>
                </a:lnTo>
                <a:lnTo>
                  <a:pt x="16116" y="3771"/>
                </a:lnTo>
                <a:lnTo>
                  <a:pt x="13144" y="444"/>
                </a:lnTo>
                <a:lnTo>
                  <a:pt x="10071" y="10007"/>
                </a:lnTo>
                <a:lnTo>
                  <a:pt x="15392" y="11887"/>
                </a:lnTo>
                <a:lnTo>
                  <a:pt x="15595" y="112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3087592" y="6566073"/>
            <a:ext cx="10388" cy="10579"/>
          </a:xfrm>
          <a:custGeom>
            <a:avLst/>
            <a:gdLst/>
            <a:ahLst/>
            <a:cxnLst/>
            <a:rect l="l" t="t" r="r" b="b"/>
            <a:pathLst>
              <a:path w="10388" h="10579">
                <a:moveTo>
                  <a:pt x="7378" y="4800"/>
                </a:moveTo>
                <a:lnTo>
                  <a:pt x="6822" y="5221"/>
                </a:lnTo>
                <a:lnTo>
                  <a:pt x="6680" y="9740"/>
                </a:lnTo>
                <a:lnTo>
                  <a:pt x="10388" y="6972"/>
                </a:lnTo>
                <a:lnTo>
                  <a:pt x="6883" y="5245"/>
                </a:lnTo>
                <a:lnTo>
                  <a:pt x="7378" y="4800"/>
                </a:lnTo>
                <a:close/>
              </a:path>
              <a:path w="10388" h="10579">
                <a:moveTo>
                  <a:pt x="7378" y="4800"/>
                </a:moveTo>
                <a:lnTo>
                  <a:pt x="6883" y="5245"/>
                </a:lnTo>
                <a:lnTo>
                  <a:pt x="10388" y="6972"/>
                </a:lnTo>
                <a:lnTo>
                  <a:pt x="9550" y="3200"/>
                </a:lnTo>
                <a:lnTo>
                  <a:pt x="6654" y="609"/>
                </a:lnTo>
                <a:lnTo>
                  <a:pt x="7378" y="4800"/>
                </a:lnTo>
                <a:close/>
              </a:path>
              <a:path w="10388" h="10579">
                <a:moveTo>
                  <a:pt x="3546" y="3293"/>
                </a:moveTo>
                <a:lnTo>
                  <a:pt x="6654" y="609"/>
                </a:lnTo>
                <a:lnTo>
                  <a:pt x="3492" y="0"/>
                </a:lnTo>
                <a:lnTo>
                  <a:pt x="1743" y="830"/>
                </a:lnTo>
                <a:lnTo>
                  <a:pt x="3541" y="3296"/>
                </a:lnTo>
                <a:close/>
              </a:path>
              <a:path w="10388" h="10579">
                <a:moveTo>
                  <a:pt x="2463" y="4102"/>
                </a:moveTo>
                <a:lnTo>
                  <a:pt x="4254" y="6496"/>
                </a:lnTo>
                <a:lnTo>
                  <a:pt x="3822" y="3670"/>
                </a:lnTo>
                <a:lnTo>
                  <a:pt x="4622" y="2489"/>
                </a:lnTo>
                <a:lnTo>
                  <a:pt x="6226" y="4634"/>
                </a:lnTo>
                <a:lnTo>
                  <a:pt x="6601" y="5134"/>
                </a:lnTo>
                <a:lnTo>
                  <a:pt x="6722" y="5296"/>
                </a:lnTo>
                <a:lnTo>
                  <a:pt x="4572" y="6922"/>
                </a:lnTo>
                <a:lnTo>
                  <a:pt x="3911" y="7416"/>
                </a:lnTo>
                <a:lnTo>
                  <a:pt x="2463" y="4102"/>
                </a:lnTo>
                <a:lnTo>
                  <a:pt x="3541" y="3296"/>
                </a:lnTo>
                <a:lnTo>
                  <a:pt x="1743" y="830"/>
                </a:lnTo>
                <a:lnTo>
                  <a:pt x="0" y="3911"/>
                </a:lnTo>
                <a:lnTo>
                  <a:pt x="774" y="7658"/>
                </a:lnTo>
                <a:lnTo>
                  <a:pt x="2920" y="10579"/>
                </a:lnTo>
                <a:lnTo>
                  <a:pt x="6680" y="9740"/>
                </a:lnTo>
                <a:lnTo>
                  <a:pt x="6821" y="5221"/>
                </a:lnTo>
                <a:lnTo>
                  <a:pt x="7378" y="4800"/>
                </a:lnTo>
                <a:lnTo>
                  <a:pt x="6654" y="609"/>
                </a:lnTo>
                <a:lnTo>
                  <a:pt x="3546" y="3293"/>
                </a:lnTo>
                <a:lnTo>
                  <a:pt x="2463" y="4102"/>
                </a:lnTo>
                <a:close/>
              </a:path>
              <a:path w="10388" h="10579">
                <a:moveTo>
                  <a:pt x="4254" y="6496"/>
                </a:moveTo>
                <a:lnTo>
                  <a:pt x="2463" y="4102"/>
                </a:lnTo>
                <a:lnTo>
                  <a:pt x="3911" y="7416"/>
                </a:lnTo>
                <a:lnTo>
                  <a:pt x="4572" y="6922"/>
                </a:lnTo>
                <a:lnTo>
                  <a:pt x="6722" y="5296"/>
                </a:lnTo>
                <a:lnTo>
                  <a:pt x="6601" y="5134"/>
                </a:lnTo>
                <a:lnTo>
                  <a:pt x="6226" y="4634"/>
                </a:lnTo>
                <a:lnTo>
                  <a:pt x="4788" y="4426"/>
                </a:lnTo>
                <a:lnTo>
                  <a:pt x="4254" y="4241"/>
                </a:lnTo>
                <a:lnTo>
                  <a:pt x="4571" y="6921"/>
                </a:lnTo>
                <a:lnTo>
                  <a:pt x="4254" y="7061"/>
                </a:lnTo>
                <a:lnTo>
                  <a:pt x="4254" y="6496"/>
                </a:lnTo>
                <a:close/>
              </a:path>
              <a:path w="10388" h="10579">
                <a:moveTo>
                  <a:pt x="6226" y="4634"/>
                </a:moveTo>
                <a:lnTo>
                  <a:pt x="4622" y="2489"/>
                </a:lnTo>
                <a:lnTo>
                  <a:pt x="4216" y="4203"/>
                </a:lnTo>
                <a:lnTo>
                  <a:pt x="4254" y="7061"/>
                </a:lnTo>
                <a:lnTo>
                  <a:pt x="4571" y="6921"/>
                </a:lnTo>
                <a:lnTo>
                  <a:pt x="4254" y="4241"/>
                </a:lnTo>
                <a:lnTo>
                  <a:pt x="4788" y="4426"/>
                </a:lnTo>
                <a:lnTo>
                  <a:pt x="6226" y="4634"/>
                </a:lnTo>
                <a:close/>
              </a:path>
              <a:path w="10388" h="10579">
                <a:moveTo>
                  <a:pt x="3822" y="3670"/>
                </a:moveTo>
                <a:lnTo>
                  <a:pt x="4254" y="6496"/>
                </a:lnTo>
                <a:lnTo>
                  <a:pt x="4216" y="4203"/>
                </a:lnTo>
                <a:lnTo>
                  <a:pt x="4622" y="2489"/>
                </a:lnTo>
                <a:lnTo>
                  <a:pt x="3822" y="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3083925" y="6558870"/>
            <a:ext cx="15709" cy="19799"/>
          </a:xfrm>
          <a:custGeom>
            <a:avLst/>
            <a:gdLst/>
            <a:ahLst/>
            <a:cxnLst/>
            <a:rect l="l" t="t" r="r" b="b"/>
            <a:pathLst>
              <a:path w="15709" h="19799">
                <a:moveTo>
                  <a:pt x="4445" y="0"/>
                </a:moveTo>
                <a:lnTo>
                  <a:pt x="1193" y="3048"/>
                </a:lnTo>
                <a:lnTo>
                  <a:pt x="3987" y="6007"/>
                </a:lnTo>
                <a:lnTo>
                  <a:pt x="7112" y="10502"/>
                </a:lnTo>
                <a:lnTo>
                  <a:pt x="8331" y="127"/>
                </a:lnTo>
                <a:lnTo>
                  <a:pt x="4445" y="0"/>
                </a:lnTo>
                <a:close/>
              </a:path>
              <a:path w="15709" h="19799">
                <a:moveTo>
                  <a:pt x="6070" y="10668"/>
                </a:moveTo>
                <a:lnTo>
                  <a:pt x="1612" y="10668"/>
                </a:lnTo>
                <a:lnTo>
                  <a:pt x="1778" y="11938"/>
                </a:lnTo>
                <a:lnTo>
                  <a:pt x="6070" y="10668"/>
                </a:lnTo>
                <a:close/>
              </a:path>
              <a:path w="15709" h="19799">
                <a:moveTo>
                  <a:pt x="6070" y="10668"/>
                </a:moveTo>
                <a:lnTo>
                  <a:pt x="4445" y="19011"/>
                </a:lnTo>
                <a:lnTo>
                  <a:pt x="8839" y="19799"/>
                </a:lnTo>
                <a:lnTo>
                  <a:pt x="6070" y="10668"/>
                </a:lnTo>
                <a:close/>
              </a:path>
              <a:path w="15709" h="19799">
                <a:moveTo>
                  <a:pt x="1193" y="3048"/>
                </a:moveTo>
                <a:lnTo>
                  <a:pt x="1054" y="6946"/>
                </a:lnTo>
                <a:lnTo>
                  <a:pt x="1150" y="7977"/>
                </a:lnTo>
                <a:lnTo>
                  <a:pt x="787" y="8229"/>
                </a:lnTo>
                <a:lnTo>
                  <a:pt x="0" y="12623"/>
                </a:lnTo>
                <a:lnTo>
                  <a:pt x="2222" y="15811"/>
                </a:lnTo>
                <a:lnTo>
                  <a:pt x="1333" y="9918"/>
                </a:lnTo>
                <a:lnTo>
                  <a:pt x="2286" y="7962"/>
                </a:lnTo>
                <a:lnTo>
                  <a:pt x="7416" y="10668"/>
                </a:lnTo>
                <a:lnTo>
                  <a:pt x="8343" y="9283"/>
                </a:lnTo>
                <a:lnTo>
                  <a:pt x="11099" y="8788"/>
                </a:lnTo>
                <a:lnTo>
                  <a:pt x="15274" y="8052"/>
                </a:lnTo>
                <a:lnTo>
                  <a:pt x="15141" y="7307"/>
                </a:lnTo>
                <a:lnTo>
                  <a:pt x="15265" y="3517"/>
                </a:lnTo>
                <a:lnTo>
                  <a:pt x="12217" y="254"/>
                </a:lnTo>
                <a:lnTo>
                  <a:pt x="15138" y="7289"/>
                </a:lnTo>
                <a:lnTo>
                  <a:pt x="11912" y="7289"/>
                </a:lnTo>
                <a:lnTo>
                  <a:pt x="12217" y="254"/>
                </a:lnTo>
                <a:lnTo>
                  <a:pt x="8331" y="127"/>
                </a:lnTo>
                <a:lnTo>
                  <a:pt x="7112" y="10502"/>
                </a:lnTo>
                <a:lnTo>
                  <a:pt x="3987" y="6007"/>
                </a:lnTo>
                <a:lnTo>
                  <a:pt x="1193" y="3048"/>
                </a:lnTo>
                <a:close/>
              </a:path>
              <a:path w="15709" h="19799">
                <a:moveTo>
                  <a:pt x="15138" y="7289"/>
                </a:moveTo>
                <a:lnTo>
                  <a:pt x="12217" y="254"/>
                </a:lnTo>
                <a:lnTo>
                  <a:pt x="11912" y="7289"/>
                </a:lnTo>
                <a:lnTo>
                  <a:pt x="15138" y="7404"/>
                </a:lnTo>
                <a:close/>
              </a:path>
              <a:path w="15709" h="19799">
                <a:moveTo>
                  <a:pt x="11099" y="8788"/>
                </a:moveTo>
                <a:lnTo>
                  <a:pt x="8343" y="9283"/>
                </a:lnTo>
                <a:lnTo>
                  <a:pt x="15290" y="8140"/>
                </a:lnTo>
                <a:lnTo>
                  <a:pt x="15405" y="8382"/>
                </a:lnTo>
                <a:lnTo>
                  <a:pt x="15214" y="7715"/>
                </a:lnTo>
                <a:lnTo>
                  <a:pt x="15141" y="7307"/>
                </a:lnTo>
                <a:lnTo>
                  <a:pt x="15278" y="8051"/>
                </a:lnTo>
                <a:lnTo>
                  <a:pt x="11099" y="8788"/>
                </a:lnTo>
                <a:close/>
              </a:path>
              <a:path w="15709" h="19799">
                <a:moveTo>
                  <a:pt x="15290" y="8140"/>
                </a:moveTo>
                <a:lnTo>
                  <a:pt x="8343" y="9283"/>
                </a:lnTo>
                <a:lnTo>
                  <a:pt x="7416" y="10668"/>
                </a:lnTo>
                <a:lnTo>
                  <a:pt x="2286" y="7962"/>
                </a:lnTo>
                <a:lnTo>
                  <a:pt x="1333" y="9918"/>
                </a:lnTo>
                <a:lnTo>
                  <a:pt x="2222" y="15811"/>
                </a:lnTo>
                <a:lnTo>
                  <a:pt x="4445" y="19011"/>
                </a:lnTo>
                <a:lnTo>
                  <a:pt x="6070" y="10668"/>
                </a:lnTo>
                <a:lnTo>
                  <a:pt x="1778" y="11938"/>
                </a:lnTo>
                <a:lnTo>
                  <a:pt x="1612" y="10668"/>
                </a:lnTo>
                <a:lnTo>
                  <a:pt x="6070" y="10668"/>
                </a:lnTo>
                <a:lnTo>
                  <a:pt x="8839" y="19799"/>
                </a:lnTo>
                <a:lnTo>
                  <a:pt x="12026" y="17576"/>
                </a:lnTo>
                <a:lnTo>
                  <a:pt x="14757" y="14516"/>
                </a:lnTo>
                <a:lnTo>
                  <a:pt x="15709" y="11747"/>
                </a:lnTo>
                <a:lnTo>
                  <a:pt x="15405" y="8382"/>
                </a:lnTo>
                <a:lnTo>
                  <a:pt x="15290" y="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3092329" y="6561846"/>
            <a:ext cx="10515" cy="10414"/>
          </a:xfrm>
          <a:custGeom>
            <a:avLst/>
            <a:gdLst/>
            <a:ahLst/>
            <a:cxnLst/>
            <a:rect l="l" t="t" r="r" b="b"/>
            <a:pathLst>
              <a:path w="10515" h="10414">
                <a:moveTo>
                  <a:pt x="7035" y="4356"/>
                </a:moveTo>
                <a:lnTo>
                  <a:pt x="6756" y="5181"/>
                </a:lnTo>
                <a:lnTo>
                  <a:pt x="6490" y="5425"/>
                </a:lnTo>
                <a:lnTo>
                  <a:pt x="6946" y="9613"/>
                </a:lnTo>
                <a:lnTo>
                  <a:pt x="10515" y="6629"/>
                </a:lnTo>
                <a:lnTo>
                  <a:pt x="9461" y="2920"/>
                </a:lnTo>
                <a:lnTo>
                  <a:pt x="6540" y="533"/>
                </a:lnTo>
                <a:lnTo>
                  <a:pt x="3454" y="0"/>
                </a:lnTo>
                <a:lnTo>
                  <a:pt x="4495" y="2476"/>
                </a:lnTo>
                <a:lnTo>
                  <a:pt x="4241" y="4254"/>
                </a:lnTo>
                <a:lnTo>
                  <a:pt x="4241" y="6379"/>
                </a:lnTo>
                <a:lnTo>
                  <a:pt x="4051" y="7429"/>
                </a:lnTo>
                <a:lnTo>
                  <a:pt x="4368" y="10413"/>
                </a:lnTo>
                <a:lnTo>
                  <a:pt x="6946" y="9613"/>
                </a:lnTo>
                <a:lnTo>
                  <a:pt x="4682" y="6904"/>
                </a:lnTo>
                <a:lnTo>
                  <a:pt x="4241" y="7061"/>
                </a:lnTo>
                <a:lnTo>
                  <a:pt x="4682" y="6904"/>
                </a:lnTo>
                <a:lnTo>
                  <a:pt x="4330" y="4356"/>
                </a:lnTo>
                <a:lnTo>
                  <a:pt x="7035" y="4356"/>
                </a:lnTo>
                <a:lnTo>
                  <a:pt x="7404" y="4673"/>
                </a:lnTo>
                <a:lnTo>
                  <a:pt x="6976" y="5025"/>
                </a:lnTo>
                <a:lnTo>
                  <a:pt x="6921" y="5638"/>
                </a:lnTo>
                <a:lnTo>
                  <a:pt x="7035" y="4356"/>
                </a:lnTo>
                <a:close/>
              </a:path>
              <a:path w="10515" h="10414">
                <a:moveTo>
                  <a:pt x="2425" y="4216"/>
                </a:moveTo>
                <a:lnTo>
                  <a:pt x="4241" y="6379"/>
                </a:lnTo>
                <a:lnTo>
                  <a:pt x="4241" y="4254"/>
                </a:lnTo>
                <a:lnTo>
                  <a:pt x="4495" y="2476"/>
                </a:lnTo>
                <a:lnTo>
                  <a:pt x="3454" y="0"/>
                </a:lnTo>
                <a:lnTo>
                  <a:pt x="266" y="2031"/>
                </a:lnTo>
                <a:lnTo>
                  <a:pt x="0" y="5435"/>
                </a:lnTo>
                <a:lnTo>
                  <a:pt x="1409" y="8470"/>
                </a:lnTo>
                <a:lnTo>
                  <a:pt x="4368" y="10413"/>
                </a:lnTo>
                <a:lnTo>
                  <a:pt x="4051" y="7429"/>
                </a:lnTo>
                <a:lnTo>
                  <a:pt x="4241" y="6379"/>
                </a:lnTo>
                <a:lnTo>
                  <a:pt x="2425" y="4216"/>
                </a:lnTo>
                <a:close/>
              </a:path>
              <a:path w="10515" h="10414">
                <a:moveTo>
                  <a:pt x="6473" y="5416"/>
                </a:moveTo>
                <a:lnTo>
                  <a:pt x="4330" y="4356"/>
                </a:lnTo>
                <a:lnTo>
                  <a:pt x="4682" y="6904"/>
                </a:lnTo>
                <a:lnTo>
                  <a:pt x="6946" y="9613"/>
                </a:lnTo>
                <a:lnTo>
                  <a:pt x="6490" y="5425"/>
                </a:lnTo>
                <a:lnTo>
                  <a:pt x="6756" y="5181"/>
                </a:lnTo>
                <a:lnTo>
                  <a:pt x="7035" y="4356"/>
                </a:lnTo>
                <a:lnTo>
                  <a:pt x="4330" y="4356"/>
                </a:lnTo>
                <a:lnTo>
                  <a:pt x="6473" y="5416"/>
                </a:lnTo>
                <a:close/>
              </a:path>
              <a:path w="10515" h="10414">
                <a:moveTo>
                  <a:pt x="7404" y="4673"/>
                </a:moveTo>
                <a:lnTo>
                  <a:pt x="7035" y="4356"/>
                </a:lnTo>
                <a:lnTo>
                  <a:pt x="6976" y="5025"/>
                </a:lnTo>
                <a:lnTo>
                  <a:pt x="7404" y="4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3088029" y="6554437"/>
            <a:ext cx="10096" cy="19659"/>
          </a:xfrm>
          <a:custGeom>
            <a:avLst/>
            <a:gdLst/>
            <a:ahLst/>
            <a:cxnLst/>
            <a:rect l="l" t="t" r="r" b="b"/>
            <a:pathLst>
              <a:path w="10096" h="19659">
                <a:moveTo>
                  <a:pt x="8826" y="10350"/>
                </a:moveTo>
                <a:lnTo>
                  <a:pt x="2641" y="17437"/>
                </a:lnTo>
                <a:lnTo>
                  <a:pt x="6375" y="18554"/>
                </a:lnTo>
                <a:lnTo>
                  <a:pt x="10096" y="19659"/>
                </a:lnTo>
                <a:lnTo>
                  <a:pt x="8826" y="10350"/>
                </a:lnTo>
                <a:close/>
              </a:path>
              <a:path w="10096" h="19659">
                <a:moveTo>
                  <a:pt x="1638" y="9791"/>
                </a:moveTo>
                <a:lnTo>
                  <a:pt x="1395" y="10609"/>
                </a:lnTo>
                <a:lnTo>
                  <a:pt x="2070" y="12357"/>
                </a:lnTo>
                <a:lnTo>
                  <a:pt x="2070" y="8343"/>
                </a:lnTo>
                <a:lnTo>
                  <a:pt x="1638" y="9791"/>
                </a:lnTo>
                <a:close/>
              </a:path>
              <a:path w="10096" h="19659">
                <a:moveTo>
                  <a:pt x="2159" y="2146"/>
                </a:moveTo>
                <a:lnTo>
                  <a:pt x="0" y="6045"/>
                </a:lnTo>
                <a:lnTo>
                  <a:pt x="1079" y="9791"/>
                </a:lnTo>
                <a:lnTo>
                  <a:pt x="1395" y="10609"/>
                </a:lnTo>
                <a:lnTo>
                  <a:pt x="1638" y="9791"/>
                </a:lnTo>
                <a:lnTo>
                  <a:pt x="2070" y="8343"/>
                </a:lnTo>
                <a:lnTo>
                  <a:pt x="2070" y="12357"/>
                </a:lnTo>
                <a:lnTo>
                  <a:pt x="1395" y="10609"/>
                </a:lnTo>
                <a:lnTo>
                  <a:pt x="533" y="13512"/>
                </a:lnTo>
                <a:lnTo>
                  <a:pt x="2641" y="17437"/>
                </a:lnTo>
                <a:lnTo>
                  <a:pt x="8826" y="10350"/>
                </a:lnTo>
                <a:lnTo>
                  <a:pt x="10096" y="19659"/>
                </a:lnTo>
                <a:lnTo>
                  <a:pt x="14020" y="17538"/>
                </a:lnTo>
                <a:lnTo>
                  <a:pt x="15138" y="13817"/>
                </a:lnTo>
                <a:lnTo>
                  <a:pt x="16167" y="10363"/>
                </a:lnTo>
                <a:lnTo>
                  <a:pt x="15278" y="7340"/>
                </a:lnTo>
                <a:lnTo>
                  <a:pt x="14617" y="5892"/>
                </a:lnTo>
                <a:lnTo>
                  <a:pt x="13538" y="2158"/>
                </a:lnTo>
                <a:lnTo>
                  <a:pt x="9639" y="0"/>
                </a:lnTo>
                <a:lnTo>
                  <a:pt x="5905" y="1066"/>
                </a:lnTo>
                <a:lnTo>
                  <a:pt x="2159" y="2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096907" y="6557925"/>
            <a:ext cx="10363" cy="10693"/>
          </a:xfrm>
          <a:custGeom>
            <a:avLst/>
            <a:gdLst/>
            <a:ahLst/>
            <a:cxnLst/>
            <a:rect l="l" t="t" r="r" b="b"/>
            <a:pathLst>
              <a:path w="10363" h="10693">
                <a:moveTo>
                  <a:pt x="4279" y="7035"/>
                </a:moveTo>
                <a:lnTo>
                  <a:pt x="4876" y="6857"/>
                </a:lnTo>
                <a:lnTo>
                  <a:pt x="4279" y="4592"/>
                </a:lnTo>
                <a:lnTo>
                  <a:pt x="4279" y="7429"/>
                </a:lnTo>
                <a:lnTo>
                  <a:pt x="4877" y="6858"/>
                </a:lnTo>
                <a:lnTo>
                  <a:pt x="4279" y="7035"/>
                </a:lnTo>
                <a:close/>
              </a:path>
              <a:path w="10363" h="10693">
                <a:moveTo>
                  <a:pt x="7416" y="4419"/>
                </a:moveTo>
                <a:lnTo>
                  <a:pt x="6980" y="4838"/>
                </a:lnTo>
                <a:lnTo>
                  <a:pt x="6908" y="5537"/>
                </a:lnTo>
                <a:lnTo>
                  <a:pt x="6832" y="4991"/>
                </a:lnTo>
                <a:lnTo>
                  <a:pt x="6980" y="4838"/>
                </a:lnTo>
                <a:lnTo>
                  <a:pt x="7416" y="4419"/>
                </a:lnTo>
                <a:lnTo>
                  <a:pt x="9944" y="6883"/>
                </a:lnTo>
                <a:lnTo>
                  <a:pt x="10363" y="4127"/>
                </a:lnTo>
                <a:lnTo>
                  <a:pt x="8001" y="1308"/>
                </a:lnTo>
                <a:lnTo>
                  <a:pt x="7035" y="4305"/>
                </a:lnTo>
                <a:lnTo>
                  <a:pt x="6823" y="4989"/>
                </a:lnTo>
                <a:lnTo>
                  <a:pt x="6474" y="5332"/>
                </a:lnTo>
                <a:lnTo>
                  <a:pt x="7315" y="9397"/>
                </a:lnTo>
                <a:lnTo>
                  <a:pt x="7416" y="4419"/>
                </a:lnTo>
                <a:close/>
              </a:path>
              <a:path w="10363" h="10693">
                <a:moveTo>
                  <a:pt x="1295" y="1155"/>
                </a:moveTo>
                <a:lnTo>
                  <a:pt x="0" y="4305"/>
                </a:lnTo>
                <a:lnTo>
                  <a:pt x="762" y="7124"/>
                </a:lnTo>
                <a:lnTo>
                  <a:pt x="3683" y="10693"/>
                </a:lnTo>
                <a:lnTo>
                  <a:pt x="2438" y="4305"/>
                </a:lnTo>
                <a:lnTo>
                  <a:pt x="4279" y="0"/>
                </a:lnTo>
                <a:lnTo>
                  <a:pt x="1295" y="1155"/>
                </a:lnTo>
                <a:close/>
              </a:path>
              <a:path w="10363" h="10693">
                <a:moveTo>
                  <a:pt x="6980" y="4838"/>
                </a:moveTo>
                <a:lnTo>
                  <a:pt x="6832" y="4991"/>
                </a:lnTo>
                <a:lnTo>
                  <a:pt x="6908" y="5537"/>
                </a:lnTo>
                <a:lnTo>
                  <a:pt x="6980" y="4838"/>
                </a:lnTo>
                <a:close/>
              </a:path>
              <a:path w="10363" h="10693">
                <a:moveTo>
                  <a:pt x="7416" y="4419"/>
                </a:moveTo>
                <a:lnTo>
                  <a:pt x="7315" y="9397"/>
                </a:lnTo>
                <a:lnTo>
                  <a:pt x="9944" y="6883"/>
                </a:lnTo>
                <a:lnTo>
                  <a:pt x="7416" y="4419"/>
                </a:lnTo>
                <a:close/>
              </a:path>
              <a:path w="10363" h="10693">
                <a:moveTo>
                  <a:pt x="4877" y="6858"/>
                </a:moveTo>
                <a:lnTo>
                  <a:pt x="6468" y="5329"/>
                </a:lnTo>
                <a:lnTo>
                  <a:pt x="5211" y="4738"/>
                </a:lnTo>
                <a:lnTo>
                  <a:pt x="4292" y="4305"/>
                </a:lnTo>
                <a:lnTo>
                  <a:pt x="4279" y="0"/>
                </a:lnTo>
                <a:lnTo>
                  <a:pt x="2438" y="4305"/>
                </a:lnTo>
                <a:lnTo>
                  <a:pt x="3683" y="10693"/>
                </a:lnTo>
                <a:lnTo>
                  <a:pt x="7315" y="9397"/>
                </a:lnTo>
                <a:lnTo>
                  <a:pt x="6474" y="5332"/>
                </a:lnTo>
                <a:lnTo>
                  <a:pt x="6823" y="4989"/>
                </a:lnTo>
                <a:lnTo>
                  <a:pt x="7035" y="4305"/>
                </a:lnTo>
                <a:lnTo>
                  <a:pt x="8001" y="1308"/>
                </a:lnTo>
                <a:lnTo>
                  <a:pt x="4279" y="0"/>
                </a:lnTo>
                <a:lnTo>
                  <a:pt x="4292" y="4305"/>
                </a:lnTo>
                <a:lnTo>
                  <a:pt x="5211" y="4738"/>
                </a:lnTo>
                <a:lnTo>
                  <a:pt x="6468" y="5329"/>
                </a:lnTo>
                <a:lnTo>
                  <a:pt x="4877" y="6858"/>
                </a:lnTo>
                <a:lnTo>
                  <a:pt x="4279" y="7429"/>
                </a:lnTo>
                <a:lnTo>
                  <a:pt x="4279" y="4267"/>
                </a:lnTo>
                <a:lnTo>
                  <a:pt x="4279" y="4592"/>
                </a:lnTo>
                <a:lnTo>
                  <a:pt x="4876" y="68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093006" y="6555108"/>
            <a:ext cx="8381" cy="9372"/>
          </a:xfrm>
          <a:custGeom>
            <a:avLst/>
            <a:gdLst/>
            <a:ahLst/>
            <a:cxnLst/>
            <a:rect l="l" t="t" r="r" b="b"/>
            <a:pathLst>
              <a:path w="8381" h="9372">
                <a:moveTo>
                  <a:pt x="8381" y="5892"/>
                </a:moveTo>
                <a:lnTo>
                  <a:pt x="7893" y="6322"/>
                </a:lnTo>
                <a:lnTo>
                  <a:pt x="8381" y="6794"/>
                </a:lnTo>
                <a:lnTo>
                  <a:pt x="8381" y="5892"/>
                </a:lnTo>
                <a:close/>
              </a:path>
              <a:path w="8381" h="9372">
                <a:moveTo>
                  <a:pt x="372" y="7446"/>
                </a:moveTo>
                <a:lnTo>
                  <a:pt x="406" y="9448"/>
                </a:lnTo>
                <a:lnTo>
                  <a:pt x="3213" y="12153"/>
                </a:lnTo>
                <a:lnTo>
                  <a:pt x="7355" y="6796"/>
                </a:lnTo>
                <a:lnTo>
                  <a:pt x="1346" y="6807"/>
                </a:lnTo>
                <a:lnTo>
                  <a:pt x="1346" y="5918"/>
                </a:lnTo>
                <a:lnTo>
                  <a:pt x="7453" y="5896"/>
                </a:lnTo>
                <a:lnTo>
                  <a:pt x="3314" y="1892"/>
                </a:lnTo>
                <a:lnTo>
                  <a:pt x="3035" y="2197"/>
                </a:lnTo>
                <a:lnTo>
                  <a:pt x="372" y="7446"/>
                </a:lnTo>
                <a:lnTo>
                  <a:pt x="2565" y="9944"/>
                </a:lnTo>
                <a:lnTo>
                  <a:pt x="3098" y="10540"/>
                </a:lnTo>
                <a:lnTo>
                  <a:pt x="2565" y="9944"/>
                </a:lnTo>
                <a:lnTo>
                  <a:pt x="372" y="7446"/>
                </a:lnTo>
                <a:close/>
              </a:path>
              <a:path w="8381" h="9372">
                <a:moveTo>
                  <a:pt x="15417" y="3213"/>
                </a:moveTo>
                <a:lnTo>
                  <a:pt x="13131" y="634"/>
                </a:lnTo>
                <a:lnTo>
                  <a:pt x="10566" y="-2298"/>
                </a:lnTo>
                <a:lnTo>
                  <a:pt x="6108" y="-2578"/>
                </a:lnTo>
                <a:lnTo>
                  <a:pt x="3200" y="0"/>
                </a:lnTo>
                <a:lnTo>
                  <a:pt x="330" y="4991"/>
                </a:lnTo>
                <a:lnTo>
                  <a:pt x="279" y="2565"/>
                </a:lnTo>
                <a:lnTo>
                  <a:pt x="0" y="7023"/>
                </a:lnTo>
                <a:lnTo>
                  <a:pt x="372" y="7446"/>
                </a:lnTo>
                <a:lnTo>
                  <a:pt x="3035" y="2197"/>
                </a:lnTo>
                <a:lnTo>
                  <a:pt x="3314" y="1892"/>
                </a:lnTo>
                <a:lnTo>
                  <a:pt x="7453" y="5896"/>
                </a:lnTo>
                <a:lnTo>
                  <a:pt x="8381" y="5892"/>
                </a:lnTo>
                <a:lnTo>
                  <a:pt x="8381" y="6794"/>
                </a:lnTo>
                <a:lnTo>
                  <a:pt x="7893" y="6322"/>
                </a:lnTo>
                <a:lnTo>
                  <a:pt x="8381" y="5892"/>
                </a:lnTo>
                <a:lnTo>
                  <a:pt x="1346" y="5918"/>
                </a:lnTo>
                <a:lnTo>
                  <a:pt x="1346" y="6807"/>
                </a:lnTo>
                <a:lnTo>
                  <a:pt x="7355" y="6796"/>
                </a:lnTo>
                <a:lnTo>
                  <a:pt x="3213" y="12153"/>
                </a:lnTo>
                <a:lnTo>
                  <a:pt x="6007" y="14858"/>
                </a:lnTo>
                <a:lnTo>
                  <a:pt x="10464" y="14770"/>
                </a:lnTo>
                <a:lnTo>
                  <a:pt x="13169" y="11976"/>
                </a:lnTo>
                <a:lnTo>
                  <a:pt x="15443" y="9626"/>
                </a:lnTo>
                <a:lnTo>
                  <a:pt x="15417" y="3213"/>
                </a:lnTo>
                <a:close/>
              </a:path>
              <a:path w="8381" h="9372">
                <a:moveTo>
                  <a:pt x="330" y="4991"/>
                </a:moveTo>
                <a:lnTo>
                  <a:pt x="3200" y="0"/>
                </a:lnTo>
                <a:lnTo>
                  <a:pt x="279" y="2565"/>
                </a:lnTo>
                <a:lnTo>
                  <a:pt x="330" y="4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295656" y="6629614"/>
            <a:ext cx="46647" cy="17526"/>
          </a:xfrm>
          <a:custGeom>
            <a:avLst/>
            <a:gdLst/>
            <a:ahLst/>
            <a:cxnLst/>
            <a:rect l="l" t="t" r="r" b="b"/>
            <a:pathLst>
              <a:path w="46647" h="17525">
                <a:moveTo>
                  <a:pt x="1727" y="3327"/>
                </a:moveTo>
                <a:lnTo>
                  <a:pt x="1130" y="0"/>
                </a:lnTo>
                <a:lnTo>
                  <a:pt x="1181" y="1168"/>
                </a:lnTo>
                <a:lnTo>
                  <a:pt x="101" y="6172"/>
                </a:lnTo>
                <a:lnTo>
                  <a:pt x="0" y="8839"/>
                </a:lnTo>
                <a:lnTo>
                  <a:pt x="4698" y="12611"/>
                </a:lnTo>
                <a:lnTo>
                  <a:pt x="6743" y="14236"/>
                </a:lnTo>
                <a:lnTo>
                  <a:pt x="10185" y="15163"/>
                </a:lnTo>
                <a:lnTo>
                  <a:pt x="12598" y="15887"/>
                </a:lnTo>
                <a:lnTo>
                  <a:pt x="15481" y="16852"/>
                </a:lnTo>
                <a:lnTo>
                  <a:pt x="19024" y="17208"/>
                </a:lnTo>
                <a:lnTo>
                  <a:pt x="22834" y="17398"/>
                </a:lnTo>
                <a:lnTo>
                  <a:pt x="26073" y="17525"/>
                </a:lnTo>
                <a:lnTo>
                  <a:pt x="28346" y="17068"/>
                </a:lnTo>
                <a:lnTo>
                  <a:pt x="31953" y="16344"/>
                </a:lnTo>
                <a:lnTo>
                  <a:pt x="35229" y="16230"/>
                </a:lnTo>
                <a:lnTo>
                  <a:pt x="38557" y="15138"/>
                </a:lnTo>
                <a:lnTo>
                  <a:pt x="43141" y="12725"/>
                </a:lnTo>
                <a:lnTo>
                  <a:pt x="46189" y="8877"/>
                </a:lnTo>
                <a:lnTo>
                  <a:pt x="46647" y="5168"/>
                </a:lnTo>
                <a:lnTo>
                  <a:pt x="45770" y="558"/>
                </a:lnTo>
                <a:lnTo>
                  <a:pt x="43065" y="1892"/>
                </a:lnTo>
                <a:lnTo>
                  <a:pt x="40246" y="3352"/>
                </a:lnTo>
                <a:lnTo>
                  <a:pt x="36956" y="4178"/>
                </a:lnTo>
                <a:lnTo>
                  <a:pt x="33858" y="5257"/>
                </a:lnTo>
                <a:lnTo>
                  <a:pt x="30378" y="5460"/>
                </a:lnTo>
                <a:lnTo>
                  <a:pt x="27927" y="5765"/>
                </a:lnTo>
                <a:lnTo>
                  <a:pt x="24028" y="5880"/>
                </a:lnTo>
                <a:lnTo>
                  <a:pt x="20789" y="5714"/>
                </a:lnTo>
                <a:lnTo>
                  <a:pt x="17208" y="5333"/>
                </a:lnTo>
                <a:lnTo>
                  <a:pt x="15341" y="4419"/>
                </a:lnTo>
                <a:lnTo>
                  <a:pt x="11798" y="3708"/>
                </a:lnTo>
                <a:lnTo>
                  <a:pt x="8750" y="2755"/>
                </a:lnTo>
                <a:lnTo>
                  <a:pt x="5092" y="3467"/>
                </a:lnTo>
                <a:lnTo>
                  <a:pt x="1727" y="33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3292698" y="6627390"/>
            <a:ext cx="52857" cy="23317"/>
          </a:xfrm>
          <a:custGeom>
            <a:avLst/>
            <a:gdLst/>
            <a:ahLst/>
            <a:cxnLst/>
            <a:rect l="l" t="t" r="r" b="b"/>
            <a:pathLst>
              <a:path w="52857" h="23317">
                <a:moveTo>
                  <a:pt x="12" y="5994"/>
                </a:moveTo>
                <a:lnTo>
                  <a:pt x="0" y="9474"/>
                </a:lnTo>
                <a:lnTo>
                  <a:pt x="1358" y="13030"/>
                </a:lnTo>
                <a:lnTo>
                  <a:pt x="622" y="3657"/>
                </a:lnTo>
                <a:lnTo>
                  <a:pt x="588" y="3179"/>
                </a:lnTo>
                <a:lnTo>
                  <a:pt x="12" y="5994"/>
                </a:lnTo>
                <a:close/>
              </a:path>
              <a:path w="52857" h="23317">
                <a:moveTo>
                  <a:pt x="7823" y="4343"/>
                </a:moveTo>
                <a:lnTo>
                  <a:pt x="7581" y="4127"/>
                </a:lnTo>
                <a:lnTo>
                  <a:pt x="7551" y="4286"/>
                </a:lnTo>
                <a:lnTo>
                  <a:pt x="7048" y="6934"/>
                </a:lnTo>
                <a:lnTo>
                  <a:pt x="7740" y="9825"/>
                </a:lnTo>
                <a:lnTo>
                  <a:pt x="8966" y="9398"/>
                </a:lnTo>
                <a:lnTo>
                  <a:pt x="7823" y="4343"/>
                </a:lnTo>
                <a:close/>
              </a:path>
              <a:path w="52857" h="23317">
                <a:moveTo>
                  <a:pt x="26809" y="11620"/>
                </a:moveTo>
                <a:lnTo>
                  <a:pt x="23749" y="7937"/>
                </a:lnTo>
                <a:lnTo>
                  <a:pt x="23456" y="11455"/>
                </a:lnTo>
                <a:lnTo>
                  <a:pt x="26809" y="11620"/>
                </a:lnTo>
                <a:close/>
              </a:path>
              <a:path w="52857" h="23317">
                <a:moveTo>
                  <a:pt x="7636" y="2047"/>
                </a:moveTo>
                <a:lnTo>
                  <a:pt x="7533" y="1604"/>
                </a:lnTo>
                <a:lnTo>
                  <a:pt x="4140" y="3390"/>
                </a:lnTo>
                <a:lnTo>
                  <a:pt x="1193" y="6019"/>
                </a:lnTo>
                <a:lnTo>
                  <a:pt x="1219" y="6172"/>
                </a:lnTo>
                <a:lnTo>
                  <a:pt x="766" y="3646"/>
                </a:lnTo>
                <a:lnTo>
                  <a:pt x="638" y="2935"/>
                </a:lnTo>
                <a:lnTo>
                  <a:pt x="698" y="2641"/>
                </a:lnTo>
                <a:lnTo>
                  <a:pt x="1175" y="2745"/>
                </a:lnTo>
                <a:lnTo>
                  <a:pt x="4140" y="3390"/>
                </a:lnTo>
                <a:lnTo>
                  <a:pt x="7533" y="1604"/>
                </a:lnTo>
                <a:lnTo>
                  <a:pt x="508" y="2044"/>
                </a:lnTo>
                <a:lnTo>
                  <a:pt x="622" y="3657"/>
                </a:lnTo>
                <a:lnTo>
                  <a:pt x="1358" y="13030"/>
                </a:lnTo>
                <a:lnTo>
                  <a:pt x="1254" y="6165"/>
                </a:lnTo>
                <a:lnTo>
                  <a:pt x="4686" y="5562"/>
                </a:lnTo>
                <a:lnTo>
                  <a:pt x="4813" y="3708"/>
                </a:lnTo>
                <a:lnTo>
                  <a:pt x="7542" y="2102"/>
                </a:lnTo>
                <a:close/>
              </a:path>
              <a:path w="52857" h="23317">
                <a:moveTo>
                  <a:pt x="658" y="2838"/>
                </a:moveTo>
                <a:lnTo>
                  <a:pt x="766" y="3646"/>
                </a:lnTo>
                <a:lnTo>
                  <a:pt x="1219" y="6172"/>
                </a:lnTo>
                <a:lnTo>
                  <a:pt x="1193" y="6019"/>
                </a:lnTo>
                <a:lnTo>
                  <a:pt x="4140" y="3390"/>
                </a:lnTo>
                <a:lnTo>
                  <a:pt x="1175" y="2745"/>
                </a:lnTo>
                <a:lnTo>
                  <a:pt x="698" y="2641"/>
                </a:lnTo>
                <a:lnTo>
                  <a:pt x="622" y="2844"/>
                </a:lnTo>
                <a:close/>
              </a:path>
              <a:path w="52857" h="23317">
                <a:moveTo>
                  <a:pt x="24093" y="4428"/>
                </a:moveTo>
                <a:lnTo>
                  <a:pt x="21450" y="4000"/>
                </a:lnTo>
                <a:lnTo>
                  <a:pt x="23926" y="4419"/>
                </a:lnTo>
                <a:lnTo>
                  <a:pt x="24117" y="4432"/>
                </a:lnTo>
                <a:lnTo>
                  <a:pt x="27038" y="4584"/>
                </a:lnTo>
                <a:lnTo>
                  <a:pt x="24093" y="4428"/>
                </a:lnTo>
                <a:close/>
              </a:path>
              <a:path w="52857" h="23317">
                <a:moveTo>
                  <a:pt x="7835" y="1930"/>
                </a:moveTo>
                <a:lnTo>
                  <a:pt x="7636" y="2047"/>
                </a:lnTo>
                <a:lnTo>
                  <a:pt x="8166" y="5003"/>
                </a:lnTo>
                <a:lnTo>
                  <a:pt x="10604" y="1549"/>
                </a:lnTo>
                <a:lnTo>
                  <a:pt x="7835" y="1930"/>
                </a:lnTo>
                <a:close/>
              </a:path>
              <a:path w="52857" h="23317">
                <a:moveTo>
                  <a:pt x="29324" y="4533"/>
                </a:moveTo>
                <a:lnTo>
                  <a:pt x="30441" y="4495"/>
                </a:lnTo>
                <a:lnTo>
                  <a:pt x="29387" y="8051"/>
                </a:lnTo>
                <a:lnTo>
                  <a:pt x="29464" y="11582"/>
                </a:lnTo>
                <a:lnTo>
                  <a:pt x="26809" y="11620"/>
                </a:lnTo>
                <a:lnTo>
                  <a:pt x="23749" y="7937"/>
                </a:lnTo>
                <a:lnTo>
                  <a:pt x="23456" y="11455"/>
                </a:lnTo>
                <a:lnTo>
                  <a:pt x="21348" y="11226"/>
                </a:lnTo>
                <a:lnTo>
                  <a:pt x="18326" y="10464"/>
                </a:lnTo>
                <a:lnTo>
                  <a:pt x="15671" y="9715"/>
                </a:lnTo>
                <a:lnTo>
                  <a:pt x="12344" y="8991"/>
                </a:lnTo>
                <a:lnTo>
                  <a:pt x="8966" y="9398"/>
                </a:lnTo>
                <a:lnTo>
                  <a:pt x="7823" y="4343"/>
                </a:lnTo>
                <a:lnTo>
                  <a:pt x="7581" y="4127"/>
                </a:lnTo>
                <a:lnTo>
                  <a:pt x="7551" y="4286"/>
                </a:lnTo>
                <a:lnTo>
                  <a:pt x="5867" y="10477"/>
                </a:lnTo>
                <a:lnTo>
                  <a:pt x="2324" y="8737"/>
                </a:lnTo>
                <a:lnTo>
                  <a:pt x="3683" y="16154"/>
                </a:lnTo>
                <a:lnTo>
                  <a:pt x="1358" y="13030"/>
                </a:lnTo>
                <a:lnTo>
                  <a:pt x="1254" y="6165"/>
                </a:lnTo>
                <a:lnTo>
                  <a:pt x="4686" y="5562"/>
                </a:lnTo>
                <a:lnTo>
                  <a:pt x="4813" y="3708"/>
                </a:lnTo>
                <a:lnTo>
                  <a:pt x="7542" y="2102"/>
                </a:lnTo>
                <a:lnTo>
                  <a:pt x="8166" y="5003"/>
                </a:lnTo>
                <a:lnTo>
                  <a:pt x="10604" y="1549"/>
                </a:lnTo>
                <a:lnTo>
                  <a:pt x="15443" y="2489"/>
                </a:lnTo>
                <a:lnTo>
                  <a:pt x="18872" y="3314"/>
                </a:lnTo>
                <a:lnTo>
                  <a:pt x="21450" y="4000"/>
                </a:lnTo>
                <a:lnTo>
                  <a:pt x="23926" y="4419"/>
                </a:lnTo>
                <a:lnTo>
                  <a:pt x="24117" y="4432"/>
                </a:lnTo>
                <a:lnTo>
                  <a:pt x="27038" y="4584"/>
                </a:lnTo>
                <a:lnTo>
                  <a:pt x="29324" y="4542"/>
                </a:lnTo>
                <a:close/>
              </a:path>
              <a:path w="52857" h="23317">
                <a:moveTo>
                  <a:pt x="52635" y="4626"/>
                </a:moveTo>
                <a:lnTo>
                  <a:pt x="51828" y="1993"/>
                </a:lnTo>
                <a:lnTo>
                  <a:pt x="49009" y="-253"/>
                </a:lnTo>
                <a:lnTo>
                  <a:pt x="47980" y="4114"/>
                </a:lnTo>
                <a:lnTo>
                  <a:pt x="46596" y="8293"/>
                </a:lnTo>
                <a:lnTo>
                  <a:pt x="45872" y="19659"/>
                </a:lnTo>
                <a:lnTo>
                  <a:pt x="48501" y="17576"/>
                </a:lnTo>
                <a:lnTo>
                  <a:pt x="47980" y="4724"/>
                </a:lnTo>
                <a:lnTo>
                  <a:pt x="47980" y="6807"/>
                </a:lnTo>
                <a:lnTo>
                  <a:pt x="47980" y="4724"/>
                </a:lnTo>
                <a:lnTo>
                  <a:pt x="48501" y="17576"/>
                </a:lnTo>
                <a:lnTo>
                  <a:pt x="50469" y="15113"/>
                </a:lnTo>
                <a:lnTo>
                  <a:pt x="49199" y="5283"/>
                </a:lnTo>
                <a:lnTo>
                  <a:pt x="52635" y="4626"/>
                </a:lnTo>
                <a:close/>
              </a:path>
              <a:path w="52857" h="23317">
                <a:moveTo>
                  <a:pt x="52670" y="4816"/>
                </a:moveTo>
                <a:lnTo>
                  <a:pt x="52635" y="4626"/>
                </a:lnTo>
                <a:lnTo>
                  <a:pt x="49199" y="5283"/>
                </a:lnTo>
                <a:lnTo>
                  <a:pt x="50469" y="15113"/>
                </a:lnTo>
                <a:lnTo>
                  <a:pt x="52387" y="12509"/>
                </a:lnTo>
                <a:lnTo>
                  <a:pt x="52793" y="9613"/>
                </a:lnTo>
                <a:lnTo>
                  <a:pt x="52857" y="6972"/>
                </a:lnTo>
                <a:lnTo>
                  <a:pt x="52670" y="4816"/>
                </a:lnTo>
                <a:close/>
              </a:path>
              <a:path w="52857" h="23317">
                <a:moveTo>
                  <a:pt x="46393" y="0"/>
                </a:moveTo>
                <a:lnTo>
                  <a:pt x="42760" y="2133"/>
                </a:lnTo>
                <a:lnTo>
                  <a:pt x="42354" y="2159"/>
                </a:lnTo>
                <a:lnTo>
                  <a:pt x="38849" y="3048"/>
                </a:lnTo>
                <a:lnTo>
                  <a:pt x="35991" y="4013"/>
                </a:lnTo>
                <a:lnTo>
                  <a:pt x="33121" y="4178"/>
                </a:lnTo>
                <a:lnTo>
                  <a:pt x="30441" y="4495"/>
                </a:lnTo>
                <a:lnTo>
                  <a:pt x="29387" y="8051"/>
                </a:lnTo>
                <a:lnTo>
                  <a:pt x="29464" y="11582"/>
                </a:lnTo>
                <a:lnTo>
                  <a:pt x="32321" y="11277"/>
                </a:lnTo>
                <a:lnTo>
                  <a:pt x="33540" y="11201"/>
                </a:lnTo>
                <a:lnTo>
                  <a:pt x="37642" y="10947"/>
                </a:lnTo>
                <a:lnTo>
                  <a:pt x="40970" y="9740"/>
                </a:lnTo>
                <a:lnTo>
                  <a:pt x="44056" y="9004"/>
                </a:lnTo>
                <a:lnTo>
                  <a:pt x="45556" y="8584"/>
                </a:lnTo>
                <a:lnTo>
                  <a:pt x="45821" y="6972"/>
                </a:lnTo>
                <a:lnTo>
                  <a:pt x="46393" y="0"/>
                </a:lnTo>
                <a:close/>
              </a:path>
              <a:path w="52857" h="23317">
                <a:moveTo>
                  <a:pt x="5867" y="10477"/>
                </a:moveTo>
                <a:lnTo>
                  <a:pt x="2324" y="8737"/>
                </a:lnTo>
                <a:lnTo>
                  <a:pt x="3683" y="16154"/>
                </a:lnTo>
                <a:lnTo>
                  <a:pt x="5461" y="17576"/>
                </a:lnTo>
                <a:lnTo>
                  <a:pt x="8483" y="19913"/>
                </a:lnTo>
                <a:lnTo>
                  <a:pt x="12179" y="20726"/>
                </a:lnTo>
                <a:lnTo>
                  <a:pt x="15735" y="21831"/>
                </a:lnTo>
                <a:lnTo>
                  <a:pt x="19469" y="22720"/>
                </a:lnTo>
                <a:lnTo>
                  <a:pt x="23279" y="23025"/>
                </a:lnTo>
                <a:lnTo>
                  <a:pt x="30365" y="23063"/>
                </a:lnTo>
                <a:lnTo>
                  <a:pt x="32004" y="22745"/>
                </a:lnTo>
                <a:lnTo>
                  <a:pt x="35255" y="22059"/>
                </a:lnTo>
                <a:lnTo>
                  <a:pt x="38671" y="21971"/>
                </a:lnTo>
                <a:lnTo>
                  <a:pt x="42608" y="20726"/>
                </a:lnTo>
                <a:lnTo>
                  <a:pt x="45872" y="19659"/>
                </a:lnTo>
                <a:lnTo>
                  <a:pt x="46596" y="8293"/>
                </a:lnTo>
                <a:lnTo>
                  <a:pt x="47980" y="4114"/>
                </a:lnTo>
                <a:lnTo>
                  <a:pt x="49009" y="-253"/>
                </a:lnTo>
                <a:lnTo>
                  <a:pt x="46393" y="0"/>
                </a:lnTo>
                <a:lnTo>
                  <a:pt x="45821" y="6972"/>
                </a:lnTo>
                <a:lnTo>
                  <a:pt x="45556" y="8584"/>
                </a:lnTo>
                <a:lnTo>
                  <a:pt x="45237" y="10528"/>
                </a:lnTo>
                <a:lnTo>
                  <a:pt x="42164" y="13462"/>
                </a:lnTo>
                <a:lnTo>
                  <a:pt x="40424" y="14020"/>
                </a:lnTo>
                <a:lnTo>
                  <a:pt x="37706" y="14922"/>
                </a:lnTo>
                <a:lnTo>
                  <a:pt x="34582" y="15062"/>
                </a:lnTo>
                <a:lnTo>
                  <a:pt x="30619" y="15836"/>
                </a:lnTo>
                <a:lnTo>
                  <a:pt x="27038" y="16090"/>
                </a:lnTo>
                <a:lnTo>
                  <a:pt x="23622" y="15989"/>
                </a:lnTo>
                <a:lnTo>
                  <a:pt x="20167" y="15709"/>
                </a:lnTo>
                <a:lnTo>
                  <a:pt x="16586" y="14744"/>
                </a:lnTo>
                <a:lnTo>
                  <a:pt x="14122" y="14046"/>
                </a:lnTo>
                <a:lnTo>
                  <a:pt x="10922" y="13017"/>
                </a:lnTo>
                <a:lnTo>
                  <a:pt x="7823" y="10172"/>
                </a:lnTo>
                <a:lnTo>
                  <a:pt x="7048" y="6934"/>
                </a:lnTo>
                <a:lnTo>
                  <a:pt x="7551" y="4286"/>
                </a:lnTo>
                <a:lnTo>
                  <a:pt x="5867" y="104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3312499" y="6584676"/>
            <a:ext cx="9613" cy="38252"/>
          </a:xfrm>
          <a:custGeom>
            <a:avLst/>
            <a:gdLst/>
            <a:ahLst/>
            <a:cxnLst/>
            <a:rect l="l" t="t" r="r" b="b"/>
            <a:pathLst>
              <a:path w="9613" h="38252">
                <a:moveTo>
                  <a:pt x="3835" y="0"/>
                </a:moveTo>
                <a:lnTo>
                  <a:pt x="0" y="685"/>
                </a:lnTo>
                <a:lnTo>
                  <a:pt x="203" y="4813"/>
                </a:lnTo>
                <a:lnTo>
                  <a:pt x="266" y="8877"/>
                </a:lnTo>
                <a:lnTo>
                  <a:pt x="457" y="13042"/>
                </a:lnTo>
                <a:lnTo>
                  <a:pt x="673" y="17640"/>
                </a:lnTo>
                <a:lnTo>
                  <a:pt x="1231" y="21297"/>
                </a:lnTo>
                <a:lnTo>
                  <a:pt x="2070" y="25819"/>
                </a:lnTo>
                <a:lnTo>
                  <a:pt x="2616" y="28702"/>
                </a:lnTo>
                <a:lnTo>
                  <a:pt x="4178" y="33769"/>
                </a:lnTo>
                <a:lnTo>
                  <a:pt x="6057" y="37223"/>
                </a:lnTo>
                <a:lnTo>
                  <a:pt x="9613" y="38252"/>
                </a:lnTo>
                <a:lnTo>
                  <a:pt x="9194" y="35814"/>
                </a:lnTo>
                <a:lnTo>
                  <a:pt x="7353" y="30784"/>
                </a:lnTo>
                <a:lnTo>
                  <a:pt x="6057" y="27025"/>
                </a:lnTo>
                <a:lnTo>
                  <a:pt x="5753" y="25717"/>
                </a:lnTo>
                <a:lnTo>
                  <a:pt x="4889" y="21971"/>
                </a:lnTo>
                <a:lnTo>
                  <a:pt x="4902" y="19672"/>
                </a:lnTo>
                <a:lnTo>
                  <a:pt x="4343" y="15938"/>
                </a:lnTo>
                <a:lnTo>
                  <a:pt x="3543" y="10706"/>
                </a:lnTo>
                <a:lnTo>
                  <a:pt x="4457" y="5181"/>
                </a:lnTo>
                <a:lnTo>
                  <a:pt x="3835" y="0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3308981" y="6584262"/>
            <a:ext cx="16560" cy="42303"/>
          </a:xfrm>
          <a:custGeom>
            <a:avLst/>
            <a:gdLst/>
            <a:ahLst/>
            <a:cxnLst/>
            <a:rect l="l" t="t" r="r" b="b"/>
            <a:pathLst>
              <a:path w="16560" h="42303">
                <a:moveTo>
                  <a:pt x="15074" y="32486"/>
                </a:moveTo>
                <a:lnTo>
                  <a:pt x="13944" y="29489"/>
                </a:lnTo>
                <a:lnTo>
                  <a:pt x="12992" y="26682"/>
                </a:lnTo>
                <a:lnTo>
                  <a:pt x="12712" y="25349"/>
                </a:lnTo>
                <a:lnTo>
                  <a:pt x="11925" y="21958"/>
                </a:lnTo>
                <a:lnTo>
                  <a:pt x="11938" y="19837"/>
                </a:lnTo>
                <a:lnTo>
                  <a:pt x="11341" y="15824"/>
                </a:lnTo>
                <a:lnTo>
                  <a:pt x="11036" y="12611"/>
                </a:lnTo>
                <a:lnTo>
                  <a:pt x="11061" y="1714"/>
                </a:lnTo>
                <a:lnTo>
                  <a:pt x="10858" y="0"/>
                </a:lnTo>
                <a:lnTo>
                  <a:pt x="7696" y="17691"/>
                </a:lnTo>
                <a:lnTo>
                  <a:pt x="8216" y="21120"/>
                </a:lnTo>
                <a:lnTo>
                  <a:pt x="9055" y="25590"/>
                </a:lnTo>
                <a:lnTo>
                  <a:pt x="9474" y="28016"/>
                </a:lnTo>
                <a:lnTo>
                  <a:pt x="11112" y="33197"/>
                </a:lnTo>
                <a:lnTo>
                  <a:pt x="12382" y="38049"/>
                </a:lnTo>
                <a:lnTo>
                  <a:pt x="12103" y="37947"/>
                </a:lnTo>
                <a:lnTo>
                  <a:pt x="11785" y="42303"/>
                </a:lnTo>
                <a:lnTo>
                  <a:pt x="15049" y="41236"/>
                </a:lnTo>
                <a:lnTo>
                  <a:pt x="16560" y="37947"/>
                </a:lnTo>
                <a:lnTo>
                  <a:pt x="16065" y="35344"/>
                </a:lnTo>
                <a:lnTo>
                  <a:pt x="15074" y="32486"/>
                </a:lnTo>
                <a:close/>
              </a:path>
              <a:path w="16560" h="42303">
                <a:moveTo>
                  <a:pt x="5918" y="38277"/>
                </a:moveTo>
                <a:lnTo>
                  <a:pt x="8559" y="41465"/>
                </a:lnTo>
                <a:lnTo>
                  <a:pt x="6464" y="30086"/>
                </a:lnTo>
                <a:lnTo>
                  <a:pt x="5842" y="26923"/>
                </a:lnTo>
                <a:lnTo>
                  <a:pt x="4902" y="22809"/>
                </a:lnTo>
                <a:lnTo>
                  <a:pt x="5918" y="38277"/>
                </a:lnTo>
                <a:close/>
              </a:path>
              <a:path w="16560" h="42303">
                <a:moveTo>
                  <a:pt x="3879" y="1080"/>
                </a:moveTo>
                <a:lnTo>
                  <a:pt x="0" y="1269"/>
                </a:lnTo>
                <a:lnTo>
                  <a:pt x="190" y="5321"/>
                </a:lnTo>
                <a:lnTo>
                  <a:pt x="254" y="9385"/>
                </a:lnTo>
                <a:lnTo>
                  <a:pt x="457" y="13614"/>
                </a:lnTo>
                <a:lnTo>
                  <a:pt x="673" y="18427"/>
                </a:lnTo>
                <a:lnTo>
                  <a:pt x="1270" y="22313"/>
                </a:lnTo>
                <a:lnTo>
                  <a:pt x="2133" y="26885"/>
                </a:lnTo>
                <a:lnTo>
                  <a:pt x="2781" y="30225"/>
                </a:lnTo>
                <a:lnTo>
                  <a:pt x="4267" y="35178"/>
                </a:lnTo>
                <a:lnTo>
                  <a:pt x="5918" y="38277"/>
                </a:lnTo>
                <a:lnTo>
                  <a:pt x="4902" y="22809"/>
                </a:lnTo>
                <a:lnTo>
                  <a:pt x="5842" y="26923"/>
                </a:lnTo>
                <a:lnTo>
                  <a:pt x="6464" y="30086"/>
                </a:lnTo>
                <a:lnTo>
                  <a:pt x="8559" y="41465"/>
                </a:lnTo>
                <a:lnTo>
                  <a:pt x="9512" y="37947"/>
                </a:lnTo>
                <a:lnTo>
                  <a:pt x="9029" y="36525"/>
                </a:lnTo>
                <a:lnTo>
                  <a:pt x="8077" y="33870"/>
                </a:lnTo>
                <a:lnTo>
                  <a:pt x="7493" y="13284"/>
                </a:lnTo>
                <a:lnTo>
                  <a:pt x="7302" y="9194"/>
                </a:lnTo>
                <a:lnTo>
                  <a:pt x="7035" y="927"/>
                </a:lnTo>
                <a:lnTo>
                  <a:pt x="4902" y="20332"/>
                </a:lnTo>
                <a:lnTo>
                  <a:pt x="4368" y="16878"/>
                </a:lnTo>
                <a:lnTo>
                  <a:pt x="4064" y="3555"/>
                </a:lnTo>
                <a:lnTo>
                  <a:pt x="3879" y="1080"/>
                </a:lnTo>
                <a:lnTo>
                  <a:pt x="3987" y="10845"/>
                </a:lnTo>
                <a:lnTo>
                  <a:pt x="4064" y="6870"/>
                </a:lnTo>
                <a:lnTo>
                  <a:pt x="4064" y="14808"/>
                </a:lnTo>
                <a:lnTo>
                  <a:pt x="3879" y="1080"/>
                </a:lnTo>
                <a:close/>
              </a:path>
              <a:path w="16560" h="42303">
                <a:moveTo>
                  <a:pt x="4064" y="14808"/>
                </a:moveTo>
                <a:lnTo>
                  <a:pt x="4064" y="6870"/>
                </a:lnTo>
                <a:lnTo>
                  <a:pt x="4064" y="14808"/>
                </a:lnTo>
                <a:close/>
              </a:path>
              <a:path w="16560" h="42303">
                <a:moveTo>
                  <a:pt x="8559" y="41465"/>
                </a:moveTo>
                <a:lnTo>
                  <a:pt x="11785" y="42303"/>
                </a:lnTo>
                <a:lnTo>
                  <a:pt x="12103" y="37947"/>
                </a:lnTo>
                <a:lnTo>
                  <a:pt x="12382" y="38049"/>
                </a:lnTo>
                <a:lnTo>
                  <a:pt x="11112" y="33197"/>
                </a:lnTo>
                <a:lnTo>
                  <a:pt x="9474" y="28016"/>
                </a:lnTo>
                <a:lnTo>
                  <a:pt x="9055" y="25590"/>
                </a:lnTo>
                <a:lnTo>
                  <a:pt x="8216" y="21120"/>
                </a:lnTo>
                <a:lnTo>
                  <a:pt x="7696" y="17691"/>
                </a:lnTo>
                <a:lnTo>
                  <a:pt x="10858" y="0"/>
                </a:lnTo>
                <a:lnTo>
                  <a:pt x="7238" y="5130"/>
                </a:lnTo>
                <a:lnTo>
                  <a:pt x="10858" y="0"/>
                </a:lnTo>
                <a:lnTo>
                  <a:pt x="3860" y="825"/>
                </a:lnTo>
                <a:lnTo>
                  <a:pt x="3879" y="1080"/>
                </a:lnTo>
                <a:lnTo>
                  <a:pt x="4064" y="3555"/>
                </a:lnTo>
                <a:lnTo>
                  <a:pt x="4368" y="16878"/>
                </a:lnTo>
                <a:lnTo>
                  <a:pt x="4902" y="20332"/>
                </a:lnTo>
                <a:lnTo>
                  <a:pt x="7035" y="927"/>
                </a:lnTo>
                <a:lnTo>
                  <a:pt x="7302" y="9194"/>
                </a:lnTo>
                <a:lnTo>
                  <a:pt x="7493" y="13284"/>
                </a:lnTo>
                <a:lnTo>
                  <a:pt x="8077" y="33870"/>
                </a:lnTo>
                <a:lnTo>
                  <a:pt x="9029" y="36525"/>
                </a:lnTo>
                <a:lnTo>
                  <a:pt x="9512" y="37947"/>
                </a:lnTo>
                <a:lnTo>
                  <a:pt x="9690" y="37033"/>
                </a:lnTo>
                <a:lnTo>
                  <a:pt x="11087" y="35471"/>
                </a:lnTo>
                <a:lnTo>
                  <a:pt x="9690" y="37033"/>
                </a:lnTo>
                <a:lnTo>
                  <a:pt x="9512" y="37947"/>
                </a:lnTo>
                <a:lnTo>
                  <a:pt x="8559" y="41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3321654" y="6584024"/>
            <a:ext cx="10718" cy="31940"/>
          </a:xfrm>
          <a:custGeom>
            <a:avLst/>
            <a:gdLst/>
            <a:ahLst/>
            <a:cxnLst/>
            <a:rect l="l" t="t" r="r" b="b"/>
            <a:pathLst>
              <a:path w="10718" h="31940">
                <a:moveTo>
                  <a:pt x="812" y="18795"/>
                </a:moveTo>
                <a:lnTo>
                  <a:pt x="1231" y="22364"/>
                </a:lnTo>
                <a:lnTo>
                  <a:pt x="1397" y="25095"/>
                </a:lnTo>
                <a:lnTo>
                  <a:pt x="2489" y="28879"/>
                </a:lnTo>
                <a:lnTo>
                  <a:pt x="4978" y="31940"/>
                </a:lnTo>
                <a:lnTo>
                  <a:pt x="7950" y="30670"/>
                </a:lnTo>
                <a:lnTo>
                  <a:pt x="9575" y="27635"/>
                </a:lnTo>
                <a:lnTo>
                  <a:pt x="10718" y="27431"/>
                </a:lnTo>
                <a:lnTo>
                  <a:pt x="8851" y="21310"/>
                </a:lnTo>
                <a:lnTo>
                  <a:pt x="8445" y="12992"/>
                </a:lnTo>
                <a:lnTo>
                  <a:pt x="7454" y="3606"/>
                </a:lnTo>
                <a:lnTo>
                  <a:pt x="228" y="0"/>
                </a:lnTo>
                <a:lnTo>
                  <a:pt x="292" y="6375"/>
                </a:lnTo>
                <a:lnTo>
                  <a:pt x="0" y="11709"/>
                </a:lnTo>
                <a:lnTo>
                  <a:pt x="812" y="18795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3318361" y="6583990"/>
            <a:ext cx="18516" cy="35229"/>
          </a:xfrm>
          <a:custGeom>
            <a:avLst/>
            <a:gdLst/>
            <a:ahLst/>
            <a:cxnLst/>
            <a:rect l="l" t="t" r="r" b="b"/>
            <a:pathLst>
              <a:path w="18516" h="35229">
                <a:moveTo>
                  <a:pt x="7048" y="0"/>
                </a:moveTo>
                <a:lnTo>
                  <a:pt x="0" y="76"/>
                </a:lnTo>
                <a:lnTo>
                  <a:pt x="76" y="14592"/>
                </a:lnTo>
                <a:lnTo>
                  <a:pt x="609" y="19227"/>
                </a:lnTo>
                <a:lnTo>
                  <a:pt x="1003" y="22682"/>
                </a:lnTo>
                <a:lnTo>
                  <a:pt x="1206" y="25742"/>
                </a:lnTo>
                <a:lnTo>
                  <a:pt x="2387" y="29883"/>
                </a:lnTo>
                <a:lnTo>
                  <a:pt x="7048" y="0"/>
                </a:lnTo>
                <a:close/>
              </a:path>
              <a:path w="18516" h="35229">
                <a:moveTo>
                  <a:pt x="10071" y="35229"/>
                </a:moveTo>
                <a:lnTo>
                  <a:pt x="13385" y="33527"/>
                </a:lnTo>
                <a:lnTo>
                  <a:pt x="14008" y="27457"/>
                </a:lnTo>
                <a:lnTo>
                  <a:pt x="13360" y="23990"/>
                </a:lnTo>
                <a:lnTo>
                  <a:pt x="10883" y="28232"/>
                </a:lnTo>
                <a:lnTo>
                  <a:pt x="10642" y="28486"/>
                </a:lnTo>
                <a:lnTo>
                  <a:pt x="10071" y="35229"/>
                </a:lnTo>
                <a:close/>
              </a:path>
              <a:path w="18516" h="35229">
                <a:moveTo>
                  <a:pt x="18516" y="30200"/>
                </a:moveTo>
                <a:lnTo>
                  <a:pt x="15646" y="20726"/>
                </a:lnTo>
                <a:lnTo>
                  <a:pt x="15252" y="12839"/>
                </a:lnTo>
                <a:lnTo>
                  <a:pt x="14262" y="3276"/>
                </a:lnTo>
                <a:lnTo>
                  <a:pt x="14655" y="30924"/>
                </a:lnTo>
                <a:lnTo>
                  <a:pt x="15367" y="30733"/>
                </a:lnTo>
                <a:lnTo>
                  <a:pt x="18516" y="30200"/>
                </a:lnTo>
                <a:close/>
              </a:path>
              <a:path w="18516" h="35229">
                <a:moveTo>
                  <a:pt x="8216" y="13296"/>
                </a:moveTo>
                <a:lnTo>
                  <a:pt x="8636" y="21513"/>
                </a:lnTo>
                <a:lnTo>
                  <a:pt x="8648" y="21945"/>
                </a:lnTo>
                <a:lnTo>
                  <a:pt x="10574" y="28262"/>
                </a:lnTo>
                <a:lnTo>
                  <a:pt x="10477" y="25463"/>
                </a:lnTo>
                <a:lnTo>
                  <a:pt x="14262" y="3276"/>
                </a:lnTo>
                <a:lnTo>
                  <a:pt x="7251" y="4000"/>
                </a:lnTo>
                <a:lnTo>
                  <a:pt x="8216" y="13296"/>
                </a:lnTo>
                <a:close/>
              </a:path>
              <a:path w="18516" h="35229">
                <a:moveTo>
                  <a:pt x="7048" y="0"/>
                </a:moveTo>
                <a:lnTo>
                  <a:pt x="3670" y="32575"/>
                </a:lnTo>
                <a:lnTo>
                  <a:pt x="6604" y="35077"/>
                </a:lnTo>
                <a:lnTo>
                  <a:pt x="10071" y="35229"/>
                </a:lnTo>
                <a:lnTo>
                  <a:pt x="10642" y="28486"/>
                </a:lnTo>
                <a:lnTo>
                  <a:pt x="10883" y="28232"/>
                </a:lnTo>
                <a:lnTo>
                  <a:pt x="13360" y="23990"/>
                </a:lnTo>
                <a:lnTo>
                  <a:pt x="14008" y="27457"/>
                </a:lnTo>
                <a:lnTo>
                  <a:pt x="15367" y="30733"/>
                </a:lnTo>
                <a:lnTo>
                  <a:pt x="18516" y="30200"/>
                </a:lnTo>
                <a:lnTo>
                  <a:pt x="15320" y="30799"/>
                </a:lnTo>
                <a:lnTo>
                  <a:pt x="14655" y="30924"/>
                </a:lnTo>
                <a:lnTo>
                  <a:pt x="14262" y="3276"/>
                </a:lnTo>
                <a:lnTo>
                  <a:pt x="10477" y="25463"/>
                </a:lnTo>
                <a:lnTo>
                  <a:pt x="10574" y="28262"/>
                </a:lnTo>
                <a:lnTo>
                  <a:pt x="8318" y="28486"/>
                </a:lnTo>
                <a:lnTo>
                  <a:pt x="9169" y="27939"/>
                </a:lnTo>
                <a:lnTo>
                  <a:pt x="8178" y="24510"/>
                </a:lnTo>
                <a:lnTo>
                  <a:pt x="8026" y="22123"/>
                </a:lnTo>
                <a:lnTo>
                  <a:pt x="7607" y="18427"/>
                </a:lnTo>
                <a:lnTo>
                  <a:pt x="7112" y="14160"/>
                </a:lnTo>
                <a:lnTo>
                  <a:pt x="70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3296423" y="6585510"/>
            <a:ext cx="14198" cy="32448"/>
          </a:xfrm>
          <a:custGeom>
            <a:avLst/>
            <a:gdLst/>
            <a:ahLst/>
            <a:cxnLst/>
            <a:rect l="l" t="t" r="r" b="b"/>
            <a:pathLst>
              <a:path w="14198" h="32448">
                <a:moveTo>
                  <a:pt x="1549" y="25082"/>
                </a:moveTo>
                <a:lnTo>
                  <a:pt x="5397" y="27432"/>
                </a:lnTo>
                <a:lnTo>
                  <a:pt x="9055" y="30226"/>
                </a:lnTo>
                <a:lnTo>
                  <a:pt x="11925" y="32448"/>
                </a:lnTo>
                <a:lnTo>
                  <a:pt x="14198" y="31076"/>
                </a:lnTo>
                <a:lnTo>
                  <a:pt x="13919" y="28041"/>
                </a:lnTo>
                <a:lnTo>
                  <a:pt x="13131" y="24485"/>
                </a:lnTo>
                <a:lnTo>
                  <a:pt x="12420" y="21628"/>
                </a:lnTo>
                <a:lnTo>
                  <a:pt x="12242" y="19431"/>
                </a:lnTo>
                <a:lnTo>
                  <a:pt x="11633" y="12433"/>
                </a:lnTo>
                <a:lnTo>
                  <a:pt x="11722" y="6667"/>
                </a:lnTo>
                <a:lnTo>
                  <a:pt x="11404" y="0"/>
                </a:lnTo>
                <a:lnTo>
                  <a:pt x="1079" y="5816"/>
                </a:lnTo>
                <a:lnTo>
                  <a:pt x="1295" y="10439"/>
                </a:lnTo>
                <a:lnTo>
                  <a:pt x="1320" y="15925"/>
                </a:lnTo>
                <a:lnTo>
                  <a:pt x="0" y="23736"/>
                </a:lnTo>
                <a:lnTo>
                  <a:pt x="1549" y="25082"/>
                </a:lnTo>
                <a:close/>
              </a:path>
            </a:pathLst>
          </a:custGeom>
          <a:solidFill>
            <a:srgbClr val="2C4A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3292956" y="6585337"/>
            <a:ext cx="21272" cy="36029"/>
          </a:xfrm>
          <a:custGeom>
            <a:avLst/>
            <a:gdLst/>
            <a:ahLst/>
            <a:cxnLst/>
            <a:rect l="l" t="t" r="r" b="b"/>
            <a:pathLst>
              <a:path w="21272" h="36029">
                <a:moveTo>
                  <a:pt x="6934" y="24498"/>
                </a:moveTo>
                <a:lnTo>
                  <a:pt x="5067" y="20777"/>
                </a:lnTo>
                <a:lnTo>
                  <a:pt x="3467" y="23914"/>
                </a:lnTo>
                <a:lnTo>
                  <a:pt x="4787" y="29235"/>
                </a:lnTo>
                <a:lnTo>
                  <a:pt x="8369" y="31368"/>
                </a:lnTo>
                <a:lnTo>
                  <a:pt x="6934" y="24498"/>
                </a:lnTo>
                <a:close/>
              </a:path>
              <a:path w="21272" h="36029">
                <a:moveTo>
                  <a:pt x="21272" y="33019"/>
                </a:moveTo>
                <a:lnTo>
                  <a:pt x="21005" y="29590"/>
                </a:lnTo>
                <a:lnTo>
                  <a:pt x="20523" y="26073"/>
                </a:lnTo>
                <a:lnTo>
                  <a:pt x="20015" y="23850"/>
                </a:lnTo>
                <a:lnTo>
                  <a:pt x="19354" y="21056"/>
                </a:lnTo>
                <a:lnTo>
                  <a:pt x="19215" y="19303"/>
                </a:lnTo>
                <a:lnTo>
                  <a:pt x="18630" y="12509"/>
                </a:lnTo>
                <a:lnTo>
                  <a:pt x="18707" y="6819"/>
                </a:lnTo>
                <a:lnTo>
                  <a:pt x="18389" y="0"/>
                </a:lnTo>
                <a:lnTo>
                  <a:pt x="17043" y="29159"/>
                </a:lnTo>
                <a:lnTo>
                  <a:pt x="14211" y="27165"/>
                </a:lnTo>
                <a:lnTo>
                  <a:pt x="14173" y="31711"/>
                </a:lnTo>
                <a:lnTo>
                  <a:pt x="11976" y="34315"/>
                </a:lnTo>
                <a:lnTo>
                  <a:pt x="14833" y="36029"/>
                </a:lnTo>
                <a:lnTo>
                  <a:pt x="16179" y="29044"/>
                </a:lnTo>
                <a:lnTo>
                  <a:pt x="16306" y="29044"/>
                </a:lnTo>
                <a:lnTo>
                  <a:pt x="18148" y="35890"/>
                </a:lnTo>
                <a:lnTo>
                  <a:pt x="21272" y="33019"/>
                </a:lnTo>
                <a:close/>
              </a:path>
              <a:path w="21272" h="36029">
                <a:moveTo>
                  <a:pt x="14833" y="36029"/>
                </a:moveTo>
                <a:lnTo>
                  <a:pt x="18148" y="35890"/>
                </a:lnTo>
                <a:lnTo>
                  <a:pt x="16306" y="29044"/>
                </a:lnTo>
                <a:lnTo>
                  <a:pt x="16179" y="29044"/>
                </a:lnTo>
                <a:lnTo>
                  <a:pt x="14833" y="36029"/>
                </a:lnTo>
                <a:lnTo>
                  <a:pt x="16306" y="31826"/>
                </a:lnTo>
                <a:lnTo>
                  <a:pt x="16192" y="29044"/>
                </a:lnTo>
                <a:lnTo>
                  <a:pt x="16306" y="31826"/>
                </a:lnTo>
                <a:lnTo>
                  <a:pt x="14833" y="36029"/>
                </a:lnTo>
                <a:close/>
              </a:path>
              <a:path w="21272" h="36029">
                <a:moveTo>
                  <a:pt x="12192" y="19913"/>
                </a:moveTo>
                <a:lnTo>
                  <a:pt x="12433" y="22555"/>
                </a:lnTo>
                <a:lnTo>
                  <a:pt x="13182" y="25463"/>
                </a:lnTo>
                <a:lnTo>
                  <a:pt x="13432" y="26600"/>
                </a:lnTo>
                <a:lnTo>
                  <a:pt x="13868" y="28587"/>
                </a:lnTo>
                <a:lnTo>
                  <a:pt x="13432" y="26600"/>
                </a:lnTo>
                <a:lnTo>
                  <a:pt x="10604" y="24549"/>
                </a:lnTo>
                <a:lnTo>
                  <a:pt x="7302" y="22339"/>
                </a:lnTo>
                <a:lnTo>
                  <a:pt x="8267" y="16687"/>
                </a:lnTo>
                <a:lnTo>
                  <a:pt x="8280" y="10515"/>
                </a:lnTo>
                <a:lnTo>
                  <a:pt x="8064" y="5816"/>
                </a:lnTo>
                <a:lnTo>
                  <a:pt x="1028" y="6159"/>
                </a:lnTo>
                <a:lnTo>
                  <a:pt x="1244" y="10706"/>
                </a:lnTo>
                <a:lnTo>
                  <a:pt x="1270" y="15811"/>
                </a:lnTo>
                <a:lnTo>
                  <a:pt x="0" y="23329"/>
                </a:lnTo>
                <a:lnTo>
                  <a:pt x="1866" y="27050"/>
                </a:lnTo>
                <a:lnTo>
                  <a:pt x="4787" y="29235"/>
                </a:lnTo>
                <a:lnTo>
                  <a:pt x="3467" y="23914"/>
                </a:lnTo>
                <a:lnTo>
                  <a:pt x="5067" y="20777"/>
                </a:lnTo>
                <a:lnTo>
                  <a:pt x="6934" y="24498"/>
                </a:lnTo>
                <a:lnTo>
                  <a:pt x="8369" y="31368"/>
                </a:lnTo>
                <a:lnTo>
                  <a:pt x="11976" y="34315"/>
                </a:lnTo>
                <a:lnTo>
                  <a:pt x="14173" y="31711"/>
                </a:lnTo>
                <a:lnTo>
                  <a:pt x="14211" y="27165"/>
                </a:lnTo>
                <a:lnTo>
                  <a:pt x="17043" y="29159"/>
                </a:lnTo>
                <a:lnTo>
                  <a:pt x="18389" y="0"/>
                </a:lnTo>
                <a:lnTo>
                  <a:pt x="11353" y="342"/>
                </a:lnTo>
                <a:lnTo>
                  <a:pt x="11671" y="6870"/>
                </a:lnTo>
                <a:lnTo>
                  <a:pt x="11582" y="12699"/>
                </a:lnTo>
                <a:lnTo>
                  <a:pt x="12192" y="19913"/>
                </a:lnTo>
                <a:close/>
              </a:path>
              <a:path w="21272" h="36029">
                <a:moveTo>
                  <a:pt x="8064" y="5816"/>
                </a:moveTo>
                <a:lnTo>
                  <a:pt x="7264" y="22313"/>
                </a:lnTo>
                <a:lnTo>
                  <a:pt x="8064" y="5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3318861" y="6589820"/>
            <a:ext cx="2527" cy="4127"/>
          </a:xfrm>
          <a:custGeom>
            <a:avLst/>
            <a:gdLst/>
            <a:ahLst/>
            <a:cxnLst/>
            <a:rect l="l" t="t" r="r" b="b"/>
            <a:pathLst>
              <a:path w="2527" h="4127">
                <a:moveTo>
                  <a:pt x="50" y="2120"/>
                </a:moveTo>
                <a:lnTo>
                  <a:pt x="101" y="3238"/>
                </a:lnTo>
                <a:lnTo>
                  <a:pt x="685" y="4127"/>
                </a:lnTo>
                <a:lnTo>
                  <a:pt x="2032" y="4064"/>
                </a:lnTo>
                <a:lnTo>
                  <a:pt x="2527" y="3124"/>
                </a:lnTo>
                <a:lnTo>
                  <a:pt x="2425" y="876"/>
                </a:lnTo>
                <a:lnTo>
                  <a:pt x="1828" y="0"/>
                </a:lnTo>
                <a:lnTo>
                  <a:pt x="495" y="50"/>
                </a:lnTo>
                <a:lnTo>
                  <a:pt x="0" y="990"/>
                </a:lnTo>
                <a:lnTo>
                  <a:pt x="50" y="21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3315393" y="6586424"/>
            <a:ext cx="9398" cy="11015"/>
          </a:xfrm>
          <a:custGeom>
            <a:avLst/>
            <a:gdLst/>
            <a:ahLst/>
            <a:cxnLst/>
            <a:rect l="l" t="t" r="r" b="b"/>
            <a:pathLst>
              <a:path w="9397" h="11015">
                <a:moveTo>
                  <a:pt x="3517" y="5516"/>
                </a:moveTo>
                <a:lnTo>
                  <a:pt x="0" y="4551"/>
                </a:lnTo>
                <a:lnTo>
                  <a:pt x="0" y="5694"/>
                </a:lnTo>
                <a:lnTo>
                  <a:pt x="965" y="8831"/>
                </a:lnTo>
                <a:lnTo>
                  <a:pt x="3517" y="5516"/>
                </a:lnTo>
                <a:close/>
              </a:path>
              <a:path w="9397" h="11015">
                <a:moveTo>
                  <a:pt x="4712" y="5460"/>
                </a:moveTo>
                <a:lnTo>
                  <a:pt x="4944" y="5994"/>
                </a:lnTo>
                <a:lnTo>
                  <a:pt x="4825" y="6497"/>
                </a:lnTo>
                <a:lnTo>
                  <a:pt x="4673" y="4482"/>
                </a:lnTo>
                <a:lnTo>
                  <a:pt x="4648" y="3979"/>
                </a:lnTo>
                <a:lnTo>
                  <a:pt x="4387" y="5472"/>
                </a:lnTo>
                <a:lnTo>
                  <a:pt x="4673" y="5458"/>
                </a:lnTo>
                <a:lnTo>
                  <a:pt x="4663" y="4300"/>
                </a:lnTo>
                <a:lnTo>
                  <a:pt x="4712" y="5456"/>
                </a:lnTo>
                <a:close/>
              </a:path>
              <a:path w="9397" h="11015">
                <a:moveTo>
                  <a:pt x="4722" y="5455"/>
                </a:moveTo>
                <a:lnTo>
                  <a:pt x="4648" y="3979"/>
                </a:lnTo>
                <a:lnTo>
                  <a:pt x="4722" y="5455"/>
                </a:lnTo>
                <a:close/>
              </a:path>
              <a:path w="9397" h="11015">
                <a:moveTo>
                  <a:pt x="4487" y="0"/>
                </a:moveTo>
                <a:lnTo>
                  <a:pt x="4635" y="3420"/>
                </a:lnTo>
                <a:lnTo>
                  <a:pt x="4787" y="4682"/>
                </a:lnTo>
                <a:lnTo>
                  <a:pt x="4879" y="5447"/>
                </a:lnTo>
                <a:lnTo>
                  <a:pt x="4711" y="3979"/>
                </a:lnTo>
                <a:lnTo>
                  <a:pt x="7124" y="665"/>
                </a:lnTo>
                <a:lnTo>
                  <a:pt x="4487" y="0"/>
                </a:lnTo>
                <a:close/>
              </a:path>
              <a:path w="9397" h="11015">
                <a:moveTo>
                  <a:pt x="4944" y="5994"/>
                </a:moveTo>
                <a:lnTo>
                  <a:pt x="4787" y="4682"/>
                </a:lnTo>
                <a:lnTo>
                  <a:pt x="4673" y="3725"/>
                </a:lnTo>
                <a:lnTo>
                  <a:pt x="4825" y="5455"/>
                </a:lnTo>
                <a:lnTo>
                  <a:pt x="4944" y="5994"/>
                </a:lnTo>
                <a:close/>
              </a:path>
              <a:path w="9397" h="11015">
                <a:moveTo>
                  <a:pt x="4673" y="3725"/>
                </a:moveTo>
                <a:lnTo>
                  <a:pt x="4781" y="6534"/>
                </a:lnTo>
                <a:lnTo>
                  <a:pt x="4673" y="3725"/>
                </a:lnTo>
                <a:close/>
              </a:path>
              <a:path w="9397" h="11015">
                <a:moveTo>
                  <a:pt x="4902" y="11015"/>
                </a:moveTo>
                <a:lnTo>
                  <a:pt x="4826" y="8221"/>
                </a:lnTo>
                <a:lnTo>
                  <a:pt x="4901" y="10989"/>
                </a:lnTo>
                <a:lnTo>
                  <a:pt x="7378" y="10139"/>
                </a:lnTo>
                <a:lnTo>
                  <a:pt x="5054" y="6913"/>
                </a:lnTo>
                <a:lnTo>
                  <a:pt x="4825" y="6637"/>
                </a:lnTo>
                <a:lnTo>
                  <a:pt x="4826" y="11015"/>
                </a:lnTo>
                <a:close/>
              </a:path>
              <a:path w="9397" h="11015">
                <a:moveTo>
                  <a:pt x="5422" y="3967"/>
                </a:moveTo>
                <a:lnTo>
                  <a:pt x="4826" y="3979"/>
                </a:lnTo>
                <a:lnTo>
                  <a:pt x="5290" y="4526"/>
                </a:lnTo>
                <a:lnTo>
                  <a:pt x="5076" y="5437"/>
                </a:lnTo>
                <a:lnTo>
                  <a:pt x="5008" y="6530"/>
                </a:lnTo>
                <a:lnTo>
                  <a:pt x="7035" y="5351"/>
                </a:lnTo>
                <a:lnTo>
                  <a:pt x="5422" y="3967"/>
                </a:lnTo>
                <a:close/>
              </a:path>
              <a:path w="9397" h="11015">
                <a:moveTo>
                  <a:pt x="4825" y="6934"/>
                </a:moveTo>
                <a:lnTo>
                  <a:pt x="4038" y="6951"/>
                </a:lnTo>
                <a:lnTo>
                  <a:pt x="4826" y="11015"/>
                </a:lnTo>
                <a:lnTo>
                  <a:pt x="4797" y="6936"/>
                </a:lnTo>
                <a:close/>
              </a:path>
              <a:path w="9397" h="11015">
                <a:moveTo>
                  <a:pt x="4825" y="4310"/>
                </a:moveTo>
                <a:lnTo>
                  <a:pt x="4787" y="3979"/>
                </a:lnTo>
                <a:lnTo>
                  <a:pt x="4879" y="5447"/>
                </a:lnTo>
                <a:lnTo>
                  <a:pt x="4825" y="4310"/>
                </a:lnTo>
                <a:close/>
              </a:path>
              <a:path w="9397" h="11015">
                <a:moveTo>
                  <a:pt x="9398" y="4119"/>
                </a:moveTo>
                <a:lnTo>
                  <a:pt x="7124" y="665"/>
                </a:lnTo>
                <a:lnTo>
                  <a:pt x="4787" y="3979"/>
                </a:lnTo>
                <a:lnTo>
                  <a:pt x="4944" y="5994"/>
                </a:lnTo>
                <a:lnTo>
                  <a:pt x="4825" y="6497"/>
                </a:lnTo>
                <a:lnTo>
                  <a:pt x="5008" y="6530"/>
                </a:lnTo>
                <a:lnTo>
                  <a:pt x="5076" y="5437"/>
                </a:lnTo>
                <a:lnTo>
                  <a:pt x="5290" y="4526"/>
                </a:lnTo>
                <a:lnTo>
                  <a:pt x="4826" y="3979"/>
                </a:lnTo>
                <a:lnTo>
                  <a:pt x="5422" y="3967"/>
                </a:lnTo>
                <a:lnTo>
                  <a:pt x="7035" y="5338"/>
                </a:lnTo>
                <a:lnTo>
                  <a:pt x="5008" y="6530"/>
                </a:lnTo>
                <a:lnTo>
                  <a:pt x="4825" y="6497"/>
                </a:lnTo>
                <a:lnTo>
                  <a:pt x="4787" y="5456"/>
                </a:lnTo>
                <a:lnTo>
                  <a:pt x="4781" y="6534"/>
                </a:lnTo>
                <a:lnTo>
                  <a:pt x="4663" y="4300"/>
                </a:lnTo>
                <a:lnTo>
                  <a:pt x="4825" y="6637"/>
                </a:lnTo>
                <a:lnTo>
                  <a:pt x="5054" y="6913"/>
                </a:lnTo>
                <a:lnTo>
                  <a:pt x="7378" y="10139"/>
                </a:lnTo>
                <a:lnTo>
                  <a:pt x="9334" y="7129"/>
                </a:lnTo>
                <a:lnTo>
                  <a:pt x="9398" y="4119"/>
                </a:lnTo>
                <a:close/>
              </a:path>
              <a:path w="9397" h="11015">
                <a:moveTo>
                  <a:pt x="965" y="8831"/>
                </a:moveTo>
                <a:lnTo>
                  <a:pt x="3822" y="11015"/>
                </a:lnTo>
                <a:lnTo>
                  <a:pt x="4826" y="11015"/>
                </a:lnTo>
                <a:lnTo>
                  <a:pt x="4038" y="6951"/>
                </a:lnTo>
                <a:lnTo>
                  <a:pt x="4797" y="6930"/>
                </a:lnTo>
                <a:lnTo>
                  <a:pt x="4724" y="5459"/>
                </a:lnTo>
                <a:lnTo>
                  <a:pt x="4786" y="6708"/>
                </a:lnTo>
                <a:lnTo>
                  <a:pt x="4635" y="3420"/>
                </a:lnTo>
                <a:lnTo>
                  <a:pt x="4487" y="0"/>
                </a:lnTo>
                <a:lnTo>
                  <a:pt x="4216" y="28"/>
                </a:lnTo>
                <a:lnTo>
                  <a:pt x="1181" y="1452"/>
                </a:lnTo>
                <a:lnTo>
                  <a:pt x="0" y="4551"/>
                </a:lnTo>
                <a:lnTo>
                  <a:pt x="3517" y="5516"/>
                </a:lnTo>
                <a:lnTo>
                  <a:pt x="4387" y="5472"/>
                </a:lnTo>
                <a:lnTo>
                  <a:pt x="4648" y="3979"/>
                </a:lnTo>
                <a:lnTo>
                  <a:pt x="4673" y="5462"/>
                </a:lnTo>
                <a:lnTo>
                  <a:pt x="3517" y="5516"/>
                </a:lnTo>
                <a:lnTo>
                  <a:pt x="965" y="8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3319166" y="6596698"/>
            <a:ext cx="2578" cy="4165"/>
          </a:xfrm>
          <a:custGeom>
            <a:avLst/>
            <a:gdLst/>
            <a:ahLst/>
            <a:cxnLst/>
            <a:rect l="l" t="t" r="r" b="b"/>
            <a:pathLst>
              <a:path w="2578" h="4165">
                <a:moveTo>
                  <a:pt x="76" y="2159"/>
                </a:moveTo>
                <a:lnTo>
                  <a:pt x="152" y="3289"/>
                </a:lnTo>
                <a:lnTo>
                  <a:pt x="749" y="4165"/>
                </a:lnTo>
                <a:lnTo>
                  <a:pt x="2095" y="4064"/>
                </a:lnTo>
                <a:lnTo>
                  <a:pt x="2578" y="3124"/>
                </a:lnTo>
                <a:lnTo>
                  <a:pt x="2425" y="876"/>
                </a:lnTo>
                <a:lnTo>
                  <a:pt x="1816" y="0"/>
                </a:lnTo>
                <a:lnTo>
                  <a:pt x="482" y="88"/>
                </a:lnTo>
                <a:lnTo>
                  <a:pt x="0" y="1041"/>
                </a:lnTo>
                <a:lnTo>
                  <a:pt x="76" y="21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3315713" y="6593230"/>
            <a:ext cx="9385" cy="11112"/>
          </a:xfrm>
          <a:custGeom>
            <a:avLst/>
            <a:gdLst/>
            <a:ahLst/>
            <a:cxnLst/>
            <a:rect l="l" t="t" r="r" b="b"/>
            <a:pathLst>
              <a:path w="9385" h="11112">
                <a:moveTo>
                  <a:pt x="4660" y="5548"/>
                </a:moveTo>
                <a:lnTo>
                  <a:pt x="4826" y="7023"/>
                </a:lnTo>
                <a:lnTo>
                  <a:pt x="4964" y="6659"/>
                </a:lnTo>
                <a:lnTo>
                  <a:pt x="4826" y="6743"/>
                </a:lnTo>
                <a:lnTo>
                  <a:pt x="4826" y="6499"/>
                </a:lnTo>
                <a:lnTo>
                  <a:pt x="4964" y="6659"/>
                </a:lnTo>
                <a:lnTo>
                  <a:pt x="4729" y="5543"/>
                </a:lnTo>
                <a:lnTo>
                  <a:pt x="4610" y="3517"/>
                </a:lnTo>
                <a:lnTo>
                  <a:pt x="4315" y="38"/>
                </a:lnTo>
                <a:lnTo>
                  <a:pt x="1155" y="1562"/>
                </a:lnTo>
                <a:lnTo>
                  <a:pt x="0" y="4610"/>
                </a:lnTo>
                <a:lnTo>
                  <a:pt x="16" y="5867"/>
                </a:lnTo>
                <a:lnTo>
                  <a:pt x="1028" y="8966"/>
                </a:lnTo>
                <a:lnTo>
                  <a:pt x="3530" y="5626"/>
                </a:lnTo>
                <a:lnTo>
                  <a:pt x="4373" y="5568"/>
                </a:lnTo>
                <a:lnTo>
                  <a:pt x="4647" y="4411"/>
                </a:lnTo>
                <a:lnTo>
                  <a:pt x="4660" y="5548"/>
                </a:lnTo>
                <a:close/>
              </a:path>
              <a:path w="9385" h="11112">
                <a:moveTo>
                  <a:pt x="4394" y="0"/>
                </a:moveTo>
                <a:lnTo>
                  <a:pt x="4610" y="3517"/>
                </a:lnTo>
                <a:lnTo>
                  <a:pt x="4735" y="5543"/>
                </a:lnTo>
                <a:lnTo>
                  <a:pt x="4701" y="4336"/>
                </a:lnTo>
                <a:lnTo>
                  <a:pt x="4740" y="4681"/>
                </a:lnTo>
                <a:lnTo>
                  <a:pt x="4711" y="4064"/>
                </a:lnTo>
                <a:lnTo>
                  <a:pt x="7086" y="749"/>
                </a:lnTo>
                <a:lnTo>
                  <a:pt x="4397" y="59"/>
                </a:lnTo>
                <a:close/>
              </a:path>
              <a:path w="9385" h="11112">
                <a:moveTo>
                  <a:pt x="4647" y="4411"/>
                </a:moveTo>
                <a:lnTo>
                  <a:pt x="4373" y="5568"/>
                </a:lnTo>
                <a:lnTo>
                  <a:pt x="4660" y="5548"/>
                </a:lnTo>
                <a:lnTo>
                  <a:pt x="4647" y="4411"/>
                </a:lnTo>
                <a:close/>
              </a:path>
              <a:path w="9385" h="11112">
                <a:moveTo>
                  <a:pt x="9385" y="4140"/>
                </a:moveTo>
                <a:lnTo>
                  <a:pt x="7086" y="749"/>
                </a:lnTo>
                <a:lnTo>
                  <a:pt x="7048" y="5384"/>
                </a:lnTo>
                <a:lnTo>
                  <a:pt x="5003" y="7010"/>
                </a:lnTo>
                <a:lnTo>
                  <a:pt x="4850" y="7021"/>
                </a:lnTo>
                <a:lnTo>
                  <a:pt x="4876" y="7581"/>
                </a:lnTo>
                <a:lnTo>
                  <a:pt x="4025" y="7035"/>
                </a:lnTo>
                <a:lnTo>
                  <a:pt x="3873" y="11112"/>
                </a:lnTo>
                <a:lnTo>
                  <a:pt x="7010" y="10947"/>
                </a:lnTo>
                <a:lnTo>
                  <a:pt x="9271" y="7747"/>
                </a:lnTo>
                <a:lnTo>
                  <a:pt x="9385" y="4140"/>
                </a:lnTo>
                <a:close/>
              </a:path>
              <a:path w="9385" h="11112">
                <a:moveTo>
                  <a:pt x="4660" y="3975"/>
                </a:moveTo>
                <a:lnTo>
                  <a:pt x="4610" y="3517"/>
                </a:lnTo>
                <a:lnTo>
                  <a:pt x="4660" y="4356"/>
                </a:lnTo>
                <a:lnTo>
                  <a:pt x="4660" y="3975"/>
                </a:lnTo>
                <a:close/>
              </a:path>
              <a:path w="9385" h="11112">
                <a:moveTo>
                  <a:pt x="4701" y="4336"/>
                </a:moveTo>
                <a:lnTo>
                  <a:pt x="4735" y="5543"/>
                </a:lnTo>
                <a:lnTo>
                  <a:pt x="4701" y="4336"/>
                </a:lnTo>
                <a:close/>
              </a:path>
              <a:path w="9385" h="11112">
                <a:moveTo>
                  <a:pt x="1028" y="8966"/>
                </a:moveTo>
                <a:lnTo>
                  <a:pt x="3873" y="11112"/>
                </a:lnTo>
                <a:lnTo>
                  <a:pt x="4025" y="7035"/>
                </a:lnTo>
                <a:lnTo>
                  <a:pt x="4826" y="7023"/>
                </a:lnTo>
                <a:lnTo>
                  <a:pt x="4837" y="5536"/>
                </a:lnTo>
                <a:lnTo>
                  <a:pt x="4836" y="7022"/>
                </a:lnTo>
                <a:lnTo>
                  <a:pt x="4025" y="7035"/>
                </a:lnTo>
                <a:lnTo>
                  <a:pt x="4876" y="7581"/>
                </a:lnTo>
                <a:lnTo>
                  <a:pt x="4850" y="7021"/>
                </a:lnTo>
                <a:lnTo>
                  <a:pt x="5003" y="7010"/>
                </a:lnTo>
                <a:lnTo>
                  <a:pt x="7048" y="5384"/>
                </a:lnTo>
                <a:lnTo>
                  <a:pt x="7086" y="749"/>
                </a:lnTo>
                <a:lnTo>
                  <a:pt x="4826" y="4064"/>
                </a:lnTo>
                <a:lnTo>
                  <a:pt x="4660" y="5548"/>
                </a:lnTo>
                <a:lnTo>
                  <a:pt x="3530" y="5626"/>
                </a:lnTo>
                <a:lnTo>
                  <a:pt x="1028" y="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3319992" y="6604059"/>
            <a:ext cx="2578" cy="3048"/>
          </a:xfrm>
          <a:custGeom>
            <a:avLst/>
            <a:gdLst/>
            <a:ahLst/>
            <a:cxnLst/>
            <a:rect l="l" t="t" r="r" b="b"/>
            <a:pathLst>
              <a:path w="2578" h="3048">
                <a:moveTo>
                  <a:pt x="0" y="2298"/>
                </a:moveTo>
                <a:lnTo>
                  <a:pt x="2578" y="3047"/>
                </a:lnTo>
                <a:lnTo>
                  <a:pt x="1549" y="0"/>
                </a:lnTo>
                <a:lnTo>
                  <a:pt x="0" y="22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3316437" y="6600631"/>
            <a:ext cx="7569" cy="11099"/>
          </a:xfrm>
          <a:custGeom>
            <a:avLst/>
            <a:gdLst/>
            <a:ahLst/>
            <a:cxnLst/>
            <a:rect l="l" t="t" r="r" b="b"/>
            <a:pathLst>
              <a:path w="7569" h="11099">
                <a:moveTo>
                  <a:pt x="3841" y="99"/>
                </a:moveTo>
                <a:lnTo>
                  <a:pt x="1143" y="1485"/>
                </a:lnTo>
                <a:lnTo>
                  <a:pt x="3556" y="5727"/>
                </a:lnTo>
                <a:lnTo>
                  <a:pt x="4540" y="5573"/>
                </a:lnTo>
                <a:lnTo>
                  <a:pt x="4445" y="3543"/>
                </a:lnTo>
                <a:lnTo>
                  <a:pt x="3928" y="55"/>
                </a:lnTo>
                <a:close/>
              </a:path>
              <a:path w="7569" h="11099">
                <a:moveTo>
                  <a:pt x="3937" y="50"/>
                </a:moveTo>
                <a:lnTo>
                  <a:pt x="4445" y="3543"/>
                </a:lnTo>
                <a:lnTo>
                  <a:pt x="4559" y="4332"/>
                </a:lnTo>
                <a:lnTo>
                  <a:pt x="4559" y="0"/>
                </a:lnTo>
                <a:lnTo>
                  <a:pt x="3937" y="54"/>
                </a:lnTo>
                <a:close/>
              </a:path>
              <a:path w="7569" h="11099">
                <a:moveTo>
                  <a:pt x="7035" y="5181"/>
                </a:moveTo>
                <a:lnTo>
                  <a:pt x="5041" y="6997"/>
                </a:lnTo>
                <a:lnTo>
                  <a:pt x="4805" y="5620"/>
                </a:lnTo>
                <a:lnTo>
                  <a:pt x="4559" y="4332"/>
                </a:lnTo>
                <a:lnTo>
                  <a:pt x="4559" y="0"/>
                </a:lnTo>
                <a:lnTo>
                  <a:pt x="4597" y="4076"/>
                </a:lnTo>
                <a:lnTo>
                  <a:pt x="4790" y="5534"/>
                </a:lnTo>
                <a:lnTo>
                  <a:pt x="4978" y="7004"/>
                </a:lnTo>
                <a:lnTo>
                  <a:pt x="5067" y="7569"/>
                </a:lnTo>
                <a:lnTo>
                  <a:pt x="7035" y="5181"/>
                </a:lnTo>
                <a:close/>
              </a:path>
              <a:path w="7569" h="11099">
                <a:moveTo>
                  <a:pt x="7569" y="1054"/>
                </a:moveTo>
                <a:lnTo>
                  <a:pt x="4559" y="0"/>
                </a:lnTo>
                <a:lnTo>
                  <a:pt x="4559" y="4190"/>
                </a:lnTo>
                <a:lnTo>
                  <a:pt x="4748" y="5540"/>
                </a:lnTo>
                <a:lnTo>
                  <a:pt x="4559" y="5570"/>
                </a:lnTo>
                <a:lnTo>
                  <a:pt x="4559" y="7048"/>
                </a:lnTo>
                <a:lnTo>
                  <a:pt x="4978" y="7004"/>
                </a:lnTo>
                <a:lnTo>
                  <a:pt x="4790" y="5534"/>
                </a:lnTo>
                <a:lnTo>
                  <a:pt x="4597" y="4076"/>
                </a:lnTo>
                <a:lnTo>
                  <a:pt x="7569" y="1054"/>
                </a:lnTo>
                <a:close/>
              </a:path>
              <a:path w="7569" h="11099">
                <a:moveTo>
                  <a:pt x="7569" y="1054"/>
                </a:moveTo>
                <a:lnTo>
                  <a:pt x="4597" y="4076"/>
                </a:lnTo>
                <a:lnTo>
                  <a:pt x="4796" y="5533"/>
                </a:lnTo>
                <a:lnTo>
                  <a:pt x="4822" y="5719"/>
                </a:lnTo>
                <a:lnTo>
                  <a:pt x="4965" y="6769"/>
                </a:lnTo>
                <a:lnTo>
                  <a:pt x="4822" y="5719"/>
                </a:lnTo>
                <a:lnTo>
                  <a:pt x="4991" y="7003"/>
                </a:lnTo>
                <a:lnTo>
                  <a:pt x="4965" y="4051"/>
                </a:lnTo>
                <a:lnTo>
                  <a:pt x="7569" y="1054"/>
                </a:lnTo>
                <a:close/>
              </a:path>
              <a:path w="7569" h="11099">
                <a:moveTo>
                  <a:pt x="4978" y="7004"/>
                </a:moveTo>
                <a:lnTo>
                  <a:pt x="4559" y="7048"/>
                </a:lnTo>
                <a:lnTo>
                  <a:pt x="4540" y="5573"/>
                </a:lnTo>
                <a:lnTo>
                  <a:pt x="3556" y="5727"/>
                </a:lnTo>
                <a:lnTo>
                  <a:pt x="1143" y="1485"/>
                </a:lnTo>
                <a:lnTo>
                  <a:pt x="0" y="4279"/>
                </a:lnTo>
                <a:lnTo>
                  <a:pt x="76" y="6273"/>
                </a:lnTo>
                <a:lnTo>
                  <a:pt x="1295" y="9194"/>
                </a:lnTo>
                <a:lnTo>
                  <a:pt x="4965" y="11099"/>
                </a:lnTo>
                <a:lnTo>
                  <a:pt x="8356" y="9613"/>
                </a:lnTo>
                <a:lnTo>
                  <a:pt x="9512" y="6807"/>
                </a:lnTo>
                <a:lnTo>
                  <a:pt x="9258" y="3771"/>
                </a:lnTo>
                <a:lnTo>
                  <a:pt x="7569" y="1054"/>
                </a:lnTo>
                <a:lnTo>
                  <a:pt x="4965" y="4051"/>
                </a:lnTo>
                <a:lnTo>
                  <a:pt x="7035" y="5181"/>
                </a:lnTo>
                <a:lnTo>
                  <a:pt x="5067" y="7569"/>
                </a:lnTo>
                <a:lnTo>
                  <a:pt x="4978" y="7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3321174" y="6610963"/>
            <a:ext cx="2590" cy="2997"/>
          </a:xfrm>
          <a:custGeom>
            <a:avLst/>
            <a:gdLst/>
            <a:ahLst/>
            <a:cxnLst/>
            <a:rect l="l" t="t" r="r" b="b"/>
            <a:pathLst>
              <a:path w="2590" h="2997">
                <a:moveTo>
                  <a:pt x="0" y="2362"/>
                </a:moveTo>
                <a:lnTo>
                  <a:pt x="2590" y="2997"/>
                </a:lnTo>
                <a:lnTo>
                  <a:pt x="1447" y="0"/>
                </a:lnTo>
                <a:lnTo>
                  <a:pt x="0" y="23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3317594" y="6607558"/>
            <a:ext cx="9537" cy="11074"/>
          </a:xfrm>
          <a:custGeom>
            <a:avLst/>
            <a:gdLst/>
            <a:ahLst/>
            <a:cxnLst/>
            <a:rect l="l" t="t" r="r" b="b"/>
            <a:pathLst>
              <a:path w="9537" h="11074">
                <a:moveTo>
                  <a:pt x="4508" y="5585"/>
                </a:moveTo>
                <a:lnTo>
                  <a:pt x="4470" y="4076"/>
                </a:lnTo>
                <a:lnTo>
                  <a:pt x="5016" y="4038"/>
                </a:lnTo>
                <a:lnTo>
                  <a:pt x="7035" y="5080"/>
                </a:lnTo>
                <a:lnTo>
                  <a:pt x="5067" y="6985"/>
                </a:lnTo>
                <a:lnTo>
                  <a:pt x="8445" y="9550"/>
                </a:lnTo>
                <a:lnTo>
                  <a:pt x="9537" y="6832"/>
                </a:lnTo>
                <a:lnTo>
                  <a:pt x="9207" y="3581"/>
                </a:lnTo>
                <a:lnTo>
                  <a:pt x="7442" y="977"/>
                </a:lnTo>
                <a:lnTo>
                  <a:pt x="4508" y="0"/>
                </a:lnTo>
                <a:lnTo>
                  <a:pt x="3581" y="5765"/>
                </a:lnTo>
                <a:lnTo>
                  <a:pt x="4496" y="5587"/>
                </a:lnTo>
                <a:close/>
              </a:path>
              <a:path w="9537" h="11074">
                <a:moveTo>
                  <a:pt x="4772" y="5529"/>
                </a:moveTo>
                <a:lnTo>
                  <a:pt x="4508" y="4229"/>
                </a:lnTo>
                <a:lnTo>
                  <a:pt x="4762" y="5531"/>
                </a:lnTo>
                <a:lnTo>
                  <a:pt x="5016" y="5480"/>
                </a:lnTo>
                <a:lnTo>
                  <a:pt x="5016" y="4038"/>
                </a:lnTo>
                <a:lnTo>
                  <a:pt x="4508" y="4229"/>
                </a:lnTo>
                <a:lnTo>
                  <a:pt x="4772" y="5529"/>
                </a:lnTo>
                <a:close/>
              </a:path>
              <a:path w="9537" h="11074">
                <a:moveTo>
                  <a:pt x="3581" y="5765"/>
                </a:moveTo>
                <a:lnTo>
                  <a:pt x="4508" y="0"/>
                </a:lnTo>
                <a:lnTo>
                  <a:pt x="1079" y="1524"/>
                </a:lnTo>
                <a:lnTo>
                  <a:pt x="0" y="4241"/>
                </a:lnTo>
                <a:lnTo>
                  <a:pt x="126" y="6451"/>
                </a:lnTo>
                <a:lnTo>
                  <a:pt x="1409" y="9258"/>
                </a:lnTo>
                <a:lnTo>
                  <a:pt x="5016" y="11074"/>
                </a:lnTo>
                <a:lnTo>
                  <a:pt x="4508" y="7035"/>
                </a:lnTo>
                <a:lnTo>
                  <a:pt x="4496" y="5587"/>
                </a:lnTo>
                <a:lnTo>
                  <a:pt x="3581" y="5765"/>
                </a:lnTo>
                <a:close/>
              </a:path>
              <a:path w="9537" h="11074">
                <a:moveTo>
                  <a:pt x="4496" y="5584"/>
                </a:moveTo>
                <a:lnTo>
                  <a:pt x="4508" y="4266"/>
                </a:lnTo>
                <a:lnTo>
                  <a:pt x="4508" y="7035"/>
                </a:lnTo>
                <a:lnTo>
                  <a:pt x="5016" y="11074"/>
                </a:lnTo>
                <a:lnTo>
                  <a:pt x="8445" y="9550"/>
                </a:lnTo>
                <a:lnTo>
                  <a:pt x="5067" y="6985"/>
                </a:lnTo>
                <a:lnTo>
                  <a:pt x="5016" y="5486"/>
                </a:lnTo>
                <a:lnTo>
                  <a:pt x="7035" y="5092"/>
                </a:lnTo>
                <a:lnTo>
                  <a:pt x="5016" y="5480"/>
                </a:lnTo>
                <a:lnTo>
                  <a:pt x="4762" y="5531"/>
                </a:lnTo>
                <a:lnTo>
                  <a:pt x="4508" y="4229"/>
                </a:lnTo>
                <a:lnTo>
                  <a:pt x="5016" y="4038"/>
                </a:lnTo>
                <a:lnTo>
                  <a:pt x="4470" y="4076"/>
                </a:lnTo>
                <a:lnTo>
                  <a:pt x="4496" y="5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3310730" y="6613731"/>
            <a:ext cx="2590" cy="3009"/>
          </a:xfrm>
          <a:custGeom>
            <a:avLst/>
            <a:gdLst/>
            <a:ahLst/>
            <a:cxnLst/>
            <a:rect l="l" t="t" r="r" b="b"/>
            <a:pathLst>
              <a:path w="2590" h="3009">
                <a:moveTo>
                  <a:pt x="2590" y="635"/>
                </a:moveTo>
                <a:lnTo>
                  <a:pt x="0" y="0"/>
                </a:lnTo>
                <a:lnTo>
                  <a:pt x="1142" y="3009"/>
                </a:lnTo>
                <a:lnTo>
                  <a:pt x="2590" y="6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3307365" y="6609070"/>
            <a:ext cx="9537" cy="11061"/>
          </a:xfrm>
          <a:custGeom>
            <a:avLst/>
            <a:gdLst/>
            <a:ahLst/>
            <a:cxnLst/>
            <a:rect l="l" t="t" r="r" b="b"/>
            <a:pathLst>
              <a:path w="9537" h="11061">
                <a:moveTo>
                  <a:pt x="9410" y="4597"/>
                </a:moveTo>
                <a:lnTo>
                  <a:pt x="8115" y="1803"/>
                </a:lnTo>
                <a:lnTo>
                  <a:pt x="4508" y="0"/>
                </a:lnTo>
                <a:lnTo>
                  <a:pt x="5016" y="4025"/>
                </a:lnTo>
                <a:lnTo>
                  <a:pt x="5016" y="5482"/>
                </a:lnTo>
                <a:lnTo>
                  <a:pt x="4793" y="5531"/>
                </a:lnTo>
                <a:lnTo>
                  <a:pt x="5016" y="6570"/>
                </a:lnTo>
                <a:lnTo>
                  <a:pt x="5035" y="5482"/>
                </a:lnTo>
                <a:lnTo>
                  <a:pt x="5051" y="6733"/>
                </a:lnTo>
                <a:lnTo>
                  <a:pt x="5956" y="5295"/>
                </a:lnTo>
                <a:lnTo>
                  <a:pt x="5864" y="10971"/>
                </a:lnTo>
                <a:lnTo>
                  <a:pt x="8445" y="9563"/>
                </a:lnTo>
                <a:lnTo>
                  <a:pt x="9537" y="6832"/>
                </a:lnTo>
                <a:lnTo>
                  <a:pt x="9410" y="4597"/>
                </a:lnTo>
                <a:close/>
              </a:path>
              <a:path w="9537" h="11061">
                <a:moveTo>
                  <a:pt x="3635" y="102"/>
                </a:moveTo>
                <a:lnTo>
                  <a:pt x="1079" y="1524"/>
                </a:lnTo>
                <a:lnTo>
                  <a:pt x="2501" y="5981"/>
                </a:lnTo>
                <a:lnTo>
                  <a:pt x="4470" y="4076"/>
                </a:lnTo>
                <a:lnTo>
                  <a:pt x="4368" y="3530"/>
                </a:lnTo>
                <a:lnTo>
                  <a:pt x="3666" y="85"/>
                </a:lnTo>
                <a:close/>
              </a:path>
              <a:path w="9537" h="11061">
                <a:moveTo>
                  <a:pt x="4765" y="5536"/>
                </a:moveTo>
                <a:lnTo>
                  <a:pt x="4508" y="4203"/>
                </a:lnTo>
                <a:lnTo>
                  <a:pt x="4470" y="4076"/>
                </a:lnTo>
                <a:lnTo>
                  <a:pt x="4508" y="7048"/>
                </a:lnTo>
                <a:lnTo>
                  <a:pt x="5016" y="11061"/>
                </a:lnTo>
                <a:lnTo>
                  <a:pt x="5815" y="10990"/>
                </a:lnTo>
                <a:lnTo>
                  <a:pt x="5168" y="7531"/>
                </a:lnTo>
                <a:lnTo>
                  <a:pt x="5016" y="6781"/>
                </a:lnTo>
                <a:lnTo>
                  <a:pt x="4765" y="5536"/>
                </a:lnTo>
                <a:close/>
              </a:path>
              <a:path w="9537" h="11061">
                <a:moveTo>
                  <a:pt x="5867" y="10985"/>
                </a:moveTo>
                <a:lnTo>
                  <a:pt x="5051" y="6733"/>
                </a:lnTo>
                <a:lnTo>
                  <a:pt x="4765" y="5536"/>
                </a:lnTo>
                <a:lnTo>
                  <a:pt x="4508" y="5588"/>
                </a:lnTo>
                <a:lnTo>
                  <a:pt x="2501" y="5994"/>
                </a:lnTo>
                <a:lnTo>
                  <a:pt x="4508" y="7048"/>
                </a:lnTo>
                <a:lnTo>
                  <a:pt x="5016" y="11061"/>
                </a:lnTo>
                <a:lnTo>
                  <a:pt x="2082" y="10071"/>
                </a:lnTo>
                <a:lnTo>
                  <a:pt x="330" y="7480"/>
                </a:lnTo>
                <a:lnTo>
                  <a:pt x="0" y="4241"/>
                </a:lnTo>
                <a:lnTo>
                  <a:pt x="1079" y="1524"/>
                </a:lnTo>
                <a:lnTo>
                  <a:pt x="2501" y="5981"/>
                </a:lnTo>
                <a:lnTo>
                  <a:pt x="4508" y="5583"/>
                </a:lnTo>
                <a:lnTo>
                  <a:pt x="4764" y="5532"/>
                </a:lnTo>
                <a:lnTo>
                  <a:pt x="4508" y="4203"/>
                </a:lnTo>
                <a:lnTo>
                  <a:pt x="4368" y="3530"/>
                </a:lnTo>
                <a:lnTo>
                  <a:pt x="3666" y="85"/>
                </a:lnTo>
                <a:lnTo>
                  <a:pt x="4508" y="0"/>
                </a:lnTo>
                <a:lnTo>
                  <a:pt x="5016" y="4025"/>
                </a:lnTo>
                <a:lnTo>
                  <a:pt x="5016" y="5482"/>
                </a:lnTo>
                <a:lnTo>
                  <a:pt x="4765" y="5536"/>
                </a:lnTo>
                <a:lnTo>
                  <a:pt x="5016" y="6781"/>
                </a:lnTo>
                <a:lnTo>
                  <a:pt x="5168" y="7531"/>
                </a:lnTo>
                <a:lnTo>
                  <a:pt x="5816" y="109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3309157" y="6606434"/>
            <a:ext cx="2565" cy="3048"/>
          </a:xfrm>
          <a:custGeom>
            <a:avLst/>
            <a:gdLst/>
            <a:ahLst/>
            <a:cxnLst/>
            <a:rect l="l" t="t" r="r" b="b"/>
            <a:pathLst>
              <a:path w="2565" h="3048">
                <a:moveTo>
                  <a:pt x="2565" y="761"/>
                </a:moveTo>
                <a:lnTo>
                  <a:pt x="0" y="0"/>
                </a:lnTo>
                <a:lnTo>
                  <a:pt x="990" y="3047"/>
                </a:lnTo>
                <a:lnTo>
                  <a:pt x="2565" y="7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3305778" y="6601825"/>
            <a:ext cx="9486" cy="11099"/>
          </a:xfrm>
          <a:custGeom>
            <a:avLst/>
            <a:gdLst/>
            <a:ahLst/>
            <a:cxnLst/>
            <a:rect l="l" t="t" r="r" b="b"/>
            <a:pathLst>
              <a:path w="9486" h="11099">
                <a:moveTo>
                  <a:pt x="4559" y="0"/>
                </a:moveTo>
                <a:lnTo>
                  <a:pt x="3879" y="86"/>
                </a:lnTo>
                <a:lnTo>
                  <a:pt x="1155" y="1473"/>
                </a:lnTo>
                <a:lnTo>
                  <a:pt x="2463" y="5880"/>
                </a:lnTo>
                <a:lnTo>
                  <a:pt x="4533" y="4089"/>
                </a:lnTo>
                <a:lnTo>
                  <a:pt x="4559" y="4267"/>
                </a:lnTo>
                <a:lnTo>
                  <a:pt x="4741" y="5547"/>
                </a:lnTo>
                <a:lnTo>
                  <a:pt x="4950" y="7014"/>
                </a:lnTo>
                <a:lnTo>
                  <a:pt x="4927" y="11099"/>
                </a:lnTo>
                <a:lnTo>
                  <a:pt x="8331" y="9639"/>
                </a:lnTo>
                <a:lnTo>
                  <a:pt x="5029" y="7010"/>
                </a:lnTo>
                <a:lnTo>
                  <a:pt x="4927" y="6769"/>
                </a:lnTo>
                <a:lnTo>
                  <a:pt x="4765" y="5544"/>
                </a:lnTo>
                <a:lnTo>
                  <a:pt x="4927" y="6398"/>
                </a:lnTo>
                <a:lnTo>
                  <a:pt x="4927" y="4051"/>
                </a:lnTo>
                <a:lnTo>
                  <a:pt x="4682" y="4920"/>
                </a:lnTo>
                <a:lnTo>
                  <a:pt x="4572" y="4076"/>
                </a:lnTo>
                <a:lnTo>
                  <a:pt x="8242" y="1930"/>
                </a:lnTo>
                <a:lnTo>
                  <a:pt x="4559" y="0"/>
                </a:lnTo>
                <a:lnTo>
                  <a:pt x="4445" y="3530"/>
                </a:lnTo>
                <a:lnTo>
                  <a:pt x="3949" y="50"/>
                </a:lnTo>
                <a:lnTo>
                  <a:pt x="4559" y="0"/>
                </a:lnTo>
                <a:close/>
              </a:path>
              <a:path w="9486" h="11099">
                <a:moveTo>
                  <a:pt x="4682" y="4920"/>
                </a:moveTo>
                <a:lnTo>
                  <a:pt x="4765" y="5544"/>
                </a:lnTo>
                <a:lnTo>
                  <a:pt x="4927" y="6769"/>
                </a:lnTo>
                <a:lnTo>
                  <a:pt x="5029" y="7010"/>
                </a:lnTo>
                <a:lnTo>
                  <a:pt x="8331" y="9639"/>
                </a:lnTo>
                <a:lnTo>
                  <a:pt x="9486" y="6807"/>
                </a:lnTo>
                <a:lnTo>
                  <a:pt x="9423" y="4876"/>
                </a:lnTo>
                <a:lnTo>
                  <a:pt x="8242" y="1930"/>
                </a:lnTo>
                <a:lnTo>
                  <a:pt x="5943" y="5372"/>
                </a:lnTo>
                <a:lnTo>
                  <a:pt x="4948" y="6526"/>
                </a:lnTo>
                <a:lnTo>
                  <a:pt x="4927" y="6398"/>
                </a:lnTo>
                <a:lnTo>
                  <a:pt x="4785" y="5541"/>
                </a:lnTo>
                <a:lnTo>
                  <a:pt x="4687" y="4950"/>
                </a:lnTo>
                <a:close/>
              </a:path>
              <a:path w="9486" h="11099">
                <a:moveTo>
                  <a:pt x="4948" y="6526"/>
                </a:moveTo>
                <a:lnTo>
                  <a:pt x="5943" y="5372"/>
                </a:lnTo>
                <a:lnTo>
                  <a:pt x="8242" y="1930"/>
                </a:lnTo>
                <a:lnTo>
                  <a:pt x="4572" y="4076"/>
                </a:lnTo>
                <a:lnTo>
                  <a:pt x="4687" y="4950"/>
                </a:lnTo>
                <a:lnTo>
                  <a:pt x="4927" y="4051"/>
                </a:lnTo>
                <a:lnTo>
                  <a:pt x="4948" y="6526"/>
                </a:lnTo>
                <a:close/>
              </a:path>
              <a:path w="9486" h="11099">
                <a:moveTo>
                  <a:pt x="4559" y="0"/>
                </a:moveTo>
                <a:lnTo>
                  <a:pt x="3949" y="50"/>
                </a:lnTo>
                <a:lnTo>
                  <a:pt x="4445" y="3530"/>
                </a:lnTo>
                <a:lnTo>
                  <a:pt x="4559" y="0"/>
                </a:lnTo>
                <a:close/>
              </a:path>
              <a:path w="9486" h="11099">
                <a:moveTo>
                  <a:pt x="0" y="4292"/>
                </a:moveTo>
                <a:lnTo>
                  <a:pt x="215" y="7289"/>
                </a:lnTo>
                <a:lnTo>
                  <a:pt x="1892" y="10020"/>
                </a:lnTo>
                <a:lnTo>
                  <a:pt x="4927" y="11099"/>
                </a:lnTo>
                <a:lnTo>
                  <a:pt x="4950" y="7014"/>
                </a:lnTo>
                <a:lnTo>
                  <a:pt x="4741" y="5547"/>
                </a:lnTo>
                <a:lnTo>
                  <a:pt x="4559" y="4178"/>
                </a:lnTo>
                <a:lnTo>
                  <a:pt x="4559" y="0"/>
                </a:lnTo>
                <a:lnTo>
                  <a:pt x="4559" y="7035"/>
                </a:lnTo>
                <a:lnTo>
                  <a:pt x="2463" y="5880"/>
                </a:lnTo>
                <a:lnTo>
                  <a:pt x="1155" y="1473"/>
                </a:lnTo>
                <a:lnTo>
                  <a:pt x="0" y="4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3308863" y="6597760"/>
            <a:ext cx="2540" cy="4152"/>
          </a:xfrm>
          <a:custGeom>
            <a:avLst/>
            <a:gdLst/>
            <a:ahLst/>
            <a:cxnLst/>
            <a:rect l="l" t="t" r="r" b="b"/>
            <a:pathLst>
              <a:path w="2540" h="4152">
                <a:moveTo>
                  <a:pt x="2476" y="2019"/>
                </a:moveTo>
                <a:lnTo>
                  <a:pt x="2412" y="888"/>
                </a:lnTo>
                <a:lnTo>
                  <a:pt x="1828" y="0"/>
                </a:lnTo>
                <a:lnTo>
                  <a:pt x="482" y="76"/>
                </a:lnTo>
                <a:lnTo>
                  <a:pt x="0" y="1015"/>
                </a:lnTo>
                <a:lnTo>
                  <a:pt x="114" y="3263"/>
                </a:lnTo>
                <a:lnTo>
                  <a:pt x="711" y="4152"/>
                </a:lnTo>
                <a:lnTo>
                  <a:pt x="2044" y="4076"/>
                </a:lnTo>
                <a:lnTo>
                  <a:pt x="2539" y="3149"/>
                </a:lnTo>
                <a:lnTo>
                  <a:pt x="2476" y="20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3305396" y="6594280"/>
            <a:ext cx="9474" cy="11074"/>
          </a:xfrm>
          <a:custGeom>
            <a:avLst/>
            <a:gdLst/>
            <a:ahLst/>
            <a:cxnLst/>
            <a:rect l="l" t="t" r="r" b="b"/>
            <a:pathLst>
              <a:path w="9474" h="11074">
                <a:moveTo>
                  <a:pt x="4851" y="7594"/>
                </a:moveTo>
                <a:lnTo>
                  <a:pt x="4673" y="7048"/>
                </a:lnTo>
                <a:lnTo>
                  <a:pt x="5943" y="11074"/>
                </a:lnTo>
                <a:lnTo>
                  <a:pt x="4978" y="7035"/>
                </a:lnTo>
                <a:lnTo>
                  <a:pt x="4835" y="7044"/>
                </a:lnTo>
                <a:lnTo>
                  <a:pt x="4851" y="7594"/>
                </a:lnTo>
                <a:close/>
              </a:path>
              <a:path w="9474" h="11074">
                <a:moveTo>
                  <a:pt x="4724" y="4076"/>
                </a:moveTo>
                <a:lnTo>
                  <a:pt x="4831" y="5563"/>
                </a:lnTo>
                <a:lnTo>
                  <a:pt x="5435" y="4063"/>
                </a:lnTo>
                <a:lnTo>
                  <a:pt x="5626" y="0"/>
                </a:lnTo>
                <a:lnTo>
                  <a:pt x="4724" y="4076"/>
                </a:lnTo>
                <a:close/>
              </a:path>
              <a:path w="9474" h="11074">
                <a:moveTo>
                  <a:pt x="2425" y="5702"/>
                </a:moveTo>
                <a:lnTo>
                  <a:pt x="2971" y="10769"/>
                </a:lnTo>
                <a:lnTo>
                  <a:pt x="4673" y="6724"/>
                </a:lnTo>
                <a:lnTo>
                  <a:pt x="4662" y="4375"/>
                </a:lnTo>
                <a:lnTo>
                  <a:pt x="4275" y="109"/>
                </a:lnTo>
                <a:lnTo>
                  <a:pt x="1181" y="1549"/>
                </a:lnTo>
                <a:lnTo>
                  <a:pt x="0" y="4648"/>
                </a:lnTo>
                <a:lnTo>
                  <a:pt x="355" y="7950"/>
                </a:lnTo>
                <a:lnTo>
                  <a:pt x="2971" y="10769"/>
                </a:lnTo>
                <a:lnTo>
                  <a:pt x="2425" y="5702"/>
                </a:lnTo>
                <a:close/>
              </a:path>
              <a:path w="9474" h="11074">
                <a:moveTo>
                  <a:pt x="8483" y="2184"/>
                </a:moveTo>
                <a:lnTo>
                  <a:pt x="5626" y="0"/>
                </a:lnTo>
                <a:lnTo>
                  <a:pt x="5435" y="4063"/>
                </a:lnTo>
                <a:lnTo>
                  <a:pt x="4707" y="5570"/>
                </a:lnTo>
                <a:lnTo>
                  <a:pt x="4673" y="4368"/>
                </a:lnTo>
                <a:lnTo>
                  <a:pt x="4791" y="6484"/>
                </a:lnTo>
                <a:lnTo>
                  <a:pt x="4776" y="5011"/>
                </a:lnTo>
                <a:lnTo>
                  <a:pt x="4737" y="5568"/>
                </a:lnTo>
                <a:lnTo>
                  <a:pt x="4663" y="4374"/>
                </a:lnTo>
                <a:lnTo>
                  <a:pt x="4799" y="6781"/>
                </a:lnTo>
                <a:lnTo>
                  <a:pt x="4762" y="7044"/>
                </a:lnTo>
                <a:lnTo>
                  <a:pt x="4751" y="6759"/>
                </a:lnTo>
                <a:lnTo>
                  <a:pt x="4906" y="6309"/>
                </a:lnTo>
                <a:lnTo>
                  <a:pt x="5085" y="5548"/>
                </a:lnTo>
                <a:lnTo>
                  <a:pt x="5943" y="5499"/>
                </a:lnTo>
                <a:lnTo>
                  <a:pt x="9461" y="5321"/>
                </a:lnTo>
                <a:lnTo>
                  <a:pt x="8483" y="2184"/>
                </a:lnTo>
                <a:close/>
              </a:path>
              <a:path w="9474" h="11074">
                <a:moveTo>
                  <a:pt x="4483" y="12"/>
                </a:moveTo>
                <a:lnTo>
                  <a:pt x="4275" y="109"/>
                </a:lnTo>
                <a:lnTo>
                  <a:pt x="4662" y="4375"/>
                </a:lnTo>
                <a:lnTo>
                  <a:pt x="4622" y="3530"/>
                </a:lnTo>
                <a:lnTo>
                  <a:pt x="4776" y="5011"/>
                </a:lnTo>
                <a:lnTo>
                  <a:pt x="4797" y="6697"/>
                </a:lnTo>
                <a:lnTo>
                  <a:pt x="4787" y="6535"/>
                </a:lnTo>
                <a:lnTo>
                  <a:pt x="4673" y="6724"/>
                </a:lnTo>
                <a:lnTo>
                  <a:pt x="2971" y="10769"/>
                </a:lnTo>
                <a:lnTo>
                  <a:pt x="5943" y="11074"/>
                </a:lnTo>
                <a:lnTo>
                  <a:pt x="4673" y="7048"/>
                </a:lnTo>
                <a:lnTo>
                  <a:pt x="4851" y="7594"/>
                </a:lnTo>
                <a:lnTo>
                  <a:pt x="4835" y="7044"/>
                </a:lnTo>
                <a:lnTo>
                  <a:pt x="4978" y="7035"/>
                </a:lnTo>
                <a:lnTo>
                  <a:pt x="4762" y="7044"/>
                </a:lnTo>
                <a:lnTo>
                  <a:pt x="4724" y="4076"/>
                </a:lnTo>
                <a:lnTo>
                  <a:pt x="5626" y="0"/>
                </a:lnTo>
                <a:lnTo>
                  <a:pt x="4483" y="21"/>
                </a:lnTo>
                <a:close/>
              </a:path>
              <a:path w="9474" h="11074">
                <a:moveTo>
                  <a:pt x="4737" y="5568"/>
                </a:moveTo>
                <a:lnTo>
                  <a:pt x="4797" y="6697"/>
                </a:lnTo>
                <a:lnTo>
                  <a:pt x="4622" y="3530"/>
                </a:lnTo>
                <a:lnTo>
                  <a:pt x="4673" y="4670"/>
                </a:lnTo>
                <a:lnTo>
                  <a:pt x="4660" y="4076"/>
                </a:lnTo>
                <a:lnTo>
                  <a:pt x="4737" y="5568"/>
                </a:lnTo>
                <a:close/>
              </a:path>
              <a:path w="9474" h="11074">
                <a:moveTo>
                  <a:pt x="4732" y="5569"/>
                </a:moveTo>
                <a:lnTo>
                  <a:pt x="4673" y="4368"/>
                </a:lnTo>
                <a:lnTo>
                  <a:pt x="4800" y="6756"/>
                </a:lnTo>
                <a:lnTo>
                  <a:pt x="4835" y="7041"/>
                </a:lnTo>
                <a:lnTo>
                  <a:pt x="4978" y="7035"/>
                </a:lnTo>
                <a:lnTo>
                  <a:pt x="5943" y="11074"/>
                </a:lnTo>
                <a:lnTo>
                  <a:pt x="8750" y="8775"/>
                </a:lnTo>
                <a:lnTo>
                  <a:pt x="9474" y="5702"/>
                </a:lnTo>
                <a:lnTo>
                  <a:pt x="9461" y="5321"/>
                </a:lnTo>
                <a:lnTo>
                  <a:pt x="5943" y="5499"/>
                </a:lnTo>
                <a:lnTo>
                  <a:pt x="5085" y="5548"/>
                </a:lnTo>
                <a:lnTo>
                  <a:pt x="4906" y="6309"/>
                </a:lnTo>
                <a:lnTo>
                  <a:pt x="4787" y="6535"/>
                </a:lnTo>
                <a:lnTo>
                  <a:pt x="4732" y="5569"/>
                </a:lnTo>
                <a:close/>
              </a:path>
              <a:path w="9474" h="11074">
                <a:moveTo>
                  <a:pt x="4740" y="4643"/>
                </a:moveTo>
                <a:lnTo>
                  <a:pt x="4673" y="3975"/>
                </a:lnTo>
                <a:lnTo>
                  <a:pt x="4765" y="5567"/>
                </a:lnTo>
                <a:lnTo>
                  <a:pt x="4740" y="4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3308464" y="6590076"/>
            <a:ext cx="2540" cy="4140"/>
          </a:xfrm>
          <a:custGeom>
            <a:avLst/>
            <a:gdLst/>
            <a:ahLst/>
            <a:cxnLst/>
            <a:rect l="l" t="t" r="r" b="b"/>
            <a:pathLst>
              <a:path w="2540" h="4140">
                <a:moveTo>
                  <a:pt x="2476" y="2019"/>
                </a:moveTo>
                <a:lnTo>
                  <a:pt x="2412" y="888"/>
                </a:lnTo>
                <a:lnTo>
                  <a:pt x="1828" y="0"/>
                </a:lnTo>
                <a:lnTo>
                  <a:pt x="482" y="76"/>
                </a:lnTo>
                <a:lnTo>
                  <a:pt x="0" y="1015"/>
                </a:lnTo>
                <a:lnTo>
                  <a:pt x="114" y="3263"/>
                </a:lnTo>
                <a:lnTo>
                  <a:pt x="711" y="4140"/>
                </a:lnTo>
                <a:lnTo>
                  <a:pt x="2044" y="4076"/>
                </a:lnTo>
                <a:lnTo>
                  <a:pt x="2539" y="3136"/>
                </a:lnTo>
                <a:lnTo>
                  <a:pt x="2476" y="20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304997" y="6586598"/>
            <a:ext cx="9474" cy="11061"/>
          </a:xfrm>
          <a:custGeom>
            <a:avLst/>
            <a:gdLst/>
            <a:ahLst/>
            <a:cxnLst/>
            <a:rect l="l" t="t" r="r" b="b"/>
            <a:pathLst>
              <a:path w="9474" h="11061">
                <a:moveTo>
                  <a:pt x="4660" y="5563"/>
                </a:moveTo>
                <a:lnTo>
                  <a:pt x="2450" y="5688"/>
                </a:lnTo>
                <a:lnTo>
                  <a:pt x="4660" y="6722"/>
                </a:lnTo>
                <a:lnTo>
                  <a:pt x="4800" y="7029"/>
                </a:lnTo>
                <a:lnTo>
                  <a:pt x="2997" y="10782"/>
                </a:lnTo>
                <a:lnTo>
                  <a:pt x="4660" y="7035"/>
                </a:lnTo>
                <a:lnTo>
                  <a:pt x="4803" y="7029"/>
                </a:lnTo>
                <a:lnTo>
                  <a:pt x="4713" y="5565"/>
                </a:lnTo>
                <a:lnTo>
                  <a:pt x="4787" y="6781"/>
                </a:lnTo>
                <a:lnTo>
                  <a:pt x="4660" y="5568"/>
                </a:lnTo>
                <a:close/>
              </a:path>
              <a:path w="9474" h="11061">
                <a:moveTo>
                  <a:pt x="1168" y="1562"/>
                </a:moveTo>
                <a:lnTo>
                  <a:pt x="0" y="4648"/>
                </a:lnTo>
                <a:lnTo>
                  <a:pt x="355" y="7962"/>
                </a:lnTo>
                <a:lnTo>
                  <a:pt x="2997" y="10782"/>
                </a:lnTo>
                <a:lnTo>
                  <a:pt x="4803" y="7035"/>
                </a:lnTo>
                <a:lnTo>
                  <a:pt x="2425" y="5676"/>
                </a:lnTo>
                <a:lnTo>
                  <a:pt x="4272" y="82"/>
                </a:lnTo>
                <a:lnTo>
                  <a:pt x="4446" y="22"/>
                </a:lnTo>
                <a:lnTo>
                  <a:pt x="4622" y="3517"/>
                </a:lnTo>
                <a:lnTo>
                  <a:pt x="4660" y="4368"/>
                </a:lnTo>
                <a:lnTo>
                  <a:pt x="4622" y="4089"/>
                </a:lnTo>
                <a:lnTo>
                  <a:pt x="4640" y="4380"/>
                </a:lnTo>
                <a:lnTo>
                  <a:pt x="2425" y="5689"/>
                </a:lnTo>
                <a:lnTo>
                  <a:pt x="1168" y="1562"/>
                </a:lnTo>
                <a:close/>
              </a:path>
              <a:path w="9474" h="11061">
                <a:moveTo>
                  <a:pt x="4838" y="7032"/>
                </a:moveTo>
                <a:lnTo>
                  <a:pt x="4965" y="7023"/>
                </a:lnTo>
                <a:lnTo>
                  <a:pt x="4838" y="5558"/>
                </a:lnTo>
                <a:lnTo>
                  <a:pt x="5943" y="5499"/>
                </a:lnTo>
                <a:lnTo>
                  <a:pt x="5613" y="0"/>
                </a:lnTo>
                <a:lnTo>
                  <a:pt x="4446" y="22"/>
                </a:lnTo>
                <a:lnTo>
                  <a:pt x="4622" y="3517"/>
                </a:lnTo>
                <a:lnTo>
                  <a:pt x="4813" y="6756"/>
                </a:lnTo>
                <a:lnTo>
                  <a:pt x="4838" y="7028"/>
                </a:lnTo>
                <a:lnTo>
                  <a:pt x="4838" y="4089"/>
                </a:lnTo>
                <a:lnTo>
                  <a:pt x="4838" y="7028"/>
                </a:lnTo>
                <a:close/>
              </a:path>
              <a:path w="9474" h="11061">
                <a:moveTo>
                  <a:pt x="4813" y="4089"/>
                </a:moveTo>
                <a:lnTo>
                  <a:pt x="4838" y="7028"/>
                </a:lnTo>
                <a:lnTo>
                  <a:pt x="4813" y="4089"/>
                </a:lnTo>
                <a:close/>
              </a:path>
              <a:path w="9474" h="11061">
                <a:moveTo>
                  <a:pt x="5943" y="5499"/>
                </a:moveTo>
                <a:lnTo>
                  <a:pt x="4838" y="5558"/>
                </a:lnTo>
                <a:lnTo>
                  <a:pt x="4965" y="7023"/>
                </a:lnTo>
                <a:lnTo>
                  <a:pt x="5981" y="11061"/>
                </a:lnTo>
                <a:lnTo>
                  <a:pt x="8750" y="8762"/>
                </a:lnTo>
                <a:lnTo>
                  <a:pt x="9474" y="5689"/>
                </a:lnTo>
                <a:lnTo>
                  <a:pt x="9461" y="5308"/>
                </a:lnTo>
                <a:lnTo>
                  <a:pt x="8483" y="2171"/>
                </a:lnTo>
                <a:lnTo>
                  <a:pt x="5613" y="0"/>
                </a:lnTo>
                <a:lnTo>
                  <a:pt x="5943" y="5499"/>
                </a:lnTo>
                <a:close/>
              </a:path>
              <a:path w="9474" h="11061">
                <a:moveTo>
                  <a:pt x="4272" y="82"/>
                </a:moveTo>
                <a:lnTo>
                  <a:pt x="1168" y="1562"/>
                </a:lnTo>
                <a:lnTo>
                  <a:pt x="2425" y="5689"/>
                </a:lnTo>
                <a:lnTo>
                  <a:pt x="4660" y="5563"/>
                </a:lnTo>
                <a:lnTo>
                  <a:pt x="4660" y="4710"/>
                </a:lnTo>
                <a:lnTo>
                  <a:pt x="4713" y="5561"/>
                </a:lnTo>
                <a:lnTo>
                  <a:pt x="4838" y="4089"/>
                </a:lnTo>
                <a:lnTo>
                  <a:pt x="4838" y="7607"/>
                </a:lnTo>
                <a:lnTo>
                  <a:pt x="2997" y="10782"/>
                </a:lnTo>
                <a:lnTo>
                  <a:pt x="5981" y="11061"/>
                </a:lnTo>
                <a:lnTo>
                  <a:pt x="4965" y="7023"/>
                </a:lnTo>
                <a:lnTo>
                  <a:pt x="4838" y="7028"/>
                </a:lnTo>
                <a:lnTo>
                  <a:pt x="4660" y="3975"/>
                </a:lnTo>
                <a:lnTo>
                  <a:pt x="4640" y="4380"/>
                </a:lnTo>
                <a:lnTo>
                  <a:pt x="2449" y="5675"/>
                </a:lnTo>
                <a:lnTo>
                  <a:pt x="4272" y="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3318987" y="6616171"/>
            <a:ext cx="17284" cy="9918"/>
          </a:xfrm>
          <a:custGeom>
            <a:avLst/>
            <a:gdLst/>
            <a:ahLst/>
            <a:cxnLst/>
            <a:rect l="l" t="t" r="r" b="b"/>
            <a:pathLst>
              <a:path w="17284" h="9918">
                <a:moveTo>
                  <a:pt x="5702" y="2908"/>
                </a:moveTo>
                <a:lnTo>
                  <a:pt x="0" y="7048"/>
                </a:lnTo>
                <a:lnTo>
                  <a:pt x="2959" y="8915"/>
                </a:lnTo>
                <a:lnTo>
                  <a:pt x="5778" y="9702"/>
                </a:lnTo>
                <a:lnTo>
                  <a:pt x="8597" y="9918"/>
                </a:lnTo>
                <a:lnTo>
                  <a:pt x="12255" y="9436"/>
                </a:lnTo>
                <a:lnTo>
                  <a:pt x="15201" y="7467"/>
                </a:lnTo>
                <a:lnTo>
                  <a:pt x="14871" y="7213"/>
                </a:lnTo>
                <a:lnTo>
                  <a:pt x="15201" y="7467"/>
                </a:lnTo>
                <a:lnTo>
                  <a:pt x="15696" y="7148"/>
                </a:lnTo>
                <a:lnTo>
                  <a:pt x="16167" y="6845"/>
                </a:lnTo>
                <a:lnTo>
                  <a:pt x="14604" y="3695"/>
                </a:lnTo>
                <a:lnTo>
                  <a:pt x="13665" y="241"/>
                </a:lnTo>
                <a:lnTo>
                  <a:pt x="10998" y="1841"/>
                </a:lnTo>
                <a:lnTo>
                  <a:pt x="7924" y="2882"/>
                </a:lnTo>
                <a:lnTo>
                  <a:pt x="5054" y="2184"/>
                </a:lnTo>
                <a:lnTo>
                  <a:pt x="5702" y="2908"/>
                </a:lnTo>
                <a:close/>
              </a:path>
              <a:path w="17284" h="9918">
                <a:moveTo>
                  <a:pt x="13665" y="241"/>
                </a:moveTo>
                <a:lnTo>
                  <a:pt x="14604" y="3695"/>
                </a:lnTo>
                <a:lnTo>
                  <a:pt x="16167" y="6845"/>
                </a:lnTo>
                <a:lnTo>
                  <a:pt x="15696" y="7148"/>
                </a:lnTo>
                <a:lnTo>
                  <a:pt x="17284" y="7023"/>
                </a:lnTo>
                <a:lnTo>
                  <a:pt x="16764" y="0"/>
                </a:lnTo>
                <a:lnTo>
                  <a:pt x="13665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3293713" y="6618320"/>
            <a:ext cx="20739" cy="10134"/>
          </a:xfrm>
          <a:custGeom>
            <a:avLst/>
            <a:gdLst/>
            <a:ahLst/>
            <a:cxnLst/>
            <a:rect l="l" t="t" r="r" b="b"/>
            <a:pathLst>
              <a:path w="20739" h="10134">
                <a:moveTo>
                  <a:pt x="20739" y="9690"/>
                </a:moveTo>
                <a:lnTo>
                  <a:pt x="19888" y="2311"/>
                </a:lnTo>
                <a:lnTo>
                  <a:pt x="17703" y="10134"/>
                </a:lnTo>
                <a:lnTo>
                  <a:pt x="20739" y="9690"/>
                </a:lnTo>
                <a:close/>
              </a:path>
              <a:path w="20739" h="10134">
                <a:moveTo>
                  <a:pt x="19991" y="2186"/>
                </a:moveTo>
                <a:lnTo>
                  <a:pt x="20739" y="9690"/>
                </a:lnTo>
                <a:lnTo>
                  <a:pt x="24206" y="8001"/>
                </a:lnTo>
                <a:lnTo>
                  <a:pt x="22605" y="4559"/>
                </a:lnTo>
                <a:lnTo>
                  <a:pt x="24206" y="8001"/>
                </a:lnTo>
                <a:lnTo>
                  <a:pt x="26987" y="4787"/>
                </a:lnTo>
                <a:lnTo>
                  <a:pt x="21564" y="292"/>
                </a:lnTo>
                <a:lnTo>
                  <a:pt x="19989" y="2184"/>
                </a:lnTo>
                <a:lnTo>
                  <a:pt x="16865" y="3098"/>
                </a:lnTo>
                <a:lnTo>
                  <a:pt x="13982" y="2324"/>
                </a:lnTo>
                <a:lnTo>
                  <a:pt x="11417" y="1054"/>
                </a:lnTo>
                <a:lnTo>
                  <a:pt x="8381" y="101"/>
                </a:lnTo>
                <a:lnTo>
                  <a:pt x="5689" y="0"/>
                </a:lnTo>
                <a:lnTo>
                  <a:pt x="1930" y="812"/>
                </a:lnTo>
                <a:lnTo>
                  <a:pt x="0" y="2108"/>
                </a:lnTo>
                <a:lnTo>
                  <a:pt x="5206" y="6845"/>
                </a:lnTo>
                <a:lnTo>
                  <a:pt x="7759" y="7124"/>
                </a:lnTo>
                <a:lnTo>
                  <a:pt x="10731" y="8788"/>
                </a:lnTo>
                <a:lnTo>
                  <a:pt x="13703" y="9474"/>
                </a:lnTo>
                <a:lnTo>
                  <a:pt x="17703" y="10134"/>
                </a:lnTo>
                <a:lnTo>
                  <a:pt x="19888" y="2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3307875" y="6606007"/>
            <a:ext cx="19697" cy="15341"/>
          </a:xfrm>
          <a:custGeom>
            <a:avLst/>
            <a:gdLst/>
            <a:ahLst/>
            <a:cxnLst/>
            <a:rect l="l" t="t" r="r" b="b"/>
            <a:pathLst>
              <a:path w="19697" h="15341">
                <a:moveTo>
                  <a:pt x="63" y="8039"/>
                </a:moveTo>
                <a:lnTo>
                  <a:pt x="0" y="11938"/>
                </a:lnTo>
                <a:lnTo>
                  <a:pt x="3098" y="15138"/>
                </a:lnTo>
                <a:lnTo>
                  <a:pt x="6985" y="15201"/>
                </a:lnTo>
                <a:lnTo>
                  <a:pt x="11137" y="15341"/>
                </a:lnTo>
                <a:lnTo>
                  <a:pt x="8420" y="1143"/>
                </a:lnTo>
                <a:lnTo>
                  <a:pt x="8305" y="8178"/>
                </a:lnTo>
                <a:lnTo>
                  <a:pt x="7226" y="1130"/>
                </a:lnTo>
                <a:lnTo>
                  <a:pt x="3340" y="1054"/>
                </a:lnTo>
                <a:lnTo>
                  <a:pt x="127" y="4152"/>
                </a:lnTo>
                <a:lnTo>
                  <a:pt x="63" y="8039"/>
                </a:lnTo>
                <a:close/>
              </a:path>
              <a:path w="19697" h="15341">
                <a:moveTo>
                  <a:pt x="19697" y="9575"/>
                </a:moveTo>
                <a:lnTo>
                  <a:pt x="18592" y="5842"/>
                </a:lnTo>
                <a:lnTo>
                  <a:pt x="17475" y="2120"/>
                </a:lnTo>
                <a:lnTo>
                  <a:pt x="13563" y="0"/>
                </a:lnTo>
                <a:lnTo>
                  <a:pt x="9829" y="1104"/>
                </a:lnTo>
                <a:lnTo>
                  <a:pt x="8001" y="1143"/>
                </a:lnTo>
                <a:lnTo>
                  <a:pt x="8142" y="1140"/>
                </a:lnTo>
                <a:lnTo>
                  <a:pt x="7226" y="1130"/>
                </a:lnTo>
                <a:lnTo>
                  <a:pt x="8305" y="8178"/>
                </a:lnTo>
                <a:lnTo>
                  <a:pt x="8420" y="1143"/>
                </a:lnTo>
                <a:lnTo>
                  <a:pt x="11137" y="15341"/>
                </a:lnTo>
                <a:lnTo>
                  <a:pt x="13843" y="14605"/>
                </a:lnTo>
                <a:lnTo>
                  <a:pt x="17576" y="13500"/>
                </a:lnTo>
                <a:lnTo>
                  <a:pt x="19697" y="9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3316082" y="6608679"/>
            <a:ext cx="9436" cy="9029"/>
          </a:xfrm>
          <a:custGeom>
            <a:avLst/>
            <a:gdLst/>
            <a:ahLst/>
            <a:cxnLst/>
            <a:rect l="l" t="t" r="r" b="b"/>
            <a:pathLst>
              <a:path w="9436" h="9029">
                <a:moveTo>
                  <a:pt x="5575" y="3454"/>
                </a:moveTo>
                <a:lnTo>
                  <a:pt x="5333" y="2120"/>
                </a:lnTo>
                <a:lnTo>
                  <a:pt x="6743" y="12"/>
                </a:lnTo>
                <a:lnTo>
                  <a:pt x="4889" y="0"/>
                </a:lnTo>
                <a:lnTo>
                  <a:pt x="2120" y="1130"/>
                </a:lnTo>
                <a:lnTo>
                  <a:pt x="0" y="3759"/>
                </a:lnTo>
                <a:lnTo>
                  <a:pt x="253" y="6527"/>
                </a:lnTo>
                <a:lnTo>
                  <a:pt x="3289" y="8940"/>
                </a:lnTo>
                <a:lnTo>
                  <a:pt x="6654" y="9029"/>
                </a:lnTo>
                <a:lnTo>
                  <a:pt x="9436" y="6769"/>
                </a:lnTo>
                <a:lnTo>
                  <a:pt x="7035" y="5676"/>
                </a:lnTo>
                <a:lnTo>
                  <a:pt x="7048" y="4851"/>
                </a:lnTo>
                <a:lnTo>
                  <a:pt x="5856" y="4851"/>
                </a:lnTo>
                <a:lnTo>
                  <a:pt x="5787" y="4494"/>
                </a:lnTo>
                <a:lnTo>
                  <a:pt x="5575" y="3454"/>
                </a:lnTo>
                <a:lnTo>
                  <a:pt x="4712" y="3625"/>
                </a:lnTo>
                <a:lnTo>
                  <a:pt x="4025" y="4851"/>
                </a:lnTo>
                <a:lnTo>
                  <a:pt x="5852" y="4851"/>
                </a:lnTo>
                <a:lnTo>
                  <a:pt x="5782" y="4497"/>
                </a:lnTo>
                <a:lnTo>
                  <a:pt x="5618" y="4530"/>
                </a:lnTo>
                <a:lnTo>
                  <a:pt x="4216" y="4826"/>
                </a:lnTo>
                <a:lnTo>
                  <a:pt x="5618" y="4530"/>
                </a:lnTo>
                <a:lnTo>
                  <a:pt x="5782" y="4497"/>
                </a:lnTo>
                <a:lnTo>
                  <a:pt x="5943" y="5308"/>
                </a:lnTo>
                <a:lnTo>
                  <a:pt x="6261" y="6908"/>
                </a:lnTo>
                <a:lnTo>
                  <a:pt x="5128" y="5747"/>
                </a:lnTo>
                <a:lnTo>
                  <a:pt x="2539" y="6261"/>
                </a:lnTo>
                <a:lnTo>
                  <a:pt x="2120" y="4140"/>
                </a:lnTo>
                <a:lnTo>
                  <a:pt x="4712" y="3625"/>
                </a:lnTo>
                <a:lnTo>
                  <a:pt x="5318" y="2159"/>
                </a:lnTo>
                <a:lnTo>
                  <a:pt x="5575" y="3454"/>
                </a:lnTo>
                <a:close/>
              </a:path>
              <a:path w="9436" h="9029">
                <a:moveTo>
                  <a:pt x="7035" y="5676"/>
                </a:moveTo>
                <a:lnTo>
                  <a:pt x="9436" y="6769"/>
                </a:lnTo>
                <a:lnTo>
                  <a:pt x="9029" y="2768"/>
                </a:lnTo>
                <a:lnTo>
                  <a:pt x="6743" y="12"/>
                </a:lnTo>
                <a:lnTo>
                  <a:pt x="5333" y="2120"/>
                </a:lnTo>
                <a:lnTo>
                  <a:pt x="4712" y="3625"/>
                </a:lnTo>
                <a:lnTo>
                  <a:pt x="5575" y="3454"/>
                </a:lnTo>
                <a:lnTo>
                  <a:pt x="5787" y="4494"/>
                </a:lnTo>
                <a:lnTo>
                  <a:pt x="6984" y="4241"/>
                </a:lnTo>
                <a:lnTo>
                  <a:pt x="7035" y="5676"/>
                </a:lnTo>
                <a:close/>
              </a:path>
              <a:path w="9436" h="9029">
                <a:moveTo>
                  <a:pt x="5943" y="5308"/>
                </a:moveTo>
                <a:lnTo>
                  <a:pt x="5852" y="4851"/>
                </a:lnTo>
                <a:lnTo>
                  <a:pt x="4025" y="4851"/>
                </a:lnTo>
                <a:lnTo>
                  <a:pt x="4712" y="3625"/>
                </a:lnTo>
                <a:lnTo>
                  <a:pt x="2120" y="4140"/>
                </a:lnTo>
                <a:lnTo>
                  <a:pt x="2539" y="6261"/>
                </a:lnTo>
                <a:lnTo>
                  <a:pt x="5128" y="5747"/>
                </a:lnTo>
                <a:lnTo>
                  <a:pt x="6261" y="6908"/>
                </a:lnTo>
                <a:lnTo>
                  <a:pt x="5952" y="5355"/>
                </a:lnTo>
                <a:lnTo>
                  <a:pt x="5994" y="5575"/>
                </a:lnTo>
                <a:lnTo>
                  <a:pt x="5952" y="5355"/>
                </a:lnTo>
                <a:close/>
              </a:path>
              <a:path w="9436" h="9029">
                <a:moveTo>
                  <a:pt x="6984" y="4254"/>
                </a:moveTo>
                <a:lnTo>
                  <a:pt x="5788" y="4495"/>
                </a:lnTo>
                <a:lnTo>
                  <a:pt x="5856" y="4851"/>
                </a:lnTo>
                <a:lnTo>
                  <a:pt x="7048" y="4851"/>
                </a:lnTo>
                <a:lnTo>
                  <a:pt x="6984" y="4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3308968" y="6609988"/>
            <a:ext cx="9436" cy="7886"/>
          </a:xfrm>
          <a:custGeom>
            <a:avLst/>
            <a:gdLst/>
            <a:ahLst/>
            <a:cxnLst/>
            <a:rect l="l" t="t" r="r" b="b"/>
            <a:pathLst>
              <a:path w="9436" h="7886">
                <a:moveTo>
                  <a:pt x="7327" y="4889"/>
                </a:moveTo>
                <a:lnTo>
                  <a:pt x="6908" y="2768"/>
                </a:lnTo>
                <a:lnTo>
                  <a:pt x="5410" y="4178"/>
                </a:lnTo>
                <a:lnTo>
                  <a:pt x="5178" y="4224"/>
                </a:lnTo>
                <a:lnTo>
                  <a:pt x="4714" y="5408"/>
                </a:lnTo>
                <a:lnTo>
                  <a:pt x="7340" y="7886"/>
                </a:lnTo>
                <a:lnTo>
                  <a:pt x="9436" y="5270"/>
                </a:lnTo>
                <a:lnTo>
                  <a:pt x="9207" y="2527"/>
                </a:lnTo>
                <a:lnTo>
                  <a:pt x="6908" y="2768"/>
                </a:lnTo>
                <a:lnTo>
                  <a:pt x="7327" y="4889"/>
                </a:lnTo>
                <a:close/>
              </a:path>
              <a:path w="9436" h="7886">
                <a:moveTo>
                  <a:pt x="2692" y="9029"/>
                </a:moveTo>
                <a:lnTo>
                  <a:pt x="2463" y="4762"/>
                </a:lnTo>
                <a:lnTo>
                  <a:pt x="3595" y="4178"/>
                </a:lnTo>
                <a:lnTo>
                  <a:pt x="3454" y="3454"/>
                </a:lnTo>
                <a:lnTo>
                  <a:pt x="3595" y="4178"/>
                </a:lnTo>
                <a:lnTo>
                  <a:pt x="2463" y="4762"/>
                </a:lnTo>
                <a:lnTo>
                  <a:pt x="2692" y="9029"/>
                </a:lnTo>
                <a:lnTo>
                  <a:pt x="4559" y="9029"/>
                </a:lnTo>
                <a:lnTo>
                  <a:pt x="7340" y="7886"/>
                </a:lnTo>
                <a:lnTo>
                  <a:pt x="4714" y="5408"/>
                </a:lnTo>
                <a:lnTo>
                  <a:pt x="5178" y="4224"/>
                </a:lnTo>
                <a:lnTo>
                  <a:pt x="3596" y="4178"/>
                </a:lnTo>
                <a:lnTo>
                  <a:pt x="3664" y="4524"/>
                </a:lnTo>
                <a:lnTo>
                  <a:pt x="3873" y="5575"/>
                </a:lnTo>
                <a:lnTo>
                  <a:pt x="4134" y="6890"/>
                </a:lnTo>
                <a:lnTo>
                  <a:pt x="3662" y="4524"/>
                </a:lnTo>
                <a:lnTo>
                  <a:pt x="3596" y="4178"/>
                </a:lnTo>
                <a:lnTo>
                  <a:pt x="5181" y="4178"/>
                </a:lnTo>
                <a:lnTo>
                  <a:pt x="4314" y="3283"/>
                </a:lnTo>
                <a:lnTo>
                  <a:pt x="3187" y="2120"/>
                </a:lnTo>
                <a:lnTo>
                  <a:pt x="2400" y="3365"/>
                </a:lnTo>
                <a:lnTo>
                  <a:pt x="2400" y="4178"/>
                </a:lnTo>
                <a:lnTo>
                  <a:pt x="2692" y="9029"/>
                </a:lnTo>
                <a:close/>
              </a:path>
              <a:path w="9436" h="7886">
                <a:moveTo>
                  <a:pt x="2692" y="9029"/>
                </a:moveTo>
                <a:lnTo>
                  <a:pt x="2400" y="4178"/>
                </a:lnTo>
                <a:lnTo>
                  <a:pt x="2400" y="3365"/>
                </a:lnTo>
                <a:lnTo>
                  <a:pt x="3187" y="2120"/>
                </a:lnTo>
                <a:lnTo>
                  <a:pt x="4314" y="3283"/>
                </a:lnTo>
                <a:lnTo>
                  <a:pt x="5181" y="4178"/>
                </a:lnTo>
                <a:lnTo>
                  <a:pt x="5410" y="4178"/>
                </a:lnTo>
                <a:lnTo>
                  <a:pt x="6908" y="2768"/>
                </a:lnTo>
                <a:lnTo>
                  <a:pt x="9207" y="2527"/>
                </a:lnTo>
                <a:lnTo>
                  <a:pt x="6159" y="88"/>
                </a:lnTo>
                <a:lnTo>
                  <a:pt x="2768" y="0"/>
                </a:lnTo>
                <a:lnTo>
                  <a:pt x="0" y="2273"/>
                </a:lnTo>
                <a:lnTo>
                  <a:pt x="419" y="6261"/>
                </a:lnTo>
                <a:lnTo>
                  <a:pt x="2692" y="9029"/>
                </a:lnTo>
                <a:close/>
              </a:path>
              <a:path w="9436" h="7886">
                <a:moveTo>
                  <a:pt x="3498" y="3686"/>
                </a:moveTo>
                <a:lnTo>
                  <a:pt x="3595" y="4178"/>
                </a:lnTo>
                <a:lnTo>
                  <a:pt x="3454" y="3454"/>
                </a:lnTo>
                <a:lnTo>
                  <a:pt x="3498" y="3686"/>
                </a:lnTo>
                <a:close/>
              </a:path>
              <a:path w="9436" h="7886">
                <a:moveTo>
                  <a:pt x="4134" y="6890"/>
                </a:moveTo>
                <a:lnTo>
                  <a:pt x="3873" y="5575"/>
                </a:lnTo>
                <a:lnTo>
                  <a:pt x="3664" y="4524"/>
                </a:lnTo>
                <a:lnTo>
                  <a:pt x="3596" y="4178"/>
                </a:lnTo>
                <a:lnTo>
                  <a:pt x="3662" y="4524"/>
                </a:lnTo>
                <a:lnTo>
                  <a:pt x="4127" y="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3305047" y="6599627"/>
            <a:ext cx="22567" cy="20853"/>
          </a:xfrm>
          <a:custGeom>
            <a:avLst/>
            <a:gdLst/>
            <a:ahLst/>
            <a:cxnLst/>
            <a:rect l="l" t="t" r="r" b="b"/>
            <a:pathLst>
              <a:path w="22567" h="20853">
                <a:moveTo>
                  <a:pt x="2336" y="3746"/>
                </a:moveTo>
                <a:lnTo>
                  <a:pt x="0" y="6870"/>
                </a:lnTo>
                <a:lnTo>
                  <a:pt x="635" y="11277"/>
                </a:lnTo>
                <a:lnTo>
                  <a:pt x="3759" y="13614"/>
                </a:lnTo>
                <a:lnTo>
                  <a:pt x="6743" y="15773"/>
                </a:lnTo>
                <a:lnTo>
                  <a:pt x="8365" y="16719"/>
                </a:lnTo>
                <a:lnTo>
                  <a:pt x="9334" y="17284"/>
                </a:lnTo>
                <a:lnTo>
                  <a:pt x="10629" y="18211"/>
                </a:lnTo>
                <a:lnTo>
                  <a:pt x="11366" y="20548"/>
                </a:lnTo>
                <a:lnTo>
                  <a:pt x="15252" y="20701"/>
                </a:lnTo>
                <a:lnTo>
                  <a:pt x="13312" y="14516"/>
                </a:lnTo>
                <a:lnTo>
                  <a:pt x="9702" y="17272"/>
                </a:lnTo>
                <a:lnTo>
                  <a:pt x="9169" y="16611"/>
                </a:lnTo>
                <a:lnTo>
                  <a:pt x="8486" y="13639"/>
                </a:lnTo>
                <a:lnTo>
                  <a:pt x="14478" y="13627"/>
                </a:lnTo>
                <a:lnTo>
                  <a:pt x="13843" y="3568"/>
                </a:lnTo>
                <a:lnTo>
                  <a:pt x="13675" y="3442"/>
                </a:lnTo>
                <a:lnTo>
                  <a:pt x="12192" y="2324"/>
                </a:lnTo>
                <a:lnTo>
                  <a:pt x="13652" y="3429"/>
                </a:lnTo>
                <a:lnTo>
                  <a:pt x="9626" y="9207"/>
                </a:lnTo>
                <a:lnTo>
                  <a:pt x="8496" y="13385"/>
                </a:lnTo>
                <a:lnTo>
                  <a:pt x="8483" y="13627"/>
                </a:lnTo>
                <a:lnTo>
                  <a:pt x="9080" y="0"/>
                </a:lnTo>
                <a:lnTo>
                  <a:pt x="4660" y="635"/>
                </a:lnTo>
                <a:lnTo>
                  <a:pt x="2336" y="3746"/>
                </a:lnTo>
                <a:close/>
              </a:path>
              <a:path w="22567" h="20853">
                <a:moveTo>
                  <a:pt x="9169" y="16611"/>
                </a:moveTo>
                <a:lnTo>
                  <a:pt x="9702" y="17272"/>
                </a:lnTo>
                <a:lnTo>
                  <a:pt x="13312" y="14516"/>
                </a:lnTo>
                <a:lnTo>
                  <a:pt x="15252" y="20701"/>
                </a:lnTo>
                <a:lnTo>
                  <a:pt x="19138" y="20853"/>
                </a:lnTo>
                <a:lnTo>
                  <a:pt x="22415" y="17830"/>
                </a:lnTo>
                <a:lnTo>
                  <a:pt x="22567" y="13944"/>
                </a:lnTo>
                <a:lnTo>
                  <a:pt x="22098" y="10617"/>
                </a:lnTo>
                <a:lnTo>
                  <a:pt x="20548" y="8026"/>
                </a:lnTo>
                <a:lnTo>
                  <a:pt x="17284" y="7797"/>
                </a:lnTo>
                <a:lnTo>
                  <a:pt x="16141" y="4889"/>
                </a:lnTo>
                <a:lnTo>
                  <a:pt x="13675" y="3442"/>
                </a:lnTo>
                <a:lnTo>
                  <a:pt x="13843" y="3568"/>
                </a:lnTo>
                <a:lnTo>
                  <a:pt x="14478" y="13627"/>
                </a:lnTo>
                <a:lnTo>
                  <a:pt x="13322" y="14503"/>
                </a:lnTo>
                <a:lnTo>
                  <a:pt x="9169" y="16611"/>
                </a:lnTo>
                <a:close/>
              </a:path>
              <a:path w="22567" h="20853">
                <a:moveTo>
                  <a:pt x="8483" y="13627"/>
                </a:moveTo>
                <a:lnTo>
                  <a:pt x="8496" y="13385"/>
                </a:lnTo>
                <a:lnTo>
                  <a:pt x="9626" y="9207"/>
                </a:lnTo>
                <a:lnTo>
                  <a:pt x="13652" y="3429"/>
                </a:lnTo>
                <a:lnTo>
                  <a:pt x="12192" y="2324"/>
                </a:lnTo>
                <a:lnTo>
                  <a:pt x="9080" y="0"/>
                </a:lnTo>
                <a:lnTo>
                  <a:pt x="8483" y="13627"/>
                </a:lnTo>
                <a:close/>
              </a:path>
              <a:path w="22567" h="20853">
                <a:moveTo>
                  <a:pt x="9169" y="16611"/>
                </a:moveTo>
                <a:lnTo>
                  <a:pt x="13322" y="14503"/>
                </a:lnTo>
                <a:lnTo>
                  <a:pt x="14478" y="13627"/>
                </a:lnTo>
                <a:lnTo>
                  <a:pt x="8486" y="13639"/>
                </a:lnTo>
                <a:lnTo>
                  <a:pt x="9169" y="16611"/>
                </a:lnTo>
                <a:close/>
              </a:path>
              <a:path w="22567" h="20853">
                <a:moveTo>
                  <a:pt x="11366" y="20548"/>
                </a:moveTo>
                <a:lnTo>
                  <a:pt x="10629" y="18211"/>
                </a:lnTo>
                <a:lnTo>
                  <a:pt x="9334" y="17284"/>
                </a:lnTo>
                <a:lnTo>
                  <a:pt x="8365" y="16719"/>
                </a:lnTo>
                <a:lnTo>
                  <a:pt x="8343" y="17272"/>
                </a:lnTo>
                <a:lnTo>
                  <a:pt x="11366" y="20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3305945" y="6599290"/>
            <a:ext cx="21031" cy="22682"/>
          </a:xfrm>
          <a:custGeom>
            <a:avLst/>
            <a:gdLst/>
            <a:ahLst/>
            <a:cxnLst/>
            <a:rect l="l" t="t" r="r" b="b"/>
            <a:pathLst>
              <a:path w="21031" h="22682">
                <a:moveTo>
                  <a:pt x="2425" y="10210"/>
                </a:moveTo>
                <a:lnTo>
                  <a:pt x="1803" y="11379"/>
                </a:lnTo>
                <a:lnTo>
                  <a:pt x="0" y="14833"/>
                </a:lnTo>
                <a:lnTo>
                  <a:pt x="1333" y="19088"/>
                </a:lnTo>
                <a:lnTo>
                  <a:pt x="4787" y="20891"/>
                </a:lnTo>
                <a:lnTo>
                  <a:pt x="8229" y="22682"/>
                </a:lnTo>
                <a:lnTo>
                  <a:pt x="12484" y="21348"/>
                </a:lnTo>
                <a:lnTo>
                  <a:pt x="14287" y="17906"/>
                </a:lnTo>
                <a:lnTo>
                  <a:pt x="17018" y="14757"/>
                </a:lnTo>
                <a:lnTo>
                  <a:pt x="18910" y="11874"/>
                </a:lnTo>
                <a:lnTo>
                  <a:pt x="21031" y="8623"/>
                </a:lnTo>
                <a:lnTo>
                  <a:pt x="20116" y="4254"/>
                </a:lnTo>
                <a:lnTo>
                  <a:pt x="16852" y="2133"/>
                </a:lnTo>
                <a:lnTo>
                  <a:pt x="13589" y="0"/>
                </a:lnTo>
                <a:lnTo>
                  <a:pt x="10287" y="11747"/>
                </a:lnTo>
                <a:lnTo>
                  <a:pt x="5006" y="7101"/>
                </a:lnTo>
                <a:lnTo>
                  <a:pt x="2425" y="10210"/>
                </a:lnTo>
                <a:close/>
              </a:path>
              <a:path w="21031" h="22682">
                <a:moveTo>
                  <a:pt x="13589" y="0"/>
                </a:moveTo>
                <a:lnTo>
                  <a:pt x="9232" y="927"/>
                </a:lnTo>
                <a:lnTo>
                  <a:pt x="7112" y="4190"/>
                </a:lnTo>
                <a:lnTo>
                  <a:pt x="5006" y="7101"/>
                </a:lnTo>
                <a:lnTo>
                  <a:pt x="10287" y="11747"/>
                </a:lnTo>
                <a:lnTo>
                  <a:pt x="5156" y="6921"/>
                </a:lnTo>
                <a:lnTo>
                  <a:pt x="10287" y="11747"/>
                </a:lnTo>
                <a:lnTo>
                  <a:pt x="135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3314894" y="6601417"/>
            <a:ext cx="9359" cy="9385"/>
          </a:xfrm>
          <a:custGeom>
            <a:avLst/>
            <a:gdLst/>
            <a:ahLst/>
            <a:cxnLst/>
            <a:rect l="l" t="t" r="r" b="b"/>
            <a:pathLst>
              <a:path w="9359" h="9385">
                <a:moveTo>
                  <a:pt x="5092" y="292"/>
                </a:moveTo>
                <a:lnTo>
                  <a:pt x="7010" y="0"/>
                </a:lnTo>
                <a:lnTo>
                  <a:pt x="5420" y="2430"/>
                </a:lnTo>
                <a:lnTo>
                  <a:pt x="5626" y="3771"/>
                </a:lnTo>
                <a:lnTo>
                  <a:pt x="5788" y="4833"/>
                </a:lnTo>
                <a:lnTo>
                  <a:pt x="4232" y="5084"/>
                </a:lnTo>
                <a:lnTo>
                  <a:pt x="4025" y="5118"/>
                </a:lnTo>
                <a:lnTo>
                  <a:pt x="5075" y="6045"/>
                </a:lnTo>
                <a:lnTo>
                  <a:pt x="5953" y="5907"/>
                </a:lnTo>
                <a:lnTo>
                  <a:pt x="6159" y="7251"/>
                </a:lnTo>
                <a:lnTo>
                  <a:pt x="5075" y="6045"/>
                </a:lnTo>
                <a:lnTo>
                  <a:pt x="2489" y="6451"/>
                </a:lnTo>
                <a:lnTo>
                  <a:pt x="2146" y="4318"/>
                </a:lnTo>
                <a:lnTo>
                  <a:pt x="4759" y="3907"/>
                </a:lnTo>
                <a:lnTo>
                  <a:pt x="5420" y="2430"/>
                </a:lnTo>
                <a:lnTo>
                  <a:pt x="5092" y="292"/>
                </a:lnTo>
                <a:lnTo>
                  <a:pt x="2222" y="1333"/>
                </a:lnTo>
                <a:lnTo>
                  <a:pt x="0" y="4000"/>
                </a:lnTo>
                <a:lnTo>
                  <a:pt x="190" y="6680"/>
                </a:lnTo>
                <a:lnTo>
                  <a:pt x="3314" y="9220"/>
                </a:lnTo>
                <a:lnTo>
                  <a:pt x="6502" y="9385"/>
                </a:lnTo>
                <a:lnTo>
                  <a:pt x="7035" y="5943"/>
                </a:lnTo>
                <a:lnTo>
                  <a:pt x="5923" y="5614"/>
                </a:lnTo>
                <a:lnTo>
                  <a:pt x="4241" y="5118"/>
                </a:lnTo>
                <a:lnTo>
                  <a:pt x="5790" y="4843"/>
                </a:lnTo>
                <a:lnTo>
                  <a:pt x="7010" y="4648"/>
                </a:lnTo>
                <a:lnTo>
                  <a:pt x="5801" y="4841"/>
                </a:lnTo>
                <a:lnTo>
                  <a:pt x="5422" y="2425"/>
                </a:lnTo>
                <a:lnTo>
                  <a:pt x="5092" y="292"/>
                </a:lnTo>
                <a:close/>
              </a:path>
              <a:path w="9359" h="9385">
                <a:moveTo>
                  <a:pt x="4759" y="3907"/>
                </a:moveTo>
                <a:lnTo>
                  <a:pt x="2146" y="4318"/>
                </a:lnTo>
                <a:lnTo>
                  <a:pt x="2489" y="6451"/>
                </a:lnTo>
                <a:lnTo>
                  <a:pt x="5075" y="6045"/>
                </a:lnTo>
                <a:lnTo>
                  <a:pt x="4025" y="5118"/>
                </a:lnTo>
                <a:lnTo>
                  <a:pt x="4232" y="5084"/>
                </a:lnTo>
                <a:lnTo>
                  <a:pt x="5788" y="4833"/>
                </a:lnTo>
                <a:lnTo>
                  <a:pt x="5626" y="3771"/>
                </a:lnTo>
                <a:lnTo>
                  <a:pt x="5420" y="2430"/>
                </a:lnTo>
                <a:lnTo>
                  <a:pt x="4759" y="3907"/>
                </a:lnTo>
                <a:close/>
              </a:path>
              <a:path w="9359" h="9385">
                <a:moveTo>
                  <a:pt x="4229" y="5092"/>
                </a:moveTo>
                <a:lnTo>
                  <a:pt x="7048" y="5118"/>
                </a:lnTo>
                <a:lnTo>
                  <a:pt x="9359" y="7213"/>
                </a:lnTo>
                <a:lnTo>
                  <a:pt x="9105" y="3225"/>
                </a:lnTo>
                <a:lnTo>
                  <a:pt x="7010" y="0"/>
                </a:lnTo>
                <a:lnTo>
                  <a:pt x="5422" y="2425"/>
                </a:lnTo>
                <a:lnTo>
                  <a:pt x="5800" y="4831"/>
                </a:lnTo>
                <a:lnTo>
                  <a:pt x="7010" y="4635"/>
                </a:lnTo>
                <a:lnTo>
                  <a:pt x="5801" y="4841"/>
                </a:lnTo>
                <a:lnTo>
                  <a:pt x="4229" y="5092"/>
                </a:lnTo>
                <a:close/>
              </a:path>
              <a:path w="9359" h="9385">
                <a:moveTo>
                  <a:pt x="6502" y="9385"/>
                </a:moveTo>
                <a:lnTo>
                  <a:pt x="9359" y="7213"/>
                </a:lnTo>
                <a:lnTo>
                  <a:pt x="7048" y="5118"/>
                </a:lnTo>
                <a:lnTo>
                  <a:pt x="4241" y="5118"/>
                </a:lnTo>
                <a:lnTo>
                  <a:pt x="5907" y="5610"/>
                </a:lnTo>
                <a:lnTo>
                  <a:pt x="7035" y="5943"/>
                </a:lnTo>
                <a:lnTo>
                  <a:pt x="6502" y="9385"/>
                </a:lnTo>
                <a:close/>
              </a:path>
              <a:path w="9359" h="9385">
                <a:moveTo>
                  <a:pt x="6159" y="7251"/>
                </a:moveTo>
                <a:lnTo>
                  <a:pt x="5968" y="5905"/>
                </a:lnTo>
                <a:lnTo>
                  <a:pt x="5075" y="6045"/>
                </a:lnTo>
                <a:lnTo>
                  <a:pt x="6159" y="7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3307104" y="6602751"/>
            <a:ext cx="9550" cy="9372"/>
          </a:xfrm>
          <a:custGeom>
            <a:avLst/>
            <a:gdLst/>
            <a:ahLst/>
            <a:cxnLst/>
            <a:rect l="l" t="t" r="r" b="b"/>
            <a:pathLst>
              <a:path w="9550" h="9372">
                <a:moveTo>
                  <a:pt x="3973" y="4882"/>
                </a:moveTo>
                <a:lnTo>
                  <a:pt x="4571" y="9105"/>
                </a:lnTo>
                <a:lnTo>
                  <a:pt x="4085" y="5612"/>
                </a:lnTo>
                <a:lnTo>
                  <a:pt x="5416" y="4328"/>
                </a:lnTo>
                <a:lnTo>
                  <a:pt x="3973" y="4882"/>
                </a:lnTo>
                <a:lnTo>
                  <a:pt x="4076" y="5613"/>
                </a:lnTo>
                <a:lnTo>
                  <a:pt x="3973" y="4882"/>
                </a:lnTo>
                <a:close/>
              </a:path>
              <a:path w="9550" h="9372">
                <a:moveTo>
                  <a:pt x="7556" y="5105"/>
                </a:moveTo>
                <a:lnTo>
                  <a:pt x="9550" y="2768"/>
                </a:lnTo>
                <a:lnTo>
                  <a:pt x="6400" y="177"/>
                </a:lnTo>
                <a:lnTo>
                  <a:pt x="7251" y="2971"/>
                </a:lnTo>
                <a:lnTo>
                  <a:pt x="5676" y="4292"/>
                </a:lnTo>
                <a:lnTo>
                  <a:pt x="5486" y="4318"/>
                </a:lnTo>
                <a:lnTo>
                  <a:pt x="4959" y="5484"/>
                </a:lnTo>
                <a:lnTo>
                  <a:pt x="7556" y="5105"/>
                </a:lnTo>
                <a:close/>
              </a:path>
              <a:path w="9550" h="9372">
                <a:moveTo>
                  <a:pt x="3882" y="4292"/>
                </a:moveTo>
                <a:lnTo>
                  <a:pt x="2679" y="3467"/>
                </a:lnTo>
                <a:lnTo>
                  <a:pt x="2654" y="9372"/>
                </a:lnTo>
                <a:lnTo>
                  <a:pt x="4571" y="9105"/>
                </a:lnTo>
                <a:lnTo>
                  <a:pt x="3973" y="4882"/>
                </a:lnTo>
                <a:lnTo>
                  <a:pt x="5416" y="4328"/>
                </a:lnTo>
                <a:lnTo>
                  <a:pt x="3819" y="3802"/>
                </a:lnTo>
                <a:lnTo>
                  <a:pt x="3759" y="3492"/>
                </a:lnTo>
                <a:lnTo>
                  <a:pt x="3581" y="2120"/>
                </a:lnTo>
                <a:lnTo>
                  <a:pt x="4665" y="3357"/>
                </a:lnTo>
                <a:lnTo>
                  <a:pt x="5486" y="4292"/>
                </a:lnTo>
                <a:lnTo>
                  <a:pt x="4085" y="5612"/>
                </a:lnTo>
                <a:lnTo>
                  <a:pt x="4571" y="9105"/>
                </a:lnTo>
                <a:lnTo>
                  <a:pt x="7454" y="8089"/>
                </a:lnTo>
                <a:lnTo>
                  <a:pt x="9715" y="5397"/>
                </a:lnTo>
                <a:lnTo>
                  <a:pt x="9550" y="2768"/>
                </a:lnTo>
                <a:lnTo>
                  <a:pt x="7556" y="5105"/>
                </a:lnTo>
                <a:lnTo>
                  <a:pt x="4959" y="5484"/>
                </a:lnTo>
                <a:lnTo>
                  <a:pt x="4292" y="6959"/>
                </a:lnTo>
                <a:lnTo>
                  <a:pt x="4959" y="5484"/>
                </a:lnTo>
                <a:lnTo>
                  <a:pt x="5486" y="4318"/>
                </a:lnTo>
                <a:lnTo>
                  <a:pt x="5676" y="4292"/>
                </a:lnTo>
                <a:lnTo>
                  <a:pt x="7251" y="2971"/>
                </a:lnTo>
                <a:lnTo>
                  <a:pt x="6400" y="177"/>
                </a:lnTo>
                <a:lnTo>
                  <a:pt x="3238" y="0"/>
                </a:lnTo>
                <a:lnTo>
                  <a:pt x="2679" y="3467"/>
                </a:lnTo>
                <a:lnTo>
                  <a:pt x="3882" y="4292"/>
                </a:lnTo>
                <a:lnTo>
                  <a:pt x="3921" y="4546"/>
                </a:lnTo>
                <a:lnTo>
                  <a:pt x="2705" y="4724"/>
                </a:lnTo>
                <a:lnTo>
                  <a:pt x="2679" y="4292"/>
                </a:lnTo>
                <a:lnTo>
                  <a:pt x="3882" y="4292"/>
                </a:lnTo>
                <a:close/>
              </a:path>
              <a:path w="9550" h="9372">
                <a:moveTo>
                  <a:pt x="596" y="6121"/>
                </a:moveTo>
                <a:lnTo>
                  <a:pt x="2654" y="9372"/>
                </a:lnTo>
                <a:lnTo>
                  <a:pt x="2679" y="3467"/>
                </a:lnTo>
                <a:lnTo>
                  <a:pt x="3238" y="0"/>
                </a:lnTo>
                <a:lnTo>
                  <a:pt x="0" y="2070"/>
                </a:lnTo>
                <a:lnTo>
                  <a:pt x="596" y="6121"/>
                </a:lnTo>
                <a:close/>
              </a:path>
              <a:path w="9550" h="9372">
                <a:moveTo>
                  <a:pt x="3775" y="3490"/>
                </a:moveTo>
                <a:lnTo>
                  <a:pt x="3581" y="2120"/>
                </a:lnTo>
                <a:lnTo>
                  <a:pt x="3759" y="3492"/>
                </a:lnTo>
                <a:lnTo>
                  <a:pt x="3819" y="3802"/>
                </a:lnTo>
                <a:lnTo>
                  <a:pt x="5486" y="4292"/>
                </a:lnTo>
                <a:lnTo>
                  <a:pt x="4665" y="3357"/>
                </a:lnTo>
                <a:lnTo>
                  <a:pt x="3581" y="2120"/>
                </a:lnTo>
                <a:lnTo>
                  <a:pt x="3775" y="3490"/>
                </a:lnTo>
                <a:close/>
              </a:path>
              <a:path w="9550" h="9372">
                <a:moveTo>
                  <a:pt x="3923" y="4532"/>
                </a:moveTo>
                <a:lnTo>
                  <a:pt x="3882" y="4292"/>
                </a:lnTo>
                <a:lnTo>
                  <a:pt x="2679" y="4292"/>
                </a:lnTo>
                <a:lnTo>
                  <a:pt x="2705" y="4698"/>
                </a:lnTo>
                <a:lnTo>
                  <a:pt x="3919" y="4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3304454" y="6592003"/>
            <a:ext cx="21551" cy="22796"/>
          </a:xfrm>
          <a:custGeom>
            <a:avLst/>
            <a:gdLst/>
            <a:ahLst/>
            <a:cxnLst/>
            <a:rect l="l" t="t" r="r" b="b"/>
            <a:pathLst>
              <a:path w="21551" h="22796">
                <a:moveTo>
                  <a:pt x="13347" y="19354"/>
                </a:moveTo>
                <a:lnTo>
                  <a:pt x="15836" y="16382"/>
                </a:lnTo>
                <a:lnTo>
                  <a:pt x="18173" y="13588"/>
                </a:lnTo>
                <a:lnTo>
                  <a:pt x="19227" y="12179"/>
                </a:lnTo>
                <a:lnTo>
                  <a:pt x="21551" y="9067"/>
                </a:lnTo>
                <a:lnTo>
                  <a:pt x="20916" y="4660"/>
                </a:lnTo>
                <a:lnTo>
                  <a:pt x="17792" y="2336"/>
                </a:lnTo>
                <a:lnTo>
                  <a:pt x="14681" y="0"/>
                </a:lnTo>
                <a:lnTo>
                  <a:pt x="10261" y="634"/>
                </a:lnTo>
                <a:lnTo>
                  <a:pt x="7937" y="3759"/>
                </a:lnTo>
                <a:lnTo>
                  <a:pt x="5118" y="7251"/>
                </a:lnTo>
                <a:lnTo>
                  <a:pt x="2463" y="10413"/>
                </a:lnTo>
                <a:lnTo>
                  <a:pt x="0" y="13423"/>
                </a:lnTo>
                <a:lnTo>
                  <a:pt x="431" y="17856"/>
                </a:lnTo>
                <a:lnTo>
                  <a:pt x="3429" y="20332"/>
                </a:lnTo>
                <a:lnTo>
                  <a:pt x="6438" y="22796"/>
                </a:lnTo>
                <a:lnTo>
                  <a:pt x="10871" y="22364"/>
                </a:lnTo>
                <a:lnTo>
                  <a:pt x="13347" y="19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3304852" y="6592221"/>
            <a:ext cx="21767" cy="21475"/>
          </a:xfrm>
          <a:custGeom>
            <a:avLst/>
            <a:gdLst/>
            <a:ahLst/>
            <a:cxnLst/>
            <a:rect l="l" t="t" r="r" b="b"/>
            <a:pathLst>
              <a:path w="21767" h="21475">
                <a:moveTo>
                  <a:pt x="14033" y="14058"/>
                </a:moveTo>
                <a:lnTo>
                  <a:pt x="12939" y="14784"/>
                </a:lnTo>
                <a:lnTo>
                  <a:pt x="10781" y="17170"/>
                </a:lnTo>
                <a:lnTo>
                  <a:pt x="14096" y="21120"/>
                </a:lnTo>
                <a:lnTo>
                  <a:pt x="14236" y="14058"/>
                </a:lnTo>
                <a:lnTo>
                  <a:pt x="14897" y="10896"/>
                </a:lnTo>
                <a:lnTo>
                  <a:pt x="18414" y="7670"/>
                </a:lnTo>
                <a:lnTo>
                  <a:pt x="17970" y="21475"/>
                </a:lnTo>
                <a:lnTo>
                  <a:pt x="21412" y="18630"/>
                </a:lnTo>
                <a:lnTo>
                  <a:pt x="21767" y="14757"/>
                </a:lnTo>
                <a:lnTo>
                  <a:pt x="21767" y="11645"/>
                </a:lnTo>
                <a:lnTo>
                  <a:pt x="19176" y="8064"/>
                </a:lnTo>
                <a:lnTo>
                  <a:pt x="17856" y="7137"/>
                </a:lnTo>
                <a:lnTo>
                  <a:pt x="15455" y="4991"/>
                </a:lnTo>
                <a:lnTo>
                  <a:pt x="12039" y="2235"/>
                </a:lnTo>
                <a:lnTo>
                  <a:pt x="8851" y="0"/>
                </a:lnTo>
                <a:lnTo>
                  <a:pt x="4457" y="774"/>
                </a:lnTo>
                <a:lnTo>
                  <a:pt x="5245" y="14719"/>
                </a:lnTo>
                <a:lnTo>
                  <a:pt x="9969" y="9499"/>
                </a:lnTo>
                <a:lnTo>
                  <a:pt x="7746" y="13449"/>
                </a:lnTo>
                <a:lnTo>
                  <a:pt x="7708" y="14058"/>
                </a:lnTo>
                <a:lnTo>
                  <a:pt x="8356" y="16967"/>
                </a:lnTo>
                <a:lnTo>
                  <a:pt x="14033" y="14058"/>
                </a:lnTo>
                <a:close/>
              </a:path>
              <a:path w="21767" h="21475">
                <a:moveTo>
                  <a:pt x="9563" y="18516"/>
                </a:moveTo>
                <a:lnTo>
                  <a:pt x="10781" y="17170"/>
                </a:lnTo>
                <a:lnTo>
                  <a:pt x="12939" y="14784"/>
                </a:lnTo>
                <a:lnTo>
                  <a:pt x="14033" y="14058"/>
                </a:lnTo>
                <a:lnTo>
                  <a:pt x="8356" y="16967"/>
                </a:lnTo>
                <a:lnTo>
                  <a:pt x="7708" y="14058"/>
                </a:lnTo>
                <a:lnTo>
                  <a:pt x="7746" y="13449"/>
                </a:lnTo>
                <a:lnTo>
                  <a:pt x="9969" y="9499"/>
                </a:lnTo>
                <a:lnTo>
                  <a:pt x="5245" y="14719"/>
                </a:lnTo>
                <a:lnTo>
                  <a:pt x="4457" y="774"/>
                </a:lnTo>
                <a:lnTo>
                  <a:pt x="2235" y="3962"/>
                </a:lnTo>
                <a:lnTo>
                  <a:pt x="0" y="7150"/>
                </a:lnTo>
                <a:lnTo>
                  <a:pt x="774" y="11544"/>
                </a:lnTo>
                <a:lnTo>
                  <a:pt x="3962" y="13766"/>
                </a:lnTo>
                <a:lnTo>
                  <a:pt x="5486" y="14934"/>
                </a:lnTo>
                <a:lnTo>
                  <a:pt x="7440" y="16668"/>
                </a:lnTo>
                <a:lnTo>
                  <a:pt x="8077" y="17233"/>
                </a:lnTo>
                <a:lnTo>
                  <a:pt x="8525" y="17223"/>
                </a:lnTo>
                <a:lnTo>
                  <a:pt x="12941" y="14782"/>
                </a:lnTo>
                <a:lnTo>
                  <a:pt x="9290" y="17205"/>
                </a:lnTo>
                <a:lnTo>
                  <a:pt x="8750" y="17564"/>
                </a:lnTo>
                <a:lnTo>
                  <a:pt x="9563" y="18516"/>
                </a:lnTo>
                <a:close/>
              </a:path>
              <a:path w="21767" h="21475">
                <a:moveTo>
                  <a:pt x="10782" y="17170"/>
                </a:moveTo>
                <a:lnTo>
                  <a:pt x="9563" y="18516"/>
                </a:lnTo>
                <a:lnTo>
                  <a:pt x="8750" y="17564"/>
                </a:lnTo>
                <a:lnTo>
                  <a:pt x="9290" y="17205"/>
                </a:lnTo>
                <a:lnTo>
                  <a:pt x="12941" y="14782"/>
                </a:lnTo>
                <a:lnTo>
                  <a:pt x="8525" y="17223"/>
                </a:lnTo>
                <a:lnTo>
                  <a:pt x="8077" y="17233"/>
                </a:lnTo>
                <a:lnTo>
                  <a:pt x="7440" y="16668"/>
                </a:lnTo>
                <a:lnTo>
                  <a:pt x="7378" y="17322"/>
                </a:lnTo>
                <a:lnTo>
                  <a:pt x="10223" y="20764"/>
                </a:lnTo>
                <a:lnTo>
                  <a:pt x="14096" y="21120"/>
                </a:lnTo>
                <a:lnTo>
                  <a:pt x="10782" y="17170"/>
                </a:lnTo>
                <a:close/>
              </a:path>
              <a:path w="21767" h="21475">
                <a:moveTo>
                  <a:pt x="17970" y="21475"/>
                </a:moveTo>
                <a:lnTo>
                  <a:pt x="18414" y="7670"/>
                </a:lnTo>
                <a:lnTo>
                  <a:pt x="14897" y="10896"/>
                </a:lnTo>
                <a:lnTo>
                  <a:pt x="14236" y="14058"/>
                </a:lnTo>
                <a:lnTo>
                  <a:pt x="14096" y="21120"/>
                </a:lnTo>
                <a:lnTo>
                  <a:pt x="17970" y="21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3314131" y="6594099"/>
            <a:ext cx="9258" cy="9296"/>
          </a:xfrm>
          <a:custGeom>
            <a:avLst/>
            <a:gdLst/>
            <a:ahLst/>
            <a:cxnLst/>
            <a:rect l="l" t="t" r="r" b="b"/>
            <a:pathLst>
              <a:path w="9258" h="9296">
                <a:moveTo>
                  <a:pt x="5968" y="7150"/>
                </a:moveTo>
                <a:lnTo>
                  <a:pt x="5880" y="5792"/>
                </a:lnTo>
                <a:lnTo>
                  <a:pt x="4979" y="5853"/>
                </a:lnTo>
                <a:lnTo>
                  <a:pt x="5968" y="7150"/>
                </a:lnTo>
                <a:close/>
              </a:path>
              <a:path w="9258" h="9296">
                <a:moveTo>
                  <a:pt x="5740" y="3644"/>
                </a:moveTo>
                <a:lnTo>
                  <a:pt x="5651" y="2273"/>
                </a:lnTo>
                <a:lnTo>
                  <a:pt x="4882" y="3703"/>
                </a:lnTo>
                <a:lnTo>
                  <a:pt x="5740" y="3644"/>
                </a:lnTo>
                <a:close/>
              </a:path>
              <a:path w="9258" h="9296">
                <a:moveTo>
                  <a:pt x="5740" y="3644"/>
                </a:moveTo>
                <a:lnTo>
                  <a:pt x="5651" y="2273"/>
                </a:lnTo>
                <a:lnTo>
                  <a:pt x="5511" y="127"/>
                </a:lnTo>
                <a:lnTo>
                  <a:pt x="2489" y="952"/>
                </a:lnTo>
                <a:lnTo>
                  <a:pt x="0" y="3683"/>
                </a:lnTo>
                <a:lnTo>
                  <a:pt x="596" y="7099"/>
                </a:lnTo>
                <a:lnTo>
                  <a:pt x="3403" y="9017"/>
                </a:lnTo>
                <a:lnTo>
                  <a:pt x="6134" y="9296"/>
                </a:lnTo>
                <a:lnTo>
                  <a:pt x="7048" y="5702"/>
                </a:lnTo>
                <a:lnTo>
                  <a:pt x="5861" y="5342"/>
                </a:lnTo>
                <a:lnTo>
                  <a:pt x="4203" y="4838"/>
                </a:lnTo>
                <a:lnTo>
                  <a:pt x="7035" y="4648"/>
                </a:lnTo>
                <a:lnTo>
                  <a:pt x="7048" y="4838"/>
                </a:lnTo>
                <a:lnTo>
                  <a:pt x="5819" y="4717"/>
                </a:lnTo>
                <a:lnTo>
                  <a:pt x="7454" y="0"/>
                </a:lnTo>
                <a:lnTo>
                  <a:pt x="5511" y="127"/>
                </a:lnTo>
                <a:lnTo>
                  <a:pt x="5651" y="2273"/>
                </a:lnTo>
                <a:lnTo>
                  <a:pt x="5740" y="3644"/>
                </a:lnTo>
                <a:lnTo>
                  <a:pt x="4882" y="3703"/>
                </a:lnTo>
                <a:lnTo>
                  <a:pt x="4013" y="4838"/>
                </a:lnTo>
                <a:lnTo>
                  <a:pt x="4979" y="5853"/>
                </a:lnTo>
                <a:lnTo>
                  <a:pt x="5892" y="5791"/>
                </a:lnTo>
                <a:lnTo>
                  <a:pt x="5968" y="7150"/>
                </a:lnTo>
                <a:lnTo>
                  <a:pt x="4979" y="5853"/>
                </a:lnTo>
                <a:lnTo>
                  <a:pt x="2374" y="6032"/>
                </a:lnTo>
                <a:lnTo>
                  <a:pt x="2222" y="3886"/>
                </a:lnTo>
                <a:lnTo>
                  <a:pt x="4882" y="3703"/>
                </a:lnTo>
                <a:lnTo>
                  <a:pt x="5651" y="2273"/>
                </a:lnTo>
                <a:lnTo>
                  <a:pt x="5740" y="3644"/>
                </a:lnTo>
                <a:close/>
              </a:path>
              <a:path w="9258" h="9296">
                <a:moveTo>
                  <a:pt x="2374" y="6032"/>
                </a:moveTo>
                <a:lnTo>
                  <a:pt x="4979" y="5853"/>
                </a:lnTo>
                <a:lnTo>
                  <a:pt x="4013" y="4838"/>
                </a:lnTo>
                <a:lnTo>
                  <a:pt x="4882" y="3703"/>
                </a:lnTo>
                <a:lnTo>
                  <a:pt x="2222" y="3886"/>
                </a:lnTo>
                <a:lnTo>
                  <a:pt x="2374" y="6032"/>
                </a:lnTo>
                <a:close/>
              </a:path>
              <a:path w="9258" h="9296">
                <a:moveTo>
                  <a:pt x="5819" y="4717"/>
                </a:moveTo>
                <a:lnTo>
                  <a:pt x="4203" y="4838"/>
                </a:lnTo>
                <a:lnTo>
                  <a:pt x="5850" y="5338"/>
                </a:lnTo>
                <a:lnTo>
                  <a:pt x="7048" y="5702"/>
                </a:lnTo>
                <a:lnTo>
                  <a:pt x="6134" y="9296"/>
                </a:lnTo>
                <a:lnTo>
                  <a:pt x="9156" y="7391"/>
                </a:lnTo>
                <a:lnTo>
                  <a:pt x="7048" y="4838"/>
                </a:lnTo>
                <a:lnTo>
                  <a:pt x="4279" y="4826"/>
                </a:lnTo>
                <a:lnTo>
                  <a:pt x="5810" y="4727"/>
                </a:lnTo>
                <a:close/>
              </a:path>
              <a:path w="9258" h="9296">
                <a:moveTo>
                  <a:pt x="4279" y="4826"/>
                </a:moveTo>
                <a:lnTo>
                  <a:pt x="7035" y="4635"/>
                </a:lnTo>
                <a:lnTo>
                  <a:pt x="7048" y="4838"/>
                </a:lnTo>
                <a:lnTo>
                  <a:pt x="9156" y="7391"/>
                </a:lnTo>
                <a:lnTo>
                  <a:pt x="9258" y="3403"/>
                </a:lnTo>
                <a:lnTo>
                  <a:pt x="7454" y="0"/>
                </a:lnTo>
                <a:lnTo>
                  <a:pt x="5819" y="4717"/>
                </a:lnTo>
                <a:lnTo>
                  <a:pt x="4279" y="48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3306954" y="6595229"/>
            <a:ext cx="9499" cy="9283"/>
          </a:xfrm>
          <a:custGeom>
            <a:avLst/>
            <a:gdLst/>
            <a:ahLst/>
            <a:cxnLst/>
            <a:rect l="l" t="t" r="r" b="b"/>
            <a:pathLst>
              <a:path w="9499" h="9283">
                <a:moveTo>
                  <a:pt x="3416" y="0"/>
                </a:moveTo>
                <a:lnTo>
                  <a:pt x="0" y="1778"/>
                </a:lnTo>
                <a:lnTo>
                  <a:pt x="228" y="5867"/>
                </a:lnTo>
                <a:lnTo>
                  <a:pt x="2451" y="3606"/>
                </a:lnTo>
                <a:lnTo>
                  <a:pt x="3692" y="4483"/>
                </a:lnTo>
                <a:lnTo>
                  <a:pt x="5384" y="4483"/>
                </a:lnTo>
                <a:lnTo>
                  <a:pt x="5207" y="4495"/>
                </a:lnTo>
                <a:lnTo>
                  <a:pt x="4605" y="5614"/>
                </a:lnTo>
                <a:lnTo>
                  <a:pt x="3937" y="9182"/>
                </a:lnTo>
                <a:lnTo>
                  <a:pt x="6972" y="8382"/>
                </a:lnTo>
                <a:lnTo>
                  <a:pt x="7264" y="5461"/>
                </a:lnTo>
                <a:lnTo>
                  <a:pt x="7137" y="3314"/>
                </a:lnTo>
                <a:lnTo>
                  <a:pt x="4538" y="3455"/>
                </a:lnTo>
                <a:lnTo>
                  <a:pt x="3632" y="3505"/>
                </a:lnTo>
                <a:lnTo>
                  <a:pt x="3661" y="3977"/>
                </a:lnTo>
                <a:lnTo>
                  <a:pt x="5308" y="4483"/>
                </a:lnTo>
                <a:lnTo>
                  <a:pt x="3655" y="3976"/>
                </a:lnTo>
                <a:lnTo>
                  <a:pt x="3556" y="2146"/>
                </a:lnTo>
                <a:lnTo>
                  <a:pt x="6070" y="292"/>
                </a:lnTo>
                <a:lnTo>
                  <a:pt x="3416" y="0"/>
                </a:lnTo>
                <a:close/>
              </a:path>
              <a:path w="9499" h="9283">
                <a:moveTo>
                  <a:pt x="228" y="5867"/>
                </a:moveTo>
                <a:lnTo>
                  <a:pt x="1993" y="9283"/>
                </a:lnTo>
                <a:lnTo>
                  <a:pt x="2451" y="4483"/>
                </a:lnTo>
                <a:lnTo>
                  <a:pt x="2463" y="4635"/>
                </a:lnTo>
                <a:lnTo>
                  <a:pt x="3687" y="4579"/>
                </a:lnTo>
                <a:lnTo>
                  <a:pt x="3556" y="2146"/>
                </a:lnTo>
                <a:lnTo>
                  <a:pt x="6070" y="292"/>
                </a:lnTo>
                <a:lnTo>
                  <a:pt x="8915" y="2235"/>
                </a:lnTo>
                <a:lnTo>
                  <a:pt x="9499" y="5664"/>
                </a:lnTo>
                <a:lnTo>
                  <a:pt x="6972" y="8382"/>
                </a:lnTo>
                <a:lnTo>
                  <a:pt x="7264" y="5461"/>
                </a:lnTo>
                <a:lnTo>
                  <a:pt x="7137" y="3314"/>
                </a:lnTo>
                <a:lnTo>
                  <a:pt x="4538" y="3455"/>
                </a:lnTo>
                <a:lnTo>
                  <a:pt x="3632" y="3505"/>
                </a:lnTo>
                <a:lnTo>
                  <a:pt x="3764" y="5663"/>
                </a:lnTo>
                <a:lnTo>
                  <a:pt x="3848" y="7023"/>
                </a:lnTo>
                <a:lnTo>
                  <a:pt x="3698" y="4579"/>
                </a:lnTo>
                <a:lnTo>
                  <a:pt x="3746" y="5664"/>
                </a:lnTo>
                <a:lnTo>
                  <a:pt x="3937" y="9182"/>
                </a:lnTo>
                <a:lnTo>
                  <a:pt x="4605" y="5614"/>
                </a:lnTo>
                <a:lnTo>
                  <a:pt x="5207" y="4495"/>
                </a:lnTo>
                <a:lnTo>
                  <a:pt x="5384" y="4483"/>
                </a:lnTo>
                <a:lnTo>
                  <a:pt x="3682" y="4483"/>
                </a:lnTo>
                <a:lnTo>
                  <a:pt x="2451" y="3606"/>
                </a:lnTo>
                <a:lnTo>
                  <a:pt x="228" y="5867"/>
                </a:lnTo>
                <a:close/>
              </a:path>
              <a:path w="9499" h="9283">
                <a:moveTo>
                  <a:pt x="2463" y="4648"/>
                </a:moveTo>
                <a:lnTo>
                  <a:pt x="3687" y="4579"/>
                </a:lnTo>
                <a:lnTo>
                  <a:pt x="2463" y="4635"/>
                </a:lnTo>
                <a:lnTo>
                  <a:pt x="2451" y="4483"/>
                </a:lnTo>
                <a:lnTo>
                  <a:pt x="1993" y="9283"/>
                </a:lnTo>
                <a:lnTo>
                  <a:pt x="3937" y="9182"/>
                </a:lnTo>
                <a:lnTo>
                  <a:pt x="3746" y="5664"/>
                </a:lnTo>
                <a:lnTo>
                  <a:pt x="3687" y="4580"/>
                </a:lnTo>
                <a:lnTo>
                  <a:pt x="2463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3304796" y="6584831"/>
            <a:ext cx="21894" cy="19812"/>
          </a:xfrm>
          <a:custGeom>
            <a:avLst/>
            <a:gdLst/>
            <a:ahLst/>
            <a:cxnLst/>
            <a:rect l="l" t="t" r="r" b="b"/>
            <a:pathLst>
              <a:path w="21894" h="19811">
                <a:moveTo>
                  <a:pt x="7340" y="16243"/>
                </a:moveTo>
                <a:lnTo>
                  <a:pt x="7277" y="16090"/>
                </a:lnTo>
                <a:lnTo>
                  <a:pt x="8420" y="19812"/>
                </a:lnTo>
                <a:lnTo>
                  <a:pt x="7340" y="16243"/>
                </a:lnTo>
                <a:close/>
              </a:path>
              <a:path w="21894" h="19811">
                <a:moveTo>
                  <a:pt x="7581" y="16725"/>
                </a:moveTo>
                <a:lnTo>
                  <a:pt x="8420" y="19812"/>
                </a:lnTo>
                <a:lnTo>
                  <a:pt x="12357" y="21907"/>
                </a:lnTo>
                <a:lnTo>
                  <a:pt x="16078" y="20777"/>
                </a:lnTo>
                <a:lnTo>
                  <a:pt x="19799" y="19634"/>
                </a:lnTo>
                <a:lnTo>
                  <a:pt x="21894" y="15697"/>
                </a:lnTo>
                <a:lnTo>
                  <a:pt x="20751" y="11976"/>
                </a:lnTo>
                <a:lnTo>
                  <a:pt x="19469" y="9156"/>
                </a:lnTo>
                <a:lnTo>
                  <a:pt x="16468" y="5743"/>
                </a:lnTo>
                <a:lnTo>
                  <a:pt x="11696" y="10922"/>
                </a:lnTo>
                <a:lnTo>
                  <a:pt x="10375" y="15011"/>
                </a:lnTo>
                <a:lnTo>
                  <a:pt x="10160" y="15100"/>
                </a:lnTo>
                <a:lnTo>
                  <a:pt x="7581" y="16725"/>
                </a:lnTo>
                <a:close/>
              </a:path>
              <a:path w="21894" h="19811">
                <a:moveTo>
                  <a:pt x="12344" y="2603"/>
                </a:moveTo>
                <a:lnTo>
                  <a:pt x="13436" y="3433"/>
                </a:lnTo>
                <a:lnTo>
                  <a:pt x="12306" y="2413"/>
                </a:lnTo>
                <a:lnTo>
                  <a:pt x="9258" y="0"/>
                </a:lnTo>
                <a:lnTo>
                  <a:pt x="9131" y="8864"/>
                </a:lnTo>
                <a:lnTo>
                  <a:pt x="13436" y="3433"/>
                </a:lnTo>
                <a:lnTo>
                  <a:pt x="12344" y="2603"/>
                </a:lnTo>
                <a:close/>
              </a:path>
              <a:path w="21894" h="19811">
                <a:moveTo>
                  <a:pt x="16453" y="5726"/>
                </a:moveTo>
                <a:lnTo>
                  <a:pt x="10375" y="15011"/>
                </a:lnTo>
                <a:lnTo>
                  <a:pt x="10160" y="15100"/>
                </a:lnTo>
                <a:lnTo>
                  <a:pt x="7581" y="16725"/>
                </a:lnTo>
                <a:lnTo>
                  <a:pt x="8420" y="19812"/>
                </a:lnTo>
                <a:lnTo>
                  <a:pt x="7340" y="16243"/>
                </a:lnTo>
                <a:lnTo>
                  <a:pt x="7514" y="16591"/>
                </a:lnTo>
                <a:lnTo>
                  <a:pt x="7569" y="16725"/>
                </a:lnTo>
                <a:lnTo>
                  <a:pt x="7514" y="16591"/>
                </a:lnTo>
                <a:lnTo>
                  <a:pt x="7368" y="16231"/>
                </a:lnTo>
                <a:lnTo>
                  <a:pt x="7283" y="16021"/>
                </a:lnTo>
                <a:lnTo>
                  <a:pt x="6477" y="14033"/>
                </a:lnTo>
                <a:lnTo>
                  <a:pt x="3568" y="13462"/>
                </a:lnTo>
                <a:lnTo>
                  <a:pt x="520" y="11049"/>
                </a:lnTo>
                <a:lnTo>
                  <a:pt x="0" y="6616"/>
                </a:lnTo>
                <a:lnTo>
                  <a:pt x="2413" y="3568"/>
                </a:lnTo>
                <a:lnTo>
                  <a:pt x="4826" y="520"/>
                </a:lnTo>
                <a:lnTo>
                  <a:pt x="9258" y="0"/>
                </a:lnTo>
                <a:lnTo>
                  <a:pt x="9131" y="8864"/>
                </a:lnTo>
                <a:lnTo>
                  <a:pt x="13436" y="3433"/>
                </a:lnTo>
                <a:lnTo>
                  <a:pt x="16414" y="5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3304834" y="6584861"/>
            <a:ext cx="20739" cy="22402"/>
          </a:xfrm>
          <a:custGeom>
            <a:avLst/>
            <a:gdLst/>
            <a:ahLst/>
            <a:cxnLst/>
            <a:rect l="l" t="t" r="r" b="b"/>
            <a:pathLst>
              <a:path w="20739" h="22402">
                <a:moveTo>
                  <a:pt x="177" y="16065"/>
                </a:moveTo>
                <a:lnTo>
                  <a:pt x="888" y="19888"/>
                </a:lnTo>
                <a:lnTo>
                  <a:pt x="4571" y="22402"/>
                </a:lnTo>
                <a:lnTo>
                  <a:pt x="8394" y="21691"/>
                </a:lnTo>
                <a:lnTo>
                  <a:pt x="9058" y="14860"/>
                </a:lnTo>
                <a:lnTo>
                  <a:pt x="12039" y="15303"/>
                </a:lnTo>
                <a:lnTo>
                  <a:pt x="12417" y="16596"/>
                </a:lnTo>
                <a:lnTo>
                  <a:pt x="9058" y="14860"/>
                </a:lnTo>
                <a:lnTo>
                  <a:pt x="8394" y="21691"/>
                </a:lnTo>
                <a:lnTo>
                  <a:pt x="12217" y="20980"/>
                </a:lnTo>
                <a:lnTo>
                  <a:pt x="12852" y="18084"/>
                </a:lnTo>
                <a:lnTo>
                  <a:pt x="13474" y="17145"/>
                </a:lnTo>
                <a:lnTo>
                  <a:pt x="13752" y="15987"/>
                </a:lnTo>
                <a:lnTo>
                  <a:pt x="14731" y="17297"/>
                </a:lnTo>
                <a:lnTo>
                  <a:pt x="14547" y="16304"/>
                </a:lnTo>
                <a:lnTo>
                  <a:pt x="14808" y="16408"/>
                </a:lnTo>
                <a:lnTo>
                  <a:pt x="15557" y="15608"/>
                </a:lnTo>
                <a:lnTo>
                  <a:pt x="14153" y="14185"/>
                </a:lnTo>
                <a:lnTo>
                  <a:pt x="14109" y="14503"/>
                </a:lnTo>
                <a:lnTo>
                  <a:pt x="8369" y="14503"/>
                </a:lnTo>
                <a:lnTo>
                  <a:pt x="8775" y="1003"/>
                </a:lnTo>
                <a:lnTo>
                  <a:pt x="6730" y="4318"/>
                </a:lnTo>
                <a:lnTo>
                  <a:pt x="7302" y="7569"/>
                </a:lnTo>
                <a:lnTo>
                  <a:pt x="4546" y="6299"/>
                </a:lnTo>
                <a:lnTo>
                  <a:pt x="5067" y="9537"/>
                </a:lnTo>
                <a:lnTo>
                  <a:pt x="1790" y="9359"/>
                </a:lnTo>
                <a:lnTo>
                  <a:pt x="0" y="12280"/>
                </a:lnTo>
                <a:lnTo>
                  <a:pt x="177" y="16065"/>
                </a:lnTo>
                <a:close/>
              </a:path>
              <a:path w="20739" h="22402">
                <a:moveTo>
                  <a:pt x="14044" y="13754"/>
                </a:moveTo>
                <a:lnTo>
                  <a:pt x="14020" y="13474"/>
                </a:lnTo>
                <a:lnTo>
                  <a:pt x="13787" y="13518"/>
                </a:lnTo>
                <a:lnTo>
                  <a:pt x="14044" y="13754"/>
                </a:lnTo>
                <a:close/>
              </a:path>
              <a:path w="20739" h="22402">
                <a:moveTo>
                  <a:pt x="12417" y="16596"/>
                </a:moveTo>
                <a:lnTo>
                  <a:pt x="12039" y="15303"/>
                </a:lnTo>
                <a:lnTo>
                  <a:pt x="9042" y="14846"/>
                </a:lnTo>
                <a:lnTo>
                  <a:pt x="12417" y="16598"/>
                </a:lnTo>
                <a:close/>
              </a:path>
              <a:path w="20739" h="22402">
                <a:moveTo>
                  <a:pt x="8369" y="14503"/>
                </a:moveTo>
                <a:lnTo>
                  <a:pt x="8508" y="14503"/>
                </a:lnTo>
                <a:lnTo>
                  <a:pt x="10604" y="10591"/>
                </a:lnTo>
                <a:lnTo>
                  <a:pt x="13787" y="13518"/>
                </a:lnTo>
                <a:lnTo>
                  <a:pt x="14020" y="13474"/>
                </a:lnTo>
                <a:lnTo>
                  <a:pt x="14044" y="13754"/>
                </a:lnTo>
                <a:lnTo>
                  <a:pt x="13787" y="13518"/>
                </a:lnTo>
                <a:lnTo>
                  <a:pt x="10604" y="10591"/>
                </a:lnTo>
                <a:lnTo>
                  <a:pt x="8508" y="14503"/>
                </a:lnTo>
                <a:lnTo>
                  <a:pt x="13539" y="13564"/>
                </a:lnTo>
                <a:lnTo>
                  <a:pt x="14075" y="14107"/>
                </a:lnTo>
                <a:lnTo>
                  <a:pt x="14078" y="13785"/>
                </a:lnTo>
                <a:lnTo>
                  <a:pt x="16421" y="2057"/>
                </a:lnTo>
                <a:lnTo>
                  <a:pt x="13131" y="0"/>
                </a:lnTo>
                <a:lnTo>
                  <a:pt x="8775" y="1003"/>
                </a:lnTo>
                <a:lnTo>
                  <a:pt x="8369" y="14503"/>
                </a:lnTo>
                <a:close/>
              </a:path>
              <a:path w="20739" h="22402">
                <a:moveTo>
                  <a:pt x="20739" y="8458"/>
                </a:moveTo>
                <a:lnTo>
                  <a:pt x="19723" y="4114"/>
                </a:lnTo>
                <a:lnTo>
                  <a:pt x="16421" y="2057"/>
                </a:lnTo>
                <a:lnTo>
                  <a:pt x="14078" y="13785"/>
                </a:lnTo>
                <a:lnTo>
                  <a:pt x="14075" y="14107"/>
                </a:lnTo>
                <a:lnTo>
                  <a:pt x="13539" y="13564"/>
                </a:lnTo>
                <a:lnTo>
                  <a:pt x="8508" y="14503"/>
                </a:lnTo>
                <a:lnTo>
                  <a:pt x="14109" y="14503"/>
                </a:lnTo>
                <a:lnTo>
                  <a:pt x="14153" y="14185"/>
                </a:lnTo>
                <a:lnTo>
                  <a:pt x="15557" y="15608"/>
                </a:lnTo>
                <a:lnTo>
                  <a:pt x="14808" y="16408"/>
                </a:lnTo>
                <a:lnTo>
                  <a:pt x="15798" y="15367"/>
                </a:lnTo>
                <a:lnTo>
                  <a:pt x="18681" y="11760"/>
                </a:lnTo>
                <a:lnTo>
                  <a:pt x="20739" y="8458"/>
                </a:lnTo>
                <a:close/>
              </a:path>
              <a:path w="20739" h="22402">
                <a:moveTo>
                  <a:pt x="14731" y="17297"/>
                </a:moveTo>
                <a:lnTo>
                  <a:pt x="13752" y="15987"/>
                </a:lnTo>
                <a:lnTo>
                  <a:pt x="13474" y="17145"/>
                </a:lnTo>
                <a:lnTo>
                  <a:pt x="12852" y="18084"/>
                </a:lnTo>
                <a:lnTo>
                  <a:pt x="12217" y="20980"/>
                </a:lnTo>
                <a:lnTo>
                  <a:pt x="14731" y="172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3313796" y="6587309"/>
            <a:ext cx="9436" cy="9156"/>
          </a:xfrm>
          <a:custGeom>
            <a:avLst/>
            <a:gdLst/>
            <a:ahLst/>
            <a:cxnLst/>
            <a:rect l="l" t="t" r="r" b="b"/>
            <a:pathLst>
              <a:path w="9436" h="9156">
                <a:moveTo>
                  <a:pt x="0" y="3505"/>
                </a:moveTo>
                <a:lnTo>
                  <a:pt x="2565" y="774"/>
                </a:lnTo>
                <a:lnTo>
                  <a:pt x="12" y="4927"/>
                </a:lnTo>
                <a:lnTo>
                  <a:pt x="2299" y="4779"/>
                </a:lnTo>
                <a:lnTo>
                  <a:pt x="2349" y="5854"/>
                </a:lnTo>
                <a:lnTo>
                  <a:pt x="4178" y="9105"/>
                </a:lnTo>
                <a:lnTo>
                  <a:pt x="6946" y="9156"/>
                </a:lnTo>
                <a:lnTo>
                  <a:pt x="9436" y="6451"/>
                </a:lnTo>
                <a:lnTo>
                  <a:pt x="7048" y="5549"/>
                </a:lnTo>
                <a:lnTo>
                  <a:pt x="5943" y="7035"/>
                </a:lnTo>
                <a:lnTo>
                  <a:pt x="4969" y="5722"/>
                </a:lnTo>
                <a:lnTo>
                  <a:pt x="3949" y="4673"/>
                </a:lnTo>
                <a:lnTo>
                  <a:pt x="4969" y="5722"/>
                </a:lnTo>
                <a:lnTo>
                  <a:pt x="4190" y="4673"/>
                </a:lnTo>
                <a:lnTo>
                  <a:pt x="4318" y="4649"/>
                </a:lnTo>
                <a:lnTo>
                  <a:pt x="5847" y="5181"/>
                </a:lnTo>
                <a:lnTo>
                  <a:pt x="5703" y="2200"/>
                </a:lnTo>
                <a:lnTo>
                  <a:pt x="4937" y="3556"/>
                </a:lnTo>
                <a:lnTo>
                  <a:pt x="3530" y="4698"/>
                </a:lnTo>
                <a:lnTo>
                  <a:pt x="12" y="4838"/>
                </a:lnTo>
                <a:lnTo>
                  <a:pt x="0" y="3505"/>
                </a:lnTo>
                <a:close/>
              </a:path>
              <a:path w="9436" h="9156">
                <a:moveTo>
                  <a:pt x="5822" y="4550"/>
                </a:moveTo>
                <a:lnTo>
                  <a:pt x="7048" y="4673"/>
                </a:lnTo>
                <a:lnTo>
                  <a:pt x="5849" y="5182"/>
                </a:lnTo>
                <a:lnTo>
                  <a:pt x="5867" y="5676"/>
                </a:lnTo>
                <a:lnTo>
                  <a:pt x="5847" y="5181"/>
                </a:lnTo>
                <a:lnTo>
                  <a:pt x="4305" y="4673"/>
                </a:lnTo>
                <a:lnTo>
                  <a:pt x="5822" y="4550"/>
                </a:lnTo>
                <a:lnTo>
                  <a:pt x="5600" y="0"/>
                </a:lnTo>
                <a:lnTo>
                  <a:pt x="2565" y="774"/>
                </a:lnTo>
                <a:lnTo>
                  <a:pt x="12" y="4838"/>
                </a:lnTo>
                <a:lnTo>
                  <a:pt x="1117" y="7480"/>
                </a:lnTo>
                <a:lnTo>
                  <a:pt x="4178" y="9105"/>
                </a:lnTo>
                <a:lnTo>
                  <a:pt x="2349" y="5854"/>
                </a:lnTo>
                <a:lnTo>
                  <a:pt x="2247" y="3682"/>
                </a:lnTo>
                <a:lnTo>
                  <a:pt x="4937" y="3556"/>
                </a:lnTo>
                <a:lnTo>
                  <a:pt x="5703" y="2200"/>
                </a:lnTo>
                <a:lnTo>
                  <a:pt x="5818" y="4551"/>
                </a:lnTo>
                <a:lnTo>
                  <a:pt x="4190" y="4673"/>
                </a:lnTo>
                <a:lnTo>
                  <a:pt x="4969" y="5722"/>
                </a:lnTo>
                <a:lnTo>
                  <a:pt x="5943" y="7035"/>
                </a:lnTo>
                <a:lnTo>
                  <a:pt x="7048" y="5549"/>
                </a:lnTo>
                <a:lnTo>
                  <a:pt x="9436" y="6451"/>
                </a:lnTo>
                <a:lnTo>
                  <a:pt x="7048" y="4470"/>
                </a:lnTo>
                <a:lnTo>
                  <a:pt x="5822" y="4550"/>
                </a:lnTo>
                <a:close/>
              </a:path>
              <a:path w="9436" h="9156">
                <a:moveTo>
                  <a:pt x="7048" y="4559"/>
                </a:moveTo>
                <a:lnTo>
                  <a:pt x="9436" y="6451"/>
                </a:lnTo>
                <a:lnTo>
                  <a:pt x="9283" y="3352"/>
                </a:lnTo>
                <a:lnTo>
                  <a:pt x="7442" y="279"/>
                </a:lnTo>
                <a:lnTo>
                  <a:pt x="5600" y="0"/>
                </a:lnTo>
                <a:lnTo>
                  <a:pt x="5827" y="4673"/>
                </a:lnTo>
                <a:lnTo>
                  <a:pt x="5867" y="5676"/>
                </a:lnTo>
                <a:lnTo>
                  <a:pt x="5849" y="5182"/>
                </a:lnTo>
                <a:lnTo>
                  <a:pt x="7048" y="4673"/>
                </a:lnTo>
                <a:close/>
              </a:path>
              <a:path w="9436" h="9156">
                <a:moveTo>
                  <a:pt x="4937" y="3556"/>
                </a:moveTo>
                <a:lnTo>
                  <a:pt x="2247" y="3682"/>
                </a:lnTo>
                <a:lnTo>
                  <a:pt x="2297" y="4747"/>
                </a:lnTo>
                <a:lnTo>
                  <a:pt x="3530" y="4698"/>
                </a:lnTo>
                <a:lnTo>
                  <a:pt x="4937" y="3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3306780" y="6587531"/>
            <a:ext cx="6908" cy="9194"/>
          </a:xfrm>
          <a:custGeom>
            <a:avLst/>
            <a:gdLst/>
            <a:ahLst/>
            <a:cxnLst/>
            <a:rect l="l" t="t" r="r" b="b"/>
            <a:pathLst>
              <a:path w="6908" h="9194">
                <a:moveTo>
                  <a:pt x="5080" y="4495"/>
                </a:moveTo>
                <a:lnTo>
                  <a:pt x="6908" y="3314"/>
                </a:lnTo>
                <a:lnTo>
                  <a:pt x="4296" y="3466"/>
                </a:lnTo>
                <a:lnTo>
                  <a:pt x="3403" y="3517"/>
                </a:lnTo>
                <a:lnTo>
                  <a:pt x="3460" y="4561"/>
                </a:lnTo>
                <a:lnTo>
                  <a:pt x="5054" y="4495"/>
                </a:lnTo>
                <a:lnTo>
                  <a:pt x="3460" y="4561"/>
                </a:lnTo>
                <a:lnTo>
                  <a:pt x="5080" y="4495"/>
                </a:lnTo>
                <a:close/>
              </a:path>
              <a:path w="6908" h="9194">
                <a:moveTo>
                  <a:pt x="4369" y="5627"/>
                </a:moveTo>
                <a:lnTo>
                  <a:pt x="3733" y="9194"/>
                </a:lnTo>
                <a:lnTo>
                  <a:pt x="6743" y="8394"/>
                </a:lnTo>
                <a:lnTo>
                  <a:pt x="7035" y="5473"/>
                </a:lnTo>
                <a:lnTo>
                  <a:pt x="5080" y="4495"/>
                </a:lnTo>
                <a:lnTo>
                  <a:pt x="2235" y="4495"/>
                </a:lnTo>
                <a:lnTo>
                  <a:pt x="3449" y="4560"/>
                </a:lnTo>
                <a:lnTo>
                  <a:pt x="2235" y="4673"/>
                </a:lnTo>
                <a:lnTo>
                  <a:pt x="2222" y="3632"/>
                </a:lnTo>
                <a:lnTo>
                  <a:pt x="3414" y="3992"/>
                </a:lnTo>
                <a:lnTo>
                  <a:pt x="3462" y="4605"/>
                </a:lnTo>
                <a:lnTo>
                  <a:pt x="4978" y="4521"/>
                </a:lnTo>
                <a:lnTo>
                  <a:pt x="3520" y="5676"/>
                </a:lnTo>
                <a:lnTo>
                  <a:pt x="4369" y="5627"/>
                </a:lnTo>
                <a:close/>
              </a:path>
              <a:path w="6908" h="9194">
                <a:moveTo>
                  <a:pt x="3452" y="4605"/>
                </a:moveTo>
                <a:lnTo>
                  <a:pt x="2235" y="4673"/>
                </a:lnTo>
                <a:lnTo>
                  <a:pt x="1879" y="8928"/>
                </a:lnTo>
                <a:lnTo>
                  <a:pt x="3733" y="9194"/>
                </a:lnTo>
                <a:lnTo>
                  <a:pt x="4369" y="5627"/>
                </a:lnTo>
                <a:lnTo>
                  <a:pt x="3520" y="5676"/>
                </a:lnTo>
                <a:lnTo>
                  <a:pt x="4978" y="4521"/>
                </a:lnTo>
                <a:lnTo>
                  <a:pt x="3456" y="4495"/>
                </a:lnTo>
                <a:lnTo>
                  <a:pt x="3403" y="3517"/>
                </a:lnTo>
                <a:lnTo>
                  <a:pt x="4296" y="3466"/>
                </a:lnTo>
                <a:lnTo>
                  <a:pt x="6908" y="3314"/>
                </a:lnTo>
                <a:lnTo>
                  <a:pt x="7035" y="5473"/>
                </a:lnTo>
                <a:lnTo>
                  <a:pt x="6743" y="8394"/>
                </a:lnTo>
                <a:lnTo>
                  <a:pt x="9271" y="5664"/>
                </a:lnTo>
                <a:lnTo>
                  <a:pt x="8674" y="2235"/>
                </a:lnTo>
                <a:lnTo>
                  <a:pt x="5829" y="292"/>
                </a:lnTo>
                <a:lnTo>
                  <a:pt x="3200" y="0"/>
                </a:lnTo>
                <a:lnTo>
                  <a:pt x="3414" y="3992"/>
                </a:lnTo>
                <a:lnTo>
                  <a:pt x="3600" y="7024"/>
                </a:lnTo>
                <a:lnTo>
                  <a:pt x="3452" y="4605"/>
                </a:lnTo>
                <a:close/>
              </a:path>
              <a:path w="6908" h="9194">
                <a:moveTo>
                  <a:pt x="2222" y="3632"/>
                </a:moveTo>
                <a:lnTo>
                  <a:pt x="3414" y="3992"/>
                </a:lnTo>
                <a:lnTo>
                  <a:pt x="3200" y="0"/>
                </a:lnTo>
                <a:lnTo>
                  <a:pt x="152" y="1866"/>
                </a:lnTo>
                <a:lnTo>
                  <a:pt x="0" y="5880"/>
                </a:lnTo>
                <a:lnTo>
                  <a:pt x="1879" y="8928"/>
                </a:lnTo>
                <a:lnTo>
                  <a:pt x="2235" y="4673"/>
                </a:lnTo>
                <a:lnTo>
                  <a:pt x="2222" y="3632"/>
                </a:lnTo>
                <a:close/>
              </a:path>
              <a:path w="6908" h="9194">
                <a:moveTo>
                  <a:pt x="3594" y="7035"/>
                </a:moveTo>
                <a:lnTo>
                  <a:pt x="3452" y="4605"/>
                </a:lnTo>
                <a:lnTo>
                  <a:pt x="3594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3303942" y="6579895"/>
            <a:ext cx="19900" cy="19812"/>
          </a:xfrm>
          <a:custGeom>
            <a:avLst/>
            <a:gdLst/>
            <a:ahLst/>
            <a:cxnLst/>
            <a:rect l="l" t="t" r="r" b="b"/>
            <a:pathLst>
              <a:path w="19900" h="19811">
                <a:moveTo>
                  <a:pt x="12877" y="16890"/>
                </a:moveTo>
                <a:lnTo>
                  <a:pt x="15722" y="14312"/>
                </a:lnTo>
                <a:lnTo>
                  <a:pt x="17310" y="12522"/>
                </a:lnTo>
                <a:lnTo>
                  <a:pt x="19900" y="9613"/>
                </a:lnTo>
                <a:lnTo>
                  <a:pt x="19634" y="5156"/>
                </a:lnTo>
                <a:lnTo>
                  <a:pt x="16725" y="2578"/>
                </a:lnTo>
                <a:lnTo>
                  <a:pt x="13817" y="0"/>
                </a:lnTo>
                <a:lnTo>
                  <a:pt x="9359" y="266"/>
                </a:lnTo>
                <a:lnTo>
                  <a:pt x="6781" y="3174"/>
                </a:lnTo>
                <a:lnTo>
                  <a:pt x="2692" y="7162"/>
                </a:lnTo>
                <a:lnTo>
                  <a:pt x="0" y="9982"/>
                </a:lnTo>
                <a:lnTo>
                  <a:pt x="101" y="14439"/>
                </a:lnTo>
                <a:lnTo>
                  <a:pt x="2920" y="17119"/>
                </a:lnTo>
                <a:lnTo>
                  <a:pt x="5740" y="19811"/>
                </a:lnTo>
                <a:lnTo>
                  <a:pt x="10198" y="19697"/>
                </a:lnTo>
                <a:lnTo>
                  <a:pt x="12877" y="16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3304847" y="6580248"/>
            <a:ext cx="21323" cy="19405"/>
          </a:xfrm>
          <a:custGeom>
            <a:avLst/>
            <a:gdLst/>
            <a:ahLst/>
            <a:cxnLst/>
            <a:rect l="l" t="t" r="r" b="b"/>
            <a:pathLst>
              <a:path w="21323" h="19405">
                <a:moveTo>
                  <a:pt x="7775" y="15924"/>
                </a:moveTo>
                <a:lnTo>
                  <a:pt x="8826" y="16840"/>
                </a:lnTo>
                <a:lnTo>
                  <a:pt x="11747" y="19405"/>
                </a:lnTo>
                <a:lnTo>
                  <a:pt x="12192" y="10426"/>
                </a:lnTo>
                <a:lnTo>
                  <a:pt x="7543" y="15722"/>
                </a:lnTo>
                <a:lnTo>
                  <a:pt x="8801" y="0"/>
                </a:lnTo>
                <a:lnTo>
                  <a:pt x="4419" y="800"/>
                </a:lnTo>
                <a:lnTo>
                  <a:pt x="2209" y="4013"/>
                </a:lnTo>
                <a:lnTo>
                  <a:pt x="0" y="7200"/>
                </a:lnTo>
                <a:lnTo>
                  <a:pt x="800" y="11595"/>
                </a:lnTo>
                <a:lnTo>
                  <a:pt x="4000" y="13804"/>
                </a:lnTo>
                <a:lnTo>
                  <a:pt x="6756" y="15214"/>
                </a:lnTo>
                <a:lnTo>
                  <a:pt x="7775" y="15924"/>
                </a:lnTo>
                <a:close/>
              </a:path>
              <a:path w="21323" h="19405">
                <a:moveTo>
                  <a:pt x="11747" y="19405"/>
                </a:moveTo>
                <a:lnTo>
                  <a:pt x="16205" y="19113"/>
                </a:lnTo>
                <a:lnTo>
                  <a:pt x="18770" y="16192"/>
                </a:lnTo>
                <a:lnTo>
                  <a:pt x="21323" y="13258"/>
                </a:lnTo>
                <a:lnTo>
                  <a:pt x="21031" y="8813"/>
                </a:lnTo>
                <a:lnTo>
                  <a:pt x="18110" y="6248"/>
                </a:lnTo>
                <a:lnTo>
                  <a:pt x="15506" y="4089"/>
                </a:lnTo>
                <a:lnTo>
                  <a:pt x="12230" y="2235"/>
                </a:lnTo>
                <a:lnTo>
                  <a:pt x="11754" y="2039"/>
                </a:lnTo>
                <a:lnTo>
                  <a:pt x="8801" y="0"/>
                </a:lnTo>
                <a:lnTo>
                  <a:pt x="7543" y="15722"/>
                </a:lnTo>
                <a:lnTo>
                  <a:pt x="12192" y="10426"/>
                </a:lnTo>
                <a:lnTo>
                  <a:pt x="10261" y="4737"/>
                </a:lnTo>
                <a:lnTo>
                  <a:pt x="11582" y="1968"/>
                </a:lnTo>
                <a:lnTo>
                  <a:pt x="12001" y="2209"/>
                </a:lnTo>
                <a:lnTo>
                  <a:pt x="12192" y="10426"/>
                </a:lnTo>
                <a:lnTo>
                  <a:pt x="11747" y="19405"/>
                </a:lnTo>
                <a:close/>
              </a:path>
              <a:path w="21323" h="19405">
                <a:moveTo>
                  <a:pt x="10261" y="4737"/>
                </a:moveTo>
                <a:lnTo>
                  <a:pt x="12192" y="10426"/>
                </a:lnTo>
                <a:lnTo>
                  <a:pt x="12001" y="2209"/>
                </a:lnTo>
                <a:lnTo>
                  <a:pt x="11582" y="1968"/>
                </a:lnTo>
                <a:lnTo>
                  <a:pt x="10261" y="47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3281550" y="6555767"/>
            <a:ext cx="47764" cy="29819"/>
          </a:xfrm>
          <a:custGeom>
            <a:avLst/>
            <a:gdLst/>
            <a:ahLst/>
            <a:cxnLst/>
            <a:rect l="l" t="t" r="r" b="b"/>
            <a:pathLst>
              <a:path w="47764" h="29819">
                <a:moveTo>
                  <a:pt x="10334" y="2800"/>
                </a:moveTo>
                <a:lnTo>
                  <a:pt x="0" y="3682"/>
                </a:lnTo>
                <a:lnTo>
                  <a:pt x="342" y="6438"/>
                </a:lnTo>
                <a:lnTo>
                  <a:pt x="1409" y="14185"/>
                </a:lnTo>
                <a:lnTo>
                  <a:pt x="2920" y="22097"/>
                </a:lnTo>
                <a:lnTo>
                  <a:pt x="4622" y="29819"/>
                </a:lnTo>
                <a:lnTo>
                  <a:pt x="17215" y="28328"/>
                </a:lnTo>
                <a:lnTo>
                  <a:pt x="29815" y="26510"/>
                </a:lnTo>
                <a:lnTo>
                  <a:pt x="42435" y="25008"/>
                </a:lnTo>
                <a:lnTo>
                  <a:pt x="47764" y="24625"/>
                </a:lnTo>
                <a:lnTo>
                  <a:pt x="46913" y="16509"/>
                </a:lnTo>
                <a:lnTo>
                  <a:pt x="46888" y="0"/>
                </a:lnTo>
                <a:lnTo>
                  <a:pt x="42583" y="38"/>
                </a:lnTo>
                <a:lnTo>
                  <a:pt x="37210" y="825"/>
                </a:lnTo>
                <a:lnTo>
                  <a:pt x="35648" y="850"/>
                </a:lnTo>
                <a:lnTo>
                  <a:pt x="22947" y="1528"/>
                </a:lnTo>
                <a:lnTo>
                  <a:pt x="10334" y="280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3278172" y="6552249"/>
            <a:ext cx="54648" cy="37007"/>
          </a:xfrm>
          <a:custGeom>
            <a:avLst/>
            <a:gdLst/>
            <a:ahLst/>
            <a:cxnLst/>
            <a:rect l="l" t="t" r="r" b="b"/>
            <a:pathLst>
              <a:path w="54648" h="37007">
                <a:moveTo>
                  <a:pt x="46723" y="6324"/>
                </a:moveTo>
                <a:lnTo>
                  <a:pt x="45999" y="7251"/>
                </a:lnTo>
                <a:lnTo>
                  <a:pt x="46723" y="7215"/>
                </a:lnTo>
                <a:lnTo>
                  <a:pt x="46723" y="6324"/>
                </a:lnTo>
                <a:close/>
              </a:path>
              <a:path w="54648" h="37007">
                <a:moveTo>
                  <a:pt x="50266" y="3517"/>
                </a:moveTo>
                <a:lnTo>
                  <a:pt x="53416" y="1689"/>
                </a:lnTo>
                <a:lnTo>
                  <a:pt x="50228" y="0"/>
                </a:lnTo>
                <a:lnTo>
                  <a:pt x="50266" y="3517"/>
                </a:lnTo>
                <a:close/>
              </a:path>
              <a:path w="54648" h="37007">
                <a:moveTo>
                  <a:pt x="46723" y="7759"/>
                </a:moveTo>
                <a:lnTo>
                  <a:pt x="46723" y="14668"/>
                </a:lnTo>
                <a:lnTo>
                  <a:pt x="46913" y="21602"/>
                </a:lnTo>
                <a:lnTo>
                  <a:pt x="47266" y="24968"/>
                </a:lnTo>
                <a:lnTo>
                  <a:pt x="50965" y="24625"/>
                </a:lnTo>
                <a:lnTo>
                  <a:pt x="50304" y="7035"/>
                </a:lnTo>
                <a:lnTo>
                  <a:pt x="46748" y="3479"/>
                </a:lnTo>
                <a:lnTo>
                  <a:pt x="45389" y="241"/>
                </a:lnTo>
                <a:lnTo>
                  <a:pt x="41198" y="647"/>
                </a:lnTo>
                <a:lnTo>
                  <a:pt x="38988" y="838"/>
                </a:lnTo>
                <a:lnTo>
                  <a:pt x="26074" y="1531"/>
                </a:lnTo>
                <a:lnTo>
                  <a:pt x="13480" y="2800"/>
                </a:lnTo>
                <a:lnTo>
                  <a:pt x="7213" y="9486"/>
                </a:lnTo>
                <a:lnTo>
                  <a:pt x="6870" y="6769"/>
                </a:lnTo>
                <a:lnTo>
                  <a:pt x="13480" y="2800"/>
                </a:lnTo>
                <a:lnTo>
                  <a:pt x="3162" y="3683"/>
                </a:lnTo>
                <a:lnTo>
                  <a:pt x="3378" y="7200"/>
                </a:lnTo>
                <a:lnTo>
                  <a:pt x="3594" y="10718"/>
                </a:lnTo>
                <a:lnTo>
                  <a:pt x="4559" y="34086"/>
                </a:lnTo>
                <a:lnTo>
                  <a:pt x="6540" y="37007"/>
                </a:lnTo>
                <a:lnTo>
                  <a:pt x="7683" y="29832"/>
                </a:lnTo>
                <a:lnTo>
                  <a:pt x="8254" y="17094"/>
                </a:lnTo>
                <a:lnTo>
                  <a:pt x="7336" y="10385"/>
                </a:lnTo>
                <a:lnTo>
                  <a:pt x="16470" y="9572"/>
                </a:lnTo>
                <a:lnTo>
                  <a:pt x="29062" y="8352"/>
                </a:lnTo>
                <a:lnTo>
                  <a:pt x="39052" y="7886"/>
                </a:lnTo>
                <a:lnTo>
                  <a:pt x="41871" y="7658"/>
                </a:lnTo>
                <a:lnTo>
                  <a:pt x="45999" y="7251"/>
                </a:lnTo>
                <a:lnTo>
                  <a:pt x="46723" y="6324"/>
                </a:lnTo>
                <a:lnTo>
                  <a:pt x="46723" y="7759"/>
                </a:lnTo>
                <a:close/>
              </a:path>
              <a:path w="54648" h="37007">
                <a:moveTo>
                  <a:pt x="46228" y="32022"/>
                </a:moveTo>
                <a:lnTo>
                  <a:pt x="51333" y="31661"/>
                </a:lnTo>
                <a:lnTo>
                  <a:pt x="51142" y="28143"/>
                </a:lnTo>
                <a:lnTo>
                  <a:pt x="53416" y="1689"/>
                </a:lnTo>
                <a:lnTo>
                  <a:pt x="50266" y="3517"/>
                </a:lnTo>
                <a:lnTo>
                  <a:pt x="50228" y="0"/>
                </a:lnTo>
                <a:lnTo>
                  <a:pt x="45389" y="241"/>
                </a:lnTo>
                <a:lnTo>
                  <a:pt x="46748" y="3479"/>
                </a:lnTo>
                <a:lnTo>
                  <a:pt x="50304" y="7035"/>
                </a:lnTo>
                <a:lnTo>
                  <a:pt x="50965" y="24625"/>
                </a:lnTo>
                <a:lnTo>
                  <a:pt x="47637" y="28511"/>
                </a:lnTo>
                <a:lnTo>
                  <a:pt x="46228" y="32022"/>
                </a:lnTo>
                <a:close/>
              </a:path>
              <a:path w="54648" h="37007">
                <a:moveTo>
                  <a:pt x="53771" y="14528"/>
                </a:moveTo>
                <a:lnTo>
                  <a:pt x="53771" y="4953"/>
                </a:lnTo>
                <a:lnTo>
                  <a:pt x="53416" y="1689"/>
                </a:lnTo>
                <a:lnTo>
                  <a:pt x="51142" y="28143"/>
                </a:lnTo>
                <a:lnTo>
                  <a:pt x="51333" y="31661"/>
                </a:lnTo>
                <a:lnTo>
                  <a:pt x="54444" y="29692"/>
                </a:lnTo>
                <a:lnTo>
                  <a:pt x="54648" y="27774"/>
                </a:lnTo>
                <a:lnTo>
                  <a:pt x="53962" y="21234"/>
                </a:lnTo>
                <a:lnTo>
                  <a:pt x="53771" y="14528"/>
                </a:lnTo>
                <a:close/>
              </a:path>
              <a:path w="54648" h="37007">
                <a:moveTo>
                  <a:pt x="6540" y="37007"/>
                </a:moveTo>
                <a:lnTo>
                  <a:pt x="8305" y="36842"/>
                </a:lnTo>
                <a:lnTo>
                  <a:pt x="8000" y="33337"/>
                </a:lnTo>
                <a:lnTo>
                  <a:pt x="11429" y="32575"/>
                </a:lnTo>
                <a:lnTo>
                  <a:pt x="21117" y="35325"/>
                </a:lnTo>
                <a:lnTo>
                  <a:pt x="33752" y="33504"/>
                </a:lnTo>
                <a:lnTo>
                  <a:pt x="46228" y="32022"/>
                </a:lnTo>
                <a:lnTo>
                  <a:pt x="47637" y="28511"/>
                </a:lnTo>
                <a:lnTo>
                  <a:pt x="50965" y="24625"/>
                </a:lnTo>
                <a:lnTo>
                  <a:pt x="47266" y="24968"/>
                </a:lnTo>
                <a:lnTo>
                  <a:pt x="38113" y="25816"/>
                </a:lnTo>
                <a:lnTo>
                  <a:pt x="25472" y="27584"/>
                </a:lnTo>
                <a:lnTo>
                  <a:pt x="13018" y="29282"/>
                </a:lnTo>
                <a:lnTo>
                  <a:pt x="10758" y="29515"/>
                </a:lnTo>
                <a:lnTo>
                  <a:pt x="9753" y="24930"/>
                </a:lnTo>
                <a:lnTo>
                  <a:pt x="8254" y="17094"/>
                </a:lnTo>
                <a:lnTo>
                  <a:pt x="7683" y="29832"/>
                </a:lnTo>
                <a:lnTo>
                  <a:pt x="6540" y="37007"/>
                </a:lnTo>
                <a:close/>
              </a:path>
              <a:path w="54648" h="37007">
                <a:moveTo>
                  <a:pt x="11429" y="32575"/>
                </a:moveTo>
                <a:lnTo>
                  <a:pt x="8000" y="33337"/>
                </a:lnTo>
                <a:lnTo>
                  <a:pt x="8305" y="36842"/>
                </a:lnTo>
                <a:lnTo>
                  <a:pt x="21117" y="35325"/>
                </a:lnTo>
                <a:lnTo>
                  <a:pt x="11429" y="32575"/>
                </a:lnTo>
                <a:close/>
              </a:path>
              <a:path w="54648" h="37007">
                <a:moveTo>
                  <a:pt x="1308" y="18313"/>
                </a:moveTo>
                <a:lnTo>
                  <a:pt x="2844" y="26314"/>
                </a:lnTo>
                <a:lnTo>
                  <a:pt x="4559" y="34086"/>
                </a:lnTo>
                <a:lnTo>
                  <a:pt x="3594" y="10718"/>
                </a:lnTo>
                <a:lnTo>
                  <a:pt x="3378" y="7200"/>
                </a:lnTo>
                <a:lnTo>
                  <a:pt x="3162" y="3683"/>
                </a:lnTo>
                <a:lnTo>
                  <a:pt x="50" y="5689"/>
                </a:lnTo>
                <a:lnTo>
                  <a:pt x="0" y="8534"/>
                </a:lnTo>
                <a:lnTo>
                  <a:pt x="228" y="10439"/>
                </a:lnTo>
                <a:lnTo>
                  <a:pt x="1308" y="18313"/>
                </a:lnTo>
                <a:close/>
              </a:path>
              <a:path w="54648" h="37007">
                <a:moveTo>
                  <a:pt x="13480" y="2800"/>
                </a:moveTo>
                <a:lnTo>
                  <a:pt x="6870" y="6769"/>
                </a:lnTo>
                <a:lnTo>
                  <a:pt x="7213" y="9486"/>
                </a:lnTo>
                <a:lnTo>
                  <a:pt x="13480" y="2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3286165" y="6580395"/>
            <a:ext cx="48539" cy="36207"/>
          </a:xfrm>
          <a:custGeom>
            <a:avLst/>
            <a:gdLst/>
            <a:ahLst/>
            <a:cxnLst/>
            <a:rect l="l" t="t" r="r" b="b"/>
            <a:pathLst>
              <a:path w="48539" h="36207">
                <a:moveTo>
                  <a:pt x="7404" y="28752"/>
                </a:moveTo>
                <a:lnTo>
                  <a:pt x="6578" y="36207"/>
                </a:lnTo>
                <a:lnTo>
                  <a:pt x="13042" y="32473"/>
                </a:lnTo>
                <a:lnTo>
                  <a:pt x="20853" y="31445"/>
                </a:lnTo>
                <a:lnTo>
                  <a:pt x="31889" y="31457"/>
                </a:lnTo>
                <a:lnTo>
                  <a:pt x="36309" y="30835"/>
                </a:lnTo>
                <a:lnTo>
                  <a:pt x="39979" y="31432"/>
                </a:lnTo>
                <a:lnTo>
                  <a:pt x="42976" y="31940"/>
                </a:lnTo>
                <a:lnTo>
                  <a:pt x="45453" y="33502"/>
                </a:lnTo>
                <a:lnTo>
                  <a:pt x="48539" y="33439"/>
                </a:lnTo>
                <a:lnTo>
                  <a:pt x="47340" y="20972"/>
                </a:lnTo>
                <a:lnTo>
                  <a:pt x="44493" y="8541"/>
                </a:lnTo>
                <a:lnTo>
                  <a:pt x="43319" y="1727"/>
                </a:lnTo>
                <a:lnTo>
                  <a:pt x="43154" y="0"/>
                </a:lnTo>
                <a:lnTo>
                  <a:pt x="30519" y="1167"/>
                </a:lnTo>
                <a:lnTo>
                  <a:pt x="17916" y="2928"/>
                </a:lnTo>
                <a:lnTo>
                  <a:pt x="5323" y="4641"/>
                </a:lnTo>
                <a:lnTo>
                  <a:pt x="0" y="5194"/>
                </a:lnTo>
                <a:lnTo>
                  <a:pt x="660" y="8166"/>
                </a:lnTo>
                <a:lnTo>
                  <a:pt x="1333" y="11112"/>
                </a:lnTo>
                <a:lnTo>
                  <a:pt x="2032" y="13995"/>
                </a:lnTo>
                <a:lnTo>
                  <a:pt x="3721" y="21031"/>
                </a:lnTo>
                <a:lnTo>
                  <a:pt x="7404" y="28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3282735" y="6576877"/>
            <a:ext cx="51968" cy="43395"/>
          </a:xfrm>
          <a:custGeom>
            <a:avLst/>
            <a:gdLst/>
            <a:ahLst/>
            <a:cxnLst/>
            <a:rect l="l" t="t" r="r" b="b"/>
            <a:pathLst>
              <a:path w="51968" h="43395">
                <a:moveTo>
                  <a:pt x="46393" y="0"/>
                </a:moveTo>
                <a:lnTo>
                  <a:pt x="33545" y="1192"/>
                </a:lnTo>
                <a:lnTo>
                  <a:pt x="43078" y="3860"/>
                </a:lnTo>
                <a:lnTo>
                  <a:pt x="46583" y="3517"/>
                </a:lnTo>
                <a:lnTo>
                  <a:pt x="49898" y="1295"/>
                </a:lnTo>
                <a:lnTo>
                  <a:pt x="46393" y="0"/>
                </a:lnTo>
                <a:close/>
              </a:path>
              <a:path w="51968" h="43395">
                <a:moveTo>
                  <a:pt x="48450" y="36779"/>
                </a:moveTo>
                <a:lnTo>
                  <a:pt x="51968" y="36956"/>
                </a:lnTo>
                <a:lnTo>
                  <a:pt x="48653" y="32791"/>
                </a:lnTo>
                <a:lnTo>
                  <a:pt x="50253" y="4902"/>
                </a:lnTo>
                <a:lnTo>
                  <a:pt x="46761" y="7035"/>
                </a:lnTo>
                <a:lnTo>
                  <a:pt x="43572" y="7261"/>
                </a:lnTo>
                <a:lnTo>
                  <a:pt x="45850" y="18749"/>
                </a:lnTo>
                <a:lnTo>
                  <a:pt x="48255" y="30959"/>
                </a:lnTo>
                <a:lnTo>
                  <a:pt x="48349" y="32682"/>
                </a:lnTo>
                <a:lnTo>
                  <a:pt x="48488" y="35204"/>
                </a:lnTo>
                <a:lnTo>
                  <a:pt x="48450" y="36779"/>
                </a:lnTo>
                <a:close/>
              </a:path>
              <a:path w="51968" h="43395">
                <a:moveTo>
                  <a:pt x="31622" y="31445"/>
                </a:moveTo>
                <a:lnTo>
                  <a:pt x="31737" y="38493"/>
                </a:lnTo>
                <a:lnTo>
                  <a:pt x="34467" y="38493"/>
                </a:lnTo>
                <a:lnTo>
                  <a:pt x="37223" y="38201"/>
                </a:lnTo>
                <a:lnTo>
                  <a:pt x="40830" y="38214"/>
                </a:lnTo>
                <a:lnTo>
                  <a:pt x="43865" y="38595"/>
                </a:lnTo>
                <a:lnTo>
                  <a:pt x="46469" y="39484"/>
                </a:lnTo>
                <a:lnTo>
                  <a:pt x="49669" y="40487"/>
                </a:lnTo>
                <a:lnTo>
                  <a:pt x="53860" y="40462"/>
                </a:lnTo>
                <a:lnTo>
                  <a:pt x="55486" y="37134"/>
                </a:lnTo>
                <a:lnTo>
                  <a:pt x="55537" y="35204"/>
                </a:lnTo>
                <a:lnTo>
                  <a:pt x="53870" y="22113"/>
                </a:lnTo>
                <a:lnTo>
                  <a:pt x="51050" y="9855"/>
                </a:lnTo>
                <a:lnTo>
                  <a:pt x="50253" y="4902"/>
                </a:lnTo>
                <a:lnTo>
                  <a:pt x="48653" y="32791"/>
                </a:lnTo>
                <a:lnTo>
                  <a:pt x="51968" y="36956"/>
                </a:lnTo>
                <a:lnTo>
                  <a:pt x="51942" y="33439"/>
                </a:lnTo>
                <a:lnTo>
                  <a:pt x="51968" y="36956"/>
                </a:lnTo>
                <a:lnTo>
                  <a:pt x="48450" y="36779"/>
                </a:lnTo>
                <a:lnTo>
                  <a:pt x="48488" y="35204"/>
                </a:lnTo>
                <a:lnTo>
                  <a:pt x="48349" y="32682"/>
                </a:lnTo>
                <a:lnTo>
                  <a:pt x="45885" y="31800"/>
                </a:lnTo>
                <a:lnTo>
                  <a:pt x="42519" y="31241"/>
                </a:lnTo>
                <a:lnTo>
                  <a:pt x="36753" y="31165"/>
                </a:lnTo>
                <a:lnTo>
                  <a:pt x="33959" y="31457"/>
                </a:lnTo>
                <a:lnTo>
                  <a:pt x="31622" y="31445"/>
                </a:lnTo>
                <a:close/>
              </a:path>
              <a:path w="51968" h="43395">
                <a:moveTo>
                  <a:pt x="13620" y="33587"/>
                </a:moveTo>
                <a:lnTo>
                  <a:pt x="13588" y="29679"/>
                </a:lnTo>
                <a:lnTo>
                  <a:pt x="10236" y="22567"/>
                </a:lnTo>
                <a:lnTo>
                  <a:pt x="8254" y="36677"/>
                </a:lnTo>
                <a:lnTo>
                  <a:pt x="10007" y="39725"/>
                </a:lnTo>
                <a:lnTo>
                  <a:pt x="9194" y="43395"/>
                </a:lnTo>
                <a:lnTo>
                  <a:pt x="11772" y="42773"/>
                </a:lnTo>
                <a:lnTo>
                  <a:pt x="13512" y="40106"/>
                </a:lnTo>
                <a:lnTo>
                  <a:pt x="13652" y="37515"/>
                </a:lnTo>
                <a:lnTo>
                  <a:pt x="15532" y="32486"/>
                </a:lnTo>
                <a:lnTo>
                  <a:pt x="13620" y="33587"/>
                </a:lnTo>
                <a:close/>
              </a:path>
              <a:path w="51968" h="43395">
                <a:moveTo>
                  <a:pt x="8254" y="36677"/>
                </a:moveTo>
                <a:lnTo>
                  <a:pt x="10236" y="22567"/>
                </a:lnTo>
                <a:lnTo>
                  <a:pt x="8877" y="16687"/>
                </a:lnTo>
                <a:lnTo>
                  <a:pt x="8191" y="13817"/>
                </a:lnTo>
                <a:lnTo>
                  <a:pt x="7712" y="11747"/>
                </a:lnTo>
                <a:lnTo>
                  <a:pt x="3746" y="12217"/>
                </a:lnTo>
                <a:lnTo>
                  <a:pt x="3428" y="8712"/>
                </a:lnTo>
                <a:lnTo>
                  <a:pt x="3721" y="25145"/>
                </a:lnTo>
                <a:lnTo>
                  <a:pt x="6667" y="31838"/>
                </a:lnTo>
                <a:lnTo>
                  <a:pt x="6603" y="37515"/>
                </a:lnTo>
                <a:lnTo>
                  <a:pt x="6362" y="40652"/>
                </a:lnTo>
                <a:lnTo>
                  <a:pt x="9194" y="43395"/>
                </a:lnTo>
                <a:lnTo>
                  <a:pt x="10007" y="39725"/>
                </a:lnTo>
                <a:lnTo>
                  <a:pt x="8254" y="36677"/>
                </a:lnTo>
                <a:close/>
              </a:path>
              <a:path w="51968" h="43395">
                <a:moveTo>
                  <a:pt x="31546" y="31445"/>
                </a:moveTo>
                <a:lnTo>
                  <a:pt x="23914" y="31457"/>
                </a:lnTo>
                <a:lnTo>
                  <a:pt x="15532" y="32486"/>
                </a:lnTo>
                <a:lnTo>
                  <a:pt x="13652" y="37515"/>
                </a:lnTo>
                <a:lnTo>
                  <a:pt x="13512" y="40106"/>
                </a:lnTo>
                <a:lnTo>
                  <a:pt x="11772" y="42773"/>
                </a:lnTo>
                <a:lnTo>
                  <a:pt x="17360" y="39522"/>
                </a:lnTo>
                <a:lnTo>
                  <a:pt x="24549" y="38480"/>
                </a:lnTo>
                <a:lnTo>
                  <a:pt x="31737" y="38493"/>
                </a:lnTo>
                <a:lnTo>
                  <a:pt x="31622" y="31451"/>
                </a:lnTo>
                <a:close/>
              </a:path>
              <a:path w="51968" h="43395">
                <a:moveTo>
                  <a:pt x="647" y="12458"/>
                </a:moveTo>
                <a:lnTo>
                  <a:pt x="1333" y="15417"/>
                </a:lnTo>
                <a:lnTo>
                  <a:pt x="2031" y="18326"/>
                </a:lnTo>
                <a:lnTo>
                  <a:pt x="3721" y="25145"/>
                </a:lnTo>
                <a:lnTo>
                  <a:pt x="3428" y="8712"/>
                </a:lnTo>
                <a:lnTo>
                  <a:pt x="3746" y="12217"/>
                </a:lnTo>
                <a:lnTo>
                  <a:pt x="7712" y="11747"/>
                </a:lnTo>
                <a:lnTo>
                  <a:pt x="16553" y="10699"/>
                </a:lnTo>
                <a:lnTo>
                  <a:pt x="29188" y="8877"/>
                </a:lnTo>
                <a:lnTo>
                  <a:pt x="41667" y="7396"/>
                </a:lnTo>
                <a:lnTo>
                  <a:pt x="43256" y="5664"/>
                </a:lnTo>
                <a:lnTo>
                  <a:pt x="46671" y="5254"/>
                </a:lnTo>
                <a:lnTo>
                  <a:pt x="50253" y="4902"/>
                </a:lnTo>
                <a:lnTo>
                  <a:pt x="49898" y="1295"/>
                </a:lnTo>
                <a:lnTo>
                  <a:pt x="46583" y="3517"/>
                </a:lnTo>
                <a:lnTo>
                  <a:pt x="43078" y="3860"/>
                </a:lnTo>
                <a:lnTo>
                  <a:pt x="33545" y="1192"/>
                </a:lnTo>
                <a:lnTo>
                  <a:pt x="20904" y="2960"/>
                </a:lnTo>
                <a:lnTo>
                  <a:pt x="8448" y="4658"/>
                </a:lnTo>
                <a:lnTo>
                  <a:pt x="7518" y="10909"/>
                </a:lnTo>
                <a:lnTo>
                  <a:pt x="6870" y="7962"/>
                </a:lnTo>
                <a:lnTo>
                  <a:pt x="8448" y="4658"/>
                </a:lnTo>
                <a:lnTo>
                  <a:pt x="3124" y="5206"/>
                </a:lnTo>
                <a:lnTo>
                  <a:pt x="0" y="7429"/>
                </a:lnTo>
                <a:lnTo>
                  <a:pt x="0" y="9461"/>
                </a:lnTo>
                <a:lnTo>
                  <a:pt x="647" y="12458"/>
                </a:lnTo>
                <a:close/>
              </a:path>
              <a:path w="51968" h="43395">
                <a:moveTo>
                  <a:pt x="8448" y="4658"/>
                </a:moveTo>
                <a:lnTo>
                  <a:pt x="6870" y="7962"/>
                </a:lnTo>
                <a:lnTo>
                  <a:pt x="7518" y="10909"/>
                </a:lnTo>
                <a:lnTo>
                  <a:pt x="8448" y="4658"/>
                </a:lnTo>
                <a:close/>
              </a:path>
              <a:path w="51968" h="43395">
                <a:moveTo>
                  <a:pt x="50253" y="4902"/>
                </a:moveTo>
                <a:lnTo>
                  <a:pt x="46748" y="5245"/>
                </a:lnTo>
                <a:lnTo>
                  <a:pt x="43256" y="5664"/>
                </a:lnTo>
                <a:lnTo>
                  <a:pt x="41667" y="7396"/>
                </a:lnTo>
                <a:lnTo>
                  <a:pt x="43572" y="7261"/>
                </a:lnTo>
                <a:lnTo>
                  <a:pt x="46761" y="7035"/>
                </a:lnTo>
                <a:lnTo>
                  <a:pt x="50253" y="4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3091243" y="6539110"/>
            <a:ext cx="57937" cy="43129"/>
          </a:xfrm>
          <a:custGeom>
            <a:avLst/>
            <a:gdLst/>
            <a:ahLst/>
            <a:cxnLst/>
            <a:rect l="l" t="t" r="r" b="b"/>
            <a:pathLst>
              <a:path w="57937" h="43129">
                <a:moveTo>
                  <a:pt x="2743" y="27114"/>
                </a:moveTo>
                <a:lnTo>
                  <a:pt x="7518" y="29971"/>
                </a:lnTo>
                <a:lnTo>
                  <a:pt x="11150" y="30365"/>
                </a:lnTo>
                <a:lnTo>
                  <a:pt x="19672" y="31267"/>
                </a:lnTo>
                <a:lnTo>
                  <a:pt x="27228" y="34404"/>
                </a:lnTo>
                <a:lnTo>
                  <a:pt x="35407" y="36791"/>
                </a:lnTo>
                <a:lnTo>
                  <a:pt x="37871" y="37503"/>
                </a:lnTo>
                <a:lnTo>
                  <a:pt x="40932" y="38519"/>
                </a:lnTo>
                <a:lnTo>
                  <a:pt x="45758" y="40614"/>
                </a:lnTo>
                <a:lnTo>
                  <a:pt x="46634" y="42494"/>
                </a:lnTo>
                <a:lnTo>
                  <a:pt x="49415" y="43129"/>
                </a:lnTo>
                <a:lnTo>
                  <a:pt x="54152" y="33185"/>
                </a:lnTo>
                <a:lnTo>
                  <a:pt x="56121" y="25272"/>
                </a:lnTo>
                <a:lnTo>
                  <a:pt x="57937" y="19265"/>
                </a:lnTo>
                <a:lnTo>
                  <a:pt x="52400" y="16662"/>
                </a:lnTo>
                <a:lnTo>
                  <a:pt x="47002" y="13106"/>
                </a:lnTo>
                <a:lnTo>
                  <a:pt x="41859" y="10833"/>
                </a:lnTo>
                <a:lnTo>
                  <a:pt x="30122" y="5632"/>
                </a:lnTo>
                <a:lnTo>
                  <a:pt x="18425" y="980"/>
                </a:lnTo>
                <a:lnTo>
                  <a:pt x="15493" y="0"/>
                </a:lnTo>
                <a:lnTo>
                  <a:pt x="14706" y="1333"/>
                </a:lnTo>
                <a:lnTo>
                  <a:pt x="12534" y="5118"/>
                </a:lnTo>
                <a:lnTo>
                  <a:pt x="9143" y="8216"/>
                </a:lnTo>
                <a:lnTo>
                  <a:pt x="7048" y="12014"/>
                </a:lnTo>
                <a:lnTo>
                  <a:pt x="5333" y="15151"/>
                </a:lnTo>
                <a:lnTo>
                  <a:pt x="4254" y="16471"/>
                </a:lnTo>
                <a:lnTo>
                  <a:pt x="2578" y="19723"/>
                </a:lnTo>
                <a:lnTo>
                  <a:pt x="1168" y="23253"/>
                </a:lnTo>
                <a:lnTo>
                  <a:pt x="0" y="24866"/>
                </a:lnTo>
                <a:lnTo>
                  <a:pt x="2743" y="271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3087559" y="6535756"/>
            <a:ext cx="64900" cy="50292"/>
          </a:xfrm>
          <a:custGeom>
            <a:avLst/>
            <a:gdLst/>
            <a:ahLst/>
            <a:cxnLst/>
            <a:rect l="l" t="t" r="r" b="b"/>
            <a:pathLst>
              <a:path w="64900" h="50292">
                <a:moveTo>
                  <a:pt x="29692" y="41046"/>
                </a:moveTo>
                <a:lnTo>
                  <a:pt x="38099" y="43522"/>
                </a:lnTo>
                <a:lnTo>
                  <a:pt x="40462" y="44208"/>
                </a:lnTo>
                <a:lnTo>
                  <a:pt x="43433" y="45199"/>
                </a:lnTo>
                <a:lnTo>
                  <a:pt x="46253" y="46418"/>
                </a:lnTo>
                <a:lnTo>
                  <a:pt x="50241" y="49466"/>
                </a:lnTo>
                <a:lnTo>
                  <a:pt x="49923" y="44983"/>
                </a:lnTo>
                <a:lnTo>
                  <a:pt x="53098" y="46481"/>
                </a:lnTo>
                <a:lnTo>
                  <a:pt x="53924" y="50291"/>
                </a:lnTo>
                <a:lnTo>
                  <a:pt x="56286" y="48005"/>
                </a:lnTo>
                <a:lnTo>
                  <a:pt x="61726" y="34401"/>
                </a:lnTo>
                <a:lnTo>
                  <a:pt x="60121" y="25806"/>
                </a:lnTo>
                <a:lnTo>
                  <a:pt x="61620" y="22618"/>
                </a:lnTo>
                <a:lnTo>
                  <a:pt x="61726" y="34401"/>
                </a:lnTo>
                <a:lnTo>
                  <a:pt x="64900" y="23969"/>
                </a:lnTo>
                <a:lnTo>
                  <a:pt x="64706" y="20167"/>
                </a:lnTo>
                <a:lnTo>
                  <a:pt x="63118" y="19430"/>
                </a:lnTo>
                <a:lnTo>
                  <a:pt x="58254" y="21602"/>
                </a:lnTo>
                <a:lnTo>
                  <a:pt x="57375" y="24510"/>
                </a:lnTo>
                <a:lnTo>
                  <a:pt x="56400" y="27736"/>
                </a:lnTo>
                <a:lnTo>
                  <a:pt x="54508" y="35318"/>
                </a:lnTo>
                <a:lnTo>
                  <a:pt x="53886" y="43052"/>
                </a:lnTo>
                <a:lnTo>
                  <a:pt x="51600" y="41447"/>
                </a:lnTo>
                <a:lnTo>
                  <a:pt x="50215" y="40474"/>
                </a:lnTo>
                <a:lnTo>
                  <a:pt x="48425" y="39687"/>
                </a:lnTo>
                <a:lnTo>
                  <a:pt x="45783" y="38544"/>
                </a:lnTo>
                <a:lnTo>
                  <a:pt x="42646" y="37515"/>
                </a:lnTo>
                <a:lnTo>
                  <a:pt x="40068" y="36753"/>
                </a:lnTo>
                <a:lnTo>
                  <a:pt x="28250" y="33042"/>
                </a:lnTo>
                <a:lnTo>
                  <a:pt x="15535" y="30250"/>
                </a:lnTo>
                <a:lnTo>
                  <a:pt x="12306" y="29476"/>
                </a:lnTo>
                <a:lnTo>
                  <a:pt x="8813" y="27635"/>
                </a:lnTo>
                <a:lnTo>
                  <a:pt x="8120" y="27123"/>
                </a:lnTo>
                <a:lnTo>
                  <a:pt x="8724" y="25920"/>
                </a:lnTo>
                <a:lnTo>
                  <a:pt x="9385" y="24688"/>
                </a:lnTo>
                <a:lnTo>
                  <a:pt x="10934" y="21691"/>
                </a:lnTo>
                <a:lnTo>
                  <a:pt x="11963" y="20421"/>
                </a:lnTo>
                <a:lnTo>
                  <a:pt x="13817" y="17056"/>
                </a:lnTo>
                <a:lnTo>
                  <a:pt x="15481" y="13931"/>
                </a:lnTo>
                <a:lnTo>
                  <a:pt x="18859" y="10845"/>
                </a:lnTo>
                <a:lnTo>
                  <a:pt x="20705" y="7690"/>
                </a:lnTo>
                <a:lnTo>
                  <a:pt x="21408" y="6487"/>
                </a:lnTo>
                <a:lnTo>
                  <a:pt x="22212" y="5143"/>
                </a:lnTo>
                <a:lnTo>
                  <a:pt x="23591" y="1122"/>
                </a:lnTo>
                <a:lnTo>
                  <a:pt x="20243" y="0"/>
                </a:lnTo>
                <a:lnTo>
                  <a:pt x="19176" y="3352"/>
                </a:lnTo>
                <a:lnTo>
                  <a:pt x="18698" y="4863"/>
                </a:lnTo>
                <a:lnTo>
                  <a:pt x="18110" y="6718"/>
                </a:lnTo>
                <a:lnTo>
                  <a:pt x="16141" y="1562"/>
                </a:lnTo>
                <a:lnTo>
                  <a:pt x="15328" y="2933"/>
                </a:lnTo>
                <a:lnTo>
                  <a:pt x="13576" y="6095"/>
                </a:lnTo>
                <a:lnTo>
                  <a:pt x="10172" y="9194"/>
                </a:lnTo>
                <a:lnTo>
                  <a:pt x="7645" y="13665"/>
                </a:lnTo>
                <a:lnTo>
                  <a:pt x="6057" y="16573"/>
                </a:lnTo>
                <a:lnTo>
                  <a:pt x="4940" y="17970"/>
                </a:lnTo>
                <a:lnTo>
                  <a:pt x="5905" y="25488"/>
                </a:lnTo>
                <a:lnTo>
                  <a:pt x="6527" y="30289"/>
                </a:lnTo>
                <a:lnTo>
                  <a:pt x="7289" y="34785"/>
                </a:lnTo>
                <a:lnTo>
                  <a:pt x="11899" y="36931"/>
                </a:lnTo>
                <a:lnTo>
                  <a:pt x="14452" y="37210"/>
                </a:lnTo>
                <a:lnTo>
                  <a:pt x="22339" y="38036"/>
                </a:lnTo>
                <a:lnTo>
                  <a:pt x="29692" y="41046"/>
                </a:lnTo>
                <a:close/>
              </a:path>
              <a:path w="64900" h="50292">
                <a:moveTo>
                  <a:pt x="53886" y="43052"/>
                </a:moveTo>
                <a:lnTo>
                  <a:pt x="54508" y="35318"/>
                </a:lnTo>
                <a:lnTo>
                  <a:pt x="51600" y="41447"/>
                </a:lnTo>
                <a:lnTo>
                  <a:pt x="53886" y="43052"/>
                </a:lnTo>
                <a:close/>
              </a:path>
              <a:path w="64900" h="50292">
                <a:moveTo>
                  <a:pt x="60121" y="25806"/>
                </a:moveTo>
                <a:lnTo>
                  <a:pt x="61726" y="34401"/>
                </a:lnTo>
                <a:lnTo>
                  <a:pt x="61620" y="22618"/>
                </a:lnTo>
                <a:lnTo>
                  <a:pt x="60121" y="25806"/>
                </a:lnTo>
                <a:close/>
              </a:path>
              <a:path w="64900" h="50292">
                <a:moveTo>
                  <a:pt x="3682" y="28219"/>
                </a:moveTo>
                <a:lnTo>
                  <a:pt x="6527" y="30289"/>
                </a:lnTo>
                <a:lnTo>
                  <a:pt x="5905" y="25488"/>
                </a:lnTo>
                <a:lnTo>
                  <a:pt x="4940" y="17970"/>
                </a:lnTo>
                <a:lnTo>
                  <a:pt x="3124" y="21462"/>
                </a:lnTo>
                <a:lnTo>
                  <a:pt x="1574" y="25171"/>
                </a:lnTo>
                <a:lnTo>
                  <a:pt x="0" y="29768"/>
                </a:lnTo>
                <a:lnTo>
                  <a:pt x="3022" y="32232"/>
                </a:lnTo>
                <a:lnTo>
                  <a:pt x="7289" y="34785"/>
                </a:lnTo>
                <a:lnTo>
                  <a:pt x="6527" y="30289"/>
                </a:lnTo>
                <a:lnTo>
                  <a:pt x="3682" y="28219"/>
                </a:lnTo>
                <a:close/>
              </a:path>
              <a:path w="64900" h="50292">
                <a:moveTo>
                  <a:pt x="18389" y="4686"/>
                </a:moveTo>
                <a:lnTo>
                  <a:pt x="18696" y="4869"/>
                </a:lnTo>
                <a:lnTo>
                  <a:pt x="19176" y="3352"/>
                </a:lnTo>
                <a:lnTo>
                  <a:pt x="20243" y="0"/>
                </a:lnTo>
                <a:lnTo>
                  <a:pt x="16979" y="152"/>
                </a:lnTo>
                <a:lnTo>
                  <a:pt x="16141" y="1562"/>
                </a:lnTo>
                <a:lnTo>
                  <a:pt x="18110" y="6718"/>
                </a:lnTo>
                <a:lnTo>
                  <a:pt x="18696" y="4869"/>
                </a:lnTo>
                <a:lnTo>
                  <a:pt x="18389" y="4686"/>
                </a:lnTo>
                <a:close/>
              </a:path>
              <a:path w="64900" h="50292">
                <a:moveTo>
                  <a:pt x="35361" y="5820"/>
                </a:moveTo>
                <a:lnTo>
                  <a:pt x="23591" y="1122"/>
                </a:lnTo>
                <a:lnTo>
                  <a:pt x="22212" y="5143"/>
                </a:lnTo>
                <a:lnTo>
                  <a:pt x="21408" y="6487"/>
                </a:lnTo>
                <a:lnTo>
                  <a:pt x="20705" y="7690"/>
                </a:lnTo>
                <a:lnTo>
                  <a:pt x="29754" y="11078"/>
                </a:lnTo>
                <a:lnTo>
                  <a:pt x="41517" y="16254"/>
                </a:lnTo>
                <a:lnTo>
                  <a:pt x="44132" y="17411"/>
                </a:lnTo>
                <a:lnTo>
                  <a:pt x="48869" y="19481"/>
                </a:lnTo>
                <a:lnTo>
                  <a:pt x="54279" y="23050"/>
                </a:lnTo>
                <a:lnTo>
                  <a:pt x="57375" y="24510"/>
                </a:lnTo>
                <a:lnTo>
                  <a:pt x="58254" y="21602"/>
                </a:lnTo>
                <a:lnTo>
                  <a:pt x="63118" y="19430"/>
                </a:lnTo>
                <a:lnTo>
                  <a:pt x="57886" y="16979"/>
                </a:lnTo>
                <a:lnTo>
                  <a:pt x="52501" y="13423"/>
                </a:lnTo>
                <a:lnTo>
                  <a:pt x="46964" y="10972"/>
                </a:lnTo>
                <a:lnTo>
                  <a:pt x="35361" y="5820"/>
                </a:lnTo>
                <a:close/>
              </a:path>
              <a:path w="64900" h="50292">
                <a:moveTo>
                  <a:pt x="53098" y="46481"/>
                </a:moveTo>
                <a:lnTo>
                  <a:pt x="49923" y="44983"/>
                </a:lnTo>
                <a:lnTo>
                  <a:pt x="50241" y="49466"/>
                </a:lnTo>
                <a:lnTo>
                  <a:pt x="53924" y="50291"/>
                </a:lnTo>
                <a:lnTo>
                  <a:pt x="53098" y="46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3106738" y="6517114"/>
            <a:ext cx="53111" cy="41262"/>
          </a:xfrm>
          <a:custGeom>
            <a:avLst/>
            <a:gdLst/>
            <a:ahLst/>
            <a:cxnLst/>
            <a:rect l="l" t="t" r="r" b="b"/>
            <a:pathLst>
              <a:path w="53111" h="41262">
                <a:moveTo>
                  <a:pt x="11792" y="26416"/>
                </a:moveTo>
                <a:lnTo>
                  <a:pt x="23456" y="31542"/>
                </a:lnTo>
                <a:lnTo>
                  <a:pt x="26365" y="32829"/>
                </a:lnTo>
                <a:lnTo>
                  <a:pt x="31508" y="35090"/>
                </a:lnTo>
                <a:lnTo>
                  <a:pt x="36906" y="38658"/>
                </a:lnTo>
                <a:lnTo>
                  <a:pt x="42443" y="41262"/>
                </a:lnTo>
                <a:lnTo>
                  <a:pt x="43903" y="36690"/>
                </a:lnTo>
                <a:lnTo>
                  <a:pt x="44754" y="34886"/>
                </a:lnTo>
                <a:lnTo>
                  <a:pt x="47282" y="29590"/>
                </a:lnTo>
                <a:lnTo>
                  <a:pt x="48907" y="23774"/>
                </a:lnTo>
                <a:lnTo>
                  <a:pt x="51561" y="18529"/>
                </a:lnTo>
                <a:lnTo>
                  <a:pt x="53111" y="14833"/>
                </a:lnTo>
                <a:lnTo>
                  <a:pt x="41471" y="9356"/>
                </a:lnTo>
                <a:lnTo>
                  <a:pt x="29107" y="5149"/>
                </a:lnTo>
                <a:lnTo>
                  <a:pt x="19989" y="2870"/>
                </a:lnTo>
                <a:lnTo>
                  <a:pt x="16827" y="2197"/>
                </a:lnTo>
                <a:lnTo>
                  <a:pt x="13715" y="1257"/>
                </a:lnTo>
                <a:lnTo>
                  <a:pt x="10858" y="0"/>
                </a:lnTo>
                <a:lnTo>
                  <a:pt x="9753" y="2857"/>
                </a:lnTo>
                <a:lnTo>
                  <a:pt x="8826" y="6032"/>
                </a:lnTo>
                <a:lnTo>
                  <a:pt x="7683" y="8737"/>
                </a:lnTo>
                <a:lnTo>
                  <a:pt x="5727" y="13411"/>
                </a:lnTo>
                <a:lnTo>
                  <a:pt x="2666" y="17564"/>
                </a:lnTo>
                <a:lnTo>
                  <a:pt x="0" y="21996"/>
                </a:lnTo>
                <a:lnTo>
                  <a:pt x="11792" y="2641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3103435" y="6513863"/>
            <a:ext cx="60312" cy="47726"/>
          </a:xfrm>
          <a:custGeom>
            <a:avLst/>
            <a:gdLst/>
            <a:ahLst/>
            <a:cxnLst/>
            <a:rect l="l" t="t" r="r" b="b"/>
            <a:pathLst>
              <a:path w="60312" h="47726">
                <a:moveTo>
                  <a:pt x="41998" y="38874"/>
                </a:moveTo>
                <a:lnTo>
                  <a:pt x="43141" y="40995"/>
                </a:lnTo>
                <a:lnTo>
                  <a:pt x="43674" y="39657"/>
                </a:lnTo>
                <a:lnTo>
                  <a:pt x="41998" y="38874"/>
                </a:lnTo>
                <a:close/>
              </a:path>
              <a:path w="60312" h="47726">
                <a:moveTo>
                  <a:pt x="28244" y="39306"/>
                </a:moveTo>
                <a:lnTo>
                  <a:pt x="32994" y="41376"/>
                </a:lnTo>
                <a:lnTo>
                  <a:pt x="38404" y="44945"/>
                </a:lnTo>
                <a:lnTo>
                  <a:pt x="42379" y="43497"/>
                </a:lnTo>
                <a:lnTo>
                  <a:pt x="45745" y="44513"/>
                </a:lnTo>
                <a:lnTo>
                  <a:pt x="47244" y="41325"/>
                </a:lnTo>
                <a:lnTo>
                  <a:pt x="47244" y="31699"/>
                </a:lnTo>
                <a:lnTo>
                  <a:pt x="44881" y="36626"/>
                </a:lnTo>
                <a:lnTo>
                  <a:pt x="43674" y="39657"/>
                </a:lnTo>
                <a:lnTo>
                  <a:pt x="43141" y="40995"/>
                </a:lnTo>
                <a:lnTo>
                  <a:pt x="41998" y="38874"/>
                </a:lnTo>
                <a:lnTo>
                  <a:pt x="36614" y="35306"/>
                </a:lnTo>
                <a:lnTo>
                  <a:pt x="31089" y="32854"/>
                </a:lnTo>
                <a:lnTo>
                  <a:pt x="19484" y="27712"/>
                </a:lnTo>
                <a:lnTo>
                  <a:pt x="8547" y="23348"/>
                </a:lnTo>
                <a:lnTo>
                  <a:pt x="7712" y="23015"/>
                </a:lnTo>
                <a:lnTo>
                  <a:pt x="6007" y="14782"/>
                </a:lnTo>
                <a:lnTo>
                  <a:pt x="3073" y="18821"/>
                </a:lnTo>
                <a:lnTo>
                  <a:pt x="279" y="23431"/>
                </a:lnTo>
                <a:lnTo>
                  <a:pt x="0" y="26492"/>
                </a:lnTo>
                <a:lnTo>
                  <a:pt x="2235" y="28613"/>
                </a:lnTo>
                <a:lnTo>
                  <a:pt x="3302" y="25247"/>
                </a:lnTo>
                <a:lnTo>
                  <a:pt x="4368" y="21894"/>
                </a:lnTo>
                <a:lnTo>
                  <a:pt x="6311" y="27063"/>
                </a:lnTo>
                <a:lnTo>
                  <a:pt x="13874" y="32973"/>
                </a:lnTo>
                <a:lnTo>
                  <a:pt x="25639" y="38149"/>
                </a:lnTo>
                <a:lnTo>
                  <a:pt x="28257" y="39306"/>
                </a:lnTo>
                <a:close/>
              </a:path>
              <a:path w="60312" h="47726">
                <a:moveTo>
                  <a:pt x="3302" y="25247"/>
                </a:moveTo>
                <a:lnTo>
                  <a:pt x="2235" y="28613"/>
                </a:lnTo>
                <a:lnTo>
                  <a:pt x="13874" y="32973"/>
                </a:lnTo>
                <a:lnTo>
                  <a:pt x="6311" y="27063"/>
                </a:lnTo>
                <a:lnTo>
                  <a:pt x="4368" y="21894"/>
                </a:lnTo>
                <a:lnTo>
                  <a:pt x="3302" y="25247"/>
                </a:lnTo>
                <a:close/>
              </a:path>
              <a:path w="60312" h="47726">
                <a:moveTo>
                  <a:pt x="15570" y="25"/>
                </a:moveTo>
                <a:lnTo>
                  <a:pt x="12814" y="0"/>
                </a:lnTo>
                <a:lnTo>
                  <a:pt x="10871" y="1981"/>
                </a:lnTo>
                <a:lnTo>
                  <a:pt x="9702" y="5029"/>
                </a:lnTo>
                <a:lnTo>
                  <a:pt x="8775" y="8178"/>
                </a:lnTo>
                <a:lnTo>
                  <a:pt x="7734" y="10629"/>
                </a:lnTo>
                <a:lnTo>
                  <a:pt x="6007" y="14782"/>
                </a:lnTo>
                <a:lnTo>
                  <a:pt x="7712" y="23015"/>
                </a:lnTo>
                <a:lnTo>
                  <a:pt x="8547" y="23348"/>
                </a:lnTo>
                <a:lnTo>
                  <a:pt x="8864" y="22821"/>
                </a:lnTo>
                <a:lnTo>
                  <a:pt x="12039" y="18542"/>
                </a:lnTo>
                <a:lnTo>
                  <a:pt x="14236" y="13360"/>
                </a:lnTo>
                <a:lnTo>
                  <a:pt x="12750" y="6477"/>
                </a:lnTo>
                <a:lnTo>
                  <a:pt x="14160" y="3251"/>
                </a:lnTo>
                <a:lnTo>
                  <a:pt x="15570" y="25"/>
                </a:lnTo>
                <a:close/>
              </a:path>
              <a:path w="60312" h="47726">
                <a:moveTo>
                  <a:pt x="48869" y="25857"/>
                </a:moveTo>
                <a:lnTo>
                  <a:pt x="47244" y="31699"/>
                </a:lnTo>
                <a:lnTo>
                  <a:pt x="47244" y="41325"/>
                </a:lnTo>
                <a:lnTo>
                  <a:pt x="45745" y="44513"/>
                </a:lnTo>
                <a:lnTo>
                  <a:pt x="42379" y="43497"/>
                </a:lnTo>
                <a:lnTo>
                  <a:pt x="38404" y="44945"/>
                </a:lnTo>
                <a:lnTo>
                  <a:pt x="44246" y="47701"/>
                </a:lnTo>
                <a:lnTo>
                  <a:pt x="47180" y="47726"/>
                </a:lnTo>
                <a:lnTo>
                  <a:pt x="49834" y="43154"/>
                </a:lnTo>
                <a:lnTo>
                  <a:pt x="51244" y="39649"/>
                </a:lnTo>
                <a:lnTo>
                  <a:pt x="53924" y="33985"/>
                </a:lnTo>
                <a:lnTo>
                  <a:pt x="54698" y="21158"/>
                </a:lnTo>
                <a:lnTo>
                  <a:pt x="56413" y="18084"/>
                </a:lnTo>
                <a:lnTo>
                  <a:pt x="58000" y="23368"/>
                </a:lnTo>
                <a:lnTo>
                  <a:pt x="59258" y="20599"/>
                </a:lnTo>
                <a:lnTo>
                  <a:pt x="60312" y="17653"/>
                </a:lnTo>
                <a:lnTo>
                  <a:pt x="58140" y="15011"/>
                </a:lnTo>
                <a:lnTo>
                  <a:pt x="53098" y="16891"/>
                </a:lnTo>
                <a:lnTo>
                  <a:pt x="51894" y="19773"/>
                </a:lnTo>
                <a:lnTo>
                  <a:pt x="51714" y="20205"/>
                </a:lnTo>
                <a:lnTo>
                  <a:pt x="48869" y="25857"/>
                </a:lnTo>
                <a:close/>
              </a:path>
              <a:path w="60312" h="47726">
                <a:moveTo>
                  <a:pt x="46871" y="17293"/>
                </a:moveTo>
                <a:lnTo>
                  <a:pt x="51894" y="19773"/>
                </a:lnTo>
                <a:lnTo>
                  <a:pt x="53098" y="16891"/>
                </a:lnTo>
                <a:lnTo>
                  <a:pt x="58140" y="15011"/>
                </a:lnTo>
                <a:lnTo>
                  <a:pt x="46442" y="9477"/>
                </a:lnTo>
                <a:lnTo>
                  <a:pt x="34119" y="5231"/>
                </a:lnTo>
                <a:lnTo>
                  <a:pt x="24028" y="2679"/>
                </a:lnTo>
                <a:lnTo>
                  <a:pt x="21056" y="2044"/>
                </a:lnTo>
                <a:lnTo>
                  <a:pt x="18161" y="1168"/>
                </a:lnTo>
                <a:lnTo>
                  <a:pt x="15570" y="25"/>
                </a:lnTo>
                <a:lnTo>
                  <a:pt x="14160" y="3251"/>
                </a:lnTo>
                <a:lnTo>
                  <a:pt x="12750" y="6477"/>
                </a:lnTo>
                <a:lnTo>
                  <a:pt x="14236" y="13360"/>
                </a:lnTo>
                <a:lnTo>
                  <a:pt x="15481" y="10375"/>
                </a:lnTo>
                <a:lnTo>
                  <a:pt x="15862" y="7848"/>
                </a:lnTo>
                <a:lnTo>
                  <a:pt x="15481" y="10375"/>
                </a:lnTo>
                <a:lnTo>
                  <a:pt x="16185" y="7945"/>
                </a:lnTo>
                <a:lnTo>
                  <a:pt x="16408" y="7175"/>
                </a:lnTo>
                <a:lnTo>
                  <a:pt x="17449" y="4521"/>
                </a:lnTo>
                <a:lnTo>
                  <a:pt x="19202" y="8851"/>
                </a:lnTo>
                <a:lnTo>
                  <a:pt x="22555" y="9563"/>
                </a:lnTo>
                <a:lnTo>
                  <a:pt x="34533" y="12717"/>
                </a:lnTo>
                <a:lnTo>
                  <a:pt x="46871" y="17293"/>
                </a:lnTo>
                <a:close/>
              </a:path>
              <a:path w="60312" h="47726">
                <a:moveTo>
                  <a:pt x="16408" y="7175"/>
                </a:moveTo>
                <a:lnTo>
                  <a:pt x="16185" y="7945"/>
                </a:lnTo>
                <a:lnTo>
                  <a:pt x="19202" y="8851"/>
                </a:lnTo>
                <a:lnTo>
                  <a:pt x="17449" y="4521"/>
                </a:lnTo>
                <a:lnTo>
                  <a:pt x="16408" y="7175"/>
                </a:lnTo>
                <a:close/>
              </a:path>
              <a:path w="60312" h="47726">
                <a:moveTo>
                  <a:pt x="55549" y="28194"/>
                </a:moveTo>
                <a:lnTo>
                  <a:pt x="58000" y="23368"/>
                </a:lnTo>
                <a:lnTo>
                  <a:pt x="56413" y="18084"/>
                </a:lnTo>
                <a:lnTo>
                  <a:pt x="54698" y="21158"/>
                </a:lnTo>
                <a:lnTo>
                  <a:pt x="53924" y="33985"/>
                </a:lnTo>
                <a:lnTo>
                  <a:pt x="55549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3126857" y="6307289"/>
            <a:ext cx="201206" cy="225209"/>
          </a:xfrm>
          <a:custGeom>
            <a:avLst/>
            <a:gdLst/>
            <a:ahLst/>
            <a:cxnLst/>
            <a:rect l="l" t="t" r="r" b="b"/>
            <a:pathLst>
              <a:path w="201206" h="225209">
                <a:moveTo>
                  <a:pt x="8402" y="154286"/>
                </a:moveTo>
                <a:lnTo>
                  <a:pt x="5457" y="166667"/>
                </a:lnTo>
                <a:lnTo>
                  <a:pt x="3340" y="177393"/>
                </a:lnTo>
                <a:lnTo>
                  <a:pt x="2730" y="180974"/>
                </a:lnTo>
                <a:lnTo>
                  <a:pt x="1384" y="184429"/>
                </a:lnTo>
                <a:lnTo>
                  <a:pt x="0" y="187883"/>
                </a:lnTo>
                <a:lnTo>
                  <a:pt x="5486" y="189242"/>
                </a:lnTo>
                <a:lnTo>
                  <a:pt x="11112" y="190004"/>
                </a:lnTo>
                <a:lnTo>
                  <a:pt x="16700" y="191071"/>
                </a:lnTo>
                <a:lnTo>
                  <a:pt x="21247" y="191947"/>
                </a:lnTo>
                <a:lnTo>
                  <a:pt x="25285" y="193535"/>
                </a:lnTo>
                <a:lnTo>
                  <a:pt x="29527" y="195389"/>
                </a:lnTo>
                <a:lnTo>
                  <a:pt x="33172" y="196989"/>
                </a:lnTo>
                <a:lnTo>
                  <a:pt x="37312" y="197523"/>
                </a:lnTo>
                <a:lnTo>
                  <a:pt x="41109" y="198818"/>
                </a:lnTo>
                <a:lnTo>
                  <a:pt x="42303" y="195986"/>
                </a:lnTo>
                <a:lnTo>
                  <a:pt x="42837" y="194640"/>
                </a:lnTo>
                <a:lnTo>
                  <a:pt x="44805" y="189687"/>
                </a:lnTo>
                <a:lnTo>
                  <a:pt x="48234" y="184378"/>
                </a:lnTo>
                <a:lnTo>
                  <a:pt x="49110" y="178638"/>
                </a:lnTo>
                <a:lnTo>
                  <a:pt x="52205" y="165800"/>
                </a:lnTo>
                <a:lnTo>
                  <a:pt x="58412" y="155337"/>
                </a:lnTo>
                <a:lnTo>
                  <a:pt x="59626" y="153682"/>
                </a:lnTo>
                <a:lnTo>
                  <a:pt x="64350" y="147281"/>
                </a:lnTo>
                <a:lnTo>
                  <a:pt x="68376" y="140995"/>
                </a:lnTo>
                <a:lnTo>
                  <a:pt x="74091" y="135369"/>
                </a:lnTo>
                <a:lnTo>
                  <a:pt x="83297" y="126583"/>
                </a:lnTo>
                <a:lnTo>
                  <a:pt x="92762" y="118218"/>
                </a:lnTo>
                <a:lnTo>
                  <a:pt x="94246" y="116966"/>
                </a:lnTo>
                <a:lnTo>
                  <a:pt x="104313" y="108683"/>
                </a:lnTo>
                <a:lnTo>
                  <a:pt x="114710" y="101485"/>
                </a:lnTo>
                <a:lnTo>
                  <a:pt x="118186" y="99631"/>
                </a:lnTo>
                <a:lnTo>
                  <a:pt x="118211" y="102946"/>
                </a:lnTo>
                <a:lnTo>
                  <a:pt x="119824" y="106349"/>
                </a:lnTo>
                <a:lnTo>
                  <a:pt x="120205" y="109791"/>
                </a:lnTo>
                <a:lnTo>
                  <a:pt x="120662" y="113982"/>
                </a:lnTo>
                <a:lnTo>
                  <a:pt x="120688" y="118275"/>
                </a:lnTo>
                <a:lnTo>
                  <a:pt x="121704" y="122300"/>
                </a:lnTo>
                <a:lnTo>
                  <a:pt x="124851" y="134580"/>
                </a:lnTo>
                <a:lnTo>
                  <a:pt x="127666" y="146941"/>
                </a:lnTo>
                <a:lnTo>
                  <a:pt x="128028" y="148894"/>
                </a:lnTo>
                <a:lnTo>
                  <a:pt x="130095" y="161382"/>
                </a:lnTo>
                <a:lnTo>
                  <a:pt x="132548" y="173887"/>
                </a:lnTo>
                <a:lnTo>
                  <a:pt x="132842" y="175082"/>
                </a:lnTo>
                <a:lnTo>
                  <a:pt x="133769" y="178765"/>
                </a:lnTo>
                <a:lnTo>
                  <a:pt x="135305" y="182308"/>
                </a:lnTo>
                <a:lnTo>
                  <a:pt x="137007" y="185585"/>
                </a:lnTo>
                <a:lnTo>
                  <a:pt x="139471" y="190334"/>
                </a:lnTo>
                <a:lnTo>
                  <a:pt x="140208" y="194944"/>
                </a:lnTo>
                <a:lnTo>
                  <a:pt x="141808" y="200228"/>
                </a:lnTo>
                <a:lnTo>
                  <a:pt x="146589" y="212088"/>
                </a:lnTo>
                <a:lnTo>
                  <a:pt x="150822" y="223894"/>
                </a:lnTo>
                <a:lnTo>
                  <a:pt x="151091" y="225209"/>
                </a:lnTo>
                <a:lnTo>
                  <a:pt x="158445" y="225056"/>
                </a:lnTo>
                <a:lnTo>
                  <a:pt x="165646" y="223431"/>
                </a:lnTo>
                <a:lnTo>
                  <a:pt x="172948" y="222326"/>
                </a:lnTo>
                <a:lnTo>
                  <a:pt x="177520" y="221640"/>
                </a:lnTo>
                <a:lnTo>
                  <a:pt x="181864" y="221780"/>
                </a:lnTo>
                <a:lnTo>
                  <a:pt x="186474" y="222122"/>
                </a:lnTo>
                <a:lnTo>
                  <a:pt x="191325" y="222478"/>
                </a:lnTo>
                <a:lnTo>
                  <a:pt x="196367" y="221068"/>
                </a:lnTo>
                <a:lnTo>
                  <a:pt x="201206" y="221602"/>
                </a:lnTo>
                <a:lnTo>
                  <a:pt x="198337" y="209375"/>
                </a:lnTo>
                <a:lnTo>
                  <a:pt x="194162" y="197431"/>
                </a:lnTo>
                <a:lnTo>
                  <a:pt x="189877" y="185191"/>
                </a:lnTo>
                <a:lnTo>
                  <a:pt x="186700" y="172546"/>
                </a:lnTo>
                <a:lnTo>
                  <a:pt x="185268" y="160486"/>
                </a:lnTo>
                <a:lnTo>
                  <a:pt x="185337" y="148145"/>
                </a:lnTo>
                <a:lnTo>
                  <a:pt x="186220" y="138252"/>
                </a:lnTo>
                <a:lnTo>
                  <a:pt x="187692" y="125839"/>
                </a:lnTo>
                <a:lnTo>
                  <a:pt x="188614" y="113008"/>
                </a:lnTo>
                <a:lnTo>
                  <a:pt x="187960" y="101206"/>
                </a:lnTo>
                <a:lnTo>
                  <a:pt x="187286" y="96824"/>
                </a:lnTo>
                <a:lnTo>
                  <a:pt x="184899" y="91706"/>
                </a:lnTo>
                <a:lnTo>
                  <a:pt x="184238" y="87782"/>
                </a:lnTo>
                <a:lnTo>
                  <a:pt x="183743" y="84912"/>
                </a:lnTo>
                <a:lnTo>
                  <a:pt x="184962" y="81711"/>
                </a:lnTo>
                <a:lnTo>
                  <a:pt x="185496" y="78981"/>
                </a:lnTo>
                <a:lnTo>
                  <a:pt x="186956" y="71577"/>
                </a:lnTo>
                <a:lnTo>
                  <a:pt x="188125" y="63474"/>
                </a:lnTo>
                <a:lnTo>
                  <a:pt x="188366" y="55943"/>
                </a:lnTo>
                <a:lnTo>
                  <a:pt x="187316" y="43120"/>
                </a:lnTo>
                <a:lnTo>
                  <a:pt x="183644" y="31565"/>
                </a:lnTo>
                <a:lnTo>
                  <a:pt x="180911" y="25082"/>
                </a:lnTo>
                <a:lnTo>
                  <a:pt x="178485" y="19507"/>
                </a:lnTo>
                <a:lnTo>
                  <a:pt x="175247" y="14096"/>
                </a:lnTo>
                <a:lnTo>
                  <a:pt x="172770" y="8331"/>
                </a:lnTo>
                <a:lnTo>
                  <a:pt x="169214" y="0"/>
                </a:lnTo>
                <a:lnTo>
                  <a:pt x="166560" y="736"/>
                </a:lnTo>
                <a:lnTo>
                  <a:pt x="156972" y="952"/>
                </a:lnTo>
                <a:lnTo>
                  <a:pt x="77101" y="47015"/>
                </a:lnTo>
                <a:lnTo>
                  <a:pt x="73380" y="47434"/>
                </a:lnTo>
                <a:lnTo>
                  <a:pt x="73215" y="50876"/>
                </a:lnTo>
                <a:lnTo>
                  <a:pt x="71285" y="53428"/>
                </a:lnTo>
                <a:lnTo>
                  <a:pt x="69075" y="56337"/>
                </a:lnTo>
                <a:lnTo>
                  <a:pt x="67183" y="59715"/>
                </a:lnTo>
                <a:lnTo>
                  <a:pt x="64871" y="62877"/>
                </a:lnTo>
                <a:lnTo>
                  <a:pt x="60566" y="68795"/>
                </a:lnTo>
                <a:lnTo>
                  <a:pt x="57378" y="75818"/>
                </a:lnTo>
                <a:lnTo>
                  <a:pt x="52730" y="81279"/>
                </a:lnTo>
                <a:lnTo>
                  <a:pt x="49860" y="84645"/>
                </a:lnTo>
                <a:lnTo>
                  <a:pt x="46774" y="87718"/>
                </a:lnTo>
                <a:lnTo>
                  <a:pt x="44183" y="91554"/>
                </a:lnTo>
                <a:lnTo>
                  <a:pt x="37018" y="102289"/>
                </a:lnTo>
                <a:lnTo>
                  <a:pt x="29422" y="112296"/>
                </a:lnTo>
                <a:lnTo>
                  <a:pt x="25869" y="116077"/>
                </a:lnTo>
                <a:lnTo>
                  <a:pt x="22250" y="119608"/>
                </a:lnTo>
                <a:lnTo>
                  <a:pt x="20548" y="124180"/>
                </a:lnTo>
                <a:lnTo>
                  <a:pt x="17703" y="128041"/>
                </a:lnTo>
                <a:lnTo>
                  <a:pt x="14414" y="132499"/>
                </a:lnTo>
                <a:lnTo>
                  <a:pt x="12750" y="136753"/>
                </a:lnTo>
                <a:lnTo>
                  <a:pt x="11480" y="141960"/>
                </a:lnTo>
                <a:lnTo>
                  <a:pt x="8402" y="1542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3123594" y="6304608"/>
            <a:ext cx="207949" cy="231444"/>
          </a:xfrm>
          <a:custGeom>
            <a:avLst/>
            <a:gdLst/>
            <a:ahLst/>
            <a:cxnLst/>
            <a:rect l="l" t="t" r="r" b="b"/>
            <a:pathLst>
              <a:path w="207949" h="231444">
                <a:moveTo>
                  <a:pt x="175691" y="221513"/>
                </a:moveTo>
                <a:lnTo>
                  <a:pt x="176212" y="225005"/>
                </a:lnTo>
                <a:lnTo>
                  <a:pt x="178244" y="221145"/>
                </a:lnTo>
                <a:lnTo>
                  <a:pt x="175691" y="221513"/>
                </a:lnTo>
                <a:close/>
              </a:path>
              <a:path w="207949" h="231444">
                <a:moveTo>
                  <a:pt x="160235" y="3632"/>
                </a:moveTo>
                <a:lnTo>
                  <a:pt x="162179" y="76"/>
                </a:lnTo>
                <a:lnTo>
                  <a:pt x="158483" y="584"/>
                </a:lnTo>
                <a:lnTo>
                  <a:pt x="160235" y="3632"/>
                </a:lnTo>
                <a:close/>
              </a:path>
              <a:path w="207949" h="231444">
                <a:moveTo>
                  <a:pt x="110059" y="113896"/>
                </a:moveTo>
                <a:lnTo>
                  <a:pt x="118046" y="106768"/>
                </a:lnTo>
                <a:lnTo>
                  <a:pt x="117932" y="102336"/>
                </a:lnTo>
                <a:lnTo>
                  <a:pt x="110059" y="113896"/>
                </a:lnTo>
                <a:close/>
              </a:path>
              <a:path w="207949" h="231444">
                <a:moveTo>
                  <a:pt x="41249" y="196735"/>
                </a:moveTo>
                <a:lnTo>
                  <a:pt x="41732" y="198716"/>
                </a:lnTo>
                <a:lnTo>
                  <a:pt x="42381" y="197116"/>
                </a:lnTo>
                <a:lnTo>
                  <a:pt x="41249" y="196735"/>
                </a:lnTo>
                <a:close/>
              </a:path>
              <a:path w="207949" h="231444">
                <a:moveTo>
                  <a:pt x="45034" y="190601"/>
                </a:moveTo>
                <a:lnTo>
                  <a:pt x="42824" y="196024"/>
                </a:lnTo>
                <a:lnTo>
                  <a:pt x="42381" y="197116"/>
                </a:lnTo>
                <a:lnTo>
                  <a:pt x="41732" y="198716"/>
                </a:lnTo>
                <a:lnTo>
                  <a:pt x="41249" y="196735"/>
                </a:lnTo>
                <a:lnTo>
                  <a:pt x="37198" y="196202"/>
                </a:lnTo>
                <a:lnTo>
                  <a:pt x="34201" y="194843"/>
                </a:lnTo>
                <a:lnTo>
                  <a:pt x="29895" y="192963"/>
                </a:lnTo>
                <a:lnTo>
                  <a:pt x="25577" y="191249"/>
                </a:lnTo>
                <a:lnTo>
                  <a:pt x="20624" y="190296"/>
                </a:lnTo>
                <a:lnTo>
                  <a:pt x="14909" y="189204"/>
                </a:lnTo>
                <a:lnTo>
                  <a:pt x="9347" y="188442"/>
                </a:lnTo>
                <a:lnTo>
                  <a:pt x="8033" y="188117"/>
                </a:lnTo>
                <a:lnTo>
                  <a:pt x="6540" y="191871"/>
                </a:lnTo>
                <a:lnTo>
                  <a:pt x="4114" y="187147"/>
                </a:lnTo>
                <a:lnTo>
                  <a:pt x="3263" y="190563"/>
                </a:lnTo>
                <a:lnTo>
                  <a:pt x="2603" y="182587"/>
                </a:lnTo>
                <a:lnTo>
                  <a:pt x="1371" y="185826"/>
                </a:lnTo>
                <a:lnTo>
                  <a:pt x="0" y="189255"/>
                </a:lnTo>
                <a:lnTo>
                  <a:pt x="126" y="192176"/>
                </a:lnTo>
                <a:lnTo>
                  <a:pt x="2425" y="193979"/>
                </a:lnTo>
                <a:lnTo>
                  <a:pt x="8153" y="195402"/>
                </a:lnTo>
                <a:lnTo>
                  <a:pt x="7924" y="188391"/>
                </a:lnTo>
                <a:lnTo>
                  <a:pt x="8153" y="195402"/>
                </a:lnTo>
                <a:lnTo>
                  <a:pt x="13842" y="196164"/>
                </a:lnTo>
                <a:lnTo>
                  <a:pt x="19303" y="197218"/>
                </a:lnTo>
                <a:lnTo>
                  <a:pt x="23444" y="198005"/>
                </a:lnTo>
                <a:lnTo>
                  <a:pt x="27216" y="199478"/>
                </a:lnTo>
                <a:lnTo>
                  <a:pt x="31381" y="201294"/>
                </a:lnTo>
                <a:lnTo>
                  <a:pt x="35661" y="203149"/>
                </a:lnTo>
                <a:lnTo>
                  <a:pt x="39916" y="203657"/>
                </a:lnTo>
                <a:lnTo>
                  <a:pt x="43243" y="204838"/>
                </a:lnTo>
                <a:lnTo>
                  <a:pt x="41135" y="200139"/>
                </a:lnTo>
                <a:lnTo>
                  <a:pt x="44373" y="201498"/>
                </a:lnTo>
                <a:lnTo>
                  <a:pt x="45516" y="198170"/>
                </a:lnTo>
                <a:lnTo>
                  <a:pt x="46913" y="204571"/>
                </a:lnTo>
                <a:lnTo>
                  <a:pt x="48221" y="201434"/>
                </a:lnTo>
                <a:lnTo>
                  <a:pt x="49364" y="198627"/>
                </a:lnTo>
                <a:lnTo>
                  <a:pt x="51104" y="194119"/>
                </a:lnTo>
                <a:lnTo>
                  <a:pt x="54775" y="188607"/>
                </a:lnTo>
                <a:lnTo>
                  <a:pt x="55854" y="181851"/>
                </a:lnTo>
                <a:lnTo>
                  <a:pt x="56743" y="175971"/>
                </a:lnTo>
                <a:lnTo>
                  <a:pt x="57607" y="172389"/>
                </a:lnTo>
                <a:lnTo>
                  <a:pt x="58991" y="169214"/>
                </a:lnTo>
                <a:lnTo>
                  <a:pt x="60363" y="166027"/>
                </a:lnTo>
                <a:lnTo>
                  <a:pt x="62344" y="163017"/>
                </a:lnTo>
                <a:lnTo>
                  <a:pt x="65722" y="158457"/>
                </a:lnTo>
                <a:lnTo>
                  <a:pt x="70535" y="151930"/>
                </a:lnTo>
                <a:lnTo>
                  <a:pt x="74460" y="145821"/>
                </a:lnTo>
                <a:lnTo>
                  <a:pt x="79819" y="140550"/>
                </a:lnTo>
                <a:lnTo>
                  <a:pt x="89039" y="131779"/>
                </a:lnTo>
                <a:lnTo>
                  <a:pt x="98503" y="123419"/>
                </a:lnTo>
                <a:lnTo>
                  <a:pt x="99783" y="122339"/>
                </a:lnTo>
                <a:lnTo>
                  <a:pt x="110059" y="113896"/>
                </a:lnTo>
                <a:lnTo>
                  <a:pt x="117932" y="102336"/>
                </a:lnTo>
                <a:lnTo>
                  <a:pt x="118046" y="106768"/>
                </a:lnTo>
                <a:lnTo>
                  <a:pt x="110059" y="113896"/>
                </a:lnTo>
                <a:lnTo>
                  <a:pt x="118669" y="108014"/>
                </a:lnTo>
                <a:lnTo>
                  <a:pt x="119761" y="110197"/>
                </a:lnTo>
                <a:lnTo>
                  <a:pt x="119964" y="112852"/>
                </a:lnTo>
                <a:lnTo>
                  <a:pt x="120421" y="116801"/>
                </a:lnTo>
                <a:lnTo>
                  <a:pt x="120350" y="106865"/>
                </a:lnTo>
                <a:lnTo>
                  <a:pt x="121450" y="102311"/>
                </a:lnTo>
                <a:lnTo>
                  <a:pt x="122288" y="98679"/>
                </a:lnTo>
                <a:lnTo>
                  <a:pt x="119913" y="99148"/>
                </a:lnTo>
                <a:lnTo>
                  <a:pt x="109164" y="105745"/>
                </a:lnTo>
                <a:lnTo>
                  <a:pt x="99083" y="113736"/>
                </a:lnTo>
                <a:lnTo>
                  <a:pt x="95250" y="116954"/>
                </a:lnTo>
                <a:lnTo>
                  <a:pt x="85659" y="125319"/>
                </a:lnTo>
                <a:lnTo>
                  <a:pt x="76468" y="133979"/>
                </a:lnTo>
                <a:lnTo>
                  <a:pt x="74879" y="135534"/>
                </a:lnTo>
                <a:lnTo>
                  <a:pt x="68821" y="141516"/>
                </a:lnTo>
                <a:lnTo>
                  <a:pt x="64693" y="148005"/>
                </a:lnTo>
                <a:lnTo>
                  <a:pt x="60058" y="154266"/>
                </a:lnTo>
                <a:lnTo>
                  <a:pt x="56629" y="158915"/>
                </a:lnTo>
                <a:lnTo>
                  <a:pt x="54254" y="162407"/>
                </a:lnTo>
                <a:lnTo>
                  <a:pt x="52527" y="166408"/>
                </a:lnTo>
                <a:lnTo>
                  <a:pt x="50787" y="170421"/>
                </a:lnTo>
                <a:lnTo>
                  <a:pt x="49809" y="174701"/>
                </a:lnTo>
                <a:lnTo>
                  <a:pt x="48882" y="180797"/>
                </a:lnTo>
                <a:lnTo>
                  <a:pt x="48221" y="185508"/>
                </a:lnTo>
                <a:lnTo>
                  <a:pt x="45034" y="190601"/>
                </a:lnTo>
                <a:close/>
              </a:path>
              <a:path w="207949" h="231444">
                <a:moveTo>
                  <a:pt x="9372" y="184721"/>
                </a:moveTo>
                <a:lnTo>
                  <a:pt x="10071" y="180670"/>
                </a:lnTo>
                <a:lnTo>
                  <a:pt x="12554" y="168338"/>
                </a:lnTo>
                <a:lnTo>
                  <a:pt x="15546" y="155953"/>
                </a:lnTo>
                <a:lnTo>
                  <a:pt x="18160" y="145478"/>
                </a:lnTo>
                <a:lnTo>
                  <a:pt x="19392" y="140512"/>
                </a:lnTo>
                <a:lnTo>
                  <a:pt x="20828" y="136855"/>
                </a:lnTo>
                <a:lnTo>
                  <a:pt x="23799" y="132816"/>
                </a:lnTo>
                <a:lnTo>
                  <a:pt x="27000" y="128371"/>
                </a:lnTo>
                <a:lnTo>
                  <a:pt x="28651" y="124066"/>
                </a:lnTo>
                <a:lnTo>
                  <a:pt x="31597" y="121272"/>
                </a:lnTo>
                <a:lnTo>
                  <a:pt x="39956" y="111515"/>
                </a:lnTo>
                <a:lnTo>
                  <a:pt x="47086" y="101113"/>
                </a:lnTo>
                <a:lnTo>
                  <a:pt x="50355" y="96202"/>
                </a:lnTo>
                <a:lnTo>
                  <a:pt x="52705" y="92735"/>
                </a:lnTo>
                <a:lnTo>
                  <a:pt x="55676" y="89750"/>
                </a:lnTo>
                <a:lnTo>
                  <a:pt x="58673" y="86245"/>
                </a:lnTo>
                <a:lnTo>
                  <a:pt x="63741" y="80238"/>
                </a:lnTo>
                <a:lnTo>
                  <a:pt x="66929" y="73139"/>
                </a:lnTo>
                <a:lnTo>
                  <a:pt x="70980" y="67640"/>
                </a:lnTo>
                <a:lnTo>
                  <a:pt x="73456" y="64249"/>
                </a:lnTo>
                <a:lnTo>
                  <a:pt x="75349" y="60871"/>
                </a:lnTo>
                <a:lnTo>
                  <a:pt x="77355" y="58242"/>
                </a:lnTo>
                <a:lnTo>
                  <a:pt x="78600" y="46647"/>
                </a:lnTo>
                <a:lnTo>
                  <a:pt x="80365" y="49695"/>
                </a:lnTo>
                <a:lnTo>
                  <a:pt x="158483" y="584"/>
                </a:lnTo>
                <a:lnTo>
                  <a:pt x="78967" y="46435"/>
                </a:lnTo>
                <a:lnTo>
                  <a:pt x="79971" y="46189"/>
                </a:lnTo>
                <a:lnTo>
                  <a:pt x="78967" y="46435"/>
                </a:lnTo>
                <a:lnTo>
                  <a:pt x="77114" y="46888"/>
                </a:lnTo>
                <a:lnTo>
                  <a:pt x="74447" y="48907"/>
                </a:lnTo>
                <a:lnTo>
                  <a:pt x="73113" y="51473"/>
                </a:lnTo>
                <a:lnTo>
                  <a:pt x="71742" y="53987"/>
                </a:lnTo>
                <a:lnTo>
                  <a:pt x="69329" y="57175"/>
                </a:lnTo>
                <a:lnTo>
                  <a:pt x="67449" y="60540"/>
                </a:lnTo>
                <a:lnTo>
                  <a:pt x="65290" y="63487"/>
                </a:lnTo>
                <a:lnTo>
                  <a:pt x="60718" y="69811"/>
                </a:lnTo>
                <a:lnTo>
                  <a:pt x="57543" y="76758"/>
                </a:lnTo>
                <a:lnTo>
                  <a:pt x="53301" y="81673"/>
                </a:lnTo>
                <a:lnTo>
                  <a:pt x="50584" y="84899"/>
                </a:lnTo>
                <a:lnTo>
                  <a:pt x="47358" y="88074"/>
                </a:lnTo>
                <a:lnTo>
                  <a:pt x="44526" y="92265"/>
                </a:lnTo>
                <a:lnTo>
                  <a:pt x="37206" y="103220"/>
                </a:lnTo>
                <a:lnTo>
                  <a:pt x="29658" y="113092"/>
                </a:lnTo>
                <a:lnTo>
                  <a:pt x="26669" y="116243"/>
                </a:lnTo>
                <a:lnTo>
                  <a:pt x="22390" y="120510"/>
                </a:lnTo>
                <a:lnTo>
                  <a:pt x="20637" y="125348"/>
                </a:lnTo>
                <a:lnTo>
                  <a:pt x="18135" y="128638"/>
                </a:lnTo>
                <a:lnTo>
                  <a:pt x="14528" y="133489"/>
                </a:lnTo>
                <a:lnTo>
                  <a:pt x="12649" y="138353"/>
                </a:lnTo>
                <a:lnTo>
                  <a:pt x="11315" y="143802"/>
                </a:lnTo>
                <a:lnTo>
                  <a:pt x="8268" y="156025"/>
                </a:lnTo>
                <a:lnTo>
                  <a:pt x="5318" y="168411"/>
                </a:lnTo>
                <a:lnTo>
                  <a:pt x="3124" y="179489"/>
                </a:lnTo>
                <a:lnTo>
                  <a:pt x="2603" y="182587"/>
                </a:lnTo>
                <a:lnTo>
                  <a:pt x="3263" y="190563"/>
                </a:lnTo>
                <a:lnTo>
                  <a:pt x="4114" y="187147"/>
                </a:lnTo>
                <a:lnTo>
                  <a:pt x="6540" y="191871"/>
                </a:lnTo>
                <a:lnTo>
                  <a:pt x="8033" y="188117"/>
                </a:lnTo>
                <a:lnTo>
                  <a:pt x="9372" y="184721"/>
                </a:lnTo>
                <a:close/>
              </a:path>
              <a:path w="207949" h="231444">
                <a:moveTo>
                  <a:pt x="122986" y="105486"/>
                </a:moveTo>
                <a:lnTo>
                  <a:pt x="121450" y="102311"/>
                </a:lnTo>
                <a:lnTo>
                  <a:pt x="120350" y="106865"/>
                </a:lnTo>
                <a:lnTo>
                  <a:pt x="120421" y="121246"/>
                </a:lnTo>
                <a:lnTo>
                  <a:pt x="121551" y="125844"/>
                </a:lnTo>
                <a:lnTo>
                  <a:pt x="124732" y="138235"/>
                </a:lnTo>
                <a:lnTo>
                  <a:pt x="127516" y="150516"/>
                </a:lnTo>
                <a:lnTo>
                  <a:pt x="127825" y="152196"/>
                </a:lnTo>
                <a:lnTo>
                  <a:pt x="129868" y="164536"/>
                </a:lnTo>
                <a:lnTo>
                  <a:pt x="132332" y="177159"/>
                </a:lnTo>
                <a:lnTo>
                  <a:pt x="132689" y="178625"/>
                </a:lnTo>
                <a:lnTo>
                  <a:pt x="133705" y="182689"/>
                </a:lnTo>
                <a:lnTo>
                  <a:pt x="135369" y="186461"/>
                </a:lnTo>
                <a:lnTo>
                  <a:pt x="137147" y="189890"/>
                </a:lnTo>
                <a:lnTo>
                  <a:pt x="139319" y="194017"/>
                </a:lnTo>
                <a:lnTo>
                  <a:pt x="140042" y="198348"/>
                </a:lnTo>
                <a:lnTo>
                  <a:pt x="141706" y="203936"/>
                </a:lnTo>
                <a:lnTo>
                  <a:pt x="143205" y="208876"/>
                </a:lnTo>
                <a:lnTo>
                  <a:pt x="145173" y="212915"/>
                </a:lnTo>
                <a:lnTo>
                  <a:pt x="146888" y="216763"/>
                </a:lnTo>
                <a:lnTo>
                  <a:pt x="148615" y="220598"/>
                </a:lnTo>
                <a:lnTo>
                  <a:pt x="150088" y="224218"/>
                </a:lnTo>
                <a:lnTo>
                  <a:pt x="150901" y="228536"/>
                </a:lnTo>
                <a:lnTo>
                  <a:pt x="152717" y="231444"/>
                </a:lnTo>
                <a:lnTo>
                  <a:pt x="154432" y="231419"/>
                </a:lnTo>
                <a:lnTo>
                  <a:pt x="154279" y="224370"/>
                </a:lnTo>
                <a:lnTo>
                  <a:pt x="155092" y="217830"/>
                </a:lnTo>
                <a:lnTo>
                  <a:pt x="153314" y="213880"/>
                </a:lnTo>
                <a:lnTo>
                  <a:pt x="151536" y="209905"/>
                </a:lnTo>
                <a:lnTo>
                  <a:pt x="149758" y="206209"/>
                </a:lnTo>
                <a:lnTo>
                  <a:pt x="148450" y="201891"/>
                </a:lnTo>
                <a:lnTo>
                  <a:pt x="146913" y="196900"/>
                </a:lnTo>
                <a:lnTo>
                  <a:pt x="146164" y="191998"/>
                </a:lnTo>
                <a:lnTo>
                  <a:pt x="143395" y="186639"/>
                </a:lnTo>
                <a:lnTo>
                  <a:pt x="141770" y="183515"/>
                </a:lnTo>
                <a:lnTo>
                  <a:pt x="140347" y="180212"/>
                </a:lnTo>
                <a:lnTo>
                  <a:pt x="139522" y="176911"/>
                </a:lnTo>
                <a:lnTo>
                  <a:pt x="137018" y="164574"/>
                </a:lnTo>
                <a:lnTo>
                  <a:pt x="134930" y="151941"/>
                </a:lnTo>
                <a:lnTo>
                  <a:pt x="134759" y="150964"/>
                </a:lnTo>
                <a:lnTo>
                  <a:pt x="132027" y="138371"/>
                </a:lnTo>
                <a:lnTo>
                  <a:pt x="128910" y="126236"/>
                </a:lnTo>
                <a:lnTo>
                  <a:pt x="128384" y="124142"/>
                </a:lnTo>
                <a:lnTo>
                  <a:pt x="127495" y="120662"/>
                </a:lnTo>
                <a:lnTo>
                  <a:pt x="127444" y="116522"/>
                </a:lnTo>
                <a:lnTo>
                  <a:pt x="126961" y="112077"/>
                </a:lnTo>
                <a:lnTo>
                  <a:pt x="126415" y="107848"/>
                </a:lnTo>
                <a:lnTo>
                  <a:pt x="124904" y="104508"/>
                </a:lnTo>
                <a:lnTo>
                  <a:pt x="124968" y="101079"/>
                </a:lnTo>
                <a:lnTo>
                  <a:pt x="122288" y="98679"/>
                </a:lnTo>
                <a:lnTo>
                  <a:pt x="121450" y="102311"/>
                </a:lnTo>
                <a:lnTo>
                  <a:pt x="122986" y="105486"/>
                </a:lnTo>
                <a:close/>
              </a:path>
              <a:path w="207949" h="231444">
                <a:moveTo>
                  <a:pt x="161238" y="7132"/>
                </a:moveTo>
                <a:lnTo>
                  <a:pt x="164160" y="7035"/>
                </a:lnTo>
                <a:lnTo>
                  <a:pt x="162001" y="6692"/>
                </a:lnTo>
                <a:lnTo>
                  <a:pt x="160324" y="7162"/>
                </a:lnTo>
                <a:lnTo>
                  <a:pt x="82118" y="52743"/>
                </a:lnTo>
                <a:lnTo>
                  <a:pt x="161238" y="7132"/>
                </a:lnTo>
                <a:close/>
              </a:path>
              <a:path w="207949" h="231444">
                <a:moveTo>
                  <a:pt x="157275" y="224310"/>
                </a:moveTo>
                <a:lnTo>
                  <a:pt x="154355" y="227888"/>
                </a:lnTo>
                <a:lnTo>
                  <a:pt x="157822" y="227241"/>
                </a:lnTo>
                <a:lnTo>
                  <a:pt x="161163" y="224231"/>
                </a:lnTo>
                <a:lnTo>
                  <a:pt x="157275" y="224310"/>
                </a:lnTo>
                <a:close/>
              </a:path>
              <a:path w="207949" h="231444">
                <a:moveTo>
                  <a:pt x="175691" y="221513"/>
                </a:moveTo>
                <a:lnTo>
                  <a:pt x="168211" y="222656"/>
                </a:lnTo>
                <a:lnTo>
                  <a:pt x="161163" y="224231"/>
                </a:lnTo>
                <a:lnTo>
                  <a:pt x="157822" y="227241"/>
                </a:lnTo>
                <a:lnTo>
                  <a:pt x="154355" y="227888"/>
                </a:lnTo>
                <a:lnTo>
                  <a:pt x="157275" y="224310"/>
                </a:lnTo>
                <a:lnTo>
                  <a:pt x="156857" y="222072"/>
                </a:lnTo>
                <a:lnTo>
                  <a:pt x="155092" y="217830"/>
                </a:lnTo>
                <a:lnTo>
                  <a:pt x="154279" y="224370"/>
                </a:lnTo>
                <a:lnTo>
                  <a:pt x="154432" y="231419"/>
                </a:lnTo>
                <a:lnTo>
                  <a:pt x="162255" y="231228"/>
                </a:lnTo>
                <a:lnTo>
                  <a:pt x="169595" y="229552"/>
                </a:lnTo>
                <a:lnTo>
                  <a:pt x="176745" y="228485"/>
                </a:lnTo>
                <a:lnTo>
                  <a:pt x="180987" y="228028"/>
                </a:lnTo>
                <a:lnTo>
                  <a:pt x="185178" y="228028"/>
                </a:lnTo>
                <a:lnTo>
                  <a:pt x="189471" y="228320"/>
                </a:lnTo>
                <a:lnTo>
                  <a:pt x="195389" y="228371"/>
                </a:lnTo>
                <a:lnTo>
                  <a:pt x="198996" y="227660"/>
                </a:lnTo>
                <a:lnTo>
                  <a:pt x="202082" y="227672"/>
                </a:lnTo>
                <a:lnTo>
                  <a:pt x="205168" y="227901"/>
                </a:lnTo>
                <a:lnTo>
                  <a:pt x="207759" y="225945"/>
                </a:lnTo>
                <a:lnTo>
                  <a:pt x="207949" y="223786"/>
                </a:lnTo>
                <a:lnTo>
                  <a:pt x="205018" y="211192"/>
                </a:lnTo>
                <a:lnTo>
                  <a:pt x="200858" y="199239"/>
                </a:lnTo>
                <a:lnTo>
                  <a:pt x="196680" y="187385"/>
                </a:lnTo>
                <a:lnTo>
                  <a:pt x="196507" y="186829"/>
                </a:lnTo>
                <a:lnTo>
                  <a:pt x="193310" y="173937"/>
                </a:lnTo>
                <a:lnTo>
                  <a:pt x="191989" y="161695"/>
                </a:lnTo>
                <a:lnTo>
                  <a:pt x="191909" y="152628"/>
                </a:lnTo>
                <a:lnTo>
                  <a:pt x="192290" y="147256"/>
                </a:lnTo>
                <a:lnTo>
                  <a:pt x="192976" y="141338"/>
                </a:lnTo>
                <a:lnTo>
                  <a:pt x="194437" y="129069"/>
                </a:lnTo>
                <a:lnTo>
                  <a:pt x="195385" y="116110"/>
                </a:lnTo>
                <a:lnTo>
                  <a:pt x="195414" y="110235"/>
                </a:lnTo>
                <a:lnTo>
                  <a:pt x="195211" y="106756"/>
                </a:lnTo>
                <a:lnTo>
                  <a:pt x="194703" y="103352"/>
                </a:lnTo>
                <a:lnTo>
                  <a:pt x="194297" y="100761"/>
                </a:lnTo>
                <a:lnTo>
                  <a:pt x="192709" y="95897"/>
                </a:lnTo>
                <a:lnTo>
                  <a:pt x="191223" y="91401"/>
                </a:lnTo>
                <a:lnTo>
                  <a:pt x="190868" y="87426"/>
                </a:lnTo>
                <a:lnTo>
                  <a:pt x="191655" y="84988"/>
                </a:lnTo>
                <a:lnTo>
                  <a:pt x="192214" y="82334"/>
                </a:lnTo>
                <a:lnTo>
                  <a:pt x="193700" y="74815"/>
                </a:lnTo>
                <a:lnTo>
                  <a:pt x="194906" y="66547"/>
                </a:lnTo>
                <a:lnTo>
                  <a:pt x="195148" y="58724"/>
                </a:lnTo>
                <a:lnTo>
                  <a:pt x="195173" y="56603"/>
                </a:lnTo>
                <a:lnTo>
                  <a:pt x="193727" y="43755"/>
                </a:lnTo>
                <a:lnTo>
                  <a:pt x="189819" y="32047"/>
                </a:lnTo>
                <a:lnTo>
                  <a:pt x="187401" y="26365"/>
                </a:lnTo>
                <a:lnTo>
                  <a:pt x="184848" y="20497"/>
                </a:lnTo>
                <a:lnTo>
                  <a:pt x="181610" y="15112"/>
                </a:lnTo>
                <a:lnTo>
                  <a:pt x="179273" y="9626"/>
                </a:lnTo>
                <a:lnTo>
                  <a:pt x="177774" y="6146"/>
                </a:lnTo>
                <a:lnTo>
                  <a:pt x="176263" y="3581"/>
                </a:lnTo>
                <a:lnTo>
                  <a:pt x="173736" y="1879"/>
                </a:lnTo>
                <a:lnTo>
                  <a:pt x="171170" y="190"/>
                </a:lnTo>
                <a:lnTo>
                  <a:pt x="168414" y="0"/>
                </a:lnTo>
                <a:lnTo>
                  <a:pt x="162179" y="76"/>
                </a:lnTo>
                <a:lnTo>
                  <a:pt x="160235" y="3632"/>
                </a:lnTo>
                <a:lnTo>
                  <a:pt x="158483" y="584"/>
                </a:lnTo>
                <a:lnTo>
                  <a:pt x="80365" y="49695"/>
                </a:lnTo>
                <a:lnTo>
                  <a:pt x="78600" y="46647"/>
                </a:lnTo>
                <a:lnTo>
                  <a:pt x="77355" y="58242"/>
                </a:lnTo>
                <a:lnTo>
                  <a:pt x="79286" y="54698"/>
                </a:lnTo>
                <a:lnTo>
                  <a:pt x="82118" y="52743"/>
                </a:lnTo>
                <a:lnTo>
                  <a:pt x="160324" y="7162"/>
                </a:lnTo>
                <a:lnTo>
                  <a:pt x="162001" y="6692"/>
                </a:lnTo>
                <a:lnTo>
                  <a:pt x="164160" y="7035"/>
                </a:lnTo>
                <a:lnTo>
                  <a:pt x="168135" y="7035"/>
                </a:lnTo>
                <a:lnTo>
                  <a:pt x="171500" y="9334"/>
                </a:lnTo>
                <a:lnTo>
                  <a:pt x="172796" y="12395"/>
                </a:lnTo>
                <a:lnTo>
                  <a:pt x="175399" y="18453"/>
                </a:lnTo>
                <a:lnTo>
                  <a:pt x="178650" y="23875"/>
                </a:lnTo>
                <a:lnTo>
                  <a:pt x="180936" y="29171"/>
                </a:lnTo>
                <a:lnTo>
                  <a:pt x="185850" y="41657"/>
                </a:lnTo>
                <a:lnTo>
                  <a:pt x="188046" y="53482"/>
                </a:lnTo>
                <a:lnTo>
                  <a:pt x="188112" y="58508"/>
                </a:lnTo>
                <a:lnTo>
                  <a:pt x="187883" y="65760"/>
                </a:lnTo>
                <a:lnTo>
                  <a:pt x="186740" y="73698"/>
                </a:lnTo>
                <a:lnTo>
                  <a:pt x="185305" y="80975"/>
                </a:lnTo>
                <a:lnTo>
                  <a:pt x="184962" y="82918"/>
                </a:lnTo>
                <a:lnTo>
                  <a:pt x="183896" y="85712"/>
                </a:lnTo>
                <a:lnTo>
                  <a:pt x="183857" y="89039"/>
                </a:lnTo>
                <a:lnTo>
                  <a:pt x="184442" y="93433"/>
                </a:lnTo>
                <a:lnTo>
                  <a:pt x="186016" y="98107"/>
                </a:lnTo>
                <a:lnTo>
                  <a:pt x="187477" y="102641"/>
                </a:lnTo>
                <a:lnTo>
                  <a:pt x="187744" y="104419"/>
                </a:lnTo>
                <a:lnTo>
                  <a:pt x="188188" y="107378"/>
                </a:lnTo>
                <a:lnTo>
                  <a:pt x="188379" y="110515"/>
                </a:lnTo>
                <a:lnTo>
                  <a:pt x="188379" y="113728"/>
                </a:lnTo>
                <a:lnTo>
                  <a:pt x="187633" y="126411"/>
                </a:lnTo>
                <a:lnTo>
                  <a:pt x="186150" y="139068"/>
                </a:lnTo>
                <a:lnTo>
                  <a:pt x="185978" y="140525"/>
                </a:lnTo>
                <a:lnTo>
                  <a:pt x="185280" y="146634"/>
                </a:lnTo>
                <a:lnTo>
                  <a:pt x="184873" y="152272"/>
                </a:lnTo>
                <a:lnTo>
                  <a:pt x="184873" y="157772"/>
                </a:lnTo>
                <a:lnTo>
                  <a:pt x="185609" y="170087"/>
                </a:lnTo>
                <a:lnTo>
                  <a:pt x="187987" y="182595"/>
                </a:lnTo>
                <a:lnTo>
                  <a:pt x="189788" y="188925"/>
                </a:lnTo>
                <a:lnTo>
                  <a:pt x="194174" y="201480"/>
                </a:lnTo>
                <a:lnTo>
                  <a:pt x="198330" y="213418"/>
                </a:lnTo>
                <a:lnTo>
                  <a:pt x="200012" y="220643"/>
                </a:lnTo>
                <a:lnTo>
                  <a:pt x="202082" y="220637"/>
                </a:lnTo>
                <a:lnTo>
                  <a:pt x="204863" y="220776"/>
                </a:lnTo>
                <a:lnTo>
                  <a:pt x="204470" y="224282"/>
                </a:lnTo>
                <a:lnTo>
                  <a:pt x="200977" y="224790"/>
                </a:lnTo>
                <a:lnTo>
                  <a:pt x="200012" y="220643"/>
                </a:lnTo>
                <a:lnTo>
                  <a:pt x="198081" y="220649"/>
                </a:lnTo>
                <a:lnTo>
                  <a:pt x="194462" y="221361"/>
                </a:lnTo>
                <a:lnTo>
                  <a:pt x="191389" y="221335"/>
                </a:lnTo>
                <a:lnTo>
                  <a:pt x="187706" y="221119"/>
                </a:lnTo>
                <a:lnTo>
                  <a:pt x="183146" y="220992"/>
                </a:lnTo>
                <a:lnTo>
                  <a:pt x="178244" y="221145"/>
                </a:lnTo>
                <a:lnTo>
                  <a:pt x="176212" y="225005"/>
                </a:lnTo>
                <a:lnTo>
                  <a:pt x="175691" y="221513"/>
                </a:lnTo>
                <a:close/>
              </a:path>
              <a:path w="207949" h="231444">
                <a:moveTo>
                  <a:pt x="202082" y="220637"/>
                </a:moveTo>
                <a:lnTo>
                  <a:pt x="200012" y="220643"/>
                </a:lnTo>
                <a:lnTo>
                  <a:pt x="200977" y="224790"/>
                </a:lnTo>
                <a:lnTo>
                  <a:pt x="204470" y="224282"/>
                </a:lnTo>
                <a:lnTo>
                  <a:pt x="204863" y="220776"/>
                </a:lnTo>
                <a:lnTo>
                  <a:pt x="202082" y="220637"/>
                </a:lnTo>
                <a:close/>
              </a:path>
              <a:path w="207949" h="231444">
                <a:moveTo>
                  <a:pt x="44373" y="201498"/>
                </a:moveTo>
                <a:lnTo>
                  <a:pt x="41135" y="200139"/>
                </a:lnTo>
                <a:lnTo>
                  <a:pt x="43243" y="204838"/>
                </a:lnTo>
                <a:lnTo>
                  <a:pt x="46913" y="204571"/>
                </a:lnTo>
                <a:lnTo>
                  <a:pt x="45516" y="198170"/>
                </a:lnTo>
                <a:lnTo>
                  <a:pt x="44373" y="2014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3132667" y="6356814"/>
            <a:ext cx="23355" cy="39281"/>
          </a:xfrm>
          <a:custGeom>
            <a:avLst/>
            <a:gdLst/>
            <a:ahLst/>
            <a:cxnLst/>
            <a:rect l="l" t="t" r="r" b="b"/>
            <a:pathLst>
              <a:path w="23355" h="39281">
                <a:moveTo>
                  <a:pt x="10998" y="24206"/>
                </a:moveTo>
                <a:lnTo>
                  <a:pt x="9461" y="29349"/>
                </a:lnTo>
                <a:lnTo>
                  <a:pt x="8724" y="31800"/>
                </a:lnTo>
                <a:lnTo>
                  <a:pt x="4902" y="37147"/>
                </a:lnTo>
                <a:lnTo>
                  <a:pt x="7746" y="39281"/>
                </a:lnTo>
                <a:lnTo>
                  <a:pt x="10845" y="38963"/>
                </a:lnTo>
                <a:lnTo>
                  <a:pt x="14554" y="37909"/>
                </a:lnTo>
                <a:lnTo>
                  <a:pt x="15925" y="35255"/>
                </a:lnTo>
                <a:lnTo>
                  <a:pt x="17068" y="33083"/>
                </a:lnTo>
                <a:lnTo>
                  <a:pt x="19316" y="28752"/>
                </a:lnTo>
                <a:lnTo>
                  <a:pt x="20840" y="27076"/>
                </a:lnTo>
                <a:lnTo>
                  <a:pt x="20358" y="22098"/>
                </a:lnTo>
                <a:lnTo>
                  <a:pt x="19748" y="18211"/>
                </a:lnTo>
                <a:lnTo>
                  <a:pt x="20345" y="14097"/>
                </a:lnTo>
                <a:lnTo>
                  <a:pt x="23355" y="12153"/>
                </a:lnTo>
                <a:lnTo>
                  <a:pt x="20040" y="0"/>
                </a:lnTo>
                <a:lnTo>
                  <a:pt x="17665" y="1663"/>
                </a:lnTo>
                <a:lnTo>
                  <a:pt x="15011" y="4318"/>
                </a:lnTo>
                <a:lnTo>
                  <a:pt x="11188" y="6743"/>
                </a:lnTo>
                <a:lnTo>
                  <a:pt x="7213" y="8305"/>
                </a:lnTo>
                <a:lnTo>
                  <a:pt x="4483" y="9448"/>
                </a:lnTo>
                <a:lnTo>
                  <a:pt x="1625" y="10287"/>
                </a:lnTo>
                <a:lnTo>
                  <a:pt x="1257" y="11049"/>
                </a:lnTo>
                <a:lnTo>
                  <a:pt x="0" y="13690"/>
                </a:lnTo>
                <a:lnTo>
                  <a:pt x="5295" y="17068"/>
                </a:lnTo>
                <a:lnTo>
                  <a:pt x="7010" y="18186"/>
                </a:lnTo>
                <a:lnTo>
                  <a:pt x="11595" y="21196"/>
                </a:lnTo>
                <a:lnTo>
                  <a:pt x="10998" y="242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3130232" y="6352890"/>
            <a:ext cx="29540" cy="47053"/>
          </a:xfrm>
          <a:custGeom>
            <a:avLst/>
            <a:gdLst/>
            <a:ahLst/>
            <a:cxnLst/>
            <a:rect l="l" t="t" r="r" b="b"/>
            <a:pathLst>
              <a:path w="29540" h="47053">
                <a:moveTo>
                  <a:pt x="8077" y="46024"/>
                </a:moveTo>
                <a:lnTo>
                  <a:pt x="11252" y="47053"/>
                </a:lnTo>
                <a:lnTo>
                  <a:pt x="14198" y="46431"/>
                </a:lnTo>
                <a:lnTo>
                  <a:pt x="17729" y="45288"/>
                </a:lnTo>
                <a:lnTo>
                  <a:pt x="20294" y="42481"/>
                </a:lnTo>
                <a:lnTo>
                  <a:pt x="22047" y="39712"/>
                </a:lnTo>
                <a:lnTo>
                  <a:pt x="23533" y="36855"/>
                </a:lnTo>
                <a:lnTo>
                  <a:pt x="25158" y="33756"/>
                </a:lnTo>
                <a:lnTo>
                  <a:pt x="26416" y="30060"/>
                </a:lnTo>
                <a:lnTo>
                  <a:pt x="26403" y="27101"/>
                </a:lnTo>
                <a:lnTo>
                  <a:pt x="26123" y="24066"/>
                </a:lnTo>
                <a:lnTo>
                  <a:pt x="25958" y="20650"/>
                </a:lnTo>
                <a:lnTo>
                  <a:pt x="29540" y="17538"/>
                </a:lnTo>
                <a:lnTo>
                  <a:pt x="28498" y="13817"/>
                </a:lnTo>
                <a:lnTo>
                  <a:pt x="25031" y="12128"/>
                </a:lnTo>
                <a:lnTo>
                  <a:pt x="23533" y="13373"/>
                </a:lnTo>
                <a:lnTo>
                  <a:pt x="20205" y="16205"/>
                </a:lnTo>
                <a:lnTo>
                  <a:pt x="18986" y="19646"/>
                </a:lnTo>
                <a:lnTo>
                  <a:pt x="18859" y="23533"/>
                </a:lnTo>
                <a:lnTo>
                  <a:pt x="19278" y="26365"/>
                </a:lnTo>
                <a:lnTo>
                  <a:pt x="19342" y="29171"/>
                </a:lnTo>
                <a:lnTo>
                  <a:pt x="18249" y="32003"/>
                </a:lnTo>
                <a:lnTo>
                  <a:pt x="16370" y="35369"/>
                </a:lnTo>
                <a:lnTo>
                  <a:pt x="14719" y="38176"/>
                </a:lnTo>
                <a:lnTo>
                  <a:pt x="12153" y="39674"/>
                </a:lnTo>
                <a:lnTo>
                  <a:pt x="14084" y="37007"/>
                </a:lnTo>
                <a:lnTo>
                  <a:pt x="15265" y="34289"/>
                </a:lnTo>
                <a:lnTo>
                  <a:pt x="16522" y="30060"/>
                </a:lnTo>
                <a:lnTo>
                  <a:pt x="16560" y="26200"/>
                </a:lnTo>
                <a:lnTo>
                  <a:pt x="15240" y="22948"/>
                </a:lnTo>
                <a:lnTo>
                  <a:pt x="12992" y="20231"/>
                </a:lnTo>
                <a:lnTo>
                  <a:pt x="9258" y="17792"/>
                </a:lnTo>
                <a:lnTo>
                  <a:pt x="6096" y="15824"/>
                </a:lnTo>
                <a:lnTo>
                  <a:pt x="8991" y="16319"/>
                </a:lnTo>
                <a:lnTo>
                  <a:pt x="12877" y="15074"/>
                </a:lnTo>
                <a:lnTo>
                  <a:pt x="17589" y="12509"/>
                </a:lnTo>
                <a:lnTo>
                  <a:pt x="21551" y="9105"/>
                </a:lnTo>
                <a:lnTo>
                  <a:pt x="25311" y="6769"/>
                </a:lnTo>
                <a:lnTo>
                  <a:pt x="25857" y="2946"/>
                </a:lnTo>
                <a:lnTo>
                  <a:pt x="23380" y="0"/>
                </a:lnTo>
                <a:lnTo>
                  <a:pt x="21501" y="533"/>
                </a:lnTo>
                <a:lnTo>
                  <a:pt x="18580" y="1473"/>
                </a:lnTo>
                <a:lnTo>
                  <a:pt x="16573" y="4127"/>
                </a:lnTo>
                <a:lnTo>
                  <a:pt x="13677" y="6616"/>
                </a:lnTo>
                <a:lnTo>
                  <a:pt x="10553" y="8356"/>
                </a:lnTo>
                <a:lnTo>
                  <a:pt x="6286" y="9817"/>
                </a:lnTo>
                <a:lnTo>
                  <a:pt x="2603" y="11353"/>
                </a:lnTo>
                <a:lnTo>
                  <a:pt x="152" y="14211"/>
                </a:lnTo>
                <a:lnTo>
                  <a:pt x="0" y="17513"/>
                </a:lnTo>
                <a:lnTo>
                  <a:pt x="2349" y="21170"/>
                </a:lnTo>
                <a:lnTo>
                  <a:pt x="5880" y="24002"/>
                </a:lnTo>
                <a:lnTo>
                  <a:pt x="8559" y="25742"/>
                </a:lnTo>
                <a:lnTo>
                  <a:pt x="9525" y="28613"/>
                </a:lnTo>
                <a:lnTo>
                  <a:pt x="8521" y="32270"/>
                </a:lnTo>
                <a:lnTo>
                  <a:pt x="7099" y="35394"/>
                </a:lnTo>
                <a:lnTo>
                  <a:pt x="5664" y="38671"/>
                </a:lnTo>
                <a:lnTo>
                  <a:pt x="5549" y="42544"/>
                </a:lnTo>
                <a:lnTo>
                  <a:pt x="8077" y="4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3132794" y="6210760"/>
            <a:ext cx="175044" cy="172935"/>
          </a:xfrm>
          <a:custGeom>
            <a:avLst/>
            <a:gdLst/>
            <a:ahLst/>
            <a:cxnLst/>
            <a:rect l="l" t="t" r="r" b="b"/>
            <a:pathLst>
              <a:path w="175044" h="172935">
                <a:moveTo>
                  <a:pt x="44272" y="148196"/>
                </a:moveTo>
                <a:lnTo>
                  <a:pt x="48552" y="142201"/>
                </a:lnTo>
                <a:lnTo>
                  <a:pt x="51384" y="137236"/>
                </a:lnTo>
                <a:lnTo>
                  <a:pt x="52616" y="135102"/>
                </a:lnTo>
                <a:lnTo>
                  <a:pt x="56641" y="128841"/>
                </a:lnTo>
                <a:lnTo>
                  <a:pt x="58496" y="127927"/>
                </a:lnTo>
                <a:lnTo>
                  <a:pt x="63626" y="132118"/>
                </a:lnTo>
                <a:lnTo>
                  <a:pt x="65785" y="136702"/>
                </a:lnTo>
                <a:lnTo>
                  <a:pt x="70015" y="142176"/>
                </a:lnTo>
                <a:lnTo>
                  <a:pt x="74802" y="148335"/>
                </a:lnTo>
                <a:lnTo>
                  <a:pt x="74790" y="153225"/>
                </a:lnTo>
                <a:lnTo>
                  <a:pt x="83388" y="152374"/>
                </a:lnTo>
                <a:lnTo>
                  <a:pt x="91363" y="151587"/>
                </a:lnTo>
                <a:lnTo>
                  <a:pt x="99288" y="151218"/>
                </a:lnTo>
                <a:lnTo>
                  <a:pt x="106667" y="148132"/>
                </a:lnTo>
                <a:lnTo>
                  <a:pt x="114995" y="144458"/>
                </a:lnTo>
                <a:lnTo>
                  <a:pt x="126389" y="138750"/>
                </a:lnTo>
                <a:lnTo>
                  <a:pt x="137490" y="132321"/>
                </a:lnTo>
                <a:lnTo>
                  <a:pt x="143154" y="128790"/>
                </a:lnTo>
                <a:lnTo>
                  <a:pt x="149872" y="125666"/>
                </a:lnTo>
                <a:lnTo>
                  <a:pt x="156336" y="123812"/>
                </a:lnTo>
                <a:lnTo>
                  <a:pt x="162229" y="122123"/>
                </a:lnTo>
                <a:lnTo>
                  <a:pt x="170776" y="121348"/>
                </a:lnTo>
                <a:lnTo>
                  <a:pt x="175044" y="116916"/>
                </a:lnTo>
                <a:lnTo>
                  <a:pt x="171754" y="110604"/>
                </a:lnTo>
                <a:lnTo>
                  <a:pt x="170103" y="103276"/>
                </a:lnTo>
                <a:lnTo>
                  <a:pt x="167322" y="97294"/>
                </a:lnTo>
                <a:lnTo>
                  <a:pt x="164972" y="92265"/>
                </a:lnTo>
                <a:lnTo>
                  <a:pt x="162267" y="88823"/>
                </a:lnTo>
                <a:lnTo>
                  <a:pt x="158800" y="84835"/>
                </a:lnTo>
                <a:lnTo>
                  <a:pt x="158430" y="84404"/>
                </a:lnTo>
                <a:lnTo>
                  <a:pt x="151284" y="74015"/>
                </a:lnTo>
                <a:lnTo>
                  <a:pt x="144297" y="63258"/>
                </a:lnTo>
                <a:lnTo>
                  <a:pt x="137460" y="56065"/>
                </a:lnTo>
                <a:lnTo>
                  <a:pt x="127433" y="48332"/>
                </a:lnTo>
                <a:lnTo>
                  <a:pt x="117678" y="40195"/>
                </a:lnTo>
                <a:lnTo>
                  <a:pt x="111137" y="33604"/>
                </a:lnTo>
                <a:lnTo>
                  <a:pt x="108267" y="27241"/>
                </a:lnTo>
                <a:lnTo>
                  <a:pt x="99529" y="22796"/>
                </a:lnTo>
                <a:lnTo>
                  <a:pt x="97362" y="21704"/>
                </a:lnTo>
                <a:lnTo>
                  <a:pt x="85941" y="16056"/>
                </a:lnTo>
                <a:lnTo>
                  <a:pt x="74714" y="10172"/>
                </a:lnTo>
                <a:lnTo>
                  <a:pt x="69011" y="6972"/>
                </a:lnTo>
                <a:lnTo>
                  <a:pt x="62293" y="2324"/>
                </a:lnTo>
                <a:lnTo>
                  <a:pt x="55714" y="1371"/>
                </a:lnTo>
                <a:lnTo>
                  <a:pt x="50218" y="875"/>
                </a:lnTo>
                <a:lnTo>
                  <a:pt x="38292" y="1647"/>
                </a:lnTo>
                <a:lnTo>
                  <a:pt x="25641" y="2679"/>
                </a:lnTo>
                <a:lnTo>
                  <a:pt x="16065" y="0"/>
                </a:lnTo>
                <a:lnTo>
                  <a:pt x="14579" y="5308"/>
                </a:lnTo>
                <a:lnTo>
                  <a:pt x="16052" y="14985"/>
                </a:lnTo>
                <a:lnTo>
                  <a:pt x="20650" y="60604"/>
                </a:lnTo>
                <a:lnTo>
                  <a:pt x="22923" y="62712"/>
                </a:lnTo>
                <a:lnTo>
                  <a:pt x="20650" y="67309"/>
                </a:lnTo>
                <a:lnTo>
                  <a:pt x="20650" y="61852"/>
                </a:lnTo>
                <a:lnTo>
                  <a:pt x="14401" y="59486"/>
                </a:lnTo>
                <a:lnTo>
                  <a:pt x="13080" y="55956"/>
                </a:lnTo>
                <a:lnTo>
                  <a:pt x="11277" y="51142"/>
                </a:lnTo>
                <a:lnTo>
                  <a:pt x="11082" y="86066"/>
                </a:lnTo>
                <a:lnTo>
                  <a:pt x="15291" y="98238"/>
                </a:lnTo>
                <a:lnTo>
                  <a:pt x="18237" y="110629"/>
                </a:lnTo>
                <a:lnTo>
                  <a:pt x="19080" y="120197"/>
                </a:lnTo>
                <a:lnTo>
                  <a:pt x="17699" y="132912"/>
                </a:lnTo>
                <a:lnTo>
                  <a:pt x="14147" y="144818"/>
                </a:lnTo>
                <a:lnTo>
                  <a:pt x="12064" y="150063"/>
                </a:lnTo>
                <a:lnTo>
                  <a:pt x="6591" y="157492"/>
                </a:lnTo>
                <a:lnTo>
                  <a:pt x="11264" y="161353"/>
                </a:lnTo>
                <a:lnTo>
                  <a:pt x="15481" y="164833"/>
                </a:lnTo>
                <a:lnTo>
                  <a:pt x="25031" y="170726"/>
                </a:lnTo>
                <a:lnTo>
                  <a:pt x="29756" y="172935"/>
                </a:lnTo>
                <a:lnTo>
                  <a:pt x="32499" y="165163"/>
                </a:lnTo>
                <a:lnTo>
                  <a:pt x="37668" y="159042"/>
                </a:lnTo>
                <a:lnTo>
                  <a:pt x="41249" y="153161"/>
                </a:lnTo>
                <a:lnTo>
                  <a:pt x="44272" y="148196"/>
                </a:lnTo>
                <a:close/>
              </a:path>
              <a:path w="175044" h="172935">
                <a:moveTo>
                  <a:pt x="12382" y="43306"/>
                </a:moveTo>
                <a:lnTo>
                  <a:pt x="11291" y="51045"/>
                </a:lnTo>
                <a:lnTo>
                  <a:pt x="13373" y="54076"/>
                </a:lnTo>
                <a:lnTo>
                  <a:pt x="12560" y="38125"/>
                </a:lnTo>
                <a:lnTo>
                  <a:pt x="12382" y="43306"/>
                </a:lnTo>
                <a:close/>
              </a:path>
              <a:path w="175044" h="172935">
                <a:moveTo>
                  <a:pt x="1587" y="70446"/>
                </a:moveTo>
                <a:lnTo>
                  <a:pt x="3136" y="74028"/>
                </a:lnTo>
                <a:lnTo>
                  <a:pt x="6667" y="76796"/>
                </a:lnTo>
                <a:lnTo>
                  <a:pt x="8394" y="80213"/>
                </a:lnTo>
                <a:lnTo>
                  <a:pt x="11082" y="86066"/>
                </a:lnTo>
                <a:lnTo>
                  <a:pt x="11277" y="51142"/>
                </a:lnTo>
                <a:lnTo>
                  <a:pt x="13080" y="55956"/>
                </a:lnTo>
                <a:lnTo>
                  <a:pt x="14401" y="59486"/>
                </a:lnTo>
                <a:lnTo>
                  <a:pt x="20650" y="61852"/>
                </a:lnTo>
                <a:lnTo>
                  <a:pt x="22923" y="62712"/>
                </a:lnTo>
                <a:lnTo>
                  <a:pt x="20650" y="60604"/>
                </a:lnTo>
                <a:lnTo>
                  <a:pt x="16052" y="14985"/>
                </a:lnTo>
                <a:lnTo>
                  <a:pt x="15112" y="20561"/>
                </a:lnTo>
                <a:lnTo>
                  <a:pt x="14096" y="26593"/>
                </a:lnTo>
                <a:lnTo>
                  <a:pt x="12776" y="32118"/>
                </a:lnTo>
                <a:lnTo>
                  <a:pt x="12560" y="38125"/>
                </a:lnTo>
                <a:lnTo>
                  <a:pt x="13373" y="54076"/>
                </a:lnTo>
                <a:lnTo>
                  <a:pt x="11291" y="51045"/>
                </a:lnTo>
                <a:lnTo>
                  <a:pt x="10782" y="50304"/>
                </a:lnTo>
                <a:lnTo>
                  <a:pt x="8115" y="46405"/>
                </a:lnTo>
                <a:lnTo>
                  <a:pt x="4470" y="49072"/>
                </a:lnTo>
                <a:lnTo>
                  <a:pt x="266" y="47561"/>
                </a:lnTo>
                <a:lnTo>
                  <a:pt x="63" y="51549"/>
                </a:lnTo>
                <a:lnTo>
                  <a:pt x="0" y="55752"/>
                </a:lnTo>
                <a:lnTo>
                  <a:pt x="203" y="59766"/>
                </a:lnTo>
                <a:lnTo>
                  <a:pt x="368" y="63144"/>
                </a:lnTo>
                <a:lnTo>
                  <a:pt x="228" y="67322"/>
                </a:lnTo>
                <a:lnTo>
                  <a:pt x="1587" y="704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3129352" y="6209908"/>
            <a:ext cx="182308" cy="179578"/>
          </a:xfrm>
          <a:custGeom>
            <a:avLst/>
            <a:gdLst/>
            <a:ahLst/>
            <a:cxnLst/>
            <a:rect l="l" t="t" r="r" b="b"/>
            <a:pathLst>
              <a:path w="182308" h="179577">
                <a:moveTo>
                  <a:pt x="11988" y="49250"/>
                </a:moveTo>
                <a:lnTo>
                  <a:pt x="11988" y="45710"/>
                </a:lnTo>
                <a:lnTo>
                  <a:pt x="10528" y="45377"/>
                </a:lnTo>
                <a:lnTo>
                  <a:pt x="12001" y="52235"/>
                </a:lnTo>
                <a:lnTo>
                  <a:pt x="11988" y="45710"/>
                </a:lnTo>
                <a:lnTo>
                  <a:pt x="11988" y="49250"/>
                </a:lnTo>
                <a:close/>
              </a:path>
              <a:path w="182308" h="179577">
                <a:moveTo>
                  <a:pt x="28003" y="67665"/>
                </a:moveTo>
                <a:lnTo>
                  <a:pt x="27990" y="64554"/>
                </a:lnTo>
                <a:lnTo>
                  <a:pt x="27563" y="63891"/>
                </a:lnTo>
                <a:lnTo>
                  <a:pt x="27609" y="68160"/>
                </a:lnTo>
                <a:lnTo>
                  <a:pt x="24091" y="68160"/>
                </a:lnTo>
                <a:lnTo>
                  <a:pt x="20929" y="66598"/>
                </a:lnTo>
                <a:lnTo>
                  <a:pt x="20612" y="66128"/>
                </a:lnTo>
                <a:lnTo>
                  <a:pt x="20281" y="56159"/>
                </a:lnTo>
                <a:lnTo>
                  <a:pt x="20662" y="53327"/>
                </a:lnTo>
                <a:lnTo>
                  <a:pt x="19013" y="51579"/>
                </a:lnTo>
                <a:lnTo>
                  <a:pt x="19024" y="45897"/>
                </a:lnTo>
                <a:lnTo>
                  <a:pt x="18567" y="4241"/>
                </a:lnTo>
                <a:lnTo>
                  <a:pt x="19507" y="850"/>
                </a:lnTo>
                <a:lnTo>
                  <a:pt x="22898" y="1803"/>
                </a:lnTo>
                <a:lnTo>
                  <a:pt x="28130" y="6921"/>
                </a:lnTo>
                <a:lnTo>
                  <a:pt x="29095" y="7048"/>
                </a:lnTo>
                <a:lnTo>
                  <a:pt x="29070" y="12"/>
                </a:lnTo>
                <a:lnTo>
                  <a:pt x="20459" y="-2539"/>
                </a:lnTo>
                <a:lnTo>
                  <a:pt x="17779" y="-2222"/>
                </a:lnTo>
                <a:lnTo>
                  <a:pt x="16116" y="-101"/>
                </a:lnTo>
                <a:lnTo>
                  <a:pt x="15379" y="2603"/>
                </a:lnTo>
                <a:lnTo>
                  <a:pt x="15379" y="17780"/>
                </a:lnTo>
                <a:lnTo>
                  <a:pt x="15074" y="20815"/>
                </a:lnTo>
                <a:lnTo>
                  <a:pt x="14096" y="26708"/>
                </a:lnTo>
                <a:lnTo>
                  <a:pt x="16154" y="47701"/>
                </a:lnTo>
                <a:lnTo>
                  <a:pt x="17284" y="60629"/>
                </a:lnTo>
                <a:lnTo>
                  <a:pt x="18110" y="50622"/>
                </a:lnTo>
                <a:lnTo>
                  <a:pt x="19011" y="51828"/>
                </a:lnTo>
                <a:lnTo>
                  <a:pt x="19278" y="63322"/>
                </a:lnTo>
                <a:lnTo>
                  <a:pt x="20610" y="66236"/>
                </a:lnTo>
                <a:lnTo>
                  <a:pt x="20561" y="69799"/>
                </a:lnTo>
                <a:lnTo>
                  <a:pt x="23279" y="71589"/>
                </a:lnTo>
                <a:lnTo>
                  <a:pt x="26517" y="71196"/>
                </a:lnTo>
                <a:lnTo>
                  <a:pt x="28003" y="67665"/>
                </a:lnTo>
                <a:close/>
              </a:path>
              <a:path w="182308" h="179577">
                <a:moveTo>
                  <a:pt x="20610" y="66236"/>
                </a:moveTo>
                <a:lnTo>
                  <a:pt x="19278" y="63322"/>
                </a:lnTo>
                <a:lnTo>
                  <a:pt x="19011" y="51828"/>
                </a:lnTo>
                <a:lnTo>
                  <a:pt x="18110" y="50622"/>
                </a:lnTo>
                <a:lnTo>
                  <a:pt x="17284" y="60629"/>
                </a:lnTo>
                <a:lnTo>
                  <a:pt x="16154" y="47701"/>
                </a:lnTo>
                <a:lnTo>
                  <a:pt x="14096" y="26708"/>
                </a:lnTo>
                <a:lnTo>
                  <a:pt x="12725" y="32397"/>
                </a:lnTo>
                <a:lnTo>
                  <a:pt x="13309" y="46012"/>
                </a:lnTo>
                <a:lnTo>
                  <a:pt x="15303" y="57899"/>
                </a:lnTo>
                <a:lnTo>
                  <a:pt x="12928" y="55448"/>
                </a:lnTo>
                <a:lnTo>
                  <a:pt x="12168" y="54878"/>
                </a:lnTo>
                <a:lnTo>
                  <a:pt x="12191" y="55245"/>
                </a:lnTo>
                <a:lnTo>
                  <a:pt x="13233" y="58039"/>
                </a:lnTo>
                <a:lnTo>
                  <a:pt x="14871" y="60731"/>
                </a:lnTo>
                <a:lnTo>
                  <a:pt x="18795" y="64173"/>
                </a:lnTo>
                <a:lnTo>
                  <a:pt x="20610" y="66236"/>
                </a:lnTo>
                <a:close/>
              </a:path>
              <a:path w="182308" h="179577">
                <a:moveTo>
                  <a:pt x="22313" y="5765"/>
                </a:moveTo>
                <a:lnTo>
                  <a:pt x="22381" y="5310"/>
                </a:lnTo>
                <a:lnTo>
                  <a:pt x="28130" y="6921"/>
                </a:lnTo>
                <a:lnTo>
                  <a:pt x="22898" y="1803"/>
                </a:lnTo>
                <a:lnTo>
                  <a:pt x="19507" y="850"/>
                </a:lnTo>
                <a:lnTo>
                  <a:pt x="18567" y="4241"/>
                </a:lnTo>
                <a:lnTo>
                  <a:pt x="19024" y="45897"/>
                </a:lnTo>
                <a:lnTo>
                  <a:pt x="19405" y="42202"/>
                </a:lnTo>
                <a:lnTo>
                  <a:pt x="19519" y="39103"/>
                </a:lnTo>
                <a:lnTo>
                  <a:pt x="19710" y="33540"/>
                </a:lnTo>
                <a:lnTo>
                  <a:pt x="20980" y="28168"/>
                </a:lnTo>
                <a:lnTo>
                  <a:pt x="22021" y="21996"/>
                </a:lnTo>
                <a:lnTo>
                  <a:pt x="22415" y="17957"/>
                </a:lnTo>
                <a:lnTo>
                  <a:pt x="22313" y="5765"/>
                </a:lnTo>
                <a:close/>
              </a:path>
              <a:path w="182308" h="179577">
                <a:moveTo>
                  <a:pt x="43484" y="-1790"/>
                </a:moveTo>
                <a:lnTo>
                  <a:pt x="37528" y="0"/>
                </a:lnTo>
                <a:lnTo>
                  <a:pt x="30035" y="139"/>
                </a:lnTo>
                <a:lnTo>
                  <a:pt x="29082" y="3530"/>
                </a:lnTo>
                <a:lnTo>
                  <a:pt x="29578" y="11"/>
                </a:lnTo>
                <a:lnTo>
                  <a:pt x="20459" y="-2539"/>
                </a:lnTo>
                <a:lnTo>
                  <a:pt x="29070" y="12"/>
                </a:lnTo>
                <a:lnTo>
                  <a:pt x="29095" y="7048"/>
                </a:lnTo>
                <a:lnTo>
                  <a:pt x="38595" y="6985"/>
                </a:lnTo>
                <a:lnTo>
                  <a:pt x="44716" y="5181"/>
                </a:lnTo>
                <a:lnTo>
                  <a:pt x="51892" y="5219"/>
                </a:lnTo>
                <a:lnTo>
                  <a:pt x="56184" y="5359"/>
                </a:lnTo>
                <a:lnTo>
                  <a:pt x="58648" y="5702"/>
                </a:lnTo>
                <a:lnTo>
                  <a:pt x="63995" y="6413"/>
                </a:lnTo>
                <a:lnTo>
                  <a:pt x="70561" y="10731"/>
                </a:lnTo>
                <a:lnTo>
                  <a:pt x="76428" y="14097"/>
                </a:lnTo>
                <a:lnTo>
                  <a:pt x="87762" y="20030"/>
                </a:lnTo>
                <a:lnTo>
                  <a:pt x="99119" y="25648"/>
                </a:lnTo>
                <a:lnTo>
                  <a:pt x="101371" y="26784"/>
                </a:lnTo>
                <a:lnTo>
                  <a:pt x="105270" y="28778"/>
                </a:lnTo>
                <a:lnTo>
                  <a:pt x="107746" y="31064"/>
                </a:lnTo>
                <a:lnTo>
                  <a:pt x="110236" y="33870"/>
                </a:lnTo>
                <a:lnTo>
                  <a:pt x="112712" y="36664"/>
                </a:lnTo>
                <a:lnTo>
                  <a:pt x="115125" y="40005"/>
                </a:lnTo>
                <a:lnTo>
                  <a:pt x="118618" y="43522"/>
                </a:lnTo>
                <a:lnTo>
                  <a:pt x="123101" y="48056"/>
                </a:lnTo>
                <a:lnTo>
                  <a:pt x="128079" y="51473"/>
                </a:lnTo>
                <a:lnTo>
                  <a:pt x="132715" y="54914"/>
                </a:lnTo>
                <a:lnTo>
                  <a:pt x="137337" y="58369"/>
                </a:lnTo>
                <a:lnTo>
                  <a:pt x="141604" y="61810"/>
                </a:lnTo>
                <a:lnTo>
                  <a:pt x="144919" y="66230"/>
                </a:lnTo>
                <a:lnTo>
                  <a:pt x="151651" y="76602"/>
                </a:lnTo>
                <a:lnTo>
                  <a:pt x="159028" y="87338"/>
                </a:lnTo>
                <a:lnTo>
                  <a:pt x="159588" y="87998"/>
                </a:lnTo>
                <a:lnTo>
                  <a:pt x="162991" y="91922"/>
                </a:lnTo>
                <a:lnTo>
                  <a:pt x="165392" y="94996"/>
                </a:lnTo>
                <a:lnTo>
                  <a:pt x="167563" y="99631"/>
                </a:lnTo>
                <a:lnTo>
                  <a:pt x="170154" y="105105"/>
                </a:lnTo>
                <a:lnTo>
                  <a:pt x="171818" y="112522"/>
                </a:lnTo>
                <a:lnTo>
                  <a:pt x="174123" y="116992"/>
                </a:lnTo>
                <a:lnTo>
                  <a:pt x="174599" y="116776"/>
                </a:lnTo>
                <a:lnTo>
                  <a:pt x="176949" y="103136"/>
                </a:lnTo>
                <a:lnTo>
                  <a:pt x="173951" y="96659"/>
                </a:lnTo>
                <a:lnTo>
                  <a:pt x="171424" y="91236"/>
                </a:lnTo>
                <a:lnTo>
                  <a:pt x="168427" y="87414"/>
                </a:lnTo>
                <a:lnTo>
                  <a:pt x="164896" y="83375"/>
                </a:lnTo>
                <a:lnTo>
                  <a:pt x="157980" y="73438"/>
                </a:lnTo>
                <a:lnTo>
                  <a:pt x="150761" y="62292"/>
                </a:lnTo>
                <a:lnTo>
                  <a:pt x="146545" y="56680"/>
                </a:lnTo>
                <a:lnTo>
                  <a:pt x="141668" y="52806"/>
                </a:lnTo>
                <a:lnTo>
                  <a:pt x="136918" y="49263"/>
                </a:lnTo>
                <a:lnTo>
                  <a:pt x="132143" y="45720"/>
                </a:lnTo>
                <a:lnTo>
                  <a:pt x="127482" y="42481"/>
                </a:lnTo>
                <a:lnTo>
                  <a:pt x="123621" y="38569"/>
                </a:lnTo>
                <a:lnTo>
                  <a:pt x="120573" y="35496"/>
                </a:lnTo>
                <a:lnTo>
                  <a:pt x="118287" y="32359"/>
                </a:lnTo>
                <a:lnTo>
                  <a:pt x="115506" y="29210"/>
                </a:lnTo>
                <a:lnTo>
                  <a:pt x="112737" y="26073"/>
                </a:lnTo>
                <a:lnTo>
                  <a:pt x="109410" y="22961"/>
                </a:lnTo>
                <a:lnTo>
                  <a:pt x="104571" y="20510"/>
                </a:lnTo>
                <a:lnTo>
                  <a:pt x="93088" y="14810"/>
                </a:lnTo>
                <a:lnTo>
                  <a:pt x="81846" y="9036"/>
                </a:lnTo>
                <a:lnTo>
                  <a:pt x="79882" y="7962"/>
                </a:lnTo>
                <a:lnTo>
                  <a:pt x="74345" y="4914"/>
                </a:lnTo>
                <a:lnTo>
                  <a:pt x="67462" y="-63"/>
                </a:lnTo>
                <a:lnTo>
                  <a:pt x="59651" y="-1257"/>
                </a:lnTo>
                <a:lnTo>
                  <a:pt x="56845" y="-1663"/>
                </a:lnTo>
                <a:lnTo>
                  <a:pt x="54292" y="-1828"/>
                </a:lnTo>
                <a:lnTo>
                  <a:pt x="43484" y="-1790"/>
                </a:lnTo>
                <a:close/>
              </a:path>
              <a:path w="182308" h="179577">
                <a:moveTo>
                  <a:pt x="29578" y="11"/>
                </a:moveTo>
                <a:lnTo>
                  <a:pt x="29082" y="3530"/>
                </a:lnTo>
                <a:lnTo>
                  <a:pt x="30035" y="139"/>
                </a:lnTo>
                <a:lnTo>
                  <a:pt x="37528" y="0"/>
                </a:lnTo>
                <a:lnTo>
                  <a:pt x="29578" y="11"/>
                </a:lnTo>
                <a:close/>
              </a:path>
              <a:path w="182308" h="179577">
                <a:moveTo>
                  <a:pt x="9372" y="155270"/>
                </a:moveTo>
                <a:lnTo>
                  <a:pt x="9283" y="160477"/>
                </a:lnTo>
                <a:lnTo>
                  <a:pt x="10286" y="163195"/>
                </a:lnTo>
                <a:lnTo>
                  <a:pt x="12458" y="164922"/>
                </a:lnTo>
                <a:lnTo>
                  <a:pt x="17132" y="168732"/>
                </a:lnTo>
                <a:lnTo>
                  <a:pt x="26542" y="174536"/>
                </a:lnTo>
                <a:lnTo>
                  <a:pt x="29883" y="172605"/>
                </a:lnTo>
                <a:lnTo>
                  <a:pt x="33197" y="173786"/>
                </a:lnTo>
                <a:lnTo>
                  <a:pt x="34556" y="177038"/>
                </a:lnTo>
                <a:lnTo>
                  <a:pt x="34696" y="170599"/>
                </a:lnTo>
                <a:lnTo>
                  <a:pt x="31179" y="168971"/>
                </a:lnTo>
                <a:lnTo>
                  <a:pt x="30416" y="168617"/>
                </a:lnTo>
                <a:lnTo>
                  <a:pt x="20713" y="162623"/>
                </a:lnTo>
                <a:lnTo>
                  <a:pt x="16941" y="159486"/>
                </a:lnTo>
                <a:lnTo>
                  <a:pt x="16929" y="155346"/>
                </a:lnTo>
                <a:lnTo>
                  <a:pt x="18795" y="151307"/>
                </a:lnTo>
                <a:lnTo>
                  <a:pt x="20866" y="146977"/>
                </a:lnTo>
                <a:lnTo>
                  <a:pt x="24488" y="134983"/>
                </a:lnTo>
                <a:lnTo>
                  <a:pt x="26030" y="122113"/>
                </a:lnTo>
                <a:lnTo>
                  <a:pt x="26047" y="117373"/>
                </a:lnTo>
                <a:lnTo>
                  <a:pt x="25768" y="114033"/>
                </a:lnTo>
                <a:lnTo>
                  <a:pt x="25133" y="110807"/>
                </a:lnTo>
                <a:lnTo>
                  <a:pt x="22224" y="98497"/>
                </a:lnTo>
                <a:lnTo>
                  <a:pt x="18076" y="86285"/>
                </a:lnTo>
                <a:lnTo>
                  <a:pt x="14985" y="79463"/>
                </a:lnTo>
                <a:lnTo>
                  <a:pt x="12344" y="75552"/>
                </a:lnTo>
                <a:lnTo>
                  <a:pt x="9804" y="72466"/>
                </a:lnTo>
                <a:lnTo>
                  <a:pt x="8254" y="69888"/>
                </a:lnTo>
                <a:lnTo>
                  <a:pt x="7327" y="67906"/>
                </a:lnTo>
                <a:lnTo>
                  <a:pt x="7289" y="64008"/>
                </a:lnTo>
                <a:lnTo>
                  <a:pt x="7162" y="60439"/>
                </a:lnTo>
                <a:lnTo>
                  <a:pt x="7035" y="57099"/>
                </a:lnTo>
                <a:lnTo>
                  <a:pt x="7035" y="53111"/>
                </a:lnTo>
                <a:lnTo>
                  <a:pt x="5892" y="52463"/>
                </a:lnTo>
                <a:lnTo>
                  <a:pt x="3708" y="48412"/>
                </a:lnTo>
                <a:lnTo>
                  <a:pt x="2514" y="51727"/>
                </a:lnTo>
                <a:lnTo>
                  <a:pt x="1752" y="45478"/>
                </a:lnTo>
                <a:lnTo>
                  <a:pt x="190" y="48234"/>
                </a:lnTo>
                <a:lnTo>
                  <a:pt x="0" y="52971"/>
                </a:lnTo>
                <a:lnTo>
                  <a:pt x="126" y="60782"/>
                </a:lnTo>
                <a:lnTo>
                  <a:pt x="330" y="63969"/>
                </a:lnTo>
                <a:lnTo>
                  <a:pt x="25" y="68453"/>
                </a:lnTo>
                <a:lnTo>
                  <a:pt x="1790" y="72694"/>
                </a:lnTo>
                <a:lnTo>
                  <a:pt x="4343" y="76885"/>
                </a:lnTo>
                <a:lnTo>
                  <a:pt x="6972" y="80073"/>
                </a:lnTo>
                <a:lnTo>
                  <a:pt x="8699" y="82664"/>
                </a:lnTo>
                <a:lnTo>
                  <a:pt x="13511" y="94229"/>
                </a:lnTo>
                <a:lnTo>
                  <a:pt x="17065" y="106704"/>
                </a:lnTo>
                <a:lnTo>
                  <a:pt x="18224" y="112141"/>
                </a:lnTo>
                <a:lnTo>
                  <a:pt x="18757" y="114871"/>
                </a:lnTo>
                <a:lnTo>
                  <a:pt x="18999" y="117767"/>
                </a:lnTo>
                <a:lnTo>
                  <a:pt x="19011" y="128752"/>
                </a:lnTo>
                <a:lnTo>
                  <a:pt x="17144" y="137287"/>
                </a:lnTo>
                <a:lnTo>
                  <a:pt x="14325" y="144360"/>
                </a:lnTo>
                <a:lnTo>
                  <a:pt x="12534" y="148094"/>
                </a:lnTo>
                <a:lnTo>
                  <a:pt x="10413" y="152755"/>
                </a:lnTo>
                <a:lnTo>
                  <a:pt x="9372" y="155270"/>
                </a:lnTo>
                <a:close/>
              </a:path>
              <a:path w="182308" h="179577">
                <a:moveTo>
                  <a:pt x="59702" y="136842"/>
                </a:moveTo>
                <a:lnTo>
                  <a:pt x="61658" y="134112"/>
                </a:lnTo>
                <a:lnTo>
                  <a:pt x="61881" y="133624"/>
                </a:lnTo>
                <a:lnTo>
                  <a:pt x="63550" y="135255"/>
                </a:lnTo>
                <a:lnTo>
                  <a:pt x="63068" y="131038"/>
                </a:lnTo>
                <a:lnTo>
                  <a:pt x="63512" y="131927"/>
                </a:lnTo>
                <a:lnTo>
                  <a:pt x="64160" y="126047"/>
                </a:lnTo>
                <a:lnTo>
                  <a:pt x="61937" y="128778"/>
                </a:lnTo>
                <a:lnTo>
                  <a:pt x="59702" y="131495"/>
                </a:lnTo>
                <a:lnTo>
                  <a:pt x="59702" y="136842"/>
                </a:lnTo>
                <a:close/>
              </a:path>
              <a:path w="182308" h="179577">
                <a:moveTo>
                  <a:pt x="178574" y="110388"/>
                </a:moveTo>
                <a:lnTo>
                  <a:pt x="176949" y="103136"/>
                </a:lnTo>
                <a:lnTo>
                  <a:pt x="174599" y="116776"/>
                </a:lnTo>
                <a:lnTo>
                  <a:pt x="174123" y="116992"/>
                </a:lnTo>
                <a:lnTo>
                  <a:pt x="171970" y="117970"/>
                </a:lnTo>
                <a:lnTo>
                  <a:pt x="168783" y="118846"/>
                </a:lnTo>
                <a:lnTo>
                  <a:pt x="165620" y="119748"/>
                </a:lnTo>
                <a:lnTo>
                  <a:pt x="162039" y="120357"/>
                </a:lnTo>
                <a:lnTo>
                  <a:pt x="158800" y="121272"/>
                </a:lnTo>
                <a:lnTo>
                  <a:pt x="151955" y="123253"/>
                </a:lnTo>
                <a:lnTo>
                  <a:pt x="145008" y="126492"/>
                </a:lnTo>
                <a:lnTo>
                  <a:pt x="139065" y="130187"/>
                </a:lnTo>
                <a:lnTo>
                  <a:pt x="127974" y="136601"/>
                </a:lnTo>
                <a:lnTo>
                  <a:pt x="116568" y="142290"/>
                </a:lnTo>
                <a:lnTo>
                  <a:pt x="108750" y="145732"/>
                </a:lnTo>
                <a:lnTo>
                  <a:pt x="102133" y="148526"/>
                </a:lnTo>
                <a:lnTo>
                  <a:pt x="94589" y="148932"/>
                </a:lnTo>
                <a:lnTo>
                  <a:pt x="86474" y="149707"/>
                </a:lnTo>
                <a:lnTo>
                  <a:pt x="83680" y="149783"/>
                </a:lnTo>
                <a:lnTo>
                  <a:pt x="80213" y="146862"/>
                </a:lnTo>
                <a:lnTo>
                  <a:pt x="78079" y="143243"/>
                </a:lnTo>
                <a:lnTo>
                  <a:pt x="76238" y="140855"/>
                </a:lnTo>
                <a:lnTo>
                  <a:pt x="74244" y="138277"/>
                </a:lnTo>
                <a:lnTo>
                  <a:pt x="70878" y="133350"/>
                </a:lnTo>
                <a:lnTo>
                  <a:pt x="67030" y="128384"/>
                </a:lnTo>
                <a:lnTo>
                  <a:pt x="64160" y="126047"/>
                </a:lnTo>
                <a:lnTo>
                  <a:pt x="63512" y="131927"/>
                </a:lnTo>
                <a:lnTo>
                  <a:pt x="63068" y="131038"/>
                </a:lnTo>
                <a:lnTo>
                  <a:pt x="63550" y="135255"/>
                </a:lnTo>
                <a:lnTo>
                  <a:pt x="66801" y="139712"/>
                </a:lnTo>
                <a:lnTo>
                  <a:pt x="68440" y="142290"/>
                </a:lnTo>
                <a:lnTo>
                  <a:pt x="70675" y="145173"/>
                </a:lnTo>
                <a:lnTo>
                  <a:pt x="73710" y="150088"/>
                </a:lnTo>
                <a:lnTo>
                  <a:pt x="76517" y="153682"/>
                </a:lnTo>
                <a:lnTo>
                  <a:pt x="79387" y="155663"/>
                </a:lnTo>
                <a:lnTo>
                  <a:pt x="82905" y="156845"/>
                </a:lnTo>
                <a:lnTo>
                  <a:pt x="87172" y="156730"/>
                </a:lnTo>
                <a:lnTo>
                  <a:pt x="95008" y="155930"/>
                </a:lnTo>
                <a:lnTo>
                  <a:pt x="103327" y="155613"/>
                </a:lnTo>
                <a:lnTo>
                  <a:pt x="111467" y="152234"/>
                </a:lnTo>
                <a:lnTo>
                  <a:pt x="122897" y="147089"/>
                </a:lnTo>
                <a:lnTo>
                  <a:pt x="134242" y="141201"/>
                </a:lnTo>
                <a:lnTo>
                  <a:pt x="142786" y="136156"/>
                </a:lnTo>
                <a:lnTo>
                  <a:pt x="148183" y="132791"/>
                </a:lnTo>
                <a:lnTo>
                  <a:pt x="154660" y="129781"/>
                </a:lnTo>
                <a:lnTo>
                  <a:pt x="160743" y="128041"/>
                </a:lnTo>
                <a:lnTo>
                  <a:pt x="163410" y="127266"/>
                </a:lnTo>
                <a:lnTo>
                  <a:pt x="167055" y="126657"/>
                </a:lnTo>
                <a:lnTo>
                  <a:pt x="170688" y="125628"/>
                </a:lnTo>
                <a:lnTo>
                  <a:pt x="174320" y="124587"/>
                </a:lnTo>
                <a:lnTo>
                  <a:pt x="175361" y="119392"/>
                </a:lnTo>
                <a:lnTo>
                  <a:pt x="178485" y="117767"/>
                </a:lnTo>
                <a:lnTo>
                  <a:pt x="178104" y="123190"/>
                </a:lnTo>
                <a:lnTo>
                  <a:pt x="181025" y="120205"/>
                </a:lnTo>
                <a:lnTo>
                  <a:pt x="182308" y="117475"/>
                </a:lnTo>
                <a:lnTo>
                  <a:pt x="181610" y="116141"/>
                </a:lnTo>
                <a:lnTo>
                  <a:pt x="178574" y="110388"/>
                </a:lnTo>
                <a:close/>
              </a:path>
              <a:path w="182308" h="179577">
                <a:moveTo>
                  <a:pt x="175361" y="119392"/>
                </a:moveTo>
                <a:lnTo>
                  <a:pt x="174320" y="124587"/>
                </a:lnTo>
                <a:lnTo>
                  <a:pt x="178104" y="123190"/>
                </a:lnTo>
                <a:lnTo>
                  <a:pt x="178485" y="117767"/>
                </a:lnTo>
                <a:lnTo>
                  <a:pt x="175361" y="119392"/>
                </a:lnTo>
                <a:close/>
              </a:path>
              <a:path w="182308" h="179577">
                <a:moveTo>
                  <a:pt x="54902" y="145034"/>
                </a:moveTo>
                <a:lnTo>
                  <a:pt x="57886" y="139827"/>
                </a:lnTo>
                <a:lnTo>
                  <a:pt x="59702" y="136842"/>
                </a:lnTo>
                <a:lnTo>
                  <a:pt x="59702" y="131495"/>
                </a:lnTo>
                <a:lnTo>
                  <a:pt x="61937" y="128778"/>
                </a:lnTo>
                <a:lnTo>
                  <a:pt x="64160" y="126047"/>
                </a:lnTo>
                <a:lnTo>
                  <a:pt x="61594" y="125006"/>
                </a:lnTo>
                <a:lnTo>
                  <a:pt x="59016" y="126352"/>
                </a:lnTo>
                <a:lnTo>
                  <a:pt x="57569" y="128003"/>
                </a:lnTo>
                <a:lnTo>
                  <a:pt x="55283" y="130632"/>
                </a:lnTo>
                <a:lnTo>
                  <a:pt x="52819" y="134518"/>
                </a:lnTo>
                <a:lnTo>
                  <a:pt x="51765" y="136347"/>
                </a:lnTo>
                <a:lnTo>
                  <a:pt x="49072" y="141071"/>
                </a:lnTo>
                <a:lnTo>
                  <a:pt x="44805" y="147053"/>
                </a:lnTo>
                <a:lnTo>
                  <a:pt x="41681" y="152171"/>
                </a:lnTo>
                <a:lnTo>
                  <a:pt x="38341" y="157746"/>
                </a:lnTo>
                <a:lnTo>
                  <a:pt x="32918" y="164096"/>
                </a:lnTo>
                <a:lnTo>
                  <a:pt x="31179" y="168971"/>
                </a:lnTo>
                <a:lnTo>
                  <a:pt x="34696" y="170599"/>
                </a:lnTo>
                <a:lnTo>
                  <a:pt x="34556" y="177038"/>
                </a:lnTo>
                <a:lnTo>
                  <a:pt x="36525" y="174955"/>
                </a:lnTo>
                <a:lnTo>
                  <a:pt x="38976" y="167944"/>
                </a:lnTo>
                <a:lnTo>
                  <a:pt x="43878" y="162064"/>
                </a:lnTo>
                <a:lnTo>
                  <a:pt x="47701" y="155841"/>
                </a:lnTo>
                <a:lnTo>
                  <a:pt x="50622" y="151041"/>
                </a:lnTo>
                <a:lnTo>
                  <a:pt x="54902" y="145034"/>
                </a:lnTo>
                <a:close/>
              </a:path>
              <a:path w="182308" h="179577">
                <a:moveTo>
                  <a:pt x="31711" y="176974"/>
                </a:moveTo>
                <a:lnTo>
                  <a:pt x="34556" y="177038"/>
                </a:lnTo>
                <a:lnTo>
                  <a:pt x="33197" y="173786"/>
                </a:lnTo>
                <a:lnTo>
                  <a:pt x="29883" y="172605"/>
                </a:lnTo>
                <a:lnTo>
                  <a:pt x="26542" y="174536"/>
                </a:lnTo>
                <a:lnTo>
                  <a:pt x="31711" y="176974"/>
                </a:lnTo>
                <a:close/>
              </a:path>
              <a:path w="182308" h="179577">
                <a:moveTo>
                  <a:pt x="26187" y="61760"/>
                </a:moveTo>
                <a:lnTo>
                  <a:pt x="27563" y="63891"/>
                </a:lnTo>
                <a:lnTo>
                  <a:pt x="27558" y="63500"/>
                </a:lnTo>
                <a:lnTo>
                  <a:pt x="25260" y="59677"/>
                </a:lnTo>
                <a:lnTo>
                  <a:pt x="23139" y="58724"/>
                </a:lnTo>
                <a:lnTo>
                  <a:pt x="24091" y="68160"/>
                </a:lnTo>
                <a:lnTo>
                  <a:pt x="27609" y="68160"/>
                </a:lnTo>
                <a:lnTo>
                  <a:pt x="27563" y="63891"/>
                </a:lnTo>
                <a:lnTo>
                  <a:pt x="26187" y="61760"/>
                </a:lnTo>
                <a:close/>
              </a:path>
              <a:path w="182308" h="179577">
                <a:moveTo>
                  <a:pt x="23139" y="58724"/>
                </a:moveTo>
                <a:lnTo>
                  <a:pt x="25260" y="59677"/>
                </a:lnTo>
                <a:lnTo>
                  <a:pt x="22974" y="56489"/>
                </a:lnTo>
                <a:lnTo>
                  <a:pt x="20662" y="53327"/>
                </a:lnTo>
                <a:lnTo>
                  <a:pt x="20281" y="56159"/>
                </a:lnTo>
                <a:lnTo>
                  <a:pt x="20612" y="66128"/>
                </a:lnTo>
                <a:lnTo>
                  <a:pt x="20929" y="66598"/>
                </a:lnTo>
                <a:lnTo>
                  <a:pt x="24091" y="68160"/>
                </a:lnTo>
                <a:lnTo>
                  <a:pt x="23139" y="58724"/>
                </a:lnTo>
                <a:close/>
              </a:path>
              <a:path w="182308" h="179577">
                <a:moveTo>
                  <a:pt x="1752" y="45478"/>
                </a:moveTo>
                <a:lnTo>
                  <a:pt x="2514" y="51727"/>
                </a:lnTo>
                <a:lnTo>
                  <a:pt x="3708" y="48412"/>
                </a:lnTo>
                <a:lnTo>
                  <a:pt x="5892" y="52463"/>
                </a:lnTo>
                <a:lnTo>
                  <a:pt x="7035" y="53111"/>
                </a:lnTo>
                <a:lnTo>
                  <a:pt x="7062" y="52443"/>
                </a:lnTo>
                <a:lnTo>
                  <a:pt x="8877" y="52412"/>
                </a:lnTo>
                <a:lnTo>
                  <a:pt x="7213" y="48590"/>
                </a:lnTo>
                <a:lnTo>
                  <a:pt x="4889" y="45097"/>
                </a:lnTo>
                <a:lnTo>
                  <a:pt x="1752" y="45478"/>
                </a:lnTo>
                <a:close/>
              </a:path>
              <a:path w="182308" h="179577">
                <a:moveTo>
                  <a:pt x="11988" y="45415"/>
                </a:moveTo>
                <a:lnTo>
                  <a:pt x="12001" y="52235"/>
                </a:lnTo>
                <a:lnTo>
                  <a:pt x="10528" y="45377"/>
                </a:lnTo>
                <a:lnTo>
                  <a:pt x="7835" y="45415"/>
                </a:lnTo>
                <a:lnTo>
                  <a:pt x="4889" y="45097"/>
                </a:lnTo>
                <a:lnTo>
                  <a:pt x="7213" y="48590"/>
                </a:lnTo>
                <a:lnTo>
                  <a:pt x="8877" y="52412"/>
                </a:lnTo>
                <a:lnTo>
                  <a:pt x="12168" y="54878"/>
                </a:lnTo>
                <a:lnTo>
                  <a:pt x="12928" y="55448"/>
                </a:lnTo>
                <a:lnTo>
                  <a:pt x="15303" y="57899"/>
                </a:lnTo>
                <a:lnTo>
                  <a:pt x="13309" y="46012"/>
                </a:lnTo>
                <a:lnTo>
                  <a:pt x="12725" y="32397"/>
                </a:lnTo>
                <a:lnTo>
                  <a:pt x="12484" y="38849"/>
                </a:lnTo>
                <a:lnTo>
                  <a:pt x="12395" y="41579"/>
                </a:lnTo>
                <a:lnTo>
                  <a:pt x="11988" y="45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3105537" y="6383652"/>
            <a:ext cx="29857" cy="18186"/>
          </a:xfrm>
          <a:custGeom>
            <a:avLst/>
            <a:gdLst/>
            <a:ahLst/>
            <a:cxnLst/>
            <a:rect l="l" t="t" r="r" b="b"/>
            <a:pathLst>
              <a:path w="29857" h="18186">
                <a:moveTo>
                  <a:pt x="1104" y="2616"/>
                </a:moveTo>
                <a:lnTo>
                  <a:pt x="88" y="0"/>
                </a:lnTo>
                <a:lnTo>
                  <a:pt x="0" y="7543"/>
                </a:lnTo>
                <a:lnTo>
                  <a:pt x="850" y="11810"/>
                </a:lnTo>
                <a:lnTo>
                  <a:pt x="2997" y="14947"/>
                </a:lnTo>
                <a:lnTo>
                  <a:pt x="6349" y="15544"/>
                </a:lnTo>
                <a:lnTo>
                  <a:pt x="9220" y="15227"/>
                </a:lnTo>
                <a:lnTo>
                  <a:pt x="12687" y="17627"/>
                </a:lnTo>
                <a:lnTo>
                  <a:pt x="15582" y="18033"/>
                </a:lnTo>
                <a:lnTo>
                  <a:pt x="19392" y="17246"/>
                </a:lnTo>
                <a:lnTo>
                  <a:pt x="22174" y="18186"/>
                </a:lnTo>
                <a:lnTo>
                  <a:pt x="26276" y="17856"/>
                </a:lnTo>
                <a:lnTo>
                  <a:pt x="29603" y="15760"/>
                </a:lnTo>
                <a:lnTo>
                  <a:pt x="29857" y="12763"/>
                </a:lnTo>
                <a:lnTo>
                  <a:pt x="28816" y="10058"/>
                </a:lnTo>
                <a:lnTo>
                  <a:pt x="25933" y="7150"/>
                </a:lnTo>
                <a:lnTo>
                  <a:pt x="23139" y="7200"/>
                </a:lnTo>
                <a:lnTo>
                  <a:pt x="20980" y="9766"/>
                </a:lnTo>
                <a:lnTo>
                  <a:pt x="16586" y="6159"/>
                </a:lnTo>
                <a:lnTo>
                  <a:pt x="12699" y="6921"/>
                </a:lnTo>
                <a:lnTo>
                  <a:pt x="11366" y="4254"/>
                </a:lnTo>
                <a:lnTo>
                  <a:pt x="7708" y="5613"/>
                </a:lnTo>
                <a:lnTo>
                  <a:pt x="4406" y="4635"/>
                </a:lnTo>
                <a:lnTo>
                  <a:pt x="1562" y="3073"/>
                </a:lnTo>
                <a:lnTo>
                  <a:pt x="1104" y="261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3101993" y="6380173"/>
            <a:ext cx="36868" cy="25311"/>
          </a:xfrm>
          <a:custGeom>
            <a:avLst/>
            <a:gdLst/>
            <a:ahLst/>
            <a:cxnLst/>
            <a:rect l="l" t="t" r="r" b="b"/>
            <a:pathLst>
              <a:path w="36868" h="25311">
                <a:moveTo>
                  <a:pt x="20370" y="6680"/>
                </a:moveTo>
                <a:lnTo>
                  <a:pt x="18361" y="6793"/>
                </a:lnTo>
                <a:lnTo>
                  <a:pt x="18554" y="6921"/>
                </a:lnTo>
                <a:lnTo>
                  <a:pt x="20370" y="6680"/>
                </a:lnTo>
                <a:close/>
              </a:path>
              <a:path w="36868" h="25311">
                <a:moveTo>
                  <a:pt x="25" y="6984"/>
                </a:moveTo>
                <a:lnTo>
                  <a:pt x="0" y="13868"/>
                </a:lnTo>
                <a:lnTo>
                  <a:pt x="1155" y="16675"/>
                </a:lnTo>
                <a:lnTo>
                  <a:pt x="3073" y="19773"/>
                </a:lnTo>
                <a:lnTo>
                  <a:pt x="1358" y="7365"/>
                </a:lnTo>
                <a:lnTo>
                  <a:pt x="4140" y="10286"/>
                </a:lnTo>
                <a:lnTo>
                  <a:pt x="6959" y="11493"/>
                </a:lnTo>
                <a:lnTo>
                  <a:pt x="7071" y="6604"/>
                </a:lnTo>
                <a:lnTo>
                  <a:pt x="6337" y="7531"/>
                </a:lnTo>
                <a:lnTo>
                  <a:pt x="4648" y="6095"/>
                </a:lnTo>
                <a:lnTo>
                  <a:pt x="3632" y="3479"/>
                </a:lnTo>
                <a:lnTo>
                  <a:pt x="342" y="4749"/>
                </a:lnTo>
                <a:lnTo>
                  <a:pt x="114" y="3251"/>
                </a:lnTo>
                <a:lnTo>
                  <a:pt x="25" y="6984"/>
                </a:lnTo>
                <a:close/>
              </a:path>
              <a:path w="36868" h="25311">
                <a:moveTo>
                  <a:pt x="3632" y="3479"/>
                </a:moveTo>
                <a:lnTo>
                  <a:pt x="4648" y="6095"/>
                </a:lnTo>
                <a:lnTo>
                  <a:pt x="7150" y="3708"/>
                </a:lnTo>
                <a:lnTo>
                  <a:pt x="6921" y="2209"/>
                </a:lnTo>
                <a:lnTo>
                  <a:pt x="3098" y="0"/>
                </a:lnTo>
                <a:lnTo>
                  <a:pt x="228" y="1600"/>
                </a:lnTo>
                <a:lnTo>
                  <a:pt x="114" y="3251"/>
                </a:lnTo>
                <a:lnTo>
                  <a:pt x="342" y="4749"/>
                </a:lnTo>
                <a:lnTo>
                  <a:pt x="3632" y="3479"/>
                </a:lnTo>
                <a:close/>
              </a:path>
              <a:path w="36868" h="25311">
                <a:moveTo>
                  <a:pt x="4140" y="10286"/>
                </a:moveTo>
                <a:lnTo>
                  <a:pt x="1358" y="7365"/>
                </a:lnTo>
                <a:lnTo>
                  <a:pt x="3073" y="19773"/>
                </a:lnTo>
                <a:lnTo>
                  <a:pt x="7340" y="22174"/>
                </a:lnTo>
                <a:lnTo>
                  <a:pt x="9994" y="22580"/>
                </a:lnTo>
                <a:lnTo>
                  <a:pt x="11604" y="22418"/>
                </a:lnTo>
                <a:lnTo>
                  <a:pt x="12649" y="22313"/>
                </a:lnTo>
                <a:lnTo>
                  <a:pt x="14757" y="21716"/>
                </a:lnTo>
                <a:lnTo>
                  <a:pt x="17157" y="18656"/>
                </a:lnTo>
                <a:lnTo>
                  <a:pt x="16695" y="17453"/>
                </a:lnTo>
                <a:lnTo>
                  <a:pt x="13866" y="19385"/>
                </a:lnTo>
                <a:lnTo>
                  <a:pt x="13716" y="19418"/>
                </a:lnTo>
                <a:lnTo>
                  <a:pt x="13500" y="18427"/>
                </a:lnTo>
                <a:lnTo>
                  <a:pt x="10058" y="19189"/>
                </a:lnTo>
                <a:lnTo>
                  <a:pt x="8115" y="14871"/>
                </a:lnTo>
                <a:lnTo>
                  <a:pt x="7207" y="11570"/>
                </a:lnTo>
                <a:lnTo>
                  <a:pt x="7035" y="10947"/>
                </a:lnTo>
                <a:lnTo>
                  <a:pt x="7207" y="11570"/>
                </a:lnTo>
                <a:lnTo>
                  <a:pt x="9906" y="12407"/>
                </a:lnTo>
                <a:lnTo>
                  <a:pt x="10668" y="8953"/>
                </a:lnTo>
                <a:lnTo>
                  <a:pt x="10769" y="5448"/>
                </a:lnTo>
                <a:lnTo>
                  <a:pt x="8521" y="4775"/>
                </a:lnTo>
                <a:lnTo>
                  <a:pt x="7087" y="6031"/>
                </a:lnTo>
                <a:lnTo>
                  <a:pt x="7111" y="5141"/>
                </a:lnTo>
                <a:lnTo>
                  <a:pt x="7633" y="4938"/>
                </a:lnTo>
                <a:lnTo>
                  <a:pt x="7924" y="4825"/>
                </a:lnTo>
                <a:lnTo>
                  <a:pt x="8140" y="4521"/>
                </a:lnTo>
                <a:lnTo>
                  <a:pt x="7912" y="4381"/>
                </a:lnTo>
                <a:lnTo>
                  <a:pt x="7822" y="4560"/>
                </a:lnTo>
                <a:lnTo>
                  <a:pt x="6921" y="2209"/>
                </a:lnTo>
                <a:lnTo>
                  <a:pt x="7150" y="3708"/>
                </a:lnTo>
                <a:lnTo>
                  <a:pt x="4648" y="6095"/>
                </a:lnTo>
                <a:lnTo>
                  <a:pt x="6337" y="7531"/>
                </a:lnTo>
                <a:lnTo>
                  <a:pt x="7071" y="6604"/>
                </a:lnTo>
                <a:lnTo>
                  <a:pt x="6959" y="11493"/>
                </a:lnTo>
                <a:lnTo>
                  <a:pt x="4140" y="10286"/>
                </a:lnTo>
                <a:close/>
              </a:path>
              <a:path w="36868" h="25311">
                <a:moveTo>
                  <a:pt x="13845" y="19331"/>
                </a:moveTo>
                <a:lnTo>
                  <a:pt x="13500" y="18427"/>
                </a:lnTo>
                <a:lnTo>
                  <a:pt x="13716" y="19418"/>
                </a:lnTo>
                <a:lnTo>
                  <a:pt x="13866" y="19385"/>
                </a:lnTo>
                <a:lnTo>
                  <a:pt x="16637" y="17449"/>
                </a:lnTo>
                <a:lnTo>
                  <a:pt x="16065" y="15811"/>
                </a:lnTo>
                <a:lnTo>
                  <a:pt x="13195" y="14770"/>
                </a:lnTo>
                <a:lnTo>
                  <a:pt x="10540" y="15521"/>
                </a:lnTo>
                <a:lnTo>
                  <a:pt x="10769" y="15582"/>
                </a:lnTo>
                <a:lnTo>
                  <a:pt x="10464" y="18389"/>
                </a:lnTo>
                <a:lnTo>
                  <a:pt x="10502" y="15532"/>
                </a:lnTo>
                <a:lnTo>
                  <a:pt x="10769" y="15582"/>
                </a:lnTo>
                <a:lnTo>
                  <a:pt x="10540" y="15521"/>
                </a:lnTo>
                <a:lnTo>
                  <a:pt x="8115" y="14871"/>
                </a:lnTo>
                <a:lnTo>
                  <a:pt x="10058" y="19189"/>
                </a:lnTo>
                <a:lnTo>
                  <a:pt x="13500" y="18427"/>
                </a:lnTo>
                <a:lnTo>
                  <a:pt x="13845" y="19331"/>
                </a:lnTo>
                <a:close/>
              </a:path>
              <a:path w="36868" h="25311">
                <a:moveTo>
                  <a:pt x="11430" y="5524"/>
                </a:moveTo>
                <a:lnTo>
                  <a:pt x="12357" y="5079"/>
                </a:lnTo>
                <a:lnTo>
                  <a:pt x="11002" y="5394"/>
                </a:lnTo>
                <a:lnTo>
                  <a:pt x="11353" y="5511"/>
                </a:lnTo>
                <a:lnTo>
                  <a:pt x="10769" y="8458"/>
                </a:lnTo>
                <a:lnTo>
                  <a:pt x="11430" y="5524"/>
                </a:lnTo>
                <a:close/>
              </a:path>
              <a:path w="36868" h="25311">
                <a:moveTo>
                  <a:pt x="10769" y="15582"/>
                </a:moveTo>
                <a:lnTo>
                  <a:pt x="10464" y="15557"/>
                </a:lnTo>
                <a:lnTo>
                  <a:pt x="10464" y="18389"/>
                </a:lnTo>
                <a:lnTo>
                  <a:pt x="10769" y="15582"/>
                </a:lnTo>
                <a:close/>
              </a:path>
              <a:path w="36868" h="25311">
                <a:moveTo>
                  <a:pt x="20370" y="6680"/>
                </a:moveTo>
                <a:lnTo>
                  <a:pt x="17883" y="6723"/>
                </a:lnTo>
                <a:lnTo>
                  <a:pt x="17200" y="7340"/>
                </a:lnTo>
                <a:lnTo>
                  <a:pt x="16243" y="6870"/>
                </a:lnTo>
                <a:lnTo>
                  <a:pt x="17462" y="6730"/>
                </a:lnTo>
                <a:lnTo>
                  <a:pt x="18040" y="6581"/>
                </a:lnTo>
                <a:lnTo>
                  <a:pt x="15481" y="4889"/>
                </a:lnTo>
                <a:lnTo>
                  <a:pt x="12357" y="5079"/>
                </a:lnTo>
                <a:lnTo>
                  <a:pt x="11430" y="5524"/>
                </a:lnTo>
                <a:lnTo>
                  <a:pt x="10769" y="8458"/>
                </a:lnTo>
                <a:lnTo>
                  <a:pt x="11353" y="5511"/>
                </a:lnTo>
                <a:lnTo>
                  <a:pt x="11002" y="5394"/>
                </a:lnTo>
                <a:lnTo>
                  <a:pt x="8140" y="4521"/>
                </a:lnTo>
                <a:lnTo>
                  <a:pt x="7924" y="4825"/>
                </a:lnTo>
                <a:lnTo>
                  <a:pt x="7633" y="4938"/>
                </a:lnTo>
                <a:lnTo>
                  <a:pt x="7549" y="5106"/>
                </a:lnTo>
                <a:lnTo>
                  <a:pt x="7108" y="5257"/>
                </a:lnTo>
                <a:lnTo>
                  <a:pt x="7087" y="6031"/>
                </a:lnTo>
                <a:lnTo>
                  <a:pt x="8521" y="4775"/>
                </a:lnTo>
                <a:lnTo>
                  <a:pt x="10769" y="5448"/>
                </a:lnTo>
                <a:lnTo>
                  <a:pt x="10668" y="8953"/>
                </a:lnTo>
                <a:lnTo>
                  <a:pt x="9906" y="12407"/>
                </a:lnTo>
                <a:lnTo>
                  <a:pt x="13042" y="12115"/>
                </a:lnTo>
                <a:lnTo>
                  <a:pt x="13721" y="11918"/>
                </a:lnTo>
                <a:lnTo>
                  <a:pt x="13449" y="12547"/>
                </a:lnTo>
                <a:lnTo>
                  <a:pt x="16243" y="13919"/>
                </a:lnTo>
                <a:lnTo>
                  <a:pt x="15582" y="8801"/>
                </a:lnTo>
                <a:lnTo>
                  <a:pt x="14884" y="9232"/>
                </a:lnTo>
                <a:lnTo>
                  <a:pt x="14046" y="11823"/>
                </a:lnTo>
                <a:lnTo>
                  <a:pt x="14884" y="9232"/>
                </a:lnTo>
                <a:lnTo>
                  <a:pt x="15582" y="8801"/>
                </a:lnTo>
                <a:lnTo>
                  <a:pt x="16243" y="8204"/>
                </a:lnTo>
                <a:lnTo>
                  <a:pt x="17589" y="7531"/>
                </a:lnTo>
                <a:lnTo>
                  <a:pt x="19011" y="8229"/>
                </a:lnTo>
                <a:lnTo>
                  <a:pt x="17589" y="7531"/>
                </a:lnTo>
                <a:lnTo>
                  <a:pt x="16357" y="10286"/>
                </a:lnTo>
                <a:lnTo>
                  <a:pt x="19646" y="9601"/>
                </a:lnTo>
                <a:lnTo>
                  <a:pt x="18450" y="6987"/>
                </a:lnTo>
                <a:lnTo>
                  <a:pt x="18361" y="6793"/>
                </a:lnTo>
                <a:lnTo>
                  <a:pt x="20370" y="6680"/>
                </a:lnTo>
                <a:close/>
              </a:path>
              <a:path w="36868" h="25311">
                <a:moveTo>
                  <a:pt x="24574" y="25006"/>
                </a:moveTo>
                <a:lnTo>
                  <a:pt x="27000" y="25311"/>
                </a:lnTo>
                <a:lnTo>
                  <a:pt x="24815" y="23787"/>
                </a:lnTo>
                <a:lnTo>
                  <a:pt x="24333" y="23964"/>
                </a:lnTo>
                <a:lnTo>
                  <a:pt x="23111" y="21133"/>
                </a:lnTo>
                <a:lnTo>
                  <a:pt x="22936" y="20726"/>
                </a:lnTo>
                <a:lnTo>
                  <a:pt x="23482" y="16763"/>
                </a:lnTo>
                <a:lnTo>
                  <a:pt x="20129" y="17881"/>
                </a:lnTo>
                <a:lnTo>
                  <a:pt x="16840" y="17462"/>
                </a:lnTo>
                <a:lnTo>
                  <a:pt x="16695" y="17453"/>
                </a:lnTo>
                <a:lnTo>
                  <a:pt x="17157" y="18656"/>
                </a:lnTo>
                <a:lnTo>
                  <a:pt x="14757" y="21716"/>
                </a:lnTo>
                <a:lnTo>
                  <a:pt x="12649" y="22313"/>
                </a:lnTo>
                <a:lnTo>
                  <a:pt x="11604" y="22418"/>
                </a:lnTo>
                <a:lnTo>
                  <a:pt x="11772" y="22771"/>
                </a:lnTo>
                <a:lnTo>
                  <a:pt x="14960" y="24345"/>
                </a:lnTo>
                <a:lnTo>
                  <a:pt x="17614" y="24853"/>
                </a:lnTo>
                <a:lnTo>
                  <a:pt x="20840" y="24904"/>
                </a:lnTo>
                <a:lnTo>
                  <a:pt x="21488" y="23304"/>
                </a:lnTo>
                <a:lnTo>
                  <a:pt x="23095" y="21154"/>
                </a:lnTo>
                <a:lnTo>
                  <a:pt x="24161" y="24011"/>
                </a:lnTo>
                <a:lnTo>
                  <a:pt x="24574" y="25006"/>
                </a:lnTo>
                <a:close/>
              </a:path>
              <a:path w="36868" h="25311">
                <a:moveTo>
                  <a:pt x="17589" y="7531"/>
                </a:moveTo>
                <a:lnTo>
                  <a:pt x="16243" y="8383"/>
                </a:lnTo>
                <a:lnTo>
                  <a:pt x="16243" y="13919"/>
                </a:lnTo>
                <a:lnTo>
                  <a:pt x="18821" y="13754"/>
                </a:lnTo>
                <a:lnTo>
                  <a:pt x="21374" y="14935"/>
                </a:lnTo>
                <a:lnTo>
                  <a:pt x="21752" y="14673"/>
                </a:lnTo>
                <a:lnTo>
                  <a:pt x="23063" y="16586"/>
                </a:lnTo>
                <a:lnTo>
                  <a:pt x="26123" y="16586"/>
                </a:lnTo>
                <a:lnTo>
                  <a:pt x="23710" y="13322"/>
                </a:lnTo>
                <a:lnTo>
                  <a:pt x="23634" y="11772"/>
                </a:lnTo>
                <a:lnTo>
                  <a:pt x="21018" y="13601"/>
                </a:lnTo>
                <a:lnTo>
                  <a:pt x="19646" y="9601"/>
                </a:lnTo>
                <a:lnTo>
                  <a:pt x="16358" y="10286"/>
                </a:lnTo>
                <a:lnTo>
                  <a:pt x="17589" y="7531"/>
                </a:lnTo>
                <a:close/>
              </a:path>
              <a:path w="36868" h="25311">
                <a:moveTo>
                  <a:pt x="16243" y="8383"/>
                </a:moveTo>
                <a:lnTo>
                  <a:pt x="17589" y="7531"/>
                </a:lnTo>
                <a:lnTo>
                  <a:pt x="16243" y="8204"/>
                </a:lnTo>
                <a:lnTo>
                  <a:pt x="15582" y="8801"/>
                </a:lnTo>
                <a:lnTo>
                  <a:pt x="16243" y="13919"/>
                </a:lnTo>
                <a:lnTo>
                  <a:pt x="16243" y="8383"/>
                </a:lnTo>
                <a:close/>
              </a:path>
              <a:path w="36868" h="25311">
                <a:moveTo>
                  <a:pt x="16243" y="6870"/>
                </a:moveTo>
                <a:lnTo>
                  <a:pt x="17200" y="7340"/>
                </a:lnTo>
                <a:lnTo>
                  <a:pt x="17883" y="6723"/>
                </a:lnTo>
                <a:lnTo>
                  <a:pt x="18325" y="6715"/>
                </a:lnTo>
                <a:lnTo>
                  <a:pt x="18199" y="6438"/>
                </a:lnTo>
                <a:lnTo>
                  <a:pt x="18040" y="6581"/>
                </a:lnTo>
                <a:lnTo>
                  <a:pt x="17462" y="6730"/>
                </a:lnTo>
                <a:lnTo>
                  <a:pt x="16243" y="6870"/>
                </a:lnTo>
                <a:close/>
              </a:path>
              <a:path w="36868" h="25311">
                <a:moveTo>
                  <a:pt x="27000" y="25311"/>
                </a:moveTo>
                <a:lnTo>
                  <a:pt x="29591" y="25298"/>
                </a:lnTo>
                <a:lnTo>
                  <a:pt x="29425" y="17894"/>
                </a:lnTo>
                <a:lnTo>
                  <a:pt x="31813" y="20472"/>
                </a:lnTo>
                <a:lnTo>
                  <a:pt x="33223" y="23698"/>
                </a:lnTo>
                <a:lnTo>
                  <a:pt x="36156" y="21247"/>
                </a:lnTo>
                <a:lnTo>
                  <a:pt x="36868" y="17665"/>
                </a:lnTo>
                <a:lnTo>
                  <a:pt x="36220" y="13436"/>
                </a:lnTo>
                <a:lnTo>
                  <a:pt x="34518" y="10426"/>
                </a:lnTo>
                <a:lnTo>
                  <a:pt x="32854" y="14490"/>
                </a:lnTo>
                <a:lnTo>
                  <a:pt x="29489" y="15532"/>
                </a:lnTo>
                <a:lnTo>
                  <a:pt x="29654" y="6972"/>
                </a:lnTo>
                <a:lnTo>
                  <a:pt x="28016" y="12877"/>
                </a:lnTo>
                <a:lnTo>
                  <a:pt x="24523" y="13246"/>
                </a:lnTo>
                <a:lnTo>
                  <a:pt x="24447" y="12674"/>
                </a:lnTo>
                <a:lnTo>
                  <a:pt x="23939" y="8944"/>
                </a:lnTo>
                <a:lnTo>
                  <a:pt x="20370" y="6680"/>
                </a:lnTo>
                <a:lnTo>
                  <a:pt x="18554" y="6921"/>
                </a:lnTo>
                <a:lnTo>
                  <a:pt x="18361" y="6793"/>
                </a:lnTo>
                <a:lnTo>
                  <a:pt x="18450" y="6987"/>
                </a:lnTo>
                <a:lnTo>
                  <a:pt x="19646" y="9601"/>
                </a:lnTo>
                <a:lnTo>
                  <a:pt x="21018" y="13601"/>
                </a:lnTo>
                <a:lnTo>
                  <a:pt x="23634" y="11772"/>
                </a:lnTo>
                <a:lnTo>
                  <a:pt x="23710" y="13322"/>
                </a:lnTo>
                <a:lnTo>
                  <a:pt x="26123" y="16586"/>
                </a:lnTo>
                <a:lnTo>
                  <a:pt x="28549" y="13881"/>
                </a:lnTo>
                <a:lnTo>
                  <a:pt x="29486" y="15643"/>
                </a:lnTo>
                <a:lnTo>
                  <a:pt x="29730" y="16103"/>
                </a:lnTo>
                <a:lnTo>
                  <a:pt x="30403" y="17246"/>
                </a:lnTo>
                <a:lnTo>
                  <a:pt x="29432" y="17631"/>
                </a:lnTo>
                <a:lnTo>
                  <a:pt x="27774" y="18287"/>
                </a:lnTo>
                <a:lnTo>
                  <a:pt x="26615" y="18224"/>
                </a:lnTo>
                <a:lnTo>
                  <a:pt x="26860" y="18338"/>
                </a:lnTo>
                <a:lnTo>
                  <a:pt x="25717" y="21666"/>
                </a:lnTo>
                <a:lnTo>
                  <a:pt x="26377" y="18211"/>
                </a:lnTo>
                <a:lnTo>
                  <a:pt x="23482" y="16763"/>
                </a:lnTo>
                <a:lnTo>
                  <a:pt x="22936" y="20726"/>
                </a:lnTo>
                <a:lnTo>
                  <a:pt x="23111" y="21133"/>
                </a:lnTo>
                <a:lnTo>
                  <a:pt x="23596" y="20485"/>
                </a:lnTo>
                <a:lnTo>
                  <a:pt x="24815" y="23787"/>
                </a:lnTo>
                <a:lnTo>
                  <a:pt x="27000" y="25311"/>
                </a:lnTo>
                <a:close/>
              </a:path>
              <a:path w="36868" h="25311">
                <a:moveTo>
                  <a:pt x="23226" y="24262"/>
                </a:moveTo>
                <a:lnTo>
                  <a:pt x="24574" y="25006"/>
                </a:lnTo>
                <a:lnTo>
                  <a:pt x="24168" y="24028"/>
                </a:lnTo>
                <a:lnTo>
                  <a:pt x="23095" y="21154"/>
                </a:lnTo>
                <a:lnTo>
                  <a:pt x="21488" y="23304"/>
                </a:lnTo>
                <a:lnTo>
                  <a:pt x="20840" y="24904"/>
                </a:lnTo>
                <a:lnTo>
                  <a:pt x="23226" y="24262"/>
                </a:lnTo>
                <a:close/>
              </a:path>
              <a:path w="36868" h="25311">
                <a:moveTo>
                  <a:pt x="30962" y="11874"/>
                </a:moveTo>
                <a:lnTo>
                  <a:pt x="32486" y="8432"/>
                </a:lnTo>
                <a:lnTo>
                  <a:pt x="29654" y="6972"/>
                </a:lnTo>
                <a:lnTo>
                  <a:pt x="29489" y="15532"/>
                </a:lnTo>
                <a:lnTo>
                  <a:pt x="32854" y="14490"/>
                </a:lnTo>
                <a:lnTo>
                  <a:pt x="34518" y="10426"/>
                </a:lnTo>
                <a:lnTo>
                  <a:pt x="30962" y="11874"/>
                </a:lnTo>
                <a:close/>
              </a:path>
              <a:path w="36868" h="25311">
                <a:moveTo>
                  <a:pt x="29730" y="16103"/>
                </a:moveTo>
                <a:lnTo>
                  <a:pt x="29486" y="15643"/>
                </a:lnTo>
                <a:lnTo>
                  <a:pt x="29432" y="17631"/>
                </a:lnTo>
                <a:lnTo>
                  <a:pt x="30403" y="17246"/>
                </a:lnTo>
                <a:lnTo>
                  <a:pt x="29730" y="16103"/>
                </a:lnTo>
                <a:close/>
              </a:path>
              <a:path w="36868" h="25311">
                <a:moveTo>
                  <a:pt x="26784" y="10286"/>
                </a:moveTo>
                <a:lnTo>
                  <a:pt x="28016" y="12877"/>
                </a:lnTo>
                <a:lnTo>
                  <a:pt x="29654" y="6972"/>
                </a:lnTo>
                <a:lnTo>
                  <a:pt x="26593" y="6667"/>
                </a:lnTo>
                <a:lnTo>
                  <a:pt x="24193" y="9105"/>
                </a:lnTo>
                <a:lnTo>
                  <a:pt x="24091" y="9753"/>
                </a:lnTo>
                <a:lnTo>
                  <a:pt x="24523" y="13246"/>
                </a:lnTo>
                <a:lnTo>
                  <a:pt x="28016" y="12877"/>
                </a:lnTo>
                <a:lnTo>
                  <a:pt x="26784" y="10286"/>
                </a:lnTo>
                <a:close/>
              </a:path>
              <a:path w="36868" h="25311">
                <a:moveTo>
                  <a:pt x="26593" y="6667"/>
                </a:moveTo>
                <a:lnTo>
                  <a:pt x="24003" y="8356"/>
                </a:lnTo>
                <a:lnTo>
                  <a:pt x="23939" y="8944"/>
                </a:lnTo>
                <a:lnTo>
                  <a:pt x="24447" y="12674"/>
                </a:lnTo>
                <a:lnTo>
                  <a:pt x="24523" y="13246"/>
                </a:lnTo>
                <a:lnTo>
                  <a:pt x="24091" y="9753"/>
                </a:lnTo>
                <a:lnTo>
                  <a:pt x="24193" y="9105"/>
                </a:lnTo>
                <a:lnTo>
                  <a:pt x="26593" y="6667"/>
                </a:lnTo>
                <a:close/>
              </a:path>
              <a:path w="36868" h="25311">
                <a:moveTo>
                  <a:pt x="31813" y="20472"/>
                </a:moveTo>
                <a:lnTo>
                  <a:pt x="29425" y="17894"/>
                </a:lnTo>
                <a:lnTo>
                  <a:pt x="29591" y="25298"/>
                </a:lnTo>
                <a:lnTo>
                  <a:pt x="33223" y="23698"/>
                </a:lnTo>
                <a:lnTo>
                  <a:pt x="31813" y="20472"/>
                </a:lnTo>
                <a:close/>
              </a:path>
              <a:path w="36868" h="25311">
                <a:moveTo>
                  <a:pt x="23596" y="20485"/>
                </a:moveTo>
                <a:lnTo>
                  <a:pt x="23111" y="21133"/>
                </a:lnTo>
                <a:lnTo>
                  <a:pt x="24333" y="23964"/>
                </a:lnTo>
                <a:lnTo>
                  <a:pt x="24815" y="23787"/>
                </a:lnTo>
                <a:lnTo>
                  <a:pt x="23596" y="20485"/>
                </a:lnTo>
                <a:close/>
              </a:path>
              <a:path w="36868" h="25311">
                <a:moveTo>
                  <a:pt x="26377" y="18211"/>
                </a:moveTo>
                <a:lnTo>
                  <a:pt x="25717" y="21666"/>
                </a:lnTo>
                <a:lnTo>
                  <a:pt x="26860" y="18338"/>
                </a:lnTo>
                <a:lnTo>
                  <a:pt x="26615" y="18224"/>
                </a:lnTo>
                <a:lnTo>
                  <a:pt x="23482" y="16763"/>
                </a:lnTo>
                <a:lnTo>
                  <a:pt x="26377" y="18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3126336" y="6351823"/>
            <a:ext cx="31038" cy="25768"/>
          </a:xfrm>
          <a:custGeom>
            <a:avLst/>
            <a:gdLst/>
            <a:ahLst/>
            <a:cxnLst/>
            <a:rect l="l" t="t" r="r" b="b"/>
            <a:pathLst>
              <a:path w="31038" h="25768">
                <a:moveTo>
                  <a:pt x="5257" y="18364"/>
                </a:moveTo>
                <a:lnTo>
                  <a:pt x="8610" y="22682"/>
                </a:lnTo>
                <a:lnTo>
                  <a:pt x="12115" y="25768"/>
                </a:lnTo>
                <a:lnTo>
                  <a:pt x="15036" y="24942"/>
                </a:lnTo>
                <a:lnTo>
                  <a:pt x="17868" y="20599"/>
                </a:lnTo>
                <a:lnTo>
                  <a:pt x="20167" y="18542"/>
                </a:lnTo>
                <a:lnTo>
                  <a:pt x="23494" y="15582"/>
                </a:lnTo>
                <a:lnTo>
                  <a:pt x="27546" y="12954"/>
                </a:lnTo>
                <a:lnTo>
                  <a:pt x="31038" y="10325"/>
                </a:lnTo>
                <a:lnTo>
                  <a:pt x="13830" y="0"/>
                </a:lnTo>
                <a:lnTo>
                  <a:pt x="11569" y="2362"/>
                </a:lnTo>
                <a:lnTo>
                  <a:pt x="8483" y="3949"/>
                </a:lnTo>
                <a:lnTo>
                  <a:pt x="5156" y="6629"/>
                </a:lnTo>
                <a:lnTo>
                  <a:pt x="2476" y="7632"/>
                </a:lnTo>
                <a:lnTo>
                  <a:pt x="2031" y="8305"/>
                </a:lnTo>
                <a:lnTo>
                  <a:pt x="0" y="11404"/>
                </a:lnTo>
                <a:lnTo>
                  <a:pt x="5257" y="183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3124391" y="6347934"/>
            <a:ext cx="19773" cy="33515"/>
          </a:xfrm>
          <a:custGeom>
            <a:avLst/>
            <a:gdLst/>
            <a:ahLst/>
            <a:cxnLst/>
            <a:rect l="l" t="t" r="r" b="b"/>
            <a:pathLst>
              <a:path w="19773" h="33515">
                <a:moveTo>
                  <a:pt x="17005" y="22771"/>
                </a:moveTo>
                <a:lnTo>
                  <a:pt x="14896" y="25055"/>
                </a:lnTo>
                <a:lnTo>
                  <a:pt x="17284" y="28219"/>
                </a:lnTo>
                <a:lnTo>
                  <a:pt x="19773" y="19799"/>
                </a:lnTo>
                <a:lnTo>
                  <a:pt x="17005" y="22771"/>
                </a:lnTo>
                <a:lnTo>
                  <a:pt x="14947" y="25095"/>
                </a:lnTo>
                <a:lnTo>
                  <a:pt x="17005" y="22771"/>
                </a:lnTo>
                <a:close/>
              </a:path>
              <a:path w="19773" h="33515">
                <a:moveTo>
                  <a:pt x="13106" y="26263"/>
                </a:moveTo>
                <a:lnTo>
                  <a:pt x="13335" y="33515"/>
                </a:lnTo>
                <a:lnTo>
                  <a:pt x="14058" y="29654"/>
                </a:lnTo>
                <a:lnTo>
                  <a:pt x="14554" y="25425"/>
                </a:lnTo>
                <a:lnTo>
                  <a:pt x="13106" y="26263"/>
                </a:lnTo>
                <a:close/>
              </a:path>
              <a:path w="19773" h="33515">
                <a:moveTo>
                  <a:pt x="34632" y="10540"/>
                </a:moveTo>
                <a:lnTo>
                  <a:pt x="30873" y="11404"/>
                </a:lnTo>
                <a:lnTo>
                  <a:pt x="27508" y="13931"/>
                </a:lnTo>
                <a:lnTo>
                  <a:pt x="23393" y="16598"/>
                </a:lnTo>
                <a:lnTo>
                  <a:pt x="19773" y="19799"/>
                </a:lnTo>
                <a:lnTo>
                  <a:pt x="17284" y="28219"/>
                </a:lnTo>
                <a:lnTo>
                  <a:pt x="14896" y="25055"/>
                </a:lnTo>
                <a:lnTo>
                  <a:pt x="12141" y="22923"/>
                </a:lnTo>
                <a:lnTo>
                  <a:pt x="9804" y="19824"/>
                </a:lnTo>
                <a:lnTo>
                  <a:pt x="7645" y="16294"/>
                </a:lnTo>
                <a:lnTo>
                  <a:pt x="4991" y="12865"/>
                </a:lnTo>
                <a:lnTo>
                  <a:pt x="7835" y="13944"/>
                </a:lnTo>
                <a:lnTo>
                  <a:pt x="12230" y="10858"/>
                </a:lnTo>
                <a:lnTo>
                  <a:pt x="15468" y="9245"/>
                </a:lnTo>
                <a:lnTo>
                  <a:pt x="18326" y="6324"/>
                </a:lnTo>
                <a:lnTo>
                  <a:pt x="19621" y="2692"/>
                </a:lnTo>
                <a:lnTo>
                  <a:pt x="16802" y="0"/>
                </a:lnTo>
                <a:lnTo>
                  <a:pt x="13233" y="1460"/>
                </a:lnTo>
                <a:lnTo>
                  <a:pt x="11557" y="3263"/>
                </a:lnTo>
                <a:lnTo>
                  <a:pt x="8636" y="4813"/>
                </a:lnTo>
                <a:lnTo>
                  <a:pt x="5702" y="7124"/>
                </a:lnTo>
                <a:lnTo>
                  <a:pt x="2743" y="8699"/>
                </a:lnTo>
                <a:lnTo>
                  <a:pt x="254" y="11455"/>
                </a:lnTo>
                <a:lnTo>
                  <a:pt x="0" y="13919"/>
                </a:lnTo>
                <a:lnTo>
                  <a:pt x="76" y="16967"/>
                </a:lnTo>
                <a:lnTo>
                  <a:pt x="2679" y="21640"/>
                </a:lnTo>
                <a:lnTo>
                  <a:pt x="5486" y="25793"/>
                </a:lnTo>
                <a:lnTo>
                  <a:pt x="7505" y="28371"/>
                </a:lnTo>
                <a:lnTo>
                  <a:pt x="10464" y="30505"/>
                </a:lnTo>
                <a:lnTo>
                  <a:pt x="13335" y="33515"/>
                </a:lnTo>
                <a:lnTo>
                  <a:pt x="13106" y="26263"/>
                </a:lnTo>
                <a:lnTo>
                  <a:pt x="14554" y="25425"/>
                </a:lnTo>
                <a:lnTo>
                  <a:pt x="14058" y="29654"/>
                </a:lnTo>
                <a:lnTo>
                  <a:pt x="13335" y="33515"/>
                </a:lnTo>
                <a:lnTo>
                  <a:pt x="15024" y="33045"/>
                </a:lnTo>
                <a:lnTo>
                  <a:pt x="17729" y="32207"/>
                </a:lnTo>
                <a:lnTo>
                  <a:pt x="20878" y="28917"/>
                </a:lnTo>
                <a:lnTo>
                  <a:pt x="23660" y="25755"/>
                </a:lnTo>
                <a:lnTo>
                  <a:pt x="24447" y="25069"/>
                </a:lnTo>
                <a:lnTo>
                  <a:pt x="27508" y="22339"/>
                </a:lnTo>
                <a:lnTo>
                  <a:pt x="31470" y="19748"/>
                </a:lnTo>
                <a:lnTo>
                  <a:pt x="35102" y="17030"/>
                </a:lnTo>
                <a:lnTo>
                  <a:pt x="36969" y="13665"/>
                </a:lnTo>
                <a:lnTo>
                  <a:pt x="34632" y="1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3106072" y="6252105"/>
            <a:ext cx="10668" cy="13042"/>
          </a:xfrm>
          <a:custGeom>
            <a:avLst/>
            <a:gdLst/>
            <a:ahLst/>
            <a:cxnLst/>
            <a:rect l="l" t="t" r="r" b="b"/>
            <a:pathLst>
              <a:path w="10668" h="13042">
                <a:moveTo>
                  <a:pt x="6680" y="11544"/>
                </a:moveTo>
                <a:lnTo>
                  <a:pt x="8801" y="8597"/>
                </a:lnTo>
                <a:lnTo>
                  <a:pt x="10668" y="4521"/>
                </a:lnTo>
                <a:lnTo>
                  <a:pt x="9804" y="749"/>
                </a:lnTo>
                <a:lnTo>
                  <a:pt x="5994" y="0"/>
                </a:lnTo>
                <a:lnTo>
                  <a:pt x="3759" y="3149"/>
                </a:lnTo>
                <a:lnTo>
                  <a:pt x="2197" y="5829"/>
                </a:lnTo>
                <a:lnTo>
                  <a:pt x="0" y="8572"/>
                </a:lnTo>
                <a:lnTo>
                  <a:pt x="1727" y="12026"/>
                </a:lnTo>
                <a:lnTo>
                  <a:pt x="5448" y="13042"/>
                </a:lnTo>
                <a:lnTo>
                  <a:pt x="6680" y="1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3108385" y="6256273"/>
            <a:ext cx="9753" cy="10795"/>
          </a:xfrm>
          <a:custGeom>
            <a:avLst/>
            <a:gdLst/>
            <a:ahLst/>
            <a:cxnLst/>
            <a:rect l="l" t="t" r="r" b="b"/>
            <a:pathLst>
              <a:path w="9753" h="10795">
                <a:moveTo>
                  <a:pt x="6451" y="9385"/>
                </a:moveTo>
                <a:lnTo>
                  <a:pt x="8178" y="6629"/>
                </a:lnTo>
                <a:lnTo>
                  <a:pt x="9753" y="3517"/>
                </a:lnTo>
                <a:lnTo>
                  <a:pt x="7505" y="393"/>
                </a:lnTo>
                <a:lnTo>
                  <a:pt x="3657" y="0"/>
                </a:lnTo>
                <a:lnTo>
                  <a:pt x="2133" y="2654"/>
                </a:lnTo>
                <a:lnTo>
                  <a:pt x="0" y="5956"/>
                </a:lnTo>
                <a:lnTo>
                  <a:pt x="1473" y="9525"/>
                </a:lnTo>
                <a:lnTo>
                  <a:pt x="5118" y="10795"/>
                </a:lnTo>
                <a:lnTo>
                  <a:pt x="6451" y="9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3121924" y="6215101"/>
            <a:ext cx="12890" cy="26047"/>
          </a:xfrm>
          <a:custGeom>
            <a:avLst/>
            <a:gdLst/>
            <a:ahLst/>
            <a:cxnLst/>
            <a:rect l="l" t="t" r="r" b="b"/>
            <a:pathLst>
              <a:path w="12890" h="26047">
                <a:moveTo>
                  <a:pt x="11179" y="13383"/>
                </a:moveTo>
                <a:lnTo>
                  <a:pt x="11239" y="11493"/>
                </a:lnTo>
                <a:lnTo>
                  <a:pt x="9715" y="8064"/>
                </a:lnTo>
                <a:lnTo>
                  <a:pt x="8572" y="4521"/>
                </a:lnTo>
                <a:lnTo>
                  <a:pt x="7785" y="12192"/>
                </a:lnTo>
                <a:lnTo>
                  <a:pt x="8572" y="4521"/>
                </a:lnTo>
                <a:lnTo>
                  <a:pt x="6934" y="1727"/>
                </a:lnTo>
                <a:lnTo>
                  <a:pt x="4279" y="11899"/>
                </a:lnTo>
                <a:lnTo>
                  <a:pt x="4343" y="12890"/>
                </a:lnTo>
                <a:lnTo>
                  <a:pt x="5333" y="17284"/>
                </a:lnTo>
                <a:lnTo>
                  <a:pt x="2743" y="18986"/>
                </a:lnTo>
                <a:lnTo>
                  <a:pt x="0" y="22885"/>
                </a:lnTo>
                <a:lnTo>
                  <a:pt x="2273" y="26047"/>
                </a:lnTo>
                <a:lnTo>
                  <a:pt x="6057" y="25273"/>
                </a:lnTo>
                <a:lnTo>
                  <a:pt x="7645" y="13982"/>
                </a:lnTo>
                <a:lnTo>
                  <a:pt x="11087" y="13246"/>
                </a:lnTo>
                <a:lnTo>
                  <a:pt x="11150" y="14287"/>
                </a:lnTo>
                <a:lnTo>
                  <a:pt x="10109" y="22809"/>
                </a:lnTo>
                <a:lnTo>
                  <a:pt x="12547" y="20243"/>
                </a:lnTo>
                <a:lnTo>
                  <a:pt x="12890" y="15887"/>
                </a:lnTo>
                <a:lnTo>
                  <a:pt x="11179" y="13383"/>
                </a:lnTo>
                <a:close/>
              </a:path>
              <a:path w="12890" h="26047">
                <a:moveTo>
                  <a:pt x="1485" y="6184"/>
                </a:moveTo>
                <a:lnTo>
                  <a:pt x="2717" y="9652"/>
                </a:lnTo>
                <a:lnTo>
                  <a:pt x="4000" y="12268"/>
                </a:lnTo>
                <a:lnTo>
                  <a:pt x="4257" y="12734"/>
                </a:lnTo>
                <a:lnTo>
                  <a:pt x="4203" y="14732"/>
                </a:lnTo>
                <a:lnTo>
                  <a:pt x="5333" y="17284"/>
                </a:lnTo>
                <a:lnTo>
                  <a:pt x="4343" y="12890"/>
                </a:lnTo>
                <a:lnTo>
                  <a:pt x="4279" y="11899"/>
                </a:lnTo>
                <a:lnTo>
                  <a:pt x="6934" y="1727"/>
                </a:lnTo>
                <a:lnTo>
                  <a:pt x="3492" y="0"/>
                </a:lnTo>
                <a:lnTo>
                  <a:pt x="469" y="2463"/>
                </a:lnTo>
                <a:lnTo>
                  <a:pt x="1485" y="6197"/>
                </a:lnTo>
                <a:close/>
              </a:path>
              <a:path w="12890" h="26047">
                <a:moveTo>
                  <a:pt x="6057" y="25273"/>
                </a:moveTo>
                <a:lnTo>
                  <a:pt x="10109" y="22809"/>
                </a:lnTo>
                <a:lnTo>
                  <a:pt x="11150" y="14287"/>
                </a:lnTo>
                <a:lnTo>
                  <a:pt x="11087" y="13246"/>
                </a:lnTo>
                <a:lnTo>
                  <a:pt x="7645" y="13982"/>
                </a:lnTo>
                <a:lnTo>
                  <a:pt x="6057" y="25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3126567" y="6243106"/>
            <a:ext cx="9740" cy="14808"/>
          </a:xfrm>
          <a:custGeom>
            <a:avLst/>
            <a:gdLst/>
            <a:ahLst/>
            <a:cxnLst/>
            <a:rect l="l" t="t" r="r" b="b"/>
            <a:pathLst>
              <a:path w="9740" h="14808">
                <a:moveTo>
                  <a:pt x="2514" y="5524"/>
                </a:moveTo>
                <a:lnTo>
                  <a:pt x="876" y="8890"/>
                </a:lnTo>
                <a:lnTo>
                  <a:pt x="0" y="12471"/>
                </a:lnTo>
                <a:lnTo>
                  <a:pt x="3060" y="14808"/>
                </a:lnTo>
                <a:lnTo>
                  <a:pt x="6858" y="14097"/>
                </a:lnTo>
                <a:lnTo>
                  <a:pt x="7302" y="12204"/>
                </a:lnTo>
                <a:lnTo>
                  <a:pt x="8445" y="9461"/>
                </a:lnTo>
                <a:lnTo>
                  <a:pt x="9715" y="6629"/>
                </a:lnTo>
                <a:lnTo>
                  <a:pt x="9740" y="3797"/>
                </a:lnTo>
                <a:lnTo>
                  <a:pt x="8750" y="368"/>
                </a:lnTo>
                <a:lnTo>
                  <a:pt x="4902" y="0"/>
                </a:lnTo>
                <a:lnTo>
                  <a:pt x="2070" y="2616"/>
                </a:lnTo>
                <a:lnTo>
                  <a:pt x="2514" y="5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3117943" y="6218337"/>
            <a:ext cx="11137" cy="18300"/>
          </a:xfrm>
          <a:custGeom>
            <a:avLst/>
            <a:gdLst/>
            <a:ahLst/>
            <a:cxnLst/>
            <a:rect l="l" t="t" r="r" b="b"/>
            <a:pathLst>
              <a:path w="11137" h="18300">
                <a:moveTo>
                  <a:pt x="3479" y="7035"/>
                </a:moveTo>
                <a:lnTo>
                  <a:pt x="3479" y="4114"/>
                </a:lnTo>
                <a:lnTo>
                  <a:pt x="4597" y="6807"/>
                </a:lnTo>
                <a:lnTo>
                  <a:pt x="6426" y="7734"/>
                </a:lnTo>
                <a:lnTo>
                  <a:pt x="9817" y="6781"/>
                </a:lnTo>
                <a:lnTo>
                  <a:pt x="10071" y="9029"/>
                </a:lnTo>
                <a:lnTo>
                  <a:pt x="10401" y="9232"/>
                </a:lnTo>
                <a:lnTo>
                  <a:pt x="10193" y="9263"/>
                </a:lnTo>
                <a:lnTo>
                  <a:pt x="6921" y="9753"/>
                </a:lnTo>
                <a:lnTo>
                  <a:pt x="6424" y="9784"/>
                </a:lnTo>
                <a:lnTo>
                  <a:pt x="5956" y="14744"/>
                </a:lnTo>
                <a:lnTo>
                  <a:pt x="8013" y="11887"/>
                </a:lnTo>
                <a:lnTo>
                  <a:pt x="10325" y="10680"/>
                </a:lnTo>
                <a:lnTo>
                  <a:pt x="10533" y="9913"/>
                </a:lnTo>
                <a:lnTo>
                  <a:pt x="11137" y="7683"/>
                </a:lnTo>
                <a:lnTo>
                  <a:pt x="9818" y="6335"/>
                </a:lnTo>
                <a:lnTo>
                  <a:pt x="8229" y="4711"/>
                </a:lnTo>
                <a:lnTo>
                  <a:pt x="6883" y="889"/>
                </a:lnTo>
                <a:lnTo>
                  <a:pt x="3479" y="0"/>
                </a:lnTo>
                <a:lnTo>
                  <a:pt x="3479" y="7035"/>
                </a:lnTo>
                <a:close/>
              </a:path>
              <a:path w="11137" h="18300">
                <a:moveTo>
                  <a:pt x="7327" y="8280"/>
                </a:moveTo>
                <a:lnTo>
                  <a:pt x="6424" y="9784"/>
                </a:lnTo>
                <a:lnTo>
                  <a:pt x="6921" y="9753"/>
                </a:lnTo>
                <a:lnTo>
                  <a:pt x="10193" y="9263"/>
                </a:lnTo>
                <a:lnTo>
                  <a:pt x="10071" y="9029"/>
                </a:lnTo>
                <a:lnTo>
                  <a:pt x="9817" y="6781"/>
                </a:lnTo>
                <a:lnTo>
                  <a:pt x="6426" y="7734"/>
                </a:lnTo>
                <a:lnTo>
                  <a:pt x="4597" y="6807"/>
                </a:lnTo>
                <a:lnTo>
                  <a:pt x="7327" y="8280"/>
                </a:lnTo>
                <a:close/>
              </a:path>
              <a:path w="11137" h="18300">
                <a:moveTo>
                  <a:pt x="3924" y="7353"/>
                </a:moveTo>
                <a:lnTo>
                  <a:pt x="3504" y="7264"/>
                </a:lnTo>
                <a:lnTo>
                  <a:pt x="3677" y="8848"/>
                </a:lnTo>
                <a:lnTo>
                  <a:pt x="3835" y="10299"/>
                </a:lnTo>
                <a:lnTo>
                  <a:pt x="4158" y="10493"/>
                </a:lnTo>
                <a:lnTo>
                  <a:pt x="4330" y="13296"/>
                </a:lnTo>
                <a:lnTo>
                  <a:pt x="5511" y="11303"/>
                </a:lnTo>
                <a:lnTo>
                  <a:pt x="5892" y="9080"/>
                </a:lnTo>
                <a:lnTo>
                  <a:pt x="3924" y="7353"/>
                </a:lnTo>
                <a:close/>
              </a:path>
              <a:path w="11137" h="18300">
                <a:moveTo>
                  <a:pt x="9829" y="3619"/>
                </a:moveTo>
                <a:lnTo>
                  <a:pt x="6883" y="889"/>
                </a:lnTo>
                <a:lnTo>
                  <a:pt x="8229" y="4711"/>
                </a:lnTo>
                <a:lnTo>
                  <a:pt x="9818" y="6335"/>
                </a:lnTo>
                <a:lnTo>
                  <a:pt x="9829" y="3619"/>
                </a:lnTo>
                <a:close/>
              </a:path>
              <a:path w="11137" h="18300">
                <a:moveTo>
                  <a:pt x="3644" y="18300"/>
                </a:moveTo>
                <a:lnTo>
                  <a:pt x="7277" y="16992"/>
                </a:lnTo>
                <a:lnTo>
                  <a:pt x="10147" y="14706"/>
                </a:lnTo>
                <a:lnTo>
                  <a:pt x="11544" y="11849"/>
                </a:lnTo>
                <a:lnTo>
                  <a:pt x="10533" y="9913"/>
                </a:lnTo>
                <a:lnTo>
                  <a:pt x="10325" y="10680"/>
                </a:lnTo>
                <a:lnTo>
                  <a:pt x="8013" y="11887"/>
                </a:lnTo>
                <a:lnTo>
                  <a:pt x="5956" y="14744"/>
                </a:lnTo>
                <a:lnTo>
                  <a:pt x="6424" y="9784"/>
                </a:lnTo>
                <a:lnTo>
                  <a:pt x="7327" y="8280"/>
                </a:lnTo>
                <a:lnTo>
                  <a:pt x="4597" y="6807"/>
                </a:lnTo>
                <a:lnTo>
                  <a:pt x="3479" y="4114"/>
                </a:lnTo>
                <a:lnTo>
                  <a:pt x="3479" y="7035"/>
                </a:lnTo>
                <a:lnTo>
                  <a:pt x="3479" y="0"/>
                </a:lnTo>
                <a:lnTo>
                  <a:pt x="101" y="1041"/>
                </a:lnTo>
                <a:lnTo>
                  <a:pt x="0" y="4902"/>
                </a:lnTo>
                <a:lnTo>
                  <a:pt x="2806" y="7556"/>
                </a:lnTo>
                <a:lnTo>
                  <a:pt x="3504" y="7264"/>
                </a:lnTo>
                <a:lnTo>
                  <a:pt x="3924" y="7353"/>
                </a:lnTo>
                <a:lnTo>
                  <a:pt x="5892" y="9080"/>
                </a:lnTo>
                <a:lnTo>
                  <a:pt x="5511" y="11303"/>
                </a:lnTo>
                <a:lnTo>
                  <a:pt x="4330" y="13296"/>
                </a:lnTo>
                <a:lnTo>
                  <a:pt x="4158" y="10493"/>
                </a:lnTo>
                <a:lnTo>
                  <a:pt x="3835" y="10299"/>
                </a:lnTo>
                <a:lnTo>
                  <a:pt x="3677" y="8848"/>
                </a:lnTo>
                <a:lnTo>
                  <a:pt x="3441" y="10274"/>
                </a:lnTo>
                <a:lnTo>
                  <a:pt x="3632" y="10921"/>
                </a:lnTo>
                <a:lnTo>
                  <a:pt x="2400" y="11925"/>
                </a:lnTo>
                <a:lnTo>
                  <a:pt x="952" y="15494"/>
                </a:lnTo>
                <a:lnTo>
                  <a:pt x="3644" y="18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3104887" y="6191717"/>
            <a:ext cx="36677" cy="10756"/>
          </a:xfrm>
          <a:custGeom>
            <a:avLst/>
            <a:gdLst/>
            <a:ahLst/>
            <a:cxnLst/>
            <a:rect l="l" t="t" r="r" b="b"/>
            <a:pathLst>
              <a:path w="36677" h="10756">
                <a:moveTo>
                  <a:pt x="1993" y="6692"/>
                </a:moveTo>
                <a:lnTo>
                  <a:pt x="6248" y="6946"/>
                </a:lnTo>
                <a:lnTo>
                  <a:pt x="16179" y="6883"/>
                </a:lnTo>
                <a:lnTo>
                  <a:pt x="18973" y="7505"/>
                </a:lnTo>
                <a:lnTo>
                  <a:pt x="21602" y="8089"/>
                </a:lnTo>
                <a:lnTo>
                  <a:pt x="23952" y="7848"/>
                </a:lnTo>
                <a:lnTo>
                  <a:pt x="26517" y="8585"/>
                </a:lnTo>
                <a:lnTo>
                  <a:pt x="29781" y="9524"/>
                </a:lnTo>
                <a:lnTo>
                  <a:pt x="33337" y="10553"/>
                </a:lnTo>
                <a:lnTo>
                  <a:pt x="36677" y="10756"/>
                </a:lnTo>
                <a:lnTo>
                  <a:pt x="35559" y="10223"/>
                </a:lnTo>
                <a:lnTo>
                  <a:pt x="33591" y="7658"/>
                </a:lnTo>
                <a:lnTo>
                  <a:pt x="31267" y="4825"/>
                </a:lnTo>
                <a:lnTo>
                  <a:pt x="28066" y="3962"/>
                </a:lnTo>
                <a:lnTo>
                  <a:pt x="24917" y="2844"/>
                </a:lnTo>
                <a:lnTo>
                  <a:pt x="20459" y="2209"/>
                </a:lnTo>
                <a:lnTo>
                  <a:pt x="16763" y="1117"/>
                </a:lnTo>
                <a:lnTo>
                  <a:pt x="13995" y="800"/>
                </a:lnTo>
                <a:lnTo>
                  <a:pt x="11671" y="152"/>
                </a:lnTo>
                <a:lnTo>
                  <a:pt x="8686" y="0"/>
                </a:lnTo>
                <a:lnTo>
                  <a:pt x="0" y="6921"/>
                </a:lnTo>
                <a:lnTo>
                  <a:pt x="1993" y="66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3101379" y="6192362"/>
            <a:ext cx="44018" cy="18288"/>
          </a:xfrm>
          <a:custGeom>
            <a:avLst/>
            <a:gdLst/>
            <a:ahLst/>
            <a:cxnLst/>
            <a:rect l="l" t="t" r="r" b="b"/>
            <a:pathLst>
              <a:path w="44018" h="18287">
                <a:moveTo>
                  <a:pt x="40411" y="6603"/>
                </a:moveTo>
                <a:lnTo>
                  <a:pt x="38595" y="2793"/>
                </a:lnTo>
                <a:lnTo>
                  <a:pt x="35801" y="812"/>
                </a:lnTo>
                <a:lnTo>
                  <a:pt x="34772" y="4178"/>
                </a:lnTo>
                <a:lnTo>
                  <a:pt x="34264" y="5499"/>
                </a:lnTo>
                <a:lnTo>
                  <a:pt x="33814" y="5367"/>
                </a:lnTo>
                <a:lnTo>
                  <a:pt x="32562" y="6921"/>
                </a:lnTo>
                <a:lnTo>
                  <a:pt x="32769" y="5062"/>
                </a:lnTo>
                <a:lnTo>
                  <a:pt x="33096" y="3657"/>
                </a:lnTo>
                <a:lnTo>
                  <a:pt x="35801" y="812"/>
                </a:lnTo>
                <a:lnTo>
                  <a:pt x="32829" y="0"/>
                </a:lnTo>
                <a:lnTo>
                  <a:pt x="32670" y="5033"/>
                </a:lnTo>
                <a:lnTo>
                  <a:pt x="32296" y="7098"/>
                </a:lnTo>
                <a:lnTo>
                  <a:pt x="32828" y="7263"/>
                </a:lnTo>
                <a:lnTo>
                  <a:pt x="33731" y="7543"/>
                </a:lnTo>
                <a:lnTo>
                  <a:pt x="34355" y="5524"/>
                </a:lnTo>
                <a:lnTo>
                  <a:pt x="37617" y="6438"/>
                </a:lnTo>
                <a:lnTo>
                  <a:pt x="37363" y="12649"/>
                </a:lnTo>
                <a:lnTo>
                  <a:pt x="38671" y="13296"/>
                </a:lnTo>
                <a:lnTo>
                  <a:pt x="40195" y="10121"/>
                </a:lnTo>
                <a:lnTo>
                  <a:pt x="40411" y="6603"/>
                </a:lnTo>
                <a:close/>
              </a:path>
              <a:path w="44018" h="18287">
                <a:moveTo>
                  <a:pt x="10591" y="2489"/>
                </a:moveTo>
                <a:lnTo>
                  <a:pt x="11913" y="2797"/>
                </a:lnTo>
                <a:lnTo>
                  <a:pt x="13258" y="3111"/>
                </a:lnTo>
                <a:lnTo>
                  <a:pt x="14630" y="2806"/>
                </a:lnTo>
                <a:lnTo>
                  <a:pt x="20396" y="2806"/>
                </a:lnTo>
                <a:lnTo>
                  <a:pt x="23253" y="3428"/>
                </a:lnTo>
                <a:lnTo>
                  <a:pt x="27609" y="3644"/>
                </a:lnTo>
                <a:lnTo>
                  <a:pt x="28422" y="2197"/>
                </a:lnTo>
                <a:lnTo>
                  <a:pt x="30988" y="4546"/>
                </a:lnTo>
                <a:lnTo>
                  <a:pt x="32054" y="7023"/>
                </a:lnTo>
                <a:lnTo>
                  <a:pt x="32296" y="7099"/>
                </a:lnTo>
                <a:lnTo>
                  <a:pt x="30327" y="6616"/>
                </a:lnTo>
                <a:lnTo>
                  <a:pt x="27482" y="5600"/>
                </a:lnTo>
                <a:lnTo>
                  <a:pt x="23571" y="5079"/>
                </a:lnTo>
                <a:lnTo>
                  <a:pt x="20561" y="4229"/>
                </a:lnTo>
                <a:lnTo>
                  <a:pt x="19291" y="3949"/>
                </a:lnTo>
                <a:lnTo>
                  <a:pt x="16256" y="3467"/>
                </a:lnTo>
                <a:lnTo>
                  <a:pt x="13627" y="9855"/>
                </a:lnTo>
                <a:lnTo>
                  <a:pt x="20040" y="9918"/>
                </a:lnTo>
                <a:lnTo>
                  <a:pt x="21717" y="10299"/>
                </a:lnTo>
                <a:lnTo>
                  <a:pt x="25044" y="10985"/>
                </a:lnTo>
                <a:lnTo>
                  <a:pt x="29044" y="11315"/>
                </a:lnTo>
                <a:lnTo>
                  <a:pt x="32321" y="12255"/>
                </a:lnTo>
                <a:lnTo>
                  <a:pt x="36068" y="13385"/>
                </a:lnTo>
                <a:lnTo>
                  <a:pt x="34696" y="9664"/>
                </a:lnTo>
                <a:lnTo>
                  <a:pt x="33731" y="7543"/>
                </a:lnTo>
                <a:lnTo>
                  <a:pt x="32828" y="7263"/>
                </a:lnTo>
                <a:lnTo>
                  <a:pt x="32296" y="7098"/>
                </a:lnTo>
                <a:lnTo>
                  <a:pt x="32670" y="5033"/>
                </a:lnTo>
                <a:lnTo>
                  <a:pt x="32829" y="0"/>
                </a:lnTo>
                <a:lnTo>
                  <a:pt x="29362" y="-1193"/>
                </a:lnTo>
                <a:lnTo>
                  <a:pt x="26377" y="-1981"/>
                </a:lnTo>
                <a:lnTo>
                  <a:pt x="22555" y="-2527"/>
                </a:lnTo>
                <a:lnTo>
                  <a:pt x="19469" y="-3162"/>
                </a:lnTo>
                <a:lnTo>
                  <a:pt x="15773" y="-3937"/>
                </a:lnTo>
                <a:lnTo>
                  <a:pt x="12065" y="-4660"/>
                </a:lnTo>
                <a:lnTo>
                  <a:pt x="9055" y="-2247"/>
                </a:lnTo>
                <a:lnTo>
                  <a:pt x="8864" y="1612"/>
                </a:lnTo>
                <a:lnTo>
                  <a:pt x="10591" y="2489"/>
                </a:lnTo>
                <a:close/>
              </a:path>
              <a:path w="44018" h="18287">
                <a:moveTo>
                  <a:pt x="4838" y="2666"/>
                </a:moveTo>
                <a:lnTo>
                  <a:pt x="1168" y="2997"/>
                </a:lnTo>
                <a:lnTo>
                  <a:pt x="0" y="6667"/>
                </a:lnTo>
                <a:lnTo>
                  <a:pt x="1968" y="9994"/>
                </a:lnTo>
                <a:lnTo>
                  <a:pt x="4965" y="9702"/>
                </a:lnTo>
                <a:lnTo>
                  <a:pt x="7810" y="9702"/>
                </a:lnTo>
                <a:lnTo>
                  <a:pt x="10553" y="9829"/>
                </a:lnTo>
                <a:lnTo>
                  <a:pt x="13627" y="9855"/>
                </a:lnTo>
                <a:lnTo>
                  <a:pt x="16256" y="3467"/>
                </a:lnTo>
                <a:lnTo>
                  <a:pt x="19291" y="3949"/>
                </a:lnTo>
                <a:lnTo>
                  <a:pt x="20561" y="4229"/>
                </a:lnTo>
                <a:lnTo>
                  <a:pt x="23571" y="5079"/>
                </a:lnTo>
                <a:lnTo>
                  <a:pt x="27482" y="5600"/>
                </a:lnTo>
                <a:lnTo>
                  <a:pt x="30327" y="6616"/>
                </a:lnTo>
                <a:lnTo>
                  <a:pt x="32296" y="7099"/>
                </a:lnTo>
                <a:lnTo>
                  <a:pt x="32054" y="7023"/>
                </a:lnTo>
                <a:lnTo>
                  <a:pt x="31000" y="4546"/>
                </a:lnTo>
                <a:lnTo>
                  <a:pt x="28422" y="2197"/>
                </a:lnTo>
                <a:lnTo>
                  <a:pt x="27609" y="3644"/>
                </a:lnTo>
                <a:lnTo>
                  <a:pt x="23253" y="3428"/>
                </a:lnTo>
                <a:lnTo>
                  <a:pt x="20396" y="2806"/>
                </a:lnTo>
                <a:lnTo>
                  <a:pt x="14630" y="2806"/>
                </a:lnTo>
                <a:lnTo>
                  <a:pt x="13258" y="3111"/>
                </a:lnTo>
                <a:lnTo>
                  <a:pt x="11913" y="2797"/>
                </a:lnTo>
                <a:lnTo>
                  <a:pt x="10820" y="2793"/>
                </a:lnTo>
                <a:lnTo>
                  <a:pt x="8077" y="2666"/>
                </a:lnTo>
                <a:lnTo>
                  <a:pt x="4838" y="2666"/>
                </a:lnTo>
                <a:close/>
              </a:path>
              <a:path w="44018" h="18287">
                <a:moveTo>
                  <a:pt x="33814" y="5367"/>
                </a:moveTo>
                <a:lnTo>
                  <a:pt x="34264" y="5499"/>
                </a:lnTo>
                <a:lnTo>
                  <a:pt x="34772" y="4178"/>
                </a:lnTo>
                <a:lnTo>
                  <a:pt x="35801" y="812"/>
                </a:lnTo>
                <a:lnTo>
                  <a:pt x="33096" y="3657"/>
                </a:lnTo>
                <a:lnTo>
                  <a:pt x="32769" y="5062"/>
                </a:lnTo>
                <a:lnTo>
                  <a:pt x="32562" y="6921"/>
                </a:lnTo>
                <a:lnTo>
                  <a:pt x="33814" y="5367"/>
                </a:lnTo>
                <a:close/>
              </a:path>
              <a:path w="44018" h="18287">
                <a:moveTo>
                  <a:pt x="37617" y="6438"/>
                </a:moveTo>
                <a:lnTo>
                  <a:pt x="34355" y="5524"/>
                </a:lnTo>
                <a:lnTo>
                  <a:pt x="33731" y="7543"/>
                </a:lnTo>
                <a:lnTo>
                  <a:pt x="34696" y="9664"/>
                </a:lnTo>
                <a:lnTo>
                  <a:pt x="36068" y="13385"/>
                </a:lnTo>
                <a:lnTo>
                  <a:pt x="39966" y="13627"/>
                </a:lnTo>
                <a:lnTo>
                  <a:pt x="43180" y="12636"/>
                </a:lnTo>
                <a:lnTo>
                  <a:pt x="44018" y="9359"/>
                </a:lnTo>
                <a:lnTo>
                  <a:pt x="40525" y="5740"/>
                </a:lnTo>
                <a:lnTo>
                  <a:pt x="38595" y="2793"/>
                </a:lnTo>
                <a:lnTo>
                  <a:pt x="40411" y="6603"/>
                </a:lnTo>
                <a:lnTo>
                  <a:pt x="40195" y="10121"/>
                </a:lnTo>
                <a:lnTo>
                  <a:pt x="38671" y="13296"/>
                </a:lnTo>
                <a:lnTo>
                  <a:pt x="37363" y="12649"/>
                </a:lnTo>
                <a:lnTo>
                  <a:pt x="37617" y="6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3103987" y="6207376"/>
            <a:ext cx="30878" cy="35344"/>
          </a:xfrm>
          <a:custGeom>
            <a:avLst/>
            <a:gdLst/>
            <a:ahLst/>
            <a:cxnLst/>
            <a:rect l="l" t="t" r="r" b="b"/>
            <a:pathLst>
              <a:path w="30878" h="35344">
                <a:moveTo>
                  <a:pt x="5561" y="25628"/>
                </a:moveTo>
                <a:lnTo>
                  <a:pt x="13613" y="35217"/>
                </a:lnTo>
                <a:lnTo>
                  <a:pt x="21131" y="35344"/>
                </a:lnTo>
                <a:lnTo>
                  <a:pt x="26491" y="30848"/>
                </a:lnTo>
                <a:lnTo>
                  <a:pt x="30878" y="22545"/>
                </a:lnTo>
                <a:lnTo>
                  <a:pt x="25856" y="10443"/>
                </a:lnTo>
                <a:lnTo>
                  <a:pt x="24954" y="9334"/>
                </a:lnTo>
                <a:lnTo>
                  <a:pt x="17106" y="0"/>
                </a:lnTo>
                <a:lnTo>
                  <a:pt x="9943" y="292"/>
                </a:lnTo>
                <a:lnTo>
                  <a:pt x="4583" y="4775"/>
                </a:lnTo>
                <a:lnTo>
                  <a:pt x="0" y="13036"/>
                </a:lnTo>
                <a:lnTo>
                  <a:pt x="5075" y="25039"/>
                </a:lnTo>
                <a:lnTo>
                  <a:pt x="5561" y="256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3100431" y="6218655"/>
            <a:ext cx="19989" cy="39001"/>
          </a:xfrm>
          <a:custGeom>
            <a:avLst/>
            <a:gdLst/>
            <a:ahLst/>
            <a:cxnLst/>
            <a:rect l="l" t="t" r="r" b="b"/>
            <a:pathLst>
              <a:path w="19989" h="39001">
                <a:moveTo>
                  <a:pt x="19989" y="18922"/>
                </a:moveTo>
                <a:lnTo>
                  <a:pt x="16268" y="17373"/>
                </a:lnTo>
                <a:lnTo>
                  <a:pt x="11811" y="12090"/>
                </a:lnTo>
                <a:lnTo>
                  <a:pt x="9118" y="14350"/>
                </a:lnTo>
                <a:lnTo>
                  <a:pt x="7048" y="4495"/>
                </a:lnTo>
                <a:lnTo>
                  <a:pt x="7086" y="0"/>
                </a:lnTo>
                <a:lnTo>
                  <a:pt x="6426" y="16624"/>
                </a:lnTo>
                <a:lnTo>
                  <a:pt x="11607" y="22809"/>
                </a:lnTo>
                <a:lnTo>
                  <a:pt x="17145" y="25946"/>
                </a:lnTo>
                <a:lnTo>
                  <a:pt x="19989" y="18922"/>
                </a:lnTo>
                <a:close/>
              </a:path>
              <a:path w="19989" h="39001">
                <a:moveTo>
                  <a:pt x="2628" y="-6502"/>
                </a:moveTo>
                <a:lnTo>
                  <a:pt x="0" y="-2565"/>
                </a:lnTo>
                <a:lnTo>
                  <a:pt x="38" y="6832"/>
                </a:lnTo>
                <a:lnTo>
                  <a:pt x="2159" y="11544"/>
                </a:lnTo>
                <a:lnTo>
                  <a:pt x="6426" y="16624"/>
                </a:lnTo>
                <a:lnTo>
                  <a:pt x="7086" y="0"/>
                </a:lnTo>
                <a:lnTo>
                  <a:pt x="10414" y="-3797"/>
                </a:lnTo>
                <a:lnTo>
                  <a:pt x="13957" y="-6007"/>
                </a:lnTo>
                <a:lnTo>
                  <a:pt x="18249" y="-6007"/>
                </a:lnTo>
                <a:lnTo>
                  <a:pt x="21628" y="-4635"/>
                </a:lnTo>
                <a:lnTo>
                  <a:pt x="25806" y="317"/>
                </a:lnTo>
                <a:lnTo>
                  <a:pt x="29718" y="4952"/>
                </a:lnTo>
                <a:lnTo>
                  <a:pt x="30937" y="8496"/>
                </a:lnTo>
                <a:lnTo>
                  <a:pt x="30886" y="13246"/>
                </a:lnTo>
                <a:lnTo>
                  <a:pt x="27774" y="16878"/>
                </a:lnTo>
                <a:lnTo>
                  <a:pt x="24472" y="18910"/>
                </a:lnTo>
                <a:lnTo>
                  <a:pt x="19989" y="18922"/>
                </a:lnTo>
                <a:lnTo>
                  <a:pt x="17145" y="25946"/>
                </a:lnTo>
                <a:lnTo>
                  <a:pt x="26327" y="25971"/>
                </a:lnTo>
                <a:lnTo>
                  <a:pt x="29667" y="24498"/>
                </a:lnTo>
                <a:lnTo>
                  <a:pt x="32308" y="22275"/>
                </a:lnTo>
                <a:lnTo>
                  <a:pt x="35547" y="19596"/>
                </a:lnTo>
                <a:lnTo>
                  <a:pt x="37985" y="15633"/>
                </a:lnTo>
                <a:lnTo>
                  <a:pt x="37947" y="6134"/>
                </a:lnTo>
                <a:lnTo>
                  <a:pt x="35712" y="1155"/>
                </a:lnTo>
                <a:lnTo>
                  <a:pt x="31203" y="-4216"/>
                </a:lnTo>
                <a:lnTo>
                  <a:pt x="26301" y="-10071"/>
                </a:lnTo>
                <a:lnTo>
                  <a:pt x="21043" y="-13042"/>
                </a:lnTo>
                <a:lnTo>
                  <a:pt x="11988" y="-13055"/>
                </a:lnTo>
                <a:lnTo>
                  <a:pt x="8585" y="-11480"/>
                </a:lnTo>
                <a:lnTo>
                  <a:pt x="5880" y="-9182"/>
                </a:lnTo>
                <a:lnTo>
                  <a:pt x="2628" y="-6502"/>
                </a:lnTo>
                <a:close/>
              </a:path>
              <a:path w="19989" h="39001">
                <a:moveTo>
                  <a:pt x="8153" y="7734"/>
                </a:moveTo>
                <a:lnTo>
                  <a:pt x="7048" y="4495"/>
                </a:lnTo>
                <a:lnTo>
                  <a:pt x="9118" y="14350"/>
                </a:lnTo>
                <a:lnTo>
                  <a:pt x="11811" y="12090"/>
                </a:lnTo>
                <a:lnTo>
                  <a:pt x="8153" y="7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3120507" y="6205030"/>
            <a:ext cx="12166" cy="13741"/>
          </a:xfrm>
          <a:custGeom>
            <a:avLst/>
            <a:gdLst/>
            <a:ahLst/>
            <a:cxnLst/>
            <a:rect l="l" t="t" r="r" b="b"/>
            <a:pathLst>
              <a:path w="12166" h="13741">
                <a:moveTo>
                  <a:pt x="10058" y="13741"/>
                </a:moveTo>
                <a:lnTo>
                  <a:pt x="12166" y="11963"/>
                </a:lnTo>
                <a:lnTo>
                  <a:pt x="2095" y="0"/>
                </a:lnTo>
                <a:lnTo>
                  <a:pt x="0" y="1777"/>
                </a:lnTo>
                <a:lnTo>
                  <a:pt x="10058" y="13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3116558" y="6204534"/>
            <a:ext cx="19875" cy="20916"/>
          </a:xfrm>
          <a:custGeom>
            <a:avLst/>
            <a:gdLst/>
            <a:ahLst/>
            <a:cxnLst/>
            <a:rect l="l" t="t" r="r" b="b"/>
            <a:pathLst>
              <a:path w="19875" h="20916">
                <a:moveTo>
                  <a:pt x="13843" y="9766"/>
                </a:moveTo>
                <a:lnTo>
                  <a:pt x="14008" y="14236"/>
                </a:lnTo>
                <a:lnTo>
                  <a:pt x="16281" y="16929"/>
                </a:lnTo>
                <a:lnTo>
                  <a:pt x="19875" y="13893"/>
                </a:lnTo>
                <a:lnTo>
                  <a:pt x="18808" y="10198"/>
                </a:lnTo>
                <a:lnTo>
                  <a:pt x="16700" y="11963"/>
                </a:lnTo>
                <a:lnTo>
                  <a:pt x="16116" y="12458"/>
                </a:lnTo>
                <a:lnTo>
                  <a:pt x="13843" y="9766"/>
                </a:lnTo>
                <a:close/>
              </a:path>
              <a:path w="19875" h="20916">
                <a:moveTo>
                  <a:pt x="0" y="3048"/>
                </a:moveTo>
                <a:lnTo>
                  <a:pt x="1244" y="4533"/>
                </a:lnTo>
                <a:lnTo>
                  <a:pt x="11315" y="16510"/>
                </a:lnTo>
                <a:lnTo>
                  <a:pt x="3352" y="2755"/>
                </a:lnTo>
                <a:lnTo>
                  <a:pt x="6045" y="495"/>
                </a:lnTo>
                <a:lnTo>
                  <a:pt x="6642" y="0"/>
                </a:lnTo>
                <a:lnTo>
                  <a:pt x="8318" y="3187"/>
                </a:lnTo>
                <a:lnTo>
                  <a:pt x="11734" y="11544"/>
                </a:lnTo>
                <a:lnTo>
                  <a:pt x="13423" y="14732"/>
                </a:lnTo>
                <a:lnTo>
                  <a:pt x="14643" y="17818"/>
                </a:lnTo>
                <a:lnTo>
                  <a:pt x="16281" y="16929"/>
                </a:lnTo>
                <a:lnTo>
                  <a:pt x="14009" y="14237"/>
                </a:lnTo>
                <a:lnTo>
                  <a:pt x="13843" y="9766"/>
                </a:lnTo>
                <a:lnTo>
                  <a:pt x="16115" y="12457"/>
                </a:lnTo>
                <a:lnTo>
                  <a:pt x="16700" y="11963"/>
                </a:lnTo>
                <a:lnTo>
                  <a:pt x="18808" y="10198"/>
                </a:lnTo>
                <a:lnTo>
                  <a:pt x="8750" y="-1777"/>
                </a:lnTo>
                <a:lnTo>
                  <a:pt x="5410" y="-3098"/>
                </a:lnTo>
                <a:lnTo>
                  <a:pt x="1676" y="-431"/>
                </a:lnTo>
                <a:lnTo>
                  <a:pt x="0" y="3048"/>
                </a:lnTo>
                <a:close/>
              </a:path>
              <a:path w="19875" h="20916">
                <a:moveTo>
                  <a:pt x="6210" y="4965"/>
                </a:moveTo>
                <a:lnTo>
                  <a:pt x="11734" y="11544"/>
                </a:lnTo>
                <a:lnTo>
                  <a:pt x="8318" y="3187"/>
                </a:lnTo>
                <a:lnTo>
                  <a:pt x="6049" y="500"/>
                </a:lnTo>
                <a:lnTo>
                  <a:pt x="3949" y="2273"/>
                </a:lnTo>
                <a:lnTo>
                  <a:pt x="13423" y="14732"/>
                </a:lnTo>
                <a:lnTo>
                  <a:pt x="11734" y="11544"/>
                </a:lnTo>
                <a:lnTo>
                  <a:pt x="6210" y="4965"/>
                </a:lnTo>
                <a:close/>
              </a:path>
              <a:path w="19875" h="20916">
                <a:moveTo>
                  <a:pt x="8318" y="3187"/>
                </a:moveTo>
                <a:lnTo>
                  <a:pt x="6642" y="0"/>
                </a:lnTo>
                <a:lnTo>
                  <a:pt x="6045" y="495"/>
                </a:lnTo>
                <a:lnTo>
                  <a:pt x="3352" y="2755"/>
                </a:lnTo>
                <a:lnTo>
                  <a:pt x="11315" y="16510"/>
                </a:lnTo>
                <a:lnTo>
                  <a:pt x="14643" y="17818"/>
                </a:lnTo>
                <a:lnTo>
                  <a:pt x="13423" y="14732"/>
                </a:lnTo>
                <a:lnTo>
                  <a:pt x="3949" y="2273"/>
                </a:lnTo>
                <a:lnTo>
                  <a:pt x="6049" y="500"/>
                </a:lnTo>
                <a:lnTo>
                  <a:pt x="8318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3098875" y="6222819"/>
            <a:ext cx="12166" cy="13728"/>
          </a:xfrm>
          <a:custGeom>
            <a:avLst/>
            <a:gdLst/>
            <a:ahLst/>
            <a:cxnLst/>
            <a:rect l="l" t="t" r="r" b="b"/>
            <a:pathLst>
              <a:path w="12166" h="13728">
                <a:moveTo>
                  <a:pt x="10058" y="13728"/>
                </a:moveTo>
                <a:lnTo>
                  <a:pt x="12166" y="11963"/>
                </a:lnTo>
                <a:lnTo>
                  <a:pt x="2108" y="0"/>
                </a:lnTo>
                <a:lnTo>
                  <a:pt x="0" y="1765"/>
                </a:lnTo>
                <a:lnTo>
                  <a:pt x="10058" y="13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3095281" y="6218869"/>
            <a:ext cx="19354" cy="21628"/>
          </a:xfrm>
          <a:custGeom>
            <a:avLst/>
            <a:gdLst/>
            <a:ahLst/>
            <a:cxnLst/>
            <a:rect l="l" t="t" r="r" b="b"/>
            <a:pathLst>
              <a:path w="19354" h="21628">
                <a:moveTo>
                  <a:pt x="901" y="7975"/>
                </a:moveTo>
                <a:lnTo>
                  <a:pt x="10960" y="19951"/>
                </a:lnTo>
                <a:lnTo>
                  <a:pt x="14427" y="21628"/>
                </a:lnTo>
                <a:lnTo>
                  <a:pt x="15913" y="20370"/>
                </a:lnTo>
                <a:lnTo>
                  <a:pt x="15758" y="15910"/>
                </a:lnTo>
                <a:lnTo>
                  <a:pt x="16344" y="15417"/>
                </a:lnTo>
                <a:lnTo>
                  <a:pt x="18745" y="18008"/>
                </a:lnTo>
                <a:lnTo>
                  <a:pt x="19354" y="15278"/>
                </a:lnTo>
                <a:lnTo>
                  <a:pt x="18453" y="13652"/>
                </a:lnTo>
                <a:lnTo>
                  <a:pt x="8394" y="1676"/>
                </a:lnTo>
                <a:lnTo>
                  <a:pt x="6286" y="3441"/>
                </a:lnTo>
                <a:lnTo>
                  <a:pt x="7962" y="6642"/>
                </a:lnTo>
                <a:lnTo>
                  <a:pt x="11391" y="14986"/>
                </a:lnTo>
                <a:lnTo>
                  <a:pt x="13652" y="17678"/>
                </a:lnTo>
                <a:lnTo>
                  <a:pt x="13500" y="13208"/>
                </a:lnTo>
                <a:lnTo>
                  <a:pt x="13652" y="17678"/>
                </a:lnTo>
                <a:lnTo>
                  <a:pt x="13068" y="18173"/>
                </a:lnTo>
                <a:lnTo>
                  <a:pt x="5854" y="8407"/>
                </a:lnTo>
                <a:lnTo>
                  <a:pt x="5702" y="3949"/>
                </a:lnTo>
                <a:lnTo>
                  <a:pt x="4000" y="5371"/>
                </a:lnTo>
                <a:lnTo>
                  <a:pt x="3594" y="5715"/>
                </a:lnTo>
                <a:lnTo>
                  <a:pt x="2997" y="6210"/>
                </a:lnTo>
                <a:lnTo>
                  <a:pt x="901" y="7975"/>
                </a:lnTo>
                <a:close/>
              </a:path>
              <a:path w="19354" h="21628">
                <a:moveTo>
                  <a:pt x="0" y="6350"/>
                </a:moveTo>
                <a:lnTo>
                  <a:pt x="901" y="7975"/>
                </a:lnTo>
                <a:lnTo>
                  <a:pt x="2997" y="6210"/>
                </a:lnTo>
                <a:lnTo>
                  <a:pt x="3594" y="5715"/>
                </a:lnTo>
                <a:lnTo>
                  <a:pt x="4000" y="5371"/>
                </a:lnTo>
                <a:lnTo>
                  <a:pt x="5702" y="3949"/>
                </a:lnTo>
                <a:lnTo>
                  <a:pt x="5854" y="8407"/>
                </a:lnTo>
                <a:lnTo>
                  <a:pt x="13068" y="18173"/>
                </a:lnTo>
                <a:lnTo>
                  <a:pt x="13654" y="17681"/>
                </a:lnTo>
                <a:lnTo>
                  <a:pt x="15760" y="15913"/>
                </a:lnTo>
                <a:lnTo>
                  <a:pt x="15913" y="20370"/>
                </a:lnTo>
                <a:lnTo>
                  <a:pt x="18745" y="18008"/>
                </a:lnTo>
                <a:lnTo>
                  <a:pt x="16344" y="15417"/>
                </a:lnTo>
                <a:lnTo>
                  <a:pt x="15758" y="15910"/>
                </a:lnTo>
                <a:lnTo>
                  <a:pt x="13652" y="17678"/>
                </a:lnTo>
                <a:lnTo>
                  <a:pt x="11391" y="14986"/>
                </a:lnTo>
                <a:lnTo>
                  <a:pt x="7962" y="6642"/>
                </a:lnTo>
                <a:lnTo>
                  <a:pt x="6286" y="3441"/>
                </a:lnTo>
                <a:lnTo>
                  <a:pt x="8394" y="1676"/>
                </a:lnTo>
                <a:lnTo>
                  <a:pt x="4927" y="0"/>
                </a:lnTo>
                <a:lnTo>
                  <a:pt x="1333" y="3009"/>
                </a:lnTo>
                <a:lnTo>
                  <a:pt x="0" y="6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3098429" y="6189813"/>
            <a:ext cx="27063" cy="19862"/>
          </a:xfrm>
          <a:custGeom>
            <a:avLst/>
            <a:gdLst/>
            <a:ahLst/>
            <a:cxnLst/>
            <a:rect l="l" t="t" r="r" b="b"/>
            <a:pathLst>
              <a:path w="27063" h="19862">
                <a:moveTo>
                  <a:pt x="9207" y="15925"/>
                </a:moveTo>
                <a:lnTo>
                  <a:pt x="12306" y="17157"/>
                </a:lnTo>
                <a:lnTo>
                  <a:pt x="18783" y="16408"/>
                </a:lnTo>
                <a:lnTo>
                  <a:pt x="21666" y="19862"/>
                </a:lnTo>
                <a:lnTo>
                  <a:pt x="25387" y="18808"/>
                </a:lnTo>
                <a:lnTo>
                  <a:pt x="27063" y="15341"/>
                </a:lnTo>
                <a:lnTo>
                  <a:pt x="25819" y="13842"/>
                </a:lnTo>
                <a:lnTo>
                  <a:pt x="22961" y="10439"/>
                </a:lnTo>
                <a:lnTo>
                  <a:pt x="19862" y="9207"/>
                </a:lnTo>
                <a:lnTo>
                  <a:pt x="13385" y="9944"/>
                </a:lnTo>
                <a:lnTo>
                  <a:pt x="6438" y="1676"/>
                </a:lnTo>
                <a:lnTo>
                  <a:pt x="2971" y="0"/>
                </a:lnTo>
                <a:lnTo>
                  <a:pt x="0" y="2501"/>
                </a:lnTo>
                <a:lnTo>
                  <a:pt x="1054" y="6210"/>
                </a:lnTo>
                <a:lnTo>
                  <a:pt x="9207" y="15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3087762" y="6198368"/>
            <a:ext cx="16154" cy="29070"/>
          </a:xfrm>
          <a:custGeom>
            <a:avLst/>
            <a:gdLst/>
            <a:ahLst/>
            <a:cxnLst/>
            <a:rect l="l" t="t" r="r" b="b"/>
            <a:pathLst>
              <a:path w="16154" h="29070">
                <a:moveTo>
                  <a:pt x="1054" y="6223"/>
                </a:moveTo>
                <a:lnTo>
                  <a:pt x="8001" y="14478"/>
                </a:lnTo>
                <a:lnTo>
                  <a:pt x="6159" y="20713"/>
                </a:lnTo>
                <a:lnTo>
                  <a:pt x="6845" y="23977"/>
                </a:lnTo>
                <a:lnTo>
                  <a:pt x="9715" y="27393"/>
                </a:lnTo>
                <a:lnTo>
                  <a:pt x="13182" y="29070"/>
                </a:lnTo>
                <a:lnTo>
                  <a:pt x="16154" y="26568"/>
                </a:lnTo>
                <a:lnTo>
                  <a:pt x="15100" y="22860"/>
                </a:lnTo>
                <a:lnTo>
                  <a:pt x="13449" y="20891"/>
                </a:lnTo>
                <a:lnTo>
                  <a:pt x="15290" y="14655"/>
                </a:lnTo>
                <a:lnTo>
                  <a:pt x="14605" y="11391"/>
                </a:lnTo>
                <a:lnTo>
                  <a:pt x="6451" y="1676"/>
                </a:lnTo>
                <a:lnTo>
                  <a:pt x="2971" y="0"/>
                </a:lnTo>
                <a:lnTo>
                  <a:pt x="0" y="2501"/>
                </a:lnTo>
                <a:lnTo>
                  <a:pt x="1054" y="6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3057596" y="6166113"/>
            <a:ext cx="75184" cy="77431"/>
          </a:xfrm>
          <a:custGeom>
            <a:avLst/>
            <a:gdLst/>
            <a:ahLst/>
            <a:cxnLst/>
            <a:rect l="l" t="t" r="r" b="b"/>
            <a:pathLst>
              <a:path w="75184" h="77431">
                <a:moveTo>
                  <a:pt x="9271" y="64985"/>
                </a:moveTo>
                <a:lnTo>
                  <a:pt x="8140" y="68465"/>
                </a:lnTo>
                <a:lnTo>
                  <a:pt x="7467" y="70307"/>
                </a:lnTo>
                <a:lnTo>
                  <a:pt x="6819" y="73342"/>
                </a:lnTo>
                <a:lnTo>
                  <a:pt x="6070" y="77431"/>
                </a:lnTo>
                <a:lnTo>
                  <a:pt x="8178" y="76174"/>
                </a:lnTo>
                <a:lnTo>
                  <a:pt x="10769" y="72402"/>
                </a:lnTo>
                <a:lnTo>
                  <a:pt x="12128" y="70383"/>
                </a:lnTo>
                <a:lnTo>
                  <a:pt x="13868" y="67805"/>
                </a:lnTo>
                <a:lnTo>
                  <a:pt x="16344" y="64477"/>
                </a:lnTo>
                <a:lnTo>
                  <a:pt x="20612" y="59651"/>
                </a:lnTo>
                <a:lnTo>
                  <a:pt x="23939" y="56324"/>
                </a:lnTo>
                <a:lnTo>
                  <a:pt x="26047" y="54089"/>
                </a:lnTo>
                <a:lnTo>
                  <a:pt x="27571" y="51155"/>
                </a:lnTo>
                <a:lnTo>
                  <a:pt x="29768" y="48983"/>
                </a:lnTo>
                <a:lnTo>
                  <a:pt x="39365" y="41369"/>
                </a:lnTo>
                <a:lnTo>
                  <a:pt x="50972" y="33576"/>
                </a:lnTo>
                <a:lnTo>
                  <a:pt x="55384" y="30772"/>
                </a:lnTo>
                <a:lnTo>
                  <a:pt x="63792" y="25514"/>
                </a:lnTo>
                <a:lnTo>
                  <a:pt x="64897" y="25539"/>
                </a:lnTo>
                <a:lnTo>
                  <a:pt x="73355" y="20510"/>
                </a:lnTo>
                <a:lnTo>
                  <a:pt x="75184" y="18745"/>
                </a:lnTo>
                <a:lnTo>
                  <a:pt x="73799" y="17767"/>
                </a:lnTo>
                <a:lnTo>
                  <a:pt x="70192" y="14312"/>
                </a:lnTo>
                <a:lnTo>
                  <a:pt x="65697" y="13830"/>
                </a:lnTo>
                <a:lnTo>
                  <a:pt x="62763" y="11366"/>
                </a:lnTo>
                <a:lnTo>
                  <a:pt x="60007" y="8966"/>
                </a:lnTo>
                <a:lnTo>
                  <a:pt x="57251" y="7251"/>
                </a:lnTo>
                <a:lnTo>
                  <a:pt x="51600" y="3746"/>
                </a:lnTo>
                <a:lnTo>
                  <a:pt x="44030" y="444"/>
                </a:lnTo>
                <a:lnTo>
                  <a:pt x="37960" y="177"/>
                </a:lnTo>
                <a:lnTo>
                  <a:pt x="34112" y="0"/>
                </a:lnTo>
                <a:lnTo>
                  <a:pt x="27330" y="863"/>
                </a:lnTo>
                <a:lnTo>
                  <a:pt x="24104" y="2882"/>
                </a:lnTo>
                <a:lnTo>
                  <a:pt x="12153" y="10375"/>
                </a:lnTo>
                <a:lnTo>
                  <a:pt x="11049" y="13144"/>
                </a:lnTo>
                <a:lnTo>
                  <a:pt x="6400" y="17627"/>
                </a:lnTo>
                <a:lnTo>
                  <a:pt x="4508" y="19443"/>
                </a:lnTo>
                <a:lnTo>
                  <a:pt x="63" y="31851"/>
                </a:lnTo>
                <a:lnTo>
                  <a:pt x="0" y="35445"/>
                </a:lnTo>
                <a:lnTo>
                  <a:pt x="2250" y="47470"/>
                </a:lnTo>
                <a:lnTo>
                  <a:pt x="7069" y="59974"/>
                </a:lnTo>
                <a:lnTo>
                  <a:pt x="9271" y="63931"/>
                </a:lnTo>
                <a:lnTo>
                  <a:pt x="9271" y="649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3054078" y="6162747"/>
            <a:ext cx="81902" cy="85534"/>
          </a:xfrm>
          <a:custGeom>
            <a:avLst/>
            <a:gdLst/>
            <a:ahLst/>
            <a:cxnLst/>
            <a:rect l="l" t="t" r="r" b="b"/>
            <a:pathLst>
              <a:path w="81902" h="85534">
                <a:moveTo>
                  <a:pt x="34074" y="56451"/>
                </a:moveTo>
                <a:lnTo>
                  <a:pt x="38100" y="52539"/>
                </a:lnTo>
                <a:lnTo>
                  <a:pt x="42837" y="48996"/>
                </a:lnTo>
                <a:lnTo>
                  <a:pt x="47675" y="45681"/>
                </a:lnTo>
                <a:lnTo>
                  <a:pt x="52539" y="42329"/>
                </a:lnTo>
                <a:lnTo>
                  <a:pt x="57569" y="39128"/>
                </a:lnTo>
                <a:lnTo>
                  <a:pt x="60769" y="37122"/>
                </a:lnTo>
                <a:lnTo>
                  <a:pt x="64922" y="34531"/>
                </a:lnTo>
                <a:lnTo>
                  <a:pt x="69532" y="32016"/>
                </a:lnTo>
                <a:lnTo>
                  <a:pt x="74383" y="29451"/>
                </a:lnTo>
                <a:lnTo>
                  <a:pt x="78676" y="26898"/>
                </a:lnTo>
                <a:lnTo>
                  <a:pt x="81902" y="23926"/>
                </a:lnTo>
                <a:lnTo>
                  <a:pt x="78701" y="22110"/>
                </a:lnTo>
                <a:lnTo>
                  <a:pt x="76263" y="19570"/>
                </a:lnTo>
                <a:lnTo>
                  <a:pt x="74719" y="21060"/>
                </a:lnTo>
                <a:lnTo>
                  <a:pt x="74434" y="21336"/>
                </a:lnTo>
                <a:lnTo>
                  <a:pt x="73154" y="21988"/>
                </a:lnTo>
                <a:lnTo>
                  <a:pt x="75641" y="24244"/>
                </a:lnTo>
                <a:lnTo>
                  <a:pt x="76873" y="23876"/>
                </a:lnTo>
                <a:lnTo>
                  <a:pt x="75069" y="20853"/>
                </a:lnTo>
                <a:lnTo>
                  <a:pt x="76873" y="23876"/>
                </a:lnTo>
                <a:lnTo>
                  <a:pt x="76657" y="24980"/>
                </a:lnTo>
                <a:lnTo>
                  <a:pt x="75641" y="24244"/>
                </a:lnTo>
                <a:lnTo>
                  <a:pt x="73154" y="21988"/>
                </a:lnTo>
                <a:lnTo>
                  <a:pt x="70891" y="23329"/>
                </a:lnTo>
                <a:lnTo>
                  <a:pt x="66205" y="25819"/>
                </a:lnTo>
                <a:lnTo>
                  <a:pt x="61290" y="28486"/>
                </a:lnTo>
                <a:lnTo>
                  <a:pt x="57035" y="31153"/>
                </a:lnTo>
                <a:lnTo>
                  <a:pt x="53771" y="33185"/>
                </a:lnTo>
                <a:lnTo>
                  <a:pt x="48679" y="36449"/>
                </a:lnTo>
                <a:lnTo>
                  <a:pt x="43688" y="39878"/>
                </a:lnTo>
                <a:lnTo>
                  <a:pt x="38684" y="43319"/>
                </a:lnTo>
                <a:lnTo>
                  <a:pt x="33845" y="46863"/>
                </a:lnTo>
                <a:lnTo>
                  <a:pt x="30810" y="49834"/>
                </a:lnTo>
                <a:lnTo>
                  <a:pt x="28105" y="52590"/>
                </a:lnTo>
                <a:lnTo>
                  <a:pt x="26581" y="55562"/>
                </a:lnTo>
                <a:lnTo>
                  <a:pt x="22872" y="59410"/>
                </a:lnTo>
                <a:lnTo>
                  <a:pt x="21602" y="60566"/>
                </a:lnTo>
                <a:lnTo>
                  <a:pt x="19342" y="63106"/>
                </a:lnTo>
                <a:lnTo>
                  <a:pt x="17068" y="65697"/>
                </a:lnTo>
                <a:lnTo>
                  <a:pt x="16076" y="67029"/>
                </a:lnTo>
                <a:lnTo>
                  <a:pt x="14579" y="74041"/>
                </a:lnTo>
                <a:lnTo>
                  <a:pt x="14630" y="81508"/>
                </a:lnTo>
                <a:lnTo>
                  <a:pt x="15557" y="71069"/>
                </a:lnTo>
                <a:lnTo>
                  <a:pt x="16294" y="68148"/>
                </a:lnTo>
                <a:lnTo>
                  <a:pt x="17208" y="77736"/>
                </a:lnTo>
                <a:lnTo>
                  <a:pt x="20218" y="73253"/>
                </a:lnTo>
                <a:lnTo>
                  <a:pt x="22656" y="70002"/>
                </a:lnTo>
                <a:lnTo>
                  <a:pt x="26657" y="65468"/>
                </a:lnTo>
                <a:lnTo>
                  <a:pt x="30010" y="62103"/>
                </a:lnTo>
                <a:lnTo>
                  <a:pt x="32562" y="59359"/>
                </a:lnTo>
                <a:lnTo>
                  <a:pt x="34074" y="56451"/>
                </a:lnTo>
                <a:close/>
              </a:path>
              <a:path w="81902" h="85534">
                <a:moveTo>
                  <a:pt x="12357" y="23520"/>
                </a:moveTo>
                <a:lnTo>
                  <a:pt x="17449" y="18618"/>
                </a:lnTo>
                <a:lnTo>
                  <a:pt x="17741" y="16662"/>
                </a:lnTo>
                <a:lnTo>
                  <a:pt x="29502" y="9232"/>
                </a:lnTo>
                <a:lnTo>
                  <a:pt x="32245" y="8039"/>
                </a:lnTo>
                <a:lnTo>
                  <a:pt x="36461" y="7239"/>
                </a:lnTo>
                <a:lnTo>
                  <a:pt x="40474" y="7048"/>
                </a:lnTo>
                <a:lnTo>
                  <a:pt x="41338" y="7061"/>
                </a:lnTo>
                <a:lnTo>
                  <a:pt x="46291" y="7226"/>
                </a:lnTo>
                <a:lnTo>
                  <a:pt x="53644" y="10287"/>
                </a:lnTo>
                <a:lnTo>
                  <a:pt x="58915" y="13614"/>
                </a:lnTo>
                <a:lnTo>
                  <a:pt x="61328" y="15100"/>
                </a:lnTo>
                <a:lnTo>
                  <a:pt x="63995" y="17386"/>
                </a:lnTo>
                <a:lnTo>
                  <a:pt x="67538" y="20307"/>
                </a:lnTo>
                <a:lnTo>
                  <a:pt x="70586" y="20167"/>
                </a:lnTo>
                <a:lnTo>
                  <a:pt x="71755" y="17564"/>
                </a:lnTo>
                <a:lnTo>
                  <a:pt x="71945" y="20891"/>
                </a:lnTo>
                <a:lnTo>
                  <a:pt x="73154" y="21988"/>
                </a:lnTo>
                <a:lnTo>
                  <a:pt x="74434" y="21336"/>
                </a:lnTo>
                <a:lnTo>
                  <a:pt x="74719" y="21060"/>
                </a:lnTo>
                <a:lnTo>
                  <a:pt x="76263" y="19570"/>
                </a:lnTo>
                <a:lnTo>
                  <a:pt x="78701" y="22110"/>
                </a:lnTo>
                <a:lnTo>
                  <a:pt x="81902" y="23926"/>
                </a:lnTo>
                <a:lnTo>
                  <a:pt x="82130" y="20815"/>
                </a:lnTo>
                <a:lnTo>
                  <a:pt x="80746" y="19240"/>
                </a:lnTo>
                <a:lnTo>
                  <a:pt x="77901" y="16789"/>
                </a:lnTo>
                <a:lnTo>
                  <a:pt x="74739" y="13957"/>
                </a:lnTo>
                <a:lnTo>
                  <a:pt x="71755" y="12966"/>
                </a:lnTo>
                <a:lnTo>
                  <a:pt x="69215" y="15722"/>
                </a:lnTo>
                <a:lnTo>
                  <a:pt x="68580" y="12065"/>
                </a:lnTo>
                <a:lnTo>
                  <a:pt x="65735" y="9550"/>
                </a:lnTo>
                <a:lnTo>
                  <a:pt x="62623" y="7620"/>
                </a:lnTo>
                <a:lnTo>
                  <a:pt x="56591" y="3924"/>
                </a:lnTo>
                <a:lnTo>
                  <a:pt x="48793" y="393"/>
                </a:lnTo>
                <a:lnTo>
                  <a:pt x="41630" y="25"/>
                </a:lnTo>
                <a:lnTo>
                  <a:pt x="38252" y="0"/>
                </a:lnTo>
                <a:lnTo>
                  <a:pt x="35610" y="241"/>
                </a:lnTo>
                <a:lnTo>
                  <a:pt x="33020" y="736"/>
                </a:lnTo>
                <a:lnTo>
                  <a:pt x="30416" y="1244"/>
                </a:lnTo>
                <a:lnTo>
                  <a:pt x="25768" y="3251"/>
                </a:lnTo>
                <a:lnTo>
                  <a:pt x="13589" y="10833"/>
                </a:lnTo>
                <a:lnTo>
                  <a:pt x="11684" y="14401"/>
                </a:lnTo>
                <a:lnTo>
                  <a:pt x="7467" y="18453"/>
                </a:lnTo>
                <a:lnTo>
                  <a:pt x="4762" y="22618"/>
                </a:lnTo>
                <a:lnTo>
                  <a:pt x="3390" y="26047"/>
                </a:lnTo>
                <a:lnTo>
                  <a:pt x="2197" y="29540"/>
                </a:lnTo>
                <a:lnTo>
                  <a:pt x="1092" y="32981"/>
                </a:lnTo>
                <a:lnTo>
                  <a:pt x="317" y="36093"/>
                </a:lnTo>
                <a:lnTo>
                  <a:pt x="0" y="38747"/>
                </a:lnTo>
                <a:lnTo>
                  <a:pt x="12" y="43484"/>
                </a:lnTo>
                <a:lnTo>
                  <a:pt x="1257" y="48387"/>
                </a:lnTo>
                <a:lnTo>
                  <a:pt x="2857" y="53289"/>
                </a:lnTo>
                <a:lnTo>
                  <a:pt x="4483" y="58166"/>
                </a:lnTo>
                <a:lnTo>
                  <a:pt x="6502" y="62953"/>
                </a:lnTo>
                <a:lnTo>
                  <a:pt x="8242" y="66662"/>
                </a:lnTo>
                <a:lnTo>
                  <a:pt x="9076" y="67997"/>
                </a:lnTo>
                <a:lnTo>
                  <a:pt x="9829" y="69202"/>
                </a:lnTo>
                <a:lnTo>
                  <a:pt x="9271" y="67297"/>
                </a:lnTo>
                <a:lnTo>
                  <a:pt x="9550" y="51066"/>
                </a:lnTo>
                <a:lnTo>
                  <a:pt x="8039" y="46570"/>
                </a:lnTo>
                <a:lnTo>
                  <a:pt x="7023" y="42075"/>
                </a:lnTo>
                <a:lnTo>
                  <a:pt x="7035" y="39128"/>
                </a:lnTo>
                <a:lnTo>
                  <a:pt x="7683" y="35687"/>
                </a:lnTo>
                <a:lnTo>
                  <a:pt x="8305" y="33312"/>
                </a:lnTo>
                <a:lnTo>
                  <a:pt x="9334" y="30289"/>
                </a:lnTo>
                <a:lnTo>
                  <a:pt x="10845" y="26543"/>
                </a:lnTo>
                <a:lnTo>
                  <a:pt x="12293" y="23660"/>
                </a:lnTo>
                <a:lnTo>
                  <a:pt x="12357" y="23520"/>
                </a:lnTo>
                <a:close/>
              </a:path>
              <a:path w="81902" h="85534">
                <a:moveTo>
                  <a:pt x="76873" y="23876"/>
                </a:moveTo>
                <a:lnTo>
                  <a:pt x="75641" y="24244"/>
                </a:lnTo>
                <a:lnTo>
                  <a:pt x="76657" y="24980"/>
                </a:lnTo>
                <a:lnTo>
                  <a:pt x="76873" y="23876"/>
                </a:lnTo>
                <a:close/>
              </a:path>
              <a:path w="81902" h="85534">
                <a:moveTo>
                  <a:pt x="6756" y="76390"/>
                </a:moveTo>
                <a:lnTo>
                  <a:pt x="6235" y="79552"/>
                </a:lnTo>
                <a:lnTo>
                  <a:pt x="6477" y="82461"/>
                </a:lnTo>
                <a:lnTo>
                  <a:pt x="9423" y="85534"/>
                </a:lnTo>
                <a:lnTo>
                  <a:pt x="12928" y="84670"/>
                </a:lnTo>
                <a:lnTo>
                  <a:pt x="14630" y="81508"/>
                </a:lnTo>
                <a:lnTo>
                  <a:pt x="14579" y="74041"/>
                </a:lnTo>
                <a:lnTo>
                  <a:pt x="16076" y="67029"/>
                </a:lnTo>
                <a:lnTo>
                  <a:pt x="15760" y="65405"/>
                </a:lnTo>
                <a:lnTo>
                  <a:pt x="14528" y="63499"/>
                </a:lnTo>
                <a:lnTo>
                  <a:pt x="14389" y="63284"/>
                </a:lnTo>
                <a:lnTo>
                  <a:pt x="14617" y="63690"/>
                </a:lnTo>
                <a:lnTo>
                  <a:pt x="14554" y="69075"/>
                </a:lnTo>
                <a:lnTo>
                  <a:pt x="13843" y="77025"/>
                </a:lnTo>
                <a:lnTo>
                  <a:pt x="13271" y="79895"/>
                </a:lnTo>
                <a:lnTo>
                  <a:pt x="10401" y="81940"/>
                </a:lnTo>
                <a:lnTo>
                  <a:pt x="7302" y="80276"/>
                </a:lnTo>
                <a:lnTo>
                  <a:pt x="6756" y="76390"/>
                </a:lnTo>
                <a:close/>
              </a:path>
              <a:path w="81902" h="85534">
                <a:moveTo>
                  <a:pt x="14528" y="63499"/>
                </a:moveTo>
                <a:lnTo>
                  <a:pt x="12979" y="60185"/>
                </a:lnTo>
                <a:lnTo>
                  <a:pt x="11049" y="55587"/>
                </a:lnTo>
                <a:lnTo>
                  <a:pt x="11430" y="65176"/>
                </a:lnTo>
                <a:lnTo>
                  <a:pt x="12788" y="67297"/>
                </a:lnTo>
                <a:lnTo>
                  <a:pt x="12725" y="71780"/>
                </a:lnTo>
                <a:lnTo>
                  <a:pt x="11366" y="73799"/>
                </a:lnTo>
                <a:lnTo>
                  <a:pt x="8775" y="77558"/>
                </a:lnTo>
                <a:lnTo>
                  <a:pt x="7493" y="73342"/>
                </a:lnTo>
                <a:lnTo>
                  <a:pt x="6756" y="76390"/>
                </a:lnTo>
                <a:lnTo>
                  <a:pt x="7302" y="80276"/>
                </a:lnTo>
                <a:lnTo>
                  <a:pt x="10401" y="81940"/>
                </a:lnTo>
                <a:lnTo>
                  <a:pt x="13271" y="79895"/>
                </a:lnTo>
                <a:lnTo>
                  <a:pt x="13843" y="77025"/>
                </a:lnTo>
                <a:lnTo>
                  <a:pt x="14554" y="69075"/>
                </a:lnTo>
                <a:lnTo>
                  <a:pt x="14617" y="63690"/>
                </a:lnTo>
                <a:lnTo>
                  <a:pt x="14389" y="63284"/>
                </a:lnTo>
                <a:lnTo>
                  <a:pt x="14528" y="63499"/>
                </a:lnTo>
                <a:close/>
              </a:path>
              <a:path w="81902" h="85534">
                <a:moveTo>
                  <a:pt x="11049" y="55587"/>
                </a:moveTo>
                <a:lnTo>
                  <a:pt x="9550" y="51066"/>
                </a:lnTo>
                <a:lnTo>
                  <a:pt x="9271" y="67297"/>
                </a:lnTo>
                <a:lnTo>
                  <a:pt x="9829" y="69202"/>
                </a:lnTo>
                <a:lnTo>
                  <a:pt x="9076" y="67997"/>
                </a:lnTo>
                <a:lnTo>
                  <a:pt x="8445" y="70269"/>
                </a:lnTo>
                <a:lnTo>
                  <a:pt x="7493" y="73342"/>
                </a:lnTo>
                <a:lnTo>
                  <a:pt x="8775" y="77558"/>
                </a:lnTo>
                <a:lnTo>
                  <a:pt x="11366" y="73799"/>
                </a:lnTo>
                <a:lnTo>
                  <a:pt x="12725" y="71780"/>
                </a:lnTo>
                <a:lnTo>
                  <a:pt x="12788" y="67297"/>
                </a:lnTo>
                <a:lnTo>
                  <a:pt x="11430" y="65176"/>
                </a:lnTo>
                <a:lnTo>
                  <a:pt x="11049" y="55587"/>
                </a:lnTo>
                <a:close/>
              </a:path>
              <a:path w="81902" h="85534">
                <a:moveTo>
                  <a:pt x="15557" y="71069"/>
                </a:moveTo>
                <a:lnTo>
                  <a:pt x="14630" y="81508"/>
                </a:lnTo>
                <a:lnTo>
                  <a:pt x="17208" y="77736"/>
                </a:lnTo>
                <a:lnTo>
                  <a:pt x="16294" y="68148"/>
                </a:lnTo>
                <a:lnTo>
                  <a:pt x="15557" y="710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3082939" y="6176137"/>
            <a:ext cx="43916" cy="32423"/>
          </a:xfrm>
          <a:custGeom>
            <a:avLst/>
            <a:gdLst/>
            <a:ahLst/>
            <a:cxnLst/>
            <a:rect l="l" t="t" r="r" b="b"/>
            <a:pathLst>
              <a:path w="43916" h="32423">
                <a:moveTo>
                  <a:pt x="2730" y="32423"/>
                </a:moveTo>
                <a:lnTo>
                  <a:pt x="6350" y="31076"/>
                </a:lnTo>
                <a:lnTo>
                  <a:pt x="8750" y="28714"/>
                </a:lnTo>
                <a:lnTo>
                  <a:pt x="12966" y="24739"/>
                </a:lnTo>
                <a:lnTo>
                  <a:pt x="15392" y="23050"/>
                </a:lnTo>
                <a:lnTo>
                  <a:pt x="19113" y="20459"/>
                </a:lnTo>
                <a:lnTo>
                  <a:pt x="22783" y="18961"/>
                </a:lnTo>
                <a:lnTo>
                  <a:pt x="27266" y="16014"/>
                </a:lnTo>
                <a:lnTo>
                  <a:pt x="31813" y="12649"/>
                </a:lnTo>
                <a:lnTo>
                  <a:pt x="36309" y="9740"/>
                </a:lnTo>
                <a:lnTo>
                  <a:pt x="39065" y="8242"/>
                </a:lnTo>
                <a:lnTo>
                  <a:pt x="41795" y="6515"/>
                </a:lnTo>
                <a:lnTo>
                  <a:pt x="43916" y="3289"/>
                </a:lnTo>
                <a:lnTo>
                  <a:pt x="41833" y="0"/>
                </a:lnTo>
                <a:lnTo>
                  <a:pt x="38011" y="571"/>
                </a:lnTo>
                <a:lnTo>
                  <a:pt x="35560" y="2133"/>
                </a:lnTo>
                <a:lnTo>
                  <a:pt x="32804" y="3632"/>
                </a:lnTo>
                <a:lnTo>
                  <a:pt x="30048" y="5397"/>
                </a:lnTo>
                <a:lnTo>
                  <a:pt x="25425" y="8788"/>
                </a:lnTo>
                <a:lnTo>
                  <a:pt x="23368" y="10147"/>
                </a:lnTo>
                <a:lnTo>
                  <a:pt x="19608" y="12661"/>
                </a:lnTo>
                <a:lnTo>
                  <a:pt x="15862" y="14185"/>
                </a:lnTo>
                <a:lnTo>
                  <a:pt x="11379" y="17272"/>
                </a:lnTo>
                <a:lnTo>
                  <a:pt x="8115" y="19570"/>
                </a:lnTo>
                <a:lnTo>
                  <a:pt x="3962" y="23571"/>
                </a:lnTo>
                <a:lnTo>
                  <a:pt x="1409" y="26060"/>
                </a:lnTo>
                <a:lnTo>
                  <a:pt x="0" y="29654"/>
                </a:lnTo>
                <a:lnTo>
                  <a:pt x="2730" y="32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3057391" y="6163744"/>
            <a:ext cx="49263" cy="49999"/>
          </a:xfrm>
          <a:custGeom>
            <a:avLst/>
            <a:gdLst/>
            <a:ahLst/>
            <a:cxnLst/>
            <a:rect l="l" t="t" r="r" b="b"/>
            <a:pathLst>
              <a:path w="49263" h="49999">
                <a:moveTo>
                  <a:pt x="8445" y="34645"/>
                </a:moveTo>
                <a:lnTo>
                  <a:pt x="9766" y="30975"/>
                </a:lnTo>
                <a:lnTo>
                  <a:pt x="11252" y="27914"/>
                </a:lnTo>
                <a:lnTo>
                  <a:pt x="14770" y="23596"/>
                </a:lnTo>
                <a:lnTo>
                  <a:pt x="18732" y="19862"/>
                </a:lnTo>
                <a:lnTo>
                  <a:pt x="23037" y="15697"/>
                </a:lnTo>
                <a:lnTo>
                  <a:pt x="26746" y="14300"/>
                </a:lnTo>
                <a:lnTo>
                  <a:pt x="30378" y="11772"/>
                </a:lnTo>
                <a:lnTo>
                  <a:pt x="33909" y="9207"/>
                </a:lnTo>
                <a:lnTo>
                  <a:pt x="38646" y="6997"/>
                </a:lnTo>
                <a:lnTo>
                  <a:pt x="42506" y="7048"/>
                </a:lnTo>
                <a:lnTo>
                  <a:pt x="46863" y="7823"/>
                </a:lnTo>
                <a:lnTo>
                  <a:pt x="49263" y="4800"/>
                </a:lnTo>
                <a:lnTo>
                  <a:pt x="48602" y="1003"/>
                </a:lnTo>
                <a:lnTo>
                  <a:pt x="46723" y="520"/>
                </a:lnTo>
                <a:lnTo>
                  <a:pt x="43903" y="0"/>
                </a:lnTo>
                <a:lnTo>
                  <a:pt x="36220" y="38"/>
                </a:lnTo>
                <a:lnTo>
                  <a:pt x="30543" y="3009"/>
                </a:lnTo>
                <a:lnTo>
                  <a:pt x="26276" y="6045"/>
                </a:lnTo>
                <a:lnTo>
                  <a:pt x="23837" y="7886"/>
                </a:lnTo>
                <a:lnTo>
                  <a:pt x="19786" y="9258"/>
                </a:lnTo>
                <a:lnTo>
                  <a:pt x="16268" y="12496"/>
                </a:lnTo>
                <a:lnTo>
                  <a:pt x="13881" y="14770"/>
                </a:lnTo>
                <a:lnTo>
                  <a:pt x="9867" y="18491"/>
                </a:lnTo>
                <a:lnTo>
                  <a:pt x="7404" y="21501"/>
                </a:lnTo>
                <a:lnTo>
                  <a:pt x="4191" y="26073"/>
                </a:lnTo>
                <a:lnTo>
                  <a:pt x="2374" y="30378"/>
                </a:lnTo>
                <a:lnTo>
                  <a:pt x="825" y="34937"/>
                </a:lnTo>
                <a:lnTo>
                  <a:pt x="0" y="38531"/>
                </a:lnTo>
                <a:lnTo>
                  <a:pt x="0" y="41668"/>
                </a:lnTo>
                <a:lnTo>
                  <a:pt x="901" y="45097"/>
                </a:lnTo>
                <a:lnTo>
                  <a:pt x="4064" y="46291"/>
                </a:lnTo>
                <a:lnTo>
                  <a:pt x="1270" y="47536"/>
                </a:lnTo>
                <a:lnTo>
                  <a:pt x="4254" y="49999"/>
                </a:lnTo>
                <a:lnTo>
                  <a:pt x="8064" y="49415"/>
                </a:lnTo>
                <a:lnTo>
                  <a:pt x="8750" y="46291"/>
                </a:lnTo>
                <a:lnTo>
                  <a:pt x="7874" y="43230"/>
                </a:lnTo>
                <a:lnTo>
                  <a:pt x="7023" y="40513"/>
                </a:lnTo>
                <a:lnTo>
                  <a:pt x="7302" y="37642"/>
                </a:lnTo>
                <a:lnTo>
                  <a:pt x="7416" y="37401"/>
                </a:lnTo>
                <a:lnTo>
                  <a:pt x="8445" y="346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3081216" y="6186153"/>
            <a:ext cx="22275" cy="18694"/>
          </a:xfrm>
          <a:custGeom>
            <a:avLst/>
            <a:gdLst/>
            <a:ahLst/>
            <a:cxnLst/>
            <a:rect l="l" t="t" r="r" b="b"/>
            <a:pathLst>
              <a:path w="22275" h="18694">
                <a:moveTo>
                  <a:pt x="17640" y="0"/>
                </a:moveTo>
                <a:lnTo>
                  <a:pt x="14351" y="1536"/>
                </a:lnTo>
                <a:lnTo>
                  <a:pt x="11303" y="3441"/>
                </a:lnTo>
                <a:lnTo>
                  <a:pt x="7607" y="6527"/>
                </a:lnTo>
                <a:lnTo>
                  <a:pt x="4432" y="9283"/>
                </a:lnTo>
                <a:lnTo>
                  <a:pt x="1435" y="12331"/>
                </a:lnTo>
                <a:lnTo>
                  <a:pt x="0" y="15900"/>
                </a:lnTo>
                <a:lnTo>
                  <a:pt x="2705" y="18694"/>
                </a:lnTo>
                <a:lnTo>
                  <a:pt x="6337" y="17386"/>
                </a:lnTo>
                <a:lnTo>
                  <a:pt x="9398" y="14287"/>
                </a:lnTo>
                <a:lnTo>
                  <a:pt x="13525" y="10782"/>
                </a:lnTo>
                <a:lnTo>
                  <a:pt x="16370" y="8648"/>
                </a:lnTo>
                <a:lnTo>
                  <a:pt x="19011" y="6959"/>
                </a:lnTo>
                <a:lnTo>
                  <a:pt x="22275" y="4559"/>
                </a:lnTo>
                <a:lnTo>
                  <a:pt x="21424" y="762"/>
                </a:lnTo>
                <a:lnTo>
                  <a:pt x="176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3081498" y="6229619"/>
            <a:ext cx="21615" cy="22758"/>
          </a:xfrm>
          <a:custGeom>
            <a:avLst/>
            <a:gdLst/>
            <a:ahLst/>
            <a:cxnLst/>
            <a:rect l="l" t="t" r="r" b="b"/>
            <a:pathLst>
              <a:path w="21615" h="22758">
                <a:moveTo>
                  <a:pt x="15341" y="1181"/>
                </a:moveTo>
                <a:lnTo>
                  <a:pt x="11976" y="4203"/>
                </a:lnTo>
                <a:lnTo>
                  <a:pt x="9740" y="6883"/>
                </a:lnTo>
                <a:lnTo>
                  <a:pt x="7010" y="9740"/>
                </a:lnTo>
                <a:lnTo>
                  <a:pt x="3187" y="14465"/>
                </a:lnTo>
                <a:lnTo>
                  <a:pt x="0" y="18148"/>
                </a:lnTo>
                <a:lnTo>
                  <a:pt x="1638" y="21653"/>
                </a:lnTo>
                <a:lnTo>
                  <a:pt x="5333" y="22758"/>
                </a:lnTo>
                <a:lnTo>
                  <a:pt x="6603" y="21285"/>
                </a:lnTo>
                <a:lnTo>
                  <a:pt x="8864" y="18643"/>
                </a:lnTo>
                <a:lnTo>
                  <a:pt x="12103" y="14604"/>
                </a:lnTo>
                <a:lnTo>
                  <a:pt x="15024" y="11544"/>
                </a:lnTo>
                <a:lnTo>
                  <a:pt x="17094" y="9067"/>
                </a:lnTo>
                <a:lnTo>
                  <a:pt x="20053" y="6426"/>
                </a:lnTo>
                <a:lnTo>
                  <a:pt x="21615" y="2895"/>
                </a:lnTo>
                <a:lnTo>
                  <a:pt x="19011" y="0"/>
                </a:lnTo>
                <a:lnTo>
                  <a:pt x="15341" y="1181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3151564" y="6209427"/>
            <a:ext cx="9169" cy="62788"/>
          </a:xfrm>
          <a:custGeom>
            <a:avLst/>
            <a:gdLst/>
            <a:ahLst/>
            <a:cxnLst/>
            <a:rect l="l" t="t" r="r" b="b"/>
            <a:pathLst>
              <a:path w="9169" h="62788">
                <a:moveTo>
                  <a:pt x="5549" y="62699"/>
                </a:moveTo>
                <a:lnTo>
                  <a:pt x="7048" y="59143"/>
                </a:lnTo>
                <a:lnTo>
                  <a:pt x="6997" y="57048"/>
                </a:lnTo>
                <a:lnTo>
                  <a:pt x="7975" y="54305"/>
                </a:lnTo>
                <a:lnTo>
                  <a:pt x="9169" y="7467"/>
                </a:lnTo>
                <a:lnTo>
                  <a:pt x="5689" y="7988"/>
                </a:lnTo>
                <a:lnTo>
                  <a:pt x="5549" y="62699"/>
                </a:lnTo>
                <a:close/>
              </a:path>
              <a:path w="9169" h="62788">
                <a:moveTo>
                  <a:pt x="6210" y="0"/>
                </a:moveTo>
                <a:lnTo>
                  <a:pt x="3340" y="2628"/>
                </a:lnTo>
                <a:lnTo>
                  <a:pt x="4559" y="6286"/>
                </a:lnTo>
                <a:lnTo>
                  <a:pt x="5472" y="7661"/>
                </a:lnTo>
                <a:lnTo>
                  <a:pt x="5676" y="7086"/>
                </a:lnTo>
                <a:lnTo>
                  <a:pt x="6210" y="0"/>
                </a:lnTo>
                <a:close/>
              </a:path>
              <a:path w="9169" h="62788">
                <a:moveTo>
                  <a:pt x="8788" y="34061"/>
                </a:moveTo>
                <a:lnTo>
                  <a:pt x="8788" y="27724"/>
                </a:lnTo>
                <a:lnTo>
                  <a:pt x="9296" y="22923"/>
                </a:lnTo>
                <a:lnTo>
                  <a:pt x="9740" y="20192"/>
                </a:lnTo>
                <a:lnTo>
                  <a:pt x="9969" y="17640"/>
                </a:lnTo>
                <a:lnTo>
                  <a:pt x="10845" y="13944"/>
                </a:lnTo>
                <a:lnTo>
                  <a:pt x="11671" y="11302"/>
                </a:lnTo>
                <a:lnTo>
                  <a:pt x="12674" y="7861"/>
                </a:lnTo>
                <a:lnTo>
                  <a:pt x="12306" y="4635"/>
                </a:lnTo>
                <a:lnTo>
                  <a:pt x="9753" y="1536"/>
                </a:lnTo>
                <a:lnTo>
                  <a:pt x="6210" y="0"/>
                </a:lnTo>
                <a:lnTo>
                  <a:pt x="5676" y="7086"/>
                </a:lnTo>
                <a:lnTo>
                  <a:pt x="5472" y="7661"/>
                </a:lnTo>
                <a:lnTo>
                  <a:pt x="4432" y="10591"/>
                </a:lnTo>
                <a:lnTo>
                  <a:pt x="3632" y="13855"/>
                </a:lnTo>
                <a:lnTo>
                  <a:pt x="2971" y="16700"/>
                </a:lnTo>
                <a:lnTo>
                  <a:pt x="2743" y="19405"/>
                </a:lnTo>
                <a:lnTo>
                  <a:pt x="2349" y="21780"/>
                </a:lnTo>
                <a:lnTo>
                  <a:pt x="1879" y="24650"/>
                </a:lnTo>
                <a:lnTo>
                  <a:pt x="1739" y="27508"/>
                </a:lnTo>
                <a:lnTo>
                  <a:pt x="1752" y="34378"/>
                </a:lnTo>
                <a:lnTo>
                  <a:pt x="2019" y="38328"/>
                </a:lnTo>
                <a:lnTo>
                  <a:pt x="1943" y="47434"/>
                </a:lnTo>
                <a:lnTo>
                  <a:pt x="1257" y="52235"/>
                </a:lnTo>
                <a:lnTo>
                  <a:pt x="50" y="55257"/>
                </a:lnTo>
                <a:lnTo>
                  <a:pt x="0" y="58991"/>
                </a:lnTo>
                <a:lnTo>
                  <a:pt x="1651" y="62788"/>
                </a:lnTo>
                <a:lnTo>
                  <a:pt x="5549" y="62699"/>
                </a:lnTo>
                <a:lnTo>
                  <a:pt x="5689" y="7988"/>
                </a:lnTo>
                <a:lnTo>
                  <a:pt x="9169" y="7467"/>
                </a:lnTo>
                <a:lnTo>
                  <a:pt x="7975" y="54305"/>
                </a:lnTo>
                <a:lnTo>
                  <a:pt x="8521" y="51015"/>
                </a:lnTo>
                <a:lnTo>
                  <a:pt x="8991" y="47904"/>
                </a:lnTo>
                <a:lnTo>
                  <a:pt x="9055" y="37998"/>
                </a:lnTo>
                <a:lnTo>
                  <a:pt x="8788" y="34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3135007" y="6275090"/>
            <a:ext cx="41668" cy="53848"/>
          </a:xfrm>
          <a:custGeom>
            <a:avLst/>
            <a:gdLst/>
            <a:ahLst/>
            <a:cxnLst/>
            <a:rect l="l" t="t" r="r" b="b"/>
            <a:pathLst>
              <a:path w="41668" h="53848">
                <a:moveTo>
                  <a:pt x="20027" y="27063"/>
                </a:moveTo>
                <a:lnTo>
                  <a:pt x="17106" y="23050"/>
                </a:lnTo>
                <a:lnTo>
                  <a:pt x="14884" y="20027"/>
                </a:lnTo>
                <a:lnTo>
                  <a:pt x="12979" y="16001"/>
                </a:lnTo>
                <a:lnTo>
                  <a:pt x="10706" y="12166"/>
                </a:lnTo>
                <a:lnTo>
                  <a:pt x="8648" y="8991"/>
                </a:lnTo>
                <a:lnTo>
                  <a:pt x="7061" y="5460"/>
                </a:lnTo>
                <a:lnTo>
                  <a:pt x="7188" y="1803"/>
                </a:lnTo>
                <a:lnTo>
                  <a:pt x="3771" y="0"/>
                </a:lnTo>
                <a:lnTo>
                  <a:pt x="152" y="1358"/>
                </a:lnTo>
                <a:lnTo>
                  <a:pt x="0" y="4190"/>
                </a:lnTo>
                <a:lnTo>
                  <a:pt x="0" y="6832"/>
                </a:lnTo>
                <a:lnTo>
                  <a:pt x="1752" y="10947"/>
                </a:lnTo>
                <a:lnTo>
                  <a:pt x="3797" y="14312"/>
                </a:lnTo>
                <a:lnTo>
                  <a:pt x="4660" y="15786"/>
                </a:lnTo>
                <a:lnTo>
                  <a:pt x="6705" y="19176"/>
                </a:lnTo>
                <a:lnTo>
                  <a:pt x="8648" y="23393"/>
                </a:lnTo>
                <a:lnTo>
                  <a:pt x="11430" y="27203"/>
                </a:lnTo>
                <a:lnTo>
                  <a:pt x="14719" y="31711"/>
                </a:lnTo>
                <a:lnTo>
                  <a:pt x="18783" y="36042"/>
                </a:lnTo>
                <a:lnTo>
                  <a:pt x="23164" y="39395"/>
                </a:lnTo>
                <a:lnTo>
                  <a:pt x="27457" y="42633"/>
                </a:lnTo>
                <a:lnTo>
                  <a:pt x="33045" y="47421"/>
                </a:lnTo>
                <a:lnTo>
                  <a:pt x="35179" y="51498"/>
                </a:lnTo>
                <a:lnTo>
                  <a:pt x="38239" y="53847"/>
                </a:lnTo>
                <a:lnTo>
                  <a:pt x="41668" y="51993"/>
                </a:lnTo>
                <a:lnTo>
                  <a:pt x="41376" y="48158"/>
                </a:lnTo>
                <a:lnTo>
                  <a:pt x="38074" y="42163"/>
                </a:lnTo>
                <a:lnTo>
                  <a:pt x="31940" y="37287"/>
                </a:lnTo>
                <a:lnTo>
                  <a:pt x="27432" y="33794"/>
                </a:lnTo>
                <a:lnTo>
                  <a:pt x="23710" y="30962"/>
                </a:lnTo>
                <a:lnTo>
                  <a:pt x="20027" y="270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3149554" y="6273991"/>
            <a:ext cx="73520" cy="92989"/>
          </a:xfrm>
          <a:custGeom>
            <a:avLst/>
            <a:gdLst/>
            <a:ahLst/>
            <a:cxnLst/>
            <a:rect l="l" t="t" r="r" b="b"/>
            <a:pathLst>
              <a:path w="73520" h="92989">
                <a:moveTo>
                  <a:pt x="4787" y="0"/>
                </a:moveTo>
                <a:lnTo>
                  <a:pt x="965" y="660"/>
                </a:lnTo>
                <a:lnTo>
                  <a:pt x="0" y="4394"/>
                </a:lnTo>
                <a:lnTo>
                  <a:pt x="1079" y="7251"/>
                </a:lnTo>
                <a:lnTo>
                  <a:pt x="2489" y="10045"/>
                </a:lnTo>
                <a:lnTo>
                  <a:pt x="4851" y="13843"/>
                </a:lnTo>
                <a:lnTo>
                  <a:pt x="6667" y="16014"/>
                </a:lnTo>
                <a:lnTo>
                  <a:pt x="9677" y="19583"/>
                </a:lnTo>
                <a:lnTo>
                  <a:pt x="9880" y="19710"/>
                </a:lnTo>
                <a:lnTo>
                  <a:pt x="11963" y="23939"/>
                </a:lnTo>
                <a:lnTo>
                  <a:pt x="13957" y="28054"/>
                </a:lnTo>
                <a:lnTo>
                  <a:pt x="17157" y="30937"/>
                </a:lnTo>
                <a:lnTo>
                  <a:pt x="20205" y="33426"/>
                </a:lnTo>
                <a:lnTo>
                  <a:pt x="23266" y="35915"/>
                </a:lnTo>
                <a:lnTo>
                  <a:pt x="26238" y="38061"/>
                </a:lnTo>
                <a:lnTo>
                  <a:pt x="28168" y="40246"/>
                </a:lnTo>
                <a:lnTo>
                  <a:pt x="30772" y="43180"/>
                </a:lnTo>
                <a:lnTo>
                  <a:pt x="33731" y="45161"/>
                </a:lnTo>
                <a:lnTo>
                  <a:pt x="36410" y="46977"/>
                </a:lnTo>
                <a:lnTo>
                  <a:pt x="39116" y="48793"/>
                </a:lnTo>
                <a:lnTo>
                  <a:pt x="43395" y="52489"/>
                </a:lnTo>
                <a:lnTo>
                  <a:pt x="45605" y="54851"/>
                </a:lnTo>
                <a:lnTo>
                  <a:pt x="47498" y="58331"/>
                </a:lnTo>
                <a:lnTo>
                  <a:pt x="50368" y="61582"/>
                </a:lnTo>
                <a:lnTo>
                  <a:pt x="52654" y="64084"/>
                </a:lnTo>
                <a:lnTo>
                  <a:pt x="55511" y="65900"/>
                </a:lnTo>
                <a:lnTo>
                  <a:pt x="60363" y="69596"/>
                </a:lnTo>
                <a:lnTo>
                  <a:pt x="62649" y="72834"/>
                </a:lnTo>
                <a:lnTo>
                  <a:pt x="63411" y="74790"/>
                </a:lnTo>
                <a:lnTo>
                  <a:pt x="63728" y="77685"/>
                </a:lnTo>
                <a:lnTo>
                  <a:pt x="64122" y="80848"/>
                </a:lnTo>
                <a:lnTo>
                  <a:pt x="64554" y="84010"/>
                </a:lnTo>
                <a:lnTo>
                  <a:pt x="65074" y="87515"/>
                </a:lnTo>
                <a:lnTo>
                  <a:pt x="67030" y="90792"/>
                </a:lnTo>
                <a:lnTo>
                  <a:pt x="70192" y="92989"/>
                </a:lnTo>
                <a:lnTo>
                  <a:pt x="73520" y="90970"/>
                </a:lnTo>
                <a:lnTo>
                  <a:pt x="73050" y="87147"/>
                </a:lnTo>
                <a:lnTo>
                  <a:pt x="72021" y="85483"/>
                </a:lnTo>
                <a:lnTo>
                  <a:pt x="71488" y="82931"/>
                </a:lnTo>
                <a:lnTo>
                  <a:pt x="71107" y="79933"/>
                </a:lnTo>
                <a:lnTo>
                  <a:pt x="70700" y="76949"/>
                </a:lnTo>
                <a:lnTo>
                  <a:pt x="70459" y="73609"/>
                </a:lnTo>
                <a:lnTo>
                  <a:pt x="69227" y="70332"/>
                </a:lnTo>
                <a:lnTo>
                  <a:pt x="67754" y="66598"/>
                </a:lnTo>
                <a:lnTo>
                  <a:pt x="64858" y="64249"/>
                </a:lnTo>
                <a:lnTo>
                  <a:pt x="62204" y="62179"/>
                </a:lnTo>
                <a:lnTo>
                  <a:pt x="59537" y="60147"/>
                </a:lnTo>
                <a:lnTo>
                  <a:pt x="56908" y="58356"/>
                </a:lnTo>
                <a:lnTo>
                  <a:pt x="53454" y="54508"/>
                </a:lnTo>
                <a:lnTo>
                  <a:pt x="51536" y="50990"/>
                </a:lnTo>
                <a:lnTo>
                  <a:pt x="48590" y="47726"/>
                </a:lnTo>
                <a:lnTo>
                  <a:pt x="45974" y="44881"/>
                </a:lnTo>
                <a:lnTo>
                  <a:pt x="43027" y="42951"/>
                </a:lnTo>
                <a:lnTo>
                  <a:pt x="40360" y="41135"/>
                </a:lnTo>
                <a:lnTo>
                  <a:pt x="37680" y="39331"/>
                </a:lnTo>
                <a:lnTo>
                  <a:pt x="33426" y="35572"/>
                </a:lnTo>
                <a:lnTo>
                  <a:pt x="30721" y="32550"/>
                </a:lnTo>
                <a:lnTo>
                  <a:pt x="27470" y="30276"/>
                </a:lnTo>
                <a:lnTo>
                  <a:pt x="24650" y="27965"/>
                </a:lnTo>
                <a:lnTo>
                  <a:pt x="21818" y="25666"/>
                </a:lnTo>
                <a:lnTo>
                  <a:pt x="18300" y="20878"/>
                </a:lnTo>
                <a:lnTo>
                  <a:pt x="16217" y="16484"/>
                </a:lnTo>
                <a:lnTo>
                  <a:pt x="14960" y="14820"/>
                </a:lnTo>
                <a:lnTo>
                  <a:pt x="12026" y="11430"/>
                </a:lnTo>
                <a:lnTo>
                  <a:pt x="9906" y="8547"/>
                </a:lnTo>
                <a:lnTo>
                  <a:pt x="8242" y="5727"/>
                </a:lnTo>
                <a:lnTo>
                  <a:pt x="6908" y="3060"/>
                </a:lnTo>
                <a:lnTo>
                  <a:pt x="47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135465" y="6226368"/>
            <a:ext cx="90646" cy="153200"/>
          </a:xfrm>
          <a:custGeom>
            <a:avLst/>
            <a:gdLst/>
            <a:ahLst/>
            <a:cxnLst/>
            <a:rect l="l" t="t" r="r" b="b"/>
            <a:pathLst>
              <a:path w="90646" h="153200">
                <a:moveTo>
                  <a:pt x="35941" y="50232"/>
                </a:moveTo>
                <a:lnTo>
                  <a:pt x="39763" y="61371"/>
                </a:lnTo>
                <a:lnTo>
                  <a:pt x="43078" y="73444"/>
                </a:lnTo>
                <a:lnTo>
                  <a:pt x="44373" y="80289"/>
                </a:lnTo>
                <a:lnTo>
                  <a:pt x="34124" y="87249"/>
                </a:lnTo>
                <a:lnTo>
                  <a:pt x="29667" y="92544"/>
                </a:lnTo>
                <a:lnTo>
                  <a:pt x="24612" y="98539"/>
                </a:lnTo>
                <a:lnTo>
                  <a:pt x="20269" y="105092"/>
                </a:lnTo>
                <a:lnTo>
                  <a:pt x="15392" y="110883"/>
                </a:lnTo>
                <a:lnTo>
                  <a:pt x="11061" y="116027"/>
                </a:lnTo>
                <a:lnTo>
                  <a:pt x="4749" y="120929"/>
                </a:lnTo>
                <a:lnTo>
                  <a:pt x="0" y="125844"/>
                </a:lnTo>
                <a:lnTo>
                  <a:pt x="3168" y="130273"/>
                </a:lnTo>
                <a:lnTo>
                  <a:pt x="10076" y="142079"/>
                </a:lnTo>
                <a:lnTo>
                  <a:pt x="15697" y="153200"/>
                </a:lnTo>
                <a:lnTo>
                  <a:pt x="18255" y="152581"/>
                </a:lnTo>
                <a:lnTo>
                  <a:pt x="28425" y="145015"/>
                </a:lnTo>
                <a:lnTo>
                  <a:pt x="37414" y="135356"/>
                </a:lnTo>
                <a:lnTo>
                  <a:pt x="40868" y="132283"/>
                </a:lnTo>
                <a:lnTo>
                  <a:pt x="43929" y="129070"/>
                </a:lnTo>
                <a:lnTo>
                  <a:pt x="47447" y="126339"/>
                </a:lnTo>
                <a:lnTo>
                  <a:pt x="52920" y="122059"/>
                </a:lnTo>
                <a:lnTo>
                  <a:pt x="58902" y="118173"/>
                </a:lnTo>
                <a:lnTo>
                  <a:pt x="64363" y="113842"/>
                </a:lnTo>
                <a:lnTo>
                  <a:pt x="69748" y="109562"/>
                </a:lnTo>
                <a:lnTo>
                  <a:pt x="73952" y="103670"/>
                </a:lnTo>
                <a:lnTo>
                  <a:pt x="78854" y="98882"/>
                </a:lnTo>
                <a:lnTo>
                  <a:pt x="82346" y="95478"/>
                </a:lnTo>
                <a:lnTo>
                  <a:pt x="87007" y="92341"/>
                </a:lnTo>
                <a:lnTo>
                  <a:pt x="89928" y="88734"/>
                </a:lnTo>
                <a:lnTo>
                  <a:pt x="90646" y="87618"/>
                </a:lnTo>
                <a:lnTo>
                  <a:pt x="89921" y="76341"/>
                </a:lnTo>
                <a:lnTo>
                  <a:pt x="86106" y="64985"/>
                </a:lnTo>
                <a:lnTo>
                  <a:pt x="85394" y="61137"/>
                </a:lnTo>
                <a:lnTo>
                  <a:pt x="86499" y="56769"/>
                </a:lnTo>
                <a:lnTo>
                  <a:pt x="83680" y="53949"/>
                </a:lnTo>
                <a:lnTo>
                  <a:pt x="79082" y="49339"/>
                </a:lnTo>
                <a:lnTo>
                  <a:pt x="82791" y="50495"/>
                </a:lnTo>
                <a:lnTo>
                  <a:pt x="82156" y="46177"/>
                </a:lnTo>
                <a:lnTo>
                  <a:pt x="48272" y="0"/>
                </a:lnTo>
                <a:lnTo>
                  <a:pt x="45389" y="708"/>
                </a:lnTo>
                <a:lnTo>
                  <a:pt x="37765" y="10783"/>
                </a:lnTo>
                <a:lnTo>
                  <a:pt x="34798" y="24384"/>
                </a:lnTo>
                <a:lnTo>
                  <a:pt x="34326" y="26275"/>
                </a:lnTo>
                <a:lnTo>
                  <a:pt x="33499" y="38906"/>
                </a:lnTo>
                <a:lnTo>
                  <a:pt x="35941" y="502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3131613" y="6222641"/>
            <a:ext cx="98818" cy="160413"/>
          </a:xfrm>
          <a:custGeom>
            <a:avLst/>
            <a:gdLst/>
            <a:ahLst/>
            <a:cxnLst/>
            <a:rect l="l" t="t" r="r" b="b"/>
            <a:pathLst>
              <a:path w="98818" h="160413">
                <a:moveTo>
                  <a:pt x="22732" y="155422"/>
                </a:moveTo>
                <a:lnTo>
                  <a:pt x="20040" y="160413"/>
                </a:lnTo>
                <a:lnTo>
                  <a:pt x="25895" y="159562"/>
                </a:lnTo>
                <a:lnTo>
                  <a:pt x="22732" y="155422"/>
                </a:lnTo>
                <a:close/>
              </a:path>
              <a:path w="98818" h="160413">
                <a:moveTo>
                  <a:pt x="3860" y="129578"/>
                </a:moveTo>
                <a:lnTo>
                  <a:pt x="6388" y="132016"/>
                </a:lnTo>
                <a:lnTo>
                  <a:pt x="6603" y="127368"/>
                </a:lnTo>
                <a:lnTo>
                  <a:pt x="6324" y="121970"/>
                </a:lnTo>
                <a:lnTo>
                  <a:pt x="1320" y="127139"/>
                </a:lnTo>
                <a:lnTo>
                  <a:pt x="3860" y="129578"/>
                </a:lnTo>
                <a:close/>
              </a:path>
              <a:path w="98818" h="160413">
                <a:moveTo>
                  <a:pt x="21932" y="116878"/>
                </a:moveTo>
                <a:lnTo>
                  <a:pt x="26987" y="110858"/>
                </a:lnTo>
                <a:lnTo>
                  <a:pt x="31318" y="104330"/>
                </a:lnTo>
                <a:lnTo>
                  <a:pt x="36207" y="98539"/>
                </a:lnTo>
                <a:lnTo>
                  <a:pt x="37972" y="96405"/>
                </a:lnTo>
                <a:lnTo>
                  <a:pt x="41376" y="93510"/>
                </a:lnTo>
                <a:lnTo>
                  <a:pt x="44424" y="90284"/>
                </a:lnTo>
                <a:lnTo>
                  <a:pt x="47409" y="86918"/>
                </a:lnTo>
                <a:lnTo>
                  <a:pt x="49695" y="83058"/>
                </a:lnTo>
                <a:lnTo>
                  <a:pt x="50571" y="78384"/>
                </a:lnTo>
                <a:lnTo>
                  <a:pt x="50393" y="76517"/>
                </a:lnTo>
                <a:lnTo>
                  <a:pt x="48971" y="68986"/>
                </a:lnTo>
                <a:lnTo>
                  <a:pt x="46431" y="62598"/>
                </a:lnTo>
                <a:lnTo>
                  <a:pt x="44373" y="56591"/>
                </a:lnTo>
                <a:lnTo>
                  <a:pt x="42290" y="50571"/>
                </a:lnTo>
                <a:lnTo>
                  <a:pt x="40690" y="44983"/>
                </a:lnTo>
                <a:lnTo>
                  <a:pt x="40690" y="35788"/>
                </a:lnTo>
                <a:lnTo>
                  <a:pt x="41084" y="32575"/>
                </a:lnTo>
                <a:lnTo>
                  <a:pt x="42036" y="29032"/>
                </a:lnTo>
                <a:lnTo>
                  <a:pt x="43332" y="24193"/>
                </a:lnTo>
                <a:lnTo>
                  <a:pt x="43891" y="18542"/>
                </a:lnTo>
                <a:lnTo>
                  <a:pt x="45389" y="14274"/>
                </a:lnTo>
                <a:lnTo>
                  <a:pt x="47040" y="10439"/>
                </a:lnTo>
                <a:lnTo>
                  <a:pt x="50457" y="7493"/>
                </a:lnTo>
                <a:lnTo>
                  <a:pt x="54470" y="6985"/>
                </a:lnTo>
                <a:lnTo>
                  <a:pt x="55625" y="3302"/>
                </a:lnTo>
                <a:lnTo>
                  <a:pt x="53632" y="0"/>
                </a:lnTo>
                <a:lnTo>
                  <a:pt x="51701" y="241"/>
                </a:lnTo>
                <a:lnTo>
                  <a:pt x="48158" y="635"/>
                </a:lnTo>
                <a:lnTo>
                  <a:pt x="45161" y="2222"/>
                </a:lnTo>
                <a:lnTo>
                  <a:pt x="43065" y="4432"/>
                </a:lnTo>
                <a:lnTo>
                  <a:pt x="39916" y="7747"/>
                </a:lnTo>
                <a:lnTo>
                  <a:pt x="38557" y="12001"/>
                </a:lnTo>
                <a:lnTo>
                  <a:pt x="37566" y="16078"/>
                </a:lnTo>
                <a:lnTo>
                  <a:pt x="36614" y="20167"/>
                </a:lnTo>
                <a:lnTo>
                  <a:pt x="36055" y="24244"/>
                </a:lnTo>
                <a:lnTo>
                  <a:pt x="35242" y="27190"/>
                </a:lnTo>
                <a:lnTo>
                  <a:pt x="34124" y="31305"/>
                </a:lnTo>
                <a:lnTo>
                  <a:pt x="33642" y="35179"/>
                </a:lnTo>
                <a:lnTo>
                  <a:pt x="33642" y="46253"/>
                </a:lnTo>
                <a:lnTo>
                  <a:pt x="35585" y="52692"/>
                </a:lnTo>
                <a:lnTo>
                  <a:pt x="37706" y="58889"/>
                </a:lnTo>
                <a:lnTo>
                  <a:pt x="39852" y="65087"/>
                </a:lnTo>
                <a:lnTo>
                  <a:pt x="42202" y="71094"/>
                </a:lnTo>
                <a:lnTo>
                  <a:pt x="43472" y="77825"/>
                </a:lnTo>
                <a:lnTo>
                  <a:pt x="42494" y="81407"/>
                </a:lnTo>
                <a:lnTo>
                  <a:pt x="39369" y="85471"/>
                </a:lnTo>
                <a:lnTo>
                  <a:pt x="34988" y="89750"/>
                </a:lnTo>
                <a:lnTo>
                  <a:pt x="30822" y="93992"/>
                </a:lnTo>
                <a:lnTo>
                  <a:pt x="25603" y="100203"/>
                </a:lnTo>
                <a:lnTo>
                  <a:pt x="21247" y="106768"/>
                </a:lnTo>
                <a:lnTo>
                  <a:pt x="16548" y="112344"/>
                </a:lnTo>
                <a:lnTo>
                  <a:pt x="12585" y="117081"/>
                </a:lnTo>
                <a:lnTo>
                  <a:pt x="6324" y="121970"/>
                </a:lnTo>
                <a:lnTo>
                  <a:pt x="6603" y="127368"/>
                </a:lnTo>
                <a:lnTo>
                  <a:pt x="6388" y="132016"/>
                </a:lnTo>
                <a:lnTo>
                  <a:pt x="3860" y="129578"/>
                </a:lnTo>
                <a:lnTo>
                  <a:pt x="1320" y="127139"/>
                </a:lnTo>
                <a:lnTo>
                  <a:pt x="0" y="130403"/>
                </a:lnTo>
                <a:lnTo>
                  <a:pt x="1117" y="131787"/>
                </a:lnTo>
                <a:lnTo>
                  <a:pt x="3428" y="134645"/>
                </a:lnTo>
                <a:lnTo>
                  <a:pt x="6438" y="139522"/>
                </a:lnTo>
                <a:lnTo>
                  <a:pt x="9220" y="144526"/>
                </a:lnTo>
                <a:lnTo>
                  <a:pt x="12014" y="149555"/>
                </a:lnTo>
                <a:lnTo>
                  <a:pt x="14630" y="154749"/>
                </a:lnTo>
                <a:lnTo>
                  <a:pt x="16370" y="158432"/>
                </a:lnTo>
                <a:lnTo>
                  <a:pt x="19062" y="153441"/>
                </a:lnTo>
                <a:lnTo>
                  <a:pt x="19557" y="156921"/>
                </a:lnTo>
                <a:lnTo>
                  <a:pt x="21635" y="153096"/>
                </a:lnTo>
                <a:lnTo>
                  <a:pt x="20929" y="151599"/>
                </a:lnTo>
                <a:lnTo>
                  <a:pt x="18262" y="146291"/>
                </a:lnTo>
                <a:lnTo>
                  <a:pt x="15379" y="141109"/>
                </a:lnTo>
                <a:lnTo>
                  <a:pt x="12471" y="135915"/>
                </a:lnTo>
                <a:lnTo>
                  <a:pt x="9397" y="130860"/>
                </a:lnTo>
                <a:lnTo>
                  <a:pt x="8536" y="129783"/>
                </a:lnTo>
                <a:lnTo>
                  <a:pt x="10871" y="127355"/>
                </a:lnTo>
                <a:lnTo>
                  <a:pt x="17233" y="122440"/>
                </a:lnTo>
                <a:lnTo>
                  <a:pt x="21932" y="116878"/>
                </a:lnTo>
                <a:close/>
              </a:path>
              <a:path w="98818" h="160413">
                <a:moveTo>
                  <a:pt x="96265" y="76542"/>
                </a:moveTo>
                <a:lnTo>
                  <a:pt x="95008" y="73139"/>
                </a:lnTo>
                <a:lnTo>
                  <a:pt x="93738" y="69926"/>
                </a:lnTo>
                <a:lnTo>
                  <a:pt x="93141" y="66713"/>
                </a:lnTo>
                <a:lnTo>
                  <a:pt x="93040" y="62509"/>
                </a:lnTo>
                <a:lnTo>
                  <a:pt x="92875" y="60312"/>
                </a:lnTo>
                <a:lnTo>
                  <a:pt x="92290" y="57454"/>
                </a:lnTo>
                <a:lnTo>
                  <a:pt x="89204" y="54368"/>
                </a:lnTo>
                <a:lnTo>
                  <a:pt x="89611" y="50876"/>
                </a:lnTo>
                <a:lnTo>
                  <a:pt x="89204" y="47459"/>
                </a:lnTo>
                <a:lnTo>
                  <a:pt x="85496" y="46418"/>
                </a:lnTo>
                <a:lnTo>
                  <a:pt x="82245" y="48501"/>
                </a:lnTo>
                <a:lnTo>
                  <a:pt x="82524" y="50419"/>
                </a:lnTo>
                <a:lnTo>
                  <a:pt x="81673" y="53416"/>
                </a:lnTo>
                <a:lnTo>
                  <a:pt x="82156" y="56591"/>
                </a:lnTo>
                <a:lnTo>
                  <a:pt x="84035" y="59156"/>
                </a:lnTo>
                <a:lnTo>
                  <a:pt x="86029" y="63106"/>
                </a:lnTo>
                <a:lnTo>
                  <a:pt x="86055" y="66878"/>
                </a:lnTo>
                <a:lnTo>
                  <a:pt x="86486" y="69354"/>
                </a:lnTo>
                <a:lnTo>
                  <a:pt x="87083" y="72453"/>
                </a:lnTo>
                <a:lnTo>
                  <a:pt x="88468" y="75679"/>
                </a:lnTo>
                <a:lnTo>
                  <a:pt x="89649" y="78955"/>
                </a:lnTo>
                <a:lnTo>
                  <a:pt x="90855" y="82194"/>
                </a:lnTo>
                <a:lnTo>
                  <a:pt x="91795" y="85432"/>
                </a:lnTo>
                <a:lnTo>
                  <a:pt x="91757" y="88925"/>
                </a:lnTo>
                <a:lnTo>
                  <a:pt x="91033" y="90246"/>
                </a:lnTo>
                <a:lnTo>
                  <a:pt x="88645" y="93268"/>
                </a:lnTo>
                <a:lnTo>
                  <a:pt x="84086" y="96393"/>
                </a:lnTo>
                <a:lnTo>
                  <a:pt x="80251" y="100088"/>
                </a:lnTo>
                <a:lnTo>
                  <a:pt x="75056" y="105194"/>
                </a:lnTo>
                <a:lnTo>
                  <a:pt x="70891" y="110972"/>
                </a:lnTo>
                <a:lnTo>
                  <a:pt x="66027" y="114820"/>
                </a:lnTo>
                <a:lnTo>
                  <a:pt x="60756" y="119011"/>
                </a:lnTo>
                <a:lnTo>
                  <a:pt x="54775" y="122885"/>
                </a:lnTo>
                <a:lnTo>
                  <a:pt x="49136" y="127292"/>
                </a:lnTo>
                <a:lnTo>
                  <a:pt x="45351" y="130238"/>
                </a:lnTo>
                <a:lnTo>
                  <a:pt x="42240" y="133515"/>
                </a:lnTo>
                <a:lnTo>
                  <a:pt x="38925" y="136448"/>
                </a:lnTo>
                <a:lnTo>
                  <a:pt x="35153" y="139814"/>
                </a:lnTo>
                <a:lnTo>
                  <a:pt x="32003" y="144005"/>
                </a:lnTo>
                <a:lnTo>
                  <a:pt x="28765" y="147332"/>
                </a:lnTo>
                <a:lnTo>
                  <a:pt x="25514" y="150710"/>
                </a:lnTo>
                <a:lnTo>
                  <a:pt x="22377" y="152996"/>
                </a:lnTo>
                <a:lnTo>
                  <a:pt x="21635" y="153096"/>
                </a:lnTo>
                <a:lnTo>
                  <a:pt x="19557" y="156921"/>
                </a:lnTo>
                <a:lnTo>
                  <a:pt x="19062" y="153441"/>
                </a:lnTo>
                <a:lnTo>
                  <a:pt x="16370" y="158432"/>
                </a:lnTo>
                <a:lnTo>
                  <a:pt x="20040" y="160413"/>
                </a:lnTo>
                <a:lnTo>
                  <a:pt x="22732" y="155422"/>
                </a:lnTo>
                <a:lnTo>
                  <a:pt x="25895" y="159562"/>
                </a:lnTo>
                <a:lnTo>
                  <a:pt x="30213" y="155943"/>
                </a:lnTo>
                <a:lnTo>
                  <a:pt x="33820" y="152234"/>
                </a:lnTo>
                <a:lnTo>
                  <a:pt x="37439" y="148475"/>
                </a:lnTo>
                <a:lnTo>
                  <a:pt x="40563" y="144386"/>
                </a:lnTo>
                <a:lnTo>
                  <a:pt x="43599" y="141719"/>
                </a:lnTo>
                <a:lnTo>
                  <a:pt x="47193" y="138518"/>
                </a:lnTo>
                <a:lnTo>
                  <a:pt x="50215" y="135356"/>
                </a:lnTo>
                <a:lnTo>
                  <a:pt x="53454" y="132842"/>
                </a:lnTo>
                <a:lnTo>
                  <a:pt x="58762" y="128689"/>
                </a:lnTo>
                <a:lnTo>
                  <a:pt x="64769" y="124802"/>
                </a:lnTo>
                <a:lnTo>
                  <a:pt x="70408" y="120319"/>
                </a:lnTo>
                <a:lnTo>
                  <a:pt x="76301" y="115608"/>
                </a:lnTo>
                <a:lnTo>
                  <a:pt x="80556" y="109601"/>
                </a:lnTo>
                <a:lnTo>
                  <a:pt x="85166" y="105130"/>
                </a:lnTo>
                <a:lnTo>
                  <a:pt x="88315" y="102006"/>
                </a:lnTo>
                <a:lnTo>
                  <a:pt x="93065" y="98882"/>
                </a:lnTo>
                <a:lnTo>
                  <a:pt x="96519" y="94665"/>
                </a:lnTo>
                <a:lnTo>
                  <a:pt x="98247" y="92532"/>
                </a:lnTo>
                <a:lnTo>
                  <a:pt x="98818" y="89954"/>
                </a:lnTo>
                <a:lnTo>
                  <a:pt x="98780" y="83731"/>
                </a:lnTo>
                <a:lnTo>
                  <a:pt x="97510" y="80010"/>
                </a:lnTo>
                <a:lnTo>
                  <a:pt x="96265" y="76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3106293" y="6351185"/>
            <a:ext cx="43268" cy="51181"/>
          </a:xfrm>
          <a:custGeom>
            <a:avLst/>
            <a:gdLst/>
            <a:ahLst/>
            <a:cxnLst/>
            <a:rect l="l" t="t" r="r" b="b"/>
            <a:pathLst>
              <a:path w="43268" h="51180">
                <a:moveTo>
                  <a:pt x="25082" y="51181"/>
                </a:moveTo>
                <a:lnTo>
                  <a:pt x="27520" y="50711"/>
                </a:lnTo>
                <a:lnTo>
                  <a:pt x="32143" y="49822"/>
                </a:lnTo>
                <a:lnTo>
                  <a:pt x="36715" y="37299"/>
                </a:lnTo>
                <a:lnTo>
                  <a:pt x="37096" y="33413"/>
                </a:lnTo>
                <a:lnTo>
                  <a:pt x="37376" y="30581"/>
                </a:lnTo>
                <a:lnTo>
                  <a:pt x="37134" y="29832"/>
                </a:lnTo>
                <a:lnTo>
                  <a:pt x="37388" y="26962"/>
                </a:lnTo>
                <a:lnTo>
                  <a:pt x="37592" y="24739"/>
                </a:lnTo>
                <a:lnTo>
                  <a:pt x="43268" y="25006"/>
                </a:lnTo>
                <a:lnTo>
                  <a:pt x="42418" y="23342"/>
                </a:lnTo>
                <a:lnTo>
                  <a:pt x="40868" y="20320"/>
                </a:lnTo>
                <a:lnTo>
                  <a:pt x="32270" y="14427"/>
                </a:lnTo>
                <a:lnTo>
                  <a:pt x="30683" y="11315"/>
                </a:lnTo>
                <a:lnTo>
                  <a:pt x="28905" y="7835"/>
                </a:lnTo>
                <a:lnTo>
                  <a:pt x="27889" y="9855"/>
                </a:lnTo>
                <a:lnTo>
                  <a:pt x="27749" y="6019"/>
                </a:lnTo>
                <a:lnTo>
                  <a:pt x="26492" y="4102"/>
                </a:lnTo>
                <a:lnTo>
                  <a:pt x="26885" y="0"/>
                </a:lnTo>
                <a:lnTo>
                  <a:pt x="24168" y="812"/>
                </a:lnTo>
                <a:lnTo>
                  <a:pt x="22567" y="4216"/>
                </a:lnTo>
                <a:lnTo>
                  <a:pt x="20180" y="8839"/>
                </a:lnTo>
                <a:lnTo>
                  <a:pt x="18161" y="13652"/>
                </a:lnTo>
                <a:lnTo>
                  <a:pt x="15976" y="14833"/>
                </a:lnTo>
                <a:lnTo>
                  <a:pt x="11988" y="17005"/>
                </a:lnTo>
                <a:lnTo>
                  <a:pt x="8343" y="13157"/>
                </a:lnTo>
                <a:lnTo>
                  <a:pt x="3594" y="17907"/>
                </a:lnTo>
                <a:lnTo>
                  <a:pt x="2374" y="19126"/>
                </a:lnTo>
                <a:lnTo>
                  <a:pt x="0" y="24828"/>
                </a:lnTo>
                <a:lnTo>
                  <a:pt x="850" y="26898"/>
                </a:lnTo>
                <a:lnTo>
                  <a:pt x="3200" y="22898"/>
                </a:lnTo>
                <a:lnTo>
                  <a:pt x="5918" y="24041"/>
                </a:lnTo>
                <a:lnTo>
                  <a:pt x="9347" y="25133"/>
                </a:lnTo>
                <a:lnTo>
                  <a:pt x="12979" y="26428"/>
                </a:lnTo>
                <a:lnTo>
                  <a:pt x="15849" y="28524"/>
                </a:lnTo>
                <a:lnTo>
                  <a:pt x="18427" y="30073"/>
                </a:lnTo>
                <a:lnTo>
                  <a:pt x="22009" y="29337"/>
                </a:lnTo>
                <a:lnTo>
                  <a:pt x="23710" y="32397"/>
                </a:lnTo>
                <a:lnTo>
                  <a:pt x="25857" y="36258"/>
                </a:lnTo>
                <a:lnTo>
                  <a:pt x="23037" y="39179"/>
                </a:lnTo>
                <a:lnTo>
                  <a:pt x="22720" y="42773"/>
                </a:lnTo>
                <a:lnTo>
                  <a:pt x="22466" y="45783"/>
                </a:lnTo>
                <a:lnTo>
                  <a:pt x="25082" y="511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3103461" y="6347515"/>
            <a:ext cx="46240" cy="57937"/>
          </a:xfrm>
          <a:custGeom>
            <a:avLst/>
            <a:gdLst/>
            <a:ahLst/>
            <a:cxnLst/>
            <a:rect l="l" t="t" r="r" b="b"/>
            <a:pathLst>
              <a:path w="46240" h="57937">
                <a:moveTo>
                  <a:pt x="32626" y="11010"/>
                </a:moveTo>
                <a:lnTo>
                  <a:pt x="32766" y="8547"/>
                </a:lnTo>
                <a:lnTo>
                  <a:pt x="32438" y="8473"/>
                </a:lnTo>
                <a:lnTo>
                  <a:pt x="32626" y="11010"/>
                </a:lnTo>
                <a:close/>
              </a:path>
              <a:path w="46240" h="57937">
                <a:moveTo>
                  <a:pt x="33083" y="2222"/>
                </a:moveTo>
                <a:lnTo>
                  <a:pt x="29718" y="3670"/>
                </a:lnTo>
                <a:lnTo>
                  <a:pt x="26212" y="4102"/>
                </a:lnTo>
                <a:lnTo>
                  <a:pt x="26200" y="1066"/>
                </a:lnTo>
                <a:lnTo>
                  <a:pt x="23520" y="4330"/>
                </a:lnTo>
                <a:lnTo>
                  <a:pt x="21653" y="7480"/>
                </a:lnTo>
                <a:lnTo>
                  <a:pt x="19634" y="11582"/>
                </a:lnTo>
                <a:lnTo>
                  <a:pt x="17983" y="14414"/>
                </a:lnTo>
                <a:lnTo>
                  <a:pt x="14897" y="15722"/>
                </a:lnTo>
                <a:lnTo>
                  <a:pt x="12204" y="15532"/>
                </a:lnTo>
                <a:lnTo>
                  <a:pt x="9639" y="15671"/>
                </a:lnTo>
                <a:lnTo>
                  <a:pt x="8273" y="24012"/>
                </a:lnTo>
                <a:lnTo>
                  <a:pt x="8369" y="23507"/>
                </a:lnTo>
                <a:lnTo>
                  <a:pt x="12204" y="22580"/>
                </a:lnTo>
                <a:lnTo>
                  <a:pt x="15659" y="22758"/>
                </a:lnTo>
                <a:lnTo>
                  <a:pt x="18796" y="22529"/>
                </a:lnTo>
                <a:lnTo>
                  <a:pt x="21704" y="20916"/>
                </a:lnTo>
                <a:lnTo>
                  <a:pt x="23164" y="19215"/>
                </a:lnTo>
                <a:lnTo>
                  <a:pt x="25146" y="16662"/>
                </a:lnTo>
                <a:lnTo>
                  <a:pt x="26504" y="13385"/>
                </a:lnTo>
                <a:lnTo>
                  <a:pt x="25882" y="7010"/>
                </a:lnTo>
                <a:lnTo>
                  <a:pt x="26377" y="9702"/>
                </a:lnTo>
                <a:lnTo>
                  <a:pt x="27063" y="9829"/>
                </a:lnTo>
                <a:lnTo>
                  <a:pt x="27254" y="11039"/>
                </a:lnTo>
                <a:lnTo>
                  <a:pt x="27517" y="11441"/>
                </a:lnTo>
                <a:lnTo>
                  <a:pt x="27533" y="12814"/>
                </a:lnTo>
                <a:lnTo>
                  <a:pt x="29527" y="15506"/>
                </a:lnTo>
                <a:lnTo>
                  <a:pt x="27635" y="11620"/>
                </a:lnTo>
                <a:lnTo>
                  <a:pt x="27940" y="10629"/>
                </a:lnTo>
                <a:lnTo>
                  <a:pt x="28476" y="9773"/>
                </a:lnTo>
                <a:lnTo>
                  <a:pt x="30581" y="9690"/>
                </a:lnTo>
                <a:lnTo>
                  <a:pt x="31165" y="18059"/>
                </a:lnTo>
                <a:lnTo>
                  <a:pt x="35064" y="21958"/>
                </a:lnTo>
                <a:lnTo>
                  <a:pt x="38912" y="25323"/>
                </a:lnTo>
                <a:lnTo>
                  <a:pt x="39709" y="26146"/>
                </a:lnTo>
                <a:lnTo>
                  <a:pt x="41935" y="25260"/>
                </a:lnTo>
                <a:lnTo>
                  <a:pt x="45440" y="21780"/>
                </a:lnTo>
                <a:lnTo>
                  <a:pt x="41643" y="18351"/>
                </a:lnTo>
                <a:lnTo>
                  <a:pt x="38138" y="15227"/>
                </a:lnTo>
                <a:lnTo>
                  <a:pt x="36080" y="12268"/>
                </a:lnTo>
                <a:lnTo>
                  <a:pt x="32626" y="11010"/>
                </a:lnTo>
                <a:lnTo>
                  <a:pt x="32438" y="8473"/>
                </a:lnTo>
                <a:lnTo>
                  <a:pt x="29680" y="7852"/>
                </a:lnTo>
                <a:lnTo>
                  <a:pt x="29324" y="7772"/>
                </a:lnTo>
                <a:lnTo>
                  <a:pt x="30663" y="6894"/>
                </a:lnTo>
                <a:lnTo>
                  <a:pt x="32270" y="5842"/>
                </a:lnTo>
                <a:lnTo>
                  <a:pt x="32438" y="8473"/>
                </a:lnTo>
                <a:lnTo>
                  <a:pt x="32766" y="8547"/>
                </a:lnTo>
                <a:lnTo>
                  <a:pt x="32626" y="11010"/>
                </a:lnTo>
                <a:lnTo>
                  <a:pt x="33528" y="7759"/>
                </a:lnTo>
                <a:lnTo>
                  <a:pt x="32831" y="8215"/>
                </a:lnTo>
                <a:lnTo>
                  <a:pt x="33063" y="7051"/>
                </a:lnTo>
                <a:lnTo>
                  <a:pt x="33337" y="5676"/>
                </a:lnTo>
                <a:lnTo>
                  <a:pt x="33083" y="2222"/>
                </a:lnTo>
                <a:close/>
              </a:path>
              <a:path w="46240" h="57937">
                <a:moveTo>
                  <a:pt x="29921" y="7467"/>
                </a:moveTo>
                <a:lnTo>
                  <a:pt x="30708" y="7048"/>
                </a:lnTo>
                <a:lnTo>
                  <a:pt x="30663" y="6894"/>
                </a:lnTo>
                <a:lnTo>
                  <a:pt x="29324" y="7772"/>
                </a:lnTo>
                <a:lnTo>
                  <a:pt x="29680" y="7852"/>
                </a:lnTo>
                <a:lnTo>
                  <a:pt x="32438" y="8473"/>
                </a:lnTo>
                <a:lnTo>
                  <a:pt x="30708" y="7048"/>
                </a:lnTo>
                <a:lnTo>
                  <a:pt x="29921" y="7467"/>
                </a:lnTo>
                <a:close/>
              </a:path>
              <a:path w="46240" h="57937">
                <a:moveTo>
                  <a:pt x="32270" y="5842"/>
                </a:moveTo>
                <a:lnTo>
                  <a:pt x="30663" y="6894"/>
                </a:lnTo>
                <a:lnTo>
                  <a:pt x="30708" y="7048"/>
                </a:lnTo>
                <a:lnTo>
                  <a:pt x="32438" y="8473"/>
                </a:lnTo>
                <a:lnTo>
                  <a:pt x="32270" y="5842"/>
                </a:lnTo>
                <a:close/>
              </a:path>
              <a:path w="46240" h="57937">
                <a:moveTo>
                  <a:pt x="30581" y="9690"/>
                </a:moveTo>
                <a:lnTo>
                  <a:pt x="28476" y="9773"/>
                </a:lnTo>
                <a:lnTo>
                  <a:pt x="27940" y="10629"/>
                </a:lnTo>
                <a:lnTo>
                  <a:pt x="27635" y="11620"/>
                </a:lnTo>
                <a:lnTo>
                  <a:pt x="29527" y="15506"/>
                </a:lnTo>
                <a:lnTo>
                  <a:pt x="31165" y="18059"/>
                </a:lnTo>
                <a:lnTo>
                  <a:pt x="30581" y="9690"/>
                </a:lnTo>
                <a:close/>
              </a:path>
              <a:path w="46240" h="57937">
                <a:moveTo>
                  <a:pt x="27533" y="12814"/>
                </a:moveTo>
                <a:lnTo>
                  <a:pt x="27517" y="11441"/>
                </a:lnTo>
                <a:lnTo>
                  <a:pt x="27254" y="11039"/>
                </a:lnTo>
                <a:lnTo>
                  <a:pt x="27063" y="9829"/>
                </a:lnTo>
                <a:lnTo>
                  <a:pt x="26377" y="9702"/>
                </a:lnTo>
                <a:lnTo>
                  <a:pt x="25882" y="7010"/>
                </a:lnTo>
                <a:lnTo>
                  <a:pt x="26504" y="13385"/>
                </a:lnTo>
                <a:lnTo>
                  <a:pt x="27363" y="11736"/>
                </a:lnTo>
                <a:lnTo>
                  <a:pt x="27533" y="12814"/>
                </a:lnTo>
                <a:close/>
              </a:path>
              <a:path w="46240" h="57937">
                <a:moveTo>
                  <a:pt x="44704" y="27330"/>
                </a:moveTo>
                <a:lnTo>
                  <a:pt x="41795" y="26339"/>
                </a:lnTo>
                <a:lnTo>
                  <a:pt x="41808" y="27330"/>
                </a:lnTo>
                <a:lnTo>
                  <a:pt x="44615" y="27330"/>
                </a:lnTo>
                <a:lnTo>
                  <a:pt x="46240" y="31280"/>
                </a:lnTo>
                <a:lnTo>
                  <a:pt x="44704" y="27330"/>
                </a:lnTo>
                <a:close/>
              </a:path>
              <a:path w="46240" h="57937">
                <a:moveTo>
                  <a:pt x="40030" y="48348"/>
                </a:moveTo>
                <a:lnTo>
                  <a:pt x="41236" y="45313"/>
                </a:lnTo>
                <a:lnTo>
                  <a:pt x="42418" y="42252"/>
                </a:lnTo>
                <a:lnTo>
                  <a:pt x="43205" y="39535"/>
                </a:lnTo>
                <a:lnTo>
                  <a:pt x="43586" y="35890"/>
                </a:lnTo>
                <a:lnTo>
                  <a:pt x="43611" y="32994"/>
                </a:lnTo>
                <a:lnTo>
                  <a:pt x="42113" y="28625"/>
                </a:lnTo>
                <a:lnTo>
                  <a:pt x="40030" y="48348"/>
                </a:lnTo>
                <a:close/>
              </a:path>
              <a:path w="46240" h="57937">
                <a:moveTo>
                  <a:pt x="647" y="28778"/>
                </a:moveTo>
                <a:lnTo>
                  <a:pt x="2108" y="33985"/>
                </a:lnTo>
                <a:lnTo>
                  <a:pt x="4775" y="34175"/>
                </a:lnTo>
                <a:lnTo>
                  <a:pt x="7493" y="31394"/>
                </a:lnTo>
                <a:lnTo>
                  <a:pt x="7848" y="26250"/>
                </a:lnTo>
                <a:lnTo>
                  <a:pt x="6946" y="29222"/>
                </a:lnTo>
                <a:lnTo>
                  <a:pt x="3683" y="30568"/>
                </a:lnTo>
                <a:lnTo>
                  <a:pt x="647" y="28778"/>
                </a:lnTo>
                <a:close/>
              </a:path>
              <a:path w="46240" h="57937">
                <a:moveTo>
                  <a:pt x="29692" y="0"/>
                </a:moveTo>
                <a:lnTo>
                  <a:pt x="26200" y="1066"/>
                </a:lnTo>
                <a:lnTo>
                  <a:pt x="26212" y="4102"/>
                </a:lnTo>
                <a:lnTo>
                  <a:pt x="29718" y="3670"/>
                </a:lnTo>
                <a:lnTo>
                  <a:pt x="33083" y="2222"/>
                </a:lnTo>
                <a:lnTo>
                  <a:pt x="29692" y="0"/>
                </a:lnTo>
                <a:close/>
              </a:path>
              <a:path w="46240" h="57937">
                <a:moveTo>
                  <a:pt x="1841" y="22313"/>
                </a:moveTo>
                <a:lnTo>
                  <a:pt x="812" y="25019"/>
                </a:lnTo>
                <a:lnTo>
                  <a:pt x="1841" y="26530"/>
                </a:lnTo>
                <a:lnTo>
                  <a:pt x="5232" y="24434"/>
                </a:lnTo>
                <a:lnTo>
                  <a:pt x="3937" y="19075"/>
                </a:lnTo>
                <a:lnTo>
                  <a:pt x="1841" y="22313"/>
                </a:lnTo>
                <a:close/>
              </a:path>
              <a:path w="46240" h="57937">
                <a:moveTo>
                  <a:pt x="23876" y="53454"/>
                </a:moveTo>
                <a:lnTo>
                  <a:pt x="26035" y="56261"/>
                </a:lnTo>
                <a:lnTo>
                  <a:pt x="30048" y="57937"/>
                </a:lnTo>
                <a:lnTo>
                  <a:pt x="31013" y="57848"/>
                </a:lnTo>
                <a:lnTo>
                  <a:pt x="33591" y="57277"/>
                </a:lnTo>
                <a:lnTo>
                  <a:pt x="36499" y="54051"/>
                </a:lnTo>
                <a:lnTo>
                  <a:pt x="38493" y="51523"/>
                </a:lnTo>
                <a:lnTo>
                  <a:pt x="40030" y="48348"/>
                </a:lnTo>
                <a:lnTo>
                  <a:pt x="42113" y="28625"/>
                </a:lnTo>
                <a:lnTo>
                  <a:pt x="43611" y="32994"/>
                </a:lnTo>
                <a:lnTo>
                  <a:pt x="46240" y="31280"/>
                </a:lnTo>
                <a:lnTo>
                  <a:pt x="44615" y="27330"/>
                </a:lnTo>
                <a:lnTo>
                  <a:pt x="41808" y="27330"/>
                </a:lnTo>
                <a:lnTo>
                  <a:pt x="41795" y="26339"/>
                </a:lnTo>
                <a:lnTo>
                  <a:pt x="44704" y="27330"/>
                </a:lnTo>
                <a:lnTo>
                  <a:pt x="46240" y="31280"/>
                </a:lnTo>
                <a:lnTo>
                  <a:pt x="48869" y="28181"/>
                </a:lnTo>
                <a:lnTo>
                  <a:pt x="48387" y="25412"/>
                </a:lnTo>
                <a:lnTo>
                  <a:pt x="45440" y="21780"/>
                </a:lnTo>
                <a:lnTo>
                  <a:pt x="41935" y="25260"/>
                </a:lnTo>
                <a:lnTo>
                  <a:pt x="39709" y="26146"/>
                </a:lnTo>
                <a:lnTo>
                  <a:pt x="39319" y="26301"/>
                </a:lnTo>
                <a:lnTo>
                  <a:pt x="36715" y="30314"/>
                </a:lnTo>
                <a:lnTo>
                  <a:pt x="36576" y="32956"/>
                </a:lnTo>
                <a:lnTo>
                  <a:pt x="36423" y="36741"/>
                </a:lnTo>
                <a:lnTo>
                  <a:pt x="35572" y="40233"/>
                </a:lnTo>
                <a:lnTo>
                  <a:pt x="34810" y="42608"/>
                </a:lnTo>
                <a:lnTo>
                  <a:pt x="33604" y="45542"/>
                </a:lnTo>
                <a:lnTo>
                  <a:pt x="31635" y="48844"/>
                </a:lnTo>
                <a:lnTo>
                  <a:pt x="30048" y="52806"/>
                </a:lnTo>
                <a:lnTo>
                  <a:pt x="29908" y="49923"/>
                </a:lnTo>
                <a:lnTo>
                  <a:pt x="29044" y="47282"/>
                </a:lnTo>
                <a:lnTo>
                  <a:pt x="29857" y="43865"/>
                </a:lnTo>
                <a:lnTo>
                  <a:pt x="30848" y="41046"/>
                </a:lnTo>
                <a:lnTo>
                  <a:pt x="30873" y="37553"/>
                </a:lnTo>
                <a:lnTo>
                  <a:pt x="29616" y="34366"/>
                </a:lnTo>
                <a:lnTo>
                  <a:pt x="26835" y="31407"/>
                </a:lnTo>
                <a:lnTo>
                  <a:pt x="23749" y="30137"/>
                </a:lnTo>
                <a:lnTo>
                  <a:pt x="20828" y="29387"/>
                </a:lnTo>
                <a:lnTo>
                  <a:pt x="18148" y="27254"/>
                </a:lnTo>
                <a:lnTo>
                  <a:pt x="15481" y="26746"/>
                </a:lnTo>
                <a:lnTo>
                  <a:pt x="11518" y="25082"/>
                </a:lnTo>
                <a:lnTo>
                  <a:pt x="8521" y="23977"/>
                </a:lnTo>
                <a:lnTo>
                  <a:pt x="8273" y="24012"/>
                </a:lnTo>
                <a:lnTo>
                  <a:pt x="9639" y="15671"/>
                </a:lnTo>
                <a:lnTo>
                  <a:pt x="6718" y="16789"/>
                </a:lnTo>
                <a:lnTo>
                  <a:pt x="3937" y="19075"/>
                </a:lnTo>
                <a:lnTo>
                  <a:pt x="5232" y="24434"/>
                </a:lnTo>
                <a:lnTo>
                  <a:pt x="1841" y="26530"/>
                </a:lnTo>
                <a:lnTo>
                  <a:pt x="812" y="25019"/>
                </a:lnTo>
                <a:lnTo>
                  <a:pt x="0" y="27863"/>
                </a:lnTo>
                <a:lnTo>
                  <a:pt x="50" y="30988"/>
                </a:lnTo>
                <a:lnTo>
                  <a:pt x="2108" y="33985"/>
                </a:lnTo>
                <a:lnTo>
                  <a:pt x="647" y="28778"/>
                </a:lnTo>
                <a:lnTo>
                  <a:pt x="3683" y="30568"/>
                </a:lnTo>
                <a:lnTo>
                  <a:pt x="6946" y="29222"/>
                </a:lnTo>
                <a:lnTo>
                  <a:pt x="7848" y="26250"/>
                </a:lnTo>
                <a:lnTo>
                  <a:pt x="7493" y="31394"/>
                </a:lnTo>
                <a:lnTo>
                  <a:pt x="10909" y="32143"/>
                </a:lnTo>
                <a:lnTo>
                  <a:pt x="14541" y="33731"/>
                </a:lnTo>
                <a:lnTo>
                  <a:pt x="19011" y="36461"/>
                </a:lnTo>
                <a:lnTo>
                  <a:pt x="22009" y="36957"/>
                </a:lnTo>
                <a:lnTo>
                  <a:pt x="23837" y="39573"/>
                </a:lnTo>
                <a:lnTo>
                  <a:pt x="22809" y="42722"/>
                </a:lnTo>
                <a:lnTo>
                  <a:pt x="22047" y="46126"/>
                </a:lnTo>
                <a:lnTo>
                  <a:pt x="22047" y="49212"/>
                </a:lnTo>
                <a:lnTo>
                  <a:pt x="23876" y="53454"/>
                </a:lnTo>
                <a:close/>
              </a:path>
              <a:path w="46240" h="57937">
                <a:moveTo>
                  <a:pt x="33528" y="7759"/>
                </a:moveTo>
                <a:lnTo>
                  <a:pt x="33063" y="7051"/>
                </a:lnTo>
                <a:lnTo>
                  <a:pt x="32831" y="8215"/>
                </a:lnTo>
                <a:lnTo>
                  <a:pt x="33528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3112128" y="6386544"/>
            <a:ext cx="11112" cy="16014"/>
          </a:xfrm>
          <a:custGeom>
            <a:avLst/>
            <a:gdLst/>
            <a:ahLst/>
            <a:cxnLst/>
            <a:rect l="l" t="t" r="r" b="b"/>
            <a:pathLst>
              <a:path w="11112" h="16014">
                <a:moveTo>
                  <a:pt x="11112" y="6946"/>
                </a:moveTo>
                <a:lnTo>
                  <a:pt x="10655" y="4965"/>
                </a:lnTo>
                <a:lnTo>
                  <a:pt x="9194" y="2324"/>
                </a:lnTo>
                <a:lnTo>
                  <a:pt x="6108" y="0"/>
                </a:lnTo>
                <a:lnTo>
                  <a:pt x="2705" y="1892"/>
                </a:lnTo>
                <a:lnTo>
                  <a:pt x="3022" y="5740"/>
                </a:lnTo>
                <a:lnTo>
                  <a:pt x="3950" y="7403"/>
                </a:lnTo>
                <a:lnTo>
                  <a:pt x="4102" y="7277"/>
                </a:lnTo>
                <a:lnTo>
                  <a:pt x="7569" y="6667"/>
                </a:lnTo>
                <a:lnTo>
                  <a:pt x="4737" y="11290"/>
                </a:lnTo>
                <a:lnTo>
                  <a:pt x="2882" y="8293"/>
                </a:lnTo>
                <a:lnTo>
                  <a:pt x="0" y="9740"/>
                </a:lnTo>
                <a:lnTo>
                  <a:pt x="177" y="13589"/>
                </a:lnTo>
                <a:lnTo>
                  <a:pt x="3175" y="16014"/>
                </a:lnTo>
                <a:lnTo>
                  <a:pt x="4914" y="15138"/>
                </a:lnTo>
                <a:lnTo>
                  <a:pt x="8051" y="13081"/>
                </a:lnTo>
                <a:lnTo>
                  <a:pt x="10477" y="9728"/>
                </a:lnTo>
                <a:lnTo>
                  <a:pt x="11112" y="6946"/>
                </a:lnTo>
                <a:close/>
              </a:path>
              <a:path w="11112" h="16014">
                <a:moveTo>
                  <a:pt x="0" y="9740"/>
                </a:moveTo>
                <a:lnTo>
                  <a:pt x="2882" y="8293"/>
                </a:lnTo>
                <a:lnTo>
                  <a:pt x="4737" y="11290"/>
                </a:lnTo>
                <a:lnTo>
                  <a:pt x="4495" y="8382"/>
                </a:lnTo>
                <a:lnTo>
                  <a:pt x="4737" y="11290"/>
                </a:lnTo>
                <a:lnTo>
                  <a:pt x="7569" y="6667"/>
                </a:lnTo>
                <a:lnTo>
                  <a:pt x="4102" y="7277"/>
                </a:lnTo>
                <a:lnTo>
                  <a:pt x="3950" y="7403"/>
                </a:lnTo>
                <a:lnTo>
                  <a:pt x="2934" y="8249"/>
                </a:lnTo>
                <a:lnTo>
                  <a:pt x="3149" y="8140"/>
                </a:lnTo>
                <a:lnTo>
                  <a:pt x="2934" y="8249"/>
                </a:lnTo>
                <a:lnTo>
                  <a:pt x="0" y="97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3122141" y="6389388"/>
            <a:ext cx="8290" cy="14935"/>
          </a:xfrm>
          <a:custGeom>
            <a:avLst/>
            <a:gdLst/>
            <a:ahLst/>
            <a:cxnLst/>
            <a:rect l="l" t="t" r="r" b="b"/>
            <a:pathLst>
              <a:path w="8290" h="14935">
                <a:moveTo>
                  <a:pt x="5041" y="8267"/>
                </a:moveTo>
                <a:lnTo>
                  <a:pt x="7035" y="11506"/>
                </a:lnTo>
                <a:lnTo>
                  <a:pt x="8254" y="9671"/>
                </a:lnTo>
                <a:lnTo>
                  <a:pt x="5321" y="5994"/>
                </a:lnTo>
                <a:lnTo>
                  <a:pt x="2146" y="7531"/>
                </a:lnTo>
                <a:lnTo>
                  <a:pt x="1460" y="7797"/>
                </a:lnTo>
                <a:lnTo>
                  <a:pt x="4572" y="9448"/>
                </a:lnTo>
                <a:lnTo>
                  <a:pt x="5257" y="14935"/>
                </a:lnTo>
                <a:lnTo>
                  <a:pt x="7035" y="11506"/>
                </a:lnTo>
                <a:lnTo>
                  <a:pt x="5041" y="8267"/>
                </a:lnTo>
                <a:close/>
              </a:path>
              <a:path w="8290" h="14935">
                <a:moveTo>
                  <a:pt x="7543" y="2489"/>
                </a:moveTo>
                <a:lnTo>
                  <a:pt x="4584" y="0"/>
                </a:lnTo>
                <a:lnTo>
                  <a:pt x="1841" y="6502"/>
                </a:lnTo>
                <a:lnTo>
                  <a:pt x="1765" y="6734"/>
                </a:lnTo>
                <a:lnTo>
                  <a:pt x="1308" y="8140"/>
                </a:lnTo>
                <a:lnTo>
                  <a:pt x="0" y="11099"/>
                </a:lnTo>
                <a:lnTo>
                  <a:pt x="1371" y="14706"/>
                </a:lnTo>
                <a:lnTo>
                  <a:pt x="5257" y="14935"/>
                </a:lnTo>
                <a:lnTo>
                  <a:pt x="4572" y="9448"/>
                </a:lnTo>
                <a:lnTo>
                  <a:pt x="1460" y="7797"/>
                </a:lnTo>
                <a:lnTo>
                  <a:pt x="2146" y="7531"/>
                </a:lnTo>
                <a:lnTo>
                  <a:pt x="5321" y="5994"/>
                </a:lnTo>
                <a:lnTo>
                  <a:pt x="8290" y="9564"/>
                </a:lnTo>
                <a:lnTo>
                  <a:pt x="8890" y="6654"/>
                </a:lnTo>
                <a:lnTo>
                  <a:pt x="7543" y="2489"/>
                </a:lnTo>
                <a:close/>
              </a:path>
              <a:path w="8290" h="14935">
                <a:moveTo>
                  <a:pt x="1206" y="5562"/>
                </a:moveTo>
                <a:lnTo>
                  <a:pt x="1765" y="6734"/>
                </a:lnTo>
                <a:lnTo>
                  <a:pt x="1841" y="6502"/>
                </a:lnTo>
                <a:lnTo>
                  <a:pt x="4584" y="0"/>
                </a:lnTo>
                <a:lnTo>
                  <a:pt x="1079" y="1701"/>
                </a:lnTo>
                <a:lnTo>
                  <a:pt x="1206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3119718" y="6371373"/>
            <a:ext cx="16255" cy="18453"/>
          </a:xfrm>
          <a:custGeom>
            <a:avLst/>
            <a:gdLst/>
            <a:ahLst/>
            <a:cxnLst/>
            <a:rect l="l" t="t" r="r" b="b"/>
            <a:pathLst>
              <a:path w="16256" h="18453">
                <a:moveTo>
                  <a:pt x="15481" y="4343"/>
                </a:moveTo>
                <a:lnTo>
                  <a:pt x="12103" y="1485"/>
                </a:lnTo>
                <a:lnTo>
                  <a:pt x="8394" y="1104"/>
                </a:lnTo>
                <a:lnTo>
                  <a:pt x="5372" y="2666"/>
                </a:lnTo>
                <a:lnTo>
                  <a:pt x="5803" y="0"/>
                </a:lnTo>
                <a:lnTo>
                  <a:pt x="2006" y="698"/>
                </a:lnTo>
                <a:lnTo>
                  <a:pt x="0" y="3987"/>
                </a:lnTo>
                <a:lnTo>
                  <a:pt x="2057" y="6972"/>
                </a:lnTo>
                <a:lnTo>
                  <a:pt x="5918" y="8140"/>
                </a:lnTo>
                <a:lnTo>
                  <a:pt x="9156" y="8077"/>
                </a:lnTo>
                <a:lnTo>
                  <a:pt x="9258" y="9093"/>
                </a:lnTo>
                <a:lnTo>
                  <a:pt x="8394" y="11937"/>
                </a:lnTo>
                <a:lnTo>
                  <a:pt x="7150" y="15925"/>
                </a:lnTo>
                <a:lnTo>
                  <a:pt x="10058" y="18453"/>
                </a:lnTo>
                <a:lnTo>
                  <a:pt x="13893" y="17970"/>
                </a:lnTo>
                <a:lnTo>
                  <a:pt x="14452" y="16103"/>
                </a:lnTo>
                <a:lnTo>
                  <a:pt x="15024" y="14096"/>
                </a:lnTo>
                <a:lnTo>
                  <a:pt x="16205" y="11061"/>
                </a:lnTo>
                <a:lnTo>
                  <a:pt x="16255" y="7861"/>
                </a:lnTo>
                <a:lnTo>
                  <a:pt x="15481" y="43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3117592" y="6509739"/>
            <a:ext cx="44945" cy="22212"/>
          </a:xfrm>
          <a:custGeom>
            <a:avLst/>
            <a:gdLst/>
            <a:ahLst/>
            <a:cxnLst/>
            <a:rect l="l" t="t" r="r" b="b"/>
            <a:pathLst>
              <a:path w="44945" h="22212">
                <a:moveTo>
                  <a:pt x="3403" y="0"/>
                </a:moveTo>
                <a:lnTo>
                  <a:pt x="1816" y="3390"/>
                </a:lnTo>
                <a:lnTo>
                  <a:pt x="368" y="6438"/>
                </a:lnTo>
                <a:lnTo>
                  <a:pt x="0" y="7378"/>
                </a:lnTo>
                <a:lnTo>
                  <a:pt x="2857" y="8623"/>
                </a:lnTo>
                <a:lnTo>
                  <a:pt x="5969" y="9575"/>
                </a:lnTo>
                <a:lnTo>
                  <a:pt x="9144" y="10236"/>
                </a:lnTo>
                <a:lnTo>
                  <a:pt x="21051" y="13359"/>
                </a:lnTo>
                <a:lnTo>
                  <a:pt x="33376" y="17871"/>
                </a:lnTo>
                <a:lnTo>
                  <a:pt x="42265" y="22212"/>
                </a:lnTo>
                <a:lnTo>
                  <a:pt x="43434" y="18935"/>
                </a:lnTo>
                <a:lnTo>
                  <a:pt x="44107" y="15646"/>
                </a:lnTo>
                <a:lnTo>
                  <a:pt x="44945" y="12141"/>
                </a:lnTo>
                <a:lnTo>
                  <a:pt x="41732" y="11023"/>
                </a:lnTo>
                <a:lnTo>
                  <a:pt x="38265" y="10109"/>
                </a:lnTo>
                <a:lnTo>
                  <a:pt x="35382" y="9055"/>
                </a:lnTo>
                <a:lnTo>
                  <a:pt x="23319" y="4961"/>
                </a:lnTo>
                <a:lnTo>
                  <a:pt x="11186" y="1671"/>
                </a:lnTo>
                <a:lnTo>
                  <a:pt x="340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3113628" y="6506284"/>
            <a:ext cx="52324" cy="28956"/>
          </a:xfrm>
          <a:custGeom>
            <a:avLst/>
            <a:gdLst/>
            <a:ahLst/>
            <a:cxnLst/>
            <a:rect l="l" t="t" r="r" b="b"/>
            <a:pathLst>
              <a:path w="52323" h="28955">
                <a:moveTo>
                  <a:pt x="28516" y="5108"/>
                </a:moveTo>
                <a:lnTo>
                  <a:pt x="16379" y="1796"/>
                </a:lnTo>
                <a:lnTo>
                  <a:pt x="10566" y="4940"/>
                </a:lnTo>
                <a:lnTo>
                  <a:pt x="7365" y="3454"/>
                </a:lnTo>
                <a:lnTo>
                  <a:pt x="5384" y="7607"/>
                </a:lnTo>
                <a:lnTo>
                  <a:pt x="7251" y="12115"/>
                </a:lnTo>
                <a:lnTo>
                  <a:pt x="9004" y="16433"/>
                </a:lnTo>
                <a:lnTo>
                  <a:pt x="12369" y="17145"/>
                </a:lnTo>
                <a:lnTo>
                  <a:pt x="24342" y="20293"/>
                </a:lnTo>
                <a:lnTo>
                  <a:pt x="36678" y="24869"/>
                </a:lnTo>
                <a:lnTo>
                  <a:pt x="42913" y="24472"/>
                </a:lnTo>
                <a:lnTo>
                  <a:pt x="46227" y="25666"/>
                </a:lnTo>
                <a:lnTo>
                  <a:pt x="47955" y="22593"/>
                </a:lnTo>
                <a:lnTo>
                  <a:pt x="44740" y="17877"/>
                </a:lnTo>
                <a:lnTo>
                  <a:pt x="44627" y="18351"/>
                </a:lnTo>
                <a:lnTo>
                  <a:pt x="44122" y="20780"/>
                </a:lnTo>
                <a:lnTo>
                  <a:pt x="43967" y="21526"/>
                </a:lnTo>
                <a:lnTo>
                  <a:pt x="44122" y="20780"/>
                </a:lnTo>
                <a:lnTo>
                  <a:pt x="36253" y="17058"/>
                </a:lnTo>
                <a:lnTo>
                  <a:pt x="23932" y="12806"/>
                </a:lnTo>
                <a:lnTo>
                  <a:pt x="13830" y="10248"/>
                </a:lnTo>
                <a:lnTo>
                  <a:pt x="10858" y="9626"/>
                </a:lnTo>
                <a:lnTo>
                  <a:pt x="8686" y="8956"/>
                </a:lnTo>
                <a:lnTo>
                  <a:pt x="7975" y="8737"/>
                </a:lnTo>
                <a:lnTo>
                  <a:pt x="6692" y="6908"/>
                </a:lnTo>
                <a:lnTo>
                  <a:pt x="9354" y="7517"/>
                </a:lnTo>
                <a:lnTo>
                  <a:pt x="19152" y="9757"/>
                </a:lnTo>
                <a:lnTo>
                  <a:pt x="31178" y="13365"/>
                </a:lnTo>
                <a:lnTo>
                  <a:pt x="38125" y="15811"/>
                </a:lnTo>
                <a:lnTo>
                  <a:pt x="40563" y="9194"/>
                </a:lnTo>
                <a:lnTo>
                  <a:pt x="28516" y="5108"/>
                </a:lnTo>
                <a:close/>
              </a:path>
              <a:path w="52323" h="28955">
                <a:moveTo>
                  <a:pt x="8039" y="0"/>
                </a:moveTo>
                <a:lnTo>
                  <a:pt x="4851" y="508"/>
                </a:lnTo>
                <a:lnTo>
                  <a:pt x="4165" y="1981"/>
                </a:lnTo>
                <a:lnTo>
                  <a:pt x="3962" y="10833"/>
                </a:lnTo>
                <a:lnTo>
                  <a:pt x="5676" y="15417"/>
                </a:lnTo>
                <a:lnTo>
                  <a:pt x="9004" y="16433"/>
                </a:lnTo>
                <a:lnTo>
                  <a:pt x="7251" y="12115"/>
                </a:lnTo>
                <a:lnTo>
                  <a:pt x="5384" y="7607"/>
                </a:lnTo>
                <a:lnTo>
                  <a:pt x="7365" y="3454"/>
                </a:lnTo>
                <a:lnTo>
                  <a:pt x="10566" y="4940"/>
                </a:lnTo>
                <a:lnTo>
                  <a:pt x="16379" y="1796"/>
                </a:lnTo>
                <a:lnTo>
                  <a:pt x="8039" y="0"/>
                </a:lnTo>
                <a:close/>
              </a:path>
              <a:path w="52323" h="28955">
                <a:moveTo>
                  <a:pt x="3962" y="10833"/>
                </a:moveTo>
                <a:lnTo>
                  <a:pt x="4165" y="1981"/>
                </a:lnTo>
                <a:lnTo>
                  <a:pt x="2590" y="5334"/>
                </a:lnTo>
                <a:lnTo>
                  <a:pt x="1066" y="8559"/>
                </a:lnTo>
                <a:lnTo>
                  <a:pt x="0" y="11315"/>
                </a:lnTo>
                <a:lnTo>
                  <a:pt x="2552" y="14058"/>
                </a:lnTo>
                <a:lnTo>
                  <a:pt x="5676" y="15417"/>
                </a:lnTo>
                <a:lnTo>
                  <a:pt x="3962" y="10833"/>
                </a:lnTo>
                <a:close/>
              </a:path>
              <a:path w="52323" h="28955">
                <a:moveTo>
                  <a:pt x="7975" y="8737"/>
                </a:moveTo>
                <a:lnTo>
                  <a:pt x="8686" y="8956"/>
                </a:lnTo>
                <a:lnTo>
                  <a:pt x="8953" y="8369"/>
                </a:lnTo>
                <a:lnTo>
                  <a:pt x="9354" y="7517"/>
                </a:lnTo>
                <a:lnTo>
                  <a:pt x="6692" y="6908"/>
                </a:lnTo>
                <a:lnTo>
                  <a:pt x="7975" y="8737"/>
                </a:lnTo>
                <a:close/>
              </a:path>
              <a:path w="52323" h="28955">
                <a:moveTo>
                  <a:pt x="38125" y="15811"/>
                </a:moveTo>
                <a:lnTo>
                  <a:pt x="41236" y="16954"/>
                </a:lnTo>
                <a:lnTo>
                  <a:pt x="44716" y="17868"/>
                </a:lnTo>
                <a:lnTo>
                  <a:pt x="47955" y="22593"/>
                </a:lnTo>
                <a:lnTo>
                  <a:pt x="46227" y="25666"/>
                </a:lnTo>
                <a:lnTo>
                  <a:pt x="42913" y="24472"/>
                </a:lnTo>
                <a:lnTo>
                  <a:pt x="36678" y="24869"/>
                </a:lnTo>
                <a:lnTo>
                  <a:pt x="44500" y="28727"/>
                </a:lnTo>
                <a:lnTo>
                  <a:pt x="47459" y="28956"/>
                </a:lnTo>
                <a:lnTo>
                  <a:pt x="49542" y="26847"/>
                </a:lnTo>
                <a:lnTo>
                  <a:pt x="50825" y="23266"/>
                </a:lnTo>
                <a:lnTo>
                  <a:pt x="51511" y="19837"/>
                </a:lnTo>
                <a:lnTo>
                  <a:pt x="52323" y="16421"/>
                </a:lnTo>
                <a:lnTo>
                  <a:pt x="51765" y="12865"/>
                </a:lnTo>
                <a:lnTo>
                  <a:pt x="50063" y="12268"/>
                </a:lnTo>
                <a:lnTo>
                  <a:pt x="48907" y="15595"/>
                </a:lnTo>
                <a:lnTo>
                  <a:pt x="47751" y="18923"/>
                </a:lnTo>
                <a:lnTo>
                  <a:pt x="45478" y="14770"/>
                </a:lnTo>
                <a:lnTo>
                  <a:pt x="43218" y="10172"/>
                </a:lnTo>
                <a:lnTo>
                  <a:pt x="40563" y="9194"/>
                </a:lnTo>
                <a:lnTo>
                  <a:pt x="38125" y="15811"/>
                </a:lnTo>
                <a:close/>
              </a:path>
              <a:path w="52323" h="28955">
                <a:moveTo>
                  <a:pt x="46685" y="11099"/>
                </a:moveTo>
                <a:lnTo>
                  <a:pt x="43218" y="10172"/>
                </a:lnTo>
                <a:lnTo>
                  <a:pt x="45478" y="14770"/>
                </a:lnTo>
                <a:lnTo>
                  <a:pt x="47751" y="18923"/>
                </a:lnTo>
                <a:lnTo>
                  <a:pt x="48907" y="15595"/>
                </a:lnTo>
                <a:lnTo>
                  <a:pt x="50063" y="12268"/>
                </a:lnTo>
                <a:lnTo>
                  <a:pt x="46685" y="11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3120991" y="6495177"/>
            <a:ext cx="46977" cy="26708"/>
          </a:xfrm>
          <a:custGeom>
            <a:avLst/>
            <a:gdLst/>
            <a:ahLst/>
            <a:cxnLst/>
            <a:rect l="l" t="t" r="r" b="b"/>
            <a:pathLst>
              <a:path w="46977" h="26708">
                <a:moveTo>
                  <a:pt x="35394" y="7492"/>
                </a:moveTo>
                <a:lnTo>
                  <a:pt x="31153" y="5651"/>
                </a:lnTo>
                <a:lnTo>
                  <a:pt x="27114" y="4063"/>
                </a:lnTo>
                <a:lnTo>
                  <a:pt x="22567" y="3187"/>
                </a:lnTo>
                <a:lnTo>
                  <a:pt x="16979" y="2120"/>
                </a:lnTo>
                <a:lnTo>
                  <a:pt x="11353" y="1346"/>
                </a:lnTo>
                <a:lnTo>
                  <a:pt x="5867" y="0"/>
                </a:lnTo>
                <a:lnTo>
                  <a:pt x="3860" y="4940"/>
                </a:lnTo>
                <a:lnTo>
                  <a:pt x="2476" y="9410"/>
                </a:lnTo>
                <a:lnTo>
                  <a:pt x="520" y="13436"/>
                </a:lnTo>
                <a:lnTo>
                  <a:pt x="0" y="14566"/>
                </a:lnTo>
                <a:lnTo>
                  <a:pt x="12474" y="17408"/>
                </a:lnTo>
                <a:lnTo>
                  <a:pt x="24510" y="20988"/>
                </a:lnTo>
                <a:lnTo>
                  <a:pt x="31991" y="23609"/>
                </a:lnTo>
                <a:lnTo>
                  <a:pt x="34861" y="24663"/>
                </a:lnTo>
                <a:lnTo>
                  <a:pt x="38341" y="25590"/>
                </a:lnTo>
                <a:lnTo>
                  <a:pt x="41541" y="26708"/>
                </a:lnTo>
                <a:lnTo>
                  <a:pt x="42506" y="22961"/>
                </a:lnTo>
                <a:lnTo>
                  <a:pt x="43700" y="18757"/>
                </a:lnTo>
                <a:lnTo>
                  <a:pt x="45389" y="14719"/>
                </a:lnTo>
                <a:lnTo>
                  <a:pt x="46977" y="10934"/>
                </a:lnTo>
                <a:lnTo>
                  <a:pt x="43180" y="9626"/>
                </a:lnTo>
                <a:lnTo>
                  <a:pt x="39039" y="9105"/>
                </a:lnTo>
                <a:lnTo>
                  <a:pt x="35394" y="749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3117803" y="6491762"/>
            <a:ext cx="53416" cy="33451"/>
          </a:xfrm>
          <a:custGeom>
            <a:avLst/>
            <a:gdLst/>
            <a:ahLst/>
            <a:cxnLst/>
            <a:rect l="l" t="t" r="r" b="b"/>
            <a:pathLst>
              <a:path w="53416" h="33451">
                <a:moveTo>
                  <a:pt x="48437" y="29743"/>
                </a:moveTo>
                <a:lnTo>
                  <a:pt x="49085" y="27330"/>
                </a:lnTo>
                <a:lnTo>
                  <a:pt x="50190" y="23406"/>
                </a:lnTo>
                <a:lnTo>
                  <a:pt x="51828" y="19494"/>
                </a:lnTo>
                <a:lnTo>
                  <a:pt x="53416" y="15709"/>
                </a:lnTo>
                <a:lnTo>
                  <a:pt x="53378" y="12903"/>
                </a:lnTo>
                <a:lnTo>
                  <a:pt x="51307" y="11023"/>
                </a:lnTo>
                <a:lnTo>
                  <a:pt x="50164" y="14350"/>
                </a:lnTo>
                <a:lnTo>
                  <a:pt x="47040" y="9588"/>
                </a:lnTo>
                <a:lnTo>
                  <a:pt x="42989" y="9042"/>
                </a:lnTo>
                <a:lnTo>
                  <a:pt x="39992" y="7696"/>
                </a:lnTo>
                <a:lnTo>
                  <a:pt x="35686" y="5803"/>
                </a:lnTo>
                <a:lnTo>
                  <a:pt x="31368" y="4102"/>
                </a:lnTo>
                <a:lnTo>
                  <a:pt x="26415" y="3149"/>
                </a:lnTo>
                <a:lnTo>
                  <a:pt x="20700" y="2057"/>
                </a:lnTo>
                <a:lnTo>
                  <a:pt x="15138" y="1295"/>
                </a:lnTo>
                <a:lnTo>
                  <a:pt x="12318" y="4724"/>
                </a:lnTo>
                <a:lnTo>
                  <a:pt x="9055" y="3416"/>
                </a:lnTo>
                <a:lnTo>
                  <a:pt x="8216" y="6832"/>
                </a:lnTo>
                <a:lnTo>
                  <a:pt x="8175" y="15448"/>
                </a:lnTo>
                <a:lnTo>
                  <a:pt x="9626" y="11937"/>
                </a:lnTo>
                <a:lnTo>
                  <a:pt x="11201" y="7567"/>
                </a:lnTo>
                <a:lnTo>
                  <a:pt x="11328" y="7213"/>
                </a:lnTo>
                <a:lnTo>
                  <a:pt x="13944" y="8242"/>
                </a:lnTo>
                <a:lnTo>
                  <a:pt x="19634" y="9016"/>
                </a:lnTo>
                <a:lnTo>
                  <a:pt x="25095" y="10058"/>
                </a:lnTo>
                <a:lnTo>
                  <a:pt x="25755" y="6603"/>
                </a:lnTo>
                <a:lnTo>
                  <a:pt x="25095" y="10058"/>
                </a:lnTo>
                <a:lnTo>
                  <a:pt x="29235" y="10858"/>
                </a:lnTo>
                <a:lnTo>
                  <a:pt x="33007" y="12318"/>
                </a:lnTo>
                <a:lnTo>
                  <a:pt x="37160" y="14147"/>
                </a:lnTo>
                <a:lnTo>
                  <a:pt x="41452" y="15989"/>
                </a:lnTo>
                <a:lnTo>
                  <a:pt x="45462" y="16480"/>
                </a:lnTo>
                <a:lnTo>
                  <a:pt x="46926" y="12979"/>
                </a:lnTo>
                <a:lnTo>
                  <a:pt x="45707" y="16509"/>
                </a:lnTo>
                <a:lnTo>
                  <a:pt x="49034" y="17678"/>
                </a:lnTo>
                <a:lnTo>
                  <a:pt x="48437" y="29743"/>
                </a:lnTo>
                <a:close/>
              </a:path>
              <a:path w="53416" h="33451">
                <a:moveTo>
                  <a:pt x="46926" y="12979"/>
                </a:moveTo>
                <a:lnTo>
                  <a:pt x="45462" y="16480"/>
                </a:lnTo>
                <a:lnTo>
                  <a:pt x="45338" y="16776"/>
                </a:lnTo>
                <a:lnTo>
                  <a:pt x="43573" y="20942"/>
                </a:lnTo>
                <a:lnTo>
                  <a:pt x="42519" y="25628"/>
                </a:lnTo>
                <a:lnTo>
                  <a:pt x="42264" y="25560"/>
                </a:lnTo>
                <a:lnTo>
                  <a:pt x="39039" y="24701"/>
                </a:lnTo>
                <a:lnTo>
                  <a:pt x="41605" y="28054"/>
                </a:lnTo>
                <a:lnTo>
                  <a:pt x="44729" y="30124"/>
                </a:lnTo>
                <a:lnTo>
                  <a:pt x="45885" y="26796"/>
                </a:lnTo>
                <a:lnTo>
                  <a:pt x="46418" y="33210"/>
                </a:lnTo>
                <a:lnTo>
                  <a:pt x="48437" y="29743"/>
                </a:lnTo>
                <a:lnTo>
                  <a:pt x="49034" y="17678"/>
                </a:lnTo>
                <a:lnTo>
                  <a:pt x="45707" y="16509"/>
                </a:lnTo>
                <a:lnTo>
                  <a:pt x="46926" y="12979"/>
                </a:lnTo>
                <a:close/>
              </a:path>
              <a:path w="53416" h="33451">
                <a:moveTo>
                  <a:pt x="42303" y="25412"/>
                </a:moveTo>
                <a:lnTo>
                  <a:pt x="42264" y="25560"/>
                </a:lnTo>
                <a:lnTo>
                  <a:pt x="42519" y="25628"/>
                </a:lnTo>
                <a:lnTo>
                  <a:pt x="43573" y="20942"/>
                </a:lnTo>
                <a:lnTo>
                  <a:pt x="42303" y="25412"/>
                </a:lnTo>
                <a:close/>
              </a:path>
              <a:path w="53416" h="33451">
                <a:moveTo>
                  <a:pt x="8175" y="15448"/>
                </a:moveTo>
                <a:lnTo>
                  <a:pt x="8216" y="6832"/>
                </a:lnTo>
                <a:lnTo>
                  <a:pt x="9055" y="3416"/>
                </a:lnTo>
                <a:lnTo>
                  <a:pt x="12318" y="4724"/>
                </a:lnTo>
                <a:lnTo>
                  <a:pt x="15138" y="1295"/>
                </a:lnTo>
                <a:lnTo>
                  <a:pt x="9905" y="0"/>
                </a:lnTo>
                <a:lnTo>
                  <a:pt x="6438" y="482"/>
                </a:lnTo>
                <a:lnTo>
                  <a:pt x="4800" y="4559"/>
                </a:lnTo>
                <a:lnTo>
                  <a:pt x="3746" y="7111"/>
                </a:lnTo>
                <a:lnTo>
                  <a:pt x="3187" y="17983"/>
                </a:lnTo>
                <a:lnTo>
                  <a:pt x="6388" y="19469"/>
                </a:lnTo>
                <a:lnTo>
                  <a:pt x="3860" y="14516"/>
                </a:lnTo>
                <a:lnTo>
                  <a:pt x="6388" y="19469"/>
                </a:lnTo>
                <a:lnTo>
                  <a:pt x="8175" y="15448"/>
                </a:lnTo>
                <a:close/>
              </a:path>
              <a:path w="53416" h="33451">
                <a:moveTo>
                  <a:pt x="13944" y="8242"/>
                </a:moveTo>
                <a:lnTo>
                  <a:pt x="11328" y="7213"/>
                </a:lnTo>
                <a:lnTo>
                  <a:pt x="11201" y="7567"/>
                </a:lnTo>
                <a:lnTo>
                  <a:pt x="13944" y="8242"/>
                </a:lnTo>
                <a:close/>
              </a:path>
              <a:path w="53416" h="33451">
                <a:moveTo>
                  <a:pt x="43573" y="33451"/>
                </a:moveTo>
                <a:lnTo>
                  <a:pt x="41313" y="29298"/>
                </a:lnTo>
                <a:lnTo>
                  <a:pt x="40538" y="32384"/>
                </a:lnTo>
                <a:lnTo>
                  <a:pt x="43573" y="33451"/>
                </a:lnTo>
                <a:close/>
              </a:path>
              <a:path w="53416" h="33451">
                <a:moveTo>
                  <a:pt x="47040" y="9588"/>
                </a:moveTo>
                <a:lnTo>
                  <a:pt x="50164" y="14350"/>
                </a:lnTo>
                <a:lnTo>
                  <a:pt x="51307" y="11023"/>
                </a:lnTo>
                <a:lnTo>
                  <a:pt x="47040" y="9588"/>
                </a:lnTo>
                <a:close/>
              </a:path>
              <a:path w="53416" h="33451">
                <a:moveTo>
                  <a:pt x="27014" y="27883"/>
                </a:moveTo>
                <a:lnTo>
                  <a:pt x="33959" y="30327"/>
                </a:lnTo>
                <a:lnTo>
                  <a:pt x="37071" y="31470"/>
                </a:lnTo>
                <a:lnTo>
                  <a:pt x="40538" y="32384"/>
                </a:lnTo>
                <a:lnTo>
                  <a:pt x="41313" y="29298"/>
                </a:lnTo>
                <a:lnTo>
                  <a:pt x="43573" y="33451"/>
                </a:lnTo>
                <a:lnTo>
                  <a:pt x="46418" y="33210"/>
                </a:lnTo>
                <a:lnTo>
                  <a:pt x="45885" y="26796"/>
                </a:lnTo>
                <a:lnTo>
                  <a:pt x="44729" y="30124"/>
                </a:lnTo>
                <a:lnTo>
                  <a:pt x="41605" y="28054"/>
                </a:lnTo>
                <a:lnTo>
                  <a:pt x="39039" y="24701"/>
                </a:lnTo>
                <a:lnTo>
                  <a:pt x="36385" y="23723"/>
                </a:lnTo>
                <a:lnTo>
                  <a:pt x="24346" y="19632"/>
                </a:lnTo>
                <a:lnTo>
                  <a:pt x="12212" y="16320"/>
                </a:lnTo>
                <a:lnTo>
                  <a:pt x="8175" y="15448"/>
                </a:lnTo>
                <a:lnTo>
                  <a:pt x="6388" y="19469"/>
                </a:lnTo>
                <a:lnTo>
                  <a:pt x="3187" y="17983"/>
                </a:lnTo>
                <a:lnTo>
                  <a:pt x="3746" y="7111"/>
                </a:lnTo>
                <a:lnTo>
                  <a:pt x="2908" y="9842"/>
                </a:lnTo>
                <a:lnTo>
                  <a:pt x="1358" y="13563"/>
                </a:lnTo>
                <a:lnTo>
                  <a:pt x="0" y="16497"/>
                </a:lnTo>
                <a:lnTo>
                  <a:pt x="50" y="19583"/>
                </a:lnTo>
                <a:lnTo>
                  <a:pt x="2527" y="21437"/>
                </a:lnTo>
                <a:lnTo>
                  <a:pt x="14982" y="24282"/>
                </a:lnTo>
                <a:lnTo>
                  <a:pt x="7683" y="16636"/>
                </a:lnTo>
                <a:lnTo>
                  <a:pt x="14982" y="24282"/>
                </a:lnTo>
                <a:lnTo>
                  <a:pt x="27014" y="27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3280196" y="6545260"/>
            <a:ext cx="48386" cy="14185"/>
          </a:xfrm>
          <a:custGeom>
            <a:avLst/>
            <a:gdLst/>
            <a:ahLst/>
            <a:cxnLst/>
            <a:rect l="l" t="t" r="r" b="b"/>
            <a:pathLst>
              <a:path w="48387" h="14185">
                <a:moveTo>
                  <a:pt x="876" y="10439"/>
                </a:moveTo>
                <a:lnTo>
                  <a:pt x="1358" y="14185"/>
                </a:lnTo>
                <a:lnTo>
                  <a:pt x="14017" y="13062"/>
                </a:lnTo>
                <a:lnTo>
                  <a:pt x="26632" y="11835"/>
                </a:lnTo>
                <a:lnTo>
                  <a:pt x="36995" y="11353"/>
                </a:lnTo>
                <a:lnTo>
                  <a:pt x="38557" y="11341"/>
                </a:lnTo>
                <a:lnTo>
                  <a:pt x="43941" y="10541"/>
                </a:lnTo>
                <a:lnTo>
                  <a:pt x="48247" y="10502"/>
                </a:lnTo>
                <a:lnTo>
                  <a:pt x="48386" y="266"/>
                </a:lnTo>
                <a:lnTo>
                  <a:pt x="44195" y="0"/>
                </a:lnTo>
                <a:lnTo>
                  <a:pt x="39306" y="520"/>
                </a:lnTo>
                <a:lnTo>
                  <a:pt x="35293" y="469"/>
                </a:lnTo>
                <a:lnTo>
                  <a:pt x="22593" y="639"/>
                </a:lnTo>
                <a:lnTo>
                  <a:pt x="10094" y="1578"/>
                </a:lnTo>
                <a:lnTo>
                  <a:pt x="0" y="2933"/>
                </a:lnTo>
                <a:lnTo>
                  <a:pt x="457" y="6692"/>
                </a:lnTo>
                <a:lnTo>
                  <a:pt x="876" y="104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3276475" y="6542136"/>
            <a:ext cx="55626" cy="21145"/>
          </a:xfrm>
          <a:custGeom>
            <a:avLst/>
            <a:gdLst/>
            <a:ahLst/>
            <a:cxnLst/>
            <a:rect l="l" t="t" r="r" b="b"/>
            <a:pathLst>
              <a:path w="55625" h="21145">
                <a:moveTo>
                  <a:pt x="46355" y="6832"/>
                </a:moveTo>
                <a:lnTo>
                  <a:pt x="48537" y="6832"/>
                </a:lnTo>
                <a:lnTo>
                  <a:pt x="48474" y="10281"/>
                </a:lnTo>
                <a:lnTo>
                  <a:pt x="47078" y="10350"/>
                </a:lnTo>
                <a:lnTo>
                  <a:pt x="42900" y="10769"/>
                </a:lnTo>
                <a:lnTo>
                  <a:pt x="40690" y="10960"/>
                </a:lnTo>
                <a:lnTo>
                  <a:pt x="27779" y="11644"/>
                </a:lnTo>
                <a:lnTo>
                  <a:pt x="15186" y="12913"/>
                </a:lnTo>
                <a:lnTo>
                  <a:pt x="8572" y="16865"/>
                </a:lnTo>
                <a:lnTo>
                  <a:pt x="18167" y="19686"/>
                </a:lnTo>
                <a:lnTo>
                  <a:pt x="30760" y="18462"/>
                </a:lnTo>
                <a:lnTo>
                  <a:pt x="40741" y="17995"/>
                </a:lnTo>
                <a:lnTo>
                  <a:pt x="43573" y="17767"/>
                </a:lnTo>
                <a:lnTo>
                  <a:pt x="47701" y="17360"/>
                </a:lnTo>
                <a:lnTo>
                  <a:pt x="48437" y="13589"/>
                </a:lnTo>
                <a:lnTo>
                  <a:pt x="51993" y="17157"/>
                </a:lnTo>
                <a:lnTo>
                  <a:pt x="55460" y="15570"/>
                </a:lnTo>
                <a:lnTo>
                  <a:pt x="55626" y="3441"/>
                </a:lnTo>
                <a:lnTo>
                  <a:pt x="54203" y="0"/>
                </a:lnTo>
                <a:lnTo>
                  <a:pt x="52108" y="3390"/>
                </a:lnTo>
                <a:lnTo>
                  <a:pt x="51968" y="13627"/>
                </a:lnTo>
                <a:lnTo>
                  <a:pt x="51879" y="6908"/>
                </a:lnTo>
                <a:lnTo>
                  <a:pt x="49441" y="6832"/>
                </a:lnTo>
                <a:lnTo>
                  <a:pt x="48577" y="3340"/>
                </a:lnTo>
                <a:lnTo>
                  <a:pt x="46355" y="6832"/>
                </a:lnTo>
                <a:close/>
              </a:path>
              <a:path w="55625" h="21145">
                <a:moveTo>
                  <a:pt x="5080" y="17310"/>
                </a:moveTo>
                <a:lnTo>
                  <a:pt x="8138" y="13521"/>
                </a:lnTo>
                <a:lnTo>
                  <a:pt x="8089" y="13144"/>
                </a:lnTo>
                <a:lnTo>
                  <a:pt x="7670" y="9410"/>
                </a:lnTo>
                <a:lnTo>
                  <a:pt x="7635" y="9111"/>
                </a:lnTo>
                <a:lnTo>
                  <a:pt x="4851" y="13804"/>
                </a:lnTo>
                <a:lnTo>
                  <a:pt x="5080" y="17310"/>
                </a:lnTo>
                <a:close/>
              </a:path>
              <a:path w="55625" h="21145">
                <a:moveTo>
                  <a:pt x="51993" y="17157"/>
                </a:moveTo>
                <a:lnTo>
                  <a:pt x="48437" y="13589"/>
                </a:lnTo>
                <a:lnTo>
                  <a:pt x="47701" y="17360"/>
                </a:lnTo>
                <a:lnTo>
                  <a:pt x="51993" y="17157"/>
                </a:lnTo>
                <a:close/>
              </a:path>
              <a:path w="55625" h="21145">
                <a:moveTo>
                  <a:pt x="39624" y="7112"/>
                </a:moveTo>
                <a:lnTo>
                  <a:pt x="39014" y="3594"/>
                </a:lnTo>
                <a:lnTo>
                  <a:pt x="38976" y="7112"/>
                </a:lnTo>
                <a:lnTo>
                  <a:pt x="39624" y="7112"/>
                </a:lnTo>
                <a:close/>
              </a:path>
              <a:path w="55625" h="21145">
                <a:moveTo>
                  <a:pt x="1587" y="17767"/>
                </a:moveTo>
                <a:lnTo>
                  <a:pt x="3441" y="20942"/>
                </a:lnTo>
                <a:lnTo>
                  <a:pt x="3721" y="6057"/>
                </a:lnTo>
                <a:lnTo>
                  <a:pt x="7226" y="5638"/>
                </a:lnTo>
                <a:lnTo>
                  <a:pt x="4279" y="9537"/>
                </a:lnTo>
                <a:lnTo>
                  <a:pt x="5295" y="20828"/>
                </a:lnTo>
                <a:lnTo>
                  <a:pt x="18167" y="19686"/>
                </a:lnTo>
                <a:lnTo>
                  <a:pt x="8572" y="16865"/>
                </a:lnTo>
                <a:lnTo>
                  <a:pt x="15186" y="12913"/>
                </a:lnTo>
                <a:lnTo>
                  <a:pt x="8138" y="13521"/>
                </a:lnTo>
                <a:lnTo>
                  <a:pt x="5080" y="17310"/>
                </a:lnTo>
                <a:lnTo>
                  <a:pt x="4851" y="13804"/>
                </a:lnTo>
                <a:lnTo>
                  <a:pt x="7635" y="9111"/>
                </a:lnTo>
                <a:lnTo>
                  <a:pt x="17052" y="7916"/>
                </a:lnTo>
                <a:lnTo>
                  <a:pt x="29570" y="7168"/>
                </a:lnTo>
                <a:lnTo>
                  <a:pt x="38976" y="7112"/>
                </a:lnTo>
                <a:lnTo>
                  <a:pt x="39014" y="3594"/>
                </a:lnTo>
                <a:lnTo>
                  <a:pt x="39624" y="7112"/>
                </a:lnTo>
                <a:lnTo>
                  <a:pt x="42875" y="7112"/>
                </a:lnTo>
                <a:lnTo>
                  <a:pt x="46355" y="6832"/>
                </a:lnTo>
                <a:lnTo>
                  <a:pt x="48577" y="3340"/>
                </a:lnTo>
                <a:lnTo>
                  <a:pt x="49441" y="6832"/>
                </a:lnTo>
                <a:lnTo>
                  <a:pt x="51879" y="6908"/>
                </a:lnTo>
                <a:lnTo>
                  <a:pt x="51968" y="13627"/>
                </a:lnTo>
                <a:lnTo>
                  <a:pt x="52108" y="3390"/>
                </a:lnTo>
                <a:lnTo>
                  <a:pt x="54203" y="0"/>
                </a:lnTo>
                <a:lnTo>
                  <a:pt x="51371" y="-177"/>
                </a:lnTo>
                <a:lnTo>
                  <a:pt x="45961" y="-203"/>
                </a:lnTo>
                <a:lnTo>
                  <a:pt x="42468" y="76"/>
                </a:lnTo>
                <a:lnTo>
                  <a:pt x="35610" y="38"/>
                </a:lnTo>
                <a:lnTo>
                  <a:pt x="23001" y="397"/>
                </a:lnTo>
                <a:lnTo>
                  <a:pt x="10425" y="1547"/>
                </a:lnTo>
                <a:lnTo>
                  <a:pt x="3175" y="2578"/>
                </a:lnTo>
                <a:lnTo>
                  <a:pt x="0" y="4597"/>
                </a:lnTo>
                <a:lnTo>
                  <a:pt x="228" y="6464"/>
                </a:lnTo>
                <a:lnTo>
                  <a:pt x="673" y="10210"/>
                </a:lnTo>
                <a:lnTo>
                  <a:pt x="1092" y="13970"/>
                </a:lnTo>
                <a:lnTo>
                  <a:pt x="1587" y="17767"/>
                </a:lnTo>
                <a:close/>
              </a:path>
              <a:path w="55625" h="21145">
                <a:moveTo>
                  <a:pt x="3721" y="6057"/>
                </a:moveTo>
                <a:lnTo>
                  <a:pt x="3441" y="20942"/>
                </a:lnTo>
                <a:lnTo>
                  <a:pt x="5295" y="20828"/>
                </a:lnTo>
                <a:lnTo>
                  <a:pt x="4279" y="9537"/>
                </a:lnTo>
                <a:lnTo>
                  <a:pt x="7226" y="5638"/>
                </a:lnTo>
                <a:lnTo>
                  <a:pt x="3721" y="6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3277949" y="6528357"/>
            <a:ext cx="50711" cy="19837"/>
          </a:xfrm>
          <a:custGeom>
            <a:avLst/>
            <a:gdLst/>
            <a:ahLst/>
            <a:cxnLst/>
            <a:rect l="l" t="t" r="r" b="b"/>
            <a:pathLst>
              <a:path w="50711" h="19837">
                <a:moveTo>
                  <a:pt x="7353" y="3987"/>
                </a:moveTo>
                <a:lnTo>
                  <a:pt x="0" y="4140"/>
                </a:lnTo>
                <a:lnTo>
                  <a:pt x="76" y="4445"/>
                </a:lnTo>
                <a:lnTo>
                  <a:pt x="1003" y="9613"/>
                </a:lnTo>
                <a:lnTo>
                  <a:pt x="1651" y="14744"/>
                </a:lnTo>
                <a:lnTo>
                  <a:pt x="2247" y="19837"/>
                </a:lnTo>
                <a:lnTo>
                  <a:pt x="15008" y="18212"/>
                </a:lnTo>
                <a:lnTo>
                  <a:pt x="27501" y="17446"/>
                </a:lnTo>
                <a:lnTo>
                  <a:pt x="41554" y="17424"/>
                </a:lnTo>
                <a:lnTo>
                  <a:pt x="46443" y="16903"/>
                </a:lnTo>
                <a:lnTo>
                  <a:pt x="50634" y="17170"/>
                </a:lnTo>
                <a:lnTo>
                  <a:pt x="50711" y="5765"/>
                </a:lnTo>
                <a:lnTo>
                  <a:pt x="50482" y="3124"/>
                </a:lnTo>
                <a:lnTo>
                  <a:pt x="50114" y="533"/>
                </a:lnTo>
                <a:lnTo>
                  <a:pt x="45262" y="0"/>
                </a:lnTo>
                <a:lnTo>
                  <a:pt x="40233" y="1409"/>
                </a:lnTo>
                <a:lnTo>
                  <a:pt x="35382" y="1054"/>
                </a:lnTo>
                <a:lnTo>
                  <a:pt x="30772" y="711"/>
                </a:lnTo>
                <a:lnTo>
                  <a:pt x="26428" y="571"/>
                </a:lnTo>
                <a:lnTo>
                  <a:pt x="21856" y="1257"/>
                </a:lnTo>
                <a:lnTo>
                  <a:pt x="14554" y="2362"/>
                </a:lnTo>
                <a:lnTo>
                  <a:pt x="7353" y="398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3274533" y="6525244"/>
            <a:ext cx="55511" cy="26428"/>
          </a:xfrm>
          <a:custGeom>
            <a:avLst/>
            <a:gdLst/>
            <a:ahLst/>
            <a:cxnLst/>
            <a:rect l="l" t="t" r="r" b="b"/>
            <a:pathLst>
              <a:path w="55511" h="26428">
                <a:moveTo>
                  <a:pt x="53530" y="3644"/>
                </a:moveTo>
                <a:lnTo>
                  <a:pt x="53136" y="7150"/>
                </a:lnTo>
                <a:lnTo>
                  <a:pt x="54279" y="16764"/>
                </a:lnTo>
                <a:lnTo>
                  <a:pt x="55511" y="317"/>
                </a:lnTo>
                <a:lnTo>
                  <a:pt x="52044" y="0"/>
                </a:lnTo>
                <a:lnTo>
                  <a:pt x="51142" y="0"/>
                </a:lnTo>
                <a:lnTo>
                  <a:pt x="50037" y="4140"/>
                </a:lnTo>
                <a:lnTo>
                  <a:pt x="53530" y="3644"/>
                </a:lnTo>
                <a:close/>
              </a:path>
              <a:path w="55511" h="26428">
                <a:moveTo>
                  <a:pt x="41567" y="24003"/>
                </a:moveTo>
                <a:lnTo>
                  <a:pt x="40957" y="20485"/>
                </a:lnTo>
                <a:lnTo>
                  <a:pt x="40919" y="24003"/>
                </a:lnTo>
                <a:lnTo>
                  <a:pt x="41567" y="24003"/>
                </a:lnTo>
                <a:close/>
              </a:path>
              <a:path w="55511" h="26428">
                <a:moveTo>
                  <a:pt x="27304" y="508"/>
                </a:moveTo>
                <a:lnTo>
                  <a:pt x="24752" y="889"/>
                </a:lnTo>
                <a:lnTo>
                  <a:pt x="17271" y="2019"/>
                </a:lnTo>
                <a:lnTo>
                  <a:pt x="10223" y="3594"/>
                </a:lnTo>
                <a:lnTo>
                  <a:pt x="6959" y="6946"/>
                </a:lnTo>
                <a:lnTo>
                  <a:pt x="10223" y="3594"/>
                </a:lnTo>
                <a:lnTo>
                  <a:pt x="3340" y="3733"/>
                </a:lnTo>
                <a:lnTo>
                  <a:pt x="634" y="5105"/>
                </a:lnTo>
                <a:lnTo>
                  <a:pt x="0" y="8077"/>
                </a:lnTo>
                <a:lnTo>
                  <a:pt x="50" y="8320"/>
                </a:lnTo>
                <a:lnTo>
                  <a:pt x="25" y="8178"/>
                </a:lnTo>
                <a:lnTo>
                  <a:pt x="3423" y="7568"/>
                </a:lnTo>
                <a:lnTo>
                  <a:pt x="3416" y="7251"/>
                </a:lnTo>
                <a:lnTo>
                  <a:pt x="6845" y="6438"/>
                </a:lnTo>
                <a:lnTo>
                  <a:pt x="7625" y="10681"/>
                </a:lnTo>
                <a:lnTo>
                  <a:pt x="11315" y="10591"/>
                </a:lnTo>
                <a:lnTo>
                  <a:pt x="18656" y="8915"/>
                </a:lnTo>
                <a:lnTo>
                  <a:pt x="25793" y="7848"/>
                </a:lnTo>
                <a:lnTo>
                  <a:pt x="30048" y="7404"/>
                </a:lnTo>
                <a:lnTo>
                  <a:pt x="34239" y="7404"/>
                </a:lnTo>
                <a:lnTo>
                  <a:pt x="38531" y="7683"/>
                </a:lnTo>
                <a:lnTo>
                  <a:pt x="44449" y="7734"/>
                </a:lnTo>
                <a:lnTo>
                  <a:pt x="48056" y="7023"/>
                </a:lnTo>
                <a:lnTo>
                  <a:pt x="51142" y="7048"/>
                </a:lnTo>
                <a:lnTo>
                  <a:pt x="51384" y="16687"/>
                </a:lnTo>
                <a:lnTo>
                  <a:pt x="54051" y="20281"/>
                </a:lnTo>
                <a:lnTo>
                  <a:pt x="50520" y="20243"/>
                </a:lnTo>
                <a:lnTo>
                  <a:pt x="51384" y="23723"/>
                </a:lnTo>
                <a:lnTo>
                  <a:pt x="54787" y="23863"/>
                </a:lnTo>
                <a:lnTo>
                  <a:pt x="57556" y="21297"/>
                </a:lnTo>
                <a:lnTo>
                  <a:pt x="57645" y="8686"/>
                </a:lnTo>
                <a:lnTo>
                  <a:pt x="57403" y="5867"/>
                </a:lnTo>
                <a:lnTo>
                  <a:pt x="57010" y="3149"/>
                </a:lnTo>
                <a:lnTo>
                  <a:pt x="55511" y="317"/>
                </a:lnTo>
                <a:lnTo>
                  <a:pt x="54279" y="16764"/>
                </a:lnTo>
                <a:lnTo>
                  <a:pt x="53136" y="7150"/>
                </a:lnTo>
                <a:lnTo>
                  <a:pt x="53530" y="3644"/>
                </a:lnTo>
                <a:lnTo>
                  <a:pt x="50037" y="4140"/>
                </a:lnTo>
                <a:lnTo>
                  <a:pt x="51142" y="0"/>
                </a:lnTo>
                <a:lnTo>
                  <a:pt x="47142" y="12"/>
                </a:lnTo>
                <a:lnTo>
                  <a:pt x="43522" y="723"/>
                </a:lnTo>
                <a:lnTo>
                  <a:pt x="40449" y="698"/>
                </a:lnTo>
                <a:lnTo>
                  <a:pt x="36766" y="482"/>
                </a:lnTo>
                <a:lnTo>
                  <a:pt x="32194" y="355"/>
                </a:lnTo>
                <a:lnTo>
                  <a:pt x="27304" y="508"/>
                </a:lnTo>
                <a:close/>
              </a:path>
              <a:path w="55511" h="26428">
                <a:moveTo>
                  <a:pt x="50" y="8320"/>
                </a:moveTo>
                <a:lnTo>
                  <a:pt x="927" y="13233"/>
                </a:lnTo>
                <a:lnTo>
                  <a:pt x="3423" y="7573"/>
                </a:lnTo>
                <a:lnTo>
                  <a:pt x="3492" y="10782"/>
                </a:lnTo>
                <a:lnTo>
                  <a:pt x="5118" y="19469"/>
                </a:lnTo>
                <a:lnTo>
                  <a:pt x="5664" y="22948"/>
                </a:lnTo>
                <a:lnTo>
                  <a:pt x="4305" y="26327"/>
                </a:lnTo>
                <a:lnTo>
                  <a:pt x="6222" y="26428"/>
                </a:lnTo>
                <a:lnTo>
                  <a:pt x="18995" y="24807"/>
                </a:lnTo>
                <a:lnTo>
                  <a:pt x="9169" y="22529"/>
                </a:lnTo>
                <a:lnTo>
                  <a:pt x="8743" y="18953"/>
                </a:lnTo>
                <a:lnTo>
                  <a:pt x="8559" y="17411"/>
                </a:lnTo>
                <a:lnTo>
                  <a:pt x="7899" y="12217"/>
                </a:lnTo>
                <a:lnTo>
                  <a:pt x="7625" y="10681"/>
                </a:lnTo>
                <a:lnTo>
                  <a:pt x="6845" y="6438"/>
                </a:lnTo>
                <a:lnTo>
                  <a:pt x="3416" y="7251"/>
                </a:lnTo>
                <a:lnTo>
                  <a:pt x="3423" y="7568"/>
                </a:lnTo>
                <a:lnTo>
                  <a:pt x="25" y="8178"/>
                </a:lnTo>
                <a:lnTo>
                  <a:pt x="50" y="8320"/>
                </a:lnTo>
                <a:close/>
              </a:path>
              <a:path w="55511" h="26428">
                <a:moveTo>
                  <a:pt x="5664" y="22948"/>
                </a:moveTo>
                <a:lnTo>
                  <a:pt x="5118" y="19469"/>
                </a:lnTo>
                <a:lnTo>
                  <a:pt x="3492" y="10782"/>
                </a:lnTo>
                <a:lnTo>
                  <a:pt x="3423" y="7573"/>
                </a:lnTo>
                <a:lnTo>
                  <a:pt x="927" y="13233"/>
                </a:lnTo>
                <a:lnTo>
                  <a:pt x="1574" y="18275"/>
                </a:lnTo>
                <a:lnTo>
                  <a:pt x="2171" y="23355"/>
                </a:lnTo>
                <a:lnTo>
                  <a:pt x="4305" y="26327"/>
                </a:lnTo>
                <a:lnTo>
                  <a:pt x="5664" y="22948"/>
                </a:lnTo>
                <a:close/>
              </a:path>
              <a:path w="55511" h="26428">
                <a:moveTo>
                  <a:pt x="8743" y="18953"/>
                </a:moveTo>
                <a:lnTo>
                  <a:pt x="9169" y="22529"/>
                </a:lnTo>
                <a:lnTo>
                  <a:pt x="18995" y="24807"/>
                </a:lnTo>
                <a:lnTo>
                  <a:pt x="31513" y="24059"/>
                </a:lnTo>
                <a:lnTo>
                  <a:pt x="40919" y="24003"/>
                </a:lnTo>
                <a:lnTo>
                  <a:pt x="40957" y="20485"/>
                </a:lnTo>
                <a:lnTo>
                  <a:pt x="41567" y="24003"/>
                </a:lnTo>
                <a:lnTo>
                  <a:pt x="44818" y="24003"/>
                </a:lnTo>
                <a:lnTo>
                  <a:pt x="48298" y="23723"/>
                </a:lnTo>
                <a:lnTo>
                  <a:pt x="50558" y="17335"/>
                </a:lnTo>
                <a:lnTo>
                  <a:pt x="50570" y="16687"/>
                </a:lnTo>
                <a:lnTo>
                  <a:pt x="47904" y="16687"/>
                </a:lnTo>
                <a:lnTo>
                  <a:pt x="44411" y="16967"/>
                </a:lnTo>
                <a:lnTo>
                  <a:pt x="37553" y="16929"/>
                </a:lnTo>
                <a:lnTo>
                  <a:pt x="24944" y="17288"/>
                </a:lnTo>
                <a:lnTo>
                  <a:pt x="12368" y="18438"/>
                </a:lnTo>
                <a:lnTo>
                  <a:pt x="8743" y="18953"/>
                </a:lnTo>
                <a:close/>
              </a:path>
              <a:path w="55511" h="26428">
                <a:moveTo>
                  <a:pt x="50609" y="11595"/>
                </a:moveTo>
                <a:lnTo>
                  <a:pt x="50558" y="17335"/>
                </a:lnTo>
                <a:lnTo>
                  <a:pt x="48298" y="23723"/>
                </a:lnTo>
                <a:lnTo>
                  <a:pt x="51384" y="23723"/>
                </a:lnTo>
                <a:lnTo>
                  <a:pt x="50520" y="20243"/>
                </a:lnTo>
                <a:lnTo>
                  <a:pt x="54051" y="20281"/>
                </a:lnTo>
                <a:lnTo>
                  <a:pt x="51384" y="16687"/>
                </a:lnTo>
                <a:lnTo>
                  <a:pt x="51142" y="7048"/>
                </a:lnTo>
                <a:lnTo>
                  <a:pt x="50373" y="7042"/>
                </a:lnTo>
                <a:lnTo>
                  <a:pt x="50609" y="9080"/>
                </a:lnTo>
                <a:lnTo>
                  <a:pt x="50609" y="11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3148561" y="6331746"/>
            <a:ext cx="26276" cy="36398"/>
          </a:xfrm>
          <a:custGeom>
            <a:avLst/>
            <a:gdLst/>
            <a:ahLst/>
            <a:cxnLst/>
            <a:rect l="l" t="t" r="r" b="b"/>
            <a:pathLst>
              <a:path w="26276" h="36398">
                <a:moveTo>
                  <a:pt x="0" y="8026"/>
                </a:moveTo>
                <a:lnTo>
                  <a:pt x="18224" y="36398"/>
                </a:lnTo>
                <a:lnTo>
                  <a:pt x="26276" y="28194"/>
                </a:lnTo>
                <a:lnTo>
                  <a:pt x="6654" y="0"/>
                </a:lnTo>
                <a:lnTo>
                  <a:pt x="0" y="802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3144777" y="6328229"/>
            <a:ext cx="33921" cy="41821"/>
          </a:xfrm>
          <a:custGeom>
            <a:avLst/>
            <a:gdLst/>
            <a:ahLst/>
            <a:cxnLst/>
            <a:rect l="l" t="t" r="r" b="b"/>
            <a:pathLst>
              <a:path w="33921" h="41821">
                <a:moveTo>
                  <a:pt x="6743" y="9639"/>
                </a:moveTo>
                <a:lnTo>
                  <a:pt x="6489" y="13792"/>
                </a:lnTo>
                <a:lnTo>
                  <a:pt x="8138" y="11810"/>
                </a:lnTo>
                <a:lnTo>
                  <a:pt x="6743" y="9639"/>
                </a:lnTo>
                <a:close/>
              </a:path>
              <a:path w="33921" h="41821">
                <a:moveTo>
                  <a:pt x="19050" y="41821"/>
                </a:moveTo>
                <a:lnTo>
                  <a:pt x="3784" y="11544"/>
                </a:lnTo>
                <a:lnTo>
                  <a:pt x="825" y="13449"/>
                </a:lnTo>
                <a:lnTo>
                  <a:pt x="19050" y="41821"/>
                </a:lnTo>
                <a:close/>
              </a:path>
              <a:path w="33921" h="41821">
                <a:moveTo>
                  <a:pt x="19050" y="41821"/>
                </a:moveTo>
                <a:lnTo>
                  <a:pt x="21653" y="43421"/>
                </a:lnTo>
                <a:lnTo>
                  <a:pt x="24523" y="42392"/>
                </a:lnTo>
                <a:lnTo>
                  <a:pt x="32575" y="34175"/>
                </a:lnTo>
                <a:lnTo>
                  <a:pt x="33921" y="31076"/>
                </a:lnTo>
                <a:lnTo>
                  <a:pt x="32943" y="29692"/>
                </a:lnTo>
                <a:lnTo>
                  <a:pt x="13335" y="1511"/>
                </a:lnTo>
                <a:lnTo>
                  <a:pt x="10591" y="0"/>
                </a:lnTo>
                <a:lnTo>
                  <a:pt x="8138" y="11810"/>
                </a:lnTo>
                <a:lnTo>
                  <a:pt x="10198" y="9334"/>
                </a:lnTo>
                <a:lnTo>
                  <a:pt x="25501" y="31330"/>
                </a:lnTo>
                <a:lnTo>
                  <a:pt x="22593" y="34302"/>
                </a:lnTo>
                <a:lnTo>
                  <a:pt x="19050" y="41821"/>
                </a:lnTo>
                <a:close/>
              </a:path>
              <a:path w="33921" h="41821">
                <a:moveTo>
                  <a:pt x="22593" y="34302"/>
                </a:moveTo>
                <a:lnTo>
                  <a:pt x="8138" y="11810"/>
                </a:lnTo>
                <a:lnTo>
                  <a:pt x="6489" y="13792"/>
                </a:lnTo>
                <a:lnTo>
                  <a:pt x="6743" y="9639"/>
                </a:lnTo>
                <a:lnTo>
                  <a:pt x="8138" y="11810"/>
                </a:lnTo>
                <a:lnTo>
                  <a:pt x="10591" y="0"/>
                </a:lnTo>
                <a:lnTo>
                  <a:pt x="7734" y="1269"/>
                </a:lnTo>
                <a:lnTo>
                  <a:pt x="1079" y="9296"/>
                </a:lnTo>
                <a:lnTo>
                  <a:pt x="0" y="12153"/>
                </a:lnTo>
                <a:lnTo>
                  <a:pt x="825" y="13449"/>
                </a:lnTo>
                <a:lnTo>
                  <a:pt x="3784" y="11544"/>
                </a:lnTo>
                <a:lnTo>
                  <a:pt x="19050" y="41821"/>
                </a:lnTo>
                <a:lnTo>
                  <a:pt x="22593" y="34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3159403" y="6318909"/>
            <a:ext cx="29337" cy="34950"/>
          </a:xfrm>
          <a:custGeom>
            <a:avLst/>
            <a:gdLst/>
            <a:ahLst/>
            <a:cxnLst/>
            <a:rect l="l" t="t" r="r" b="b"/>
            <a:pathLst>
              <a:path w="29337" h="34950">
                <a:moveTo>
                  <a:pt x="0" y="7277"/>
                </a:moveTo>
                <a:lnTo>
                  <a:pt x="21043" y="34950"/>
                </a:lnTo>
                <a:lnTo>
                  <a:pt x="29337" y="29464"/>
                </a:lnTo>
                <a:lnTo>
                  <a:pt x="5727" y="0"/>
                </a:lnTo>
                <a:lnTo>
                  <a:pt x="0" y="72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3155630" y="6315391"/>
            <a:ext cx="35052" cy="42430"/>
          </a:xfrm>
          <a:custGeom>
            <a:avLst/>
            <a:gdLst/>
            <a:ahLst/>
            <a:cxnLst/>
            <a:rect l="l" t="t" r="r" b="b"/>
            <a:pathLst>
              <a:path w="35051" h="42430">
                <a:moveTo>
                  <a:pt x="22021" y="40589"/>
                </a:moveTo>
                <a:lnTo>
                  <a:pt x="25209" y="42430"/>
                </a:lnTo>
                <a:lnTo>
                  <a:pt x="26758" y="41402"/>
                </a:lnTo>
                <a:lnTo>
                  <a:pt x="35051" y="35915"/>
                </a:lnTo>
                <a:lnTo>
                  <a:pt x="27939" y="32169"/>
                </a:lnTo>
                <a:lnTo>
                  <a:pt x="25628" y="33705"/>
                </a:lnTo>
                <a:lnTo>
                  <a:pt x="22021" y="40589"/>
                </a:lnTo>
                <a:close/>
              </a:path>
              <a:path w="35051" h="42430">
                <a:moveTo>
                  <a:pt x="6578" y="8661"/>
                </a:moveTo>
                <a:lnTo>
                  <a:pt x="6540" y="12966"/>
                </a:lnTo>
                <a:lnTo>
                  <a:pt x="8226" y="10828"/>
                </a:lnTo>
                <a:lnTo>
                  <a:pt x="6578" y="8661"/>
                </a:lnTo>
                <a:close/>
              </a:path>
              <a:path w="35051" h="42430">
                <a:moveTo>
                  <a:pt x="22021" y="40589"/>
                </a:moveTo>
                <a:lnTo>
                  <a:pt x="3771" y="10795"/>
                </a:lnTo>
                <a:lnTo>
                  <a:pt x="965" y="12928"/>
                </a:lnTo>
                <a:lnTo>
                  <a:pt x="22021" y="40589"/>
                </a:lnTo>
                <a:close/>
              </a:path>
              <a:path w="35051" h="42430">
                <a:moveTo>
                  <a:pt x="25628" y="33705"/>
                </a:moveTo>
                <a:lnTo>
                  <a:pt x="8226" y="10828"/>
                </a:lnTo>
                <a:lnTo>
                  <a:pt x="6540" y="12966"/>
                </a:lnTo>
                <a:lnTo>
                  <a:pt x="6578" y="8661"/>
                </a:lnTo>
                <a:lnTo>
                  <a:pt x="8226" y="10828"/>
                </a:lnTo>
                <a:lnTo>
                  <a:pt x="9524" y="9182"/>
                </a:lnTo>
                <a:lnTo>
                  <a:pt x="27939" y="32169"/>
                </a:lnTo>
                <a:lnTo>
                  <a:pt x="35051" y="35915"/>
                </a:lnTo>
                <a:lnTo>
                  <a:pt x="36741" y="32550"/>
                </a:lnTo>
                <a:lnTo>
                  <a:pt x="35852" y="30784"/>
                </a:lnTo>
                <a:lnTo>
                  <a:pt x="12242" y="1320"/>
                </a:lnTo>
                <a:lnTo>
                  <a:pt x="9486" y="0"/>
                </a:lnTo>
                <a:lnTo>
                  <a:pt x="6730" y="1333"/>
                </a:lnTo>
                <a:lnTo>
                  <a:pt x="1003" y="8623"/>
                </a:lnTo>
                <a:lnTo>
                  <a:pt x="0" y="11645"/>
                </a:lnTo>
                <a:lnTo>
                  <a:pt x="965" y="12928"/>
                </a:lnTo>
                <a:lnTo>
                  <a:pt x="3771" y="10795"/>
                </a:lnTo>
                <a:lnTo>
                  <a:pt x="22021" y="40589"/>
                </a:lnTo>
                <a:lnTo>
                  <a:pt x="25628" y="33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3226041" y="6387773"/>
            <a:ext cx="21780" cy="22618"/>
          </a:xfrm>
          <a:custGeom>
            <a:avLst/>
            <a:gdLst/>
            <a:ahLst/>
            <a:cxnLst/>
            <a:rect l="l" t="t" r="r" b="b"/>
            <a:pathLst>
              <a:path w="21780" h="22618">
                <a:moveTo>
                  <a:pt x="0" y="3187"/>
                </a:moveTo>
                <a:lnTo>
                  <a:pt x="1981" y="6502"/>
                </a:lnTo>
                <a:lnTo>
                  <a:pt x="5689" y="9626"/>
                </a:lnTo>
                <a:lnTo>
                  <a:pt x="8280" y="10337"/>
                </a:lnTo>
                <a:lnTo>
                  <a:pt x="10845" y="11861"/>
                </a:lnTo>
                <a:lnTo>
                  <a:pt x="12877" y="14681"/>
                </a:lnTo>
                <a:lnTo>
                  <a:pt x="14325" y="17640"/>
                </a:lnTo>
                <a:lnTo>
                  <a:pt x="14693" y="20954"/>
                </a:lnTo>
                <a:lnTo>
                  <a:pt x="18173" y="22618"/>
                </a:lnTo>
                <a:lnTo>
                  <a:pt x="21729" y="21120"/>
                </a:lnTo>
                <a:lnTo>
                  <a:pt x="21780" y="19176"/>
                </a:lnTo>
                <a:lnTo>
                  <a:pt x="21336" y="16255"/>
                </a:lnTo>
                <a:lnTo>
                  <a:pt x="20015" y="12992"/>
                </a:lnTo>
                <a:lnTo>
                  <a:pt x="17602" y="9143"/>
                </a:lnTo>
                <a:lnTo>
                  <a:pt x="15074" y="5740"/>
                </a:lnTo>
                <a:lnTo>
                  <a:pt x="11887" y="3682"/>
                </a:lnTo>
                <a:lnTo>
                  <a:pt x="8928" y="3327"/>
                </a:lnTo>
                <a:lnTo>
                  <a:pt x="6007" y="711"/>
                </a:lnTo>
                <a:lnTo>
                  <a:pt x="2222" y="0"/>
                </a:lnTo>
                <a:lnTo>
                  <a:pt x="0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3211765" y="6354334"/>
            <a:ext cx="67437" cy="25539"/>
          </a:xfrm>
          <a:custGeom>
            <a:avLst/>
            <a:gdLst/>
            <a:ahLst/>
            <a:cxnLst/>
            <a:rect l="l" t="t" r="r" b="b"/>
            <a:pathLst>
              <a:path w="67437" h="25539">
                <a:moveTo>
                  <a:pt x="5969" y="14160"/>
                </a:moveTo>
                <a:lnTo>
                  <a:pt x="2159" y="13512"/>
                </a:lnTo>
                <a:lnTo>
                  <a:pt x="0" y="16751"/>
                </a:lnTo>
                <a:lnTo>
                  <a:pt x="2057" y="20015"/>
                </a:lnTo>
                <a:lnTo>
                  <a:pt x="6565" y="22999"/>
                </a:lnTo>
                <a:lnTo>
                  <a:pt x="11607" y="25514"/>
                </a:lnTo>
                <a:lnTo>
                  <a:pt x="17310" y="25539"/>
                </a:lnTo>
                <a:lnTo>
                  <a:pt x="21386" y="25196"/>
                </a:lnTo>
                <a:lnTo>
                  <a:pt x="23431" y="24472"/>
                </a:lnTo>
                <a:lnTo>
                  <a:pt x="35098" y="19007"/>
                </a:lnTo>
                <a:lnTo>
                  <a:pt x="45934" y="12237"/>
                </a:lnTo>
                <a:lnTo>
                  <a:pt x="49555" y="9778"/>
                </a:lnTo>
                <a:lnTo>
                  <a:pt x="53111" y="7391"/>
                </a:lnTo>
                <a:lnTo>
                  <a:pt x="55587" y="7124"/>
                </a:lnTo>
                <a:lnTo>
                  <a:pt x="65824" y="7175"/>
                </a:lnTo>
                <a:lnTo>
                  <a:pt x="67437" y="3670"/>
                </a:lnTo>
                <a:lnTo>
                  <a:pt x="65900" y="126"/>
                </a:lnTo>
                <a:lnTo>
                  <a:pt x="55181" y="0"/>
                </a:lnTo>
                <a:lnTo>
                  <a:pt x="50419" y="584"/>
                </a:lnTo>
                <a:lnTo>
                  <a:pt x="45567" y="3962"/>
                </a:lnTo>
                <a:lnTo>
                  <a:pt x="34751" y="11039"/>
                </a:lnTo>
                <a:lnTo>
                  <a:pt x="23490" y="16901"/>
                </a:lnTo>
                <a:lnTo>
                  <a:pt x="19773" y="18300"/>
                </a:lnTo>
                <a:lnTo>
                  <a:pt x="17310" y="18491"/>
                </a:lnTo>
                <a:lnTo>
                  <a:pt x="13830" y="18516"/>
                </a:lnTo>
                <a:lnTo>
                  <a:pt x="9944" y="16814"/>
                </a:lnTo>
                <a:lnTo>
                  <a:pt x="5969" y="14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3748449" y="5176834"/>
            <a:ext cx="29006" cy="26111"/>
          </a:xfrm>
          <a:custGeom>
            <a:avLst/>
            <a:gdLst/>
            <a:ahLst/>
            <a:cxnLst/>
            <a:rect l="l" t="t" r="r" b="b"/>
            <a:pathLst>
              <a:path w="29006" h="26111">
                <a:moveTo>
                  <a:pt x="7353" y="2400"/>
                </a:moveTo>
                <a:lnTo>
                  <a:pt x="3987" y="4127"/>
                </a:lnTo>
                <a:lnTo>
                  <a:pt x="596" y="6870"/>
                </a:lnTo>
                <a:lnTo>
                  <a:pt x="406" y="10388"/>
                </a:lnTo>
                <a:lnTo>
                  <a:pt x="0" y="14020"/>
                </a:lnTo>
                <a:lnTo>
                  <a:pt x="1587" y="16636"/>
                </a:lnTo>
                <a:lnTo>
                  <a:pt x="4140" y="19773"/>
                </a:lnTo>
                <a:lnTo>
                  <a:pt x="7175" y="22453"/>
                </a:lnTo>
                <a:lnTo>
                  <a:pt x="10337" y="26111"/>
                </a:lnTo>
                <a:lnTo>
                  <a:pt x="25869" y="21374"/>
                </a:lnTo>
                <a:lnTo>
                  <a:pt x="27495" y="17843"/>
                </a:lnTo>
                <a:lnTo>
                  <a:pt x="28295" y="13703"/>
                </a:lnTo>
                <a:lnTo>
                  <a:pt x="29006" y="8915"/>
                </a:lnTo>
                <a:lnTo>
                  <a:pt x="28701" y="4635"/>
                </a:lnTo>
                <a:lnTo>
                  <a:pt x="25895" y="2184"/>
                </a:lnTo>
                <a:lnTo>
                  <a:pt x="23012" y="1015"/>
                </a:lnTo>
                <a:lnTo>
                  <a:pt x="19291" y="0"/>
                </a:lnTo>
                <a:lnTo>
                  <a:pt x="15405" y="25"/>
                </a:lnTo>
                <a:lnTo>
                  <a:pt x="11722" y="952"/>
                </a:lnTo>
                <a:lnTo>
                  <a:pt x="7353" y="240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3745147" y="5194768"/>
            <a:ext cx="17627" cy="32194"/>
          </a:xfrm>
          <a:custGeom>
            <a:avLst/>
            <a:gdLst/>
            <a:ahLst/>
            <a:cxnLst/>
            <a:rect l="l" t="t" r="r" b="b"/>
            <a:pathLst>
              <a:path w="17627" h="32194">
                <a:moveTo>
                  <a:pt x="17627" y="7632"/>
                </a:moveTo>
                <a:lnTo>
                  <a:pt x="16459" y="6070"/>
                </a:lnTo>
                <a:lnTo>
                  <a:pt x="14211" y="3213"/>
                </a:lnTo>
                <a:lnTo>
                  <a:pt x="10731" y="0"/>
                </a:lnTo>
                <a:lnTo>
                  <a:pt x="9817" y="8953"/>
                </a:lnTo>
                <a:lnTo>
                  <a:pt x="12636" y="6832"/>
                </a:lnTo>
                <a:lnTo>
                  <a:pt x="15760" y="10998"/>
                </a:lnTo>
                <a:lnTo>
                  <a:pt x="17627" y="7632"/>
                </a:lnTo>
                <a:close/>
              </a:path>
              <a:path w="17627" h="32194">
                <a:moveTo>
                  <a:pt x="9885" y="9045"/>
                </a:moveTo>
                <a:lnTo>
                  <a:pt x="11988" y="11849"/>
                </a:lnTo>
                <a:lnTo>
                  <a:pt x="15760" y="10998"/>
                </a:lnTo>
                <a:lnTo>
                  <a:pt x="12636" y="6832"/>
                </a:lnTo>
                <a:lnTo>
                  <a:pt x="9817" y="8953"/>
                </a:lnTo>
                <a:lnTo>
                  <a:pt x="10731" y="0"/>
                </a:lnTo>
                <a:lnTo>
                  <a:pt x="7785" y="-3314"/>
                </a:lnTo>
                <a:lnTo>
                  <a:pt x="7200" y="-7061"/>
                </a:lnTo>
                <a:lnTo>
                  <a:pt x="7607" y="-9982"/>
                </a:lnTo>
                <a:lnTo>
                  <a:pt x="10172" y="-11315"/>
                </a:lnTo>
                <a:lnTo>
                  <a:pt x="13893" y="-13068"/>
                </a:lnTo>
                <a:lnTo>
                  <a:pt x="17437" y="-13957"/>
                </a:lnTo>
                <a:lnTo>
                  <a:pt x="20599" y="-14160"/>
                </a:lnTo>
                <a:lnTo>
                  <a:pt x="23825" y="-13944"/>
                </a:lnTo>
                <a:lnTo>
                  <a:pt x="26517" y="-13195"/>
                </a:lnTo>
                <a:lnTo>
                  <a:pt x="28829" y="-9791"/>
                </a:lnTo>
                <a:lnTo>
                  <a:pt x="28613" y="-7238"/>
                </a:lnTo>
                <a:lnTo>
                  <a:pt x="27686" y="-2565"/>
                </a:lnTo>
                <a:lnTo>
                  <a:pt x="26885" y="571"/>
                </a:lnTo>
                <a:lnTo>
                  <a:pt x="25590" y="5257"/>
                </a:lnTo>
                <a:lnTo>
                  <a:pt x="28803" y="7454"/>
                </a:lnTo>
                <a:lnTo>
                  <a:pt x="32092" y="5435"/>
                </a:lnTo>
                <a:lnTo>
                  <a:pt x="34213" y="800"/>
                </a:lnTo>
                <a:lnTo>
                  <a:pt x="35052" y="-3530"/>
                </a:lnTo>
                <a:lnTo>
                  <a:pt x="35572" y="-6045"/>
                </a:lnTo>
                <a:lnTo>
                  <a:pt x="35814" y="-8686"/>
                </a:lnTo>
                <a:lnTo>
                  <a:pt x="35839" y="-12217"/>
                </a:lnTo>
                <a:lnTo>
                  <a:pt x="35204" y="-15125"/>
                </a:lnTo>
                <a:lnTo>
                  <a:pt x="31216" y="-18668"/>
                </a:lnTo>
                <a:lnTo>
                  <a:pt x="27241" y="-20319"/>
                </a:lnTo>
                <a:lnTo>
                  <a:pt x="22821" y="-21196"/>
                </a:lnTo>
                <a:lnTo>
                  <a:pt x="18427" y="-21196"/>
                </a:lnTo>
                <a:lnTo>
                  <a:pt x="14185" y="-20396"/>
                </a:lnTo>
                <a:lnTo>
                  <a:pt x="11518" y="-19748"/>
                </a:lnTo>
                <a:lnTo>
                  <a:pt x="6959" y="-17589"/>
                </a:lnTo>
                <a:lnTo>
                  <a:pt x="4064" y="-16611"/>
                </a:lnTo>
                <a:lnTo>
                  <a:pt x="1028" y="-13080"/>
                </a:lnTo>
                <a:lnTo>
                  <a:pt x="342" y="-9474"/>
                </a:lnTo>
                <a:lnTo>
                  <a:pt x="0" y="-6375"/>
                </a:lnTo>
                <a:lnTo>
                  <a:pt x="215" y="-2235"/>
                </a:lnTo>
                <a:lnTo>
                  <a:pt x="2019" y="736"/>
                </a:lnTo>
                <a:lnTo>
                  <a:pt x="5054" y="4445"/>
                </a:lnTo>
                <a:lnTo>
                  <a:pt x="8051" y="7073"/>
                </a:lnTo>
                <a:lnTo>
                  <a:pt x="9885" y="9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3755193" y="5198208"/>
            <a:ext cx="52616" cy="66535"/>
          </a:xfrm>
          <a:custGeom>
            <a:avLst/>
            <a:gdLst/>
            <a:ahLst/>
            <a:cxnLst/>
            <a:rect l="l" t="t" r="r" b="b"/>
            <a:pathLst>
              <a:path w="52616" h="66535">
                <a:moveTo>
                  <a:pt x="51917" y="56743"/>
                </a:moveTo>
                <a:lnTo>
                  <a:pt x="52616" y="56514"/>
                </a:lnTo>
                <a:lnTo>
                  <a:pt x="50076" y="48615"/>
                </a:lnTo>
                <a:lnTo>
                  <a:pt x="46266" y="39115"/>
                </a:lnTo>
                <a:lnTo>
                  <a:pt x="37376" y="17017"/>
                </a:lnTo>
                <a:lnTo>
                  <a:pt x="33553" y="7505"/>
                </a:lnTo>
                <a:lnTo>
                  <a:pt x="29895" y="0"/>
                </a:lnTo>
                <a:lnTo>
                  <a:pt x="29184" y="241"/>
                </a:lnTo>
                <a:lnTo>
                  <a:pt x="698" y="9804"/>
                </a:lnTo>
                <a:lnTo>
                  <a:pt x="2527" y="17919"/>
                </a:lnTo>
                <a:lnTo>
                  <a:pt x="6349" y="27431"/>
                </a:lnTo>
                <a:lnTo>
                  <a:pt x="15239" y="49529"/>
                </a:lnTo>
                <a:lnTo>
                  <a:pt x="19062" y="59029"/>
                </a:lnTo>
                <a:lnTo>
                  <a:pt x="22732" y="66535"/>
                </a:lnTo>
                <a:lnTo>
                  <a:pt x="23431" y="66319"/>
                </a:lnTo>
                <a:lnTo>
                  <a:pt x="51917" y="567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3752348" y="5195173"/>
            <a:ext cx="58318" cy="72783"/>
          </a:xfrm>
          <a:custGeom>
            <a:avLst/>
            <a:gdLst/>
            <a:ahLst/>
            <a:cxnLst/>
            <a:rect l="l" t="t" r="r" b="b"/>
            <a:pathLst>
              <a:path w="58318" h="72783">
                <a:moveTo>
                  <a:pt x="58153" y="57492"/>
                </a:moveTo>
                <a:lnTo>
                  <a:pt x="57848" y="56311"/>
                </a:lnTo>
                <a:lnTo>
                  <a:pt x="56946" y="52908"/>
                </a:lnTo>
                <a:lnTo>
                  <a:pt x="54965" y="47269"/>
                </a:lnTo>
                <a:lnTo>
                  <a:pt x="54762" y="59778"/>
                </a:lnTo>
                <a:lnTo>
                  <a:pt x="55867" y="63119"/>
                </a:lnTo>
                <a:lnTo>
                  <a:pt x="58318" y="60312"/>
                </a:lnTo>
                <a:lnTo>
                  <a:pt x="58153" y="57492"/>
                </a:lnTo>
                <a:close/>
              </a:path>
              <a:path w="58318" h="72783">
                <a:moveTo>
                  <a:pt x="33159" y="6616"/>
                </a:moveTo>
                <a:lnTo>
                  <a:pt x="30722" y="7434"/>
                </a:lnTo>
                <a:lnTo>
                  <a:pt x="32105" y="9994"/>
                </a:lnTo>
                <a:lnTo>
                  <a:pt x="34518" y="15290"/>
                </a:lnTo>
                <a:lnTo>
                  <a:pt x="33159" y="6616"/>
                </a:lnTo>
                <a:close/>
              </a:path>
              <a:path w="58318" h="72783">
                <a:moveTo>
                  <a:pt x="25328" y="65957"/>
                </a:moveTo>
                <a:lnTo>
                  <a:pt x="26250" y="69227"/>
                </a:lnTo>
                <a:lnTo>
                  <a:pt x="26250" y="65824"/>
                </a:lnTo>
                <a:lnTo>
                  <a:pt x="27601" y="65193"/>
                </a:lnTo>
                <a:lnTo>
                  <a:pt x="26200" y="62611"/>
                </a:lnTo>
                <a:lnTo>
                  <a:pt x="25328" y="65957"/>
                </a:lnTo>
                <a:close/>
              </a:path>
              <a:path w="58318" h="72783">
                <a:moveTo>
                  <a:pt x="21361" y="51257"/>
                </a:moveTo>
                <a:lnTo>
                  <a:pt x="12471" y="29146"/>
                </a:lnTo>
                <a:lnTo>
                  <a:pt x="10794" y="24980"/>
                </a:lnTo>
                <a:lnTo>
                  <a:pt x="9372" y="21132"/>
                </a:lnTo>
                <a:lnTo>
                  <a:pt x="8381" y="18173"/>
                </a:lnTo>
                <a:lnTo>
                  <a:pt x="7505" y="15430"/>
                </a:lnTo>
                <a:lnTo>
                  <a:pt x="7458" y="15241"/>
                </a:lnTo>
                <a:lnTo>
                  <a:pt x="6261" y="15062"/>
                </a:lnTo>
                <a:lnTo>
                  <a:pt x="3670" y="13017"/>
                </a:lnTo>
                <a:lnTo>
                  <a:pt x="4216" y="13182"/>
                </a:lnTo>
                <a:lnTo>
                  <a:pt x="6807" y="14020"/>
                </a:lnTo>
                <a:lnTo>
                  <a:pt x="6261" y="15062"/>
                </a:lnTo>
                <a:lnTo>
                  <a:pt x="7458" y="15241"/>
                </a:lnTo>
                <a:lnTo>
                  <a:pt x="6946" y="13182"/>
                </a:lnTo>
                <a:lnTo>
                  <a:pt x="30746" y="0"/>
                </a:lnTo>
                <a:lnTo>
                  <a:pt x="3581" y="12941"/>
                </a:lnTo>
                <a:lnTo>
                  <a:pt x="4648" y="16179"/>
                </a:lnTo>
                <a:lnTo>
                  <a:pt x="5930" y="31788"/>
                </a:lnTo>
                <a:lnTo>
                  <a:pt x="14820" y="53886"/>
                </a:lnTo>
                <a:lnTo>
                  <a:pt x="16725" y="58623"/>
                </a:lnTo>
                <a:lnTo>
                  <a:pt x="18592" y="62877"/>
                </a:lnTo>
                <a:lnTo>
                  <a:pt x="20116" y="66001"/>
                </a:lnTo>
                <a:lnTo>
                  <a:pt x="21551" y="68859"/>
                </a:lnTo>
                <a:lnTo>
                  <a:pt x="23799" y="57327"/>
                </a:lnTo>
                <a:lnTo>
                  <a:pt x="21361" y="51257"/>
                </a:lnTo>
                <a:close/>
              </a:path>
              <a:path w="58318" h="72783">
                <a:moveTo>
                  <a:pt x="4648" y="16179"/>
                </a:moveTo>
                <a:lnTo>
                  <a:pt x="3581" y="12941"/>
                </a:lnTo>
                <a:lnTo>
                  <a:pt x="30746" y="0"/>
                </a:lnTo>
                <a:lnTo>
                  <a:pt x="30276" y="6248"/>
                </a:lnTo>
                <a:lnTo>
                  <a:pt x="30187" y="6451"/>
                </a:lnTo>
                <a:lnTo>
                  <a:pt x="30722" y="7434"/>
                </a:lnTo>
                <a:lnTo>
                  <a:pt x="33159" y="6616"/>
                </a:lnTo>
                <a:lnTo>
                  <a:pt x="34518" y="15290"/>
                </a:lnTo>
                <a:lnTo>
                  <a:pt x="36956" y="21361"/>
                </a:lnTo>
                <a:lnTo>
                  <a:pt x="45846" y="43472"/>
                </a:lnTo>
                <a:lnTo>
                  <a:pt x="47510" y="47625"/>
                </a:lnTo>
                <a:lnTo>
                  <a:pt x="48933" y="51473"/>
                </a:lnTo>
                <a:lnTo>
                  <a:pt x="49923" y="54444"/>
                </a:lnTo>
                <a:lnTo>
                  <a:pt x="50799" y="57188"/>
                </a:lnTo>
                <a:lnTo>
                  <a:pt x="50847" y="57379"/>
                </a:lnTo>
                <a:lnTo>
                  <a:pt x="51498" y="58585"/>
                </a:lnTo>
                <a:lnTo>
                  <a:pt x="54076" y="59423"/>
                </a:lnTo>
                <a:lnTo>
                  <a:pt x="51358" y="59423"/>
                </a:lnTo>
                <a:lnTo>
                  <a:pt x="50847" y="57379"/>
                </a:lnTo>
                <a:lnTo>
                  <a:pt x="27601" y="65193"/>
                </a:lnTo>
                <a:lnTo>
                  <a:pt x="26250" y="65824"/>
                </a:lnTo>
                <a:lnTo>
                  <a:pt x="26250" y="69227"/>
                </a:lnTo>
                <a:lnTo>
                  <a:pt x="25328" y="65957"/>
                </a:lnTo>
                <a:lnTo>
                  <a:pt x="26200" y="62611"/>
                </a:lnTo>
                <a:lnTo>
                  <a:pt x="23799" y="57327"/>
                </a:lnTo>
                <a:lnTo>
                  <a:pt x="21551" y="68859"/>
                </a:lnTo>
                <a:lnTo>
                  <a:pt x="23850" y="72009"/>
                </a:lnTo>
                <a:lnTo>
                  <a:pt x="25158" y="66014"/>
                </a:lnTo>
                <a:lnTo>
                  <a:pt x="25287" y="65971"/>
                </a:lnTo>
                <a:lnTo>
                  <a:pt x="26276" y="69354"/>
                </a:lnTo>
                <a:lnTo>
                  <a:pt x="26250" y="69049"/>
                </a:lnTo>
                <a:lnTo>
                  <a:pt x="28004" y="66371"/>
                </a:lnTo>
                <a:lnTo>
                  <a:pt x="27660" y="65303"/>
                </a:lnTo>
                <a:lnTo>
                  <a:pt x="28130" y="66179"/>
                </a:lnTo>
                <a:lnTo>
                  <a:pt x="55867" y="63119"/>
                </a:lnTo>
                <a:lnTo>
                  <a:pt x="54622" y="59597"/>
                </a:lnTo>
                <a:lnTo>
                  <a:pt x="52044" y="57556"/>
                </a:lnTo>
                <a:lnTo>
                  <a:pt x="53644" y="56438"/>
                </a:lnTo>
                <a:lnTo>
                  <a:pt x="54965" y="47269"/>
                </a:lnTo>
                <a:lnTo>
                  <a:pt x="52387" y="40843"/>
                </a:lnTo>
                <a:lnTo>
                  <a:pt x="43484" y="18732"/>
                </a:lnTo>
                <a:lnTo>
                  <a:pt x="41579" y="13995"/>
                </a:lnTo>
                <a:lnTo>
                  <a:pt x="39712" y="9740"/>
                </a:lnTo>
                <a:lnTo>
                  <a:pt x="38188" y="6604"/>
                </a:lnTo>
                <a:lnTo>
                  <a:pt x="36753" y="3759"/>
                </a:lnTo>
                <a:lnTo>
                  <a:pt x="34467" y="622"/>
                </a:lnTo>
                <a:lnTo>
                  <a:pt x="33324" y="6565"/>
                </a:lnTo>
                <a:lnTo>
                  <a:pt x="32067" y="6794"/>
                </a:lnTo>
                <a:lnTo>
                  <a:pt x="30657" y="7315"/>
                </a:lnTo>
                <a:lnTo>
                  <a:pt x="30313" y="6259"/>
                </a:lnTo>
                <a:lnTo>
                  <a:pt x="32067" y="3581"/>
                </a:lnTo>
                <a:lnTo>
                  <a:pt x="32029" y="3276"/>
                </a:lnTo>
                <a:lnTo>
                  <a:pt x="34467" y="622"/>
                </a:lnTo>
                <a:lnTo>
                  <a:pt x="30944" y="33"/>
                </a:lnTo>
                <a:lnTo>
                  <a:pt x="2425" y="9499"/>
                </a:lnTo>
                <a:lnTo>
                  <a:pt x="0" y="12306"/>
                </a:lnTo>
                <a:lnTo>
                  <a:pt x="152" y="15113"/>
                </a:lnTo>
                <a:lnTo>
                  <a:pt x="457" y="16306"/>
                </a:lnTo>
                <a:lnTo>
                  <a:pt x="1358" y="19697"/>
                </a:lnTo>
                <a:lnTo>
                  <a:pt x="3352" y="25336"/>
                </a:lnTo>
                <a:lnTo>
                  <a:pt x="5930" y="31788"/>
                </a:lnTo>
                <a:lnTo>
                  <a:pt x="4660" y="16179"/>
                </a:lnTo>
                <a:close/>
              </a:path>
              <a:path w="58318" h="72783">
                <a:moveTo>
                  <a:pt x="25158" y="66014"/>
                </a:moveTo>
                <a:lnTo>
                  <a:pt x="23850" y="72009"/>
                </a:lnTo>
                <a:lnTo>
                  <a:pt x="27266" y="72720"/>
                </a:lnTo>
                <a:lnTo>
                  <a:pt x="27393" y="72682"/>
                </a:lnTo>
                <a:lnTo>
                  <a:pt x="55879" y="63119"/>
                </a:lnTo>
                <a:lnTo>
                  <a:pt x="28130" y="66179"/>
                </a:lnTo>
                <a:lnTo>
                  <a:pt x="27660" y="65303"/>
                </a:lnTo>
                <a:lnTo>
                  <a:pt x="28004" y="66371"/>
                </a:lnTo>
                <a:lnTo>
                  <a:pt x="26250" y="69049"/>
                </a:lnTo>
                <a:lnTo>
                  <a:pt x="26276" y="69354"/>
                </a:lnTo>
                <a:lnTo>
                  <a:pt x="25287" y="65971"/>
                </a:lnTo>
                <a:close/>
              </a:path>
              <a:path w="58318" h="72783">
                <a:moveTo>
                  <a:pt x="3682" y="13021"/>
                </a:moveTo>
                <a:lnTo>
                  <a:pt x="6261" y="15062"/>
                </a:lnTo>
                <a:lnTo>
                  <a:pt x="6807" y="14020"/>
                </a:lnTo>
                <a:lnTo>
                  <a:pt x="4216" y="13182"/>
                </a:lnTo>
                <a:lnTo>
                  <a:pt x="3682" y="13021"/>
                </a:lnTo>
                <a:close/>
              </a:path>
              <a:path w="58318" h="72783">
                <a:moveTo>
                  <a:pt x="30187" y="6451"/>
                </a:moveTo>
                <a:lnTo>
                  <a:pt x="30276" y="6248"/>
                </a:lnTo>
                <a:lnTo>
                  <a:pt x="30746" y="0"/>
                </a:lnTo>
                <a:lnTo>
                  <a:pt x="6946" y="13182"/>
                </a:lnTo>
                <a:lnTo>
                  <a:pt x="7458" y="15241"/>
                </a:lnTo>
                <a:lnTo>
                  <a:pt x="30722" y="7434"/>
                </a:lnTo>
                <a:lnTo>
                  <a:pt x="30187" y="6451"/>
                </a:lnTo>
                <a:close/>
              </a:path>
              <a:path w="58318" h="72783">
                <a:moveTo>
                  <a:pt x="34467" y="622"/>
                </a:moveTo>
                <a:lnTo>
                  <a:pt x="32067" y="3365"/>
                </a:lnTo>
                <a:lnTo>
                  <a:pt x="32067" y="3581"/>
                </a:lnTo>
                <a:lnTo>
                  <a:pt x="30313" y="6259"/>
                </a:lnTo>
                <a:lnTo>
                  <a:pt x="30657" y="7315"/>
                </a:lnTo>
                <a:lnTo>
                  <a:pt x="32067" y="6794"/>
                </a:lnTo>
                <a:lnTo>
                  <a:pt x="33324" y="6565"/>
                </a:lnTo>
                <a:lnTo>
                  <a:pt x="34467" y="622"/>
                </a:lnTo>
                <a:close/>
              </a:path>
              <a:path w="58318" h="72783">
                <a:moveTo>
                  <a:pt x="32067" y="3365"/>
                </a:moveTo>
                <a:lnTo>
                  <a:pt x="34467" y="622"/>
                </a:lnTo>
                <a:lnTo>
                  <a:pt x="32029" y="3276"/>
                </a:lnTo>
                <a:lnTo>
                  <a:pt x="32067" y="3581"/>
                </a:lnTo>
                <a:lnTo>
                  <a:pt x="32067" y="3365"/>
                </a:lnTo>
                <a:close/>
              </a:path>
              <a:path w="58318" h="72783">
                <a:moveTo>
                  <a:pt x="54622" y="59597"/>
                </a:moveTo>
                <a:lnTo>
                  <a:pt x="55867" y="63119"/>
                </a:lnTo>
                <a:lnTo>
                  <a:pt x="54762" y="59778"/>
                </a:lnTo>
                <a:lnTo>
                  <a:pt x="54965" y="47269"/>
                </a:lnTo>
                <a:lnTo>
                  <a:pt x="53644" y="56438"/>
                </a:lnTo>
                <a:lnTo>
                  <a:pt x="52044" y="57556"/>
                </a:lnTo>
                <a:lnTo>
                  <a:pt x="54622" y="59597"/>
                </a:lnTo>
                <a:lnTo>
                  <a:pt x="53647" y="56445"/>
                </a:lnTo>
                <a:lnTo>
                  <a:pt x="54463" y="58886"/>
                </a:lnTo>
                <a:lnTo>
                  <a:pt x="54724" y="59677"/>
                </a:lnTo>
                <a:close/>
              </a:path>
              <a:path w="58318" h="72783">
                <a:moveTo>
                  <a:pt x="51498" y="58585"/>
                </a:moveTo>
                <a:lnTo>
                  <a:pt x="50847" y="57379"/>
                </a:lnTo>
                <a:lnTo>
                  <a:pt x="51358" y="59423"/>
                </a:lnTo>
                <a:lnTo>
                  <a:pt x="54076" y="59423"/>
                </a:lnTo>
                <a:lnTo>
                  <a:pt x="51498" y="58585"/>
                </a:lnTo>
                <a:close/>
              </a:path>
              <a:path w="58318" h="72783">
                <a:moveTo>
                  <a:pt x="54463" y="58886"/>
                </a:moveTo>
                <a:lnTo>
                  <a:pt x="53657" y="56438"/>
                </a:lnTo>
                <a:lnTo>
                  <a:pt x="54635" y="59601"/>
                </a:lnTo>
                <a:lnTo>
                  <a:pt x="54463" y="58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3780046" y="5255676"/>
            <a:ext cx="24930" cy="19761"/>
          </a:xfrm>
          <a:custGeom>
            <a:avLst/>
            <a:gdLst/>
            <a:ahLst/>
            <a:cxnLst/>
            <a:rect l="l" t="t" r="r" b="b"/>
            <a:pathLst>
              <a:path w="24930" h="19761">
                <a:moveTo>
                  <a:pt x="24790" y="14757"/>
                </a:moveTo>
                <a:lnTo>
                  <a:pt x="24930" y="0"/>
                </a:lnTo>
                <a:lnTo>
                  <a:pt x="0" y="8369"/>
                </a:lnTo>
                <a:lnTo>
                  <a:pt x="9880" y="19761"/>
                </a:lnTo>
                <a:lnTo>
                  <a:pt x="24790" y="147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3776337" y="5252336"/>
            <a:ext cx="32156" cy="21437"/>
          </a:xfrm>
          <a:custGeom>
            <a:avLst/>
            <a:gdLst/>
            <a:ahLst/>
            <a:cxnLst/>
            <a:rect l="l" t="t" r="r" b="b"/>
            <a:pathLst>
              <a:path w="32156" h="21437">
                <a:moveTo>
                  <a:pt x="25003" y="15555"/>
                </a:moveTo>
                <a:lnTo>
                  <a:pt x="14706" y="19011"/>
                </a:lnTo>
                <a:lnTo>
                  <a:pt x="24980" y="18059"/>
                </a:lnTo>
                <a:lnTo>
                  <a:pt x="25003" y="15555"/>
                </a:lnTo>
                <a:close/>
              </a:path>
              <a:path w="32156" h="21437">
                <a:moveTo>
                  <a:pt x="9817" y="13373"/>
                </a:moveTo>
                <a:lnTo>
                  <a:pt x="10921" y="25400"/>
                </a:lnTo>
                <a:lnTo>
                  <a:pt x="14706" y="19011"/>
                </a:lnTo>
                <a:lnTo>
                  <a:pt x="9817" y="13373"/>
                </a:lnTo>
                <a:close/>
              </a:path>
              <a:path w="32156" h="21437">
                <a:moveTo>
                  <a:pt x="10921" y="25400"/>
                </a:moveTo>
                <a:lnTo>
                  <a:pt x="14706" y="26441"/>
                </a:lnTo>
                <a:lnTo>
                  <a:pt x="29616" y="21437"/>
                </a:lnTo>
                <a:lnTo>
                  <a:pt x="28498" y="18097"/>
                </a:lnTo>
                <a:lnTo>
                  <a:pt x="27381" y="14757"/>
                </a:lnTo>
                <a:lnTo>
                  <a:pt x="27508" y="0"/>
                </a:lnTo>
                <a:lnTo>
                  <a:pt x="2590" y="8369"/>
                </a:lnTo>
                <a:lnTo>
                  <a:pt x="0" y="11912"/>
                </a:lnTo>
                <a:lnTo>
                  <a:pt x="1041" y="14008"/>
                </a:lnTo>
                <a:lnTo>
                  <a:pt x="10921" y="25400"/>
                </a:lnTo>
                <a:lnTo>
                  <a:pt x="9817" y="13373"/>
                </a:lnTo>
                <a:lnTo>
                  <a:pt x="25069" y="8255"/>
                </a:lnTo>
                <a:lnTo>
                  <a:pt x="24980" y="18059"/>
                </a:lnTo>
                <a:lnTo>
                  <a:pt x="14706" y="19011"/>
                </a:lnTo>
                <a:lnTo>
                  <a:pt x="10921" y="25400"/>
                </a:lnTo>
                <a:close/>
              </a:path>
              <a:path w="32156" h="21437">
                <a:moveTo>
                  <a:pt x="28498" y="18097"/>
                </a:moveTo>
                <a:lnTo>
                  <a:pt x="29616" y="21437"/>
                </a:lnTo>
                <a:lnTo>
                  <a:pt x="32016" y="18122"/>
                </a:lnTo>
                <a:lnTo>
                  <a:pt x="32156" y="3378"/>
                </a:lnTo>
                <a:lnTo>
                  <a:pt x="30708" y="495"/>
                </a:lnTo>
                <a:lnTo>
                  <a:pt x="27508" y="0"/>
                </a:lnTo>
                <a:lnTo>
                  <a:pt x="27381" y="14757"/>
                </a:lnTo>
                <a:lnTo>
                  <a:pt x="28498" y="18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3752847" y="5179922"/>
            <a:ext cx="30759" cy="28067"/>
          </a:xfrm>
          <a:custGeom>
            <a:avLst/>
            <a:gdLst/>
            <a:ahLst/>
            <a:cxnLst/>
            <a:rect l="l" t="t" r="r" b="b"/>
            <a:pathLst>
              <a:path w="30759" h="28066">
                <a:moveTo>
                  <a:pt x="16548" y="0"/>
                </a:moveTo>
                <a:lnTo>
                  <a:pt x="0" y="5549"/>
                </a:lnTo>
                <a:lnTo>
                  <a:pt x="3111" y="28066"/>
                </a:lnTo>
                <a:lnTo>
                  <a:pt x="30759" y="18795"/>
                </a:lnTo>
                <a:lnTo>
                  <a:pt x="1654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3749125" y="5176580"/>
            <a:ext cx="35598" cy="34950"/>
          </a:xfrm>
          <a:custGeom>
            <a:avLst/>
            <a:gdLst/>
            <a:ahLst/>
            <a:cxnLst/>
            <a:rect l="l" t="t" r="r" b="b"/>
            <a:pathLst>
              <a:path w="35598" h="34950">
                <a:moveTo>
                  <a:pt x="3340" y="31889"/>
                </a:moveTo>
                <a:lnTo>
                  <a:pt x="5854" y="34950"/>
                </a:lnTo>
                <a:lnTo>
                  <a:pt x="7950" y="34747"/>
                </a:lnTo>
                <a:lnTo>
                  <a:pt x="35598" y="25476"/>
                </a:lnTo>
                <a:lnTo>
                  <a:pt x="28714" y="20345"/>
                </a:lnTo>
                <a:lnTo>
                  <a:pt x="9740" y="26720"/>
                </a:lnTo>
                <a:lnTo>
                  <a:pt x="7607" y="11303"/>
                </a:lnTo>
                <a:lnTo>
                  <a:pt x="3340" y="31889"/>
                </a:lnTo>
                <a:close/>
              </a:path>
              <a:path w="35598" h="34950">
                <a:moveTo>
                  <a:pt x="28714" y="20345"/>
                </a:moveTo>
                <a:lnTo>
                  <a:pt x="21386" y="6680"/>
                </a:lnTo>
                <a:lnTo>
                  <a:pt x="18991" y="7483"/>
                </a:lnTo>
                <a:lnTo>
                  <a:pt x="28714" y="20345"/>
                </a:lnTo>
                <a:close/>
              </a:path>
              <a:path w="35598" h="34950">
                <a:moveTo>
                  <a:pt x="35598" y="25476"/>
                </a:moveTo>
                <a:lnTo>
                  <a:pt x="38176" y="22085"/>
                </a:lnTo>
                <a:lnTo>
                  <a:pt x="37287" y="20002"/>
                </a:lnTo>
                <a:lnTo>
                  <a:pt x="23075" y="1219"/>
                </a:lnTo>
                <a:lnTo>
                  <a:pt x="20269" y="3340"/>
                </a:lnTo>
                <a:lnTo>
                  <a:pt x="17462" y="5461"/>
                </a:lnTo>
                <a:lnTo>
                  <a:pt x="19138" y="0"/>
                </a:lnTo>
                <a:lnTo>
                  <a:pt x="2603" y="5549"/>
                </a:lnTo>
                <a:lnTo>
                  <a:pt x="0" y="7696"/>
                </a:lnTo>
                <a:lnTo>
                  <a:pt x="228" y="9372"/>
                </a:lnTo>
                <a:lnTo>
                  <a:pt x="3340" y="31889"/>
                </a:lnTo>
                <a:lnTo>
                  <a:pt x="7607" y="11303"/>
                </a:lnTo>
                <a:lnTo>
                  <a:pt x="18991" y="7483"/>
                </a:lnTo>
                <a:lnTo>
                  <a:pt x="21386" y="6680"/>
                </a:lnTo>
                <a:lnTo>
                  <a:pt x="28714" y="20345"/>
                </a:lnTo>
                <a:lnTo>
                  <a:pt x="35598" y="25476"/>
                </a:lnTo>
                <a:close/>
              </a:path>
              <a:path w="35598" h="34950">
                <a:moveTo>
                  <a:pt x="19138" y="0"/>
                </a:moveTo>
                <a:lnTo>
                  <a:pt x="17462" y="5461"/>
                </a:lnTo>
                <a:lnTo>
                  <a:pt x="20269" y="3340"/>
                </a:lnTo>
                <a:lnTo>
                  <a:pt x="23075" y="1219"/>
                </a:lnTo>
                <a:lnTo>
                  <a:pt x="19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3788949" y="5269957"/>
            <a:ext cx="20599" cy="14033"/>
          </a:xfrm>
          <a:custGeom>
            <a:avLst/>
            <a:gdLst/>
            <a:ahLst/>
            <a:cxnLst/>
            <a:rect l="l" t="t" r="r" b="b"/>
            <a:pathLst>
              <a:path w="20599" h="14033">
                <a:moveTo>
                  <a:pt x="20599" y="8216"/>
                </a:moveTo>
                <a:lnTo>
                  <a:pt x="17297" y="0"/>
                </a:lnTo>
                <a:lnTo>
                  <a:pt x="0" y="5803"/>
                </a:lnTo>
                <a:lnTo>
                  <a:pt x="3301" y="14033"/>
                </a:lnTo>
                <a:lnTo>
                  <a:pt x="20599" y="821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3785342" y="5266020"/>
            <a:ext cx="27813" cy="21907"/>
          </a:xfrm>
          <a:custGeom>
            <a:avLst/>
            <a:gdLst/>
            <a:ahLst/>
            <a:cxnLst/>
            <a:rect l="l" t="t" r="r" b="b"/>
            <a:pathLst>
              <a:path w="27812" h="21907">
                <a:moveTo>
                  <a:pt x="8267" y="11887"/>
                </a:moveTo>
                <a:lnTo>
                  <a:pt x="18872" y="8331"/>
                </a:lnTo>
                <a:lnTo>
                  <a:pt x="19545" y="10003"/>
                </a:lnTo>
                <a:lnTo>
                  <a:pt x="20942" y="13474"/>
                </a:lnTo>
                <a:lnTo>
                  <a:pt x="25323" y="15493"/>
                </a:lnTo>
                <a:lnTo>
                  <a:pt x="27813" y="12750"/>
                </a:lnTo>
                <a:lnTo>
                  <a:pt x="27470" y="10845"/>
                </a:lnTo>
                <a:lnTo>
                  <a:pt x="24206" y="12153"/>
                </a:lnTo>
                <a:lnTo>
                  <a:pt x="23088" y="8813"/>
                </a:lnTo>
                <a:lnTo>
                  <a:pt x="21551" y="0"/>
                </a:lnTo>
                <a:lnTo>
                  <a:pt x="19786" y="596"/>
                </a:lnTo>
                <a:lnTo>
                  <a:pt x="2489" y="6400"/>
                </a:lnTo>
                <a:lnTo>
                  <a:pt x="8267" y="11887"/>
                </a:lnTo>
                <a:close/>
              </a:path>
              <a:path w="27812" h="21907">
                <a:moveTo>
                  <a:pt x="8940" y="13563"/>
                </a:moveTo>
                <a:lnTo>
                  <a:pt x="8267" y="11887"/>
                </a:lnTo>
                <a:lnTo>
                  <a:pt x="2489" y="6400"/>
                </a:lnTo>
                <a:lnTo>
                  <a:pt x="0" y="9143"/>
                </a:lnTo>
                <a:lnTo>
                  <a:pt x="342" y="11061"/>
                </a:lnTo>
                <a:lnTo>
                  <a:pt x="3644" y="19278"/>
                </a:lnTo>
                <a:lnTo>
                  <a:pt x="6261" y="21907"/>
                </a:lnTo>
                <a:lnTo>
                  <a:pt x="8026" y="21297"/>
                </a:lnTo>
                <a:lnTo>
                  <a:pt x="25323" y="15493"/>
                </a:lnTo>
                <a:lnTo>
                  <a:pt x="20942" y="13474"/>
                </a:lnTo>
                <a:lnTo>
                  <a:pt x="19545" y="10003"/>
                </a:lnTo>
                <a:lnTo>
                  <a:pt x="8940" y="13563"/>
                </a:lnTo>
                <a:close/>
              </a:path>
              <a:path w="27812" h="21907">
                <a:moveTo>
                  <a:pt x="24168" y="2628"/>
                </a:moveTo>
                <a:lnTo>
                  <a:pt x="21551" y="0"/>
                </a:lnTo>
                <a:lnTo>
                  <a:pt x="23088" y="8813"/>
                </a:lnTo>
                <a:lnTo>
                  <a:pt x="24206" y="12153"/>
                </a:lnTo>
                <a:lnTo>
                  <a:pt x="27470" y="10845"/>
                </a:lnTo>
                <a:lnTo>
                  <a:pt x="24168" y="2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3793664" y="5278658"/>
            <a:ext cx="25920" cy="33299"/>
          </a:xfrm>
          <a:custGeom>
            <a:avLst/>
            <a:gdLst/>
            <a:ahLst/>
            <a:cxnLst/>
            <a:rect l="l" t="t" r="r" b="b"/>
            <a:pathLst>
              <a:path w="25920" h="33299">
                <a:moveTo>
                  <a:pt x="25920" y="28435"/>
                </a:moveTo>
                <a:lnTo>
                  <a:pt x="14477" y="0"/>
                </a:lnTo>
                <a:lnTo>
                  <a:pt x="0" y="4851"/>
                </a:lnTo>
                <a:lnTo>
                  <a:pt x="11442" y="33299"/>
                </a:lnTo>
                <a:lnTo>
                  <a:pt x="25920" y="284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3790058" y="5274720"/>
            <a:ext cx="32791" cy="41160"/>
          </a:xfrm>
          <a:custGeom>
            <a:avLst/>
            <a:gdLst/>
            <a:ahLst/>
            <a:cxnLst/>
            <a:rect l="l" t="t" r="r" b="b"/>
            <a:pathLst>
              <a:path w="32791" h="41160">
                <a:moveTo>
                  <a:pt x="32791" y="31064"/>
                </a:moveTo>
                <a:lnTo>
                  <a:pt x="21348" y="2616"/>
                </a:lnTo>
                <a:lnTo>
                  <a:pt x="28409" y="29032"/>
                </a:lnTo>
                <a:lnTo>
                  <a:pt x="29527" y="32372"/>
                </a:lnTo>
                <a:lnTo>
                  <a:pt x="32791" y="31064"/>
                </a:lnTo>
                <a:close/>
              </a:path>
              <a:path w="32791" h="41160">
                <a:moveTo>
                  <a:pt x="17081" y="32842"/>
                </a:moveTo>
                <a:lnTo>
                  <a:pt x="8267" y="10934"/>
                </a:lnTo>
                <a:lnTo>
                  <a:pt x="11772" y="38544"/>
                </a:lnTo>
                <a:lnTo>
                  <a:pt x="14401" y="41160"/>
                </a:lnTo>
                <a:lnTo>
                  <a:pt x="16167" y="40576"/>
                </a:lnTo>
                <a:lnTo>
                  <a:pt x="30645" y="35712"/>
                </a:lnTo>
                <a:lnTo>
                  <a:pt x="26263" y="33693"/>
                </a:lnTo>
                <a:lnTo>
                  <a:pt x="24868" y="30223"/>
                </a:lnTo>
                <a:lnTo>
                  <a:pt x="17081" y="32842"/>
                </a:lnTo>
                <a:close/>
              </a:path>
              <a:path w="32791" h="41160">
                <a:moveTo>
                  <a:pt x="342" y="10096"/>
                </a:moveTo>
                <a:lnTo>
                  <a:pt x="11772" y="38544"/>
                </a:lnTo>
                <a:lnTo>
                  <a:pt x="8267" y="10934"/>
                </a:lnTo>
                <a:lnTo>
                  <a:pt x="16065" y="8331"/>
                </a:lnTo>
                <a:lnTo>
                  <a:pt x="24868" y="30223"/>
                </a:lnTo>
                <a:lnTo>
                  <a:pt x="26263" y="33693"/>
                </a:lnTo>
                <a:lnTo>
                  <a:pt x="30645" y="35712"/>
                </a:lnTo>
                <a:lnTo>
                  <a:pt x="33134" y="32969"/>
                </a:lnTo>
                <a:lnTo>
                  <a:pt x="32791" y="31064"/>
                </a:lnTo>
                <a:lnTo>
                  <a:pt x="29527" y="32372"/>
                </a:lnTo>
                <a:lnTo>
                  <a:pt x="28409" y="29032"/>
                </a:lnTo>
                <a:lnTo>
                  <a:pt x="21348" y="2616"/>
                </a:lnTo>
                <a:lnTo>
                  <a:pt x="18732" y="0"/>
                </a:lnTo>
                <a:lnTo>
                  <a:pt x="16967" y="596"/>
                </a:lnTo>
                <a:lnTo>
                  <a:pt x="2489" y="5448"/>
                </a:lnTo>
                <a:lnTo>
                  <a:pt x="0" y="8191"/>
                </a:lnTo>
                <a:lnTo>
                  <a:pt x="342" y="10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3807493" y="5307898"/>
            <a:ext cx="20662" cy="30784"/>
          </a:xfrm>
          <a:custGeom>
            <a:avLst/>
            <a:gdLst/>
            <a:ahLst/>
            <a:cxnLst/>
            <a:rect l="l" t="t" r="r" b="b"/>
            <a:pathLst>
              <a:path w="20662" h="30784">
                <a:moveTo>
                  <a:pt x="20662" y="27520"/>
                </a:moveTo>
                <a:lnTo>
                  <a:pt x="9702" y="0"/>
                </a:lnTo>
                <a:lnTo>
                  <a:pt x="0" y="3251"/>
                </a:lnTo>
                <a:lnTo>
                  <a:pt x="10972" y="30784"/>
                </a:lnTo>
                <a:lnTo>
                  <a:pt x="20662" y="2752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3803886" y="5304559"/>
            <a:ext cx="27546" cy="38061"/>
          </a:xfrm>
          <a:custGeom>
            <a:avLst/>
            <a:gdLst/>
            <a:ahLst/>
            <a:cxnLst/>
            <a:rect l="l" t="t" r="r" b="b"/>
            <a:pathLst>
              <a:path w="27546" h="38061">
                <a:moveTo>
                  <a:pt x="21005" y="32169"/>
                </a:moveTo>
                <a:lnTo>
                  <a:pt x="15709" y="37465"/>
                </a:lnTo>
                <a:lnTo>
                  <a:pt x="25400" y="34201"/>
                </a:lnTo>
                <a:lnTo>
                  <a:pt x="21005" y="32169"/>
                </a:lnTo>
                <a:close/>
              </a:path>
              <a:path w="27546" h="38061">
                <a:moveTo>
                  <a:pt x="27876" y="31470"/>
                </a:moveTo>
                <a:lnTo>
                  <a:pt x="27546" y="29552"/>
                </a:lnTo>
                <a:lnTo>
                  <a:pt x="24269" y="30861"/>
                </a:lnTo>
                <a:lnTo>
                  <a:pt x="23152" y="27520"/>
                </a:lnTo>
                <a:lnTo>
                  <a:pt x="16573" y="2032"/>
                </a:lnTo>
                <a:lnTo>
                  <a:pt x="13957" y="-596"/>
                </a:lnTo>
                <a:lnTo>
                  <a:pt x="12179" y="0"/>
                </a:lnTo>
                <a:lnTo>
                  <a:pt x="19625" y="28707"/>
                </a:lnTo>
                <a:lnTo>
                  <a:pt x="16624" y="29718"/>
                </a:lnTo>
                <a:lnTo>
                  <a:pt x="8255" y="8750"/>
                </a:lnTo>
                <a:lnTo>
                  <a:pt x="11315" y="35420"/>
                </a:lnTo>
                <a:lnTo>
                  <a:pt x="13931" y="38049"/>
                </a:lnTo>
                <a:lnTo>
                  <a:pt x="15709" y="37465"/>
                </a:lnTo>
                <a:lnTo>
                  <a:pt x="21005" y="32169"/>
                </a:lnTo>
                <a:lnTo>
                  <a:pt x="25400" y="34201"/>
                </a:lnTo>
                <a:lnTo>
                  <a:pt x="27876" y="31470"/>
                </a:lnTo>
                <a:close/>
              </a:path>
              <a:path w="27546" h="38061">
                <a:moveTo>
                  <a:pt x="342" y="7899"/>
                </a:moveTo>
                <a:lnTo>
                  <a:pt x="11315" y="35420"/>
                </a:lnTo>
                <a:lnTo>
                  <a:pt x="8255" y="8750"/>
                </a:lnTo>
                <a:lnTo>
                  <a:pt x="11264" y="7734"/>
                </a:lnTo>
                <a:lnTo>
                  <a:pt x="19625" y="28707"/>
                </a:lnTo>
                <a:lnTo>
                  <a:pt x="12179" y="0"/>
                </a:lnTo>
                <a:lnTo>
                  <a:pt x="2489" y="3251"/>
                </a:lnTo>
                <a:lnTo>
                  <a:pt x="0" y="5981"/>
                </a:lnTo>
                <a:lnTo>
                  <a:pt x="342" y="7899"/>
                </a:lnTo>
                <a:close/>
              </a:path>
              <a:path w="27546" h="38061">
                <a:moveTo>
                  <a:pt x="27546" y="29552"/>
                </a:moveTo>
                <a:lnTo>
                  <a:pt x="16573" y="2032"/>
                </a:lnTo>
                <a:lnTo>
                  <a:pt x="23152" y="27520"/>
                </a:lnTo>
                <a:lnTo>
                  <a:pt x="24269" y="30861"/>
                </a:lnTo>
                <a:lnTo>
                  <a:pt x="27546" y="29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3800766" y="5277534"/>
            <a:ext cx="15798" cy="31026"/>
          </a:xfrm>
          <a:custGeom>
            <a:avLst/>
            <a:gdLst/>
            <a:ahLst/>
            <a:cxnLst/>
            <a:rect l="l" t="t" r="r" b="b"/>
            <a:pathLst>
              <a:path w="15798" h="31026">
                <a:moveTo>
                  <a:pt x="0" y="5308"/>
                </a:moveTo>
                <a:lnTo>
                  <a:pt x="9271" y="28346"/>
                </a:lnTo>
                <a:lnTo>
                  <a:pt x="12039" y="31026"/>
                </a:lnTo>
                <a:lnTo>
                  <a:pt x="15659" y="29578"/>
                </a:lnTo>
                <a:lnTo>
                  <a:pt x="15798" y="25717"/>
                </a:lnTo>
                <a:lnTo>
                  <a:pt x="6540" y="2679"/>
                </a:lnTo>
                <a:lnTo>
                  <a:pt x="3759" y="0"/>
                </a:lnTo>
                <a:lnTo>
                  <a:pt x="152" y="1460"/>
                </a:lnTo>
                <a:lnTo>
                  <a:pt x="0" y="53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3800020" y="5269371"/>
            <a:ext cx="8991" cy="14071"/>
          </a:xfrm>
          <a:custGeom>
            <a:avLst/>
            <a:gdLst/>
            <a:ahLst/>
            <a:cxnLst/>
            <a:rect l="l" t="t" r="r" b="b"/>
            <a:pathLst>
              <a:path w="8991" h="14071">
                <a:moveTo>
                  <a:pt x="0" y="5308"/>
                </a:moveTo>
                <a:lnTo>
                  <a:pt x="2463" y="11404"/>
                </a:lnTo>
                <a:lnTo>
                  <a:pt x="5232" y="14071"/>
                </a:lnTo>
                <a:lnTo>
                  <a:pt x="8851" y="12623"/>
                </a:lnTo>
                <a:lnTo>
                  <a:pt x="8991" y="8763"/>
                </a:lnTo>
                <a:lnTo>
                  <a:pt x="6540" y="2679"/>
                </a:lnTo>
                <a:lnTo>
                  <a:pt x="3759" y="0"/>
                </a:lnTo>
                <a:lnTo>
                  <a:pt x="152" y="1447"/>
                </a:lnTo>
                <a:lnTo>
                  <a:pt x="0" y="53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3795413" y="5260149"/>
            <a:ext cx="7556" cy="15722"/>
          </a:xfrm>
          <a:custGeom>
            <a:avLst/>
            <a:gdLst/>
            <a:ahLst/>
            <a:cxnLst/>
            <a:rect l="l" t="t" r="r" b="b"/>
            <a:pathLst>
              <a:path w="7556" h="15722">
                <a:moveTo>
                  <a:pt x="7556" y="11874"/>
                </a:moveTo>
                <a:lnTo>
                  <a:pt x="7023" y="3429"/>
                </a:lnTo>
                <a:lnTo>
                  <a:pt x="5245" y="0"/>
                </a:lnTo>
                <a:lnTo>
                  <a:pt x="1358" y="241"/>
                </a:lnTo>
                <a:lnTo>
                  <a:pt x="0" y="3848"/>
                </a:lnTo>
                <a:lnTo>
                  <a:pt x="533" y="12306"/>
                </a:lnTo>
                <a:lnTo>
                  <a:pt x="2311" y="15722"/>
                </a:lnTo>
                <a:lnTo>
                  <a:pt x="6197" y="15494"/>
                </a:lnTo>
                <a:lnTo>
                  <a:pt x="7556" y="11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3584679" y="5286682"/>
            <a:ext cx="39433" cy="26543"/>
          </a:xfrm>
          <a:custGeom>
            <a:avLst/>
            <a:gdLst/>
            <a:ahLst/>
            <a:cxnLst/>
            <a:rect l="l" t="t" r="r" b="b"/>
            <a:pathLst>
              <a:path w="39433" h="26542">
                <a:moveTo>
                  <a:pt x="10782" y="1727"/>
                </a:moveTo>
                <a:lnTo>
                  <a:pt x="6680" y="533"/>
                </a:lnTo>
                <a:lnTo>
                  <a:pt x="3340" y="0"/>
                </a:lnTo>
                <a:lnTo>
                  <a:pt x="2514" y="6007"/>
                </a:lnTo>
                <a:lnTo>
                  <a:pt x="1536" y="11988"/>
                </a:lnTo>
                <a:lnTo>
                  <a:pt x="0" y="17779"/>
                </a:lnTo>
                <a:lnTo>
                  <a:pt x="8519" y="19773"/>
                </a:lnTo>
                <a:lnTo>
                  <a:pt x="20760" y="23245"/>
                </a:lnTo>
                <a:lnTo>
                  <a:pt x="33020" y="26542"/>
                </a:lnTo>
                <a:lnTo>
                  <a:pt x="35166" y="21132"/>
                </a:lnTo>
                <a:lnTo>
                  <a:pt x="37198" y="15570"/>
                </a:lnTo>
                <a:lnTo>
                  <a:pt x="38862" y="10071"/>
                </a:lnTo>
                <a:lnTo>
                  <a:pt x="39433" y="8102"/>
                </a:lnTo>
                <a:lnTo>
                  <a:pt x="36766" y="7523"/>
                </a:lnTo>
                <a:lnTo>
                  <a:pt x="24442" y="4514"/>
                </a:lnTo>
                <a:lnTo>
                  <a:pt x="12001" y="1917"/>
                </a:lnTo>
                <a:lnTo>
                  <a:pt x="10782" y="172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3581275" y="5283048"/>
            <a:ext cx="43929" cy="33604"/>
          </a:xfrm>
          <a:custGeom>
            <a:avLst/>
            <a:gdLst/>
            <a:ahLst/>
            <a:cxnLst/>
            <a:rect l="l" t="t" r="r" b="b"/>
            <a:pathLst>
              <a:path w="43929" h="33604">
                <a:moveTo>
                  <a:pt x="34304" y="25961"/>
                </a:moveTo>
                <a:lnTo>
                  <a:pt x="33147" y="28879"/>
                </a:lnTo>
                <a:lnTo>
                  <a:pt x="36423" y="30175"/>
                </a:lnTo>
                <a:lnTo>
                  <a:pt x="37223" y="26746"/>
                </a:lnTo>
                <a:lnTo>
                  <a:pt x="35267" y="23533"/>
                </a:lnTo>
                <a:lnTo>
                  <a:pt x="34304" y="25961"/>
                </a:lnTo>
                <a:close/>
              </a:path>
              <a:path w="43929" h="33604">
                <a:moveTo>
                  <a:pt x="43548" y="8293"/>
                </a:moveTo>
                <a:lnTo>
                  <a:pt x="31408" y="5400"/>
                </a:lnTo>
                <a:lnTo>
                  <a:pt x="18894" y="2575"/>
                </a:lnTo>
                <a:lnTo>
                  <a:pt x="15951" y="2070"/>
                </a:lnTo>
                <a:lnTo>
                  <a:pt x="12712" y="1295"/>
                </a:lnTo>
                <a:lnTo>
                  <a:pt x="9144" y="444"/>
                </a:lnTo>
                <a:lnTo>
                  <a:pt x="10236" y="4114"/>
                </a:lnTo>
                <a:lnTo>
                  <a:pt x="9474" y="7759"/>
                </a:lnTo>
                <a:lnTo>
                  <a:pt x="6743" y="3632"/>
                </a:lnTo>
                <a:lnTo>
                  <a:pt x="3403" y="21412"/>
                </a:lnTo>
                <a:lnTo>
                  <a:pt x="14812" y="27850"/>
                </a:lnTo>
                <a:lnTo>
                  <a:pt x="12910" y="20027"/>
                </a:lnTo>
                <a:lnTo>
                  <a:pt x="7737" y="18813"/>
                </a:lnTo>
                <a:lnTo>
                  <a:pt x="6807" y="22313"/>
                </a:lnTo>
                <a:lnTo>
                  <a:pt x="4089" y="17957"/>
                </a:lnTo>
                <a:lnTo>
                  <a:pt x="6184" y="7112"/>
                </a:lnTo>
                <a:lnTo>
                  <a:pt x="7737" y="18813"/>
                </a:lnTo>
                <a:lnTo>
                  <a:pt x="8407" y="16294"/>
                </a:lnTo>
                <a:lnTo>
                  <a:pt x="9398" y="10172"/>
                </a:lnTo>
                <a:lnTo>
                  <a:pt x="9723" y="7819"/>
                </a:lnTo>
                <a:lnTo>
                  <a:pt x="12649" y="8521"/>
                </a:lnTo>
                <a:lnTo>
                  <a:pt x="14859" y="9029"/>
                </a:lnTo>
                <a:lnTo>
                  <a:pt x="27085" y="11587"/>
                </a:lnTo>
                <a:lnTo>
                  <a:pt x="38396" y="14348"/>
                </a:lnTo>
                <a:lnTo>
                  <a:pt x="39549" y="14630"/>
                </a:lnTo>
                <a:lnTo>
                  <a:pt x="42837" y="11734"/>
                </a:lnTo>
                <a:lnTo>
                  <a:pt x="43929" y="20358"/>
                </a:lnTo>
                <a:lnTo>
                  <a:pt x="45631" y="14719"/>
                </a:lnTo>
                <a:lnTo>
                  <a:pt x="46494" y="11772"/>
                </a:lnTo>
                <a:lnTo>
                  <a:pt x="45339" y="9080"/>
                </a:lnTo>
                <a:lnTo>
                  <a:pt x="43548" y="8293"/>
                </a:lnTo>
                <a:lnTo>
                  <a:pt x="39446" y="10769"/>
                </a:lnTo>
                <a:lnTo>
                  <a:pt x="38900" y="12687"/>
                </a:lnTo>
                <a:lnTo>
                  <a:pt x="39446" y="10769"/>
                </a:lnTo>
                <a:lnTo>
                  <a:pt x="43548" y="8293"/>
                </a:lnTo>
                <a:close/>
              </a:path>
              <a:path w="43929" h="33604">
                <a:moveTo>
                  <a:pt x="42113" y="15189"/>
                </a:moveTo>
                <a:lnTo>
                  <a:pt x="43929" y="20358"/>
                </a:lnTo>
                <a:lnTo>
                  <a:pt x="42837" y="11734"/>
                </a:lnTo>
                <a:lnTo>
                  <a:pt x="39549" y="14630"/>
                </a:lnTo>
                <a:lnTo>
                  <a:pt x="38396" y="14348"/>
                </a:lnTo>
                <a:lnTo>
                  <a:pt x="37274" y="18046"/>
                </a:lnTo>
                <a:lnTo>
                  <a:pt x="35267" y="23533"/>
                </a:lnTo>
                <a:lnTo>
                  <a:pt x="37223" y="26746"/>
                </a:lnTo>
                <a:lnTo>
                  <a:pt x="36423" y="30175"/>
                </a:lnTo>
                <a:lnTo>
                  <a:pt x="33147" y="28879"/>
                </a:lnTo>
                <a:lnTo>
                  <a:pt x="34304" y="25961"/>
                </a:lnTo>
                <a:lnTo>
                  <a:pt x="25188" y="23509"/>
                </a:lnTo>
                <a:lnTo>
                  <a:pt x="12910" y="20027"/>
                </a:lnTo>
                <a:lnTo>
                  <a:pt x="14812" y="27850"/>
                </a:lnTo>
                <a:lnTo>
                  <a:pt x="27082" y="31382"/>
                </a:lnTo>
                <a:lnTo>
                  <a:pt x="35623" y="33604"/>
                </a:lnTo>
                <a:lnTo>
                  <a:pt x="39052" y="33096"/>
                </a:lnTo>
                <a:lnTo>
                  <a:pt x="39700" y="31470"/>
                </a:lnTo>
                <a:lnTo>
                  <a:pt x="41859" y="25996"/>
                </a:lnTo>
                <a:lnTo>
                  <a:pt x="43929" y="20358"/>
                </a:lnTo>
                <a:lnTo>
                  <a:pt x="42113" y="15189"/>
                </a:lnTo>
                <a:close/>
              </a:path>
              <a:path w="43929" h="33604">
                <a:moveTo>
                  <a:pt x="419" y="23279"/>
                </a:moveTo>
                <a:lnTo>
                  <a:pt x="2717" y="24866"/>
                </a:lnTo>
                <a:lnTo>
                  <a:pt x="14812" y="27850"/>
                </a:lnTo>
                <a:lnTo>
                  <a:pt x="3403" y="21412"/>
                </a:lnTo>
                <a:lnTo>
                  <a:pt x="6743" y="3632"/>
                </a:lnTo>
                <a:lnTo>
                  <a:pt x="9474" y="7759"/>
                </a:lnTo>
                <a:lnTo>
                  <a:pt x="10236" y="4114"/>
                </a:lnTo>
                <a:lnTo>
                  <a:pt x="9144" y="444"/>
                </a:lnTo>
                <a:lnTo>
                  <a:pt x="6362" y="0"/>
                </a:lnTo>
                <a:lnTo>
                  <a:pt x="3378" y="2222"/>
                </a:lnTo>
                <a:lnTo>
                  <a:pt x="3251" y="3149"/>
                </a:lnTo>
                <a:lnTo>
                  <a:pt x="2438" y="9105"/>
                </a:lnTo>
                <a:lnTo>
                  <a:pt x="1485" y="14947"/>
                </a:lnTo>
                <a:lnTo>
                  <a:pt x="0" y="20510"/>
                </a:lnTo>
                <a:lnTo>
                  <a:pt x="419" y="23279"/>
                </a:lnTo>
                <a:close/>
              </a:path>
              <a:path w="43929" h="33604">
                <a:moveTo>
                  <a:pt x="7737" y="18813"/>
                </a:moveTo>
                <a:lnTo>
                  <a:pt x="6184" y="7112"/>
                </a:lnTo>
                <a:lnTo>
                  <a:pt x="4089" y="17957"/>
                </a:lnTo>
                <a:lnTo>
                  <a:pt x="6807" y="22313"/>
                </a:lnTo>
                <a:lnTo>
                  <a:pt x="7737" y="1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3576877" y="5304462"/>
            <a:ext cx="40817" cy="30518"/>
          </a:xfrm>
          <a:custGeom>
            <a:avLst/>
            <a:gdLst/>
            <a:ahLst/>
            <a:cxnLst/>
            <a:rect l="l" t="t" r="r" b="b"/>
            <a:pathLst>
              <a:path w="40817" h="30518">
                <a:moveTo>
                  <a:pt x="40817" y="8763"/>
                </a:moveTo>
                <a:lnTo>
                  <a:pt x="32351" y="6551"/>
                </a:lnTo>
                <a:lnTo>
                  <a:pt x="20125" y="3030"/>
                </a:lnTo>
                <a:lnTo>
                  <a:pt x="7797" y="0"/>
                </a:lnTo>
                <a:lnTo>
                  <a:pt x="7480" y="1231"/>
                </a:lnTo>
                <a:lnTo>
                  <a:pt x="5346" y="8801"/>
                </a:lnTo>
                <a:lnTo>
                  <a:pt x="723" y="15875"/>
                </a:lnTo>
                <a:lnTo>
                  <a:pt x="0" y="23647"/>
                </a:lnTo>
                <a:lnTo>
                  <a:pt x="32346" y="30518"/>
                </a:lnTo>
                <a:lnTo>
                  <a:pt x="32512" y="25006"/>
                </a:lnTo>
                <a:lnTo>
                  <a:pt x="36220" y="19824"/>
                </a:lnTo>
                <a:lnTo>
                  <a:pt x="38290" y="14909"/>
                </a:lnTo>
                <a:lnTo>
                  <a:pt x="39141" y="12903"/>
                </a:lnTo>
                <a:lnTo>
                  <a:pt x="40817" y="87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3573371" y="5301007"/>
            <a:ext cx="47980" cy="37414"/>
          </a:xfrm>
          <a:custGeom>
            <a:avLst/>
            <a:gdLst/>
            <a:ahLst/>
            <a:cxnLst/>
            <a:rect l="l" t="t" r="r" b="b"/>
            <a:pathLst>
              <a:path w="47980" h="37414">
                <a:moveTo>
                  <a:pt x="4229" y="23660"/>
                </a:moveTo>
                <a:lnTo>
                  <a:pt x="7010" y="27431"/>
                </a:lnTo>
                <a:lnTo>
                  <a:pt x="7263" y="24304"/>
                </a:lnTo>
                <a:lnTo>
                  <a:pt x="4229" y="23660"/>
                </a:lnTo>
                <a:close/>
              </a:path>
              <a:path w="47980" h="37414">
                <a:moveTo>
                  <a:pt x="7263" y="24304"/>
                </a:moveTo>
                <a:lnTo>
                  <a:pt x="32448" y="30340"/>
                </a:lnTo>
                <a:lnTo>
                  <a:pt x="32690" y="29705"/>
                </a:lnTo>
                <a:lnTo>
                  <a:pt x="7263" y="24304"/>
                </a:lnTo>
                <a:close/>
              </a:path>
              <a:path w="47980" h="37414">
                <a:moveTo>
                  <a:pt x="13778" y="7688"/>
                </a:moveTo>
                <a:lnTo>
                  <a:pt x="22721" y="9893"/>
                </a:lnTo>
                <a:lnTo>
                  <a:pt x="14719" y="4343"/>
                </a:lnTo>
                <a:lnTo>
                  <a:pt x="11302" y="3454"/>
                </a:lnTo>
                <a:lnTo>
                  <a:pt x="10985" y="4686"/>
                </a:lnTo>
                <a:lnTo>
                  <a:pt x="12001" y="0"/>
                </a:lnTo>
                <a:lnTo>
                  <a:pt x="8369" y="761"/>
                </a:lnTo>
                <a:lnTo>
                  <a:pt x="7598" y="3734"/>
                </a:lnTo>
                <a:lnTo>
                  <a:pt x="10617" y="6908"/>
                </a:lnTo>
                <a:lnTo>
                  <a:pt x="13778" y="7688"/>
                </a:lnTo>
                <a:lnTo>
                  <a:pt x="14376" y="5638"/>
                </a:lnTo>
                <a:lnTo>
                  <a:pt x="13778" y="7688"/>
                </a:lnTo>
                <a:close/>
              </a:path>
              <a:path w="47980" h="37414">
                <a:moveTo>
                  <a:pt x="35115" y="37414"/>
                </a:moveTo>
                <a:lnTo>
                  <a:pt x="3505" y="27101"/>
                </a:lnTo>
                <a:lnTo>
                  <a:pt x="5753" y="10604"/>
                </a:lnTo>
                <a:lnTo>
                  <a:pt x="927" y="17818"/>
                </a:lnTo>
                <a:lnTo>
                  <a:pt x="0" y="26771"/>
                </a:lnTo>
                <a:lnTo>
                  <a:pt x="1028" y="30175"/>
                </a:lnTo>
                <a:lnTo>
                  <a:pt x="2768" y="30543"/>
                </a:lnTo>
                <a:lnTo>
                  <a:pt x="35115" y="37414"/>
                </a:lnTo>
                <a:close/>
              </a:path>
              <a:path w="47980" h="37414">
                <a:moveTo>
                  <a:pt x="42417" y="25006"/>
                </a:moveTo>
                <a:lnTo>
                  <a:pt x="43878" y="22478"/>
                </a:lnTo>
                <a:lnTo>
                  <a:pt x="44322" y="12217"/>
                </a:lnTo>
                <a:lnTo>
                  <a:pt x="45135" y="8788"/>
                </a:lnTo>
                <a:lnTo>
                  <a:pt x="33092" y="5551"/>
                </a:lnTo>
                <a:lnTo>
                  <a:pt x="20815" y="2069"/>
                </a:lnTo>
                <a:lnTo>
                  <a:pt x="12001" y="0"/>
                </a:lnTo>
                <a:lnTo>
                  <a:pt x="10985" y="4686"/>
                </a:lnTo>
                <a:lnTo>
                  <a:pt x="11302" y="3454"/>
                </a:lnTo>
                <a:lnTo>
                  <a:pt x="14719" y="4343"/>
                </a:lnTo>
                <a:lnTo>
                  <a:pt x="22721" y="9893"/>
                </a:lnTo>
                <a:lnTo>
                  <a:pt x="34988" y="13424"/>
                </a:lnTo>
                <a:lnTo>
                  <a:pt x="41059" y="10909"/>
                </a:lnTo>
                <a:lnTo>
                  <a:pt x="43522" y="15646"/>
                </a:lnTo>
                <a:lnTo>
                  <a:pt x="40170" y="29844"/>
                </a:lnTo>
                <a:lnTo>
                  <a:pt x="42417" y="25006"/>
                </a:lnTo>
                <a:close/>
              </a:path>
              <a:path w="47980" h="37414">
                <a:moveTo>
                  <a:pt x="36207" y="21691"/>
                </a:moveTo>
                <a:lnTo>
                  <a:pt x="34912" y="24472"/>
                </a:lnTo>
                <a:lnTo>
                  <a:pt x="33629" y="27241"/>
                </a:lnTo>
                <a:lnTo>
                  <a:pt x="32690" y="29705"/>
                </a:lnTo>
                <a:lnTo>
                  <a:pt x="32448" y="30340"/>
                </a:lnTo>
                <a:lnTo>
                  <a:pt x="7263" y="24304"/>
                </a:lnTo>
                <a:lnTo>
                  <a:pt x="7010" y="27431"/>
                </a:lnTo>
                <a:lnTo>
                  <a:pt x="4229" y="23660"/>
                </a:lnTo>
                <a:lnTo>
                  <a:pt x="7263" y="24304"/>
                </a:lnTo>
                <a:lnTo>
                  <a:pt x="7543" y="20827"/>
                </a:lnTo>
                <a:lnTo>
                  <a:pt x="11963" y="13906"/>
                </a:lnTo>
                <a:lnTo>
                  <a:pt x="13778" y="7688"/>
                </a:lnTo>
                <a:lnTo>
                  <a:pt x="10617" y="6908"/>
                </a:lnTo>
                <a:lnTo>
                  <a:pt x="7581" y="3797"/>
                </a:lnTo>
                <a:lnTo>
                  <a:pt x="5753" y="10604"/>
                </a:lnTo>
                <a:lnTo>
                  <a:pt x="3505" y="27101"/>
                </a:lnTo>
                <a:lnTo>
                  <a:pt x="35115" y="37414"/>
                </a:lnTo>
                <a:lnTo>
                  <a:pt x="32334" y="33858"/>
                </a:lnTo>
                <a:lnTo>
                  <a:pt x="35852" y="33972"/>
                </a:lnTo>
                <a:lnTo>
                  <a:pt x="36575" y="30530"/>
                </a:lnTo>
                <a:lnTo>
                  <a:pt x="38023" y="36741"/>
                </a:lnTo>
                <a:lnTo>
                  <a:pt x="39369" y="34074"/>
                </a:lnTo>
                <a:lnTo>
                  <a:pt x="40170" y="29844"/>
                </a:lnTo>
                <a:lnTo>
                  <a:pt x="43522" y="15646"/>
                </a:lnTo>
                <a:lnTo>
                  <a:pt x="41059" y="10909"/>
                </a:lnTo>
                <a:lnTo>
                  <a:pt x="34988" y="13424"/>
                </a:lnTo>
                <a:lnTo>
                  <a:pt x="39556" y="14613"/>
                </a:lnTo>
                <a:lnTo>
                  <a:pt x="39395" y="15011"/>
                </a:lnTo>
                <a:lnTo>
                  <a:pt x="37642" y="19189"/>
                </a:lnTo>
                <a:lnTo>
                  <a:pt x="36207" y="21691"/>
                </a:lnTo>
                <a:close/>
              </a:path>
              <a:path w="47980" h="37414">
                <a:moveTo>
                  <a:pt x="47980" y="12572"/>
                </a:moveTo>
                <a:lnTo>
                  <a:pt x="46977" y="9677"/>
                </a:lnTo>
                <a:lnTo>
                  <a:pt x="45135" y="8788"/>
                </a:lnTo>
                <a:lnTo>
                  <a:pt x="44322" y="12217"/>
                </a:lnTo>
                <a:lnTo>
                  <a:pt x="43878" y="22478"/>
                </a:lnTo>
                <a:lnTo>
                  <a:pt x="45034" y="19735"/>
                </a:lnTo>
                <a:lnTo>
                  <a:pt x="46748" y="15633"/>
                </a:lnTo>
                <a:lnTo>
                  <a:pt x="47980" y="12572"/>
                </a:lnTo>
                <a:close/>
              </a:path>
              <a:path w="47980" h="37414">
                <a:moveTo>
                  <a:pt x="35852" y="33972"/>
                </a:moveTo>
                <a:lnTo>
                  <a:pt x="32334" y="33858"/>
                </a:lnTo>
                <a:lnTo>
                  <a:pt x="35115" y="37414"/>
                </a:lnTo>
                <a:lnTo>
                  <a:pt x="38023" y="36741"/>
                </a:lnTo>
                <a:lnTo>
                  <a:pt x="36575" y="30530"/>
                </a:lnTo>
                <a:lnTo>
                  <a:pt x="35852" y="339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3721780" y="5283034"/>
            <a:ext cx="40563" cy="32016"/>
          </a:xfrm>
          <a:custGeom>
            <a:avLst/>
            <a:gdLst/>
            <a:ahLst/>
            <a:cxnLst/>
            <a:rect l="l" t="t" r="r" b="b"/>
            <a:pathLst>
              <a:path w="40563" h="32016">
                <a:moveTo>
                  <a:pt x="12491" y="2697"/>
                </a:moveTo>
                <a:lnTo>
                  <a:pt x="0" y="5867"/>
                </a:lnTo>
                <a:lnTo>
                  <a:pt x="812" y="8737"/>
                </a:lnTo>
                <a:lnTo>
                  <a:pt x="2311" y="12865"/>
                </a:lnTo>
                <a:lnTo>
                  <a:pt x="2946" y="17271"/>
                </a:lnTo>
                <a:lnTo>
                  <a:pt x="4330" y="21399"/>
                </a:lnTo>
                <a:lnTo>
                  <a:pt x="4813" y="22821"/>
                </a:lnTo>
                <a:lnTo>
                  <a:pt x="5130" y="30162"/>
                </a:lnTo>
                <a:lnTo>
                  <a:pt x="5448" y="32016"/>
                </a:lnTo>
                <a:lnTo>
                  <a:pt x="40563" y="22440"/>
                </a:lnTo>
                <a:lnTo>
                  <a:pt x="38963" y="18910"/>
                </a:lnTo>
                <a:lnTo>
                  <a:pt x="37033" y="10337"/>
                </a:lnTo>
                <a:lnTo>
                  <a:pt x="36017" y="6730"/>
                </a:lnTo>
                <a:lnTo>
                  <a:pt x="35407" y="4610"/>
                </a:lnTo>
                <a:lnTo>
                  <a:pt x="34480" y="0"/>
                </a:lnTo>
                <a:lnTo>
                  <a:pt x="29603" y="901"/>
                </a:lnTo>
                <a:lnTo>
                  <a:pt x="27063" y="1028"/>
                </a:lnTo>
                <a:lnTo>
                  <a:pt x="25134" y="1138"/>
                </a:lnTo>
                <a:lnTo>
                  <a:pt x="12491" y="269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3717957" y="5279161"/>
            <a:ext cx="48006" cy="35890"/>
          </a:xfrm>
          <a:custGeom>
            <a:avLst/>
            <a:gdLst/>
            <a:ahLst/>
            <a:cxnLst/>
            <a:rect l="l" t="t" r="r" b="b"/>
            <a:pathLst>
              <a:path w="48006" h="35890">
                <a:moveTo>
                  <a:pt x="3314" y="21856"/>
                </a:moveTo>
                <a:lnTo>
                  <a:pt x="4826" y="26390"/>
                </a:lnTo>
                <a:lnTo>
                  <a:pt x="4978" y="13080"/>
                </a:lnTo>
                <a:lnTo>
                  <a:pt x="7950" y="11404"/>
                </a:lnTo>
                <a:lnTo>
                  <a:pt x="7251" y="8991"/>
                </a:lnTo>
                <a:lnTo>
                  <a:pt x="3822" y="9740"/>
                </a:lnTo>
                <a:lnTo>
                  <a:pt x="3314" y="21856"/>
                </a:lnTo>
                <a:close/>
              </a:path>
              <a:path w="48006" h="35890">
                <a:moveTo>
                  <a:pt x="5410" y="32511"/>
                </a:moveTo>
                <a:lnTo>
                  <a:pt x="5626" y="35471"/>
                </a:lnTo>
                <a:lnTo>
                  <a:pt x="6540" y="38328"/>
                </a:lnTo>
                <a:lnTo>
                  <a:pt x="9232" y="39547"/>
                </a:lnTo>
                <a:lnTo>
                  <a:pt x="10198" y="39293"/>
                </a:lnTo>
                <a:lnTo>
                  <a:pt x="45313" y="29717"/>
                </a:lnTo>
                <a:lnTo>
                  <a:pt x="44386" y="26314"/>
                </a:lnTo>
                <a:lnTo>
                  <a:pt x="43764" y="11569"/>
                </a:lnTo>
                <a:lnTo>
                  <a:pt x="42697" y="7823"/>
                </a:lnTo>
                <a:lnTo>
                  <a:pt x="41706" y="3022"/>
                </a:lnTo>
                <a:lnTo>
                  <a:pt x="39344" y="0"/>
                </a:lnTo>
                <a:lnTo>
                  <a:pt x="39141" y="7302"/>
                </a:lnTo>
                <a:lnTo>
                  <a:pt x="37668" y="16319"/>
                </a:lnTo>
                <a:lnTo>
                  <a:pt x="38481" y="19392"/>
                </a:lnTo>
                <a:lnTo>
                  <a:pt x="39319" y="22504"/>
                </a:lnTo>
                <a:lnTo>
                  <a:pt x="39722" y="23928"/>
                </a:lnTo>
                <a:lnTo>
                  <a:pt x="43446" y="22910"/>
                </a:lnTo>
                <a:lnTo>
                  <a:pt x="41173" y="27774"/>
                </a:lnTo>
                <a:lnTo>
                  <a:pt x="40182" y="25552"/>
                </a:lnTo>
                <a:lnTo>
                  <a:pt x="12738" y="35293"/>
                </a:lnTo>
                <a:lnTo>
                  <a:pt x="9271" y="35890"/>
                </a:lnTo>
                <a:lnTo>
                  <a:pt x="8343" y="32499"/>
                </a:lnTo>
                <a:lnTo>
                  <a:pt x="10223" y="20434"/>
                </a:lnTo>
                <a:lnTo>
                  <a:pt x="9588" y="15989"/>
                </a:lnTo>
                <a:lnTo>
                  <a:pt x="8254" y="12256"/>
                </a:lnTo>
                <a:lnTo>
                  <a:pt x="17409" y="9952"/>
                </a:lnTo>
                <a:lnTo>
                  <a:pt x="30056" y="8471"/>
                </a:lnTo>
                <a:lnTo>
                  <a:pt x="31051" y="8420"/>
                </a:lnTo>
                <a:lnTo>
                  <a:pt x="33782" y="8293"/>
                </a:lnTo>
                <a:lnTo>
                  <a:pt x="35546" y="8064"/>
                </a:lnTo>
                <a:lnTo>
                  <a:pt x="34886" y="4749"/>
                </a:lnTo>
                <a:lnTo>
                  <a:pt x="35382" y="977"/>
                </a:lnTo>
                <a:lnTo>
                  <a:pt x="30721" y="1384"/>
                </a:lnTo>
                <a:lnTo>
                  <a:pt x="18362" y="2647"/>
                </a:lnTo>
                <a:lnTo>
                  <a:pt x="5612" y="5475"/>
                </a:lnTo>
                <a:lnTo>
                  <a:pt x="2667" y="6426"/>
                </a:lnTo>
                <a:lnTo>
                  <a:pt x="0" y="8762"/>
                </a:lnTo>
                <a:lnTo>
                  <a:pt x="609" y="11582"/>
                </a:lnTo>
                <a:lnTo>
                  <a:pt x="1320" y="13817"/>
                </a:lnTo>
                <a:lnTo>
                  <a:pt x="2667" y="17475"/>
                </a:lnTo>
                <a:lnTo>
                  <a:pt x="3314" y="21856"/>
                </a:lnTo>
                <a:lnTo>
                  <a:pt x="3822" y="9740"/>
                </a:lnTo>
                <a:lnTo>
                  <a:pt x="7251" y="8991"/>
                </a:lnTo>
                <a:lnTo>
                  <a:pt x="7950" y="11404"/>
                </a:lnTo>
                <a:lnTo>
                  <a:pt x="4978" y="13080"/>
                </a:lnTo>
                <a:lnTo>
                  <a:pt x="4826" y="26390"/>
                </a:lnTo>
                <a:lnTo>
                  <a:pt x="5156" y="29197"/>
                </a:lnTo>
                <a:lnTo>
                  <a:pt x="5410" y="32511"/>
                </a:lnTo>
                <a:close/>
              </a:path>
              <a:path w="48006" h="35890">
                <a:moveTo>
                  <a:pt x="12382" y="31396"/>
                </a:moveTo>
                <a:lnTo>
                  <a:pt x="12192" y="29006"/>
                </a:lnTo>
                <a:lnTo>
                  <a:pt x="11861" y="25844"/>
                </a:lnTo>
                <a:lnTo>
                  <a:pt x="11493" y="24155"/>
                </a:lnTo>
                <a:lnTo>
                  <a:pt x="10223" y="20434"/>
                </a:lnTo>
                <a:lnTo>
                  <a:pt x="8343" y="32499"/>
                </a:lnTo>
                <a:lnTo>
                  <a:pt x="9271" y="35890"/>
                </a:lnTo>
                <a:lnTo>
                  <a:pt x="12458" y="32359"/>
                </a:lnTo>
                <a:lnTo>
                  <a:pt x="39722" y="23928"/>
                </a:lnTo>
                <a:lnTo>
                  <a:pt x="12382" y="31396"/>
                </a:lnTo>
                <a:close/>
              </a:path>
              <a:path w="48006" h="35890">
                <a:moveTo>
                  <a:pt x="46075" y="20548"/>
                </a:moveTo>
                <a:lnTo>
                  <a:pt x="45288" y="17589"/>
                </a:lnTo>
                <a:lnTo>
                  <a:pt x="44488" y="14592"/>
                </a:lnTo>
                <a:lnTo>
                  <a:pt x="43764" y="11569"/>
                </a:lnTo>
                <a:lnTo>
                  <a:pt x="44386" y="26314"/>
                </a:lnTo>
                <a:lnTo>
                  <a:pt x="45313" y="29717"/>
                </a:lnTo>
                <a:lnTo>
                  <a:pt x="48006" y="26873"/>
                </a:lnTo>
                <a:lnTo>
                  <a:pt x="46977" y="23545"/>
                </a:lnTo>
                <a:lnTo>
                  <a:pt x="46075" y="20548"/>
                </a:lnTo>
                <a:close/>
              </a:path>
              <a:path w="48006" h="35890">
                <a:moveTo>
                  <a:pt x="38303" y="3873"/>
                </a:moveTo>
                <a:lnTo>
                  <a:pt x="39141" y="7302"/>
                </a:lnTo>
                <a:lnTo>
                  <a:pt x="39344" y="0"/>
                </a:lnTo>
                <a:lnTo>
                  <a:pt x="35382" y="977"/>
                </a:lnTo>
                <a:lnTo>
                  <a:pt x="34886" y="4749"/>
                </a:lnTo>
                <a:lnTo>
                  <a:pt x="35546" y="8064"/>
                </a:lnTo>
                <a:lnTo>
                  <a:pt x="36525" y="7937"/>
                </a:lnTo>
                <a:lnTo>
                  <a:pt x="39141" y="7302"/>
                </a:lnTo>
                <a:lnTo>
                  <a:pt x="38303" y="3873"/>
                </a:lnTo>
                <a:close/>
              </a:path>
              <a:path w="48006" h="35890">
                <a:moveTo>
                  <a:pt x="41173" y="27774"/>
                </a:moveTo>
                <a:lnTo>
                  <a:pt x="43446" y="22910"/>
                </a:lnTo>
                <a:lnTo>
                  <a:pt x="39722" y="23928"/>
                </a:lnTo>
                <a:lnTo>
                  <a:pt x="12458" y="32359"/>
                </a:lnTo>
                <a:lnTo>
                  <a:pt x="9271" y="35890"/>
                </a:lnTo>
                <a:lnTo>
                  <a:pt x="12738" y="35293"/>
                </a:lnTo>
                <a:lnTo>
                  <a:pt x="40182" y="25552"/>
                </a:lnTo>
                <a:lnTo>
                  <a:pt x="41173" y="27774"/>
                </a:lnTo>
                <a:close/>
              </a:path>
              <a:path w="48006" h="35890">
                <a:moveTo>
                  <a:pt x="35546" y="8064"/>
                </a:moveTo>
                <a:lnTo>
                  <a:pt x="35763" y="9156"/>
                </a:lnTo>
                <a:lnTo>
                  <a:pt x="36918" y="13233"/>
                </a:lnTo>
                <a:lnTo>
                  <a:pt x="37668" y="16319"/>
                </a:lnTo>
                <a:lnTo>
                  <a:pt x="39141" y="7302"/>
                </a:lnTo>
                <a:lnTo>
                  <a:pt x="36525" y="7937"/>
                </a:lnTo>
                <a:lnTo>
                  <a:pt x="35546" y="8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3591213" y="5110070"/>
            <a:ext cx="160210" cy="165569"/>
          </a:xfrm>
          <a:custGeom>
            <a:avLst/>
            <a:gdLst/>
            <a:ahLst/>
            <a:cxnLst/>
            <a:rect l="l" t="t" r="r" b="b"/>
            <a:pathLst>
              <a:path w="160210" h="165569">
                <a:moveTo>
                  <a:pt x="58254" y="2108"/>
                </a:moveTo>
                <a:lnTo>
                  <a:pt x="50825" y="838"/>
                </a:lnTo>
                <a:lnTo>
                  <a:pt x="48831" y="0"/>
                </a:lnTo>
                <a:lnTo>
                  <a:pt x="45161" y="5626"/>
                </a:lnTo>
                <a:lnTo>
                  <a:pt x="42608" y="9537"/>
                </a:lnTo>
                <a:lnTo>
                  <a:pt x="39509" y="13081"/>
                </a:lnTo>
                <a:lnTo>
                  <a:pt x="37020" y="16852"/>
                </a:lnTo>
                <a:lnTo>
                  <a:pt x="32016" y="24434"/>
                </a:lnTo>
                <a:lnTo>
                  <a:pt x="28917" y="29514"/>
                </a:lnTo>
                <a:lnTo>
                  <a:pt x="27889" y="38392"/>
                </a:lnTo>
                <a:lnTo>
                  <a:pt x="27254" y="43878"/>
                </a:lnTo>
                <a:lnTo>
                  <a:pt x="27292" y="49898"/>
                </a:lnTo>
                <a:lnTo>
                  <a:pt x="27622" y="55435"/>
                </a:lnTo>
                <a:lnTo>
                  <a:pt x="27749" y="57480"/>
                </a:lnTo>
                <a:lnTo>
                  <a:pt x="27660" y="61976"/>
                </a:lnTo>
                <a:lnTo>
                  <a:pt x="26720" y="64744"/>
                </a:lnTo>
                <a:lnTo>
                  <a:pt x="24307" y="68186"/>
                </a:lnTo>
                <a:lnTo>
                  <a:pt x="23317" y="71297"/>
                </a:lnTo>
                <a:lnTo>
                  <a:pt x="22808" y="73042"/>
                </a:lnTo>
                <a:lnTo>
                  <a:pt x="21017" y="85688"/>
                </a:lnTo>
                <a:lnTo>
                  <a:pt x="20662" y="98386"/>
                </a:lnTo>
                <a:lnTo>
                  <a:pt x="20050" y="107956"/>
                </a:lnTo>
                <a:lnTo>
                  <a:pt x="17640" y="119998"/>
                </a:lnTo>
                <a:lnTo>
                  <a:pt x="12738" y="132029"/>
                </a:lnTo>
                <a:lnTo>
                  <a:pt x="11413" y="134544"/>
                </a:lnTo>
                <a:lnTo>
                  <a:pt x="5091" y="145694"/>
                </a:lnTo>
                <a:lnTo>
                  <a:pt x="0" y="157149"/>
                </a:lnTo>
                <a:lnTo>
                  <a:pt x="3835" y="157327"/>
                </a:lnTo>
                <a:lnTo>
                  <a:pt x="7594" y="158927"/>
                </a:lnTo>
                <a:lnTo>
                  <a:pt x="11417" y="159232"/>
                </a:lnTo>
                <a:lnTo>
                  <a:pt x="15036" y="159524"/>
                </a:lnTo>
                <a:lnTo>
                  <a:pt x="18414" y="159918"/>
                </a:lnTo>
                <a:lnTo>
                  <a:pt x="21907" y="160947"/>
                </a:lnTo>
                <a:lnTo>
                  <a:pt x="27482" y="162598"/>
                </a:lnTo>
                <a:lnTo>
                  <a:pt x="32905" y="164604"/>
                </a:lnTo>
                <a:lnTo>
                  <a:pt x="38595" y="165569"/>
                </a:lnTo>
                <a:lnTo>
                  <a:pt x="41020" y="158889"/>
                </a:lnTo>
                <a:lnTo>
                  <a:pt x="45338" y="154914"/>
                </a:lnTo>
                <a:lnTo>
                  <a:pt x="48526" y="148513"/>
                </a:lnTo>
                <a:lnTo>
                  <a:pt x="50342" y="144856"/>
                </a:lnTo>
                <a:lnTo>
                  <a:pt x="51409" y="141605"/>
                </a:lnTo>
                <a:lnTo>
                  <a:pt x="53847" y="138442"/>
                </a:lnTo>
                <a:lnTo>
                  <a:pt x="57111" y="133870"/>
                </a:lnTo>
                <a:lnTo>
                  <a:pt x="58216" y="131305"/>
                </a:lnTo>
                <a:lnTo>
                  <a:pt x="60845" y="125285"/>
                </a:lnTo>
                <a:lnTo>
                  <a:pt x="62661" y="118935"/>
                </a:lnTo>
                <a:lnTo>
                  <a:pt x="64795" y="112852"/>
                </a:lnTo>
                <a:lnTo>
                  <a:pt x="67081" y="106324"/>
                </a:lnTo>
                <a:lnTo>
                  <a:pt x="69875" y="100558"/>
                </a:lnTo>
                <a:lnTo>
                  <a:pt x="72593" y="94284"/>
                </a:lnTo>
                <a:lnTo>
                  <a:pt x="73812" y="91465"/>
                </a:lnTo>
                <a:lnTo>
                  <a:pt x="74294" y="88353"/>
                </a:lnTo>
                <a:lnTo>
                  <a:pt x="75107" y="85369"/>
                </a:lnTo>
                <a:lnTo>
                  <a:pt x="75780" y="82905"/>
                </a:lnTo>
                <a:lnTo>
                  <a:pt x="77774" y="78219"/>
                </a:lnTo>
                <a:lnTo>
                  <a:pt x="83781" y="82092"/>
                </a:lnTo>
                <a:lnTo>
                  <a:pt x="89255" y="88011"/>
                </a:lnTo>
                <a:lnTo>
                  <a:pt x="94526" y="93573"/>
                </a:lnTo>
                <a:lnTo>
                  <a:pt x="99479" y="98793"/>
                </a:lnTo>
                <a:lnTo>
                  <a:pt x="103720" y="103695"/>
                </a:lnTo>
                <a:lnTo>
                  <a:pt x="108229" y="109270"/>
                </a:lnTo>
                <a:lnTo>
                  <a:pt x="112077" y="114007"/>
                </a:lnTo>
                <a:lnTo>
                  <a:pt x="114515" y="119049"/>
                </a:lnTo>
                <a:lnTo>
                  <a:pt x="117500" y="124244"/>
                </a:lnTo>
                <a:lnTo>
                  <a:pt x="121818" y="131724"/>
                </a:lnTo>
                <a:lnTo>
                  <a:pt x="122872" y="134670"/>
                </a:lnTo>
                <a:lnTo>
                  <a:pt x="123062" y="147840"/>
                </a:lnTo>
                <a:lnTo>
                  <a:pt x="125158" y="152082"/>
                </a:lnTo>
                <a:lnTo>
                  <a:pt x="126149" y="155930"/>
                </a:lnTo>
                <a:lnTo>
                  <a:pt x="127038" y="159156"/>
                </a:lnTo>
                <a:lnTo>
                  <a:pt x="130136" y="158648"/>
                </a:lnTo>
                <a:lnTo>
                  <a:pt x="133413" y="158737"/>
                </a:lnTo>
                <a:lnTo>
                  <a:pt x="136423" y="158000"/>
                </a:lnTo>
                <a:lnTo>
                  <a:pt x="139928" y="157149"/>
                </a:lnTo>
                <a:lnTo>
                  <a:pt x="143243" y="156464"/>
                </a:lnTo>
                <a:lnTo>
                  <a:pt x="146875" y="156349"/>
                </a:lnTo>
                <a:lnTo>
                  <a:pt x="151333" y="156222"/>
                </a:lnTo>
                <a:lnTo>
                  <a:pt x="155803" y="156324"/>
                </a:lnTo>
                <a:lnTo>
                  <a:pt x="160210" y="155968"/>
                </a:lnTo>
                <a:lnTo>
                  <a:pt x="159511" y="153301"/>
                </a:lnTo>
                <a:lnTo>
                  <a:pt x="158838" y="150634"/>
                </a:lnTo>
                <a:lnTo>
                  <a:pt x="158697" y="146603"/>
                </a:lnTo>
                <a:lnTo>
                  <a:pt x="157678" y="133948"/>
                </a:lnTo>
                <a:lnTo>
                  <a:pt x="156248" y="121310"/>
                </a:lnTo>
                <a:lnTo>
                  <a:pt x="155803" y="117373"/>
                </a:lnTo>
                <a:lnTo>
                  <a:pt x="154978" y="114096"/>
                </a:lnTo>
                <a:lnTo>
                  <a:pt x="152907" y="110490"/>
                </a:lnTo>
                <a:lnTo>
                  <a:pt x="151104" y="107353"/>
                </a:lnTo>
                <a:lnTo>
                  <a:pt x="150266" y="103835"/>
                </a:lnTo>
                <a:lnTo>
                  <a:pt x="147827" y="100850"/>
                </a:lnTo>
                <a:lnTo>
                  <a:pt x="142925" y="94792"/>
                </a:lnTo>
                <a:lnTo>
                  <a:pt x="139915" y="87998"/>
                </a:lnTo>
                <a:lnTo>
                  <a:pt x="136232" y="80937"/>
                </a:lnTo>
                <a:lnTo>
                  <a:pt x="134632" y="77851"/>
                </a:lnTo>
                <a:lnTo>
                  <a:pt x="132549" y="75260"/>
                </a:lnTo>
                <a:lnTo>
                  <a:pt x="130695" y="72478"/>
                </a:lnTo>
                <a:lnTo>
                  <a:pt x="127673" y="67983"/>
                </a:lnTo>
                <a:lnTo>
                  <a:pt x="125945" y="62509"/>
                </a:lnTo>
                <a:lnTo>
                  <a:pt x="123228" y="57721"/>
                </a:lnTo>
                <a:lnTo>
                  <a:pt x="121767" y="55156"/>
                </a:lnTo>
                <a:lnTo>
                  <a:pt x="120662" y="52489"/>
                </a:lnTo>
                <a:lnTo>
                  <a:pt x="119278" y="50126"/>
                </a:lnTo>
                <a:lnTo>
                  <a:pt x="118275" y="45516"/>
                </a:lnTo>
                <a:lnTo>
                  <a:pt x="115430" y="44792"/>
                </a:lnTo>
                <a:lnTo>
                  <a:pt x="58254" y="21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3587849" y="5107721"/>
            <a:ext cx="166979" cy="171399"/>
          </a:xfrm>
          <a:custGeom>
            <a:avLst/>
            <a:gdLst/>
            <a:ahLst/>
            <a:cxnLst/>
            <a:rect l="l" t="t" r="r" b="b"/>
            <a:pathLst>
              <a:path w="166979" h="171399">
                <a:moveTo>
                  <a:pt x="79235" y="83540"/>
                </a:moveTo>
                <a:lnTo>
                  <a:pt x="79184" y="98031"/>
                </a:lnTo>
                <a:lnTo>
                  <a:pt x="80632" y="94653"/>
                </a:lnTo>
                <a:lnTo>
                  <a:pt x="81114" y="91376"/>
                </a:lnTo>
                <a:lnTo>
                  <a:pt x="81876" y="88646"/>
                </a:lnTo>
                <a:lnTo>
                  <a:pt x="82978" y="85937"/>
                </a:lnTo>
                <a:lnTo>
                  <a:pt x="83121" y="85585"/>
                </a:lnTo>
                <a:lnTo>
                  <a:pt x="84708" y="87045"/>
                </a:lnTo>
                <a:lnTo>
                  <a:pt x="84620" y="81127"/>
                </a:lnTo>
                <a:lnTo>
                  <a:pt x="84327" y="82918"/>
                </a:lnTo>
                <a:lnTo>
                  <a:pt x="84620" y="81127"/>
                </a:lnTo>
                <a:lnTo>
                  <a:pt x="81140" y="80568"/>
                </a:lnTo>
                <a:lnTo>
                  <a:pt x="79235" y="83540"/>
                </a:lnTo>
                <a:close/>
              </a:path>
              <a:path w="166979" h="171399">
                <a:moveTo>
                  <a:pt x="56006" y="136588"/>
                </a:moveTo>
                <a:lnTo>
                  <a:pt x="54419" y="138633"/>
                </a:lnTo>
                <a:lnTo>
                  <a:pt x="51561" y="142379"/>
                </a:lnTo>
                <a:lnTo>
                  <a:pt x="50431" y="145948"/>
                </a:lnTo>
                <a:lnTo>
                  <a:pt x="48742" y="149301"/>
                </a:lnTo>
                <a:lnTo>
                  <a:pt x="47307" y="152184"/>
                </a:lnTo>
                <a:lnTo>
                  <a:pt x="45554" y="154622"/>
                </a:lnTo>
                <a:lnTo>
                  <a:pt x="43726" y="157314"/>
                </a:lnTo>
                <a:lnTo>
                  <a:pt x="42557" y="164452"/>
                </a:lnTo>
                <a:lnTo>
                  <a:pt x="39654" y="163962"/>
                </a:lnTo>
                <a:lnTo>
                  <a:pt x="37287" y="163563"/>
                </a:lnTo>
                <a:lnTo>
                  <a:pt x="31991" y="161620"/>
                </a:lnTo>
                <a:lnTo>
                  <a:pt x="26276" y="159918"/>
                </a:lnTo>
                <a:lnTo>
                  <a:pt x="22415" y="158788"/>
                </a:lnTo>
                <a:lnTo>
                  <a:pt x="18757" y="158369"/>
                </a:lnTo>
                <a:lnTo>
                  <a:pt x="15049" y="158076"/>
                </a:lnTo>
                <a:lnTo>
                  <a:pt x="12014" y="157899"/>
                </a:lnTo>
                <a:lnTo>
                  <a:pt x="8579" y="156417"/>
                </a:lnTo>
                <a:lnTo>
                  <a:pt x="8216" y="156260"/>
                </a:lnTo>
                <a:lnTo>
                  <a:pt x="6871" y="143673"/>
                </a:lnTo>
                <a:lnTo>
                  <a:pt x="1162" y="155155"/>
                </a:lnTo>
                <a:lnTo>
                  <a:pt x="3530" y="155981"/>
                </a:lnTo>
                <a:lnTo>
                  <a:pt x="6730" y="160540"/>
                </a:lnTo>
                <a:lnTo>
                  <a:pt x="6184" y="163093"/>
                </a:lnTo>
                <a:lnTo>
                  <a:pt x="9905" y="164668"/>
                </a:lnTo>
                <a:lnTo>
                  <a:pt x="14490" y="165100"/>
                </a:lnTo>
                <a:lnTo>
                  <a:pt x="18046" y="165379"/>
                </a:lnTo>
                <a:lnTo>
                  <a:pt x="21158" y="165760"/>
                </a:lnTo>
                <a:lnTo>
                  <a:pt x="24269" y="166674"/>
                </a:lnTo>
                <a:lnTo>
                  <a:pt x="29692" y="168275"/>
                </a:lnTo>
                <a:lnTo>
                  <a:pt x="25272" y="163296"/>
                </a:lnTo>
                <a:lnTo>
                  <a:pt x="29692" y="168275"/>
                </a:lnTo>
                <a:lnTo>
                  <a:pt x="35242" y="170345"/>
                </a:lnTo>
                <a:lnTo>
                  <a:pt x="38658" y="166725"/>
                </a:lnTo>
                <a:lnTo>
                  <a:pt x="41960" y="167919"/>
                </a:lnTo>
                <a:lnTo>
                  <a:pt x="44703" y="170726"/>
                </a:lnTo>
                <a:lnTo>
                  <a:pt x="45275" y="169113"/>
                </a:lnTo>
                <a:lnTo>
                  <a:pt x="46329" y="166204"/>
                </a:lnTo>
                <a:lnTo>
                  <a:pt x="47815" y="163830"/>
                </a:lnTo>
                <a:lnTo>
                  <a:pt x="49555" y="161264"/>
                </a:lnTo>
                <a:lnTo>
                  <a:pt x="51295" y="158699"/>
                </a:lnTo>
                <a:lnTo>
                  <a:pt x="53301" y="155943"/>
                </a:lnTo>
                <a:lnTo>
                  <a:pt x="55041" y="152438"/>
                </a:lnTo>
                <a:lnTo>
                  <a:pt x="56984" y="148475"/>
                </a:lnTo>
                <a:lnTo>
                  <a:pt x="57988" y="145516"/>
                </a:lnTo>
                <a:lnTo>
                  <a:pt x="60007" y="142938"/>
                </a:lnTo>
                <a:lnTo>
                  <a:pt x="61785" y="140614"/>
                </a:lnTo>
                <a:lnTo>
                  <a:pt x="63538" y="138010"/>
                </a:lnTo>
                <a:lnTo>
                  <a:pt x="64820" y="135051"/>
                </a:lnTo>
                <a:lnTo>
                  <a:pt x="67563" y="128752"/>
                </a:lnTo>
                <a:lnTo>
                  <a:pt x="69392" y="122326"/>
                </a:lnTo>
                <a:lnTo>
                  <a:pt x="71488" y="116357"/>
                </a:lnTo>
                <a:lnTo>
                  <a:pt x="73685" y="110070"/>
                </a:lnTo>
                <a:lnTo>
                  <a:pt x="76428" y="104394"/>
                </a:lnTo>
                <a:lnTo>
                  <a:pt x="79184" y="98031"/>
                </a:lnTo>
                <a:lnTo>
                  <a:pt x="79235" y="83540"/>
                </a:lnTo>
                <a:lnTo>
                  <a:pt x="81140" y="80568"/>
                </a:lnTo>
                <a:lnTo>
                  <a:pt x="84620" y="81127"/>
                </a:lnTo>
                <a:lnTo>
                  <a:pt x="84708" y="87045"/>
                </a:lnTo>
                <a:lnTo>
                  <a:pt x="90055" y="92760"/>
                </a:lnTo>
                <a:lnTo>
                  <a:pt x="95338" y="98348"/>
                </a:lnTo>
                <a:lnTo>
                  <a:pt x="100228" y="103505"/>
                </a:lnTo>
                <a:lnTo>
                  <a:pt x="104393" y="108318"/>
                </a:lnTo>
                <a:lnTo>
                  <a:pt x="108864" y="113842"/>
                </a:lnTo>
                <a:lnTo>
                  <a:pt x="112394" y="118186"/>
                </a:lnTo>
                <a:lnTo>
                  <a:pt x="114757" y="123012"/>
                </a:lnTo>
                <a:lnTo>
                  <a:pt x="117817" y="128346"/>
                </a:lnTo>
                <a:lnTo>
                  <a:pt x="119951" y="132041"/>
                </a:lnTo>
                <a:lnTo>
                  <a:pt x="121818" y="136728"/>
                </a:lnTo>
                <a:lnTo>
                  <a:pt x="122504" y="139052"/>
                </a:lnTo>
                <a:lnTo>
                  <a:pt x="122783" y="141643"/>
                </a:lnTo>
                <a:lnTo>
                  <a:pt x="122847" y="145973"/>
                </a:lnTo>
                <a:lnTo>
                  <a:pt x="122986" y="151345"/>
                </a:lnTo>
                <a:lnTo>
                  <a:pt x="125298" y="155816"/>
                </a:lnTo>
                <a:lnTo>
                  <a:pt x="126110" y="159156"/>
                </a:lnTo>
                <a:lnTo>
                  <a:pt x="127012" y="162458"/>
                </a:lnTo>
                <a:lnTo>
                  <a:pt x="129197" y="165265"/>
                </a:lnTo>
                <a:lnTo>
                  <a:pt x="130975" y="164973"/>
                </a:lnTo>
                <a:lnTo>
                  <a:pt x="130403" y="161505"/>
                </a:lnTo>
                <a:lnTo>
                  <a:pt x="129832" y="158026"/>
                </a:lnTo>
                <a:lnTo>
                  <a:pt x="129832" y="141312"/>
                </a:lnTo>
                <a:lnTo>
                  <a:pt x="129527" y="137972"/>
                </a:lnTo>
                <a:lnTo>
                  <a:pt x="128562" y="134734"/>
                </a:lnTo>
                <a:lnTo>
                  <a:pt x="127622" y="131495"/>
                </a:lnTo>
                <a:lnTo>
                  <a:pt x="126098" y="128612"/>
                </a:lnTo>
                <a:lnTo>
                  <a:pt x="123913" y="124828"/>
                </a:lnTo>
                <a:lnTo>
                  <a:pt x="121005" y="119799"/>
                </a:lnTo>
                <a:lnTo>
                  <a:pt x="118478" y="114541"/>
                </a:lnTo>
                <a:lnTo>
                  <a:pt x="114338" y="109397"/>
                </a:lnTo>
                <a:lnTo>
                  <a:pt x="109778" y="103784"/>
                </a:lnTo>
                <a:lnTo>
                  <a:pt x="105460" y="98793"/>
                </a:lnTo>
                <a:lnTo>
                  <a:pt x="100444" y="93510"/>
                </a:lnTo>
                <a:lnTo>
                  <a:pt x="95186" y="87972"/>
                </a:lnTo>
                <a:lnTo>
                  <a:pt x="89598" y="81851"/>
                </a:lnTo>
                <a:lnTo>
                  <a:pt x="83045" y="77622"/>
                </a:lnTo>
                <a:lnTo>
                  <a:pt x="79705" y="77368"/>
                </a:lnTo>
                <a:lnTo>
                  <a:pt x="77660" y="80035"/>
                </a:lnTo>
                <a:lnTo>
                  <a:pt x="76707" y="82677"/>
                </a:lnTo>
                <a:lnTo>
                  <a:pt x="75082" y="86791"/>
                </a:lnTo>
                <a:lnTo>
                  <a:pt x="74218" y="90043"/>
                </a:lnTo>
                <a:lnTo>
                  <a:pt x="73723" y="92989"/>
                </a:lnTo>
                <a:lnTo>
                  <a:pt x="72732" y="95224"/>
                </a:lnTo>
                <a:lnTo>
                  <a:pt x="70053" y="101409"/>
                </a:lnTo>
                <a:lnTo>
                  <a:pt x="67208" y="107264"/>
                </a:lnTo>
                <a:lnTo>
                  <a:pt x="64833" y="114033"/>
                </a:lnTo>
                <a:lnTo>
                  <a:pt x="62661" y="120256"/>
                </a:lnTo>
                <a:lnTo>
                  <a:pt x="60858" y="126504"/>
                </a:lnTo>
                <a:lnTo>
                  <a:pt x="58356" y="132245"/>
                </a:lnTo>
                <a:lnTo>
                  <a:pt x="56006" y="136588"/>
                </a:lnTo>
                <a:close/>
              </a:path>
              <a:path w="166979" h="171399">
                <a:moveTo>
                  <a:pt x="41376" y="171399"/>
                </a:moveTo>
                <a:lnTo>
                  <a:pt x="44703" y="170726"/>
                </a:lnTo>
                <a:lnTo>
                  <a:pt x="41960" y="167919"/>
                </a:lnTo>
                <a:lnTo>
                  <a:pt x="38658" y="166725"/>
                </a:lnTo>
                <a:lnTo>
                  <a:pt x="35242" y="170345"/>
                </a:lnTo>
                <a:lnTo>
                  <a:pt x="41376" y="171399"/>
                </a:lnTo>
                <a:close/>
              </a:path>
              <a:path w="166979" h="171399">
                <a:moveTo>
                  <a:pt x="119672" y="43726"/>
                </a:moveTo>
                <a:lnTo>
                  <a:pt x="116687" y="49961"/>
                </a:lnTo>
                <a:lnTo>
                  <a:pt x="118960" y="53174"/>
                </a:lnTo>
                <a:lnTo>
                  <a:pt x="120840" y="56324"/>
                </a:lnTo>
                <a:lnTo>
                  <a:pt x="121945" y="58991"/>
                </a:lnTo>
                <a:lnTo>
                  <a:pt x="120903" y="44323"/>
                </a:lnTo>
                <a:lnTo>
                  <a:pt x="118795" y="47142"/>
                </a:lnTo>
                <a:lnTo>
                  <a:pt x="119672" y="43726"/>
                </a:lnTo>
                <a:close/>
              </a:path>
              <a:path w="166979" h="171399">
                <a:moveTo>
                  <a:pt x="160172" y="159219"/>
                </a:moveTo>
                <a:lnTo>
                  <a:pt x="159194" y="162191"/>
                </a:lnTo>
                <a:lnTo>
                  <a:pt x="163855" y="161836"/>
                </a:lnTo>
                <a:lnTo>
                  <a:pt x="163575" y="158318"/>
                </a:lnTo>
                <a:lnTo>
                  <a:pt x="160172" y="159219"/>
                </a:lnTo>
                <a:close/>
              </a:path>
              <a:path w="166979" h="171399">
                <a:moveTo>
                  <a:pt x="42557" y="164452"/>
                </a:moveTo>
                <a:lnTo>
                  <a:pt x="43726" y="157314"/>
                </a:lnTo>
                <a:lnTo>
                  <a:pt x="41909" y="159994"/>
                </a:lnTo>
                <a:lnTo>
                  <a:pt x="40017" y="162953"/>
                </a:lnTo>
                <a:lnTo>
                  <a:pt x="39654" y="163962"/>
                </a:lnTo>
                <a:lnTo>
                  <a:pt x="42557" y="164452"/>
                </a:lnTo>
                <a:close/>
              </a:path>
              <a:path w="166979" h="171399">
                <a:moveTo>
                  <a:pt x="84708" y="87045"/>
                </a:moveTo>
                <a:lnTo>
                  <a:pt x="83121" y="85585"/>
                </a:lnTo>
                <a:lnTo>
                  <a:pt x="82978" y="85937"/>
                </a:lnTo>
                <a:lnTo>
                  <a:pt x="84708" y="87045"/>
                </a:lnTo>
                <a:close/>
              </a:path>
              <a:path w="166979" h="171399">
                <a:moveTo>
                  <a:pt x="3365" y="159499"/>
                </a:moveTo>
                <a:lnTo>
                  <a:pt x="6730" y="160540"/>
                </a:lnTo>
                <a:lnTo>
                  <a:pt x="3530" y="155981"/>
                </a:lnTo>
                <a:lnTo>
                  <a:pt x="1162" y="155155"/>
                </a:lnTo>
                <a:lnTo>
                  <a:pt x="0" y="158445"/>
                </a:lnTo>
                <a:lnTo>
                  <a:pt x="482" y="161518"/>
                </a:lnTo>
                <a:lnTo>
                  <a:pt x="3200" y="163017"/>
                </a:lnTo>
                <a:lnTo>
                  <a:pt x="6184" y="163093"/>
                </a:lnTo>
                <a:lnTo>
                  <a:pt x="6730" y="160540"/>
                </a:lnTo>
                <a:lnTo>
                  <a:pt x="3365" y="159499"/>
                </a:lnTo>
                <a:close/>
              </a:path>
              <a:path w="166979" h="171399">
                <a:moveTo>
                  <a:pt x="34353" y="65455"/>
                </a:moveTo>
                <a:lnTo>
                  <a:pt x="34874" y="62052"/>
                </a:lnTo>
                <a:lnTo>
                  <a:pt x="34556" y="58585"/>
                </a:lnTo>
                <a:lnTo>
                  <a:pt x="34366" y="55194"/>
                </a:lnTo>
                <a:lnTo>
                  <a:pt x="34277" y="47155"/>
                </a:lnTo>
                <a:lnTo>
                  <a:pt x="34416" y="44043"/>
                </a:lnTo>
                <a:lnTo>
                  <a:pt x="34747" y="41135"/>
                </a:lnTo>
                <a:lnTo>
                  <a:pt x="35737" y="32981"/>
                </a:lnTo>
                <a:lnTo>
                  <a:pt x="38315" y="28765"/>
                </a:lnTo>
                <a:lnTo>
                  <a:pt x="43319" y="21132"/>
                </a:lnTo>
                <a:lnTo>
                  <a:pt x="45618" y="17640"/>
                </a:lnTo>
                <a:lnTo>
                  <a:pt x="48742" y="14084"/>
                </a:lnTo>
                <a:lnTo>
                  <a:pt x="51485" y="9906"/>
                </a:lnTo>
                <a:lnTo>
                  <a:pt x="53987" y="7137"/>
                </a:lnTo>
                <a:lnTo>
                  <a:pt x="58051" y="7404"/>
                </a:lnTo>
                <a:lnTo>
                  <a:pt x="59512" y="7277"/>
                </a:lnTo>
                <a:lnTo>
                  <a:pt x="62204" y="990"/>
                </a:lnTo>
                <a:lnTo>
                  <a:pt x="59347" y="508"/>
                </a:lnTo>
                <a:lnTo>
                  <a:pt x="54940" y="0"/>
                </a:lnTo>
                <a:lnTo>
                  <a:pt x="51231" y="431"/>
                </a:lnTo>
                <a:lnTo>
                  <a:pt x="48005" y="2679"/>
                </a:lnTo>
                <a:lnTo>
                  <a:pt x="45580" y="6057"/>
                </a:lnTo>
                <a:lnTo>
                  <a:pt x="43218" y="9690"/>
                </a:lnTo>
                <a:lnTo>
                  <a:pt x="40119" y="13233"/>
                </a:lnTo>
                <a:lnTo>
                  <a:pt x="37452" y="17259"/>
                </a:lnTo>
                <a:lnTo>
                  <a:pt x="32448" y="24790"/>
                </a:lnTo>
                <a:lnTo>
                  <a:pt x="28828" y="30746"/>
                </a:lnTo>
                <a:lnTo>
                  <a:pt x="27749" y="40335"/>
                </a:lnTo>
                <a:lnTo>
                  <a:pt x="27381" y="43573"/>
                </a:lnTo>
                <a:lnTo>
                  <a:pt x="27228" y="46939"/>
                </a:lnTo>
                <a:lnTo>
                  <a:pt x="27330" y="55499"/>
                </a:lnTo>
                <a:lnTo>
                  <a:pt x="27584" y="59639"/>
                </a:lnTo>
                <a:lnTo>
                  <a:pt x="27685" y="63182"/>
                </a:lnTo>
                <a:lnTo>
                  <a:pt x="25755" y="67208"/>
                </a:lnTo>
                <a:lnTo>
                  <a:pt x="23964" y="70599"/>
                </a:lnTo>
                <a:lnTo>
                  <a:pt x="23317" y="72567"/>
                </a:lnTo>
                <a:lnTo>
                  <a:pt x="21023" y="85380"/>
                </a:lnTo>
                <a:lnTo>
                  <a:pt x="20570" y="97971"/>
                </a:lnTo>
                <a:lnTo>
                  <a:pt x="20510" y="100634"/>
                </a:lnTo>
                <a:lnTo>
                  <a:pt x="19396" y="113732"/>
                </a:lnTo>
                <a:lnTo>
                  <a:pt x="16227" y="125489"/>
                </a:lnTo>
                <a:lnTo>
                  <a:pt x="12966" y="132791"/>
                </a:lnTo>
                <a:lnTo>
                  <a:pt x="6871" y="143673"/>
                </a:lnTo>
                <a:lnTo>
                  <a:pt x="8216" y="156260"/>
                </a:lnTo>
                <a:lnTo>
                  <a:pt x="8579" y="156417"/>
                </a:lnTo>
                <a:lnTo>
                  <a:pt x="11681" y="149499"/>
                </a:lnTo>
                <a:lnTo>
                  <a:pt x="18147" y="138063"/>
                </a:lnTo>
                <a:lnTo>
                  <a:pt x="19240" y="135978"/>
                </a:lnTo>
                <a:lnTo>
                  <a:pt x="24213" y="123898"/>
                </a:lnTo>
                <a:lnTo>
                  <a:pt x="26785" y="111834"/>
                </a:lnTo>
                <a:lnTo>
                  <a:pt x="27558" y="100812"/>
                </a:lnTo>
                <a:lnTo>
                  <a:pt x="27927" y="87735"/>
                </a:lnTo>
                <a:lnTo>
                  <a:pt x="29807" y="75450"/>
                </a:lnTo>
                <a:lnTo>
                  <a:pt x="31153" y="72072"/>
                </a:lnTo>
                <a:lnTo>
                  <a:pt x="32816" y="68910"/>
                </a:lnTo>
                <a:lnTo>
                  <a:pt x="34353" y="65455"/>
                </a:lnTo>
                <a:close/>
              </a:path>
              <a:path w="166979" h="171399">
                <a:moveTo>
                  <a:pt x="58051" y="7404"/>
                </a:moveTo>
                <a:lnTo>
                  <a:pt x="60182" y="7777"/>
                </a:lnTo>
                <a:lnTo>
                  <a:pt x="61620" y="4457"/>
                </a:lnTo>
                <a:lnTo>
                  <a:pt x="116687" y="49961"/>
                </a:lnTo>
                <a:lnTo>
                  <a:pt x="119672" y="43726"/>
                </a:lnTo>
                <a:lnTo>
                  <a:pt x="118795" y="47142"/>
                </a:lnTo>
                <a:lnTo>
                  <a:pt x="120903" y="44323"/>
                </a:lnTo>
                <a:lnTo>
                  <a:pt x="121945" y="58991"/>
                </a:lnTo>
                <a:lnTo>
                  <a:pt x="123532" y="61810"/>
                </a:lnTo>
                <a:lnTo>
                  <a:pt x="126022" y="66141"/>
                </a:lnTo>
                <a:lnTo>
                  <a:pt x="127761" y="71704"/>
                </a:lnTo>
                <a:lnTo>
                  <a:pt x="131140" y="76796"/>
                </a:lnTo>
                <a:lnTo>
                  <a:pt x="133121" y="79730"/>
                </a:lnTo>
                <a:lnTo>
                  <a:pt x="135077" y="82219"/>
                </a:lnTo>
                <a:lnTo>
                  <a:pt x="136474" y="84912"/>
                </a:lnTo>
                <a:lnTo>
                  <a:pt x="140093" y="91833"/>
                </a:lnTo>
                <a:lnTo>
                  <a:pt x="143179" y="98882"/>
                </a:lnTo>
                <a:lnTo>
                  <a:pt x="148462" y="105410"/>
                </a:lnTo>
                <a:lnTo>
                  <a:pt x="150317" y="107594"/>
                </a:lnTo>
                <a:lnTo>
                  <a:pt x="151117" y="110820"/>
                </a:lnTo>
                <a:lnTo>
                  <a:pt x="153225" y="114592"/>
                </a:lnTo>
                <a:lnTo>
                  <a:pt x="155016" y="117754"/>
                </a:lnTo>
                <a:lnTo>
                  <a:pt x="155689" y="120370"/>
                </a:lnTo>
                <a:lnTo>
                  <a:pt x="156108" y="124053"/>
                </a:lnTo>
                <a:lnTo>
                  <a:pt x="157546" y="136802"/>
                </a:lnTo>
                <a:lnTo>
                  <a:pt x="158556" y="149352"/>
                </a:lnTo>
                <a:lnTo>
                  <a:pt x="158711" y="153619"/>
                </a:lnTo>
                <a:lnTo>
                  <a:pt x="159104" y="155142"/>
                </a:lnTo>
                <a:lnTo>
                  <a:pt x="159461" y="156527"/>
                </a:lnTo>
                <a:lnTo>
                  <a:pt x="163296" y="154813"/>
                </a:lnTo>
                <a:lnTo>
                  <a:pt x="164702" y="137436"/>
                </a:lnTo>
                <a:lnTo>
                  <a:pt x="163284" y="124880"/>
                </a:lnTo>
                <a:lnTo>
                  <a:pt x="163106" y="123266"/>
                </a:lnTo>
                <a:lnTo>
                  <a:pt x="162661" y="119075"/>
                </a:lnTo>
                <a:lnTo>
                  <a:pt x="161670" y="115138"/>
                </a:lnTo>
                <a:lnTo>
                  <a:pt x="159321" y="111086"/>
                </a:lnTo>
                <a:lnTo>
                  <a:pt x="157810" y="108585"/>
                </a:lnTo>
                <a:lnTo>
                  <a:pt x="156946" y="104762"/>
                </a:lnTo>
                <a:lnTo>
                  <a:pt x="153936" y="100977"/>
                </a:lnTo>
                <a:lnTo>
                  <a:pt x="149390" y="95402"/>
                </a:lnTo>
                <a:lnTo>
                  <a:pt x="146469" y="88861"/>
                </a:lnTo>
                <a:lnTo>
                  <a:pt x="142722" y="81661"/>
                </a:lnTo>
                <a:lnTo>
                  <a:pt x="140919" y="78181"/>
                </a:lnTo>
                <a:lnTo>
                  <a:pt x="138734" y="75476"/>
                </a:lnTo>
                <a:lnTo>
                  <a:pt x="136982" y="72872"/>
                </a:lnTo>
                <a:lnTo>
                  <a:pt x="134327" y="68961"/>
                </a:lnTo>
                <a:lnTo>
                  <a:pt x="132600" y="63576"/>
                </a:lnTo>
                <a:lnTo>
                  <a:pt x="129654" y="58331"/>
                </a:lnTo>
                <a:lnTo>
                  <a:pt x="128333" y="56019"/>
                </a:lnTo>
                <a:lnTo>
                  <a:pt x="127241" y="53352"/>
                </a:lnTo>
                <a:lnTo>
                  <a:pt x="125666" y="50673"/>
                </a:lnTo>
                <a:lnTo>
                  <a:pt x="124523" y="47840"/>
                </a:lnTo>
                <a:lnTo>
                  <a:pt x="121996" y="44627"/>
                </a:lnTo>
                <a:lnTo>
                  <a:pt x="120572" y="44075"/>
                </a:lnTo>
                <a:lnTo>
                  <a:pt x="63715" y="1638"/>
                </a:lnTo>
                <a:lnTo>
                  <a:pt x="62204" y="990"/>
                </a:lnTo>
                <a:lnTo>
                  <a:pt x="59512" y="7277"/>
                </a:lnTo>
                <a:lnTo>
                  <a:pt x="58051" y="7404"/>
                </a:lnTo>
                <a:close/>
              </a:path>
              <a:path w="166979" h="171399">
                <a:moveTo>
                  <a:pt x="61023" y="7924"/>
                </a:moveTo>
                <a:lnTo>
                  <a:pt x="61620" y="4457"/>
                </a:lnTo>
                <a:lnTo>
                  <a:pt x="60182" y="7777"/>
                </a:lnTo>
                <a:lnTo>
                  <a:pt x="116687" y="49961"/>
                </a:lnTo>
                <a:lnTo>
                  <a:pt x="61620" y="4457"/>
                </a:lnTo>
                <a:lnTo>
                  <a:pt x="61023" y="7924"/>
                </a:lnTo>
                <a:close/>
              </a:path>
              <a:path w="166979" h="171399">
                <a:moveTo>
                  <a:pt x="129895" y="145884"/>
                </a:moveTo>
                <a:lnTo>
                  <a:pt x="129832" y="141312"/>
                </a:lnTo>
                <a:lnTo>
                  <a:pt x="129832" y="158026"/>
                </a:lnTo>
                <a:lnTo>
                  <a:pt x="130403" y="161505"/>
                </a:lnTo>
                <a:lnTo>
                  <a:pt x="130975" y="164973"/>
                </a:lnTo>
                <a:lnTo>
                  <a:pt x="133616" y="164515"/>
                </a:lnTo>
                <a:lnTo>
                  <a:pt x="136982" y="164642"/>
                </a:lnTo>
                <a:lnTo>
                  <a:pt x="133794" y="160540"/>
                </a:lnTo>
                <a:lnTo>
                  <a:pt x="133388" y="157467"/>
                </a:lnTo>
                <a:lnTo>
                  <a:pt x="132969" y="157533"/>
                </a:lnTo>
                <a:lnTo>
                  <a:pt x="132930" y="157378"/>
                </a:lnTo>
                <a:lnTo>
                  <a:pt x="131737" y="153060"/>
                </a:lnTo>
                <a:lnTo>
                  <a:pt x="129870" y="149047"/>
                </a:lnTo>
                <a:lnTo>
                  <a:pt x="129895" y="145884"/>
                </a:lnTo>
                <a:close/>
              </a:path>
              <a:path w="166979" h="171399">
                <a:moveTo>
                  <a:pt x="133388" y="157467"/>
                </a:moveTo>
                <a:lnTo>
                  <a:pt x="133794" y="160540"/>
                </a:lnTo>
                <a:lnTo>
                  <a:pt x="136982" y="164642"/>
                </a:lnTo>
                <a:lnTo>
                  <a:pt x="140614" y="163766"/>
                </a:lnTo>
                <a:lnTo>
                  <a:pt x="144043" y="162941"/>
                </a:lnTo>
                <a:lnTo>
                  <a:pt x="147091" y="162318"/>
                </a:lnTo>
                <a:lnTo>
                  <a:pt x="150342" y="162229"/>
                </a:lnTo>
                <a:lnTo>
                  <a:pt x="154673" y="162090"/>
                </a:lnTo>
                <a:lnTo>
                  <a:pt x="159194" y="162191"/>
                </a:lnTo>
                <a:lnTo>
                  <a:pt x="160172" y="159219"/>
                </a:lnTo>
                <a:lnTo>
                  <a:pt x="163575" y="158318"/>
                </a:lnTo>
                <a:lnTo>
                  <a:pt x="163855" y="161836"/>
                </a:lnTo>
                <a:lnTo>
                  <a:pt x="166446" y="160350"/>
                </a:lnTo>
                <a:lnTo>
                  <a:pt x="166979" y="157416"/>
                </a:lnTo>
                <a:lnTo>
                  <a:pt x="166281" y="154787"/>
                </a:lnTo>
                <a:lnTo>
                  <a:pt x="165633" y="150202"/>
                </a:lnTo>
                <a:lnTo>
                  <a:pt x="164702" y="137436"/>
                </a:lnTo>
                <a:lnTo>
                  <a:pt x="163296" y="154813"/>
                </a:lnTo>
                <a:lnTo>
                  <a:pt x="159461" y="156527"/>
                </a:lnTo>
                <a:lnTo>
                  <a:pt x="159104" y="155142"/>
                </a:lnTo>
                <a:lnTo>
                  <a:pt x="154724" y="155054"/>
                </a:lnTo>
                <a:lnTo>
                  <a:pt x="150139" y="155181"/>
                </a:lnTo>
                <a:lnTo>
                  <a:pt x="146113" y="155308"/>
                </a:lnTo>
                <a:lnTo>
                  <a:pt x="142519" y="156057"/>
                </a:lnTo>
                <a:lnTo>
                  <a:pt x="138963" y="156933"/>
                </a:lnTo>
                <a:lnTo>
                  <a:pt x="136588" y="157543"/>
                </a:lnTo>
                <a:lnTo>
                  <a:pt x="133388" y="157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3743495" y="5060399"/>
            <a:ext cx="79870" cy="47193"/>
          </a:xfrm>
          <a:custGeom>
            <a:avLst/>
            <a:gdLst/>
            <a:ahLst/>
            <a:cxnLst/>
            <a:rect l="l" t="t" r="r" b="b"/>
            <a:pathLst>
              <a:path w="79870" h="47193">
                <a:moveTo>
                  <a:pt x="304" y="28905"/>
                </a:moveTo>
                <a:lnTo>
                  <a:pt x="0" y="34264"/>
                </a:lnTo>
                <a:lnTo>
                  <a:pt x="2603" y="40411"/>
                </a:lnTo>
                <a:lnTo>
                  <a:pt x="3429" y="42367"/>
                </a:lnTo>
                <a:lnTo>
                  <a:pt x="4838" y="47193"/>
                </a:lnTo>
                <a:lnTo>
                  <a:pt x="7823" y="45427"/>
                </a:lnTo>
                <a:lnTo>
                  <a:pt x="17208" y="37503"/>
                </a:lnTo>
                <a:lnTo>
                  <a:pt x="19113" y="34493"/>
                </a:lnTo>
                <a:lnTo>
                  <a:pt x="22428" y="33159"/>
                </a:lnTo>
                <a:lnTo>
                  <a:pt x="23939" y="32969"/>
                </a:lnTo>
                <a:lnTo>
                  <a:pt x="26720" y="32613"/>
                </a:lnTo>
                <a:lnTo>
                  <a:pt x="31127" y="30352"/>
                </a:lnTo>
                <a:lnTo>
                  <a:pt x="32461" y="34124"/>
                </a:lnTo>
                <a:lnTo>
                  <a:pt x="34366" y="37363"/>
                </a:lnTo>
                <a:lnTo>
                  <a:pt x="36080" y="40233"/>
                </a:lnTo>
                <a:lnTo>
                  <a:pt x="39293" y="42087"/>
                </a:lnTo>
                <a:lnTo>
                  <a:pt x="42494" y="40398"/>
                </a:lnTo>
                <a:lnTo>
                  <a:pt x="46990" y="38569"/>
                </a:lnTo>
                <a:lnTo>
                  <a:pt x="51333" y="37350"/>
                </a:lnTo>
                <a:lnTo>
                  <a:pt x="54775" y="39281"/>
                </a:lnTo>
                <a:lnTo>
                  <a:pt x="58648" y="36194"/>
                </a:lnTo>
                <a:lnTo>
                  <a:pt x="61302" y="32435"/>
                </a:lnTo>
                <a:lnTo>
                  <a:pt x="65138" y="29819"/>
                </a:lnTo>
                <a:lnTo>
                  <a:pt x="68122" y="27431"/>
                </a:lnTo>
                <a:lnTo>
                  <a:pt x="70688" y="25196"/>
                </a:lnTo>
                <a:lnTo>
                  <a:pt x="75184" y="20408"/>
                </a:lnTo>
                <a:lnTo>
                  <a:pt x="78447" y="17564"/>
                </a:lnTo>
                <a:lnTo>
                  <a:pt x="79870" y="14655"/>
                </a:lnTo>
                <a:lnTo>
                  <a:pt x="77819" y="5621"/>
                </a:lnTo>
                <a:lnTo>
                  <a:pt x="67175" y="606"/>
                </a:lnTo>
                <a:lnTo>
                  <a:pt x="58102" y="0"/>
                </a:lnTo>
                <a:lnTo>
                  <a:pt x="53886" y="1320"/>
                </a:lnTo>
                <a:lnTo>
                  <a:pt x="49872" y="1396"/>
                </a:lnTo>
                <a:lnTo>
                  <a:pt x="46101" y="2057"/>
                </a:lnTo>
                <a:lnTo>
                  <a:pt x="42011" y="2806"/>
                </a:lnTo>
                <a:lnTo>
                  <a:pt x="37287" y="1028"/>
                </a:lnTo>
                <a:lnTo>
                  <a:pt x="33070" y="736"/>
                </a:lnTo>
                <a:lnTo>
                  <a:pt x="30403" y="1612"/>
                </a:lnTo>
                <a:lnTo>
                  <a:pt x="27000" y="2031"/>
                </a:lnTo>
                <a:lnTo>
                  <a:pt x="23888" y="634"/>
                </a:lnTo>
                <a:lnTo>
                  <a:pt x="19761" y="2387"/>
                </a:lnTo>
                <a:lnTo>
                  <a:pt x="17056" y="3644"/>
                </a:lnTo>
                <a:lnTo>
                  <a:pt x="13411" y="4597"/>
                </a:lnTo>
                <a:lnTo>
                  <a:pt x="11036" y="6311"/>
                </a:lnTo>
                <a:lnTo>
                  <a:pt x="9436" y="9512"/>
                </a:lnTo>
                <a:lnTo>
                  <a:pt x="7340" y="11544"/>
                </a:lnTo>
                <a:lnTo>
                  <a:pt x="4292" y="14503"/>
                </a:lnTo>
                <a:lnTo>
                  <a:pt x="4203" y="19024"/>
                </a:lnTo>
                <a:lnTo>
                  <a:pt x="2705" y="22834"/>
                </a:lnTo>
                <a:lnTo>
                  <a:pt x="304" y="289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3740738" y="5083008"/>
            <a:ext cx="71056" cy="53047"/>
          </a:xfrm>
          <a:custGeom>
            <a:avLst/>
            <a:gdLst/>
            <a:ahLst/>
            <a:cxnLst/>
            <a:rect l="l" t="t" r="r" b="b"/>
            <a:pathLst>
              <a:path w="71056" h="53047">
                <a:moveTo>
                  <a:pt x="69028" y="10631"/>
                </a:moveTo>
                <a:lnTo>
                  <a:pt x="69341" y="10680"/>
                </a:lnTo>
                <a:lnTo>
                  <a:pt x="70104" y="10045"/>
                </a:lnTo>
                <a:lnTo>
                  <a:pt x="70510" y="9842"/>
                </a:lnTo>
                <a:lnTo>
                  <a:pt x="70242" y="9930"/>
                </a:lnTo>
                <a:lnTo>
                  <a:pt x="69468" y="10363"/>
                </a:lnTo>
                <a:lnTo>
                  <a:pt x="69028" y="10631"/>
                </a:lnTo>
                <a:close/>
              </a:path>
              <a:path w="71056" h="53047">
                <a:moveTo>
                  <a:pt x="71195" y="9135"/>
                </a:moveTo>
                <a:lnTo>
                  <a:pt x="73228" y="7442"/>
                </a:lnTo>
                <a:lnTo>
                  <a:pt x="72821" y="6108"/>
                </a:lnTo>
                <a:lnTo>
                  <a:pt x="70827" y="3251"/>
                </a:lnTo>
                <a:lnTo>
                  <a:pt x="67398" y="3721"/>
                </a:lnTo>
                <a:lnTo>
                  <a:pt x="66887" y="3822"/>
                </a:lnTo>
                <a:lnTo>
                  <a:pt x="67629" y="5304"/>
                </a:lnTo>
                <a:lnTo>
                  <a:pt x="68948" y="6692"/>
                </a:lnTo>
                <a:lnTo>
                  <a:pt x="67906" y="7213"/>
                </a:lnTo>
                <a:lnTo>
                  <a:pt x="66578" y="10249"/>
                </a:lnTo>
                <a:lnTo>
                  <a:pt x="68485" y="10547"/>
                </a:lnTo>
                <a:lnTo>
                  <a:pt x="66578" y="10249"/>
                </a:lnTo>
                <a:lnTo>
                  <a:pt x="67271" y="10972"/>
                </a:lnTo>
                <a:lnTo>
                  <a:pt x="69028" y="10631"/>
                </a:lnTo>
                <a:lnTo>
                  <a:pt x="69468" y="10363"/>
                </a:lnTo>
                <a:lnTo>
                  <a:pt x="70242" y="9930"/>
                </a:lnTo>
                <a:lnTo>
                  <a:pt x="70462" y="9746"/>
                </a:lnTo>
                <a:lnTo>
                  <a:pt x="70891" y="9702"/>
                </a:lnTo>
                <a:lnTo>
                  <a:pt x="71195" y="9135"/>
                </a:lnTo>
                <a:close/>
              </a:path>
              <a:path w="71056" h="53047">
                <a:moveTo>
                  <a:pt x="75844" y="5168"/>
                </a:moveTo>
                <a:lnTo>
                  <a:pt x="78295" y="2578"/>
                </a:lnTo>
                <a:lnTo>
                  <a:pt x="80302" y="355"/>
                </a:lnTo>
                <a:lnTo>
                  <a:pt x="83807" y="-2489"/>
                </a:lnTo>
                <a:lnTo>
                  <a:pt x="85788" y="-6413"/>
                </a:lnTo>
                <a:lnTo>
                  <a:pt x="86969" y="-9652"/>
                </a:lnTo>
                <a:lnTo>
                  <a:pt x="86982" y="-14135"/>
                </a:lnTo>
                <a:lnTo>
                  <a:pt x="84023" y="-18516"/>
                </a:lnTo>
                <a:lnTo>
                  <a:pt x="81457" y="-21323"/>
                </a:lnTo>
                <a:lnTo>
                  <a:pt x="77939" y="-23126"/>
                </a:lnTo>
                <a:lnTo>
                  <a:pt x="74294" y="-24409"/>
                </a:lnTo>
                <a:lnTo>
                  <a:pt x="70624" y="-25654"/>
                </a:lnTo>
                <a:lnTo>
                  <a:pt x="66801" y="-26327"/>
                </a:lnTo>
                <a:lnTo>
                  <a:pt x="63449" y="-26327"/>
                </a:lnTo>
                <a:lnTo>
                  <a:pt x="60261" y="-26085"/>
                </a:lnTo>
                <a:lnTo>
                  <a:pt x="57353" y="-25107"/>
                </a:lnTo>
                <a:lnTo>
                  <a:pt x="54622" y="-24638"/>
                </a:lnTo>
                <a:lnTo>
                  <a:pt x="49999" y="-24333"/>
                </a:lnTo>
                <a:lnTo>
                  <a:pt x="47066" y="-23634"/>
                </a:lnTo>
                <a:lnTo>
                  <a:pt x="43637" y="-23609"/>
                </a:lnTo>
                <a:lnTo>
                  <a:pt x="39738" y="-25120"/>
                </a:lnTo>
                <a:lnTo>
                  <a:pt x="37020" y="-25298"/>
                </a:lnTo>
                <a:lnTo>
                  <a:pt x="34264" y="-24942"/>
                </a:lnTo>
                <a:lnTo>
                  <a:pt x="30797" y="-24218"/>
                </a:lnTo>
                <a:lnTo>
                  <a:pt x="27838" y="-25107"/>
                </a:lnTo>
                <a:lnTo>
                  <a:pt x="23685" y="-25273"/>
                </a:lnTo>
                <a:lnTo>
                  <a:pt x="21234" y="-19621"/>
                </a:lnTo>
                <a:lnTo>
                  <a:pt x="19735" y="-22809"/>
                </a:lnTo>
                <a:lnTo>
                  <a:pt x="21412" y="-15849"/>
                </a:lnTo>
                <a:lnTo>
                  <a:pt x="24612" y="-17564"/>
                </a:lnTo>
                <a:lnTo>
                  <a:pt x="25907" y="-20510"/>
                </a:lnTo>
                <a:lnTo>
                  <a:pt x="27000" y="-17767"/>
                </a:lnTo>
                <a:lnTo>
                  <a:pt x="30797" y="-17170"/>
                </a:lnTo>
                <a:lnTo>
                  <a:pt x="33997" y="-17576"/>
                </a:lnTo>
                <a:lnTo>
                  <a:pt x="37020" y="-18262"/>
                </a:lnTo>
                <a:lnTo>
                  <a:pt x="39966" y="-17475"/>
                </a:lnTo>
                <a:lnTo>
                  <a:pt x="42608" y="-16433"/>
                </a:lnTo>
                <a:lnTo>
                  <a:pt x="46532" y="-16268"/>
                </a:lnTo>
                <a:lnTo>
                  <a:pt x="49783" y="-17056"/>
                </a:lnTo>
                <a:lnTo>
                  <a:pt x="52743" y="-17665"/>
                </a:lnTo>
                <a:lnTo>
                  <a:pt x="56934" y="-17780"/>
                </a:lnTo>
                <a:lnTo>
                  <a:pt x="59575" y="-18376"/>
                </a:lnTo>
                <a:lnTo>
                  <a:pt x="62661" y="-19291"/>
                </a:lnTo>
                <a:lnTo>
                  <a:pt x="66649" y="-19304"/>
                </a:lnTo>
                <a:lnTo>
                  <a:pt x="71323" y="-18313"/>
                </a:lnTo>
                <a:lnTo>
                  <a:pt x="74777" y="-16611"/>
                </a:lnTo>
                <a:lnTo>
                  <a:pt x="77939" y="-14744"/>
                </a:lnTo>
                <a:lnTo>
                  <a:pt x="79921" y="-12077"/>
                </a:lnTo>
                <a:lnTo>
                  <a:pt x="79463" y="-9486"/>
                </a:lnTo>
                <a:lnTo>
                  <a:pt x="78612" y="-7594"/>
                </a:lnTo>
                <a:lnTo>
                  <a:pt x="75577" y="-4749"/>
                </a:lnTo>
                <a:lnTo>
                  <a:pt x="71056" y="0"/>
                </a:lnTo>
                <a:lnTo>
                  <a:pt x="67373" y="3543"/>
                </a:lnTo>
                <a:lnTo>
                  <a:pt x="66972" y="3743"/>
                </a:lnTo>
                <a:lnTo>
                  <a:pt x="66769" y="3845"/>
                </a:lnTo>
                <a:lnTo>
                  <a:pt x="66522" y="4140"/>
                </a:lnTo>
                <a:lnTo>
                  <a:pt x="66027" y="4610"/>
                </a:lnTo>
                <a:lnTo>
                  <a:pt x="64947" y="7061"/>
                </a:lnTo>
                <a:lnTo>
                  <a:pt x="64579" y="8166"/>
                </a:lnTo>
                <a:lnTo>
                  <a:pt x="64071" y="15976"/>
                </a:lnTo>
                <a:lnTo>
                  <a:pt x="66865" y="11950"/>
                </a:lnTo>
                <a:lnTo>
                  <a:pt x="69028" y="10631"/>
                </a:lnTo>
                <a:lnTo>
                  <a:pt x="67271" y="10972"/>
                </a:lnTo>
                <a:lnTo>
                  <a:pt x="66578" y="10249"/>
                </a:lnTo>
                <a:lnTo>
                  <a:pt x="67906" y="7213"/>
                </a:lnTo>
                <a:lnTo>
                  <a:pt x="66505" y="4171"/>
                </a:lnTo>
                <a:lnTo>
                  <a:pt x="66568" y="10239"/>
                </a:lnTo>
                <a:lnTo>
                  <a:pt x="64993" y="7150"/>
                </a:lnTo>
                <a:lnTo>
                  <a:pt x="65280" y="6443"/>
                </a:lnTo>
                <a:lnTo>
                  <a:pt x="66443" y="4286"/>
                </a:lnTo>
                <a:lnTo>
                  <a:pt x="66887" y="3822"/>
                </a:lnTo>
                <a:lnTo>
                  <a:pt x="67398" y="3721"/>
                </a:lnTo>
                <a:lnTo>
                  <a:pt x="70827" y="3251"/>
                </a:lnTo>
                <a:lnTo>
                  <a:pt x="72821" y="6108"/>
                </a:lnTo>
                <a:lnTo>
                  <a:pt x="73228" y="7442"/>
                </a:lnTo>
                <a:lnTo>
                  <a:pt x="75844" y="5168"/>
                </a:lnTo>
                <a:close/>
              </a:path>
              <a:path w="71056" h="53047">
                <a:moveTo>
                  <a:pt x="65280" y="6443"/>
                </a:moveTo>
                <a:lnTo>
                  <a:pt x="64993" y="7150"/>
                </a:lnTo>
                <a:lnTo>
                  <a:pt x="66568" y="10239"/>
                </a:lnTo>
                <a:lnTo>
                  <a:pt x="66443" y="4286"/>
                </a:lnTo>
                <a:lnTo>
                  <a:pt x="65280" y="6443"/>
                </a:lnTo>
                <a:close/>
              </a:path>
              <a:path w="71056" h="53047">
                <a:moveTo>
                  <a:pt x="35102" y="11036"/>
                </a:moveTo>
                <a:lnTo>
                  <a:pt x="32147" y="12647"/>
                </a:lnTo>
                <a:lnTo>
                  <a:pt x="33210" y="15049"/>
                </a:lnTo>
                <a:lnTo>
                  <a:pt x="35204" y="18173"/>
                </a:lnTo>
                <a:lnTo>
                  <a:pt x="35102" y="11036"/>
                </a:lnTo>
                <a:close/>
              </a:path>
              <a:path w="71056" h="53047">
                <a:moveTo>
                  <a:pt x="8597" y="16421"/>
                </a:moveTo>
                <a:lnTo>
                  <a:pt x="7518" y="13842"/>
                </a:lnTo>
                <a:lnTo>
                  <a:pt x="7061" y="9334"/>
                </a:lnTo>
                <a:lnTo>
                  <a:pt x="7607" y="4394"/>
                </a:lnTo>
                <a:lnTo>
                  <a:pt x="8737" y="1523"/>
                </a:lnTo>
                <a:lnTo>
                  <a:pt x="10032" y="-2984"/>
                </a:lnTo>
                <a:lnTo>
                  <a:pt x="11087" y="-6489"/>
                </a:lnTo>
                <a:lnTo>
                  <a:pt x="13931" y="-9893"/>
                </a:lnTo>
                <a:lnTo>
                  <a:pt x="15836" y="-12534"/>
                </a:lnTo>
                <a:lnTo>
                  <a:pt x="18224" y="-15151"/>
                </a:lnTo>
                <a:lnTo>
                  <a:pt x="21412" y="-15849"/>
                </a:lnTo>
                <a:lnTo>
                  <a:pt x="19735" y="-22809"/>
                </a:lnTo>
                <a:lnTo>
                  <a:pt x="21234" y="-19621"/>
                </a:lnTo>
                <a:lnTo>
                  <a:pt x="23685" y="-25273"/>
                </a:lnTo>
                <a:lnTo>
                  <a:pt x="20688" y="-23380"/>
                </a:lnTo>
                <a:lnTo>
                  <a:pt x="19745" y="-22815"/>
                </a:lnTo>
                <a:lnTo>
                  <a:pt x="16929" y="-22148"/>
                </a:lnTo>
                <a:lnTo>
                  <a:pt x="14096" y="-20866"/>
                </a:lnTo>
                <a:lnTo>
                  <a:pt x="11226" y="-18097"/>
                </a:lnTo>
                <a:lnTo>
                  <a:pt x="9220" y="-15455"/>
                </a:lnTo>
                <a:lnTo>
                  <a:pt x="5473" y="-11480"/>
                </a:lnTo>
                <a:lnTo>
                  <a:pt x="4483" y="-8940"/>
                </a:lnTo>
                <a:lnTo>
                  <a:pt x="3162" y="-4533"/>
                </a:lnTo>
                <a:lnTo>
                  <a:pt x="2184" y="-1054"/>
                </a:lnTo>
                <a:lnTo>
                  <a:pt x="825" y="2374"/>
                </a:lnTo>
                <a:lnTo>
                  <a:pt x="0" y="5803"/>
                </a:lnTo>
                <a:lnTo>
                  <a:pt x="0" y="12585"/>
                </a:lnTo>
                <a:lnTo>
                  <a:pt x="711" y="15862"/>
                </a:lnTo>
                <a:lnTo>
                  <a:pt x="2108" y="19164"/>
                </a:lnTo>
                <a:lnTo>
                  <a:pt x="3733" y="22834"/>
                </a:lnTo>
                <a:lnTo>
                  <a:pt x="6388" y="25971"/>
                </a:lnTo>
                <a:lnTo>
                  <a:pt x="9334" y="26720"/>
                </a:lnTo>
                <a:lnTo>
                  <a:pt x="12369" y="25844"/>
                </a:lnTo>
                <a:lnTo>
                  <a:pt x="14604" y="22694"/>
                </a:lnTo>
                <a:lnTo>
                  <a:pt x="12623" y="19354"/>
                </a:lnTo>
                <a:lnTo>
                  <a:pt x="8788" y="19786"/>
                </a:lnTo>
                <a:lnTo>
                  <a:pt x="8597" y="16421"/>
                </a:lnTo>
                <a:close/>
              </a:path>
              <a:path w="71056" h="53047">
                <a:moveTo>
                  <a:pt x="67373" y="3543"/>
                </a:moveTo>
                <a:lnTo>
                  <a:pt x="71056" y="0"/>
                </a:lnTo>
                <a:lnTo>
                  <a:pt x="66972" y="3743"/>
                </a:lnTo>
                <a:lnTo>
                  <a:pt x="67373" y="3543"/>
                </a:lnTo>
                <a:close/>
              </a:path>
              <a:path w="71056" h="53047">
                <a:moveTo>
                  <a:pt x="56692" y="19989"/>
                </a:moveTo>
                <a:lnTo>
                  <a:pt x="55283" y="18046"/>
                </a:lnTo>
                <a:lnTo>
                  <a:pt x="53935" y="18501"/>
                </a:lnTo>
                <a:lnTo>
                  <a:pt x="56692" y="19989"/>
                </a:lnTo>
                <a:close/>
              </a:path>
              <a:path w="71056" h="53047">
                <a:moveTo>
                  <a:pt x="33896" y="7734"/>
                </a:moveTo>
                <a:lnTo>
                  <a:pt x="35890" y="4419"/>
                </a:lnTo>
                <a:lnTo>
                  <a:pt x="32677" y="4432"/>
                </a:lnTo>
                <a:lnTo>
                  <a:pt x="30975" y="9715"/>
                </a:lnTo>
                <a:lnTo>
                  <a:pt x="32080" y="12496"/>
                </a:lnTo>
                <a:lnTo>
                  <a:pt x="33896" y="7734"/>
                </a:lnTo>
                <a:close/>
              </a:path>
              <a:path w="71056" h="53047">
                <a:moveTo>
                  <a:pt x="52044" y="19138"/>
                </a:moveTo>
                <a:lnTo>
                  <a:pt x="50914" y="12128"/>
                </a:lnTo>
                <a:lnTo>
                  <a:pt x="46977" y="12890"/>
                </a:lnTo>
                <a:lnTo>
                  <a:pt x="43281" y="14871"/>
                </a:lnTo>
                <a:lnTo>
                  <a:pt x="40233" y="13080"/>
                </a:lnTo>
                <a:lnTo>
                  <a:pt x="38760" y="10337"/>
                </a:lnTo>
                <a:lnTo>
                  <a:pt x="37706" y="7086"/>
                </a:lnTo>
                <a:lnTo>
                  <a:pt x="35890" y="4419"/>
                </a:lnTo>
                <a:lnTo>
                  <a:pt x="33896" y="7734"/>
                </a:lnTo>
                <a:lnTo>
                  <a:pt x="32080" y="12496"/>
                </a:lnTo>
                <a:lnTo>
                  <a:pt x="30975" y="9715"/>
                </a:lnTo>
                <a:lnTo>
                  <a:pt x="32677" y="4432"/>
                </a:lnTo>
                <a:lnTo>
                  <a:pt x="29705" y="5587"/>
                </a:lnTo>
                <a:lnTo>
                  <a:pt x="26250" y="6870"/>
                </a:lnTo>
                <a:lnTo>
                  <a:pt x="23406" y="7124"/>
                </a:lnTo>
                <a:lnTo>
                  <a:pt x="19608" y="9207"/>
                </a:lnTo>
                <a:lnTo>
                  <a:pt x="17805" y="11988"/>
                </a:lnTo>
                <a:lnTo>
                  <a:pt x="16078" y="15925"/>
                </a:lnTo>
                <a:lnTo>
                  <a:pt x="18770" y="18745"/>
                </a:lnTo>
                <a:lnTo>
                  <a:pt x="22402" y="17437"/>
                </a:lnTo>
                <a:lnTo>
                  <a:pt x="24879" y="14160"/>
                </a:lnTo>
                <a:lnTo>
                  <a:pt x="27127" y="13855"/>
                </a:lnTo>
                <a:lnTo>
                  <a:pt x="30886" y="13334"/>
                </a:lnTo>
                <a:lnTo>
                  <a:pt x="32147" y="12647"/>
                </a:lnTo>
                <a:lnTo>
                  <a:pt x="35102" y="11036"/>
                </a:lnTo>
                <a:lnTo>
                  <a:pt x="35204" y="18173"/>
                </a:lnTo>
                <a:lnTo>
                  <a:pt x="38607" y="21551"/>
                </a:lnTo>
                <a:lnTo>
                  <a:pt x="42087" y="22491"/>
                </a:lnTo>
                <a:lnTo>
                  <a:pt x="45973" y="21526"/>
                </a:lnTo>
                <a:lnTo>
                  <a:pt x="48717" y="19761"/>
                </a:lnTo>
                <a:lnTo>
                  <a:pt x="52044" y="19138"/>
                </a:lnTo>
                <a:close/>
              </a:path>
              <a:path w="71056" h="53047">
                <a:moveTo>
                  <a:pt x="53517" y="11201"/>
                </a:moveTo>
                <a:lnTo>
                  <a:pt x="50965" y="12110"/>
                </a:lnTo>
                <a:lnTo>
                  <a:pt x="52108" y="15455"/>
                </a:lnTo>
                <a:lnTo>
                  <a:pt x="53352" y="18186"/>
                </a:lnTo>
                <a:lnTo>
                  <a:pt x="54089" y="14744"/>
                </a:lnTo>
                <a:lnTo>
                  <a:pt x="56260" y="13004"/>
                </a:lnTo>
                <a:lnTo>
                  <a:pt x="53517" y="11201"/>
                </a:lnTo>
                <a:close/>
              </a:path>
              <a:path w="71056" h="53047">
                <a:moveTo>
                  <a:pt x="64693" y="4254"/>
                </a:moveTo>
                <a:lnTo>
                  <a:pt x="61899" y="6883"/>
                </a:lnTo>
                <a:lnTo>
                  <a:pt x="59651" y="9817"/>
                </a:lnTo>
                <a:lnTo>
                  <a:pt x="56260" y="13004"/>
                </a:lnTo>
                <a:lnTo>
                  <a:pt x="54089" y="14744"/>
                </a:lnTo>
                <a:lnTo>
                  <a:pt x="53352" y="18186"/>
                </a:lnTo>
                <a:lnTo>
                  <a:pt x="52108" y="15455"/>
                </a:lnTo>
                <a:lnTo>
                  <a:pt x="50965" y="12110"/>
                </a:lnTo>
                <a:lnTo>
                  <a:pt x="46977" y="12890"/>
                </a:lnTo>
                <a:lnTo>
                  <a:pt x="50914" y="12128"/>
                </a:lnTo>
                <a:lnTo>
                  <a:pt x="52044" y="19138"/>
                </a:lnTo>
                <a:lnTo>
                  <a:pt x="53935" y="18501"/>
                </a:lnTo>
                <a:lnTo>
                  <a:pt x="55283" y="18046"/>
                </a:lnTo>
                <a:lnTo>
                  <a:pt x="56692" y="19989"/>
                </a:lnTo>
                <a:lnTo>
                  <a:pt x="59258" y="19443"/>
                </a:lnTo>
                <a:lnTo>
                  <a:pt x="61429" y="17932"/>
                </a:lnTo>
                <a:lnTo>
                  <a:pt x="64071" y="15976"/>
                </a:lnTo>
                <a:lnTo>
                  <a:pt x="64579" y="8166"/>
                </a:lnTo>
                <a:lnTo>
                  <a:pt x="64947" y="7061"/>
                </a:lnTo>
                <a:lnTo>
                  <a:pt x="66027" y="4610"/>
                </a:lnTo>
                <a:lnTo>
                  <a:pt x="66332" y="4063"/>
                </a:lnTo>
                <a:lnTo>
                  <a:pt x="66769" y="3845"/>
                </a:lnTo>
                <a:lnTo>
                  <a:pt x="64693" y="4254"/>
                </a:lnTo>
                <a:close/>
              </a:path>
              <a:path w="71056" h="53047">
                <a:moveTo>
                  <a:pt x="66423" y="4246"/>
                </a:moveTo>
                <a:lnTo>
                  <a:pt x="67906" y="7213"/>
                </a:lnTo>
                <a:lnTo>
                  <a:pt x="68948" y="6692"/>
                </a:lnTo>
                <a:lnTo>
                  <a:pt x="67629" y="5304"/>
                </a:lnTo>
                <a:lnTo>
                  <a:pt x="66769" y="3845"/>
                </a:lnTo>
                <a:lnTo>
                  <a:pt x="66332" y="4063"/>
                </a:lnTo>
                <a:lnTo>
                  <a:pt x="66027" y="4610"/>
                </a:lnTo>
                <a:lnTo>
                  <a:pt x="66423" y="42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3762888" y="5040410"/>
            <a:ext cx="64528" cy="38138"/>
          </a:xfrm>
          <a:custGeom>
            <a:avLst/>
            <a:gdLst/>
            <a:ahLst/>
            <a:cxnLst/>
            <a:rect l="l" t="t" r="r" b="b"/>
            <a:pathLst>
              <a:path w="64528" h="38138">
                <a:moveTo>
                  <a:pt x="1155" y="28613"/>
                </a:moveTo>
                <a:lnTo>
                  <a:pt x="6261" y="29933"/>
                </a:lnTo>
                <a:lnTo>
                  <a:pt x="10896" y="25781"/>
                </a:lnTo>
                <a:lnTo>
                  <a:pt x="15709" y="25273"/>
                </a:lnTo>
                <a:lnTo>
                  <a:pt x="18732" y="25298"/>
                </a:lnTo>
                <a:lnTo>
                  <a:pt x="22847" y="24307"/>
                </a:lnTo>
                <a:lnTo>
                  <a:pt x="26085" y="23901"/>
                </a:lnTo>
                <a:lnTo>
                  <a:pt x="29095" y="27051"/>
                </a:lnTo>
                <a:lnTo>
                  <a:pt x="25349" y="32194"/>
                </a:lnTo>
                <a:lnTo>
                  <a:pt x="24739" y="36677"/>
                </a:lnTo>
                <a:lnTo>
                  <a:pt x="28956" y="38138"/>
                </a:lnTo>
                <a:lnTo>
                  <a:pt x="27940" y="34391"/>
                </a:lnTo>
                <a:lnTo>
                  <a:pt x="33743" y="32092"/>
                </a:lnTo>
                <a:lnTo>
                  <a:pt x="37553" y="29032"/>
                </a:lnTo>
                <a:lnTo>
                  <a:pt x="40347" y="27609"/>
                </a:lnTo>
                <a:lnTo>
                  <a:pt x="43268" y="26555"/>
                </a:lnTo>
                <a:lnTo>
                  <a:pt x="44767" y="25577"/>
                </a:lnTo>
                <a:lnTo>
                  <a:pt x="48425" y="27838"/>
                </a:lnTo>
                <a:lnTo>
                  <a:pt x="52603" y="29768"/>
                </a:lnTo>
                <a:lnTo>
                  <a:pt x="55702" y="32778"/>
                </a:lnTo>
                <a:lnTo>
                  <a:pt x="57048" y="34404"/>
                </a:lnTo>
                <a:lnTo>
                  <a:pt x="59639" y="34366"/>
                </a:lnTo>
                <a:lnTo>
                  <a:pt x="62484" y="32677"/>
                </a:lnTo>
                <a:lnTo>
                  <a:pt x="63868" y="29489"/>
                </a:lnTo>
                <a:lnTo>
                  <a:pt x="64528" y="25882"/>
                </a:lnTo>
                <a:lnTo>
                  <a:pt x="62115" y="22250"/>
                </a:lnTo>
                <a:lnTo>
                  <a:pt x="59842" y="19646"/>
                </a:lnTo>
                <a:lnTo>
                  <a:pt x="58013" y="17538"/>
                </a:lnTo>
                <a:lnTo>
                  <a:pt x="58623" y="14909"/>
                </a:lnTo>
                <a:lnTo>
                  <a:pt x="54698" y="12700"/>
                </a:lnTo>
                <a:lnTo>
                  <a:pt x="51904" y="8991"/>
                </a:lnTo>
                <a:lnTo>
                  <a:pt x="50393" y="8293"/>
                </a:lnTo>
                <a:lnTo>
                  <a:pt x="46507" y="6515"/>
                </a:lnTo>
                <a:lnTo>
                  <a:pt x="44437" y="7137"/>
                </a:lnTo>
                <a:lnTo>
                  <a:pt x="41338" y="4305"/>
                </a:lnTo>
                <a:lnTo>
                  <a:pt x="40386" y="3429"/>
                </a:lnTo>
                <a:lnTo>
                  <a:pt x="36563" y="190"/>
                </a:lnTo>
                <a:lnTo>
                  <a:pt x="32715" y="0"/>
                </a:lnTo>
                <a:lnTo>
                  <a:pt x="29667" y="1282"/>
                </a:lnTo>
                <a:lnTo>
                  <a:pt x="27381" y="1828"/>
                </a:lnTo>
                <a:lnTo>
                  <a:pt x="23215" y="1790"/>
                </a:lnTo>
                <a:lnTo>
                  <a:pt x="19138" y="5791"/>
                </a:lnTo>
                <a:lnTo>
                  <a:pt x="15836" y="7797"/>
                </a:lnTo>
                <a:lnTo>
                  <a:pt x="12585" y="9766"/>
                </a:lnTo>
                <a:lnTo>
                  <a:pt x="11201" y="12763"/>
                </a:lnTo>
                <a:lnTo>
                  <a:pt x="8242" y="15201"/>
                </a:lnTo>
                <a:lnTo>
                  <a:pt x="3327" y="18262"/>
                </a:lnTo>
                <a:lnTo>
                  <a:pt x="1549" y="18656"/>
                </a:lnTo>
                <a:lnTo>
                  <a:pt x="0" y="21653"/>
                </a:lnTo>
                <a:lnTo>
                  <a:pt x="698" y="24777"/>
                </a:lnTo>
                <a:lnTo>
                  <a:pt x="1257" y="27876"/>
                </a:lnTo>
                <a:lnTo>
                  <a:pt x="1155" y="286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3757948" y="5038417"/>
            <a:ext cx="72440" cy="43853"/>
          </a:xfrm>
          <a:custGeom>
            <a:avLst/>
            <a:gdLst/>
            <a:ahLst/>
            <a:cxnLst/>
            <a:rect l="l" t="t" r="r" b="b"/>
            <a:pathLst>
              <a:path w="72440" h="43853">
                <a:moveTo>
                  <a:pt x="64439" y="32715"/>
                </a:moveTo>
                <a:lnTo>
                  <a:pt x="63615" y="32874"/>
                </a:lnTo>
                <a:lnTo>
                  <a:pt x="64255" y="33632"/>
                </a:lnTo>
                <a:lnTo>
                  <a:pt x="64685" y="32719"/>
                </a:lnTo>
                <a:lnTo>
                  <a:pt x="64439" y="32715"/>
                </a:lnTo>
                <a:close/>
              </a:path>
              <a:path w="72440" h="43853">
                <a:moveTo>
                  <a:pt x="32258" y="304"/>
                </a:moveTo>
                <a:lnTo>
                  <a:pt x="33312" y="0"/>
                </a:lnTo>
                <a:lnTo>
                  <a:pt x="32219" y="305"/>
                </a:lnTo>
                <a:lnTo>
                  <a:pt x="32321" y="3822"/>
                </a:lnTo>
                <a:lnTo>
                  <a:pt x="32359" y="304"/>
                </a:lnTo>
                <a:close/>
              </a:path>
              <a:path w="72440" h="43853">
                <a:moveTo>
                  <a:pt x="72351" y="25450"/>
                </a:moveTo>
                <a:lnTo>
                  <a:pt x="69621" y="21907"/>
                </a:lnTo>
                <a:lnTo>
                  <a:pt x="67437" y="19316"/>
                </a:lnTo>
                <a:lnTo>
                  <a:pt x="67424" y="32765"/>
                </a:lnTo>
                <a:lnTo>
                  <a:pt x="66890" y="36245"/>
                </a:lnTo>
                <a:lnTo>
                  <a:pt x="63550" y="35128"/>
                </a:lnTo>
                <a:lnTo>
                  <a:pt x="62928" y="33007"/>
                </a:lnTo>
                <a:lnTo>
                  <a:pt x="61988" y="36398"/>
                </a:lnTo>
                <a:lnTo>
                  <a:pt x="64731" y="39992"/>
                </a:lnTo>
                <a:lnTo>
                  <a:pt x="68046" y="39992"/>
                </a:lnTo>
                <a:lnTo>
                  <a:pt x="70231" y="37363"/>
                </a:lnTo>
                <a:lnTo>
                  <a:pt x="71691" y="34785"/>
                </a:lnTo>
                <a:lnTo>
                  <a:pt x="72263" y="32130"/>
                </a:lnTo>
                <a:lnTo>
                  <a:pt x="72440" y="30238"/>
                </a:lnTo>
                <a:lnTo>
                  <a:pt x="72351" y="25450"/>
                </a:lnTo>
                <a:close/>
              </a:path>
              <a:path w="72440" h="43853">
                <a:moveTo>
                  <a:pt x="66890" y="36245"/>
                </a:moveTo>
                <a:lnTo>
                  <a:pt x="67424" y="32765"/>
                </a:lnTo>
                <a:lnTo>
                  <a:pt x="64693" y="34150"/>
                </a:lnTo>
                <a:lnTo>
                  <a:pt x="63572" y="35082"/>
                </a:lnTo>
                <a:lnTo>
                  <a:pt x="66890" y="36245"/>
                </a:lnTo>
                <a:close/>
              </a:path>
              <a:path w="72440" h="43853">
                <a:moveTo>
                  <a:pt x="9436" y="27355"/>
                </a:moveTo>
                <a:lnTo>
                  <a:pt x="8851" y="25209"/>
                </a:lnTo>
                <a:lnTo>
                  <a:pt x="8374" y="24723"/>
                </a:lnTo>
                <a:lnTo>
                  <a:pt x="6146" y="22453"/>
                </a:lnTo>
                <a:lnTo>
                  <a:pt x="6476" y="27317"/>
                </a:lnTo>
                <a:lnTo>
                  <a:pt x="6096" y="30606"/>
                </a:lnTo>
                <a:lnTo>
                  <a:pt x="6972" y="27190"/>
                </a:lnTo>
                <a:lnTo>
                  <a:pt x="9575" y="31076"/>
                </a:lnTo>
                <a:lnTo>
                  <a:pt x="9690" y="28079"/>
                </a:lnTo>
                <a:lnTo>
                  <a:pt x="13119" y="25971"/>
                </a:lnTo>
                <a:lnTo>
                  <a:pt x="9474" y="27341"/>
                </a:lnTo>
                <a:close/>
              </a:path>
              <a:path w="72440" h="43853">
                <a:moveTo>
                  <a:pt x="26504" y="40411"/>
                </a:moveTo>
                <a:lnTo>
                  <a:pt x="29133" y="41935"/>
                </a:lnTo>
                <a:lnTo>
                  <a:pt x="30334" y="38944"/>
                </a:lnTo>
                <a:lnTo>
                  <a:pt x="30975" y="35991"/>
                </a:lnTo>
                <a:lnTo>
                  <a:pt x="32270" y="35623"/>
                </a:lnTo>
                <a:lnTo>
                  <a:pt x="32950" y="35910"/>
                </a:lnTo>
                <a:lnTo>
                  <a:pt x="33718" y="34899"/>
                </a:lnTo>
                <a:lnTo>
                  <a:pt x="33578" y="33032"/>
                </a:lnTo>
                <a:lnTo>
                  <a:pt x="31682" y="35188"/>
                </a:lnTo>
                <a:lnTo>
                  <a:pt x="30568" y="34366"/>
                </a:lnTo>
                <a:lnTo>
                  <a:pt x="27940" y="36702"/>
                </a:lnTo>
                <a:lnTo>
                  <a:pt x="26504" y="40411"/>
                </a:lnTo>
                <a:close/>
              </a:path>
              <a:path w="72440" h="43853">
                <a:moveTo>
                  <a:pt x="30975" y="35991"/>
                </a:moveTo>
                <a:lnTo>
                  <a:pt x="30334" y="38944"/>
                </a:lnTo>
                <a:lnTo>
                  <a:pt x="30518" y="39115"/>
                </a:lnTo>
                <a:lnTo>
                  <a:pt x="32950" y="35910"/>
                </a:lnTo>
                <a:lnTo>
                  <a:pt x="32270" y="35623"/>
                </a:lnTo>
                <a:lnTo>
                  <a:pt x="30975" y="35991"/>
                </a:lnTo>
                <a:close/>
              </a:path>
              <a:path w="72440" h="43853">
                <a:moveTo>
                  <a:pt x="26098" y="33527"/>
                </a:moveTo>
                <a:lnTo>
                  <a:pt x="24104" y="37693"/>
                </a:lnTo>
                <a:lnTo>
                  <a:pt x="26504" y="40411"/>
                </a:lnTo>
                <a:lnTo>
                  <a:pt x="27940" y="36702"/>
                </a:lnTo>
                <a:lnTo>
                  <a:pt x="30568" y="34366"/>
                </a:lnTo>
                <a:lnTo>
                  <a:pt x="31682" y="35188"/>
                </a:lnTo>
                <a:lnTo>
                  <a:pt x="33578" y="33032"/>
                </a:lnTo>
                <a:lnTo>
                  <a:pt x="33718" y="34899"/>
                </a:lnTo>
                <a:lnTo>
                  <a:pt x="32950" y="35910"/>
                </a:lnTo>
                <a:lnTo>
                  <a:pt x="30518" y="39115"/>
                </a:lnTo>
                <a:lnTo>
                  <a:pt x="30334" y="38944"/>
                </a:lnTo>
                <a:lnTo>
                  <a:pt x="29133" y="41935"/>
                </a:lnTo>
                <a:lnTo>
                  <a:pt x="32512" y="43357"/>
                </a:lnTo>
                <a:lnTo>
                  <a:pt x="35179" y="43687"/>
                </a:lnTo>
                <a:lnTo>
                  <a:pt x="37655" y="40512"/>
                </a:lnTo>
                <a:lnTo>
                  <a:pt x="39141" y="37655"/>
                </a:lnTo>
                <a:lnTo>
                  <a:pt x="42202" y="35775"/>
                </a:lnTo>
                <a:lnTo>
                  <a:pt x="44983" y="33604"/>
                </a:lnTo>
                <a:lnTo>
                  <a:pt x="48285" y="32372"/>
                </a:lnTo>
                <a:lnTo>
                  <a:pt x="49618" y="31632"/>
                </a:lnTo>
                <a:lnTo>
                  <a:pt x="47866" y="30568"/>
                </a:lnTo>
                <a:lnTo>
                  <a:pt x="45885" y="25717"/>
                </a:lnTo>
                <a:lnTo>
                  <a:pt x="43027" y="26619"/>
                </a:lnTo>
                <a:lnTo>
                  <a:pt x="40208" y="28320"/>
                </a:lnTo>
                <a:lnTo>
                  <a:pt x="36322" y="31013"/>
                </a:lnTo>
                <a:lnTo>
                  <a:pt x="35390" y="31699"/>
                </a:lnTo>
                <a:lnTo>
                  <a:pt x="35306" y="36906"/>
                </a:lnTo>
                <a:lnTo>
                  <a:pt x="33896" y="40131"/>
                </a:lnTo>
                <a:lnTo>
                  <a:pt x="30505" y="41059"/>
                </a:lnTo>
                <a:lnTo>
                  <a:pt x="30264" y="39268"/>
                </a:lnTo>
                <a:lnTo>
                  <a:pt x="30505" y="41059"/>
                </a:lnTo>
                <a:lnTo>
                  <a:pt x="33896" y="40131"/>
                </a:lnTo>
                <a:lnTo>
                  <a:pt x="35306" y="36906"/>
                </a:lnTo>
                <a:lnTo>
                  <a:pt x="35390" y="31699"/>
                </a:lnTo>
                <a:lnTo>
                  <a:pt x="35648" y="31203"/>
                </a:lnTo>
                <a:lnTo>
                  <a:pt x="35699" y="26987"/>
                </a:lnTo>
                <a:lnTo>
                  <a:pt x="33566" y="23456"/>
                </a:lnTo>
                <a:lnTo>
                  <a:pt x="29565" y="21640"/>
                </a:lnTo>
                <a:lnTo>
                  <a:pt x="26568" y="22529"/>
                </a:lnTo>
                <a:lnTo>
                  <a:pt x="23647" y="23761"/>
                </a:lnTo>
                <a:lnTo>
                  <a:pt x="20269" y="23761"/>
                </a:lnTo>
                <a:lnTo>
                  <a:pt x="17437" y="24091"/>
                </a:lnTo>
                <a:lnTo>
                  <a:pt x="13119" y="25971"/>
                </a:lnTo>
                <a:lnTo>
                  <a:pt x="9690" y="28079"/>
                </a:lnTo>
                <a:lnTo>
                  <a:pt x="9575" y="31076"/>
                </a:lnTo>
                <a:lnTo>
                  <a:pt x="6972" y="27190"/>
                </a:lnTo>
                <a:lnTo>
                  <a:pt x="6096" y="30606"/>
                </a:lnTo>
                <a:lnTo>
                  <a:pt x="6476" y="27317"/>
                </a:lnTo>
                <a:lnTo>
                  <a:pt x="6146" y="22453"/>
                </a:lnTo>
                <a:lnTo>
                  <a:pt x="8374" y="24723"/>
                </a:lnTo>
                <a:lnTo>
                  <a:pt x="8585" y="24434"/>
                </a:lnTo>
                <a:lnTo>
                  <a:pt x="11950" y="22732"/>
                </a:lnTo>
                <a:lnTo>
                  <a:pt x="14592" y="20599"/>
                </a:lnTo>
                <a:lnTo>
                  <a:pt x="17246" y="18402"/>
                </a:lnTo>
                <a:lnTo>
                  <a:pt x="19545" y="15620"/>
                </a:lnTo>
                <a:lnTo>
                  <a:pt x="22606" y="12801"/>
                </a:lnTo>
                <a:lnTo>
                  <a:pt x="26365" y="10121"/>
                </a:lnTo>
                <a:lnTo>
                  <a:pt x="29819" y="7899"/>
                </a:lnTo>
                <a:lnTo>
                  <a:pt x="32334" y="7340"/>
                </a:lnTo>
                <a:lnTo>
                  <a:pt x="32334" y="4229"/>
                </a:lnTo>
                <a:lnTo>
                  <a:pt x="32422" y="7323"/>
                </a:lnTo>
                <a:lnTo>
                  <a:pt x="35140" y="6807"/>
                </a:lnTo>
                <a:lnTo>
                  <a:pt x="38214" y="5575"/>
                </a:lnTo>
                <a:lnTo>
                  <a:pt x="41402" y="6769"/>
                </a:lnTo>
                <a:lnTo>
                  <a:pt x="45808" y="10693"/>
                </a:lnTo>
                <a:lnTo>
                  <a:pt x="49491" y="12064"/>
                </a:lnTo>
                <a:lnTo>
                  <a:pt x="48653" y="3708"/>
                </a:lnTo>
                <a:lnTo>
                  <a:pt x="45631" y="1130"/>
                </a:lnTo>
                <a:lnTo>
                  <a:pt x="42837" y="-1054"/>
                </a:lnTo>
                <a:lnTo>
                  <a:pt x="39674" y="-1917"/>
                </a:lnTo>
                <a:lnTo>
                  <a:pt x="35941" y="-1066"/>
                </a:lnTo>
                <a:lnTo>
                  <a:pt x="33312" y="0"/>
                </a:lnTo>
                <a:lnTo>
                  <a:pt x="32359" y="304"/>
                </a:lnTo>
                <a:lnTo>
                  <a:pt x="32321" y="3822"/>
                </a:lnTo>
                <a:lnTo>
                  <a:pt x="32219" y="305"/>
                </a:lnTo>
                <a:lnTo>
                  <a:pt x="29032" y="330"/>
                </a:lnTo>
                <a:lnTo>
                  <a:pt x="26466" y="1727"/>
                </a:lnTo>
                <a:lnTo>
                  <a:pt x="22148" y="4483"/>
                </a:lnTo>
                <a:lnTo>
                  <a:pt x="18948" y="6781"/>
                </a:lnTo>
                <a:lnTo>
                  <a:pt x="15379" y="9651"/>
                </a:lnTo>
                <a:lnTo>
                  <a:pt x="13030" y="12395"/>
                </a:lnTo>
                <a:lnTo>
                  <a:pt x="9855" y="15392"/>
                </a:lnTo>
                <a:lnTo>
                  <a:pt x="6223" y="17119"/>
                </a:lnTo>
                <a:lnTo>
                  <a:pt x="3771" y="25057"/>
                </a:lnTo>
                <a:lnTo>
                  <a:pt x="5219" y="34023"/>
                </a:lnTo>
                <a:lnTo>
                  <a:pt x="8153" y="34378"/>
                </a:lnTo>
                <a:lnTo>
                  <a:pt x="11188" y="34366"/>
                </a:lnTo>
                <a:lnTo>
                  <a:pt x="15786" y="32486"/>
                </a:lnTo>
                <a:lnTo>
                  <a:pt x="19697" y="30886"/>
                </a:lnTo>
                <a:lnTo>
                  <a:pt x="25742" y="30733"/>
                </a:lnTo>
                <a:lnTo>
                  <a:pt x="28384" y="29806"/>
                </a:lnTo>
                <a:lnTo>
                  <a:pt x="29565" y="26809"/>
                </a:lnTo>
                <a:lnTo>
                  <a:pt x="28346" y="30213"/>
                </a:lnTo>
                <a:lnTo>
                  <a:pt x="26098" y="33527"/>
                </a:lnTo>
                <a:close/>
              </a:path>
              <a:path w="72440" h="43853">
                <a:moveTo>
                  <a:pt x="60642" y="34772"/>
                </a:moveTo>
                <a:lnTo>
                  <a:pt x="57937" y="37033"/>
                </a:lnTo>
                <a:lnTo>
                  <a:pt x="60350" y="39598"/>
                </a:lnTo>
                <a:lnTo>
                  <a:pt x="61048" y="39789"/>
                </a:lnTo>
                <a:lnTo>
                  <a:pt x="64731" y="39992"/>
                </a:lnTo>
                <a:lnTo>
                  <a:pt x="61988" y="36398"/>
                </a:lnTo>
                <a:lnTo>
                  <a:pt x="62928" y="33007"/>
                </a:lnTo>
                <a:lnTo>
                  <a:pt x="63572" y="35082"/>
                </a:lnTo>
                <a:lnTo>
                  <a:pt x="64693" y="34150"/>
                </a:lnTo>
                <a:lnTo>
                  <a:pt x="67424" y="32765"/>
                </a:lnTo>
                <a:lnTo>
                  <a:pt x="67437" y="19316"/>
                </a:lnTo>
                <a:lnTo>
                  <a:pt x="66255" y="16484"/>
                </a:lnTo>
                <a:lnTo>
                  <a:pt x="64770" y="13893"/>
                </a:lnTo>
                <a:lnTo>
                  <a:pt x="61556" y="11264"/>
                </a:lnTo>
                <a:lnTo>
                  <a:pt x="58940" y="8597"/>
                </a:lnTo>
                <a:lnTo>
                  <a:pt x="54495" y="6032"/>
                </a:lnTo>
                <a:lnTo>
                  <a:pt x="51523" y="5321"/>
                </a:lnTo>
                <a:lnTo>
                  <a:pt x="48653" y="3708"/>
                </a:lnTo>
                <a:lnTo>
                  <a:pt x="49491" y="12064"/>
                </a:lnTo>
                <a:lnTo>
                  <a:pt x="52285" y="12776"/>
                </a:lnTo>
                <a:lnTo>
                  <a:pt x="54927" y="14465"/>
                </a:lnTo>
                <a:lnTo>
                  <a:pt x="57429" y="17068"/>
                </a:lnTo>
                <a:lnTo>
                  <a:pt x="60134" y="20294"/>
                </a:lnTo>
                <a:lnTo>
                  <a:pt x="62128" y="23952"/>
                </a:lnTo>
                <a:lnTo>
                  <a:pt x="63969" y="25996"/>
                </a:lnTo>
                <a:lnTo>
                  <a:pt x="65481" y="28663"/>
                </a:lnTo>
                <a:lnTo>
                  <a:pt x="65316" y="31381"/>
                </a:lnTo>
                <a:lnTo>
                  <a:pt x="64685" y="32719"/>
                </a:lnTo>
                <a:lnTo>
                  <a:pt x="64255" y="33632"/>
                </a:lnTo>
                <a:lnTo>
                  <a:pt x="63615" y="32874"/>
                </a:lnTo>
                <a:lnTo>
                  <a:pt x="63093" y="32257"/>
                </a:lnTo>
                <a:lnTo>
                  <a:pt x="59385" y="28689"/>
                </a:lnTo>
                <a:lnTo>
                  <a:pt x="54965" y="26695"/>
                </a:lnTo>
                <a:lnTo>
                  <a:pt x="51625" y="30518"/>
                </a:lnTo>
                <a:lnTo>
                  <a:pt x="49707" y="27571"/>
                </a:lnTo>
                <a:lnTo>
                  <a:pt x="48920" y="23875"/>
                </a:lnTo>
                <a:lnTo>
                  <a:pt x="45885" y="25717"/>
                </a:lnTo>
                <a:lnTo>
                  <a:pt x="47866" y="30568"/>
                </a:lnTo>
                <a:lnTo>
                  <a:pt x="49618" y="31632"/>
                </a:lnTo>
                <a:lnTo>
                  <a:pt x="51777" y="32943"/>
                </a:lnTo>
                <a:lnTo>
                  <a:pt x="55702" y="34836"/>
                </a:lnTo>
                <a:lnTo>
                  <a:pt x="60642" y="34772"/>
                </a:lnTo>
                <a:close/>
              </a:path>
              <a:path w="72440" h="43853">
                <a:moveTo>
                  <a:pt x="32334" y="7340"/>
                </a:moveTo>
                <a:lnTo>
                  <a:pt x="29819" y="7899"/>
                </a:lnTo>
                <a:lnTo>
                  <a:pt x="32423" y="7340"/>
                </a:lnTo>
                <a:lnTo>
                  <a:pt x="32334" y="4229"/>
                </a:lnTo>
                <a:lnTo>
                  <a:pt x="32334" y="7340"/>
                </a:lnTo>
                <a:close/>
              </a:path>
              <a:path w="72440" h="43853">
                <a:moveTo>
                  <a:pt x="2362" y="31902"/>
                </a:moveTo>
                <a:lnTo>
                  <a:pt x="5219" y="34023"/>
                </a:lnTo>
                <a:lnTo>
                  <a:pt x="3771" y="25057"/>
                </a:lnTo>
                <a:lnTo>
                  <a:pt x="6223" y="17119"/>
                </a:lnTo>
                <a:lnTo>
                  <a:pt x="3657" y="19215"/>
                </a:lnTo>
                <a:lnTo>
                  <a:pt x="1803" y="21793"/>
                </a:lnTo>
                <a:lnTo>
                  <a:pt x="0" y="26377"/>
                </a:lnTo>
                <a:lnTo>
                  <a:pt x="2590" y="28689"/>
                </a:lnTo>
                <a:lnTo>
                  <a:pt x="2362" y="31902"/>
                </a:lnTo>
                <a:close/>
              </a:path>
              <a:path w="72440" h="43853">
                <a:moveTo>
                  <a:pt x="51549" y="24574"/>
                </a:moveTo>
                <a:lnTo>
                  <a:pt x="48920" y="23875"/>
                </a:lnTo>
                <a:lnTo>
                  <a:pt x="49707" y="27571"/>
                </a:lnTo>
                <a:lnTo>
                  <a:pt x="51625" y="30518"/>
                </a:lnTo>
                <a:lnTo>
                  <a:pt x="54965" y="26695"/>
                </a:lnTo>
                <a:lnTo>
                  <a:pt x="51549" y="24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3742363" y="5162607"/>
            <a:ext cx="18008" cy="29362"/>
          </a:xfrm>
          <a:custGeom>
            <a:avLst/>
            <a:gdLst/>
            <a:ahLst/>
            <a:cxnLst/>
            <a:rect l="l" t="t" r="r" b="b"/>
            <a:pathLst>
              <a:path w="18008" h="29362">
                <a:moveTo>
                  <a:pt x="8305" y="18630"/>
                </a:moveTo>
                <a:lnTo>
                  <a:pt x="8166" y="16370"/>
                </a:lnTo>
                <a:lnTo>
                  <a:pt x="12065" y="14719"/>
                </a:lnTo>
                <a:lnTo>
                  <a:pt x="13525" y="14096"/>
                </a:lnTo>
                <a:lnTo>
                  <a:pt x="18008" y="12268"/>
                </a:lnTo>
                <a:lnTo>
                  <a:pt x="17310" y="10210"/>
                </a:lnTo>
                <a:lnTo>
                  <a:pt x="14439" y="8356"/>
                </a:lnTo>
                <a:lnTo>
                  <a:pt x="11417" y="6908"/>
                </a:lnTo>
                <a:lnTo>
                  <a:pt x="8610" y="4889"/>
                </a:lnTo>
                <a:lnTo>
                  <a:pt x="5562" y="1485"/>
                </a:lnTo>
                <a:lnTo>
                  <a:pt x="3886" y="0"/>
                </a:lnTo>
                <a:lnTo>
                  <a:pt x="0" y="8445"/>
                </a:lnTo>
                <a:lnTo>
                  <a:pt x="2146" y="11785"/>
                </a:lnTo>
                <a:lnTo>
                  <a:pt x="1600" y="14693"/>
                </a:lnTo>
                <a:lnTo>
                  <a:pt x="1257" y="16014"/>
                </a:lnTo>
                <a:lnTo>
                  <a:pt x="342" y="19570"/>
                </a:lnTo>
                <a:lnTo>
                  <a:pt x="1346" y="20967"/>
                </a:lnTo>
                <a:lnTo>
                  <a:pt x="2628" y="24358"/>
                </a:lnTo>
                <a:lnTo>
                  <a:pt x="4076" y="28155"/>
                </a:lnTo>
                <a:lnTo>
                  <a:pt x="6832" y="29362"/>
                </a:lnTo>
                <a:lnTo>
                  <a:pt x="11658" y="28727"/>
                </a:lnTo>
                <a:lnTo>
                  <a:pt x="9258" y="24396"/>
                </a:lnTo>
                <a:lnTo>
                  <a:pt x="8953" y="22542"/>
                </a:lnTo>
                <a:lnTo>
                  <a:pt x="8305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3738531" y="5158611"/>
            <a:ext cx="24714" cy="37566"/>
          </a:xfrm>
          <a:custGeom>
            <a:avLst/>
            <a:gdLst/>
            <a:ahLst/>
            <a:cxnLst/>
            <a:rect l="l" t="t" r="r" b="b"/>
            <a:pathLst>
              <a:path w="24714" h="37566">
                <a:moveTo>
                  <a:pt x="7315" y="0"/>
                </a:moveTo>
                <a:lnTo>
                  <a:pt x="4483" y="2616"/>
                </a:lnTo>
                <a:lnTo>
                  <a:pt x="4546" y="6464"/>
                </a:lnTo>
                <a:lnTo>
                  <a:pt x="7327" y="8547"/>
                </a:lnTo>
                <a:lnTo>
                  <a:pt x="10159" y="11582"/>
                </a:lnTo>
                <a:lnTo>
                  <a:pt x="13677" y="14084"/>
                </a:lnTo>
                <a:lnTo>
                  <a:pt x="16211" y="15271"/>
                </a:lnTo>
                <a:lnTo>
                  <a:pt x="17805" y="15316"/>
                </a:lnTo>
                <a:lnTo>
                  <a:pt x="19240" y="17170"/>
                </a:lnTo>
                <a:lnTo>
                  <a:pt x="16471" y="15393"/>
                </a:lnTo>
                <a:lnTo>
                  <a:pt x="19430" y="21069"/>
                </a:lnTo>
                <a:lnTo>
                  <a:pt x="21145" y="14198"/>
                </a:lnTo>
                <a:lnTo>
                  <a:pt x="18275" y="12357"/>
                </a:lnTo>
                <a:lnTo>
                  <a:pt x="16403" y="15277"/>
                </a:lnTo>
                <a:lnTo>
                  <a:pt x="18275" y="12357"/>
                </a:lnTo>
                <a:lnTo>
                  <a:pt x="21145" y="14198"/>
                </a:lnTo>
                <a:lnTo>
                  <a:pt x="22428" y="19164"/>
                </a:lnTo>
                <a:lnTo>
                  <a:pt x="24714" y="16395"/>
                </a:lnTo>
                <a:lnTo>
                  <a:pt x="24485" y="13093"/>
                </a:lnTo>
                <a:lnTo>
                  <a:pt x="23050" y="11239"/>
                </a:lnTo>
                <a:lnTo>
                  <a:pt x="20180" y="9397"/>
                </a:lnTo>
                <a:lnTo>
                  <a:pt x="16827" y="7721"/>
                </a:lnTo>
                <a:lnTo>
                  <a:pt x="13703" y="5245"/>
                </a:lnTo>
                <a:lnTo>
                  <a:pt x="11531" y="1892"/>
                </a:lnTo>
                <a:lnTo>
                  <a:pt x="7315" y="0"/>
                </a:lnTo>
                <a:close/>
              </a:path>
              <a:path w="24714" h="37566">
                <a:moveTo>
                  <a:pt x="8572" y="24079"/>
                </a:moveTo>
                <a:lnTo>
                  <a:pt x="9309" y="27114"/>
                </a:lnTo>
                <a:lnTo>
                  <a:pt x="9766" y="27114"/>
                </a:lnTo>
                <a:lnTo>
                  <a:pt x="11302" y="17183"/>
                </a:lnTo>
                <a:lnTo>
                  <a:pt x="9207" y="20180"/>
                </a:lnTo>
                <a:lnTo>
                  <a:pt x="8915" y="23367"/>
                </a:lnTo>
                <a:lnTo>
                  <a:pt x="9142" y="25528"/>
                </a:lnTo>
                <a:lnTo>
                  <a:pt x="8572" y="24079"/>
                </a:lnTo>
                <a:close/>
              </a:path>
              <a:path w="24714" h="37566">
                <a:moveTo>
                  <a:pt x="12433" y="32727"/>
                </a:moveTo>
                <a:lnTo>
                  <a:pt x="11125" y="29717"/>
                </a:lnTo>
                <a:lnTo>
                  <a:pt x="10185" y="30111"/>
                </a:lnTo>
                <a:lnTo>
                  <a:pt x="10947" y="37566"/>
                </a:lnTo>
                <a:lnTo>
                  <a:pt x="13893" y="37452"/>
                </a:lnTo>
                <a:lnTo>
                  <a:pt x="12433" y="32727"/>
                </a:lnTo>
                <a:close/>
              </a:path>
              <a:path w="24714" h="37566">
                <a:moveTo>
                  <a:pt x="9524" y="14160"/>
                </a:moveTo>
                <a:lnTo>
                  <a:pt x="7302" y="10845"/>
                </a:lnTo>
                <a:lnTo>
                  <a:pt x="2806" y="8559"/>
                </a:lnTo>
                <a:lnTo>
                  <a:pt x="0" y="11239"/>
                </a:lnTo>
                <a:lnTo>
                  <a:pt x="1282" y="14871"/>
                </a:lnTo>
                <a:lnTo>
                  <a:pt x="2120" y="17538"/>
                </a:lnTo>
                <a:lnTo>
                  <a:pt x="1371" y="20307"/>
                </a:lnTo>
                <a:lnTo>
                  <a:pt x="1206" y="23964"/>
                </a:lnTo>
                <a:lnTo>
                  <a:pt x="2311" y="27508"/>
                </a:lnTo>
                <a:lnTo>
                  <a:pt x="3505" y="30467"/>
                </a:lnTo>
                <a:lnTo>
                  <a:pt x="5372" y="34023"/>
                </a:lnTo>
                <a:lnTo>
                  <a:pt x="8331" y="36182"/>
                </a:lnTo>
                <a:lnTo>
                  <a:pt x="10947" y="37566"/>
                </a:lnTo>
                <a:lnTo>
                  <a:pt x="10185" y="30111"/>
                </a:lnTo>
                <a:lnTo>
                  <a:pt x="11125" y="29717"/>
                </a:lnTo>
                <a:lnTo>
                  <a:pt x="12433" y="32727"/>
                </a:lnTo>
                <a:lnTo>
                  <a:pt x="13893" y="37452"/>
                </a:lnTo>
                <a:lnTo>
                  <a:pt x="16573" y="35661"/>
                </a:lnTo>
                <a:lnTo>
                  <a:pt x="17652" y="32715"/>
                </a:lnTo>
                <a:lnTo>
                  <a:pt x="17221" y="29019"/>
                </a:lnTo>
                <a:lnTo>
                  <a:pt x="16243" y="25996"/>
                </a:lnTo>
                <a:lnTo>
                  <a:pt x="15963" y="23367"/>
                </a:lnTo>
                <a:lnTo>
                  <a:pt x="19430" y="21069"/>
                </a:lnTo>
                <a:lnTo>
                  <a:pt x="16471" y="15393"/>
                </a:lnTo>
                <a:lnTo>
                  <a:pt x="15062" y="15239"/>
                </a:lnTo>
                <a:lnTo>
                  <a:pt x="11302" y="17183"/>
                </a:lnTo>
                <a:lnTo>
                  <a:pt x="9766" y="27114"/>
                </a:lnTo>
                <a:lnTo>
                  <a:pt x="9309" y="27114"/>
                </a:lnTo>
                <a:lnTo>
                  <a:pt x="8572" y="24079"/>
                </a:lnTo>
                <a:lnTo>
                  <a:pt x="8496" y="20891"/>
                </a:lnTo>
                <a:lnTo>
                  <a:pt x="9461" y="18135"/>
                </a:lnTo>
                <a:lnTo>
                  <a:pt x="9524" y="14160"/>
                </a:lnTo>
                <a:close/>
              </a:path>
              <a:path w="24714" h="37566">
                <a:moveTo>
                  <a:pt x="21145" y="14198"/>
                </a:moveTo>
                <a:lnTo>
                  <a:pt x="19430" y="21069"/>
                </a:lnTo>
                <a:lnTo>
                  <a:pt x="22428" y="19164"/>
                </a:lnTo>
                <a:lnTo>
                  <a:pt x="21145" y="14198"/>
                </a:lnTo>
                <a:close/>
              </a:path>
              <a:path w="24714" h="37566">
                <a:moveTo>
                  <a:pt x="17805" y="15316"/>
                </a:moveTo>
                <a:lnTo>
                  <a:pt x="16600" y="15282"/>
                </a:lnTo>
                <a:lnTo>
                  <a:pt x="16522" y="15417"/>
                </a:lnTo>
                <a:lnTo>
                  <a:pt x="16600" y="15282"/>
                </a:lnTo>
                <a:lnTo>
                  <a:pt x="16471" y="15393"/>
                </a:lnTo>
                <a:lnTo>
                  <a:pt x="19240" y="17170"/>
                </a:lnTo>
                <a:lnTo>
                  <a:pt x="17805" y="15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3628681" y="5057044"/>
            <a:ext cx="136918" cy="84094"/>
          </a:xfrm>
          <a:custGeom>
            <a:avLst/>
            <a:gdLst/>
            <a:ahLst/>
            <a:cxnLst/>
            <a:rect l="l" t="t" r="r" b="b"/>
            <a:pathLst>
              <a:path w="136918" h="84094">
                <a:moveTo>
                  <a:pt x="134734" y="10871"/>
                </a:moveTo>
                <a:lnTo>
                  <a:pt x="136918" y="4025"/>
                </a:lnTo>
                <a:lnTo>
                  <a:pt x="136334" y="0"/>
                </a:lnTo>
                <a:lnTo>
                  <a:pt x="128600" y="838"/>
                </a:lnTo>
                <a:lnTo>
                  <a:pt x="126238" y="43459"/>
                </a:lnTo>
                <a:lnTo>
                  <a:pt x="132588" y="39560"/>
                </a:lnTo>
                <a:lnTo>
                  <a:pt x="134531" y="31851"/>
                </a:lnTo>
                <a:lnTo>
                  <a:pt x="134950" y="28079"/>
                </a:lnTo>
                <a:lnTo>
                  <a:pt x="135432" y="23698"/>
                </a:lnTo>
                <a:lnTo>
                  <a:pt x="135001" y="19519"/>
                </a:lnTo>
                <a:lnTo>
                  <a:pt x="134861" y="15024"/>
                </a:lnTo>
                <a:lnTo>
                  <a:pt x="134734" y="10871"/>
                </a:lnTo>
                <a:close/>
              </a:path>
              <a:path w="136918" h="84094">
                <a:moveTo>
                  <a:pt x="131216" y="43370"/>
                </a:moveTo>
                <a:lnTo>
                  <a:pt x="126103" y="44365"/>
                </a:lnTo>
                <a:lnTo>
                  <a:pt x="125514" y="48323"/>
                </a:lnTo>
                <a:lnTo>
                  <a:pt x="124231" y="44729"/>
                </a:lnTo>
                <a:lnTo>
                  <a:pt x="122572" y="80423"/>
                </a:lnTo>
                <a:lnTo>
                  <a:pt x="122707" y="80048"/>
                </a:lnTo>
                <a:lnTo>
                  <a:pt x="125323" y="72885"/>
                </a:lnTo>
                <a:lnTo>
                  <a:pt x="129044" y="65189"/>
                </a:lnTo>
                <a:lnTo>
                  <a:pt x="133654" y="59118"/>
                </a:lnTo>
                <a:lnTo>
                  <a:pt x="134531" y="37668"/>
                </a:lnTo>
                <a:lnTo>
                  <a:pt x="132626" y="40957"/>
                </a:lnTo>
                <a:lnTo>
                  <a:pt x="131216" y="43370"/>
                </a:lnTo>
                <a:close/>
              </a:path>
              <a:path w="136918" h="84094">
                <a:moveTo>
                  <a:pt x="0" y="66446"/>
                </a:moveTo>
                <a:lnTo>
                  <a:pt x="2844" y="70167"/>
                </a:lnTo>
                <a:lnTo>
                  <a:pt x="9410" y="71716"/>
                </a:lnTo>
                <a:lnTo>
                  <a:pt x="13804" y="73634"/>
                </a:lnTo>
                <a:lnTo>
                  <a:pt x="18643" y="75730"/>
                </a:lnTo>
                <a:lnTo>
                  <a:pt x="23533" y="78765"/>
                </a:lnTo>
                <a:lnTo>
                  <a:pt x="27571" y="81991"/>
                </a:lnTo>
                <a:lnTo>
                  <a:pt x="37872" y="89572"/>
                </a:lnTo>
                <a:lnTo>
                  <a:pt x="48591" y="96310"/>
                </a:lnTo>
                <a:lnTo>
                  <a:pt x="49834" y="97028"/>
                </a:lnTo>
                <a:lnTo>
                  <a:pt x="55245" y="100126"/>
                </a:lnTo>
                <a:lnTo>
                  <a:pt x="61379" y="101307"/>
                </a:lnTo>
                <a:lnTo>
                  <a:pt x="67500" y="102806"/>
                </a:lnTo>
                <a:lnTo>
                  <a:pt x="74104" y="104419"/>
                </a:lnTo>
                <a:lnTo>
                  <a:pt x="74612" y="100876"/>
                </a:lnTo>
                <a:lnTo>
                  <a:pt x="79006" y="96951"/>
                </a:lnTo>
                <a:lnTo>
                  <a:pt x="82892" y="93472"/>
                </a:lnTo>
                <a:lnTo>
                  <a:pt x="85064" y="90385"/>
                </a:lnTo>
                <a:lnTo>
                  <a:pt x="89509" y="87947"/>
                </a:lnTo>
                <a:lnTo>
                  <a:pt x="90843" y="88823"/>
                </a:lnTo>
                <a:lnTo>
                  <a:pt x="93306" y="93827"/>
                </a:lnTo>
                <a:lnTo>
                  <a:pt x="94043" y="95529"/>
                </a:lnTo>
                <a:lnTo>
                  <a:pt x="95707" y="99453"/>
                </a:lnTo>
                <a:lnTo>
                  <a:pt x="98386" y="104305"/>
                </a:lnTo>
                <a:lnTo>
                  <a:pt x="100203" y="108254"/>
                </a:lnTo>
                <a:lnTo>
                  <a:pt x="102362" y="112953"/>
                </a:lnTo>
                <a:lnTo>
                  <a:pt x="105714" y="117983"/>
                </a:lnTo>
                <a:lnTo>
                  <a:pt x="107010" y="123939"/>
                </a:lnTo>
                <a:lnTo>
                  <a:pt x="110921" y="122885"/>
                </a:lnTo>
                <a:lnTo>
                  <a:pt x="118999" y="119710"/>
                </a:lnTo>
                <a:lnTo>
                  <a:pt x="122656" y="117690"/>
                </a:lnTo>
                <a:lnTo>
                  <a:pt x="126707" y="115417"/>
                </a:lnTo>
                <a:lnTo>
                  <a:pt x="123253" y="109385"/>
                </a:lnTo>
                <a:lnTo>
                  <a:pt x="122186" y="105333"/>
                </a:lnTo>
                <a:lnTo>
                  <a:pt x="120598" y="92857"/>
                </a:lnTo>
                <a:lnTo>
                  <a:pt x="122572" y="80423"/>
                </a:lnTo>
                <a:lnTo>
                  <a:pt x="124231" y="44729"/>
                </a:lnTo>
                <a:lnTo>
                  <a:pt x="126103" y="44365"/>
                </a:lnTo>
                <a:lnTo>
                  <a:pt x="131216" y="43370"/>
                </a:lnTo>
                <a:lnTo>
                  <a:pt x="132626" y="40957"/>
                </a:lnTo>
                <a:lnTo>
                  <a:pt x="134531" y="37668"/>
                </a:lnTo>
                <a:lnTo>
                  <a:pt x="133654" y="59118"/>
                </a:lnTo>
                <a:lnTo>
                  <a:pt x="135356" y="56832"/>
                </a:lnTo>
                <a:lnTo>
                  <a:pt x="138404" y="55232"/>
                </a:lnTo>
                <a:lnTo>
                  <a:pt x="141389" y="50698"/>
                </a:lnTo>
                <a:lnTo>
                  <a:pt x="141732" y="47650"/>
                </a:lnTo>
                <a:lnTo>
                  <a:pt x="142227" y="45212"/>
                </a:lnTo>
                <a:lnTo>
                  <a:pt x="142824" y="42316"/>
                </a:lnTo>
                <a:lnTo>
                  <a:pt x="143230" y="39268"/>
                </a:lnTo>
                <a:lnTo>
                  <a:pt x="143497" y="36347"/>
                </a:lnTo>
                <a:lnTo>
                  <a:pt x="140068" y="36957"/>
                </a:lnTo>
                <a:lnTo>
                  <a:pt x="137515" y="34607"/>
                </a:lnTo>
                <a:lnTo>
                  <a:pt x="134531" y="37607"/>
                </a:lnTo>
                <a:lnTo>
                  <a:pt x="134531" y="31851"/>
                </a:lnTo>
                <a:lnTo>
                  <a:pt x="132588" y="39560"/>
                </a:lnTo>
                <a:lnTo>
                  <a:pt x="126238" y="43459"/>
                </a:lnTo>
                <a:lnTo>
                  <a:pt x="128600" y="838"/>
                </a:lnTo>
                <a:lnTo>
                  <a:pt x="119608" y="-533"/>
                </a:lnTo>
                <a:lnTo>
                  <a:pt x="114731" y="-3467"/>
                </a:lnTo>
                <a:lnTo>
                  <a:pt x="100114" y="-3670"/>
                </a:lnTo>
                <a:lnTo>
                  <a:pt x="94386" y="-1066"/>
                </a:lnTo>
                <a:lnTo>
                  <a:pt x="89598" y="596"/>
                </a:lnTo>
                <a:lnTo>
                  <a:pt x="82905" y="2921"/>
                </a:lnTo>
                <a:lnTo>
                  <a:pt x="75768" y="4800"/>
                </a:lnTo>
                <a:lnTo>
                  <a:pt x="68935" y="6883"/>
                </a:lnTo>
                <a:lnTo>
                  <a:pt x="61645" y="9093"/>
                </a:lnTo>
                <a:lnTo>
                  <a:pt x="58737" y="13385"/>
                </a:lnTo>
                <a:lnTo>
                  <a:pt x="52933" y="17411"/>
                </a:lnTo>
                <a:lnTo>
                  <a:pt x="41769" y="23503"/>
                </a:lnTo>
                <a:lnTo>
                  <a:pt x="30897" y="30047"/>
                </a:lnTo>
                <a:lnTo>
                  <a:pt x="29718" y="31076"/>
                </a:lnTo>
                <a:lnTo>
                  <a:pt x="25019" y="35407"/>
                </a:lnTo>
                <a:lnTo>
                  <a:pt x="20955" y="41186"/>
                </a:lnTo>
                <a:lnTo>
                  <a:pt x="16116" y="45046"/>
                </a:lnTo>
                <a:lnTo>
                  <a:pt x="12979" y="47536"/>
                </a:lnTo>
                <a:lnTo>
                  <a:pt x="10502" y="49733"/>
                </a:lnTo>
                <a:lnTo>
                  <a:pt x="8140" y="53111"/>
                </a:lnTo>
                <a:lnTo>
                  <a:pt x="5308" y="57124"/>
                </a:lnTo>
                <a:lnTo>
                  <a:pt x="3251" y="62255"/>
                </a:lnTo>
                <a:lnTo>
                  <a:pt x="0" y="664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3624921" y="5049983"/>
            <a:ext cx="150774" cy="134518"/>
          </a:xfrm>
          <a:custGeom>
            <a:avLst/>
            <a:gdLst/>
            <a:ahLst/>
            <a:cxnLst/>
            <a:rect l="l" t="t" r="r" b="b"/>
            <a:pathLst>
              <a:path w="150774" h="134518">
                <a:moveTo>
                  <a:pt x="141287" y="46659"/>
                </a:moveTo>
                <a:lnTo>
                  <a:pt x="143369" y="46827"/>
                </a:lnTo>
                <a:lnTo>
                  <a:pt x="141909" y="39674"/>
                </a:lnTo>
                <a:lnTo>
                  <a:pt x="141274" y="44729"/>
                </a:lnTo>
                <a:lnTo>
                  <a:pt x="140869" y="47005"/>
                </a:lnTo>
                <a:lnTo>
                  <a:pt x="141287" y="46659"/>
                </a:lnTo>
                <a:close/>
              </a:path>
              <a:path w="150774" h="134518">
                <a:moveTo>
                  <a:pt x="140804" y="47370"/>
                </a:moveTo>
                <a:lnTo>
                  <a:pt x="140869" y="47005"/>
                </a:lnTo>
                <a:lnTo>
                  <a:pt x="137591" y="49720"/>
                </a:lnTo>
                <a:lnTo>
                  <a:pt x="134010" y="53098"/>
                </a:lnTo>
                <a:lnTo>
                  <a:pt x="133686" y="53814"/>
                </a:lnTo>
                <a:lnTo>
                  <a:pt x="135597" y="53136"/>
                </a:lnTo>
                <a:lnTo>
                  <a:pt x="138709" y="50977"/>
                </a:lnTo>
                <a:lnTo>
                  <a:pt x="140804" y="47370"/>
                </a:lnTo>
                <a:close/>
              </a:path>
              <a:path w="150774" h="134518">
                <a:moveTo>
                  <a:pt x="5943" y="79806"/>
                </a:moveTo>
                <a:lnTo>
                  <a:pt x="8699" y="81013"/>
                </a:lnTo>
                <a:lnTo>
                  <a:pt x="6553" y="75666"/>
                </a:lnTo>
                <a:lnTo>
                  <a:pt x="3759" y="73507"/>
                </a:lnTo>
                <a:lnTo>
                  <a:pt x="3086" y="78358"/>
                </a:lnTo>
                <a:lnTo>
                  <a:pt x="5943" y="79806"/>
                </a:lnTo>
                <a:close/>
              </a:path>
              <a:path w="150774" h="134518">
                <a:moveTo>
                  <a:pt x="105270" y="109715"/>
                </a:moveTo>
                <a:lnTo>
                  <a:pt x="102590" y="104876"/>
                </a:lnTo>
                <a:lnTo>
                  <a:pt x="101041" y="101218"/>
                </a:lnTo>
                <a:lnTo>
                  <a:pt x="99783" y="98488"/>
                </a:lnTo>
                <a:lnTo>
                  <a:pt x="98361" y="95923"/>
                </a:lnTo>
                <a:lnTo>
                  <a:pt x="96329" y="92862"/>
                </a:lnTo>
                <a:lnTo>
                  <a:pt x="93268" y="95008"/>
                </a:lnTo>
                <a:lnTo>
                  <a:pt x="93090" y="99136"/>
                </a:lnTo>
                <a:lnTo>
                  <a:pt x="94970" y="98082"/>
                </a:lnTo>
                <a:lnTo>
                  <a:pt x="96342" y="108153"/>
                </a:lnTo>
                <a:lnTo>
                  <a:pt x="99034" y="113017"/>
                </a:lnTo>
                <a:lnTo>
                  <a:pt x="100761" y="116789"/>
                </a:lnTo>
                <a:lnTo>
                  <a:pt x="103123" y="121831"/>
                </a:lnTo>
                <a:lnTo>
                  <a:pt x="106235" y="126618"/>
                </a:lnTo>
                <a:lnTo>
                  <a:pt x="107327" y="131749"/>
                </a:lnTo>
                <a:lnTo>
                  <a:pt x="109766" y="134518"/>
                </a:lnTo>
                <a:lnTo>
                  <a:pt x="109854" y="127596"/>
                </a:lnTo>
                <a:lnTo>
                  <a:pt x="111683" y="134404"/>
                </a:lnTo>
                <a:lnTo>
                  <a:pt x="116052" y="133197"/>
                </a:lnTo>
                <a:lnTo>
                  <a:pt x="123964" y="130098"/>
                </a:lnTo>
                <a:lnTo>
                  <a:pt x="128130" y="127812"/>
                </a:lnTo>
                <a:lnTo>
                  <a:pt x="131051" y="124828"/>
                </a:lnTo>
                <a:lnTo>
                  <a:pt x="131864" y="121208"/>
                </a:lnTo>
                <a:lnTo>
                  <a:pt x="131279" y="117309"/>
                </a:lnTo>
                <a:lnTo>
                  <a:pt x="130187" y="114007"/>
                </a:lnTo>
                <a:lnTo>
                  <a:pt x="129349" y="111505"/>
                </a:lnTo>
                <a:lnTo>
                  <a:pt x="128422" y="107949"/>
                </a:lnTo>
                <a:lnTo>
                  <a:pt x="127876" y="103962"/>
                </a:lnTo>
                <a:lnTo>
                  <a:pt x="127876" y="95884"/>
                </a:lnTo>
                <a:lnTo>
                  <a:pt x="128473" y="91820"/>
                </a:lnTo>
                <a:lnTo>
                  <a:pt x="129768" y="88328"/>
                </a:lnTo>
                <a:lnTo>
                  <a:pt x="132295" y="81406"/>
                </a:lnTo>
                <a:lnTo>
                  <a:pt x="135915" y="73977"/>
                </a:lnTo>
                <a:lnTo>
                  <a:pt x="140207" y="68300"/>
                </a:lnTo>
                <a:lnTo>
                  <a:pt x="142900" y="65773"/>
                </a:lnTo>
                <a:lnTo>
                  <a:pt x="145516" y="63576"/>
                </a:lnTo>
                <a:lnTo>
                  <a:pt x="146697" y="61798"/>
                </a:lnTo>
                <a:lnTo>
                  <a:pt x="148729" y="58597"/>
                </a:lnTo>
                <a:lnTo>
                  <a:pt x="147878" y="46875"/>
                </a:lnTo>
                <a:lnTo>
                  <a:pt x="146024" y="47040"/>
                </a:lnTo>
                <a:lnTo>
                  <a:pt x="143497" y="45897"/>
                </a:lnTo>
                <a:lnTo>
                  <a:pt x="143840" y="39547"/>
                </a:lnTo>
                <a:lnTo>
                  <a:pt x="141924" y="39478"/>
                </a:lnTo>
                <a:lnTo>
                  <a:pt x="142214" y="35509"/>
                </a:lnTo>
                <a:lnTo>
                  <a:pt x="142455" y="32270"/>
                </a:lnTo>
                <a:lnTo>
                  <a:pt x="142455" y="27698"/>
                </a:lnTo>
                <a:lnTo>
                  <a:pt x="142227" y="24841"/>
                </a:lnTo>
                <a:lnTo>
                  <a:pt x="142138" y="21983"/>
                </a:lnTo>
                <a:lnTo>
                  <a:pt x="142468" y="18186"/>
                </a:lnTo>
                <a:lnTo>
                  <a:pt x="143268" y="13500"/>
                </a:lnTo>
                <a:lnTo>
                  <a:pt x="143725" y="8585"/>
                </a:lnTo>
                <a:lnTo>
                  <a:pt x="143319" y="4686"/>
                </a:lnTo>
                <a:lnTo>
                  <a:pt x="140093" y="7061"/>
                </a:lnTo>
                <a:lnTo>
                  <a:pt x="136613" y="7556"/>
                </a:lnTo>
                <a:lnTo>
                  <a:pt x="132892" y="4406"/>
                </a:lnTo>
                <a:lnTo>
                  <a:pt x="132359" y="7899"/>
                </a:lnTo>
                <a:lnTo>
                  <a:pt x="132461" y="4341"/>
                </a:lnTo>
                <a:lnTo>
                  <a:pt x="128676" y="3771"/>
                </a:lnTo>
                <a:lnTo>
                  <a:pt x="131978" y="4394"/>
                </a:lnTo>
                <a:lnTo>
                  <a:pt x="132740" y="11404"/>
                </a:lnTo>
                <a:lnTo>
                  <a:pt x="136542" y="10992"/>
                </a:lnTo>
                <a:lnTo>
                  <a:pt x="136690" y="10109"/>
                </a:lnTo>
                <a:lnTo>
                  <a:pt x="140474" y="10566"/>
                </a:lnTo>
                <a:lnTo>
                  <a:pt x="139979" y="39408"/>
                </a:lnTo>
                <a:lnTo>
                  <a:pt x="140869" y="47005"/>
                </a:lnTo>
                <a:lnTo>
                  <a:pt x="141274" y="44729"/>
                </a:lnTo>
                <a:lnTo>
                  <a:pt x="141909" y="39674"/>
                </a:lnTo>
                <a:lnTo>
                  <a:pt x="143369" y="46827"/>
                </a:lnTo>
                <a:lnTo>
                  <a:pt x="143090" y="48844"/>
                </a:lnTo>
                <a:lnTo>
                  <a:pt x="142532" y="51574"/>
                </a:lnTo>
                <a:lnTo>
                  <a:pt x="142062" y="54216"/>
                </a:lnTo>
                <a:lnTo>
                  <a:pt x="141566" y="56921"/>
                </a:lnTo>
                <a:lnTo>
                  <a:pt x="138353" y="60388"/>
                </a:lnTo>
                <a:lnTo>
                  <a:pt x="134594" y="64058"/>
                </a:lnTo>
                <a:lnTo>
                  <a:pt x="129692" y="70535"/>
                </a:lnTo>
                <a:lnTo>
                  <a:pt x="125869" y="78485"/>
                </a:lnTo>
                <a:lnTo>
                  <a:pt x="123151" y="85890"/>
                </a:lnTo>
                <a:lnTo>
                  <a:pt x="121513" y="90373"/>
                </a:lnTo>
                <a:lnTo>
                  <a:pt x="120840" y="95224"/>
                </a:lnTo>
                <a:lnTo>
                  <a:pt x="120840" y="104597"/>
                </a:lnTo>
                <a:lnTo>
                  <a:pt x="121450" y="109143"/>
                </a:lnTo>
                <a:lnTo>
                  <a:pt x="122542" y="113296"/>
                </a:lnTo>
                <a:lnTo>
                  <a:pt x="123596" y="116458"/>
                </a:lnTo>
                <a:lnTo>
                  <a:pt x="124536" y="119291"/>
                </a:lnTo>
                <a:lnTo>
                  <a:pt x="124701" y="121665"/>
                </a:lnTo>
                <a:lnTo>
                  <a:pt x="121538" y="123443"/>
                </a:lnTo>
                <a:lnTo>
                  <a:pt x="114211" y="130251"/>
                </a:lnTo>
                <a:lnTo>
                  <a:pt x="110769" y="131000"/>
                </a:lnTo>
                <a:lnTo>
                  <a:pt x="113408" y="126656"/>
                </a:lnTo>
                <a:lnTo>
                  <a:pt x="112699" y="123482"/>
                </a:lnTo>
                <a:lnTo>
                  <a:pt x="109118" y="118186"/>
                </a:lnTo>
                <a:lnTo>
                  <a:pt x="107162" y="113855"/>
                </a:lnTo>
                <a:lnTo>
                  <a:pt x="105270" y="109715"/>
                </a:lnTo>
                <a:close/>
              </a:path>
              <a:path w="150774" h="134518">
                <a:moveTo>
                  <a:pt x="114211" y="130251"/>
                </a:moveTo>
                <a:lnTo>
                  <a:pt x="121538" y="123443"/>
                </a:lnTo>
                <a:lnTo>
                  <a:pt x="113408" y="126656"/>
                </a:lnTo>
                <a:lnTo>
                  <a:pt x="110769" y="131000"/>
                </a:lnTo>
                <a:lnTo>
                  <a:pt x="114211" y="130251"/>
                </a:lnTo>
                <a:close/>
              </a:path>
              <a:path w="150774" h="134518">
                <a:moveTo>
                  <a:pt x="111683" y="134404"/>
                </a:moveTo>
                <a:lnTo>
                  <a:pt x="109854" y="127596"/>
                </a:lnTo>
                <a:lnTo>
                  <a:pt x="109766" y="134518"/>
                </a:lnTo>
                <a:lnTo>
                  <a:pt x="111683" y="134404"/>
                </a:lnTo>
                <a:close/>
              </a:path>
              <a:path w="150774" h="134518">
                <a:moveTo>
                  <a:pt x="92393" y="99755"/>
                </a:moveTo>
                <a:lnTo>
                  <a:pt x="91325" y="97942"/>
                </a:lnTo>
                <a:lnTo>
                  <a:pt x="90233" y="101676"/>
                </a:lnTo>
                <a:lnTo>
                  <a:pt x="92393" y="99755"/>
                </a:lnTo>
                <a:close/>
              </a:path>
              <a:path w="150774" h="134518">
                <a:moveTo>
                  <a:pt x="34899" y="32042"/>
                </a:moveTo>
                <a:lnTo>
                  <a:pt x="31102" y="35547"/>
                </a:lnTo>
                <a:lnTo>
                  <a:pt x="26034" y="40258"/>
                </a:lnTo>
                <a:lnTo>
                  <a:pt x="21983" y="45973"/>
                </a:lnTo>
                <a:lnTo>
                  <a:pt x="17678" y="49352"/>
                </a:lnTo>
                <a:lnTo>
                  <a:pt x="14477" y="51892"/>
                </a:lnTo>
                <a:lnTo>
                  <a:pt x="11633" y="54394"/>
                </a:lnTo>
                <a:lnTo>
                  <a:pt x="9016" y="58140"/>
                </a:lnTo>
                <a:lnTo>
                  <a:pt x="6565" y="71373"/>
                </a:lnTo>
                <a:lnTo>
                  <a:pt x="3848" y="67690"/>
                </a:lnTo>
                <a:lnTo>
                  <a:pt x="977" y="71361"/>
                </a:lnTo>
                <a:lnTo>
                  <a:pt x="0" y="74383"/>
                </a:lnTo>
                <a:lnTo>
                  <a:pt x="965" y="75653"/>
                </a:lnTo>
                <a:lnTo>
                  <a:pt x="3086" y="78358"/>
                </a:lnTo>
                <a:lnTo>
                  <a:pt x="3759" y="73507"/>
                </a:lnTo>
                <a:lnTo>
                  <a:pt x="6553" y="75666"/>
                </a:lnTo>
                <a:lnTo>
                  <a:pt x="8699" y="81013"/>
                </a:lnTo>
                <a:lnTo>
                  <a:pt x="11455" y="82194"/>
                </a:lnTo>
                <a:lnTo>
                  <a:pt x="14236" y="83070"/>
                </a:lnTo>
                <a:lnTo>
                  <a:pt x="16179" y="83921"/>
                </a:lnTo>
                <a:lnTo>
                  <a:pt x="20662" y="85864"/>
                </a:lnTo>
                <a:lnTo>
                  <a:pt x="25336" y="88772"/>
                </a:lnTo>
                <a:lnTo>
                  <a:pt x="29121" y="91795"/>
                </a:lnTo>
                <a:lnTo>
                  <a:pt x="39430" y="99395"/>
                </a:lnTo>
                <a:lnTo>
                  <a:pt x="50131" y="106152"/>
                </a:lnTo>
                <a:lnTo>
                  <a:pt x="51841" y="107149"/>
                </a:lnTo>
                <a:lnTo>
                  <a:pt x="57937" y="110616"/>
                </a:lnTo>
                <a:lnTo>
                  <a:pt x="64427" y="111798"/>
                </a:lnTo>
                <a:lnTo>
                  <a:pt x="70421" y="113283"/>
                </a:lnTo>
                <a:lnTo>
                  <a:pt x="72961" y="113791"/>
                </a:lnTo>
                <a:lnTo>
                  <a:pt x="75577" y="113791"/>
                </a:lnTo>
                <a:lnTo>
                  <a:pt x="78155" y="112928"/>
                </a:lnTo>
                <a:lnTo>
                  <a:pt x="81102" y="110858"/>
                </a:lnTo>
                <a:lnTo>
                  <a:pt x="83959" y="107670"/>
                </a:lnTo>
                <a:lnTo>
                  <a:pt x="87198" y="104762"/>
                </a:lnTo>
                <a:lnTo>
                  <a:pt x="90233" y="101676"/>
                </a:lnTo>
                <a:lnTo>
                  <a:pt x="91325" y="97942"/>
                </a:lnTo>
                <a:lnTo>
                  <a:pt x="92393" y="99755"/>
                </a:lnTo>
                <a:lnTo>
                  <a:pt x="92963" y="100723"/>
                </a:lnTo>
                <a:lnTo>
                  <a:pt x="94297" y="103365"/>
                </a:lnTo>
                <a:lnTo>
                  <a:pt x="94564" y="103962"/>
                </a:lnTo>
                <a:lnTo>
                  <a:pt x="96342" y="108153"/>
                </a:lnTo>
                <a:lnTo>
                  <a:pt x="94970" y="98082"/>
                </a:lnTo>
                <a:lnTo>
                  <a:pt x="93090" y="99136"/>
                </a:lnTo>
                <a:lnTo>
                  <a:pt x="93268" y="95008"/>
                </a:lnTo>
                <a:lnTo>
                  <a:pt x="96329" y="92862"/>
                </a:lnTo>
                <a:lnTo>
                  <a:pt x="92722" y="91287"/>
                </a:lnTo>
                <a:lnTo>
                  <a:pt x="91566" y="91922"/>
                </a:lnTo>
                <a:lnTo>
                  <a:pt x="89014" y="93332"/>
                </a:lnTo>
                <a:lnTo>
                  <a:pt x="85369" y="96570"/>
                </a:lnTo>
                <a:lnTo>
                  <a:pt x="82207" y="99783"/>
                </a:lnTo>
                <a:lnTo>
                  <a:pt x="78320" y="103276"/>
                </a:lnTo>
                <a:lnTo>
                  <a:pt x="76136" y="105816"/>
                </a:lnTo>
                <a:lnTo>
                  <a:pt x="73012" y="106667"/>
                </a:lnTo>
                <a:lnTo>
                  <a:pt x="72085" y="106451"/>
                </a:lnTo>
                <a:lnTo>
                  <a:pt x="65849" y="104927"/>
                </a:lnTo>
                <a:lnTo>
                  <a:pt x="60070" y="103758"/>
                </a:lnTo>
                <a:lnTo>
                  <a:pt x="55346" y="101041"/>
                </a:lnTo>
                <a:lnTo>
                  <a:pt x="44596" y="94384"/>
                </a:lnTo>
                <a:lnTo>
                  <a:pt x="34253" y="86873"/>
                </a:lnTo>
                <a:lnTo>
                  <a:pt x="33527" y="86296"/>
                </a:lnTo>
                <a:lnTo>
                  <a:pt x="29248" y="82892"/>
                </a:lnTo>
                <a:lnTo>
                  <a:pt x="24155" y="79717"/>
                </a:lnTo>
                <a:lnTo>
                  <a:pt x="18973" y="77457"/>
                </a:lnTo>
                <a:lnTo>
                  <a:pt x="16522" y="76403"/>
                </a:lnTo>
                <a:lnTo>
                  <a:pt x="13804" y="75539"/>
                </a:lnTo>
                <a:lnTo>
                  <a:pt x="9118" y="73558"/>
                </a:lnTo>
                <a:lnTo>
                  <a:pt x="8544" y="73067"/>
                </a:lnTo>
                <a:lnTo>
                  <a:pt x="10172" y="70942"/>
                </a:lnTo>
                <a:lnTo>
                  <a:pt x="12255" y="65722"/>
                </a:lnTo>
                <a:lnTo>
                  <a:pt x="14782" y="62191"/>
                </a:lnTo>
                <a:lnTo>
                  <a:pt x="16890" y="59181"/>
                </a:lnTo>
                <a:lnTo>
                  <a:pt x="18986" y="57302"/>
                </a:lnTo>
                <a:lnTo>
                  <a:pt x="22059" y="54863"/>
                </a:lnTo>
                <a:lnTo>
                  <a:pt x="27457" y="50520"/>
                </a:lnTo>
                <a:lnTo>
                  <a:pt x="31534" y="44691"/>
                </a:lnTo>
                <a:lnTo>
                  <a:pt x="35864" y="40716"/>
                </a:lnTo>
                <a:lnTo>
                  <a:pt x="38823" y="37998"/>
                </a:lnTo>
                <a:lnTo>
                  <a:pt x="42430" y="36017"/>
                </a:lnTo>
                <a:lnTo>
                  <a:pt x="46393" y="34061"/>
                </a:lnTo>
                <a:lnTo>
                  <a:pt x="50355" y="32105"/>
                </a:lnTo>
                <a:lnTo>
                  <a:pt x="54635" y="30187"/>
                </a:lnTo>
                <a:lnTo>
                  <a:pt x="58699" y="27368"/>
                </a:lnTo>
                <a:lnTo>
                  <a:pt x="61861" y="25171"/>
                </a:lnTo>
                <a:lnTo>
                  <a:pt x="66306" y="21297"/>
                </a:lnTo>
                <a:lnTo>
                  <a:pt x="70561" y="18275"/>
                </a:lnTo>
                <a:lnTo>
                  <a:pt x="73723" y="17310"/>
                </a:lnTo>
                <a:lnTo>
                  <a:pt x="80467" y="15252"/>
                </a:lnTo>
                <a:lnTo>
                  <a:pt x="87642" y="13373"/>
                </a:lnTo>
                <a:lnTo>
                  <a:pt x="94513" y="10985"/>
                </a:lnTo>
                <a:lnTo>
                  <a:pt x="99428" y="9220"/>
                </a:lnTo>
                <a:lnTo>
                  <a:pt x="104851" y="6921"/>
                </a:lnTo>
                <a:lnTo>
                  <a:pt x="113385" y="7048"/>
                </a:lnTo>
                <a:lnTo>
                  <a:pt x="116573" y="7734"/>
                </a:lnTo>
                <a:lnTo>
                  <a:pt x="119989" y="8623"/>
                </a:lnTo>
                <a:lnTo>
                  <a:pt x="123393" y="9512"/>
                </a:lnTo>
                <a:lnTo>
                  <a:pt x="127050" y="10642"/>
                </a:lnTo>
                <a:lnTo>
                  <a:pt x="131825" y="11379"/>
                </a:lnTo>
                <a:lnTo>
                  <a:pt x="132740" y="11404"/>
                </a:lnTo>
                <a:lnTo>
                  <a:pt x="131978" y="4394"/>
                </a:lnTo>
                <a:lnTo>
                  <a:pt x="128676" y="3771"/>
                </a:lnTo>
                <a:lnTo>
                  <a:pt x="125399" y="2755"/>
                </a:lnTo>
                <a:lnTo>
                  <a:pt x="121767" y="1803"/>
                </a:lnTo>
                <a:lnTo>
                  <a:pt x="118148" y="850"/>
                </a:lnTo>
                <a:lnTo>
                  <a:pt x="114198" y="12"/>
                </a:lnTo>
                <a:lnTo>
                  <a:pt x="102590" y="0"/>
                </a:lnTo>
                <a:lnTo>
                  <a:pt x="96735" y="2793"/>
                </a:lnTo>
                <a:lnTo>
                  <a:pt x="92201" y="4330"/>
                </a:lnTo>
                <a:lnTo>
                  <a:pt x="85674" y="6591"/>
                </a:lnTo>
                <a:lnTo>
                  <a:pt x="78587" y="8470"/>
                </a:lnTo>
                <a:lnTo>
                  <a:pt x="71666" y="10566"/>
                </a:lnTo>
                <a:lnTo>
                  <a:pt x="67538" y="11810"/>
                </a:lnTo>
                <a:lnTo>
                  <a:pt x="64503" y="13754"/>
                </a:lnTo>
                <a:lnTo>
                  <a:pt x="61963" y="15747"/>
                </a:lnTo>
                <a:lnTo>
                  <a:pt x="59410" y="17754"/>
                </a:lnTo>
                <a:lnTo>
                  <a:pt x="57315" y="19748"/>
                </a:lnTo>
                <a:lnTo>
                  <a:pt x="54673" y="21589"/>
                </a:lnTo>
                <a:lnTo>
                  <a:pt x="51333" y="23926"/>
                </a:lnTo>
                <a:lnTo>
                  <a:pt x="47383" y="25730"/>
                </a:lnTo>
                <a:lnTo>
                  <a:pt x="43281" y="27749"/>
                </a:lnTo>
                <a:lnTo>
                  <a:pt x="39179" y="29781"/>
                </a:lnTo>
                <a:lnTo>
                  <a:pt x="34899" y="32042"/>
                </a:lnTo>
                <a:close/>
              </a:path>
              <a:path w="150774" h="134518">
                <a:moveTo>
                  <a:pt x="5880" y="62661"/>
                </a:moveTo>
                <a:lnTo>
                  <a:pt x="3848" y="67690"/>
                </a:lnTo>
                <a:lnTo>
                  <a:pt x="6565" y="71373"/>
                </a:lnTo>
                <a:lnTo>
                  <a:pt x="9016" y="58140"/>
                </a:lnTo>
                <a:lnTo>
                  <a:pt x="5880" y="62661"/>
                </a:lnTo>
                <a:close/>
              </a:path>
              <a:path w="150774" h="134518">
                <a:moveTo>
                  <a:pt x="131216" y="58737"/>
                </a:moveTo>
                <a:lnTo>
                  <a:pt x="132740" y="55905"/>
                </a:lnTo>
                <a:lnTo>
                  <a:pt x="133686" y="53814"/>
                </a:lnTo>
                <a:lnTo>
                  <a:pt x="134010" y="53098"/>
                </a:lnTo>
                <a:lnTo>
                  <a:pt x="137591" y="49720"/>
                </a:lnTo>
                <a:lnTo>
                  <a:pt x="140869" y="47005"/>
                </a:lnTo>
                <a:lnTo>
                  <a:pt x="139979" y="39408"/>
                </a:lnTo>
                <a:lnTo>
                  <a:pt x="140474" y="10566"/>
                </a:lnTo>
                <a:lnTo>
                  <a:pt x="136690" y="10109"/>
                </a:lnTo>
                <a:lnTo>
                  <a:pt x="136542" y="10992"/>
                </a:lnTo>
                <a:lnTo>
                  <a:pt x="135928" y="14668"/>
                </a:lnTo>
                <a:lnTo>
                  <a:pt x="136283" y="41706"/>
                </a:lnTo>
                <a:lnTo>
                  <a:pt x="135407" y="30708"/>
                </a:lnTo>
                <a:lnTo>
                  <a:pt x="135356" y="33413"/>
                </a:lnTo>
                <a:lnTo>
                  <a:pt x="134988" y="36829"/>
                </a:lnTo>
                <a:lnTo>
                  <a:pt x="134607" y="41338"/>
                </a:lnTo>
                <a:lnTo>
                  <a:pt x="134237" y="43371"/>
                </a:lnTo>
                <a:lnTo>
                  <a:pt x="133146" y="44259"/>
                </a:lnTo>
                <a:lnTo>
                  <a:pt x="128790" y="48437"/>
                </a:lnTo>
                <a:lnTo>
                  <a:pt x="126415" y="51041"/>
                </a:lnTo>
                <a:lnTo>
                  <a:pt x="127850" y="49720"/>
                </a:lnTo>
                <a:lnTo>
                  <a:pt x="131013" y="47586"/>
                </a:lnTo>
                <a:lnTo>
                  <a:pt x="133870" y="45389"/>
                </a:lnTo>
                <a:lnTo>
                  <a:pt x="132587" y="54203"/>
                </a:lnTo>
                <a:lnTo>
                  <a:pt x="131216" y="58737"/>
                </a:lnTo>
                <a:close/>
              </a:path>
              <a:path w="150774" h="134518">
                <a:moveTo>
                  <a:pt x="129273" y="55384"/>
                </a:moveTo>
                <a:lnTo>
                  <a:pt x="131216" y="58737"/>
                </a:lnTo>
                <a:lnTo>
                  <a:pt x="132587" y="54203"/>
                </a:lnTo>
                <a:lnTo>
                  <a:pt x="133870" y="45389"/>
                </a:lnTo>
                <a:lnTo>
                  <a:pt x="131013" y="47586"/>
                </a:lnTo>
                <a:lnTo>
                  <a:pt x="127850" y="49720"/>
                </a:lnTo>
                <a:lnTo>
                  <a:pt x="126415" y="51041"/>
                </a:lnTo>
                <a:lnTo>
                  <a:pt x="126264" y="51953"/>
                </a:lnTo>
                <a:lnTo>
                  <a:pt x="125780" y="54876"/>
                </a:lnTo>
                <a:lnTo>
                  <a:pt x="128003" y="59042"/>
                </a:lnTo>
                <a:lnTo>
                  <a:pt x="131216" y="58737"/>
                </a:lnTo>
                <a:lnTo>
                  <a:pt x="129273" y="55384"/>
                </a:lnTo>
                <a:close/>
              </a:path>
              <a:path w="150774" h="134518">
                <a:moveTo>
                  <a:pt x="125780" y="54876"/>
                </a:moveTo>
                <a:lnTo>
                  <a:pt x="126264" y="51953"/>
                </a:lnTo>
                <a:lnTo>
                  <a:pt x="125577" y="52920"/>
                </a:lnTo>
                <a:lnTo>
                  <a:pt x="125717" y="55930"/>
                </a:lnTo>
                <a:lnTo>
                  <a:pt x="128003" y="59042"/>
                </a:lnTo>
                <a:lnTo>
                  <a:pt x="125780" y="54876"/>
                </a:lnTo>
                <a:close/>
              </a:path>
              <a:path w="150774" h="134518">
                <a:moveTo>
                  <a:pt x="135407" y="30708"/>
                </a:moveTo>
                <a:lnTo>
                  <a:pt x="136283" y="41706"/>
                </a:lnTo>
                <a:lnTo>
                  <a:pt x="135928" y="14668"/>
                </a:lnTo>
                <a:lnTo>
                  <a:pt x="135102" y="19418"/>
                </a:lnTo>
                <a:lnTo>
                  <a:pt x="135191" y="25272"/>
                </a:lnTo>
                <a:lnTo>
                  <a:pt x="135407" y="28066"/>
                </a:lnTo>
                <a:lnTo>
                  <a:pt x="135407" y="30708"/>
                </a:lnTo>
                <a:close/>
              </a:path>
              <a:path w="150774" h="134518">
                <a:moveTo>
                  <a:pt x="139725" y="3555"/>
                </a:moveTo>
                <a:lnTo>
                  <a:pt x="132461" y="4341"/>
                </a:lnTo>
                <a:lnTo>
                  <a:pt x="132359" y="7899"/>
                </a:lnTo>
                <a:lnTo>
                  <a:pt x="132892" y="4406"/>
                </a:lnTo>
                <a:lnTo>
                  <a:pt x="136613" y="7556"/>
                </a:lnTo>
                <a:lnTo>
                  <a:pt x="140093" y="7061"/>
                </a:lnTo>
                <a:lnTo>
                  <a:pt x="143319" y="4686"/>
                </a:lnTo>
                <a:lnTo>
                  <a:pt x="139725" y="3555"/>
                </a:lnTo>
                <a:close/>
              </a:path>
              <a:path w="150774" h="134518">
                <a:moveTo>
                  <a:pt x="148932" y="55194"/>
                </a:moveTo>
                <a:lnTo>
                  <a:pt x="149440" y="52971"/>
                </a:lnTo>
                <a:lnTo>
                  <a:pt x="150063" y="49923"/>
                </a:lnTo>
                <a:lnTo>
                  <a:pt x="150482" y="46761"/>
                </a:lnTo>
                <a:lnTo>
                  <a:pt x="150774" y="43751"/>
                </a:lnTo>
                <a:lnTo>
                  <a:pt x="149656" y="40830"/>
                </a:lnTo>
                <a:lnTo>
                  <a:pt x="147256" y="43408"/>
                </a:lnTo>
                <a:lnTo>
                  <a:pt x="143763" y="43078"/>
                </a:lnTo>
                <a:lnTo>
                  <a:pt x="143840" y="39547"/>
                </a:lnTo>
                <a:lnTo>
                  <a:pt x="143497" y="45897"/>
                </a:lnTo>
                <a:lnTo>
                  <a:pt x="146024" y="47040"/>
                </a:lnTo>
                <a:lnTo>
                  <a:pt x="147878" y="46875"/>
                </a:lnTo>
                <a:lnTo>
                  <a:pt x="148729" y="58597"/>
                </a:lnTo>
                <a:lnTo>
                  <a:pt x="148932" y="55194"/>
                </a:lnTo>
                <a:close/>
              </a:path>
              <a:path w="150774" h="134518">
                <a:moveTo>
                  <a:pt x="147256" y="43408"/>
                </a:moveTo>
                <a:lnTo>
                  <a:pt x="149656" y="40830"/>
                </a:lnTo>
                <a:lnTo>
                  <a:pt x="146646" y="39941"/>
                </a:lnTo>
                <a:lnTo>
                  <a:pt x="143840" y="39547"/>
                </a:lnTo>
                <a:lnTo>
                  <a:pt x="143763" y="43078"/>
                </a:lnTo>
                <a:lnTo>
                  <a:pt x="147256" y="43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3755447" y="5187549"/>
            <a:ext cx="24549" cy="11315"/>
          </a:xfrm>
          <a:custGeom>
            <a:avLst/>
            <a:gdLst/>
            <a:ahLst/>
            <a:cxnLst/>
            <a:rect l="l" t="t" r="r" b="b"/>
            <a:pathLst>
              <a:path w="24549" h="11315">
                <a:moveTo>
                  <a:pt x="0" y="5816"/>
                </a:moveTo>
                <a:lnTo>
                  <a:pt x="774" y="9067"/>
                </a:lnTo>
                <a:lnTo>
                  <a:pt x="3619" y="10706"/>
                </a:lnTo>
                <a:lnTo>
                  <a:pt x="6184" y="10515"/>
                </a:lnTo>
                <a:lnTo>
                  <a:pt x="8877" y="10985"/>
                </a:lnTo>
                <a:lnTo>
                  <a:pt x="11925" y="11315"/>
                </a:lnTo>
                <a:lnTo>
                  <a:pt x="15265" y="9702"/>
                </a:lnTo>
                <a:lnTo>
                  <a:pt x="17995" y="10553"/>
                </a:lnTo>
                <a:lnTo>
                  <a:pt x="20662" y="10502"/>
                </a:lnTo>
                <a:lnTo>
                  <a:pt x="22669" y="8483"/>
                </a:lnTo>
                <a:lnTo>
                  <a:pt x="23799" y="5499"/>
                </a:lnTo>
                <a:lnTo>
                  <a:pt x="24206" y="2679"/>
                </a:lnTo>
                <a:lnTo>
                  <a:pt x="24549" y="0"/>
                </a:lnTo>
                <a:lnTo>
                  <a:pt x="22009" y="2628"/>
                </a:lnTo>
                <a:lnTo>
                  <a:pt x="18021" y="3187"/>
                </a:lnTo>
                <a:lnTo>
                  <a:pt x="15303" y="1777"/>
                </a:lnTo>
                <a:lnTo>
                  <a:pt x="13982" y="3568"/>
                </a:lnTo>
                <a:lnTo>
                  <a:pt x="11049" y="2552"/>
                </a:lnTo>
                <a:lnTo>
                  <a:pt x="7239" y="4660"/>
                </a:lnTo>
                <a:lnTo>
                  <a:pt x="5384" y="1930"/>
                </a:lnTo>
                <a:lnTo>
                  <a:pt x="2374" y="2933"/>
                </a:lnTo>
                <a:lnTo>
                  <a:pt x="0" y="581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3751775" y="5184196"/>
            <a:ext cx="31864" cy="18199"/>
          </a:xfrm>
          <a:custGeom>
            <a:avLst/>
            <a:gdLst/>
            <a:ahLst/>
            <a:cxnLst/>
            <a:rect l="l" t="t" r="r" b="b"/>
            <a:pathLst>
              <a:path w="31864" h="18199">
                <a:moveTo>
                  <a:pt x="12661" y="11074"/>
                </a:moveTo>
                <a:lnTo>
                  <a:pt x="9067" y="14008"/>
                </a:lnTo>
                <a:lnTo>
                  <a:pt x="10845" y="13385"/>
                </a:lnTo>
                <a:lnTo>
                  <a:pt x="11135" y="13969"/>
                </a:lnTo>
                <a:lnTo>
                  <a:pt x="11328" y="13639"/>
                </a:lnTo>
                <a:lnTo>
                  <a:pt x="12661" y="11074"/>
                </a:lnTo>
                <a:close/>
              </a:path>
              <a:path w="31864" h="18199">
                <a:moveTo>
                  <a:pt x="14450" y="10041"/>
                </a:moveTo>
                <a:lnTo>
                  <a:pt x="12788" y="6934"/>
                </a:lnTo>
                <a:lnTo>
                  <a:pt x="12953" y="10502"/>
                </a:lnTo>
                <a:lnTo>
                  <a:pt x="13446" y="10621"/>
                </a:lnTo>
                <a:lnTo>
                  <a:pt x="14450" y="10041"/>
                </a:lnTo>
                <a:close/>
              </a:path>
              <a:path w="31864" h="18199">
                <a:moveTo>
                  <a:pt x="16208" y="3128"/>
                </a:moveTo>
                <a:lnTo>
                  <a:pt x="14820" y="2908"/>
                </a:lnTo>
                <a:lnTo>
                  <a:pt x="11137" y="3822"/>
                </a:lnTo>
                <a:lnTo>
                  <a:pt x="9156" y="4965"/>
                </a:lnTo>
                <a:lnTo>
                  <a:pt x="8369" y="7213"/>
                </a:lnTo>
                <a:lnTo>
                  <a:pt x="7463" y="8278"/>
                </a:lnTo>
                <a:lnTo>
                  <a:pt x="7137" y="8661"/>
                </a:lnTo>
                <a:lnTo>
                  <a:pt x="6045" y="6286"/>
                </a:lnTo>
                <a:lnTo>
                  <a:pt x="4047" y="3403"/>
                </a:lnTo>
                <a:lnTo>
                  <a:pt x="1485" y="5829"/>
                </a:lnTo>
                <a:lnTo>
                  <a:pt x="165" y="8801"/>
                </a:lnTo>
                <a:lnTo>
                  <a:pt x="0" y="12141"/>
                </a:lnTo>
                <a:lnTo>
                  <a:pt x="1777" y="14719"/>
                </a:lnTo>
                <a:lnTo>
                  <a:pt x="6095" y="17513"/>
                </a:lnTo>
                <a:lnTo>
                  <a:pt x="4444" y="12420"/>
                </a:lnTo>
                <a:lnTo>
                  <a:pt x="3594" y="9918"/>
                </a:lnTo>
                <a:lnTo>
                  <a:pt x="4292" y="7962"/>
                </a:lnTo>
                <a:lnTo>
                  <a:pt x="7313" y="9821"/>
                </a:lnTo>
                <a:lnTo>
                  <a:pt x="8082" y="10132"/>
                </a:lnTo>
                <a:lnTo>
                  <a:pt x="8902" y="17525"/>
                </a:lnTo>
                <a:lnTo>
                  <a:pt x="6950" y="10283"/>
                </a:lnTo>
                <a:lnTo>
                  <a:pt x="7099" y="10299"/>
                </a:lnTo>
                <a:lnTo>
                  <a:pt x="7343" y="9519"/>
                </a:lnTo>
                <a:lnTo>
                  <a:pt x="7480" y="9210"/>
                </a:lnTo>
                <a:lnTo>
                  <a:pt x="7995" y="8053"/>
                </a:lnTo>
                <a:lnTo>
                  <a:pt x="8070" y="7884"/>
                </a:lnTo>
                <a:lnTo>
                  <a:pt x="10007" y="6629"/>
                </a:lnTo>
                <a:lnTo>
                  <a:pt x="10299" y="9728"/>
                </a:lnTo>
                <a:lnTo>
                  <a:pt x="10909" y="8013"/>
                </a:lnTo>
                <a:lnTo>
                  <a:pt x="13868" y="6095"/>
                </a:lnTo>
                <a:lnTo>
                  <a:pt x="14681" y="5041"/>
                </a:lnTo>
                <a:lnTo>
                  <a:pt x="17652" y="6921"/>
                </a:lnTo>
                <a:lnTo>
                  <a:pt x="18186" y="3441"/>
                </a:lnTo>
                <a:lnTo>
                  <a:pt x="16941" y="2209"/>
                </a:lnTo>
                <a:lnTo>
                  <a:pt x="16208" y="3128"/>
                </a:lnTo>
                <a:close/>
              </a:path>
              <a:path w="31864" h="18199">
                <a:moveTo>
                  <a:pt x="20192" y="9500"/>
                </a:moveTo>
                <a:lnTo>
                  <a:pt x="21323" y="7708"/>
                </a:lnTo>
                <a:lnTo>
                  <a:pt x="18935" y="6362"/>
                </a:lnTo>
                <a:lnTo>
                  <a:pt x="18338" y="5829"/>
                </a:lnTo>
                <a:lnTo>
                  <a:pt x="18338" y="9118"/>
                </a:lnTo>
                <a:lnTo>
                  <a:pt x="19888" y="9982"/>
                </a:lnTo>
                <a:lnTo>
                  <a:pt x="18935" y="13055"/>
                </a:lnTo>
                <a:lnTo>
                  <a:pt x="22186" y="14376"/>
                </a:lnTo>
                <a:lnTo>
                  <a:pt x="21272" y="13893"/>
                </a:lnTo>
                <a:lnTo>
                  <a:pt x="20052" y="9721"/>
                </a:lnTo>
                <a:lnTo>
                  <a:pt x="18935" y="9156"/>
                </a:lnTo>
                <a:lnTo>
                  <a:pt x="18935" y="6371"/>
                </a:lnTo>
                <a:lnTo>
                  <a:pt x="20954" y="8204"/>
                </a:lnTo>
                <a:lnTo>
                  <a:pt x="20192" y="9500"/>
                </a:lnTo>
                <a:close/>
              </a:path>
              <a:path w="31864" h="18199">
                <a:moveTo>
                  <a:pt x="17754" y="16370"/>
                </a:moveTo>
                <a:lnTo>
                  <a:pt x="16459" y="18199"/>
                </a:lnTo>
                <a:lnTo>
                  <a:pt x="19062" y="17589"/>
                </a:lnTo>
                <a:lnTo>
                  <a:pt x="19743" y="16987"/>
                </a:lnTo>
                <a:lnTo>
                  <a:pt x="17754" y="16370"/>
                </a:lnTo>
                <a:close/>
              </a:path>
              <a:path w="31864" h="18199">
                <a:moveTo>
                  <a:pt x="20192" y="9500"/>
                </a:moveTo>
                <a:lnTo>
                  <a:pt x="20954" y="8204"/>
                </a:lnTo>
                <a:lnTo>
                  <a:pt x="18935" y="6371"/>
                </a:lnTo>
                <a:lnTo>
                  <a:pt x="18935" y="9156"/>
                </a:lnTo>
                <a:lnTo>
                  <a:pt x="20052" y="9721"/>
                </a:lnTo>
                <a:lnTo>
                  <a:pt x="20192" y="9500"/>
                </a:lnTo>
                <a:close/>
              </a:path>
              <a:path w="31864" h="18199">
                <a:moveTo>
                  <a:pt x="22072" y="2997"/>
                </a:moveTo>
                <a:lnTo>
                  <a:pt x="21793" y="3009"/>
                </a:lnTo>
                <a:lnTo>
                  <a:pt x="22161" y="6515"/>
                </a:lnTo>
                <a:lnTo>
                  <a:pt x="22136" y="2997"/>
                </a:lnTo>
                <a:lnTo>
                  <a:pt x="22300" y="2889"/>
                </a:lnTo>
                <a:lnTo>
                  <a:pt x="20142" y="2146"/>
                </a:lnTo>
                <a:lnTo>
                  <a:pt x="21793" y="3009"/>
                </a:lnTo>
                <a:lnTo>
                  <a:pt x="22072" y="2997"/>
                </a:lnTo>
                <a:lnTo>
                  <a:pt x="22136" y="5727"/>
                </a:lnTo>
                <a:lnTo>
                  <a:pt x="22072" y="2997"/>
                </a:lnTo>
                <a:close/>
              </a:path>
              <a:path w="31864" h="18199">
                <a:moveTo>
                  <a:pt x="20052" y="9721"/>
                </a:moveTo>
                <a:lnTo>
                  <a:pt x="21450" y="10375"/>
                </a:lnTo>
                <a:lnTo>
                  <a:pt x="22453" y="10566"/>
                </a:lnTo>
                <a:lnTo>
                  <a:pt x="22440" y="10921"/>
                </a:lnTo>
                <a:lnTo>
                  <a:pt x="23736" y="17271"/>
                </a:lnTo>
                <a:lnTo>
                  <a:pt x="26403" y="16675"/>
                </a:lnTo>
                <a:lnTo>
                  <a:pt x="26339" y="9436"/>
                </a:lnTo>
                <a:lnTo>
                  <a:pt x="24031" y="9763"/>
                </a:lnTo>
                <a:lnTo>
                  <a:pt x="26339" y="11836"/>
                </a:lnTo>
                <a:lnTo>
                  <a:pt x="25069" y="13271"/>
                </a:lnTo>
                <a:lnTo>
                  <a:pt x="22786" y="10535"/>
                </a:lnTo>
                <a:lnTo>
                  <a:pt x="22149" y="10459"/>
                </a:lnTo>
                <a:lnTo>
                  <a:pt x="20052" y="9721"/>
                </a:lnTo>
                <a:close/>
              </a:path>
              <a:path w="31864" h="18199">
                <a:moveTo>
                  <a:pt x="23395" y="9854"/>
                </a:moveTo>
                <a:lnTo>
                  <a:pt x="22786" y="10535"/>
                </a:lnTo>
                <a:lnTo>
                  <a:pt x="25069" y="13271"/>
                </a:lnTo>
                <a:lnTo>
                  <a:pt x="26339" y="11836"/>
                </a:lnTo>
                <a:lnTo>
                  <a:pt x="24031" y="9763"/>
                </a:lnTo>
                <a:lnTo>
                  <a:pt x="26339" y="9436"/>
                </a:lnTo>
                <a:lnTo>
                  <a:pt x="27152" y="5130"/>
                </a:lnTo>
                <a:lnTo>
                  <a:pt x="24629" y="3614"/>
                </a:lnTo>
                <a:lnTo>
                  <a:pt x="24193" y="6896"/>
                </a:lnTo>
                <a:lnTo>
                  <a:pt x="23723" y="9486"/>
                </a:lnTo>
                <a:lnTo>
                  <a:pt x="24193" y="6896"/>
                </a:lnTo>
                <a:lnTo>
                  <a:pt x="24629" y="3614"/>
                </a:lnTo>
                <a:lnTo>
                  <a:pt x="24129" y="3314"/>
                </a:lnTo>
                <a:lnTo>
                  <a:pt x="23667" y="9549"/>
                </a:lnTo>
                <a:lnTo>
                  <a:pt x="23395" y="9854"/>
                </a:lnTo>
                <a:lnTo>
                  <a:pt x="22834" y="10540"/>
                </a:lnTo>
                <a:lnTo>
                  <a:pt x="23406" y="9905"/>
                </a:lnTo>
                <a:lnTo>
                  <a:pt x="23660" y="9588"/>
                </a:lnTo>
                <a:lnTo>
                  <a:pt x="23454" y="9845"/>
                </a:lnTo>
                <a:lnTo>
                  <a:pt x="22834" y="10540"/>
                </a:lnTo>
                <a:lnTo>
                  <a:pt x="23395" y="9854"/>
                </a:lnTo>
                <a:close/>
              </a:path>
              <a:path w="31864" h="18199">
                <a:moveTo>
                  <a:pt x="22834" y="3073"/>
                </a:moveTo>
                <a:lnTo>
                  <a:pt x="24730" y="2314"/>
                </a:lnTo>
                <a:lnTo>
                  <a:pt x="22300" y="2889"/>
                </a:lnTo>
                <a:lnTo>
                  <a:pt x="22136" y="2997"/>
                </a:lnTo>
                <a:lnTo>
                  <a:pt x="22161" y="6515"/>
                </a:lnTo>
                <a:lnTo>
                  <a:pt x="22834" y="3073"/>
                </a:lnTo>
                <a:close/>
              </a:path>
              <a:path w="31864" h="18199">
                <a:moveTo>
                  <a:pt x="24701" y="3073"/>
                </a:moveTo>
                <a:lnTo>
                  <a:pt x="25817" y="3162"/>
                </a:lnTo>
                <a:lnTo>
                  <a:pt x="25171" y="2209"/>
                </a:lnTo>
                <a:lnTo>
                  <a:pt x="25817" y="3162"/>
                </a:lnTo>
                <a:lnTo>
                  <a:pt x="25196" y="1536"/>
                </a:lnTo>
                <a:lnTo>
                  <a:pt x="24730" y="2314"/>
                </a:lnTo>
                <a:lnTo>
                  <a:pt x="24701" y="3073"/>
                </a:lnTo>
                <a:close/>
              </a:path>
              <a:path w="31864" h="18199">
                <a:moveTo>
                  <a:pt x="31241" y="5168"/>
                </a:moveTo>
                <a:lnTo>
                  <a:pt x="30670" y="11582"/>
                </a:lnTo>
                <a:lnTo>
                  <a:pt x="31165" y="7912"/>
                </a:lnTo>
                <a:lnTo>
                  <a:pt x="31610" y="5194"/>
                </a:lnTo>
                <a:lnTo>
                  <a:pt x="31864" y="2006"/>
                </a:lnTo>
                <a:lnTo>
                  <a:pt x="29286" y="0"/>
                </a:lnTo>
                <a:lnTo>
                  <a:pt x="28219" y="3352"/>
                </a:lnTo>
                <a:lnTo>
                  <a:pt x="31241" y="5168"/>
                </a:lnTo>
                <a:close/>
              </a:path>
              <a:path w="31864" h="18199">
                <a:moveTo>
                  <a:pt x="21107" y="17411"/>
                </a:moveTo>
                <a:lnTo>
                  <a:pt x="21907" y="15074"/>
                </a:lnTo>
                <a:lnTo>
                  <a:pt x="19743" y="16987"/>
                </a:lnTo>
                <a:lnTo>
                  <a:pt x="21107" y="17411"/>
                </a:lnTo>
                <a:close/>
              </a:path>
              <a:path w="31864" h="18199">
                <a:moveTo>
                  <a:pt x="15636" y="11822"/>
                </a:moveTo>
                <a:lnTo>
                  <a:pt x="18643" y="13754"/>
                </a:lnTo>
                <a:lnTo>
                  <a:pt x="15671" y="11734"/>
                </a:lnTo>
                <a:close/>
              </a:path>
              <a:path w="31864" h="18199">
                <a:moveTo>
                  <a:pt x="6950" y="10283"/>
                </a:moveTo>
                <a:lnTo>
                  <a:pt x="5877" y="9992"/>
                </a:lnTo>
                <a:lnTo>
                  <a:pt x="5780" y="10156"/>
                </a:lnTo>
                <a:lnTo>
                  <a:pt x="6950" y="10283"/>
                </a:lnTo>
                <a:close/>
              </a:path>
              <a:path w="31864" h="18199">
                <a:moveTo>
                  <a:pt x="6998" y="10029"/>
                </a:moveTo>
                <a:lnTo>
                  <a:pt x="6210" y="9427"/>
                </a:lnTo>
                <a:lnTo>
                  <a:pt x="5877" y="9992"/>
                </a:lnTo>
                <a:lnTo>
                  <a:pt x="6998" y="10029"/>
                </a:lnTo>
                <a:close/>
              </a:path>
              <a:path w="31864" h="18199">
                <a:moveTo>
                  <a:pt x="5877" y="9992"/>
                </a:moveTo>
                <a:lnTo>
                  <a:pt x="6950" y="10283"/>
                </a:lnTo>
                <a:lnTo>
                  <a:pt x="7099" y="10299"/>
                </a:lnTo>
                <a:lnTo>
                  <a:pt x="7224" y="9785"/>
                </a:lnTo>
                <a:lnTo>
                  <a:pt x="6235" y="9385"/>
                </a:lnTo>
                <a:lnTo>
                  <a:pt x="4292" y="7962"/>
                </a:lnTo>
                <a:lnTo>
                  <a:pt x="3594" y="9918"/>
                </a:lnTo>
                <a:lnTo>
                  <a:pt x="4444" y="12420"/>
                </a:lnTo>
                <a:lnTo>
                  <a:pt x="6095" y="17513"/>
                </a:lnTo>
                <a:lnTo>
                  <a:pt x="8902" y="17525"/>
                </a:lnTo>
                <a:lnTo>
                  <a:pt x="6950" y="10283"/>
                </a:lnTo>
                <a:lnTo>
                  <a:pt x="5780" y="10156"/>
                </a:lnTo>
                <a:lnTo>
                  <a:pt x="5877" y="9992"/>
                </a:lnTo>
                <a:lnTo>
                  <a:pt x="6210" y="9427"/>
                </a:lnTo>
                <a:lnTo>
                  <a:pt x="6998" y="10029"/>
                </a:lnTo>
                <a:lnTo>
                  <a:pt x="5877" y="9992"/>
                </a:lnTo>
                <a:close/>
              </a:path>
              <a:path w="31864" h="18199">
                <a:moveTo>
                  <a:pt x="7137" y="8661"/>
                </a:moveTo>
                <a:lnTo>
                  <a:pt x="7463" y="8278"/>
                </a:lnTo>
                <a:lnTo>
                  <a:pt x="8369" y="7213"/>
                </a:lnTo>
                <a:lnTo>
                  <a:pt x="9156" y="4965"/>
                </a:lnTo>
                <a:lnTo>
                  <a:pt x="11137" y="3822"/>
                </a:lnTo>
                <a:lnTo>
                  <a:pt x="11989" y="3611"/>
                </a:lnTo>
                <a:lnTo>
                  <a:pt x="11620" y="3124"/>
                </a:lnTo>
                <a:lnTo>
                  <a:pt x="8369" y="1892"/>
                </a:lnTo>
                <a:lnTo>
                  <a:pt x="4965" y="2743"/>
                </a:lnTo>
                <a:lnTo>
                  <a:pt x="4038" y="3390"/>
                </a:lnTo>
                <a:lnTo>
                  <a:pt x="6045" y="6286"/>
                </a:lnTo>
                <a:lnTo>
                  <a:pt x="7048" y="8547"/>
                </a:lnTo>
                <a:close/>
              </a:path>
              <a:path w="31864" h="18199">
                <a:moveTo>
                  <a:pt x="8902" y="17525"/>
                </a:moveTo>
                <a:lnTo>
                  <a:pt x="10594" y="17047"/>
                </a:lnTo>
                <a:lnTo>
                  <a:pt x="9712" y="16732"/>
                </a:lnTo>
                <a:lnTo>
                  <a:pt x="11135" y="13969"/>
                </a:lnTo>
                <a:lnTo>
                  <a:pt x="10845" y="13385"/>
                </a:lnTo>
                <a:lnTo>
                  <a:pt x="9067" y="14008"/>
                </a:lnTo>
                <a:lnTo>
                  <a:pt x="8533" y="10822"/>
                </a:lnTo>
                <a:lnTo>
                  <a:pt x="8483" y="10528"/>
                </a:lnTo>
                <a:lnTo>
                  <a:pt x="8533" y="10822"/>
                </a:lnTo>
                <a:lnTo>
                  <a:pt x="9067" y="14008"/>
                </a:lnTo>
                <a:lnTo>
                  <a:pt x="12661" y="11074"/>
                </a:lnTo>
                <a:lnTo>
                  <a:pt x="13446" y="10621"/>
                </a:lnTo>
                <a:lnTo>
                  <a:pt x="12953" y="10502"/>
                </a:lnTo>
                <a:lnTo>
                  <a:pt x="12788" y="6934"/>
                </a:lnTo>
                <a:lnTo>
                  <a:pt x="14554" y="9982"/>
                </a:lnTo>
                <a:lnTo>
                  <a:pt x="17043" y="10389"/>
                </a:lnTo>
                <a:lnTo>
                  <a:pt x="18643" y="13754"/>
                </a:lnTo>
                <a:lnTo>
                  <a:pt x="15626" y="12528"/>
                </a:lnTo>
                <a:lnTo>
                  <a:pt x="15595" y="11150"/>
                </a:lnTo>
                <a:lnTo>
                  <a:pt x="15392" y="12433"/>
                </a:lnTo>
                <a:lnTo>
                  <a:pt x="15595" y="14668"/>
                </a:lnTo>
                <a:lnTo>
                  <a:pt x="16459" y="18199"/>
                </a:lnTo>
                <a:lnTo>
                  <a:pt x="17754" y="16370"/>
                </a:lnTo>
                <a:lnTo>
                  <a:pt x="19743" y="16987"/>
                </a:lnTo>
                <a:lnTo>
                  <a:pt x="21907" y="15074"/>
                </a:lnTo>
                <a:lnTo>
                  <a:pt x="21107" y="17411"/>
                </a:lnTo>
                <a:lnTo>
                  <a:pt x="23736" y="17271"/>
                </a:lnTo>
                <a:lnTo>
                  <a:pt x="22440" y="10921"/>
                </a:lnTo>
                <a:lnTo>
                  <a:pt x="22453" y="10566"/>
                </a:lnTo>
                <a:lnTo>
                  <a:pt x="21450" y="10375"/>
                </a:lnTo>
                <a:lnTo>
                  <a:pt x="20052" y="9721"/>
                </a:lnTo>
                <a:lnTo>
                  <a:pt x="21272" y="13893"/>
                </a:lnTo>
                <a:lnTo>
                  <a:pt x="22186" y="14376"/>
                </a:lnTo>
                <a:lnTo>
                  <a:pt x="18935" y="13055"/>
                </a:lnTo>
                <a:lnTo>
                  <a:pt x="19888" y="9982"/>
                </a:lnTo>
                <a:lnTo>
                  <a:pt x="17132" y="10401"/>
                </a:lnTo>
                <a:lnTo>
                  <a:pt x="19888" y="9982"/>
                </a:lnTo>
                <a:lnTo>
                  <a:pt x="18338" y="9118"/>
                </a:lnTo>
                <a:lnTo>
                  <a:pt x="18338" y="5829"/>
                </a:lnTo>
                <a:lnTo>
                  <a:pt x="18935" y="6362"/>
                </a:lnTo>
                <a:lnTo>
                  <a:pt x="21323" y="7708"/>
                </a:lnTo>
                <a:lnTo>
                  <a:pt x="20192" y="9500"/>
                </a:lnTo>
                <a:lnTo>
                  <a:pt x="22136" y="10032"/>
                </a:lnTo>
                <a:lnTo>
                  <a:pt x="23395" y="9854"/>
                </a:lnTo>
                <a:lnTo>
                  <a:pt x="23667" y="9549"/>
                </a:lnTo>
                <a:lnTo>
                  <a:pt x="24129" y="3314"/>
                </a:lnTo>
                <a:lnTo>
                  <a:pt x="24629" y="3614"/>
                </a:lnTo>
                <a:lnTo>
                  <a:pt x="27152" y="5130"/>
                </a:lnTo>
                <a:lnTo>
                  <a:pt x="26339" y="9436"/>
                </a:lnTo>
                <a:lnTo>
                  <a:pt x="26403" y="16675"/>
                </a:lnTo>
                <a:lnTo>
                  <a:pt x="28968" y="14185"/>
                </a:lnTo>
                <a:lnTo>
                  <a:pt x="30670" y="11582"/>
                </a:lnTo>
                <a:lnTo>
                  <a:pt x="31241" y="5168"/>
                </a:lnTo>
                <a:lnTo>
                  <a:pt x="29121" y="8051"/>
                </a:lnTo>
                <a:lnTo>
                  <a:pt x="31241" y="5168"/>
                </a:lnTo>
                <a:lnTo>
                  <a:pt x="28219" y="3352"/>
                </a:lnTo>
                <a:lnTo>
                  <a:pt x="29286" y="0"/>
                </a:lnTo>
                <a:lnTo>
                  <a:pt x="26047" y="139"/>
                </a:lnTo>
                <a:lnTo>
                  <a:pt x="25196" y="1536"/>
                </a:lnTo>
                <a:lnTo>
                  <a:pt x="25817" y="3162"/>
                </a:lnTo>
                <a:lnTo>
                  <a:pt x="24701" y="3073"/>
                </a:lnTo>
                <a:lnTo>
                  <a:pt x="24730" y="2314"/>
                </a:lnTo>
                <a:lnTo>
                  <a:pt x="22834" y="3073"/>
                </a:lnTo>
                <a:lnTo>
                  <a:pt x="22161" y="6515"/>
                </a:lnTo>
                <a:lnTo>
                  <a:pt x="21793" y="3009"/>
                </a:lnTo>
                <a:lnTo>
                  <a:pt x="20142" y="2146"/>
                </a:lnTo>
                <a:lnTo>
                  <a:pt x="16941" y="2209"/>
                </a:lnTo>
                <a:lnTo>
                  <a:pt x="18186" y="3441"/>
                </a:lnTo>
                <a:lnTo>
                  <a:pt x="17652" y="6921"/>
                </a:lnTo>
                <a:lnTo>
                  <a:pt x="14681" y="5041"/>
                </a:lnTo>
                <a:lnTo>
                  <a:pt x="13868" y="6095"/>
                </a:lnTo>
                <a:lnTo>
                  <a:pt x="10909" y="8013"/>
                </a:lnTo>
                <a:lnTo>
                  <a:pt x="10299" y="9728"/>
                </a:lnTo>
                <a:lnTo>
                  <a:pt x="8995" y="11504"/>
                </a:lnTo>
                <a:lnTo>
                  <a:pt x="8966" y="10490"/>
                </a:lnTo>
                <a:lnTo>
                  <a:pt x="8759" y="10406"/>
                </a:lnTo>
                <a:lnTo>
                  <a:pt x="8082" y="10132"/>
                </a:lnTo>
                <a:lnTo>
                  <a:pt x="8902" y="17525"/>
                </a:lnTo>
                <a:lnTo>
                  <a:pt x="9220" y="16497"/>
                </a:lnTo>
                <a:lnTo>
                  <a:pt x="9552" y="16672"/>
                </a:lnTo>
                <a:lnTo>
                  <a:pt x="9702" y="16751"/>
                </a:lnTo>
                <a:lnTo>
                  <a:pt x="8902" y="17525"/>
                </a:lnTo>
                <a:close/>
              </a:path>
              <a:path w="31864" h="18199">
                <a:moveTo>
                  <a:pt x="8978" y="11506"/>
                </a:moveTo>
                <a:lnTo>
                  <a:pt x="10299" y="9728"/>
                </a:lnTo>
                <a:lnTo>
                  <a:pt x="10007" y="6629"/>
                </a:lnTo>
                <a:lnTo>
                  <a:pt x="8070" y="7884"/>
                </a:lnTo>
                <a:lnTo>
                  <a:pt x="7995" y="8053"/>
                </a:lnTo>
                <a:lnTo>
                  <a:pt x="7480" y="9210"/>
                </a:lnTo>
                <a:lnTo>
                  <a:pt x="8082" y="10132"/>
                </a:lnTo>
                <a:lnTo>
                  <a:pt x="8759" y="10406"/>
                </a:lnTo>
                <a:lnTo>
                  <a:pt x="8966" y="10490"/>
                </a:lnTo>
                <a:lnTo>
                  <a:pt x="8978" y="11506"/>
                </a:lnTo>
                <a:close/>
              </a:path>
              <a:path w="31864" h="18199">
                <a:moveTo>
                  <a:pt x="9550" y="16675"/>
                </a:moveTo>
                <a:lnTo>
                  <a:pt x="9220" y="16497"/>
                </a:lnTo>
                <a:lnTo>
                  <a:pt x="8902" y="17525"/>
                </a:lnTo>
                <a:lnTo>
                  <a:pt x="9702" y="16751"/>
                </a:lnTo>
                <a:lnTo>
                  <a:pt x="9574" y="16683"/>
                </a:lnTo>
                <a:close/>
              </a:path>
              <a:path w="31864" h="18199">
                <a:moveTo>
                  <a:pt x="17043" y="10389"/>
                </a:moveTo>
                <a:lnTo>
                  <a:pt x="16484" y="11010"/>
                </a:lnTo>
                <a:lnTo>
                  <a:pt x="15646" y="11150"/>
                </a:lnTo>
                <a:lnTo>
                  <a:pt x="13446" y="10621"/>
                </a:lnTo>
                <a:lnTo>
                  <a:pt x="12661" y="11074"/>
                </a:lnTo>
                <a:lnTo>
                  <a:pt x="11328" y="13639"/>
                </a:lnTo>
                <a:lnTo>
                  <a:pt x="11135" y="13969"/>
                </a:lnTo>
                <a:lnTo>
                  <a:pt x="9712" y="16732"/>
                </a:lnTo>
                <a:lnTo>
                  <a:pt x="11145" y="13989"/>
                </a:lnTo>
                <a:lnTo>
                  <a:pt x="12407" y="16535"/>
                </a:lnTo>
                <a:lnTo>
                  <a:pt x="13677" y="18148"/>
                </a:lnTo>
                <a:lnTo>
                  <a:pt x="16459" y="18199"/>
                </a:lnTo>
                <a:lnTo>
                  <a:pt x="15595" y="14668"/>
                </a:lnTo>
                <a:lnTo>
                  <a:pt x="15392" y="12433"/>
                </a:lnTo>
                <a:lnTo>
                  <a:pt x="15595" y="11150"/>
                </a:lnTo>
                <a:lnTo>
                  <a:pt x="15626" y="12528"/>
                </a:lnTo>
                <a:lnTo>
                  <a:pt x="18643" y="13754"/>
                </a:lnTo>
                <a:lnTo>
                  <a:pt x="17043" y="10389"/>
                </a:lnTo>
                <a:close/>
              </a:path>
              <a:path w="31864" h="18199">
                <a:moveTo>
                  <a:pt x="10594" y="17047"/>
                </a:moveTo>
                <a:lnTo>
                  <a:pt x="13677" y="18148"/>
                </a:lnTo>
                <a:lnTo>
                  <a:pt x="12407" y="16535"/>
                </a:lnTo>
                <a:lnTo>
                  <a:pt x="11145" y="13989"/>
                </a:lnTo>
                <a:lnTo>
                  <a:pt x="9712" y="16732"/>
                </a:lnTo>
                <a:lnTo>
                  <a:pt x="10594" y="170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3742046" y="5160446"/>
            <a:ext cx="24041" cy="18897"/>
          </a:xfrm>
          <a:custGeom>
            <a:avLst/>
            <a:gdLst/>
            <a:ahLst/>
            <a:cxnLst/>
            <a:rect l="l" t="t" r="r" b="b"/>
            <a:pathLst>
              <a:path w="24041" h="18897">
                <a:moveTo>
                  <a:pt x="10871" y="17957"/>
                </a:moveTo>
                <a:lnTo>
                  <a:pt x="13055" y="18897"/>
                </a:lnTo>
                <a:lnTo>
                  <a:pt x="16128" y="17068"/>
                </a:lnTo>
                <a:lnTo>
                  <a:pt x="19189" y="14325"/>
                </a:lnTo>
                <a:lnTo>
                  <a:pt x="24041" y="9880"/>
                </a:lnTo>
                <a:lnTo>
                  <a:pt x="22783" y="7391"/>
                </a:lnTo>
                <a:lnTo>
                  <a:pt x="19977" y="5245"/>
                </a:lnTo>
                <a:lnTo>
                  <a:pt x="18237" y="3479"/>
                </a:lnTo>
                <a:lnTo>
                  <a:pt x="14503" y="0"/>
                </a:lnTo>
                <a:lnTo>
                  <a:pt x="0" y="5499"/>
                </a:lnTo>
                <a:lnTo>
                  <a:pt x="2438" y="7823"/>
                </a:lnTo>
                <a:lnTo>
                  <a:pt x="5295" y="10185"/>
                </a:lnTo>
                <a:lnTo>
                  <a:pt x="9143" y="14490"/>
                </a:lnTo>
                <a:lnTo>
                  <a:pt x="10871" y="179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3738214" y="5156472"/>
            <a:ext cx="30327" cy="26771"/>
          </a:xfrm>
          <a:custGeom>
            <a:avLst/>
            <a:gdLst/>
            <a:ahLst/>
            <a:cxnLst/>
            <a:rect l="l" t="t" r="r" b="b"/>
            <a:pathLst>
              <a:path w="30327" h="26771">
                <a:moveTo>
                  <a:pt x="24206" y="4660"/>
                </a:moveTo>
                <a:lnTo>
                  <a:pt x="21132" y="1841"/>
                </a:lnTo>
                <a:lnTo>
                  <a:pt x="17754" y="0"/>
                </a:lnTo>
                <a:lnTo>
                  <a:pt x="14655" y="2349"/>
                </a:lnTo>
                <a:lnTo>
                  <a:pt x="15532" y="6108"/>
                </a:lnTo>
                <a:lnTo>
                  <a:pt x="17551" y="8712"/>
                </a:lnTo>
                <a:lnTo>
                  <a:pt x="21297" y="11683"/>
                </a:lnTo>
                <a:lnTo>
                  <a:pt x="21666" y="12014"/>
                </a:lnTo>
                <a:lnTo>
                  <a:pt x="23218" y="13208"/>
                </a:lnTo>
                <a:lnTo>
                  <a:pt x="24472" y="14173"/>
                </a:lnTo>
                <a:lnTo>
                  <a:pt x="23482" y="12953"/>
                </a:lnTo>
                <a:lnTo>
                  <a:pt x="23812" y="9220"/>
                </a:lnTo>
                <a:lnTo>
                  <a:pt x="24206" y="4660"/>
                </a:lnTo>
                <a:close/>
              </a:path>
              <a:path w="30327" h="26771">
                <a:moveTo>
                  <a:pt x="28765" y="8572"/>
                </a:moveTo>
                <a:lnTo>
                  <a:pt x="25946" y="6426"/>
                </a:lnTo>
                <a:lnTo>
                  <a:pt x="26619" y="11366"/>
                </a:lnTo>
                <a:lnTo>
                  <a:pt x="28689" y="17056"/>
                </a:lnTo>
                <a:lnTo>
                  <a:pt x="30327" y="13842"/>
                </a:lnTo>
                <a:lnTo>
                  <a:pt x="30175" y="10604"/>
                </a:lnTo>
                <a:lnTo>
                  <a:pt x="28765" y="8572"/>
                </a:lnTo>
                <a:close/>
              </a:path>
              <a:path w="30327" h="26771">
                <a:moveTo>
                  <a:pt x="18287" y="19634"/>
                </a:moveTo>
                <a:lnTo>
                  <a:pt x="20510" y="15811"/>
                </a:lnTo>
                <a:lnTo>
                  <a:pt x="17322" y="18148"/>
                </a:lnTo>
                <a:lnTo>
                  <a:pt x="17165" y="18277"/>
                </a:lnTo>
                <a:lnTo>
                  <a:pt x="16890" y="22872"/>
                </a:lnTo>
                <a:lnTo>
                  <a:pt x="18287" y="19634"/>
                </a:lnTo>
                <a:close/>
              </a:path>
              <a:path w="30327" h="26771">
                <a:moveTo>
                  <a:pt x="17056" y="26771"/>
                </a:moveTo>
                <a:lnTo>
                  <a:pt x="13969" y="20904"/>
                </a:lnTo>
                <a:lnTo>
                  <a:pt x="13296" y="25095"/>
                </a:lnTo>
                <a:lnTo>
                  <a:pt x="17056" y="26771"/>
                </a:lnTo>
                <a:close/>
              </a:path>
              <a:path w="30327" h="26771">
                <a:moveTo>
                  <a:pt x="1409" y="12026"/>
                </a:moveTo>
                <a:lnTo>
                  <a:pt x="3962" y="14452"/>
                </a:lnTo>
                <a:lnTo>
                  <a:pt x="6756" y="16789"/>
                </a:lnTo>
                <a:lnTo>
                  <a:pt x="9258" y="19557"/>
                </a:lnTo>
                <a:lnTo>
                  <a:pt x="11099" y="22199"/>
                </a:lnTo>
                <a:lnTo>
                  <a:pt x="13296" y="25095"/>
                </a:lnTo>
                <a:lnTo>
                  <a:pt x="13969" y="20904"/>
                </a:lnTo>
                <a:lnTo>
                  <a:pt x="17056" y="26771"/>
                </a:lnTo>
                <a:lnTo>
                  <a:pt x="19811" y="24841"/>
                </a:lnTo>
                <a:lnTo>
                  <a:pt x="22555" y="23418"/>
                </a:lnTo>
                <a:lnTo>
                  <a:pt x="25933" y="20408"/>
                </a:lnTo>
                <a:lnTo>
                  <a:pt x="28689" y="17056"/>
                </a:lnTo>
                <a:lnTo>
                  <a:pt x="26619" y="11366"/>
                </a:lnTo>
                <a:lnTo>
                  <a:pt x="25946" y="6426"/>
                </a:lnTo>
                <a:lnTo>
                  <a:pt x="23812" y="9220"/>
                </a:lnTo>
                <a:lnTo>
                  <a:pt x="23482" y="12953"/>
                </a:lnTo>
                <a:lnTo>
                  <a:pt x="24472" y="14173"/>
                </a:lnTo>
                <a:lnTo>
                  <a:pt x="23218" y="13208"/>
                </a:lnTo>
                <a:lnTo>
                  <a:pt x="20510" y="15811"/>
                </a:lnTo>
                <a:lnTo>
                  <a:pt x="18287" y="19634"/>
                </a:lnTo>
                <a:lnTo>
                  <a:pt x="16890" y="22872"/>
                </a:lnTo>
                <a:lnTo>
                  <a:pt x="17165" y="18277"/>
                </a:lnTo>
                <a:lnTo>
                  <a:pt x="15493" y="16255"/>
                </a:lnTo>
                <a:lnTo>
                  <a:pt x="14020" y="14350"/>
                </a:lnTo>
                <a:lnTo>
                  <a:pt x="11506" y="11556"/>
                </a:lnTo>
                <a:lnTo>
                  <a:pt x="8572" y="9131"/>
                </a:lnTo>
                <a:lnTo>
                  <a:pt x="4838" y="5575"/>
                </a:lnTo>
                <a:lnTo>
                  <a:pt x="1269" y="7048"/>
                </a:lnTo>
                <a:lnTo>
                  <a:pt x="0" y="10693"/>
                </a:lnTo>
                <a:lnTo>
                  <a:pt x="1409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3784309" y="5090326"/>
            <a:ext cx="9474" cy="11531"/>
          </a:xfrm>
          <a:custGeom>
            <a:avLst/>
            <a:gdLst/>
            <a:ahLst/>
            <a:cxnLst/>
            <a:rect l="l" t="t" r="r" b="b"/>
            <a:pathLst>
              <a:path w="9474" h="11531">
                <a:moveTo>
                  <a:pt x="8420" y="6070"/>
                </a:moveTo>
                <a:lnTo>
                  <a:pt x="7086" y="3467"/>
                </a:lnTo>
                <a:lnTo>
                  <a:pt x="5245" y="0"/>
                </a:lnTo>
                <a:lnTo>
                  <a:pt x="1371" y="228"/>
                </a:lnTo>
                <a:lnTo>
                  <a:pt x="0" y="3835"/>
                </a:lnTo>
                <a:lnTo>
                  <a:pt x="1117" y="7404"/>
                </a:lnTo>
                <a:lnTo>
                  <a:pt x="3555" y="11531"/>
                </a:lnTo>
                <a:lnTo>
                  <a:pt x="7365" y="10934"/>
                </a:lnTo>
                <a:lnTo>
                  <a:pt x="9474" y="7708"/>
                </a:lnTo>
                <a:lnTo>
                  <a:pt x="8420" y="6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3789916" y="5087943"/>
            <a:ext cx="8547" cy="13436"/>
          </a:xfrm>
          <a:custGeom>
            <a:avLst/>
            <a:gdLst/>
            <a:ahLst/>
            <a:cxnLst/>
            <a:rect l="l" t="t" r="r" b="b"/>
            <a:pathLst>
              <a:path w="8547" h="13436">
                <a:moveTo>
                  <a:pt x="5130" y="5549"/>
                </a:moveTo>
                <a:lnTo>
                  <a:pt x="8051" y="5880"/>
                </a:lnTo>
                <a:lnTo>
                  <a:pt x="7429" y="2082"/>
                </a:lnTo>
                <a:lnTo>
                  <a:pt x="4178" y="0"/>
                </a:lnTo>
                <a:lnTo>
                  <a:pt x="1181" y="2146"/>
                </a:lnTo>
                <a:lnTo>
                  <a:pt x="0" y="4749"/>
                </a:lnTo>
                <a:lnTo>
                  <a:pt x="76" y="7429"/>
                </a:lnTo>
                <a:lnTo>
                  <a:pt x="1498" y="10032"/>
                </a:lnTo>
                <a:lnTo>
                  <a:pt x="3581" y="13436"/>
                </a:lnTo>
                <a:lnTo>
                  <a:pt x="7429" y="12928"/>
                </a:lnTo>
                <a:lnTo>
                  <a:pt x="8547" y="9232"/>
                </a:lnTo>
                <a:lnTo>
                  <a:pt x="7683" y="6667"/>
                </a:lnTo>
                <a:lnTo>
                  <a:pt x="5130" y="5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3796932" y="5078895"/>
            <a:ext cx="14719" cy="13068"/>
          </a:xfrm>
          <a:custGeom>
            <a:avLst/>
            <a:gdLst/>
            <a:ahLst/>
            <a:cxnLst/>
            <a:rect l="l" t="t" r="r" b="b"/>
            <a:pathLst>
              <a:path w="14719" h="13068">
                <a:moveTo>
                  <a:pt x="14173" y="7175"/>
                </a:moveTo>
                <a:lnTo>
                  <a:pt x="11734" y="3352"/>
                </a:lnTo>
                <a:lnTo>
                  <a:pt x="9004" y="1155"/>
                </a:lnTo>
                <a:lnTo>
                  <a:pt x="5308" y="0"/>
                </a:lnTo>
                <a:lnTo>
                  <a:pt x="1447" y="152"/>
                </a:lnTo>
                <a:lnTo>
                  <a:pt x="0" y="3771"/>
                </a:lnTo>
                <a:lnTo>
                  <a:pt x="2679" y="6540"/>
                </a:lnTo>
                <a:lnTo>
                  <a:pt x="5918" y="7708"/>
                </a:lnTo>
                <a:lnTo>
                  <a:pt x="8216" y="10947"/>
                </a:lnTo>
                <a:lnTo>
                  <a:pt x="11429" y="13068"/>
                </a:lnTo>
                <a:lnTo>
                  <a:pt x="14719" y="10998"/>
                </a:lnTo>
                <a:lnTo>
                  <a:pt x="14173" y="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3798155" y="5081987"/>
            <a:ext cx="10579" cy="10248"/>
          </a:xfrm>
          <a:custGeom>
            <a:avLst/>
            <a:gdLst/>
            <a:ahLst/>
            <a:cxnLst/>
            <a:rect l="l" t="t" r="r" b="b"/>
            <a:pathLst>
              <a:path w="10579" h="10248">
                <a:moveTo>
                  <a:pt x="9182" y="3835"/>
                </a:moveTo>
                <a:lnTo>
                  <a:pt x="6565" y="1778"/>
                </a:lnTo>
                <a:lnTo>
                  <a:pt x="3911" y="0"/>
                </a:lnTo>
                <a:lnTo>
                  <a:pt x="634" y="2057"/>
                </a:lnTo>
                <a:lnTo>
                  <a:pt x="0" y="5854"/>
                </a:lnTo>
                <a:lnTo>
                  <a:pt x="2781" y="7708"/>
                </a:lnTo>
                <a:lnTo>
                  <a:pt x="5676" y="10248"/>
                </a:lnTo>
                <a:lnTo>
                  <a:pt x="9270" y="8813"/>
                </a:lnTo>
                <a:lnTo>
                  <a:pt x="10579" y="5181"/>
                </a:lnTo>
                <a:lnTo>
                  <a:pt x="9182" y="3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3797306" y="5083167"/>
            <a:ext cx="10033" cy="9105"/>
          </a:xfrm>
          <a:custGeom>
            <a:avLst/>
            <a:gdLst/>
            <a:ahLst/>
            <a:cxnLst/>
            <a:rect l="l" t="t" r="r" b="b"/>
            <a:pathLst>
              <a:path w="10033" h="9105">
                <a:moveTo>
                  <a:pt x="0" y="4673"/>
                </a:moveTo>
                <a:lnTo>
                  <a:pt x="1993" y="7899"/>
                </a:lnTo>
                <a:lnTo>
                  <a:pt x="2514" y="2273"/>
                </a:lnTo>
                <a:lnTo>
                  <a:pt x="4178" y="1269"/>
                </a:lnTo>
                <a:lnTo>
                  <a:pt x="5880" y="1930"/>
                </a:lnTo>
                <a:lnTo>
                  <a:pt x="6705" y="2666"/>
                </a:lnTo>
                <a:lnTo>
                  <a:pt x="8000" y="2692"/>
                </a:lnTo>
                <a:lnTo>
                  <a:pt x="10032" y="4114"/>
                </a:lnTo>
                <a:lnTo>
                  <a:pt x="8013" y="787"/>
                </a:lnTo>
                <a:lnTo>
                  <a:pt x="6253" y="1008"/>
                </a:lnTo>
                <a:lnTo>
                  <a:pt x="5206" y="0"/>
                </a:lnTo>
                <a:lnTo>
                  <a:pt x="1625" y="1435"/>
                </a:lnTo>
                <a:lnTo>
                  <a:pt x="0" y="4673"/>
                </a:lnTo>
                <a:close/>
              </a:path>
              <a:path w="10033" h="9105">
                <a:moveTo>
                  <a:pt x="3517" y="4546"/>
                </a:moveTo>
                <a:lnTo>
                  <a:pt x="4851" y="9105"/>
                </a:lnTo>
                <a:lnTo>
                  <a:pt x="4343" y="5283"/>
                </a:lnTo>
                <a:lnTo>
                  <a:pt x="4851" y="9105"/>
                </a:lnTo>
                <a:lnTo>
                  <a:pt x="7835" y="7289"/>
                </a:lnTo>
                <a:lnTo>
                  <a:pt x="6705" y="6324"/>
                </a:lnTo>
                <a:lnTo>
                  <a:pt x="4509" y="5099"/>
                </a:lnTo>
                <a:lnTo>
                  <a:pt x="4089" y="4865"/>
                </a:lnTo>
                <a:lnTo>
                  <a:pt x="3517" y="4546"/>
                </a:lnTo>
                <a:close/>
              </a:path>
              <a:path w="10033" h="9105">
                <a:moveTo>
                  <a:pt x="4178" y="1269"/>
                </a:moveTo>
                <a:lnTo>
                  <a:pt x="2514" y="2273"/>
                </a:lnTo>
                <a:lnTo>
                  <a:pt x="3743" y="4296"/>
                </a:lnTo>
                <a:lnTo>
                  <a:pt x="5880" y="1930"/>
                </a:lnTo>
                <a:lnTo>
                  <a:pt x="4178" y="1269"/>
                </a:lnTo>
                <a:close/>
              </a:path>
              <a:path w="10033" h="9105">
                <a:moveTo>
                  <a:pt x="1993" y="7899"/>
                </a:moveTo>
                <a:lnTo>
                  <a:pt x="4851" y="9105"/>
                </a:lnTo>
                <a:lnTo>
                  <a:pt x="3517" y="4546"/>
                </a:lnTo>
                <a:lnTo>
                  <a:pt x="4089" y="4865"/>
                </a:lnTo>
                <a:lnTo>
                  <a:pt x="4509" y="5099"/>
                </a:lnTo>
                <a:lnTo>
                  <a:pt x="6705" y="6324"/>
                </a:lnTo>
                <a:lnTo>
                  <a:pt x="7835" y="7289"/>
                </a:lnTo>
                <a:lnTo>
                  <a:pt x="10032" y="4114"/>
                </a:lnTo>
                <a:lnTo>
                  <a:pt x="8000" y="2692"/>
                </a:lnTo>
                <a:lnTo>
                  <a:pt x="6705" y="2666"/>
                </a:lnTo>
                <a:lnTo>
                  <a:pt x="5880" y="1930"/>
                </a:lnTo>
                <a:lnTo>
                  <a:pt x="3743" y="4296"/>
                </a:lnTo>
                <a:lnTo>
                  <a:pt x="2514" y="2273"/>
                </a:lnTo>
                <a:lnTo>
                  <a:pt x="1993" y="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3782757" y="5093369"/>
            <a:ext cx="9042" cy="9664"/>
          </a:xfrm>
          <a:custGeom>
            <a:avLst/>
            <a:gdLst/>
            <a:ahLst/>
            <a:cxnLst/>
            <a:rect l="l" t="t" r="r" b="b"/>
            <a:pathLst>
              <a:path w="9042" h="9664">
                <a:moveTo>
                  <a:pt x="7886" y="3898"/>
                </a:moveTo>
                <a:lnTo>
                  <a:pt x="6476" y="50"/>
                </a:lnTo>
                <a:lnTo>
                  <a:pt x="2616" y="0"/>
                </a:lnTo>
                <a:lnTo>
                  <a:pt x="0" y="2832"/>
                </a:lnTo>
                <a:lnTo>
                  <a:pt x="1054" y="5600"/>
                </a:lnTo>
                <a:lnTo>
                  <a:pt x="3390" y="9664"/>
                </a:lnTo>
                <a:lnTo>
                  <a:pt x="7162" y="8826"/>
                </a:lnTo>
                <a:lnTo>
                  <a:pt x="9042" y="5460"/>
                </a:lnTo>
                <a:lnTo>
                  <a:pt x="7886" y="3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3772698" y="5063009"/>
            <a:ext cx="13055" cy="13462"/>
          </a:xfrm>
          <a:custGeom>
            <a:avLst/>
            <a:gdLst/>
            <a:ahLst/>
            <a:cxnLst/>
            <a:rect l="l" t="t" r="r" b="b"/>
            <a:pathLst>
              <a:path w="13055" h="13462">
                <a:moveTo>
                  <a:pt x="0" y="12395"/>
                </a:moveTo>
                <a:lnTo>
                  <a:pt x="1841" y="9372"/>
                </a:lnTo>
                <a:lnTo>
                  <a:pt x="5359" y="9575"/>
                </a:lnTo>
                <a:lnTo>
                  <a:pt x="5435" y="8242"/>
                </a:lnTo>
                <a:lnTo>
                  <a:pt x="6832" y="0"/>
                </a:lnTo>
                <a:lnTo>
                  <a:pt x="4635" y="2882"/>
                </a:lnTo>
                <a:lnTo>
                  <a:pt x="2997" y="5448"/>
                </a:lnTo>
                <a:lnTo>
                  <a:pt x="1917" y="8051"/>
                </a:lnTo>
                <a:lnTo>
                  <a:pt x="2082" y="8267"/>
                </a:lnTo>
                <a:lnTo>
                  <a:pt x="1882" y="8664"/>
                </a:lnTo>
                <a:lnTo>
                  <a:pt x="0" y="12395"/>
                </a:lnTo>
                <a:close/>
              </a:path>
              <a:path w="13055" h="13462">
                <a:moveTo>
                  <a:pt x="10540" y="-1066"/>
                </a:moveTo>
                <a:lnTo>
                  <a:pt x="6845" y="0"/>
                </a:lnTo>
                <a:lnTo>
                  <a:pt x="5435" y="8242"/>
                </a:lnTo>
                <a:lnTo>
                  <a:pt x="8940" y="8432"/>
                </a:lnTo>
                <a:lnTo>
                  <a:pt x="5435" y="8242"/>
                </a:lnTo>
                <a:lnTo>
                  <a:pt x="5359" y="9575"/>
                </a:lnTo>
                <a:lnTo>
                  <a:pt x="1841" y="9372"/>
                </a:lnTo>
                <a:lnTo>
                  <a:pt x="0" y="12395"/>
                </a:lnTo>
                <a:lnTo>
                  <a:pt x="1612" y="16332"/>
                </a:lnTo>
                <a:lnTo>
                  <a:pt x="4889" y="18668"/>
                </a:lnTo>
                <a:lnTo>
                  <a:pt x="8585" y="19913"/>
                </a:lnTo>
                <a:lnTo>
                  <a:pt x="11201" y="17030"/>
                </a:lnTo>
                <a:lnTo>
                  <a:pt x="9651" y="13500"/>
                </a:lnTo>
                <a:lnTo>
                  <a:pt x="6781" y="11264"/>
                </a:lnTo>
                <a:lnTo>
                  <a:pt x="8247" y="9342"/>
                </a:lnTo>
                <a:lnTo>
                  <a:pt x="8712" y="9524"/>
                </a:lnTo>
                <a:lnTo>
                  <a:pt x="10629" y="6616"/>
                </a:lnTo>
                <a:lnTo>
                  <a:pt x="13055" y="1892"/>
                </a:lnTo>
                <a:lnTo>
                  <a:pt x="10540" y="-1066"/>
                </a:lnTo>
                <a:close/>
              </a:path>
              <a:path w="13055" h="13462">
                <a:moveTo>
                  <a:pt x="2082" y="8267"/>
                </a:moveTo>
                <a:lnTo>
                  <a:pt x="1917" y="8051"/>
                </a:lnTo>
                <a:lnTo>
                  <a:pt x="1882" y="8664"/>
                </a:lnTo>
                <a:lnTo>
                  <a:pt x="2082" y="82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3770013" y="5081438"/>
            <a:ext cx="8318" cy="12979"/>
          </a:xfrm>
          <a:custGeom>
            <a:avLst/>
            <a:gdLst/>
            <a:ahLst/>
            <a:cxnLst/>
            <a:rect l="l" t="t" r="r" b="b"/>
            <a:pathLst>
              <a:path w="8318" h="12979">
                <a:moveTo>
                  <a:pt x="927" y="9080"/>
                </a:moveTo>
                <a:lnTo>
                  <a:pt x="1308" y="11785"/>
                </a:lnTo>
                <a:lnTo>
                  <a:pt x="4978" y="12979"/>
                </a:lnTo>
                <a:lnTo>
                  <a:pt x="8318" y="11061"/>
                </a:lnTo>
                <a:lnTo>
                  <a:pt x="8115" y="9118"/>
                </a:lnTo>
                <a:lnTo>
                  <a:pt x="7353" y="6070"/>
                </a:lnTo>
                <a:lnTo>
                  <a:pt x="7835" y="3340"/>
                </a:lnTo>
                <a:lnTo>
                  <a:pt x="5486" y="292"/>
                </a:lnTo>
                <a:lnTo>
                  <a:pt x="1625" y="0"/>
                </a:lnTo>
                <a:lnTo>
                  <a:pt x="152" y="2730"/>
                </a:lnTo>
                <a:lnTo>
                  <a:pt x="0" y="6222"/>
                </a:lnTo>
                <a:lnTo>
                  <a:pt x="927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3777069" y="5065272"/>
            <a:ext cx="12306" cy="15049"/>
          </a:xfrm>
          <a:custGeom>
            <a:avLst/>
            <a:gdLst/>
            <a:ahLst/>
            <a:cxnLst/>
            <a:rect l="l" t="t" r="r" b="b"/>
            <a:pathLst>
              <a:path w="12306" h="15049">
                <a:moveTo>
                  <a:pt x="6527" y="6108"/>
                </a:moveTo>
                <a:lnTo>
                  <a:pt x="6096" y="5994"/>
                </a:lnTo>
                <a:lnTo>
                  <a:pt x="7696" y="7480"/>
                </a:lnTo>
                <a:lnTo>
                  <a:pt x="7569" y="6489"/>
                </a:lnTo>
                <a:lnTo>
                  <a:pt x="6527" y="6108"/>
                </a:lnTo>
                <a:close/>
              </a:path>
              <a:path w="12306" h="15049">
                <a:moveTo>
                  <a:pt x="10375" y="6489"/>
                </a:moveTo>
                <a:lnTo>
                  <a:pt x="12306" y="3124"/>
                </a:lnTo>
                <a:lnTo>
                  <a:pt x="10033" y="0"/>
                </a:lnTo>
                <a:lnTo>
                  <a:pt x="8902" y="4343"/>
                </a:lnTo>
                <a:lnTo>
                  <a:pt x="8666" y="6320"/>
                </a:lnTo>
                <a:lnTo>
                  <a:pt x="10375" y="6489"/>
                </a:lnTo>
                <a:close/>
              </a:path>
              <a:path w="12306" h="15049">
                <a:moveTo>
                  <a:pt x="7988" y="7653"/>
                </a:moveTo>
                <a:lnTo>
                  <a:pt x="8559" y="7213"/>
                </a:lnTo>
                <a:lnTo>
                  <a:pt x="8666" y="6320"/>
                </a:lnTo>
                <a:lnTo>
                  <a:pt x="8902" y="4343"/>
                </a:lnTo>
                <a:lnTo>
                  <a:pt x="10033" y="0"/>
                </a:lnTo>
                <a:lnTo>
                  <a:pt x="6972" y="-520"/>
                </a:lnTo>
                <a:lnTo>
                  <a:pt x="3695" y="787"/>
                </a:lnTo>
                <a:lnTo>
                  <a:pt x="2160" y="3910"/>
                </a:lnTo>
                <a:lnTo>
                  <a:pt x="4114" y="2425"/>
                </a:lnTo>
                <a:lnTo>
                  <a:pt x="5359" y="5727"/>
                </a:lnTo>
                <a:lnTo>
                  <a:pt x="2171" y="4241"/>
                </a:lnTo>
                <a:lnTo>
                  <a:pt x="1866" y="4508"/>
                </a:lnTo>
                <a:lnTo>
                  <a:pt x="1133" y="6639"/>
                </a:lnTo>
                <a:lnTo>
                  <a:pt x="0" y="9144"/>
                </a:lnTo>
                <a:lnTo>
                  <a:pt x="2044" y="11849"/>
                </a:lnTo>
                <a:lnTo>
                  <a:pt x="1270" y="7620"/>
                </a:lnTo>
                <a:lnTo>
                  <a:pt x="1397" y="6057"/>
                </a:lnTo>
                <a:lnTo>
                  <a:pt x="4749" y="7137"/>
                </a:lnTo>
                <a:lnTo>
                  <a:pt x="4597" y="6019"/>
                </a:lnTo>
                <a:lnTo>
                  <a:pt x="6751" y="5722"/>
                </a:lnTo>
                <a:lnTo>
                  <a:pt x="8039" y="3492"/>
                </a:lnTo>
                <a:lnTo>
                  <a:pt x="8089" y="5537"/>
                </a:lnTo>
                <a:lnTo>
                  <a:pt x="7731" y="6227"/>
                </a:lnTo>
                <a:lnTo>
                  <a:pt x="8055" y="6259"/>
                </a:lnTo>
                <a:lnTo>
                  <a:pt x="7988" y="7653"/>
                </a:lnTo>
                <a:close/>
              </a:path>
              <a:path w="12306" h="15049">
                <a:moveTo>
                  <a:pt x="5359" y="5727"/>
                </a:moveTo>
                <a:lnTo>
                  <a:pt x="4114" y="2425"/>
                </a:lnTo>
                <a:lnTo>
                  <a:pt x="2160" y="3910"/>
                </a:lnTo>
                <a:lnTo>
                  <a:pt x="889" y="4876"/>
                </a:lnTo>
                <a:lnTo>
                  <a:pt x="1133" y="6639"/>
                </a:lnTo>
                <a:lnTo>
                  <a:pt x="1866" y="4508"/>
                </a:lnTo>
                <a:lnTo>
                  <a:pt x="2171" y="4241"/>
                </a:lnTo>
                <a:lnTo>
                  <a:pt x="5359" y="5727"/>
                </a:lnTo>
                <a:close/>
              </a:path>
              <a:path w="12306" h="15049">
                <a:moveTo>
                  <a:pt x="2044" y="11849"/>
                </a:moveTo>
                <a:lnTo>
                  <a:pt x="4394" y="14528"/>
                </a:lnTo>
                <a:lnTo>
                  <a:pt x="8115" y="13500"/>
                </a:lnTo>
                <a:lnTo>
                  <a:pt x="5181" y="11734"/>
                </a:lnTo>
                <a:lnTo>
                  <a:pt x="5842" y="9309"/>
                </a:lnTo>
                <a:lnTo>
                  <a:pt x="7898" y="7723"/>
                </a:lnTo>
                <a:lnTo>
                  <a:pt x="7731" y="6227"/>
                </a:lnTo>
                <a:lnTo>
                  <a:pt x="8089" y="5537"/>
                </a:lnTo>
                <a:lnTo>
                  <a:pt x="8039" y="3492"/>
                </a:lnTo>
                <a:lnTo>
                  <a:pt x="6751" y="5722"/>
                </a:lnTo>
                <a:lnTo>
                  <a:pt x="7710" y="5589"/>
                </a:lnTo>
                <a:lnTo>
                  <a:pt x="6751" y="5722"/>
                </a:lnTo>
                <a:lnTo>
                  <a:pt x="4597" y="6019"/>
                </a:lnTo>
                <a:lnTo>
                  <a:pt x="4749" y="7137"/>
                </a:lnTo>
                <a:lnTo>
                  <a:pt x="1397" y="6057"/>
                </a:lnTo>
                <a:lnTo>
                  <a:pt x="1270" y="7620"/>
                </a:lnTo>
                <a:lnTo>
                  <a:pt x="2044" y="11849"/>
                </a:lnTo>
                <a:lnTo>
                  <a:pt x="3670" y="8547"/>
                </a:lnTo>
                <a:lnTo>
                  <a:pt x="5017" y="7129"/>
                </a:lnTo>
                <a:lnTo>
                  <a:pt x="6096" y="5994"/>
                </a:lnTo>
                <a:lnTo>
                  <a:pt x="6527" y="6108"/>
                </a:lnTo>
                <a:lnTo>
                  <a:pt x="7569" y="6489"/>
                </a:lnTo>
                <a:lnTo>
                  <a:pt x="7696" y="7480"/>
                </a:lnTo>
                <a:lnTo>
                  <a:pt x="6096" y="5994"/>
                </a:lnTo>
                <a:lnTo>
                  <a:pt x="5017" y="7129"/>
                </a:lnTo>
                <a:lnTo>
                  <a:pt x="3670" y="8547"/>
                </a:lnTo>
                <a:lnTo>
                  <a:pt x="2044" y="11849"/>
                </a:lnTo>
                <a:close/>
              </a:path>
              <a:path w="12306" h="15049">
                <a:moveTo>
                  <a:pt x="7898" y="7723"/>
                </a:moveTo>
                <a:lnTo>
                  <a:pt x="5842" y="9309"/>
                </a:lnTo>
                <a:lnTo>
                  <a:pt x="7924" y="8991"/>
                </a:lnTo>
                <a:lnTo>
                  <a:pt x="8055" y="6259"/>
                </a:lnTo>
                <a:lnTo>
                  <a:pt x="7731" y="6227"/>
                </a:lnTo>
                <a:lnTo>
                  <a:pt x="7898" y="7723"/>
                </a:lnTo>
                <a:close/>
              </a:path>
              <a:path w="12306" h="15049">
                <a:moveTo>
                  <a:pt x="9817" y="10033"/>
                </a:moveTo>
                <a:lnTo>
                  <a:pt x="7980" y="7822"/>
                </a:lnTo>
                <a:lnTo>
                  <a:pt x="7924" y="8991"/>
                </a:lnTo>
                <a:lnTo>
                  <a:pt x="5842" y="9309"/>
                </a:lnTo>
                <a:lnTo>
                  <a:pt x="5181" y="11734"/>
                </a:lnTo>
                <a:lnTo>
                  <a:pt x="8115" y="13500"/>
                </a:lnTo>
                <a:lnTo>
                  <a:pt x="9817" y="10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3792091" y="5063802"/>
            <a:ext cx="24066" cy="33388"/>
          </a:xfrm>
          <a:custGeom>
            <a:avLst/>
            <a:gdLst/>
            <a:ahLst/>
            <a:cxnLst/>
            <a:rect l="l" t="t" r="r" b="b"/>
            <a:pathLst>
              <a:path w="24066" h="33388">
                <a:moveTo>
                  <a:pt x="9131" y="15430"/>
                </a:moveTo>
                <a:lnTo>
                  <a:pt x="8420" y="7289"/>
                </a:lnTo>
                <a:lnTo>
                  <a:pt x="6057" y="11849"/>
                </a:lnTo>
                <a:lnTo>
                  <a:pt x="5791" y="3479"/>
                </a:lnTo>
                <a:lnTo>
                  <a:pt x="1993" y="4178"/>
                </a:lnTo>
                <a:lnTo>
                  <a:pt x="4305" y="0"/>
                </a:lnTo>
                <a:lnTo>
                  <a:pt x="1181" y="2324"/>
                </a:lnTo>
                <a:lnTo>
                  <a:pt x="1706" y="4653"/>
                </a:lnTo>
                <a:lnTo>
                  <a:pt x="2031" y="6095"/>
                </a:lnTo>
                <a:lnTo>
                  <a:pt x="4203" y="9042"/>
                </a:lnTo>
                <a:lnTo>
                  <a:pt x="4793" y="14881"/>
                </a:lnTo>
                <a:lnTo>
                  <a:pt x="3441" y="16294"/>
                </a:lnTo>
                <a:lnTo>
                  <a:pt x="1054" y="19138"/>
                </a:lnTo>
                <a:lnTo>
                  <a:pt x="190" y="22364"/>
                </a:lnTo>
                <a:lnTo>
                  <a:pt x="88" y="25412"/>
                </a:lnTo>
                <a:lnTo>
                  <a:pt x="673" y="28257"/>
                </a:lnTo>
                <a:lnTo>
                  <a:pt x="2438" y="30899"/>
                </a:lnTo>
                <a:lnTo>
                  <a:pt x="5791" y="33185"/>
                </a:lnTo>
                <a:lnTo>
                  <a:pt x="8394" y="33210"/>
                </a:lnTo>
                <a:lnTo>
                  <a:pt x="11087" y="32956"/>
                </a:lnTo>
                <a:lnTo>
                  <a:pt x="12445" y="32892"/>
                </a:lnTo>
                <a:lnTo>
                  <a:pt x="15379" y="33388"/>
                </a:lnTo>
                <a:lnTo>
                  <a:pt x="13855" y="29502"/>
                </a:lnTo>
                <a:lnTo>
                  <a:pt x="14338" y="27778"/>
                </a:lnTo>
                <a:lnTo>
                  <a:pt x="14655" y="26644"/>
                </a:lnTo>
                <a:lnTo>
                  <a:pt x="14469" y="27857"/>
                </a:lnTo>
                <a:lnTo>
                  <a:pt x="14922" y="26644"/>
                </a:lnTo>
                <a:lnTo>
                  <a:pt x="13855" y="26644"/>
                </a:lnTo>
                <a:lnTo>
                  <a:pt x="13855" y="29578"/>
                </a:lnTo>
                <a:lnTo>
                  <a:pt x="12445" y="30124"/>
                </a:lnTo>
                <a:lnTo>
                  <a:pt x="11785" y="32892"/>
                </a:lnTo>
                <a:lnTo>
                  <a:pt x="11379" y="32842"/>
                </a:lnTo>
                <a:lnTo>
                  <a:pt x="11544" y="25857"/>
                </a:lnTo>
                <a:lnTo>
                  <a:pt x="8648" y="26111"/>
                </a:lnTo>
                <a:lnTo>
                  <a:pt x="5537" y="26174"/>
                </a:lnTo>
                <a:lnTo>
                  <a:pt x="7277" y="23050"/>
                </a:lnTo>
                <a:lnTo>
                  <a:pt x="9639" y="19913"/>
                </a:lnTo>
                <a:lnTo>
                  <a:pt x="10752" y="18778"/>
                </a:lnTo>
                <a:lnTo>
                  <a:pt x="12738" y="16751"/>
                </a:lnTo>
                <a:lnTo>
                  <a:pt x="13881" y="23075"/>
                </a:lnTo>
                <a:lnTo>
                  <a:pt x="15633" y="25692"/>
                </a:lnTo>
                <a:lnTo>
                  <a:pt x="17113" y="27686"/>
                </a:lnTo>
                <a:lnTo>
                  <a:pt x="17447" y="28137"/>
                </a:lnTo>
                <a:lnTo>
                  <a:pt x="20205" y="25984"/>
                </a:lnTo>
                <a:lnTo>
                  <a:pt x="20891" y="20904"/>
                </a:lnTo>
                <a:lnTo>
                  <a:pt x="18084" y="17106"/>
                </a:lnTo>
                <a:lnTo>
                  <a:pt x="17437" y="23812"/>
                </a:lnTo>
                <a:lnTo>
                  <a:pt x="15887" y="25412"/>
                </a:lnTo>
                <a:lnTo>
                  <a:pt x="15684" y="25552"/>
                </a:lnTo>
                <a:lnTo>
                  <a:pt x="15684" y="13360"/>
                </a:lnTo>
                <a:lnTo>
                  <a:pt x="13614" y="10553"/>
                </a:lnTo>
                <a:lnTo>
                  <a:pt x="12230" y="13766"/>
                </a:lnTo>
                <a:lnTo>
                  <a:pt x="10477" y="10909"/>
                </a:lnTo>
                <a:lnTo>
                  <a:pt x="9969" y="4991"/>
                </a:lnTo>
                <a:lnTo>
                  <a:pt x="7670" y="1866"/>
                </a:lnTo>
                <a:lnTo>
                  <a:pt x="8420" y="7289"/>
                </a:lnTo>
                <a:lnTo>
                  <a:pt x="9131" y="15430"/>
                </a:lnTo>
                <a:lnTo>
                  <a:pt x="8737" y="16205"/>
                </a:lnTo>
                <a:lnTo>
                  <a:pt x="8478" y="15783"/>
                </a:lnTo>
                <a:lnTo>
                  <a:pt x="6032" y="17106"/>
                </a:lnTo>
                <a:lnTo>
                  <a:pt x="5359" y="15849"/>
                </a:lnTo>
                <a:lnTo>
                  <a:pt x="6565" y="13030"/>
                </a:lnTo>
                <a:lnTo>
                  <a:pt x="7080" y="13512"/>
                </a:lnTo>
                <a:lnTo>
                  <a:pt x="9131" y="15430"/>
                </a:lnTo>
                <a:close/>
              </a:path>
              <a:path w="24066" h="33388">
                <a:moveTo>
                  <a:pt x="4793" y="14881"/>
                </a:moveTo>
                <a:lnTo>
                  <a:pt x="4203" y="9042"/>
                </a:lnTo>
                <a:lnTo>
                  <a:pt x="2031" y="6095"/>
                </a:lnTo>
                <a:lnTo>
                  <a:pt x="1706" y="4653"/>
                </a:lnTo>
                <a:lnTo>
                  <a:pt x="0" y="7480"/>
                </a:lnTo>
                <a:lnTo>
                  <a:pt x="1917" y="10248"/>
                </a:lnTo>
                <a:lnTo>
                  <a:pt x="3594" y="12826"/>
                </a:lnTo>
                <a:lnTo>
                  <a:pt x="4793" y="14881"/>
                </a:lnTo>
                <a:close/>
              </a:path>
              <a:path w="24066" h="33388">
                <a:moveTo>
                  <a:pt x="8478" y="15783"/>
                </a:moveTo>
                <a:lnTo>
                  <a:pt x="8737" y="16205"/>
                </a:lnTo>
                <a:lnTo>
                  <a:pt x="9131" y="15430"/>
                </a:lnTo>
                <a:lnTo>
                  <a:pt x="7080" y="13512"/>
                </a:lnTo>
                <a:lnTo>
                  <a:pt x="6565" y="13030"/>
                </a:lnTo>
                <a:lnTo>
                  <a:pt x="5359" y="15849"/>
                </a:lnTo>
                <a:lnTo>
                  <a:pt x="6032" y="17106"/>
                </a:lnTo>
                <a:lnTo>
                  <a:pt x="8478" y="15783"/>
                </a:lnTo>
                <a:close/>
              </a:path>
              <a:path w="24066" h="33388">
                <a:moveTo>
                  <a:pt x="5791" y="3479"/>
                </a:moveTo>
                <a:lnTo>
                  <a:pt x="6057" y="11849"/>
                </a:lnTo>
                <a:lnTo>
                  <a:pt x="8420" y="7289"/>
                </a:lnTo>
                <a:lnTo>
                  <a:pt x="7670" y="1866"/>
                </a:lnTo>
                <a:lnTo>
                  <a:pt x="4305" y="0"/>
                </a:lnTo>
                <a:lnTo>
                  <a:pt x="1993" y="4178"/>
                </a:lnTo>
                <a:lnTo>
                  <a:pt x="5791" y="3479"/>
                </a:lnTo>
                <a:close/>
              </a:path>
              <a:path w="24066" h="33388">
                <a:moveTo>
                  <a:pt x="12776" y="26847"/>
                </a:moveTo>
                <a:lnTo>
                  <a:pt x="13855" y="29578"/>
                </a:lnTo>
                <a:lnTo>
                  <a:pt x="13855" y="26644"/>
                </a:lnTo>
                <a:lnTo>
                  <a:pt x="14922" y="26644"/>
                </a:lnTo>
                <a:lnTo>
                  <a:pt x="11544" y="25857"/>
                </a:lnTo>
                <a:lnTo>
                  <a:pt x="11379" y="32842"/>
                </a:lnTo>
                <a:lnTo>
                  <a:pt x="11785" y="32892"/>
                </a:lnTo>
                <a:lnTo>
                  <a:pt x="12445" y="30124"/>
                </a:lnTo>
                <a:lnTo>
                  <a:pt x="13855" y="29578"/>
                </a:lnTo>
                <a:lnTo>
                  <a:pt x="12776" y="26847"/>
                </a:lnTo>
                <a:close/>
              </a:path>
              <a:path w="24066" h="33388">
                <a:moveTo>
                  <a:pt x="14469" y="27857"/>
                </a:moveTo>
                <a:lnTo>
                  <a:pt x="14655" y="26644"/>
                </a:lnTo>
                <a:lnTo>
                  <a:pt x="14338" y="27778"/>
                </a:lnTo>
                <a:lnTo>
                  <a:pt x="13855" y="29502"/>
                </a:lnTo>
                <a:lnTo>
                  <a:pt x="15379" y="33388"/>
                </a:lnTo>
                <a:lnTo>
                  <a:pt x="15786" y="29527"/>
                </a:lnTo>
                <a:lnTo>
                  <a:pt x="17113" y="27686"/>
                </a:lnTo>
                <a:lnTo>
                  <a:pt x="15710" y="25795"/>
                </a:lnTo>
                <a:lnTo>
                  <a:pt x="14693" y="27990"/>
                </a:lnTo>
                <a:lnTo>
                  <a:pt x="14469" y="27857"/>
                </a:lnTo>
                <a:close/>
              </a:path>
              <a:path w="24066" h="33388">
                <a:moveTo>
                  <a:pt x="17538" y="32588"/>
                </a:moveTo>
                <a:lnTo>
                  <a:pt x="21031" y="30429"/>
                </a:lnTo>
                <a:lnTo>
                  <a:pt x="24066" y="26784"/>
                </a:lnTo>
                <a:lnTo>
                  <a:pt x="22732" y="23533"/>
                </a:lnTo>
                <a:lnTo>
                  <a:pt x="20891" y="20904"/>
                </a:lnTo>
                <a:lnTo>
                  <a:pt x="20205" y="25984"/>
                </a:lnTo>
                <a:lnTo>
                  <a:pt x="17447" y="28137"/>
                </a:lnTo>
                <a:lnTo>
                  <a:pt x="17113" y="27686"/>
                </a:lnTo>
                <a:lnTo>
                  <a:pt x="15786" y="29527"/>
                </a:lnTo>
                <a:lnTo>
                  <a:pt x="15379" y="33388"/>
                </a:lnTo>
                <a:lnTo>
                  <a:pt x="17505" y="32529"/>
                </a:lnTo>
                <a:lnTo>
                  <a:pt x="17830" y="32397"/>
                </a:lnTo>
                <a:lnTo>
                  <a:pt x="17640" y="28473"/>
                </a:lnTo>
                <a:lnTo>
                  <a:pt x="17830" y="32397"/>
                </a:lnTo>
                <a:lnTo>
                  <a:pt x="17538" y="32588"/>
                </a:lnTo>
                <a:close/>
              </a:path>
              <a:path w="24066" h="33388">
                <a:moveTo>
                  <a:pt x="18084" y="17106"/>
                </a:moveTo>
                <a:lnTo>
                  <a:pt x="15684" y="13360"/>
                </a:lnTo>
                <a:lnTo>
                  <a:pt x="15766" y="25674"/>
                </a:lnTo>
                <a:lnTo>
                  <a:pt x="15887" y="25412"/>
                </a:lnTo>
                <a:lnTo>
                  <a:pt x="17437" y="23812"/>
                </a:lnTo>
                <a:lnTo>
                  <a:pt x="18084" y="17106"/>
                </a:lnTo>
                <a:close/>
              </a:path>
              <a:path w="24066" h="33388">
                <a:moveTo>
                  <a:pt x="12738" y="16751"/>
                </a:moveTo>
                <a:lnTo>
                  <a:pt x="10752" y="18778"/>
                </a:lnTo>
                <a:lnTo>
                  <a:pt x="11074" y="19189"/>
                </a:lnTo>
                <a:lnTo>
                  <a:pt x="13881" y="23075"/>
                </a:lnTo>
                <a:lnTo>
                  <a:pt x="12738" y="16751"/>
                </a:lnTo>
                <a:close/>
              </a:path>
              <a:path w="24066" h="33388">
                <a:moveTo>
                  <a:pt x="11772" y="7734"/>
                </a:moveTo>
                <a:lnTo>
                  <a:pt x="9969" y="4991"/>
                </a:lnTo>
                <a:lnTo>
                  <a:pt x="10477" y="10909"/>
                </a:lnTo>
                <a:lnTo>
                  <a:pt x="12230" y="13766"/>
                </a:lnTo>
                <a:lnTo>
                  <a:pt x="13614" y="10553"/>
                </a:lnTo>
                <a:lnTo>
                  <a:pt x="11772" y="7734"/>
                </a:lnTo>
                <a:close/>
              </a:path>
              <a:path w="24066" h="33388">
                <a:moveTo>
                  <a:pt x="15379" y="33388"/>
                </a:moveTo>
                <a:lnTo>
                  <a:pt x="12445" y="32892"/>
                </a:lnTo>
                <a:lnTo>
                  <a:pt x="11928" y="32917"/>
                </a:lnTo>
                <a:lnTo>
                  <a:pt x="15379" y="33388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3804858" y="5090642"/>
            <a:ext cx="12" cy="12"/>
          </a:xfrm>
          <a:custGeom>
            <a:avLst/>
            <a:gdLst/>
            <a:ahLst/>
            <a:cxnLst/>
            <a:rect l="l" t="t" r="r" b="b"/>
            <a:pathLst>
              <a:path w="12" h="12">
                <a:moveTo>
                  <a:pt x="0" y="12"/>
                </a:moveTo>
                <a:lnTo>
                  <a:pt x="12" y="0"/>
                </a:lnTo>
              </a:path>
            </a:pathLst>
          </a:custGeom>
          <a:solidFill>
            <a:srgbClr val="B9BAB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3802969" y="50826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solidFill>
            <a:srgbClr val="B9BAB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3801934" y="5082644"/>
            <a:ext cx="5714" cy="7454"/>
          </a:xfrm>
          <a:custGeom>
            <a:avLst/>
            <a:gdLst/>
            <a:ahLst/>
            <a:cxnLst/>
            <a:rect l="l" t="t" r="r" b="b"/>
            <a:pathLst>
              <a:path w="5715" h="7454">
                <a:moveTo>
                  <a:pt x="4508" y="7454"/>
                </a:moveTo>
                <a:lnTo>
                  <a:pt x="4152" y="7289"/>
                </a:lnTo>
                <a:lnTo>
                  <a:pt x="3937" y="7226"/>
                </a:lnTo>
                <a:lnTo>
                  <a:pt x="4406" y="6718"/>
                </a:lnTo>
                <a:lnTo>
                  <a:pt x="4724" y="6108"/>
                </a:lnTo>
                <a:lnTo>
                  <a:pt x="4838" y="5448"/>
                </a:lnTo>
                <a:lnTo>
                  <a:pt x="5067" y="5791"/>
                </a:lnTo>
                <a:lnTo>
                  <a:pt x="5181" y="5943"/>
                </a:lnTo>
                <a:lnTo>
                  <a:pt x="5334" y="6184"/>
                </a:lnTo>
                <a:lnTo>
                  <a:pt x="5511" y="6464"/>
                </a:lnTo>
                <a:lnTo>
                  <a:pt x="5715" y="6769"/>
                </a:lnTo>
                <a:lnTo>
                  <a:pt x="4508" y="7454"/>
                </a:lnTo>
                <a:close/>
              </a:path>
              <a:path w="5715" h="7454">
                <a:moveTo>
                  <a:pt x="1854" y="1308"/>
                </a:moveTo>
                <a:lnTo>
                  <a:pt x="1181" y="1282"/>
                </a:lnTo>
                <a:lnTo>
                  <a:pt x="800" y="1092"/>
                </a:lnTo>
                <a:lnTo>
                  <a:pt x="406" y="965"/>
                </a:lnTo>
                <a:lnTo>
                  <a:pt x="0" y="914"/>
                </a:lnTo>
                <a:lnTo>
                  <a:pt x="292" y="596"/>
                </a:lnTo>
                <a:lnTo>
                  <a:pt x="596" y="304"/>
                </a:lnTo>
                <a:lnTo>
                  <a:pt x="889" y="0"/>
                </a:lnTo>
                <a:lnTo>
                  <a:pt x="1104" y="152"/>
                </a:lnTo>
                <a:lnTo>
                  <a:pt x="1231" y="342"/>
                </a:lnTo>
                <a:lnTo>
                  <a:pt x="1435" y="685"/>
                </a:lnTo>
                <a:lnTo>
                  <a:pt x="1651" y="1003"/>
                </a:lnTo>
                <a:lnTo>
                  <a:pt x="1854" y="1308"/>
                </a:lnTo>
                <a:close/>
              </a:path>
            </a:pathLst>
          </a:custGeom>
          <a:solidFill>
            <a:srgbClr val="B9BAB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3799374" y="5083945"/>
            <a:ext cx="7404" cy="6019"/>
          </a:xfrm>
          <a:custGeom>
            <a:avLst/>
            <a:gdLst/>
            <a:ahLst/>
            <a:cxnLst/>
            <a:rect l="l" t="t" r="r" b="b"/>
            <a:pathLst>
              <a:path w="7404" h="6019">
                <a:moveTo>
                  <a:pt x="546" y="6019"/>
                </a:moveTo>
                <a:lnTo>
                  <a:pt x="1600" y="5943"/>
                </a:lnTo>
                <a:lnTo>
                  <a:pt x="4254" y="5714"/>
                </a:lnTo>
                <a:lnTo>
                  <a:pt x="7404" y="4140"/>
                </a:lnTo>
                <a:lnTo>
                  <a:pt x="5473" y="1549"/>
                </a:lnTo>
                <a:lnTo>
                  <a:pt x="2171" y="0"/>
                </a:lnTo>
                <a:lnTo>
                  <a:pt x="0" y="2908"/>
                </a:lnTo>
                <a:lnTo>
                  <a:pt x="546" y="6019"/>
                </a:lnTo>
                <a:close/>
              </a:path>
            </a:pathLst>
          </a:custGeom>
          <a:solidFill>
            <a:srgbClr val="B9BAB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3799711" y="5089972"/>
            <a:ext cx="25" cy="0"/>
          </a:xfrm>
          <a:custGeom>
            <a:avLst/>
            <a:gdLst/>
            <a:ahLst/>
            <a:cxnLst/>
            <a:rect l="l" t="t" r="r" b="b"/>
            <a:pathLst>
              <a:path w="25">
                <a:moveTo>
                  <a:pt x="12" y="0"/>
                </a:moveTo>
                <a:lnTo>
                  <a:pt x="0" y="0"/>
                </a:lnTo>
                <a:lnTo>
                  <a:pt x="25" y="0"/>
                </a:lnTo>
                <a:close/>
              </a:path>
            </a:pathLst>
          </a:custGeom>
          <a:solidFill>
            <a:srgbClr val="B9BAB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3792182" y="5064264"/>
            <a:ext cx="17526" cy="33223"/>
          </a:xfrm>
          <a:custGeom>
            <a:avLst/>
            <a:gdLst/>
            <a:ahLst/>
            <a:cxnLst/>
            <a:rect l="l" t="t" r="r" b="b"/>
            <a:pathLst>
              <a:path w="17525" h="33223">
                <a:moveTo>
                  <a:pt x="7048" y="23939"/>
                </a:moveTo>
                <a:lnTo>
                  <a:pt x="8305" y="32740"/>
                </a:lnTo>
                <a:lnTo>
                  <a:pt x="10998" y="32499"/>
                </a:lnTo>
                <a:lnTo>
                  <a:pt x="13766" y="33223"/>
                </a:lnTo>
                <a:lnTo>
                  <a:pt x="17526" y="32080"/>
                </a:lnTo>
                <a:lnTo>
                  <a:pt x="15468" y="25146"/>
                </a:lnTo>
                <a:lnTo>
                  <a:pt x="12382" y="25387"/>
                </a:lnTo>
                <a:lnTo>
                  <a:pt x="10452" y="25488"/>
                </a:lnTo>
                <a:lnTo>
                  <a:pt x="7048" y="23939"/>
                </a:lnTo>
                <a:close/>
              </a:path>
              <a:path w="17525" h="33223">
                <a:moveTo>
                  <a:pt x="101" y="21907"/>
                </a:moveTo>
                <a:lnTo>
                  <a:pt x="0" y="24955"/>
                </a:lnTo>
                <a:lnTo>
                  <a:pt x="584" y="27800"/>
                </a:lnTo>
                <a:lnTo>
                  <a:pt x="2336" y="30429"/>
                </a:lnTo>
                <a:lnTo>
                  <a:pt x="5029" y="32359"/>
                </a:lnTo>
                <a:lnTo>
                  <a:pt x="8305" y="32740"/>
                </a:lnTo>
                <a:lnTo>
                  <a:pt x="7048" y="23939"/>
                </a:lnTo>
                <a:lnTo>
                  <a:pt x="8991" y="20091"/>
                </a:lnTo>
                <a:lnTo>
                  <a:pt x="11607" y="19697"/>
                </a:lnTo>
                <a:lnTo>
                  <a:pt x="13690" y="22542"/>
                </a:lnTo>
                <a:lnTo>
                  <a:pt x="15468" y="25146"/>
                </a:lnTo>
                <a:lnTo>
                  <a:pt x="17526" y="32080"/>
                </a:lnTo>
                <a:lnTo>
                  <a:pt x="20942" y="29972"/>
                </a:lnTo>
                <a:lnTo>
                  <a:pt x="23634" y="26301"/>
                </a:lnTo>
                <a:lnTo>
                  <a:pt x="22644" y="23075"/>
                </a:lnTo>
                <a:lnTo>
                  <a:pt x="20789" y="20421"/>
                </a:lnTo>
                <a:lnTo>
                  <a:pt x="17995" y="16649"/>
                </a:lnTo>
                <a:lnTo>
                  <a:pt x="15595" y="12903"/>
                </a:lnTo>
                <a:lnTo>
                  <a:pt x="13525" y="10083"/>
                </a:lnTo>
                <a:lnTo>
                  <a:pt x="11684" y="7277"/>
                </a:lnTo>
                <a:lnTo>
                  <a:pt x="9880" y="4533"/>
                </a:lnTo>
                <a:lnTo>
                  <a:pt x="7581" y="1409"/>
                </a:lnTo>
                <a:lnTo>
                  <a:pt x="4762" y="0"/>
                </a:lnTo>
                <a:lnTo>
                  <a:pt x="1727" y="1397"/>
                </a:lnTo>
                <a:lnTo>
                  <a:pt x="1270" y="4000"/>
                </a:lnTo>
                <a:lnTo>
                  <a:pt x="381" y="6616"/>
                </a:lnTo>
                <a:lnTo>
                  <a:pt x="1816" y="9791"/>
                </a:lnTo>
                <a:lnTo>
                  <a:pt x="3708" y="12776"/>
                </a:lnTo>
                <a:lnTo>
                  <a:pt x="3352" y="15836"/>
                </a:lnTo>
                <a:lnTo>
                  <a:pt x="965" y="18669"/>
                </a:lnTo>
                <a:lnTo>
                  <a:pt x="101" y="21907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3771596" y="5047164"/>
            <a:ext cx="28956" cy="6172"/>
          </a:xfrm>
          <a:custGeom>
            <a:avLst/>
            <a:gdLst/>
            <a:ahLst/>
            <a:cxnLst/>
            <a:rect l="l" t="t" r="r" b="b"/>
            <a:pathLst>
              <a:path w="28956" h="6172">
                <a:moveTo>
                  <a:pt x="2019" y="3454"/>
                </a:moveTo>
                <a:lnTo>
                  <a:pt x="0" y="4724"/>
                </a:lnTo>
                <a:lnTo>
                  <a:pt x="2616" y="4952"/>
                </a:lnTo>
                <a:lnTo>
                  <a:pt x="5499" y="4610"/>
                </a:lnTo>
                <a:lnTo>
                  <a:pt x="8140" y="4305"/>
                </a:lnTo>
                <a:lnTo>
                  <a:pt x="12014" y="4521"/>
                </a:lnTo>
                <a:lnTo>
                  <a:pt x="16370" y="4279"/>
                </a:lnTo>
                <a:lnTo>
                  <a:pt x="19418" y="4800"/>
                </a:lnTo>
                <a:lnTo>
                  <a:pt x="24091" y="5473"/>
                </a:lnTo>
                <a:lnTo>
                  <a:pt x="27431" y="5778"/>
                </a:lnTo>
                <a:lnTo>
                  <a:pt x="28955" y="6172"/>
                </a:lnTo>
                <a:lnTo>
                  <a:pt x="22936" y="139"/>
                </a:lnTo>
                <a:lnTo>
                  <a:pt x="19761" y="0"/>
                </a:lnTo>
                <a:lnTo>
                  <a:pt x="16535" y="25"/>
                </a:lnTo>
                <a:lnTo>
                  <a:pt x="13538" y="368"/>
                </a:lnTo>
                <a:lnTo>
                  <a:pt x="10007" y="330"/>
                </a:lnTo>
                <a:lnTo>
                  <a:pt x="7429" y="761"/>
                </a:lnTo>
                <a:lnTo>
                  <a:pt x="4838" y="1028"/>
                </a:lnTo>
                <a:lnTo>
                  <a:pt x="2019" y="34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3768091" y="5043366"/>
            <a:ext cx="36360" cy="13373"/>
          </a:xfrm>
          <a:custGeom>
            <a:avLst/>
            <a:gdLst/>
            <a:ahLst/>
            <a:cxnLst/>
            <a:rect l="l" t="t" r="r" b="b"/>
            <a:pathLst>
              <a:path w="36360" h="13373">
                <a:moveTo>
                  <a:pt x="914" y="5575"/>
                </a:moveTo>
                <a:lnTo>
                  <a:pt x="0" y="8839"/>
                </a:lnTo>
                <a:lnTo>
                  <a:pt x="1485" y="11874"/>
                </a:lnTo>
                <a:lnTo>
                  <a:pt x="3505" y="8521"/>
                </a:lnTo>
                <a:lnTo>
                  <a:pt x="4457" y="11899"/>
                </a:lnTo>
                <a:lnTo>
                  <a:pt x="7073" y="10515"/>
                </a:lnTo>
                <a:lnTo>
                  <a:pt x="9626" y="8254"/>
                </a:lnTo>
                <a:lnTo>
                  <a:pt x="12052" y="11607"/>
                </a:lnTo>
                <a:lnTo>
                  <a:pt x="15189" y="11734"/>
                </a:lnTo>
                <a:lnTo>
                  <a:pt x="12877" y="7708"/>
                </a:lnTo>
                <a:lnTo>
                  <a:pt x="15494" y="7556"/>
                </a:lnTo>
                <a:lnTo>
                  <a:pt x="18465" y="7556"/>
                </a:lnTo>
                <a:lnTo>
                  <a:pt x="21158" y="7391"/>
                </a:lnTo>
                <a:lnTo>
                  <a:pt x="24066" y="7353"/>
                </a:lnTo>
                <a:lnTo>
                  <a:pt x="26797" y="5600"/>
                </a:lnTo>
                <a:lnTo>
                  <a:pt x="23710" y="5168"/>
                </a:lnTo>
                <a:lnTo>
                  <a:pt x="20980" y="4673"/>
                </a:lnTo>
                <a:lnTo>
                  <a:pt x="18364" y="4660"/>
                </a:lnTo>
                <a:lnTo>
                  <a:pt x="14605" y="4521"/>
                </a:lnTo>
                <a:lnTo>
                  <a:pt x="11252" y="4610"/>
                </a:lnTo>
                <a:lnTo>
                  <a:pt x="10261" y="1104"/>
                </a:lnTo>
                <a:lnTo>
                  <a:pt x="9715" y="4648"/>
                </a:lnTo>
                <a:lnTo>
                  <a:pt x="9732" y="4781"/>
                </a:lnTo>
                <a:lnTo>
                  <a:pt x="10171" y="8132"/>
                </a:lnTo>
                <a:lnTo>
                  <a:pt x="8801" y="8318"/>
                </a:lnTo>
                <a:lnTo>
                  <a:pt x="7188" y="5067"/>
                </a:lnTo>
                <a:lnTo>
                  <a:pt x="3822" y="5003"/>
                </a:lnTo>
                <a:lnTo>
                  <a:pt x="3898" y="3987"/>
                </a:lnTo>
                <a:lnTo>
                  <a:pt x="914" y="5575"/>
                </a:lnTo>
                <a:close/>
              </a:path>
              <a:path w="36360" h="13373">
                <a:moveTo>
                  <a:pt x="11252" y="4610"/>
                </a:moveTo>
                <a:lnTo>
                  <a:pt x="14605" y="4521"/>
                </a:lnTo>
                <a:lnTo>
                  <a:pt x="13512" y="4127"/>
                </a:lnTo>
                <a:lnTo>
                  <a:pt x="13145" y="630"/>
                </a:lnTo>
                <a:lnTo>
                  <a:pt x="10261" y="1104"/>
                </a:lnTo>
                <a:lnTo>
                  <a:pt x="11252" y="4610"/>
                </a:lnTo>
                <a:close/>
              </a:path>
              <a:path w="36360" h="13373">
                <a:moveTo>
                  <a:pt x="28714" y="12928"/>
                </a:moveTo>
                <a:lnTo>
                  <a:pt x="31584" y="13373"/>
                </a:lnTo>
                <a:lnTo>
                  <a:pt x="29337" y="6730"/>
                </a:lnTo>
                <a:lnTo>
                  <a:pt x="26797" y="7505"/>
                </a:lnTo>
                <a:lnTo>
                  <a:pt x="25958" y="12598"/>
                </a:lnTo>
                <a:lnTo>
                  <a:pt x="28714" y="12928"/>
                </a:lnTo>
                <a:close/>
              </a:path>
              <a:path w="36360" h="13373">
                <a:moveTo>
                  <a:pt x="12877" y="7708"/>
                </a:moveTo>
                <a:lnTo>
                  <a:pt x="15189" y="11734"/>
                </a:lnTo>
                <a:lnTo>
                  <a:pt x="20040" y="11696"/>
                </a:lnTo>
                <a:lnTo>
                  <a:pt x="22606" y="12103"/>
                </a:lnTo>
                <a:lnTo>
                  <a:pt x="25958" y="12598"/>
                </a:lnTo>
                <a:lnTo>
                  <a:pt x="26797" y="7505"/>
                </a:lnTo>
                <a:lnTo>
                  <a:pt x="29337" y="6730"/>
                </a:lnTo>
                <a:lnTo>
                  <a:pt x="31584" y="13373"/>
                </a:lnTo>
                <a:lnTo>
                  <a:pt x="35382" y="12738"/>
                </a:lnTo>
                <a:lnTo>
                  <a:pt x="36360" y="8966"/>
                </a:lnTo>
                <a:lnTo>
                  <a:pt x="33337" y="6553"/>
                </a:lnTo>
                <a:lnTo>
                  <a:pt x="29591" y="5930"/>
                </a:lnTo>
                <a:lnTo>
                  <a:pt x="29437" y="5912"/>
                </a:lnTo>
                <a:lnTo>
                  <a:pt x="29806" y="2908"/>
                </a:lnTo>
                <a:lnTo>
                  <a:pt x="27266" y="0"/>
                </a:lnTo>
                <a:lnTo>
                  <a:pt x="25412" y="571"/>
                </a:lnTo>
                <a:lnTo>
                  <a:pt x="22872" y="292"/>
                </a:lnTo>
                <a:lnTo>
                  <a:pt x="20281" y="355"/>
                </a:lnTo>
                <a:lnTo>
                  <a:pt x="16865" y="533"/>
                </a:lnTo>
                <a:lnTo>
                  <a:pt x="13145" y="630"/>
                </a:lnTo>
                <a:lnTo>
                  <a:pt x="13512" y="4127"/>
                </a:lnTo>
                <a:lnTo>
                  <a:pt x="14605" y="4521"/>
                </a:lnTo>
                <a:lnTo>
                  <a:pt x="18364" y="4660"/>
                </a:lnTo>
                <a:lnTo>
                  <a:pt x="20980" y="4673"/>
                </a:lnTo>
                <a:lnTo>
                  <a:pt x="23710" y="5168"/>
                </a:lnTo>
                <a:lnTo>
                  <a:pt x="26797" y="5600"/>
                </a:lnTo>
                <a:lnTo>
                  <a:pt x="24066" y="7353"/>
                </a:lnTo>
                <a:lnTo>
                  <a:pt x="21158" y="7391"/>
                </a:lnTo>
                <a:lnTo>
                  <a:pt x="18465" y="7556"/>
                </a:lnTo>
                <a:lnTo>
                  <a:pt x="15494" y="7556"/>
                </a:lnTo>
                <a:lnTo>
                  <a:pt x="12877" y="7708"/>
                </a:lnTo>
                <a:close/>
              </a:path>
              <a:path w="36360" h="13373">
                <a:moveTo>
                  <a:pt x="3505" y="8521"/>
                </a:moveTo>
                <a:lnTo>
                  <a:pt x="1485" y="11874"/>
                </a:lnTo>
                <a:lnTo>
                  <a:pt x="4660" y="12115"/>
                </a:lnTo>
                <a:lnTo>
                  <a:pt x="7747" y="12115"/>
                </a:lnTo>
                <a:lnTo>
                  <a:pt x="12052" y="11607"/>
                </a:lnTo>
                <a:lnTo>
                  <a:pt x="9626" y="8254"/>
                </a:lnTo>
                <a:lnTo>
                  <a:pt x="7073" y="10515"/>
                </a:lnTo>
                <a:lnTo>
                  <a:pt x="4457" y="11899"/>
                </a:lnTo>
                <a:lnTo>
                  <a:pt x="3505" y="8521"/>
                </a:lnTo>
                <a:close/>
              </a:path>
              <a:path w="36360" h="13373">
                <a:moveTo>
                  <a:pt x="9925" y="7716"/>
                </a:moveTo>
                <a:lnTo>
                  <a:pt x="9724" y="4781"/>
                </a:lnTo>
                <a:lnTo>
                  <a:pt x="8401" y="4930"/>
                </a:lnTo>
                <a:lnTo>
                  <a:pt x="9925" y="7716"/>
                </a:lnTo>
                <a:close/>
              </a:path>
              <a:path w="36360" h="13373">
                <a:moveTo>
                  <a:pt x="8801" y="8318"/>
                </a:moveTo>
                <a:lnTo>
                  <a:pt x="8358" y="4935"/>
                </a:lnTo>
                <a:lnTo>
                  <a:pt x="9724" y="4781"/>
                </a:lnTo>
                <a:lnTo>
                  <a:pt x="9925" y="7716"/>
                </a:lnTo>
                <a:lnTo>
                  <a:pt x="9944" y="7986"/>
                </a:lnTo>
                <a:lnTo>
                  <a:pt x="9925" y="7716"/>
                </a:lnTo>
                <a:lnTo>
                  <a:pt x="8401" y="4930"/>
                </a:lnTo>
                <a:lnTo>
                  <a:pt x="8801" y="8318"/>
                </a:lnTo>
                <a:lnTo>
                  <a:pt x="9956" y="8166"/>
                </a:lnTo>
                <a:lnTo>
                  <a:pt x="10171" y="8132"/>
                </a:lnTo>
                <a:lnTo>
                  <a:pt x="9732" y="4781"/>
                </a:lnTo>
                <a:lnTo>
                  <a:pt x="9715" y="4648"/>
                </a:lnTo>
                <a:lnTo>
                  <a:pt x="10261" y="1104"/>
                </a:lnTo>
                <a:lnTo>
                  <a:pt x="6667" y="1739"/>
                </a:lnTo>
                <a:lnTo>
                  <a:pt x="3898" y="3987"/>
                </a:lnTo>
                <a:lnTo>
                  <a:pt x="3822" y="5003"/>
                </a:lnTo>
                <a:lnTo>
                  <a:pt x="7188" y="5067"/>
                </a:lnTo>
                <a:lnTo>
                  <a:pt x="8801" y="8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3772253" y="5057793"/>
            <a:ext cx="28384" cy="25971"/>
          </a:xfrm>
          <a:custGeom>
            <a:avLst/>
            <a:gdLst/>
            <a:ahLst/>
            <a:cxnLst/>
            <a:rect l="l" t="t" r="r" b="b"/>
            <a:pathLst>
              <a:path w="28384" h="25971">
                <a:moveTo>
                  <a:pt x="20955" y="19951"/>
                </a:moveTo>
                <a:lnTo>
                  <a:pt x="28384" y="13830"/>
                </a:lnTo>
                <a:lnTo>
                  <a:pt x="27647" y="8826"/>
                </a:lnTo>
                <a:lnTo>
                  <a:pt x="23964" y="4927"/>
                </a:lnTo>
                <a:lnTo>
                  <a:pt x="20281" y="1041"/>
                </a:lnTo>
                <a:lnTo>
                  <a:pt x="14732" y="0"/>
                </a:lnTo>
                <a:lnTo>
                  <a:pt x="7620" y="5867"/>
                </a:lnTo>
                <a:lnTo>
                  <a:pt x="0" y="12153"/>
                </a:lnTo>
                <a:lnTo>
                  <a:pt x="419" y="17424"/>
                </a:lnTo>
                <a:lnTo>
                  <a:pt x="4102" y="21323"/>
                </a:lnTo>
                <a:lnTo>
                  <a:pt x="7785" y="25196"/>
                </a:lnTo>
                <a:lnTo>
                  <a:pt x="13652" y="25971"/>
                </a:lnTo>
                <a:lnTo>
                  <a:pt x="20955" y="199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3770273" y="5056027"/>
            <a:ext cx="32181" cy="27990"/>
          </a:xfrm>
          <a:custGeom>
            <a:avLst/>
            <a:gdLst/>
            <a:ahLst/>
            <a:cxnLst/>
            <a:rect l="l" t="t" r="r" b="b"/>
            <a:pathLst>
              <a:path w="32181" h="27990">
                <a:moveTo>
                  <a:pt x="0" y="17335"/>
                </a:moveTo>
                <a:lnTo>
                  <a:pt x="0" y="20599"/>
                </a:lnTo>
                <a:lnTo>
                  <a:pt x="1523" y="23406"/>
                </a:lnTo>
                <a:lnTo>
                  <a:pt x="5829" y="27965"/>
                </a:lnTo>
                <a:lnTo>
                  <a:pt x="7048" y="17335"/>
                </a:lnTo>
                <a:lnTo>
                  <a:pt x="7950" y="14579"/>
                </a:lnTo>
                <a:lnTo>
                  <a:pt x="9893" y="11963"/>
                </a:lnTo>
                <a:lnTo>
                  <a:pt x="11849" y="10350"/>
                </a:lnTo>
                <a:lnTo>
                  <a:pt x="15214" y="0"/>
                </a:lnTo>
                <a:lnTo>
                  <a:pt x="11302" y="1663"/>
                </a:lnTo>
                <a:lnTo>
                  <a:pt x="7365" y="4914"/>
                </a:lnTo>
                <a:lnTo>
                  <a:pt x="3162" y="8877"/>
                </a:lnTo>
                <a:lnTo>
                  <a:pt x="673" y="12992"/>
                </a:lnTo>
                <a:lnTo>
                  <a:pt x="0" y="17335"/>
                </a:lnTo>
                <a:close/>
              </a:path>
              <a:path w="32181" h="27990">
                <a:moveTo>
                  <a:pt x="9156" y="29654"/>
                </a:moveTo>
                <a:lnTo>
                  <a:pt x="16878" y="29629"/>
                </a:lnTo>
                <a:lnTo>
                  <a:pt x="21005" y="27876"/>
                </a:lnTo>
                <a:lnTo>
                  <a:pt x="22936" y="21716"/>
                </a:lnTo>
                <a:lnTo>
                  <a:pt x="25184" y="24434"/>
                </a:lnTo>
                <a:lnTo>
                  <a:pt x="29159" y="20675"/>
                </a:lnTo>
                <a:lnTo>
                  <a:pt x="31534" y="16751"/>
                </a:lnTo>
                <a:lnTo>
                  <a:pt x="32181" y="12585"/>
                </a:lnTo>
                <a:lnTo>
                  <a:pt x="32169" y="9220"/>
                </a:lnTo>
                <a:lnTo>
                  <a:pt x="30530" y="6400"/>
                </a:lnTo>
                <a:lnTo>
                  <a:pt x="26187" y="1790"/>
                </a:lnTo>
                <a:lnTo>
                  <a:pt x="22859" y="-25"/>
                </a:lnTo>
                <a:lnTo>
                  <a:pt x="15214" y="0"/>
                </a:lnTo>
                <a:lnTo>
                  <a:pt x="11849" y="10350"/>
                </a:lnTo>
                <a:lnTo>
                  <a:pt x="14985" y="7772"/>
                </a:lnTo>
                <a:lnTo>
                  <a:pt x="19024" y="7035"/>
                </a:lnTo>
                <a:lnTo>
                  <a:pt x="22009" y="7696"/>
                </a:lnTo>
                <a:lnTo>
                  <a:pt x="24663" y="10477"/>
                </a:lnTo>
                <a:lnTo>
                  <a:pt x="25120" y="13233"/>
                </a:lnTo>
                <a:lnTo>
                  <a:pt x="23672" y="16154"/>
                </a:lnTo>
                <a:lnTo>
                  <a:pt x="20700" y="18999"/>
                </a:lnTo>
                <a:lnTo>
                  <a:pt x="17348" y="21755"/>
                </a:lnTo>
                <a:lnTo>
                  <a:pt x="14719" y="22593"/>
                </a:lnTo>
                <a:lnTo>
                  <a:pt x="11188" y="22567"/>
                </a:lnTo>
                <a:lnTo>
                  <a:pt x="8635" y="20650"/>
                </a:lnTo>
                <a:lnTo>
                  <a:pt x="7048" y="17335"/>
                </a:lnTo>
                <a:lnTo>
                  <a:pt x="5829" y="27965"/>
                </a:lnTo>
                <a:lnTo>
                  <a:pt x="9156" y="29654"/>
                </a:lnTo>
                <a:close/>
              </a:path>
              <a:path w="32181" h="27990">
                <a:moveTo>
                  <a:pt x="22936" y="21716"/>
                </a:moveTo>
                <a:lnTo>
                  <a:pt x="21005" y="27876"/>
                </a:lnTo>
                <a:lnTo>
                  <a:pt x="25171" y="24434"/>
                </a:lnTo>
                <a:lnTo>
                  <a:pt x="22936" y="21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3776948" y="5055921"/>
            <a:ext cx="10566" cy="9055"/>
          </a:xfrm>
          <a:custGeom>
            <a:avLst/>
            <a:gdLst/>
            <a:ahLst/>
            <a:cxnLst/>
            <a:rect l="l" t="t" r="r" b="b"/>
            <a:pathLst>
              <a:path w="10566" h="9055">
                <a:moveTo>
                  <a:pt x="1447" y="9055"/>
                </a:moveTo>
                <a:lnTo>
                  <a:pt x="10566" y="1536"/>
                </a:lnTo>
                <a:lnTo>
                  <a:pt x="9131" y="0"/>
                </a:lnTo>
                <a:lnTo>
                  <a:pt x="0" y="7518"/>
                </a:lnTo>
                <a:lnTo>
                  <a:pt x="1447" y="90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3773368" y="5052021"/>
            <a:ext cx="17729" cy="16852"/>
          </a:xfrm>
          <a:custGeom>
            <a:avLst/>
            <a:gdLst/>
            <a:ahLst/>
            <a:cxnLst/>
            <a:rect l="l" t="t" r="r" b="b"/>
            <a:pathLst>
              <a:path w="17729" h="16852">
                <a:moveTo>
                  <a:pt x="11899" y="0"/>
                </a:moveTo>
                <a:lnTo>
                  <a:pt x="11912" y="2717"/>
                </a:lnTo>
                <a:lnTo>
                  <a:pt x="14147" y="5435"/>
                </a:lnTo>
                <a:lnTo>
                  <a:pt x="12712" y="3898"/>
                </a:lnTo>
                <a:lnTo>
                  <a:pt x="11912" y="2717"/>
                </a:lnTo>
                <a:lnTo>
                  <a:pt x="6134" y="9004"/>
                </a:lnTo>
                <a:lnTo>
                  <a:pt x="3684" y="11319"/>
                </a:lnTo>
                <a:lnTo>
                  <a:pt x="2794" y="10236"/>
                </a:lnTo>
                <a:lnTo>
                  <a:pt x="10464" y="1181"/>
                </a:lnTo>
                <a:lnTo>
                  <a:pt x="1333" y="8699"/>
                </a:lnTo>
                <a:lnTo>
                  <a:pt x="0" y="12179"/>
                </a:lnTo>
                <a:lnTo>
                  <a:pt x="2476" y="15379"/>
                </a:lnTo>
                <a:lnTo>
                  <a:pt x="5842" y="16852"/>
                </a:lnTo>
                <a:lnTo>
                  <a:pt x="5816" y="14135"/>
                </a:lnTo>
                <a:lnTo>
                  <a:pt x="5029" y="12954"/>
                </a:lnTo>
                <a:lnTo>
                  <a:pt x="7581" y="10528"/>
                </a:lnTo>
                <a:lnTo>
                  <a:pt x="10147" y="6311"/>
                </a:lnTo>
                <a:lnTo>
                  <a:pt x="11582" y="7848"/>
                </a:lnTo>
                <a:lnTo>
                  <a:pt x="14947" y="6616"/>
                </a:lnTo>
                <a:lnTo>
                  <a:pt x="7264" y="15671"/>
                </a:lnTo>
                <a:lnTo>
                  <a:pt x="16395" y="8153"/>
                </a:lnTo>
                <a:lnTo>
                  <a:pt x="17729" y="4673"/>
                </a:lnTo>
                <a:lnTo>
                  <a:pt x="15265" y="1485"/>
                </a:lnTo>
                <a:lnTo>
                  <a:pt x="11899" y="0"/>
                </a:lnTo>
                <a:close/>
              </a:path>
              <a:path w="17729" h="16852">
                <a:moveTo>
                  <a:pt x="5926" y="14044"/>
                </a:moveTo>
                <a:lnTo>
                  <a:pt x="5029" y="12954"/>
                </a:lnTo>
                <a:lnTo>
                  <a:pt x="5816" y="14135"/>
                </a:lnTo>
                <a:lnTo>
                  <a:pt x="5842" y="16852"/>
                </a:lnTo>
                <a:lnTo>
                  <a:pt x="7264" y="15671"/>
                </a:lnTo>
                <a:lnTo>
                  <a:pt x="14947" y="6616"/>
                </a:lnTo>
                <a:lnTo>
                  <a:pt x="11582" y="7848"/>
                </a:lnTo>
                <a:lnTo>
                  <a:pt x="10147" y="6311"/>
                </a:lnTo>
                <a:lnTo>
                  <a:pt x="7581" y="10528"/>
                </a:lnTo>
                <a:lnTo>
                  <a:pt x="5029" y="12954"/>
                </a:lnTo>
                <a:lnTo>
                  <a:pt x="5926" y="14044"/>
                </a:lnTo>
                <a:close/>
              </a:path>
              <a:path w="17729" h="16852">
                <a:moveTo>
                  <a:pt x="14147" y="5435"/>
                </a:moveTo>
                <a:lnTo>
                  <a:pt x="11912" y="2717"/>
                </a:lnTo>
                <a:lnTo>
                  <a:pt x="12712" y="3898"/>
                </a:lnTo>
                <a:lnTo>
                  <a:pt x="14051" y="5526"/>
                </a:lnTo>
                <a:close/>
              </a:path>
              <a:path w="17729" h="16852">
                <a:moveTo>
                  <a:pt x="11912" y="2717"/>
                </a:moveTo>
                <a:lnTo>
                  <a:pt x="11899" y="0"/>
                </a:lnTo>
                <a:lnTo>
                  <a:pt x="10464" y="1181"/>
                </a:lnTo>
                <a:lnTo>
                  <a:pt x="2794" y="10236"/>
                </a:lnTo>
                <a:lnTo>
                  <a:pt x="3684" y="11319"/>
                </a:lnTo>
                <a:lnTo>
                  <a:pt x="6134" y="9004"/>
                </a:lnTo>
                <a:lnTo>
                  <a:pt x="11912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3791852" y="5071331"/>
            <a:ext cx="10579" cy="9055"/>
          </a:xfrm>
          <a:custGeom>
            <a:avLst/>
            <a:gdLst/>
            <a:ahLst/>
            <a:cxnLst/>
            <a:rect l="l" t="t" r="r" b="b"/>
            <a:pathLst>
              <a:path w="10579" h="9055">
                <a:moveTo>
                  <a:pt x="1447" y="9055"/>
                </a:moveTo>
                <a:lnTo>
                  <a:pt x="10579" y="1536"/>
                </a:lnTo>
                <a:lnTo>
                  <a:pt x="9118" y="0"/>
                </a:lnTo>
                <a:lnTo>
                  <a:pt x="0" y="7531"/>
                </a:lnTo>
                <a:lnTo>
                  <a:pt x="1447" y="90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3788283" y="5067444"/>
            <a:ext cx="17716" cy="16840"/>
          </a:xfrm>
          <a:custGeom>
            <a:avLst/>
            <a:gdLst/>
            <a:ahLst/>
            <a:cxnLst/>
            <a:rect l="l" t="t" r="r" b="b"/>
            <a:pathLst>
              <a:path w="17716" h="16840">
                <a:moveTo>
                  <a:pt x="11874" y="0"/>
                </a:moveTo>
                <a:lnTo>
                  <a:pt x="11899" y="2705"/>
                </a:lnTo>
                <a:lnTo>
                  <a:pt x="14147" y="5422"/>
                </a:lnTo>
                <a:lnTo>
                  <a:pt x="12687" y="3886"/>
                </a:lnTo>
                <a:lnTo>
                  <a:pt x="11899" y="2705"/>
                </a:lnTo>
                <a:lnTo>
                  <a:pt x="6134" y="8991"/>
                </a:lnTo>
                <a:lnTo>
                  <a:pt x="3678" y="11313"/>
                </a:lnTo>
                <a:lnTo>
                  <a:pt x="2781" y="10223"/>
                </a:lnTo>
                <a:lnTo>
                  <a:pt x="10452" y="1181"/>
                </a:lnTo>
                <a:lnTo>
                  <a:pt x="1333" y="8699"/>
                </a:lnTo>
                <a:lnTo>
                  <a:pt x="0" y="12179"/>
                </a:lnTo>
                <a:lnTo>
                  <a:pt x="2463" y="15366"/>
                </a:lnTo>
                <a:lnTo>
                  <a:pt x="5829" y="16840"/>
                </a:lnTo>
                <a:lnTo>
                  <a:pt x="5816" y="14135"/>
                </a:lnTo>
                <a:lnTo>
                  <a:pt x="5016" y="12941"/>
                </a:lnTo>
                <a:lnTo>
                  <a:pt x="7569" y="10515"/>
                </a:lnTo>
                <a:lnTo>
                  <a:pt x="10134" y="6324"/>
                </a:lnTo>
                <a:lnTo>
                  <a:pt x="11595" y="7848"/>
                </a:lnTo>
                <a:lnTo>
                  <a:pt x="14935" y="6603"/>
                </a:lnTo>
                <a:lnTo>
                  <a:pt x="7251" y="15659"/>
                </a:lnTo>
                <a:lnTo>
                  <a:pt x="16382" y="8140"/>
                </a:lnTo>
                <a:lnTo>
                  <a:pt x="17716" y="4660"/>
                </a:lnTo>
                <a:lnTo>
                  <a:pt x="15239" y="1473"/>
                </a:lnTo>
                <a:lnTo>
                  <a:pt x="11874" y="0"/>
                </a:lnTo>
                <a:close/>
              </a:path>
              <a:path w="17716" h="16840">
                <a:moveTo>
                  <a:pt x="5924" y="14045"/>
                </a:moveTo>
                <a:lnTo>
                  <a:pt x="5016" y="12941"/>
                </a:lnTo>
                <a:lnTo>
                  <a:pt x="5816" y="14135"/>
                </a:lnTo>
                <a:lnTo>
                  <a:pt x="5829" y="16840"/>
                </a:lnTo>
                <a:lnTo>
                  <a:pt x="7251" y="15659"/>
                </a:lnTo>
                <a:lnTo>
                  <a:pt x="14935" y="6603"/>
                </a:lnTo>
                <a:lnTo>
                  <a:pt x="11595" y="7848"/>
                </a:lnTo>
                <a:lnTo>
                  <a:pt x="10134" y="6324"/>
                </a:lnTo>
                <a:lnTo>
                  <a:pt x="7569" y="10515"/>
                </a:lnTo>
                <a:lnTo>
                  <a:pt x="5016" y="12941"/>
                </a:lnTo>
                <a:lnTo>
                  <a:pt x="5924" y="14045"/>
                </a:lnTo>
                <a:close/>
              </a:path>
              <a:path w="17716" h="16840">
                <a:moveTo>
                  <a:pt x="14147" y="5422"/>
                </a:moveTo>
                <a:lnTo>
                  <a:pt x="11899" y="2705"/>
                </a:lnTo>
                <a:lnTo>
                  <a:pt x="12687" y="3886"/>
                </a:lnTo>
                <a:lnTo>
                  <a:pt x="14041" y="5523"/>
                </a:lnTo>
                <a:close/>
              </a:path>
              <a:path w="17716" h="16840">
                <a:moveTo>
                  <a:pt x="11899" y="2705"/>
                </a:moveTo>
                <a:lnTo>
                  <a:pt x="11874" y="0"/>
                </a:lnTo>
                <a:lnTo>
                  <a:pt x="10452" y="1181"/>
                </a:lnTo>
                <a:lnTo>
                  <a:pt x="2781" y="10223"/>
                </a:lnTo>
                <a:lnTo>
                  <a:pt x="3678" y="11313"/>
                </a:lnTo>
                <a:lnTo>
                  <a:pt x="6134" y="8991"/>
                </a:lnTo>
                <a:lnTo>
                  <a:pt x="11899" y="2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3782842" y="5046362"/>
            <a:ext cx="24295" cy="14071"/>
          </a:xfrm>
          <a:custGeom>
            <a:avLst/>
            <a:gdLst/>
            <a:ahLst/>
            <a:cxnLst/>
            <a:rect l="l" t="t" r="r" b="b"/>
            <a:pathLst>
              <a:path w="24295" h="14071">
                <a:moveTo>
                  <a:pt x="2476" y="14071"/>
                </a:moveTo>
                <a:lnTo>
                  <a:pt x="6197" y="13042"/>
                </a:lnTo>
                <a:lnTo>
                  <a:pt x="7404" y="12052"/>
                </a:lnTo>
                <a:lnTo>
                  <a:pt x="12052" y="13258"/>
                </a:lnTo>
                <a:lnTo>
                  <a:pt x="15189" y="12560"/>
                </a:lnTo>
                <a:lnTo>
                  <a:pt x="22593" y="6451"/>
                </a:lnTo>
                <a:lnTo>
                  <a:pt x="24295" y="2997"/>
                </a:lnTo>
                <a:lnTo>
                  <a:pt x="21818" y="0"/>
                </a:lnTo>
                <a:lnTo>
                  <a:pt x="18097" y="1028"/>
                </a:lnTo>
                <a:lnTo>
                  <a:pt x="12090" y="5981"/>
                </a:lnTo>
                <a:lnTo>
                  <a:pt x="7442" y="4775"/>
                </a:lnTo>
                <a:lnTo>
                  <a:pt x="4305" y="5473"/>
                </a:lnTo>
                <a:lnTo>
                  <a:pt x="1714" y="7607"/>
                </a:lnTo>
                <a:lnTo>
                  <a:pt x="0" y="11074"/>
                </a:lnTo>
                <a:lnTo>
                  <a:pt x="2476" y="140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3797583" y="5053810"/>
            <a:ext cx="16929" cy="21856"/>
          </a:xfrm>
          <a:custGeom>
            <a:avLst/>
            <a:gdLst/>
            <a:ahLst/>
            <a:cxnLst/>
            <a:rect l="l" t="t" r="r" b="b"/>
            <a:pathLst>
              <a:path w="16929" h="21856">
                <a:moveTo>
                  <a:pt x="2095" y="10401"/>
                </a:moveTo>
                <a:lnTo>
                  <a:pt x="2755" y="14541"/>
                </a:lnTo>
                <a:lnTo>
                  <a:pt x="0" y="18859"/>
                </a:lnTo>
                <a:lnTo>
                  <a:pt x="2476" y="21856"/>
                </a:lnTo>
                <a:lnTo>
                  <a:pt x="6197" y="20828"/>
                </a:lnTo>
                <a:lnTo>
                  <a:pt x="8801" y="18681"/>
                </a:lnTo>
                <a:lnTo>
                  <a:pt x="10032" y="15417"/>
                </a:lnTo>
                <a:lnTo>
                  <a:pt x="9372" y="11290"/>
                </a:lnTo>
                <a:lnTo>
                  <a:pt x="15214" y="6464"/>
                </a:lnTo>
                <a:lnTo>
                  <a:pt x="16929" y="2997"/>
                </a:lnTo>
                <a:lnTo>
                  <a:pt x="14452" y="0"/>
                </a:lnTo>
                <a:lnTo>
                  <a:pt x="10731" y="1028"/>
                </a:lnTo>
                <a:lnTo>
                  <a:pt x="3340" y="7124"/>
                </a:lnTo>
                <a:lnTo>
                  <a:pt x="2095" y="10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3780334" y="5030416"/>
            <a:ext cx="57035" cy="60299"/>
          </a:xfrm>
          <a:custGeom>
            <a:avLst/>
            <a:gdLst/>
            <a:ahLst/>
            <a:cxnLst/>
            <a:rect l="l" t="t" r="r" b="b"/>
            <a:pathLst>
              <a:path w="57035" h="60299">
                <a:moveTo>
                  <a:pt x="1231" y="11175"/>
                </a:moveTo>
                <a:lnTo>
                  <a:pt x="7264" y="15798"/>
                </a:lnTo>
                <a:lnTo>
                  <a:pt x="8140" y="15913"/>
                </a:lnTo>
                <a:lnTo>
                  <a:pt x="14109" y="20700"/>
                </a:lnTo>
                <a:lnTo>
                  <a:pt x="18694" y="24383"/>
                </a:lnTo>
                <a:lnTo>
                  <a:pt x="28460" y="32435"/>
                </a:lnTo>
                <a:lnTo>
                  <a:pt x="32080" y="36893"/>
                </a:lnTo>
                <a:lnTo>
                  <a:pt x="33540" y="38722"/>
                </a:lnTo>
                <a:lnTo>
                  <a:pt x="35826" y="42900"/>
                </a:lnTo>
                <a:lnTo>
                  <a:pt x="38049" y="45707"/>
                </a:lnTo>
                <a:lnTo>
                  <a:pt x="40843" y="49695"/>
                </a:lnTo>
                <a:lnTo>
                  <a:pt x="42418" y="52387"/>
                </a:lnTo>
                <a:lnTo>
                  <a:pt x="44335" y="56095"/>
                </a:lnTo>
                <a:lnTo>
                  <a:pt x="45935" y="59131"/>
                </a:lnTo>
                <a:lnTo>
                  <a:pt x="47434" y="60299"/>
                </a:lnTo>
                <a:lnTo>
                  <a:pt x="47307" y="57226"/>
                </a:lnTo>
                <a:lnTo>
                  <a:pt x="46799" y="53543"/>
                </a:lnTo>
                <a:lnTo>
                  <a:pt x="46291" y="50876"/>
                </a:lnTo>
                <a:lnTo>
                  <a:pt x="47701" y="48742"/>
                </a:lnTo>
                <a:lnTo>
                  <a:pt x="51155" y="43814"/>
                </a:lnTo>
                <a:lnTo>
                  <a:pt x="56019" y="35813"/>
                </a:lnTo>
                <a:lnTo>
                  <a:pt x="56705" y="30518"/>
                </a:lnTo>
                <a:lnTo>
                  <a:pt x="57035" y="27901"/>
                </a:lnTo>
                <a:lnTo>
                  <a:pt x="54927" y="18376"/>
                </a:lnTo>
                <a:lnTo>
                  <a:pt x="53644" y="16840"/>
                </a:lnTo>
                <a:lnTo>
                  <a:pt x="50507" y="13042"/>
                </a:lnTo>
                <a:lnTo>
                  <a:pt x="49949" y="10909"/>
                </a:lnTo>
                <a:lnTo>
                  <a:pt x="41452" y="4089"/>
                </a:lnTo>
                <a:lnTo>
                  <a:pt x="39166" y="2260"/>
                </a:lnTo>
                <a:lnTo>
                  <a:pt x="33972" y="838"/>
                </a:lnTo>
                <a:lnTo>
                  <a:pt x="30962" y="507"/>
                </a:lnTo>
                <a:lnTo>
                  <a:pt x="26225" y="0"/>
                </a:lnTo>
                <a:lnTo>
                  <a:pt x="19977" y="1523"/>
                </a:lnTo>
                <a:lnTo>
                  <a:pt x="15189" y="3416"/>
                </a:lnTo>
                <a:lnTo>
                  <a:pt x="10464" y="5765"/>
                </a:lnTo>
                <a:lnTo>
                  <a:pt x="7912" y="7213"/>
                </a:lnTo>
                <a:lnTo>
                  <a:pt x="4368" y="7035"/>
                </a:lnTo>
                <a:lnTo>
                  <a:pt x="1181" y="9143"/>
                </a:lnTo>
                <a:lnTo>
                  <a:pt x="0" y="9690"/>
                </a:lnTo>
                <a:lnTo>
                  <a:pt x="1231" y="111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3776663" y="5027303"/>
            <a:ext cx="54673" cy="67818"/>
          </a:xfrm>
          <a:custGeom>
            <a:avLst/>
            <a:gdLst/>
            <a:ahLst/>
            <a:cxnLst/>
            <a:rect l="l" t="t" r="r" b="b"/>
            <a:pathLst>
              <a:path w="54673" h="67817">
                <a:moveTo>
                  <a:pt x="51130" y="57581"/>
                </a:moveTo>
                <a:lnTo>
                  <a:pt x="52743" y="60604"/>
                </a:lnTo>
                <a:lnTo>
                  <a:pt x="52654" y="55638"/>
                </a:lnTo>
                <a:lnTo>
                  <a:pt x="50076" y="53225"/>
                </a:lnTo>
                <a:lnTo>
                  <a:pt x="49136" y="53746"/>
                </a:lnTo>
                <a:lnTo>
                  <a:pt x="51130" y="57581"/>
                </a:lnTo>
                <a:close/>
              </a:path>
              <a:path w="54673" h="67817">
                <a:moveTo>
                  <a:pt x="32664" y="0"/>
                </a:moveTo>
                <a:lnTo>
                  <a:pt x="27546" y="25"/>
                </a:lnTo>
                <a:lnTo>
                  <a:pt x="22047" y="1498"/>
                </a:lnTo>
                <a:lnTo>
                  <a:pt x="17576" y="3251"/>
                </a:lnTo>
                <a:lnTo>
                  <a:pt x="14871" y="4330"/>
                </a:lnTo>
                <a:lnTo>
                  <a:pt x="11887" y="6515"/>
                </a:lnTo>
                <a:lnTo>
                  <a:pt x="11322" y="6413"/>
                </a:lnTo>
                <a:lnTo>
                  <a:pt x="8928" y="5981"/>
                </a:lnTo>
                <a:lnTo>
                  <a:pt x="7393" y="6493"/>
                </a:lnTo>
                <a:lnTo>
                  <a:pt x="9080" y="9563"/>
                </a:lnTo>
                <a:lnTo>
                  <a:pt x="7373" y="11741"/>
                </a:lnTo>
                <a:lnTo>
                  <a:pt x="9436" y="13017"/>
                </a:lnTo>
                <a:lnTo>
                  <a:pt x="9436" y="10172"/>
                </a:lnTo>
                <a:lnTo>
                  <a:pt x="10477" y="6908"/>
                </a:lnTo>
                <a:lnTo>
                  <a:pt x="11887" y="9372"/>
                </a:lnTo>
                <a:lnTo>
                  <a:pt x="10845" y="12623"/>
                </a:lnTo>
                <a:lnTo>
                  <a:pt x="10024" y="13123"/>
                </a:lnTo>
                <a:lnTo>
                  <a:pt x="12382" y="13550"/>
                </a:lnTo>
                <a:lnTo>
                  <a:pt x="15913" y="11912"/>
                </a:lnTo>
                <a:lnTo>
                  <a:pt x="20154" y="9804"/>
                </a:lnTo>
                <a:lnTo>
                  <a:pt x="23977" y="8280"/>
                </a:lnTo>
                <a:lnTo>
                  <a:pt x="28968" y="7023"/>
                </a:lnTo>
                <a:lnTo>
                  <a:pt x="32664" y="7048"/>
                </a:lnTo>
                <a:lnTo>
                  <a:pt x="35445" y="7251"/>
                </a:lnTo>
                <a:lnTo>
                  <a:pt x="35001" y="126"/>
                </a:lnTo>
                <a:lnTo>
                  <a:pt x="32664" y="0"/>
                </a:lnTo>
                <a:close/>
              </a:path>
              <a:path w="54673" h="67817">
                <a:moveTo>
                  <a:pt x="54394" y="65036"/>
                </a:moveTo>
                <a:lnTo>
                  <a:pt x="54673" y="61823"/>
                </a:lnTo>
                <a:lnTo>
                  <a:pt x="54381" y="58839"/>
                </a:lnTo>
                <a:lnTo>
                  <a:pt x="53886" y="55676"/>
                </a:lnTo>
                <a:lnTo>
                  <a:pt x="53683" y="54493"/>
                </a:lnTo>
                <a:lnTo>
                  <a:pt x="53632" y="62839"/>
                </a:lnTo>
                <a:lnTo>
                  <a:pt x="50761" y="67817"/>
                </a:lnTo>
                <a:lnTo>
                  <a:pt x="54394" y="65036"/>
                </a:lnTo>
                <a:close/>
              </a:path>
              <a:path w="54673" h="67817">
                <a:moveTo>
                  <a:pt x="11887" y="6515"/>
                </a:moveTo>
                <a:lnTo>
                  <a:pt x="14871" y="4330"/>
                </a:lnTo>
                <a:lnTo>
                  <a:pt x="11322" y="6413"/>
                </a:lnTo>
                <a:lnTo>
                  <a:pt x="11887" y="6515"/>
                </a:lnTo>
                <a:close/>
              </a:path>
              <a:path w="54673" h="67817">
                <a:moveTo>
                  <a:pt x="57277" y="14389"/>
                </a:moveTo>
                <a:lnTo>
                  <a:pt x="56007" y="11353"/>
                </a:lnTo>
                <a:lnTo>
                  <a:pt x="47332" y="4444"/>
                </a:lnTo>
                <a:lnTo>
                  <a:pt x="43421" y="2209"/>
                </a:lnTo>
                <a:lnTo>
                  <a:pt x="39027" y="800"/>
                </a:lnTo>
                <a:lnTo>
                  <a:pt x="35001" y="126"/>
                </a:lnTo>
                <a:lnTo>
                  <a:pt x="35445" y="7251"/>
                </a:lnTo>
                <a:lnTo>
                  <a:pt x="39077" y="8204"/>
                </a:lnTo>
                <a:lnTo>
                  <a:pt x="42443" y="9524"/>
                </a:lnTo>
                <a:lnTo>
                  <a:pt x="42926" y="9931"/>
                </a:lnTo>
                <a:lnTo>
                  <a:pt x="51231" y="16687"/>
                </a:lnTo>
                <a:lnTo>
                  <a:pt x="51079" y="17932"/>
                </a:lnTo>
                <a:lnTo>
                  <a:pt x="54610" y="22186"/>
                </a:lnTo>
                <a:lnTo>
                  <a:pt x="55562" y="25171"/>
                </a:lnTo>
                <a:lnTo>
                  <a:pt x="56349" y="28816"/>
                </a:lnTo>
                <a:lnTo>
                  <a:pt x="56896" y="32245"/>
                </a:lnTo>
                <a:lnTo>
                  <a:pt x="56667" y="35026"/>
                </a:lnTo>
                <a:lnTo>
                  <a:pt x="55448" y="38163"/>
                </a:lnTo>
                <a:lnTo>
                  <a:pt x="53797" y="41236"/>
                </a:lnTo>
                <a:lnTo>
                  <a:pt x="52158" y="44322"/>
                </a:lnTo>
                <a:lnTo>
                  <a:pt x="50152" y="47472"/>
                </a:lnTo>
                <a:lnTo>
                  <a:pt x="48530" y="49763"/>
                </a:lnTo>
                <a:lnTo>
                  <a:pt x="47536" y="50990"/>
                </a:lnTo>
                <a:lnTo>
                  <a:pt x="47231" y="58216"/>
                </a:lnTo>
                <a:lnTo>
                  <a:pt x="46685" y="55283"/>
                </a:lnTo>
                <a:lnTo>
                  <a:pt x="46697" y="52006"/>
                </a:lnTo>
                <a:lnTo>
                  <a:pt x="44500" y="46659"/>
                </a:lnTo>
                <a:lnTo>
                  <a:pt x="42303" y="43891"/>
                </a:lnTo>
                <a:lnTo>
                  <a:pt x="40398" y="40246"/>
                </a:lnTo>
                <a:lnTo>
                  <a:pt x="38481" y="37795"/>
                </a:lnTo>
                <a:lnTo>
                  <a:pt x="36372" y="35204"/>
                </a:lnTo>
                <a:lnTo>
                  <a:pt x="32981" y="32067"/>
                </a:lnTo>
                <a:lnTo>
                  <a:pt x="29451" y="28968"/>
                </a:lnTo>
                <a:lnTo>
                  <a:pt x="25920" y="25882"/>
                </a:lnTo>
                <a:lnTo>
                  <a:pt x="22301" y="22936"/>
                </a:lnTo>
                <a:lnTo>
                  <a:pt x="19977" y="21069"/>
                </a:lnTo>
                <a:lnTo>
                  <a:pt x="16941" y="18630"/>
                </a:lnTo>
                <a:lnTo>
                  <a:pt x="13385" y="16116"/>
                </a:lnTo>
                <a:lnTo>
                  <a:pt x="10020" y="13766"/>
                </a:lnTo>
                <a:lnTo>
                  <a:pt x="9554" y="13410"/>
                </a:lnTo>
                <a:lnTo>
                  <a:pt x="10024" y="13123"/>
                </a:lnTo>
                <a:lnTo>
                  <a:pt x="10845" y="12623"/>
                </a:lnTo>
                <a:lnTo>
                  <a:pt x="11887" y="9372"/>
                </a:lnTo>
                <a:lnTo>
                  <a:pt x="10477" y="6908"/>
                </a:lnTo>
                <a:lnTo>
                  <a:pt x="9436" y="10172"/>
                </a:lnTo>
                <a:lnTo>
                  <a:pt x="9436" y="13017"/>
                </a:lnTo>
                <a:lnTo>
                  <a:pt x="7373" y="11741"/>
                </a:lnTo>
                <a:lnTo>
                  <a:pt x="9080" y="9563"/>
                </a:lnTo>
                <a:lnTo>
                  <a:pt x="7375" y="6499"/>
                </a:lnTo>
                <a:lnTo>
                  <a:pt x="4572" y="8204"/>
                </a:lnTo>
                <a:lnTo>
                  <a:pt x="6388" y="10553"/>
                </a:lnTo>
                <a:lnTo>
                  <a:pt x="3670" y="12801"/>
                </a:lnTo>
                <a:lnTo>
                  <a:pt x="5829" y="19430"/>
                </a:lnTo>
                <a:lnTo>
                  <a:pt x="8280" y="14185"/>
                </a:lnTo>
                <a:lnTo>
                  <a:pt x="5168" y="15989"/>
                </a:lnTo>
                <a:lnTo>
                  <a:pt x="4902" y="14287"/>
                </a:lnTo>
                <a:lnTo>
                  <a:pt x="7048" y="11493"/>
                </a:lnTo>
                <a:lnTo>
                  <a:pt x="7620" y="12039"/>
                </a:lnTo>
                <a:lnTo>
                  <a:pt x="8280" y="14185"/>
                </a:lnTo>
                <a:lnTo>
                  <a:pt x="5829" y="19430"/>
                </a:lnTo>
                <a:lnTo>
                  <a:pt x="9334" y="21869"/>
                </a:lnTo>
                <a:lnTo>
                  <a:pt x="12636" y="24206"/>
                </a:lnTo>
                <a:lnTo>
                  <a:pt x="15582" y="26568"/>
                </a:lnTo>
                <a:lnTo>
                  <a:pt x="17843" y="28384"/>
                </a:lnTo>
                <a:lnTo>
                  <a:pt x="21399" y="31292"/>
                </a:lnTo>
                <a:lnTo>
                  <a:pt x="24815" y="34264"/>
                </a:lnTo>
                <a:lnTo>
                  <a:pt x="28206" y="37223"/>
                </a:lnTo>
                <a:lnTo>
                  <a:pt x="31508" y="40347"/>
                </a:lnTo>
                <a:lnTo>
                  <a:pt x="34023" y="43421"/>
                </a:lnTo>
                <a:lnTo>
                  <a:pt x="36677" y="48120"/>
                </a:lnTo>
                <a:lnTo>
                  <a:pt x="38925" y="50965"/>
                </a:lnTo>
                <a:lnTo>
                  <a:pt x="41490" y="54635"/>
                </a:lnTo>
                <a:lnTo>
                  <a:pt x="43040" y="57264"/>
                </a:lnTo>
                <a:lnTo>
                  <a:pt x="44881" y="60820"/>
                </a:lnTo>
                <a:lnTo>
                  <a:pt x="46469" y="63868"/>
                </a:lnTo>
                <a:lnTo>
                  <a:pt x="47510" y="66522"/>
                </a:lnTo>
                <a:lnTo>
                  <a:pt x="47523" y="61048"/>
                </a:lnTo>
                <a:lnTo>
                  <a:pt x="50355" y="64134"/>
                </a:lnTo>
                <a:lnTo>
                  <a:pt x="49136" y="53746"/>
                </a:lnTo>
                <a:lnTo>
                  <a:pt x="51371" y="51854"/>
                </a:lnTo>
                <a:lnTo>
                  <a:pt x="48793" y="49441"/>
                </a:lnTo>
                <a:lnTo>
                  <a:pt x="51371" y="51854"/>
                </a:lnTo>
                <a:lnTo>
                  <a:pt x="53555" y="53746"/>
                </a:lnTo>
                <a:lnTo>
                  <a:pt x="53683" y="54493"/>
                </a:lnTo>
                <a:lnTo>
                  <a:pt x="56045" y="51307"/>
                </a:lnTo>
                <a:lnTo>
                  <a:pt x="58191" y="47993"/>
                </a:lnTo>
                <a:lnTo>
                  <a:pt x="60020" y="44526"/>
                </a:lnTo>
                <a:lnTo>
                  <a:pt x="61849" y="41046"/>
                </a:lnTo>
                <a:lnTo>
                  <a:pt x="63398" y="37528"/>
                </a:lnTo>
                <a:lnTo>
                  <a:pt x="63855" y="34074"/>
                </a:lnTo>
                <a:lnTo>
                  <a:pt x="63906" y="30721"/>
                </a:lnTo>
                <a:lnTo>
                  <a:pt x="63385" y="27812"/>
                </a:lnTo>
                <a:lnTo>
                  <a:pt x="62738" y="24955"/>
                </a:lnTo>
                <a:lnTo>
                  <a:pt x="62026" y="22186"/>
                </a:lnTo>
                <a:lnTo>
                  <a:pt x="61010" y="19354"/>
                </a:lnTo>
                <a:lnTo>
                  <a:pt x="60032" y="17703"/>
                </a:lnTo>
                <a:lnTo>
                  <a:pt x="57277" y="14389"/>
                </a:lnTo>
                <a:close/>
              </a:path>
              <a:path w="54673" h="67817">
                <a:moveTo>
                  <a:pt x="7620" y="12039"/>
                </a:moveTo>
                <a:lnTo>
                  <a:pt x="7048" y="11493"/>
                </a:lnTo>
                <a:lnTo>
                  <a:pt x="4902" y="14287"/>
                </a:lnTo>
                <a:lnTo>
                  <a:pt x="5168" y="15989"/>
                </a:lnTo>
                <a:lnTo>
                  <a:pt x="8280" y="14185"/>
                </a:lnTo>
                <a:lnTo>
                  <a:pt x="7620" y="12039"/>
                </a:lnTo>
                <a:close/>
              </a:path>
              <a:path w="54673" h="67817">
                <a:moveTo>
                  <a:pt x="3670" y="12801"/>
                </a:moveTo>
                <a:lnTo>
                  <a:pt x="6388" y="10553"/>
                </a:lnTo>
                <a:lnTo>
                  <a:pt x="4572" y="8204"/>
                </a:lnTo>
                <a:lnTo>
                  <a:pt x="1181" y="10083"/>
                </a:lnTo>
                <a:lnTo>
                  <a:pt x="0" y="13106"/>
                </a:lnTo>
                <a:lnTo>
                  <a:pt x="952" y="15049"/>
                </a:lnTo>
                <a:lnTo>
                  <a:pt x="2755" y="17081"/>
                </a:lnTo>
                <a:lnTo>
                  <a:pt x="5829" y="19430"/>
                </a:lnTo>
                <a:lnTo>
                  <a:pt x="3670" y="12801"/>
                </a:lnTo>
                <a:close/>
              </a:path>
              <a:path w="54673" h="67817">
                <a:moveTo>
                  <a:pt x="46697" y="52006"/>
                </a:moveTo>
                <a:lnTo>
                  <a:pt x="46685" y="55283"/>
                </a:lnTo>
                <a:lnTo>
                  <a:pt x="47231" y="58216"/>
                </a:lnTo>
                <a:lnTo>
                  <a:pt x="47532" y="50985"/>
                </a:lnTo>
                <a:lnTo>
                  <a:pt x="44500" y="46659"/>
                </a:lnTo>
                <a:lnTo>
                  <a:pt x="46697" y="52006"/>
                </a:lnTo>
                <a:close/>
              </a:path>
              <a:path w="54673" h="67817">
                <a:moveTo>
                  <a:pt x="49136" y="53746"/>
                </a:moveTo>
                <a:lnTo>
                  <a:pt x="50355" y="64134"/>
                </a:lnTo>
                <a:lnTo>
                  <a:pt x="47523" y="61048"/>
                </a:lnTo>
                <a:lnTo>
                  <a:pt x="47510" y="66522"/>
                </a:lnTo>
                <a:lnTo>
                  <a:pt x="50761" y="67817"/>
                </a:lnTo>
                <a:lnTo>
                  <a:pt x="53632" y="62839"/>
                </a:lnTo>
                <a:lnTo>
                  <a:pt x="53683" y="54493"/>
                </a:lnTo>
                <a:lnTo>
                  <a:pt x="53555" y="53746"/>
                </a:lnTo>
                <a:lnTo>
                  <a:pt x="51371" y="51854"/>
                </a:lnTo>
                <a:lnTo>
                  <a:pt x="49136" y="53746"/>
                </a:lnTo>
                <a:lnTo>
                  <a:pt x="50076" y="53225"/>
                </a:lnTo>
                <a:lnTo>
                  <a:pt x="52654" y="55638"/>
                </a:lnTo>
                <a:lnTo>
                  <a:pt x="52743" y="60604"/>
                </a:lnTo>
                <a:lnTo>
                  <a:pt x="51130" y="57581"/>
                </a:lnTo>
                <a:lnTo>
                  <a:pt x="49136" y="537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3784670" y="5033754"/>
            <a:ext cx="33248" cy="29806"/>
          </a:xfrm>
          <a:custGeom>
            <a:avLst/>
            <a:gdLst/>
            <a:ahLst/>
            <a:cxnLst/>
            <a:rect l="l" t="t" r="r" b="b"/>
            <a:pathLst>
              <a:path w="33248" h="29806">
                <a:moveTo>
                  <a:pt x="0" y="3022"/>
                </a:moveTo>
                <a:lnTo>
                  <a:pt x="1727" y="6464"/>
                </a:lnTo>
                <a:lnTo>
                  <a:pt x="5676" y="9474"/>
                </a:lnTo>
                <a:lnTo>
                  <a:pt x="8788" y="12039"/>
                </a:lnTo>
                <a:lnTo>
                  <a:pt x="12001" y="15036"/>
                </a:lnTo>
                <a:lnTo>
                  <a:pt x="15227" y="17741"/>
                </a:lnTo>
                <a:lnTo>
                  <a:pt x="17919" y="19253"/>
                </a:lnTo>
                <a:lnTo>
                  <a:pt x="20472" y="21513"/>
                </a:lnTo>
                <a:lnTo>
                  <a:pt x="22097" y="22948"/>
                </a:lnTo>
                <a:lnTo>
                  <a:pt x="24955" y="26314"/>
                </a:lnTo>
                <a:lnTo>
                  <a:pt x="27787" y="29806"/>
                </a:lnTo>
                <a:lnTo>
                  <a:pt x="31508" y="28816"/>
                </a:lnTo>
                <a:lnTo>
                  <a:pt x="33248" y="25361"/>
                </a:lnTo>
                <a:lnTo>
                  <a:pt x="30289" y="21742"/>
                </a:lnTo>
                <a:lnTo>
                  <a:pt x="27495" y="18351"/>
                </a:lnTo>
                <a:lnTo>
                  <a:pt x="25120" y="16230"/>
                </a:lnTo>
                <a:lnTo>
                  <a:pt x="21894" y="13411"/>
                </a:lnTo>
                <a:lnTo>
                  <a:pt x="19138" y="11874"/>
                </a:lnTo>
                <a:lnTo>
                  <a:pt x="16548" y="9664"/>
                </a:lnTo>
                <a:lnTo>
                  <a:pt x="13690" y="6972"/>
                </a:lnTo>
                <a:lnTo>
                  <a:pt x="9880" y="3809"/>
                </a:lnTo>
                <a:lnTo>
                  <a:pt x="6172" y="1003"/>
                </a:lnTo>
                <a:lnTo>
                  <a:pt x="2451" y="0"/>
                </a:lnTo>
                <a:lnTo>
                  <a:pt x="0" y="3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3801662" y="5027481"/>
            <a:ext cx="36169" cy="43002"/>
          </a:xfrm>
          <a:custGeom>
            <a:avLst/>
            <a:gdLst/>
            <a:ahLst/>
            <a:cxnLst/>
            <a:rect l="l" t="t" r="r" b="b"/>
            <a:pathLst>
              <a:path w="36169" h="43002">
                <a:moveTo>
                  <a:pt x="1879" y="7238"/>
                </a:moveTo>
                <a:lnTo>
                  <a:pt x="3822" y="7073"/>
                </a:lnTo>
                <a:lnTo>
                  <a:pt x="7493" y="6972"/>
                </a:lnTo>
                <a:lnTo>
                  <a:pt x="11493" y="9258"/>
                </a:lnTo>
                <a:lnTo>
                  <a:pt x="14249" y="11823"/>
                </a:lnTo>
                <a:lnTo>
                  <a:pt x="16903" y="14147"/>
                </a:lnTo>
                <a:lnTo>
                  <a:pt x="19621" y="15608"/>
                </a:lnTo>
                <a:lnTo>
                  <a:pt x="22364" y="18961"/>
                </a:lnTo>
                <a:lnTo>
                  <a:pt x="25044" y="22136"/>
                </a:lnTo>
                <a:lnTo>
                  <a:pt x="27203" y="25539"/>
                </a:lnTo>
                <a:lnTo>
                  <a:pt x="28308" y="28917"/>
                </a:lnTo>
                <a:lnTo>
                  <a:pt x="29083" y="32613"/>
                </a:lnTo>
                <a:lnTo>
                  <a:pt x="30099" y="35509"/>
                </a:lnTo>
                <a:lnTo>
                  <a:pt x="31254" y="39154"/>
                </a:lnTo>
                <a:lnTo>
                  <a:pt x="34036" y="38760"/>
                </a:lnTo>
                <a:lnTo>
                  <a:pt x="34734" y="25793"/>
                </a:lnTo>
                <a:lnTo>
                  <a:pt x="33451" y="22186"/>
                </a:lnTo>
                <a:lnTo>
                  <a:pt x="32131" y="20167"/>
                </a:lnTo>
                <a:lnTo>
                  <a:pt x="30480" y="17602"/>
                </a:lnTo>
                <a:lnTo>
                  <a:pt x="27749" y="14452"/>
                </a:lnTo>
                <a:lnTo>
                  <a:pt x="26136" y="12522"/>
                </a:lnTo>
                <a:lnTo>
                  <a:pt x="23596" y="9601"/>
                </a:lnTo>
                <a:lnTo>
                  <a:pt x="20574" y="8140"/>
                </a:lnTo>
                <a:lnTo>
                  <a:pt x="18986" y="6603"/>
                </a:lnTo>
                <a:lnTo>
                  <a:pt x="15468" y="3479"/>
                </a:lnTo>
                <a:lnTo>
                  <a:pt x="10502" y="76"/>
                </a:lnTo>
                <a:lnTo>
                  <a:pt x="4445" y="0"/>
                </a:lnTo>
                <a:lnTo>
                  <a:pt x="1270" y="228"/>
                </a:lnTo>
                <a:lnTo>
                  <a:pt x="0" y="3873"/>
                </a:lnTo>
                <a:lnTo>
                  <a:pt x="1879" y="7238"/>
                </a:lnTo>
                <a:close/>
              </a:path>
              <a:path w="36169" h="43002">
                <a:moveTo>
                  <a:pt x="29108" y="43002"/>
                </a:moveTo>
                <a:lnTo>
                  <a:pt x="32956" y="42456"/>
                </a:lnTo>
                <a:lnTo>
                  <a:pt x="33921" y="39154"/>
                </a:lnTo>
                <a:lnTo>
                  <a:pt x="34048" y="39154"/>
                </a:lnTo>
                <a:lnTo>
                  <a:pt x="35801" y="36601"/>
                </a:lnTo>
                <a:lnTo>
                  <a:pt x="36169" y="33324"/>
                </a:lnTo>
                <a:lnTo>
                  <a:pt x="35471" y="29082"/>
                </a:lnTo>
                <a:lnTo>
                  <a:pt x="34734" y="25793"/>
                </a:lnTo>
                <a:lnTo>
                  <a:pt x="34036" y="38760"/>
                </a:lnTo>
                <a:lnTo>
                  <a:pt x="31254" y="39154"/>
                </a:lnTo>
                <a:lnTo>
                  <a:pt x="30099" y="35509"/>
                </a:lnTo>
                <a:lnTo>
                  <a:pt x="27533" y="37045"/>
                </a:lnTo>
                <a:lnTo>
                  <a:pt x="27051" y="39738"/>
                </a:lnTo>
                <a:lnTo>
                  <a:pt x="29108" y="430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3802311" y="5043402"/>
            <a:ext cx="17119" cy="17907"/>
          </a:xfrm>
          <a:custGeom>
            <a:avLst/>
            <a:gdLst/>
            <a:ahLst/>
            <a:cxnLst/>
            <a:rect l="l" t="t" r="r" b="b"/>
            <a:pathLst>
              <a:path w="17119" h="17907">
                <a:moveTo>
                  <a:pt x="254" y="6604"/>
                </a:moveTo>
                <a:lnTo>
                  <a:pt x="2082" y="7277"/>
                </a:lnTo>
                <a:lnTo>
                  <a:pt x="4775" y="9613"/>
                </a:lnTo>
                <a:lnTo>
                  <a:pt x="7658" y="12534"/>
                </a:lnTo>
                <a:lnTo>
                  <a:pt x="10655" y="16179"/>
                </a:lnTo>
                <a:lnTo>
                  <a:pt x="14109" y="17907"/>
                </a:lnTo>
                <a:lnTo>
                  <a:pt x="17119" y="15430"/>
                </a:lnTo>
                <a:lnTo>
                  <a:pt x="16103" y="11709"/>
                </a:lnTo>
                <a:lnTo>
                  <a:pt x="12839" y="7772"/>
                </a:lnTo>
                <a:lnTo>
                  <a:pt x="9359" y="4254"/>
                </a:lnTo>
                <a:lnTo>
                  <a:pt x="6311" y="1663"/>
                </a:lnTo>
                <a:lnTo>
                  <a:pt x="2705" y="0"/>
                </a:lnTo>
                <a:lnTo>
                  <a:pt x="0" y="2755"/>
                </a:lnTo>
                <a:lnTo>
                  <a:pt x="254" y="6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3797434" y="5075315"/>
            <a:ext cx="16865" cy="20129"/>
          </a:xfrm>
          <a:custGeom>
            <a:avLst/>
            <a:gdLst/>
            <a:ahLst/>
            <a:cxnLst/>
            <a:rect l="l" t="t" r="r" b="b"/>
            <a:pathLst>
              <a:path w="16865" h="20129">
                <a:moveTo>
                  <a:pt x="4457" y="10490"/>
                </a:moveTo>
                <a:lnTo>
                  <a:pt x="6413" y="13080"/>
                </a:lnTo>
                <a:lnTo>
                  <a:pt x="8432" y="16294"/>
                </a:lnTo>
                <a:lnTo>
                  <a:pt x="11036" y="20129"/>
                </a:lnTo>
                <a:lnTo>
                  <a:pt x="14833" y="19456"/>
                </a:lnTo>
                <a:lnTo>
                  <a:pt x="16865" y="16167"/>
                </a:lnTo>
                <a:lnTo>
                  <a:pt x="14554" y="12788"/>
                </a:lnTo>
                <a:lnTo>
                  <a:pt x="12026" y="8813"/>
                </a:lnTo>
                <a:lnTo>
                  <a:pt x="8762" y="4229"/>
                </a:lnTo>
                <a:lnTo>
                  <a:pt x="6426" y="1587"/>
                </a:lnTo>
                <a:lnTo>
                  <a:pt x="2908" y="0"/>
                </a:lnTo>
                <a:lnTo>
                  <a:pt x="0" y="2578"/>
                </a:lnTo>
                <a:lnTo>
                  <a:pt x="1155" y="6261"/>
                </a:lnTo>
                <a:lnTo>
                  <a:pt x="4457" y="1049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3750128" y="5054095"/>
            <a:ext cx="10922" cy="47726"/>
          </a:xfrm>
          <a:custGeom>
            <a:avLst/>
            <a:gdLst/>
            <a:ahLst/>
            <a:cxnLst/>
            <a:rect l="l" t="t" r="r" b="b"/>
            <a:pathLst>
              <a:path w="10921" h="47726">
                <a:moveTo>
                  <a:pt x="7086" y="37680"/>
                </a:moveTo>
                <a:lnTo>
                  <a:pt x="4991" y="6032"/>
                </a:lnTo>
                <a:lnTo>
                  <a:pt x="8509" y="6172"/>
                </a:lnTo>
                <a:lnTo>
                  <a:pt x="8356" y="7061"/>
                </a:lnTo>
                <a:lnTo>
                  <a:pt x="8178" y="27825"/>
                </a:lnTo>
                <a:lnTo>
                  <a:pt x="9499" y="23037"/>
                </a:lnTo>
                <a:lnTo>
                  <a:pt x="9499" y="14744"/>
                </a:lnTo>
                <a:lnTo>
                  <a:pt x="9359" y="11150"/>
                </a:lnTo>
                <a:lnTo>
                  <a:pt x="8775" y="7226"/>
                </a:lnTo>
                <a:lnTo>
                  <a:pt x="8627" y="6642"/>
                </a:lnTo>
                <a:lnTo>
                  <a:pt x="10922" y="3098"/>
                </a:lnTo>
                <a:lnTo>
                  <a:pt x="8572" y="0"/>
                </a:lnTo>
                <a:lnTo>
                  <a:pt x="4813" y="863"/>
                </a:lnTo>
                <a:lnTo>
                  <a:pt x="2197" y="3136"/>
                </a:lnTo>
                <a:lnTo>
                  <a:pt x="1473" y="5880"/>
                </a:lnTo>
                <a:lnTo>
                  <a:pt x="1905" y="8813"/>
                </a:lnTo>
                <a:lnTo>
                  <a:pt x="2349" y="11836"/>
                </a:lnTo>
                <a:lnTo>
                  <a:pt x="2476" y="17856"/>
                </a:lnTo>
                <a:lnTo>
                  <a:pt x="2501" y="21767"/>
                </a:lnTo>
                <a:lnTo>
                  <a:pt x="1333" y="26238"/>
                </a:lnTo>
                <a:lnTo>
                  <a:pt x="609" y="30975"/>
                </a:lnTo>
                <a:lnTo>
                  <a:pt x="38" y="35140"/>
                </a:lnTo>
                <a:lnTo>
                  <a:pt x="38" y="37795"/>
                </a:lnTo>
                <a:lnTo>
                  <a:pt x="406" y="41516"/>
                </a:lnTo>
                <a:lnTo>
                  <a:pt x="0" y="45567"/>
                </a:lnTo>
                <a:lnTo>
                  <a:pt x="3213" y="47726"/>
                </a:lnTo>
                <a:lnTo>
                  <a:pt x="6934" y="46761"/>
                </a:lnTo>
                <a:lnTo>
                  <a:pt x="7404" y="44081"/>
                </a:lnTo>
                <a:lnTo>
                  <a:pt x="7416" y="40589"/>
                </a:lnTo>
                <a:lnTo>
                  <a:pt x="7086" y="37680"/>
                </a:lnTo>
                <a:close/>
              </a:path>
              <a:path w="10921" h="47726">
                <a:moveTo>
                  <a:pt x="8356" y="7061"/>
                </a:moveTo>
                <a:lnTo>
                  <a:pt x="8509" y="6172"/>
                </a:lnTo>
                <a:lnTo>
                  <a:pt x="4991" y="6032"/>
                </a:lnTo>
                <a:lnTo>
                  <a:pt x="7086" y="37680"/>
                </a:lnTo>
                <a:lnTo>
                  <a:pt x="7289" y="33921"/>
                </a:lnTo>
                <a:lnTo>
                  <a:pt x="7569" y="32016"/>
                </a:lnTo>
                <a:lnTo>
                  <a:pt x="8178" y="27825"/>
                </a:lnTo>
                <a:lnTo>
                  <a:pt x="8356" y="7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3729964" y="5103817"/>
            <a:ext cx="39255" cy="37223"/>
          </a:xfrm>
          <a:custGeom>
            <a:avLst/>
            <a:gdLst/>
            <a:ahLst/>
            <a:cxnLst/>
            <a:rect l="l" t="t" r="r" b="b"/>
            <a:pathLst>
              <a:path w="39255" h="37223">
                <a:moveTo>
                  <a:pt x="4394" y="26860"/>
                </a:moveTo>
                <a:lnTo>
                  <a:pt x="965" y="31064"/>
                </a:lnTo>
                <a:lnTo>
                  <a:pt x="0" y="34798"/>
                </a:lnTo>
                <a:lnTo>
                  <a:pt x="3048" y="37223"/>
                </a:lnTo>
                <a:lnTo>
                  <a:pt x="6477" y="35458"/>
                </a:lnTo>
                <a:lnTo>
                  <a:pt x="8369" y="32981"/>
                </a:lnTo>
                <a:lnTo>
                  <a:pt x="13195" y="30124"/>
                </a:lnTo>
                <a:lnTo>
                  <a:pt x="16852" y="28295"/>
                </a:lnTo>
                <a:lnTo>
                  <a:pt x="20713" y="26327"/>
                </a:lnTo>
                <a:lnTo>
                  <a:pt x="24384" y="23609"/>
                </a:lnTo>
                <a:lnTo>
                  <a:pt x="27495" y="20675"/>
                </a:lnTo>
                <a:lnTo>
                  <a:pt x="30162" y="18135"/>
                </a:lnTo>
                <a:lnTo>
                  <a:pt x="32143" y="15265"/>
                </a:lnTo>
                <a:lnTo>
                  <a:pt x="34899" y="12115"/>
                </a:lnTo>
                <a:lnTo>
                  <a:pt x="38100" y="8242"/>
                </a:lnTo>
                <a:lnTo>
                  <a:pt x="39255" y="3949"/>
                </a:lnTo>
                <a:lnTo>
                  <a:pt x="37973" y="317"/>
                </a:lnTo>
                <a:lnTo>
                  <a:pt x="34086" y="0"/>
                </a:lnTo>
                <a:lnTo>
                  <a:pt x="32245" y="3378"/>
                </a:lnTo>
                <a:lnTo>
                  <a:pt x="30810" y="6261"/>
                </a:lnTo>
                <a:lnTo>
                  <a:pt x="28752" y="8470"/>
                </a:lnTo>
                <a:lnTo>
                  <a:pt x="26517" y="11036"/>
                </a:lnTo>
                <a:lnTo>
                  <a:pt x="24625" y="13716"/>
                </a:lnTo>
                <a:lnTo>
                  <a:pt x="22656" y="15557"/>
                </a:lnTo>
                <a:lnTo>
                  <a:pt x="20002" y="18072"/>
                </a:lnTo>
                <a:lnTo>
                  <a:pt x="16776" y="20447"/>
                </a:lnTo>
                <a:lnTo>
                  <a:pt x="13652" y="22021"/>
                </a:lnTo>
                <a:lnTo>
                  <a:pt x="9740" y="24066"/>
                </a:lnTo>
                <a:lnTo>
                  <a:pt x="4394" y="26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3689620" y="5101878"/>
            <a:ext cx="68884" cy="61239"/>
          </a:xfrm>
          <a:custGeom>
            <a:avLst/>
            <a:gdLst/>
            <a:ahLst/>
            <a:cxnLst/>
            <a:rect l="l" t="t" r="r" b="b"/>
            <a:pathLst>
              <a:path w="68884" h="61239">
                <a:moveTo>
                  <a:pt x="2755" y="52616"/>
                </a:moveTo>
                <a:lnTo>
                  <a:pt x="0" y="56591"/>
                </a:lnTo>
                <a:lnTo>
                  <a:pt x="1600" y="60096"/>
                </a:lnTo>
                <a:lnTo>
                  <a:pt x="5283" y="61239"/>
                </a:lnTo>
                <a:lnTo>
                  <a:pt x="8610" y="57429"/>
                </a:lnTo>
                <a:lnTo>
                  <a:pt x="9423" y="54775"/>
                </a:lnTo>
                <a:lnTo>
                  <a:pt x="10769" y="50228"/>
                </a:lnTo>
                <a:lnTo>
                  <a:pt x="12014" y="47104"/>
                </a:lnTo>
                <a:lnTo>
                  <a:pt x="15875" y="44323"/>
                </a:lnTo>
                <a:lnTo>
                  <a:pt x="20370" y="42278"/>
                </a:lnTo>
                <a:lnTo>
                  <a:pt x="22542" y="40627"/>
                </a:lnTo>
                <a:lnTo>
                  <a:pt x="25234" y="38506"/>
                </a:lnTo>
                <a:lnTo>
                  <a:pt x="28956" y="34848"/>
                </a:lnTo>
                <a:lnTo>
                  <a:pt x="32524" y="32753"/>
                </a:lnTo>
                <a:lnTo>
                  <a:pt x="37096" y="30721"/>
                </a:lnTo>
                <a:lnTo>
                  <a:pt x="39674" y="29616"/>
                </a:lnTo>
                <a:lnTo>
                  <a:pt x="43751" y="26428"/>
                </a:lnTo>
                <a:lnTo>
                  <a:pt x="46278" y="25209"/>
                </a:lnTo>
                <a:lnTo>
                  <a:pt x="48958" y="23749"/>
                </a:lnTo>
                <a:lnTo>
                  <a:pt x="51612" y="22275"/>
                </a:lnTo>
                <a:lnTo>
                  <a:pt x="54521" y="20523"/>
                </a:lnTo>
                <a:lnTo>
                  <a:pt x="56692" y="17551"/>
                </a:lnTo>
                <a:lnTo>
                  <a:pt x="58762" y="14757"/>
                </a:lnTo>
                <a:lnTo>
                  <a:pt x="61493" y="12585"/>
                </a:lnTo>
                <a:lnTo>
                  <a:pt x="65278" y="8775"/>
                </a:lnTo>
                <a:lnTo>
                  <a:pt x="67462" y="5994"/>
                </a:lnTo>
                <a:lnTo>
                  <a:pt x="68884" y="2616"/>
                </a:lnTo>
                <a:lnTo>
                  <a:pt x="66052" y="0"/>
                </a:lnTo>
                <a:lnTo>
                  <a:pt x="62204" y="368"/>
                </a:lnTo>
                <a:lnTo>
                  <a:pt x="61582" y="2209"/>
                </a:lnTo>
                <a:lnTo>
                  <a:pt x="61188" y="2844"/>
                </a:lnTo>
                <a:lnTo>
                  <a:pt x="58077" y="6362"/>
                </a:lnTo>
                <a:lnTo>
                  <a:pt x="57048" y="7124"/>
                </a:lnTo>
                <a:lnTo>
                  <a:pt x="54432" y="9220"/>
                </a:lnTo>
                <a:lnTo>
                  <a:pt x="53086" y="10452"/>
                </a:lnTo>
                <a:lnTo>
                  <a:pt x="50977" y="13436"/>
                </a:lnTo>
                <a:lnTo>
                  <a:pt x="47993" y="16256"/>
                </a:lnTo>
                <a:lnTo>
                  <a:pt x="43154" y="18923"/>
                </a:lnTo>
                <a:lnTo>
                  <a:pt x="40347" y="20193"/>
                </a:lnTo>
                <a:lnTo>
                  <a:pt x="36245" y="23380"/>
                </a:lnTo>
                <a:lnTo>
                  <a:pt x="31978" y="25298"/>
                </a:lnTo>
                <a:lnTo>
                  <a:pt x="29718" y="26301"/>
                </a:lnTo>
                <a:lnTo>
                  <a:pt x="27152" y="27381"/>
                </a:lnTo>
                <a:lnTo>
                  <a:pt x="24714" y="29222"/>
                </a:lnTo>
                <a:lnTo>
                  <a:pt x="21945" y="31330"/>
                </a:lnTo>
                <a:lnTo>
                  <a:pt x="18249" y="35039"/>
                </a:lnTo>
                <a:lnTo>
                  <a:pt x="14986" y="36880"/>
                </a:lnTo>
                <a:lnTo>
                  <a:pt x="10363" y="39281"/>
                </a:lnTo>
                <a:lnTo>
                  <a:pt x="7734" y="40652"/>
                </a:lnTo>
                <a:lnTo>
                  <a:pt x="5956" y="43510"/>
                </a:lnTo>
                <a:lnTo>
                  <a:pt x="3987" y="48425"/>
                </a:lnTo>
                <a:lnTo>
                  <a:pt x="2755" y="52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3691242" y="5064333"/>
            <a:ext cx="68922" cy="114973"/>
          </a:xfrm>
          <a:custGeom>
            <a:avLst/>
            <a:gdLst/>
            <a:ahLst/>
            <a:cxnLst/>
            <a:rect l="l" t="t" r="r" b="b"/>
            <a:pathLst>
              <a:path w="68922" h="114973">
                <a:moveTo>
                  <a:pt x="64261" y="100965"/>
                </a:moveTo>
                <a:lnTo>
                  <a:pt x="68922" y="96939"/>
                </a:lnTo>
                <a:lnTo>
                  <a:pt x="65760" y="92824"/>
                </a:lnTo>
                <a:lnTo>
                  <a:pt x="61379" y="88531"/>
                </a:lnTo>
                <a:lnTo>
                  <a:pt x="58559" y="84289"/>
                </a:lnTo>
                <a:lnTo>
                  <a:pt x="55397" y="79527"/>
                </a:lnTo>
                <a:lnTo>
                  <a:pt x="52730" y="74269"/>
                </a:lnTo>
                <a:lnTo>
                  <a:pt x="49441" y="69329"/>
                </a:lnTo>
                <a:lnTo>
                  <a:pt x="46532" y="64973"/>
                </a:lnTo>
                <a:lnTo>
                  <a:pt x="39319" y="58737"/>
                </a:lnTo>
                <a:lnTo>
                  <a:pt x="41059" y="53911"/>
                </a:lnTo>
                <a:lnTo>
                  <a:pt x="46571" y="42596"/>
                </a:lnTo>
                <a:lnTo>
                  <a:pt x="51667" y="31936"/>
                </a:lnTo>
                <a:lnTo>
                  <a:pt x="52806" y="19265"/>
                </a:lnTo>
                <a:lnTo>
                  <a:pt x="51892" y="12598"/>
                </a:lnTo>
                <a:lnTo>
                  <a:pt x="53568" y="2286"/>
                </a:lnTo>
                <a:lnTo>
                  <a:pt x="44957" y="0"/>
                </a:lnTo>
                <a:lnTo>
                  <a:pt x="13601" y="29591"/>
                </a:lnTo>
                <a:lnTo>
                  <a:pt x="12636" y="32664"/>
                </a:lnTo>
                <a:lnTo>
                  <a:pt x="15646" y="32258"/>
                </a:lnTo>
                <a:lnTo>
                  <a:pt x="11569" y="35064"/>
                </a:lnTo>
                <a:lnTo>
                  <a:pt x="9067" y="36779"/>
                </a:lnTo>
                <a:lnTo>
                  <a:pt x="9461" y="40081"/>
                </a:lnTo>
                <a:lnTo>
                  <a:pt x="8483" y="42799"/>
                </a:lnTo>
                <a:lnTo>
                  <a:pt x="6870" y="47358"/>
                </a:lnTo>
                <a:lnTo>
                  <a:pt x="0" y="54927"/>
                </a:lnTo>
                <a:lnTo>
                  <a:pt x="2959" y="59588"/>
                </a:lnTo>
                <a:lnTo>
                  <a:pt x="4838" y="62547"/>
                </a:lnTo>
                <a:lnTo>
                  <a:pt x="8127" y="65366"/>
                </a:lnTo>
                <a:lnTo>
                  <a:pt x="10464" y="68237"/>
                </a:lnTo>
                <a:lnTo>
                  <a:pt x="13766" y="72275"/>
                </a:lnTo>
                <a:lnTo>
                  <a:pt x="16408" y="77050"/>
                </a:lnTo>
                <a:lnTo>
                  <a:pt x="20142" y="80772"/>
                </a:lnTo>
                <a:lnTo>
                  <a:pt x="23914" y="84556"/>
                </a:lnTo>
                <a:lnTo>
                  <a:pt x="28155" y="88061"/>
                </a:lnTo>
                <a:lnTo>
                  <a:pt x="31953" y="91808"/>
                </a:lnTo>
                <a:lnTo>
                  <a:pt x="34391" y="94195"/>
                </a:lnTo>
                <a:lnTo>
                  <a:pt x="36423" y="96888"/>
                </a:lnTo>
                <a:lnTo>
                  <a:pt x="38785" y="99517"/>
                </a:lnTo>
                <a:lnTo>
                  <a:pt x="43421" y="104673"/>
                </a:lnTo>
                <a:lnTo>
                  <a:pt x="46748" y="112979"/>
                </a:lnTo>
                <a:lnTo>
                  <a:pt x="53759" y="114973"/>
                </a:lnTo>
                <a:lnTo>
                  <a:pt x="57315" y="109931"/>
                </a:lnTo>
                <a:lnTo>
                  <a:pt x="64261" y="1009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3689953" y="5060920"/>
            <a:ext cx="73926" cy="121780"/>
          </a:xfrm>
          <a:custGeom>
            <a:avLst/>
            <a:gdLst/>
            <a:ahLst/>
            <a:cxnLst/>
            <a:rect l="l" t="t" r="r" b="b"/>
            <a:pathLst>
              <a:path w="73926" h="121780">
                <a:moveTo>
                  <a:pt x="45339" y="6819"/>
                </a:moveTo>
                <a:lnTo>
                  <a:pt x="48183" y="8585"/>
                </a:lnTo>
                <a:lnTo>
                  <a:pt x="49733" y="11937"/>
                </a:lnTo>
                <a:lnTo>
                  <a:pt x="49974" y="14604"/>
                </a:lnTo>
                <a:lnTo>
                  <a:pt x="50253" y="17271"/>
                </a:lnTo>
                <a:lnTo>
                  <a:pt x="50228" y="20269"/>
                </a:lnTo>
                <a:lnTo>
                  <a:pt x="50609" y="23152"/>
                </a:lnTo>
                <a:lnTo>
                  <a:pt x="50850" y="26695"/>
                </a:lnTo>
                <a:lnTo>
                  <a:pt x="50850" y="31940"/>
                </a:lnTo>
                <a:lnTo>
                  <a:pt x="49187" y="36093"/>
                </a:lnTo>
                <a:lnTo>
                  <a:pt x="46786" y="40652"/>
                </a:lnTo>
                <a:lnTo>
                  <a:pt x="44411" y="45186"/>
                </a:lnTo>
                <a:lnTo>
                  <a:pt x="41262" y="49999"/>
                </a:lnTo>
                <a:lnTo>
                  <a:pt x="39039" y="56121"/>
                </a:lnTo>
                <a:lnTo>
                  <a:pt x="38557" y="58889"/>
                </a:lnTo>
                <a:lnTo>
                  <a:pt x="38658" y="62763"/>
                </a:lnTo>
                <a:lnTo>
                  <a:pt x="40703" y="65582"/>
                </a:lnTo>
                <a:lnTo>
                  <a:pt x="42633" y="68198"/>
                </a:lnTo>
                <a:lnTo>
                  <a:pt x="44602" y="70764"/>
                </a:lnTo>
                <a:lnTo>
                  <a:pt x="47802" y="74688"/>
                </a:lnTo>
                <a:lnTo>
                  <a:pt x="50939" y="79400"/>
                </a:lnTo>
                <a:lnTo>
                  <a:pt x="53606" y="84645"/>
                </a:lnTo>
                <a:lnTo>
                  <a:pt x="56908" y="89649"/>
                </a:lnTo>
                <a:lnTo>
                  <a:pt x="60058" y="94348"/>
                </a:lnTo>
                <a:lnTo>
                  <a:pt x="64490" y="98653"/>
                </a:lnTo>
                <a:lnTo>
                  <a:pt x="65410" y="99859"/>
                </a:lnTo>
                <a:lnTo>
                  <a:pt x="65278" y="99974"/>
                </a:lnTo>
                <a:lnTo>
                  <a:pt x="62331" y="103289"/>
                </a:lnTo>
                <a:lnTo>
                  <a:pt x="59486" y="106756"/>
                </a:lnTo>
                <a:lnTo>
                  <a:pt x="56654" y="110210"/>
                </a:lnTo>
                <a:lnTo>
                  <a:pt x="56007" y="115011"/>
                </a:lnTo>
                <a:lnTo>
                  <a:pt x="53948" y="113827"/>
                </a:lnTo>
                <a:lnTo>
                  <a:pt x="51587" y="112471"/>
                </a:lnTo>
                <a:lnTo>
                  <a:pt x="49466" y="109702"/>
                </a:lnTo>
                <a:lnTo>
                  <a:pt x="52158" y="116357"/>
                </a:lnTo>
                <a:lnTo>
                  <a:pt x="55041" y="118389"/>
                </a:lnTo>
                <a:lnTo>
                  <a:pt x="57061" y="121640"/>
                </a:lnTo>
                <a:lnTo>
                  <a:pt x="59639" y="117970"/>
                </a:lnTo>
                <a:lnTo>
                  <a:pt x="62230" y="114515"/>
                </a:lnTo>
                <a:lnTo>
                  <a:pt x="64935" y="111213"/>
                </a:lnTo>
                <a:lnTo>
                  <a:pt x="67627" y="107924"/>
                </a:lnTo>
                <a:lnTo>
                  <a:pt x="70485" y="104762"/>
                </a:lnTo>
                <a:lnTo>
                  <a:pt x="70205" y="100355"/>
                </a:lnTo>
                <a:lnTo>
                  <a:pt x="67424" y="102501"/>
                </a:lnTo>
                <a:lnTo>
                  <a:pt x="67906" y="97688"/>
                </a:lnTo>
                <a:lnTo>
                  <a:pt x="70205" y="100355"/>
                </a:lnTo>
                <a:lnTo>
                  <a:pt x="70485" y="104762"/>
                </a:lnTo>
                <a:lnTo>
                  <a:pt x="73926" y="101803"/>
                </a:lnTo>
                <a:lnTo>
                  <a:pt x="72999" y="98209"/>
                </a:lnTo>
                <a:lnTo>
                  <a:pt x="69621" y="93814"/>
                </a:lnTo>
                <a:lnTo>
                  <a:pt x="65278" y="89547"/>
                </a:lnTo>
                <a:lnTo>
                  <a:pt x="62776" y="85750"/>
                </a:lnTo>
                <a:lnTo>
                  <a:pt x="59766" y="81229"/>
                </a:lnTo>
                <a:lnTo>
                  <a:pt x="57099" y="75958"/>
                </a:lnTo>
                <a:lnTo>
                  <a:pt x="53670" y="70789"/>
                </a:lnTo>
                <a:lnTo>
                  <a:pt x="49936" y="66166"/>
                </a:lnTo>
                <a:lnTo>
                  <a:pt x="46469" y="61721"/>
                </a:lnTo>
                <a:lnTo>
                  <a:pt x="45605" y="58889"/>
                </a:lnTo>
                <a:lnTo>
                  <a:pt x="45656" y="58521"/>
                </a:lnTo>
                <a:lnTo>
                  <a:pt x="47536" y="53327"/>
                </a:lnTo>
                <a:lnTo>
                  <a:pt x="50406" y="48856"/>
                </a:lnTo>
                <a:lnTo>
                  <a:pt x="53009" y="43929"/>
                </a:lnTo>
                <a:lnTo>
                  <a:pt x="55613" y="39039"/>
                </a:lnTo>
                <a:lnTo>
                  <a:pt x="57912" y="33527"/>
                </a:lnTo>
                <a:lnTo>
                  <a:pt x="57797" y="23748"/>
                </a:lnTo>
                <a:lnTo>
                  <a:pt x="57581" y="22199"/>
                </a:lnTo>
                <a:lnTo>
                  <a:pt x="57162" y="19354"/>
                </a:lnTo>
                <a:lnTo>
                  <a:pt x="57378" y="14985"/>
                </a:lnTo>
                <a:lnTo>
                  <a:pt x="56515" y="10680"/>
                </a:lnTo>
                <a:lnTo>
                  <a:pt x="55283" y="6286"/>
                </a:lnTo>
                <a:lnTo>
                  <a:pt x="52273" y="2311"/>
                </a:lnTo>
                <a:lnTo>
                  <a:pt x="49961" y="736"/>
                </a:lnTo>
                <a:lnTo>
                  <a:pt x="47155" y="0"/>
                </a:lnTo>
                <a:lnTo>
                  <a:pt x="43345" y="622"/>
                </a:lnTo>
                <a:lnTo>
                  <a:pt x="42341" y="4381"/>
                </a:lnTo>
                <a:lnTo>
                  <a:pt x="45339" y="6819"/>
                </a:lnTo>
                <a:close/>
              </a:path>
              <a:path w="73926" h="121780">
                <a:moveTo>
                  <a:pt x="67906" y="97688"/>
                </a:moveTo>
                <a:lnTo>
                  <a:pt x="67424" y="102501"/>
                </a:lnTo>
                <a:lnTo>
                  <a:pt x="70205" y="100355"/>
                </a:lnTo>
                <a:lnTo>
                  <a:pt x="67906" y="97688"/>
                </a:lnTo>
                <a:close/>
              </a:path>
              <a:path w="73926" h="121780">
                <a:moveTo>
                  <a:pt x="54000" y="113753"/>
                </a:moveTo>
                <a:lnTo>
                  <a:pt x="56007" y="115011"/>
                </a:lnTo>
                <a:lnTo>
                  <a:pt x="56654" y="110210"/>
                </a:lnTo>
                <a:lnTo>
                  <a:pt x="54000" y="113753"/>
                </a:lnTo>
                <a:close/>
              </a:path>
              <a:path w="73926" h="121780">
                <a:moveTo>
                  <a:pt x="63" y="56807"/>
                </a:moveTo>
                <a:lnTo>
                  <a:pt x="0" y="60337"/>
                </a:lnTo>
                <a:lnTo>
                  <a:pt x="355" y="63461"/>
                </a:lnTo>
                <a:lnTo>
                  <a:pt x="1282" y="64884"/>
                </a:lnTo>
                <a:lnTo>
                  <a:pt x="3619" y="68503"/>
                </a:lnTo>
                <a:lnTo>
                  <a:pt x="6985" y="71323"/>
                </a:lnTo>
                <a:lnTo>
                  <a:pt x="9029" y="73875"/>
                </a:lnTo>
                <a:lnTo>
                  <a:pt x="12077" y="77558"/>
                </a:lnTo>
                <a:lnTo>
                  <a:pt x="14757" y="82448"/>
                </a:lnTo>
                <a:lnTo>
                  <a:pt x="18935" y="86677"/>
                </a:lnTo>
                <a:lnTo>
                  <a:pt x="22872" y="90614"/>
                </a:lnTo>
                <a:lnTo>
                  <a:pt x="27127" y="94132"/>
                </a:lnTo>
                <a:lnTo>
                  <a:pt x="30772" y="97726"/>
                </a:lnTo>
                <a:lnTo>
                  <a:pt x="32969" y="99872"/>
                </a:lnTo>
                <a:lnTo>
                  <a:pt x="34975" y="102501"/>
                </a:lnTo>
                <a:lnTo>
                  <a:pt x="37452" y="105282"/>
                </a:lnTo>
                <a:lnTo>
                  <a:pt x="39446" y="107480"/>
                </a:lnTo>
                <a:lnTo>
                  <a:pt x="41440" y="110782"/>
                </a:lnTo>
                <a:lnTo>
                  <a:pt x="43891" y="113995"/>
                </a:lnTo>
                <a:lnTo>
                  <a:pt x="46329" y="117157"/>
                </a:lnTo>
                <a:lnTo>
                  <a:pt x="49428" y="120434"/>
                </a:lnTo>
                <a:lnTo>
                  <a:pt x="54076" y="121780"/>
                </a:lnTo>
                <a:lnTo>
                  <a:pt x="57061" y="121640"/>
                </a:lnTo>
                <a:lnTo>
                  <a:pt x="55041" y="118389"/>
                </a:lnTo>
                <a:lnTo>
                  <a:pt x="52158" y="116357"/>
                </a:lnTo>
                <a:lnTo>
                  <a:pt x="49466" y="109702"/>
                </a:lnTo>
                <a:lnTo>
                  <a:pt x="47345" y="106959"/>
                </a:lnTo>
                <a:lnTo>
                  <a:pt x="45339" y="103543"/>
                </a:lnTo>
                <a:lnTo>
                  <a:pt x="42684" y="100571"/>
                </a:lnTo>
                <a:lnTo>
                  <a:pt x="40462" y="98094"/>
                </a:lnTo>
                <a:lnTo>
                  <a:pt x="38392" y="95338"/>
                </a:lnTo>
                <a:lnTo>
                  <a:pt x="35712" y="92709"/>
                </a:lnTo>
                <a:lnTo>
                  <a:pt x="31762" y="88823"/>
                </a:lnTo>
                <a:lnTo>
                  <a:pt x="27520" y="85318"/>
                </a:lnTo>
                <a:lnTo>
                  <a:pt x="23914" y="81699"/>
                </a:lnTo>
                <a:lnTo>
                  <a:pt x="20637" y="78460"/>
                </a:lnTo>
                <a:lnTo>
                  <a:pt x="18034" y="73812"/>
                </a:lnTo>
                <a:lnTo>
                  <a:pt x="14478" y="69418"/>
                </a:lnTo>
                <a:lnTo>
                  <a:pt x="11836" y="66230"/>
                </a:lnTo>
                <a:lnTo>
                  <a:pt x="8648" y="63423"/>
                </a:lnTo>
                <a:lnTo>
                  <a:pt x="7035" y="60337"/>
                </a:lnTo>
                <a:lnTo>
                  <a:pt x="7861" y="57035"/>
                </a:lnTo>
                <a:lnTo>
                  <a:pt x="10541" y="52311"/>
                </a:lnTo>
                <a:lnTo>
                  <a:pt x="12153" y="49949"/>
                </a:lnTo>
                <a:lnTo>
                  <a:pt x="13093" y="47383"/>
                </a:lnTo>
                <a:lnTo>
                  <a:pt x="13893" y="43840"/>
                </a:lnTo>
                <a:lnTo>
                  <a:pt x="15862" y="40678"/>
                </a:lnTo>
                <a:lnTo>
                  <a:pt x="18618" y="37337"/>
                </a:lnTo>
                <a:lnTo>
                  <a:pt x="18262" y="34366"/>
                </a:lnTo>
                <a:lnTo>
                  <a:pt x="17805" y="30225"/>
                </a:lnTo>
                <a:lnTo>
                  <a:pt x="14084" y="29070"/>
                </a:lnTo>
                <a:lnTo>
                  <a:pt x="11531" y="31953"/>
                </a:lnTo>
                <a:lnTo>
                  <a:pt x="11163" y="35153"/>
                </a:lnTo>
                <a:lnTo>
                  <a:pt x="13995" y="36080"/>
                </a:lnTo>
                <a:lnTo>
                  <a:pt x="10858" y="35572"/>
                </a:lnTo>
                <a:lnTo>
                  <a:pt x="7708" y="39471"/>
                </a:lnTo>
                <a:lnTo>
                  <a:pt x="6921" y="42862"/>
                </a:lnTo>
                <a:lnTo>
                  <a:pt x="6070" y="46240"/>
                </a:lnTo>
                <a:lnTo>
                  <a:pt x="4546" y="48679"/>
                </a:lnTo>
                <a:lnTo>
                  <a:pt x="3073" y="51269"/>
                </a:lnTo>
                <a:lnTo>
                  <a:pt x="1638" y="53924"/>
                </a:lnTo>
                <a:lnTo>
                  <a:pt x="63" y="568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3746610" y="5161695"/>
            <a:ext cx="33693" cy="36461"/>
          </a:xfrm>
          <a:custGeom>
            <a:avLst/>
            <a:gdLst/>
            <a:ahLst/>
            <a:cxnLst/>
            <a:rect l="l" t="t" r="r" b="b"/>
            <a:pathLst>
              <a:path w="33693" h="36461">
                <a:moveTo>
                  <a:pt x="9702" y="8940"/>
                </a:moveTo>
                <a:lnTo>
                  <a:pt x="2374" y="12230"/>
                </a:lnTo>
                <a:lnTo>
                  <a:pt x="0" y="15354"/>
                </a:lnTo>
                <a:lnTo>
                  <a:pt x="4444" y="15824"/>
                </a:lnTo>
                <a:lnTo>
                  <a:pt x="4241" y="19570"/>
                </a:lnTo>
                <a:lnTo>
                  <a:pt x="3886" y="22174"/>
                </a:lnTo>
                <a:lnTo>
                  <a:pt x="3771" y="25031"/>
                </a:lnTo>
                <a:lnTo>
                  <a:pt x="5968" y="34645"/>
                </a:lnTo>
                <a:lnTo>
                  <a:pt x="9474" y="35839"/>
                </a:lnTo>
                <a:lnTo>
                  <a:pt x="11328" y="36461"/>
                </a:lnTo>
                <a:lnTo>
                  <a:pt x="13944" y="32842"/>
                </a:lnTo>
                <a:lnTo>
                  <a:pt x="14071" y="30619"/>
                </a:lnTo>
                <a:lnTo>
                  <a:pt x="14211" y="27990"/>
                </a:lnTo>
                <a:lnTo>
                  <a:pt x="12331" y="25539"/>
                </a:lnTo>
                <a:lnTo>
                  <a:pt x="14427" y="22986"/>
                </a:lnTo>
                <a:lnTo>
                  <a:pt x="16078" y="20954"/>
                </a:lnTo>
                <a:lnTo>
                  <a:pt x="18783" y="21907"/>
                </a:lnTo>
                <a:lnTo>
                  <a:pt x="21488" y="20878"/>
                </a:lnTo>
                <a:lnTo>
                  <a:pt x="24218" y="20281"/>
                </a:lnTo>
                <a:lnTo>
                  <a:pt x="27660" y="19316"/>
                </a:lnTo>
                <a:lnTo>
                  <a:pt x="31407" y="18453"/>
                </a:lnTo>
                <a:lnTo>
                  <a:pt x="32804" y="21640"/>
                </a:lnTo>
                <a:lnTo>
                  <a:pt x="33693" y="20231"/>
                </a:lnTo>
                <a:lnTo>
                  <a:pt x="32448" y="15824"/>
                </a:lnTo>
                <a:lnTo>
                  <a:pt x="31635" y="14795"/>
                </a:lnTo>
                <a:lnTo>
                  <a:pt x="28460" y="10794"/>
                </a:lnTo>
                <a:lnTo>
                  <a:pt x="25209" y="13169"/>
                </a:lnTo>
                <a:lnTo>
                  <a:pt x="22339" y="11125"/>
                </a:lnTo>
                <a:lnTo>
                  <a:pt x="20764" y="10020"/>
                </a:lnTo>
                <a:lnTo>
                  <a:pt x="19710" y="6286"/>
                </a:lnTo>
                <a:lnTo>
                  <a:pt x="18351" y="2654"/>
                </a:lnTo>
                <a:lnTo>
                  <a:pt x="17487" y="0"/>
                </a:lnTo>
                <a:lnTo>
                  <a:pt x="14122" y="3365"/>
                </a:lnTo>
                <a:lnTo>
                  <a:pt x="13601" y="6134"/>
                </a:lnTo>
                <a:lnTo>
                  <a:pt x="9702" y="894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3743840" y="5157160"/>
            <a:ext cx="39382" cy="43942"/>
          </a:xfrm>
          <a:custGeom>
            <a:avLst/>
            <a:gdLst/>
            <a:ahLst/>
            <a:cxnLst/>
            <a:rect l="l" t="t" r="r" b="b"/>
            <a:pathLst>
              <a:path w="39382" h="43941">
                <a:moveTo>
                  <a:pt x="24307" y="19418"/>
                </a:moveTo>
                <a:lnTo>
                  <a:pt x="21678" y="7340"/>
                </a:lnTo>
                <a:lnTo>
                  <a:pt x="20194" y="9321"/>
                </a:lnTo>
                <a:lnTo>
                  <a:pt x="19443" y="10325"/>
                </a:lnTo>
                <a:lnTo>
                  <a:pt x="18516" y="10274"/>
                </a:lnTo>
                <a:lnTo>
                  <a:pt x="17708" y="8676"/>
                </a:lnTo>
                <a:lnTo>
                  <a:pt x="17361" y="7989"/>
                </a:lnTo>
                <a:lnTo>
                  <a:pt x="16890" y="7899"/>
                </a:lnTo>
                <a:lnTo>
                  <a:pt x="18732" y="12331"/>
                </a:lnTo>
                <a:lnTo>
                  <a:pt x="19046" y="11711"/>
                </a:lnTo>
                <a:lnTo>
                  <a:pt x="20154" y="9525"/>
                </a:lnTo>
                <a:lnTo>
                  <a:pt x="21170" y="17068"/>
                </a:lnTo>
                <a:lnTo>
                  <a:pt x="24307" y="19418"/>
                </a:lnTo>
                <a:close/>
              </a:path>
              <a:path w="39382" h="43941">
                <a:moveTo>
                  <a:pt x="18072" y="6654"/>
                </a:moveTo>
                <a:lnTo>
                  <a:pt x="17361" y="7989"/>
                </a:lnTo>
                <a:lnTo>
                  <a:pt x="17708" y="8676"/>
                </a:lnTo>
                <a:lnTo>
                  <a:pt x="18516" y="10274"/>
                </a:lnTo>
                <a:lnTo>
                  <a:pt x="19443" y="10325"/>
                </a:lnTo>
                <a:lnTo>
                  <a:pt x="20345" y="8559"/>
                </a:lnTo>
                <a:lnTo>
                  <a:pt x="18072" y="6654"/>
                </a:lnTo>
                <a:close/>
              </a:path>
              <a:path w="39382" h="43941">
                <a:moveTo>
                  <a:pt x="18719" y="0"/>
                </a:moveTo>
                <a:lnTo>
                  <a:pt x="15811" y="876"/>
                </a:lnTo>
                <a:lnTo>
                  <a:pt x="14592" y="3492"/>
                </a:lnTo>
                <a:lnTo>
                  <a:pt x="14545" y="5636"/>
                </a:lnTo>
                <a:lnTo>
                  <a:pt x="15519" y="4229"/>
                </a:lnTo>
                <a:lnTo>
                  <a:pt x="17234" y="5858"/>
                </a:lnTo>
                <a:lnTo>
                  <a:pt x="18224" y="3632"/>
                </a:lnTo>
                <a:lnTo>
                  <a:pt x="21615" y="4597"/>
                </a:lnTo>
                <a:lnTo>
                  <a:pt x="21704" y="1346"/>
                </a:lnTo>
                <a:lnTo>
                  <a:pt x="18719" y="0"/>
                </a:lnTo>
                <a:close/>
              </a:path>
              <a:path w="39382" h="43941">
                <a:moveTo>
                  <a:pt x="19900" y="22618"/>
                </a:moveTo>
                <a:lnTo>
                  <a:pt x="22428" y="22339"/>
                </a:lnTo>
                <a:lnTo>
                  <a:pt x="23723" y="25615"/>
                </a:lnTo>
                <a:lnTo>
                  <a:pt x="23367" y="21488"/>
                </a:lnTo>
                <a:lnTo>
                  <a:pt x="22436" y="22331"/>
                </a:lnTo>
                <a:lnTo>
                  <a:pt x="19900" y="22618"/>
                </a:lnTo>
                <a:close/>
              </a:path>
              <a:path w="39382" h="43941">
                <a:moveTo>
                  <a:pt x="38798" y="24765"/>
                </a:moveTo>
                <a:lnTo>
                  <a:pt x="39357" y="26682"/>
                </a:lnTo>
                <a:lnTo>
                  <a:pt x="39382" y="23228"/>
                </a:lnTo>
                <a:lnTo>
                  <a:pt x="38747" y="20624"/>
                </a:lnTo>
                <a:lnTo>
                  <a:pt x="37668" y="17792"/>
                </a:lnTo>
                <a:lnTo>
                  <a:pt x="37045" y="22072"/>
                </a:lnTo>
                <a:lnTo>
                  <a:pt x="35572" y="26174"/>
                </a:lnTo>
                <a:lnTo>
                  <a:pt x="32727" y="26949"/>
                </a:lnTo>
                <a:lnTo>
                  <a:pt x="34010" y="29591"/>
                </a:lnTo>
                <a:lnTo>
                  <a:pt x="36601" y="29781"/>
                </a:lnTo>
                <a:lnTo>
                  <a:pt x="39357" y="26682"/>
                </a:lnTo>
                <a:lnTo>
                  <a:pt x="38798" y="24765"/>
                </a:lnTo>
                <a:close/>
              </a:path>
              <a:path w="39382" h="43941">
                <a:moveTo>
                  <a:pt x="31648" y="21513"/>
                </a:moveTo>
                <a:lnTo>
                  <a:pt x="31153" y="20078"/>
                </a:lnTo>
                <a:lnTo>
                  <a:pt x="28752" y="13157"/>
                </a:lnTo>
                <a:lnTo>
                  <a:pt x="26123" y="10629"/>
                </a:lnTo>
                <a:lnTo>
                  <a:pt x="25107" y="7797"/>
                </a:lnTo>
                <a:lnTo>
                  <a:pt x="23596" y="4267"/>
                </a:lnTo>
                <a:lnTo>
                  <a:pt x="21704" y="1346"/>
                </a:lnTo>
                <a:lnTo>
                  <a:pt x="21615" y="4597"/>
                </a:lnTo>
                <a:lnTo>
                  <a:pt x="18224" y="3632"/>
                </a:lnTo>
                <a:lnTo>
                  <a:pt x="17234" y="5858"/>
                </a:lnTo>
                <a:lnTo>
                  <a:pt x="15519" y="4229"/>
                </a:lnTo>
                <a:lnTo>
                  <a:pt x="14545" y="5636"/>
                </a:lnTo>
                <a:lnTo>
                  <a:pt x="13436" y="7239"/>
                </a:lnTo>
                <a:lnTo>
                  <a:pt x="10579" y="9855"/>
                </a:lnTo>
                <a:lnTo>
                  <a:pt x="8521" y="18046"/>
                </a:lnTo>
                <a:lnTo>
                  <a:pt x="5854" y="16649"/>
                </a:lnTo>
                <a:lnTo>
                  <a:pt x="6769" y="12217"/>
                </a:lnTo>
                <a:lnTo>
                  <a:pt x="3581" y="14198"/>
                </a:lnTo>
                <a:lnTo>
                  <a:pt x="812" y="16649"/>
                </a:lnTo>
                <a:lnTo>
                  <a:pt x="0" y="20396"/>
                </a:lnTo>
                <a:lnTo>
                  <a:pt x="2946" y="23075"/>
                </a:lnTo>
                <a:lnTo>
                  <a:pt x="3480" y="22928"/>
                </a:lnTo>
                <a:lnTo>
                  <a:pt x="3301" y="24523"/>
                </a:lnTo>
                <a:lnTo>
                  <a:pt x="3162" y="29197"/>
                </a:lnTo>
                <a:lnTo>
                  <a:pt x="3759" y="32321"/>
                </a:lnTo>
                <a:lnTo>
                  <a:pt x="5486" y="22377"/>
                </a:lnTo>
                <a:lnTo>
                  <a:pt x="6161" y="21952"/>
                </a:lnTo>
                <a:lnTo>
                  <a:pt x="7124" y="21983"/>
                </a:lnTo>
                <a:lnTo>
                  <a:pt x="3975" y="19050"/>
                </a:lnTo>
                <a:lnTo>
                  <a:pt x="3606" y="21805"/>
                </a:lnTo>
                <a:lnTo>
                  <a:pt x="6172" y="21945"/>
                </a:lnTo>
                <a:lnTo>
                  <a:pt x="3606" y="21945"/>
                </a:lnTo>
                <a:lnTo>
                  <a:pt x="3606" y="21805"/>
                </a:lnTo>
                <a:lnTo>
                  <a:pt x="3975" y="19050"/>
                </a:lnTo>
                <a:lnTo>
                  <a:pt x="9190" y="18977"/>
                </a:lnTo>
                <a:lnTo>
                  <a:pt x="9385" y="18846"/>
                </a:lnTo>
                <a:lnTo>
                  <a:pt x="12623" y="16916"/>
                </a:lnTo>
                <a:lnTo>
                  <a:pt x="15570" y="15100"/>
                </a:lnTo>
                <a:lnTo>
                  <a:pt x="18732" y="12331"/>
                </a:lnTo>
                <a:lnTo>
                  <a:pt x="16890" y="7899"/>
                </a:lnTo>
                <a:lnTo>
                  <a:pt x="17361" y="7989"/>
                </a:lnTo>
                <a:lnTo>
                  <a:pt x="18072" y="6654"/>
                </a:lnTo>
                <a:lnTo>
                  <a:pt x="16789" y="6858"/>
                </a:lnTo>
                <a:lnTo>
                  <a:pt x="14566" y="6959"/>
                </a:lnTo>
                <a:lnTo>
                  <a:pt x="14528" y="6388"/>
                </a:lnTo>
                <a:lnTo>
                  <a:pt x="14566" y="6959"/>
                </a:lnTo>
                <a:lnTo>
                  <a:pt x="16831" y="6762"/>
                </a:lnTo>
                <a:lnTo>
                  <a:pt x="18072" y="6654"/>
                </a:lnTo>
                <a:lnTo>
                  <a:pt x="20345" y="8559"/>
                </a:lnTo>
                <a:lnTo>
                  <a:pt x="19443" y="10325"/>
                </a:lnTo>
                <a:lnTo>
                  <a:pt x="20194" y="9321"/>
                </a:lnTo>
                <a:lnTo>
                  <a:pt x="21678" y="7340"/>
                </a:lnTo>
                <a:lnTo>
                  <a:pt x="24307" y="19418"/>
                </a:lnTo>
                <a:lnTo>
                  <a:pt x="28384" y="20256"/>
                </a:lnTo>
                <a:lnTo>
                  <a:pt x="28680" y="20370"/>
                </a:lnTo>
                <a:lnTo>
                  <a:pt x="31648" y="21513"/>
                </a:lnTo>
                <a:close/>
              </a:path>
              <a:path w="39382" h="43941">
                <a:moveTo>
                  <a:pt x="20154" y="9525"/>
                </a:moveTo>
                <a:lnTo>
                  <a:pt x="19046" y="11711"/>
                </a:lnTo>
                <a:lnTo>
                  <a:pt x="19875" y="13957"/>
                </a:lnTo>
                <a:lnTo>
                  <a:pt x="21170" y="17068"/>
                </a:lnTo>
                <a:lnTo>
                  <a:pt x="20154" y="9525"/>
                </a:lnTo>
                <a:close/>
              </a:path>
              <a:path w="39382" h="43941">
                <a:moveTo>
                  <a:pt x="6769" y="12217"/>
                </a:moveTo>
                <a:lnTo>
                  <a:pt x="5854" y="16649"/>
                </a:lnTo>
                <a:lnTo>
                  <a:pt x="8521" y="18046"/>
                </a:lnTo>
                <a:lnTo>
                  <a:pt x="10579" y="9855"/>
                </a:lnTo>
                <a:lnTo>
                  <a:pt x="6769" y="12217"/>
                </a:lnTo>
                <a:close/>
              </a:path>
              <a:path w="39382" h="43941">
                <a:moveTo>
                  <a:pt x="12763" y="32766"/>
                </a:moveTo>
                <a:lnTo>
                  <a:pt x="12407" y="36664"/>
                </a:lnTo>
                <a:lnTo>
                  <a:pt x="11633" y="33972"/>
                </a:lnTo>
                <a:lnTo>
                  <a:pt x="10477" y="29845"/>
                </a:lnTo>
                <a:lnTo>
                  <a:pt x="10172" y="26949"/>
                </a:lnTo>
                <a:lnTo>
                  <a:pt x="10464" y="24193"/>
                </a:lnTo>
                <a:lnTo>
                  <a:pt x="10655" y="21018"/>
                </a:lnTo>
                <a:lnTo>
                  <a:pt x="9190" y="18977"/>
                </a:lnTo>
                <a:lnTo>
                  <a:pt x="7035" y="19050"/>
                </a:lnTo>
                <a:lnTo>
                  <a:pt x="6667" y="20586"/>
                </a:lnTo>
                <a:lnTo>
                  <a:pt x="7124" y="21983"/>
                </a:lnTo>
                <a:lnTo>
                  <a:pt x="6161" y="21952"/>
                </a:lnTo>
                <a:lnTo>
                  <a:pt x="5486" y="22377"/>
                </a:lnTo>
                <a:lnTo>
                  <a:pt x="3759" y="32321"/>
                </a:lnTo>
                <a:lnTo>
                  <a:pt x="4838" y="35534"/>
                </a:lnTo>
                <a:lnTo>
                  <a:pt x="6057" y="38696"/>
                </a:lnTo>
                <a:lnTo>
                  <a:pt x="7886" y="41503"/>
                </a:lnTo>
                <a:lnTo>
                  <a:pt x="11125" y="43700"/>
                </a:lnTo>
                <a:lnTo>
                  <a:pt x="14211" y="43942"/>
                </a:lnTo>
                <a:lnTo>
                  <a:pt x="17386" y="41833"/>
                </a:lnTo>
                <a:lnTo>
                  <a:pt x="19684" y="38265"/>
                </a:lnTo>
                <a:lnTo>
                  <a:pt x="20345" y="35356"/>
                </a:lnTo>
                <a:lnTo>
                  <a:pt x="20281" y="32321"/>
                </a:lnTo>
                <a:lnTo>
                  <a:pt x="19913" y="29756"/>
                </a:lnTo>
                <a:lnTo>
                  <a:pt x="23494" y="29464"/>
                </a:lnTo>
                <a:lnTo>
                  <a:pt x="26085" y="28435"/>
                </a:lnTo>
                <a:lnTo>
                  <a:pt x="29057" y="27762"/>
                </a:lnTo>
                <a:lnTo>
                  <a:pt x="32727" y="26949"/>
                </a:lnTo>
                <a:lnTo>
                  <a:pt x="35572" y="26174"/>
                </a:lnTo>
                <a:lnTo>
                  <a:pt x="37045" y="22072"/>
                </a:lnTo>
                <a:lnTo>
                  <a:pt x="37668" y="17792"/>
                </a:lnTo>
                <a:lnTo>
                  <a:pt x="34810" y="14757"/>
                </a:lnTo>
                <a:lnTo>
                  <a:pt x="33756" y="19926"/>
                </a:lnTo>
                <a:lnTo>
                  <a:pt x="32588" y="24295"/>
                </a:lnTo>
                <a:lnTo>
                  <a:pt x="32346" y="24688"/>
                </a:lnTo>
                <a:lnTo>
                  <a:pt x="33756" y="19926"/>
                </a:lnTo>
                <a:lnTo>
                  <a:pt x="31521" y="13246"/>
                </a:lnTo>
                <a:lnTo>
                  <a:pt x="28752" y="13157"/>
                </a:lnTo>
                <a:lnTo>
                  <a:pt x="31153" y="20078"/>
                </a:lnTo>
                <a:lnTo>
                  <a:pt x="31648" y="21513"/>
                </a:lnTo>
                <a:lnTo>
                  <a:pt x="28680" y="20370"/>
                </a:lnTo>
                <a:lnTo>
                  <a:pt x="28460" y="20396"/>
                </a:lnTo>
                <a:lnTo>
                  <a:pt x="27050" y="22961"/>
                </a:lnTo>
                <a:lnTo>
                  <a:pt x="23367" y="21488"/>
                </a:lnTo>
                <a:lnTo>
                  <a:pt x="23723" y="25615"/>
                </a:lnTo>
                <a:lnTo>
                  <a:pt x="22428" y="22339"/>
                </a:lnTo>
                <a:lnTo>
                  <a:pt x="19900" y="22618"/>
                </a:lnTo>
                <a:lnTo>
                  <a:pt x="17297" y="23215"/>
                </a:lnTo>
                <a:lnTo>
                  <a:pt x="14452" y="25298"/>
                </a:lnTo>
                <a:lnTo>
                  <a:pt x="12636" y="28752"/>
                </a:lnTo>
                <a:lnTo>
                  <a:pt x="12763" y="32766"/>
                </a:lnTo>
                <a:close/>
              </a:path>
              <a:path w="39382" h="43941">
                <a:moveTo>
                  <a:pt x="33756" y="19926"/>
                </a:moveTo>
                <a:lnTo>
                  <a:pt x="32346" y="24688"/>
                </a:lnTo>
                <a:lnTo>
                  <a:pt x="32588" y="24295"/>
                </a:lnTo>
                <a:lnTo>
                  <a:pt x="33756" y="19926"/>
                </a:lnTo>
                <a:close/>
              </a:path>
              <a:path w="39382" h="43941">
                <a:moveTo>
                  <a:pt x="31521" y="13246"/>
                </a:moveTo>
                <a:lnTo>
                  <a:pt x="33756" y="19926"/>
                </a:lnTo>
                <a:lnTo>
                  <a:pt x="34810" y="14757"/>
                </a:lnTo>
                <a:lnTo>
                  <a:pt x="31521" y="13246"/>
                </a:lnTo>
                <a:close/>
              </a:path>
              <a:path w="39382" h="43941">
                <a:moveTo>
                  <a:pt x="3606" y="21805"/>
                </a:moveTo>
                <a:lnTo>
                  <a:pt x="3606" y="21945"/>
                </a:lnTo>
                <a:lnTo>
                  <a:pt x="6172" y="21945"/>
                </a:lnTo>
                <a:lnTo>
                  <a:pt x="3606" y="21805"/>
                </a:lnTo>
                <a:close/>
              </a:path>
              <a:path w="39382" h="43941">
                <a:moveTo>
                  <a:pt x="7124" y="21983"/>
                </a:moveTo>
                <a:lnTo>
                  <a:pt x="6603" y="20713"/>
                </a:lnTo>
                <a:lnTo>
                  <a:pt x="7035" y="19050"/>
                </a:lnTo>
                <a:lnTo>
                  <a:pt x="3975" y="19050"/>
                </a:lnTo>
                <a:lnTo>
                  <a:pt x="7124" y="21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3764419" y="5193722"/>
            <a:ext cx="9893" cy="13855"/>
          </a:xfrm>
          <a:custGeom>
            <a:avLst/>
            <a:gdLst/>
            <a:ahLst/>
            <a:cxnLst/>
            <a:rect l="l" t="t" r="r" b="b"/>
            <a:pathLst>
              <a:path w="9893" h="13855">
                <a:moveTo>
                  <a:pt x="8280" y="574"/>
                </a:moveTo>
                <a:lnTo>
                  <a:pt x="7429" y="0"/>
                </a:lnTo>
                <a:lnTo>
                  <a:pt x="7183" y="7"/>
                </a:lnTo>
                <a:lnTo>
                  <a:pt x="6908" y="294"/>
                </a:lnTo>
                <a:lnTo>
                  <a:pt x="6280" y="1348"/>
                </a:lnTo>
                <a:lnTo>
                  <a:pt x="5295" y="2809"/>
                </a:lnTo>
                <a:lnTo>
                  <a:pt x="7493" y="66"/>
                </a:lnTo>
                <a:lnTo>
                  <a:pt x="8280" y="574"/>
                </a:lnTo>
                <a:close/>
              </a:path>
              <a:path w="9893" h="13855">
                <a:moveTo>
                  <a:pt x="0" y="-454"/>
                </a:moveTo>
                <a:lnTo>
                  <a:pt x="660" y="2301"/>
                </a:lnTo>
                <a:lnTo>
                  <a:pt x="3098" y="5565"/>
                </a:lnTo>
                <a:lnTo>
                  <a:pt x="3594" y="-860"/>
                </a:lnTo>
                <a:lnTo>
                  <a:pt x="4786" y="-445"/>
                </a:lnTo>
                <a:lnTo>
                  <a:pt x="7239" y="-5331"/>
                </a:lnTo>
                <a:lnTo>
                  <a:pt x="3517" y="-6347"/>
                </a:lnTo>
                <a:lnTo>
                  <a:pt x="850" y="-3083"/>
                </a:lnTo>
                <a:lnTo>
                  <a:pt x="0" y="-454"/>
                </a:lnTo>
                <a:close/>
              </a:path>
              <a:path w="9893" h="13855">
                <a:moveTo>
                  <a:pt x="9893" y="1653"/>
                </a:moveTo>
                <a:lnTo>
                  <a:pt x="8280" y="574"/>
                </a:lnTo>
                <a:lnTo>
                  <a:pt x="7493" y="66"/>
                </a:lnTo>
                <a:lnTo>
                  <a:pt x="5295" y="2809"/>
                </a:lnTo>
                <a:lnTo>
                  <a:pt x="6280" y="1348"/>
                </a:lnTo>
                <a:lnTo>
                  <a:pt x="6908" y="294"/>
                </a:lnTo>
                <a:lnTo>
                  <a:pt x="7183" y="7"/>
                </a:lnTo>
                <a:lnTo>
                  <a:pt x="7429" y="0"/>
                </a:lnTo>
                <a:lnTo>
                  <a:pt x="8966" y="-1889"/>
                </a:lnTo>
                <a:lnTo>
                  <a:pt x="7239" y="-5331"/>
                </a:lnTo>
                <a:lnTo>
                  <a:pt x="4786" y="-445"/>
                </a:lnTo>
                <a:lnTo>
                  <a:pt x="3594" y="-860"/>
                </a:lnTo>
                <a:lnTo>
                  <a:pt x="3098" y="5565"/>
                </a:lnTo>
                <a:lnTo>
                  <a:pt x="5969" y="7508"/>
                </a:lnTo>
                <a:lnTo>
                  <a:pt x="9245" y="5463"/>
                </a:lnTo>
                <a:lnTo>
                  <a:pt x="9893" y="16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3758182" y="5188565"/>
            <a:ext cx="8496" cy="13030"/>
          </a:xfrm>
          <a:custGeom>
            <a:avLst/>
            <a:gdLst/>
            <a:ahLst/>
            <a:cxnLst/>
            <a:rect l="l" t="t" r="r" b="b"/>
            <a:pathLst>
              <a:path w="8496" h="13030">
                <a:moveTo>
                  <a:pt x="7619" y="7645"/>
                </a:moveTo>
                <a:lnTo>
                  <a:pt x="8496" y="4140"/>
                </a:lnTo>
                <a:lnTo>
                  <a:pt x="6565" y="800"/>
                </a:lnTo>
                <a:lnTo>
                  <a:pt x="2793" y="0"/>
                </a:lnTo>
                <a:lnTo>
                  <a:pt x="698" y="2895"/>
                </a:lnTo>
                <a:lnTo>
                  <a:pt x="0" y="6603"/>
                </a:lnTo>
                <a:lnTo>
                  <a:pt x="1142" y="10413"/>
                </a:lnTo>
                <a:lnTo>
                  <a:pt x="3975" y="13030"/>
                </a:lnTo>
                <a:lnTo>
                  <a:pt x="7543" y="11506"/>
                </a:lnTo>
                <a:lnTo>
                  <a:pt x="7619" y="76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3756014" y="5175288"/>
            <a:ext cx="14693" cy="14846"/>
          </a:xfrm>
          <a:custGeom>
            <a:avLst/>
            <a:gdLst/>
            <a:ahLst/>
            <a:cxnLst/>
            <a:rect l="l" t="t" r="r" b="b"/>
            <a:pathLst>
              <a:path w="14693" h="14846">
                <a:moveTo>
                  <a:pt x="419" y="10769"/>
                </a:moveTo>
                <a:lnTo>
                  <a:pt x="939" y="13881"/>
                </a:lnTo>
                <a:lnTo>
                  <a:pt x="4673" y="14846"/>
                </a:lnTo>
                <a:lnTo>
                  <a:pt x="7886" y="12712"/>
                </a:lnTo>
                <a:lnTo>
                  <a:pt x="7556" y="10795"/>
                </a:lnTo>
                <a:lnTo>
                  <a:pt x="7023" y="7861"/>
                </a:lnTo>
                <a:lnTo>
                  <a:pt x="10363" y="7797"/>
                </a:lnTo>
                <a:lnTo>
                  <a:pt x="13334" y="6350"/>
                </a:lnTo>
                <a:lnTo>
                  <a:pt x="14693" y="2743"/>
                </a:lnTo>
                <a:lnTo>
                  <a:pt x="11950" y="0"/>
                </a:lnTo>
                <a:lnTo>
                  <a:pt x="8343" y="1384"/>
                </a:lnTo>
                <a:lnTo>
                  <a:pt x="5765" y="393"/>
                </a:lnTo>
                <a:lnTo>
                  <a:pt x="3009" y="914"/>
                </a:lnTo>
                <a:lnTo>
                  <a:pt x="342" y="4343"/>
                </a:lnTo>
                <a:lnTo>
                  <a:pt x="0" y="6934"/>
                </a:lnTo>
                <a:lnTo>
                  <a:pt x="419" y="10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3720786" y="5277294"/>
            <a:ext cx="35471" cy="10979"/>
          </a:xfrm>
          <a:custGeom>
            <a:avLst/>
            <a:gdLst/>
            <a:ahLst/>
            <a:cxnLst/>
            <a:rect l="l" t="t" r="r" b="b"/>
            <a:pathLst>
              <a:path w="35471" h="10979">
                <a:moveTo>
                  <a:pt x="0" y="4013"/>
                </a:moveTo>
                <a:lnTo>
                  <a:pt x="279" y="6642"/>
                </a:lnTo>
                <a:lnTo>
                  <a:pt x="2937" y="10979"/>
                </a:lnTo>
                <a:lnTo>
                  <a:pt x="15621" y="8074"/>
                </a:lnTo>
                <a:lnTo>
                  <a:pt x="28054" y="6769"/>
                </a:lnTo>
                <a:lnTo>
                  <a:pt x="30606" y="6654"/>
                </a:lnTo>
                <a:lnTo>
                  <a:pt x="35471" y="5753"/>
                </a:lnTo>
                <a:lnTo>
                  <a:pt x="34505" y="2654"/>
                </a:lnTo>
                <a:lnTo>
                  <a:pt x="33629" y="0"/>
                </a:lnTo>
                <a:lnTo>
                  <a:pt x="32992" y="21"/>
                </a:lnTo>
                <a:lnTo>
                  <a:pt x="20294" y="964"/>
                </a:lnTo>
                <a:lnTo>
                  <a:pt x="7772" y="2870"/>
                </a:lnTo>
                <a:lnTo>
                  <a:pt x="5410" y="3301"/>
                </a:lnTo>
                <a:lnTo>
                  <a:pt x="2616" y="3568"/>
                </a:lnTo>
                <a:lnTo>
                  <a:pt x="0" y="40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3717089" y="5273775"/>
            <a:ext cx="43040" cy="15336"/>
          </a:xfrm>
          <a:custGeom>
            <a:avLst/>
            <a:gdLst/>
            <a:ahLst/>
            <a:cxnLst/>
            <a:rect l="l" t="t" r="r" b="b"/>
            <a:pathLst>
              <a:path w="43040" h="15336">
                <a:moveTo>
                  <a:pt x="9524" y="10312"/>
                </a:moveTo>
                <a:lnTo>
                  <a:pt x="18282" y="15336"/>
                </a:lnTo>
                <a:lnTo>
                  <a:pt x="12090" y="9842"/>
                </a:lnTo>
                <a:lnTo>
                  <a:pt x="9524" y="10312"/>
                </a:lnTo>
                <a:close/>
              </a:path>
              <a:path w="43040" h="15336">
                <a:moveTo>
                  <a:pt x="35750" y="10096"/>
                </a:moveTo>
                <a:lnTo>
                  <a:pt x="34645" y="13677"/>
                </a:lnTo>
                <a:lnTo>
                  <a:pt x="37388" y="13335"/>
                </a:lnTo>
                <a:lnTo>
                  <a:pt x="35750" y="10096"/>
                </a:lnTo>
                <a:close/>
              </a:path>
              <a:path w="43040" h="15336">
                <a:moveTo>
                  <a:pt x="4686" y="15138"/>
                </a:moveTo>
                <a:lnTo>
                  <a:pt x="8127" y="14376"/>
                </a:lnTo>
                <a:lnTo>
                  <a:pt x="7586" y="10618"/>
                </a:lnTo>
                <a:lnTo>
                  <a:pt x="8686" y="3314"/>
                </a:lnTo>
                <a:lnTo>
                  <a:pt x="5892" y="3594"/>
                </a:lnTo>
                <a:lnTo>
                  <a:pt x="3111" y="4051"/>
                </a:lnTo>
                <a:lnTo>
                  <a:pt x="0" y="6045"/>
                </a:lnTo>
                <a:lnTo>
                  <a:pt x="190" y="7886"/>
                </a:lnTo>
                <a:lnTo>
                  <a:pt x="457" y="10439"/>
                </a:lnTo>
                <a:lnTo>
                  <a:pt x="622" y="13055"/>
                </a:lnTo>
                <a:lnTo>
                  <a:pt x="1244" y="15887"/>
                </a:lnTo>
                <a:lnTo>
                  <a:pt x="3848" y="18707"/>
                </a:lnTo>
                <a:lnTo>
                  <a:pt x="5841" y="18465"/>
                </a:lnTo>
                <a:lnTo>
                  <a:pt x="18282" y="15336"/>
                </a:lnTo>
                <a:lnTo>
                  <a:pt x="9524" y="10312"/>
                </a:lnTo>
                <a:lnTo>
                  <a:pt x="12090" y="9842"/>
                </a:lnTo>
                <a:lnTo>
                  <a:pt x="18282" y="15336"/>
                </a:lnTo>
                <a:lnTo>
                  <a:pt x="30921" y="13856"/>
                </a:lnTo>
                <a:lnTo>
                  <a:pt x="31915" y="13804"/>
                </a:lnTo>
                <a:lnTo>
                  <a:pt x="34645" y="13677"/>
                </a:lnTo>
                <a:lnTo>
                  <a:pt x="35750" y="10096"/>
                </a:lnTo>
                <a:lnTo>
                  <a:pt x="34861" y="7289"/>
                </a:lnTo>
                <a:lnTo>
                  <a:pt x="35750" y="10096"/>
                </a:lnTo>
                <a:lnTo>
                  <a:pt x="37388" y="13335"/>
                </a:lnTo>
                <a:lnTo>
                  <a:pt x="40004" y="12687"/>
                </a:lnTo>
                <a:lnTo>
                  <a:pt x="39166" y="9271"/>
                </a:lnTo>
                <a:lnTo>
                  <a:pt x="37439" y="7035"/>
                </a:lnTo>
                <a:lnTo>
                  <a:pt x="34839" y="7221"/>
                </a:lnTo>
                <a:lnTo>
                  <a:pt x="24640" y="7948"/>
                </a:lnTo>
                <a:lnTo>
                  <a:pt x="12103" y="9842"/>
                </a:lnTo>
                <a:lnTo>
                  <a:pt x="19229" y="8036"/>
                </a:lnTo>
                <a:lnTo>
                  <a:pt x="8542" y="10406"/>
                </a:lnTo>
                <a:lnTo>
                  <a:pt x="8127" y="14376"/>
                </a:lnTo>
                <a:lnTo>
                  <a:pt x="4686" y="15138"/>
                </a:lnTo>
                <a:lnTo>
                  <a:pt x="3530" y="11811"/>
                </a:lnTo>
                <a:lnTo>
                  <a:pt x="3695" y="7531"/>
                </a:lnTo>
                <a:lnTo>
                  <a:pt x="7188" y="7162"/>
                </a:lnTo>
                <a:lnTo>
                  <a:pt x="7480" y="9880"/>
                </a:lnTo>
                <a:lnTo>
                  <a:pt x="6730" y="10579"/>
                </a:lnTo>
                <a:lnTo>
                  <a:pt x="6479" y="10863"/>
                </a:lnTo>
                <a:lnTo>
                  <a:pt x="4686" y="15138"/>
                </a:lnTo>
                <a:close/>
              </a:path>
              <a:path w="43040" h="15336">
                <a:moveTo>
                  <a:pt x="7480" y="9880"/>
                </a:moveTo>
                <a:lnTo>
                  <a:pt x="7188" y="7162"/>
                </a:lnTo>
                <a:lnTo>
                  <a:pt x="4279" y="10998"/>
                </a:lnTo>
                <a:lnTo>
                  <a:pt x="3530" y="11811"/>
                </a:lnTo>
                <a:lnTo>
                  <a:pt x="4686" y="15138"/>
                </a:lnTo>
                <a:lnTo>
                  <a:pt x="6479" y="10863"/>
                </a:lnTo>
                <a:lnTo>
                  <a:pt x="6730" y="10579"/>
                </a:lnTo>
                <a:lnTo>
                  <a:pt x="7480" y="9880"/>
                </a:lnTo>
                <a:close/>
              </a:path>
              <a:path w="43040" h="15336">
                <a:moveTo>
                  <a:pt x="4279" y="10998"/>
                </a:moveTo>
                <a:lnTo>
                  <a:pt x="7188" y="7162"/>
                </a:lnTo>
                <a:lnTo>
                  <a:pt x="3695" y="7531"/>
                </a:lnTo>
                <a:lnTo>
                  <a:pt x="3530" y="11811"/>
                </a:lnTo>
                <a:lnTo>
                  <a:pt x="4279" y="10998"/>
                </a:lnTo>
                <a:close/>
              </a:path>
              <a:path w="43040" h="15336">
                <a:moveTo>
                  <a:pt x="40004" y="12687"/>
                </a:moveTo>
                <a:lnTo>
                  <a:pt x="43040" y="10325"/>
                </a:lnTo>
                <a:lnTo>
                  <a:pt x="42392" y="7632"/>
                </a:lnTo>
                <a:lnTo>
                  <a:pt x="41541" y="5041"/>
                </a:lnTo>
                <a:lnTo>
                  <a:pt x="40665" y="2425"/>
                </a:lnTo>
                <a:lnTo>
                  <a:pt x="38328" y="5854"/>
                </a:lnTo>
                <a:lnTo>
                  <a:pt x="37406" y="6023"/>
                </a:lnTo>
                <a:lnTo>
                  <a:pt x="34614" y="6533"/>
                </a:lnTo>
                <a:lnTo>
                  <a:pt x="33985" y="4610"/>
                </a:lnTo>
                <a:lnTo>
                  <a:pt x="37223" y="0"/>
                </a:lnTo>
                <a:lnTo>
                  <a:pt x="24474" y="882"/>
                </a:lnTo>
                <a:lnTo>
                  <a:pt x="31584" y="6769"/>
                </a:lnTo>
                <a:lnTo>
                  <a:pt x="33947" y="6654"/>
                </a:lnTo>
                <a:lnTo>
                  <a:pt x="34839" y="7221"/>
                </a:lnTo>
                <a:lnTo>
                  <a:pt x="37439" y="7035"/>
                </a:lnTo>
                <a:lnTo>
                  <a:pt x="39166" y="9271"/>
                </a:lnTo>
                <a:lnTo>
                  <a:pt x="40004" y="12687"/>
                </a:lnTo>
                <a:close/>
              </a:path>
              <a:path w="43040" h="15336">
                <a:moveTo>
                  <a:pt x="37325" y="3517"/>
                </a:moveTo>
                <a:lnTo>
                  <a:pt x="34614" y="6533"/>
                </a:lnTo>
                <a:lnTo>
                  <a:pt x="37406" y="6023"/>
                </a:lnTo>
                <a:lnTo>
                  <a:pt x="38328" y="5854"/>
                </a:lnTo>
                <a:lnTo>
                  <a:pt x="40665" y="2425"/>
                </a:lnTo>
                <a:lnTo>
                  <a:pt x="37223" y="0"/>
                </a:lnTo>
                <a:lnTo>
                  <a:pt x="33985" y="4610"/>
                </a:lnTo>
                <a:lnTo>
                  <a:pt x="34614" y="6533"/>
                </a:lnTo>
                <a:lnTo>
                  <a:pt x="37325" y="3517"/>
                </a:lnTo>
                <a:close/>
              </a:path>
              <a:path w="43040" h="15336">
                <a:moveTo>
                  <a:pt x="8542" y="10406"/>
                </a:moveTo>
                <a:lnTo>
                  <a:pt x="19229" y="8036"/>
                </a:lnTo>
                <a:lnTo>
                  <a:pt x="12103" y="9842"/>
                </a:lnTo>
                <a:lnTo>
                  <a:pt x="24640" y="7948"/>
                </a:lnTo>
                <a:lnTo>
                  <a:pt x="34839" y="7221"/>
                </a:lnTo>
                <a:lnTo>
                  <a:pt x="33947" y="6654"/>
                </a:lnTo>
                <a:lnTo>
                  <a:pt x="31584" y="6769"/>
                </a:lnTo>
                <a:lnTo>
                  <a:pt x="24474" y="882"/>
                </a:lnTo>
                <a:lnTo>
                  <a:pt x="11983" y="2707"/>
                </a:lnTo>
                <a:lnTo>
                  <a:pt x="8686" y="3314"/>
                </a:lnTo>
                <a:lnTo>
                  <a:pt x="7586" y="10618"/>
                </a:lnTo>
                <a:lnTo>
                  <a:pt x="8127" y="14376"/>
                </a:lnTo>
                <a:lnTo>
                  <a:pt x="8542" y="10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3718251" y="5266031"/>
            <a:ext cx="36169" cy="15265"/>
          </a:xfrm>
          <a:custGeom>
            <a:avLst/>
            <a:gdLst/>
            <a:ahLst/>
            <a:cxnLst/>
            <a:rect l="l" t="t" r="r" b="b"/>
            <a:pathLst>
              <a:path w="36169" h="15265">
                <a:moveTo>
                  <a:pt x="2184" y="12433"/>
                </a:moveTo>
                <a:lnTo>
                  <a:pt x="2527" y="15265"/>
                </a:lnTo>
                <a:lnTo>
                  <a:pt x="5143" y="14820"/>
                </a:lnTo>
                <a:lnTo>
                  <a:pt x="7937" y="14554"/>
                </a:lnTo>
                <a:lnTo>
                  <a:pt x="10929" y="14006"/>
                </a:lnTo>
                <a:lnTo>
                  <a:pt x="23442" y="12154"/>
                </a:lnTo>
                <a:lnTo>
                  <a:pt x="36169" y="11264"/>
                </a:lnTo>
                <a:lnTo>
                  <a:pt x="35877" y="10375"/>
                </a:lnTo>
                <a:lnTo>
                  <a:pt x="34785" y="7239"/>
                </a:lnTo>
                <a:lnTo>
                  <a:pt x="34201" y="3835"/>
                </a:lnTo>
                <a:lnTo>
                  <a:pt x="33172" y="0"/>
                </a:lnTo>
                <a:lnTo>
                  <a:pt x="28765" y="368"/>
                </a:lnTo>
                <a:lnTo>
                  <a:pt x="24295" y="254"/>
                </a:lnTo>
                <a:lnTo>
                  <a:pt x="19837" y="393"/>
                </a:lnTo>
                <a:lnTo>
                  <a:pt x="16205" y="495"/>
                </a:lnTo>
                <a:lnTo>
                  <a:pt x="12890" y="1193"/>
                </a:lnTo>
                <a:lnTo>
                  <a:pt x="9385" y="2032"/>
                </a:lnTo>
                <a:lnTo>
                  <a:pt x="6375" y="2781"/>
                </a:lnTo>
                <a:lnTo>
                  <a:pt x="3098" y="2679"/>
                </a:lnTo>
                <a:lnTo>
                  <a:pt x="0" y="3187"/>
                </a:lnTo>
                <a:lnTo>
                  <a:pt x="825" y="6121"/>
                </a:lnTo>
                <a:lnTo>
                  <a:pt x="1714" y="9245"/>
                </a:lnTo>
                <a:lnTo>
                  <a:pt x="2184" y="1243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3714745" y="5262386"/>
            <a:ext cx="43014" cy="22301"/>
          </a:xfrm>
          <a:custGeom>
            <a:avLst/>
            <a:gdLst/>
            <a:ahLst/>
            <a:cxnLst/>
            <a:rect l="l" t="t" r="r" b="b"/>
            <a:pathLst>
              <a:path w="43014" h="22301">
                <a:moveTo>
                  <a:pt x="39560" y="11379"/>
                </a:moveTo>
                <a:lnTo>
                  <a:pt x="34879" y="11705"/>
                </a:lnTo>
                <a:lnTo>
                  <a:pt x="26817" y="12268"/>
                </a:lnTo>
                <a:lnTo>
                  <a:pt x="14321" y="14097"/>
                </a:lnTo>
                <a:lnTo>
                  <a:pt x="14452" y="21234"/>
                </a:lnTo>
                <a:lnTo>
                  <a:pt x="26994" y="19340"/>
                </a:lnTo>
                <a:lnTo>
                  <a:pt x="39776" y="18427"/>
                </a:lnTo>
                <a:lnTo>
                  <a:pt x="42544" y="16929"/>
                </a:lnTo>
                <a:lnTo>
                  <a:pt x="43014" y="13804"/>
                </a:lnTo>
                <a:lnTo>
                  <a:pt x="41681" y="9804"/>
                </a:lnTo>
                <a:lnTo>
                  <a:pt x="41122" y="6642"/>
                </a:lnTo>
                <a:lnTo>
                  <a:pt x="40081" y="2768"/>
                </a:lnTo>
                <a:lnTo>
                  <a:pt x="38099" y="0"/>
                </a:lnTo>
                <a:lnTo>
                  <a:pt x="36677" y="3644"/>
                </a:lnTo>
                <a:lnTo>
                  <a:pt x="33273" y="4546"/>
                </a:lnTo>
                <a:lnTo>
                  <a:pt x="32219" y="482"/>
                </a:lnTo>
                <a:lnTo>
                  <a:pt x="27825" y="393"/>
                </a:lnTo>
                <a:lnTo>
                  <a:pt x="23444" y="7556"/>
                </a:lnTo>
                <a:lnTo>
                  <a:pt x="27774" y="7429"/>
                </a:lnTo>
                <a:lnTo>
                  <a:pt x="32296" y="7531"/>
                </a:lnTo>
                <a:lnTo>
                  <a:pt x="34033" y="7393"/>
                </a:lnTo>
                <a:lnTo>
                  <a:pt x="36956" y="7162"/>
                </a:lnTo>
                <a:lnTo>
                  <a:pt x="39560" y="11379"/>
                </a:lnTo>
                <a:lnTo>
                  <a:pt x="39674" y="14909"/>
                </a:lnTo>
                <a:lnTo>
                  <a:pt x="36321" y="16001"/>
                </a:lnTo>
                <a:lnTo>
                  <a:pt x="34924" y="11963"/>
                </a:lnTo>
                <a:lnTo>
                  <a:pt x="39560" y="11379"/>
                </a:lnTo>
                <a:close/>
              </a:path>
              <a:path w="43014" h="22301">
                <a:moveTo>
                  <a:pt x="36398" y="139"/>
                </a:moveTo>
                <a:lnTo>
                  <a:pt x="32219" y="482"/>
                </a:lnTo>
                <a:lnTo>
                  <a:pt x="33273" y="4546"/>
                </a:lnTo>
                <a:lnTo>
                  <a:pt x="36677" y="3644"/>
                </a:lnTo>
                <a:lnTo>
                  <a:pt x="38099" y="0"/>
                </a:lnTo>
                <a:lnTo>
                  <a:pt x="36398" y="139"/>
                </a:lnTo>
                <a:close/>
              </a:path>
              <a:path w="43014" h="22301">
                <a:moveTo>
                  <a:pt x="36956" y="7162"/>
                </a:moveTo>
                <a:lnTo>
                  <a:pt x="34033" y="7393"/>
                </a:lnTo>
                <a:lnTo>
                  <a:pt x="34277" y="8305"/>
                </a:lnTo>
                <a:lnTo>
                  <a:pt x="34879" y="11705"/>
                </a:lnTo>
                <a:lnTo>
                  <a:pt x="39560" y="11379"/>
                </a:lnTo>
                <a:lnTo>
                  <a:pt x="36956" y="7162"/>
                </a:lnTo>
                <a:close/>
              </a:path>
              <a:path w="43014" h="22301">
                <a:moveTo>
                  <a:pt x="39560" y="11379"/>
                </a:moveTo>
                <a:lnTo>
                  <a:pt x="34924" y="11963"/>
                </a:lnTo>
                <a:lnTo>
                  <a:pt x="36321" y="16001"/>
                </a:lnTo>
                <a:lnTo>
                  <a:pt x="39674" y="14909"/>
                </a:lnTo>
                <a:lnTo>
                  <a:pt x="39560" y="11379"/>
                </a:lnTo>
                <a:lnTo>
                  <a:pt x="36017" y="15087"/>
                </a:lnTo>
                <a:lnTo>
                  <a:pt x="39560" y="11379"/>
                </a:lnTo>
                <a:close/>
              </a:path>
              <a:path w="43014" h="22301">
                <a:moveTo>
                  <a:pt x="8229" y="14973"/>
                </a:moveTo>
                <a:lnTo>
                  <a:pt x="9072" y="14893"/>
                </a:lnTo>
                <a:lnTo>
                  <a:pt x="8661" y="12077"/>
                </a:lnTo>
                <a:lnTo>
                  <a:pt x="8038" y="9905"/>
                </a:lnTo>
                <a:lnTo>
                  <a:pt x="7721" y="8801"/>
                </a:lnTo>
                <a:lnTo>
                  <a:pt x="6718" y="9855"/>
                </a:lnTo>
                <a:lnTo>
                  <a:pt x="5448" y="15443"/>
                </a:lnTo>
                <a:lnTo>
                  <a:pt x="6032" y="18910"/>
                </a:lnTo>
                <a:lnTo>
                  <a:pt x="9537" y="18541"/>
                </a:lnTo>
                <a:lnTo>
                  <a:pt x="11036" y="14706"/>
                </a:lnTo>
                <a:lnTo>
                  <a:pt x="9072" y="14893"/>
                </a:lnTo>
                <a:lnTo>
                  <a:pt x="9169" y="15557"/>
                </a:lnTo>
                <a:lnTo>
                  <a:pt x="9072" y="14893"/>
                </a:lnTo>
                <a:lnTo>
                  <a:pt x="8229" y="14973"/>
                </a:lnTo>
                <a:close/>
              </a:path>
              <a:path w="43014" h="22301">
                <a:moveTo>
                  <a:pt x="3505" y="6832"/>
                </a:moveTo>
                <a:lnTo>
                  <a:pt x="4673" y="22301"/>
                </a:lnTo>
                <a:lnTo>
                  <a:pt x="4076" y="10312"/>
                </a:lnTo>
                <a:lnTo>
                  <a:pt x="6896" y="5880"/>
                </a:lnTo>
                <a:lnTo>
                  <a:pt x="6489" y="2806"/>
                </a:lnTo>
                <a:lnTo>
                  <a:pt x="2933" y="3365"/>
                </a:lnTo>
                <a:lnTo>
                  <a:pt x="0" y="5791"/>
                </a:lnTo>
                <a:lnTo>
                  <a:pt x="126" y="7797"/>
                </a:lnTo>
                <a:lnTo>
                  <a:pt x="939" y="10718"/>
                </a:lnTo>
                <a:lnTo>
                  <a:pt x="1777" y="13703"/>
                </a:lnTo>
                <a:lnTo>
                  <a:pt x="2209" y="16598"/>
                </a:lnTo>
                <a:lnTo>
                  <a:pt x="2527" y="19278"/>
                </a:lnTo>
                <a:lnTo>
                  <a:pt x="4673" y="22301"/>
                </a:lnTo>
                <a:lnTo>
                  <a:pt x="3505" y="6832"/>
                </a:lnTo>
                <a:close/>
              </a:path>
              <a:path w="43014" h="22301">
                <a:moveTo>
                  <a:pt x="13715" y="9105"/>
                </a:moveTo>
                <a:lnTo>
                  <a:pt x="17157" y="8267"/>
                </a:lnTo>
                <a:lnTo>
                  <a:pt x="20192" y="7658"/>
                </a:lnTo>
                <a:lnTo>
                  <a:pt x="23444" y="7556"/>
                </a:lnTo>
                <a:lnTo>
                  <a:pt x="27825" y="393"/>
                </a:lnTo>
                <a:lnTo>
                  <a:pt x="23240" y="520"/>
                </a:lnTo>
                <a:lnTo>
                  <a:pt x="23342" y="4038"/>
                </a:lnTo>
                <a:lnTo>
                  <a:pt x="23240" y="520"/>
                </a:lnTo>
                <a:lnTo>
                  <a:pt x="19215" y="634"/>
                </a:lnTo>
                <a:lnTo>
                  <a:pt x="15620" y="1396"/>
                </a:lnTo>
                <a:lnTo>
                  <a:pt x="12064" y="2260"/>
                </a:lnTo>
                <a:lnTo>
                  <a:pt x="9690" y="2870"/>
                </a:lnTo>
                <a:lnTo>
                  <a:pt x="6489" y="2806"/>
                </a:lnTo>
                <a:lnTo>
                  <a:pt x="6896" y="5880"/>
                </a:lnTo>
                <a:lnTo>
                  <a:pt x="4076" y="10312"/>
                </a:lnTo>
                <a:lnTo>
                  <a:pt x="4673" y="22301"/>
                </a:lnTo>
                <a:lnTo>
                  <a:pt x="9067" y="21970"/>
                </a:lnTo>
                <a:lnTo>
                  <a:pt x="11861" y="21704"/>
                </a:lnTo>
                <a:lnTo>
                  <a:pt x="14439" y="21234"/>
                </a:lnTo>
                <a:lnTo>
                  <a:pt x="14321" y="14097"/>
                </a:lnTo>
                <a:lnTo>
                  <a:pt x="11036" y="14706"/>
                </a:lnTo>
                <a:lnTo>
                  <a:pt x="9537" y="18541"/>
                </a:lnTo>
                <a:lnTo>
                  <a:pt x="6032" y="18910"/>
                </a:lnTo>
                <a:lnTo>
                  <a:pt x="5448" y="15443"/>
                </a:lnTo>
                <a:lnTo>
                  <a:pt x="6718" y="9855"/>
                </a:lnTo>
                <a:lnTo>
                  <a:pt x="7721" y="8801"/>
                </a:lnTo>
                <a:lnTo>
                  <a:pt x="8038" y="9905"/>
                </a:lnTo>
                <a:lnTo>
                  <a:pt x="10083" y="9982"/>
                </a:lnTo>
                <a:lnTo>
                  <a:pt x="13741" y="9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3588019" y="5279236"/>
            <a:ext cx="38354" cy="15557"/>
          </a:xfrm>
          <a:custGeom>
            <a:avLst/>
            <a:gdLst/>
            <a:ahLst/>
            <a:cxnLst/>
            <a:rect l="l" t="t" r="r" b="b"/>
            <a:pathLst>
              <a:path w="38353" h="15557">
                <a:moveTo>
                  <a:pt x="36868" y="12877"/>
                </a:moveTo>
                <a:lnTo>
                  <a:pt x="37592" y="10210"/>
                </a:lnTo>
                <a:lnTo>
                  <a:pt x="38354" y="7543"/>
                </a:lnTo>
                <a:lnTo>
                  <a:pt x="35957" y="6831"/>
                </a:lnTo>
                <a:lnTo>
                  <a:pt x="23654" y="3776"/>
                </a:lnTo>
                <a:lnTo>
                  <a:pt x="11163" y="1663"/>
                </a:lnTo>
                <a:lnTo>
                  <a:pt x="8039" y="1244"/>
                </a:lnTo>
                <a:lnTo>
                  <a:pt x="4279" y="292"/>
                </a:lnTo>
                <a:lnTo>
                  <a:pt x="990" y="0"/>
                </a:lnTo>
                <a:lnTo>
                  <a:pt x="673" y="2489"/>
                </a:lnTo>
                <a:lnTo>
                  <a:pt x="0" y="7442"/>
                </a:lnTo>
                <a:lnTo>
                  <a:pt x="3340" y="7975"/>
                </a:lnTo>
                <a:lnTo>
                  <a:pt x="7442" y="9182"/>
                </a:lnTo>
                <a:lnTo>
                  <a:pt x="8661" y="9359"/>
                </a:lnTo>
                <a:lnTo>
                  <a:pt x="11361" y="9823"/>
                </a:lnTo>
                <a:lnTo>
                  <a:pt x="23738" y="12615"/>
                </a:lnTo>
                <a:lnTo>
                  <a:pt x="36093" y="15557"/>
                </a:lnTo>
                <a:lnTo>
                  <a:pt x="36868" y="128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3584527" y="5275729"/>
            <a:ext cx="45237" cy="22504"/>
          </a:xfrm>
          <a:custGeom>
            <a:avLst/>
            <a:gdLst/>
            <a:ahLst/>
            <a:cxnLst/>
            <a:rect l="l" t="t" r="r" b="b"/>
            <a:pathLst>
              <a:path w="45237" h="22504">
                <a:moveTo>
                  <a:pt x="6972" y="11442"/>
                </a:moveTo>
                <a:lnTo>
                  <a:pt x="4432" y="14668"/>
                </a:lnTo>
                <a:lnTo>
                  <a:pt x="7785" y="15455"/>
                </a:lnTo>
                <a:lnTo>
                  <a:pt x="6972" y="11442"/>
                </a:lnTo>
                <a:close/>
              </a:path>
              <a:path w="45237" h="22504">
                <a:moveTo>
                  <a:pt x="39585" y="19062"/>
                </a:moveTo>
                <a:lnTo>
                  <a:pt x="38861" y="22504"/>
                </a:lnTo>
                <a:lnTo>
                  <a:pt x="42443" y="21805"/>
                </a:lnTo>
                <a:lnTo>
                  <a:pt x="39585" y="19062"/>
                </a:lnTo>
                <a:close/>
              </a:path>
              <a:path w="45237" h="22504">
                <a:moveTo>
                  <a:pt x="26689" y="10783"/>
                </a:moveTo>
                <a:lnTo>
                  <a:pt x="37499" y="13492"/>
                </a:lnTo>
                <a:lnTo>
                  <a:pt x="37693" y="12776"/>
                </a:lnTo>
                <a:lnTo>
                  <a:pt x="38986" y="13865"/>
                </a:lnTo>
                <a:lnTo>
                  <a:pt x="40817" y="14414"/>
                </a:lnTo>
                <a:lnTo>
                  <a:pt x="40297" y="15608"/>
                </a:lnTo>
                <a:lnTo>
                  <a:pt x="37129" y="14853"/>
                </a:lnTo>
                <a:lnTo>
                  <a:pt x="36194" y="18059"/>
                </a:lnTo>
                <a:lnTo>
                  <a:pt x="36298" y="21945"/>
                </a:lnTo>
                <a:lnTo>
                  <a:pt x="38861" y="22504"/>
                </a:lnTo>
                <a:lnTo>
                  <a:pt x="39585" y="19062"/>
                </a:lnTo>
                <a:lnTo>
                  <a:pt x="36969" y="15443"/>
                </a:lnTo>
                <a:lnTo>
                  <a:pt x="39585" y="19062"/>
                </a:lnTo>
                <a:lnTo>
                  <a:pt x="42443" y="21805"/>
                </a:lnTo>
                <a:lnTo>
                  <a:pt x="41846" y="11048"/>
                </a:lnTo>
                <a:lnTo>
                  <a:pt x="38455" y="10083"/>
                </a:lnTo>
                <a:lnTo>
                  <a:pt x="30489" y="4402"/>
                </a:lnTo>
                <a:lnTo>
                  <a:pt x="18121" y="2107"/>
                </a:lnTo>
                <a:lnTo>
                  <a:pt x="15125" y="1676"/>
                </a:lnTo>
                <a:lnTo>
                  <a:pt x="14185" y="8661"/>
                </a:lnTo>
                <a:lnTo>
                  <a:pt x="26689" y="10783"/>
                </a:lnTo>
                <a:lnTo>
                  <a:pt x="14655" y="5168"/>
                </a:lnTo>
                <a:lnTo>
                  <a:pt x="26689" y="10783"/>
                </a:lnTo>
                <a:close/>
              </a:path>
              <a:path w="45237" h="22504">
                <a:moveTo>
                  <a:pt x="38986" y="13865"/>
                </a:moveTo>
                <a:lnTo>
                  <a:pt x="37693" y="12776"/>
                </a:lnTo>
                <a:lnTo>
                  <a:pt x="37499" y="13492"/>
                </a:lnTo>
                <a:lnTo>
                  <a:pt x="37129" y="14853"/>
                </a:lnTo>
                <a:lnTo>
                  <a:pt x="40297" y="15608"/>
                </a:lnTo>
                <a:lnTo>
                  <a:pt x="40817" y="14414"/>
                </a:lnTo>
                <a:lnTo>
                  <a:pt x="38986" y="13865"/>
                </a:lnTo>
                <a:close/>
              </a:path>
              <a:path w="45237" h="22504">
                <a:moveTo>
                  <a:pt x="44703" y="8229"/>
                </a:moveTo>
                <a:lnTo>
                  <a:pt x="42875" y="7670"/>
                </a:lnTo>
                <a:lnTo>
                  <a:pt x="30489" y="4402"/>
                </a:lnTo>
                <a:lnTo>
                  <a:pt x="38455" y="10083"/>
                </a:lnTo>
                <a:lnTo>
                  <a:pt x="41846" y="11048"/>
                </a:lnTo>
                <a:lnTo>
                  <a:pt x="42443" y="21805"/>
                </a:lnTo>
                <a:lnTo>
                  <a:pt x="42951" y="20053"/>
                </a:lnTo>
                <a:lnTo>
                  <a:pt x="43751" y="17335"/>
                </a:lnTo>
                <a:lnTo>
                  <a:pt x="44488" y="14655"/>
                </a:lnTo>
                <a:lnTo>
                  <a:pt x="45237" y="12001"/>
                </a:lnTo>
                <a:lnTo>
                  <a:pt x="44703" y="8229"/>
                </a:lnTo>
                <a:close/>
              </a:path>
              <a:path w="45237" h="22504">
                <a:moveTo>
                  <a:pt x="673" y="5537"/>
                </a:moveTo>
                <a:lnTo>
                  <a:pt x="0" y="10464"/>
                </a:lnTo>
                <a:lnTo>
                  <a:pt x="1041" y="14122"/>
                </a:lnTo>
                <a:lnTo>
                  <a:pt x="4432" y="14668"/>
                </a:lnTo>
                <a:lnTo>
                  <a:pt x="6972" y="11442"/>
                </a:lnTo>
                <a:lnTo>
                  <a:pt x="3492" y="10947"/>
                </a:lnTo>
                <a:lnTo>
                  <a:pt x="6972" y="11442"/>
                </a:lnTo>
                <a:lnTo>
                  <a:pt x="7785" y="15455"/>
                </a:lnTo>
                <a:lnTo>
                  <a:pt x="10604" y="16179"/>
                </a:lnTo>
                <a:lnTo>
                  <a:pt x="11607" y="16344"/>
                </a:lnTo>
                <a:lnTo>
                  <a:pt x="23834" y="18902"/>
                </a:lnTo>
                <a:lnTo>
                  <a:pt x="36298" y="21945"/>
                </a:lnTo>
                <a:lnTo>
                  <a:pt x="36194" y="18059"/>
                </a:lnTo>
                <a:lnTo>
                  <a:pt x="37129" y="14853"/>
                </a:lnTo>
                <a:lnTo>
                  <a:pt x="28157" y="12716"/>
                </a:lnTo>
                <a:lnTo>
                  <a:pt x="15643" y="9890"/>
                </a:lnTo>
                <a:lnTo>
                  <a:pt x="12699" y="9385"/>
                </a:lnTo>
                <a:lnTo>
                  <a:pt x="9461" y="8623"/>
                </a:lnTo>
                <a:lnTo>
                  <a:pt x="7418" y="8136"/>
                </a:lnTo>
                <a:lnTo>
                  <a:pt x="5892" y="7772"/>
                </a:lnTo>
                <a:lnTo>
                  <a:pt x="4178" y="7010"/>
                </a:lnTo>
                <a:lnTo>
                  <a:pt x="7061" y="7264"/>
                </a:lnTo>
                <a:lnTo>
                  <a:pt x="7520" y="7377"/>
                </a:lnTo>
                <a:lnTo>
                  <a:pt x="10769" y="8178"/>
                </a:lnTo>
                <a:lnTo>
                  <a:pt x="14185" y="8661"/>
                </a:lnTo>
                <a:lnTo>
                  <a:pt x="15125" y="1676"/>
                </a:lnTo>
                <a:lnTo>
                  <a:pt x="12293" y="1308"/>
                </a:lnTo>
                <a:lnTo>
                  <a:pt x="8483" y="342"/>
                </a:lnTo>
                <a:lnTo>
                  <a:pt x="7975" y="3975"/>
                </a:lnTo>
                <a:lnTo>
                  <a:pt x="7645" y="6451"/>
                </a:lnTo>
                <a:lnTo>
                  <a:pt x="7975" y="3975"/>
                </a:lnTo>
                <a:lnTo>
                  <a:pt x="4483" y="3505"/>
                </a:lnTo>
                <a:lnTo>
                  <a:pt x="4038" y="7467"/>
                </a:lnTo>
                <a:lnTo>
                  <a:pt x="4800" y="0"/>
                </a:lnTo>
                <a:lnTo>
                  <a:pt x="1244" y="1181"/>
                </a:lnTo>
                <a:lnTo>
                  <a:pt x="673" y="5537"/>
                </a:lnTo>
                <a:close/>
              </a:path>
              <a:path w="45237" h="22504">
                <a:moveTo>
                  <a:pt x="7061" y="7264"/>
                </a:moveTo>
                <a:lnTo>
                  <a:pt x="4178" y="7010"/>
                </a:lnTo>
                <a:lnTo>
                  <a:pt x="5892" y="7772"/>
                </a:lnTo>
                <a:lnTo>
                  <a:pt x="7418" y="8136"/>
                </a:lnTo>
                <a:lnTo>
                  <a:pt x="7520" y="7377"/>
                </a:lnTo>
                <a:lnTo>
                  <a:pt x="7061" y="7264"/>
                </a:lnTo>
                <a:close/>
              </a:path>
              <a:path w="45237" h="22504">
                <a:moveTo>
                  <a:pt x="4800" y="0"/>
                </a:moveTo>
                <a:lnTo>
                  <a:pt x="4038" y="7467"/>
                </a:lnTo>
                <a:lnTo>
                  <a:pt x="4483" y="3505"/>
                </a:lnTo>
                <a:lnTo>
                  <a:pt x="7975" y="3975"/>
                </a:lnTo>
                <a:lnTo>
                  <a:pt x="8483" y="342"/>
                </a:lnTo>
                <a:lnTo>
                  <a:pt x="4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3589011" y="5267220"/>
            <a:ext cx="40805" cy="19558"/>
          </a:xfrm>
          <a:custGeom>
            <a:avLst/>
            <a:gdLst/>
            <a:ahLst/>
            <a:cxnLst/>
            <a:rect l="l" t="t" r="r" b="b"/>
            <a:pathLst>
              <a:path w="40805" h="19558">
                <a:moveTo>
                  <a:pt x="12609" y="14021"/>
                </a:moveTo>
                <a:lnTo>
                  <a:pt x="24994" y="16291"/>
                </a:lnTo>
                <a:lnTo>
                  <a:pt x="37363" y="19557"/>
                </a:lnTo>
                <a:lnTo>
                  <a:pt x="38379" y="15913"/>
                </a:lnTo>
                <a:lnTo>
                  <a:pt x="39433" y="12280"/>
                </a:lnTo>
                <a:lnTo>
                  <a:pt x="40716" y="8635"/>
                </a:lnTo>
                <a:lnTo>
                  <a:pt x="40805" y="8420"/>
                </a:lnTo>
                <a:lnTo>
                  <a:pt x="35102" y="7454"/>
                </a:lnTo>
                <a:lnTo>
                  <a:pt x="29679" y="5448"/>
                </a:lnTo>
                <a:lnTo>
                  <a:pt x="24117" y="3797"/>
                </a:lnTo>
                <a:lnTo>
                  <a:pt x="20624" y="2768"/>
                </a:lnTo>
                <a:lnTo>
                  <a:pt x="17233" y="2374"/>
                </a:lnTo>
                <a:lnTo>
                  <a:pt x="13614" y="2082"/>
                </a:lnTo>
                <a:lnTo>
                  <a:pt x="9804" y="1777"/>
                </a:lnTo>
                <a:lnTo>
                  <a:pt x="6032" y="177"/>
                </a:lnTo>
                <a:lnTo>
                  <a:pt x="2209" y="0"/>
                </a:lnTo>
                <a:lnTo>
                  <a:pt x="1181" y="3721"/>
                </a:lnTo>
                <a:lnTo>
                  <a:pt x="571" y="7797"/>
                </a:lnTo>
                <a:lnTo>
                  <a:pt x="0" y="12014"/>
                </a:lnTo>
                <a:lnTo>
                  <a:pt x="3289" y="12306"/>
                </a:lnTo>
                <a:lnTo>
                  <a:pt x="7048" y="13258"/>
                </a:lnTo>
                <a:lnTo>
                  <a:pt x="10172" y="13677"/>
                </a:lnTo>
                <a:lnTo>
                  <a:pt x="12609" y="1402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3585391" y="5263702"/>
            <a:ext cx="47633" cy="26708"/>
          </a:xfrm>
          <a:custGeom>
            <a:avLst/>
            <a:gdLst/>
            <a:ahLst/>
            <a:cxnLst/>
            <a:rect l="l" t="t" r="r" b="b"/>
            <a:pathLst>
              <a:path w="47633" h="26708">
                <a:moveTo>
                  <a:pt x="38607" y="18465"/>
                </a:moveTo>
                <a:lnTo>
                  <a:pt x="38521" y="18776"/>
                </a:lnTo>
                <a:lnTo>
                  <a:pt x="42011" y="19697"/>
                </a:lnTo>
                <a:lnTo>
                  <a:pt x="39700" y="14744"/>
                </a:lnTo>
                <a:lnTo>
                  <a:pt x="38607" y="18465"/>
                </a:lnTo>
                <a:close/>
              </a:path>
              <a:path w="47633" h="26708">
                <a:moveTo>
                  <a:pt x="6197" y="19291"/>
                </a:moveTo>
                <a:lnTo>
                  <a:pt x="9905" y="20205"/>
                </a:lnTo>
                <a:lnTo>
                  <a:pt x="13322" y="20688"/>
                </a:lnTo>
                <a:lnTo>
                  <a:pt x="13792" y="17195"/>
                </a:lnTo>
                <a:lnTo>
                  <a:pt x="13322" y="20688"/>
                </a:lnTo>
                <a:lnTo>
                  <a:pt x="25825" y="22810"/>
                </a:lnTo>
                <a:lnTo>
                  <a:pt x="38123" y="25892"/>
                </a:lnTo>
                <a:lnTo>
                  <a:pt x="37591" y="22123"/>
                </a:lnTo>
                <a:lnTo>
                  <a:pt x="40982" y="23075"/>
                </a:lnTo>
                <a:lnTo>
                  <a:pt x="43510" y="25692"/>
                </a:lnTo>
                <a:lnTo>
                  <a:pt x="44373" y="24015"/>
                </a:lnTo>
                <a:lnTo>
                  <a:pt x="45377" y="20408"/>
                </a:lnTo>
                <a:lnTo>
                  <a:pt x="46418" y="16840"/>
                </a:lnTo>
                <a:lnTo>
                  <a:pt x="47633" y="13311"/>
                </a:lnTo>
                <a:lnTo>
                  <a:pt x="47485" y="10185"/>
                </a:lnTo>
                <a:lnTo>
                  <a:pt x="45008" y="8470"/>
                </a:lnTo>
                <a:lnTo>
                  <a:pt x="41135" y="10693"/>
                </a:lnTo>
                <a:lnTo>
                  <a:pt x="44335" y="12153"/>
                </a:lnTo>
                <a:lnTo>
                  <a:pt x="44424" y="11937"/>
                </a:lnTo>
                <a:lnTo>
                  <a:pt x="44385" y="12171"/>
                </a:lnTo>
                <a:lnTo>
                  <a:pt x="43840" y="15417"/>
                </a:lnTo>
                <a:lnTo>
                  <a:pt x="41020" y="10985"/>
                </a:lnTo>
                <a:lnTo>
                  <a:pt x="39712" y="14708"/>
                </a:lnTo>
                <a:lnTo>
                  <a:pt x="42011" y="19697"/>
                </a:lnTo>
                <a:lnTo>
                  <a:pt x="38521" y="18776"/>
                </a:lnTo>
                <a:lnTo>
                  <a:pt x="29625" y="16429"/>
                </a:lnTo>
                <a:lnTo>
                  <a:pt x="17257" y="14134"/>
                </a:lnTo>
                <a:lnTo>
                  <a:pt x="14262" y="13703"/>
                </a:lnTo>
                <a:lnTo>
                  <a:pt x="11429" y="13334"/>
                </a:lnTo>
                <a:lnTo>
                  <a:pt x="7619" y="12369"/>
                </a:lnTo>
                <a:lnTo>
                  <a:pt x="5664" y="7035"/>
                </a:lnTo>
                <a:lnTo>
                  <a:pt x="5829" y="3517"/>
                </a:lnTo>
                <a:lnTo>
                  <a:pt x="8491" y="7108"/>
                </a:lnTo>
                <a:lnTo>
                  <a:pt x="8635" y="7111"/>
                </a:lnTo>
                <a:lnTo>
                  <a:pt x="12357" y="8686"/>
                </a:lnTo>
                <a:lnTo>
                  <a:pt x="9194" y="4533"/>
                </a:lnTo>
                <a:lnTo>
                  <a:pt x="5994" y="0"/>
                </a:lnTo>
                <a:lnTo>
                  <a:pt x="2920" y="952"/>
                </a:lnTo>
                <a:lnTo>
                  <a:pt x="3936" y="12026"/>
                </a:lnTo>
                <a:lnTo>
                  <a:pt x="7111" y="16001"/>
                </a:lnTo>
                <a:lnTo>
                  <a:pt x="6197" y="19291"/>
                </a:lnTo>
                <a:close/>
              </a:path>
              <a:path w="47633" h="26708">
                <a:moveTo>
                  <a:pt x="3619" y="15532"/>
                </a:moveTo>
                <a:lnTo>
                  <a:pt x="7111" y="16001"/>
                </a:lnTo>
                <a:lnTo>
                  <a:pt x="3936" y="12026"/>
                </a:lnTo>
                <a:lnTo>
                  <a:pt x="2920" y="952"/>
                </a:lnTo>
                <a:lnTo>
                  <a:pt x="1866" y="4457"/>
                </a:lnTo>
                <a:lnTo>
                  <a:pt x="1028" y="8699"/>
                </a:lnTo>
                <a:lnTo>
                  <a:pt x="419" y="12953"/>
                </a:lnTo>
                <a:lnTo>
                  <a:pt x="0" y="16027"/>
                </a:lnTo>
                <a:lnTo>
                  <a:pt x="2349" y="18961"/>
                </a:lnTo>
                <a:lnTo>
                  <a:pt x="3314" y="19037"/>
                </a:lnTo>
                <a:lnTo>
                  <a:pt x="6197" y="19291"/>
                </a:lnTo>
                <a:lnTo>
                  <a:pt x="7111" y="16001"/>
                </a:lnTo>
                <a:lnTo>
                  <a:pt x="3619" y="15532"/>
                </a:lnTo>
                <a:close/>
              </a:path>
              <a:path w="47633" h="26708">
                <a:moveTo>
                  <a:pt x="5664" y="7035"/>
                </a:moveTo>
                <a:lnTo>
                  <a:pt x="7607" y="12368"/>
                </a:lnTo>
                <a:lnTo>
                  <a:pt x="7683" y="11810"/>
                </a:lnTo>
                <a:lnTo>
                  <a:pt x="8254" y="7975"/>
                </a:lnTo>
                <a:lnTo>
                  <a:pt x="8491" y="7108"/>
                </a:lnTo>
                <a:lnTo>
                  <a:pt x="5829" y="3517"/>
                </a:lnTo>
                <a:lnTo>
                  <a:pt x="5664" y="7035"/>
                </a:lnTo>
                <a:close/>
              </a:path>
              <a:path w="47633" h="26708">
                <a:moveTo>
                  <a:pt x="40982" y="23075"/>
                </a:moveTo>
                <a:lnTo>
                  <a:pt x="37591" y="22123"/>
                </a:lnTo>
                <a:lnTo>
                  <a:pt x="38123" y="25892"/>
                </a:lnTo>
                <a:lnTo>
                  <a:pt x="40868" y="26708"/>
                </a:lnTo>
                <a:lnTo>
                  <a:pt x="43510" y="25692"/>
                </a:lnTo>
                <a:lnTo>
                  <a:pt x="40982" y="23075"/>
                </a:lnTo>
                <a:close/>
              </a:path>
              <a:path w="47633" h="26708">
                <a:moveTo>
                  <a:pt x="37706" y="14363"/>
                </a:moveTo>
                <a:lnTo>
                  <a:pt x="39712" y="14708"/>
                </a:lnTo>
                <a:lnTo>
                  <a:pt x="41020" y="10985"/>
                </a:lnTo>
                <a:lnTo>
                  <a:pt x="43840" y="15417"/>
                </a:lnTo>
                <a:lnTo>
                  <a:pt x="44385" y="12172"/>
                </a:lnTo>
                <a:lnTo>
                  <a:pt x="47632" y="13409"/>
                </a:lnTo>
                <a:lnTo>
                  <a:pt x="44385" y="12171"/>
                </a:lnTo>
                <a:lnTo>
                  <a:pt x="41135" y="10693"/>
                </a:lnTo>
                <a:lnTo>
                  <a:pt x="45008" y="8470"/>
                </a:lnTo>
                <a:lnTo>
                  <a:pt x="39738" y="7581"/>
                </a:lnTo>
                <a:lnTo>
                  <a:pt x="34455" y="5638"/>
                </a:lnTo>
                <a:lnTo>
                  <a:pt x="28727" y="3936"/>
                </a:lnTo>
                <a:lnTo>
                  <a:pt x="24879" y="2793"/>
                </a:lnTo>
                <a:lnTo>
                  <a:pt x="21221" y="2387"/>
                </a:lnTo>
                <a:lnTo>
                  <a:pt x="17513" y="2095"/>
                </a:lnTo>
                <a:lnTo>
                  <a:pt x="14477" y="1917"/>
                </a:lnTo>
                <a:lnTo>
                  <a:pt x="10680" y="279"/>
                </a:lnTo>
                <a:lnTo>
                  <a:pt x="5994" y="0"/>
                </a:lnTo>
                <a:lnTo>
                  <a:pt x="9194" y="4533"/>
                </a:lnTo>
                <a:lnTo>
                  <a:pt x="12357" y="8686"/>
                </a:lnTo>
                <a:lnTo>
                  <a:pt x="16941" y="9118"/>
                </a:lnTo>
                <a:lnTo>
                  <a:pt x="20510" y="9397"/>
                </a:lnTo>
                <a:lnTo>
                  <a:pt x="23621" y="9766"/>
                </a:lnTo>
                <a:lnTo>
                  <a:pt x="26733" y="10693"/>
                </a:lnTo>
                <a:lnTo>
                  <a:pt x="32156" y="12280"/>
                </a:lnTo>
                <a:lnTo>
                  <a:pt x="37706" y="143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3728692" y="5144127"/>
            <a:ext cx="22631" cy="25082"/>
          </a:xfrm>
          <a:custGeom>
            <a:avLst/>
            <a:gdLst/>
            <a:ahLst/>
            <a:cxnLst/>
            <a:rect l="l" t="t" r="r" b="b"/>
            <a:pathLst>
              <a:path w="22631" h="25082">
                <a:moveTo>
                  <a:pt x="22631" y="6591"/>
                </a:moveTo>
                <a:lnTo>
                  <a:pt x="18313" y="0"/>
                </a:lnTo>
                <a:lnTo>
                  <a:pt x="0" y="18186"/>
                </a:lnTo>
                <a:lnTo>
                  <a:pt x="5384" y="25082"/>
                </a:lnTo>
                <a:lnTo>
                  <a:pt x="22631" y="659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3724818" y="5140623"/>
            <a:ext cx="29451" cy="32105"/>
          </a:xfrm>
          <a:custGeom>
            <a:avLst/>
            <a:gdLst/>
            <a:ahLst/>
            <a:cxnLst/>
            <a:rect l="l" t="t" r="r" b="b"/>
            <a:pathLst>
              <a:path w="29451" h="32105">
                <a:moveTo>
                  <a:pt x="25133" y="1574"/>
                </a:moveTo>
                <a:lnTo>
                  <a:pt x="22555" y="0"/>
                </a:lnTo>
                <a:lnTo>
                  <a:pt x="23926" y="7696"/>
                </a:lnTo>
                <a:lnTo>
                  <a:pt x="26504" y="10096"/>
                </a:lnTo>
                <a:lnTo>
                  <a:pt x="29451" y="8166"/>
                </a:lnTo>
                <a:lnTo>
                  <a:pt x="25133" y="1574"/>
                </a:lnTo>
                <a:close/>
              </a:path>
              <a:path w="29451" h="32105">
                <a:moveTo>
                  <a:pt x="1104" y="23863"/>
                </a:moveTo>
                <a:lnTo>
                  <a:pt x="6477" y="30759"/>
                </a:lnTo>
                <a:lnTo>
                  <a:pt x="9105" y="32105"/>
                </a:lnTo>
                <a:lnTo>
                  <a:pt x="9499" y="23164"/>
                </a:lnTo>
                <a:lnTo>
                  <a:pt x="8572" y="21996"/>
                </a:lnTo>
                <a:lnTo>
                  <a:pt x="21602" y="9042"/>
                </a:lnTo>
                <a:lnTo>
                  <a:pt x="22043" y="9715"/>
                </a:lnTo>
                <a:lnTo>
                  <a:pt x="23558" y="12026"/>
                </a:lnTo>
                <a:lnTo>
                  <a:pt x="29070" y="12496"/>
                </a:lnTo>
                <a:lnTo>
                  <a:pt x="30340" y="9537"/>
                </a:lnTo>
                <a:lnTo>
                  <a:pt x="29451" y="8166"/>
                </a:lnTo>
                <a:lnTo>
                  <a:pt x="26504" y="10096"/>
                </a:lnTo>
                <a:lnTo>
                  <a:pt x="23926" y="7696"/>
                </a:lnTo>
                <a:lnTo>
                  <a:pt x="22555" y="0"/>
                </a:lnTo>
                <a:lnTo>
                  <a:pt x="19697" y="1016"/>
                </a:lnTo>
                <a:lnTo>
                  <a:pt x="1397" y="19202"/>
                </a:lnTo>
                <a:lnTo>
                  <a:pt x="0" y="22453"/>
                </a:lnTo>
                <a:lnTo>
                  <a:pt x="1104" y="23863"/>
                </a:lnTo>
                <a:close/>
              </a:path>
              <a:path w="29451" h="32105">
                <a:moveTo>
                  <a:pt x="11836" y="30988"/>
                </a:moveTo>
                <a:lnTo>
                  <a:pt x="29070" y="12496"/>
                </a:lnTo>
                <a:lnTo>
                  <a:pt x="23558" y="12026"/>
                </a:lnTo>
                <a:lnTo>
                  <a:pt x="22043" y="9715"/>
                </a:lnTo>
                <a:lnTo>
                  <a:pt x="9499" y="23164"/>
                </a:lnTo>
                <a:lnTo>
                  <a:pt x="9105" y="32105"/>
                </a:lnTo>
                <a:lnTo>
                  <a:pt x="11836" y="30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3719141" y="5133661"/>
            <a:ext cx="25209" cy="23596"/>
          </a:xfrm>
          <a:custGeom>
            <a:avLst/>
            <a:gdLst/>
            <a:ahLst/>
            <a:cxnLst/>
            <a:rect l="l" t="t" r="r" b="b"/>
            <a:pathLst>
              <a:path w="25209" h="23596">
                <a:moveTo>
                  <a:pt x="25209" y="5943"/>
                </a:moveTo>
                <a:lnTo>
                  <a:pt x="21539" y="0"/>
                </a:lnTo>
                <a:lnTo>
                  <a:pt x="0" y="18656"/>
                </a:lnTo>
                <a:lnTo>
                  <a:pt x="5841" y="23596"/>
                </a:lnTo>
                <a:lnTo>
                  <a:pt x="25209" y="594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3715610" y="5130016"/>
            <a:ext cx="32626" cy="31026"/>
          </a:xfrm>
          <a:custGeom>
            <a:avLst/>
            <a:gdLst/>
            <a:ahLst/>
            <a:cxnLst/>
            <a:rect l="l" t="t" r="r" b="b"/>
            <a:pathLst>
              <a:path w="32626" h="31026">
                <a:moveTo>
                  <a:pt x="1257" y="24993"/>
                </a:moveTo>
                <a:lnTo>
                  <a:pt x="8953" y="22263"/>
                </a:lnTo>
                <a:lnTo>
                  <a:pt x="22255" y="10739"/>
                </a:lnTo>
                <a:lnTo>
                  <a:pt x="11747" y="29844"/>
                </a:lnTo>
                <a:lnTo>
                  <a:pt x="31115" y="12191"/>
                </a:lnTo>
                <a:lnTo>
                  <a:pt x="25742" y="11442"/>
                </a:lnTo>
                <a:lnTo>
                  <a:pt x="24244" y="9016"/>
                </a:lnTo>
                <a:lnTo>
                  <a:pt x="25742" y="11442"/>
                </a:lnTo>
                <a:lnTo>
                  <a:pt x="31115" y="12191"/>
                </a:lnTo>
                <a:lnTo>
                  <a:pt x="32626" y="9182"/>
                </a:lnTo>
                <a:lnTo>
                  <a:pt x="31737" y="7746"/>
                </a:lnTo>
                <a:lnTo>
                  <a:pt x="28740" y="9588"/>
                </a:lnTo>
                <a:lnTo>
                  <a:pt x="26377" y="6984"/>
                </a:lnTo>
                <a:lnTo>
                  <a:pt x="24587" y="0"/>
                </a:lnTo>
                <a:lnTo>
                  <a:pt x="22771" y="977"/>
                </a:lnTo>
                <a:lnTo>
                  <a:pt x="1219" y="19634"/>
                </a:lnTo>
                <a:lnTo>
                  <a:pt x="0" y="22326"/>
                </a:lnTo>
                <a:lnTo>
                  <a:pt x="1257" y="24993"/>
                </a:lnTo>
                <a:close/>
              </a:path>
              <a:path w="32626" h="31026">
                <a:moveTo>
                  <a:pt x="10439" y="31026"/>
                </a:moveTo>
                <a:lnTo>
                  <a:pt x="11747" y="29844"/>
                </a:lnTo>
                <a:lnTo>
                  <a:pt x="22255" y="10739"/>
                </a:lnTo>
                <a:lnTo>
                  <a:pt x="9283" y="22555"/>
                </a:lnTo>
                <a:lnTo>
                  <a:pt x="8953" y="22263"/>
                </a:lnTo>
                <a:lnTo>
                  <a:pt x="1257" y="24993"/>
                </a:lnTo>
                <a:lnTo>
                  <a:pt x="7099" y="29933"/>
                </a:lnTo>
                <a:lnTo>
                  <a:pt x="10439" y="31026"/>
                </a:lnTo>
                <a:close/>
              </a:path>
              <a:path w="32626" h="31026">
                <a:moveTo>
                  <a:pt x="28067" y="1790"/>
                </a:moveTo>
                <a:lnTo>
                  <a:pt x="24587" y="0"/>
                </a:lnTo>
                <a:lnTo>
                  <a:pt x="26377" y="6984"/>
                </a:lnTo>
                <a:lnTo>
                  <a:pt x="28740" y="9588"/>
                </a:lnTo>
                <a:lnTo>
                  <a:pt x="31737" y="7746"/>
                </a:lnTo>
                <a:lnTo>
                  <a:pt x="28067" y="1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3665839" y="5174747"/>
            <a:ext cx="19735" cy="17094"/>
          </a:xfrm>
          <a:custGeom>
            <a:avLst/>
            <a:gdLst/>
            <a:ahLst/>
            <a:cxnLst/>
            <a:rect l="l" t="t" r="r" b="b"/>
            <a:pathLst>
              <a:path w="19735" h="17094">
                <a:moveTo>
                  <a:pt x="749" y="11303"/>
                </a:moveTo>
                <a:lnTo>
                  <a:pt x="0" y="15087"/>
                </a:lnTo>
                <a:lnTo>
                  <a:pt x="3302" y="17094"/>
                </a:lnTo>
                <a:lnTo>
                  <a:pt x="6985" y="15963"/>
                </a:lnTo>
                <a:lnTo>
                  <a:pt x="7226" y="14033"/>
                </a:lnTo>
                <a:lnTo>
                  <a:pt x="9156" y="11442"/>
                </a:lnTo>
                <a:lnTo>
                  <a:pt x="11341" y="8559"/>
                </a:lnTo>
                <a:lnTo>
                  <a:pt x="14617" y="9093"/>
                </a:lnTo>
                <a:lnTo>
                  <a:pt x="17170" y="7772"/>
                </a:lnTo>
                <a:lnTo>
                  <a:pt x="19735" y="6400"/>
                </a:lnTo>
                <a:lnTo>
                  <a:pt x="19710" y="2540"/>
                </a:lnTo>
                <a:lnTo>
                  <a:pt x="16802" y="0"/>
                </a:lnTo>
                <a:lnTo>
                  <a:pt x="14046" y="1282"/>
                </a:lnTo>
                <a:lnTo>
                  <a:pt x="10960" y="2273"/>
                </a:lnTo>
                <a:lnTo>
                  <a:pt x="7823" y="3225"/>
                </a:lnTo>
                <a:lnTo>
                  <a:pt x="4813" y="5702"/>
                </a:lnTo>
                <a:lnTo>
                  <a:pt x="2527" y="8420"/>
                </a:lnTo>
                <a:lnTo>
                  <a:pt x="749" y="113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3646684" y="5145736"/>
            <a:ext cx="52920" cy="25882"/>
          </a:xfrm>
          <a:custGeom>
            <a:avLst/>
            <a:gdLst/>
            <a:ahLst/>
            <a:cxnLst/>
            <a:rect l="l" t="t" r="r" b="b"/>
            <a:pathLst>
              <a:path w="52920" h="25882">
                <a:moveTo>
                  <a:pt x="52920" y="20561"/>
                </a:moveTo>
                <a:lnTo>
                  <a:pt x="51371" y="16979"/>
                </a:lnTo>
                <a:lnTo>
                  <a:pt x="47510" y="16941"/>
                </a:lnTo>
                <a:lnTo>
                  <a:pt x="44805" y="18122"/>
                </a:lnTo>
                <a:lnTo>
                  <a:pt x="42227" y="18846"/>
                </a:lnTo>
                <a:lnTo>
                  <a:pt x="38531" y="18834"/>
                </a:lnTo>
                <a:lnTo>
                  <a:pt x="35890" y="17881"/>
                </a:lnTo>
                <a:lnTo>
                  <a:pt x="29895" y="14846"/>
                </a:lnTo>
                <a:lnTo>
                  <a:pt x="23799" y="9740"/>
                </a:lnTo>
                <a:lnTo>
                  <a:pt x="18440" y="5067"/>
                </a:lnTo>
                <a:lnTo>
                  <a:pt x="16040" y="2959"/>
                </a:lnTo>
                <a:lnTo>
                  <a:pt x="13500" y="1765"/>
                </a:lnTo>
                <a:lnTo>
                  <a:pt x="8686" y="482"/>
                </a:lnTo>
                <a:lnTo>
                  <a:pt x="4241" y="0"/>
                </a:lnTo>
                <a:lnTo>
                  <a:pt x="533" y="1066"/>
                </a:lnTo>
                <a:lnTo>
                  <a:pt x="0" y="4914"/>
                </a:lnTo>
                <a:lnTo>
                  <a:pt x="3263" y="6972"/>
                </a:lnTo>
                <a:lnTo>
                  <a:pt x="7670" y="7493"/>
                </a:lnTo>
                <a:lnTo>
                  <a:pt x="10871" y="8382"/>
                </a:lnTo>
                <a:lnTo>
                  <a:pt x="13817" y="10375"/>
                </a:lnTo>
                <a:lnTo>
                  <a:pt x="19265" y="15100"/>
                </a:lnTo>
                <a:lnTo>
                  <a:pt x="25653" y="20574"/>
                </a:lnTo>
                <a:lnTo>
                  <a:pt x="32702" y="24155"/>
                </a:lnTo>
                <a:lnTo>
                  <a:pt x="37591" y="25882"/>
                </a:lnTo>
                <a:lnTo>
                  <a:pt x="43687" y="25869"/>
                </a:lnTo>
                <a:lnTo>
                  <a:pt x="47129" y="24777"/>
                </a:lnTo>
                <a:lnTo>
                  <a:pt x="50317" y="23406"/>
                </a:lnTo>
                <a:lnTo>
                  <a:pt x="52920" y="20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063104" y="6175110"/>
            <a:ext cx="111733" cy="11173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2913564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462694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4721848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4721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060867" y="272719"/>
            <a:ext cx="2015998" cy="3162566"/>
          </a:xfrm>
          <a:custGeom>
            <a:avLst/>
            <a:gdLst/>
            <a:ahLst/>
            <a:cxnLst/>
            <a:rect l="l" t="t" r="r" b="b"/>
            <a:pathLst>
              <a:path w="2015998" h="3162566">
                <a:moveTo>
                  <a:pt x="0" y="3162566"/>
                </a:moveTo>
                <a:lnTo>
                  <a:pt x="2015998" y="3162566"/>
                </a:lnTo>
                <a:lnTo>
                  <a:pt x="2015998" y="0"/>
                </a:lnTo>
                <a:lnTo>
                  <a:pt x="0" y="0"/>
                </a:lnTo>
                <a:lnTo>
                  <a:pt x="0" y="316256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4963015" y="272719"/>
            <a:ext cx="2211717" cy="3162566"/>
          </a:xfrm>
          <a:custGeom>
            <a:avLst/>
            <a:gdLst/>
            <a:ahLst/>
            <a:cxnLst/>
            <a:rect l="l" t="t" r="r" b="b"/>
            <a:pathLst>
              <a:path w="2211717" h="3162566">
                <a:moveTo>
                  <a:pt x="2113851" y="0"/>
                </a:moveTo>
                <a:lnTo>
                  <a:pt x="97853" y="0"/>
                </a:lnTo>
              </a:path>
              <a:path w="2211717" h="3162566">
                <a:moveTo>
                  <a:pt x="97853" y="3162566"/>
                </a:moveTo>
                <a:lnTo>
                  <a:pt x="2113851" y="3162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060873" y="272718"/>
            <a:ext cx="1223899" cy="1523149"/>
          </a:xfrm>
          <a:custGeom>
            <a:avLst/>
            <a:gdLst/>
            <a:ahLst/>
            <a:cxnLst/>
            <a:rect l="l" t="t" r="r" b="b"/>
            <a:pathLst>
              <a:path w="1223899" h="1523149">
                <a:moveTo>
                  <a:pt x="0" y="0"/>
                </a:moveTo>
                <a:lnTo>
                  <a:pt x="0" y="1523149"/>
                </a:lnTo>
                <a:lnTo>
                  <a:pt x="1223899" y="1366558"/>
                </a:lnTo>
                <a:lnTo>
                  <a:pt x="122389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4963013" y="272718"/>
            <a:ext cx="1321765" cy="1535671"/>
          </a:xfrm>
          <a:custGeom>
            <a:avLst/>
            <a:gdLst/>
            <a:ahLst/>
            <a:cxnLst/>
            <a:rect l="l" t="t" r="r" b="b"/>
            <a:pathLst>
              <a:path w="1321765" h="1535671">
                <a:moveTo>
                  <a:pt x="1321765" y="1366558"/>
                </a:moveTo>
                <a:lnTo>
                  <a:pt x="1321765" y="0"/>
                </a:lnTo>
                <a:lnTo>
                  <a:pt x="97854" y="0"/>
                </a:lnTo>
              </a:path>
              <a:path w="1321765" h="1535671">
                <a:moveTo>
                  <a:pt x="97854" y="1523151"/>
                </a:moveTo>
                <a:lnTo>
                  <a:pt x="1321765" y="13665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060872" y="1639277"/>
            <a:ext cx="2015998" cy="1796008"/>
          </a:xfrm>
          <a:custGeom>
            <a:avLst/>
            <a:gdLst/>
            <a:ahLst/>
            <a:cxnLst/>
            <a:rect l="l" t="t" r="r" b="b"/>
            <a:pathLst>
              <a:path w="2015998" h="1796008">
                <a:moveTo>
                  <a:pt x="0" y="104927"/>
                </a:moveTo>
                <a:lnTo>
                  <a:pt x="0" y="1796008"/>
                </a:lnTo>
                <a:lnTo>
                  <a:pt x="2015998" y="1796008"/>
                </a:lnTo>
                <a:lnTo>
                  <a:pt x="2015998" y="95834"/>
                </a:lnTo>
                <a:lnTo>
                  <a:pt x="1223899" y="0"/>
                </a:lnTo>
                <a:lnTo>
                  <a:pt x="0" y="1049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4963019" y="1639276"/>
            <a:ext cx="2211717" cy="1796008"/>
          </a:xfrm>
          <a:custGeom>
            <a:avLst/>
            <a:gdLst/>
            <a:ahLst/>
            <a:cxnLst/>
            <a:rect l="l" t="t" r="r" b="b"/>
            <a:pathLst>
              <a:path w="2211717" h="1796008">
                <a:moveTo>
                  <a:pt x="2113847" y="95829"/>
                </a:moveTo>
                <a:lnTo>
                  <a:pt x="1321765" y="0"/>
                </a:lnTo>
                <a:lnTo>
                  <a:pt x="97849" y="104932"/>
                </a:lnTo>
              </a:path>
              <a:path w="2211717" h="1796008">
                <a:moveTo>
                  <a:pt x="97849" y="1796008"/>
                </a:moveTo>
                <a:lnTo>
                  <a:pt x="2113847" y="1796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284775" y="272717"/>
            <a:ext cx="792099" cy="1495526"/>
          </a:xfrm>
          <a:custGeom>
            <a:avLst/>
            <a:gdLst/>
            <a:ahLst/>
            <a:cxnLst/>
            <a:rect l="l" t="t" r="r" b="b"/>
            <a:pathLst>
              <a:path w="792099" h="1495526">
                <a:moveTo>
                  <a:pt x="0" y="0"/>
                </a:moveTo>
                <a:lnTo>
                  <a:pt x="0" y="1366558"/>
                </a:lnTo>
                <a:lnTo>
                  <a:pt x="792099" y="1495526"/>
                </a:lnTo>
                <a:lnTo>
                  <a:pt x="792099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284772" y="272715"/>
            <a:ext cx="889965" cy="1511452"/>
          </a:xfrm>
          <a:custGeom>
            <a:avLst/>
            <a:gdLst/>
            <a:ahLst/>
            <a:cxnLst/>
            <a:rect l="l" t="t" r="r" b="b"/>
            <a:pathLst>
              <a:path w="889965" h="1511452">
                <a:moveTo>
                  <a:pt x="0" y="816305"/>
                </a:moveTo>
                <a:lnTo>
                  <a:pt x="0" y="1366558"/>
                </a:lnTo>
                <a:lnTo>
                  <a:pt x="792093" y="1495518"/>
                </a:lnTo>
              </a:path>
              <a:path w="889965" h="1511452">
                <a:moveTo>
                  <a:pt x="792093" y="0"/>
                </a:moveTo>
                <a:lnTo>
                  <a:pt x="0" y="0"/>
                </a:lnTo>
                <a:lnTo>
                  <a:pt x="0" y="816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083886" y="2373718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078211" y="723310"/>
                </a:moveTo>
                <a:lnTo>
                  <a:pt x="1129809" y="704080"/>
                </a:lnTo>
                <a:lnTo>
                  <a:pt x="1179691" y="682376"/>
                </a:lnTo>
                <a:lnTo>
                  <a:pt x="1256065" y="648527"/>
                </a:lnTo>
                <a:lnTo>
                  <a:pt x="1306089" y="626205"/>
                </a:lnTo>
                <a:lnTo>
                  <a:pt x="1365019" y="599834"/>
                </a:lnTo>
                <a:lnTo>
                  <a:pt x="1433617" y="569077"/>
                </a:lnTo>
                <a:lnTo>
                  <a:pt x="1512644" y="533598"/>
                </a:lnTo>
                <a:lnTo>
                  <a:pt x="1602861" y="493058"/>
                </a:lnTo>
                <a:lnTo>
                  <a:pt x="1705029" y="447120"/>
                </a:lnTo>
                <a:lnTo>
                  <a:pt x="1819909" y="395446"/>
                </a:lnTo>
                <a:lnTo>
                  <a:pt x="1948263" y="337701"/>
                </a:lnTo>
                <a:lnTo>
                  <a:pt x="1992980" y="317581"/>
                </a:lnTo>
                <a:lnTo>
                  <a:pt x="1992980" y="125803"/>
                </a:lnTo>
                <a:lnTo>
                  <a:pt x="1379854" y="0"/>
                </a:lnTo>
                <a:lnTo>
                  <a:pt x="0" y="322173"/>
                </a:lnTo>
                <a:lnTo>
                  <a:pt x="64491" y="346546"/>
                </a:lnTo>
                <a:lnTo>
                  <a:pt x="110438" y="363897"/>
                </a:lnTo>
                <a:lnTo>
                  <a:pt x="165978" y="384860"/>
                </a:lnTo>
                <a:lnTo>
                  <a:pt x="229530" y="408831"/>
                </a:lnTo>
                <a:lnTo>
                  <a:pt x="299514" y="435209"/>
                </a:lnTo>
                <a:lnTo>
                  <a:pt x="374352" y="463393"/>
                </a:lnTo>
                <a:lnTo>
                  <a:pt x="452463" y="492780"/>
                </a:lnTo>
                <a:lnTo>
                  <a:pt x="532268" y="522770"/>
                </a:lnTo>
                <a:lnTo>
                  <a:pt x="612186" y="552759"/>
                </a:lnTo>
                <a:lnTo>
                  <a:pt x="690639" y="582146"/>
                </a:lnTo>
                <a:lnTo>
                  <a:pt x="766045" y="610330"/>
                </a:lnTo>
                <a:lnTo>
                  <a:pt x="836827" y="636708"/>
                </a:lnTo>
                <a:lnTo>
                  <a:pt x="901403" y="660680"/>
                </a:lnTo>
                <a:lnTo>
                  <a:pt x="958195" y="681642"/>
                </a:lnTo>
                <a:lnTo>
                  <a:pt x="1005622" y="698994"/>
                </a:lnTo>
                <a:lnTo>
                  <a:pt x="1042104" y="712133"/>
                </a:lnTo>
                <a:lnTo>
                  <a:pt x="1075918" y="723366"/>
                </a:lnTo>
                <a:lnTo>
                  <a:pt x="1078211" y="723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083886" y="2373718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992980" y="317581"/>
                </a:moveTo>
                <a:lnTo>
                  <a:pt x="1948263" y="337701"/>
                </a:lnTo>
                <a:lnTo>
                  <a:pt x="1992980" y="317581"/>
                </a:lnTo>
              </a:path>
              <a:path w="2090851" h="723366">
                <a:moveTo>
                  <a:pt x="1078211" y="723310"/>
                </a:moveTo>
                <a:lnTo>
                  <a:pt x="1081038" y="722916"/>
                </a:lnTo>
                <a:lnTo>
                  <a:pt x="1085158" y="721848"/>
                </a:lnTo>
                <a:lnTo>
                  <a:pt x="1091334" y="719768"/>
                </a:lnTo>
                <a:lnTo>
                  <a:pt x="1100327" y="716338"/>
                </a:lnTo>
                <a:lnTo>
                  <a:pt x="1112898" y="711221"/>
                </a:lnTo>
              </a:path>
              <a:path w="2090851" h="723366">
                <a:moveTo>
                  <a:pt x="1151819" y="694578"/>
                </a:moveTo>
                <a:lnTo>
                  <a:pt x="1179691" y="682376"/>
                </a:lnTo>
                <a:lnTo>
                  <a:pt x="1214186" y="667138"/>
                </a:lnTo>
                <a:lnTo>
                  <a:pt x="1256065" y="648527"/>
                </a:lnTo>
                <a:lnTo>
                  <a:pt x="1306089" y="626205"/>
                </a:lnTo>
                <a:lnTo>
                  <a:pt x="1365019" y="599834"/>
                </a:lnTo>
                <a:lnTo>
                  <a:pt x="1433617" y="569077"/>
                </a:lnTo>
                <a:lnTo>
                  <a:pt x="1512644" y="533598"/>
                </a:lnTo>
                <a:lnTo>
                  <a:pt x="1602861" y="493058"/>
                </a:lnTo>
                <a:lnTo>
                  <a:pt x="1705029" y="447120"/>
                </a:lnTo>
                <a:lnTo>
                  <a:pt x="1819909" y="395446"/>
                </a:lnTo>
                <a:lnTo>
                  <a:pt x="1948263" y="337701"/>
                </a:lnTo>
              </a:path>
              <a:path w="2090851" h="723366">
                <a:moveTo>
                  <a:pt x="299514" y="435209"/>
                </a:moveTo>
                <a:lnTo>
                  <a:pt x="374352" y="463393"/>
                </a:lnTo>
                <a:lnTo>
                  <a:pt x="452463" y="492780"/>
                </a:lnTo>
                <a:lnTo>
                  <a:pt x="532268" y="522770"/>
                </a:lnTo>
                <a:lnTo>
                  <a:pt x="612186" y="552759"/>
                </a:lnTo>
                <a:lnTo>
                  <a:pt x="690639" y="582146"/>
                </a:lnTo>
                <a:lnTo>
                  <a:pt x="766045" y="610330"/>
                </a:lnTo>
                <a:lnTo>
                  <a:pt x="836827" y="636708"/>
                </a:lnTo>
                <a:lnTo>
                  <a:pt x="901403" y="660680"/>
                </a:lnTo>
                <a:lnTo>
                  <a:pt x="958195" y="681642"/>
                </a:lnTo>
                <a:lnTo>
                  <a:pt x="1005622" y="698994"/>
                </a:lnTo>
              </a:path>
              <a:path w="2090851" h="723366">
                <a:moveTo>
                  <a:pt x="1042104" y="712133"/>
                </a:moveTo>
                <a:lnTo>
                  <a:pt x="1066063" y="720457"/>
                </a:lnTo>
                <a:lnTo>
                  <a:pt x="1075918" y="723366"/>
                </a:lnTo>
                <a:lnTo>
                  <a:pt x="1078211" y="723310"/>
                </a:lnTo>
              </a:path>
              <a:path w="2090851" h="723366">
                <a:moveTo>
                  <a:pt x="299514" y="435209"/>
                </a:moveTo>
                <a:lnTo>
                  <a:pt x="229530" y="408831"/>
                </a:lnTo>
                <a:lnTo>
                  <a:pt x="299514" y="435210"/>
                </a:lnTo>
              </a:path>
              <a:path w="2090851" h="723366">
                <a:moveTo>
                  <a:pt x="229530" y="408831"/>
                </a:moveTo>
                <a:lnTo>
                  <a:pt x="165978" y="384860"/>
                </a:lnTo>
                <a:lnTo>
                  <a:pt x="229530" y="408832"/>
                </a:lnTo>
              </a:path>
              <a:path w="2090851" h="723366">
                <a:moveTo>
                  <a:pt x="165978" y="384860"/>
                </a:moveTo>
                <a:lnTo>
                  <a:pt x="110438" y="363897"/>
                </a:lnTo>
                <a:lnTo>
                  <a:pt x="165978" y="384861"/>
                </a:lnTo>
              </a:path>
              <a:path w="2090851" h="723366">
                <a:moveTo>
                  <a:pt x="110438" y="363897"/>
                </a:moveTo>
                <a:lnTo>
                  <a:pt x="64491" y="346546"/>
                </a:lnTo>
                <a:lnTo>
                  <a:pt x="110438" y="363898"/>
                </a:lnTo>
              </a:path>
              <a:path w="2090851" h="723366">
                <a:moveTo>
                  <a:pt x="64491" y="346546"/>
                </a:moveTo>
                <a:lnTo>
                  <a:pt x="29715" y="333407"/>
                </a:lnTo>
                <a:lnTo>
                  <a:pt x="64491" y="346547"/>
                </a:lnTo>
              </a:path>
              <a:path w="2090851" h="723366">
                <a:moveTo>
                  <a:pt x="29715" y="333407"/>
                </a:moveTo>
                <a:lnTo>
                  <a:pt x="7692" y="325082"/>
                </a:lnTo>
                <a:lnTo>
                  <a:pt x="29715" y="333408"/>
                </a:lnTo>
              </a:path>
              <a:path w="2090851" h="723366">
                <a:moveTo>
                  <a:pt x="1992980" y="125803"/>
                </a:moveTo>
                <a:lnTo>
                  <a:pt x="1379854" y="0"/>
                </a:lnTo>
                <a:lnTo>
                  <a:pt x="0" y="322173"/>
                </a:lnTo>
                <a:lnTo>
                  <a:pt x="7692" y="325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463740" y="2373718"/>
            <a:ext cx="710996" cy="303034"/>
          </a:xfrm>
          <a:custGeom>
            <a:avLst/>
            <a:gdLst/>
            <a:ahLst/>
            <a:cxnLst/>
            <a:rect l="l" t="t" r="r" b="b"/>
            <a:pathLst>
              <a:path w="710996" h="303034">
                <a:moveTo>
                  <a:pt x="613125" y="125803"/>
                </a:moveTo>
                <a:lnTo>
                  <a:pt x="0" y="0"/>
                </a:lnTo>
                <a:lnTo>
                  <a:pt x="0" y="161086"/>
                </a:lnTo>
                <a:lnTo>
                  <a:pt x="613125" y="295936"/>
                </a:lnTo>
                <a:lnTo>
                  <a:pt x="613125" y="1258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463740" y="2373718"/>
            <a:ext cx="710996" cy="303034"/>
          </a:xfrm>
          <a:custGeom>
            <a:avLst/>
            <a:gdLst/>
            <a:ahLst/>
            <a:cxnLst/>
            <a:rect l="l" t="t" r="r" b="b"/>
            <a:pathLst>
              <a:path w="710996" h="303034">
                <a:moveTo>
                  <a:pt x="613125" y="125803"/>
                </a:moveTo>
                <a:lnTo>
                  <a:pt x="0" y="0"/>
                </a:lnTo>
                <a:lnTo>
                  <a:pt x="0" y="161086"/>
                </a:lnTo>
                <a:lnTo>
                  <a:pt x="613125" y="2959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083889" y="2373716"/>
            <a:ext cx="1379855" cy="455434"/>
          </a:xfrm>
          <a:custGeom>
            <a:avLst/>
            <a:gdLst/>
            <a:ahLst/>
            <a:cxnLst/>
            <a:rect l="l" t="t" r="r" b="b"/>
            <a:pathLst>
              <a:path w="1379855" h="455434">
                <a:moveTo>
                  <a:pt x="1379855" y="161086"/>
                </a:moveTo>
                <a:lnTo>
                  <a:pt x="1379855" y="0"/>
                </a:lnTo>
                <a:lnTo>
                  <a:pt x="0" y="322173"/>
                </a:lnTo>
                <a:lnTo>
                  <a:pt x="353199" y="455434"/>
                </a:lnTo>
                <a:lnTo>
                  <a:pt x="1379855" y="1610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083889" y="2373716"/>
            <a:ext cx="1379855" cy="455434"/>
          </a:xfrm>
          <a:custGeom>
            <a:avLst/>
            <a:gdLst/>
            <a:ahLst/>
            <a:cxnLst/>
            <a:rect l="l" t="t" r="r" b="b"/>
            <a:pathLst>
              <a:path w="1379855" h="455434">
                <a:moveTo>
                  <a:pt x="1379855" y="161086"/>
                </a:moveTo>
                <a:lnTo>
                  <a:pt x="353199" y="455434"/>
                </a:lnTo>
                <a:lnTo>
                  <a:pt x="0" y="322173"/>
                </a:lnTo>
                <a:lnTo>
                  <a:pt x="1379855" y="0"/>
                </a:lnTo>
                <a:lnTo>
                  <a:pt x="1379855" y="1610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492340" y="272713"/>
            <a:ext cx="682396" cy="871550"/>
          </a:xfrm>
          <a:custGeom>
            <a:avLst/>
            <a:gdLst/>
            <a:ahLst/>
            <a:cxnLst/>
            <a:rect l="l" t="t" r="r" b="b"/>
            <a:pathLst>
              <a:path w="682396" h="871550">
                <a:moveTo>
                  <a:pt x="584525" y="0"/>
                </a:moveTo>
                <a:lnTo>
                  <a:pt x="0" y="0"/>
                </a:lnTo>
                <a:lnTo>
                  <a:pt x="0" y="834415"/>
                </a:lnTo>
                <a:lnTo>
                  <a:pt x="584525" y="866224"/>
                </a:lnTo>
                <a:lnTo>
                  <a:pt x="58452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492340" y="272713"/>
            <a:ext cx="682396" cy="871550"/>
          </a:xfrm>
          <a:custGeom>
            <a:avLst/>
            <a:gdLst/>
            <a:ahLst/>
            <a:cxnLst/>
            <a:rect l="l" t="t" r="r" b="b"/>
            <a:pathLst>
              <a:path w="682396" h="871550">
                <a:moveTo>
                  <a:pt x="584525" y="0"/>
                </a:moveTo>
                <a:lnTo>
                  <a:pt x="0" y="0"/>
                </a:lnTo>
                <a:lnTo>
                  <a:pt x="0" y="834415"/>
                </a:lnTo>
                <a:lnTo>
                  <a:pt x="584525" y="866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602680" y="272718"/>
            <a:ext cx="572058" cy="849909"/>
          </a:xfrm>
          <a:custGeom>
            <a:avLst/>
            <a:gdLst/>
            <a:ahLst/>
            <a:cxnLst/>
            <a:rect l="l" t="t" r="r" b="b"/>
            <a:pathLst>
              <a:path w="572058" h="849909">
                <a:moveTo>
                  <a:pt x="474184" y="0"/>
                </a:moveTo>
                <a:lnTo>
                  <a:pt x="0" y="0"/>
                </a:lnTo>
                <a:lnTo>
                  <a:pt x="0" y="819899"/>
                </a:lnTo>
                <a:lnTo>
                  <a:pt x="474184" y="844774"/>
                </a:lnTo>
                <a:lnTo>
                  <a:pt x="47418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602680" y="272718"/>
            <a:ext cx="572058" cy="849909"/>
          </a:xfrm>
          <a:custGeom>
            <a:avLst/>
            <a:gdLst/>
            <a:ahLst/>
            <a:cxnLst/>
            <a:rect l="l" t="t" r="r" b="b"/>
            <a:pathLst>
              <a:path w="572058" h="849909">
                <a:moveTo>
                  <a:pt x="474184" y="0"/>
                </a:moveTo>
                <a:lnTo>
                  <a:pt x="0" y="0"/>
                </a:lnTo>
                <a:lnTo>
                  <a:pt x="0" y="819899"/>
                </a:lnTo>
                <a:lnTo>
                  <a:pt x="474184" y="8447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492344" y="1092622"/>
            <a:ext cx="110337" cy="14503"/>
          </a:xfrm>
          <a:custGeom>
            <a:avLst/>
            <a:gdLst/>
            <a:ahLst/>
            <a:cxnLst/>
            <a:rect l="l" t="t" r="r" b="b"/>
            <a:pathLst>
              <a:path w="110337" h="14503">
                <a:moveTo>
                  <a:pt x="110337" y="0"/>
                </a:moveTo>
                <a:lnTo>
                  <a:pt x="0" y="14503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492344" y="1092622"/>
            <a:ext cx="110337" cy="14503"/>
          </a:xfrm>
          <a:custGeom>
            <a:avLst/>
            <a:gdLst/>
            <a:ahLst/>
            <a:cxnLst/>
            <a:rect l="l" t="t" r="r" b="b"/>
            <a:pathLst>
              <a:path w="110337" h="14503">
                <a:moveTo>
                  <a:pt x="110337" y="0"/>
                </a:moveTo>
                <a:lnTo>
                  <a:pt x="0" y="145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4963021" y="1349245"/>
            <a:ext cx="1545971" cy="826376"/>
          </a:xfrm>
          <a:custGeom>
            <a:avLst/>
            <a:gdLst/>
            <a:ahLst/>
            <a:cxnLst/>
            <a:rect l="l" t="t" r="r" b="b"/>
            <a:pathLst>
              <a:path w="1545971" h="826376">
                <a:moveTo>
                  <a:pt x="527456" y="801916"/>
                </a:moveTo>
                <a:lnTo>
                  <a:pt x="647204" y="810387"/>
                </a:lnTo>
                <a:lnTo>
                  <a:pt x="1036726" y="748220"/>
                </a:lnTo>
                <a:lnTo>
                  <a:pt x="1270381" y="622033"/>
                </a:lnTo>
                <a:lnTo>
                  <a:pt x="1545971" y="519150"/>
                </a:lnTo>
                <a:lnTo>
                  <a:pt x="1472069" y="466623"/>
                </a:lnTo>
                <a:lnTo>
                  <a:pt x="1436484" y="404037"/>
                </a:lnTo>
                <a:lnTo>
                  <a:pt x="1208849" y="335876"/>
                </a:lnTo>
                <a:lnTo>
                  <a:pt x="1105255" y="270319"/>
                </a:lnTo>
                <a:lnTo>
                  <a:pt x="1026185" y="245503"/>
                </a:lnTo>
                <a:lnTo>
                  <a:pt x="857821" y="198666"/>
                </a:lnTo>
                <a:lnTo>
                  <a:pt x="728179" y="135521"/>
                </a:lnTo>
                <a:lnTo>
                  <a:pt x="674801" y="119672"/>
                </a:lnTo>
                <a:lnTo>
                  <a:pt x="560387" y="70700"/>
                </a:lnTo>
                <a:lnTo>
                  <a:pt x="383946" y="45402"/>
                </a:lnTo>
                <a:lnTo>
                  <a:pt x="222072" y="0"/>
                </a:lnTo>
                <a:lnTo>
                  <a:pt x="153492" y="20180"/>
                </a:lnTo>
                <a:lnTo>
                  <a:pt x="97847" y="53869"/>
                </a:lnTo>
                <a:lnTo>
                  <a:pt x="97847" y="716981"/>
                </a:lnTo>
                <a:lnTo>
                  <a:pt x="273939" y="751179"/>
                </a:lnTo>
                <a:lnTo>
                  <a:pt x="451840" y="826376"/>
                </a:lnTo>
                <a:lnTo>
                  <a:pt x="527456" y="8019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4963021" y="1349245"/>
            <a:ext cx="1545971" cy="826376"/>
          </a:xfrm>
          <a:custGeom>
            <a:avLst/>
            <a:gdLst/>
            <a:ahLst/>
            <a:cxnLst/>
            <a:rect l="l" t="t" r="r" b="b"/>
            <a:pathLst>
              <a:path w="1545971" h="826376">
                <a:moveTo>
                  <a:pt x="527456" y="801916"/>
                </a:moveTo>
                <a:lnTo>
                  <a:pt x="647204" y="810387"/>
                </a:lnTo>
              </a:path>
              <a:path w="1545971" h="826376">
                <a:moveTo>
                  <a:pt x="1036726" y="748220"/>
                </a:moveTo>
                <a:lnTo>
                  <a:pt x="1270381" y="622033"/>
                </a:lnTo>
                <a:lnTo>
                  <a:pt x="1545971" y="519150"/>
                </a:lnTo>
                <a:lnTo>
                  <a:pt x="1472069" y="466623"/>
                </a:lnTo>
                <a:lnTo>
                  <a:pt x="1436484" y="404037"/>
                </a:lnTo>
                <a:lnTo>
                  <a:pt x="1208849" y="335876"/>
                </a:lnTo>
                <a:lnTo>
                  <a:pt x="1105255" y="270319"/>
                </a:lnTo>
                <a:lnTo>
                  <a:pt x="1026185" y="245503"/>
                </a:lnTo>
                <a:lnTo>
                  <a:pt x="857821" y="198666"/>
                </a:lnTo>
                <a:lnTo>
                  <a:pt x="728179" y="135521"/>
                </a:lnTo>
                <a:lnTo>
                  <a:pt x="674801" y="119672"/>
                </a:lnTo>
                <a:lnTo>
                  <a:pt x="560387" y="70700"/>
                </a:lnTo>
                <a:lnTo>
                  <a:pt x="383946" y="45402"/>
                </a:lnTo>
                <a:lnTo>
                  <a:pt x="222072" y="0"/>
                </a:lnTo>
                <a:lnTo>
                  <a:pt x="153492" y="20180"/>
                </a:lnTo>
                <a:lnTo>
                  <a:pt x="97847" y="53869"/>
                </a:lnTo>
              </a:path>
              <a:path w="1545971" h="826376">
                <a:moveTo>
                  <a:pt x="97847" y="716981"/>
                </a:moveTo>
                <a:lnTo>
                  <a:pt x="273939" y="751179"/>
                </a:lnTo>
                <a:lnTo>
                  <a:pt x="451840" y="826376"/>
                </a:lnTo>
                <a:lnTo>
                  <a:pt x="527456" y="8019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681802" y="1537694"/>
            <a:ext cx="443103" cy="467791"/>
          </a:xfrm>
          <a:custGeom>
            <a:avLst/>
            <a:gdLst/>
            <a:ahLst/>
            <a:cxnLst/>
            <a:rect l="l" t="t" r="r" b="b"/>
            <a:pathLst>
              <a:path w="443102" h="467791">
                <a:moveTo>
                  <a:pt x="65408" y="69053"/>
                </a:moveTo>
                <a:lnTo>
                  <a:pt x="0" y="0"/>
                </a:lnTo>
                <a:lnTo>
                  <a:pt x="12433" y="46215"/>
                </a:lnTo>
                <a:lnTo>
                  <a:pt x="65408" y="69053"/>
                </a:lnTo>
                <a:close/>
              </a:path>
              <a:path w="443102" h="467791">
                <a:moveTo>
                  <a:pt x="249656" y="207772"/>
                </a:moveTo>
                <a:lnTo>
                  <a:pt x="203555" y="144500"/>
                </a:lnTo>
                <a:lnTo>
                  <a:pt x="83400" y="76809"/>
                </a:lnTo>
                <a:lnTo>
                  <a:pt x="65408" y="69053"/>
                </a:lnTo>
                <a:lnTo>
                  <a:pt x="443103" y="467791"/>
                </a:lnTo>
                <a:lnTo>
                  <a:pt x="316953" y="264121"/>
                </a:lnTo>
                <a:lnTo>
                  <a:pt x="249656" y="2077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681802" y="1537694"/>
            <a:ext cx="443103" cy="467791"/>
          </a:xfrm>
          <a:custGeom>
            <a:avLst/>
            <a:gdLst/>
            <a:ahLst/>
            <a:cxnLst/>
            <a:rect l="l" t="t" r="r" b="b"/>
            <a:pathLst>
              <a:path w="443102" h="467791">
                <a:moveTo>
                  <a:pt x="0" y="0"/>
                </a:moveTo>
                <a:lnTo>
                  <a:pt x="12433" y="46215"/>
                </a:lnTo>
                <a:lnTo>
                  <a:pt x="83400" y="76809"/>
                </a:lnTo>
                <a:lnTo>
                  <a:pt x="203555" y="144500"/>
                </a:lnTo>
                <a:lnTo>
                  <a:pt x="249656" y="207772"/>
                </a:lnTo>
                <a:lnTo>
                  <a:pt x="316953" y="264121"/>
                </a:lnTo>
                <a:lnTo>
                  <a:pt x="443103" y="4677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138839" y="1663178"/>
            <a:ext cx="498957" cy="370484"/>
          </a:xfrm>
          <a:custGeom>
            <a:avLst/>
            <a:gdLst/>
            <a:ahLst/>
            <a:cxnLst/>
            <a:rect l="l" t="t" r="r" b="b"/>
            <a:pathLst>
              <a:path w="498957" h="370484">
                <a:moveTo>
                  <a:pt x="464197" y="41402"/>
                </a:moveTo>
                <a:lnTo>
                  <a:pt x="498957" y="0"/>
                </a:lnTo>
                <a:lnTo>
                  <a:pt x="0" y="370484"/>
                </a:lnTo>
                <a:lnTo>
                  <a:pt x="59867" y="342480"/>
                </a:lnTo>
                <a:lnTo>
                  <a:pt x="154559" y="264756"/>
                </a:lnTo>
                <a:lnTo>
                  <a:pt x="299796" y="254304"/>
                </a:lnTo>
                <a:lnTo>
                  <a:pt x="400672" y="156730"/>
                </a:lnTo>
                <a:lnTo>
                  <a:pt x="464197" y="414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138839" y="1663178"/>
            <a:ext cx="498957" cy="370484"/>
          </a:xfrm>
          <a:custGeom>
            <a:avLst/>
            <a:gdLst/>
            <a:ahLst/>
            <a:cxnLst/>
            <a:rect l="l" t="t" r="r" b="b"/>
            <a:pathLst>
              <a:path w="498957" h="370484">
                <a:moveTo>
                  <a:pt x="498957" y="0"/>
                </a:moveTo>
                <a:lnTo>
                  <a:pt x="464197" y="41402"/>
                </a:lnTo>
                <a:lnTo>
                  <a:pt x="400672" y="156730"/>
                </a:lnTo>
                <a:lnTo>
                  <a:pt x="299796" y="254304"/>
                </a:lnTo>
                <a:lnTo>
                  <a:pt x="154559" y="264756"/>
                </a:lnTo>
                <a:lnTo>
                  <a:pt x="59867" y="342480"/>
                </a:lnTo>
                <a:lnTo>
                  <a:pt x="0" y="3704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388875" y="1942100"/>
            <a:ext cx="919149" cy="365201"/>
          </a:xfrm>
          <a:custGeom>
            <a:avLst/>
            <a:gdLst/>
            <a:ahLst/>
            <a:cxnLst/>
            <a:rect l="l" t="t" r="r" b="b"/>
            <a:pathLst>
              <a:path w="919149" h="365201">
                <a:moveTo>
                  <a:pt x="0" y="169037"/>
                </a:moveTo>
                <a:lnTo>
                  <a:pt x="6286" y="337693"/>
                </a:lnTo>
                <a:lnTo>
                  <a:pt x="127584" y="337896"/>
                </a:lnTo>
                <a:lnTo>
                  <a:pt x="184048" y="363956"/>
                </a:lnTo>
                <a:lnTo>
                  <a:pt x="293801" y="365201"/>
                </a:lnTo>
                <a:lnTo>
                  <a:pt x="401180" y="287997"/>
                </a:lnTo>
                <a:lnTo>
                  <a:pt x="582472" y="236474"/>
                </a:lnTo>
                <a:lnTo>
                  <a:pt x="751751" y="211302"/>
                </a:lnTo>
                <a:lnTo>
                  <a:pt x="919149" y="144030"/>
                </a:lnTo>
                <a:lnTo>
                  <a:pt x="865911" y="35242"/>
                </a:lnTo>
                <a:lnTo>
                  <a:pt x="672998" y="10490"/>
                </a:lnTo>
                <a:lnTo>
                  <a:pt x="232435" y="0"/>
                </a:lnTo>
                <a:lnTo>
                  <a:pt x="0" y="1690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388875" y="1942100"/>
            <a:ext cx="919149" cy="365201"/>
          </a:xfrm>
          <a:custGeom>
            <a:avLst/>
            <a:gdLst/>
            <a:ahLst/>
            <a:cxnLst/>
            <a:rect l="l" t="t" r="r" b="b"/>
            <a:pathLst>
              <a:path w="919149" h="365201">
                <a:moveTo>
                  <a:pt x="0" y="169037"/>
                </a:moveTo>
                <a:lnTo>
                  <a:pt x="6286" y="337693"/>
                </a:lnTo>
                <a:lnTo>
                  <a:pt x="127584" y="337896"/>
                </a:lnTo>
                <a:lnTo>
                  <a:pt x="184048" y="363956"/>
                </a:lnTo>
                <a:lnTo>
                  <a:pt x="293801" y="365201"/>
                </a:lnTo>
                <a:lnTo>
                  <a:pt x="401180" y="287997"/>
                </a:lnTo>
                <a:lnTo>
                  <a:pt x="582472" y="236474"/>
                </a:lnTo>
                <a:lnTo>
                  <a:pt x="751751" y="211302"/>
                </a:lnTo>
                <a:lnTo>
                  <a:pt x="919149" y="144030"/>
                </a:lnTo>
                <a:lnTo>
                  <a:pt x="865911" y="35242"/>
                </a:lnTo>
                <a:lnTo>
                  <a:pt x="672998" y="10490"/>
                </a:lnTo>
                <a:lnTo>
                  <a:pt x="2324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182188" y="2173057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76"/>
                </a:lnTo>
                <a:lnTo>
                  <a:pt x="21780" y="121996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182188" y="2173057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76"/>
                </a:lnTo>
                <a:lnTo>
                  <a:pt x="21780" y="121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182180" y="2090668"/>
            <a:ext cx="339598" cy="112661"/>
          </a:xfrm>
          <a:custGeom>
            <a:avLst/>
            <a:gdLst/>
            <a:ahLst/>
            <a:cxnLst/>
            <a:rect l="l" t="t" r="r" b="b"/>
            <a:pathLst>
              <a:path w="339598" h="112661">
                <a:moveTo>
                  <a:pt x="34836" y="28435"/>
                </a:moveTo>
                <a:lnTo>
                  <a:pt x="0" y="112661"/>
                </a:lnTo>
                <a:lnTo>
                  <a:pt x="324472" y="82384"/>
                </a:lnTo>
                <a:lnTo>
                  <a:pt x="339597" y="0"/>
                </a:lnTo>
                <a:lnTo>
                  <a:pt x="34836" y="284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182180" y="2090668"/>
            <a:ext cx="339598" cy="112661"/>
          </a:xfrm>
          <a:custGeom>
            <a:avLst/>
            <a:gdLst/>
            <a:ahLst/>
            <a:cxnLst/>
            <a:rect l="l" t="t" r="r" b="b"/>
            <a:pathLst>
              <a:path w="339598" h="112661">
                <a:moveTo>
                  <a:pt x="34836" y="28435"/>
                </a:moveTo>
                <a:lnTo>
                  <a:pt x="339597" y="0"/>
                </a:lnTo>
                <a:lnTo>
                  <a:pt x="324472" y="82384"/>
                </a:lnTo>
                <a:lnTo>
                  <a:pt x="0" y="112661"/>
                </a:lnTo>
                <a:lnTo>
                  <a:pt x="34836" y="28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460051" y="2101334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29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460051" y="2101334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29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454844" y="2124887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25" y="3949"/>
                </a:moveTo>
                <a:lnTo>
                  <a:pt x="0" y="15659"/>
                </a:lnTo>
                <a:lnTo>
                  <a:pt x="45034" y="11455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5454844" y="2124887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25" y="3949"/>
                </a:moveTo>
                <a:lnTo>
                  <a:pt x="47129" y="0"/>
                </a:lnTo>
                <a:lnTo>
                  <a:pt x="45034" y="11455"/>
                </a:lnTo>
                <a:lnTo>
                  <a:pt x="0" y="15659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5449624" y="214845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5449624" y="2148453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5400354" y="2106941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400354" y="2106941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395146" y="2130508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25" y="3949"/>
                </a:moveTo>
                <a:lnTo>
                  <a:pt x="0" y="15633"/>
                </a:lnTo>
                <a:lnTo>
                  <a:pt x="45034" y="11442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395146" y="2130508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7" h="15633">
                <a:moveTo>
                  <a:pt x="4825" y="3949"/>
                </a:moveTo>
                <a:lnTo>
                  <a:pt x="47116" y="0"/>
                </a:lnTo>
                <a:lnTo>
                  <a:pt x="45034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389933" y="2154068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389933" y="2154068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47129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340650" y="2112566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37"/>
                </a:moveTo>
                <a:lnTo>
                  <a:pt x="0" y="15646"/>
                </a:lnTo>
                <a:lnTo>
                  <a:pt x="45034" y="11430"/>
                </a:lnTo>
                <a:lnTo>
                  <a:pt x="47129" y="0"/>
                </a:lnTo>
                <a:lnTo>
                  <a:pt x="4838" y="393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340650" y="2112566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37"/>
                </a:moveTo>
                <a:lnTo>
                  <a:pt x="47129" y="0"/>
                </a:lnTo>
                <a:lnTo>
                  <a:pt x="45034" y="11430"/>
                </a:lnTo>
                <a:lnTo>
                  <a:pt x="0" y="15646"/>
                </a:lnTo>
                <a:lnTo>
                  <a:pt x="4838" y="3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334116" y="2136432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0" y="15646"/>
                </a:lnTo>
                <a:lnTo>
                  <a:pt x="45034" y="11430"/>
                </a:lnTo>
                <a:lnTo>
                  <a:pt x="47129" y="0"/>
                </a:lnTo>
                <a:lnTo>
                  <a:pt x="4838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334116" y="2136432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47129" y="0"/>
                </a:lnTo>
                <a:lnTo>
                  <a:pt x="45034" y="11430"/>
                </a:lnTo>
                <a:lnTo>
                  <a:pt x="0" y="15646"/>
                </a:lnTo>
                <a:lnTo>
                  <a:pt x="4838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328243" y="2160166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37"/>
                </a:moveTo>
                <a:lnTo>
                  <a:pt x="0" y="15633"/>
                </a:lnTo>
                <a:lnTo>
                  <a:pt x="45046" y="11430"/>
                </a:lnTo>
                <a:lnTo>
                  <a:pt x="47129" y="0"/>
                </a:lnTo>
                <a:lnTo>
                  <a:pt x="4838" y="393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328243" y="2160166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37"/>
                </a:moveTo>
                <a:lnTo>
                  <a:pt x="47129" y="0"/>
                </a:lnTo>
                <a:lnTo>
                  <a:pt x="45046" y="11430"/>
                </a:lnTo>
                <a:lnTo>
                  <a:pt x="0" y="15633"/>
                </a:lnTo>
                <a:lnTo>
                  <a:pt x="4838" y="3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280954" y="2118174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280954" y="2118174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273107" y="2142362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38" y="3949"/>
                </a:moveTo>
                <a:lnTo>
                  <a:pt x="0" y="15659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5273107" y="2142362"/>
            <a:ext cx="47129" cy="15659"/>
          </a:xfrm>
          <a:custGeom>
            <a:avLst/>
            <a:gdLst/>
            <a:ahLst/>
            <a:cxnLst/>
            <a:rect l="l" t="t" r="r" b="b"/>
            <a:pathLst>
              <a:path w="47129" h="15659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59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265917" y="2166394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0" y="15633"/>
                </a:lnTo>
                <a:lnTo>
                  <a:pt x="45034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265917" y="2166394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5221258" y="2123789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221258" y="2123789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5213414" y="2147968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7" h="15646">
                <a:moveTo>
                  <a:pt x="4825" y="3962"/>
                </a:moveTo>
                <a:lnTo>
                  <a:pt x="0" y="15646"/>
                </a:lnTo>
                <a:lnTo>
                  <a:pt x="45021" y="11455"/>
                </a:lnTo>
                <a:lnTo>
                  <a:pt x="47116" y="0"/>
                </a:lnTo>
                <a:lnTo>
                  <a:pt x="4825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5213414" y="2147968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7" h="15646">
                <a:moveTo>
                  <a:pt x="4825" y="3962"/>
                </a:moveTo>
                <a:lnTo>
                  <a:pt x="47116" y="0"/>
                </a:lnTo>
                <a:lnTo>
                  <a:pt x="45021" y="11455"/>
                </a:lnTo>
                <a:lnTo>
                  <a:pt x="0" y="15646"/>
                </a:lnTo>
                <a:lnTo>
                  <a:pt x="4825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204886" y="2172323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38" y="3949"/>
                </a:moveTo>
                <a:lnTo>
                  <a:pt x="0" y="15646"/>
                </a:lnTo>
                <a:lnTo>
                  <a:pt x="45046" y="11442"/>
                </a:lnTo>
                <a:lnTo>
                  <a:pt x="47142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5204886" y="2172323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38" y="3949"/>
                </a:moveTo>
                <a:lnTo>
                  <a:pt x="47142" y="0"/>
                </a:lnTo>
                <a:lnTo>
                  <a:pt x="45046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5506655" y="2090276"/>
            <a:ext cx="35991" cy="174510"/>
          </a:xfrm>
          <a:custGeom>
            <a:avLst/>
            <a:gdLst/>
            <a:ahLst/>
            <a:cxnLst/>
            <a:rect l="l" t="t" r="r" b="b"/>
            <a:pathLst>
              <a:path w="35991" h="174510">
                <a:moveTo>
                  <a:pt x="0" y="82778"/>
                </a:moveTo>
                <a:lnTo>
                  <a:pt x="21780" y="174510"/>
                </a:lnTo>
                <a:lnTo>
                  <a:pt x="35991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5506655" y="2090276"/>
            <a:ext cx="35991" cy="174510"/>
          </a:xfrm>
          <a:custGeom>
            <a:avLst/>
            <a:gdLst/>
            <a:ahLst/>
            <a:cxnLst/>
            <a:rect l="l" t="t" r="r" b="b"/>
            <a:pathLst>
              <a:path w="35991" h="174510">
                <a:moveTo>
                  <a:pt x="0" y="82778"/>
                </a:moveTo>
                <a:lnTo>
                  <a:pt x="21780" y="174510"/>
                </a:lnTo>
                <a:lnTo>
                  <a:pt x="35991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5362065" y="1896217"/>
            <a:ext cx="322694" cy="139763"/>
          </a:xfrm>
          <a:custGeom>
            <a:avLst/>
            <a:gdLst/>
            <a:ahLst/>
            <a:cxnLst/>
            <a:rect l="l" t="t" r="r" b="b"/>
            <a:pathLst>
              <a:path w="322694" h="139763">
                <a:moveTo>
                  <a:pt x="322694" y="94259"/>
                </a:moveTo>
                <a:lnTo>
                  <a:pt x="322694" y="0"/>
                </a:lnTo>
                <a:lnTo>
                  <a:pt x="0" y="45491"/>
                </a:lnTo>
                <a:lnTo>
                  <a:pt x="0" y="139763"/>
                </a:lnTo>
                <a:lnTo>
                  <a:pt x="322694" y="942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5362065" y="1896217"/>
            <a:ext cx="322694" cy="139763"/>
          </a:xfrm>
          <a:custGeom>
            <a:avLst/>
            <a:gdLst/>
            <a:ahLst/>
            <a:cxnLst/>
            <a:rect l="l" t="t" r="r" b="b"/>
            <a:pathLst>
              <a:path w="322694" h="139763">
                <a:moveTo>
                  <a:pt x="322694" y="94259"/>
                </a:moveTo>
                <a:lnTo>
                  <a:pt x="0" y="139763"/>
                </a:lnTo>
                <a:lnTo>
                  <a:pt x="0" y="45491"/>
                </a:lnTo>
                <a:lnTo>
                  <a:pt x="322694" y="0"/>
                </a:lnTo>
                <a:lnTo>
                  <a:pt x="322694" y="942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5328324" y="1822302"/>
            <a:ext cx="356438" cy="119405"/>
          </a:xfrm>
          <a:custGeom>
            <a:avLst/>
            <a:gdLst/>
            <a:ahLst/>
            <a:cxnLst/>
            <a:rect l="l" t="t" r="r" b="b"/>
            <a:pathLst>
              <a:path w="356438" h="119405">
                <a:moveTo>
                  <a:pt x="303098" y="0"/>
                </a:moveTo>
                <a:lnTo>
                  <a:pt x="0" y="42735"/>
                </a:lnTo>
                <a:lnTo>
                  <a:pt x="33743" y="119405"/>
                </a:lnTo>
                <a:lnTo>
                  <a:pt x="356438" y="73914"/>
                </a:lnTo>
                <a:lnTo>
                  <a:pt x="30309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5328324" y="1822302"/>
            <a:ext cx="356438" cy="119405"/>
          </a:xfrm>
          <a:custGeom>
            <a:avLst/>
            <a:gdLst/>
            <a:ahLst/>
            <a:cxnLst/>
            <a:rect l="l" t="t" r="r" b="b"/>
            <a:pathLst>
              <a:path w="356438" h="119405">
                <a:moveTo>
                  <a:pt x="303098" y="0"/>
                </a:moveTo>
                <a:lnTo>
                  <a:pt x="0" y="42735"/>
                </a:lnTo>
                <a:lnTo>
                  <a:pt x="33743" y="119405"/>
                </a:lnTo>
                <a:lnTo>
                  <a:pt x="356438" y="73914"/>
                </a:lnTo>
                <a:lnTo>
                  <a:pt x="30309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5326674" y="1865038"/>
            <a:ext cx="35394" cy="170942"/>
          </a:xfrm>
          <a:custGeom>
            <a:avLst/>
            <a:gdLst/>
            <a:ahLst/>
            <a:cxnLst/>
            <a:rect l="l" t="t" r="r" b="b"/>
            <a:pathLst>
              <a:path w="35394" h="170942">
                <a:moveTo>
                  <a:pt x="35394" y="76669"/>
                </a:moveTo>
                <a:lnTo>
                  <a:pt x="0" y="0"/>
                </a:lnTo>
                <a:lnTo>
                  <a:pt x="0" y="83413"/>
                </a:lnTo>
                <a:lnTo>
                  <a:pt x="35394" y="170941"/>
                </a:lnTo>
                <a:lnTo>
                  <a:pt x="35394" y="766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5326674" y="1865038"/>
            <a:ext cx="35394" cy="170942"/>
          </a:xfrm>
          <a:custGeom>
            <a:avLst/>
            <a:gdLst/>
            <a:ahLst/>
            <a:cxnLst/>
            <a:rect l="l" t="t" r="r" b="b"/>
            <a:pathLst>
              <a:path w="35394" h="170942">
                <a:moveTo>
                  <a:pt x="35394" y="76669"/>
                </a:moveTo>
                <a:lnTo>
                  <a:pt x="35394" y="170941"/>
                </a:lnTo>
                <a:lnTo>
                  <a:pt x="0" y="83413"/>
                </a:lnTo>
                <a:lnTo>
                  <a:pt x="0" y="0"/>
                </a:lnTo>
                <a:lnTo>
                  <a:pt x="35394" y="766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5862873" y="1745162"/>
            <a:ext cx="258800" cy="329501"/>
          </a:xfrm>
          <a:custGeom>
            <a:avLst/>
            <a:gdLst/>
            <a:ahLst/>
            <a:cxnLst/>
            <a:rect l="l" t="t" r="r" b="b"/>
            <a:pathLst>
              <a:path w="258800" h="329501">
                <a:moveTo>
                  <a:pt x="258800" y="65328"/>
                </a:moveTo>
                <a:lnTo>
                  <a:pt x="190842" y="0"/>
                </a:lnTo>
                <a:lnTo>
                  <a:pt x="0" y="264160"/>
                </a:lnTo>
                <a:lnTo>
                  <a:pt x="67970" y="329501"/>
                </a:lnTo>
                <a:lnTo>
                  <a:pt x="258800" y="653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5862873" y="1745162"/>
            <a:ext cx="258800" cy="329501"/>
          </a:xfrm>
          <a:custGeom>
            <a:avLst/>
            <a:gdLst/>
            <a:ahLst/>
            <a:cxnLst/>
            <a:rect l="l" t="t" r="r" b="b"/>
            <a:pathLst>
              <a:path w="258800" h="329501">
                <a:moveTo>
                  <a:pt x="258800" y="65328"/>
                </a:moveTo>
                <a:lnTo>
                  <a:pt x="67970" y="329501"/>
                </a:lnTo>
                <a:lnTo>
                  <a:pt x="0" y="264160"/>
                </a:lnTo>
                <a:lnTo>
                  <a:pt x="190842" y="0"/>
                </a:lnTo>
                <a:lnTo>
                  <a:pt x="258800" y="653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5784226" y="1732393"/>
            <a:ext cx="269481" cy="276936"/>
          </a:xfrm>
          <a:custGeom>
            <a:avLst/>
            <a:gdLst/>
            <a:ahLst/>
            <a:cxnLst/>
            <a:rect l="l" t="t" r="r" b="b"/>
            <a:pathLst>
              <a:path w="269481" h="276936">
                <a:moveTo>
                  <a:pt x="179247" y="0"/>
                </a:moveTo>
                <a:lnTo>
                  <a:pt x="0" y="248119"/>
                </a:lnTo>
                <a:lnTo>
                  <a:pt x="78651" y="276936"/>
                </a:lnTo>
                <a:lnTo>
                  <a:pt x="269481" y="12763"/>
                </a:lnTo>
                <a:lnTo>
                  <a:pt x="17924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5784226" y="1732393"/>
            <a:ext cx="269481" cy="276936"/>
          </a:xfrm>
          <a:custGeom>
            <a:avLst/>
            <a:gdLst/>
            <a:ahLst/>
            <a:cxnLst/>
            <a:rect l="l" t="t" r="r" b="b"/>
            <a:pathLst>
              <a:path w="269481" h="276936">
                <a:moveTo>
                  <a:pt x="179247" y="0"/>
                </a:moveTo>
                <a:lnTo>
                  <a:pt x="0" y="248119"/>
                </a:lnTo>
                <a:lnTo>
                  <a:pt x="78651" y="276936"/>
                </a:lnTo>
                <a:lnTo>
                  <a:pt x="269481" y="12763"/>
                </a:lnTo>
                <a:lnTo>
                  <a:pt x="1792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5783098" y="1981702"/>
            <a:ext cx="147751" cy="92951"/>
          </a:xfrm>
          <a:custGeom>
            <a:avLst/>
            <a:gdLst/>
            <a:ahLst/>
            <a:cxnLst/>
            <a:rect l="l" t="t" r="r" b="b"/>
            <a:pathLst>
              <a:path w="147751" h="92951">
                <a:moveTo>
                  <a:pt x="79781" y="27622"/>
                </a:moveTo>
                <a:lnTo>
                  <a:pt x="0" y="0"/>
                </a:lnTo>
                <a:lnTo>
                  <a:pt x="60121" y="57797"/>
                </a:lnTo>
                <a:lnTo>
                  <a:pt x="147751" y="92951"/>
                </a:lnTo>
                <a:lnTo>
                  <a:pt x="79781" y="27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783098" y="1981702"/>
            <a:ext cx="147751" cy="92951"/>
          </a:xfrm>
          <a:custGeom>
            <a:avLst/>
            <a:gdLst/>
            <a:ahLst/>
            <a:cxnLst/>
            <a:rect l="l" t="t" r="r" b="b"/>
            <a:pathLst>
              <a:path w="147751" h="92951">
                <a:moveTo>
                  <a:pt x="79781" y="27622"/>
                </a:moveTo>
                <a:lnTo>
                  <a:pt x="147751" y="92951"/>
                </a:lnTo>
                <a:lnTo>
                  <a:pt x="60121" y="57797"/>
                </a:lnTo>
                <a:lnTo>
                  <a:pt x="0" y="0"/>
                </a:lnTo>
                <a:lnTo>
                  <a:pt x="79781" y="27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6126867" y="1954425"/>
            <a:ext cx="325755" cy="167970"/>
          </a:xfrm>
          <a:custGeom>
            <a:avLst/>
            <a:gdLst/>
            <a:ahLst/>
            <a:cxnLst/>
            <a:rect l="l" t="t" r="r" b="b"/>
            <a:pathLst>
              <a:path w="325754" h="167970">
                <a:moveTo>
                  <a:pt x="325754" y="93891"/>
                </a:moveTo>
                <a:lnTo>
                  <a:pt x="317347" y="0"/>
                </a:lnTo>
                <a:lnTo>
                  <a:pt x="0" y="74066"/>
                </a:lnTo>
                <a:lnTo>
                  <a:pt x="8407" y="167970"/>
                </a:lnTo>
                <a:lnTo>
                  <a:pt x="325754" y="938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6126867" y="1954425"/>
            <a:ext cx="325755" cy="167970"/>
          </a:xfrm>
          <a:custGeom>
            <a:avLst/>
            <a:gdLst/>
            <a:ahLst/>
            <a:cxnLst/>
            <a:rect l="l" t="t" r="r" b="b"/>
            <a:pathLst>
              <a:path w="325754" h="167970">
                <a:moveTo>
                  <a:pt x="325754" y="93891"/>
                </a:moveTo>
                <a:lnTo>
                  <a:pt x="8407" y="167970"/>
                </a:lnTo>
                <a:lnTo>
                  <a:pt x="0" y="74066"/>
                </a:lnTo>
                <a:lnTo>
                  <a:pt x="317347" y="0"/>
                </a:lnTo>
                <a:lnTo>
                  <a:pt x="325754" y="938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6086430" y="1885566"/>
            <a:ext cx="357784" cy="142925"/>
          </a:xfrm>
          <a:custGeom>
            <a:avLst/>
            <a:gdLst/>
            <a:ahLst/>
            <a:cxnLst/>
            <a:rect l="l" t="t" r="r" b="b"/>
            <a:pathLst>
              <a:path w="357784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84" y="68859"/>
                </a:lnTo>
                <a:lnTo>
                  <a:pt x="29808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6086430" y="1885566"/>
            <a:ext cx="357784" cy="142925"/>
          </a:xfrm>
          <a:custGeom>
            <a:avLst/>
            <a:gdLst/>
            <a:ahLst/>
            <a:cxnLst/>
            <a:rect l="l" t="t" r="r" b="b"/>
            <a:pathLst>
              <a:path w="357784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84" y="68859"/>
                </a:lnTo>
                <a:lnTo>
                  <a:pt x="2980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6084784" y="1955300"/>
            <a:ext cx="50482" cy="167093"/>
          </a:xfrm>
          <a:custGeom>
            <a:avLst/>
            <a:gdLst/>
            <a:ahLst/>
            <a:cxnLst/>
            <a:rect l="l" t="t" r="r" b="b"/>
            <a:pathLst>
              <a:path w="50482" h="167093">
                <a:moveTo>
                  <a:pt x="42087" y="73190"/>
                </a:moveTo>
                <a:lnTo>
                  <a:pt x="0" y="0"/>
                </a:lnTo>
                <a:lnTo>
                  <a:pt x="7442" y="83070"/>
                </a:lnTo>
                <a:lnTo>
                  <a:pt x="50482" y="167093"/>
                </a:lnTo>
                <a:lnTo>
                  <a:pt x="42087" y="731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6084784" y="1955300"/>
            <a:ext cx="50482" cy="167093"/>
          </a:xfrm>
          <a:custGeom>
            <a:avLst/>
            <a:gdLst/>
            <a:ahLst/>
            <a:cxnLst/>
            <a:rect l="l" t="t" r="r" b="b"/>
            <a:pathLst>
              <a:path w="50482" h="167093">
                <a:moveTo>
                  <a:pt x="42087" y="73190"/>
                </a:moveTo>
                <a:lnTo>
                  <a:pt x="50482" y="167093"/>
                </a:lnTo>
                <a:lnTo>
                  <a:pt x="7442" y="83070"/>
                </a:lnTo>
                <a:lnTo>
                  <a:pt x="0" y="0"/>
                </a:lnTo>
                <a:lnTo>
                  <a:pt x="42087" y="731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5335361" y="2136861"/>
            <a:ext cx="349948" cy="199453"/>
          </a:xfrm>
          <a:custGeom>
            <a:avLst/>
            <a:gdLst/>
            <a:ahLst/>
            <a:cxnLst/>
            <a:rect l="l" t="t" r="r" b="b"/>
            <a:pathLst>
              <a:path w="349948" h="199453">
                <a:moveTo>
                  <a:pt x="304139" y="199453"/>
                </a:moveTo>
                <a:lnTo>
                  <a:pt x="349948" y="117055"/>
                </a:lnTo>
                <a:lnTo>
                  <a:pt x="45834" y="0"/>
                </a:lnTo>
                <a:lnTo>
                  <a:pt x="0" y="82397"/>
                </a:lnTo>
                <a:lnTo>
                  <a:pt x="304139" y="1994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5335361" y="2136861"/>
            <a:ext cx="349948" cy="199453"/>
          </a:xfrm>
          <a:custGeom>
            <a:avLst/>
            <a:gdLst/>
            <a:ahLst/>
            <a:cxnLst/>
            <a:rect l="l" t="t" r="r" b="b"/>
            <a:pathLst>
              <a:path w="349948" h="199453">
                <a:moveTo>
                  <a:pt x="304139" y="199453"/>
                </a:moveTo>
                <a:lnTo>
                  <a:pt x="0" y="82397"/>
                </a:lnTo>
                <a:lnTo>
                  <a:pt x="45834" y="0"/>
                </a:lnTo>
                <a:lnTo>
                  <a:pt x="349948" y="117055"/>
                </a:lnTo>
                <a:lnTo>
                  <a:pt x="304139" y="1994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5381190" y="2053457"/>
            <a:ext cx="304114" cy="200456"/>
          </a:xfrm>
          <a:custGeom>
            <a:avLst/>
            <a:gdLst/>
            <a:ahLst/>
            <a:cxnLst/>
            <a:rect l="l" t="t" r="r" b="b"/>
            <a:pathLst>
              <a:path w="304114" h="200456">
                <a:moveTo>
                  <a:pt x="293433" y="109969"/>
                </a:moveTo>
                <a:lnTo>
                  <a:pt x="7772" y="0"/>
                </a:lnTo>
                <a:lnTo>
                  <a:pt x="0" y="83400"/>
                </a:lnTo>
                <a:lnTo>
                  <a:pt x="304114" y="200456"/>
                </a:lnTo>
                <a:lnTo>
                  <a:pt x="293433" y="109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381190" y="2053457"/>
            <a:ext cx="304114" cy="200456"/>
          </a:xfrm>
          <a:custGeom>
            <a:avLst/>
            <a:gdLst/>
            <a:ahLst/>
            <a:cxnLst/>
            <a:rect l="l" t="t" r="r" b="b"/>
            <a:pathLst>
              <a:path w="304114" h="200456">
                <a:moveTo>
                  <a:pt x="293433" y="109969"/>
                </a:moveTo>
                <a:lnTo>
                  <a:pt x="7772" y="0"/>
                </a:lnTo>
                <a:lnTo>
                  <a:pt x="0" y="83400"/>
                </a:lnTo>
                <a:lnTo>
                  <a:pt x="304114" y="200456"/>
                </a:lnTo>
                <a:lnTo>
                  <a:pt x="293433" y="1099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5335360" y="2052657"/>
            <a:ext cx="52158" cy="166598"/>
          </a:xfrm>
          <a:custGeom>
            <a:avLst/>
            <a:gdLst/>
            <a:ahLst/>
            <a:cxnLst/>
            <a:rect l="l" t="t" r="r" b="b"/>
            <a:pathLst>
              <a:path w="52158" h="166598">
                <a:moveTo>
                  <a:pt x="45834" y="84200"/>
                </a:moveTo>
                <a:lnTo>
                  <a:pt x="52158" y="0"/>
                </a:lnTo>
                <a:lnTo>
                  <a:pt x="11633" y="72897"/>
                </a:lnTo>
                <a:lnTo>
                  <a:pt x="0" y="166598"/>
                </a:lnTo>
                <a:lnTo>
                  <a:pt x="45834" y="842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5335360" y="2052657"/>
            <a:ext cx="52158" cy="166598"/>
          </a:xfrm>
          <a:custGeom>
            <a:avLst/>
            <a:gdLst/>
            <a:ahLst/>
            <a:cxnLst/>
            <a:rect l="l" t="t" r="r" b="b"/>
            <a:pathLst>
              <a:path w="52158" h="166598">
                <a:moveTo>
                  <a:pt x="45834" y="84200"/>
                </a:moveTo>
                <a:lnTo>
                  <a:pt x="0" y="166598"/>
                </a:lnTo>
                <a:lnTo>
                  <a:pt x="11633" y="72897"/>
                </a:lnTo>
                <a:lnTo>
                  <a:pt x="52158" y="0"/>
                </a:lnTo>
                <a:lnTo>
                  <a:pt x="45834" y="842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607328" y="1635564"/>
            <a:ext cx="325755" cy="167982"/>
          </a:xfrm>
          <a:custGeom>
            <a:avLst/>
            <a:gdLst/>
            <a:ahLst/>
            <a:cxnLst/>
            <a:rect l="l" t="t" r="r" b="b"/>
            <a:pathLst>
              <a:path w="325755" h="167982">
                <a:moveTo>
                  <a:pt x="325755" y="93891"/>
                </a:moveTo>
                <a:lnTo>
                  <a:pt x="317334" y="0"/>
                </a:lnTo>
                <a:lnTo>
                  <a:pt x="0" y="74066"/>
                </a:lnTo>
                <a:lnTo>
                  <a:pt x="8394" y="167982"/>
                </a:lnTo>
                <a:lnTo>
                  <a:pt x="325755" y="938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5607328" y="1635564"/>
            <a:ext cx="325755" cy="167982"/>
          </a:xfrm>
          <a:custGeom>
            <a:avLst/>
            <a:gdLst/>
            <a:ahLst/>
            <a:cxnLst/>
            <a:rect l="l" t="t" r="r" b="b"/>
            <a:pathLst>
              <a:path w="325755" h="167982">
                <a:moveTo>
                  <a:pt x="325755" y="93891"/>
                </a:moveTo>
                <a:lnTo>
                  <a:pt x="8394" y="167982"/>
                </a:lnTo>
                <a:lnTo>
                  <a:pt x="0" y="74066"/>
                </a:lnTo>
                <a:lnTo>
                  <a:pt x="317334" y="0"/>
                </a:lnTo>
                <a:lnTo>
                  <a:pt x="325755" y="938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5566891" y="1566712"/>
            <a:ext cx="357771" cy="142925"/>
          </a:xfrm>
          <a:custGeom>
            <a:avLst/>
            <a:gdLst/>
            <a:ahLst/>
            <a:cxnLst/>
            <a:rect l="l" t="t" r="r" b="b"/>
            <a:pathLst>
              <a:path w="357771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71" y="68846"/>
                </a:lnTo>
                <a:lnTo>
                  <a:pt x="29808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5566891" y="1566712"/>
            <a:ext cx="357771" cy="142925"/>
          </a:xfrm>
          <a:custGeom>
            <a:avLst/>
            <a:gdLst/>
            <a:ahLst/>
            <a:cxnLst/>
            <a:rect l="l" t="t" r="r" b="b"/>
            <a:pathLst>
              <a:path w="357771" h="142925">
                <a:moveTo>
                  <a:pt x="298081" y="0"/>
                </a:moveTo>
                <a:lnTo>
                  <a:pt x="0" y="69570"/>
                </a:lnTo>
                <a:lnTo>
                  <a:pt x="40436" y="142925"/>
                </a:lnTo>
                <a:lnTo>
                  <a:pt x="357771" y="68846"/>
                </a:lnTo>
                <a:lnTo>
                  <a:pt x="2980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5565240" y="1636433"/>
            <a:ext cx="50482" cy="167106"/>
          </a:xfrm>
          <a:custGeom>
            <a:avLst/>
            <a:gdLst/>
            <a:ahLst/>
            <a:cxnLst/>
            <a:rect l="l" t="t" r="r" b="b"/>
            <a:pathLst>
              <a:path w="50482" h="167106">
                <a:moveTo>
                  <a:pt x="42087" y="73202"/>
                </a:moveTo>
                <a:lnTo>
                  <a:pt x="0" y="0"/>
                </a:lnTo>
                <a:lnTo>
                  <a:pt x="7442" y="83070"/>
                </a:lnTo>
                <a:lnTo>
                  <a:pt x="50482" y="167106"/>
                </a:lnTo>
                <a:lnTo>
                  <a:pt x="42087" y="732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565240" y="1636433"/>
            <a:ext cx="50482" cy="167106"/>
          </a:xfrm>
          <a:custGeom>
            <a:avLst/>
            <a:gdLst/>
            <a:ahLst/>
            <a:cxnLst/>
            <a:rect l="l" t="t" r="r" b="b"/>
            <a:pathLst>
              <a:path w="50482" h="167106">
                <a:moveTo>
                  <a:pt x="42087" y="73202"/>
                </a:moveTo>
                <a:lnTo>
                  <a:pt x="50482" y="167106"/>
                </a:lnTo>
                <a:lnTo>
                  <a:pt x="7442" y="83070"/>
                </a:lnTo>
                <a:lnTo>
                  <a:pt x="0" y="0"/>
                </a:lnTo>
                <a:lnTo>
                  <a:pt x="42087" y="732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697391" y="1786196"/>
            <a:ext cx="342950" cy="229946"/>
          </a:xfrm>
          <a:custGeom>
            <a:avLst/>
            <a:gdLst/>
            <a:ahLst/>
            <a:cxnLst/>
            <a:rect l="l" t="t" r="r" b="b"/>
            <a:pathLst>
              <a:path w="342950" h="229946">
                <a:moveTo>
                  <a:pt x="287261" y="229946"/>
                </a:moveTo>
                <a:lnTo>
                  <a:pt x="342950" y="153885"/>
                </a:lnTo>
                <a:lnTo>
                  <a:pt x="55689" y="0"/>
                </a:lnTo>
                <a:lnTo>
                  <a:pt x="0" y="76060"/>
                </a:lnTo>
                <a:lnTo>
                  <a:pt x="287261" y="229946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697391" y="1786196"/>
            <a:ext cx="342950" cy="229946"/>
          </a:xfrm>
          <a:custGeom>
            <a:avLst/>
            <a:gdLst/>
            <a:ahLst/>
            <a:cxnLst/>
            <a:rect l="l" t="t" r="r" b="b"/>
            <a:pathLst>
              <a:path w="342950" h="229946">
                <a:moveTo>
                  <a:pt x="287261" y="229946"/>
                </a:moveTo>
                <a:lnTo>
                  <a:pt x="0" y="76060"/>
                </a:lnTo>
                <a:lnTo>
                  <a:pt x="55689" y="0"/>
                </a:lnTo>
                <a:lnTo>
                  <a:pt x="342950" y="153885"/>
                </a:lnTo>
                <a:lnTo>
                  <a:pt x="287261" y="2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753085" y="1704395"/>
            <a:ext cx="287858" cy="235699"/>
          </a:xfrm>
          <a:custGeom>
            <a:avLst/>
            <a:gdLst/>
            <a:ahLst/>
            <a:cxnLst/>
            <a:rect l="l" t="t" r="r" b="b"/>
            <a:pathLst>
              <a:path w="287858" h="235699">
                <a:moveTo>
                  <a:pt x="287858" y="144538"/>
                </a:moveTo>
                <a:lnTo>
                  <a:pt x="18046" y="0"/>
                </a:lnTo>
                <a:lnTo>
                  <a:pt x="0" y="81800"/>
                </a:lnTo>
                <a:lnTo>
                  <a:pt x="287248" y="235699"/>
                </a:lnTo>
                <a:lnTo>
                  <a:pt x="287858" y="1445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753085" y="1704395"/>
            <a:ext cx="287858" cy="235699"/>
          </a:xfrm>
          <a:custGeom>
            <a:avLst/>
            <a:gdLst/>
            <a:ahLst/>
            <a:cxnLst/>
            <a:rect l="l" t="t" r="r" b="b"/>
            <a:pathLst>
              <a:path w="287858" h="235699">
                <a:moveTo>
                  <a:pt x="287858" y="144538"/>
                </a:moveTo>
                <a:lnTo>
                  <a:pt x="18046" y="0"/>
                </a:lnTo>
                <a:lnTo>
                  <a:pt x="0" y="81800"/>
                </a:lnTo>
                <a:lnTo>
                  <a:pt x="287248" y="235699"/>
                </a:lnTo>
                <a:lnTo>
                  <a:pt x="287858" y="1445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777932" y="1719890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777932" y="1719890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773586" y="1743627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773586" y="1743627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769248" y="176736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769248" y="176736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830764" y="1748242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830764" y="1748242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826426" y="1771978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826426" y="1771978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822080" y="179571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822080" y="1795714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883604" y="1776604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883604" y="1776604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53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5880350" y="180113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5880350" y="180113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5876548" y="1825280"/>
            <a:ext cx="39966" cy="32702"/>
          </a:xfrm>
          <a:custGeom>
            <a:avLst/>
            <a:gdLst/>
            <a:ahLst/>
            <a:cxnLst/>
            <a:rect l="l" t="t" r="r" b="b"/>
            <a:pathLst>
              <a:path w="39966" h="32702">
                <a:moveTo>
                  <a:pt x="39966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7" y="32702"/>
                </a:lnTo>
                <a:lnTo>
                  <a:pt x="39966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5876548" y="1825280"/>
            <a:ext cx="39966" cy="32702"/>
          </a:xfrm>
          <a:custGeom>
            <a:avLst/>
            <a:gdLst/>
            <a:ahLst/>
            <a:cxnLst/>
            <a:rect l="l" t="t" r="r" b="b"/>
            <a:pathLst>
              <a:path w="39966" h="32702">
                <a:moveTo>
                  <a:pt x="39966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7" y="32702"/>
                </a:lnTo>
                <a:lnTo>
                  <a:pt x="39966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5936436" y="180495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41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936436" y="180495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41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5934274" y="183029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8" y="32715"/>
                </a:lnTo>
                <a:lnTo>
                  <a:pt x="39954" y="20053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934274" y="183029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53"/>
                </a:moveTo>
                <a:lnTo>
                  <a:pt x="2514" y="0"/>
                </a:lnTo>
                <a:lnTo>
                  <a:pt x="0" y="11353"/>
                </a:lnTo>
                <a:lnTo>
                  <a:pt x="39878" y="32715"/>
                </a:lnTo>
                <a:lnTo>
                  <a:pt x="39954" y="20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931583" y="1855229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931583" y="1855229"/>
            <a:ext cx="39954" cy="32702"/>
          </a:xfrm>
          <a:custGeom>
            <a:avLst/>
            <a:gdLst/>
            <a:ahLst/>
            <a:cxnLst/>
            <a:rect l="l" t="t" r="r" b="b"/>
            <a:pathLst>
              <a:path w="39954" h="32702">
                <a:moveTo>
                  <a:pt x="39954" y="20065"/>
                </a:moveTo>
                <a:lnTo>
                  <a:pt x="2501" y="0"/>
                </a:lnTo>
                <a:lnTo>
                  <a:pt x="0" y="11353"/>
                </a:lnTo>
                <a:lnTo>
                  <a:pt x="39865" y="32702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989269" y="183330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5989269" y="1833305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66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987114" y="185864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987114" y="1858647"/>
            <a:ext cx="39954" cy="32715"/>
          </a:xfrm>
          <a:custGeom>
            <a:avLst/>
            <a:gdLst/>
            <a:ahLst/>
            <a:cxnLst/>
            <a:rect l="l" t="t" r="r" b="b"/>
            <a:pathLst>
              <a:path w="39954" h="32715">
                <a:moveTo>
                  <a:pt x="39954" y="20065"/>
                </a:moveTo>
                <a:lnTo>
                  <a:pt x="2514" y="0"/>
                </a:lnTo>
                <a:lnTo>
                  <a:pt x="0" y="11353"/>
                </a:lnTo>
                <a:lnTo>
                  <a:pt x="39865" y="32715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985507" y="1884383"/>
            <a:ext cx="39954" cy="32727"/>
          </a:xfrm>
          <a:custGeom>
            <a:avLst/>
            <a:gdLst/>
            <a:ahLst/>
            <a:cxnLst/>
            <a:rect l="l" t="t" r="r" b="b"/>
            <a:pathLst>
              <a:path w="39954" h="32727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27"/>
                </a:lnTo>
                <a:lnTo>
                  <a:pt x="39954" y="20065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985507" y="1884383"/>
            <a:ext cx="39954" cy="32727"/>
          </a:xfrm>
          <a:custGeom>
            <a:avLst/>
            <a:gdLst/>
            <a:ahLst/>
            <a:cxnLst/>
            <a:rect l="l" t="t" r="r" b="b"/>
            <a:pathLst>
              <a:path w="39954" h="32727">
                <a:moveTo>
                  <a:pt x="39954" y="20065"/>
                </a:moveTo>
                <a:lnTo>
                  <a:pt x="2501" y="0"/>
                </a:lnTo>
                <a:lnTo>
                  <a:pt x="0" y="11366"/>
                </a:lnTo>
                <a:lnTo>
                  <a:pt x="39865" y="32727"/>
                </a:lnTo>
                <a:lnTo>
                  <a:pt x="39954" y="200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697392" y="1703412"/>
            <a:ext cx="72415" cy="158851"/>
          </a:xfrm>
          <a:custGeom>
            <a:avLst/>
            <a:gdLst/>
            <a:ahLst/>
            <a:cxnLst/>
            <a:rect l="l" t="t" r="r" b="b"/>
            <a:pathLst>
              <a:path w="72415" h="158851">
                <a:moveTo>
                  <a:pt x="55689" y="82778"/>
                </a:moveTo>
                <a:lnTo>
                  <a:pt x="72415" y="0"/>
                </a:lnTo>
                <a:lnTo>
                  <a:pt x="23152" y="67322"/>
                </a:lnTo>
                <a:lnTo>
                  <a:pt x="0" y="158851"/>
                </a:lnTo>
                <a:lnTo>
                  <a:pt x="55689" y="82778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5697392" y="1703412"/>
            <a:ext cx="72415" cy="158851"/>
          </a:xfrm>
          <a:custGeom>
            <a:avLst/>
            <a:gdLst/>
            <a:ahLst/>
            <a:cxnLst/>
            <a:rect l="l" t="t" r="r" b="b"/>
            <a:pathLst>
              <a:path w="72415" h="158851">
                <a:moveTo>
                  <a:pt x="55689" y="82778"/>
                </a:moveTo>
                <a:lnTo>
                  <a:pt x="0" y="158851"/>
                </a:lnTo>
                <a:lnTo>
                  <a:pt x="23152" y="67322"/>
                </a:lnTo>
                <a:lnTo>
                  <a:pt x="72415" y="0"/>
                </a:lnTo>
                <a:lnTo>
                  <a:pt x="55689" y="82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5236607" y="1547851"/>
            <a:ext cx="325640" cy="166268"/>
          </a:xfrm>
          <a:custGeom>
            <a:avLst/>
            <a:gdLst/>
            <a:ahLst/>
            <a:cxnLst/>
            <a:rect l="l" t="t" r="r" b="b"/>
            <a:pathLst>
              <a:path w="325640" h="166268">
                <a:moveTo>
                  <a:pt x="325640" y="93941"/>
                </a:moveTo>
                <a:lnTo>
                  <a:pt x="317766" y="0"/>
                </a:lnTo>
                <a:lnTo>
                  <a:pt x="0" y="72326"/>
                </a:lnTo>
                <a:lnTo>
                  <a:pt x="7886" y="166268"/>
                </a:lnTo>
                <a:lnTo>
                  <a:pt x="325640" y="93941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5236607" y="1547851"/>
            <a:ext cx="325640" cy="166268"/>
          </a:xfrm>
          <a:custGeom>
            <a:avLst/>
            <a:gdLst/>
            <a:ahLst/>
            <a:cxnLst/>
            <a:rect l="l" t="t" r="r" b="b"/>
            <a:pathLst>
              <a:path w="325640" h="166268">
                <a:moveTo>
                  <a:pt x="325640" y="93941"/>
                </a:moveTo>
                <a:lnTo>
                  <a:pt x="7886" y="166268"/>
                </a:lnTo>
                <a:lnTo>
                  <a:pt x="0" y="72326"/>
                </a:lnTo>
                <a:lnTo>
                  <a:pt x="317766" y="0"/>
                </a:lnTo>
                <a:lnTo>
                  <a:pt x="325640" y="93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5196578" y="1478670"/>
            <a:ext cx="357797" cy="141503"/>
          </a:xfrm>
          <a:custGeom>
            <a:avLst/>
            <a:gdLst/>
            <a:ahLst/>
            <a:cxnLst/>
            <a:rect l="l" t="t" r="r" b="b"/>
            <a:pathLst>
              <a:path w="357797" h="141503">
                <a:moveTo>
                  <a:pt x="298450" y="0"/>
                </a:moveTo>
                <a:lnTo>
                  <a:pt x="0" y="67932"/>
                </a:lnTo>
                <a:lnTo>
                  <a:pt x="40030" y="141503"/>
                </a:lnTo>
                <a:lnTo>
                  <a:pt x="357797" y="69189"/>
                </a:lnTo>
                <a:lnTo>
                  <a:pt x="29845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5196578" y="1478670"/>
            <a:ext cx="357797" cy="141503"/>
          </a:xfrm>
          <a:custGeom>
            <a:avLst/>
            <a:gdLst/>
            <a:ahLst/>
            <a:cxnLst/>
            <a:rect l="l" t="t" r="r" b="b"/>
            <a:pathLst>
              <a:path w="357797" h="141503">
                <a:moveTo>
                  <a:pt x="298450" y="0"/>
                </a:moveTo>
                <a:lnTo>
                  <a:pt x="0" y="67932"/>
                </a:lnTo>
                <a:lnTo>
                  <a:pt x="40030" y="141503"/>
                </a:lnTo>
                <a:lnTo>
                  <a:pt x="357797" y="69189"/>
                </a:lnTo>
                <a:lnTo>
                  <a:pt x="2984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5213757" y="1542756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13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5213757" y="1542756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13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5226056" y="1563528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5226056" y="1563528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238353" y="1584291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238353" y="1584291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272237" y="1529501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272237" y="1529501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23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284534" y="1550258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284534" y="1550258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296827" y="1571029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296827" y="1571029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330715" y="1516231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36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330715" y="1516231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36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344372" y="153688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14" y="0"/>
                </a:moveTo>
                <a:lnTo>
                  <a:pt x="0" y="9436"/>
                </a:lnTo>
                <a:lnTo>
                  <a:pt x="5549" y="19634"/>
                </a:lnTo>
                <a:lnTo>
                  <a:pt x="49656" y="9601"/>
                </a:lnTo>
                <a:lnTo>
                  <a:pt x="41414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344372" y="153688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14" y="0"/>
                </a:moveTo>
                <a:lnTo>
                  <a:pt x="0" y="9436"/>
                </a:lnTo>
                <a:lnTo>
                  <a:pt x="5549" y="19634"/>
                </a:lnTo>
                <a:lnTo>
                  <a:pt x="49656" y="9601"/>
                </a:lnTo>
                <a:lnTo>
                  <a:pt x="414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357334" y="1557590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49" y="19646"/>
                </a:lnTo>
                <a:lnTo>
                  <a:pt x="49657" y="9613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357334" y="1557590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27" y="0"/>
                </a:moveTo>
                <a:lnTo>
                  <a:pt x="0" y="9436"/>
                </a:lnTo>
                <a:lnTo>
                  <a:pt x="5549" y="19646"/>
                </a:lnTo>
                <a:lnTo>
                  <a:pt x="49657" y="9613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389191" y="1502970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389191" y="1502970"/>
            <a:ext cx="49669" cy="19634"/>
          </a:xfrm>
          <a:custGeom>
            <a:avLst/>
            <a:gdLst/>
            <a:ahLst/>
            <a:cxnLst/>
            <a:rect l="l" t="t" r="r" b="b"/>
            <a:pathLst>
              <a:path w="49669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404195" y="1523507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14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6" y="9601"/>
                </a:lnTo>
                <a:lnTo>
                  <a:pt x="41414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404195" y="1523507"/>
            <a:ext cx="49657" cy="19646"/>
          </a:xfrm>
          <a:custGeom>
            <a:avLst/>
            <a:gdLst/>
            <a:ahLst/>
            <a:cxnLst/>
            <a:rect l="l" t="t" r="r" b="b"/>
            <a:pathLst>
              <a:path w="49656" h="19646">
                <a:moveTo>
                  <a:pt x="41414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56" y="9601"/>
                </a:lnTo>
                <a:lnTo>
                  <a:pt x="414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5418514" y="154410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5418514" y="1544102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447667" y="1489706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447667" y="1489706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462666" y="1510244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462666" y="1510244"/>
            <a:ext cx="49657" cy="19634"/>
          </a:xfrm>
          <a:custGeom>
            <a:avLst/>
            <a:gdLst/>
            <a:ahLst/>
            <a:cxnLst/>
            <a:rect l="l" t="t" r="r" b="b"/>
            <a:pathLst>
              <a:path w="49656" h="19634">
                <a:moveTo>
                  <a:pt x="41427" y="0"/>
                </a:moveTo>
                <a:lnTo>
                  <a:pt x="0" y="9423"/>
                </a:lnTo>
                <a:lnTo>
                  <a:pt x="5562" y="19634"/>
                </a:lnTo>
                <a:lnTo>
                  <a:pt x="49657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478338" y="1530719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478338" y="1530719"/>
            <a:ext cx="49669" cy="19646"/>
          </a:xfrm>
          <a:custGeom>
            <a:avLst/>
            <a:gdLst/>
            <a:ahLst/>
            <a:cxnLst/>
            <a:rect l="l" t="t" r="r" b="b"/>
            <a:pathLst>
              <a:path w="49669" h="19646">
                <a:moveTo>
                  <a:pt x="41427" y="0"/>
                </a:moveTo>
                <a:lnTo>
                  <a:pt x="0" y="9436"/>
                </a:lnTo>
                <a:lnTo>
                  <a:pt x="5562" y="19646"/>
                </a:lnTo>
                <a:lnTo>
                  <a:pt x="49669" y="9601"/>
                </a:lnTo>
                <a:lnTo>
                  <a:pt x="41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194932" y="1546734"/>
            <a:ext cx="49555" cy="167386"/>
          </a:xfrm>
          <a:custGeom>
            <a:avLst/>
            <a:gdLst/>
            <a:ahLst/>
            <a:cxnLst/>
            <a:rect l="l" t="t" r="r" b="b"/>
            <a:pathLst>
              <a:path w="49555" h="167386">
                <a:moveTo>
                  <a:pt x="41681" y="73444"/>
                </a:moveTo>
                <a:lnTo>
                  <a:pt x="0" y="0"/>
                </a:lnTo>
                <a:lnTo>
                  <a:pt x="6985" y="83121"/>
                </a:lnTo>
                <a:lnTo>
                  <a:pt x="49555" y="167386"/>
                </a:lnTo>
                <a:lnTo>
                  <a:pt x="41681" y="73444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194932" y="1546734"/>
            <a:ext cx="49555" cy="167386"/>
          </a:xfrm>
          <a:custGeom>
            <a:avLst/>
            <a:gdLst/>
            <a:ahLst/>
            <a:cxnLst/>
            <a:rect l="l" t="t" r="r" b="b"/>
            <a:pathLst>
              <a:path w="49555" h="167386">
                <a:moveTo>
                  <a:pt x="41681" y="73444"/>
                </a:moveTo>
                <a:lnTo>
                  <a:pt x="49555" y="167386"/>
                </a:lnTo>
                <a:lnTo>
                  <a:pt x="6985" y="83121"/>
                </a:lnTo>
                <a:lnTo>
                  <a:pt x="0" y="0"/>
                </a:lnTo>
                <a:lnTo>
                  <a:pt x="41681" y="734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316396" y="1739132"/>
            <a:ext cx="223126" cy="345059"/>
          </a:xfrm>
          <a:custGeom>
            <a:avLst/>
            <a:gdLst/>
            <a:ahLst/>
            <a:cxnLst/>
            <a:rect l="l" t="t" r="r" b="b"/>
            <a:pathLst>
              <a:path w="223126" h="345058">
                <a:moveTo>
                  <a:pt x="223126" y="53454"/>
                </a:moveTo>
                <a:lnTo>
                  <a:pt x="145478" y="0"/>
                </a:lnTo>
                <a:lnTo>
                  <a:pt x="0" y="291617"/>
                </a:lnTo>
                <a:lnTo>
                  <a:pt x="77647" y="345059"/>
                </a:lnTo>
                <a:lnTo>
                  <a:pt x="223126" y="53454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316396" y="1739132"/>
            <a:ext cx="223126" cy="345059"/>
          </a:xfrm>
          <a:custGeom>
            <a:avLst/>
            <a:gdLst/>
            <a:ahLst/>
            <a:cxnLst/>
            <a:rect l="l" t="t" r="r" b="b"/>
            <a:pathLst>
              <a:path w="223126" h="345058">
                <a:moveTo>
                  <a:pt x="223126" y="53454"/>
                </a:moveTo>
                <a:lnTo>
                  <a:pt x="77647" y="345059"/>
                </a:lnTo>
                <a:lnTo>
                  <a:pt x="0" y="291617"/>
                </a:lnTo>
                <a:lnTo>
                  <a:pt x="145478" y="0"/>
                </a:lnTo>
                <a:lnTo>
                  <a:pt x="223126" y="53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234107" y="1739132"/>
            <a:ext cx="227774" cy="291617"/>
          </a:xfrm>
          <a:custGeom>
            <a:avLst/>
            <a:gdLst/>
            <a:ahLst/>
            <a:cxnLst/>
            <a:rect l="l" t="t" r="r" b="b"/>
            <a:pathLst>
              <a:path w="227774" h="291617">
                <a:moveTo>
                  <a:pt x="136639" y="2044"/>
                </a:moveTo>
                <a:lnTo>
                  <a:pt x="0" y="275945"/>
                </a:lnTo>
                <a:lnTo>
                  <a:pt x="82283" y="291617"/>
                </a:lnTo>
                <a:lnTo>
                  <a:pt x="227774" y="0"/>
                </a:lnTo>
                <a:lnTo>
                  <a:pt x="136639" y="20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234107" y="1739132"/>
            <a:ext cx="227774" cy="291617"/>
          </a:xfrm>
          <a:custGeom>
            <a:avLst/>
            <a:gdLst/>
            <a:ahLst/>
            <a:cxnLst/>
            <a:rect l="l" t="t" r="r" b="b"/>
            <a:pathLst>
              <a:path w="227774" h="291617">
                <a:moveTo>
                  <a:pt x="136639" y="2044"/>
                </a:moveTo>
                <a:lnTo>
                  <a:pt x="0" y="275945"/>
                </a:lnTo>
                <a:lnTo>
                  <a:pt x="82283" y="291617"/>
                </a:lnTo>
                <a:lnTo>
                  <a:pt x="227774" y="0"/>
                </a:lnTo>
                <a:lnTo>
                  <a:pt x="136639" y="20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249325" y="1967019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249325" y="1967019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273174" y="1970672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5273174" y="1970672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5297036" y="1974322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297036" y="1974322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276137" y="1913383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276137" y="1913383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299992" y="191703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299992" y="191703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323833" y="1920687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323833" y="1920687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29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302942" y="1859746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302942" y="1859746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327570" y="1862289"/>
            <a:ext cx="31610" cy="40462"/>
          </a:xfrm>
          <a:custGeom>
            <a:avLst/>
            <a:gdLst/>
            <a:ahLst/>
            <a:cxnLst/>
            <a:rect l="l" t="t" r="r" b="b"/>
            <a:pathLst>
              <a:path w="31610" h="40462">
                <a:moveTo>
                  <a:pt x="18961" y="279"/>
                </a:moveTo>
                <a:lnTo>
                  <a:pt x="0" y="38290"/>
                </a:lnTo>
                <a:lnTo>
                  <a:pt x="11417" y="40462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327570" y="1862289"/>
            <a:ext cx="31610" cy="40462"/>
          </a:xfrm>
          <a:custGeom>
            <a:avLst/>
            <a:gdLst/>
            <a:ahLst/>
            <a:cxnLst/>
            <a:rect l="l" t="t" r="r" b="b"/>
            <a:pathLst>
              <a:path w="31610" h="40462">
                <a:moveTo>
                  <a:pt x="18961" y="279"/>
                </a:moveTo>
                <a:lnTo>
                  <a:pt x="0" y="38290"/>
                </a:lnTo>
                <a:lnTo>
                  <a:pt x="11417" y="40462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351805" y="1865375"/>
            <a:ext cx="31610" cy="40487"/>
          </a:xfrm>
          <a:custGeom>
            <a:avLst/>
            <a:gdLst/>
            <a:ahLst/>
            <a:cxnLst/>
            <a:rect l="l" t="t" r="r" b="b"/>
            <a:pathLst>
              <a:path w="31610" h="40487">
                <a:moveTo>
                  <a:pt x="18961" y="279"/>
                </a:moveTo>
                <a:lnTo>
                  <a:pt x="0" y="38303"/>
                </a:lnTo>
                <a:lnTo>
                  <a:pt x="11417" y="40487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351805" y="1865375"/>
            <a:ext cx="31610" cy="40487"/>
          </a:xfrm>
          <a:custGeom>
            <a:avLst/>
            <a:gdLst/>
            <a:ahLst/>
            <a:cxnLst/>
            <a:rect l="l" t="t" r="r" b="b"/>
            <a:pathLst>
              <a:path w="31610" h="40487">
                <a:moveTo>
                  <a:pt x="18961" y="279"/>
                </a:moveTo>
                <a:lnTo>
                  <a:pt x="0" y="38303"/>
                </a:lnTo>
                <a:lnTo>
                  <a:pt x="11417" y="40487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329745" y="1806106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329745" y="1806106"/>
            <a:ext cx="31623" cy="40474"/>
          </a:xfrm>
          <a:custGeom>
            <a:avLst/>
            <a:gdLst/>
            <a:ahLst/>
            <a:cxnLst/>
            <a:rect l="l" t="t" r="r" b="b"/>
            <a:pathLst>
              <a:path w="31623" h="40474">
                <a:moveTo>
                  <a:pt x="18973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22" y="0"/>
                </a:lnTo>
                <a:lnTo>
                  <a:pt x="18973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355141" y="1807528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355141" y="1807528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380141" y="1809506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10" y="0"/>
                </a:lnTo>
                <a:lnTo>
                  <a:pt x="18973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380141" y="1809506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73" y="279"/>
                </a:moveTo>
                <a:lnTo>
                  <a:pt x="0" y="38303"/>
                </a:lnTo>
                <a:lnTo>
                  <a:pt x="11429" y="40474"/>
                </a:lnTo>
                <a:lnTo>
                  <a:pt x="31610" y="0"/>
                </a:lnTo>
                <a:lnTo>
                  <a:pt x="18973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356561" y="1752470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356561" y="1752470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92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381952" y="1753899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381952" y="1753899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290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407726" y="175475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407726" y="1754757"/>
            <a:ext cx="31610" cy="40474"/>
          </a:xfrm>
          <a:custGeom>
            <a:avLst/>
            <a:gdLst/>
            <a:ahLst/>
            <a:cxnLst/>
            <a:rect l="l" t="t" r="r" b="b"/>
            <a:pathLst>
              <a:path w="31610" h="40474">
                <a:moveTo>
                  <a:pt x="18961" y="279"/>
                </a:moveTo>
                <a:lnTo>
                  <a:pt x="0" y="38303"/>
                </a:lnTo>
                <a:lnTo>
                  <a:pt x="11417" y="40474"/>
                </a:lnTo>
                <a:lnTo>
                  <a:pt x="31610" y="0"/>
                </a:lnTo>
                <a:lnTo>
                  <a:pt x="18961" y="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5233171" y="2016419"/>
            <a:ext cx="160870" cy="67779"/>
          </a:xfrm>
          <a:custGeom>
            <a:avLst/>
            <a:gdLst/>
            <a:ahLst/>
            <a:cxnLst/>
            <a:rect l="l" t="t" r="r" b="b"/>
            <a:pathLst>
              <a:path w="160870" h="67779">
                <a:moveTo>
                  <a:pt x="83223" y="14325"/>
                </a:moveTo>
                <a:lnTo>
                  <a:pt x="0" y="0"/>
                </a:lnTo>
                <a:lnTo>
                  <a:pt x="68706" y="47294"/>
                </a:lnTo>
                <a:lnTo>
                  <a:pt x="160870" y="67779"/>
                </a:lnTo>
                <a:lnTo>
                  <a:pt x="83223" y="14325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5233171" y="2016419"/>
            <a:ext cx="160870" cy="67779"/>
          </a:xfrm>
          <a:custGeom>
            <a:avLst/>
            <a:gdLst/>
            <a:ahLst/>
            <a:cxnLst/>
            <a:rect l="l" t="t" r="r" b="b"/>
            <a:pathLst>
              <a:path w="160870" h="67779">
                <a:moveTo>
                  <a:pt x="83223" y="14325"/>
                </a:moveTo>
                <a:lnTo>
                  <a:pt x="160870" y="67779"/>
                </a:lnTo>
                <a:lnTo>
                  <a:pt x="68706" y="47294"/>
                </a:lnTo>
                <a:lnTo>
                  <a:pt x="0" y="0"/>
                </a:lnTo>
                <a:lnTo>
                  <a:pt x="83223" y="143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164750" y="1883644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89"/>
                </a:lnTo>
                <a:lnTo>
                  <a:pt x="21780" y="121996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164750" y="1883644"/>
            <a:ext cx="346252" cy="121996"/>
          </a:xfrm>
          <a:custGeom>
            <a:avLst/>
            <a:gdLst/>
            <a:ahLst/>
            <a:cxnLst/>
            <a:rect l="l" t="t" r="r" b="b"/>
            <a:pathLst>
              <a:path w="346252" h="121996">
                <a:moveTo>
                  <a:pt x="21780" y="121996"/>
                </a:moveTo>
                <a:lnTo>
                  <a:pt x="346252" y="91719"/>
                </a:lnTo>
                <a:lnTo>
                  <a:pt x="324472" y="0"/>
                </a:lnTo>
                <a:lnTo>
                  <a:pt x="0" y="30289"/>
                </a:lnTo>
                <a:lnTo>
                  <a:pt x="21780" y="121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6164752" y="1801254"/>
            <a:ext cx="339585" cy="112674"/>
          </a:xfrm>
          <a:custGeom>
            <a:avLst/>
            <a:gdLst/>
            <a:ahLst/>
            <a:cxnLst/>
            <a:rect l="l" t="t" r="r" b="b"/>
            <a:pathLst>
              <a:path w="339585" h="112674">
                <a:moveTo>
                  <a:pt x="34823" y="28435"/>
                </a:moveTo>
                <a:lnTo>
                  <a:pt x="0" y="112674"/>
                </a:lnTo>
                <a:lnTo>
                  <a:pt x="324472" y="82384"/>
                </a:lnTo>
                <a:lnTo>
                  <a:pt x="339585" y="0"/>
                </a:lnTo>
                <a:lnTo>
                  <a:pt x="34823" y="284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6164752" y="1801254"/>
            <a:ext cx="339585" cy="112674"/>
          </a:xfrm>
          <a:custGeom>
            <a:avLst/>
            <a:gdLst/>
            <a:ahLst/>
            <a:cxnLst/>
            <a:rect l="l" t="t" r="r" b="b"/>
            <a:pathLst>
              <a:path w="339585" h="112674">
                <a:moveTo>
                  <a:pt x="34823" y="28435"/>
                </a:moveTo>
                <a:lnTo>
                  <a:pt x="339585" y="0"/>
                </a:lnTo>
                <a:lnTo>
                  <a:pt x="324472" y="82384"/>
                </a:lnTo>
                <a:lnTo>
                  <a:pt x="0" y="112674"/>
                </a:lnTo>
                <a:lnTo>
                  <a:pt x="34823" y="28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6442601" y="1811921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51" y="3949"/>
                </a:moveTo>
                <a:lnTo>
                  <a:pt x="0" y="15646"/>
                </a:lnTo>
                <a:lnTo>
                  <a:pt x="45046" y="11429"/>
                </a:lnTo>
                <a:lnTo>
                  <a:pt x="47142" y="0"/>
                </a:lnTo>
                <a:lnTo>
                  <a:pt x="4851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6442601" y="1811921"/>
            <a:ext cx="47142" cy="15646"/>
          </a:xfrm>
          <a:custGeom>
            <a:avLst/>
            <a:gdLst/>
            <a:ahLst/>
            <a:cxnLst/>
            <a:rect l="l" t="t" r="r" b="b"/>
            <a:pathLst>
              <a:path w="47142" h="15646">
                <a:moveTo>
                  <a:pt x="4851" y="3949"/>
                </a:moveTo>
                <a:lnTo>
                  <a:pt x="47142" y="0"/>
                </a:lnTo>
                <a:lnTo>
                  <a:pt x="45046" y="11429"/>
                </a:lnTo>
                <a:lnTo>
                  <a:pt x="0" y="15646"/>
                </a:lnTo>
                <a:lnTo>
                  <a:pt x="4851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6437407" y="1835481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6437407" y="1835481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6432195" y="1859042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6" h="15646">
                <a:moveTo>
                  <a:pt x="4825" y="3949"/>
                </a:moveTo>
                <a:lnTo>
                  <a:pt x="0" y="15646"/>
                </a:lnTo>
                <a:lnTo>
                  <a:pt x="45021" y="11442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6432195" y="1859042"/>
            <a:ext cx="47117" cy="15646"/>
          </a:xfrm>
          <a:custGeom>
            <a:avLst/>
            <a:gdLst/>
            <a:ahLst/>
            <a:cxnLst/>
            <a:rect l="l" t="t" r="r" b="b"/>
            <a:pathLst>
              <a:path w="47116" h="15646">
                <a:moveTo>
                  <a:pt x="4825" y="3949"/>
                </a:moveTo>
                <a:lnTo>
                  <a:pt x="47116" y="0"/>
                </a:lnTo>
                <a:lnTo>
                  <a:pt x="45021" y="11442"/>
                </a:lnTo>
                <a:lnTo>
                  <a:pt x="0" y="15646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6382914" y="1817536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49"/>
                </a:moveTo>
                <a:lnTo>
                  <a:pt x="0" y="15633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6382914" y="1817536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33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6377708" y="1841083"/>
            <a:ext cx="47117" cy="15659"/>
          </a:xfrm>
          <a:custGeom>
            <a:avLst/>
            <a:gdLst/>
            <a:ahLst/>
            <a:cxnLst/>
            <a:rect l="l" t="t" r="r" b="b"/>
            <a:pathLst>
              <a:path w="47116" h="15659">
                <a:moveTo>
                  <a:pt x="4825" y="3962"/>
                </a:moveTo>
                <a:lnTo>
                  <a:pt x="0" y="15659"/>
                </a:lnTo>
                <a:lnTo>
                  <a:pt x="45034" y="11455"/>
                </a:lnTo>
                <a:lnTo>
                  <a:pt x="47116" y="0"/>
                </a:lnTo>
                <a:lnTo>
                  <a:pt x="4825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6377708" y="1841083"/>
            <a:ext cx="47117" cy="15659"/>
          </a:xfrm>
          <a:custGeom>
            <a:avLst/>
            <a:gdLst/>
            <a:ahLst/>
            <a:cxnLst/>
            <a:rect l="l" t="t" r="r" b="b"/>
            <a:pathLst>
              <a:path w="47116" h="15659">
                <a:moveTo>
                  <a:pt x="4825" y="3962"/>
                </a:moveTo>
                <a:lnTo>
                  <a:pt x="47116" y="0"/>
                </a:lnTo>
                <a:lnTo>
                  <a:pt x="45034" y="11455"/>
                </a:lnTo>
                <a:lnTo>
                  <a:pt x="0" y="15659"/>
                </a:lnTo>
                <a:lnTo>
                  <a:pt x="4825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6372495" y="1864655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6372495" y="1864655"/>
            <a:ext cx="47129" cy="15633"/>
          </a:xfrm>
          <a:custGeom>
            <a:avLst/>
            <a:gdLst/>
            <a:ahLst/>
            <a:cxnLst/>
            <a:rect l="l" t="t" r="r" b="b"/>
            <a:pathLst>
              <a:path w="47129" h="15633">
                <a:moveTo>
                  <a:pt x="4825" y="3949"/>
                </a:moveTo>
                <a:lnTo>
                  <a:pt x="47129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6323215" y="1823148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6323215" y="1823148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6316678" y="1847019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62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6316678" y="1847019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62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6310791" y="1870754"/>
            <a:ext cx="47142" cy="15633"/>
          </a:xfrm>
          <a:custGeom>
            <a:avLst/>
            <a:gdLst/>
            <a:ahLst/>
            <a:cxnLst/>
            <a:rect l="l" t="t" r="r" b="b"/>
            <a:pathLst>
              <a:path w="47142" h="15633">
                <a:moveTo>
                  <a:pt x="4851" y="3937"/>
                </a:moveTo>
                <a:lnTo>
                  <a:pt x="0" y="15633"/>
                </a:lnTo>
                <a:lnTo>
                  <a:pt x="45059" y="11430"/>
                </a:lnTo>
                <a:lnTo>
                  <a:pt x="47142" y="0"/>
                </a:lnTo>
                <a:lnTo>
                  <a:pt x="4851" y="3937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6310791" y="1870754"/>
            <a:ext cx="47142" cy="15633"/>
          </a:xfrm>
          <a:custGeom>
            <a:avLst/>
            <a:gdLst/>
            <a:ahLst/>
            <a:cxnLst/>
            <a:rect l="l" t="t" r="r" b="b"/>
            <a:pathLst>
              <a:path w="47142" h="15633">
                <a:moveTo>
                  <a:pt x="4851" y="3937"/>
                </a:moveTo>
                <a:lnTo>
                  <a:pt x="47142" y="0"/>
                </a:lnTo>
                <a:lnTo>
                  <a:pt x="45059" y="11430"/>
                </a:lnTo>
                <a:lnTo>
                  <a:pt x="0" y="15633"/>
                </a:lnTo>
                <a:lnTo>
                  <a:pt x="4851" y="3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6263528" y="1828770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25" y="3949"/>
                </a:moveTo>
                <a:lnTo>
                  <a:pt x="0" y="15633"/>
                </a:lnTo>
                <a:lnTo>
                  <a:pt x="45021" y="11429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6263528" y="1828770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25" y="3949"/>
                </a:moveTo>
                <a:lnTo>
                  <a:pt x="47116" y="0"/>
                </a:lnTo>
                <a:lnTo>
                  <a:pt x="45021" y="11429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6255655" y="1852950"/>
            <a:ext cx="47142" cy="15659"/>
          </a:xfrm>
          <a:custGeom>
            <a:avLst/>
            <a:gdLst/>
            <a:ahLst/>
            <a:cxnLst/>
            <a:rect l="l" t="t" r="r" b="b"/>
            <a:pathLst>
              <a:path w="47142" h="15659">
                <a:moveTo>
                  <a:pt x="4851" y="3949"/>
                </a:moveTo>
                <a:lnTo>
                  <a:pt x="0" y="15659"/>
                </a:lnTo>
                <a:lnTo>
                  <a:pt x="45046" y="11442"/>
                </a:lnTo>
                <a:lnTo>
                  <a:pt x="47142" y="0"/>
                </a:lnTo>
                <a:lnTo>
                  <a:pt x="4851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6255655" y="1852950"/>
            <a:ext cx="47142" cy="15659"/>
          </a:xfrm>
          <a:custGeom>
            <a:avLst/>
            <a:gdLst/>
            <a:ahLst/>
            <a:cxnLst/>
            <a:rect l="l" t="t" r="r" b="b"/>
            <a:pathLst>
              <a:path w="47142" h="15659">
                <a:moveTo>
                  <a:pt x="4851" y="3949"/>
                </a:moveTo>
                <a:lnTo>
                  <a:pt x="47142" y="0"/>
                </a:lnTo>
                <a:lnTo>
                  <a:pt x="45046" y="11442"/>
                </a:lnTo>
                <a:lnTo>
                  <a:pt x="0" y="15659"/>
                </a:lnTo>
                <a:lnTo>
                  <a:pt x="4851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6248488" y="1876982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13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17" y="0"/>
                </a:lnTo>
                <a:lnTo>
                  <a:pt x="4813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6248488" y="1876982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13" y="3949"/>
                </a:moveTo>
                <a:lnTo>
                  <a:pt x="47117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13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6203822" y="1834376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38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6203822" y="1834376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38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38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6195975" y="1858571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25" y="3949"/>
                </a:moveTo>
                <a:lnTo>
                  <a:pt x="0" y="15633"/>
                </a:lnTo>
                <a:lnTo>
                  <a:pt x="45021" y="11442"/>
                </a:lnTo>
                <a:lnTo>
                  <a:pt x="47116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6195975" y="1858571"/>
            <a:ext cx="47117" cy="15633"/>
          </a:xfrm>
          <a:custGeom>
            <a:avLst/>
            <a:gdLst/>
            <a:ahLst/>
            <a:cxnLst/>
            <a:rect l="l" t="t" r="r" b="b"/>
            <a:pathLst>
              <a:path w="47116" h="15633">
                <a:moveTo>
                  <a:pt x="4825" y="3949"/>
                </a:moveTo>
                <a:lnTo>
                  <a:pt x="47116" y="0"/>
                </a:lnTo>
                <a:lnTo>
                  <a:pt x="45021" y="11442"/>
                </a:lnTo>
                <a:lnTo>
                  <a:pt x="0" y="15633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6187460" y="1882912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0" y="15646"/>
                </a:lnTo>
                <a:lnTo>
                  <a:pt x="45034" y="11442"/>
                </a:lnTo>
                <a:lnTo>
                  <a:pt x="47129" y="0"/>
                </a:lnTo>
                <a:lnTo>
                  <a:pt x="4825" y="3949"/>
                </a:lnTo>
                <a:close/>
              </a:path>
            </a:pathLst>
          </a:custGeom>
          <a:solidFill>
            <a:srgbClr val="797A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6187460" y="1882912"/>
            <a:ext cx="47129" cy="15646"/>
          </a:xfrm>
          <a:custGeom>
            <a:avLst/>
            <a:gdLst/>
            <a:ahLst/>
            <a:cxnLst/>
            <a:rect l="l" t="t" r="r" b="b"/>
            <a:pathLst>
              <a:path w="47129" h="15646">
                <a:moveTo>
                  <a:pt x="4825" y="3949"/>
                </a:moveTo>
                <a:lnTo>
                  <a:pt x="47129" y="0"/>
                </a:lnTo>
                <a:lnTo>
                  <a:pt x="45034" y="11442"/>
                </a:lnTo>
                <a:lnTo>
                  <a:pt x="0" y="15646"/>
                </a:lnTo>
                <a:lnTo>
                  <a:pt x="4825" y="39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6489221" y="1800863"/>
            <a:ext cx="35979" cy="174510"/>
          </a:xfrm>
          <a:custGeom>
            <a:avLst/>
            <a:gdLst/>
            <a:ahLst/>
            <a:cxnLst/>
            <a:rect l="l" t="t" r="r" b="b"/>
            <a:pathLst>
              <a:path w="35979" h="174510">
                <a:moveTo>
                  <a:pt x="0" y="82778"/>
                </a:moveTo>
                <a:lnTo>
                  <a:pt x="21780" y="174510"/>
                </a:lnTo>
                <a:lnTo>
                  <a:pt x="35979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solidFill>
            <a:srgbClr val="D7D8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6489221" y="1800863"/>
            <a:ext cx="35979" cy="174510"/>
          </a:xfrm>
          <a:custGeom>
            <a:avLst/>
            <a:gdLst/>
            <a:ahLst/>
            <a:cxnLst/>
            <a:rect l="l" t="t" r="r" b="b"/>
            <a:pathLst>
              <a:path w="35979" h="174510">
                <a:moveTo>
                  <a:pt x="0" y="82778"/>
                </a:moveTo>
                <a:lnTo>
                  <a:pt x="21780" y="174510"/>
                </a:lnTo>
                <a:lnTo>
                  <a:pt x="35979" y="81165"/>
                </a:lnTo>
                <a:lnTo>
                  <a:pt x="16725" y="0"/>
                </a:lnTo>
                <a:lnTo>
                  <a:pt x="0" y="82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5032987" y="1499463"/>
            <a:ext cx="309981" cy="270332"/>
          </a:xfrm>
          <a:custGeom>
            <a:avLst/>
            <a:gdLst/>
            <a:ahLst/>
            <a:cxnLst/>
            <a:rect l="l" t="t" r="r" b="b"/>
            <a:pathLst>
              <a:path w="309981" h="270332">
                <a:moveTo>
                  <a:pt x="309981" y="84124"/>
                </a:moveTo>
                <a:lnTo>
                  <a:pt x="267449" y="0"/>
                </a:lnTo>
                <a:lnTo>
                  <a:pt x="27881" y="166795"/>
                </a:lnTo>
                <a:lnTo>
                  <a:pt x="27881" y="241338"/>
                </a:lnTo>
                <a:lnTo>
                  <a:pt x="42545" y="270332"/>
                </a:lnTo>
                <a:lnTo>
                  <a:pt x="309981" y="841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5032987" y="1499463"/>
            <a:ext cx="309981" cy="270332"/>
          </a:xfrm>
          <a:custGeom>
            <a:avLst/>
            <a:gdLst/>
            <a:ahLst/>
            <a:cxnLst/>
            <a:rect l="l" t="t" r="r" b="b"/>
            <a:pathLst>
              <a:path w="309981" h="270332">
                <a:moveTo>
                  <a:pt x="309981" y="84124"/>
                </a:moveTo>
                <a:lnTo>
                  <a:pt x="267449" y="0"/>
                </a:lnTo>
                <a:lnTo>
                  <a:pt x="27881" y="166795"/>
                </a:lnTo>
              </a:path>
              <a:path w="309981" h="270332">
                <a:moveTo>
                  <a:pt x="27881" y="241338"/>
                </a:moveTo>
                <a:lnTo>
                  <a:pt x="42545" y="270332"/>
                </a:lnTo>
                <a:lnTo>
                  <a:pt x="309981" y="84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968280" y="1457575"/>
            <a:ext cx="332155" cy="228104"/>
          </a:xfrm>
          <a:custGeom>
            <a:avLst/>
            <a:gdLst/>
            <a:ahLst/>
            <a:cxnLst/>
            <a:rect l="l" t="t" r="r" b="b"/>
            <a:pathLst>
              <a:path w="332155" h="228104">
                <a:moveTo>
                  <a:pt x="332155" y="41897"/>
                </a:moveTo>
                <a:lnTo>
                  <a:pt x="251206" y="0"/>
                </a:lnTo>
                <a:lnTo>
                  <a:pt x="92588" y="110439"/>
                </a:lnTo>
                <a:lnTo>
                  <a:pt x="92588" y="208692"/>
                </a:lnTo>
                <a:lnTo>
                  <a:pt x="332155" y="418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968280" y="1457575"/>
            <a:ext cx="332155" cy="228104"/>
          </a:xfrm>
          <a:custGeom>
            <a:avLst/>
            <a:gdLst/>
            <a:ahLst/>
            <a:cxnLst/>
            <a:rect l="l" t="t" r="r" b="b"/>
            <a:pathLst>
              <a:path w="332155" h="228104">
                <a:moveTo>
                  <a:pt x="332155" y="41897"/>
                </a:moveTo>
                <a:lnTo>
                  <a:pt x="251206" y="0"/>
                </a:lnTo>
                <a:lnTo>
                  <a:pt x="92588" y="110439"/>
                </a:lnTo>
              </a:path>
              <a:path w="332155" h="228104">
                <a:moveTo>
                  <a:pt x="92588" y="208692"/>
                </a:moveTo>
                <a:lnTo>
                  <a:pt x="332155" y="418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4966811" y="1633224"/>
            <a:ext cx="108712" cy="136575"/>
          </a:xfrm>
          <a:custGeom>
            <a:avLst/>
            <a:gdLst/>
            <a:ahLst/>
            <a:cxnLst/>
            <a:rect l="l" t="t" r="r" b="b"/>
            <a:pathLst>
              <a:path w="108712" h="136575">
                <a:moveTo>
                  <a:pt x="94056" y="107588"/>
                </a:moveTo>
                <a:lnTo>
                  <a:pt x="94056" y="123761"/>
                </a:lnTo>
                <a:lnTo>
                  <a:pt x="108712" y="136575"/>
                </a:lnTo>
                <a:lnTo>
                  <a:pt x="94056" y="1075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4966811" y="1633224"/>
            <a:ext cx="108712" cy="136575"/>
          </a:xfrm>
          <a:custGeom>
            <a:avLst/>
            <a:gdLst/>
            <a:ahLst/>
            <a:cxnLst/>
            <a:rect l="l" t="t" r="r" b="b"/>
            <a:pathLst>
              <a:path w="108712" h="136575">
                <a:moveTo>
                  <a:pt x="94056" y="123761"/>
                </a:moveTo>
                <a:lnTo>
                  <a:pt x="108712" y="136575"/>
                </a:lnTo>
                <a:lnTo>
                  <a:pt x="94056" y="1075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5930850" y="1590662"/>
            <a:ext cx="334467" cy="128892"/>
          </a:xfrm>
          <a:custGeom>
            <a:avLst/>
            <a:gdLst/>
            <a:ahLst/>
            <a:cxnLst/>
            <a:rect l="l" t="t" r="r" b="b"/>
            <a:pathLst>
              <a:path w="334467" h="128892">
                <a:moveTo>
                  <a:pt x="56261" y="39763"/>
                </a:moveTo>
                <a:lnTo>
                  <a:pt x="0" y="128892"/>
                </a:lnTo>
                <a:lnTo>
                  <a:pt x="334467" y="58940"/>
                </a:lnTo>
                <a:lnTo>
                  <a:pt x="296545" y="0"/>
                </a:lnTo>
                <a:lnTo>
                  <a:pt x="56261" y="39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5930850" y="1590662"/>
            <a:ext cx="334467" cy="128892"/>
          </a:xfrm>
          <a:custGeom>
            <a:avLst/>
            <a:gdLst/>
            <a:ahLst/>
            <a:cxnLst/>
            <a:rect l="l" t="t" r="r" b="b"/>
            <a:pathLst>
              <a:path w="334467" h="128892">
                <a:moveTo>
                  <a:pt x="56261" y="39763"/>
                </a:moveTo>
                <a:lnTo>
                  <a:pt x="296545" y="0"/>
                </a:lnTo>
                <a:lnTo>
                  <a:pt x="334467" y="58940"/>
                </a:lnTo>
                <a:lnTo>
                  <a:pt x="0" y="128892"/>
                </a:lnTo>
                <a:lnTo>
                  <a:pt x="56261" y="39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5770200" y="2101331"/>
            <a:ext cx="351472" cy="205968"/>
          </a:xfrm>
          <a:custGeom>
            <a:avLst/>
            <a:gdLst/>
            <a:ahLst/>
            <a:cxnLst/>
            <a:rect l="l" t="t" r="r" b="b"/>
            <a:pathLst>
              <a:path w="351472" h="205968">
                <a:moveTo>
                  <a:pt x="80543" y="0"/>
                </a:moveTo>
                <a:lnTo>
                  <a:pt x="0" y="60553"/>
                </a:lnTo>
                <a:lnTo>
                  <a:pt x="106349" y="205968"/>
                </a:lnTo>
                <a:lnTo>
                  <a:pt x="351472" y="135255"/>
                </a:lnTo>
                <a:lnTo>
                  <a:pt x="8054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5770200" y="2101331"/>
            <a:ext cx="351472" cy="205968"/>
          </a:xfrm>
          <a:custGeom>
            <a:avLst/>
            <a:gdLst/>
            <a:ahLst/>
            <a:cxnLst/>
            <a:rect l="l" t="t" r="r" b="b"/>
            <a:pathLst>
              <a:path w="351472" h="205968">
                <a:moveTo>
                  <a:pt x="80543" y="0"/>
                </a:moveTo>
                <a:lnTo>
                  <a:pt x="351472" y="135255"/>
                </a:lnTo>
                <a:lnTo>
                  <a:pt x="106349" y="205968"/>
                </a:lnTo>
                <a:lnTo>
                  <a:pt x="0" y="60553"/>
                </a:lnTo>
                <a:lnTo>
                  <a:pt x="8054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5403652" y="1376746"/>
            <a:ext cx="188810" cy="195554"/>
          </a:xfrm>
          <a:custGeom>
            <a:avLst/>
            <a:gdLst/>
            <a:ahLst/>
            <a:cxnLst/>
            <a:rect l="l" t="t" r="r" b="b"/>
            <a:pathLst>
              <a:path w="188810" h="195554">
                <a:moveTo>
                  <a:pt x="0" y="101930"/>
                </a:moveTo>
                <a:lnTo>
                  <a:pt x="49720" y="195554"/>
                </a:lnTo>
                <a:lnTo>
                  <a:pt x="188810" y="50965"/>
                </a:lnTo>
                <a:lnTo>
                  <a:pt x="106133" y="0"/>
                </a:lnTo>
                <a:lnTo>
                  <a:pt x="0" y="1019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5403652" y="1376746"/>
            <a:ext cx="188810" cy="195554"/>
          </a:xfrm>
          <a:custGeom>
            <a:avLst/>
            <a:gdLst/>
            <a:ahLst/>
            <a:cxnLst/>
            <a:rect l="l" t="t" r="r" b="b"/>
            <a:pathLst>
              <a:path w="188810" h="195554">
                <a:moveTo>
                  <a:pt x="0" y="101930"/>
                </a:moveTo>
                <a:lnTo>
                  <a:pt x="106133" y="0"/>
                </a:lnTo>
                <a:lnTo>
                  <a:pt x="188810" y="50965"/>
                </a:lnTo>
                <a:lnTo>
                  <a:pt x="49720" y="195554"/>
                </a:lnTo>
                <a:lnTo>
                  <a:pt x="0" y="1019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5075531" y="1774992"/>
            <a:ext cx="323900" cy="72809"/>
          </a:xfrm>
          <a:custGeom>
            <a:avLst/>
            <a:gdLst/>
            <a:ahLst/>
            <a:cxnLst/>
            <a:rect l="l" t="t" r="r" b="b"/>
            <a:pathLst>
              <a:path w="323900" h="72809">
                <a:moveTo>
                  <a:pt x="323900" y="0"/>
                </a:moveTo>
                <a:lnTo>
                  <a:pt x="84569" y="1600"/>
                </a:lnTo>
                <a:lnTo>
                  <a:pt x="0" y="66636"/>
                </a:lnTo>
                <a:lnTo>
                  <a:pt x="304609" y="72809"/>
                </a:lnTo>
                <a:lnTo>
                  <a:pt x="32390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5075531" y="1774992"/>
            <a:ext cx="323900" cy="72809"/>
          </a:xfrm>
          <a:custGeom>
            <a:avLst/>
            <a:gdLst/>
            <a:ahLst/>
            <a:cxnLst/>
            <a:rect l="l" t="t" r="r" b="b"/>
            <a:pathLst>
              <a:path w="323900" h="72809">
                <a:moveTo>
                  <a:pt x="323900" y="0"/>
                </a:moveTo>
                <a:lnTo>
                  <a:pt x="84569" y="1600"/>
                </a:lnTo>
                <a:lnTo>
                  <a:pt x="0" y="66636"/>
                </a:lnTo>
                <a:lnTo>
                  <a:pt x="304609" y="72809"/>
                </a:lnTo>
                <a:lnTo>
                  <a:pt x="323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5579661" y="1940930"/>
            <a:ext cx="105651" cy="143268"/>
          </a:xfrm>
          <a:custGeom>
            <a:avLst/>
            <a:gdLst/>
            <a:ahLst/>
            <a:cxnLst/>
            <a:rect l="l" t="t" r="r" b="b"/>
            <a:pathLst>
              <a:path w="105651" h="143268">
                <a:moveTo>
                  <a:pt x="10820" y="20231"/>
                </a:moveTo>
                <a:lnTo>
                  <a:pt x="0" y="143268"/>
                </a:lnTo>
                <a:lnTo>
                  <a:pt x="105651" y="143268"/>
                </a:lnTo>
                <a:lnTo>
                  <a:pt x="75857" y="0"/>
                </a:lnTo>
                <a:lnTo>
                  <a:pt x="10820" y="2023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5579661" y="1940930"/>
            <a:ext cx="105651" cy="143268"/>
          </a:xfrm>
          <a:custGeom>
            <a:avLst/>
            <a:gdLst/>
            <a:ahLst/>
            <a:cxnLst/>
            <a:rect l="l" t="t" r="r" b="b"/>
            <a:pathLst>
              <a:path w="105651" h="143268">
                <a:moveTo>
                  <a:pt x="10820" y="20231"/>
                </a:moveTo>
                <a:lnTo>
                  <a:pt x="0" y="143268"/>
                </a:lnTo>
                <a:lnTo>
                  <a:pt x="105651" y="143268"/>
                </a:lnTo>
                <a:lnTo>
                  <a:pt x="75857" y="0"/>
                </a:lnTo>
                <a:lnTo>
                  <a:pt x="10820" y="202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5956413" y="1732393"/>
            <a:ext cx="444842" cy="139792"/>
          </a:xfrm>
          <a:custGeom>
            <a:avLst/>
            <a:gdLst/>
            <a:ahLst/>
            <a:cxnLst/>
            <a:rect l="l" t="t" r="r" b="b"/>
            <a:pathLst>
              <a:path w="444842" h="139792">
                <a:moveTo>
                  <a:pt x="247408" y="0"/>
                </a:moveTo>
                <a:lnTo>
                  <a:pt x="0" y="22364"/>
                </a:lnTo>
                <a:lnTo>
                  <a:pt x="163" y="22467"/>
                </a:lnTo>
                <a:lnTo>
                  <a:pt x="9454" y="28370"/>
                </a:lnTo>
                <a:lnTo>
                  <a:pt x="18574" y="34209"/>
                </a:lnTo>
                <a:lnTo>
                  <a:pt x="29969" y="41559"/>
                </a:lnTo>
                <a:lnTo>
                  <a:pt x="43108" y="50106"/>
                </a:lnTo>
                <a:lnTo>
                  <a:pt x="57460" y="59541"/>
                </a:lnTo>
                <a:lnTo>
                  <a:pt x="72494" y="69552"/>
                </a:lnTo>
                <a:lnTo>
                  <a:pt x="87679" y="79827"/>
                </a:lnTo>
                <a:lnTo>
                  <a:pt x="102484" y="90054"/>
                </a:lnTo>
                <a:lnTo>
                  <a:pt x="116378" y="99923"/>
                </a:lnTo>
                <a:lnTo>
                  <a:pt x="128831" y="109121"/>
                </a:lnTo>
                <a:lnTo>
                  <a:pt x="139311" y="117337"/>
                </a:lnTo>
                <a:lnTo>
                  <a:pt x="147288" y="124261"/>
                </a:lnTo>
                <a:lnTo>
                  <a:pt x="152229" y="129579"/>
                </a:lnTo>
                <a:lnTo>
                  <a:pt x="153606" y="132981"/>
                </a:lnTo>
                <a:lnTo>
                  <a:pt x="153219" y="134677"/>
                </a:lnTo>
                <a:lnTo>
                  <a:pt x="153452" y="137438"/>
                </a:lnTo>
                <a:lnTo>
                  <a:pt x="156485" y="139205"/>
                </a:lnTo>
                <a:lnTo>
                  <a:pt x="159597" y="139657"/>
                </a:lnTo>
                <a:lnTo>
                  <a:pt x="164065" y="139792"/>
                </a:lnTo>
                <a:lnTo>
                  <a:pt x="170105" y="139584"/>
                </a:lnTo>
                <a:lnTo>
                  <a:pt x="187782" y="138052"/>
                </a:lnTo>
                <a:lnTo>
                  <a:pt x="199854" y="136680"/>
                </a:lnTo>
                <a:lnTo>
                  <a:pt x="214373" y="134874"/>
                </a:lnTo>
                <a:lnTo>
                  <a:pt x="231559" y="132610"/>
                </a:lnTo>
                <a:lnTo>
                  <a:pt x="251628" y="129865"/>
                </a:lnTo>
                <a:lnTo>
                  <a:pt x="274800" y="126616"/>
                </a:lnTo>
                <a:lnTo>
                  <a:pt x="301293" y="122839"/>
                </a:lnTo>
                <a:lnTo>
                  <a:pt x="331325" y="118512"/>
                </a:lnTo>
                <a:lnTo>
                  <a:pt x="365115" y="113611"/>
                </a:lnTo>
                <a:lnTo>
                  <a:pt x="402881" y="108112"/>
                </a:lnTo>
                <a:lnTo>
                  <a:pt x="444842" y="101993"/>
                </a:lnTo>
                <a:lnTo>
                  <a:pt x="24740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5956413" y="1732393"/>
            <a:ext cx="444842" cy="139792"/>
          </a:xfrm>
          <a:custGeom>
            <a:avLst/>
            <a:gdLst/>
            <a:ahLst/>
            <a:cxnLst/>
            <a:rect l="l" t="t" r="r" b="b"/>
            <a:pathLst>
              <a:path w="444842" h="139792">
                <a:moveTo>
                  <a:pt x="247408" y="0"/>
                </a:moveTo>
                <a:lnTo>
                  <a:pt x="444842" y="101993"/>
                </a:lnTo>
                <a:lnTo>
                  <a:pt x="402881" y="108112"/>
                </a:lnTo>
                <a:lnTo>
                  <a:pt x="365115" y="113611"/>
                </a:lnTo>
                <a:lnTo>
                  <a:pt x="331325" y="118512"/>
                </a:lnTo>
                <a:lnTo>
                  <a:pt x="301293" y="122839"/>
                </a:lnTo>
                <a:lnTo>
                  <a:pt x="274800" y="126616"/>
                </a:lnTo>
                <a:lnTo>
                  <a:pt x="251628" y="129865"/>
                </a:lnTo>
                <a:lnTo>
                  <a:pt x="231559" y="132610"/>
                </a:lnTo>
                <a:lnTo>
                  <a:pt x="214373" y="134874"/>
                </a:lnTo>
                <a:lnTo>
                  <a:pt x="199854" y="136680"/>
                </a:lnTo>
                <a:lnTo>
                  <a:pt x="187782" y="138052"/>
                </a:lnTo>
                <a:lnTo>
                  <a:pt x="177938" y="139012"/>
                </a:lnTo>
                <a:lnTo>
                  <a:pt x="164065" y="139792"/>
                </a:lnTo>
                <a:lnTo>
                  <a:pt x="159597" y="139657"/>
                </a:lnTo>
                <a:lnTo>
                  <a:pt x="156485" y="139205"/>
                </a:lnTo>
                <a:lnTo>
                  <a:pt x="154509" y="138457"/>
                </a:lnTo>
                <a:lnTo>
                  <a:pt x="153452" y="137438"/>
                </a:lnTo>
                <a:lnTo>
                  <a:pt x="153095" y="136170"/>
                </a:lnTo>
                <a:lnTo>
                  <a:pt x="153219" y="134677"/>
                </a:lnTo>
                <a:lnTo>
                  <a:pt x="153606" y="132981"/>
                </a:lnTo>
                <a:lnTo>
                  <a:pt x="152229" y="129579"/>
                </a:lnTo>
                <a:lnTo>
                  <a:pt x="147288" y="124261"/>
                </a:lnTo>
                <a:lnTo>
                  <a:pt x="139311" y="117337"/>
                </a:lnTo>
                <a:lnTo>
                  <a:pt x="128831" y="109121"/>
                </a:lnTo>
                <a:lnTo>
                  <a:pt x="116378" y="99923"/>
                </a:lnTo>
                <a:lnTo>
                  <a:pt x="102484" y="90054"/>
                </a:lnTo>
                <a:lnTo>
                  <a:pt x="87679" y="79827"/>
                </a:lnTo>
                <a:lnTo>
                  <a:pt x="72494" y="69552"/>
                </a:lnTo>
                <a:lnTo>
                  <a:pt x="57460" y="59541"/>
                </a:lnTo>
                <a:lnTo>
                  <a:pt x="43108" y="50106"/>
                </a:lnTo>
                <a:lnTo>
                  <a:pt x="29969" y="41559"/>
                </a:lnTo>
                <a:lnTo>
                  <a:pt x="18574" y="34209"/>
                </a:lnTo>
                <a:lnTo>
                  <a:pt x="9454" y="28370"/>
                </a:lnTo>
                <a:lnTo>
                  <a:pt x="3140" y="24352"/>
                </a:lnTo>
                <a:lnTo>
                  <a:pt x="0" y="22364"/>
                </a:lnTo>
                <a:lnTo>
                  <a:pt x="24740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6029114" y="1480620"/>
            <a:ext cx="91046" cy="121412"/>
          </a:xfrm>
          <a:custGeom>
            <a:avLst/>
            <a:gdLst/>
            <a:ahLst/>
            <a:cxnLst/>
            <a:rect l="l" t="t" r="r" b="b"/>
            <a:pathLst>
              <a:path w="91046" h="121412">
                <a:moveTo>
                  <a:pt x="61125" y="0"/>
                </a:moveTo>
                <a:lnTo>
                  <a:pt x="0" y="20624"/>
                </a:lnTo>
                <a:lnTo>
                  <a:pt x="10210" y="65328"/>
                </a:lnTo>
                <a:lnTo>
                  <a:pt x="33464" y="121412"/>
                </a:lnTo>
                <a:lnTo>
                  <a:pt x="76085" y="101257"/>
                </a:lnTo>
                <a:lnTo>
                  <a:pt x="91046" y="55257"/>
                </a:lnTo>
                <a:lnTo>
                  <a:pt x="6112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6029114" y="1480620"/>
            <a:ext cx="91046" cy="121412"/>
          </a:xfrm>
          <a:custGeom>
            <a:avLst/>
            <a:gdLst/>
            <a:ahLst/>
            <a:cxnLst/>
            <a:rect l="l" t="t" r="r" b="b"/>
            <a:pathLst>
              <a:path w="91046" h="121412">
                <a:moveTo>
                  <a:pt x="61125" y="0"/>
                </a:moveTo>
                <a:lnTo>
                  <a:pt x="91046" y="55257"/>
                </a:lnTo>
                <a:lnTo>
                  <a:pt x="76085" y="101257"/>
                </a:lnTo>
                <a:lnTo>
                  <a:pt x="33464" y="121412"/>
                </a:lnTo>
                <a:lnTo>
                  <a:pt x="10210" y="65328"/>
                </a:lnTo>
                <a:lnTo>
                  <a:pt x="0" y="206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5979204" y="1060350"/>
            <a:ext cx="222087" cy="459663"/>
          </a:xfrm>
          <a:custGeom>
            <a:avLst/>
            <a:gdLst/>
            <a:ahLst/>
            <a:cxnLst/>
            <a:rect l="l" t="t" r="r" b="b"/>
            <a:pathLst>
              <a:path w="222087" h="459663">
                <a:moveTo>
                  <a:pt x="51825" y="455790"/>
                </a:moveTo>
                <a:lnTo>
                  <a:pt x="64003" y="453200"/>
                </a:lnTo>
                <a:lnTo>
                  <a:pt x="77816" y="451790"/>
                </a:lnTo>
                <a:lnTo>
                  <a:pt x="92293" y="451458"/>
                </a:lnTo>
                <a:lnTo>
                  <a:pt x="106463" y="452102"/>
                </a:lnTo>
                <a:lnTo>
                  <a:pt x="119353" y="453620"/>
                </a:lnTo>
                <a:lnTo>
                  <a:pt x="129992" y="455909"/>
                </a:lnTo>
                <a:lnTo>
                  <a:pt x="131726" y="456438"/>
                </a:lnTo>
                <a:lnTo>
                  <a:pt x="132326" y="443777"/>
                </a:lnTo>
                <a:lnTo>
                  <a:pt x="132802" y="431065"/>
                </a:lnTo>
                <a:lnTo>
                  <a:pt x="133263" y="424192"/>
                </a:lnTo>
                <a:lnTo>
                  <a:pt x="135179" y="411447"/>
                </a:lnTo>
                <a:lnTo>
                  <a:pt x="138285" y="399154"/>
                </a:lnTo>
                <a:lnTo>
                  <a:pt x="141968" y="387081"/>
                </a:lnTo>
                <a:lnTo>
                  <a:pt x="145617" y="374997"/>
                </a:lnTo>
                <a:lnTo>
                  <a:pt x="148619" y="362670"/>
                </a:lnTo>
                <a:lnTo>
                  <a:pt x="150052" y="353364"/>
                </a:lnTo>
                <a:lnTo>
                  <a:pt x="151223" y="340679"/>
                </a:lnTo>
                <a:lnTo>
                  <a:pt x="152125" y="327984"/>
                </a:lnTo>
                <a:lnTo>
                  <a:pt x="152923" y="315303"/>
                </a:lnTo>
                <a:lnTo>
                  <a:pt x="153782" y="302656"/>
                </a:lnTo>
                <a:lnTo>
                  <a:pt x="154865" y="290066"/>
                </a:lnTo>
                <a:lnTo>
                  <a:pt x="156336" y="277554"/>
                </a:lnTo>
                <a:lnTo>
                  <a:pt x="158359" y="265142"/>
                </a:lnTo>
                <a:lnTo>
                  <a:pt x="161098" y="252853"/>
                </a:lnTo>
                <a:lnTo>
                  <a:pt x="164717" y="240707"/>
                </a:lnTo>
                <a:lnTo>
                  <a:pt x="168569" y="230606"/>
                </a:lnTo>
                <a:lnTo>
                  <a:pt x="174471" y="218837"/>
                </a:lnTo>
                <a:lnTo>
                  <a:pt x="181553" y="208064"/>
                </a:lnTo>
                <a:lnTo>
                  <a:pt x="189550" y="198093"/>
                </a:lnTo>
                <a:lnTo>
                  <a:pt x="198197" y="188732"/>
                </a:lnTo>
                <a:lnTo>
                  <a:pt x="207228" y="179787"/>
                </a:lnTo>
                <a:lnTo>
                  <a:pt x="216377" y="171065"/>
                </a:lnTo>
                <a:lnTo>
                  <a:pt x="222087" y="165595"/>
                </a:lnTo>
                <a:lnTo>
                  <a:pt x="14683" y="0"/>
                </a:lnTo>
                <a:lnTo>
                  <a:pt x="11454" y="12064"/>
                </a:lnTo>
                <a:lnTo>
                  <a:pt x="9008" y="24424"/>
                </a:lnTo>
                <a:lnTo>
                  <a:pt x="7190" y="37008"/>
                </a:lnTo>
                <a:lnTo>
                  <a:pt x="5845" y="49742"/>
                </a:lnTo>
                <a:lnTo>
                  <a:pt x="4819" y="62553"/>
                </a:lnTo>
                <a:lnTo>
                  <a:pt x="3955" y="75370"/>
                </a:lnTo>
                <a:lnTo>
                  <a:pt x="3099" y="88120"/>
                </a:lnTo>
                <a:lnTo>
                  <a:pt x="2096" y="100729"/>
                </a:lnTo>
                <a:lnTo>
                  <a:pt x="1881" y="103047"/>
                </a:lnTo>
                <a:lnTo>
                  <a:pt x="869" y="115699"/>
                </a:lnTo>
                <a:lnTo>
                  <a:pt x="243" y="128387"/>
                </a:lnTo>
                <a:lnTo>
                  <a:pt x="0" y="141095"/>
                </a:lnTo>
                <a:lnTo>
                  <a:pt x="137" y="153803"/>
                </a:lnTo>
                <a:lnTo>
                  <a:pt x="651" y="166497"/>
                </a:lnTo>
                <a:lnTo>
                  <a:pt x="1538" y="179158"/>
                </a:lnTo>
                <a:lnTo>
                  <a:pt x="2797" y="191770"/>
                </a:lnTo>
                <a:lnTo>
                  <a:pt x="4423" y="204316"/>
                </a:lnTo>
                <a:lnTo>
                  <a:pt x="6414" y="216778"/>
                </a:lnTo>
                <a:lnTo>
                  <a:pt x="7927" y="224955"/>
                </a:lnTo>
                <a:lnTo>
                  <a:pt x="9485" y="237343"/>
                </a:lnTo>
                <a:lnTo>
                  <a:pt x="9796" y="249857"/>
                </a:lnTo>
                <a:lnTo>
                  <a:pt x="9530" y="262438"/>
                </a:lnTo>
                <a:lnTo>
                  <a:pt x="9358" y="275023"/>
                </a:lnTo>
                <a:lnTo>
                  <a:pt x="9951" y="287552"/>
                </a:lnTo>
                <a:lnTo>
                  <a:pt x="11663" y="301827"/>
                </a:lnTo>
                <a:lnTo>
                  <a:pt x="13355" y="314545"/>
                </a:lnTo>
                <a:lnTo>
                  <a:pt x="15283" y="327570"/>
                </a:lnTo>
                <a:lnTo>
                  <a:pt x="17467" y="340558"/>
                </a:lnTo>
                <a:lnTo>
                  <a:pt x="19926" y="353162"/>
                </a:lnTo>
                <a:lnTo>
                  <a:pt x="22682" y="365037"/>
                </a:lnTo>
                <a:lnTo>
                  <a:pt x="26514" y="378771"/>
                </a:lnTo>
                <a:lnTo>
                  <a:pt x="30254" y="390924"/>
                </a:lnTo>
                <a:lnTo>
                  <a:pt x="33925" y="402829"/>
                </a:lnTo>
                <a:lnTo>
                  <a:pt x="37257" y="414674"/>
                </a:lnTo>
                <a:lnTo>
                  <a:pt x="39977" y="426648"/>
                </a:lnTo>
                <a:lnTo>
                  <a:pt x="41817" y="438942"/>
                </a:lnTo>
                <a:lnTo>
                  <a:pt x="42503" y="451743"/>
                </a:lnTo>
                <a:lnTo>
                  <a:pt x="42255" y="459663"/>
                </a:lnTo>
                <a:lnTo>
                  <a:pt x="51825" y="4557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5979204" y="1060350"/>
            <a:ext cx="222087" cy="459663"/>
          </a:xfrm>
          <a:custGeom>
            <a:avLst/>
            <a:gdLst/>
            <a:ahLst/>
            <a:cxnLst/>
            <a:rect l="l" t="t" r="r" b="b"/>
            <a:pathLst>
              <a:path w="222087" h="459663">
                <a:moveTo>
                  <a:pt x="14683" y="0"/>
                </a:moveTo>
                <a:lnTo>
                  <a:pt x="11454" y="12064"/>
                </a:lnTo>
                <a:lnTo>
                  <a:pt x="9008" y="24424"/>
                </a:lnTo>
                <a:lnTo>
                  <a:pt x="7190" y="37008"/>
                </a:lnTo>
                <a:lnTo>
                  <a:pt x="5845" y="49742"/>
                </a:lnTo>
                <a:lnTo>
                  <a:pt x="4819" y="62553"/>
                </a:lnTo>
                <a:lnTo>
                  <a:pt x="3955" y="75370"/>
                </a:lnTo>
                <a:lnTo>
                  <a:pt x="3099" y="88120"/>
                </a:lnTo>
                <a:lnTo>
                  <a:pt x="2096" y="100729"/>
                </a:lnTo>
                <a:lnTo>
                  <a:pt x="1881" y="103047"/>
                </a:lnTo>
                <a:lnTo>
                  <a:pt x="869" y="115699"/>
                </a:lnTo>
                <a:lnTo>
                  <a:pt x="243" y="128387"/>
                </a:lnTo>
                <a:lnTo>
                  <a:pt x="0" y="141095"/>
                </a:lnTo>
                <a:lnTo>
                  <a:pt x="137" y="153803"/>
                </a:lnTo>
                <a:lnTo>
                  <a:pt x="651" y="166497"/>
                </a:lnTo>
                <a:lnTo>
                  <a:pt x="1538" y="179158"/>
                </a:lnTo>
                <a:lnTo>
                  <a:pt x="2797" y="191770"/>
                </a:lnTo>
                <a:lnTo>
                  <a:pt x="4423" y="204316"/>
                </a:lnTo>
                <a:lnTo>
                  <a:pt x="6414" y="216778"/>
                </a:lnTo>
                <a:lnTo>
                  <a:pt x="7927" y="224955"/>
                </a:lnTo>
                <a:lnTo>
                  <a:pt x="9485" y="237343"/>
                </a:lnTo>
                <a:lnTo>
                  <a:pt x="9796" y="249857"/>
                </a:lnTo>
                <a:lnTo>
                  <a:pt x="9530" y="262438"/>
                </a:lnTo>
                <a:lnTo>
                  <a:pt x="9358" y="275023"/>
                </a:lnTo>
                <a:lnTo>
                  <a:pt x="9951" y="287552"/>
                </a:lnTo>
                <a:lnTo>
                  <a:pt x="11663" y="301827"/>
                </a:lnTo>
                <a:lnTo>
                  <a:pt x="13355" y="314545"/>
                </a:lnTo>
                <a:lnTo>
                  <a:pt x="15283" y="327570"/>
                </a:lnTo>
                <a:lnTo>
                  <a:pt x="17467" y="340558"/>
                </a:lnTo>
                <a:lnTo>
                  <a:pt x="19926" y="353162"/>
                </a:lnTo>
                <a:lnTo>
                  <a:pt x="22682" y="365037"/>
                </a:lnTo>
                <a:lnTo>
                  <a:pt x="26514" y="378771"/>
                </a:lnTo>
                <a:lnTo>
                  <a:pt x="30254" y="390924"/>
                </a:lnTo>
                <a:lnTo>
                  <a:pt x="33925" y="402829"/>
                </a:lnTo>
                <a:lnTo>
                  <a:pt x="37257" y="414674"/>
                </a:lnTo>
                <a:lnTo>
                  <a:pt x="39977" y="426648"/>
                </a:lnTo>
                <a:lnTo>
                  <a:pt x="41817" y="438942"/>
                </a:lnTo>
                <a:lnTo>
                  <a:pt x="42503" y="451743"/>
                </a:lnTo>
                <a:lnTo>
                  <a:pt x="42255" y="459663"/>
                </a:lnTo>
                <a:lnTo>
                  <a:pt x="51825" y="455790"/>
                </a:lnTo>
                <a:lnTo>
                  <a:pt x="64003" y="453200"/>
                </a:lnTo>
                <a:lnTo>
                  <a:pt x="77816" y="451790"/>
                </a:lnTo>
                <a:lnTo>
                  <a:pt x="92293" y="451458"/>
                </a:lnTo>
                <a:lnTo>
                  <a:pt x="106463" y="452102"/>
                </a:lnTo>
                <a:lnTo>
                  <a:pt x="119353" y="453620"/>
                </a:lnTo>
                <a:lnTo>
                  <a:pt x="129992" y="455909"/>
                </a:lnTo>
                <a:lnTo>
                  <a:pt x="131726" y="456438"/>
                </a:lnTo>
                <a:lnTo>
                  <a:pt x="132326" y="443777"/>
                </a:lnTo>
                <a:lnTo>
                  <a:pt x="132802" y="431065"/>
                </a:lnTo>
                <a:lnTo>
                  <a:pt x="133263" y="424192"/>
                </a:lnTo>
                <a:lnTo>
                  <a:pt x="135179" y="411447"/>
                </a:lnTo>
                <a:lnTo>
                  <a:pt x="138285" y="399154"/>
                </a:lnTo>
                <a:lnTo>
                  <a:pt x="141968" y="387081"/>
                </a:lnTo>
                <a:lnTo>
                  <a:pt x="145617" y="374997"/>
                </a:lnTo>
                <a:lnTo>
                  <a:pt x="148619" y="362670"/>
                </a:lnTo>
                <a:lnTo>
                  <a:pt x="150052" y="353364"/>
                </a:lnTo>
                <a:lnTo>
                  <a:pt x="151223" y="340679"/>
                </a:lnTo>
                <a:lnTo>
                  <a:pt x="152125" y="327984"/>
                </a:lnTo>
                <a:lnTo>
                  <a:pt x="152923" y="315303"/>
                </a:lnTo>
                <a:lnTo>
                  <a:pt x="153782" y="302656"/>
                </a:lnTo>
                <a:lnTo>
                  <a:pt x="154865" y="290066"/>
                </a:lnTo>
                <a:lnTo>
                  <a:pt x="156336" y="277554"/>
                </a:lnTo>
                <a:lnTo>
                  <a:pt x="158359" y="265142"/>
                </a:lnTo>
                <a:lnTo>
                  <a:pt x="161098" y="252853"/>
                </a:lnTo>
                <a:lnTo>
                  <a:pt x="164717" y="240707"/>
                </a:lnTo>
                <a:lnTo>
                  <a:pt x="168569" y="230606"/>
                </a:lnTo>
                <a:lnTo>
                  <a:pt x="174471" y="218837"/>
                </a:lnTo>
                <a:lnTo>
                  <a:pt x="181553" y="208064"/>
                </a:lnTo>
                <a:lnTo>
                  <a:pt x="189550" y="198093"/>
                </a:lnTo>
                <a:lnTo>
                  <a:pt x="198197" y="188732"/>
                </a:lnTo>
                <a:lnTo>
                  <a:pt x="207228" y="179787"/>
                </a:lnTo>
                <a:lnTo>
                  <a:pt x="216377" y="171065"/>
                </a:lnTo>
                <a:lnTo>
                  <a:pt x="222087" y="165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5819968" y="803691"/>
            <a:ext cx="269193" cy="243895"/>
          </a:xfrm>
          <a:custGeom>
            <a:avLst/>
            <a:gdLst/>
            <a:ahLst/>
            <a:cxnLst/>
            <a:rect l="l" t="t" r="r" b="b"/>
            <a:pathLst>
              <a:path w="269193" h="243895">
                <a:moveTo>
                  <a:pt x="54879" y="0"/>
                </a:moveTo>
                <a:lnTo>
                  <a:pt x="40830" y="732"/>
                </a:lnTo>
                <a:lnTo>
                  <a:pt x="27601" y="3337"/>
                </a:lnTo>
                <a:lnTo>
                  <a:pt x="16048" y="8041"/>
                </a:lnTo>
                <a:lnTo>
                  <a:pt x="7027" y="15069"/>
                </a:lnTo>
                <a:lnTo>
                  <a:pt x="1392" y="24645"/>
                </a:lnTo>
                <a:lnTo>
                  <a:pt x="0" y="36996"/>
                </a:lnTo>
                <a:lnTo>
                  <a:pt x="294" y="39717"/>
                </a:lnTo>
                <a:lnTo>
                  <a:pt x="3455" y="52003"/>
                </a:lnTo>
                <a:lnTo>
                  <a:pt x="8366" y="64337"/>
                </a:lnTo>
                <a:lnTo>
                  <a:pt x="13271" y="75808"/>
                </a:lnTo>
                <a:lnTo>
                  <a:pt x="13462" y="76287"/>
                </a:lnTo>
                <a:lnTo>
                  <a:pt x="18510" y="87920"/>
                </a:lnTo>
                <a:lnTo>
                  <a:pt x="23975" y="99421"/>
                </a:lnTo>
                <a:lnTo>
                  <a:pt x="29425" y="110885"/>
                </a:lnTo>
                <a:lnTo>
                  <a:pt x="28371" y="108637"/>
                </a:lnTo>
                <a:lnTo>
                  <a:pt x="31368" y="111838"/>
                </a:lnTo>
                <a:lnTo>
                  <a:pt x="39014" y="115863"/>
                </a:lnTo>
                <a:lnTo>
                  <a:pt x="39128" y="118111"/>
                </a:lnTo>
                <a:lnTo>
                  <a:pt x="41452" y="126379"/>
                </a:lnTo>
                <a:lnTo>
                  <a:pt x="41965" y="128213"/>
                </a:lnTo>
                <a:lnTo>
                  <a:pt x="45488" y="140374"/>
                </a:lnTo>
                <a:lnTo>
                  <a:pt x="50939" y="151893"/>
                </a:lnTo>
                <a:lnTo>
                  <a:pt x="53225" y="155475"/>
                </a:lnTo>
                <a:lnTo>
                  <a:pt x="55244" y="160085"/>
                </a:lnTo>
                <a:lnTo>
                  <a:pt x="60185" y="160694"/>
                </a:lnTo>
                <a:lnTo>
                  <a:pt x="63855" y="161126"/>
                </a:lnTo>
                <a:lnTo>
                  <a:pt x="67348" y="156796"/>
                </a:lnTo>
                <a:lnTo>
                  <a:pt x="70383" y="157177"/>
                </a:lnTo>
                <a:lnTo>
                  <a:pt x="72478" y="157456"/>
                </a:lnTo>
                <a:lnTo>
                  <a:pt x="74802" y="160987"/>
                </a:lnTo>
                <a:lnTo>
                  <a:pt x="78701" y="163933"/>
                </a:lnTo>
                <a:lnTo>
                  <a:pt x="81864" y="165622"/>
                </a:lnTo>
                <a:lnTo>
                  <a:pt x="84353" y="167133"/>
                </a:lnTo>
                <a:lnTo>
                  <a:pt x="90944" y="171210"/>
                </a:lnTo>
                <a:lnTo>
                  <a:pt x="93535" y="173344"/>
                </a:lnTo>
                <a:lnTo>
                  <a:pt x="97929" y="179579"/>
                </a:lnTo>
                <a:lnTo>
                  <a:pt x="101815" y="185129"/>
                </a:lnTo>
                <a:lnTo>
                  <a:pt x="107048" y="189904"/>
                </a:lnTo>
                <a:lnTo>
                  <a:pt x="114553" y="188380"/>
                </a:lnTo>
                <a:lnTo>
                  <a:pt x="126841" y="181978"/>
                </a:lnTo>
                <a:lnTo>
                  <a:pt x="136931" y="174042"/>
                </a:lnTo>
                <a:lnTo>
                  <a:pt x="143167" y="168822"/>
                </a:lnTo>
                <a:lnTo>
                  <a:pt x="147002" y="161114"/>
                </a:lnTo>
                <a:lnTo>
                  <a:pt x="153377" y="156415"/>
                </a:lnTo>
                <a:lnTo>
                  <a:pt x="156138" y="158912"/>
                </a:lnTo>
                <a:lnTo>
                  <a:pt x="165045" y="167661"/>
                </a:lnTo>
                <a:lnTo>
                  <a:pt x="175615" y="175211"/>
                </a:lnTo>
                <a:lnTo>
                  <a:pt x="180733" y="177814"/>
                </a:lnTo>
                <a:lnTo>
                  <a:pt x="184543" y="178208"/>
                </a:lnTo>
                <a:lnTo>
                  <a:pt x="187896" y="182869"/>
                </a:lnTo>
                <a:lnTo>
                  <a:pt x="190830" y="186920"/>
                </a:lnTo>
                <a:lnTo>
                  <a:pt x="191261" y="195950"/>
                </a:lnTo>
                <a:lnTo>
                  <a:pt x="193344" y="200522"/>
                </a:lnTo>
                <a:lnTo>
                  <a:pt x="215887" y="241759"/>
                </a:lnTo>
                <a:lnTo>
                  <a:pt x="218146" y="243895"/>
                </a:lnTo>
                <a:lnTo>
                  <a:pt x="226686" y="243846"/>
                </a:lnTo>
                <a:lnTo>
                  <a:pt x="235167" y="237047"/>
                </a:lnTo>
                <a:lnTo>
                  <a:pt x="241909" y="229617"/>
                </a:lnTo>
                <a:lnTo>
                  <a:pt x="246697" y="224115"/>
                </a:lnTo>
                <a:lnTo>
                  <a:pt x="254374" y="213221"/>
                </a:lnTo>
                <a:lnTo>
                  <a:pt x="260039" y="201940"/>
                </a:lnTo>
                <a:lnTo>
                  <a:pt x="263872" y="190109"/>
                </a:lnTo>
                <a:lnTo>
                  <a:pt x="266053" y="177566"/>
                </a:lnTo>
                <a:lnTo>
                  <a:pt x="266763" y="164149"/>
                </a:lnTo>
                <a:lnTo>
                  <a:pt x="267554" y="152843"/>
                </a:lnTo>
                <a:lnTo>
                  <a:pt x="269000" y="140312"/>
                </a:lnTo>
                <a:lnTo>
                  <a:pt x="269193" y="128018"/>
                </a:lnTo>
                <a:lnTo>
                  <a:pt x="266217" y="116270"/>
                </a:lnTo>
                <a:lnTo>
                  <a:pt x="262884" y="106867"/>
                </a:lnTo>
                <a:lnTo>
                  <a:pt x="259327" y="94223"/>
                </a:lnTo>
                <a:lnTo>
                  <a:pt x="254292" y="82831"/>
                </a:lnTo>
                <a:lnTo>
                  <a:pt x="250774" y="77446"/>
                </a:lnTo>
                <a:lnTo>
                  <a:pt x="242506" y="74690"/>
                </a:lnTo>
                <a:lnTo>
                  <a:pt x="238315" y="70448"/>
                </a:lnTo>
                <a:lnTo>
                  <a:pt x="234530" y="66638"/>
                </a:lnTo>
                <a:lnTo>
                  <a:pt x="230352" y="58383"/>
                </a:lnTo>
                <a:lnTo>
                  <a:pt x="225094" y="56199"/>
                </a:lnTo>
                <a:lnTo>
                  <a:pt x="222097" y="54942"/>
                </a:lnTo>
                <a:lnTo>
                  <a:pt x="218770" y="56351"/>
                </a:lnTo>
                <a:lnTo>
                  <a:pt x="208889" y="56237"/>
                </a:lnTo>
                <a:lnTo>
                  <a:pt x="202793" y="54141"/>
                </a:lnTo>
                <a:lnTo>
                  <a:pt x="197256" y="50446"/>
                </a:lnTo>
                <a:lnTo>
                  <a:pt x="191719" y="46750"/>
                </a:lnTo>
                <a:lnTo>
                  <a:pt x="188899" y="43753"/>
                </a:lnTo>
                <a:lnTo>
                  <a:pt x="182473" y="42064"/>
                </a:lnTo>
                <a:lnTo>
                  <a:pt x="178221" y="41299"/>
                </a:lnTo>
                <a:lnTo>
                  <a:pt x="165700" y="41233"/>
                </a:lnTo>
                <a:lnTo>
                  <a:pt x="153631" y="40311"/>
                </a:lnTo>
                <a:lnTo>
                  <a:pt x="146900" y="38533"/>
                </a:lnTo>
                <a:lnTo>
                  <a:pt x="139915" y="32361"/>
                </a:lnTo>
                <a:lnTo>
                  <a:pt x="134061" y="29059"/>
                </a:lnTo>
                <a:lnTo>
                  <a:pt x="127304" y="25224"/>
                </a:lnTo>
                <a:lnTo>
                  <a:pt x="119989" y="23090"/>
                </a:lnTo>
                <a:lnTo>
                  <a:pt x="112915" y="19902"/>
                </a:lnTo>
                <a:lnTo>
                  <a:pt x="106476" y="16981"/>
                </a:lnTo>
                <a:lnTo>
                  <a:pt x="105384" y="12917"/>
                </a:lnTo>
                <a:lnTo>
                  <a:pt x="99580" y="9691"/>
                </a:lnTo>
                <a:lnTo>
                  <a:pt x="93401" y="6790"/>
                </a:lnTo>
                <a:lnTo>
                  <a:pt x="82020" y="3254"/>
                </a:lnTo>
                <a:lnTo>
                  <a:pt x="68895" y="915"/>
                </a:lnTo>
                <a:lnTo>
                  <a:pt x="5487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5819968" y="803691"/>
            <a:ext cx="269193" cy="243895"/>
          </a:xfrm>
          <a:custGeom>
            <a:avLst/>
            <a:gdLst/>
            <a:ahLst/>
            <a:cxnLst/>
            <a:rect l="l" t="t" r="r" b="b"/>
            <a:pathLst>
              <a:path w="269193" h="243895">
                <a:moveTo>
                  <a:pt x="193344" y="200522"/>
                </a:moveTo>
                <a:lnTo>
                  <a:pt x="191261" y="195950"/>
                </a:lnTo>
                <a:lnTo>
                  <a:pt x="190830" y="186920"/>
                </a:lnTo>
                <a:lnTo>
                  <a:pt x="187896" y="182869"/>
                </a:lnTo>
                <a:lnTo>
                  <a:pt x="184543" y="178208"/>
                </a:lnTo>
                <a:lnTo>
                  <a:pt x="180733" y="177814"/>
                </a:lnTo>
                <a:lnTo>
                  <a:pt x="175615" y="175211"/>
                </a:lnTo>
                <a:lnTo>
                  <a:pt x="165045" y="167661"/>
                </a:lnTo>
                <a:lnTo>
                  <a:pt x="156138" y="158912"/>
                </a:lnTo>
                <a:lnTo>
                  <a:pt x="153377" y="156415"/>
                </a:lnTo>
                <a:lnTo>
                  <a:pt x="147002" y="161114"/>
                </a:lnTo>
                <a:lnTo>
                  <a:pt x="143167" y="168822"/>
                </a:lnTo>
                <a:lnTo>
                  <a:pt x="136931" y="174042"/>
                </a:lnTo>
                <a:lnTo>
                  <a:pt x="126841" y="181978"/>
                </a:lnTo>
                <a:lnTo>
                  <a:pt x="115474" y="188154"/>
                </a:lnTo>
                <a:lnTo>
                  <a:pt x="114553" y="188380"/>
                </a:lnTo>
                <a:lnTo>
                  <a:pt x="107048" y="189904"/>
                </a:lnTo>
                <a:lnTo>
                  <a:pt x="101815" y="185129"/>
                </a:lnTo>
                <a:lnTo>
                  <a:pt x="97929" y="179579"/>
                </a:lnTo>
                <a:lnTo>
                  <a:pt x="93535" y="173344"/>
                </a:lnTo>
                <a:lnTo>
                  <a:pt x="90944" y="171210"/>
                </a:lnTo>
                <a:lnTo>
                  <a:pt x="84353" y="167133"/>
                </a:lnTo>
                <a:lnTo>
                  <a:pt x="81864" y="165622"/>
                </a:lnTo>
                <a:lnTo>
                  <a:pt x="78701" y="163933"/>
                </a:lnTo>
                <a:lnTo>
                  <a:pt x="76555" y="162307"/>
                </a:lnTo>
                <a:lnTo>
                  <a:pt x="74802" y="160987"/>
                </a:lnTo>
                <a:lnTo>
                  <a:pt x="72478" y="157456"/>
                </a:lnTo>
                <a:lnTo>
                  <a:pt x="70383" y="157177"/>
                </a:lnTo>
                <a:lnTo>
                  <a:pt x="67348" y="156796"/>
                </a:lnTo>
                <a:lnTo>
                  <a:pt x="63855" y="161126"/>
                </a:lnTo>
                <a:lnTo>
                  <a:pt x="60185" y="160694"/>
                </a:lnTo>
                <a:lnTo>
                  <a:pt x="55244" y="160085"/>
                </a:lnTo>
                <a:lnTo>
                  <a:pt x="53225" y="155475"/>
                </a:lnTo>
                <a:lnTo>
                  <a:pt x="50939" y="151893"/>
                </a:lnTo>
                <a:lnTo>
                  <a:pt x="45488" y="140374"/>
                </a:lnTo>
                <a:lnTo>
                  <a:pt x="41965" y="128213"/>
                </a:lnTo>
                <a:lnTo>
                  <a:pt x="41452" y="126379"/>
                </a:lnTo>
                <a:lnTo>
                  <a:pt x="39128" y="118111"/>
                </a:lnTo>
                <a:lnTo>
                  <a:pt x="39014" y="115863"/>
                </a:lnTo>
                <a:lnTo>
                  <a:pt x="31368" y="111838"/>
                </a:lnTo>
                <a:lnTo>
                  <a:pt x="29616" y="110936"/>
                </a:lnTo>
                <a:lnTo>
                  <a:pt x="29057" y="110618"/>
                </a:lnTo>
                <a:lnTo>
                  <a:pt x="28371" y="108637"/>
                </a:lnTo>
                <a:lnTo>
                  <a:pt x="28689" y="109348"/>
                </a:lnTo>
                <a:lnTo>
                  <a:pt x="28943" y="110250"/>
                </a:lnTo>
                <a:lnTo>
                  <a:pt x="29425" y="110885"/>
                </a:lnTo>
                <a:lnTo>
                  <a:pt x="23975" y="99421"/>
                </a:lnTo>
                <a:lnTo>
                  <a:pt x="18510" y="87920"/>
                </a:lnTo>
                <a:lnTo>
                  <a:pt x="13462" y="76287"/>
                </a:lnTo>
                <a:lnTo>
                  <a:pt x="13271" y="75808"/>
                </a:lnTo>
                <a:lnTo>
                  <a:pt x="8366" y="64337"/>
                </a:lnTo>
                <a:lnTo>
                  <a:pt x="3455" y="52003"/>
                </a:lnTo>
                <a:lnTo>
                  <a:pt x="294" y="39717"/>
                </a:lnTo>
                <a:lnTo>
                  <a:pt x="0" y="36996"/>
                </a:lnTo>
                <a:lnTo>
                  <a:pt x="1392" y="24645"/>
                </a:lnTo>
                <a:lnTo>
                  <a:pt x="7027" y="15069"/>
                </a:lnTo>
                <a:lnTo>
                  <a:pt x="16048" y="8041"/>
                </a:lnTo>
                <a:lnTo>
                  <a:pt x="27601" y="3337"/>
                </a:lnTo>
                <a:lnTo>
                  <a:pt x="40830" y="732"/>
                </a:lnTo>
                <a:lnTo>
                  <a:pt x="54879" y="0"/>
                </a:lnTo>
                <a:lnTo>
                  <a:pt x="68895" y="915"/>
                </a:lnTo>
                <a:lnTo>
                  <a:pt x="82020" y="3254"/>
                </a:lnTo>
                <a:lnTo>
                  <a:pt x="93401" y="6790"/>
                </a:lnTo>
                <a:lnTo>
                  <a:pt x="99580" y="9691"/>
                </a:lnTo>
                <a:lnTo>
                  <a:pt x="105384" y="12917"/>
                </a:lnTo>
                <a:lnTo>
                  <a:pt x="106476" y="16981"/>
                </a:lnTo>
                <a:lnTo>
                  <a:pt x="112915" y="19902"/>
                </a:lnTo>
                <a:lnTo>
                  <a:pt x="119989" y="23090"/>
                </a:lnTo>
                <a:lnTo>
                  <a:pt x="127304" y="25224"/>
                </a:lnTo>
                <a:lnTo>
                  <a:pt x="134061" y="29059"/>
                </a:lnTo>
                <a:lnTo>
                  <a:pt x="139915" y="32361"/>
                </a:lnTo>
                <a:lnTo>
                  <a:pt x="146900" y="38533"/>
                </a:lnTo>
                <a:lnTo>
                  <a:pt x="153631" y="40311"/>
                </a:lnTo>
                <a:lnTo>
                  <a:pt x="165700" y="41233"/>
                </a:lnTo>
                <a:lnTo>
                  <a:pt x="178221" y="41299"/>
                </a:lnTo>
                <a:lnTo>
                  <a:pt x="182473" y="42064"/>
                </a:lnTo>
                <a:lnTo>
                  <a:pt x="188899" y="43753"/>
                </a:lnTo>
                <a:lnTo>
                  <a:pt x="191719" y="46750"/>
                </a:lnTo>
                <a:lnTo>
                  <a:pt x="197256" y="50446"/>
                </a:lnTo>
                <a:lnTo>
                  <a:pt x="202793" y="54141"/>
                </a:lnTo>
                <a:lnTo>
                  <a:pt x="208889" y="56237"/>
                </a:lnTo>
                <a:lnTo>
                  <a:pt x="215760" y="56313"/>
                </a:lnTo>
                <a:lnTo>
                  <a:pt x="218770" y="56351"/>
                </a:lnTo>
                <a:lnTo>
                  <a:pt x="222097" y="54942"/>
                </a:lnTo>
                <a:lnTo>
                  <a:pt x="225094" y="56199"/>
                </a:lnTo>
                <a:lnTo>
                  <a:pt x="230352" y="58383"/>
                </a:lnTo>
                <a:lnTo>
                  <a:pt x="234530" y="66638"/>
                </a:lnTo>
                <a:lnTo>
                  <a:pt x="238315" y="70448"/>
                </a:lnTo>
                <a:lnTo>
                  <a:pt x="242506" y="74690"/>
                </a:lnTo>
                <a:lnTo>
                  <a:pt x="250774" y="77446"/>
                </a:lnTo>
                <a:lnTo>
                  <a:pt x="254292" y="82831"/>
                </a:lnTo>
                <a:lnTo>
                  <a:pt x="259327" y="94223"/>
                </a:lnTo>
                <a:lnTo>
                  <a:pt x="262884" y="106867"/>
                </a:lnTo>
                <a:lnTo>
                  <a:pt x="266217" y="116270"/>
                </a:lnTo>
                <a:lnTo>
                  <a:pt x="269193" y="128018"/>
                </a:lnTo>
                <a:lnTo>
                  <a:pt x="269000" y="140312"/>
                </a:lnTo>
                <a:lnTo>
                  <a:pt x="267554" y="152843"/>
                </a:lnTo>
                <a:lnTo>
                  <a:pt x="266763" y="164149"/>
                </a:lnTo>
                <a:lnTo>
                  <a:pt x="266053" y="177566"/>
                </a:lnTo>
                <a:lnTo>
                  <a:pt x="263872" y="190109"/>
                </a:lnTo>
                <a:lnTo>
                  <a:pt x="260039" y="201940"/>
                </a:lnTo>
                <a:lnTo>
                  <a:pt x="254374" y="213221"/>
                </a:lnTo>
                <a:lnTo>
                  <a:pt x="246697" y="224115"/>
                </a:lnTo>
                <a:lnTo>
                  <a:pt x="241909" y="229617"/>
                </a:lnTo>
                <a:lnTo>
                  <a:pt x="235167" y="237047"/>
                </a:lnTo>
                <a:lnTo>
                  <a:pt x="226686" y="243846"/>
                </a:lnTo>
                <a:lnTo>
                  <a:pt x="218146" y="243895"/>
                </a:lnTo>
                <a:lnTo>
                  <a:pt x="215887" y="2417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5890059" y="939836"/>
            <a:ext cx="11841" cy="20408"/>
          </a:xfrm>
          <a:custGeom>
            <a:avLst/>
            <a:gdLst/>
            <a:ahLst/>
            <a:cxnLst/>
            <a:rect l="l" t="t" r="r" b="b"/>
            <a:pathLst>
              <a:path w="11841" h="20408">
                <a:moveTo>
                  <a:pt x="0" y="20408"/>
                </a:moveTo>
                <a:lnTo>
                  <a:pt x="7330" y="12367"/>
                </a:lnTo>
                <a:lnTo>
                  <a:pt x="11841" y="4006"/>
                </a:lnTo>
                <a:lnTo>
                  <a:pt x="101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5856466" y="895184"/>
            <a:ext cx="34264" cy="12573"/>
          </a:xfrm>
          <a:custGeom>
            <a:avLst/>
            <a:gdLst/>
            <a:ahLst/>
            <a:cxnLst/>
            <a:rect l="l" t="t" r="r" b="b"/>
            <a:pathLst>
              <a:path w="34264" h="12572">
                <a:moveTo>
                  <a:pt x="0" y="12573"/>
                </a:moveTo>
                <a:lnTo>
                  <a:pt x="2514" y="10553"/>
                </a:lnTo>
                <a:lnTo>
                  <a:pt x="4064" y="7239"/>
                </a:lnTo>
                <a:lnTo>
                  <a:pt x="6667" y="5308"/>
                </a:lnTo>
                <a:lnTo>
                  <a:pt x="8928" y="3670"/>
                </a:lnTo>
                <a:lnTo>
                  <a:pt x="9702" y="4064"/>
                </a:lnTo>
                <a:lnTo>
                  <a:pt x="12788" y="2870"/>
                </a:lnTo>
                <a:lnTo>
                  <a:pt x="20116" y="0"/>
                </a:lnTo>
                <a:lnTo>
                  <a:pt x="26492" y="520"/>
                </a:lnTo>
                <a:lnTo>
                  <a:pt x="34264" y="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5867566" y="908480"/>
            <a:ext cx="14782" cy="4838"/>
          </a:xfrm>
          <a:custGeom>
            <a:avLst/>
            <a:gdLst/>
            <a:ahLst/>
            <a:cxnLst/>
            <a:rect l="l" t="t" r="r" b="b"/>
            <a:pathLst>
              <a:path w="14782" h="4838">
                <a:moveTo>
                  <a:pt x="0" y="4838"/>
                </a:moveTo>
                <a:lnTo>
                  <a:pt x="4914" y="2514"/>
                </a:lnTo>
                <a:lnTo>
                  <a:pt x="9753" y="1346"/>
                </a:lnTo>
                <a:lnTo>
                  <a:pt x="147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5874552" y="911859"/>
            <a:ext cx="8597" cy="5867"/>
          </a:xfrm>
          <a:custGeom>
            <a:avLst/>
            <a:gdLst/>
            <a:ahLst/>
            <a:cxnLst/>
            <a:rect l="l" t="t" r="r" b="b"/>
            <a:pathLst>
              <a:path w="8597" h="5867">
                <a:moveTo>
                  <a:pt x="0" y="0"/>
                </a:moveTo>
                <a:lnTo>
                  <a:pt x="1422" y="1905"/>
                </a:lnTo>
                <a:lnTo>
                  <a:pt x="3035" y="3949"/>
                </a:lnTo>
                <a:lnTo>
                  <a:pt x="4546" y="5867"/>
                </a:lnTo>
                <a:lnTo>
                  <a:pt x="5803" y="5702"/>
                </a:lnTo>
                <a:lnTo>
                  <a:pt x="7594" y="4902"/>
                </a:lnTo>
                <a:lnTo>
                  <a:pt x="8597" y="4140"/>
                </a:lnTo>
                <a:lnTo>
                  <a:pt x="8254" y="3086"/>
                </a:lnTo>
                <a:lnTo>
                  <a:pt x="7848" y="1790"/>
                </a:lnTo>
                <a:lnTo>
                  <a:pt x="7188" y="8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5813898" y="737307"/>
            <a:ext cx="245135" cy="155854"/>
          </a:xfrm>
          <a:custGeom>
            <a:avLst/>
            <a:gdLst/>
            <a:ahLst/>
            <a:cxnLst/>
            <a:rect l="l" t="t" r="r" b="b"/>
            <a:pathLst>
              <a:path w="245135" h="155854">
                <a:moveTo>
                  <a:pt x="83083" y="98069"/>
                </a:moveTo>
                <a:lnTo>
                  <a:pt x="88823" y="102400"/>
                </a:lnTo>
                <a:lnTo>
                  <a:pt x="94564" y="106781"/>
                </a:lnTo>
                <a:lnTo>
                  <a:pt x="96812" y="111163"/>
                </a:lnTo>
                <a:lnTo>
                  <a:pt x="100431" y="117398"/>
                </a:lnTo>
                <a:lnTo>
                  <a:pt x="106178" y="125593"/>
                </a:lnTo>
                <a:lnTo>
                  <a:pt x="113045" y="135449"/>
                </a:lnTo>
                <a:lnTo>
                  <a:pt x="117152" y="145826"/>
                </a:lnTo>
                <a:lnTo>
                  <a:pt x="114769" y="155854"/>
                </a:lnTo>
                <a:lnTo>
                  <a:pt x="116751" y="155699"/>
                </a:lnTo>
                <a:lnTo>
                  <a:pt x="129145" y="154677"/>
                </a:lnTo>
                <a:lnTo>
                  <a:pt x="141211" y="150571"/>
                </a:lnTo>
                <a:lnTo>
                  <a:pt x="141031" y="150117"/>
                </a:lnTo>
                <a:lnTo>
                  <a:pt x="137540" y="139154"/>
                </a:lnTo>
                <a:lnTo>
                  <a:pt x="135772" y="126569"/>
                </a:lnTo>
                <a:lnTo>
                  <a:pt x="137777" y="114844"/>
                </a:lnTo>
                <a:lnTo>
                  <a:pt x="145605" y="106464"/>
                </a:lnTo>
                <a:lnTo>
                  <a:pt x="146457" y="106060"/>
                </a:lnTo>
                <a:lnTo>
                  <a:pt x="155568" y="108328"/>
                </a:lnTo>
                <a:lnTo>
                  <a:pt x="162623" y="116916"/>
                </a:lnTo>
                <a:lnTo>
                  <a:pt x="168020" y="121297"/>
                </a:lnTo>
                <a:lnTo>
                  <a:pt x="175463" y="121869"/>
                </a:lnTo>
                <a:lnTo>
                  <a:pt x="181089" y="124561"/>
                </a:lnTo>
                <a:lnTo>
                  <a:pt x="186150" y="127473"/>
                </a:lnTo>
                <a:lnTo>
                  <a:pt x="196132" y="135547"/>
                </a:lnTo>
                <a:lnTo>
                  <a:pt x="205882" y="144343"/>
                </a:lnTo>
                <a:lnTo>
                  <a:pt x="216437" y="151647"/>
                </a:lnTo>
                <a:lnTo>
                  <a:pt x="228841" y="155244"/>
                </a:lnTo>
                <a:lnTo>
                  <a:pt x="229514" y="152349"/>
                </a:lnTo>
                <a:lnTo>
                  <a:pt x="230085" y="149529"/>
                </a:lnTo>
                <a:lnTo>
                  <a:pt x="231940" y="146977"/>
                </a:lnTo>
                <a:lnTo>
                  <a:pt x="237769" y="138988"/>
                </a:lnTo>
                <a:lnTo>
                  <a:pt x="235953" y="141541"/>
                </a:lnTo>
                <a:lnTo>
                  <a:pt x="245135" y="137515"/>
                </a:lnTo>
                <a:lnTo>
                  <a:pt x="242925" y="130746"/>
                </a:lnTo>
                <a:lnTo>
                  <a:pt x="241617" y="117678"/>
                </a:lnTo>
                <a:lnTo>
                  <a:pt x="235851" y="113995"/>
                </a:lnTo>
                <a:lnTo>
                  <a:pt x="227977" y="109004"/>
                </a:lnTo>
                <a:lnTo>
                  <a:pt x="227088" y="104775"/>
                </a:lnTo>
                <a:lnTo>
                  <a:pt x="222465" y="96469"/>
                </a:lnTo>
                <a:lnTo>
                  <a:pt x="221163" y="93999"/>
                </a:lnTo>
                <a:lnTo>
                  <a:pt x="216342" y="82066"/>
                </a:lnTo>
                <a:lnTo>
                  <a:pt x="212073" y="70429"/>
                </a:lnTo>
                <a:lnTo>
                  <a:pt x="205714" y="59359"/>
                </a:lnTo>
                <a:lnTo>
                  <a:pt x="199434" y="50354"/>
                </a:lnTo>
                <a:lnTo>
                  <a:pt x="191861" y="39184"/>
                </a:lnTo>
                <a:lnTo>
                  <a:pt x="183126" y="29179"/>
                </a:lnTo>
                <a:lnTo>
                  <a:pt x="172592" y="22707"/>
                </a:lnTo>
                <a:lnTo>
                  <a:pt x="166646" y="18998"/>
                </a:lnTo>
                <a:lnTo>
                  <a:pt x="156160" y="9549"/>
                </a:lnTo>
                <a:lnTo>
                  <a:pt x="145834" y="4749"/>
                </a:lnTo>
                <a:lnTo>
                  <a:pt x="142775" y="4401"/>
                </a:lnTo>
                <a:lnTo>
                  <a:pt x="128762" y="1042"/>
                </a:lnTo>
                <a:lnTo>
                  <a:pt x="117081" y="0"/>
                </a:lnTo>
                <a:lnTo>
                  <a:pt x="111653" y="1839"/>
                </a:lnTo>
                <a:lnTo>
                  <a:pt x="100501" y="2337"/>
                </a:lnTo>
                <a:lnTo>
                  <a:pt x="89648" y="514"/>
                </a:lnTo>
                <a:lnTo>
                  <a:pt x="76834" y="76"/>
                </a:lnTo>
                <a:lnTo>
                  <a:pt x="70407" y="2909"/>
                </a:lnTo>
                <a:lnTo>
                  <a:pt x="57891" y="11544"/>
                </a:lnTo>
                <a:lnTo>
                  <a:pt x="47612" y="17335"/>
                </a:lnTo>
                <a:lnTo>
                  <a:pt x="41345" y="19665"/>
                </a:lnTo>
                <a:lnTo>
                  <a:pt x="31565" y="27683"/>
                </a:lnTo>
                <a:lnTo>
                  <a:pt x="21501" y="35915"/>
                </a:lnTo>
                <a:lnTo>
                  <a:pt x="14666" y="42275"/>
                </a:lnTo>
                <a:lnTo>
                  <a:pt x="8384" y="53952"/>
                </a:lnTo>
                <a:lnTo>
                  <a:pt x="4037" y="67396"/>
                </a:lnTo>
                <a:lnTo>
                  <a:pt x="1231" y="79933"/>
                </a:lnTo>
                <a:lnTo>
                  <a:pt x="0" y="86233"/>
                </a:lnTo>
                <a:lnTo>
                  <a:pt x="1663" y="93522"/>
                </a:lnTo>
                <a:lnTo>
                  <a:pt x="1295" y="100025"/>
                </a:lnTo>
                <a:lnTo>
                  <a:pt x="7556" y="101180"/>
                </a:lnTo>
                <a:lnTo>
                  <a:pt x="12674" y="106426"/>
                </a:lnTo>
                <a:lnTo>
                  <a:pt x="18808" y="106781"/>
                </a:lnTo>
                <a:lnTo>
                  <a:pt x="25984" y="102412"/>
                </a:lnTo>
                <a:lnTo>
                  <a:pt x="38459" y="97650"/>
                </a:lnTo>
                <a:lnTo>
                  <a:pt x="50836" y="94454"/>
                </a:lnTo>
                <a:lnTo>
                  <a:pt x="63387" y="91885"/>
                </a:lnTo>
                <a:lnTo>
                  <a:pt x="75768" y="89293"/>
                </a:lnTo>
                <a:lnTo>
                  <a:pt x="79806" y="94805"/>
                </a:lnTo>
                <a:lnTo>
                  <a:pt x="83083" y="980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5813898" y="737307"/>
            <a:ext cx="245135" cy="155854"/>
          </a:xfrm>
          <a:custGeom>
            <a:avLst/>
            <a:gdLst/>
            <a:ahLst/>
            <a:cxnLst/>
            <a:rect l="l" t="t" r="r" b="b"/>
            <a:pathLst>
              <a:path w="245135" h="155854">
                <a:moveTo>
                  <a:pt x="18808" y="106781"/>
                </a:moveTo>
                <a:lnTo>
                  <a:pt x="12674" y="106426"/>
                </a:lnTo>
                <a:lnTo>
                  <a:pt x="7556" y="101180"/>
                </a:lnTo>
                <a:lnTo>
                  <a:pt x="1295" y="100025"/>
                </a:lnTo>
                <a:lnTo>
                  <a:pt x="1663" y="93522"/>
                </a:lnTo>
                <a:lnTo>
                  <a:pt x="0" y="86233"/>
                </a:lnTo>
                <a:lnTo>
                  <a:pt x="1231" y="79933"/>
                </a:lnTo>
                <a:lnTo>
                  <a:pt x="4037" y="67396"/>
                </a:lnTo>
                <a:lnTo>
                  <a:pt x="8384" y="53952"/>
                </a:lnTo>
                <a:lnTo>
                  <a:pt x="14666" y="42275"/>
                </a:lnTo>
                <a:lnTo>
                  <a:pt x="21501" y="35915"/>
                </a:lnTo>
                <a:lnTo>
                  <a:pt x="31565" y="27683"/>
                </a:lnTo>
                <a:lnTo>
                  <a:pt x="41345" y="19665"/>
                </a:lnTo>
                <a:lnTo>
                  <a:pt x="47612" y="17335"/>
                </a:lnTo>
                <a:lnTo>
                  <a:pt x="57891" y="11544"/>
                </a:lnTo>
                <a:lnTo>
                  <a:pt x="70407" y="2909"/>
                </a:lnTo>
                <a:lnTo>
                  <a:pt x="76834" y="76"/>
                </a:lnTo>
                <a:lnTo>
                  <a:pt x="89648" y="514"/>
                </a:lnTo>
                <a:lnTo>
                  <a:pt x="100501" y="2337"/>
                </a:lnTo>
                <a:lnTo>
                  <a:pt x="111653" y="1839"/>
                </a:lnTo>
                <a:lnTo>
                  <a:pt x="117081" y="0"/>
                </a:lnTo>
                <a:lnTo>
                  <a:pt x="128762" y="1042"/>
                </a:lnTo>
                <a:lnTo>
                  <a:pt x="142775" y="4401"/>
                </a:lnTo>
                <a:lnTo>
                  <a:pt x="145834" y="4749"/>
                </a:lnTo>
                <a:lnTo>
                  <a:pt x="156160" y="9549"/>
                </a:lnTo>
                <a:lnTo>
                  <a:pt x="166646" y="18998"/>
                </a:lnTo>
                <a:lnTo>
                  <a:pt x="172592" y="22707"/>
                </a:lnTo>
                <a:lnTo>
                  <a:pt x="183126" y="29179"/>
                </a:lnTo>
                <a:lnTo>
                  <a:pt x="191861" y="39184"/>
                </a:lnTo>
                <a:lnTo>
                  <a:pt x="199434" y="50354"/>
                </a:lnTo>
                <a:lnTo>
                  <a:pt x="205714" y="59359"/>
                </a:lnTo>
                <a:lnTo>
                  <a:pt x="212073" y="70429"/>
                </a:lnTo>
                <a:lnTo>
                  <a:pt x="216342" y="82066"/>
                </a:lnTo>
                <a:lnTo>
                  <a:pt x="221163" y="93999"/>
                </a:lnTo>
                <a:lnTo>
                  <a:pt x="222465" y="96469"/>
                </a:lnTo>
                <a:lnTo>
                  <a:pt x="227088" y="104775"/>
                </a:lnTo>
                <a:lnTo>
                  <a:pt x="227977" y="109004"/>
                </a:lnTo>
                <a:lnTo>
                  <a:pt x="235851" y="113995"/>
                </a:lnTo>
                <a:lnTo>
                  <a:pt x="241617" y="117678"/>
                </a:lnTo>
                <a:lnTo>
                  <a:pt x="242925" y="130746"/>
                </a:lnTo>
                <a:lnTo>
                  <a:pt x="245135" y="137515"/>
                </a:lnTo>
                <a:lnTo>
                  <a:pt x="235953" y="141541"/>
                </a:lnTo>
                <a:lnTo>
                  <a:pt x="237769" y="138988"/>
                </a:lnTo>
                <a:lnTo>
                  <a:pt x="231940" y="146977"/>
                </a:lnTo>
                <a:lnTo>
                  <a:pt x="230085" y="149529"/>
                </a:lnTo>
                <a:lnTo>
                  <a:pt x="229514" y="152349"/>
                </a:lnTo>
                <a:lnTo>
                  <a:pt x="228841" y="155244"/>
                </a:lnTo>
                <a:lnTo>
                  <a:pt x="216437" y="151647"/>
                </a:lnTo>
                <a:lnTo>
                  <a:pt x="205882" y="144343"/>
                </a:lnTo>
                <a:lnTo>
                  <a:pt x="196132" y="135547"/>
                </a:lnTo>
                <a:lnTo>
                  <a:pt x="186150" y="127473"/>
                </a:lnTo>
                <a:lnTo>
                  <a:pt x="181089" y="124561"/>
                </a:lnTo>
                <a:lnTo>
                  <a:pt x="175463" y="121869"/>
                </a:lnTo>
                <a:lnTo>
                  <a:pt x="168020" y="121297"/>
                </a:lnTo>
                <a:lnTo>
                  <a:pt x="162623" y="116916"/>
                </a:lnTo>
                <a:lnTo>
                  <a:pt x="155568" y="108328"/>
                </a:lnTo>
                <a:lnTo>
                  <a:pt x="146457" y="106060"/>
                </a:lnTo>
                <a:lnTo>
                  <a:pt x="145605" y="106464"/>
                </a:lnTo>
                <a:lnTo>
                  <a:pt x="137777" y="114844"/>
                </a:lnTo>
                <a:lnTo>
                  <a:pt x="135772" y="126569"/>
                </a:lnTo>
                <a:lnTo>
                  <a:pt x="137540" y="139154"/>
                </a:lnTo>
                <a:lnTo>
                  <a:pt x="141031" y="150117"/>
                </a:lnTo>
                <a:lnTo>
                  <a:pt x="141211" y="150571"/>
                </a:lnTo>
                <a:lnTo>
                  <a:pt x="129145" y="154677"/>
                </a:lnTo>
                <a:lnTo>
                  <a:pt x="116751" y="155699"/>
                </a:lnTo>
                <a:lnTo>
                  <a:pt x="114769" y="155854"/>
                </a:lnTo>
                <a:lnTo>
                  <a:pt x="117152" y="145826"/>
                </a:lnTo>
                <a:lnTo>
                  <a:pt x="113045" y="135449"/>
                </a:lnTo>
                <a:lnTo>
                  <a:pt x="106178" y="125593"/>
                </a:lnTo>
                <a:lnTo>
                  <a:pt x="100431" y="117398"/>
                </a:lnTo>
                <a:lnTo>
                  <a:pt x="96812" y="111163"/>
                </a:lnTo>
                <a:lnTo>
                  <a:pt x="94564" y="106781"/>
                </a:lnTo>
                <a:lnTo>
                  <a:pt x="88823" y="102400"/>
                </a:lnTo>
                <a:lnTo>
                  <a:pt x="83083" y="98069"/>
                </a:lnTo>
                <a:lnTo>
                  <a:pt x="79806" y="94805"/>
                </a:lnTo>
                <a:lnTo>
                  <a:pt x="75768" y="89293"/>
                </a:lnTo>
                <a:lnTo>
                  <a:pt x="63387" y="91885"/>
                </a:lnTo>
                <a:lnTo>
                  <a:pt x="50836" y="94454"/>
                </a:lnTo>
                <a:lnTo>
                  <a:pt x="38459" y="97650"/>
                </a:lnTo>
                <a:lnTo>
                  <a:pt x="26601" y="102123"/>
                </a:lnTo>
                <a:lnTo>
                  <a:pt x="25984" y="102412"/>
                </a:lnTo>
                <a:lnTo>
                  <a:pt x="18808" y="1067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5970742" y="857906"/>
            <a:ext cx="22174" cy="52222"/>
          </a:xfrm>
          <a:custGeom>
            <a:avLst/>
            <a:gdLst/>
            <a:ahLst/>
            <a:cxnLst/>
            <a:rect l="l" t="t" r="r" b="b"/>
            <a:pathLst>
              <a:path w="22174" h="52222">
                <a:moveTo>
                  <a:pt x="12636" y="0"/>
                </a:moveTo>
                <a:lnTo>
                  <a:pt x="15570" y="5473"/>
                </a:lnTo>
                <a:lnTo>
                  <a:pt x="14592" y="11391"/>
                </a:lnTo>
                <a:lnTo>
                  <a:pt x="15862" y="17018"/>
                </a:lnTo>
                <a:lnTo>
                  <a:pt x="16497" y="19939"/>
                </a:lnTo>
                <a:lnTo>
                  <a:pt x="17932" y="22301"/>
                </a:lnTo>
                <a:lnTo>
                  <a:pt x="17919" y="25311"/>
                </a:lnTo>
                <a:lnTo>
                  <a:pt x="17894" y="26885"/>
                </a:lnTo>
                <a:lnTo>
                  <a:pt x="16281" y="28498"/>
                </a:lnTo>
                <a:lnTo>
                  <a:pt x="16294" y="30340"/>
                </a:lnTo>
                <a:lnTo>
                  <a:pt x="16281" y="35598"/>
                </a:lnTo>
                <a:lnTo>
                  <a:pt x="22174" y="41071"/>
                </a:lnTo>
                <a:lnTo>
                  <a:pt x="17132" y="45440"/>
                </a:lnTo>
                <a:lnTo>
                  <a:pt x="13842" y="48310"/>
                </a:lnTo>
                <a:lnTo>
                  <a:pt x="3771" y="50596"/>
                </a:lnTo>
                <a:lnTo>
                  <a:pt x="0" y="522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5964419" y="862910"/>
            <a:ext cx="11671" cy="32156"/>
          </a:xfrm>
          <a:custGeom>
            <a:avLst/>
            <a:gdLst/>
            <a:ahLst/>
            <a:cxnLst/>
            <a:rect l="l" t="t" r="r" b="b"/>
            <a:pathLst>
              <a:path w="11671" h="32156">
                <a:moveTo>
                  <a:pt x="2413" y="342"/>
                </a:moveTo>
                <a:lnTo>
                  <a:pt x="4076" y="0"/>
                </a:lnTo>
                <a:lnTo>
                  <a:pt x="11239" y="3708"/>
                </a:lnTo>
                <a:lnTo>
                  <a:pt x="11087" y="7632"/>
                </a:lnTo>
                <a:lnTo>
                  <a:pt x="10998" y="10439"/>
                </a:lnTo>
                <a:lnTo>
                  <a:pt x="8940" y="11303"/>
                </a:lnTo>
                <a:lnTo>
                  <a:pt x="9093" y="13931"/>
                </a:lnTo>
                <a:lnTo>
                  <a:pt x="9118" y="14185"/>
                </a:lnTo>
                <a:lnTo>
                  <a:pt x="11264" y="14554"/>
                </a:lnTo>
                <a:lnTo>
                  <a:pt x="11455" y="15963"/>
                </a:lnTo>
                <a:lnTo>
                  <a:pt x="11671" y="17576"/>
                </a:lnTo>
                <a:lnTo>
                  <a:pt x="9347" y="18732"/>
                </a:lnTo>
                <a:lnTo>
                  <a:pt x="9271" y="19951"/>
                </a:lnTo>
                <a:lnTo>
                  <a:pt x="9093" y="22682"/>
                </a:lnTo>
                <a:lnTo>
                  <a:pt x="8801" y="24155"/>
                </a:lnTo>
                <a:lnTo>
                  <a:pt x="11150" y="26593"/>
                </a:lnTo>
                <a:lnTo>
                  <a:pt x="7391" y="28321"/>
                </a:lnTo>
                <a:lnTo>
                  <a:pt x="3543" y="29972"/>
                </a:lnTo>
                <a:lnTo>
                  <a:pt x="0" y="321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5913719" y="959012"/>
            <a:ext cx="8686" cy="15417"/>
          </a:xfrm>
          <a:custGeom>
            <a:avLst/>
            <a:gdLst/>
            <a:ahLst/>
            <a:cxnLst/>
            <a:rect l="l" t="t" r="r" b="b"/>
            <a:pathLst>
              <a:path w="8686" h="15417">
                <a:moveTo>
                  <a:pt x="0" y="15417"/>
                </a:moveTo>
                <a:lnTo>
                  <a:pt x="1435" y="9652"/>
                </a:lnTo>
                <a:lnTo>
                  <a:pt x="5156" y="4648"/>
                </a:lnTo>
                <a:lnTo>
                  <a:pt x="86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5997868" y="2256239"/>
            <a:ext cx="281076" cy="124643"/>
          </a:xfrm>
          <a:custGeom>
            <a:avLst/>
            <a:gdLst/>
            <a:ahLst/>
            <a:cxnLst/>
            <a:rect l="l" t="t" r="r" b="b"/>
            <a:pathLst>
              <a:path w="281076" h="124643">
                <a:moveTo>
                  <a:pt x="19513" y="75490"/>
                </a:moveTo>
                <a:lnTo>
                  <a:pt x="8674" y="81813"/>
                </a:lnTo>
                <a:lnTo>
                  <a:pt x="3987" y="85928"/>
                </a:lnTo>
                <a:lnTo>
                  <a:pt x="2717" y="86398"/>
                </a:lnTo>
                <a:lnTo>
                  <a:pt x="2616" y="97599"/>
                </a:lnTo>
                <a:lnTo>
                  <a:pt x="2197" y="101447"/>
                </a:lnTo>
                <a:lnTo>
                  <a:pt x="1600" y="105689"/>
                </a:lnTo>
                <a:lnTo>
                  <a:pt x="0" y="116687"/>
                </a:lnTo>
                <a:lnTo>
                  <a:pt x="2743" y="119659"/>
                </a:lnTo>
                <a:lnTo>
                  <a:pt x="15049" y="122986"/>
                </a:lnTo>
                <a:lnTo>
                  <a:pt x="17166" y="123493"/>
                </a:lnTo>
                <a:lnTo>
                  <a:pt x="29622" y="124643"/>
                </a:lnTo>
                <a:lnTo>
                  <a:pt x="42694" y="124201"/>
                </a:lnTo>
                <a:lnTo>
                  <a:pt x="55067" y="123710"/>
                </a:lnTo>
                <a:lnTo>
                  <a:pt x="61365" y="123670"/>
                </a:lnTo>
                <a:lnTo>
                  <a:pt x="74127" y="123312"/>
                </a:lnTo>
                <a:lnTo>
                  <a:pt x="86780" y="122533"/>
                </a:lnTo>
                <a:lnTo>
                  <a:pt x="99365" y="121272"/>
                </a:lnTo>
                <a:lnTo>
                  <a:pt x="111925" y="119468"/>
                </a:lnTo>
                <a:lnTo>
                  <a:pt x="121031" y="118286"/>
                </a:lnTo>
                <a:lnTo>
                  <a:pt x="133574" y="117372"/>
                </a:lnTo>
                <a:lnTo>
                  <a:pt x="146123" y="116682"/>
                </a:lnTo>
                <a:lnTo>
                  <a:pt x="158657" y="115556"/>
                </a:lnTo>
                <a:lnTo>
                  <a:pt x="171157" y="113334"/>
                </a:lnTo>
                <a:lnTo>
                  <a:pt x="173824" y="112729"/>
                </a:lnTo>
                <a:lnTo>
                  <a:pt x="186141" y="110705"/>
                </a:lnTo>
                <a:lnTo>
                  <a:pt x="198645" y="109525"/>
                </a:lnTo>
                <a:lnTo>
                  <a:pt x="211235" y="108713"/>
                </a:lnTo>
                <a:lnTo>
                  <a:pt x="223808" y="107788"/>
                </a:lnTo>
                <a:lnTo>
                  <a:pt x="236264" y="106271"/>
                </a:lnTo>
                <a:lnTo>
                  <a:pt x="248500" y="103682"/>
                </a:lnTo>
                <a:lnTo>
                  <a:pt x="254143" y="101192"/>
                </a:lnTo>
                <a:lnTo>
                  <a:pt x="264757" y="93261"/>
                </a:lnTo>
                <a:lnTo>
                  <a:pt x="275183" y="86080"/>
                </a:lnTo>
                <a:lnTo>
                  <a:pt x="280695" y="83489"/>
                </a:lnTo>
                <a:lnTo>
                  <a:pt x="280377" y="83299"/>
                </a:lnTo>
                <a:lnTo>
                  <a:pt x="280695" y="78117"/>
                </a:lnTo>
                <a:lnTo>
                  <a:pt x="281076" y="71704"/>
                </a:lnTo>
                <a:lnTo>
                  <a:pt x="276694" y="65595"/>
                </a:lnTo>
                <a:lnTo>
                  <a:pt x="275272" y="59448"/>
                </a:lnTo>
                <a:lnTo>
                  <a:pt x="273799" y="53035"/>
                </a:lnTo>
                <a:lnTo>
                  <a:pt x="273507" y="45847"/>
                </a:lnTo>
                <a:lnTo>
                  <a:pt x="273456" y="39039"/>
                </a:lnTo>
                <a:lnTo>
                  <a:pt x="145554" y="0"/>
                </a:lnTo>
                <a:lnTo>
                  <a:pt x="144528" y="15384"/>
                </a:lnTo>
                <a:lnTo>
                  <a:pt x="139944" y="27426"/>
                </a:lnTo>
                <a:lnTo>
                  <a:pt x="132502" y="37488"/>
                </a:lnTo>
                <a:lnTo>
                  <a:pt x="122831" y="45811"/>
                </a:lnTo>
                <a:lnTo>
                  <a:pt x="111557" y="52634"/>
                </a:lnTo>
                <a:lnTo>
                  <a:pt x="99309" y="58196"/>
                </a:lnTo>
                <a:lnTo>
                  <a:pt x="86715" y="62738"/>
                </a:lnTo>
                <a:lnTo>
                  <a:pt x="71797" y="66107"/>
                </a:lnTo>
                <a:lnTo>
                  <a:pt x="59185" y="67751"/>
                </a:lnTo>
                <a:lnTo>
                  <a:pt x="46583" y="69646"/>
                </a:lnTo>
                <a:lnTo>
                  <a:pt x="44857" y="69970"/>
                </a:lnTo>
                <a:lnTo>
                  <a:pt x="31928" y="72192"/>
                </a:lnTo>
                <a:lnTo>
                  <a:pt x="19513" y="754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5997868" y="2256239"/>
            <a:ext cx="281076" cy="124643"/>
          </a:xfrm>
          <a:custGeom>
            <a:avLst/>
            <a:gdLst/>
            <a:ahLst/>
            <a:cxnLst/>
            <a:rect l="l" t="t" r="r" b="b"/>
            <a:pathLst>
              <a:path w="281076" h="124643">
                <a:moveTo>
                  <a:pt x="273456" y="39039"/>
                </a:moveTo>
                <a:lnTo>
                  <a:pt x="273507" y="45847"/>
                </a:lnTo>
                <a:lnTo>
                  <a:pt x="273799" y="53035"/>
                </a:lnTo>
                <a:lnTo>
                  <a:pt x="275272" y="59448"/>
                </a:lnTo>
                <a:lnTo>
                  <a:pt x="276694" y="65595"/>
                </a:lnTo>
                <a:lnTo>
                  <a:pt x="281076" y="71704"/>
                </a:lnTo>
                <a:lnTo>
                  <a:pt x="280695" y="78117"/>
                </a:lnTo>
                <a:lnTo>
                  <a:pt x="280377" y="83299"/>
                </a:lnTo>
                <a:lnTo>
                  <a:pt x="280695" y="83489"/>
                </a:lnTo>
                <a:lnTo>
                  <a:pt x="275183" y="86080"/>
                </a:lnTo>
                <a:lnTo>
                  <a:pt x="264757" y="93261"/>
                </a:lnTo>
                <a:lnTo>
                  <a:pt x="254143" y="101192"/>
                </a:lnTo>
                <a:lnTo>
                  <a:pt x="248500" y="103682"/>
                </a:lnTo>
                <a:lnTo>
                  <a:pt x="236264" y="106271"/>
                </a:lnTo>
                <a:lnTo>
                  <a:pt x="223808" y="107788"/>
                </a:lnTo>
                <a:lnTo>
                  <a:pt x="211235" y="108713"/>
                </a:lnTo>
                <a:lnTo>
                  <a:pt x="198645" y="109525"/>
                </a:lnTo>
                <a:lnTo>
                  <a:pt x="186141" y="110705"/>
                </a:lnTo>
                <a:lnTo>
                  <a:pt x="173824" y="112729"/>
                </a:lnTo>
                <a:lnTo>
                  <a:pt x="171157" y="113334"/>
                </a:lnTo>
                <a:lnTo>
                  <a:pt x="158657" y="115556"/>
                </a:lnTo>
                <a:lnTo>
                  <a:pt x="146123" y="116682"/>
                </a:lnTo>
                <a:lnTo>
                  <a:pt x="133574" y="117372"/>
                </a:lnTo>
                <a:lnTo>
                  <a:pt x="121031" y="118286"/>
                </a:lnTo>
                <a:lnTo>
                  <a:pt x="111925" y="119468"/>
                </a:lnTo>
                <a:lnTo>
                  <a:pt x="99365" y="121272"/>
                </a:lnTo>
                <a:lnTo>
                  <a:pt x="86780" y="122533"/>
                </a:lnTo>
                <a:lnTo>
                  <a:pt x="74127" y="123312"/>
                </a:lnTo>
                <a:lnTo>
                  <a:pt x="61365" y="123670"/>
                </a:lnTo>
                <a:lnTo>
                  <a:pt x="55067" y="123710"/>
                </a:lnTo>
                <a:lnTo>
                  <a:pt x="42694" y="124201"/>
                </a:lnTo>
                <a:lnTo>
                  <a:pt x="29622" y="124643"/>
                </a:lnTo>
                <a:lnTo>
                  <a:pt x="17166" y="123493"/>
                </a:lnTo>
                <a:lnTo>
                  <a:pt x="15049" y="122986"/>
                </a:lnTo>
                <a:lnTo>
                  <a:pt x="2743" y="119659"/>
                </a:lnTo>
                <a:lnTo>
                  <a:pt x="0" y="116687"/>
                </a:lnTo>
                <a:lnTo>
                  <a:pt x="1600" y="105689"/>
                </a:lnTo>
                <a:lnTo>
                  <a:pt x="2197" y="101447"/>
                </a:lnTo>
                <a:lnTo>
                  <a:pt x="2616" y="97599"/>
                </a:lnTo>
                <a:lnTo>
                  <a:pt x="2654" y="93052"/>
                </a:lnTo>
                <a:lnTo>
                  <a:pt x="2717" y="86398"/>
                </a:lnTo>
                <a:lnTo>
                  <a:pt x="3987" y="85928"/>
                </a:lnTo>
                <a:lnTo>
                  <a:pt x="8674" y="81813"/>
                </a:lnTo>
                <a:lnTo>
                  <a:pt x="19513" y="75490"/>
                </a:lnTo>
                <a:lnTo>
                  <a:pt x="31928" y="72192"/>
                </a:lnTo>
                <a:lnTo>
                  <a:pt x="44857" y="69970"/>
                </a:lnTo>
                <a:lnTo>
                  <a:pt x="46583" y="69646"/>
                </a:lnTo>
                <a:lnTo>
                  <a:pt x="59185" y="67751"/>
                </a:lnTo>
                <a:lnTo>
                  <a:pt x="71797" y="66107"/>
                </a:lnTo>
                <a:lnTo>
                  <a:pt x="84200" y="63505"/>
                </a:lnTo>
                <a:lnTo>
                  <a:pt x="86715" y="62738"/>
                </a:lnTo>
                <a:lnTo>
                  <a:pt x="99309" y="58196"/>
                </a:lnTo>
                <a:lnTo>
                  <a:pt x="111557" y="52634"/>
                </a:lnTo>
                <a:lnTo>
                  <a:pt x="122831" y="45811"/>
                </a:lnTo>
                <a:lnTo>
                  <a:pt x="132502" y="37488"/>
                </a:lnTo>
                <a:lnTo>
                  <a:pt x="139944" y="27426"/>
                </a:lnTo>
                <a:lnTo>
                  <a:pt x="144528" y="15384"/>
                </a:lnTo>
                <a:lnTo>
                  <a:pt x="145627" y="1123"/>
                </a:lnTo>
                <a:lnTo>
                  <a:pt x="1455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5996623" y="2301295"/>
            <a:ext cx="287275" cy="105747"/>
          </a:xfrm>
          <a:custGeom>
            <a:avLst/>
            <a:gdLst/>
            <a:ahLst/>
            <a:cxnLst/>
            <a:rect l="l" t="t" r="r" b="b"/>
            <a:pathLst>
              <a:path w="287275" h="105747">
                <a:moveTo>
                  <a:pt x="781" y="58289"/>
                </a:moveTo>
                <a:lnTo>
                  <a:pt x="0" y="71008"/>
                </a:lnTo>
                <a:lnTo>
                  <a:pt x="2693" y="83007"/>
                </a:lnTo>
                <a:lnTo>
                  <a:pt x="8198" y="91051"/>
                </a:lnTo>
                <a:lnTo>
                  <a:pt x="18673" y="98218"/>
                </a:lnTo>
                <a:lnTo>
                  <a:pt x="31345" y="102196"/>
                </a:lnTo>
                <a:lnTo>
                  <a:pt x="34648" y="102884"/>
                </a:lnTo>
                <a:lnTo>
                  <a:pt x="47333" y="104761"/>
                </a:lnTo>
                <a:lnTo>
                  <a:pt x="59729" y="105598"/>
                </a:lnTo>
                <a:lnTo>
                  <a:pt x="72017" y="105747"/>
                </a:lnTo>
                <a:lnTo>
                  <a:pt x="84380" y="105560"/>
                </a:lnTo>
                <a:lnTo>
                  <a:pt x="97000" y="105389"/>
                </a:lnTo>
                <a:lnTo>
                  <a:pt x="110059" y="105587"/>
                </a:lnTo>
                <a:lnTo>
                  <a:pt x="110824" y="105611"/>
                </a:lnTo>
                <a:lnTo>
                  <a:pt x="123321" y="105138"/>
                </a:lnTo>
                <a:lnTo>
                  <a:pt x="136415" y="103787"/>
                </a:lnTo>
                <a:lnTo>
                  <a:pt x="148794" y="102552"/>
                </a:lnTo>
                <a:lnTo>
                  <a:pt x="150066" y="102455"/>
                </a:lnTo>
                <a:lnTo>
                  <a:pt x="162791" y="100973"/>
                </a:lnTo>
                <a:lnTo>
                  <a:pt x="175210" y="98221"/>
                </a:lnTo>
                <a:lnTo>
                  <a:pt x="179967" y="97337"/>
                </a:lnTo>
                <a:lnTo>
                  <a:pt x="184278" y="95427"/>
                </a:lnTo>
                <a:lnTo>
                  <a:pt x="189460" y="92951"/>
                </a:lnTo>
                <a:lnTo>
                  <a:pt x="195543" y="91262"/>
                </a:lnTo>
                <a:lnTo>
                  <a:pt x="200940" y="89801"/>
                </a:lnTo>
                <a:lnTo>
                  <a:pt x="201055" y="90002"/>
                </a:lnTo>
                <a:lnTo>
                  <a:pt x="211416" y="94374"/>
                </a:lnTo>
                <a:lnTo>
                  <a:pt x="224855" y="94856"/>
                </a:lnTo>
                <a:lnTo>
                  <a:pt x="231039" y="95567"/>
                </a:lnTo>
                <a:lnTo>
                  <a:pt x="237745" y="94856"/>
                </a:lnTo>
                <a:lnTo>
                  <a:pt x="259082" y="94884"/>
                </a:lnTo>
                <a:lnTo>
                  <a:pt x="271616" y="93649"/>
                </a:lnTo>
                <a:lnTo>
                  <a:pt x="277255" y="92481"/>
                </a:lnTo>
                <a:lnTo>
                  <a:pt x="281585" y="90589"/>
                </a:lnTo>
                <a:lnTo>
                  <a:pt x="284646" y="84150"/>
                </a:lnTo>
                <a:lnTo>
                  <a:pt x="286907" y="79413"/>
                </a:lnTo>
                <a:lnTo>
                  <a:pt x="287275" y="75438"/>
                </a:lnTo>
                <a:lnTo>
                  <a:pt x="287275" y="63538"/>
                </a:lnTo>
                <a:lnTo>
                  <a:pt x="286665" y="55130"/>
                </a:lnTo>
                <a:lnTo>
                  <a:pt x="286526" y="48488"/>
                </a:lnTo>
                <a:lnTo>
                  <a:pt x="285754" y="36327"/>
                </a:lnTo>
                <a:lnTo>
                  <a:pt x="283675" y="23697"/>
                </a:lnTo>
                <a:lnTo>
                  <a:pt x="280071" y="11573"/>
                </a:lnTo>
                <a:lnTo>
                  <a:pt x="274702" y="0"/>
                </a:lnTo>
                <a:lnTo>
                  <a:pt x="273496" y="1193"/>
                </a:lnTo>
                <a:lnTo>
                  <a:pt x="273492" y="4914"/>
                </a:lnTo>
                <a:lnTo>
                  <a:pt x="273068" y="17416"/>
                </a:lnTo>
                <a:lnTo>
                  <a:pt x="271006" y="29984"/>
                </a:lnTo>
                <a:lnTo>
                  <a:pt x="269597" y="35610"/>
                </a:lnTo>
                <a:lnTo>
                  <a:pt x="267692" y="41033"/>
                </a:lnTo>
                <a:lnTo>
                  <a:pt x="263424" y="45326"/>
                </a:lnTo>
                <a:lnTo>
                  <a:pt x="258154" y="50584"/>
                </a:lnTo>
                <a:lnTo>
                  <a:pt x="250610" y="54673"/>
                </a:lnTo>
                <a:lnTo>
                  <a:pt x="245251" y="55968"/>
                </a:lnTo>
                <a:lnTo>
                  <a:pt x="232512" y="58706"/>
                </a:lnTo>
                <a:lnTo>
                  <a:pt x="219937" y="60908"/>
                </a:lnTo>
                <a:lnTo>
                  <a:pt x="207287" y="62817"/>
                </a:lnTo>
                <a:lnTo>
                  <a:pt x="194679" y="64589"/>
                </a:lnTo>
                <a:lnTo>
                  <a:pt x="182233" y="66382"/>
                </a:lnTo>
                <a:lnTo>
                  <a:pt x="177903" y="67015"/>
                </a:lnTo>
                <a:lnTo>
                  <a:pt x="165319" y="68734"/>
                </a:lnTo>
                <a:lnTo>
                  <a:pt x="151346" y="70505"/>
                </a:lnTo>
                <a:lnTo>
                  <a:pt x="137838" y="72089"/>
                </a:lnTo>
                <a:lnTo>
                  <a:pt x="126645" y="73240"/>
                </a:lnTo>
                <a:lnTo>
                  <a:pt x="124448" y="73446"/>
                </a:lnTo>
                <a:lnTo>
                  <a:pt x="111127" y="74777"/>
                </a:lnTo>
                <a:lnTo>
                  <a:pt x="99089" y="75993"/>
                </a:lnTo>
                <a:lnTo>
                  <a:pt x="87405" y="76991"/>
                </a:lnTo>
                <a:lnTo>
                  <a:pt x="75145" y="77666"/>
                </a:lnTo>
                <a:lnTo>
                  <a:pt x="61380" y="77914"/>
                </a:lnTo>
                <a:lnTo>
                  <a:pt x="59913" y="77901"/>
                </a:lnTo>
                <a:lnTo>
                  <a:pt x="45825" y="76014"/>
                </a:lnTo>
                <a:lnTo>
                  <a:pt x="34189" y="69933"/>
                </a:lnTo>
                <a:lnTo>
                  <a:pt x="27281" y="58216"/>
                </a:lnTo>
                <a:lnTo>
                  <a:pt x="26526" y="53072"/>
                </a:lnTo>
                <a:lnTo>
                  <a:pt x="25147" y="38880"/>
                </a:lnTo>
                <a:lnTo>
                  <a:pt x="18137" y="31534"/>
                </a:lnTo>
                <a:lnTo>
                  <a:pt x="3570" y="31534"/>
                </a:lnTo>
                <a:lnTo>
                  <a:pt x="3684" y="39141"/>
                </a:lnTo>
                <a:lnTo>
                  <a:pt x="2160" y="49199"/>
                </a:lnTo>
                <a:lnTo>
                  <a:pt x="781" y="5828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5996623" y="2301295"/>
            <a:ext cx="287275" cy="105747"/>
          </a:xfrm>
          <a:custGeom>
            <a:avLst/>
            <a:gdLst/>
            <a:ahLst/>
            <a:cxnLst/>
            <a:rect l="l" t="t" r="r" b="b"/>
            <a:pathLst>
              <a:path w="287275" h="105747">
                <a:moveTo>
                  <a:pt x="274702" y="0"/>
                </a:moveTo>
                <a:lnTo>
                  <a:pt x="280071" y="11573"/>
                </a:lnTo>
                <a:lnTo>
                  <a:pt x="283675" y="23697"/>
                </a:lnTo>
                <a:lnTo>
                  <a:pt x="285754" y="36327"/>
                </a:lnTo>
                <a:lnTo>
                  <a:pt x="286526" y="48488"/>
                </a:lnTo>
                <a:lnTo>
                  <a:pt x="286665" y="55130"/>
                </a:lnTo>
                <a:lnTo>
                  <a:pt x="287275" y="63538"/>
                </a:lnTo>
                <a:lnTo>
                  <a:pt x="287275" y="70243"/>
                </a:lnTo>
                <a:lnTo>
                  <a:pt x="287275" y="75438"/>
                </a:lnTo>
                <a:lnTo>
                  <a:pt x="286907" y="79413"/>
                </a:lnTo>
                <a:lnTo>
                  <a:pt x="284646" y="84150"/>
                </a:lnTo>
                <a:lnTo>
                  <a:pt x="281585" y="90589"/>
                </a:lnTo>
                <a:lnTo>
                  <a:pt x="277255" y="92481"/>
                </a:lnTo>
                <a:lnTo>
                  <a:pt x="271616" y="93649"/>
                </a:lnTo>
                <a:lnTo>
                  <a:pt x="259082" y="94884"/>
                </a:lnTo>
                <a:lnTo>
                  <a:pt x="246198" y="94866"/>
                </a:lnTo>
                <a:lnTo>
                  <a:pt x="243993" y="94856"/>
                </a:lnTo>
                <a:lnTo>
                  <a:pt x="237745" y="94856"/>
                </a:lnTo>
                <a:lnTo>
                  <a:pt x="231039" y="95567"/>
                </a:lnTo>
                <a:lnTo>
                  <a:pt x="224855" y="94856"/>
                </a:lnTo>
                <a:lnTo>
                  <a:pt x="211416" y="94374"/>
                </a:lnTo>
                <a:lnTo>
                  <a:pt x="201055" y="90002"/>
                </a:lnTo>
                <a:lnTo>
                  <a:pt x="200940" y="89801"/>
                </a:lnTo>
                <a:lnTo>
                  <a:pt x="195543" y="91262"/>
                </a:lnTo>
                <a:lnTo>
                  <a:pt x="189460" y="92951"/>
                </a:lnTo>
                <a:lnTo>
                  <a:pt x="184278" y="95427"/>
                </a:lnTo>
                <a:lnTo>
                  <a:pt x="179967" y="97337"/>
                </a:lnTo>
                <a:lnTo>
                  <a:pt x="177490" y="97559"/>
                </a:lnTo>
                <a:lnTo>
                  <a:pt x="175210" y="98221"/>
                </a:lnTo>
                <a:lnTo>
                  <a:pt x="162791" y="100973"/>
                </a:lnTo>
                <a:lnTo>
                  <a:pt x="150066" y="102455"/>
                </a:lnTo>
                <a:lnTo>
                  <a:pt x="148794" y="102552"/>
                </a:lnTo>
                <a:lnTo>
                  <a:pt x="136415" y="103787"/>
                </a:lnTo>
                <a:lnTo>
                  <a:pt x="123321" y="105138"/>
                </a:lnTo>
                <a:lnTo>
                  <a:pt x="110824" y="105611"/>
                </a:lnTo>
                <a:lnTo>
                  <a:pt x="110059" y="105587"/>
                </a:lnTo>
                <a:lnTo>
                  <a:pt x="97000" y="105389"/>
                </a:lnTo>
                <a:lnTo>
                  <a:pt x="84380" y="105560"/>
                </a:lnTo>
                <a:lnTo>
                  <a:pt x="72017" y="105747"/>
                </a:lnTo>
                <a:lnTo>
                  <a:pt x="59729" y="105598"/>
                </a:lnTo>
                <a:lnTo>
                  <a:pt x="47333" y="104761"/>
                </a:lnTo>
                <a:lnTo>
                  <a:pt x="34648" y="102884"/>
                </a:lnTo>
                <a:lnTo>
                  <a:pt x="31345" y="102196"/>
                </a:lnTo>
                <a:lnTo>
                  <a:pt x="18673" y="98218"/>
                </a:lnTo>
                <a:lnTo>
                  <a:pt x="8198" y="91051"/>
                </a:lnTo>
                <a:lnTo>
                  <a:pt x="2693" y="83007"/>
                </a:lnTo>
                <a:lnTo>
                  <a:pt x="0" y="71008"/>
                </a:lnTo>
                <a:lnTo>
                  <a:pt x="781" y="58289"/>
                </a:lnTo>
                <a:lnTo>
                  <a:pt x="2160" y="49199"/>
                </a:lnTo>
                <a:lnTo>
                  <a:pt x="3684" y="39141"/>
                </a:lnTo>
                <a:lnTo>
                  <a:pt x="3570" y="31534"/>
                </a:lnTo>
                <a:lnTo>
                  <a:pt x="18137" y="31534"/>
                </a:lnTo>
                <a:lnTo>
                  <a:pt x="25147" y="38880"/>
                </a:lnTo>
                <a:lnTo>
                  <a:pt x="26526" y="53072"/>
                </a:lnTo>
                <a:lnTo>
                  <a:pt x="27281" y="58216"/>
                </a:lnTo>
                <a:lnTo>
                  <a:pt x="34189" y="69933"/>
                </a:lnTo>
                <a:lnTo>
                  <a:pt x="45825" y="76014"/>
                </a:lnTo>
                <a:lnTo>
                  <a:pt x="59913" y="77901"/>
                </a:lnTo>
                <a:lnTo>
                  <a:pt x="61380" y="77914"/>
                </a:lnTo>
                <a:lnTo>
                  <a:pt x="75145" y="77666"/>
                </a:lnTo>
                <a:lnTo>
                  <a:pt x="87405" y="76991"/>
                </a:lnTo>
                <a:lnTo>
                  <a:pt x="99089" y="75993"/>
                </a:lnTo>
                <a:lnTo>
                  <a:pt x="111127" y="74777"/>
                </a:lnTo>
                <a:lnTo>
                  <a:pt x="124448" y="73446"/>
                </a:lnTo>
                <a:lnTo>
                  <a:pt x="126645" y="73240"/>
                </a:lnTo>
                <a:lnTo>
                  <a:pt x="137838" y="72089"/>
                </a:lnTo>
                <a:lnTo>
                  <a:pt x="151346" y="70505"/>
                </a:lnTo>
                <a:lnTo>
                  <a:pt x="165319" y="68734"/>
                </a:lnTo>
                <a:lnTo>
                  <a:pt x="177903" y="67015"/>
                </a:lnTo>
                <a:lnTo>
                  <a:pt x="182233" y="66382"/>
                </a:lnTo>
                <a:lnTo>
                  <a:pt x="194679" y="64589"/>
                </a:lnTo>
                <a:lnTo>
                  <a:pt x="207287" y="62817"/>
                </a:lnTo>
                <a:lnTo>
                  <a:pt x="219937" y="60908"/>
                </a:lnTo>
                <a:lnTo>
                  <a:pt x="232512" y="58706"/>
                </a:lnTo>
                <a:lnTo>
                  <a:pt x="244892" y="56054"/>
                </a:lnTo>
                <a:lnTo>
                  <a:pt x="250610" y="54673"/>
                </a:lnTo>
                <a:lnTo>
                  <a:pt x="258154" y="50584"/>
                </a:lnTo>
                <a:lnTo>
                  <a:pt x="263424" y="45326"/>
                </a:lnTo>
                <a:lnTo>
                  <a:pt x="267692" y="41033"/>
                </a:lnTo>
                <a:lnTo>
                  <a:pt x="269597" y="35610"/>
                </a:lnTo>
                <a:lnTo>
                  <a:pt x="271006" y="29984"/>
                </a:lnTo>
                <a:lnTo>
                  <a:pt x="273068" y="17416"/>
                </a:lnTo>
                <a:lnTo>
                  <a:pt x="273492" y="4914"/>
                </a:lnTo>
                <a:lnTo>
                  <a:pt x="273496" y="11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6059438" y="2324244"/>
            <a:ext cx="15760" cy="23291"/>
          </a:xfrm>
          <a:custGeom>
            <a:avLst/>
            <a:gdLst/>
            <a:ahLst/>
            <a:cxnLst/>
            <a:rect l="l" t="t" r="r" b="b"/>
            <a:pathLst>
              <a:path w="15760" h="23291">
                <a:moveTo>
                  <a:pt x="0" y="0"/>
                </a:moveTo>
                <a:lnTo>
                  <a:pt x="11080" y="7622"/>
                </a:lnTo>
                <a:lnTo>
                  <a:pt x="15616" y="20428"/>
                </a:lnTo>
                <a:lnTo>
                  <a:pt x="15760" y="23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6089081" y="2317462"/>
            <a:ext cx="23647" cy="18059"/>
          </a:xfrm>
          <a:custGeom>
            <a:avLst/>
            <a:gdLst/>
            <a:ahLst/>
            <a:cxnLst/>
            <a:rect l="l" t="t" r="r" b="b"/>
            <a:pathLst>
              <a:path w="23647" h="18059">
                <a:moveTo>
                  <a:pt x="0" y="431"/>
                </a:moveTo>
                <a:lnTo>
                  <a:pt x="8115" y="0"/>
                </a:lnTo>
                <a:lnTo>
                  <a:pt x="12382" y="1790"/>
                </a:lnTo>
                <a:lnTo>
                  <a:pt x="17208" y="7581"/>
                </a:lnTo>
                <a:lnTo>
                  <a:pt x="19481" y="10299"/>
                </a:lnTo>
                <a:lnTo>
                  <a:pt x="23380" y="14363"/>
                </a:lnTo>
                <a:lnTo>
                  <a:pt x="23647" y="18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6241324" y="2124432"/>
            <a:ext cx="159525" cy="92443"/>
          </a:xfrm>
          <a:custGeom>
            <a:avLst/>
            <a:gdLst/>
            <a:ahLst/>
            <a:cxnLst/>
            <a:rect l="l" t="t" r="r" b="b"/>
            <a:pathLst>
              <a:path w="159525" h="92443">
                <a:moveTo>
                  <a:pt x="4443" y="7304"/>
                </a:moveTo>
                <a:lnTo>
                  <a:pt x="822" y="19971"/>
                </a:lnTo>
                <a:lnTo>
                  <a:pt x="0" y="34688"/>
                </a:lnTo>
                <a:lnTo>
                  <a:pt x="1410" y="46227"/>
                </a:lnTo>
                <a:lnTo>
                  <a:pt x="3727" y="50845"/>
                </a:lnTo>
                <a:lnTo>
                  <a:pt x="13663" y="59198"/>
                </a:lnTo>
                <a:lnTo>
                  <a:pt x="26538" y="65633"/>
                </a:lnTo>
                <a:lnTo>
                  <a:pt x="37796" y="70777"/>
                </a:lnTo>
                <a:lnTo>
                  <a:pt x="48298" y="76296"/>
                </a:lnTo>
                <a:lnTo>
                  <a:pt x="59718" y="82018"/>
                </a:lnTo>
                <a:lnTo>
                  <a:pt x="71306" y="87046"/>
                </a:lnTo>
                <a:lnTo>
                  <a:pt x="83262" y="90982"/>
                </a:lnTo>
                <a:lnTo>
                  <a:pt x="88672" y="92443"/>
                </a:lnTo>
                <a:lnTo>
                  <a:pt x="94654" y="92049"/>
                </a:lnTo>
                <a:lnTo>
                  <a:pt x="100517" y="91916"/>
                </a:lnTo>
                <a:lnTo>
                  <a:pt x="113208" y="91517"/>
                </a:lnTo>
                <a:lnTo>
                  <a:pt x="125893" y="90854"/>
                </a:lnTo>
                <a:lnTo>
                  <a:pt x="138558" y="89776"/>
                </a:lnTo>
                <a:lnTo>
                  <a:pt x="146140" y="88963"/>
                </a:lnTo>
                <a:lnTo>
                  <a:pt x="159055" y="87160"/>
                </a:lnTo>
                <a:lnTo>
                  <a:pt x="159309" y="77698"/>
                </a:lnTo>
                <a:lnTo>
                  <a:pt x="159525" y="69837"/>
                </a:lnTo>
                <a:lnTo>
                  <a:pt x="153239" y="61213"/>
                </a:lnTo>
                <a:lnTo>
                  <a:pt x="149657" y="54571"/>
                </a:lnTo>
                <a:lnTo>
                  <a:pt x="149183" y="53693"/>
                </a:lnTo>
                <a:lnTo>
                  <a:pt x="143119" y="42516"/>
                </a:lnTo>
                <a:lnTo>
                  <a:pt x="136881" y="31470"/>
                </a:lnTo>
                <a:lnTo>
                  <a:pt x="135027" y="28333"/>
                </a:lnTo>
                <a:lnTo>
                  <a:pt x="132258" y="26301"/>
                </a:lnTo>
                <a:lnTo>
                  <a:pt x="132398" y="22351"/>
                </a:lnTo>
                <a:lnTo>
                  <a:pt x="61329" y="0"/>
                </a:lnTo>
                <a:lnTo>
                  <a:pt x="57469" y="1011"/>
                </a:lnTo>
                <a:lnTo>
                  <a:pt x="45122" y="2573"/>
                </a:lnTo>
                <a:lnTo>
                  <a:pt x="32566" y="2587"/>
                </a:lnTo>
                <a:lnTo>
                  <a:pt x="20006" y="2215"/>
                </a:lnTo>
                <a:lnTo>
                  <a:pt x="7646" y="2616"/>
                </a:lnTo>
                <a:lnTo>
                  <a:pt x="7379" y="3454"/>
                </a:lnTo>
                <a:lnTo>
                  <a:pt x="4443" y="730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6241324" y="2124432"/>
            <a:ext cx="159525" cy="92443"/>
          </a:xfrm>
          <a:custGeom>
            <a:avLst/>
            <a:gdLst/>
            <a:ahLst/>
            <a:cxnLst/>
            <a:rect l="l" t="t" r="r" b="b"/>
            <a:pathLst>
              <a:path w="159525" h="92443">
                <a:moveTo>
                  <a:pt x="132398" y="22351"/>
                </a:moveTo>
                <a:lnTo>
                  <a:pt x="132258" y="26301"/>
                </a:lnTo>
                <a:lnTo>
                  <a:pt x="135027" y="28333"/>
                </a:lnTo>
                <a:lnTo>
                  <a:pt x="136881" y="31470"/>
                </a:lnTo>
                <a:lnTo>
                  <a:pt x="143119" y="42516"/>
                </a:lnTo>
                <a:lnTo>
                  <a:pt x="149183" y="53693"/>
                </a:lnTo>
                <a:lnTo>
                  <a:pt x="149657" y="54571"/>
                </a:lnTo>
                <a:lnTo>
                  <a:pt x="153239" y="61213"/>
                </a:lnTo>
                <a:lnTo>
                  <a:pt x="159525" y="69837"/>
                </a:lnTo>
                <a:lnTo>
                  <a:pt x="159309" y="77698"/>
                </a:lnTo>
                <a:lnTo>
                  <a:pt x="159055" y="87160"/>
                </a:lnTo>
                <a:lnTo>
                  <a:pt x="146140" y="88963"/>
                </a:lnTo>
                <a:lnTo>
                  <a:pt x="138558" y="89776"/>
                </a:lnTo>
                <a:lnTo>
                  <a:pt x="125893" y="90854"/>
                </a:lnTo>
                <a:lnTo>
                  <a:pt x="113208" y="91517"/>
                </a:lnTo>
                <a:lnTo>
                  <a:pt x="100517" y="91916"/>
                </a:lnTo>
                <a:lnTo>
                  <a:pt x="94654" y="92049"/>
                </a:lnTo>
                <a:lnTo>
                  <a:pt x="88672" y="92443"/>
                </a:lnTo>
                <a:lnTo>
                  <a:pt x="83262" y="90982"/>
                </a:lnTo>
                <a:lnTo>
                  <a:pt x="71306" y="87046"/>
                </a:lnTo>
                <a:lnTo>
                  <a:pt x="59718" y="82018"/>
                </a:lnTo>
                <a:lnTo>
                  <a:pt x="48298" y="76296"/>
                </a:lnTo>
                <a:lnTo>
                  <a:pt x="37796" y="70777"/>
                </a:lnTo>
                <a:lnTo>
                  <a:pt x="26538" y="65633"/>
                </a:lnTo>
                <a:lnTo>
                  <a:pt x="13663" y="59198"/>
                </a:lnTo>
                <a:lnTo>
                  <a:pt x="3727" y="50845"/>
                </a:lnTo>
                <a:lnTo>
                  <a:pt x="1410" y="46227"/>
                </a:lnTo>
                <a:lnTo>
                  <a:pt x="0" y="34688"/>
                </a:lnTo>
                <a:lnTo>
                  <a:pt x="822" y="19971"/>
                </a:lnTo>
                <a:lnTo>
                  <a:pt x="4443" y="7304"/>
                </a:lnTo>
                <a:lnTo>
                  <a:pt x="7379" y="3454"/>
                </a:lnTo>
                <a:lnTo>
                  <a:pt x="7760" y="3238"/>
                </a:lnTo>
                <a:lnTo>
                  <a:pt x="7862" y="2971"/>
                </a:lnTo>
                <a:lnTo>
                  <a:pt x="7646" y="2616"/>
                </a:lnTo>
                <a:lnTo>
                  <a:pt x="20006" y="2215"/>
                </a:lnTo>
                <a:lnTo>
                  <a:pt x="32566" y="2587"/>
                </a:lnTo>
                <a:lnTo>
                  <a:pt x="45122" y="2573"/>
                </a:lnTo>
                <a:lnTo>
                  <a:pt x="57469" y="1011"/>
                </a:lnTo>
                <a:lnTo>
                  <a:pt x="613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6265085" y="2151630"/>
            <a:ext cx="142281" cy="117373"/>
          </a:xfrm>
          <a:custGeom>
            <a:avLst/>
            <a:gdLst/>
            <a:ahLst/>
            <a:cxnLst/>
            <a:rect l="l" t="t" r="r" b="b"/>
            <a:pathLst>
              <a:path w="142281" h="117373">
                <a:moveTo>
                  <a:pt x="126415" y="8860"/>
                </a:moveTo>
                <a:lnTo>
                  <a:pt x="125539" y="5355"/>
                </a:lnTo>
                <a:lnTo>
                  <a:pt x="123761" y="2726"/>
                </a:lnTo>
                <a:lnTo>
                  <a:pt x="120561" y="1392"/>
                </a:lnTo>
                <a:lnTo>
                  <a:pt x="114079" y="0"/>
                </a:lnTo>
                <a:lnTo>
                  <a:pt x="101731" y="2892"/>
                </a:lnTo>
                <a:lnTo>
                  <a:pt x="94018" y="12022"/>
                </a:lnTo>
                <a:lnTo>
                  <a:pt x="93205" y="15007"/>
                </a:lnTo>
                <a:lnTo>
                  <a:pt x="93040" y="17216"/>
                </a:lnTo>
                <a:lnTo>
                  <a:pt x="91986" y="19871"/>
                </a:lnTo>
                <a:lnTo>
                  <a:pt x="90627" y="23274"/>
                </a:lnTo>
                <a:lnTo>
                  <a:pt x="89750" y="25865"/>
                </a:lnTo>
                <a:lnTo>
                  <a:pt x="89319" y="29701"/>
                </a:lnTo>
                <a:lnTo>
                  <a:pt x="88442" y="37651"/>
                </a:lnTo>
                <a:lnTo>
                  <a:pt x="86512" y="42413"/>
                </a:lnTo>
                <a:lnTo>
                  <a:pt x="82854" y="49335"/>
                </a:lnTo>
                <a:lnTo>
                  <a:pt x="79438" y="55786"/>
                </a:lnTo>
                <a:lnTo>
                  <a:pt x="76758" y="59774"/>
                </a:lnTo>
                <a:lnTo>
                  <a:pt x="69024" y="59634"/>
                </a:lnTo>
                <a:lnTo>
                  <a:pt x="62217" y="59533"/>
                </a:lnTo>
                <a:lnTo>
                  <a:pt x="55968" y="57514"/>
                </a:lnTo>
                <a:lnTo>
                  <a:pt x="49606" y="55583"/>
                </a:lnTo>
                <a:lnTo>
                  <a:pt x="42456" y="53399"/>
                </a:lnTo>
                <a:lnTo>
                  <a:pt x="35280" y="51849"/>
                </a:lnTo>
                <a:lnTo>
                  <a:pt x="28270" y="48458"/>
                </a:lnTo>
                <a:lnTo>
                  <a:pt x="22414" y="45356"/>
                </a:lnTo>
                <a:lnTo>
                  <a:pt x="11343" y="38899"/>
                </a:lnTo>
                <a:lnTo>
                  <a:pt x="0" y="33206"/>
                </a:lnTo>
                <a:lnTo>
                  <a:pt x="897" y="42771"/>
                </a:lnTo>
                <a:lnTo>
                  <a:pt x="3539" y="55960"/>
                </a:lnTo>
                <a:lnTo>
                  <a:pt x="8216" y="67534"/>
                </a:lnTo>
                <a:lnTo>
                  <a:pt x="10210" y="70874"/>
                </a:lnTo>
                <a:lnTo>
                  <a:pt x="12319" y="73389"/>
                </a:lnTo>
                <a:lnTo>
                  <a:pt x="14147" y="76818"/>
                </a:lnTo>
                <a:lnTo>
                  <a:pt x="16624" y="81478"/>
                </a:lnTo>
                <a:lnTo>
                  <a:pt x="18402" y="85758"/>
                </a:lnTo>
                <a:lnTo>
                  <a:pt x="21945" y="89048"/>
                </a:lnTo>
                <a:lnTo>
                  <a:pt x="25831" y="92578"/>
                </a:lnTo>
                <a:lnTo>
                  <a:pt x="34875" y="100562"/>
                </a:lnTo>
                <a:lnTo>
                  <a:pt x="45562" y="107637"/>
                </a:lnTo>
                <a:lnTo>
                  <a:pt x="57297" y="112861"/>
                </a:lnTo>
                <a:lnTo>
                  <a:pt x="70065" y="115870"/>
                </a:lnTo>
                <a:lnTo>
                  <a:pt x="86307" y="117368"/>
                </a:lnTo>
                <a:lnTo>
                  <a:pt x="98947" y="117373"/>
                </a:lnTo>
                <a:lnTo>
                  <a:pt x="111544" y="116111"/>
                </a:lnTo>
                <a:lnTo>
                  <a:pt x="121556" y="113747"/>
                </a:lnTo>
                <a:lnTo>
                  <a:pt x="133959" y="107729"/>
                </a:lnTo>
                <a:lnTo>
                  <a:pt x="141655" y="97734"/>
                </a:lnTo>
                <a:lnTo>
                  <a:pt x="142281" y="94971"/>
                </a:lnTo>
                <a:lnTo>
                  <a:pt x="141919" y="82186"/>
                </a:lnTo>
                <a:lnTo>
                  <a:pt x="140144" y="69909"/>
                </a:lnTo>
                <a:lnTo>
                  <a:pt x="139306" y="61857"/>
                </a:lnTo>
                <a:lnTo>
                  <a:pt x="139725" y="53284"/>
                </a:lnTo>
                <a:lnTo>
                  <a:pt x="138087" y="45449"/>
                </a:lnTo>
                <a:lnTo>
                  <a:pt x="136740" y="38997"/>
                </a:lnTo>
                <a:lnTo>
                  <a:pt x="135547" y="31669"/>
                </a:lnTo>
                <a:lnTo>
                  <a:pt x="133108" y="25103"/>
                </a:lnTo>
                <a:lnTo>
                  <a:pt x="131876" y="21814"/>
                </a:lnTo>
                <a:lnTo>
                  <a:pt x="131622" y="20201"/>
                </a:lnTo>
                <a:lnTo>
                  <a:pt x="129590" y="16962"/>
                </a:lnTo>
                <a:lnTo>
                  <a:pt x="128257" y="14867"/>
                </a:lnTo>
                <a:lnTo>
                  <a:pt x="126365" y="11755"/>
                </a:lnTo>
                <a:lnTo>
                  <a:pt x="126415" y="886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6265085" y="2151630"/>
            <a:ext cx="142281" cy="117373"/>
          </a:xfrm>
          <a:custGeom>
            <a:avLst/>
            <a:gdLst/>
            <a:ahLst/>
            <a:cxnLst/>
            <a:rect l="l" t="t" r="r" b="b"/>
            <a:pathLst>
              <a:path w="142281" h="117373">
                <a:moveTo>
                  <a:pt x="126415" y="8860"/>
                </a:moveTo>
                <a:lnTo>
                  <a:pt x="126365" y="11755"/>
                </a:lnTo>
                <a:lnTo>
                  <a:pt x="128257" y="14867"/>
                </a:lnTo>
                <a:lnTo>
                  <a:pt x="129590" y="16962"/>
                </a:lnTo>
                <a:lnTo>
                  <a:pt x="131622" y="20201"/>
                </a:lnTo>
                <a:lnTo>
                  <a:pt x="131876" y="21814"/>
                </a:lnTo>
                <a:lnTo>
                  <a:pt x="133108" y="25103"/>
                </a:lnTo>
                <a:lnTo>
                  <a:pt x="135547" y="31669"/>
                </a:lnTo>
                <a:lnTo>
                  <a:pt x="136740" y="38997"/>
                </a:lnTo>
                <a:lnTo>
                  <a:pt x="138087" y="45449"/>
                </a:lnTo>
                <a:lnTo>
                  <a:pt x="139725" y="53284"/>
                </a:lnTo>
                <a:lnTo>
                  <a:pt x="139306" y="61857"/>
                </a:lnTo>
                <a:lnTo>
                  <a:pt x="140144" y="69909"/>
                </a:lnTo>
                <a:lnTo>
                  <a:pt x="141919" y="82186"/>
                </a:lnTo>
                <a:lnTo>
                  <a:pt x="142281" y="94971"/>
                </a:lnTo>
                <a:lnTo>
                  <a:pt x="133959" y="107729"/>
                </a:lnTo>
                <a:lnTo>
                  <a:pt x="121556" y="113747"/>
                </a:lnTo>
                <a:lnTo>
                  <a:pt x="111544" y="116111"/>
                </a:lnTo>
                <a:lnTo>
                  <a:pt x="98947" y="117373"/>
                </a:lnTo>
                <a:lnTo>
                  <a:pt x="86307" y="117368"/>
                </a:lnTo>
                <a:lnTo>
                  <a:pt x="73669" y="116326"/>
                </a:lnTo>
                <a:lnTo>
                  <a:pt x="57297" y="112861"/>
                </a:lnTo>
                <a:lnTo>
                  <a:pt x="45562" y="107637"/>
                </a:lnTo>
                <a:lnTo>
                  <a:pt x="34875" y="100562"/>
                </a:lnTo>
                <a:lnTo>
                  <a:pt x="25831" y="92578"/>
                </a:lnTo>
                <a:lnTo>
                  <a:pt x="24574" y="91334"/>
                </a:lnTo>
                <a:lnTo>
                  <a:pt x="23228" y="90254"/>
                </a:lnTo>
                <a:lnTo>
                  <a:pt x="21945" y="89048"/>
                </a:lnTo>
                <a:lnTo>
                  <a:pt x="18402" y="85758"/>
                </a:lnTo>
                <a:lnTo>
                  <a:pt x="16624" y="81478"/>
                </a:lnTo>
                <a:lnTo>
                  <a:pt x="14147" y="76818"/>
                </a:lnTo>
                <a:lnTo>
                  <a:pt x="12319" y="73389"/>
                </a:lnTo>
                <a:lnTo>
                  <a:pt x="10210" y="70874"/>
                </a:lnTo>
                <a:lnTo>
                  <a:pt x="8216" y="67534"/>
                </a:lnTo>
                <a:lnTo>
                  <a:pt x="3539" y="55960"/>
                </a:lnTo>
                <a:lnTo>
                  <a:pt x="897" y="42771"/>
                </a:lnTo>
                <a:lnTo>
                  <a:pt x="0" y="33206"/>
                </a:lnTo>
                <a:lnTo>
                  <a:pt x="11343" y="38899"/>
                </a:lnTo>
                <a:lnTo>
                  <a:pt x="22414" y="45356"/>
                </a:lnTo>
                <a:lnTo>
                  <a:pt x="28270" y="48458"/>
                </a:lnTo>
                <a:lnTo>
                  <a:pt x="35280" y="51849"/>
                </a:lnTo>
                <a:lnTo>
                  <a:pt x="42456" y="53399"/>
                </a:lnTo>
                <a:lnTo>
                  <a:pt x="49606" y="55583"/>
                </a:lnTo>
                <a:lnTo>
                  <a:pt x="55968" y="57514"/>
                </a:lnTo>
                <a:lnTo>
                  <a:pt x="62217" y="59533"/>
                </a:lnTo>
                <a:lnTo>
                  <a:pt x="69024" y="59634"/>
                </a:lnTo>
                <a:lnTo>
                  <a:pt x="76758" y="59774"/>
                </a:lnTo>
                <a:lnTo>
                  <a:pt x="79438" y="55786"/>
                </a:lnTo>
                <a:lnTo>
                  <a:pt x="82854" y="49335"/>
                </a:lnTo>
                <a:lnTo>
                  <a:pt x="86512" y="42413"/>
                </a:lnTo>
                <a:lnTo>
                  <a:pt x="88442" y="37651"/>
                </a:lnTo>
                <a:lnTo>
                  <a:pt x="89319" y="29701"/>
                </a:lnTo>
                <a:lnTo>
                  <a:pt x="89750" y="25865"/>
                </a:lnTo>
                <a:lnTo>
                  <a:pt x="90627" y="23274"/>
                </a:lnTo>
                <a:lnTo>
                  <a:pt x="91986" y="19871"/>
                </a:lnTo>
                <a:lnTo>
                  <a:pt x="93040" y="17216"/>
                </a:lnTo>
                <a:lnTo>
                  <a:pt x="93205" y="15007"/>
                </a:lnTo>
                <a:lnTo>
                  <a:pt x="94018" y="12022"/>
                </a:lnTo>
                <a:lnTo>
                  <a:pt x="101731" y="2892"/>
                </a:lnTo>
                <a:lnTo>
                  <a:pt x="114079" y="0"/>
                </a:lnTo>
                <a:lnTo>
                  <a:pt x="120561" y="1392"/>
                </a:lnTo>
                <a:lnTo>
                  <a:pt x="123761" y="2726"/>
                </a:lnTo>
                <a:lnTo>
                  <a:pt x="125539" y="5355"/>
                </a:lnTo>
                <a:lnTo>
                  <a:pt x="126415" y="8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6096380" y="1325799"/>
            <a:ext cx="302611" cy="998982"/>
          </a:xfrm>
          <a:custGeom>
            <a:avLst/>
            <a:gdLst/>
            <a:ahLst/>
            <a:cxnLst/>
            <a:rect l="l" t="t" r="r" b="b"/>
            <a:pathLst>
              <a:path w="302611" h="998982">
                <a:moveTo>
                  <a:pt x="187107" y="956968"/>
                </a:moveTo>
                <a:lnTo>
                  <a:pt x="185756" y="940512"/>
                </a:lnTo>
                <a:lnTo>
                  <a:pt x="184480" y="926562"/>
                </a:lnTo>
                <a:lnTo>
                  <a:pt x="183763" y="917689"/>
                </a:lnTo>
                <a:lnTo>
                  <a:pt x="182949" y="905810"/>
                </a:lnTo>
                <a:lnTo>
                  <a:pt x="181715" y="893231"/>
                </a:lnTo>
                <a:lnTo>
                  <a:pt x="180218" y="880619"/>
                </a:lnTo>
                <a:lnTo>
                  <a:pt x="178581" y="867982"/>
                </a:lnTo>
                <a:lnTo>
                  <a:pt x="176928" y="855324"/>
                </a:lnTo>
                <a:lnTo>
                  <a:pt x="175384" y="842653"/>
                </a:lnTo>
                <a:lnTo>
                  <a:pt x="174071" y="829972"/>
                </a:lnTo>
                <a:lnTo>
                  <a:pt x="173115" y="817289"/>
                </a:lnTo>
                <a:lnTo>
                  <a:pt x="172638" y="804608"/>
                </a:lnTo>
                <a:lnTo>
                  <a:pt x="178909" y="812041"/>
                </a:lnTo>
                <a:lnTo>
                  <a:pt x="189201" y="819086"/>
                </a:lnTo>
                <a:lnTo>
                  <a:pt x="200932" y="823765"/>
                </a:lnTo>
                <a:lnTo>
                  <a:pt x="213513" y="827448"/>
                </a:lnTo>
                <a:lnTo>
                  <a:pt x="226359" y="831507"/>
                </a:lnTo>
                <a:lnTo>
                  <a:pt x="230266" y="832955"/>
                </a:lnTo>
                <a:lnTo>
                  <a:pt x="242214" y="837450"/>
                </a:lnTo>
                <a:lnTo>
                  <a:pt x="253966" y="841612"/>
                </a:lnTo>
                <a:lnTo>
                  <a:pt x="265701" y="845034"/>
                </a:lnTo>
                <a:lnTo>
                  <a:pt x="277598" y="847313"/>
                </a:lnTo>
                <a:lnTo>
                  <a:pt x="289837" y="848044"/>
                </a:lnTo>
                <a:lnTo>
                  <a:pt x="302597" y="846823"/>
                </a:lnTo>
                <a:lnTo>
                  <a:pt x="302611" y="838235"/>
                </a:lnTo>
                <a:lnTo>
                  <a:pt x="298472" y="827649"/>
                </a:lnTo>
                <a:lnTo>
                  <a:pt x="292754" y="816622"/>
                </a:lnTo>
                <a:lnTo>
                  <a:pt x="292433" y="815785"/>
                </a:lnTo>
                <a:lnTo>
                  <a:pt x="289139" y="803521"/>
                </a:lnTo>
                <a:lnTo>
                  <a:pt x="286834" y="791010"/>
                </a:lnTo>
                <a:lnTo>
                  <a:pt x="283496" y="778827"/>
                </a:lnTo>
                <a:lnTo>
                  <a:pt x="280017" y="769084"/>
                </a:lnTo>
                <a:lnTo>
                  <a:pt x="276428" y="757086"/>
                </a:lnTo>
                <a:lnTo>
                  <a:pt x="273485" y="745525"/>
                </a:lnTo>
                <a:lnTo>
                  <a:pt x="270592" y="733661"/>
                </a:lnTo>
                <a:lnTo>
                  <a:pt x="267151" y="720750"/>
                </a:lnTo>
                <a:lnTo>
                  <a:pt x="259874" y="700278"/>
                </a:lnTo>
                <a:lnTo>
                  <a:pt x="260039" y="700443"/>
                </a:lnTo>
                <a:lnTo>
                  <a:pt x="259342" y="694653"/>
                </a:lnTo>
                <a:lnTo>
                  <a:pt x="257821" y="681837"/>
                </a:lnTo>
                <a:lnTo>
                  <a:pt x="256169" y="668753"/>
                </a:lnTo>
                <a:lnTo>
                  <a:pt x="254362" y="656539"/>
                </a:lnTo>
                <a:lnTo>
                  <a:pt x="254273" y="656001"/>
                </a:lnTo>
                <a:lnTo>
                  <a:pt x="252321" y="643119"/>
                </a:lnTo>
                <a:lnTo>
                  <a:pt x="250714" y="630460"/>
                </a:lnTo>
                <a:lnTo>
                  <a:pt x="249365" y="617958"/>
                </a:lnTo>
                <a:lnTo>
                  <a:pt x="248190" y="605543"/>
                </a:lnTo>
                <a:lnTo>
                  <a:pt x="247102" y="593148"/>
                </a:lnTo>
                <a:lnTo>
                  <a:pt x="246016" y="580703"/>
                </a:lnTo>
                <a:lnTo>
                  <a:pt x="244847" y="568141"/>
                </a:lnTo>
                <a:lnTo>
                  <a:pt x="243509" y="555393"/>
                </a:lnTo>
                <a:lnTo>
                  <a:pt x="241916" y="542391"/>
                </a:lnTo>
                <a:lnTo>
                  <a:pt x="240948" y="535159"/>
                </a:lnTo>
                <a:lnTo>
                  <a:pt x="239213" y="522150"/>
                </a:lnTo>
                <a:lnTo>
                  <a:pt x="237690" y="509975"/>
                </a:lnTo>
                <a:lnTo>
                  <a:pt x="236426" y="498150"/>
                </a:lnTo>
                <a:lnTo>
                  <a:pt x="235467" y="486191"/>
                </a:lnTo>
                <a:lnTo>
                  <a:pt x="234860" y="473613"/>
                </a:lnTo>
                <a:lnTo>
                  <a:pt x="234652" y="459930"/>
                </a:lnTo>
                <a:lnTo>
                  <a:pt x="234661" y="457975"/>
                </a:lnTo>
                <a:lnTo>
                  <a:pt x="235190" y="444934"/>
                </a:lnTo>
                <a:lnTo>
                  <a:pt x="236451" y="432537"/>
                </a:lnTo>
                <a:lnTo>
                  <a:pt x="238324" y="420453"/>
                </a:lnTo>
                <a:lnTo>
                  <a:pt x="240690" y="408354"/>
                </a:lnTo>
                <a:lnTo>
                  <a:pt x="243430" y="395910"/>
                </a:lnTo>
                <a:lnTo>
                  <a:pt x="246425" y="382790"/>
                </a:lnTo>
                <a:lnTo>
                  <a:pt x="247412" y="378330"/>
                </a:lnTo>
                <a:lnTo>
                  <a:pt x="249991" y="365766"/>
                </a:lnTo>
                <a:lnTo>
                  <a:pt x="252530" y="352900"/>
                </a:lnTo>
                <a:lnTo>
                  <a:pt x="255220" y="339977"/>
                </a:lnTo>
                <a:lnTo>
                  <a:pt x="258251" y="327242"/>
                </a:lnTo>
                <a:lnTo>
                  <a:pt x="261811" y="314941"/>
                </a:lnTo>
                <a:lnTo>
                  <a:pt x="266090" y="303319"/>
                </a:lnTo>
                <a:lnTo>
                  <a:pt x="271278" y="292620"/>
                </a:lnTo>
                <a:lnTo>
                  <a:pt x="276222" y="283502"/>
                </a:lnTo>
                <a:lnTo>
                  <a:pt x="281797" y="272200"/>
                </a:lnTo>
                <a:lnTo>
                  <a:pt x="286622" y="260932"/>
                </a:lnTo>
                <a:lnTo>
                  <a:pt x="290764" y="249355"/>
                </a:lnTo>
                <a:lnTo>
                  <a:pt x="294289" y="237126"/>
                </a:lnTo>
                <a:lnTo>
                  <a:pt x="297263" y="223901"/>
                </a:lnTo>
                <a:lnTo>
                  <a:pt x="298012" y="219837"/>
                </a:lnTo>
                <a:lnTo>
                  <a:pt x="299721" y="206932"/>
                </a:lnTo>
                <a:lnTo>
                  <a:pt x="300488" y="194419"/>
                </a:lnTo>
                <a:lnTo>
                  <a:pt x="300556" y="182129"/>
                </a:lnTo>
                <a:lnTo>
                  <a:pt x="300164" y="169893"/>
                </a:lnTo>
                <a:lnTo>
                  <a:pt x="299555" y="157541"/>
                </a:lnTo>
                <a:lnTo>
                  <a:pt x="298969" y="144904"/>
                </a:lnTo>
                <a:lnTo>
                  <a:pt x="298647" y="131813"/>
                </a:lnTo>
                <a:lnTo>
                  <a:pt x="298578" y="126823"/>
                </a:lnTo>
                <a:lnTo>
                  <a:pt x="298163" y="114087"/>
                </a:lnTo>
                <a:lnTo>
                  <a:pt x="297467" y="101461"/>
                </a:lnTo>
                <a:lnTo>
                  <a:pt x="296562" y="88872"/>
                </a:lnTo>
                <a:lnTo>
                  <a:pt x="295521" y="76246"/>
                </a:lnTo>
                <a:lnTo>
                  <a:pt x="294418" y="63512"/>
                </a:lnTo>
                <a:lnTo>
                  <a:pt x="294236" y="60727"/>
                </a:lnTo>
                <a:lnTo>
                  <a:pt x="293818" y="48090"/>
                </a:lnTo>
                <a:lnTo>
                  <a:pt x="291065" y="35890"/>
                </a:lnTo>
                <a:lnTo>
                  <a:pt x="286417" y="28852"/>
                </a:lnTo>
                <a:lnTo>
                  <a:pt x="276887" y="19977"/>
                </a:lnTo>
                <a:lnTo>
                  <a:pt x="267344" y="11081"/>
                </a:lnTo>
                <a:lnTo>
                  <a:pt x="261284" y="0"/>
                </a:lnTo>
                <a:lnTo>
                  <a:pt x="30131" y="27686"/>
                </a:lnTo>
                <a:lnTo>
                  <a:pt x="29877" y="28291"/>
                </a:lnTo>
                <a:lnTo>
                  <a:pt x="23620" y="39179"/>
                </a:lnTo>
                <a:lnTo>
                  <a:pt x="19082" y="51206"/>
                </a:lnTo>
                <a:lnTo>
                  <a:pt x="18839" y="53219"/>
                </a:lnTo>
                <a:lnTo>
                  <a:pt x="18701" y="65772"/>
                </a:lnTo>
                <a:lnTo>
                  <a:pt x="19753" y="78509"/>
                </a:lnTo>
                <a:lnTo>
                  <a:pt x="20441" y="91071"/>
                </a:lnTo>
                <a:lnTo>
                  <a:pt x="20740" y="104598"/>
                </a:lnTo>
                <a:lnTo>
                  <a:pt x="21536" y="117419"/>
                </a:lnTo>
                <a:lnTo>
                  <a:pt x="22688" y="129959"/>
                </a:lnTo>
                <a:lnTo>
                  <a:pt x="24056" y="142312"/>
                </a:lnTo>
                <a:lnTo>
                  <a:pt x="25497" y="154571"/>
                </a:lnTo>
                <a:lnTo>
                  <a:pt x="26873" y="166830"/>
                </a:lnTo>
                <a:lnTo>
                  <a:pt x="28041" y="179182"/>
                </a:lnTo>
                <a:lnTo>
                  <a:pt x="28862" y="191720"/>
                </a:lnTo>
                <a:lnTo>
                  <a:pt x="29195" y="204538"/>
                </a:lnTo>
                <a:lnTo>
                  <a:pt x="28899" y="217728"/>
                </a:lnTo>
                <a:lnTo>
                  <a:pt x="28465" y="226205"/>
                </a:lnTo>
                <a:lnTo>
                  <a:pt x="27813" y="238723"/>
                </a:lnTo>
                <a:lnTo>
                  <a:pt x="27192" y="251752"/>
                </a:lnTo>
                <a:lnTo>
                  <a:pt x="26695" y="264986"/>
                </a:lnTo>
                <a:lnTo>
                  <a:pt x="26417" y="278121"/>
                </a:lnTo>
                <a:lnTo>
                  <a:pt x="26452" y="290850"/>
                </a:lnTo>
                <a:lnTo>
                  <a:pt x="26892" y="302869"/>
                </a:lnTo>
                <a:lnTo>
                  <a:pt x="27470" y="312731"/>
                </a:lnTo>
                <a:lnTo>
                  <a:pt x="28196" y="325407"/>
                </a:lnTo>
                <a:lnTo>
                  <a:pt x="28895" y="338081"/>
                </a:lnTo>
                <a:lnTo>
                  <a:pt x="29562" y="350754"/>
                </a:lnTo>
                <a:lnTo>
                  <a:pt x="30189" y="363428"/>
                </a:lnTo>
                <a:lnTo>
                  <a:pt x="30769" y="376104"/>
                </a:lnTo>
                <a:lnTo>
                  <a:pt x="31295" y="388784"/>
                </a:lnTo>
                <a:lnTo>
                  <a:pt x="31760" y="401470"/>
                </a:lnTo>
                <a:lnTo>
                  <a:pt x="32155" y="414162"/>
                </a:lnTo>
                <a:lnTo>
                  <a:pt x="32476" y="426864"/>
                </a:lnTo>
                <a:lnTo>
                  <a:pt x="32713" y="439575"/>
                </a:lnTo>
                <a:lnTo>
                  <a:pt x="32861" y="452299"/>
                </a:lnTo>
                <a:lnTo>
                  <a:pt x="32887" y="471165"/>
                </a:lnTo>
                <a:lnTo>
                  <a:pt x="32678" y="483862"/>
                </a:lnTo>
                <a:lnTo>
                  <a:pt x="32256" y="496565"/>
                </a:lnTo>
                <a:lnTo>
                  <a:pt x="31624" y="509270"/>
                </a:lnTo>
                <a:lnTo>
                  <a:pt x="30781" y="521970"/>
                </a:lnTo>
                <a:lnTo>
                  <a:pt x="29730" y="534659"/>
                </a:lnTo>
                <a:lnTo>
                  <a:pt x="28471" y="547334"/>
                </a:lnTo>
                <a:lnTo>
                  <a:pt x="27006" y="559986"/>
                </a:lnTo>
                <a:lnTo>
                  <a:pt x="25335" y="572612"/>
                </a:lnTo>
                <a:lnTo>
                  <a:pt x="23459" y="585205"/>
                </a:lnTo>
                <a:lnTo>
                  <a:pt x="21381" y="597760"/>
                </a:lnTo>
                <a:lnTo>
                  <a:pt x="19100" y="610270"/>
                </a:lnTo>
                <a:lnTo>
                  <a:pt x="16618" y="622731"/>
                </a:lnTo>
                <a:lnTo>
                  <a:pt x="14139" y="634206"/>
                </a:lnTo>
                <a:lnTo>
                  <a:pt x="11343" y="646652"/>
                </a:lnTo>
                <a:lnTo>
                  <a:pt x="8571" y="659178"/>
                </a:lnTo>
                <a:lnTo>
                  <a:pt x="5990" y="671747"/>
                </a:lnTo>
                <a:lnTo>
                  <a:pt x="3765" y="684324"/>
                </a:lnTo>
                <a:lnTo>
                  <a:pt x="2063" y="696873"/>
                </a:lnTo>
                <a:lnTo>
                  <a:pt x="1048" y="709358"/>
                </a:lnTo>
                <a:lnTo>
                  <a:pt x="573" y="720562"/>
                </a:lnTo>
                <a:lnTo>
                  <a:pt x="216" y="732774"/>
                </a:lnTo>
                <a:lnTo>
                  <a:pt x="0" y="745186"/>
                </a:lnTo>
                <a:lnTo>
                  <a:pt x="53" y="783360"/>
                </a:lnTo>
                <a:lnTo>
                  <a:pt x="255" y="796311"/>
                </a:lnTo>
                <a:lnTo>
                  <a:pt x="525" y="809330"/>
                </a:lnTo>
                <a:lnTo>
                  <a:pt x="848" y="822392"/>
                </a:lnTo>
                <a:lnTo>
                  <a:pt x="1209" y="835471"/>
                </a:lnTo>
                <a:lnTo>
                  <a:pt x="1594" y="848540"/>
                </a:lnTo>
                <a:lnTo>
                  <a:pt x="1987" y="861574"/>
                </a:lnTo>
                <a:lnTo>
                  <a:pt x="2374" y="874545"/>
                </a:lnTo>
                <a:lnTo>
                  <a:pt x="2740" y="887429"/>
                </a:lnTo>
                <a:lnTo>
                  <a:pt x="3070" y="900197"/>
                </a:lnTo>
                <a:lnTo>
                  <a:pt x="3350" y="912825"/>
                </a:lnTo>
                <a:lnTo>
                  <a:pt x="3565" y="925287"/>
                </a:lnTo>
                <a:lnTo>
                  <a:pt x="3700" y="937555"/>
                </a:lnTo>
                <a:lnTo>
                  <a:pt x="3740" y="949604"/>
                </a:lnTo>
                <a:lnTo>
                  <a:pt x="6407" y="961766"/>
                </a:lnTo>
                <a:lnTo>
                  <a:pt x="15248" y="967322"/>
                </a:lnTo>
                <a:lnTo>
                  <a:pt x="30182" y="971600"/>
                </a:lnTo>
                <a:lnTo>
                  <a:pt x="41751" y="976101"/>
                </a:lnTo>
                <a:lnTo>
                  <a:pt x="53228" y="981105"/>
                </a:lnTo>
                <a:lnTo>
                  <a:pt x="65208" y="985253"/>
                </a:lnTo>
                <a:lnTo>
                  <a:pt x="70772" y="987267"/>
                </a:lnTo>
                <a:lnTo>
                  <a:pt x="82567" y="990090"/>
                </a:lnTo>
                <a:lnTo>
                  <a:pt x="97018" y="992592"/>
                </a:lnTo>
                <a:lnTo>
                  <a:pt x="112501" y="994698"/>
                </a:lnTo>
                <a:lnTo>
                  <a:pt x="127390" y="996333"/>
                </a:lnTo>
                <a:lnTo>
                  <a:pt x="140061" y="997422"/>
                </a:lnTo>
                <a:lnTo>
                  <a:pt x="148889" y="997889"/>
                </a:lnTo>
                <a:lnTo>
                  <a:pt x="160127" y="998574"/>
                </a:lnTo>
                <a:lnTo>
                  <a:pt x="175552" y="998982"/>
                </a:lnTo>
                <a:lnTo>
                  <a:pt x="185947" y="996911"/>
                </a:lnTo>
                <a:lnTo>
                  <a:pt x="186784" y="995658"/>
                </a:lnTo>
                <a:lnTo>
                  <a:pt x="188105" y="987112"/>
                </a:lnTo>
                <a:lnTo>
                  <a:pt x="188051" y="973358"/>
                </a:lnTo>
                <a:lnTo>
                  <a:pt x="187107" y="9569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6096290" y="1325799"/>
            <a:ext cx="302700" cy="998982"/>
          </a:xfrm>
          <a:custGeom>
            <a:avLst/>
            <a:gdLst/>
            <a:ahLst/>
            <a:cxnLst/>
            <a:rect l="l" t="t" r="r" b="b"/>
            <a:pathLst>
              <a:path w="302700" h="998982">
                <a:moveTo>
                  <a:pt x="261373" y="0"/>
                </a:moveTo>
                <a:lnTo>
                  <a:pt x="267433" y="11081"/>
                </a:lnTo>
                <a:lnTo>
                  <a:pt x="276977" y="19977"/>
                </a:lnTo>
                <a:lnTo>
                  <a:pt x="286506" y="28852"/>
                </a:lnTo>
                <a:lnTo>
                  <a:pt x="291154" y="35890"/>
                </a:lnTo>
                <a:lnTo>
                  <a:pt x="293908" y="48090"/>
                </a:lnTo>
                <a:lnTo>
                  <a:pt x="294325" y="60727"/>
                </a:lnTo>
                <a:lnTo>
                  <a:pt x="294507" y="63512"/>
                </a:lnTo>
                <a:lnTo>
                  <a:pt x="295610" y="76246"/>
                </a:lnTo>
                <a:lnTo>
                  <a:pt x="296651" y="88872"/>
                </a:lnTo>
                <a:lnTo>
                  <a:pt x="297556" y="101461"/>
                </a:lnTo>
                <a:lnTo>
                  <a:pt x="298252" y="114087"/>
                </a:lnTo>
                <a:lnTo>
                  <a:pt x="298667" y="126823"/>
                </a:lnTo>
                <a:lnTo>
                  <a:pt x="298736" y="131813"/>
                </a:lnTo>
                <a:lnTo>
                  <a:pt x="299058" y="144904"/>
                </a:lnTo>
                <a:lnTo>
                  <a:pt x="299644" y="157541"/>
                </a:lnTo>
                <a:lnTo>
                  <a:pt x="300254" y="169893"/>
                </a:lnTo>
                <a:lnTo>
                  <a:pt x="300645" y="182129"/>
                </a:lnTo>
                <a:lnTo>
                  <a:pt x="300578" y="194419"/>
                </a:lnTo>
                <a:lnTo>
                  <a:pt x="299810" y="206932"/>
                </a:lnTo>
                <a:lnTo>
                  <a:pt x="298102" y="219837"/>
                </a:lnTo>
                <a:lnTo>
                  <a:pt x="297352" y="223901"/>
                </a:lnTo>
                <a:lnTo>
                  <a:pt x="294378" y="237126"/>
                </a:lnTo>
                <a:lnTo>
                  <a:pt x="290854" y="249355"/>
                </a:lnTo>
                <a:lnTo>
                  <a:pt x="286712" y="260932"/>
                </a:lnTo>
                <a:lnTo>
                  <a:pt x="281886" y="272200"/>
                </a:lnTo>
                <a:lnTo>
                  <a:pt x="276311" y="283502"/>
                </a:lnTo>
                <a:lnTo>
                  <a:pt x="271368" y="292620"/>
                </a:lnTo>
                <a:lnTo>
                  <a:pt x="266179" y="303319"/>
                </a:lnTo>
                <a:lnTo>
                  <a:pt x="261900" y="314941"/>
                </a:lnTo>
                <a:lnTo>
                  <a:pt x="258340" y="327242"/>
                </a:lnTo>
                <a:lnTo>
                  <a:pt x="255310" y="339977"/>
                </a:lnTo>
                <a:lnTo>
                  <a:pt x="252619" y="352900"/>
                </a:lnTo>
                <a:lnTo>
                  <a:pt x="250080" y="365766"/>
                </a:lnTo>
                <a:lnTo>
                  <a:pt x="247501" y="378330"/>
                </a:lnTo>
                <a:lnTo>
                  <a:pt x="246514" y="382790"/>
                </a:lnTo>
                <a:lnTo>
                  <a:pt x="243519" y="395910"/>
                </a:lnTo>
                <a:lnTo>
                  <a:pt x="240780" y="408354"/>
                </a:lnTo>
                <a:lnTo>
                  <a:pt x="238413" y="420453"/>
                </a:lnTo>
                <a:lnTo>
                  <a:pt x="236540" y="432537"/>
                </a:lnTo>
                <a:lnTo>
                  <a:pt x="235279" y="444934"/>
                </a:lnTo>
                <a:lnTo>
                  <a:pt x="234750" y="457975"/>
                </a:lnTo>
                <a:lnTo>
                  <a:pt x="234741" y="459930"/>
                </a:lnTo>
                <a:lnTo>
                  <a:pt x="234950" y="473613"/>
                </a:lnTo>
                <a:lnTo>
                  <a:pt x="235557" y="486191"/>
                </a:lnTo>
                <a:lnTo>
                  <a:pt x="236516" y="498150"/>
                </a:lnTo>
                <a:lnTo>
                  <a:pt x="237780" y="509975"/>
                </a:lnTo>
                <a:lnTo>
                  <a:pt x="239303" y="522150"/>
                </a:lnTo>
                <a:lnTo>
                  <a:pt x="241038" y="535159"/>
                </a:lnTo>
                <a:lnTo>
                  <a:pt x="242005" y="542391"/>
                </a:lnTo>
                <a:lnTo>
                  <a:pt x="243598" y="555393"/>
                </a:lnTo>
                <a:lnTo>
                  <a:pt x="244937" y="568141"/>
                </a:lnTo>
                <a:lnTo>
                  <a:pt x="246106" y="580703"/>
                </a:lnTo>
                <a:lnTo>
                  <a:pt x="247191" y="593148"/>
                </a:lnTo>
                <a:lnTo>
                  <a:pt x="248279" y="605543"/>
                </a:lnTo>
                <a:lnTo>
                  <a:pt x="249454" y="617958"/>
                </a:lnTo>
                <a:lnTo>
                  <a:pt x="250803" y="630460"/>
                </a:lnTo>
                <a:lnTo>
                  <a:pt x="252410" y="643119"/>
                </a:lnTo>
                <a:lnTo>
                  <a:pt x="254362" y="656001"/>
                </a:lnTo>
                <a:lnTo>
                  <a:pt x="254451" y="656539"/>
                </a:lnTo>
                <a:lnTo>
                  <a:pt x="256258" y="668753"/>
                </a:lnTo>
                <a:lnTo>
                  <a:pt x="257911" y="681837"/>
                </a:lnTo>
                <a:lnTo>
                  <a:pt x="259431" y="694653"/>
                </a:lnTo>
                <a:lnTo>
                  <a:pt x="260128" y="700443"/>
                </a:lnTo>
                <a:lnTo>
                  <a:pt x="259963" y="700278"/>
                </a:lnTo>
                <a:lnTo>
                  <a:pt x="267316" y="720813"/>
                </a:lnTo>
                <a:lnTo>
                  <a:pt x="270681" y="733661"/>
                </a:lnTo>
                <a:lnTo>
                  <a:pt x="273574" y="745525"/>
                </a:lnTo>
                <a:lnTo>
                  <a:pt x="276517" y="757086"/>
                </a:lnTo>
                <a:lnTo>
                  <a:pt x="280106" y="769084"/>
                </a:lnTo>
                <a:lnTo>
                  <a:pt x="283585" y="778827"/>
                </a:lnTo>
                <a:lnTo>
                  <a:pt x="286924" y="791010"/>
                </a:lnTo>
                <a:lnTo>
                  <a:pt x="289229" y="803521"/>
                </a:lnTo>
                <a:lnTo>
                  <a:pt x="292522" y="815785"/>
                </a:lnTo>
                <a:lnTo>
                  <a:pt x="292843" y="816622"/>
                </a:lnTo>
                <a:lnTo>
                  <a:pt x="298561" y="827649"/>
                </a:lnTo>
                <a:lnTo>
                  <a:pt x="302700" y="838235"/>
                </a:lnTo>
                <a:lnTo>
                  <a:pt x="302686" y="846823"/>
                </a:lnTo>
                <a:lnTo>
                  <a:pt x="289926" y="848044"/>
                </a:lnTo>
                <a:lnTo>
                  <a:pt x="277688" y="847313"/>
                </a:lnTo>
                <a:lnTo>
                  <a:pt x="265790" y="845034"/>
                </a:lnTo>
                <a:lnTo>
                  <a:pt x="254055" y="841612"/>
                </a:lnTo>
                <a:lnTo>
                  <a:pt x="242304" y="837450"/>
                </a:lnTo>
                <a:lnTo>
                  <a:pt x="230355" y="832955"/>
                </a:lnTo>
                <a:lnTo>
                  <a:pt x="226448" y="831507"/>
                </a:lnTo>
                <a:lnTo>
                  <a:pt x="213602" y="827448"/>
                </a:lnTo>
                <a:lnTo>
                  <a:pt x="201021" y="823765"/>
                </a:lnTo>
                <a:lnTo>
                  <a:pt x="189291" y="819086"/>
                </a:lnTo>
                <a:lnTo>
                  <a:pt x="178999" y="812041"/>
                </a:lnTo>
                <a:lnTo>
                  <a:pt x="172727" y="804608"/>
                </a:lnTo>
                <a:lnTo>
                  <a:pt x="173204" y="817289"/>
                </a:lnTo>
                <a:lnTo>
                  <a:pt x="174160" y="829972"/>
                </a:lnTo>
                <a:lnTo>
                  <a:pt x="175473" y="842653"/>
                </a:lnTo>
                <a:lnTo>
                  <a:pt x="177017" y="855324"/>
                </a:lnTo>
                <a:lnTo>
                  <a:pt x="178670" y="867982"/>
                </a:lnTo>
                <a:lnTo>
                  <a:pt x="180307" y="880619"/>
                </a:lnTo>
                <a:lnTo>
                  <a:pt x="181804" y="893231"/>
                </a:lnTo>
                <a:lnTo>
                  <a:pt x="183038" y="905810"/>
                </a:lnTo>
                <a:lnTo>
                  <a:pt x="183852" y="917689"/>
                </a:lnTo>
                <a:lnTo>
                  <a:pt x="184569" y="926562"/>
                </a:lnTo>
                <a:lnTo>
                  <a:pt x="185845" y="940512"/>
                </a:lnTo>
                <a:lnTo>
                  <a:pt x="187197" y="956968"/>
                </a:lnTo>
                <a:lnTo>
                  <a:pt x="188141" y="973358"/>
                </a:lnTo>
                <a:lnTo>
                  <a:pt x="188194" y="987112"/>
                </a:lnTo>
                <a:lnTo>
                  <a:pt x="186873" y="995658"/>
                </a:lnTo>
                <a:lnTo>
                  <a:pt x="186036" y="996911"/>
                </a:lnTo>
                <a:lnTo>
                  <a:pt x="175641" y="998982"/>
                </a:lnTo>
                <a:lnTo>
                  <a:pt x="160216" y="998574"/>
                </a:lnTo>
                <a:lnTo>
                  <a:pt x="148978" y="997889"/>
                </a:lnTo>
                <a:lnTo>
                  <a:pt x="140151" y="997422"/>
                </a:lnTo>
                <a:lnTo>
                  <a:pt x="127480" y="996333"/>
                </a:lnTo>
                <a:lnTo>
                  <a:pt x="112590" y="994698"/>
                </a:lnTo>
                <a:lnTo>
                  <a:pt x="97107" y="992592"/>
                </a:lnTo>
                <a:lnTo>
                  <a:pt x="82656" y="990090"/>
                </a:lnTo>
                <a:lnTo>
                  <a:pt x="70862" y="987267"/>
                </a:lnTo>
                <a:lnTo>
                  <a:pt x="65297" y="985253"/>
                </a:lnTo>
                <a:lnTo>
                  <a:pt x="53317" y="981105"/>
                </a:lnTo>
                <a:lnTo>
                  <a:pt x="41841" y="976101"/>
                </a:lnTo>
                <a:lnTo>
                  <a:pt x="30271" y="971600"/>
                </a:lnTo>
                <a:lnTo>
                  <a:pt x="15337" y="967322"/>
                </a:lnTo>
                <a:lnTo>
                  <a:pt x="6496" y="961766"/>
                </a:lnTo>
                <a:lnTo>
                  <a:pt x="3829" y="949604"/>
                </a:lnTo>
                <a:lnTo>
                  <a:pt x="3789" y="937555"/>
                </a:lnTo>
                <a:lnTo>
                  <a:pt x="3654" y="925287"/>
                </a:lnTo>
                <a:lnTo>
                  <a:pt x="3440" y="912825"/>
                </a:lnTo>
                <a:lnTo>
                  <a:pt x="3160" y="900197"/>
                </a:lnTo>
                <a:lnTo>
                  <a:pt x="2829" y="887429"/>
                </a:lnTo>
                <a:lnTo>
                  <a:pt x="2463" y="874545"/>
                </a:lnTo>
                <a:lnTo>
                  <a:pt x="2076" y="861574"/>
                </a:lnTo>
                <a:lnTo>
                  <a:pt x="1683" y="848540"/>
                </a:lnTo>
                <a:lnTo>
                  <a:pt x="1298" y="835471"/>
                </a:lnTo>
                <a:lnTo>
                  <a:pt x="937" y="822392"/>
                </a:lnTo>
                <a:lnTo>
                  <a:pt x="614" y="809330"/>
                </a:lnTo>
                <a:lnTo>
                  <a:pt x="344" y="796311"/>
                </a:lnTo>
                <a:lnTo>
                  <a:pt x="142" y="783360"/>
                </a:lnTo>
                <a:lnTo>
                  <a:pt x="22" y="770505"/>
                </a:lnTo>
                <a:lnTo>
                  <a:pt x="0" y="757772"/>
                </a:lnTo>
                <a:lnTo>
                  <a:pt x="89" y="745186"/>
                </a:lnTo>
                <a:lnTo>
                  <a:pt x="305" y="732774"/>
                </a:lnTo>
                <a:lnTo>
                  <a:pt x="662" y="720562"/>
                </a:lnTo>
                <a:lnTo>
                  <a:pt x="1137" y="709358"/>
                </a:lnTo>
                <a:lnTo>
                  <a:pt x="2152" y="696873"/>
                </a:lnTo>
                <a:lnTo>
                  <a:pt x="3855" y="684324"/>
                </a:lnTo>
                <a:lnTo>
                  <a:pt x="6079" y="671747"/>
                </a:lnTo>
                <a:lnTo>
                  <a:pt x="8661" y="659178"/>
                </a:lnTo>
                <a:lnTo>
                  <a:pt x="11432" y="646652"/>
                </a:lnTo>
                <a:lnTo>
                  <a:pt x="14229" y="634206"/>
                </a:lnTo>
                <a:lnTo>
                  <a:pt x="16707" y="622731"/>
                </a:lnTo>
                <a:lnTo>
                  <a:pt x="19189" y="610270"/>
                </a:lnTo>
                <a:lnTo>
                  <a:pt x="21470" y="597760"/>
                </a:lnTo>
                <a:lnTo>
                  <a:pt x="23549" y="585205"/>
                </a:lnTo>
                <a:lnTo>
                  <a:pt x="25424" y="572612"/>
                </a:lnTo>
                <a:lnTo>
                  <a:pt x="27095" y="559986"/>
                </a:lnTo>
                <a:lnTo>
                  <a:pt x="28560" y="547334"/>
                </a:lnTo>
                <a:lnTo>
                  <a:pt x="29819" y="534659"/>
                </a:lnTo>
                <a:lnTo>
                  <a:pt x="30870" y="521970"/>
                </a:lnTo>
                <a:lnTo>
                  <a:pt x="31713" y="509270"/>
                </a:lnTo>
                <a:lnTo>
                  <a:pt x="32345" y="496565"/>
                </a:lnTo>
                <a:lnTo>
                  <a:pt x="32767" y="483862"/>
                </a:lnTo>
                <a:lnTo>
                  <a:pt x="32976" y="471165"/>
                </a:lnTo>
                <a:lnTo>
                  <a:pt x="33001" y="465035"/>
                </a:lnTo>
                <a:lnTo>
                  <a:pt x="32951" y="452299"/>
                </a:lnTo>
                <a:lnTo>
                  <a:pt x="32803" y="439575"/>
                </a:lnTo>
                <a:lnTo>
                  <a:pt x="32565" y="426864"/>
                </a:lnTo>
                <a:lnTo>
                  <a:pt x="32245" y="414162"/>
                </a:lnTo>
                <a:lnTo>
                  <a:pt x="31849" y="401470"/>
                </a:lnTo>
                <a:lnTo>
                  <a:pt x="31384" y="388784"/>
                </a:lnTo>
                <a:lnTo>
                  <a:pt x="30859" y="376104"/>
                </a:lnTo>
                <a:lnTo>
                  <a:pt x="30279" y="363428"/>
                </a:lnTo>
                <a:lnTo>
                  <a:pt x="29652" y="350754"/>
                </a:lnTo>
                <a:lnTo>
                  <a:pt x="28985" y="338081"/>
                </a:lnTo>
                <a:lnTo>
                  <a:pt x="28285" y="325407"/>
                </a:lnTo>
                <a:lnTo>
                  <a:pt x="27559" y="312731"/>
                </a:lnTo>
                <a:lnTo>
                  <a:pt x="26982" y="302869"/>
                </a:lnTo>
                <a:lnTo>
                  <a:pt x="26541" y="290850"/>
                </a:lnTo>
                <a:lnTo>
                  <a:pt x="26506" y="278121"/>
                </a:lnTo>
                <a:lnTo>
                  <a:pt x="26784" y="264986"/>
                </a:lnTo>
                <a:lnTo>
                  <a:pt x="27281" y="251752"/>
                </a:lnTo>
                <a:lnTo>
                  <a:pt x="27902" y="238723"/>
                </a:lnTo>
                <a:lnTo>
                  <a:pt x="28555" y="226205"/>
                </a:lnTo>
                <a:lnTo>
                  <a:pt x="28988" y="217728"/>
                </a:lnTo>
                <a:lnTo>
                  <a:pt x="29284" y="204538"/>
                </a:lnTo>
                <a:lnTo>
                  <a:pt x="28952" y="191720"/>
                </a:lnTo>
                <a:lnTo>
                  <a:pt x="28131" y="179182"/>
                </a:lnTo>
                <a:lnTo>
                  <a:pt x="26962" y="166830"/>
                </a:lnTo>
                <a:lnTo>
                  <a:pt x="25586" y="154571"/>
                </a:lnTo>
                <a:lnTo>
                  <a:pt x="24145" y="142312"/>
                </a:lnTo>
                <a:lnTo>
                  <a:pt x="22778" y="129959"/>
                </a:lnTo>
                <a:lnTo>
                  <a:pt x="21626" y="117419"/>
                </a:lnTo>
                <a:lnTo>
                  <a:pt x="20830" y="104598"/>
                </a:lnTo>
                <a:lnTo>
                  <a:pt x="20530" y="91404"/>
                </a:lnTo>
                <a:lnTo>
                  <a:pt x="20530" y="91071"/>
                </a:lnTo>
                <a:lnTo>
                  <a:pt x="19842" y="78509"/>
                </a:lnTo>
                <a:lnTo>
                  <a:pt x="18790" y="65772"/>
                </a:lnTo>
                <a:lnTo>
                  <a:pt x="18928" y="53219"/>
                </a:lnTo>
                <a:lnTo>
                  <a:pt x="19171" y="51206"/>
                </a:lnTo>
                <a:lnTo>
                  <a:pt x="23710" y="39179"/>
                </a:lnTo>
                <a:lnTo>
                  <a:pt x="29967" y="28291"/>
                </a:lnTo>
                <a:lnTo>
                  <a:pt x="30220" y="276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6269081" y="1734879"/>
            <a:ext cx="67843" cy="396430"/>
          </a:xfrm>
          <a:custGeom>
            <a:avLst/>
            <a:gdLst/>
            <a:ahLst/>
            <a:cxnLst/>
            <a:rect l="l" t="t" r="r" b="b"/>
            <a:pathLst>
              <a:path w="67843" h="396430">
                <a:moveTo>
                  <a:pt x="0" y="396430"/>
                </a:moveTo>
                <a:lnTo>
                  <a:pt x="446" y="385446"/>
                </a:lnTo>
                <a:lnTo>
                  <a:pt x="4154" y="372091"/>
                </a:lnTo>
                <a:lnTo>
                  <a:pt x="7454" y="360298"/>
                </a:lnTo>
                <a:lnTo>
                  <a:pt x="9521" y="347849"/>
                </a:lnTo>
                <a:lnTo>
                  <a:pt x="11036" y="335221"/>
                </a:lnTo>
                <a:lnTo>
                  <a:pt x="12144" y="322497"/>
                </a:lnTo>
                <a:lnTo>
                  <a:pt x="12990" y="309757"/>
                </a:lnTo>
                <a:lnTo>
                  <a:pt x="13719" y="297084"/>
                </a:lnTo>
                <a:lnTo>
                  <a:pt x="13906" y="293839"/>
                </a:lnTo>
                <a:lnTo>
                  <a:pt x="14700" y="281098"/>
                </a:lnTo>
                <a:lnTo>
                  <a:pt x="15571" y="268419"/>
                </a:lnTo>
                <a:lnTo>
                  <a:pt x="16527" y="255786"/>
                </a:lnTo>
                <a:lnTo>
                  <a:pt x="17575" y="243181"/>
                </a:lnTo>
                <a:lnTo>
                  <a:pt x="18723" y="230586"/>
                </a:lnTo>
                <a:lnTo>
                  <a:pt x="19979" y="217982"/>
                </a:lnTo>
                <a:lnTo>
                  <a:pt x="21349" y="205353"/>
                </a:lnTo>
                <a:lnTo>
                  <a:pt x="22842" y="192680"/>
                </a:lnTo>
                <a:lnTo>
                  <a:pt x="23545" y="187045"/>
                </a:lnTo>
                <a:lnTo>
                  <a:pt x="25114" y="174390"/>
                </a:lnTo>
                <a:lnTo>
                  <a:pt x="26622" y="161797"/>
                </a:lnTo>
                <a:lnTo>
                  <a:pt x="28133" y="149244"/>
                </a:lnTo>
                <a:lnTo>
                  <a:pt x="29708" y="136708"/>
                </a:lnTo>
                <a:lnTo>
                  <a:pt x="31409" y="124167"/>
                </a:lnTo>
                <a:lnTo>
                  <a:pt x="33298" y="111600"/>
                </a:lnTo>
                <a:lnTo>
                  <a:pt x="35438" y="98983"/>
                </a:lnTo>
                <a:lnTo>
                  <a:pt x="38687" y="83223"/>
                </a:lnTo>
                <a:lnTo>
                  <a:pt x="41876" y="70502"/>
                </a:lnTo>
                <a:lnTo>
                  <a:pt x="45295" y="58169"/>
                </a:lnTo>
                <a:lnTo>
                  <a:pt x="48437" y="47447"/>
                </a:lnTo>
                <a:lnTo>
                  <a:pt x="52343" y="38165"/>
                </a:lnTo>
                <a:lnTo>
                  <a:pt x="58860" y="24158"/>
                </a:lnTo>
                <a:lnTo>
                  <a:pt x="65017" y="10002"/>
                </a:lnTo>
                <a:lnTo>
                  <a:pt x="67842" y="272"/>
                </a:lnTo>
                <a:lnTo>
                  <a:pt x="678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5964419" y="862911"/>
            <a:ext cx="442339" cy="579641"/>
          </a:xfrm>
          <a:custGeom>
            <a:avLst/>
            <a:gdLst/>
            <a:ahLst/>
            <a:cxnLst/>
            <a:rect l="l" t="t" r="r" b="b"/>
            <a:pathLst>
              <a:path w="442339" h="579641">
                <a:moveTo>
                  <a:pt x="442339" y="473746"/>
                </a:moveTo>
                <a:lnTo>
                  <a:pt x="440893" y="462889"/>
                </a:lnTo>
                <a:lnTo>
                  <a:pt x="439510" y="458431"/>
                </a:lnTo>
                <a:lnTo>
                  <a:pt x="437217" y="446535"/>
                </a:lnTo>
                <a:lnTo>
                  <a:pt x="436036" y="433610"/>
                </a:lnTo>
                <a:lnTo>
                  <a:pt x="435472" y="420241"/>
                </a:lnTo>
                <a:lnTo>
                  <a:pt x="435025" y="407015"/>
                </a:lnTo>
                <a:lnTo>
                  <a:pt x="434200" y="394518"/>
                </a:lnTo>
                <a:lnTo>
                  <a:pt x="432498" y="383336"/>
                </a:lnTo>
                <a:lnTo>
                  <a:pt x="433063" y="383129"/>
                </a:lnTo>
                <a:lnTo>
                  <a:pt x="433817" y="380303"/>
                </a:lnTo>
                <a:lnTo>
                  <a:pt x="431197" y="366016"/>
                </a:lnTo>
                <a:lnTo>
                  <a:pt x="428142" y="355318"/>
                </a:lnTo>
                <a:lnTo>
                  <a:pt x="424138" y="342757"/>
                </a:lnTo>
                <a:lnTo>
                  <a:pt x="419343" y="328715"/>
                </a:lnTo>
                <a:lnTo>
                  <a:pt x="413918" y="313572"/>
                </a:lnTo>
                <a:lnTo>
                  <a:pt x="408022" y="297709"/>
                </a:lnTo>
                <a:lnTo>
                  <a:pt x="401816" y="281507"/>
                </a:lnTo>
                <a:lnTo>
                  <a:pt x="395458" y="265347"/>
                </a:lnTo>
                <a:lnTo>
                  <a:pt x="389110" y="249609"/>
                </a:lnTo>
                <a:lnTo>
                  <a:pt x="382929" y="234674"/>
                </a:lnTo>
                <a:lnTo>
                  <a:pt x="377077" y="220924"/>
                </a:lnTo>
                <a:lnTo>
                  <a:pt x="371713" y="208739"/>
                </a:lnTo>
                <a:lnTo>
                  <a:pt x="366996" y="198499"/>
                </a:lnTo>
                <a:lnTo>
                  <a:pt x="363088" y="190587"/>
                </a:lnTo>
                <a:lnTo>
                  <a:pt x="357824" y="181871"/>
                </a:lnTo>
                <a:lnTo>
                  <a:pt x="347912" y="168564"/>
                </a:lnTo>
                <a:lnTo>
                  <a:pt x="338391" y="157849"/>
                </a:lnTo>
                <a:lnTo>
                  <a:pt x="329424" y="148999"/>
                </a:lnTo>
                <a:lnTo>
                  <a:pt x="321170" y="141285"/>
                </a:lnTo>
                <a:lnTo>
                  <a:pt x="313793" y="133978"/>
                </a:lnTo>
                <a:lnTo>
                  <a:pt x="307454" y="126352"/>
                </a:lnTo>
                <a:lnTo>
                  <a:pt x="301362" y="117908"/>
                </a:lnTo>
                <a:lnTo>
                  <a:pt x="293715" y="107559"/>
                </a:lnTo>
                <a:lnTo>
                  <a:pt x="285710" y="97292"/>
                </a:lnTo>
                <a:lnTo>
                  <a:pt x="277403" y="87495"/>
                </a:lnTo>
                <a:lnTo>
                  <a:pt x="268846" y="78562"/>
                </a:lnTo>
                <a:lnTo>
                  <a:pt x="261336" y="72149"/>
                </a:lnTo>
                <a:lnTo>
                  <a:pt x="251332" y="65084"/>
                </a:lnTo>
                <a:lnTo>
                  <a:pt x="241630" y="57378"/>
                </a:lnTo>
                <a:lnTo>
                  <a:pt x="237439" y="53428"/>
                </a:lnTo>
                <a:lnTo>
                  <a:pt x="232575" y="48463"/>
                </a:lnTo>
                <a:lnTo>
                  <a:pt x="227596" y="45554"/>
                </a:lnTo>
                <a:lnTo>
                  <a:pt x="226131" y="43279"/>
                </a:lnTo>
                <a:lnTo>
                  <a:pt x="230104" y="38733"/>
                </a:lnTo>
                <a:lnTo>
                  <a:pt x="238507" y="33615"/>
                </a:lnTo>
                <a:lnTo>
                  <a:pt x="247533" y="28555"/>
                </a:lnTo>
                <a:lnTo>
                  <a:pt x="253374" y="24180"/>
                </a:lnTo>
                <a:lnTo>
                  <a:pt x="252222" y="21120"/>
                </a:lnTo>
                <a:lnTo>
                  <a:pt x="247088" y="19114"/>
                </a:lnTo>
                <a:lnTo>
                  <a:pt x="235223" y="14155"/>
                </a:lnTo>
                <a:lnTo>
                  <a:pt x="222201" y="8683"/>
                </a:lnTo>
                <a:lnTo>
                  <a:pt x="209555" y="3730"/>
                </a:lnTo>
                <a:lnTo>
                  <a:pt x="198818" y="330"/>
                </a:lnTo>
                <a:lnTo>
                  <a:pt x="194142" y="576"/>
                </a:lnTo>
                <a:lnTo>
                  <a:pt x="182120" y="3039"/>
                </a:lnTo>
                <a:lnTo>
                  <a:pt x="166478" y="6812"/>
                </a:lnTo>
                <a:lnTo>
                  <a:pt x="150375" y="10640"/>
                </a:lnTo>
                <a:lnTo>
                  <a:pt x="136971" y="13262"/>
                </a:lnTo>
                <a:lnTo>
                  <a:pt x="129425" y="13423"/>
                </a:lnTo>
                <a:lnTo>
                  <a:pt x="127471" y="12567"/>
                </a:lnTo>
                <a:lnTo>
                  <a:pt x="116241" y="6620"/>
                </a:lnTo>
                <a:lnTo>
                  <a:pt x="104825" y="977"/>
                </a:lnTo>
                <a:lnTo>
                  <a:pt x="100914" y="0"/>
                </a:lnTo>
                <a:lnTo>
                  <a:pt x="93218" y="3962"/>
                </a:lnTo>
                <a:lnTo>
                  <a:pt x="89979" y="5613"/>
                </a:lnTo>
                <a:lnTo>
                  <a:pt x="86779" y="13817"/>
                </a:lnTo>
                <a:lnTo>
                  <a:pt x="86152" y="15419"/>
                </a:lnTo>
                <a:lnTo>
                  <a:pt x="81335" y="28399"/>
                </a:lnTo>
                <a:lnTo>
                  <a:pt x="78771" y="37352"/>
                </a:lnTo>
                <a:lnTo>
                  <a:pt x="77016" y="46740"/>
                </a:lnTo>
                <a:lnTo>
                  <a:pt x="74625" y="61023"/>
                </a:lnTo>
                <a:lnTo>
                  <a:pt x="72676" y="65831"/>
                </a:lnTo>
                <a:lnTo>
                  <a:pt x="65409" y="75480"/>
                </a:lnTo>
                <a:lnTo>
                  <a:pt x="55017" y="86416"/>
                </a:lnTo>
                <a:lnTo>
                  <a:pt x="43755" y="97420"/>
                </a:lnTo>
                <a:lnTo>
                  <a:pt x="33881" y="107277"/>
                </a:lnTo>
                <a:lnTo>
                  <a:pt x="27647" y="114769"/>
                </a:lnTo>
                <a:lnTo>
                  <a:pt x="25146" y="118403"/>
                </a:lnTo>
                <a:lnTo>
                  <a:pt x="17017" y="129407"/>
                </a:lnTo>
                <a:lnTo>
                  <a:pt x="11468" y="140576"/>
                </a:lnTo>
                <a:lnTo>
                  <a:pt x="10337" y="146278"/>
                </a:lnTo>
                <a:lnTo>
                  <a:pt x="1498" y="152984"/>
                </a:lnTo>
                <a:lnTo>
                  <a:pt x="0" y="158927"/>
                </a:lnTo>
                <a:lnTo>
                  <a:pt x="560" y="164912"/>
                </a:lnTo>
                <a:lnTo>
                  <a:pt x="7697" y="175152"/>
                </a:lnTo>
                <a:lnTo>
                  <a:pt x="16840" y="185489"/>
                </a:lnTo>
                <a:lnTo>
                  <a:pt x="21361" y="195643"/>
                </a:lnTo>
                <a:lnTo>
                  <a:pt x="21100" y="204162"/>
                </a:lnTo>
                <a:lnTo>
                  <a:pt x="20388" y="210032"/>
                </a:lnTo>
                <a:lnTo>
                  <a:pt x="19558" y="213430"/>
                </a:lnTo>
                <a:lnTo>
                  <a:pt x="18949" y="215850"/>
                </a:lnTo>
                <a:lnTo>
                  <a:pt x="18899" y="218785"/>
                </a:lnTo>
                <a:lnTo>
                  <a:pt x="19747" y="223731"/>
                </a:lnTo>
                <a:lnTo>
                  <a:pt x="21830" y="232181"/>
                </a:lnTo>
                <a:lnTo>
                  <a:pt x="25488" y="245630"/>
                </a:lnTo>
                <a:lnTo>
                  <a:pt x="29888" y="257016"/>
                </a:lnTo>
                <a:lnTo>
                  <a:pt x="35631" y="269111"/>
                </a:lnTo>
                <a:lnTo>
                  <a:pt x="42569" y="282659"/>
                </a:lnTo>
                <a:lnTo>
                  <a:pt x="49960" y="296481"/>
                </a:lnTo>
                <a:lnTo>
                  <a:pt x="57064" y="309399"/>
                </a:lnTo>
                <a:lnTo>
                  <a:pt x="63141" y="320236"/>
                </a:lnTo>
                <a:lnTo>
                  <a:pt x="67449" y="327812"/>
                </a:lnTo>
                <a:lnTo>
                  <a:pt x="73835" y="338491"/>
                </a:lnTo>
                <a:lnTo>
                  <a:pt x="80607" y="349361"/>
                </a:lnTo>
                <a:lnTo>
                  <a:pt x="87257" y="360270"/>
                </a:lnTo>
                <a:lnTo>
                  <a:pt x="93383" y="371246"/>
                </a:lnTo>
                <a:lnTo>
                  <a:pt x="96044" y="377392"/>
                </a:lnTo>
                <a:lnTo>
                  <a:pt x="98668" y="384179"/>
                </a:lnTo>
                <a:lnTo>
                  <a:pt x="101880" y="392917"/>
                </a:lnTo>
                <a:lnTo>
                  <a:pt x="105577" y="403390"/>
                </a:lnTo>
                <a:lnTo>
                  <a:pt x="109654" y="415380"/>
                </a:lnTo>
                <a:lnTo>
                  <a:pt x="114010" y="428670"/>
                </a:lnTo>
                <a:lnTo>
                  <a:pt x="118541" y="443043"/>
                </a:lnTo>
                <a:lnTo>
                  <a:pt x="123143" y="458281"/>
                </a:lnTo>
                <a:lnTo>
                  <a:pt x="127714" y="474168"/>
                </a:lnTo>
                <a:lnTo>
                  <a:pt x="132151" y="490485"/>
                </a:lnTo>
                <a:lnTo>
                  <a:pt x="136349" y="507017"/>
                </a:lnTo>
                <a:lnTo>
                  <a:pt x="140208" y="523544"/>
                </a:lnTo>
                <a:lnTo>
                  <a:pt x="140980" y="525247"/>
                </a:lnTo>
                <a:lnTo>
                  <a:pt x="143601" y="537683"/>
                </a:lnTo>
                <a:lnTo>
                  <a:pt x="144830" y="550329"/>
                </a:lnTo>
                <a:lnTo>
                  <a:pt x="145330" y="554046"/>
                </a:lnTo>
                <a:lnTo>
                  <a:pt x="146335" y="566612"/>
                </a:lnTo>
                <a:lnTo>
                  <a:pt x="146926" y="579462"/>
                </a:lnTo>
                <a:lnTo>
                  <a:pt x="148362" y="579641"/>
                </a:lnTo>
                <a:lnTo>
                  <a:pt x="160606" y="577065"/>
                </a:lnTo>
                <a:lnTo>
                  <a:pt x="172148" y="572617"/>
                </a:lnTo>
                <a:lnTo>
                  <a:pt x="174249" y="571988"/>
                </a:lnTo>
                <a:lnTo>
                  <a:pt x="185998" y="568316"/>
                </a:lnTo>
                <a:lnTo>
                  <a:pt x="198602" y="564845"/>
                </a:lnTo>
                <a:lnTo>
                  <a:pt x="200492" y="564388"/>
                </a:lnTo>
                <a:lnTo>
                  <a:pt x="212734" y="561014"/>
                </a:lnTo>
                <a:lnTo>
                  <a:pt x="224909" y="557160"/>
                </a:lnTo>
                <a:lnTo>
                  <a:pt x="237061" y="553128"/>
                </a:lnTo>
                <a:lnTo>
                  <a:pt x="249236" y="549221"/>
                </a:lnTo>
                <a:lnTo>
                  <a:pt x="261479" y="545743"/>
                </a:lnTo>
                <a:lnTo>
                  <a:pt x="273834" y="542997"/>
                </a:lnTo>
                <a:lnTo>
                  <a:pt x="286346" y="541286"/>
                </a:lnTo>
                <a:lnTo>
                  <a:pt x="301214" y="540217"/>
                </a:lnTo>
                <a:lnTo>
                  <a:pt x="313885" y="539557"/>
                </a:lnTo>
                <a:lnTo>
                  <a:pt x="326552" y="539009"/>
                </a:lnTo>
                <a:lnTo>
                  <a:pt x="339218" y="538462"/>
                </a:lnTo>
                <a:lnTo>
                  <a:pt x="351883" y="537805"/>
                </a:lnTo>
                <a:lnTo>
                  <a:pt x="364548" y="536925"/>
                </a:lnTo>
                <a:lnTo>
                  <a:pt x="377215" y="535711"/>
                </a:lnTo>
                <a:lnTo>
                  <a:pt x="382077" y="535224"/>
                </a:lnTo>
                <a:lnTo>
                  <a:pt x="394795" y="534190"/>
                </a:lnTo>
                <a:lnTo>
                  <a:pt x="408000" y="532877"/>
                </a:lnTo>
                <a:lnTo>
                  <a:pt x="420849" y="530662"/>
                </a:lnTo>
                <a:lnTo>
                  <a:pt x="432498" y="526922"/>
                </a:lnTo>
                <a:lnTo>
                  <a:pt x="432298" y="522186"/>
                </a:lnTo>
                <a:lnTo>
                  <a:pt x="433965" y="510565"/>
                </a:lnTo>
                <a:lnTo>
                  <a:pt x="437267" y="498204"/>
                </a:lnTo>
                <a:lnTo>
                  <a:pt x="440594" y="485724"/>
                </a:lnTo>
                <a:lnTo>
                  <a:pt x="442339" y="4737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5964419" y="862911"/>
            <a:ext cx="442339" cy="579641"/>
          </a:xfrm>
          <a:custGeom>
            <a:avLst/>
            <a:gdLst/>
            <a:ahLst/>
            <a:cxnLst/>
            <a:rect l="l" t="t" r="r" b="b"/>
            <a:pathLst>
              <a:path w="442339" h="579641">
                <a:moveTo>
                  <a:pt x="104825" y="977"/>
                </a:moveTo>
                <a:lnTo>
                  <a:pt x="116241" y="6620"/>
                </a:lnTo>
                <a:lnTo>
                  <a:pt x="127471" y="12567"/>
                </a:lnTo>
                <a:lnTo>
                  <a:pt x="129425" y="13423"/>
                </a:lnTo>
                <a:lnTo>
                  <a:pt x="136971" y="13262"/>
                </a:lnTo>
                <a:lnTo>
                  <a:pt x="150375" y="10640"/>
                </a:lnTo>
                <a:lnTo>
                  <a:pt x="166478" y="6812"/>
                </a:lnTo>
                <a:lnTo>
                  <a:pt x="182120" y="3039"/>
                </a:lnTo>
                <a:lnTo>
                  <a:pt x="194142" y="576"/>
                </a:lnTo>
                <a:lnTo>
                  <a:pt x="198818" y="330"/>
                </a:lnTo>
                <a:lnTo>
                  <a:pt x="209555" y="3730"/>
                </a:lnTo>
                <a:lnTo>
                  <a:pt x="222201" y="8683"/>
                </a:lnTo>
                <a:lnTo>
                  <a:pt x="235223" y="14155"/>
                </a:lnTo>
                <a:lnTo>
                  <a:pt x="247088" y="19114"/>
                </a:lnTo>
                <a:lnTo>
                  <a:pt x="252222" y="21120"/>
                </a:lnTo>
                <a:lnTo>
                  <a:pt x="253374" y="24180"/>
                </a:lnTo>
                <a:lnTo>
                  <a:pt x="247533" y="28555"/>
                </a:lnTo>
                <a:lnTo>
                  <a:pt x="238507" y="33615"/>
                </a:lnTo>
                <a:lnTo>
                  <a:pt x="230104" y="38733"/>
                </a:lnTo>
                <a:lnTo>
                  <a:pt x="226131" y="43279"/>
                </a:lnTo>
                <a:lnTo>
                  <a:pt x="227596" y="45554"/>
                </a:lnTo>
                <a:lnTo>
                  <a:pt x="232575" y="48463"/>
                </a:lnTo>
                <a:lnTo>
                  <a:pt x="237439" y="53428"/>
                </a:lnTo>
                <a:lnTo>
                  <a:pt x="241630" y="57378"/>
                </a:lnTo>
                <a:lnTo>
                  <a:pt x="251332" y="65084"/>
                </a:lnTo>
                <a:lnTo>
                  <a:pt x="261336" y="72149"/>
                </a:lnTo>
                <a:lnTo>
                  <a:pt x="268846" y="78562"/>
                </a:lnTo>
                <a:lnTo>
                  <a:pt x="277403" y="87495"/>
                </a:lnTo>
                <a:lnTo>
                  <a:pt x="285710" y="97292"/>
                </a:lnTo>
                <a:lnTo>
                  <a:pt x="293715" y="107559"/>
                </a:lnTo>
                <a:lnTo>
                  <a:pt x="301362" y="117908"/>
                </a:lnTo>
                <a:lnTo>
                  <a:pt x="307454" y="126352"/>
                </a:lnTo>
                <a:lnTo>
                  <a:pt x="313793" y="133978"/>
                </a:lnTo>
                <a:lnTo>
                  <a:pt x="321170" y="141285"/>
                </a:lnTo>
                <a:lnTo>
                  <a:pt x="329424" y="148999"/>
                </a:lnTo>
                <a:lnTo>
                  <a:pt x="338391" y="157849"/>
                </a:lnTo>
                <a:lnTo>
                  <a:pt x="347912" y="168564"/>
                </a:lnTo>
                <a:lnTo>
                  <a:pt x="357824" y="181871"/>
                </a:lnTo>
                <a:lnTo>
                  <a:pt x="363088" y="190587"/>
                </a:lnTo>
                <a:lnTo>
                  <a:pt x="366996" y="198499"/>
                </a:lnTo>
                <a:lnTo>
                  <a:pt x="371713" y="208739"/>
                </a:lnTo>
                <a:lnTo>
                  <a:pt x="377077" y="220924"/>
                </a:lnTo>
                <a:lnTo>
                  <a:pt x="382929" y="234674"/>
                </a:lnTo>
                <a:lnTo>
                  <a:pt x="389110" y="249609"/>
                </a:lnTo>
                <a:lnTo>
                  <a:pt x="395458" y="265347"/>
                </a:lnTo>
                <a:lnTo>
                  <a:pt x="401816" y="281507"/>
                </a:lnTo>
                <a:lnTo>
                  <a:pt x="408022" y="297709"/>
                </a:lnTo>
                <a:lnTo>
                  <a:pt x="413918" y="313572"/>
                </a:lnTo>
                <a:lnTo>
                  <a:pt x="419343" y="328715"/>
                </a:lnTo>
                <a:lnTo>
                  <a:pt x="424138" y="342757"/>
                </a:lnTo>
                <a:lnTo>
                  <a:pt x="428142" y="355318"/>
                </a:lnTo>
                <a:lnTo>
                  <a:pt x="431197" y="366016"/>
                </a:lnTo>
                <a:lnTo>
                  <a:pt x="433141" y="374471"/>
                </a:lnTo>
                <a:lnTo>
                  <a:pt x="433817" y="380303"/>
                </a:lnTo>
                <a:lnTo>
                  <a:pt x="433063" y="383129"/>
                </a:lnTo>
                <a:lnTo>
                  <a:pt x="432498" y="383336"/>
                </a:lnTo>
                <a:lnTo>
                  <a:pt x="434200" y="394518"/>
                </a:lnTo>
                <a:lnTo>
                  <a:pt x="435025" y="407015"/>
                </a:lnTo>
                <a:lnTo>
                  <a:pt x="435472" y="420241"/>
                </a:lnTo>
                <a:lnTo>
                  <a:pt x="436036" y="433610"/>
                </a:lnTo>
                <a:lnTo>
                  <a:pt x="437217" y="446535"/>
                </a:lnTo>
                <a:lnTo>
                  <a:pt x="439510" y="458431"/>
                </a:lnTo>
                <a:lnTo>
                  <a:pt x="440893" y="462889"/>
                </a:lnTo>
                <a:lnTo>
                  <a:pt x="442339" y="473746"/>
                </a:lnTo>
                <a:lnTo>
                  <a:pt x="440594" y="485724"/>
                </a:lnTo>
                <a:lnTo>
                  <a:pt x="437267" y="498204"/>
                </a:lnTo>
                <a:lnTo>
                  <a:pt x="433965" y="510565"/>
                </a:lnTo>
                <a:lnTo>
                  <a:pt x="432298" y="522186"/>
                </a:lnTo>
                <a:lnTo>
                  <a:pt x="432498" y="526922"/>
                </a:lnTo>
                <a:lnTo>
                  <a:pt x="420849" y="530662"/>
                </a:lnTo>
                <a:lnTo>
                  <a:pt x="408000" y="532877"/>
                </a:lnTo>
                <a:lnTo>
                  <a:pt x="394795" y="534190"/>
                </a:lnTo>
                <a:lnTo>
                  <a:pt x="382077" y="535224"/>
                </a:lnTo>
                <a:lnTo>
                  <a:pt x="377215" y="535711"/>
                </a:lnTo>
                <a:lnTo>
                  <a:pt x="364548" y="536925"/>
                </a:lnTo>
                <a:lnTo>
                  <a:pt x="351883" y="537805"/>
                </a:lnTo>
                <a:lnTo>
                  <a:pt x="339218" y="538462"/>
                </a:lnTo>
                <a:lnTo>
                  <a:pt x="326552" y="539009"/>
                </a:lnTo>
                <a:lnTo>
                  <a:pt x="313885" y="539557"/>
                </a:lnTo>
                <a:lnTo>
                  <a:pt x="301214" y="540217"/>
                </a:lnTo>
                <a:lnTo>
                  <a:pt x="288539" y="541102"/>
                </a:lnTo>
                <a:lnTo>
                  <a:pt x="273834" y="542997"/>
                </a:lnTo>
                <a:lnTo>
                  <a:pt x="261479" y="545743"/>
                </a:lnTo>
                <a:lnTo>
                  <a:pt x="249236" y="549221"/>
                </a:lnTo>
                <a:lnTo>
                  <a:pt x="237061" y="553128"/>
                </a:lnTo>
                <a:lnTo>
                  <a:pt x="224909" y="557160"/>
                </a:lnTo>
                <a:lnTo>
                  <a:pt x="212734" y="561014"/>
                </a:lnTo>
                <a:lnTo>
                  <a:pt x="200492" y="564388"/>
                </a:lnTo>
                <a:lnTo>
                  <a:pt x="198602" y="564845"/>
                </a:lnTo>
                <a:lnTo>
                  <a:pt x="185998" y="568316"/>
                </a:lnTo>
                <a:lnTo>
                  <a:pt x="174249" y="571988"/>
                </a:lnTo>
                <a:lnTo>
                  <a:pt x="172148" y="572617"/>
                </a:lnTo>
                <a:lnTo>
                  <a:pt x="160606" y="577065"/>
                </a:lnTo>
                <a:lnTo>
                  <a:pt x="148362" y="579641"/>
                </a:lnTo>
                <a:lnTo>
                  <a:pt x="146926" y="579462"/>
                </a:lnTo>
                <a:lnTo>
                  <a:pt x="146335" y="566612"/>
                </a:lnTo>
                <a:lnTo>
                  <a:pt x="145330" y="554046"/>
                </a:lnTo>
                <a:lnTo>
                  <a:pt x="144830" y="550329"/>
                </a:lnTo>
                <a:lnTo>
                  <a:pt x="143601" y="537683"/>
                </a:lnTo>
                <a:lnTo>
                  <a:pt x="140980" y="525247"/>
                </a:lnTo>
                <a:lnTo>
                  <a:pt x="140208" y="523544"/>
                </a:lnTo>
                <a:lnTo>
                  <a:pt x="136349" y="507017"/>
                </a:lnTo>
                <a:lnTo>
                  <a:pt x="132151" y="490485"/>
                </a:lnTo>
                <a:lnTo>
                  <a:pt x="127714" y="474168"/>
                </a:lnTo>
                <a:lnTo>
                  <a:pt x="123143" y="458281"/>
                </a:lnTo>
                <a:lnTo>
                  <a:pt x="118541" y="443043"/>
                </a:lnTo>
                <a:lnTo>
                  <a:pt x="114010" y="428670"/>
                </a:lnTo>
                <a:lnTo>
                  <a:pt x="109654" y="415380"/>
                </a:lnTo>
                <a:lnTo>
                  <a:pt x="105577" y="403390"/>
                </a:lnTo>
                <a:lnTo>
                  <a:pt x="101880" y="392917"/>
                </a:lnTo>
                <a:lnTo>
                  <a:pt x="98668" y="384179"/>
                </a:lnTo>
                <a:lnTo>
                  <a:pt x="96044" y="377392"/>
                </a:lnTo>
                <a:lnTo>
                  <a:pt x="93383" y="371246"/>
                </a:lnTo>
                <a:lnTo>
                  <a:pt x="87257" y="360270"/>
                </a:lnTo>
                <a:lnTo>
                  <a:pt x="80607" y="349361"/>
                </a:lnTo>
                <a:lnTo>
                  <a:pt x="73835" y="338491"/>
                </a:lnTo>
                <a:lnTo>
                  <a:pt x="67449" y="327812"/>
                </a:lnTo>
                <a:lnTo>
                  <a:pt x="63141" y="320236"/>
                </a:lnTo>
                <a:lnTo>
                  <a:pt x="57064" y="309399"/>
                </a:lnTo>
                <a:lnTo>
                  <a:pt x="49960" y="296481"/>
                </a:lnTo>
                <a:lnTo>
                  <a:pt x="42569" y="282659"/>
                </a:lnTo>
                <a:lnTo>
                  <a:pt x="35631" y="269111"/>
                </a:lnTo>
                <a:lnTo>
                  <a:pt x="29888" y="257016"/>
                </a:lnTo>
                <a:lnTo>
                  <a:pt x="26081" y="247553"/>
                </a:lnTo>
                <a:lnTo>
                  <a:pt x="21830" y="232181"/>
                </a:lnTo>
                <a:lnTo>
                  <a:pt x="19747" y="223731"/>
                </a:lnTo>
                <a:lnTo>
                  <a:pt x="18899" y="218785"/>
                </a:lnTo>
                <a:lnTo>
                  <a:pt x="18949" y="215850"/>
                </a:lnTo>
                <a:lnTo>
                  <a:pt x="19558" y="213430"/>
                </a:lnTo>
                <a:lnTo>
                  <a:pt x="20388" y="210032"/>
                </a:lnTo>
                <a:lnTo>
                  <a:pt x="21100" y="204162"/>
                </a:lnTo>
                <a:lnTo>
                  <a:pt x="21361" y="195643"/>
                </a:lnTo>
                <a:lnTo>
                  <a:pt x="16840" y="185489"/>
                </a:lnTo>
                <a:lnTo>
                  <a:pt x="7697" y="175152"/>
                </a:lnTo>
                <a:lnTo>
                  <a:pt x="560" y="164912"/>
                </a:lnTo>
                <a:lnTo>
                  <a:pt x="0" y="158927"/>
                </a:lnTo>
                <a:lnTo>
                  <a:pt x="1498" y="152984"/>
                </a:lnTo>
                <a:lnTo>
                  <a:pt x="10337" y="146278"/>
                </a:lnTo>
                <a:lnTo>
                  <a:pt x="11468" y="140576"/>
                </a:lnTo>
                <a:lnTo>
                  <a:pt x="17017" y="129407"/>
                </a:lnTo>
                <a:lnTo>
                  <a:pt x="25146" y="118403"/>
                </a:lnTo>
                <a:lnTo>
                  <a:pt x="27647" y="114769"/>
                </a:lnTo>
                <a:lnTo>
                  <a:pt x="33881" y="107277"/>
                </a:lnTo>
                <a:lnTo>
                  <a:pt x="43755" y="97420"/>
                </a:lnTo>
                <a:lnTo>
                  <a:pt x="55017" y="86416"/>
                </a:lnTo>
                <a:lnTo>
                  <a:pt x="65409" y="75480"/>
                </a:lnTo>
                <a:lnTo>
                  <a:pt x="72676" y="65831"/>
                </a:lnTo>
                <a:lnTo>
                  <a:pt x="74625" y="61023"/>
                </a:lnTo>
                <a:lnTo>
                  <a:pt x="77016" y="46740"/>
                </a:lnTo>
                <a:lnTo>
                  <a:pt x="78771" y="37352"/>
                </a:lnTo>
                <a:lnTo>
                  <a:pt x="81335" y="28399"/>
                </a:lnTo>
                <a:lnTo>
                  <a:pt x="86152" y="15419"/>
                </a:lnTo>
                <a:lnTo>
                  <a:pt x="86779" y="13817"/>
                </a:lnTo>
                <a:lnTo>
                  <a:pt x="89979" y="5613"/>
                </a:lnTo>
                <a:lnTo>
                  <a:pt x="93218" y="3962"/>
                </a:lnTo>
                <a:lnTo>
                  <a:pt x="1009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163237" y="1460724"/>
            <a:ext cx="81965" cy="63754"/>
          </a:xfrm>
          <a:custGeom>
            <a:avLst/>
            <a:gdLst/>
            <a:ahLst/>
            <a:cxnLst/>
            <a:rect l="l" t="t" r="r" b="b"/>
            <a:pathLst>
              <a:path w="81965" h="63754">
                <a:moveTo>
                  <a:pt x="0" y="0"/>
                </a:moveTo>
                <a:lnTo>
                  <a:pt x="5678" y="9815"/>
                </a:lnTo>
                <a:lnTo>
                  <a:pt x="14016" y="19762"/>
                </a:lnTo>
                <a:lnTo>
                  <a:pt x="24027" y="29386"/>
                </a:lnTo>
                <a:lnTo>
                  <a:pt x="34724" y="38237"/>
                </a:lnTo>
                <a:lnTo>
                  <a:pt x="45119" y="45862"/>
                </a:lnTo>
                <a:lnTo>
                  <a:pt x="50482" y="49453"/>
                </a:lnTo>
                <a:lnTo>
                  <a:pt x="61638" y="55787"/>
                </a:lnTo>
                <a:lnTo>
                  <a:pt x="73380" y="60883"/>
                </a:lnTo>
                <a:lnTo>
                  <a:pt x="81965" y="637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6154364" y="1728733"/>
            <a:ext cx="133587" cy="157391"/>
          </a:xfrm>
          <a:custGeom>
            <a:avLst/>
            <a:gdLst/>
            <a:ahLst/>
            <a:cxnLst/>
            <a:rect l="l" t="t" r="r" b="b"/>
            <a:pathLst>
              <a:path w="133587" h="157391">
                <a:moveTo>
                  <a:pt x="133587" y="16827"/>
                </a:moveTo>
                <a:lnTo>
                  <a:pt x="130963" y="30892"/>
                </a:lnTo>
                <a:lnTo>
                  <a:pt x="128636" y="43898"/>
                </a:lnTo>
                <a:lnTo>
                  <a:pt x="126560" y="56124"/>
                </a:lnTo>
                <a:lnTo>
                  <a:pt x="124684" y="67848"/>
                </a:lnTo>
                <a:lnTo>
                  <a:pt x="122961" y="79349"/>
                </a:lnTo>
                <a:lnTo>
                  <a:pt x="121342" y="90907"/>
                </a:lnTo>
                <a:lnTo>
                  <a:pt x="119778" y="102800"/>
                </a:lnTo>
                <a:lnTo>
                  <a:pt x="118221" y="115308"/>
                </a:lnTo>
                <a:lnTo>
                  <a:pt x="116623" y="128709"/>
                </a:lnTo>
                <a:lnTo>
                  <a:pt x="115527" y="138137"/>
                </a:lnTo>
                <a:lnTo>
                  <a:pt x="114880" y="143840"/>
                </a:lnTo>
                <a:lnTo>
                  <a:pt x="115972" y="151117"/>
                </a:lnTo>
                <a:lnTo>
                  <a:pt x="111539" y="154584"/>
                </a:lnTo>
                <a:lnTo>
                  <a:pt x="107945" y="157391"/>
                </a:lnTo>
                <a:lnTo>
                  <a:pt x="92655" y="156438"/>
                </a:lnTo>
                <a:lnTo>
                  <a:pt x="87397" y="156159"/>
                </a:lnTo>
                <a:lnTo>
                  <a:pt x="74899" y="154821"/>
                </a:lnTo>
                <a:lnTo>
                  <a:pt x="62406" y="152642"/>
                </a:lnTo>
                <a:lnTo>
                  <a:pt x="49876" y="150225"/>
                </a:lnTo>
                <a:lnTo>
                  <a:pt x="37267" y="148177"/>
                </a:lnTo>
                <a:lnTo>
                  <a:pt x="28481" y="147294"/>
                </a:lnTo>
                <a:lnTo>
                  <a:pt x="13401" y="146244"/>
                </a:lnTo>
                <a:lnTo>
                  <a:pt x="3752" y="140901"/>
                </a:lnTo>
                <a:lnTo>
                  <a:pt x="1062" y="134327"/>
                </a:lnTo>
                <a:lnTo>
                  <a:pt x="0" y="122834"/>
                </a:lnTo>
                <a:lnTo>
                  <a:pt x="566" y="109248"/>
                </a:lnTo>
                <a:lnTo>
                  <a:pt x="1782" y="95995"/>
                </a:lnTo>
                <a:lnTo>
                  <a:pt x="2370" y="89776"/>
                </a:lnTo>
                <a:lnTo>
                  <a:pt x="3195" y="77619"/>
                </a:lnTo>
                <a:lnTo>
                  <a:pt x="3760" y="64967"/>
                </a:lnTo>
                <a:lnTo>
                  <a:pt x="4271" y="52024"/>
                </a:lnTo>
                <a:lnTo>
                  <a:pt x="4930" y="38993"/>
                </a:lnTo>
                <a:lnTo>
                  <a:pt x="5942" y="26077"/>
                </a:lnTo>
                <a:lnTo>
                  <a:pt x="7511" y="13479"/>
                </a:lnTo>
                <a:lnTo>
                  <a:pt x="9841" y="1402"/>
                </a:lnTo>
                <a:lnTo>
                  <a:pt x="101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160401" y="1684498"/>
            <a:ext cx="143422" cy="61070"/>
          </a:xfrm>
          <a:custGeom>
            <a:avLst/>
            <a:gdLst/>
            <a:ahLst/>
            <a:cxnLst/>
            <a:rect l="l" t="t" r="r" b="b"/>
            <a:pathLst>
              <a:path w="143422" h="61070">
                <a:moveTo>
                  <a:pt x="143347" y="24726"/>
                </a:moveTo>
                <a:lnTo>
                  <a:pt x="143422" y="36231"/>
                </a:lnTo>
                <a:lnTo>
                  <a:pt x="140922" y="49673"/>
                </a:lnTo>
                <a:lnTo>
                  <a:pt x="140388" y="51536"/>
                </a:lnTo>
                <a:lnTo>
                  <a:pt x="134228" y="59424"/>
                </a:lnTo>
                <a:lnTo>
                  <a:pt x="124186" y="61070"/>
                </a:lnTo>
                <a:lnTo>
                  <a:pt x="112123" y="58921"/>
                </a:lnTo>
                <a:lnTo>
                  <a:pt x="99898" y="55426"/>
                </a:lnTo>
                <a:lnTo>
                  <a:pt x="91214" y="53301"/>
                </a:lnTo>
                <a:lnTo>
                  <a:pt x="78497" y="51119"/>
                </a:lnTo>
                <a:lnTo>
                  <a:pt x="65966" y="49015"/>
                </a:lnTo>
                <a:lnTo>
                  <a:pt x="53524" y="46988"/>
                </a:lnTo>
                <a:lnTo>
                  <a:pt x="41072" y="45036"/>
                </a:lnTo>
                <a:lnTo>
                  <a:pt x="33835" y="43941"/>
                </a:lnTo>
                <a:lnTo>
                  <a:pt x="21212" y="42842"/>
                </a:lnTo>
                <a:lnTo>
                  <a:pt x="8363" y="41549"/>
                </a:lnTo>
                <a:lnTo>
                  <a:pt x="1730" y="39839"/>
                </a:lnTo>
                <a:lnTo>
                  <a:pt x="0" y="30096"/>
                </a:lnTo>
                <a:lnTo>
                  <a:pt x="2207" y="18042"/>
                </a:lnTo>
                <a:lnTo>
                  <a:pt x="4333" y="5123"/>
                </a:lnTo>
                <a:lnTo>
                  <a:pt x="42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5824368" y="904968"/>
            <a:ext cx="911757" cy="933350"/>
          </a:xfrm>
          <a:custGeom>
            <a:avLst/>
            <a:gdLst/>
            <a:ahLst/>
            <a:cxnLst/>
            <a:rect l="l" t="t" r="r" b="b"/>
            <a:pathLst>
              <a:path w="911757" h="933350">
                <a:moveTo>
                  <a:pt x="904963" y="5666"/>
                </a:moveTo>
                <a:lnTo>
                  <a:pt x="892660" y="0"/>
                </a:lnTo>
                <a:lnTo>
                  <a:pt x="883183" y="3597"/>
                </a:lnTo>
                <a:lnTo>
                  <a:pt x="879462" y="6834"/>
                </a:lnTo>
                <a:lnTo>
                  <a:pt x="0" y="912471"/>
                </a:lnTo>
                <a:lnTo>
                  <a:pt x="22783" y="933350"/>
                </a:lnTo>
                <a:lnTo>
                  <a:pt x="902271" y="27675"/>
                </a:lnTo>
                <a:lnTo>
                  <a:pt x="911757" y="18343"/>
                </a:lnTo>
                <a:lnTo>
                  <a:pt x="910004" y="11238"/>
                </a:lnTo>
                <a:lnTo>
                  <a:pt x="904963" y="56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5824368" y="904968"/>
            <a:ext cx="911757" cy="933350"/>
          </a:xfrm>
          <a:custGeom>
            <a:avLst/>
            <a:gdLst/>
            <a:ahLst/>
            <a:cxnLst/>
            <a:rect l="l" t="t" r="r" b="b"/>
            <a:pathLst>
              <a:path w="911757" h="933350">
                <a:moveTo>
                  <a:pt x="22783" y="933350"/>
                </a:moveTo>
                <a:lnTo>
                  <a:pt x="902271" y="27675"/>
                </a:lnTo>
                <a:lnTo>
                  <a:pt x="911757" y="18343"/>
                </a:lnTo>
                <a:lnTo>
                  <a:pt x="910004" y="11238"/>
                </a:lnTo>
                <a:lnTo>
                  <a:pt x="904963" y="5666"/>
                </a:lnTo>
                <a:lnTo>
                  <a:pt x="892660" y="0"/>
                </a:lnTo>
                <a:lnTo>
                  <a:pt x="883183" y="3597"/>
                </a:lnTo>
                <a:lnTo>
                  <a:pt x="879462" y="6834"/>
                </a:lnTo>
                <a:lnTo>
                  <a:pt x="0" y="912471"/>
                </a:lnTo>
                <a:lnTo>
                  <a:pt x="22783" y="9333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5444858" y="1810060"/>
            <a:ext cx="408689" cy="187993"/>
          </a:xfrm>
          <a:custGeom>
            <a:avLst/>
            <a:gdLst/>
            <a:ahLst/>
            <a:cxnLst/>
            <a:rect l="l" t="t" r="r" b="b"/>
            <a:pathLst>
              <a:path w="408689" h="187993">
                <a:moveTo>
                  <a:pt x="168" y="168821"/>
                </a:moveTo>
                <a:lnTo>
                  <a:pt x="13505" y="177884"/>
                </a:lnTo>
                <a:lnTo>
                  <a:pt x="30031" y="181567"/>
                </a:lnTo>
                <a:lnTo>
                  <a:pt x="51897" y="184789"/>
                </a:lnTo>
                <a:lnTo>
                  <a:pt x="64651" y="186081"/>
                </a:lnTo>
                <a:lnTo>
                  <a:pt x="78523" y="187085"/>
                </a:lnTo>
                <a:lnTo>
                  <a:pt x="93439" y="187741"/>
                </a:lnTo>
                <a:lnTo>
                  <a:pt x="109328" y="187993"/>
                </a:lnTo>
                <a:lnTo>
                  <a:pt x="126116" y="187782"/>
                </a:lnTo>
                <a:lnTo>
                  <a:pt x="143731" y="187050"/>
                </a:lnTo>
                <a:lnTo>
                  <a:pt x="162101" y="185740"/>
                </a:lnTo>
                <a:lnTo>
                  <a:pt x="181153" y="183794"/>
                </a:lnTo>
                <a:lnTo>
                  <a:pt x="200814" y="181154"/>
                </a:lnTo>
                <a:lnTo>
                  <a:pt x="221012" y="177762"/>
                </a:lnTo>
                <a:lnTo>
                  <a:pt x="241674" y="173560"/>
                </a:lnTo>
                <a:lnTo>
                  <a:pt x="262728" y="168490"/>
                </a:lnTo>
                <a:lnTo>
                  <a:pt x="281560" y="162836"/>
                </a:lnTo>
                <a:lnTo>
                  <a:pt x="302357" y="154262"/>
                </a:lnTo>
                <a:lnTo>
                  <a:pt x="318413" y="144948"/>
                </a:lnTo>
                <a:lnTo>
                  <a:pt x="330369" y="135264"/>
                </a:lnTo>
                <a:lnTo>
                  <a:pt x="338869" y="125581"/>
                </a:lnTo>
                <a:lnTo>
                  <a:pt x="348067" y="107698"/>
                </a:lnTo>
                <a:lnTo>
                  <a:pt x="351146" y="94259"/>
                </a:lnTo>
                <a:lnTo>
                  <a:pt x="351996" y="90131"/>
                </a:lnTo>
                <a:lnTo>
                  <a:pt x="353946" y="84883"/>
                </a:lnTo>
                <a:lnTo>
                  <a:pt x="356797" y="80624"/>
                </a:lnTo>
                <a:lnTo>
                  <a:pt x="362304" y="74825"/>
                </a:lnTo>
                <a:lnTo>
                  <a:pt x="371861" y="66122"/>
                </a:lnTo>
                <a:lnTo>
                  <a:pt x="386858" y="53150"/>
                </a:lnTo>
                <a:lnTo>
                  <a:pt x="408689" y="34544"/>
                </a:lnTo>
                <a:lnTo>
                  <a:pt x="372570" y="0"/>
                </a:lnTo>
                <a:lnTo>
                  <a:pt x="322482" y="63334"/>
                </a:lnTo>
                <a:lnTo>
                  <a:pt x="314582" y="58547"/>
                </a:lnTo>
                <a:lnTo>
                  <a:pt x="308626" y="57746"/>
                </a:lnTo>
                <a:lnTo>
                  <a:pt x="305641" y="59503"/>
                </a:lnTo>
                <a:lnTo>
                  <a:pt x="298105" y="66769"/>
                </a:lnTo>
                <a:lnTo>
                  <a:pt x="287610" y="77058"/>
                </a:lnTo>
                <a:lnTo>
                  <a:pt x="275323" y="87522"/>
                </a:lnTo>
                <a:lnTo>
                  <a:pt x="262411" y="95313"/>
                </a:lnTo>
                <a:lnTo>
                  <a:pt x="257002" y="97508"/>
                </a:lnTo>
                <a:lnTo>
                  <a:pt x="248460" y="100572"/>
                </a:lnTo>
                <a:lnTo>
                  <a:pt x="238384" y="103783"/>
                </a:lnTo>
                <a:lnTo>
                  <a:pt x="226643" y="107178"/>
                </a:lnTo>
                <a:lnTo>
                  <a:pt x="213105" y="110795"/>
                </a:lnTo>
                <a:lnTo>
                  <a:pt x="197640" y="114672"/>
                </a:lnTo>
                <a:lnTo>
                  <a:pt x="180115" y="118846"/>
                </a:lnTo>
                <a:lnTo>
                  <a:pt x="178533" y="119216"/>
                </a:lnTo>
                <a:lnTo>
                  <a:pt x="168614" y="121534"/>
                </a:lnTo>
                <a:lnTo>
                  <a:pt x="156590" y="124361"/>
                </a:lnTo>
                <a:lnTo>
                  <a:pt x="142878" y="127616"/>
                </a:lnTo>
                <a:lnTo>
                  <a:pt x="127897" y="131219"/>
                </a:lnTo>
                <a:lnTo>
                  <a:pt x="112063" y="135090"/>
                </a:lnTo>
                <a:lnTo>
                  <a:pt x="95795" y="139150"/>
                </a:lnTo>
                <a:lnTo>
                  <a:pt x="79511" y="143319"/>
                </a:lnTo>
                <a:lnTo>
                  <a:pt x="63629" y="147516"/>
                </a:lnTo>
                <a:lnTo>
                  <a:pt x="48566" y="151661"/>
                </a:lnTo>
                <a:lnTo>
                  <a:pt x="34740" y="155676"/>
                </a:lnTo>
                <a:lnTo>
                  <a:pt x="22570" y="159479"/>
                </a:lnTo>
                <a:lnTo>
                  <a:pt x="12472" y="162990"/>
                </a:lnTo>
                <a:lnTo>
                  <a:pt x="4866" y="166131"/>
                </a:lnTo>
                <a:lnTo>
                  <a:pt x="168" y="16882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5443654" y="1810060"/>
            <a:ext cx="409892" cy="187993"/>
          </a:xfrm>
          <a:custGeom>
            <a:avLst/>
            <a:gdLst/>
            <a:ahLst/>
            <a:cxnLst/>
            <a:rect l="l" t="t" r="r" b="b"/>
            <a:pathLst>
              <a:path w="409892" h="187993">
                <a:moveTo>
                  <a:pt x="373773" y="0"/>
                </a:moveTo>
                <a:lnTo>
                  <a:pt x="409892" y="34544"/>
                </a:lnTo>
                <a:lnTo>
                  <a:pt x="388061" y="53150"/>
                </a:lnTo>
                <a:lnTo>
                  <a:pt x="373063" y="66122"/>
                </a:lnTo>
                <a:lnTo>
                  <a:pt x="363507" y="74825"/>
                </a:lnTo>
                <a:lnTo>
                  <a:pt x="358000" y="80624"/>
                </a:lnTo>
                <a:lnTo>
                  <a:pt x="355149" y="84883"/>
                </a:lnTo>
                <a:lnTo>
                  <a:pt x="353564" y="88969"/>
                </a:lnTo>
                <a:lnTo>
                  <a:pt x="353199" y="90131"/>
                </a:lnTo>
                <a:lnTo>
                  <a:pt x="352348" y="94259"/>
                </a:lnTo>
                <a:lnTo>
                  <a:pt x="351252" y="100238"/>
                </a:lnTo>
                <a:lnTo>
                  <a:pt x="349269" y="107698"/>
                </a:lnTo>
                <a:lnTo>
                  <a:pt x="340072" y="125581"/>
                </a:lnTo>
                <a:lnTo>
                  <a:pt x="331572" y="135264"/>
                </a:lnTo>
                <a:lnTo>
                  <a:pt x="319616" y="144948"/>
                </a:lnTo>
                <a:lnTo>
                  <a:pt x="303560" y="154262"/>
                </a:lnTo>
                <a:lnTo>
                  <a:pt x="282762" y="162836"/>
                </a:lnTo>
                <a:lnTo>
                  <a:pt x="263931" y="168490"/>
                </a:lnTo>
                <a:lnTo>
                  <a:pt x="242877" y="173560"/>
                </a:lnTo>
                <a:lnTo>
                  <a:pt x="222215" y="177762"/>
                </a:lnTo>
                <a:lnTo>
                  <a:pt x="202017" y="181154"/>
                </a:lnTo>
                <a:lnTo>
                  <a:pt x="182356" y="183794"/>
                </a:lnTo>
                <a:lnTo>
                  <a:pt x="163304" y="185740"/>
                </a:lnTo>
                <a:lnTo>
                  <a:pt x="144934" y="187050"/>
                </a:lnTo>
                <a:lnTo>
                  <a:pt x="127319" y="187782"/>
                </a:lnTo>
                <a:lnTo>
                  <a:pt x="110530" y="187993"/>
                </a:lnTo>
                <a:lnTo>
                  <a:pt x="94642" y="187741"/>
                </a:lnTo>
                <a:lnTo>
                  <a:pt x="79725" y="187085"/>
                </a:lnTo>
                <a:lnTo>
                  <a:pt x="65854" y="186081"/>
                </a:lnTo>
                <a:lnTo>
                  <a:pt x="53100" y="184789"/>
                </a:lnTo>
                <a:lnTo>
                  <a:pt x="41535" y="183265"/>
                </a:lnTo>
                <a:lnTo>
                  <a:pt x="22267" y="179754"/>
                </a:lnTo>
                <a:lnTo>
                  <a:pt x="8629" y="176013"/>
                </a:lnTo>
                <a:lnTo>
                  <a:pt x="0" y="170980"/>
                </a:lnTo>
                <a:lnTo>
                  <a:pt x="1371" y="168821"/>
                </a:lnTo>
                <a:lnTo>
                  <a:pt x="13675" y="162990"/>
                </a:lnTo>
                <a:lnTo>
                  <a:pt x="35943" y="155676"/>
                </a:lnTo>
                <a:lnTo>
                  <a:pt x="49768" y="151661"/>
                </a:lnTo>
                <a:lnTo>
                  <a:pt x="64831" y="147516"/>
                </a:lnTo>
                <a:lnTo>
                  <a:pt x="80714" y="143319"/>
                </a:lnTo>
                <a:lnTo>
                  <a:pt x="96998" y="139150"/>
                </a:lnTo>
                <a:lnTo>
                  <a:pt x="113266" y="135090"/>
                </a:lnTo>
                <a:lnTo>
                  <a:pt x="129099" y="131219"/>
                </a:lnTo>
                <a:lnTo>
                  <a:pt x="144081" y="127616"/>
                </a:lnTo>
                <a:lnTo>
                  <a:pt x="157793" y="124361"/>
                </a:lnTo>
                <a:lnTo>
                  <a:pt x="169817" y="121534"/>
                </a:lnTo>
                <a:lnTo>
                  <a:pt x="181317" y="118846"/>
                </a:lnTo>
                <a:lnTo>
                  <a:pt x="198842" y="114672"/>
                </a:lnTo>
                <a:lnTo>
                  <a:pt x="214308" y="110795"/>
                </a:lnTo>
                <a:lnTo>
                  <a:pt x="227845" y="107178"/>
                </a:lnTo>
                <a:lnTo>
                  <a:pt x="239586" y="103783"/>
                </a:lnTo>
                <a:lnTo>
                  <a:pt x="249662" y="100572"/>
                </a:lnTo>
                <a:lnTo>
                  <a:pt x="258204" y="97508"/>
                </a:lnTo>
                <a:lnTo>
                  <a:pt x="263613" y="95313"/>
                </a:lnTo>
                <a:lnTo>
                  <a:pt x="276526" y="87522"/>
                </a:lnTo>
                <a:lnTo>
                  <a:pt x="288813" y="77058"/>
                </a:lnTo>
                <a:lnTo>
                  <a:pt x="299308" y="66769"/>
                </a:lnTo>
                <a:lnTo>
                  <a:pt x="306843" y="59503"/>
                </a:lnTo>
                <a:lnTo>
                  <a:pt x="309829" y="57746"/>
                </a:lnTo>
                <a:lnTo>
                  <a:pt x="315785" y="58547"/>
                </a:lnTo>
                <a:lnTo>
                  <a:pt x="323684" y="63334"/>
                </a:lnTo>
                <a:lnTo>
                  <a:pt x="3737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5700144" y="1873394"/>
            <a:ext cx="67195" cy="61328"/>
          </a:xfrm>
          <a:custGeom>
            <a:avLst/>
            <a:gdLst/>
            <a:ahLst/>
            <a:cxnLst/>
            <a:rect l="l" t="t" r="r" b="b"/>
            <a:pathLst>
              <a:path w="67195" h="61328">
                <a:moveTo>
                  <a:pt x="67195" y="0"/>
                </a:moveTo>
                <a:lnTo>
                  <a:pt x="57498" y="11099"/>
                </a:lnTo>
                <a:lnTo>
                  <a:pt x="45795" y="22687"/>
                </a:lnTo>
                <a:lnTo>
                  <a:pt x="33313" y="34001"/>
                </a:lnTo>
                <a:lnTo>
                  <a:pt x="21274" y="44280"/>
                </a:lnTo>
                <a:lnTo>
                  <a:pt x="10905" y="52760"/>
                </a:lnTo>
                <a:lnTo>
                  <a:pt x="3429" y="58678"/>
                </a:lnTo>
                <a:lnTo>
                  <a:pt x="0" y="613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5443654" y="1923509"/>
            <a:ext cx="347052" cy="58473"/>
          </a:xfrm>
          <a:custGeom>
            <a:avLst/>
            <a:gdLst/>
            <a:ahLst/>
            <a:cxnLst/>
            <a:rect l="l" t="t" r="r" b="b"/>
            <a:pathLst>
              <a:path w="347052" h="58473">
                <a:moveTo>
                  <a:pt x="347052" y="0"/>
                </a:moveTo>
                <a:lnTo>
                  <a:pt x="341673" y="11296"/>
                </a:lnTo>
                <a:lnTo>
                  <a:pt x="336155" y="17652"/>
                </a:lnTo>
                <a:lnTo>
                  <a:pt x="327881" y="19729"/>
                </a:lnTo>
                <a:lnTo>
                  <a:pt x="314236" y="18191"/>
                </a:lnTo>
                <a:lnTo>
                  <a:pt x="292798" y="13741"/>
                </a:lnTo>
                <a:lnTo>
                  <a:pt x="281352" y="10804"/>
                </a:lnTo>
                <a:lnTo>
                  <a:pt x="271673" y="10603"/>
                </a:lnTo>
                <a:lnTo>
                  <a:pt x="260388" y="14503"/>
                </a:lnTo>
                <a:lnTo>
                  <a:pt x="254167" y="17087"/>
                </a:lnTo>
                <a:lnTo>
                  <a:pt x="244880" y="20739"/>
                </a:lnTo>
                <a:lnTo>
                  <a:pt x="233147" y="25195"/>
                </a:lnTo>
                <a:lnTo>
                  <a:pt x="219587" y="30193"/>
                </a:lnTo>
                <a:lnTo>
                  <a:pt x="204820" y="35468"/>
                </a:lnTo>
                <a:lnTo>
                  <a:pt x="189468" y="40758"/>
                </a:lnTo>
                <a:lnTo>
                  <a:pt x="174148" y="45800"/>
                </a:lnTo>
                <a:lnTo>
                  <a:pt x="159483" y="50330"/>
                </a:lnTo>
                <a:lnTo>
                  <a:pt x="146091" y="54085"/>
                </a:lnTo>
                <a:lnTo>
                  <a:pt x="134594" y="56802"/>
                </a:lnTo>
                <a:lnTo>
                  <a:pt x="125610" y="58218"/>
                </a:lnTo>
                <a:lnTo>
                  <a:pt x="113579" y="58464"/>
                </a:lnTo>
                <a:lnTo>
                  <a:pt x="100272" y="58473"/>
                </a:lnTo>
                <a:lnTo>
                  <a:pt x="84486" y="58404"/>
                </a:lnTo>
                <a:lnTo>
                  <a:pt x="67358" y="58279"/>
                </a:lnTo>
                <a:lnTo>
                  <a:pt x="50030" y="58118"/>
                </a:lnTo>
                <a:lnTo>
                  <a:pt x="33642" y="57944"/>
                </a:lnTo>
                <a:lnTo>
                  <a:pt x="19332" y="57777"/>
                </a:lnTo>
                <a:lnTo>
                  <a:pt x="8241" y="57639"/>
                </a:lnTo>
                <a:lnTo>
                  <a:pt x="1509" y="57551"/>
                </a:lnTo>
                <a:lnTo>
                  <a:pt x="0" y="575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5610978" y="1933492"/>
            <a:ext cx="90665" cy="21793"/>
          </a:xfrm>
          <a:custGeom>
            <a:avLst/>
            <a:gdLst/>
            <a:ahLst/>
            <a:cxnLst/>
            <a:rect l="l" t="t" r="r" b="b"/>
            <a:pathLst>
              <a:path w="90665" h="21793">
                <a:moveTo>
                  <a:pt x="90665" y="0"/>
                </a:moveTo>
                <a:lnTo>
                  <a:pt x="0" y="217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5757471" y="1900192"/>
            <a:ext cx="39382" cy="28003"/>
          </a:xfrm>
          <a:custGeom>
            <a:avLst/>
            <a:gdLst/>
            <a:ahLst/>
            <a:cxnLst/>
            <a:rect l="l" t="t" r="r" b="b"/>
            <a:pathLst>
              <a:path w="39382" h="28003">
                <a:moveTo>
                  <a:pt x="39382" y="0"/>
                </a:moveTo>
                <a:lnTo>
                  <a:pt x="0" y="2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531703" y="969230"/>
            <a:ext cx="156311" cy="76466"/>
          </a:xfrm>
          <a:custGeom>
            <a:avLst/>
            <a:gdLst/>
            <a:ahLst/>
            <a:cxnLst/>
            <a:rect l="l" t="t" r="r" b="b"/>
            <a:pathLst>
              <a:path w="156311" h="76466">
                <a:moveTo>
                  <a:pt x="155181" y="25920"/>
                </a:moveTo>
                <a:lnTo>
                  <a:pt x="156311" y="380"/>
                </a:lnTo>
                <a:lnTo>
                  <a:pt x="153771" y="0"/>
                </a:lnTo>
                <a:lnTo>
                  <a:pt x="155181" y="25920"/>
                </a:lnTo>
                <a:close/>
              </a:path>
              <a:path w="156311" h="76466">
                <a:moveTo>
                  <a:pt x="135851" y="-21107"/>
                </a:moveTo>
                <a:lnTo>
                  <a:pt x="136436" y="-24752"/>
                </a:lnTo>
                <a:lnTo>
                  <a:pt x="137147" y="-29171"/>
                </a:lnTo>
                <a:lnTo>
                  <a:pt x="140017" y="-26885"/>
                </a:lnTo>
                <a:lnTo>
                  <a:pt x="142138" y="-29654"/>
                </a:lnTo>
                <a:lnTo>
                  <a:pt x="140944" y="-33947"/>
                </a:lnTo>
                <a:lnTo>
                  <a:pt x="136906" y="-35572"/>
                </a:lnTo>
                <a:lnTo>
                  <a:pt x="133400" y="-37604"/>
                </a:lnTo>
                <a:lnTo>
                  <a:pt x="130263" y="-39408"/>
                </a:lnTo>
                <a:lnTo>
                  <a:pt x="126415" y="-42595"/>
                </a:lnTo>
                <a:lnTo>
                  <a:pt x="123050" y="-43586"/>
                </a:lnTo>
                <a:lnTo>
                  <a:pt x="120103" y="-44437"/>
                </a:lnTo>
                <a:lnTo>
                  <a:pt x="115976" y="-44259"/>
                </a:lnTo>
                <a:lnTo>
                  <a:pt x="112903" y="-44564"/>
                </a:lnTo>
                <a:lnTo>
                  <a:pt x="106908" y="-45123"/>
                </a:lnTo>
                <a:lnTo>
                  <a:pt x="102590" y="-49542"/>
                </a:lnTo>
                <a:lnTo>
                  <a:pt x="96989" y="-50546"/>
                </a:lnTo>
                <a:lnTo>
                  <a:pt x="0" y="-11785"/>
                </a:lnTo>
                <a:lnTo>
                  <a:pt x="56692" y="12776"/>
                </a:lnTo>
                <a:lnTo>
                  <a:pt x="59799" y="20332"/>
                </a:lnTo>
                <a:lnTo>
                  <a:pt x="62805" y="37139"/>
                </a:lnTo>
                <a:lnTo>
                  <a:pt x="63741" y="47739"/>
                </a:lnTo>
                <a:lnTo>
                  <a:pt x="64055" y="59226"/>
                </a:lnTo>
                <a:lnTo>
                  <a:pt x="69896" y="71692"/>
                </a:lnTo>
                <a:lnTo>
                  <a:pt x="73456" y="76453"/>
                </a:lnTo>
                <a:lnTo>
                  <a:pt x="76200" y="80111"/>
                </a:lnTo>
                <a:lnTo>
                  <a:pt x="78994" y="82473"/>
                </a:lnTo>
                <a:lnTo>
                  <a:pt x="82829" y="85039"/>
                </a:lnTo>
                <a:lnTo>
                  <a:pt x="86296" y="87375"/>
                </a:lnTo>
                <a:lnTo>
                  <a:pt x="89408" y="90360"/>
                </a:lnTo>
                <a:lnTo>
                  <a:pt x="92964" y="92417"/>
                </a:lnTo>
                <a:lnTo>
                  <a:pt x="95973" y="94132"/>
                </a:lnTo>
                <a:lnTo>
                  <a:pt x="99060" y="95402"/>
                </a:lnTo>
                <a:lnTo>
                  <a:pt x="106502" y="95465"/>
                </a:lnTo>
                <a:lnTo>
                  <a:pt x="113322" y="96596"/>
                </a:lnTo>
                <a:lnTo>
                  <a:pt x="116687" y="93637"/>
                </a:lnTo>
                <a:lnTo>
                  <a:pt x="124002" y="87210"/>
                </a:lnTo>
                <a:lnTo>
                  <a:pt x="121564" y="79476"/>
                </a:lnTo>
                <a:lnTo>
                  <a:pt x="116052" y="73380"/>
                </a:lnTo>
                <a:lnTo>
                  <a:pt x="121158" y="75780"/>
                </a:lnTo>
                <a:lnTo>
                  <a:pt x="125260" y="78219"/>
                </a:lnTo>
                <a:lnTo>
                  <a:pt x="136575" y="78028"/>
                </a:lnTo>
                <a:lnTo>
                  <a:pt x="140957" y="73418"/>
                </a:lnTo>
                <a:lnTo>
                  <a:pt x="142773" y="66789"/>
                </a:lnTo>
                <a:lnTo>
                  <a:pt x="144360" y="60947"/>
                </a:lnTo>
                <a:lnTo>
                  <a:pt x="140855" y="55206"/>
                </a:lnTo>
                <a:lnTo>
                  <a:pt x="137922" y="50672"/>
                </a:lnTo>
                <a:lnTo>
                  <a:pt x="141516" y="50368"/>
                </a:lnTo>
                <a:lnTo>
                  <a:pt x="151396" y="56248"/>
                </a:lnTo>
                <a:lnTo>
                  <a:pt x="156464" y="53022"/>
                </a:lnTo>
                <a:lnTo>
                  <a:pt x="161480" y="49809"/>
                </a:lnTo>
                <a:lnTo>
                  <a:pt x="161658" y="47536"/>
                </a:lnTo>
                <a:lnTo>
                  <a:pt x="161772" y="34455"/>
                </a:lnTo>
                <a:lnTo>
                  <a:pt x="160159" y="29260"/>
                </a:lnTo>
                <a:lnTo>
                  <a:pt x="171589" y="26415"/>
                </a:lnTo>
                <a:lnTo>
                  <a:pt x="175450" y="20866"/>
                </a:lnTo>
                <a:lnTo>
                  <a:pt x="177153" y="17443"/>
                </a:lnTo>
                <a:lnTo>
                  <a:pt x="177211" y="5463"/>
                </a:lnTo>
                <a:lnTo>
                  <a:pt x="172538" y="-4322"/>
                </a:lnTo>
                <a:lnTo>
                  <a:pt x="167259" y="-6451"/>
                </a:lnTo>
                <a:lnTo>
                  <a:pt x="162674" y="-2603"/>
                </a:lnTo>
                <a:lnTo>
                  <a:pt x="156311" y="380"/>
                </a:lnTo>
                <a:lnTo>
                  <a:pt x="155181" y="25920"/>
                </a:lnTo>
                <a:lnTo>
                  <a:pt x="153771" y="0"/>
                </a:lnTo>
                <a:lnTo>
                  <a:pt x="143675" y="-1460"/>
                </a:lnTo>
                <a:lnTo>
                  <a:pt x="139738" y="-1206"/>
                </a:lnTo>
                <a:lnTo>
                  <a:pt x="137706" y="-12750"/>
                </a:lnTo>
                <a:lnTo>
                  <a:pt x="137083" y="-16268"/>
                </a:lnTo>
                <a:lnTo>
                  <a:pt x="135851" y="-211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531703" y="918684"/>
            <a:ext cx="177211" cy="147142"/>
          </a:xfrm>
          <a:custGeom>
            <a:avLst/>
            <a:gdLst/>
            <a:ahLst/>
            <a:cxnLst/>
            <a:rect l="l" t="t" r="r" b="b"/>
            <a:pathLst>
              <a:path w="177211" h="147142">
                <a:moveTo>
                  <a:pt x="96989" y="0"/>
                </a:moveTo>
                <a:lnTo>
                  <a:pt x="102590" y="1003"/>
                </a:lnTo>
                <a:lnTo>
                  <a:pt x="106908" y="5422"/>
                </a:lnTo>
                <a:lnTo>
                  <a:pt x="112903" y="5981"/>
                </a:lnTo>
                <a:lnTo>
                  <a:pt x="115976" y="6286"/>
                </a:lnTo>
                <a:lnTo>
                  <a:pt x="120103" y="6108"/>
                </a:lnTo>
                <a:lnTo>
                  <a:pt x="123050" y="6959"/>
                </a:lnTo>
                <a:lnTo>
                  <a:pt x="126415" y="7950"/>
                </a:lnTo>
                <a:lnTo>
                  <a:pt x="130263" y="11137"/>
                </a:lnTo>
                <a:lnTo>
                  <a:pt x="133400" y="12941"/>
                </a:lnTo>
                <a:lnTo>
                  <a:pt x="136906" y="14973"/>
                </a:lnTo>
                <a:lnTo>
                  <a:pt x="140944" y="16598"/>
                </a:lnTo>
                <a:lnTo>
                  <a:pt x="142138" y="20891"/>
                </a:lnTo>
                <a:lnTo>
                  <a:pt x="140017" y="23660"/>
                </a:lnTo>
                <a:lnTo>
                  <a:pt x="137147" y="21374"/>
                </a:lnTo>
                <a:lnTo>
                  <a:pt x="136436" y="25793"/>
                </a:lnTo>
                <a:lnTo>
                  <a:pt x="135851" y="29438"/>
                </a:lnTo>
                <a:lnTo>
                  <a:pt x="137083" y="34277"/>
                </a:lnTo>
                <a:lnTo>
                  <a:pt x="137706" y="37795"/>
                </a:lnTo>
                <a:lnTo>
                  <a:pt x="139738" y="49339"/>
                </a:lnTo>
                <a:lnTo>
                  <a:pt x="143675" y="49085"/>
                </a:lnTo>
                <a:lnTo>
                  <a:pt x="153771" y="50546"/>
                </a:lnTo>
                <a:lnTo>
                  <a:pt x="156311" y="50927"/>
                </a:lnTo>
                <a:lnTo>
                  <a:pt x="162674" y="47942"/>
                </a:lnTo>
                <a:lnTo>
                  <a:pt x="167259" y="44094"/>
                </a:lnTo>
                <a:lnTo>
                  <a:pt x="172538" y="46223"/>
                </a:lnTo>
                <a:lnTo>
                  <a:pt x="177211" y="56009"/>
                </a:lnTo>
                <a:lnTo>
                  <a:pt x="177153" y="67989"/>
                </a:lnTo>
                <a:lnTo>
                  <a:pt x="175450" y="71412"/>
                </a:lnTo>
                <a:lnTo>
                  <a:pt x="171589" y="76962"/>
                </a:lnTo>
                <a:lnTo>
                  <a:pt x="160159" y="79806"/>
                </a:lnTo>
                <a:lnTo>
                  <a:pt x="155181" y="76466"/>
                </a:lnTo>
                <a:lnTo>
                  <a:pt x="160159" y="79806"/>
                </a:lnTo>
                <a:lnTo>
                  <a:pt x="161772" y="85001"/>
                </a:lnTo>
                <a:lnTo>
                  <a:pt x="161721" y="91452"/>
                </a:lnTo>
                <a:lnTo>
                  <a:pt x="161658" y="98082"/>
                </a:lnTo>
                <a:lnTo>
                  <a:pt x="161480" y="100355"/>
                </a:lnTo>
                <a:lnTo>
                  <a:pt x="156464" y="103568"/>
                </a:lnTo>
                <a:lnTo>
                  <a:pt x="151396" y="106794"/>
                </a:lnTo>
                <a:lnTo>
                  <a:pt x="141516" y="100914"/>
                </a:lnTo>
                <a:lnTo>
                  <a:pt x="137922" y="101219"/>
                </a:lnTo>
                <a:lnTo>
                  <a:pt x="140855" y="105752"/>
                </a:lnTo>
                <a:lnTo>
                  <a:pt x="144360" y="111493"/>
                </a:lnTo>
                <a:lnTo>
                  <a:pt x="142773" y="117335"/>
                </a:lnTo>
                <a:lnTo>
                  <a:pt x="140957" y="123964"/>
                </a:lnTo>
                <a:lnTo>
                  <a:pt x="136575" y="128574"/>
                </a:lnTo>
                <a:lnTo>
                  <a:pt x="130771" y="128663"/>
                </a:lnTo>
                <a:lnTo>
                  <a:pt x="125260" y="128765"/>
                </a:lnTo>
                <a:lnTo>
                  <a:pt x="121158" y="126326"/>
                </a:lnTo>
                <a:lnTo>
                  <a:pt x="116052" y="123926"/>
                </a:lnTo>
                <a:lnTo>
                  <a:pt x="121564" y="130022"/>
                </a:lnTo>
                <a:lnTo>
                  <a:pt x="124002" y="137756"/>
                </a:lnTo>
                <a:lnTo>
                  <a:pt x="116687" y="144183"/>
                </a:lnTo>
                <a:lnTo>
                  <a:pt x="113322" y="147142"/>
                </a:lnTo>
                <a:lnTo>
                  <a:pt x="106502" y="146011"/>
                </a:lnTo>
                <a:lnTo>
                  <a:pt x="102438" y="145973"/>
                </a:lnTo>
                <a:lnTo>
                  <a:pt x="99060" y="145948"/>
                </a:lnTo>
                <a:lnTo>
                  <a:pt x="95973" y="144678"/>
                </a:lnTo>
                <a:lnTo>
                  <a:pt x="92964" y="142963"/>
                </a:lnTo>
                <a:lnTo>
                  <a:pt x="89408" y="140906"/>
                </a:lnTo>
                <a:lnTo>
                  <a:pt x="86296" y="137922"/>
                </a:lnTo>
                <a:lnTo>
                  <a:pt x="82829" y="135585"/>
                </a:lnTo>
                <a:lnTo>
                  <a:pt x="78994" y="133019"/>
                </a:lnTo>
                <a:lnTo>
                  <a:pt x="76200" y="130657"/>
                </a:lnTo>
                <a:lnTo>
                  <a:pt x="73456" y="127000"/>
                </a:lnTo>
                <a:lnTo>
                  <a:pt x="69896" y="122238"/>
                </a:lnTo>
                <a:lnTo>
                  <a:pt x="64055" y="109772"/>
                </a:lnTo>
                <a:lnTo>
                  <a:pt x="63741" y="98285"/>
                </a:lnTo>
                <a:lnTo>
                  <a:pt x="62805" y="87685"/>
                </a:lnTo>
                <a:lnTo>
                  <a:pt x="59799" y="70878"/>
                </a:lnTo>
                <a:lnTo>
                  <a:pt x="56692" y="63322"/>
                </a:lnTo>
                <a:lnTo>
                  <a:pt x="0" y="387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662513" y="986976"/>
            <a:ext cx="24371" cy="8178"/>
          </a:xfrm>
          <a:custGeom>
            <a:avLst/>
            <a:gdLst/>
            <a:ahLst/>
            <a:cxnLst/>
            <a:rect l="l" t="t" r="r" b="b"/>
            <a:pathLst>
              <a:path w="24371" h="8178">
                <a:moveTo>
                  <a:pt x="24371" y="8178"/>
                </a:moveTo>
                <a:lnTo>
                  <a:pt x="0" y="0"/>
                </a:lnTo>
                <a:lnTo>
                  <a:pt x="219" y="227"/>
                </a:lnTo>
                <a:lnTo>
                  <a:pt x="7804" y="5878"/>
                </a:lnTo>
                <a:lnTo>
                  <a:pt x="24371" y="81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662513" y="986976"/>
            <a:ext cx="24371" cy="8178"/>
          </a:xfrm>
          <a:custGeom>
            <a:avLst/>
            <a:gdLst/>
            <a:ahLst/>
            <a:cxnLst/>
            <a:rect l="l" t="t" r="r" b="b"/>
            <a:pathLst>
              <a:path w="24371" h="8178">
                <a:moveTo>
                  <a:pt x="24371" y="8178"/>
                </a:moveTo>
                <a:lnTo>
                  <a:pt x="7804" y="5878"/>
                </a:lnTo>
                <a:lnTo>
                  <a:pt x="219" y="22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645875" y="1010179"/>
            <a:ext cx="24422" cy="10782"/>
          </a:xfrm>
          <a:custGeom>
            <a:avLst/>
            <a:gdLst/>
            <a:ahLst/>
            <a:cxnLst/>
            <a:rect l="l" t="t" r="r" b="b"/>
            <a:pathLst>
              <a:path w="24422" h="10782">
                <a:moveTo>
                  <a:pt x="24422" y="10782"/>
                </a:moveTo>
                <a:lnTo>
                  <a:pt x="0" y="0"/>
                </a:lnTo>
                <a:lnTo>
                  <a:pt x="520" y="752"/>
                </a:lnTo>
                <a:lnTo>
                  <a:pt x="6313" y="5611"/>
                </a:lnTo>
                <a:lnTo>
                  <a:pt x="24422" y="107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645875" y="1010179"/>
            <a:ext cx="24422" cy="10782"/>
          </a:xfrm>
          <a:custGeom>
            <a:avLst/>
            <a:gdLst/>
            <a:ahLst/>
            <a:cxnLst/>
            <a:rect l="l" t="t" r="r" b="b"/>
            <a:pathLst>
              <a:path w="24422" h="10782">
                <a:moveTo>
                  <a:pt x="24422" y="10782"/>
                </a:moveTo>
                <a:lnTo>
                  <a:pt x="6313" y="5611"/>
                </a:lnTo>
                <a:lnTo>
                  <a:pt x="520" y="75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621562" y="1025155"/>
            <a:ext cx="25971" cy="20078"/>
          </a:xfrm>
          <a:custGeom>
            <a:avLst/>
            <a:gdLst/>
            <a:ahLst/>
            <a:cxnLst/>
            <a:rect l="l" t="t" r="r" b="b"/>
            <a:pathLst>
              <a:path w="25971" h="20078">
                <a:moveTo>
                  <a:pt x="25971" y="20078"/>
                </a:moveTo>
                <a:lnTo>
                  <a:pt x="0" y="0"/>
                </a:lnTo>
                <a:lnTo>
                  <a:pt x="3022" y="7763"/>
                </a:lnTo>
                <a:lnTo>
                  <a:pt x="9673" y="14831"/>
                </a:lnTo>
                <a:lnTo>
                  <a:pt x="25971" y="20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621562" y="1025155"/>
            <a:ext cx="25971" cy="20078"/>
          </a:xfrm>
          <a:custGeom>
            <a:avLst/>
            <a:gdLst/>
            <a:ahLst/>
            <a:cxnLst/>
            <a:rect l="l" t="t" r="r" b="b"/>
            <a:pathLst>
              <a:path w="25971" h="20078">
                <a:moveTo>
                  <a:pt x="25971" y="20078"/>
                </a:moveTo>
                <a:lnTo>
                  <a:pt x="9673" y="14831"/>
                </a:lnTo>
                <a:lnTo>
                  <a:pt x="3022" y="776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140143" y="837006"/>
            <a:ext cx="520471" cy="250111"/>
          </a:xfrm>
          <a:custGeom>
            <a:avLst/>
            <a:gdLst/>
            <a:ahLst/>
            <a:cxnLst/>
            <a:rect l="l" t="t" r="r" b="b"/>
            <a:pathLst>
              <a:path w="520471" h="250111">
                <a:moveTo>
                  <a:pt x="122402" y="250111"/>
                </a:moveTo>
                <a:lnTo>
                  <a:pt x="122770" y="249451"/>
                </a:lnTo>
                <a:lnTo>
                  <a:pt x="122709" y="239287"/>
                </a:lnTo>
                <a:lnTo>
                  <a:pt x="120790" y="222891"/>
                </a:lnTo>
                <a:lnTo>
                  <a:pt x="119004" y="207190"/>
                </a:lnTo>
                <a:lnTo>
                  <a:pt x="119341" y="199108"/>
                </a:lnTo>
                <a:lnTo>
                  <a:pt x="121577" y="197013"/>
                </a:lnTo>
                <a:lnTo>
                  <a:pt x="132892" y="181023"/>
                </a:lnTo>
                <a:lnTo>
                  <a:pt x="135661" y="179741"/>
                </a:lnTo>
                <a:lnTo>
                  <a:pt x="138061" y="178418"/>
                </a:lnTo>
                <a:lnTo>
                  <a:pt x="141128" y="173436"/>
                </a:lnTo>
                <a:lnTo>
                  <a:pt x="141057" y="168987"/>
                </a:lnTo>
                <a:lnTo>
                  <a:pt x="146977" y="165415"/>
                </a:lnTo>
                <a:lnTo>
                  <a:pt x="154679" y="163232"/>
                </a:lnTo>
                <a:lnTo>
                  <a:pt x="166770" y="159173"/>
                </a:lnTo>
                <a:lnTo>
                  <a:pt x="178511" y="155242"/>
                </a:lnTo>
                <a:lnTo>
                  <a:pt x="185624" y="153799"/>
                </a:lnTo>
                <a:lnTo>
                  <a:pt x="198073" y="153574"/>
                </a:lnTo>
                <a:lnTo>
                  <a:pt x="210769" y="154381"/>
                </a:lnTo>
                <a:lnTo>
                  <a:pt x="223075" y="154290"/>
                </a:lnTo>
                <a:lnTo>
                  <a:pt x="233458" y="152505"/>
                </a:lnTo>
                <a:lnTo>
                  <a:pt x="245686" y="149417"/>
                </a:lnTo>
                <a:lnTo>
                  <a:pt x="258229" y="147038"/>
                </a:lnTo>
                <a:lnTo>
                  <a:pt x="258386" y="147021"/>
                </a:lnTo>
                <a:lnTo>
                  <a:pt x="270905" y="145489"/>
                </a:lnTo>
                <a:lnTo>
                  <a:pt x="283456" y="143708"/>
                </a:lnTo>
                <a:lnTo>
                  <a:pt x="296038" y="141823"/>
                </a:lnTo>
                <a:lnTo>
                  <a:pt x="308648" y="139978"/>
                </a:lnTo>
                <a:lnTo>
                  <a:pt x="321282" y="138317"/>
                </a:lnTo>
                <a:lnTo>
                  <a:pt x="333939" y="136983"/>
                </a:lnTo>
                <a:lnTo>
                  <a:pt x="346615" y="136121"/>
                </a:lnTo>
                <a:lnTo>
                  <a:pt x="359308" y="135875"/>
                </a:lnTo>
                <a:lnTo>
                  <a:pt x="363400" y="136012"/>
                </a:lnTo>
                <a:lnTo>
                  <a:pt x="375882" y="137544"/>
                </a:lnTo>
                <a:lnTo>
                  <a:pt x="388857" y="140683"/>
                </a:lnTo>
                <a:lnTo>
                  <a:pt x="401719" y="145320"/>
                </a:lnTo>
                <a:lnTo>
                  <a:pt x="413863" y="151351"/>
                </a:lnTo>
                <a:lnTo>
                  <a:pt x="424685" y="158669"/>
                </a:lnTo>
                <a:lnTo>
                  <a:pt x="433578" y="167168"/>
                </a:lnTo>
                <a:lnTo>
                  <a:pt x="433359" y="158703"/>
                </a:lnTo>
                <a:lnTo>
                  <a:pt x="433396" y="145778"/>
                </a:lnTo>
                <a:lnTo>
                  <a:pt x="434784" y="133169"/>
                </a:lnTo>
                <a:lnTo>
                  <a:pt x="438546" y="121244"/>
                </a:lnTo>
                <a:lnTo>
                  <a:pt x="445706" y="110373"/>
                </a:lnTo>
                <a:lnTo>
                  <a:pt x="449103" y="106832"/>
                </a:lnTo>
                <a:lnTo>
                  <a:pt x="459209" y="98465"/>
                </a:lnTo>
                <a:lnTo>
                  <a:pt x="470431" y="91766"/>
                </a:lnTo>
                <a:lnTo>
                  <a:pt x="482467" y="86628"/>
                </a:lnTo>
                <a:lnTo>
                  <a:pt x="495019" y="82939"/>
                </a:lnTo>
                <a:lnTo>
                  <a:pt x="507787" y="80591"/>
                </a:lnTo>
                <a:lnTo>
                  <a:pt x="520471" y="79474"/>
                </a:lnTo>
                <a:lnTo>
                  <a:pt x="514211" y="72630"/>
                </a:lnTo>
                <a:lnTo>
                  <a:pt x="502174" y="65681"/>
                </a:lnTo>
                <a:lnTo>
                  <a:pt x="488951" y="59663"/>
                </a:lnTo>
                <a:lnTo>
                  <a:pt x="478599" y="54277"/>
                </a:lnTo>
                <a:lnTo>
                  <a:pt x="473434" y="50839"/>
                </a:lnTo>
                <a:lnTo>
                  <a:pt x="462683" y="44193"/>
                </a:lnTo>
                <a:lnTo>
                  <a:pt x="451877" y="37873"/>
                </a:lnTo>
                <a:lnTo>
                  <a:pt x="440842" y="31366"/>
                </a:lnTo>
                <a:lnTo>
                  <a:pt x="431349" y="25988"/>
                </a:lnTo>
                <a:lnTo>
                  <a:pt x="420513" y="17838"/>
                </a:lnTo>
                <a:lnTo>
                  <a:pt x="416013" y="6462"/>
                </a:lnTo>
                <a:lnTo>
                  <a:pt x="411379" y="6010"/>
                </a:lnTo>
                <a:lnTo>
                  <a:pt x="398692" y="4577"/>
                </a:lnTo>
                <a:lnTo>
                  <a:pt x="386232" y="3053"/>
                </a:lnTo>
                <a:lnTo>
                  <a:pt x="373888" y="1643"/>
                </a:lnTo>
                <a:lnTo>
                  <a:pt x="361553" y="556"/>
                </a:lnTo>
                <a:lnTo>
                  <a:pt x="349117" y="0"/>
                </a:lnTo>
                <a:lnTo>
                  <a:pt x="336471" y="180"/>
                </a:lnTo>
                <a:lnTo>
                  <a:pt x="323507" y="1306"/>
                </a:lnTo>
                <a:lnTo>
                  <a:pt x="313817" y="2579"/>
                </a:lnTo>
                <a:lnTo>
                  <a:pt x="301225" y="4344"/>
                </a:lnTo>
                <a:lnTo>
                  <a:pt x="288702" y="6153"/>
                </a:lnTo>
                <a:lnTo>
                  <a:pt x="276228" y="7935"/>
                </a:lnTo>
                <a:lnTo>
                  <a:pt x="263782" y="9616"/>
                </a:lnTo>
                <a:lnTo>
                  <a:pt x="251343" y="11124"/>
                </a:lnTo>
                <a:lnTo>
                  <a:pt x="238892" y="12385"/>
                </a:lnTo>
                <a:lnTo>
                  <a:pt x="226408" y="13328"/>
                </a:lnTo>
                <a:lnTo>
                  <a:pt x="213870" y="13880"/>
                </a:lnTo>
                <a:lnTo>
                  <a:pt x="201258" y="13966"/>
                </a:lnTo>
                <a:lnTo>
                  <a:pt x="188551" y="13516"/>
                </a:lnTo>
                <a:lnTo>
                  <a:pt x="175729" y="12456"/>
                </a:lnTo>
                <a:lnTo>
                  <a:pt x="172112" y="11892"/>
                </a:lnTo>
                <a:lnTo>
                  <a:pt x="160096" y="8107"/>
                </a:lnTo>
                <a:lnTo>
                  <a:pt x="147980" y="4493"/>
                </a:lnTo>
                <a:lnTo>
                  <a:pt x="147305" y="4384"/>
                </a:lnTo>
                <a:lnTo>
                  <a:pt x="134638" y="4114"/>
                </a:lnTo>
                <a:lnTo>
                  <a:pt x="122110" y="5090"/>
                </a:lnTo>
                <a:lnTo>
                  <a:pt x="116976" y="5732"/>
                </a:lnTo>
                <a:lnTo>
                  <a:pt x="105803" y="10216"/>
                </a:lnTo>
                <a:lnTo>
                  <a:pt x="94373" y="16761"/>
                </a:lnTo>
                <a:lnTo>
                  <a:pt x="88092" y="19587"/>
                </a:lnTo>
                <a:lnTo>
                  <a:pt x="76016" y="23418"/>
                </a:lnTo>
                <a:lnTo>
                  <a:pt x="63276" y="25800"/>
                </a:lnTo>
                <a:lnTo>
                  <a:pt x="50351" y="26873"/>
                </a:lnTo>
                <a:lnTo>
                  <a:pt x="37135" y="26751"/>
                </a:lnTo>
                <a:lnTo>
                  <a:pt x="24486" y="25962"/>
                </a:lnTo>
                <a:lnTo>
                  <a:pt x="11502" y="26282"/>
                </a:lnTo>
                <a:lnTo>
                  <a:pt x="0" y="29792"/>
                </a:lnTo>
                <a:lnTo>
                  <a:pt x="122402" y="2501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6140143" y="837006"/>
            <a:ext cx="520471" cy="250111"/>
          </a:xfrm>
          <a:custGeom>
            <a:avLst/>
            <a:gdLst/>
            <a:ahLst/>
            <a:cxnLst/>
            <a:rect l="l" t="t" r="r" b="b"/>
            <a:pathLst>
              <a:path w="520471" h="250111">
                <a:moveTo>
                  <a:pt x="0" y="29792"/>
                </a:moveTo>
                <a:lnTo>
                  <a:pt x="11502" y="26282"/>
                </a:lnTo>
                <a:lnTo>
                  <a:pt x="24486" y="25962"/>
                </a:lnTo>
                <a:lnTo>
                  <a:pt x="37135" y="26751"/>
                </a:lnTo>
                <a:lnTo>
                  <a:pt x="37719" y="26782"/>
                </a:lnTo>
                <a:lnTo>
                  <a:pt x="50351" y="26873"/>
                </a:lnTo>
                <a:lnTo>
                  <a:pt x="63276" y="25800"/>
                </a:lnTo>
                <a:lnTo>
                  <a:pt x="76016" y="23418"/>
                </a:lnTo>
                <a:lnTo>
                  <a:pt x="88092" y="19587"/>
                </a:lnTo>
                <a:lnTo>
                  <a:pt x="94373" y="16761"/>
                </a:lnTo>
                <a:lnTo>
                  <a:pt x="105803" y="10216"/>
                </a:lnTo>
                <a:lnTo>
                  <a:pt x="116976" y="5732"/>
                </a:lnTo>
                <a:lnTo>
                  <a:pt x="122110" y="5090"/>
                </a:lnTo>
                <a:lnTo>
                  <a:pt x="134638" y="4114"/>
                </a:lnTo>
                <a:lnTo>
                  <a:pt x="147305" y="4384"/>
                </a:lnTo>
                <a:lnTo>
                  <a:pt x="147980" y="4493"/>
                </a:lnTo>
                <a:lnTo>
                  <a:pt x="160096" y="8107"/>
                </a:lnTo>
                <a:lnTo>
                  <a:pt x="172112" y="11892"/>
                </a:lnTo>
                <a:lnTo>
                  <a:pt x="175729" y="12456"/>
                </a:lnTo>
                <a:lnTo>
                  <a:pt x="188551" y="13516"/>
                </a:lnTo>
                <a:lnTo>
                  <a:pt x="201258" y="13966"/>
                </a:lnTo>
                <a:lnTo>
                  <a:pt x="213870" y="13880"/>
                </a:lnTo>
                <a:lnTo>
                  <a:pt x="226408" y="13328"/>
                </a:lnTo>
                <a:lnTo>
                  <a:pt x="238892" y="12385"/>
                </a:lnTo>
                <a:lnTo>
                  <a:pt x="251343" y="11124"/>
                </a:lnTo>
                <a:lnTo>
                  <a:pt x="263782" y="9616"/>
                </a:lnTo>
                <a:lnTo>
                  <a:pt x="276228" y="7935"/>
                </a:lnTo>
                <a:lnTo>
                  <a:pt x="288702" y="6153"/>
                </a:lnTo>
                <a:lnTo>
                  <a:pt x="301225" y="4344"/>
                </a:lnTo>
                <a:lnTo>
                  <a:pt x="313817" y="2579"/>
                </a:lnTo>
                <a:lnTo>
                  <a:pt x="323507" y="1306"/>
                </a:lnTo>
                <a:lnTo>
                  <a:pt x="336471" y="180"/>
                </a:lnTo>
                <a:lnTo>
                  <a:pt x="349117" y="0"/>
                </a:lnTo>
                <a:lnTo>
                  <a:pt x="361553" y="556"/>
                </a:lnTo>
                <a:lnTo>
                  <a:pt x="373888" y="1643"/>
                </a:lnTo>
                <a:lnTo>
                  <a:pt x="386232" y="3053"/>
                </a:lnTo>
                <a:lnTo>
                  <a:pt x="398692" y="4577"/>
                </a:lnTo>
                <a:lnTo>
                  <a:pt x="411379" y="6010"/>
                </a:lnTo>
                <a:lnTo>
                  <a:pt x="416013" y="6462"/>
                </a:lnTo>
                <a:lnTo>
                  <a:pt x="420513" y="17838"/>
                </a:lnTo>
                <a:lnTo>
                  <a:pt x="431349" y="25988"/>
                </a:lnTo>
                <a:lnTo>
                  <a:pt x="440842" y="31366"/>
                </a:lnTo>
                <a:lnTo>
                  <a:pt x="451877" y="37873"/>
                </a:lnTo>
                <a:lnTo>
                  <a:pt x="462683" y="44193"/>
                </a:lnTo>
                <a:lnTo>
                  <a:pt x="473434" y="50839"/>
                </a:lnTo>
                <a:lnTo>
                  <a:pt x="478599" y="54277"/>
                </a:lnTo>
                <a:lnTo>
                  <a:pt x="488951" y="59663"/>
                </a:lnTo>
                <a:lnTo>
                  <a:pt x="502174" y="65681"/>
                </a:lnTo>
                <a:lnTo>
                  <a:pt x="514211" y="72630"/>
                </a:lnTo>
                <a:lnTo>
                  <a:pt x="520471" y="79474"/>
                </a:lnTo>
                <a:lnTo>
                  <a:pt x="507787" y="80591"/>
                </a:lnTo>
                <a:lnTo>
                  <a:pt x="495019" y="82939"/>
                </a:lnTo>
                <a:lnTo>
                  <a:pt x="482467" y="86628"/>
                </a:lnTo>
                <a:lnTo>
                  <a:pt x="470431" y="91766"/>
                </a:lnTo>
                <a:lnTo>
                  <a:pt x="459209" y="98465"/>
                </a:lnTo>
                <a:lnTo>
                  <a:pt x="449103" y="106832"/>
                </a:lnTo>
                <a:lnTo>
                  <a:pt x="445706" y="110373"/>
                </a:lnTo>
                <a:lnTo>
                  <a:pt x="438546" y="121244"/>
                </a:lnTo>
                <a:lnTo>
                  <a:pt x="434784" y="133169"/>
                </a:lnTo>
                <a:lnTo>
                  <a:pt x="433396" y="145778"/>
                </a:lnTo>
                <a:lnTo>
                  <a:pt x="433359" y="158703"/>
                </a:lnTo>
                <a:lnTo>
                  <a:pt x="433578" y="167168"/>
                </a:lnTo>
                <a:lnTo>
                  <a:pt x="424685" y="158669"/>
                </a:lnTo>
                <a:lnTo>
                  <a:pt x="413863" y="151351"/>
                </a:lnTo>
                <a:lnTo>
                  <a:pt x="401719" y="145320"/>
                </a:lnTo>
                <a:lnTo>
                  <a:pt x="388857" y="140683"/>
                </a:lnTo>
                <a:lnTo>
                  <a:pt x="375882" y="137544"/>
                </a:lnTo>
                <a:lnTo>
                  <a:pt x="363400" y="136012"/>
                </a:lnTo>
                <a:lnTo>
                  <a:pt x="359308" y="135875"/>
                </a:lnTo>
                <a:lnTo>
                  <a:pt x="346615" y="136121"/>
                </a:lnTo>
                <a:lnTo>
                  <a:pt x="333939" y="136983"/>
                </a:lnTo>
                <a:lnTo>
                  <a:pt x="321282" y="138317"/>
                </a:lnTo>
                <a:lnTo>
                  <a:pt x="308648" y="139978"/>
                </a:lnTo>
                <a:lnTo>
                  <a:pt x="296038" y="141823"/>
                </a:lnTo>
                <a:lnTo>
                  <a:pt x="283456" y="143708"/>
                </a:lnTo>
                <a:lnTo>
                  <a:pt x="270905" y="145489"/>
                </a:lnTo>
                <a:lnTo>
                  <a:pt x="258386" y="147021"/>
                </a:lnTo>
                <a:lnTo>
                  <a:pt x="258229" y="147038"/>
                </a:lnTo>
                <a:lnTo>
                  <a:pt x="245686" y="149417"/>
                </a:lnTo>
                <a:lnTo>
                  <a:pt x="233458" y="152505"/>
                </a:lnTo>
                <a:lnTo>
                  <a:pt x="223075" y="154290"/>
                </a:lnTo>
                <a:lnTo>
                  <a:pt x="210769" y="154381"/>
                </a:lnTo>
                <a:lnTo>
                  <a:pt x="198073" y="153574"/>
                </a:lnTo>
                <a:lnTo>
                  <a:pt x="185624" y="153799"/>
                </a:lnTo>
                <a:lnTo>
                  <a:pt x="178511" y="155242"/>
                </a:lnTo>
                <a:lnTo>
                  <a:pt x="166770" y="159173"/>
                </a:lnTo>
                <a:lnTo>
                  <a:pt x="154679" y="163232"/>
                </a:lnTo>
                <a:lnTo>
                  <a:pt x="146977" y="165415"/>
                </a:lnTo>
                <a:lnTo>
                  <a:pt x="141057" y="168987"/>
                </a:lnTo>
                <a:lnTo>
                  <a:pt x="141128" y="173436"/>
                </a:lnTo>
                <a:lnTo>
                  <a:pt x="138061" y="178418"/>
                </a:lnTo>
                <a:lnTo>
                  <a:pt x="135661" y="179741"/>
                </a:lnTo>
                <a:lnTo>
                  <a:pt x="132892" y="181023"/>
                </a:lnTo>
                <a:lnTo>
                  <a:pt x="121577" y="197013"/>
                </a:lnTo>
                <a:lnTo>
                  <a:pt x="119341" y="199108"/>
                </a:lnTo>
                <a:lnTo>
                  <a:pt x="119004" y="207190"/>
                </a:lnTo>
                <a:lnTo>
                  <a:pt x="120790" y="222891"/>
                </a:lnTo>
                <a:lnTo>
                  <a:pt x="122709" y="239287"/>
                </a:lnTo>
                <a:lnTo>
                  <a:pt x="122770" y="249451"/>
                </a:lnTo>
                <a:lnTo>
                  <a:pt x="122402" y="250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323470" y="962059"/>
            <a:ext cx="122059" cy="15405"/>
          </a:xfrm>
          <a:custGeom>
            <a:avLst/>
            <a:gdLst/>
            <a:ahLst/>
            <a:cxnLst/>
            <a:rect l="l" t="t" r="r" b="b"/>
            <a:pathLst>
              <a:path w="122059" h="15405">
                <a:moveTo>
                  <a:pt x="122059" y="15405"/>
                </a:moveTo>
                <a:lnTo>
                  <a:pt x="0" y="0"/>
                </a:lnTo>
                <a:lnTo>
                  <a:pt x="2270" y="2504"/>
                </a:lnTo>
                <a:lnTo>
                  <a:pt x="5505" y="5534"/>
                </a:lnTo>
                <a:lnTo>
                  <a:pt x="9379" y="7927"/>
                </a:lnTo>
                <a:lnTo>
                  <a:pt x="14698" y="9786"/>
                </a:lnTo>
                <a:lnTo>
                  <a:pt x="22266" y="11212"/>
                </a:lnTo>
                <a:lnTo>
                  <a:pt x="32891" y="12307"/>
                </a:lnTo>
                <a:lnTo>
                  <a:pt x="47377" y="13171"/>
                </a:lnTo>
                <a:lnTo>
                  <a:pt x="66530" y="13908"/>
                </a:lnTo>
                <a:lnTo>
                  <a:pt x="91155" y="14619"/>
                </a:lnTo>
                <a:lnTo>
                  <a:pt x="122059" y="154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6323470" y="962059"/>
            <a:ext cx="122059" cy="15405"/>
          </a:xfrm>
          <a:custGeom>
            <a:avLst/>
            <a:gdLst/>
            <a:ahLst/>
            <a:cxnLst/>
            <a:rect l="l" t="t" r="r" b="b"/>
            <a:pathLst>
              <a:path w="122059" h="15405">
                <a:moveTo>
                  <a:pt x="122059" y="15405"/>
                </a:moveTo>
                <a:lnTo>
                  <a:pt x="91155" y="14619"/>
                </a:lnTo>
                <a:lnTo>
                  <a:pt x="66530" y="13908"/>
                </a:lnTo>
                <a:lnTo>
                  <a:pt x="47377" y="13171"/>
                </a:lnTo>
                <a:lnTo>
                  <a:pt x="32891" y="12307"/>
                </a:lnTo>
                <a:lnTo>
                  <a:pt x="22266" y="11212"/>
                </a:lnTo>
                <a:lnTo>
                  <a:pt x="14698" y="9786"/>
                </a:lnTo>
                <a:lnTo>
                  <a:pt x="9379" y="7927"/>
                </a:lnTo>
                <a:lnTo>
                  <a:pt x="5505" y="5534"/>
                </a:lnTo>
                <a:lnTo>
                  <a:pt x="2270" y="250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6045253" y="1528885"/>
            <a:ext cx="85915" cy="99257"/>
          </a:xfrm>
          <a:custGeom>
            <a:avLst/>
            <a:gdLst/>
            <a:ahLst/>
            <a:cxnLst/>
            <a:rect l="l" t="t" r="r" b="b"/>
            <a:pathLst>
              <a:path w="85915" h="99257">
                <a:moveTo>
                  <a:pt x="3556" y="41071"/>
                </a:moveTo>
                <a:lnTo>
                  <a:pt x="292" y="46177"/>
                </a:lnTo>
                <a:lnTo>
                  <a:pt x="990" y="52463"/>
                </a:lnTo>
                <a:lnTo>
                  <a:pt x="990" y="63131"/>
                </a:lnTo>
                <a:lnTo>
                  <a:pt x="0" y="69113"/>
                </a:lnTo>
                <a:lnTo>
                  <a:pt x="1765" y="73596"/>
                </a:lnTo>
                <a:lnTo>
                  <a:pt x="3543" y="76301"/>
                </a:lnTo>
                <a:lnTo>
                  <a:pt x="5334" y="79984"/>
                </a:lnTo>
                <a:lnTo>
                  <a:pt x="5702" y="84226"/>
                </a:lnTo>
                <a:lnTo>
                  <a:pt x="6464" y="87413"/>
                </a:lnTo>
                <a:lnTo>
                  <a:pt x="10744" y="91858"/>
                </a:lnTo>
                <a:lnTo>
                  <a:pt x="15735" y="96227"/>
                </a:lnTo>
                <a:lnTo>
                  <a:pt x="18884" y="93903"/>
                </a:lnTo>
                <a:lnTo>
                  <a:pt x="24015" y="98107"/>
                </a:lnTo>
                <a:lnTo>
                  <a:pt x="34257" y="99257"/>
                </a:lnTo>
                <a:lnTo>
                  <a:pt x="32232" y="49580"/>
                </a:lnTo>
                <a:lnTo>
                  <a:pt x="36664" y="53987"/>
                </a:lnTo>
                <a:lnTo>
                  <a:pt x="49814" y="96424"/>
                </a:lnTo>
                <a:lnTo>
                  <a:pt x="60851" y="90815"/>
                </a:lnTo>
                <a:lnTo>
                  <a:pt x="53352" y="31292"/>
                </a:lnTo>
                <a:lnTo>
                  <a:pt x="52762" y="30372"/>
                </a:lnTo>
                <a:lnTo>
                  <a:pt x="49618" y="26809"/>
                </a:lnTo>
                <a:lnTo>
                  <a:pt x="47891" y="24244"/>
                </a:lnTo>
                <a:lnTo>
                  <a:pt x="45694" y="22085"/>
                </a:lnTo>
                <a:lnTo>
                  <a:pt x="43027" y="19481"/>
                </a:lnTo>
                <a:lnTo>
                  <a:pt x="40500" y="18389"/>
                </a:lnTo>
                <a:lnTo>
                  <a:pt x="36855" y="18135"/>
                </a:lnTo>
                <a:lnTo>
                  <a:pt x="34899" y="50431"/>
                </a:lnTo>
                <a:lnTo>
                  <a:pt x="31559" y="48343"/>
                </a:lnTo>
                <a:lnTo>
                  <a:pt x="29070" y="46786"/>
                </a:lnTo>
                <a:lnTo>
                  <a:pt x="25958" y="44195"/>
                </a:lnTo>
                <a:lnTo>
                  <a:pt x="22402" y="41262"/>
                </a:lnTo>
                <a:lnTo>
                  <a:pt x="20256" y="39446"/>
                </a:lnTo>
                <a:lnTo>
                  <a:pt x="15684" y="38607"/>
                </a:lnTo>
                <a:lnTo>
                  <a:pt x="11201" y="37769"/>
                </a:lnTo>
                <a:lnTo>
                  <a:pt x="6159" y="36956"/>
                </a:lnTo>
                <a:lnTo>
                  <a:pt x="3556" y="41071"/>
                </a:lnTo>
                <a:close/>
              </a:path>
              <a:path w="85915" h="99257">
                <a:moveTo>
                  <a:pt x="47955" y="22262"/>
                </a:moveTo>
                <a:lnTo>
                  <a:pt x="50584" y="26974"/>
                </a:lnTo>
                <a:lnTo>
                  <a:pt x="52762" y="30372"/>
                </a:lnTo>
                <a:lnTo>
                  <a:pt x="53352" y="31292"/>
                </a:lnTo>
                <a:lnTo>
                  <a:pt x="60851" y="90815"/>
                </a:lnTo>
                <a:lnTo>
                  <a:pt x="61747" y="89141"/>
                </a:lnTo>
                <a:lnTo>
                  <a:pt x="63347" y="82333"/>
                </a:lnTo>
                <a:lnTo>
                  <a:pt x="64897" y="80784"/>
                </a:lnTo>
                <a:lnTo>
                  <a:pt x="70053" y="76022"/>
                </a:lnTo>
                <a:lnTo>
                  <a:pt x="72453" y="73799"/>
                </a:lnTo>
                <a:lnTo>
                  <a:pt x="75514" y="70726"/>
                </a:lnTo>
                <a:lnTo>
                  <a:pt x="76593" y="67627"/>
                </a:lnTo>
                <a:lnTo>
                  <a:pt x="77317" y="65519"/>
                </a:lnTo>
                <a:lnTo>
                  <a:pt x="80606" y="60197"/>
                </a:lnTo>
                <a:lnTo>
                  <a:pt x="81572" y="58584"/>
                </a:lnTo>
                <a:lnTo>
                  <a:pt x="84836" y="53225"/>
                </a:lnTo>
                <a:lnTo>
                  <a:pt x="85344" y="41770"/>
                </a:lnTo>
                <a:lnTo>
                  <a:pt x="85623" y="35572"/>
                </a:lnTo>
                <a:lnTo>
                  <a:pt x="85915" y="29070"/>
                </a:lnTo>
                <a:lnTo>
                  <a:pt x="78778" y="24345"/>
                </a:lnTo>
                <a:lnTo>
                  <a:pt x="78778" y="17830"/>
                </a:lnTo>
                <a:lnTo>
                  <a:pt x="78422" y="15951"/>
                </a:lnTo>
                <a:lnTo>
                  <a:pt x="72495" y="9560"/>
                </a:lnTo>
                <a:lnTo>
                  <a:pt x="62981" y="2814"/>
                </a:lnTo>
                <a:lnTo>
                  <a:pt x="56349" y="33946"/>
                </a:lnTo>
                <a:lnTo>
                  <a:pt x="53047" y="30695"/>
                </a:lnTo>
                <a:lnTo>
                  <a:pt x="52924" y="0"/>
                </a:lnTo>
                <a:lnTo>
                  <a:pt x="45732" y="4698"/>
                </a:lnTo>
                <a:lnTo>
                  <a:pt x="43027" y="9499"/>
                </a:lnTo>
                <a:lnTo>
                  <a:pt x="45021" y="18033"/>
                </a:lnTo>
                <a:lnTo>
                  <a:pt x="47955" y="22262"/>
                </a:lnTo>
                <a:close/>
              </a:path>
              <a:path w="85915" h="99257">
                <a:moveTo>
                  <a:pt x="62981" y="2814"/>
                </a:moveTo>
                <a:lnTo>
                  <a:pt x="52924" y="0"/>
                </a:lnTo>
                <a:lnTo>
                  <a:pt x="53047" y="30695"/>
                </a:lnTo>
                <a:lnTo>
                  <a:pt x="56349" y="33946"/>
                </a:lnTo>
                <a:lnTo>
                  <a:pt x="62981" y="2814"/>
                </a:lnTo>
                <a:close/>
              </a:path>
              <a:path w="85915" h="99257">
                <a:moveTo>
                  <a:pt x="31889" y="17779"/>
                </a:moveTo>
                <a:lnTo>
                  <a:pt x="28282" y="20840"/>
                </a:lnTo>
                <a:lnTo>
                  <a:pt x="25946" y="24968"/>
                </a:lnTo>
                <a:lnTo>
                  <a:pt x="23139" y="29908"/>
                </a:lnTo>
                <a:lnTo>
                  <a:pt x="27216" y="35166"/>
                </a:lnTo>
                <a:lnTo>
                  <a:pt x="28587" y="39992"/>
                </a:lnTo>
                <a:lnTo>
                  <a:pt x="30340" y="46100"/>
                </a:lnTo>
                <a:lnTo>
                  <a:pt x="31559" y="48343"/>
                </a:lnTo>
                <a:lnTo>
                  <a:pt x="34899" y="50431"/>
                </a:lnTo>
                <a:lnTo>
                  <a:pt x="36855" y="18135"/>
                </a:lnTo>
                <a:lnTo>
                  <a:pt x="31889" y="17779"/>
                </a:lnTo>
                <a:close/>
              </a:path>
              <a:path w="85915" h="99257">
                <a:moveTo>
                  <a:pt x="36664" y="53987"/>
                </a:moveTo>
                <a:lnTo>
                  <a:pt x="32232" y="49580"/>
                </a:lnTo>
                <a:lnTo>
                  <a:pt x="34257" y="99257"/>
                </a:lnTo>
                <a:lnTo>
                  <a:pt x="49814" y="96424"/>
                </a:lnTo>
                <a:lnTo>
                  <a:pt x="36664" y="539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6045253" y="1528885"/>
            <a:ext cx="85915" cy="99257"/>
          </a:xfrm>
          <a:custGeom>
            <a:avLst/>
            <a:gdLst/>
            <a:ahLst/>
            <a:cxnLst/>
            <a:rect l="l" t="t" r="r" b="b"/>
            <a:pathLst>
              <a:path w="85915" h="99257">
                <a:moveTo>
                  <a:pt x="78422" y="15951"/>
                </a:moveTo>
                <a:lnTo>
                  <a:pt x="72495" y="9560"/>
                </a:lnTo>
                <a:lnTo>
                  <a:pt x="62981" y="2814"/>
                </a:lnTo>
                <a:lnTo>
                  <a:pt x="52924" y="0"/>
                </a:lnTo>
                <a:lnTo>
                  <a:pt x="45732" y="4698"/>
                </a:lnTo>
                <a:lnTo>
                  <a:pt x="43027" y="9499"/>
                </a:lnTo>
                <a:lnTo>
                  <a:pt x="45021" y="18033"/>
                </a:lnTo>
                <a:lnTo>
                  <a:pt x="47955" y="22262"/>
                </a:lnTo>
                <a:lnTo>
                  <a:pt x="49568" y="24599"/>
                </a:lnTo>
                <a:lnTo>
                  <a:pt x="50584" y="26974"/>
                </a:lnTo>
                <a:lnTo>
                  <a:pt x="52095" y="29336"/>
                </a:lnTo>
                <a:lnTo>
                  <a:pt x="53352" y="31292"/>
                </a:lnTo>
                <a:lnTo>
                  <a:pt x="55092" y="32257"/>
                </a:lnTo>
                <a:lnTo>
                  <a:pt x="56349" y="33946"/>
                </a:lnTo>
                <a:lnTo>
                  <a:pt x="55422" y="32143"/>
                </a:lnTo>
                <a:lnTo>
                  <a:pt x="53047" y="30695"/>
                </a:lnTo>
                <a:lnTo>
                  <a:pt x="51650" y="29120"/>
                </a:lnTo>
                <a:lnTo>
                  <a:pt x="49618" y="26809"/>
                </a:lnTo>
                <a:lnTo>
                  <a:pt x="47891" y="24244"/>
                </a:lnTo>
                <a:lnTo>
                  <a:pt x="45694" y="22085"/>
                </a:lnTo>
                <a:lnTo>
                  <a:pt x="43027" y="19481"/>
                </a:lnTo>
                <a:lnTo>
                  <a:pt x="40500" y="18389"/>
                </a:lnTo>
                <a:lnTo>
                  <a:pt x="36855" y="18135"/>
                </a:lnTo>
                <a:lnTo>
                  <a:pt x="31889" y="17779"/>
                </a:lnTo>
                <a:lnTo>
                  <a:pt x="28282" y="20840"/>
                </a:lnTo>
                <a:lnTo>
                  <a:pt x="25946" y="24968"/>
                </a:lnTo>
                <a:lnTo>
                  <a:pt x="23139" y="29908"/>
                </a:lnTo>
                <a:lnTo>
                  <a:pt x="27216" y="35166"/>
                </a:lnTo>
                <a:lnTo>
                  <a:pt x="28587" y="39992"/>
                </a:lnTo>
                <a:lnTo>
                  <a:pt x="30340" y="46100"/>
                </a:lnTo>
                <a:lnTo>
                  <a:pt x="32232" y="49580"/>
                </a:lnTo>
                <a:lnTo>
                  <a:pt x="36664" y="53987"/>
                </a:lnTo>
                <a:lnTo>
                  <a:pt x="34899" y="50431"/>
                </a:lnTo>
                <a:lnTo>
                  <a:pt x="29070" y="46786"/>
                </a:lnTo>
                <a:lnTo>
                  <a:pt x="25958" y="44195"/>
                </a:lnTo>
                <a:lnTo>
                  <a:pt x="22402" y="41262"/>
                </a:lnTo>
                <a:lnTo>
                  <a:pt x="20256" y="39446"/>
                </a:lnTo>
                <a:lnTo>
                  <a:pt x="15684" y="38607"/>
                </a:lnTo>
                <a:lnTo>
                  <a:pt x="11201" y="37769"/>
                </a:lnTo>
                <a:lnTo>
                  <a:pt x="6159" y="36956"/>
                </a:lnTo>
                <a:lnTo>
                  <a:pt x="3556" y="41071"/>
                </a:lnTo>
                <a:lnTo>
                  <a:pt x="292" y="46177"/>
                </a:lnTo>
                <a:lnTo>
                  <a:pt x="990" y="52463"/>
                </a:lnTo>
                <a:lnTo>
                  <a:pt x="990" y="58267"/>
                </a:lnTo>
                <a:lnTo>
                  <a:pt x="990" y="63131"/>
                </a:lnTo>
                <a:lnTo>
                  <a:pt x="0" y="69113"/>
                </a:lnTo>
                <a:lnTo>
                  <a:pt x="1765" y="73596"/>
                </a:lnTo>
                <a:lnTo>
                  <a:pt x="2362" y="75107"/>
                </a:lnTo>
                <a:lnTo>
                  <a:pt x="3543" y="76301"/>
                </a:lnTo>
                <a:lnTo>
                  <a:pt x="4254" y="77774"/>
                </a:lnTo>
                <a:lnTo>
                  <a:pt x="5334" y="79984"/>
                </a:lnTo>
                <a:lnTo>
                  <a:pt x="5156" y="81927"/>
                </a:lnTo>
                <a:lnTo>
                  <a:pt x="5702" y="84226"/>
                </a:lnTo>
                <a:lnTo>
                  <a:pt x="6464" y="87413"/>
                </a:lnTo>
                <a:lnTo>
                  <a:pt x="8318" y="89738"/>
                </a:lnTo>
                <a:lnTo>
                  <a:pt x="10744" y="91858"/>
                </a:lnTo>
                <a:lnTo>
                  <a:pt x="15735" y="96227"/>
                </a:lnTo>
                <a:lnTo>
                  <a:pt x="18884" y="93903"/>
                </a:lnTo>
                <a:lnTo>
                  <a:pt x="24015" y="98107"/>
                </a:lnTo>
                <a:lnTo>
                  <a:pt x="34257" y="99257"/>
                </a:lnTo>
                <a:lnTo>
                  <a:pt x="49814" y="96424"/>
                </a:lnTo>
                <a:lnTo>
                  <a:pt x="60851" y="90815"/>
                </a:lnTo>
                <a:lnTo>
                  <a:pt x="61747" y="89141"/>
                </a:lnTo>
                <a:lnTo>
                  <a:pt x="63347" y="82333"/>
                </a:lnTo>
                <a:lnTo>
                  <a:pt x="64897" y="80784"/>
                </a:lnTo>
                <a:lnTo>
                  <a:pt x="70053" y="76022"/>
                </a:lnTo>
                <a:lnTo>
                  <a:pt x="72453" y="73799"/>
                </a:lnTo>
                <a:lnTo>
                  <a:pt x="75514" y="70726"/>
                </a:lnTo>
                <a:lnTo>
                  <a:pt x="76593" y="67627"/>
                </a:lnTo>
                <a:lnTo>
                  <a:pt x="77317" y="65519"/>
                </a:lnTo>
                <a:lnTo>
                  <a:pt x="80606" y="60197"/>
                </a:lnTo>
                <a:lnTo>
                  <a:pt x="81572" y="58584"/>
                </a:lnTo>
                <a:lnTo>
                  <a:pt x="84836" y="53225"/>
                </a:lnTo>
                <a:lnTo>
                  <a:pt x="85344" y="41770"/>
                </a:lnTo>
                <a:lnTo>
                  <a:pt x="85623" y="35572"/>
                </a:lnTo>
                <a:lnTo>
                  <a:pt x="85915" y="29070"/>
                </a:lnTo>
                <a:lnTo>
                  <a:pt x="78778" y="24345"/>
                </a:lnTo>
                <a:lnTo>
                  <a:pt x="78778" y="178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6033855" y="1519958"/>
            <a:ext cx="39255" cy="107707"/>
          </a:xfrm>
          <a:custGeom>
            <a:avLst/>
            <a:gdLst/>
            <a:ahLst/>
            <a:cxnLst/>
            <a:rect l="l" t="t" r="r" b="b"/>
            <a:pathLst>
              <a:path w="39255" h="107707">
                <a:moveTo>
                  <a:pt x="5143" y="19977"/>
                </a:moveTo>
                <a:lnTo>
                  <a:pt x="6426" y="26428"/>
                </a:lnTo>
                <a:lnTo>
                  <a:pt x="4394" y="31064"/>
                </a:lnTo>
                <a:lnTo>
                  <a:pt x="3708" y="37249"/>
                </a:lnTo>
                <a:lnTo>
                  <a:pt x="2743" y="45847"/>
                </a:lnTo>
                <a:lnTo>
                  <a:pt x="0" y="52946"/>
                </a:lnTo>
                <a:lnTo>
                  <a:pt x="482" y="61963"/>
                </a:lnTo>
                <a:lnTo>
                  <a:pt x="2439" y="73762"/>
                </a:lnTo>
                <a:lnTo>
                  <a:pt x="6977" y="87271"/>
                </a:lnTo>
                <a:lnTo>
                  <a:pt x="13666" y="99552"/>
                </a:lnTo>
                <a:lnTo>
                  <a:pt x="21513" y="107340"/>
                </a:lnTo>
                <a:lnTo>
                  <a:pt x="31824" y="107707"/>
                </a:lnTo>
                <a:lnTo>
                  <a:pt x="38967" y="99967"/>
                </a:lnTo>
                <a:lnTo>
                  <a:pt x="39255" y="94018"/>
                </a:lnTo>
                <a:lnTo>
                  <a:pt x="37680" y="87210"/>
                </a:lnTo>
                <a:lnTo>
                  <a:pt x="34366" y="80479"/>
                </a:lnTo>
                <a:lnTo>
                  <a:pt x="31508" y="74091"/>
                </a:lnTo>
                <a:lnTo>
                  <a:pt x="27520" y="58450"/>
                </a:lnTo>
                <a:lnTo>
                  <a:pt x="27791" y="46378"/>
                </a:lnTo>
                <a:lnTo>
                  <a:pt x="28143" y="40284"/>
                </a:lnTo>
                <a:lnTo>
                  <a:pt x="863" y="0"/>
                </a:lnTo>
                <a:lnTo>
                  <a:pt x="3873" y="6731"/>
                </a:lnTo>
                <a:lnTo>
                  <a:pt x="3708" y="12954"/>
                </a:lnTo>
                <a:lnTo>
                  <a:pt x="5143" y="199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6033855" y="1519958"/>
            <a:ext cx="39255" cy="107707"/>
          </a:xfrm>
          <a:custGeom>
            <a:avLst/>
            <a:gdLst/>
            <a:ahLst/>
            <a:cxnLst/>
            <a:rect l="l" t="t" r="r" b="b"/>
            <a:pathLst>
              <a:path w="39255" h="107707">
                <a:moveTo>
                  <a:pt x="863" y="0"/>
                </a:moveTo>
                <a:lnTo>
                  <a:pt x="3873" y="6731"/>
                </a:lnTo>
                <a:lnTo>
                  <a:pt x="3708" y="12954"/>
                </a:lnTo>
                <a:lnTo>
                  <a:pt x="5143" y="19977"/>
                </a:lnTo>
                <a:lnTo>
                  <a:pt x="6426" y="26428"/>
                </a:lnTo>
                <a:lnTo>
                  <a:pt x="4394" y="31064"/>
                </a:lnTo>
                <a:lnTo>
                  <a:pt x="3708" y="37249"/>
                </a:lnTo>
                <a:lnTo>
                  <a:pt x="2743" y="45847"/>
                </a:lnTo>
                <a:lnTo>
                  <a:pt x="0" y="52946"/>
                </a:lnTo>
                <a:lnTo>
                  <a:pt x="482" y="61963"/>
                </a:lnTo>
                <a:lnTo>
                  <a:pt x="2439" y="73762"/>
                </a:lnTo>
                <a:lnTo>
                  <a:pt x="6977" y="87271"/>
                </a:lnTo>
                <a:lnTo>
                  <a:pt x="13666" y="99552"/>
                </a:lnTo>
                <a:lnTo>
                  <a:pt x="21513" y="107340"/>
                </a:lnTo>
                <a:lnTo>
                  <a:pt x="31824" y="107707"/>
                </a:lnTo>
                <a:lnTo>
                  <a:pt x="38967" y="99967"/>
                </a:lnTo>
                <a:lnTo>
                  <a:pt x="39255" y="94018"/>
                </a:lnTo>
                <a:lnTo>
                  <a:pt x="37680" y="87210"/>
                </a:lnTo>
                <a:lnTo>
                  <a:pt x="34366" y="80479"/>
                </a:lnTo>
                <a:lnTo>
                  <a:pt x="31508" y="74091"/>
                </a:lnTo>
                <a:lnTo>
                  <a:pt x="27520" y="58450"/>
                </a:lnTo>
                <a:lnTo>
                  <a:pt x="27791" y="46378"/>
                </a:lnTo>
                <a:lnTo>
                  <a:pt x="28143" y="402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6102869" y="1563514"/>
            <a:ext cx="22415" cy="18364"/>
          </a:xfrm>
          <a:custGeom>
            <a:avLst/>
            <a:gdLst/>
            <a:ahLst/>
            <a:cxnLst/>
            <a:rect l="l" t="t" r="r" b="b"/>
            <a:pathLst>
              <a:path w="22415" h="18364">
                <a:moveTo>
                  <a:pt x="0" y="0"/>
                </a:moveTo>
                <a:lnTo>
                  <a:pt x="14305" y="14865"/>
                </a:lnTo>
                <a:lnTo>
                  <a:pt x="20555" y="18222"/>
                </a:lnTo>
                <a:lnTo>
                  <a:pt x="22415" y="18364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6102869" y="1563514"/>
            <a:ext cx="22415" cy="18364"/>
          </a:xfrm>
          <a:custGeom>
            <a:avLst/>
            <a:gdLst/>
            <a:ahLst/>
            <a:cxnLst/>
            <a:rect l="l" t="t" r="r" b="b"/>
            <a:pathLst>
              <a:path w="22415" h="18364">
                <a:moveTo>
                  <a:pt x="0" y="0"/>
                </a:moveTo>
                <a:lnTo>
                  <a:pt x="14305" y="14865"/>
                </a:lnTo>
                <a:lnTo>
                  <a:pt x="20555" y="18222"/>
                </a:lnTo>
                <a:lnTo>
                  <a:pt x="22415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6081923" y="1582876"/>
            <a:ext cx="33705" cy="24511"/>
          </a:xfrm>
          <a:custGeom>
            <a:avLst/>
            <a:gdLst/>
            <a:ahLst/>
            <a:cxnLst/>
            <a:rect l="l" t="t" r="r" b="b"/>
            <a:pathLst>
              <a:path w="33705" h="24511">
                <a:moveTo>
                  <a:pt x="0" y="0"/>
                </a:moveTo>
                <a:lnTo>
                  <a:pt x="10511" y="15280"/>
                </a:lnTo>
                <a:lnTo>
                  <a:pt x="18367" y="21935"/>
                </a:lnTo>
                <a:lnTo>
                  <a:pt x="29291" y="24127"/>
                </a:lnTo>
                <a:lnTo>
                  <a:pt x="33705" y="24511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6081923" y="1582876"/>
            <a:ext cx="33705" cy="24511"/>
          </a:xfrm>
          <a:custGeom>
            <a:avLst/>
            <a:gdLst/>
            <a:ahLst/>
            <a:cxnLst/>
            <a:rect l="l" t="t" r="r" b="b"/>
            <a:pathLst>
              <a:path w="33705" h="24511">
                <a:moveTo>
                  <a:pt x="0" y="0"/>
                </a:moveTo>
                <a:lnTo>
                  <a:pt x="10511" y="15280"/>
                </a:lnTo>
                <a:lnTo>
                  <a:pt x="18367" y="21935"/>
                </a:lnTo>
                <a:lnTo>
                  <a:pt x="29291" y="24127"/>
                </a:lnTo>
                <a:lnTo>
                  <a:pt x="33705" y="24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6573726" y="977463"/>
            <a:ext cx="18973" cy="26708"/>
          </a:xfrm>
          <a:custGeom>
            <a:avLst/>
            <a:gdLst/>
            <a:ahLst/>
            <a:cxnLst/>
            <a:rect l="l" t="t" r="r" b="b"/>
            <a:pathLst>
              <a:path w="18973" h="26708">
                <a:moveTo>
                  <a:pt x="0" y="26708"/>
                </a:moveTo>
                <a:lnTo>
                  <a:pt x="18973" y="17691"/>
                </a:lnTo>
                <a:lnTo>
                  <a:pt x="14668" y="4546"/>
                </a:lnTo>
                <a:lnTo>
                  <a:pt x="203" y="0"/>
                </a:lnTo>
                <a:lnTo>
                  <a:pt x="0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6573726" y="977463"/>
            <a:ext cx="18973" cy="26708"/>
          </a:xfrm>
          <a:custGeom>
            <a:avLst/>
            <a:gdLst/>
            <a:ahLst/>
            <a:cxnLst/>
            <a:rect l="l" t="t" r="r" b="b"/>
            <a:pathLst>
              <a:path w="18973" h="26708">
                <a:moveTo>
                  <a:pt x="0" y="26708"/>
                </a:moveTo>
                <a:lnTo>
                  <a:pt x="18973" y="17691"/>
                </a:lnTo>
                <a:lnTo>
                  <a:pt x="14668" y="4546"/>
                </a:lnTo>
                <a:lnTo>
                  <a:pt x="203" y="0"/>
                </a:lnTo>
                <a:lnTo>
                  <a:pt x="0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6634547" y="916449"/>
            <a:ext cx="28908" cy="12282"/>
          </a:xfrm>
          <a:custGeom>
            <a:avLst/>
            <a:gdLst/>
            <a:ahLst/>
            <a:cxnLst/>
            <a:rect l="l" t="t" r="r" b="b"/>
            <a:pathLst>
              <a:path w="28908" h="12282">
                <a:moveTo>
                  <a:pt x="22147" y="1587"/>
                </a:moveTo>
                <a:lnTo>
                  <a:pt x="0" y="6148"/>
                </a:lnTo>
                <a:lnTo>
                  <a:pt x="26073" y="12282"/>
                </a:lnTo>
                <a:lnTo>
                  <a:pt x="26073" y="665"/>
                </a:lnTo>
                <a:lnTo>
                  <a:pt x="22147" y="1587"/>
                </a:lnTo>
                <a:close/>
              </a:path>
              <a:path w="28908" h="12282">
                <a:moveTo>
                  <a:pt x="28908" y="0"/>
                </a:moveTo>
                <a:lnTo>
                  <a:pt x="26073" y="27"/>
                </a:lnTo>
                <a:lnTo>
                  <a:pt x="26073" y="665"/>
                </a:lnTo>
                <a:lnTo>
                  <a:pt x="2890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6634547" y="916449"/>
            <a:ext cx="28908" cy="12282"/>
          </a:xfrm>
          <a:custGeom>
            <a:avLst/>
            <a:gdLst/>
            <a:ahLst/>
            <a:cxnLst/>
            <a:rect l="l" t="t" r="r" b="b"/>
            <a:pathLst>
              <a:path w="28908" h="12282">
                <a:moveTo>
                  <a:pt x="26073" y="27"/>
                </a:moveTo>
                <a:lnTo>
                  <a:pt x="26073" y="12282"/>
                </a:lnTo>
                <a:lnTo>
                  <a:pt x="0" y="6148"/>
                </a:lnTo>
                <a:lnTo>
                  <a:pt x="22147" y="1587"/>
                </a:lnTo>
                <a:lnTo>
                  <a:pt x="28908" y="0"/>
                </a:lnTo>
                <a:lnTo>
                  <a:pt x="26073" y="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5927868" y="760469"/>
            <a:ext cx="106641" cy="45770"/>
          </a:xfrm>
          <a:custGeom>
            <a:avLst/>
            <a:gdLst/>
            <a:ahLst/>
            <a:cxnLst/>
            <a:rect l="l" t="t" r="r" b="b"/>
            <a:pathLst>
              <a:path w="106641" h="45770">
                <a:moveTo>
                  <a:pt x="30365" y="0"/>
                </a:moveTo>
                <a:lnTo>
                  <a:pt x="0" y="14909"/>
                </a:lnTo>
                <a:lnTo>
                  <a:pt x="2084" y="15127"/>
                </a:lnTo>
                <a:lnTo>
                  <a:pt x="14302" y="17373"/>
                </a:lnTo>
                <a:lnTo>
                  <a:pt x="27838" y="20154"/>
                </a:lnTo>
                <a:lnTo>
                  <a:pt x="31196" y="20774"/>
                </a:lnTo>
                <a:lnTo>
                  <a:pt x="44077" y="23311"/>
                </a:lnTo>
                <a:lnTo>
                  <a:pt x="56083" y="26898"/>
                </a:lnTo>
                <a:lnTo>
                  <a:pt x="63525" y="29984"/>
                </a:lnTo>
                <a:lnTo>
                  <a:pt x="70637" y="30556"/>
                </a:lnTo>
                <a:lnTo>
                  <a:pt x="77812" y="34048"/>
                </a:lnTo>
                <a:lnTo>
                  <a:pt x="82901" y="36524"/>
                </a:lnTo>
                <a:lnTo>
                  <a:pt x="94631" y="41787"/>
                </a:lnTo>
                <a:lnTo>
                  <a:pt x="106641" y="45770"/>
                </a:lnTo>
                <a:lnTo>
                  <a:pt x="103606" y="43637"/>
                </a:lnTo>
                <a:lnTo>
                  <a:pt x="101104" y="38557"/>
                </a:lnTo>
                <a:lnTo>
                  <a:pt x="99466" y="35318"/>
                </a:lnTo>
                <a:lnTo>
                  <a:pt x="97929" y="32334"/>
                </a:lnTo>
                <a:lnTo>
                  <a:pt x="96596" y="28511"/>
                </a:lnTo>
                <a:lnTo>
                  <a:pt x="94361" y="25971"/>
                </a:lnTo>
                <a:lnTo>
                  <a:pt x="93116" y="24498"/>
                </a:lnTo>
                <a:lnTo>
                  <a:pt x="89725" y="23596"/>
                </a:lnTo>
                <a:lnTo>
                  <a:pt x="85471" y="21755"/>
                </a:lnTo>
                <a:lnTo>
                  <a:pt x="81318" y="19037"/>
                </a:lnTo>
                <a:lnTo>
                  <a:pt x="76796" y="16891"/>
                </a:lnTo>
                <a:lnTo>
                  <a:pt x="70040" y="13690"/>
                </a:lnTo>
                <a:lnTo>
                  <a:pt x="63957" y="12661"/>
                </a:lnTo>
                <a:lnTo>
                  <a:pt x="57264" y="9334"/>
                </a:lnTo>
                <a:lnTo>
                  <a:pt x="53695" y="7556"/>
                </a:lnTo>
                <a:lnTo>
                  <a:pt x="45618" y="5181"/>
                </a:lnTo>
                <a:lnTo>
                  <a:pt x="42062" y="3441"/>
                </a:lnTo>
                <a:lnTo>
                  <a:pt x="39154" y="2044"/>
                </a:lnTo>
                <a:lnTo>
                  <a:pt x="32943" y="1917"/>
                </a:lnTo>
                <a:lnTo>
                  <a:pt x="3036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5927868" y="760469"/>
            <a:ext cx="106641" cy="45770"/>
          </a:xfrm>
          <a:custGeom>
            <a:avLst/>
            <a:gdLst/>
            <a:ahLst/>
            <a:cxnLst/>
            <a:rect l="l" t="t" r="r" b="b"/>
            <a:pathLst>
              <a:path w="106641" h="45770">
                <a:moveTo>
                  <a:pt x="30365" y="0"/>
                </a:moveTo>
                <a:lnTo>
                  <a:pt x="32943" y="1917"/>
                </a:lnTo>
                <a:lnTo>
                  <a:pt x="39154" y="2044"/>
                </a:lnTo>
                <a:lnTo>
                  <a:pt x="42062" y="3441"/>
                </a:lnTo>
                <a:lnTo>
                  <a:pt x="45618" y="5181"/>
                </a:lnTo>
                <a:lnTo>
                  <a:pt x="53695" y="7556"/>
                </a:lnTo>
                <a:lnTo>
                  <a:pt x="57264" y="9334"/>
                </a:lnTo>
                <a:lnTo>
                  <a:pt x="63957" y="12661"/>
                </a:lnTo>
                <a:lnTo>
                  <a:pt x="70040" y="13690"/>
                </a:lnTo>
                <a:lnTo>
                  <a:pt x="76796" y="16891"/>
                </a:lnTo>
                <a:lnTo>
                  <a:pt x="81318" y="19037"/>
                </a:lnTo>
                <a:lnTo>
                  <a:pt x="85471" y="21755"/>
                </a:lnTo>
                <a:lnTo>
                  <a:pt x="89725" y="23596"/>
                </a:lnTo>
                <a:lnTo>
                  <a:pt x="91376" y="24320"/>
                </a:lnTo>
                <a:lnTo>
                  <a:pt x="93116" y="24498"/>
                </a:lnTo>
                <a:lnTo>
                  <a:pt x="94361" y="25971"/>
                </a:lnTo>
                <a:lnTo>
                  <a:pt x="96596" y="28511"/>
                </a:lnTo>
                <a:lnTo>
                  <a:pt x="97929" y="32334"/>
                </a:lnTo>
                <a:lnTo>
                  <a:pt x="99466" y="35318"/>
                </a:lnTo>
                <a:lnTo>
                  <a:pt x="101104" y="38557"/>
                </a:lnTo>
                <a:lnTo>
                  <a:pt x="103606" y="43637"/>
                </a:lnTo>
                <a:lnTo>
                  <a:pt x="106641" y="45770"/>
                </a:lnTo>
                <a:lnTo>
                  <a:pt x="94631" y="41787"/>
                </a:lnTo>
                <a:lnTo>
                  <a:pt x="82901" y="36524"/>
                </a:lnTo>
                <a:lnTo>
                  <a:pt x="77812" y="34048"/>
                </a:lnTo>
                <a:lnTo>
                  <a:pt x="70637" y="30556"/>
                </a:lnTo>
                <a:lnTo>
                  <a:pt x="63525" y="29984"/>
                </a:lnTo>
                <a:lnTo>
                  <a:pt x="56083" y="26898"/>
                </a:lnTo>
                <a:lnTo>
                  <a:pt x="44077" y="23311"/>
                </a:lnTo>
                <a:lnTo>
                  <a:pt x="31196" y="20774"/>
                </a:lnTo>
                <a:lnTo>
                  <a:pt x="27838" y="20154"/>
                </a:lnTo>
                <a:lnTo>
                  <a:pt x="14302" y="17373"/>
                </a:lnTo>
                <a:lnTo>
                  <a:pt x="2084" y="15127"/>
                </a:lnTo>
                <a:lnTo>
                  <a:pt x="0" y="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5776026" y="676145"/>
            <a:ext cx="243814" cy="207870"/>
          </a:xfrm>
          <a:custGeom>
            <a:avLst/>
            <a:gdLst/>
            <a:ahLst/>
            <a:cxnLst/>
            <a:rect l="l" t="t" r="r" b="b"/>
            <a:pathLst>
              <a:path w="243814" h="207870">
                <a:moveTo>
                  <a:pt x="1308" y="199044"/>
                </a:moveTo>
                <a:lnTo>
                  <a:pt x="0" y="204187"/>
                </a:lnTo>
                <a:lnTo>
                  <a:pt x="1676" y="207870"/>
                </a:lnTo>
                <a:lnTo>
                  <a:pt x="10639" y="198685"/>
                </a:lnTo>
                <a:lnTo>
                  <a:pt x="20273" y="189619"/>
                </a:lnTo>
                <a:lnTo>
                  <a:pt x="22580" y="187474"/>
                </a:lnTo>
                <a:lnTo>
                  <a:pt x="31894" y="179204"/>
                </a:lnTo>
                <a:lnTo>
                  <a:pt x="42119" y="170900"/>
                </a:lnTo>
                <a:lnTo>
                  <a:pt x="46837" y="167395"/>
                </a:lnTo>
                <a:lnTo>
                  <a:pt x="54800" y="161655"/>
                </a:lnTo>
                <a:lnTo>
                  <a:pt x="59118" y="159216"/>
                </a:lnTo>
                <a:lnTo>
                  <a:pt x="66865" y="154022"/>
                </a:lnTo>
                <a:lnTo>
                  <a:pt x="76761" y="146097"/>
                </a:lnTo>
                <a:lnTo>
                  <a:pt x="86611" y="137993"/>
                </a:lnTo>
                <a:lnTo>
                  <a:pt x="89014" y="136395"/>
                </a:lnTo>
                <a:lnTo>
                  <a:pt x="98059" y="131328"/>
                </a:lnTo>
                <a:lnTo>
                  <a:pt x="109256" y="125886"/>
                </a:lnTo>
                <a:lnTo>
                  <a:pt x="121876" y="120282"/>
                </a:lnTo>
                <a:lnTo>
                  <a:pt x="135188" y="114730"/>
                </a:lnTo>
                <a:lnTo>
                  <a:pt x="148464" y="109443"/>
                </a:lnTo>
                <a:lnTo>
                  <a:pt x="160972" y="104637"/>
                </a:lnTo>
                <a:lnTo>
                  <a:pt x="171983" y="100525"/>
                </a:lnTo>
                <a:lnTo>
                  <a:pt x="177101" y="98650"/>
                </a:lnTo>
                <a:lnTo>
                  <a:pt x="191517" y="93600"/>
                </a:lnTo>
                <a:lnTo>
                  <a:pt x="202324" y="90165"/>
                </a:lnTo>
                <a:lnTo>
                  <a:pt x="211925" y="87325"/>
                </a:lnTo>
                <a:lnTo>
                  <a:pt x="222727" y="84059"/>
                </a:lnTo>
                <a:lnTo>
                  <a:pt x="237210" y="79321"/>
                </a:lnTo>
                <a:lnTo>
                  <a:pt x="243814" y="75320"/>
                </a:lnTo>
                <a:lnTo>
                  <a:pt x="240347" y="71777"/>
                </a:lnTo>
                <a:lnTo>
                  <a:pt x="231838" y="59991"/>
                </a:lnTo>
                <a:lnTo>
                  <a:pt x="228892" y="56524"/>
                </a:lnTo>
                <a:lnTo>
                  <a:pt x="227101" y="54365"/>
                </a:lnTo>
                <a:lnTo>
                  <a:pt x="218757" y="56207"/>
                </a:lnTo>
                <a:lnTo>
                  <a:pt x="209172" y="44643"/>
                </a:lnTo>
                <a:lnTo>
                  <a:pt x="200225" y="35060"/>
                </a:lnTo>
                <a:lnTo>
                  <a:pt x="188207" y="24852"/>
                </a:lnTo>
                <a:lnTo>
                  <a:pt x="177372" y="17154"/>
                </a:lnTo>
                <a:lnTo>
                  <a:pt x="165928" y="10417"/>
                </a:lnTo>
                <a:lnTo>
                  <a:pt x="154328" y="5170"/>
                </a:lnTo>
                <a:lnTo>
                  <a:pt x="145211" y="2397"/>
                </a:lnTo>
                <a:lnTo>
                  <a:pt x="133404" y="573"/>
                </a:lnTo>
                <a:lnTo>
                  <a:pt x="119675" y="0"/>
                </a:lnTo>
                <a:lnTo>
                  <a:pt x="106852" y="1244"/>
                </a:lnTo>
                <a:lnTo>
                  <a:pt x="83452" y="9847"/>
                </a:lnTo>
                <a:lnTo>
                  <a:pt x="69956" y="16081"/>
                </a:lnTo>
                <a:lnTo>
                  <a:pt x="60069" y="21584"/>
                </a:lnTo>
                <a:lnTo>
                  <a:pt x="52114" y="26728"/>
                </a:lnTo>
                <a:lnTo>
                  <a:pt x="44414" y="31887"/>
                </a:lnTo>
                <a:lnTo>
                  <a:pt x="39941" y="34706"/>
                </a:lnTo>
                <a:lnTo>
                  <a:pt x="33471" y="41321"/>
                </a:lnTo>
                <a:lnTo>
                  <a:pt x="24870" y="53161"/>
                </a:lnTo>
                <a:lnTo>
                  <a:pt x="16447" y="66669"/>
                </a:lnTo>
                <a:lnTo>
                  <a:pt x="10509" y="78290"/>
                </a:lnTo>
                <a:lnTo>
                  <a:pt x="7656" y="92490"/>
                </a:lnTo>
                <a:lnTo>
                  <a:pt x="7396" y="104816"/>
                </a:lnTo>
                <a:lnTo>
                  <a:pt x="8250" y="118074"/>
                </a:lnTo>
                <a:lnTo>
                  <a:pt x="9939" y="131604"/>
                </a:lnTo>
                <a:lnTo>
                  <a:pt x="12185" y="144744"/>
                </a:lnTo>
                <a:lnTo>
                  <a:pt x="14707" y="156833"/>
                </a:lnTo>
                <a:lnTo>
                  <a:pt x="15646" y="160867"/>
                </a:lnTo>
                <a:lnTo>
                  <a:pt x="16078" y="162760"/>
                </a:lnTo>
                <a:lnTo>
                  <a:pt x="18719" y="165859"/>
                </a:lnTo>
                <a:lnTo>
                  <a:pt x="18300" y="167637"/>
                </a:lnTo>
                <a:lnTo>
                  <a:pt x="17614" y="170608"/>
                </a:lnTo>
                <a:lnTo>
                  <a:pt x="11950" y="179879"/>
                </a:lnTo>
                <a:lnTo>
                  <a:pt x="10210" y="182534"/>
                </a:lnTo>
                <a:lnTo>
                  <a:pt x="8788" y="184705"/>
                </a:lnTo>
                <a:lnTo>
                  <a:pt x="4864" y="192973"/>
                </a:lnTo>
                <a:lnTo>
                  <a:pt x="3416" y="195450"/>
                </a:lnTo>
                <a:lnTo>
                  <a:pt x="1308" y="1990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5776026" y="676145"/>
            <a:ext cx="243814" cy="207870"/>
          </a:xfrm>
          <a:custGeom>
            <a:avLst/>
            <a:gdLst/>
            <a:ahLst/>
            <a:cxnLst/>
            <a:rect l="l" t="t" r="r" b="b"/>
            <a:pathLst>
              <a:path w="243814" h="207870">
                <a:moveTo>
                  <a:pt x="243814" y="75320"/>
                </a:moveTo>
                <a:lnTo>
                  <a:pt x="240347" y="71777"/>
                </a:lnTo>
                <a:lnTo>
                  <a:pt x="231838" y="59991"/>
                </a:lnTo>
                <a:lnTo>
                  <a:pt x="228892" y="56524"/>
                </a:lnTo>
                <a:lnTo>
                  <a:pt x="227101" y="54365"/>
                </a:lnTo>
                <a:lnTo>
                  <a:pt x="218757" y="56207"/>
                </a:lnTo>
                <a:lnTo>
                  <a:pt x="217017" y="54086"/>
                </a:lnTo>
                <a:lnTo>
                  <a:pt x="209172" y="44643"/>
                </a:lnTo>
                <a:lnTo>
                  <a:pt x="200225" y="35060"/>
                </a:lnTo>
                <a:lnTo>
                  <a:pt x="188207" y="24852"/>
                </a:lnTo>
                <a:lnTo>
                  <a:pt x="177372" y="17154"/>
                </a:lnTo>
                <a:lnTo>
                  <a:pt x="165928" y="10417"/>
                </a:lnTo>
                <a:lnTo>
                  <a:pt x="154328" y="5170"/>
                </a:lnTo>
                <a:lnTo>
                  <a:pt x="145211" y="2397"/>
                </a:lnTo>
                <a:lnTo>
                  <a:pt x="133404" y="573"/>
                </a:lnTo>
                <a:lnTo>
                  <a:pt x="119675" y="0"/>
                </a:lnTo>
                <a:lnTo>
                  <a:pt x="106852" y="1244"/>
                </a:lnTo>
                <a:lnTo>
                  <a:pt x="83452" y="9847"/>
                </a:lnTo>
                <a:lnTo>
                  <a:pt x="69956" y="16081"/>
                </a:lnTo>
                <a:lnTo>
                  <a:pt x="60069" y="21584"/>
                </a:lnTo>
                <a:lnTo>
                  <a:pt x="52114" y="26728"/>
                </a:lnTo>
                <a:lnTo>
                  <a:pt x="44414" y="31887"/>
                </a:lnTo>
                <a:lnTo>
                  <a:pt x="39941" y="34706"/>
                </a:lnTo>
                <a:lnTo>
                  <a:pt x="33471" y="41321"/>
                </a:lnTo>
                <a:lnTo>
                  <a:pt x="24870" y="53161"/>
                </a:lnTo>
                <a:lnTo>
                  <a:pt x="16447" y="66669"/>
                </a:lnTo>
                <a:lnTo>
                  <a:pt x="10509" y="78290"/>
                </a:lnTo>
                <a:lnTo>
                  <a:pt x="7656" y="92490"/>
                </a:lnTo>
                <a:lnTo>
                  <a:pt x="7396" y="104816"/>
                </a:lnTo>
                <a:lnTo>
                  <a:pt x="8250" y="118074"/>
                </a:lnTo>
                <a:lnTo>
                  <a:pt x="9939" y="131604"/>
                </a:lnTo>
                <a:lnTo>
                  <a:pt x="12185" y="144744"/>
                </a:lnTo>
                <a:lnTo>
                  <a:pt x="14707" y="156833"/>
                </a:lnTo>
                <a:lnTo>
                  <a:pt x="15646" y="160867"/>
                </a:lnTo>
                <a:lnTo>
                  <a:pt x="16078" y="162760"/>
                </a:lnTo>
                <a:lnTo>
                  <a:pt x="18719" y="165859"/>
                </a:lnTo>
                <a:lnTo>
                  <a:pt x="18300" y="167637"/>
                </a:lnTo>
                <a:lnTo>
                  <a:pt x="17614" y="170608"/>
                </a:lnTo>
                <a:lnTo>
                  <a:pt x="11950" y="179879"/>
                </a:lnTo>
                <a:lnTo>
                  <a:pt x="10210" y="182534"/>
                </a:lnTo>
                <a:lnTo>
                  <a:pt x="8788" y="184705"/>
                </a:lnTo>
                <a:lnTo>
                  <a:pt x="4864" y="192973"/>
                </a:lnTo>
                <a:lnTo>
                  <a:pt x="3416" y="195450"/>
                </a:lnTo>
                <a:lnTo>
                  <a:pt x="1308" y="199044"/>
                </a:lnTo>
                <a:lnTo>
                  <a:pt x="0" y="204187"/>
                </a:lnTo>
                <a:lnTo>
                  <a:pt x="1676" y="207870"/>
                </a:lnTo>
                <a:lnTo>
                  <a:pt x="10639" y="198685"/>
                </a:lnTo>
                <a:lnTo>
                  <a:pt x="20273" y="189619"/>
                </a:lnTo>
                <a:lnTo>
                  <a:pt x="22580" y="187474"/>
                </a:lnTo>
                <a:lnTo>
                  <a:pt x="31894" y="179204"/>
                </a:lnTo>
                <a:lnTo>
                  <a:pt x="42119" y="170900"/>
                </a:lnTo>
                <a:lnTo>
                  <a:pt x="46837" y="167395"/>
                </a:lnTo>
                <a:lnTo>
                  <a:pt x="54800" y="161655"/>
                </a:lnTo>
                <a:lnTo>
                  <a:pt x="59118" y="159216"/>
                </a:lnTo>
                <a:lnTo>
                  <a:pt x="66865" y="154022"/>
                </a:lnTo>
                <a:lnTo>
                  <a:pt x="76761" y="146097"/>
                </a:lnTo>
                <a:lnTo>
                  <a:pt x="86611" y="137993"/>
                </a:lnTo>
                <a:lnTo>
                  <a:pt x="89014" y="136395"/>
                </a:lnTo>
                <a:lnTo>
                  <a:pt x="98059" y="131328"/>
                </a:lnTo>
                <a:lnTo>
                  <a:pt x="109256" y="125886"/>
                </a:lnTo>
                <a:lnTo>
                  <a:pt x="121876" y="120282"/>
                </a:lnTo>
                <a:lnTo>
                  <a:pt x="135188" y="114730"/>
                </a:lnTo>
                <a:lnTo>
                  <a:pt x="148464" y="109443"/>
                </a:lnTo>
                <a:lnTo>
                  <a:pt x="160972" y="104637"/>
                </a:lnTo>
                <a:lnTo>
                  <a:pt x="171983" y="100525"/>
                </a:lnTo>
                <a:lnTo>
                  <a:pt x="177101" y="98650"/>
                </a:lnTo>
                <a:lnTo>
                  <a:pt x="191517" y="93600"/>
                </a:lnTo>
                <a:lnTo>
                  <a:pt x="202324" y="90165"/>
                </a:lnTo>
                <a:lnTo>
                  <a:pt x="211925" y="87325"/>
                </a:lnTo>
                <a:lnTo>
                  <a:pt x="222727" y="84059"/>
                </a:lnTo>
                <a:lnTo>
                  <a:pt x="237210" y="79321"/>
                </a:lnTo>
                <a:lnTo>
                  <a:pt x="243814" y="75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5870159" y="731349"/>
            <a:ext cx="123507" cy="51422"/>
          </a:xfrm>
          <a:custGeom>
            <a:avLst/>
            <a:gdLst/>
            <a:ahLst/>
            <a:cxnLst/>
            <a:rect l="l" t="t" r="r" b="b"/>
            <a:pathLst>
              <a:path w="123507" h="51422">
                <a:moveTo>
                  <a:pt x="123507" y="0"/>
                </a:moveTo>
                <a:lnTo>
                  <a:pt x="111529" y="4193"/>
                </a:lnTo>
                <a:lnTo>
                  <a:pt x="99503" y="8327"/>
                </a:lnTo>
                <a:lnTo>
                  <a:pt x="96723" y="9347"/>
                </a:lnTo>
                <a:lnTo>
                  <a:pt x="88925" y="12293"/>
                </a:lnTo>
                <a:lnTo>
                  <a:pt x="81610" y="16103"/>
                </a:lnTo>
                <a:lnTo>
                  <a:pt x="73914" y="19126"/>
                </a:lnTo>
                <a:lnTo>
                  <a:pt x="61713" y="23398"/>
                </a:lnTo>
                <a:lnTo>
                  <a:pt x="49956" y="27017"/>
                </a:lnTo>
                <a:lnTo>
                  <a:pt x="37984" y="31089"/>
                </a:lnTo>
                <a:lnTo>
                  <a:pt x="33794" y="32753"/>
                </a:lnTo>
                <a:lnTo>
                  <a:pt x="22829" y="38090"/>
                </a:lnTo>
                <a:lnTo>
                  <a:pt x="10875" y="44835"/>
                </a:lnTo>
                <a:lnTo>
                  <a:pt x="356" y="51200"/>
                </a:lnTo>
                <a:lnTo>
                  <a:pt x="0" y="51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5792003" y="682989"/>
            <a:ext cx="151155" cy="102576"/>
          </a:xfrm>
          <a:custGeom>
            <a:avLst/>
            <a:gdLst/>
            <a:ahLst/>
            <a:cxnLst/>
            <a:rect l="l" t="t" r="r" b="b"/>
            <a:pathLst>
              <a:path w="151155" h="102576">
                <a:moveTo>
                  <a:pt x="151155" y="3630"/>
                </a:moveTo>
                <a:lnTo>
                  <a:pt x="139588" y="348"/>
                </a:lnTo>
                <a:lnTo>
                  <a:pt x="127243" y="0"/>
                </a:lnTo>
                <a:lnTo>
                  <a:pt x="114769" y="1928"/>
                </a:lnTo>
                <a:lnTo>
                  <a:pt x="102814" y="5477"/>
                </a:lnTo>
                <a:lnTo>
                  <a:pt x="95808" y="8266"/>
                </a:lnTo>
                <a:lnTo>
                  <a:pt x="83794" y="12451"/>
                </a:lnTo>
                <a:lnTo>
                  <a:pt x="71575" y="16427"/>
                </a:lnTo>
                <a:lnTo>
                  <a:pt x="63169" y="20407"/>
                </a:lnTo>
                <a:lnTo>
                  <a:pt x="52777" y="26643"/>
                </a:lnTo>
                <a:lnTo>
                  <a:pt x="41205" y="33900"/>
                </a:lnTo>
                <a:lnTo>
                  <a:pt x="31991" y="40359"/>
                </a:lnTo>
                <a:lnTo>
                  <a:pt x="21998" y="49471"/>
                </a:lnTo>
                <a:lnTo>
                  <a:pt x="14976" y="58602"/>
                </a:lnTo>
                <a:lnTo>
                  <a:pt x="8052" y="69327"/>
                </a:lnTo>
                <a:lnTo>
                  <a:pt x="6045" y="72375"/>
                </a:lnTo>
                <a:lnTo>
                  <a:pt x="3340" y="76465"/>
                </a:lnTo>
                <a:lnTo>
                  <a:pt x="0" y="86472"/>
                </a:lnTo>
                <a:lnTo>
                  <a:pt x="723" y="91057"/>
                </a:lnTo>
                <a:lnTo>
                  <a:pt x="1562" y="96366"/>
                </a:lnTo>
                <a:lnTo>
                  <a:pt x="3746" y="100112"/>
                </a:lnTo>
                <a:lnTo>
                  <a:pt x="2425" y="1025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5867504" y="746844"/>
            <a:ext cx="50634" cy="24485"/>
          </a:xfrm>
          <a:custGeom>
            <a:avLst/>
            <a:gdLst/>
            <a:ahLst/>
            <a:cxnLst/>
            <a:rect l="l" t="t" r="r" b="b"/>
            <a:pathLst>
              <a:path w="50634" h="24485">
                <a:moveTo>
                  <a:pt x="50634" y="0"/>
                </a:moveTo>
                <a:lnTo>
                  <a:pt x="39774" y="3274"/>
                </a:lnTo>
                <a:lnTo>
                  <a:pt x="25801" y="9661"/>
                </a:lnTo>
                <a:lnTo>
                  <a:pt x="16725" y="14325"/>
                </a:lnTo>
                <a:lnTo>
                  <a:pt x="10985" y="17437"/>
                </a:lnTo>
                <a:lnTo>
                  <a:pt x="5537" y="21120"/>
                </a:lnTo>
                <a:lnTo>
                  <a:pt x="0" y="24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6463743" y="2252043"/>
            <a:ext cx="710996" cy="267563"/>
          </a:xfrm>
          <a:custGeom>
            <a:avLst/>
            <a:gdLst/>
            <a:ahLst/>
            <a:cxnLst/>
            <a:rect l="l" t="t" r="r" b="b"/>
            <a:pathLst>
              <a:path w="710996" h="267563">
                <a:moveTo>
                  <a:pt x="613121" y="126919"/>
                </a:moveTo>
                <a:lnTo>
                  <a:pt x="0" y="0"/>
                </a:lnTo>
                <a:lnTo>
                  <a:pt x="0" y="121678"/>
                </a:lnTo>
                <a:lnTo>
                  <a:pt x="613121" y="247481"/>
                </a:lnTo>
                <a:lnTo>
                  <a:pt x="613121" y="126919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6463743" y="2252043"/>
            <a:ext cx="710996" cy="267563"/>
          </a:xfrm>
          <a:custGeom>
            <a:avLst/>
            <a:gdLst/>
            <a:ahLst/>
            <a:cxnLst/>
            <a:rect l="l" t="t" r="r" b="b"/>
            <a:pathLst>
              <a:path w="710996" h="267563">
                <a:moveTo>
                  <a:pt x="613121" y="126919"/>
                </a:moveTo>
                <a:lnTo>
                  <a:pt x="0" y="0"/>
                </a:lnTo>
                <a:lnTo>
                  <a:pt x="0" y="121678"/>
                </a:lnTo>
                <a:lnTo>
                  <a:pt x="613121" y="2474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6463743" y="2241455"/>
            <a:ext cx="710996" cy="157759"/>
          </a:xfrm>
          <a:custGeom>
            <a:avLst/>
            <a:gdLst/>
            <a:ahLst/>
            <a:cxnLst/>
            <a:rect l="l" t="t" r="r" b="b"/>
            <a:pathLst>
              <a:path w="710996" h="157759">
                <a:moveTo>
                  <a:pt x="613121" y="115160"/>
                </a:moveTo>
                <a:lnTo>
                  <a:pt x="36537" y="0"/>
                </a:lnTo>
                <a:lnTo>
                  <a:pt x="0" y="10591"/>
                </a:lnTo>
                <a:lnTo>
                  <a:pt x="613121" y="137500"/>
                </a:lnTo>
                <a:lnTo>
                  <a:pt x="613121" y="115160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6463743" y="2241455"/>
            <a:ext cx="710996" cy="157759"/>
          </a:xfrm>
          <a:custGeom>
            <a:avLst/>
            <a:gdLst/>
            <a:ahLst/>
            <a:cxnLst/>
            <a:rect l="l" t="t" r="r" b="b"/>
            <a:pathLst>
              <a:path w="710996" h="157759">
                <a:moveTo>
                  <a:pt x="613121" y="115160"/>
                </a:moveTo>
                <a:lnTo>
                  <a:pt x="36537" y="0"/>
                </a:lnTo>
                <a:lnTo>
                  <a:pt x="0" y="10591"/>
                </a:lnTo>
                <a:lnTo>
                  <a:pt x="613121" y="1375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6463743" y="1835798"/>
            <a:ext cx="710996" cy="274447"/>
          </a:xfrm>
          <a:custGeom>
            <a:avLst/>
            <a:gdLst/>
            <a:ahLst/>
            <a:cxnLst/>
            <a:rect l="l" t="t" r="r" b="b"/>
            <a:pathLst>
              <a:path w="710996" h="274447">
                <a:moveTo>
                  <a:pt x="613121" y="125583"/>
                </a:moveTo>
                <a:lnTo>
                  <a:pt x="0" y="0"/>
                </a:lnTo>
                <a:lnTo>
                  <a:pt x="0" y="129921"/>
                </a:lnTo>
                <a:lnTo>
                  <a:pt x="613121" y="254551"/>
                </a:lnTo>
                <a:lnTo>
                  <a:pt x="613121" y="125583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463743" y="1835798"/>
            <a:ext cx="710996" cy="274447"/>
          </a:xfrm>
          <a:custGeom>
            <a:avLst/>
            <a:gdLst/>
            <a:ahLst/>
            <a:cxnLst/>
            <a:rect l="l" t="t" r="r" b="b"/>
            <a:pathLst>
              <a:path w="710996" h="274447">
                <a:moveTo>
                  <a:pt x="613121" y="125583"/>
                </a:moveTo>
                <a:lnTo>
                  <a:pt x="0" y="0"/>
                </a:lnTo>
                <a:lnTo>
                  <a:pt x="0" y="129921"/>
                </a:lnTo>
                <a:lnTo>
                  <a:pt x="613121" y="2545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6463743" y="1826680"/>
            <a:ext cx="710996" cy="154749"/>
          </a:xfrm>
          <a:custGeom>
            <a:avLst/>
            <a:gdLst/>
            <a:ahLst/>
            <a:cxnLst/>
            <a:rect l="l" t="t" r="r" b="b"/>
            <a:pathLst>
              <a:path w="710996" h="154749">
                <a:moveTo>
                  <a:pt x="613121" y="115323"/>
                </a:moveTo>
                <a:lnTo>
                  <a:pt x="36537" y="0"/>
                </a:lnTo>
                <a:lnTo>
                  <a:pt x="0" y="9118"/>
                </a:lnTo>
                <a:lnTo>
                  <a:pt x="613121" y="134702"/>
                </a:lnTo>
                <a:lnTo>
                  <a:pt x="613121" y="115323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463743" y="1826680"/>
            <a:ext cx="710996" cy="154749"/>
          </a:xfrm>
          <a:custGeom>
            <a:avLst/>
            <a:gdLst/>
            <a:ahLst/>
            <a:cxnLst/>
            <a:rect l="l" t="t" r="r" b="b"/>
            <a:pathLst>
              <a:path w="710996" h="154749">
                <a:moveTo>
                  <a:pt x="613121" y="115323"/>
                </a:moveTo>
                <a:lnTo>
                  <a:pt x="36537" y="0"/>
                </a:lnTo>
                <a:lnTo>
                  <a:pt x="0" y="9118"/>
                </a:lnTo>
                <a:lnTo>
                  <a:pt x="613121" y="1347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6463743" y="1395984"/>
            <a:ext cx="710996" cy="267195"/>
          </a:xfrm>
          <a:custGeom>
            <a:avLst/>
            <a:gdLst/>
            <a:ahLst/>
            <a:cxnLst/>
            <a:rect l="l" t="t" r="r" b="b"/>
            <a:pathLst>
              <a:path w="710996" h="267195">
                <a:moveTo>
                  <a:pt x="613121" y="99036"/>
                </a:moveTo>
                <a:lnTo>
                  <a:pt x="0" y="0"/>
                </a:lnTo>
                <a:lnTo>
                  <a:pt x="0" y="153035"/>
                </a:lnTo>
                <a:lnTo>
                  <a:pt x="613121" y="251480"/>
                </a:lnTo>
                <a:lnTo>
                  <a:pt x="613121" y="99036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463743" y="1395984"/>
            <a:ext cx="710996" cy="267195"/>
          </a:xfrm>
          <a:custGeom>
            <a:avLst/>
            <a:gdLst/>
            <a:ahLst/>
            <a:cxnLst/>
            <a:rect l="l" t="t" r="r" b="b"/>
            <a:pathLst>
              <a:path w="710996" h="267195">
                <a:moveTo>
                  <a:pt x="613121" y="99036"/>
                </a:moveTo>
                <a:lnTo>
                  <a:pt x="0" y="0"/>
                </a:lnTo>
                <a:lnTo>
                  <a:pt x="0" y="153035"/>
                </a:lnTo>
                <a:lnTo>
                  <a:pt x="613121" y="2514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463743" y="1387623"/>
            <a:ext cx="710996" cy="123202"/>
          </a:xfrm>
          <a:custGeom>
            <a:avLst/>
            <a:gdLst/>
            <a:ahLst/>
            <a:cxnLst/>
            <a:rect l="l" t="t" r="r" b="b"/>
            <a:pathLst>
              <a:path w="710996" h="123202">
                <a:moveTo>
                  <a:pt x="613121" y="89754"/>
                </a:moveTo>
                <a:lnTo>
                  <a:pt x="36537" y="0"/>
                </a:lnTo>
                <a:lnTo>
                  <a:pt x="0" y="8356"/>
                </a:lnTo>
                <a:lnTo>
                  <a:pt x="613121" y="107393"/>
                </a:lnTo>
                <a:lnTo>
                  <a:pt x="613121" y="89754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463743" y="1387623"/>
            <a:ext cx="710996" cy="123202"/>
          </a:xfrm>
          <a:custGeom>
            <a:avLst/>
            <a:gdLst/>
            <a:ahLst/>
            <a:cxnLst/>
            <a:rect l="l" t="t" r="r" b="b"/>
            <a:pathLst>
              <a:path w="710996" h="123202">
                <a:moveTo>
                  <a:pt x="613121" y="89754"/>
                </a:moveTo>
                <a:lnTo>
                  <a:pt x="36537" y="0"/>
                </a:lnTo>
                <a:lnTo>
                  <a:pt x="0" y="8356"/>
                </a:lnTo>
                <a:lnTo>
                  <a:pt x="613121" y="1073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5123270" y="1402425"/>
            <a:ext cx="1379867" cy="407682"/>
          </a:xfrm>
          <a:custGeom>
            <a:avLst/>
            <a:gdLst/>
            <a:ahLst/>
            <a:cxnLst/>
            <a:rect l="l" t="t" r="r" b="b"/>
            <a:pathLst>
              <a:path w="1379867" h="407682">
                <a:moveTo>
                  <a:pt x="1379867" y="0"/>
                </a:moveTo>
                <a:lnTo>
                  <a:pt x="40894" y="234213"/>
                </a:lnTo>
                <a:lnTo>
                  <a:pt x="0" y="407682"/>
                </a:lnTo>
                <a:lnTo>
                  <a:pt x="1379867" y="153035"/>
                </a:lnTo>
                <a:lnTo>
                  <a:pt x="1379867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5123270" y="1402425"/>
            <a:ext cx="1379867" cy="407682"/>
          </a:xfrm>
          <a:custGeom>
            <a:avLst/>
            <a:gdLst/>
            <a:ahLst/>
            <a:cxnLst/>
            <a:rect l="l" t="t" r="r" b="b"/>
            <a:pathLst>
              <a:path w="1379867" h="407682">
                <a:moveTo>
                  <a:pt x="1379867" y="0"/>
                </a:moveTo>
                <a:lnTo>
                  <a:pt x="1379867" y="153035"/>
                </a:lnTo>
                <a:lnTo>
                  <a:pt x="0" y="407682"/>
                </a:lnTo>
                <a:lnTo>
                  <a:pt x="40894" y="234213"/>
                </a:lnTo>
                <a:lnTo>
                  <a:pt x="137986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5124771" y="1395981"/>
            <a:ext cx="1378369" cy="242811"/>
          </a:xfrm>
          <a:custGeom>
            <a:avLst/>
            <a:gdLst/>
            <a:ahLst/>
            <a:cxnLst/>
            <a:rect l="l" t="t" r="r" b="b"/>
            <a:pathLst>
              <a:path w="1378369" h="242811">
                <a:moveTo>
                  <a:pt x="1338973" y="0"/>
                </a:moveTo>
                <a:lnTo>
                  <a:pt x="0" y="234213"/>
                </a:lnTo>
                <a:lnTo>
                  <a:pt x="33261" y="242811"/>
                </a:lnTo>
                <a:lnTo>
                  <a:pt x="1378369" y="6451"/>
                </a:lnTo>
                <a:lnTo>
                  <a:pt x="1338973" y="0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5124771" y="1395981"/>
            <a:ext cx="1378369" cy="242811"/>
          </a:xfrm>
          <a:custGeom>
            <a:avLst/>
            <a:gdLst/>
            <a:ahLst/>
            <a:cxnLst/>
            <a:rect l="l" t="t" r="r" b="b"/>
            <a:pathLst>
              <a:path w="1378369" h="242811">
                <a:moveTo>
                  <a:pt x="1338973" y="0"/>
                </a:moveTo>
                <a:lnTo>
                  <a:pt x="1378369" y="6451"/>
                </a:lnTo>
                <a:lnTo>
                  <a:pt x="33261" y="242811"/>
                </a:lnTo>
                <a:lnTo>
                  <a:pt x="0" y="234213"/>
                </a:lnTo>
                <a:lnTo>
                  <a:pt x="13389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5159400" y="1839503"/>
            <a:ext cx="1343736" cy="399973"/>
          </a:xfrm>
          <a:custGeom>
            <a:avLst/>
            <a:gdLst/>
            <a:ahLst/>
            <a:cxnLst/>
            <a:rect l="l" t="t" r="r" b="b"/>
            <a:pathLst>
              <a:path w="1343736" h="399973">
                <a:moveTo>
                  <a:pt x="1343736" y="0"/>
                </a:moveTo>
                <a:lnTo>
                  <a:pt x="0" y="232105"/>
                </a:lnTo>
                <a:lnTo>
                  <a:pt x="0" y="399973"/>
                </a:lnTo>
                <a:lnTo>
                  <a:pt x="1343736" y="129933"/>
                </a:lnTo>
                <a:lnTo>
                  <a:pt x="1343736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5159400" y="1839503"/>
            <a:ext cx="1343736" cy="399973"/>
          </a:xfrm>
          <a:custGeom>
            <a:avLst/>
            <a:gdLst/>
            <a:ahLst/>
            <a:cxnLst/>
            <a:rect l="l" t="t" r="r" b="b"/>
            <a:pathLst>
              <a:path w="1343736" h="399973">
                <a:moveTo>
                  <a:pt x="1343736" y="0"/>
                </a:moveTo>
                <a:lnTo>
                  <a:pt x="1343736" y="129933"/>
                </a:lnTo>
                <a:lnTo>
                  <a:pt x="0" y="399973"/>
                </a:lnTo>
                <a:lnTo>
                  <a:pt x="0" y="232105"/>
                </a:lnTo>
                <a:lnTo>
                  <a:pt x="134373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5124771" y="1832479"/>
            <a:ext cx="1378369" cy="239128"/>
          </a:xfrm>
          <a:custGeom>
            <a:avLst/>
            <a:gdLst/>
            <a:ahLst/>
            <a:cxnLst/>
            <a:rect l="l" t="t" r="r" b="b"/>
            <a:pathLst>
              <a:path w="1378369" h="239128">
                <a:moveTo>
                  <a:pt x="1338973" y="0"/>
                </a:moveTo>
                <a:lnTo>
                  <a:pt x="0" y="230301"/>
                </a:lnTo>
                <a:lnTo>
                  <a:pt x="31330" y="239128"/>
                </a:lnTo>
                <a:lnTo>
                  <a:pt x="1378369" y="7023"/>
                </a:lnTo>
                <a:lnTo>
                  <a:pt x="1338973" y="0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5124771" y="1832479"/>
            <a:ext cx="1378369" cy="239128"/>
          </a:xfrm>
          <a:custGeom>
            <a:avLst/>
            <a:gdLst/>
            <a:ahLst/>
            <a:cxnLst/>
            <a:rect l="l" t="t" r="r" b="b"/>
            <a:pathLst>
              <a:path w="1378369" h="239128">
                <a:moveTo>
                  <a:pt x="1338973" y="0"/>
                </a:moveTo>
                <a:lnTo>
                  <a:pt x="1378369" y="7023"/>
                </a:lnTo>
                <a:lnTo>
                  <a:pt x="31330" y="239128"/>
                </a:lnTo>
                <a:lnTo>
                  <a:pt x="0" y="230301"/>
                </a:lnTo>
                <a:lnTo>
                  <a:pt x="13389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061959" y="1872222"/>
            <a:ext cx="88290" cy="982433"/>
          </a:xfrm>
          <a:custGeom>
            <a:avLst/>
            <a:gdLst/>
            <a:ahLst/>
            <a:cxnLst/>
            <a:rect l="l" t="t" r="r" b="b"/>
            <a:pathLst>
              <a:path w="88290" h="982433">
                <a:moveTo>
                  <a:pt x="88290" y="22796"/>
                </a:moveTo>
                <a:lnTo>
                  <a:pt x="0" y="0"/>
                </a:lnTo>
                <a:lnTo>
                  <a:pt x="7581" y="956068"/>
                </a:lnTo>
                <a:lnTo>
                  <a:pt x="88290" y="982433"/>
                </a:lnTo>
                <a:lnTo>
                  <a:pt x="88290" y="22796"/>
                </a:lnTo>
                <a:close/>
              </a:path>
            </a:pathLst>
          </a:custGeom>
          <a:solidFill>
            <a:srgbClr val="A7680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6061959" y="1872222"/>
            <a:ext cx="88290" cy="982433"/>
          </a:xfrm>
          <a:custGeom>
            <a:avLst/>
            <a:gdLst/>
            <a:ahLst/>
            <a:cxnLst/>
            <a:rect l="l" t="t" r="r" b="b"/>
            <a:pathLst>
              <a:path w="88290" h="982433">
                <a:moveTo>
                  <a:pt x="88290" y="22796"/>
                </a:moveTo>
                <a:lnTo>
                  <a:pt x="88290" y="982433"/>
                </a:lnTo>
                <a:lnTo>
                  <a:pt x="7581" y="9560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6150249" y="1864551"/>
            <a:ext cx="93586" cy="988555"/>
          </a:xfrm>
          <a:custGeom>
            <a:avLst/>
            <a:gdLst/>
            <a:ahLst/>
            <a:cxnLst/>
            <a:rect l="l" t="t" r="r" b="b"/>
            <a:pathLst>
              <a:path w="93586" h="988555">
                <a:moveTo>
                  <a:pt x="0" y="30467"/>
                </a:moveTo>
                <a:lnTo>
                  <a:pt x="0" y="988555"/>
                </a:lnTo>
                <a:lnTo>
                  <a:pt x="91808" y="953312"/>
                </a:lnTo>
                <a:lnTo>
                  <a:pt x="93586" y="0"/>
                </a:lnTo>
                <a:lnTo>
                  <a:pt x="0" y="30467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6150249" y="1864551"/>
            <a:ext cx="93586" cy="988555"/>
          </a:xfrm>
          <a:custGeom>
            <a:avLst/>
            <a:gdLst/>
            <a:ahLst/>
            <a:cxnLst/>
            <a:rect l="l" t="t" r="r" b="b"/>
            <a:pathLst>
              <a:path w="93586" h="988555">
                <a:moveTo>
                  <a:pt x="0" y="30467"/>
                </a:moveTo>
                <a:lnTo>
                  <a:pt x="0" y="988555"/>
                </a:lnTo>
                <a:lnTo>
                  <a:pt x="91808" y="953312"/>
                </a:lnTo>
                <a:lnTo>
                  <a:pt x="93586" y="0"/>
                </a:lnTo>
                <a:lnTo>
                  <a:pt x="0" y="304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6417493" y="1419193"/>
            <a:ext cx="73304" cy="1160322"/>
          </a:xfrm>
          <a:custGeom>
            <a:avLst/>
            <a:gdLst/>
            <a:ahLst/>
            <a:cxnLst/>
            <a:rect l="l" t="t" r="r" b="b"/>
            <a:pathLst>
              <a:path w="73304" h="1160322">
                <a:moveTo>
                  <a:pt x="73304" y="23393"/>
                </a:moveTo>
                <a:lnTo>
                  <a:pt x="0" y="0"/>
                </a:lnTo>
                <a:lnTo>
                  <a:pt x="9499" y="1133957"/>
                </a:lnTo>
                <a:lnTo>
                  <a:pt x="73304" y="1160322"/>
                </a:lnTo>
                <a:lnTo>
                  <a:pt x="73304" y="23393"/>
                </a:lnTo>
                <a:close/>
              </a:path>
            </a:pathLst>
          </a:custGeom>
          <a:solidFill>
            <a:srgbClr val="A7680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6417493" y="1419193"/>
            <a:ext cx="73304" cy="1160322"/>
          </a:xfrm>
          <a:custGeom>
            <a:avLst/>
            <a:gdLst/>
            <a:ahLst/>
            <a:cxnLst/>
            <a:rect l="l" t="t" r="r" b="b"/>
            <a:pathLst>
              <a:path w="73304" h="1160322">
                <a:moveTo>
                  <a:pt x="73304" y="23393"/>
                </a:moveTo>
                <a:lnTo>
                  <a:pt x="73304" y="1160322"/>
                </a:lnTo>
                <a:lnTo>
                  <a:pt x="9499" y="1133957"/>
                </a:lnTo>
                <a:lnTo>
                  <a:pt x="0" y="0"/>
                </a:lnTo>
                <a:lnTo>
                  <a:pt x="73304" y="233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6490797" y="1423309"/>
            <a:ext cx="74002" cy="1159497"/>
          </a:xfrm>
          <a:custGeom>
            <a:avLst/>
            <a:gdLst/>
            <a:ahLst/>
            <a:cxnLst/>
            <a:rect l="l" t="t" r="r" b="b"/>
            <a:pathLst>
              <a:path w="74002" h="1159497">
                <a:moveTo>
                  <a:pt x="0" y="19278"/>
                </a:moveTo>
                <a:lnTo>
                  <a:pt x="0" y="1159497"/>
                </a:lnTo>
                <a:lnTo>
                  <a:pt x="72605" y="1124267"/>
                </a:lnTo>
                <a:lnTo>
                  <a:pt x="74002" y="0"/>
                </a:lnTo>
                <a:lnTo>
                  <a:pt x="0" y="19278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490797" y="1423309"/>
            <a:ext cx="74002" cy="1159497"/>
          </a:xfrm>
          <a:custGeom>
            <a:avLst/>
            <a:gdLst/>
            <a:ahLst/>
            <a:cxnLst/>
            <a:rect l="l" t="t" r="r" b="b"/>
            <a:pathLst>
              <a:path w="74002" h="1159497">
                <a:moveTo>
                  <a:pt x="0" y="19278"/>
                </a:moveTo>
                <a:lnTo>
                  <a:pt x="0" y="1159497"/>
                </a:lnTo>
                <a:lnTo>
                  <a:pt x="72605" y="1124267"/>
                </a:lnTo>
                <a:lnTo>
                  <a:pt x="74002" y="0"/>
                </a:lnTo>
                <a:lnTo>
                  <a:pt x="0" y="192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5175302" y="1643819"/>
            <a:ext cx="88290" cy="982433"/>
          </a:xfrm>
          <a:custGeom>
            <a:avLst/>
            <a:gdLst/>
            <a:ahLst/>
            <a:cxnLst/>
            <a:rect l="l" t="t" r="r" b="b"/>
            <a:pathLst>
              <a:path w="88290" h="982433">
                <a:moveTo>
                  <a:pt x="88290" y="22796"/>
                </a:moveTo>
                <a:lnTo>
                  <a:pt x="0" y="0"/>
                </a:lnTo>
                <a:lnTo>
                  <a:pt x="0" y="948690"/>
                </a:lnTo>
                <a:lnTo>
                  <a:pt x="88290" y="982433"/>
                </a:lnTo>
                <a:lnTo>
                  <a:pt x="88290" y="22796"/>
                </a:lnTo>
                <a:close/>
              </a:path>
            </a:pathLst>
          </a:custGeom>
          <a:solidFill>
            <a:srgbClr val="A7680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5175302" y="1643819"/>
            <a:ext cx="88290" cy="982433"/>
          </a:xfrm>
          <a:custGeom>
            <a:avLst/>
            <a:gdLst/>
            <a:ahLst/>
            <a:cxnLst/>
            <a:rect l="l" t="t" r="r" b="b"/>
            <a:pathLst>
              <a:path w="88290" h="982433">
                <a:moveTo>
                  <a:pt x="88290" y="22796"/>
                </a:moveTo>
                <a:lnTo>
                  <a:pt x="88290" y="982433"/>
                </a:lnTo>
                <a:lnTo>
                  <a:pt x="0" y="94869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5263592" y="1646067"/>
            <a:ext cx="93586" cy="978649"/>
          </a:xfrm>
          <a:custGeom>
            <a:avLst/>
            <a:gdLst/>
            <a:ahLst/>
            <a:cxnLst/>
            <a:rect l="l" t="t" r="r" b="b"/>
            <a:pathLst>
              <a:path w="93586" h="978649">
                <a:moveTo>
                  <a:pt x="0" y="20548"/>
                </a:moveTo>
                <a:lnTo>
                  <a:pt x="0" y="978649"/>
                </a:lnTo>
                <a:lnTo>
                  <a:pt x="91808" y="943394"/>
                </a:lnTo>
                <a:lnTo>
                  <a:pt x="93586" y="0"/>
                </a:lnTo>
                <a:lnTo>
                  <a:pt x="0" y="20548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5263592" y="1646067"/>
            <a:ext cx="93586" cy="978649"/>
          </a:xfrm>
          <a:custGeom>
            <a:avLst/>
            <a:gdLst/>
            <a:ahLst/>
            <a:cxnLst/>
            <a:rect l="l" t="t" r="r" b="b"/>
            <a:pathLst>
              <a:path w="93586" h="978649">
                <a:moveTo>
                  <a:pt x="0" y="20548"/>
                </a:moveTo>
                <a:lnTo>
                  <a:pt x="0" y="978649"/>
                </a:lnTo>
                <a:lnTo>
                  <a:pt x="91808" y="943394"/>
                </a:lnTo>
                <a:lnTo>
                  <a:pt x="93586" y="0"/>
                </a:lnTo>
                <a:lnTo>
                  <a:pt x="0" y="20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5083883" y="2525243"/>
            <a:ext cx="1033970" cy="557949"/>
          </a:xfrm>
          <a:custGeom>
            <a:avLst/>
            <a:gdLst/>
            <a:ahLst/>
            <a:cxnLst/>
            <a:rect l="l" t="t" r="r" b="b"/>
            <a:pathLst>
              <a:path w="1033970" h="557949">
                <a:moveTo>
                  <a:pt x="0" y="170649"/>
                </a:moveTo>
                <a:lnTo>
                  <a:pt x="1033970" y="557949"/>
                </a:lnTo>
                <a:lnTo>
                  <a:pt x="1033970" y="342303"/>
                </a:lnTo>
                <a:lnTo>
                  <a:pt x="0" y="0"/>
                </a:lnTo>
                <a:lnTo>
                  <a:pt x="0" y="170649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5083883" y="2525243"/>
            <a:ext cx="1033970" cy="557949"/>
          </a:xfrm>
          <a:custGeom>
            <a:avLst/>
            <a:gdLst/>
            <a:ahLst/>
            <a:cxnLst/>
            <a:rect l="l" t="t" r="r" b="b"/>
            <a:pathLst>
              <a:path w="1033970" h="557949">
                <a:moveTo>
                  <a:pt x="0" y="170649"/>
                </a:moveTo>
                <a:lnTo>
                  <a:pt x="1033970" y="557949"/>
                </a:lnTo>
                <a:lnTo>
                  <a:pt x="1033970" y="342303"/>
                </a:lnTo>
                <a:lnTo>
                  <a:pt x="0" y="0"/>
                </a:lnTo>
                <a:lnTo>
                  <a:pt x="0" y="1706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159808" y="2469111"/>
            <a:ext cx="1014933" cy="627976"/>
          </a:xfrm>
          <a:custGeom>
            <a:avLst/>
            <a:gdLst/>
            <a:ahLst/>
            <a:cxnLst/>
            <a:rect l="l" t="t" r="r" b="b"/>
            <a:pathLst>
              <a:path w="1014933" h="627976">
                <a:moveTo>
                  <a:pt x="917058" y="221534"/>
                </a:moveTo>
                <a:lnTo>
                  <a:pt x="917058" y="39761"/>
                </a:lnTo>
                <a:lnTo>
                  <a:pt x="0" y="412318"/>
                </a:lnTo>
                <a:lnTo>
                  <a:pt x="0" y="627976"/>
                </a:lnTo>
                <a:lnTo>
                  <a:pt x="917058" y="221534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6159808" y="2469111"/>
            <a:ext cx="1014933" cy="627976"/>
          </a:xfrm>
          <a:custGeom>
            <a:avLst/>
            <a:gdLst/>
            <a:ahLst/>
            <a:cxnLst/>
            <a:rect l="l" t="t" r="r" b="b"/>
            <a:pathLst>
              <a:path w="1014933" h="627976">
                <a:moveTo>
                  <a:pt x="917058" y="39761"/>
                </a:moveTo>
                <a:lnTo>
                  <a:pt x="0" y="412318"/>
                </a:lnTo>
                <a:lnTo>
                  <a:pt x="0" y="627976"/>
                </a:lnTo>
                <a:lnTo>
                  <a:pt x="917058" y="2215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117857" y="2446852"/>
            <a:ext cx="1056881" cy="434581"/>
          </a:xfrm>
          <a:custGeom>
            <a:avLst/>
            <a:gdLst/>
            <a:ahLst/>
            <a:cxnLst/>
            <a:rect l="l" t="t" r="r" b="b"/>
            <a:pathLst>
              <a:path w="1056881" h="434581">
                <a:moveTo>
                  <a:pt x="959008" y="62023"/>
                </a:moveTo>
                <a:lnTo>
                  <a:pt x="959008" y="38957"/>
                </a:lnTo>
                <a:lnTo>
                  <a:pt x="0" y="420687"/>
                </a:lnTo>
                <a:lnTo>
                  <a:pt x="41948" y="434581"/>
                </a:lnTo>
                <a:lnTo>
                  <a:pt x="959008" y="62023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117857" y="2446852"/>
            <a:ext cx="1056881" cy="434581"/>
          </a:xfrm>
          <a:custGeom>
            <a:avLst/>
            <a:gdLst/>
            <a:ahLst/>
            <a:cxnLst/>
            <a:rect l="l" t="t" r="r" b="b"/>
            <a:pathLst>
              <a:path w="1056881" h="434581">
                <a:moveTo>
                  <a:pt x="959008" y="38957"/>
                </a:moveTo>
                <a:lnTo>
                  <a:pt x="0" y="420687"/>
                </a:lnTo>
                <a:lnTo>
                  <a:pt x="41948" y="434581"/>
                </a:lnTo>
                <a:lnTo>
                  <a:pt x="959008" y="620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6117856" y="2869998"/>
            <a:ext cx="41948" cy="227088"/>
          </a:xfrm>
          <a:custGeom>
            <a:avLst/>
            <a:gdLst/>
            <a:ahLst/>
            <a:cxnLst/>
            <a:rect l="l" t="t" r="r" b="b"/>
            <a:pathLst>
              <a:path w="41948" h="227088">
                <a:moveTo>
                  <a:pt x="0" y="0"/>
                </a:moveTo>
                <a:lnTo>
                  <a:pt x="0" y="213194"/>
                </a:lnTo>
                <a:lnTo>
                  <a:pt x="41948" y="227088"/>
                </a:lnTo>
                <a:lnTo>
                  <a:pt x="41948" y="11430"/>
                </a:lnTo>
                <a:lnTo>
                  <a:pt x="0" y="0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6117856" y="2869998"/>
            <a:ext cx="41948" cy="227088"/>
          </a:xfrm>
          <a:custGeom>
            <a:avLst/>
            <a:gdLst/>
            <a:ahLst/>
            <a:cxnLst/>
            <a:rect l="l" t="t" r="r" b="b"/>
            <a:pathLst>
              <a:path w="41948" h="227088">
                <a:moveTo>
                  <a:pt x="0" y="0"/>
                </a:moveTo>
                <a:lnTo>
                  <a:pt x="41948" y="11430"/>
                </a:lnTo>
                <a:lnTo>
                  <a:pt x="41948" y="227088"/>
                </a:lnTo>
                <a:lnTo>
                  <a:pt x="0" y="21319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5083883" y="2519611"/>
            <a:ext cx="1066368" cy="350380"/>
          </a:xfrm>
          <a:custGeom>
            <a:avLst/>
            <a:gdLst/>
            <a:ahLst/>
            <a:cxnLst/>
            <a:rect l="l" t="t" r="r" b="b"/>
            <a:pathLst>
              <a:path w="1066368" h="350380">
                <a:moveTo>
                  <a:pt x="0" y="5626"/>
                </a:moveTo>
                <a:lnTo>
                  <a:pt x="1033970" y="350380"/>
                </a:lnTo>
                <a:lnTo>
                  <a:pt x="1066368" y="335038"/>
                </a:lnTo>
                <a:lnTo>
                  <a:pt x="40881" y="0"/>
                </a:lnTo>
                <a:lnTo>
                  <a:pt x="0" y="5626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5083883" y="2519611"/>
            <a:ext cx="1066368" cy="350380"/>
          </a:xfrm>
          <a:custGeom>
            <a:avLst/>
            <a:gdLst/>
            <a:ahLst/>
            <a:cxnLst/>
            <a:rect l="l" t="t" r="r" b="b"/>
            <a:pathLst>
              <a:path w="1066368" h="350380">
                <a:moveTo>
                  <a:pt x="0" y="5626"/>
                </a:moveTo>
                <a:lnTo>
                  <a:pt x="40881" y="0"/>
                </a:lnTo>
                <a:lnTo>
                  <a:pt x="1066368" y="335038"/>
                </a:lnTo>
                <a:lnTo>
                  <a:pt x="1033970" y="350380"/>
                </a:lnTo>
                <a:lnTo>
                  <a:pt x="0" y="56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5083883" y="2070954"/>
            <a:ext cx="1033970" cy="505459"/>
          </a:xfrm>
          <a:custGeom>
            <a:avLst/>
            <a:gdLst/>
            <a:ahLst/>
            <a:cxnLst/>
            <a:rect l="l" t="t" r="r" b="b"/>
            <a:pathLst>
              <a:path w="1033970" h="505460">
                <a:moveTo>
                  <a:pt x="0" y="172085"/>
                </a:moveTo>
                <a:lnTo>
                  <a:pt x="1033970" y="505460"/>
                </a:lnTo>
                <a:lnTo>
                  <a:pt x="1033970" y="294652"/>
                </a:lnTo>
                <a:lnTo>
                  <a:pt x="0" y="0"/>
                </a:lnTo>
                <a:lnTo>
                  <a:pt x="0" y="172085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5083883" y="2070954"/>
            <a:ext cx="1033970" cy="505459"/>
          </a:xfrm>
          <a:custGeom>
            <a:avLst/>
            <a:gdLst/>
            <a:ahLst/>
            <a:cxnLst/>
            <a:rect l="l" t="t" r="r" b="b"/>
            <a:pathLst>
              <a:path w="1033970" h="505460">
                <a:moveTo>
                  <a:pt x="0" y="172085"/>
                </a:moveTo>
                <a:lnTo>
                  <a:pt x="1033970" y="505460"/>
                </a:lnTo>
                <a:lnTo>
                  <a:pt x="1033970" y="294652"/>
                </a:lnTo>
                <a:lnTo>
                  <a:pt x="0" y="0"/>
                </a:lnTo>
                <a:lnTo>
                  <a:pt x="0" y="1720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6159808" y="2041588"/>
            <a:ext cx="1014933" cy="546785"/>
          </a:xfrm>
          <a:custGeom>
            <a:avLst/>
            <a:gdLst/>
            <a:ahLst/>
            <a:cxnLst/>
            <a:rect l="l" t="t" r="r" b="b"/>
            <a:pathLst>
              <a:path w="1014933" h="546785">
                <a:moveTo>
                  <a:pt x="917058" y="214048"/>
                </a:moveTo>
                <a:lnTo>
                  <a:pt x="917058" y="32398"/>
                </a:lnTo>
                <a:lnTo>
                  <a:pt x="0" y="335965"/>
                </a:lnTo>
                <a:lnTo>
                  <a:pt x="0" y="546785"/>
                </a:lnTo>
                <a:lnTo>
                  <a:pt x="917058" y="214048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6159808" y="2041588"/>
            <a:ext cx="1014933" cy="546785"/>
          </a:xfrm>
          <a:custGeom>
            <a:avLst/>
            <a:gdLst/>
            <a:ahLst/>
            <a:cxnLst/>
            <a:rect l="l" t="t" r="r" b="b"/>
            <a:pathLst>
              <a:path w="1014933" h="546785">
                <a:moveTo>
                  <a:pt x="917058" y="32398"/>
                </a:moveTo>
                <a:lnTo>
                  <a:pt x="0" y="335965"/>
                </a:lnTo>
                <a:lnTo>
                  <a:pt x="0" y="546785"/>
                </a:lnTo>
                <a:lnTo>
                  <a:pt x="917058" y="2140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6117857" y="2022420"/>
            <a:ext cx="1056881" cy="355130"/>
          </a:xfrm>
          <a:custGeom>
            <a:avLst/>
            <a:gdLst/>
            <a:ahLst/>
            <a:cxnLst/>
            <a:rect l="l" t="t" r="r" b="b"/>
            <a:pathLst>
              <a:path w="1056881" h="355130">
                <a:moveTo>
                  <a:pt x="959008" y="51562"/>
                </a:moveTo>
                <a:lnTo>
                  <a:pt x="959008" y="31780"/>
                </a:lnTo>
                <a:lnTo>
                  <a:pt x="0" y="343179"/>
                </a:lnTo>
                <a:lnTo>
                  <a:pt x="41948" y="355130"/>
                </a:lnTo>
                <a:lnTo>
                  <a:pt x="959008" y="51562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117857" y="2022420"/>
            <a:ext cx="1056881" cy="355130"/>
          </a:xfrm>
          <a:custGeom>
            <a:avLst/>
            <a:gdLst/>
            <a:ahLst/>
            <a:cxnLst/>
            <a:rect l="l" t="t" r="r" b="b"/>
            <a:pathLst>
              <a:path w="1056881" h="355130">
                <a:moveTo>
                  <a:pt x="959008" y="31780"/>
                </a:moveTo>
                <a:lnTo>
                  <a:pt x="0" y="343179"/>
                </a:lnTo>
                <a:lnTo>
                  <a:pt x="41948" y="355130"/>
                </a:lnTo>
                <a:lnTo>
                  <a:pt x="959008" y="515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117856" y="2367700"/>
            <a:ext cx="41948" cy="220675"/>
          </a:xfrm>
          <a:custGeom>
            <a:avLst/>
            <a:gdLst/>
            <a:ahLst/>
            <a:cxnLst/>
            <a:rect l="l" t="t" r="r" b="b"/>
            <a:pathLst>
              <a:path w="41948" h="220675">
                <a:moveTo>
                  <a:pt x="0" y="0"/>
                </a:moveTo>
                <a:lnTo>
                  <a:pt x="0" y="208711"/>
                </a:lnTo>
                <a:lnTo>
                  <a:pt x="41948" y="220675"/>
                </a:lnTo>
                <a:lnTo>
                  <a:pt x="41948" y="9855"/>
                </a:lnTo>
                <a:lnTo>
                  <a:pt x="0" y="0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117856" y="2367700"/>
            <a:ext cx="41948" cy="220675"/>
          </a:xfrm>
          <a:custGeom>
            <a:avLst/>
            <a:gdLst/>
            <a:ahLst/>
            <a:cxnLst/>
            <a:rect l="l" t="t" r="r" b="b"/>
            <a:pathLst>
              <a:path w="41948" h="220675">
                <a:moveTo>
                  <a:pt x="0" y="0"/>
                </a:moveTo>
                <a:lnTo>
                  <a:pt x="41948" y="9855"/>
                </a:lnTo>
                <a:lnTo>
                  <a:pt x="41948" y="220675"/>
                </a:lnTo>
                <a:lnTo>
                  <a:pt x="0" y="20871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5083883" y="2066104"/>
            <a:ext cx="1066368" cy="301599"/>
          </a:xfrm>
          <a:custGeom>
            <a:avLst/>
            <a:gdLst/>
            <a:ahLst/>
            <a:cxnLst/>
            <a:rect l="l" t="t" r="r" b="b"/>
            <a:pathLst>
              <a:path w="1066368" h="301599">
                <a:moveTo>
                  <a:pt x="0" y="4851"/>
                </a:moveTo>
                <a:lnTo>
                  <a:pt x="1033970" y="301599"/>
                </a:lnTo>
                <a:lnTo>
                  <a:pt x="1066368" y="288391"/>
                </a:lnTo>
                <a:lnTo>
                  <a:pt x="40881" y="0"/>
                </a:lnTo>
                <a:lnTo>
                  <a:pt x="0" y="4851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5083883" y="2066104"/>
            <a:ext cx="1066368" cy="301599"/>
          </a:xfrm>
          <a:custGeom>
            <a:avLst/>
            <a:gdLst/>
            <a:ahLst/>
            <a:cxnLst/>
            <a:rect l="l" t="t" r="r" b="b"/>
            <a:pathLst>
              <a:path w="1066368" h="301599">
                <a:moveTo>
                  <a:pt x="0" y="4851"/>
                </a:moveTo>
                <a:lnTo>
                  <a:pt x="40881" y="0"/>
                </a:lnTo>
                <a:lnTo>
                  <a:pt x="1066368" y="288391"/>
                </a:lnTo>
                <a:lnTo>
                  <a:pt x="1033970" y="301599"/>
                </a:lnTo>
                <a:lnTo>
                  <a:pt x="0" y="48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5083883" y="1634642"/>
            <a:ext cx="1033970" cy="475145"/>
          </a:xfrm>
          <a:custGeom>
            <a:avLst/>
            <a:gdLst/>
            <a:ahLst/>
            <a:cxnLst/>
            <a:rect l="l" t="t" r="r" b="b"/>
            <a:pathLst>
              <a:path w="1033970" h="475145">
                <a:moveTo>
                  <a:pt x="0" y="169024"/>
                </a:moveTo>
                <a:lnTo>
                  <a:pt x="1033970" y="475145"/>
                </a:lnTo>
                <a:lnTo>
                  <a:pt x="1033970" y="270560"/>
                </a:lnTo>
                <a:lnTo>
                  <a:pt x="0" y="0"/>
                </a:lnTo>
                <a:lnTo>
                  <a:pt x="0" y="169024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5083883" y="1634642"/>
            <a:ext cx="1033970" cy="475145"/>
          </a:xfrm>
          <a:custGeom>
            <a:avLst/>
            <a:gdLst/>
            <a:ahLst/>
            <a:cxnLst/>
            <a:rect l="l" t="t" r="r" b="b"/>
            <a:pathLst>
              <a:path w="1033970" h="475145">
                <a:moveTo>
                  <a:pt x="0" y="169024"/>
                </a:moveTo>
                <a:lnTo>
                  <a:pt x="1033970" y="475145"/>
                </a:lnTo>
                <a:lnTo>
                  <a:pt x="1033970" y="270560"/>
                </a:lnTo>
                <a:lnTo>
                  <a:pt x="0" y="0"/>
                </a:lnTo>
                <a:lnTo>
                  <a:pt x="0" y="1690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159808" y="1609217"/>
            <a:ext cx="1014933" cy="511543"/>
          </a:xfrm>
          <a:custGeom>
            <a:avLst/>
            <a:gdLst/>
            <a:ahLst/>
            <a:cxnLst/>
            <a:rect l="l" t="t" r="r" b="b"/>
            <a:pathLst>
              <a:path w="1014933" h="511543">
                <a:moveTo>
                  <a:pt x="917058" y="207414"/>
                </a:moveTo>
                <a:lnTo>
                  <a:pt x="917058" y="29601"/>
                </a:lnTo>
                <a:lnTo>
                  <a:pt x="0" y="306959"/>
                </a:lnTo>
                <a:lnTo>
                  <a:pt x="0" y="511543"/>
                </a:lnTo>
                <a:lnTo>
                  <a:pt x="917058" y="207414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6159808" y="1609217"/>
            <a:ext cx="1014933" cy="511543"/>
          </a:xfrm>
          <a:custGeom>
            <a:avLst/>
            <a:gdLst/>
            <a:ahLst/>
            <a:cxnLst/>
            <a:rect l="l" t="t" r="r" b="b"/>
            <a:pathLst>
              <a:path w="1014933" h="511543">
                <a:moveTo>
                  <a:pt x="917058" y="29601"/>
                </a:moveTo>
                <a:lnTo>
                  <a:pt x="0" y="306959"/>
                </a:lnTo>
                <a:lnTo>
                  <a:pt x="0" y="511543"/>
                </a:lnTo>
                <a:lnTo>
                  <a:pt x="917058" y="207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117857" y="1591620"/>
            <a:ext cx="1056881" cy="324561"/>
          </a:xfrm>
          <a:custGeom>
            <a:avLst/>
            <a:gdLst/>
            <a:ahLst/>
            <a:cxnLst/>
            <a:rect l="l" t="t" r="r" b="b"/>
            <a:pathLst>
              <a:path w="1056881" h="324561">
                <a:moveTo>
                  <a:pt x="959008" y="47203"/>
                </a:moveTo>
                <a:lnTo>
                  <a:pt x="959008" y="29038"/>
                </a:lnTo>
                <a:lnTo>
                  <a:pt x="0" y="313575"/>
                </a:lnTo>
                <a:lnTo>
                  <a:pt x="41948" y="324561"/>
                </a:lnTo>
                <a:lnTo>
                  <a:pt x="959008" y="47203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117857" y="1591620"/>
            <a:ext cx="1056881" cy="324561"/>
          </a:xfrm>
          <a:custGeom>
            <a:avLst/>
            <a:gdLst/>
            <a:ahLst/>
            <a:cxnLst/>
            <a:rect l="l" t="t" r="r" b="b"/>
            <a:pathLst>
              <a:path w="1056881" h="324561">
                <a:moveTo>
                  <a:pt x="959008" y="29038"/>
                </a:moveTo>
                <a:lnTo>
                  <a:pt x="0" y="313575"/>
                </a:lnTo>
                <a:lnTo>
                  <a:pt x="41948" y="324561"/>
                </a:lnTo>
                <a:lnTo>
                  <a:pt x="959008" y="472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6117856" y="1907139"/>
            <a:ext cx="41948" cy="213626"/>
          </a:xfrm>
          <a:custGeom>
            <a:avLst/>
            <a:gdLst/>
            <a:ahLst/>
            <a:cxnLst/>
            <a:rect l="l" t="t" r="r" b="b"/>
            <a:pathLst>
              <a:path w="41948" h="213626">
                <a:moveTo>
                  <a:pt x="0" y="0"/>
                </a:moveTo>
                <a:lnTo>
                  <a:pt x="0" y="202641"/>
                </a:lnTo>
                <a:lnTo>
                  <a:pt x="41948" y="213626"/>
                </a:lnTo>
                <a:lnTo>
                  <a:pt x="41948" y="9042"/>
                </a:lnTo>
                <a:lnTo>
                  <a:pt x="0" y="0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6117856" y="1907139"/>
            <a:ext cx="41948" cy="213626"/>
          </a:xfrm>
          <a:custGeom>
            <a:avLst/>
            <a:gdLst/>
            <a:ahLst/>
            <a:cxnLst/>
            <a:rect l="l" t="t" r="r" b="b"/>
            <a:pathLst>
              <a:path w="41948" h="213626">
                <a:moveTo>
                  <a:pt x="0" y="0"/>
                </a:moveTo>
                <a:lnTo>
                  <a:pt x="41948" y="9042"/>
                </a:lnTo>
                <a:lnTo>
                  <a:pt x="41948" y="213626"/>
                </a:lnTo>
                <a:lnTo>
                  <a:pt x="0" y="20264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5083883" y="1630187"/>
            <a:ext cx="1066368" cy="276948"/>
          </a:xfrm>
          <a:custGeom>
            <a:avLst/>
            <a:gdLst/>
            <a:ahLst/>
            <a:cxnLst/>
            <a:rect l="l" t="t" r="r" b="b"/>
            <a:pathLst>
              <a:path w="1066368" h="276948">
                <a:moveTo>
                  <a:pt x="0" y="4457"/>
                </a:moveTo>
                <a:lnTo>
                  <a:pt x="1033970" y="276948"/>
                </a:lnTo>
                <a:lnTo>
                  <a:pt x="1066368" y="264833"/>
                </a:lnTo>
                <a:lnTo>
                  <a:pt x="40881" y="0"/>
                </a:lnTo>
                <a:lnTo>
                  <a:pt x="0" y="4457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5083883" y="1630187"/>
            <a:ext cx="1066368" cy="276948"/>
          </a:xfrm>
          <a:custGeom>
            <a:avLst/>
            <a:gdLst/>
            <a:ahLst/>
            <a:cxnLst/>
            <a:rect l="l" t="t" r="r" b="b"/>
            <a:pathLst>
              <a:path w="1066368" h="276948">
                <a:moveTo>
                  <a:pt x="0" y="4457"/>
                </a:moveTo>
                <a:lnTo>
                  <a:pt x="40881" y="0"/>
                </a:lnTo>
                <a:lnTo>
                  <a:pt x="1066368" y="264833"/>
                </a:lnTo>
                <a:lnTo>
                  <a:pt x="1033970" y="276948"/>
                </a:lnTo>
                <a:lnTo>
                  <a:pt x="0" y="44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6052115" y="1843685"/>
            <a:ext cx="201269" cy="51333"/>
          </a:xfrm>
          <a:custGeom>
            <a:avLst/>
            <a:gdLst/>
            <a:ahLst/>
            <a:cxnLst/>
            <a:rect l="l" t="t" r="r" b="b"/>
            <a:pathLst>
              <a:path w="201269" h="51333">
                <a:moveTo>
                  <a:pt x="0" y="25984"/>
                </a:moveTo>
                <a:lnTo>
                  <a:pt x="98132" y="51333"/>
                </a:lnTo>
                <a:lnTo>
                  <a:pt x="201269" y="21310"/>
                </a:lnTo>
                <a:lnTo>
                  <a:pt x="110959" y="0"/>
                </a:lnTo>
                <a:lnTo>
                  <a:pt x="0" y="25984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052115" y="1843685"/>
            <a:ext cx="201269" cy="51333"/>
          </a:xfrm>
          <a:custGeom>
            <a:avLst/>
            <a:gdLst/>
            <a:ahLst/>
            <a:cxnLst/>
            <a:rect l="l" t="t" r="r" b="b"/>
            <a:pathLst>
              <a:path w="201269" h="51333">
                <a:moveTo>
                  <a:pt x="0" y="25984"/>
                </a:moveTo>
                <a:lnTo>
                  <a:pt x="98132" y="51333"/>
                </a:lnTo>
                <a:lnTo>
                  <a:pt x="201269" y="21310"/>
                </a:lnTo>
                <a:lnTo>
                  <a:pt x="110959" y="0"/>
                </a:lnTo>
                <a:lnTo>
                  <a:pt x="0" y="25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6417497" y="1402425"/>
            <a:ext cx="150279" cy="40157"/>
          </a:xfrm>
          <a:custGeom>
            <a:avLst/>
            <a:gdLst/>
            <a:ahLst/>
            <a:cxnLst/>
            <a:rect l="l" t="t" r="r" b="b"/>
            <a:pathLst>
              <a:path w="150279" h="40157">
                <a:moveTo>
                  <a:pt x="0" y="16763"/>
                </a:moveTo>
                <a:lnTo>
                  <a:pt x="73304" y="40157"/>
                </a:lnTo>
                <a:lnTo>
                  <a:pt x="150279" y="19748"/>
                </a:lnTo>
                <a:lnTo>
                  <a:pt x="83439" y="0"/>
                </a:lnTo>
                <a:lnTo>
                  <a:pt x="0" y="16763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417497" y="1402425"/>
            <a:ext cx="150279" cy="40157"/>
          </a:xfrm>
          <a:custGeom>
            <a:avLst/>
            <a:gdLst/>
            <a:ahLst/>
            <a:cxnLst/>
            <a:rect l="l" t="t" r="r" b="b"/>
            <a:pathLst>
              <a:path w="150279" h="40157">
                <a:moveTo>
                  <a:pt x="0" y="16763"/>
                </a:moveTo>
                <a:lnTo>
                  <a:pt x="73304" y="40157"/>
                </a:lnTo>
                <a:lnTo>
                  <a:pt x="150279" y="19748"/>
                </a:lnTo>
                <a:lnTo>
                  <a:pt x="83439" y="0"/>
                </a:lnTo>
                <a:lnTo>
                  <a:pt x="0" y="16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5159396" y="1618911"/>
            <a:ext cx="205968" cy="47701"/>
          </a:xfrm>
          <a:custGeom>
            <a:avLst/>
            <a:gdLst/>
            <a:ahLst/>
            <a:cxnLst/>
            <a:rect l="l" t="t" r="r" b="b"/>
            <a:pathLst>
              <a:path w="205968" h="47701">
                <a:moveTo>
                  <a:pt x="0" y="19875"/>
                </a:moveTo>
                <a:lnTo>
                  <a:pt x="106400" y="47701"/>
                </a:lnTo>
                <a:lnTo>
                  <a:pt x="205968" y="23850"/>
                </a:lnTo>
                <a:lnTo>
                  <a:pt x="118021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5159396" y="1618911"/>
            <a:ext cx="205968" cy="47701"/>
          </a:xfrm>
          <a:custGeom>
            <a:avLst/>
            <a:gdLst/>
            <a:ahLst/>
            <a:cxnLst/>
            <a:rect l="l" t="t" r="r" b="b"/>
            <a:pathLst>
              <a:path w="205968" h="47701">
                <a:moveTo>
                  <a:pt x="0" y="19875"/>
                </a:moveTo>
                <a:lnTo>
                  <a:pt x="106400" y="47701"/>
                </a:lnTo>
                <a:lnTo>
                  <a:pt x="205968" y="23850"/>
                </a:lnTo>
                <a:lnTo>
                  <a:pt x="118021" y="0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265801" y="1642765"/>
            <a:ext cx="99568" cy="49555"/>
          </a:xfrm>
          <a:custGeom>
            <a:avLst/>
            <a:gdLst/>
            <a:ahLst/>
            <a:cxnLst/>
            <a:rect l="l" t="t" r="r" b="b"/>
            <a:pathLst>
              <a:path w="99568" h="49555">
                <a:moveTo>
                  <a:pt x="0" y="23850"/>
                </a:moveTo>
                <a:lnTo>
                  <a:pt x="99568" y="49555"/>
                </a:lnTo>
                <a:lnTo>
                  <a:pt x="99568" y="0"/>
                </a:lnTo>
                <a:lnTo>
                  <a:pt x="0" y="23850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5265801" y="1642765"/>
            <a:ext cx="99568" cy="49555"/>
          </a:xfrm>
          <a:custGeom>
            <a:avLst/>
            <a:gdLst/>
            <a:ahLst/>
            <a:cxnLst/>
            <a:rect l="l" t="t" r="r" b="b"/>
            <a:pathLst>
              <a:path w="99568" h="49555">
                <a:moveTo>
                  <a:pt x="0" y="23850"/>
                </a:moveTo>
                <a:lnTo>
                  <a:pt x="99568" y="0"/>
                </a:lnTo>
                <a:lnTo>
                  <a:pt x="99568" y="49555"/>
                </a:lnTo>
                <a:lnTo>
                  <a:pt x="0" y="23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073580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678688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6865746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6902326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0867" y="3872764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59501" y="3869251"/>
            <a:ext cx="2218372" cy="3169513"/>
          </a:xfrm>
          <a:custGeom>
            <a:avLst/>
            <a:gdLst/>
            <a:ahLst/>
            <a:cxnLst/>
            <a:rect l="l" t="t" r="r" b="b"/>
            <a:pathLst>
              <a:path w="2218372" h="3169513">
                <a:moveTo>
                  <a:pt x="2117364" y="3165845"/>
                </a:moveTo>
                <a:lnTo>
                  <a:pt x="101366" y="3162628"/>
                </a:lnTo>
                <a:lnTo>
                  <a:pt x="101366" y="3169000"/>
                </a:lnTo>
                <a:lnTo>
                  <a:pt x="2117364" y="3169000"/>
                </a:lnTo>
                <a:lnTo>
                  <a:pt x="2117364" y="3165845"/>
                </a:lnTo>
                <a:close/>
              </a:path>
              <a:path w="2218372" h="3169513">
                <a:moveTo>
                  <a:pt x="2117364" y="1010"/>
                </a:moveTo>
                <a:lnTo>
                  <a:pt x="101366" y="1010"/>
                </a:lnTo>
                <a:lnTo>
                  <a:pt x="101366" y="7035"/>
                </a:lnTo>
                <a:lnTo>
                  <a:pt x="2117364" y="7035"/>
                </a:lnTo>
                <a:lnTo>
                  <a:pt x="2117364" y="1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963019" y="6714956"/>
            <a:ext cx="2211717" cy="320294"/>
          </a:xfrm>
          <a:custGeom>
            <a:avLst/>
            <a:gdLst/>
            <a:ahLst/>
            <a:cxnLst/>
            <a:rect l="l" t="t" r="r" b="b"/>
            <a:pathLst>
              <a:path w="2211717" h="320294">
                <a:moveTo>
                  <a:pt x="2113847" y="282318"/>
                </a:moveTo>
                <a:lnTo>
                  <a:pt x="97849" y="13068"/>
                </a:lnTo>
                <a:lnTo>
                  <a:pt x="97849" y="320294"/>
                </a:lnTo>
                <a:lnTo>
                  <a:pt x="2113847" y="320294"/>
                </a:lnTo>
                <a:lnTo>
                  <a:pt x="2113847" y="2823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959501" y="6711463"/>
            <a:ext cx="2218753" cy="327304"/>
          </a:xfrm>
          <a:custGeom>
            <a:avLst/>
            <a:gdLst/>
            <a:ahLst/>
            <a:cxnLst/>
            <a:rect l="l" t="t" r="r" b="b"/>
            <a:pathLst>
              <a:path w="2218753" h="327304">
                <a:moveTo>
                  <a:pt x="2117365" y="320255"/>
                </a:moveTo>
                <a:lnTo>
                  <a:pt x="101367" y="320255"/>
                </a:lnTo>
                <a:lnTo>
                  <a:pt x="101367" y="326787"/>
                </a:lnTo>
                <a:lnTo>
                  <a:pt x="2117365" y="326787"/>
                </a:lnTo>
                <a:lnTo>
                  <a:pt x="2117365" y="320255"/>
                </a:lnTo>
                <a:close/>
              </a:path>
              <a:path w="2218753" h="327304">
                <a:moveTo>
                  <a:pt x="2117365" y="282255"/>
                </a:moveTo>
                <a:lnTo>
                  <a:pt x="101367" y="13005"/>
                </a:lnTo>
                <a:lnTo>
                  <a:pt x="101367" y="20115"/>
                </a:lnTo>
                <a:lnTo>
                  <a:pt x="2117365" y="289354"/>
                </a:lnTo>
                <a:lnTo>
                  <a:pt x="2117365" y="2822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963019" y="6714956"/>
            <a:ext cx="2211717" cy="320294"/>
          </a:xfrm>
          <a:custGeom>
            <a:avLst/>
            <a:gdLst/>
            <a:ahLst/>
            <a:cxnLst/>
            <a:rect l="l" t="t" r="r" b="b"/>
            <a:pathLst>
              <a:path w="2211717" h="320294">
                <a:moveTo>
                  <a:pt x="2113847" y="282318"/>
                </a:moveTo>
                <a:lnTo>
                  <a:pt x="97849" y="13068"/>
                </a:lnTo>
                <a:lnTo>
                  <a:pt x="97849" y="42602"/>
                </a:lnTo>
                <a:lnTo>
                  <a:pt x="2113847" y="310685"/>
                </a:lnTo>
                <a:lnTo>
                  <a:pt x="2113847" y="28231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959501" y="6711464"/>
            <a:ext cx="2218753" cy="327291"/>
          </a:xfrm>
          <a:custGeom>
            <a:avLst/>
            <a:gdLst/>
            <a:ahLst/>
            <a:cxnLst/>
            <a:rect l="l" t="t" r="r" b="b"/>
            <a:pathLst>
              <a:path w="2218753" h="327291">
                <a:moveTo>
                  <a:pt x="2117365" y="282392"/>
                </a:moveTo>
                <a:lnTo>
                  <a:pt x="101367" y="15959"/>
                </a:lnTo>
                <a:lnTo>
                  <a:pt x="101367" y="20115"/>
                </a:lnTo>
                <a:lnTo>
                  <a:pt x="2117365" y="289354"/>
                </a:lnTo>
                <a:lnTo>
                  <a:pt x="2117365" y="282392"/>
                </a:lnTo>
                <a:close/>
              </a:path>
              <a:path w="2218753" h="327291">
                <a:moveTo>
                  <a:pt x="2117365" y="282255"/>
                </a:moveTo>
                <a:lnTo>
                  <a:pt x="101367" y="13005"/>
                </a:lnTo>
                <a:lnTo>
                  <a:pt x="101367" y="15959"/>
                </a:lnTo>
                <a:lnTo>
                  <a:pt x="2117365" y="282392"/>
                </a:lnTo>
                <a:lnTo>
                  <a:pt x="2117365" y="282255"/>
                </a:lnTo>
                <a:close/>
              </a:path>
              <a:path w="2218753" h="327291">
                <a:moveTo>
                  <a:pt x="2117365" y="310620"/>
                </a:moveTo>
                <a:lnTo>
                  <a:pt x="101367" y="42553"/>
                </a:lnTo>
                <a:lnTo>
                  <a:pt x="101367" y="49650"/>
                </a:lnTo>
                <a:lnTo>
                  <a:pt x="2117365" y="317733"/>
                </a:lnTo>
                <a:lnTo>
                  <a:pt x="2117365" y="310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963018" y="6744552"/>
            <a:ext cx="2181910" cy="290690"/>
          </a:xfrm>
          <a:custGeom>
            <a:avLst/>
            <a:gdLst/>
            <a:ahLst/>
            <a:cxnLst/>
            <a:rect l="l" t="t" r="r" b="b"/>
            <a:pathLst>
              <a:path w="2181910" h="290690">
                <a:moveTo>
                  <a:pt x="2113847" y="281622"/>
                </a:moveTo>
                <a:lnTo>
                  <a:pt x="97849" y="13036"/>
                </a:lnTo>
                <a:lnTo>
                  <a:pt x="97849" y="36713"/>
                </a:lnTo>
                <a:lnTo>
                  <a:pt x="2042007" y="290690"/>
                </a:lnTo>
                <a:lnTo>
                  <a:pt x="2113847" y="290690"/>
                </a:lnTo>
                <a:lnTo>
                  <a:pt x="2113847" y="2816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959500" y="6741060"/>
            <a:ext cx="2189060" cy="297675"/>
          </a:xfrm>
          <a:custGeom>
            <a:avLst/>
            <a:gdLst/>
            <a:ahLst/>
            <a:cxnLst/>
            <a:rect l="l" t="t" r="r" b="b"/>
            <a:pathLst>
              <a:path w="2189060" h="297675">
                <a:moveTo>
                  <a:pt x="101367" y="36984"/>
                </a:moveTo>
                <a:lnTo>
                  <a:pt x="101367" y="43756"/>
                </a:lnTo>
                <a:lnTo>
                  <a:pt x="2041364" y="297191"/>
                </a:lnTo>
                <a:lnTo>
                  <a:pt x="101367" y="36984"/>
                </a:lnTo>
                <a:close/>
              </a:path>
              <a:path w="2189060" h="297675">
                <a:moveTo>
                  <a:pt x="2117365" y="290664"/>
                </a:moveTo>
                <a:lnTo>
                  <a:pt x="2045754" y="290664"/>
                </a:lnTo>
                <a:lnTo>
                  <a:pt x="101367" y="36657"/>
                </a:lnTo>
                <a:lnTo>
                  <a:pt x="101367" y="36984"/>
                </a:lnTo>
                <a:lnTo>
                  <a:pt x="2041460" y="297191"/>
                </a:lnTo>
                <a:lnTo>
                  <a:pt x="2117365" y="297191"/>
                </a:lnTo>
                <a:lnTo>
                  <a:pt x="2117365" y="290664"/>
                </a:lnTo>
                <a:close/>
              </a:path>
              <a:path w="2189060" h="297675">
                <a:moveTo>
                  <a:pt x="2117365" y="281561"/>
                </a:moveTo>
                <a:lnTo>
                  <a:pt x="101367" y="12973"/>
                </a:lnTo>
                <a:lnTo>
                  <a:pt x="101367" y="20083"/>
                </a:lnTo>
                <a:lnTo>
                  <a:pt x="2117365" y="288672"/>
                </a:lnTo>
                <a:lnTo>
                  <a:pt x="2117365" y="281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963020" y="5852161"/>
            <a:ext cx="2211717" cy="712495"/>
          </a:xfrm>
          <a:custGeom>
            <a:avLst/>
            <a:gdLst/>
            <a:ahLst/>
            <a:cxnLst/>
            <a:rect l="l" t="t" r="r" b="b"/>
            <a:pathLst>
              <a:path w="2211717" h="712495">
                <a:moveTo>
                  <a:pt x="465201" y="707313"/>
                </a:moveTo>
                <a:lnTo>
                  <a:pt x="469671" y="694325"/>
                </a:lnTo>
                <a:lnTo>
                  <a:pt x="478446" y="687893"/>
                </a:lnTo>
                <a:lnTo>
                  <a:pt x="489187" y="683207"/>
                </a:lnTo>
                <a:lnTo>
                  <a:pt x="495503" y="679310"/>
                </a:lnTo>
                <a:lnTo>
                  <a:pt x="504119" y="671841"/>
                </a:lnTo>
                <a:lnTo>
                  <a:pt x="512924" y="663196"/>
                </a:lnTo>
                <a:lnTo>
                  <a:pt x="521999" y="653912"/>
                </a:lnTo>
                <a:lnTo>
                  <a:pt x="531425" y="644526"/>
                </a:lnTo>
                <a:lnTo>
                  <a:pt x="541283" y="635576"/>
                </a:lnTo>
                <a:lnTo>
                  <a:pt x="545617" y="632040"/>
                </a:lnTo>
                <a:lnTo>
                  <a:pt x="553329" y="642802"/>
                </a:lnTo>
                <a:lnTo>
                  <a:pt x="561278" y="652890"/>
                </a:lnTo>
                <a:lnTo>
                  <a:pt x="569831" y="662099"/>
                </a:lnTo>
                <a:lnTo>
                  <a:pt x="579356" y="670229"/>
                </a:lnTo>
                <a:lnTo>
                  <a:pt x="590219" y="677075"/>
                </a:lnTo>
                <a:lnTo>
                  <a:pt x="602449" y="682320"/>
                </a:lnTo>
                <a:lnTo>
                  <a:pt x="618805" y="686849"/>
                </a:lnTo>
                <a:lnTo>
                  <a:pt x="631427" y="688121"/>
                </a:lnTo>
                <a:lnTo>
                  <a:pt x="641239" y="686537"/>
                </a:lnTo>
                <a:lnTo>
                  <a:pt x="649167" y="682502"/>
                </a:lnTo>
                <a:lnTo>
                  <a:pt x="656137" y="676416"/>
                </a:lnTo>
                <a:lnTo>
                  <a:pt x="663075" y="668682"/>
                </a:lnTo>
                <a:lnTo>
                  <a:pt x="670905" y="659703"/>
                </a:lnTo>
                <a:lnTo>
                  <a:pt x="679056" y="651293"/>
                </a:lnTo>
                <a:lnTo>
                  <a:pt x="688847" y="643404"/>
                </a:lnTo>
                <a:lnTo>
                  <a:pt x="699745" y="637194"/>
                </a:lnTo>
                <a:lnTo>
                  <a:pt x="711538" y="632506"/>
                </a:lnTo>
                <a:lnTo>
                  <a:pt x="724012" y="629184"/>
                </a:lnTo>
                <a:lnTo>
                  <a:pt x="736956" y="627074"/>
                </a:lnTo>
                <a:lnTo>
                  <a:pt x="750155" y="626020"/>
                </a:lnTo>
                <a:lnTo>
                  <a:pt x="763397" y="625865"/>
                </a:lnTo>
                <a:lnTo>
                  <a:pt x="771194" y="626135"/>
                </a:lnTo>
                <a:lnTo>
                  <a:pt x="782678" y="628039"/>
                </a:lnTo>
                <a:lnTo>
                  <a:pt x="794574" y="631546"/>
                </a:lnTo>
                <a:lnTo>
                  <a:pt x="806448" y="635010"/>
                </a:lnTo>
                <a:lnTo>
                  <a:pt x="817863" y="636788"/>
                </a:lnTo>
                <a:lnTo>
                  <a:pt x="828384" y="635234"/>
                </a:lnTo>
                <a:lnTo>
                  <a:pt x="834974" y="631291"/>
                </a:lnTo>
                <a:lnTo>
                  <a:pt x="840403" y="624010"/>
                </a:lnTo>
                <a:lnTo>
                  <a:pt x="843590" y="614204"/>
                </a:lnTo>
                <a:lnTo>
                  <a:pt x="845094" y="602514"/>
                </a:lnTo>
                <a:lnTo>
                  <a:pt x="845477" y="589581"/>
                </a:lnTo>
                <a:lnTo>
                  <a:pt x="845299" y="576047"/>
                </a:lnTo>
                <a:lnTo>
                  <a:pt x="845121" y="562553"/>
                </a:lnTo>
                <a:lnTo>
                  <a:pt x="845502" y="549739"/>
                </a:lnTo>
                <a:lnTo>
                  <a:pt x="847003" y="538247"/>
                </a:lnTo>
                <a:lnTo>
                  <a:pt x="850150" y="528789"/>
                </a:lnTo>
                <a:lnTo>
                  <a:pt x="858599" y="519865"/>
                </a:lnTo>
                <a:lnTo>
                  <a:pt x="868876" y="512115"/>
                </a:lnTo>
                <a:lnTo>
                  <a:pt x="872528" y="507644"/>
                </a:lnTo>
                <a:lnTo>
                  <a:pt x="878950" y="496638"/>
                </a:lnTo>
                <a:lnTo>
                  <a:pt x="884672" y="485284"/>
                </a:lnTo>
                <a:lnTo>
                  <a:pt x="889867" y="473671"/>
                </a:lnTo>
                <a:lnTo>
                  <a:pt x="894707" y="461886"/>
                </a:lnTo>
                <a:lnTo>
                  <a:pt x="899364" y="450016"/>
                </a:lnTo>
                <a:lnTo>
                  <a:pt x="904010" y="438149"/>
                </a:lnTo>
                <a:lnTo>
                  <a:pt x="908818" y="426373"/>
                </a:lnTo>
                <a:lnTo>
                  <a:pt x="913960" y="414777"/>
                </a:lnTo>
                <a:lnTo>
                  <a:pt x="919609" y="403446"/>
                </a:lnTo>
                <a:lnTo>
                  <a:pt x="922820" y="397662"/>
                </a:lnTo>
                <a:lnTo>
                  <a:pt x="935203" y="400470"/>
                </a:lnTo>
                <a:lnTo>
                  <a:pt x="947808" y="403141"/>
                </a:lnTo>
                <a:lnTo>
                  <a:pt x="960109" y="405564"/>
                </a:lnTo>
                <a:lnTo>
                  <a:pt x="960501" y="405637"/>
                </a:lnTo>
                <a:lnTo>
                  <a:pt x="958215" y="400037"/>
                </a:lnTo>
                <a:lnTo>
                  <a:pt x="959027" y="388264"/>
                </a:lnTo>
                <a:lnTo>
                  <a:pt x="955332" y="381177"/>
                </a:lnTo>
                <a:lnTo>
                  <a:pt x="967554" y="380479"/>
                </a:lnTo>
                <a:lnTo>
                  <a:pt x="980138" y="380198"/>
                </a:lnTo>
                <a:lnTo>
                  <a:pt x="992943" y="380073"/>
                </a:lnTo>
                <a:lnTo>
                  <a:pt x="1005829" y="379840"/>
                </a:lnTo>
                <a:lnTo>
                  <a:pt x="1018655" y="379237"/>
                </a:lnTo>
                <a:lnTo>
                  <a:pt x="1031279" y="378003"/>
                </a:lnTo>
                <a:lnTo>
                  <a:pt x="1043562" y="375873"/>
                </a:lnTo>
                <a:lnTo>
                  <a:pt x="1055420" y="372567"/>
                </a:lnTo>
                <a:lnTo>
                  <a:pt x="1060880" y="363192"/>
                </a:lnTo>
                <a:lnTo>
                  <a:pt x="1070462" y="352133"/>
                </a:lnTo>
                <a:lnTo>
                  <a:pt x="1071041" y="351929"/>
                </a:lnTo>
                <a:lnTo>
                  <a:pt x="1082393" y="349149"/>
                </a:lnTo>
                <a:lnTo>
                  <a:pt x="1094514" y="347714"/>
                </a:lnTo>
                <a:lnTo>
                  <a:pt x="1107215" y="347320"/>
                </a:lnTo>
                <a:lnTo>
                  <a:pt x="1120303" y="347661"/>
                </a:lnTo>
                <a:lnTo>
                  <a:pt x="1133588" y="348434"/>
                </a:lnTo>
                <a:lnTo>
                  <a:pt x="1139228" y="348818"/>
                </a:lnTo>
                <a:lnTo>
                  <a:pt x="1152590" y="349690"/>
                </a:lnTo>
                <a:lnTo>
                  <a:pt x="1165676" y="350250"/>
                </a:lnTo>
                <a:lnTo>
                  <a:pt x="1178286" y="350184"/>
                </a:lnTo>
                <a:lnTo>
                  <a:pt x="1190223" y="349179"/>
                </a:lnTo>
                <a:lnTo>
                  <a:pt x="1194396" y="348513"/>
                </a:lnTo>
                <a:lnTo>
                  <a:pt x="1203966" y="345713"/>
                </a:lnTo>
                <a:lnTo>
                  <a:pt x="1216464" y="341577"/>
                </a:lnTo>
                <a:lnTo>
                  <a:pt x="1230223" y="338372"/>
                </a:lnTo>
                <a:lnTo>
                  <a:pt x="1239507" y="337883"/>
                </a:lnTo>
                <a:lnTo>
                  <a:pt x="1240406" y="348935"/>
                </a:lnTo>
                <a:lnTo>
                  <a:pt x="1240062" y="363335"/>
                </a:lnTo>
                <a:lnTo>
                  <a:pt x="1240025" y="377703"/>
                </a:lnTo>
                <a:lnTo>
                  <a:pt x="1241842" y="388659"/>
                </a:lnTo>
                <a:lnTo>
                  <a:pt x="1243330" y="391210"/>
                </a:lnTo>
                <a:lnTo>
                  <a:pt x="1247038" y="395439"/>
                </a:lnTo>
                <a:lnTo>
                  <a:pt x="1253871" y="394385"/>
                </a:lnTo>
                <a:lnTo>
                  <a:pt x="1260373" y="393331"/>
                </a:lnTo>
                <a:lnTo>
                  <a:pt x="1266507" y="392340"/>
                </a:lnTo>
                <a:lnTo>
                  <a:pt x="1272374" y="391350"/>
                </a:lnTo>
                <a:lnTo>
                  <a:pt x="1275092" y="394766"/>
                </a:lnTo>
                <a:lnTo>
                  <a:pt x="1278257" y="407310"/>
                </a:lnTo>
                <a:lnTo>
                  <a:pt x="1279102" y="420228"/>
                </a:lnTo>
                <a:lnTo>
                  <a:pt x="1279994" y="422427"/>
                </a:lnTo>
                <a:lnTo>
                  <a:pt x="1289261" y="431681"/>
                </a:lnTo>
                <a:lnTo>
                  <a:pt x="1299073" y="439857"/>
                </a:lnTo>
                <a:lnTo>
                  <a:pt x="1309342" y="447161"/>
                </a:lnTo>
                <a:lnTo>
                  <a:pt x="1319977" y="453804"/>
                </a:lnTo>
                <a:lnTo>
                  <a:pt x="1330891" y="459993"/>
                </a:lnTo>
                <a:lnTo>
                  <a:pt x="1341994" y="465937"/>
                </a:lnTo>
                <a:lnTo>
                  <a:pt x="1353197" y="471845"/>
                </a:lnTo>
                <a:lnTo>
                  <a:pt x="1364411" y="477924"/>
                </a:lnTo>
                <a:lnTo>
                  <a:pt x="1375548" y="484384"/>
                </a:lnTo>
                <a:lnTo>
                  <a:pt x="1386517" y="491434"/>
                </a:lnTo>
                <a:lnTo>
                  <a:pt x="1388364" y="492709"/>
                </a:lnTo>
                <a:lnTo>
                  <a:pt x="1395144" y="481746"/>
                </a:lnTo>
                <a:lnTo>
                  <a:pt x="1403619" y="471827"/>
                </a:lnTo>
                <a:lnTo>
                  <a:pt x="1413521" y="463081"/>
                </a:lnTo>
                <a:lnTo>
                  <a:pt x="1424583" y="455638"/>
                </a:lnTo>
                <a:lnTo>
                  <a:pt x="1436539" y="449628"/>
                </a:lnTo>
                <a:lnTo>
                  <a:pt x="1449123" y="445183"/>
                </a:lnTo>
                <a:lnTo>
                  <a:pt x="1462068" y="442431"/>
                </a:lnTo>
                <a:lnTo>
                  <a:pt x="1478998" y="441660"/>
                </a:lnTo>
                <a:lnTo>
                  <a:pt x="1491460" y="443142"/>
                </a:lnTo>
                <a:lnTo>
                  <a:pt x="1503702" y="446060"/>
                </a:lnTo>
                <a:lnTo>
                  <a:pt x="1515714" y="450107"/>
                </a:lnTo>
                <a:lnTo>
                  <a:pt x="1527484" y="454977"/>
                </a:lnTo>
                <a:lnTo>
                  <a:pt x="1538998" y="460363"/>
                </a:lnTo>
                <a:lnTo>
                  <a:pt x="1550247" y="465959"/>
                </a:lnTo>
                <a:lnTo>
                  <a:pt x="1559077" y="470395"/>
                </a:lnTo>
                <a:lnTo>
                  <a:pt x="1566229" y="474345"/>
                </a:lnTo>
                <a:lnTo>
                  <a:pt x="1576055" y="480157"/>
                </a:lnTo>
                <a:lnTo>
                  <a:pt x="1587798" y="487075"/>
                </a:lnTo>
                <a:lnTo>
                  <a:pt x="1600701" y="494346"/>
                </a:lnTo>
                <a:lnTo>
                  <a:pt x="1614007" y="501213"/>
                </a:lnTo>
                <a:lnTo>
                  <a:pt x="1626959" y="506924"/>
                </a:lnTo>
                <a:lnTo>
                  <a:pt x="1638800" y="510722"/>
                </a:lnTo>
                <a:lnTo>
                  <a:pt x="1648772" y="511853"/>
                </a:lnTo>
                <a:lnTo>
                  <a:pt x="1652765" y="511200"/>
                </a:lnTo>
                <a:lnTo>
                  <a:pt x="1662960" y="504694"/>
                </a:lnTo>
                <a:lnTo>
                  <a:pt x="1671332" y="494446"/>
                </a:lnTo>
                <a:lnTo>
                  <a:pt x="1679658" y="483796"/>
                </a:lnTo>
                <a:lnTo>
                  <a:pt x="1689718" y="476083"/>
                </a:lnTo>
                <a:lnTo>
                  <a:pt x="1691944" y="475233"/>
                </a:lnTo>
                <a:lnTo>
                  <a:pt x="1702685" y="475526"/>
                </a:lnTo>
                <a:lnTo>
                  <a:pt x="1716886" y="479635"/>
                </a:lnTo>
                <a:lnTo>
                  <a:pt x="1730787" y="485015"/>
                </a:lnTo>
                <a:lnTo>
                  <a:pt x="1740627" y="489119"/>
                </a:lnTo>
                <a:lnTo>
                  <a:pt x="1742274" y="489737"/>
                </a:lnTo>
                <a:lnTo>
                  <a:pt x="1754406" y="493734"/>
                </a:lnTo>
                <a:lnTo>
                  <a:pt x="1766510" y="497622"/>
                </a:lnTo>
                <a:lnTo>
                  <a:pt x="1778612" y="501312"/>
                </a:lnTo>
                <a:lnTo>
                  <a:pt x="1790734" y="504713"/>
                </a:lnTo>
                <a:lnTo>
                  <a:pt x="1802900" y="507733"/>
                </a:lnTo>
                <a:lnTo>
                  <a:pt x="1815135" y="510284"/>
                </a:lnTo>
                <a:lnTo>
                  <a:pt x="1827461" y="512273"/>
                </a:lnTo>
                <a:lnTo>
                  <a:pt x="1839902" y="513611"/>
                </a:lnTo>
                <a:lnTo>
                  <a:pt x="1852483" y="514207"/>
                </a:lnTo>
                <a:lnTo>
                  <a:pt x="1865227" y="513971"/>
                </a:lnTo>
                <a:lnTo>
                  <a:pt x="1872513" y="513435"/>
                </a:lnTo>
                <a:lnTo>
                  <a:pt x="1885438" y="511464"/>
                </a:lnTo>
                <a:lnTo>
                  <a:pt x="1897840" y="508255"/>
                </a:lnTo>
                <a:lnTo>
                  <a:pt x="1909848" y="504117"/>
                </a:lnTo>
                <a:lnTo>
                  <a:pt x="1921591" y="499357"/>
                </a:lnTo>
                <a:lnTo>
                  <a:pt x="1933199" y="494284"/>
                </a:lnTo>
                <a:lnTo>
                  <a:pt x="1944801" y="489206"/>
                </a:lnTo>
                <a:lnTo>
                  <a:pt x="1956526" y="484431"/>
                </a:lnTo>
                <a:lnTo>
                  <a:pt x="1968505" y="480266"/>
                </a:lnTo>
                <a:lnTo>
                  <a:pt x="1979625" y="477291"/>
                </a:lnTo>
                <a:lnTo>
                  <a:pt x="1992617" y="475293"/>
                </a:lnTo>
                <a:lnTo>
                  <a:pt x="2005204" y="474959"/>
                </a:lnTo>
                <a:lnTo>
                  <a:pt x="2017483" y="475928"/>
                </a:lnTo>
                <a:lnTo>
                  <a:pt x="2029550" y="477843"/>
                </a:lnTo>
                <a:lnTo>
                  <a:pt x="2041502" y="480344"/>
                </a:lnTo>
                <a:lnTo>
                  <a:pt x="2053435" y="483072"/>
                </a:lnTo>
                <a:lnTo>
                  <a:pt x="2065445" y="485670"/>
                </a:lnTo>
                <a:lnTo>
                  <a:pt x="2077631" y="487778"/>
                </a:lnTo>
                <a:lnTo>
                  <a:pt x="2088870" y="488962"/>
                </a:lnTo>
                <a:lnTo>
                  <a:pt x="2102409" y="488366"/>
                </a:lnTo>
                <a:lnTo>
                  <a:pt x="2113846" y="485743"/>
                </a:lnTo>
                <a:lnTo>
                  <a:pt x="2113846" y="211644"/>
                </a:lnTo>
                <a:lnTo>
                  <a:pt x="2104029" y="213128"/>
                </a:lnTo>
                <a:lnTo>
                  <a:pt x="2087279" y="215414"/>
                </a:lnTo>
                <a:lnTo>
                  <a:pt x="2070441" y="217471"/>
                </a:lnTo>
                <a:lnTo>
                  <a:pt x="2053527" y="219303"/>
                </a:lnTo>
                <a:lnTo>
                  <a:pt x="2036547" y="220910"/>
                </a:lnTo>
                <a:lnTo>
                  <a:pt x="2019513" y="222297"/>
                </a:lnTo>
                <a:lnTo>
                  <a:pt x="2002436" y="223466"/>
                </a:lnTo>
                <a:lnTo>
                  <a:pt x="1985329" y="224420"/>
                </a:lnTo>
                <a:lnTo>
                  <a:pt x="1968201" y="225161"/>
                </a:lnTo>
                <a:lnTo>
                  <a:pt x="1951065" y="225692"/>
                </a:lnTo>
                <a:lnTo>
                  <a:pt x="1933932" y="226015"/>
                </a:lnTo>
                <a:lnTo>
                  <a:pt x="1899721" y="226049"/>
                </a:lnTo>
                <a:lnTo>
                  <a:pt x="1882666" y="225766"/>
                </a:lnTo>
                <a:lnTo>
                  <a:pt x="1865659" y="225286"/>
                </a:lnTo>
                <a:lnTo>
                  <a:pt x="1848712" y="224611"/>
                </a:lnTo>
                <a:lnTo>
                  <a:pt x="1831836" y="223745"/>
                </a:lnTo>
                <a:lnTo>
                  <a:pt x="1815044" y="222691"/>
                </a:lnTo>
                <a:lnTo>
                  <a:pt x="1798345" y="221449"/>
                </a:lnTo>
                <a:lnTo>
                  <a:pt x="1781487" y="220192"/>
                </a:lnTo>
                <a:lnTo>
                  <a:pt x="1764601" y="219096"/>
                </a:lnTo>
                <a:lnTo>
                  <a:pt x="1747695" y="218120"/>
                </a:lnTo>
                <a:lnTo>
                  <a:pt x="1730774" y="217225"/>
                </a:lnTo>
                <a:lnTo>
                  <a:pt x="1713845" y="216372"/>
                </a:lnTo>
                <a:lnTo>
                  <a:pt x="1696914" y="215521"/>
                </a:lnTo>
                <a:lnTo>
                  <a:pt x="1679989" y="214632"/>
                </a:lnTo>
                <a:lnTo>
                  <a:pt x="1663076" y="213665"/>
                </a:lnTo>
                <a:lnTo>
                  <a:pt x="1646181" y="212581"/>
                </a:lnTo>
                <a:lnTo>
                  <a:pt x="1629311" y="211340"/>
                </a:lnTo>
                <a:lnTo>
                  <a:pt x="1612472" y="209903"/>
                </a:lnTo>
                <a:lnTo>
                  <a:pt x="1595672" y="208229"/>
                </a:lnTo>
                <a:lnTo>
                  <a:pt x="1578916" y="206279"/>
                </a:lnTo>
                <a:lnTo>
                  <a:pt x="1562211" y="204014"/>
                </a:lnTo>
                <a:lnTo>
                  <a:pt x="1545563" y="201393"/>
                </a:lnTo>
                <a:lnTo>
                  <a:pt x="1528980" y="198378"/>
                </a:lnTo>
                <a:lnTo>
                  <a:pt x="1512468" y="194927"/>
                </a:lnTo>
                <a:lnTo>
                  <a:pt x="1496033" y="191003"/>
                </a:lnTo>
                <a:lnTo>
                  <a:pt x="1479681" y="186564"/>
                </a:lnTo>
                <a:lnTo>
                  <a:pt x="1463421" y="181571"/>
                </a:lnTo>
                <a:lnTo>
                  <a:pt x="1449339" y="176339"/>
                </a:lnTo>
                <a:lnTo>
                  <a:pt x="1436659" y="170358"/>
                </a:lnTo>
                <a:lnTo>
                  <a:pt x="1425220" y="163698"/>
                </a:lnTo>
                <a:lnTo>
                  <a:pt x="1414862" y="156431"/>
                </a:lnTo>
                <a:lnTo>
                  <a:pt x="1405425" y="148627"/>
                </a:lnTo>
                <a:lnTo>
                  <a:pt x="1396747" y="140356"/>
                </a:lnTo>
                <a:lnTo>
                  <a:pt x="1388669" y="131689"/>
                </a:lnTo>
                <a:lnTo>
                  <a:pt x="1381030" y="122696"/>
                </a:lnTo>
                <a:lnTo>
                  <a:pt x="1373670" y="113448"/>
                </a:lnTo>
                <a:lnTo>
                  <a:pt x="1366428" y="104016"/>
                </a:lnTo>
                <a:lnTo>
                  <a:pt x="1359145" y="94470"/>
                </a:lnTo>
                <a:lnTo>
                  <a:pt x="1351659" y="84880"/>
                </a:lnTo>
                <a:lnTo>
                  <a:pt x="1343811" y="75318"/>
                </a:lnTo>
                <a:lnTo>
                  <a:pt x="1335440" y="65853"/>
                </a:lnTo>
                <a:lnTo>
                  <a:pt x="1326385" y="56556"/>
                </a:lnTo>
                <a:lnTo>
                  <a:pt x="1316487" y="47498"/>
                </a:lnTo>
                <a:lnTo>
                  <a:pt x="1305585" y="38748"/>
                </a:lnTo>
                <a:lnTo>
                  <a:pt x="1293518" y="30379"/>
                </a:lnTo>
                <a:lnTo>
                  <a:pt x="1274763" y="19868"/>
                </a:lnTo>
                <a:lnTo>
                  <a:pt x="1261661" y="14328"/>
                </a:lnTo>
                <a:lnTo>
                  <a:pt x="1247919" y="9779"/>
                </a:lnTo>
                <a:lnTo>
                  <a:pt x="1233608" y="6167"/>
                </a:lnTo>
                <a:lnTo>
                  <a:pt x="1218796" y="3437"/>
                </a:lnTo>
                <a:lnTo>
                  <a:pt x="1203553" y="1536"/>
                </a:lnTo>
                <a:lnTo>
                  <a:pt x="1187949" y="408"/>
                </a:lnTo>
                <a:lnTo>
                  <a:pt x="1172052" y="0"/>
                </a:lnTo>
                <a:lnTo>
                  <a:pt x="1155933" y="256"/>
                </a:lnTo>
                <a:lnTo>
                  <a:pt x="1139659" y="1123"/>
                </a:lnTo>
                <a:lnTo>
                  <a:pt x="1123302" y="2547"/>
                </a:lnTo>
                <a:lnTo>
                  <a:pt x="1106930" y="4472"/>
                </a:lnTo>
                <a:lnTo>
                  <a:pt x="1090612" y="6845"/>
                </a:lnTo>
                <a:lnTo>
                  <a:pt x="1074418" y="9611"/>
                </a:lnTo>
                <a:lnTo>
                  <a:pt x="1058418" y="12716"/>
                </a:lnTo>
                <a:lnTo>
                  <a:pt x="1042680" y="16105"/>
                </a:lnTo>
                <a:lnTo>
                  <a:pt x="1027274" y="19725"/>
                </a:lnTo>
                <a:lnTo>
                  <a:pt x="1012269" y="23520"/>
                </a:lnTo>
                <a:lnTo>
                  <a:pt x="997735" y="27436"/>
                </a:lnTo>
                <a:lnTo>
                  <a:pt x="983742" y="31419"/>
                </a:lnTo>
                <a:lnTo>
                  <a:pt x="971232" y="34896"/>
                </a:lnTo>
                <a:lnTo>
                  <a:pt x="958728" y="38034"/>
                </a:lnTo>
                <a:lnTo>
                  <a:pt x="946226" y="40849"/>
                </a:lnTo>
                <a:lnTo>
                  <a:pt x="933723" y="43358"/>
                </a:lnTo>
                <a:lnTo>
                  <a:pt x="921215" y="45580"/>
                </a:lnTo>
                <a:lnTo>
                  <a:pt x="908698" y="47531"/>
                </a:lnTo>
                <a:lnTo>
                  <a:pt x="896168" y="49229"/>
                </a:lnTo>
                <a:lnTo>
                  <a:pt x="883623" y="50691"/>
                </a:lnTo>
                <a:lnTo>
                  <a:pt x="871057" y="51934"/>
                </a:lnTo>
                <a:lnTo>
                  <a:pt x="858468" y="52976"/>
                </a:lnTo>
                <a:lnTo>
                  <a:pt x="845851" y="53834"/>
                </a:lnTo>
                <a:lnTo>
                  <a:pt x="833204" y="54526"/>
                </a:lnTo>
                <a:lnTo>
                  <a:pt x="820522" y="55069"/>
                </a:lnTo>
                <a:lnTo>
                  <a:pt x="807802" y="55479"/>
                </a:lnTo>
                <a:lnTo>
                  <a:pt x="795039" y="55775"/>
                </a:lnTo>
                <a:lnTo>
                  <a:pt x="782232" y="55974"/>
                </a:lnTo>
                <a:lnTo>
                  <a:pt x="757923" y="56146"/>
                </a:lnTo>
                <a:lnTo>
                  <a:pt x="745207" y="55892"/>
                </a:lnTo>
                <a:lnTo>
                  <a:pt x="732529" y="55121"/>
                </a:lnTo>
                <a:lnTo>
                  <a:pt x="719885" y="53921"/>
                </a:lnTo>
                <a:lnTo>
                  <a:pt x="707271" y="52378"/>
                </a:lnTo>
                <a:lnTo>
                  <a:pt x="694681" y="50581"/>
                </a:lnTo>
                <a:lnTo>
                  <a:pt x="682111" y="48615"/>
                </a:lnTo>
                <a:lnTo>
                  <a:pt x="670725" y="46761"/>
                </a:lnTo>
                <a:lnTo>
                  <a:pt x="658136" y="44717"/>
                </a:lnTo>
                <a:lnTo>
                  <a:pt x="645553" y="42761"/>
                </a:lnTo>
                <a:lnTo>
                  <a:pt x="632973" y="40981"/>
                </a:lnTo>
                <a:lnTo>
                  <a:pt x="620389" y="39466"/>
                </a:lnTo>
                <a:lnTo>
                  <a:pt x="607798" y="38304"/>
                </a:lnTo>
                <a:lnTo>
                  <a:pt x="595194" y="37584"/>
                </a:lnTo>
                <a:lnTo>
                  <a:pt x="582574" y="37395"/>
                </a:lnTo>
                <a:lnTo>
                  <a:pt x="571360" y="37744"/>
                </a:lnTo>
                <a:lnTo>
                  <a:pt x="558505" y="39030"/>
                </a:lnTo>
                <a:lnTo>
                  <a:pt x="546048" y="41372"/>
                </a:lnTo>
                <a:lnTo>
                  <a:pt x="533936" y="44648"/>
                </a:lnTo>
                <a:lnTo>
                  <a:pt x="522118" y="48733"/>
                </a:lnTo>
                <a:lnTo>
                  <a:pt x="510545" y="53504"/>
                </a:lnTo>
                <a:lnTo>
                  <a:pt x="499164" y="58837"/>
                </a:lnTo>
                <a:lnTo>
                  <a:pt x="487924" y="64608"/>
                </a:lnTo>
                <a:lnTo>
                  <a:pt x="476774" y="70693"/>
                </a:lnTo>
                <a:lnTo>
                  <a:pt x="465663" y="76969"/>
                </a:lnTo>
                <a:lnTo>
                  <a:pt x="454540" y="83312"/>
                </a:lnTo>
                <a:lnTo>
                  <a:pt x="443354" y="89597"/>
                </a:lnTo>
                <a:lnTo>
                  <a:pt x="432054" y="95702"/>
                </a:lnTo>
                <a:lnTo>
                  <a:pt x="420588" y="101502"/>
                </a:lnTo>
                <a:lnTo>
                  <a:pt x="408906" y="106874"/>
                </a:lnTo>
                <a:lnTo>
                  <a:pt x="396956" y="111694"/>
                </a:lnTo>
                <a:lnTo>
                  <a:pt x="384687" y="115838"/>
                </a:lnTo>
                <a:lnTo>
                  <a:pt x="372048" y="119183"/>
                </a:lnTo>
                <a:lnTo>
                  <a:pt x="358988" y="121604"/>
                </a:lnTo>
                <a:lnTo>
                  <a:pt x="349885" y="122656"/>
                </a:lnTo>
                <a:lnTo>
                  <a:pt x="336559" y="123490"/>
                </a:lnTo>
                <a:lnTo>
                  <a:pt x="323613" y="123686"/>
                </a:lnTo>
                <a:lnTo>
                  <a:pt x="310973" y="123315"/>
                </a:lnTo>
                <a:lnTo>
                  <a:pt x="298563" y="122446"/>
                </a:lnTo>
                <a:lnTo>
                  <a:pt x="286312" y="121149"/>
                </a:lnTo>
                <a:lnTo>
                  <a:pt x="274143" y="119494"/>
                </a:lnTo>
                <a:lnTo>
                  <a:pt x="261985" y="117551"/>
                </a:lnTo>
                <a:lnTo>
                  <a:pt x="249763" y="115389"/>
                </a:lnTo>
                <a:lnTo>
                  <a:pt x="237402" y="113080"/>
                </a:lnTo>
                <a:lnTo>
                  <a:pt x="224830" y="110692"/>
                </a:lnTo>
                <a:lnTo>
                  <a:pt x="214312" y="108724"/>
                </a:lnTo>
                <a:lnTo>
                  <a:pt x="202778" y="107198"/>
                </a:lnTo>
                <a:lnTo>
                  <a:pt x="191042" y="106764"/>
                </a:lnTo>
                <a:lnTo>
                  <a:pt x="179141" y="107332"/>
                </a:lnTo>
                <a:lnTo>
                  <a:pt x="154983" y="111107"/>
                </a:lnTo>
                <a:lnTo>
                  <a:pt x="130587" y="117792"/>
                </a:lnTo>
                <a:lnTo>
                  <a:pt x="106239" y="126659"/>
                </a:lnTo>
                <a:lnTo>
                  <a:pt x="97848" y="130152"/>
                </a:lnTo>
                <a:lnTo>
                  <a:pt x="97848" y="681017"/>
                </a:lnTo>
                <a:lnTo>
                  <a:pt x="109076" y="678013"/>
                </a:lnTo>
                <a:lnTo>
                  <a:pt x="121486" y="675449"/>
                </a:lnTo>
                <a:lnTo>
                  <a:pt x="122618" y="675258"/>
                </a:lnTo>
                <a:lnTo>
                  <a:pt x="133135" y="674580"/>
                </a:lnTo>
                <a:lnTo>
                  <a:pt x="145784" y="675209"/>
                </a:lnTo>
                <a:lnTo>
                  <a:pt x="159787" y="676582"/>
                </a:lnTo>
                <a:lnTo>
                  <a:pt x="164668" y="677113"/>
                </a:lnTo>
                <a:lnTo>
                  <a:pt x="180353" y="678707"/>
                </a:lnTo>
                <a:lnTo>
                  <a:pt x="195430" y="679606"/>
                </a:lnTo>
                <a:lnTo>
                  <a:pt x="208930" y="679115"/>
                </a:lnTo>
                <a:lnTo>
                  <a:pt x="219886" y="676537"/>
                </a:lnTo>
                <a:lnTo>
                  <a:pt x="227328" y="671179"/>
                </a:lnTo>
                <a:lnTo>
                  <a:pt x="228650" y="669086"/>
                </a:lnTo>
                <a:lnTo>
                  <a:pt x="238577" y="676986"/>
                </a:lnTo>
                <a:lnTo>
                  <a:pt x="245645" y="674944"/>
                </a:lnTo>
                <a:lnTo>
                  <a:pt x="253301" y="672287"/>
                </a:lnTo>
                <a:lnTo>
                  <a:pt x="265795" y="672393"/>
                </a:lnTo>
                <a:lnTo>
                  <a:pt x="278277" y="673298"/>
                </a:lnTo>
                <a:lnTo>
                  <a:pt x="290749" y="674890"/>
                </a:lnTo>
                <a:lnTo>
                  <a:pt x="303215" y="677059"/>
                </a:lnTo>
                <a:lnTo>
                  <a:pt x="315681" y="679693"/>
                </a:lnTo>
                <a:lnTo>
                  <a:pt x="328148" y="682682"/>
                </a:lnTo>
                <a:lnTo>
                  <a:pt x="340622" y="685915"/>
                </a:lnTo>
                <a:lnTo>
                  <a:pt x="353106" y="689281"/>
                </a:lnTo>
                <a:lnTo>
                  <a:pt x="355574" y="689952"/>
                </a:lnTo>
                <a:lnTo>
                  <a:pt x="367920" y="693288"/>
                </a:lnTo>
                <a:lnTo>
                  <a:pt x="380285" y="696516"/>
                </a:lnTo>
                <a:lnTo>
                  <a:pt x="392672" y="699530"/>
                </a:lnTo>
                <a:lnTo>
                  <a:pt x="405085" y="702223"/>
                </a:lnTo>
                <a:lnTo>
                  <a:pt x="417528" y="704488"/>
                </a:lnTo>
                <a:lnTo>
                  <a:pt x="430005" y="706219"/>
                </a:lnTo>
                <a:lnTo>
                  <a:pt x="442519" y="707309"/>
                </a:lnTo>
                <a:lnTo>
                  <a:pt x="455075" y="707652"/>
                </a:lnTo>
                <a:lnTo>
                  <a:pt x="465201" y="7073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200710" y="6193562"/>
            <a:ext cx="2984" cy="52133"/>
          </a:xfrm>
          <a:custGeom>
            <a:avLst/>
            <a:gdLst/>
            <a:ahLst/>
            <a:cxnLst/>
            <a:rect l="l" t="t" r="r" b="b"/>
            <a:pathLst>
              <a:path w="2984" h="52133">
                <a:moveTo>
                  <a:pt x="1612" y="0"/>
                </a:moveTo>
                <a:lnTo>
                  <a:pt x="0" y="46393"/>
                </a:lnTo>
                <a:lnTo>
                  <a:pt x="825" y="49580"/>
                </a:lnTo>
                <a:lnTo>
                  <a:pt x="2984" y="52133"/>
                </a:lnTo>
                <a:lnTo>
                  <a:pt x="16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350192" y="6326142"/>
            <a:ext cx="9675" cy="15857"/>
          </a:xfrm>
          <a:custGeom>
            <a:avLst/>
            <a:gdLst/>
            <a:ahLst/>
            <a:cxnLst/>
            <a:rect l="l" t="t" r="r" b="b"/>
            <a:pathLst>
              <a:path w="9675" h="15857">
                <a:moveTo>
                  <a:pt x="1888" y="10452"/>
                </a:moveTo>
                <a:lnTo>
                  <a:pt x="0" y="13747"/>
                </a:lnTo>
                <a:lnTo>
                  <a:pt x="3211" y="15857"/>
                </a:lnTo>
                <a:lnTo>
                  <a:pt x="9675" y="0"/>
                </a:lnTo>
                <a:lnTo>
                  <a:pt x="1888" y="10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348247" y="6343282"/>
            <a:ext cx="5803" cy="5257"/>
          </a:xfrm>
          <a:custGeom>
            <a:avLst/>
            <a:gdLst/>
            <a:ahLst/>
            <a:cxnLst/>
            <a:rect l="l" t="t" r="r" b="b"/>
            <a:pathLst>
              <a:path w="5803" h="5257">
                <a:moveTo>
                  <a:pt x="3136" y="1587"/>
                </a:moveTo>
                <a:lnTo>
                  <a:pt x="0" y="0"/>
                </a:lnTo>
                <a:lnTo>
                  <a:pt x="137" y="3801"/>
                </a:lnTo>
                <a:lnTo>
                  <a:pt x="2997" y="5257"/>
                </a:lnTo>
                <a:lnTo>
                  <a:pt x="5803" y="4102"/>
                </a:lnTo>
                <a:lnTo>
                  <a:pt x="3136" y="1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920256" y="6236543"/>
            <a:ext cx="7010" cy="24608"/>
          </a:xfrm>
          <a:custGeom>
            <a:avLst/>
            <a:gdLst/>
            <a:ahLst/>
            <a:cxnLst/>
            <a:rect l="l" t="t" r="r" b="b"/>
            <a:pathLst>
              <a:path w="7010" h="24608">
                <a:moveTo>
                  <a:pt x="0" y="22575"/>
                </a:moveTo>
                <a:lnTo>
                  <a:pt x="2066" y="24608"/>
                </a:lnTo>
                <a:lnTo>
                  <a:pt x="5168" y="24493"/>
                </a:lnTo>
                <a:lnTo>
                  <a:pt x="7010" y="21127"/>
                </a:lnTo>
                <a:lnTo>
                  <a:pt x="5702" y="18016"/>
                </a:lnTo>
                <a:lnTo>
                  <a:pt x="5219" y="13736"/>
                </a:lnTo>
                <a:lnTo>
                  <a:pt x="4699" y="9164"/>
                </a:lnTo>
                <a:lnTo>
                  <a:pt x="4127" y="4541"/>
                </a:lnTo>
                <a:lnTo>
                  <a:pt x="3519" y="0"/>
                </a:lnTo>
                <a:lnTo>
                  <a:pt x="3911" y="17800"/>
                </a:lnTo>
                <a:lnTo>
                  <a:pt x="3263" y="21254"/>
                </a:lnTo>
                <a:lnTo>
                  <a:pt x="0" y="22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918352" y="6233338"/>
            <a:ext cx="325" cy="19923"/>
          </a:xfrm>
          <a:custGeom>
            <a:avLst/>
            <a:gdLst/>
            <a:ahLst/>
            <a:cxnLst/>
            <a:rect l="l" t="t" r="r" b="b"/>
            <a:pathLst>
              <a:path w="325" h="19923">
                <a:moveTo>
                  <a:pt x="279" y="3505"/>
                </a:moveTo>
                <a:lnTo>
                  <a:pt x="0" y="0"/>
                </a:lnTo>
                <a:lnTo>
                  <a:pt x="190" y="17691"/>
                </a:lnTo>
                <a:lnTo>
                  <a:pt x="325" y="19923"/>
                </a:lnTo>
                <a:lnTo>
                  <a:pt x="279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911892" y="6251925"/>
            <a:ext cx="6917" cy="3511"/>
          </a:xfrm>
          <a:custGeom>
            <a:avLst/>
            <a:gdLst/>
            <a:ahLst/>
            <a:cxnLst/>
            <a:rect l="l" t="t" r="r" b="b"/>
            <a:pathLst>
              <a:path w="6917" h="3511">
                <a:moveTo>
                  <a:pt x="0" y="0"/>
                </a:moveTo>
                <a:lnTo>
                  <a:pt x="6917" y="3511"/>
                </a:lnTo>
                <a:lnTo>
                  <a:pt x="6785" y="133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96875" y="6229820"/>
            <a:ext cx="427292" cy="314007"/>
          </a:xfrm>
          <a:custGeom>
            <a:avLst/>
            <a:gdLst/>
            <a:ahLst/>
            <a:cxnLst/>
            <a:rect l="l" t="t" r="r" b="b"/>
            <a:pathLst>
              <a:path w="427292" h="314007">
                <a:moveTo>
                  <a:pt x="419811" y="7886"/>
                </a:moveTo>
                <a:lnTo>
                  <a:pt x="420573" y="12280"/>
                </a:lnTo>
                <a:lnTo>
                  <a:pt x="421094" y="16725"/>
                </a:lnTo>
                <a:lnTo>
                  <a:pt x="421665" y="21209"/>
                </a:lnTo>
                <a:lnTo>
                  <a:pt x="421475" y="3517"/>
                </a:lnTo>
                <a:lnTo>
                  <a:pt x="421754" y="7023"/>
                </a:lnTo>
                <a:lnTo>
                  <a:pt x="421801" y="23441"/>
                </a:lnTo>
                <a:lnTo>
                  <a:pt x="421932" y="25615"/>
                </a:lnTo>
                <a:lnTo>
                  <a:pt x="415015" y="22104"/>
                </a:lnTo>
                <a:lnTo>
                  <a:pt x="402409" y="19437"/>
                </a:lnTo>
                <a:lnTo>
                  <a:pt x="390012" y="16631"/>
                </a:lnTo>
                <a:lnTo>
                  <a:pt x="386690" y="16903"/>
                </a:lnTo>
                <a:lnTo>
                  <a:pt x="379833" y="29607"/>
                </a:lnTo>
                <a:lnTo>
                  <a:pt x="374372" y="41230"/>
                </a:lnTo>
                <a:lnTo>
                  <a:pt x="369358" y="53031"/>
                </a:lnTo>
                <a:lnTo>
                  <a:pt x="364619" y="64920"/>
                </a:lnTo>
                <a:lnTo>
                  <a:pt x="359982" y="76811"/>
                </a:lnTo>
                <a:lnTo>
                  <a:pt x="355276" y="88616"/>
                </a:lnTo>
                <a:lnTo>
                  <a:pt x="350327" y="100247"/>
                </a:lnTo>
                <a:lnTo>
                  <a:pt x="344963" y="111616"/>
                </a:lnTo>
                <a:lnTo>
                  <a:pt x="339012" y="122634"/>
                </a:lnTo>
                <a:lnTo>
                  <a:pt x="335686" y="128104"/>
                </a:lnTo>
                <a:lnTo>
                  <a:pt x="333121" y="132181"/>
                </a:lnTo>
                <a:lnTo>
                  <a:pt x="329248" y="134848"/>
                </a:lnTo>
                <a:lnTo>
                  <a:pt x="324955" y="137769"/>
                </a:lnTo>
                <a:lnTo>
                  <a:pt x="320739" y="140677"/>
                </a:lnTo>
                <a:lnTo>
                  <a:pt x="316014" y="143878"/>
                </a:lnTo>
                <a:lnTo>
                  <a:pt x="313144" y="149542"/>
                </a:lnTo>
                <a:lnTo>
                  <a:pt x="309536" y="160652"/>
                </a:lnTo>
                <a:lnTo>
                  <a:pt x="308027" y="173513"/>
                </a:lnTo>
                <a:lnTo>
                  <a:pt x="307734" y="185077"/>
                </a:lnTo>
                <a:lnTo>
                  <a:pt x="307905" y="197814"/>
                </a:lnTo>
                <a:lnTo>
                  <a:pt x="308100" y="210498"/>
                </a:lnTo>
                <a:lnTo>
                  <a:pt x="308102" y="220535"/>
                </a:lnTo>
                <a:lnTo>
                  <a:pt x="307721" y="228879"/>
                </a:lnTo>
                <a:lnTo>
                  <a:pt x="306299" y="235737"/>
                </a:lnTo>
                <a:lnTo>
                  <a:pt x="304889" y="242633"/>
                </a:lnTo>
                <a:lnTo>
                  <a:pt x="302463" y="247853"/>
                </a:lnTo>
                <a:lnTo>
                  <a:pt x="298818" y="250952"/>
                </a:lnTo>
                <a:lnTo>
                  <a:pt x="294805" y="254368"/>
                </a:lnTo>
                <a:lnTo>
                  <a:pt x="290449" y="255600"/>
                </a:lnTo>
                <a:lnTo>
                  <a:pt x="278524" y="255651"/>
                </a:lnTo>
                <a:lnTo>
                  <a:pt x="270612" y="253314"/>
                </a:lnTo>
                <a:lnTo>
                  <a:pt x="262446" y="250736"/>
                </a:lnTo>
                <a:lnTo>
                  <a:pt x="250123" y="247074"/>
                </a:lnTo>
                <a:lnTo>
                  <a:pt x="237705" y="244955"/>
                </a:lnTo>
                <a:lnTo>
                  <a:pt x="237515" y="244944"/>
                </a:lnTo>
                <a:lnTo>
                  <a:pt x="233515" y="244754"/>
                </a:lnTo>
                <a:lnTo>
                  <a:pt x="225425" y="244640"/>
                </a:lnTo>
                <a:lnTo>
                  <a:pt x="212238" y="245054"/>
                </a:lnTo>
                <a:lnTo>
                  <a:pt x="199093" y="246387"/>
                </a:lnTo>
                <a:lnTo>
                  <a:pt x="186197" y="248803"/>
                </a:lnTo>
                <a:lnTo>
                  <a:pt x="173755" y="252468"/>
                </a:lnTo>
                <a:lnTo>
                  <a:pt x="161972" y="257548"/>
                </a:lnTo>
                <a:lnTo>
                  <a:pt x="151056" y="264209"/>
                </a:lnTo>
                <a:lnTo>
                  <a:pt x="142761" y="271094"/>
                </a:lnTo>
                <a:lnTo>
                  <a:pt x="132619" y="281706"/>
                </a:lnTo>
                <a:lnTo>
                  <a:pt x="124524" y="291069"/>
                </a:lnTo>
                <a:lnTo>
                  <a:pt x="119050" y="297014"/>
                </a:lnTo>
                <a:lnTo>
                  <a:pt x="115849" y="300215"/>
                </a:lnTo>
                <a:lnTo>
                  <a:pt x="112751" y="302666"/>
                </a:lnTo>
                <a:lnTo>
                  <a:pt x="109258" y="304330"/>
                </a:lnTo>
                <a:lnTo>
                  <a:pt x="105778" y="305993"/>
                </a:lnTo>
                <a:lnTo>
                  <a:pt x="101854" y="306946"/>
                </a:lnTo>
                <a:lnTo>
                  <a:pt x="96711" y="306946"/>
                </a:lnTo>
                <a:lnTo>
                  <a:pt x="86136" y="305833"/>
                </a:lnTo>
                <a:lnTo>
                  <a:pt x="72423" y="302212"/>
                </a:lnTo>
                <a:lnTo>
                  <a:pt x="57439" y="295997"/>
                </a:lnTo>
                <a:lnTo>
                  <a:pt x="46858" y="289185"/>
                </a:lnTo>
                <a:lnTo>
                  <a:pt x="38316" y="281800"/>
                </a:lnTo>
                <a:lnTo>
                  <a:pt x="29974" y="272791"/>
                </a:lnTo>
                <a:lnTo>
                  <a:pt x="22134" y="262823"/>
                </a:lnTo>
                <a:lnTo>
                  <a:pt x="14643" y="252361"/>
                </a:lnTo>
                <a:lnTo>
                  <a:pt x="11760" y="254381"/>
                </a:lnTo>
                <a:lnTo>
                  <a:pt x="8865" y="256400"/>
                </a:lnTo>
                <a:lnTo>
                  <a:pt x="0" y="269407"/>
                </a:lnTo>
                <a:lnTo>
                  <a:pt x="9686" y="260606"/>
                </a:lnTo>
                <a:lnTo>
                  <a:pt x="11071" y="259479"/>
                </a:lnTo>
                <a:lnTo>
                  <a:pt x="13932" y="257149"/>
                </a:lnTo>
                <a:lnTo>
                  <a:pt x="16407" y="266924"/>
                </a:lnTo>
                <a:lnTo>
                  <a:pt x="24229" y="276911"/>
                </a:lnTo>
                <a:lnTo>
                  <a:pt x="32691" y="286157"/>
                </a:lnTo>
                <a:lnTo>
                  <a:pt x="42706" y="294876"/>
                </a:lnTo>
                <a:lnTo>
                  <a:pt x="53282" y="301755"/>
                </a:lnTo>
                <a:lnTo>
                  <a:pt x="65404" y="307272"/>
                </a:lnTo>
                <a:lnTo>
                  <a:pt x="81495" y="312050"/>
                </a:lnTo>
                <a:lnTo>
                  <a:pt x="93107" y="313862"/>
                </a:lnTo>
                <a:lnTo>
                  <a:pt x="96711" y="313994"/>
                </a:lnTo>
                <a:lnTo>
                  <a:pt x="102730" y="314007"/>
                </a:lnTo>
                <a:lnTo>
                  <a:pt x="107848" y="312826"/>
                </a:lnTo>
                <a:lnTo>
                  <a:pt x="112306" y="310680"/>
                </a:lnTo>
                <a:lnTo>
                  <a:pt x="118999" y="307467"/>
                </a:lnTo>
                <a:lnTo>
                  <a:pt x="124028" y="302310"/>
                </a:lnTo>
                <a:lnTo>
                  <a:pt x="129261" y="296341"/>
                </a:lnTo>
                <a:lnTo>
                  <a:pt x="136950" y="287439"/>
                </a:lnTo>
                <a:lnTo>
                  <a:pt x="146087" y="277670"/>
                </a:lnTo>
                <a:lnTo>
                  <a:pt x="157357" y="268386"/>
                </a:lnTo>
                <a:lnTo>
                  <a:pt x="168307" y="262290"/>
                </a:lnTo>
                <a:lnTo>
                  <a:pt x="180245" y="257731"/>
                </a:lnTo>
                <a:lnTo>
                  <a:pt x="192939" y="254559"/>
                </a:lnTo>
                <a:lnTo>
                  <a:pt x="206158" y="252620"/>
                </a:lnTo>
                <a:lnTo>
                  <a:pt x="219671" y="251762"/>
                </a:lnTo>
                <a:lnTo>
                  <a:pt x="233274" y="251790"/>
                </a:lnTo>
                <a:lnTo>
                  <a:pt x="237160" y="251980"/>
                </a:lnTo>
                <a:lnTo>
                  <a:pt x="244107" y="252310"/>
                </a:lnTo>
                <a:lnTo>
                  <a:pt x="252120" y="254863"/>
                </a:lnTo>
                <a:lnTo>
                  <a:pt x="260337" y="257454"/>
                </a:lnTo>
                <a:lnTo>
                  <a:pt x="272748" y="261011"/>
                </a:lnTo>
                <a:lnTo>
                  <a:pt x="285242" y="262674"/>
                </a:lnTo>
                <a:lnTo>
                  <a:pt x="291605" y="262699"/>
                </a:lnTo>
                <a:lnTo>
                  <a:pt x="298018" y="260972"/>
                </a:lnTo>
                <a:lnTo>
                  <a:pt x="303403" y="256298"/>
                </a:lnTo>
                <a:lnTo>
                  <a:pt x="308788" y="251637"/>
                </a:lnTo>
                <a:lnTo>
                  <a:pt x="311620" y="244830"/>
                </a:lnTo>
                <a:lnTo>
                  <a:pt x="313195" y="237159"/>
                </a:lnTo>
                <a:lnTo>
                  <a:pt x="314757" y="224997"/>
                </a:lnTo>
                <a:lnTo>
                  <a:pt x="315138" y="211841"/>
                </a:lnTo>
                <a:lnTo>
                  <a:pt x="315138" y="211709"/>
                </a:lnTo>
                <a:lnTo>
                  <a:pt x="314972" y="198924"/>
                </a:lnTo>
                <a:lnTo>
                  <a:pt x="314784" y="186279"/>
                </a:lnTo>
                <a:lnTo>
                  <a:pt x="314782" y="185077"/>
                </a:lnTo>
                <a:lnTo>
                  <a:pt x="315298" y="170516"/>
                </a:lnTo>
                <a:lnTo>
                  <a:pt x="317339" y="158254"/>
                </a:lnTo>
                <a:lnTo>
                  <a:pt x="319443" y="152704"/>
                </a:lnTo>
                <a:lnTo>
                  <a:pt x="321272" y="148996"/>
                </a:lnTo>
                <a:lnTo>
                  <a:pt x="324676" y="146469"/>
                </a:lnTo>
                <a:lnTo>
                  <a:pt x="328930" y="143586"/>
                </a:lnTo>
                <a:lnTo>
                  <a:pt x="333121" y="140703"/>
                </a:lnTo>
                <a:lnTo>
                  <a:pt x="338087" y="137477"/>
                </a:lnTo>
                <a:lnTo>
                  <a:pt x="341643" y="131864"/>
                </a:lnTo>
                <a:lnTo>
                  <a:pt x="348173" y="120657"/>
                </a:lnTo>
                <a:lnTo>
                  <a:pt x="353978" y="109150"/>
                </a:lnTo>
                <a:lnTo>
                  <a:pt x="359231" y="97429"/>
                </a:lnTo>
                <a:lnTo>
                  <a:pt x="364104" y="85583"/>
                </a:lnTo>
                <a:lnTo>
                  <a:pt x="368768" y="73700"/>
                </a:lnTo>
                <a:lnTo>
                  <a:pt x="373397" y="61868"/>
                </a:lnTo>
                <a:lnTo>
                  <a:pt x="378163" y="50174"/>
                </a:lnTo>
                <a:lnTo>
                  <a:pt x="383237" y="38707"/>
                </a:lnTo>
                <a:lnTo>
                  <a:pt x="388793" y="27554"/>
                </a:lnTo>
                <a:lnTo>
                  <a:pt x="390757" y="24022"/>
                </a:lnTo>
                <a:lnTo>
                  <a:pt x="388150" y="23431"/>
                </a:lnTo>
                <a:lnTo>
                  <a:pt x="388963" y="20002"/>
                </a:lnTo>
                <a:lnTo>
                  <a:pt x="392011" y="21767"/>
                </a:lnTo>
                <a:lnTo>
                  <a:pt x="400539" y="26240"/>
                </a:lnTo>
                <a:lnTo>
                  <a:pt x="413141" y="28911"/>
                </a:lnTo>
                <a:lnTo>
                  <a:pt x="425446" y="31331"/>
                </a:lnTo>
                <a:lnTo>
                  <a:pt x="423380" y="29298"/>
                </a:lnTo>
                <a:lnTo>
                  <a:pt x="426644" y="27978"/>
                </a:lnTo>
                <a:lnTo>
                  <a:pt x="427292" y="24523"/>
                </a:lnTo>
                <a:lnTo>
                  <a:pt x="426900" y="6723"/>
                </a:lnTo>
                <a:lnTo>
                  <a:pt x="424586" y="1879"/>
                </a:lnTo>
                <a:lnTo>
                  <a:pt x="421170" y="0"/>
                </a:lnTo>
                <a:lnTo>
                  <a:pt x="418389" y="1816"/>
                </a:lnTo>
                <a:lnTo>
                  <a:pt x="418338" y="5143"/>
                </a:lnTo>
                <a:lnTo>
                  <a:pt x="419811" y="7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200114" y="6031039"/>
            <a:ext cx="978141" cy="338874"/>
          </a:xfrm>
          <a:custGeom>
            <a:avLst/>
            <a:gdLst/>
            <a:ahLst/>
            <a:cxnLst/>
            <a:rect l="l" t="t" r="r" b="b"/>
            <a:pathLst>
              <a:path w="978141" h="338874">
                <a:moveTo>
                  <a:pt x="629881" y="338607"/>
                </a:moveTo>
                <a:lnTo>
                  <a:pt x="635749" y="338061"/>
                </a:lnTo>
                <a:lnTo>
                  <a:pt x="648770" y="336092"/>
                </a:lnTo>
                <a:lnTo>
                  <a:pt x="661208" y="332916"/>
                </a:lnTo>
                <a:lnTo>
                  <a:pt x="673181" y="328839"/>
                </a:lnTo>
                <a:lnTo>
                  <a:pt x="684808" y="324168"/>
                </a:lnTo>
                <a:lnTo>
                  <a:pt x="691146" y="321437"/>
                </a:lnTo>
                <a:lnTo>
                  <a:pt x="702912" y="316248"/>
                </a:lnTo>
                <a:lnTo>
                  <a:pt x="714644" y="311242"/>
                </a:lnTo>
                <a:lnTo>
                  <a:pt x="726476" y="306727"/>
                </a:lnTo>
                <a:lnTo>
                  <a:pt x="738543" y="303011"/>
                </a:lnTo>
                <a:lnTo>
                  <a:pt x="743305" y="301853"/>
                </a:lnTo>
                <a:lnTo>
                  <a:pt x="750620" y="300215"/>
                </a:lnTo>
                <a:lnTo>
                  <a:pt x="757707" y="299542"/>
                </a:lnTo>
                <a:lnTo>
                  <a:pt x="764654" y="299542"/>
                </a:lnTo>
                <a:lnTo>
                  <a:pt x="777081" y="300202"/>
                </a:lnTo>
                <a:lnTo>
                  <a:pt x="789369" y="301973"/>
                </a:lnTo>
                <a:lnTo>
                  <a:pt x="801624" y="304460"/>
                </a:lnTo>
                <a:lnTo>
                  <a:pt x="813953" y="307268"/>
                </a:lnTo>
                <a:lnTo>
                  <a:pt x="826463" y="310001"/>
                </a:lnTo>
                <a:lnTo>
                  <a:pt x="839260" y="312263"/>
                </a:lnTo>
                <a:lnTo>
                  <a:pt x="851535" y="313601"/>
                </a:lnTo>
                <a:lnTo>
                  <a:pt x="854341" y="313728"/>
                </a:lnTo>
                <a:lnTo>
                  <a:pt x="855713" y="313728"/>
                </a:lnTo>
                <a:lnTo>
                  <a:pt x="868916" y="312452"/>
                </a:lnTo>
                <a:lnTo>
                  <a:pt x="876752" y="310428"/>
                </a:lnTo>
                <a:lnTo>
                  <a:pt x="876752" y="303114"/>
                </a:lnTo>
                <a:lnTo>
                  <a:pt x="868020" y="305450"/>
                </a:lnTo>
                <a:lnTo>
                  <a:pt x="855713" y="306679"/>
                </a:lnTo>
                <a:lnTo>
                  <a:pt x="852004" y="306565"/>
                </a:lnTo>
                <a:lnTo>
                  <a:pt x="839495" y="305197"/>
                </a:lnTo>
                <a:lnTo>
                  <a:pt x="827150" y="302956"/>
                </a:lnTo>
                <a:lnTo>
                  <a:pt x="814866" y="300236"/>
                </a:lnTo>
                <a:lnTo>
                  <a:pt x="802536" y="297436"/>
                </a:lnTo>
                <a:lnTo>
                  <a:pt x="790053" y="294949"/>
                </a:lnTo>
                <a:lnTo>
                  <a:pt x="777313" y="293174"/>
                </a:lnTo>
                <a:lnTo>
                  <a:pt x="764654" y="292506"/>
                </a:lnTo>
                <a:lnTo>
                  <a:pt x="757250" y="292506"/>
                </a:lnTo>
                <a:lnTo>
                  <a:pt x="749630" y="293217"/>
                </a:lnTo>
                <a:lnTo>
                  <a:pt x="741756" y="294982"/>
                </a:lnTo>
                <a:lnTo>
                  <a:pt x="729259" y="298376"/>
                </a:lnTo>
                <a:lnTo>
                  <a:pt x="717213" y="302634"/>
                </a:lnTo>
                <a:lnTo>
                  <a:pt x="705491" y="307446"/>
                </a:lnTo>
                <a:lnTo>
                  <a:pt x="693965" y="312502"/>
                </a:lnTo>
                <a:lnTo>
                  <a:pt x="688327" y="314985"/>
                </a:lnTo>
                <a:lnTo>
                  <a:pt x="676558" y="319967"/>
                </a:lnTo>
                <a:lnTo>
                  <a:pt x="664670" y="324410"/>
                </a:lnTo>
                <a:lnTo>
                  <a:pt x="652521" y="328013"/>
                </a:lnTo>
                <a:lnTo>
                  <a:pt x="639974" y="330477"/>
                </a:lnTo>
                <a:lnTo>
                  <a:pt x="629450" y="331584"/>
                </a:lnTo>
                <a:lnTo>
                  <a:pt x="623862" y="331825"/>
                </a:lnTo>
                <a:lnTo>
                  <a:pt x="618312" y="331825"/>
                </a:lnTo>
                <a:lnTo>
                  <a:pt x="605644" y="331408"/>
                </a:lnTo>
                <a:lnTo>
                  <a:pt x="593101" y="330204"/>
                </a:lnTo>
                <a:lnTo>
                  <a:pt x="580655" y="328306"/>
                </a:lnTo>
                <a:lnTo>
                  <a:pt x="568283" y="325810"/>
                </a:lnTo>
                <a:lnTo>
                  <a:pt x="555958" y="322808"/>
                </a:lnTo>
                <a:lnTo>
                  <a:pt x="543655" y="319396"/>
                </a:lnTo>
                <a:lnTo>
                  <a:pt x="531348" y="315668"/>
                </a:lnTo>
                <a:lnTo>
                  <a:pt x="519011" y="311718"/>
                </a:lnTo>
                <a:lnTo>
                  <a:pt x="506619" y="307641"/>
                </a:lnTo>
                <a:lnTo>
                  <a:pt x="499046" y="304558"/>
                </a:lnTo>
                <a:lnTo>
                  <a:pt x="493725" y="302323"/>
                </a:lnTo>
                <a:lnTo>
                  <a:pt x="486473" y="299300"/>
                </a:lnTo>
                <a:lnTo>
                  <a:pt x="479196" y="296824"/>
                </a:lnTo>
                <a:lnTo>
                  <a:pt x="471868" y="294347"/>
                </a:lnTo>
                <a:lnTo>
                  <a:pt x="464642" y="292354"/>
                </a:lnTo>
                <a:lnTo>
                  <a:pt x="458736" y="292328"/>
                </a:lnTo>
                <a:lnTo>
                  <a:pt x="455358" y="292506"/>
                </a:lnTo>
                <a:lnTo>
                  <a:pt x="448805" y="294589"/>
                </a:lnTo>
                <a:lnTo>
                  <a:pt x="444766" y="297624"/>
                </a:lnTo>
                <a:lnTo>
                  <a:pt x="441325" y="301104"/>
                </a:lnTo>
                <a:lnTo>
                  <a:pt x="436168" y="306349"/>
                </a:lnTo>
                <a:lnTo>
                  <a:pt x="432155" y="312724"/>
                </a:lnTo>
                <a:lnTo>
                  <a:pt x="427977" y="318046"/>
                </a:lnTo>
                <a:lnTo>
                  <a:pt x="423799" y="323405"/>
                </a:lnTo>
                <a:lnTo>
                  <a:pt x="419608" y="327494"/>
                </a:lnTo>
                <a:lnTo>
                  <a:pt x="414655" y="328955"/>
                </a:lnTo>
                <a:lnTo>
                  <a:pt x="405307" y="329501"/>
                </a:lnTo>
                <a:lnTo>
                  <a:pt x="397967" y="327520"/>
                </a:lnTo>
                <a:lnTo>
                  <a:pt x="389915" y="324269"/>
                </a:lnTo>
                <a:lnTo>
                  <a:pt x="378747" y="319309"/>
                </a:lnTo>
                <a:lnTo>
                  <a:pt x="367218" y="313416"/>
                </a:lnTo>
                <a:lnTo>
                  <a:pt x="355866" y="307105"/>
                </a:lnTo>
                <a:lnTo>
                  <a:pt x="351853" y="304787"/>
                </a:lnTo>
                <a:lnTo>
                  <a:pt x="338673" y="297006"/>
                </a:lnTo>
                <a:lnTo>
                  <a:pt x="328094" y="290808"/>
                </a:lnTo>
                <a:lnTo>
                  <a:pt x="312534" y="282838"/>
                </a:lnTo>
                <a:lnTo>
                  <a:pt x="301184" y="277228"/>
                </a:lnTo>
                <a:lnTo>
                  <a:pt x="289501" y="271857"/>
                </a:lnTo>
                <a:lnTo>
                  <a:pt x="277489" y="267044"/>
                </a:lnTo>
                <a:lnTo>
                  <a:pt x="265154" y="263110"/>
                </a:lnTo>
                <a:lnTo>
                  <a:pt x="252503" y="260376"/>
                </a:lnTo>
                <a:lnTo>
                  <a:pt x="239540" y="259163"/>
                </a:lnTo>
                <a:lnTo>
                  <a:pt x="231698" y="259257"/>
                </a:lnTo>
                <a:lnTo>
                  <a:pt x="215893" y="261674"/>
                </a:lnTo>
                <a:lnTo>
                  <a:pt x="203167" y="265482"/>
                </a:lnTo>
                <a:lnTo>
                  <a:pt x="190951" y="270839"/>
                </a:lnTo>
                <a:lnTo>
                  <a:pt x="179484" y="277634"/>
                </a:lnTo>
                <a:lnTo>
                  <a:pt x="169005" y="285758"/>
                </a:lnTo>
                <a:lnTo>
                  <a:pt x="159753" y="295101"/>
                </a:lnTo>
                <a:lnTo>
                  <a:pt x="153289" y="310959"/>
                </a:lnTo>
                <a:lnTo>
                  <a:pt x="150077" y="308849"/>
                </a:lnTo>
                <a:lnTo>
                  <a:pt x="142341" y="303766"/>
                </a:lnTo>
                <a:lnTo>
                  <a:pt x="131259" y="297220"/>
                </a:lnTo>
                <a:lnTo>
                  <a:pt x="120131" y="291119"/>
                </a:lnTo>
                <a:lnTo>
                  <a:pt x="109046" y="285262"/>
                </a:lnTo>
                <a:lnTo>
                  <a:pt x="98094" y="279445"/>
                </a:lnTo>
                <a:lnTo>
                  <a:pt x="96418" y="278536"/>
                </a:lnTo>
                <a:lnTo>
                  <a:pt x="85336" y="272286"/>
                </a:lnTo>
                <a:lnTo>
                  <a:pt x="74598" y="265618"/>
                </a:lnTo>
                <a:lnTo>
                  <a:pt x="64284" y="258313"/>
                </a:lnTo>
                <a:lnTo>
                  <a:pt x="54476" y="250151"/>
                </a:lnTo>
                <a:lnTo>
                  <a:pt x="45504" y="241185"/>
                </a:lnTo>
                <a:lnTo>
                  <a:pt x="45097" y="237617"/>
                </a:lnTo>
                <a:lnTo>
                  <a:pt x="44881" y="234391"/>
                </a:lnTo>
                <a:lnTo>
                  <a:pt x="44881" y="229971"/>
                </a:lnTo>
                <a:lnTo>
                  <a:pt x="44475" y="225679"/>
                </a:lnTo>
                <a:lnTo>
                  <a:pt x="44018" y="221361"/>
                </a:lnTo>
                <a:lnTo>
                  <a:pt x="43370" y="217106"/>
                </a:lnTo>
                <a:lnTo>
                  <a:pt x="40754" y="213690"/>
                </a:lnTo>
                <a:lnTo>
                  <a:pt x="37985" y="211213"/>
                </a:lnTo>
                <a:lnTo>
                  <a:pt x="34759" y="210146"/>
                </a:lnTo>
                <a:lnTo>
                  <a:pt x="31508" y="209981"/>
                </a:lnTo>
                <a:lnTo>
                  <a:pt x="28600" y="209994"/>
                </a:lnTo>
                <a:lnTo>
                  <a:pt x="25628" y="210502"/>
                </a:lnTo>
                <a:lnTo>
                  <a:pt x="22720" y="210985"/>
                </a:lnTo>
                <a:lnTo>
                  <a:pt x="19824" y="211455"/>
                </a:lnTo>
                <a:lnTo>
                  <a:pt x="16992" y="211886"/>
                </a:lnTo>
                <a:lnTo>
                  <a:pt x="13233" y="211874"/>
                </a:lnTo>
                <a:lnTo>
                  <a:pt x="10121" y="211074"/>
                </a:lnTo>
                <a:lnTo>
                  <a:pt x="7391" y="207251"/>
                </a:lnTo>
                <a:lnTo>
                  <a:pt x="6959" y="204216"/>
                </a:lnTo>
                <a:lnTo>
                  <a:pt x="6502" y="201193"/>
                </a:lnTo>
                <a:lnTo>
                  <a:pt x="6324" y="197319"/>
                </a:lnTo>
                <a:lnTo>
                  <a:pt x="6324" y="185762"/>
                </a:lnTo>
                <a:lnTo>
                  <a:pt x="6832" y="177406"/>
                </a:lnTo>
                <a:lnTo>
                  <a:pt x="6832" y="165620"/>
                </a:lnTo>
                <a:lnTo>
                  <a:pt x="6654" y="161518"/>
                </a:lnTo>
                <a:lnTo>
                  <a:pt x="5829" y="158165"/>
                </a:lnTo>
                <a:lnTo>
                  <a:pt x="4152" y="155575"/>
                </a:lnTo>
                <a:lnTo>
                  <a:pt x="2413" y="159004"/>
                </a:lnTo>
                <a:lnTo>
                  <a:pt x="266" y="162471"/>
                </a:lnTo>
                <a:lnTo>
                  <a:pt x="0" y="205282"/>
                </a:lnTo>
                <a:lnTo>
                  <a:pt x="596" y="208915"/>
                </a:lnTo>
                <a:lnTo>
                  <a:pt x="2209" y="162521"/>
                </a:lnTo>
                <a:lnTo>
                  <a:pt x="3581" y="214655"/>
                </a:lnTo>
                <a:lnTo>
                  <a:pt x="6946" y="217462"/>
                </a:lnTo>
                <a:lnTo>
                  <a:pt x="10782" y="218719"/>
                </a:lnTo>
                <a:lnTo>
                  <a:pt x="14668" y="218922"/>
                </a:lnTo>
                <a:lnTo>
                  <a:pt x="17805" y="218909"/>
                </a:lnTo>
                <a:lnTo>
                  <a:pt x="20916" y="218401"/>
                </a:lnTo>
                <a:lnTo>
                  <a:pt x="23850" y="217932"/>
                </a:lnTo>
                <a:lnTo>
                  <a:pt x="26758" y="217449"/>
                </a:lnTo>
                <a:lnTo>
                  <a:pt x="29476" y="217030"/>
                </a:lnTo>
                <a:lnTo>
                  <a:pt x="32651" y="217030"/>
                </a:lnTo>
                <a:lnTo>
                  <a:pt x="35242" y="218084"/>
                </a:lnTo>
                <a:lnTo>
                  <a:pt x="36626" y="220687"/>
                </a:lnTo>
                <a:lnTo>
                  <a:pt x="37033" y="223062"/>
                </a:lnTo>
                <a:lnTo>
                  <a:pt x="37680" y="226618"/>
                </a:lnTo>
                <a:lnTo>
                  <a:pt x="37782" y="231203"/>
                </a:lnTo>
                <a:lnTo>
                  <a:pt x="37934" y="235254"/>
                </a:lnTo>
                <a:lnTo>
                  <a:pt x="38112" y="239179"/>
                </a:lnTo>
                <a:lnTo>
                  <a:pt x="38658" y="242620"/>
                </a:lnTo>
                <a:lnTo>
                  <a:pt x="40297" y="245910"/>
                </a:lnTo>
                <a:lnTo>
                  <a:pt x="49662" y="255285"/>
                </a:lnTo>
                <a:lnTo>
                  <a:pt x="59547" y="263555"/>
                </a:lnTo>
                <a:lnTo>
                  <a:pt x="69854" y="270925"/>
                </a:lnTo>
                <a:lnTo>
                  <a:pt x="80483" y="277599"/>
                </a:lnTo>
                <a:lnTo>
                  <a:pt x="91335" y="283781"/>
                </a:lnTo>
                <a:lnTo>
                  <a:pt x="104194" y="290667"/>
                </a:lnTo>
                <a:lnTo>
                  <a:pt x="115372" y="296566"/>
                </a:lnTo>
                <a:lnTo>
                  <a:pt x="126500" y="302624"/>
                </a:lnTo>
                <a:lnTo>
                  <a:pt x="137494" y="309048"/>
                </a:lnTo>
                <a:lnTo>
                  <a:pt x="148270" y="316043"/>
                </a:lnTo>
                <a:lnTo>
                  <a:pt x="148132" y="312242"/>
                </a:lnTo>
                <a:lnTo>
                  <a:pt x="151269" y="313829"/>
                </a:lnTo>
                <a:lnTo>
                  <a:pt x="153936" y="316344"/>
                </a:lnTo>
                <a:lnTo>
                  <a:pt x="154406" y="315442"/>
                </a:lnTo>
                <a:lnTo>
                  <a:pt x="161158" y="304576"/>
                </a:lnTo>
                <a:lnTo>
                  <a:pt x="169701" y="294751"/>
                </a:lnTo>
                <a:lnTo>
                  <a:pt x="179734" y="286120"/>
                </a:lnTo>
                <a:lnTo>
                  <a:pt x="190958" y="278838"/>
                </a:lnTo>
                <a:lnTo>
                  <a:pt x="203073" y="273057"/>
                </a:lnTo>
                <a:lnTo>
                  <a:pt x="215779" y="268932"/>
                </a:lnTo>
                <a:lnTo>
                  <a:pt x="228775" y="266614"/>
                </a:lnTo>
                <a:lnTo>
                  <a:pt x="234696" y="266166"/>
                </a:lnTo>
                <a:lnTo>
                  <a:pt x="237248" y="266166"/>
                </a:lnTo>
                <a:lnTo>
                  <a:pt x="249741" y="267067"/>
                </a:lnTo>
                <a:lnTo>
                  <a:pt x="262103" y="269588"/>
                </a:lnTo>
                <a:lnTo>
                  <a:pt x="274315" y="273402"/>
                </a:lnTo>
                <a:lnTo>
                  <a:pt x="286357" y="278184"/>
                </a:lnTo>
                <a:lnTo>
                  <a:pt x="298210" y="283611"/>
                </a:lnTo>
                <a:lnTo>
                  <a:pt x="309854" y="289356"/>
                </a:lnTo>
                <a:lnTo>
                  <a:pt x="320408" y="294665"/>
                </a:lnTo>
                <a:lnTo>
                  <a:pt x="323824" y="296354"/>
                </a:lnTo>
                <a:lnTo>
                  <a:pt x="329692" y="299859"/>
                </a:lnTo>
                <a:lnTo>
                  <a:pt x="336791" y="304088"/>
                </a:lnTo>
                <a:lnTo>
                  <a:pt x="346955" y="310089"/>
                </a:lnTo>
                <a:lnTo>
                  <a:pt x="358131" y="316472"/>
                </a:lnTo>
                <a:lnTo>
                  <a:pt x="369820" y="322734"/>
                </a:lnTo>
                <a:lnTo>
                  <a:pt x="374243" y="324954"/>
                </a:lnTo>
                <a:lnTo>
                  <a:pt x="387308" y="330822"/>
                </a:lnTo>
                <a:lnTo>
                  <a:pt x="399556" y="334943"/>
                </a:lnTo>
                <a:lnTo>
                  <a:pt x="410476" y="336524"/>
                </a:lnTo>
                <a:lnTo>
                  <a:pt x="414731" y="336283"/>
                </a:lnTo>
                <a:lnTo>
                  <a:pt x="416687" y="335686"/>
                </a:lnTo>
                <a:lnTo>
                  <a:pt x="421538" y="334225"/>
                </a:lnTo>
                <a:lnTo>
                  <a:pt x="425462" y="331279"/>
                </a:lnTo>
                <a:lnTo>
                  <a:pt x="428802" y="327850"/>
                </a:lnTo>
                <a:lnTo>
                  <a:pt x="433832" y="322694"/>
                </a:lnTo>
                <a:lnTo>
                  <a:pt x="437794" y="316369"/>
                </a:lnTo>
                <a:lnTo>
                  <a:pt x="442036" y="311010"/>
                </a:lnTo>
                <a:lnTo>
                  <a:pt x="446265" y="305612"/>
                </a:lnTo>
                <a:lnTo>
                  <a:pt x="450634" y="301371"/>
                </a:lnTo>
                <a:lnTo>
                  <a:pt x="455917" y="299707"/>
                </a:lnTo>
                <a:lnTo>
                  <a:pt x="458736" y="299377"/>
                </a:lnTo>
                <a:lnTo>
                  <a:pt x="469725" y="301265"/>
                </a:lnTo>
                <a:lnTo>
                  <a:pt x="483208" y="305760"/>
                </a:lnTo>
                <a:lnTo>
                  <a:pt x="483882" y="306019"/>
                </a:lnTo>
                <a:lnTo>
                  <a:pt x="488454" y="307759"/>
                </a:lnTo>
                <a:lnTo>
                  <a:pt x="492798" y="309575"/>
                </a:lnTo>
                <a:lnTo>
                  <a:pt x="496316" y="311048"/>
                </a:lnTo>
                <a:lnTo>
                  <a:pt x="499859" y="312547"/>
                </a:lnTo>
                <a:lnTo>
                  <a:pt x="502475" y="313677"/>
                </a:lnTo>
                <a:lnTo>
                  <a:pt x="504063" y="314210"/>
                </a:lnTo>
                <a:lnTo>
                  <a:pt x="516245" y="318217"/>
                </a:lnTo>
                <a:lnTo>
                  <a:pt x="528426" y="322127"/>
                </a:lnTo>
                <a:lnTo>
                  <a:pt x="540630" y="325845"/>
                </a:lnTo>
                <a:lnTo>
                  <a:pt x="552880" y="329278"/>
                </a:lnTo>
                <a:lnTo>
                  <a:pt x="565201" y="332331"/>
                </a:lnTo>
                <a:lnTo>
                  <a:pt x="577617" y="334909"/>
                </a:lnTo>
                <a:lnTo>
                  <a:pt x="590152" y="336919"/>
                </a:lnTo>
                <a:lnTo>
                  <a:pt x="602831" y="338266"/>
                </a:lnTo>
                <a:lnTo>
                  <a:pt x="615678" y="338855"/>
                </a:lnTo>
                <a:lnTo>
                  <a:pt x="624065" y="338874"/>
                </a:lnTo>
                <a:lnTo>
                  <a:pt x="629881" y="338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07948" y="6486970"/>
            <a:ext cx="5335" cy="9775"/>
          </a:xfrm>
          <a:custGeom>
            <a:avLst/>
            <a:gdLst/>
            <a:ahLst/>
            <a:cxnLst/>
            <a:rect l="l" t="t" r="r" b="b"/>
            <a:pathLst>
              <a:path w="5335" h="9775">
                <a:moveTo>
                  <a:pt x="5335" y="9775"/>
                </a:moveTo>
                <a:lnTo>
                  <a:pt x="2860" y="0"/>
                </a:lnTo>
                <a:lnTo>
                  <a:pt x="0" y="2329"/>
                </a:lnTo>
                <a:lnTo>
                  <a:pt x="5335" y="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959502" y="5848643"/>
            <a:ext cx="2217597" cy="719467"/>
          </a:xfrm>
          <a:custGeom>
            <a:avLst/>
            <a:gdLst/>
            <a:ahLst/>
            <a:cxnLst/>
            <a:rect l="l" t="t" r="r" b="b"/>
            <a:pathLst>
              <a:path w="2217597" h="719467">
                <a:moveTo>
                  <a:pt x="1944423" y="232946"/>
                </a:moveTo>
                <a:lnTo>
                  <a:pt x="1957211" y="232662"/>
                </a:lnTo>
                <a:lnTo>
                  <a:pt x="1970000" y="232262"/>
                </a:lnTo>
                <a:lnTo>
                  <a:pt x="1982786" y="231746"/>
                </a:lnTo>
                <a:lnTo>
                  <a:pt x="1995564" y="231112"/>
                </a:lnTo>
                <a:lnTo>
                  <a:pt x="2008328" y="230359"/>
                </a:lnTo>
                <a:lnTo>
                  <a:pt x="2021075" y="229487"/>
                </a:lnTo>
                <a:lnTo>
                  <a:pt x="2033799" y="228493"/>
                </a:lnTo>
                <a:lnTo>
                  <a:pt x="2046496" y="227378"/>
                </a:lnTo>
                <a:lnTo>
                  <a:pt x="2059162" y="226139"/>
                </a:lnTo>
                <a:lnTo>
                  <a:pt x="2071791" y="224776"/>
                </a:lnTo>
                <a:lnTo>
                  <a:pt x="2084380" y="223287"/>
                </a:lnTo>
                <a:lnTo>
                  <a:pt x="2096922" y="221672"/>
                </a:lnTo>
                <a:lnTo>
                  <a:pt x="2109415" y="219930"/>
                </a:lnTo>
                <a:lnTo>
                  <a:pt x="2117364" y="218734"/>
                </a:lnTo>
                <a:lnTo>
                  <a:pt x="2117364" y="211613"/>
                </a:lnTo>
                <a:lnTo>
                  <a:pt x="2115402" y="211921"/>
                </a:lnTo>
                <a:lnTo>
                  <a:pt x="2102948" y="213736"/>
                </a:lnTo>
                <a:lnTo>
                  <a:pt x="2090439" y="215423"/>
                </a:lnTo>
                <a:lnTo>
                  <a:pt x="2077880" y="216982"/>
                </a:lnTo>
                <a:lnTo>
                  <a:pt x="2065276" y="218414"/>
                </a:lnTo>
                <a:lnTo>
                  <a:pt x="2052631" y="219721"/>
                </a:lnTo>
                <a:lnTo>
                  <a:pt x="2039951" y="220903"/>
                </a:lnTo>
                <a:lnTo>
                  <a:pt x="2027240" y="221962"/>
                </a:lnTo>
                <a:lnTo>
                  <a:pt x="2014503" y="222898"/>
                </a:lnTo>
                <a:lnTo>
                  <a:pt x="2001744" y="223714"/>
                </a:lnTo>
                <a:lnTo>
                  <a:pt x="1988970" y="224409"/>
                </a:lnTo>
                <a:lnTo>
                  <a:pt x="1976183" y="224985"/>
                </a:lnTo>
                <a:lnTo>
                  <a:pt x="1963389" y="225444"/>
                </a:lnTo>
                <a:lnTo>
                  <a:pt x="1950594" y="225785"/>
                </a:lnTo>
                <a:lnTo>
                  <a:pt x="1937801" y="226011"/>
                </a:lnTo>
                <a:lnTo>
                  <a:pt x="1906048" y="226079"/>
                </a:lnTo>
                <a:lnTo>
                  <a:pt x="1893249" y="225909"/>
                </a:lnTo>
                <a:lnTo>
                  <a:pt x="1880475" y="225627"/>
                </a:lnTo>
                <a:lnTo>
                  <a:pt x="1867730" y="225234"/>
                </a:lnTo>
                <a:lnTo>
                  <a:pt x="1855020" y="224733"/>
                </a:lnTo>
                <a:lnTo>
                  <a:pt x="1842349" y="224123"/>
                </a:lnTo>
                <a:lnTo>
                  <a:pt x="1829722" y="223406"/>
                </a:lnTo>
                <a:lnTo>
                  <a:pt x="1817144" y="222584"/>
                </a:lnTo>
                <a:lnTo>
                  <a:pt x="1804620" y="221658"/>
                </a:lnTo>
                <a:lnTo>
                  <a:pt x="1802142" y="221462"/>
                </a:lnTo>
                <a:lnTo>
                  <a:pt x="1785245" y="220206"/>
                </a:lnTo>
                <a:lnTo>
                  <a:pt x="1768329" y="219110"/>
                </a:lnTo>
                <a:lnTo>
                  <a:pt x="1751400" y="218133"/>
                </a:lnTo>
                <a:lnTo>
                  <a:pt x="1734466" y="217237"/>
                </a:lnTo>
                <a:lnTo>
                  <a:pt x="1717533" y="216382"/>
                </a:lnTo>
                <a:lnTo>
                  <a:pt x="1700607" y="215529"/>
                </a:lnTo>
                <a:lnTo>
                  <a:pt x="1683695" y="214638"/>
                </a:lnTo>
                <a:lnTo>
                  <a:pt x="1666803" y="213671"/>
                </a:lnTo>
                <a:lnTo>
                  <a:pt x="1649937" y="212587"/>
                </a:lnTo>
                <a:lnTo>
                  <a:pt x="1633105" y="211348"/>
                </a:lnTo>
                <a:lnTo>
                  <a:pt x="1616313" y="209914"/>
                </a:lnTo>
                <a:lnTo>
                  <a:pt x="1599566" y="208245"/>
                </a:lnTo>
                <a:lnTo>
                  <a:pt x="1582872" y="206303"/>
                </a:lnTo>
                <a:lnTo>
                  <a:pt x="1566237" y="204048"/>
                </a:lnTo>
                <a:lnTo>
                  <a:pt x="1549668" y="201440"/>
                </a:lnTo>
                <a:lnTo>
                  <a:pt x="1533170" y="198440"/>
                </a:lnTo>
                <a:lnTo>
                  <a:pt x="1516752" y="195010"/>
                </a:lnTo>
                <a:lnTo>
                  <a:pt x="1500418" y="191108"/>
                </a:lnTo>
                <a:lnTo>
                  <a:pt x="1484175" y="186697"/>
                </a:lnTo>
                <a:lnTo>
                  <a:pt x="1468031" y="181737"/>
                </a:lnTo>
                <a:lnTo>
                  <a:pt x="1453774" y="176411"/>
                </a:lnTo>
                <a:lnTo>
                  <a:pt x="1440998" y="170319"/>
                </a:lnTo>
                <a:lnTo>
                  <a:pt x="1429522" y="163527"/>
                </a:lnTo>
                <a:lnTo>
                  <a:pt x="1419160" y="156103"/>
                </a:lnTo>
                <a:lnTo>
                  <a:pt x="1409731" y="148113"/>
                </a:lnTo>
                <a:lnTo>
                  <a:pt x="1401050" y="139625"/>
                </a:lnTo>
                <a:lnTo>
                  <a:pt x="1392935" y="130706"/>
                </a:lnTo>
                <a:lnTo>
                  <a:pt x="1385202" y="121422"/>
                </a:lnTo>
                <a:lnTo>
                  <a:pt x="1378204" y="112534"/>
                </a:lnTo>
                <a:lnTo>
                  <a:pt x="1371210" y="103383"/>
                </a:lnTo>
                <a:lnTo>
                  <a:pt x="1364113" y="94096"/>
                </a:lnTo>
                <a:lnTo>
                  <a:pt x="1356769" y="84743"/>
                </a:lnTo>
                <a:lnTo>
                  <a:pt x="1340757" y="66125"/>
                </a:lnTo>
                <a:lnTo>
                  <a:pt x="1331799" y="57001"/>
                </a:lnTo>
                <a:lnTo>
                  <a:pt x="1322014" y="48095"/>
                </a:lnTo>
                <a:lnTo>
                  <a:pt x="1311257" y="39478"/>
                </a:lnTo>
                <a:lnTo>
                  <a:pt x="1299382" y="31220"/>
                </a:lnTo>
                <a:lnTo>
                  <a:pt x="1281788" y="21173"/>
                </a:lnTo>
                <a:lnTo>
                  <a:pt x="1258944" y="11929"/>
                </a:lnTo>
                <a:lnTo>
                  <a:pt x="1246875" y="8389"/>
                </a:lnTo>
                <a:lnTo>
                  <a:pt x="1234431" y="5523"/>
                </a:lnTo>
                <a:lnTo>
                  <a:pt x="1221654" y="3295"/>
                </a:lnTo>
                <a:lnTo>
                  <a:pt x="1208587" y="1668"/>
                </a:lnTo>
                <a:lnTo>
                  <a:pt x="1195271" y="608"/>
                </a:lnTo>
                <a:lnTo>
                  <a:pt x="1181749" y="78"/>
                </a:lnTo>
                <a:lnTo>
                  <a:pt x="1173949" y="0"/>
                </a:lnTo>
                <a:lnTo>
                  <a:pt x="1161038" y="204"/>
                </a:lnTo>
                <a:lnTo>
                  <a:pt x="1148035" y="800"/>
                </a:lnTo>
                <a:lnTo>
                  <a:pt x="1134972" y="1759"/>
                </a:lnTo>
                <a:lnTo>
                  <a:pt x="1121885" y="3054"/>
                </a:lnTo>
                <a:lnTo>
                  <a:pt x="1108808" y="4657"/>
                </a:lnTo>
                <a:lnTo>
                  <a:pt x="1095774" y="6542"/>
                </a:lnTo>
                <a:lnTo>
                  <a:pt x="1082819" y="8680"/>
                </a:lnTo>
                <a:lnTo>
                  <a:pt x="1069977" y="11043"/>
                </a:lnTo>
                <a:lnTo>
                  <a:pt x="1057282" y="13606"/>
                </a:lnTo>
                <a:lnTo>
                  <a:pt x="1044767" y="16339"/>
                </a:lnTo>
                <a:lnTo>
                  <a:pt x="1032469" y="19216"/>
                </a:lnTo>
                <a:lnTo>
                  <a:pt x="1020419" y="22209"/>
                </a:lnTo>
                <a:lnTo>
                  <a:pt x="997207" y="28432"/>
                </a:lnTo>
                <a:lnTo>
                  <a:pt x="986282" y="31559"/>
                </a:lnTo>
                <a:lnTo>
                  <a:pt x="973804" y="35026"/>
                </a:lnTo>
                <a:lnTo>
                  <a:pt x="961330" y="38154"/>
                </a:lnTo>
                <a:lnTo>
                  <a:pt x="948854" y="40959"/>
                </a:lnTo>
                <a:lnTo>
                  <a:pt x="936374" y="43459"/>
                </a:lnTo>
                <a:lnTo>
                  <a:pt x="923885" y="45671"/>
                </a:lnTo>
                <a:lnTo>
                  <a:pt x="911383" y="47613"/>
                </a:lnTo>
                <a:lnTo>
                  <a:pt x="898865" y="49302"/>
                </a:lnTo>
                <a:lnTo>
                  <a:pt x="886326" y="50755"/>
                </a:lnTo>
                <a:lnTo>
                  <a:pt x="873764" y="51990"/>
                </a:lnTo>
                <a:lnTo>
                  <a:pt x="861173" y="53025"/>
                </a:lnTo>
                <a:lnTo>
                  <a:pt x="848550" y="53875"/>
                </a:lnTo>
                <a:lnTo>
                  <a:pt x="835891" y="54560"/>
                </a:lnTo>
                <a:lnTo>
                  <a:pt x="823193" y="55096"/>
                </a:lnTo>
                <a:lnTo>
                  <a:pt x="810450" y="55500"/>
                </a:lnTo>
                <a:lnTo>
                  <a:pt x="797661" y="55791"/>
                </a:lnTo>
                <a:lnTo>
                  <a:pt x="784820" y="55985"/>
                </a:lnTo>
                <a:lnTo>
                  <a:pt x="761428" y="56146"/>
                </a:lnTo>
                <a:lnTo>
                  <a:pt x="760704" y="56146"/>
                </a:lnTo>
                <a:lnTo>
                  <a:pt x="748105" y="55870"/>
                </a:lnTo>
                <a:lnTo>
                  <a:pt x="735520" y="55076"/>
                </a:lnTo>
                <a:lnTo>
                  <a:pt x="722945" y="53854"/>
                </a:lnTo>
                <a:lnTo>
                  <a:pt x="710375" y="52292"/>
                </a:lnTo>
                <a:lnTo>
                  <a:pt x="697805" y="50479"/>
                </a:lnTo>
                <a:lnTo>
                  <a:pt x="685231" y="48502"/>
                </a:lnTo>
                <a:lnTo>
                  <a:pt x="672647" y="46451"/>
                </a:lnTo>
                <a:lnTo>
                  <a:pt x="660049" y="44413"/>
                </a:lnTo>
                <a:lnTo>
                  <a:pt x="647432" y="42477"/>
                </a:lnTo>
                <a:lnTo>
                  <a:pt x="634792" y="40732"/>
                </a:lnTo>
                <a:lnTo>
                  <a:pt x="622123" y="39265"/>
                </a:lnTo>
                <a:lnTo>
                  <a:pt x="609421" y="38165"/>
                </a:lnTo>
                <a:lnTo>
                  <a:pt x="596682" y="37521"/>
                </a:lnTo>
                <a:lnTo>
                  <a:pt x="588302" y="37388"/>
                </a:lnTo>
                <a:lnTo>
                  <a:pt x="579234" y="37503"/>
                </a:lnTo>
                <a:lnTo>
                  <a:pt x="561518" y="39062"/>
                </a:lnTo>
                <a:lnTo>
                  <a:pt x="548781" y="41455"/>
                </a:lnTo>
                <a:lnTo>
                  <a:pt x="536427" y="44792"/>
                </a:lnTo>
                <a:lnTo>
                  <a:pt x="524403" y="48945"/>
                </a:lnTo>
                <a:lnTo>
                  <a:pt x="512659" y="53784"/>
                </a:lnTo>
                <a:lnTo>
                  <a:pt x="501145" y="59180"/>
                </a:lnTo>
                <a:lnTo>
                  <a:pt x="489808" y="65004"/>
                </a:lnTo>
                <a:lnTo>
                  <a:pt x="478599" y="71126"/>
                </a:lnTo>
                <a:lnTo>
                  <a:pt x="467465" y="77416"/>
                </a:lnTo>
                <a:lnTo>
                  <a:pt x="463676" y="79578"/>
                </a:lnTo>
                <a:lnTo>
                  <a:pt x="452556" y="85908"/>
                </a:lnTo>
                <a:lnTo>
                  <a:pt x="441390" y="92117"/>
                </a:lnTo>
                <a:lnTo>
                  <a:pt x="430127" y="98085"/>
                </a:lnTo>
                <a:lnTo>
                  <a:pt x="418716" y="103695"/>
                </a:lnTo>
                <a:lnTo>
                  <a:pt x="407106" y="108826"/>
                </a:lnTo>
                <a:lnTo>
                  <a:pt x="395246" y="113362"/>
                </a:lnTo>
                <a:lnTo>
                  <a:pt x="383084" y="117183"/>
                </a:lnTo>
                <a:lnTo>
                  <a:pt x="370571" y="120172"/>
                </a:lnTo>
                <a:lnTo>
                  <a:pt x="357654" y="122209"/>
                </a:lnTo>
                <a:lnTo>
                  <a:pt x="344970" y="123380"/>
                </a:lnTo>
                <a:lnTo>
                  <a:pt x="337083" y="123698"/>
                </a:lnTo>
                <a:lnTo>
                  <a:pt x="329374" y="123698"/>
                </a:lnTo>
                <a:lnTo>
                  <a:pt x="316580" y="123410"/>
                </a:lnTo>
                <a:lnTo>
                  <a:pt x="304020" y="122597"/>
                </a:lnTo>
                <a:lnTo>
                  <a:pt x="291614" y="121332"/>
                </a:lnTo>
                <a:lnTo>
                  <a:pt x="279283" y="119686"/>
                </a:lnTo>
                <a:lnTo>
                  <a:pt x="266947" y="117734"/>
                </a:lnTo>
                <a:lnTo>
                  <a:pt x="254525" y="115548"/>
                </a:lnTo>
                <a:lnTo>
                  <a:pt x="241940" y="113201"/>
                </a:lnTo>
                <a:lnTo>
                  <a:pt x="229112" y="110766"/>
                </a:lnTo>
                <a:lnTo>
                  <a:pt x="218465" y="108775"/>
                </a:lnTo>
                <a:lnTo>
                  <a:pt x="210934" y="107391"/>
                </a:lnTo>
                <a:lnTo>
                  <a:pt x="203263" y="106756"/>
                </a:lnTo>
                <a:lnTo>
                  <a:pt x="195516" y="106756"/>
                </a:lnTo>
                <a:lnTo>
                  <a:pt x="183305" y="107261"/>
                </a:lnTo>
                <a:lnTo>
                  <a:pt x="170997" y="108704"/>
                </a:lnTo>
                <a:lnTo>
                  <a:pt x="158624" y="110988"/>
                </a:lnTo>
                <a:lnTo>
                  <a:pt x="146221" y="114018"/>
                </a:lnTo>
                <a:lnTo>
                  <a:pt x="133820" y="117698"/>
                </a:lnTo>
                <a:lnTo>
                  <a:pt x="121454" y="121933"/>
                </a:lnTo>
                <a:lnTo>
                  <a:pt x="109156" y="126626"/>
                </a:lnTo>
                <a:lnTo>
                  <a:pt x="101366" y="129836"/>
                </a:lnTo>
                <a:lnTo>
                  <a:pt x="101366" y="137465"/>
                </a:lnTo>
                <a:lnTo>
                  <a:pt x="101777" y="137287"/>
                </a:lnTo>
                <a:lnTo>
                  <a:pt x="114171" y="132213"/>
                </a:lnTo>
                <a:lnTo>
                  <a:pt x="126621" y="127561"/>
                </a:lnTo>
                <a:lnTo>
                  <a:pt x="139085" y="123426"/>
                </a:lnTo>
                <a:lnTo>
                  <a:pt x="151521" y="119904"/>
                </a:lnTo>
                <a:lnTo>
                  <a:pt x="163886" y="117092"/>
                </a:lnTo>
                <a:lnTo>
                  <a:pt x="176138" y="115086"/>
                </a:lnTo>
                <a:lnTo>
                  <a:pt x="188234" y="113981"/>
                </a:lnTo>
                <a:lnTo>
                  <a:pt x="195516" y="113792"/>
                </a:lnTo>
                <a:lnTo>
                  <a:pt x="202882" y="113792"/>
                </a:lnTo>
                <a:lnTo>
                  <a:pt x="210121" y="114401"/>
                </a:lnTo>
                <a:lnTo>
                  <a:pt x="217195" y="115709"/>
                </a:lnTo>
                <a:lnTo>
                  <a:pt x="230092" y="118121"/>
                </a:lnTo>
                <a:lnTo>
                  <a:pt x="242738" y="120520"/>
                </a:lnTo>
                <a:lnTo>
                  <a:pt x="255208" y="122831"/>
                </a:lnTo>
                <a:lnTo>
                  <a:pt x="267577" y="124981"/>
                </a:lnTo>
                <a:lnTo>
                  <a:pt x="279920" y="126897"/>
                </a:lnTo>
                <a:lnTo>
                  <a:pt x="292312" y="128503"/>
                </a:lnTo>
                <a:lnTo>
                  <a:pt x="304828" y="129727"/>
                </a:lnTo>
                <a:lnTo>
                  <a:pt x="317543" y="130494"/>
                </a:lnTo>
                <a:lnTo>
                  <a:pt x="329374" y="130733"/>
                </a:lnTo>
                <a:lnTo>
                  <a:pt x="337286" y="130733"/>
                </a:lnTo>
                <a:lnTo>
                  <a:pt x="345363" y="130416"/>
                </a:lnTo>
                <a:lnTo>
                  <a:pt x="353707" y="129692"/>
                </a:lnTo>
                <a:lnTo>
                  <a:pt x="367033" y="127981"/>
                </a:lnTo>
                <a:lnTo>
                  <a:pt x="379894" y="125298"/>
                </a:lnTo>
                <a:lnTo>
                  <a:pt x="392337" y="121762"/>
                </a:lnTo>
                <a:lnTo>
                  <a:pt x="404409" y="117492"/>
                </a:lnTo>
                <a:lnTo>
                  <a:pt x="416158" y="112606"/>
                </a:lnTo>
                <a:lnTo>
                  <a:pt x="427629" y="107224"/>
                </a:lnTo>
                <a:lnTo>
                  <a:pt x="438870" y="101464"/>
                </a:lnTo>
                <a:lnTo>
                  <a:pt x="449929" y="95446"/>
                </a:lnTo>
                <a:lnTo>
                  <a:pt x="460851" y="89289"/>
                </a:lnTo>
                <a:lnTo>
                  <a:pt x="467169" y="85686"/>
                </a:lnTo>
                <a:lnTo>
                  <a:pt x="478570" y="79208"/>
                </a:lnTo>
                <a:lnTo>
                  <a:pt x="489958" y="72914"/>
                </a:lnTo>
                <a:lnTo>
                  <a:pt x="501387" y="66935"/>
                </a:lnTo>
                <a:lnTo>
                  <a:pt x="512913" y="61398"/>
                </a:lnTo>
                <a:lnTo>
                  <a:pt x="524592" y="56432"/>
                </a:lnTo>
                <a:lnTo>
                  <a:pt x="536479" y="52166"/>
                </a:lnTo>
                <a:lnTo>
                  <a:pt x="548630" y="48727"/>
                </a:lnTo>
                <a:lnTo>
                  <a:pt x="561099" y="46244"/>
                </a:lnTo>
                <a:lnTo>
                  <a:pt x="573943" y="44845"/>
                </a:lnTo>
                <a:lnTo>
                  <a:pt x="588302" y="44424"/>
                </a:lnTo>
                <a:lnTo>
                  <a:pt x="600756" y="44701"/>
                </a:lnTo>
                <a:lnTo>
                  <a:pt x="613220" y="45494"/>
                </a:lnTo>
                <a:lnTo>
                  <a:pt x="625698" y="46716"/>
                </a:lnTo>
                <a:lnTo>
                  <a:pt x="638193" y="48278"/>
                </a:lnTo>
                <a:lnTo>
                  <a:pt x="650712" y="50091"/>
                </a:lnTo>
                <a:lnTo>
                  <a:pt x="663258" y="52068"/>
                </a:lnTo>
                <a:lnTo>
                  <a:pt x="675835" y="54119"/>
                </a:lnTo>
                <a:lnTo>
                  <a:pt x="688450" y="56157"/>
                </a:lnTo>
                <a:lnTo>
                  <a:pt x="701105" y="58093"/>
                </a:lnTo>
                <a:lnTo>
                  <a:pt x="713806" y="59839"/>
                </a:lnTo>
                <a:lnTo>
                  <a:pt x="726558" y="61305"/>
                </a:lnTo>
                <a:lnTo>
                  <a:pt x="739364" y="62405"/>
                </a:lnTo>
                <a:lnTo>
                  <a:pt x="752230" y="63049"/>
                </a:lnTo>
                <a:lnTo>
                  <a:pt x="760704" y="63182"/>
                </a:lnTo>
                <a:lnTo>
                  <a:pt x="787130" y="62994"/>
                </a:lnTo>
                <a:lnTo>
                  <a:pt x="799902" y="62787"/>
                </a:lnTo>
                <a:lnTo>
                  <a:pt x="812634" y="62481"/>
                </a:lnTo>
                <a:lnTo>
                  <a:pt x="825330" y="62060"/>
                </a:lnTo>
                <a:lnTo>
                  <a:pt x="837994" y="61506"/>
                </a:lnTo>
                <a:lnTo>
                  <a:pt x="850628" y="60801"/>
                </a:lnTo>
                <a:lnTo>
                  <a:pt x="863237" y="59929"/>
                </a:lnTo>
                <a:lnTo>
                  <a:pt x="875824" y="58872"/>
                </a:lnTo>
                <a:lnTo>
                  <a:pt x="888392" y="57613"/>
                </a:lnTo>
                <a:lnTo>
                  <a:pt x="900946" y="56135"/>
                </a:lnTo>
                <a:lnTo>
                  <a:pt x="913487" y="54419"/>
                </a:lnTo>
                <a:lnTo>
                  <a:pt x="926021" y="52450"/>
                </a:lnTo>
                <a:lnTo>
                  <a:pt x="938550" y="50209"/>
                </a:lnTo>
                <a:lnTo>
                  <a:pt x="951077" y="47680"/>
                </a:lnTo>
                <a:lnTo>
                  <a:pt x="963608" y="44845"/>
                </a:lnTo>
                <a:lnTo>
                  <a:pt x="976144" y="41686"/>
                </a:lnTo>
                <a:lnTo>
                  <a:pt x="988250" y="38315"/>
                </a:lnTo>
                <a:lnTo>
                  <a:pt x="999398" y="35126"/>
                </a:lnTo>
                <a:lnTo>
                  <a:pt x="1010900" y="31973"/>
                </a:lnTo>
                <a:lnTo>
                  <a:pt x="1022720" y="28885"/>
                </a:lnTo>
                <a:lnTo>
                  <a:pt x="1034821" y="25889"/>
                </a:lnTo>
                <a:lnTo>
                  <a:pt x="1047168" y="23015"/>
                </a:lnTo>
                <a:lnTo>
                  <a:pt x="1059724" y="20289"/>
                </a:lnTo>
                <a:lnTo>
                  <a:pt x="1072452" y="17739"/>
                </a:lnTo>
                <a:lnTo>
                  <a:pt x="1085317" y="15394"/>
                </a:lnTo>
                <a:lnTo>
                  <a:pt x="1098282" y="13281"/>
                </a:lnTo>
                <a:lnTo>
                  <a:pt x="1111310" y="11428"/>
                </a:lnTo>
                <a:lnTo>
                  <a:pt x="1124366" y="9863"/>
                </a:lnTo>
                <a:lnTo>
                  <a:pt x="1137413" y="8614"/>
                </a:lnTo>
                <a:lnTo>
                  <a:pt x="1150415" y="7709"/>
                </a:lnTo>
                <a:lnTo>
                  <a:pt x="1163335" y="7176"/>
                </a:lnTo>
                <a:lnTo>
                  <a:pt x="1173949" y="7035"/>
                </a:lnTo>
                <a:lnTo>
                  <a:pt x="1187735" y="7291"/>
                </a:lnTo>
                <a:lnTo>
                  <a:pt x="1201295" y="8081"/>
                </a:lnTo>
                <a:lnTo>
                  <a:pt x="1214582" y="9439"/>
                </a:lnTo>
                <a:lnTo>
                  <a:pt x="1227550" y="11397"/>
                </a:lnTo>
                <a:lnTo>
                  <a:pt x="1240155" y="13988"/>
                </a:lnTo>
                <a:lnTo>
                  <a:pt x="1252350" y="17245"/>
                </a:lnTo>
                <a:lnTo>
                  <a:pt x="1264088" y="21203"/>
                </a:lnTo>
                <a:lnTo>
                  <a:pt x="1275325" y="25893"/>
                </a:lnTo>
                <a:lnTo>
                  <a:pt x="1286014" y="31348"/>
                </a:lnTo>
                <a:lnTo>
                  <a:pt x="1301250" y="40945"/>
                </a:lnTo>
                <a:lnTo>
                  <a:pt x="1312417" y="49285"/>
                </a:lnTo>
                <a:lnTo>
                  <a:pt x="1322544" y="57965"/>
                </a:lnTo>
                <a:lnTo>
                  <a:pt x="1331786" y="66923"/>
                </a:lnTo>
                <a:lnTo>
                  <a:pt x="1340303" y="76098"/>
                </a:lnTo>
                <a:lnTo>
                  <a:pt x="1348251" y="85428"/>
                </a:lnTo>
                <a:lnTo>
                  <a:pt x="1355788" y="94853"/>
                </a:lnTo>
                <a:lnTo>
                  <a:pt x="1370257" y="113736"/>
                </a:lnTo>
                <a:lnTo>
                  <a:pt x="1372641" y="116840"/>
                </a:lnTo>
                <a:lnTo>
                  <a:pt x="1379982" y="126181"/>
                </a:lnTo>
                <a:lnTo>
                  <a:pt x="1387610" y="135329"/>
                </a:lnTo>
                <a:lnTo>
                  <a:pt x="1395679" y="144203"/>
                </a:lnTo>
                <a:lnTo>
                  <a:pt x="1404345" y="152721"/>
                </a:lnTo>
                <a:lnTo>
                  <a:pt x="1413762" y="160803"/>
                </a:lnTo>
                <a:lnTo>
                  <a:pt x="1424087" y="168368"/>
                </a:lnTo>
                <a:lnTo>
                  <a:pt x="1435475" y="175336"/>
                </a:lnTo>
                <a:lnTo>
                  <a:pt x="1448080" y="181625"/>
                </a:lnTo>
                <a:lnTo>
                  <a:pt x="1462058" y="187155"/>
                </a:lnTo>
                <a:lnTo>
                  <a:pt x="1482223" y="193456"/>
                </a:lnTo>
                <a:lnTo>
                  <a:pt x="1498683" y="197924"/>
                </a:lnTo>
                <a:lnTo>
                  <a:pt x="1515219" y="201875"/>
                </a:lnTo>
                <a:lnTo>
                  <a:pt x="1531824" y="205347"/>
                </a:lnTo>
                <a:lnTo>
                  <a:pt x="1548493" y="208381"/>
                </a:lnTo>
                <a:lnTo>
                  <a:pt x="1565218" y="211016"/>
                </a:lnTo>
                <a:lnTo>
                  <a:pt x="1581992" y="213294"/>
                </a:lnTo>
                <a:lnTo>
                  <a:pt x="1598810" y="215253"/>
                </a:lnTo>
                <a:lnTo>
                  <a:pt x="1615664" y="216934"/>
                </a:lnTo>
                <a:lnTo>
                  <a:pt x="1632548" y="218376"/>
                </a:lnTo>
                <a:lnTo>
                  <a:pt x="1649455" y="219620"/>
                </a:lnTo>
                <a:lnTo>
                  <a:pt x="1666380" y="220705"/>
                </a:lnTo>
                <a:lnTo>
                  <a:pt x="1683314" y="221672"/>
                </a:lnTo>
                <a:lnTo>
                  <a:pt x="1700252" y="222560"/>
                </a:lnTo>
                <a:lnTo>
                  <a:pt x="1717187" y="223409"/>
                </a:lnTo>
                <a:lnTo>
                  <a:pt x="1734112" y="224259"/>
                </a:lnTo>
                <a:lnTo>
                  <a:pt x="1751020" y="225151"/>
                </a:lnTo>
                <a:lnTo>
                  <a:pt x="1767906" y="226124"/>
                </a:lnTo>
                <a:lnTo>
                  <a:pt x="1784763" y="227218"/>
                </a:lnTo>
                <a:lnTo>
                  <a:pt x="1801583" y="228473"/>
                </a:lnTo>
                <a:lnTo>
                  <a:pt x="1814098" y="229422"/>
                </a:lnTo>
                <a:lnTo>
                  <a:pt x="1826666" y="230268"/>
                </a:lnTo>
                <a:lnTo>
                  <a:pt x="1839283" y="231007"/>
                </a:lnTo>
                <a:lnTo>
                  <a:pt x="1851945" y="231640"/>
                </a:lnTo>
                <a:lnTo>
                  <a:pt x="1864646" y="232166"/>
                </a:lnTo>
                <a:lnTo>
                  <a:pt x="1877382" y="232582"/>
                </a:lnTo>
                <a:lnTo>
                  <a:pt x="1890150" y="232889"/>
                </a:lnTo>
                <a:lnTo>
                  <a:pt x="1902943" y="233084"/>
                </a:lnTo>
                <a:lnTo>
                  <a:pt x="1931640" y="233115"/>
                </a:lnTo>
                <a:lnTo>
                  <a:pt x="1944423" y="232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963679" y="6517741"/>
            <a:ext cx="233032" cy="50368"/>
          </a:xfrm>
          <a:custGeom>
            <a:avLst/>
            <a:gdLst/>
            <a:ahLst/>
            <a:cxnLst/>
            <a:rect l="l" t="t" r="r" b="b"/>
            <a:pathLst>
              <a:path w="233032" h="50368">
                <a:moveTo>
                  <a:pt x="97246" y="19061"/>
                </a:moveTo>
                <a:lnTo>
                  <a:pt x="109308" y="15835"/>
                </a:lnTo>
                <a:lnTo>
                  <a:pt x="121508" y="13329"/>
                </a:lnTo>
                <a:lnTo>
                  <a:pt x="122542" y="13157"/>
                </a:lnTo>
                <a:lnTo>
                  <a:pt x="125171" y="12712"/>
                </a:lnTo>
                <a:lnTo>
                  <a:pt x="128358" y="12509"/>
                </a:lnTo>
                <a:lnTo>
                  <a:pt x="131902" y="12509"/>
                </a:lnTo>
                <a:lnTo>
                  <a:pt x="143087" y="12990"/>
                </a:lnTo>
                <a:lnTo>
                  <a:pt x="155622" y="14163"/>
                </a:lnTo>
                <a:lnTo>
                  <a:pt x="168901" y="15599"/>
                </a:lnTo>
                <a:lnTo>
                  <a:pt x="182319" y="16870"/>
                </a:lnTo>
                <a:lnTo>
                  <a:pt x="195269" y="17549"/>
                </a:lnTo>
                <a:lnTo>
                  <a:pt x="205270" y="17576"/>
                </a:lnTo>
                <a:lnTo>
                  <a:pt x="212051" y="16979"/>
                </a:lnTo>
                <a:lnTo>
                  <a:pt x="217817" y="15201"/>
                </a:lnTo>
                <a:lnTo>
                  <a:pt x="223545" y="13436"/>
                </a:lnTo>
                <a:lnTo>
                  <a:pt x="228485" y="10286"/>
                </a:lnTo>
                <a:lnTo>
                  <a:pt x="228767" y="9732"/>
                </a:lnTo>
                <a:lnTo>
                  <a:pt x="232282" y="12699"/>
                </a:lnTo>
                <a:lnTo>
                  <a:pt x="231127" y="5092"/>
                </a:lnTo>
                <a:lnTo>
                  <a:pt x="233032" y="4203"/>
                </a:lnTo>
                <a:lnTo>
                  <a:pt x="230746" y="1320"/>
                </a:lnTo>
                <a:lnTo>
                  <a:pt x="227990" y="3505"/>
                </a:lnTo>
                <a:lnTo>
                  <a:pt x="227799" y="8915"/>
                </a:lnTo>
                <a:lnTo>
                  <a:pt x="225234" y="5689"/>
                </a:lnTo>
                <a:lnTo>
                  <a:pt x="227647" y="0"/>
                </a:lnTo>
                <a:lnTo>
                  <a:pt x="224853" y="1904"/>
                </a:lnTo>
                <a:lnTo>
                  <a:pt x="223342" y="4864"/>
                </a:lnTo>
                <a:lnTo>
                  <a:pt x="220421" y="6997"/>
                </a:lnTo>
                <a:lnTo>
                  <a:pt x="215722" y="8470"/>
                </a:lnTo>
                <a:lnTo>
                  <a:pt x="211073" y="9931"/>
                </a:lnTo>
                <a:lnTo>
                  <a:pt x="204876" y="10540"/>
                </a:lnTo>
                <a:lnTo>
                  <a:pt x="197891" y="10540"/>
                </a:lnTo>
                <a:lnTo>
                  <a:pt x="185583" y="10064"/>
                </a:lnTo>
                <a:lnTo>
                  <a:pt x="172476" y="8892"/>
                </a:lnTo>
                <a:lnTo>
                  <a:pt x="159159" y="7455"/>
                </a:lnTo>
                <a:lnTo>
                  <a:pt x="146222" y="6181"/>
                </a:lnTo>
                <a:lnTo>
                  <a:pt x="134254" y="5501"/>
                </a:lnTo>
                <a:lnTo>
                  <a:pt x="128092" y="5473"/>
                </a:lnTo>
                <a:lnTo>
                  <a:pt x="124574" y="5676"/>
                </a:lnTo>
                <a:lnTo>
                  <a:pt x="121386" y="6197"/>
                </a:lnTo>
                <a:lnTo>
                  <a:pt x="108742" y="8744"/>
                </a:lnTo>
                <a:lnTo>
                  <a:pt x="97188" y="11777"/>
                </a:lnTo>
                <a:lnTo>
                  <a:pt x="97188" y="1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8915" y="6517742"/>
            <a:ext cx="5511" cy="8915"/>
          </a:xfrm>
          <a:custGeom>
            <a:avLst/>
            <a:gdLst/>
            <a:ahLst/>
            <a:cxnLst/>
            <a:rect l="l" t="t" r="r" b="b"/>
            <a:pathLst>
              <a:path w="5511" h="8915">
                <a:moveTo>
                  <a:pt x="2755" y="3505"/>
                </a:moveTo>
                <a:lnTo>
                  <a:pt x="5511" y="1320"/>
                </a:lnTo>
                <a:lnTo>
                  <a:pt x="2412" y="0"/>
                </a:lnTo>
                <a:lnTo>
                  <a:pt x="0" y="5689"/>
                </a:lnTo>
                <a:lnTo>
                  <a:pt x="2565" y="8915"/>
                </a:lnTo>
                <a:lnTo>
                  <a:pt x="2755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424384" y="6480581"/>
            <a:ext cx="87134" cy="82410"/>
          </a:xfrm>
          <a:custGeom>
            <a:avLst/>
            <a:gdLst/>
            <a:ahLst/>
            <a:cxnLst/>
            <a:rect l="l" t="t" r="r" b="b"/>
            <a:pathLst>
              <a:path w="87134" h="82410">
                <a:moveTo>
                  <a:pt x="8966" y="71120"/>
                </a:moveTo>
                <a:lnTo>
                  <a:pt x="10515" y="68834"/>
                </a:lnTo>
                <a:lnTo>
                  <a:pt x="12827" y="65443"/>
                </a:lnTo>
                <a:lnTo>
                  <a:pt x="16332" y="63563"/>
                </a:lnTo>
                <a:lnTo>
                  <a:pt x="20980" y="61595"/>
                </a:lnTo>
                <a:lnTo>
                  <a:pt x="25577" y="59626"/>
                </a:lnTo>
                <a:lnTo>
                  <a:pt x="31115" y="57696"/>
                </a:lnTo>
                <a:lnTo>
                  <a:pt x="36296" y="53657"/>
                </a:lnTo>
                <a:lnTo>
                  <a:pt x="45144" y="45990"/>
                </a:lnTo>
                <a:lnTo>
                  <a:pt x="54065" y="37246"/>
                </a:lnTo>
                <a:lnTo>
                  <a:pt x="63150" y="27955"/>
                </a:lnTo>
                <a:lnTo>
                  <a:pt x="72491" y="18645"/>
                </a:lnTo>
                <a:lnTo>
                  <a:pt x="81356" y="5638"/>
                </a:lnTo>
                <a:lnTo>
                  <a:pt x="84251" y="3619"/>
                </a:lnTo>
                <a:lnTo>
                  <a:pt x="87134" y="1600"/>
                </a:lnTo>
                <a:lnTo>
                  <a:pt x="83807" y="0"/>
                </a:lnTo>
                <a:lnTo>
                  <a:pt x="82080" y="850"/>
                </a:lnTo>
                <a:lnTo>
                  <a:pt x="71806" y="9628"/>
                </a:lnTo>
                <a:lnTo>
                  <a:pt x="62082" y="19002"/>
                </a:lnTo>
                <a:lnTo>
                  <a:pt x="52836" y="28424"/>
                </a:lnTo>
                <a:lnTo>
                  <a:pt x="43995" y="37346"/>
                </a:lnTo>
                <a:lnTo>
                  <a:pt x="35487" y="45220"/>
                </a:lnTo>
                <a:lnTo>
                  <a:pt x="31965" y="48107"/>
                </a:lnTo>
                <a:lnTo>
                  <a:pt x="26555" y="52387"/>
                </a:lnTo>
                <a:lnTo>
                  <a:pt x="19812" y="53987"/>
                </a:lnTo>
                <a:lnTo>
                  <a:pt x="13373" y="57391"/>
                </a:lnTo>
                <a:lnTo>
                  <a:pt x="10185" y="59093"/>
                </a:lnTo>
                <a:lnTo>
                  <a:pt x="7061" y="61404"/>
                </a:lnTo>
                <a:lnTo>
                  <a:pt x="4699" y="64871"/>
                </a:lnTo>
                <a:lnTo>
                  <a:pt x="3835" y="78892"/>
                </a:lnTo>
                <a:lnTo>
                  <a:pt x="590" y="75567"/>
                </a:lnTo>
                <a:lnTo>
                  <a:pt x="0" y="75603"/>
                </a:lnTo>
                <a:lnTo>
                  <a:pt x="330" y="78600"/>
                </a:lnTo>
                <a:lnTo>
                  <a:pt x="4064" y="82410"/>
                </a:lnTo>
                <a:lnTo>
                  <a:pt x="7200" y="80937"/>
                </a:lnTo>
                <a:lnTo>
                  <a:pt x="7353" y="79197"/>
                </a:lnTo>
                <a:lnTo>
                  <a:pt x="7772" y="74282"/>
                </a:lnTo>
                <a:lnTo>
                  <a:pt x="8966" y="71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94807" y="6520878"/>
            <a:ext cx="233641" cy="42456"/>
          </a:xfrm>
          <a:custGeom>
            <a:avLst/>
            <a:gdLst/>
            <a:ahLst/>
            <a:cxnLst/>
            <a:rect l="l" t="t" r="r" b="b"/>
            <a:pathLst>
              <a:path w="233641" h="42456">
                <a:moveTo>
                  <a:pt x="1905" y="1066"/>
                </a:moveTo>
                <a:lnTo>
                  <a:pt x="0" y="1955"/>
                </a:lnTo>
                <a:lnTo>
                  <a:pt x="1155" y="9563"/>
                </a:lnTo>
                <a:lnTo>
                  <a:pt x="5702" y="11899"/>
                </a:lnTo>
                <a:lnTo>
                  <a:pt x="11455" y="11849"/>
                </a:lnTo>
                <a:lnTo>
                  <a:pt x="15925" y="9105"/>
                </a:lnTo>
                <a:lnTo>
                  <a:pt x="19634" y="7150"/>
                </a:lnTo>
                <a:lnTo>
                  <a:pt x="26149" y="7035"/>
                </a:lnTo>
                <a:lnTo>
                  <a:pt x="38545" y="7450"/>
                </a:lnTo>
                <a:lnTo>
                  <a:pt x="50965" y="8629"/>
                </a:lnTo>
                <a:lnTo>
                  <a:pt x="63411" y="10462"/>
                </a:lnTo>
                <a:lnTo>
                  <a:pt x="75888" y="12836"/>
                </a:lnTo>
                <a:lnTo>
                  <a:pt x="88396" y="15640"/>
                </a:lnTo>
                <a:lnTo>
                  <a:pt x="100940" y="18763"/>
                </a:lnTo>
                <a:lnTo>
                  <a:pt x="113520" y="22092"/>
                </a:lnTo>
                <a:lnTo>
                  <a:pt x="122859" y="24625"/>
                </a:lnTo>
                <a:lnTo>
                  <a:pt x="135168" y="27950"/>
                </a:lnTo>
                <a:lnTo>
                  <a:pt x="147523" y="31179"/>
                </a:lnTo>
                <a:lnTo>
                  <a:pt x="159929" y="34203"/>
                </a:lnTo>
                <a:lnTo>
                  <a:pt x="172390" y="36914"/>
                </a:lnTo>
                <a:lnTo>
                  <a:pt x="184911" y="39203"/>
                </a:lnTo>
                <a:lnTo>
                  <a:pt x="197497" y="40962"/>
                </a:lnTo>
                <a:lnTo>
                  <a:pt x="210150" y="42082"/>
                </a:lnTo>
                <a:lnTo>
                  <a:pt x="222326" y="42456"/>
                </a:lnTo>
                <a:lnTo>
                  <a:pt x="229857" y="42341"/>
                </a:lnTo>
                <a:lnTo>
                  <a:pt x="233641" y="42113"/>
                </a:lnTo>
                <a:lnTo>
                  <a:pt x="229908" y="38303"/>
                </a:lnTo>
                <a:lnTo>
                  <a:pt x="229577" y="35306"/>
                </a:lnTo>
                <a:lnTo>
                  <a:pt x="222326" y="35420"/>
                </a:lnTo>
                <a:lnTo>
                  <a:pt x="209820" y="35013"/>
                </a:lnTo>
                <a:lnTo>
                  <a:pt x="197322" y="33853"/>
                </a:lnTo>
                <a:lnTo>
                  <a:pt x="184829" y="32051"/>
                </a:lnTo>
                <a:lnTo>
                  <a:pt x="172338" y="29713"/>
                </a:lnTo>
                <a:lnTo>
                  <a:pt x="159847" y="26950"/>
                </a:lnTo>
                <a:lnTo>
                  <a:pt x="147352" y="23869"/>
                </a:lnTo>
                <a:lnTo>
                  <a:pt x="134849" y="20578"/>
                </a:lnTo>
                <a:lnTo>
                  <a:pt x="124701" y="17830"/>
                </a:lnTo>
                <a:lnTo>
                  <a:pt x="112297" y="14475"/>
                </a:lnTo>
                <a:lnTo>
                  <a:pt x="99875" y="11219"/>
                </a:lnTo>
                <a:lnTo>
                  <a:pt x="87432" y="8174"/>
                </a:lnTo>
                <a:lnTo>
                  <a:pt x="74961" y="5451"/>
                </a:lnTo>
                <a:lnTo>
                  <a:pt x="62458" y="3161"/>
                </a:lnTo>
                <a:lnTo>
                  <a:pt x="49918" y="1416"/>
                </a:lnTo>
                <a:lnTo>
                  <a:pt x="37336" y="327"/>
                </a:lnTo>
                <a:lnTo>
                  <a:pt x="26149" y="0"/>
                </a:lnTo>
                <a:lnTo>
                  <a:pt x="17538" y="152"/>
                </a:lnTo>
                <a:lnTo>
                  <a:pt x="14630" y="1765"/>
                </a:lnTo>
                <a:lnTo>
                  <a:pt x="10299" y="4216"/>
                </a:lnTo>
                <a:lnTo>
                  <a:pt x="7289" y="4838"/>
                </a:lnTo>
                <a:lnTo>
                  <a:pt x="3759" y="2819"/>
                </a:lnTo>
                <a:lnTo>
                  <a:pt x="1905" y="10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424974" y="6545453"/>
            <a:ext cx="4108" cy="14020"/>
          </a:xfrm>
          <a:custGeom>
            <a:avLst/>
            <a:gdLst/>
            <a:ahLst/>
            <a:cxnLst/>
            <a:rect l="l" t="t" r="r" b="b"/>
            <a:pathLst>
              <a:path w="4108" h="14020">
                <a:moveTo>
                  <a:pt x="3029" y="10515"/>
                </a:moveTo>
                <a:lnTo>
                  <a:pt x="3245" y="14020"/>
                </a:lnTo>
                <a:lnTo>
                  <a:pt x="4108" y="0"/>
                </a:lnTo>
                <a:lnTo>
                  <a:pt x="1746" y="3467"/>
                </a:lnTo>
                <a:lnTo>
                  <a:pt x="235" y="7950"/>
                </a:lnTo>
                <a:lnTo>
                  <a:pt x="0" y="10696"/>
                </a:lnTo>
                <a:lnTo>
                  <a:pt x="3245" y="14020"/>
                </a:lnTo>
                <a:lnTo>
                  <a:pt x="3029" y="10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5026" y="6249822"/>
            <a:ext cx="12388" cy="6238"/>
          </a:xfrm>
          <a:custGeom>
            <a:avLst/>
            <a:gdLst/>
            <a:ahLst/>
            <a:cxnLst/>
            <a:rect l="l" t="t" r="r" b="b"/>
            <a:pathLst>
              <a:path w="12388" h="6238">
                <a:moveTo>
                  <a:pt x="2606" y="4020"/>
                </a:moveTo>
                <a:lnTo>
                  <a:pt x="12388" y="6238"/>
                </a:lnTo>
                <a:lnTo>
                  <a:pt x="3860" y="1765"/>
                </a:lnTo>
                <a:lnTo>
                  <a:pt x="812" y="0"/>
                </a:lnTo>
                <a:lnTo>
                  <a:pt x="0" y="3428"/>
                </a:lnTo>
                <a:lnTo>
                  <a:pt x="2606" y="4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8047" y="6186474"/>
            <a:ext cx="286219" cy="50068"/>
          </a:xfrm>
          <a:custGeom>
            <a:avLst/>
            <a:gdLst/>
            <a:ahLst/>
            <a:cxnLst/>
            <a:rect l="l" t="t" r="r" b="b"/>
            <a:pathLst>
              <a:path w="286219" h="50068">
                <a:moveTo>
                  <a:pt x="101320" y="30581"/>
                </a:moveTo>
                <a:lnTo>
                  <a:pt x="100088" y="33451"/>
                </a:lnTo>
                <a:lnTo>
                  <a:pt x="87729" y="38134"/>
                </a:lnTo>
                <a:lnTo>
                  <a:pt x="75634" y="40216"/>
                </a:lnTo>
                <a:lnTo>
                  <a:pt x="63111" y="41418"/>
                </a:lnTo>
                <a:lnTo>
                  <a:pt x="50306" y="42003"/>
                </a:lnTo>
                <a:lnTo>
                  <a:pt x="37364" y="42233"/>
                </a:lnTo>
                <a:lnTo>
                  <a:pt x="24432" y="42370"/>
                </a:lnTo>
                <a:lnTo>
                  <a:pt x="11656" y="42675"/>
                </a:lnTo>
                <a:lnTo>
                  <a:pt x="5664" y="49580"/>
                </a:lnTo>
                <a:lnTo>
                  <a:pt x="11656" y="42675"/>
                </a:lnTo>
                <a:lnTo>
                  <a:pt x="0" y="43345"/>
                </a:lnTo>
                <a:lnTo>
                  <a:pt x="3416" y="45224"/>
                </a:lnTo>
                <a:lnTo>
                  <a:pt x="5729" y="50068"/>
                </a:lnTo>
                <a:lnTo>
                  <a:pt x="12538" y="49671"/>
                </a:lnTo>
                <a:lnTo>
                  <a:pt x="24921" y="49398"/>
                </a:lnTo>
                <a:lnTo>
                  <a:pt x="37596" y="49283"/>
                </a:lnTo>
                <a:lnTo>
                  <a:pt x="50427" y="49065"/>
                </a:lnTo>
                <a:lnTo>
                  <a:pt x="63279" y="48479"/>
                </a:lnTo>
                <a:lnTo>
                  <a:pt x="76016" y="47265"/>
                </a:lnTo>
                <a:lnTo>
                  <a:pt x="88501" y="45157"/>
                </a:lnTo>
                <a:lnTo>
                  <a:pt x="100600" y="41894"/>
                </a:lnTo>
                <a:lnTo>
                  <a:pt x="103962" y="40157"/>
                </a:lnTo>
                <a:lnTo>
                  <a:pt x="106679" y="35928"/>
                </a:lnTo>
                <a:lnTo>
                  <a:pt x="107480" y="34086"/>
                </a:lnTo>
                <a:lnTo>
                  <a:pt x="108648" y="31318"/>
                </a:lnTo>
                <a:lnTo>
                  <a:pt x="109804" y="28308"/>
                </a:lnTo>
                <a:lnTo>
                  <a:pt x="112928" y="23456"/>
                </a:lnTo>
                <a:lnTo>
                  <a:pt x="117106" y="20967"/>
                </a:lnTo>
                <a:lnTo>
                  <a:pt x="128860" y="18152"/>
                </a:lnTo>
                <a:lnTo>
                  <a:pt x="141639" y="16791"/>
                </a:lnTo>
                <a:lnTo>
                  <a:pt x="151777" y="16522"/>
                </a:lnTo>
                <a:lnTo>
                  <a:pt x="164276" y="16824"/>
                </a:lnTo>
                <a:lnTo>
                  <a:pt x="177045" y="17548"/>
                </a:lnTo>
                <a:lnTo>
                  <a:pt x="189910" y="18421"/>
                </a:lnTo>
                <a:lnTo>
                  <a:pt x="202698" y="19168"/>
                </a:lnTo>
                <a:lnTo>
                  <a:pt x="215235" y="19517"/>
                </a:lnTo>
                <a:lnTo>
                  <a:pt x="224459" y="19519"/>
                </a:lnTo>
                <a:lnTo>
                  <a:pt x="232486" y="19049"/>
                </a:lnTo>
                <a:lnTo>
                  <a:pt x="240004" y="17652"/>
                </a:lnTo>
                <a:lnTo>
                  <a:pt x="245071" y="16713"/>
                </a:lnTo>
                <a:lnTo>
                  <a:pt x="251764" y="14020"/>
                </a:lnTo>
                <a:lnTo>
                  <a:pt x="259359" y="11607"/>
                </a:lnTo>
                <a:lnTo>
                  <a:pt x="266877" y="9169"/>
                </a:lnTo>
                <a:lnTo>
                  <a:pt x="275132" y="7023"/>
                </a:lnTo>
                <a:lnTo>
                  <a:pt x="281063" y="4419"/>
                </a:lnTo>
                <a:lnTo>
                  <a:pt x="281622" y="6642"/>
                </a:lnTo>
                <a:lnTo>
                  <a:pt x="281063" y="4419"/>
                </a:lnTo>
                <a:lnTo>
                  <a:pt x="275132" y="7023"/>
                </a:lnTo>
                <a:lnTo>
                  <a:pt x="281647" y="7034"/>
                </a:lnTo>
                <a:lnTo>
                  <a:pt x="281863" y="10426"/>
                </a:lnTo>
                <a:lnTo>
                  <a:pt x="281863" y="21653"/>
                </a:lnTo>
                <a:lnTo>
                  <a:pt x="281355" y="30022"/>
                </a:lnTo>
                <a:lnTo>
                  <a:pt x="281355" y="42075"/>
                </a:lnTo>
                <a:lnTo>
                  <a:pt x="281508" y="46215"/>
                </a:lnTo>
                <a:lnTo>
                  <a:pt x="282066" y="49847"/>
                </a:lnTo>
                <a:lnTo>
                  <a:pt x="282333" y="7035"/>
                </a:lnTo>
                <a:lnTo>
                  <a:pt x="284479" y="3568"/>
                </a:lnTo>
                <a:lnTo>
                  <a:pt x="286219" y="139"/>
                </a:lnTo>
                <a:lnTo>
                  <a:pt x="283108" y="0"/>
                </a:lnTo>
                <a:lnTo>
                  <a:pt x="282333" y="0"/>
                </a:lnTo>
                <a:lnTo>
                  <a:pt x="269598" y="1489"/>
                </a:lnTo>
                <a:lnTo>
                  <a:pt x="257388" y="4837"/>
                </a:lnTo>
                <a:lnTo>
                  <a:pt x="249440" y="7404"/>
                </a:lnTo>
                <a:lnTo>
                  <a:pt x="242531" y="10071"/>
                </a:lnTo>
                <a:lnTo>
                  <a:pt x="238734" y="10731"/>
                </a:lnTo>
                <a:lnTo>
                  <a:pt x="231800" y="12014"/>
                </a:lnTo>
                <a:lnTo>
                  <a:pt x="224193" y="12484"/>
                </a:lnTo>
                <a:lnTo>
                  <a:pt x="216153" y="12484"/>
                </a:lnTo>
                <a:lnTo>
                  <a:pt x="203949" y="12180"/>
                </a:lnTo>
                <a:lnTo>
                  <a:pt x="191328" y="11454"/>
                </a:lnTo>
                <a:lnTo>
                  <a:pt x="178466" y="10580"/>
                </a:lnTo>
                <a:lnTo>
                  <a:pt x="165539" y="9833"/>
                </a:lnTo>
                <a:lnTo>
                  <a:pt x="152723" y="9488"/>
                </a:lnTo>
                <a:lnTo>
                  <a:pt x="151777" y="9486"/>
                </a:lnTo>
                <a:lnTo>
                  <a:pt x="138650" y="9929"/>
                </a:lnTo>
                <a:lnTo>
                  <a:pt x="126016" y="11497"/>
                </a:lnTo>
                <a:lnTo>
                  <a:pt x="114934" y="14262"/>
                </a:lnTo>
                <a:lnTo>
                  <a:pt x="111531" y="15354"/>
                </a:lnTo>
                <a:lnTo>
                  <a:pt x="108940" y="17487"/>
                </a:lnTo>
                <a:lnTo>
                  <a:pt x="107048" y="19837"/>
                </a:lnTo>
                <a:lnTo>
                  <a:pt x="104190" y="23380"/>
                </a:lnTo>
                <a:lnTo>
                  <a:pt x="102628" y="27457"/>
                </a:lnTo>
                <a:lnTo>
                  <a:pt x="101320" y="30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963016" y="5358536"/>
            <a:ext cx="2211717" cy="776884"/>
          </a:xfrm>
          <a:custGeom>
            <a:avLst/>
            <a:gdLst/>
            <a:ahLst/>
            <a:cxnLst/>
            <a:rect l="l" t="t" r="r" b="b"/>
            <a:pathLst>
              <a:path w="2211717" h="776884">
                <a:moveTo>
                  <a:pt x="1855139" y="755599"/>
                </a:moveTo>
                <a:lnTo>
                  <a:pt x="2070646" y="755599"/>
                </a:lnTo>
                <a:lnTo>
                  <a:pt x="2113850" y="747450"/>
                </a:lnTo>
                <a:lnTo>
                  <a:pt x="2113850" y="67297"/>
                </a:lnTo>
                <a:lnTo>
                  <a:pt x="2065324" y="67297"/>
                </a:lnTo>
                <a:lnTo>
                  <a:pt x="1974875" y="93903"/>
                </a:lnTo>
                <a:lnTo>
                  <a:pt x="1841842" y="133807"/>
                </a:lnTo>
                <a:lnTo>
                  <a:pt x="1703489" y="101892"/>
                </a:lnTo>
                <a:lnTo>
                  <a:pt x="1530553" y="29260"/>
                </a:lnTo>
                <a:lnTo>
                  <a:pt x="1400175" y="29260"/>
                </a:lnTo>
                <a:lnTo>
                  <a:pt x="1259166" y="0"/>
                </a:lnTo>
                <a:lnTo>
                  <a:pt x="1019708" y="39903"/>
                </a:lnTo>
                <a:lnTo>
                  <a:pt x="915962" y="10642"/>
                </a:lnTo>
                <a:lnTo>
                  <a:pt x="782929" y="47891"/>
                </a:lnTo>
                <a:lnTo>
                  <a:pt x="703173" y="39598"/>
                </a:lnTo>
                <a:lnTo>
                  <a:pt x="628611" y="39903"/>
                </a:lnTo>
                <a:lnTo>
                  <a:pt x="488442" y="47790"/>
                </a:lnTo>
                <a:lnTo>
                  <a:pt x="354025" y="74028"/>
                </a:lnTo>
                <a:lnTo>
                  <a:pt x="218884" y="109080"/>
                </a:lnTo>
                <a:lnTo>
                  <a:pt x="139064" y="69176"/>
                </a:lnTo>
                <a:lnTo>
                  <a:pt x="97852" y="81002"/>
                </a:lnTo>
                <a:lnTo>
                  <a:pt x="97852" y="707707"/>
                </a:lnTo>
                <a:lnTo>
                  <a:pt x="160350" y="707707"/>
                </a:lnTo>
                <a:lnTo>
                  <a:pt x="246151" y="648373"/>
                </a:lnTo>
                <a:lnTo>
                  <a:pt x="338607" y="698398"/>
                </a:lnTo>
                <a:lnTo>
                  <a:pt x="547458" y="698398"/>
                </a:lnTo>
                <a:lnTo>
                  <a:pt x="583374" y="662482"/>
                </a:lnTo>
                <a:lnTo>
                  <a:pt x="716407" y="670458"/>
                </a:lnTo>
                <a:lnTo>
                  <a:pt x="796226" y="601281"/>
                </a:lnTo>
                <a:lnTo>
                  <a:pt x="929259" y="601281"/>
                </a:lnTo>
                <a:lnTo>
                  <a:pt x="1038847" y="576846"/>
                </a:lnTo>
                <a:lnTo>
                  <a:pt x="1105865" y="643851"/>
                </a:lnTo>
                <a:lnTo>
                  <a:pt x="1174038" y="590651"/>
                </a:lnTo>
                <a:lnTo>
                  <a:pt x="1255179" y="552069"/>
                </a:lnTo>
                <a:lnTo>
                  <a:pt x="1304404" y="601281"/>
                </a:lnTo>
                <a:lnTo>
                  <a:pt x="1405496" y="651840"/>
                </a:lnTo>
                <a:lnTo>
                  <a:pt x="1639633" y="776884"/>
                </a:lnTo>
                <a:lnTo>
                  <a:pt x="1855139" y="7555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959497" y="6062727"/>
            <a:ext cx="163868" cy="714705"/>
          </a:xfrm>
          <a:custGeom>
            <a:avLst/>
            <a:gdLst/>
            <a:ahLst/>
            <a:cxnLst/>
            <a:rect l="l" t="t" r="r" b="b"/>
            <a:pathLst>
              <a:path w="163868" h="714705">
                <a:moveTo>
                  <a:pt x="162763" y="0"/>
                </a:moveTo>
                <a:lnTo>
                  <a:pt x="101370" y="0"/>
                </a:lnTo>
                <a:lnTo>
                  <a:pt x="101370" y="7035"/>
                </a:lnTo>
                <a:lnTo>
                  <a:pt x="163868" y="7035"/>
                </a:lnTo>
                <a:lnTo>
                  <a:pt x="162763" y="0"/>
                </a:lnTo>
                <a:close/>
              </a:path>
              <a:path w="163868" h="714705">
                <a:moveTo>
                  <a:pt x="1858835" y="54940"/>
                </a:moveTo>
                <a:lnTo>
                  <a:pt x="2074811" y="54876"/>
                </a:lnTo>
                <a:lnTo>
                  <a:pt x="2117368" y="46850"/>
                </a:lnTo>
                <a:lnTo>
                  <a:pt x="2117368" y="39683"/>
                </a:lnTo>
                <a:lnTo>
                  <a:pt x="2073833" y="47891"/>
                </a:lnTo>
                <a:lnTo>
                  <a:pt x="1858314" y="47904"/>
                </a:lnTo>
                <a:lnTo>
                  <a:pt x="1643875" y="69087"/>
                </a:lnTo>
                <a:lnTo>
                  <a:pt x="1410677" y="-55460"/>
                </a:lnTo>
                <a:lnTo>
                  <a:pt x="1310005" y="-105791"/>
                </a:lnTo>
                <a:lnTo>
                  <a:pt x="1261198" y="-154609"/>
                </a:lnTo>
                <a:lnTo>
                  <a:pt x="1258531" y="-155943"/>
                </a:lnTo>
                <a:lnTo>
                  <a:pt x="1257185" y="-155295"/>
                </a:lnTo>
                <a:lnTo>
                  <a:pt x="1176032" y="-116725"/>
                </a:lnTo>
                <a:lnTo>
                  <a:pt x="1175385" y="-116319"/>
                </a:lnTo>
                <a:lnTo>
                  <a:pt x="1109675" y="-65024"/>
                </a:lnTo>
                <a:lnTo>
                  <a:pt x="1044854" y="-129844"/>
                </a:lnTo>
                <a:lnTo>
                  <a:pt x="1041590" y="-130784"/>
                </a:lnTo>
                <a:lnTo>
                  <a:pt x="932395" y="-106426"/>
                </a:lnTo>
                <a:lnTo>
                  <a:pt x="799744" y="-106426"/>
                </a:lnTo>
                <a:lnTo>
                  <a:pt x="797433" y="-105562"/>
                </a:lnTo>
                <a:lnTo>
                  <a:pt x="718705" y="-37338"/>
                </a:lnTo>
                <a:lnTo>
                  <a:pt x="587108" y="-45224"/>
                </a:lnTo>
                <a:lnTo>
                  <a:pt x="584403" y="-44208"/>
                </a:lnTo>
                <a:lnTo>
                  <a:pt x="549516" y="-9309"/>
                </a:lnTo>
                <a:lnTo>
                  <a:pt x="343014" y="-9309"/>
                </a:lnTo>
                <a:lnTo>
                  <a:pt x="251345" y="-58915"/>
                </a:lnTo>
                <a:lnTo>
                  <a:pt x="248767" y="-59461"/>
                </a:lnTo>
                <a:lnTo>
                  <a:pt x="247675" y="-58712"/>
                </a:lnTo>
                <a:lnTo>
                  <a:pt x="162763" y="0"/>
                </a:lnTo>
                <a:lnTo>
                  <a:pt x="163868" y="7035"/>
                </a:lnTo>
                <a:lnTo>
                  <a:pt x="165874" y="6413"/>
                </a:lnTo>
                <a:lnTo>
                  <a:pt x="249897" y="-51689"/>
                </a:lnTo>
                <a:lnTo>
                  <a:pt x="340448" y="-2705"/>
                </a:lnTo>
                <a:lnTo>
                  <a:pt x="342125" y="-2273"/>
                </a:lnTo>
                <a:lnTo>
                  <a:pt x="550976" y="-2273"/>
                </a:lnTo>
                <a:lnTo>
                  <a:pt x="553466" y="-3302"/>
                </a:lnTo>
                <a:lnTo>
                  <a:pt x="588264" y="-38100"/>
                </a:lnTo>
                <a:lnTo>
                  <a:pt x="719721" y="-30213"/>
                </a:lnTo>
                <a:lnTo>
                  <a:pt x="722236" y="-31064"/>
                </a:lnTo>
                <a:lnTo>
                  <a:pt x="801052" y="-99390"/>
                </a:lnTo>
                <a:lnTo>
                  <a:pt x="933538" y="-99466"/>
                </a:lnTo>
                <a:lnTo>
                  <a:pt x="1041247" y="-123482"/>
                </a:lnTo>
                <a:lnTo>
                  <a:pt x="1106881" y="-57835"/>
                </a:lnTo>
                <a:lnTo>
                  <a:pt x="1110145" y="-56464"/>
                </a:lnTo>
                <a:lnTo>
                  <a:pt x="1111554" y="-57556"/>
                </a:lnTo>
                <a:lnTo>
                  <a:pt x="1179410" y="-110528"/>
                </a:lnTo>
                <a:lnTo>
                  <a:pt x="1257973" y="-147878"/>
                </a:lnTo>
                <a:lnTo>
                  <a:pt x="1305433" y="-100406"/>
                </a:lnTo>
                <a:lnTo>
                  <a:pt x="1306347" y="-99745"/>
                </a:lnTo>
                <a:lnTo>
                  <a:pt x="1407401" y="-49225"/>
                </a:lnTo>
                <a:lnTo>
                  <a:pt x="1641487" y="75793"/>
                </a:lnTo>
                <a:lnTo>
                  <a:pt x="1643494" y="76199"/>
                </a:lnTo>
                <a:lnTo>
                  <a:pt x="1858835" y="54940"/>
                </a:lnTo>
                <a:close/>
              </a:path>
              <a:path w="163868" h="714705">
                <a:moveTo>
                  <a:pt x="1846376" y="-567004"/>
                </a:moveTo>
                <a:lnTo>
                  <a:pt x="1979396" y="-606920"/>
                </a:lnTo>
                <a:lnTo>
                  <a:pt x="2069350" y="-633374"/>
                </a:lnTo>
                <a:lnTo>
                  <a:pt x="2117368" y="-633374"/>
                </a:lnTo>
                <a:lnTo>
                  <a:pt x="2117368" y="-640410"/>
                </a:lnTo>
                <a:lnTo>
                  <a:pt x="2068842" y="-640410"/>
                </a:lnTo>
                <a:lnTo>
                  <a:pt x="2067852" y="-640270"/>
                </a:lnTo>
                <a:lnTo>
                  <a:pt x="1977402" y="-613664"/>
                </a:lnTo>
                <a:lnTo>
                  <a:pt x="1845233" y="-574027"/>
                </a:lnTo>
                <a:lnTo>
                  <a:pt x="1708099" y="-605663"/>
                </a:lnTo>
                <a:lnTo>
                  <a:pt x="1535430" y="-678167"/>
                </a:lnTo>
                <a:lnTo>
                  <a:pt x="1534071" y="-678446"/>
                </a:lnTo>
                <a:lnTo>
                  <a:pt x="1404048" y="-678446"/>
                </a:lnTo>
                <a:lnTo>
                  <a:pt x="1263408" y="-707644"/>
                </a:lnTo>
                <a:lnTo>
                  <a:pt x="1262113" y="-707669"/>
                </a:lnTo>
                <a:lnTo>
                  <a:pt x="1023429" y="-667893"/>
                </a:lnTo>
                <a:lnTo>
                  <a:pt x="920432" y="-696937"/>
                </a:lnTo>
                <a:lnTo>
                  <a:pt x="918527" y="-696937"/>
                </a:lnTo>
                <a:lnTo>
                  <a:pt x="786142" y="-659879"/>
                </a:lnTo>
                <a:lnTo>
                  <a:pt x="707059" y="-668083"/>
                </a:lnTo>
                <a:lnTo>
                  <a:pt x="706678" y="-668108"/>
                </a:lnTo>
                <a:lnTo>
                  <a:pt x="632117" y="-667804"/>
                </a:lnTo>
                <a:lnTo>
                  <a:pt x="631926" y="-667804"/>
                </a:lnTo>
                <a:lnTo>
                  <a:pt x="491769" y="-659904"/>
                </a:lnTo>
                <a:lnTo>
                  <a:pt x="491286" y="-659841"/>
                </a:lnTo>
                <a:lnTo>
                  <a:pt x="356870" y="-633628"/>
                </a:lnTo>
                <a:lnTo>
                  <a:pt x="356666" y="-633577"/>
                </a:lnTo>
                <a:lnTo>
                  <a:pt x="222796" y="-598855"/>
                </a:lnTo>
                <a:lnTo>
                  <a:pt x="144157" y="-638162"/>
                </a:lnTo>
                <a:lnTo>
                  <a:pt x="141605" y="-638403"/>
                </a:lnTo>
                <a:lnTo>
                  <a:pt x="101370" y="-626857"/>
                </a:lnTo>
                <a:lnTo>
                  <a:pt x="101370" y="-619531"/>
                </a:lnTo>
                <a:lnTo>
                  <a:pt x="142227" y="-631253"/>
                </a:lnTo>
                <a:lnTo>
                  <a:pt x="220827" y="-591959"/>
                </a:lnTo>
                <a:lnTo>
                  <a:pt x="223291" y="-591705"/>
                </a:lnTo>
                <a:lnTo>
                  <a:pt x="358330" y="-626732"/>
                </a:lnTo>
                <a:lnTo>
                  <a:pt x="492404" y="-652881"/>
                </a:lnTo>
                <a:lnTo>
                  <a:pt x="632231" y="-660768"/>
                </a:lnTo>
                <a:lnTo>
                  <a:pt x="706513" y="-661060"/>
                </a:lnTo>
                <a:lnTo>
                  <a:pt x="786079" y="-652805"/>
                </a:lnTo>
                <a:lnTo>
                  <a:pt x="787387" y="-652907"/>
                </a:lnTo>
                <a:lnTo>
                  <a:pt x="919467" y="-689889"/>
                </a:lnTo>
                <a:lnTo>
                  <a:pt x="1022286" y="-660895"/>
                </a:lnTo>
                <a:lnTo>
                  <a:pt x="1023823" y="-660806"/>
                </a:lnTo>
                <a:lnTo>
                  <a:pt x="1262621" y="-700608"/>
                </a:lnTo>
                <a:lnTo>
                  <a:pt x="1402981" y="-671487"/>
                </a:lnTo>
                <a:lnTo>
                  <a:pt x="1533359" y="-671410"/>
                </a:lnTo>
                <a:lnTo>
                  <a:pt x="1705648" y="-599059"/>
                </a:lnTo>
                <a:lnTo>
                  <a:pt x="1706219" y="-598868"/>
                </a:lnTo>
                <a:lnTo>
                  <a:pt x="1844573" y="-566940"/>
                </a:lnTo>
                <a:lnTo>
                  <a:pt x="1846376" y="-567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793050" y="5358539"/>
            <a:ext cx="781989" cy="762127"/>
          </a:xfrm>
          <a:custGeom>
            <a:avLst/>
            <a:gdLst/>
            <a:ahLst/>
            <a:cxnLst/>
            <a:rect l="l" t="t" r="r" b="b"/>
            <a:pathLst>
              <a:path w="781989" h="762126">
                <a:moveTo>
                  <a:pt x="360197" y="582942"/>
                </a:moveTo>
                <a:lnTo>
                  <a:pt x="425145" y="552068"/>
                </a:lnTo>
                <a:lnTo>
                  <a:pt x="474370" y="601281"/>
                </a:lnTo>
                <a:lnTo>
                  <a:pt x="631964" y="682002"/>
                </a:lnTo>
                <a:lnTo>
                  <a:pt x="724319" y="731329"/>
                </a:lnTo>
                <a:lnTo>
                  <a:pt x="781989" y="762126"/>
                </a:lnTo>
                <a:lnTo>
                  <a:pt x="715899" y="27838"/>
                </a:lnTo>
                <a:lnTo>
                  <a:pt x="570141" y="29260"/>
                </a:lnTo>
                <a:lnTo>
                  <a:pt x="429133" y="0"/>
                </a:lnTo>
                <a:lnTo>
                  <a:pt x="189687" y="39903"/>
                </a:lnTo>
                <a:lnTo>
                  <a:pt x="85928" y="10642"/>
                </a:lnTo>
                <a:lnTo>
                  <a:pt x="0" y="34696"/>
                </a:lnTo>
                <a:lnTo>
                  <a:pt x="14084" y="601281"/>
                </a:lnTo>
                <a:lnTo>
                  <a:pt x="88582" y="605637"/>
                </a:lnTo>
                <a:lnTo>
                  <a:pt x="208813" y="576846"/>
                </a:lnTo>
                <a:lnTo>
                  <a:pt x="275831" y="643851"/>
                </a:lnTo>
                <a:lnTo>
                  <a:pt x="360197" y="5829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789493" y="5382834"/>
            <a:ext cx="781456" cy="759434"/>
          </a:xfrm>
          <a:custGeom>
            <a:avLst/>
            <a:gdLst/>
            <a:ahLst/>
            <a:cxnLst/>
            <a:rect l="l" t="t" r="r" b="b"/>
            <a:pathLst>
              <a:path w="781456" h="759434">
                <a:moveTo>
                  <a:pt x="21081" y="573658"/>
                </a:moveTo>
                <a:lnTo>
                  <a:pt x="7150" y="13055"/>
                </a:lnTo>
                <a:lnTo>
                  <a:pt x="14122" y="577075"/>
                </a:lnTo>
                <a:lnTo>
                  <a:pt x="15620" y="580389"/>
                </a:lnTo>
                <a:lnTo>
                  <a:pt x="17437" y="580504"/>
                </a:lnTo>
                <a:lnTo>
                  <a:pt x="91935" y="584860"/>
                </a:lnTo>
                <a:lnTo>
                  <a:pt x="91820" y="577786"/>
                </a:lnTo>
                <a:lnTo>
                  <a:pt x="21081" y="573658"/>
                </a:lnTo>
                <a:close/>
              </a:path>
              <a:path w="781456" h="759434">
                <a:moveTo>
                  <a:pt x="38" y="10490"/>
                </a:moveTo>
                <a:lnTo>
                  <a:pt x="14122" y="577075"/>
                </a:lnTo>
                <a:lnTo>
                  <a:pt x="7150" y="13055"/>
                </a:lnTo>
                <a:lnTo>
                  <a:pt x="89471" y="-9994"/>
                </a:lnTo>
                <a:lnTo>
                  <a:pt x="192290" y="18999"/>
                </a:lnTo>
                <a:lnTo>
                  <a:pt x="193827" y="19075"/>
                </a:lnTo>
                <a:lnTo>
                  <a:pt x="432625" y="-20726"/>
                </a:lnTo>
                <a:lnTo>
                  <a:pt x="572985" y="8407"/>
                </a:lnTo>
                <a:lnTo>
                  <a:pt x="573735" y="8483"/>
                </a:lnTo>
                <a:lnTo>
                  <a:pt x="716240" y="7092"/>
                </a:lnTo>
                <a:lnTo>
                  <a:pt x="719493" y="7061"/>
                </a:lnTo>
                <a:lnTo>
                  <a:pt x="781456" y="731659"/>
                </a:lnTo>
                <a:lnTo>
                  <a:pt x="729526" y="703935"/>
                </a:lnTo>
                <a:lnTo>
                  <a:pt x="637184" y="654608"/>
                </a:lnTo>
                <a:lnTo>
                  <a:pt x="480021" y="574103"/>
                </a:lnTo>
                <a:lnTo>
                  <a:pt x="431203" y="525284"/>
                </a:lnTo>
                <a:lnTo>
                  <a:pt x="428536" y="523951"/>
                </a:lnTo>
                <a:lnTo>
                  <a:pt x="427189" y="524586"/>
                </a:lnTo>
                <a:lnTo>
                  <a:pt x="362242" y="555459"/>
                </a:lnTo>
                <a:lnTo>
                  <a:pt x="361695" y="555790"/>
                </a:lnTo>
                <a:lnTo>
                  <a:pt x="279755" y="614946"/>
                </a:lnTo>
                <a:lnTo>
                  <a:pt x="214858" y="550049"/>
                </a:lnTo>
                <a:lnTo>
                  <a:pt x="211543" y="549109"/>
                </a:lnTo>
                <a:lnTo>
                  <a:pt x="91820" y="577786"/>
                </a:lnTo>
                <a:lnTo>
                  <a:pt x="91935" y="584860"/>
                </a:lnTo>
                <a:lnTo>
                  <a:pt x="92951" y="584758"/>
                </a:lnTo>
                <a:lnTo>
                  <a:pt x="211277" y="556425"/>
                </a:lnTo>
                <a:lnTo>
                  <a:pt x="276885" y="622045"/>
                </a:lnTo>
                <a:lnTo>
                  <a:pt x="280034" y="623430"/>
                </a:lnTo>
                <a:lnTo>
                  <a:pt x="281444" y="622414"/>
                </a:lnTo>
                <a:lnTo>
                  <a:pt x="365556" y="561682"/>
                </a:lnTo>
                <a:lnTo>
                  <a:pt x="427977" y="532015"/>
                </a:lnTo>
                <a:lnTo>
                  <a:pt x="475437" y="579475"/>
                </a:lnTo>
                <a:lnTo>
                  <a:pt x="476313" y="580123"/>
                </a:lnTo>
                <a:lnTo>
                  <a:pt x="633895" y="660844"/>
                </a:lnTo>
                <a:lnTo>
                  <a:pt x="726211" y="710145"/>
                </a:lnTo>
                <a:lnTo>
                  <a:pt x="783894" y="740943"/>
                </a:lnTo>
                <a:lnTo>
                  <a:pt x="787488" y="740778"/>
                </a:lnTo>
                <a:lnTo>
                  <a:pt x="789063" y="737527"/>
                </a:lnTo>
                <a:lnTo>
                  <a:pt x="722960" y="3225"/>
                </a:lnTo>
                <a:lnTo>
                  <a:pt x="721258" y="0"/>
                </a:lnTo>
                <a:lnTo>
                  <a:pt x="719454" y="3543"/>
                </a:lnTo>
                <a:lnTo>
                  <a:pt x="715949" y="3860"/>
                </a:lnTo>
                <a:lnTo>
                  <a:pt x="719416" y="25"/>
                </a:lnTo>
                <a:lnTo>
                  <a:pt x="574039" y="1435"/>
                </a:lnTo>
                <a:lnTo>
                  <a:pt x="433412" y="-27749"/>
                </a:lnTo>
                <a:lnTo>
                  <a:pt x="432117" y="-27774"/>
                </a:lnTo>
                <a:lnTo>
                  <a:pt x="193433" y="12001"/>
                </a:lnTo>
                <a:lnTo>
                  <a:pt x="90436" y="-17056"/>
                </a:lnTo>
                <a:lnTo>
                  <a:pt x="88531" y="-17056"/>
                </a:lnTo>
                <a:lnTo>
                  <a:pt x="2603" y="7010"/>
                </a:lnTo>
                <a:lnTo>
                  <a:pt x="0" y="8877"/>
                </a:lnTo>
                <a:lnTo>
                  <a:pt x="38" y="10490"/>
                </a:lnTo>
                <a:close/>
              </a:path>
              <a:path w="781456" h="759434">
                <a:moveTo>
                  <a:pt x="781456" y="731659"/>
                </a:moveTo>
                <a:lnTo>
                  <a:pt x="719493" y="7061"/>
                </a:lnTo>
                <a:lnTo>
                  <a:pt x="716240" y="7092"/>
                </a:lnTo>
                <a:lnTo>
                  <a:pt x="781456" y="731659"/>
                </a:lnTo>
                <a:close/>
              </a:path>
              <a:path w="781456" h="759434">
                <a:moveTo>
                  <a:pt x="719416" y="25"/>
                </a:moveTo>
                <a:lnTo>
                  <a:pt x="715949" y="3860"/>
                </a:lnTo>
                <a:lnTo>
                  <a:pt x="719454" y="3543"/>
                </a:lnTo>
                <a:lnTo>
                  <a:pt x="721258" y="0"/>
                </a:lnTo>
                <a:lnTo>
                  <a:pt x="719416" y="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963018" y="5358535"/>
            <a:ext cx="1545932" cy="167462"/>
          </a:xfrm>
          <a:custGeom>
            <a:avLst/>
            <a:gdLst/>
            <a:ahLst/>
            <a:cxnLst/>
            <a:rect l="l" t="t" r="r" b="b"/>
            <a:pathLst>
              <a:path w="1545932" h="167462">
                <a:moveTo>
                  <a:pt x="1545932" y="27838"/>
                </a:moveTo>
                <a:lnTo>
                  <a:pt x="1406639" y="30467"/>
                </a:lnTo>
                <a:lnTo>
                  <a:pt x="1259166" y="0"/>
                </a:lnTo>
                <a:lnTo>
                  <a:pt x="1019708" y="39903"/>
                </a:lnTo>
                <a:lnTo>
                  <a:pt x="915962" y="10642"/>
                </a:lnTo>
                <a:lnTo>
                  <a:pt x="782916" y="47891"/>
                </a:lnTo>
                <a:lnTo>
                  <a:pt x="703173" y="39598"/>
                </a:lnTo>
                <a:lnTo>
                  <a:pt x="628611" y="39903"/>
                </a:lnTo>
                <a:lnTo>
                  <a:pt x="488442" y="47790"/>
                </a:lnTo>
                <a:lnTo>
                  <a:pt x="350748" y="74028"/>
                </a:lnTo>
                <a:lnTo>
                  <a:pt x="218884" y="109080"/>
                </a:lnTo>
                <a:lnTo>
                  <a:pt x="139052" y="69176"/>
                </a:lnTo>
                <a:lnTo>
                  <a:pt x="97849" y="81000"/>
                </a:lnTo>
                <a:lnTo>
                  <a:pt x="97849" y="145082"/>
                </a:lnTo>
                <a:lnTo>
                  <a:pt x="834301" y="167462"/>
                </a:lnTo>
                <a:lnTo>
                  <a:pt x="1545932" y="278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959488" y="5355069"/>
            <a:ext cx="1553159" cy="174447"/>
          </a:xfrm>
          <a:custGeom>
            <a:avLst/>
            <a:gdLst/>
            <a:ahLst/>
            <a:cxnLst/>
            <a:rect l="l" t="t" r="r" b="b"/>
            <a:pathLst>
              <a:path w="1553159" h="174447">
                <a:moveTo>
                  <a:pt x="838504" y="174383"/>
                </a:moveTo>
                <a:lnTo>
                  <a:pt x="1550149" y="34772"/>
                </a:lnTo>
                <a:lnTo>
                  <a:pt x="1553159" y="32753"/>
                </a:lnTo>
                <a:lnTo>
                  <a:pt x="1552765" y="29121"/>
                </a:lnTo>
                <a:lnTo>
                  <a:pt x="1549399" y="27787"/>
                </a:lnTo>
                <a:lnTo>
                  <a:pt x="1410500" y="30403"/>
                </a:lnTo>
                <a:lnTo>
                  <a:pt x="1263408" y="12"/>
                </a:lnTo>
                <a:lnTo>
                  <a:pt x="1262113" y="0"/>
                </a:lnTo>
                <a:lnTo>
                  <a:pt x="1023442" y="39763"/>
                </a:lnTo>
                <a:lnTo>
                  <a:pt x="920445" y="10718"/>
                </a:lnTo>
                <a:lnTo>
                  <a:pt x="918540" y="10718"/>
                </a:lnTo>
                <a:lnTo>
                  <a:pt x="786142" y="47777"/>
                </a:lnTo>
                <a:lnTo>
                  <a:pt x="707059" y="39573"/>
                </a:lnTo>
                <a:lnTo>
                  <a:pt x="706678" y="39547"/>
                </a:lnTo>
                <a:lnTo>
                  <a:pt x="632129" y="39852"/>
                </a:lnTo>
                <a:lnTo>
                  <a:pt x="631939" y="39865"/>
                </a:lnTo>
                <a:lnTo>
                  <a:pt x="491769" y="47751"/>
                </a:lnTo>
                <a:lnTo>
                  <a:pt x="492404" y="54775"/>
                </a:lnTo>
                <a:lnTo>
                  <a:pt x="632244" y="46901"/>
                </a:lnTo>
                <a:lnTo>
                  <a:pt x="706526" y="46596"/>
                </a:lnTo>
                <a:lnTo>
                  <a:pt x="786091" y="54851"/>
                </a:lnTo>
                <a:lnTo>
                  <a:pt x="787399" y="54749"/>
                </a:lnTo>
                <a:lnTo>
                  <a:pt x="919479" y="17767"/>
                </a:lnTo>
                <a:lnTo>
                  <a:pt x="1022286" y="46761"/>
                </a:lnTo>
                <a:lnTo>
                  <a:pt x="1023823" y="46850"/>
                </a:lnTo>
                <a:lnTo>
                  <a:pt x="1262633" y="7048"/>
                </a:lnTo>
                <a:lnTo>
                  <a:pt x="1409458" y="37388"/>
                </a:lnTo>
                <a:lnTo>
                  <a:pt x="1410233" y="37452"/>
                </a:lnTo>
                <a:lnTo>
                  <a:pt x="1509356" y="35585"/>
                </a:lnTo>
                <a:lnTo>
                  <a:pt x="837539" y="167398"/>
                </a:lnTo>
                <a:lnTo>
                  <a:pt x="101380" y="145026"/>
                </a:lnTo>
                <a:lnTo>
                  <a:pt x="101380" y="152070"/>
                </a:lnTo>
                <a:lnTo>
                  <a:pt x="837730" y="174447"/>
                </a:lnTo>
                <a:lnTo>
                  <a:pt x="838504" y="174383"/>
                </a:lnTo>
                <a:close/>
              </a:path>
              <a:path w="1553159" h="174447">
                <a:moveTo>
                  <a:pt x="355053" y="80924"/>
                </a:moveTo>
                <a:lnTo>
                  <a:pt x="492404" y="54775"/>
                </a:lnTo>
                <a:lnTo>
                  <a:pt x="491769" y="47751"/>
                </a:lnTo>
                <a:lnTo>
                  <a:pt x="491312" y="47802"/>
                </a:lnTo>
                <a:lnTo>
                  <a:pt x="353618" y="74028"/>
                </a:lnTo>
                <a:lnTo>
                  <a:pt x="353364" y="74091"/>
                </a:lnTo>
                <a:lnTo>
                  <a:pt x="222796" y="108800"/>
                </a:lnTo>
                <a:lnTo>
                  <a:pt x="144157" y="69494"/>
                </a:lnTo>
                <a:lnTo>
                  <a:pt x="141617" y="69253"/>
                </a:lnTo>
                <a:lnTo>
                  <a:pt x="101380" y="82194"/>
                </a:lnTo>
                <a:lnTo>
                  <a:pt x="101380" y="88126"/>
                </a:lnTo>
                <a:lnTo>
                  <a:pt x="142239" y="76403"/>
                </a:lnTo>
                <a:lnTo>
                  <a:pt x="220840" y="115696"/>
                </a:lnTo>
                <a:lnTo>
                  <a:pt x="223316" y="115950"/>
                </a:lnTo>
                <a:lnTo>
                  <a:pt x="355053" y="80924"/>
                </a:lnTo>
                <a:close/>
              </a:path>
              <a:path w="1553159" h="174447">
                <a:moveTo>
                  <a:pt x="141617" y="69253"/>
                </a:moveTo>
                <a:lnTo>
                  <a:pt x="101380" y="80799"/>
                </a:lnTo>
                <a:lnTo>
                  <a:pt x="101380" y="82194"/>
                </a:lnTo>
                <a:lnTo>
                  <a:pt x="141617" y="692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963019" y="3906448"/>
            <a:ext cx="1717725" cy="667867"/>
          </a:xfrm>
          <a:custGeom>
            <a:avLst/>
            <a:gdLst/>
            <a:ahLst/>
            <a:cxnLst/>
            <a:rect l="l" t="t" r="r" b="b"/>
            <a:pathLst>
              <a:path w="1717725" h="667867">
                <a:moveTo>
                  <a:pt x="949413" y="655561"/>
                </a:moveTo>
                <a:lnTo>
                  <a:pt x="1034097" y="666153"/>
                </a:lnTo>
                <a:lnTo>
                  <a:pt x="1159751" y="622223"/>
                </a:lnTo>
                <a:lnTo>
                  <a:pt x="1198181" y="650646"/>
                </a:lnTo>
                <a:lnTo>
                  <a:pt x="1257414" y="583450"/>
                </a:lnTo>
                <a:lnTo>
                  <a:pt x="1335455" y="609295"/>
                </a:lnTo>
                <a:lnTo>
                  <a:pt x="1397685" y="575703"/>
                </a:lnTo>
                <a:lnTo>
                  <a:pt x="1517942" y="578942"/>
                </a:lnTo>
                <a:lnTo>
                  <a:pt x="1717725" y="552018"/>
                </a:lnTo>
                <a:lnTo>
                  <a:pt x="1601457" y="406349"/>
                </a:lnTo>
                <a:lnTo>
                  <a:pt x="1641106" y="282803"/>
                </a:lnTo>
                <a:lnTo>
                  <a:pt x="1624711" y="0"/>
                </a:lnTo>
                <a:lnTo>
                  <a:pt x="892060" y="190004"/>
                </a:lnTo>
                <a:lnTo>
                  <a:pt x="97849" y="26902"/>
                </a:lnTo>
                <a:lnTo>
                  <a:pt x="97849" y="558825"/>
                </a:lnTo>
                <a:lnTo>
                  <a:pt x="111760" y="558825"/>
                </a:lnTo>
                <a:lnTo>
                  <a:pt x="190144" y="592899"/>
                </a:lnTo>
                <a:lnTo>
                  <a:pt x="278739" y="592899"/>
                </a:lnTo>
                <a:lnTo>
                  <a:pt x="353707" y="613346"/>
                </a:lnTo>
                <a:lnTo>
                  <a:pt x="380961" y="586092"/>
                </a:lnTo>
                <a:lnTo>
                  <a:pt x="463600" y="644867"/>
                </a:lnTo>
                <a:lnTo>
                  <a:pt x="510451" y="598017"/>
                </a:lnTo>
                <a:lnTo>
                  <a:pt x="566674" y="598017"/>
                </a:lnTo>
                <a:lnTo>
                  <a:pt x="634822" y="666165"/>
                </a:lnTo>
                <a:lnTo>
                  <a:pt x="677418" y="623570"/>
                </a:lnTo>
                <a:lnTo>
                  <a:pt x="858012" y="667867"/>
                </a:lnTo>
                <a:lnTo>
                  <a:pt x="949413" y="65556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959500" y="3909800"/>
            <a:ext cx="1724520" cy="620166"/>
          </a:xfrm>
          <a:custGeom>
            <a:avLst/>
            <a:gdLst/>
            <a:ahLst/>
            <a:cxnLst/>
            <a:rect l="l" t="t" r="r" b="b"/>
            <a:pathLst>
              <a:path w="1724520" h="620166">
                <a:moveTo>
                  <a:pt x="101367" y="19948"/>
                </a:moveTo>
                <a:lnTo>
                  <a:pt x="101367" y="22521"/>
                </a:lnTo>
                <a:lnTo>
                  <a:pt x="895489" y="183032"/>
                </a:lnTo>
                <a:lnTo>
                  <a:pt x="101367" y="19948"/>
                </a:lnTo>
                <a:close/>
              </a:path>
              <a:path w="1724520" h="620166">
                <a:moveTo>
                  <a:pt x="952944" y="655751"/>
                </a:moveTo>
                <a:lnTo>
                  <a:pt x="1037170" y="666292"/>
                </a:lnTo>
                <a:lnTo>
                  <a:pt x="1038771" y="666127"/>
                </a:lnTo>
                <a:lnTo>
                  <a:pt x="1162672" y="622807"/>
                </a:lnTo>
                <a:lnTo>
                  <a:pt x="1199616" y="650125"/>
                </a:lnTo>
                <a:lnTo>
                  <a:pt x="1203134" y="650989"/>
                </a:lnTo>
                <a:lnTo>
                  <a:pt x="1204340" y="649617"/>
                </a:lnTo>
                <a:lnTo>
                  <a:pt x="1262037" y="584174"/>
                </a:lnTo>
                <a:lnTo>
                  <a:pt x="1337868" y="609282"/>
                </a:lnTo>
                <a:lnTo>
                  <a:pt x="1340650" y="609041"/>
                </a:lnTo>
                <a:lnTo>
                  <a:pt x="1402041" y="575894"/>
                </a:lnTo>
                <a:lnTo>
                  <a:pt x="1521358" y="579107"/>
                </a:lnTo>
                <a:lnTo>
                  <a:pt x="1521917" y="579081"/>
                </a:lnTo>
                <a:lnTo>
                  <a:pt x="1721726" y="552157"/>
                </a:lnTo>
                <a:lnTo>
                  <a:pt x="1724520" y="549973"/>
                </a:lnTo>
                <a:lnTo>
                  <a:pt x="1723999" y="546468"/>
                </a:lnTo>
                <a:lnTo>
                  <a:pt x="1608912" y="402285"/>
                </a:lnTo>
                <a:lnTo>
                  <a:pt x="1647977" y="280530"/>
                </a:lnTo>
                <a:lnTo>
                  <a:pt x="1648142" y="279247"/>
                </a:lnTo>
                <a:lnTo>
                  <a:pt x="1631746" y="-3568"/>
                </a:lnTo>
                <a:lnTo>
                  <a:pt x="1630298" y="-6210"/>
                </a:lnTo>
                <a:lnTo>
                  <a:pt x="1627339" y="-6769"/>
                </a:lnTo>
                <a:lnTo>
                  <a:pt x="895489" y="183032"/>
                </a:lnTo>
                <a:lnTo>
                  <a:pt x="101367" y="22521"/>
                </a:lnTo>
                <a:lnTo>
                  <a:pt x="101367" y="27148"/>
                </a:lnTo>
                <a:lnTo>
                  <a:pt x="894867" y="190093"/>
                </a:lnTo>
                <a:lnTo>
                  <a:pt x="896467" y="190055"/>
                </a:lnTo>
                <a:lnTo>
                  <a:pt x="1624964" y="1130"/>
                </a:lnTo>
                <a:lnTo>
                  <a:pt x="1641068" y="279006"/>
                </a:lnTo>
                <a:lnTo>
                  <a:pt x="1601622" y="401929"/>
                </a:lnTo>
                <a:lnTo>
                  <a:pt x="1602219" y="405193"/>
                </a:lnTo>
                <a:lnTo>
                  <a:pt x="1714627" y="545998"/>
                </a:lnTo>
                <a:lnTo>
                  <a:pt x="1521269" y="572058"/>
                </a:lnTo>
                <a:lnTo>
                  <a:pt x="1401292" y="568820"/>
                </a:lnTo>
                <a:lnTo>
                  <a:pt x="1399527" y="569239"/>
                </a:lnTo>
                <a:lnTo>
                  <a:pt x="1338643" y="602119"/>
                </a:lnTo>
                <a:lnTo>
                  <a:pt x="1262037" y="576757"/>
                </a:lnTo>
                <a:lnTo>
                  <a:pt x="1259230" y="576706"/>
                </a:lnTo>
                <a:lnTo>
                  <a:pt x="1258290" y="577761"/>
                </a:lnTo>
                <a:lnTo>
                  <a:pt x="1201204" y="642543"/>
                </a:lnTo>
                <a:lnTo>
                  <a:pt x="1165364" y="616038"/>
                </a:lnTo>
                <a:lnTo>
                  <a:pt x="1162100" y="615543"/>
                </a:lnTo>
                <a:lnTo>
                  <a:pt x="1037234" y="659206"/>
                </a:lnTo>
                <a:lnTo>
                  <a:pt x="953363" y="648715"/>
                </a:lnTo>
                <a:lnTo>
                  <a:pt x="952461" y="648715"/>
                </a:lnTo>
                <a:lnTo>
                  <a:pt x="861720" y="660933"/>
                </a:lnTo>
                <a:lnTo>
                  <a:pt x="681774" y="616800"/>
                </a:lnTo>
                <a:lnTo>
                  <a:pt x="678446" y="617727"/>
                </a:lnTo>
                <a:lnTo>
                  <a:pt x="638340" y="657834"/>
                </a:lnTo>
                <a:lnTo>
                  <a:pt x="572681" y="592175"/>
                </a:lnTo>
                <a:lnTo>
                  <a:pt x="570191" y="591134"/>
                </a:lnTo>
                <a:lnTo>
                  <a:pt x="513968" y="591134"/>
                </a:lnTo>
                <a:lnTo>
                  <a:pt x="511479" y="592175"/>
                </a:lnTo>
                <a:lnTo>
                  <a:pt x="466724" y="636917"/>
                </a:lnTo>
                <a:lnTo>
                  <a:pt x="386524" y="579869"/>
                </a:lnTo>
                <a:lnTo>
                  <a:pt x="383209" y="579031"/>
                </a:lnTo>
                <a:lnTo>
                  <a:pt x="381990" y="580250"/>
                </a:lnTo>
                <a:lnTo>
                  <a:pt x="384860" y="587336"/>
                </a:lnTo>
                <a:lnTo>
                  <a:pt x="465073" y="644385"/>
                </a:lnTo>
                <a:lnTo>
                  <a:pt x="468388" y="645223"/>
                </a:lnTo>
                <a:lnTo>
                  <a:pt x="469607" y="644004"/>
                </a:lnTo>
                <a:lnTo>
                  <a:pt x="515429" y="598182"/>
                </a:lnTo>
                <a:lnTo>
                  <a:pt x="568731" y="598182"/>
                </a:lnTo>
                <a:lnTo>
                  <a:pt x="635850" y="665302"/>
                </a:lnTo>
                <a:lnTo>
                  <a:pt x="639267" y="666330"/>
                </a:lnTo>
                <a:lnTo>
                  <a:pt x="640829" y="665302"/>
                </a:lnTo>
                <a:lnTo>
                  <a:pt x="682028" y="624116"/>
                </a:lnTo>
                <a:lnTo>
                  <a:pt x="860691" y="667943"/>
                </a:lnTo>
                <a:lnTo>
                  <a:pt x="861999" y="668007"/>
                </a:lnTo>
                <a:lnTo>
                  <a:pt x="952944" y="655751"/>
                </a:lnTo>
                <a:close/>
              </a:path>
              <a:path w="1724520" h="620166">
                <a:moveTo>
                  <a:pt x="356171" y="606056"/>
                </a:moveTo>
                <a:lnTo>
                  <a:pt x="283184" y="586155"/>
                </a:lnTo>
                <a:lnTo>
                  <a:pt x="194398" y="586028"/>
                </a:lnTo>
                <a:lnTo>
                  <a:pt x="116687" y="552246"/>
                </a:lnTo>
                <a:lnTo>
                  <a:pt x="115277" y="551954"/>
                </a:lnTo>
                <a:lnTo>
                  <a:pt x="101367" y="551954"/>
                </a:lnTo>
                <a:lnTo>
                  <a:pt x="101367" y="559003"/>
                </a:lnTo>
                <a:lnTo>
                  <a:pt x="114553" y="559003"/>
                </a:lnTo>
                <a:lnTo>
                  <a:pt x="192252" y="592785"/>
                </a:lnTo>
                <a:lnTo>
                  <a:pt x="193662" y="593077"/>
                </a:lnTo>
                <a:lnTo>
                  <a:pt x="281787" y="593077"/>
                </a:lnTo>
                <a:lnTo>
                  <a:pt x="356298" y="613397"/>
                </a:lnTo>
                <a:lnTo>
                  <a:pt x="356171" y="606056"/>
                </a:lnTo>
                <a:close/>
              </a:path>
              <a:path w="1724520" h="620166">
                <a:moveTo>
                  <a:pt x="359714" y="612482"/>
                </a:moveTo>
                <a:lnTo>
                  <a:pt x="384860" y="587336"/>
                </a:lnTo>
                <a:lnTo>
                  <a:pt x="381990" y="580250"/>
                </a:lnTo>
                <a:lnTo>
                  <a:pt x="356171" y="606056"/>
                </a:lnTo>
                <a:lnTo>
                  <a:pt x="356298" y="613397"/>
                </a:lnTo>
                <a:lnTo>
                  <a:pt x="359714" y="612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963020" y="4114111"/>
            <a:ext cx="794181" cy="458508"/>
          </a:xfrm>
          <a:custGeom>
            <a:avLst/>
            <a:gdLst/>
            <a:ahLst/>
            <a:cxnLst/>
            <a:rect l="l" t="t" r="r" b="b"/>
            <a:pathLst>
              <a:path w="794181" h="458508">
                <a:moveTo>
                  <a:pt x="677417" y="415912"/>
                </a:moveTo>
                <a:lnTo>
                  <a:pt x="794181" y="444550"/>
                </a:lnTo>
                <a:lnTo>
                  <a:pt x="791971" y="132460"/>
                </a:lnTo>
                <a:lnTo>
                  <a:pt x="97848" y="16365"/>
                </a:lnTo>
                <a:lnTo>
                  <a:pt x="97848" y="351167"/>
                </a:lnTo>
                <a:lnTo>
                  <a:pt x="111759" y="351167"/>
                </a:lnTo>
                <a:lnTo>
                  <a:pt x="190144" y="385241"/>
                </a:lnTo>
                <a:lnTo>
                  <a:pt x="278739" y="385241"/>
                </a:lnTo>
                <a:lnTo>
                  <a:pt x="353707" y="405688"/>
                </a:lnTo>
                <a:lnTo>
                  <a:pt x="380961" y="378421"/>
                </a:lnTo>
                <a:lnTo>
                  <a:pt x="463600" y="437210"/>
                </a:lnTo>
                <a:lnTo>
                  <a:pt x="510451" y="390347"/>
                </a:lnTo>
                <a:lnTo>
                  <a:pt x="566673" y="390347"/>
                </a:lnTo>
                <a:lnTo>
                  <a:pt x="634822" y="458508"/>
                </a:lnTo>
                <a:lnTo>
                  <a:pt x="677417" y="41591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959502" y="4110632"/>
            <a:ext cx="801217" cy="465505"/>
          </a:xfrm>
          <a:custGeom>
            <a:avLst/>
            <a:gdLst/>
            <a:ahLst/>
            <a:cxnLst/>
            <a:rect l="l" t="t" r="r" b="b"/>
            <a:pathLst>
              <a:path w="801217" h="465505">
                <a:moveTo>
                  <a:pt x="640829" y="464477"/>
                </a:moveTo>
                <a:lnTo>
                  <a:pt x="682015" y="423278"/>
                </a:lnTo>
                <a:lnTo>
                  <a:pt x="794181" y="448055"/>
                </a:lnTo>
                <a:lnTo>
                  <a:pt x="797699" y="448030"/>
                </a:lnTo>
                <a:lnTo>
                  <a:pt x="799884" y="450799"/>
                </a:lnTo>
                <a:lnTo>
                  <a:pt x="801217" y="448005"/>
                </a:lnTo>
                <a:lnTo>
                  <a:pt x="798537" y="444614"/>
                </a:lnTo>
                <a:lnTo>
                  <a:pt x="794149" y="443537"/>
                </a:lnTo>
                <a:lnTo>
                  <a:pt x="681774" y="415963"/>
                </a:lnTo>
                <a:lnTo>
                  <a:pt x="678446" y="416902"/>
                </a:lnTo>
                <a:lnTo>
                  <a:pt x="638340" y="457009"/>
                </a:lnTo>
                <a:lnTo>
                  <a:pt x="572681" y="391337"/>
                </a:lnTo>
                <a:lnTo>
                  <a:pt x="570191" y="390309"/>
                </a:lnTo>
                <a:lnTo>
                  <a:pt x="513969" y="390309"/>
                </a:lnTo>
                <a:lnTo>
                  <a:pt x="511479" y="391337"/>
                </a:lnTo>
                <a:lnTo>
                  <a:pt x="466725" y="436092"/>
                </a:lnTo>
                <a:lnTo>
                  <a:pt x="386524" y="379031"/>
                </a:lnTo>
                <a:lnTo>
                  <a:pt x="383209" y="378193"/>
                </a:lnTo>
                <a:lnTo>
                  <a:pt x="381990" y="379412"/>
                </a:lnTo>
                <a:lnTo>
                  <a:pt x="356171" y="405231"/>
                </a:lnTo>
                <a:lnTo>
                  <a:pt x="283184" y="385317"/>
                </a:lnTo>
                <a:lnTo>
                  <a:pt x="194398" y="385203"/>
                </a:lnTo>
                <a:lnTo>
                  <a:pt x="116687" y="351408"/>
                </a:lnTo>
                <a:lnTo>
                  <a:pt x="115277" y="351116"/>
                </a:lnTo>
                <a:lnTo>
                  <a:pt x="101366" y="351116"/>
                </a:lnTo>
                <a:lnTo>
                  <a:pt x="101366" y="358165"/>
                </a:lnTo>
                <a:lnTo>
                  <a:pt x="114554" y="358165"/>
                </a:lnTo>
                <a:lnTo>
                  <a:pt x="192252" y="391947"/>
                </a:lnTo>
                <a:lnTo>
                  <a:pt x="193662" y="392239"/>
                </a:lnTo>
                <a:lnTo>
                  <a:pt x="281774" y="392239"/>
                </a:lnTo>
                <a:lnTo>
                  <a:pt x="356298" y="412559"/>
                </a:lnTo>
                <a:lnTo>
                  <a:pt x="359714" y="411657"/>
                </a:lnTo>
                <a:lnTo>
                  <a:pt x="384860" y="386499"/>
                </a:lnTo>
                <a:lnTo>
                  <a:pt x="465074" y="443560"/>
                </a:lnTo>
                <a:lnTo>
                  <a:pt x="468388" y="444398"/>
                </a:lnTo>
                <a:lnTo>
                  <a:pt x="469607" y="443179"/>
                </a:lnTo>
                <a:lnTo>
                  <a:pt x="515429" y="397357"/>
                </a:lnTo>
                <a:lnTo>
                  <a:pt x="568731" y="397357"/>
                </a:lnTo>
                <a:lnTo>
                  <a:pt x="635850" y="464477"/>
                </a:lnTo>
                <a:lnTo>
                  <a:pt x="639267" y="465505"/>
                </a:lnTo>
                <a:lnTo>
                  <a:pt x="640829" y="464477"/>
                </a:lnTo>
                <a:close/>
              </a:path>
              <a:path w="801217" h="465505">
                <a:moveTo>
                  <a:pt x="799884" y="450799"/>
                </a:moveTo>
                <a:lnTo>
                  <a:pt x="797699" y="448030"/>
                </a:lnTo>
                <a:lnTo>
                  <a:pt x="794181" y="448055"/>
                </a:lnTo>
                <a:lnTo>
                  <a:pt x="682015" y="423278"/>
                </a:lnTo>
                <a:lnTo>
                  <a:pt x="796861" y="451446"/>
                </a:lnTo>
                <a:lnTo>
                  <a:pt x="799884" y="450799"/>
                </a:lnTo>
                <a:close/>
              </a:path>
              <a:path w="801217" h="465505">
                <a:moveTo>
                  <a:pt x="799020" y="135915"/>
                </a:moveTo>
                <a:lnTo>
                  <a:pt x="797763" y="132753"/>
                </a:lnTo>
                <a:lnTo>
                  <a:pt x="796074" y="132460"/>
                </a:lnTo>
                <a:lnTo>
                  <a:pt x="101366" y="16267"/>
                </a:lnTo>
                <a:lnTo>
                  <a:pt x="101366" y="23421"/>
                </a:lnTo>
                <a:lnTo>
                  <a:pt x="791997" y="138925"/>
                </a:lnTo>
                <a:lnTo>
                  <a:pt x="794149" y="443537"/>
                </a:lnTo>
                <a:lnTo>
                  <a:pt x="798537" y="444614"/>
                </a:lnTo>
                <a:lnTo>
                  <a:pt x="801217" y="448005"/>
                </a:lnTo>
                <a:lnTo>
                  <a:pt x="799020" y="135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460636" y="4037948"/>
            <a:ext cx="608241" cy="326364"/>
          </a:xfrm>
          <a:custGeom>
            <a:avLst/>
            <a:gdLst/>
            <a:ahLst/>
            <a:cxnLst/>
            <a:rect l="l" t="t" r="r" b="b"/>
            <a:pathLst>
              <a:path w="608241" h="326364">
                <a:moveTo>
                  <a:pt x="0" y="326364"/>
                </a:moveTo>
                <a:lnTo>
                  <a:pt x="110388" y="299872"/>
                </a:lnTo>
                <a:lnTo>
                  <a:pt x="204584" y="316064"/>
                </a:lnTo>
                <a:lnTo>
                  <a:pt x="608241" y="0"/>
                </a:lnTo>
                <a:lnTo>
                  <a:pt x="394436" y="58496"/>
                </a:lnTo>
                <a:lnTo>
                  <a:pt x="352259" y="48679"/>
                </a:lnTo>
                <a:lnTo>
                  <a:pt x="0" y="3263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456749" y="4034557"/>
            <a:ext cx="616026" cy="333184"/>
          </a:xfrm>
          <a:custGeom>
            <a:avLst/>
            <a:gdLst/>
            <a:ahLst/>
            <a:cxnLst/>
            <a:rect l="l" t="t" r="r" b="b"/>
            <a:pathLst>
              <a:path w="616026" h="333184">
                <a:moveTo>
                  <a:pt x="18681" y="322579"/>
                </a:moveTo>
                <a:lnTo>
                  <a:pt x="356997" y="55892"/>
                </a:lnTo>
                <a:lnTo>
                  <a:pt x="397535" y="65316"/>
                </a:lnTo>
                <a:lnTo>
                  <a:pt x="399249" y="65290"/>
                </a:lnTo>
                <a:lnTo>
                  <a:pt x="609955" y="622"/>
                </a:lnTo>
                <a:lnTo>
                  <a:pt x="613054" y="6781"/>
                </a:lnTo>
                <a:lnTo>
                  <a:pt x="210642" y="322224"/>
                </a:lnTo>
                <a:lnTo>
                  <a:pt x="614299" y="6159"/>
                </a:lnTo>
                <a:lnTo>
                  <a:pt x="616026" y="3314"/>
                </a:lnTo>
                <a:lnTo>
                  <a:pt x="614514" y="304"/>
                </a:lnTo>
                <a:lnTo>
                  <a:pt x="612127" y="3390"/>
                </a:lnTo>
                <a:lnTo>
                  <a:pt x="611200" y="0"/>
                </a:lnTo>
                <a:lnTo>
                  <a:pt x="398259" y="58254"/>
                </a:lnTo>
                <a:lnTo>
                  <a:pt x="356946" y="48640"/>
                </a:lnTo>
                <a:lnTo>
                  <a:pt x="353974" y="49314"/>
                </a:lnTo>
                <a:lnTo>
                  <a:pt x="1714" y="326986"/>
                </a:lnTo>
                <a:lnTo>
                  <a:pt x="0" y="329806"/>
                </a:lnTo>
                <a:lnTo>
                  <a:pt x="1447" y="332790"/>
                </a:lnTo>
                <a:lnTo>
                  <a:pt x="4711" y="333184"/>
                </a:lnTo>
                <a:lnTo>
                  <a:pt x="114388" y="306857"/>
                </a:lnTo>
                <a:lnTo>
                  <a:pt x="113449" y="299834"/>
                </a:lnTo>
                <a:lnTo>
                  <a:pt x="18681" y="322579"/>
                </a:lnTo>
                <a:close/>
              </a:path>
              <a:path w="616026" h="333184">
                <a:moveTo>
                  <a:pt x="612127" y="3390"/>
                </a:moveTo>
                <a:lnTo>
                  <a:pt x="614514" y="304"/>
                </a:lnTo>
                <a:lnTo>
                  <a:pt x="611200" y="0"/>
                </a:lnTo>
                <a:lnTo>
                  <a:pt x="612127" y="3390"/>
                </a:lnTo>
                <a:close/>
              </a:path>
              <a:path w="616026" h="333184">
                <a:moveTo>
                  <a:pt x="596197" y="11394"/>
                </a:moveTo>
                <a:lnTo>
                  <a:pt x="207530" y="315721"/>
                </a:lnTo>
                <a:lnTo>
                  <a:pt x="114871" y="299796"/>
                </a:lnTo>
                <a:lnTo>
                  <a:pt x="113449" y="299834"/>
                </a:lnTo>
                <a:lnTo>
                  <a:pt x="114388" y="306857"/>
                </a:lnTo>
                <a:lnTo>
                  <a:pt x="207873" y="322922"/>
                </a:lnTo>
                <a:lnTo>
                  <a:pt x="210642" y="322224"/>
                </a:lnTo>
                <a:lnTo>
                  <a:pt x="613054" y="6781"/>
                </a:lnTo>
                <a:lnTo>
                  <a:pt x="609955" y="622"/>
                </a:lnTo>
                <a:lnTo>
                  <a:pt x="399249" y="65290"/>
                </a:lnTo>
                <a:lnTo>
                  <a:pt x="596197" y="11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65226" y="4039158"/>
            <a:ext cx="415048" cy="329565"/>
          </a:xfrm>
          <a:custGeom>
            <a:avLst/>
            <a:gdLst/>
            <a:ahLst/>
            <a:cxnLst/>
            <a:rect l="l" t="t" r="r" b="b"/>
            <a:pathLst>
              <a:path w="415048" h="329564">
                <a:moveTo>
                  <a:pt x="398868" y="0"/>
                </a:moveTo>
                <a:lnTo>
                  <a:pt x="0" y="314858"/>
                </a:lnTo>
                <a:lnTo>
                  <a:pt x="14706" y="329565"/>
                </a:lnTo>
                <a:lnTo>
                  <a:pt x="415048" y="10185"/>
                </a:lnTo>
                <a:lnTo>
                  <a:pt x="39886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61709" y="4035475"/>
            <a:ext cx="420763" cy="337121"/>
          </a:xfrm>
          <a:custGeom>
            <a:avLst/>
            <a:gdLst/>
            <a:ahLst/>
            <a:cxnLst/>
            <a:rect l="l" t="t" r="r" b="b"/>
            <a:pathLst>
              <a:path w="420763" h="337121">
                <a:moveTo>
                  <a:pt x="8801" y="318846"/>
                </a:moveTo>
                <a:lnTo>
                  <a:pt x="15735" y="335737"/>
                </a:lnTo>
                <a:lnTo>
                  <a:pt x="19024" y="337121"/>
                </a:lnTo>
                <a:lnTo>
                  <a:pt x="20421" y="336003"/>
                </a:lnTo>
                <a:lnTo>
                  <a:pt x="420763" y="16624"/>
                </a:lnTo>
                <a:lnTo>
                  <a:pt x="412496" y="14211"/>
                </a:lnTo>
                <a:lnTo>
                  <a:pt x="18491" y="328536"/>
                </a:lnTo>
                <a:lnTo>
                  <a:pt x="8801" y="318846"/>
                </a:lnTo>
                <a:close/>
              </a:path>
              <a:path w="420763" h="337121">
                <a:moveTo>
                  <a:pt x="400507" y="6667"/>
                </a:moveTo>
                <a:lnTo>
                  <a:pt x="8801" y="318846"/>
                </a:lnTo>
                <a:lnTo>
                  <a:pt x="402616" y="7994"/>
                </a:lnTo>
                <a:lnTo>
                  <a:pt x="400507" y="6667"/>
                </a:lnTo>
                <a:close/>
              </a:path>
              <a:path w="420763" h="337121">
                <a:moveTo>
                  <a:pt x="1028" y="321030"/>
                </a:moveTo>
                <a:lnTo>
                  <a:pt x="15735" y="335737"/>
                </a:lnTo>
                <a:lnTo>
                  <a:pt x="8801" y="318846"/>
                </a:lnTo>
                <a:lnTo>
                  <a:pt x="400507" y="6667"/>
                </a:lnTo>
                <a:lnTo>
                  <a:pt x="402616" y="7994"/>
                </a:lnTo>
                <a:lnTo>
                  <a:pt x="412496" y="14211"/>
                </a:lnTo>
                <a:lnTo>
                  <a:pt x="420763" y="16624"/>
                </a:lnTo>
                <a:lnTo>
                  <a:pt x="422084" y="13665"/>
                </a:lnTo>
                <a:lnTo>
                  <a:pt x="420433" y="10883"/>
                </a:lnTo>
                <a:lnTo>
                  <a:pt x="404571" y="6451"/>
                </a:lnTo>
                <a:lnTo>
                  <a:pt x="402386" y="3683"/>
                </a:lnTo>
                <a:lnTo>
                  <a:pt x="401370" y="0"/>
                </a:lnTo>
                <a:lnTo>
                  <a:pt x="400202" y="914"/>
                </a:lnTo>
                <a:lnTo>
                  <a:pt x="1333" y="315772"/>
                </a:lnTo>
                <a:lnTo>
                  <a:pt x="0" y="318325"/>
                </a:lnTo>
                <a:lnTo>
                  <a:pt x="1028" y="321030"/>
                </a:lnTo>
                <a:close/>
              </a:path>
              <a:path w="420763" h="337121">
                <a:moveTo>
                  <a:pt x="404266" y="698"/>
                </a:moveTo>
                <a:lnTo>
                  <a:pt x="401370" y="0"/>
                </a:lnTo>
                <a:lnTo>
                  <a:pt x="402386" y="3683"/>
                </a:lnTo>
                <a:lnTo>
                  <a:pt x="404571" y="6451"/>
                </a:lnTo>
                <a:lnTo>
                  <a:pt x="420433" y="10883"/>
                </a:lnTo>
                <a:lnTo>
                  <a:pt x="404266" y="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460638" y="4337820"/>
            <a:ext cx="219303" cy="44157"/>
          </a:xfrm>
          <a:custGeom>
            <a:avLst/>
            <a:gdLst/>
            <a:ahLst/>
            <a:cxnLst/>
            <a:rect l="l" t="t" r="r" b="b"/>
            <a:pathLst>
              <a:path w="219303" h="44157">
                <a:moveTo>
                  <a:pt x="0" y="26492"/>
                </a:moveTo>
                <a:lnTo>
                  <a:pt x="10299" y="44157"/>
                </a:lnTo>
                <a:lnTo>
                  <a:pt x="114808" y="14719"/>
                </a:lnTo>
                <a:lnTo>
                  <a:pt x="219303" y="30911"/>
                </a:lnTo>
                <a:lnTo>
                  <a:pt x="204584" y="16192"/>
                </a:lnTo>
                <a:lnTo>
                  <a:pt x="110388" y="0"/>
                </a:lnTo>
                <a:lnTo>
                  <a:pt x="0" y="264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456967" y="4334353"/>
            <a:ext cx="222427" cy="51015"/>
          </a:xfrm>
          <a:custGeom>
            <a:avLst/>
            <a:gdLst/>
            <a:ahLst/>
            <a:cxnLst/>
            <a:rect l="l" t="t" r="r" b="b"/>
            <a:pathLst>
              <a:path w="222427" h="51015">
                <a:moveTo>
                  <a:pt x="205765" y="22148"/>
                </a:moveTo>
                <a:lnTo>
                  <a:pt x="208851" y="16192"/>
                </a:lnTo>
                <a:lnTo>
                  <a:pt x="114655" y="0"/>
                </a:lnTo>
                <a:lnTo>
                  <a:pt x="205765" y="22148"/>
                </a:lnTo>
                <a:close/>
              </a:path>
              <a:path w="222427" h="51015">
                <a:moveTo>
                  <a:pt x="225463" y="31889"/>
                </a:moveTo>
                <a:lnTo>
                  <a:pt x="210743" y="17170"/>
                </a:lnTo>
                <a:lnTo>
                  <a:pt x="208851" y="16192"/>
                </a:lnTo>
                <a:lnTo>
                  <a:pt x="205765" y="22148"/>
                </a:lnTo>
                <a:lnTo>
                  <a:pt x="114655" y="0"/>
                </a:lnTo>
                <a:lnTo>
                  <a:pt x="113233" y="38"/>
                </a:lnTo>
                <a:lnTo>
                  <a:pt x="2857" y="26530"/>
                </a:lnTo>
                <a:lnTo>
                  <a:pt x="0" y="29603"/>
                </a:lnTo>
                <a:lnTo>
                  <a:pt x="634" y="31737"/>
                </a:lnTo>
                <a:lnTo>
                  <a:pt x="10934" y="49390"/>
                </a:lnTo>
                <a:lnTo>
                  <a:pt x="14922" y="51015"/>
                </a:lnTo>
                <a:lnTo>
                  <a:pt x="118694" y="21780"/>
                </a:lnTo>
                <a:lnTo>
                  <a:pt x="117513" y="14795"/>
                </a:lnTo>
                <a:lnTo>
                  <a:pt x="15646" y="43497"/>
                </a:lnTo>
                <a:lnTo>
                  <a:pt x="9105" y="32283"/>
                </a:lnTo>
                <a:lnTo>
                  <a:pt x="114172" y="7061"/>
                </a:lnTo>
                <a:lnTo>
                  <a:pt x="206553" y="22936"/>
                </a:lnTo>
                <a:lnTo>
                  <a:pt x="208254" y="19659"/>
                </a:lnTo>
                <a:lnTo>
                  <a:pt x="212864" y="29248"/>
                </a:lnTo>
                <a:lnTo>
                  <a:pt x="222427" y="37858"/>
                </a:lnTo>
                <a:lnTo>
                  <a:pt x="225424" y="37325"/>
                </a:lnTo>
                <a:lnTo>
                  <a:pt x="226796" y="34607"/>
                </a:lnTo>
                <a:lnTo>
                  <a:pt x="225463" y="31889"/>
                </a:lnTo>
                <a:close/>
              </a:path>
              <a:path w="222427" h="51015">
                <a:moveTo>
                  <a:pt x="207657" y="23126"/>
                </a:moveTo>
                <a:lnTo>
                  <a:pt x="208254" y="19659"/>
                </a:lnTo>
                <a:lnTo>
                  <a:pt x="206553" y="22936"/>
                </a:lnTo>
                <a:lnTo>
                  <a:pt x="212864" y="29248"/>
                </a:lnTo>
                <a:lnTo>
                  <a:pt x="208254" y="19659"/>
                </a:lnTo>
                <a:lnTo>
                  <a:pt x="207657" y="23126"/>
                </a:lnTo>
                <a:close/>
              </a:path>
              <a:path w="222427" h="51015">
                <a:moveTo>
                  <a:pt x="119011" y="14706"/>
                </a:moveTo>
                <a:lnTo>
                  <a:pt x="117513" y="14795"/>
                </a:lnTo>
                <a:lnTo>
                  <a:pt x="118694" y="21780"/>
                </a:lnTo>
                <a:lnTo>
                  <a:pt x="222427" y="37858"/>
                </a:lnTo>
                <a:lnTo>
                  <a:pt x="212864" y="29248"/>
                </a:lnTo>
                <a:lnTo>
                  <a:pt x="119011" y="14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394407" y="4076646"/>
            <a:ext cx="418490" cy="49237"/>
          </a:xfrm>
          <a:custGeom>
            <a:avLst/>
            <a:gdLst/>
            <a:ahLst/>
            <a:cxnLst/>
            <a:rect l="l" t="t" r="r" b="b"/>
            <a:pathLst>
              <a:path w="418490" h="49237">
                <a:moveTo>
                  <a:pt x="385381" y="36093"/>
                </a:moveTo>
                <a:lnTo>
                  <a:pt x="418490" y="9982"/>
                </a:lnTo>
                <a:lnTo>
                  <a:pt x="369557" y="0"/>
                </a:lnTo>
                <a:lnTo>
                  <a:pt x="0" y="13919"/>
                </a:lnTo>
                <a:lnTo>
                  <a:pt x="0" y="49237"/>
                </a:lnTo>
                <a:lnTo>
                  <a:pt x="385381" y="36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390890" y="4073128"/>
            <a:ext cx="425437" cy="56273"/>
          </a:xfrm>
          <a:custGeom>
            <a:avLst/>
            <a:gdLst/>
            <a:ahLst/>
            <a:cxnLst/>
            <a:rect l="l" t="t" r="r" b="b"/>
            <a:pathLst>
              <a:path w="425437" h="56273">
                <a:moveTo>
                  <a:pt x="425437" y="12687"/>
                </a:moveTo>
                <a:lnTo>
                  <a:pt x="422719" y="10058"/>
                </a:lnTo>
                <a:lnTo>
                  <a:pt x="373773" y="76"/>
                </a:lnTo>
                <a:lnTo>
                  <a:pt x="372935" y="0"/>
                </a:lnTo>
                <a:lnTo>
                  <a:pt x="7048" y="20828"/>
                </a:lnTo>
                <a:lnTo>
                  <a:pt x="372783" y="7061"/>
                </a:lnTo>
                <a:lnTo>
                  <a:pt x="413867" y="15443"/>
                </a:lnTo>
                <a:lnTo>
                  <a:pt x="388899" y="39611"/>
                </a:lnTo>
                <a:lnTo>
                  <a:pt x="386715" y="36842"/>
                </a:lnTo>
                <a:lnTo>
                  <a:pt x="387615" y="36133"/>
                </a:lnTo>
                <a:lnTo>
                  <a:pt x="7048" y="49110"/>
                </a:lnTo>
                <a:lnTo>
                  <a:pt x="389013" y="43129"/>
                </a:lnTo>
                <a:lnTo>
                  <a:pt x="391071" y="42379"/>
                </a:lnTo>
                <a:lnTo>
                  <a:pt x="424192" y="16268"/>
                </a:lnTo>
                <a:lnTo>
                  <a:pt x="425437" y="12687"/>
                </a:lnTo>
                <a:close/>
              </a:path>
              <a:path w="425437" h="56273">
                <a:moveTo>
                  <a:pt x="386715" y="36842"/>
                </a:moveTo>
                <a:lnTo>
                  <a:pt x="388899" y="39611"/>
                </a:lnTo>
                <a:lnTo>
                  <a:pt x="388785" y="36093"/>
                </a:lnTo>
                <a:lnTo>
                  <a:pt x="388899" y="39611"/>
                </a:lnTo>
                <a:lnTo>
                  <a:pt x="413867" y="15443"/>
                </a:lnTo>
                <a:lnTo>
                  <a:pt x="387615" y="36133"/>
                </a:lnTo>
                <a:lnTo>
                  <a:pt x="386715" y="36842"/>
                </a:lnTo>
                <a:close/>
              </a:path>
              <a:path w="425437" h="56273">
                <a:moveTo>
                  <a:pt x="3644" y="56273"/>
                </a:moveTo>
                <a:lnTo>
                  <a:pt x="389013" y="43129"/>
                </a:lnTo>
                <a:lnTo>
                  <a:pt x="7048" y="49110"/>
                </a:lnTo>
                <a:lnTo>
                  <a:pt x="7048" y="20828"/>
                </a:lnTo>
                <a:lnTo>
                  <a:pt x="372935" y="0"/>
                </a:lnTo>
                <a:lnTo>
                  <a:pt x="3390" y="13919"/>
                </a:lnTo>
                <a:lnTo>
                  <a:pt x="0" y="15544"/>
                </a:lnTo>
                <a:lnTo>
                  <a:pt x="0" y="52755"/>
                </a:lnTo>
                <a:lnTo>
                  <a:pt x="1765" y="55956"/>
                </a:lnTo>
                <a:lnTo>
                  <a:pt x="3644" y="56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331122" y="4005200"/>
            <a:ext cx="432841" cy="85369"/>
          </a:xfrm>
          <a:custGeom>
            <a:avLst/>
            <a:gdLst/>
            <a:ahLst/>
            <a:cxnLst/>
            <a:rect l="l" t="t" r="r" b="b"/>
            <a:pathLst>
              <a:path w="432841" h="85369">
                <a:moveTo>
                  <a:pt x="432841" y="71450"/>
                </a:moveTo>
                <a:lnTo>
                  <a:pt x="141820" y="12077"/>
                </a:lnTo>
                <a:lnTo>
                  <a:pt x="0" y="0"/>
                </a:lnTo>
                <a:lnTo>
                  <a:pt x="63284" y="85369"/>
                </a:lnTo>
                <a:lnTo>
                  <a:pt x="432841" y="714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327477" y="4001693"/>
            <a:ext cx="440143" cy="92392"/>
          </a:xfrm>
          <a:custGeom>
            <a:avLst/>
            <a:gdLst/>
            <a:ahLst/>
            <a:cxnLst/>
            <a:rect l="l" t="t" r="r" b="b"/>
            <a:pathLst>
              <a:path w="440143" h="92392">
                <a:moveTo>
                  <a:pt x="0" y="4495"/>
                </a:moveTo>
                <a:lnTo>
                  <a:pt x="812" y="5600"/>
                </a:lnTo>
                <a:lnTo>
                  <a:pt x="64109" y="90970"/>
                </a:lnTo>
                <a:lnTo>
                  <a:pt x="11125" y="7670"/>
                </a:lnTo>
                <a:lnTo>
                  <a:pt x="144970" y="19075"/>
                </a:lnTo>
                <a:lnTo>
                  <a:pt x="407024" y="72541"/>
                </a:lnTo>
                <a:lnTo>
                  <a:pt x="435787" y="78409"/>
                </a:lnTo>
                <a:lnTo>
                  <a:pt x="436626" y="78473"/>
                </a:lnTo>
                <a:lnTo>
                  <a:pt x="439851" y="77025"/>
                </a:lnTo>
                <a:lnTo>
                  <a:pt x="440143" y="73469"/>
                </a:lnTo>
                <a:lnTo>
                  <a:pt x="437184" y="71500"/>
                </a:lnTo>
                <a:lnTo>
                  <a:pt x="436486" y="74955"/>
                </a:lnTo>
                <a:lnTo>
                  <a:pt x="436346" y="71437"/>
                </a:lnTo>
                <a:lnTo>
                  <a:pt x="146176" y="12141"/>
                </a:lnTo>
                <a:lnTo>
                  <a:pt x="145770" y="12077"/>
                </a:lnTo>
                <a:lnTo>
                  <a:pt x="3949" y="0"/>
                </a:lnTo>
                <a:lnTo>
                  <a:pt x="1244" y="584"/>
                </a:lnTo>
                <a:lnTo>
                  <a:pt x="0" y="4495"/>
                </a:lnTo>
                <a:close/>
              </a:path>
              <a:path w="440143" h="92392">
                <a:moveTo>
                  <a:pt x="437184" y="71500"/>
                </a:moveTo>
                <a:lnTo>
                  <a:pt x="146176" y="12141"/>
                </a:lnTo>
                <a:lnTo>
                  <a:pt x="436346" y="71437"/>
                </a:lnTo>
                <a:lnTo>
                  <a:pt x="436486" y="74955"/>
                </a:lnTo>
                <a:lnTo>
                  <a:pt x="437184" y="71500"/>
                </a:lnTo>
                <a:close/>
              </a:path>
              <a:path w="440143" h="92392">
                <a:moveTo>
                  <a:pt x="68656" y="85280"/>
                </a:moveTo>
                <a:lnTo>
                  <a:pt x="11125" y="7670"/>
                </a:lnTo>
                <a:lnTo>
                  <a:pt x="64109" y="90970"/>
                </a:lnTo>
                <a:lnTo>
                  <a:pt x="67068" y="92392"/>
                </a:lnTo>
                <a:lnTo>
                  <a:pt x="436626" y="78473"/>
                </a:lnTo>
                <a:lnTo>
                  <a:pt x="435787" y="78409"/>
                </a:lnTo>
                <a:lnTo>
                  <a:pt x="407024" y="72541"/>
                </a:lnTo>
                <a:lnTo>
                  <a:pt x="68656" y="8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320825" y="4005197"/>
            <a:ext cx="73583" cy="120688"/>
          </a:xfrm>
          <a:custGeom>
            <a:avLst/>
            <a:gdLst/>
            <a:ahLst/>
            <a:cxnLst/>
            <a:rect l="l" t="t" r="r" b="b"/>
            <a:pathLst>
              <a:path w="73583" h="120688">
                <a:moveTo>
                  <a:pt x="10299" y="0"/>
                </a:moveTo>
                <a:lnTo>
                  <a:pt x="0" y="27965"/>
                </a:lnTo>
                <a:lnTo>
                  <a:pt x="73583" y="120688"/>
                </a:lnTo>
                <a:lnTo>
                  <a:pt x="73583" y="85369"/>
                </a:lnTo>
                <a:lnTo>
                  <a:pt x="1029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317510" y="4001705"/>
            <a:ext cx="80429" cy="127508"/>
          </a:xfrm>
          <a:custGeom>
            <a:avLst/>
            <a:gdLst/>
            <a:ahLst/>
            <a:cxnLst/>
            <a:rect l="l" t="t" r="r" b="b"/>
            <a:pathLst>
              <a:path w="80429" h="127508">
                <a:moveTo>
                  <a:pt x="13614" y="3492"/>
                </a:moveTo>
                <a:lnTo>
                  <a:pt x="16446" y="1396"/>
                </a:lnTo>
                <a:lnTo>
                  <a:pt x="13119" y="0"/>
                </a:lnTo>
                <a:lnTo>
                  <a:pt x="10312" y="2273"/>
                </a:lnTo>
                <a:lnTo>
                  <a:pt x="10782" y="5587"/>
                </a:lnTo>
                <a:lnTo>
                  <a:pt x="13614" y="3492"/>
                </a:lnTo>
                <a:close/>
              </a:path>
              <a:path w="80429" h="127508">
                <a:moveTo>
                  <a:pt x="0" y="30238"/>
                </a:moveTo>
                <a:lnTo>
                  <a:pt x="546" y="33642"/>
                </a:lnTo>
                <a:lnTo>
                  <a:pt x="74142" y="126364"/>
                </a:lnTo>
                <a:lnTo>
                  <a:pt x="73380" y="90017"/>
                </a:lnTo>
                <a:lnTo>
                  <a:pt x="73380" y="114071"/>
                </a:lnTo>
                <a:lnTo>
                  <a:pt x="7302" y="30822"/>
                </a:lnTo>
                <a:lnTo>
                  <a:pt x="14665" y="10825"/>
                </a:lnTo>
                <a:lnTo>
                  <a:pt x="16916" y="4711"/>
                </a:lnTo>
                <a:lnTo>
                  <a:pt x="79730" y="86766"/>
                </a:lnTo>
                <a:lnTo>
                  <a:pt x="16446" y="1396"/>
                </a:lnTo>
                <a:lnTo>
                  <a:pt x="13614" y="3492"/>
                </a:lnTo>
                <a:lnTo>
                  <a:pt x="10782" y="5587"/>
                </a:lnTo>
                <a:lnTo>
                  <a:pt x="10312" y="2273"/>
                </a:lnTo>
                <a:lnTo>
                  <a:pt x="0" y="30238"/>
                </a:lnTo>
                <a:close/>
              </a:path>
              <a:path w="80429" h="127508">
                <a:moveTo>
                  <a:pt x="79730" y="86766"/>
                </a:moveTo>
                <a:lnTo>
                  <a:pt x="16916" y="4711"/>
                </a:lnTo>
                <a:lnTo>
                  <a:pt x="14665" y="10825"/>
                </a:lnTo>
                <a:lnTo>
                  <a:pt x="73380" y="90017"/>
                </a:lnTo>
                <a:lnTo>
                  <a:pt x="74142" y="126364"/>
                </a:lnTo>
                <a:lnTo>
                  <a:pt x="78066" y="127507"/>
                </a:lnTo>
                <a:lnTo>
                  <a:pt x="80429" y="124180"/>
                </a:lnTo>
                <a:lnTo>
                  <a:pt x="80429" y="88861"/>
                </a:lnTo>
                <a:lnTo>
                  <a:pt x="79730" y="86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564474" y="3906441"/>
            <a:ext cx="154546" cy="552018"/>
          </a:xfrm>
          <a:custGeom>
            <a:avLst/>
            <a:gdLst/>
            <a:ahLst/>
            <a:cxnLst/>
            <a:rect l="l" t="t" r="r" b="b"/>
            <a:pathLst>
              <a:path w="154546" h="552018">
                <a:moveTo>
                  <a:pt x="39649" y="282816"/>
                </a:moveTo>
                <a:lnTo>
                  <a:pt x="0" y="406361"/>
                </a:lnTo>
                <a:lnTo>
                  <a:pt x="116281" y="552018"/>
                </a:lnTo>
                <a:lnTo>
                  <a:pt x="154546" y="538822"/>
                </a:lnTo>
                <a:lnTo>
                  <a:pt x="22072" y="406361"/>
                </a:lnTo>
                <a:lnTo>
                  <a:pt x="72110" y="279781"/>
                </a:lnTo>
                <a:lnTo>
                  <a:pt x="58877" y="13398"/>
                </a:lnTo>
                <a:lnTo>
                  <a:pt x="23253" y="0"/>
                </a:lnTo>
                <a:lnTo>
                  <a:pt x="39649" y="2828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561121" y="3903140"/>
            <a:ext cx="161328" cy="558647"/>
          </a:xfrm>
          <a:custGeom>
            <a:avLst/>
            <a:gdLst/>
            <a:ahLst/>
            <a:cxnLst/>
            <a:rect l="l" t="t" r="r" b="b"/>
            <a:pathLst>
              <a:path w="161328" h="558647">
                <a:moveTo>
                  <a:pt x="39446" y="285661"/>
                </a:moveTo>
                <a:lnTo>
                  <a:pt x="0" y="408584"/>
                </a:lnTo>
                <a:lnTo>
                  <a:pt x="596" y="411860"/>
                </a:lnTo>
                <a:lnTo>
                  <a:pt x="116878" y="557517"/>
                </a:lnTo>
                <a:lnTo>
                  <a:pt x="120777" y="558647"/>
                </a:lnTo>
                <a:lnTo>
                  <a:pt x="120827" y="551179"/>
                </a:lnTo>
                <a:lnTo>
                  <a:pt x="7289" y="408939"/>
                </a:lnTo>
                <a:lnTo>
                  <a:pt x="46355" y="287197"/>
                </a:lnTo>
                <a:lnTo>
                  <a:pt x="46520" y="285915"/>
                </a:lnTo>
                <a:lnTo>
                  <a:pt x="30438" y="8511"/>
                </a:lnTo>
                <a:lnTo>
                  <a:pt x="25361" y="6603"/>
                </a:lnTo>
                <a:lnTo>
                  <a:pt x="23088" y="3505"/>
                </a:lnTo>
                <a:lnTo>
                  <a:pt x="39446" y="285661"/>
                </a:lnTo>
                <a:close/>
              </a:path>
              <a:path w="161328" h="558647">
                <a:moveTo>
                  <a:pt x="159042" y="545452"/>
                </a:moveTo>
                <a:lnTo>
                  <a:pt x="161328" y="542912"/>
                </a:lnTo>
                <a:lnTo>
                  <a:pt x="160375" y="539635"/>
                </a:lnTo>
                <a:lnTo>
                  <a:pt x="29552" y="408812"/>
                </a:lnTo>
                <a:lnTo>
                  <a:pt x="78740" y="284378"/>
                </a:lnTo>
                <a:lnTo>
                  <a:pt x="65735" y="16522"/>
                </a:lnTo>
                <a:lnTo>
                  <a:pt x="27851" y="0"/>
                </a:lnTo>
                <a:lnTo>
                  <a:pt x="30124" y="3098"/>
                </a:lnTo>
                <a:lnTo>
                  <a:pt x="30438" y="8511"/>
                </a:lnTo>
                <a:lnTo>
                  <a:pt x="58813" y="19176"/>
                </a:lnTo>
                <a:lnTo>
                  <a:pt x="71920" y="282498"/>
                </a:lnTo>
                <a:lnTo>
                  <a:pt x="22161" y="408368"/>
                </a:lnTo>
                <a:lnTo>
                  <a:pt x="21945" y="411162"/>
                </a:lnTo>
                <a:lnTo>
                  <a:pt x="22936" y="412153"/>
                </a:lnTo>
                <a:lnTo>
                  <a:pt x="151422" y="540626"/>
                </a:lnTo>
                <a:lnTo>
                  <a:pt x="120827" y="551179"/>
                </a:lnTo>
                <a:lnTo>
                  <a:pt x="120777" y="558647"/>
                </a:lnTo>
                <a:lnTo>
                  <a:pt x="159042" y="545452"/>
                </a:lnTo>
                <a:close/>
              </a:path>
              <a:path w="161328" h="558647">
                <a:moveTo>
                  <a:pt x="26606" y="3301"/>
                </a:moveTo>
                <a:lnTo>
                  <a:pt x="30438" y="8511"/>
                </a:lnTo>
                <a:lnTo>
                  <a:pt x="30124" y="3098"/>
                </a:lnTo>
                <a:lnTo>
                  <a:pt x="27851" y="0"/>
                </a:lnTo>
                <a:lnTo>
                  <a:pt x="24511" y="469"/>
                </a:lnTo>
                <a:lnTo>
                  <a:pt x="23088" y="3505"/>
                </a:lnTo>
                <a:lnTo>
                  <a:pt x="25361" y="6603"/>
                </a:lnTo>
                <a:lnTo>
                  <a:pt x="30438" y="8511"/>
                </a:lnTo>
                <a:lnTo>
                  <a:pt x="26606" y="33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524712" y="4401125"/>
            <a:ext cx="650024" cy="1013510"/>
          </a:xfrm>
          <a:custGeom>
            <a:avLst/>
            <a:gdLst/>
            <a:ahLst/>
            <a:cxnLst/>
            <a:rect l="l" t="t" r="r" b="b"/>
            <a:pathLst>
              <a:path w="650024" h="1013510">
                <a:moveTo>
                  <a:pt x="333882" y="968908"/>
                </a:moveTo>
                <a:lnTo>
                  <a:pt x="353834" y="988860"/>
                </a:lnTo>
                <a:lnTo>
                  <a:pt x="387870" y="954811"/>
                </a:lnTo>
                <a:lnTo>
                  <a:pt x="467702" y="968908"/>
                </a:lnTo>
                <a:lnTo>
                  <a:pt x="492353" y="944257"/>
                </a:lnTo>
                <a:lnTo>
                  <a:pt x="526402" y="961859"/>
                </a:lnTo>
                <a:lnTo>
                  <a:pt x="552152" y="947438"/>
                </a:lnTo>
                <a:lnTo>
                  <a:pt x="552152" y="11360"/>
                </a:lnTo>
                <a:lnTo>
                  <a:pt x="156032" y="57340"/>
                </a:lnTo>
                <a:lnTo>
                  <a:pt x="0" y="78359"/>
                </a:lnTo>
                <a:lnTo>
                  <a:pt x="28663" y="908494"/>
                </a:lnTo>
                <a:lnTo>
                  <a:pt x="230581" y="1013510"/>
                </a:lnTo>
                <a:lnTo>
                  <a:pt x="333882" y="96890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521132" y="4397633"/>
            <a:ext cx="657123" cy="1020241"/>
          </a:xfrm>
          <a:custGeom>
            <a:avLst/>
            <a:gdLst/>
            <a:ahLst/>
            <a:cxnLst/>
            <a:rect l="l" t="t" r="r" b="b"/>
            <a:pathLst>
              <a:path w="657123" h="1020241">
                <a:moveTo>
                  <a:pt x="359905" y="994841"/>
                </a:moveTo>
                <a:lnTo>
                  <a:pt x="392645" y="962101"/>
                </a:lnTo>
                <a:lnTo>
                  <a:pt x="470674" y="975868"/>
                </a:lnTo>
                <a:lnTo>
                  <a:pt x="473773" y="974890"/>
                </a:lnTo>
                <a:lnTo>
                  <a:pt x="496608" y="952055"/>
                </a:lnTo>
                <a:lnTo>
                  <a:pt x="528358" y="968476"/>
                </a:lnTo>
                <a:lnTo>
                  <a:pt x="531698" y="968425"/>
                </a:lnTo>
                <a:lnTo>
                  <a:pt x="555734" y="954968"/>
                </a:lnTo>
                <a:lnTo>
                  <a:pt x="555734" y="946891"/>
                </a:lnTo>
                <a:lnTo>
                  <a:pt x="529907" y="961351"/>
                </a:lnTo>
                <a:lnTo>
                  <a:pt x="497560" y="944613"/>
                </a:lnTo>
                <a:lnTo>
                  <a:pt x="494525" y="944168"/>
                </a:lnTo>
                <a:lnTo>
                  <a:pt x="493445" y="945261"/>
                </a:lnTo>
                <a:lnTo>
                  <a:pt x="470090" y="968616"/>
                </a:lnTo>
                <a:lnTo>
                  <a:pt x="392074" y="954849"/>
                </a:lnTo>
                <a:lnTo>
                  <a:pt x="388962" y="955827"/>
                </a:lnTo>
                <a:lnTo>
                  <a:pt x="357416" y="987374"/>
                </a:lnTo>
                <a:lnTo>
                  <a:pt x="339953" y="969911"/>
                </a:lnTo>
                <a:lnTo>
                  <a:pt x="337388" y="968590"/>
                </a:lnTo>
                <a:lnTo>
                  <a:pt x="354926" y="994841"/>
                </a:lnTo>
                <a:lnTo>
                  <a:pt x="358343" y="995870"/>
                </a:lnTo>
                <a:lnTo>
                  <a:pt x="359905" y="994841"/>
                </a:lnTo>
                <a:close/>
              </a:path>
              <a:path w="657123" h="1020241">
                <a:moveTo>
                  <a:pt x="336664" y="976579"/>
                </a:moveTo>
                <a:lnTo>
                  <a:pt x="354926" y="994841"/>
                </a:lnTo>
                <a:lnTo>
                  <a:pt x="337388" y="968590"/>
                </a:lnTo>
                <a:lnTo>
                  <a:pt x="336067" y="969162"/>
                </a:lnTo>
                <a:lnTo>
                  <a:pt x="234302" y="1013104"/>
                </a:lnTo>
                <a:lnTo>
                  <a:pt x="35699" y="909815"/>
                </a:lnTo>
                <a:lnTo>
                  <a:pt x="7200" y="84924"/>
                </a:lnTo>
                <a:lnTo>
                  <a:pt x="160058" y="64325"/>
                </a:lnTo>
                <a:lnTo>
                  <a:pt x="555734" y="18393"/>
                </a:lnTo>
                <a:lnTo>
                  <a:pt x="555734" y="11310"/>
                </a:lnTo>
                <a:lnTo>
                  <a:pt x="159207" y="57327"/>
                </a:lnTo>
                <a:lnTo>
                  <a:pt x="3111" y="78371"/>
                </a:lnTo>
                <a:lnTo>
                  <a:pt x="0" y="80175"/>
                </a:lnTo>
                <a:lnTo>
                  <a:pt x="63" y="81978"/>
                </a:lnTo>
                <a:lnTo>
                  <a:pt x="28727" y="912101"/>
                </a:lnTo>
                <a:lnTo>
                  <a:pt x="30619" y="915111"/>
                </a:lnTo>
                <a:lnTo>
                  <a:pt x="232536" y="1020127"/>
                </a:lnTo>
                <a:lnTo>
                  <a:pt x="235546" y="1020241"/>
                </a:lnTo>
                <a:lnTo>
                  <a:pt x="336664" y="976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482151" y="4518031"/>
            <a:ext cx="71221" cy="791591"/>
          </a:xfrm>
          <a:custGeom>
            <a:avLst/>
            <a:gdLst/>
            <a:ahLst/>
            <a:cxnLst/>
            <a:rect l="l" t="t" r="r" b="b"/>
            <a:pathLst>
              <a:path w="71221" h="791590">
                <a:moveTo>
                  <a:pt x="44208" y="9359"/>
                </a:moveTo>
                <a:lnTo>
                  <a:pt x="0" y="0"/>
                </a:lnTo>
                <a:lnTo>
                  <a:pt x="27317" y="747674"/>
                </a:lnTo>
                <a:lnTo>
                  <a:pt x="71221" y="791591"/>
                </a:lnTo>
                <a:lnTo>
                  <a:pt x="44208" y="93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478619" y="4514575"/>
            <a:ext cx="78282" cy="798842"/>
          </a:xfrm>
          <a:custGeom>
            <a:avLst/>
            <a:gdLst/>
            <a:ahLst/>
            <a:cxnLst/>
            <a:rect l="l" t="t" r="r" b="b"/>
            <a:pathLst>
              <a:path w="78282" h="798842">
                <a:moveTo>
                  <a:pt x="78282" y="794918"/>
                </a:moveTo>
                <a:lnTo>
                  <a:pt x="51257" y="12687"/>
                </a:lnTo>
                <a:lnTo>
                  <a:pt x="50050" y="9702"/>
                </a:lnTo>
                <a:lnTo>
                  <a:pt x="48475" y="9372"/>
                </a:lnTo>
                <a:lnTo>
                  <a:pt x="44221" y="12941"/>
                </a:lnTo>
                <a:lnTo>
                  <a:pt x="47739" y="12814"/>
                </a:lnTo>
                <a:lnTo>
                  <a:pt x="70929" y="786231"/>
                </a:lnTo>
                <a:lnTo>
                  <a:pt x="34302" y="749617"/>
                </a:lnTo>
                <a:lnTo>
                  <a:pt x="7213" y="7835"/>
                </a:lnTo>
                <a:lnTo>
                  <a:pt x="27317" y="751255"/>
                </a:lnTo>
                <a:lnTo>
                  <a:pt x="28346" y="753617"/>
                </a:lnTo>
                <a:lnTo>
                  <a:pt x="72263" y="797534"/>
                </a:lnTo>
                <a:lnTo>
                  <a:pt x="74841" y="798842"/>
                </a:lnTo>
                <a:lnTo>
                  <a:pt x="77482" y="797699"/>
                </a:lnTo>
                <a:lnTo>
                  <a:pt x="78282" y="794918"/>
                </a:lnTo>
                <a:close/>
              </a:path>
              <a:path w="78282" h="798842">
                <a:moveTo>
                  <a:pt x="44316" y="15687"/>
                </a:moveTo>
                <a:lnTo>
                  <a:pt x="70929" y="786231"/>
                </a:lnTo>
                <a:lnTo>
                  <a:pt x="47739" y="12814"/>
                </a:lnTo>
                <a:lnTo>
                  <a:pt x="44221" y="12941"/>
                </a:lnTo>
                <a:lnTo>
                  <a:pt x="48475" y="9372"/>
                </a:lnTo>
                <a:lnTo>
                  <a:pt x="4254" y="0"/>
                </a:lnTo>
                <a:lnTo>
                  <a:pt x="1257" y="749"/>
                </a:lnTo>
                <a:lnTo>
                  <a:pt x="0" y="3581"/>
                </a:lnTo>
                <a:lnTo>
                  <a:pt x="27317" y="751255"/>
                </a:lnTo>
                <a:lnTo>
                  <a:pt x="7213" y="7835"/>
                </a:lnTo>
                <a:lnTo>
                  <a:pt x="44316" y="15687"/>
                </a:lnTo>
                <a:lnTo>
                  <a:pt x="47002" y="16255"/>
                </a:lnTo>
                <a:lnTo>
                  <a:pt x="44316" y="15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529564" y="4572148"/>
            <a:ext cx="645172" cy="326428"/>
          </a:xfrm>
          <a:custGeom>
            <a:avLst/>
            <a:gdLst/>
            <a:ahLst/>
            <a:cxnLst/>
            <a:rect l="l" t="t" r="r" b="b"/>
            <a:pathLst>
              <a:path w="645172" h="326428">
                <a:moveTo>
                  <a:pt x="546811" y="231444"/>
                </a:moveTo>
                <a:lnTo>
                  <a:pt x="547301" y="231935"/>
                </a:lnTo>
                <a:lnTo>
                  <a:pt x="547301" y="0"/>
                </a:lnTo>
                <a:lnTo>
                  <a:pt x="468210" y="0"/>
                </a:lnTo>
                <a:lnTo>
                  <a:pt x="372135" y="48031"/>
                </a:lnTo>
                <a:lnTo>
                  <a:pt x="127584" y="48031"/>
                </a:lnTo>
                <a:lnTo>
                  <a:pt x="0" y="47993"/>
                </a:lnTo>
                <a:lnTo>
                  <a:pt x="127584" y="100444"/>
                </a:lnTo>
                <a:lnTo>
                  <a:pt x="140690" y="192138"/>
                </a:lnTo>
                <a:lnTo>
                  <a:pt x="204000" y="122275"/>
                </a:lnTo>
                <a:lnTo>
                  <a:pt x="241122" y="192138"/>
                </a:lnTo>
                <a:lnTo>
                  <a:pt x="417982" y="277291"/>
                </a:lnTo>
                <a:lnTo>
                  <a:pt x="467106" y="326428"/>
                </a:lnTo>
                <a:lnTo>
                  <a:pt x="546811" y="2314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525780" y="4568631"/>
            <a:ext cx="652475" cy="333463"/>
          </a:xfrm>
          <a:custGeom>
            <a:avLst/>
            <a:gdLst/>
            <a:ahLst/>
            <a:cxnLst/>
            <a:rect l="l" t="t" r="r" b="b"/>
            <a:pathLst>
              <a:path w="652475" h="333463">
                <a:moveTo>
                  <a:pt x="473595" y="332206"/>
                </a:moveTo>
                <a:lnTo>
                  <a:pt x="550824" y="240169"/>
                </a:lnTo>
                <a:lnTo>
                  <a:pt x="551086" y="240431"/>
                </a:lnTo>
                <a:lnTo>
                  <a:pt x="551086" y="231695"/>
                </a:lnTo>
                <a:lnTo>
                  <a:pt x="550443" y="231444"/>
                </a:lnTo>
                <a:lnTo>
                  <a:pt x="547903" y="232689"/>
                </a:lnTo>
                <a:lnTo>
                  <a:pt x="470674" y="324738"/>
                </a:lnTo>
                <a:lnTo>
                  <a:pt x="424256" y="278320"/>
                </a:lnTo>
                <a:lnTo>
                  <a:pt x="423291" y="277647"/>
                </a:lnTo>
                <a:lnTo>
                  <a:pt x="247484" y="192989"/>
                </a:lnTo>
                <a:lnTo>
                  <a:pt x="210896" y="124129"/>
                </a:lnTo>
                <a:lnTo>
                  <a:pt x="208229" y="122300"/>
                </a:lnTo>
                <a:lnTo>
                  <a:pt x="205181" y="123418"/>
                </a:lnTo>
                <a:lnTo>
                  <a:pt x="146900" y="187731"/>
                </a:lnTo>
                <a:lnTo>
                  <a:pt x="143446" y="199021"/>
                </a:lnTo>
                <a:lnTo>
                  <a:pt x="146164" y="199047"/>
                </a:lnTo>
                <a:lnTo>
                  <a:pt x="147078" y="198031"/>
                </a:lnTo>
                <a:lnTo>
                  <a:pt x="207022" y="131864"/>
                </a:lnTo>
                <a:lnTo>
                  <a:pt x="241808" y="197319"/>
                </a:lnTo>
                <a:lnTo>
                  <a:pt x="243382" y="198831"/>
                </a:lnTo>
                <a:lnTo>
                  <a:pt x="419696" y="283730"/>
                </a:lnTo>
                <a:lnTo>
                  <a:pt x="468414" y="332435"/>
                </a:lnTo>
                <a:lnTo>
                  <a:pt x="471055" y="333463"/>
                </a:lnTo>
                <a:lnTo>
                  <a:pt x="473595" y="332206"/>
                </a:lnTo>
                <a:close/>
              </a:path>
              <a:path w="652475" h="333463">
                <a:moveTo>
                  <a:pt x="377494" y="54698"/>
                </a:moveTo>
                <a:lnTo>
                  <a:pt x="472821" y="7035"/>
                </a:lnTo>
                <a:lnTo>
                  <a:pt x="551086" y="7035"/>
                </a:lnTo>
                <a:lnTo>
                  <a:pt x="551086" y="0"/>
                </a:lnTo>
                <a:lnTo>
                  <a:pt x="471995" y="0"/>
                </a:lnTo>
                <a:lnTo>
                  <a:pt x="470420" y="368"/>
                </a:lnTo>
                <a:lnTo>
                  <a:pt x="375081" y="48031"/>
                </a:lnTo>
                <a:lnTo>
                  <a:pt x="131368" y="48031"/>
                </a:lnTo>
                <a:lnTo>
                  <a:pt x="223075" y="55079"/>
                </a:lnTo>
                <a:lnTo>
                  <a:pt x="375920" y="55079"/>
                </a:lnTo>
                <a:lnTo>
                  <a:pt x="377494" y="54698"/>
                </a:lnTo>
                <a:close/>
              </a:path>
              <a:path w="652475" h="333463">
                <a:moveTo>
                  <a:pt x="5118" y="48247"/>
                </a:moveTo>
                <a:lnTo>
                  <a:pt x="3784" y="51511"/>
                </a:lnTo>
                <a:lnTo>
                  <a:pt x="3784" y="55029"/>
                </a:lnTo>
                <a:lnTo>
                  <a:pt x="21631" y="55036"/>
                </a:lnTo>
                <a:lnTo>
                  <a:pt x="5118" y="48247"/>
                </a:lnTo>
                <a:close/>
              </a:path>
              <a:path w="652475" h="333463">
                <a:moveTo>
                  <a:pt x="146900" y="187731"/>
                </a:moveTo>
                <a:lnTo>
                  <a:pt x="134848" y="103454"/>
                </a:lnTo>
                <a:lnTo>
                  <a:pt x="132702" y="100698"/>
                </a:lnTo>
                <a:lnTo>
                  <a:pt x="21631" y="55036"/>
                </a:lnTo>
                <a:lnTo>
                  <a:pt x="3784" y="55029"/>
                </a:lnTo>
                <a:lnTo>
                  <a:pt x="3784" y="51511"/>
                </a:lnTo>
                <a:lnTo>
                  <a:pt x="5118" y="48247"/>
                </a:lnTo>
                <a:lnTo>
                  <a:pt x="21631" y="55036"/>
                </a:lnTo>
                <a:lnTo>
                  <a:pt x="223075" y="55079"/>
                </a:lnTo>
                <a:lnTo>
                  <a:pt x="131368" y="48031"/>
                </a:lnTo>
                <a:lnTo>
                  <a:pt x="3784" y="47993"/>
                </a:lnTo>
                <a:lnTo>
                  <a:pt x="660" y="49174"/>
                </a:lnTo>
                <a:lnTo>
                  <a:pt x="0" y="52476"/>
                </a:lnTo>
                <a:lnTo>
                  <a:pt x="2451" y="54762"/>
                </a:lnTo>
                <a:lnTo>
                  <a:pt x="128168" y="106451"/>
                </a:lnTo>
                <a:lnTo>
                  <a:pt x="140995" y="196164"/>
                </a:lnTo>
                <a:lnTo>
                  <a:pt x="143446" y="199021"/>
                </a:lnTo>
                <a:lnTo>
                  <a:pt x="146900" y="187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527914" y="4441135"/>
            <a:ext cx="646823" cy="179044"/>
          </a:xfrm>
          <a:custGeom>
            <a:avLst/>
            <a:gdLst/>
            <a:ahLst/>
            <a:cxnLst/>
            <a:rect l="l" t="t" r="r" b="b"/>
            <a:pathLst>
              <a:path w="646823" h="179044">
                <a:moveTo>
                  <a:pt x="469861" y="131013"/>
                </a:moveTo>
                <a:lnTo>
                  <a:pt x="548952" y="131013"/>
                </a:lnTo>
                <a:lnTo>
                  <a:pt x="548952" y="39136"/>
                </a:lnTo>
                <a:lnTo>
                  <a:pt x="384708" y="104813"/>
                </a:lnTo>
                <a:lnTo>
                  <a:pt x="0" y="131102"/>
                </a:lnTo>
                <a:lnTo>
                  <a:pt x="1650" y="179006"/>
                </a:lnTo>
                <a:lnTo>
                  <a:pt x="373786" y="179044"/>
                </a:lnTo>
                <a:lnTo>
                  <a:pt x="469861" y="1310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524332" y="4437872"/>
            <a:ext cx="653923" cy="185839"/>
          </a:xfrm>
          <a:custGeom>
            <a:avLst/>
            <a:gdLst/>
            <a:ahLst/>
            <a:cxnLst/>
            <a:rect l="l" t="t" r="r" b="b"/>
            <a:pathLst>
              <a:path w="653923" h="185839">
                <a:moveTo>
                  <a:pt x="378942" y="185458"/>
                </a:moveTo>
                <a:lnTo>
                  <a:pt x="474268" y="137795"/>
                </a:lnTo>
                <a:lnTo>
                  <a:pt x="552533" y="137795"/>
                </a:lnTo>
                <a:lnTo>
                  <a:pt x="552533" y="130759"/>
                </a:lnTo>
                <a:lnTo>
                  <a:pt x="473443" y="130759"/>
                </a:lnTo>
                <a:lnTo>
                  <a:pt x="471868" y="131127"/>
                </a:lnTo>
                <a:lnTo>
                  <a:pt x="376529" y="178790"/>
                </a:lnTo>
                <a:lnTo>
                  <a:pt x="8632" y="178752"/>
                </a:lnTo>
                <a:lnTo>
                  <a:pt x="7213" y="137642"/>
                </a:lnTo>
                <a:lnTo>
                  <a:pt x="387489" y="104597"/>
                </a:lnTo>
                <a:lnTo>
                  <a:pt x="3340" y="130848"/>
                </a:lnTo>
                <a:lnTo>
                  <a:pt x="5232" y="178752"/>
                </a:lnTo>
                <a:lnTo>
                  <a:pt x="8750" y="182156"/>
                </a:lnTo>
                <a:lnTo>
                  <a:pt x="377367" y="185839"/>
                </a:lnTo>
                <a:lnTo>
                  <a:pt x="378942" y="185458"/>
                </a:lnTo>
                <a:close/>
              </a:path>
              <a:path w="653923" h="185839">
                <a:moveTo>
                  <a:pt x="389585" y="111340"/>
                </a:moveTo>
                <a:lnTo>
                  <a:pt x="552533" y="46193"/>
                </a:lnTo>
                <a:lnTo>
                  <a:pt x="552533" y="41351"/>
                </a:lnTo>
                <a:lnTo>
                  <a:pt x="388531" y="111582"/>
                </a:lnTo>
                <a:lnTo>
                  <a:pt x="389585" y="111340"/>
                </a:lnTo>
                <a:close/>
              </a:path>
              <a:path w="653923" h="185839">
                <a:moveTo>
                  <a:pt x="5232" y="182270"/>
                </a:moveTo>
                <a:lnTo>
                  <a:pt x="5232" y="185788"/>
                </a:lnTo>
                <a:lnTo>
                  <a:pt x="377367" y="185839"/>
                </a:lnTo>
                <a:lnTo>
                  <a:pt x="5232" y="182270"/>
                </a:lnTo>
                <a:close/>
              </a:path>
              <a:path w="653923" h="185839">
                <a:moveTo>
                  <a:pt x="388531" y="111582"/>
                </a:moveTo>
                <a:lnTo>
                  <a:pt x="552533" y="41351"/>
                </a:lnTo>
                <a:lnTo>
                  <a:pt x="552533" y="38608"/>
                </a:lnTo>
                <a:lnTo>
                  <a:pt x="387489" y="104597"/>
                </a:lnTo>
                <a:lnTo>
                  <a:pt x="7213" y="137642"/>
                </a:lnTo>
                <a:lnTo>
                  <a:pt x="388531" y="111582"/>
                </a:lnTo>
                <a:close/>
              </a:path>
              <a:path w="653923" h="185839">
                <a:moveTo>
                  <a:pt x="8750" y="182156"/>
                </a:moveTo>
                <a:lnTo>
                  <a:pt x="5232" y="178752"/>
                </a:lnTo>
                <a:lnTo>
                  <a:pt x="3340" y="130848"/>
                </a:lnTo>
                <a:lnTo>
                  <a:pt x="0" y="132588"/>
                </a:lnTo>
                <a:lnTo>
                  <a:pt x="63" y="134493"/>
                </a:lnTo>
                <a:lnTo>
                  <a:pt x="1714" y="182384"/>
                </a:lnTo>
                <a:lnTo>
                  <a:pt x="3327" y="185788"/>
                </a:lnTo>
                <a:lnTo>
                  <a:pt x="5232" y="185788"/>
                </a:lnTo>
                <a:lnTo>
                  <a:pt x="5232" y="182270"/>
                </a:lnTo>
                <a:lnTo>
                  <a:pt x="377367" y="185839"/>
                </a:lnTo>
                <a:lnTo>
                  <a:pt x="8750" y="182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963013" y="4536423"/>
            <a:ext cx="831151" cy="821855"/>
          </a:xfrm>
          <a:custGeom>
            <a:avLst/>
            <a:gdLst/>
            <a:ahLst/>
            <a:cxnLst/>
            <a:rect l="l" t="t" r="r" b="b"/>
            <a:pathLst>
              <a:path w="831151" h="821855">
                <a:moveTo>
                  <a:pt x="689013" y="772744"/>
                </a:moveTo>
                <a:lnTo>
                  <a:pt x="831151" y="803757"/>
                </a:lnTo>
                <a:lnTo>
                  <a:pt x="818235" y="74942"/>
                </a:lnTo>
                <a:lnTo>
                  <a:pt x="743280" y="74942"/>
                </a:lnTo>
                <a:lnTo>
                  <a:pt x="699350" y="62014"/>
                </a:lnTo>
                <a:lnTo>
                  <a:pt x="458990" y="62014"/>
                </a:lnTo>
                <a:lnTo>
                  <a:pt x="381457" y="15506"/>
                </a:lnTo>
                <a:lnTo>
                  <a:pt x="208305" y="46520"/>
                </a:lnTo>
                <a:lnTo>
                  <a:pt x="172123" y="10337"/>
                </a:lnTo>
                <a:lnTo>
                  <a:pt x="117855" y="28422"/>
                </a:lnTo>
                <a:lnTo>
                  <a:pt x="97854" y="8430"/>
                </a:lnTo>
                <a:lnTo>
                  <a:pt x="97854" y="253581"/>
                </a:lnTo>
                <a:lnTo>
                  <a:pt x="111378" y="259727"/>
                </a:lnTo>
                <a:lnTo>
                  <a:pt x="159194" y="307543"/>
                </a:lnTo>
                <a:lnTo>
                  <a:pt x="243192" y="352780"/>
                </a:lnTo>
                <a:lnTo>
                  <a:pt x="298754" y="408330"/>
                </a:lnTo>
                <a:lnTo>
                  <a:pt x="318147" y="533679"/>
                </a:lnTo>
                <a:lnTo>
                  <a:pt x="349161" y="564692"/>
                </a:lnTo>
                <a:lnTo>
                  <a:pt x="309105" y="604748"/>
                </a:lnTo>
                <a:lnTo>
                  <a:pt x="309105" y="819264"/>
                </a:lnTo>
                <a:lnTo>
                  <a:pt x="404723" y="819264"/>
                </a:lnTo>
                <a:lnTo>
                  <a:pt x="446074" y="803757"/>
                </a:lnTo>
                <a:lnTo>
                  <a:pt x="490004" y="759815"/>
                </a:lnTo>
                <a:lnTo>
                  <a:pt x="598551" y="808926"/>
                </a:lnTo>
                <a:lnTo>
                  <a:pt x="639902" y="821855"/>
                </a:lnTo>
                <a:lnTo>
                  <a:pt x="689013" y="7727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59496" y="4532917"/>
            <a:ext cx="838187" cy="828776"/>
          </a:xfrm>
          <a:custGeom>
            <a:avLst/>
            <a:gdLst/>
            <a:ahLst/>
            <a:cxnLst/>
            <a:rect l="l" t="t" r="r" b="b"/>
            <a:pathLst>
              <a:path w="838187" h="828776">
                <a:moveTo>
                  <a:pt x="645909" y="827849"/>
                </a:moveTo>
                <a:lnTo>
                  <a:pt x="693661" y="780097"/>
                </a:lnTo>
                <a:lnTo>
                  <a:pt x="831151" y="807326"/>
                </a:lnTo>
                <a:lnTo>
                  <a:pt x="834669" y="807262"/>
                </a:lnTo>
                <a:lnTo>
                  <a:pt x="836904" y="809980"/>
                </a:lnTo>
                <a:lnTo>
                  <a:pt x="838187" y="807199"/>
                </a:lnTo>
                <a:lnTo>
                  <a:pt x="835418" y="803821"/>
                </a:lnTo>
                <a:lnTo>
                  <a:pt x="831072" y="802872"/>
                </a:lnTo>
                <a:lnTo>
                  <a:pt x="693280" y="772807"/>
                </a:lnTo>
                <a:lnTo>
                  <a:pt x="690041" y="773760"/>
                </a:lnTo>
                <a:lnTo>
                  <a:pt x="642442" y="821359"/>
                </a:lnTo>
                <a:lnTo>
                  <a:pt x="603326" y="809142"/>
                </a:lnTo>
                <a:lnTo>
                  <a:pt x="494982" y="760120"/>
                </a:lnTo>
                <a:lnTo>
                  <a:pt x="492074" y="759802"/>
                </a:lnTo>
                <a:lnTo>
                  <a:pt x="491032" y="760844"/>
                </a:lnTo>
                <a:lnTo>
                  <a:pt x="447636" y="804240"/>
                </a:lnTo>
                <a:lnTo>
                  <a:pt x="407606" y="819251"/>
                </a:lnTo>
                <a:lnTo>
                  <a:pt x="316141" y="819251"/>
                </a:lnTo>
                <a:lnTo>
                  <a:pt x="316141" y="609726"/>
                </a:lnTo>
                <a:lnTo>
                  <a:pt x="310133" y="605777"/>
                </a:lnTo>
                <a:lnTo>
                  <a:pt x="309092" y="608253"/>
                </a:lnTo>
                <a:lnTo>
                  <a:pt x="309092" y="822769"/>
                </a:lnTo>
                <a:lnTo>
                  <a:pt x="310781" y="825919"/>
                </a:lnTo>
                <a:lnTo>
                  <a:pt x="312623" y="826287"/>
                </a:lnTo>
                <a:lnTo>
                  <a:pt x="408241" y="826287"/>
                </a:lnTo>
                <a:lnTo>
                  <a:pt x="409473" y="826071"/>
                </a:lnTo>
                <a:lnTo>
                  <a:pt x="450824" y="810564"/>
                </a:lnTo>
                <a:lnTo>
                  <a:pt x="452081" y="809751"/>
                </a:lnTo>
                <a:lnTo>
                  <a:pt x="494296" y="767537"/>
                </a:lnTo>
                <a:lnTo>
                  <a:pt x="600621" y="815632"/>
                </a:lnTo>
                <a:lnTo>
                  <a:pt x="601027" y="815797"/>
                </a:lnTo>
                <a:lnTo>
                  <a:pt x="642378" y="828713"/>
                </a:lnTo>
                <a:lnTo>
                  <a:pt x="644982" y="828776"/>
                </a:lnTo>
                <a:lnTo>
                  <a:pt x="645909" y="827849"/>
                </a:lnTo>
                <a:close/>
              </a:path>
              <a:path w="838187" h="828776">
                <a:moveTo>
                  <a:pt x="836904" y="809980"/>
                </a:moveTo>
                <a:lnTo>
                  <a:pt x="834669" y="807262"/>
                </a:lnTo>
                <a:lnTo>
                  <a:pt x="831151" y="807326"/>
                </a:lnTo>
                <a:lnTo>
                  <a:pt x="693661" y="780097"/>
                </a:lnTo>
                <a:lnTo>
                  <a:pt x="833920" y="810704"/>
                </a:lnTo>
                <a:lnTo>
                  <a:pt x="836904" y="809980"/>
                </a:lnTo>
                <a:close/>
              </a:path>
              <a:path w="838187" h="828776">
                <a:moveTo>
                  <a:pt x="355168" y="570687"/>
                </a:moveTo>
                <a:lnTo>
                  <a:pt x="356539" y="567080"/>
                </a:lnTo>
                <a:lnTo>
                  <a:pt x="355168" y="565708"/>
                </a:lnTo>
                <a:lnTo>
                  <a:pt x="324967" y="535508"/>
                </a:lnTo>
                <a:lnTo>
                  <a:pt x="305752" y="411302"/>
                </a:lnTo>
                <a:lnTo>
                  <a:pt x="249199" y="353783"/>
                </a:lnTo>
                <a:lnTo>
                  <a:pt x="164833" y="308190"/>
                </a:lnTo>
                <a:lnTo>
                  <a:pt x="117398" y="260743"/>
                </a:lnTo>
                <a:lnTo>
                  <a:pt x="116357" y="260032"/>
                </a:lnTo>
                <a:lnTo>
                  <a:pt x="101372" y="253219"/>
                </a:lnTo>
                <a:lnTo>
                  <a:pt x="101372" y="260955"/>
                </a:lnTo>
                <a:lnTo>
                  <a:pt x="112864" y="266179"/>
                </a:lnTo>
                <a:lnTo>
                  <a:pt x="160223" y="313537"/>
                </a:lnTo>
                <a:lnTo>
                  <a:pt x="161048" y="314147"/>
                </a:lnTo>
                <a:lnTo>
                  <a:pt x="244589" y="359130"/>
                </a:lnTo>
                <a:lnTo>
                  <a:pt x="298970" y="413511"/>
                </a:lnTo>
                <a:lnTo>
                  <a:pt x="318185" y="537730"/>
                </a:lnTo>
                <a:lnTo>
                  <a:pt x="319176" y="539673"/>
                </a:lnTo>
                <a:lnTo>
                  <a:pt x="347700" y="568197"/>
                </a:lnTo>
                <a:lnTo>
                  <a:pt x="310133" y="605777"/>
                </a:lnTo>
                <a:lnTo>
                  <a:pt x="316141" y="609726"/>
                </a:lnTo>
                <a:lnTo>
                  <a:pt x="355168" y="570687"/>
                </a:lnTo>
                <a:close/>
              </a:path>
              <a:path w="838187" h="828776">
                <a:moveTo>
                  <a:pt x="825271" y="78384"/>
                </a:moveTo>
                <a:lnTo>
                  <a:pt x="823671" y="74929"/>
                </a:lnTo>
                <a:lnTo>
                  <a:pt x="747306" y="74929"/>
                </a:lnTo>
                <a:lnTo>
                  <a:pt x="703859" y="62153"/>
                </a:lnTo>
                <a:lnTo>
                  <a:pt x="702868" y="62001"/>
                </a:lnTo>
                <a:lnTo>
                  <a:pt x="463486" y="62001"/>
                </a:lnTo>
                <a:lnTo>
                  <a:pt x="386791" y="15989"/>
                </a:lnTo>
                <a:lnTo>
                  <a:pt x="384352" y="15544"/>
                </a:lnTo>
                <a:lnTo>
                  <a:pt x="213017" y="46227"/>
                </a:lnTo>
                <a:lnTo>
                  <a:pt x="178130" y="11353"/>
                </a:lnTo>
                <a:lnTo>
                  <a:pt x="174536" y="10502"/>
                </a:lnTo>
                <a:lnTo>
                  <a:pt x="122326" y="27901"/>
                </a:lnTo>
                <a:lnTo>
                  <a:pt x="101372" y="6958"/>
                </a:lnTo>
                <a:lnTo>
                  <a:pt x="101372" y="16913"/>
                </a:lnTo>
                <a:lnTo>
                  <a:pt x="118884" y="34416"/>
                </a:lnTo>
                <a:lnTo>
                  <a:pt x="122478" y="35267"/>
                </a:lnTo>
                <a:lnTo>
                  <a:pt x="174688" y="17868"/>
                </a:lnTo>
                <a:lnTo>
                  <a:pt x="209334" y="52514"/>
                </a:lnTo>
                <a:lnTo>
                  <a:pt x="212445" y="53492"/>
                </a:lnTo>
                <a:lnTo>
                  <a:pt x="384301" y="22707"/>
                </a:lnTo>
                <a:lnTo>
                  <a:pt x="460705" y="68541"/>
                </a:lnTo>
                <a:lnTo>
                  <a:pt x="462508" y="69049"/>
                </a:lnTo>
                <a:lnTo>
                  <a:pt x="702360" y="69049"/>
                </a:lnTo>
                <a:lnTo>
                  <a:pt x="745807" y="81826"/>
                </a:lnTo>
                <a:lnTo>
                  <a:pt x="746798" y="81965"/>
                </a:lnTo>
                <a:lnTo>
                  <a:pt x="818299" y="81965"/>
                </a:lnTo>
                <a:lnTo>
                  <a:pt x="831072" y="802872"/>
                </a:lnTo>
                <a:lnTo>
                  <a:pt x="835418" y="803821"/>
                </a:lnTo>
                <a:lnTo>
                  <a:pt x="838187" y="807199"/>
                </a:lnTo>
                <a:lnTo>
                  <a:pt x="825271" y="78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781247" y="4518022"/>
            <a:ext cx="728218" cy="822159"/>
          </a:xfrm>
          <a:custGeom>
            <a:avLst/>
            <a:gdLst/>
            <a:ahLst/>
            <a:cxnLst/>
            <a:rect l="l" t="t" r="r" b="b"/>
            <a:pathLst>
              <a:path w="728217" h="822159">
                <a:moveTo>
                  <a:pt x="58153" y="123062"/>
                </a:moveTo>
                <a:lnTo>
                  <a:pt x="28422" y="93344"/>
                </a:lnTo>
                <a:lnTo>
                  <a:pt x="0" y="93344"/>
                </a:lnTo>
                <a:lnTo>
                  <a:pt x="12915" y="822159"/>
                </a:lnTo>
                <a:lnTo>
                  <a:pt x="155067" y="783386"/>
                </a:lnTo>
                <a:lnTo>
                  <a:pt x="188658" y="822159"/>
                </a:lnTo>
                <a:lnTo>
                  <a:pt x="302387" y="798906"/>
                </a:lnTo>
                <a:lnTo>
                  <a:pt x="434187" y="798906"/>
                </a:lnTo>
                <a:lnTo>
                  <a:pt x="534974" y="773049"/>
                </a:lnTo>
                <a:lnTo>
                  <a:pt x="570103" y="803008"/>
                </a:lnTo>
                <a:lnTo>
                  <a:pt x="625436" y="747687"/>
                </a:lnTo>
                <a:lnTo>
                  <a:pt x="728218" y="747687"/>
                </a:lnTo>
                <a:lnTo>
                  <a:pt x="700900" y="0"/>
                </a:lnTo>
                <a:lnTo>
                  <a:pt x="589254" y="49415"/>
                </a:lnTo>
                <a:lnTo>
                  <a:pt x="427710" y="63626"/>
                </a:lnTo>
                <a:lnTo>
                  <a:pt x="369570" y="121767"/>
                </a:lnTo>
                <a:lnTo>
                  <a:pt x="230009" y="90754"/>
                </a:lnTo>
                <a:lnTo>
                  <a:pt x="155067" y="103682"/>
                </a:lnTo>
                <a:lnTo>
                  <a:pt x="58153" y="1230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777730" y="4607849"/>
            <a:ext cx="193497" cy="828827"/>
          </a:xfrm>
          <a:custGeom>
            <a:avLst/>
            <a:gdLst/>
            <a:ahLst/>
            <a:cxnLst/>
            <a:rect l="l" t="t" r="r" b="b"/>
            <a:pathLst>
              <a:path w="193497" h="828827">
                <a:moveTo>
                  <a:pt x="342" y="1727"/>
                </a:moveTo>
                <a:lnTo>
                  <a:pt x="3517" y="3517"/>
                </a:lnTo>
                <a:lnTo>
                  <a:pt x="3517" y="0"/>
                </a:lnTo>
                <a:lnTo>
                  <a:pt x="342" y="1727"/>
                </a:lnTo>
                <a:close/>
              </a:path>
              <a:path w="193497" h="828827">
                <a:moveTo>
                  <a:pt x="537629" y="679818"/>
                </a:moveTo>
                <a:lnTo>
                  <a:pt x="437260" y="705548"/>
                </a:lnTo>
                <a:lnTo>
                  <a:pt x="305193" y="705624"/>
                </a:lnTo>
                <a:lnTo>
                  <a:pt x="193497" y="728459"/>
                </a:lnTo>
                <a:lnTo>
                  <a:pt x="192887" y="735787"/>
                </a:lnTo>
                <a:lnTo>
                  <a:pt x="306260" y="712597"/>
                </a:lnTo>
                <a:lnTo>
                  <a:pt x="438581" y="712482"/>
                </a:lnTo>
                <a:lnTo>
                  <a:pt x="537603" y="687095"/>
                </a:lnTo>
                <a:lnTo>
                  <a:pt x="571334" y="715860"/>
                </a:lnTo>
                <a:lnTo>
                  <a:pt x="574801" y="716965"/>
                </a:lnTo>
                <a:lnTo>
                  <a:pt x="576110" y="715670"/>
                </a:lnTo>
                <a:lnTo>
                  <a:pt x="630402" y="661377"/>
                </a:lnTo>
                <a:lnTo>
                  <a:pt x="731735" y="661377"/>
                </a:lnTo>
                <a:lnTo>
                  <a:pt x="734936" y="659612"/>
                </a:lnTo>
                <a:lnTo>
                  <a:pt x="735241" y="657720"/>
                </a:lnTo>
                <a:lnTo>
                  <a:pt x="707936" y="-89954"/>
                </a:lnTo>
                <a:lnTo>
                  <a:pt x="706285" y="-92811"/>
                </a:lnTo>
                <a:lnTo>
                  <a:pt x="702983" y="-93040"/>
                </a:lnTo>
                <a:lnTo>
                  <a:pt x="591883" y="-43865"/>
                </a:lnTo>
                <a:lnTo>
                  <a:pt x="430936" y="-29717"/>
                </a:lnTo>
                <a:lnTo>
                  <a:pt x="428751" y="-28689"/>
                </a:lnTo>
                <a:lnTo>
                  <a:pt x="371957" y="28092"/>
                </a:lnTo>
                <a:lnTo>
                  <a:pt x="234289" y="-2501"/>
                </a:lnTo>
                <a:lnTo>
                  <a:pt x="232930" y="-2539"/>
                </a:lnTo>
                <a:lnTo>
                  <a:pt x="157987" y="10388"/>
                </a:lnTo>
                <a:lnTo>
                  <a:pt x="62826" y="29413"/>
                </a:lnTo>
                <a:lnTo>
                  <a:pt x="34442" y="1028"/>
                </a:lnTo>
                <a:lnTo>
                  <a:pt x="31940" y="0"/>
                </a:lnTo>
                <a:lnTo>
                  <a:pt x="3517" y="0"/>
                </a:lnTo>
                <a:lnTo>
                  <a:pt x="3517" y="3517"/>
                </a:lnTo>
                <a:lnTo>
                  <a:pt x="342" y="1727"/>
                </a:lnTo>
                <a:lnTo>
                  <a:pt x="0" y="3581"/>
                </a:lnTo>
                <a:lnTo>
                  <a:pt x="3517" y="7035"/>
                </a:lnTo>
                <a:lnTo>
                  <a:pt x="12915" y="732396"/>
                </a:lnTo>
                <a:lnTo>
                  <a:pt x="14325" y="735152"/>
                </a:lnTo>
                <a:lnTo>
                  <a:pt x="17360" y="735723"/>
                </a:lnTo>
                <a:lnTo>
                  <a:pt x="157378" y="697547"/>
                </a:lnTo>
                <a:lnTo>
                  <a:pt x="157657" y="690168"/>
                </a:lnTo>
                <a:lnTo>
                  <a:pt x="19875" y="727735"/>
                </a:lnTo>
                <a:lnTo>
                  <a:pt x="7099" y="7035"/>
                </a:lnTo>
                <a:lnTo>
                  <a:pt x="7035" y="3454"/>
                </a:lnTo>
                <a:lnTo>
                  <a:pt x="7099" y="7035"/>
                </a:lnTo>
                <a:lnTo>
                  <a:pt x="30492" y="7035"/>
                </a:lnTo>
                <a:lnTo>
                  <a:pt x="59169" y="35737"/>
                </a:lnTo>
                <a:lnTo>
                  <a:pt x="62356" y="36690"/>
                </a:lnTo>
                <a:lnTo>
                  <a:pt x="159219" y="17322"/>
                </a:lnTo>
                <a:lnTo>
                  <a:pt x="233438" y="4521"/>
                </a:lnTo>
                <a:lnTo>
                  <a:pt x="372325" y="35382"/>
                </a:lnTo>
                <a:lnTo>
                  <a:pt x="375577" y="34442"/>
                </a:lnTo>
                <a:lnTo>
                  <a:pt x="432815" y="-22809"/>
                </a:lnTo>
                <a:lnTo>
                  <a:pt x="593077" y="-36906"/>
                </a:lnTo>
                <a:lnTo>
                  <a:pt x="594194" y="-37198"/>
                </a:lnTo>
                <a:lnTo>
                  <a:pt x="701090" y="-84493"/>
                </a:lnTo>
                <a:lnTo>
                  <a:pt x="728078" y="654329"/>
                </a:lnTo>
                <a:lnTo>
                  <a:pt x="628954" y="654329"/>
                </a:lnTo>
                <a:lnTo>
                  <a:pt x="626452" y="655358"/>
                </a:lnTo>
                <a:lnTo>
                  <a:pt x="573430" y="708393"/>
                </a:lnTo>
                <a:lnTo>
                  <a:pt x="540778" y="680554"/>
                </a:lnTo>
                <a:lnTo>
                  <a:pt x="537629" y="679818"/>
                </a:lnTo>
                <a:close/>
              </a:path>
              <a:path w="193497" h="828827">
                <a:moveTo>
                  <a:pt x="189522" y="734631"/>
                </a:moveTo>
                <a:lnTo>
                  <a:pt x="192887" y="735787"/>
                </a:lnTo>
                <a:lnTo>
                  <a:pt x="193497" y="728459"/>
                </a:lnTo>
                <a:lnTo>
                  <a:pt x="161239" y="691248"/>
                </a:lnTo>
                <a:lnTo>
                  <a:pt x="157657" y="690168"/>
                </a:lnTo>
                <a:lnTo>
                  <a:pt x="157378" y="697547"/>
                </a:lnTo>
                <a:lnTo>
                  <a:pt x="189522" y="734631"/>
                </a:lnTo>
                <a:close/>
              </a:path>
              <a:path w="193497" h="828827">
                <a:moveTo>
                  <a:pt x="12915" y="732396"/>
                </a:moveTo>
                <a:lnTo>
                  <a:pt x="3517" y="7035"/>
                </a:lnTo>
                <a:lnTo>
                  <a:pt x="0" y="3581"/>
                </a:lnTo>
                <a:lnTo>
                  <a:pt x="12915" y="732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963018" y="4741275"/>
            <a:ext cx="221538" cy="646531"/>
          </a:xfrm>
          <a:custGeom>
            <a:avLst/>
            <a:gdLst/>
            <a:ahLst/>
            <a:cxnLst/>
            <a:rect l="l" t="t" r="r" b="b"/>
            <a:pathLst>
              <a:path w="221538" h="646531">
                <a:moveTo>
                  <a:pt x="117767" y="627900"/>
                </a:moveTo>
                <a:lnTo>
                  <a:pt x="197586" y="595972"/>
                </a:lnTo>
                <a:lnTo>
                  <a:pt x="181622" y="580009"/>
                </a:lnTo>
                <a:lnTo>
                  <a:pt x="221538" y="497535"/>
                </a:lnTo>
                <a:lnTo>
                  <a:pt x="221538" y="359181"/>
                </a:lnTo>
                <a:lnTo>
                  <a:pt x="186956" y="324599"/>
                </a:lnTo>
                <a:lnTo>
                  <a:pt x="206895" y="260743"/>
                </a:lnTo>
                <a:lnTo>
                  <a:pt x="206895" y="203542"/>
                </a:lnTo>
                <a:lnTo>
                  <a:pt x="160350" y="156972"/>
                </a:lnTo>
                <a:lnTo>
                  <a:pt x="97849" y="126887"/>
                </a:lnTo>
                <a:lnTo>
                  <a:pt x="97849" y="633066"/>
                </a:lnTo>
                <a:lnTo>
                  <a:pt x="117767" y="6279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959500" y="4739902"/>
            <a:ext cx="228574" cy="585952"/>
          </a:xfrm>
          <a:custGeom>
            <a:avLst/>
            <a:gdLst/>
            <a:ahLst/>
            <a:cxnLst/>
            <a:rect l="l" t="t" r="r" b="b"/>
            <a:pathLst>
              <a:path w="228574" h="585952">
                <a:moveTo>
                  <a:pt x="189407" y="580656"/>
                </a:moveTo>
                <a:lnTo>
                  <a:pt x="228218" y="500443"/>
                </a:lnTo>
                <a:lnTo>
                  <a:pt x="228574" y="498906"/>
                </a:lnTo>
                <a:lnTo>
                  <a:pt x="228574" y="360552"/>
                </a:lnTo>
                <a:lnTo>
                  <a:pt x="227545" y="358063"/>
                </a:lnTo>
                <a:lnTo>
                  <a:pt x="194462" y="324980"/>
                </a:lnTo>
                <a:lnTo>
                  <a:pt x="213779" y="263156"/>
                </a:lnTo>
                <a:lnTo>
                  <a:pt x="213944" y="262115"/>
                </a:lnTo>
                <a:lnTo>
                  <a:pt x="213944" y="204914"/>
                </a:lnTo>
                <a:lnTo>
                  <a:pt x="212902" y="202412"/>
                </a:lnTo>
                <a:lnTo>
                  <a:pt x="166357" y="155867"/>
                </a:lnTo>
                <a:lnTo>
                  <a:pt x="165392" y="155181"/>
                </a:lnTo>
                <a:lnTo>
                  <a:pt x="101367" y="124352"/>
                </a:lnTo>
                <a:lnTo>
                  <a:pt x="101367" y="132168"/>
                </a:lnTo>
                <a:lnTo>
                  <a:pt x="161797" y="161264"/>
                </a:lnTo>
                <a:lnTo>
                  <a:pt x="206895" y="206374"/>
                </a:lnTo>
                <a:lnTo>
                  <a:pt x="206895" y="261569"/>
                </a:lnTo>
                <a:lnTo>
                  <a:pt x="187109" y="324904"/>
                </a:lnTo>
                <a:lnTo>
                  <a:pt x="187045" y="327520"/>
                </a:lnTo>
                <a:lnTo>
                  <a:pt x="187985" y="328447"/>
                </a:lnTo>
                <a:lnTo>
                  <a:pt x="221526" y="362013"/>
                </a:lnTo>
                <a:lnTo>
                  <a:pt x="221526" y="498093"/>
                </a:lnTo>
                <a:lnTo>
                  <a:pt x="181978" y="579843"/>
                </a:lnTo>
                <a:lnTo>
                  <a:pt x="181597" y="582815"/>
                </a:lnTo>
                <a:lnTo>
                  <a:pt x="182651" y="583869"/>
                </a:lnTo>
                <a:lnTo>
                  <a:pt x="189407" y="580656"/>
                </a:lnTo>
                <a:close/>
              </a:path>
              <a:path w="228574" h="585952">
                <a:moveTo>
                  <a:pt x="122173" y="632688"/>
                </a:moveTo>
                <a:lnTo>
                  <a:pt x="122593" y="632548"/>
                </a:lnTo>
                <a:lnTo>
                  <a:pt x="202412" y="600621"/>
                </a:lnTo>
                <a:lnTo>
                  <a:pt x="204558" y="598055"/>
                </a:lnTo>
                <a:lnTo>
                  <a:pt x="203606" y="594855"/>
                </a:lnTo>
                <a:lnTo>
                  <a:pt x="189407" y="580656"/>
                </a:lnTo>
                <a:lnTo>
                  <a:pt x="182651" y="583869"/>
                </a:lnTo>
                <a:lnTo>
                  <a:pt x="194843" y="596061"/>
                </a:lnTo>
                <a:lnTo>
                  <a:pt x="120192" y="625919"/>
                </a:lnTo>
                <a:lnTo>
                  <a:pt x="101367" y="630799"/>
                </a:lnTo>
                <a:lnTo>
                  <a:pt x="101367" y="638081"/>
                </a:lnTo>
                <a:lnTo>
                  <a:pt x="122173" y="632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508949" y="5386377"/>
            <a:ext cx="119291" cy="749046"/>
          </a:xfrm>
          <a:custGeom>
            <a:avLst/>
            <a:gdLst/>
            <a:ahLst/>
            <a:cxnLst/>
            <a:rect l="l" t="t" r="r" b="b"/>
            <a:pathLst>
              <a:path w="119291" h="749046">
                <a:moveTo>
                  <a:pt x="0" y="0"/>
                </a:moveTo>
                <a:lnTo>
                  <a:pt x="66090" y="734288"/>
                </a:lnTo>
                <a:lnTo>
                  <a:pt x="93700" y="749045"/>
                </a:lnTo>
                <a:lnTo>
                  <a:pt x="119291" y="746518"/>
                </a:lnTo>
                <a:lnTo>
                  <a:pt x="54800" y="29425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505443" y="5383265"/>
            <a:ext cx="126466" cy="755662"/>
          </a:xfrm>
          <a:custGeom>
            <a:avLst/>
            <a:gdLst/>
            <a:ahLst/>
            <a:cxnLst/>
            <a:rect l="l" t="t" r="r" b="b"/>
            <a:pathLst>
              <a:path w="126466" h="755662">
                <a:moveTo>
                  <a:pt x="66090" y="737717"/>
                </a:moveTo>
                <a:lnTo>
                  <a:pt x="72936" y="735202"/>
                </a:lnTo>
                <a:lnTo>
                  <a:pt x="7596" y="9300"/>
                </a:lnTo>
                <a:lnTo>
                  <a:pt x="1841" y="6210"/>
                </a:lnTo>
                <a:lnTo>
                  <a:pt x="0" y="3428"/>
                </a:lnTo>
                <a:lnTo>
                  <a:pt x="66090" y="737717"/>
                </a:lnTo>
                <a:close/>
              </a:path>
              <a:path w="126466" h="755662">
                <a:moveTo>
                  <a:pt x="3505" y="3111"/>
                </a:moveTo>
                <a:lnTo>
                  <a:pt x="7596" y="9300"/>
                </a:lnTo>
                <a:lnTo>
                  <a:pt x="7010" y="2793"/>
                </a:lnTo>
                <a:lnTo>
                  <a:pt x="5168" y="0"/>
                </a:lnTo>
                <a:lnTo>
                  <a:pt x="1574" y="177"/>
                </a:lnTo>
                <a:lnTo>
                  <a:pt x="0" y="3428"/>
                </a:lnTo>
                <a:lnTo>
                  <a:pt x="1841" y="6210"/>
                </a:lnTo>
                <a:lnTo>
                  <a:pt x="7596" y="9300"/>
                </a:lnTo>
                <a:lnTo>
                  <a:pt x="3505" y="3111"/>
                </a:lnTo>
                <a:close/>
              </a:path>
              <a:path w="126466" h="755662">
                <a:moveTo>
                  <a:pt x="59969" y="29438"/>
                </a:moveTo>
                <a:lnTo>
                  <a:pt x="5168" y="0"/>
                </a:lnTo>
                <a:lnTo>
                  <a:pt x="7010" y="2793"/>
                </a:lnTo>
                <a:lnTo>
                  <a:pt x="7596" y="9300"/>
                </a:lnTo>
                <a:lnTo>
                  <a:pt x="54965" y="34734"/>
                </a:lnTo>
                <a:lnTo>
                  <a:pt x="118960" y="746467"/>
                </a:lnTo>
                <a:lnTo>
                  <a:pt x="97929" y="748550"/>
                </a:lnTo>
                <a:lnTo>
                  <a:pt x="72936" y="735202"/>
                </a:lnTo>
                <a:lnTo>
                  <a:pt x="66090" y="737717"/>
                </a:lnTo>
                <a:lnTo>
                  <a:pt x="67945" y="740511"/>
                </a:lnTo>
                <a:lnTo>
                  <a:pt x="95542" y="755256"/>
                </a:lnTo>
                <a:lnTo>
                  <a:pt x="97561" y="755662"/>
                </a:lnTo>
                <a:lnTo>
                  <a:pt x="123139" y="753135"/>
                </a:lnTo>
                <a:lnTo>
                  <a:pt x="126466" y="751243"/>
                </a:lnTo>
                <a:lnTo>
                  <a:pt x="126301" y="749312"/>
                </a:lnTo>
                <a:lnTo>
                  <a:pt x="61810" y="32219"/>
                </a:lnTo>
                <a:lnTo>
                  <a:pt x="59969" y="29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313835" y="5370221"/>
            <a:ext cx="192544" cy="289610"/>
          </a:xfrm>
          <a:custGeom>
            <a:avLst/>
            <a:gdLst/>
            <a:ahLst/>
            <a:cxnLst/>
            <a:rect l="l" t="t" r="r" b="b"/>
            <a:pathLst>
              <a:path w="192544" h="289610">
                <a:moveTo>
                  <a:pt x="10169" y="272163"/>
                </a:moveTo>
                <a:lnTo>
                  <a:pt x="7482" y="259849"/>
                </a:lnTo>
                <a:lnTo>
                  <a:pt x="7048" y="253542"/>
                </a:lnTo>
                <a:lnTo>
                  <a:pt x="7226" y="249059"/>
                </a:lnTo>
                <a:lnTo>
                  <a:pt x="7632" y="246799"/>
                </a:lnTo>
                <a:lnTo>
                  <a:pt x="8737" y="240563"/>
                </a:lnTo>
                <a:lnTo>
                  <a:pt x="12242" y="234175"/>
                </a:lnTo>
                <a:lnTo>
                  <a:pt x="16687" y="228015"/>
                </a:lnTo>
                <a:lnTo>
                  <a:pt x="21094" y="221843"/>
                </a:lnTo>
                <a:lnTo>
                  <a:pt x="26377" y="215925"/>
                </a:lnTo>
                <a:lnTo>
                  <a:pt x="30746" y="210337"/>
                </a:lnTo>
                <a:lnTo>
                  <a:pt x="38831" y="200773"/>
                </a:lnTo>
                <a:lnTo>
                  <a:pt x="47505" y="191642"/>
                </a:lnTo>
                <a:lnTo>
                  <a:pt x="56536" y="182710"/>
                </a:lnTo>
                <a:lnTo>
                  <a:pt x="65690" y="173746"/>
                </a:lnTo>
                <a:lnTo>
                  <a:pt x="74155" y="165125"/>
                </a:lnTo>
                <a:lnTo>
                  <a:pt x="82914" y="156033"/>
                </a:lnTo>
                <a:lnTo>
                  <a:pt x="91785" y="146987"/>
                </a:lnTo>
                <a:lnTo>
                  <a:pt x="100673" y="137901"/>
                </a:lnTo>
                <a:lnTo>
                  <a:pt x="109485" y="128688"/>
                </a:lnTo>
                <a:lnTo>
                  <a:pt x="114731" y="123024"/>
                </a:lnTo>
                <a:lnTo>
                  <a:pt x="123114" y="113067"/>
                </a:lnTo>
                <a:lnTo>
                  <a:pt x="131181" y="103242"/>
                </a:lnTo>
                <a:lnTo>
                  <a:pt x="137769" y="96316"/>
                </a:lnTo>
                <a:lnTo>
                  <a:pt x="147104" y="88234"/>
                </a:lnTo>
                <a:lnTo>
                  <a:pt x="156682" y="80026"/>
                </a:lnTo>
                <a:lnTo>
                  <a:pt x="164807" y="71501"/>
                </a:lnTo>
                <a:lnTo>
                  <a:pt x="172349" y="61745"/>
                </a:lnTo>
                <a:lnTo>
                  <a:pt x="179602" y="50952"/>
                </a:lnTo>
                <a:lnTo>
                  <a:pt x="185852" y="39306"/>
                </a:lnTo>
                <a:lnTo>
                  <a:pt x="190383" y="26990"/>
                </a:lnTo>
                <a:lnTo>
                  <a:pt x="192480" y="14188"/>
                </a:lnTo>
                <a:lnTo>
                  <a:pt x="192544" y="8953"/>
                </a:lnTo>
                <a:lnTo>
                  <a:pt x="192303" y="6057"/>
                </a:lnTo>
                <a:lnTo>
                  <a:pt x="191757" y="3175"/>
                </a:lnTo>
                <a:lnTo>
                  <a:pt x="189560" y="0"/>
                </a:lnTo>
                <a:lnTo>
                  <a:pt x="185737" y="711"/>
                </a:lnTo>
                <a:lnTo>
                  <a:pt x="184835" y="4470"/>
                </a:lnTo>
                <a:lnTo>
                  <a:pt x="185508" y="9359"/>
                </a:lnTo>
                <a:lnTo>
                  <a:pt x="185508" y="11823"/>
                </a:lnTo>
                <a:lnTo>
                  <a:pt x="183926" y="23933"/>
                </a:lnTo>
                <a:lnTo>
                  <a:pt x="179589" y="36030"/>
                </a:lnTo>
                <a:lnTo>
                  <a:pt x="173284" y="47766"/>
                </a:lnTo>
                <a:lnTo>
                  <a:pt x="165794" y="58794"/>
                </a:lnTo>
                <a:lnTo>
                  <a:pt x="159346" y="67030"/>
                </a:lnTo>
                <a:lnTo>
                  <a:pt x="150681" y="75949"/>
                </a:lnTo>
                <a:lnTo>
                  <a:pt x="141055" y="84092"/>
                </a:lnTo>
                <a:lnTo>
                  <a:pt x="132930" y="91186"/>
                </a:lnTo>
                <a:lnTo>
                  <a:pt x="124086" y="100697"/>
                </a:lnTo>
                <a:lnTo>
                  <a:pt x="116068" y="110581"/>
                </a:lnTo>
                <a:lnTo>
                  <a:pt x="109524" y="118275"/>
                </a:lnTo>
                <a:lnTo>
                  <a:pt x="100894" y="127512"/>
                </a:lnTo>
                <a:lnTo>
                  <a:pt x="92082" y="136623"/>
                </a:lnTo>
                <a:lnTo>
                  <a:pt x="83181" y="145694"/>
                </a:lnTo>
                <a:lnTo>
                  <a:pt x="74283" y="154812"/>
                </a:lnTo>
                <a:lnTo>
                  <a:pt x="69037" y="160286"/>
                </a:lnTo>
                <a:lnTo>
                  <a:pt x="60242" y="169238"/>
                </a:lnTo>
                <a:lnTo>
                  <a:pt x="51217" y="178064"/>
                </a:lnTo>
                <a:lnTo>
                  <a:pt x="42197" y="187001"/>
                </a:lnTo>
                <a:lnTo>
                  <a:pt x="33415" y="196282"/>
                </a:lnTo>
                <a:lnTo>
                  <a:pt x="25209" y="206006"/>
                </a:lnTo>
                <a:lnTo>
                  <a:pt x="21043" y="211328"/>
                </a:lnTo>
                <a:lnTo>
                  <a:pt x="15671" y="217335"/>
                </a:lnTo>
                <a:lnTo>
                  <a:pt x="10960" y="223901"/>
                </a:lnTo>
                <a:lnTo>
                  <a:pt x="6248" y="230479"/>
                </a:lnTo>
                <a:lnTo>
                  <a:pt x="2133" y="237642"/>
                </a:lnTo>
                <a:lnTo>
                  <a:pt x="698" y="245567"/>
                </a:lnTo>
                <a:lnTo>
                  <a:pt x="215" y="248259"/>
                </a:lnTo>
                <a:lnTo>
                  <a:pt x="0" y="250926"/>
                </a:lnTo>
                <a:lnTo>
                  <a:pt x="0" y="253542"/>
                </a:lnTo>
                <a:lnTo>
                  <a:pt x="1507" y="266543"/>
                </a:lnTo>
                <a:lnTo>
                  <a:pt x="4752" y="278814"/>
                </a:lnTo>
                <a:lnTo>
                  <a:pt x="6984" y="286626"/>
                </a:lnTo>
                <a:lnTo>
                  <a:pt x="9423" y="289610"/>
                </a:lnTo>
                <a:lnTo>
                  <a:pt x="13169" y="288607"/>
                </a:lnTo>
                <a:lnTo>
                  <a:pt x="13792" y="284797"/>
                </a:lnTo>
                <a:lnTo>
                  <a:pt x="10169" y="2721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27689" y="5363866"/>
            <a:ext cx="121475" cy="131826"/>
          </a:xfrm>
          <a:custGeom>
            <a:avLst/>
            <a:gdLst/>
            <a:ahLst/>
            <a:cxnLst/>
            <a:rect l="l" t="t" r="r" b="b"/>
            <a:pathLst>
              <a:path w="121475" h="131825">
                <a:moveTo>
                  <a:pt x="4724" y="131826"/>
                </a:moveTo>
                <a:lnTo>
                  <a:pt x="6934" y="128663"/>
                </a:lnTo>
                <a:lnTo>
                  <a:pt x="11374" y="115637"/>
                </a:lnTo>
                <a:lnTo>
                  <a:pt x="18639" y="105945"/>
                </a:lnTo>
                <a:lnTo>
                  <a:pt x="19938" y="104673"/>
                </a:lnTo>
                <a:lnTo>
                  <a:pt x="29226" y="97350"/>
                </a:lnTo>
                <a:lnTo>
                  <a:pt x="40244" y="90196"/>
                </a:lnTo>
                <a:lnTo>
                  <a:pt x="44183" y="87693"/>
                </a:lnTo>
                <a:lnTo>
                  <a:pt x="55248" y="80330"/>
                </a:lnTo>
                <a:lnTo>
                  <a:pt x="65730" y="72732"/>
                </a:lnTo>
                <a:lnTo>
                  <a:pt x="75621" y="64792"/>
                </a:lnTo>
                <a:lnTo>
                  <a:pt x="84913" y="56403"/>
                </a:lnTo>
                <a:lnTo>
                  <a:pt x="93598" y="47458"/>
                </a:lnTo>
                <a:lnTo>
                  <a:pt x="101668" y="37850"/>
                </a:lnTo>
                <a:lnTo>
                  <a:pt x="109116" y="27472"/>
                </a:lnTo>
                <a:lnTo>
                  <a:pt x="115933" y="16217"/>
                </a:lnTo>
                <a:lnTo>
                  <a:pt x="121399" y="5511"/>
                </a:lnTo>
                <a:lnTo>
                  <a:pt x="121475" y="1651"/>
                </a:lnTo>
                <a:lnTo>
                  <a:pt x="117957" y="0"/>
                </a:lnTo>
                <a:lnTo>
                  <a:pt x="115036" y="2514"/>
                </a:lnTo>
                <a:lnTo>
                  <a:pt x="108793" y="14538"/>
                </a:lnTo>
                <a:lnTo>
                  <a:pt x="101917" y="25554"/>
                </a:lnTo>
                <a:lnTo>
                  <a:pt x="94399" y="35687"/>
                </a:lnTo>
                <a:lnTo>
                  <a:pt x="86232" y="45063"/>
                </a:lnTo>
                <a:lnTo>
                  <a:pt x="77407" y="53805"/>
                </a:lnTo>
                <a:lnTo>
                  <a:pt x="67917" y="62040"/>
                </a:lnTo>
                <a:lnTo>
                  <a:pt x="57752" y="69891"/>
                </a:lnTo>
                <a:lnTo>
                  <a:pt x="46906" y="77483"/>
                </a:lnTo>
                <a:lnTo>
                  <a:pt x="40385" y="81762"/>
                </a:lnTo>
                <a:lnTo>
                  <a:pt x="29304" y="88815"/>
                </a:lnTo>
                <a:lnTo>
                  <a:pt x="19130" y="96069"/>
                </a:lnTo>
                <a:lnTo>
                  <a:pt x="15125" y="99542"/>
                </a:lnTo>
                <a:lnTo>
                  <a:pt x="7305" y="108731"/>
                </a:lnTo>
                <a:lnTo>
                  <a:pt x="1734" y="120447"/>
                </a:lnTo>
                <a:lnTo>
                  <a:pt x="0" y="127355"/>
                </a:lnTo>
                <a:lnTo>
                  <a:pt x="901" y="131114"/>
                </a:lnTo>
                <a:lnTo>
                  <a:pt x="4724" y="1318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427757" y="5333987"/>
            <a:ext cx="45796" cy="104457"/>
          </a:xfrm>
          <a:custGeom>
            <a:avLst/>
            <a:gdLst/>
            <a:ahLst/>
            <a:cxnLst/>
            <a:rect l="l" t="t" r="r" b="b"/>
            <a:pathLst>
              <a:path w="45796" h="104457">
                <a:moveTo>
                  <a:pt x="0" y="96608"/>
                </a:moveTo>
                <a:lnTo>
                  <a:pt x="0" y="100774"/>
                </a:lnTo>
                <a:lnTo>
                  <a:pt x="1650" y="104457"/>
                </a:lnTo>
                <a:lnTo>
                  <a:pt x="5537" y="104381"/>
                </a:lnTo>
                <a:lnTo>
                  <a:pt x="7035" y="100825"/>
                </a:lnTo>
                <a:lnTo>
                  <a:pt x="7950" y="96583"/>
                </a:lnTo>
                <a:lnTo>
                  <a:pt x="11201" y="91935"/>
                </a:lnTo>
                <a:lnTo>
                  <a:pt x="15506" y="87147"/>
                </a:lnTo>
                <a:lnTo>
                  <a:pt x="23460" y="77321"/>
                </a:lnTo>
                <a:lnTo>
                  <a:pt x="30861" y="67002"/>
                </a:lnTo>
                <a:lnTo>
                  <a:pt x="37271" y="55963"/>
                </a:lnTo>
                <a:lnTo>
                  <a:pt x="42257" y="43974"/>
                </a:lnTo>
                <a:lnTo>
                  <a:pt x="44399" y="37160"/>
                </a:lnTo>
                <a:lnTo>
                  <a:pt x="45758" y="30810"/>
                </a:lnTo>
                <a:lnTo>
                  <a:pt x="45796" y="16281"/>
                </a:lnTo>
                <a:lnTo>
                  <a:pt x="43433" y="7874"/>
                </a:lnTo>
                <a:lnTo>
                  <a:pt x="36791" y="1346"/>
                </a:lnTo>
                <a:lnTo>
                  <a:pt x="33185" y="0"/>
                </a:lnTo>
                <a:lnTo>
                  <a:pt x="30454" y="2768"/>
                </a:lnTo>
                <a:lnTo>
                  <a:pt x="31851" y="6362"/>
                </a:lnTo>
                <a:lnTo>
                  <a:pt x="36880" y="11353"/>
                </a:lnTo>
                <a:lnTo>
                  <a:pt x="38696" y="17513"/>
                </a:lnTo>
                <a:lnTo>
                  <a:pt x="38722" y="29794"/>
                </a:lnTo>
                <a:lnTo>
                  <a:pt x="37553" y="35509"/>
                </a:lnTo>
                <a:lnTo>
                  <a:pt x="35864" y="40855"/>
                </a:lnTo>
                <a:lnTo>
                  <a:pt x="31113" y="52538"/>
                </a:lnTo>
                <a:lnTo>
                  <a:pt x="24755" y="63457"/>
                </a:lnTo>
                <a:lnTo>
                  <a:pt x="17223" y="73859"/>
                </a:lnTo>
                <a:lnTo>
                  <a:pt x="10096" y="82626"/>
                </a:lnTo>
                <a:lnTo>
                  <a:pt x="5880" y="87287"/>
                </a:lnTo>
                <a:lnTo>
                  <a:pt x="3822" y="90208"/>
                </a:lnTo>
                <a:lnTo>
                  <a:pt x="1790" y="93103"/>
                </a:lnTo>
                <a:lnTo>
                  <a:pt x="0" y="96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229035" y="5340786"/>
            <a:ext cx="182981" cy="115823"/>
          </a:xfrm>
          <a:custGeom>
            <a:avLst/>
            <a:gdLst/>
            <a:ahLst/>
            <a:cxnLst/>
            <a:rect l="l" t="t" r="r" b="b"/>
            <a:pathLst>
              <a:path w="182981" h="115824">
                <a:moveTo>
                  <a:pt x="558" y="109931"/>
                </a:moveTo>
                <a:lnTo>
                  <a:pt x="0" y="113741"/>
                </a:lnTo>
                <a:lnTo>
                  <a:pt x="3276" y="115824"/>
                </a:lnTo>
                <a:lnTo>
                  <a:pt x="6502" y="113703"/>
                </a:lnTo>
                <a:lnTo>
                  <a:pt x="14865" y="103169"/>
                </a:lnTo>
                <a:lnTo>
                  <a:pt x="24686" y="94994"/>
                </a:lnTo>
                <a:lnTo>
                  <a:pt x="35752" y="88779"/>
                </a:lnTo>
                <a:lnTo>
                  <a:pt x="47852" y="84124"/>
                </a:lnTo>
                <a:lnTo>
                  <a:pt x="53428" y="82473"/>
                </a:lnTo>
                <a:lnTo>
                  <a:pt x="65689" y="79583"/>
                </a:lnTo>
                <a:lnTo>
                  <a:pt x="78279" y="77283"/>
                </a:lnTo>
                <a:lnTo>
                  <a:pt x="90966" y="75239"/>
                </a:lnTo>
                <a:lnTo>
                  <a:pt x="103517" y="73115"/>
                </a:lnTo>
                <a:lnTo>
                  <a:pt x="112687" y="71272"/>
                </a:lnTo>
                <a:lnTo>
                  <a:pt x="122539" y="68597"/>
                </a:lnTo>
                <a:lnTo>
                  <a:pt x="134596" y="64347"/>
                </a:lnTo>
                <a:lnTo>
                  <a:pt x="147594" y="58593"/>
                </a:lnTo>
                <a:lnTo>
                  <a:pt x="154508" y="54914"/>
                </a:lnTo>
                <a:lnTo>
                  <a:pt x="161988" y="50634"/>
                </a:lnTo>
                <a:lnTo>
                  <a:pt x="168935" y="45631"/>
                </a:lnTo>
                <a:lnTo>
                  <a:pt x="174180" y="39789"/>
                </a:lnTo>
                <a:lnTo>
                  <a:pt x="179387" y="33985"/>
                </a:lnTo>
                <a:lnTo>
                  <a:pt x="182968" y="27152"/>
                </a:lnTo>
                <a:lnTo>
                  <a:pt x="182981" y="13766"/>
                </a:lnTo>
                <a:lnTo>
                  <a:pt x="180911" y="7785"/>
                </a:lnTo>
                <a:lnTo>
                  <a:pt x="176580" y="1905"/>
                </a:lnTo>
                <a:lnTo>
                  <a:pt x="173227" y="0"/>
                </a:lnTo>
                <a:lnTo>
                  <a:pt x="170091" y="2298"/>
                </a:lnTo>
                <a:lnTo>
                  <a:pt x="170903" y="6070"/>
                </a:lnTo>
                <a:lnTo>
                  <a:pt x="174536" y="11049"/>
                </a:lnTo>
                <a:lnTo>
                  <a:pt x="175920" y="15443"/>
                </a:lnTo>
                <a:lnTo>
                  <a:pt x="175933" y="24866"/>
                </a:lnTo>
                <a:lnTo>
                  <a:pt x="173431" y="30073"/>
                </a:lnTo>
                <a:lnTo>
                  <a:pt x="168935" y="35090"/>
                </a:lnTo>
                <a:lnTo>
                  <a:pt x="160026" y="42990"/>
                </a:lnTo>
                <a:lnTo>
                  <a:pt x="148905" y="49975"/>
                </a:lnTo>
                <a:lnTo>
                  <a:pt x="140119" y="54356"/>
                </a:lnTo>
                <a:lnTo>
                  <a:pt x="126659" y="59800"/>
                </a:lnTo>
                <a:lnTo>
                  <a:pt x="115007" y="63453"/>
                </a:lnTo>
                <a:lnTo>
                  <a:pt x="111163" y="64401"/>
                </a:lnTo>
                <a:lnTo>
                  <a:pt x="99253" y="66728"/>
                </a:lnTo>
                <a:lnTo>
                  <a:pt x="86827" y="68762"/>
                </a:lnTo>
                <a:lnTo>
                  <a:pt x="74117" y="70840"/>
                </a:lnTo>
                <a:lnTo>
                  <a:pt x="61355" y="73296"/>
                </a:lnTo>
                <a:lnTo>
                  <a:pt x="51561" y="75679"/>
                </a:lnTo>
                <a:lnTo>
                  <a:pt x="39444" y="79587"/>
                </a:lnTo>
                <a:lnTo>
                  <a:pt x="27883" y="84837"/>
                </a:lnTo>
                <a:lnTo>
                  <a:pt x="17158" y="91759"/>
                </a:lnTo>
                <a:lnTo>
                  <a:pt x="7547" y="100680"/>
                </a:lnTo>
                <a:lnTo>
                  <a:pt x="558" y="109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00614" y="5332409"/>
            <a:ext cx="54825" cy="139077"/>
          </a:xfrm>
          <a:custGeom>
            <a:avLst/>
            <a:gdLst/>
            <a:ahLst/>
            <a:cxnLst/>
            <a:rect l="l" t="t" r="r" b="b"/>
            <a:pathLst>
              <a:path w="54825" h="139077">
                <a:moveTo>
                  <a:pt x="29071" y="95503"/>
                </a:moveTo>
                <a:lnTo>
                  <a:pt x="31410" y="108073"/>
                </a:lnTo>
                <a:lnTo>
                  <a:pt x="33108" y="113004"/>
                </a:lnTo>
                <a:lnTo>
                  <a:pt x="39318" y="124524"/>
                </a:lnTo>
                <a:lnTo>
                  <a:pt x="46269" y="134947"/>
                </a:lnTo>
                <a:lnTo>
                  <a:pt x="48793" y="139077"/>
                </a:lnTo>
                <a:lnTo>
                  <a:pt x="52628" y="138620"/>
                </a:lnTo>
                <a:lnTo>
                  <a:pt x="54825" y="135458"/>
                </a:lnTo>
                <a:lnTo>
                  <a:pt x="53822" y="133781"/>
                </a:lnTo>
                <a:lnTo>
                  <a:pt x="46606" y="122777"/>
                </a:lnTo>
                <a:lnTo>
                  <a:pt x="40370" y="112053"/>
                </a:lnTo>
                <a:lnTo>
                  <a:pt x="39649" y="110363"/>
                </a:lnTo>
                <a:lnTo>
                  <a:pt x="36514" y="98348"/>
                </a:lnTo>
                <a:lnTo>
                  <a:pt x="35590" y="85381"/>
                </a:lnTo>
                <a:lnTo>
                  <a:pt x="35572" y="76822"/>
                </a:lnTo>
                <a:lnTo>
                  <a:pt x="35839" y="70713"/>
                </a:lnTo>
                <a:lnTo>
                  <a:pt x="35852" y="61048"/>
                </a:lnTo>
                <a:lnTo>
                  <a:pt x="35481" y="48562"/>
                </a:lnTo>
                <a:lnTo>
                  <a:pt x="33351" y="35823"/>
                </a:lnTo>
                <a:lnTo>
                  <a:pt x="31038" y="27901"/>
                </a:lnTo>
                <a:lnTo>
                  <a:pt x="28308" y="19050"/>
                </a:lnTo>
                <a:lnTo>
                  <a:pt x="22593" y="12852"/>
                </a:lnTo>
                <a:lnTo>
                  <a:pt x="19862" y="9931"/>
                </a:lnTo>
                <a:lnTo>
                  <a:pt x="16675" y="8089"/>
                </a:lnTo>
                <a:lnTo>
                  <a:pt x="13779" y="6413"/>
                </a:lnTo>
                <a:lnTo>
                  <a:pt x="10871" y="4749"/>
                </a:lnTo>
                <a:lnTo>
                  <a:pt x="8242" y="3251"/>
                </a:lnTo>
                <a:lnTo>
                  <a:pt x="4851" y="0"/>
                </a:lnTo>
                <a:lnTo>
                  <a:pt x="1282" y="1460"/>
                </a:lnTo>
                <a:lnTo>
                  <a:pt x="0" y="5105"/>
                </a:lnTo>
                <a:lnTo>
                  <a:pt x="1397" y="6438"/>
                </a:lnTo>
                <a:lnTo>
                  <a:pt x="4254" y="9156"/>
                </a:lnTo>
                <a:lnTo>
                  <a:pt x="7429" y="10871"/>
                </a:lnTo>
                <a:lnTo>
                  <a:pt x="10274" y="12522"/>
                </a:lnTo>
                <a:lnTo>
                  <a:pt x="13119" y="14147"/>
                </a:lnTo>
                <a:lnTo>
                  <a:pt x="17437" y="17653"/>
                </a:lnTo>
                <a:lnTo>
                  <a:pt x="21602" y="22034"/>
                </a:lnTo>
                <a:lnTo>
                  <a:pt x="24409" y="30073"/>
                </a:lnTo>
                <a:lnTo>
                  <a:pt x="26314" y="36804"/>
                </a:lnTo>
                <a:lnTo>
                  <a:pt x="28625" y="44792"/>
                </a:lnTo>
                <a:lnTo>
                  <a:pt x="28803" y="52438"/>
                </a:lnTo>
                <a:lnTo>
                  <a:pt x="28803" y="70510"/>
                </a:lnTo>
                <a:lnTo>
                  <a:pt x="28536" y="76631"/>
                </a:lnTo>
                <a:lnTo>
                  <a:pt x="28536" y="82842"/>
                </a:lnTo>
                <a:lnTo>
                  <a:pt x="29071" y="95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045166" y="5346969"/>
            <a:ext cx="67843" cy="106832"/>
          </a:xfrm>
          <a:custGeom>
            <a:avLst/>
            <a:gdLst/>
            <a:ahLst/>
            <a:cxnLst/>
            <a:rect l="l" t="t" r="r" b="b"/>
            <a:pathLst>
              <a:path w="67843" h="106832">
                <a:moveTo>
                  <a:pt x="58610" y="104965"/>
                </a:moveTo>
                <a:lnTo>
                  <a:pt x="58369" y="101409"/>
                </a:lnTo>
                <a:lnTo>
                  <a:pt x="58356" y="96354"/>
                </a:lnTo>
                <a:lnTo>
                  <a:pt x="60350" y="90906"/>
                </a:lnTo>
                <a:lnTo>
                  <a:pt x="62649" y="85077"/>
                </a:lnTo>
                <a:lnTo>
                  <a:pt x="64909" y="79248"/>
                </a:lnTo>
                <a:lnTo>
                  <a:pt x="67462" y="73050"/>
                </a:lnTo>
                <a:lnTo>
                  <a:pt x="67754" y="66179"/>
                </a:lnTo>
                <a:lnTo>
                  <a:pt x="67843" y="52743"/>
                </a:lnTo>
                <a:lnTo>
                  <a:pt x="67322" y="44107"/>
                </a:lnTo>
                <a:lnTo>
                  <a:pt x="64122" y="37363"/>
                </a:lnTo>
                <a:lnTo>
                  <a:pt x="60845" y="30721"/>
                </a:lnTo>
                <a:lnTo>
                  <a:pt x="54330" y="26123"/>
                </a:lnTo>
                <a:lnTo>
                  <a:pt x="47625" y="22237"/>
                </a:lnTo>
                <a:lnTo>
                  <a:pt x="40894" y="18389"/>
                </a:lnTo>
                <a:lnTo>
                  <a:pt x="33743" y="15328"/>
                </a:lnTo>
                <a:lnTo>
                  <a:pt x="29121" y="12827"/>
                </a:lnTo>
                <a:lnTo>
                  <a:pt x="18171" y="6841"/>
                </a:lnTo>
                <a:lnTo>
                  <a:pt x="6493" y="1376"/>
                </a:lnTo>
                <a:lnTo>
                  <a:pt x="2654" y="0"/>
                </a:lnTo>
                <a:lnTo>
                  <a:pt x="0" y="2794"/>
                </a:lnTo>
                <a:lnTo>
                  <a:pt x="317" y="6642"/>
                </a:lnTo>
                <a:lnTo>
                  <a:pt x="2159" y="7289"/>
                </a:lnTo>
                <a:lnTo>
                  <a:pt x="13543" y="12372"/>
                </a:lnTo>
                <a:lnTo>
                  <a:pt x="24904" y="18549"/>
                </a:lnTo>
                <a:lnTo>
                  <a:pt x="25781" y="19024"/>
                </a:lnTo>
                <a:lnTo>
                  <a:pt x="30886" y="21780"/>
                </a:lnTo>
                <a:lnTo>
                  <a:pt x="37858" y="24752"/>
                </a:lnTo>
                <a:lnTo>
                  <a:pt x="44132" y="28346"/>
                </a:lnTo>
                <a:lnTo>
                  <a:pt x="50419" y="31902"/>
                </a:lnTo>
                <a:lnTo>
                  <a:pt x="55791" y="36156"/>
                </a:lnTo>
                <a:lnTo>
                  <a:pt x="57785" y="40424"/>
                </a:lnTo>
                <a:lnTo>
                  <a:pt x="60121" y="45173"/>
                </a:lnTo>
                <a:lnTo>
                  <a:pt x="60871" y="53187"/>
                </a:lnTo>
                <a:lnTo>
                  <a:pt x="60718" y="65900"/>
                </a:lnTo>
                <a:lnTo>
                  <a:pt x="60528" y="71107"/>
                </a:lnTo>
                <a:lnTo>
                  <a:pt x="58394" y="76644"/>
                </a:lnTo>
                <a:lnTo>
                  <a:pt x="56083" y="82511"/>
                </a:lnTo>
                <a:lnTo>
                  <a:pt x="53809" y="88379"/>
                </a:lnTo>
                <a:lnTo>
                  <a:pt x="51346" y="94564"/>
                </a:lnTo>
                <a:lnTo>
                  <a:pt x="51333" y="101409"/>
                </a:lnTo>
                <a:lnTo>
                  <a:pt x="51587" y="105549"/>
                </a:lnTo>
                <a:lnTo>
                  <a:pt x="55232" y="106832"/>
                </a:lnTo>
                <a:lnTo>
                  <a:pt x="58610" y="1049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090899" y="5347794"/>
            <a:ext cx="81153" cy="70192"/>
          </a:xfrm>
          <a:custGeom>
            <a:avLst/>
            <a:gdLst/>
            <a:ahLst/>
            <a:cxnLst/>
            <a:rect l="l" t="t" r="r" b="b"/>
            <a:pathLst>
              <a:path w="81152" h="70192">
                <a:moveTo>
                  <a:pt x="7103" y="2304"/>
                </a:moveTo>
                <a:lnTo>
                  <a:pt x="2882" y="0"/>
                </a:lnTo>
                <a:lnTo>
                  <a:pt x="0" y="2616"/>
                </a:lnTo>
                <a:lnTo>
                  <a:pt x="1193" y="6273"/>
                </a:lnTo>
                <a:lnTo>
                  <a:pt x="10081" y="15286"/>
                </a:lnTo>
                <a:lnTo>
                  <a:pt x="19869" y="23721"/>
                </a:lnTo>
                <a:lnTo>
                  <a:pt x="30329" y="31307"/>
                </a:lnTo>
                <a:lnTo>
                  <a:pt x="41233" y="37777"/>
                </a:lnTo>
                <a:lnTo>
                  <a:pt x="44475" y="39420"/>
                </a:lnTo>
                <a:lnTo>
                  <a:pt x="50431" y="42303"/>
                </a:lnTo>
                <a:lnTo>
                  <a:pt x="57226" y="46189"/>
                </a:lnTo>
                <a:lnTo>
                  <a:pt x="62839" y="50927"/>
                </a:lnTo>
                <a:lnTo>
                  <a:pt x="68465" y="55651"/>
                </a:lnTo>
                <a:lnTo>
                  <a:pt x="72809" y="61175"/>
                </a:lnTo>
                <a:lnTo>
                  <a:pt x="74333" y="67183"/>
                </a:lnTo>
                <a:lnTo>
                  <a:pt x="76733" y="70192"/>
                </a:lnTo>
                <a:lnTo>
                  <a:pt x="80505" y="69214"/>
                </a:lnTo>
                <a:lnTo>
                  <a:pt x="81152" y="65417"/>
                </a:lnTo>
                <a:lnTo>
                  <a:pt x="79044" y="57353"/>
                </a:lnTo>
                <a:lnTo>
                  <a:pt x="73634" y="50825"/>
                </a:lnTo>
                <a:lnTo>
                  <a:pt x="67373" y="45542"/>
                </a:lnTo>
                <a:lnTo>
                  <a:pt x="61086" y="40246"/>
                </a:lnTo>
                <a:lnTo>
                  <a:pt x="53822" y="36144"/>
                </a:lnTo>
                <a:lnTo>
                  <a:pt x="47561" y="33083"/>
                </a:lnTo>
                <a:lnTo>
                  <a:pt x="36674" y="27011"/>
                </a:lnTo>
                <a:lnTo>
                  <a:pt x="26095" y="19637"/>
                </a:lnTo>
                <a:lnTo>
                  <a:pt x="16135" y="11291"/>
                </a:lnTo>
                <a:lnTo>
                  <a:pt x="7103" y="2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008352" y="5385712"/>
            <a:ext cx="52946" cy="166801"/>
          </a:xfrm>
          <a:custGeom>
            <a:avLst/>
            <a:gdLst/>
            <a:ahLst/>
            <a:cxnLst/>
            <a:rect l="l" t="t" r="r" b="b"/>
            <a:pathLst>
              <a:path w="52946" h="166801">
                <a:moveTo>
                  <a:pt x="47205" y="166547"/>
                </a:moveTo>
                <a:lnTo>
                  <a:pt x="51092" y="166801"/>
                </a:lnTo>
                <a:lnTo>
                  <a:pt x="48590" y="163474"/>
                </a:lnTo>
                <a:lnTo>
                  <a:pt x="45874" y="162791"/>
                </a:lnTo>
                <a:lnTo>
                  <a:pt x="45872" y="162928"/>
                </a:lnTo>
                <a:lnTo>
                  <a:pt x="47205" y="166547"/>
                </a:lnTo>
                <a:close/>
              </a:path>
              <a:path w="52946" h="166801">
                <a:moveTo>
                  <a:pt x="14071" y="47424"/>
                </a:moveTo>
                <a:lnTo>
                  <a:pt x="14617" y="46710"/>
                </a:lnTo>
                <a:lnTo>
                  <a:pt x="18453" y="41757"/>
                </a:lnTo>
                <a:lnTo>
                  <a:pt x="26263" y="36283"/>
                </a:lnTo>
                <a:lnTo>
                  <a:pt x="33273" y="29997"/>
                </a:lnTo>
                <a:lnTo>
                  <a:pt x="36779" y="26835"/>
                </a:lnTo>
                <a:lnTo>
                  <a:pt x="40106" y="23406"/>
                </a:lnTo>
                <a:lnTo>
                  <a:pt x="42646" y="19481"/>
                </a:lnTo>
                <a:lnTo>
                  <a:pt x="45161" y="15570"/>
                </a:lnTo>
                <a:lnTo>
                  <a:pt x="46888" y="11074"/>
                </a:lnTo>
                <a:lnTo>
                  <a:pt x="46875" y="6070"/>
                </a:lnTo>
                <a:lnTo>
                  <a:pt x="46710" y="3302"/>
                </a:lnTo>
                <a:lnTo>
                  <a:pt x="44716" y="0"/>
                </a:lnTo>
                <a:lnTo>
                  <a:pt x="40855" y="469"/>
                </a:lnTo>
                <a:lnTo>
                  <a:pt x="39725" y="4165"/>
                </a:lnTo>
                <a:lnTo>
                  <a:pt x="39827" y="9461"/>
                </a:lnTo>
                <a:lnTo>
                  <a:pt x="38722" y="12547"/>
                </a:lnTo>
                <a:lnTo>
                  <a:pt x="36715" y="15671"/>
                </a:lnTo>
                <a:lnTo>
                  <a:pt x="33718" y="20345"/>
                </a:lnTo>
                <a:lnTo>
                  <a:pt x="28689" y="24828"/>
                </a:lnTo>
                <a:lnTo>
                  <a:pt x="23444" y="29146"/>
                </a:lnTo>
                <a:lnTo>
                  <a:pt x="18211" y="33489"/>
                </a:lnTo>
                <a:lnTo>
                  <a:pt x="12826" y="37617"/>
                </a:lnTo>
                <a:lnTo>
                  <a:pt x="9080" y="42354"/>
                </a:lnTo>
                <a:lnTo>
                  <a:pt x="2996" y="53566"/>
                </a:lnTo>
                <a:lnTo>
                  <a:pt x="266" y="66233"/>
                </a:lnTo>
                <a:lnTo>
                  <a:pt x="0" y="71945"/>
                </a:lnTo>
                <a:lnTo>
                  <a:pt x="0" y="80289"/>
                </a:lnTo>
                <a:lnTo>
                  <a:pt x="1625" y="88582"/>
                </a:lnTo>
                <a:lnTo>
                  <a:pt x="4597" y="95732"/>
                </a:lnTo>
                <a:lnTo>
                  <a:pt x="10905" y="107792"/>
                </a:lnTo>
                <a:lnTo>
                  <a:pt x="17507" y="117889"/>
                </a:lnTo>
                <a:lnTo>
                  <a:pt x="18618" y="119634"/>
                </a:lnTo>
                <a:lnTo>
                  <a:pt x="22986" y="126631"/>
                </a:lnTo>
                <a:lnTo>
                  <a:pt x="26225" y="133324"/>
                </a:lnTo>
                <a:lnTo>
                  <a:pt x="26619" y="143167"/>
                </a:lnTo>
                <a:lnTo>
                  <a:pt x="26047" y="145859"/>
                </a:lnTo>
                <a:lnTo>
                  <a:pt x="25692" y="148539"/>
                </a:lnTo>
                <a:lnTo>
                  <a:pt x="26403" y="151765"/>
                </a:lnTo>
                <a:lnTo>
                  <a:pt x="29209" y="155498"/>
                </a:lnTo>
                <a:lnTo>
                  <a:pt x="31089" y="156794"/>
                </a:lnTo>
                <a:lnTo>
                  <a:pt x="36702" y="160553"/>
                </a:lnTo>
                <a:lnTo>
                  <a:pt x="44653" y="162483"/>
                </a:lnTo>
                <a:lnTo>
                  <a:pt x="45910" y="160007"/>
                </a:lnTo>
                <a:lnTo>
                  <a:pt x="49428" y="160045"/>
                </a:lnTo>
                <a:lnTo>
                  <a:pt x="51854" y="157022"/>
                </a:lnTo>
                <a:lnTo>
                  <a:pt x="47764" y="156019"/>
                </a:lnTo>
                <a:lnTo>
                  <a:pt x="43599" y="154952"/>
                </a:lnTo>
                <a:lnTo>
                  <a:pt x="39890" y="153441"/>
                </a:lnTo>
                <a:lnTo>
                  <a:pt x="36321" y="151841"/>
                </a:lnTo>
                <a:lnTo>
                  <a:pt x="33756" y="150101"/>
                </a:lnTo>
                <a:lnTo>
                  <a:pt x="33083" y="146761"/>
                </a:lnTo>
                <a:lnTo>
                  <a:pt x="33667" y="143205"/>
                </a:lnTo>
                <a:lnTo>
                  <a:pt x="33654" y="142900"/>
                </a:lnTo>
                <a:lnTo>
                  <a:pt x="31219" y="129345"/>
                </a:lnTo>
                <a:lnTo>
                  <a:pt x="26066" y="118322"/>
                </a:lnTo>
                <a:lnTo>
                  <a:pt x="24587" y="115900"/>
                </a:lnTo>
                <a:lnTo>
                  <a:pt x="17781" y="105481"/>
                </a:lnTo>
                <a:lnTo>
                  <a:pt x="11586" y="94166"/>
                </a:lnTo>
                <a:lnTo>
                  <a:pt x="11099" y="93027"/>
                </a:lnTo>
                <a:lnTo>
                  <a:pt x="8521" y="86842"/>
                </a:lnTo>
                <a:lnTo>
                  <a:pt x="7035" y="79362"/>
                </a:lnTo>
                <a:lnTo>
                  <a:pt x="7035" y="71945"/>
                </a:lnTo>
                <a:lnTo>
                  <a:pt x="8760" y="58681"/>
                </a:lnTo>
                <a:lnTo>
                  <a:pt x="14071" y="47424"/>
                </a:lnTo>
                <a:close/>
              </a:path>
              <a:path w="52946" h="166801">
                <a:moveTo>
                  <a:pt x="44653" y="162483"/>
                </a:moveTo>
                <a:lnTo>
                  <a:pt x="45874" y="162791"/>
                </a:lnTo>
                <a:lnTo>
                  <a:pt x="48590" y="163474"/>
                </a:lnTo>
                <a:lnTo>
                  <a:pt x="51092" y="166801"/>
                </a:lnTo>
                <a:lnTo>
                  <a:pt x="52895" y="163398"/>
                </a:lnTo>
                <a:lnTo>
                  <a:pt x="52946" y="160731"/>
                </a:lnTo>
                <a:lnTo>
                  <a:pt x="51854" y="157022"/>
                </a:lnTo>
                <a:lnTo>
                  <a:pt x="49428" y="160045"/>
                </a:lnTo>
                <a:lnTo>
                  <a:pt x="45910" y="160007"/>
                </a:lnTo>
                <a:lnTo>
                  <a:pt x="44653" y="162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977227" y="5392073"/>
            <a:ext cx="77152" cy="130873"/>
          </a:xfrm>
          <a:custGeom>
            <a:avLst/>
            <a:gdLst/>
            <a:ahLst/>
            <a:cxnLst/>
            <a:rect l="l" t="t" r="r" b="b"/>
            <a:pathLst>
              <a:path w="77152" h="130873">
                <a:moveTo>
                  <a:pt x="317" y="126872"/>
                </a:moveTo>
                <a:lnTo>
                  <a:pt x="1549" y="130517"/>
                </a:lnTo>
                <a:lnTo>
                  <a:pt x="5397" y="130873"/>
                </a:lnTo>
                <a:lnTo>
                  <a:pt x="8216" y="128244"/>
                </a:lnTo>
                <a:lnTo>
                  <a:pt x="7213" y="125260"/>
                </a:lnTo>
                <a:lnTo>
                  <a:pt x="7048" y="123278"/>
                </a:lnTo>
                <a:lnTo>
                  <a:pt x="7048" y="120611"/>
                </a:lnTo>
                <a:lnTo>
                  <a:pt x="8331" y="118097"/>
                </a:lnTo>
                <a:lnTo>
                  <a:pt x="10998" y="115455"/>
                </a:lnTo>
                <a:lnTo>
                  <a:pt x="14960" y="111518"/>
                </a:lnTo>
                <a:lnTo>
                  <a:pt x="21805" y="107975"/>
                </a:lnTo>
                <a:lnTo>
                  <a:pt x="28613" y="105181"/>
                </a:lnTo>
                <a:lnTo>
                  <a:pt x="35471" y="102336"/>
                </a:lnTo>
                <a:lnTo>
                  <a:pt x="42189" y="100177"/>
                </a:lnTo>
                <a:lnTo>
                  <a:pt x="46456" y="98348"/>
                </a:lnTo>
                <a:lnTo>
                  <a:pt x="50342" y="96659"/>
                </a:lnTo>
                <a:lnTo>
                  <a:pt x="57607" y="94487"/>
                </a:lnTo>
                <a:lnTo>
                  <a:pt x="64046" y="91224"/>
                </a:lnTo>
                <a:lnTo>
                  <a:pt x="67271" y="89573"/>
                </a:lnTo>
                <a:lnTo>
                  <a:pt x="70345" y="87642"/>
                </a:lnTo>
                <a:lnTo>
                  <a:pt x="75247" y="82613"/>
                </a:lnTo>
                <a:lnTo>
                  <a:pt x="77088" y="79273"/>
                </a:lnTo>
                <a:lnTo>
                  <a:pt x="77152" y="70383"/>
                </a:lnTo>
                <a:lnTo>
                  <a:pt x="74587" y="66763"/>
                </a:lnTo>
                <a:lnTo>
                  <a:pt x="71932" y="64300"/>
                </a:lnTo>
                <a:lnTo>
                  <a:pt x="69240" y="61785"/>
                </a:lnTo>
                <a:lnTo>
                  <a:pt x="66306" y="59943"/>
                </a:lnTo>
                <a:lnTo>
                  <a:pt x="64388" y="58204"/>
                </a:lnTo>
                <a:lnTo>
                  <a:pt x="55879" y="48685"/>
                </a:lnTo>
                <a:lnTo>
                  <a:pt x="49751" y="37561"/>
                </a:lnTo>
                <a:lnTo>
                  <a:pt x="48907" y="35547"/>
                </a:lnTo>
                <a:lnTo>
                  <a:pt x="44596" y="23231"/>
                </a:lnTo>
                <a:lnTo>
                  <a:pt x="42090" y="10924"/>
                </a:lnTo>
                <a:lnTo>
                  <a:pt x="41668" y="3619"/>
                </a:lnTo>
                <a:lnTo>
                  <a:pt x="40093" y="25"/>
                </a:lnTo>
                <a:lnTo>
                  <a:pt x="36207" y="0"/>
                </a:lnTo>
                <a:lnTo>
                  <a:pt x="34620" y="3517"/>
                </a:lnTo>
                <a:lnTo>
                  <a:pt x="35784" y="16453"/>
                </a:lnTo>
                <a:lnTo>
                  <a:pt x="38904" y="28705"/>
                </a:lnTo>
                <a:lnTo>
                  <a:pt x="42379" y="38188"/>
                </a:lnTo>
                <a:lnTo>
                  <a:pt x="48085" y="49640"/>
                </a:lnTo>
                <a:lnTo>
                  <a:pt x="55782" y="59658"/>
                </a:lnTo>
                <a:lnTo>
                  <a:pt x="59689" y="63449"/>
                </a:lnTo>
                <a:lnTo>
                  <a:pt x="62268" y="65735"/>
                </a:lnTo>
                <a:lnTo>
                  <a:pt x="65112" y="67525"/>
                </a:lnTo>
                <a:lnTo>
                  <a:pt x="69100" y="71361"/>
                </a:lnTo>
                <a:lnTo>
                  <a:pt x="70078" y="75171"/>
                </a:lnTo>
                <a:lnTo>
                  <a:pt x="69341" y="78524"/>
                </a:lnTo>
                <a:lnTo>
                  <a:pt x="65354" y="82740"/>
                </a:lnTo>
                <a:lnTo>
                  <a:pt x="60985" y="85089"/>
                </a:lnTo>
                <a:lnTo>
                  <a:pt x="56400" y="86982"/>
                </a:lnTo>
                <a:lnTo>
                  <a:pt x="51815" y="88899"/>
                </a:lnTo>
                <a:lnTo>
                  <a:pt x="47104" y="90411"/>
                </a:lnTo>
                <a:lnTo>
                  <a:pt x="43662" y="91884"/>
                </a:lnTo>
                <a:lnTo>
                  <a:pt x="33602" y="95682"/>
                </a:lnTo>
                <a:lnTo>
                  <a:pt x="20284" y="101162"/>
                </a:lnTo>
                <a:lnTo>
                  <a:pt x="18757" y="101904"/>
                </a:lnTo>
                <a:lnTo>
                  <a:pt x="14033" y="104279"/>
                </a:lnTo>
                <a:lnTo>
                  <a:pt x="9550" y="107010"/>
                </a:lnTo>
                <a:lnTo>
                  <a:pt x="6057" y="110426"/>
                </a:lnTo>
                <a:lnTo>
                  <a:pt x="2590" y="113817"/>
                </a:lnTo>
                <a:lnTo>
                  <a:pt x="0" y="118160"/>
                </a:lnTo>
                <a:lnTo>
                  <a:pt x="0" y="123278"/>
                </a:lnTo>
                <a:lnTo>
                  <a:pt x="317" y="126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5031" y="4578429"/>
            <a:ext cx="148729" cy="226949"/>
          </a:xfrm>
          <a:custGeom>
            <a:avLst/>
            <a:gdLst/>
            <a:ahLst/>
            <a:cxnLst/>
            <a:rect l="l" t="t" r="r" b="b"/>
            <a:pathLst>
              <a:path w="148729" h="226949">
                <a:moveTo>
                  <a:pt x="54669" y="94236"/>
                </a:moveTo>
                <a:lnTo>
                  <a:pt x="61308" y="107843"/>
                </a:lnTo>
                <a:lnTo>
                  <a:pt x="67297" y="119130"/>
                </a:lnTo>
                <a:lnTo>
                  <a:pt x="73616" y="130145"/>
                </a:lnTo>
                <a:lnTo>
                  <a:pt x="80315" y="140880"/>
                </a:lnTo>
                <a:lnTo>
                  <a:pt x="87442" y="151328"/>
                </a:lnTo>
                <a:lnTo>
                  <a:pt x="95047" y="161483"/>
                </a:lnTo>
                <a:lnTo>
                  <a:pt x="103177" y="171336"/>
                </a:lnTo>
                <a:lnTo>
                  <a:pt x="111620" y="180606"/>
                </a:lnTo>
                <a:lnTo>
                  <a:pt x="120118" y="189573"/>
                </a:lnTo>
                <a:lnTo>
                  <a:pt x="128631" y="199409"/>
                </a:lnTo>
                <a:lnTo>
                  <a:pt x="129921" y="201053"/>
                </a:lnTo>
                <a:lnTo>
                  <a:pt x="137328" y="212234"/>
                </a:lnTo>
                <a:lnTo>
                  <a:pt x="141782" y="223560"/>
                </a:lnTo>
                <a:lnTo>
                  <a:pt x="144145" y="226949"/>
                </a:lnTo>
                <a:lnTo>
                  <a:pt x="147942" y="226110"/>
                </a:lnTo>
                <a:lnTo>
                  <a:pt x="148729" y="222338"/>
                </a:lnTo>
                <a:lnTo>
                  <a:pt x="144404" y="210556"/>
                </a:lnTo>
                <a:lnTo>
                  <a:pt x="137594" y="199560"/>
                </a:lnTo>
                <a:lnTo>
                  <a:pt x="135496" y="196748"/>
                </a:lnTo>
                <a:lnTo>
                  <a:pt x="126973" y="186632"/>
                </a:lnTo>
                <a:lnTo>
                  <a:pt x="118466" y="177562"/>
                </a:lnTo>
                <a:lnTo>
                  <a:pt x="116713" y="175729"/>
                </a:lnTo>
                <a:lnTo>
                  <a:pt x="108081" y="166227"/>
                </a:lnTo>
                <a:lnTo>
                  <a:pt x="100022" y="156401"/>
                </a:lnTo>
                <a:lnTo>
                  <a:pt x="92484" y="146256"/>
                </a:lnTo>
                <a:lnTo>
                  <a:pt x="85416" y="135793"/>
                </a:lnTo>
                <a:lnTo>
                  <a:pt x="78766" y="125015"/>
                </a:lnTo>
                <a:lnTo>
                  <a:pt x="72483" y="113926"/>
                </a:lnTo>
                <a:lnTo>
                  <a:pt x="66517" y="102528"/>
                </a:lnTo>
                <a:lnTo>
                  <a:pt x="61963" y="93243"/>
                </a:lnTo>
                <a:lnTo>
                  <a:pt x="59309" y="87731"/>
                </a:lnTo>
                <a:lnTo>
                  <a:pt x="56667" y="79349"/>
                </a:lnTo>
                <a:lnTo>
                  <a:pt x="53746" y="69951"/>
                </a:lnTo>
                <a:lnTo>
                  <a:pt x="50010" y="58168"/>
                </a:lnTo>
                <a:lnTo>
                  <a:pt x="45781" y="45984"/>
                </a:lnTo>
                <a:lnTo>
                  <a:pt x="40847" y="34015"/>
                </a:lnTo>
                <a:lnTo>
                  <a:pt x="36779" y="25946"/>
                </a:lnTo>
                <a:lnTo>
                  <a:pt x="33020" y="19189"/>
                </a:lnTo>
                <a:lnTo>
                  <a:pt x="28625" y="13131"/>
                </a:lnTo>
                <a:lnTo>
                  <a:pt x="23253" y="8509"/>
                </a:lnTo>
                <a:lnTo>
                  <a:pt x="17894" y="3886"/>
                </a:lnTo>
                <a:lnTo>
                  <a:pt x="11468" y="711"/>
                </a:lnTo>
                <a:lnTo>
                  <a:pt x="4038" y="0"/>
                </a:lnTo>
                <a:lnTo>
                  <a:pt x="381" y="1231"/>
                </a:lnTo>
                <a:lnTo>
                  <a:pt x="0" y="5092"/>
                </a:lnTo>
                <a:lnTo>
                  <a:pt x="3352" y="7010"/>
                </a:lnTo>
                <a:lnTo>
                  <a:pt x="11125" y="7772"/>
                </a:lnTo>
                <a:lnTo>
                  <a:pt x="17411" y="11772"/>
                </a:lnTo>
                <a:lnTo>
                  <a:pt x="22987" y="18199"/>
                </a:lnTo>
                <a:lnTo>
                  <a:pt x="29703" y="27746"/>
                </a:lnTo>
                <a:lnTo>
                  <a:pt x="35451" y="39187"/>
                </a:lnTo>
                <a:lnTo>
                  <a:pt x="40380" y="51714"/>
                </a:lnTo>
                <a:lnTo>
                  <a:pt x="42379" y="57518"/>
                </a:lnTo>
                <a:lnTo>
                  <a:pt x="46716" y="71064"/>
                </a:lnTo>
                <a:lnTo>
                  <a:pt x="50697" y="83588"/>
                </a:lnTo>
                <a:lnTo>
                  <a:pt x="54669" y="9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9950" y="4573118"/>
            <a:ext cx="123558" cy="201206"/>
          </a:xfrm>
          <a:custGeom>
            <a:avLst/>
            <a:gdLst/>
            <a:ahLst/>
            <a:cxnLst/>
            <a:rect l="l" t="t" r="r" b="b"/>
            <a:pathLst>
              <a:path w="123558" h="201206">
                <a:moveTo>
                  <a:pt x="0" y="2184"/>
                </a:moveTo>
                <a:lnTo>
                  <a:pt x="660" y="5981"/>
                </a:lnTo>
                <a:lnTo>
                  <a:pt x="5321" y="12877"/>
                </a:lnTo>
                <a:lnTo>
                  <a:pt x="11150" y="18516"/>
                </a:lnTo>
                <a:lnTo>
                  <a:pt x="16700" y="24015"/>
                </a:lnTo>
                <a:lnTo>
                  <a:pt x="22263" y="29502"/>
                </a:lnTo>
                <a:lnTo>
                  <a:pt x="27546" y="34861"/>
                </a:lnTo>
                <a:lnTo>
                  <a:pt x="31394" y="41021"/>
                </a:lnTo>
                <a:lnTo>
                  <a:pt x="36208" y="52215"/>
                </a:lnTo>
                <a:lnTo>
                  <a:pt x="39287" y="64591"/>
                </a:lnTo>
                <a:lnTo>
                  <a:pt x="41021" y="70764"/>
                </a:lnTo>
                <a:lnTo>
                  <a:pt x="45487" y="82887"/>
                </a:lnTo>
                <a:lnTo>
                  <a:pt x="50554" y="94549"/>
                </a:lnTo>
                <a:lnTo>
                  <a:pt x="55804" y="106011"/>
                </a:lnTo>
                <a:lnTo>
                  <a:pt x="60375" y="116459"/>
                </a:lnTo>
                <a:lnTo>
                  <a:pt x="64874" y="127896"/>
                </a:lnTo>
                <a:lnTo>
                  <a:pt x="69414" y="139734"/>
                </a:lnTo>
                <a:lnTo>
                  <a:pt x="74529" y="151539"/>
                </a:lnTo>
                <a:lnTo>
                  <a:pt x="80753" y="162873"/>
                </a:lnTo>
                <a:lnTo>
                  <a:pt x="88619" y="173302"/>
                </a:lnTo>
                <a:lnTo>
                  <a:pt x="93814" y="178473"/>
                </a:lnTo>
                <a:lnTo>
                  <a:pt x="98983" y="183032"/>
                </a:lnTo>
                <a:lnTo>
                  <a:pt x="103289" y="185839"/>
                </a:lnTo>
                <a:lnTo>
                  <a:pt x="106934" y="188633"/>
                </a:lnTo>
                <a:lnTo>
                  <a:pt x="110591" y="191439"/>
                </a:lnTo>
                <a:lnTo>
                  <a:pt x="113652" y="194221"/>
                </a:lnTo>
                <a:lnTo>
                  <a:pt x="117055" y="199186"/>
                </a:lnTo>
                <a:lnTo>
                  <a:pt x="120345" y="201206"/>
                </a:lnTo>
                <a:lnTo>
                  <a:pt x="123558" y="199021"/>
                </a:lnTo>
                <a:lnTo>
                  <a:pt x="122885" y="195211"/>
                </a:lnTo>
                <a:lnTo>
                  <a:pt x="119049" y="189572"/>
                </a:lnTo>
                <a:lnTo>
                  <a:pt x="115176" y="186055"/>
                </a:lnTo>
                <a:lnTo>
                  <a:pt x="111213" y="183032"/>
                </a:lnTo>
                <a:lnTo>
                  <a:pt x="107238" y="179997"/>
                </a:lnTo>
                <a:lnTo>
                  <a:pt x="103251" y="177419"/>
                </a:lnTo>
                <a:lnTo>
                  <a:pt x="98475" y="173189"/>
                </a:lnTo>
                <a:lnTo>
                  <a:pt x="90077" y="164028"/>
                </a:lnTo>
                <a:lnTo>
                  <a:pt x="83391" y="153419"/>
                </a:lnTo>
                <a:lnTo>
                  <a:pt x="77892" y="141810"/>
                </a:lnTo>
                <a:lnTo>
                  <a:pt x="73052" y="129651"/>
                </a:lnTo>
                <a:lnTo>
                  <a:pt x="68344" y="117388"/>
                </a:lnTo>
                <a:lnTo>
                  <a:pt x="66878" y="113753"/>
                </a:lnTo>
                <a:lnTo>
                  <a:pt x="61665" y="101891"/>
                </a:lnTo>
                <a:lnTo>
                  <a:pt x="56370" y="90315"/>
                </a:lnTo>
                <a:lnTo>
                  <a:pt x="51410" y="78757"/>
                </a:lnTo>
                <a:lnTo>
                  <a:pt x="47726" y="68605"/>
                </a:lnTo>
                <a:lnTo>
                  <a:pt x="44668" y="56788"/>
                </a:lnTo>
                <a:lnTo>
                  <a:pt x="41059" y="44634"/>
                </a:lnTo>
                <a:lnTo>
                  <a:pt x="37363" y="37287"/>
                </a:lnTo>
                <a:lnTo>
                  <a:pt x="32956" y="30251"/>
                </a:lnTo>
                <a:lnTo>
                  <a:pt x="27228" y="24523"/>
                </a:lnTo>
                <a:lnTo>
                  <a:pt x="21653" y="18999"/>
                </a:lnTo>
                <a:lnTo>
                  <a:pt x="16065" y="13487"/>
                </a:lnTo>
                <a:lnTo>
                  <a:pt x="10604" y="8140"/>
                </a:lnTo>
                <a:lnTo>
                  <a:pt x="6502" y="2044"/>
                </a:lnTo>
                <a:lnTo>
                  <a:pt x="3213" y="0"/>
                </a:lnTo>
                <a:lnTo>
                  <a:pt x="0" y="2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78317" y="4572416"/>
            <a:ext cx="98272" cy="182727"/>
          </a:xfrm>
          <a:custGeom>
            <a:avLst/>
            <a:gdLst/>
            <a:ahLst/>
            <a:cxnLst/>
            <a:rect l="l" t="t" r="r" b="b"/>
            <a:pathLst>
              <a:path w="98272" h="182727">
                <a:moveTo>
                  <a:pt x="7035" y="1422"/>
                </a:moveTo>
                <a:lnTo>
                  <a:pt x="3454" y="0"/>
                </a:lnTo>
                <a:lnTo>
                  <a:pt x="0" y="1727"/>
                </a:lnTo>
                <a:lnTo>
                  <a:pt x="88" y="3670"/>
                </a:lnTo>
                <a:lnTo>
                  <a:pt x="2796" y="16078"/>
                </a:lnTo>
                <a:lnTo>
                  <a:pt x="8488" y="27628"/>
                </a:lnTo>
                <a:lnTo>
                  <a:pt x="11087" y="31889"/>
                </a:lnTo>
                <a:lnTo>
                  <a:pt x="18411" y="43188"/>
                </a:lnTo>
                <a:lnTo>
                  <a:pt x="24553" y="53891"/>
                </a:lnTo>
                <a:lnTo>
                  <a:pt x="25717" y="56527"/>
                </a:lnTo>
                <a:lnTo>
                  <a:pt x="30284" y="68200"/>
                </a:lnTo>
                <a:lnTo>
                  <a:pt x="34708" y="80066"/>
                </a:lnTo>
                <a:lnTo>
                  <a:pt x="39208" y="91995"/>
                </a:lnTo>
                <a:lnTo>
                  <a:pt x="44002" y="103854"/>
                </a:lnTo>
                <a:lnTo>
                  <a:pt x="47421" y="111556"/>
                </a:lnTo>
                <a:lnTo>
                  <a:pt x="53312" y="122855"/>
                </a:lnTo>
                <a:lnTo>
                  <a:pt x="60015" y="133769"/>
                </a:lnTo>
                <a:lnTo>
                  <a:pt x="67225" y="144405"/>
                </a:lnTo>
                <a:lnTo>
                  <a:pt x="74637" y="154869"/>
                </a:lnTo>
                <a:lnTo>
                  <a:pt x="81946" y="165268"/>
                </a:lnTo>
                <a:lnTo>
                  <a:pt x="88847" y="175710"/>
                </a:lnTo>
                <a:lnTo>
                  <a:pt x="91770" y="180505"/>
                </a:lnTo>
                <a:lnTo>
                  <a:pt x="94919" y="182727"/>
                </a:lnTo>
                <a:lnTo>
                  <a:pt x="98272" y="180746"/>
                </a:lnTo>
                <a:lnTo>
                  <a:pt x="97828" y="176910"/>
                </a:lnTo>
                <a:lnTo>
                  <a:pt x="90951" y="166022"/>
                </a:lnTo>
                <a:lnTo>
                  <a:pt x="83622" y="155364"/>
                </a:lnTo>
                <a:lnTo>
                  <a:pt x="76150" y="144832"/>
                </a:lnTo>
                <a:lnTo>
                  <a:pt x="68841" y="134324"/>
                </a:lnTo>
                <a:lnTo>
                  <a:pt x="62004" y="123736"/>
                </a:lnTo>
                <a:lnTo>
                  <a:pt x="55945" y="112965"/>
                </a:lnTo>
                <a:lnTo>
                  <a:pt x="53809" y="108584"/>
                </a:lnTo>
                <a:lnTo>
                  <a:pt x="48802" y="97079"/>
                </a:lnTo>
                <a:lnTo>
                  <a:pt x="44179" y="85286"/>
                </a:lnTo>
                <a:lnTo>
                  <a:pt x="39722" y="73340"/>
                </a:lnTo>
                <a:lnTo>
                  <a:pt x="35210" y="61373"/>
                </a:lnTo>
                <a:lnTo>
                  <a:pt x="32232" y="53860"/>
                </a:lnTo>
                <a:lnTo>
                  <a:pt x="26453" y="42764"/>
                </a:lnTo>
                <a:lnTo>
                  <a:pt x="19476" y="31929"/>
                </a:lnTo>
                <a:lnTo>
                  <a:pt x="17043" y="28143"/>
                </a:lnTo>
                <a:lnTo>
                  <a:pt x="10459" y="16197"/>
                </a:lnTo>
                <a:lnTo>
                  <a:pt x="7196" y="4529"/>
                </a:lnTo>
                <a:lnTo>
                  <a:pt x="7035" y="1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25339" y="4585172"/>
            <a:ext cx="48945" cy="115557"/>
          </a:xfrm>
          <a:custGeom>
            <a:avLst/>
            <a:gdLst/>
            <a:ahLst/>
            <a:cxnLst/>
            <a:rect l="l" t="t" r="r" b="b"/>
            <a:pathLst>
              <a:path w="48945" h="115557">
                <a:moveTo>
                  <a:pt x="47663" y="108521"/>
                </a:moveTo>
                <a:lnTo>
                  <a:pt x="48945" y="92786"/>
                </a:lnTo>
                <a:lnTo>
                  <a:pt x="47459" y="97891"/>
                </a:lnTo>
                <a:lnTo>
                  <a:pt x="45999" y="102997"/>
                </a:lnTo>
                <a:lnTo>
                  <a:pt x="45211" y="108089"/>
                </a:lnTo>
                <a:lnTo>
                  <a:pt x="45199" y="108286"/>
                </a:lnTo>
                <a:lnTo>
                  <a:pt x="47663" y="108521"/>
                </a:lnTo>
                <a:close/>
              </a:path>
              <a:path w="48945" h="115557">
                <a:moveTo>
                  <a:pt x="44983" y="111823"/>
                </a:moveTo>
                <a:lnTo>
                  <a:pt x="47663" y="115557"/>
                </a:lnTo>
                <a:lnTo>
                  <a:pt x="48501" y="112026"/>
                </a:lnTo>
                <a:lnTo>
                  <a:pt x="44983" y="111823"/>
                </a:lnTo>
                <a:close/>
              </a:path>
              <a:path w="48945" h="115557">
                <a:moveTo>
                  <a:pt x="3492" y="105689"/>
                </a:moveTo>
                <a:lnTo>
                  <a:pt x="15498" y="110545"/>
                </a:lnTo>
                <a:lnTo>
                  <a:pt x="6972" y="106172"/>
                </a:lnTo>
                <a:lnTo>
                  <a:pt x="3492" y="105689"/>
                </a:lnTo>
                <a:close/>
              </a:path>
              <a:path w="48945" h="115557">
                <a:moveTo>
                  <a:pt x="23276" y="104888"/>
                </a:moveTo>
                <a:lnTo>
                  <a:pt x="10373" y="102668"/>
                </a:lnTo>
                <a:lnTo>
                  <a:pt x="8061" y="102495"/>
                </a:lnTo>
                <a:lnTo>
                  <a:pt x="3568" y="102158"/>
                </a:lnTo>
                <a:lnTo>
                  <a:pt x="3403" y="109207"/>
                </a:lnTo>
                <a:lnTo>
                  <a:pt x="15498" y="110545"/>
                </a:lnTo>
                <a:lnTo>
                  <a:pt x="3492" y="105689"/>
                </a:lnTo>
                <a:lnTo>
                  <a:pt x="6972" y="106172"/>
                </a:lnTo>
                <a:lnTo>
                  <a:pt x="15498" y="110545"/>
                </a:lnTo>
                <a:lnTo>
                  <a:pt x="27915" y="113071"/>
                </a:lnTo>
                <a:lnTo>
                  <a:pt x="40765" y="115170"/>
                </a:lnTo>
                <a:lnTo>
                  <a:pt x="47663" y="115557"/>
                </a:lnTo>
                <a:lnTo>
                  <a:pt x="44983" y="111823"/>
                </a:lnTo>
                <a:lnTo>
                  <a:pt x="48501" y="112026"/>
                </a:lnTo>
                <a:lnTo>
                  <a:pt x="48450" y="108508"/>
                </a:lnTo>
                <a:lnTo>
                  <a:pt x="48501" y="112026"/>
                </a:lnTo>
                <a:lnTo>
                  <a:pt x="47663" y="115557"/>
                </a:lnTo>
                <a:lnTo>
                  <a:pt x="50393" y="115531"/>
                </a:lnTo>
                <a:lnTo>
                  <a:pt x="52019" y="112242"/>
                </a:lnTo>
                <a:lnTo>
                  <a:pt x="52260" y="108064"/>
                </a:lnTo>
                <a:lnTo>
                  <a:pt x="53492" y="101015"/>
                </a:lnTo>
                <a:lnTo>
                  <a:pt x="55702" y="95415"/>
                </a:lnTo>
                <a:lnTo>
                  <a:pt x="56794" y="92621"/>
                </a:lnTo>
                <a:lnTo>
                  <a:pt x="59512" y="88671"/>
                </a:lnTo>
                <a:lnTo>
                  <a:pt x="63157" y="86614"/>
                </a:lnTo>
                <a:lnTo>
                  <a:pt x="66586" y="87896"/>
                </a:lnTo>
                <a:lnTo>
                  <a:pt x="69468" y="90665"/>
                </a:lnTo>
                <a:lnTo>
                  <a:pt x="70167" y="94856"/>
                </a:lnTo>
                <a:lnTo>
                  <a:pt x="68732" y="98018"/>
                </a:lnTo>
                <a:lnTo>
                  <a:pt x="66852" y="101650"/>
                </a:lnTo>
                <a:lnTo>
                  <a:pt x="65062" y="105295"/>
                </a:lnTo>
                <a:lnTo>
                  <a:pt x="62915" y="109524"/>
                </a:lnTo>
                <a:lnTo>
                  <a:pt x="62877" y="114579"/>
                </a:lnTo>
                <a:lnTo>
                  <a:pt x="63118" y="117373"/>
                </a:lnTo>
                <a:lnTo>
                  <a:pt x="65290" y="120561"/>
                </a:lnTo>
                <a:lnTo>
                  <a:pt x="69126" y="119875"/>
                </a:lnTo>
                <a:lnTo>
                  <a:pt x="70053" y="116141"/>
                </a:lnTo>
                <a:lnTo>
                  <a:pt x="69926" y="114579"/>
                </a:lnTo>
                <a:lnTo>
                  <a:pt x="69888" y="111721"/>
                </a:lnTo>
                <a:lnTo>
                  <a:pt x="71348" y="108369"/>
                </a:lnTo>
                <a:lnTo>
                  <a:pt x="73164" y="104800"/>
                </a:lnTo>
                <a:lnTo>
                  <a:pt x="74891" y="101206"/>
                </a:lnTo>
                <a:lnTo>
                  <a:pt x="77063" y="97497"/>
                </a:lnTo>
                <a:lnTo>
                  <a:pt x="77139" y="92913"/>
                </a:lnTo>
                <a:lnTo>
                  <a:pt x="76644" y="88900"/>
                </a:lnTo>
                <a:lnTo>
                  <a:pt x="74371" y="85153"/>
                </a:lnTo>
                <a:lnTo>
                  <a:pt x="70497" y="82042"/>
                </a:lnTo>
                <a:lnTo>
                  <a:pt x="65646" y="79565"/>
                </a:lnTo>
                <a:lnTo>
                  <a:pt x="59474" y="79565"/>
                </a:lnTo>
                <a:lnTo>
                  <a:pt x="56413" y="81521"/>
                </a:lnTo>
                <a:lnTo>
                  <a:pt x="54267" y="83985"/>
                </a:lnTo>
                <a:lnTo>
                  <a:pt x="50977" y="87706"/>
                </a:lnTo>
                <a:lnTo>
                  <a:pt x="48945" y="92786"/>
                </a:lnTo>
                <a:lnTo>
                  <a:pt x="47663" y="108521"/>
                </a:lnTo>
                <a:lnTo>
                  <a:pt x="45199" y="108286"/>
                </a:lnTo>
                <a:lnTo>
                  <a:pt x="35672" y="107376"/>
                </a:lnTo>
                <a:lnTo>
                  <a:pt x="23276" y="104888"/>
                </a:lnTo>
                <a:close/>
              </a:path>
              <a:path w="48945" h="115557">
                <a:moveTo>
                  <a:pt x="800" y="107962"/>
                </a:moveTo>
                <a:lnTo>
                  <a:pt x="3403" y="109207"/>
                </a:lnTo>
                <a:lnTo>
                  <a:pt x="3568" y="102158"/>
                </a:lnTo>
                <a:lnTo>
                  <a:pt x="8061" y="102495"/>
                </a:lnTo>
                <a:lnTo>
                  <a:pt x="10818" y="93193"/>
                </a:lnTo>
                <a:lnTo>
                  <a:pt x="17954" y="82942"/>
                </a:lnTo>
                <a:lnTo>
                  <a:pt x="20573" y="80454"/>
                </a:lnTo>
                <a:lnTo>
                  <a:pt x="30899" y="73808"/>
                </a:lnTo>
                <a:lnTo>
                  <a:pt x="43343" y="69754"/>
                </a:lnTo>
                <a:lnTo>
                  <a:pt x="48310" y="68948"/>
                </a:lnTo>
                <a:lnTo>
                  <a:pt x="59796" y="67834"/>
                </a:lnTo>
                <a:lnTo>
                  <a:pt x="73347" y="65622"/>
                </a:lnTo>
                <a:lnTo>
                  <a:pt x="75031" y="65176"/>
                </a:lnTo>
                <a:lnTo>
                  <a:pt x="79806" y="63817"/>
                </a:lnTo>
                <a:lnTo>
                  <a:pt x="84391" y="61861"/>
                </a:lnTo>
                <a:lnTo>
                  <a:pt x="88125" y="58648"/>
                </a:lnTo>
                <a:lnTo>
                  <a:pt x="91859" y="55460"/>
                </a:lnTo>
                <a:lnTo>
                  <a:pt x="94614" y="50914"/>
                </a:lnTo>
                <a:lnTo>
                  <a:pt x="95376" y="45199"/>
                </a:lnTo>
                <a:lnTo>
                  <a:pt x="95529" y="42989"/>
                </a:lnTo>
                <a:lnTo>
                  <a:pt x="95516" y="38747"/>
                </a:lnTo>
                <a:lnTo>
                  <a:pt x="93954" y="34836"/>
                </a:lnTo>
                <a:lnTo>
                  <a:pt x="91833" y="31165"/>
                </a:lnTo>
                <a:lnTo>
                  <a:pt x="88620" y="25679"/>
                </a:lnTo>
                <a:lnTo>
                  <a:pt x="83997" y="20561"/>
                </a:lnTo>
                <a:lnTo>
                  <a:pt x="79895" y="15722"/>
                </a:lnTo>
                <a:lnTo>
                  <a:pt x="75793" y="10922"/>
                </a:lnTo>
                <a:lnTo>
                  <a:pt x="72262" y="6324"/>
                </a:lnTo>
                <a:lnTo>
                  <a:pt x="71119" y="2819"/>
                </a:lnTo>
                <a:lnTo>
                  <a:pt x="68491" y="0"/>
                </a:lnTo>
                <a:lnTo>
                  <a:pt x="64808" y="1244"/>
                </a:lnTo>
                <a:lnTo>
                  <a:pt x="64452" y="5092"/>
                </a:lnTo>
                <a:lnTo>
                  <a:pt x="65697" y="8699"/>
                </a:lnTo>
                <a:lnTo>
                  <a:pt x="67919" y="12014"/>
                </a:lnTo>
                <a:lnTo>
                  <a:pt x="70484" y="15328"/>
                </a:lnTo>
                <a:lnTo>
                  <a:pt x="74333" y="20281"/>
                </a:lnTo>
                <a:lnTo>
                  <a:pt x="78993" y="25234"/>
                </a:lnTo>
                <a:lnTo>
                  <a:pt x="82588" y="30022"/>
                </a:lnTo>
                <a:lnTo>
                  <a:pt x="86220" y="34810"/>
                </a:lnTo>
                <a:lnTo>
                  <a:pt x="88544" y="39382"/>
                </a:lnTo>
                <a:lnTo>
                  <a:pt x="88404" y="44234"/>
                </a:lnTo>
                <a:lnTo>
                  <a:pt x="87807" y="48323"/>
                </a:lnTo>
                <a:lnTo>
                  <a:pt x="86118" y="51041"/>
                </a:lnTo>
                <a:lnTo>
                  <a:pt x="83527" y="53314"/>
                </a:lnTo>
                <a:lnTo>
                  <a:pt x="79641" y="56705"/>
                </a:lnTo>
                <a:lnTo>
                  <a:pt x="73329" y="58712"/>
                </a:lnTo>
                <a:lnTo>
                  <a:pt x="66611" y="59829"/>
                </a:lnTo>
                <a:lnTo>
                  <a:pt x="59880" y="60972"/>
                </a:lnTo>
                <a:lnTo>
                  <a:pt x="52882" y="61290"/>
                </a:lnTo>
                <a:lnTo>
                  <a:pt x="47447" y="61950"/>
                </a:lnTo>
                <a:lnTo>
                  <a:pt x="34483" y="64817"/>
                </a:lnTo>
                <a:lnTo>
                  <a:pt x="22901" y="70099"/>
                </a:lnTo>
                <a:lnTo>
                  <a:pt x="15963" y="75133"/>
                </a:lnTo>
                <a:lnTo>
                  <a:pt x="7700" y="84486"/>
                </a:lnTo>
                <a:lnTo>
                  <a:pt x="2084" y="96101"/>
                </a:lnTo>
                <a:lnTo>
                  <a:pt x="0" y="105194"/>
                </a:lnTo>
                <a:lnTo>
                  <a:pt x="800" y="107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077591" y="4586498"/>
            <a:ext cx="43434" cy="152565"/>
          </a:xfrm>
          <a:custGeom>
            <a:avLst/>
            <a:gdLst/>
            <a:ahLst/>
            <a:cxnLst/>
            <a:rect l="l" t="t" r="r" b="b"/>
            <a:pathLst>
              <a:path w="43434" h="152565">
                <a:moveTo>
                  <a:pt x="18122" y="109829"/>
                </a:moveTo>
                <a:lnTo>
                  <a:pt x="21234" y="116611"/>
                </a:lnTo>
                <a:lnTo>
                  <a:pt x="24358" y="123418"/>
                </a:lnTo>
                <a:lnTo>
                  <a:pt x="28295" y="129501"/>
                </a:lnTo>
                <a:lnTo>
                  <a:pt x="32156" y="137286"/>
                </a:lnTo>
                <a:lnTo>
                  <a:pt x="34467" y="141541"/>
                </a:lnTo>
                <a:lnTo>
                  <a:pt x="35915" y="145008"/>
                </a:lnTo>
                <a:lnTo>
                  <a:pt x="36385" y="149047"/>
                </a:lnTo>
                <a:lnTo>
                  <a:pt x="37985" y="152565"/>
                </a:lnTo>
                <a:lnTo>
                  <a:pt x="41884" y="152539"/>
                </a:lnTo>
                <a:lnTo>
                  <a:pt x="43433" y="148996"/>
                </a:lnTo>
                <a:lnTo>
                  <a:pt x="43408" y="145643"/>
                </a:lnTo>
                <a:lnTo>
                  <a:pt x="42684" y="142862"/>
                </a:lnTo>
                <a:lnTo>
                  <a:pt x="40678" y="138163"/>
                </a:lnTo>
                <a:lnTo>
                  <a:pt x="38468" y="134162"/>
                </a:lnTo>
                <a:lnTo>
                  <a:pt x="34404" y="125971"/>
                </a:lnTo>
                <a:lnTo>
                  <a:pt x="30441" y="119849"/>
                </a:lnTo>
                <a:lnTo>
                  <a:pt x="27647" y="113690"/>
                </a:lnTo>
                <a:lnTo>
                  <a:pt x="24841" y="107518"/>
                </a:lnTo>
                <a:lnTo>
                  <a:pt x="23050" y="101333"/>
                </a:lnTo>
                <a:lnTo>
                  <a:pt x="22961" y="77800"/>
                </a:lnTo>
                <a:lnTo>
                  <a:pt x="23215" y="72783"/>
                </a:lnTo>
                <a:lnTo>
                  <a:pt x="24460" y="68414"/>
                </a:lnTo>
                <a:lnTo>
                  <a:pt x="25514" y="64617"/>
                </a:lnTo>
                <a:lnTo>
                  <a:pt x="28092" y="60540"/>
                </a:lnTo>
                <a:lnTo>
                  <a:pt x="30822" y="56248"/>
                </a:lnTo>
                <a:lnTo>
                  <a:pt x="33527" y="51955"/>
                </a:lnTo>
                <a:lnTo>
                  <a:pt x="36423" y="47409"/>
                </a:lnTo>
                <a:lnTo>
                  <a:pt x="37528" y="42062"/>
                </a:lnTo>
                <a:lnTo>
                  <a:pt x="38036" y="38709"/>
                </a:lnTo>
                <a:lnTo>
                  <a:pt x="38049" y="32613"/>
                </a:lnTo>
                <a:lnTo>
                  <a:pt x="36639" y="28600"/>
                </a:lnTo>
                <a:lnTo>
                  <a:pt x="34442" y="25234"/>
                </a:lnTo>
                <a:lnTo>
                  <a:pt x="31127" y="20167"/>
                </a:lnTo>
                <a:lnTo>
                  <a:pt x="26225" y="16357"/>
                </a:lnTo>
                <a:lnTo>
                  <a:pt x="21132" y="12649"/>
                </a:lnTo>
                <a:lnTo>
                  <a:pt x="16040" y="8953"/>
                </a:lnTo>
                <a:lnTo>
                  <a:pt x="10693" y="5384"/>
                </a:lnTo>
                <a:lnTo>
                  <a:pt x="6311" y="1269"/>
                </a:lnTo>
                <a:lnTo>
                  <a:pt x="2666" y="0"/>
                </a:lnTo>
                <a:lnTo>
                  <a:pt x="0" y="2844"/>
                </a:lnTo>
                <a:lnTo>
                  <a:pt x="1498" y="6400"/>
                </a:lnTo>
                <a:lnTo>
                  <a:pt x="11878" y="14681"/>
                </a:lnTo>
                <a:lnTo>
                  <a:pt x="21666" y="21894"/>
                </a:lnTo>
                <a:lnTo>
                  <a:pt x="24561" y="24244"/>
                </a:lnTo>
                <a:lnTo>
                  <a:pt x="28536" y="29070"/>
                </a:lnTo>
                <a:lnTo>
                  <a:pt x="30987" y="34035"/>
                </a:lnTo>
                <a:lnTo>
                  <a:pt x="31000" y="37122"/>
                </a:lnTo>
                <a:lnTo>
                  <a:pt x="30619" y="40678"/>
                </a:lnTo>
                <a:lnTo>
                  <a:pt x="29921" y="44284"/>
                </a:lnTo>
                <a:lnTo>
                  <a:pt x="27584" y="48247"/>
                </a:lnTo>
                <a:lnTo>
                  <a:pt x="24879" y="52489"/>
                </a:lnTo>
                <a:lnTo>
                  <a:pt x="22212" y="56743"/>
                </a:lnTo>
                <a:lnTo>
                  <a:pt x="19189" y="61239"/>
                </a:lnTo>
                <a:lnTo>
                  <a:pt x="17678" y="66497"/>
                </a:lnTo>
                <a:lnTo>
                  <a:pt x="16154" y="71945"/>
                </a:lnTo>
                <a:lnTo>
                  <a:pt x="15925" y="77584"/>
                </a:lnTo>
                <a:lnTo>
                  <a:pt x="15976" y="102298"/>
                </a:lnTo>
                <a:lnTo>
                  <a:pt x="18122" y="109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118303" y="4581067"/>
            <a:ext cx="112750" cy="181013"/>
          </a:xfrm>
          <a:custGeom>
            <a:avLst/>
            <a:gdLst/>
            <a:ahLst/>
            <a:cxnLst/>
            <a:rect l="l" t="t" r="r" b="b"/>
            <a:pathLst>
              <a:path w="112750" h="181013">
                <a:moveTo>
                  <a:pt x="38303" y="169240"/>
                </a:moveTo>
                <a:lnTo>
                  <a:pt x="37122" y="165480"/>
                </a:lnTo>
                <a:lnTo>
                  <a:pt x="37223" y="156870"/>
                </a:lnTo>
                <a:lnTo>
                  <a:pt x="37680" y="149517"/>
                </a:lnTo>
                <a:lnTo>
                  <a:pt x="38544" y="144030"/>
                </a:lnTo>
                <a:lnTo>
                  <a:pt x="39852" y="139953"/>
                </a:lnTo>
                <a:lnTo>
                  <a:pt x="41884" y="133870"/>
                </a:lnTo>
                <a:lnTo>
                  <a:pt x="44475" y="130975"/>
                </a:lnTo>
                <a:lnTo>
                  <a:pt x="49275" y="128320"/>
                </a:lnTo>
                <a:lnTo>
                  <a:pt x="54114" y="125717"/>
                </a:lnTo>
                <a:lnTo>
                  <a:pt x="61404" y="123837"/>
                </a:lnTo>
                <a:lnTo>
                  <a:pt x="71526" y="121310"/>
                </a:lnTo>
                <a:lnTo>
                  <a:pt x="76466" y="120078"/>
                </a:lnTo>
                <a:lnTo>
                  <a:pt x="83731" y="118478"/>
                </a:lnTo>
                <a:lnTo>
                  <a:pt x="90754" y="115849"/>
                </a:lnTo>
                <a:lnTo>
                  <a:pt x="97751" y="113195"/>
                </a:lnTo>
                <a:lnTo>
                  <a:pt x="104698" y="109626"/>
                </a:lnTo>
                <a:lnTo>
                  <a:pt x="108877" y="103581"/>
                </a:lnTo>
                <a:lnTo>
                  <a:pt x="111505" y="99758"/>
                </a:lnTo>
                <a:lnTo>
                  <a:pt x="112750" y="95783"/>
                </a:lnTo>
                <a:lnTo>
                  <a:pt x="112699" y="85204"/>
                </a:lnTo>
                <a:lnTo>
                  <a:pt x="109169" y="79527"/>
                </a:lnTo>
                <a:lnTo>
                  <a:pt x="105041" y="74548"/>
                </a:lnTo>
                <a:lnTo>
                  <a:pt x="100876" y="69545"/>
                </a:lnTo>
                <a:lnTo>
                  <a:pt x="95872" y="65062"/>
                </a:lnTo>
                <a:lnTo>
                  <a:pt x="92024" y="60972"/>
                </a:lnTo>
                <a:lnTo>
                  <a:pt x="83805" y="51979"/>
                </a:lnTo>
                <a:lnTo>
                  <a:pt x="75152" y="42429"/>
                </a:lnTo>
                <a:lnTo>
                  <a:pt x="66029" y="33028"/>
                </a:lnTo>
                <a:lnTo>
                  <a:pt x="56401" y="24479"/>
                </a:lnTo>
                <a:lnTo>
                  <a:pt x="50825" y="20358"/>
                </a:lnTo>
                <a:lnTo>
                  <a:pt x="39834" y="14088"/>
                </a:lnTo>
                <a:lnTo>
                  <a:pt x="27821" y="8759"/>
                </a:lnTo>
                <a:lnTo>
                  <a:pt x="15738" y="4059"/>
                </a:lnTo>
                <a:lnTo>
                  <a:pt x="5321" y="0"/>
                </a:lnTo>
                <a:lnTo>
                  <a:pt x="1473" y="139"/>
                </a:lnTo>
                <a:lnTo>
                  <a:pt x="0" y="3733"/>
                </a:lnTo>
                <a:lnTo>
                  <a:pt x="2666" y="6527"/>
                </a:lnTo>
                <a:lnTo>
                  <a:pt x="14476" y="11107"/>
                </a:lnTo>
                <a:lnTo>
                  <a:pt x="26787" y="15950"/>
                </a:lnTo>
                <a:lnTo>
                  <a:pt x="38526" y="21306"/>
                </a:lnTo>
                <a:lnTo>
                  <a:pt x="46875" y="26187"/>
                </a:lnTo>
                <a:lnTo>
                  <a:pt x="56338" y="33632"/>
                </a:lnTo>
                <a:lnTo>
                  <a:pt x="65567" y="42556"/>
                </a:lnTo>
                <a:lnTo>
                  <a:pt x="74538" y="52205"/>
                </a:lnTo>
                <a:lnTo>
                  <a:pt x="83226" y="61822"/>
                </a:lnTo>
                <a:lnTo>
                  <a:pt x="86906" y="65798"/>
                </a:lnTo>
                <a:lnTo>
                  <a:pt x="91046" y="70180"/>
                </a:lnTo>
                <a:lnTo>
                  <a:pt x="95923" y="74587"/>
                </a:lnTo>
                <a:lnTo>
                  <a:pt x="99631" y="79044"/>
                </a:lnTo>
                <a:lnTo>
                  <a:pt x="103377" y="83527"/>
                </a:lnTo>
                <a:lnTo>
                  <a:pt x="105727" y="87896"/>
                </a:lnTo>
                <a:lnTo>
                  <a:pt x="105702" y="91960"/>
                </a:lnTo>
                <a:lnTo>
                  <a:pt x="105016" y="96735"/>
                </a:lnTo>
                <a:lnTo>
                  <a:pt x="103060" y="99618"/>
                </a:lnTo>
                <a:lnTo>
                  <a:pt x="100431" y="103568"/>
                </a:lnTo>
                <a:lnTo>
                  <a:pt x="94729" y="106883"/>
                </a:lnTo>
                <a:lnTo>
                  <a:pt x="88290" y="109258"/>
                </a:lnTo>
                <a:lnTo>
                  <a:pt x="81864" y="111658"/>
                </a:lnTo>
                <a:lnTo>
                  <a:pt x="74891" y="113207"/>
                </a:lnTo>
                <a:lnTo>
                  <a:pt x="69824" y="114477"/>
                </a:lnTo>
                <a:lnTo>
                  <a:pt x="63080" y="116166"/>
                </a:lnTo>
                <a:lnTo>
                  <a:pt x="57442" y="117576"/>
                </a:lnTo>
                <a:lnTo>
                  <a:pt x="52616" y="119252"/>
                </a:lnTo>
                <a:lnTo>
                  <a:pt x="45440" y="121742"/>
                </a:lnTo>
                <a:lnTo>
                  <a:pt x="39776" y="125133"/>
                </a:lnTo>
                <a:lnTo>
                  <a:pt x="36118" y="131140"/>
                </a:lnTo>
                <a:lnTo>
                  <a:pt x="32140" y="141459"/>
                </a:lnTo>
                <a:lnTo>
                  <a:pt x="30250" y="155678"/>
                </a:lnTo>
                <a:lnTo>
                  <a:pt x="30086" y="158737"/>
                </a:lnTo>
                <a:lnTo>
                  <a:pt x="30098" y="166408"/>
                </a:lnTo>
                <a:lnTo>
                  <a:pt x="31381" y="171475"/>
                </a:lnTo>
                <a:lnTo>
                  <a:pt x="33769" y="175158"/>
                </a:lnTo>
                <a:lnTo>
                  <a:pt x="36118" y="178841"/>
                </a:lnTo>
                <a:lnTo>
                  <a:pt x="39890" y="181013"/>
                </a:lnTo>
                <a:lnTo>
                  <a:pt x="48044" y="180962"/>
                </a:lnTo>
                <a:lnTo>
                  <a:pt x="51993" y="178536"/>
                </a:lnTo>
                <a:lnTo>
                  <a:pt x="54749" y="174739"/>
                </a:lnTo>
                <a:lnTo>
                  <a:pt x="57530" y="170941"/>
                </a:lnTo>
                <a:lnTo>
                  <a:pt x="59245" y="165684"/>
                </a:lnTo>
                <a:lnTo>
                  <a:pt x="59245" y="161844"/>
                </a:lnTo>
                <a:lnTo>
                  <a:pt x="59105" y="161810"/>
                </a:lnTo>
                <a:lnTo>
                  <a:pt x="56172" y="160870"/>
                </a:lnTo>
                <a:lnTo>
                  <a:pt x="52920" y="158508"/>
                </a:lnTo>
                <a:lnTo>
                  <a:pt x="54165" y="152946"/>
                </a:lnTo>
                <a:lnTo>
                  <a:pt x="52057" y="156514"/>
                </a:lnTo>
                <a:lnTo>
                  <a:pt x="52196" y="159359"/>
                </a:lnTo>
                <a:lnTo>
                  <a:pt x="52196" y="164401"/>
                </a:lnTo>
                <a:lnTo>
                  <a:pt x="50825" y="168198"/>
                </a:lnTo>
                <a:lnTo>
                  <a:pt x="47282" y="173012"/>
                </a:lnTo>
                <a:lnTo>
                  <a:pt x="43738" y="173939"/>
                </a:lnTo>
                <a:lnTo>
                  <a:pt x="41084" y="173380"/>
                </a:lnTo>
                <a:lnTo>
                  <a:pt x="38303" y="169240"/>
                </a:lnTo>
                <a:close/>
              </a:path>
              <a:path w="112750" h="181013">
                <a:moveTo>
                  <a:pt x="54165" y="152946"/>
                </a:moveTo>
                <a:lnTo>
                  <a:pt x="52920" y="158508"/>
                </a:lnTo>
                <a:lnTo>
                  <a:pt x="56172" y="160870"/>
                </a:lnTo>
                <a:lnTo>
                  <a:pt x="59105" y="161810"/>
                </a:lnTo>
                <a:lnTo>
                  <a:pt x="63385" y="162852"/>
                </a:lnTo>
                <a:lnTo>
                  <a:pt x="59245" y="159359"/>
                </a:lnTo>
                <a:lnTo>
                  <a:pt x="59067" y="155841"/>
                </a:lnTo>
                <a:lnTo>
                  <a:pt x="55562" y="156171"/>
                </a:lnTo>
                <a:lnTo>
                  <a:pt x="54165" y="152946"/>
                </a:lnTo>
                <a:close/>
              </a:path>
              <a:path w="112750" h="181013">
                <a:moveTo>
                  <a:pt x="54165" y="152946"/>
                </a:moveTo>
                <a:lnTo>
                  <a:pt x="55562" y="156171"/>
                </a:lnTo>
                <a:lnTo>
                  <a:pt x="59067" y="155841"/>
                </a:lnTo>
                <a:lnTo>
                  <a:pt x="59245" y="159359"/>
                </a:lnTo>
                <a:lnTo>
                  <a:pt x="63385" y="162852"/>
                </a:lnTo>
                <a:lnTo>
                  <a:pt x="65595" y="159651"/>
                </a:lnTo>
                <a:lnTo>
                  <a:pt x="63601" y="156349"/>
                </a:lnTo>
                <a:lnTo>
                  <a:pt x="60375" y="154851"/>
                </a:lnTo>
                <a:lnTo>
                  <a:pt x="57200" y="152704"/>
                </a:lnTo>
                <a:lnTo>
                  <a:pt x="54165" y="152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59150" y="4551504"/>
            <a:ext cx="48704" cy="166090"/>
          </a:xfrm>
          <a:custGeom>
            <a:avLst/>
            <a:gdLst/>
            <a:ahLst/>
            <a:cxnLst/>
            <a:rect l="l" t="t" r="r" b="b"/>
            <a:pathLst>
              <a:path w="48704" h="166090">
                <a:moveTo>
                  <a:pt x="28333" y="142760"/>
                </a:moveTo>
                <a:lnTo>
                  <a:pt x="33070" y="147726"/>
                </a:lnTo>
                <a:lnTo>
                  <a:pt x="37845" y="152679"/>
                </a:lnTo>
                <a:lnTo>
                  <a:pt x="41325" y="157848"/>
                </a:lnTo>
                <a:lnTo>
                  <a:pt x="41694" y="162725"/>
                </a:lnTo>
                <a:lnTo>
                  <a:pt x="43560" y="166090"/>
                </a:lnTo>
                <a:lnTo>
                  <a:pt x="47434" y="165760"/>
                </a:lnTo>
                <a:lnTo>
                  <a:pt x="48704" y="162128"/>
                </a:lnTo>
                <a:lnTo>
                  <a:pt x="48005" y="154457"/>
                </a:lnTo>
                <a:lnTo>
                  <a:pt x="43268" y="148247"/>
                </a:lnTo>
                <a:lnTo>
                  <a:pt x="38163" y="142862"/>
                </a:lnTo>
                <a:lnTo>
                  <a:pt x="33007" y="137490"/>
                </a:lnTo>
                <a:lnTo>
                  <a:pt x="27190" y="132791"/>
                </a:lnTo>
                <a:lnTo>
                  <a:pt x="23583" y="128879"/>
                </a:lnTo>
                <a:lnTo>
                  <a:pt x="18211" y="123088"/>
                </a:lnTo>
                <a:lnTo>
                  <a:pt x="14033" y="117728"/>
                </a:lnTo>
                <a:lnTo>
                  <a:pt x="11264" y="112509"/>
                </a:lnTo>
                <a:lnTo>
                  <a:pt x="8483" y="107276"/>
                </a:lnTo>
                <a:lnTo>
                  <a:pt x="7061" y="102222"/>
                </a:lnTo>
                <a:lnTo>
                  <a:pt x="7061" y="91541"/>
                </a:lnTo>
                <a:lnTo>
                  <a:pt x="8305" y="85902"/>
                </a:lnTo>
                <a:lnTo>
                  <a:pt x="11150" y="79362"/>
                </a:lnTo>
                <a:lnTo>
                  <a:pt x="16889" y="69154"/>
                </a:lnTo>
                <a:lnTo>
                  <a:pt x="24510" y="57746"/>
                </a:lnTo>
                <a:lnTo>
                  <a:pt x="31376" y="46358"/>
                </a:lnTo>
                <a:lnTo>
                  <a:pt x="35613" y="34778"/>
                </a:lnTo>
                <a:lnTo>
                  <a:pt x="36042" y="31140"/>
                </a:lnTo>
                <a:lnTo>
                  <a:pt x="36055" y="24231"/>
                </a:lnTo>
                <a:lnTo>
                  <a:pt x="34251" y="19494"/>
                </a:lnTo>
                <a:lnTo>
                  <a:pt x="31927" y="15201"/>
                </a:lnTo>
                <a:lnTo>
                  <a:pt x="29603" y="10883"/>
                </a:lnTo>
                <a:lnTo>
                  <a:pt x="26784" y="6896"/>
                </a:lnTo>
                <a:lnTo>
                  <a:pt x="24282" y="2324"/>
                </a:lnTo>
                <a:lnTo>
                  <a:pt x="21196" y="0"/>
                </a:lnTo>
                <a:lnTo>
                  <a:pt x="17792" y="1879"/>
                </a:lnTo>
                <a:lnTo>
                  <a:pt x="18110" y="5727"/>
                </a:lnTo>
                <a:lnTo>
                  <a:pt x="20853" y="10693"/>
                </a:lnTo>
                <a:lnTo>
                  <a:pt x="23698" y="14744"/>
                </a:lnTo>
                <a:lnTo>
                  <a:pt x="25730" y="18529"/>
                </a:lnTo>
                <a:lnTo>
                  <a:pt x="27762" y="22339"/>
                </a:lnTo>
                <a:lnTo>
                  <a:pt x="28994" y="25742"/>
                </a:lnTo>
                <a:lnTo>
                  <a:pt x="29006" y="29857"/>
                </a:lnTo>
                <a:lnTo>
                  <a:pt x="28790" y="32829"/>
                </a:lnTo>
                <a:lnTo>
                  <a:pt x="28028" y="38684"/>
                </a:lnTo>
                <a:lnTo>
                  <a:pt x="23710" y="46266"/>
                </a:lnTo>
                <a:lnTo>
                  <a:pt x="18643" y="53847"/>
                </a:lnTo>
                <a:lnTo>
                  <a:pt x="11322" y="64779"/>
                </a:lnTo>
                <a:lnTo>
                  <a:pt x="5155" y="75515"/>
                </a:lnTo>
                <a:lnTo>
                  <a:pt x="4686" y="76555"/>
                </a:lnTo>
                <a:lnTo>
                  <a:pt x="1549" y="83756"/>
                </a:lnTo>
                <a:lnTo>
                  <a:pt x="12" y="90385"/>
                </a:lnTo>
                <a:lnTo>
                  <a:pt x="0" y="103479"/>
                </a:lnTo>
                <a:lnTo>
                  <a:pt x="1828" y="109804"/>
                </a:lnTo>
                <a:lnTo>
                  <a:pt x="5041" y="115823"/>
                </a:lnTo>
                <a:lnTo>
                  <a:pt x="8254" y="121843"/>
                </a:lnTo>
                <a:lnTo>
                  <a:pt x="12814" y="127622"/>
                </a:lnTo>
                <a:lnTo>
                  <a:pt x="18414" y="133667"/>
                </a:lnTo>
                <a:lnTo>
                  <a:pt x="22593" y="138163"/>
                </a:lnTo>
                <a:lnTo>
                  <a:pt x="28333" y="142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98570" y="4556407"/>
            <a:ext cx="78981" cy="126225"/>
          </a:xfrm>
          <a:custGeom>
            <a:avLst/>
            <a:gdLst/>
            <a:ahLst/>
            <a:cxnLst/>
            <a:rect l="l" t="t" r="r" b="b"/>
            <a:pathLst>
              <a:path w="78981" h="126225">
                <a:moveTo>
                  <a:pt x="18872" y="68351"/>
                </a:moveTo>
                <a:lnTo>
                  <a:pt x="17132" y="63919"/>
                </a:lnTo>
                <a:lnTo>
                  <a:pt x="15417" y="59486"/>
                </a:lnTo>
                <a:lnTo>
                  <a:pt x="14795" y="54914"/>
                </a:lnTo>
                <a:lnTo>
                  <a:pt x="14795" y="45745"/>
                </a:lnTo>
                <a:lnTo>
                  <a:pt x="15138" y="41478"/>
                </a:lnTo>
                <a:lnTo>
                  <a:pt x="15608" y="36728"/>
                </a:lnTo>
                <a:lnTo>
                  <a:pt x="15811" y="34010"/>
                </a:lnTo>
                <a:lnTo>
                  <a:pt x="15824" y="26606"/>
                </a:lnTo>
                <a:lnTo>
                  <a:pt x="14274" y="21755"/>
                </a:lnTo>
                <a:lnTo>
                  <a:pt x="12420" y="17246"/>
                </a:lnTo>
                <a:lnTo>
                  <a:pt x="10553" y="12725"/>
                </a:lnTo>
                <a:lnTo>
                  <a:pt x="8420" y="8483"/>
                </a:lnTo>
                <a:lnTo>
                  <a:pt x="6743" y="2908"/>
                </a:lnTo>
                <a:lnTo>
                  <a:pt x="4216" y="0"/>
                </a:lnTo>
                <a:lnTo>
                  <a:pt x="495" y="1117"/>
                </a:lnTo>
                <a:lnTo>
                  <a:pt x="0" y="4940"/>
                </a:lnTo>
                <a:lnTo>
                  <a:pt x="1866" y="11150"/>
                </a:lnTo>
                <a:lnTo>
                  <a:pt x="4191" y="15760"/>
                </a:lnTo>
                <a:lnTo>
                  <a:pt x="5905" y="19926"/>
                </a:lnTo>
                <a:lnTo>
                  <a:pt x="7620" y="24117"/>
                </a:lnTo>
                <a:lnTo>
                  <a:pt x="8763" y="27774"/>
                </a:lnTo>
                <a:lnTo>
                  <a:pt x="8775" y="32727"/>
                </a:lnTo>
                <a:lnTo>
                  <a:pt x="8597" y="36042"/>
                </a:lnTo>
                <a:lnTo>
                  <a:pt x="8128" y="40855"/>
                </a:lnTo>
                <a:lnTo>
                  <a:pt x="7759" y="45326"/>
                </a:lnTo>
                <a:lnTo>
                  <a:pt x="7747" y="55460"/>
                </a:lnTo>
                <a:lnTo>
                  <a:pt x="8445" y="61010"/>
                </a:lnTo>
                <a:lnTo>
                  <a:pt x="10579" y="66471"/>
                </a:lnTo>
                <a:lnTo>
                  <a:pt x="12687" y="71932"/>
                </a:lnTo>
                <a:lnTo>
                  <a:pt x="16217" y="77203"/>
                </a:lnTo>
                <a:lnTo>
                  <a:pt x="21539" y="82537"/>
                </a:lnTo>
                <a:lnTo>
                  <a:pt x="25247" y="86220"/>
                </a:lnTo>
                <a:lnTo>
                  <a:pt x="30314" y="88925"/>
                </a:lnTo>
                <a:lnTo>
                  <a:pt x="35839" y="91567"/>
                </a:lnTo>
                <a:lnTo>
                  <a:pt x="47649" y="96951"/>
                </a:lnTo>
                <a:lnTo>
                  <a:pt x="58832" y="102742"/>
                </a:lnTo>
                <a:lnTo>
                  <a:pt x="60528" y="103822"/>
                </a:lnTo>
                <a:lnTo>
                  <a:pt x="64046" y="106146"/>
                </a:lnTo>
                <a:lnTo>
                  <a:pt x="66929" y="108699"/>
                </a:lnTo>
                <a:lnTo>
                  <a:pt x="68872" y="111493"/>
                </a:lnTo>
                <a:lnTo>
                  <a:pt x="70815" y="114300"/>
                </a:lnTo>
                <a:lnTo>
                  <a:pt x="71894" y="117297"/>
                </a:lnTo>
                <a:lnTo>
                  <a:pt x="71920" y="121056"/>
                </a:lnTo>
                <a:lnTo>
                  <a:pt x="71716" y="124409"/>
                </a:lnTo>
                <a:lnTo>
                  <a:pt x="75120" y="126225"/>
                </a:lnTo>
                <a:lnTo>
                  <a:pt x="78740" y="124917"/>
                </a:lnTo>
                <a:lnTo>
                  <a:pt x="78930" y="122326"/>
                </a:lnTo>
                <a:lnTo>
                  <a:pt x="78981" y="114096"/>
                </a:lnTo>
                <a:lnTo>
                  <a:pt x="76009" y="108318"/>
                </a:lnTo>
                <a:lnTo>
                  <a:pt x="71704" y="103886"/>
                </a:lnTo>
                <a:lnTo>
                  <a:pt x="61724" y="96261"/>
                </a:lnTo>
                <a:lnTo>
                  <a:pt x="50200" y="90374"/>
                </a:lnTo>
                <a:lnTo>
                  <a:pt x="47244" y="89027"/>
                </a:lnTo>
                <a:lnTo>
                  <a:pt x="38544" y="85153"/>
                </a:lnTo>
                <a:lnTo>
                  <a:pt x="30353" y="81483"/>
                </a:lnTo>
                <a:lnTo>
                  <a:pt x="26530" y="77558"/>
                </a:lnTo>
                <a:lnTo>
                  <a:pt x="21729" y="72745"/>
                </a:lnTo>
                <a:lnTo>
                  <a:pt x="18872" y="68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16428" y="4549584"/>
            <a:ext cx="45580" cy="79070"/>
          </a:xfrm>
          <a:custGeom>
            <a:avLst/>
            <a:gdLst/>
            <a:ahLst/>
            <a:cxnLst/>
            <a:rect l="l" t="t" r="r" b="b"/>
            <a:pathLst>
              <a:path w="45580" h="79070">
                <a:moveTo>
                  <a:pt x="40830" y="66243"/>
                </a:moveTo>
                <a:lnTo>
                  <a:pt x="45580" y="61798"/>
                </a:lnTo>
                <a:lnTo>
                  <a:pt x="40195" y="62776"/>
                </a:lnTo>
                <a:lnTo>
                  <a:pt x="40830" y="66243"/>
                </a:lnTo>
                <a:close/>
              </a:path>
              <a:path w="45580" h="79070">
                <a:moveTo>
                  <a:pt x="44005" y="71259"/>
                </a:moveTo>
                <a:lnTo>
                  <a:pt x="44023" y="69359"/>
                </a:lnTo>
                <a:lnTo>
                  <a:pt x="52169" y="68247"/>
                </a:lnTo>
                <a:lnTo>
                  <a:pt x="44272" y="66967"/>
                </a:lnTo>
                <a:lnTo>
                  <a:pt x="41452" y="69710"/>
                </a:lnTo>
                <a:lnTo>
                  <a:pt x="44030" y="68529"/>
                </a:lnTo>
                <a:lnTo>
                  <a:pt x="41452" y="69710"/>
                </a:lnTo>
                <a:lnTo>
                  <a:pt x="40195" y="62776"/>
                </a:lnTo>
                <a:lnTo>
                  <a:pt x="37388" y="65506"/>
                </a:lnTo>
                <a:lnTo>
                  <a:pt x="36995" y="68084"/>
                </a:lnTo>
                <a:lnTo>
                  <a:pt x="37033" y="72262"/>
                </a:lnTo>
                <a:lnTo>
                  <a:pt x="37477" y="75018"/>
                </a:lnTo>
                <a:lnTo>
                  <a:pt x="39979" y="79070"/>
                </a:lnTo>
                <a:lnTo>
                  <a:pt x="43789" y="78524"/>
                </a:lnTo>
                <a:lnTo>
                  <a:pt x="45935" y="75310"/>
                </a:lnTo>
                <a:lnTo>
                  <a:pt x="44005" y="71259"/>
                </a:lnTo>
                <a:close/>
              </a:path>
              <a:path w="45580" h="79070">
                <a:moveTo>
                  <a:pt x="69723" y="58585"/>
                </a:moveTo>
                <a:lnTo>
                  <a:pt x="61645" y="59842"/>
                </a:lnTo>
                <a:lnTo>
                  <a:pt x="53543" y="61125"/>
                </a:lnTo>
                <a:lnTo>
                  <a:pt x="45580" y="61798"/>
                </a:lnTo>
                <a:lnTo>
                  <a:pt x="40830" y="66243"/>
                </a:lnTo>
                <a:lnTo>
                  <a:pt x="40195" y="62776"/>
                </a:lnTo>
                <a:lnTo>
                  <a:pt x="41452" y="69710"/>
                </a:lnTo>
                <a:lnTo>
                  <a:pt x="44272" y="66967"/>
                </a:lnTo>
                <a:lnTo>
                  <a:pt x="52169" y="68247"/>
                </a:lnTo>
                <a:lnTo>
                  <a:pt x="65959" y="66254"/>
                </a:lnTo>
                <a:lnTo>
                  <a:pt x="71170" y="65214"/>
                </a:lnTo>
                <a:lnTo>
                  <a:pt x="76746" y="63969"/>
                </a:lnTo>
                <a:lnTo>
                  <a:pt x="82105" y="62318"/>
                </a:lnTo>
                <a:lnTo>
                  <a:pt x="86550" y="59804"/>
                </a:lnTo>
                <a:lnTo>
                  <a:pt x="90957" y="57327"/>
                </a:lnTo>
                <a:lnTo>
                  <a:pt x="94691" y="53746"/>
                </a:lnTo>
                <a:lnTo>
                  <a:pt x="95897" y="48666"/>
                </a:lnTo>
                <a:lnTo>
                  <a:pt x="96570" y="45097"/>
                </a:lnTo>
                <a:lnTo>
                  <a:pt x="96583" y="41528"/>
                </a:lnTo>
                <a:lnTo>
                  <a:pt x="95300" y="38036"/>
                </a:lnTo>
                <a:lnTo>
                  <a:pt x="91821" y="34150"/>
                </a:lnTo>
                <a:lnTo>
                  <a:pt x="87566" y="32054"/>
                </a:lnTo>
                <a:lnTo>
                  <a:pt x="82829" y="30302"/>
                </a:lnTo>
                <a:lnTo>
                  <a:pt x="77914" y="28397"/>
                </a:lnTo>
                <a:lnTo>
                  <a:pt x="70967" y="27647"/>
                </a:lnTo>
                <a:lnTo>
                  <a:pt x="62852" y="26784"/>
                </a:lnTo>
                <a:lnTo>
                  <a:pt x="50182" y="25500"/>
                </a:lnTo>
                <a:lnTo>
                  <a:pt x="37207" y="23719"/>
                </a:lnTo>
                <a:lnTo>
                  <a:pt x="25133" y="20916"/>
                </a:lnTo>
                <a:lnTo>
                  <a:pt x="19583" y="19215"/>
                </a:lnTo>
                <a:lnTo>
                  <a:pt x="14947" y="16929"/>
                </a:lnTo>
                <a:lnTo>
                  <a:pt x="11874" y="14109"/>
                </a:lnTo>
                <a:lnTo>
                  <a:pt x="8813" y="11239"/>
                </a:lnTo>
                <a:lnTo>
                  <a:pt x="7162" y="8077"/>
                </a:lnTo>
                <a:lnTo>
                  <a:pt x="7048" y="3492"/>
                </a:lnTo>
                <a:lnTo>
                  <a:pt x="5410" y="0"/>
                </a:lnTo>
                <a:lnTo>
                  <a:pt x="1524" y="63"/>
                </a:lnTo>
                <a:lnTo>
                  <a:pt x="0" y="3606"/>
                </a:lnTo>
                <a:lnTo>
                  <a:pt x="63" y="7899"/>
                </a:lnTo>
                <a:lnTo>
                  <a:pt x="1282" y="11760"/>
                </a:lnTo>
                <a:lnTo>
                  <a:pt x="3390" y="14960"/>
                </a:lnTo>
                <a:lnTo>
                  <a:pt x="7112" y="20586"/>
                </a:lnTo>
                <a:lnTo>
                  <a:pt x="13169" y="24129"/>
                </a:lnTo>
                <a:lnTo>
                  <a:pt x="20040" y="26644"/>
                </a:lnTo>
                <a:lnTo>
                  <a:pt x="32064" y="29920"/>
                </a:lnTo>
                <a:lnTo>
                  <a:pt x="44867" y="31963"/>
                </a:lnTo>
                <a:lnTo>
                  <a:pt x="54305" y="33019"/>
                </a:lnTo>
                <a:lnTo>
                  <a:pt x="59969" y="33591"/>
                </a:lnTo>
                <a:lnTo>
                  <a:pt x="65328" y="34074"/>
                </a:lnTo>
                <a:lnTo>
                  <a:pt x="69850" y="34670"/>
                </a:lnTo>
                <a:lnTo>
                  <a:pt x="74371" y="35255"/>
                </a:lnTo>
                <a:lnTo>
                  <a:pt x="78105" y="35991"/>
                </a:lnTo>
                <a:lnTo>
                  <a:pt x="80238" y="36855"/>
                </a:lnTo>
                <a:lnTo>
                  <a:pt x="83731" y="38214"/>
                </a:lnTo>
                <a:lnTo>
                  <a:pt x="86499" y="39192"/>
                </a:lnTo>
                <a:lnTo>
                  <a:pt x="89115" y="41414"/>
                </a:lnTo>
                <a:lnTo>
                  <a:pt x="89535" y="44386"/>
                </a:lnTo>
                <a:lnTo>
                  <a:pt x="89039" y="47040"/>
                </a:lnTo>
                <a:lnTo>
                  <a:pt x="86563" y="51688"/>
                </a:lnTo>
                <a:lnTo>
                  <a:pt x="83070" y="53682"/>
                </a:lnTo>
                <a:lnTo>
                  <a:pt x="77901" y="56654"/>
                </a:lnTo>
                <a:lnTo>
                  <a:pt x="69723" y="58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811602" y="5437025"/>
            <a:ext cx="159588" cy="134061"/>
          </a:xfrm>
          <a:custGeom>
            <a:avLst/>
            <a:gdLst/>
            <a:ahLst/>
            <a:cxnLst/>
            <a:rect l="l" t="t" r="r" b="b"/>
            <a:pathLst>
              <a:path w="159588" h="134061">
                <a:moveTo>
                  <a:pt x="28752" y="11061"/>
                </a:moveTo>
                <a:lnTo>
                  <a:pt x="17536" y="3894"/>
                </a:lnTo>
                <a:lnTo>
                  <a:pt x="5592" y="298"/>
                </a:lnTo>
                <a:lnTo>
                  <a:pt x="1790" y="0"/>
                </a:lnTo>
                <a:lnTo>
                  <a:pt x="0" y="3416"/>
                </a:lnTo>
                <a:lnTo>
                  <a:pt x="1346" y="7023"/>
                </a:lnTo>
                <a:lnTo>
                  <a:pt x="3289" y="7150"/>
                </a:lnTo>
                <a:lnTo>
                  <a:pt x="8585" y="7492"/>
                </a:lnTo>
                <a:lnTo>
                  <a:pt x="13893" y="9486"/>
                </a:lnTo>
                <a:lnTo>
                  <a:pt x="19304" y="12941"/>
                </a:lnTo>
                <a:lnTo>
                  <a:pt x="28220" y="19848"/>
                </a:lnTo>
                <a:lnTo>
                  <a:pt x="37139" y="28915"/>
                </a:lnTo>
                <a:lnTo>
                  <a:pt x="46012" y="39665"/>
                </a:lnTo>
                <a:lnTo>
                  <a:pt x="47650" y="41808"/>
                </a:lnTo>
                <a:lnTo>
                  <a:pt x="54997" y="51856"/>
                </a:lnTo>
                <a:lnTo>
                  <a:pt x="62303" y="62390"/>
                </a:lnTo>
                <a:lnTo>
                  <a:pt x="69586" y="73133"/>
                </a:lnTo>
                <a:lnTo>
                  <a:pt x="76867" y="83813"/>
                </a:lnTo>
                <a:lnTo>
                  <a:pt x="84163" y="94155"/>
                </a:lnTo>
                <a:lnTo>
                  <a:pt x="89509" y="101333"/>
                </a:lnTo>
                <a:lnTo>
                  <a:pt x="98044" y="111760"/>
                </a:lnTo>
                <a:lnTo>
                  <a:pt x="106747" y="120708"/>
                </a:lnTo>
                <a:lnTo>
                  <a:pt x="111048" y="124383"/>
                </a:lnTo>
                <a:lnTo>
                  <a:pt x="122417" y="131369"/>
                </a:lnTo>
                <a:lnTo>
                  <a:pt x="134553" y="134060"/>
                </a:lnTo>
                <a:lnTo>
                  <a:pt x="134772" y="134061"/>
                </a:lnTo>
                <a:lnTo>
                  <a:pt x="146450" y="131513"/>
                </a:lnTo>
                <a:lnTo>
                  <a:pt x="157942" y="123734"/>
                </a:lnTo>
                <a:lnTo>
                  <a:pt x="159588" y="120053"/>
                </a:lnTo>
                <a:lnTo>
                  <a:pt x="156946" y="117208"/>
                </a:lnTo>
                <a:lnTo>
                  <a:pt x="153289" y="118440"/>
                </a:lnTo>
                <a:lnTo>
                  <a:pt x="146545" y="124650"/>
                </a:lnTo>
                <a:lnTo>
                  <a:pt x="140538" y="126999"/>
                </a:lnTo>
                <a:lnTo>
                  <a:pt x="130022" y="127025"/>
                </a:lnTo>
                <a:lnTo>
                  <a:pt x="125196" y="125374"/>
                </a:lnTo>
                <a:lnTo>
                  <a:pt x="120167" y="122237"/>
                </a:lnTo>
                <a:lnTo>
                  <a:pt x="111426" y="115441"/>
                </a:lnTo>
                <a:lnTo>
                  <a:pt x="102551" y="106205"/>
                </a:lnTo>
                <a:lnTo>
                  <a:pt x="93603" y="95076"/>
                </a:lnTo>
                <a:lnTo>
                  <a:pt x="85967" y="84558"/>
                </a:lnTo>
                <a:lnTo>
                  <a:pt x="78758" y="74109"/>
                </a:lnTo>
                <a:lnTo>
                  <a:pt x="71496" y="63389"/>
                </a:lnTo>
                <a:lnTo>
                  <a:pt x="64164" y="52673"/>
                </a:lnTo>
                <a:lnTo>
                  <a:pt x="56744" y="42234"/>
                </a:lnTo>
                <a:lnTo>
                  <a:pt x="51193" y="34861"/>
                </a:lnTo>
                <a:lnTo>
                  <a:pt x="42679" y="24541"/>
                </a:lnTo>
                <a:lnTo>
                  <a:pt x="33926" y="15519"/>
                </a:lnTo>
                <a:lnTo>
                  <a:pt x="28752" y="11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839722" y="5428510"/>
            <a:ext cx="53606" cy="150901"/>
          </a:xfrm>
          <a:custGeom>
            <a:avLst/>
            <a:gdLst/>
            <a:ahLst/>
            <a:cxnLst/>
            <a:rect l="l" t="t" r="r" b="b"/>
            <a:pathLst>
              <a:path w="53606" h="150901">
                <a:moveTo>
                  <a:pt x="15138" y="150901"/>
                </a:moveTo>
                <a:lnTo>
                  <a:pt x="18224" y="148526"/>
                </a:lnTo>
                <a:lnTo>
                  <a:pt x="17310" y="144779"/>
                </a:lnTo>
                <a:lnTo>
                  <a:pt x="9482" y="132038"/>
                </a:lnTo>
                <a:lnTo>
                  <a:pt x="7041" y="121366"/>
                </a:lnTo>
                <a:lnTo>
                  <a:pt x="7035" y="120865"/>
                </a:lnTo>
                <a:lnTo>
                  <a:pt x="9042" y="110290"/>
                </a:lnTo>
                <a:lnTo>
                  <a:pt x="14774" y="98088"/>
                </a:lnTo>
                <a:lnTo>
                  <a:pt x="18110" y="92303"/>
                </a:lnTo>
                <a:lnTo>
                  <a:pt x="21285" y="86766"/>
                </a:lnTo>
                <a:lnTo>
                  <a:pt x="28917" y="82600"/>
                </a:lnTo>
                <a:lnTo>
                  <a:pt x="36588" y="77850"/>
                </a:lnTo>
                <a:lnTo>
                  <a:pt x="40398" y="75437"/>
                </a:lnTo>
                <a:lnTo>
                  <a:pt x="44208" y="72834"/>
                </a:lnTo>
                <a:lnTo>
                  <a:pt x="47320" y="69443"/>
                </a:lnTo>
                <a:lnTo>
                  <a:pt x="50444" y="66078"/>
                </a:lnTo>
                <a:lnTo>
                  <a:pt x="52831" y="61798"/>
                </a:lnTo>
                <a:lnTo>
                  <a:pt x="53466" y="56578"/>
                </a:lnTo>
                <a:lnTo>
                  <a:pt x="53606" y="54203"/>
                </a:lnTo>
                <a:lnTo>
                  <a:pt x="50538" y="42282"/>
                </a:lnTo>
                <a:lnTo>
                  <a:pt x="43641" y="31068"/>
                </a:lnTo>
                <a:lnTo>
                  <a:pt x="40690" y="26974"/>
                </a:lnTo>
                <a:lnTo>
                  <a:pt x="32473" y="15444"/>
                </a:lnTo>
                <a:lnTo>
                  <a:pt x="27149" y="4762"/>
                </a:lnTo>
                <a:lnTo>
                  <a:pt x="26314" y="876"/>
                </a:lnTo>
                <a:lnTo>
                  <a:pt x="22555" y="0"/>
                </a:lnTo>
                <a:lnTo>
                  <a:pt x="19392" y="2209"/>
                </a:lnTo>
                <a:lnTo>
                  <a:pt x="19761" y="4114"/>
                </a:lnTo>
                <a:lnTo>
                  <a:pt x="24307" y="15604"/>
                </a:lnTo>
                <a:lnTo>
                  <a:pt x="31568" y="26454"/>
                </a:lnTo>
                <a:lnTo>
                  <a:pt x="35026" y="31153"/>
                </a:lnTo>
                <a:lnTo>
                  <a:pt x="43107" y="43263"/>
                </a:lnTo>
                <a:lnTo>
                  <a:pt x="46572" y="53831"/>
                </a:lnTo>
                <a:lnTo>
                  <a:pt x="46481" y="55714"/>
                </a:lnTo>
                <a:lnTo>
                  <a:pt x="46024" y="59321"/>
                </a:lnTo>
                <a:lnTo>
                  <a:pt x="44513" y="62064"/>
                </a:lnTo>
                <a:lnTo>
                  <a:pt x="42138" y="64681"/>
                </a:lnTo>
                <a:lnTo>
                  <a:pt x="38582" y="68592"/>
                </a:lnTo>
                <a:lnTo>
                  <a:pt x="32943" y="71843"/>
                </a:lnTo>
                <a:lnTo>
                  <a:pt x="27228" y="75336"/>
                </a:lnTo>
                <a:lnTo>
                  <a:pt x="21539" y="78866"/>
                </a:lnTo>
                <a:lnTo>
                  <a:pt x="15671" y="82676"/>
                </a:lnTo>
                <a:lnTo>
                  <a:pt x="12052" y="88722"/>
                </a:lnTo>
                <a:lnTo>
                  <a:pt x="5234" y="101173"/>
                </a:lnTo>
                <a:lnTo>
                  <a:pt x="981" y="112737"/>
                </a:lnTo>
                <a:lnTo>
                  <a:pt x="0" y="120865"/>
                </a:lnTo>
                <a:lnTo>
                  <a:pt x="1965" y="132113"/>
                </a:lnTo>
                <a:lnTo>
                  <a:pt x="8037" y="143952"/>
                </a:lnTo>
                <a:lnTo>
                  <a:pt x="11734" y="149085"/>
                </a:lnTo>
                <a:lnTo>
                  <a:pt x="15138" y="150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897577" y="5428212"/>
            <a:ext cx="134086" cy="77012"/>
          </a:xfrm>
          <a:custGeom>
            <a:avLst/>
            <a:gdLst/>
            <a:ahLst/>
            <a:cxnLst/>
            <a:rect l="l" t="t" r="r" b="b"/>
            <a:pathLst>
              <a:path w="134086" h="77012">
                <a:moveTo>
                  <a:pt x="13157" y="38404"/>
                </a:moveTo>
                <a:lnTo>
                  <a:pt x="11036" y="35674"/>
                </a:lnTo>
                <a:lnTo>
                  <a:pt x="9486" y="31826"/>
                </a:lnTo>
                <a:lnTo>
                  <a:pt x="7950" y="27990"/>
                </a:lnTo>
                <a:lnTo>
                  <a:pt x="7048" y="23012"/>
                </a:lnTo>
                <a:lnTo>
                  <a:pt x="7048" y="12954"/>
                </a:lnTo>
                <a:lnTo>
                  <a:pt x="7340" y="8839"/>
                </a:lnTo>
                <a:lnTo>
                  <a:pt x="7988" y="4241"/>
                </a:lnTo>
                <a:lnTo>
                  <a:pt x="6908" y="533"/>
                </a:lnTo>
                <a:lnTo>
                  <a:pt x="3048" y="0"/>
                </a:lnTo>
                <a:lnTo>
                  <a:pt x="1016" y="3263"/>
                </a:lnTo>
                <a:lnTo>
                  <a:pt x="330" y="8140"/>
                </a:lnTo>
                <a:lnTo>
                  <a:pt x="0" y="12573"/>
                </a:lnTo>
                <a:lnTo>
                  <a:pt x="0" y="23672"/>
                </a:lnTo>
                <a:lnTo>
                  <a:pt x="990" y="29552"/>
                </a:lnTo>
                <a:lnTo>
                  <a:pt x="2959" y="34442"/>
                </a:lnTo>
                <a:lnTo>
                  <a:pt x="5854" y="41808"/>
                </a:lnTo>
                <a:lnTo>
                  <a:pt x="11087" y="46786"/>
                </a:lnTo>
                <a:lnTo>
                  <a:pt x="17399" y="49580"/>
                </a:lnTo>
                <a:lnTo>
                  <a:pt x="23710" y="52400"/>
                </a:lnTo>
                <a:lnTo>
                  <a:pt x="31013" y="53276"/>
                </a:lnTo>
                <a:lnTo>
                  <a:pt x="38773" y="53289"/>
                </a:lnTo>
                <a:lnTo>
                  <a:pt x="51362" y="52653"/>
                </a:lnTo>
                <a:lnTo>
                  <a:pt x="64382" y="51224"/>
                </a:lnTo>
                <a:lnTo>
                  <a:pt x="77346" y="49664"/>
                </a:lnTo>
                <a:lnTo>
                  <a:pt x="89764" y="48638"/>
                </a:lnTo>
                <a:lnTo>
                  <a:pt x="103822" y="48514"/>
                </a:lnTo>
                <a:lnTo>
                  <a:pt x="111556" y="49911"/>
                </a:lnTo>
                <a:lnTo>
                  <a:pt x="116954" y="53530"/>
                </a:lnTo>
                <a:lnTo>
                  <a:pt x="122301" y="57162"/>
                </a:lnTo>
                <a:lnTo>
                  <a:pt x="125996" y="62928"/>
                </a:lnTo>
                <a:lnTo>
                  <a:pt x="127076" y="73647"/>
                </a:lnTo>
                <a:lnTo>
                  <a:pt x="128968" y="77012"/>
                </a:lnTo>
                <a:lnTo>
                  <a:pt x="132854" y="76644"/>
                </a:lnTo>
                <a:lnTo>
                  <a:pt x="134086" y="72986"/>
                </a:lnTo>
                <a:lnTo>
                  <a:pt x="130528" y="59039"/>
                </a:lnTo>
                <a:lnTo>
                  <a:pt x="123192" y="49409"/>
                </a:lnTo>
                <a:lnTo>
                  <a:pt x="120853" y="47675"/>
                </a:lnTo>
                <a:lnTo>
                  <a:pt x="109425" y="42931"/>
                </a:lnTo>
                <a:lnTo>
                  <a:pt x="96300" y="41492"/>
                </a:lnTo>
                <a:lnTo>
                  <a:pt x="94716" y="41478"/>
                </a:lnTo>
                <a:lnTo>
                  <a:pt x="82060" y="42113"/>
                </a:lnTo>
                <a:lnTo>
                  <a:pt x="69012" y="43544"/>
                </a:lnTo>
                <a:lnTo>
                  <a:pt x="56059" y="45106"/>
                </a:lnTo>
                <a:lnTo>
                  <a:pt x="43691" y="46138"/>
                </a:lnTo>
                <a:lnTo>
                  <a:pt x="29108" y="46266"/>
                </a:lnTo>
                <a:lnTo>
                  <a:pt x="21107" y="44665"/>
                </a:lnTo>
                <a:lnTo>
                  <a:pt x="15824" y="40500"/>
                </a:lnTo>
                <a:lnTo>
                  <a:pt x="13157" y="38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33107" y="5354576"/>
            <a:ext cx="81800" cy="137375"/>
          </a:xfrm>
          <a:custGeom>
            <a:avLst/>
            <a:gdLst/>
            <a:ahLst/>
            <a:cxnLst/>
            <a:rect l="l" t="t" r="r" b="b"/>
            <a:pathLst>
              <a:path w="81800" h="137375">
                <a:moveTo>
                  <a:pt x="60426" y="86448"/>
                </a:moveTo>
                <a:lnTo>
                  <a:pt x="55181" y="79743"/>
                </a:lnTo>
                <a:lnTo>
                  <a:pt x="51244" y="73101"/>
                </a:lnTo>
                <a:lnTo>
                  <a:pt x="50800" y="64287"/>
                </a:lnTo>
                <a:lnTo>
                  <a:pt x="51574" y="59512"/>
                </a:lnTo>
                <a:lnTo>
                  <a:pt x="53022" y="56832"/>
                </a:lnTo>
                <a:lnTo>
                  <a:pt x="55168" y="52768"/>
                </a:lnTo>
                <a:lnTo>
                  <a:pt x="58597" y="48425"/>
                </a:lnTo>
                <a:lnTo>
                  <a:pt x="61569" y="44716"/>
                </a:lnTo>
                <a:lnTo>
                  <a:pt x="64427" y="41147"/>
                </a:lnTo>
                <a:lnTo>
                  <a:pt x="66522" y="38036"/>
                </a:lnTo>
                <a:lnTo>
                  <a:pt x="67691" y="34277"/>
                </a:lnTo>
                <a:lnTo>
                  <a:pt x="67564" y="33223"/>
                </a:lnTo>
                <a:lnTo>
                  <a:pt x="66103" y="26809"/>
                </a:lnTo>
                <a:lnTo>
                  <a:pt x="62712" y="21589"/>
                </a:lnTo>
                <a:lnTo>
                  <a:pt x="58242" y="17551"/>
                </a:lnTo>
                <a:lnTo>
                  <a:pt x="47873" y="10693"/>
                </a:lnTo>
                <a:lnTo>
                  <a:pt x="35689" y="6060"/>
                </a:lnTo>
                <a:lnTo>
                  <a:pt x="32931" y="5283"/>
                </a:lnTo>
                <a:lnTo>
                  <a:pt x="20257" y="2506"/>
                </a:lnTo>
                <a:lnTo>
                  <a:pt x="7785" y="507"/>
                </a:lnTo>
                <a:lnTo>
                  <a:pt x="4279" y="0"/>
                </a:lnTo>
                <a:lnTo>
                  <a:pt x="558" y="1041"/>
                </a:lnTo>
                <a:lnTo>
                  <a:pt x="0" y="4902"/>
                </a:lnTo>
                <a:lnTo>
                  <a:pt x="3263" y="6959"/>
                </a:lnTo>
                <a:lnTo>
                  <a:pt x="15877" y="8888"/>
                </a:lnTo>
                <a:lnTo>
                  <a:pt x="28602" y="11454"/>
                </a:lnTo>
                <a:lnTo>
                  <a:pt x="39725" y="14846"/>
                </a:lnTo>
                <a:lnTo>
                  <a:pt x="45173" y="16916"/>
                </a:lnTo>
                <a:lnTo>
                  <a:pt x="49923" y="19519"/>
                </a:lnTo>
                <a:lnTo>
                  <a:pt x="53505" y="22771"/>
                </a:lnTo>
                <a:lnTo>
                  <a:pt x="57099" y="26034"/>
                </a:lnTo>
                <a:lnTo>
                  <a:pt x="59563" y="29870"/>
                </a:lnTo>
                <a:lnTo>
                  <a:pt x="60706" y="34797"/>
                </a:lnTo>
                <a:lnTo>
                  <a:pt x="57823" y="38112"/>
                </a:lnTo>
                <a:lnTo>
                  <a:pt x="55410" y="41211"/>
                </a:lnTo>
                <a:lnTo>
                  <a:pt x="51993" y="45237"/>
                </a:lnTo>
                <a:lnTo>
                  <a:pt x="49123" y="49618"/>
                </a:lnTo>
                <a:lnTo>
                  <a:pt x="46291" y="54013"/>
                </a:lnTo>
                <a:lnTo>
                  <a:pt x="43802" y="58737"/>
                </a:lnTo>
                <a:lnTo>
                  <a:pt x="43764" y="64642"/>
                </a:lnTo>
                <a:lnTo>
                  <a:pt x="44119" y="71869"/>
                </a:lnTo>
                <a:lnTo>
                  <a:pt x="46469" y="77990"/>
                </a:lnTo>
                <a:lnTo>
                  <a:pt x="49644" y="83286"/>
                </a:lnTo>
                <a:lnTo>
                  <a:pt x="57315" y="93795"/>
                </a:lnTo>
                <a:lnTo>
                  <a:pt x="65277" y="103384"/>
                </a:lnTo>
                <a:lnTo>
                  <a:pt x="66001" y="104330"/>
                </a:lnTo>
                <a:lnTo>
                  <a:pt x="71081" y="111074"/>
                </a:lnTo>
                <a:lnTo>
                  <a:pt x="74726" y="117868"/>
                </a:lnTo>
                <a:lnTo>
                  <a:pt x="74739" y="127101"/>
                </a:lnTo>
                <a:lnTo>
                  <a:pt x="74574" y="131114"/>
                </a:lnTo>
                <a:lnTo>
                  <a:pt x="73888" y="135242"/>
                </a:lnTo>
                <a:lnTo>
                  <a:pt x="77114" y="137375"/>
                </a:lnTo>
                <a:lnTo>
                  <a:pt x="80835" y="136397"/>
                </a:lnTo>
                <a:lnTo>
                  <a:pt x="81153" y="134480"/>
                </a:lnTo>
                <a:lnTo>
                  <a:pt x="81584" y="131914"/>
                </a:lnTo>
                <a:lnTo>
                  <a:pt x="81788" y="127101"/>
                </a:lnTo>
                <a:lnTo>
                  <a:pt x="81800" y="119621"/>
                </a:lnTo>
                <a:lnTo>
                  <a:pt x="79717" y="113271"/>
                </a:lnTo>
                <a:lnTo>
                  <a:pt x="76695" y="107784"/>
                </a:lnTo>
                <a:lnTo>
                  <a:pt x="69267" y="97088"/>
                </a:lnTo>
                <a:lnTo>
                  <a:pt x="61272" y="87513"/>
                </a:lnTo>
                <a:lnTo>
                  <a:pt x="60426" y="86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50326" y="5369503"/>
            <a:ext cx="68338" cy="187579"/>
          </a:xfrm>
          <a:custGeom>
            <a:avLst/>
            <a:gdLst/>
            <a:ahLst/>
            <a:cxnLst/>
            <a:rect l="l" t="t" r="r" b="b"/>
            <a:pathLst>
              <a:path w="68338" h="187578">
                <a:moveTo>
                  <a:pt x="36258" y="74637"/>
                </a:moveTo>
                <a:lnTo>
                  <a:pt x="40106" y="69621"/>
                </a:lnTo>
                <a:lnTo>
                  <a:pt x="43205" y="68440"/>
                </a:lnTo>
                <a:lnTo>
                  <a:pt x="35686" y="67487"/>
                </a:lnTo>
                <a:lnTo>
                  <a:pt x="30784" y="65900"/>
                </a:lnTo>
                <a:lnTo>
                  <a:pt x="28168" y="64223"/>
                </a:lnTo>
                <a:lnTo>
                  <a:pt x="25234" y="61175"/>
                </a:lnTo>
                <a:lnTo>
                  <a:pt x="24968" y="57327"/>
                </a:lnTo>
                <a:lnTo>
                  <a:pt x="26771" y="53403"/>
                </a:lnTo>
                <a:lnTo>
                  <a:pt x="30124" y="49060"/>
                </a:lnTo>
                <a:lnTo>
                  <a:pt x="37935" y="40000"/>
                </a:lnTo>
                <a:lnTo>
                  <a:pt x="47119" y="30404"/>
                </a:lnTo>
                <a:lnTo>
                  <a:pt x="49745" y="27622"/>
                </a:lnTo>
                <a:lnTo>
                  <a:pt x="53174" y="23939"/>
                </a:lnTo>
                <a:lnTo>
                  <a:pt x="56349" y="20294"/>
                </a:lnTo>
                <a:lnTo>
                  <a:pt x="58851" y="16700"/>
                </a:lnTo>
                <a:lnTo>
                  <a:pt x="59867" y="5549"/>
                </a:lnTo>
                <a:lnTo>
                  <a:pt x="60223" y="5295"/>
                </a:lnTo>
                <a:lnTo>
                  <a:pt x="60871" y="76"/>
                </a:lnTo>
                <a:lnTo>
                  <a:pt x="58140" y="2311"/>
                </a:lnTo>
                <a:lnTo>
                  <a:pt x="56730" y="4876"/>
                </a:lnTo>
                <a:lnTo>
                  <a:pt x="56476" y="7416"/>
                </a:lnTo>
                <a:lnTo>
                  <a:pt x="54228" y="11493"/>
                </a:lnTo>
                <a:lnTo>
                  <a:pt x="50647" y="15900"/>
                </a:lnTo>
                <a:lnTo>
                  <a:pt x="42588" y="24948"/>
                </a:lnTo>
                <a:lnTo>
                  <a:pt x="33469" y="34464"/>
                </a:lnTo>
                <a:lnTo>
                  <a:pt x="30670" y="37477"/>
                </a:lnTo>
                <a:lnTo>
                  <a:pt x="27317" y="41173"/>
                </a:lnTo>
                <a:lnTo>
                  <a:pt x="24269" y="44818"/>
                </a:lnTo>
                <a:lnTo>
                  <a:pt x="21970" y="48437"/>
                </a:lnTo>
                <a:lnTo>
                  <a:pt x="19684" y="52057"/>
                </a:lnTo>
                <a:lnTo>
                  <a:pt x="18033" y="55689"/>
                </a:lnTo>
                <a:lnTo>
                  <a:pt x="18008" y="59601"/>
                </a:lnTo>
                <a:lnTo>
                  <a:pt x="18516" y="63715"/>
                </a:lnTo>
                <a:lnTo>
                  <a:pt x="19634" y="65544"/>
                </a:lnTo>
                <a:lnTo>
                  <a:pt x="21323" y="68313"/>
                </a:lnTo>
                <a:lnTo>
                  <a:pt x="24117" y="70370"/>
                </a:lnTo>
                <a:lnTo>
                  <a:pt x="27812" y="71932"/>
                </a:lnTo>
                <a:lnTo>
                  <a:pt x="31534" y="73507"/>
                </a:lnTo>
                <a:lnTo>
                  <a:pt x="35579" y="74475"/>
                </a:lnTo>
                <a:lnTo>
                  <a:pt x="36258" y="74637"/>
                </a:lnTo>
                <a:close/>
              </a:path>
              <a:path w="68338" h="187578">
                <a:moveTo>
                  <a:pt x="60566" y="9131"/>
                </a:moveTo>
                <a:lnTo>
                  <a:pt x="61340" y="13093"/>
                </a:lnTo>
                <a:lnTo>
                  <a:pt x="61836" y="12166"/>
                </a:lnTo>
                <a:lnTo>
                  <a:pt x="60566" y="9131"/>
                </a:lnTo>
                <a:close/>
              </a:path>
              <a:path w="68338" h="187578">
                <a:moveTo>
                  <a:pt x="60313" y="5307"/>
                </a:moveTo>
                <a:lnTo>
                  <a:pt x="60566" y="9131"/>
                </a:lnTo>
                <a:lnTo>
                  <a:pt x="61836" y="12166"/>
                </a:lnTo>
                <a:lnTo>
                  <a:pt x="65049" y="14300"/>
                </a:lnTo>
                <a:lnTo>
                  <a:pt x="63233" y="9550"/>
                </a:lnTo>
                <a:lnTo>
                  <a:pt x="63715" y="5727"/>
                </a:lnTo>
                <a:lnTo>
                  <a:pt x="66243" y="2527"/>
                </a:lnTo>
                <a:lnTo>
                  <a:pt x="63538" y="0"/>
                </a:lnTo>
                <a:lnTo>
                  <a:pt x="60871" y="76"/>
                </a:lnTo>
                <a:lnTo>
                  <a:pt x="60223" y="5295"/>
                </a:lnTo>
                <a:lnTo>
                  <a:pt x="59867" y="5549"/>
                </a:lnTo>
                <a:lnTo>
                  <a:pt x="58851" y="16700"/>
                </a:lnTo>
                <a:lnTo>
                  <a:pt x="61340" y="13093"/>
                </a:lnTo>
                <a:lnTo>
                  <a:pt x="60566" y="9131"/>
                </a:lnTo>
                <a:lnTo>
                  <a:pt x="60267" y="5332"/>
                </a:lnTo>
                <a:lnTo>
                  <a:pt x="62407" y="4165"/>
                </a:lnTo>
                <a:lnTo>
                  <a:pt x="62592" y="5588"/>
                </a:lnTo>
                <a:lnTo>
                  <a:pt x="62928" y="7556"/>
                </a:lnTo>
                <a:lnTo>
                  <a:pt x="62354" y="7076"/>
                </a:lnTo>
                <a:lnTo>
                  <a:pt x="61620" y="7112"/>
                </a:lnTo>
                <a:lnTo>
                  <a:pt x="61762" y="6581"/>
                </a:lnTo>
                <a:lnTo>
                  <a:pt x="60313" y="5307"/>
                </a:lnTo>
                <a:close/>
              </a:path>
              <a:path w="68338" h="187578">
                <a:moveTo>
                  <a:pt x="62407" y="5565"/>
                </a:moveTo>
                <a:lnTo>
                  <a:pt x="62354" y="7076"/>
                </a:lnTo>
                <a:lnTo>
                  <a:pt x="62928" y="7556"/>
                </a:lnTo>
                <a:lnTo>
                  <a:pt x="62592" y="5588"/>
                </a:lnTo>
                <a:lnTo>
                  <a:pt x="62407" y="4165"/>
                </a:lnTo>
                <a:lnTo>
                  <a:pt x="62045" y="5521"/>
                </a:lnTo>
                <a:lnTo>
                  <a:pt x="61762" y="6581"/>
                </a:lnTo>
                <a:lnTo>
                  <a:pt x="61620" y="7112"/>
                </a:lnTo>
                <a:lnTo>
                  <a:pt x="62354" y="7076"/>
                </a:lnTo>
                <a:lnTo>
                  <a:pt x="62407" y="4508"/>
                </a:lnTo>
                <a:lnTo>
                  <a:pt x="62407" y="7073"/>
                </a:lnTo>
                <a:lnTo>
                  <a:pt x="62407" y="5565"/>
                </a:lnTo>
                <a:close/>
              </a:path>
              <a:path w="68338" h="187578">
                <a:moveTo>
                  <a:pt x="60313" y="5307"/>
                </a:moveTo>
                <a:lnTo>
                  <a:pt x="61762" y="6581"/>
                </a:lnTo>
                <a:lnTo>
                  <a:pt x="62045" y="5521"/>
                </a:lnTo>
                <a:lnTo>
                  <a:pt x="62407" y="4165"/>
                </a:lnTo>
                <a:lnTo>
                  <a:pt x="60313" y="5307"/>
                </a:lnTo>
                <a:close/>
              </a:path>
              <a:path w="68338" h="187578">
                <a:moveTo>
                  <a:pt x="67792" y="8407"/>
                </a:moveTo>
                <a:lnTo>
                  <a:pt x="67030" y="5410"/>
                </a:lnTo>
                <a:lnTo>
                  <a:pt x="66243" y="2527"/>
                </a:lnTo>
                <a:lnTo>
                  <a:pt x="63715" y="5727"/>
                </a:lnTo>
                <a:lnTo>
                  <a:pt x="63233" y="9550"/>
                </a:lnTo>
                <a:lnTo>
                  <a:pt x="65049" y="14300"/>
                </a:lnTo>
                <a:lnTo>
                  <a:pt x="68338" y="12230"/>
                </a:lnTo>
                <a:lnTo>
                  <a:pt x="67792" y="8407"/>
                </a:lnTo>
                <a:close/>
              </a:path>
              <a:path w="68338" h="187578">
                <a:moveTo>
                  <a:pt x="42316" y="75425"/>
                </a:moveTo>
                <a:lnTo>
                  <a:pt x="42052" y="78027"/>
                </a:lnTo>
                <a:lnTo>
                  <a:pt x="45427" y="74244"/>
                </a:lnTo>
                <a:lnTo>
                  <a:pt x="42760" y="71932"/>
                </a:lnTo>
                <a:lnTo>
                  <a:pt x="42316" y="75425"/>
                </a:lnTo>
                <a:close/>
              </a:path>
              <a:path w="68338" h="187578">
                <a:moveTo>
                  <a:pt x="76" y="112179"/>
                </a:moveTo>
                <a:lnTo>
                  <a:pt x="0" y="118872"/>
                </a:lnTo>
                <a:lnTo>
                  <a:pt x="1562" y="121780"/>
                </a:lnTo>
                <a:lnTo>
                  <a:pt x="4013" y="123888"/>
                </a:lnTo>
                <a:lnTo>
                  <a:pt x="7708" y="127101"/>
                </a:lnTo>
                <a:lnTo>
                  <a:pt x="13322" y="129463"/>
                </a:lnTo>
                <a:lnTo>
                  <a:pt x="21818" y="131914"/>
                </a:lnTo>
                <a:lnTo>
                  <a:pt x="32027" y="134483"/>
                </a:lnTo>
                <a:lnTo>
                  <a:pt x="44639" y="137074"/>
                </a:lnTo>
                <a:lnTo>
                  <a:pt x="56730" y="139230"/>
                </a:lnTo>
                <a:lnTo>
                  <a:pt x="72655" y="141324"/>
                </a:lnTo>
                <a:lnTo>
                  <a:pt x="84297" y="142360"/>
                </a:lnTo>
                <a:lnTo>
                  <a:pt x="90106" y="143154"/>
                </a:lnTo>
                <a:lnTo>
                  <a:pt x="93687" y="143840"/>
                </a:lnTo>
                <a:lnTo>
                  <a:pt x="96558" y="144818"/>
                </a:lnTo>
                <a:lnTo>
                  <a:pt x="99631" y="146723"/>
                </a:lnTo>
                <a:lnTo>
                  <a:pt x="102704" y="148628"/>
                </a:lnTo>
                <a:lnTo>
                  <a:pt x="106006" y="151523"/>
                </a:lnTo>
                <a:lnTo>
                  <a:pt x="110070" y="156108"/>
                </a:lnTo>
                <a:lnTo>
                  <a:pt x="112496" y="158940"/>
                </a:lnTo>
                <a:lnTo>
                  <a:pt x="112839" y="161112"/>
                </a:lnTo>
                <a:lnTo>
                  <a:pt x="112890" y="164109"/>
                </a:lnTo>
                <a:lnTo>
                  <a:pt x="112661" y="168059"/>
                </a:lnTo>
                <a:lnTo>
                  <a:pt x="112648" y="173062"/>
                </a:lnTo>
                <a:lnTo>
                  <a:pt x="113017" y="176174"/>
                </a:lnTo>
                <a:lnTo>
                  <a:pt x="114795" y="179184"/>
                </a:lnTo>
                <a:lnTo>
                  <a:pt x="116560" y="182206"/>
                </a:lnTo>
                <a:lnTo>
                  <a:pt x="119519" y="184873"/>
                </a:lnTo>
                <a:lnTo>
                  <a:pt x="124015" y="187299"/>
                </a:lnTo>
                <a:lnTo>
                  <a:pt x="127863" y="187579"/>
                </a:lnTo>
                <a:lnTo>
                  <a:pt x="129705" y="184162"/>
                </a:lnTo>
                <a:lnTo>
                  <a:pt x="127355" y="181102"/>
                </a:lnTo>
                <a:lnTo>
                  <a:pt x="123596" y="179070"/>
                </a:lnTo>
                <a:lnTo>
                  <a:pt x="120878" y="175628"/>
                </a:lnTo>
                <a:lnTo>
                  <a:pt x="119710" y="172491"/>
                </a:lnTo>
                <a:lnTo>
                  <a:pt x="119684" y="168605"/>
                </a:lnTo>
                <a:lnTo>
                  <a:pt x="119938" y="164109"/>
                </a:lnTo>
                <a:lnTo>
                  <a:pt x="119989" y="160350"/>
                </a:lnTo>
                <a:lnTo>
                  <a:pt x="119125" y="155638"/>
                </a:lnTo>
                <a:lnTo>
                  <a:pt x="115341" y="151447"/>
                </a:lnTo>
                <a:lnTo>
                  <a:pt x="111010" y="146558"/>
                </a:lnTo>
                <a:lnTo>
                  <a:pt x="107213" y="143141"/>
                </a:lnTo>
                <a:lnTo>
                  <a:pt x="103352" y="140741"/>
                </a:lnTo>
                <a:lnTo>
                  <a:pt x="97523" y="137109"/>
                </a:lnTo>
                <a:lnTo>
                  <a:pt x="91732" y="136017"/>
                </a:lnTo>
                <a:lnTo>
                  <a:pt x="84886" y="135343"/>
                </a:lnTo>
                <a:lnTo>
                  <a:pt x="74099" y="134390"/>
                </a:lnTo>
                <a:lnTo>
                  <a:pt x="60158" y="132653"/>
                </a:lnTo>
                <a:lnTo>
                  <a:pt x="57899" y="132283"/>
                </a:lnTo>
                <a:lnTo>
                  <a:pt x="41739" y="129333"/>
                </a:lnTo>
                <a:lnTo>
                  <a:pt x="28917" y="126504"/>
                </a:lnTo>
                <a:lnTo>
                  <a:pt x="19235" y="123749"/>
                </a:lnTo>
                <a:lnTo>
                  <a:pt x="16725" y="122859"/>
                </a:lnTo>
                <a:lnTo>
                  <a:pt x="12712" y="121373"/>
                </a:lnTo>
                <a:lnTo>
                  <a:pt x="10071" y="119862"/>
                </a:lnTo>
                <a:lnTo>
                  <a:pt x="7277" y="117309"/>
                </a:lnTo>
                <a:lnTo>
                  <a:pt x="7772" y="112852"/>
                </a:lnTo>
                <a:lnTo>
                  <a:pt x="9778" y="110286"/>
                </a:lnTo>
                <a:lnTo>
                  <a:pt x="12725" y="106451"/>
                </a:lnTo>
                <a:lnTo>
                  <a:pt x="18008" y="101536"/>
                </a:lnTo>
                <a:lnTo>
                  <a:pt x="24358" y="95618"/>
                </a:lnTo>
                <a:lnTo>
                  <a:pt x="32893" y="87474"/>
                </a:lnTo>
                <a:lnTo>
                  <a:pt x="42052" y="78027"/>
                </a:lnTo>
                <a:lnTo>
                  <a:pt x="42316" y="75425"/>
                </a:lnTo>
                <a:lnTo>
                  <a:pt x="42760" y="71932"/>
                </a:lnTo>
                <a:lnTo>
                  <a:pt x="45427" y="74244"/>
                </a:lnTo>
                <a:lnTo>
                  <a:pt x="46050" y="70675"/>
                </a:lnTo>
                <a:lnTo>
                  <a:pt x="43205" y="68440"/>
                </a:lnTo>
                <a:lnTo>
                  <a:pt x="40106" y="69621"/>
                </a:lnTo>
                <a:lnTo>
                  <a:pt x="36258" y="74637"/>
                </a:lnTo>
                <a:lnTo>
                  <a:pt x="35579" y="74475"/>
                </a:lnTo>
                <a:lnTo>
                  <a:pt x="30561" y="79856"/>
                </a:lnTo>
                <a:lnTo>
                  <a:pt x="21401" y="88731"/>
                </a:lnTo>
                <a:lnTo>
                  <a:pt x="13550" y="96100"/>
                </a:lnTo>
                <a:lnTo>
                  <a:pt x="9804" y="99669"/>
                </a:lnTo>
                <a:lnTo>
                  <a:pt x="6603" y="102882"/>
                </a:lnTo>
                <a:lnTo>
                  <a:pt x="4203" y="105994"/>
                </a:lnTo>
                <a:lnTo>
                  <a:pt x="1841" y="109105"/>
                </a:lnTo>
                <a:lnTo>
                  <a:pt x="76" y="112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81144" y="5349699"/>
            <a:ext cx="160731" cy="190500"/>
          </a:xfrm>
          <a:custGeom>
            <a:avLst/>
            <a:gdLst/>
            <a:ahLst/>
            <a:cxnLst/>
            <a:rect l="l" t="t" r="r" b="b"/>
            <a:pathLst>
              <a:path w="160731" h="190500">
                <a:moveTo>
                  <a:pt x="75450" y="78943"/>
                </a:moveTo>
                <a:lnTo>
                  <a:pt x="74294" y="71526"/>
                </a:lnTo>
                <a:lnTo>
                  <a:pt x="72796" y="63258"/>
                </a:lnTo>
                <a:lnTo>
                  <a:pt x="67703" y="55346"/>
                </a:lnTo>
                <a:lnTo>
                  <a:pt x="61174" y="47128"/>
                </a:lnTo>
                <a:lnTo>
                  <a:pt x="52092" y="38011"/>
                </a:lnTo>
                <a:lnTo>
                  <a:pt x="41402" y="28506"/>
                </a:lnTo>
                <a:lnTo>
                  <a:pt x="38430" y="25996"/>
                </a:lnTo>
                <a:lnTo>
                  <a:pt x="27089" y="16825"/>
                </a:lnTo>
                <a:lnTo>
                  <a:pt x="16407" y="8717"/>
                </a:lnTo>
                <a:lnTo>
                  <a:pt x="7389" y="2324"/>
                </a:lnTo>
                <a:lnTo>
                  <a:pt x="3860" y="0"/>
                </a:lnTo>
                <a:lnTo>
                  <a:pt x="609" y="2070"/>
                </a:lnTo>
                <a:lnTo>
                  <a:pt x="0" y="5880"/>
                </a:lnTo>
                <a:lnTo>
                  <a:pt x="1625" y="6946"/>
                </a:lnTo>
                <a:lnTo>
                  <a:pt x="9990" y="12758"/>
                </a:lnTo>
                <a:lnTo>
                  <a:pt x="20417" y="20563"/>
                </a:lnTo>
                <a:lnTo>
                  <a:pt x="31763" y="29604"/>
                </a:lnTo>
                <a:lnTo>
                  <a:pt x="33921" y="31394"/>
                </a:lnTo>
                <a:lnTo>
                  <a:pt x="45196" y="41222"/>
                </a:lnTo>
                <a:lnTo>
                  <a:pt x="54775" y="50587"/>
                </a:lnTo>
                <a:lnTo>
                  <a:pt x="61354" y="58501"/>
                </a:lnTo>
                <a:lnTo>
                  <a:pt x="65989" y="65671"/>
                </a:lnTo>
                <a:lnTo>
                  <a:pt x="67360" y="72720"/>
                </a:lnTo>
                <a:lnTo>
                  <a:pt x="68491" y="80022"/>
                </a:lnTo>
                <a:lnTo>
                  <a:pt x="69646" y="87287"/>
                </a:lnTo>
                <a:lnTo>
                  <a:pt x="70459" y="94792"/>
                </a:lnTo>
                <a:lnTo>
                  <a:pt x="74434" y="101663"/>
                </a:lnTo>
                <a:lnTo>
                  <a:pt x="82274" y="111457"/>
                </a:lnTo>
                <a:lnTo>
                  <a:pt x="92375" y="119522"/>
                </a:lnTo>
                <a:lnTo>
                  <a:pt x="95440" y="121539"/>
                </a:lnTo>
                <a:lnTo>
                  <a:pt x="106596" y="128052"/>
                </a:lnTo>
                <a:lnTo>
                  <a:pt x="118013" y="134223"/>
                </a:lnTo>
                <a:lnTo>
                  <a:pt x="128945" y="140479"/>
                </a:lnTo>
                <a:lnTo>
                  <a:pt x="134581" y="144183"/>
                </a:lnTo>
                <a:lnTo>
                  <a:pt x="140296" y="148196"/>
                </a:lnTo>
                <a:lnTo>
                  <a:pt x="145110" y="152552"/>
                </a:lnTo>
                <a:lnTo>
                  <a:pt x="148424" y="157543"/>
                </a:lnTo>
                <a:lnTo>
                  <a:pt x="151752" y="162547"/>
                </a:lnTo>
                <a:lnTo>
                  <a:pt x="153682" y="168122"/>
                </a:lnTo>
                <a:lnTo>
                  <a:pt x="153695" y="178333"/>
                </a:lnTo>
                <a:lnTo>
                  <a:pt x="153263" y="181876"/>
                </a:lnTo>
                <a:lnTo>
                  <a:pt x="152311" y="185775"/>
                </a:lnTo>
                <a:lnTo>
                  <a:pt x="152996" y="189572"/>
                </a:lnTo>
                <a:lnTo>
                  <a:pt x="156781" y="190500"/>
                </a:lnTo>
                <a:lnTo>
                  <a:pt x="159143" y="187452"/>
                </a:lnTo>
                <a:lnTo>
                  <a:pt x="160223" y="183070"/>
                </a:lnTo>
                <a:lnTo>
                  <a:pt x="160731" y="178955"/>
                </a:lnTo>
                <a:lnTo>
                  <a:pt x="160731" y="175094"/>
                </a:lnTo>
                <a:lnTo>
                  <a:pt x="158460" y="161828"/>
                </a:lnTo>
                <a:lnTo>
                  <a:pt x="152289" y="150873"/>
                </a:lnTo>
                <a:lnTo>
                  <a:pt x="149809" y="147980"/>
                </a:lnTo>
                <a:lnTo>
                  <a:pt x="140546" y="139800"/>
                </a:lnTo>
                <a:lnTo>
                  <a:pt x="129858" y="132804"/>
                </a:lnTo>
                <a:lnTo>
                  <a:pt x="118490" y="126476"/>
                </a:lnTo>
                <a:lnTo>
                  <a:pt x="112090" y="123024"/>
                </a:lnTo>
                <a:lnTo>
                  <a:pt x="99859" y="115996"/>
                </a:lnTo>
                <a:lnTo>
                  <a:pt x="89331" y="108360"/>
                </a:lnTo>
                <a:lnTo>
                  <a:pt x="81494" y="99687"/>
                </a:lnTo>
                <a:lnTo>
                  <a:pt x="80517" y="98107"/>
                </a:lnTo>
                <a:lnTo>
                  <a:pt x="77482" y="92976"/>
                </a:lnTo>
                <a:lnTo>
                  <a:pt x="76580" y="86398"/>
                </a:lnTo>
                <a:lnTo>
                  <a:pt x="75450" y="789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655230" y="6566133"/>
            <a:ext cx="3797" cy="17043"/>
          </a:xfrm>
          <a:custGeom>
            <a:avLst/>
            <a:gdLst/>
            <a:ahLst/>
            <a:cxnLst/>
            <a:rect l="l" t="t" r="r" b="b"/>
            <a:pathLst>
              <a:path w="3797" h="17043">
                <a:moveTo>
                  <a:pt x="469" y="3505"/>
                </a:moveTo>
                <a:lnTo>
                  <a:pt x="0" y="17043"/>
                </a:lnTo>
                <a:lnTo>
                  <a:pt x="3797" y="16408"/>
                </a:lnTo>
                <a:lnTo>
                  <a:pt x="838" y="0"/>
                </a:lnTo>
                <a:lnTo>
                  <a:pt x="469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643279" y="6560723"/>
            <a:ext cx="13156" cy="5473"/>
          </a:xfrm>
          <a:custGeom>
            <a:avLst/>
            <a:gdLst/>
            <a:ahLst/>
            <a:cxnLst/>
            <a:rect l="l" t="t" r="r" b="b"/>
            <a:pathLst>
              <a:path w="13156" h="5473">
                <a:moveTo>
                  <a:pt x="9257" y="5473"/>
                </a:moveTo>
                <a:lnTo>
                  <a:pt x="13156" y="1917"/>
                </a:lnTo>
                <a:lnTo>
                  <a:pt x="0" y="0"/>
                </a:lnTo>
                <a:lnTo>
                  <a:pt x="9257" y="5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45502" y="6339577"/>
            <a:ext cx="314579" cy="243598"/>
          </a:xfrm>
          <a:custGeom>
            <a:avLst/>
            <a:gdLst/>
            <a:ahLst/>
            <a:cxnLst/>
            <a:rect l="l" t="t" r="r" b="b"/>
            <a:pathLst>
              <a:path w="314578" h="243598">
                <a:moveTo>
                  <a:pt x="342" y="5727"/>
                </a:moveTo>
                <a:lnTo>
                  <a:pt x="2298" y="9283"/>
                </a:lnTo>
                <a:lnTo>
                  <a:pt x="5168" y="11544"/>
                </a:lnTo>
                <a:lnTo>
                  <a:pt x="8102" y="13157"/>
                </a:lnTo>
                <a:lnTo>
                  <a:pt x="11036" y="14795"/>
                </a:lnTo>
                <a:lnTo>
                  <a:pt x="14071" y="15976"/>
                </a:lnTo>
                <a:lnTo>
                  <a:pt x="17284" y="17716"/>
                </a:lnTo>
                <a:lnTo>
                  <a:pt x="26034" y="22415"/>
                </a:lnTo>
                <a:lnTo>
                  <a:pt x="29895" y="24955"/>
                </a:lnTo>
                <a:lnTo>
                  <a:pt x="32283" y="27774"/>
                </a:lnTo>
                <a:lnTo>
                  <a:pt x="34709" y="30556"/>
                </a:lnTo>
                <a:lnTo>
                  <a:pt x="36372" y="34531"/>
                </a:lnTo>
                <a:lnTo>
                  <a:pt x="39992" y="42481"/>
                </a:lnTo>
                <a:lnTo>
                  <a:pt x="45608" y="53653"/>
                </a:lnTo>
                <a:lnTo>
                  <a:pt x="52249" y="64764"/>
                </a:lnTo>
                <a:lnTo>
                  <a:pt x="59898" y="75483"/>
                </a:lnTo>
                <a:lnTo>
                  <a:pt x="68539" y="85479"/>
                </a:lnTo>
                <a:lnTo>
                  <a:pt x="78155" y="94421"/>
                </a:lnTo>
                <a:lnTo>
                  <a:pt x="88728" y="101976"/>
                </a:lnTo>
                <a:lnTo>
                  <a:pt x="99923" y="107683"/>
                </a:lnTo>
                <a:lnTo>
                  <a:pt x="104482" y="109550"/>
                </a:lnTo>
                <a:lnTo>
                  <a:pt x="108623" y="110566"/>
                </a:lnTo>
                <a:lnTo>
                  <a:pt x="112458" y="111683"/>
                </a:lnTo>
                <a:lnTo>
                  <a:pt x="116293" y="112826"/>
                </a:lnTo>
                <a:lnTo>
                  <a:pt x="119837" y="114045"/>
                </a:lnTo>
                <a:lnTo>
                  <a:pt x="123570" y="116268"/>
                </a:lnTo>
                <a:lnTo>
                  <a:pt x="133567" y="124319"/>
                </a:lnTo>
                <a:lnTo>
                  <a:pt x="141352" y="134394"/>
                </a:lnTo>
                <a:lnTo>
                  <a:pt x="142455" y="136156"/>
                </a:lnTo>
                <a:lnTo>
                  <a:pt x="148401" y="147050"/>
                </a:lnTo>
                <a:lnTo>
                  <a:pt x="154114" y="158581"/>
                </a:lnTo>
                <a:lnTo>
                  <a:pt x="156019" y="162305"/>
                </a:lnTo>
                <a:lnTo>
                  <a:pt x="160032" y="170065"/>
                </a:lnTo>
                <a:lnTo>
                  <a:pt x="164388" y="175221"/>
                </a:lnTo>
                <a:lnTo>
                  <a:pt x="169837" y="178968"/>
                </a:lnTo>
                <a:lnTo>
                  <a:pt x="175285" y="182727"/>
                </a:lnTo>
                <a:lnTo>
                  <a:pt x="181533" y="185038"/>
                </a:lnTo>
                <a:lnTo>
                  <a:pt x="189572" y="187909"/>
                </a:lnTo>
                <a:lnTo>
                  <a:pt x="201330" y="192358"/>
                </a:lnTo>
                <a:lnTo>
                  <a:pt x="212843" y="197179"/>
                </a:lnTo>
                <a:lnTo>
                  <a:pt x="224221" y="202212"/>
                </a:lnTo>
                <a:lnTo>
                  <a:pt x="235574" y="207297"/>
                </a:lnTo>
                <a:lnTo>
                  <a:pt x="247013" y="212274"/>
                </a:lnTo>
                <a:lnTo>
                  <a:pt x="258647" y="216984"/>
                </a:lnTo>
                <a:lnTo>
                  <a:pt x="270588" y="221269"/>
                </a:lnTo>
                <a:lnTo>
                  <a:pt x="282944" y="224967"/>
                </a:lnTo>
                <a:lnTo>
                  <a:pt x="295827" y="227920"/>
                </a:lnTo>
                <a:lnTo>
                  <a:pt x="307098" y="229627"/>
                </a:lnTo>
                <a:lnTo>
                  <a:pt x="307543" y="233019"/>
                </a:lnTo>
                <a:lnTo>
                  <a:pt x="307428" y="238467"/>
                </a:lnTo>
                <a:lnTo>
                  <a:pt x="306704" y="241185"/>
                </a:lnTo>
                <a:lnTo>
                  <a:pt x="309727" y="243598"/>
                </a:lnTo>
                <a:lnTo>
                  <a:pt x="310197" y="230060"/>
                </a:lnTo>
                <a:lnTo>
                  <a:pt x="309346" y="229968"/>
                </a:lnTo>
                <a:lnTo>
                  <a:pt x="310197" y="230060"/>
                </a:lnTo>
                <a:lnTo>
                  <a:pt x="310565" y="226555"/>
                </a:lnTo>
                <a:lnTo>
                  <a:pt x="313524" y="242963"/>
                </a:lnTo>
                <a:lnTo>
                  <a:pt x="314464" y="239331"/>
                </a:lnTo>
                <a:lnTo>
                  <a:pt x="314578" y="232371"/>
                </a:lnTo>
                <a:lnTo>
                  <a:pt x="314109" y="228879"/>
                </a:lnTo>
                <a:lnTo>
                  <a:pt x="314058" y="224726"/>
                </a:lnTo>
                <a:lnTo>
                  <a:pt x="310934" y="223062"/>
                </a:lnTo>
                <a:lnTo>
                  <a:pt x="307035" y="226618"/>
                </a:lnTo>
                <a:lnTo>
                  <a:pt x="297777" y="221144"/>
                </a:lnTo>
                <a:lnTo>
                  <a:pt x="285192" y="218296"/>
                </a:lnTo>
                <a:lnTo>
                  <a:pt x="273062" y="214676"/>
                </a:lnTo>
                <a:lnTo>
                  <a:pt x="261270" y="210441"/>
                </a:lnTo>
                <a:lnTo>
                  <a:pt x="249700" y="205750"/>
                </a:lnTo>
                <a:lnTo>
                  <a:pt x="238234" y="200759"/>
                </a:lnTo>
                <a:lnTo>
                  <a:pt x="226756" y="195628"/>
                </a:lnTo>
                <a:lnTo>
                  <a:pt x="215148" y="190513"/>
                </a:lnTo>
                <a:lnTo>
                  <a:pt x="203295" y="185572"/>
                </a:lnTo>
                <a:lnTo>
                  <a:pt x="191935" y="181267"/>
                </a:lnTo>
                <a:lnTo>
                  <a:pt x="183921" y="178434"/>
                </a:lnTo>
                <a:lnTo>
                  <a:pt x="178244" y="176237"/>
                </a:lnTo>
                <a:lnTo>
                  <a:pt x="173837" y="173189"/>
                </a:lnTo>
                <a:lnTo>
                  <a:pt x="169430" y="170116"/>
                </a:lnTo>
                <a:lnTo>
                  <a:pt x="165988" y="166179"/>
                </a:lnTo>
                <a:lnTo>
                  <a:pt x="162255" y="159042"/>
                </a:lnTo>
                <a:lnTo>
                  <a:pt x="156620" y="147756"/>
                </a:lnTo>
                <a:lnTo>
                  <a:pt x="150758" y="136426"/>
                </a:lnTo>
                <a:lnTo>
                  <a:pt x="148462" y="132486"/>
                </a:lnTo>
                <a:lnTo>
                  <a:pt x="141216" y="122298"/>
                </a:lnTo>
                <a:lnTo>
                  <a:pt x="131921" y="113427"/>
                </a:lnTo>
                <a:lnTo>
                  <a:pt x="127190" y="110235"/>
                </a:lnTo>
                <a:lnTo>
                  <a:pt x="122720" y="107556"/>
                </a:lnTo>
                <a:lnTo>
                  <a:pt x="118465" y="106121"/>
                </a:lnTo>
                <a:lnTo>
                  <a:pt x="114439" y="104940"/>
                </a:lnTo>
                <a:lnTo>
                  <a:pt x="110401" y="103746"/>
                </a:lnTo>
                <a:lnTo>
                  <a:pt x="106578" y="102806"/>
                </a:lnTo>
                <a:lnTo>
                  <a:pt x="102590" y="101168"/>
                </a:lnTo>
                <a:lnTo>
                  <a:pt x="91500" y="95432"/>
                </a:lnTo>
                <a:lnTo>
                  <a:pt x="81218" y="87799"/>
                </a:lnTo>
                <a:lnTo>
                  <a:pt x="71812" y="78656"/>
                </a:lnTo>
                <a:lnTo>
                  <a:pt x="63348" y="68385"/>
                </a:lnTo>
                <a:lnTo>
                  <a:pt x="55892" y="57372"/>
                </a:lnTo>
                <a:lnTo>
                  <a:pt x="49512" y="46002"/>
                </a:lnTo>
                <a:lnTo>
                  <a:pt x="46405" y="39560"/>
                </a:lnTo>
                <a:lnTo>
                  <a:pt x="42824" y="31813"/>
                </a:lnTo>
                <a:lnTo>
                  <a:pt x="41135" y="27304"/>
                </a:lnTo>
                <a:lnTo>
                  <a:pt x="37630" y="23177"/>
                </a:lnTo>
                <a:lnTo>
                  <a:pt x="34086" y="19100"/>
                </a:lnTo>
                <a:lnTo>
                  <a:pt x="29425" y="16281"/>
                </a:lnTo>
                <a:lnTo>
                  <a:pt x="20624" y="11518"/>
                </a:lnTo>
                <a:lnTo>
                  <a:pt x="17005" y="9575"/>
                </a:lnTo>
                <a:lnTo>
                  <a:pt x="13855" y="8318"/>
                </a:lnTo>
                <a:lnTo>
                  <a:pt x="9194" y="5676"/>
                </a:lnTo>
                <a:lnTo>
                  <a:pt x="6502" y="2298"/>
                </a:lnTo>
                <a:lnTo>
                  <a:pt x="3403" y="0"/>
                </a:lnTo>
                <a:lnTo>
                  <a:pt x="0" y="1879"/>
                </a:lnTo>
                <a:lnTo>
                  <a:pt x="342" y="5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958819" y="6574437"/>
            <a:ext cx="1853" cy="7554"/>
          </a:xfrm>
          <a:custGeom>
            <a:avLst/>
            <a:gdLst/>
            <a:ahLst/>
            <a:cxnLst/>
            <a:rect l="l" t="t" r="r" b="b"/>
            <a:pathLst>
              <a:path w="1853" h="7554">
                <a:moveTo>
                  <a:pt x="1853" y="747"/>
                </a:moveTo>
                <a:lnTo>
                  <a:pt x="0" y="0"/>
                </a:lnTo>
                <a:lnTo>
                  <a:pt x="392" y="3363"/>
                </a:lnTo>
                <a:lnTo>
                  <a:pt x="1751" y="7554"/>
                </a:lnTo>
                <a:lnTo>
                  <a:pt x="1853" y="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286008" y="6666422"/>
            <a:ext cx="2667" cy="4673"/>
          </a:xfrm>
          <a:custGeom>
            <a:avLst/>
            <a:gdLst/>
            <a:ahLst/>
            <a:cxnLst/>
            <a:rect l="l" t="t" r="r" b="b"/>
            <a:pathLst>
              <a:path w="2666" h="4673">
                <a:moveTo>
                  <a:pt x="2666" y="3543"/>
                </a:moveTo>
                <a:lnTo>
                  <a:pt x="2095" y="0"/>
                </a:lnTo>
                <a:lnTo>
                  <a:pt x="0" y="4673"/>
                </a:lnTo>
                <a:lnTo>
                  <a:pt x="2666" y="35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951221" y="6564895"/>
            <a:ext cx="12256" cy="7471"/>
          </a:xfrm>
          <a:custGeom>
            <a:avLst/>
            <a:gdLst/>
            <a:ahLst/>
            <a:cxnLst/>
            <a:rect l="l" t="t" r="r" b="b"/>
            <a:pathLst>
              <a:path w="12256" h="7471">
                <a:moveTo>
                  <a:pt x="12256" y="3839"/>
                </a:moveTo>
                <a:lnTo>
                  <a:pt x="0" y="0"/>
                </a:lnTo>
                <a:lnTo>
                  <a:pt x="7354" y="7471"/>
                </a:lnTo>
                <a:lnTo>
                  <a:pt x="10847" y="7064"/>
                </a:lnTo>
                <a:lnTo>
                  <a:pt x="12256" y="3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75785" y="6483364"/>
            <a:ext cx="514515" cy="187985"/>
          </a:xfrm>
          <a:custGeom>
            <a:avLst/>
            <a:gdLst/>
            <a:ahLst/>
            <a:cxnLst/>
            <a:rect l="l" t="t" r="r" b="b"/>
            <a:pathLst>
              <a:path w="514515" h="187985">
                <a:moveTo>
                  <a:pt x="5295" y="1841"/>
                </a:moveTo>
                <a:lnTo>
                  <a:pt x="1689" y="1739"/>
                </a:lnTo>
                <a:lnTo>
                  <a:pt x="0" y="5207"/>
                </a:lnTo>
                <a:lnTo>
                  <a:pt x="1447" y="8788"/>
                </a:lnTo>
                <a:lnTo>
                  <a:pt x="13893" y="8864"/>
                </a:lnTo>
                <a:lnTo>
                  <a:pt x="21348" y="7048"/>
                </a:lnTo>
                <a:lnTo>
                  <a:pt x="33654" y="7124"/>
                </a:lnTo>
                <a:lnTo>
                  <a:pt x="38620" y="8204"/>
                </a:lnTo>
                <a:lnTo>
                  <a:pt x="44259" y="12700"/>
                </a:lnTo>
                <a:lnTo>
                  <a:pt x="48259" y="15900"/>
                </a:lnTo>
                <a:lnTo>
                  <a:pt x="52171" y="21488"/>
                </a:lnTo>
                <a:lnTo>
                  <a:pt x="56083" y="27457"/>
                </a:lnTo>
                <a:lnTo>
                  <a:pt x="60032" y="33426"/>
                </a:lnTo>
                <a:lnTo>
                  <a:pt x="64020" y="39751"/>
                </a:lnTo>
                <a:lnTo>
                  <a:pt x="68973" y="44526"/>
                </a:lnTo>
                <a:lnTo>
                  <a:pt x="78611" y="52983"/>
                </a:lnTo>
                <a:lnTo>
                  <a:pt x="88948" y="60578"/>
                </a:lnTo>
                <a:lnTo>
                  <a:pt x="99879" y="67299"/>
                </a:lnTo>
                <a:lnTo>
                  <a:pt x="111298" y="73135"/>
                </a:lnTo>
                <a:lnTo>
                  <a:pt x="123101" y="78075"/>
                </a:lnTo>
                <a:lnTo>
                  <a:pt x="132562" y="81318"/>
                </a:lnTo>
                <a:lnTo>
                  <a:pt x="145368" y="84201"/>
                </a:lnTo>
                <a:lnTo>
                  <a:pt x="158263" y="85958"/>
                </a:lnTo>
                <a:lnTo>
                  <a:pt x="170716" y="87750"/>
                </a:lnTo>
                <a:lnTo>
                  <a:pt x="182195" y="90736"/>
                </a:lnTo>
                <a:lnTo>
                  <a:pt x="183033" y="91073"/>
                </a:lnTo>
                <a:lnTo>
                  <a:pt x="184886" y="91821"/>
                </a:lnTo>
                <a:lnTo>
                  <a:pt x="184784" y="98628"/>
                </a:lnTo>
                <a:lnTo>
                  <a:pt x="186956" y="101854"/>
                </a:lnTo>
                <a:lnTo>
                  <a:pt x="190677" y="106083"/>
                </a:lnTo>
                <a:lnTo>
                  <a:pt x="192951" y="107302"/>
                </a:lnTo>
                <a:lnTo>
                  <a:pt x="196392" y="109118"/>
                </a:lnTo>
                <a:lnTo>
                  <a:pt x="200101" y="109715"/>
                </a:lnTo>
                <a:lnTo>
                  <a:pt x="203822" y="110045"/>
                </a:lnTo>
                <a:lnTo>
                  <a:pt x="207530" y="110363"/>
                </a:lnTo>
                <a:lnTo>
                  <a:pt x="211327" y="110388"/>
                </a:lnTo>
                <a:lnTo>
                  <a:pt x="215036" y="110731"/>
                </a:lnTo>
                <a:lnTo>
                  <a:pt x="226314" y="112218"/>
                </a:lnTo>
                <a:lnTo>
                  <a:pt x="238878" y="114684"/>
                </a:lnTo>
                <a:lnTo>
                  <a:pt x="252022" y="117952"/>
                </a:lnTo>
                <a:lnTo>
                  <a:pt x="265041" y="121843"/>
                </a:lnTo>
                <a:lnTo>
                  <a:pt x="277230" y="126182"/>
                </a:lnTo>
                <a:lnTo>
                  <a:pt x="284289" y="129120"/>
                </a:lnTo>
                <a:lnTo>
                  <a:pt x="289229" y="131292"/>
                </a:lnTo>
                <a:lnTo>
                  <a:pt x="294284" y="134785"/>
                </a:lnTo>
                <a:lnTo>
                  <a:pt x="300227" y="137871"/>
                </a:lnTo>
                <a:lnTo>
                  <a:pt x="306158" y="140931"/>
                </a:lnTo>
                <a:lnTo>
                  <a:pt x="313080" y="143522"/>
                </a:lnTo>
                <a:lnTo>
                  <a:pt x="322211" y="143510"/>
                </a:lnTo>
                <a:lnTo>
                  <a:pt x="329755" y="143357"/>
                </a:lnTo>
                <a:lnTo>
                  <a:pt x="336829" y="140195"/>
                </a:lnTo>
                <a:lnTo>
                  <a:pt x="343534" y="137325"/>
                </a:lnTo>
                <a:lnTo>
                  <a:pt x="350227" y="134416"/>
                </a:lnTo>
                <a:lnTo>
                  <a:pt x="356577" y="131838"/>
                </a:lnTo>
                <a:lnTo>
                  <a:pt x="361772" y="131876"/>
                </a:lnTo>
                <a:lnTo>
                  <a:pt x="365683" y="132245"/>
                </a:lnTo>
                <a:lnTo>
                  <a:pt x="368414" y="133756"/>
                </a:lnTo>
                <a:lnTo>
                  <a:pt x="371335" y="136321"/>
                </a:lnTo>
                <a:lnTo>
                  <a:pt x="375742" y="140144"/>
                </a:lnTo>
                <a:lnTo>
                  <a:pt x="380720" y="146037"/>
                </a:lnTo>
                <a:lnTo>
                  <a:pt x="385292" y="151726"/>
                </a:lnTo>
                <a:lnTo>
                  <a:pt x="389902" y="157441"/>
                </a:lnTo>
                <a:lnTo>
                  <a:pt x="394055" y="162890"/>
                </a:lnTo>
                <a:lnTo>
                  <a:pt x="397471" y="166255"/>
                </a:lnTo>
                <a:lnTo>
                  <a:pt x="405015" y="173621"/>
                </a:lnTo>
                <a:lnTo>
                  <a:pt x="410133" y="178701"/>
                </a:lnTo>
                <a:lnTo>
                  <a:pt x="415328" y="182143"/>
                </a:lnTo>
                <a:lnTo>
                  <a:pt x="420509" y="185610"/>
                </a:lnTo>
                <a:lnTo>
                  <a:pt x="425932" y="187159"/>
                </a:lnTo>
                <a:lnTo>
                  <a:pt x="435584" y="187109"/>
                </a:lnTo>
                <a:lnTo>
                  <a:pt x="438861" y="186829"/>
                </a:lnTo>
                <a:lnTo>
                  <a:pt x="442645" y="186372"/>
                </a:lnTo>
                <a:lnTo>
                  <a:pt x="446519" y="185877"/>
                </a:lnTo>
                <a:lnTo>
                  <a:pt x="450507" y="185686"/>
                </a:lnTo>
                <a:lnTo>
                  <a:pt x="454583" y="185686"/>
                </a:lnTo>
                <a:lnTo>
                  <a:pt x="467204" y="186157"/>
                </a:lnTo>
                <a:lnTo>
                  <a:pt x="479965" y="187074"/>
                </a:lnTo>
                <a:lnTo>
                  <a:pt x="488391" y="187566"/>
                </a:lnTo>
                <a:lnTo>
                  <a:pt x="493013" y="187769"/>
                </a:lnTo>
                <a:lnTo>
                  <a:pt x="497573" y="187985"/>
                </a:lnTo>
                <a:lnTo>
                  <a:pt x="507504" y="187909"/>
                </a:lnTo>
                <a:lnTo>
                  <a:pt x="510222" y="187731"/>
                </a:lnTo>
                <a:lnTo>
                  <a:pt x="512317" y="183057"/>
                </a:lnTo>
                <a:lnTo>
                  <a:pt x="512572" y="180454"/>
                </a:lnTo>
                <a:lnTo>
                  <a:pt x="512572" y="183070"/>
                </a:lnTo>
                <a:lnTo>
                  <a:pt x="512572" y="180454"/>
                </a:lnTo>
                <a:lnTo>
                  <a:pt x="512317" y="183057"/>
                </a:lnTo>
                <a:lnTo>
                  <a:pt x="512889" y="186601"/>
                </a:lnTo>
                <a:lnTo>
                  <a:pt x="514515" y="183743"/>
                </a:lnTo>
                <a:lnTo>
                  <a:pt x="514448" y="183607"/>
                </a:lnTo>
                <a:lnTo>
                  <a:pt x="512411" y="183062"/>
                </a:lnTo>
                <a:lnTo>
                  <a:pt x="514448" y="183607"/>
                </a:lnTo>
                <a:lnTo>
                  <a:pt x="512572" y="180403"/>
                </a:lnTo>
                <a:lnTo>
                  <a:pt x="512912" y="176071"/>
                </a:lnTo>
                <a:lnTo>
                  <a:pt x="509727" y="177063"/>
                </a:lnTo>
                <a:lnTo>
                  <a:pt x="508076" y="179946"/>
                </a:lnTo>
                <a:lnTo>
                  <a:pt x="509269" y="182626"/>
                </a:lnTo>
                <a:lnTo>
                  <a:pt x="504710" y="180936"/>
                </a:lnTo>
                <a:lnTo>
                  <a:pt x="497789" y="180936"/>
                </a:lnTo>
                <a:lnTo>
                  <a:pt x="493331" y="180733"/>
                </a:lnTo>
                <a:lnTo>
                  <a:pt x="488683" y="180530"/>
                </a:lnTo>
                <a:lnTo>
                  <a:pt x="476334" y="179748"/>
                </a:lnTo>
                <a:lnTo>
                  <a:pt x="463522" y="178892"/>
                </a:lnTo>
                <a:lnTo>
                  <a:pt x="454583" y="178650"/>
                </a:lnTo>
                <a:lnTo>
                  <a:pt x="450291" y="178650"/>
                </a:lnTo>
                <a:lnTo>
                  <a:pt x="446011" y="178841"/>
                </a:lnTo>
                <a:lnTo>
                  <a:pt x="441782" y="179374"/>
                </a:lnTo>
                <a:lnTo>
                  <a:pt x="438162" y="179819"/>
                </a:lnTo>
                <a:lnTo>
                  <a:pt x="435140" y="180073"/>
                </a:lnTo>
                <a:lnTo>
                  <a:pt x="426847" y="180022"/>
                </a:lnTo>
                <a:lnTo>
                  <a:pt x="423481" y="179031"/>
                </a:lnTo>
                <a:lnTo>
                  <a:pt x="419201" y="176263"/>
                </a:lnTo>
                <a:lnTo>
                  <a:pt x="414947" y="173469"/>
                </a:lnTo>
                <a:lnTo>
                  <a:pt x="409930" y="168605"/>
                </a:lnTo>
                <a:lnTo>
                  <a:pt x="402399" y="161213"/>
                </a:lnTo>
                <a:lnTo>
                  <a:pt x="395314" y="152983"/>
                </a:lnTo>
                <a:lnTo>
                  <a:pt x="386178" y="141724"/>
                </a:lnTo>
                <a:lnTo>
                  <a:pt x="385991" y="141503"/>
                </a:lnTo>
                <a:lnTo>
                  <a:pt x="382714" y="137642"/>
                </a:lnTo>
                <a:lnTo>
                  <a:pt x="379336" y="133946"/>
                </a:lnTo>
                <a:lnTo>
                  <a:pt x="375945" y="131000"/>
                </a:lnTo>
                <a:lnTo>
                  <a:pt x="372516" y="128079"/>
                </a:lnTo>
                <a:lnTo>
                  <a:pt x="369163" y="125768"/>
                </a:lnTo>
                <a:lnTo>
                  <a:pt x="365264" y="125107"/>
                </a:lnTo>
                <a:lnTo>
                  <a:pt x="361772" y="124841"/>
                </a:lnTo>
                <a:lnTo>
                  <a:pt x="354418" y="124879"/>
                </a:lnTo>
                <a:lnTo>
                  <a:pt x="347471" y="128003"/>
                </a:lnTo>
                <a:lnTo>
                  <a:pt x="340753" y="130860"/>
                </a:lnTo>
                <a:lnTo>
                  <a:pt x="334060" y="133769"/>
                </a:lnTo>
                <a:lnTo>
                  <a:pt x="327609" y="136423"/>
                </a:lnTo>
                <a:lnTo>
                  <a:pt x="314528" y="136461"/>
                </a:lnTo>
                <a:lnTo>
                  <a:pt x="308889" y="134391"/>
                </a:lnTo>
                <a:lnTo>
                  <a:pt x="303466" y="131610"/>
                </a:lnTo>
                <a:lnTo>
                  <a:pt x="298030" y="128816"/>
                </a:lnTo>
                <a:lnTo>
                  <a:pt x="292925" y="125260"/>
                </a:lnTo>
                <a:lnTo>
                  <a:pt x="287159" y="122682"/>
                </a:lnTo>
                <a:lnTo>
                  <a:pt x="275806" y="118118"/>
                </a:lnTo>
                <a:lnTo>
                  <a:pt x="263324" y="113908"/>
                </a:lnTo>
                <a:lnTo>
                  <a:pt x="250299" y="110199"/>
                </a:lnTo>
                <a:lnTo>
                  <a:pt x="237317" y="107138"/>
                </a:lnTo>
                <a:lnTo>
                  <a:pt x="224964" y="104872"/>
                </a:lnTo>
                <a:lnTo>
                  <a:pt x="215684" y="103708"/>
                </a:lnTo>
                <a:lnTo>
                  <a:pt x="208419" y="103098"/>
                </a:lnTo>
                <a:lnTo>
                  <a:pt x="201891" y="103378"/>
                </a:lnTo>
                <a:lnTo>
                  <a:pt x="197751" y="101752"/>
                </a:lnTo>
                <a:lnTo>
                  <a:pt x="194144" y="99885"/>
                </a:lnTo>
                <a:lnTo>
                  <a:pt x="191465" y="95961"/>
                </a:lnTo>
                <a:lnTo>
                  <a:pt x="190334" y="92900"/>
                </a:lnTo>
                <a:lnTo>
                  <a:pt x="189776" y="88188"/>
                </a:lnTo>
                <a:lnTo>
                  <a:pt x="187693" y="85369"/>
                </a:lnTo>
                <a:lnTo>
                  <a:pt x="186283" y="88595"/>
                </a:lnTo>
                <a:lnTo>
                  <a:pt x="182791" y="89001"/>
                </a:lnTo>
                <a:lnTo>
                  <a:pt x="175436" y="81530"/>
                </a:lnTo>
                <a:lnTo>
                  <a:pt x="162780" y="79399"/>
                </a:lnTo>
                <a:lnTo>
                  <a:pt x="150224" y="77813"/>
                </a:lnTo>
                <a:lnTo>
                  <a:pt x="138267" y="75610"/>
                </a:lnTo>
                <a:lnTo>
                  <a:pt x="134658" y="74587"/>
                </a:lnTo>
                <a:lnTo>
                  <a:pt x="122589" y="70324"/>
                </a:lnTo>
                <a:lnTo>
                  <a:pt x="110852" y="65115"/>
                </a:lnTo>
                <a:lnTo>
                  <a:pt x="99568" y="58978"/>
                </a:lnTo>
                <a:lnTo>
                  <a:pt x="88856" y="51934"/>
                </a:lnTo>
                <a:lnTo>
                  <a:pt x="78838" y="44003"/>
                </a:lnTo>
                <a:lnTo>
                  <a:pt x="73850" y="39446"/>
                </a:lnTo>
                <a:lnTo>
                  <a:pt x="69786" y="35572"/>
                </a:lnTo>
                <a:lnTo>
                  <a:pt x="65925" y="29603"/>
                </a:lnTo>
                <a:lnTo>
                  <a:pt x="61963" y="23583"/>
                </a:lnTo>
                <a:lnTo>
                  <a:pt x="57975" y="17564"/>
                </a:lnTo>
                <a:lnTo>
                  <a:pt x="53911" y="11455"/>
                </a:lnTo>
                <a:lnTo>
                  <a:pt x="48679" y="7213"/>
                </a:lnTo>
                <a:lnTo>
                  <a:pt x="41808" y="1612"/>
                </a:lnTo>
                <a:lnTo>
                  <a:pt x="34632" y="0"/>
                </a:lnTo>
                <a:lnTo>
                  <a:pt x="20154" y="63"/>
                </a:lnTo>
                <a:lnTo>
                  <a:pt x="12839" y="1866"/>
                </a:lnTo>
                <a:lnTo>
                  <a:pt x="5295" y="1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288356" y="6659411"/>
            <a:ext cx="136956" cy="33020"/>
          </a:xfrm>
          <a:custGeom>
            <a:avLst/>
            <a:gdLst/>
            <a:ahLst/>
            <a:cxnLst/>
            <a:rect l="l" t="t" r="r" b="b"/>
            <a:pathLst>
              <a:path w="136956" h="33020">
                <a:moveTo>
                  <a:pt x="32918" y="23190"/>
                </a:moveTo>
                <a:lnTo>
                  <a:pt x="37680" y="26390"/>
                </a:lnTo>
                <a:lnTo>
                  <a:pt x="42773" y="28841"/>
                </a:lnTo>
                <a:lnTo>
                  <a:pt x="47853" y="31292"/>
                </a:lnTo>
                <a:lnTo>
                  <a:pt x="53314" y="33020"/>
                </a:lnTo>
                <a:lnTo>
                  <a:pt x="59258" y="33020"/>
                </a:lnTo>
                <a:lnTo>
                  <a:pt x="62649" y="32854"/>
                </a:lnTo>
                <a:lnTo>
                  <a:pt x="65227" y="31483"/>
                </a:lnTo>
                <a:lnTo>
                  <a:pt x="68935" y="28981"/>
                </a:lnTo>
                <a:lnTo>
                  <a:pt x="72212" y="26555"/>
                </a:lnTo>
                <a:lnTo>
                  <a:pt x="74333" y="25400"/>
                </a:lnTo>
                <a:lnTo>
                  <a:pt x="80911" y="23050"/>
                </a:lnTo>
                <a:lnTo>
                  <a:pt x="89801" y="22237"/>
                </a:lnTo>
                <a:lnTo>
                  <a:pt x="103441" y="22377"/>
                </a:lnTo>
                <a:lnTo>
                  <a:pt x="108419" y="22593"/>
                </a:lnTo>
                <a:lnTo>
                  <a:pt x="113893" y="22796"/>
                </a:lnTo>
                <a:lnTo>
                  <a:pt x="118783" y="23774"/>
                </a:lnTo>
                <a:lnTo>
                  <a:pt x="123685" y="24739"/>
                </a:lnTo>
                <a:lnTo>
                  <a:pt x="127850" y="26466"/>
                </a:lnTo>
                <a:lnTo>
                  <a:pt x="130581" y="29324"/>
                </a:lnTo>
                <a:lnTo>
                  <a:pt x="134162" y="30759"/>
                </a:lnTo>
                <a:lnTo>
                  <a:pt x="136956" y="28067"/>
                </a:lnTo>
                <a:lnTo>
                  <a:pt x="135648" y="24434"/>
                </a:lnTo>
                <a:lnTo>
                  <a:pt x="131419" y="20066"/>
                </a:lnTo>
                <a:lnTo>
                  <a:pt x="125780" y="17995"/>
                </a:lnTo>
                <a:lnTo>
                  <a:pt x="120154" y="16865"/>
                </a:lnTo>
                <a:lnTo>
                  <a:pt x="114503" y="15748"/>
                </a:lnTo>
                <a:lnTo>
                  <a:pt x="108699" y="15557"/>
                </a:lnTo>
                <a:lnTo>
                  <a:pt x="103746" y="15341"/>
                </a:lnTo>
                <a:lnTo>
                  <a:pt x="99821" y="15201"/>
                </a:lnTo>
                <a:lnTo>
                  <a:pt x="97751" y="15201"/>
                </a:lnTo>
                <a:lnTo>
                  <a:pt x="84993" y="15904"/>
                </a:lnTo>
                <a:lnTo>
                  <a:pt x="72544" y="18568"/>
                </a:lnTo>
                <a:lnTo>
                  <a:pt x="69240" y="19812"/>
                </a:lnTo>
                <a:lnTo>
                  <a:pt x="64731" y="23342"/>
                </a:lnTo>
                <a:lnTo>
                  <a:pt x="61721" y="25361"/>
                </a:lnTo>
                <a:lnTo>
                  <a:pt x="59258" y="25971"/>
                </a:lnTo>
                <a:lnTo>
                  <a:pt x="54698" y="25971"/>
                </a:lnTo>
                <a:lnTo>
                  <a:pt x="50330" y="24663"/>
                </a:lnTo>
                <a:lnTo>
                  <a:pt x="45834" y="22491"/>
                </a:lnTo>
                <a:lnTo>
                  <a:pt x="39103" y="19265"/>
                </a:lnTo>
                <a:lnTo>
                  <a:pt x="32296" y="14109"/>
                </a:lnTo>
                <a:lnTo>
                  <a:pt x="24955" y="9474"/>
                </a:lnTo>
                <a:lnTo>
                  <a:pt x="13844" y="3455"/>
                </a:lnTo>
                <a:lnTo>
                  <a:pt x="1372" y="79"/>
                </a:lnTo>
                <a:lnTo>
                  <a:pt x="596" y="4940"/>
                </a:lnTo>
                <a:lnTo>
                  <a:pt x="88" y="3505"/>
                </a:lnTo>
                <a:lnTo>
                  <a:pt x="419" y="0"/>
                </a:lnTo>
                <a:lnTo>
                  <a:pt x="1372" y="79"/>
                </a:lnTo>
                <a:lnTo>
                  <a:pt x="340" y="24"/>
                </a:lnTo>
                <a:lnTo>
                  <a:pt x="0" y="4356"/>
                </a:lnTo>
                <a:lnTo>
                  <a:pt x="1876" y="7560"/>
                </a:lnTo>
                <a:lnTo>
                  <a:pt x="11564" y="10154"/>
                </a:lnTo>
                <a:lnTo>
                  <a:pt x="22964" y="16552"/>
                </a:lnTo>
                <a:lnTo>
                  <a:pt x="28219" y="20040"/>
                </a:lnTo>
                <a:lnTo>
                  <a:pt x="32918" y="23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288446" y="6659411"/>
            <a:ext cx="1283" cy="4940"/>
          </a:xfrm>
          <a:custGeom>
            <a:avLst/>
            <a:gdLst/>
            <a:ahLst/>
            <a:cxnLst/>
            <a:rect l="l" t="t" r="r" b="b"/>
            <a:pathLst>
              <a:path w="1283" h="4940">
                <a:moveTo>
                  <a:pt x="330" y="0"/>
                </a:moveTo>
                <a:lnTo>
                  <a:pt x="0" y="3505"/>
                </a:lnTo>
                <a:lnTo>
                  <a:pt x="507" y="4940"/>
                </a:lnTo>
                <a:lnTo>
                  <a:pt x="1283" y="79"/>
                </a:lnTo>
                <a:lnTo>
                  <a:pt x="3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775420" y="6052245"/>
            <a:ext cx="198907" cy="78232"/>
          </a:xfrm>
          <a:custGeom>
            <a:avLst/>
            <a:gdLst/>
            <a:ahLst/>
            <a:cxnLst/>
            <a:rect l="l" t="t" r="r" b="b"/>
            <a:pathLst>
              <a:path w="198907" h="78232">
                <a:moveTo>
                  <a:pt x="198907" y="50380"/>
                </a:moveTo>
                <a:lnTo>
                  <a:pt x="137909" y="0"/>
                </a:lnTo>
                <a:lnTo>
                  <a:pt x="134999" y="440"/>
                </a:lnTo>
                <a:lnTo>
                  <a:pt x="126678" y="1695"/>
                </a:lnTo>
                <a:lnTo>
                  <a:pt x="114106" y="3586"/>
                </a:lnTo>
                <a:lnTo>
                  <a:pt x="98444" y="5931"/>
                </a:lnTo>
                <a:lnTo>
                  <a:pt x="80857" y="8549"/>
                </a:lnTo>
                <a:lnTo>
                  <a:pt x="62506" y="11261"/>
                </a:lnTo>
                <a:lnTo>
                  <a:pt x="44554" y="13885"/>
                </a:lnTo>
                <a:lnTo>
                  <a:pt x="28165" y="16240"/>
                </a:lnTo>
                <a:lnTo>
                  <a:pt x="14501" y="18146"/>
                </a:lnTo>
                <a:lnTo>
                  <a:pt x="4725" y="19422"/>
                </a:lnTo>
                <a:lnTo>
                  <a:pt x="0" y="19888"/>
                </a:lnTo>
                <a:lnTo>
                  <a:pt x="67627" y="78232"/>
                </a:lnTo>
                <a:lnTo>
                  <a:pt x="198907" y="503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771609" y="6048753"/>
            <a:ext cx="194856" cy="85166"/>
          </a:xfrm>
          <a:custGeom>
            <a:avLst/>
            <a:gdLst/>
            <a:ahLst/>
            <a:cxnLst/>
            <a:rect l="l" t="t" r="r" b="b"/>
            <a:pathLst>
              <a:path w="194856" h="85166">
                <a:moveTo>
                  <a:pt x="10896" y="19075"/>
                </a:moveTo>
                <a:lnTo>
                  <a:pt x="8331" y="19392"/>
                </a:lnTo>
                <a:lnTo>
                  <a:pt x="3962" y="19875"/>
                </a:lnTo>
                <a:lnTo>
                  <a:pt x="6108" y="20713"/>
                </a:lnTo>
                <a:lnTo>
                  <a:pt x="12220" y="25985"/>
                </a:lnTo>
                <a:lnTo>
                  <a:pt x="14723" y="25673"/>
                </a:lnTo>
                <a:lnTo>
                  <a:pt x="26522" y="24058"/>
                </a:lnTo>
                <a:lnTo>
                  <a:pt x="41219" y="21968"/>
                </a:lnTo>
                <a:lnTo>
                  <a:pt x="57807" y="19560"/>
                </a:lnTo>
                <a:lnTo>
                  <a:pt x="75276" y="16991"/>
                </a:lnTo>
                <a:lnTo>
                  <a:pt x="92617" y="14418"/>
                </a:lnTo>
                <a:lnTo>
                  <a:pt x="108822" y="11999"/>
                </a:lnTo>
                <a:lnTo>
                  <a:pt x="122882" y="9890"/>
                </a:lnTo>
                <a:lnTo>
                  <a:pt x="133788" y="8248"/>
                </a:lnTo>
                <a:lnTo>
                  <a:pt x="139484" y="6197"/>
                </a:lnTo>
                <a:lnTo>
                  <a:pt x="141719" y="3492"/>
                </a:lnTo>
                <a:lnTo>
                  <a:pt x="143967" y="774"/>
                </a:lnTo>
                <a:lnTo>
                  <a:pt x="141185" y="0"/>
                </a:lnTo>
                <a:lnTo>
                  <a:pt x="132994" y="1244"/>
                </a:lnTo>
                <a:lnTo>
                  <a:pt x="120586" y="3111"/>
                </a:lnTo>
                <a:lnTo>
                  <a:pt x="109847" y="4721"/>
                </a:lnTo>
                <a:lnTo>
                  <a:pt x="97772" y="6527"/>
                </a:lnTo>
                <a:lnTo>
                  <a:pt x="84813" y="8456"/>
                </a:lnTo>
                <a:lnTo>
                  <a:pt x="71425" y="10439"/>
                </a:lnTo>
                <a:lnTo>
                  <a:pt x="58061" y="12403"/>
                </a:lnTo>
                <a:lnTo>
                  <a:pt x="49847" y="13601"/>
                </a:lnTo>
                <a:lnTo>
                  <a:pt x="35973" y="15600"/>
                </a:lnTo>
                <a:lnTo>
                  <a:pt x="23735" y="17335"/>
                </a:lnTo>
                <a:lnTo>
                  <a:pt x="18529" y="18059"/>
                </a:lnTo>
                <a:lnTo>
                  <a:pt x="14376" y="18618"/>
                </a:lnTo>
                <a:lnTo>
                  <a:pt x="10896" y="19075"/>
                </a:lnTo>
                <a:close/>
              </a:path>
              <a:path w="194856" h="85166">
                <a:moveTo>
                  <a:pt x="194856" y="51942"/>
                </a:moveTo>
                <a:lnTo>
                  <a:pt x="142252" y="6972"/>
                </a:lnTo>
                <a:lnTo>
                  <a:pt x="140704" y="7205"/>
                </a:lnTo>
                <a:lnTo>
                  <a:pt x="194856" y="51942"/>
                </a:lnTo>
                <a:close/>
              </a:path>
              <a:path w="194856" h="85166">
                <a:moveTo>
                  <a:pt x="3810" y="26898"/>
                </a:moveTo>
                <a:lnTo>
                  <a:pt x="6832" y="26657"/>
                </a:lnTo>
                <a:lnTo>
                  <a:pt x="3810" y="23380"/>
                </a:lnTo>
                <a:lnTo>
                  <a:pt x="1511" y="26047"/>
                </a:lnTo>
                <a:lnTo>
                  <a:pt x="69138" y="84391"/>
                </a:lnTo>
                <a:lnTo>
                  <a:pt x="6832" y="26657"/>
                </a:lnTo>
                <a:lnTo>
                  <a:pt x="3810" y="26898"/>
                </a:lnTo>
                <a:close/>
              </a:path>
              <a:path w="194856" h="85166">
                <a:moveTo>
                  <a:pt x="133788" y="8248"/>
                </a:moveTo>
                <a:lnTo>
                  <a:pt x="140531" y="7231"/>
                </a:lnTo>
                <a:lnTo>
                  <a:pt x="140704" y="7205"/>
                </a:lnTo>
                <a:lnTo>
                  <a:pt x="142252" y="6972"/>
                </a:lnTo>
                <a:lnTo>
                  <a:pt x="194856" y="51942"/>
                </a:lnTo>
                <a:lnTo>
                  <a:pt x="72415" y="77914"/>
                </a:lnTo>
                <a:lnTo>
                  <a:pt x="12220" y="25985"/>
                </a:lnTo>
                <a:lnTo>
                  <a:pt x="6108" y="20713"/>
                </a:lnTo>
                <a:lnTo>
                  <a:pt x="3962" y="19875"/>
                </a:lnTo>
                <a:lnTo>
                  <a:pt x="1016" y="20777"/>
                </a:lnTo>
                <a:lnTo>
                  <a:pt x="0" y="23533"/>
                </a:lnTo>
                <a:lnTo>
                  <a:pt x="1511" y="26047"/>
                </a:lnTo>
                <a:lnTo>
                  <a:pt x="3810" y="23380"/>
                </a:lnTo>
                <a:lnTo>
                  <a:pt x="6832" y="26657"/>
                </a:lnTo>
                <a:lnTo>
                  <a:pt x="69138" y="84391"/>
                </a:lnTo>
                <a:lnTo>
                  <a:pt x="72174" y="85166"/>
                </a:lnTo>
                <a:lnTo>
                  <a:pt x="203441" y="57327"/>
                </a:lnTo>
                <a:lnTo>
                  <a:pt x="206133" y="54711"/>
                </a:lnTo>
                <a:lnTo>
                  <a:pt x="205994" y="52019"/>
                </a:lnTo>
                <a:lnTo>
                  <a:pt x="204965" y="51155"/>
                </a:lnTo>
                <a:lnTo>
                  <a:pt x="143967" y="774"/>
                </a:lnTo>
                <a:lnTo>
                  <a:pt x="141719" y="3492"/>
                </a:lnTo>
                <a:lnTo>
                  <a:pt x="139484" y="6197"/>
                </a:lnTo>
                <a:lnTo>
                  <a:pt x="133788" y="8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2743" y="4867216"/>
            <a:ext cx="68326" cy="135140"/>
          </a:xfrm>
          <a:custGeom>
            <a:avLst/>
            <a:gdLst/>
            <a:ahLst/>
            <a:cxnLst/>
            <a:rect l="l" t="t" r="r" b="b"/>
            <a:pathLst>
              <a:path w="68325" h="135140">
                <a:moveTo>
                  <a:pt x="0" y="0"/>
                </a:moveTo>
                <a:lnTo>
                  <a:pt x="31965" y="135140"/>
                </a:lnTo>
                <a:lnTo>
                  <a:pt x="68326" y="105194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489315" y="4863305"/>
            <a:ext cx="75691" cy="142773"/>
          </a:xfrm>
          <a:custGeom>
            <a:avLst/>
            <a:gdLst/>
            <a:ahLst/>
            <a:cxnLst/>
            <a:rect l="l" t="t" r="r" b="b"/>
            <a:pathLst>
              <a:path w="75692" h="142773">
                <a:moveTo>
                  <a:pt x="469" y="1346"/>
                </a:moveTo>
                <a:lnTo>
                  <a:pt x="0" y="4724"/>
                </a:lnTo>
                <a:lnTo>
                  <a:pt x="469" y="5829"/>
                </a:lnTo>
                <a:lnTo>
                  <a:pt x="31965" y="139865"/>
                </a:lnTo>
                <a:lnTo>
                  <a:pt x="35420" y="142773"/>
                </a:lnTo>
                <a:lnTo>
                  <a:pt x="37642" y="141770"/>
                </a:lnTo>
                <a:lnTo>
                  <a:pt x="74002" y="111823"/>
                </a:lnTo>
                <a:lnTo>
                  <a:pt x="67094" y="108381"/>
                </a:lnTo>
                <a:lnTo>
                  <a:pt x="37528" y="132740"/>
                </a:lnTo>
                <a:lnTo>
                  <a:pt x="11532" y="22857"/>
                </a:lnTo>
                <a:lnTo>
                  <a:pt x="6858" y="3098"/>
                </a:lnTo>
                <a:lnTo>
                  <a:pt x="3429" y="3911"/>
                </a:lnTo>
                <a:lnTo>
                  <a:pt x="469" y="1346"/>
                </a:lnTo>
                <a:close/>
              </a:path>
              <a:path w="75692" h="142773">
                <a:moveTo>
                  <a:pt x="74714" y="107187"/>
                </a:moveTo>
                <a:lnTo>
                  <a:pt x="6375" y="1993"/>
                </a:lnTo>
                <a:lnTo>
                  <a:pt x="3619" y="0"/>
                </a:lnTo>
                <a:lnTo>
                  <a:pt x="469" y="1346"/>
                </a:lnTo>
                <a:lnTo>
                  <a:pt x="3429" y="3911"/>
                </a:lnTo>
                <a:lnTo>
                  <a:pt x="6858" y="3098"/>
                </a:lnTo>
                <a:lnTo>
                  <a:pt x="11532" y="22857"/>
                </a:lnTo>
                <a:lnTo>
                  <a:pt x="67094" y="108381"/>
                </a:lnTo>
                <a:lnTo>
                  <a:pt x="74002" y="111823"/>
                </a:lnTo>
                <a:lnTo>
                  <a:pt x="75692" y="108699"/>
                </a:lnTo>
                <a:lnTo>
                  <a:pt x="74714" y="107187"/>
                </a:lnTo>
                <a:close/>
              </a:path>
              <a:path w="75692" h="142773">
                <a:moveTo>
                  <a:pt x="31965" y="139865"/>
                </a:moveTo>
                <a:lnTo>
                  <a:pt x="469" y="5829"/>
                </a:lnTo>
                <a:lnTo>
                  <a:pt x="0" y="4724"/>
                </a:lnTo>
                <a:lnTo>
                  <a:pt x="31965" y="139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73310" y="4914361"/>
            <a:ext cx="163880" cy="124155"/>
          </a:xfrm>
          <a:custGeom>
            <a:avLst/>
            <a:gdLst/>
            <a:ahLst/>
            <a:cxnLst/>
            <a:rect l="l" t="t" r="r" b="b"/>
            <a:pathLst>
              <a:path w="163880" h="124155">
                <a:moveTo>
                  <a:pt x="93700" y="124155"/>
                </a:moveTo>
                <a:lnTo>
                  <a:pt x="104800" y="103962"/>
                </a:lnTo>
                <a:lnTo>
                  <a:pt x="128727" y="80022"/>
                </a:lnTo>
                <a:lnTo>
                  <a:pt x="151396" y="87998"/>
                </a:lnTo>
                <a:lnTo>
                  <a:pt x="163880" y="55816"/>
                </a:lnTo>
                <a:lnTo>
                  <a:pt x="0" y="0"/>
                </a:lnTo>
                <a:lnTo>
                  <a:pt x="93700" y="12415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69632" y="4910380"/>
            <a:ext cx="170840" cy="131648"/>
          </a:xfrm>
          <a:custGeom>
            <a:avLst/>
            <a:gdLst/>
            <a:ahLst/>
            <a:cxnLst/>
            <a:rect l="l" t="t" r="r" b="b"/>
            <a:pathLst>
              <a:path w="170840" h="131648">
                <a:moveTo>
                  <a:pt x="3111" y="0"/>
                </a:moveTo>
                <a:lnTo>
                  <a:pt x="0" y="2349"/>
                </a:lnTo>
                <a:lnTo>
                  <a:pt x="863" y="6108"/>
                </a:lnTo>
                <a:lnTo>
                  <a:pt x="94564" y="130263"/>
                </a:lnTo>
                <a:lnTo>
                  <a:pt x="97637" y="131648"/>
                </a:lnTo>
                <a:lnTo>
                  <a:pt x="100469" y="129832"/>
                </a:lnTo>
                <a:lnTo>
                  <a:pt x="111315" y="110083"/>
                </a:lnTo>
                <a:lnTo>
                  <a:pt x="133337" y="88061"/>
                </a:lnTo>
                <a:lnTo>
                  <a:pt x="153911" y="95300"/>
                </a:lnTo>
                <a:lnTo>
                  <a:pt x="157670" y="95021"/>
                </a:lnTo>
                <a:lnTo>
                  <a:pt x="158369" y="93256"/>
                </a:lnTo>
                <a:lnTo>
                  <a:pt x="170840" y="61074"/>
                </a:lnTo>
                <a:lnTo>
                  <a:pt x="170649" y="57213"/>
                </a:lnTo>
                <a:lnTo>
                  <a:pt x="167017" y="55803"/>
                </a:lnTo>
                <a:lnTo>
                  <a:pt x="164274" y="58521"/>
                </a:lnTo>
                <a:lnTo>
                  <a:pt x="153035" y="87528"/>
                </a:lnTo>
                <a:lnTo>
                  <a:pt x="133578" y="80683"/>
                </a:lnTo>
                <a:lnTo>
                  <a:pt x="130886" y="80556"/>
                </a:lnTo>
                <a:lnTo>
                  <a:pt x="129921" y="81521"/>
                </a:lnTo>
                <a:lnTo>
                  <a:pt x="105981" y="105448"/>
                </a:lnTo>
                <a:lnTo>
                  <a:pt x="105384" y="106248"/>
                </a:lnTo>
                <a:lnTo>
                  <a:pt x="96913" y="121678"/>
                </a:lnTo>
                <a:lnTo>
                  <a:pt x="6489" y="1866"/>
                </a:lnTo>
                <a:lnTo>
                  <a:pt x="31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37187" y="4225017"/>
            <a:ext cx="525717" cy="747395"/>
          </a:xfrm>
          <a:custGeom>
            <a:avLst/>
            <a:gdLst/>
            <a:ahLst/>
            <a:cxnLst/>
            <a:rect l="l" t="t" r="r" b="b"/>
            <a:pathLst>
              <a:path w="525717" h="747395">
                <a:moveTo>
                  <a:pt x="525717" y="8355"/>
                </a:moveTo>
                <a:lnTo>
                  <a:pt x="525426" y="7264"/>
                </a:lnTo>
                <a:lnTo>
                  <a:pt x="518794" y="0"/>
                </a:lnTo>
                <a:lnTo>
                  <a:pt x="525717" y="8355"/>
                </a:lnTo>
                <a:close/>
              </a:path>
              <a:path w="525717" h="747395">
                <a:moveTo>
                  <a:pt x="551192" y="39103"/>
                </a:moveTo>
                <a:lnTo>
                  <a:pt x="525717" y="8355"/>
                </a:lnTo>
                <a:lnTo>
                  <a:pt x="527201" y="13910"/>
                </a:lnTo>
                <a:lnTo>
                  <a:pt x="522954" y="23251"/>
                </a:lnTo>
                <a:lnTo>
                  <a:pt x="512025" y="39103"/>
                </a:lnTo>
                <a:lnTo>
                  <a:pt x="0" y="745159"/>
                </a:lnTo>
                <a:lnTo>
                  <a:pt x="23888" y="747395"/>
                </a:lnTo>
                <a:lnTo>
                  <a:pt x="551192" y="3910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33985" y="4221144"/>
            <a:ext cx="557098" cy="754773"/>
          </a:xfrm>
          <a:custGeom>
            <a:avLst/>
            <a:gdLst/>
            <a:ahLst/>
            <a:cxnLst/>
            <a:rect l="l" t="t" r="r" b="b"/>
            <a:pathLst>
              <a:path w="557098" h="754773">
                <a:moveTo>
                  <a:pt x="521995" y="3873"/>
                </a:moveTo>
                <a:lnTo>
                  <a:pt x="524713" y="1625"/>
                </a:lnTo>
                <a:lnTo>
                  <a:pt x="524484" y="1384"/>
                </a:lnTo>
                <a:lnTo>
                  <a:pt x="521017" y="0"/>
                </a:lnTo>
                <a:lnTo>
                  <a:pt x="518236" y="2540"/>
                </a:lnTo>
                <a:lnTo>
                  <a:pt x="519277" y="6121"/>
                </a:lnTo>
                <a:lnTo>
                  <a:pt x="521703" y="8585"/>
                </a:lnTo>
                <a:lnTo>
                  <a:pt x="521942" y="9337"/>
                </a:lnTo>
                <a:lnTo>
                  <a:pt x="521995" y="3873"/>
                </a:lnTo>
                <a:close/>
              </a:path>
              <a:path w="557098" h="754773">
                <a:moveTo>
                  <a:pt x="9677" y="746099"/>
                </a:moveTo>
                <a:lnTo>
                  <a:pt x="518083" y="45046"/>
                </a:lnTo>
                <a:lnTo>
                  <a:pt x="520153" y="26962"/>
                </a:lnTo>
                <a:lnTo>
                  <a:pt x="517525" y="32131"/>
                </a:lnTo>
                <a:lnTo>
                  <a:pt x="516229" y="34721"/>
                </a:lnTo>
                <a:lnTo>
                  <a:pt x="513943" y="38519"/>
                </a:lnTo>
                <a:lnTo>
                  <a:pt x="512368" y="40906"/>
                </a:lnTo>
                <a:lnTo>
                  <a:pt x="355" y="746963"/>
                </a:lnTo>
                <a:lnTo>
                  <a:pt x="0" y="750481"/>
                </a:lnTo>
                <a:lnTo>
                  <a:pt x="2882" y="752538"/>
                </a:lnTo>
                <a:lnTo>
                  <a:pt x="26758" y="754773"/>
                </a:lnTo>
                <a:lnTo>
                  <a:pt x="29908" y="753376"/>
                </a:lnTo>
                <a:lnTo>
                  <a:pt x="557212" y="45085"/>
                </a:lnTo>
                <a:lnTo>
                  <a:pt x="558139" y="41986"/>
                </a:lnTo>
                <a:lnTo>
                  <a:pt x="557098" y="40728"/>
                </a:lnTo>
                <a:lnTo>
                  <a:pt x="529678" y="10121"/>
                </a:lnTo>
                <a:lnTo>
                  <a:pt x="528613" y="6335"/>
                </a:lnTo>
                <a:lnTo>
                  <a:pt x="529653" y="14859"/>
                </a:lnTo>
                <a:lnTo>
                  <a:pt x="549910" y="43091"/>
                </a:lnTo>
                <a:lnTo>
                  <a:pt x="25438" y="747572"/>
                </a:lnTo>
                <a:lnTo>
                  <a:pt x="9677" y="746099"/>
                </a:lnTo>
                <a:close/>
              </a:path>
              <a:path w="557098" h="754773">
                <a:moveTo>
                  <a:pt x="521942" y="9337"/>
                </a:moveTo>
                <a:lnTo>
                  <a:pt x="521703" y="8585"/>
                </a:lnTo>
                <a:lnTo>
                  <a:pt x="519277" y="6121"/>
                </a:lnTo>
                <a:lnTo>
                  <a:pt x="521942" y="9337"/>
                </a:lnTo>
                <a:close/>
              </a:path>
              <a:path w="557098" h="754773">
                <a:moveTo>
                  <a:pt x="529678" y="10121"/>
                </a:moveTo>
                <a:lnTo>
                  <a:pt x="557098" y="40728"/>
                </a:lnTo>
                <a:lnTo>
                  <a:pt x="528613" y="6335"/>
                </a:lnTo>
                <a:lnTo>
                  <a:pt x="529678" y="10121"/>
                </a:lnTo>
                <a:close/>
              </a:path>
              <a:path w="557098" h="754773">
                <a:moveTo>
                  <a:pt x="529634" y="18620"/>
                </a:moveTo>
                <a:lnTo>
                  <a:pt x="549910" y="43091"/>
                </a:lnTo>
                <a:lnTo>
                  <a:pt x="529653" y="14859"/>
                </a:lnTo>
                <a:lnTo>
                  <a:pt x="528613" y="6335"/>
                </a:lnTo>
                <a:lnTo>
                  <a:pt x="528281" y="5156"/>
                </a:lnTo>
                <a:lnTo>
                  <a:pt x="524484" y="1384"/>
                </a:lnTo>
                <a:lnTo>
                  <a:pt x="524713" y="1625"/>
                </a:lnTo>
                <a:lnTo>
                  <a:pt x="521995" y="3873"/>
                </a:lnTo>
                <a:lnTo>
                  <a:pt x="521942" y="9337"/>
                </a:lnTo>
                <a:lnTo>
                  <a:pt x="522579" y="11341"/>
                </a:lnTo>
                <a:lnTo>
                  <a:pt x="522630" y="20269"/>
                </a:lnTo>
                <a:lnTo>
                  <a:pt x="520153" y="26962"/>
                </a:lnTo>
                <a:lnTo>
                  <a:pt x="518083" y="45046"/>
                </a:lnTo>
                <a:lnTo>
                  <a:pt x="520979" y="40970"/>
                </a:lnTo>
                <a:lnTo>
                  <a:pt x="523824" y="35293"/>
                </a:lnTo>
                <a:lnTo>
                  <a:pt x="526656" y="29603"/>
                </a:lnTo>
                <a:lnTo>
                  <a:pt x="529615" y="22237"/>
                </a:lnTo>
                <a:lnTo>
                  <a:pt x="529634" y="18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63770" y="4308647"/>
            <a:ext cx="460171" cy="372440"/>
          </a:xfrm>
          <a:custGeom>
            <a:avLst/>
            <a:gdLst/>
            <a:ahLst/>
            <a:cxnLst/>
            <a:rect l="l" t="t" r="r" b="b"/>
            <a:pathLst>
              <a:path w="460171" h="372440">
                <a:moveTo>
                  <a:pt x="16484" y="372440"/>
                </a:moveTo>
                <a:lnTo>
                  <a:pt x="460171" y="20802"/>
                </a:lnTo>
                <a:lnTo>
                  <a:pt x="443687" y="0"/>
                </a:lnTo>
                <a:lnTo>
                  <a:pt x="0" y="351637"/>
                </a:lnTo>
                <a:lnTo>
                  <a:pt x="16484" y="3724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60163" y="4305041"/>
            <a:ext cx="467753" cy="380009"/>
          </a:xfrm>
          <a:custGeom>
            <a:avLst/>
            <a:gdLst/>
            <a:ahLst/>
            <a:cxnLst/>
            <a:rect l="l" t="t" r="r" b="b"/>
            <a:pathLst>
              <a:path w="467753" h="380009">
                <a:moveTo>
                  <a:pt x="20751" y="380009"/>
                </a:moveTo>
                <a:lnTo>
                  <a:pt x="22275" y="378802"/>
                </a:lnTo>
                <a:lnTo>
                  <a:pt x="20091" y="376047"/>
                </a:lnTo>
                <a:lnTo>
                  <a:pt x="17906" y="373291"/>
                </a:lnTo>
                <a:lnTo>
                  <a:pt x="17335" y="378231"/>
                </a:lnTo>
                <a:lnTo>
                  <a:pt x="20751" y="380009"/>
                </a:lnTo>
                <a:close/>
              </a:path>
              <a:path w="467753" h="380009">
                <a:moveTo>
                  <a:pt x="0" y="355752"/>
                </a:moveTo>
                <a:lnTo>
                  <a:pt x="838" y="357428"/>
                </a:lnTo>
                <a:lnTo>
                  <a:pt x="17335" y="378231"/>
                </a:lnTo>
                <a:lnTo>
                  <a:pt x="17906" y="373291"/>
                </a:lnTo>
                <a:lnTo>
                  <a:pt x="20091" y="376047"/>
                </a:lnTo>
                <a:lnTo>
                  <a:pt x="22275" y="378802"/>
                </a:lnTo>
                <a:lnTo>
                  <a:pt x="465962" y="27178"/>
                </a:lnTo>
                <a:lnTo>
                  <a:pt x="22847" y="373862"/>
                </a:lnTo>
                <a:lnTo>
                  <a:pt x="20663" y="371106"/>
                </a:lnTo>
                <a:lnTo>
                  <a:pt x="8547" y="355815"/>
                </a:lnTo>
                <a:lnTo>
                  <a:pt x="446709" y="8547"/>
                </a:lnTo>
                <a:lnTo>
                  <a:pt x="446773" y="0"/>
                </a:lnTo>
                <a:lnTo>
                  <a:pt x="445096" y="850"/>
                </a:lnTo>
                <a:lnTo>
                  <a:pt x="1409" y="352475"/>
                </a:lnTo>
                <a:lnTo>
                  <a:pt x="0" y="355752"/>
                </a:lnTo>
                <a:close/>
              </a:path>
              <a:path w="467753" h="380009">
                <a:moveTo>
                  <a:pt x="458825" y="23837"/>
                </a:moveTo>
                <a:lnTo>
                  <a:pt x="20663" y="371106"/>
                </a:lnTo>
                <a:lnTo>
                  <a:pt x="22847" y="373862"/>
                </a:lnTo>
                <a:lnTo>
                  <a:pt x="465962" y="27178"/>
                </a:lnTo>
                <a:lnTo>
                  <a:pt x="467753" y="23749"/>
                </a:lnTo>
                <a:lnTo>
                  <a:pt x="466534" y="22225"/>
                </a:lnTo>
                <a:lnTo>
                  <a:pt x="450049" y="1422"/>
                </a:lnTo>
                <a:lnTo>
                  <a:pt x="446773" y="0"/>
                </a:lnTo>
                <a:lnTo>
                  <a:pt x="446709" y="8547"/>
                </a:lnTo>
                <a:lnTo>
                  <a:pt x="458825" y="2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85440" y="4591622"/>
            <a:ext cx="256032" cy="301345"/>
          </a:xfrm>
          <a:custGeom>
            <a:avLst/>
            <a:gdLst/>
            <a:ahLst/>
            <a:cxnLst/>
            <a:rect l="l" t="t" r="r" b="b"/>
            <a:pathLst>
              <a:path w="256032" h="301345">
                <a:moveTo>
                  <a:pt x="20447" y="301345"/>
                </a:moveTo>
                <a:lnTo>
                  <a:pt x="256032" y="16929"/>
                </a:lnTo>
                <a:lnTo>
                  <a:pt x="235597" y="0"/>
                </a:lnTo>
                <a:lnTo>
                  <a:pt x="0" y="284403"/>
                </a:lnTo>
                <a:lnTo>
                  <a:pt x="20447" y="30134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81935" y="4588117"/>
            <a:ext cx="263283" cy="308597"/>
          </a:xfrm>
          <a:custGeom>
            <a:avLst/>
            <a:gdLst/>
            <a:ahLst/>
            <a:cxnLst/>
            <a:rect l="l" t="t" r="r" b="b"/>
            <a:pathLst>
              <a:path w="263283" h="308597">
                <a:moveTo>
                  <a:pt x="236385" y="1257"/>
                </a:moveTo>
                <a:lnTo>
                  <a:pt x="787" y="285661"/>
                </a:lnTo>
                <a:lnTo>
                  <a:pt x="0" y="288239"/>
                </a:lnTo>
                <a:lnTo>
                  <a:pt x="1257" y="290626"/>
                </a:lnTo>
                <a:lnTo>
                  <a:pt x="8458" y="287451"/>
                </a:lnTo>
                <a:lnTo>
                  <a:pt x="239560" y="8470"/>
                </a:lnTo>
                <a:lnTo>
                  <a:pt x="238772" y="0"/>
                </a:lnTo>
                <a:lnTo>
                  <a:pt x="236385" y="1257"/>
                </a:lnTo>
                <a:close/>
              </a:path>
              <a:path w="263283" h="308597">
                <a:moveTo>
                  <a:pt x="26200" y="302132"/>
                </a:moveTo>
                <a:lnTo>
                  <a:pt x="254584" y="20904"/>
                </a:lnTo>
                <a:lnTo>
                  <a:pt x="23484" y="299886"/>
                </a:lnTo>
                <a:lnTo>
                  <a:pt x="26200" y="302132"/>
                </a:lnTo>
                <a:close/>
              </a:path>
              <a:path w="263283" h="308597">
                <a:moveTo>
                  <a:pt x="263283" y="18961"/>
                </a:moveTo>
                <a:lnTo>
                  <a:pt x="261785" y="17729"/>
                </a:lnTo>
                <a:lnTo>
                  <a:pt x="241350" y="787"/>
                </a:lnTo>
                <a:lnTo>
                  <a:pt x="238772" y="0"/>
                </a:lnTo>
                <a:lnTo>
                  <a:pt x="239560" y="8470"/>
                </a:lnTo>
                <a:lnTo>
                  <a:pt x="254584" y="20904"/>
                </a:lnTo>
                <a:lnTo>
                  <a:pt x="26200" y="302132"/>
                </a:lnTo>
                <a:lnTo>
                  <a:pt x="23484" y="299886"/>
                </a:lnTo>
                <a:lnTo>
                  <a:pt x="8458" y="287451"/>
                </a:lnTo>
                <a:lnTo>
                  <a:pt x="1257" y="290626"/>
                </a:lnTo>
                <a:lnTo>
                  <a:pt x="21704" y="307568"/>
                </a:lnTo>
                <a:lnTo>
                  <a:pt x="21234" y="302602"/>
                </a:lnTo>
                <a:lnTo>
                  <a:pt x="23952" y="304850"/>
                </a:lnTo>
                <a:lnTo>
                  <a:pt x="26669" y="307098"/>
                </a:lnTo>
                <a:lnTo>
                  <a:pt x="262254" y="22682"/>
                </a:lnTo>
                <a:lnTo>
                  <a:pt x="263283" y="18961"/>
                </a:lnTo>
                <a:close/>
              </a:path>
              <a:path w="263283" h="308597">
                <a:moveTo>
                  <a:pt x="23952" y="304850"/>
                </a:moveTo>
                <a:lnTo>
                  <a:pt x="21234" y="302602"/>
                </a:lnTo>
                <a:lnTo>
                  <a:pt x="21704" y="307568"/>
                </a:lnTo>
                <a:lnTo>
                  <a:pt x="25425" y="308597"/>
                </a:lnTo>
                <a:lnTo>
                  <a:pt x="26669" y="307098"/>
                </a:lnTo>
                <a:lnTo>
                  <a:pt x="23952" y="304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21910" y="4815711"/>
            <a:ext cx="58229" cy="100926"/>
          </a:xfrm>
          <a:custGeom>
            <a:avLst/>
            <a:gdLst/>
            <a:ahLst/>
            <a:cxnLst/>
            <a:rect l="l" t="t" r="r" b="b"/>
            <a:pathLst>
              <a:path w="58229" h="100926">
                <a:moveTo>
                  <a:pt x="58229" y="91884"/>
                </a:moveTo>
                <a:lnTo>
                  <a:pt x="24955" y="0"/>
                </a:lnTo>
                <a:lnTo>
                  <a:pt x="0" y="9042"/>
                </a:lnTo>
                <a:lnTo>
                  <a:pt x="33261" y="100926"/>
                </a:lnTo>
                <a:lnTo>
                  <a:pt x="58229" y="9188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17935" y="4811736"/>
            <a:ext cx="65519" cy="108864"/>
          </a:xfrm>
          <a:custGeom>
            <a:avLst/>
            <a:gdLst/>
            <a:ahLst/>
            <a:cxnLst/>
            <a:rect l="l" t="t" r="r" b="b"/>
            <a:pathLst>
              <a:path w="65519" h="108864">
                <a:moveTo>
                  <a:pt x="65519" y="94665"/>
                </a:moveTo>
                <a:lnTo>
                  <a:pt x="32232" y="2768"/>
                </a:lnTo>
                <a:lnTo>
                  <a:pt x="61010" y="92544"/>
                </a:lnTo>
                <a:lnTo>
                  <a:pt x="62204" y="95859"/>
                </a:lnTo>
                <a:lnTo>
                  <a:pt x="65519" y="94665"/>
                </a:lnTo>
                <a:close/>
              </a:path>
              <a:path w="65519" h="108864">
                <a:moveTo>
                  <a:pt x="39344" y="100393"/>
                </a:moveTo>
                <a:lnTo>
                  <a:pt x="8483" y="15125"/>
                </a:lnTo>
                <a:lnTo>
                  <a:pt x="33921" y="106095"/>
                </a:lnTo>
                <a:lnTo>
                  <a:pt x="36601" y="108864"/>
                </a:lnTo>
                <a:lnTo>
                  <a:pt x="38430" y="108203"/>
                </a:lnTo>
                <a:lnTo>
                  <a:pt x="63398" y="99174"/>
                </a:lnTo>
                <a:lnTo>
                  <a:pt x="58889" y="97053"/>
                </a:lnTo>
                <a:lnTo>
                  <a:pt x="57692" y="93747"/>
                </a:lnTo>
                <a:lnTo>
                  <a:pt x="39344" y="100393"/>
                </a:lnTo>
                <a:close/>
              </a:path>
              <a:path w="65519" h="108864">
                <a:moveTo>
                  <a:pt x="660" y="14211"/>
                </a:moveTo>
                <a:lnTo>
                  <a:pt x="33921" y="106095"/>
                </a:lnTo>
                <a:lnTo>
                  <a:pt x="8483" y="15125"/>
                </a:lnTo>
                <a:lnTo>
                  <a:pt x="26809" y="8483"/>
                </a:lnTo>
                <a:lnTo>
                  <a:pt x="57692" y="93747"/>
                </a:lnTo>
                <a:lnTo>
                  <a:pt x="58889" y="97053"/>
                </a:lnTo>
                <a:lnTo>
                  <a:pt x="63398" y="99174"/>
                </a:lnTo>
                <a:lnTo>
                  <a:pt x="65785" y="96519"/>
                </a:lnTo>
                <a:lnTo>
                  <a:pt x="65519" y="94665"/>
                </a:lnTo>
                <a:lnTo>
                  <a:pt x="62204" y="95859"/>
                </a:lnTo>
                <a:lnTo>
                  <a:pt x="61010" y="92544"/>
                </a:lnTo>
                <a:lnTo>
                  <a:pt x="32232" y="2768"/>
                </a:lnTo>
                <a:lnTo>
                  <a:pt x="29552" y="0"/>
                </a:lnTo>
                <a:lnTo>
                  <a:pt x="27724" y="660"/>
                </a:lnTo>
                <a:lnTo>
                  <a:pt x="2768" y="9702"/>
                </a:lnTo>
                <a:lnTo>
                  <a:pt x="0" y="12382"/>
                </a:lnTo>
                <a:lnTo>
                  <a:pt x="660" y="142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029172" y="4169487"/>
            <a:ext cx="306679" cy="179539"/>
          </a:xfrm>
          <a:custGeom>
            <a:avLst/>
            <a:gdLst/>
            <a:ahLst/>
            <a:cxnLst/>
            <a:rect l="l" t="t" r="r" b="b"/>
            <a:pathLst>
              <a:path w="306679" h="179539">
                <a:moveTo>
                  <a:pt x="306679" y="0"/>
                </a:moveTo>
                <a:lnTo>
                  <a:pt x="26809" y="45478"/>
                </a:lnTo>
                <a:lnTo>
                  <a:pt x="0" y="94640"/>
                </a:lnTo>
                <a:lnTo>
                  <a:pt x="168694" y="142671"/>
                </a:lnTo>
                <a:lnTo>
                  <a:pt x="171545" y="149251"/>
                </a:lnTo>
                <a:lnTo>
                  <a:pt x="178821" y="161816"/>
                </a:lnTo>
                <a:lnTo>
                  <a:pt x="190258" y="174043"/>
                </a:lnTo>
                <a:lnTo>
                  <a:pt x="205562" y="179539"/>
                </a:lnTo>
                <a:lnTo>
                  <a:pt x="210302" y="179434"/>
                </a:lnTo>
                <a:lnTo>
                  <a:pt x="216873" y="176634"/>
                </a:lnTo>
                <a:lnTo>
                  <a:pt x="222257" y="166031"/>
                </a:lnTo>
                <a:lnTo>
                  <a:pt x="229869" y="142405"/>
                </a:lnTo>
                <a:lnTo>
                  <a:pt x="306679" y="65582"/>
                </a:lnTo>
                <a:lnTo>
                  <a:pt x="30667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25920" y="4166019"/>
            <a:ext cx="306412" cy="186524"/>
          </a:xfrm>
          <a:custGeom>
            <a:avLst/>
            <a:gdLst/>
            <a:ahLst/>
            <a:cxnLst/>
            <a:rect l="l" t="t" r="r" b="b"/>
            <a:pathLst>
              <a:path w="306412" h="186524">
                <a:moveTo>
                  <a:pt x="213233" y="177266"/>
                </a:moveTo>
                <a:lnTo>
                  <a:pt x="210223" y="179285"/>
                </a:lnTo>
                <a:lnTo>
                  <a:pt x="208813" y="179489"/>
                </a:lnTo>
                <a:lnTo>
                  <a:pt x="203898" y="179489"/>
                </a:lnTo>
                <a:lnTo>
                  <a:pt x="199428" y="177571"/>
                </a:lnTo>
                <a:lnTo>
                  <a:pt x="195287" y="174447"/>
                </a:lnTo>
                <a:lnTo>
                  <a:pt x="189090" y="169760"/>
                </a:lnTo>
                <a:lnTo>
                  <a:pt x="183946" y="162344"/>
                </a:lnTo>
                <a:lnTo>
                  <a:pt x="180505" y="156095"/>
                </a:lnTo>
                <a:lnTo>
                  <a:pt x="178777" y="152971"/>
                </a:lnTo>
                <a:lnTo>
                  <a:pt x="181952" y="171373"/>
                </a:lnTo>
                <a:lnTo>
                  <a:pt x="186042" y="176263"/>
                </a:lnTo>
                <a:lnTo>
                  <a:pt x="191020" y="180047"/>
                </a:lnTo>
                <a:lnTo>
                  <a:pt x="195999" y="183832"/>
                </a:lnTo>
                <a:lnTo>
                  <a:pt x="201993" y="186524"/>
                </a:lnTo>
                <a:lnTo>
                  <a:pt x="208813" y="186524"/>
                </a:lnTo>
                <a:lnTo>
                  <a:pt x="213537" y="185635"/>
                </a:lnTo>
                <a:lnTo>
                  <a:pt x="213233" y="177266"/>
                </a:lnTo>
                <a:close/>
              </a:path>
              <a:path w="306412" h="186524">
                <a:moveTo>
                  <a:pt x="30060" y="48945"/>
                </a:moveTo>
                <a:lnTo>
                  <a:pt x="33147" y="50634"/>
                </a:lnTo>
                <a:lnTo>
                  <a:pt x="309372" y="0"/>
                </a:lnTo>
                <a:lnTo>
                  <a:pt x="29502" y="45465"/>
                </a:lnTo>
                <a:lnTo>
                  <a:pt x="26974" y="47256"/>
                </a:lnTo>
                <a:lnTo>
                  <a:pt x="30619" y="52425"/>
                </a:lnTo>
                <a:lnTo>
                  <a:pt x="33147" y="50634"/>
                </a:lnTo>
                <a:lnTo>
                  <a:pt x="30060" y="48945"/>
                </a:lnTo>
                <a:close/>
              </a:path>
              <a:path w="306412" h="186524">
                <a:moveTo>
                  <a:pt x="313461" y="3467"/>
                </a:moveTo>
                <a:lnTo>
                  <a:pt x="312216" y="787"/>
                </a:lnTo>
                <a:lnTo>
                  <a:pt x="309372" y="0"/>
                </a:lnTo>
                <a:lnTo>
                  <a:pt x="33147" y="50634"/>
                </a:lnTo>
                <a:lnTo>
                  <a:pt x="30619" y="52425"/>
                </a:lnTo>
                <a:lnTo>
                  <a:pt x="26974" y="47256"/>
                </a:lnTo>
                <a:lnTo>
                  <a:pt x="152" y="96418"/>
                </a:lnTo>
                <a:lnTo>
                  <a:pt x="0" y="99466"/>
                </a:lnTo>
                <a:lnTo>
                  <a:pt x="2286" y="101485"/>
                </a:lnTo>
                <a:lnTo>
                  <a:pt x="169264" y="149041"/>
                </a:lnTo>
                <a:lnTo>
                  <a:pt x="168706" y="147497"/>
                </a:lnTo>
                <a:lnTo>
                  <a:pt x="169264" y="149041"/>
                </a:lnTo>
                <a:lnTo>
                  <a:pt x="172110" y="156921"/>
                </a:lnTo>
                <a:lnTo>
                  <a:pt x="178663" y="166560"/>
                </a:lnTo>
                <a:lnTo>
                  <a:pt x="181952" y="171373"/>
                </a:lnTo>
                <a:lnTo>
                  <a:pt x="178777" y="152971"/>
                </a:lnTo>
                <a:lnTo>
                  <a:pt x="177444" y="150152"/>
                </a:lnTo>
                <a:lnTo>
                  <a:pt x="176123" y="147116"/>
                </a:lnTo>
                <a:lnTo>
                  <a:pt x="174866" y="143878"/>
                </a:lnTo>
                <a:lnTo>
                  <a:pt x="172910" y="142747"/>
                </a:lnTo>
                <a:lnTo>
                  <a:pt x="8458" y="95923"/>
                </a:lnTo>
                <a:lnTo>
                  <a:pt x="168630" y="147345"/>
                </a:lnTo>
                <a:lnTo>
                  <a:pt x="171945" y="146138"/>
                </a:lnTo>
                <a:lnTo>
                  <a:pt x="170980" y="149529"/>
                </a:lnTo>
                <a:lnTo>
                  <a:pt x="171945" y="146138"/>
                </a:lnTo>
                <a:lnTo>
                  <a:pt x="168630" y="147345"/>
                </a:lnTo>
                <a:lnTo>
                  <a:pt x="8458" y="95923"/>
                </a:lnTo>
                <a:lnTo>
                  <a:pt x="32321" y="52149"/>
                </a:lnTo>
                <a:lnTo>
                  <a:pt x="306412" y="7607"/>
                </a:lnTo>
                <a:lnTo>
                  <a:pt x="306412" y="67602"/>
                </a:lnTo>
                <a:lnTo>
                  <a:pt x="236486" y="146913"/>
                </a:lnTo>
                <a:lnTo>
                  <a:pt x="235610" y="148361"/>
                </a:lnTo>
                <a:lnTo>
                  <a:pt x="233121" y="145872"/>
                </a:lnTo>
                <a:lnTo>
                  <a:pt x="230632" y="143382"/>
                </a:lnTo>
                <a:lnTo>
                  <a:pt x="229260" y="146354"/>
                </a:lnTo>
                <a:lnTo>
                  <a:pt x="228117" y="149809"/>
                </a:lnTo>
                <a:lnTo>
                  <a:pt x="225005" y="158572"/>
                </a:lnTo>
                <a:lnTo>
                  <a:pt x="220916" y="166255"/>
                </a:lnTo>
                <a:lnTo>
                  <a:pt x="218884" y="170091"/>
                </a:lnTo>
                <a:lnTo>
                  <a:pt x="216585" y="173647"/>
                </a:lnTo>
                <a:lnTo>
                  <a:pt x="213233" y="177266"/>
                </a:lnTo>
                <a:lnTo>
                  <a:pt x="213537" y="185635"/>
                </a:lnTo>
                <a:lnTo>
                  <a:pt x="215480" y="184353"/>
                </a:lnTo>
                <a:lnTo>
                  <a:pt x="218871" y="182092"/>
                </a:lnTo>
                <a:lnTo>
                  <a:pt x="221615" y="178638"/>
                </a:lnTo>
                <a:lnTo>
                  <a:pt x="224116" y="174751"/>
                </a:lnTo>
                <a:lnTo>
                  <a:pt x="231897" y="159371"/>
                </a:lnTo>
                <a:lnTo>
                  <a:pt x="236063" y="148210"/>
                </a:lnTo>
                <a:lnTo>
                  <a:pt x="236210" y="147761"/>
                </a:lnTo>
                <a:lnTo>
                  <a:pt x="312432" y="71539"/>
                </a:lnTo>
                <a:lnTo>
                  <a:pt x="313461" y="69049"/>
                </a:lnTo>
                <a:lnTo>
                  <a:pt x="313461" y="3467"/>
                </a:lnTo>
                <a:close/>
              </a:path>
              <a:path w="306412" h="186524">
                <a:moveTo>
                  <a:pt x="233121" y="145872"/>
                </a:moveTo>
                <a:lnTo>
                  <a:pt x="235610" y="148361"/>
                </a:lnTo>
                <a:lnTo>
                  <a:pt x="236486" y="146913"/>
                </a:lnTo>
                <a:lnTo>
                  <a:pt x="306412" y="67602"/>
                </a:lnTo>
                <a:lnTo>
                  <a:pt x="230632" y="143382"/>
                </a:lnTo>
                <a:lnTo>
                  <a:pt x="233121" y="145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16310" y="4318122"/>
            <a:ext cx="196799" cy="410375"/>
          </a:xfrm>
          <a:custGeom>
            <a:avLst/>
            <a:gdLst/>
            <a:ahLst/>
            <a:cxnLst/>
            <a:rect l="l" t="t" r="r" b="b"/>
            <a:pathLst>
              <a:path w="196799" h="410375">
                <a:moveTo>
                  <a:pt x="196799" y="399859"/>
                </a:moveTo>
                <a:lnTo>
                  <a:pt x="24371" y="0"/>
                </a:lnTo>
                <a:lnTo>
                  <a:pt x="0" y="10515"/>
                </a:lnTo>
                <a:lnTo>
                  <a:pt x="172415" y="410375"/>
                </a:lnTo>
                <a:lnTo>
                  <a:pt x="196799" y="39985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12309" y="4314516"/>
            <a:ext cx="204038" cy="417995"/>
          </a:xfrm>
          <a:custGeom>
            <a:avLst/>
            <a:gdLst/>
            <a:ahLst/>
            <a:cxnLst/>
            <a:rect l="l" t="t" r="r" b="b"/>
            <a:pathLst>
              <a:path w="204038" h="417995">
                <a:moveTo>
                  <a:pt x="204038" y="402069"/>
                </a:moveTo>
                <a:lnTo>
                  <a:pt x="31622" y="2209"/>
                </a:lnTo>
                <a:lnTo>
                  <a:pt x="199402" y="400227"/>
                </a:lnTo>
                <a:lnTo>
                  <a:pt x="200799" y="403466"/>
                </a:lnTo>
                <a:lnTo>
                  <a:pt x="204038" y="402069"/>
                </a:lnTo>
                <a:close/>
              </a:path>
              <a:path w="204038" h="417995">
                <a:moveTo>
                  <a:pt x="178257" y="409359"/>
                </a:moveTo>
                <a:lnTo>
                  <a:pt x="8635" y="15963"/>
                </a:lnTo>
                <a:lnTo>
                  <a:pt x="173177" y="415378"/>
                </a:lnTo>
                <a:lnTo>
                  <a:pt x="176021" y="417995"/>
                </a:lnTo>
                <a:lnTo>
                  <a:pt x="177812" y="417220"/>
                </a:lnTo>
                <a:lnTo>
                  <a:pt x="202196" y="406704"/>
                </a:lnTo>
                <a:lnTo>
                  <a:pt x="197561" y="404863"/>
                </a:lnTo>
                <a:lnTo>
                  <a:pt x="196165" y="401625"/>
                </a:lnTo>
                <a:lnTo>
                  <a:pt x="178257" y="409359"/>
                </a:lnTo>
                <a:close/>
              </a:path>
              <a:path w="204038" h="417995">
                <a:moveTo>
                  <a:pt x="761" y="15519"/>
                </a:moveTo>
                <a:lnTo>
                  <a:pt x="173177" y="415378"/>
                </a:lnTo>
                <a:lnTo>
                  <a:pt x="8635" y="15963"/>
                </a:lnTo>
                <a:lnTo>
                  <a:pt x="26542" y="8242"/>
                </a:lnTo>
                <a:lnTo>
                  <a:pt x="196165" y="401625"/>
                </a:lnTo>
                <a:lnTo>
                  <a:pt x="197561" y="404863"/>
                </a:lnTo>
                <a:lnTo>
                  <a:pt x="202196" y="406704"/>
                </a:lnTo>
                <a:lnTo>
                  <a:pt x="204406" y="403910"/>
                </a:lnTo>
                <a:lnTo>
                  <a:pt x="204038" y="402069"/>
                </a:lnTo>
                <a:lnTo>
                  <a:pt x="200799" y="403466"/>
                </a:lnTo>
                <a:lnTo>
                  <a:pt x="199402" y="400227"/>
                </a:lnTo>
                <a:lnTo>
                  <a:pt x="31622" y="2209"/>
                </a:lnTo>
                <a:lnTo>
                  <a:pt x="28816" y="0"/>
                </a:lnTo>
                <a:lnTo>
                  <a:pt x="26987" y="380"/>
                </a:lnTo>
                <a:lnTo>
                  <a:pt x="2603" y="10883"/>
                </a:lnTo>
                <a:lnTo>
                  <a:pt x="0" y="13728"/>
                </a:lnTo>
                <a:lnTo>
                  <a:pt x="761" y="15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18138" y="4169491"/>
            <a:ext cx="441325" cy="1749958"/>
          </a:xfrm>
          <a:custGeom>
            <a:avLst/>
            <a:gdLst/>
            <a:ahLst/>
            <a:cxnLst/>
            <a:rect l="l" t="t" r="r" b="b"/>
            <a:pathLst>
              <a:path w="441325" h="1749958">
                <a:moveTo>
                  <a:pt x="17716" y="0"/>
                </a:moveTo>
                <a:lnTo>
                  <a:pt x="0" y="0"/>
                </a:lnTo>
                <a:lnTo>
                  <a:pt x="1295" y="16421"/>
                </a:lnTo>
                <a:lnTo>
                  <a:pt x="1295" y="110959"/>
                </a:lnTo>
                <a:lnTo>
                  <a:pt x="70472" y="536498"/>
                </a:lnTo>
                <a:lnTo>
                  <a:pt x="357657" y="1678940"/>
                </a:lnTo>
                <a:lnTo>
                  <a:pt x="337108" y="1738553"/>
                </a:lnTo>
                <a:lnTo>
                  <a:pt x="441324" y="1749958"/>
                </a:lnTo>
                <a:lnTo>
                  <a:pt x="38036" y="94830"/>
                </a:lnTo>
                <a:lnTo>
                  <a:pt x="37922" y="91055"/>
                </a:lnTo>
                <a:lnTo>
                  <a:pt x="37553" y="78660"/>
                </a:lnTo>
                <a:lnTo>
                  <a:pt x="37047" y="61451"/>
                </a:lnTo>
                <a:lnTo>
                  <a:pt x="36530" y="43419"/>
                </a:lnTo>
                <a:lnTo>
                  <a:pt x="36128" y="28552"/>
                </a:lnTo>
                <a:lnTo>
                  <a:pt x="35966" y="20840"/>
                </a:lnTo>
                <a:lnTo>
                  <a:pt x="35946" y="19291"/>
                </a:lnTo>
                <a:lnTo>
                  <a:pt x="32857" y="7264"/>
                </a:lnTo>
                <a:lnTo>
                  <a:pt x="1771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15902" y="4165960"/>
            <a:ext cx="446976" cy="1756994"/>
          </a:xfrm>
          <a:custGeom>
            <a:avLst/>
            <a:gdLst/>
            <a:ahLst/>
            <a:cxnLst/>
            <a:rect l="l" t="t" r="r" b="b"/>
            <a:pathLst>
              <a:path w="446976" h="1756994">
                <a:moveTo>
                  <a:pt x="443166" y="1756994"/>
                </a:moveTo>
                <a:lnTo>
                  <a:pt x="342671" y="1743227"/>
                </a:lnTo>
                <a:lnTo>
                  <a:pt x="339343" y="1742084"/>
                </a:lnTo>
                <a:lnTo>
                  <a:pt x="342671" y="1743227"/>
                </a:lnTo>
                <a:lnTo>
                  <a:pt x="443166" y="1756994"/>
                </a:lnTo>
                <a:lnTo>
                  <a:pt x="446201" y="1755813"/>
                </a:lnTo>
                <a:lnTo>
                  <a:pt x="446976" y="1752650"/>
                </a:lnTo>
                <a:lnTo>
                  <a:pt x="43791" y="97895"/>
                </a:lnTo>
                <a:lnTo>
                  <a:pt x="43614" y="92238"/>
                </a:lnTo>
                <a:lnTo>
                  <a:pt x="43170" y="77424"/>
                </a:lnTo>
                <a:lnTo>
                  <a:pt x="42748" y="63296"/>
                </a:lnTo>
                <a:lnTo>
                  <a:pt x="42265" y="46225"/>
                </a:lnTo>
                <a:lnTo>
                  <a:pt x="41885" y="32143"/>
                </a:lnTo>
                <a:lnTo>
                  <a:pt x="41720" y="24558"/>
                </a:lnTo>
                <a:lnTo>
                  <a:pt x="40271" y="98361"/>
                </a:lnTo>
                <a:lnTo>
                  <a:pt x="43700" y="97523"/>
                </a:lnTo>
                <a:lnTo>
                  <a:pt x="43802" y="98247"/>
                </a:lnTo>
                <a:lnTo>
                  <a:pt x="438950" y="1749437"/>
                </a:lnTo>
                <a:lnTo>
                  <a:pt x="344108" y="1739058"/>
                </a:lnTo>
                <a:lnTo>
                  <a:pt x="363219" y="1683626"/>
                </a:lnTo>
                <a:lnTo>
                  <a:pt x="363308" y="1681619"/>
                </a:lnTo>
                <a:lnTo>
                  <a:pt x="76161" y="539318"/>
                </a:lnTo>
                <a:lnTo>
                  <a:pt x="7061" y="114198"/>
                </a:lnTo>
                <a:lnTo>
                  <a:pt x="7010" y="17957"/>
                </a:lnTo>
                <a:lnTo>
                  <a:pt x="7289" y="14617"/>
                </a:lnTo>
                <a:lnTo>
                  <a:pt x="8940" y="12026"/>
                </a:lnTo>
                <a:lnTo>
                  <a:pt x="12534" y="8636"/>
                </a:lnTo>
                <a:lnTo>
                  <a:pt x="16560" y="7061"/>
                </a:lnTo>
                <a:lnTo>
                  <a:pt x="23888" y="7061"/>
                </a:lnTo>
                <a:lnTo>
                  <a:pt x="34670" y="24371"/>
                </a:lnTo>
                <a:lnTo>
                  <a:pt x="34833" y="32138"/>
                </a:lnTo>
                <a:lnTo>
                  <a:pt x="35237" y="47003"/>
                </a:lnTo>
                <a:lnTo>
                  <a:pt x="35756" y="65009"/>
                </a:lnTo>
                <a:lnTo>
                  <a:pt x="36264" y="82199"/>
                </a:lnTo>
                <a:lnTo>
                  <a:pt x="36637" y="94616"/>
                </a:lnTo>
                <a:lnTo>
                  <a:pt x="37439" y="7556"/>
                </a:lnTo>
                <a:lnTo>
                  <a:pt x="35267" y="4902"/>
                </a:lnTo>
                <a:lnTo>
                  <a:pt x="32092" y="2997"/>
                </a:lnTo>
                <a:lnTo>
                  <a:pt x="28930" y="1092"/>
                </a:lnTo>
                <a:lnTo>
                  <a:pt x="24879" y="0"/>
                </a:lnTo>
                <a:lnTo>
                  <a:pt x="15620" y="0"/>
                </a:lnTo>
                <a:lnTo>
                  <a:pt x="12039" y="889"/>
                </a:lnTo>
                <a:lnTo>
                  <a:pt x="9194" y="2425"/>
                </a:lnTo>
                <a:lnTo>
                  <a:pt x="4902" y="4724"/>
                </a:lnTo>
                <a:lnTo>
                  <a:pt x="3530" y="19951"/>
                </a:lnTo>
                <a:lnTo>
                  <a:pt x="63" y="115049"/>
                </a:lnTo>
                <a:lnTo>
                  <a:pt x="69240" y="540588"/>
                </a:lnTo>
                <a:lnTo>
                  <a:pt x="69291" y="540880"/>
                </a:lnTo>
                <a:lnTo>
                  <a:pt x="356222" y="1682318"/>
                </a:lnTo>
                <a:lnTo>
                  <a:pt x="336016" y="1740941"/>
                </a:lnTo>
                <a:lnTo>
                  <a:pt x="336359" y="1743976"/>
                </a:lnTo>
                <a:lnTo>
                  <a:pt x="339724" y="1738579"/>
                </a:lnTo>
                <a:lnTo>
                  <a:pt x="338950" y="1745589"/>
                </a:lnTo>
                <a:lnTo>
                  <a:pt x="443166" y="1756994"/>
                </a:lnTo>
                <a:close/>
              </a:path>
              <a:path w="446976" h="1756994">
                <a:moveTo>
                  <a:pt x="3530" y="19951"/>
                </a:moveTo>
                <a:lnTo>
                  <a:pt x="4902" y="4724"/>
                </a:lnTo>
                <a:lnTo>
                  <a:pt x="2527" y="8394"/>
                </a:lnTo>
                <a:lnTo>
                  <a:pt x="1346" y="11607"/>
                </a:lnTo>
                <a:lnTo>
                  <a:pt x="152" y="14859"/>
                </a:lnTo>
                <a:lnTo>
                  <a:pt x="0" y="17741"/>
                </a:lnTo>
                <a:lnTo>
                  <a:pt x="63" y="115049"/>
                </a:lnTo>
                <a:lnTo>
                  <a:pt x="3530" y="19951"/>
                </a:lnTo>
                <a:close/>
              </a:path>
              <a:path w="446976" h="1756994">
                <a:moveTo>
                  <a:pt x="63" y="115049"/>
                </a:moveTo>
                <a:lnTo>
                  <a:pt x="12" y="19951"/>
                </a:lnTo>
                <a:lnTo>
                  <a:pt x="63" y="115049"/>
                </a:lnTo>
                <a:close/>
              </a:path>
              <a:path w="446976" h="1756994">
                <a:moveTo>
                  <a:pt x="339724" y="1738579"/>
                </a:moveTo>
                <a:lnTo>
                  <a:pt x="336359" y="1743976"/>
                </a:lnTo>
                <a:lnTo>
                  <a:pt x="338950" y="1745589"/>
                </a:lnTo>
                <a:lnTo>
                  <a:pt x="339724" y="1738579"/>
                </a:lnTo>
                <a:close/>
              </a:path>
              <a:path w="446976" h="1756994">
                <a:moveTo>
                  <a:pt x="43802" y="98247"/>
                </a:moveTo>
                <a:lnTo>
                  <a:pt x="43700" y="97523"/>
                </a:lnTo>
                <a:lnTo>
                  <a:pt x="40271" y="98361"/>
                </a:lnTo>
                <a:lnTo>
                  <a:pt x="41720" y="24558"/>
                </a:lnTo>
                <a:lnTo>
                  <a:pt x="41643" y="15748"/>
                </a:lnTo>
                <a:lnTo>
                  <a:pt x="38849" y="10287"/>
                </a:lnTo>
                <a:lnTo>
                  <a:pt x="37439" y="7556"/>
                </a:lnTo>
                <a:lnTo>
                  <a:pt x="36637" y="94616"/>
                </a:lnTo>
                <a:lnTo>
                  <a:pt x="36855" y="99187"/>
                </a:lnTo>
                <a:lnTo>
                  <a:pt x="438950" y="1749437"/>
                </a:lnTo>
                <a:lnTo>
                  <a:pt x="43802" y="98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335857" y="4169492"/>
            <a:ext cx="514070" cy="1959013"/>
          </a:xfrm>
          <a:custGeom>
            <a:avLst/>
            <a:gdLst/>
            <a:ahLst/>
            <a:cxnLst/>
            <a:rect l="l" t="t" r="r" b="b"/>
            <a:pathLst>
              <a:path w="514070" h="1959013">
                <a:moveTo>
                  <a:pt x="18831" y="53614"/>
                </a:moveTo>
                <a:lnTo>
                  <a:pt x="19419" y="70228"/>
                </a:lnTo>
                <a:lnTo>
                  <a:pt x="20320" y="94818"/>
                </a:lnTo>
                <a:lnTo>
                  <a:pt x="419328" y="1732445"/>
                </a:lnTo>
                <a:lnTo>
                  <a:pt x="423608" y="1780184"/>
                </a:lnTo>
                <a:lnTo>
                  <a:pt x="495922" y="1959013"/>
                </a:lnTo>
                <a:lnTo>
                  <a:pt x="514070" y="1824697"/>
                </a:lnTo>
                <a:lnTo>
                  <a:pt x="69773" y="106324"/>
                </a:lnTo>
                <a:lnTo>
                  <a:pt x="65697" y="13195"/>
                </a:lnTo>
                <a:lnTo>
                  <a:pt x="53949" y="3086"/>
                </a:lnTo>
                <a:lnTo>
                  <a:pt x="2011" y="115"/>
                </a:lnTo>
                <a:lnTo>
                  <a:pt x="11768" y="4176"/>
                </a:lnTo>
                <a:lnTo>
                  <a:pt x="18275" y="22669"/>
                </a:lnTo>
                <a:lnTo>
                  <a:pt x="18328" y="34876"/>
                </a:lnTo>
                <a:lnTo>
                  <a:pt x="18490" y="42616"/>
                </a:lnTo>
                <a:lnTo>
                  <a:pt x="18831" y="53614"/>
                </a:lnTo>
                <a:close/>
              </a:path>
              <a:path w="514070" h="1959013">
                <a:moveTo>
                  <a:pt x="2011" y="115"/>
                </a:moveTo>
                <a:lnTo>
                  <a:pt x="0" y="0"/>
                </a:lnTo>
                <a:lnTo>
                  <a:pt x="2011" y="11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332314" y="4165960"/>
            <a:ext cx="521106" cy="1966036"/>
          </a:xfrm>
          <a:custGeom>
            <a:avLst/>
            <a:gdLst/>
            <a:ahLst/>
            <a:cxnLst/>
            <a:rect l="l" t="t" r="r" b="b"/>
            <a:pathLst>
              <a:path w="521106" h="1966036">
                <a:moveTo>
                  <a:pt x="426288" y="1735137"/>
                </a:moveTo>
                <a:lnTo>
                  <a:pt x="27367" y="97830"/>
                </a:lnTo>
                <a:lnTo>
                  <a:pt x="27143" y="91587"/>
                </a:lnTo>
                <a:lnTo>
                  <a:pt x="27292" y="97523"/>
                </a:lnTo>
                <a:lnTo>
                  <a:pt x="27381" y="98221"/>
                </a:lnTo>
                <a:lnTo>
                  <a:pt x="419392" y="1736547"/>
                </a:lnTo>
                <a:lnTo>
                  <a:pt x="423633" y="1784032"/>
                </a:lnTo>
                <a:lnTo>
                  <a:pt x="423875" y="1785035"/>
                </a:lnTo>
                <a:lnTo>
                  <a:pt x="496201" y="1963864"/>
                </a:lnTo>
                <a:lnTo>
                  <a:pt x="499910" y="1966036"/>
                </a:lnTo>
                <a:lnTo>
                  <a:pt x="502742" y="1964601"/>
                </a:lnTo>
                <a:lnTo>
                  <a:pt x="502958" y="1963026"/>
                </a:lnTo>
                <a:lnTo>
                  <a:pt x="521106" y="1828698"/>
                </a:lnTo>
                <a:lnTo>
                  <a:pt x="521030" y="1827352"/>
                </a:lnTo>
                <a:lnTo>
                  <a:pt x="76822" y="109334"/>
                </a:lnTo>
                <a:lnTo>
                  <a:pt x="72758" y="16573"/>
                </a:lnTo>
                <a:lnTo>
                  <a:pt x="71539" y="14058"/>
                </a:lnTo>
                <a:lnTo>
                  <a:pt x="59804" y="3949"/>
                </a:lnTo>
                <a:lnTo>
                  <a:pt x="57696" y="3098"/>
                </a:lnTo>
                <a:lnTo>
                  <a:pt x="11531" y="458"/>
                </a:lnTo>
                <a:lnTo>
                  <a:pt x="16294" y="3975"/>
                </a:lnTo>
                <a:lnTo>
                  <a:pt x="21285" y="7620"/>
                </a:lnTo>
                <a:lnTo>
                  <a:pt x="21556" y="8087"/>
                </a:lnTo>
                <a:lnTo>
                  <a:pt x="56095" y="10058"/>
                </a:lnTo>
                <a:lnTo>
                  <a:pt x="65785" y="18402"/>
                </a:lnTo>
                <a:lnTo>
                  <a:pt x="69799" y="110007"/>
                </a:lnTo>
                <a:lnTo>
                  <a:pt x="69900" y="110731"/>
                </a:lnTo>
                <a:lnTo>
                  <a:pt x="514032" y="1828444"/>
                </a:lnTo>
                <a:lnTo>
                  <a:pt x="497751" y="1948916"/>
                </a:lnTo>
                <a:lnTo>
                  <a:pt x="430606" y="1782876"/>
                </a:lnTo>
                <a:lnTo>
                  <a:pt x="426377" y="1735658"/>
                </a:lnTo>
                <a:lnTo>
                  <a:pt x="426288" y="1735137"/>
                </a:lnTo>
                <a:close/>
              </a:path>
              <a:path w="521106" h="1966036">
                <a:moveTo>
                  <a:pt x="23863" y="98348"/>
                </a:moveTo>
                <a:lnTo>
                  <a:pt x="25336" y="26200"/>
                </a:lnTo>
                <a:lnTo>
                  <a:pt x="25399" y="14706"/>
                </a:lnTo>
                <a:lnTo>
                  <a:pt x="21556" y="8087"/>
                </a:lnTo>
                <a:lnTo>
                  <a:pt x="21285" y="7620"/>
                </a:lnTo>
                <a:lnTo>
                  <a:pt x="16294" y="3975"/>
                </a:lnTo>
                <a:lnTo>
                  <a:pt x="11531" y="458"/>
                </a:lnTo>
                <a:lnTo>
                  <a:pt x="11341" y="317"/>
                </a:lnTo>
                <a:lnTo>
                  <a:pt x="6172" y="0"/>
                </a:lnTo>
                <a:lnTo>
                  <a:pt x="3251" y="25"/>
                </a:lnTo>
                <a:lnTo>
                  <a:pt x="0" y="1727"/>
                </a:lnTo>
                <a:lnTo>
                  <a:pt x="38" y="5422"/>
                </a:lnTo>
                <a:lnTo>
                  <a:pt x="3340" y="7048"/>
                </a:lnTo>
                <a:lnTo>
                  <a:pt x="9116" y="7378"/>
                </a:lnTo>
                <a:lnTo>
                  <a:pt x="3835" y="7035"/>
                </a:lnTo>
                <a:lnTo>
                  <a:pt x="3543" y="3530"/>
                </a:lnTo>
                <a:lnTo>
                  <a:pt x="3835" y="7035"/>
                </a:lnTo>
                <a:lnTo>
                  <a:pt x="5359" y="7023"/>
                </a:lnTo>
                <a:lnTo>
                  <a:pt x="9016" y="7302"/>
                </a:lnTo>
                <a:lnTo>
                  <a:pt x="5359" y="7023"/>
                </a:lnTo>
                <a:lnTo>
                  <a:pt x="3835" y="7035"/>
                </a:lnTo>
                <a:lnTo>
                  <a:pt x="9116" y="7378"/>
                </a:lnTo>
                <a:lnTo>
                  <a:pt x="12090" y="9626"/>
                </a:lnTo>
                <a:lnTo>
                  <a:pt x="15112" y="11938"/>
                </a:lnTo>
                <a:lnTo>
                  <a:pt x="18224" y="16192"/>
                </a:lnTo>
                <a:lnTo>
                  <a:pt x="18287" y="26200"/>
                </a:lnTo>
                <a:lnTo>
                  <a:pt x="18456" y="38081"/>
                </a:lnTo>
                <a:lnTo>
                  <a:pt x="19907" y="86196"/>
                </a:lnTo>
                <a:lnTo>
                  <a:pt x="419392" y="1736547"/>
                </a:lnTo>
                <a:lnTo>
                  <a:pt x="27381" y="98221"/>
                </a:lnTo>
                <a:lnTo>
                  <a:pt x="27292" y="97523"/>
                </a:lnTo>
                <a:lnTo>
                  <a:pt x="27143" y="91587"/>
                </a:lnTo>
                <a:lnTo>
                  <a:pt x="26583" y="75357"/>
                </a:lnTo>
                <a:lnTo>
                  <a:pt x="26352" y="68364"/>
                </a:lnTo>
                <a:lnTo>
                  <a:pt x="25907" y="53706"/>
                </a:lnTo>
                <a:lnTo>
                  <a:pt x="25545" y="39869"/>
                </a:lnTo>
                <a:lnTo>
                  <a:pt x="25350" y="28827"/>
                </a:lnTo>
                <a:lnTo>
                  <a:pt x="25336" y="26200"/>
                </a:lnTo>
                <a:lnTo>
                  <a:pt x="23863" y="98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603221" y="5598831"/>
            <a:ext cx="55905" cy="373583"/>
          </a:xfrm>
          <a:custGeom>
            <a:avLst/>
            <a:gdLst/>
            <a:ahLst/>
            <a:cxnLst/>
            <a:rect l="l" t="t" r="r" b="b"/>
            <a:pathLst>
              <a:path w="55905" h="373583">
                <a:moveTo>
                  <a:pt x="28359" y="373583"/>
                </a:moveTo>
                <a:lnTo>
                  <a:pt x="55905" y="2095"/>
                </a:lnTo>
                <a:lnTo>
                  <a:pt x="27533" y="0"/>
                </a:lnTo>
                <a:lnTo>
                  <a:pt x="0" y="371475"/>
                </a:lnTo>
                <a:lnTo>
                  <a:pt x="28359" y="3735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99703" y="5595312"/>
            <a:ext cx="55651" cy="380606"/>
          </a:xfrm>
          <a:custGeom>
            <a:avLst/>
            <a:gdLst/>
            <a:ahLst/>
            <a:cxnLst/>
            <a:rect l="l" t="t" r="r" b="b"/>
            <a:pathLst>
              <a:path w="55651" h="380606">
                <a:moveTo>
                  <a:pt x="31876" y="377101"/>
                </a:moveTo>
                <a:lnTo>
                  <a:pt x="28371" y="376834"/>
                </a:lnTo>
                <a:lnTo>
                  <a:pt x="31610" y="380606"/>
                </a:lnTo>
                <a:lnTo>
                  <a:pt x="34175" y="379768"/>
                </a:lnTo>
                <a:lnTo>
                  <a:pt x="35394" y="377367"/>
                </a:lnTo>
                <a:lnTo>
                  <a:pt x="31876" y="377101"/>
                </a:lnTo>
                <a:close/>
              </a:path>
              <a:path w="55651" h="380606">
                <a:moveTo>
                  <a:pt x="34302" y="7289"/>
                </a:moveTo>
                <a:lnTo>
                  <a:pt x="55651" y="8877"/>
                </a:lnTo>
                <a:lnTo>
                  <a:pt x="59689" y="2108"/>
                </a:lnTo>
                <a:lnTo>
                  <a:pt x="31318" y="0"/>
                </a:lnTo>
                <a:lnTo>
                  <a:pt x="28752" y="850"/>
                </a:lnTo>
                <a:lnTo>
                  <a:pt x="27546" y="3263"/>
                </a:lnTo>
                <a:lnTo>
                  <a:pt x="7289" y="371741"/>
                </a:lnTo>
                <a:lnTo>
                  <a:pt x="34302" y="7289"/>
                </a:lnTo>
                <a:close/>
              </a:path>
              <a:path w="55651" h="380606">
                <a:moveTo>
                  <a:pt x="32143" y="373583"/>
                </a:moveTo>
                <a:lnTo>
                  <a:pt x="55651" y="8877"/>
                </a:lnTo>
                <a:lnTo>
                  <a:pt x="28632" y="373323"/>
                </a:lnTo>
                <a:lnTo>
                  <a:pt x="32143" y="373583"/>
                </a:lnTo>
                <a:close/>
              </a:path>
              <a:path w="55651" h="380606">
                <a:moveTo>
                  <a:pt x="61620" y="2247"/>
                </a:moveTo>
                <a:lnTo>
                  <a:pt x="59689" y="2108"/>
                </a:lnTo>
                <a:lnTo>
                  <a:pt x="55651" y="8877"/>
                </a:lnTo>
                <a:lnTo>
                  <a:pt x="32143" y="373583"/>
                </a:lnTo>
                <a:lnTo>
                  <a:pt x="28632" y="373323"/>
                </a:lnTo>
                <a:lnTo>
                  <a:pt x="7289" y="371741"/>
                </a:lnTo>
                <a:lnTo>
                  <a:pt x="27546" y="3263"/>
                </a:lnTo>
                <a:lnTo>
                  <a:pt x="0" y="374738"/>
                </a:lnTo>
                <a:lnTo>
                  <a:pt x="1320" y="378358"/>
                </a:lnTo>
                <a:lnTo>
                  <a:pt x="3251" y="378498"/>
                </a:lnTo>
                <a:lnTo>
                  <a:pt x="31610" y="380606"/>
                </a:lnTo>
                <a:lnTo>
                  <a:pt x="28371" y="376834"/>
                </a:lnTo>
                <a:lnTo>
                  <a:pt x="31876" y="377101"/>
                </a:lnTo>
                <a:lnTo>
                  <a:pt x="35394" y="377367"/>
                </a:lnTo>
                <a:lnTo>
                  <a:pt x="62928" y="5880"/>
                </a:lnTo>
                <a:lnTo>
                  <a:pt x="61620" y="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26431" y="4217385"/>
            <a:ext cx="532894" cy="752786"/>
          </a:xfrm>
          <a:custGeom>
            <a:avLst/>
            <a:gdLst/>
            <a:ahLst/>
            <a:cxnLst/>
            <a:rect l="l" t="t" r="r" b="b"/>
            <a:pathLst>
              <a:path w="532894" h="752786">
                <a:moveTo>
                  <a:pt x="513905" y="61258"/>
                </a:moveTo>
                <a:lnTo>
                  <a:pt x="514227" y="60790"/>
                </a:lnTo>
                <a:lnTo>
                  <a:pt x="518174" y="54674"/>
                </a:lnTo>
                <a:lnTo>
                  <a:pt x="524443" y="43592"/>
                </a:lnTo>
                <a:lnTo>
                  <a:pt x="530270" y="30252"/>
                </a:lnTo>
                <a:lnTo>
                  <a:pt x="532894" y="17361"/>
                </a:lnTo>
                <a:lnTo>
                  <a:pt x="529551" y="7626"/>
                </a:lnTo>
                <a:lnTo>
                  <a:pt x="527144" y="5239"/>
                </a:lnTo>
                <a:lnTo>
                  <a:pt x="521464" y="679"/>
                </a:lnTo>
                <a:lnTo>
                  <a:pt x="515938" y="0"/>
                </a:lnTo>
                <a:lnTo>
                  <a:pt x="508688" y="4074"/>
                </a:lnTo>
                <a:lnTo>
                  <a:pt x="497837" y="13776"/>
                </a:lnTo>
                <a:lnTo>
                  <a:pt x="481507" y="29978"/>
                </a:lnTo>
                <a:lnTo>
                  <a:pt x="259194" y="295865"/>
                </a:lnTo>
                <a:lnTo>
                  <a:pt x="0" y="715930"/>
                </a:lnTo>
                <a:lnTo>
                  <a:pt x="10756" y="752786"/>
                </a:lnTo>
                <a:lnTo>
                  <a:pt x="513905" y="612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23054" y="4218624"/>
            <a:ext cx="539813" cy="755027"/>
          </a:xfrm>
          <a:custGeom>
            <a:avLst/>
            <a:gdLst/>
            <a:ahLst/>
            <a:cxnLst/>
            <a:rect l="l" t="t" r="r" b="b"/>
            <a:pathLst>
              <a:path w="539813" h="755027">
                <a:moveTo>
                  <a:pt x="482180" y="26479"/>
                </a:moveTo>
                <a:lnTo>
                  <a:pt x="259867" y="292366"/>
                </a:lnTo>
                <a:lnTo>
                  <a:pt x="259562" y="292773"/>
                </a:lnTo>
                <a:lnTo>
                  <a:pt x="380" y="712838"/>
                </a:lnTo>
                <a:lnTo>
                  <a:pt x="0" y="715670"/>
                </a:lnTo>
                <a:lnTo>
                  <a:pt x="10756" y="752538"/>
                </a:lnTo>
                <a:lnTo>
                  <a:pt x="13538" y="755027"/>
                </a:lnTo>
                <a:lnTo>
                  <a:pt x="16192" y="754710"/>
                </a:lnTo>
                <a:lnTo>
                  <a:pt x="16979" y="753618"/>
                </a:lnTo>
                <a:lnTo>
                  <a:pt x="520128" y="62090"/>
                </a:lnTo>
                <a:lnTo>
                  <a:pt x="517283" y="60020"/>
                </a:lnTo>
                <a:lnTo>
                  <a:pt x="520128" y="62090"/>
                </a:lnTo>
                <a:lnTo>
                  <a:pt x="520217" y="61963"/>
                </a:lnTo>
                <a:lnTo>
                  <a:pt x="525030" y="55105"/>
                </a:lnTo>
                <a:lnTo>
                  <a:pt x="521347" y="47028"/>
                </a:lnTo>
                <a:lnTo>
                  <a:pt x="519023" y="50888"/>
                </a:lnTo>
                <a:lnTo>
                  <a:pt x="517270" y="53632"/>
                </a:lnTo>
                <a:lnTo>
                  <a:pt x="515175" y="56857"/>
                </a:lnTo>
                <a:lnTo>
                  <a:pt x="514438" y="57950"/>
                </a:lnTo>
                <a:lnTo>
                  <a:pt x="15506" y="743686"/>
                </a:lnTo>
                <a:lnTo>
                  <a:pt x="7200" y="715200"/>
                </a:lnTo>
                <a:lnTo>
                  <a:pt x="265429" y="296697"/>
                </a:lnTo>
                <a:lnTo>
                  <a:pt x="487591" y="31000"/>
                </a:lnTo>
                <a:lnTo>
                  <a:pt x="484885" y="28740"/>
                </a:lnTo>
                <a:lnTo>
                  <a:pt x="482396" y="26250"/>
                </a:lnTo>
                <a:lnTo>
                  <a:pt x="482180" y="26479"/>
                </a:lnTo>
                <a:close/>
              </a:path>
              <a:path w="539813" h="755027">
                <a:moveTo>
                  <a:pt x="487730" y="30860"/>
                </a:moveTo>
                <a:lnTo>
                  <a:pt x="490867" y="27851"/>
                </a:lnTo>
                <a:lnTo>
                  <a:pt x="497268" y="21920"/>
                </a:lnTo>
                <a:lnTo>
                  <a:pt x="504609" y="16662"/>
                </a:lnTo>
                <a:lnTo>
                  <a:pt x="508279" y="14033"/>
                </a:lnTo>
                <a:lnTo>
                  <a:pt x="512178" y="11569"/>
                </a:lnTo>
                <a:lnTo>
                  <a:pt x="515848" y="9829"/>
                </a:lnTo>
                <a:lnTo>
                  <a:pt x="519531" y="8064"/>
                </a:lnTo>
                <a:lnTo>
                  <a:pt x="522985" y="7061"/>
                </a:lnTo>
                <a:lnTo>
                  <a:pt x="525564" y="7073"/>
                </a:lnTo>
                <a:lnTo>
                  <a:pt x="529158" y="7632"/>
                </a:lnTo>
                <a:lnTo>
                  <a:pt x="531952" y="10401"/>
                </a:lnTo>
                <a:lnTo>
                  <a:pt x="532739" y="12636"/>
                </a:lnTo>
                <a:lnTo>
                  <a:pt x="532739" y="15925"/>
                </a:lnTo>
                <a:lnTo>
                  <a:pt x="530484" y="27340"/>
                </a:lnTo>
                <a:lnTo>
                  <a:pt x="525095" y="39960"/>
                </a:lnTo>
                <a:lnTo>
                  <a:pt x="523671" y="42684"/>
                </a:lnTo>
                <a:lnTo>
                  <a:pt x="521347" y="47028"/>
                </a:lnTo>
                <a:lnTo>
                  <a:pt x="525030" y="55105"/>
                </a:lnTo>
                <a:lnTo>
                  <a:pt x="529882" y="45999"/>
                </a:lnTo>
                <a:lnTo>
                  <a:pt x="535445" y="34234"/>
                </a:lnTo>
                <a:lnTo>
                  <a:pt x="539203" y="21849"/>
                </a:lnTo>
                <a:lnTo>
                  <a:pt x="539788" y="15925"/>
                </a:lnTo>
                <a:lnTo>
                  <a:pt x="539813" y="11544"/>
                </a:lnTo>
                <a:lnTo>
                  <a:pt x="538657" y="7137"/>
                </a:lnTo>
                <a:lnTo>
                  <a:pt x="535419" y="3898"/>
                </a:lnTo>
                <a:lnTo>
                  <a:pt x="532714" y="1168"/>
                </a:lnTo>
                <a:lnTo>
                  <a:pt x="529069" y="0"/>
                </a:lnTo>
                <a:lnTo>
                  <a:pt x="520725" y="63"/>
                </a:lnTo>
                <a:lnTo>
                  <a:pt x="515835" y="1879"/>
                </a:lnTo>
                <a:lnTo>
                  <a:pt x="511009" y="4368"/>
                </a:lnTo>
                <a:lnTo>
                  <a:pt x="496518" y="13914"/>
                </a:lnTo>
                <a:lnTo>
                  <a:pt x="485814" y="23001"/>
                </a:lnTo>
                <a:lnTo>
                  <a:pt x="482396" y="26250"/>
                </a:lnTo>
                <a:lnTo>
                  <a:pt x="484885" y="28740"/>
                </a:lnTo>
                <a:lnTo>
                  <a:pt x="487730" y="30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45449" y="4863458"/>
            <a:ext cx="391744" cy="243357"/>
          </a:xfrm>
          <a:custGeom>
            <a:avLst/>
            <a:gdLst/>
            <a:ahLst/>
            <a:cxnLst/>
            <a:rect l="l" t="t" r="r" b="b"/>
            <a:pathLst>
              <a:path w="391744" h="243357">
                <a:moveTo>
                  <a:pt x="232829" y="152717"/>
                </a:moveTo>
                <a:lnTo>
                  <a:pt x="226479" y="171767"/>
                </a:lnTo>
                <a:lnTo>
                  <a:pt x="135712" y="206641"/>
                </a:lnTo>
                <a:lnTo>
                  <a:pt x="153568" y="224510"/>
                </a:lnTo>
                <a:lnTo>
                  <a:pt x="255752" y="184403"/>
                </a:lnTo>
                <a:lnTo>
                  <a:pt x="272554" y="152717"/>
                </a:lnTo>
                <a:lnTo>
                  <a:pt x="308851" y="187769"/>
                </a:lnTo>
                <a:lnTo>
                  <a:pt x="321564" y="175056"/>
                </a:lnTo>
                <a:lnTo>
                  <a:pt x="321564" y="140893"/>
                </a:lnTo>
                <a:lnTo>
                  <a:pt x="355739" y="106718"/>
                </a:lnTo>
                <a:lnTo>
                  <a:pt x="391744" y="106718"/>
                </a:lnTo>
                <a:lnTo>
                  <a:pt x="347294" y="3759"/>
                </a:lnTo>
                <a:lnTo>
                  <a:pt x="318490" y="0"/>
                </a:lnTo>
                <a:lnTo>
                  <a:pt x="288696" y="12420"/>
                </a:lnTo>
                <a:lnTo>
                  <a:pt x="288696" y="28562"/>
                </a:lnTo>
                <a:lnTo>
                  <a:pt x="227863" y="50901"/>
                </a:lnTo>
                <a:lnTo>
                  <a:pt x="227863" y="75742"/>
                </a:lnTo>
                <a:lnTo>
                  <a:pt x="202907" y="58699"/>
                </a:lnTo>
                <a:lnTo>
                  <a:pt x="162052" y="58356"/>
                </a:lnTo>
                <a:lnTo>
                  <a:pt x="11823" y="110502"/>
                </a:lnTo>
                <a:lnTo>
                  <a:pt x="0" y="143433"/>
                </a:lnTo>
                <a:lnTo>
                  <a:pt x="24231" y="243357"/>
                </a:lnTo>
                <a:lnTo>
                  <a:pt x="32931" y="193687"/>
                </a:lnTo>
                <a:lnTo>
                  <a:pt x="185635" y="132854"/>
                </a:lnTo>
                <a:lnTo>
                  <a:pt x="232829" y="15271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42021" y="4863724"/>
            <a:ext cx="398399" cy="195122"/>
          </a:xfrm>
          <a:custGeom>
            <a:avLst/>
            <a:gdLst/>
            <a:ahLst/>
            <a:cxnLst/>
            <a:rect l="l" t="t" r="r" b="b"/>
            <a:pathLst>
              <a:path w="398399" h="195122">
                <a:moveTo>
                  <a:pt x="328510" y="142087"/>
                </a:moveTo>
                <a:lnTo>
                  <a:pt x="360629" y="109969"/>
                </a:lnTo>
                <a:lnTo>
                  <a:pt x="395173" y="109969"/>
                </a:lnTo>
                <a:lnTo>
                  <a:pt x="398119" y="108394"/>
                </a:lnTo>
                <a:lnTo>
                  <a:pt x="398398" y="105054"/>
                </a:lnTo>
                <a:lnTo>
                  <a:pt x="353961" y="2095"/>
                </a:lnTo>
                <a:lnTo>
                  <a:pt x="351180" y="0"/>
                </a:lnTo>
                <a:lnTo>
                  <a:pt x="347484" y="4889"/>
                </a:lnTo>
                <a:lnTo>
                  <a:pt x="350723" y="3492"/>
                </a:lnTo>
                <a:lnTo>
                  <a:pt x="389813" y="102933"/>
                </a:lnTo>
                <a:lnTo>
                  <a:pt x="359168" y="102933"/>
                </a:lnTo>
                <a:lnTo>
                  <a:pt x="356679" y="103962"/>
                </a:lnTo>
                <a:lnTo>
                  <a:pt x="322503" y="138137"/>
                </a:lnTo>
                <a:lnTo>
                  <a:pt x="321475" y="140627"/>
                </a:lnTo>
                <a:lnTo>
                  <a:pt x="321475" y="173342"/>
                </a:lnTo>
                <a:lnTo>
                  <a:pt x="312242" y="182575"/>
                </a:lnTo>
                <a:lnTo>
                  <a:pt x="278434" y="149923"/>
                </a:lnTo>
                <a:lnTo>
                  <a:pt x="275424" y="148971"/>
                </a:lnTo>
                <a:lnTo>
                  <a:pt x="272872" y="150799"/>
                </a:lnTo>
                <a:lnTo>
                  <a:pt x="256692" y="181343"/>
                </a:lnTo>
                <a:lnTo>
                  <a:pt x="260476" y="187413"/>
                </a:lnTo>
                <a:lnTo>
                  <a:pt x="262293" y="185788"/>
                </a:lnTo>
                <a:lnTo>
                  <a:pt x="276898" y="158242"/>
                </a:lnTo>
                <a:lnTo>
                  <a:pt x="309829" y="190042"/>
                </a:lnTo>
                <a:lnTo>
                  <a:pt x="313410" y="191363"/>
                </a:lnTo>
                <a:lnTo>
                  <a:pt x="314769" y="189992"/>
                </a:lnTo>
                <a:lnTo>
                  <a:pt x="327482" y="177292"/>
                </a:lnTo>
                <a:lnTo>
                  <a:pt x="328510" y="174790"/>
                </a:lnTo>
                <a:lnTo>
                  <a:pt x="328510" y="142087"/>
                </a:lnTo>
                <a:close/>
              </a:path>
              <a:path w="398399" h="195122">
                <a:moveTo>
                  <a:pt x="295643" y="14503"/>
                </a:moveTo>
                <a:lnTo>
                  <a:pt x="322402" y="3352"/>
                </a:lnTo>
                <a:lnTo>
                  <a:pt x="348277" y="6725"/>
                </a:lnTo>
                <a:lnTo>
                  <a:pt x="350265" y="6985"/>
                </a:lnTo>
                <a:lnTo>
                  <a:pt x="348277" y="6725"/>
                </a:lnTo>
                <a:lnTo>
                  <a:pt x="389813" y="102933"/>
                </a:lnTo>
                <a:lnTo>
                  <a:pt x="350723" y="3492"/>
                </a:lnTo>
                <a:lnTo>
                  <a:pt x="347484" y="4889"/>
                </a:lnTo>
                <a:lnTo>
                  <a:pt x="351180" y="0"/>
                </a:lnTo>
                <a:lnTo>
                  <a:pt x="322376" y="-3759"/>
                </a:lnTo>
                <a:lnTo>
                  <a:pt x="320560" y="-3517"/>
                </a:lnTo>
                <a:lnTo>
                  <a:pt x="290766" y="8902"/>
                </a:lnTo>
                <a:lnTo>
                  <a:pt x="288594" y="12153"/>
                </a:lnTo>
                <a:lnTo>
                  <a:pt x="288594" y="25831"/>
                </a:lnTo>
                <a:lnTo>
                  <a:pt x="230073" y="47332"/>
                </a:lnTo>
                <a:lnTo>
                  <a:pt x="227761" y="50634"/>
                </a:lnTo>
                <a:lnTo>
                  <a:pt x="227761" y="68808"/>
                </a:lnTo>
                <a:lnTo>
                  <a:pt x="208318" y="55524"/>
                </a:lnTo>
                <a:lnTo>
                  <a:pt x="206362" y="54914"/>
                </a:lnTo>
                <a:lnTo>
                  <a:pt x="165506" y="54559"/>
                </a:lnTo>
                <a:lnTo>
                  <a:pt x="164325" y="54762"/>
                </a:lnTo>
                <a:lnTo>
                  <a:pt x="14096" y="106908"/>
                </a:lnTo>
                <a:lnTo>
                  <a:pt x="11937" y="109042"/>
                </a:lnTo>
                <a:lnTo>
                  <a:pt x="114" y="141973"/>
                </a:lnTo>
                <a:lnTo>
                  <a:pt x="0" y="144005"/>
                </a:lnTo>
                <a:lnTo>
                  <a:pt x="24244" y="243916"/>
                </a:lnTo>
                <a:lnTo>
                  <a:pt x="26111" y="246659"/>
                </a:lnTo>
                <a:lnTo>
                  <a:pt x="29451" y="246557"/>
                </a:lnTo>
                <a:lnTo>
                  <a:pt x="31127" y="243687"/>
                </a:lnTo>
                <a:lnTo>
                  <a:pt x="39484" y="195961"/>
                </a:lnTo>
                <a:lnTo>
                  <a:pt x="189026" y="136385"/>
                </a:lnTo>
                <a:lnTo>
                  <a:pt x="231889" y="154432"/>
                </a:lnTo>
                <a:lnTo>
                  <a:pt x="227101" y="168808"/>
                </a:lnTo>
                <a:lnTo>
                  <a:pt x="137871" y="203085"/>
                </a:lnTo>
                <a:lnTo>
                  <a:pt x="135699" y="205638"/>
                </a:lnTo>
                <a:lnTo>
                  <a:pt x="136651" y="208864"/>
                </a:lnTo>
                <a:lnTo>
                  <a:pt x="154508" y="226733"/>
                </a:lnTo>
                <a:lnTo>
                  <a:pt x="158292" y="227520"/>
                </a:lnTo>
                <a:lnTo>
                  <a:pt x="260476" y="187413"/>
                </a:lnTo>
                <a:lnTo>
                  <a:pt x="256692" y="181343"/>
                </a:lnTo>
                <a:lnTo>
                  <a:pt x="157860" y="220129"/>
                </a:lnTo>
                <a:lnTo>
                  <a:pt x="145465" y="207721"/>
                </a:lnTo>
                <a:lnTo>
                  <a:pt x="231178" y="174790"/>
                </a:lnTo>
                <a:lnTo>
                  <a:pt x="233248" y="172605"/>
                </a:lnTo>
                <a:lnTo>
                  <a:pt x="239598" y="153555"/>
                </a:lnTo>
                <a:lnTo>
                  <a:pt x="239318" y="149923"/>
                </a:lnTo>
                <a:lnTo>
                  <a:pt x="237616" y="149212"/>
                </a:lnTo>
                <a:lnTo>
                  <a:pt x="190436" y="129336"/>
                </a:lnTo>
                <a:lnTo>
                  <a:pt x="187769" y="129311"/>
                </a:lnTo>
                <a:lnTo>
                  <a:pt x="35051" y="190144"/>
                </a:lnTo>
                <a:lnTo>
                  <a:pt x="32892" y="192811"/>
                </a:lnTo>
                <a:lnTo>
                  <a:pt x="27101" y="225844"/>
                </a:lnTo>
                <a:lnTo>
                  <a:pt x="7099" y="143370"/>
                </a:lnTo>
                <a:lnTo>
                  <a:pt x="17995" y="113004"/>
                </a:lnTo>
                <a:lnTo>
                  <a:pt x="166052" y="61620"/>
                </a:lnTo>
                <a:lnTo>
                  <a:pt x="205231" y="61950"/>
                </a:lnTo>
                <a:lnTo>
                  <a:pt x="229298" y="78384"/>
                </a:lnTo>
                <a:lnTo>
                  <a:pt x="232930" y="78587"/>
                </a:lnTo>
                <a:lnTo>
                  <a:pt x="234810" y="75476"/>
                </a:lnTo>
                <a:lnTo>
                  <a:pt x="234810" y="53098"/>
                </a:lnTo>
                <a:lnTo>
                  <a:pt x="293331" y="31597"/>
                </a:lnTo>
                <a:lnTo>
                  <a:pt x="295643" y="28295"/>
                </a:lnTo>
                <a:lnTo>
                  <a:pt x="295643" y="14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307497" y="4921811"/>
            <a:ext cx="19367" cy="61125"/>
          </a:xfrm>
          <a:custGeom>
            <a:avLst/>
            <a:gdLst/>
            <a:ahLst/>
            <a:cxnLst/>
            <a:rect l="l" t="t" r="r" b="b"/>
            <a:pathLst>
              <a:path w="19367" h="61125">
                <a:moveTo>
                  <a:pt x="0" y="0"/>
                </a:moveTo>
                <a:lnTo>
                  <a:pt x="19367" y="61125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304139" y="4917870"/>
            <a:ext cx="26073" cy="69011"/>
          </a:xfrm>
          <a:custGeom>
            <a:avLst/>
            <a:gdLst/>
            <a:ahLst/>
            <a:cxnLst/>
            <a:rect l="l" t="t" r="r" b="b"/>
            <a:pathLst>
              <a:path w="26073" h="69011">
                <a:moveTo>
                  <a:pt x="0" y="5003"/>
                </a:moveTo>
                <a:lnTo>
                  <a:pt x="19367" y="66128"/>
                </a:lnTo>
                <a:lnTo>
                  <a:pt x="21932" y="69011"/>
                </a:lnTo>
                <a:lnTo>
                  <a:pt x="25641" y="67843"/>
                </a:lnTo>
                <a:lnTo>
                  <a:pt x="26073" y="64007"/>
                </a:lnTo>
                <a:lnTo>
                  <a:pt x="6718" y="2882"/>
                </a:lnTo>
                <a:lnTo>
                  <a:pt x="4152" y="0"/>
                </a:lnTo>
                <a:lnTo>
                  <a:pt x="444" y="1168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57275" y="4973959"/>
            <a:ext cx="21107" cy="83185"/>
          </a:xfrm>
          <a:custGeom>
            <a:avLst/>
            <a:gdLst/>
            <a:ahLst/>
            <a:cxnLst/>
            <a:rect l="l" t="t" r="r" b="b"/>
            <a:pathLst>
              <a:path w="21107" h="83185">
                <a:moveTo>
                  <a:pt x="0" y="0"/>
                </a:moveTo>
                <a:lnTo>
                  <a:pt x="21107" y="83185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53863" y="4970076"/>
            <a:ext cx="27927" cy="90957"/>
          </a:xfrm>
          <a:custGeom>
            <a:avLst/>
            <a:gdLst/>
            <a:ahLst/>
            <a:cxnLst/>
            <a:rect l="l" t="t" r="r" b="b"/>
            <a:pathLst>
              <a:path w="27927" h="90957">
                <a:moveTo>
                  <a:pt x="0" y="4749"/>
                </a:moveTo>
                <a:lnTo>
                  <a:pt x="21107" y="87934"/>
                </a:lnTo>
                <a:lnTo>
                  <a:pt x="23495" y="90957"/>
                </a:lnTo>
                <a:lnTo>
                  <a:pt x="27266" y="90004"/>
                </a:lnTo>
                <a:lnTo>
                  <a:pt x="27927" y="86194"/>
                </a:lnTo>
                <a:lnTo>
                  <a:pt x="6832" y="3022"/>
                </a:lnTo>
                <a:lnTo>
                  <a:pt x="4432" y="0"/>
                </a:lnTo>
                <a:lnTo>
                  <a:pt x="660" y="952"/>
                </a:lnTo>
                <a:lnTo>
                  <a:pt x="0" y="4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73310" y="4939200"/>
            <a:ext cx="44691" cy="76974"/>
          </a:xfrm>
          <a:custGeom>
            <a:avLst/>
            <a:gdLst/>
            <a:ahLst/>
            <a:cxnLst/>
            <a:rect l="l" t="t" r="r" b="b"/>
            <a:pathLst>
              <a:path w="44691" h="76974">
                <a:moveTo>
                  <a:pt x="0" y="0"/>
                </a:moveTo>
                <a:lnTo>
                  <a:pt x="44691" y="76974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69856" y="4935177"/>
            <a:ext cx="51600" cy="85013"/>
          </a:xfrm>
          <a:custGeom>
            <a:avLst/>
            <a:gdLst/>
            <a:ahLst/>
            <a:cxnLst/>
            <a:rect l="l" t="t" r="r" b="b"/>
            <a:pathLst>
              <a:path w="51600" h="85013">
                <a:moveTo>
                  <a:pt x="406" y="5791"/>
                </a:moveTo>
                <a:lnTo>
                  <a:pt x="45097" y="82765"/>
                </a:lnTo>
                <a:lnTo>
                  <a:pt x="48234" y="85013"/>
                </a:lnTo>
                <a:lnTo>
                  <a:pt x="51600" y="83057"/>
                </a:lnTo>
                <a:lnTo>
                  <a:pt x="51193" y="79222"/>
                </a:lnTo>
                <a:lnTo>
                  <a:pt x="6502" y="2260"/>
                </a:lnTo>
                <a:lnTo>
                  <a:pt x="3365" y="0"/>
                </a:lnTo>
                <a:lnTo>
                  <a:pt x="0" y="1955"/>
                </a:lnTo>
                <a:lnTo>
                  <a:pt x="406" y="5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434139" y="4892016"/>
            <a:ext cx="90576" cy="110337"/>
          </a:xfrm>
          <a:custGeom>
            <a:avLst/>
            <a:gdLst/>
            <a:ahLst/>
            <a:cxnLst/>
            <a:rect l="l" t="t" r="r" b="b"/>
            <a:pathLst>
              <a:path w="90576" h="110337">
                <a:moveTo>
                  <a:pt x="0" y="0"/>
                </a:moveTo>
                <a:lnTo>
                  <a:pt x="90576" y="110337"/>
                </a:lnTo>
                <a:lnTo>
                  <a:pt x="67043" y="78155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430375" y="4888083"/>
            <a:ext cx="97993" cy="118275"/>
          </a:xfrm>
          <a:custGeom>
            <a:avLst/>
            <a:gdLst/>
            <a:ahLst/>
            <a:cxnLst/>
            <a:rect l="l" t="t" r="r" b="b"/>
            <a:pathLst>
              <a:path w="97993" h="118275">
                <a:moveTo>
                  <a:pt x="2946" y="0"/>
                </a:moveTo>
                <a:lnTo>
                  <a:pt x="0" y="2527"/>
                </a:lnTo>
                <a:lnTo>
                  <a:pt x="1092" y="6223"/>
                </a:lnTo>
                <a:lnTo>
                  <a:pt x="68059" y="84289"/>
                </a:lnTo>
                <a:lnTo>
                  <a:pt x="91490" y="116357"/>
                </a:lnTo>
                <a:lnTo>
                  <a:pt x="94843" y="118275"/>
                </a:lnTo>
                <a:lnTo>
                  <a:pt x="97993" y="115976"/>
                </a:lnTo>
                <a:lnTo>
                  <a:pt x="97180" y="112191"/>
                </a:lnTo>
                <a:lnTo>
                  <a:pt x="73660" y="80022"/>
                </a:lnTo>
                <a:lnTo>
                  <a:pt x="73482" y="79806"/>
                </a:lnTo>
                <a:lnTo>
                  <a:pt x="6438" y="1638"/>
                </a:lnTo>
                <a:lnTo>
                  <a:pt x="29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169679" y="4996302"/>
            <a:ext cx="208597" cy="110515"/>
          </a:xfrm>
          <a:custGeom>
            <a:avLst/>
            <a:gdLst/>
            <a:ahLst/>
            <a:cxnLst/>
            <a:rect l="l" t="t" r="r" b="b"/>
            <a:pathLst>
              <a:path w="208597" h="110515">
                <a:moveTo>
                  <a:pt x="161404" y="0"/>
                </a:moveTo>
                <a:lnTo>
                  <a:pt x="8699" y="60845"/>
                </a:lnTo>
                <a:lnTo>
                  <a:pt x="0" y="110515"/>
                </a:lnTo>
                <a:lnTo>
                  <a:pt x="21653" y="97383"/>
                </a:lnTo>
                <a:lnTo>
                  <a:pt x="25819" y="70307"/>
                </a:lnTo>
                <a:lnTo>
                  <a:pt x="106044" y="38608"/>
                </a:lnTo>
                <a:lnTo>
                  <a:pt x="111480" y="73799"/>
                </a:lnTo>
                <a:lnTo>
                  <a:pt x="204254" y="38925"/>
                </a:lnTo>
                <a:lnTo>
                  <a:pt x="208597" y="19862"/>
                </a:lnTo>
                <a:lnTo>
                  <a:pt x="161404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166212" y="5031329"/>
            <a:ext cx="208965" cy="80645"/>
          </a:xfrm>
          <a:custGeom>
            <a:avLst/>
            <a:gdLst/>
            <a:ahLst/>
            <a:cxnLst/>
            <a:rect l="l" t="t" r="r" b="b"/>
            <a:pathLst>
              <a:path w="208965" h="80645">
                <a:moveTo>
                  <a:pt x="114084" y="42354"/>
                </a:moveTo>
                <a:lnTo>
                  <a:pt x="116192" y="42075"/>
                </a:lnTo>
                <a:lnTo>
                  <a:pt x="114947" y="38773"/>
                </a:lnTo>
                <a:lnTo>
                  <a:pt x="113703" y="35471"/>
                </a:lnTo>
                <a:lnTo>
                  <a:pt x="111467" y="39306"/>
                </a:lnTo>
                <a:lnTo>
                  <a:pt x="114084" y="42354"/>
                </a:lnTo>
                <a:close/>
              </a:path>
              <a:path w="208965" h="80645">
                <a:moveTo>
                  <a:pt x="28003" y="32003"/>
                </a:moveTo>
                <a:lnTo>
                  <a:pt x="25806" y="34747"/>
                </a:lnTo>
                <a:lnTo>
                  <a:pt x="21882" y="60197"/>
                </a:lnTo>
                <a:lnTo>
                  <a:pt x="8280" y="68452"/>
                </a:lnTo>
                <a:lnTo>
                  <a:pt x="15290" y="28359"/>
                </a:lnTo>
                <a:lnTo>
                  <a:pt x="164845" y="-31216"/>
                </a:lnTo>
                <a:lnTo>
                  <a:pt x="207975" y="-13055"/>
                </a:lnTo>
                <a:lnTo>
                  <a:pt x="204711" y="1269"/>
                </a:lnTo>
                <a:lnTo>
                  <a:pt x="117764" y="33944"/>
                </a:lnTo>
                <a:lnTo>
                  <a:pt x="118427" y="38239"/>
                </a:lnTo>
                <a:lnTo>
                  <a:pt x="208965" y="7188"/>
                </a:lnTo>
                <a:lnTo>
                  <a:pt x="211150" y="4673"/>
                </a:lnTo>
                <a:lnTo>
                  <a:pt x="215493" y="-14376"/>
                </a:lnTo>
                <a:lnTo>
                  <a:pt x="215010" y="-17741"/>
                </a:lnTo>
                <a:lnTo>
                  <a:pt x="213423" y="-18402"/>
                </a:lnTo>
                <a:lnTo>
                  <a:pt x="166242" y="-38265"/>
                </a:lnTo>
                <a:lnTo>
                  <a:pt x="163575" y="-38290"/>
                </a:lnTo>
                <a:lnTo>
                  <a:pt x="10858" y="22542"/>
                </a:lnTo>
                <a:lnTo>
                  <a:pt x="8699" y="25209"/>
                </a:lnTo>
                <a:lnTo>
                  <a:pt x="0" y="74866"/>
                </a:lnTo>
                <a:lnTo>
                  <a:pt x="342" y="77609"/>
                </a:lnTo>
                <a:lnTo>
                  <a:pt x="4114" y="79209"/>
                </a:lnTo>
                <a:lnTo>
                  <a:pt x="5295" y="78485"/>
                </a:lnTo>
                <a:lnTo>
                  <a:pt x="26949" y="65366"/>
                </a:lnTo>
                <a:lnTo>
                  <a:pt x="28600" y="62890"/>
                </a:lnTo>
                <a:lnTo>
                  <a:pt x="32461" y="37820"/>
                </a:lnTo>
                <a:lnTo>
                  <a:pt x="28003" y="32003"/>
                </a:lnTo>
                <a:close/>
              </a:path>
              <a:path w="208965" h="80645">
                <a:moveTo>
                  <a:pt x="110324" y="0"/>
                </a:moveTo>
                <a:lnTo>
                  <a:pt x="108216" y="304"/>
                </a:lnTo>
                <a:lnTo>
                  <a:pt x="28003" y="32003"/>
                </a:lnTo>
                <a:lnTo>
                  <a:pt x="32461" y="37820"/>
                </a:lnTo>
                <a:lnTo>
                  <a:pt x="106705" y="8483"/>
                </a:lnTo>
                <a:lnTo>
                  <a:pt x="111467" y="39306"/>
                </a:lnTo>
                <a:lnTo>
                  <a:pt x="113703" y="35471"/>
                </a:lnTo>
                <a:lnTo>
                  <a:pt x="114947" y="38773"/>
                </a:lnTo>
                <a:lnTo>
                  <a:pt x="116192" y="42075"/>
                </a:lnTo>
                <a:lnTo>
                  <a:pt x="208965" y="7188"/>
                </a:lnTo>
                <a:lnTo>
                  <a:pt x="118427" y="38239"/>
                </a:lnTo>
                <a:lnTo>
                  <a:pt x="117764" y="33944"/>
                </a:lnTo>
                <a:lnTo>
                  <a:pt x="112991" y="3047"/>
                </a:lnTo>
                <a:lnTo>
                  <a:pt x="1103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169687" y="4996304"/>
            <a:ext cx="240703" cy="110502"/>
          </a:xfrm>
          <a:custGeom>
            <a:avLst/>
            <a:gdLst/>
            <a:ahLst/>
            <a:cxnLst/>
            <a:rect l="l" t="t" r="r" b="b"/>
            <a:pathLst>
              <a:path w="240703" h="110502">
                <a:moveTo>
                  <a:pt x="25819" y="70307"/>
                </a:moveTo>
                <a:lnTo>
                  <a:pt x="106032" y="38607"/>
                </a:lnTo>
                <a:lnTo>
                  <a:pt x="165760" y="15163"/>
                </a:lnTo>
                <a:lnTo>
                  <a:pt x="208584" y="19862"/>
                </a:lnTo>
                <a:lnTo>
                  <a:pt x="240703" y="6781"/>
                </a:lnTo>
                <a:lnTo>
                  <a:pt x="161404" y="0"/>
                </a:lnTo>
                <a:lnTo>
                  <a:pt x="8686" y="60832"/>
                </a:lnTo>
                <a:lnTo>
                  <a:pt x="0" y="110502"/>
                </a:lnTo>
                <a:lnTo>
                  <a:pt x="21640" y="97383"/>
                </a:lnTo>
                <a:lnTo>
                  <a:pt x="25819" y="7030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66219" y="4992800"/>
            <a:ext cx="247662" cy="117741"/>
          </a:xfrm>
          <a:custGeom>
            <a:avLst/>
            <a:gdLst/>
            <a:ahLst/>
            <a:cxnLst/>
            <a:rect l="l" t="t" r="r" b="b"/>
            <a:pathLst>
              <a:path w="247662" h="117741">
                <a:moveTo>
                  <a:pt x="8686" y="63741"/>
                </a:moveTo>
                <a:lnTo>
                  <a:pt x="0" y="113398"/>
                </a:lnTo>
                <a:lnTo>
                  <a:pt x="342" y="116141"/>
                </a:lnTo>
                <a:lnTo>
                  <a:pt x="4114" y="117741"/>
                </a:lnTo>
                <a:lnTo>
                  <a:pt x="5283" y="117017"/>
                </a:lnTo>
                <a:lnTo>
                  <a:pt x="26936" y="103886"/>
                </a:lnTo>
                <a:lnTo>
                  <a:pt x="27990" y="70535"/>
                </a:lnTo>
                <a:lnTo>
                  <a:pt x="25806" y="73279"/>
                </a:lnTo>
                <a:lnTo>
                  <a:pt x="21882" y="98717"/>
                </a:lnTo>
                <a:lnTo>
                  <a:pt x="8267" y="106972"/>
                </a:lnTo>
                <a:lnTo>
                  <a:pt x="15290" y="66890"/>
                </a:lnTo>
                <a:lnTo>
                  <a:pt x="165404" y="7086"/>
                </a:lnTo>
                <a:lnTo>
                  <a:pt x="229298" y="12547"/>
                </a:lnTo>
                <a:lnTo>
                  <a:pt x="211556" y="19773"/>
                </a:lnTo>
                <a:lnTo>
                  <a:pt x="169621" y="15163"/>
                </a:lnTo>
                <a:lnTo>
                  <a:pt x="167944" y="15392"/>
                </a:lnTo>
                <a:lnTo>
                  <a:pt x="110782" y="45389"/>
                </a:lnTo>
                <a:lnTo>
                  <a:pt x="169710" y="22263"/>
                </a:lnTo>
                <a:lnTo>
                  <a:pt x="211670" y="26873"/>
                </a:lnTo>
                <a:lnTo>
                  <a:pt x="213385" y="26631"/>
                </a:lnTo>
                <a:lnTo>
                  <a:pt x="245503" y="13538"/>
                </a:lnTo>
                <a:lnTo>
                  <a:pt x="247662" y="9753"/>
                </a:lnTo>
                <a:lnTo>
                  <a:pt x="246100" y="6908"/>
                </a:lnTo>
                <a:lnTo>
                  <a:pt x="244474" y="6769"/>
                </a:lnTo>
                <a:lnTo>
                  <a:pt x="165163" y="0"/>
                </a:lnTo>
                <a:lnTo>
                  <a:pt x="163563" y="241"/>
                </a:lnTo>
                <a:lnTo>
                  <a:pt x="10858" y="61074"/>
                </a:lnTo>
                <a:lnTo>
                  <a:pt x="8686" y="63741"/>
                </a:lnTo>
                <a:close/>
              </a:path>
              <a:path w="247662" h="117741">
                <a:moveTo>
                  <a:pt x="26936" y="103886"/>
                </a:moveTo>
                <a:lnTo>
                  <a:pt x="28587" y="101422"/>
                </a:lnTo>
                <a:lnTo>
                  <a:pt x="32461" y="76339"/>
                </a:lnTo>
                <a:lnTo>
                  <a:pt x="110782" y="45389"/>
                </a:lnTo>
                <a:lnTo>
                  <a:pt x="167944" y="15392"/>
                </a:lnTo>
                <a:lnTo>
                  <a:pt x="108216" y="38836"/>
                </a:lnTo>
                <a:lnTo>
                  <a:pt x="109499" y="42113"/>
                </a:lnTo>
                <a:lnTo>
                  <a:pt x="108203" y="38836"/>
                </a:lnTo>
                <a:lnTo>
                  <a:pt x="27990" y="70535"/>
                </a:lnTo>
                <a:lnTo>
                  <a:pt x="26936" y="103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27239" y="4925027"/>
            <a:ext cx="95415" cy="82613"/>
          </a:xfrm>
          <a:custGeom>
            <a:avLst/>
            <a:gdLst/>
            <a:ahLst/>
            <a:cxnLst/>
            <a:rect l="l" t="t" r="r" b="b"/>
            <a:pathLst>
              <a:path w="95415" h="82613">
                <a:moveTo>
                  <a:pt x="10820" y="64452"/>
                </a:moveTo>
                <a:lnTo>
                  <a:pt x="58724" y="29679"/>
                </a:lnTo>
                <a:lnTo>
                  <a:pt x="81749" y="30391"/>
                </a:lnTo>
                <a:lnTo>
                  <a:pt x="84480" y="29616"/>
                </a:lnTo>
                <a:lnTo>
                  <a:pt x="85077" y="28321"/>
                </a:lnTo>
                <a:lnTo>
                  <a:pt x="95402" y="5461"/>
                </a:lnTo>
                <a:lnTo>
                  <a:pt x="95415" y="1600"/>
                </a:lnTo>
                <a:lnTo>
                  <a:pt x="91871" y="0"/>
                </a:lnTo>
                <a:lnTo>
                  <a:pt x="88988" y="2552"/>
                </a:lnTo>
                <a:lnTo>
                  <a:pt x="79616" y="23279"/>
                </a:lnTo>
                <a:lnTo>
                  <a:pt x="57734" y="22606"/>
                </a:lnTo>
                <a:lnTo>
                  <a:pt x="55562" y="23279"/>
                </a:lnTo>
                <a:lnTo>
                  <a:pt x="1422" y="62572"/>
                </a:lnTo>
                <a:lnTo>
                  <a:pt x="0" y="65874"/>
                </a:lnTo>
                <a:lnTo>
                  <a:pt x="2235" y="68707"/>
                </a:lnTo>
                <a:lnTo>
                  <a:pt x="38519" y="82613"/>
                </a:lnTo>
                <a:lnTo>
                  <a:pt x="42367" y="82397"/>
                </a:lnTo>
                <a:lnTo>
                  <a:pt x="43764" y="78765"/>
                </a:lnTo>
                <a:lnTo>
                  <a:pt x="41033" y="76034"/>
                </a:lnTo>
                <a:lnTo>
                  <a:pt x="10820" y="64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33708" y="4529449"/>
            <a:ext cx="351205" cy="544791"/>
          </a:xfrm>
          <a:custGeom>
            <a:avLst/>
            <a:gdLst/>
            <a:ahLst/>
            <a:cxnLst/>
            <a:rect l="l" t="t" r="r" b="b"/>
            <a:pathLst>
              <a:path w="351205" h="544791">
                <a:moveTo>
                  <a:pt x="18719" y="544791"/>
                </a:moveTo>
                <a:lnTo>
                  <a:pt x="23393" y="544791"/>
                </a:lnTo>
                <a:lnTo>
                  <a:pt x="34968" y="542440"/>
                </a:lnTo>
                <a:lnTo>
                  <a:pt x="47074" y="535969"/>
                </a:lnTo>
                <a:lnTo>
                  <a:pt x="55675" y="529362"/>
                </a:lnTo>
                <a:lnTo>
                  <a:pt x="63473" y="522080"/>
                </a:lnTo>
                <a:lnTo>
                  <a:pt x="71247" y="513610"/>
                </a:lnTo>
                <a:lnTo>
                  <a:pt x="78896" y="504038"/>
                </a:lnTo>
                <a:lnTo>
                  <a:pt x="86318" y="493453"/>
                </a:lnTo>
                <a:lnTo>
                  <a:pt x="93412" y="481943"/>
                </a:lnTo>
                <a:lnTo>
                  <a:pt x="100074" y="469594"/>
                </a:lnTo>
                <a:lnTo>
                  <a:pt x="106205" y="456495"/>
                </a:lnTo>
                <a:lnTo>
                  <a:pt x="111702" y="442733"/>
                </a:lnTo>
                <a:lnTo>
                  <a:pt x="116395" y="428625"/>
                </a:lnTo>
                <a:lnTo>
                  <a:pt x="120406" y="415358"/>
                </a:lnTo>
                <a:lnTo>
                  <a:pt x="124400" y="402567"/>
                </a:lnTo>
                <a:lnTo>
                  <a:pt x="128443" y="390203"/>
                </a:lnTo>
                <a:lnTo>
                  <a:pt x="132597" y="378219"/>
                </a:lnTo>
                <a:lnTo>
                  <a:pt x="136927" y="366570"/>
                </a:lnTo>
                <a:lnTo>
                  <a:pt x="141497" y="355208"/>
                </a:lnTo>
                <a:lnTo>
                  <a:pt x="146371" y="344085"/>
                </a:lnTo>
                <a:lnTo>
                  <a:pt x="151613" y="333156"/>
                </a:lnTo>
                <a:lnTo>
                  <a:pt x="157287" y="322374"/>
                </a:lnTo>
                <a:lnTo>
                  <a:pt x="163457" y="311691"/>
                </a:lnTo>
                <a:lnTo>
                  <a:pt x="170187" y="301060"/>
                </a:lnTo>
                <a:lnTo>
                  <a:pt x="177542" y="290435"/>
                </a:lnTo>
                <a:lnTo>
                  <a:pt x="185585" y="279769"/>
                </a:lnTo>
                <a:lnTo>
                  <a:pt x="190017" y="263359"/>
                </a:lnTo>
                <a:lnTo>
                  <a:pt x="193052" y="265163"/>
                </a:lnTo>
                <a:lnTo>
                  <a:pt x="344703" y="2222"/>
                </a:lnTo>
                <a:lnTo>
                  <a:pt x="190122" y="263181"/>
                </a:lnTo>
                <a:lnTo>
                  <a:pt x="190385" y="262864"/>
                </a:lnTo>
                <a:lnTo>
                  <a:pt x="190122" y="263181"/>
                </a:lnTo>
                <a:lnTo>
                  <a:pt x="181430" y="273672"/>
                </a:lnTo>
                <a:lnTo>
                  <a:pt x="173225" y="284399"/>
                </a:lnTo>
                <a:lnTo>
                  <a:pt x="165708" y="295088"/>
                </a:lnTo>
                <a:lnTo>
                  <a:pt x="158820" y="305777"/>
                </a:lnTo>
                <a:lnTo>
                  <a:pt x="152500" y="316509"/>
                </a:lnTo>
                <a:lnTo>
                  <a:pt x="146686" y="327322"/>
                </a:lnTo>
                <a:lnTo>
                  <a:pt x="141319" y="338258"/>
                </a:lnTo>
                <a:lnTo>
                  <a:pt x="136337" y="349358"/>
                </a:lnTo>
                <a:lnTo>
                  <a:pt x="131680" y="360661"/>
                </a:lnTo>
                <a:lnTo>
                  <a:pt x="127287" y="372207"/>
                </a:lnTo>
                <a:lnTo>
                  <a:pt x="123097" y="384039"/>
                </a:lnTo>
                <a:lnTo>
                  <a:pt x="119050" y="396195"/>
                </a:lnTo>
                <a:lnTo>
                  <a:pt x="115085" y="408717"/>
                </a:lnTo>
                <a:lnTo>
                  <a:pt x="111141" y="421645"/>
                </a:lnTo>
                <a:lnTo>
                  <a:pt x="109651" y="426618"/>
                </a:lnTo>
                <a:lnTo>
                  <a:pt x="105304" y="439758"/>
                </a:lnTo>
                <a:lnTo>
                  <a:pt x="100304" y="452415"/>
                </a:lnTo>
                <a:lnTo>
                  <a:pt x="94742" y="464509"/>
                </a:lnTo>
                <a:lnTo>
                  <a:pt x="88711" y="475960"/>
                </a:lnTo>
                <a:lnTo>
                  <a:pt x="82301" y="486687"/>
                </a:lnTo>
                <a:lnTo>
                  <a:pt x="75603" y="496610"/>
                </a:lnTo>
                <a:lnTo>
                  <a:pt x="68710" y="505648"/>
                </a:lnTo>
                <a:lnTo>
                  <a:pt x="59060" y="516531"/>
                </a:lnTo>
                <a:lnTo>
                  <a:pt x="49877" y="525056"/>
                </a:lnTo>
                <a:lnTo>
                  <a:pt x="43942" y="529590"/>
                </a:lnTo>
                <a:lnTo>
                  <a:pt x="36131" y="535038"/>
                </a:lnTo>
                <a:lnTo>
                  <a:pt x="28930" y="537768"/>
                </a:lnTo>
                <a:lnTo>
                  <a:pt x="19672" y="537743"/>
                </a:lnTo>
                <a:lnTo>
                  <a:pt x="14909" y="535851"/>
                </a:lnTo>
                <a:lnTo>
                  <a:pt x="11836" y="534149"/>
                </a:lnTo>
                <a:lnTo>
                  <a:pt x="9944" y="531456"/>
                </a:lnTo>
                <a:lnTo>
                  <a:pt x="8686" y="528066"/>
                </a:lnTo>
                <a:lnTo>
                  <a:pt x="7454" y="524687"/>
                </a:lnTo>
                <a:lnTo>
                  <a:pt x="7035" y="520687"/>
                </a:lnTo>
                <a:lnTo>
                  <a:pt x="7035" y="514299"/>
                </a:lnTo>
                <a:lnTo>
                  <a:pt x="7531" y="509943"/>
                </a:lnTo>
                <a:lnTo>
                  <a:pt x="7988" y="507238"/>
                </a:lnTo>
                <a:lnTo>
                  <a:pt x="7239" y="503301"/>
                </a:lnTo>
                <a:lnTo>
                  <a:pt x="3454" y="502462"/>
                </a:lnTo>
                <a:lnTo>
                  <a:pt x="1143" y="505548"/>
                </a:lnTo>
                <a:lnTo>
                  <a:pt x="1104" y="505714"/>
                </a:lnTo>
                <a:lnTo>
                  <a:pt x="0" y="510679"/>
                </a:lnTo>
                <a:lnTo>
                  <a:pt x="12" y="522592"/>
                </a:lnTo>
                <a:lnTo>
                  <a:pt x="762" y="529183"/>
                </a:lnTo>
                <a:lnTo>
                  <a:pt x="4140" y="534860"/>
                </a:lnTo>
                <a:lnTo>
                  <a:pt x="5842" y="537679"/>
                </a:lnTo>
                <a:lnTo>
                  <a:pt x="8267" y="540232"/>
                </a:lnTo>
                <a:lnTo>
                  <a:pt x="11506" y="542023"/>
                </a:lnTo>
                <a:lnTo>
                  <a:pt x="14744" y="543814"/>
                </a:lnTo>
                <a:lnTo>
                  <a:pt x="18719" y="544791"/>
                </a:lnTo>
                <a:close/>
              </a:path>
              <a:path w="351205" h="544791">
                <a:moveTo>
                  <a:pt x="194380" y="269016"/>
                </a:moveTo>
                <a:lnTo>
                  <a:pt x="196088" y="266954"/>
                </a:lnTo>
                <a:lnTo>
                  <a:pt x="350761" y="5816"/>
                </a:lnTo>
                <a:lnTo>
                  <a:pt x="351205" y="1981"/>
                </a:lnTo>
                <a:lnTo>
                  <a:pt x="347865" y="0"/>
                </a:lnTo>
                <a:lnTo>
                  <a:pt x="344703" y="2222"/>
                </a:lnTo>
                <a:lnTo>
                  <a:pt x="193052" y="265163"/>
                </a:lnTo>
                <a:lnTo>
                  <a:pt x="190017" y="263359"/>
                </a:lnTo>
                <a:lnTo>
                  <a:pt x="185585" y="279769"/>
                </a:lnTo>
                <a:lnTo>
                  <a:pt x="194380" y="269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369641" y="4910382"/>
            <a:ext cx="227799" cy="162750"/>
          </a:xfrm>
          <a:custGeom>
            <a:avLst/>
            <a:gdLst/>
            <a:ahLst/>
            <a:cxnLst/>
            <a:rect l="l" t="t" r="r" b="b"/>
            <a:pathLst>
              <a:path w="227799" h="162750">
                <a:moveTo>
                  <a:pt x="120345" y="140652"/>
                </a:moveTo>
                <a:lnTo>
                  <a:pt x="113957" y="136867"/>
                </a:lnTo>
                <a:lnTo>
                  <a:pt x="108788" y="133070"/>
                </a:lnTo>
                <a:lnTo>
                  <a:pt x="105232" y="130238"/>
                </a:lnTo>
                <a:lnTo>
                  <a:pt x="102082" y="127647"/>
                </a:lnTo>
                <a:lnTo>
                  <a:pt x="97370" y="128130"/>
                </a:lnTo>
                <a:lnTo>
                  <a:pt x="100177" y="126009"/>
                </a:lnTo>
                <a:lnTo>
                  <a:pt x="63893" y="77939"/>
                </a:lnTo>
                <a:lnTo>
                  <a:pt x="6476" y="1866"/>
                </a:lnTo>
                <a:lnTo>
                  <a:pt x="3098" y="0"/>
                </a:lnTo>
                <a:lnTo>
                  <a:pt x="0" y="2336"/>
                </a:lnTo>
                <a:lnTo>
                  <a:pt x="863" y="6096"/>
                </a:lnTo>
                <a:lnTo>
                  <a:pt x="58280" y="82181"/>
                </a:lnTo>
                <a:lnTo>
                  <a:pt x="94564" y="130251"/>
                </a:lnTo>
                <a:lnTo>
                  <a:pt x="100161" y="135200"/>
                </a:lnTo>
                <a:lnTo>
                  <a:pt x="114306" y="145228"/>
                </a:lnTo>
                <a:lnTo>
                  <a:pt x="126741" y="152077"/>
                </a:lnTo>
                <a:lnTo>
                  <a:pt x="138175" y="156896"/>
                </a:lnTo>
                <a:lnTo>
                  <a:pt x="150850" y="160585"/>
                </a:lnTo>
                <a:lnTo>
                  <a:pt x="164565" y="162566"/>
                </a:lnTo>
                <a:lnTo>
                  <a:pt x="170078" y="162750"/>
                </a:lnTo>
                <a:lnTo>
                  <a:pt x="184382" y="161133"/>
                </a:lnTo>
                <a:lnTo>
                  <a:pt x="196584" y="156544"/>
                </a:lnTo>
                <a:lnTo>
                  <a:pt x="206571" y="149444"/>
                </a:lnTo>
                <a:lnTo>
                  <a:pt x="217267" y="135066"/>
                </a:lnTo>
                <a:lnTo>
                  <a:pt x="221684" y="122958"/>
                </a:lnTo>
                <a:lnTo>
                  <a:pt x="223454" y="109992"/>
                </a:lnTo>
                <a:lnTo>
                  <a:pt x="223655" y="97163"/>
                </a:lnTo>
                <a:lnTo>
                  <a:pt x="224084" y="84607"/>
                </a:lnTo>
                <a:lnTo>
                  <a:pt x="224700" y="70944"/>
                </a:lnTo>
                <a:lnTo>
                  <a:pt x="225422" y="57127"/>
                </a:lnTo>
                <a:lnTo>
                  <a:pt x="225653" y="52997"/>
                </a:lnTo>
                <a:lnTo>
                  <a:pt x="226186" y="43459"/>
                </a:lnTo>
                <a:lnTo>
                  <a:pt x="226733" y="34734"/>
                </a:lnTo>
                <a:lnTo>
                  <a:pt x="227126" y="28397"/>
                </a:lnTo>
                <a:lnTo>
                  <a:pt x="227533" y="22072"/>
                </a:lnTo>
                <a:lnTo>
                  <a:pt x="227799" y="18135"/>
                </a:lnTo>
                <a:lnTo>
                  <a:pt x="226466" y="14516"/>
                </a:lnTo>
                <a:lnTo>
                  <a:pt x="222592" y="14249"/>
                </a:lnTo>
                <a:lnTo>
                  <a:pt x="220776" y="17653"/>
                </a:lnTo>
                <a:lnTo>
                  <a:pt x="220543" y="21152"/>
                </a:lnTo>
                <a:lnTo>
                  <a:pt x="219940" y="30497"/>
                </a:lnTo>
                <a:lnTo>
                  <a:pt x="219113" y="44021"/>
                </a:lnTo>
                <a:lnTo>
                  <a:pt x="218207" y="60056"/>
                </a:lnTo>
                <a:lnTo>
                  <a:pt x="217365" y="76935"/>
                </a:lnTo>
                <a:lnTo>
                  <a:pt x="216735" y="92991"/>
                </a:lnTo>
                <a:lnTo>
                  <a:pt x="216461" y="106557"/>
                </a:lnTo>
                <a:lnTo>
                  <a:pt x="216458" y="107657"/>
                </a:lnTo>
                <a:lnTo>
                  <a:pt x="214945" y="120871"/>
                </a:lnTo>
                <a:lnTo>
                  <a:pt x="210447" y="132923"/>
                </a:lnTo>
                <a:lnTo>
                  <a:pt x="204838" y="141109"/>
                </a:lnTo>
                <a:lnTo>
                  <a:pt x="195802" y="148859"/>
                </a:lnTo>
                <a:lnTo>
                  <a:pt x="184106" y="153929"/>
                </a:lnTo>
                <a:lnTo>
                  <a:pt x="170078" y="155702"/>
                </a:lnTo>
                <a:lnTo>
                  <a:pt x="156263" y="154476"/>
                </a:lnTo>
                <a:lnTo>
                  <a:pt x="143328" y="151213"/>
                </a:lnTo>
                <a:lnTo>
                  <a:pt x="131551" y="146560"/>
                </a:lnTo>
                <a:lnTo>
                  <a:pt x="121213" y="141163"/>
                </a:lnTo>
                <a:lnTo>
                  <a:pt x="120345" y="140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631002" y="4448501"/>
            <a:ext cx="227139" cy="359549"/>
          </a:xfrm>
          <a:custGeom>
            <a:avLst/>
            <a:gdLst/>
            <a:ahLst/>
            <a:cxnLst/>
            <a:rect l="l" t="t" r="r" b="b"/>
            <a:pathLst>
              <a:path w="227139" h="359549">
                <a:moveTo>
                  <a:pt x="6502" y="357403"/>
                </a:moveTo>
                <a:lnTo>
                  <a:pt x="226618" y="5892"/>
                </a:lnTo>
                <a:lnTo>
                  <a:pt x="227139" y="2070"/>
                </a:lnTo>
                <a:lnTo>
                  <a:pt x="223850" y="0"/>
                </a:lnTo>
                <a:lnTo>
                  <a:pt x="220649" y="2159"/>
                </a:lnTo>
                <a:lnTo>
                  <a:pt x="533" y="353669"/>
                </a:lnTo>
                <a:lnTo>
                  <a:pt x="0" y="357492"/>
                </a:lnTo>
                <a:lnTo>
                  <a:pt x="3302" y="359549"/>
                </a:lnTo>
                <a:lnTo>
                  <a:pt x="6502" y="3574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865245" y="4187407"/>
            <a:ext cx="201866" cy="274078"/>
          </a:xfrm>
          <a:custGeom>
            <a:avLst/>
            <a:gdLst/>
            <a:ahLst/>
            <a:cxnLst/>
            <a:rect l="l" t="t" r="r" b="b"/>
            <a:pathLst>
              <a:path w="201866" h="274078">
                <a:moveTo>
                  <a:pt x="118668" y="118859"/>
                </a:moveTo>
                <a:lnTo>
                  <a:pt x="119354" y="116065"/>
                </a:lnTo>
                <a:lnTo>
                  <a:pt x="120040" y="113245"/>
                </a:lnTo>
                <a:lnTo>
                  <a:pt x="120268" y="110134"/>
                </a:lnTo>
                <a:lnTo>
                  <a:pt x="120281" y="106756"/>
                </a:lnTo>
                <a:lnTo>
                  <a:pt x="119622" y="95490"/>
                </a:lnTo>
                <a:lnTo>
                  <a:pt x="118170" y="82893"/>
                </a:lnTo>
                <a:lnTo>
                  <a:pt x="116636" y="69603"/>
                </a:lnTo>
                <a:lnTo>
                  <a:pt x="115729" y="56255"/>
                </a:lnTo>
                <a:lnTo>
                  <a:pt x="115684" y="52831"/>
                </a:lnTo>
                <a:lnTo>
                  <a:pt x="116836" y="38592"/>
                </a:lnTo>
                <a:lnTo>
                  <a:pt x="120827" y="26645"/>
                </a:lnTo>
                <a:lnTo>
                  <a:pt x="125501" y="20332"/>
                </a:lnTo>
                <a:lnTo>
                  <a:pt x="137913" y="10677"/>
                </a:lnTo>
                <a:lnTo>
                  <a:pt x="148492" y="7183"/>
                </a:lnTo>
                <a:lnTo>
                  <a:pt x="151091" y="7035"/>
                </a:lnTo>
                <a:lnTo>
                  <a:pt x="163152" y="9970"/>
                </a:lnTo>
                <a:lnTo>
                  <a:pt x="174401" y="16928"/>
                </a:lnTo>
                <a:lnTo>
                  <a:pt x="175501" y="17741"/>
                </a:lnTo>
                <a:lnTo>
                  <a:pt x="179298" y="20561"/>
                </a:lnTo>
                <a:lnTo>
                  <a:pt x="182943" y="23444"/>
                </a:lnTo>
                <a:lnTo>
                  <a:pt x="186626" y="25742"/>
                </a:lnTo>
                <a:lnTo>
                  <a:pt x="190296" y="28016"/>
                </a:lnTo>
                <a:lnTo>
                  <a:pt x="194094" y="29819"/>
                </a:lnTo>
                <a:lnTo>
                  <a:pt x="198348" y="29844"/>
                </a:lnTo>
                <a:lnTo>
                  <a:pt x="201866" y="28270"/>
                </a:lnTo>
                <a:lnTo>
                  <a:pt x="201866" y="24371"/>
                </a:lnTo>
                <a:lnTo>
                  <a:pt x="198348" y="22796"/>
                </a:lnTo>
                <a:lnTo>
                  <a:pt x="196265" y="22821"/>
                </a:lnTo>
                <a:lnTo>
                  <a:pt x="193535" y="21767"/>
                </a:lnTo>
                <a:lnTo>
                  <a:pt x="190347" y="19761"/>
                </a:lnTo>
                <a:lnTo>
                  <a:pt x="185546" y="16802"/>
                </a:lnTo>
                <a:lnTo>
                  <a:pt x="179971" y="11963"/>
                </a:lnTo>
                <a:lnTo>
                  <a:pt x="173558" y="7785"/>
                </a:lnTo>
                <a:lnTo>
                  <a:pt x="167157" y="3606"/>
                </a:lnTo>
                <a:lnTo>
                  <a:pt x="159740" y="0"/>
                </a:lnTo>
                <a:lnTo>
                  <a:pt x="151091" y="0"/>
                </a:lnTo>
                <a:lnTo>
                  <a:pt x="140292" y="1907"/>
                </a:lnTo>
                <a:lnTo>
                  <a:pt x="128844" y="8130"/>
                </a:lnTo>
                <a:lnTo>
                  <a:pt x="120522" y="15354"/>
                </a:lnTo>
                <a:lnTo>
                  <a:pt x="113401" y="25792"/>
                </a:lnTo>
                <a:lnTo>
                  <a:pt x="109763" y="38113"/>
                </a:lnTo>
                <a:lnTo>
                  <a:pt x="108656" y="51522"/>
                </a:lnTo>
                <a:lnTo>
                  <a:pt x="108648" y="52831"/>
                </a:lnTo>
                <a:lnTo>
                  <a:pt x="109297" y="66676"/>
                </a:lnTo>
                <a:lnTo>
                  <a:pt x="110748" y="80325"/>
                </a:lnTo>
                <a:lnTo>
                  <a:pt x="112284" y="93070"/>
                </a:lnTo>
                <a:lnTo>
                  <a:pt x="113189" y="104198"/>
                </a:lnTo>
                <a:lnTo>
                  <a:pt x="113233" y="109791"/>
                </a:lnTo>
                <a:lnTo>
                  <a:pt x="113004" y="112394"/>
                </a:lnTo>
                <a:lnTo>
                  <a:pt x="112013" y="116395"/>
                </a:lnTo>
                <a:lnTo>
                  <a:pt x="110528" y="118478"/>
                </a:lnTo>
                <a:lnTo>
                  <a:pt x="104669" y="124710"/>
                </a:lnTo>
                <a:lnTo>
                  <a:pt x="95447" y="134949"/>
                </a:lnTo>
                <a:lnTo>
                  <a:pt x="87718" y="143649"/>
                </a:lnTo>
                <a:lnTo>
                  <a:pt x="77750" y="154941"/>
                </a:lnTo>
                <a:lnTo>
                  <a:pt x="66996" y="167184"/>
                </a:lnTo>
                <a:lnTo>
                  <a:pt x="55863" y="179907"/>
                </a:lnTo>
                <a:lnTo>
                  <a:pt x="44755" y="192636"/>
                </a:lnTo>
                <a:lnTo>
                  <a:pt x="34078" y="204896"/>
                </a:lnTo>
                <a:lnTo>
                  <a:pt x="24237" y="216216"/>
                </a:lnTo>
                <a:lnTo>
                  <a:pt x="15638" y="226121"/>
                </a:lnTo>
                <a:lnTo>
                  <a:pt x="8686" y="234139"/>
                </a:lnTo>
                <a:lnTo>
                  <a:pt x="6578" y="243001"/>
                </a:lnTo>
                <a:lnTo>
                  <a:pt x="6464" y="247459"/>
                </a:lnTo>
                <a:lnTo>
                  <a:pt x="3809" y="245160"/>
                </a:lnTo>
                <a:lnTo>
                  <a:pt x="3785" y="239796"/>
                </a:lnTo>
                <a:lnTo>
                  <a:pt x="1342" y="242618"/>
                </a:lnTo>
                <a:lnTo>
                  <a:pt x="0" y="245998"/>
                </a:lnTo>
                <a:lnTo>
                  <a:pt x="1028" y="247319"/>
                </a:lnTo>
                <a:lnTo>
                  <a:pt x="20421" y="272275"/>
                </a:lnTo>
                <a:lnTo>
                  <a:pt x="6476" y="247446"/>
                </a:lnTo>
                <a:lnTo>
                  <a:pt x="8351" y="245281"/>
                </a:lnTo>
                <a:lnTo>
                  <a:pt x="12458" y="240537"/>
                </a:lnTo>
                <a:lnTo>
                  <a:pt x="21653" y="229933"/>
                </a:lnTo>
                <a:lnTo>
                  <a:pt x="28587" y="221949"/>
                </a:lnTo>
                <a:lnTo>
                  <a:pt x="36355" y="213013"/>
                </a:lnTo>
                <a:lnTo>
                  <a:pt x="44744" y="203372"/>
                </a:lnTo>
                <a:lnTo>
                  <a:pt x="53542" y="193276"/>
                </a:lnTo>
                <a:lnTo>
                  <a:pt x="62536" y="182973"/>
                </a:lnTo>
                <a:lnTo>
                  <a:pt x="71514" y="172713"/>
                </a:lnTo>
                <a:lnTo>
                  <a:pt x="75272" y="168427"/>
                </a:lnTo>
                <a:lnTo>
                  <a:pt x="84392" y="158044"/>
                </a:lnTo>
                <a:lnTo>
                  <a:pt x="92891" y="148415"/>
                </a:lnTo>
                <a:lnTo>
                  <a:pt x="100516" y="139844"/>
                </a:lnTo>
                <a:lnTo>
                  <a:pt x="100634" y="139712"/>
                </a:lnTo>
                <a:lnTo>
                  <a:pt x="107734" y="131749"/>
                </a:lnTo>
                <a:lnTo>
                  <a:pt x="113156" y="125806"/>
                </a:lnTo>
                <a:lnTo>
                  <a:pt x="117525" y="121437"/>
                </a:lnTo>
                <a:lnTo>
                  <a:pt x="118668" y="118859"/>
                </a:lnTo>
                <a:close/>
              </a:path>
              <a:path w="201866" h="274078">
                <a:moveTo>
                  <a:pt x="25984" y="267944"/>
                </a:moveTo>
                <a:lnTo>
                  <a:pt x="8351" y="245281"/>
                </a:lnTo>
                <a:lnTo>
                  <a:pt x="6476" y="247446"/>
                </a:lnTo>
                <a:lnTo>
                  <a:pt x="20421" y="272275"/>
                </a:lnTo>
                <a:lnTo>
                  <a:pt x="23837" y="274078"/>
                </a:lnTo>
                <a:lnTo>
                  <a:pt x="26911" y="271691"/>
                </a:lnTo>
                <a:lnTo>
                  <a:pt x="25984" y="267944"/>
                </a:lnTo>
                <a:close/>
              </a:path>
              <a:path w="201866" h="274078">
                <a:moveTo>
                  <a:pt x="3809" y="245160"/>
                </a:moveTo>
                <a:lnTo>
                  <a:pt x="6464" y="247459"/>
                </a:lnTo>
                <a:lnTo>
                  <a:pt x="6578" y="243001"/>
                </a:lnTo>
                <a:lnTo>
                  <a:pt x="8686" y="234139"/>
                </a:lnTo>
                <a:lnTo>
                  <a:pt x="3785" y="239796"/>
                </a:lnTo>
                <a:lnTo>
                  <a:pt x="3809" y="245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988662" y="4179538"/>
            <a:ext cx="94551" cy="85648"/>
          </a:xfrm>
          <a:custGeom>
            <a:avLst/>
            <a:gdLst/>
            <a:ahLst/>
            <a:cxnLst/>
            <a:rect l="l" t="t" r="r" b="b"/>
            <a:pathLst>
              <a:path w="94551" h="85648">
                <a:moveTo>
                  <a:pt x="1290" y="66820"/>
                </a:moveTo>
                <a:lnTo>
                  <a:pt x="3479" y="79459"/>
                </a:lnTo>
                <a:lnTo>
                  <a:pt x="4216" y="82638"/>
                </a:lnTo>
                <a:lnTo>
                  <a:pt x="6629" y="85648"/>
                </a:lnTo>
                <a:lnTo>
                  <a:pt x="10401" y="84683"/>
                </a:lnTo>
                <a:lnTo>
                  <a:pt x="11036" y="80873"/>
                </a:lnTo>
                <a:lnTo>
                  <a:pt x="10871" y="80213"/>
                </a:lnTo>
                <a:lnTo>
                  <a:pt x="9215" y="72043"/>
                </a:lnTo>
                <a:lnTo>
                  <a:pt x="7389" y="57397"/>
                </a:lnTo>
                <a:lnTo>
                  <a:pt x="7048" y="48425"/>
                </a:lnTo>
                <a:lnTo>
                  <a:pt x="8014" y="35078"/>
                </a:lnTo>
                <a:lnTo>
                  <a:pt x="11396" y="22965"/>
                </a:lnTo>
                <a:lnTo>
                  <a:pt x="13017" y="19748"/>
                </a:lnTo>
                <a:lnTo>
                  <a:pt x="15227" y="15900"/>
                </a:lnTo>
                <a:lnTo>
                  <a:pt x="18097" y="12801"/>
                </a:lnTo>
                <a:lnTo>
                  <a:pt x="21882" y="10604"/>
                </a:lnTo>
                <a:lnTo>
                  <a:pt x="25666" y="8407"/>
                </a:lnTo>
                <a:lnTo>
                  <a:pt x="30467" y="7061"/>
                </a:lnTo>
                <a:lnTo>
                  <a:pt x="43688" y="7073"/>
                </a:lnTo>
                <a:lnTo>
                  <a:pt x="48107" y="8623"/>
                </a:lnTo>
                <a:lnTo>
                  <a:pt x="51663" y="10883"/>
                </a:lnTo>
                <a:lnTo>
                  <a:pt x="57010" y="14236"/>
                </a:lnTo>
                <a:lnTo>
                  <a:pt x="60528" y="19824"/>
                </a:lnTo>
                <a:lnTo>
                  <a:pt x="65849" y="25196"/>
                </a:lnTo>
                <a:lnTo>
                  <a:pt x="75062" y="31839"/>
                </a:lnTo>
                <a:lnTo>
                  <a:pt x="88758" y="35061"/>
                </a:lnTo>
                <a:lnTo>
                  <a:pt x="92976" y="35102"/>
                </a:lnTo>
                <a:lnTo>
                  <a:pt x="94551" y="31572"/>
                </a:lnTo>
                <a:lnTo>
                  <a:pt x="92976" y="28054"/>
                </a:lnTo>
                <a:lnTo>
                  <a:pt x="83934" y="28041"/>
                </a:lnTo>
                <a:lnTo>
                  <a:pt x="79387" y="26479"/>
                </a:lnTo>
                <a:lnTo>
                  <a:pt x="75755" y="24206"/>
                </a:lnTo>
                <a:lnTo>
                  <a:pt x="70307" y="20840"/>
                </a:lnTo>
                <a:lnTo>
                  <a:pt x="66789" y="15278"/>
                </a:lnTo>
                <a:lnTo>
                  <a:pt x="61518" y="9918"/>
                </a:lnTo>
                <a:lnTo>
                  <a:pt x="58889" y="7264"/>
                </a:lnTo>
                <a:lnTo>
                  <a:pt x="55753" y="4737"/>
                </a:lnTo>
                <a:lnTo>
                  <a:pt x="51701" y="2908"/>
                </a:lnTo>
                <a:lnTo>
                  <a:pt x="47650" y="1079"/>
                </a:lnTo>
                <a:lnTo>
                  <a:pt x="42760" y="0"/>
                </a:lnTo>
                <a:lnTo>
                  <a:pt x="29451" y="0"/>
                </a:lnTo>
                <a:lnTo>
                  <a:pt x="23317" y="1612"/>
                </a:lnTo>
                <a:lnTo>
                  <a:pt x="18338" y="4508"/>
                </a:lnTo>
                <a:lnTo>
                  <a:pt x="10845" y="8851"/>
                </a:lnTo>
                <a:lnTo>
                  <a:pt x="6223" y="15925"/>
                </a:lnTo>
                <a:lnTo>
                  <a:pt x="3543" y="23723"/>
                </a:lnTo>
                <a:lnTo>
                  <a:pt x="863" y="31534"/>
                </a:lnTo>
                <a:lnTo>
                  <a:pt x="12" y="40182"/>
                </a:lnTo>
                <a:lnTo>
                  <a:pt x="0" y="48425"/>
                </a:lnTo>
                <a:lnTo>
                  <a:pt x="1290" y="66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85911" y="4151247"/>
            <a:ext cx="867765" cy="1959559"/>
          </a:xfrm>
          <a:custGeom>
            <a:avLst/>
            <a:gdLst/>
            <a:ahLst/>
            <a:cxnLst/>
            <a:rect l="l" t="t" r="r" b="b"/>
            <a:pathLst>
              <a:path w="867765" h="1959559">
                <a:moveTo>
                  <a:pt x="795388" y="1951329"/>
                </a:moveTo>
                <a:lnTo>
                  <a:pt x="796531" y="1956460"/>
                </a:lnTo>
                <a:lnTo>
                  <a:pt x="798830" y="1959559"/>
                </a:lnTo>
                <a:lnTo>
                  <a:pt x="802627" y="1958720"/>
                </a:lnTo>
                <a:lnTo>
                  <a:pt x="803402" y="1954936"/>
                </a:lnTo>
                <a:lnTo>
                  <a:pt x="802360" y="1950250"/>
                </a:lnTo>
                <a:lnTo>
                  <a:pt x="801903" y="1945982"/>
                </a:lnTo>
                <a:lnTo>
                  <a:pt x="801903" y="1942058"/>
                </a:lnTo>
                <a:lnTo>
                  <a:pt x="803939" y="1928659"/>
                </a:lnTo>
                <a:lnTo>
                  <a:pt x="809439" y="1917563"/>
                </a:lnTo>
                <a:lnTo>
                  <a:pt x="811441" y="1914804"/>
                </a:lnTo>
                <a:lnTo>
                  <a:pt x="819785" y="1905871"/>
                </a:lnTo>
                <a:lnTo>
                  <a:pt x="829573" y="1897682"/>
                </a:lnTo>
                <a:lnTo>
                  <a:pt x="839910" y="1889730"/>
                </a:lnTo>
                <a:lnTo>
                  <a:pt x="845642" y="1885162"/>
                </a:lnTo>
                <a:lnTo>
                  <a:pt x="851560" y="1880234"/>
                </a:lnTo>
                <a:lnTo>
                  <a:pt x="857034" y="1874989"/>
                </a:lnTo>
                <a:lnTo>
                  <a:pt x="861110" y="1868728"/>
                </a:lnTo>
                <a:lnTo>
                  <a:pt x="865174" y="1862480"/>
                </a:lnTo>
                <a:lnTo>
                  <a:pt x="867765" y="1855165"/>
                </a:lnTo>
                <a:lnTo>
                  <a:pt x="867752" y="1841487"/>
                </a:lnTo>
                <a:lnTo>
                  <a:pt x="866838" y="1835937"/>
                </a:lnTo>
                <a:lnTo>
                  <a:pt x="864857" y="1829866"/>
                </a:lnTo>
                <a:lnTo>
                  <a:pt x="861923" y="1820773"/>
                </a:lnTo>
                <a:lnTo>
                  <a:pt x="857084" y="1813864"/>
                </a:lnTo>
                <a:lnTo>
                  <a:pt x="850925" y="1808860"/>
                </a:lnTo>
                <a:lnTo>
                  <a:pt x="840396" y="1802450"/>
                </a:lnTo>
                <a:lnTo>
                  <a:pt x="828374" y="1798466"/>
                </a:lnTo>
                <a:lnTo>
                  <a:pt x="815240" y="1796256"/>
                </a:lnTo>
                <a:lnTo>
                  <a:pt x="810285" y="1795767"/>
                </a:lnTo>
                <a:lnTo>
                  <a:pt x="797752" y="1795036"/>
                </a:lnTo>
                <a:lnTo>
                  <a:pt x="784894" y="1794643"/>
                </a:lnTo>
                <a:lnTo>
                  <a:pt x="771955" y="1794225"/>
                </a:lnTo>
                <a:lnTo>
                  <a:pt x="759178" y="1793420"/>
                </a:lnTo>
                <a:lnTo>
                  <a:pt x="746807" y="1791863"/>
                </a:lnTo>
                <a:lnTo>
                  <a:pt x="738860" y="1790217"/>
                </a:lnTo>
                <a:lnTo>
                  <a:pt x="726495" y="1786130"/>
                </a:lnTo>
                <a:lnTo>
                  <a:pt x="715441" y="1779969"/>
                </a:lnTo>
                <a:lnTo>
                  <a:pt x="710069" y="1775586"/>
                </a:lnTo>
                <a:lnTo>
                  <a:pt x="702633" y="1767027"/>
                </a:lnTo>
                <a:lnTo>
                  <a:pt x="696482" y="1756018"/>
                </a:lnTo>
                <a:lnTo>
                  <a:pt x="691794" y="1742084"/>
                </a:lnTo>
                <a:lnTo>
                  <a:pt x="689322" y="1732143"/>
                </a:lnTo>
                <a:lnTo>
                  <a:pt x="685579" y="1717122"/>
                </a:lnTo>
                <a:lnTo>
                  <a:pt x="680634" y="1697297"/>
                </a:lnTo>
                <a:lnTo>
                  <a:pt x="674557" y="1672942"/>
                </a:lnTo>
                <a:lnTo>
                  <a:pt x="667418" y="1644333"/>
                </a:lnTo>
                <a:lnTo>
                  <a:pt x="659284" y="1611745"/>
                </a:lnTo>
                <a:lnTo>
                  <a:pt x="650226" y="1575454"/>
                </a:lnTo>
                <a:lnTo>
                  <a:pt x="640313" y="1535734"/>
                </a:lnTo>
                <a:lnTo>
                  <a:pt x="629614" y="1492860"/>
                </a:lnTo>
                <a:lnTo>
                  <a:pt x="618199" y="1447109"/>
                </a:lnTo>
                <a:lnTo>
                  <a:pt x="606136" y="1398755"/>
                </a:lnTo>
                <a:lnTo>
                  <a:pt x="593496" y="1348073"/>
                </a:lnTo>
                <a:lnTo>
                  <a:pt x="580347" y="1295338"/>
                </a:lnTo>
                <a:lnTo>
                  <a:pt x="566758" y="1240826"/>
                </a:lnTo>
                <a:lnTo>
                  <a:pt x="552800" y="1184812"/>
                </a:lnTo>
                <a:lnTo>
                  <a:pt x="538540" y="1127572"/>
                </a:lnTo>
                <a:lnTo>
                  <a:pt x="524050" y="1069379"/>
                </a:lnTo>
                <a:lnTo>
                  <a:pt x="509397" y="1010511"/>
                </a:lnTo>
                <a:lnTo>
                  <a:pt x="494651" y="951240"/>
                </a:lnTo>
                <a:lnTo>
                  <a:pt x="479882" y="891844"/>
                </a:lnTo>
                <a:lnTo>
                  <a:pt x="472507" y="862187"/>
                </a:lnTo>
                <a:lnTo>
                  <a:pt x="465153" y="832601"/>
                </a:lnTo>
                <a:lnTo>
                  <a:pt x="457827" y="803121"/>
                </a:lnTo>
                <a:lnTo>
                  <a:pt x="450539" y="773781"/>
                </a:lnTo>
                <a:lnTo>
                  <a:pt x="443298" y="744617"/>
                </a:lnTo>
                <a:lnTo>
                  <a:pt x="436111" y="715661"/>
                </a:lnTo>
                <a:lnTo>
                  <a:pt x="428987" y="686950"/>
                </a:lnTo>
                <a:lnTo>
                  <a:pt x="421936" y="658516"/>
                </a:lnTo>
                <a:lnTo>
                  <a:pt x="414965" y="630395"/>
                </a:lnTo>
                <a:lnTo>
                  <a:pt x="408084" y="602621"/>
                </a:lnTo>
                <a:lnTo>
                  <a:pt x="401301" y="575228"/>
                </a:lnTo>
                <a:lnTo>
                  <a:pt x="394624" y="548251"/>
                </a:lnTo>
                <a:lnTo>
                  <a:pt x="388063" y="521724"/>
                </a:lnTo>
                <a:lnTo>
                  <a:pt x="381625" y="495682"/>
                </a:lnTo>
                <a:lnTo>
                  <a:pt x="375320" y="470159"/>
                </a:lnTo>
                <a:lnTo>
                  <a:pt x="363143" y="420808"/>
                </a:lnTo>
                <a:lnTo>
                  <a:pt x="351600" y="373947"/>
                </a:lnTo>
                <a:lnTo>
                  <a:pt x="342385" y="336469"/>
                </a:lnTo>
                <a:lnTo>
                  <a:pt x="335255" y="307421"/>
                </a:lnTo>
                <a:lnTo>
                  <a:pt x="328513" y="279895"/>
                </a:lnTo>
                <a:lnTo>
                  <a:pt x="322181" y="253981"/>
                </a:lnTo>
                <a:lnTo>
                  <a:pt x="313503" y="218335"/>
                </a:lnTo>
                <a:lnTo>
                  <a:pt x="305878" y="186833"/>
                </a:lnTo>
                <a:lnTo>
                  <a:pt x="298961" y="158043"/>
                </a:lnTo>
                <a:lnTo>
                  <a:pt x="290718" y="123064"/>
                </a:lnTo>
                <a:lnTo>
                  <a:pt x="285978" y="82775"/>
                </a:lnTo>
                <a:lnTo>
                  <a:pt x="285329" y="66008"/>
                </a:lnTo>
                <a:lnTo>
                  <a:pt x="284247" y="51711"/>
                </a:lnTo>
                <a:lnTo>
                  <a:pt x="282722" y="39662"/>
                </a:lnTo>
                <a:lnTo>
                  <a:pt x="280742" y="29639"/>
                </a:lnTo>
                <a:lnTo>
                  <a:pt x="278295" y="21420"/>
                </a:lnTo>
                <a:lnTo>
                  <a:pt x="275755" y="15519"/>
                </a:lnTo>
                <a:lnTo>
                  <a:pt x="272211" y="8534"/>
                </a:lnTo>
                <a:lnTo>
                  <a:pt x="267296" y="4317"/>
                </a:lnTo>
                <a:lnTo>
                  <a:pt x="261696" y="2260"/>
                </a:lnTo>
                <a:lnTo>
                  <a:pt x="256120" y="190"/>
                </a:lnTo>
                <a:lnTo>
                  <a:pt x="250177" y="38"/>
                </a:lnTo>
                <a:lnTo>
                  <a:pt x="236842" y="0"/>
                </a:lnTo>
                <a:lnTo>
                  <a:pt x="231051" y="2412"/>
                </a:lnTo>
                <a:lnTo>
                  <a:pt x="226402" y="5905"/>
                </a:lnTo>
                <a:lnTo>
                  <a:pt x="219417" y="11163"/>
                </a:lnTo>
                <a:lnTo>
                  <a:pt x="214655" y="18592"/>
                </a:lnTo>
                <a:lnTo>
                  <a:pt x="209677" y="24803"/>
                </a:lnTo>
                <a:lnTo>
                  <a:pt x="204724" y="30721"/>
                </a:lnTo>
                <a:lnTo>
                  <a:pt x="199364" y="35039"/>
                </a:lnTo>
                <a:lnTo>
                  <a:pt x="187887" y="38306"/>
                </a:lnTo>
                <a:lnTo>
                  <a:pt x="179656" y="39835"/>
                </a:lnTo>
                <a:lnTo>
                  <a:pt x="168983" y="41765"/>
                </a:lnTo>
                <a:lnTo>
                  <a:pt x="156298" y="44023"/>
                </a:lnTo>
                <a:lnTo>
                  <a:pt x="142035" y="46536"/>
                </a:lnTo>
                <a:lnTo>
                  <a:pt x="126624" y="49232"/>
                </a:lnTo>
                <a:lnTo>
                  <a:pt x="110497" y="52039"/>
                </a:lnTo>
                <a:lnTo>
                  <a:pt x="94087" y="54884"/>
                </a:lnTo>
                <a:lnTo>
                  <a:pt x="76562" y="57907"/>
                </a:lnTo>
                <a:lnTo>
                  <a:pt x="63172" y="60212"/>
                </a:lnTo>
                <a:lnTo>
                  <a:pt x="50481" y="62394"/>
                </a:lnTo>
                <a:lnTo>
                  <a:pt x="38752" y="64406"/>
                </a:lnTo>
                <a:lnTo>
                  <a:pt x="29959" y="65912"/>
                </a:lnTo>
                <a:lnTo>
                  <a:pt x="11446" y="69080"/>
                </a:lnTo>
                <a:lnTo>
                  <a:pt x="3345" y="70463"/>
                </a:lnTo>
                <a:lnTo>
                  <a:pt x="0" y="72631"/>
                </a:lnTo>
                <a:lnTo>
                  <a:pt x="660" y="76466"/>
                </a:lnTo>
                <a:lnTo>
                  <a:pt x="4394" y="77431"/>
                </a:lnTo>
                <a:lnTo>
                  <a:pt x="6891" y="77005"/>
                </a:lnTo>
                <a:lnTo>
                  <a:pt x="24754" y="73950"/>
                </a:lnTo>
                <a:lnTo>
                  <a:pt x="38712" y="71558"/>
                </a:lnTo>
                <a:lnTo>
                  <a:pt x="55083" y="68747"/>
                </a:lnTo>
                <a:lnTo>
                  <a:pt x="73162" y="65636"/>
                </a:lnTo>
                <a:lnTo>
                  <a:pt x="91579" y="62458"/>
                </a:lnTo>
                <a:lnTo>
                  <a:pt x="107970" y="59619"/>
                </a:lnTo>
                <a:lnTo>
                  <a:pt x="124162" y="56805"/>
                </a:lnTo>
                <a:lnTo>
                  <a:pt x="139737" y="54085"/>
                </a:lnTo>
                <a:lnTo>
                  <a:pt x="154273" y="51530"/>
                </a:lnTo>
                <a:lnTo>
                  <a:pt x="167352" y="49210"/>
                </a:lnTo>
                <a:lnTo>
                  <a:pt x="178553" y="47196"/>
                </a:lnTo>
                <a:lnTo>
                  <a:pt x="187456" y="45556"/>
                </a:lnTo>
                <a:lnTo>
                  <a:pt x="194703" y="44145"/>
                </a:lnTo>
                <a:lnTo>
                  <a:pt x="205638" y="39484"/>
                </a:lnTo>
                <a:lnTo>
                  <a:pt x="215607" y="29540"/>
                </a:lnTo>
                <a:lnTo>
                  <a:pt x="220116" y="22136"/>
                </a:lnTo>
                <a:lnTo>
                  <a:pt x="225272" y="16497"/>
                </a:lnTo>
                <a:lnTo>
                  <a:pt x="227850" y="13677"/>
                </a:lnTo>
                <a:lnTo>
                  <a:pt x="230517" y="11315"/>
                </a:lnTo>
                <a:lnTo>
                  <a:pt x="233502" y="9677"/>
                </a:lnTo>
                <a:lnTo>
                  <a:pt x="236486" y="8039"/>
                </a:lnTo>
                <a:lnTo>
                  <a:pt x="239776" y="7073"/>
                </a:lnTo>
                <a:lnTo>
                  <a:pt x="250037" y="7061"/>
                </a:lnTo>
                <a:lnTo>
                  <a:pt x="255193" y="7327"/>
                </a:lnTo>
                <a:lnTo>
                  <a:pt x="259219" y="8851"/>
                </a:lnTo>
                <a:lnTo>
                  <a:pt x="262255" y="10007"/>
                </a:lnTo>
                <a:lnTo>
                  <a:pt x="267195" y="14985"/>
                </a:lnTo>
                <a:lnTo>
                  <a:pt x="271649" y="23711"/>
                </a:lnTo>
                <a:lnTo>
                  <a:pt x="275246" y="37732"/>
                </a:lnTo>
                <a:lnTo>
                  <a:pt x="275971" y="42163"/>
                </a:lnTo>
                <a:lnTo>
                  <a:pt x="277163" y="51743"/>
                </a:lnTo>
                <a:lnTo>
                  <a:pt x="278082" y="62888"/>
                </a:lnTo>
                <a:lnTo>
                  <a:pt x="278722" y="75702"/>
                </a:lnTo>
                <a:lnTo>
                  <a:pt x="279079" y="90291"/>
                </a:lnTo>
                <a:lnTo>
                  <a:pt x="279158" y="102234"/>
                </a:lnTo>
                <a:lnTo>
                  <a:pt x="279488" y="104800"/>
                </a:lnTo>
                <a:lnTo>
                  <a:pt x="291092" y="155427"/>
                </a:lnTo>
                <a:lnTo>
                  <a:pt x="312630" y="244518"/>
                </a:lnTo>
                <a:lnTo>
                  <a:pt x="328710" y="310279"/>
                </a:lnTo>
                <a:lnTo>
                  <a:pt x="347188" y="385474"/>
                </a:lnTo>
                <a:lnTo>
                  <a:pt x="367708" y="468696"/>
                </a:lnTo>
                <a:lnTo>
                  <a:pt x="389917" y="558538"/>
                </a:lnTo>
                <a:lnTo>
                  <a:pt x="413461" y="653592"/>
                </a:lnTo>
                <a:lnTo>
                  <a:pt x="437986" y="752452"/>
                </a:lnTo>
                <a:lnTo>
                  <a:pt x="463138" y="853711"/>
                </a:lnTo>
                <a:lnTo>
                  <a:pt x="488562" y="955962"/>
                </a:lnTo>
                <a:lnTo>
                  <a:pt x="513905" y="1057798"/>
                </a:lnTo>
                <a:lnTo>
                  <a:pt x="538812" y="1157812"/>
                </a:lnTo>
                <a:lnTo>
                  <a:pt x="562930" y="1254597"/>
                </a:lnTo>
                <a:lnTo>
                  <a:pt x="585904" y="1346745"/>
                </a:lnTo>
                <a:lnTo>
                  <a:pt x="607381" y="1432851"/>
                </a:lnTo>
                <a:lnTo>
                  <a:pt x="627006" y="1511506"/>
                </a:lnTo>
                <a:lnTo>
                  <a:pt x="644425" y="1581304"/>
                </a:lnTo>
                <a:lnTo>
                  <a:pt x="659284" y="1640838"/>
                </a:lnTo>
                <a:lnTo>
                  <a:pt x="671229" y="1688701"/>
                </a:lnTo>
                <a:lnTo>
                  <a:pt x="679906" y="1723486"/>
                </a:lnTo>
                <a:lnTo>
                  <a:pt x="684961" y="1743786"/>
                </a:lnTo>
                <a:lnTo>
                  <a:pt x="689843" y="1758445"/>
                </a:lnTo>
                <a:lnTo>
                  <a:pt x="696438" y="1770455"/>
                </a:lnTo>
                <a:lnTo>
                  <a:pt x="704517" y="1780035"/>
                </a:lnTo>
                <a:lnTo>
                  <a:pt x="713847" y="1787407"/>
                </a:lnTo>
                <a:lnTo>
                  <a:pt x="721004" y="1791373"/>
                </a:lnTo>
                <a:lnTo>
                  <a:pt x="732657" y="1795813"/>
                </a:lnTo>
                <a:lnTo>
                  <a:pt x="744949" y="1798684"/>
                </a:lnTo>
                <a:lnTo>
                  <a:pt x="757655" y="1800362"/>
                </a:lnTo>
                <a:lnTo>
                  <a:pt x="770550" y="1801223"/>
                </a:lnTo>
                <a:lnTo>
                  <a:pt x="783409" y="1801644"/>
                </a:lnTo>
                <a:lnTo>
                  <a:pt x="796006" y="1802002"/>
                </a:lnTo>
                <a:lnTo>
                  <a:pt x="803173" y="1802333"/>
                </a:lnTo>
                <a:lnTo>
                  <a:pt x="816914" y="1803556"/>
                </a:lnTo>
                <a:lnTo>
                  <a:pt x="829336" y="1805984"/>
                </a:lnTo>
                <a:lnTo>
                  <a:pt x="837907" y="1809051"/>
                </a:lnTo>
                <a:lnTo>
                  <a:pt x="848296" y="1815898"/>
                </a:lnTo>
                <a:lnTo>
                  <a:pt x="855892" y="1826371"/>
                </a:lnTo>
                <a:lnTo>
                  <a:pt x="858164" y="1832038"/>
                </a:lnTo>
                <a:lnTo>
                  <a:pt x="859942" y="1837512"/>
                </a:lnTo>
                <a:lnTo>
                  <a:pt x="860704" y="1842338"/>
                </a:lnTo>
                <a:lnTo>
                  <a:pt x="860679" y="1856117"/>
                </a:lnTo>
                <a:lnTo>
                  <a:pt x="857084" y="1863318"/>
                </a:lnTo>
                <a:lnTo>
                  <a:pt x="851281" y="1870074"/>
                </a:lnTo>
                <a:lnTo>
                  <a:pt x="842847" y="1878305"/>
                </a:lnTo>
                <a:lnTo>
                  <a:pt x="832920" y="1886228"/>
                </a:lnTo>
                <a:lnTo>
                  <a:pt x="822440" y="1894361"/>
                </a:lnTo>
                <a:lnTo>
                  <a:pt x="816889" y="1899018"/>
                </a:lnTo>
                <a:lnTo>
                  <a:pt x="810933" y="1904276"/>
                </a:lnTo>
                <a:lnTo>
                  <a:pt x="805434" y="1910118"/>
                </a:lnTo>
                <a:lnTo>
                  <a:pt x="801408" y="1917141"/>
                </a:lnTo>
                <a:lnTo>
                  <a:pt x="796656" y="1928430"/>
                </a:lnTo>
                <a:lnTo>
                  <a:pt x="794855" y="1941641"/>
                </a:lnTo>
                <a:lnTo>
                  <a:pt x="794854" y="1946541"/>
                </a:lnTo>
                <a:lnTo>
                  <a:pt x="795388" y="19513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101059" y="4198688"/>
            <a:ext cx="200596" cy="40093"/>
          </a:xfrm>
          <a:custGeom>
            <a:avLst/>
            <a:gdLst/>
            <a:ahLst/>
            <a:cxnLst/>
            <a:rect l="l" t="t" r="r" b="b"/>
            <a:pathLst>
              <a:path w="200596" h="40093">
                <a:moveTo>
                  <a:pt x="4394" y="40093"/>
                </a:moveTo>
                <a:lnTo>
                  <a:pt x="197396" y="6946"/>
                </a:lnTo>
                <a:lnTo>
                  <a:pt x="200596" y="4787"/>
                </a:lnTo>
                <a:lnTo>
                  <a:pt x="199936" y="952"/>
                </a:lnTo>
                <a:lnTo>
                  <a:pt x="196202" y="0"/>
                </a:lnTo>
                <a:lnTo>
                  <a:pt x="3200" y="33146"/>
                </a:lnTo>
                <a:lnTo>
                  <a:pt x="0" y="35305"/>
                </a:lnTo>
                <a:lnTo>
                  <a:pt x="660" y="39141"/>
                </a:lnTo>
                <a:lnTo>
                  <a:pt x="4394" y="40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42884" y="4152456"/>
            <a:ext cx="629221" cy="1957438"/>
          </a:xfrm>
          <a:custGeom>
            <a:avLst/>
            <a:gdLst/>
            <a:ahLst/>
            <a:cxnLst/>
            <a:rect l="l" t="t" r="r" b="b"/>
            <a:pathLst>
              <a:path w="629221" h="1957438">
                <a:moveTo>
                  <a:pt x="0" y="1587"/>
                </a:moveTo>
                <a:lnTo>
                  <a:pt x="0" y="5473"/>
                </a:lnTo>
                <a:lnTo>
                  <a:pt x="3517" y="7048"/>
                </a:lnTo>
                <a:lnTo>
                  <a:pt x="10502" y="7035"/>
                </a:lnTo>
                <a:lnTo>
                  <a:pt x="16598" y="7442"/>
                </a:lnTo>
                <a:lnTo>
                  <a:pt x="21653" y="9067"/>
                </a:lnTo>
                <a:lnTo>
                  <a:pt x="25438" y="10287"/>
                </a:lnTo>
                <a:lnTo>
                  <a:pt x="28663" y="12128"/>
                </a:lnTo>
                <a:lnTo>
                  <a:pt x="31572" y="15125"/>
                </a:lnTo>
                <a:lnTo>
                  <a:pt x="37408" y="23908"/>
                </a:lnTo>
                <a:lnTo>
                  <a:pt x="41988" y="38019"/>
                </a:lnTo>
                <a:lnTo>
                  <a:pt x="43889" y="48726"/>
                </a:lnTo>
                <a:lnTo>
                  <a:pt x="45135" y="60323"/>
                </a:lnTo>
                <a:lnTo>
                  <a:pt x="45905" y="73860"/>
                </a:lnTo>
                <a:lnTo>
                  <a:pt x="46176" y="89465"/>
                </a:lnTo>
                <a:lnTo>
                  <a:pt x="46177" y="89954"/>
                </a:lnTo>
                <a:lnTo>
                  <a:pt x="46690" y="109157"/>
                </a:lnTo>
                <a:lnTo>
                  <a:pt x="47906" y="126342"/>
                </a:lnTo>
                <a:lnTo>
                  <a:pt x="49344" y="140135"/>
                </a:lnTo>
                <a:lnTo>
                  <a:pt x="50519" y="149164"/>
                </a:lnTo>
                <a:lnTo>
                  <a:pt x="50952" y="152082"/>
                </a:lnTo>
                <a:lnTo>
                  <a:pt x="53788" y="163535"/>
                </a:lnTo>
                <a:lnTo>
                  <a:pt x="61730" y="195501"/>
                </a:lnTo>
                <a:lnTo>
                  <a:pt x="54432" y="151523"/>
                </a:lnTo>
                <a:lnTo>
                  <a:pt x="57619" y="149174"/>
                </a:lnTo>
                <a:lnTo>
                  <a:pt x="57175" y="145923"/>
                </a:lnTo>
                <a:lnTo>
                  <a:pt x="56121" y="137491"/>
                </a:lnTo>
                <a:lnTo>
                  <a:pt x="54937" y="125928"/>
                </a:lnTo>
                <a:lnTo>
                  <a:pt x="53898" y="112044"/>
                </a:lnTo>
                <a:lnTo>
                  <a:pt x="53280" y="96646"/>
                </a:lnTo>
                <a:lnTo>
                  <a:pt x="53212" y="89954"/>
                </a:lnTo>
                <a:lnTo>
                  <a:pt x="52839" y="71270"/>
                </a:lnTo>
                <a:lnTo>
                  <a:pt x="51762" y="55378"/>
                </a:lnTo>
                <a:lnTo>
                  <a:pt x="49975" y="42025"/>
                </a:lnTo>
                <a:lnTo>
                  <a:pt x="47470" y="30963"/>
                </a:lnTo>
                <a:lnTo>
                  <a:pt x="44238" y="21941"/>
                </a:lnTo>
                <a:lnTo>
                  <a:pt x="40271" y="14709"/>
                </a:lnTo>
                <a:lnTo>
                  <a:pt x="35763" y="8166"/>
                </a:lnTo>
                <a:lnTo>
                  <a:pt x="30060" y="4330"/>
                </a:lnTo>
                <a:lnTo>
                  <a:pt x="23799" y="2349"/>
                </a:lnTo>
                <a:lnTo>
                  <a:pt x="17525" y="355"/>
                </a:lnTo>
                <a:lnTo>
                  <a:pt x="10731" y="12"/>
                </a:lnTo>
                <a:lnTo>
                  <a:pt x="3517" y="0"/>
                </a:lnTo>
                <a:lnTo>
                  <a:pt x="0" y="1587"/>
                </a:lnTo>
                <a:close/>
              </a:path>
              <a:path w="629221" h="1957438">
                <a:moveTo>
                  <a:pt x="67260" y="188550"/>
                </a:moveTo>
                <a:lnTo>
                  <a:pt x="64428" y="177151"/>
                </a:lnTo>
                <a:lnTo>
                  <a:pt x="62141" y="167957"/>
                </a:lnTo>
                <a:lnTo>
                  <a:pt x="59347" y="156679"/>
                </a:lnTo>
                <a:lnTo>
                  <a:pt x="57882" y="150783"/>
                </a:lnTo>
                <a:lnTo>
                  <a:pt x="57619" y="149174"/>
                </a:lnTo>
                <a:lnTo>
                  <a:pt x="54432" y="151523"/>
                </a:lnTo>
                <a:lnTo>
                  <a:pt x="61730" y="195501"/>
                </a:lnTo>
                <a:lnTo>
                  <a:pt x="57911" y="150964"/>
                </a:lnTo>
                <a:lnTo>
                  <a:pt x="57861" y="150698"/>
                </a:lnTo>
                <a:lnTo>
                  <a:pt x="57911" y="150964"/>
                </a:lnTo>
                <a:lnTo>
                  <a:pt x="61730" y="195501"/>
                </a:lnTo>
                <a:lnTo>
                  <a:pt x="74280" y="246011"/>
                </a:lnTo>
                <a:lnTo>
                  <a:pt x="90878" y="312805"/>
                </a:lnTo>
                <a:lnTo>
                  <a:pt x="110962" y="393622"/>
                </a:lnTo>
                <a:lnTo>
                  <a:pt x="133974" y="486203"/>
                </a:lnTo>
                <a:lnTo>
                  <a:pt x="159352" y="588288"/>
                </a:lnTo>
                <a:lnTo>
                  <a:pt x="186536" y="697615"/>
                </a:lnTo>
                <a:lnTo>
                  <a:pt x="214965" y="811925"/>
                </a:lnTo>
                <a:lnTo>
                  <a:pt x="244079" y="928958"/>
                </a:lnTo>
                <a:lnTo>
                  <a:pt x="273318" y="1046454"/>
                </a:lnTo>
                <a:lnTo>
                  <a:pt x="302121" y="1162152"/>
                </a:lnTo>
                <a:lnTo>
                  <a:pt x="329927" y="1273791"/>
                </a:lnTo>
                <a:lnTo>
                  <a:pt x="356176" y="1379113"/>
                </a:lnTo>
                <a:lnTo>
                  <a:pt x="380308" y="1475856"/>
                </a:lnTo>
                <a:lnTo>
                  <a:pt x="401763" y="1561760"/>
                </a:lnTo>
                <a:lnTo>
                  <a:pt x="419979" y="1634565"/>
                </a:lnTo>
                <a:lnTo>
                  <a:pt x="434396" y="1692012"/>
                </a:lnTo>
                <a:lnTo>
                  <a:pt x="444454" y="1731839"/>
                </a:lnTo>
                <a:lnTo>
                  <a:pt x="461898" y="1771789"/>
                </a:lnTo>
                <a:lnTo>
                  <a:pt x="501535" y="1787232"/>
                </a:lnTo>
                <a:lnTo>
                  <a:pt x="539799" y="1790961"/>
                </a:lnTo>
                <a:lnTo>
                  <a:pt x="552668" y="1791979"/>
                </a:lnTo>
                <a:lnTo>
                  <a:pt x="565165" y="1793303"/>
                </a:lnTo>
                <a:lnTo>
                  <a:pt x="574014" y="1794624"/>
                </a:lnTo>
                <a:lnTo>
                  <a:pt x="587285" y="1797627"/>
                </a:lnTo>
                <a:lnTo>
                  <a:pt x="598883" y="1801998"/>
                </a:lnTo>
                <a:lnTo>
                  <a:pt x="602970" y="1804212"/>
                </a:lnTo>
                <a:lnTo>
                  <a:pt x="612757" y="1812384"/>
                </a:lnTo>
                <a:lnTo>
                  <a:pt x="619173" y="1823737"/>
                </a:lnTo>
                <a:lnTo>
                  <a:pt x="621334" y="1830324"/>
                </a:lnTo>
                <a:lnTo>
                  <a:pt x="622160" y="1835556"/>
                </a:lnTo>
                <a:lnTo>
                  <a:pt x="622160" y="1840280"/>
                </a:lnTo>
                <a:lnTo>
                  <a:pt x="619894" y="1853155"/>
                </a:lnTo>
                <a:lnTo>
                  <a:pt x="613727" y="1864257"/>
                </a:lnTo>
                <a:lnTo>
                  <a:pt x="604143" y="1874788"/>
                </a:lnTo>
                <a:lnTo>
                  <a:pt x="594599" y="1883115"/>
                </a:lnTo>
                <a:lnTo>
                  <a:pt x="584472" y="1891479"/>
                </a:lnTo>
                <a:lnTo>
                  <a:pt x="576770" y="1898205"/>
                </a:lnTo>
                <a:lnTo>
                  <a:pt x="570649" y="1903857"/>
                </a:lnTo>
                <a:lnTo>
                  <a:pt x="565010" y="1910003"/>
                </a:lnTo>
                <a:lnTo>
                  <a:pt x="560857" y="1917204"/>
                </a:lnTo>
                <a:lnTo>
                  <a:pt x="555986" y="1928568"/>
                </a:lnTo>
                <a:lnTo>
                  <a:pt x="554103" y="1941645"/>
                </a:lnTo>
                <a:lnTo>
                  <a:pt x="554100" y="1946059"/>
                </a:lnTo>
                <a:lnTo>
                  <a:pt x="554520" y="1950072"/>
                </a:lnTo>
                <a:lnTo>
                  <a:pt x="555370" y="1954301"/>
                </a:lnTo>
                <a:lnTo>
                  <a:pt x="557618" y="1957438"/>
                </a:lnTo>
                <a:lnTo>
                  <a:pt x="561428" y="1956663"/>
                </a:lnTo>
                <a:lnTo>
                  <a:pt x="562279" y="1952891"/>
                </a:lnTo>
                <a:lnTo>
                  <a:pt x="561505" y="1949094"/>
                </a:lnTo>
                <a:lnTo>
                  <a:pt x="561149" y="1945551"/>
                </a:lnTo>
                <a:lnTo>
                  <a:pt x="561149" y="1942249"/>
                </a:lnTo>
                <a:lnTo>
                  <a:pt x="563188" y="1929103"/>
                </a:lnTo>
                <a:lnTo>
                  <a:pt x="568740" y="1917857"/>
                </a:lnTo>
                <a:lnTo>
                  <a:pt x="571055" y="1914626"/>
                </a:lnTo>
                <a:lnTo>
                  <a:pt x="579169" y="1905630"/>
                </a:lnTo>
                <a:lnTo>
                  <a:pt x="588651" y="1897170"/>
                </a:lnTo>
                <a:lnTo>
                  <a:pt x="598718" y="1888857"/>
                </a:lnTo>
                <a:lnTo>
                  <a:pt x="606513" y="1882190"/>
                </a:lnTo>
                <a:lnTo>
                  <a:pt x="612609" y="1876691"/>
                </a:lnTo>
                <a:lnTo>
                  <a:pt x="618248" y="1870824"/>
                </a:lnTo>
                <a:lnTo>
                  <a:pt x="622414" y="1863991"/>
                </a:lnTo>
                <a:lnTo>
                  <a:pt x="626579" y="1857159"/>
                </a:lnTo>
                <a:lnTo>
                  <a:pt x="629221" y="1849310"/>
                </a:lnTo>
                <a:lnTo>
                  <a:pt x="629208" y="1834718"/>
                </a:lnTo>
                <a:lnTo>
                  <a:pt x="628230" y="1828736"/>
                </a:lnTo>
                <a:lnTo>
                  <a:pt x="626109" y="1822272"/>
                </a:lnTo>
                <a:lnTo>
                  <a:pt x="623417" y="1813979"/>
                </a:lnTo>
                <a:lnTo>
                  <a:pt x="618705" y="1807425"/>
                </a:lnTo>
                <a:lnTo>
                  <a:pt x="612635" y="1802434"/>
                </a:lnTo>
                <a:lnTo>
                  <a:pt x="602429" y="1795898"/>
                </a:lnTo>
                <a:lnTo>
                  <a:pt x="590659" y="1791283"/>
                </a:lnTo>
                <a:lnTo>
                  <a:pt x="577695" y="1788145"/>
                </a:lnTo>
                <a:lnTo>
                  <a:pt x="571868" y="1787144"/>
                </a:lnTo>
                <a:lnTo>
                  <a:pt x="559272" y="1785547"/>
                </a:lnTo>
                <a:lnTo>
                  <a:pt x="546341" y="1784390"/>
                </a:lnTo>
                <a:lnTo>
                  <a:pt x="533331" y="1783424"/>
                </a:lnTo>
                <a:lnTo>
                  <a:pt x="520504" y="1782398"/>
                </a:lnTo>
                <a:lnTo>
                  <a:pt x="474730" y="1772048"/>
                </a:lnTo>
                <a:lnTo>
                  <a:pt x="451262" y="1730060"/>
                </a:lnTo>
                <a:lnTo>
                  <a:pt x="441213" y="1690268"/>
                </a:lnTo>
                <a:lnTo>
                  <a:pt x="426803" y="1632845"/>
                </a:lnTo>
                <a:lnTo>
                  <a:pt x="408592" y="1560054"/>
                </a:lnTo>
                <a:lnTo>
                  <a:pt x="398236" y="1518602"/>
                </a:lnTo>
                <a:lnTo>
                  <a:pt x="387140" y="1474157"/>
                </a:lnTo>
                <a:lnTo>
                  <a:pt x="375374" y="1427000"/>
                </a:lnTo>
                <a:lnTo>
                  <a:pt x="363009" y="1377416"/>
                </a:lnTo>
                <a:lnTo>
                  <a:pt x="350114" y="1325686"/>
                </a:lnTo>
                <a:lnTo>
                  <a:pt x="336760" y="1272094"/>
                </a:lnTo>
                <a:lnTo>
                  <a:pt x="323016" y="1216922"/>
                </a:lnTo>
                <a:lnTo>
                  <a:pt x="308954" y="1160453"/>
                </a:lnTo>
                <a:lnTo>
                  <a:pt x="294642" y="1102970"/>
                </a:lnTo>
                <a:lnTo>
                  <a:pt x="280151" y="1044756"/>
                </a:lnTo>
                <a:lnTo>
                  <a:pt x="265552" y="986093"/>
                </a:lnTo>
                <a:lnTo>
                  <a:pt x="250913" y="927265"/>
                </a:lnTo>
                <a:lnTo>
                  <a:pt x="236306" y="868547"/>
                </a:lnTo>
                <a:lnTo>
                  <a:pt x="221800" y="810228"/>
                </a:lnTo>
                <a:lnTo>
                  <a:pt x="207464" y="752590"/>
                </a:lnTo>
                <a:lnTo>
                  <a:pt x="193369" y="695915"/>
                </a:lnTo>
                <a:lnTo>
                  <a:pt x="179585" y="640486"/>
                </a:lnTo>
                <a:lnTo>
                  <a:pt x="166183" y="586586"/>
                </a:lnTo>
                <a:lnTo>
                  <a:pt x="153233" y="534497"/>
                </a:lnTo>
                <a:lnTo>
                  <a:pt x="140804" y="484501"/>
                </a:lnTo>
                <a:lnTo>
                  <a:pt x="128967" y="436882"/>
                </a:lnTo>
                <a:lnTo>
                  <a:pt x="117792" y="391922"/>
                </a:lnTo>
                <a:lnTo>
                  <a:pt x="106786" y="347631"/>
                </a:lnTo>
                <a:lnTo>
                  <a:pt x="96678" y="306955"/>
                </a:lnTo>
                <a:lnTo>
                  <a:pt x="84741" y="258918"/>
                </a:lnTo>
                <a:lnTo>
                  <a:pt x="82052" y="248098"/>
                </a:lnTo>
                <a:lnTo>
                  <a:pt x="79488" y="237778"/>
                </a:lnTo>
                <a:lnTo>
                  <a:pt x="77051" y="227971"/>
                </a:lnTo>
                <a:lnTo>
                  <a:pt x="74745" y="218689"/>
                </a:lnTo>
                <a:lnTo>
                  <a:pt x="74294" y="216877"/>
                </a:lnTo>
                <a:lnTo>
                  <a:pt x="70556" y="201816"/>
                </a:lnTo>
                <a:lnTo>
                  <a:pt x="67260" y="1885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06031" y="5933968"/>
            <a:ext cx="157289" cy="172389"/>
          </a:xfrm>
          <a:custGeom>
            <a:avLst/>
            <a:gdLst/>
            <a:ahLst/>
            <a:cxnLst/>
            <a:rect l="l" t="t" r="r" b="b"/>
            <a:pathLst>
              <a:path w="157289" h="172389">
                <a:moveTo>
                  <a:pt x="977" y="7950"/>
                </a:moveTo>
                <a:lnTo>
                  <a:pt x="4978" y="12166"/>
                </a:lnTo>
                <a:lnTo>
                  <a:pt x="8356" y="14897"/>
                </a:lnTo>
                <a:lnTo>
                  <a:pt x="12661" y="16395"/>
                </a:lnTo>
                <a:lnTo>
                  <a:pt x="17538" y="17322"/>
                </a:lnTo>
                <a:lnTo>
                  <a:pt x="22428" y="18237"/>
                </a:lnTo>
                <a:lnTo>
                  <a:pt x="27978" y="18541"/>
                </a:lnTo>
                <a:lnTo>
                  <a:pt x="34010" y="18541"/>
                </a:lnTo>
                <a:lnTo>
                  <a:pt x="45826" y="18240"/>
                </a:lnTo>
                <a:lnTo>
                  <a:pt x="58456" y="17568"/>
                </a:lnTo>
                <a:lnTo>
                  <a:pt x="71540" y="16876"/>
                </a:lnTo>
                <a:lnTo>
                  <a:pt x="84720" y="16514"/>
                </a:lnTo>
                <a:lnTo>
                  <a:pt x="86385" y="16509"/>
                </a:lnTo>
                <a:lnTo>
                  <a:pt x="99990" y="16973"/>
                </a:lnTo>
                <a:lnTo>
                  <a:pt x="112739" y="18618"/>
                </a:lnTo>
                <a:lnTo>
                  <a:pt x="124145" y="21792"/>
                </a:lnTo>
                <a:lnTo>
                  <a:pt x="135712" y="28224"/>
                </a:lnTo>
                <a:lnTo>
                  <a:pt x="143984" y="37895"/>
                </a:lnTo>
                <a:lnTo>
                  <a:pt x="146824" y="44183"/>
                </a:lnTo>
                <a:lnTo>
                  <a:pt x="149250" y="51206"/>
                </a:lnTo>
                <a:lnTo>
                  <a:pt x="150253" y="57035"/>
                </a:lnTo>
                <a:lnTo>
                  <a:pt x="150228" y="69570"/>
                </a:lnTo>
                <a:lnTo>
                  <a:pt x="148018" y="75260"/>
                </a:lnTo>
                <a:lnTo>
                  <a:pt x="144500" y="80683"/>
                </a:lnTo>
                <a:lnTo>
                  <a:pt x="137185" y="89890"/>
                </a:lnTo>
                <a:lnTo>
                  <a:pt x="128459" y="99474"/>
                </a:lnTo>
                <a:lnTo>
                  <a:pt x="123278" y="105765"/>
                </a:lnTo>
                <a:lnTo>
                  <a:pt x="117145" y="115244"/>
                </a:lnTo>
                <a:lnTo>
                  <a:pt x="112458" y="126671"/>
                </a:lnTo>
                <a:lnTo>
                  <a:pt x="109967" y="140500"/>
                </a:lnTo>
                <a:lnTo>
                  <a:pt x="109753" y="146481"/>
                </a:lnTo>
                <a:lnTo>
                  <a:pt x="109753" y="153238"/>
                </a:lnTo>
                <a:lnTo>
                  <a:pt x="110566" y="160781"/>
                </a:lnTo>
                <a:lnTo>
                  <a:pt x="112356" y="169265"/>
                </a:lnTo>
                <a:lnTo>
                  <a:pt x="114642" y="172389"/>
                </a:lnTo>
                <a:lnTo>
                  <a:pt x="118440" y="171576"/>
                </a:lnTo>
                <a:lnTo>
                  <a:pt x="119253" y="167805"/>
                </a:lnTo>
                <a:lnTo>
                  <a:pt x="117538" y="159727"/>
                </a:lnTo>
                <a:lnTo>
                  <a:pt x="116801" y="152679"/>
                </a:lnTo>
                <a:lnTo>
                  <a:pt x="116801" y="146481"/>
                </a:lnTo>
                <a:lnTo>
                  <a:pt x="118221" y="132523"/>
                </a:lnTo>
                <a:lnTo>
                  <a:pt x="121999" y="121311"/>
                </a:lnTo>
                <a:lnTo>
                  <a:pt x="129800" y="108852"/>
                </a:lnTo>
                <a:lnTo>
                  <a:pt x="138091" y="99330"/>
                </a:lnTo>
                <a:lnTo>
                  <a:pt x="143611" y="93268"/>
                </a:lnTo>
                <a:lnTo>
                  <a:pt x="151085" y="83437"/>
                </a:lnTo>
                <a:lnTo>
                  <a:pt x="156134" y="71692"/>
                </a:lnTo>
                <a:lnTo>
                  <a:pt x="157289" y="62001"/>
                </a:lnTo>
                <a:lnTo>
                  <a:pt x="157289" y="56083"/>
                </a:lnTo>
                <a:lnTo>
                  <a:pt x="156108" y="49466"/>
                </a:lnTo>
                <a:lnTo>
                  <a:pt x="153479" y="41871"/>
                </a:lnTo>
                <a:lnTo>
                  <a:pt x="147060" y="29815"/>
                </a:lnTo>
                <a:lnTo>
                  <a:pt x="137789" y="21005"/>
                </a:lnTo>
                <a:lnTo>
                  <a:pt x="126885" y="15303"/>
                </a:lnTo>
                <a:lnTo>
                  <a:pt x="115151" y="11920"/>
                </a:lnTo>
                <a:lnTo>
                  <a:pt x="102525" y="10112"/>
                </a:lnTo>
                <a:lnTo>
                  <a:pt x="89350" y="9481"/>
                </a:lnTo>
                <a:lnTo>
                  <a:pt x="86385" y="9461"/>
                </a:lnTo>
                <a:lnTo>
                  <a:pt x="72932" y="9768"/>
                </a:lnTo>
                <a:lnTo>
                  <a:pt x="59694" y="10440"/>
                </a:lnTo>
                <a:lnTo>
                  <a:pt x="47056" y="11129"/>
                </a:lnTo>
                <a:lnTo>
                  <a:pt x="35402" y="11488"/>
                </a:lnTo>
                <a:lnTo>
                  <a:pt x="26288" y="11506"/>
                </a:lnTo>
                <a:lnTo>
                  <a:pt x="19659" y="10934"/>
                </a:lnTo>
                <a:lnTo>
                  <a:pt x="14947" y="9461"/>
                </a:lnTo>
                <a:lnTo>
                  <a:pt x="10756" y="7785"/>
                </a:lnTo>
                <a:lnTo>
                  <a:pt x="8089" y="5600"/>
                </a:lnTo>
                <a:lnTo>
                  <a:pt x="6654" y="2806"/>
                </a:lnTo>
                <a:lnTo>
                  <a:pt x="4013" y="0"/>
                </a:lnTo>
                <a:lnTo>
                  <a:pt x="342" y="1269"/>
                </a:lnTo>
                <a:lnTo>
                  <a:pt x="0" y="5118"/>
                </a:lnTo>
                <a:lnTo>
                  <a:pt x="977" y="7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34575" y="6262678"/>
            <a:ext cx="540156" cy="288778"/>
          </a:xfrm>
          <a:custGeom>
            <a:avLst/>
            <a:gdLst/>
            <a:ahLst/>
            <a:cxnLst/>
            <a:rect l="l" t="t" r="r" b="b"/>
            <a:pathLst>
              <a:path w="540156" h="288778">
                <a:moveTo>
                  <a:pt x="442290" y="87205"/>
                </a:moveTo>
                <a:lnTo>
                  <a:pt x="435226" y="84177"/>
                </a:lnTo>
                <a:lnTo>
                  <a:pt x="422069" y="78180"/>
                </a:lnTo>
                <a:lnTo>
                  <a:pt x="409855" y="72332"/>
                </a:lnTo>
                <a:lnTo>
                  <a:pt x="398476" y="66688"/>
                </a:lnTo>
                <a:lnTo>
                  <a:pt x="387829" y="61304"/>
                </a:lnTo>
                <a:lnTo>
                  <a:pt x="377806" y="56236"/>
                </a:lnTo>
                <a:lnTo>
                  <a:pt x="368303" y="51539"/>
                </a:lnTo>
                <a:lnTo>
                  <a:pt x="359213" y="47268"/>
                </a:lnTo>
                <a:lnTo>
                  <a:pt x="350431" y="43480"/>
                </a:lnTo>
                <a:lnTo>
                  <a:pt x="341851" y="40229"/>
                </a:lnTo>
                <a:lnTo>
                  <a:pt x="333367" y="37572"/>
                </a:lnTo>
                <a:lnTo>
                  <a:pt x="319279" y="34356"/>
                </a:lnTo>
                <a:lnTo>
                  <a:pt x="310223" y="32560"/>
                </a:lnTo>
                <a:lnTo>
                  <a:pt x="300484" y="30747"/>
                </a:lnTo>
                <a:lnTo>
                  <a:pt x="290092" y="28914"/>
                </a:lnTo>
                <a:lnTo>
                  <a:pt x="279079" y="27060"/>
                </a:lnTo>
                <a:lnTo>
                  <a:pt x="267475" y="25183"/>
                </a:lnTo>
                <a:lnTo>
                  <a:pt x="255310" y="23281"/>
                </a:lnTo>
                <a:lnTo>
                  <a:pt x="242614" y="21352"/>
                </a:lnTo>
                <a:lnTo>
                  <a:pt x="229420" y="19395"/>
                </a:lnTo>
                <a:lnTo>
                  <a:pt x="215756" y="17408"/>
                </a:lnTo>
                <a:lnTo>
                  <a:pt x="201653" y="15388"/>
                </a:lnTo>
                <a:lnTo>
                  <a:pt x="187142" y="13335"/>
                </a:lnTo>
                <a:lnTo>
                  <a:pt x="172254" y="11245"/>
                </a:lnTo>
                <a:lnTo>
                  <a:pt x="157019" y="9118"/>
                </a:lnTo>
                <a:lnTo>
                  <a:pt x="141468" y="6951"/>
                </a:lnTo>
                <a:lnTo>
                  <a:pt x="131368" y="5543"/>
                </a:lnTo>
                <a:lnTo>
                  <a:pt x="123354" y="4478"/>
                </a:lnTo>
                <a:lnTo>
                  <a:pt x="113415" y="3305"/>
                </a:lnTo>
                <a:lnTo>
                  <a:pt x="101896" y="2146"/>
                </a:lnTo>
                <a:lnTo>
                  <a:pt x="89143" y="1127"/>
                </a:lnTo>
                <a:lnTo>
                  <a:pt x="75501" y="370"/>
                </a:lnTo>
                <a:lnTo>
                  <a:pt x="61315" y="0"/>
                </a:lnTo>
                <a:lnTo>
                  <a:pt x="46932" y="140"/>
                </a:lnTo>
                <a:lnTo>
                  <a:pt x="32697" y="914"/>
                </a:lnTo>
                <a:lnTo>
                  <a:pt x="18954" y="2447"/>
                </a:lnTo>
                <a:lnTo>
                  <a:pt x="6049" y="4862"/>
                </a:lnTo>
                <a:lnTo>
                  <a:pt x="0" y="6444"/>
                </a:lnTo>
                <a:lnTo>
                  <a:pt x="10797" y="4896"/>
                </a:lnTo>
                <a:lnTo>
                  <a:pt x="23612" y="4917"/>
                </a:lnTo>
                <a:lnTo>
                  <a:pt x="34162" y="6089"/>
                </a:lnTo>
                <a:lnTo>
                  <a:pt x="47643" y="8214"/>
                </a:lnTo>
                <a:lnTo>
                  <a:pt x="60972" y="10423"/>
                </a:lnTo>
                <a:lnTo>
                  <a:pt x="74153" y="12690"/>
                </a:lnTo>
                <a:lnTo>
                  <a:pt x="87189" y="14988"/>
                </a:lnTo>
                <a:lnTo>
                  <a:pt x="100084" y="17294"/>
                </a:lnTo>
                <a:lnTo>
                  <a:pt x="112840" y="19580"/>
                </a:lnTo>
                <a:lnTo>
                  <a:pt x="125459" y="21821"/>
                </a:lnTo>
                <a:lnTo>
                  <a:pt x="137946" y="23991"/>
                </a:lnTo>
                <a:lnTo>
                  <a:pt x="150303" y="26065"/>
                </a:lnTo>
                <a:lnTo>
                  <a:pt x="162533" y="28017"/>
                </a:lnTo>
                <a:lnTo>
                  <a:pt x="174639" y="29821"/>
                </a:lnTo>
                <a:lnTo>
                  <a:pt x="186625" y="31451"/>
                </a:lnTo>
                <a:lnTo>
                  <a:pt x="198492" y="32882"/>
                </a:lnTo>
                <a:lnTo>
                  <a:pt x="210245" y="34089"/>
                </a:lnTo>
                <a:lnTo>
                  <a:pt x="215938" y="34588"/>
                </a:lnTo>
                <a:lnTo>
                  <a:pt x="224888" y="35910"/>
                </a:lnTo>
                <a:lnTo>
                  <a:pt x="234851" y="38409"/>
                </a:lnTo>
                <a:lnTo>
                  <a:pt x="245694" y="41948"/>
                </a:lnTo>
                <a:lnTo>
                  <a:pt x="257280" y="46389"/>
                </a:lnTo>
                <a:lnTo>
                  <a:pt x="269476" y="51596"/>
                </a:lnTo>
                <a:lnTo>
                  <a:pt x="282147" y="57431"/>
                </a:lnTo>
                <a:lnTo>
                  <a:pt x="295158" y="63759"/>
                </a:lnTo>
                <a:lnTo>
                  <a:pt x="308374" y="70441"/>
                </a:lnTo>
                <a:lnTo>
                  <a:pt x="321661" y="77342"/>
                </a:lnTo>
                <a:lnTo>
                  <a:pt x="334884" y="84323"/>
                </a:lnTo>
                <a:lnTo>
                  <a:pt x="347909" y="91249"/>
                </a:lnTo>
                <a:lnTo>
                  <a:pt x="360600" y="97982"/>
                </a:lnTo>
                <a:lnTo>
                  <a:pt x="372824" y="104385"/>
                </a:lnTo>
                <a:lnTo>
                  <a:pt x="384445" y="110321"/>
                </a:lnTo>
                <a:lnTo>
                  <a:pt x="395328" y="115654"/>
                </a:lnTo>
                <a:lnTo>
                  <a:pt x="405340" y="120247"/>
                </a:lnTo>
                <a:lnTo>
                  <a:pt x="414345" y="123962"/>
                </a:lnTo>
                <a:lnTo>
                  <a:pt x="417868" y="125253"/>
                </a:lnTo>
                <a:lnTo>
                  <a:pt x="431504" y="130099"/>
                </a:lnTo>
                <a:lnTo>
                  <a:pt x="442290" y="134200"/>
                </a:lnTo>
                <a:lnTo>
                  <a:pt x="442290" y="872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33597" y="6261637"/>
            <a:ext cx="19408" cy="7487"/>
          </a:xfrm>
          <a:custGeom>
            <a:avLst/>
            <a:gdLst/>
            <a:ahLst/>
            <a:cxnLst/>
            <a:rect l="l" t="t" r="r" b="b"/>
            <a:pathLst>
              <a:path w="19408" h="7487">
                <a:moveTo>
                  <a:pt x="0" y="4096"/>
                </a:moveTo>
                <a:lnTo>
                  <a:pt x="977" y="7487"/>
                </a:lnTo>
                <a:lnTo>
                  <a:pt x="5410" y="2889"/>
                </a:lnTo>
                <a:lnTo>
                  <a:pt x="11239" y="2216"/>
                </a:lnTo>
                <a:lnTo>
                  <a:pt x="19408" y="0"/>
                </a:lnTo>
                <a:lnTo>
                  <a:pt x="7305" y="2221"/>
                </a:lnTo>
                <a:lnTo>
                  <a:pt x="215" y="4045"/>
                </a:lnTo>
                <a:lnTo>
                  <a:pt x="0" y="4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635566" y="6259384"/>
            <a:ext cx="517220" cy="289609"/>
          </a:xfrm>
          <a:custGeom>
            <a:avLst/>
            <a:gdLst/>
            <a:ahLst/>
            <a:cxnLst/>
            <a:rect l="l" t="t" r="r" b="b"/>
            <a:pathLst>
              <a:path w="517220" h="289609">
                <a:moveTo>
                  <a:pt x="441299" y="133721"/>
                </a:moveTo>
                <a:lnTo>
                  <a:pt x="434555" y="131121"/>
                </a:lnTo>
                <a:lnTo>
                  <a:pt x="422547" y="126801"/>
                </a:lnTo>
                <a:lnTo>
                  <a:pt x="418045" y="125221"/>
                </a:lnTo>
                <a:lnTo>
                  <a:pt x="409736" y="122015"/>
                </a:lnTo>
                <a:lnTo>
                  <a:pt x="400325" y="117864"/>
                </a:lnTo>
                <a:lnTo>
                  <a:pt x="389953" y="112906"/>
                </a:lnTo>
                <a:lnTo>
                  <a:pt x="378758" y="107278"/>
                </a:lnTo>
                <a:lnTo>
                  <a:pt x="366880" y="101115"/>
                </a:lnTo>
                <a:lnTo>
                  <a:pt x="354459" y="94556"/>
                </a:lnTo>
                <a:lnTo>
                  <a:pt x="341635" y="87738"/>
                </a:lnTo>
                <a:lnTo>
                  <a:pt x="328547" y="80796"/>
                </a:lnTo>
                <a:lnTo>
                  <a:pt x="318516" y="75526"/>
                </a:lnTo>
                <a:lnTo>
                  <a:pt x="306782" y="69466"/>
                </a:lnTo>
                <a:lnTo>
                  <a:pt x="295110" y="63585"/>
                </a:lnTo>
                <a:lnTo>
                  <a:pt x="283591" y="57979"/>
                </a:lnTo>
                <a:lnTo>
                  <a:pt x="272314" y="52743"/>
                </a:lnTo>
                <a:lnTo>
                  <a:pt x="261962" y="48221"/>
                </a:lnTo>
                <a:lnTo>
                  <a:pt x="248438" y="42848"/>
                </a:lnTo>
                <a:lnTo>
                  <a:pt x="235778" y="38588"/>
                </a:lnTo>
                <a:lnTo>
                  <a:pt x="224123" y="35651"/>
                </a:lnTo>
                <a:lnTo>
                  <a:pt x="215239" y="34365"/>
                </a:lnTo>
                <a:lnTo>
                  <a:pt x="203597" y="33286"/>
                </a:lnTo>
                <a:lnTo>
                  <a:pt x="191833" y="31968"/>
                </a:lnTo>
                <a:lnTo>
                  <a:pt x="179943" y="30437"/>
                </a:lnTo>
                <a:lnTo>
                  <a:pt x="167924" y="28718"/>
                </a:lnTo>
                <a:lnTo>
                  <a:pt x="155774" y="26837"/>
                </a:lnTo>
                <a:lnTo>
                  <a:pt x="143490" y="24821"/>
                </a:lnTo>
                <a:lnTo>
                  <a:pt x="131070" y="22694"/>
                </a:lnTo>
                <a:lnTo>
                  <a:pt x="118510" y="20483"/>
                </a:lnTo>
                <a:lnTo>
                  <a:pt x="105807" y="18213"/>
                </a:lnTo>
                <a:lnTo>
                  <a:pt x="92960" y="15911"/>
                </a:lnTo>
                <a:lnTo>
                  <a:pt x="79965" y="13602"/>
                </a:lnTo>
                <a:lnTo>
                  <a:pt x="66819" y="11312"/>
                </a:lnTo>
                <a:lnTo>
                  <a:pt x="53520" y="9066"/>
                </a:lnTo>
                <a:lnTo>
                  <a:pt x="41839" y="7178"/>
                </a:lnTo>
                <a:lnTo>
                  <a:pt x="40065" y="6892"/>
                </a:lnTo>
                <a:lnTo>
                  <a:pt x="43324" y="0"/>
                </a:lnTo>
                <a:lnTo>
                  <a:pt x="30186" y="796"/>
                </a:lnTo>
                <a:lnTo>
                  <a:pt x="33705" y="5904"/>
                </a:lnTo>
                <a:lnTo>
                  <a:pt x="36678" y="7383"/>
                </a:lnTo>
                <a:lnTo>
                  <a:pt x="27203" y="4914"/>
                </a:lnTo>
                <a:lnTo>
                  <a:pt x="21297" y="4469"/>
                </a:lnTo>
                <a:lnTo>
                  <a:pt x="15900" y="4469"/>
                </a:lnTo>
                <a:lnTo>
                  <a:pt x="11336" y="10422"/>
                </a:lnTo>
                <a:lnTo>
                  <a:pt x="0" y="13118"/>
                </a:lnTo>
                <a:lnTo>
                  <a:pt x="4445" y="12140"/>
                </a:lnTo>
                <a:lnTo>
                  <a:pt x="9753" y="11505"/>
                </a:lnTo>
                <a:lnTo>
                  <a:pt x="20904" y="11505"/>
                </a:lnTo>
                <a:lnTo>
                  <a:pt x="26454" y="11924"/>
                </a:lnTo>
                <a:lnTo>
                  <a:pt x="32639" y="12864"/>
                </a:lnTo>
                <a:lnTo>
                  <a:pt x="46071" y="14981"/>
                </a:lnTo>
                <a:lnTo>
                  <a:pt x="59359" y="17184"/>
                </a:lnTo>
                <a:lnTo>
                  <a:pt x="72505" y="19445"/>
                </a:lnTo>
                <a:lnTo>
                  <a:pt x="85512" y="21740"/>
                </a:lnTo>
                <a:lnTo>
                  <a:pt x="98384" y="24042"/>
                </a:lnTo>
                <a:lnTo>
                  <a:pt x="111125" y="26327"/>
                </a:lnTo>
                <a:lnTo>
                  <a:pt x="123737" y="28567"/>
                </a:lnTo>
                <a:lnTo>
                  <a:pt x="136224" y="30738"/>
                </a:lnTo>
                <a:lnTo>
                  <a:pt x="148590" y="32814"/>
                </a:lnTo>
                <a:lnTo>
                  <a:pt x="160837" y="34769"/>
                </a:lnTo>
                <a:lnTo>
                  <a:pt x="172970" y="36577"/>
                </a:lnTo>
                <a:lnTo>
                  <a:pt x="184990" y="38213"/>
                </a:lnTo>
                <a:lnTo>
                  <a:pt x="196902" y="39651"/>
                </a:lnTo>
                <a:lnTo>
                  <a:pt x="208710" y="40865"/>
                </a:lnTo>
                <a:lnTo>
                  <a:pt x="214668" y="41388"/>
                </a:lnTo>
                <a:lnTo>
                  <a:pt x="224956" y="43022"/>
                </a:lnTo>
                <a:lnTo>
                  <a:pt x="236815" y="46282"/>
                </a:lnTo>
                <a:lnTo>
                  <a:pt x="249959" y="50952"/>
                </a:lnTo>
                <a:lnTo>
                  <a:pt x="259219" y="54710"/>
                </a:lnTo>
                <a:lnTo>
                  <a:pt x="269971" y="59419"/>
                </a:lnTo>
                <a:lnTo>
                  <a:pt x="281084" y="64593"/>
                </a:lnTo>
                <a:lnTo>
                  <a:pt x="292462" y="70140"/>
                </a:lnTo>
                <a:lnTo>
                  <a:pt x="304014" y="75967"/>
                </a:lnTo>
                <a:lnTo>
                  <a:pt x="315646" y="81980"/>
                </a:lnTo>
                <a:lnTo>
                  <a:pt x="327265" y="88087"/>
                </a:lnTo>
                <a:lnTo>
                  <a:pt x="338778" y="94193"/>
                </a:lnTo>
                <a:lnTo>
                  <a:pt x="343890" y="96912"/>
                </a:lnTo>
                <a:lnTo>
                  <a:pt x="357127" y="103940"/>
                </a:lnTo>
                <a:lnTo>
                  <a:pt x="369873" y="110627"/>
                </a:lnTo>
                <a:lnTo>
                  <a:pt x="381992" y="116823"/>
                </a:lnTo>
                <a:lnTo>
                  <a:pt x="393344" y="122378"/>
                </a:lnTo>
                <a:lnTo>
                  <a:pt x="403792" y="127142"/>
                </a:lnTo>
                <a:lnTo>
                  <a:pt x="413199" y="130966"/>
                </a:lnTo>
                <a:lnTo>
                  <a:pt x="415709" y="131875"/>
                </a:lnTo>
                <a:lnTo>
                  <a:pt x="428096" y="136262"/>
                </a:lnTo>
                <a:lnTo>
                  <a:pt x="440409" y="140887"/>
                </a:lnTo>
                <a:lnTo>
                  <a:pt x="441299" y="141257"/>
                </a:lnTo>
                <a:lnTo>
                  <a:pt x="441299" y="1337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675631" y="6259142"/>
            <a:ext cx="502630" cy="294333"/>
          </a:xfrm>
          <a:custGeom>
            <a:avLst/>
            <a:gdLst/>
            <a:ahLst/>
            <a:cxnLst/>
            <a:rect l="l" t="t" r="r" b="b"/>
            <a:pathLst>
              <a:path w="502630" h="294333">
                <a:moveTo>
                  <a:pt x="401234" y="86923"/>
                </a:moveTo>
                <a:lnTo>
                  <a:pt x="393831" y="83702"/>
                </a:lnTo>
                <a:lnTo>
                  <a:pt x="383052" y="78776"/>
                </a:lnTo>
                <a:lnTo>
                  <a:pt x="372910" y="73946"/>
                </a:lnTo>
                <a:lnTo>
                  <a:pt x="363342" y="69243"/>
                </a:lnTo>
                <a:lnTo>
                  <a:pt x="355336" y="65227"/>
                </a:lnTo>
                <a:lnTo>
                  <a:pt x="342296" y="58623"/>
                </a:lnTo>
                <a:lnTo>
                  <a:pt x="330100" y="52544"/>
                </a:lnTo>
                <a:lnTo>
                  <a:pt x="318527" y="47106"/>
                </a:lnTo>
                <a:lnTo>
                  <a:pt x="307357" y="42426"/>
                </a:lnTo>
                <a:lnTo>
                  <a:pt x="296370" y="38621"/>
                </a:lnTo>
                <a:lnTo>
                  <a:pt x="287327" y="36233"/>
                </a:lnTo>
                <a:lnTo>
                  <a:pt x="278945" y="34443"/>
                </a:lnTo>
                <a:lnTo>
                  <a:pt x="269858" y="32641"/>
                </a:lnTo>
                <a:lnTo>
                  <a:pt x="260097" y="30822"/>
                </a:lnTo>
                <a:lnTo>
                  <a:pt x="249692" y="28986"/>
                </a:lnTo>
                <a:lnTo>
                  <a:pt x="238672" y="27131"/>
                </a:lnTo>
                <a:lnTo>
                  <a:pt x="227067" y="25253"/>
                </a:lnTo>
                <a:lnTo>
                  <a:pt x="214907" y="23352"/>
                </a:lnTo>
                <a:lnTo>
                  <a:pt x="202222" y="21425"/>
                </a:lnTo>
                <a:lnTo>
                  <a:pt x="189042" y="19471"/>
                </a:lnTo>
                <a:lnTo>
                  <a:pt x="175396" y="17486"/>
                </a:lnTo>
                <a:lnTo>
                  <a:pt x="161315" y="15470"/>
                </a:lnTo>
                <a:lnTo>
                  <a:pt x="146828" y="13419"/>
                </a:lnTo>
                <a:lnTo>
                  <a:pt x="131965" y="11333"/>
                </a:lnTo>
                <a:lnTo>
                  <a:pt x="116756" y="9208"/>
                </a:lnTo>
                <a:lnTo>
                  <a:pt x="101232" y="7044"/>
                </a:lnTo>
                <a:lnTo>
                  <a:pt x="90795" y="5588"/>
                </a:lnTo>
                <a:lnTo>
                  <a:pt x="82120" y="4440"/>
                </a:lnTo>
                <a:lnTo>
                  <a:pt x="71268" y="3178"/>
                </a:lnTo>
                <a:lnTo>
                  <a:pt x="58654" y="1952"/>
                </a:lnTo>
                <a:lnTo>
                  <a:pt x="44698" y="914"/>
                </a:lnTo>
                <a:lnTo>
                  <a:pt x="29815" y="215"/>
                </a:lnTo>
                <a:lnTo>
                  <a:pt x="16538" y="0"/>
                </a:lnTo>
                <a:lnTo>
                  <a:pt x="3259" y="242"/>
                </a:lnTo>
                <a:lnTo>
                  <a:pt x="0" y="7134"/>
                </a:lnTo>
                <a:lnTo>
                  <a:pt x="1774" y="7421"/>
                </a:lnTo>
                <a:lnTo>
                  <a:pt x="10003" y="7094"/>
                </a:lnTo>
                <a:lnTo>
                  <a:pt x="16538" y="7035"/>
                </a:lnTo>
                <a:lnTo>
                  <a:pt x="31828" y="7325"/>
                </a:lnTo>
                <a:lnTo>
                  <a:pt x="46578" y="8089"/>
                </a:lnTo>
                <a:lnTo>
                  <a:pt x="60345" y="9173"/>
                </a:lnTo>
                <a:lnTo>
                  <a:pt x="72690" y="10421"/>
                </a:lnTo>
                <a:lnTo>
                  <a:pt x="89817" y="12573"/>
                </a:lnTo>
                <a:lnTo>
                  <a:pt x="105574" y="14769"/>
                </a:lnTo>
                <a:lnTo>
                  <a:pt x="121034" y="16924"/>
                </a:lnTo>
                <a:lnTo>
                  <a:pt x="136166" y="19040"/>
                </a:lnTo>
                <a:lnTo>
                  <a:pt x="150937" y="21119"/>
                </a:lnTo>
                <a:lnTo>
                  <a:pt x="165318" y="23162"/>
                </a:lnTo>
                <a:lnTo>
                  <a:pt x="179277" y="25170"/>
                </a:lnTo>
                <a:lnTo>
                  <a:pt x="192782" y="27147"/>
                </a:lnTo>
                <a:lnTo>
                  <a:pt x="205802" y="29093"/>
                </a:lnTo>
                <a:lnTo>
                  <a:pt x="218307" y="31010"/>
                </a:lnTo>
                <a:lnTo>
                  <a:pt x="230265" y="32901"/>
                </a:lnTo>
                <a:lnTo>
                  <a:pt x="241644" y="34766"/>
                </a:lnTo>
                <a:lnTo>
                  <a:pt x="262544" y="38428"/>
                </a:lnTo>
                <a:lnTo>
                  <a:pt x="280757" y="42010"/>
                </a:lnTo>
                <a:lnTo>
                  <a:pt x="296433" y="46010"/>
                </a:lnTo>
                <a:lnTo>
                  <a:pt x="307241" y="49949"/>
                </a:lnTo>
                <a:lnTo>
                  <a:pt x="318445" y="54806"/>
                </a:lnTo>
                <a:lnTo>
                  <a:pt x="330265" y="60471"/>
                </a:lnTo>
                <a:lnTo>
                  <a:pt x="342918" y="66830"/>
                </a:lnTo>
                <a:lnTo>
                  <a:pt x="352148" y="71513"/>
                </a:lnTo>
                <a:lnTo>
                  <a:pt x="361210" y="76056"/>
                </a:lnTo>
                <a:lnTo>
                  <a:pt x="370808" y="80760"/>
                </a:lnTo>
                <a:lnTo>
                  <a:pt x="380998" y="85595"/>
                </a:lnTo>
                <a:lnTo>
                  <a:pt x="391836" y="90528"/>
                </a:lnTo>
                <a:lnTo>
                  <a:pt x="401234" y="94599"/>
                </a:lnTo>
                <a:lnTo>
                  <a:pt x="401234" y="86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633598" y="6263858"/>
            <a:ext cx="7305" cy="1875"/>
          </a:xfrm>
          <a:custGeom>
            <a:avLst/>
            <a:gdLst/>
            <a:ahLst/>
            <a:cxnLst/>
            <a:rect l="l" t="t" r="r" b="b"/>
            <a:pathLst>
              <a:path w="7305" h="1875">
                <a:moveTo>
                  <a:pt x="215" y="1824"/>
                </a:moveTo>
                <a:lnTo>
                  <a:pt x="7305" y="0"/>
                </a:lnTo>
                <a:lnTo>
                  <a:pt x="0" y="1875"/>
                </a:lnTo>
                <a:lnTo>
                  <a:pt x="215" y="18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630702" y="6260180"/>
            <a:ext cx="41542" cy="12372"/>
          </a:xfrm>
          <a:custGeom>
            <a:avLst/>
            <a:gdLst/>
            <a:ahLst/>
            <a:cxnLst/>
            <a:rect l="l" t="t" r="r" b="b"/>
            <a:pathLst>
              <a:path w="41542" h="12372">
                <a:moveTo>
                  <a:pt x="0" y="7965"/>
                </a:moveTo>
                <a:lnTo>
                  <a:pt x="939" y="11661"/>
                </a:lnTo>
                <a:lnTo>
                  <a:pt x="4648" y="12372"/>
                </a:lnTo>
                <a:lnTo>
                  <a:pt x="9309" y="11343"/>
                </a:lnTo>
                <a:lnTo>
                  <a:pt x="4864" y="12321"/>
                </a:lnTo>
                <a:lnTo>
                  <a:pt x="16200" y="9625"/>
                </a:lnTo>
                <a:lnTo>
                  <a:pt x="20764" y="3672"/>
                </a:lnTo>
                <a:lnTo>
                  <a:pt x="26162" y="3672"/>
                </a:lnTo>
                <a:lnTo>
                  <a:pt x="32067" y="4117"/>
                </a:lnTo>
                <a:lnTo>
                  <a:pt x="41542" y="6586"/>
                </a:lnTo>
                <a:lnTo>
                  <a:pt x="38569" y="5107"/>
                </a:lnTo>
                <a:lnTo>
                  <a:pt x="35050" y="0"/>
                </a:lnTo>
                <a:lnTo>
                  <a:pt x="22304" y="1456"/>
                </a:lnTo>
                <a:lnTo>
                  <a:pt x="14135" y="3672"/>
                </a:lnTo>
                <a:lnTo>
                  <a:pt x="8305" y="4345"/>
                </a:lnTo>
                <a:lnTo>
                  <a:pt x="3873" y="8943"/>
                </a:lnTo>
                <a:lnTo>
                  <a:pt x="2895" y="5552"/>
                </a:lnTo>
                <a:lnTo>
                  <a:pt x="0" y="79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616992" y="6269123"/>
            <a:ext cx="17589" cy="7378"/>
          </a:xfrm>
          <a:custGeom>
            <a:avLst/>
            <a:gdLst/>
            <a:ahLst/>
            <a:cxnLst/>
            <a:rect l="l" t="t" r="r" b="b"/>
            <a:pathLst>
              <a:path w="17589" h="7378">
                <a:moveTo>
                  <a:pt x="10325" y="1625"/>
                </a:moveTo>
                <a:lnTo>
                  <a:pt x="4533" y="4216"/>
                </a:lnTo>
                <a:lnTo>
                  <a:pt x="0" y="7378"/>
                </a:lnTo>
                <a:lnTo>
                  <a:pt x="5029" y="4343"/>
                </a:lnTo>
                <a:lnTo>
                  <a:pt x="10985" y="1917"/>
                </a:lnTo>
                <a:lnTo>
                  <a:pt x="17589" y="0"/>
                </a:lnTo>
                <a:lnTo>
                  <a:pt x="10325" y="162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613004" y="6265683"/>
            <a:ext cx="25463" cy="14325"/>
          </a:xfrm>
          <a:custGeom>
            <a:avLst/>
            <a:gdLst/>
            <a:ahLst/>
            <a:cxnLst/>
            <a:rect l="l" t="t" r="r" b="b"/>
            <a:pathLst>
              <a:path w="25463" h="14325">
                <a:moveTo>
                  <a:pt x="22339" y="6870"/>
                </a:moveTo>
                <a:lnTo>
                  <a:pt x="24511" y="723"/>
                </a:lnTo>
                <a:lnTo>
                  <a:pt x="20815" y="0"/>
                </a:lnTo>
                <a:lnTo>
                  <a:pt x="13157" y="1714"/>
                </a:lnTo>
                <a:lnTo>
                  <a:pt x="6921" y="4483"/>
                </a:lnTo>
                <a:lnTo>
                  <a:pt x="1968" y="7924"/>
                </a:lnTo>
                <a:lnTo>
                  <a:pt x="0" y="11137"/>
                </a:lnTo>
                <a:lnTo>
                  <a:pt x="2070" y="14325"/>
                </a:lnTo>
                <a:lnTo>
                  <a:pt x="2171" y="7797"/>
                </a:lnTo>
                <a:lnTo>
                  <a:pt x="2070" y="14325"/>
                </a:lnTo>
                <a:lnTo>
                  <a:pt x="3987" y="10820"/>
                </a:lnTo>
                <a:lnTo>
                  <a:pt x="7543" y="4559"/>
                </a:lnTo>
                <a:lnTo>
                  <a:pt x="10121" y="10833"/>
                </a:lnTo>
                <a:lnTo>
                  <a:pt x="15468" y="8420"/>
                </a:lnTo>
                <a:lnTo>
                  <a:pt x="13779" y="2044"/>
                </a:lnTo>
                <a:lnTo>
                  <a:pt x="20599" y="50"/>
                </a:lnTo>
                <a:lnTo>
                  <a:pt x="21577" y="3441"/>
                </a:lnTo>
                <a:lnTo>
                  <a:pt x="22339" y="6870"/>
                </a:lnTo>
                <a:close/>
              </a:path>
              <a:path w="25463" h="14325">
                <a:moveTo>
                  <a:pt x="2070" y="14325"/>
                </a:moveTo>
                <a:lnTo>
                  <a:pt x="5803" y="13830"/>
                </a:lnTo>
                <a:lnTo>
                  <a:pt x="6003" y="13709"/>
                </a:lnTo>
                <a:lnTo>
                  <a:pt x="10490" y="10998"/>
                </a:lnTo>
                <a:lnTo>
                  <a:pt x="16179" y="8674"/>
                </a:lnTo>
                <a:lnTo>
                  <a:pt x="22567" y="6819"/>
                </a:lnTo>
                <a:lnTo>
                  <a:pt x="25463" y="4406"/>
                </a:lnTo>
                <a:lnTo>
                  <a:pt x="24511" y="723"/>
                </a:lnTo>
                <a:lnTo>
                  <a:pt x="22339" y="6870"/>
                </a:lnTo>
                <a:lnTo>
                  <a:pt x="21577" y="3441"/>
                </a:lnTo>
                <a:lnTo>
                  <a:pt x="20599" y="50"/>
                </a:lnTo>
                <a:lnTo>
                  <a:pt x="13779" y="2044"/>
                </a:lnTo>
                <a:lnTo>
                  <a:pt x="15468" y="8420"/>
                </a:lnTo>
                <a:lnTo>
                  <a:pt x="10121" y="10833"/>
                </a:lnTo>
                <a:lnTo>
                  <a:pt x="7543" y="4559"/>
                </a:lnTo>
                <a:lnTo>
                  <a:pt x="3987" y="10820"/>
                </a:lnTo>
                <a:lnTo>
                  <a:pt x="2070" y="14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603504" y="6243373"/>
            <a:ext cx="545515" cy="309392"/>
          </a:xfrm>
          <a:custGeom>
            <a:avLst/>
            <a:gdLst/>
            <a:ahLst/>
            <a:cxnLst/>
            <a:rect l="l" t="t" r="r" b="b"/>
            <a:pathLst>
              <a:path w="545515" h="309392">
                <a:moveTo>
                  <a:pt x="473362" y="154273"/>
                </a:moveTo>
                <a:lnTo>
                  <a:pt x="468767" y="152527"/>
                </a:lnTo>
                <a:lnTo>
                  <a:pt x="457025" y="148005"/>
                </a:lnTo>
                <a:lnTo>
                  <a:pt x="448945" y="144564"/>
                </a:lnTo>
                <a:lnTo>
                  <a:pt x="431746" y="136578"/>
                </a:lnTo>
                <a:lnTo>
                  <a:pt x="415461" y="128757"/>
                </a:lnTo>
                <a:lnTo>
                  <a:pt x="400821" y="121542"/>
                </a:lnTo>
                <a:lnTo>
                  <a:pt x="388556" y="115372"/>
                </a:lnTo>
                <a:lnTo>
                  <a:pt x="379398" y="110688"/>
                </a:lnTo>
                <a:lnTo>
                  <a:pt x="374078" y="107930"/>
                </a:lnTo>
                <a:lnTo>
                  <a:pt x="373024" y="107378"/>
                </a:lnTo>
                <a:lnTo>
                  <a:pt x="250151" y="59118"/>
                </a:lnTo>
                <a:lnTo>
                  <a:pt x="5334" y="0"/>
                </a:lnTo>
                <a:lnTo>
                  <a:pt x="0" y="96278"/>
                </a:lnTo>
                <a:lnTo>
                  <a:pt x="276263" y="178460"/>
                </a:lnTo>
                <a:lnTo>
                  <a:pt x="312064" y="264198"/>
                </a:lnTo>
                <a:lnTo>
                  <a:pt x="473362" y="302912"/>
                </a:lnTo>
                <a:lnTo>
                  <a:pt x="473362" y="15427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599985" y="6239944"/>
            <a:ext cx="552564" cy="315074"/>
          </a:xfrm>
          <a:custGeom>
            <a:avLst/>
            <a:gdLst/>
            <a:ahLst/>
            <a:cxnLst/>
            <a:rect l="l" t="t" r="r" b="b"/>
            <a:pathLst>
              <a:path w="552564" h="315074">
                <a:moveTo>
                  <a:pt x="12136" y="7850"/>
                </a:moveTo>
                <a:lnTo>
                  <a:pt x="8026" y="6857"/>
                </a:lnTo>
                <a:lnTo>
                  <a:pt x="7188" y="97129"/>
                </a:lnTo>
                <a:lnTo>
                  <a:pt x="12136" y="7850"/>
                </a:lnTo>
                <a:close/>
              </a:path>
              <a:path w="552564" h="315074">
                <a:moveTo>
                  <a:pt x="9677" y="0"/>
                </a:moveTo>
                <a:lnTo>
                  <a:pt x="6756" y="609"/>
                </a:lnTo>
                <a:lnTo>
                  <a:pt x="8851" y="3428"/>
                </a:lnTo>
                <a:lnTo>
                  <a:pt x="12369" y="3632"/>
                </a:lnTo>
                <a:lnTo>
                  <a:pt x="254495" y="59131"/>
                </a:lnTo>
                <a:lnTo>
                  <a:pt x="9677" y="0"/>
                </a:lnTo>
                <a:close/>
              </a:path>
              <a:path w="552564" h="315074">
                <a:moveTo>
                  <a:pt x="476879" y="302717"/>
                </a:moveTo>
                <a:lnTo>
                  <a:pt x="318135" y="264617"/>
                </a:lnTo>
                <a:lnTo>
                  <a:pt x="476879" y="302751"/>
                </a:lnTo>
                <a:close/>
              </a:path>
              <a:path w="552564" h="315074">
                <a:moveTo>
                  <a:pt x="476879" y="153912"/>
                </a:moveTo>
                <a:lnTo>
                  <a:pt x="465428" y="149574"/>
                </a:lnTo>
                <a:lnTo>
                  <a:pt x="454371" y="144988"/>
                </a:lnTo>
                <a:lnTo>
                  <a:pt x="441363" y="138982"/>
                </a:lnTo>
                <a:lnTo>
                  <a:pt x="429188" y="133209"/>
                </a:lnTo>
                <a:lnTo>
                  <a:pt x="417668" y="127628"/>
                </a:lnTo>
                <a:lnTo>
                  <a:pt x="407089" y="122408"/>
                </a:lnTo>
                <a:lnTo>
                  <a:pt x="401586" y="119659"/>
                </a:lnTo>
                <a:lnTo>
                  <a:pt x="394538" y="116116"/>
                </a:lnTo>
                <a:lnTo>
                  <a:pt x="388670" y="113118"/>
                </a:lnTo>
                <a:lnTo>
                  <a:pt x="394306" y="123878"/>
                </a:lnTo>
                <a:lnTo>
                  <a:pt x="407443" y="130444"/>
                </a:lnTo>
                <a:lnTo>
                  <a:pt x="422709" y="137906"/>
                </a:lnTo>
                <a:lnTo>
                  <a:pt x="439378" y="145830"/>
                </a:lnTo>
                <a:lnTo>
                  <a:pt x="451002" y="151193"/>
                </a:lnTo>
                <a:lnTo>
                  <a:pt x="462427" y="155961"/>
                </a:lnTo>
                <a:lnTo>
                  <a:pt x="474355" y="160497"/>
                </a:lnTo>
                <a:lnTo>
                  <a:pt x="476879" y="161472"/>
                </a:lnTo>
                <a:lnTo>
                  <a:pt x="476879" y="153912"/>
                </a:lnTo>
                <a:close/>
              </a:path>
              <a:path w="552564" h="315074">
                <a:moveTo>
                  <a:pt x="476879" y="302751"/>
                </a:moveTo>
                <a:lnTo>
                  <a:pt x="318135" y="264617"/>
                </a:lnTo>
                <a:lnTo>
                  <a:pt x="283032" y="180530"/>
                </a:lnTo>
                <a:lnTo>
                  <a:pt x="280784" y="178523"/>
                </a:lnTo>
                <a:lnTo>
                  <a:pt x="7188" y="97129"/>
                </a:lnTo>
                <a:lnTo>
                  <a:pt x="8026" y="6857"/>
                </a:lnTo>
                <a:lnTo>
                  <a:pt x="12136" y="7850"/>
                </a:lnTo>
                <a:lnTo>
                  <a:pt x="252603" y="65912"/>
                </a:lnTo>
                <a:lnTo>
                  <a:pt x="375003" y="113983"/>
                </a:lnTo>
                <a:lnTo>
                  <a:pt x="376542" y="110807"/>
                </a:lnTo>
                <a:lnTo>
                  <a:pt x="375003" y="113983"/>
                </a:lnTo>
                <a:lnTo>
                  <a:pt x="377312" y="115186"/>
                </a:lnTo>
                <a:lnTo>
                  <a:pt x="384021" y="118647"/>
                </a:lnTo>
                <a:lnTo>
                  <a:pt x="394306" y="123878"/>
                </a:lnTo>
                <a:lnTo>
                  <a:pt x="388670" y="113118"/>
                </a:lnTo>
                <a:lnTo>
                  <a:pt x="384594" y="111010"/>
                </a:lnTo>
                <a:lnTo>
                  <a:pt x="380492" y="108915"/>
                </a:lnTo>
                <a:lnTo>
                  <a:pt x="377837" y="107530"/>
                </a:lnTo>
                <a:lnTo>
                  <a:pt x="254965" y="59270"/>
                </a:lnTo>
                <a:lnTo>
                  <a:pt x="254495" y="59131"/>
                </a:lnTo>
                <a:lnTo>
                  <a:pt x="12369" y="3632"/>
                </a:lnTo>
                <a:lnTo>
                  <a:pt x="8851" y="3428"/>
                </a:lnTo>
                <a:lnTo>
                  <a:pt x="6756" y="609"/>
                </a:lnTo>
                <a:lnTo>
                  <a:pt x="5334" y="3238"/>
                </a:lnTo>
                <a:lnTo>
                  <a:pt x="0" y="99517"/>
                </a:lnTo>
                <a:lnTo>
                  <a:pt x="952" y="102628"/>
                </a:lnTo>
                <a:lnTo>
                  <a:pt x="2514" y="103085"/>
                </a:lnTo>
                <a:lnTo>
                  <a:pt x="277177" y="184797"/>
                </a:lnTo>
                <a:lnTo>
                  <a:pt x="312318" y="268985"/>
                </a:lnTo>
                <a:lnTo>
                  <a:pt x="314756" y="271043"/>
                </a:lnTo>
                <a:lnTo>
                  <a:pt x="476879" y="309955"/>
                </a:lnTo>
                <a:lnTo>
                  <a:pt x="476879" y="302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97505" y="6241402"/>
            <a:ext cx="478104" cy="248831"/>
          </a:xfrm>
          <a:custGeom>
            <a:avLst/>
            <a:gdLst/>
            <a:ahLst/>
            <a:cxnLst/>
            <a:rect l="l" t="t" r="r" b="b"/>
            <a:pathLst>
              <a:path w="478104" h="248831">
                <a:moveTo>
                  <a:pt x="478104" y="197294"/>
                </a:moveTo>
                <a:lnTo>
                  <a:pt x="387591" y="154978"/>
                </a:lnTo>
                <a:lnTo>
                  <a:pt x="289941" y="120484"/>
                </a:lnTo>
                <a:lnTo>
                  <a:pt x="291465" y="58851"/>
                </a:lnTo>
                <a:lnTo>
                  <a:pt x="10655" y="0"/>
                </a:lnTo>
                <a:lnTo>
                  <a:pt x="0" y="142366"/>
                </a:lnTo>
                <a:lnTo>
                  <a:pt x="474840" y="248831"/>
                </a:lnTo>
                <a:lnTo>
                  <a:pt x="478104" y="19729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94001" y="6237959"/>
            <a:ext cx="485127" cy="255714"/>
          </a:xfrm>
          <a:custGeom>
            <a:avLst/>
            <a:gdLst/>
            <a:ahLst/>
            <a:cxnLst/>
            <a:rect l="l" t="t" r="r" b="b"/>
            <a:pathLst>
              <a:path w="485127" h="255714">
                <a:moveTo>
                  <a:pt x="14884" y="0"/>
                </a:moveTo>
                <a:lnTo>
                  <a:pt x="12052" y="622"/>
                </a:lnTo>
                <a:lnTo>
                  <a:pt x="10655" y="3174"/>
                </a:lnTo>
                <a:lnTo>
                  <a:pt x="14160" y="3441"/>
                </a:lnTo>
                <a:lnTo>
                  <a:pt x="17678" y="3708"/>
                </a:lnTo>
                <a:lnTo>
                  <a:pt x="295694" y="58839"/>
                </a:lnTo>
                <a:lnTo>
                  <a:pt x="14884" y="0"/>
                </a:lnTo>
                <a:close/>
              </a:path>
              <a:path w="485127" h="255714">
                <a:moveTo>
                  <a:pt x="297027" y="121462"/>
                </a:moveTo>
                <a:lnTo>
                  <a:pt x="298488" y="62382"/>
                </a:lnTo>
                <a:lnTo>
                  <a:pt x="297357" y="59194"/>
                </a:lnTo>
                <a:lnTo>
                  <a:pt x="295694" y="58839"/>
                </a:lnTo>
                <a:lnTo>
                  <a:pt x="17678" y="3708"/>
                </a:lnTo>
                <a:lnTo>
                  <a:pt x="14160" y="3441"/>
                </a:lnTo>
                <a:lnTo>
                  <a:pt x="10655" y="3174"/>
                </a:lnTo>
                <a:lnTo>
                  <a:pt x="0" y="145554"/>
                </a:lnTo>
                <a:lnTo>
                  <a:pt x="1041" y="148869"/>
                </a:lnTo>
                <a:lnTo>
                  <a:pt x="2730" y="149250"/>
                </a:lnTo>
                <a:lnTo>
                  <a:pt x="7239" y="143040"/>
                </a:lnTo>
                <a:lnTo>
                  <a:pt x="13436" y="6883"/>
                </a:lnTo>
                <a:lnTo>
                  <a:pt x="17378" y="7709"/>
                </a:lnTo>
                <a:lnTo>
                  <a:pt x="291376" y="65138"/>
                </a:lnTo>
                <a:lnTo>
                  <a:pt x="289928" y="123837"/>
                </a:lnTo>
                <a:lnTo>
                  <a:pt x="290830" y="126745"/>
                </a:lnTo>
                <a:lnTo>
                  <a:pt x="292265" y="127253"/>
                </a:lnTo>
                <a:lnTo>
                  <a:pt x="389750" y="161683"/>
                </a:lnTo>
                <a:lnTo>
                  <a:pt x="297027" y="121462"/>
                </a:lnTo>
                <a:close/>
              </a:path>
              <a:path w="485127" h="255714">
                <a:moveTo>
                  <a:pt x="17378" y="7709"/>
                </a:moveTo>
                <a:lnTo>
                  <a:pt x="13436" y="6883"/>
                </a:lnTo>
                <a:lnTo>
                  <a:pt x="7239" y="143040"/>
                </a:lnTo>
                <a:lnTo>
                  <a:pt x="17378" y="7709"/>
                </a:lnTo>
                <a:close/>
              </a:path>
              <a:path w="485127" h="255714">
                <a:moveTo>
                  <a:pt x="480466" y="255092"/>
                </a:moveTo>
                <a:lnTo>
                  <a:pt x="481863" y="252501"/>
                </a:lnTo>
                <a:lnTo>
                  <a:pt x="482865" y="236679"/>
                </a:lnTo>
                <a:lnTo>
                  <a:pt x="482865" y="197435"/>
                </a:lnTo>
                <a:lnTo>
                  <a:pt x="392582" y="155232"/>
                </a:lnTo>
                <a:lnTo>
                  <a:pt x="392264" y="155092"/>
                </a:lnTo>
                <a:lnTo>
                  <a:pt x="297027" y="121462"/>
                </a:lnTo>
                <a:lnTo>
                  <a:pt x="389750" y="161683"/>
                </a:lnTo>
                <a:lnTo>
                  <a:pt x="477951" y="202907"/>
                </a:lnTo>
                <a:lnTo>
                  <a:pt x="475094" y="247942"/>
                </a:lnTo>
                <a:lnTo>
                  <a:pt x="7239" y="143040"/>
                </a:lnTo>
                <a:lnTo>
                  <a:pt x="2730" y="149250"/>
                </a:lnTo>
                <a:lnTo>
                  <a:pt x="477570" y="255714"/>
                </a:lnTo>
                <a:lnTo>
                  <a:pt x="480466" y="255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302206" y="6279921"/>
            <a:ext cx="591731" cy="283939"/>
          </a:xfrm>
          <a:custGeom>
            <a:avLst/>
            <a:gdLst/>
            <a:ahLst/>
            <a:cxnLst/>
            <a:rect l="l" t="t" r="r" b="b"/>
            <a:pathLst>
              <a:path w="591731" h="283939">
                <a:moveTo>
                  <a:pt x="506234" y="283939"/>
                </a:moveTo>
                <a:lnTo>
                  <a:pt x="557441" y="273538"/>
                </a:lnTo>
                <a:lnTo>
                  <a:pt x="580948" y="250055"/>
                </a:lnTo>
                <a:lnTo>
                  <a:pt x="591731" y="203065"/>
                </a:lnTo>
                <a:lnTo>
                  <a:pt x="577087" y="158387"/>
                </a:lnTo>
                <a:lnTo>
                  <a:pt x="456158" y="89832"/>
                </a:lnTo>
                <a:lnTo>
                  <a:pt x="417893" y="75443"/>
                </a:lnTo>
                <a:lnTo>
                  <a:pt x="272846" y="23589"/>
                </a:lnTo>
                <a:lnTo>
                  <a:pt x="188112" y="9733"/>
                </a:lnTo>
                <a:lnTo>
                  <a:pt x="187495" y="9696"/>
                </a:lnTo>
                <a:lnTo>
                  <a:pt x="181619" y="9341"/>
                </a:lnTo>
                <a:lnTo>
                  <a:pt x="170659" y="8668"/>
                </a:lnTo>
                <a:lnTo>
                  <a:pt x="156010" y="7751"/>
                </a:lnTo>
                <a:lnTo>
                  <a:pt x="139067" y="6664"/>
                </a:lnTo>
                <a:lnTo>
                  <a:pt x="121223" y="5480"/>
                </a:lnTo>
                <a:lnTo>
                  <a:pt x="103873" y="4274"/>
                </a:lnTo>
                <a:lnTo>
                  <a:pt x="88412" y="3117"/>
                </a:lnTo>
                <a:lnTo>
                  <a:pt x="76233" y="2085"/>
                </a:lnTo>
                <a:lnTo>
                  <a:pt x="68732" y="1250"/>
                </a:lnTo>
                <a:lnTo>
                  <a:pt x="67133" y="1020"/>
                </a:lnTo>
                <a:lnTo>
                  <a:pt x="55083" y="0"/>
                </a:lnTo>
                <a:lnTo>
                  <a:pt x="41920" y="429"/>
                </a:lnTo>
                <a:lnTo>
                  <a:pt x="28974" y="3024"/>
                </a:lnTo>
                <a:lnTo>
                  <a:pt x="17576" y="8501"/>
                </a:lnTo>
                <a:lnTo>
                  <a:pt x="9753" y="14220"/>
                </a:lnTo>
                <a:lnTo>
                  <a:pt x="3473" y="22165"/>
                </a:lnTo>
                <a:lnTo>
                  <a:pt x="0" y="36695"/>
                </a:lnTo>
                <a:lnTo>
                  <a:pt x="11442" y="42728"/>
                </a:lnTo>
                <a:lnTo>
                  <a:pt x="28816" y="52405"/>
                </a:lnTo>
                <a:lnTo>
                  <a:pt x="39623" y="59568"/>
                </a:lnTo>
                <a:lnTo>
                  <a:pt x="57137" y="71747"/>
                </a:lnTo>
                <a:lnTo>
                  <a:pt x="78308" y="85197"/>
                </a:lnTo>
                <a:lnTo>
                  <a:pt x="92455" y="112400"/>
                </a:lnTo>
                <a:lnTo>
                  <a:pt x="111505" y="139540"/>
                </a:lnTo>
                <a:lnTo>
                  <a:pt x="134975" y="159314"/>
                </a:lnTo>
                <a:lnTo>
                  <a:pt x="155244" y="167544"/>
                </a:lnTo>
                <a:lnTo>
                  <a:pt x="175552" y="177919"/>
                </a:lnTo>
                <a:lnTo>
                  <a:pt x="191274" y="198405"/>
                </a:lnTo>
                <a:lnTo>
                  <a:pt x="506234" y="2839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298788" y="6276346"/>
            <a:ext cx="598576" cy="290969"/>
          </a:xfrm>
          <a:custGeom>
            <a:avLst/>
            <a:gdLst/>
            <a:ahLst/>
            <a:cxnLst/>
            <a:rect l="l" t="t" r="r" b="b"/>
            <a:pathLst>
              <a:path w="598576" h="290969">
                <a:moveTo>
                  <a:pt x="1777" y="43383"/>
                </a:moveTo>
                <a:lnTo>
                  <a:pt x="3416" y="40271"/>
                </a:lnTo>
                <a:lnTo>
                  <a:pt x="5067" y="37147"/>
                </a:lnTo>
                <a:lnTo>
                  <a:pt x="7448" y="38406"/>
                </a:lnTo>
                <a:lnTo>
                  <a:pt x="8115" y="35534"/>
                </a:lnTo>
                <a:lnTo>
                  <a:pt x="10617" y="30314"/>
                </a:lnTo>
                <a:lnTo>
                  <a:pt x="13131" y="25082"/>
                </a:lnTo>
                <a:lnTo>
                  <a:pt x="17106" y="19113"/>
                </a:lnTo>
                <a:lnTo>
                  <a:pt x="23025" y="14960"/>
                </a:lnTo>
                <a:lnTo>
                  <a:pt x="34056" y="9771"/>
                </a:lnTo>
                <a:lnTo>
                  <a:pt x="47024" y="7371"/>
                </a:lnTo>
                <a:lnTo>
                  <a:pt x="54990" y="7035"/>
                </a:lnTo>
                <a:lnTo>
                  <a:pt x="60972" y="7035"/>
                </a:lnTo>
                <a:lnTo>
                  <a:pt x="66725" y="7581"/>
                </a:lnTo>
                <a:lnTo>
                  <a:pt x="71627" y="8318"/>
                </a:lnTo>
                <a:lnTo>
                  <a:pt x="75590" y="8902"/>
                </a:lnTo>
                <a:lnTo>
                  <a:pt x="84823" y="9702"/>
                </a:lnTo>
                <a:lnTo>
                  <a:pt x="96761" y="10604"/>
                </a:lnTo>
                <a:lnTo>
                  <a:pt x="112165" y="11725"/>
                </a:lnTo>
                <a:lnTo>
                  <a:pt x="128881" y="12871"/>
                </a:lnTo>
                <a:lnTo>
                  <a:pt x="145722" y="13980"/>
                </a:lnTo>
                <a:lnTo>
                  <a:pt x="161505" y="14988"/>
                </a:lnTo>
                <a:lnTo>
                  <a:pt x="175045" y="15834"/>
                </a:lnTo>
                <a:lnTo>
                  <a:pt x="185157" y="16455"/>
                </a:lnTo>
                <a:lnTo>
                  <a:pt x="190657" y="16788"/>
                </a:lnTo>
                <a:lnTo>
                  <a:pt x="191241" y="16823"/>
                </a:lnTo>
                <a:lnTo>
                  <a:pt x="275386" y="30594"/>
                </a:lnTo>
                <a:lnTo>
                  <a:pt x="191528" y="13309"/>
                </a:lnTo>
                <a:lnTo>
                  <a:pt x="190957" y="16776"/>
                </a:lnTo>
                <a:lnTo>
                  <a:pt x="191719" y="9791"/>
                </a:lnTo>
                <a:lnTo>
                  <a:pt x="185204" y="9398"/>
                </a:lnTo>
                <a:lnTo>
                  <a:pt x="175171" y="8775"/>
                </a:lnTo>
                <a:lnTo>
                  <a:pt x="164388" y="8105"/>
                </a:lnTo>
                <a:lnTo>
                  <a:pt x="152013" y="7322"/>
                </a:lnTo>
                <a:lnTo>
                  <a:pt x="138673" y="6459"/>
                </a:lnTo>
                <a:lnTo>
                  <a:pt x="124994" y="5549"/>
                </a:lnTo>
                <a:lnTo>
                  <a:pt x="116649" y="4978"/>
                </a:lnTo>
                <a:lnTo>
                  <a:pt x="99764" y="3765"/>
                </a:lnTo>
                <a:lnTo>
                  <a:pt x="85525" y="2643"/>
                </a:lnTo>
                <a:lnTo>
                  <a:pt x="75500" y="1702"/>
                </a:lnTo>
                <a:lnTo>
                  <a:pt x="67475" y="571"/>
                </a:lnTo>
                <a:lnTo>
                  <a:pt x="61379" y="0"/>
                </a:lnTo>
                <a:lnTo>
                  <a:pt x="54990" y="0"/>
                </a:lnTo>
                <a:lnTo>
                  <a:pt x="42160" y="846"/>
                </a:lnTo>
                <a:lnTo>
                  <a:pt x="29553" y="3840"/>
                </a:lnTo>
                <a:lnTo>
                  <a:pt x="18961" y="9207"/>
                </a:lnTo>
                <a:lnTo>
                  <a:pt x="11201" y="14681"/>
                </a:lnTo>
                <a:lnTo>
                  <a:pt x="6527" y="22275"/>
                </a:lnTo>
                <a:lnTo>
                  <a:pt x="3721" y="28435"/>
                </a:lnTo>
                <a:lnTo>
                  <a:pt x="927" y="34607"/>
                </a:lnTo>
                <a:lnTo>
                  <a:pt x="0" y="39420"/>
                </a:lnTo>
                <a:lnTo>
                  <a:pt x="406" y="42659"/>
                </a:lnTo>
                <a:lnTo>
                  <a:pt x="1777" y="43383"/>
                </a:lnTo>
                <a:close/>
              </a:path>
              <a:path w="598576" h="290969">
                <a:moveTo>
                  <a:pt x="62509" y="72390"/>
                </a:moveTo>
                <a:lnTo>
                  <a:pt x="45046" y="60248"/>
                </a:lnTo>
                <a:lnTo>
                  <a:pt x="34175" y="53047"/>
                </a:lnTo>
                <a:lnTo>
                  <a:pt x="33947" y="52908"/>
                </a:lnTo>
                <a:lnTo>
                  <a:pt x="16560" y="43218"/>
                </a:lnTo>
                <a:lnTo>
                  <a:pt x="7448" y="38406"/>
                </a:lnTo>
                <a:lnTo>
                  <a:pt x="5067" y="37147"/>
                </a:lnTo>
                <a:lnTo>
                  <a:pt x="3416" y="40271"/>
                </a:lnTo>
                <a:lnTo>
                  <a:pt x="1777" y="43383"/>
                </a:lnTo>
                <a:lnTo>
                  <a:pt x="13169" y="49403"/>
                </a:lnTo>
                <a:lnTo>
                  <a:pt x="6883" y="40932"/>
                </a:lnTo>
                <a:lnTo>
                  <a:pt x="7086" y="39966"/>
                </a:lnTo>
                <a:lnTo>
                  <a:pt x="13169" y="49403"/>
                </a:lnTo>
                <a:lnTo>
                  <a:pt x="30391" y="58991"/>
                </a:lnTo>
                <a:lnTo>
                  <a:pt x="41071" y="66065"/>
                </a:lnTo>
                <a:lnTo>
                  <a:pt x="58546" y="78219"/>
                </a:lnTo>
                <a:lnTo>
                  <a:pt x="58673" y="78295"/>
                </a:lnTo>
                <a:lnTo>
                  <a:pt x="79032" y="91249"/>
                </a:lnTo>
                <a:lnTo>
                  <a:pt x="92735" y="117589"/>
                </a:lnTo>
                <a:lnTo>
                  <a:pt x="112039" y="145135"/>
                </a:lnTo>
                <a:lnTo>
                  <a:pt x="136131" y="165582"/>
                </a:lnTo>
                <a:lnTo>
                  <a:pt x="157200" y="174320"/>
                </a:lnTo>
                <a:lnTo>
                  <a:pt x="176656" y="184264"/>
                </a:lnTo>
                <a:lnTo>
                  <a:pt x="191896" y="204127"/>
                </a:lnTo>
                <a:lnTo>
                  <a:pt x="193763" y="205371"/>
                </a:lnTo>
                <a:lnTo>
                  <a:pt x="508723" y="290918"/>
                </a:lnTo>
                <a:lnTo>
                  <a:pt x="508952" y="284060"/>
                </a:lnTo>
                <a:lnTo>
                  <a:pt x="509650" y="287515"/>
                </a:lnTo>
                <a:lnTo>
                  <a:pt x="510349" y="290969"/>
                </a:lnTo>
                <a:lnTo>
                  <a:pt x="561568" y="280568"/>
                </a:lnTo>
                <a:lnTo>
                  <a:pt x="510578" y="284124"/>
                </a:lnTo>
                <a:lnTo>
                  <a:pt x="509748" y="283899"/>
                </a:lnTo>
                <a:lnTo>
                  <a:pt x="196761" y="198894"/>
                </a:lnTo>
                <a:lnTo>
                  <a:pt x="181762" y="179349"/>
                </a:lnTo>
                <a:lnTo>
                  <a:pt x="180568" y="178346"/>
                </a:lnTo>
                <a:lnTo>
                  <a:pt x="160261" y="167982"/>
                </a:lnTo>
                <a:lnTo>
                  <a:pt x="159994" y="167855"/>
                </a:lnTo>
                <a:lnTo>
                  <a:pt x="140233" y="159829"/>
                </a:lnTo>
                <a:lnTo>
                  <a:pt x="117538" y="140716"/>
                </a:lnTo>
                <a:lnTo>
                  <a:pt x="98882" y="114147"/>
                </a:lnTo>
                <a:lnTo>
                  <a:pt x="84848" y="87160"/>
                </a:lnTo>
                <a:lnTo>
                  <a:pt x="83616" y="85801"/>
                </a:lnTo>
                <a:lnTo>
                  <a:pt x="62509" y="72390"/>
                </a:lnTo>
                <a:close/>
              </a:path>
              <a:path w="598576" h="290969">
                <a:moveTo>
                  <a:pt x="508952" y="284060"/>
                </a:moveTo>
                <a:lnTo>
                  <a:pt x="508723" y="290918"/>
                </a:lnTo>
                <a:lnTo>
                  <a:pt x="510349" y="290969"/>
                </a:lnTo>
                <a:lnTo>
                  <a:pt x="509650" y="287515"/>
                </a:lnTo>
                <a:lnTo>
                  <a:pt x="508952" y="284060"/>
                </a:lnTo>
                <a:close/>
              </a:path>
              <a:path w="598576" h="290969">
                <a:moveTo>
                  <a:pt x="582244" y="158902"/>
                </a:moveTo>
                <a:lnTo>
                  <a:pt x="461314" y="90347"/>
                </a:lnTo>
                <a:lnTo>
                  <a:pt x="460806" y="90119"/>
                </a:lnTo>
                <a:lnTo>
                  <a:pt x="422554" y="75730"/>
                </a:lnTo>
                <a:lnTo>
                  <a:pt x="277444" y="23863"/>
                </a:lnTo>
                <a:lnTo>
                  <a:pt x="276834" y="23698"/>
                </a:lnTo>
                <a:lnTo>
                  <a:pt x="192100" y="9829"/>
                </a:lnTo>
                <a:lnTo>
                  <a:pt x="191719" y="9791"/>
                </a:lnTo>
                <a:lnTo>
                  <a:pt x="190957" y="16776"/>
                </a:lnTo>
                <a:lnTo>
                  <a:pt x="191528" y="13309"/>
                </a:lnTo>
                <a:lnTo>
                  <a:pt x="275386" y="30594"/>
                </a:lnTo>
                <a:lnTo>
                  <a:pt x="420090" y="82321"/>
                </a:lnTo>
                <a:lnTo>
                  <a:pt x="458076" y="96608"/>
                </a:lnTo>
                <a:lnTo>
                  <a:pt x="577583" y="164363"/>
                </a:lnTo>
                <a:lnTo>
                  <a:pt x="591489" y="206806"/>
                </a:lnTo>
                <a:lnTo>
                  <a:pt x="581152" y="251853"/>
                </a:lnTo>
                <a:lnTo>
                  <a:pt x="559117" y="273875"/>
                </a:lnTo>
                <a:lnTo>
                  <a:pt x="509748" y="283899"/>
                </a:lnTo>
                <a:lnTo>
                  <a:pt x="510578" y="284124"/>
                </a:lnTo>
                <a:lnTo>
                  <a:pt x="561568" y="280568"/>
                </a:lnTo>
                <a:lnTo>
                  <a:pt x="586854" y="256120"/>
                </a:lnTo>
                <a:lnTo>
                  <a:pt x="598576" y="207429"/>
                </a:lnTo>
                <a:lnTo>
                  <a:pt x="598500" y="205549"/>
                </a:lnTo>
                <a:lnTo>
                  <a:pt x="583857" y="160870"/>
                </a:lnTo>
                <a:lnTo>
                  <a:pt x="582244" y="158902"/>
                </a:lnTo>
                <a:close/>
              </a:path>
              <a:path w="598576" h="290969">
                <a:moveTo>
                  <a:pt x="6883" y="40932"/>
                </a:moveTo>
                <a:lnTo>
                  <a:pt x="13169" y="49403"/>
                </a:lnTo>
                <a:lnTo>
                  <a:pt x="7086" y="39966"/>
                </a:lnTo>
                <a:lnTo>
                  <a:pt x="6883" y="409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348918" y="6298988"/>
            <a:ext cx="80556" cy="91173"/>
          </a:xfrm>
          <a:custGeom>
            <a:avLst/>
            <a:gdLst/>
            <a:ahLst/>
            <a:cxnLst/>
            <a:rect l="l" t="t" r="r" b="b"/>
            <a:pathLst>
              <a:path w="80556" h="91173">
                <a:moveTo>
                  <a:pt x="419" y="0"/>
                </a:moveTo>
                <a:lnTo>
                  <a:pt x="0" y="44602"/>
                </a:lnTo>
                <a:lnTo>
                  <a:pt x="1943" y="47332"/>
                </a:lnTo>
                <a:lnTo>
                  <a:pt x="4000" y="49110"/>
                </a:lnTo>
                <a:lnTo>
                  <a:pt x="8470" y="52971"/>
                </a:lnTo>
                <a:lnTo>
                  <a:pt x="14236" y="52882"/>
                </a:lnTo>
                <a:lnTo>
                  <a:pt x="18605" y="56286"/>
                </a:lnTo>
                <a:lnTo>
                  <a:pt x="20688" y="57911"/>
                </a:lnTo>
                <a:lnTo>
                  <a:pt x="29984" y="63753"/>
                </a:lnTo>
                <a:lnTo>
                  <a:pt x="31597" y="66141"/>
                </a:lnTo>
                <a:lnTo>
                  <a:pt x="37162" y="76115"/>
                </a:lnTo>
                <a:lnTo>
                  <a:pt x="43190" y="88388"/>
                </a:lnTo>
                <a:lnTo>
                  <a:pt x="44589" y="91122"/>
                </a:lnTo>
                <a:lnTo>
                  <a:pt x="58737" y="91173"/>
                </a:lnTo>
                <a:lnTo>
                  <a:pt x="80556" y="22237"/>
                </a:lnTo>
                <a:lnTo>
                  <a:pt x="59029" y="190"/>
                </a:lnTo>
                <a:lnTo>
                  <a:pt x="41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345400" y="6295471"/>
            <a:ext cx="62242" cy="98221"/>
          </a:xfrm>
          <a:custGeom>
            <a:avLst/>
            <a:gdLst/>
            <a:ahLst/>
            <a:cxnLst/>
            <a:rect l="l" t="t" r="r" b="b"/>
            <a:pathLst>
              <a:path w="62242" h="98221">
                <a:moveTo>
                  <a:pt x="48107" y="94640"/>
                </a:moveTo>
                <a:lnTo>
                  <a:pt x="45593" y="97447"/>
                </a:lnTo>
                <a:lnTo>
                  <a:pt x="48094" y="98171"/>
                </a:lnTo>
                <a:lnTo>
                  <a:pt x="62242" y="98221"/>
                </a:lnTo>
                <a:lnTo>
                  <a:pt x="51231" y="93014"/>
                </a:lnTo>
                <a:lnTo>
                  <a:pt x="48120" y="91122"/>
                </a:lnTo>
                <a:lnTo>
                  <a:pt x="45593" y="97447"/>
                </a:lnTo>
                <a:lnTo>
                  <a:pt x="48107" y="94640"/>
                </a:lnTo>
                <a:close/>
              </a:path>
              <a:path w="62242" h="98221">
                <a:moveTo>
                  <a:pt x="33058" y="63119"/>
                </a:moveTo>
                <a:lnTo>
                  <a:pt x="28714" y="60109"/>
                </a:lnTo>
                <a:lnTo>
                  <a:pt x="24841" y="57467"/>
                </a:lnTo>
                <a:lnTo>
                  <a:pt x="24295" y="57035"/>
                </a:lnTo>
                <a:lnTo>
                  <a:pt x="24015" y="65379"/>
                </a:lnTo>
                <a:lnTo>
                  <a:pt x="26758" y="67322"/>
                </a:lnTo>
                <a:lnTo>
                  <a:pt x="29451" y="69253"/>
                </a:lnTo>
                <a:lnTo>
                  <a:pt x="32105" y="71526"/>
                </a:lnTo>
                <a:lnTo>
                  <a:pt x="37602" y="81364"/>
                </a:lnTo>
                <a:lnTo>
                  <a:pt x="43751" y="93860"/>
                </a:lnTo>
                <a:lnTo>
                  <a:pt x="45593" y="97447"/>
                </a:lnTo>
                <a:lnTo>
                  <a:pt x="48120" y="91122"/>
                </a:lnTo>
                <a:lnTo>
                  <a:pt x="51231" y="93014"/>
                </a:lnTo>
                <a:lnTo>
                  <a:pt x="62242" y="98221"/>
                </a:lnTo>
                <a:lnTo>
                  <a:pt x="65138" y="97231"/>
                </a:lnTo>
                <a:lnTo>
                  <a:pt x="65608" y="95758"/>
                </a:lnTo>
                <a:lnTo>
                  <a:pt x="87426" y="26822"/>
                </a:lnTo>
                <a:lnTo>
                  <a:pt x="87503" y="24231"/>
                </a:lnTo>
                <a:lnTo>
                  <a:pt x="86588" y="23304"/>
                </a:lnTo>
                <a:lnTo>
                  <a:pt x="65074" y="1244"/>
                </a:lnTo>
                <a:lnTo>
                  <a:pt x="62560" y="190"/>
                </a:lnTo>
                <a:lnTo>
                  <a:pt x="7454" y="3543"/>
                </a:lnTo>
                <a:lnTo>
                  <a:pt x="3937" y="3517"/>
                </a:lnTo>
                <a:lnTo>
                  <a:pt x="3517" y="48120"/>
                </a:lnTo>
                <a:lnTo>
                  <a:pt x="7048" y="48145"/>
                </a:lnTo>
                <a:lnTo>
                  <a:pt x="8039" y="57734"/>
                </a:lnTo>
                <a:lnTo>
                  <a:pt x="11125" y="58813"/>
                </a:lnTo>
                <a:lnTo>
                  <a:pt x="9817" y="49961"/>
                </a:lnTo>
                <a:lnTo>
                  <a:pt x="7162" y="46647"/>
                </a:lnTo>
                <a:lnTo>
                  <a:pt x="5867" y="45504"/>
                </a:lnTo>
                <a:lnTo>
                  <a:pt x="3924" y="7035"/>
                </a:lnTo>
                <a:lnTo>
                  <a:pt x="7422" y="7047"/>
                </a:lnTo>
                <a:lnTo>
                  <a:pt x="61061" y="7226"/>
                </a:lnTo>
                <a:lnTo>
                  <a:pt x="80073" y="26708"/>
                </a:lnTo>
                <a:lnTo>
                  <a:pt x="59677" y="91160"/>
                </a:lnTo>
                <a:lnTo>
                  <a:pt x="50298" y="91129"/>
                </a:lnTo>
                <a:lnTo>
                  <a:pt x="45193" y="80814"/>
                </a:lnTo>
                <a:lnTo>
                  <a:pt x="39462" y="69944"/>
                </a:lnTo>
                <a:lnTo>
                  <a:pt x="37134" y="66421"/>
                </a:lnTo>
                <a:lnTo>
                  <a:pt x="33058" y="63119"/>
                </a:lnTo>
                <a:close/>
              </a:path>
              <a:path w="62242" h="98221">
                <a:moveTo>
                  <a:pt x="21475" y="54851"/>
                </a:moveTo>
                <a:lnTo>
                  <a:pt x="18503" y="53936"/>
                </a:lnTo>
                <a:lnTo>
                  <a:pt x="13487" y="52184"/>
                </a:lnTo>
                <a:lnTo>
                  <a:pt x="9817" y="49961"/>
                </a:lnTo>
                <a:lnTo>
                  <a:pt x="11125" y="58813"/>
                </a:lnTo>
                <a:lnTo>
                  <a:pt x="13703" y="59715"/>
                </a:lnTo>
                <a:lnTo>
                  <a:pt x="16306" y="60604"/>
                </a:lnTo>
                <a:lnTo>
                  <a:pt x="19964" y="62585"/>
                </a:lnTo>
                <a:lnTo>
                  <a:pt x="21272" y="63601"/>
                </a:lnTo>
                <a:lnTo>
                  <a:pt x="24015" y="65379"/>
                </a:lnTo>
                <a:lnTo>
                  <a:pt x="24295" y="57035"/>
                </a:lnTo>
                <a:lnTo>
                  <a:pt x="21475" y="54851"/>
                </a:lnTo>
                <a:close/>
              </a:path>
              <a:path w="62242" h="98221">
                <a:moveTo>
                  <a:pt x="431" y="1549"/>
                </a:moveTo>
                <a:lnTo>
                  <a:pt x="419" y="3479"/>
                </a:lnTo>
                <a:lnTo>
                  <a:pt x="0" y="48082"/>
                </a:lnTo>
                <a:lnTo>
                  <a:pt x="1155" y="50736"/>
                </a:lnTo>
                <a:lnTo>
                  <a:pt x="3949" y="54216"/>
                </a:lnTo>
                <a:lnTo>
                  <a:pt x="5207" y="55295"/>
                </a:lnTo>
                <a:lnTo>
                  <a:pt x="8039" y="57734"/>
                </a:lnTo>
                <a:lnTo>
                  <a:pt x="7048" y="48145"/>
                </a:lnTo>
                <a:lnTo>
                  <a:pt x="3517" y="48120"/>
                </a:lnTo>
                <a:lnTo>
                  <a:pt x="3937" y="3517"/>
                </a:lnTo>
                <a:lnTo>
                  <a:pt x="7454" y="3543"/>
                </a:lnTo>
                <a:lnTo>
                  <a:pt x="62560" y="190"/>
                </a:lnTo>
                <a:lnTo>
                  <a:pt x="3949" y="0"/>
                </a:lnTo>
                <a:lnTo>
                  <a:pt x="431" y="1549"/>
                </a:lnTo>
                <a:close/>
              </a:path>
              <a:path w="62242" h="98221">
                <a:moveTo>
                  <a:pt x="7422" y="7047"/>
                </a:moveTo>
                <a:lnTo>
                  <a:pt x="3924" y="7035"/>
                </a:lnTo>
                <a:lnTo>
                  <a:pt x="5867" y="45504"/>
                </a:lnTo>
                <a:lnTo>
                  <a:pt x="7062" y="46559"/>
                </a:lnTo>
                <a:lnTo>
                  <a:pt x="7422" y="70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323034" y="6298983"/>
            <a:ext cx="54305" cy="61963"/>
          </a:xfrm>
          <a:custGeom>
            <a:avLst/>
            <a:gdLst/>
            <a:ahLst/>
            <a:cxnLst/>
            <a:rect l="l" t="t" r="r" b="b"/>
            <a:pathLst>
              <a:path w="54305" h="61963">
                <a:moveTo>
                  <a:pt x="38792" y="4767"/>
                </a:moveTo>
                <a:lnTo>
                  <a:pt x="28700" y="170"/>
                </a:lnTo>
                <a:lnTo>
                  <a:pt x="26301" y="0"/>
                </a:lnTo>
                <a:lnTo>
                  <a:pt x="15822" y="3912"/>
                </a:lnTo>
                <a:lnTo>
                  <a:pt x="6786" y="14000"/>
                </a:lnTo>
                <a:lnTo>
                  <a:pt x="322" y="27677"/>
                </a:lnTo>
                <a:lnTo>
                  <a:pt x="0" y="28689"/>
                </a:lnTo>
                <a:lnTo>
                  <a:pt x="11281" y="35406"/>
                </a:lnTo>
                <a:lnTo>
                  <a:pt x="21623" y="42499"/>
                </a:lnTo>
                <a:lnTo>
                  <a:pt x="29883" y="49110"/>
                </a:lnTo>
                <a:lnTo>
                  <a:pt x="34353" y="52971"/>
                </a:lnTo>
                <a:lnTo>
                  <a:pt x="39738" y="53276"/>
                </a:lnTo>
                <a:lnTo>
                  <a:pt x="44107" y="56680"/>
                </a:lnTo>
                <a:lnTo>
                  <a:pt x="45186" y="57518"/>
                </a:lnTo>
                <a:lnTo>
                  <a:pt x="50101" y="59080"/>
                </a:lnTo>
                <a:lnTo>
                  <a:pt x="52578" y="61963"/>
                </a:lnTo>
                <a:lnTo>
                  <a:pt x="53657" y="57162"/>
                </a:lnTo>
                <a:lnTo>
                  <a:pt x="54292" y="50977"/>
                </a:lnTo>
                <a:lnTo>
                  <a:pt x="54305" y="45592"/>
                </a:lnTo>
                <a:lnTo>
                  <a:pt x="52362" y="28727"/>
                </a:lnTo>
                <a:lnTo>
                  <a:pt x="46935" y="14702"/>
                </a:lnTo>
                <a:lnTo>
                  <a:pt x="38792" y="47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319667" y="6295465"/>
            <a:ext cx="61188" cy="69215"/>
          </a:xfrm>
          <a:custGeom>
            <a:avLst/>
            <a:gdLst/>
            <a:ahLst/>
            <a:cxnLst/>
            <a:rect l="l" t="t" r="r" b="b"/>
            <a:pathLst>
              <a:path w="61188" h="69214">
                <a:moveTo>
                  <a:pt x="6438" y="15697"/>
                </a:moveTo>
                <a:lnTo>
                  <a:pt x="5092" y="29133"/>
                </a:lnTo>
                <a:lnTo>
                  <a:pt x="7552" y="30588"/>
                </a:lnTo>
                <a:lnTo>
                  <a:pt x="8915" y="26174"/>
                </a:lnTo>
                <a:lnTo>
                  <a:pt x="12534" y="19380"/>
                </a:lnTo>
                <a:lnTo>
                  <a:pt x="16751" y="14554"/>
                </a:lnTo>
                <a:lnTo>
                  <a:pt x="20967" y="9664"/>
                </a:lnTo>
                <a:lnTo>
                  <a:pt x="25615" y="6997"/>
                </a:lnTo>
                <a:lnTo>
                  <a:pt x="29616" y="0"/>
                </a:lnTo>
                <a:lnTo>
                  <a:pt x="22567" y="38"/>
                </a:lnTo>
                <a:lnTo>
                  <a:pt x="16408" y="4216"/>
                </a:lnTo>
                <a:lnTo>
                  <a:pt x="11429" y="9931"/>
                </a:lnTo>
                <a:lnTo>
                  <a:pt x="6438" y="15697"/>
                </a:lnTo>
                <a:close/>
              </a:path>
              <a:path w="61188" h="69214">
                <a:moveTo>
                  <a:pt x="0" y="31165"/>
                </a:moveTo>
                <a:lnTo>
                  <a:pt x="190" y="34455"/>
                </a:lnTo>
                <a:lnTo>
                  <a:pt x="1650" y="35267"/>
                </a:lnTo>
                <a:lnTo>
                  <a:pt x="12966" y="42030"/>
                </a:lnTo>
                <a:lnTo>
                  <a:pt x="6730" y="33248"/>
                </a:lnTo>
                <a:lnTo>
                  <a:pt x="3365" y="32207"/>
                </a:lnTo>
                <a:lnTo>
                  <a:pt x="2463" y="23241"/>
                </a:lnTo>
                <a:lnTo>
                  <a:pt x="0" y="31165"/>
                </a:lnTo>
                <a:close/>
              </a:path>
              <a:path w="61188" h="69214">
                <a:moveTo>
                  <a:pt x="54140" y="49110"/>
                </a:moveTo>
                <a:lnTo>
                  <a:pt x="54140" y="54216"/>
                </a:lnTo>
                <a:lnTo>
                  <a:pt x="53608" y="59369"/>
                </a:lnTo>
                <a:lnTo>
                  <a:pt x="53517" y="60248"/>
                </a:lnTo>
                <a:lnTo>
                  <a:pt x="53608" y="59369"/>
                </a:lnTo>
                <a:lnTo>
                  <a:pt x="51866" y="58470"/>
                </a:lnTo>
                <a:lnTo>
                  <a:pt x="52514" y="64706"/>
                </a:lnTo>
                <a:lnTo>
                  <a:pt x="55943" y="65481"/>
                </a:lnTo>
                <a:lnTo>
                  <a:pt x="58610" y="63169"/>
                </a:lnTo>
                <a:lnTo>
                  <a:pt x="54622" y="59893"/>
                </a:lnTo>
                <a:lnTo>
                  <a:pt x="54140" y="39928"/>
                </a:lnTo>
                <a:lnTo>
                  <a:pt x="54140" y="49110"/>
                </a:lnTo>
                <a:close/>
              </a:path>
              <a:path w="61188" h="69214">
                <a:moveTo>
                  <a:pt x="38747" y="1562"/>
                </a:moveTo>
                <a:lnTo>
                  <a:pt x="34328" y="12"/>
                </a:lnTo>
                <a:lnTo>
                  <a:pt x="29616" y="0"/>
                </a:lnTo>
                <a:lnTo>
                  <a:pt x="25615" y="6997"/>
                </a:lnTo>
                <a:lnTo>
                  <a:pt x="32753" y="7061"/>
                </a:lnTo>
                <a:lnTo>
                  <a:pt x="35725" y="8051"/>
                </a:lnTo>
                <a:lnTo>
                  <a:pt x="38582" y="10007"/>
                </a:lnTo>
                <a:lnTo>
                  <a:pt x="42875" y="12941"/>
                </a:lnTo>
                <a:lnTo>
                  <a:pt x="46837" y="18135"/>
                </a:lnTo>
                <a:lnTo>
                  <a:pt x="49644" y="24892"/>
                </a:lnTo>
                <a:lnTo>
                  <a:pt x="52463" y="31648"/>
                </a:lnTo>
                <a:lnTo>
                  <a:pt x="54140" y="39928"/>
                </a:lnTo>
                <a:lnTo>
                  <a:pt x="54622" y="59893"/>
                </a:lnTo>
                <a:lnTo>
                  <a:pt x="58610" y="63169"/>
                </a:lnTo>
                <a:lnTo>
                  <a:pt x="55943" y="65481"/>
                </a:lnTo>
                <a:lnTo>
                  <a:pt x="52514" y="64706"/>
                </a:lnTo>
                <a:lnTo>
                  <a:pt x="51866" y="58470"/>
                </a:lnTo>
                <a:lnTo>
                  <a:pt x="49047" y="58191"/>
                </a:lnTo>
                <a:lnTo>
                  <a:pt x="49644" y="57416"/>
                </a:lnTo>
                <a:lnTo>
                  <a:pt x="46926" y="55308"/>
                </a:lnTo>
                <a:lnTo>
                  <a:pt x="44107" y="54292"/>
                </a:lnTo>
                <a:lnTo>
                  <a:pt x="39281" y="52349"/>
                </a:lnTo>
                <a:lnTo>
                  <a:pt x="35547" y="49961"/>
                </a:lnTo>
                <a:lnTo>
                  <a:pt x="25744" y="42198"/>
                </a:lnTo>
                <a:lnTo>
                  <a:pt x="15298" y="35167"/>
                </a:lnTo>
                <a:lnTo>
                  <a:pt x="7552" y="30588"/>
                </a:lnTo>
                <a:lnTo>
                  <a:pt x="5092" y="29133"/>
                </a:lnTo>
                <a:lnTo>
                  <a:pt x="6438" y="15697"/>
                </a:lnTo>
                <a:lnTo>
                  <a:pt x="2463" y="23241"/>
                </a:lnTo>
                <a:lnTo>
                  <a:pt x="3365" y="32207"/>
                </a:lnTo>
                <a:lnTo>
                  <a:pt x="6730" y="33248"/>
                </a:lnTo>
                <a:lnTo>
                  <a:pt x="12966" y="42030"/>
                </a:lnTo>
                <a:lnTo>
                  <a:pt x="23269" y="49130"/>
                </a:lnTo>
                <a:lnTo>
                  <a:pt x="30949" y="55295"/>
                </a:lnTo>
                <a:lnTo>
                  <a:pt x="33248" y="52628"/>
                </a:lnTo>
                <a:lnTo>
                  <a:pt x="30949" y="55295"/>
                </a:lnTo>
                <a:lnTo>
                  <a:pt x="33693" y="57670"/>
                </a:lnTo>
                <a:lnTo>
                  <a:pt x="36614" y="58851"/>
                </a:lnTo>
                <a:lnTo>
                  <a:pt x="41592" y="60845"/>
                </a:lnTo>
                <a:lnTo>
                  <a:pt x="45313" y="62979"/>
                </a:lnTo>
                <a:lnTo>
                  <a:pt x="49402" y="65062"/>
                </a:lnTo>
                <a:lnTo>
                  <a:pt x="52247" y="66484"/>
                </a:lnTo>
                <a:lnTo>
                  <a:pt x="55511" y="69215"/>
                </a:lnTo>
                <a:lnTo>
                  <a:pt x="58102" y="68567"/>
                </a:lnTo>
                <a:lnTo>
                  <a:pt x="59385" y="66243"/>
                </a:lnTo>
                <a:lnTo>
                  <a:pt x="60528" y="61125"/>
                </a:lnTo>
                <a:lnTo>
                  <a:pt x="61163" y="54775"/>
                </a:lnTo>
                <a:lnTo>
                  <a:pt x="61188" y="48869"/>
                </a:lnTo>
                <a:lnTo>
                  <a:pt x="59950" y="35169"/>
                </a:lnTo>
                <a:lnTo>
                  <a:pt x="56449" y="22933"/>
                </a:lnTo>
                <a:lnTo>
                  <a:pt x="52476" y="14986"/>
                </a:lnTo>
                <a:lnTo>
                  <a:pt x="49733" y="10541"/>
                </a:lnTo>
                <a:lnTo>
                  <a:pt x="46418" y="6845"/>
                </a:lnTo>
                <a:lnTo>
                  <a:pt x="42570" y="4203"/>
                </a:lnTo>
                <a:lnTo>
                  <a:pt x="38747" y="1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16208" y="6436479"/>
            <a:ext cx="58927" cy="91186"/>
          </a:xfrm>
          <a:custGeom>
            <a:avLst/>
            <a:gdLst/>
            <a:ahLst/>
            <a:cxnLst/>
            <a:rect l="l" t="t" r="r" b="b"/>
            <a:pathLst>
              <a:path w="58927" h="91185">
                <a:moveTo>
                  <a:pt x="58623" y="91185"/>
                </a:moveTo>
                <a:lnTo>
                  <a:pt x="58927" y="203"/>
                </a:lnTo>
                <a:lnTo>
                  <a:pt x="304" y="0"/>
                </a:lnTo>
                <a:lnTo>
                  <a:pt x="0" y="90995"/>
                </a:lnTo>
                <a:lnTo>
                  <a:pt x="58623" y="9118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12690" y="6432962"/>
            <a:ext cx="65963" cy="98221"/>
          </a:xfrm>
          <a:custGeom>
            <a:avLst/>
            <a:gdLst/>
            <a:ahLst/>
            <a:cxnLst/>
            <a:rect l="l" t="t" r="r" b="b"/>
            <a:pathLst>
              <a:path w="65963" h="98221">
                <a:moveTo>
                  <a:pt x="58634" y="91174"/>
                </a:moveTo>
                <a:lnTo>
                  <a:pt x="7061" y="91008"/>
                </a:lnTo>
                <a:lnTo>
                  <a:pt x="58623" y="94691"/>
                </a:lnTo>
                <a:lnTo>
                  <a:pt x="58634" y="91174"/>
                </a:lnTo>
                <a:close/>
              </a:path>
              <a:path w="65963" h="98221">
                <a:moveTo>
                  <a:pt x="7340" y="7061"/>
                </a:moveTo>
                <a:lnTo>
                  <a:pt x="3835" y="0"/>
                </a:lnTo>
                <a:lnTo>
                  <a:pt x="7061" y="91008"/>
                </a:lnTo>
                <a:lnTo>
                  <a:pt x="7340" y="7061"/>
                </a:lnTo>
                <a:close/>
              </a:path>
              <a:path w="65963" h="98221">
                <a:moveTo>
                  <a:pt x="3835" y="0"/>
                </a:moveTo>
                <a:lnTo>
                  <a:pt x="7340" y="7061"/>
                </a:lnTo>
                <a:lnTo>
                  <a:pt x="58902" y="7226"/>
                </a:lnTo>
                <a:lnTo>
                  <a:pt x="58634" y="91174"/>
                </a:lnTo>
                <a:lnTo>
                  <a:pt x="58623" y="94691"/>
                </a:lnTo>
                <a:lnTo>
                  <a:pt x="7061" y="91008"/>
                </a:lnTo>
                <a:lnTo>
                  <a:pt x="3835" y="0"/>
                </a:lnTo>
                <a:lnTo>
                  <a:pt x="304" y="1562"/>
                </a:lnTo>
                <a:lnTo>
                  <a:pt x="304" y="3517"/>
                </a:lnTo>
                <a:lnTo>
                  <a:pt x="0" y="94500"/>
                </a:lnTo>
                <a:lnTo>
                  <a:pt x="1689" y="97663"/>
                </a:lnTo>
                <a:lnTo>
                  <a:pt x="3517" y="98031"/>
                </a:lnTo>
                <a:lnTo>
                  <a:pt x="62128" y="98221"/>
                </a:lnTo>
                <a:lnTo>
                  <a:pt x="65658" y="96659"/>
                </a:lnTo>
                <a:lnTo>
                  <a:pt x="62141" y="94703"/>
                </a:lnTo>
                <a:lnTo>
                  <a:pt x="62153" y="91186"/>
                </a:lnTo>
                <a:lnTo>
                  <a:pt x="62445" y="190"/>
                </a:lnTo>
                <a:lnTo>
                  <a:pt x="3835" y="0"/>
                </a:lnTo>
                <a:close/>
              </a:path>
              <a:path w="65963" h="98221">
                <a:moveTo>
                  <a:pt x="65658" y="94716"/>
                </a:moveTo>
                <a:lnTo>
                  <a:pt x="65963" y="3721"/>
                </a:lnTo>
                <a:lnTo>
                  <a:pt x="64287" y="571"/>
                </a:lnTo>
                <a:lnTo>
                  <a:pt x="62445" y="190"/>
                </a:lnTo>
                <a:lnTo>
                  <a:pt x="62153" y="91186"/>
                </a:lnTo>
                <a:lnTo>
                  <a:pt x="62141" y="94703"/>
                </a:lnTo>
                <a:lnTo>
                  <a:pt x="65658" y="96659"/>
                </a:lnTo>
                <a:lnTo>
                  <a:pt x="65658" y="94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359348" y="6313929"/>
            <a:ext cx="439864" cy="191541"/>
          </a:xfrm>
          <a:custGeom>
            <a:avLst/>
            <a:gdLst/>
            <a:ahLst/>
            <a:cxnLst/>
            <a:rect l="l" t="t" r="r" b="b"/>
            <a:pathLst>
              <a:path w="439864" h="191541">
                <a:moveTo>
                  <a:pt x="412876" y="191541"/>
                </a:moveTo>
                <a:lnTo>
                  <a:pt x="414896" y="136575"/>
                </a:lnTo>
                <a:lnTo>
                  <a:pt x="439864" y="111594"/>
                </a:lnTo>
                <a:lnTo>
                  <a:pt x="18948" y="0"/>
                </a:lnTo>
                <a:lnTo>
                  <a:pt x="3060" y="15900"/>
                </a:lnTo>
                <a:lnTo>
                  <a:pt x="0" y="37744"/>
                </a:lnTo>
                <a:lnTo>
                  <a:pt x="21158" y="51193"/>
                </a:lnTo>
                <a:lnTo>
                  <a:pt x="35305" y="82575"/>
                </a:lnTo>
                <a:lnTo>
                  <a:pt x="412876" y="1915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355856" y="6310525"/>
            <a:ext cx="446760" cy="198335"/>
          </a:xfrm>
          <a:custGeom>
            <a:avLst/>
            <a:gdLst/>
            <a:ahLst/>
            <a:cxnLst/>
            <a:rect l="l" t="t" r="r" b="b"/>
            <a:pathLst>
              <a:path w="446760" h="198335">
                <a:moveTo>
                  <a:pt x="38798" y="85978"/>
                </a:moveTo>
                <a:lnTo>
                  <a:pt x="35585" y="87426"/>
                </a:lnTo>
                <a:lnTo>
                  <a:pt x="37820" y="89369"/>
                </a:lnTo>
                <a:lnTo>
                  <a:pt x="415404" y="198335"/>
                </a:lnTo>
                <a:lnTo>
                  <a:pt x="42011" y="84531"/>
                </a:lnTo>
                <a:lnTo>
                  <a:pt x="39776" y="82600"/>
                </a:lnTo>
                <a:lnTo>
                  <a:pt x="35585" y="87426"/>
                </a:lnTo>
                <a:lnTo>
                  <a:pt x="38798" y="85978"/>
                </a:lnTo>
                <a:close/>
              </a:path>
              <a:path w="446760" h="198335">
                <a:moveTo>
                  <a:pt x="415912" y="137490"/>
                </a:moveTo>
                <a:lnTo>
                  <a:pt x="414883" y="139852"/>
                </a:lnTo>
                <a:lnTo>
                  <a:pt x="413016" y="190309"/>
                </a:lnTo>
                <a:lnTo>
                  <a:pt x="41345" y="83053"/>
                </a:lnTo>
                <a:lnTo>
                  <a:pt x="27863" y="53162"/>
                </a:lnTo>
                <a:lnTo>
                  <a:pt x="26543" y="51625"/>
                </a:lnTo>
                <a:lnTo>
                  <a:pt x="7289" y="39395"/>
                </a:lnTo>
                <a:lnTo>
                  <a:pt x="9880" y="20954"/>
                </a:lnTo>
                <a:lnTo>
                  <a:pt x="23507" y="7327"/>
                </a:lnTo>
                <a:lnTo>
                  <a:pt x="444258" y="111594"/>
                </a:lnTo>
                <a:lnTo>
                  <a:pt x="23355" y="0"/>
                </a:lnTo>
                <a:lnTo>
                  <a:pt x="19951" y="914"/>
                </a:lnTo>
                <a:lnTo>
                  <a:pt x="4064" y="16802"/>
                </a:lnTo>
                <a:lnTo>
                  <a:pt x="3060" y="18808"/>
                </a:lnTo>
                <a:lnTo>
                  <a:pt x="0" y="40665"/>
                </a:lnTo>
                <a:lnTo>
                  <a:pt x="431" y="43383"/>
                </a:lnTo>
                <a:lnTo>
                  <a:pt x="1600" y="44119"/>
                </a:lnTo>
                <a:lnTo>
                  <a:pt x="21869" y="57010"/>
                </a:lnTo>
                <a:lnTo>
                  <a:pt x="35585" y="87426"/>
                </a:lnTo>
                <a:lnTo>
                  <a:pt x="39776" y="82600"/>
                </a:lnTo>
                <a:lnTo>
                  <a:pt x="42011" y="84531"/>
                </a:lnTo>
                <a:lnTo>
                  <a:pt x="415404" y="198335"/>
                </a:lnTo>
                <a:lnTo>
                  <a:pt x="418439" y="197802"/>
                </a:lnTo>
                <a:lnTo>
                  <a:pt x="419900" y="195084"/>
                </a:lnTo>
                <a:lnTo>
                  <a:pt x="421868" y="141490"/>
                </a:lnTo>
                <a:lnTo>
                  <a:pt x="415912" y="137490"/>
                </a:lnTo>
                <a:close/>
              </a:path>
              <a:path w="446760" h="198335">
                <a:moveTo>
                  <a:pt x="436549" y="116839"/>
                </a:moveTo>
                <a:lnTo>
                  <a:pt x="415912" y="137490"/>
                </a:lnTo>
                <a:lnTo>
                  <a:pt x="421868" y="141490"/>
                </a:lnTo>
                <a:lnTo>
                  <a:pt x="445858" y="117487"/>
                </a:lnTo>
                <a:lnTo>
                  <a:pt x="446760" y="114084"/>
                </a:lnTo>
                <a:lnTo>
                  <a:pt x="444258" y="111594"/>
                </a:lnTo>
                <a:lnTo>
                  <a:pt x="23507" y="7327"/>
                </a:lnTo>
                <a:lnTo>
                  <a:pt x="436549" y="116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433148" y="6346389"/>
            <a:ext cx="67703" cy="42418"/>
          </a:xfrm>
          <a:custGeom>
            <a:avLst/>
            <a:gdLst/>
            <a:ahLst/>
            <a:cxnLst/>
            <a:rect l="l" t="t" r="r" b="b"/>
            <a:pathLst>
              <a:path w="67703" h="42417">
                <a:moveTo>
                  <a:pt x="0" y="0"/>
                </a:moveTo>
                <a:lnTo>
                  <a:pt x="0" y="24549"/>
                </a:lnTo>
                <a:lnTo>
                  <a:pt x="67703" y="42417"/>
                </a:lnTo>
                <a:lnTo>
                  <a:pt x="67703" y="18808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429629" y="6342998"/>
            <a:ext cx="74752" cy="49212"/>
          </a:xfrm>
          <a:custGeom>
            <a:avLst/>
            <a:gdLst/>
            <a:ahLst/>
            <a:cxnLst/>
            <a:rect l="l" t="t" r="r" b="b"/>
            <a:pathLst>
              <a:path w="74752" h="49212">
                <a:moveTo>
                  <a:pt x="0" y="27939"/>
                </a:moveTo>
                <a:lnTo>
                  <a:pt x="1079" y="30924"/>
                </a:lnTo>
                <a:lnTo>
                  <a:pt x="2616" y="31343"/>
                </a:lnTo>
                <a:lnTo>
                  <a:pt x="2578" y="6781"/>
                </a:lnTo>
                <a:lnTo>
                  <a:pt x="7035" y="8020"/>
                </a:lnTo>
                <a:lnTo>
                  <a:pt x="67703" y="24879"/>
                </a:lnTo>
                <a:lnTo>
                  <a:pt x="70319" y="49212"/>
                </a:lnTo>
                <a:lnTo>
                  <a:pt x="73367" y="48602"/>
                </a:lnTo>
                <a:lnTo>
                  <a:pt x="74752" y="45808"/>
                </a:lnTo>
                <a:lnTo>
                  <a:pt x="74752" y="22199"/>
                </a:lnTo>
                <a:lnTo>
                  <a:pt x="73698" y="19240"/>
                </a:lnTo>
                <a:lnTo>
                  <a:pt x="72174" y="18808"/>
                </a:lnTo>
                <a:lnTo>
                  <a:pt x="7035" y="3390"/>
                </a:lnTo>
                <a:lnTo>
                  <a:pt x="3517" y="3390"/>
                </a:lnTo>
                <a:lnTo>
                  <a:pt x="1384" y="584"/>
                </a:lnTo>
                <a:lnTo>
                  <a:pt x="0" y="3390"/>
                </a:lnTo>
                <a:lnTo>
                  <a:pt x="0" y="27939"/>
                </a:lnTo>
                <a:close/>
              </a:path>
              <a:path w="74752" h="49212">
                <a:moveTo>
                  <a:pt x="67703" y="24879"/>
                </a:moveTo>
                <a:lnTo>
                  <a:pt x="67703" y="41236"/>
                </a:lnTo>
                <a:lnTo>
                  <a:pt x="7035" y="25222"/>
                </a:lnTo>
                <a:lnTo>
                  <a:pt x="7035" y="8020"/>
                </a:lnTo>
                <a:lnTo>
                  <a:pt x="2578" y="6781"/>
                </a:lnTo>
                <a:lnTo>
                  <a:pt x="2616" y="31343"/>
                </a:lnTo>
                <a:lnTo>
                  <a:pt x="70319" y="49212"/>
                </a:lnTo>
                <a:lnTo>
                  <a:pt x="67703" y="24879"/>
                </a:lnTo>
                <a:close/>
              </a:path>
              <a:path w="74752" h="49212">
                <a:moveTo>
                  <a:pt x="4457" y="0"/>
                </a:moveTo>
                <a:lnTo>
                  <a:pt x="1384" y="584"/>
                </a:lnTo>
                <a:lnTo>
                  <a:pt x="3517" y="3390"/>
                </a:lnTo>
                <a:lnTo>
                  <a:pt x="7035" y="3390"/>
                </a:lnTo>
                <a:lnTo>
                  <a:pt x="72174" y="18808"/>
                </a:lnTo>
                <a:lnTo>
                  <a:pt x="44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639674" y="6403948"/>
            <a:ext cx="67703" cy="42024"/>
          </a:xfrm>
          <a:custGeom>
            <a:avLst/>
            <a:gdLst/>
            <a:ahLst/>
            <a:cxnLst/>
            <a:rect l="l" t="t" r="r" b="b"/>
            <a:pathLst>
              <a:path w="67703" h="42024">
                <a:moveTo>
                  <a:pt x="0" y="0"/>
                </a:moveTo>
                <a:lnTo>
                  <a:pt x="0" y="24536"/>
                </a:lnTo>
                <a:lnTo>
                  <a:pt x="67703" y="42024"/>
                </a:lnTo>
                <a:lnTo>
                  <a:pt x="67703" y="18415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636155" y="6400557"/>
            <a:ext cx="74752" cy="48818"/>
          </a:xfrm>
          <a:custGeom>
            <a:avLst/>
            <a:gdLst/>
            <a:ahLst/>
            <a:cxnLst/>
            <a:rect l="l" t="t" r="r" b="b"/>
            <a:pathLst>
              <a:path w="74752" h="48818">
                <a:moveTo>
                  <a:pt x="0" y="27927"/>
                </a:moveTo>
                <a:lnTo>
                  <a:pt x="1079" y="30949"/>
                </a:lnTo>
                <a:lnTo>
                  <a:pt x="2641" y="31343"/>
                </a:lnTo>
                <a:lnTo>
                  <a:pt x="2590" y="6794"/>
                </a:lnTo>
                <a:lnTo>
                  <a:pt x="7035" y="8003"/>
                </a:lnTo>
                <a:lnTo>
                  <a:pt x="67703" y="24498"/>
                </a:lnTo>
                <a:lnTo>
                  <a:pt x="70345" y="48818"/>
                </a:lnTo>
                <a:lnTo>
                  <a:pt x="73380" y="48196"/>
                </a:lnTo>
                <a:lnTo>
                  <a:pt x="74752" y="45415"/>
                </a:lnTo>
                <a:lnTo>
                  <a:pt x="74752" y="21805"/>
                </a:lnTo>
                <a:lnTo>
                  <a:pt x="73672" y="18821"/>
                </a:lnTo>
                <a:lnTo>
                  <a:pt x="72148" y="18402"/>
                </a:lnTo>
                <a:lnTo>
                  <a:pt x="7035" y="3390"/>
                </a:lnTo>
                <a:lnTo>
                  <a:pt x="3517" y="3390"/>
                </a:lnTo>
                <a:lnTo>
                  <a:pt x="1371" y="596"/>
                </a:lnTo>
                <a:lnTo>
                  <a:pt x="0" y="3390"/>
                </a:lnTo>
                <a:lnTo>
                  <a:pt x="0" y="27927"/>
                </a:lnTo>
                <a:close/>
              </a:path>
              <a:path w="74752" h="48818">
                <a:moveTo>
                  <a:pt x="67703" y="24498"/>
                </a:moveTo>
                <a:lnTo>
                  <a:pt x="67703" y="40855"/>
                </a:lnTo>
                <a:lnTo>
                  <a:pt x="7035" y="25209"/>
                </a:lnTo>
                <a:lnTo>
                  <a:pt x="7035" y="8003"/>
                </a:lnTo>
                <a:lnTo>
                  <a:pt x="2590" y="6794"/>
                </a:lnTo>
                <a:lnTo>
                  <a:pt x="2641" y="31343"/>
                </a:lnTo>
                <a:lnTo>
                  <a:pt x="70345" y="48818"/>
                </a:lnTo>
                <a:lnTo>
                  <a:pt x="67703" y="24498"/>
                </a:lnTo>
                <a:close/>
              </a:path>
              <a:path w="74752" h="48818">
                <a:moveTo>
                  <a:pt x="4444" y="0"/>
                </a:moveTo>
                <a:lnTo>
                  <a:pt x="1371" y="596"/>
                </a:lnTo>
                <a:lnTo>
                  <a:pt x="3517" y="3390"/>
                </a:lnTo>
                <a:lnTo>
                  <a:pt x="7035" y="3390"/>
                </a:lnTo>
                <a:lnTo>
                  <a:pt x="72148" y="18402"/>
                </a:lnTo>
                <a:lnTo>
                  <a:pt x="4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788222" y="6436486"/>
            <a:ext cx="56286" cy="90982"/>
          </a:xfrm>
          <a:custGeom>
            <a:avLst/>
            <a:gdLst/>
            <a:ahLst/>
            <a:cxnLst/>
            <a:rect l="l" t="t" r="r" b="b"/>
            <a:pathLst>
              <a:path w="56286" h="90982">
                <a:moveTo>
                  <a:pt x="56286" y="45593"/>
                </a:moveTo>
                <a:lnTo>
                  <a:pt x="56198" y="41695"/>
                </a:lnTo>
                <a:lnTo>
                  <a:pt x="53428" y="25350"/>
                </a:lnTo>
                <a:lnTo>
                  <a:pt x="47342" y="12118"/>
                </a:lnTo>
                <a:lnTo>
                  <a:pt x="38704" y="3251"/>
                </a:lnTo>
                <a:lnTo>
                  <a:pt x="28282" y="0"/>
                </a:lnTo>
                <a:lnTo>
                  <a:pt x="25865" y="155"/>
                </a:lnTo>
                <a:lnTo>
                  <a:pt x="15755" y="4689"/>
                </a:lnTo>
                <a:lnTo>
                  <a:pt x="7556" y="14571"/>
                </a:lnTo>
                <a:lnTo>
                  <a:pt x="2045" y="28561"/>
                </a:lnTo>
                <a:lnTo>
                  <a:pt x="0" y="45415"/>
                </a:lnTo>
                <a:lnTo>
                  <a:pt x="87" y="49254"/>
                </a:lnTo>
                <a:lnTo>
                  <a:pt x="2852" y="65604"/>
                </a:lnTo>
                <a:lnTo>
                  <a:pt x="8935" y="78844"/>
                </a:lnTo>
                <a:lnTo>
                  <a:pt x="17570" y="87721"/>
                </a:lnTo>
                <a:lnTo>
                  <a:pt x="27990" y="90982"/>
                </a:lnTo>
                <a:lnTo>
                  <a:pt x="30380" y="90829"/>
                </a:lnTo>
                <a:lnTo>
                  <a:pt x="40505" y="86303"/>
                </a:lnTo>
                <a:lnTo>
                  <a:pt x="48713" y="76426"/>
                </a:lnTo>
                <a:lnTo>
                  <a:pt x="54232" y="62441"/>
                </a:lnTo>
                <a:lnTo>
                  <a:pt x="56286" y="455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784692" y="6436487"/>
            <a:ext cx="63334" cy="49123"/>
          </a:xfrm>
          <a:custGeom>
            <a:avLst/>
            <a:gdLst/>
            <a:ahLst/>
            <a:cxnLst/>
            <a:rect l="l" t="t" r="r" b="b"/>
            <a:pathLst>
              <a:path w="63334" h="49123">
                <a:moveTo>
                  <a:pt x="34899" y="3530"/>
                </a:moveTo>
                <a:lnTo>
                  <a:pt x="31813" y="0"/>
                </a:lnTo>
                <a:lnTo>
                  <a:pt x="31813" y="3517"/>
                </a:lnTo>
                <a:lnTo>
                  <a:pt x="34899" y="3530"/>
                </a:lnTo>
                <a:close/>
              </a:path>
              <a:path w="63334" h="49123">
                <a:moveTo>
                  <a:pt x="48983" y="14605"/>
                </a:moveTo>
                <a:lnTo>
                  <a:pt x="51790" y="21374"/>
                </a:lnTo>
                <a:lnTo>
                  <a:pt x="54609" y="28130"/>
                </a:lnTo>
                <a:lnTo>
                  <a:pt x="56299" y="36398"/>
                </a:lnTo>
                <a:lnTo>
                  <a:pt x="56299" y="45580"/>
                </a:lnTo>
                <a:lnTo>
                  <a:pt x="63334" y="45593"/>
                </a:lnTo>
                <a:lnTo>
                  <a:pt x="63334" y="45351"/>
                </a:lnTo>
                <a:lnTo>
                  <a:pt x="62103" y="31646"/>
                </a:lnTo>
                <a:lnTo>
                  <a:pt x="58601" y="19411"/>
                </a:lnTo>
                <a:lnTo>
                  <a:pt x="54622" y="11455"/>
                </a:lnTo>
                <a:lnTo>
                  <a:pt x="51892" y="7010"/>
                </a:lnTo>
                <a:lnTo>
                  <a:pt x="48564" y="3314"/>
                </a:lnTo>
                <a:lnTo>
                  <a:pt x="44716" y="673"/>
                </a:lnTo>
                <a:lnTo>
                  <a:pt x="45034" y="9423"/>
                </a:lnTo>
                <a:lnTo>
                  <a:pt x="48983" y="14605"/>
                </a:lnTo>
                <a:close/>
              </a:path>
              <a:path w="63334" h="49123">
                <a:moveTo>
                  <a:pt x="1241" y="59334"/>
                </a:moveTo>
                <a:lnTo>
                  <a:pt x="4744" y="71572"/>
                </a:lnTo>
                <a:lnTo>
                  <a:pt x="8712" y="79514"/>
                </a:lnTo>
                <a:lnTo>
                  <a:pt x="11455" y="83959"/>
                </a:lnTo>
                <a:lnTo>
                  <a:pt x="14770" y="87655"/>
                </a:lnTo>
                <a:lnTo>
                  <a:pt x="18618" y="90297"/>
                </a:lnTo>
                <a:lnTo>
                  <a:pt x="22453" y="92938"/>
                </a:lnTo>
                <a:lnTo>
                  <a:pt x="26860" y="94500"/>
                </a:lnTo>
                <a:lnTo>
                  <a:pt x="31572" y="94513"/>
                </a:lnTo>
                <a:lnTo>
                  <a:pt x="31521" y="90982"/>
                </a:lnTo>
                <a:lnTo>
                  <a:pt x="31572" y="94513"/>
                </a:lnTo>
                <a:lnTo>
                  <a:pt x="36233" y="94513"/>
                </a:lnTo>
                <a:lnTo>
                  <a:pt x="40652" y="92964"/>
                </a:lnTo>
                <a:lnTo>
                  <a:pt x="44500" y="90335"/>
                </a:lnTo>
                <a:lnTo>
                  <a:pt x="50291" y="86372"/>
                </a:lnTo>
                <a:lnTo>
                  <a:pt x="54927" y="80060"/>
                </a:lnTo>
                <a:lnTo>
                  <a:pt x="58178" y="72351"/>
                </a:lnTo>
                <a:lnTo>
                  <a:pt x="61782" y="60679"/>
                </a:lnTo>
                <a:lnTo>
                  <a:pt x="63304" y="47589"/>
                </a:lnTo>
                <a:lnTo>
                  <a:pt x="63334" y="45593"/>
                </a:lnTo>
                <a:lnTo>
                  <a:pt x="56299" y="45580"/>
                </a:lnTo>
                <a:lnTo>
                  <a:pt x="54846" y="59439"/>
                </a:lnTo>
                <a:lnTo>
                  <a:pt x="50950" y="71285"/>
                </a:lnTo>
                <a:lnTo>
                  <a:pt x="48488" y="75831"/>
                </a:lnTo>
                <a:lnTo>
                  <a:pt x="46151" y="79603"/>
                </a:lnTo>
                <a:lnTo>
                  <a:pt x="43408" y="82562"/>
                </a:lnTo>
                <a:lnTo>
                  <a:pt x="40538" y="84518"/>
                </a:lnTo>
                <a:lnTo>
                  <a:pt x="37655" y="86474"/>
                </a:lnTo>
                <a:lnTo>
                  <a:pt x="34683" y="87464"/>
                </a:lnTo>
                <a:lnTo>
                  <a:pt x="28435" y="87452"/>
                </a:lnTo>
                <a:lnTo>
                  <a:pt x="25476" y="86448"/>
                </a:lnTo>
                <a:lnTo>
                  <a:pt x="22605" y="84493"/>
                </a:lnTo>
                <a:lnTo>
                  <a:pt x="18313" y="81559"/>
                </a:lnTo>
                <a:lnTo>
                  <a:pt x="14363" y="76377"/>
                </a:lnTo>
                <a:lnTo>
                  <a:pt x="11544" y="69608"/>
                </a:lnTo>
                <a:lnTo>
                  <a:pt x="8737" y="62852"/>
                </a:lnTo>
                <a:lnTo>
                  <a:pt x="7035" y="54571"/>
                </a:lnTo>
                <a:lnTo>
                  <a:pt x="7048" y="45415"/>
                </a:lnTo>
                <a:lnTo>
                  <a:pt x="8494" y="31559"/>
                </a:lnTo>
                <a:lnTo>
                  <a:pt x="12386" y="19709"/>
                </a:lnTo>
                <a:lnTo>
                  <a:pt x="14846" y="15151"/>
                </a:lnTo>
                <a:lnTo>
                  <a:pt x="17195" y="11379"/>
                </a:lnTo>
                <a:lnTo>
                  <a:pt x="19926" y="8420"/>
                </a:lnTo>
                <a:lnTo>
                  <a:pt x="22796" y="6477"/>
                </a:lnTo>
                <a:lnTo>
                  <a:pt x="25679" y="4508"/>
                </a:lnTo>
                <a:lnTo>
                  <a:pt x="28651" y="3517"/>
                </a:lnTo>
                <a:lnTo>
                  <a:pt x="31813" y="3517"/>
                </a:lnTo>
                <a:lnTo>
                  <a:pt x="31813" y="0"/>
                </a:lnTo>
                <a:lnTo>
                  <a:pt x="34899" y="3530"/>
                </a:lnTo>
                <a:lnTo>
                  <a:pt x="37871" y="4533"/>
                </a:lnTo>
                <a:lnTo>
                  <a:pt x="40741" y="6489"/>
                </a:lnTo>
                <a:lnTo>
                  <a:pt x="45034" y="9423"/>
                </a:lnTo>
                <a:lnTo>
                  <a:pt x="44716" y="673"/>
                </a:lnTo>
                <a:lnTo>
                  <a:pt x="40893" y="-1955"/>
                </a:lnTo>
                <a:lnTo>
                  <a:pt x="36487" y="-3517"/>
                </a:lnTo>
                <a:lnTo>
                  <a:pt x="27101" y="-3530"/>
                </a:lnTo>
                <a:lnTo>
                  <a:pt x="22682" y="-1981"/>
                </a:lnTo>
                <a:lnTo>
                  <a:pt x="18834" y="647"/>
                </a:lnTo>
                <a:lnTo>
                  <a:pt x="13042" y="4610"/>
                </a:lnTo>
                <a:lnTo>
                  <a:pt x="8420" y="10922"/>
                </a:lnTo>
                <a:lnTo>
                  <a:pt x="5156" y="18643"/>
                </a:lnTo>
                <a:lnTo>
                  <a:pt x="1556" y="30315"/>
                </a:lnTo>
                <a:lnTo>
                  <a:pt x="32" y="43405"/>
                </a:lnTo>
                <a:lnTo>
                  <a:pt x="0" y="45631"/>
                </a:lnTo>
                <a:lnTo>
                  <a:pt x="1241" y="593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302207" y="6312166"/>
            <a:ext cx="370" cy="4456"/>
          </a:xfrm>
          <a:custGeom>
            <a:avLst/>
            <a:gdLst/>
            <a:ahLst/>
            <a:cxnLst/>
            <a:rect l="l" t="t" r="r" b="b"/>
            <a:pathLst>
              <a:path w="370" h="4456">
                <a:moveTo>
                  <a:pt x="370" y="0"/>
                </a:moveTo>
                <a:lnTo>
                  <a:pt x="234" y="444"/>
                </a:lnTo>
                <a:lnTo>
                  <a:pt x="0" y="4456"/>
                </a:lnTo>
                <a:lnTo>
                  <a:pt x="37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2578" y="6275898"/>
            <a:ext cx="49004" cy="36268"/>
          </a:xfrm>
          <a:custGeom>
            <a:avLst/>
            <a:gdLst/>
            <a:ahLst/>
            <a:cxnLst/>
            <a:rect l="l" t="t" r="r" b="b"/>
            <a:pathLst>
              <a:path w="49004" h="36268">
                <a:moveTo>
                  <a:pt x="2908" y="26747"/>
                </a:moveTo>
                <a:lnTo>
                  <a:pt x="9113" y="18614"/>
                </a:lnTo>
                <a:lnTo>
                  <a:pt x="18028" y="12149"/>
                </a:lnTo>
                <a:lnTo>
                  <a:pt x="29200" y="7191"/>
                </a:lnTo>
                <a:lnTo>
                  <a:pt x="42177" y="3577"/>
                </a:lnTo>
                <a:lnTo>
                  <a:pt x="49004" y="2419"/>
                </a:lnTo>
                <a:lnTo>
                  <a:pt x="44928" y="1816"/>
                </a:lnTo>
                <a:lnTo>
                  <a:pt x="27146" y="0"/>
                </a:lnTo>
                <a:lnTo>
                  <a:pt x="15092" y="660"/>
                </a:lnTo>
                <a:lnTo>
                  <a:pt x="7539" y="4431"/>
                </a:lnTo>
                <a:lnTo>
                  <a:pt x="3262" y="11943"/>
                </a:lnTo>
                <a:lnTo>
                  <a:pt x="1034" y="23830"/>
                </a:lnTo>
                <a:lnTo>
                  <a:pt x="0" y="36268"/>
                </a:lnTo>
                <a:lnTo>
                  <a:pt x="2908" y="2674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351584" y="6275076"/>
            <a:ext cx="587021" cy="288791"/>
          </a:xfrm>
          <a:custGeom>
            <a:avLst/>
            <a:gdLst/>
            <a:ahLst/>
            <a:cxnLst/>
            <a:rect l="l" t="t" r="r" b="b"/>
            <a:pathLst>
              <a:path w="587021" h="288791">
                <a:moveTo>
                  <a:pt x="585822" y="201003"/>
                </a:moveTo>
                <a:lnTo>
                  <a:pt x="583976" y="190099"/>
                </a:lnTo>
                <a:lnTo>
                  <a:pt x="580988" y="179610"/>
                </a:lnTo>
                <a:lnTo>
                  <a:pt x="576627" y="169527"/>
                </a:lnTo>
                <a:lnTo>
                  <a:pt x="570660" y="159844"/>
                </a:lnTo>
                <a:lnTo>
                  <a:pt x="562855" y="150552"/>
                </a:lnTo>
                <a:lnTo>
                  <a:pt x="552979" y="141643"/>
                </a:lnTo>
                <a:lnTo>
                  <a:pt x="540800" y="133110"/>
                </a:lnTo>
                <a:lnTo>
                  <a:pt x="526086" y="124946"/>
                </a:lnTo>
                <a:lnTo>
                  <a:pt x="508605" y="117142"/>
                </a:lnTo>
                <a:lnTo>
                  <a:pt x="488124" y="109691"/>
                </a:lnTo>
                <a:lnTo>
                  <a:pt x="484583" y="108540"/>
                </a:lnTo>
                <a:lnTo>
                  <a:pt x="466600" y="102506"/>
                </a:lnTo>
                <a:lnTo>
                  <a:pt x="449982" y="96399"/>
                </a:lnTo>
                <a:lnTo>
                  <a:pt x="434623" y="90273"/>
                </a:lnTo>
                <a:lnTo>
                  <a:pt x="420418" y="84184"/>
                </a:lnTo>
                <a:lnTo>
                  <a:pt x="407261" y="78188"/>
                </a:lnTo>
                <a:lnTo>
                  <a:pt x="395046" y="72341"/>
                </a:lnTo>
                <a:lnTo>
                  <a:pt x="383668" y="66698"/>
                </a:lnTo>
                <a:lnTo>
                  <a:pt x="373020" y="61315"/>
                </a:lnTo>
                <a:lnTo>
                  <a:pt x="362998" y="56247"/>
                </a:lnTo>
                <a:lnTo>
                  <a:pt x="353494" y="51550"/>
                </a:lnTo>
                <a:lnTo>
                  <a:pt x="344404" y="47280"/>
                </a:lnTo>
                <a:lnTo>
                  <a:pt x="335622" y="43492"/>
                </a:lnTo>
                <a:lnTo>
                  <a:pt x="327042" y="40241"/>
                </a:lnTo>
                <a:lnTo>
                  <a:pt x="318558" y="37584"/>
                </a:lnTo>
                <a:lnTo>
                  <a:pt x="304471" y="34369"/>
                </a:lnTo>
                <a:lnTo>
                  <a:pt x="295413" y="32573"/>
                </a:lnTo>
                <a:lnTo>
                  <a:pt x="285673" y="30760"/>
                </a:lnTo>
                <a:lnTo>
                  <a:pt x="275281" y="28927"/>
                </a:lnTo>
                <a:lnTo>
                  <a:pt x="264268" y="27073"/>
                </a:lnTo>
                <a:lnTo>
                  <a:pt x="252663" y="25196"/>
                </a:lnTo>
                <a:lnTo>
                  <a:pt x="240498" y="23295"/>
                </a:lnTo>
                <a:lnTo>
                  <a:pt x="227803" y="21366"/>
                </a:lnTo>
                <a:lnTo>
                  <a:pt x="214609" y="19409"/>
                </a:lnTo>
                <a:lnTo>
                  <a:pt x="200946" y="17422"/>
                </a:lnTo>
                <a:lnTo>
                  <a:pt x="186844" y="15403"/>
                </a:lnTo>
                <a:lnTo>
                  <a:pt x="172335" y="13349"/>
                </a:lnTo>
                <a:lnTo>
                  <a:pt x="157448" y="11260"/>
                </a:lnTo>
                <a:lnTo>
                  <a:pt x="142214" y="9132"/>
                </a:lnTo>
                <a:lnTo>
                  <a:pt x="126663" y="6966"/>
                </a:lnTo>
                <a:lnTo>
                  <a:pt x="116549" y="5556"/>
                </a:lnTo>
                <a:lnTo>
                  <a:pt x="107683" y="4383"/>
                </a:lnTo>
                <a:lnTo>
                  <a:pt x="96551" y="3093"/>
                </a:lnTo>
                <a:lnTo>
                  <a:pt x="83605" y="1847"/>
                </a:lnTo>
                <a:lnTo>
                  <a:pt x="69297" y="808"/>
                </a:lnTo>
                <a:lnTo>
                  <a:pt x="54081" y="138"/>
                </a:lnTo>
                <a:lnTo>
                  <a:pt x="38408" y="0"/>
                </a:lnTo>
                <a:lnTo>
                  <a:pt x="22731" y="556"/>
                </a:lnTo>
                <a:lnTo>
                  <a:pt x="7501" y="1968"/>
                </a:lnTo>
                <a:lnTo>
                  <a:pt x="0" y="3242"/>
                </a:lnTo>
                <a:lnTo>
                  <a:pt x="19356" y="6102"/>
                </a:lnTo>
                <a:lnTo>
                  <a:pt x="32899" y="8150"/>
                </a:lnTo>
                <a:lnTo>
                  <a:pt x="46289" y="10131"/>
                </a:lnTo>
                <a:lnTo>
                  <a:pt x="59530" y="12042"/>
                </a:lnTo>
                <a:lnTo>
                  <a:pt x="72625" y="13882"/>
                </a:lnTo>
                <a:lnTo>
                  <a:pt x="85576" y="15650"/>
                </a:lnTo>
                <a:lnTo>
                  <a:pt x="98388" y="17343"/>
                </a:lnTo>
                <a:lnTo>
                  <a:pt x="111062" y="18960"/>
                </a:lnTo>
                <a:lnTo>
                  <a:pt x="123602" y="20500"/>
                </a:lnTo>
                <a:lnTo>
                  <a:pt x="136012" y="21962"/>
                </a:lnTo>
                <a:lnTo>
                  <a:pt x="148293" y="23342"/>
                </a:lnTo>
                <a:lnTo>
                  <a:pt x="160450" y="24641"/>
                </a:lnTo>
                <a:lnTo>
                  <a:pt x="172485" y="25856"/>
                </a:lnTo>
                <a:lnTo>
                  <a:pt x="184401" y="26986"/>
                </a:lnTo>
                <a:lnTo>
                  <a:pt x="196201" y="28029"/>
                </a:lnTo>
                <a:lnTo>
                  <a:pt x="201131" y="28441"/>
                </a:lnTo>
                <a:lnTo>
                  <a:pt x="209667" y="29645"/>
                </a:lnTo>
                <a:lnTo>
                  <a:pt x="219349" y="31880"/>
                </a:lnTo>
                <a:lnTo>
                  <a:pt x="230035" y="35033"/>
                </a:lnTo>
                <a:lnTo>
                  <a:pt x="241584" y="38993"/>
                </a:lnTo>
                <a:lnTo>
                  <a:pt x="253854" y="43648"/>
                </a:lnTo>
                <a:lnTo>
                  <a:pt x="266703" y="48886"/>
                </a:lnTo>
                <a:lnTo>
                  <a:pt x="279990" y="54594"/>
                </a:lnTo>
                <a:lnTo>
                  <a:pt x="293572" y="60661"/>
                </a:lnTo>
                <a:lnTo>
                  <a:pt x="307309" y="66974"/>
                </a:lnTo>
                <a:lnTo>
                  <a:pt x="321057" y="73421"/>
                </a:lnTo>
                <a:lnTo>
                  <a:pt x="334677" y="79891"/>
                </a:lnTo>
                <a:lnTo>
                  <a:pt x="348025" y="86271"/>
                </a:lnTo>
                <a:lnTo>
                  <a:pt x="360960" y="92449"/>
                </a:lnTo>
                <a:lnTo>
                  <a:pt x="373340" y="98314"/>
                </a:lnTo>
                <a:lnTo>
                  <a:pt x="385024" y="103752"/>
                </a:lnTo>
                <a:lnTo>
                  <a:pt x="395870" y="108653"/>
                </a:lnTo>
                <a:lnTo>
                  <a:pt x="405735" y="112903"/>
                </a:lnTo>
                <a:lnTo>
                  <a:pt x="414479" y="116391"/>
                </a:lnTo>
                <a:lnTo>
                  <a:pt x="418339" y="117798"/>
                </a:lnTo>
                <a:lnTo>
                  <a:pt x="431793" y="122852"/>
                </a:lnTo>
                <a:lnTo>
                  <a:pt x="444843" y="128570"/>
                </a:lnTo>
                <a:lnTo>
                  <a:pt x="457264" y="135039"/>
                </a:lnTo>
                <a:lnTo>
                  <a:pt x="468830" y="142345"/>
                </a:lnTo>
                <a:lnTo>
                  <a:pt x="479315" y="150575"/>
                </a:lnTo>
                <a:lnTo>
                  <a:pt x="488494" y="159816"/>
                </a:lnTo>
                <a:lnTo>
                  <a:pt x="496141" y="170154"/>
                </a:lnTo>
                <a:lnTo>
                  <a:pt x="502029" y="181676"/>
                </a:lnTo>
                <a:lnTo>
                  <a:pt x="505934" y="194469"/>
                </a:lnTo>
                <a:lnTo>
                  <a:pt x="507630" y="208619"/>
                </a:lnTo>
                <a:lnTo>
                  <a:pt x="507684" y="211766"/>
                </a:lnTo>
                <a:lnTo>
                  <a:pt x="506835" y="229931"/>
                </a:lnTo>
                <a:lnTo>
                  <a:pt x="504214" y="246104"/>
                </a:lnTo>
                <a:lnTo>
                  <a:pt x="499715" y="260045"/>
                </a:lnTo>
                <a:lnTo>
                  <a:pt x="493227" y="271513"/>
                </a:lnTo>
                <a:lnTo>
                  <a:pt x="484643" y="280267"/>
                </a:lnTo>
                <a:lnTo>
                  <a:pt x="473854" y="286065"/>
                </a:lnTo>
                <a:lnTo>
                  <a:pt x="460753" y="288668"/>
                </a:lnTo>
                <a:lnTo>
                  <a:pt x="456859" y="288791"/>
                </a:lnTo>
                <a:lnTo>
                  <a:pt x="489209" y="288543"/>
                </a:lnTo>
                <a:lnTo>
                  <a:pt x="514087" y="288306"/>
                </a:lnTo>
                <a:lnTo>
                  <a:pt x="532531" y="288030"/>
                </a:lnTo>
                <a:lnTo>
                  <a:pt x="545579" y="287662"/>
                </a:lnTo>
                <a:lnTo>
                  <a:pt x="554269" y="287151"/>
                </a:lnTo>
                <a:lnTo>
                  <a:pt x="559640" y="286446"/>
                </a:lnTo>
                <a:lnTo>
                  <a:pt x="565456" y="283394"/>
                </a:lnTo>
                <a:lnTo>
                  <a:pt x="569505" y="278886"/>
                </a:lnTo>
                <a:lnTo>
                  <a:pt x="575117" y="270822"/>
                </a:lnTo>
                <a:lnTo>
                  <a:pt x="580860" y="259012"/>
                </a:lnTo>
                <a:lnTo>
                  <a:pt x="585305" y="243270"/>
                </a:lnTo>
                <a:lnTo>
                  <a:pt x="587021" y="224085"/>
                </a:lnTo>
                <a:lnTo>
                  <a:pt x="586760" y="212329"/>
                </a:lnTo>
                <a:lnTo>
                  <a:pt x="585822" y="20100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33439" y="6276212"/>
            <a:ext cx="36983" cy="10019"/>
          </a:xfrm>
          <a:custGeom>
            <a:avLst/>
            <a:gdLst/>
            <a:ahLst/>
            <a:cxnLst/>
            <a:rect l="l" t="t" r="r" b="b"/>
            <a:pathLst>
              <a:path w="36983" h="10019">
                <a:moveTo>
                  <a:pt x="4114" y="1548"/>
                </a:moveTo>
                <a:lnTo>
                  <a:pt x="0" y="10019"/>
                </a:lnTo>
                <a:lnTo>
                  <a:pt x="12533" y="6591"/>
                </a:lnTo>
                <a:lnTo>
                  <a:pt x="24390" y="4545"/>
                </a:lnTo>
                <a:lnTo>
                  <a:pt x="36983" y="3220"/>
                </a:lnTo>
                <a:lnTo>
                  <a:pt x="31367" y="469"/>
                </a:lnTo>
                <a:lnTo>
                  <a:pt x="25322" y="0"/>
                </a:lnTo>
                <a:lnTo>
                  <a:pt x="19785" y="0"/>
                </a:lnTo>
                <a:lnTo>
                  <a:pt x="4114" y="1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19673" y="6280290"/>
            <a:ext cx="9649" cy="12281"/>
          </a:xfrm>
          <a:custGeom>
            <a:avLst/>
            <a:gdLst/>
            <a:ahLst/>
            <a:cxnLst/>
            <a:rect l="l" t="t" r="r" b="b"/>
            <a:pathLst>
              <a:path w="9649" h="12281">
                <a:moveTo>
                  <a:pt x="0" y="4422"/>
                </a:moveTo>
                <a:lnTo>
                  <a:pt x="324" y="12281"/>
                </a:lnTo>
                <a:lnTo>
                  <a:pt x="9649" y="0"/>
                </a:lnTo>
                <a:lnTo>
                  <a:pt x="3552" y="2089"/>
                </a:lnTo>
                <a:lnTo>
                  <a:pt x="0" y="4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305738" y="6298386"/>
            <a:ext cx="7276" cy="18181"/>
          </a:xfrm>
          <a:custGeom>
            <a:avLst/>
            <a:gdLst/>
            <a:ahLst/>
            <a:cxnLst/>
            <a:rect l="l" t="t" r="r" b="b"/>
            <a:pathLst>
              <a:path w="7276" h="18181">
                <a:moveTo>
                  <a:pt x="25" y="10680"/>
                </a:moveTo>
                <a:lnTo>
                  <a:pt x="0" y="18181"/>
                </a:lnTo>
                <a:lnTo>
                  <a:pt x="37" y="17741"/>
                </a:lnTo>
                <a:lnTo>
                  <a:pt x="1003" y="9182"/>
                </a:lnTo>
                <a:lnTo>
                  <a:pt x="7276" y="1079"/>
                </a:lnTo>
                <a:lnTo>
                  <a:pt x="7061" y="0"/>
                </a:lnTo>
                <a:lnTo>
                  <a:pt x="2527" y="4914"/>
                </a:lnTo>
                <a:lnTo>
                  <a:pt x="25" y="10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804920" y="6558533"/>
            <a:ext cx="34794" cy="8851"/>
          </a:xfrm>
          <a:custGeom>
            <a:avLst/>
            <a:gdLst/>
            <a:ahLst/>
            <a:cxnLst/>
            <a:rect l="l" t="t" r="r" b="b"/>
            <a:pathLst>
              <a:path w="34794" h="8851">
                <a:moveTo>
                  <a:pt x="12447" y="1709"/>
                </a:moveTo>
                <a:lnTo>
                  <a:pt x="3521" y="1803"/>
                </a:lnTo>
                <a:lnTo>
                  <a:pt x="2284" y="2469"/>
                </a:lnTo>
                <a:lnTo>
                  <a:pt x="359" y="3505"/>
                </a:lnTo>
                <a:lnTo>
                  <a:pt x="0" y="6217"/>
                </a:lnTo>
                <a:lnTo>
                  <a:pt x="3" y="7289"/>
                </a:lnTo>
                <a:lnTo>
                  <a:pt x="1850" y="8109"/>
                </a:lnTo>
                <a:lnTo>
                  <a:pt x="2607" y="8851"/>
                </a:lnTo>
                <a:lnTo>
                  <a:pt x="7737" y="8813"/>
                </a:lnTo>
                <a:lnTo>
                  <a:pt x="18866" y="8674"/>
                </a:lnTo>
                <a:lnTo>
                  <a:pt x="34794" y="8403"/>
                </a:lnTo>
                <a:lnTo>
                  <a:pt x="28451" y="2870"/>
                </a:lnTo>
                <a:lnTo>
                  <a:pt x="28255" y="2979"/>
                </a:lnTo>
                <a:lnTo>
                  <a:pt x="16804" y="7365"/>
                </a:lnTo>
                <a:lnTo>
                  <a:pt x="13385" y="1699"/>
                </a:lnTo>
                <a:lnTo>
                  <a:pt x="19129" y="0"/>
                </a:lnTo>
                <a:lnTo>
                  <a:pt x="12447" y="17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808847" y="6560242"/>
            <a:ext cx="8520" cy="90"/>
          </a:xfrm>
          <a:custGeom>
            <a:avLst/>
            <a:gdLst/>
            <a:ahLst/>
            <a:cxnLst/>
            <a:rect l="l" t="t" r="r" b="b"/>
            <a:pathLst>
              <a:path w="8520" h="90">
                <a:moveTo>
                  <a:pt x="0" y="90"/>
                </a:moveTo>
                <a:lnTo>
                  <a:pt x="8520" y="0"/>
                </a:lnTo>
                <a:lnTo>
                  <a:pt x="0" y="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29321" y="6271779"/>
            <a:ext cx="533476" cy="295157"/>
          </a:xfrm>
          <a:custGeom>
            <a:avLst/>
            <a:gdLst/>
            <a:ahLst/>
            <a:cxnLst/>
            <a:rect l="l" t="t" r="r" b="b"/>
            <a:pathLst>
              <a:path w="533476" h="295157">
                <a:moveTo>
                  <a:pt x="521675" y="271810"/>
                </a:moveTo>
                <a:lnTo>
                  <a:pt x="526720" y="260960"/>
                </a:lnTo>
                <a:lnTo>
                  <a:pt x="529984" y="249877"/>
                </a:lnTo>
                <a:lnTo>
                  <a:pt x="532144" y="237630"/>
                </a:lnTo>
                <a:lnTo>
                  <a:pt x="533269" y="224304"/>
                </a:lnTo>
                <a:lnTo>
                  <a:pt x="533476" y="215062"/>
                </a:lnTo>
                <a:lnTo>
                  <a:pt x="532366" y="200893"/>
                </a:lnTo>
                <a:lnTo>
                  <a:pt x="529149" y="187945"/>
                </a:lnTo>
                <a:lnTo>
                  <a:pt x="524040" y="176177"/>
                </a:lnTo>
                <a:lnTo>
                  <a:pt x="517251" y="165548"/>
                </a:lnTo>
                <a:lnTo>
                  <a:pt x="508995" y="156018"/>
                </a:lnTo>
                <a:lnTo>
                  <a:pt x="504977" y="152184"/>
                </a:lnTo>
                <a:lnTo>
                  <a:pt x="495412" y="144406"/>
                </a:lnTo>
                <a:lnTo>
                  <a:pt x="484964" y="137449"/>
                </a:lnTo>
                <a:lnTo>
                  <a:pt x="473799" y="131240"/>
                </a:lnTo>
                <a:lnTo>
                  <a:pt x="462080" y="125705"/>
                </a:lnTo>
                <a:lnTo>
                  <a:pt x="449975" y="120768"/>
                </a:lnTo>
                <a:lnTo>
                  <a:pt x="441757" y="117767"/>
                </a:lnTo>
                <a:lnTo>
                  <a:pt x="433789" y="114764"/>
                </a:lnTo>
                <a:lnTo>
                  <a:pt x="424607" y="110938"/>
                </a:lnTo>
                <a:lnTo>
                  <a:pt x="414353" y="106401"/>
                </a:lnTo>
                <a:lnTo>
                  <a:pt x="403174" y="101266"/>
                </a:lnTo>
                <a:lnTo>
                  <a:pt x="391213" y="95645"/>
                </a:lnTo>
                <a:lnTo>
                  <a:pt x="378615" y="89650"/>
                </a:lnTo>
                <a:lnTo>
                  <a:pt x="365525" y="83392"/>
                </a:lnTo>
                <a:lnTo>
                  <a:pt x="352087" y="76984"/>
                </a:lnTo>
                <a:lnTo>
                  <a:pt x="338447" y="70539"/>
                </a:lnTo>
                <a:lnTo>
                  <a:pt x="322439" y="63103"/>
                </a:lnTo>
                <a:lnTo>
                  <a:pt x="310494" y="57692"/>
                </a:lnTo>
                <a:lnTo>
                  <a:pt x="298710" y="52509"/>
                </a:lnTo>
                <a:lnTo>
                  <a:pt x="287178" y="47626"/>
                </a:lnTo>
                <a:lnTo>
                  <a:pt x="275991" y="43116"/>
                </a:lnTo>
                <a:lnTo>
                  <a:pt x="258747" y="36763"/>
                </a:lnTo>
                <a:lnTo>
                  <a:pt x="245831" y="32687"/>
                </a:lnTo>
                <a:lnTo>
                  <a:pt x="234100" y="29785"/>
                </a:lnTo>
                <a:lnTo>
                  <a:pt x="223685" y="28232"/>
                </a:lnTo>
                <a:lnTo>
                  <a:pt x="211938" y="27227"/>
                </a:lnTo>
                <a:lnTo>
                  <a:pt x="200075" y="26135"/>
                </a:lnTo>
                <a:lnTo>
                  <a:pt x="188095" y="24956"/>
                </a:lnTo>
                <a:lnTo>
                  <a:pt x="175993" y="23693"/>
                </a:lnTo>
                <a:lnTo>
                  <a:pt x="163766" y="22347"/>
                </a:lnTo>
                <a:lnTo>
                  <a:pt x="151412" y="20919"/>
                </a:lnTo>
                <a:lnTo>
                  <a:pt x="138927" y="19411"/>
                </a:lnTo>
                <a:lnTo>
                  <a:pt x="126308" y="17825"/>
                </a:lnTo>
                <a:lnTo>
                  <a:pt x="113553" y="16162"/>
                </a:lnTo>
                <a:lnTo>
                  <a:pt x="100657" y="14424"/>
                </a:lnTo>
                <a:lnTo>
                  <a:pt x="87618" y="12612"/>
                </a:lnTo>
                <a:lnTo>
                  <a:pt x="74433" y="10728"/>
                </a:lnTo>
                <a:lnTo>
                  <a:pt x="61098" y="8774"/>
                </a:lnTo>
                <a:lnTo>
                  <a:pt x="50344" y="7160"/>
                </a:lnTo>
                <a:lnTo>
                  <a:pt x="47611" y="6750"/>
                </a:lnTo>
                <a:lnTo>
                  <a:pt x="51471" y="0"/>
                </a:lnTo>
                <a:lnTo>
                  <a:pt x="38172" y="820"/>
                </a:lnTo>
                <a:lnTo>
                  <a:pt x="42151" y="5918"/>
                </a:lnTo>
                <a:lnTo>
                  <a:pt x="41099" y="7652"/>
                </a:lnTo>
                <a:lnTo>
                  <a:pt x="28506" y="8978"/>
                </a:lnTo>
                <a:lnTo>
                  <a:pt x="16649" y="11024"/>
                </a:lnTo>
                <a:lnTo>
                  <a:pt x="4116" y="14451"/>
                </a:lnTo>
                <a:lnTo>
                  <a:pt x="8230" y="5980"/>
                </a:lnTo>
                <a:lnTo>
                  <a:pt x="7033" y="6099"/>
                </a:lnTo>
                <a:lnTo>
                  <a:pt x="3343" y="7363"/>
                </a:lnTo>
                <a:lnTo>
                  <a:pt x="1778" y="7806"/>
                </a:lnTo>
                <a:lnTo>
                  <a:pt x="749" y="8166"/>
                </a:lnTo>
                <a:lnTo>
                  <a:pt x="0" y="8510"/>
                </a:lnTo>
                <a:lnTo>
                  <a:pt x="1193" y="15108"/>
                </a:lnTo>
                <a:lnTo>
                  <a:pt x="4030" y="14490"/>
                </a:lnTo>
                <a:lnTo>
                  <a:pt x="16180" y="11842"/>
                </a:lnTo>
                <a:lnTo>
                  <a:pt x="23901" y="11481"/>
                </a:lnTo>
                <a:lnTo>
                  <a:pt x="29032" y="11481"/>
                </a:lnTo>
                <a:lnTo>
                  <a:pt x="34747" y="11913"/>
                </a:lnTo>
                <a:lnTo>
                  <a:pt x="41084" y="12878"/>
                </a:lnTo>
                <a:lnTo>
                  <a:pt x="54620" y="14928"/>
                </a:lnTo>
                <a:lnTo>
                  <a:pt x="68004" y="16911"/>
                </a:lnTo>
                <a:lnTo>
                  <a:pt x="81240" y="18823"/>
                </a:lnTo>
                <a:lnTo>
                  <a:pt x="94332" y="20665"/>
                </a:lnTo>
                <a:lnTo>
                  <a:pt x="107281" y="22433"/>
                </a:lnTo>
                <a:lnTo>
                  <a:pt x="120091" y="24127"/>
                </a:lnTo>
                <a:lnTo>
                  <a:pt x="132766" y="25745"/>
                </a:lnTo>
                <a:lnTo>
                  <a:pt x="145308" y="27286"/>
                </a:lnTo>
                <a:lnTo>
                  <a:pt x="157720" y="28748"/>
                </a:lnTo>
                <a:lnTo>
                  <a:pt x="170005" y="30129"/>
                </a:lnTo>
                <a:lnTo>
                  <a:pt x="182167" y="31429"/>
                </a:lnTo>
                <a:lnTo>
                  <a:pt x="194208" y="32646"/>
                </a:lnTo>
                <a:lnTo>
                  <a:pt x="206132" y="33777"/>
                </a:lnTo>
                <a:lnTo>
                  <a:pt x="217941" y="34823"/>
                </a:lnTo>
                <a:lnTo>
                  <a:pt x="223393" y="31737"/>
                </a:lnTo>
                <a:lnTo>
                  <a:pt x="223101" y="35255"/>
                </a:lnTo>
                <a:lnTo>
                  <a:pt x="233078" y="36761"/>
                </a:lnTo>
                <a:lnTo>
                  <a:pt x="244823" y="39726"/>
                </a:lnTo>
                <a:lnTo>
                  <a:pt x="258037" y="43965"/>
                </a:lnTo>
                <a:lnTo>
                  <a:pt x="270154" y="48412"/>
                </a:lnTo>
                <a:lnTo>
                  <a:pt x="281016" y="52713"/>
                </a:lnTo>
                <a:lnTo>
                  <a:pt x="292274" y="57414"/>
                </a:lnTo>
                <a:lnTo>
                  <a:pt x="303835" y="62442"/>
                </a:lnTo>
                <a:lnTo>
                  <a:pt x="315604" y="67725"/>
                </a:lnTo>
                <a:lnTo>
                  <a:pt x="327487" y="73188"/>
                </a:lnTo>
                <a:lnTo>
                  <a:pt x="339391" y="78759"/>
                </a:lnTo>
                <a:lnTo>
                  <a:pt x="351221" y="84365"/>
                </a:lnTo>
                <a:lnTo>
                  <a:pt x="362902" y="89941"/>
                </a:lnTo>
                <a:lnTo>
                  <a:pt x="376682" y="96529"/>
                </a:lnTo>
                <a:lnTo>
                  <a:pt x="389914" y="102823"/>
                </a:lnTo>
                <a:lnTo>
                  <a:pt x="402444" y="108695"/>
                </a:lnTo>
                <a:lnTo>
                  <a:pt x="414118" y="114019"/>
                </a:lnTo>
                <a:lnTo>
                  <a:pt x="424782" y="118668"/>
                </a:lnTo>
                <a:lnTo>
                  <a:pt x="434283" y="122514"/>
                </a:lnTo>
                <a:lnTo>
                  <a:pt x="439432" y="124409"/>
                </a:lnTo>
                <a:lnTo>
                  <a:pt x="451904" y="129074"/>
                </a:lnTo>
                <a:lnTo>
                  <a:pt x="464001" y="134297"/>
                </a:lnTo>
                <a:lnTo>
                  <a:pt x="475538" y="140137"/>
                </a:lnTo>
                <a:lnTo>
                  <a:pt x="486327" y="146653"/>
                </a:lnTo>
                <a:lnTo>
                  <a:pt x="496182" y="153905"/>
                </a:lnTo>
                <a:lnTo>
                  <a:pt x="500240" y="157404"/>
                </a:lnTo>
                <a:lnTo>
                  <a:pt x="509122" y="166636"/>
                </a:lnTo>
                <a:lnTo>
                  <a:pt x="516389" y="176906"/>
                </a:lnTo>
                <a:lnTo>
                  <a:pt x="521835" y="188347"/>
                </a:lnTo>
                <a:lnTo>
                  <a:pt x="525250" y="201090"/>
                </a:lnTo>
                <a:lnTo>
                  <a:pt x="526427" y="215062"/>
                </a:lnTo>
                <a:lnTo>
                  <a:pt x="525847" y="230093"/>
                </a:lnTo>
                <a:lnTo>
                  <a:pt x="524074" y="243684"/>
                </a:lnTo>
                <a:lnTo>
                  <a:pt x="521084" y="255688"/>
                </a:lnTo>
                <a:lnTo>
                  <a:pt x="516855" y="265954"/>
                </a:lnTo>
                <a:lnTo>
                  <a:pt x="511264" y="275387"/>
                </a:lnTo>
                <a:lnTo>
                  <a:pt x="506488" y="280187"/>
                </a:lnTo>
                <a:lnTo>
                  <a:pt x="500608" y="283477"/>
                </a:lnTo>
                <a:lnTo>
                  <a:pt x="494728" y="286753"/>
                </a:lnTo>
                <a:lnTo>
                  <a:pt x="488985" y="288453"/>
                </a:lnTo>
                <a:lnTo>
                  <a:pt x="492403" y="294118"/>
                </a:lnTo>
                <a:lnTo>
                  <a:pt x="503854" y="289732"/>
                </a:lnTo>
                <a:lnTo>
                  <a:pt x="504050" y="289623"/>
                </a:lnTo>
                <a:lnTo>
                  <a:pt x="510393" y="295157"/>
                </a:lnTo>
                <a:lnTo>
                  <a:pt x="509294" y="288131"/>
                </a:lnTo>
                <a:lnTo>
                  <a:pt x="505922" y="288189"/>
                </a:lnTo>
                <a:lnTo>
                  <a:pt x="513960" y="282031"/>
                </a:lnTo>
                <a:lnTo>
                  <a:pt x="521675" y="271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76934" y="6271525"/>
            <a:ext cx="565189" cy="295410"/>
          </a:xfrm>
          <a:custGeom>
            <a:avLst/>
            <a:gdLst/>
            <a:ahLst/>
            <a:cxnLst/>
            <a:rect l="l" t="t" r="r" b="b"/>
            <a:pathLst>
              <a:path w="565189" h="295410">
                <a:moveTo>
                  <a:pt x="481372" y="294973"/>
                </a:moveTo>
                <a:lnTo>
                  <a:pt x="497705" y="294444"/>
                </a:lnTo>
                <a:lnTo>
                  <a:pt x="510597" y="293888"/>
                </a:lnTo>
                <a:lnTo>
                  <a:pt x="521425" y="293255"/>
                </a:lnTo>
                <a:lnTo>
                  <a:pt x="531166" y="292481"/>
                </a:lnTo>
                <a:lnTo>
                  <a:pt x="537782" y="291490"/>
                </a:lnTo>
                <a:lnTo>
                  <a:pt x="546674" y="284926"/>
                </a:lnTo>
                <a:lnTo>
                  <a:pt x="552276" y="277020"/>
                </a:lnTo>
                <a:lnTo>
                  <a:pt x="558091" y="265577"/>
                </a:lnTo>
                <a:lnTo>
                  <a:pt x="562811" y="250457"/>
                </a:lnTo>
                <a:lnTo>
                  <a:pt x="565128" y="231524"/>
                </a:lnTo>
                <a:lnTo>
                  <a:pt x="565189" y="227634"/>
                </a:lnTo>
                <a:lnTo>
                  <a:pt x="564859" y="214387"/>
                </a:lnTo>
                <a:lnTo>
                  <a:pt x="563627" y="201548"/>
                </a:lnTo>
                <a:lnTo>
                  <a:pt x="561151" y="189137"/>
                </a:lnTo>
                <a:lnTo>
                  <a:pt x="557088" y="177177"/>
                </a:lnTo>
                <a:lnTo>
                  <a:pt x="551096" y="165688"/>
                </a:lnTo>
                <a:lnTo>
                  <a:pt x="541461" y="153171"/>
                </a:lnTo>
                <a:lnTo>
                  <a:pt x="534157" y="146065"/>
                </a:lnTo>
                <a:lnTo>
                  <a:pt x="525577" y="139224"/>
                </a:lnTo>
                <a:lnTo>
                  <a:pt x="515625" y="132640"/>
                </a:lnTo>
                <a:lnTo>
                  <a:pt x="504205" y="126305"/>
                </a:lnTo>
                <a:lnTo>
                  <a:pt x="491221" y="120208"/>
                </a:lnTo>
                <a:lnTo>
                  <a:pt x="476576" y="114342"/>
                </a:lnTo>
                <a:lnTo>
                  <a:pt x="460300" y="108737"/>
                </a:lnTo>
                <a:lnTo>
                  <a:pt x="445421" y="103783"/>
                </a:lnTo>
                <a:lnTo>
                  <a:pt x="431485" y="98775"/>
                </a:lnTo>
                <a:lnTo>
                  <a:pt x="418429" y="93742"/>
                </a:lnTo>
                <a:lnTo>
                  <a:pt x="406194" y="88715"/>
                </a:lnTo>
                <a:lnTo>
                  <a:pt x="394718" y="83724"/>
                </a:lnTo>
                <a:lnTo>
                  <a:pt x="383939" y="78799"/>
                </a:lnTo>
                <a:lnTo>
                  <a:pt x="373797" y="73970"/>
                </a:lnTo>
                <a:lnTo>
                  <a:pt x="364229" y="69268"/>
                </a:lnTo>
                <a:lnTo>
                  <a:pt x="356223" y="65252"/>
                </a:lnTo>
                <a:lnTo>
                  <a:pt x="343186" y="58648"/>
                </a:lnTo>
                <a:lnTo>
                  <a:pt x="330989" y="52568"/>
                </a:lnTo>
                <a:lnTo>
                  <a:pt x="319415" y="47129"/>
                </a:lnTo>
                <a:lnTo>
                  <a:pt x="308244" y="42449"/>
                </a:lnTo>
                <a:lnTo>
                  <a:pt x="297257" y="38644"/>
                </a:lnTo>
                <a:lnTo>
                  <a:pt x="288227" y="36258"/>
                </a:lnTo>
                <a:lnTo>
                  <a:pt x="279845" y="34469"/>
                </a:lnTo>
                <a:lnTo>
                  <a:pt x="270759" y="32666"/>
                </a:lnTo>
                <a:lnTo>
                  <a:pt x="260998" y="30848"/>
                </a:lnTo>
                <a:lnTo>
                  <a:pt x="250592" y="29012"/>
                </a:lnTo>
                <a:lnTo>
                  <a:pt x="239572" y="27157"/>
                </a:lnTo>
                <a:lnTo>
                  <a:pt x="227967" y="25280"/>
                </a:lnTo>
                <a:lnTo>
                  <a:pt x="215807" y="23379"/>
                </a:lnTo>
                <a:lnTo>
                  <a:pt x="203122" y="21452"/>
                </a:lnTo>
                <a:lnTo>
                  <a:pt x="189941" y="19497"/>
                </a:lnTo>
                <a:lnTo>
                  <a:pt x="176296" y="17513"/>
                </a:lnTo>
                <a:lnTo>
                  <a:pt x="162215" y="15496"/>
                </a:lnTo>
                <a:lnTo>
                  <a:pt x="147728" y="13446"/>
                </a:lnTo>
                <a:lnTo>
                  <a:pt x="132866" y="11360"/>
                </a:lnTo>
                <a:lnTo>
                  <a:pt x="117658" y="9235"/>
                </a:lnTo>
                <a:lnTo>
                  <a:pt x="102134" y="7071"/>
                </a:lnTo>
                <a:lnTo>
                  <a:pt x="91682" y="5613"/>
                </a:lnTo>
                <a:lnTo>
                  <a:pt x="83012" y="4465"/>
                </a:lnTo>
                <a:lnTo>
                  <a:pt x="72164" y="3200"/>
                </a:lnTo>
                <a:lnTo>
                  <a:pt x="59555" y="1970"/>
                </a:lnTo>
                <a:lnTo>
                  <a:pt x="45602" y="926"/>
                </a:lnTo>
                <a:lnTo>
                  <a:pt x="30724" y="220"/>
                </a:lnTo>
                <a:lnTo>
                  <a:pt x="17311" y="0"/>
                </a:lnTo>
                <a:lnTo>
                  <a:pt x="3859" y="253"/>
                </a:lnTo>
                <a:lnTo>
                  <a:pt x="0" y="7003"/>
                </a:lnTo>
                <a:lnTo>
                  <a:pt x="2733" y="7414"/>
                </a:lnTo>
                <a:lnTo>
                  <a:pt x="6533" y="7211"/>
                </a:lnTo>
                <a:lnTo>
                  <a:pt x="17311" y="7048"/>
                </a:lnTo>
                <a:lnTo>
                  <a:pt x="32598" y="7337"/>
                </a:lnTo>
                <a:lnTo>
                  <a:pt x="47350" y="8102"/>
                </a:lnTo>
                <a:lnTo>
                  <a:pt x="61126" y="9186"/>
                </a:lnTo>
                <a:lnTo>
                  <a:pt x="73483" y="10435"/>
                </a:lnTo>
                <a:lnTo>
                  <a:pt x="90717" y="12598"/>
                </a:lnTo>
                <a:lnTo>
                  <a:pt x="106475" y="14794"/>
                </a:lnTo>
                <a:lnTo>
                  <a:pt x="121936" y="16950"/>
                </a:lnTo>
                <a:lnTo>
                  <a:pt x="137068" y="19066"/>
                </a:lnTo>
                <a:lnTo>
                  <a:pt x="151841" y="21145"/>
                </a:lnTo>
                <a:lnTo>
                  <a:pt x="166222" y="23188"/>
                </a:lnTo>
                <a:lnTo>
                  <a:pt x="180181" y="25197"/>
                </a:lnTo>
                <a:lnTo>
                  <a:pt x="193686" y="27173"/>
                </a:lnTo>
                <a:lnTo>
                  <a:pt x="206707" y="29119"/>
                </a:lnTo>
                <a:lnTo>
                  <a:pt x="219211" y="31037"/>
                </a:lnTo>
                <a:lnTo>
                  <a:pt x="231169" y="32927"/>
                </a:lnTo>
                <a:lnTo>
                  <a:pt x="242548" y="34793"/>
                </a:lnTo>
                <a:lnTo>
                  <a:pt x="263445" y="38455"/>
                </a:lnTo>
                <a:lnTo>
                  <a:pt x="281654" y="42037"/>
                </a:lnTo>
                <a:lnTo>
                  <a:pt x="297324" y="46035"/>
                </a:lnTo>
                <a:lnTo>
                  <a:pt x="308133" y="49973"/>
                </a:lnTo>
                <a:lnTo>
                  <a:pt x="319338" y="54829"/>
                </a:lnTo>
                <a:lnTo>
                  <a:pt x="331156" y="60493"/>
                </a:lnTo>
                <a:lnTo>
                  <a:pt x="343807" y="66850"/>
                </a:lnTo>
                <a:lnTo>
                  <a:pt x="353048" y="71539"/>
                </a:lnTo>
                <a:lnTo>
                  <a:pt x="362111" y="76082"/>
                </a:lnTo>
                <a:lnTo>
                  <a:pt x="371710" y="80786"/>
                </a:lnTo>
                <a:lnTo>
                  <a:pt x="381900" y="85622"/>
                </a:lnTo>
                <a:lnTo>
                  <a:pt x="392739" y="90555"/>
                </a:lnTo>
                <a:lnTo>
                  <a:pt x="404282" y="95557"/>
                </a:lnTo>
                <a:lnTo>
                  <a:pt x="416586" y="100594"/>
                </a:lnTo>
                <a:lnTo>
                  <a:pt x="429707" y="105635"/>
                </a:lnTo>
                <a:lnTo>
                  <a:pt x="443701" y="110650"/>
                </a:lnTo>
                <a:lnTo>
                  <a:pt x="458153" y="115455"/>
                </a:lnTo>
                <a:lnTo>
                  <a:pt x="474921" y="121246"/>
                </a:lnTo>
                <a:lnTo>
                  <a:pt x="489707" y="127237"/>
                </a:lnTo>
                <a:lnTo>
                  <a:pt x="502634" y="133424"/>
                </a:lnTo>
                <a:lnTo>
                  <a:pt x="513826" y="139806"/>
                </a:lnTo>
                <a:lnTo>
                  <a:pt x="523405" y="146380"/>
                </a:lnTo>
                <a:lnTo>
                  <a:pt x="531494" y="153144"/>
                </a:lnTo>
                <a:lnTo>
                  <a:pt x="538215" y="160095"/>
                </a:lnTo>
                <a:lnTo>
                  <a:pt x="541922" y="164731"/>
                </a:lnTo>
                <a:lnTo>
                  <a:pt x="548669" y="175722"/>
                </a:lnTo>
                <a:lnTo>
                  <a:pt x="553301" y="187294"/>
                </a:lnTo>
                <a:lnTo>
                  <a:pt x="556180" y="199498"/>
                </a:lnTo>
                <a:lnTo>
                  <a:pt x="557671" y="212388"/>
                </a:lnTo>
                <a:lnTo>
                  <a:pt x="558136" y="226018"/>
                </a:lnTo>
                <a:lnTo>
                  <a:pt x="558140" y="227634"/>
                </a:lnTo>
                <a:lnTo>
                  <a:pt x="556238" y="247453"/>
                </a:lnTo>
                <a:lnTo>
                  <a:pt x="551608" y="262849"/>
                </a:lnTo>
                <a:lnTo>
                  <a:pt x="545822" y="274074"/>
                </a:lnTo>
                <a:lnTo>
                  <a:pt x="540449" y="281378"/>
                </a:lnTo>
                <a:lnTo>
                  <a:pt x="536246" y="284581"/>
                </a:lnTo>
                <a:lnTo>
                  <a:pt x="532118" y="285419"/>
                </a:lnTo>
                <a:lnTo>
                  <a:pt x="523228" y="286169"/>
                </a:lnTo>
                <a:lnTo>
                  <a:pt x="512573" y="286727"/>
                </a:lnTo>
                <a:lnTo>
                  <a:pt x="500338" y="287295"/>
                </a:lnTo>
                <a:lnTo>
                  <a:pt x="487312" y="287753"/>
                </a:lnTo>
                <a:lnTo>
                  <a:pt x="474193" y="288112"/>
                </a:lnTo>
                <a:lnTo>
                  <a:pt x="461682" y="288384"/>
                </a:lnTo>
                <a:lnTo>
                  <a:pt x="462782" y="295410"/>
                </a:lnTo>
                <a:lnTo>
                  <a:pt x="481372" y="294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04912" y="6561002"/>
            <a:ext cx="2293" cy="3747"/>
          </a:xfrm>
          <a:custGeom>
            <a:avLst/>
            <a:gdLst/>
            <a:ahLst/>
            <a:cxnLst/>
            <a:rect l="l" t="t" r="r" b="b"/>
            <a:pathLst>
              <a:path w="2293" h="3747">
                <a:moveTo>
                  <a:pt x="368" y="1036"/>
                </a:moveTo>
                <a:lnTo>
                  <a:pt x="2293" y="0"/>
                </a:lnTo>
                <a:lnTo>
                  <a:pt x="0" y="934"/>
                </a:lnTo>
                <a:lnTo>
                  <a:pt x="9" y="3747"/>
                </a:lnTo>
                <a:lnTo>
                  <a:pt x="368" y="1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547264" y="6303517"/>
            <a:ext cx="5451" cy="3517"/>
          </a:xfrm>
          <a:custGeom>
            <a:avLst/>
            <a:gdLst/>
            <a:ahLst/>
            <a:cxnLst/>
            <a:rect l="l" t="t" r="r" b="b"/>
            <a:pathLst>
              <a:path w="5451" h="3517">
                <a:moveTo>
                  <a:pt x="5451" y="0"/>
                </a:moveTo>
                <a:lnTo>
                  <a:pt x="0" y="3085"/>
                </a:lnTo>
                <a:lnTo>
                  <a:pt x="5159" y="3517"/>
                </a:lnTo>
                <a:lnTo>
                  <a:pt x="5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08442" y="6565897"/>
            <a:ext cx="13282" cy="1486"/>
          </a:xfrm>
          <a:custGeom>
            <a:avLst/>
            <a:gdLst/>
            <a:ahLst/>
            <a:cxnLst/>
            <a:rect l="l" t="t" r="r" b="b"/>
            <a:pathLst>
              <a:path w="13282" h="1486">
                <a:moveTo>
                  <a:pt x="25" y="1486"/>
                </a:moveTo>
                <a:lnTo>
                  <a:pt x="13282" y="0"/>
                </a:lnTo>
                <a:lnTo>
                  <a:pt x="0" y="1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98664" y="6280290"/>
            <a:ext cx="34688" cy="39915"/>
          </a:xfrm>
          <a:custGeom>
            <a:avLst/>
            <a:gdLst/>
            <a:ahLst/>
            <a:cxnLst/>
            <a:rect l="l" t="t" r="r" b="b"/>
            <a:pathLst>
              <a:path w="34688" h="39915">
                <a:moveTo>
                  <a:pt x="8978" y="13296"/>
                </a:moveTo>
                <a:lnTo>
                  <a:pt x="3340" y="19316"/>
                </a:lnTo>
                <a:lnTo>
                  <a:pt x="0" y="27126"/>
                </a:lnTo>
                <a:lnTo>
                  <a:pt x="25" y="36334"/>
                </a:lnTo>
                <a:lnTo>
                  <a:pt x="1536" y="39775"/>
                </a:lnTo>
                <a:lnTo>
                  <a:pt x="25" y="36080"/>
                </a:lnTo>
                <a:lnTo>
                  <a:pt x="76" y="35711"/>
                </a:lnTo>
                <a:lnTo>
                  <a:pt x="774" y="25881"/>
                </a:lnTo>
                <a:lnTo>
                  <a:pt x="8064" y="15823"/>
                </a:lnTo>
                <a:lnTo>
                  <a:pt x="3543" y="36334"/>
                </a:lnTo>
                <a:lnTo>
                  <a:pt x="5308" y="39915"/>
                </a:lnTo>
                <a:lnTo>
                  <a:pt x="7048" y="36575"/>
                </a:lnTo>
                <a:lnTo>
                  <a:pt x="7099" y="28777"/>
                </a:lnTo>
                <a:lnTo>
                  <a:pt x="9601" y="23011"/>
                </a:lnTo>
                <a:lnTo>
                  <a:pt x="14135" y="18096"/>
                </a:lnTo>
                <a:lnTo>
                  <a:pt x="14351" y="19176"/>
                </a:lnTo>
                <a:lnTo>
                  <a:pt x="20332" y="13269"/>
                </a:lnTo>
                <a:lnTo>
                  <a:pt x="22207" y="11809"/>
                </a:lnTo>
                <a:lnTo>
                  <a:pt x="22934" y="11242"/>
                </a:lnTo>
                <a:lnTo>
                  <a:pt x="22207" y="11809"/>
                </a:lnTo>
                <a:lnTo>
                  <a:pt x="24810" y="10402"/>
                </a:lnTo>
                <a:lnTo>
                  <a:pt x="34688" y="5980"/>
                </a:lnTo>
                <a:lnTo>
                  <a:pt x="31850" y="6598"/>
                </a:lnTo>
                <a:lnTo>
                  <a:pt x="30657" y="0"/>
                </a:lnTo>
                <a:lnTo>
                  <a:pt x="21332" y="12281"/>
                </a:lnTo>
                <a:lnTo>
                  <a:pt x="21008" y="4422"/>
                </a:lnTo>
                <a:lnTo>
                  <a:pt x="19298" y="5206"/>
                </a:lnTo>
                <a:lnTo>
                  <a:pt x="16278" y="7528"/>
                </a:lnTo>
                <a:lnTo>
                  <a:pt x="14788" y="8507"/>
                </a:lnTo>
                <a:lnTo>
                  <a:pt x="14264" y="9077"/>
                </a:lnTo>
                <a:lnTo>
                  <a:pt x="9534" y="12714"/>
                </a:lnTo>
                <a:lnTo>
                  <a:pt x="8978" y="132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298690" y="6296113"/>
            <a:ext cx="8039" cy="24091"/>
          </a:xfrm>
          <a:custGeom>
            <a:avLst/>
            <a:gdLst/>
            <a:ahLst/>
            <a:cxnLst/>
            <a:rect l="l" t="t" r="r" b="b"/>
            <a:pathLst>
              <a:path w="8039" h="24091">
                <a:moveTo>
                  <a:pt x="3517" y="20510"/>
                </a:moveTo>
                <a:lnTo>
                  <a:pt x="8039" y="0"/>
                </a:lnTo>
                <a:lnTo>
                  <a:pt x="749" y="10058"/>
                </a:lnTo>
                <a:lnTo>
                  <a:pt x="50" y="19888"/>
                </a:lnTo>
                <a:lnTo>
                  <a:pt x="0" y="20256"/>
                </a:lnTo>
                <a:lnTo>
                  <a:pt x="1511" y="23952"/>
                </a:lnTo>
                <a:lnTo>
                  <a:pt x="5283" y="24091"/>
                </a:lnTo>
                <a:lnTo>
                  <a:pt x="3517" y="205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37552" y="6272599"/>
            <a:ext cx="33920" cy="6832"/>
          </a:xfrm>
          <a:custGeom>
            <a:avLst/>
            <a:gdLst/>
            <a:ahLst/>
            <a:cxnLst/>
            <a:rect l="l" t="t" r="r" b="b"/>
            <a:pathLst>
              <a:path w="33920" h="6832">
                <a:moveTo>
                  <a:pt x="32868" y="6832"/>
                </a:moveTo>
                <a:lnTo>
                  <a:pt x="33920" y="5098"/>
                </a:lnTo>
                <a:lnTo>
                  <a:pt x="29941" y="0"/>
                </a:lnTo>
                <a:lnTo>
                  <a:pt x="17054" y="1499"/>
                </a:lnTo>
                <a:lnTo>
                  <a:pt x="4836" y="3791"/>
                </a:lnTo>
                <a:lnTo>
                  <a:pt x="0" y="5160"/>
                </a:lnTo>
                <a:lnTo>
                  <a:pt x="15670" y="3612"/>
                </a:lnTo>
                <a:lnTo>
                  <a:pt x="21208" y="3612"/>
                </a:lnTo>
                <a:lnTo>
                  <a:pt x="27253" y="4082"/>
                </a:lnTo>
                <a:lnTo>
                  <a:pt x="32868" y="6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496219" y="5922777"/>
            <a:ext cx="678522" cy="447040"/>
          </a:xfrm>
          <a:custGeom>
            <a:avLst/>
            <a:gdLst/>
            <a:ahLst/>
            <a:cxnLst/>
            <a:rect l="l" t="t" r="r" b="b"/>
            <a:pathLst>
              <a:path w="678522" h="447039">
                <a:moveTo>
                  <a:pt x="580646" y="283110"/>
                </a:moveTo>
                <a:lnTo>
                  <a:pt x="254660" y="205193"/>
                </a:lnTo>
                <a:lnTo>
                  <a:pt x="216179" y="28397"/>
                </a:lnTo>
                <a:lnTo>
                  <a:pt x="141985" y="0"/>
                </a:lnTo>
                <a:lnTo>
                  <a:pt x="68706" y="0"/>
                </a:lnTo>
                <a:lnTo>
                  <a:pt x="54038" y="11912"/>
                </a:lnTo>
                <a:lnTo>
                  <a:pt x="0" y="226275"/>
                </a:lnTo>
                <a:lnTo>
                  <a:pt x="13271" y="239560"/>
                </a:lnTo>
                <a:lnTo>
                  <a:pt x="13271" y="313296"/>
                </a:lnTo>
                <a:lnTo>
                  <a:pt x="580646" y="440635"/>
                </a:lnTo>
                <a:lnTo>
                  <a:pt x="580646" y="2831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492803" y="5919260"/>
            <a:ext cx="685457" cy="454075"/>
          </a:xfrm>
          <a:custGeom>
            <a:avLst/>
            <a:gdLst/>
            <a:ahLst/>
            <a:cxnLst/>
            <a:rect l="l" t="t" r="r" b="b"/>
            <a:pathLst>
              <a:path w="685457" h="454075">
                <a:moveTo>
                  <a:pt x="19177" y="240588"/>
                </a:moveTo>
                <a:lnTo>
                  <a:pt x="7315" y="228714"/>
                </a:lnTo>
                <a:lnTo>
                  <a:pt x="60570" y="17434"/>
                </a:lnTo>
                <a:lnTo>
                  <a:pt x="73367" y="7035"/>
                </a:lnTo>
                <a:lnTo>
                  <a:pt x="144741" y="7035"/>
                </a:lnTo>
                <a:lnTo>
                  <a:pt x="216560" y="34531"/>
                </a:lnTo>
                <a:lnTo>
                  <a:pt x="254635" y="209473"/>
                </a:lnTo>
                <a:lnTo>
                  <a:pt x="261048" y="205803"/>
                </a:lnTo>
                <a:lnTo>
                  <a:pt x="223050" y="31178"/>
                </a:lnTo>
                <a:lnTo>
                  <a:pt x="220865" y="28625"/>
                </a:lnTo>
                <a:lnTo>
                  <a:pt x="146659" y="228"/>
                </a:lnTo>
                <a:lnTo>
                  <a:pt x="145402" y="0"/>
                </a:lnTo>
                <a:lnTo>
                  <a:pt x="72123" y="0"/>
                </a:lnTo>
                <a:lnTo>
                  <a:pt x="69888" y="787"/>
                </a:lnTo>
                <a:lnTo>
                  <a:pt x="60858" y="16294"/>
                </a:lnTo>
                <a:lnTo>
                  <a:pt x="59677" y="18160"/>
                </a:lnTo>
                <a:lnTo>
                  <a:pt x="54038" y="14566"/>
                </a:lnTo>
                <a:lnTo>
                  <a:pt x="0" y="228930"/>
                </a:lnTo>
                <a:lnTo>
                  <a:pt x="914" y="232282"/>
                </a:lnTo>
                <a:lnTo>
                  <a:pt x="13169" y="244538"/>
                </a:lnTo>
                <a:lnTo>
                  <a:pt x="19177" y="240588"/>
                </a:lnTo>
                <a:close/>
              </a:path>
              <a:path w="685457" h="454075">
                <a:moveTo>
                  <a:pt x="584062" y="440553"/>
                </a:moveTo>
                <a:lnTo>
                  <a:pt x="20205" y="313994"/>
                </a:lnTo>
                <a:lnTo>
                  <a:pt x="20205" y="243077"/>
                </a:lnTo>
                <a:lnTo>
                  <a:pt x="19177" y="240588"/>
                </a:lnTo>
                <a:lnTo>
                  <a:pt x="13169" y="244538"/>
                </a:lnTo>
                <a:lnTo>
                  <a:pt x="13169" y="316814"/>
                </a:lnTo>
                <a:lnTo>
                  <a:pt x="14312" y="319900"/>
                </a:lnTo>
                <a:lnTo>
                  <a:pt x="15925" y="320255"/>
                </a:lnTo>
                <a:lnTo>
                  <a:pt x="584062" y="447769"/>
                </a:lnTo>
                <a:lnTo>
                  <a:pt x="584062" y="440553"/>
                </a:lnTo>
                <a:close/>
              </a:path>
              <a:path w="685457" h="454075">
                <a:moveTo>
                  <a:pt x="584062" y="283010"/>
                </a:moveTo>
                <a:lnTo>
                  <a:pt x="261048" y="205803"/>
                </a:lnTo>
                <a:lnTo>
                  <a:pt x="254635" y="209473"/>
                </a:lnTo>
                <a:lnTo>
                  <a:pt x="257263" y="212140"/>
                </a:lnTo>
                <a:lnTo>
                  <a:pt x="584062" y="290265"/>
                </a:lnTo>
                <a:lnTo>
                  <a:pt x="584062" y="283010"/>
                </a:lnTo>
                <a:close/>
              </a:path>
              <a:path w="685457" h="454075">
                <a:moveTo>
                  <a:pt x="60858" y="16294"/>
                </a:moveTo>
                <a:lnTo>
                  <a:pt x="69888" y="787"/>
                </a:lnTo>
                <a:lnTo>
                  <a:pt x="55232" y="12699"/>
                </a:lnTo>
                <a:lnTo>
                  <a:pt x="54038" y="14566"/>
                </a:lnTo>
                <a:lnTo>
                  <a:pt x="59677" y="18160"/>
                </a:lnTo>
                <a:lnTo>
                  <a:pt x="60858" y="162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96219" y="5934690"/>
            <a:ext cx="213436" cy="229019"/>
          </a:xfrm>
          <a:custGeom>
            <a:avLst/>
            <a:gdLst/>
            <a:ahLst/>
            <a:cxnLst/>
            <a:rect l="l" t="t" r="r" b="b"/>
            <a:pathLst>
              <a:path w="213436" h="229019">
                <a:moveTo>
                  <a:pt x="54038" y="0"/>
                </a:moveTo>
                <a:lnTo>
                  <a:pt x="0" y="214363"/>
                </a:lnTo>
                <a:lnTo>
                  <a:pt x="13271" y="227647"/>
                </a:lnTo>
                <a:lnTo>
                  <a:pt x="160299" y="229019"/>
                </a:lnTo>
                <a:lnTo>
                  <a:pt x="199694" y="202450"/>
                </a:lnTo>
                <a:lnTo>
                  <a:pt x="213436" y="151155"/>
                </a:lnTo>
                <a:lnTo>
                  <a:pt x="193281" y="25654"/>
                </a:lnTo>
                <a:lnTo>
                  <a:pt x="132486" y="3327"/>
                </a:lnTo>
                <a:lnTo>
                  <a:pt x="5403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92803" y="5931172"/>
            <a:ext cx="220319" cy="236067"/>
          </a:xfrm>
          <a:custGeom>
            <a:avLst/>
            <a:gdLst/>
            <a:ahLst/>
            <a:cxnLst/>
            <a:rect l="l" t="t" r="r" b="b"/>
            <a:pathLst>
              <a:path w="220319" h="236067">
                <a:moveTo>
                  <a:pt x="197904" y="25857"/>
                </a:moveTo>
                <a:lnTo>
                  <a:pt x="137121" y="3543"/>
                </a:lnTo>
                <a:lnTo>
                  <a:pt x="136055" y="3327"/>
                </a:lnTo>
                <a:lnTo>
                  <a:pt x="60858" y="4381"/>
                </a:lnTo>
                <a:lnTo>
                  <a:pt x="57454" y="3517"/>
                </a:lnTo>
                <a:lnTo>
                  <a:pt x="54444" y="1041"/>
                </a:lnTo>
                <a:lnTo>
                  <a:pt x="54038" y="2654"/>
                </a:lnTo>
                <a:lnTo>
                  <a:pt x="0" y="217017"/>
                </a:lnTo>
                <a:lnTo>
                  <a:pt x="914" y="220370"/>
                </a:lnTo>
                <a:lnTo>
                  <a:pt x="14198" y="233654"/>
                </a:lnTo>
                <a:lnTo>
                  <a:pt x="16662" y="234683"/>
                </a:lnTo>
                <a:lnTo>
                  <a:pt x="163690" y="236067"/>
                </a:lnTo>
                <a:lnTo>
                  <a:pt x="162661" y="229006"/>
                </a:lnTo>
                <a:lnTo>
                  <a:pt x="18161" y="227647"/>
                </a:lnTo>
                <a:lnTo>
                  <a:pt x="7315" y="216801"/>
                </a:lnTo>
                <a:lnTo>
                  <a:pt x="57302" y="7035"/>
                </a:lnTo>
                <a:lnTo>
                  <a:pt x="60158" y="7156"/>
                </a:lnTo>
                <a:lnTo>
                  <a:pt x="135204" y="10337"/>
                </a:lnTo>
                <a:lnTo>
                  <a:pt x="193548" y="31762"/>
                </a:lnTo>
                <a:lnTo>
                  <a:pt x="213258" y="154482"/>
                </a:lnTo>
                <a:lnTo>
                  <a:pt x="200050" y="203784"/>
                </a:lnTo>
                <a:lnTo>
                  <a:pt x="205079" y="208889"/>
                </a:lnTo>
                <a:lnTo>
                  <a:pt x="206514" y="206882"/>
                </a:lnTo>
                <a:lnTo>
                  <a:pt x="220243" y="155574"/>
                </a:lnTo>
                <a:lnTo>
                  <a:pt x="220319" y="154114"/>
                </a:lnTo>
                <a:lnTo>
                  <a:pt x="200177" y="28600"/>
                </a:lnTo>
                <a:lnTo>
                  <a:pt x="197904" y="25857"/>
                </a:lnTo>
                <a:close/>
              </a:path>
              <a:path w="220319" h="236067">
                <a:moveTo>
                  <a:pt x="57607" y="0"/>
                </a:moveTo>
                <a:lnTo>
                  <a:pt x="54444" y="1041"/>
                </a:lnTo>
                <a:lnTo>
                  <a:pt x="57454" y="3517"/>
                </a:lnTo>
                <a:lnTo>
                  <a:pt x="60858" y="4381"/>
                </a:lnTo>
                <a:lnTo>
                  <a:pt x="136055" y="3327"/>
                </a:lnTo>
                <a:lnTo>
                  <a:pt x="57607" y="0"/>
                </a:lnTo>
                <a:close/>
              </a:path>
              <a:path w="220319" h="236067">
                <a:moveTo>
                  <a:pt x="200050" y="203784"/>
                </a:moveTo>
                <a:lnTo>
                  <a:pt x="162661" y="229006"/>
                </a:lnTo>
                <a:lnTo>
                  <a:pt x="163690" y="236067"/>
                </a:lnTo>
                <a:lnTo>
                  <a:pt x="165684" y="235457"/>
                </a:lnTo>
                <a:lnTo>
                  <a:pt x="205079" y="208889"/>
                </a:lnTo>
                <a:lnTo>
                  <a:pt x="200050" y="203784"/>
                </a:lnTo>
                <a:close/>
              </a:path>
              <a:path w="220319" h="236067">
                <a:moveTo>
                  <a:pt x="57302" y="7035"/>
                </a:moveTo>
                <a:lnTo>
                  <a:pt x="7315" y="216801"/>
                </a:lnTo>
                <a:lnTo>
                  <a:pt x="60158" y="7156"/>
                </a:lnTo>
                <a:lnTo>
                  <a:pt x="57302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64922" y="5915451"/>
            <a:ext cx="609815" cy="298272"/>
          </a:xfrm>
          <a:custGeom>
            <a:avLst/>
            <a:gdLst/>
            <a:ahLst/>
            <a:cxnLst/>
            <a:rect l="l" t="t" r="r" b="b"/>
            <a:pathLst>
              <a:path w="609815" h="298272">
                <a:moveTo>
                  <a:pt x="511944" y="203181"/>
                </a:moveTo>
                <a:lnTo>
                  <a:pt x="419557" y="181381"/>
                </a:lnTo>
                <a:lnTo>
                  <a:pt x="281228" y="198691"/>
                </a:lnTo>
                <a:lnTo>
                  <a:pt x="218033" y="27482"/>
                </a:lnTo>
                <a:lnTo>
                  <a:pt x="124574" y="0"/>
                </a:lnTo>
                <a:lnTo>
                  <a:pt x="0" y="7327"/>
                </a:lnTo>
                <a:lnTo>
                  <a:pt x="73279" y="7327"/>
                </a:lnTo>
                <a:lnTo>
                  <a:pt x="147485" y="35725"/>
                </a:lnTo>
                <a:lnTo>
                  <a:pt x="185953" y="212521"/>
                </a:lnTo>
                <a:lnTo>
                  <a:pt x="511944" y="290439"/>
                </a:lnTo>
                <a:lnTo>
                  <a:pt x="511944" y="20318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61340" y="5911934"/>
            <a:ext cx="616915" cy="305295"/>
          </a:xfrm>
          <a:custGeom>
            <a:avLst/>
            <a:gdLst/>
            <a:ahLst/>
            <a:cxnLst/>
            <a:rect l="l" t="t" r="r" b="b"/>
            <a:pathLst>
              <a:path w="616915" h="305295">
                <a:moveTo>
                  <a:pt x="515526" y="290339"/>
                </a:moveTo>
                <a:lnTo>
                  <a:pt x="192506" y="213131"/>
                </a:lnTo>
                <a:lnTo>
                  <a:pt x="186093" y="216789"/>
                </a:lnTo>
                <a:lnTo>
                  <a:pt x="188721" y="219468"/>
                </a:lnTo>
                <a:lnTo>
                  <a:pt x="515526" y="297583"/>
                </a:lnTo>
                <a:lnTo>
                  <a:pt x="515526" y="290339"/>
                </a:lnTo>
                <a:close/>
              </a:path>
              <a:path w="616915" h="305295">
                <a:moveTo>
                  <a:pt x="515526" y="203080"/>
                </a:moveTo>
                <a:lnTo>
                  <a:pt x="423951" y="181470"/>
                </a:lnTo>
                <a:lnTo>
                  <a:pt x="422706" y="181406"/>
                </a:lnTo>
                <a:lnTo>
                  <a:pt x="287146" y="198361"/>
                </a:lnTo>
                <a:lnTo>
                  <a:pt x="224916" y="29781"/>
                </a:lnTo>
                <a:lnTo>
                  <a:pt x="222605" y="27609"/>
                </a:lnTo>
                <a:lnTo>
                  <a:pt x="129146" y="139"/>
                </a:lnTo>
                <a:lnTo>
                  <a:pt x="127952" y="0"/>
                </a:lnTo>
                <a:lnTo>
                  <a:pt x="3581" y="7327"/>
                </a:lnTo>
                <a:lnTo>
                  <a:pt x="3581" y="14363"/>
                </a:lnTo>
                <a:lnTo>
                  <a:pt x="3784" y="14363"/>
                </a:lnTo>
                <a:lnTo>
                  <a:pt x="83635" y="9668"/>
                </a:lnTo>
                <a:lnTo>
                  <a:pt x="127749" y="7073"/>
                </a:lnTo>
                <a:lnTo>
                  <a:pt x="218922" y="33883"/>
                </a:lnTo>
                <a:lnTo>
                  <a:pt x="281508" y="203428"/>
                </a:lnTo>
                <a:lnTo>
                  <a:pt x="285241" y="205701"/>
                </a:lnTo>
                <a:lnTo>
                  <a:pt x="422948" y="188468"/>
                </a:lnTo>
                <a:lnTo>
                  <a:pt x="515526" y="210312"/>
                </a:lnTo>
                <a:lnTo>
                  <a:pt x="515526" y="203080"/>
                </a:lnTo>
                <a:close/>
              </a:path>
              <a:path w="616915" h="305295">
                <a:moveTo>
                  <a:pt x="3581" y="7327"/>
                </a:moveTo>
                <a:lnTo>
                  <a:pt x="127952" y="0"/>
                </a:lnTo>
                <a:lnTo>
                  <a:pt x="3365" y="7327"/>
                </a:lnTo>
                <a:lnTo>
                  <a:pt x="0" y="9042"/>
                </a:lnTo>
                <a:lnTo>
                  <a:pt x="114" y="12852"/>
                </a:lnTo>
                <a:lnTo>
                  <a:pt x="3581" y="14363"/>
                </a:lnTo>
                <a:lnTo>
                  <a:pt x="3581" y="7327"/>
                </a:lnTo>
                <a:close/>
              </a:path>
              <a:path w="616915" h="305295">
                <a:moveTo>
                  <a:pt x="192506" y="213131"/>
                </a:moveTo>
                <a:lnTo>
                  <a:pt x="154508" y="38493"/>
                </a:lnTo>
                <a:lnTo>
                  <a:pt x="152323" y="35953"/>
                </a:lnTo>
                <a:lnTo>
                  <a:pt x="83635" y="9668"/>
                </a:lnTo>
                <a:lnTo>
                  <a:pt x="3784" y="14363"/>
                </a:lnTo>
                <a:lnTo>
                  <a:pt x="76199" y="14363"/>
                </a:lnTo>
                <a:lnTo>
                  <a:pt x="148031" y="41846"/>
                </a:lnTo>
                <a:lnTo>
                  <a:pt x="186093" y="216789"/>
                </a:lnTo>
                <a:lnTo>
                  <a:pt x="192506" y="213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731637" y="5967203"/>
            <a:ext cx="96202" cy="149783"/>
          </a:xfrm>
          <a:custGeom>
            <a:avLst/>
            <a:gdLst/>
            <a:ahLst/>
            <a:cxnLst/>
            <a:rect l="l" t="t" r="r" b="b"/>
            <a:pathLst>
              <a:path w="96202" h="149783">
                <a:moveTo>
                  <a:pt x="0" y="5041"/>
                </a:moveTo>
                <a:lnTo>
                  <a:pt x="34810" y="149783"/>
                </a:lnTo>
                <a:lnTo>
                  <a:pt x="96202" y="144284"/>
                </a:lnTo>
                <a:lnTo>
                  <a:pt x="45351" y="0"/>
                </a:lnTo>
                <a:lnTo>
                  <a:pt x="0" y="50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728184" y="5963711"/>
            <a:ext cx="102971" cy="156933"/>
          </a:xfrm>
          <a:custGeom>
            <a:avLst/>
            <a:gdLst/>
            <a:ahLst/>
            <a:cxnLst/>
            <a:rect l="l" t="t" r="r" b="b"/>
            <a:pathLst>
              <a:path w="102971" h="156933">
                <a:moveTo>
                  <a:pt x="99961" y="151295"/>
                </a:moveTo>
                <a:lnTo>
                  <a:pt x="102615" y="149682"/>
                </a:lnTo>
                <a:lnTo>
                  <a:pt x="102971" y="146608"/>
                </a:lnTo>
                <a:lnTo>
                  <a:pt x="52133" y="2324"/>
                </a:lnTo>
                <a:lnTo>
                  <a:pt x="48425" y="0"/>
                </a:lnTo>
                <a:lnTo>
                  <a:pt x="7818" y="11597"/>
                </a:lnTo>
                <a:lnTo>
                  <a:pt x="46418" y="7302"/>
                </a:lnTo>
                <a:lnTo>
                  <a:pt x="94818" y="144678"/>
                </a:lnTo>
                <a:lnTo>
                  <a:pt x="40982" y="149491"/>
                </a:lnTo>
                <a:lnTo>
                  <a:pt x="34848" y="154101"/>
                </a:lnTo>
                <a:lnTo>
                  <a:pt x="36842" y="156933"/>
                </a:lnTo>
                <a:lnTo>
                  <a:pt x="38582" y="156781"/>
                </a:lnTo>
                <a:lnTo>
                  <a:pt x="99961" y="151295"/>
                </a:lnTo>
                <a:close/>
              </a:path>
              <a:path w="102971" h="156933">
                <a:moveTo>
                  <a:pt x="40982" y="149491"/>
                </a:moveTo>
                <a:lnTo>
                  <a:pt x="7818" y="11597"/>
                </a:lnTo>
                <a:lnTo>
                  <a:pt x="3848" y="12039"/>
                </a:lnTo>
                <a:lnTo>
                  <a:pt x="3454" y="8534"/>
                </a:lnTo>
                <a:lnTo>
                  <a:pt x="6883" y="7708"/>
                </a:lnTo>
                <a:lnTo>
                  <a:pt x="7818" y="11597"/>
                </a:lnTo>
                <a:lnTo>
                  <a:pt x="48425" y="0"/>
                </a:lnTo>
                <a:lnTo>
                  <a:pt x="3073" y="5029"/>
                </a:lnTo>
                <a:lnTo>
                  <a:pt x="0" y="7340"/>
                </a:lnTo>
                <a:lnTo>
                  <a:pt x="25" y="9359"/>
                </a:lnTo>
                <a:lnTo>
                  <a:pt x="34848" y="154101"/>
                </a:lnTo>
                <a:lnTo>
                  <a:pt x="40982" y="149491"/>
                </a:lnTo>
                <a:close/>
              </a:path>
              <a:path w="102971" h="156933">
                <a:moveTo>
                  <a:pt x="6883" y="7708"/>
                </a:moveTo>
                <a:lnTo>
                  <a:pt x="3454" y="8534"/>
                </a:lnTo>
                <a:lnTo>
                  <a:pt x="3848" y="12039"/>
                </a:lnTo>
                <a:lnTo>
                  <a:pt x="7818" y="11597"/>
                </a:lnTo>
                <a:lnTo>
                  <a:pt x="6883" y="7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42017" y="5883766"/>
            <a:ext cx="263829" cy="53162"/>
          </a:xfrm>
          <a:custGeom>
            <a:avLst/>
            <a:gdLst/>
            <a:ahLst/>
            <a:cxnLst/>
            <a:rect l="l" t="t" r="r" b="b"/>
            <a:pathLst>
              <a:path w="263829" h="53162">
                <a:moveTo>
                  <a:pt x="187972" y="40297"/>
                </a:moveTo>
                <a:lnTo>
                  <a:pt x="0" y="0"/>
                </a:lnTo>
                <a:lnTo>
                  <a:pt x="0" y="12852"/>
                </a:lnTo>
                <a:lnTo>
                  <a:pt x="187972" y="53162"/>
                </a:lnTo>
                <a:lnTo>
                  <a:pt x="263829" y="41249"/>
                </a:lnTo>
                <a:lnTo>
                  <a:pt x="263829" y="28397"/>
                </a:lnTo>
                <a:lnTo>
                  <a:pt x="187972" y="402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38499" y="5880325"/>
            <a:ext cx="270865" cy="60083"/>
          </a:xfrm>
          <a:custGeom>
            <a:avLst/>
            <a:gdLst/>
            <a:ahLst/>
            <a:cxnLst/>
            <a:rect l="l" t="t" r="r" b="b"/>
            <a:pathLst>
              <a:path w="270865" h="60083">
                <a:moveTo>
                  <a:pt x="4254" y="0"/>
                </a:moveTo>
                <a:lnTo>
                  <a:pt x="1295" y="698"/>
                </a:lnTo>
                <a:lnTo>
                  <a:pt x="0" y="3441"/>
                </a:lnTo>
                <a:lnTo>
                  <a:pt x="0" y="16294"/>
                </a:lnTo>
                <a:lnTo>
                  <a:pt x="1155" y="19392"/>
                </a:lnTo>
                <a:lnTo>
                  <a:pt x="2781" y="19735"/>
                </a:lnTo>
                <a:lnTo>
                  <a:pt x="2781" y="6883"/>
                </a:lnTo>
                <a:lnTo>
                  <a:pt x="3517" y="3441"/>
                </a:lnTo>
                <a:lnTo>
                  <a:pt x="4254" y="0"/>
                </a:lnTo>
                <a:close/>
              </a:path>
              <a:path w="270865" h="60083">
                <a:moveTo>
                  <a:pt x="191579" y="40170"/>
                </a:moveTo>
                <a:lnTo>
                  <a:pt x="4254" y="0"/>
                </a:lnTo>
                <a:lnTo>
                  <a:pt x="3517" y="3441"/>
                </a:lnTo>
                <a:lnTo>
                  <a:pt x="2781" y="6883"/>
                </a:lnTo>
                <a:lnTo>
                  <a:pt x="2781" y="19735"/>
                </a:lnTo>
                <a:lnTo>
                  <a:pt x="190741" y="60045"/>
                </a:lnTo>
                <a:lnTo>
                  <a:pt x="7035" y="13449"/>
                </a:lnTo>
                <a:lnTo>
                  <a:pt x="7035" y="3441"/>
                </a:lnTo>
                <a:lnTo>
                  <a:pt x="191579" y="40170"/>
                </a:lnTo>
                <a:close/>
              </a:path>
              <a:path w="270865" h="60083">
                <a:moveTo>
                  <a:pt x="7035" y="13449"/>
                </a:moveTo>
                <a:lnTo>
                  <a:pt x="190741" y="60045"/>
                </a:lnTo>
                <a:lnTo>
                  <a:pt x="192036" y="60083"/>
                </a:lnTo>
                <a:lnTo>
                  <a:pt x="267893" y="48171"/>
                </a:lnTo>
                <a:lnTo>
                  <a:pt x="270865" y="46431"/>
                </a:lnTo>
                <a:lnTo>
                  <a:pt x="270865" y="31838"/>
                </a:lnTo>
                <a:lnTo>
                  <a:pt x="269633" y="29159"/>
                </a:lnTo>
                <a:lnTo>
                  <a:pt x="266801" y="28359"/>
                </a:lnTo>
                <a:lnTo>
                  <a:pt x="191579" y="40170"/>
                </a:lnTo>
                <a:lnTo>
                  <a:pt x="7035" y="3441"/>
                </a:lnTo>
                <a:lnTo>
                  <a:pt x="7035" y="7795"/>
                </a:lnTo>
                <a:lnTo>
                  <a:pt x="190741" y="47193"/>
                </a:lnTo>
                <a:lnTo>
                  <a:pt x="192036" y="47218"/>
                </a:lnTo>
                <a:lnTo>
                  <a:pt x="263829" y="35953"/>
                </a:lnTo>
                <a:lnTo>
                  <a:pt x="263829" y="41681"/>
                </a:lnTo>
                <a:lnTo>
                  <a:pt x="191579" y="53022"/>
                </a:lnTo>
                <a:lnTo>
                  <a:pt x="7035" y="13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542017" y="5875525"/>
            <a:ext cx="263829" cy="48539"/>
          </a:xfrm>
          <a:custGeom>
            <a:avLst/>
            <a:gdLst/>
            <a:ahLst/>
            <a:cxnLst/>
            <a:rect l="l" t="t" r="r" b="b"/>
            <a:pathLst>
              <a:path w="263829" h="48539">
                <a:moveTo>
                  <a:pt x="0" y="8242"/>
                </a:moveTo>
                <a:lnTo>
                  <a:pt x="187972" y="48539"/>
                </a:lnTo>
                <a:lnTo>
                  <a:pt x="263829" y="36639"/>
                </a:lnTo>
                <a:lnTo>
                  <a:pt x="82448" y="0"/>
                </a:lnTo>
                <a:lnTo>
                  <a:pt x="0" y="824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538410" y="5872007"/>
            <a:ext cx="268135" cy="55511"/>
          </a:xfrm>
          <a:custGeom>
            <a:avLst/>
            <a:gdLst/>
            <a:ahLst/>
            <a:cxnLst/>
            <a:rect l="l" t="t" r="r" b="b"/>
            <a:pathLst>
              <a:path w="268135" h="55511">
                <a:moveTo>
                  <a:pt x="3949" y="15265"/>
                </a:moveTo>
                <a:lnTo>
                  <a:pt x="3606" y="11760"/>
                </a:lnTo>
                <a:lnTo>
                  <a:pt x="2870" y="15201"/>
                </a:lnTo>
                <a:lnTo>
                  <a:pt x="190830" y="55511"/>
                </a:lnTo>
                <a:lnTo>
                  <a:pt x="3949" y="15265"/>
                </a:lnTo>
                <a:close/>
              </a:path>
              <a:path w="268135" h="55511">
                <a:moveTo>
                  <a:pt x="177" y="9829"/>
                </a:moveTo>
                <a:lnTo>
                  <a:pt x="0" y="13284"/>
                </a:lnTo>
                <a:lnTo>
                  <a:pt x="2870" y="15201"/>
                </a:lnTo>
                <a:lnTo>
                  <a:pt x="3606" y="11760"/>
                </a:lnTo>
                <a:lnTo>
                  <a:pt x="3949" y="15265"/>
                </a:lnTo>
                <a:lnTo>
                  <a:pt x="190830" y="55511"/>
                </a:lnTo>
                <a:lnTo>
                  <a:pt x="192125" y="55537"/>
                </a:lnTo>
                <a:lnTo>
                  <a:pt x="267982" y="43637"/>
                </a:lnTo>
                <a:lnTo>
                  <a:pt x="270916" y="41935"/>
                </a:lnTo>
                <a:lnTo>
                  <a:pt x="270992" y="38531"/>
                </a:lnTo>
                <a:lnTo>
                  <a:pt x="268135" y="36702"/>
                </a:lnTo>
                <a:lnTo>
                  <a:pt x="247497" y="39725"/>
                </a:lnTo>
                <a:lnTo>
                  <a:pt x="191668" y="48488"/>
                </a:lnTo>
                <a:lnTo>
                  <a:pt x="26311" y="13029"/>
                </a:lnTo>
                <a:lnTo>
                  <a:pt x="4343" y="8318"/>
                </a:lnTo>
                <a:lnTo>
                  <a:pt x="85699" y="0"/>
                </a:lnTo>
                <a:lnTo>
                  <a:pt x="3251" y="8254"/>
                </a:lnTo>
                <a:lnTo>
                  <a:pt x="177" y="9829"/>
                </a:lnTo>
                <a:close/>
              </a:path>
              <a:path w="268135" h="55511">
                <a:moveTo>
                  <a:pt x="4343" y="8318"/>
                </a:moveTo>
                <a:lnTo>
                  <a:pt x="26311" y="13029"/>
                </a:lnTo>
                <a:lnTo>
                  <a:pt x="85864" y="7073"/>
                </a:lnTo>
                <a:lnTo>
                  <a:pt x="247497" y="39725"/>
                </a:lnTo>
                <a:lnTo>
                  <a:pt x="268135" y="36702"/>
                </a:lnTo>
                <a:lnTo>
                  <a:pt x="86740" y="63"/>
                </a:lnTo>
                <a:lnTo>
                  <a:pt x="85699" y="0"/>
                </a:lnTo>
                <a:lnTo>
                  <a:pt x="4343" y="8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901117" y="6098208"/>
            <a:ext cx="150507" cy="81902"/>
          </a:xfrm>
          <a:custGeom>
            <a:avLst/>
            <a:gdLst/>
            <a:ahLst/>
            <a:cxnLst/>
            <a:rect l="l" t="t" r="r" b="b"/>
            <a:pathLst>
              <a:path w="150507" h="81902">
                <a:moveTo>
                  <a:pt x="6261" y="0"/>
                </a:moveTo>
                <a:lnTo>
                  <a:pt x="0" y="49225"/>
                </a:lnTo>
                <a:lnTo>
                  <a:pt x="144957" y="81902"/>
                </a:lnTo>
                <a:lnTo>
                  <a:pt x="150507" y="27114"/>
                </a:lnTo>
                <a:lnTo>
                  <a:pt x="6261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897624" y="6094741"/>
            <a:ext cx="154660" cy="88798"/>
          </a:xfrm>
          <a:custGeom>
            <a:avLst/>
            <a:gdLst/>
            <a:ahLst/>
            <a:cxnLst/>
            <a:rect l="l" t="t" r="r" b="b"/>
            <a:pathLst>
              <a:path w="154660" h="88798">
                <a:moveTo>
                  <a:pt x="12775" y="7613"/>
                </a:moveTo>
                <a:lnTo>
                  <a:pt x="9093" y="6921"/>
                </a:lnTo>
                <a:lnTo>
                  <a:pt x="7391" y="49961"/>
                </a:lnTo>
                <a:lnTo>
                  <a:pt x="12775" y="7613"/>
                </a:lnTo>
                <a:close/>
              </a:path>
              <a:path w="154660" h="88798">
                <a:moveTo>
                  <a:pt x="150507" y="88226"/>
                </a:moveTo>
                <a:lnTo>
                  <a:pt x="151955" y="85724"/>
                </a:lnTo>
                <a:lnTo>
                  <a:pt x="157505" y="30937"/>
                </a:lnTo>
                <a:lnTo>
                  <a:pt x="156451" y="27457"/>
                </a:lnTo>
                <a:lnTo>
                  <a:pt x="154660" y="27114"/>
                </a:lnTo>
                <a:lnTo>
                  <a:pt x="13246" y="3911"/>
                </a:lnTo>
                <a:lnTo>
                  <a:pt x="9753" y="3467"/>
                </a:lnTo>
                <a:lnTo>
                  <a:pt x="7670" y="622"/>
                </a:lnTo>
                <a:lnTo>
                  <a:pt x="6261" y="3022"/>
                </a:lnTo>
                <a:lnTo>
                  <a:pt x="0" y="52247"/>
                </a:lnTo>
                <a:lnTo>
                  <a:pt x="939" y="55727"/>
                </a:lnTo>
                <a:lnTo>
                  <a:pt x="2717" y="56133"/>
                </a:lnTo>
                <a:lnTo>
                  <a:pt x="147675" y="88798"/>
                </a:lnTo>
                <a:lnTo>
                  <a:pt x="7391" y="49961"/>
                </a:lnTo>
                <a:lnTo>
                  <a:pt x="9093" y="6921"/>
                </a:lnTo>
                <a:lnTo>
                  <a:pt x="12775" y="7613"/>
                </a:lnTo>
                <a:lnTo>
                  <a:pt x="150164" y="33439"/>
                </a:lnTo>
                <a:lnTo>
                  <a:pt x="150507" y="88226"/>
                </a:lnTo>
                <a:close/>
              </a:path>
              <a:path w="154660" h="88798">
                <a:moveTo>
                  <a:pt x="10401" y="0"/>
                </a:moveTo>
                <a:lnTo>
                  <a:pt x="7670" y="622"/>
                </a:lnTo>
                <a:lnTo>
                  <a:pt x="9753" y="3467"/>
                </a:lnTo>
                <a:lnTo>
                  <a:pt x="13246" y="3911"/>
                </a:lnTo>
                <a:lnTo>
                  <a:pt x="154660" y="27114"/>
                </a:lnTo>
                <a:lnTo>
                  <a:pt x="10401" y="0"/>
                </a:lnTo>
                <a:close/>
              </a:path>
              <a:path w="154660" h="88798">
                <a:moveTo>
                  <a:pt x="147675" y="88798"/>
                </a:moveTo>
                <a:lnTo>
                  <a:pt x="150507" y="88226"/>
                </a:lnTo>
                <a:lnTo>
                  <a:pt x="150164" y="33439"/>
                </a:lnTo>
                <a:lnTo>
                  <a:pt x="145351" y="81051"/>
                </a:lnTo>
                <a:lnTo>
                  <a:pt x="7391" y="49961"/>
                </a:lnTo>
                <a:lnTo>
                  <a:pt x="147675" y="88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046069" y="6116279"/>
            <a:ext cx="77863" cy="63830"/>
          </a:xfrm>
          <a:custGeom>
            <a:avLst/>
            <a:gdLst/>
            <a:ahLst/>
            <a:cxnLst/>
            <a:rect l="l" t="t" r="r" b="b"/>
            <a:pathLst>
              <a:path w="77863" h="63830">
                <a:moveTo>
                  <a:pt x="30797" y="58129"/>
                </a:moveTo>
                <a:lnTo>
                  <a:pt x="30797" y="5886"/>
                </a:lnTo>
                <a:lnTo>
                  <a:pt x="5562" y="9042"/>
                </a:lnTo>
                <a:lnTo>
                  <a:pt x="0" y="63830"/>
                </a:lnTo>
                <a:lnTo>
                  <a:pt x="30797" y="5812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042563" y="6112787"/>
            <a:ext cx="84886" cy="70777"/>
          </a:xfrm>
          <a:custGeom>
            <a:avLst/>
            <a:gdLst/>
            <a:ahLst/>
            <a:cxnLst/>
            <a:rect l="l" t="t" r="r" b="b"/>
            <a:pathLst>
              <a:path w="84886" h="70777">
                <a:moveTo>
                  <a:pt x="34302" y="63599"/>
                </a:moveTo>
                <a:lnTo>
                  <a:pt x="34302" y="58039"/>
                </a:lnTo>
                <a:lnTo>
                  <a:pt x="7484" y="63001"/>
                </a:lnTo>
                <a:lnTo>
                  <a:pt x="12280" y="15684"/>
                </a:lnTo>
                <a:lnTo>
                  <a:pt x="34302" y="12931"/>
                </a:lnTo>
                <a:lnTo>
                  <a:pt x="34302" y="5831"/>
                </a:lnTo>
                <a:lnTo>
                  <a:pt x="8623" y="9042"/>
                </a:lnTo>
                <a:lnTo>
                  <a:pt x="5727" y="10553"/>
                </a:lnTo>
                <a:lnTo>
                  <a:pt x="5562" y="12179"/>
                </a:lnTo>
                <a:lnTo>
                  <a:pt x="2870" y="63855"/>
                </a:lnTo>
                <a:lnTo>
                  <a:pt x="3505" y="67322"/>
                </a:lnTo>
                <a:lnTo>
                  <a:pt x="7010" y="67678"/>
                </a:lnTo>
                <a:lnTo>
                  <a:pt x="34302" y="63599"/>
                </a:lnTo>
                <a:close/>
              </a:path>
              <a:path w="84886" h="70777">
                <a:moveTo>
                  <a:pt x="34302" y="65193"/>
                </a:moveTo>
                <a:lnTo>
                  <a:pt x="34302" y="63599"/>
                </a:lnTo>
                <a:lnTo>
                  <a:pt x="7010" y="67678"/>
                </a:lnTo>
                <a:lnTo>
                  <a:pt x="3505" y="67322"/>
                </a:lnTo>
                <a:lnTo>
                  <a:pt x="2870" y="63855"/>
                </a:lnTo>
                <a:lnTo>
                  <a:pt x="5562" y="12179"/>
                </a:lnTo>
                <a:lnTo>
                  <a:pt x="0" y="66967"/>
                </a:lnTo>
                <a:lnTo>
                  <a:pt x="1117" y="69913"/>
                </a:lnTo>
                <a:lnTo>
                  <a:pt x="4140" y="70777"/>
                </a:lnTo>
                <a:lnTo>
                  <a:pt x="34302" y="65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907379" y="6088826"/>
            <a:ext cx="216560" cy="36499"/>
          </a:xfrm>
          <a:custGeom>
            <a:avLst/>
            <a:gdLst/>
            <a:ahLst/>
            <a:cxnLst/>
            <a:rect l="l" t="t" r="r" b="b"/>
            <a:pathLst>
              <a:path w="216560" h="36499">
                <a:moveTo>
                  <a:pt x="169486" y="33343"/>
                </a:moveTo>
                <a:lnTo>
                  <a:pt x="169486" y="17799"/>
                </a:lnTo>
                <a:lnTo>
                  <a:pt x="82727" y="0"/>
                </a:lnTo>
                <a:lnTo>
                  <a:pt x="0" y="9385"/>
                </a:lnTo>
                <a:lnTo>
                  <a:pt x="144246" y="36499"/>
                </a:lnTo>
                <a:lnTo>
                  <a:pt x="169486" y="333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903798" y="6085321"/>
            <a:ext cx="223723" cy="43497"/>
          </a:xfrm>
          <a:custGeom>
            <a:avLst/>
            <a:gdLst/>
            <a:ahLst/>
            <a:cxnLst/>
            <a:rect l="l" t="t" r="r" b="b"/>
            <a:pathLst>
              <a:path w="223723" h="43497">
                <a:moveTo>
                  <a:pt x="173067" y="40395"/>
                </a:moveTo>
                <a:lnTo>
                  <a:pt x="173067" y="35827"/>
                </a:lnTo>
                <a:lnTo>
                  <a:pt x="148488" y="36537"/>
                </a:lnTo>
                <a:lnTo>
                  <a:pt x="147930" y="36433"/>
                </a:lnTo>
                <a:lnTo>
                  <a:pt x="27228" y="13741"/>
                </a:lnTo>
                <a:lnTo>
                  <a:pt x="86144" y="7073"/>
                </a:lnTo>
                <a:lnTo>
                  <a:pt x="87020" y="50"/>
                </a:lnTo>
                <a:lnTo>
                  <a:pt x="85915" y="0"/>
                </a:lnTo>
                <a:lnTo>
                  <a:pt x="3174" y="9385"/>
                </a:lnTo>
                <a:lnTo>
                  <a:pt x="126" y="11010"/>
                </a:lnTo>
                <a:lnTo>
                  <a:pt x="0" y="14503"/>
                </a:lnTo>
                <a:lnTo>
                  <a:pt x="2920" y="16344"/>
                </a:lnTo>
                <a:lnTo>
                  <a:pt x="147180" y="43459"/>
                </a:lnTo>
                <a:lnTo>
                  <a:pt x="147396" y="36499"/>
                </a:lnTo>
                <a:lnTo>
                  <a:pt x="147827" y="40004"/>
                </a:lnTo>
                <a:lnTo>
                  <a:pt x="148259" y="43497"/>
                </a:lnTo>
                <a:lnTo>
                  <a:pt x="173067" y="40395"/>
                </a:lnTo>
                <a:close/>
              </a:path>
              <a:path w="223723" h="43497">
                <a:moveTo>
                  <a:pt x="147827" y="40004"/>
                </a:moveTo>
                <a:lnTo>
                  <a:pt x="147396" y="36499"/>
                </a:lnTo>
                <a:lnTo>
                  <a:pt x="147180" y="43459"/>
                </a:lnTo>
                <a:lnTo>
                  <a:pt x="148259" y="43497"/>
                </a:lnTo>
                <a:lnTo>
                  <a:pt x="147827" y="40004"/>
                </a:lnTo>
                <a:close/>
              </a:path>
              <a:path w="223723" h="43497">
                <a:moveTo>
                  <a:pt x="173067" y="35827"/>
                </a:moveTo>
                <a:lnTo>
                  <a:pt x="173067" y="33290"/>
                </a:lnTo>
                <a:lnTo>
                  <a:pt x="147930" y="36433"/>
                </a:lnTo>
                <a:lnTo>
                  <a:pt x="148488" y="36537"/>
                </a:lnTo>
                <a:lnTo>
                  <a:pt x="173067" y="35827"/>
                </a:lnTo>
                <a:close/>
              </a:path>
              <a:path w="223723" h="43497">
                <a:moveTo>
                  <a:pt x="173067" y="17714"/>
                </a:moveTo>
                <a:lnTo>
                  <a:pt x="87020" y="50"/>
                </a:lnTo>
                <a:lnTo>
                  <a:pt x="86144" y="7073"/>
                </a:lnTo>
                <a:lnTo>
                  <a:pt x="173067" y="24896"/>
                </a:lnTo>
                <a:lnTo>
                  <a:pt x="173067" y="17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78641" y="6205516"/>
            <a:ext cx="104698" cy="23533"/>
          </a:xfrm>
          <a:custGeom>
            <a:avLst/>
            <a:gdLst/>
            <a:ahLst/>
            <a:cxnLst/>
            <a:rect l="l" t="t" r="r" b="b"/>
            <a:pathLst>
              <a:path w="104698" h="23533">
                <a:moveTo>
                  <a:pt x="0" y="7302"/>
                </a:moveTo>
                <a:lnTo>
                  <a:pt x="72224" y="23533"/>
                </a:lnTo>
                <a:lnTo>
                  <a:pt x="104698" y="15417"/>
                </a:lnTo>
                <a:lnTo>
                  <a:pt x="37325" y="0"/>
                </a:lnTo>
                <a:lnTo>
                  <a:pt x="0" y="730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75086" y="6202062"/>
            <a:ext cx="109105" cy="30429"/>
          </a:xfrm>
          <a:custGeom>
            <a:avLst/>
            <a:gdLst/>
            <a:ahLst/>
            <a:cxnLst/>
            <a:rect l="l" t="t" r="r" b="b"/>
            <a:pathLst>
              <a:path w="109105" h="30429">
                <a:moveTo>
                  <a:pt x="109105" y="22288"/>
                </a:moveTo>
                <a:lnTo>
                  <a:pt x="93129" y="19024"/>
                </a:lnTo>
                <a:lnTo>
                  <a:pt x="75742" y="23367"/>
                </a:lnTo>
                <a:lnTo>
                  <a:pt x="20655" y="10996"/>
                </a:lnTo>
                <a:lnTo>
                  <a:pt x="4229" y="14211"/>
                </a:lnTo>
                <a:lnTo>
                  <a:pt x="75018" y="30429"/>
                </a:lnTo>
                <a:lnTo>
                  <a:pt x="76644" y="30403"/>
                </a:lnTo>
                <a:lnTo>
                  <a:pt x="109105" y="22288"/>
                </a:lnTo>
                <a:close/>
              </a:path>
              <a:path w="109105" h="30429">
                <a:moveTo>
                  <a:pt x="111785" y="20472"/>
                </a:moveTo>
                <a:lnTo>
                  <a:pt x="111759" y="17221"/>
                </a:lnTo>
                <a:lnTo>
                  <a:pt x="109042" y="15443"/>
                </a:lnTo>
                <a:lnTo>
                  <a:pt x="41668" y="25"/>
                </a:lnTo>
                <a:lnTo>
                  <a:pt x="40208" y="0"/>
                </a:lnTo>
                <a:lnTo>
                  <a:pt x="4317" y="7327"/>
                </a:lnTo>
                <a:lnTo>
                  <a:pt x="3555" y="10756"/>
                </a:lnTo>
                <a:lnTo>
                  <a:pt x="2882" y="7302"/>
                </a:lnTo>
                <a:lnTo>
                  <a:pt x="50" y="9042"/>
                </a:lnTo>
                <a:lnTo>
                  <a:pt x="0" y="12382"/>
                </a:lnTo>
                <a:lnTo>
                  <a:pt x="2781" y="14198"/>
                </a:lnTo>
                <a:lnTo>
                  <a:pt x="75018" y="30429"/>
                </a:lnTo>
                <a:lnTo>
                  <a:pt x="4229" y="14211"/>
                </a:lnTo>
                <a:lnTo>
                  <a:pt x="20655" y="10996"/>
                </a:lnTo>
                <a:lnTo>
                  <a:pt x="40830" y="7048"/>
                </a:lnTo>
                <a:lnTo>
                  <a:pt x="93129" y="19024"/>
                </a:lnTo>
                <a:lnTo>
                  <a:pt x="109105" y="22288"/>
                </a:lnTo>
                <a:lnTo>
                  <a:pt x="111785" y="20472"/>
                </a:lnTo>
                <a:close/>
              </a:path>
              <a:path w="109105" h="30429">
                <a:moveTo>
                  <a:pt x="2882" y="7302"/>
                </a:moveTo>
                <a:lnTo>
                  <a:pt x="3555" y="10756"/>
                </a:lnTo>
                <a:lnTo>
                  <a:pt x="4317" y="7327"/>
                </a:lnTo>
                <a:lnTo>
                  <a:pt x="40208" y="0"/>
                </a:lnTo>
                <a:lnTo>
                  <a:pt x="2882" y="7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99576" y="6225807"/>
            <a:ext cx="405841" cy="104711"/>
          </a:xfrm>
          <a:custGeom>
            <a:avLst/>
            <a:gdLst/>
            <a:ahLst/>
            <a:cxnLst/>
            <a:rect l="l" t="t" r="r" b="b"/>
            <a:pathLst>
              <a:path w="405841" h="104711">
                <a:moveTo>
                  <a:pt x="0" y="0"/>
                </a:moveTo>
                <a:lnTo>
                  <a:pt x="396100" y="104711"/>
                </a:lnTo>
                <a:lnTo>
                  <a:pt x="405841" y="84416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95741" y="6222363"/>
            <a:ext cx="412851" cy="112179"/>
          </a:xfrm>
          <a:custGeom>
            <a:avLst/>
            <a:gdLst/>
            <a:ahLst/>
            <a:cxnLst/>
            <a:rect l="l" t="t" r="r" b="b"/>
            <a:pathLst>
              <a:path w="412851" h="112179">
                <a:moveTo>
                  <a:pt x="404558" y="90398"/>
                </a:moveTo>
                <a:lnTo>
                  <a:pt x="396760" y="106629"/>
                </a:lnTo>
                <a:lnTo>
                  <a:pt x="396659" y="110489"/>
                </a:lnTo>
                <a:lnTo>
                  <a:pt x="400164" y="112179"/>
                </a:lnTo>
                <a:lnTo>
                  <a:pt x="403123" y="109677"/>
                </a:lnTo>
                <a:lnTo>
                  <a:pt x="412851" y="89382"/>
                </a:lnTo>
                <a:lnTo>
                  <a:pt x="412838" y="86309"/>
                </a:lnTo>
                <a:lnTo>
                  <a:pt x="410387" y="84416"/>
                </a:lnTo>
                <a:lnTo>
                  <a:pt x="4559" y="0"/>
                </a:lnTo>
                <a:lnTo>
                  <a:pt x="787" y="825"/>
                </a:lnTo>
                <a:lnTo>
                  <a:pt x="0" y="4635"/>
                </a:lnTo>
                <a:lnTo>
                  <a:pt x="3124" y="6896"/>
                </a:lnTo>
                <a:lnTo>
                  <a:pt x="404558" y="90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20849" y="5951460"/>
            <a:ext cx="142049" cy="211848"/>
          </a:xfrm>
          <a:custGeom>
            <a:avLst/>
            <a:gdLst/>
            <a:ahLst/>
            <a:cxnLst/>
            <a:rect l="l" t="t" r="r" b="b"/>
            <a:pathLst>
              <a:path w="142049" h="211848">
                <a:moveTo>
                  <a:pt x="51130" y="0"/>
                </a:moveTo>
                <a:lnTo>
                  <a:pt x="0" y="211848"/>
                </a:lnTo>
                <a:lnTo>
                  <a:pt x="106324" y="210235"/>
                </a:lnTo>
                <a:lnTo>
                  <a:pt x="142049" y="15417"/>
                </a:lnTo>
                <a:lnTo>
                  <a:pt x="5113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17420" y="5947992"/>
            <a:ext cx="148945" cy="217220"/>
          </a:xfrm>
          <a:custGeom>
            <a:avLst/>
            <a:gdLst/>
            <a:ahLst/>
            <a:cxnLst/>
            <a:rect l="l" t="t" r="r" b="b"/>
            <a:pathLst>
              <a:path w="148945" h="217220">
                <a:moveTo>
                  <a:pt x="53962" y="6934"/>
                </a:moveTo>
                <a:lnTo>
                  <a:pt x="7912" y="211721"/>
                </a:lnTo>
                <a:lnTo>
                  <a:pt x="57217" y="7486"/>
                </a:lnTo>
                <a:lnTo>
                  <a:pt x="53962" y="6934"/>
                </a:lnTo>
                <a:close/>
              </a:path>
              <a:path w="148945" h="217220">
                <a:moveTo>
                  <a:pt x="3479" y="218833"/>
                </a:moveTo>
                <a:lnTo>
                  <a:pt x="109804" y="217220"/>
                </a:lnTo>
                <a:lnTo>
                  <a:pt x="106819" y="210223"/>
                </a:lnTo>
                <a:lnTo>
                  <a:pt x="7912" y="211721"/>
                </a:lnTo>
                <a:lnTo>
                  <a:pt x="53962" y="6934"/>
                </a:lnTo>
                <a:lnTo>
                  <a:pt x="57217" y="7486"/>
                </a:lnTo>
                <a:lnTo>
                  <a:pt x="141363" y="21767"/>
                </a:lnTo>
                <a:lnTo>
                  <a:pt x="148945" y="19519"/>
                </a:lnTo>
                <a:lnTo>
                  <a:pt x="148361" y="16865"/>
                </a:lnTo>
                <a:lnTo>
                  <a:pt x="146062" y="15417"/>
                </a:lnTo>
                <a:lnTo>
                  <a:pt x="57988" y="4292"/>
                </a:lnTo>
                <a:lnTo>
                  <a:pt x="54559" y="3467"/>
                </a:lnTo>
                <a:lnTo>
                  <a:pt x="51561" y="838"/>
                </a:lnTo>
                <a:lnTo>
                  <a:pt x="51130" y="2641"/>
                </a:lnTo>
                <a:lnTo>
                  <a:pt x="0" y="214490"/>
                </a:lnTo>
                <a:lnTo>
                  <a:pt x="673" y="217512"/>
                </a:lnTo>
                <a:lnTo>
                  <a:pt x="3479" y="218833"/>
                </a:lnTo>
                <a:close/>
              </a:path>
              <a:path w="148945" h="217220">
                <a:moveTo>
                  <a:pt x="55143" y="0"/>
                </a:moveTo>
                <a:lnTo>
                  <a:pt x="51561" y="838"/>
                </a:lnTo>
                <a:lnTo>
                  <a:pt x="54559" y="3467"/>
                </a:lnTo>
                <a:lnTo>
                  <a:pt x="57988" y="4292"/>
                </a:lnTo>
                <a:lnTo>
                  <a:pt x="146062" y="15417"/>
                </a:lnTo>
                <a:lnTo>
                  <a:pt x="55143" y="0"/>
                </a:lnTo>
                <a:close/>
              </a:path>
              <a:path w="148945" h="217220">
                <a:moveTo>
                  <a:pt x="141363" y="21767"/>
                </a:moveTo>
                <a:lnTo>
                  <a:pt x="106819" y="210223"/>
                </a:lnTo>
                <a:lnTo>
                  <a:pt x="109804" y="217220"/>
                </a:lnTo>
                <a:lnTo>
                  <a:pt x="112915" y="215976"/>
                </a:lnTo>
                <a:lnTo>
                  <a:pt x="113220" y="214337"/>
                </a:lnTo>
                <a:lnTo>
                  <a:pt x="148945" y="19519"/>
                </a:lnTo>
                <a:lnTo>
                  <a:pt x="141363" y="21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02857" y="6144528"/>
            <a:ext cx="91414" cy="140291"/>
          </a:xfrm>
          <a:custGeom>
            <a:avLst/>
            <a:gdLst/>
            <a:ahLst/>
            <a:cxnLst/>
            <a:rect l="l" t="t" r="r" b="b"/>
            <a:pathLst>
              <a:path w="91414" h="140291">
                <a:moveTo>
                  <a:pt x="86994" y="63596"/>
                </a:moveTo>
                <a:lnTo>
                  <a:pt x="84594" y="60535"/>
                </a:lnTo>
                <a:lnTo>
                  <a:pt x="81927" y="59786"/>
                </a:lnTo>
                <a:lnTo>
                  <a:pt x="79349" y="58363"/>
                </a:lnTo>
                <a:lnTo>
                  <a:pt x="77482" y="56280"/>
                </a:lnTo>
                <a:lnTo>
                  <a:pt x="76149" y="53652"/>
                </a:lnTo>
                <a:lnTo>
                  <a:pt x="74815" y="51035"/>
                </a:lnTo>
                <a:lnTo>
                  <a:pt x="72301" y="47263"/>
                </a:lnTo>
                <a:lnTo>
                  <a:pt x="69316" y="44419"/>
                </a:lnTo>
                <a:lnTo>
                  <a:pt x="64655" y="43453"/>
                </a:lnTo>
                <a:lnTo>
                  <a:pt x="61785" y="40685"/>
                </a:lnTo>
                <a:lnTo>
                  <a:pt x="59626" y="38615"/>
                </a:lnTo>
                <a:lnTo>
                  <a:pt x="58242" y="34690"/>
                </a:lnTo>
                <a:lnTo>
                  <a:pt x="56730" y="32163"/>
                </a:lnTo>
                <a:lnTo>
                  <a:pt x="54952" y="29242"/>
                </a:lnTo>
                <a:lnTo>
                  <a:pt x="52628" y="26893"/>
                </a:lnTo>
                <a:lnTo>
                  <a:pt x="50622" y="24175"/>
                </a:lnTo>
                <a:lnTo>
                  <a:pt x="48793" y="21698"/>
                </a:lnTo>
                <a:lnTo>
                  <a:pt x="47688" y="17342"/>
                </a:lnTo>
                <a:lnTo>
                  <a:pt x="41341" y="10254"/>
                </a:lnTo>
                <a:lnTo>
                  <a:pt x="31824" y="3802"/>
                </a:lnTo>
                <a:lnTo>
                  <a:pt x="21191" y="0"/>
                </a:lnTo>
                <a:lnTo>
                  <a:pt x="11447" y="772"/>
                </a:lnTo>
                <a:lnTo>
                  <a:pt x="4597" y="8046"/>
                </a:lnTo>
                <a:lnTo>
                  <a:pt x="2387" y="13316"/>
                </a:lnTo>
                <a:lnTo>
                  <a:pt x="2285" y="20797"/>
                </a:lnTo>
                <a:lnTo>
                  <a:pt x="1650" y="26385"/>
                </a:lnTo>
                <a:lnTo>
                  <a:pt x="1015" y="32138"/>
                </a:lnTo>
                <a:lnTo>
                  <a:pt x="952" y="38018"/>
                </a:lnTo>
                <a:lnTo>
                  <a:pt x="571" y="43796"/>
                </a:lnTo>
                <a:lnTo>
                  <a:pt x="1117" y="44584"/>
                </a:lnTo>
                <a:lnTo>
                  <a:pt x="3187" y="47759"/>
                </a:lnTo>
                <a:lnTo>
                  <a:pt x="2768" y="48686"/>
                </a:lnTo>
                <a:lnTo>
                  <a:pt x="1968" y="52496"/>
                </a:lnTo>
                <a:lnTo>
                  <a:pt x="1066" y="56738"/>
                </a:lnTo>
                <a:lnTo>
                  <a:pt x="0" y="60357"/>
                </a:lnTo>
                <a:lnTo>
                  <a:pt x="304" y="64701"/>
                </a:lnTo>
                <a:lnTo>
                  <a:pt x="253" y="68866"/>
                </a:lnTo>
                <a:lnTo>
                  <a:pt x="3301" y="71038"/>
                </a:lnTo>
                <a:lnTo>
                  <a:pt x="7302" y="71317"/>
                </a:lnTo>
                <a:lnTo>
                  <a:pt x="7823" y="74111"/>
                </a:lnTo>
                <a:lnTo>
                  <a:pt x="9791" y="77655"/>
                </a:lnTo>
                <a:lnTo>
                  <a:pt x="11429" y="80614"/>
                </a:lnTo>
                <a:lnTo>
                  <a:pt x="11988" y="82011"/>
                </a:lnTo>
                <a:lnTo>
                  <a:pt x="12369" y="85427"/>
                </a:lnTo>
                <a:lnTo>
                  <a:pt x="12699" y="88437"/>
                </a:lnTo>
                <a:lnTo>
                  <a:pt x="13677" y="91434"/>
                </a:lnTo>
                <a:lnTo>
                  <a:pt x="16827" y="92336"/>
                </a:lnTo>
                <a:lnTo>
                  <a:pt x="19659" y="93161"/>
                </a:lnTo>
                <a:lnTo>
                  <a:pt x="25285" y="91840"/>
                </a:lnTo>
                <a:lnTo>
                  <a:pt x="28168" y="91129"/>
                </a:lnTo>
                <a:lnTo>
                  <a:pt x="31597" y="90291"/>
                </a:lnTo>
                <a:lnTo>
                  <a:pt x="34632" y="87980"/>
                </a:lnTo>
                <a:lnTo>
                  <a:pt x="37972" y="87383"/>
                </a:lnTo>
                <a:lnTo>
                  <a:pt x="39484" y="91472"/>
                </a:lnTo>
                <a:lnTo>
                  <a:pt x="39903" y="95600"/>
                </a:lnTo>
                <a:lnTo>
                  <a:pt x="42519" y="99473"/>
                </a:lnTo>
                <a:lnTo>
                  <a:pt x="45288" y="102496"/>
                </a:lnTo>
                <a:lnTo>
                  <a:pt x="45580" y="105048"/>
                </a:lnTo>
                <a:lnTo>
                  <a:pt x="45859" y="107296"/>
                </a:lnTo>
                <a:lnTo>
                  <a:pt x="44170" y="111030"/>
                </a:lnTo>
                <a:lnTo>
                  <a:pt x="44030" y="113278"/>
                </a:lnTo>
                <a:lnTo>
                  <a:pt x="44081" y="134474"/>
                </a:lnTo>
                <a:lnTo>
                  <a:pt x="45084" y="140291"/>
                </a:lnTo>
                <a:lnTo>
                  <a:pt x="52908" y="136227"/>
                </a:lnTo>
                <a:lnTo>
                  <a:pt x="56387" y="134881"/>
                </a:lnTo>
                <a:lnTo>
                  <a:pt x="61970" y="132294"/>
                </a:lnTo>
                <a:lnTo>
                  <a:pt x="71804" y="124499"/>
                </a:lnTo>
                <a:lnTo>
                  <a:pt x="79108" y="113583"/>
                </a:lnTo>
                <a:lnTo>
                  <a:pt x="82422" y="107131"/>
                </a:lnTo>
                <a:lnTo>
                  <a:pt x="88214" y="101556"/>
                </a:lnTo>
                <a:lnTo>
                  <a:pt x="88684" y="94203"/>
                </a:lnTo>
                <a:lnTo>
                  <a:pt x="89014" y="89148"/>
                </a:lnTo>
                <a:lnTo>
                  <a:pt x="91414" y="83306"/>
                </a:lnTo>
                <a:lnTo>
                  <a:pt x="91020" y="78302"/>
                </a:lnTo>
                <a:lnTo>
                  <a:pt x="90804" y="75432"/>
                </a:lnTo>
                <a:lnTo>
                  <a:pt x="88239" y="72625"/>
                </a:lnTo>
                <a:lnTo>
                  <a:pt x="87541" y="70073"/>
                </a:lnTo>
                <a:lnTo>
                  <a:pt x="86893" y="67774"/>
                </a:lnTo>
                <a:lnTo>
                  <a:pt x="86994" y="63596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399603" y="6176510"/>
            <a:ext cx="52374" cy="120789"/>
          </a:xfrm>
          <a:custGeom>
            <a:avLst/>
            <a:gdLst/>
            <a:ahLst/>
            <a:cxnLst/>
            <a:rect l="l" t="t" r="r" b="b"/>
            <a:pathLst>
              <a:path w="52374" h="120789">
                <a:moveTo>
                  <a:pt x="7390" y="11268"/>
                </a:moveTo>
                <a:lnTo>
                  <a:pt x="7327" y="10680"/>
                </a:lnTo>
                <a:lnTo>
                  <a:pt x="4343" y="7200"/>
                </a:lnTo>
                <a:lnTo>
                  <a:pt x="762" y="8254"/>
                </a:lnTo>
                <a:lnTo>
                  <a:pt x="736" y="0"/>
                </a:lnTo>
                <a:lnTo>
                  <a:pt x="673" y="5930"/>
                </a:lnTo>
                <a:lnTo>
                  <a:pt x="342" y="11231"/>
                </a:lnTo>
                <a:lnTo>
                  <a:pt x="456" y="10418"/>
                </a:lnTo>
                <a:lnTo>
                  <a:pt x="3924" y="10706"/>
                </a:lnTo>
                <a:lnTo>
                  <a:pt x="7389" y="11277"/>
                </a:lnTo>
                <a:close/>
              </a:path>
              <a:path w="52374" h="120789">
                <a:moveTo>
                  <a:pt x="1486" y="14776"/>
                </a:moveTo>
                <a:lnTo>
                  <a:pt x="2184" y="17957"/>
                </a:lnTo>
                <a:lnTo>
                  <a:pt x="1638" y="15189"/>
                </a:lnTo>
                <a:lnTo>
                  <a:pt x="3822" y="11823"/>
                </a:lnTo>
                <a:lnTo>
                  <a:pt x="1435" y="14541"/>
                </a:lnTo>
                <a:lnTo>
                  <a:pt x="1486" y="14776"/>
                </a:lnTo>
                <a:close/>
              </a:path>
              <a:path w="52374" h="120789">
                <a:moveTo>
                  <a:pt x="7434" y="10875"/>
                </a:moveTo>
                <a:lnTo>
                  <a:pt x="7569" y="9105"/>
                </a:lnTo>
                <a:lnTo>
                  <a:pt x="7417" y="10845"/>
                </a:lnTo>
                <a:lnTo>
                  <a:pt x="7340" y="12103"/>
                </a:lnTo>
                <a:lnTo>
                  <a:pt x="7023" y="28117"/>
                </a:lnTo>
                <a:lnTo>
                  <a:pt x="7823" y="25133"/>
                </a:lnTo>
                <a:lnTo>
                  <a:pt x="8661" y="21247"/>
                </a:lnTo>
                <a:lnTo>
                  <a:pt x="9372" y="18287"/>
                </a:lnTo>
                <a:lnTo>
                  <a:pt x="9423" y="14516"/>
                </a:lnTo>
                <a:lnTo>
                  <a:pt x="7434" y="10875"/>
                </a:lnTo>
                <a:close/>
              </a:path>
              <a:path w="52374" h="120789">
                <a:moveTo>
                  <a:pt x="55778" y="100710"/>
                </a:moveTo>
                <a:lnTo>
                  <a:pt x="53022" y="101726"/>
                </a:lnTo>
                <a:lnTo>
                  <a:pt x="50380" y="102527"/>
                </a:lnTo>
                <a:lnTo>
                  <a:pt x="50469" y="99974"/>
                </a:lnTo>
                <a:lnTo>
                  <a:pt x="46748" y="99021"/>
                </a:lnTo>
                <a:lnTo>
                  <a:pt x="43535" y="101168"/>
                </a:lnTo>
                <a:lnTo>
                  <a:pt x="44145" y="104851"/>
                </a:lnTo>
                <a:lnTo>
                  <a:pt x="46520" y="107695"/>
                </a:lnTo>
                <a:lnTo>
                  <a:pt x="49618" y="109054"/>
                </a:lnTo>
                <a:lnTo>
                  <a:pt x="53149" y="109042"/>
                </a:lnTo>
                <a:lnTo>
                  <a:pt x="56781" y="107835"/>
                </a:lnTo>
                <a:lnTo>
                  <a:pt x="60007" y="106527"/>
                </a:lnTo>
                <a:lnTo>
                  <a:pt x="60909" y="106184"/>
                </a:lnTo>
                <a:lnTo>
                  <a:pt x="72429" y="99763"/>
                </a:lnTo>
                <a:lnTo>
                  <a:pt x="81094" y="90597"/>
                </a:lnTo>
                <a:lnTo>
                  <a:pt x="85509" y="83210"/>
                </a:lnTo>
                <a:lnTo>
                  <a:pt x="86956" y="80352"/>
                </a:lnTo>
                <a:lnTo>
                  <a:pt x="89166" y="77406"/>
                </a:lnTo>
                <a:lnTo>
                  <a:pt x="91211" y="74091"/>
                </a:lnTo>
                <a:lnTo>
                  <a:pt x="93243" y="70789"/>
                </a:lnTo>
                <a:lnTo>
                  <a:pt x="95148" y="67005"/>
                </a:lnTo>
                <a:lnTo>
                  <a:pt x="95453" y="62445"/>
                </a:lnTo>
                <a:lnTo>
                  <a:pt x="96113" y="58165"/>
                </a:lnTo>
                <a:lnTo>
                  <a:pt x="96685" y="55625"/>
                </a:lnTo>
                <a:lnTo>
                  <a:pt x="97231" y="53085"/>
                </a:lnTo>
                <a:lnTo>
                  <a:pt x="97840" y="50342"/>
                </a:lnTo>
                <a:lnTo>
                  <a:pt x="97840" y="47472"/>
                </a:lnTo>
                <a:lnTo>
                  <a:pt x="97586" y="43649"/>
                </a:lnTo>
                <a:lnTo>
                  <a:pt x="95796" y="40398"/>
                </a:lnTo>
                <a:lnTo>
                  <a:pt x="94310" y="37706"/>
                </a:lnTo>
                <a:lnTo>
                  <a:pt x="93827" y="34924"/>
                </a:lnTo>
                <a:lnTo>
                  <a:pt x="93256" y="31457"/>
                </a:lnTo>
                <a:lnTo>
                  <a:pt x="91490" y="27495"/>
                </a:lnTo>
                <a:lnTo>
                  <a:pt x="88328" y="25285"/>
                </a:lnTo>
                <a:lnTo>
                  <a:pt x="84975" y="23647"/>
                </a:lnTo>
                <a:lnTo>
                  <a:pt x="82550" y="20078"/>
                </a:lnTo>
                <a:lnTo>
                  <a:pt x="80886" y="16611"/>
                </a:lnTo>
                <a:lnTo>
                  <a:pt x="79324" y="14008"/>
                </a:lnTo>
                <a:lnTo>
                  <a:pt x="75958" y="10807"/>
                </a:lnTo>
                <a:lnTo>
                  <a:pt x="71818" y="8801"/>
                </a:lnTo>
                <a:lnTo>
                  <a:pt x="68351" y="7035"/>
                </a:lnTo>
                <a:lnTo>
                  <a:pt x="66128" y="4432"/>
                </a:lnTo>
                <a:lnTo>
                  <a:pt x="64643" y="1549"/>
                </a:lnTo>
                <a:lnTo>
                  <a:pt x="63004" y="-1625"/>
                </a:lnTo>
                <a:lnTo>
                  <a:pt x="60921" y="-5003"/>
                </a:lnTo>
                <a:lnTo>
                  <a:pt x="56705" y="-9906"/>
                </a:lnTo>
                <a:lnTo>
                  <a:pt x="55384" y="-13182"/>
                </a:lnTo>
                <a:lnTo>
                  <a:pt x="53949" y="-16471"/>
                </a:lnTo>
                <a:lnTo>
                  <a:pt x="51092" y="-21069"/>
                </a:lnTo>
                <a:lnTo>
                  <a:pt x="46037" y="-25654"/>
                </a:lnTo>
                <a:lnTo>
                  <a:pt x="40081" y="-29375"/>
                </a:lnTo>
                <a:lnTo>
                  <a:pt x="34112" y="-33045"/>
                </a:lnTo>
                <a:lnTo>
                  <a:pt x="27279" y="-35826"/>
                </a:lnTo>
                <a:lnTo>
                  <a:pt x="17399" y="-35852"/>
                </a:lnTo>
                <a:lnTo>
                  <a:pt x="14147" y="-35153"/>
                </a:lnTo>
                <a:lnTo>
                  <a:pt x="11303" y="-33401"/>
                </a:lnTo>
                <a:lnTo>
                  <a:pt x="8458" y="-31661"/>
                </a:lnTo>
                <a:lnTo>
                  <a:pt x="6121" y="-28905"/>
                </a:lnTo>
                <a:lnTo>
                  <a:pt x="4610" y="-25311"/>
                </a:lnTo>
                <a:lnTo>
                  <a:pt x="2019" y="-19011"/>
                </a:lnTo>
                <a:lnTo>
                  <a:pt x="2057" y="-11341"/>
                </a:lnTo>
                <a:lnTo>
                  <a:pt x="1409" y="-5981"/>
                </a:lnTo>
                <a:lnTo>
                  <a:pt x="736" y="0"/>
                </a:lnTo>
                <a:lnTo>
                  <a:pt x="762" y="8254"/>
                </a:lnTo>
                <a:lnTo>
                  <a:pt x="4343" y="7200"/>
                </a:lnTo>
                <a:lnTo>
                  <a:pt x="7327" y="10680"/>
                </a:lnTo>
                <a:lnTo>
                  <a:pt x="7389" y="11277"/>
                </a:lnTo>
                <a:lnTo>
                  <a:pt x="3924" y="10706"/>
                </a:lnTo>
                <a:lnTo>
                  <a:pt x="456" y="10418"/>
                </a:lnTo>
                <a:lnTo>
                  <a:pt x="320" y="11544"/>
                </a:lnTo>
                <a:lnTo>
                  <a:pt x="3822" y="11823"/>
                </a:lnTo>
                <a:lnTo>
                  <a:pt x="1638" y="15189"/>
                </a:lnTo>
                <a:lnTo>
                  <a:pt x="2184" y="17957"/>
                </a:lnTo>
                <a:lnTo>
                  <a:pt x="1778" y="19786"/>
                </a:lnTo>
                <a:lnTo>
                  <a:pt x="1028" y="23367"/>
                </a:lnTo>
                <a:lnTo>
                  <a:pt x="0" y="26898"/>
                </a:lnTo>
                <a:lnTo>
                  <a:pt x="76" y="34899"/>
                </a:lnTo>
                <a:lnTo>
                  <a:pt x="596" y="37769"/>
                </a:lnTo>
                <a:lnTo>
                  <a:pt x="3187" y="40995"/>
                </a:lnTo>
                <a:lnTo>
                  <a:pt x="5245" y="38138"/>
                </a:lnTo>
                <a:lnTo>
                  <a:pt x="7277" y="35255"/>
                </a:lnTo>
                <a:lnTo>
                  <a:pt x="5499" y="15468"/>
                </a:lnTo>
                <a:lnTo>
                  <a:pt x="7023" y="28117"/>
                </a:lnTo>
                <a:lnTo>
                  <a:pt x="7340" y="12103"/>
                </a:lnTo>
                <a:lnTo>
                  <a:pt x="7531" y="9083"/>
                </a:lnTo>
                <a:lnTo>
                  <a:pt x="7721" y="6134"/>
                </a:lnTo>
                <a:lnTo>
                  <a:pt x="7797" y="304"/>
                </a:lnTo>
                <a:lnTo>
                  <a:pt x="8407" y="-5207"/>
                </a:lnTo>
                <a:lnTo>
                  <a:pt x="9029" y="-11036"/>
                </a:lnTo>
                <a:lnTo>
                  <a:pt x="9245" y="-18313"/>
                </a:lnTo>
                <a:lnTo>
                  <a:pt x="11099" y="-22567"/>
                </a:lnTo>
                <a:lnTo>
                  <a:pt x="13474" y="-26466"/>
                </a:lnTo>
                <a:lnTo>
                  <a:pt x="16522" y="-28346"/>
                </a:lnTo>
                <a:lnTo>
                  <a:pt x="20612" y="-28803"/>
                </a:lnTo>
                <a:lnTo>
                  <a:pt x="25209" y="-28841"/>
                </a:lnTo>
                <a:lnTo>
                  <a:pt x="31178" y="-26631"/>
                </a:lnTo>
                <a:lnTo>
                  <a:pt x="36372" y="-23393"/>
                </a:lnTo>
                <a:lnTo>
                  <a:pt x="41567" y="-20205"/>
                </a:lnTo>
                <a:lnTo>
                  <a:pt x="46050" y="-15938"/>
                </a:lnTo>
                <a:lnTo>
                  <a:pt x="47942" y="-12801"/>
                </a:lnTo>
                <a:lnTo>
                  <a:pt x="48907" y="-10236"/>
                </a:lnTo>
                <a:lnTo>
                  <a:pt x="49784" y="-7391"/>
                </a:lnTo>
                <a:lnTo>
                  <a:pt x="51041" y="-5715"/>
                </a:lnTo>
                <a:lnTo>
                  <a:pt x="53263" y="-2730"/>
                </a:lnTo>
                <a:lnTo>
                  <a:pt x="56972" y="2019"/>
                </a:lnTo>
                <a:lnTo>
                  <a:pt x="58293" y="4571"/>
                </a:lnTo>
                <a:lnTo>
                  <a:pt x="60020" y="7899"/>
                </a:lnTo>
                <a:lnTo>
                  <a:pt x="62585" y="11239"/>
                </a:lnTo>
                <a:lnTo>
                  <a:pt x="66802" y="14160"/>
                </a:lnTo>
                <a:lnTo>
                  <a:pt x="70586" y="16040"/>
                </a:lnTo>
                <a:lnTo>
                  <a:pt x="73863" y="18554"/>
                </a:lnTo>
                <a:lnTo>
                  <a:pt x="75526" y="21805"/>
                </a:lnTo>
                <a:lnTo>
                  <a:pt x="76263" y="23266"/>
                </a:lnTo>
                <a:lnTo>
                  <a:pt x="77851" y="26403"/>
                </a:lnTo>
                <a:lnTo>
                  <a:pt x="80251" y="29108"/>
                </a:lnTo>
                <a:lnTo>
                  <a:pt x="83477" y="30886"/>
                </a:lnTo>
                <a:lnTo>
                  <a:pt x="86093" y="31991"/>
                </a:lnTo>
                <a:lnTo>
                  <a:pt x="86766" y="35394"/>
                </a:lnTo>
                <a:lnTo>
                  <a:pt x="87401" y="39039"/>
                </a:lnTo>
                <a:lnTo>
                  <a:pt x="88938" y="42468"/>
                </a:lnTo>
                <a:lnTo>
                  <a:pt x="90360" y="45059"/>
                </a:lnTo>
                <a:lnTo>
                  <a:pt x="90805" y="49314"/>
                </a:lnTo>
                <a:lnTo>
                  <a:pt x="89801" y="54101"/>
                </a:lnTo>
                <a:lnTo>
                  <a:pt x="89255" y="56591"/>
                </a:lnTo>
                <a:lnTo>
                  <a:pt x="88607" y="59220"/>
                </a:lnTo>
                <a:lnTo>
                  <a:pt x="88430" y="61988"/>
                </a:lnTo>
                <a:lnTo>
                  <a:pt x="88252" y="64782"/>
                </a:lnTo>
                <a:lnTo>
                  <a:pt x="87033" y="67462"/>
                </a:lnTo>
                <a:lnTo>
                  <a:pt x="85217" y="70396"/>
                </a:lnTo>
                <a:lnTo>
                  <a:pt x="83426" y="73342"/>
                </a:lnTo>
                <a:lnTo>
                  <a:pt x="81089" y="76403"/>
                </a:lnTo>
                <a:lnTo>
                  <a:pt x="79235" y="79997"/>
                </a:lnTo>
                <a:lnTo>
                  <a:pt x="71781" y="90882"/>
                </a:lnTo>
                <a:lnTo>
                  <a:pt x="61621" y="98199"/>
                </a:lnTo>
                <a:lnTo>
                  <a:pt x="58369" y="99618"/>
                </a:lnTo>
                <a:lnTo>
                  <a:pt x="55778" y="100710"/>
                </a:lnTo>
                <a:close/>
              </a:path>
              <a:path w="52374" h="120789">
                <a:moveTo>
                  <a:pt x="34848" y="54000"/>
                </a:moveTo>
                <a:lnTo>
                  <a:pt x="37922" y="56616"/>
                </a:lnTo>
                <a:lnTo>
                  <a:pt x="41224" y="55397"/>
                </a:lnTo>
                <a:lnTo>
                  <a:pt x="41846" y="58864"/>
                </a:lnTo>
                <a:lnTo>
                  <a:pt x="42303" y="51625"/>
                </a:lnTo>
                <a:lnTo>
                  <a:pt x="38341" y="52349"/>
                </a:lnTo>
                <a:lnTo>
                  <a:pt x="34848" y="54000"/>
                </a:lnTo>
                <a:close/>
              </a:path>
              <a:path w="52374" h="120789">
                <a:moveTo>
                  <a:pt x="40767" y="59054"/>
                </a:moveTo>
                <a:lnTo>
                  <a:pt x="39151" y="59788"/>
                </a:lnTo>
                <a:lnTo>
                  <a:pt x="39281" y="60121"/>
                </a:lnTo>
                <a:lnTo>
                  <a:pt x="39687" y="64693"/>
                </a:lnTo>
                <a:lnTo>
                  <a:pt x="42849" y="69468"/>
                </a:lnTo>
                <a:lnTo>
                  <a:pt x="40767" y="59054"/>
                </a:lnTo>
                <a:close/>
              </a:path>
              <a:path w="52374" h="120789">
                <a:moveTo>
                  <a:pt x="7746" y="41643"/>
                </a:moveTo>
                <a:lnTo>
                  <a:pt x="8521" y="45046"/>
                </a:lnTo>
                <a:lnTo>
                  <a:pt x="9817" y="38798"/>
                </a:lnTo>
                <a:lnTo>
                  <a:pt x="8864" y="40107"/>
                </a:lnTo>
                <a:lnTo>
                  <a:pt x="7746" y="41643"/>
                </a:lnTo>
                <a:lnTo>
                  <a:pt x="8902" y="40081"/>
                </a:lnTo>
                <a:lnTo>
                  <a:pt x="7772" y="41668"/>
                </a:lnTo>
                <a:close/>
              </a:path>
              <a:path w="52374" h="120789">
                <a:moveTo>
                  <a:pt x="6032" y="42062"/>
                </a:moveTo>
                <a:lnTo>
                  <a:pt x="8864" y="40107"/>
                </a:lnTo>
                <a:lnTo>
                  <a:pt x="9817" y="38798"/>
                </a:lnTo>
                <a:lnTo>
                  <a:pt x="8521" y="45046"/>
                </a:lnTo>
                <a:lnTo>
                  <a:pt x="9956" y="47370"/>
                </a:lnTo>
                <a:lnTo>
                  <a:pt x="11531" y="50330"/>
                </a:lnTo>
                <a:lnTo>
                  <a:pt x="11722" y="50660"/>
                </a:lnTo>
                <a:lnTo>
                  <a:pt x="12115" y="53822"/>
                </a:lnTo>
                <a:lnTo>
                  <a:pt x="12687" y="57505"/>
                </a:lnTo>
                <a:lnTo>
                  <a:pt x="14693" y="61252"/>
                </a:lnTo>
                <a:lnTo>
                  <a:pt x="19100" y="63741"/>
                </a:lnTo>
                <a:lnTo>
                  <a:pt x="22326" y="64134"/>
                </a:lnTo>
                <a:lnTo>
                  <a:pt x="25958" y="64122"/>
                </a:lnTo>
                <a:lnTo>
                  <a:pt x="29946" y="63118"/>
                </a:lnTo>
                <a:lnTo>
                  <a:pt x="34455" y="62014"/>
                </a:lnTo>
                <a:lnTo>
                  <a:pt x="37858" y="60375"/>
                </a:lnTo>
                <a:lnTo>
                  <a:pt x="39151" y="59788"/>
                </a:lnTo>
                <a:lnTo>
                  <a:pt x="40767" y="59054"/>
                </a:lnTo>
                <a:lnTo>
                  <a:pt x="42849" y="69468"/>
                </a:lnTo>
                <a:lnTo>
                  <a:pt x="44805" y="72097"/>
                </a:lnTo>
                <a:lnTo>
                  <a:pt x="45110" y="75247"/>
                </a:lnTo>
                <a:lnTo>
                  <a:pt x="44373" y="77952"/>
                </a:lnTo>
                <a:lnTo>
                  <a:pt x="43776" y="81064"/>
                </a:lnTo>
                <a:lnTo>
                  <a:pt x="45110" y="84683"/>
                </a:lnTo>
                <a:lnTo>
                  <a:pt x="48996" y="84937"/>
                </a:lnTo>
                <a:lnTo>
                  <a:pt x="50800" y="81521"/>
                </a:lnTo>
                <a:lnTo>
                  <a:pt x="51523" y="78447"/>
                </a:lnTo>
                <a:lnTo>
                  <a:pt x="52374" y="75450"/>
                </a:lnTo>
                <a:lnTo>
                  <a:pt x="52336" y="72643"/>
                </a:lnTo>
                <a:lnTo>
                  <a:pt x="51371" y="69189"/>
                </a:lnTo>
                <a:lnTo>
                  <a:pt x="49225" y="66344"/>
                </a:lnTo>
                <a:lnTo>
                  <a:pt x="48691" y="65519"/>
                </a:lnTo>
                <a:lnTo>
                  <a:pt x="46621" y="62534"/>
                </a:lnTo>
                <a:lnTo>
                  <a:pt x="46189" y="58864"/>
                </a:lnTo>
                <a:lnTo>
                  <a:pt x="44538" y="54190"/>
                </a:lnTo>
                <a:lnTo>
                  <a:pt x="42303" y="51625"/>
                </a:lnTo>
                <a:lnTo>
                  <a:pt x="41846" y="58864"/>
                </a:lnTo>
                <a:lnTo>
                  <a:pt x="41224" y="55397"/>
                </a:lnTo>
                <a:lnTo>
                  <a:pt x="37922" y="56616"/>
                </a:lnTo>
                <a:lnTo>
                  <a:pt x="34848" y="54000"/>
                </a:lnTo>
                <a:lnTo>
                  <a:pt x="31813" y="55435"/>
                </a:lnTo>
                <a:lnTo>
                  <a:pt x="28409" y="56273"/>
                </a:lnTo>
                <a:lnTo>
                  <a:pt x="24612" y="57111"/>
                </a:lnTo>
                <a:lnTo>
                  <a:pt x="21691" y="57099"/>
                </a:lnTo>
                <a:lnTo>
                  <a:pt x="19240" y="54317"/>
                </a:lnTo>
                <a:lnTo>
                  <a:pt x="19113" y="53060"/>
                </a:lnTo>
                <a:lnTo>
                  <a:pt x="18770" y="49390"/>
                </a:lnTo>
                <a:lnTo>
                  <a:pt x="17818" y="46939"/>
                </a:lnTo>
                <a:lnTo>
                  <a:pt x="16129" y="43967"/>
                </a:lnTo>
                <a:lnTo>
                  <a:pt x="14592" y="41389"/>
                </a:lnTo>
                <a:lnTo>
                  <a:pt x="13360" y="37731"/>
                </a:lnTo>
                <a:lnTo>
                  <a:pt x="10477" y="34988"/>
                </a:lnTo>
                <a:lnTo>
                  <a:pt x="7721" y="34975"/>
                </a:lnTo>
                <a:lnTo>
                  <a:pt x="7299" y="35241"/>
                </a:lnTo>
                <a:lnTo>
                  <a:pt x="7073" y="32461"/>
                </a:lnTo>
                <a:lnTo>
                  <a:pt x="7023" y="28117"/>
                </a:lnTo>
                <a:lnTo>
                  <a:pt x="5499" y="15468"/>
                </a:lnTo>
                <a:lnTo>
                  <a:pt x="7277" y="35255"/>
                </a:lnTo>
                <a:lnTo>
                  <a:pt x="5245" y="38138"/>
                </a:lnTo>
                <a:lnTo>
                  <a:pt x="3187" y="40995"/>
                </a:lnTo>
                <a:lnTo>
                  <a:pt x="6032" y="42062"/>
                </a:lnTo>
                <a:close/>
              </a:path>
              <a:path w="52374" h="120789">
                <a:moveTo>
                  <a:pt x="411" y="11551"/>
                </a:moveTo>
                <a:lnTo>
                  <a:pt x="333" y="11343"/>
                </a:lnTo>
                <a:lnTo>
                  <a:pt x="317" y="11595"/>
                </a:lnTo>
                <a:lnTo>
                  <a:pt x="1486" y="14776"/>
                </a:lnTo>
                <a:lnTo>
                  <a:pt x="1435" y="14541"/>
                </a:lnTo>
                <a:lnTo>
                  <a:pt x="3822" y="11823"/>
                </a:lnTo>
                <a:lnTo>
                  <a:pt x="411" y="115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406340" y="6131079"/>
            <a:ext cx="86931" cy="87757"/>
          </a:xfrm>
          <a:custGeom>
            <a:avLst/>
            <a:gdLst/>
            <a:ahLst/>
            <a:cxnLst/>
            <a:rect l="l" t="t" r="r" b="b"/>
            <a:pathLst>
              <a:path w="86931" h="87757">
                <a:moveTo>
                  <a:pt x="79921" y="83692"/>
                </a:moveTo>
                <a:lnTo>
                  <a:pt x="84213" y="83946"/>
                </a:lnTo>
                <a:lnTo>
                  <a:pt x="84747" y="80784"/>
                </a:lnTo>
                <a:lnTo>
                  <a:pt x="86931" y="75247"/>
                </a:lnTo>
                <a:lnTo>
                  <a:pt x="85496" y="72580"/>
                </a:lnTo>
                <a:lnTo>
                  <a:pt x="83553" y="68973"/>
                </a:lnTo>
                <a:lnTo>
                  <a:pt x="84074" y="67094"/>
                </a:lnTo>
                <a:lnTo>
                  <a:pt x="83959" y="56184"/>
                </a:lnTo>
                <a:lnTo>
                  <a:pt x="86321" y="50863"/>
                </a:lnTo>
                <a:lnTo>
                  <a:pt x="85305" y="44449"/>
                </a:lnTo>
                <a:lnTo>
                  <a:pt x="84277" y="37934"/>
                </a:lnTo>
                <a:lnTo>
                  <a:pt x="84963" y="28054"/>
                </a:lnTo>
                <a:lnTo>
                  <a:pt x="80314" y="22961"/>
                </a:lnTo>
                <a:lnTo>
                  <a:pt x="77838" y="20192"/>
                </a:lnTo>
                <a:lnTo>
                  <a:pt x="77292" y="11696"/>
                </a:lnTo>
                <a:lnTo>
                  <a:pt x="73914" y="10274"/>
                </a:lnTo>
                <a:lnTo>
                  <a:pt x="72339" y="9601"/>
                </a:lnTo>
                <a:lnTo>
                  <a:pt x="63881" y="8762"/>
                </a:lnTo>
                <a:lnTo>
                  <a:pt x="61683" y="8635"/>
                </a:lnTo>
                <a:lnTo>
                  <a:pt x="54597" y="8204"/>
                </a:lnTo>
                <a:lnTo>
                  <a:pt x="53124" y="4914"/>
                </a:lnTo>
                <a:lnTo>
                  <a:pt x="46507" y="2209"/>
                </a:lnTo>
                <a:lnTo>
                  <a:pt x="43967" y="1181"/>
                </a:lnTo>
                <a:lnTo>
                  <a:pt x="36017" y="2197"/>
                </a:lnTo>
                <a:lnTo>
                  <a:pt x="33464" y="1409"/>
                </a:lnTo>
                <a:lnTo>
                  <a:pt x="28816" y="0"/>
                </a:lnTo>
                <a:lnTo>
                  <a:pt x="26085" y="3936"/>
                </a:lnTo>
                <a:lnTo>
                  <a:pt x="21323" y="4203"/>
                </a:lnTo>
                <a:lnTo>
                  <a:pt x="15405" y="4521"/>
                </a:lnTo>
                <a:lnTo>
                  <a:pt x="8026" y="5918"/>
                </a:lnTo>
                <a:lnTo>
                  <a:pt x="4076" y="11074"/>
                </a:lnTo>
                <a:lnTo>
                  <a:pt x="2324" y="13373"/>
                </a:lnTo>
                <a:lnTo>
                  <a:pt x="1473" y="16636"/>
                </a:lnTo>
                <a:lnTo>
                  <a:pt x="0" y="19189"/>
                </a:lnTo>
                <a:lnTo>
                  <a:pt x="2146" y="20929"/>
                </a:lnTo>
                <a:lnTo>
                  <a:pt x="2984" y="24091"/>
                </a:lnTo>
                <a:lnTo>
                  <a:pt x="5219" y="25463"/>
                </a:lnTo>
                <a:lnTo>
                  <a:pt x="8801" y="25184"/>
                </a:lnTo>
                <a:lnTo>
                  <a:pt x="16141" y="25374"/>
                </a:lnTo>
                <a:lnTo>
                  <a:pt x="23266" y="28219"/>
                </a:lnTo>
                <a:lnTo>
                  <a:pt x="30238" y="30035"/>
                </a:lnTo>
                <a:lnTo>
                  <a:pt x="30657" y="33070"/>
                </a:lnTo>
                <a:lnTo>
                  <a:pt x="31216" y="35051"/>
                </a:lnTo>
                <a:lnTo>
                  <a:pt x="32486" y="37985"/>
                </a:lnTo>
                <a:lnTo>
                  <a:pt x="33756" y="40906"/>
                </a:lnTo>
                <a:lnTo>
                  <a:pt x="33794" y="46380"/>
                </a:lnTo>
                <a:lnTo>
                  <a:pt x="33934" y="51549"/>
                </a:lnTo>
                <a:lnTo>
                  <a:pt x="37338" y="61531"/>
                </a:lnTo>
                <a:lnTo>
                  <a:pt x="31343" y="64782"/>
                </a:lnTo>
                <a:lnTo>
                  <a:pt x="35229" y="66446"/>
                </a:lnTo>
                <a:lnTo>
                  <a:pt x="37922" y="68237"/>
                </a:lnTo>
                <a:lnTo>
                  <a:pt x="42392" y="68021"/>
                </a:lnTo>
                <a:lnTo>
                  <a:pt x="43053" y="62090"/>
                </a:lnTo>
                <a:lnTo>
                  <a:pt x="45618" y="51219"/>
                </a:lnTo>
                <a:lnTo>
                  <a:pt x="57505" y="51155"/>
                </a:lnTo>
                <a:lnTo>
                  <a:pt x="56070" y="55676"/>
                </a:lnTo>
                <a:lnTo>
                  <a:pt x="57327" y="58839"/>
                </a:lnTo>
                <a:lnTo>
                  <a:pt x="58458" y="61721"/>
                </a:lnTo>
                <a:lnTo>
                  <a:pt x="61137" y="63461"/>
                </a:lnTo>
                <a:lnTo>
                  <a:pt x="62712" y="65697"/>
                </a:lnTo>
                <a:lnTo>
                  <a:pt x="67360" y="72275"/>
                </a:lnTo>
                <a:lnTo>
                  <a:pt x="67068" y="83019"/>
                </a:lnTo>
                <a:lnTo>
                  <a:pt x="74422" y="87756"/>
                </a:lnTo>
                <a:lnTo>
                  <a:pt x="77304" y="85077"/>
                </a:lnTo>
                <a:lnTo>
                  <a:pt x="81114" y="83032"/>
                </a:lnTo>
                <a:lnTo>
                  <a:pt x="79921" y="83692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402429" y="6128652"/>
            <a:ext cx="93395" cy="93802"/>
          </a:xfrm>
          <a:custGeom>
            <a:avLst/>
            <a:gdLst/>
            <a:ahLst/>
            <a:cxnLst/>
            <a:rect l="l" t="t" r="r" b="b"/>
            <a:pathLst>
              <a:path w="93395" h="93802">
                <a:moveTo>
                  <a:pt x="56984" y="57124"/>
                </a:moveTo>
                <a:lnTo>
                  <a:pt x="56959" y="53594"/>
                </a:lnTo>
                <a:lnTo>
                  <a:pt x="56730" y="50088"/>
                </a:lnTo>
                <a:lnTo>
                  <a:pt x="54203" y="50076"/>
                </a:lnTo>
                <a:lnTo>
                  <a:pt x="49949" y="52755"/>
                </a:lnTo>
                <a:lnTo>
                  <a:pt x="47243" y="55118"/>
                </a:lnTo>
                <a:lnTo>
                  <a:pt x="46304" y="70446"/>
                </a:lnTo>
                <a:lnTo>
                  <a:pt x="43240" y="66691"/>
                </a:lnTo>
                <a:lnTo>
                  <a:pt x="42900" y="66662"/>
                </a:lnTo>
                <a:lnTo>
                  <a:pt x="43078" y="67640"/>
                </a:lnTo>
                <a:lnTo>
                  <a:pt x="42798" y="70053"/>
                </a:lnTo>
                <a:lnTo>
                  <a:pt x="41087" y="65975"/>
                </a:lnTo>
                <a:lnTo>
                  <a:pt x="42113" y="63373"/>
                </a:lnTo>
                <a:lnTo>
                  <a:pt x="42316" y="59499"/>
                </a:lnTo>
                <a:lnTo>
                  <a:pt x="42290" y="55181"/>
                </a:lnTo>
                <a:lnTo>
                  <a:pt x="41236" y="50825"/>
                </a:lnTo>
                <a:lnTo>
                  <a:pt x="41211" y="42608"/>
                </a:lnTo>
                <a:lnTo>
                  <a:pt x="39623" y="39001"/>
                </a:lnTo>
                <a:lnTo>
                  <a:pt x="40182" y="65633"/>
                </a:lnTo>
                <a:lnTo>
                  <a:pt x="36652" y="63969"/>
                </a:lnTo>
                <a:lnTo>
                  <a:pt x="35280" y="59499"/>
                </a:lnTo>
                <a:lnTo>
                  <a:pt x="35255" y="67208"/>
                </a:lnTo>
                <a:lnTo>
                  <a:pt x="36931" y="70307"/>
                </a:lnTo>
                <a:lnTo>
                  <a:pt x="40576" y="67271"/>
                </a:lnTo>
                <a:lnTo>
                  <a:pt x="43052" y="74002"/>
                </a:lnTo>
                <a:lnTo>
                  <a:pt x="46456" y="73977"/>
                </a:lnTo>
                <a:lnTo>
                  <a:pt x="49606" y="72567"/>
                </a:lnTo>
                <a:lnTo>
                  <a:pt x="49796" y="70853"/>
                </a:lnTo>
                <a:lnTo>
                  <a:pt x="50088" y="68148"/>
                </a:lnTo>
                <a:lnTo>
                  <a:pt x="50888" y="64211"/>
                </a:lnTo>
                <a:lnTo>
                  <a:pt x="52273" y="61328"/>
                </a:lnTo>
                <a:lnTo>
                  <a:pt x="53771" y="58750"/>
                </a:lnTo>
                <a:lnTo>
                  <a:pt x="56984" y="57124"/>
                </a:lnTo>
                <a:close/>
              </a:path>
              <a:path w="93395" h="93802">
                <a:moveTo>
                  <a:pt x="46126" y="66941"/>
                </a:moveTo>
                <a:lnTo>
                  <a:pt x="46304" y="70446"/>
                </a:lnTo>
                <a:lnTo>
                  <a:pt x="47243" y="55118"/>
                </a:lnTo>
                <a:lnTo>
                  <a:pt x="45732" y="58293"/>
                </a:lnTo>
                <a:lnTo>
                  <a:pt x="44665" y="61391"/>
                </a:lnTo>
                <a:lnTo>
                  <a:pt x="43611" y="64516"/>
                </a:lnTo>
                <a:lnTo>
                  <a:pt x="43240" y="66691"/>
                </a:lnTo>
                <a:lnTo>
                  <a:pt x="46304" y="70446"/>
                </a:lnTo>
                <a:lnTo>
                  <a:pt x="46126" y="66941"/>
                </a:lnTo>
                <a:close/>
              </a:path>
              <a:path w="93395" h="93802">
                <a:moveTo>
                  <a:pt x="92951" y="55867"/>
                </a:moveTo>
                <a:lnTo>
                  <a:pt x="93002" y="50190"/>
                </a:lnTo>
                <a:lnTo>
                  <a:pt x="92697" y="46329"/>
                </a:lnTo>
                <a:lnTo>
                  <a:pt x="92227" y="43434"/>
                </a:lnTo>
                <a:lnTo>
                  <a:pt x="92125" y="39293"/>
                </a:lnTo>
                <a:lnTo>
                  <a:pt x="91566" y="35128"/>
                </a:lnTo>
                <a:lnTo>
                  <a:pt x="90970" y="30949"/>
                </a:lnTo>
                <a:lnTo>
                  <a:pt x="89966" y="26517"/>
                </a:lnTo>
                <a:lnTo>
                  <a:pt x="88328" y="82867"/>
                </a:lnTo>
                <a:lnTo>
                  <a:pt x="86296" y="76669"/>
                </a:lnTo>
                <a:lnTo>
                  <a:pt x="86105" y="79692"/>
                </a:lnTo>
                <a:lnTo>
                  <a:pt x="85398" y="82609"/>
                </a:lnTo>
                <a:lnTo>
                  <a:pt x="84721" y="82550"/>
                </a:lnTo>
                <a:lnTo>
                  <a:pt x="82080" y="83121"/>
                </a:lnTo>
                <a:lnTo>
                  <a:pt x="77673" y="85585"/>
                </a:lnTo>
                <a:lnTo>
                  <a:pt x="77600" y="85442"/>
                </a:lnTo>
                <a:lnTo>
                  <a:pt x="76161" y="82638"/>
                </a:lnTo>
                <a:lnTo>
                  <a:pt x="74802" y="78689"/>
                </a:lnTo>
                <a:lnTo>
                  <a:pt x="73405" y="74790"/>
                </a:lnTo>
                <a:lnTo>
                  <a:pt x="72339" y="70167"/>
                </a:lnTo>
                <a:lnTo>
                  <a:pt x="69507" y="66090"/>
                </a:lnTo>
                <a:lnTo>
                  <a:pt x="67233" y="63487"/>
                </a:lnTo>
                <a:lnTo>
                  <a:pt x="64820" y="60744"/>
                </a:lnTo>
                <a:lnTo>
                  <a:pt x="64173" y="57632"/>
                </a:lnTo>
                <a:lnTo>
                  <a:pt x="63474" y="54368"/>
                </a:lnTo>
                <a:lnTo>
                  <a:pt x="61734" y="51765"/>
                </a:lnTo>
                <a:lnTo>
                  <a:pt x="58648" y="50050"/>
                </a:lnTo>
                <a:lnTo>
                  <a:pt x="57188" y="57099"/>
                </a:lnTo>
                <a:lnTo>
                  <a:pt x="57353" y="60998"/>
                </a:lnTo>
                <a:lnTo>
                  <a:pt x="58788" y="64668"/>
                </a:lnTo>
                <a:lnTo>
                  <a:pt x="61201" y="67335"/>
                </a:lnTo>
                <a:lnTo>
                  <a:pt x="63753" y="70154"/>
                </a:lnTo>
                <a:lnTo>
                  <a:pt x="65557" y="72644"/>
                </a:lnTo>
                <a:lnTo>
                  <a:pt x="66674" y="76695"/>
                </a:lnTo>
                <a:lnTo>
                  <a:pt x="68135" y="81000"/>
                </a:lnTo>
                <a:lnTo>
                  <a:pt x="69634" y="85242"/>
                </a:lnTo>
                <a:lnTo>
                  <a:pt x="71666" y="90043"/>
                </a:lnTo>
                <a:lnTo>
                  <a:pt x="76428" y="93141"/>
                </a:lnTo>
                <a:lnTo>
                  <a:pt x="75628" y="87934"/>
                </a:lnTo>
                <a:lnTo>
                  <a:pt x="77520" y="85483"/>
                </a:lnTo>
                <a:lnTo>
                  <a:pt x="78333" y="90182"/>
                </a:lnTo>
                <a:lnTo>
                  <a:pt x="80251" y="87223"/>
                </a:lnTo>
                <a:lnTo>
                  <a:pt x="79908" y="93802"/>
                </a:lnTo>
                <a:lnTo>
                  <a:pt x="82448" y="90805"/>
                </a:lnTo>
                <a:lnTo>
                  <a:pt x="84645" y="85788"/>
                </a:lnTo>
                <a:lnTo>
                  <a:pt x="88125" y="86372"/>
                </a:lnTo>
                <a:lnTo>
                  <a:pt x="89712" y="89992"/>
                </a:lnTo>
                <a:lnTo>
                  <a:pt x="91592" y="86956"/>
                </a:lnTo>
                <a:lnTo>
                  <a:pt x="92582" y="82867"/>
                </a:lnTo>
                <a:lnTo>
                  <a:pt x="93395" y="79324"/>
                </a:lnTo>
                <a:lnTo>
                  <a:pt x="93395" y="76111"/>
                </a:lnTo>
                <a:lnTo>
                  <a:pt x="92506" y="73329"/>
                </a:lnTo>
                <a:lnTo>
                  <a:pt x="91478" y="70777"/>
                </a:lnTo>
                <a:lnTo>
                  <a:pt x="91427" y="60312"/>
                </a:lnTo>
                <a:lnTo>
                  <a:pt x="92951" y="55867"/>
                </a:lnTo>
                <a:close/>
              </a:path>
              <a:path w="93395" h="93802">
                <a:moveTo>
                  <a:pt x="84112" y="32410"/>
                </a:moveTo>
                <a:lnTo>
                  <a:pt x="84581" y="36068"/>
                </a:lnTo>
                <a:lnTo>
                  <a:pt x="85102" y="39738"/>
                </a:lnTo>
                <a:lnTo>
                  <a:pt x="85178" y="43802"/>
                </a:lnTo>
                <a:lnTo>
                  <a:pt x="85737" y="47421"/>
                </a:lnTo>
                <a:lnTo>
                  <a:pt x="85953" y="50190"/>
                </a:lnTo>
                <a:lnTo>
                  <a:pt x="86004" y="54356"/>
                </a:lnTo>
                <a:lnTo>
                  <a:pt x="84467" y="58902"/>
                </a:lnTo>
                <a:lnTo>
                  <a:pt x="84353" y="71145"/>
                </a:lnTo>
                <a:lnTo>
                  <a:pt x="84721" y="73837"/>
                </a:lnTo>
                <a:lnTo>
                  <a:pt x="86296" y="76669"/>
                </a:lnTo>
                <a:lnTo>
                  <a:pt x="88328" y="82867"/>
                </a:lnTo>
                <a:lnTo>
                  <a:pt x="89966" y="26517"/>
                </a:lnTo>
                <a:lnTo>
                  <a:pt x="86829" y="23012"/>
                </a:lnTo>
                <a:lnTo>
                  <a:pt x="85356" y="19621"/>
                </a:lnTo>
                <a:lnTo>
                  <a:pt x="83959" y="15328"/>
                </a:lnTo>
                <a:lnTo>
                  <a:pt x="82359" y="12166"/>
                </a:lnTo>
                <a:lnTo>
                  <a:pt x="79219" y="9480"/>
                </a:lnTo>
                <a:lnTo>
                  <a:pt x="77825" y="12700"/>
                </a:lnTo>
                <a:lnTo>
                  <a:pt x="76161" y="15875"/>
                </a:lnTo>
                <a:lnTo>
                  <a:pt x="78320" y="20574"/>
                </a:lnTo>
                <a:lnTo>
                  <a:pt x="79667" y="25425"/>
                </a:lnTo>
                <a:lnTo>
                  <a:pt x="83134" y="29337"/>
                </a:lnTo>
                <a:lnTo>
                  <a:pt x="84112" y="32410"/>
                </a:lnTo>
                <a:close/>
              </a:path>
              <a:path w="93395" h="93802">
                <a:moveTo>
                  <a:pt x="12191" y="13792"/>
                </a:moveTo>
                <a:lnTo>
                  <a:pt x="14350" y="12471"/>
                </a:lnTo>
                <a:lnTo>
                  <a:pt x="16992" y="11582"/>
                </a:lnTo>
                <a:lnTo>
                  <a:pt x="19634" y="10693"/>
                </a:lnTo>
                <a:lnTo>
                  <a:pt x="22669" y="10287"/>
                </a:lnTo>
                <a:lnTo>
                  <a:pt x="25425" y="10134"/>
                </a:lnTo>
                <a:lnTo>
                  <a:pt x="28270" y="9969"/>
                </a:lnTo>
                <a:lnTo>
                  <a:pt x="32003" y="8178"/>
                </a:lnTo>
                <a:lnTo>
                  <a:pt x="34620" y="7023"/>
                </a:lnTo>
                <a:lnTo>
                  <a:pt x="38112" y="7696"/>
                </a:lnTo>
                <a:lnTo>
                  <a:pt x="47243" y="7670"/>
                </a:lnTo>
                <a:lnTo>
                  <a:pt x="49085" y="7899"/>
                </a:lnTo>
                <a:lnTo>
                  <a:pt x="52019" y="9093"/>
                </a:lnTo>
                <a:lnTo>
                  <a:pt x="56057" y="11747"/>
                </a:lnTo>
                <a:lnTo>
                  <a:pt x="58343" y="13119"/>
                </a:lnTo>
                <a:lnTo>
                  <a:pt x="61315" y="14363"/>
                </a:lnTo>
                <a:lnTo>
                  <a:pt x="65379" y="14579"/>
                </a:lnTo>
                <a:lnTo>
                  <a:pt x="66344" y="14630"/>
                </a:lnTo>
                <a:lnTo>
                  <a:pt x="69024" y="14871"/>
                </a:lnTo>
                <a:lnTo>
                  <a:pt x="72783" y="15316"/>
                </a:lnTo>
                <a:lnTo>
                  <a:pt x="76161" y="15875"/>
                </a:lnTo>
                <a:lnTo>
                  <a:pt x="77825" y="12700"/>
                </a:lnTo>
                <a:lnTo>
                  <a:pt x="79222" y="9474"/>
                </a:lnTo>
                <a:lnTo>
                  <a:pt x="77723" y="9004"/>
                </a:lnTo>
                <a:lnTo>
                  <a:pt x="74485" y="8293"/>
                </a:lnTo>
                <a:lnTo>
                  <a:pt x="67983" y="7683"/>
                </a:lnTo>
                <a:lnTo>
                  <a:pt x="65811" y="7543"/>
                </a:lnTo>
                <a:lnTo>
                  <a:pt x="62776" y="7327"/>
                </a:lnTo>
                <a:lnTo>
                  <a:pt x="59601" y="5664"/>
                </a:lnTo>
                <a:lnTo>
                  <a:pt x="55448" y="2895"/>
                </a:lnTo>
                <a:lnTo>
                  <a:pt x="51752" y="1384"/>
                </a:lnTo>
                <a:lnTo>
                  <a:pt x="48552" y="711"/>
                </a:lnTo>
                <a:lnTo>
                  <a:pt x="39928" y="660"/>
                </a:lnTo>
                <a:lnTo>
                  <a:pt x="37376" y="139"/>
                </a:lnTo>
                <a:lnTo>
                  <a:pt x="35382" y="0"/>
                </a:lnTo>
                <a:lnTo>
                  <a:pt x="32626" y="12"/>
                </a:lnTo>
                <a:lnTo>
                  <a:pt x="29006" y="1803"/>
                </a:lnTo>
                <a:lnTo>
                  <a:pt x="26250" y="3048"/>
                </a:lnTo>
                <a:lnTo>
                  <a:pt x="25057" y="3098"/>
                </a:lnTo>
                <a:lnTo>
                  <a:pt x="21894" y="3276"/>
                </a:lnTo>
                <a:lnTo>
                  <a:pt x="18275" y="3721"/>
                </a:lnTo>
                <a:lnTo>
                  <a:pt x="14757" y="4902"/>
                </a:lnTo>
                <a:lnTo>
                  <a:pt x="11239" y="6096"/>
                </a:lnTo>
                <a:lnTo>
                  <a:pt x="7734" y="8051"/>
                </a:lnTo>
                <a:lnTo>
                  <a:pt x="5194" y="11353"/>
                </a:lnTo>
                <a:lnTo>
                  <a:pt x="6121" y="18884"/>
                </a:lnTo>
                <a:lnTo>
                  <a:pt x="6959" y="23380"/>
                </a:lnTo>
                <a:lnTo>
                  <a:pt x="4317" y="27990"/>
                </a:lnTo>
                <a:lnTo>
                  <a:pt x="7289" y="30886"/>
                </a:lnTo>
                <a:lnTo>
                  <a:pt x="9410" y="31407"/>
                </a:lnTo>
                <a:lnTo>
                  <a:pt x="9131" y="27889"/>
                </a:lnTo>
                <a:lnTo>
                  <a:pt x="10972" y="24892"/>
                </a:lnTo>
                <a:lnTo>
                  <a:pt x="12623" y="31127"/>
                </a:lnTo>
                <a:lnTo>
                  <a:pt x="12912" y="31133"/>
                </a:lnTo>
                <a:lnTo>
                  <a:pt x="19100" y="31267"/>
                </a:lnTo>
                <a:lnTo>
                  <a:pt x="25996" y="33947"/>
                </a:lnTo>
                <a:lnTo>
                  <a:pt x="30966" y="35256"/>
                </a:lnTo>
                <a:lnTo>
                  <a:pt x="31089" y="36182"/>
                </a:lnTo>
                <a:lnTo>
                  <a:pt x="31813" y="38722"/>
                </a:lnTo>
                <a:lnTo>
                  <a:pt x="33172" y="41808"/>
                </a:lnTo>
                <a:lnTo>
                  <a:pt x="34086" y="45491"/>
                </a:lnTo>
                <a:lnTo>
                  <a:pt x="34150" y="32461"/>
                </a:lnTo>
                <a:lnTo>
                  <a:pt x="33273" y="35864"/>
                </a:lnTo>
                <a:lnTo>
                  <a:pt x="34150" y="32461"/>
                </a:lnTo>
                <a:lnTo>
                  <a:pt x="34188" y="48895"/>
                </a:lnTo>
                <a:lnTo>
                  <a:pt x="34315" y="52324"/>
                </a:lnTo>
                <a:lnTo>
                  <a:pt x="35293" y="56299"/>
                </a:lnTo>
                <a:lnTo>
                  <a:pt x="35280" y="59499"/>
                </a:lnTo>
                <a:lnTo>
                  <a:pt x="36652" y="63969"/>
                </a:lnTo>
                <a:lnTo>
                  <a:pt x="40182" y="65633"/>
                </a:lnTo>
                <a:lnTo>
                  <a:pt x="39623" y="39001"/>
                </a:lnTo>
                <a:lnTo>
                  <a:pt x="38442" y="36233"/>
                </a:lnTo>
                <a:lnTo>
                  <a:pt x="38036" y="34810"/>
                </a:lnTo>
                <a:lnTo>
                  <a:pt x="37642" y="31991"/>
                </a:lnTo>
                <a:lnTo>
                  <a:pt x="36436" y="29413"/>
                </a:lnTo>
                <a:lnTo>
                  <a:pt x="35039" y="29057"/>
                </a:lnTo>
                <a:lnTo>
                  <a:pt x="30657" y="32931"/>
                </a:lnTo>
                <a:lnTo>
                  <a:pt x="28346" y="27343"/>
                </a:lnTo>
                <a:lnTo>
                  <a:pt x="20993" y="24333"/>
                </a:lnTo>
                <a:lnTo>
                  <a:pt x="12992" y="31127"/>
                </a:lnTo>
                <a:lnTo>
                  <a:pt x="12712" y="27609"/>
                </a:lnTo>
                <a:lnTo>
                  <a:pt x="12445" y="24104"/>
                </a:lnTo>
                <a:lnTo>
                  <a:pt x="10497" y="24256"/>
                </a:lnTo>
                <a:lnTo>
                  <a:pt x="8851" y="24384"/>
                </a:lnTo>
                <a:lnTo>
                  <a:pt x="8712" y="21869"/>
                </a:lnTo>
                <a:lnTo>
                  <a:pt x="8150" y="21222"/>
                </a:lnTo>
                <a:lnTo>
                  <a:pt x="8712" y="20205"/>
                </a:lnTo>
                <a:lnTo>
                  <a:pt x="9601" y="17081"/>
                </a:lnTo>
                <a:lnTo>
                  <a:pt x="12191" y="13792"/>
                </a:lnTo>
                <a:close/>
              </a:path>
              <a:path w="93395" h="93802">
                <a:moveTo>
                  <a:pt x="85534" y="89674"/>
                </a:moveTo>
                <a:lnTo>
                  <a:pt x="89712" y="89992"/>
                </a:lnTo>
                <a:lnTo>
                  <a:pt x="88125" y="86372"/>
                </a:lnTo>
                <a:lnTo>
                  <a:pt x="84645" y="85788"/>
                </a:lnTo>
                <a:lnTo>
                  <a:pt x="82448" y="90805"/>
                </a:lnTo>
                <a:lnTo>
                  <a:pt x="85534" y="89674"/>
                </a:lnTo>
                <a:close/>
              </a:path>
              <a:path w="93395" h="93802">
                <a:moveTo>
                  <a:pt x="10497" y="24256"/>
                </a:moveTo>
                <a:lnTo>
                  <a:pt x="8712" y="21869"/>
                </a:lnTo>
                <a:lnTo>
                  <a:pt x="8851" y="24384"/>
                </a:lnTo>
                <a:lnTo>
                  <a:pt x="10497" y="24256"/>
                </a:lnTo>
                <a:close/>
              </a:path>
              <a:path w="93395" h="93802">
                <a:moveTo>
                  <a:pt x="77673" y="85585"/>
                </a:moveTo>
                <a:lnTo>
                  <a:pt x="82080" y="83121"/>
                </a:lnTo>
                <a:lnTo>
                  <a:pt x="77600" y="85442"/>
                </a:lnTo>
                <a:lnTo>
                  <a:pt x="77673" y="85585"/>
                </a:lnTo>
                <a:close/>
              </a:path>
              <a:path w="93395" h="93802">
                <a:moveTo>
                  <a:pt x="30657" y="32931"/>
                </a:moveTo>
                <a:lnTo>
                  <a:pt x="35039" y="29057"/>
                </a:lnTo>
                <a:lnTo>
                  <a:pt x="28346" y="27343"/>
                </a:lnTo>
                <a:lnTo>
                  <a:pt x="30657" y="32931"/>
                </a:lnTo>
                <a:close/>
              </a:path>
              <a:path w="93395" h="93802">
                <a:moveTo>
                  <a:pt x="34150" y="32461"/>
                </a:moveTo>
                <a:lnTo>
                  <a:pt x="34188" y="48895"/>
                </a:lnTo>
                <a:lnTo>
                  <a:pt x="34150" y="32461"/>
                </a:lnTo>
                <a:close/>
              </a:path>
              <a:path w="93395" h="93802">
                <a:moveTo>
                  <a:pt x="3911" y="21615"/>
                </a:moveTo>
                <a:lnTo>
                  <a:pt x="6959" y="23380"/>
                </a:lnTo>
                <a:lnTo>
                  <a:pt x="6121" y="18884"/>
                </a:lnTo>
                <a:lnTo>
                  <a:pt x="5194" y="11353"/>
                </a:lnTo>
                <a:lnTo>
                  <a:pt x="2870" y="14516"/>
                </a:lnTo>
                <a:lnTo>
                  <a:pt x="2057" y="17919"/>
                </a:lnTo>
                <a:lnTo>
                  <a:pt x="0" y="21361"/>
                </a:lnTo>
                <a:lnTo>
                  <a:pt x="1701" y="24358"/>
                </a:lnTo>
                <a:lnTo>
                  <a:pt x="4317" y="27990"/>
                </a:lnTo>
                <a:lnTo>
                  <a:pt x="6959" y="23380"/>
                </a:lnTo>
                <a:lnTo>
                  <a:pt x="3911" y="21615"/>
                </a:lnTo>
                <a:close/>
              </a:path>
              <a:path w="93395" h="93802">
                <a:moveTo>
                  <a:pt x="9410" y="31407"/>
                </a:moveTo>
                <a:lnTo>
                  <a:pt x="12912" y="31133"/>
                </a:lnTo>
                <a:lnTo>
                  <a:pt x="12623" y="31127"/>
                </a:lnTo>
                <a:lnTo>
                  <a:pt x="10972" y="24892"/>
                </a:lnTo>
                <a:lnTo>
                  <a:pt x="9131" y="27889"/>
                </a:lnTo>
                <a:lnTo>
                  <a:pt x="9410" y="31407"/>
                </a:lnTo>
                <a:close/>
              </a:path>
              <a:path w="93395" h="93802">
                <a:moveTo>
                  <a:pt x="12801" y="24091"/>
                </a:moveTo>
                <a:lnTo>
                  <a:pt x="12445" y="24104"/>
                </a:lnTo>
                <a:lnTo>
                  <a:pt x="12712" y="27609"/>
                </a:lnTo>
                <a:lnTo>
                  <a:pt x="12992" y="31127"/>
                </a:lnTo>
                <a:lnTo>
                  <a:pt x="20993" y="24333"/>
                </a:lnTo>
                <a:lnTo>
                  <a:pt x="12801" y="24091"/>
                </a:lnTo>
                <a:close/>
              </a:path>
              <a:path w="93395" h="93802">
                <a:moveTo>
                  <a:pt x="43052" y="74002"/>
                </a:moveTo>
                <a:lnTo>
                  <a:pt x="40576" y="67271"/>
                </a:lnTo>
                <a:lnTo>
                  <a:pt x="36931" y="70307"/>
                </a:lnTo>
                <a:lnTo>
                  <a:pt x="35255" y="67208"/>
                </a:lnTo>
                <a:lnTo>
                  <a:pt x="35280" y="59499"/>
                </a:lnTo>
                <a:lnTo>
                  <a:pt x="34797" y="62687"/>
                </a:lnTo>
                <a:lnTo>
                  <a:pt x="31673" y="66027"/>
                </a:lnTo>
                <a:lnTo>
                  <a:pt x="31800" y="68707"/>
                </a:lnTo>
                <a:lnTo>
                  <a:pt x="35559" y="71158"/>
                </a:lnTo>
                <a:lnTo>
                  <a:pt x="39014" y="72720"/>
                </a:lnTo>
                <a:lnTo>
                  <a:pt x="43052" y="74002"/>
                </a:lnTo>
                <a:close/>
              </a:path>
              <a:path w="93395" h="93802">
                <a:moveTo>
                  <a:pt x="42900" y="66662"/>
                </a:moveTo>
                <a:lnTo>
                  <a:pt x="41087" y="65975"/>
                </a:lnTo>
                <a:lnTo>
                  <a:pt x="42798" y="70053"/>
                </a:lnTo>
                <a:lnTo>
                  <a:pt x="43078" y="67640"/>
                </a:lnTo>
                <a:lnTo>
                  <a:pt x="42900" y="66662"/>
                </a:lnTo>
                <a:close/>
              </a:path>
              <a:path w="93395" h="93802">
                <a:moveTo>
                  <a:pt x="56984" y="57124"/>
                </a:moveTo>
                <a:lnTo>
                  <a:pt x="57353" y="60998"/>
                </a:lnTo>
                <a:lnTo>
                  <a:pt x="57188" y="57099"/>
                </a:lnTo>
                <a:lnTo>
                  <a:pt x="58648" y="50050"/>
                </a:lnTo>
                <a:lnTo>
                  <a:pt x="54203" y="50076"/>
                </a:lnTo>
                <a:lnTo>
                  <a:pt x="56730" y="50088"/>
                </a:lnTo>
                <a:lnTo>
                  <a:pt x="56959" y="53594"/>
                </a:lnTo>
                <a:lnTo>
                  <a:pt x="56984" y="57111"/>
                </a:lnTo>
                <a:close/>
              </a:path>
              <a:path w="93395" h="93802">
                <a:moveTo>
                  <a:pt x="78333" y="90182"/>
                </a:moveTo>
                <a:lnTo>
                  <a:pt x="77520" y="85483"/>
                </a:lnTo>
                <a:lnTo>
                  <a:pt x="75628" y="87934"/>
                </a:lnTo>
                <a:lnTo>
                  <a:pt x="76428" y="93141"/>
                </a:lnTo>
                <a:lnTo>
                  <a:pt x="79908" y="93802"/>
                </a:lnTo>
                <a:lnTo>
                  <a:pt x="80251" y="87223"/>
                </a:lnTo>
                <a:lnTo>
                  <a:pt x="78333" y="90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410451" y="6215690"/>
            <a:ext cx="15595" cy="10033"/>
          </a:xfrm>
          <a:custGeom>
            <a:avLst/>
            <a:gdLst/>
            <a:ahLst/>
            <a:cxnLst/>
            <a:rect l="l" t="t" r="r" b="b"/>
            <a:pathLst>
              <a:path w="15595" h="10033">
                <a:moveTo>
                  <a:pt x="4559" y="10033"/>
                </a:moveTo>
                <a:lnTo>
                  <a:pt x="7289" y="9385"/>
                </a:lnTo>
                <a:lnTo>
                  <a:pt x="10693" y="8216"/>
                </a:lnTo>
                <a:lnTo>
                  <a:pt x="13868" y="6451"/>
                </a:lnTo>
                <a:lnTo>
                  <a:pt x="15595" y="2997"/>
                </a:lnTo>
                <a:lnTo>
                  <a:pt x="13131" y="0"/>
                </a:lnTo>
                <a:lnTo>
                  <a:pt x="9410" y="1016"/>
                </a:lnTo>
                <a:lnTo>
                  <a:pt x="6235" y="2311"/>
                </a:lnTo>
                <a:lnTo>
                  <a:pt x="3124" y="3136"/>
                </a:lnTo>
                <a:lnTo>
                  <a:pt x="0" y="5397"/>
                </a:lnTo>
                <a:lnTo>
                  <a:pt x="787" y="9207"/>
                </a:lnTo>
                <a:lnTo>
                  <a:pt x="4559" y="10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405429" y="6205136"/>
            <a:ext cx="15608" cy="13500"/>
          </a:xfrm>
          <a:custGeom>
            <a:avLst/>
            <a:gdLst/>
            <a:ahLst/>
            <a:cxnLst/>
            <a:rect l="l" t="t" r="r" b="b"/>
            <a:pathLst>
              <a:path w="15608" h="13500">
                <a:moveTo>
                  <a:pt x="6045" y="12725"/>
                </a:moveTo>
                <a:lnTo>
                  <a:pt x="10274" y="11201"/>
                </a:lnTo>
                <a:lnTo>
                  <a:pt x="13677" y="9118"/>
                </a:lnTo>
                <a:lnTo>
                  <a:pt x="15608" y="6146"/>
                </a:lnTo>
                <a:lnTo>
                  <a:pt x="15493" y="3301"/>
                </a:lnTo>
                <a:lnTo>
                  <a:pt x="13512" y="0"/>
                </a:lnTo>
                <a:lnTo>
                  <a:pt x="9651" y="469"/>
                </a:lnTo>
                <a:lnTo>
                  <a:pt x="8508" y="4152"/>
                </a:lnTo>
                <a:lnTo>
                  <a:pt x="5283" y="5422"/>
                </a:lnTo>
                <a:lnTo>
                  <a:pt x="1943" y="6997"/>
                </a:lnTo>
                <a:lnTo>
                  <a:pt x="0" y="10337"/>
                </a:lnTo>
                <a:lnTo>
                  <a:pt x="2260" y="13500"/>
                </a:lnTo>
                <a:lnTo>
                  <a:pt x="6045" y="12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404062" y="6182220"/>
            <a:ext cx="10579" cy="6946"/>
          </a:xfrm>
          <a:custGeom>
            <a:avLst/>
            <a:gdLst/>
            <a:ahLst/>
            <a:cxnLst/>
            <a:rect l="l" t="t" r="r" b="b"/>
            <a:pathLst>
              <a:path w="10579" h="6946">
                <a:moveTo>
                  <a:pt x="8064" y="6705"/>
                </a:moveTo>
                <a:lnTo>
                  <a:pt x="10579" y="0"/>
                </a:lnTo>
                <a:lnTo>
                  <a:pt x="7442" y="3238"/>
                </a:lnTo>
                <a:lnTo>
                  <a:pt x="8000" y="6705"/>
                </a:lnTo>
                <a:close/>
              </a:path>
              <a:path w="10579" h="6946">
                <a:moveTo>
                  <a:pt x="812" y="1752"/>
                </a:moveTo>
                <a:lnTo>
                  <a:pt x="0" y="5524"/>
                </a:lnTo>
                <a:lnTo>
                  <a:pt x="2260" y="8648"/>
                </a:lnTo>
                <a:lnTo>
                  <a:pt x="4165" y="8254"/>
                </a:lnTo>
                <a:lnTo>
                  <a:pt x="6997" y="7162"/>
                </a:lnTo>
                <a:lnTo>
                  <a:pt x="8050" y="6711"/>
                </a:lnTo>
                <a:lnTo>
                  <a:pt x="12268" y="7226"/>
                </a:lnTo>
                <a:lnTo>
                  <a:pt x="14109" y="8369"/>
                </a:lnTo>
                <a:lnTo>
                  <a:pt x="17424" y="9944"/>
                </a:lnTo>
                <a:lnTo>
                  <a:pt x="21272" y="9982"/>
                </a:lnTo>
                <a:lnTo>
                  <a:pt x="22910" y="6451"/>
                </a:lnTo>
                <a:lnTo>
                  <a:pt x="20370" y="3543"/>
                </a:lnTo>
                <a:lnTo>
                  <a:pt x="17678" y="2336"/>
                </a:lnTo>
                <a:lnTo>
                  <a:pt x="14897" y="457"/>
                </a:lnTo>
                <a:lnTo>
                  <a:pt x="10579" y="0"/>
                </a:lnTo>
                <a:lnTo>
                  <a:pt x="8064" y="6705"/>
                </a:lnTo>
                <a:lnTo>
                  <a:pt x="7442" y="3238"/>
                </a:lnTo>
                <a:lnTo>
                  <a:pt x="10579" y="0"/>
                </a:lnTo>
                <a:lnTo>
                  <a:pt x="6896" y="-241"/>
                </a:lnTo>
                <a:lnTo>
                  <a:pt x="3873" y="838"/>
                </a:lnTo>
                <a:lnTo>
                  <a:pt x="812" y="1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406959" y="6187993"/>
            <a:ext cx="13589" cy="8445"/>
          </a:xfrm>
          <a:custGeom>
            <a:avLst/>
            <a:gdLst/>
            <a:ahLst/>
            <a:cxnLst/>
            <a:rect l="l" t="t" r="r" b="b"/>
            <a:pathLst>
              <a:path w="13588" h="8445">
                <a:moveTo>
                  <a:pt x="13589" y="5346"/>
                </a:moveTo>
                <a:lnTo>
                  <a:pt x="12801" y="1574"/>
                </a:lnTo>
                <a:lnTo>
                  <a:pt x="8801" y="698"/>
                </a:lnTo>
                <a:lnTo>
                  <a:pt x="6489" y="101"/>
                </a:lnTo>
                <a:lnTo>
                  <a:pt x="3695" y="0"/>
                </a:lnTo>
                <a:lnTo>
                  <a:pt x="127" y="1473"/>
                </a:lnTo>
                <a:lnTo>
                  <a:pt x="0" y="5359"/>
                </a:lnTo>
                <a:lnTo>
                  <a:pt x="3467" y="7048"/>
                </a:lnTo>
                <a:lnTo>
                  <a:pt x="7150" y="7531"/>
                </a:lnTo>
                <a:lnTo>
                  <a:pt x="11303" y="8445"/>
                </a:lnTo>
                <a:lnTo>
                  <a:pt x="13589" y="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409989" y="6188601"/>
            <a:ext cx="9207" cy="10693"/>
          </a:xfrm>
          <a:custGeom>
            <a:avLst/>
            <a:gdLst/>
            <a:ahLst/>
            <a:cxnLst/>
            <a:rect l="l" t="t" r="r" b="b"/>
            <a:pathLst>
              <a:path w="9207" h="10693">
                <a:moveTo>
                  <a:pt x="2374" y="6845"/>
                </a:moveTo>
                <a:lnTo>
                  <a:pt x="4003" y="6998"/>
                </a:lnTo>
                <a:lnTo>
                  <a:pt x="4229" y="3543"/>
                </a:lnTo>
                <a:lnTo>
                  <a:pt x="6108" y="3670"/>
                </a:lnTo>
                <a:lnTo>
                  <a:pt x="4432" y="1879"/>
                </a:lnTo>
                <a:lnTo>
                  <a:pt x="2527" y="5232"/>
                </a:lnTo>
                <a:lnTo>
                  <a:pt x="2374" y="6845"/>
                </a:lnTo>
                <a:close/>
              </a:path>
              <a:path w="9207" h="10693">
                <a:moveTo>
                  <a:pt x="5880" y="7175"/>
                </a:moveTo>
                <a:lnTo>
                  <a:pt x="5651" y="10693"/>
                </a:lnTo>
                <a:lnTo>
                  <a:pt x="9207" y="9397"/>
                </a:lnTo>
                <a:lnTo>
                  <a:pt x="5880" y="7175"/>
                </a:lnTo>
                <a:close/>
              </a:path>
              <a:path w="9207" h="10693">
                <a:moveTo>
                  <a:pt x="2146" y="10464"/>
                </a:moveTo>
                <a:lnTo>
                  <a:pt x="5651" y="10693"/>
                </a:lnTo>
                <a:lnTo>
                  <a:pt x="4000" y="7048"/>
                </a:lnTo>
                <a:lnTo>
                  <a:pt x="4188" y="7016"/>
                </a:lnTo>
                <a:lnTo>
                  <a:pt x="5909" y="6719"/>
                </a:lnTo>
                <a:lnTo>
                  <a:pt x="7467" y="6451"/>
                </a:lnTo>
                <a:lnTo>
                  <a:pt x="6959" y="3251"/>
                </a:lnTo>
                <a:lnTo>
                  <a:pt x="7467" y="6451"/>
                </a:lnTo>
                <a:lnTo>
                  <a:pt x="5909" y="6719"/>
                </a:lnTo>
                <a:lnTo>
                  <a:pt x="4188" y="7016"/>
                </a:lnTo>
                <a:lnTo>
                  <a:pt x="4000" y="7048"/>
                </a:lnTo>
                <a:lnTo>
                  <a:pt x="5651" y="10693"/>
                </a:lnTo>
                <a:lnTo>
                  <a:pt x="5880" y="7175"/>
                </a:lnTo>
                <a:lnTo>
                  <a:pt x="9207" y="9397"/>
                </a:lnTo>
                <a:lnTo>
                  <a:pt x="9537" y="5892"/>
                </a:lnTo>
                <a:lnTo>
                  <a:pt x="8305" y="2247"/>
                </a:lnTo>
                <a:lnTo>
                  <a:pt x="6187" y="2046"/>
                </a:lnTo>
                <a:lnTo>
                  <a:pt x="6108" y="3670"/>
                </a:lnTo>
                <a:lnTo>
                  <a:pt x="4229" y="3543"/>
                </a:lnTo>
                <a:lnTo>
                  <a:pt x="4003" y="6998"/>
                </a:lnTo>
                <a:lnTo>
                  <a:pt x="2374" y="6845"/>
                </a:lnTo>
                <a:lnTo>
                  <a:pt x="2146" y="10464"/>
                </a:lnTo>
                <a:close/>
              </a:path>
              <a:path w="9207" h="10693">
                <a:moveTo>
                  <a:pt x="2146" y="10464"/>
                </a:moveTo>
                <a:lnTo>
                  <a:pt x="2374" y="6845"/>
                </a:lnTo>
                <a:lnTo>
                  <a:pt x="2527" y="5232"/>
                </a:lnTo>
                <a:lnTo>
                  <a:pt x="4432" y="1879"/>
                </a:lnTo>
                <a:lnTo>
                  <a:pt x="6108" y="3670"/>
                </a:lnTo>
                <a:lnTo>
                  <a:pt x="6187" y="2046"/>
                </a:lnTo>
                <a:lnTo>
                  <a:pt x="4876" y="0"/>
                </a:lnTo>
                <a:lnTo>
                  <a:pt x="1041" y="584"/>
                </a:lnTo>
                <a:lnTo>
                  <a:pt x="0" y="4292"/>
                </a:lnTo>
                <a:lnTo>
                  <a:pt x="533" y="7658"/>
                </a:lnTo>
                <a:lnTo>
                  <a:pt x="2146" y="10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411559" y="6220642"/>
            <a:ext cx="12242" cy="9055"/>
          </a:xfrm>
          <a:custGeom>
            <a:avLst/>
            <a:gdLst/>
            <a:ahLst/>
            <a:cxnLst/>
            <a:rect l="l" t="t" r="r" b="b"/>
            <a:pathLst>
              <a:path w="12242" h="9055">
                <a:moveTo>
                  <a:pt x="3937" y="8813"/>
                </a:moveTo>
                <a:lnTo>
                  <a:pt x="6731" y="8026"/>
                </a:lnTo>
                <a:lnTo>
                  <a:pt x="9512" y="6578"/>
                </a:lnTo>
                <a:lnTo>
                  <a:pt x="12242" y="3848"/>
                </a:lnTo>
                <a:lnTo>
                  <a:pt x="10858" y="215"/>
                </a:lnTo>
                <a:lnTo>
                  <a:pt x="7010" y="0"/>
                </a:lnTo>
                <a:lnTo>
                  <a:pt x="4292" y="1346"/>
                </a:lnTo>
                <a:lnTo>
                  <a:pt x="1130" y="2070"/>
                </a:lnTo>
                <a:lnTo>
                  <a:pt x="0" y="5753"/>
                </a:lnTo>
                <a:lnTo>
                  <a:pt x="2006" y="9055"/>
                </a:lnTo>
                <a:lnTo>
                  <a:pt x="3937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446418" y="6189285"/>
            <a:ext cx="22593" cy="26365"/>
          </a:xfrm>
          <a:custGeom>
            <a:avLst/>
            <a:gdLst/>
            <a:ahLst/>
            <a:cxnLst/>
            <a:rect l="l" t="t" r="r" b="b"/>
            <a:pathLst>
              <a:path w="22593" h="26365">
                <a:moveTo>
                  <a:pt x="20053" y="12776"/>
                </a:moveTo>
                <a:lnTo>
                  <a:pt x="20916" y="10045"/>
                </a:lnTo>
                <a:lnTo>
                  <a:pt x="21996" y="7315"/>
                </a:lnTo>
                <a:lnTo>
                  <a:pt x="22593" y="3517"/>
                </a:lnTo>
                <a:lnTo>
                  <a:pt x="21018" y="0"/>
                </a:lnTo>
                <a:lnTo>
                  <a:pt x="17119" y="0"/>
                </a:lnTo>
                <a:lnTo>
                  <a:pt x="15544" y="3517"/>
                </a:lnTo>
                <a:lnTo>
                  <a:pt x="14922" y="6083"/>
                </a:lnTo>
                <a:lnTo>
                  <a:pt x="17398" y="18059"/>
                </a:lnTo>
                <a:lnTo>
                  <a:pt x="15151" y="24841"/>
                </a:lnTo>
                <a:lnTo>
                  <a:pt x="16967" y="21996"/>
                </a:lnTo>
                <a:lnTo>
                  <a:pt x="17297" y="18440"/>
                </a:lnTo>
                <a:lnTo>
                  <a:pt x="17391" y="18087"/>
                </a:lnTo>
                <a:lnTo>
                  <a:pt x="19583" y="15328"/>
                </a:lnTo>
                <a:lnTo>
                  <a:pt x="20053" y="12776"/>
                </a:lnTo>
                <a:close/>
              </a:path>
              <a:path w="22593" h="26365">
                <a:moveTo>
                  <a:pt x="241" y="19811"/>
                </a:moveTo>
                <a:lnTo>
                  <a:pt x="0" y="23698"/>
                </a:lnTo>
                <a:lnTo>
                  <a:pt x="3416" y="25488"/>
                </a:lnTo>
                <a:lnTo>
                  <a:pt x="6159" y="25920"/>
                </a:lnTo>
                <a:lnTo>
                  <a:pt x="8877" y="26365"/>
                </a:lnTo>
                <a:lnTo>
                  <a:pt x="11620" y="26339"/>
                </a:lnTo>
                <a:lnTo>
                  <a:pt x="15151" y="24841"/>
                </a:lnTo>
                <a:lnTo>
                  <a:pt x="14249" y="16459"/>
                </a:lnTo>
                <a:lnTo>
                  <a:pt x="15151" y="24841"/>
                </a:lnTo>
                <a:lnTo>
                  <a:pt x="17373" y="18110"/>
                </a:lnTo>
                <a:lnTo>
                  <a:pt x="14922" y="6083"/>
                </a:lnTo>
                <a:lnTo>
                  <a:pt x="13398" y="10121"/>
                </a:lnTo>
                <a:lnTo>
                  <a:pt x="12776" y="13157"/>
                </a:lnTo>
                <a:lnTo>
                  <a:pt x="10083" y="17081"/>
                </a:lnTo>
                <a:lnTo>
                  <a:pt x="9969" y="19888"/>
                </a:lnTo>
                <a:lnTo>
                  <a:pt x="7327" y="18973"/>
                </a:lnTo>
                <a:lnTo>
                  <a:pt x="3848" y="18465"/>
                </a:lnTo>
                <a:lnTo>
                  <a:pt x="241" y="19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436916" y="6221796"/>
            <a:ext cx="15798" cy="14312"/>
          </a:xfrm>
          <a:custGeom>
            <a:avLst/>
            <a:gdLst/>
            <a:ahLst/>
            <a:cxnLst/>
            <a:rect l="l" t="t" r="r" b="b"/>
            <a:pathLst>
              <a:path w="15798" h="14312">
                <a:moveTo>
                  <a:pt x="5816" y="13131"/>
                </a:moveTo>
                <a:lnTo>
                  <a:pt x="10274" y="10756"/>
                </a:lnTo>
                <a:lnTo>
                  <a:pt x="13284" y="8763"/>
                </a:lnTo>
                <a:lnTo>
                  <a:pt x="15798" y="5232"/>
                </a:lnTo>
                <a:lnTo>
                  <a:pt x="15582" y="1384"/>
                </a:lnTo>
                <a:lnTo>
                  <a:pt x="11938" y="0"/>
                </a:lnTo>
                <a:lnTo>
                  <a:pt x="9220" y="2730"/>
                </a:lnTo>
                <a:lnTo>
                  <a:pt x="5765" y="5143"/>
                </a:lnTo>
                <a:lnTo>
                  <a:pt x="3009" y="6426"/>
                </a:lnTo>
                <a:lnTo>
                  <a:pt x="0" y="8699"/>
                </a:lnTo>
                <a:lnTo>
                  <a:pt x="876" y="12458"/>
                </a:lnTo>
                <a:lnTo>
                  <a:pt x="4267" y="14312"/>
                </a:lnTo>
                <a:lnTo>
                  <a:pt x="5816" y="13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447261" y="6189692"/>
            <a:ext cx="16383" cy="18491"/>
          </a:xfrm>
          <a:custGeom>
            <a:avLst/>
            <a:gdLst/>
            <a:ahLst/>
            <a:cxnLst/>
            <a:rect l="l" t="t" r="r" b="b"/>
            <a:pathLst>
              <a:path w="16383" h="18491">
                <a:moveTo>
                  <a:pt x="5410" y="11404"/>
                </a:moveTo>
                <a:lnTo>
                  <a:pt x="5270" y="14541"/>
                </a:lnTo>
                <a:lnTo>
                  <a:pt x="5435" y="15151"/>
                </a:lnTo>
                <a:lnTo>
                  <a:pt x="6134" y="10626"/>
                </a:lnTo>
                <a:lnTo>
                  <a:pt x="5410" y="11404"/>
                </a:lnTo>
                <a:close/>
              </a:path>
              <a:path w="16383" h="18491">
                <a:moveTo>
                  <a:pt x="14706" y="10452"/>
                </a:moveTo>
                <a:lnTo>
                  <a:pt x="14451" y="9459"/>
                </a:lnTo>
                <a:lnTo>
                  <a:pt x="13957" y="7531"/>
                </a:lnTo>
                <a:lnTo>
                  <a:pt x="10668" y="2628"/>
                </a:lnTo>
                <a:lnTo>
                  <a:pt x="14084" y="0"/>
                </a:lnTo>
                <a:lnTo>
                  <a:pt x="10083" y="-2044"/>
                </a:lnTo>
                <a:lnTo>
                  <a:pt x="7543" y="850"/>
                </a:lnTo>
                <a:lnTo>
                  <a:pt x="8001" y="4686"/>
                </a:lnTo>
                <a:lnTo>
                  <a:pt x="9334" y="5097"/>
                </a:lnTo>
                <a:lnTo>
                  <a:pt x="9220" y="5308"/>
                </a:lnTo>
                <a:lnTo>
                  <a:pt x="7797" y="8839"/>
                </a:lnTo>
                <a:lnTo>
                  <a:pt x="7665" y="10676"/>
                </a:lnTo>
                <a:lnTo>
                  <a:pt x="6134" y="10626"/>
                </a:lnTo>
                <a:lnTo>
                  <a:pt x="5435" y="15151"/>
                </a:lnTo>
                <a:lnTo>
                  <a:pt x="5270" y="14541"/>
                </a:lnTo>
                <a:lnTo>
                  <a:pt x="5410" y="11404"/>
                </a:lnTo>
                <a:lnTo>
                  <a:pt x="6134" y="10626"/>
                </a:lnTo>
                <a:lnTo>
                  <a:pt x="5448" y="10604"/>
                </a:lnTo>
                <a:lnTo>
                  <a:pt x="1270" y="10858"/>
                </a:lnTo>
                <a:lnTo>
                  <a:pt x="0" y="14503"/>
                </a:lnTo>
                <a:lnTo>
                  <a:pt x="1866" y="17881"/>
                </a:lnTo>
                <a:lnTo>
                  <a:pt x="5448" y="17653"/>
                </a:lnTo>
                <a:lnTo>
                  <a:pt x="8686" y="17754"/>
                </a:lnTo>
                <a:lnTo>
                  <a:pt x="11582" y="16446"/>
                </a:lnTo>
                <a:lnTo>
                  <a:pt x="8839" y="14249"/>
                </a:lnTo>
                <a:lnTo>
                  <a:pt x="7797" y="11226"/>
                </a:lnTo>
                <a:lnTo>
                  <a:pt x="8991" y="10718"/>
                </a:lnTo>
                <a:lnTo>
                  <a:pt x="11112" y="10020"/>
                </a:lnTo>
                <a:lnTo>
                  <a:pt x="10642" y="8724"/>
                </a:lnTo>
                <a:lnTo>
                  <a:pt x="9855" y="5257"/>
                </a:lnTo>
                <a:lnTo>
                  <a:pt x="10642" y="8724"/>
                </a:lnTo>
                <a:lnTo>
                  <a:pt x="13881" y="10109"/>
                </a:lnTo>
                <a:lnTo>
                  <a:pt x="14706" y="10452"/>
                </a:lnTo>
                <a:close/>
              </a:path>
              <a:path w="16383" h="18491">
                <a:moveTo>
                  <a:pt x="12522" y="12966"/>
                </a:moveTo>
                <a:lnTo>
                  <a:pt x="11582" y="16446"/>
                </a:lnTo>
                <a:lnTo>
                  <a:pt x="9486" y="11188"/>
                </a:lnTo>
                <a:lnTo>
                  <a:pt x="12494" y="13003"/>
                </a:lnTo>
                <a:lnTo>
                  <a:pt x="14706" y="10452"/>
                </a:lnTo>
                <a:lnTo>
                  <a:pt x="13881" y="10109"/>
                </a:lnTo>
                <a:lnTo>
                  <a:pt x="10642" y="8724"/>
                </a:lnTo>
                <a:lnTo>
                  <a:pt x="11112" y="10020"/>
                </a:lnTo>
                <a:lnTo>
                  <a:pt x="9486" y="11188"/>
                </a:lnTo>
                <a:lnTo>
                  <a:pt x="12522" y="12966"/>
                </a:lnTo>
                <a:close/>
              </a:path>
              <a:path w="16383" h="18491">
                <a:moveTo>
                  <a:pt x="7341" y="9329"/>
                </a:moveTo>
                <a:lnTo>
                  <a:pt x="6134" y="10626"/>
                </a:lnTo>
                <a:lnTo>
                  <a:pt x="7665" y="10676"/>
                </a:lnTo>
                <a:lnTo>
                  <a:pt x="7797" y="8839"/>
                </a:lnTo>
                <a:lnTo>
                  <a:pt x="9220" y="5308"/>
                </a:lnTo>
                <a:lnTo>
                  <a:pt x="7061" y="8166"/>
                </a:lnTo>
                <a:lnTo>
                  <a:pt x="7341" y="9329"/>
                </a:lnTo>
                <a:close/>
              </a:path>
              <a:path w="16383" h="18491">
                <a:moveTo>
                  <a:pt x="10668" y="2628"/>
                </a:moveTo>
                <a:lnTo>
                  <a:pt x="13957" y="7531"/>
                </a:lnTo>
                <a:lnTo>
                  <a:pt x="14451" y="9459"/>
                </a:lnTo>
                <a:lnTo>
                  <a:pt x="16268" y="7391"/>
                </a:lnTo>
                <a:lnTo>
                  <a:pt x="16383" y="3848"/>
                </a:lnTo>
                <a:lnTo>
                  <a:pt x="14084" y="0"/>
                </a:lnTo>
                <a:lnTo>
                  <a:pt x="10668" y="2628"/>
                </a:lnTo>
                <a:close/>
              </a:path>
              <a:path w="16383" h="18491">
                <a:moveTo>
                  <a:pt x="8988" y="10793"/>
                </a:moveTo>
                <a:lnTo>
                  <a:pt x="9486" y="11188"/>
                </a:lnTo>
                <a:lnTo>
                  <a:pt x="11112" y="10020"/>
                </a:lnTo>
                <a:lnTo>
                  <a:pt x="8991" y="10718"/>
                </a:lnTo>
                <a:lnTo>
                  <a:pt x="7797" y="11226"/>
                </a:lnTo>
                <a:lnTo>
                  <a:pt x="8839" y="14249"/>
                </a:lnTo>
                <a:lnTo>
                  <a:pt x="11582" y="16446"/>
                </a:lnTo>
                <a:lnTo>
                  <a:pt x="9486" y="11188"/>
                </a:lnTo>
                <a:lnTo>
                  <a:pt x="8988" y="10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460880" y="6154662"/>
            <a:ext cx="33858" cy="34137"/>
          </a:xfrm>
          <a:custGeom>
            <a:avLst/>
            <a:gdLst/>
            <a:ahLst/>
            <a:cxnLst/>
            <a:rect l="l" t="t" r="r" b="b"/>
            <a:pathLst>
              <a:path w="33858" h="34137">
                <a:moveTo>
                  <a:pt x="14477" y="190"/>
                </a:moveTo>
                <a:lnTo>
                  <a:pt x="0" y="0"/>
                </a:lnTo>
                <a:lnTo>
                  <a:pt x="2209" y="1409"/>
                </a:lnTo>
                <a:lnTo>
                  <a:pt x="6299" y="5194"/>
                </a:lnTo>
                <a:lnTo>
                  <a:pt x="9410" y="7785"/>
                </a:lnTo>
                <a:lnTo>
                  <a:pt x="12306" y="10172"/>
                </a:lnTo>
                <a:lnTo>
                  <a:pt x="16357" y="13309"/>
                </a:lnTo>
                <a:lnTo>
                  <a:pt x="18668" y="16268"/>
                </a:lnTo>
                <a:lnTo>
                  <a:pt x="20840" y="19011"/>
                </a:lnTo>
                <a:lnTo>
                  <a:pt x="23406" y="20688"/>
                </a:lnTo>
                <a:lnTo>
                  <a:pt x="25399" y="23545"/>
                </a:lnTo>
                <a:lnTo>
                  <a:pt x="27927" y="27203"/>
                </a:lnTo>
                <a:lnTo>
                  <a:pt x="30645" y="31178"/>
                </a:lnTo>
                <a:lnTo>
                  <a:pt x="33858" y="34137"/>
                </a:lnTo>
                <a:lnTo>
                  <a:pt x="33159" y="32664"/>
                </a:lnTo>
                <a:lnTo>
                  <a:pt x="33337" y="26974"/>
                </a:lnTo>
                <a:lnTo>
                  <a:pt x="33108" y="22834"/>
                </a:lnTo>
                <a:lnTo>
                  <a:pt x="30772" y="20167"/>
                </a:lnTo>
                <a:lnTo>
                  <a:pt x="28524" y="16446"/>
                </a:lnTo>
                <a:lnTo>
                  <a:pt x="26619" y="13779"/>
                </a:lnTo>
                <a:lnTo>
                  <a:pt x="24549" y="12115"/>
                </a:lnTo>
                <a:lnTo>
                  <a:pt x="22720" y="9423"/>
                </a:lnTo>
                <a:lnTo>
                  <a:pt x="21729" y="7975"/>
                </a:lnTo>
                <a:lnTo>
                  <a:pt x="19176" y="5372"/>
                </a:lnTo>
                <a:lnTo>
                  <a:pt x="17373" y="2793"/>
                </a:lnTo>
                <a:lnTo>
                  <a:pt x="14477" y="1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456866" y="6150839"/>
            <a:ext cx="41300" cy="41795"/>
          </a:xfrm>
          <a:custGeom>
            <a:avLst/>
            <a:gdLst/>
            <a:ahLst/>
            <a:cxnLst/>
            <a:rect l="l" t="t" r="r" b="b"/>
            <a:pathLst>
              <a:path w="41300" h="41795">
                <a:moveTo>
                  <a:pt x="28384" y="20933"/>
                </a:moveTo>
                <a:lnTo>
                  <a:pt x="29667" y="22301"/>
                </a:lnTo>
                <a:lnTo>
                  <a:pt x="31724" y="25742"/>
                </a:lnTo>
                <a:lnTo>
                  <a:pt x="32308" y="25374"/>
                </a:lnTo>
                <a:lnTo>
                  <a:pt x="29794" y="21843"/>
                </a:lnTo>
                <a:lnTo>
                  <a:pt x="28384" y="20933"/>
                </a:lnTo>
                <a:close/>
              </a:path>
              <a:path w="41300" h="41795">
                <a:moveTo>
                  <a:pt x="22186" y="7772"/>
                </a:moveTo>
                <a:lnTo>
                  <a:pt x="20916" y="11798"/>
                </a:lnTo>
                <a:lnTo>
                  <a:pt x="23558" y="14820"/>
                </a:lnTo>
                <a:lnTo>
                  <a:pt x="25082" y="5778"/>
                </a:lnTo>
                <a:lnTo>
                  <a:pt x="22186" y="7772"/>
                </a:lnTo>
                <a:close/>
              </a:path>
              <a:path w="41300" h="41795">
                <a:moveTo>
                  <a:pt x="40258" y="35382"/>
                </a:moveTo>
                <a:lnTo>
                  <a:pt x="37464" y="32804"/>
                </a:lnTo>
                <a:lnTo>
                  <a:pt x="37871" y="37960"/>
                </a:lnTo>
                <a:lnTo>
                  <a:pt x="38582" y="41795"/>
                </a:lnTo>
                <a:lnTo>
                  <a:pt x="41300" y="39814"/>
                </a:lnTo>
                <a:lnTo>
                  <a:pt x="41059" y="36474"/>
                </a:lnTo>
                <a:lnTo>
                  <a:pt x="40843" y="32384"/>
                </a:lnTo>
                <a:lnTo>
                  <a:pt x="40258" y="35382"/>
                </a:lnTo>
                <a:close/>
              </a:path>
              <a:path w="41300" h="41795">
                <a:moveTo>
                  <a:pt x="37871" y="37960"/>
                </a:moveTo>
                <a:lnTo>
                  <a:pt x="37464" y="32804"/>
                </a:lnTo>
                <a:lnTo>
                  <a:pt x="37108" y="32292"/>
                </a:lnTo>
                <a:lnTo>
                  <a:pt x="34670" y="39458"/>
                </a:lnTo>
                <a:lnTo>
                  <a:pt x="35471" y="40551"/>
                </a:lnTo>
                <a:lnTo>
                  <a:pt x="38582" y="41795"/>
                </a:lnTo>
                <a:lnTo>
                  <a:pt x="37871" y="37960"/>
                </a:lnTo>
                <a:close/>
              </a:path>
              <a:path w="41300" h="41795">
                <a:moveTo>
                  <a:pt x="33807" y="32245"/>
                </a:moveTo>
                <a:lnTo>
                  <a:pt x="37108" y="32292"/>
                </a:lnTo>
                <a:lnTo>
                  <a:pt x="33807" y="32181"/>
                </a:lnTo>
                <a:lnTo>
                  <a:pt x="33807" y="35585"/>
                </a:lnTo>
                <a:lnTo>
                  <a:pt x="33807" y="32245"/>
                </a:lnTo>
                <a:close/>
              </a:path>
              <a:path w="41300" h="41795">
                <a:moveTo>
                  <a:pt x="2095" y="279"/>
                </a:moveTo>
                <a:lnTo>
                  <a:pt x="0" y="3555"/>
                </a:lnTo>
                <a:lnTo>
                  <a:pt x="2108" y="6781"/>
                </a:lnTo>
                <a:lnTo>
                  <a:pt x="6083" y="9944"/>
                </a:lnTo>
                <a:lnTo>
                  <a:pt x="9550" y="12966"/>
                </a:lnTo>
                <a:lnTo>
                  <a:pt x="11188" y="14325"/>
                </a:lnTo>
                <a:lnTo>
                  <a:pt x="14135" y="16725"/>
                </a:lnTo>
                <a:lnTo>
                  <a:pt x="18072" y="19862"/>
                </a:lnTo>
                <a:lnTo>
                  <a:pt x="19926" y="22275"/>
                </a:lnTo>
                <a:lnTo>
                  <a:pt x="22567" y="25526"/>
                </a:lnTo>
                <a:lnTo>
                  <a:pt x="26517" y="29387"/>
                </a:lnTo>
                <a:lnTo>
                  <a:pt x="29044" y="33019"/>
                </a:lnTo>
                <a:lnTo>
                  <a:pt x="31864" y="37198"/>
                </a:lnTo>
                <a:lnTo>
                  <a:pt x="35471" y="40551"/>
                </a:lnTo>
                <a:lnTo>
                  <a:pt x="34670" y="39458"/>
                </a:lnTo>
                <a:lnTo>
                  <a:pt x="37108" y="32292"/>
                </a:lnTo>
                <a:lnTo>
                  <a:pt x="33807" y="32245"/>
                </a:lnTo>
                <a:lnTo>
                  <a:pt x="33807" y="35585"/>
                </a:lnTo>
                <a:lnTo>
                  <a:pt x="33811" y="32181"/>
                </a:lnTo>
                <a:lnTo>
                  <a:pt x="37108" y="32292"/>
                </a:lnTo>
                <a:lnTo>
                  <a:pt x="37464" y="32804"/>
                </a:lnTo>
                <a:lnTo>
                  <a:pt x="40258" y="35382"/>
                </a:lnTo>
                <a:lnTo>
                  <a:pt x="40843" y="32384"/>
                </a:lnTo>
                <a:lnTo>
                  <a:pt x="40970" y="29197"/>
                </a:lnTo>
                <a:lnTo>
                  <a:pt x="40525" y="25641"/>
                </a:lnTo>
                <a:lnTo>
                  <a:pt x="37858" y="22224"/>
                </a:lnTo>
                <a:lnTo>
                  <a:pt x="37325" y="32296"/>
                </a:lnTo>
                <a:lnTo>
                  <a:pt x="37105" y="32288"/>
                </a:lnTo>
                <a:lnTo>
                  <a:pt x="34048" y="28689"/>
                </a:lnTo>
                <a:lnTo>
                  <a:pt x="33146" y="15100"/>
                </a:lnTo>
                <a:lnTo>
                  <a:pt x="27114" y="8178"/>
                </a:lnTo>
                <a:lnTo>
                  <a:pt x="25082" y="5778"/>
                </a:lnTo>
                <a:lnTo>
                  <a:pt x="22186" y="7772"/>
                </a:lnTo>
                <a:lnTo>
                  <a:pt x="20916" y="11798"/>
                </a:lnTo>
                <a:lnTo>
                  <a:pt x="17983" y="8635"/>
                </a:lnTo>
                <a:lnTo>
                  <a:pt x="15265" y="5435"/>
                </a:lnTo>
                <a:lnTo>
                  <a:pt x="15290" y="1574"/>
                </a:lnTo>
                <a:lnTo>
                  <a:pt x="18846" y="0"/>
                </a:lnTo>
                <a:lnTo>
                  <a:pt x="22517" y="3251"/>
                </a:lnTo>
                <a:lnTo>
                  <a:pt x="25049" y="5745"/>
                </a:lnTo>
                <a:lnTo>
                  <a:pt x="23558" y="14820"/>
                </a:lnTo>
                <a:lnTo>
                  <a:pt x="23812" y="15227"/>
                </a:lnTo>
                <a:lnTo>
                  <a:pt x="26022" y="18414"/>
                </a:lnTo>
                <a:lnTo>
                  <a:pt x="28384" y="20933"/>
                </a:lnTo>
                <a:lnTo>
                  <a:pt x="29794" y="21843"/>
                </a:lnTo>
                <a:lnTo>
                  <a:pt x="32308" y="25349"/>
                </a:lnTo>
                <a:lnTo>
                  <a:pt x="31724" y="25742"/>
                </a:lnTo>
                <a:lnTo>
                  <a:pt x="29667" y="22301"/>
                </a:lnTo>
                <a:lnTo>
                  <a:pt x="28384" y="20933"/>
                </a:lnTo>
                <a:lnTo>
                  <a:pt x="27139" y="20129"/>
                </a:lnTo>
                <a:lnTo>
                  <a:pt x="25450" y="17919"/>
                </a:lnTo>
                <a:lnTo>
                  <a:pt x="22682" y="14414"/>
                </a:lnTo>
                <a:lnTo>
                  <a:pt x="18516" y="11264"/>
                </a:lnTo>
                <a:lnTo>
                  <a:pt x="15671" y="8889"/>
                </a:lnTo>
                <a:lnTo>
                  <a:pt x="12382" y="6057"/>
                </a:lnTo>
                <a:lnTo>
                  <a:pt x="8928" y="3124"/>
                </a:lnTo>
                <a:lnTo>
                  <a:pt x="5905" y="863"/>
                </a:lnTo>
                <a:lnTo>
                  <a:pt x="2095" y="279"/>
                </a:lnTo>
                <a:close/>
              </a:path>
              <a:path w="41300" h="41795">
                <a:moveTo>
                  <a:pt x="37105" y="32288"/>
                </a:moveTo>
                <a:lnTo>
                  <a:pt x="37325" y="32296"/>
                </a:lnTo>
                <a:lnTo>
                  <a:pt x="37858" y="22224"/>
                </a:lnTo>
                <a:lnTo>
                  <a:pt x="35382" y="18199"/>
                </a:lnTo>
                <a:lnTo>
                  <a:pt x="33146" y="15100"/>
                </a:lnTo>
                <a:lnTo>
                  <a:pt x="34836" y="29032"/>
                </a:lnTo>
                <a:lnTo>
                  <a:pt x="34048" y="28689"/>
                </a:lnTo>
                <a:lnTo>
                  <a:pt x="37105" y="32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382117" y="6104530"/>
            <a:ext cx="118287" cy="63277"/>
          </a:xfrm>
          <a:custGeom>
            <a:avLst/>
            <a:gdLst/>
            <a:ahLst/>
            <a:cxnLst/>
            <a:rect l="l" t="t" r="r" b="b"/>
            <a:pathLst>
              <a:path w="118287" h="63277">
                <a:moveTo>
                  <a:pt x="15011" y="49853"/>
                </a:moveTo>
                <a:lnTo>
                  <a:pt x="13627" y="51529"/>
                </a:lnTo>
                <a:lnTo>
                  <a:pt x="9601" y="54107"/>
                </a:lnTo>
                <a:lnTo>
                  <a:pt x="7416" y="55415"/>
                </a:lnTo>
                <a:lnTo>
                  <a:pt x="4254" y="57930"/>
                </a:lnTo>
                <a:lnTo>
                  <a:pt x="1676" y="59644"/>
                </a:lnTo>
                <a:lnTo>
                  <a:pt x="0" y="63277"/>
                </a:lnTo>
                <a:lnTo>
                  <a:pt x="3302" y="61905"/>
                </a:lnTo>
                <a:lnTo>
                  <a:pt x="9029" y="60241"/>
                </a:lnTo>
                <a:lnTo>
                  <a:pt x="12039" y="59340"/>
                </a:lnTo>
                <a:lnTo>
                  <a:pt x="15938" y="58159"/>
                </a:lnTo>
                <a:lnTo>
                  <a:pt x="21170" y="56863"/>
                </a:lnTo>
                <a:lnTo>
                  <a:pt x="25285" y="56177"/>
                </a:lnTo>
                <a:lnTo>
                  <a:pt x="29464" y="55504"/>
                </a:lnTo>
                <a:lnTo>
                  <a:pt x="31572" y="55390"/>
                </a:lnTo>
                <a:lnTo>
                  <a:pt x="35560" y="54882"/>
                </a:lnTo>
                <a:lnTo>
                  <a:pt x="39547" y="54387"/>
                </a:lnTo>
                <a:lnTo>
                  <a:pt x="43510" y="52672"/>
                </a:lnTo>
                <a:lnTo>
                  <a:pt x="47510" y="52291"/>
                </a:lnTo>
                <a:lnTo>
                  <a:pt x="59173" y="52258"/>
                </a:lnTo>
                <a:lnTo>
                  <a:pt x="73358" y="53341"/>
                </a:lnTo>
                <a:lnTo>
                  <a:pt x="86030" y="54741"/>
                </a:lnTo>
                <a:lnTo>
                  <a:pt x="88392" y="55034"/>
                </a:lnTo>
                <a:lnTo>
                  <a:pt x="101137" y="57052"/>
                </a:lnTo>
                <a:lnTo>
                  <a:pt x="112887" y="59182"/>
                </a:lnTo>
                <a:lnTo>
                  <a:pt x="114985" y="59505"/>
                </a:lnTo>
                <a:lnTo>
                  <a:pt x="118287" y="59238"/>
                </a:lnTo>
                <a:lnTo>
                  <a:pt x="117703" y="57117"/>
                </a:lnTo>
                <a:lnTo>
                  <a:pt x="116916" y="50627"/>
                </a:lnTo>
                <a:lnTo>
                  <a:pt x="116268" y="47389"/>
                </a:lnTo>
                <a:lnTo>
                  <a:pt x="112763" y="46449"/>
                </a:lnTo>
                <a:lnTo>
                  <a:pt x="112547" y="45230"/>
                </a:lnTo>
                <a:lnTo>
                  <a:pt x="111848" y="41534"/>
                </a:lnTo>
                <a:lnTo>
                  <a:pt x="111048" y="36835"/>
                </a:lnTo>
                <a:lnTo>
                  <a:pt x="109689" y="32835"/>
                </a:lnTo>
                <a:lnTo>
                  <a:pt x="104374" y="20839"/>
                </a:lnTo>
                <a:lnTo>
                  <a:pt x="96955" y="10635"/>
                </a:lnTo>
                <a:lnTo>
                  <a:pt x="92303" y="6444"/>
                </a:lnTo>
                <a:lnTo>
                  <a:pt x="84734" y="1720"/>
                </a:lnTo>
                <a:lnTo>
                  <a:pt x="79832" y="1085"/>
                </a:lnTo>
                <a:lnTo>
                  <a:pt x="63301" y="0"/>
                </a:lnTo>
                <a:lnTo>
                  <a:pt x="53637" y="938"/>
                </a:lnTo>
                <a:lnTo>
                  <a:pt x="49796" y="1351"/>
                </a:lnTo>
                <a:lnTo>
                  <a:pt x="46367" y="1644"/>
                </a:lnTo>
                <a:lnTo>
                  <a:pt x="31673" y="10495"/>
                </a:lnTo>
                <a:lnTo>
                  <a:pt x="28638" y="14064"/>
                </a:lnTo>
                <a:lnTo>
                  <a:pt x="22591" y="24301"/>
                </a:lnTo>
                <a:lnTo>
                  <a:pt x="17735" y="37187"/>
                </a:lnTo>
                <a:lnTo>
                  <a:pt x="14871" y="47211"/>
                </a:lnTo>
                <a:lnTo>
                  <a:pt x="15011" y="49853"/>
                </a:lnTo>
                <a:close/>
              </a:path>
            </a:pathLst>
          </a:custGeom>
          <a:solidFill>
            <a:srgbClr val="FFE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378534" y="6100979"/>
            <a:ext cx="125272" cy="70408"/>
          </a:xfrm>
          <a:custGeom>
            <a:avLst/>
            <a:gdLst/>
            <a:ahLst/>
            <a:cxnLst/>
            <a:rect l="l" t="t" r="r" b="b"/>
            <a:pathLst>
              <a:path w="125272" h="70408">
                <a:moveTo>
                  <a:pt x="20713" y="56311"/>
                </a:moveTo>
                <a:lnTo>
                  <a:pt x="20755" y="56174"/>
                </a:lnTo>
                <a:lnTo>
                  <a:pt x="18059" y="54013"/>
                </a:lnTo>
                <a:lnTo>
                  <a:pt x="18239" y="58420"/>
                </a:lnTo>
                <a:lnTo>
                  <a:pt x="19710" y="57327"/>
                </a:lnTo>
                <a:lnTo>
                  <a:pt x="20815" y="56222"/>
                </a:lnTo>
                <a:close/>
              </a:path>
              <a:path w="125272" h="70408">
                <a:moveTo>
                  <a:pt x="124079" y="54775"/>
                </a:moveTo>
                <a:lnTo>
                  <a:pt x="123551" y="51512"/>
                </a:lnTo>
                <a:lnTo>
                  <a:pt x="121551" y="48501"/>
                </a:lnTo>
                <a:lnTo>
                  <a:pt x="119583" y="48120"/>
                </a:lnTo>
                <a:lnTo>
                  <a:pt x="120091" y="52171"/>
                </a:lnTo>
                <a:lnTo>
                  <a:pt x="121589" y="59270"/>
                </a:lnTo>
                <a:lnTo>
                  <a:pt x="121869" y="62788"/>
                </a:lnTo>
                <a:lnTo>
                  <a:pt x="118478" y="63715"/>
                </a:lnTo>
                <a:lnTo>
                  <a:pt x="118084" y="62242"/>
                </a:lnTo>
                <a:lnTo>
                  <a:pt x="118046" y="66535"/>
                </a:lnTo>
                <a:lnTo>
                  <a:pt x="118859" y="66560"/>
                </a:lnTo>
                <a:lnTo>
                  <a:pt x="122161" y="66293"/>
                </a:lnTo>
                <a:lnTo>
                  <a:pt x="124752" y="64808"/>
                </a:lnTo>
                <a:lnTo>
                  <a:pt x="125272" y="61848"/>
                </a:lnTo>
                <a:lnTo>
                  <a:pt x="124701" y="58991"/>
                </a:lnTo>
                <a:lnTo>
                  <a:pt x="124079" y="54775"/>
                </a:lnTo>
                <a:close/>
              </a:path>
              <a:path w="125272" h="70408">
                <a:moveTo>
                  <a:pt x="21856" y="51612"/>
                </a:moveTo>
                <a:lnTo>
                  <a:pt x="23126" y="46621"/>
                </a:lnTo>
                <a:lnTo>
                  <a:pt x="25006" y="40246"/>
                </a:lnTo>
                <a:lnTo>
                  <a:pt x="27292" y="34328"/>
                </a:lnTo>
                <a:lnTo>
                  <a:pt x="29540" y="28422"/>
                </a:lnTo>
                <a:lnTo>
                  <a:pt x="32296" y="22923"/>
                </a:lnTo>
                <a:lnTo>
                  <a:pt x="34899" y="19900"/>
                </a:lnTo>
                <a:lnTo>
                  <a:pt x="38379" y="17017"/>
                </a:lnTo>
                <a:lnTo>
                  <a:pt x="41008" y="15125"/>
                </a:lnTo>
                <a:lnTo>
                  <a:pt x="44551" y="12903"/>
                </a:lnTo>
                <a:lnTo>
                  <a:pt x="47663" y="11201"/>
                </a:lnTo>
                <a:lnTo>
                  <a:pt x="50685" y="9601"/>
                </a:lnTo>
                <a:lnTo>
                  <a:pt x="53238" y="8547"/>
                </a:lnTo>
                <a:lnTo>
                  <a:pt x="59423" y="7924"/>
                </a:lnTo>
                <a:lnTo>
                  <a:pt x="62484" y="7035"/>
                </a:lnTo>
                <a:lnTo>
                  <a:pt x="72085" y="7048"/>
                </a:lnTo>
                <a:lnTo>
                  <a:pt x="76555" y="7327"/>
                </a:lnTo>
                <a:lnTo>
                  <a:pt x="82981" y="8127"/>
                </a:lnTo>
                <a:lnTo>
                  <a:pt x="84582" y="8305"/>
                </a:lnTo>
                <a:lnTo>
                  <a:pt x="87503" y="9474"/>
                </a:lnTo>
                <a:lnTo>
                  <a:pt x="90233" y="11036"/>
                </a:lnTo>
                <a:lnTo>
                  <a:pt x="92976" y="12585"/>
                </a:lnTo>
                <a:lnTo>
                  <a:pt x="95669" y="14516"/>
                </a:lnTo>
                <a:lnTo>
                  <a:pt x="97282" y="15963"/>
                </a:lnTo>
                <a:lnTo>
                  <a:pt x="102387" y="20459"/>
                </a:lnTo>
                <a:lnTo>
                  <a:pt x="107276" y="29705"/>
                </a:lnTo>
                <a:lnTo>
                  <a:pt x="109943" y="37541"/>
                </a:lnTo>
                <a:lnTo>
                  <a:pt x="111175" y="41135"/>
                </a:lnTo>
                <a:lnTo>
                  <a:pt x="111963" y="45707"/>
                </a:lnTo>
                <a:lnTo>
                  <a:pt x="112674" y="49441"/>
                </a:lnTo>
                <a:lnTo>
                  <a:pt x="114668" y="52450"/>
                </a:lnTo>
                <a:lnTo>
                  <a:pt x="117271" y="54101"/>
                </a:lnTo>
                <a:lnTo>
                  <a:pt x="117436" y="57962"/>
                </a:lnTo>
                <a:lnTo>
                  <a:pt x="117648" y="59360"/>
                </a:lnTo>
                <a:lnTo>
                  <a:pt x="118287" y="59537"/>
                </a:lnTo>
                <a:lnTo>
                  <a:pt x="118567" y="63055"/>
                </a:lnTo>
                <a:lnTo>
                  <a:pt x="119087" y="59575"/>
                </a:lnTo>
                <a:lnTo>
                  <a:pt x="118642" y="59508"/>
                </a:lnTo>
                <a:lnTo>
                  <a:pt x="118999" y="46888"/>
                </a:lnTo>
                <a:lnTo>
                  <a:pt x="118884" y="44475"/>
                </a:lnTo>
                <a:lnTo>
                  <a:pt x="118097" y="39636"/>
                </a:lnTo>
                <a:lnTo>
                  <a:pt x="116598" y="35255"/>
                </a:lnTo>
                <a:lnTo>
                  <a:pt x="111462" y="23458"/>
                </a:lnTo>
                <a:lnTo>
                  <a:pt x="104140" y="12854"/>
                </a:lnTo>
                <a:lnTo>
                  <a:pt x="99847" y="8813"/>
                </a:lnTo>
                <a:lnTo>
                  <a:pt x="96888" y="6718"/>
                </a:lnTo>
                <a:lnTo>
                  <a:pt x="93687" y="4902"/>
                </a:lnTo>
                <a:lnTo>
                  <a:pt x="90474" y="3111"/>
                </a:lnTo>
                <a:lnTo>
                  <a:pt x="87160" y="1600"/>
                </a:lnTo>
                <a:lnTo>
                  <a:pt x="83870" y="1142"/>
                </a:lnTo>
                <a:lnTo>
                  <a:pt x="77241" y="304"/>
                </a:lnTo>
                <a:lnTo>
                  <a:pt x="72466" y="0"/>
                </a:lnTo>
                <a:lnTo>
                  <a:pt x="61722" y="12"/>
                </a:lnTo>
                <a:lnTo>
                  <a:pt x="58115" y="1003"/>
                </a:lnTo>
                <a:lnTo>
                  <a:pt x="53086" y="1396"/>
                </a:lnTo>
                <a:lnTo>
                  <a:pt x="50368" y="2095"/>
                </a:lnTo>
                <a:lnTo>
                  <a:pt x="47332" y="3238"/>
                </a:lnTo>
                <a:lnTo>
                  <a:pt x="43129" y="5549"/>
                </a:lnTo>
                <a:lnTo>
                  <a:pt x="39103" y="8064"/>
                </a:lnTo>
                <a:lnTo>
                  <a:pt x="35179" y="10617"/>
                </a:lnTo>
                <a:lnTo>
                  <a:pt x="31889" y="13068"/>
                </a:lnTo>
                <a:lnTo>
                  <a:pt x="29527" y="15341"/>
                </a:lnTo>
                <a:lnTo>
                  <a:pt x="25984" y="19545"/>
                </a:lnTo>
                <a:lnTo>
                  <a:pt x="23152" y="25514"/>
                </a:lnTo>
                <a:lnTo>
                  <a:pt x="20713" y="31800"/>
                </a:lnTo>
                <a:lnTo>
                  <a:pt x="18453" y="50761"/>
                </a:lnTo>
                <a:lnTo>
                  <a:pt x="15049" y="49847"/>
                </a:lnTo>
                <a:lnTo>
                  <a:pt x="14846" y="52400"/>
                </a:lnTo>
                <a:lnTo>
                  <a:pt x="11811" y="54343"/>
                </a:lnTo>
                <a:lnTo>
                  <a:pt x="8369" y="56603"/>
                </a:lnTo>
                <a:lnTo>
                  <a:pt x="11595" y="60426"/>
                </a:lnTo>
                <a:lnTo>
                  <a:pt x="14617" y="59512"/>
                </a:lnTo>
                <a:lnTo>
                  <a:pt x="18239" y="58420"/>
                </a:lnTo>
                <a:lnTo>
                  <a:pt x="18059" y="54013"/>
                </a:lnTo>
                <a:lnTo>
                  <a:pt x="20755" y="56174"/>
                </a:lnTo>
                <a:lnTo>
                  <a:pt x="21894" y="52400"/>
                </a:lnTo>
                <a:lnTo>
                  <a:pt x="21856" y="51612"/>
                </a:lnTo>
                <a:close/>
              </a:path>
              <a:path w="125272" h="70408">
                <a:moveTo>
                  <a:pt x="25552" y="63842"/>
                </a:moveTo>
                <a:lnTo>
                  <a:pt x="29451" y="63207"/>
                </a:lnTo>
                <a:lnTo>
                  <a:pt x="33464" y="62547"/>
                </a:lnTo>
                <a:lnTo>
                  <a:pt x="35471" y="62445"/>
                </a:lnTo>
                <a:lnTo>
                  <a:pt x="39585" y="61925"/>
                </a:lnTo>
                <a:lnTo>
                  <a:pt x="44246" y="61290"/>
                </a:lnTo>
                <a:lnTo>
                  <a:pt x="48183" y="59601"/>
                </a:lnTo>
                <a:lnTo>
                  <a:pt x="51422" y="59347"/>
                </a:lnTo>
                <a:lnTo>
                  <a:pt x="54470" y="59156"/>
                </a:lnTo>
                <a:lnTo>
                  <a:pt x="56362" y="59156"/>
                </a:lnTo>
                <a:lnTo>
                  <a:pt x="69313" y="59760"/>
                </a:lnTo>
                <a:lnTo>
                  <a:pt x="82967" y="61069"/>
                </a:lnTo>
                <a:lnTo>
                  <a:pt x="91528" y="62090"/>
                </a:lnTo>
                <a:lnTo>
                  <a:pt x="97878" y="62890"/>
                </a:lnTo>
                <a:lnTo>
                  <a:pt x="101206" y="63512"/>
                </a:lnTo>
                <a:lnTo>
                  <a:pt x="104648" y="64185"/>
                </a:lnTo>
                <a:lnTo>
                  <a:pt x="108089" y="64858"/>
                </a:lnTo>
                <a:lnTo>
                  <a:pt x="111645" y="65582"/>
                </a:lnTo>
                <a:lnTo>
                  <a:pt x="118046" y="66535"/>
                </a:lnTo>
                <a:lnTo>
                  <a:pt x="118084" y="62242"/>
                </a:lnTo>
                <a:lnTo>
                  <a:pt x="118478" y="63715"/>
                </a:lnTo>
                <a:lnTo>
                  <a:pt x="121869" y="62788"/>
                </a:lnTo>
                <a:lnTo>
                  <a:pt x="121589" y="59270"/>
                </a:lnTo>
                <a:lnTo>
                  <a:pt x="120091" y="52171"/>
                </a:lnTo>
                <a:lnTo>
                  <a:pt x="119583" y="48120"/>
                </a:lnTo>
                <a:lnTo>
                  <a:pt x="121551" y="48501"/>
                </a:lnTo>
                <a:lnTo>
                  <a:pt x="119395" y="47138"/>
                </a:lnTo>
                <a:lnTo>
                  <a:pt x="118884" y="44475"/>
                </a:lnTo>
                <a:lnTo>
                  <a:pt x="118999" y="46888"/>
                </a:lnTo>
                <a:lnTo>
                  <a:pt x="118642" y="59508"/>
                </a:lnTo>
                <a:lnTo>
                  <a:pt x="119087" y="59575"/>
                </a:lnTo>
                <a:lnTo>
                  <a:pt x="118567" y="63055"/>
                </a:lnTo>
                <a:lnTo>
                  <a:pt x="118287" y="59537"/>
                </a:lnTo>
                <a:lnTo>
                  <a:pt x="117648" y="59360"/>
                </a:lnTo>
                <a:lnTo>
                  <a:pt x="112814" y="58635"/>
                </a:lnTo>
                <a:lnTo>
                  <a:pt x="109474" y="57937"/>
                </a:lnTo>
                <a:lnTo>
                  <a:pt x="105994" y="57264"/>
                </a:lnTo>
                <a:lnTo>
                  <a:pt x="102501" y="56578"/>
                </a:lnTo>
                <a:lnTo>
                  <a:pt x="98894" y="55918"/>
                </a:lnTo>
                <a:lnTo>
                  <a:pt x="92417" y="55092"/>
                </a:lnTo>
                <a:lnTo>
                  <a:pt x="81157" y="53783"/>
                </a:lnTo>
                <a:lnTo>
                  <a:pt x="67402" y="52557"/>
                </a:lnTo>
                <a:lnTo>
                  <a:pt x="56362" y="52120"/>
                </a:lnTo>
                <a:lnTo>
                  <a:pt x="52438" y="52184"/>
                </a:lnTo>
                <a:lnTo>
                  <a:pt x="50761" y="52336"/>
                </a:lnTo>
                <a:lnTo>
                  <a:pt x="45999" y="52831"/>
                </a:lnTo>
                <a:lnTo>
                  <a:pt x="42011" y="54571"/>
                </a:lnTo>
                <a:lnTo>
                  <a:pt x="38709" y="54940"/>
                </a:lnTo>
                <a:lnTo>
                  <a:pt x="34836" y="55435"/>
                </a:lnTo>
                <a:lnTo>
                  <a:pt x="32626" y="55549"/>
                </a:lnTo>
                <a:lnTo>
                  <a:pt x="28308" y="56248"/>
                </a:lnTo>
                <a:lnTo>
                  <a:pt x="23952" y="56972"/>
                </a:lnTo>
                <a:lnTo>
                  <a:pt x="18656" y="58292"/>
                </a:lnTo>
                <a:lnTo>
                  <a:pt x="18239" y="58420"/>
                </a:lnTo>
                <a:lnTo>
                  <a:pt x="14617" y="59512"/>
                </a:lnTo>
                <a:lnTo>
                  <a:pt x="11595" y="60426"/>
                </a:lnTo>
                <a:lnTo>
                  <a:pt x="8369" y="56603"/>
                </a:lnTo>
                <a:lnTo>
                  <a:pt x="5143" y="59042"/>
                </a:lnTo>
                <a:lnTo>
                  <a:pt x="2235" y="63576"/>
                </a:lnTo>
                <a:lnTo>
                  <a:pt x="3581" y="66827"/>
                </a:lnTo>
                <a:lnTo>
                  <a:pt x="7099" y="67043"/>
                </a:lnTo>
                <a:lnTo>
                  <a:pt x="5867" y="62077"/>
                </a:lnTo>
                <a:lnTo>
                  <a:pt x="7099" y="67043"/>
                </a:lnTo>
                <a:lnTo>
                  <a:pt x="4940" y="70078"/>
                </a:lnTo>
                <a:lnTo>
                  <a:pt x="7899" y="68846"/>
                </a:lnTo>
                <a:lnTo>
                  <a:pt x="13614" y="67157"/>
                </a:lnTo>
                <a:lnTo>
                  <a:pt x="10464" y="63842"/>
                </a:lnTo>
                <a:lnTo>
                  <a:pt x="13652" y="61467"/>
                </a:lnTo>
                <a:lnTo>
                  <a:pt x="14617" y="59524"/>
                </a:lnTo>
                <a:lnTo>
                  <a:pt x="17145" y="59232"/>
                </a:lnTo>
                <a:lnTo>
                  <a:pt x="16649" y="66255"/>
                </a:lnTo>
                <a:lnTo>
                  <a:pt x="20396" y="65125"/>
                </a:lnTo>
                <a:lnTo>
                  <a:pt x="25552" y="63842"/>
                </a:lnTo>
                <a:close/>
              </a:path>
              <a:path w="125272" h="70408">
                <a:moveTo>
                  <a:pt x="5143" y="59042"/>
                </a:moveTo>
                <a:lnTo>
                  <a:pt x="1803" y="62128"/>
                </a:lnTo>
                <a:lnTo>
                  <a:pt x="203" y="64757"/>
                </a:lnTo>
                <a:lnTo>
                  <a:pt x="0" y="67830"/>
                </a:lnTo>
                <a:lnTo>
                  <a:pt x="2527" y="70408"/>
                </a:lnTo>
                <a:lnTo>
                  <a:pt x="4940" y="70078"/>
                </a:lnTo>
                <a:lnTo>
                  <a:pt x="7099" y="67043"/>
                </a:lnTo>
                <a:lnTo>
                  <a:pt x="3581" y="66827"/>
                </a:lnTo>
                <a:lnTo>
                  <a:pt x="2235" y="63576"/>
                </a:lnTo>
                <a:lnTo>
                  <a:pt x="5143" y="59042"/>
                </a:lnTo>
                <a:close/>
              </a:path>
              <a:path w="125272" h="70408">
                <a:moveTo>
                  <a:pt x="13652" y="61467"/>
                </a:moveTo>
                <a:lnTo>
                  <a:pt x="10464" y="63842"/>
                </a:lnTo>
                <a:lnTo>
                  <a:pt x="13614" y="67157"/>
                </a:lnTo>
                <a:lnTo>
                  <a:pt x="16637" y="66255"/>
                </a:lnTo>
                <a:lnTo>
                  <a:pt x="17145" y="59232"/>
                </a:lnTo>
                <a:lnTo>
                  <a:pt x="14617" y="59524"/>
                </a:lnTo>
                <a:lnTo>
                  <a:pt x="13652" y="61467"/>
                </a:lnTo>
                <a:close/>
              </a:path>
              <a:path w="125272" h="70408">
                <a:moveTo>
                  <a:pt x="18453" y="50761"/>
                </a:moveTo>
                <a:lnTo>
                  <a:pt x="20713" y="31800"/>
                </a:lnTo>
                <a:lnTo>
                  <a:pt x="18300" y="38087"/>
                </a:lnTo>
                <a:lnTo>
                  <a:pt x="16357" y="44665"/>
                </a:lnTo>
                <a:lnTo>
                  <a:pt x="15049" y="49847"/>
                </a:lnTo>
                <a:lnTo>
                  <a:pt x="18453" y="50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433946" y="6141618"/>
            <a:ext cx="64427" cy="12217"/>
          </a:xfrm>
          <a:custGeom>
            <a:avLst/>
            <a:gdLst/>
            <a:ahLst/>
            <a:cxnLst/>
            <a:rect l="l" t="t" r="r" b="b"/>
            <a:pathLst>
              <a:path w="64427" h="12217">
                <a:moveTo>
                  <a:pt x="53289" y="4013"/>
                </a:moveTo>
                <a:lnTo>
                  <a:pt x="49110" y="3517"/>
                </a:lnTo>
                <a:lnTo>
                  <a:pt x="45275" y="3111"/>
                </a:lnTo>
                <a:lnTo>
                  <a:pt x="41732" y="3136"/>
                </a:lnTo>
                <a:lnTo>
                  <a:pt x="38455" y="2806"/>
                </a:lnTo>
                <a:lnTo>
                  <a:pt x="32461" y="2235"/>
                </a:lnTo>
                <a:lnTo>
                  <a:pt x="27419" y="673"/>
                </a:lnTo>
                <a:lnTo>
                  <a:pt x="20510" y="114"/>
                </a:lnTo>
                <a:lnTo>
                  <a:pt x="12382" y="0"/>
                </a:lnTo>
                <a:lnTo>
                  <a:pt x="6959" y="431"/>
                </a:lnTo>
                <a:lnTo>
                  <a:pt x="3365" y="762"/>
                </a:lnTo>
                <a:lnTo>
                  <a:pt x="0" y="2667"/>
                </a:lnTo>
                <a:lnTo>
                  <a:pt x="368" y="6540"/>
                </a:lnTo>
                <a:lnTo>
                  <a:pt x="4013" y="7772"/>
                </a:lnTo>
                <a:lnTo>
                  <a:pt x="7493" y="7454"/>
                </a:lnTo>
                <a:lnTo>
                  <a:pt x="12827" y="7035"/>
                </a:lnTo>
                <a:lnTo>
                  <a:pt x="19964" y="7137"/>
                </a:lnTo>
                <a:lnTo>
                  <a:pt x="25971" y="7594"/>
                </a:lnTo>
                <a:lnTo>
                  <a:pt x="30937" y="9131"/>
                </a:lnTo>
                <a:lnTo>
                  <a:pt x="37769" y="9817"/>
                </a:lnTo>
                <a:lnTo>
                  <a:pt x="41554" y="10185"/>
                </a:lnTo>
                <a:lnTo>
                  <a:pt x="45046" y="10160"/>
                </a:lnTo>
                <a:lnTo>
                  <a:pt x="48323" y="10528"/>
                </a:lnTo>
                <a:lnTo>
                  <a:pt x="52133" y="10960"/>
                </a:lnTo>
                <a:lnTo>
                  <a:pt x="56134" y="11722"/>
                </a:lnTo>
                <a:lnTo>
                  <a:pt x="60312" y="12217"/>
                </a:lnTo>
                <a:lnTo>
                  <a:pt x="63982" y="11049"/>
                </a:lnTo>
                <a:lnTo>
                  <a:pt x="64427" y="7188"/>
                </a:lnTo>
                <a:lnTo>
                  <a:pt x="61112" y="5219"/>
                </a:lnTo>
                <a:lnTo>
                  <a:pt x="57289" y="4775"/>
                </a:lnTo>
                <a:lnTo>
                  <a:pt x="53289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407898" y="6110453"/>
            <a:ext cx="83908" cy="27800"/>
          </a:xfrm>
          <a:custGeom>
            <a:avLst/>
            <a:gdLst/>
            <a:ahLst/>
            <a:cxnLst/>
            <a:rect l="l" t="t" r="r" b="b"/>
            <a:pathLst>
              <a:path w="83908" h="27800">
                <a:moveTo>
                  <a:pt x="27178" y="1752"/>
                </a:moveTo>
                <a:lnTo>
                  <a:pt x="23291" y="2527"/>
                </a:lnTo>
                <a:lnTo>
                  <a:pt x="20370" y="3657"/>
                </a:lnTo>
                <a:lnTo>
                  <a:pt x="17741" y="5041"/>
                </a:lnTo>
                <a:lnTo>
                  <a:pt x="15125" y="6426"/>
                </a:lnTo>
                <a:lnTo>
                  <a:pt x="12839" y="7975"/>
                </a:lnTo>
                <a:lnTo>
                  <a:pt x="9779" y="9753"/>
                </a:lnTo>
                <a:lnTo>
                  <a:pt x="11544" y="12801"/>
                </a:lnTo>
                <a:lnTo>
                  <a:pt x="13347" y="15824"/>
                </a:lnTo>
                <a:lnTo>
                  <a:pt x="16586" y="13931"/>
                </a:lnTo>
                <a:lnTo>
                  <a:pt x="21031" y="11277"/>
                </a:lnTo>
                <a:lnTo>
                  <a:pt x="25247" y="9334"/>
                </a:lnTo>
                <a:lnTo>
                  <a:pt x="28562" y="8661"/>
                </a:lnTo>
                <a:lnTo>
                  <a:pt x="32575" y="7823"/>
                </a:lnTo>
                <a:lnTo>
                  <a:pt x="39662" y="7340"/>
                </a:lnTo>
                <a:lnTo>
                  <a:pt x="43929" y="7035"/>
                </a:lnTo>
                <a:lnTo>
                  <a:pt x="48666" y="6959"/>
                </a:lnTo>
                <a:lnTo>
                  <a:pt x="53187" y="8432"/>
                </a:lnTo>
                <a:lnTo>
                  <a:pt x="58267" y="8775"/>
                </a:lnTo>
                <a:lnTo>
                  <a:pt x="61785" y="8991"/>
                </a:lnTo>
                <a:lnTo>
                  <a:pt x="65709" y="9677"/>
                </a:lnTo>
                <a:lnTo>
                  <a:pt x="69164" y="10985"/>
                </a:lnTo>
                <a:lnTo>
                  <a:pt x="72631" y="12306"/>
                </a:lnTo>
                <a:lnTo>
                  <a:pt x="75552" y="14236"/>
                </a:lnTo>
                <a:lnTo>
                  <a:pt x="77431" y="16789"/>
                </a:lnTo>
                <a:lnTo>
                  <a:pt x="80784" y="18681"/>
                </a:lnTo>
                <a:lnTo>
                  <a:pt x="83908" y="16382"/>
                </a:lnTo>
                <a:lnTo>
                  <a:pt x="83096" y="12611"/>
                </a:lnTo>
                <a:lnTo>
                  <a:pt x="80149" y="8623"/>
                </a:lnTo>
                <a:lnTo>
                  <a:pt x="75984" y="6057"/>
                </a:lnTo>
                <a:lnTo>
                  <a:pt x="71666" y="4406"/>
                </a:lnTo>
                <a:lnTo>
                  <a:pt x="67335" y="2768"/>
                </a:lnTo>
                <a:lnTo>
                  <a:pt x="62788" y="2006"/>
                </a:lnTo>
                <a:lnTo>
                  <a:pt x="58699" y="1739"/>
                </a:lnTo>
                <a:lnTo>
                  <a:pt x="54876" y="1562"/>
                </a:lnTo>
                <a:lnTo>
                  <a:pt x="50241" y="0"/>
                </a:lnTo>
                <a:lnTo>
                  <a:pt x="43446" y="12"/>
                </a:lnTo>
                <a:lnTo>
                  <a:pt x="39116" y="317"/>
                </a:lnTo>
                <a:lnTo>
                  <a:pt x="32029" y="774"/>
                </a:lnTo>
                <a:lnTo>
                  <a:pt x="27165" y="1752"/>
                </a:lnTo>
                <a:close/>
              </a:path>
              <a:path w="83908" h="27800">
                <a:moveTo>
                  <a:pt x="2400" y="18110"/>
                </a:moveTo>
                <a:lnTo>
                  <a:pt x="1714" y="20827"/>
                </a:lnTo>
                <a:lnTo>
                  <a:pt x="0" y="24587"/>
                </a:lnTo>
                <a:lnTo>
                  <a:pt x="2197" y="27800"/>
                </a:lnTo>
                <a:lnTo>
                  <a:pt x="5994" y="27114"/>
                </a:lnTo>
                <a:lnTo>
                  <a:pt x="8255" y="23914"/>
                </a:lnTo>
                <a:lnTo>
                  <a:pt x="8864" y="20980"/>
                </a:lnTo>
                <a:lnTo>
                  <a:pt x="11150" y="17703"/>
                </a:lnTo>
                <a:lnTo>
                  <a:pt x="13320" y="15847"/>
                </a:lnTo>
                <a:lnTo>
                  <a:pt x="16586" y="13931"/>
                </a:lnTo>
                <a:lnTo>
                  <a:pt x="13347" y="15824"/>
                </a:lnTo>
                <a:lnTo>
                  <a:pt x="11544" y="12801"/>
                </a:lnTo>
                <a:lnTo>
                  <a:pt x="9779" y="9753"/>
                </a:lnTo>
                <a:lnTo>
                  <a:pt x="6959" y="11874"/>
                </a:lnTo>
                <a:lnTo>
                  <a:pt x="4305" y="14757"/>
                </a:lnTo>
                <a:lnTo>
                  <a:pt x="2400" y="18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435285" y="6136591"/>
            <a:ext cx="31762" cy="7912"/>
          </a:xfrm>
          <a:custGeom>
            <a:avLst/>
            <a:gdLst/>
            <a:ahLst/>
            <a:cxnLst/>
            <a:rect l="l" t="t" r="r" b="b"/>
            <a:pathLst>
              <a:path w="31762" h="7912">
                <a:moveTo>
                  <a:pt x="29324" y="1447"/>
                </a:moveTo>
                <a:lnTo>
                  <a:pt x="26098" y="520"/>
                </a:lnTo>
                <a:lnTo>
                  <a:pt x="22783" y="0"/>
                </a:lnTo>
                <a:lnTo>
                  <a:pt x="8915" y="38"/>
                </a:lnTo>
                <a:lnTo>
                  <a:pt x="6045" y="406"/>
                </a:lnTo>
                <a:lnTo>
                  <a:pt x="3365" y="634"/>
                </a:lnTo>
                <a:lnTo>
                  <a:pt x="0" y="2514"/>
                </a:lnTo>
                <a:lnTo>
                  <a:pt x="342" y="6388"/>
                </a:lnTo>
                <a:lnTo>
                  <a:pt x="3987" y="7658"/>
                </a:lnTo>
                <a:lnTo>
                  <a:pt x="6845" y="7404"/>
                </a:lnTo>
                <a:lnTo>
                  <a:pt x="9601" y="7048"/>
                </a:lnTo>
                <a:lnTo>
                  <a:pt x="19685" y="6984"/>
                </a:lnTo>
                <a:lnTo>
                  <a:pt x="23114" y="7238"/>
                </a:lnTo>
                <a:lnTo>
                  <a:pt x="25920" y="7670"/>
                </a:lnTo>
                <a:lnTo>
                  <a:pt x="30022" y="7912"/>
                </a:lnTo>
                <a:lnTo>
                  <a:pt x="31762" y="4432"/>
                </a:lnTo>
                <a:lnTo>
                  <a:pt x="29324" y="1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348063" y="6316777"/>
            <a:ext cx="60591" cy="81953"/>
          </a:xfrm>
          <a:custGeom>
            <a:avLst/>
            <a:gdLst/>
            <a:ahLst/>
            <a:cxnLst/>
            <a:rect l="l" t="t" r="r" b="b"/>
            <a:pathLst>
              <a:path w="60591" h="81953">
                <a:moveTo>
                  <a:pt x="0" y="58661"/>
                </a:moveTo>
                <a:lnTo>
                  <a:pt x="888" y="62102"/>
                </a:lnTo>
                <a:lnTo>
                  <a:pt x="3301" y="64884"/>
                </a:lnTo>
                <a:lnTo>
                  <a:pt x="7391" y="70357"/>
                </a:lnTo>
                <a:lnTo>
                  <a:pt x="10947" y="76060"/>
                </a:lnTo>
                <a:lnTo>
                  <a:pt x="14630" y="81953"/>
                </a:lnTo>
                <a:lnTo>
                  <a:pt x="19786" y="81457"/>
                </a:lnTo>
                <a:lnTo>
                  <a:pt x="22796" y="77533"/>
                </a:lnTo>
                <a:lnTo>
                  <a:pt x="26619" y="74841"/>
                </a:lnTo>
                <a:lnTo>
                  <a:pt x="30200" y="72326"/>
                </a:lnTo>
                <a:lnTo>
                  <a:pt x="34874" y="70777"/>
                </a:lnTo>
                <a:lnTo>
                  <a:pt x="38607" y="68389"/>
                </a:lnTo>
                <a:lnTo>
                  <a:pt x="43611" y="65189"/>
                </a:lnTo>
                <a:lnTo>
                  <a:pt x="48386" y="60807"/>
                </a:lnTo>
                <a:lnTo>
                  <a:pt x="54559" y="59067"/>
                </a:lnTo>
                <a:lnTo>
                  <a:pt x="60591" y="0"/>
                </a:lnTo>
                <a:lnTo>
                  <a:pt x="58496" y="3581"/>
                </a:lnTo>
                <a:lnTo>
                  <a:pt x="53416" y="5765"/>
                </a:lnTo>
                <a:lnTo>
                  <a:pt x="50203" y="8851"/>
                </a:lnTo>
                <a:lnTo>
                  <a:pt x="47904" y="11048"/>
                </a:lnTo>
                <a:lnTo>
                  <a:pt x="44056" y="16014"/>
                </a:lnTo>
                <a:lnTo>
                  <a:pt x="40655" y="20669"/>
                </a:lnTo>
                <a:lnTo>
                  <a:pt x="33329" y="30994"/>
                </a:lnTo>
                <a:lnTo>
                  <a:pt x="25073" y="40814"/>
                </a:lnTo>
                <a:lnTo>
                  <a:pt x="14820" y="48933"/>
                </a:lnTo>
                <a:lnTo>
                  <a:pt x="10083" y="51727"/>
                </a:lnTo>
                <a:lnTo>
                  <a:pt x="6007" y="54571"/>
                </a:lnTo>
                <a:lnTo>
                  <a:pt x="2133" y="58369"/>
                </a:lnTo>
                <a:lnTo>
                  <a:pt x="0" y="58661"/>
                </a:lnTo>
                <a:close/>
              </a:path>
            </a:pathLst>
          </a:custGeom>
          <a:solidFill>
            <a:srgbClr val="41BE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344919" y="6368572"/>
            <a:ext cx="67195" cy="85979"/>
          </a:xfrm>
          <a:custGeom>
            <a:avLst/>
            <a:gdLst/>
            <a:ahLst/>
            <a:cxnLst/>
            <a:rect l="l" t="t" r="r" b="b"/>
            <a:pathLst>
              <a:path w="67195" h="85978">
                <a:moveTo>
                  <a:pt x="5514" y="10648"/>
                </a:moveTo>
                <a:lnTo>
                  <a:pt x="5660" y="10546"/>
                </a:lnTo>
                <a:lnTo>
                  <a:pt x="6502" y="9626"/>
                </a:lnTo>
                <a:lnTo>
                  <a:pt x="3886" y="8331"/>
                </a:lnTo>
                <a:lnTo>
                  <a:pt x="5514" y="10648"/>
                </a:lnTo>
                <a:close/>
              </a:path>
              <a:path w="67195" h="85978">
                <a:moveTo>
                  <a:pt x="11303" y="-3022"/>
                </a:moveTo>
                <a:lnTo>
                  <a:pt x="6934" y="0"/>
                </a:lnTo>
                <a:lnTo>
                  <a:pt x="6896" y="7416"/>
                </a:lnTo>
                <a:lnTo>
                  <a:pt x="4076" y="7975"/>
                </a:lnTo>
                <a:lnTo>
                  <a:pt x="3632" y="7975"/>
                </a:lnTo>
                <a:lnTo>
                  <a:pt x="3894" y="8347"/>
                </a:lnTo>
                <a:lnTo>
                  <a:pt x="5143" y="10909"/>
                </a:lnTo>
                <a:lnTo>
                  <a:pt x="5514" y="10648"/>
                </a:lnTo>
                <a:lnTo>
                  <a:pt x="7594" y="20510"/>
                </a:lnTo>
                <a:lnTo>
                  <a:pt x="11099" y="26123"/>
                </a:lnTo>
                <a:lnTo>
                  <a:pt x="7747" y="9080"/>
                </a:lnTo>
                <a:lnTo>
                  <a:pt x="7175" y="8318"/>
                </a:lnTo>
                <a:lnTo>
                  <a:pt x="6946" y="7975"/>
                </a:lnTo>
                <a:lnTo>
                  <a:pt x="6502" y="9626"/>
                </a:lnTo>
                <a:lnTo>
                  <a:pt x="5660" y="10546"/>
                </a:lnTo>
                <a:lnTo>
                  <a:pt x="5514" y="10648"/>
                </a:lnTo>
                <a:lnTo>
                  <a:pt x="3886" y="8331"/>
                </a:lnTo>
                <a:lnTo>
                  <a:pt x="6502" y="9626"/>
                </a:lnTo>
                <a:lnTo>
                  <a:pt x="6946" y="7975"/>
                </a:lnTo>
                <a:lnTo>
                  <a:pt x="7175" y="8318"/>
                </a:lnTo>
                <a:lnTo>
                  <a:pt x="11303" y="-3022"/>
                </a:lnTo>
                <a:close/>
              </a:path>
              <a:path w="67195" h="85978">
                <a:moveTo>
                  <a:pt x="1282" y="12179"/>
                </a:moveTo>
                <a:lnTo>
                  <a:pt x="3619" y="15176"/>
                </a:lnTo>
                <a:lnTo>
                  <a:pt x="7594" y="20510"/>
                </a:lnTo>
                <a:lnTo>
                  <a:pt x="5514" y="10648"/>
                </a:lnTo>
                <a:lnTo>
                  <a:pt x="5143" y="10909"/>
                </a:lnTo>
                <a:lnTo>
                  <a:pt x="3894" y="8347"/>
                </a:lnTo>
                <a:lnTo>
                  <a:pt x="3632" y="7975"/>
                </a:lnTo>
                <a:lnTo>
                  <a:pt x="4076" y="7975"/>
                </a:lnTo>
                <a:lnTo>
                  <a:pt x="6896" y="7416"/>
                </a:lnTo>
                <a:lnTo>
                  <a:pt x="6934" y="0"/>
                </a:lnTo>
                <a:lnTo>
                  <a:pt x="2806" y="4051"/>
                </a:lnTo>
                <a:lnTo>
                  <a:pt x="0" y="6769"/>
                </a:lnTo>
                <a:lnTo>
                  <a:pt x="139" y="9397"/>
                </a:lnTo>
                <a:lnTo>
                  <a:pt x="1282" y="12179"/>
                </a:lnTo>
                <a:close/>
              </a:path>
              <a:path w="67195" h="85978">
                <a:moveTo>
                  <a:pt x="19392" y="26099"/>
                </a:moveTo>
                <a:lnTo>
                  <a:pt x="17081" y="22402"/>
                </a:lnTo>
                <a:lnTo>
                  <a:pt x="13474" y="16624"/>
                </a:lnTo>
                <a:lnTo>
                  <a:pt x="9271" y="10972"/>
                </a:lnTo>
                <a:lnTo>
                  <a:pt x="7763" y="9063"/>
                </a:lnTo>
                <a:lnTo>
                  <a:pt x="11353" y="5549"/>
                </a:lnTo>
                <a:lnTo>
                  <a:pt x="15151" y="2895"/>
                </a:lnTo>
                <a:lnTo>
                  <a:pt x="19748" y="177"/>
                </a:lnTo>
                <a:lnTo>
                  <a:pt x="30437" y="-8211"/>
                </a:lnTo>
                <a:lnTo>
                  <a:pt x="38845" y="-18070"/>
                </a:lnTo>
                <a:lnTo>
                  <a:pt x="46033" y="-28194"/>
                </a:lnTo>
                <a:lnTo>
                  <a:pt x="49999" y="-33642"/>
                </a:lnTo>
                <a:lnTo>
                  <a:pt x="53721" y="-38430"/>
                </a:lnTo>
                <a:lnTo>
                  <a:pt x="57023" y="-41605"/>
                </a:lnTo>
                <a:lnTo>
                  <a:pt x="61010" y="-44310"/>
                </a:lnTo>
                <a:lnTo>
                  <a:pt x="65227" y="-47421"/>
                </a:lnTo>
                <a:lnTo>
                  <a:pt x="66776" y="-50025"/>
                </a:lnTo>
                <a:lnTo>
                  <a:pt x="67195" y="-53860"/>
                </a:lnTo>
                <a:lnTo>
                  <a:pt x="63842" y="-55816"/>
                </a:lnTo>
                <a:lnTo>
                  <a:pt x="60693" y="-53568"/>
                </a:lnTo>
                <a:lnTo>
                  <a:pt x="56908" y="-50050"/>
                </a:lnTo>
                <a:lnTo>
                  <a:pt x="52895" y="-47371"/>
                </a:lnTo>
                <a:lnTo>
                  <a:pt x="48387" y="-43065"/>
                </a:lnTo>
                <a:lnTo>
                  <a:pt x="46304" y="-40411"/>
                </a:lnTo>
                <a:lnTo>
                  <a:pt x="44386" y="-37909"/>
                </a:lnTo>
                <a:lnTo>
                  <a:pt x="36828" y="-27318"/>
                </a:lnTo>
                <a:lnTo>
                  <a:pt x="29052" y="-17096"/>
                </a:lnTo>
                <a:lnTo>
                  <a:pt x="19971" y="-8416"/>
                </a:lnTo>
                <a:lnTo>
                  <a:pt x="16179" y="-5892"/>
                </a:lnTo>
                <a:lnTo>
                  <a:pt x="11303" y="-3022"/>
                </a:lnTo>
                <a:lnTo>
                  <a:pt x="7175" y="8318"/>
                </a:lnTo>
                <a:lnTo>
                  <a:pt x="7747" y="9080"/>
                </a:lnTo>
                <a:lnTo>
                  <a:pt x="11099" y="26123"/>
                </a:lnTo>
                <a:lnTo>
                  <a:pt x="14782" y="32029"/>
                </a:lnTo>
                <a:lnTo>
                  <a:pt x="18097" y="33667"/>
                </a:lnTo>
                <a:lnTo>
                  <a:pt x="21539" y="33337"/>
                </a:lnTo>
                <a:lnTo>
                  <a:pt x="24244" y="31826"/>
                </a:lnTo>
                <a:lnTo>
                  <a:pt x="28473" y="28676"/>
                </a:lnTo>
                <a:lnTo>
                  <a:pt x="31788" y="25920"/>
                </a:lnTo>
                <a:lnTo>
                  <a:pt x="34734" y="23799"/>
                </a:lnTo>
                <a:lnTo>
                  <a:pt x="39370" y="22250"/>
                </a:lnTo>
                <a:lnTo>
                  <a:pt x="43649" y="19557"/>
                </a:lnTo>
                <a:lnTo>
                  <a:pt x="48983" y="16078"/>
                </a:lnTo>
                <a:lnTo>
                  <a:pt x="53505" y="12052"/>
                </a:lnTo>
                <a:lnTo>
                  <a:pt x="58648" y="10667"/>
                </a:lnTo>
                <a:lnTo>
                  <a:pt x="61620" y="8191"/>
                </a:lnTo>
                <a:lnTo>
                  <a:pt x="60566" y="4444"/>
                </a:lnTo>
                <a:lnTo>
                  <a:pt x="56743" y="3886"/>
                </a:lnTo>
                <a:lnTo>
                  <a:pt x="49530" y="5968"/>
                </a:lnTo>
                <a:lnTo>
                  <a:pt x="44513" y="10706"/>
                </a:lnTo>
                <a:lnTo>
                  <a:pt x="39852" y="13627"/>
                </a:lnTo>
                <a:lnTo>
                  <a:pt x="36652" y="15722"/>
                </a:lnTo>
                <a:lnTo>
                  <a:pt x="31940" y="17259"/>
                </a:lnTo>
                <a:lnTo>
                  <a:pt x="27736" y="20167"/>
                </a:lnTo>
                <a:lnTo>
                  <a:pt x="23799" y="23406"/>
                </a:lnTo>
                <a:lnTo>
                  <a:pt x="20764" y="28295"/>
                </a:lnTo>
                <a:lnTo>
                  <a:pt x="17767" y="30162"/>
                </a:lnTo>
                <a:lnTo>
                  <a:pt x="17437" y="26644"/>
                </a:lnTo>
                <a:lnTo>
                  <a:pt x="19392" y="26099"/>
                </a:lnTo>
                <a:close/>
              </a:path>
              <a:path w="67195" h="85978">
                <a:moveTo>
                  <a:pt x="17437" y="26644"/>
                </a:moveTo>
                <a:lnTo>
                  <a:pt x="17767" y="30162"/>
                </a:lnTo>
                <a:lnTo>
                  <a:pt x="20764" y="28295"/>
                </a:lnTo>
                <a:lnTo>
                  <a:pt x="23799" y="23406"/>
                </a:lnTo>
                <a:lnTo>
                  <a:pt x="20535" y="25780"/>
                </a:lnTo>
                <a:lnTo>
                  <a:pt x="19392" y="26099"/>
                </a:lnTo>
                <a:lnTo>
                  <a:pt x="17437" y="266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359510" y="6750260"/>
            <a:ext cx="129616" cy="42519"/>
          </a:xfrm>
          <a:custGeom>
            <a:avLst/>
            <a:gdLst/>
            <a:ahLst/>
            <a:cxnLst/>
            <a:rect l="l" t="t" r="r" b="b"/>
            <a:pathLst>
              <a:path w="129616" h="42519">
                <a:moveTo>
                  <a:pt x="1320" y="21551"/>
                </a:moveTo>
                <a:lnTo>
                  <a:pt x="0" y="24333"/>
                </a:lnTo>
                <a:lnTo>
                  <a:pt x="533" y="29222"/>
                </a:lnTo>
                <a:lnTo>
                  <a:pt x="3314" y="31546"/>
                </a:lnTo>
                <a:lnTo>
                  <a:pt x="6565" y="34264"/>
                </a:lnTo>
                <a:lnTo>
                  <a:pt x="8966" y="35712"/>
                </a:lnTo>
                <a:lnTo>
                  <a:pt x="13601" y="37160"/>
                </a:lnTo>
                <a:lnTo>
                  <a:pt x="16230" y="37998"/>
                </a:lnTo>
                <a:lnTo>
                  <a:pt x="21056" y="39357"/>
                </a:lnTo>
                <a:lnTo>
                  <a:pt x="23583" y="40081"/>
                </a:lnTo>
                <a:lnTo>
                  <a:pt x="26288" y="40843"/>
                </a:lnTo>
                <a:lnTo>
                  <a:pt x="29438" y="41757"/>
                </a:lnTo>
                <a:lnTo>
                  <a:pt x="32423" y="41986"/>
                </a:lnTo>
                <a:lnTo>
                  <a:pt x="39535" y="42519"/>
                </a:lnTo>
                <a:lnTo>
                  <a:pt x="47726" y="40563"/>
                </a:lnTo>
                <a:lnTo>
                  <a:pt x="54762" y="40386"/>
                </a:lnTo>
                <a:lnTo>
                  <a:pt x="62623" y="40195"/>
                </a:lnTo>
                <a:lnTo>
                  <a:pt x="68643" y="38392"/>
                </a:lnTo>
                <a:lnTo>
                  <a:pt x="76301" y="36931"/>
                </a:lnTo>
                <a:lnTo>
                  <a:pt x="82765" y="35712"/>
                </a:lnTo>
                <a:lnTo>
                  <a:pt x="89407" y="33223"/>
                </a:lnTo>
                <a:lnTo>
                  <a:pt x="95948" y="31496"/>
                </a:lnTo>
                <a:lnTo>
                  <a:pt x="100025" y="30416"/>
                </a:lnTo>
                <a:lnTo>
                  <a:pt x="104686" y="28575"/>
                </a:lnTo>
                <a:lnTo>
                  <a:pt x="108483" y="26835"/>
                </a:lnTo>
                <a:lnTo>
                  <a:pt x="112026" y="25209"/>
                </a:lnTo>
                <a:lnTo>
                  <a:pt x="115493" y="24066"/>
                </a:lnTo>
                <a:lnTo>
                  <a:pt x="119037" y="22758"/>
                </a:lnTo>
                <a:lnTo>
                  <a:pt x="120649" y="22161"/>
                </a:lnTo>
                <a:lnTo>
                  <a:pt x="123850" y="21336"/>
                </a:lnTo>
                <a:lnTo>
                  <a:pt x="126720" y="19329"/>
                </a:lnTo>
                <a:lnTo>
                  <a:pt x="129616" y="14643"/>
                </a:lnTo>
                <a:lnTo>
                  <a:pt x="122377" y="6464"/>
                </a:lnTo>
                <a:lnTo>
                  <a:pt x="122123" y="2730"/>
                </a:lnTo>
                <a:lnTo>
                  <a:pt x="48501" y="0"/>
                </a:lnTo>
                <a:lnTo>
                  <a:pt x="46926" y="3086"/>
                </a:lnTo>
                <a:lnTo>
                  <a:pt x="40322" y="6731"/>
                </a:lnTo>
                <a:lnTo>
                  <a:pt x="37058" y="8242"/>
                </a:lnTo>
                <a:lnTo>
                  <a:pt x="34747" y="9283"/>
                </a:lnTo>
                <a:lnTo>
                  <a:pt x="32105" y="10223"/>
                </a:lnTo>
                <a:lnTo>
                  <a:pt x="27889" y="12192"/>
                </a:lnTo>
                <a:lnTo>
                  <a:pt x="24231" y="13843"/>
                </a:lnTo>
                <a:lnTo>
                  <a:pt x="19481" y="14757"/>
                </a:lnTo>
                <a:lnTo>
                  <a:pt x="14897" y="13970"/>
                </a:lnTo>
                <a:lnTo>
                  <a:pt x="10185" y="15265"/>
                </a:lnTo>
                <a:lnTo>
                  <a:pt x="6375" y="16306"/>
                </a:lnTo>
                <a:lnTo>
                  <a:pt x="2895" y="18186"/>
                </a:lnTo>
                <a:lnTo>
                  <a:pt x="1320" y="21551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356631" y="6746238"/>
            <a:ext cx="133807" cy="49593"/>
          </a:xfrm>
          <a:custGeom>
            <a:avLst/>
            <a:gdLst/>
            <a:ahLst/>
            <a:cxnLst/>
            <a:rect l="l" t="t" r="r" b="b"/>
            <a:pathLst>
              <a:path w="133807" h="49593">
                <a:moveTo>
                  <a:pt x="133807" y="20764"/>
                </a:moveTo>
                <a:lnTo>
                  <a:pt x="133730" y="17170"/>
                </a:lnTo>
                <a:lnTo>
                  <a:pt x="132156" y="14198"/>
                </a:lnTo>
                <a:lnTo>
                  <a:pt x="130860" y="11556"/>
                </a:lnTo>
                <a:lnTo>
                  <a:pt x="129120" y="8115"/>
                </a:lnTo>
                <a:lnTo>
                  <a:pt x="128384" y="4571"/>
                </a:lnTo>
                <a:lnTo>
                  <a:pt x="124764" y="3238"/>
                </a:lnTo>
                <a:lnTo>
                  <a:pt x="121361" y="5041"/>
                </a:lnTo>
                <a:lnTo>
                  <a:pt x="121488" y="6984"/>
                </a:lnTo>
                <a:lnTo>
                  <a:pt x="122161" y="9804"/>
                </a:lnTo>
                <a:lnTo>
                  <a:pt x="123583" y="12928"/>
                </a:lnTo>
                <a:lnTo>
                  <a:pt x="125475" y="16573"/>
                </a:lnTo>
                <a:lnTo>
                  <a:pt x="126796" y="19951"/>
                </a:lnTo>
                <a:lnTo>
                  <a:pt x="128295" y="22542"/>
                </a:lnTo>
                <a:lnTo>
                  <a:pt x="126860" y="21158"/>
                </a:lnTo>
                <a:lnTo>
                  <a:pt x="124269" y="22644"/>
                </a:lnTo>
                <a:lnTo>
                  <a:pt x="120688" y="23469"/>
                </a:lnTo>
                <a:lnTo>
                  <a:pt x="117233" y="24764"/>
                </a:lnTo>
                <a:lnTo>
                  <a:pt x="113664" y="25920"/>
                </a:lnTo>
                <a:lnTo>
                  <a:pt x="109893" y="27660"/>
                </a:lnTo>
                <a:lnTo>
                  <a:pt x="106235" y="29324"/>
                </a:lnTo>
                <a:lnTo>
                  <a:pt x="101688" y="31114"/>
                </a:lnTo>
                <a:lnTo>
                  <a:pt x="97916" y="32105"/>
                </a:lnTo>
                <a:lnTo>
                  <a:pt x="91160" y="33908"/>
                </a:lnTo>
                <a:lnTo>
                  <a:pt x="84581" y="36360"/>
                </a:lnTo>
                <a:lnTo>
                  <a:pt x="78536" y="37490"/>
                </a:lnTo>
                <a:lnTo>
                  <a:pt x="70637" y="39014"/>
                </a:lnTo>
                <a:lnTo>
                  <a:pt x="64896" y="40716"/>
                </a:lnTo>
                <a:lnTo>
                  <a:pt x="57556" y="40893"/>
                </a:lnTo>
                <a:lnTo>
                  <a:pt x="50888" y="41084"/>
                </a:lnTo>
                <a:lnTo>
                  <a:pt x="43853" y="42608"/>
                </a:lnTo>
                <a:lnTo>
                  <a:pt x="37922" y="42570"/>
                </a:lnTo>
                <a:lnTo>
                  <a:pt x="33096" y="42316"/>
                </a:lnTo>
                <a:lnTo>
                  <a:pt x="30124" y="41478"/>
                </a:lnTo>
                <a:lnTo>
                  <a:pt x="27406" y="40716"/>
                </a:lnTo>
                <a:lnTo>
                  <a:pt x="24904" y="39992"/>
                </a:lnTo>
                <a:lnTo>
                  <a:pt x="20078" y="38633"/>
                </a:lnTo>
                <a:lnTo>
                  <a:pt x="17538" y="37820"/>
                </a:lnTo>
                <a:lnTo>
                  <a:pt x="13195" y="36423"/>
                </a:lnTo>
                <a:lnTo>
                  <a:pt x="11569" y="35420"/>
                </a:lnTo>
                <a:lnTo>
                  <a:pt x="8458" y="32867"/>
                </a:lnTo>
                <a:lnTo>
                  <a:pt x="7035" y="29006"/>
                </a:lnTo>
                <a:lnTo>
                  <a:pt x="7861" y="26073"/>
                </a:lnTo>
                <a:lnTo>
                  <a:pt x="10858" y="23748"/>
                </a:lnTo>
                <a:lnTo>
                  <a:pt x="13995" y="22682"/>
                </a:lnTo>
                <a:lnTo>
                  <a:pt x="17729" y="21577"/>
                </a:lnTo>
                <a:lnTo>
                  <a:pt x="22199" y="22313"/>
                </a:lnTo>
                <a:lnTo>
                  <a:pt x="27787" y="21323"/>
                </a:lnTo>
                <a:lnTo>
                  <a:pt x="30683" y="20421"/>
                </a:lnTo>
                <a:lnTo>
                  <a:pt x="33451" y="18846"/>
                </a:lnTo>
                <a:lnTo>
                  <a:pt x="36258" y="17525"/>
                </a:lnTo>
                <a:lnTo>
                  <a:pt x="38874" y="16611"/>
                </a:lnTo>
                <a:lnTo>
                  <a:pt x="41414" y="15455"/>
                </a:lnTo>
                <a:lnTo>
                  <a:pt x="43205" y="14630"/>
                </a:lnTo>
                <a:lnTo>
                  <a:pt x="45770" y="13296"/>
                </a:lnTo>
                <a:lnTo>
                  <a:pt x="50685" y="9982"/>
                </a:lnTo>
                <a:lnTo>
                  <a:pt x="53035" y="8331"/>
                </a:lnTo>
                <a:lnTo>
                  <a:pt x="54521" y="5613"/>
                </a:lnTo>
                <a:lnTo>
                  <a:pt x="54711" y="1765"/>
                </a:lnTo>
                <a:lnTo>
                  <a:pt x="51244" y="0"/>
                </a:lnTo>
                <a:lnTo>
                  <a:pt x="48247" y="2425"/>
                </a:lnTo>
                <a:lnTo>
                  <a:pt x="44361" y="5791"/>
                </a:lnTo>
                <a:lnTo>
                  <a:pt x="39941" y="8381"/>
                </a:lnTo>
                <a:lnTo>
                  <a:pt x="36372" y="10020"/>
                </a:lnTo>
                <a:lnTo>
                  <a:pt x="33718" y="10960"/>
                </a:lnTo>
                <a:lnTo>
                  <a:pt x="31089" y="12179"/>
                </a:lnTo>
                <a:lnTo>
                  <a:pt x="28333" y="13677"/>
                </a:lnTo>
                <a:lnTo>
                  <a:pt x="26441" y="14401"/>
                </a:lnTo>
                <a:lnTo>
                  <a:pt x="22529" y="15227"/>
                </a:lnTo>
                <a:lnTo>
                  <a:pt x="17805" y="14389"/>
                </a:lnTo>
                <a:lnTo>
                  <a:pt x="12128" y="15887"/>
                </a:lnTo>
                <a:lnTo>
                  <a:pt x="7810" y="17322"/>
                </a:lnTo>
                <a:lnTo>
                  <a:pt x="3898" y="19913"/>
                </a:lnTo>
                <a:lnTo>
                  <a:pt x="1015" y="24066"/>
                </a:lnTo>
                <a:lnTo>
                  <a:pt x="0" y="27292"/>
                </a:lnTo>
                <a:lnTo>
                  <a:pt x="12" y="32207"/>
                </a:lnTo>
                <a:lnTo>
                  <a:pt x="1015" y="35750"/>
                </a:lnTo>
                <a:lnTo>
                  <a:pt x="3936" y="38277"/>
                </a:lnTo>
                <a:lnTo>
                  <a:pt x="7340" y="41147"/>
                </a:lnTo>
                <a:lnTo>
                  <a:pt x="10502" y="43040"/>
                </a:lnTo>
                <a:lnTo>
                  <a:pt x="15417" y="44538"/>
                </a:lnTo>
                <a:lnTo>
                  <a:pt x="18148" y="45402"/>
                </a:lnTo>
                <a:lnTo>
                  <a:pt x="22961" y="46761"/>
                </a:lnTo>
                <a:lnTo>
                  <a:pt x="25514" y="47497"/>
                </a:lnTo>
                <a:lnTo>
                  <a:pt x="28193" y="48247"/>
                </a:lnTo>
                <a:lnTo>
                  <a:pt x="31534" y="49250"/>
                </a:lnTo>
                <a:lnTo>
                  <a:pt x="35026" y="49517"/>
                </a:lnTo>
                <a:lnTo>
                  <a:pt x="44907" y="49593"/>
                </a:lnTo>
                <a:lnTo>
                  <a:pt x="52031" y="48056"/>
                </a:lnTo>
                <a:lnTo>
                  <a:pt x="57734" y="47929"/>
                </a:lnTo>
                <a:lnTo>
                  <a:pt x="66128" y="47726"/>
                </a:lnTo>
                <a:lnTo>
                  <a:pt x="72415" y="45808"/>
                </a:lnTo>
                <a:lnTo>
                  <a:pt x="79844" y="44411"/>
                </a:lnTo>
                <a:lnTo>
                  <a:pt x="86715" y="43103"/>
                </a:lnTo>
                <a:lnTo>
                  <a:pt x="93421" y="40576"/>
                </a:lnTo>
                <a:lnTo>
                  <a:pt x="99720" y="38925"/>
                </a:lnTo>
                <a:lnTo>
                  <a:pt x="104101" y="37757"/>
                </a:lnTo>
                <a:lnTo>
                  <a:pt x="108889" y="35852"/>
                </a:lnTo>
                <a:lnTo>
                  <a:pt x="112826" y="34061"/>
                </a:lnTo>
                <a:lnTo>
                  <a:pt x="116128" y="32537"/>
                </a:lnTo>
                <a:lnTo>
                  <a:pt x="119519" y="31419"/>
                </a:lnTo>
                <a:lnTo>
                  <a:pt x="123151" y="30073"/>
                </a:lnTo>
                <a:lnTo>
                  <a:pt x="126212" y="29552"/>
                </a:lnTo>
                <a:lnTo>
                  <a:pt x="128790" y="28244"/>
                </a:lnTo>
                <a:lnTo>
                  <a:pt x="131533" y="26415"/>
                </a:lnTo>
                <a:lnTo>
                  <a:pt x="133476" y="23787"/>
                </a:lnTo>
                <a:lnTo>
                  <a:pt x="133807" y="20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476924" y="6714613"/>
            <a:ext cx="49136" cy="37490"/>
          </a:xfrm>
          <a:custGeom>
            <a:avLst/>
            <a:gdLst/>
            <a:ahLst/>
            <a:cxnLst/>
            <a:rect l="l" t="t" r="r" b="b"/>
            <a:pathLst>
              <a:path w="49136" h="37490">
                <a:moveTo>
                  <a:pt x="48056" y="8343"/>
                </a:moveTo>
                <a:lnTo>
                  <a:pt x="0" y="0"/>
                </a:lnTo>
                <a:lnTo>
                  <a:pt x="7315" y="33959"/>
                </a:lnTo>
                <a:lnTo>
                  <a:pt x="13474" y="34467"/>
                </a:lnTo>
                <a:lnTo>
                  <a:pt x="14312" y="35559"/>
                </a:lnTo>
                <a:lnTo>
                  <a:pt x="20980" y="36093"/>
                </a:lnTo>
                <a:lnTo>
                  <a:pt x="27000" y="36588"/>
                </a:lnTo>
                <a:lnTo>
                  <a:pt x="33235" y="36487"/>
                </a:lnTo>
                <a:lnTo>
                  <a:pt x="39217" y="37134"/>
                </a:lnTo>
                <a:lnTo>
                  <a:pt x="42392" y="37490"/>
                </a:lnTo>
                <a:lnTo>
                  <a:pt x="45656" y="37007"/>
                </a:lnTo>
                <a:lnTo>
                  <a:pt x="48793" y="37007"/>
                </a:lnTo>
                <a:lnTo>
                  <a:pt x="49022" y="33185"/>
                </a:lnTo>
                <a:lnTo>
                  <a:pt x="48780" y="31305"/>
                </a:lnTo>
                <a:lnTo>
                  <a:pt x="48818" y="20053"/>
                </a:lnTo>
                <a:lnTo>
                  <a:pt x="49136" y="15824"/>
                </a:lnTo>
                <a:lnTo>
                  <a:pt x="48056" y="8343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473124" y="6726440"/>
            <a:ext cx="51244" cy="37249"/>
          </a:xfrm>
          <a:custGeom>
            <a:avLst/>
            <a:gdLst/>
            <a:ahLst/>
            <a:cxnLst/>
            <a:rect l="l" t="t" r="r" b="b"/>
            <a:pathLst>
              <a:path w="51244" h="37249">
                <a:moveTo>
                  <a:pt x="49167" y="21715"/>
                </a:moveTo>
                <a:lnTo>
                  <a:pt x="49174" y="21945"/>
                </a:lnTo>
                <a:lnTo>
                  <a:pt x="50037" y="21666"/>
                </a:lnTo>
                <a:lnTo>
                  <a:pt x="51244" y="0"/>
                </a:lnTo>
                <a:lnTo>
                  <a:pt x="49123" y="4610"/>
                </a:lnTo>
                <a:lnTo>
                  <a:pt x="49167" y="21715"/>
                </a:lnTo>
                <a:close/>
              </a:path>
              <a:path w="51244" h="37249">
                <a:moveTo>
                  <a:pt x="56121" y="12852"/>
                </a:moveTo>
                <a:lnTo>
                  <a:pt x="56184" y="4444"/>
                </a:lnTo>
                <a:lnTo>
                  <a:pt x="56032" y="812"/>
                </a:lnTo>
                <a:lnTo>
                  <a:pt x="55346" y="-3975"/>
                </a:lnTo>
                <a:lnTo>
                  <a:pt x="53949" y="-6692"/>
                </a:lnTo>
                <a:lnTo>
                  <a:pt x="52450" y="-6946"/>
                </a:lnTo>
                <a:lnTo>
                  <a:pt x="48374" y="-2971"/>
                </a:lnTo>
                <a:lnTo>
                  <a:pt x="51854" y="-3479"/>
                </a:lnTo>
                <a:lnTo>
                  <a:pt x="52590" y="21653"/>
                </a:lnTo>
                <a:lnTo>
                  <a:pt x="52590" y="25171"/>
                </a:lnTo>
                <a:lnTo>
                  <a:pt x="49085" y="24968"/>
                </a:lnTo>
                <a:lnTo>
                  <a:pt x="52590" y="28701"/>
                </a:lnTo>
                <a:lnTo>
                  <a:pt x="55994" y="27241"/>
                </a:lnTo>
                <a:lnTo>
                  <a:pt x="56197" y="24079"/>
                </a:lnTo>
                <a:lnTo>
                  <a:pt x="56121" y="12852"/>
                </a:lnTo>
                <a:close/>
              </a:path>
              <a:path w="51244" h="37249">
                <a:moveTo>
                  <a:pt x="30746" y="28282"/>
                </a:moveTo>
                <a:lnTo>
                  <a:pt x="36956" y="28193"/>
                </a:lnTo>
                <a:lnTo>
                  <a:pt x="42646" y="28816"/>
                </a:lnTo>
                <a:lnTo>
                  <a:pt x="45580" y="28955"/>
                </a:lnTo>
                <a:lnTo>
                  <a:pt x="48183" y="28955"/>
                </a:lnTo>
                <a:lnTo>
                  <a:pt x="52590" y="28701"/>
                </a:lnTo>
                <a:lnTo>
                  <a:pt x="49085" y="24968"/>
                </a:lnTo>
                <a:lnTo>
                  <a:pt x="52590" y="25171"/>
                </a:lnTo>
                <a:lnTo>
                  <a:pt x="52590" y="21653"/>
                </a:lnTo>
                <a:lnTo>
                  <a:pt x="51854" y="-3479"/>
                </a:lnTo>
                <a:lnTo>
                  <a:pt x="48374" y="-2971"/>
                </a:lnTo>
                <a:lnTo>
                  <a:pt x="52450" y="-6946"/>
                </a:lnTo>
                <a:lnTo>
                  <a:pt x="4406" y="-15303"/>
                </a:lnTo>
                <a:lnTo>
                  <a:pt x="673" y="-14351"/>
                </a:lnTo>
                <a:lnTo>
                  <a:pt x="0" y="-10515"/>
                </a:lnTo>
                <a:lnTo>
                  <a:pt x="3200" y="-8369"/>
                </a:lnTo>
                <a:lnTo>
                  <a:pt x="48736" y="-436"/>
                </a:lnTo>
                <a:lnTo>
                  <a:pt x="49009" y="1473"/>
                </a:lnTo>
                <a:lnTo>
                  <a:pt x="49123" y="4610"/>
                </a:lnTo>
                <a:lnTo>
                  <a:pt x="51244" y="0"/>
                </a:lnTo>
                <a:lnTo>
                  <a:pt x="50037" y="21666"/>
                </a:lnTo>
                <a:lnTo>
                  <a:pt x="49174" y="21945"/>
                </a:lnTo>
                <a:lnTo>
                  <a:pt x="49167" y="21715"/>
                </a:lnTo>
                <a:lnTo>
                  <a:pt x="45580" y="21920"/>
                </a:lnTo>
                <a:lnTo>
                  <a:pt x="43408" y="21805"/>
                </a:lnTo>
                <a:lnTo>
                  <a:pt x="37122" y="21132"/>
                </a:lnTo>
                <a:lnTo>
                  <a:pt x="30860" y="21234"/>
                </a:lnTo>
                <a:lnTo>
                  <a:pt x="25069" y="20751"/>
                </a:lnTo>
                <a:lnTo>
                  <a:pt x="21894" y="20497"/>
                </a:lnTo>
                <a:lnTo>
                  <a:pt x="18516" y="19748"/>
                </a:lnTo>
                <a:lnTo>
                  <a:pt x="14668" y="18897"/>
                </a:lnTo>
                <a:lnTo>
                  <a:pt x="11404" y="18630"/>
                </a:lnTo>
                <a:lnTo>
                  <a:pt x="7759" y="19900"/>
                </a:lnTo>
                <a:lnTo>
                  <a:pt x="7442" y="23774"/>
                </a:lnTo>
                <a:lnTo>
                  <a:pt x="10820" y="25641"/>
                </a:lnTo>
                <a:lnTo>
                  <a:pt x="13715" y="25882"/>
                </a:lnTo>
                <a:lnTo>
                  <a:pt x="16992" y="26631"/>
                </a:lnTo>
                <a:lnTo>
                  <a:pt x="21005" y="27495"/>
                </a:lnTo>
                <a:lnTo>
                  <a:pt x="24510" y="27774"/>
                </a:lnTo>
                <a:lnTo>
                  <a:pt x="30746" y="28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448291" y="6577849"/>
            <a:ext cx="84391" cy="149745"/>
          </a:xfrm>
          <a:custGeom>
            <a:avLst/>
            <a:gdLst/>
            <a:ahLst/>
            <a:cxnLst/>
            <a:rect l="l" t="t" r="r" b="b"/>
            <a:pathLst>
              <a:path w="84391" h="149745">
                <a:moveTo>
                  <a:pt x="33041" y="25376"/>
                </a:moveTo>
                <a:lnTo>
                  <a:pt x="27895" y="13852"/>
                </a:lnTo>
                <a:lnTo>
                  <a:pt x="25655" y="1333"/>
                </a:lnTo>
                <a:lnTo>
                  <a:pt x="25628" y="0"/>
                </a:lnTo>
                <a:lnTo>
                  <a:pt x="4089" y="0"/>
                </a:lnTo>
                <a:lnTo>
                  <a:pt x="0" y="58470"/>
                </a:lnTo>
                <a:lnTo>
                  <a:pt x="28194" y="141706"/>
                </a:lnTo>
                <a:lnTo>
                  <a:pt x="31775" y="141935"/>
                </a:lnTo>
                <a:lnTo>
                  <a:pt x="34378" y="143814"/>
                </a:lnTo>
                <a:lnTo>
                  <a:pt x="38023" y="144259"/>
                </a:lnTo>
                <a:lnTo>
                  <a:pt x="41783" y="144716"/>
                </a:lnTo>
                <a:lnTo>
                  <a:pt x="46050" y="144005"/>
                </a:lnTo>
                <a:lnTo>
                  <a:pt x="49745" y="144678"/>
                </a:lnTo>
                <a:lnTo>
                  <a:pt x="61918" y="147481"/>
                </a:lnTo>
                <a:lnTo>
                  <a:pt x="74584" y="149737"/>
                </a:lnTo>
                <a:lnTo>
                  <a:pt x="80467" y="149745"/>
                </a:lnTo>
                <a:lnTo>
                  <a:pt x="81432" y="146723"/>
                </a:lnTo>
                <a:lnTo>
                  <a:pt x="84391" y="143979"/>
                </a:lnTo>
                <a:lnTo>
                  <a:pt x="84112" y="140842"/>
                </a:lnTo>
                <a:lnTo>
                  <a:pt x="81927" y="137693"/>
                </a:lnTo>
                <a:lnTo>
                  <a:pt x="81140" y="134759"/>
                </a:lnTo>
                <a:lnTo>
                  <a:pt x="81534" y="131470"/>
                </a:lnTo>
                <a:lnTo>
                  <a:pt x="81521" y="126441"/>
                </a:lnTo>
                <a:lnTo>
                  <a:pt x="80137" y="124269"/>
                </a:lnTo>
                <a:lnTo>
                  <a:pt x="77812" y="119849"/>
                </a:lnTo>
                <a:lnTo>
                  <a:pt x="75387" y="115227"/>
                </a:lnTo>
                <a:lnTo>
                  <a:pt x="74498" y="110185"/>
                </a:lnTo>
                <a:lnTo>
                  <a:pt x="72097" y="105155"/>
                </a:lnTo>
                <a:lnTo>
                  <a:pt x="66369" y="93587"/>
                </a:lnTo>
                <a:lnTo>
                  <a:pt x="60826" y="82303"/>
                </a:lnTo>
                <a:lnTo>
                  <a:pt x="55858" y="70691"/>
                </a:lnTo>
                <a:lnTo>
                  <a:pt x="55803" y="70548"/>
                </a:lnTo>
                <a:lnTo>
                  <a:pt x="53263" y="63855"/>
                </a:lnTo>
                <a:lnTo>
                  <a:pt x="48107" y="58000"/>
                </a:lnTo>
                <a:lnTo>
                  <a:pt x="45732" y="51307"/>
                </a:lnTo>
                <a:lnTo>
                  <a:pt x="43891" y="46100"/>
                </a:lnTo>
                <a:lnTo>
                  <a:pt x="43548" y="41579"/>
                </a:lnTo>
                <a:lnTo>
                  <a:pt x="40132" y="36601"/>
                </a:lnTo>
                <a:lnTo>
                  <a:pt x="33041" y="25376"/>
                </a:lnTo>
                <a:close/>
              </a:path>
            </a:pathLst>
          </a:custGeom>
          <a:solidFill>
            <a:srgbClr val="41BE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444776" y="6574316"/>
            <a:ext cx="84188" cy="156921"/>
          </a:xfrm>
          <a:custGeom>
            <a:avLst/>
            <a:gdLst/>
            <a:ahLst/>
            <a:cxnLst/>
            <a:rect l="l" t="t" r="r" b="b"/>
            <a:pathLst>
              <a:path w="84188" h="156921">
                <a:moveTo>
                  <a:pt x="83680" y="149771"/>
                </a:moveTo>
                <a:lnTo>
                  <a:pt x="82397" y="148577"/>
                </a:lnTo>
                <a:lnTo>
                  <a:pt x="81771" y="149860"/>
                </a:lnTo>
                <a:lnTo>
                  <a:pt x="83680" y="149771"/>
                </a:lnTo>
                <a:close/>
              </a:path>
              <a:path w="84188" h="156921">
                <a:moveTo>
                  <a:pt x="32664" y="3505"/>
                </a:moveTo>
                <a:lnTo>
                  <a:pt x="31076" y="0"/>
                </a:lnTo>
                <a:lnTo>
                  <a:pt x="29146" y="0"/>
                </a:lnTo>
                <a:lnTo>
                  <a:pt x="25628" y="3543"/>
                </a:lnTo>
                <a:lnTo>
                  <a:pt x="29146" y="3530"/>
                </a:lnTo>
                <a:lnTo>
                  <a:pt x="32208" y="28267"/>
                </a:lnTo>
                <a:lnTo>
                  <a:pt x="38823" y="39279"/>
                </a:lnTo>
                <a:lnTo>
                  <a:pt x="40741" y="42113"/>
                </a:lnTo>
                <a:lnTo>
                  <a:pt x="43637" y="46291"/>
                </a:lnTo>
                <a:lnTo>
                  <a:pt x="43941" y="50228"/>
                </a:lnTo>
                <a:lnTo>
                  <a:pt x="45923" y="56019"/>
                </a:lnTo>
                <a:lnTo>
                  <a:pt x="48691" y="63563"/>
                </a:lnTo>
                <a:lnTo>
                  <a:pt x="53873" y="69430"/>
                </a:lnTo>
                <a:lnTo>
                  <a:pt x="56019" y="75323"/>
                </a:lnTo>
                <a:lnTo>
                  <a:pt x="61045" y="87102"/>
                </a:lnTo>
                <a:lnTo>
                  <a:pt x="66577" y="98392"/>
                </a:lnTo>
                <a:lnTo>
                  <a:pt x="72229" y="109794"/>
                </a:lnTo>
                <a:lnTo>
                  <a:pt x="72428" y="110210"/>
                </a:lnTo>
                <a:lnTo>
                  <a:pt x="74612" y="114680"/>
                </a:lnTo>
                <a:lnTo>
                  <a:pt x="75488" y="119735"/>
                </a:lnTo>
                <a:lnTo>
                  <a:pt x="78206" y="125006"/>
                </a:lnTo>
                <a:lnTo>
                  <a:pt x="80263" y="128841"/>
                </a:lnTo>
                <a:lnTo>
                  <a:pt x="81241" y="131546"/>
                </a:lnTo>
                <a:lnTo>
                  <a:pt x="81521" y="135000"/>
                </a:lnTo>
                <a:lnTo>
                  <a:pt x="81343" y="138226"/>
                </a:lnTo>
                <a:lnTo>
                  <a:pt x="82168" y="142443"/>
                </a:lnTo>
                <a:lnTo>
                  <a:pt x="84188" y="145021"/>
                </a:lnTo>
                <a:lnTo>
                  <a:pt x="83985" y="153288"/>
                </a:lnTo>
                <a:lnTo>
                  <a:pt x="80619" y="152222"/>
                </a:lnTo>
                <a:lnTo>
                  <a:pt x="81229" y="156921"/>
                </a:lnTo>
                <a:lnTo>
                  <a:pt x="84289" y="156794"/>
                </a:lnTo>
                <a:lnTo>
                  <a:pt x="86906" y="155701"/>
                </a:lnTo>
                <a:lnTo>
                  <a:pt x="88328" y="152336"/>
                </a:lnTo>
                <a:lnTo>
                  <a:pt x="90055" y="149313"/>
                </a:lnTo>
                <a:lnTo>
                  <a:pt x="91135" y="147396"/>
                </a:lnTo>
                <a:lnTo>
                  <a:pt x="91173" y="144792"/>
                </a:lnTo>
                <a:lnTo>
                  <a:pt x="90843" y="141833"/>
                </a:lnTo>
                <a:lnTo>
                  <a:pt x="88557" y="138963"/>
                </a:lnTo>
                <a:lnTo>
                  <a:pt x="88569" y="132168"/>
                </a:lnTo>
                <a:lnTo>
                  <a:pt x="87363" y="127736"/>
                </a:lnTo>
                <a:lnTo>
                  <a:pt x="85572" y="123901"/>
                </a:lnTo>
                <a:lnTo>
                  <a:pt x="84429" y="121742"/>
                </a:lnTo>
                <a:lnTo>
                  <a:pt x="82321" y="117779"/>
                </a:lnTo>
                <a:lnTo>
                  <a:pt x="81419" y="112750"/>
                </a:lnTo>
                <a:lnTo>
                  <a:pt x="78790" y="107175"/>
                </a:lnTo>
                <a:lnTo>
                  <a:pt x="72989" y="95450"/>
                </a:lnTo>
                <a:lnTo>
                  <a:pt x="67456" y="84173"/>
                </a:lnTo>
                <a:lnTo>
                  <a:pt x="62610" y="72834"/>
                </a:lnTo>
                <a:lnTo>
                  <a:pt x="59689" y="65341"/>
                </a:lnTo>
                <a:lnTo>
                  <a:pt x="54546" y="59486"/>
                </a:lnTo>
                <a:lnTo>
                  <a:pt x="52565" y="53657"/>
                </a:lnTo>
                <a:lnTo>
                  <a:pt x="50876" y="49060"/>
                </a:lnTo>
                <a:lnTo>
                  <a:pt x="50482" y="43954"/>
                </a:lnTo>
                <a:lnTo>
                  <a:pt x="46545" y="38138"/>
                </a:lnTo>
                <a:lnTo>
                  <a:pt x="39297" y="26597"/>
                </a:lnTo>
                <a:lnTo>
                  <a:pt x="34378" y="15075"/>
                </a:lnTo>
                <a:lnTo>
                  <a:pt x="32664" y="3505"/>
                </a:lnTo>
                <a:close/>
              </a:path>
              <a:path w="84188" h="156921">
                <a:moveTo>
                  <a:pt x="4089" y="3276"/>
                </a:moveTo>
                <a:lnTo>
                  <a:pt x="0" y="61760"/>
                </a:lnTo>
                <a:lnTo>
                  <a:pt x="1333" y="65379"/>
                </a:lnTo>
                <a:lnTo>
                  <a:pt x="5206" y="65646"/>
                </a:lnTo>
                <a:lnTo>
                  <a:pt x="7023" y="62242"/>
                </a:lnTo>
                <a:lnTo>
                  <a:pt x="10883" y="7048"/>
                </a:lnTo>
                <a:lnTo>
                  <a:pt x="29146" y="7048"/>
                </a:lnTo>
                <a:lnTo>
                  <a:pt x="27475" y="16540"/>
                </a:lnTo>
                <a:lnTo>
                  <a:pt x="32208" y="28267"/>
                </a:lnTo>
                <a:lnTo>
                  <a:pt x="29146" y="3530"/>
                </a:lnTo>
                <a:lnTo>
                  <a:pt x="25628" y="3543"/>
                </a:lnTo>
                <a:lnTo>
                  <a:pt x="29146" y="0"/>
                </a:lnTo>
                <a:lnTo>
                  <a:pt x="7594" y="0"/>
                </a:lnTo>
                <a:lnTo>
                  <a:pt x="4216" y="1435"/>
                </a:lnTo>
                <a:lnTo>
                  <a:pt x="4089" y="3276"/>
                </a:lnTo>
                <a:close/>
              </a:path>
              <a:path w="84188" h="156921">
                <a:moveTo>
                  <a:pt x="46291" y="151485"/>
                </a:moveTo>
                <a:lnTo>
                  <a:pt x="51625" y="151485"/>
                </a:lnTo>
                <a:lnTo>
                  <a:pt x="52628" y="151676"/>
                </a:lnTo>
                <a:lnTo>
                  <a:pt x="64390" y="154393"/>
                </a:lnTo>
                <a:lnTo>
                  <a:pt x="77383" y="156740"/>
                </a:lnTo>
                <a:lnTo>
                  <a:pt x="81229" y="156921"/>
                </a:lnTo>
                <a:lnTo>
                  <a:pt x="80619" y="152222"/>
                </a:lnTo>
                <a:lnTo>
                  <a:pt x="83985" y="153288"/>
                </a:lnTo>
                <a:lnTo>
                  <a:pt x="84188" y="145021"/>
                </a:lnTo>
                <a:lnTo>
                  <a:pt x="82397" y="148577"/>
                </a:lnTo>
                <a:lnTo>
                  <a:pt x="83680" y="149771"/>
                </a:lnTo>
                <a:lnTo>
                  <a:pt x="81229" y="149885"/>
                </a:lnTo>
                <a:lnTo>
                  <a:pt x="69045" y="148233"/>
                </a:lnTo>
                <a:lnTo>
                  <a:pt x="56286" y="145218"/>
                </a:lnTo>
                <a:lnTo>
                  <a:pt x="52222" y="144437"/>
                </a:lnTo>
                <a:lnTo>
                  <a:pt x="42798" y="144398"/>
                </a:lnTo>
                <a:lnTo>
                  <a:pt x="39382" y="143687"/>
                </a:lnTo>
                <a:lnTo>
                  <a:pt x="36207" y="142557"/>
                </a:lnTo>
                <a:lnTo>
                  <a:pt x="31927" y="141731"/>
                </a:lnTo>
                <a:lnTo>
                  <a:pt x="28308" y="143065"/>
                </a:lnTo>
                <a:lnTo>
                  <a:pt x="28066" y="146964"/>
                </a:lnTo>
                <a:lnTo>
                  <a:pt x="31483" y="148755"/>
                </a:lnTo>
                <a:lnTo>
                  <a:pt x="35407" y="149745"/>
                </a:lnTo>
                <a:lnTo>
                  <a:pt x="38785" y="151002"/>
                </a:lnTo>
                <a:lnTo>
                  <a:pt x="42379" y="151447"/>
                </a:lnTo>
                <a:lnTo>
                  <a:pt x="46291" y="151485"/>
                </a:lnTo>
                <a:close/>
              </a:path>
              <a:path w="84188" h="156921">
                <a:moveTo>
                  <a:pt x="27475" y="16540"/>
                </a:moveTo>
                <a:lnTo>
                  <a:pt x="29146" y="7048"/>
                </a:lnTo>
                <a:lnTo>
                  <a:pt x="26126" y="7048"/>
                </a:lnTo>
                <a:lnTo>
                  <a:pt x="27475" y="16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392032" y="6438112"/>
            <a:ext cx="124289" cy="326288"/>
          </a:xfrm>
          <a:custGeom>
            <a:avLst/>
            <a:gdLst/>
            <a:ahLst/>
            <a:cxnLst/>
            <a:rect l="l" t="t" r="r" b="b"/>
            <a:pathLst>
              <a:path w="124289" h="326288">
                <a:moveTo>
                  <a:pt x="421" y="151019"/>
                </a:moveTo>
                <a:lnTo>
                  <a:pt x="0" y="163771"/>
                </a:lnTo>
                <a:lnTo>
                  <a:pt x="171" y="176602"/>
                </a:lnTo>
                <a:lnTo>
                  <a:pt x="357" y="189242"/>
                </a:lnTo>
                <a:lnTo>
                  <a:pt x="395" y="192454"/>
                </a:lnTo>
                <a:lnTo>
                  <a:pt x="1284" y="205356"/>
                </a:lnTo>
                <a:lnTo>
                  <a:pt x="3140" y="217756"/>
                </a:lnTo>
                <a:lnTo>
                  <a:pt x="5673" y="229942"/>
                </a:lnTo>
                <a:lnTo>
                  <a:pt x="8597" y="242206"/>
                </a:lnTo>
                <a:lnTo>
                  <a:pt x="11622" y="254838"/>
                </a:lnTo>
                <a:lnTo>
                  <a:pt x="13477" y="263746"/>
                </a:lnTo>
                <a:lnTo>
                  <a:pt x="15802" y="276313"/>
                </a:lnTo>
                <a:lnTo>
                  <a:pt x="18442" y="288594"/>
                </a:lnTo>
                <a:lnTo>
                  <a:pt x="18912" y="290436"/>
                </a:lnTo>
                <a:lnTo>
                  <a:pt x="20677" y="294398"/>
                </a:lnTo>
                <a:lnTo>
                  <a:pt x="19890" y="296316"/>
                </a:lnTo>
                <a:lnTo>
                  <a:pt x="18849" y="298869"/>
                </a:lnTo>
                <a:lnTo>
                  <a:pt x="15521" y="298500"/>
                </a:lnTo>
                <a:lnTo>
                  <a:pt x="14035" y="300075"/>
                </a:lnTo>
                <a:lnTo>
                  <a:pt x="10937" y="303428"/>
                </a:lnTo>
                <a:lnTo>
                  <a:pt x="12981" y="311569"/>
                </a:lnTo>
                <a:lnTo>
                  <a:pt x="8130" y="313524"/>
                </a:lnTo>
                <a:lnTo>
                  <a:pt x="6758" y="319150"/>
                </a:lnTo>
                <a:lnTo>
                  <a:pt x="20462" y="318515"/>
                </a:lnTo>
                <a:lnTo>
                  <a:pt x="24437" y="318985"/>
                </a:lnTo>
                <a:lnTo>
                  <a:pt x="25955" y="319172"/>
                </a:lnTo>
                <a:lnTo>
                  <a:pt x="38442" y="320993"/>
                </a:lnTo>
                <a:lnTo>
                  <a:pt x="51170" y="321995"/>
                </a:lnTo>
                <a:lnTo>
                  <a:pt x="58620" y="321831"/>
                </a:lnTo>
                <a:lnTo>
                  <a:pt x="71301" y="321151"/>
                </a:lnTo>
                <a:lnTo>
                  <a:pt x="83962" y="320713"/>
                </a:lnTo>
                <a:lnTo>
                  <a:pt x="87543" y="320700"/>
                </a:lnTo>
                <a:lnTo>
                  <a:pt x="89232" y="321106"/>
                </a:lnTo>
                <a:lnTo>
                  <a:pt x="92013" y="322211"/>
                </a:lnTo>
                <a:lnTo>
                  <a:pt x="93474" y="322783"/>
                </a:lnTo>
                <a:lnTo>
                  <a:pt x="97309" y="326288"/>
                </a:lnTo>
                <a:lnTo>
                  <a:pt x="97106" y="322491"/>
                </a:lnTo>
                <a:lnTo>
                  <a:pt x="92407" y="322008"/>
                </a:lnTo>
                <a:lnTo>
                  <a:pt x="91823" y="305079"/>
                </a:lnTo>
                <a:lnTo>
                  <a:pt x="91137" y="301383"/>
                </a:lnTo>
                <a:lnTo>
                  <a:pt x="91035" y="300830"/>
                </a:lnTo>
                <a:lnTo>
                  <a:pt x="88000" y="288641"/>
                </a:lnTo>
                <a:lnTo>
                  <a:pt x="84851" y="276199"/>
                </a:lnTo>
                <a:lnTo>
                  <a:pt x="83796" y="270967"/>
                </a:lnTo>
                <a:lnTo>
                  <a:pt x="81269" y="266687"/>
                </a:lnTo>
                <a:lnTo>
                  <a:pt x="80469" y="261531"/>
                </a:lnTo>
                <a:lnTo>
                  <a:pt x="79288" y="253695"/>
                </a:lnTo>
                <a:lnTo>
                  <a:pt x="78132" y="245783"/>
                </a:lnTo>
                <a:lnTo>
                  <a:pt x="77269" y="237985"/>
                </a:lnTo>
                <a:lnTo>
                  <a:pt x="76453" y="231187"/>
                </a:lnTo>
                <a:lnTo>
                  <a:pt x="74771" y="218582"/>
                </a:lnTo>
                <a:lnTo>
                  <a:pt x="73154" y="205968"/>
                </a:lnTo>
                <a:lnTo>
                  <a:pt x="72649" y="198330"/>
                </a:lnTo>
                <a:lnTo>
                  <a:pt x="73137" y="185770"/>
                </a:lnTo>
                <a:lnTo>
                  <a:pt x="74505" y="173266"/>
                </a:lnTo>
                <a:lnTo>
                  <a:pt x="75859" y="160667"/>
                </a:lnTo>
                <a:lnTo>
                  <a:pt x="76354" y="154482"/>
                </a:lnTo>
                <a:lnTo>
                  <a:pt x="81853" y="148742"/>
                </a:lnTo>
                <a:lnTo>
                  <a:pt x="81371" y="143078"/>
                </a:lnTo>
                <a:lnTo>
                  <a:pt x="81053" y="139242"/>
                </a:lnTo>
                <a:lnTo>
                  <a:pt x="88114" y="129933"/>
                </a:lnTo>
                <a:lnTo>
                  <a:pt x="91061" y="128142"/>
                </a:lnTo>
                <a:lnTo>
                  <a:pt x="91975" y="127596"/>
                </a:lnTo>
                <a:lnTo>
                  <a:pt x="93245" y="124967"/>
                </a:lnTo>
                <a:lnTo>
                  <a:pt x="95519" y="121754"/>
                </a:lnTo>
                <a:lnTo>
                  <a:pt x="98313" y="117017"/>
                </a:lnTo>
                <a:lnTo>
                  <a:pt x="101729" y="110299"/>
                </a:lnTo>
                <a:lnTo>
                  <a:pt x="104637" y="103035"/>
                </a:lnTo>
                <a:lnTo>
                  <a:pt x="107660" y="96189"/>
                </a:lnTo>
                <a:lnTo>
                  <a:pt x="110479" y="89801"/>
                </a:lnTo>
                <a:lnTo>
                  <a:pt x="115737" y="84378"/>
                </a:lnTo>
                <a:lnTo>
                  <a:pt x="118315" y="77825"/>
                </a:lnTo>
                <a:lnTo>
                  <a:pt x="120423" y="72364"/>
                </a:lnTo>
                <a:lnTo>
                  <a:pt x="120334" y="66319"/>
                </a:lnTo>
                <a:lnTo>
                  <a:pt x="122023" y="60744"/>
                </a:lnTo>
                <a:lnTo>
                  <a:pt x="123698" y="52863"/>
                </a:lnTo>
                <a:lnTo>
                  <a:pt x="124289" y="40025"/>
                </a:lnTo>
                <a:lnTo>
                  <a:pt x="123027" y="27470"/>
                </a:lnTo>
                <a:lnTo>
                  <a:pt x="121782" y="19875"/>
                </a:lnTo>
                <a:lnTo>
                  <a:pt x="123649" y="10528"/>
                </a:lnTo>
                <a:lnTo>
                  <a:pt x="120110" y="4075"/>
                </a:lnTo>
                <a:lnTo>
                  <a:pt x="110957" y="4976"/>
                </a:lnTo>
                <a:lnTo>
                  <a:pt x="98408" y="6664"/>
                </a:lnTo>
                <a:lnTo>
                  <a:pt x="85798" y="8436"/>
                </a:lnTo>
                <a:lnTo>
                  <a:pt x="73114" y="9833"/>
                </a:lnTo>
                <a:lnTo>
                  <a:pt x="60340" y="10401"/>
                </a:lnTo>
                <a:lnTo>
                  <a:pt x="57317" y="10401"/>
                </a:lnTo>
                <a:lnTo>
                  <a:pt x="53609" y="9893"/>
                </a:lnTo>
                <a:lnTo>
                  <a:pt x="50662" y="10375"/>
                </a:lnTo>
                <a:lnTo>
                  <a:pt x="45430" y="11214"/>
                </a:lnTo>
                <a:lnTo>
                  <a:pt x="40896" y="7785"/>
                </a:lnTo>
                <a:lnTo>
                  <a:pt x="36337" y="10096"/>
                </a:lnTo>
                <a:lnTo>
                  <a:pt x="31627" y="10545"/>
                </a:lnTo>
                <a:lnTo>
                  <a:pt x="21511" y="4544"/>
                </a:lnTo>
                <a:lnTo>
                  <a:pt x="10911" y="0"/>
                </a:lnTo>
                <a:lnTo>
                  <a:pt x="11800" y="23609"/>
                </a:lnTo>
                <a:lnTo>
                  <a:pt x="10162" y="25311"/>
                </a:lnTo>
                <a:lnTo>
                  <a:pt x="10848" y="37160"/>
                </a:lnTo>
                <a:lnTo>
                  <a:pt x="10848" y="45885"/>
                </a:lnTo>
                <a:lnTo>
                  <a:pt x="9616" y="51866"/>
                </a:lnTo>
                <a:lnTo>
                  <a:pt x="9618" y="59598"/>
                </a:lnTo>
                <a:lnTo>
                  <a:pt x="9431" y="72501"/>
                </a:lnTo>
                <a:lnTo>
                  <a:pt x="8855" y="85083"/>
                </a:lnTo>
                <a:lnTo>
                  <a:pt x="7885" y="97588"/>
                </a:lnTo>
                <a:lnTo>
                  <a:pt x="6517" y="110261"/>
                </a:lnTo>
                <a:lnTo>
                  <a:pt x="4666" y="124262"/>
                </a:lnTo>
                <a:lnTo>
                  <a:pt x="2402" y="136753"/>
                </a:lnTo>
                <a:lnTo>
                  <a:pt x="2016" y="138615"/>
                </a:lnTo>
                <a:lnTo>
                  <a:pt x="421" y="151019"/>
                </a:lnTo>
                <a:close/>
              </a:path>
            </a:pathLst>
          </a:custGeom>
          <a:solidFill>
            <a:srgbClr val="41BE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511870" y="6441695"/>
            <a:ext cx="1028" cy="493"/>
          </a:xfrm>
          <a:custGeom>
            <a:avLst/>
            <a:gdLst/>
            <a:ahLst/>
            <a:cxnLst/>
            <a:rect l="l" t="t" r="r" b="b"/>
            <a:pathLst>
              <a:path w="1028" h="493">
                <a:moveTo>
                  <a:pt x="1028" y="419"/>
                </a:moveTo>
                <a:lnTo>
                  <a:pt x="0" y="0"/>
                </a:lnTo>
                <a:lnTo>
                  <a:pt x="270" y="493"/>
                </a:lnTo>
                <a:lnTo>
                  <a:pt x="1028" y="419"/>
                </a:lnTo>
                <a:close/>
              </a:path>
            </a:pathLst>
          </a:custGeom>
          <a:solidFill>
            <a:srgbClr val="41BE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403299" y="6434583"/>
            <a:ext cx="4178" cy="3390"/>
          </a:xfrm>
          <a:custGeom>
            <a:avLst/>
            <a:gdLst/>
            <a:ahLst/>
            <a:cxnLst/>
            <a:rect l="l" t="t" r="r" b="b"/>
            <a:pathLst>
              <a:path w="4178" h="3390">
                <a:moveTo>
                  <a:pt x="0" y="0"/>
                </a:moveTo>
                <a:lnTo>
                  <a:pt x="3149" y="3390"/>
                </a:lnTo>
                <a:lnTo>
                  <a:pt x="4178" y="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404978" y="6733986"/>
            <a:ext cx="1292" cy="18455"/>
          </a:xfrm>
          <a:custGeom>
            <a:avLst/>
            <a:gdLst/>
            <a:ahLst/>
            <a:cxnLst/>
            <a:rect l="l" t="t" r="r" b="b"/>
            <a:pathLst>
              <a:path w="1292" h="18455">
                <a:moveTo>
                  <a:pt x="1292" y="0"/>
                </a:moveTo>
                <a:lnTo>
                  <a:pt x="0" y="18455"/>
                </a:lnTo>
                <a:lnTo>
                  <a:pt x="12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400162" y="6733985"/>
            <a:ext cx="6108" cy="20916"/>
          </a:xfrm>
          <a:custGeom>
            <a:avLst/>
            <a:gdLst/>
            <a:ahLst/>
            <a:cxnLst/>
            <a:rect l="l" t="t" r="r" b="b"/>
            <a:pathLst>
              <a:path w="6108" h="20916">
                <a:moveTo>
                  <a:pt x="3416" y="18491"/>
                </a:moveTo>
                <a:lnTo>
                  <a:pt x="6108" y="0"/>
                </a:lnTo>
                <a:lnTo>
                  <a:pt x="3327" y="1803"/>
                </a:lnTo>
                <a:lnTo>
                  <a:pt x="1333" y="5054"/>
                </a:lnTo>
                <a:lnTo>
                  <a:pt x="380" y="8877"/>
                </a:lnTo>
                <a:lnTo>
                  <a:pt x="0" y="17652"/>
                </a:lnTo>
                <a:lnTo>
                  <a:pt x="1320" y="20916"/>
                </a:lnTo>
                <a:lnTo>
                  <a:pt x="3416" y="184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405788" y="6442039"/>
            <a:ext cx="1562" cy="42405"/>
          </a:xfrm>
          <a:custGeom>
            <a:avLst/>
            <a:gdLst/>
            <a:ahLst/>
            <a:cxnLst/>
            <a:rect l="l" t="t" r="r" b="b"/>
            <a:pathLst>
              <a:path w="1562" h="42405">
                <a:moveTo>
                  <a:pt x="609" y="35306"/>
                </a:moveTo>
                <a:lnTo>
                  <a:pt x="469" y="31369"/>
                </a:lnTo>
                <a:lnTo>
                  <a:pt x="520" y="24688"/>
                </a:lnTo>
                <a:lnTo>
                  <a:pt x="825" y="22085"/>
                </a:lnTo>
                <a:lnTo>
                  <a:pt x="1562" y="19558"/>
                </a:lnTo>
                <a:lnTo>
                  <a:pt x="832" y="438"/>
                </a:lnTo>
                <a:lnTo>
                  <a:pt x="0" y="0"/>
                </a:lnTo>
                <a:lnTo>
                  <a:pt x="584" y="42405"/>
                </a:lnTo>
                <a:lnTo>
                  <a:pt x="609" y="35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400302" y="6438114"/>
            <a:ext cx="4080" cy="112391"/>
          </a:xfrm>
          <a:custGeom>
            <a:avLst/>
            <a:gdLst/>
            <a:ahLst/>
            <a:cxnLst/>
            <a:rect l="l" t="t" r="r" b="b"/>
            <a:pathLst>
              <a:path w="4080" h="112391">
                <a:moveTo>
                  <a:pt x="3530" y="23609"/>
                </a:moveTo>
                <a:lnTo>
                  <a:pt x="2793" y="3505"/>
                </a:lnTo>
                <a:lnTo>
                  <a:pt x="2641" y="0"/>
                </a:lnTo>
                <a:lnTo>
                  <a:pt x="0" y="22275"/>
                </a:lnTo>
                <a:lnTo>
                  <a:pt x="12" y="23748"/>
                </a:lnTo>
                <a:lnTo>
                  <a:pt x="1528" y="112391"/>
                </a:lnTo>
                <a:lnTo>
                  <a:pt x="1739" y="110693"/>
                </a:lnTo>
                <a:lnTo>
                  <a:pt x="3106" y="98010"/>
                </a:lnTo>
                <a:lnTo>
                  <a:pt x="4080" y="85491"/>
                </a:lnTo>
                <a:lnTo>
                  <a:pt x="3530" y="23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513552" y="6438930"/>
            <a:ext cx="6346" cy="60930"/>
          </a:xfrm>
          <a:custGeom>
            <a:avLst/>
            <a:gdLst/>
            <a:ahLst/>
            <a:cxnLst/>
            <a:rect l="l" t="t" r="r" b="b"/>
            <a:pathLst>
              <a:path w="6346" h="60930">
                <a:moveTo>
                  <a:pt x="6346" y="42160"/>
                </a:moveTo>
                <a:lnTo>
                  <a:pt x="6333" y="36635"/>
                </a:lnTo>
                <a:lnTo>
                  <a:pt x="5825" y="31149"/>
                </a:lnTo>
                <a:lnTo>
                  <a:pt x="4987" y="26082"/>
                </a:lnTo>
                <a:lnTo>
                  <a:pt x="4428" y="22780"/>
                </a:lnTo>
                <a:lnTo>
                  <a:pt x="4555" y="18652"/>
                </a:lnTo>
                <a:lnTo>
                  <a:pt x="4403" y="14321"/>
                </a:lnTo>
                <a:lnTo>
                  <a:pt x="4212" y="10003"/>
                </a:lnTo>
                <a:lnTo>
                  <a:pt x="3755" y="5368"/>
                </a:lnTo>
                <a:lnTo>
                  <a:pt x="2930" y="3856"/>
                </a:lnTo>
                <a:lnTo>
                  <a:pt x="2713" y="986"/>
                </a:lnTo>
                <a:lnTo>
                  <a:pt x="0" y="0"/>
                </a:lnTo>
                <a:lnTo>
                  <a:pt x="1405" y="1063"/>
                </a:lnTo>
                <a:lnTo>
                  <a:pt x="3006" y="4860"/>
                </a:lnTo>
                <a:lnTo>
                  <a:pt x="3869" y="60930"/>
                </a:lnTo>
                <a:lnTo>
                  <a:pt x="5647" y="54999"/>
                </a:lnTo>
                <a:lnTo>
                  <a:pt x="6333" y="48548"/>
                </a:lnTo>
                <a:lnTo>
                  <a:pt x="6346" y="42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513155" y="6438931"/>
            <a:ext cx="4267" cy="78291"/>
          </a:xfrm>
          <a:custGeom>
            <a:avLst/>
            <a:gdLst/>
            <a:ahLst/>
            <a:cxnLst/>
            <a:rect l="l" t="t" r="r" b="b"/>
            <a:pathLst>
              <a:path w="4267" h="78291">
                <a:moveTo>
                  <a:pt x="3403" y="4860"/>
                </a:moveTo>
                <a:lnTo>
                  <a:pt x="1803" y="1063"/>
                </a:lnTo>
                <a:lnTo>
                  <a:pt x="397" y="0"/>
                </a:lnTo>
                <a:lnTo>
                  <a:pt x="0" y="6689"/>
                </a:lnTo>
                <a:lnTo>
                  <a:pt x="457" y="78291"/>
                </a:lnTo>
                <a:lnTo>
                  <a:pt x="2857" y="71954"/>
                </a:lnTo>
                <a:lnTo>
                  <a:pt x="2743" y="65807"/>
                </a:lnTo>
                <a:lnTo>
                  <a:pt x="4267" y="60930"/>
                </a:lnTo>
                <a:lnTo>
                  <a:pt x="3403" y="4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388504" y="6434583"/>
            <a:ext cx="125048" cy="329044"/>
          </a:xfrm>
          <a:custGeom>
            <a:avLst/>
            <a:gdLst/>
            <a:ahLst/>
            <a:cxnLst/>
            <a:rect l="l" t="t" r="r" b="b"/>
            <a:pathLst>
              <a:path w="125048" h="329044">
                <a:moveTo>
                  <a:pt x="87414" y="320715"/>
                </a:moveTo>
                <a:lnTo>
                  <a:pt x="74622" y="321157"/>
                </a:lnTo>
                <a:lnTo>
                  <a:pt x="61992" y="321833"/>
                </a:lnTo>
                <a:lnTo>
                  <a:pt x="54698" y="321995"/>
                </a:lnTo>
                <a:lnTo>
                  <a:pt x="42250" y="321002"/>
                </a:lnTo>
                <a:lnTo>
                  <a:pt x="29526" y="319163"/>
                </a:lnTo>
                <a:lnTo>
                  <a:pt x="25679" y="318846"/>
                </a:lnTo>
                <a:lnTo>
                  <a:pt x="21475" y="318643"/>
                </a:lnTo>
                <a:lnTo>
                  <a:pt x="18567" y="318401"/>
                </a:lnTo>
                <a:lnTo>
                  <a:pt x="16474" y="317857"/>
                </a:lnTo>
                <a:lnTo>
                  <a:pt x="15684" y="317652"/>
                </a:lnTo>
                <a:lnTo>
                  <a:pt x="16474" y="317857"/>
                </a:lnTo>
                <a:lnTo>
                  <a:pt x="18529" y="313702"/>
                </a:lnTo>
                <a:lnTo>
                  <a:pt x="19088" y="309422"/>
                </a:lnTo>
                <a:lnTo>
                  <a:pt x="19888" y="306184"/>
                </a:lnTo>
                <a:lnTo>
                  <a:pt x="23063" y="304914"/>
                </a:lnTo>
                <a:lnTo>
                  <a:pt x="26225" y="302310"/>
                </a:lnTo>
                <a:lnTo>
                  <a:pt x="27127" y="299402"/>
                </a:lnTo>
                <a:lnTo>
                  <a:pt x="26695" y="295465"/>
                </a:lnTo>
                <a:lnTo>
                  <a:pt x="25908" y="292862"/>
                </a:lnTo>
                <a:lnTo>
                  <a:pt x="25387" y="291249"/>
                </a:lnTo>
                <a:lnTo>
                  <a:pt x="22786" y="279154"/>
                </a:lnTo>
                <a:lnTo>
                  <a:pt x="20452" y="266555"/>
                </a:lnTo>
                <a:lnTo>
                  <a:pt x="18580" y="257568"/>
                </a:lnTo>
                <a:lnTo>
                  <a:pt x="15501" y="244745"/>
                </a:lnTo>
                <a:lnTo>
                  <a:pt x="12561" y="232396"/>
                </a:lnTo>
                <a:lnTo>
                  <a:pt x="10046" y="220214"/>
                </a:lnTo>
                <a:lnTo>
                  <a:pt x="8238" y="207890"/>
                </a:lnTo>
                <a:lnTo>
                  <a:pt x="7423" y="195114"/>
                </a:lnTo>
                <a:lnTo>
                  <a:pt x="7391" y="184581"/>
                </a:lnTo>
                <a:lnTo>
                  <a:pt x="7048" y="176199"/>
                </a:lnTo>
                <a:lnTo>
                  <a:pt x="7048" y="167957"/>
                </a:lnTo>
                <a:lnTo>
                  <a:pt x="7445" y="154981"/>
                </a:lnTo>
                <a:lnTo>
                  <a:pt x="9050" y="142567"/>
                </a:lnTo>
                <a:lnTo>
                  <a:pt x="9372" y="141033"/>
                </a:lnTo>
                <a:lnTo>
                  <a:pt x="11652" y="128457"/>
                </a:lnTo>
                <a:lnTo>
                  <a:pt x="13326" y="115922"/>
                </a:lnTo>
                <a:lnTo>
                  <a:pt x="11811" y="27279"/>
                </a:lnTo>
                <a:lnTo>
                  <a:pt x="11798" y="25806"/>
                </a:lnTo>
                <a:lnTo>
                  <a:pt x="14439" y="3530"/>
                </a:lnTo>
                <a:lnTo>
                  <a:pt x="14592" y="7035"/>
                </a:lnTo>
                <a:lnTo>
                  <a:pt x="15328" y="27139"/>
                </a:lnTo>
                <a:lnTo>
                  <a:pt x="15878" y="89022"/>
                </a:lnTo>
                <a:lnTo>
                  <a:pt x="16463" y="76430"/>
                </a:lnTo>
                <a:lnTo>
                  <a:pt x="16662" y="63528"/>
                </a:lnTo>
                <a:lnTo>
                  <a:pt x="16649" y="55803"/>
                </a:lnTo>
                <a:lnTo>
                  <a:pt x="17868" y="49860"/>
                </a:lnTo>
                <a:lnTo>
                  <a:pt x="17284" y="7454"/>
                </a:lnTo>
                <a:lnTo>
                  <a:pt x="18116" y="7893"/>
                </a:lnTo>
                <a:lnTo>
                  <a:pt x="21336" y="9588"/>
                </a:lnTo>
                <a:lnTo>
                  <a:pt x="24079" y="11785"/>
                </a:lnTo>
                <a:lnTo>
                  <a:pt x="26974" y="13792"/>
                </a:lnTo>
                <a:lnTo>
                  <a:pt x="29883" y="15748"/>
                </a:lnTo>
                <a:lnTo>
                  <a:pt x="32994" y="17767"/>
                </a:lnTo>
                <a:lnTo>
                  <a:pt x="37007" y="17843"/>
                </a:lnTo>
                <a:lnTo>
                  <a:pt x="40030" y="17487"/>
                </a:lnTo>
                <a:lnTo>
                  <a:pt x="42646" y="16332"/>
                </a:lnTo>
                <a:lnTo>
                  <a:pt x="45313" y="16243"/>
                </a:lnTo>
                <a:lnTo>
                  <a:pt x="48348" y="17487"/>
                </a:lnTo>
                <a:lnTo>
                  <a:pt x="52451" y="17564"/>
                </a:lnTo>
                <a:lnTo>
                  <a:pt x="55448" y="17272"/>
                </a:lnTo>
                <a:lnTo>
                  <a:pt x="59232" y="17221"/>
                </a:lnTo>
                <a:lnTo>
                  <a:pt x="63868" y="17449"/>
                </a:lnTo>
                <a:lnTo>
                  <a:pt x="76876" y="16870"/>
                </a:lnTo>
                <a:lnTo>
                  <a:pt x="89674" y="15467"/>
                </a:lnTo>
                <a:lnTo>
                  <a:pt x="102274" y="13698"/>
                </a:lnTo>
                <a:lnTo>
                  <a:pt x="114689" y="12018"/>
                </a:lnTo>
                <a:lnTo>
                  <a:pt x="121684" y="11328"/>
                </a:lnTo>
                <a:lnTo>
                  <a:pt x="124129" y="4013"/>
                </a:lnTo>
                <a:lnTo>
                  <a:pt x="125048" y="4347"/>
                </a:lnTo>
                <a:lnTo>
                  <a:pt x="123380" y="3086"/>
                </a:lnTo>
                <a:lnTo>
                  <a:pt x="121117" y="4327"/>
                </a:lnTo>
                <a:lnTo>
                  <a:pt x="120281" y="8801"/>
                </a:lnTo>
                <a:lnTo>
                  <a:pt x="119976" y="4953"/>
                </a:lnTo>
                <a:lnTo>
                  <a:pt x="121117" y="4327"/>
                </a:lnTo>
                <a:lnTo>
                  <a:pt x="111382" y="5343"/>
                </a:lnTo>
                <a:lnTo>
                  <a:pt x="98710" y="7098"/>
                </a:lnTo>
                <a:lnTo>
                  <a:pt x="86101" y="8823"/>
                </a:lnTo>
                <a:lnTo>
                  <a:pt x="73541" y="10063"/>
                </a:lnTo>
                <a:lnTo>
                  <a:pt x="63868" y="10401"/>
                </a:lnTo>
                <a:lnTo>
                  <a:pt x="59702" y="10185"/>
                </a:lnTo>
                <a:lnTo>
                  <a:pt x="56070" y="10172"/>
                </a:lnTo>
                <a:lnTo>
                  <a:pt x="52451" y="10515"/>
                </a:lnTo>
                <a:lnTo>
                  <a:pt x="50165" y="10591"/>
                </a:lnTo>
                <a:lnTo>
                  <a:pt x="47307" y="9372"/>
                </a:lnTo>
                <a:lnTo>
                  <a:pt x="43434" y="9283"/>
                </a:lnTo>
                <a:lnTo>
                  <a:pt x="40005" y="9601"/>
                </a:lnTo>
                <a:lnTo>
                  <a:pt x="37007" y="10795"/>
                </a:lnTo>
                <a:lnTo>
                  <a:pt x="33426" y="9550"/>
                </a:lnTo>
                <a:lnTo>
                  <a:pt x="31115" y="8267"/>
                </a:lnTo>
                <a:lnTo>
                  <a:pt x="28371" y="6045"/>
                </a:lnTo>
                <a:lnTo>
                  <a:pt x="25361" y="4013"/>
                </a:lnTo>
                <a:lnTo>
                  <a:pt x="22352" y="2019"/>
                </a:lnTo>
                <a:lnTo>
                  <a:pt x="18973" y="38"/>
                </a:lnTo>
                <a:lnTo>
                  <a:pt x="17945" y="3390"/>
                </a:lnTo>
                <a:lnTo>
                  <a:pt x="14795" y="0"/>
                </a:lnTo>
                <a:lnTo>
                  <a:pt x="10833" y="1727"/>
                </a:lnTo>
                <a:lnTo>
                  <a:pt x="10909" y="3657"/>
                </a:lnTo>
                <a:lnTo>
                  <a:pt x="11760" y="25958"/>
                </a:lnTo>
                <a:lnTo>
                  <a:pt x="10782" y="29908"/>
                </a:lnTo>
                <a:lnTo>
                  <a:pt x="10706" y="38963"/>
                </a:lnTo>
                <a:lnTo>
                  <a:pt x="10845" y="42037"/>
                </a:lnTo>
                <a:lnTo>
                  <a:pt x="10858" y="48945"/>
                </a:lnTo>
                <a:lnTo>
                  <a:pt x="9639" y="54902"/>
                </a:lnTo>
                <a:lnTo>
                  <a:pt x="9626" y="63271"/>
                </a:lnTo>
                <a:lnTo>
                  <a:pt x="9430" y="76182"/>
                </a:lnTo>
                <a:lnTo>
                  <a:pt x="8840" y="88766"/>
                </a:lnTo>
                <a:lnTo>
                  <a:pt x="7853" y="101281"/>
                </a:lnTo>
                <a:lnTo>
                  <a:pt x="6540" y="113360"/>
                </a:lnTo>
                <a:lnTo>
                  <a:pt x="4887" y="126047"/>
                </a:lnTo>
                <a:lnTo>
                  <a:pt x="2714" y="138485"/>
                </a:lnTo>
                <a:lnTo>
                  <a:pt x="2489" y="139522"/>
                </a:lnTo>
                <a:lnTo>
                  <a:pt x="613" y="152059"/>
                </a:lnTo>
                <a:lnTo>
                  <a:pt x="18" y="164799"/>
                </a:lnTo>
                <a:lnTo>
                  <a:pt x="0" y="176403"/>
                </a:lnTo>
                <a:lnTo>
                  <a:pt x="355" y="184785"/>
                </a:lnTo>
                <a:lnTo>
                  <a:pt x="355" y="192773"/>
                </a:lnTo>
                <a:lnTo>
                  <a:pt x="973" y="206015"/>
                </a:lnTo>
                <a:lnTo>
                  <a:pt x="2618" y="218621"/>
                </a:lnTo>
                <a:lnTo>
                  <a:pt x="5001" y="230863"/>
                </a:lnTo>
                <a:lnTo>
                  <a:pt x="7834" y="243013"/>
                </a:lnTo>
                <a:lnTo>
                  <a:pt x="10827" y="255342"/>
                </a:lnTo>
                <a:lnTo>
                  <a:pt x="11722" y="259156"/>
                </a:lnTo>
                <a:lnTo>
                  <a:pt x="14216" y="271514"/>
                </a:lnTo>
                <a:lnTo>
                  <a:pt x="16563" y="284065"/>
                </a:lnTo>
                <a:lnTo>
                  <a:pt x="18554" y="292989"/>
                </a:lnTo>
                <a:lnTo>
                  <a:pt x="19570" y="296214"/>
                </a:lnTo>
                <a:lnTo>
                  <a:pt x="21056" y="298894"/>
                </a:lnTo>
                <a:lnTo>
                  <a:pt x="17767" y="299402"/>
                </a:lnTo>
                <a:lnTo>
                  <a:pt x="15074" y="317893"/>
                </a:lnTo>
                <a:lnTo>
                  <a:pt x="12979" y="320319"/>
                </a:lnTo>
                <a:lnTo>
                  <a:pt x="11658" y="317055"/>
                </a:lnTo>
                <a:lnTo>
                  <a:pt x="12039" y="308279"/>
                </a:lnTo>
                <a:lnTo>
                  <a:pt x="11442" y="311899"/>
                </a:lnTo>
                <a:lnTo>
                  <a:pt x="8509" y="315112"/>
                </a:lnTo>
                <a:lnTo>
                  <a:pt x="8039" y="317817"/>
                </a:lnTo>
                <a:lnTo>
                  <a:pt x="8559" y="320598"/>
                </a:lnTo>
                <a:lnTo>
                  <a:pt x="10756" y="323278"/>
                </a:lnTo>
                <a:lnTo>
                  <a:pt x="14135" y="324497"/>
                </a:lnTo>
                <a:lnTo>
                  <a:pt x="16662" y="325259"/>
                </a:lnTo>
                <a:lnTo>
                  <a:pt x="19418" y="325526"/>
                </a:lnTo>
                <a:lnTo>
                  <a:pt x="24371" y="325856"/>
                </a:lnTo>
                <a:lnTo>
                  <a:pt x="27559" y="326009"/>
                </a:lnTo>
                <a:lnTo>
                  <a:pt x="39812" y="327774"/>
                </a:lnTo>
                <a:lnTo>
                  <a:pt x="52649" y="329013"/>
                </a:lnTo>
                <a:lnTo>
                  <a:pt x="54698" y="329044"/>
                </a:lnTo>
                <a:lnTo>
                  <a:pt x="67621" y="328618"/>
                </a:lnTo>
                <a:lnTo>
                  <a:pt x="80233" y="327937"/>
                </a:lnTo>
                <a:lnTo>
                  <a:pt x="87490" y="327761"/>
                </a:lnTo>
                <a:lnTo>
                  <a:pt x="87414" y="320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482446" y="6726366"/>
            <a:ext cx="10198" cy="39496"/>
          </a:xfrm>
          <a:custGeom>
            <a:avLst/>
            <a:gdLst/>
            <a:ahLst/>
            <a:cxnLst/>
            <a:rect l="l" t="t" r="r" b="b"/>
            <a:pathLst>
              <a:path w="10198" h="39496">
                <a:moveTo>
                  <a:pt x="4191" y="12509"/>
                </a:moveTo>
                <a:lnTo>
                  <a:pt x="1134" y="0"/>
                </a:lnTo>
                <a:lnTo>
                  <a:pt x="0" y="29489"/>
                </a:lnTo>
                <a:lnTo>
                  <a:pt x="520" y="32676"/>
                </a:lnTo>
                <a:lnTo>
                  <a:pt x="304" y="37223"/>
                </a:lnTo>
                <a:lnTo>
                  <a:pt x="3009" y="38772"/>
                </a:lnTo>
                <a:lnTo>
                  <a:pt x="5740" y="39496"/>
                </a:lnTo>
                <a:lnTo>
                  <a:pt x="8445" y="38963"/>
                </a:lnTo>
                <a:lnTo>
                  <a:pt x="10198" y="35458"/>
                </a:lnTo>
                <a:lnTo>
                  <a:pt x="10109" y="32308"/>
                </a:lnTo>
                <a:lnTo>
                  <a:pt x="7035" y="30733"/>
                </a:lnTo>
                <a:lnTo>
                  <a:pt x="5854" y="25869"/>
                </a:lnTo>
                <a:lnTo>
                  <a:pt x="6692" y="34238"/>
                </a:lnTo>
                <a:lnTo>
                  <a:pt x="5740" y="32460"/>
                </a:lnTo>
                <a:lnTo>
                  <a:pt x="3175" y="34429"/>
                </a:lnTo>
                <a:lnTo>
                  <a:pt x="5740" y="34290"/>
                </a:lnTo>
                <a:lnTo>
                  <a:pt x="3175" y="34429"/>
                </a:lnTo>
                <a:lnTo>
                  <a:pt x="5740" y="35140"/>
                </a:lnTo>
                <a:lnTo>
                  <a:pt x="6324" y="37744"/>
                </a:lnTo>
                <a:lnTo>
                  <a:pt x="5092" y="37617"/>
                </a:lnTo>
                <a:lnTo>
                  <a:pt x="2425" y="35737"/>
                </a:lnTo>
                <a:lnTo>
                  <a:pt x="2893" y="30676"/>
                </a:lnTo>
                <a:lnTo>
                  <a:pt x="4191" y="12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461149" y="6438597"/>
            <a:ext cx="52463" cy="324993"/>
          </a:xfrm>
          <a:custGeom>
            <a:avLst/>
            <a:gdLst/>
            <a:ahLst/>
            <a:cxnLst/>
            <a:rect l="l" t="t" r="r" b="b"/>
            <a:pathLst>
              <a:path w="52463" h="324993">
                <a:moveTo>
                  <a:pt x="7531" y="205079"/>
                </a:moveTo>
                <a:lnTo>
                  <a:pt x="7175" y="202056"/>
                </a:lnTo>
                <a:lnTo>
                  <a:pt x="7035" y="199034"/>
                </a:lnTo>
                <a:lnTo>
                  <a:pt x="7035" y="196011"/>
                </a:lnTo>
                <a:lnTo>
                  <a:pt x="7712" y="183611"/>
                </a:lnTo>
                <a:lnTo>
                  <a:pt x="9153" y="170979"/>
                </a:lnTo>
                <a:lnTo>
                  <a:pt x="10248" y="160464"/>
                </a:lnTo>
                <a:lnTo>
                  <a:pt x="11518" y="155879"/>
                </a:lnTo>
                <a:lnTo>
                  <a:pt x="12877" y="153060"/>
                </a:lnTo>
                <a:lnTo>
                  <a:pt x="14173" y="150240"/>
                </a:lnTo>
                <a:lnTo>
                  <a:pt x="15760" y="147129"/>
                </a:lnTo>
                <a:lnTo>
                  <a:pt x="15811" y="143294"/>
                </a:lnTo>
                <a:lnTo>
                  <a:pt x="16522" y="140144"/>
                </a:lnTo>
                <a:lnTo>
                  <a:pt x="18884" y="136080"/>
                </a:lnTo>
                <a:lnTo>
                  <a:pt x="21107" y="133286"/>
                </a:lnTo>
                <a:lnTo>
                  <a:pt x="23672" y="130721"/>
                </a:lnTo>
                <a:lnTo>
                  <a:pt x="26492" y="127571"/>
                </a:lnTo>
                <a:lnTo>
                  <a:pt x="29298" y="123266"/>
                </a:lnTo>
                <a:lnTo>
                  <a:pt x="30924" y="120903"/>
                </a:lnTo>
                <a:lnTo>
                  <a:pt x="32334" y="118135"/>
                </a:lnTo>
                <a:lnTo>
                  <a:pt x="35852" y="111213"/>
                </a:lnTo>
                <a:lnTo>
                  <a:pt x="38773" y="103898"/>
                </a:lnTo>
                <a:lnTo>
                  <a:pt x="41757" y="97129"/>
                </a:lnTo>
                <a:lnTo>
                  <a:pt x="44170" y="91503"/>
                </a:lnTo>
                <a:lnTo>
                  <a:pt x="49479" y="86042"/>
                </a:lnTo>
                <a:lnTo>
                  <a:pt x="52463" y="78625"/>
                </a:lnTo>
                <a:lnTo>
                  <a:pt x="52006" y="7023"/>
                </a:lnTo>
                <a:lnTo>
                  <a:pt x="52404" y="333"/>
                </a:lnTo>
                <a:lnTo>
                  <a:pt x="51485" y="0"/>
                </a:lnTo>
                <a:lnTo>
                  <a:pt x="49040" y="7315"/>
                </a:lnTo>
                <a:lnTo>
                  <a:pt x="49618" y="10947"/>
                </a:lnTo>
                <a:lnTo>
                  <a:pt x="49758" y="14935"/>
                </a:lnTo>
                <a:lnTo>
                  <a:pt x="49923" y="18922"/>
                </a:lnTo>
                <a:lnTo>
                  <a:pt x="49745" y="23253"/>
                </a:lnTo>
                <a:lnTo>
                  <a:pt x="50431" y="27546"/>
                </a:lnTo>
                <a:lnTo>
                  <a:pt x="51219" y="32283"/>
                </a:lnTo>
                <a:lnTo>
                  <a:pt x="51701" y="37414"/>
                </a:lnTo>
                <a:lnTo>
                  <a:pt x="51701" y="48374"/>
                </a:lnTo>
                <a:lnTo>
                  <a:pt x="51041" y="54190"/>
                </a:lnTo>
                <a:lnTo>
                  <a:pt x="49529" y="59245"/>
                </a:lnTo>
                <a:lnTo>
                  <a:pt x="47688" y="65544"/>
                </a:lnTo>
                <a:lnTo>
                  <a:pt x="47751" y="71488"/>
                </a:lnTo>
                <a:lnTo>
                  <a:pt x="45910" y="76072"/>
                </a:lnTo>
                <a:lnTo>
                  <a:pt x="43776" y="81749"/>
                </a:lnTo>
                <a:lnTo>
                  <a:pt x="38557" y="87134"/>
                </a:lnTo>
                <a:lnTo>
                  <a:pt x="35318" y="94284"/>
                </a:lnTo>
                <a:lnTo>
                  <a:pt x="32257" y="101206"/>
                </a:lnTo>
                <a:lnTo>
                  <a:pt x="29387" y="108419"/>
                </a:lnTo>
                <a:lnTo>
                  <a:pt x="26060" y="114934"/>
                </a:lnTo>
                <a:lnTo>
                  <a:pt x="23507" y="119265"/>
                </a:lnTo>
                <a:lnTo>
                  <a:pt x="21285" y="122427"/>
                </a:lnTo>
                <a:lnTo>
                  <a:pt x="21005" y="126085"/>
                </a:lnTo>
                <a:lnTo>
                  <a:pt x="17805" y="126479"/>
                </a:lnTo>
                <a:lnTo>
                  <a:pt x="14871" y="129679"/>
                </a:lnTo>
                <a:lnTo>
                  <a:pt x="11531" y="134594"/>
                </a:lnTo>
                <a:lnTo>
                  <a:pt x="9626" y="138341"/>
                </a:lnTo>
                <a:lnTo>
                  <a:pt x="8724" y="142341"/>
                </a:lnTo>
                <a:lnTo>
                  <a:pt x="8801" y="144894"/>
                </a:lnTo>
                <a:lnTo>
                  <a:pt x="7861" y="147269"/>
                </a:lnTo>
                <a:lnTo>
                  <a:pt x="6515" y="150050"/>
                </a:lnTo>
                <a:lnTo>
                  <a:pt x="5219" y="152831"/>
                </a:lnTo>
                <a:lnTo>
                  <a:pt x="3568" y="156019"/>
                </a:lnTo>
                <a:lnTo>
                  <a:pt x="3225" y="159892"/>
                </a:lnTo>
                <a:lnTo>
                  <a:pt x="1893" y="172364"/>
                </a:lnTo>
                <a:lnTo>
                  <a:pt x="515" y="184982"/>
                </a:lnTo>
                <a:lnTo>
                  <a:pt x="0" y="196011"/>
                </a:lnTo>
                <a:lnTo>
                  <a:pt x="0" y="199275"/>
                </a:lnTo>
                <a:lnTo>
                  <a:pt x="152" y="202564"/>
                </a:lnTo>
                <a:lnTo>
                  <a:pt x="533" y="205892"/>
                </a:lnTo>
                <a:lnTo>
                  <a:pt x="2161" y="218574"/>
                </a:lnTo>
                <a:lnTo>
                  <a:pt x="3841" y="231158"/>
                </a:lnTo>
                <a:lnTo>
                  <a:pt x="4648" y="237883"/>
                </a:lnTo>
                <a:lnTo>
                  <a:pt x="5537" y="245783"/>
                </a:lnTo>
                <a:lnTo>
                  <a:pt x="6692" y="253733"/>
                </a:lnTo>
                <a:lnTo>
                  <a:pt x="7873" y="261569"/>
                </a:lnTo>
                <a:lnTo>
                  <a:pt x="8864" y="267588"/>
                </a:lnTo>
                <a:lnTo>
                  <a:pt x="11429" y="271906"/>
                </a:lnTo>
                <a:lnTo>
                  <a:pt x="12268" y="276402"/>
                </a:lnTo>
                <a:lnTo>
                  <a:pt x="15497" y="289142"/>
                </a:lnTo>
                <a:lnTo>
                  <a:pt x="18469" y="301053"/>
                </a:lnTo>
                <a:lnTo>
                  <a:pt x="18859" y="303949"/>
                </a:lnTo>
                <a:lnTo>
                  <a:pt x="19075" y="306057"/>
                </a:lnTo>
                <a:lnTo>
                  <a:pt x="19418" y="309283"/>
                </a:lnTo>
                <a:lnTo>
                  <a:pt x="19888" y="313372"/>
                </a:lnTo>
                <a:lnTo>
                  <a:pt x="20802" y="316966"/>
                </a:lnTo>
                <a:lnTo>
                  <a:pt x="20858" y="317158"/>
                </a:lnTo>
                <a:lnTo>
                  <a:pt x="18668" y="316661"/>
                </a:lnTo>
                <a:lnTo>
                  <a:pt x="14922" y="316699"/>
                </a:lnTo>
                <a:lnTo>
                  <a:pt x="14922" y="323748"/>
                </a:lnTo>
                <a:lnTo>
                  <a:pt x="18237" y="323786"/>
                </a:lnTo>
                <a:lnTo>
                  <a:pt x="18973" y="323989"/>
                </a:lnTo>
                <a:lnTo>
                  <a:pt x="21602" y="324992"/>
                </a:lnTo>
                <a:lnTo>
                  <a:pt x="21818" y="320446"/>
                </a:lnTo>
                <a:lnTo>
                  <a:pt x="21297" y="317258"/>
                </a:lnTo>
                <a:lnTo>
                  <a:pt x="22432" y="287769"/>
                </a:lnTo>
                <a:lnTo>
                  <a:pt x="19303" y="275645"/>
                </a:lnTo>
                <a:lnTo>
                  <a:pt x="19176" y="275018"/>
                </a:lnTo>
                <a:lnTo>
                  <a:pt x="17932" y="269062"/>
                </a:lnTo>
                <a:lnTo>
                  <a:pt x="15443" y="264820"/>
                </a:lnTo>
                <a:lnTo>
                  <a:pt x="14846" y="260515"/>
                </a:lnTo>
                <a:lnTo>
                  <a:pt x="13652" y="252704"/>
                </a:lnTo>
                <a:lnTo>
                  <a:pt x="12509" y="244843"/>
                </a:lnTo>
                <a:lnTo>
                  <a:pt x="11658" y="237108"/>
                </a:lnTo>
                <a:lnTo>
                  <a:pt x="10073" y="224463"/>
                </a:lnTo>
                <a:lnTo>
                  <a:pt x="8374" y="211869"/>
                </a:lnTo>
                <a:lnTo>
                  <a:pt x="7531" y="205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484872" y="6738863"/>
            <a:ext cx="4267" cy="25247"/>
          </a:xfrm>
          <a:custGeom>
            <a:avLst/>
            <a:gdLst/>
            <a:ahLst/>
            <a:cxnLst/>
            <a:rect l="l" t="t" r="r" b="b"/>
            <a:pathLst>
              <a:path w="4267" h="25247">
                <a:moveTo>
                  <a:pt x="0" y="23241"/>
                </a:moveTo>
                <a:lnTo>
                  <a:pt x="2666" y="25120"/>
                </a:lnTo>
                <a:lnTo>
                  <a:pt x="3898" y="25247"/>
                </a:lnTo>
                <a:lnTo>
                  <a:pt x="3314" y="22644"/>
                </a:lnTo>
                <a:lnTo>
                  <a:pt x="749" y="21932"/>
                </a:lnTo>
                <a:lnTo>
                  <a:pt x="3314" y="19964"/>
                </a:lnTo>
                <a:lnTo>
                  <a:pt x="4267" y="21742"/>
                </a:lnTo>
                <a:lnTo>
                  <a:pt x="3428" y="13373"/>
                </a:lnTo>
                <a:lnTo>
                  <a:pt x="2933" y="10096"/>
                </a:lnTo>
                <a:lnTo>
                  <a:pt x="2590" y="7137"/>
                </a:lnTo>
                <a:lnTo>
                  <a:pt x="2235" y="4127"/>
                </a:lnTo>
                <a:lnTo>
                  <a:pt x="1765" y="0"/>
                </a:lnTo>
                <a:lnTo>
                  <a:pt x="457" y="18173"/>
                </a:lnTo>
                <a:lnTo>
                  <a:pt x="0" y="23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508481" y="6438911"/>
            <a:ext cx="1140" cy="4473"/>
          </a:xfrm>
          <a:custGeom>
            <a:avLst/>
            <a:gdLst/>
            <a:ahLst/>
            <a:cxnLst/>
            <a:rect l="l" t="t" r="r" b="b"/>
            <a:pathLst>
              <a:path w="1140" h="4473">
                <a:moveTo>
                  <a:pt x="304" y="4473"/>
                </a:moveTo>
                <a:lnTo>
                  <a:pt x="1140" y="0"/>
                </a:lnTo>
                <a:lnTo>
                  <a:pt x="0" y="625"/>
                </a:lnTo>
                <a:lnTo>
                  <a:pt x="304" y="4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372271" y="6755915"/>
            <a:ext cx="67043" cy="19215"/>
          </a:xfrm>
          <a:custGeom>
            <a:avLst/>
            <a:gdLst/>
            <a:ahLst/>
            <a:cxnLst/>
            <a:rect l="l" t="t" r="r" b="b"/>
            <a:pathLst>
              <a:path w="67043" h="19215">
                <a:moveTo>
                  <a:pt x="2451" y="13627"/>
                </a:moveTo>
                <a:lnTo>
                  <a:pt x="6172" y="15468"/>
                </a:lnTo>
                <a:lnTo>
                  <a:pt x="10833" y="16294"/>
                </a:lnTo>
                <a:lnTo>
                  <a:pt x="15125" y="16929"/>
                </a:lnTo>
                <a:lnTo>
                  <a:pt x="16027" y="17183"/>
                </a:lnTo>
                <a:lnTo>
                  <a:pt x="23418" y="19215"/>
                </a:lnTo>
                <a:lnTo>
                  <a:pt x="46355" y="19164"/>
                </a:lnTo>
                <a:lnTo>
                  <a:pt x="52717" y="15417"/>
                </a:lnTo>
                <a:lnTo>
                  <a:pt x="58026" y="12966"/>
                </a:lnTo>
                <a:lnTo>
                  <a:pt x="61341" y="11493"/>
                </a:lnTo>
                <a:lnTo>
                  <a:pt x="64769" y="9131"/>
                </a:lnTo>
                <a:lnTo>
                  <a:pt x="66573" y="7162"/>
                </a:lnTo>
                <a:lnTo>
                  <a:pt x="67043" y="4432"/>
                </a:lnTo>
                <a:lnTo>
                  <a:pt x="66103" y="685"/>
                </a:lnTo>
                <a:lnTo>
                  <a:pt x="62280" y="0"/>
                </a:lnTo>
                <a:lnTo>
                  <a:pt x="60109" y="3200"/>
                </a:lnTo>
                <a:lnTo>
                  <a:pt x="56692" y="5816"/>
                </a:lnTo>
                <a:lnTo>
                  <a:pt x="55029" y="6591"/>
                </a:lnTo>
                <a:lnTo>
                  <a:pt x="49364" y="9283"/>
                </a:lnTo>
                <a:lnTo>
                  <a:pt x="44005" y="12192"/>
                </a:lnTo>
                <a:lnTo>
                  <a:pt x="24066" y="12103"/>
                </a:lnTo>
                <a:lnTo>
                  <a:pt x="17894" y="10388"/>
                </a:lnTo>
                <a:lnTo>
                  <a:pt x="15494" y="9766"/>
                </a:lnTo>
                <a:lnTo>
                  <a:pt x="12547" y="9537"/>
                </a:lnTo>
                <a:lnTo>
                  <a:pt x="8763" y="8724"/>
                </a:lnTo>
                <a:lnTo>
                  <a:pt x="6019" y="8064"/>
                </a:lnTo>
                <a:lnTo>
                  <a:pt x="3873" y="5118"/>
                </a:lnTo>
                <a:lnTo>
                  <a:pt x="228" y="6489"/>
                </a:lnTo>
                <a:lnTo>
                  <a:pt x="0" y="10337"/>
                </a:lnTo>
                <a:lnTo>
                  <a:pt x="2451" y="13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393480" y="6220964"/>
            <a:ext cx="139955" cy="231914"/>
          </a:xfrm>
          <a:custGeom>
            <a:avLst/>
            <a:gdLst/>
            <a:ahLst/>
            <a:cxnLst/>
            <a:rect l="l" t="t" r="r" b="b"/>
            <a:pathLst>
              <a:path w="139955" h="231914">
                <a:moveTo>
                  <a:pt x="100186" y="4076"/>
                </a:moveTo>
                <a:lnTo>
                  <a:pt x="96046" y="0"/>
                </a:lnTo>
                <a:lnTo>
                  <a:pt x="90834" y="4724"/>
                </a:lnTo>
                <a:lnTo>
                  <a:pt x="79519" y="11217"/>
                </a:lnTo>
                <a:lnTo>
                  <a:pt x="67611" y="16433"/>
                </a:lnTo>
                <a:lnTo>
                  <a:pt x="62442" y="18656"/>
                </a:lnTo>
                <a:lnTo>
                  <a:pt x="53437" y="20548"/>
                </a:lnTo>
                <a:lnTo>
                  <a:pt x="49132" y="23545"/>
                </a:lnTo>
                <a:lnTo>
                  <a:pt x="46516" y="25387"/>
                </a:lnTo>
                <a:lnTo>
                  <a:pt x="47659" y="28308"/>
                </a:lnTo>
                <a:lnTo>
                  <a:pt x="44052" y="30213"/>
                </a:lnTo>
                <a:lnTo>
                  <a:pt x="37486" y="33680"/>
                </a:lnTo>
                <a:lnTo>
                  <a:pt x="30120" y="37147"/>
                </a:lnTo>
                <a:lnTo>
                  <a:pt x="27288" y="43662"/>
                </a:lnTo>
                <a:lnTo>
                  <a:pt x="25942" y="46736"/>
                </a:lnTo>
                <a:lnTo>
                  <a:pt x="26170" y="49377"/>
                </a:lnTo>
                <a:lnTo>
                  <a:pt x="25408" y="52781"/>
                </a:lnTo>
                <a:lnTo>
                  <a:pt x="24113" y="54114"/>
                </a:lnTo>
                <a:lnTo>
                  <a:pt x="24050" y="57086"/>
                </a:lnTo>
                <a:lnTo>
                  <a:pt x="23592" y="59740"/>
                </a:lnTo>
                <a:lnTo>
                  <a:pt x="21878" y="62801"/>
                </a:lnTo>
                <a:lnTo>
                  <a:pt x="19605" y="66802"/>
                </a:lnTo>
                <a:lnTo>
                  <a:pt x="17077" y="70281"/>
                </a:lnTo>
                <a:lnTo>
                  <a:pt x="14791" y="74422"/>
                </a:lnTo>
                <a:lnTo>
                  <a:pt x="12048" y="79476"/>
                </a:lnTo>
                <a:lnTo>
                  <a:pt x="11261" y="83794"/>
                </a:lnTo>
                <a:lnTo>
                  <a:pt x="9800" y="89154"/>
                </a:lnTo>
                <a:lnTo>
                  <a:pt x="8213" y="94983"/>
                </a:lnTo>
                <a:lnTo>
                  <a:pt x="6193" y="100799"/>
                </a:lnTo>
                <a:lnTo>
                  <a:pt x="6066" y="112166"/>
                </a:lnTo>
                <a:lnTo>
                  <a:pt x="6371" y="117221"/>
                </a:lnTo>
                <a:lnTo>
                  <a:pt x="6130" y="122250"/>
                </a:lnTo>
                <a:lnTo>
                  <a:pt x="5532" y="131339"/>
                </a:lnTo>
                <a:lnTo>
                  <a:pt x="4382" y="144019"/>
                </a:lnTo>
                <a:lnTo>
                  <a:pt x="3198" y="156689"/>
                </a:lnTo>
                <a:lnTo>
                  <a:pt x="2345" y="169316"/>
                </a:lnTo>
                <a:lnTo>
                  <a:pt x="2132" y="172527"/>
                </a:lnTo>
                <a:lnTo>
                  <a:pt x="654" y="184956"/>
                </a:lnTo>
                <a:lnTo>
                  <a:pt x="72" y="197700"/>
                </a:lnTo>
                <a:lnTo>
                  <a:pt x="0" y="201875"/>
                </a:lnTo>
                <a:lnTo>
                  <a:pt x="263" y="217834"/>
                </a:lnTo>
                <a:lnTo>
                  <a:pt x="4923" y="227622"/>
                </a:lnTo>
                <a:lnTo>
                  <a:pt x="4822" y="229781"/>
                </a:lnTo>
                <a:lnTo>
                  <a:pt x="13839" y="226898"/>
                </a:lnTo>
                <a:lnTo>
                  <a:pt x="15934" y="228015"/>
                </a:lnTo>
                <a:lnTo>
                  <a:pt x="23427" y="231914"/>
                </a:lnTo>
                <a:lnTo>
                  <a:pt x="30958" y="225437"/>
                </a:lnTo>
                <a:lnTo>
                  <a:pt x="35835" y="226491"/>
                </a:lnTo>
                <a:lnTo>
                  <a:pt x="39975" y="227393"/>
                </a:lnTo>
                <a:lnTo>
                  <a:pt x="44598" y="228904"/>
                </a:lnTo>
                <a:lnTo>
                  <a:pt x="48764" y="229019"/>
                </a:lnTo>
                <a:lnTo>
                  <a:pt x="53336" y="229158"/>
                </a:lnTo>
                <a:lnTo>
                  <a:pt x="58378" y="227939"/>
                </a:lnTo>
                <a:lnTo>
                  <a:pt x="63102" y="227761"/>
                </a:lnTo>
                <a:lnTo>
                  <a:pt x="67572" y="227609"/>
                </a:lnTo>
                <a:lnTo>
                  <a:pt x="72310" y="228282"/>
                </a:lnTo>
                <a:lnTo>
                  <a:pt x="76729" y="227774"/>
                </a:lnTo>
                <a:lnTo>
                  <a:pt x="81631" y="227228"/>
                </a:lnTo>
                <a:lnTo>
                  <a:pt x="85899" y="225196"/>
                </a:lnTo>
                <a:lnTo>
                  <a:pt x="91042" y="224675"/>
                </a:lnTo>
                <a:lnTo>
                  <a:pt x="95462" y="224256"/>
                </a:lnTo>
                <a:lnTo>
                  <a:pt x="99881" y="224205"/>
                </a:lnTo>
                <a:lnTo>
                  <a:pt x="104339" y="223672"/>
                </a:lnTo>
                <a:lnTo>
                  <a:pt x="111616" y="222808"/>
                </a:lnTo>
                <a:lnTo>
                  <a:pt x="119490" y="221932"/>
                </a:lnTo>
                <a:lnTo>
                  <a:pt x="126031" y="220167"/>
                </a:lnTo>
                <a:lnTo>
                  <a:pt x="125040" y="216141"/>
                </a:lnTo>
                <a:lnTo>
                  <a:pt x="125789" y="211442"/>
                </a:lnTo>
                <a:lnTo>
                  <a:pt x="125801" y="205188"/>
                </a:lnTo>
                <a:lnTo>
                  <a:pt x="126338" y="192489"/>
                </a:lnTo>
                <a:lnTo>
                  <a:pt x="127547" y="179817"/>
                </a:lnTo>
                <a:lnTo>
                  <a:pt x="129249" y="167178"/>
                </a:lnTo>
                <a:lnTo>
                  <a:pt x="131270" y="154575"/>
                </a:lnTo>
                <a:lnTo>
                  <a:pt x="133432" y="142015"/>
                </a:lnTo>
                <a:lnTo>
                  <a:pt x="135559" y="129503"/>
                </a:lnTo>
                <a:lnTo>
                  <a:pt x="137473" y="117043"/>
                </a:lnTo>
                <a:lnTo>
                  <a:pt x="138159" y="117475"/>
                </a:lnTo>
                <a:lnTo>
                  <a:pt x="139213" y="113512"/>
                </a:lnTo>
                <a:lnTo>
                  <a:pt x="139162" y="109029"/>
                </a:lnTo>
                <a:lnTo>
                  <a:pt x="139378" y="104990"/>
                </a:lnTo>
                <a:lnTo>
                  <a:pt x="139801" y="97791"/>
                </a:lnTo>
                <a:lnTo>
                  <a:pt x="139955" y="85123"/>
                </a:lnTo>
                <a:lnTo>
                  <a:pt x="137854" y="72771"/>
                </a:lnTo>
                <a:lnTo>
                  <a:pt x="136470" y="68364"/>
                </a:lnTo>
                <a:lnTo>
                  <a:pt x="134171" y="64452"/>
                </a:lnTo>
                <a:lnTo>
                  <a:pt x="132495" y="60680"/>
                </a:lnTo>
                <a:lnTo>
                  <a:pt x="131339" y="58077"/>
                </a:lnTo>
                <a:lnTo>
                  <a:pt x="131123" y="55143"/>
                </a:lnTo>
                <a:lnTo>
                  <a:pt x="129841" y="52527"/>
                </a:lnTo>
                <a:lnTo>
                  <a:pt x="126564" y="45808"/>
                </a:lnTo>
                <a:lnTo>
                  <a:pt x="120443" y="38392"/>
                </a:lnTo>
                <a:lnTo>
                  <a:pt x="115413" y="32410"/>
                </a:lnTo>
                <a:lnTo>
                  <a:pt x="110765" y="26885"/>
                </a:lnTo>
                <a:lnTo>
                  <a:pt x="103018" y="21488"/>
                </a:lnTo>
                <a:lnTo>
                  <a:pt x="100859" y="14732"/>
                </a:lnTo>
                <a:lnTo>
                  <a:pt x="101240" y="16306"/>
                </a:lnTo>
                <a:lnTo>
                  <a:pt x="96490" y="13068"/>
                </a:lnTo>
                <a:lnTo>
                  <a:pt x="100186" y="4076"/>
                </a:lnTo>
                <a:close/>
              </a:path>
            </a:pathLst>
          </a:custGeom>
          <a:solidFill>
            <a:srgbClr val="41BE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389832" y="6217438"/>
            <a:ext cx="147231" cy="236321"/>
          </a:xfrm>
          <a:custGeom>
            <a:avLst/>
            <a:gdLst/>
            <a:ahLst/>
            <a:cxnLst/>
            <a:rect l="l" t="t" r="r" b="b"/>
            <a:pathLst>
              <a:path w="147231" h="236321">
                <a:moveTo>
                  <a:pt x="107276" y="15341"/>
                </a:moveTo>
                <a:lnTo>
                  <a:pt x="106082" y="15207"/>
                </a:lnTo>
                <a:lnTo>
                  <a:pt x="106692" y="23431"/>
                </a:lnTo>
                <a:lnTo>
                  <a:pt x="108318" y="30010"/>
                </a:lnTo>
                <a:lnTo>
                  <a:pt x="111239" y="33020"/>
                </a:lnTo>
                <a:lnTo>
                  <a:pt x="108889" y="20205"/>
                </a:lnTo>
                <a:lnTo>
                  <a:pt x="106870" y="16929"/>
                </a:lnTo>
                <a:lnTo>
                  <a:pt x="107276" y="15341"/>
                </a:lnTo>
                <a:close/>
              </a:path>
              <a:path w="147231" h="236321">
                <a:moveTo>
                  <a:pt x="102908" y="22745"/>
                </a:moveTo>
                <a:lnTo>
                  <a:pt x="101973" y="21843"/>
                </a:lnTo>
                <a:lnTo>
                  <a:pt x="102552" y="23622"/>
                </a:lnTo>
                <a:lnTo>
                  <a:pt x="105422" y="26974"/>
                </a:lnTo>
                <a:lnTo>
                  <a:pt x="102908" y="22745"/>
                </a:lnTo>
                <a:close/>
              </a:path>
              <a:path w="147231" h="236321">
                <a:moveTo>
                  <a:pt x="130594" y="227101"/>
                </a:moveTo>
                <a:lnTo>
                  <a:pt x="133553" y="224726"/>
                </a:lnTo>
                <a:lnTo>
                  <a:pt x="132803" y="221665"/>
                </a:lnTo>
                <a:lnTo>
                  <a:pt x="132676" y="216281"/>
                </a:lnTo>
                <a:lnTo>
                  <a:pt x="132956" y="213575"/>
                </a:lnTo>
                <a:lnTo>
                  <a:pt x="132968" y="210820"/>
                </a:lnTo>
                <a:lnTo>
                  <a:pt x="133369" y="198265"/>
                </a:lnTo>
                <a:lnTo>
                  <a:pt x="134475" y="185689"/>
                </a:lnTo>
                <a:lnTo>
                  <a:pt x="136109" y="173096"/>
                </a:lnTo>
                <a:lnTo>
                  <a:pt x="138095" y="160492"/>
                </a:lnTo>
                <a:lnTo>
                  <a:pt x="138404" y="120091"/>
                </a:lnTo>
                <a:lnTo>
                  <a:pt x="140988" y="120785"/>
                </a:lnTo>
                <a:lnTo>
                  <a:pt x="141808" y="121005"/>
                </a:lnTo>
                <a:lnTo>
                  <a:pt x="141122" y="120573"/>
                </a:lnTo>
                <a:lnTo>
                  <a:pt x="142003" y="120698"/>
                </a:lnTo>
                <a:lnTo>
                  <a:pt x="142049" y="124688"/>
                </a:lnTo>
                <a:lnTo>
                  <a:pt x="139242" y="123545"/>
                </a:lnTo>
                <a:lnTo>
                  <a:pt x="140254" y="147882"/>
                </a:lnTo>
                <a:lnTo>
                  <a:pt x="142410" y="135272"/>
                </a:lnTo>
                <a:lnTo>
                  <a:pt x="144274" y="123379"/>
                </a:lnTo>
                <a:lnTo>
                  <a:pt x="144614" y="121069"/>
                </a:lnTo>
                <a:lnTo>
                  <a:pt x="143700" y="118033"/>
                </a:lnTo>
                <a:lnTo>
                  <a:pt x="140906" y="66306"/>
                </a:lnTo>
                <a:lnTo>
                  <a:pt x="139369" y="62776"/>
                </a:lnTo>
                <a:lnTo>
                  <a:pt x="138480" y="60947"/>
                </a:lnTo>
                <a:lnTo>
                  <a:pt x="138264" y="57950"/>
                </a:lnTo>
                <a:lnTo>
                  <a:pt x="136664" y="54508"/>
                </a:lnTo>
                <a:lnTo>
                  <a:pt x="129818" y="43702"/>
                </a:lnTo>
                <a:lnTo>
                  <a:pt x="121883" y="33821"/>
                </a:lnTo>
                <a:lnTo>
                  <a:pt x="121754" y="33667"/>
                </a:lnTo>
                <a:lnTo>
                  <a:pt x="119176" y="30607"/>
                </a:lnTo>
                <a:lnTo>
                  <a:pt x="116039" y="27863"/>
                </a:lnTo>
                <a:lnTo>
                  <a:pt x="113385" y="25107"/>
                </a:lnTo>
                <a:lnTo>
                  <a:pt x="110705" y="22377"/>
                </a:lnTo>
                <a:lnTo>
                  <a:pt x="108623" y="19646"/>
                </a:lnTo>
                <a:lnTo>
                  <a:pt x="107276" y="15341"/>
                </a:lnTo>
                <a:lnTo>
                  <a:pt x="106870" y="16929"/>
                </a:lnTo>
                <a:lnTo>
                  <a:pt x="108889" y="20205"/>
                </a:lnTo>
                <a:lnTo>
                  <a:pt x="111239" y="33020"/>
                </a:lnTo>
                <a:lnTo>
                  <a:pt x="114299" y="35737"/>
                </a:lnTo>
                <a:lnTo>
                  <a:pt x="116370" y="38201"/>
                </a:lnTo>
                <a:lnTo>
                  <a:pt x="121373" y="44132"/>
                </a:lnTo>
                <a:lnTo>
                  <a:pt x="127355" y="51473"/>
                </a:lnTo>
                <a:lnTo>
                  <a:pt x="130327" y="57607"/>
                </a:lnTo>
                <a:lnTo>
                  <a:pt x="131267" y="59397"/>
                </a:lnTo>
                <a:lnTo>
                  <a:pt x="131508" y="62255"/>
                </a:lnTo>
                <a:lnTo>
                  <a:pt x="132930" y="65620"/>
                </a:lnTo>
                <a:lnTo>
                  <a:pt x="134721" y="69672"/>
                </a:lnTo>
                <a:lnTo>
                  <a:pt x="136931" y="73431"/>
                </a:lnTo>
                <a:lnTo>
                  <a:pt x="138137" y="77343"/>
                </a:lnTo>
                <a:lnTo>
                  <a:pt x="139699" y="82308"/>
                </a:lnTo>
                <a:lnTo>
                  <a:pt x="140195" y="87553"/>
                </a:lnTo>
                <a:lnTo>
                  <a:pt x="140195" y="98005"/>
                </a:lnTo>
                <a:lnTo>
                  <a:pt x="139801" y="103136"/>
                </a:lnTo>
                <a:lnTo>
                  <a:pt x="140741" y="116865"/>
                </a:lnTo>
                <a:lnTo>
                  <a:pt x="139306" y="116789"/>
                </a:lnTo>
                <a:lnTo>
                  <a:pt x="138948" y="118099"/>
                </a:lnTo>
                <a:lnTo>
                  <a:pt x="137807" y="118884"/>
                </a:lnTo>
                <a:lnTo>
                  <a:pt x="137642" y="120078"/>
                </a:lnTo>
                <a:lnTo>
                  <a:pt x="135753" y="132392"/>
                </a:lnTo>
                <a:lnTo>
                  <a:pt x="133642" y="144803"/>
                </a:lnTo>
                <a:lnTo>
                  <a:pt x="131485" y="157308"/>
                </a:lnTo>
                <a:lnTo>
                  <a:pt x="129679" y="223697"/>
                </a:lnTo>
                <a:lnTo>
                  <a:pt x="126263" y="224548"/>
                </a:lnTo>
                <a:lnTo>
                  <a:pt x="123659" y="228955"/>
                </a:lnTo>
                <a:lnTo>
                  <a:pt x="130594" y="227101"/>
                </a:lnTo>
                <a:close/>
              </a:path>
              <a:path w="147231" h="236321">
                <a:moveTo>
                  <a:pt x="128765" y="220294"/>
                </a:moveTo>
                <a:lnTo>
                  <a:pt x="129459" y="169903"/>
                </a:lnTo>
                <a:lnTo>
                  <a:pt x="127742" y="182583"/>
                </a:lnTo>
                <a:lnTo>
                  <a:pt x="126509" y="195346"/>
                </a:lnTo>
                <a:lnTo>
                  <a:pt x="125939" y="208186"/>
                </a:lnTo>
                <a:lnTo>
                  <a:pt x="125933" y="213067"/>
                </a:lnTo>
                <a:lnTo>
                  <a:pt x="125653" y="215785"/>
                </a:lnTo>
                <a:lnTo>
                  <a:pt x="125768" y="222542"/>
                </a:lnTo>
                <a:lnTo>
                  <a:pt x="128765" y="220294"/>
                </a:lnTo>
                <a:close/>
              </a:path>
              <a:path w="147231" h="236321">
                <a:moveTo>
                  <a:pt x="12090" y="231406"/>
                </a:moveTo>
                <a:lnTo>
                  <a:pt x="9055" y="231190"/>
                </a:lnTo>
                <a:lnTo>
                  <a:pt x="8572" y="231152"/>
                </a:lnTo>
                <a:lnTo>
                  <a:pt x="5994" y="233819"/>
                </a:lnTo>
                <a:lnTo>
                  <a:pt x="4152" y="232854"/>
                </a:lnTo>
                <a:lnTo>
                  <a:pt x="7213" y="234632"/>
                </a:lnTo>
                <a:lnTo>
                  <a:pt x="8445" y="234670"/>
                </a:lnTo>
                <a:lnTo>
                  <a:pt x="7388" y="234637"/>
                </a:lnTo>
                <a:lnTo>
                  <a:pt x="8547" y="235318"/>
                </a:lnTo>
                <a:lnTo>
                  <a:pt x="11798" y="235496"/>
                </a:lnTo>
                <a:lnTo>
                  <a:pt x="14579" y="235115"/>
                </a:lnTo>
                <a:lnTo>
                  <a:pt x="12103" y="231190"/>
                </a:lnTo>
                <a:lnTo>
                  <a:pt x="12090" y="231406"/>
                </a:lnTo>
                <a:close/>
              </a:path>
              <a:path w="147231" h="236321">
                <a:moveTo>
                  <a:pt x="20319" y="68364"/>
                </a:moveTo>
                <a:lnTo>
                  <a:pt x="17767" y="71869"/>
                </a:lnTo>
                <a:lnTo>
                  <a:pt x="15354" y="76263"/>
                </a:lnTo>
                <a:lnTo>
                  <a:pt x="12318" y="81851"/>
                </a:lnTo>
                <a:lnTo>
                  <a:pt x="11468" y="86601"/>
                </a:lnTo>
                <a:lnTo>
                  <a:pt x="10058" y="91757"/>
                </a:lnTo>
                <a:lnTo>
                  <a:pt x="8521" y="97421"/>
                </a:lnTo>
                <a:lnTo>
                  <a:pt x="6337" y="103543"/>
                </a:lnTo>
                <a:lnTo>
                  <a:pt x="6248" y="125603"/>
                </a:lnTo>
                <a:lnTo>
                  <a:pt x="5361" y="138129"/>
                </a:lnTo>
                <a:lnTo>
                  <a:pt x="4171" y="150772"/>
                </a:lnTo>
                <a:lnTo>
                  <a:pt x="3044" y="163499"/>
                </a:lnTo>
                <a:lnTo>
                  <a:pt x="2476" y="172681"/>
                </a:lnTo>
                <a:lnTo>
                  <a:pt x="1192" y="184944"/>
                </a:lnTo>
                <a:lnTo>
                  <a:pt x="128" y="197953"/>
                </a:lnTo>
                <a:lnTo>
                  <a:pt x="228" y="203466"/>
                </a:lnTo>
                <a:lnTo>
                  <a:pt x="0" y="207708"/>
                </a:lnTo>
                <a:lnTo>
                  <a:pt x="0" y="216750"/>
                </a:lnTo>
                <a:lnTo>
                  <a:pt x="177" y="221538"/>
                </a:lnTo>
                <a:lnTo>
                  <a:pt x="990" y="225590"/>
                </a:lnTo>
                <a:lnTo>
                  <a:pt x="1943" y="229489"/>
                </a:lnTo>
                <a:lnTo>
                  <a:pt x="4152" y="232854"/>
                </a:lnTo>
                <a:lnTo>
                  <a:pt x="5067" y="230886"/>
                </a:lnTo>
                <a:lnTo>
                  <a:pt x="4152" y="232854"/>
                </a:lnTo>
                <a:lnTo>
                  <a:pt x="5994" y="233819"/>
                </a:lnTo>
                <a:lnTo>
                  <a:pt x="8572" y="231152"/>
                </a:lnTo>
                <a:lnTo>
                  <a:pt x="9055" y="231190"/>
                </a:lnTo>
                <a:lnTo>
                  <a:pt x="12090" y="231406"/>
                </a:lnTo>
                <a:lnTo>
                  <a:pt x="12016" y="231190"/>
                </a:lnTo>
                <a:lnTo>
                  <a:pt x="9156" y="231190"/>
                </a:lnTo>
                <a:lnTo>
                  <a:pt x="10963" y="228550"/>
                </a:lnTo>
                <a:lnTo>
                  <a:pt x="7924" y="225323"/>
                </a:lnTo>
                <a:lnTo>
                  <a:pt x="7581" y="222377"/>
                </a:lnTo>
                <a:lnTo>
                  <a:pt x="7162" y="219417"/>
                </a:lnTo>
                <a:lnTo>
                  <a:pt x="7035" y="207886"/>
                </a:lnTo>
                <a:lnTo>
                  <a:pt x="7264" y="203873"/>
                </a:lnTo>
                <a:lnTo>
                  <a:pt x="7150" y="189992"/>
                </a:lnTo>
                <a:lnTo>
                  <a:pt x="9067" y="182168"/>
                </a:lnTo>
                <a:lnTo>
                  <a:pt x="9512" y="172999"/>
                </a:lnTo>
                <a:lnTo>
                  <a:pt x="10355" y="160511"/>
                </a:lnTo>
                <a:lnTo>
                  <a:pt x="11533" y="147876"/>
                </a:lnTo>
                <a:lnTo>
                  <a:pt x="12682" y="135131"/>
                </a:lnTo>
                <a:lnTo>
                  <a:pt x="13284" y="125945"/>
                </a:lnTo>
                <a:lnTo>
                  <a:pt x="13334" y="105105"/>
                </a:lnTo>
                <a:lnTo>
                  <a:pt x="15201" y="99606"/>
                </a:lnTo>
                <a:lnTo>
                  <a:pt x="16852" y="93611"/>
                </a:lnTo>
                <a:lnTo>
                  <a:pt x="18351" y="88036"/>
                </a:lnTo>
                <a:lnTo>
                  <a:pt x="19075" y="84150"/>
                </a:lnTo>
                <a:lnTo>
                  <a:pt x="21539" y="79629"/>
                </a:lnTo>
                <a:lnTo>
                  <a:pt x="23660" y="75742"/>
                </a:lnTo>
                <a:lnTo>
                  <a:pt x="26187" y="72288"/>
                </a:lnTo>
                <a:lnTo>
                  <a:pt x="28587" y="68059"/>
                </a:lnTo>
                <a:lnTo>
                  <a:pt x="27495" y="58648"/>
                </a:lnTo>
                <a:lnTo>
                  <a:pt x="25222" y="55499"/>
                </a:lnTo>
                <a:lnTo>
                  <a:pt x="24091" y="57785"/>
                </a:lnTo>
                <a:lnTo>
                  <a:pt x="23926" y="60426"/>
                </a:lnTo>
                <a:lnTo>
                  <a:pt x="23355" y="63030"/>
                </a:lnTo>
                <a:lnTo>
                  <a:pt x="22453" y="64592"/>
                </a:lnTo>
                <a:lnTo>
                  <a:pt x="20319" y="68364"/>
                </a:lnTo>
                <a:close/>
              </a:path>
              <a:path w="147231" h="236321">
                <a:moveTo>
                  <a:pt x="13677" y="228130"/>
                </a:moveTo>
                <a:lnTo>
                  <a:pt x="11549" y="229821"/>
                </a:lnTo>
                <a:lnTo>
                  <a:pt x="11709" y="229730"/>
                </a:lnTo>
                <a:lnTo>
                  <a:pt x="13677" y="228130"/>
                </a:lnTo>
                <a:close/>
              </a:path>
              <a:path w="147231" h="236321">
                <a:moveTo>
                  <a:pt x="26022" y="54584"/>
                </a:moveTo>
                <a:lnTo>
                  <a:pt x="26073" y="52730"/>
                </a:lnTo>
                <a:lnTo>
                  <a:pt x="25615" y="55537"/>
                </a:lnTo>
                <a:lnTo>
                  <a:pt x="26022" y="54584"/>
                </a:lnTo>
                <a:close/>
              </a:path>
              <a:path w="147231" h="236321">
                <a:moveTo>
                  <a:pt x="146811" y="103632"/>
                </a:moveTo>
                <a:lnTo>
                  <a:pt x="147231" y="98374"/>
                </a:lnTo>
                <a:lnTo>
                  <a:pt x="147231" y="87160"/>
                </a:lnTo>
                <a:lnTo>
                  <a:pt x="146723" y="81153"/>
                </a:lnTo>
                <a:lnTo>
                  <a:pt x="144856" y="75234"/>
                </a:lnTo>
                <a:lnTo>
                  <a:pt x="143306" y="70345"/>
                </a:lnTo>
                <a:lnTo>
                  <a:pt x="140906" y="66306"/>
                </a:lnTo>
                <a:lnTo>
                  <a:pt x="143700" y="118033"/>
                </a:lnTo>
                <a:lnTo>
                  <a:pt x="144614" y="121069"/>
                </a:lnTo>
                <a:lnTo>
                  <a:pt x="144386" y="122666"/>
                </a:lnTo>
                <a:lnTo>
                  <a:pt x="144614" y="121069"/>
                </a:lnTo>
                <a:lnTo>
                  <a:pt x="144274" y="123379"/>
                </a:lnTo>
                <a:lnTo>
                  <a:pt x="144919" y="122999"/>
                </a:lnTo>
                <a:lnTo>
                  <a:pt x="145211" y="121907"/>
                </a:lnTo>
                <a:lnTo>
                  <a:pt x="146430" y="117271"/>
                </a:lnTo>
                <a:lnTo>
                  <a:pt x="146316" y="112585"/>
                </a:lnTo>
                <a:lnTo>
                  <a:pt x="146532" y="108699"/>
                </a:lnTo>
                <a:lnTo>
                  <a:pt x="146811" y="103632"/>
                </a:lnTo>
                <a:close/>
              </a:path>
              <a:path w="147231" h="236321">
                <a:moveTo>
                  <a:pt x="30860" y="235445"/>
                </a:moveTo>
                <a:lnTo>
                  <a:pt x="35496" y="233946"/>
                </a:lnTo>
                <a:lnTo>
                  <a:pt x="38303" y="233426"/>
                </a:lnTo>
                <a:lnTo>
                  <a:pt x="38734" y="233464"/>
                </a:lnTo>
                <a:lnTo>
                  <a:pt x="42633" y="234289"/>
                </a:lnTo>
                <a:lnTo>
                  <a:pt x="47396" y="235902"/>
                </a:lnTo>
                <a:lnTo>
                  <a:pt x="52311" y="236067"/>
                </a:lnTo>
                <a:lnTo>
                  <a:pt x="58089" y="236054"/>
                </a:lnTo>
                <a:lnTo>
                  <a:pt x="62877" y="234924"/>
                </a:lnTo>
                <a:lnTo>
                  <a:pt x="68211" y="234784"/>
                </a:lnTo>
                <a:lnTo>
                  <a:pt x="70789" y="234784"/>
                </a:lnTo>
                <a:lnTo>
                  <a:pt x="73634" y="235013"/>
                </a:lnTo>
                <a:lnTo>
                  <a:pt x="79374" y="234975"/>
                </a:lnTo>
                <a:lnTo>
                  <a:pt x="80784" y="234810"/>
                </a:lnTo>
                <a:lnTo>
                  <a:pt x="86423" y="234111"/>
                </a:lnTo>
                <a:lnTo>
                  <a:pt x="90652" y="232105"/>
                </a:lnTo>
                <a:lnTo>
                  <a:pt x="95034" y="231711"/>
                </a:lnTo>
                <a:lnTo>
                  <a:pt x="99250" y="231292"/>
                </a:lnTo>
                <a:lnTo>
                  <a:pt x="103708" y="231254"/>
                </a:lnTo>
                <a:lnTo>
                  <a:pt x="108407" y="230695"/>
                </a:lnTo>
                <a:lnTo>
                  <a:pt x="115684" y="229831"/>
                </a:lnTo>
                <a:lnTo>
                  <a:pt x="123659" y="228955"/>
                </a:lnTo>
                <a:lnTo>
                  <a:pt x="126263" y="224548"/>
                </a:lnTo>
                <a:lnTo>
                  <a:pt x="129679" y="223697"/>
                </a:lnTo>
                <a:lnTo>
                  <a:pt x="131485" y="157308"/>
                </a:lnTo>
                <a:lnTo>
                  <a:pt x="129459" y="169903"/>
                </a:lnTo>
                <a:lnTo>
                  <a:pt x="128765" y="220294"/>
                </a:lnTo>
                <a:lnTo>
                  <a:pt x="125768" y="222542"/>
                </a:lnTo>
                <a:lnTo>
                  <a:pt x="125721" y="221116"/>
                </a:lnTo>
                <a:lnTo>
                  <a:pt x="122605" y="221957"/>
                </a:lnTo>
                <a:lnTo>
                  <a:pt x="114858" y="222846"/>
                </a:lnTo>
                <a:lnTo>
                  <a:pt x="107581" y="223710"/>
                </a:lnTo>
                <a:lnTo>
                  <a:pt x="103377" y="224218"/>
                </a:lnTo>
                <a:lnTo>
                  <a:pt x="98971" y="224256"/>
                </a:lnTo>
                <a:lnTo>
                  <a:pt x="94348" y="224701"/>
                </a:lnTo>
                <a:lnTo>
                  <a:pt x="88442" y="225348"/>
                </a:lnTo>
                <a:lnTo>
                  <a:pt x="84137" y="227393"/>
                </a:lnTo>
                <a:lnTo>
                  <a:pt x="79984" y="227812"/>
                </a:lnTo>
                <a:lnTo>
                  <a:pt x="76619" y="227977"/>
                </a:lnTo>
                <a:lnTo>
                  <a:pt x="74028" y="227977"/>
                </a:lnTo>
                <a:lnTo>
                  <a:pt x="71183" y="227749"/>
                </a:lnTo>
                <a:lnTo>
                  <a:pt x="66624" y="227774"/>
                </a:lnTo>
                <a:lnTo>
                  <a:pt x="61683" y="227977"/>
                </a:lnTo>
                <a:lnTo>
                  <a:pt x="56946" y="229057"/>
                </a:lnTo>
                <a:lnTo>
                  <a:pt x="49098" y="228955"/>
                </a:lnTo>
                <a:lnTo>
                  <a:pt x="44602" y="227558"/>
                </a:lnTo>
                <a:lnTo>
                  <a:pt x="40233" y="226580"/>
                </a:lnTo>
                <a:lnTo>
                  <a:pt x="38303" y="226377"/>
                </a:lnTo>
                <a:lnTo>
                  <a:pt x="35559" y="226415"/>
                </a:lnTo>
                <a:lnTo>
                  <a:pt x="31051" y="227990"/>
                </a:lnTo>
                <a:lnTo>
                  <a:pt x="26708" y="229298"/>
                </a:lnTo>
                <a:lnTo>
                  <a:pt x="23583" y="229273"/>
                </a:lnTo>
                <a:lnTo>
                  <a:pt x="19850" y="227749"/>
                </a:lnTo>
                <a:lnTo>
                  <a:pt x="16509" y="227761"/>
                </a:lnTo>
                <a:lnTo>
                  <a:pt x="13677" y="228130"/>
                </a:lnTo>
                <a:lnTo>
                  <a:pt x="11709" y="229730"/>
                </a:lnTo>
                <a:lnTo>
                  <a:pt x="11549" y="229821"/>
                </a:lnTo>
                <a:lnTo>
                  <a:pt x="9220" y="231152"/>
                </a:lnTo>
                <a:lnTo>
                  <a:pt x="11549" y="229821"/>
                </a:lnTo>
                <a:lnTo>
                  <a:pt x="13677" y="228130"/>
                </a:lnTo>
                <a:lnTo>
                  <a:pt x="11023" y="228460"/>
                </a:lnTo>
                <a:lnTo>
                  <a:pt x="11201" y="228803"/>
                </a:lnTo>
                <a:lnTo>
                  <a:pt x="10963" y="228550"/>
                </a:lnTo>
                <a:lnTo>
                  <a:pt x="9156" y="231190"/>
                </a:lnTo>
                <a:lnTo>
                  <a:pt x="12103" y="231190"/>
                </a:lnTo>
                <a:lnTo>
                  <a:pt x="14579" y="235115"/>
                </a:lnTo>
                <a:lnTo>
                  <a:pt x="17246" y="234784"/>
                </a:lnTo>
                <a:lnTo>
                  <a:pt x="20269" y="235864"/>
                </a:lnTo>
                <a:lnTo>
                  <a:pt x="24866" y="236321"/>
                </a:lnTo>
                <a:lnTo>
                  <a:pt x="28079" y="236308"/>
                </a:lnTo>
                <a:lnTo>
                  <a:pt x="30860" y="235445"/>
                </a:lnTo>
                <a:close/>
              </a:path>
              <a:path w="147231" h="236321">
                <a:moveTo>
                  <a:pt x="105422" y="26974"/>
                </a:moveTo>
                <a:lnTo>
                  <a:pt x="108318" y="30010"/>
                </a:lnTo>
                <a:lnTo>
                  <a:pt x="106692" y="23431"/>
                </a:lnTo>
                <a:lnTo>
                  <a:pt x="106082" y="15207"/>
                </a:lnTo>
                <a:lnTo>
                  <a:pt x="103441" y="14909"/>
                </a:lnTo>
                <a:lnTo>
                  <a:pt x="101155" y="19329"/>
                </a:lnTo>
                <a:lnTo>
                  <a:pt x="100558" y="17475"/>
                </a:lnTo>
                <a:lnTo>
                  <a:pt x="102361" y="5816"/>
                </a:lnTo>
                <a:lnTo>
                  <a:pt x="98501" y="9677"/>
                </a:lnTo>
                <a:lnTo>
                  <a:pt x="98463" y="12115"/>
                </a:lnTo>
                <a:lnTo>
                  <a:pt x="98742" y="14732"/>
                </a:lnTo>
                <a:lnTo>
                  <a:pt x="99148" y="17437"/>
                </a:lnTo>
                <a:lnTo>
                  <a:pt x="100355" y="20281"/>
                </a:lnTo>
                <a:lnTo>
                  <a:pt x="101973" y="21843"/>
                </a:lnTo>
                <a:lnTo>
                  <a:pt x="102908" y="22745"/>
                </a:lnTo>
                <a:lnTo>
                  <a:pt x="105422" y="26974"/>
                </a:lnTo>
                <a:close/>
              </a:path>
              <a:path w="147231" h="236321">
                <a:moveTo>
                  <a:pt x="105638" y="14236"/>
                </a:moveTo>
                <a:lnTo>
                  <a:pt x="105613" y="11899"/>
                </a:lnTo>
                <a:lnTo>
                  <a:pt x="105422" y="9309"/>
                </a:lnTo>
                <a:lnTo>
                  <a:pt x="105168" y="6781"/>
                </a:lnTo>
                <a:lnTo>
                  <a:pt x="104736" y="3606"/>
                </a:lnTo>
                <a:lnTo>
                  <a:pt x="102171" y="1016"/>
                </a:lnTo>
                <a:lnTo>
                  <a:pt x="99694" y="3517"/>
                </a:lnTo>
                <a:lnTo>
                  <a:pt x="97586" y="6388"/>
                </a:lnTo>
                <a:lnTo>
                  <a:pt x="97040" y="1219"/>
                </a:lnTo>
                <a:lnTo>
                  <a:pt x="87738" y="8409"/>
                </a:lnTo>
                <a:lnTo>
                  <a:pt x="75555" y="14308"/>
                </a:lnTo>
                <a:lnTo>
                  <a:pt x="69862" y="16725"/>
                </a:lnTo>
                <a:lnTo>
                  <a:pt x="67627" y="17703"/>
                </a:lnTo>
                <a:lnTo>
                  <a:pt x="64096" y="18732"/>
                </a:lnTo>
                <a:lnTo>
                  <a:pt x="60604" y="19875"/>
                </a:lnTo>
                <a:lnTo>
                  <a:pt x="57073" y="21043"/>
                </a:lnTo>
                <a:lnTo>
                  <a:pt x="53568" y="22263"/>
                </a:lnTo>
                <a:lnTo>
                  <a:pt x="50761" y="24193"/>
                </a:lnTo>
                <a:lnTo>
                  <a:pt x="48323" y="26885"/>
                </a:lnTo>
                <a:lnTo>
                  <a:pt x="47078" y="29641"/>
                </a:lnTo>
                <a:lnTo>
                  <a:pt x="46050" y="30632"/>
                </a:lnTo>
                <a:lnTo>
                  <a:pt x="42824" y="32334"/>
                </a:lnTo>
                <a:lnTo>
                  <a:pt x="39217" y="34112"/>
                </a:lnTo>
                <a:lnTo>
                  <a:pt x="35890" y="36436"/>
                </a:lnTo>
                <a:lnTo>
                  <a:pt x="32600" y="38760"/>
                </a:lnTo>
                <a:lnTo>
                  <a:pt x="29489" y="41694"/>
                </a:lnTo>
                <a:lnTo>
                  <a:pt x="27711" y="45796"/>
                </a:lnTo>
                <a:lnTo>
                  <a:pt x="26517" y="49542"/>
                </a:lnTo>
                <a:lnTo>
                  <a:pt x="26073" y="52730"/>
                </a:lnTo>
                <a:lnTo>
                  <a:pt x="26022" y="54584"/>
                </a:lnTo>
                <a:lnTo>
                  <a:pt x="25615" y="55537"/>
                </a:lnTo>
                <a:lnTo>
                  <a:pt x="28625" y="56210"/>
                </a:lnTo>
                <a:lnTo>
                  <a:pt x="25222" y="55499"/>
                </a:lnTo>
                <a:lnTo>
                  <a:pt x="27495" y="58648"/>
                </a:lnTo>
                <a:lnTo>
                  <a:pt x="28587" y="68059"/>
                </a:lnTo>
                <a:lnTo>
                  <a:pt x="30568" y="64604"/>
                </a:lnTo>
                <a:lnTo>
                  <a:pt x="31089" y="61061"/>
                </a:lnTo>
                <a:lnTo>
                  <a:pt x="32003" y="58267"/>
                </a:lnTo>
                <a:lnTo>
                  <a:pt x="32931" y="55105"/>
                </a:lnTo>
                <a:lnTo>
                  <a:pt x="33261" y="52120"/>
                </a:lnTo>
                <a:lnTo>
                  <a:pt x="34162" y="48602"/>
                </a:lnTo>
                <a:lnTo>
                  <a:pt x="37210" y="44119"/>
                </a:lnTo>
                <a:lnTo>
                  <a:pt x="39941" y="42202"/>
                </a:lnTo>
                <a:lnTo>
                  <a:pt x="42659" y="40297"/>
                </a:lnTo>
                <a:lnTo>
                  <a:pt x="46012" y="38608"/>
                </a:lnTo>
                <a:lnTo>
                  <a:pt x="49339" y="36855"/>
                </a:lnTo>
                <a:lnTo>
                  <a:pt x="52019" y="35534"/>
                </a:lnTo>
                <a:lnTo>
                  <a:pt x="53860" y="31724"/>
                </a:lnTo>
                <a:lnTo>
                  <a:pt x="56299" y="28879"/>
                </a:lnTo>
                <a:lnTo>
                  <a:pt x="59448" y="27647"/>
                </a:lnTo>
                <a:lnTo>
                  <a:pt x="62788" y="26568"/>
                </a:lnTo>
                <a:lnTo>
                  <a:pt x="66166" y="25463"/>
                </a:lnTo>
                <a:lnTo>
                  <a:pt x="69735" y="24447"/>
                </a:lnTo>
                <a:lnTo>
                  <a:pt x="72656" y="23190"/>
                </a:lnTo>
                <a:lnTo>
                  <a:pt x="84110" y="18198"/>
                </a:lnTo>
                <a:lnTo>
                  <a:pt x="95563" y="11803"/>
                </a:lnTo>
                <a:lnTo>
                  <a:pt x="98398" y="9307"/>
                </a:lnTo>
                <a:lnTo>
                  <a:pt x="98501" y="9677"/>
                </a:lnTo>
                <a:lnTo>
                  <a:pt x="102361" y="5816"/>
                </a:lnTo>
                <a:lnTo>
                  <a:pt x="100558" y="17475"/>
                </a:lnTo>
                <a:lnTo>
                  <a:pt x="101155" y="19329"/>
                </a:lnTo>
                <a:lnTo>
                  <a:pt x="103441" y="14909"/>
                </a:lnTo>
                <a:lnTo>
                  <a:pt x="106082" y="15207"/>
                </a:lnTo>
                <a:lnTo>
                  <a:pt x="105638" y="14236"/>
                </a:lnTo>
                <a:close/>
              </a:path>
              <a:path w="147231" h="236321">
                <a:moveTo>
                  <a:pt x="99555" y="0"/>
                </a:moveTo>
                <a:lnTo>
                  <a:pt x="97040" y="1219"/>
                </a:lnTo>
                <a:lnTo>
                  <a:pt x="97586" y="6388"/>
                </a:lnTo>
                <a:lnTo>
                  <a:pt x="99694" y="3517"/>
                </a:lnTo>
                <a:lnTo>
                  <a:pt x="102171" y="1016"/>
                </a:lnTo>
                <a:lnTo>
                  <a:pt x="99555" y="0"/>
                </a:lnTo>
                <a:close/>
              </a:path>
              <a:path w="147231" h="236321">
                <a:moveTo>
                  <a:pt x="138095" y="160492"/>
                </a:moveTo>
                <a:lnTo>
                  <a:pt x="140254" y="147882"/>
                </a:lnTo>
                <a:lnTo>
                  <a:pt x="139242" y="123545"/>
                </a:lnTo>
                <a:lnTo>
                  <a:pt x="142049" y="124688"/>
                </a:lnTo>
                <a:lnTo>
                  <a:pt x="142003" y="120698"/>
                </a:lnTo>
                <a:lnTo>
                  <a:pt x="141122" y="120573"/>
                </a:lnTo>
                <a:lnTo>
                  <a:pt x="141808" y="121005"/>
                </a:lnTo>
                <a:lnTo>
                  <a:pt x="140988" y="120785"/>
                </a:lnTo>
                <a:lnTo>
                  <a:pt x="138404" y="120091"/>
                </a:lnTo>
                <a:lnTo>
                  <a:pt x="138095" y="160492"/>
                </a:lnTo>
                <a:close/>
              </a:path>
              <a:path w="147231" h="236321">
                <a:moveTo>
                  <a:pt x="139801" y="103136"/>
                </a:moveTo>
                <a:lnTo>
                  <a:pt x="139509" y="108318"/>
                </a:lnTo>
                <a:lnTo>
                  <a:pt x="139293" y="112534"/>
                </a:lnTo>
                <a:lnTo>
                  <a:pt x="139306" y="116789"/>
                </a:lnTo>
                <a:lnTo>
                  <a:pt x="140741" y="116865"/>
                </a:lnTo>
                <a:lnTo>
                  <a:pt x="139801" y="103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438082" y="6302373"/>
            <a:ext cx="93014" cy="153631"/>
          </a:xfrm>
          <a:custGeom>
            <a:avLst/>
            <a:gdLst/>
            <a:ahLst/>
            <a:cxnLst/>
            <a:rect l="l" t="t" r="r" b="b"/>
            <a:pathLst>
              <a:path w="93014" h="153631">
                <a:moveTo>
                  <a:pt x="34315" y="147548"/>
                </a:moveTo>
                <a:lnTo>
                  <a:pt x="32486" y="150558"/>
                </a:lnTo>
                <a:lnTo>
                  <a:pt x="34213" y="153631"/>
                </a:lnTo>
                <a:lnTo>
                  <a:pt x="38315" y="151320"/>
                </a:lnTo>
                <a:lnTo>
                  <a:pt x="41414" y="148107"/>
                </a:lnTo>
                <a:lnTo>
                  <a:pt x="44170" y="144983"/>
                </a:lnTo>
                <a:lnTo>
                  <a:pt x="46913" y="141833"/>
                </a:lnTo>
                <a:lnTo>
                  <a:pt x="49352" y="138709"/>
                </a:lnTo>
                <a:lnTo>
                  <a:pt x="51866" y="136347"/>
                </a:lnTo>
                <a:lnTo>
                  <a:pt x="57188" y="131330"/>
                </a:lnTo>
                <a:lnTo>
                  <a:pt x="62141" y="126199"/>
                </a:lnTo>
                <a:lnTo>
                  <a:pt x="66840" y="121005"/>
                </a:lnTo>
                <a:lnTo>
                  <a:pt x="70307" y="117144"/>
                </a:lnTo>
                <a:lnTo>
                  <a:pt x="71932" y="113538"/>
                </a:lnTo>
                <a:lnTo>
                  <a:pt x="75539" y="109867"/>
                </a:lnTo>
                <a:lnTo>
                  <a:pt x="78130" y="106489"/>
                </a:lnTo>
                <a:lnTo>
                  <a:pt x="78955" y="103708"/>
                </a:lnTo>
                <a:lnTo>
                  <a:pt x="80098" y="99441"/>
                </a:lnTo>
                <a:lnTo>
                  <a:pt x="81051" y="96672"/>
                </a:lnTo>
                <a:lnTo>
                  <a:pt x="81584" y="93357"/>
                </a:lnTo>
                <a:lnTo>
                  <a:pt x="82804" y="88798"/>
                </a:lnTo>
                <a:lnTo>
                  <a:pt x="84772" y="83616"/>
                </a:lnTo>
                <a:lnTo>
                  <a:pt x="85636" y="80111"/>
                </a:lnTo>
                <a:lnTo>
                  <a:pt x="86334" y="76873"/>
                </a:lnTo>
                <a:lnTo>
                  <a:pt x="87058" y="73609"/>
                </a:lnTo>
                <a:lnTo>
                  <a:pt x="87630" y="70675"/>
                </a:lnTo>
                <a:lnTo>
                  <a:pt x="89141" y="65938"/>
                </a:lnTo>
                <a:lnTo>
                  <a:pt x="91084" y="62103"/>
                </a:lnTo>
                <a:lnTo>
                  <a:pt x="92964" y="58572"/>
                </a:lnTo>
                <a:lnTo>
                  <a:pt x="93014" y="55981"/>
                </a:lnTo>
                <a:lnTo>
                  <a:pt x="91376" y="52311"/>
                </a:lnTo>
                <a:lnTo>
                  <a:pt x="87490" y="52387"/>
                </a:lnTo>
                <a:lnTo>
                  <a:pt x="85979" y="55930"/>
                </a:lnTo>
                <a:lnTo>
                  <a:pt x="84874" y="58775"/>
                </a:lnTo>
                <a:lnTo>
                  <a:pt x="83096" y="61785"/>
                </a:lnTo>
                <a:lnTo>
                  <a:pt x="82435" y="63792"/>
                </a:lnTo>
                <a:lnTo>
                  <a:pt x="80810" y="68846"/>
                </a:lnTo>
                <a:lnTo>
                  <a:pt x="80149" y="72224"/>
                </a:lnTo>
                <a:lnTo>
                  <a:pt x="79463" y="75361"/>
                </a:lnTo>
                <a:lnTo>
                  <a:pt x="78778" y="78498"/>
                </a:lnTo>
                <a:lnTo>
                  <a:pt x="78066" y="81432"/>
                </a:lnTo>
                <a:lnTo>
                  <a:pt x="76212" y="86283"/>
                </a:lnTo>
                <a:lnTo>
                  <a:pt x="75222" y="88874"/>
                </a:lnTo>
                <a:lnTo>
                  <a:pt x="74637" y="92214"/>
                </a:lnTo>
                <a:lnTo>
                  <a:pt x="74244" y="94792"/>
                </a:lnTo>
                <a:lnTo>
                  <a:pt x="73431" y="97167"/>
                </a:lnTo>
                <a:lnTo>
                  <a:pt x="72377" y="100304"/>
                </a:lnTo>
                <a:lnTo>
                  <a:pt x="71335" y="103847"/>
                </a:lnTo>
                <a:lnTo>
                  <a:pt x="69278" y="106210"/>
                </a:lnTo>
                <a:lnTo>
                  <a:pt x="65836" y="109867"/>
                </a:lnTo>
                <a:lnTo>
                  <a:pt x="64249" y="113474"/>
                </a:lnTo>
                <a:lnTo>
                  <a:pt x="61620" y="116281"/>
                </a:lnTo>
                <a:lnTo>
                  <a:pt x="57023" y="121361"/>
                </a:lnTo>
                <a:lnTo>
                  <a:pt x="52197" y="126365"/>
                </a:lnTo>
                <a:lnTo>
                  <a:pt x="47028" y="131216"/>
                </a:lnTo>
                <a:lnTo>
                  <a:pt x="43967" y="134124"/>
                </a:lnTo>
                <a:lnTo>
                  <a:pt x="41440" y="137401"/>
                </a:lnTo>
                <a:lnTo>
                  <a:pt x="38874" y="140335"/>
                </a:lnTo>
                <a:lnTo>
                  <a:pt x="36309" y="143268"/>
                </a:lnTo>
                <a:lnTo>
                  <a:pt x="34315" y="147548"/>
                </a:lnTo>
                <a:close/>
              </a:path>
              <a:path w="93014" h="153631">
                <a:moveTo>
                  <a:pt x="36309" y="143268"/>
                </a:moveTo>
                <a:lnTo>
                  <a:pt x="33731" y="145834"/>
                </a:lnTo>
                <a:lnTo>
                  <a:pt x="32549" y="146493"/>
                </a:lnTo>
                <a:lnTo>
                  <a:pt x="30772" y="147485"/>
                </a:lnTo>
                <a:lnTo>
                  <a:pt x="28765" y="145516"/>
                </a:lnTo>
                <a:lnTo>
                  <a:pt x="24168" y="144576"/>
                </a:lnTo>
                <a:lnTo>
                  <a:pt x="20574" y="142163"/>
                </a:lnTo>
                <a:lnTo>
                  <a:pt x="17399" y="140728"/>
                </a:lnTo>
                <a:lnTo>
                  <a:pt x="14071" y="137452"/>
                </a:lnTo>
                <a:lnTo>
                  <a:pt x="10401" y="134708"/>
                </a:lnTo>
                <a:lnTo>
                  <a:pt x="8891" y="133395"/>
                </a:lnTo>
                <a:lnTo>
                  <a:pt x="7569" y="132245"/>
                </a:lnTo>
                <a:lnTo>
                  <a:pt x="8712" y="122897"/>
                </a:lnTo>
                <a:lnTo>
                  <a:pt x="6235" y="126161"/>
                </a:lnTo>
                <a:lnTo>
                  <a:pt x="3111" y="128828"/>
                </a:lnTo>
                <a:lnTo>
                  <a:pt x="3632" y="132295"/>
                </a:lnTo>
                <a:lnTo>
                  <a:pt x="7137" y="132041"/>
                </a:lnTo>
                <a:lnTo>
                  <a:pt x="7835" y="134289"/>
                </a:lnTo>
                <a:lnTo>
                  <a:pt x="4394" y="135737"/>
                </a:lnTo>
                <a:lnTo>
                  <a:pt x="2692" y="137731"/>
                </a:lnTo>
                <a:lnTo>
                  <a:pt x="7175" y="141046"/>
                </a:lnTo>
                <a:lnTo>
                  <a:pt x="10045" y="143256"/>
                </a:lnTo>
                <a:lnTo>
                  <a:pt x="12496" y="146113"/>
                </a:lnTo>
                <a:lnTo>
                  <a:pt x="15176" y="147472"/>
                </a:lnTo>
                <a:lnTo>
                  <a:pt x="19773" y="150863"/>
                </a:lnTo>
                <a:lnTo>
                  <a:pt x="22644" y="151371"/>
                </a:lnTo>
                <a:lnTo>
                  <a:pt x="27470" y="152400"/>
                </a:lnTo>
                <a:lnTo>
                  <a:pt x="30670" y="153568"/>
                </a:lnTo>
                <a:lnTo>
                  <a:pt x="34213" y="153631"/>
                </a:lnTo>
                <a:lnTo>
                  <a:pt x="32486" y="150558"/>
                </a:lnTo>
                <a:lnTo>
                  <a:pt x="34315" y="147548"/>
                </a:lnTo>
                <a:lnTo>
                  <a:pt x="36309" y="143268"/>
                </a:lnTo>
                <a:close/>
              </a:path>
              <a:path w="93014" h="153631">
                <a:moveTo>
                  <a:pt x="0" y="130822"/>
                </a:moveTo>
                <a:lnTo>
                  <a:pt x="215" y="133769"/>
                </a:lnTo>
                <a:lnTo>
                  <a:pt x="2692" y="137731"/>
                </a:lnTo>
                <a:lnTo>
                  <a:pt x="4394" y="135737"/>
                </a:lnTo>
                <a:lnTo>
                  <a:pt x="7835" y="134289"/>
                </a:lnTo>
                <a:lnTo>
                  <a:pt x="7137" y="132041"/>
                </a:lnTo>
                <a:lnTo>
                  <a:pt x="3632" y="132295"/>
                </a:lnTo>
                <a:lnTo>
                  <a:pt x="3111" y="128828"/>
                </a:lnTo>
                <a:lnTo>
                  <a:pt x="0" y="130822"/>
                </a:lnTo>
                <a:close/>
              </a:path>
              <a:path w="93014" h="153631">
                <a:moveTo>
                  <a:pt x="31572" y="145910"/>
                </a:moveTo>
                <a:lnTo>
                  <a:pt x="28765" y="145516"/>
                </a:lnTo>
                <a:lnTo>
                  <a:pt x="30772" y="147485"/>
                </a:lnTo>
                <a:lnTo>
                  <a:pt x="32549" y="146493"/>
                </a:lnTo>
                <a:lnTo>
                  <a:pt x="31572" y="145910"/>
                </a:lnTo>
                <a:close/>
              </a:path>
              <a:path w="93014" h="153631">
                <a:moveTo>
                  <a:pt x="32727" y="56997"/>
                </a:moveTo>
                <a:lnTo>
                  <a:pt x="31691" y="43905"/>
                </a:lnTo>
                <a:lnTo>
                  <a:pt x="30187" y="31468"/>
                </a:lnTo>
                <a:lnTo>
                  <a:pt x="29972" y="26225"/>
                </a:lnTo>
                <a:lnTo>
                  <a:pt x="29959" y="16205"/>
                </a:lnTo>
                <a:lnTo>
                  <a:pt x="29184" y="11049"/>
                </a:lnTo>
                <a:lnTo>
                  <a:pt x="29171" y="8216"/>
                </a:lnTo>
                <a:lnTo>
                  <a:pt x="28448" y="5181"/>
                </a:lnTo>
                <a:lnTo>
                  <a:pt x="25476" y="2413"/>
                </a:lnTo>
                <a:lnTo>
                  <a:pt x="21678" y="0"/>
                </a:lnTo>
                <a:lnTo>
                  <a:pt x="18389" y="2082"/>
                </a:lnTo>
                <a:lnTo>
                  <a:pt x="18948" y="5905"/>
                </a:lnTo>
                <a:lnTo>
                  <a:pt x="21894" y="8470"/>
                </a:lnTo>
                <a:lnTo>
                  <a:pt x="22123" y="11417"/>
                </a:lnTo>
                <a:lnTo>
                  <a:pt x="22225" y="12103"/>
                </a:lnTo>
                <a:lnTo>
                  <a:pt x="22898" y="16573"/>
                </a:lnTo>
                <a:lnTo>
                  <a:pt x="22923" y="26225"/>
                </a:lnTo>
                <a:lnTo>
                  <a:pt x="23969" y="39361"/>
                </a:lnTo>
                <a:lnTo>
                  <a:pt x="25476" y="51784"/>
                </a:lnTo>
                <a:lnTo>
                  <a:pt x="25692" y="56997"/>
                </a:lnTo>
                <a:lnTo>
                  <a:pt x="25603" y="60032"/>
                </a:lnTo>
                <a:lnTo>
                  <a:pt x="25184" y="64579"/>
                </a:lnTo>
                <a:lnTo>
                  <a:pt x="25184" y="69024"/>
                </a:lnTo>
                <a:lnTo>
                  <a:pt x="25971" y="73456"/>
                </a:lnTo>
                <a:lnTo>
                  <a:pt x="26289" y="76123"/>
                </a:lnTo>
                <a:lnTo>
                  <a:pt x="26352" y="80759"/>
                </a:lnTo>
                <a:lnTo>
                  <a:pt x="23583" y="86855"/>
                </a:lnTo>
                <a:lnTo>
                  <a:pt x="21310" y="92113"/>
                </a:lnTo>
                <a:lnTo>
                  <a:pt x="19558" y="96329"/>
                </a:lnTo>
                <a:lnTo>
                  <a:pt x="18707" y="100393"/>
                </a:lnTo>
                <a:lnTo>
                  <a:pt x="17386" y="104063"/>
                </a:lnTo>
                <a:lnTo>
                  <a:pt x="15684" y="108877"/>
                </a:lnTo>
                <a:lnTo>
                  <a:pt x="13169" y="113715"/>
                </a:lnTo>
                <a:lnTo>
                  <a:pt x="10807" y="118846"/>
                </a:lnTo>
                <a:lnTo>
                  <a:pt x="10147" y="120281"/>
                </a:lnTo>
                <a:lnTo>
                  <a:pt x="8712" y="122897"/>
                </a:lnTo>
                <a:lnTo>
                  <a:pt x="7569" y="132245"/>
                </a:lnTo>
                <a:lnTo>
                  <a:pt x="8891" y="133395"/>
                </a:lnTo>
                <a:lnTo>
                  <a:pt x="9169" y="133159"/>
                </a:lnTo>
                <a:lnTo>
                  <a:pt x="13068" y="129730"/>
                </a:lnTo>
                <a:lnTo>
                  <a:pt x="15849" y="124637"/>
                </a:lnTo>
                <a:lnTo>
                  <a:pt x="17208" y="121793"/>
                </a:lnTo>
                <a:lnTo>
                  <a:pt x="19456" y="116865"/>
                </a:lnTo>
                <a:lnTo>
                  <a:pt x="22085" y="111861"/>
                </a:lnTo>
                <a:lnTo>
                  <a:pt x="24028" y="106426"/>
                </a:lnTo>
                <a:lnTo>
                  <a:pt x="25514" y="102171"/>
                </a:lnTo>
                <a:lnTo>
                  <a:pt x="26365" y="98234"/>
                </a:lnTo>
                <a:lnTo>
                  <a:pt x="27813" y="94856"/>
                </a:lnTo>
                <a:lnTo>
                  <a:pt x="29908" y="89763"/>
                </a:lnTo>
                <a:lnTo>
                  <a:pt x="33274" y="83172"/>
                </a:lnTo>
                <a:lnTo>
                  <a:pt x="33337" y="76123"/>
                </a:lnTo>
                <a:lnTo>
                  <a:pt x="33172" y="73164"/>
                </a:lnTo>
                <a:lnTo>
                  <a:pt x="32372" y="70053"/>
                </a:lnTo>
                <a:lnTo>
                  <a:pt x="32232" y="67017"/>
                </a:lnTo>
                <a:lnTo>
                  <a:pt x="32461" y="63004"/>
                </a:lnTo>
                <a:lnTo>
                  <a:pt x="32639" y="60464"/>
                </a:lnTo>
                <a:lnTo>
                  <a:pt x="32727" y="569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96313" y="6234239"/>
            <a:ext cx="100863" cy="131127"/>
          </a:xfrm>
          <a:custGeom>
            <a:avLst/>
            <a:gdLst/>
            <a:ahLst/>
            <a:cxnLst/>
            <a:rect l="l" t="t" r="r" b="b"/>
            <a:pathLst>
              <a:path w="100863" h="131127">
                <a:moveTo>
                  <a:pt x="75628" y="16929"/>
                </a:moveTo>
                <a:lnTo>
                  <a:pt x="82118" y="12039"/>
                </a:lnTo>
                <a:lnTo>
                  <a:pt x="88455" y="9829"/>
                </a:lnTo>
                <a:lnTo>
                  <a:pt x="98005" y="6692"/>
                </a:lnTo>
                <a:lnTo>
                  <a:pt x="100863" y="4089"/>
                </a:lnTo>
                <a:lnTo>
                  <a:pt x="99644" y="393"/>
                </a:lnTo>
                <a:lnTo>
                  <a:pt x="95808" y="0"/>
                </a:lnTo>
                <a:lnTo>
                  <a:pt x="83531" y="4406"/>
                </a:lnTo>
                <a:lnTo>
                  <a:pt x="72654" y="10376"/>
                </a:lnTo>
                <a:lnTo>
                  <a:pt x="71386" y="11303"/>
                </a:lnTo>
                <a:lnTo>
                  <a:pt x="66027" y="15341"/>
                </a:lnTo>
                <a:lnTo>
                  <a:pt x="59410" y="19075"/>
                </a:lnTo>
                <a:lnTo>
                  <a:pt x="53162" y="23037"/>
                </a:lnTo>
                <a:lnTo>
                  <a:pt x="48437" y="26073"/>
                </a:lnTo>
                <a:lnTo>
                  <a:pt x="42113" y="28905"/>
                </a:lnTo>
                <a:lnTo>
                  <a:pt x="37261" y="33693"/>
                </a:lnTo>
                <a:lnTo>
                  <a:pt x="33731" y="37198"/>
                </a:lnTo>
                <a:lnTo>
                  <a:pt x="31038" y="41516"/>
                </a:lnTo>
                <a:lnTo>
                  <a:pt x="29171" y="45440"/>
                </a:lnTo>
                <a:lnTo>
                  <a:pt x="26784" y="50431"/>
                </a:lnTo>
                <a:lnTo>
                  <a:pt x="22999" y="55397"/>
                </a:lnTo>
                <a:lnTo>
                  <a:pt x="19253" y="60261"/>
                </a:lnTo>
                <a:lnTo>
                  <a:pt x="15493" y="65303"/>
                </a:lnTo>
                <a:lnTo>
                  <a:pt x="14820" y="70929"/>
                </a:lnTo>
                <a:lnTo>
                  <a:pt x="13030" y="74714"/>
                </a:lnTo>
                <a:lnTo>
                  <a:pt x="10909" y="79590"/>
                </a:lnTo>
                <a:lnTo>
                  <a:pt x="11023" y="83908"/>
                </a:lnTo>
                <a:lnTo>
                  <a:pt x="10083" y="87287"/>
                </a:lnTo>
                <a:lnTo>
                  <a:pt x="8724" y="92570"/>
                </a:lnTo>
                <a:lnTo>
                  <a:pt x="7226" y="97421"/>
                </a:lnTo>
                <a:lnTo>
                  <a:pt x="5626" y="102870"/>
                </a:lnTo>
                <a:lnTo>
                  <a:pt x="3200" y="111290"/>
                </a:lnTo>
                <a:lnTo>
                  <a:pt x="2692" y="119049"/>
                </a:lnTo>
                <a:lnTo>
                  <a:pt x="0" y="125869"/>
                </a:lnTo>
                <a:lnTo>
                  <a:pt x="203" y="129730"/>
                </a:lnTo>
                <a:lnTo>
                  <a:pt x="3835" y="131127"/>
                </a:lnTo>
                <a:lnTo>
                  <a:pt x="6565" y="128422"/>
                </a:lnTo>
                <a:lnTo>
                  <a:pt x="9702" y="120243"/>
                </a:lnTo>
                <a:lnTo>
                  <a:pt x="10185" y="112280"/>
                </a:lnTo>
                <a:lnTo>
                  <a:pt x="12395" y="104851"/>
                </a:lnTo>
                <a:lnTo>
                  <a:pt x="13969" y="99453"/>
                </a:lnTo>
                <a:lnTo>
                  <a:pt x="15481" y="94526"/>
                </a:lnTo>
                <a:lnTo>
                  <a:pt x="16903" y="89052"/>
                </a:lnTo>
                <a:lnTo>
                  <a:pt x="18046" y="84416"/>
                </a:lnTo>
                <a:lnTo>
                  <a:pt x="18021" y="80670"/>
                </a:lnTo>
                <a:lnTo>
                  <a:pt x="19456" y="77584"/>
                </a:lnTo>
                <a:lnTo>
                  <a:pt x="21666" y="72453"/>
                </a:lnTo>
                <a:lnTo>
                  <a:pt x="22453" y="67513"/>
                </a:lnTo>
                <a:lnTo>
                  <a:pt x="24841" y="64541"/>
                </a:lnTo>
                <a:lnTo>
                  <a:pt x="28574" y="59690"/>
                </a:lnTo>
                <a:lnTo>
                  <a:pt x="32677" y="54406"/>
                </a:lnTo>
                <a:lnTo>
                  <a:pt x="35534" y="48463"/>
                </a:lnTo>
                <a:lnTo>
                  <a:pt x="37109" y="45123"/>
                </a:lnTo>
                <a:lnTo>
                  <a:pt x="39484" y="41389"/>
                </a:lnTo>
                <a:lnTo>
                  <a:pt x="42227" y="38671"/>
                </a:lnTo>
                <a:lnTo>
                  <a:pt x="45745" y="35115"/>
                </a:lnTo>
                <a:lnTo>
                  <a:pt x="51625" y="32308"/>
                </a:lnTo>
                <a:lnTo>
                  <a:pt x="56934" y="28981"/>
                </a:lnTo>
                <a:lnTo>
                  <a:pt x="62966" y="25146"/>
                </a:lnTo>
                <a:lnTo>
                  <a:pt x="69722" y="21361"/>
                </a:lnTo>
                <a:lnTo>
                  <a:pt x="75628" y="16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434961" y="6244751"/>
            <a:ext cx="8559" cy="26517"/>
          </a:xfrm>
          <a:custGeom>
            <a:avLst/>
            <a:gdLst/>
            <a:ahLst/>
            <a:cxnLst/>
            <a:rect l="l" t="t" r="r" b="b"/>
            <a:pathLst>
              <a:path w="8559" h="26517">
                <a:moveTo>
                  <a:pt x="25" y="15735"/>
                </a:moveTo>
                <a:lnTo>
                  <a:pt x="0" y="22999"/>
                </a:lnTo>
                <a:lnTo>
                  <a:pt x="1574" y="26517"/>
                </a:lnTo>
                <a:lnTo>
                  <a:pt x="5473" y="26517"/>
                </a:lnTo>
                <a:lnTo>
                  <a:pt x="7035" y="22999"/>
                </a:lnTo>
                <a:lnTo>
                  <a:pt x="7023" y="16789"/>
                </a:lnTo>
                <a:lnTo>
                  <a:pt x="8521" y="10464"/>
                </a:lnTo>
                <a:lnTo>
                  <a:pt x="8559" y="3517"/>
                </a:lnTo>
                <a:lnTo>
                  <a:pt x="6972" y="0"/>
                </a:lnTo>
                <a:lnTo>
                  <a:pt x="3086" y="0"/>
                </a:lnTo>
                <a:lnTo>
                  <a:pt x="1511" y="3517"/>
                </a:lnTo>
                <a:lnTo>
                  <a:pt x="1536" y="9347"/>
                </a:lnTo>
                <a:lnTo>
                  <a:pt x="25" y="157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357352" y="6363238"/>
            <a:ext cx="17805" cy="25107"/>
          </a:xfrm>
          <a:custGeom>
            <a:avLst/>
            <a:gdLst/>
            <a:ahLst/>
            <a:cxnLst/>
            <a:rect l="l" t="t" r="r" b="b"/>
            <a:pathLst>
              <a:path w="17805" h="25107">
                <a:moveTo>
                  <a:pt x="3302" y="0"/>
                </a:moveTo>
                <a:lnTo>
                  <a:pt x="0" y="2006"/>
                </a:lnTo>
                <a:lnTo>
                  <a:pt x="241" y="3937"/>
                </a:lnTo>
                <a:lnTo>
                  <a:pt x="1028" y="6540"/>
                </a:lnTo>
                <a:lnTo>
                  <a:pt x="2565" y="9156"/>
                </a:lnTo>
                <a:lnTo>
                  <a:pt x="4737" y="11836"/>
                </a:lnTo>
                <a:lnTo>
                  <a:pt x="6908" y="14719"/>
                </a:lnTo>
                <a:lnTo>
                  <a:pt x="8343" y="17259"/>
                </a:lnTo>
                <a:lnTo>
                  <a:pt x="9512" y="19951"/>
                </a:lnTo>
                <a:lnTo>
                  <a:pt x="11303" y="22910"/>
                </a:lnTo>
                <a:lnTo>
                  <a:pt x="14478" y="25107"/>
                </a:lnTo>
                <a:lnTo>
                  <a:pt x="17805" y="23075"/>
                </a:lnTo>
                <a:lnTo>
                  <a:pt x="17322" y="19253"/>
                </a:lnTo>
                <a:lnTo>
                  <a:pt x="15836" y="16814"/>
                </a:lnTo>
                <a:lnTo>
                  <a:pt x="14693" y="14198"/>
                </a:lnTo>
                <a:lnTo>
                  <a:pt x="13030" y="11252"/>
                </a:lnTo>
                <a:lnTo>
                  <a:pt x="10502" y="7848"/>
                </a:lnTo>
                <a:lnTo>
                  <a:pt x="8051" y="4610"/>
                </a:lnTo>
                <a:lnTo>
                  <a:pt x="6985" y="1117"/>
                </a:lnTo>
                <a:lnTo>
                  <a:pt x="33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415692" y="6450554"/>
            <a:ext cx="36347" cy="29489"/>
          </a:xfrm>
          <a:custGeom>
            <a:avLst/>
            <a:gdLst/>
            <a:ahLst/>
            <a:cxnLst/>
            <a:rect l="l" t="t" r="r" b="b"/>
            <a:pathLst>
              <a:path w="36347" h="29489">
                <a:moveTo>
                  <a:pt x="25120" y="29489"/>
                </a:moveTo>
                <a:lnTo>
                  <a:pt x="36347" y="16294"/>
                </a:lnTo>
                <a:lnTo>
                  <a:pt x="17779" y="0"/>
                </a:lnTo>
                <a:lnTo>
                  <a:pt x="15049" y="2298"/>
                </a:lnTo>
                <a:lnTo>
                  <a:pt x="12687" y="5232"/>
                </a:lnTo>
                <a:lnTo>
                  <a:pt x="9194" y="6870"/>
                </a:lnTo>
                <a:lnTo>
                  <a:pt x="5448" y="8382"/>
                </a:lnTo>
                <a:lnTo>
                  <a:pt x="3492" y="9067"/>
                </a:lnTo>
                <a:lnTo>
                  <a:pt x="685" y="10045"/>
                </a:lnTo>
                <a:lnTo>
                  <a:pt x="0" y="11899"/>
                </a:lnTo>
                <a:lnTo>
                  <a:pt x="761" y="14541"/>
                </a:lnTo>
                <a:lnTo>
                  <a:pt x="25120" y="29489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412649" y="6446612"/>
            <a:ext cx="26327" cy="36423"/>
          </a:xfrm>
          <a:custGeom>
            <a:avLst/>
            <a:gdLst/>
            <a:ahLst/>
            <a:cxnLst/>
            <a:rect l="l" t="t" r="r" b="b"/>
            <a:pathLst>
              <a:path w="26327" h="36423">
                <a:moveTo>
                  <a:pt x="3810" y="18491"/>
                </a:moveTo>
                <a:lnTo>
                  <a:pt x="1968" y="21488"/>
                </a:lnTo>
                <a:lnTo>
                  <a:pt x="26327" y="36423"/>
                </a:lnTo>
                <a:lnTo>
                  <a:pt x="7188" y="17500"/>
                </a:lnTo>
                <a:lnTo>
                  <a:pt x="3810" y="18491"/>
                </a:lnTo>
                <a:close/>
              </a:path>
              <a:path w="26327" h="36423">
                <a:moveTo>
                  <a:pt x="0" y="16649"/>
                </a:moveTo>
                <a:lnTo>
                  <a:pt x="419" y="19469"/>
                </a:lnTo>
                <a:lnTo>
                  <a:pt x="1968" y="21488"/>
                </a:lnTo>
                <a:lnTo>
                  <a:pt x="3810" y="18491"/>
                </a:lnTo>
                <a:lnTo>
                  <a:pt x="7188" y="17500"/>
                </a:lnTo>
                <a:lnTo>
                  <a:pt x="26327" y="36423"/>
                </a:lnTo>
                <a:lnTo>
                  <a:pt x="29730" y="37020"/>
                </a:lnTo>
                <a:lnTo>
                  <a:pt x="30848" y="35712"/>
                </a:lnTo>
                <a:lnTo>
                  <a:pt x="42075" y="22517"/>
                </a:lnTo>
                <a:lnTo>
                  <a:pt x="43154" y="18821"/>
                </a:lnTo>
                <a:lnTo>
                  <a:pt x="40195" y="16294"/>
                </a:lnTo>
                <a:lnTo>
                  <a:pt x="36703" y="17957"/>
                </a:lnTo>
                <a:lnTo>
                  <a:pt x="27444" y="28841"/>
                </a:lnTo>
                <a:lnTo>
                  <a:pt x="8101" y="16983"/>
                </a:lnTo>
                <a:lnTo>
                  <a:pt x="5651" y="15481"/>
                </a:lnTo>
                <a:lnTo>
                  <a:pt x="3924" y="10185"/>
                </a:lnTo>
                <a:lnTo>
                  <a:pt x="457" y="13525"/>
                </a:lnTo>
                <a:lnTo>
                  <a:pt x="0" y="16649"/>
                </a:lnTo>
                <a:close/>
              </a:path>
              <a:path w="26327" h="36423">
                <a:moveTo>
                  <a:pt x="20701" y="8572"/>
                </a:moveTo>
                <a:lnTo>
                  <a:pt x="24574" y="5397"/>
                </a:lnTo>
                <a:lnTo>
                  <a:pt x="23520" y="1676"/>
                </a:lnTo>
                <a:lnTo>
                  <a:pt x="20053" y="0"/>
                </a:lnTo>
                <a:lnTo>
                  <a:pt x="18554" y="1244"/>
                </a:lnTo>
                <a:lnTo>
                  <a:pt x="15481" y="3898"/>
                </a:lnTo>
                <a:lnTo>
                  <a:pt x="13309" y="6477"/>
                </a:lnTo>
                <a:lnTo>
                  <a:pt x="10744" y="7620"/>
                </a:lnTo>
                <a:lnTo>
                  <a:pt x="7353" y="8991"/>
                </a:lnTo>
                <a:lnTo>
                  <a:pt x="3924" y="10185"/>
                </a:lnTo>
                <a:lnTo>
                  <a:pt x="5651" y="15481"/>
                </a:lnTo>
                <a:lnTo>
                  <a:pt x="8101" y="16983"/>
                </a:lnTo>
                <a:lnTo>
                  <a:pt x="11645" y="14973"/>
                </a:lnTo>
                <a:lnTo>
                  <a:pt x="13728" y="14008"/>
                </a:lnTo>
                <a:lnTo>
                  <a:pt x="18148" y="11887"/>
                </a:lnTo>
                <a:lnTo>
                  <a:pt x="20701" y="8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427806" y="6432910"/>
            <a:ext cx="42773" cy="35788"/>
          </a:xfrm>
          <a:custGeom>
            <a:avLst/>
            <a:gdLst/>
            <a:ahLst/>
            <a:cxnLst/>
            <a:rect l="l" t="t" r="r" b="b"/>
            <a:pathLst>
              <a:path w="42773" h="35788">
                <a:moveTo>
                  <a:pt x="33350" y="30149"/>
                </a:moveTo>
                <a:lnTo>
                  <a:pt x="35217" y="27546"/>
                </a:lnTo>
                <a:lnTo>
                  <a:pt x="37236" y="25209"/>
                </a:lnTo>
                <a:lnTo>
                  <a:pt x="42684" y="22771"/>
                </a:lnTo>
                <a:lnTo>
                  <a:pt x="42773" y="20015"/>
                </a:lnTo>
                <a:lnTo>
                  <a:pt x="30001" y="14673"/>
                </a:lnTo>
                <a:lnTo>
                  <a:pt x="19165" y="7929"/>
                </a:lnTo>
                <a:lnTo>
                  <a:pt x="13906" y="1765"/>
                </a:lnTo>
                <a:lnTo>
                  <a:pt x="16294" y="0"/>
                </a:lnTo>
                <a:lnTo>
                  <a:pt x="12877" y="2108"/>
                </a:lnTo>
                <a:lnTo>
                  <a:pt x="9220" y="6413"/>
                </a:lnTo>
                <a:lnTo>
                  <a:pt x="6413" y="9144"/>
                </a:lnTo>
                <a:lnTo>
                  <a:pt x="1943" y="13487"/>
                </a:lnTo>
                <a:lnTo>
                  <a:pt x="0" y="14046"/>
                </a:lnTo>
                <a:lnTo>
                  <a:pt x="4991" y="17970"/>
                </a:lnTo>
                <a:lnTo>
                  <a:pt x="8585" y="20815"/>
                </a:lnTo>
                <a:lnTo>
                  <a:pt x="12712" y="23291"/>
                </a:lnTo>
                <a:lnTo>
                  <a:pt x="16154" y="26225"/>
                </a:lnTo>
                <a:lnTo>
                  <a:pt x="19646" y="29210"/>
                </a:lnTo>
                <a:lnTo>
                  <a:pt x="22847" y="33223"/>
                </a:lnTo>
                <a:lnTo>
                  <a:pt x="26619" y="35788"/>
                </a:lnTo>
                <a:lnTo>
                  <a:pt x="29806" y="33007"/>
                </a:lnTo>
                <a:lnTo>
                  <a:pt x="33350" y="30149"/>
                </a:lnTo>
                <a:close/>
              </a:path>
            </a:pathLst>
          </a:custGeom>
          <a:solidFill>
            <a:srgbClr val="41BE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426328" y="6429918"/>
            <a:ext cx="46812" cy="39293"/>
          </a:xfrm>
          <a:custGeom>
            <a:avLst/>
            <a:gdLst/>
            <a:ahLst/>
            <a:cxnLst/>
            <a:rect l="l" t="t" r="r" b="b"/>
            <a:pathLst>
              <a:path w="46812" h="39293">
                <a:moveTo>
                  <a:pt x="11925" y="2705"/>
                </a:moveTo>
                <a:lnTo>
                  <a:pt x="15925" y="0"/>
                </a:lnTo>
                <a:lnTo>
                  <a:pt x="11747" y="2628"/>
                </a:lnTo>
                <a:lnTo>
                  <a:pt x="11925" y="2705"/>
                </a:lnTo>
                <a:close/>
              </a:path>
              <a:path w="46812" h="39293">
                <a:moveTo>
                  <a:pt x="25463" y="35471"/>
                </a:moveTo>
                <a:lnTo>
                  <a:pt x="27427" y="34101"/>
                </a:lnTo>
                <a:lnTo>
                  <a:pt x="26911" y="33756"/>
                </a:lnTo>
                <a:lnTo>
                  <a:pt x="23749" y="29857"/>
                </a:lnTo>
                <a:lnTo>
                  <a:pt x="24739" y="37693"/>
                </a:lnTo>
                <a:lnTo>
                  <a:pt x="28092" y="38785"/>
                </a:lnTo>
                <a:lnTo>
                  <a:pt x="30073" y="35864"/>
                </a:lnTo>
                <a:lnTo>
                  <a:pt x="32804" y="29794"/>
                </a:lnTo>
                <a:lnTo>
                  <a:pt x="29451" y="32689"/>
                </a:lnTo>
                <a:lnTo>
                  <a:pt x="27427" y="34101"/>
                </a:lnTo>
                <a:lnTo>
                  <a:pt x="25463" y="35471"/>
                </a:lnTo>
                <a:close/>
              </a:path>
              <a:path w="46812" h="39293">
                <a:moveTo>
                  <a:pt x="39674" y="17449"/>
                </a:moveTo>
                <a:lnTo>
                  <a:pt x="33934" y="15189"/>
                </a:lnTo>
                <a:lnTo>
                  <a:pt x="29146" y="12496"/>
                </a:lnTo>
                <a:lnTo>
                  <a:pt x="24345" y="9804"/>
                </a:lnTo>
                <a:lnTo>
                  <a:pt x="20612" y="6730"/>
                </a:lnTo>
                <a:lnTo>
                  <a:pt x="19923" y="5550"/>
                </a:lnTo>
                <a:lnTo>
                  <a:pt x="18427" y="2984"/>
                </a:lnTo>
                <a:lnTo>
                  <a:pt x="15290" y="736"/>
                </a:lnTo>
                <a:lnTo>
                  <a:pt x="12344" y="6540"/>
                </a:lnTo>
                <a:lnTo>
                  <a:pt x="10350" y="14668"/>
                </a:lnTo>
                <a:lnTo>
                  <a:pt x="13309" y="11734"/>
                </a:lnTo>
                <a:lnTo>
                  <a:pt x="14561" y="10313"/>
                </a:lnTo>
                <a:lnTo>
                  <a:pt x="16967" y="7581"/>
                </a:lnTo>
                <a:lnTo>
                  <a:pt x="19621" y="5994"/>
                </a:lnTo>
                <a:lnTo>
                  <a:pt x="20320" y="15608"/>
                </a:lnTo>
                <a:lnTo>
                  <a:pt x="25692" y="18630"/>
                </a:lnTo>
                <a:lnTo>
                  <a:pt x="31089" y="21666"/>
                </a:lnTo>
                <a:lnTo>
                  <a:pt x="37109" y="24015"/>
                </a:lnTo>
                <a:lnTo>
                  <a:pt x="38501" y="24556"/>
                </a:lnTo>
                <a:lnTo>
                  <a:pt x="40728" y="22910"/>
                </a:lnTo>
                <a:lnTo>
                  <a:pt x="45529" y="19723"/>
                </a:lnTo>
                <a:lnTo>
                  <a:pt x="39674" y="17449"/>
                </a:lnTo>
                <a:close/>
              </a:path>
              <a:path w="46812" h="39293">
                <a:moveTo>
                  <a:pt x="16967" y="7581"/>
                </a:moveTo>
                <a:lnTo>
                  <a:pt x="14561" y="10313"/>
                </a:lnTo>
                <a:lnTo>
                  <a:pt x="15455" y="11836"/>
                </a:lnTo>
                <a:lnTo>
                  <a:pt x="20320" y="15608"/>
                </a:lnTo>
                <a:lnTo>
                  <a:pt x="19621" y="5994"/>
                </a:lnTo>
                <a:lnTo>
                  <a:pt x="16967" y="7581"/>
                </a:lnTo>
                <a:close/>
              </a:path>
              <a:path w="46812" h="39293">
                <a:moveTo>
                  <a:pt x="44234" y="29032"/>
                </a:moveTo>
                <a:lnTo>
                  <a:pt x="46812" y="26339"/>
                </a:lnTo>
                <a:lnTo>
                  <a:pt x="44246" y="23012"/>
                </a:lnTo>
                <a:lnTo>
                  <a:pt x="42964" y="26288"/>
                </a:lnTo>
                <a:lnTo>
                  <a:pt x="41567" y="31051"/>
                </a:lnTo>
                <a:lnTo>
                  <a:pt x="44234" y="29032"/>
                </a:lnTo>
                <a:close/>
              </a:path>
              <a:path w="46812" h="39293">
                <a:moveTo>
                  <a:pt x="5308" y="17310"/>
                </a:moveTo>
                <a:lnTo>
                  <a:pt x="8801" y="16167"/>
                </a:lnTo>
                <a:lnTo>
                  <a:pt x="10350" y="14668"/>
                </a:lnTo>
                <a:lnTo>
                  <a:pt x="12344" y="6540"/>
                </a:lnTo>
                <a:lnTo>
                  <a:pt x="15290" y="736"/>
                </a:lnTo>
                <a:lnTo>
                  <a:pt x="18427" y="2984"/>
                </a:lnTo>
                <a:lnTo>
                  <a:pt x="19923" y="5550"/>
                </a:lnTo>
                <a:lnTo>
                  <a:pt x="21793" y="2806"/>
                </a:lnTo>
                <a:lnTo>
                  <a:pt x="19748" y="-508"/>
                </a:lnTo>
                <a:lnTo>
                  <a:pt x="15925" y="0"/>
                </a:lnTo>
                <a:lnTo>
                  <a:pt x="11925" y="2705"/>
                </a:lnTo>
                <a:lnTo>
                  <a:pt x="11747" y="2628"/>
                </a:lnTo>
                <a:lnTo>
                  <a:pt x="8102" y="7073"/>
                </a:lnTo>
                <a:lnTo>
                  <a:pt x="5435" y="9613"/>
                </a:lnTo>
                <a:lnTo>
                  <a:pt x="2171" y="12725"/>
                </a:lnTo>
                <a:lnTo>
                  <a:pt x="0" y="16205"/>
                </a:lnTo>
                <a:lnTo>
                  <a:pt x="0" y="18910"/>
                </a:lnTo>
                <a:lnTo>
                  <a:pt x="2260" y="22047"/>
                </a:lnTo>
                <a:lnTo>
                  <a:pt x="4279" y="23736"/>
                </a:lnTo>
                <a:lnTo>
                  <a:pt x="8128" y="26746"/>
                </a:lnTo>
                <a:lnTo>
                  <a:pt x="12204" y="29209"/>
                </a:lnTo>
                <a:lnTo>
                  <a:pt x="15341" y="31902"/>
                </a:lnTo>
                <a:lnTo>
                  <a:pt x="18503" y="34556"/>
                </a:lnTo>
                <a:lnTo>
                  <a:pt x="21742" y="38671"/>
                </a:lnTo>
                <a:lnTo>
                  <a:pt x="26111" y="41694"/>
                </a:lnTo>
                <a:lnTo>
                  <a:pt x="29235" y="42100"/>
                </a:lnTo>
                <a:lnTo>
                  <a:pt x="32042" y="39268"/>
                </a:lnTo>
                <a:lnTo>
                  <a:pt x="35306" y="37287"/>
                </a:lnTo>
                <a:lnTo>
                  <a:pt x="38430" y="34023"/>
                </a:lnTo>
                <a:lnTo>
                  <a:pt x="41567" y="31051"/>
                </a:lnTo>
                <a:lnTo>
                  <a:pt x="42964" y="26288"/>
                </a:lnTo>
                <a:lnTo>
                  <a:pt x="44246" y="23012"/>
                </a:lnTo>
                <a:lnTo>
                  <a:pt x="46812" y="26339"/>
                </a:lnTo>
                <a:lnTo>
                  <a:pt x="47764" y="23113"/>
                </a:lnTo>
                <a:lnTo>
                  <a:pt x="46913" y="20269"/>
                </a:lnTo>
                <a:lnTo>
                  <a:pt x="45529" y="19723"/>
                </a:lnTo>
                <a:lnTo>
                  <a:pt x="40728" y="22910"/>
                </a:lnTo>
                <a:lnTo>
                  <a:pt x="38501" y="24556"/>
                </a:lnTo>
                <a:lnTo>
                  <a:pt x="37960" y="24955"/>
                </a:lnTo>
                <a:lnTo>
                  <a:pt x="35280" y="26822"/>
                </a:lnTo>
                <a:lnTo>
                  <a:pt x="32804" y="29794"/>
                </a:lnTo>
                <a:lnTo>
                  <a:pt x="30073" y="35864"/>
                </a:lnTo>
                <a:lnTo>
                  <a:pt x="28092" y="38785"/>
                </a:lnTo>
                <a:lnTo>
                  <a:pt x="24739" y="37693"/>
                </a:lnTo>
                <a:lnTo>
                  <a:pt x="23749" y="29857"/>
                </a:lnTo>
                <a:lnTo>
                  <a:pt x="19913" y="26542"/>
                </a:lnTo>
                <a:lnTo>
                  <a:pt x="16154" y="23355"/>
                </a:lnTo>
                <a:lnTo>
                  <a:pt x="12001" y="20866"/>
                </a:lnTo>
                <a:lnTo>
                  <a:pt x="8648" y="18199"/>
                </a:lnTo>
                <a:lnTo>
                  <a:pt x="5308" y="173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96407" y="6379246"/>
            <a:ext cx="65570" cy="37960"/>
          </a:xfrm>
          <a:custGeom>
            <a:avLst/>
            <a:gdLst/>
            <a:ahLst/>
            <a:cxnLst/>
            <a:rect l="l" t="t" r="r" b="b"/>
            <a:pathLst>
              <a:path w="65570" h="37960">
                <a:moveTo>
                  <a:pt x="16929" y="10566"/>
                </a:moveTo>
                <a:lnTo>
                  <a:pt x="4190" y="11074"/>
                </a:lnTo>
                <a:lnTo>
                  <a:pt x="2870" y="14935"/>
                </a:lnTo>
                <a:lnTo>
                  <a:pt x="0" y="22986"/>
                </a:lnTo>
                <a:lnTo>
                  <a:pt x="1206" y="25336"/>
                </a:lnTo>
                <a:lnTo>
                  <a:pt x="2819" y="28422"/>
                </a:lnTo>
                <a:lnTo>
                  <a:pt x="5499" y="28727"/>
                </a:lnTo>
                <a:lnTo>
                  <a:pt x="7607" y="31635"/>
                </a:lnTo>
                <a:lnTo>
                  <a:pt x="9829" y="35242"/>
                </a:lnTo>
                <a:lnTo>
                  <a:pt x="13157" y="37096"/>
                </a:lnTo>
                <a:lnTo>
                  <a:pt x="24739" y="37960"/>
                </a:lnTo>
                <a:lnTo>
                  <a:pt x="26225" y="37680"/>
                </a:lnTo>
                <a:lnTo>
                  <a:pt x="29997" y="36931"/>
                </a:lnTo>
                <a:lnTo>
                  <a:pt x="37261" y="36779"/>
                </a:lnTo>
                <a:lnTo>
                  <a:pt x="39547" y="36093"/>
                </a:lnTo>
                <a:lnTo>
                  <a:pt x="42938" y="35077"/>
                </a:lnTo>
                <a:lnTo>
                  <a:pt x="47396" y="31394"/>
                </a:lnTo>
                <a:lnTo>
                  <a:pt x="51942" y="27660"/>
                </a:lnTo>
                <a:lnTo>
                  <a:pt x="53403" y="30505"/>
                </a:lnTo>
                <a:lnTo>
                  <a:pt x="56832" y="27495"/>
                </a:lnTo>
                <a:lnTo>
                  <a:pt x="60185" y="24206"/>
                </a:lnTo>
                <a:lnTo>
                  <a:pt x="61048" y="19799"/>
                </a:lnTo>
                <a:lnTo>
                  <a:pt x="65570" y="16878"/>
                </a:lnTo>
                <a:lnTo>
                  <a:pt x="53162" y="0"/>
                </a:lnTo>
                <a:lnTo>
                  <a:pt x="49606" y="1219"/>
                </a:lnTo>
                <a:lnTo>
                  <a:pt x="43154" y="520"/>
                </a:lnTo>
                <a:lnTo>
                  <a:pt x="39141" y="1320"/>
                </a:lnTo>
                <a:lnTo>
                  <a:pt x="34658" y="2209"/>
                </a:lnTo>
                <a:lnTo>
                  <a:pt x="25069" y="2730"/>
                </a:lnTo>
                <a:lnTo>
                  <a:pt x="19583" y="1257"/>
                </a:lnTo>
                <a:lnTo>
                  <a:pt x="16929" y="3111"/>
                </a:lnTo>
                <a:lnTo>
                  <a:pt x="16929" y="10566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93804" y="6375920"/>
            <a:ext cx="71818" cy="44589"/>
          </a:xfrm>
          <a:custGeom>
            <a:avLst/>
            <a:gdLst/>
            <a:ahLst/>
            <a:cxnLst/>
            <a:rect l="l" t="t" r="r" b="b"/>
            <a:pathLst>
              <a:path w="71818" h="44589">
                <a:moveTo>
                  <a:pt x="22779" y="8380"/>
                </a:moveTo>
                <a:lnTo>
                  <a:pt x="24295" y="8775"/>
                </a:lnTo>
                <a:lnTo>
                  <a:pt x="27813" y="9016"/>
                </a:lnTo>
                <a:lnTo>
                  <a:pt x="35547" y="9029"/>
                </a:lnTo>
                <a:lnTo>
                  <a:pt x="39636" y="8648"/>
                </a:lnTo>
                <a:lnTo>
                  <a:pt x="42430" y="8089"/>
                </a:lnTo>
                <a:lnTo>
                  <a:pt x="46443" y="7734"/>
                </a:lnTo>
                <a:lnTo>
                  <a:pt x="51663" y="7569"/>
                </a:lnTo>
                <a:lnTo>
                  <a:pt x="52933" y="5410"/>
                </a:lnTo>
                <a:lnTo>
                  <a:pt x="55765" y="3327"/>
                </a:lnTo>
                <a:lnTo>
                  <a:pt x="58610" y="1244"/>
                </a:lnTo>
                <a:lnTo>
                  <a:pt x="54622" y="0"/>
                </a:lnTo>
                <a:lnTo>
                  <a:pt x="51320" y="571"/>
                </a:lnTo>
                <a:lnTo>
                  <a:pt x="46304" y="711"/>
                </a:lnTo>
                <a:lnTo>
                  <a:pt x="43599" y="698"/>
                </a:lnTo>
                <a:lnTo>
                  <a:pt x="38963" y="1612"/>
                </a:lnTo>
                <a:lnTo>
                  <a:pt x="35090" y="1993"/>
                </a:lnTo>
                <a:lnTo>
                  <a:pt x="28194" y="1993"/>
                </a:lnTo>
                <a:lnTo>
                  <a:pt x="25069" y="1714"/>
                </a:lnTo>
                <a:lnTo>
                  <a:pt x="21882" y="1015"/>
                </a:lnTo>
                <a:lnTo>
                  <a:pt x="22428" y="6667"/>
                </a:lnTo>
                <a:lnTo>
                  <a:pt x="22779" y="8380"/>
                </a:lnTo>
                <a:close/>
              </a:path>
              <a:path w="71818" h="44589">
                <a:moveTo>
                  <a:pt x="63201" y="19388"/>
                </a:moveTo>
                <a:lnTo>
                  <a:pt x="56908" y="6654"/>
                </a:lnTo>
                <a:lnTo>
                  <a:pt x="54445" y="7467"/>
                </a:lnTo>
                <a:lnTo>
                  <a:pt x="63201" y="19388"/>
                </a:lnTo>
                <a:close/>
              </a:path>
              <a:path w="71818" h="44589">
                <a:moveTo>
                  <a:pt x="685" y="30276"/>
                </a:moveTo>
                <a:lnTo>
                  <a:pt x="3556" y="33883"/>
                </a:lnTo>
                <a:lnTo>
                  <a:pt x="6692" y="36131"/>
                </a:lnTo>
                <a:lnTo>
                  <a:pt x="8305" y="38239"/>
                </a:lnTo>
                <a:lnTo>
                  <a:pt x="9550" y="40906"/>
                </a:lnTo>
                <a:lnTo>
                  <a:pt x="12623" y="42710"/>
                </a:lnTo>
                <a:lnTo>
                  <a:pt x="16027" y="43700"/>
                </a:lnTo>
                <a:lnTo>
                  <a:pt x="18453" y="43980"/>
                </a:lnTo>
                <a:lnTo>
                  <a:pt x="21018" y="44208"/>
                </a:lnTo>
                <a:lnTo>
                  <a:pt x="23583" y="44437"/>
                </a:lnTo>
                <a:lnTo>
                  <a:pt x="27762" y="44589"/>
                </a:lnTo>
                <a:lnTo>
                  <a:pt x="31051" y="44145"/>
                </a:lnTo>
                <a:lnTo>
                  <a:pt x="28829" y="41008"/>
                </a:lnTo>
                <a:lnTo>
                  <a:pt x="31457" y="36918"/>
                </a:lnTo>
                <a:lnTo>
                  <a:pt x="28143" y="37553"/>
                </a:lnTo>
                <a:lnTo>
                  <a:pt x="26339" y="37541"/>
                </a:lnTo>
                <a:lnTo>
                  <a:pt x="23304" y="37363"/>
                </a:lnTo>
                <a:lnTo>
                  <a:pt x="20624" y="37096"/>
                </a:lnTo>
                <a:lnTo>
                  <a:pt x="17995" y="36817"/>
                </a:lnTo>
                <a:lnTo>
                  <a:pt x="15201" y="38074"/>
                </a:lnTo>
                <a:lnTo>
                  <a:pt x="14312" y="34759"/>
                </a:lnTo>
                <a:lnTo>
                  <a:pt x="11607" y="30899"/>
                </a:lnTo>
                <a:lnTo>
                  <a:pt x="8890" y="29032"/>
                </a:lnTo>
                <a:lnTo>
                  <a:pt x="6032" y="27533"/>
                </a:lnTo>
                <a:lnTo>
                  <a:pt x="7454" y="23914"/>
                </a:lnTo>
                <a:lnTo>
                  <a:pt x="6845" y="16141"/>
                </a:lnTo>
                <a:lnTo>
                  <a:pt x="9597" y="17092"/>
                </a:lnTo>
                <a:lnTo>
                  <a:pt x="8864" y="11214"/>
                </a:lnTo>
                <a:lnTo>
                  <a:pt x="6172" y="11950"/>
                </a:lnTo>
                <a:lnTo>
                  <a:pt x="3492" y="13360"/>
                </a:lnTo>
                <a:lnTo>
                  <a:pt x="1892" y="17767"/>
                </a:lnTo>
                <a:lnTo>
                  <a:pt x="622" y="22288"/>
                </a:lnTo>
                <a:lnTo>
                  <a:pt x="0" y="27025"/>
                </a:lnTo>
                <a:lnTo>
                  <a:pt x="685" y="30276"/>
                </a:lnTo>
                <a:close/>
              </a:path>
              <a:path w="71818" h="44589">
                <a:moveTo>
                  <a:pt x="21272" y="7988"/>
                </a:moveTo>
                <a:lnTo>
                  <a:pt x="22779" y="8380"/>
                </a:lnTo>
                <a:lnTo>
                  <a:pt x="22428" y="6667"/>
                </a:lnTo>
                <a:lnTo>
                  <a:pt x="21882" y="1015"/>
                </a:lnTo>
                <a:lnTo>
                  <a:pt x="18630" y="2285"/>
                </a:lnTo>
                <a:lnTo>
                  <a:pt x="16573" y="5689"/>
                </a:lnTo>
                <a:lnTo>
                  <a:pt x="16014" y="8254"/>
                </a:lnTo>
                <a:lnTo>
                  <a:pt x="12915" y="10299"/>
                </a:lnTo>
                <a:lnTo>
                  <a:pt x="8864" y="11214"/>
                </a:lnTo>
                <a:lnTo>
                  <a:pt x="9601" y="17081"/>
                </a:lnTo>
                <a:lnTo>
                  <a:pt x="6845" y="16141"/>
                </a:lnTo>
                <a:lnTo>
                  <a:pt x="7454" y="23914"/>
                </a:lnTo>
                <a:lnTo>
                  <a:pt x="8597" y="19938"/>
                </a:lnTo>
                <a:lnTo>
                  <a:pt x="9274" y="18011"/>
                </a:lnTo>
                <a:lnTo>
                  <a:pt x="12801" y="17525"/>
                </a:lnTo>
                <a:lnTo>
                  <a:pt x="17576" y="16090"/>
                </a:lnTo>
                <a:lnTo>
                  <a:pt x="20942" y="14135"/>
                </a:lnTo>
                <a:lnTo>
                  <a:pt x="23050" y="9702"/>
                </a:lnTo>
                <a:lnTo>
                  <a:pt x="22779" y="8380"/>
                </a:lnTo>
                <a:lnTo>
                  <a:pt x="21272" y="7988"/>
                </a:lnTo>
                <a:close/>
              </a:path>
              <a:path w="71818" h="44589">
                <a:moveTo>
                  <a:pt x="51663" y="7569"/>
                </a:moveTo>
                <a:lnTo>
                  <a:pt x="54445" y="7467"/>
                </a:lnTo>
                <a:lnTo>
                  <a:pt x="56908" y="6654"/>
                </a:lnTo>
                <a:lnTo>
                  <a:pt x="63201" y="19388"/>
                </a:lnTo>
                <a:lnTo>
                  <a:pt x="65341" y="22301"/>
                </a:lnTo>
                <a:lnTo>
                  <a:pt x="68173" y="20205"/>
                </a:lnTo>
                <a:lnTo>
                  <a:pt x="70091" y="23164"/>
                </a:lnTo>
                <a:lnTo>
                  <a:pt x="71818" y="19888"/>
                </a:lnTo>
                <a:lnTo>
                  <a:pt x="71018" y="18122"/>
                </a:lnTo>
                <a:lnTo>
                  <a:pt x="66268" y="17246"/>
                </a:lnTo>
                <a:lnTo>
                  <a:pt x="63398" y="19100"/>
                </a:lnTo>
                <a:lnTo>
                  <a:pt x="58610" y="1244"/>
                </a:lnTo>
                <a:lnTo>
                  <a:pt x="55765" y="3327"/>
                </a:lnTo>
                <a:lnTo>
                  <a:pt x="52933" y="5410"/>
                </a:lnTo>
                <a:lnTo>
                  <a:pt x="51663" y="7569"/>
                </a:lnTo>
                <a:close/>
              </a:path>
              <a:path w="71818" h="44589">
                <a:moveTo>
                  <a:pt x="58610" y="1244"/>
                </a:moveTo>
                <a:lnTo>
                  <a:pt x="63398" y="19100"/>
                </a:lnTo>
                <a:lnTo>
                  <a:pt x="66268" y="17246"/>
                </a:lnTo>
                <a:lnTo>
                  <a:pt x="71018" y="18122"/>
                </a:lnTo>
                <a:lnTo>
                  <a:pt x="58610" y="1244"/>
                </a:lnTo>
                <a:close/>
              </a:path>
              <a:path w="71818" h="44589">
                <a:moveTo>
                  <a:pt x="28829" y="41008"/>
                </a:moveTo>
                <a:lnTo>
                  <a:pt x="31051" y="44145"/>
                </a:lnTo>
                <a:lnTo>
                  <a:pt x="33782" y="43916"/>
                </a:lnTo>
                <a:lnTo>
                  <a:pt x="36347" y="43700"/>
                </a:lnTo>
                <a:lnTo>
                  <a:pt x="38900" y="43484"/>
                </a:lnTo>
                <a:lnTo>
                  <a:pt x="42164" y="43091"/>
                </a:lnTo>
                <a:lnTo>
                  <a:pt x="44792" y="42303"/>
                </a:lnTo>
                <a:lnTo>
                  <a:pt x="47485" y="41097"/>
                </a:lnTo>
                <a:lnTo>
                  <a:pt x="52247" y="37439"/>
                </a:lnTo>
                <a:lnTo>
                  <a:pt x="55194" y="36055"/>
                </a:lnTo>
                <a:lnTo>
                  <a:pt x="58013" y="35737"/>
                </a:lnTo>
                <a:lnTo>
                  <a:pt x="61772" y="33464"/>
                </a:lnTo>
                <a:lnTo>
                  <a:pt x="65214" y="28994"/>
                </a:lnTo>
                <a:lnTo>
                  <a:pt x="67462" y="25514"/>
                </a:lnTo>
                <a:lnTo>
                  <a:pt x="70091" y="23164"/>
                </a:lnTo>
                <a:lnTo>
                  <a:pt x="68173" y="20205"/>
                </a:lnTo>
                <a:lnTo>
                  <a:pt x="65341" y="22301"/>
                </a:lnTo>
                <a:lnTo>
                  <a:pt x="63201" y="19388"/>
                </a:lnTo>
                <a:lnTo>
                  <a:pt x="60413" y="23469"/>
                </a:lnTo>
                <a:lnTo>
                  <a:pt x="58191" y="27114"/>
                </a:lnTo>
                <a:lnTo>
                  <a:pt x="59436" y="30822"/>
                </a:lnTo>
                <a:lnTo>
                  <a:pt x="57099" y="28181"/>
                </a:lnTo>
                <a:lnTo>
                  <a:pt x="53428" y="29184"/>
                </a:lnTo>
                <a:lnTo>
                  <a:pt x="49784" y="30314"/>
                </a:lnTo>
                <a:lnTo>
                  <a:pt x="45529" y="33858"/>
                </a:lnTo>
                <a:lnTo>
                  <a:pt x="42900" y="35521"/>
                </a:lnTo>
                <a:lnTo>
                  <a:pt x="40195" y="36245"/>
                </a:lnTo>
                <a:lnTo>
                  <a:pt x="39230" y="36360"/>
                </a:lnTo>
                <a:lnTo>
                  <a:pt x="36220" y="36715"/>
                </a:lnTo>
                <a:lnTo>
                  <a:pt x="31457" y="36918"/>
                </a:lnTo>
                <a:lnTo>
                  <a:pt x="28829" y="41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408463" y="6551035"/>
            <a:ext cx="56502" cy="54178"/>
          </a:xfrm>
          <a:custGeom>
            <a:avLst/>
            <a:gdLst/>
            <a:ahLst/>
            <a:cxnLst/>
            <a:rect l="l" t="t" r="r" b="b"/>
            <a:pathLst>
              <a:path w="56502" h="54178">
                <a:moveTo>
                  <a:pt x="26263" y="45770"/>
                </a:moveTo>
                <a:lnTo>
                  <a:pt x="13500" y="45669"/>
                </a:lnTo>
                <a:lnTo>
                  <a:pt x="10477" y="45046"/>
                </a:lnTo>
                <a:lnTo>
                  <a:pt x="7810" y="43459"/>
                </a:lnTo>
                <a:lnTo>
                  <a:pt x="7035" y="39789"/>
                </a:lnTo>
                <a:lnTo>
                  <a:pt x="7010" y="36068"/>
                </a:lnTo>
                <a:lnTo>
                  <a:pt x="8521" y="31000"/>
                </a:lnTo>
                <a:lnTo>
                  <a:pt x="9321" y="27178"/>
                </a:lnTo>
                <a:lnTo>
                  <a:pt x="10833" y="19532"/>
                </a:lnTo>
                <a:lnTo>
                  <a:pt x="12712" y="11899"/>
                </a:lnTo>
                <a:lnTo>
                  <a:pt x="12725" y="3530"/>
                </a:lnTo>
                <a:lnTo>
                  <a:pt x="11150" y="0"/>
                </a:lnTo>
                <a:lnTo>
                  <a:pt x="7264" y="0"/>
                </a:lnTo>
                <a:lnTo>
                  <a:pt x="5676" y="3530"/>
                </a:lnTo>
                <a:lnTo>
                  <a:pt x="5689" y="10807"/>
                </a:lnTo>
                <a:lnTo>
                  <a:pt x="3987" y="17957"/>
                </a:lnTo>
                <a:lnTo>
                  <a:pt x="2413" y="25793"/>
                </a:lnTo>
                <a:lnTo>
                  <a:pt x="1790" y="29044"/>
                </a:lnTo>
                <a:lnTo>
                  <a:pt x="12" y="34480"/>
                </a:lnTo>
                <a:lnTo>
                  <a:pt x="0" y="42252"/>
                </a:lnTo>
                <a:lnTo>
                  <a:pt x="381" y="44843"/>
                </a:lnTo>
                <a:lnTo>
                  <a:pt x="3276" y="49580"/>
                </a:lnTo>
                <a:lnTo>
                  <a:pt x="5905" y="51346"/>
                </a:lnTo>
                <a:lnTo>
                  <a:pt x="9067" y="51943"/>
                </a:lnTo>
                <a:lnTo>
                  <a:pt x="12941" y="52743"/>
                </a:lnTo>
                <a:lnTo>
                  <a:pt x="31927" y="52882"/>
                </a:lnTo>
                <a:lnTo>
                  <a:pt x="34442" y="53200"/>
                </a:lnTo>
                <a:lnTo>
                  <a:pt x="37033" y="53517"/>
                </a:lnTo>
                <a:lnTo>
                  <a:pt x="39560" y="54152"/>
                </a:lnTo>
                <a:lnTo>
                  <a:pt x="42278" y="54178"/>
                </a:lnTo>
                <a:lnTo>
                  <a:pt x="45618" y="53936"/>
                </a:lnTo>
                <a:lnTo>
                  <a:pt x="48958" y="51803"/>
                </a:lnTo>
                <a:lnTo>
                  <a:pt x="50685" y="48056"/>
                </a:lnTo>
                <a:lnTo>
                  <a:pt x="52044" y="43548"/>
                </a:lnTo>
                <a:lnTo>
                  <a:pt x="52501" y="38608"/>
                </a:lnTo>
                <a:lnTo>
                  <a:pt x="53225" y="34671"/>
                </a:lnTo>
                <a:lnTo>
                  <a:pt x="54711" y="26111"/>
                </a:lnTo>
                <a:lnTo>
                  <a:pt x="54241" y="17056"/>
                </a:lnTo>
                <a:lnTo>
                  <a:pt x="56502" y="10350"/>
                </a:lnTo>
                <a:lnTo>
                  <a:pt x="56108" y="6502"/>
                </a:lnTo>
                <a:lnTo>
                  <a:pt x="52425" y="5283"/>
                </a:lnTo>
                <a:lnTo>
                  <a:pt x="49822" y="8140"/>
                </a:lnTo>
                <a:lnTo>
                  <a:pt x="47553" y="21059"/>
                </a:lnTo>
                <a:lnTo>
                  <a:pt x="46356" y="33140"/>
                </a:lnTo>
                <a:lnTo>
                  <a:pt x="46304" y="33426"/>
                </a:lnTo>
                <a:lnTo>
                  <a:pt x="45529" y="37757"/>
                </a:lnTo>
                <a:lnTo>
                  <a:pt x="45034" y="42494"/>
                </a:lnTo>
                <a:lnTo>
                  <a:pt x="43942" y="46012"/>
                </a:lnTo>
                <a:lnTo>
                  <a:pt x="40855" y="47155"/>
                </a:lnTo>
                <a:lnTo>
                  <a:pt x="38328" y="46621"/>
                </a:lnTo>
                <a:lnTo>
                  <a:pt x="35331" y="46228"/>
                </a:lnTo>
                <a:lnTo>
                  <a:pt x="32321" y="45834"/>
                </a:lnTo>
                <a:lnTo>
                  <a:pt x="26263" y="457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410274" y="6538452"/>
            <a:ext cx="62318" cy="25895"/>
          </a:xfrm>
          <a:custGeom>
            <a:avLst/>
            <a:gdLst/>
            <a:ahLst/>
            <a:cxnLst/>
            <a:rect l="l" t="t" r="r" b="b"/>
            <a:pathLst>
              <a:path w="62318" h="25895">
                <a:moveTo>
                  <a:pt x="7454" y="0"/>
                </a:moveTo>
                <a:lnTo>
                  <a:pt x="3568" y="38"/>
                </a:lnTo>
                <a:lnTo>
                  <a:pt x="2032" y="3568"/>
                </a:lnTo>
                <a:lnTo>
                  <a:pt x="1155" y="7480"/>
                </a:lnTo>
                <a:lnTo>
                  <a:pt x="25" y="11366"/>
                </a:lnTo>
                <a:lnTo>
                  <a:pt x="0" y="14465"/>
                </a:lnTo>
                <a:lnTo>
                  <a:pt x="812" y="17297"/>
                </a:lnTo>
                <a:lnTo>
                  <a:pt x="3771" y="19799"/>
                </a:lnTo>
                <a:lnTo>
                  <a:pt x="6718" y="20307"/>
                </a:lnTo>
                <a:lnTo>
                  <a:pt x="9321" y="20510"/>
                </a:lnTo>
                <a:lnTo>
                  <a:pt x="11887" y="20713"/>
                </a:lnTo>
                <a:lnTo>
                  <a:pt x="14973" y="21183"/>
                </a:lnTo>
                <a:lnTo>
                  <a:pt x="18021" y="21310"/>
                </a:lnTo>
                <a:lnTo>
                  <a:pt x="20497" y="21780"/>
                </a:lnTo>
                <a:lnTo>
                  <a:pt x="26974" y="22910"/>
                </a:lnTo>
                <a:lnTo>
                  <a:pt x="33413" y="25158"/>
                </a:lnTo>
                <a:lnTo>
                  <a:pt x="41338" y="25349"/>
                </a:lnTo>
                <a:lnTo>
                  <a:pt x="42760" y="25361"/>
                </a:lnTo>
                <a:lnTo>
                  <a:pt x="47828" y="25895"/>
                </a:lnTo>
                <a:lnTo>
                  <a:pt x="51790" y="25895"/>
                </a:lnTo>
                <a:lnTo>
                  <a:pt x="54724" y="25755"/>
                </a:lnTo>
                <a:lnTo>
                  <a:pt x="57721" y="24891"/>
                </a:lnTo>
                <a:lnTo>
                  <a:pt x="60452" y="21805"/>
                </a:lnTo>
                <a:lnTo>
                  <a:pt x="61988" y="18554"/>
                </a:lnTo>
                <a:lnTo>
                  <a:pt x="62268" y="14706"/>
                </a:lnTo>
                <a:lnTo>
                  <a:pt x="62318" y="11734"/>
                </a:lnTo>
                <a:lnTo>
                  <a:pt x="62153" y="9105"/>
                </a:lnTo>
                <a:lnTo>
                  <a:pt x="60071" y="5854"/>
                </a:lnTo>
                <a:lnTo>
                  <a:pt x="56235" y="6438"/>
                </a:lnTo>
                <a:lnTo>
                  <a:pt x="55194" y="10159"/>
                </a:lnTo>
                <a:lnTo>
                  <a:pt x="55283" y="13220"/>
                </a:lnTo>
                <a:lnTo>
                  <a:pt x="54749" y="16840"/>
                </a:lnTo>
                <a:lnTo>
                  <a:pt x="54610" y="19494"/>
                </a:lnTo>
                <a:lnTo>
                  <a:pt x="51790" y="18846"/>
                </a:lnTo>
                <a:lnTo>
                  <a:pt x="48323" y="18859"/>
                </a:lnTo>
                <a:lnTo>
                  <a:pt x="43586" y="18364"/>
                </a:lnTo>
                <a:lnTo>
                  <a:pt x="41478" y="18313"/>
                </a:lnTo>
                <a:lnTo>
                  <a:pt x="34912" y="18186"/>
                </a:lnTo>
                <a:lnTo>
                  <a:pt x="28917" y="16154"/>
                </a:lnTo>
                <a:lnTo>
                  <a:pt x="21742" y="14846"/>
                </a:lnTo>
                <a:lnTo>
                  <a:pt x="18605" y="14287"/>
                </a:lnTo>
                <a:lnTo>
                  <a:pt x="15494" y="14173"/>
                </a:lnTo>
                <a:lnTo>
                  <a:pt x="11772" y="13588"/>
                </a:lnTo>
                <a:lnTo>
                  <a:pt x="8674" y="13398"/>
                </a:lnTo>
                <a:lnTo>
                  <a:pt x="5638" y="14503"/>
                </a:lnTo>
                <a:lnTo>
                  <a:pt x="7416" y="11150"/>
                </a:lnTo>
                <a:lnTo>
                  <a:pt x="8420" y="7543"/>
                </a:lnTo>
                <a:lnTo>
                  <a:pt x="9080" y="3619"/>
                </a:lnTo>
                <a:lnTo>
                  <a:pt x="74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436187" y="6476014"/>
            <a:ext cx="20624" cy="11049"/>
          </a:xfrm>
          <a:custGeom>
            <a:avLst/>
            <a:gdLst/>
            <a:ahLst/>
            <a:cxnLst/>
            <a:rect l="l" t="t" r="r" b="b"/>
            <a:pathLst>
              <a:path w="20624" h="11049">
                <a:moveTo>
                  <a:pt x="2628" y="6489"/>
                </a:moveTo>
                <a:lnTo>
                  <a:pt x="6769" y="8242"/>
                </a:lnTo>
                <a:lnTo>
                  <a:pt x="11226" y="10121"/>
                </a:lnTo>
                <a:lnTo>
                  <a:pt x="16154" y="11049"/>
                </a:lnTo>
                <a:lnTo>
                  <a:pt x="19913" y="10147"/>
                </a:lnTo>
                <a:lnTo>
                  <a:pt x="20624" y="6324"/>
                </a:lnTo>
                <a:lnTo>
                  <a:pt x="17449" y="4127"/>
                </a:lnTo>
                <a:lnTo>
                  <a:pt x="13487" y="3403"/>
                </a:lnTo>
                <a:lnTo>
                  <a:pt x="9486" y="1752"/>
                </a:lnTo>
                <a:lnTo>
                  <a:pt x="5384" y="0"/>
                </a:lnTo>
                <a:lnTo>
                  <a:pt x="1523" y="76"/>
                </a:lnTo>
                <a:lnTo>
                  <a:pt x="0" y="3657"/>
                </a:lnTo>
                <a:lnTo>
                  <a:pt x="2628" y="6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309691" y="6377343"/>
            <a:ext cx="26644" cy="18986"/>
          </a:xfrm>
          <a:custGeom>
            <a:avLst/>
            <a:gdLst/>
            <a:ahLst/>
            <a:cxnLst/>
            <a:rect l="l" t="t" r="r" b="b"/>
            <a:pathLst>
              <a:path w="26644" h="18986">
                <a:moveTo>
                  <a:pt x="26644" y="15468"/>
                </a:moveTo>
                <a:lnTo>
                  <a:pt x="26098" y="12572"/>
                </a:lnTo>
                <a:lnTo>
                  <a:pt x="24091" y="10020"/>
                </a:lnTo>
                <a:lnTo>
                  <a:pt x="20980" y="8623"/>
                </a:lnTo>
                <a:lnTo>
                  <a:pt x="17754" y="7810"/>
                </a:lnTo>
                <a:lnTo>
                  <a:pt x="8851" y="7772"/>
                </a:lnTo>
                <a:lnTo>
                  <a:pt x="6299" y="7518"/>
                </a:lnTo>
                <a:lnTo>
                  <a:pt x="9474" y="6235"/>
                </a:lnTo>
                <a:lnTo>
                  <a:pt x="9220" y="2387"/>
                </a:lnTo>
                <a:lnTo>
                  <a:pt x="6184" y="0"/>
                </a:lnTo>
                <a:lnTo>
                  <a:pt x="1968" y="2197"/>
                </a:lnTo>
                <a:lnTo>
                  <a:pt x="12" y="4571"/>
                </a:lnTo>
                <a:lnTo>
                  <a:pt x="0" y="7518"/>
                </a:lnTo>
                <a:lnTo>
                  <a:pt x="762" y="10972"/>
                </a:lnTo>
                <a:lnTo>
                  <a:pt x="4749" y="14084"/>
                </a:lnTo>
                <a:lnTo>
                  <a:pt x="8305" y="14846"/>
                </a:lnTo>
                <a:lnTo>
                  <a:pt x="14846" y="14846"/>
                </a:lnTo>
                <a:lnTo>
                  <a:pt x="18592" y="15163"/>
                </a:lnTo>
                <a:lnTo>
                  <a:pt x="21183" y="18986"/>
                </a:lnTo>
                <a:lnTo>
                  <a:pt x="25069" y="18986"/>
                </a:lnTo>
                <a:lnTo>
                  <a:pt x="26644" y="15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96289" y="6392818"/>
            <a:ext cx="23812" cy="9474"/>
          </a:xfrm>
          <a:custGeom>
            <a:avLst/>
            <a:gdLst/>
            <a:ahLst/>
            <a:cxnLst/>
            <a:rect l="l" t="t" r="r" b="b"/>
            <a:pathLst>
              <a:path w="23812" h="9474">
                <a:moveTo>
                  <a:pt x="23812" y="3619"/>
                </a:moveTo>
                <a:lnTo>
                  <a:pt x="22339" y="38"/>
                </a:lnTo>
                <a:lnTo>
                  <a:pt x="17157" y="0"/>
                </a:lnTo>
                <a:lnTo>
                  <a:pt x="14427" y="571"/>
                </a:lnTo>
                <a:lnTo>
                  <a:pt x="12318" y="888"/>
                </a:lnTo>
                <a:lnTo>
                  <a:pt x="9220" y="1371"/>
                </a:lnTo>
                <a:lnTo>
                  <a:pt x="6095" y="2006"/>
                </a:lnTo>
                <a:lnTo>
                  <a:pt x="3162" y="2552"/>
                </a:lnTo>
                <a:lnTo>
                  <a:pt x="0" y="4749"/>
                </a:lnTo>
                <a:lnTo>
                  <a:pt x="723" y="8572"/>
                </a:lnTo>
                <a:lnTo>
                  <a:pt x="4470" y="9474"/>
                </a:lnTo>
                <a:lnTo>
                  <a:pt x="7454" y="8915"/>
                </a:lnTo>
                <a:lnTo>
                  <a:pt x="10515" y="8293"/>
                </a:lnTo>
                <a:lnTo>
                  <a:pt x="13398" y="7848"/>
                </a:lnTo>
                <a:lnTo>
                  <a:pt x="18199" y="7010"/>
                </a:lnTo>
                <a:lnTo>
                  <a:pt x="22136" y="7086"/>
                </a:lnTo>
                <a:lnTo>
                  <a:pt x="23812" y="3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298981" y="6401951"/>
            <a:ext cx="25171" cy="11061"/>
          </a:xfrm>
          <a:custGeom>
            <a:avLst/>
            <a:gdLst/>
            <a:ahLst/>
            <a:cxnLst/>
            <a:rect l="l" t="t" r="r" b="b"/>
            <a:pathLst>
              <a:path w="25171" h="11061">
                <a:moveTo>
                  <a:pt x="0" y="6527"/>
                </a:moveTo>
                <a:lnTo>
                  <a:pt x="888" y="10325"/>
                </a:lnTo>
                <a:lnTo>
                  <a:pt x="4673" y="11061"/>
                </a:lnTo>
                <a:lnTo>
                  <a:pt x="8432" y="10172"/>
                </a:lnTo>
                <a:lnTo>
                  <a:pt x="12293" y="8839"/>
                </a:lnTo>
                <a:lnTo>
                  <a:pt x="15328" y="8521"/>
                </a:lnTo>
                <a:lnTo>
                  <a:pt x="18173" y="8102"/>
                </a:lnTo>
                <a:lnTo>
                  <a:pt x="20929" y="7454"/>
                </a:lnTo>
                <a:lnTo>
                  <a:pt x="23825" y="7035"/>
                </a:lnTo>
                <a:lnTo>
                  <a:pt x="25171" y="3416"/>
                </a:lnTo>
                <a:lnTo>
                  <a:pt x="23367" y="0"/>
                </a:lnTo>
                <a:lnTo>
                  <a:pt x="19532" y="304"/>
                </a:lnTo>
                <a:lnTo>
                  <a:pt x="16852" y="1181"/>
                </a:lnTo>
                <a:lnTo>
                  <a:pt x="14554" y="1524"/>
                </a:lnTo>
                <a:lnTo>
                  <a:pt x="10337" y="1993"/>
                </a:lnTo>
                <a:lnTo>
                  <a:pt x="6299" y="3467"/>
                </a:lnTo>
                <a:lnTo>
                  <a:pt x="3073" y="4203"/>
                </a:lnTo>
                <a:lnTo>
                  <a:pt x="0" y="6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314209" y="6406238"/>
            <a:ext cx="20066" cy="13462"/>
          </a:xfrm>
          <a:custGeom>
            <a:avLst/>
            <a:gdLst/>
            <a:ahLst/>
            <a:cxnLst/>
            <a:rect l="l" t="t" r="r" b="b"/>
            <a:pathLst>
              <a:path w="20065" h="13462">
                <a:moveTo>
                  <a:pt x="4445" y="5334"/>
                </a:moveTo>
                <a:lnTo>
                  <a:pt x="647" y="6642"/>
                </a:lnTo>
                <a:lnTo>
                  <a:pt x="0" y="10452"/>
                </a:lnTo>
                <a:lnTo>
                  <a:pt x="2413" y="13462"/>
                </a:lnTo>
                <a:lnTo>
                  <a:pt x="4292" y="12979"/>
                </a:lnTo>
                <a:lnTo>
                  <a:pt x="7759" y="11493"/>
                </a:lnTo>
                <a:lnTo>
                  <a:pt x="10922" y="9740"/>
                </a:lnTo>
                <a:lnTo>
                  <a:pt x="14452" y="8420"/>
                </a:lnTo>
                <a:lnTo>
                  <a:pt x="18288" y="6477"/>
                </a:lnTo>
                <a:lnTo>
                  <a:pt x="20066" y="3048"/>
                </a:lnTo>
                <a:lnTo>
                  <a:pt x="17665" y="0"/>
                </a:lnTo>
                <a:lnTo>
                  <a:pt x="13919" y="952"/>
                </a:lnTo>
                <a:lnTo>
                  <a:pt x="11010" y="2070"/>
                </a:lnTo>
                <a:lnTo>
                  <a:pt x="7581" y="3581"/>
                </a:lnTo>
                <a:lnTo>
                  <a:pt x="4445" y="53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357142" y="6759892"/>
            <a:ext cx="133431" cy="37795"/>
          </a:xfrm>
          <a:custGeom>
            <a:avLst/>
            <a:gdLst/>
            <a:ahLst/>
            <a:cxnLst/>
            <a:rect l="l" t="t" r="r" b="b"/>
            <a:pathLst>
              <a:path w="133431" h="37795">
                <a:moveTo>
                  <a:pt x="1701" y="26149"/>
                </a:moveTo>
                <a:lnTo>
                  <a:pt x="0" y="29921"/>
                </a:lnTo>
                <a:lnTo>
                  <a:pt x="520" y="32867"/>
                </a:lnTo>
                <a:lnTo>
                  <a:pt x="3200" y="34251"/>
                </a:lnTo>
                <a:lnTo>
                  <a:pt x="6248" y="35826"/>
                </a:lnTo>
                <a:lnTo>
                  <a:pt x="16357" y="35877"/>
                </a:lnTo>
                <a:lnTo>
                  <a:pt x="20383" y="36829"/>
                </a:lnTo>
                <a:lnTo>
                  <a:pt x="24170" y="37505"/>
                </a:lnTo>
                <a:lnTo>
                  <a:pt x="36915" y="37795"/>
                </a:lnTo>
                <a:lnTo>
                  <a:pt x="49530" y="37236"/>
                </a:lnTo>
                <a:lnTo>
                  <a:pt x="57581" y="37185"/>
                </a:lnTo>
                <a:lnTo>
                  <a:pt x="65252" y="34505"/>
                </a:lnTo>
                <a:lnTo>
                  <a:pt x="73190" y="33248"/>
                </a:lnTo>
                <a:lnTo>
                  <a:pt x="83250" y="31508"/>
                </a:lnTo>
                <a:lnTo>
                  <a:pt x="95958" y="29002"/>
                </a:lnTo>
                <a:lnTo>
                  <a:pt x="98983" y="23240"/>
                </a:lnTo>
                <a:lnTo>
                  <a:pt x="104749" y="20459"/>
                </a:lnTo>
                <a:lnTo>
                  <a:pt x="108267" y="26441"/>
                </a:lnTo>
                <a:lnTo>
                  <a:pt x="115646" y="24904"/>
                </a:lnTo>
                <a:lnTo>
                  <a:pt x="127977" y="25158"/>
                </a:lnTo>
                <a:lnTo>
                  <a:pt x="132638" y="20612"/>
                </a:lnTo>
                <a:lnTo>
                  <a:pt x="132890" y="20356"/>
                </a:lnTo>
                <a:lnTo>
                  <a:pt x="133431" y="10041"/>
                </a:lnTo>
                <a:lnTo>
                  <a:pt x="128778" y="0"/>
                </a:lnTo>
                <a:lnTo>
                  <a:pt x="124117" y="0"/>
                </a:lnTo>
                <a:lnTo>
                  <a:pt x="123812" y="2768"/>
                </a:lnTo>
                <a:lnTo>
                  <a:pt x="125564" y="5359"/>
                </a:lnTo>
                <a:lnTo>
                  <a:pt x="125260" y="7937"/>
                </a:lnTo>
                <a:lnTo>
                  <a:pt x="124866" y="10985"/>
                </a:lnTo>
                <a:lnTo>
                  <a:pt x="121831" y="11912"/>
                </a:lnTo>
                <a:lnTo>
                  <a:pt x="119240" y="13690"/>
                </a:lnTo>
                <a:lnTo>
                  <a:pt x="113258" y="17805"/>
                </a:lnTo>
                <a:lnTo>
                  <a:pt x="105219" y="19596"/>
                </a:lnTo>
                <a:lnTo>
                  <a:pt x="102867" y="20971"/>
                </a:lnTo>
                <a:lnTo>
                  <a:pt x="94932" y="23126"/>
                </a:lnTo>
                <a:lnTo>
                  <a:pt x="95084" y="23240"/>
                </a:lnTo>
                <a:lnTo>
                  <a:pt x="90652" y="24561"/>
                </a:lnTo>
                <a:lnTo>
                  <a:pt x="90652" y="24993"/>
                </a:lnTo>
                <a:lnTo>
                  <a:pt x="86080" y="25717"/>
                </a:lnTo>
                <a:lnTo>
                  <a:pt x="79705" y="26733"/>
                </a:lnTo>
                <a:lnTo>
                  <a:pt x="73901" y="28409"/>
                </a:lnTo>
                <a:lnTo>
                  <a:pt x="67386" y="28930"/>
                </a:lnTo>
                <a:lnTo>
                  <a:pt x="60388" y="29451"/>
                </a:lnTo>
                <a:lnTo>
                  <a:pt x="53721" y="30340"/>
                </a:lnTo>
                <a:lnTo>
                  <a:pt x="46774" y="31280"/>
                </a:lnTo>
                <a:lnTo>
                  <a:pt x="41941" y="31673"/>
                </a:lnTo>
                <a:lnTo>
                  <a:pt x="28952" y="30034"/>
                </a:lnTo>
                <a:lnTo>
                  <a:pt x="18605" y="23736"/>
                </a:lnTo>
                <a:lnTo>
                  <a:pt x="15430" y="20281"/>
                </a:lnTo>
                <a:lnTo>
                  <a:pt x="14147" y="13436"/>
                </a:lnTo>
                <a:lnTo>
                  <a:pt x="8394" y="12014"/>
                </a:lnTo>
                <a:lnTo>
                  <a:pt x="241" y="10007"/>
                </a:lnTo>
                <a:lnTo>
                  <a:pt x="1701" y="26149"/>
                </a:lnTo>
                <a:close/>
              </a:path>
              <a:path w="133431" h="37795">
                <a:moveTo>
                  <a:pt x="98983" y="23240"/>
                </a:moveTo>
                <a:lnTo>
                  <a:pt x="95958" y="29002"/>
                </a:lnTo>
                <a:lnTo>
                  <a:pt x="108267" y="26441"/>
                </a:lnTo>
                <a:lnTo>
                  <a:pt x="104749" y="20459"/>
                </a:lnTo>
                <a:lnTo>
                  <a:pt x="98983" y="23240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353133" y="6756439"/>
            <a:ext cx="132778" cy="44958"/>
          </a:xfrm>
          <a:custGeom>
            <a:avLst/>
            <a:gdLst/>
            <a:ahLst/>
            <a:cxnLst/>
            <a:rect l="l" t="t" r="r" b="b"/>
            <a:pathLst>
              <a:path w="132778" h="44957">
                <a:moveTo>
                  <a:pt x="104767" y="29717"/>
                </a:moveTo>
                <a:lnTo>
                  <a:pt x="104470" y="28943"/>
                </a:lnTo>
                <a:lnTo>
                  <a:pt x="104326" y="28970"/>
                </a:lnTo>
                <a:lnTo>
                  <a:pt x="104520" y="29870"/>
                </a:lnTo>
                <a:lnTo>
                  <a:pt x="104774" y="29730"/>
                </a:lnTo>
                <a:lnTo>
                  <a:pt x="107162" y="28232"/>
                </a:lnTo>
                <a:lnTo>
                  <a:pt x="104767" y="29717"/>
                </a:lnTo>
                <a:close/>
              </a:path>
              <a:path w="132778" h="44957">
                <a:moveTo>
                  <a:pt x="100774" y="30022"/>
                </a:moveTo>
                <a:lnTo>
                  <a:pt x="103936" y="29044"/>
                </a:lnTo>
                <a:lnTo>
                  <a:pt x="100761" y="29794"/>
                </a:lnTo>
                <a:lnTo>
                  <a:pt x="100570" y="29429"/>
                </a:lnTo>
                <a:lnTo>
                  <a:pt x="100774" y="30022"/>
                </a:lnTo>
                <a:close/>
              </a:path>
              <a:path w="132778" h="44957">
                <a:moveTo>
                  <a:pt x="128130" y="3441"/>
                </a:moveTo>
                <a:lnTo>
                  <a:pt x="126237" y="0"/>
                </a:lnTo>
                <a:lnTo>
                  <a:pt x="128269" y="6972"/>
                </a:lnTo>
                <a:lnTo>
                  <a:pt x="129412" y="4470"/>
                </a:lnTo>
                <a:lnTo>
                  <a:pt x="128130" y="3441"/>
                </a:lnTo>
                <a:close/>
              </a:path>
              <a:path w="132778" h="44957">
                <a:moveTo>
                  <a:pt x="131178" y="6921"/>
                </a:moveTo>
                <a:lnTo>
                  <a:pt x="130188" y="6938"/>
                </a:lnTo>
                <a:lnTo>
                  <a:pt x="132460" y="14541"/>
                </a:lnTo>
                <a:lnTo>
                  <a:pt x="132767" y="11716"/>
                </a:lnTo>
                <a:lnTo>
                  <a:pt x="132778" y="3441"/>
                </a:lnTo>
                <a:lnTo>
                  <a:pt x="131787" y="5448"/>
                </a:lnTo>
                <a:lnTo>
                  <a:pt x="131526" y="3824"/>
                </a:lnTo>
                <a:lnTo>
                  <a:pt x="130188" y="6938"/>
                </a:lnTo>
                <a:lnTo>
                  <a:pt x="132638" y="6972"/>
                </a:lnTo>
                <a:lnTo>
                  <a:pt x="132224" y="6957"/>
                </a:lnTo>
                <a:lnTo>
                  <a:pt x="131787" y="9677"/>
                </a:lnTo>
                <a:lnTo>
                  <a:pt x="130251" y="7137"/>
                </a:lnTo>
                <a:lnTo>
                  <a:pt x="131178" y="6921"/>
                </a:lnTo>
                <a:close/>
              </a:path>
              <a:path w="132778" h="44957">
                <a:moveTo>
                  <a:pt x="108153" y="19672"/>
                </a:moveTo>
                <a:lnTo>
                  <a:pt x="104186" y="21949"/>
                </a:lnTo>
                <a:lnTo>
                  <a:pt x="104470" y="21907"/>
                </a:lnTo>
                <a:lnTo>
                  <a:pt x="107251" y="22974"/>
                </a:lnTo>
                <a:lnTo>
                  <a:pt x="108330" y="25552"/>
                </a:lnTo>
                <a:lnTo>
                  <a:pt x="116116" y="17868"/>
                </a:lnTo>
                <a:lnTo>
                  <a:pt x="108153" y="19672"/>
                </a:lnTo>
                <a:close/>
              </a:path>
              <a:path w="132778" h="44957">
                <a:moveTo>
                  <a:pt x="131178" y="6921"/>
                </a:moveTo>
                <a:lnTo>
                  <a:pt x="130251" y="7137"/>
                </a:lnTo>
                <a:lnTo>
                  <a:pt x="131787" y="9677"/>
                </a:lnTo>
                <a:lnTo>
                  <a:pt x="132224" y="6957"/>
                </a:lnTo>
                <a:lnTo>
                  <a:pt x="131178" y="6921"/>
                </a:lnTo>
                <a:close/>
              </a:path>
              <a:path w="132778" h="44957">
                <a:moveTo>
                  <a:pt x="141325" y="24485"/>
                </a:moveTo>
                <a:lnTo>
                  <a:pt x="142290" y="21590"/>
                </a:lnTo>
                <a:lnTo>
                  <a:pt x="142214" y="15341"/>
                </a:lnTo>
                <a:lnTo>
                  <a:pt x="140754" y="12103"/>
                </a:lnTo>
                <a:lnTo>
                  <a:pt x="139369" y="9207"/>
                </a:lnTo>
                <a:lnTo>
                  <a:pt x="137972" y="6362"/>
                </a:lnTo>
                <a:lnTo>
                  <a:pt x="136524" y="3759"/>
                </a:lnTo>
                <a:lnTo>
                  <a:pt x="135712" y="990"/>
                </a:lnTo>
                <a:lnTo>
                  <a:pt x="132918" y="-63"/>
                </a:lnTo>
                <a:lnTo>
                  <a:pt x="126237" y="0"/>
                </a:lnTo>
                <a:lnTo>
                  <a:pt x="128130" y="3441"/>
                </a:lnTo>
                <a:lnTo>
                  <a:pt x="129412" y="4470"/>
                </a:lnTo>
                <a:lnTo>
                  <a:pt x="128269" y="6972"/>
                </a:lnTo>
                <a:lnTo>
                  <a:pt x="126237" y="0"/>
                </a:lnTo>
                <a:lnTo>
                  <a:pt x="124625" y="3060"/>
                </a:lnTo>
                <a:lnTo>
                  <a:pt x="124574" y="5880"/>
                </a:lnTo>
                <a:lnTo>
                  <a:pt x="125615" y="9525"/>
                </a:lnTo>
                <a:lnTo>
                  <a:pt x="124256" y="12471"/>
                </a:lnTo>
                <a:lnTo>
                  <a:pt x="121259" y="14224"/>
                </a:lnTo>
                <a:lnTo>
                  <a:pt x="118440" y="24650"/>
                </a:lnTo>
                <a:lnTo>
                  <a:pt x="125247" y="20027"/>
                </a:lnTo>
                <a:lnTo>
                  <a:pt x="129171" y="17576"/>
                </a:lnTo>
                <a:lnTo>
                  <a:pt x="132460" y="14541"/>
                </a:lnTo>
                <a:lnTo>
                  <a:pt x="130188" y="6938"/>
                </a:lnTo>
                <a:lnTo>
                  <a:pt x="131526" y="3824"/>
                </a:lnTo>
                <a:lnTo>
                  <a:pt x="131787" y="5448"/>
                </a:lnTo>
                <a:lnTo>
                  <a:pt x="132778" y="3441"/>
                </a:lnTo>
                <a:lnTo>
                  <a:pt x="131622" y="3835"/>
                </a:lnTo>
                <a:lnTo>
                  <a:pt x="132778" y="3441"/>
                </a:lnTo>
                <a:lnTo>
                  <a:pt x="132767" y="11716"/>
                </a:lnTo>
                <a:lnTo>
                  <a:pt x="133045" y="12293"/>
                </a:lnTo>
                <a:lnTo>
                  <a:pt x="134327" y="14884"/>
                </a:lnTo>
                <a:lnTo>
                  <a:pt x="135242" y="17437"/>
                </a:lnTo>
                <a:lnTo>
                  <a:pt x="135166" y="20167"/>
                </a:lnTo>
                <a:lnTo>
                  <a:pt x="132435" y="22796"/>
                </a:lnTo>
                <a:lnTo>
                  <a:pt x="128358" y="24142"/>
                </a:lnTo>
                <a:lnTo>
                  <a:pt x="125006" y="24663"/>
                </a:lnTo>
                <a:lnTo>
                  <a:pt x="121577" y="25069"/>
                </a:lnTo>
                <a:lnTo>
                  <a:pt x="118135" y="25488"/>
                </a:lnTo>
                <a:lnTo>
                  <a:pt x="114630" y="25806"/>
                </a:lnTo>
                <a:lnTo>
                  <a:pt x="111556" y="26454"/>
                </a:lnTo>
                <a:lnTo>
                  <a:pt x="109537" y="26872"/>
                </a:lnTo>
                <a:lnTo>
                  <a:pt x="107577" y="27279"/>
                </a:lnTo>
                <a:lnTo>
                  <a:pt x="104470" y="26212"/>
                </a:lnTo>
                <a:lnTo>
                  <a:pt x="104470" y="27924"/>
                </a:lnTo>
                <a:lnTo>
                  <a:pt x="104293" y="28914"/>
                </a:lnTo>
                <a:lnTo>
                  <a:pt x="103936" y="29044"/>
                </a:lnTo>
                <a:lnTo>
                  <a:pt x="100774" y="30022"/>
                </a:lnTo>
                <a:lnTo>
                  <a:pt x="100505" y="29516"/>
                </a:lnTo>
                <a:lnTo>
                  <a:pt x="100136" y="28823"/>
                </a:lnTo>
                <a:lnTo>
                  <a:pt x="99003" y="26695"/>
                </a:lnTo>
                <a:lnTo>
                  <a:pt x="95592" y="25514"/>
                </a:lnTo>
                <a:lnTo>
                  <a:pt x="98094" y="23317"/>
                </a:lnTo>
                <a:lnTo>
                  <a:pt x="94526" y="24485"/>
                </a:lnTo>
                <a:lnTo>
                  <a:pt x="95567" y="26695"/>
                </a:lnTo>
                <a:lnTo>
                  <a:pt x="99197" y="29018"/>
                </a:lnTo>
                <a:lnTo>
                  <a:pt x="100088" y="30073"/>
                </a:lnTo>
                <a:lnTo>
                  <a:pt x="97002" y="31089"/>
                </a:lnTo>
                <a:lnTo>
                  <a:pt x="102918" y="35446"/>
                </a:lnTo>
                <a:lnTo>
                  <a:pt x="104520" y="29870"/>
                </a:lnTo>
                <a:lnTo>
                  <a:pt x="104326" y="28970"/>
                </a:lnTo>
                <a:lnTo>
                  <a:pt x="104470" y="28943"/>
                </a:lnTo>
                <a:lnTo>
                  <a:pt x="104767" y="29717"/>
                </a:lnTo>
                <a:lnTo>
                  <a:pt x="107162" y="28232"/>
                </a:lnTo>
                <a:lnTo>
                  <a:pt x="104774" y="29730"/>
                </a:lnTo>
                <a:lnTo>
                  <a:pt x="104520" y="29870"/>
                </a:lnTo>
                <a:lnTo>
                  <a:pt x="102918" y="35446"/>
                </a:lnTo>
                <a:lnTo>
                  <a:pt x="112991" y="33350"/>
                </a:lnTo>
                <a:lnTo>
                  <a:pt x="116281" y="32639"/>
                </a:lnTo>
                <a:lnTo>
                  <a:pt x="121234" y="32296"/>
                </a:lnTo>
                <a:lnTo>
                  <a:pt x="126009" y="31584"/>
                </a:lnTo>
                <a:lnTo>
                  <a:pt x="130784" y="30746"/>
                </a:lnTo>
                <a:lnTo>
                  <a:pt x="135229" y="29273"/>
                </a:lnTo>
                <a:lnTo>
                  <a:pt x="139103" y="26593"/>
                </a:lnTo>
                <a:lnTo>
                  <a:pt x="141325" y="24485"/>
                </a:lnTo>
                <a:close/>
              </a:path>
              <a:path w="132778" h="44957">
                <a:moveTo>
                  <a:pt x="90228" y="37986"/>
                </a:moveTo>
                <a:lnTo>
                  <a:pt x="78638" y="35331"/>
                </a:lnTo>
                <a:lnTo>
                  <a:pt x="71666" y="35890"/>
                </a:lnTo>
                <a:lnTo>
                  <a:pt x="64795" y="36410"/>
                </a:lnTo>
                <a:lnTo>
                  <a:pt x="62395" y="44119"/>
                </a:lnTo>
                <a:lnTo>
                  <a:pt x="70218" y="41338"/>
                </a:lnTo>
                <a:lnTo>
                  <a:pt x="77749" y="40182"/>
                </a:lnTo>
                <a:lnTo>
                  <a:pt x="90228" y="37986"/>
                </a:lnTo>
                <a:close/>
              </a:path>
              <a:path w="132778" h="44957">
                <a:moveTo>
                  <a:pt x="46748" y="38658"/>
                </a:moveTo>
                <a:lnTo>
                  <a:pt x="48158" y="44272"/>
                </a:lnTo>
                <a:lnTo>
                  <a:pt x="62395" y="44119"/>
                </a:lnTo>
                <a:lnTo>
                  <a:pt x="64795" y="36410"/>
                </a:lnTo>
                <a:lnTo>
                  <a:pt x="71666" y="35890"/>
                </a:lnTo>
                <a:lnTo>
                  <a:pt x="78638" y="35331"/>
                </a:lnTo>
                <a:lnTo>
                  <a:pt x="90228" y="37986"/>
                </a:lnTo>
                <a:lnTo>
                  <a:pt x="102918" y="35446"/>
                </a:lnTo>
                <a:lnTo>
                  <a:pt x="97002" y="31089"/>
                </a:lnTo>
                <a:lnTo>
                  <a:pt x="100088" y="30073"/>
                </a:lnTo>
                <a:lnTo>
                  <a:pt x="99197" y="29018"/>
                </a:lnTo>
                <a:lnTo>
                  <a:pt x="94437" y="31927"/>
                </a:lnTo>
                <a:lnTo>
                  <a:pt x="90639" y="32651"/>
                </a:lnTo>
                <a:lnTo>
                  <a:pt x="84543" y="33604"/>
                </a:lnTo>
                <a:lnTo>
                  <a:pt x="86487" y="31523"/>
                </a:lnTo>
                <a:lnTo>
                  <a:pt x="76657" y="33223"/>
                </a:lnTo>
                <a:lnTo>
                  <a:pt x="68287" y="34582"/>
                </a:lnTo>
                <a:lnTo>
                  <a:pt x="61772" y="36812"/>
                </a:lnTo>
                <a:lnTo>
                  <a:pt x="60794" y="37147"/>
                </a:lnTo>
                <a:lnTo>
                  <a:pt x="59213" y="37153"/>
                </a:lnTo>
                <a:lnTo>
                  <a:pt x="58204" y="37287"/>
                </a:lnTo>
                <a:lnTo>
                  <a:pt x="51244" y="38214"/>
                </a:lnTo>
                <a:lnTo>
                  <a:pt x="46748" y="38658"/>
                </a:lnTo>
                <a:close/>
              </a:path>
              <a:path w="132778" h="44957">
                <a:moveTo>
                  <a:pt x="102615" y="26695"/>
                </a:moveTo>
                <a:lnTo>
                  <a:pt x="103792" y="28064"/>
                </a:lnTo>
                <a:lnTo>
                  <a:pt x="102984" y="26695"/>
                </a:lnTo>
                <a:lnTo>
                  <a:pt x="102431" y="25552"/>
                </a:lnTo>
                <a:lnTo>
                  <a:pt x="102615" y="26695"/>
                </a:lnTo>
                <a:close/>
              </a:path>
              <a:path w="132778" h="44957">
                <a:moveTo>
                  <a:pt x="20027" y="29578"/>
                </a:moveTo>
                <a:lnTo>
                  <a:pt x="20015" y="29565"/>
                </a:lnTo>
              </a:path>
              <a:path w="132778" h="44957">
                <a:moveTo>
                  <a:pt x="98094" y="23317"/>
                </a:moveTo>
                <a:lnTo>
                  <a:pt x="95592" y="25514"/>
                </a:lnTo>
                <a:lnTo>
                  <a:pt x="98996" y="26682"/>
                </a:lnTo>
                <a:lnTo>
                  <a:pt x="101206" y="23660"/>
                </a:lnTo>
                <a:lnTo>
                  <a:pt x="101448" y="23521"/>
                </a:lnTo>
                <a:lnTo>
                  <a:pt x="101706" y="24056"/>
                </a:lnTo>
                <a:lnTo>
                  <a:pt x="101282" y="25552"/>
                </a:lnTo>
                <a:lnTo>
                  <a:pt x="98996" y="26682"/>
                </a:lnTo>
                <a:lnTo>
                  <a:pt x="100136" y="28823"/>
                </a:lnTo>
                <a:lnTo>
                  <a:pt x="101187" y="28605"/>
                </a:lnTo>
                <a:lnTo>
                  <a:pt x="101879" y="28816"/>
                </a:lnTo>
                <a:lnTo>
                  <a:pt x="103936" y="29044"/>
                </a:lnTo>
                <a:lnTo>
                  <a:pt x="104293" y="28914"/>
                </a:lnTo>
                <a:lnTo>
                  <a:pt x="103867" y="28049"/>
                </a:lnTo>
                <a:lnTo>
                  <a:pt x="104660" y="25615"/>
                </a:lnTo>
                <a:lnTo>
                  <a:pt x="107577" y="27279"/>
                </a:lnTo>
                <a:lnTo>
                  <a:pt x="109537" y="26872"/>
                </a:lnTo>
                <a:lnTo>
                  <a:pt x="110299" y="26416"/>
                </a:lnTo>
                <a:lnTo>
                  <a:pt x="118440" y="24650"/>
                </a:lnTo>
                <a:lnTo>
                  <a:pt x="121246" y="14236"/>
                </a:lnTo>
                <a:lnTo>
                  <a:pt x="116116" y="17868"/>
                </a:lnTo>
                <a:lnTo>
                  <a:pt x="108330" y="25552"/>
                </a:lnTo>
                <a:lnTo>
                  <a:pt x="107251" y="22974"/>
                </a:lnTo>
                <a:lnTo>
                  <a:pt x="104660" y="25552"/>
                </a:lnTo>
                <a:lnTo>
                  <a:pt x="103865" y="28049"/>
                </a:lnTo>
                <a:lnTo>
                  <a:pt x="103619" y="28803"/>
                </a:lnTo>
                <a:lnTo>
                  <a:pt x="102012" y="28434"/>
                </a:lnTo>
                <a:lnTo>
                  <a:pt x="101513" y="28537"/>
                </a:lnTo>
                <a:lnTo>
                  <a:pt x="101338" y="28403"/>
                </a:lnTo>
                <a:lnTo>
                  <a:pt x="99161" y="26746"/>
                </a:lnTo>
                <a:lnTo>
                  <a:pt x="99066" y="26587"/>
                </a:lnTo>
                <a:lnTo>
                  <a:pt x="98124" y="23417"/>
                </a:lnTo>
                <a:close/>
              </a:path>
              <a:path w="132778" h="44957">
                <a:moveTo>
                  <a:pt x="41935" y="44894"/>
                </a:moveTo>
                <a:lnTo>
                  <a:pt x="48158" y="44272"/>
                </a:lnTo>
                <a:lnTo>
                  <a:pt x="46748" y="38658"/>
                </a:lnTo>
                <a:lnTo>
                  <a:pt x="51244" y="38214"/>
                </a:lnTo>
                <a:lnTo>
                  <a:pt x="58204" y="37287"/>
                </a:lnTo>
                <a:lnTo>
                  <a:pt x="59213" y="37153"/>
                </a:lnTo>
                <a:lnTo>
                  <a:pt x="61772" y="36812"/>
                </a:lnTo>
                <a:lnTo>
                  <a:pt x="68287" y="34582"/>
                </a:lnTo>
                <a:lnTo>
                  <a:pt x="76657" y="33223"/>
                </a:lnTo>
                <a:lnTo>
                  <a:pt x="86487" y="31523"/>
                </a:lnTo>
                <a:lnTo>
                  <a:pt x="84543" y="33604"/>
                </a:lnTo>
                <a:lnTo>
                  <a:pt x="90639" y="32651"/>
                </a:lnTo>
                <a:lnTo>
                  <a:pt x="94437" y="31927"/>
                </a:lnTo>
                <a:lnTo>
                  <a:pt x="99197" y="29018"/>
                </a:lnTo>
                <a:lnTo>
                  <a:pt x="95567" y="26695"/>
                </a:lnTo>
                <a:lnTo>
                  <a:pt x="94526" y="24485"/>
                </a:lnTo>
                <a:lnTo>
                  <a:pt x="91732" y="25349"/>
                </a:lnTo>
                <a:lnTo>
                  <a:pt x="89547" y="25692"/>
                </a:lnTo>
                <a:lnTo>
                  <a:pt x="82880" y="26758"/>
                </a:lnTo>
                <a:lnTo>
                  <a:pt x="77190" y="28409"/>
                </a:lnTo>
                <a:lnTo>
                  <a:pt x="71119" y="28867"/>
                </a:lnTo>
                <a:lnTo>
                  <a:pt x="64007" y="29413"/>
                </a:lnTo>
                <a:lnTo>
                  <a:pt x="57264" y="30302"/>
                </a:lnTo>
                <a:lnTo>
                  <a:pt x="53517" y="37172"/>
                </a:lnTo>
                <a:lnTo>
                  <a:pt x="47637" y="37236"/>
                </a:lnTo>
                <a:lnTo>
                  <a:pt x="43751" y="38652"/>
                </a:lnTo>
                <a:lnTo>
                  <a:pt x="41935" y="44894"/>
                </a:lnTo>
                <a:close/>
              </a:path>
              <a:path w="132778" h="44957">
                <a:moveTo>
                  <a:pt x="9601" y="11760"/>
                </a:moveTo>
                <a:lnTo>
                  <a:pt x="6972" y="12992"/>
                </a:lnTo>
                <a:lnTo>
                  <a:pt x="3936" y="16332"/>
                </a:lnTo>
                <a:lnTo>
                  <a:pt x="3251" y="18211"/>
                </a:lnTo>
                <a:lnTo>
                  <a:pt x="2222" y="21069"/>
                </a:lnTo>
                <a:lnTo>
                  <a:pt x="1879" y="24155"/>
                </a:lnTo>
                <a:lnTo>
                  <a:pt x="1562" y="26835"/>
                </a:lnTo>
                <a:lnTo>
                  <a:pt x="1269" y="29387"/>
                </a:lnTo>
                <a:lnTo>
                  <a:pt x="1066" y="31432"/>
                </a:lnTo>
                <a:lnTo>
                  <a:pt x="2552" y="36588"/>
                </a:lnTo>
                <a:lnTo>
                  <a:pt x="6413" y="36601"/>
                </a:lnTo>
                <a:lnTo>
                  <a:pt x="7899" y="32157"/>
                </a:lnTo>
                <a:lnTo>
                  <a:pt x="4317" y="29362"/>
                </a:lnTo>
                <a:lnTo>
                  <a:pt x="7899" y="32157"/>
                </a:lnTo>
                <a:lnTo>
                  <a:pt x="8089" y="31419"/>
                </a:lnTo>
                <a:lnTo>
                  <a:pt x="8343" y="29451"/>
                </a:lnTo>
                <a:lnTo>
                  <a:pt x="8674" y="26606"/>
                </a:lnTo>
                <a:lnTo>
                  <a:pt x="9004" y="23317"/>
                </a:lnTo>
                <a:lnTo>
                  <a:pt x="10020" y="20027"/>
                </a:lnTo>
                <a:lnTo>
                  <a:pt x="12966" y="19443"/>
                </a:lnTo>
                <a:lnTo>
                  <a:pt x="15468" y="22313"/>
                </a:lnTo>
                <a:lnTo>
                  <a:pt x="17398" y="25781"/>
                </a:lnTo>
                <a:lnTo>
                  <a:pt x="20022" y="29570"/>
                </a:lnTo>
                <a:lnTo>
                  <a:pt x="30823" y="36484"/>
                </a:lnTo>
                <a:lnTo>
                  <a:pt x="39019" y="37858"/>
                </a:lnTo>
                <a:lnTo>
                  <a:pt x="41452" y="37858"/>
                </a:lnTo>
                <a:lnTo>
                  <a:pt x="44488" y="31623"/>
                </a:lnTo>
                <a:lnTo>
                  <a:pt x="36639" y="31635"/>
                </a:lnTo>
                <a:lnTo>
                  <a:pt x="29349" y="29387"/>
                </a:lnTo>
                <a:lnTo>
                  <a:pt x="25222" y="24815"/>
                </a:lnTo>
                <a:lnTo>
                  <a:pt x="23050" y="21323"/>
                </a:lnTo>
                <a:lnTo>
                  <a:pt x="21462" y="18719"/>
                </a:lnTo>
                <a:lnTo>
                  <a:pt x="19684" y="16040"/>
                </a:lnTo>
                <a:lnTo>
                  <a:pt x="17030" y="13601"/>
                </a:lnTo>
                <a:lnTo>
                  <a:pt x="13246" y="12052"/>
                </a:lnTo>
                <a:lnTo>
                  <a:pt x="9601" y="11760"/>
                </a:lnTo>
                <a:close/>
              </a:path>
              <a:path w="132778" h="44957">
                <a:moveTo>
                  <a:pt x="588" y="34360"/>
                </a:moveTo>
                <a:lnTo>
                  <a:pt x="444" y="35242"/>
                </a:lnTo>
                <a:lnTo>
                  <a:pt x="2603" y="37973"/>
                </a:lnTo>
                <a:lnTo>
                  <a:pt x="5587" y="40830"/>
                </a:lnTo>
                <a:lnTo>
                  <a:pt x="8420" y="41821"/>
                </a:lnTo>
                <a:lnTo>
                  <a:pt x="7213" y="34823"/>
                </a:lnTo>
                <a:lnTo>
                  <a:pt x="8420" y="41821"/>
                </a:lnTo>
                <a:lnTo>
                  <a:pt x="12407" y="42506"/>
                </a:lnTo>
                <a:lnTo>
                  <a:pt x="15138" y="42735"/>
                </a:lnTo>
                <a:lnTo>
                  <a:pt x="20167" y="43192"/>
                </a:lnTo>
                <a:lnTo>
                  <a:pt x="23583" y="43700"/>
                </a:lnTo>
                <a:lnTo>
                  <a:pt x="27520" y="44640"/>
                </a:lnTo>
                <a:lnTo>
                  <a:pt x="31610" y="44894"/>
                </a:lnTo>
                <a:lnTo>
                  <a:pt x="41935" y="44894"/>
                </a:lnTo>
                <a:lnTo>
                  <a:pt x="43751" y="38652"/>
                </a:lnTo>
                <a:lnTo>
                  <a:pt x="47637" y="37236"/>
                </a:lnTo>
                <a:lnTo>
                  <a:pt x="53517" y="37172"/>
                </a:lnTo>
                <a:lnTo>
                  <a:pt x="57264" y="30302"/>
                </a:lnTo>
                <a:lnTo>
                  <a:pt x="50317" y="31229"/>
                </a:lnTo>
                <a:lnTo>
                  <a:pt x="46431" y="31623"/>
                </a:lnTo>
                <a:lnTo>
                  <a:pt x="44488" y="31623"/>
                </a:lnTo>
                <a:lnTo>
                  <a:pt x="41452" y="37858"/>
                </a:lnTo>
                <a:lnTo>
                  <a:pt x="31915" y="37858"/>
                </a:lnTo>
                <a:lnTo>
                  <a:pt x="28359" y="37604"/>
                </a:lnTo>
                <a:lnTo>
                  <a:pt x="25196" y="36855"/>
                </a:lnTo>
                <a:lnTo>
                  <a:pt x="22644" y="36271"/>
                </a:lnTo>
                <a:lnTo>
                  <a:pt x="19164" y="36055"/>
                </a:lnTo>
                <a:lnTo>
                  <a:pt x="15773" y="35712"/>
                </a:lnTo>
                <a:lnTo>
                  <a:pt x="12484" y="35382"/>
                </a:lnTo>
                <a:lnTo>
                  <a:pt x="9918" y="34963"/>
                </a:lnTo>
                <a:lnTo>
                  <a:pt x="7962" y="32207"/>
                </a:lnTo>
                <a:lnTo>
                  <a:pt x="6413" y="36601"/>
                </a:lnTo>
                <a:lnTo>
                  <a:pt x="2552" y="36588"/>
                </a:lnTo>
                <a:lnTo>
                  <a:pt x="1066" y="31432"/>
                </a:lnTo>
                <a:lnTo>
                  <a:pt x="1269" y="29387"/>
                </a:lnTo>
                <a:lnTo>
                  <a:pt x="0" y="33693"/>
                </a:lnTo>
                <a:lnTo>
                  <a:pt x="588" y="34360"/>
                </a:lnTo>
                <a:close/>
              </a:path>
              <a:path w="132778" h="44957">
                <a:moveTo>
                  <a:pt x="99161" y="26746"/>
                </a:moveTo>
                <a:lnTo>
                  <a:pt x="101338" y="28403"/>
                </a:lnTo>
                <a:lnTo>
                  <a:pt x="101513" y="28537"/>
                </a:lnTo>
                <a:lnTo>
                  <a:pt x="102012" y="28434"/>
                </a:lnTo>
                <a:lnTo>
                  <a:pt x="103619" y="28803"/>
                </a:lnTo>
                <a:lnTo>
                  <a:pt x="103837" y="28140"/>
                </a:lnTo>
                <a:lnTo>
                  <a:pt x="102615" y="26695"/>
                </a:lnTo>
                <a:lnTo>
                  <a:pt x="102431" y="25552"/>
                </a:lnTo>
                <a:lnTo>
                  <a:pt x="101790" y="23761"/>
                </a:lnTo>
                <a:lnTo>
                  <a:pt x="104186" y="21949"/>
                </a:lnTo>
                <a:lnTo>
                  <a:pt x="101447" y="22352"/>
                </a:lnTo>
                <a:lnTo>
                  <a:pt x="101448" y="23521"/>
                </a:lnTo>
                <a:lnTo>
                  <a:pt x="101706" y="24056"/>
                </a:lnTo>
                <a:lnTo>
                  <a:pt x="101282" y="25552"/>
                </a:lnTo>
                <a:lnTo>
                  <a:pt x="99098" y="26695"/>
                </a:lnTo>
                <a:close/>
              </a:path>
              <a:path w="132778" h="44957">
                <a:moveTo>
                  <a:pt x="100136" y="28823"/>
                </a:moveTo>
                <a:lnTo>
                  <a:pt x="100505" y="29516"/>
                </a:lnTo>
                <a:lnTo>
                  <a:pt x="100761" y="29794"/>
                </a:lnTo>
                <a:lnTo>
                  <a:pt x="103936" y="29044"/>
                </a:lnTo>
                <a:lnTo>
                  <a:pt x="101879" y="28816"/>
                </a:lnTo>
                <a:lnTo>
                  <a:pt x="101187" y="28605"/>
                </a:lnTo>
                <a:lnTo>
                  <a:pt x="100240" y="28801"/>
                </a:lnTo>
                <a:close/>
              </a:path>
              <a:path w="132778" h="44957">
                <a:moveTo>
                  <a:pt x="101706" y="24056"/>
                </a:moveTo>
                <a:lnTo>
                  <a:pt x="101448" y="23521"/>
                </a:lnTo>
                <a:lnTo>
                  <a:pt x="101447" y="22352"/>
                </a:lnTo>
                <a:lnTo>
                  <a:pt x="98399" y="23190"/>
                </a:lnTo>
                <a:lnTo>
                  <a:pt x="98124" y="23417"/>
                </a:lnTo>
                <a:lnTo>
                  <a:pt x="99066" y="26587"/>
                </a:lnTo>
                <a:lnTo>
                  <a:pt x="101206" y="23660"/>
                </a:lnTo>
                <a:lnTo>
                  <a:pt x="101448" y="23521"/>
                </a:lnTo>
                <a:lnTo>
                  <a:pt x="101706" y="24056"/>
                </a:lnTo>
                <a:close/>
              </a:path>
              <a:path w="132778" h="44957">
                <a:moveTo>
                  <a:pt x="104660" y="25552"/>
                </a:moveTo>
                <a:lnTo>
                  <a:pt x="107251" y="22974"/>
                </a:lnTo>
                <a:lnTo>
                  <a:pt x="104470" y="21907"/>
                </a:lnTo>
                <a:lnTo>
                  <a:pt x="104186" y="21949"/>
                </a:lnTo>
                <a:lnTo>
                  <a:pt x="101790" y="23761"/>
                </a:lnTo>
                <a:lnTo>
                  <a:pt x="102431" y="25552"/>
                </a:lnTo>
                <a:lnTo>
                  <a:pt x="102984" y="26695"/>
                </a:lnTo>
                <a:lnTo>
                  <a:pt x="103792" y="28064"/>
                </a:lnTo>
                <a:lnTo>
                  <a:pt x="104293" y="28914"/>
                </a:lnTo>
                <a:lnTo>
                  <a:pt x="104470" y="27924"/>
                </a:lnTo>
                <a:lnTo>
                  <a:pt x="104470" y="26212"/>
                </a:lnTo>
                <a:lnTo>
                  <a:pt x="107577" y="27279"/>
                </a:lnTo>
                <a:lnTo>
                  <a:pt x="104736" y="25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482589" y="6732413"/>
            <a:ext cx="44691" cy="28651"/>
          </a:xfrm>
          <a:custGeom>
            <a:avLst/>
            <a:gdLst/>
            <a:ahLst/>
            <a:cxnLst/>
            <a:rect l="l" t="t" r="r" b="b"/>
            <a:pathLst>
              <a:path w="44691" h="28651">
                <a:moveTo>
                  <a:pt x="15850" y="16164"/>
                </a:moveTo>
                <a:lnTo>
                  <a:pt x="1460" y="10820"/>
                </a:lnTo>
                <a:lnTo>
                  <a:pt x="0" y="15887"/>
                </a:lnTo>
                <a:lnTo>
                  <a:pt x="2908" y="17500"/>
                </a:lnTo>
                <a:lnTo>
                  <a:pt x="5334" y="22085"/>
                </a:lnTo>
                <a:lnTo>
                  <a:pt x="7289" y="25831"/>
                </a:lnTo>
                <a:lnTo>
                  <a:pt x="7340" y="26441"/>
                </a:lnTo>
                <a:lnTo>
                  <a:pt x="15976" y="26403"/>
                </a:lnTo>
                <a:lnTo>
                  <a:pt x="19646" y="26631"/>
                </a:lnTo>
                <a:lnTo>
                  <a:pt x="23406" y="26758"/>
                </a:lnTo>
                <a:lnTo>
                  <a:pt x="28397" y="26924"/>
                </a:lnTo>
                <a:lnTo>
                  <a:pt x="36233" y="28651"/>
                </a:lnTo>
                <a:lnTo>
                  <a:pt x="40944" y="27419"/>
                </a:lnTo>
                <a:lnTo>
                  <a:pt x="44691" y="26441"/>
                </a:lnTo>
                <a:lnTo>
                  <a:pt x="43662" y="24752"/>
                </a:lnTo>
                <a:lnTo>
                  <a:pt x="43827" y="21678"/>
                </a:lnTo>
                <a:lnTo>
                  <a:pt x="44234" y="13919"/>
                </a:lnTo>
                <a:lnTo>
                  <a:pt x="44221" y="1778"/>
                </a:lnTo>
                <a:lnTo>
                  <a:pt x="43421" y="2108"/>
                </a:lnTo>
                <a:lnTo>
                  <a:pt x="39827" y="2120"/>
                </a:lnTo>
                <a:lnTo>
                  <a:pt x="37401" y="0"/>
                </a:lnTo>
                <a:lnTo>
                  <a:pt x="35547" y="2971"/>
                </a:lnTo>
                <a:lnTo>
                  <a:pt x="33718" y="5905"/>
                </a:lnTo>
                <a:lnTo>
                  <a:pt x="30264" y="14363"/>
                </a:lnTo>
                <a:lnTo>
                  <a:pt x="26212" y="16078"/>
                </a:lnTo>
                <a:lnTo>
                  <a:pt x="15850" y="16164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480121" y="6730545"/>
            <a:ext cx="50215" cy="32092"/>
          </a:xfrm>
          <a:custGeom>
            <a:avLst/>
            <a:gdLst/>
            <a:ahLst/>
            <a:cxnLst/>
            <a:rect l="l" t="t" r="r" b="b"/>
            <a:pathLst>
              <a:path w="50215" h="32092">
                <a:moveTo>
                  <a:pt x="33896" y="4813"/>
                </a:moveTo>
                <a:lnTo>
                  <a:pt x="32664" y="7531"/>
                </a:lnTo>
                <a:lnTo>
                  <a:pt x="30416" y="11303"/>
                </a:lnTo>
                <a:lnTo>
                  <a:pt x="28194" y="14160"/>
                </a:lnTo>
                <a:lnTo>
                  <a:pt x="23952" y="14859"/>
                </a:lnTo>
                <a:lnTo>
                  <a:pt x="21412" y="14859"/>
                </a:lnTo>
                <a:lnTo>
                  <a:pt x="18021" y="14605"/>
                </a:lnTo>
                <a:lnTo>
                  <a:pt x="14744" y="13830"/>
                </a:lnTo>
                <a:lnTo>
                  <a:pt x="11468" y="13068"/>
                </a:lnTo>
                <a:lnTo>
                  <a:pt x="8331" y="11772"/>
                </a:lnTo>
                <a:lnTo>
                  <a:pt x="7315" y="13652"/>
                </a:lnTo>
                <a:lnTo>
                  <a:pt x="5080" y="18199"/>
                </a:lnTo>
                <a:lnTo>
                  <a:pt x="9182" y="19748"/>
                </a:lnTo>
                <a:lnTo>
                  <a:pt x="11163" y="31775"/>
                </a:lnTo>
                <a:lnTo>
                  <a:pt x="14439" y="31813"/>
                </a:lnTo>
                <a:lnTo>
                  <a:pt x="14998" y="24765"/>
                </a:lnTo>
                <a:lnTo>
                  <a:pt x="12319" y="24650"/>
                </a:lnTo>
                <a:lnTo>
                  <a:pt x="9766" y="20154"/>
                </a:lnTo>
                <a:lnTo>
                  <a:pt x="9539" y="19833"/>
                </a:lnTo>
                <a:lnTo>
                  <a:pt x="7924" y="17538"/>
                </a:lnTo>
                <a:lnTo>
                  <a:pt x="7061" y="14833"/>
                </a:lnTo>
                <a:lnTo>
                  <a:pt x="7924" y="17538"/>
                </a:lnTo>
                <a:lnTo>
                  <a:pt x="9539" y="19833"/>
                </a:lnTo>
                <a:lnTo>
                  <a:pt x="13144" y="20688"/>
                </a:lnTo>
                <a:lnTo>
                  <a:pt x="17106" y="21615"/>
                </a:lnTo>
                <a:lnTo>
                  <a:pt x="20955" y="21907"/>
                </a:lnTo>
                <a:lnTo>
                  <a:pt x="23952" y="21907"/>
                </a:lnTo>
                <a:lnTo>
                  <a:pt x="27381" y="21755"/>
                </a:lnTo>
                <a:lnTo>
                  <a:pt x="30048" y="21196"/>
                </a:lnTo>
                <a:lnTo>
                  <a:pt x="33147" y="19177"/>
                </a:lnTo>
                <a:lnTo>
                  <a:pt x="35953" y="15900"/>
                </a:lnTo>
                <a:lnTo>
                  <a:pt x="33896" y="4813"/>
                </a:lnTo>
                <a:close/>
              </a:path>
              <a:path w="50215" h="32092">
                <a:moveTo>
                  <a:pt x="8331" y="11772"/>
                </a:moveTo>
                <a:lnTo>
                  <a:pt x="5270" y="9220"/>
                </a:lnTo>
                <a:lnTo>
                  <a:pt x="3924" y="12687"/>
                </a:lnTo>
                <a:lnTo>
                  <a:pt x="1676" y="15392"/>
                </a:lnTo>
                <a:lnTo>
                  <a:pt x="190" y="12903"/>
                </a:lnTo>
                <a:lnTo>
                  <a:pt x="0" y="17691"/>
                </a:lnTo>
                <a:lnTo>
                  <a:pt x="1943" y="21272"/>
                </a:lnTo>
                <a:lnTo>
                  <a:pt x="3860" y="24028"/>
                </a:lnTo>
                <a:lnTo>
                  <a:pt x="5524" y="27241"/>
                </a:lnTo>
                <a:lnTo>
                  <a:pt x="7861" y="30568"/>
                </a:lnTo>
                <a:lnTo>
                  <a:pt x="11163" y="31775"/>
                </a:lnTo>
                <a:lnTo>
                  <a:pt x="9182" y="19748"/>
                </a:lnTo>
                <a:lnTo>
                  <a:pt x="5080" y="18199"/>
                </a:lnTo>
                <a:lnTo>
                  <a:pt x="7315" y="13652"/>
                </a:lnTo>
                <a:lnTo>
                  <a:pt x="8331" y="11772"/>
                </a:lnTo>
                <a:close/>
              </a:path>
              <a:path w="50215" h="32092">
                <a:moveTo>
                  <a:pt x="45996" y="435"/>
                </a:moveTo>
                <a:lnTo>
                  <a:pt x="42887" y="0"/>
                </a:lnTo>
                <a:lnTo>
                  <a:pt x="43167" y="1701"/>
                </a:lnTo>
                <a:lnTo>
                  <a:pt x="43192" y="7239"/>
                </a:lnTo>
                <a:lnTo>
                  <a:pt x="45644" y="7472"/>
                </a:lnTo>
                <a:lnTo>
                  <a:pt x="45872" y="4241"/>
                </a:lnTo>
                <a:lnTo>
                  <a:pt x="49263" y="6159"/>
                </a:lnTo>
                <a:lnTo>
                  <a:pt x="46151" y="457"/>
                </a:lnTo>
                <a:lnTo>
                  <a:pt x="46685" y="127"/>
                </a:lnTo>
                <a:lnTo>
                  <a:pt x="45996" y="435"/>
                </a:lnTo>
                <a:close/>
              </a:path>
              <a:path w="50215" h="32092">
                <a:moveTo>
                  <a:pt x="1765" y="9664"/>
                </a:moveTo>
                <a:lnTo>
                  <a:pt x="190" y="12903"/>
                </a:lnTo>
                <a:lnTo>
                  <a:pt x="1676" y="15392"/>
                </a:lnTo>
                <a:lnTo>
                  <a:pt x="3924" y="12687"/>
                </a:lnTo>
                <a:lnTo>
                  <a:pt x="5270" y="9220"/>
                </a:lnTo>
                <a:lnTo>
                  <a:pt x="1765" y="9664"/>
                </a:lnTo>
                <a:close/>
              </a:path>
              <a:path w="50215" h="32092">
                <a:moveTo>
                  <a:pt x="43192" y="7239"/>
                </a:moveTo>
                <a:lnTo>
                  <a:pt x="45643" y="7480"/>
                </a:lnTo>
                <a:lnTo>
                  <a:pt x="45847" y="7405"/>
                </a:lnTo>
                <a:lnTo>
                  <a:pt x="49263" y="6159"/>
                </a:lnTo>
                <a:lnTo>
                  <a:pt x="45872" y="4241"/>
                </a:lnTo>
                <a:lnTo>
                  <a:pt x="45644" y="7472"/>
                </a:lnTo>
                <a:lnTo>
                  <a:pt x="43192" y="7239"/>
                </a:lnTo>
                <a:close/>
              </a:path>
              <a:path w="50215" h="32092">
                <a:moveTo>
                  <a:pt x="50215" y="1701"/>
                </a:moveTo>
                <a:lnTo>
                  <a:pt x="46685" y="127"/>
                </a:lnTo>
                <a:lnTo>
                  <a:pt x="49542" y="2286"/>
                </a:lnTo>
                <a:lnTo>
                  <a:pt x="49796" y="24371"/>
                </a:lnTo>
                <a:lnTo>
                  <a:pt x="49822" y="23736"/>
                </a:lnTo>
                <a:lnTo>
                  <a:pt x="50203" y="16395"/>
                </a:lnTo>
                <a:lnTo>
                  <a:pt x="50215" y="1701"/>
                </a:lnTo>
                <a:close/>
              </a:path>
              <a:path w="50215" h="32092">
                <a:moveTo>
                  <a:pt x="14439" y="31813"/>
                </a:moveTo>
                <a:lnTo>
                  <a:pt x="18516" y="31813"/>
                </a:lnTo>
                <a:lnTo>
                  <a:pt x="22047" y="32016"/>
                </a:lnTo>
                <a:lnTo>
                  <a:pt x="29019" y="32232"/>
                </a:lnTo>
                <a:lnTo>
                  <a:pt x="34353" y="33235"/>
                </a:lnTo>
                <a:lnTo>
                  <a:pt x="42633" y="33134"/>
                </a:lnTo>
                <a:lnTo>
                  <a:pt x="45923" y="32258"/>
                </a:lnTo>
                <a:lnTo>
                  <a:pt x="45859" y="7493"/>
                </a:lnTo>
                <a:lnTo>
                  <a:pt x="45923" y="32258"/>
                </a:lnTo>
                <a:lnTo>
                  <a:pt x="48653" y="30099"/>
                </a:lnTo>
                <a:lnTo>
                  <a:pt x="49822" y="26962"/>
                </a:lnTo>
                <a:lnTo>
                  <a:pt x="49796" y="24371"/>
                </a:lnTo>
                <a:lnTo>
                  <a:pt x="49542" y="2286"/>
                </a:lnTo>
                <a:lnTo>
                  <a:pt x="46685" y="127"/>
                </a:lnTo>
                <a:lnTo>
                  <a:pt x="46151" y="457"/>
                </a:lnTo>
                <a:lnTo>
                  <a:pt x="49263" y="6159"/>
                </a:lnTo>
                <a:lnTo>
                  <a:pt x="45847" y="7405"/>
                </a:lnTo>
                <a:lnTo>
                  <a:pt x="45643" y="7480"/>
                </a:lnTo>
                <a:lnTo>
                  <a:pt x="43192" y="7239"/>
                </a:lnTo>
                <a:lnTo>
                  <a:pt x="43167" y="3644"/>
                </a:lnTo>
                <a:lnTo>
                  <a:pt x="43192" y="7239"/>
                </a:lnTo>
                <a:lnTo>
                  <a:pt x="38417" y="11493"/>
                </a:lnTo>
                <a:lnTo>
                  <a:pt x="35953" y="15900"/>
                </a:lnTo>
                <a:lnTo>
                  <a:pt x="33896" y="4813"/>
                </a:lnTo>
                <a:lnTo>
                  <a:pt x="36461" y="1092"/>
                </a:lnTo>
                <a:lnTo>
                  <a:pt x="39738" y="-279"/>
                </a:lnTo>
                <a:lnTo>
                  <a:pt x="42887" y="0"/>
                </a:lnTo>
                <a:lnTo>
                  <a:pt x="43167" y="1701"/>
                </a:lnTo>
                <a:lnTo>
                  <a:pt x="43154" y="16167"/>
                </a:lnTo>
                <a:lnTo>
                  <a:pt x="42786" y="23368"/>
                </a:lnTo>
                <a:lnTo>
                  <a:pt x="42786" y="26009"/>
                </a:lnTo>
                <a:lnTo>
                  <a:pt x="39204" y="26200"/>
                </a:lnTo>
                <a:lnTo>
                  <a:pt x="35280" y="26225"/>
                </a:lnTo>
                <a:lnTo>
                  <a:pt x="30124" y="25260"/>
                </a:lnTo>
                <a:lnTo>
                  <a:pt x="25996" y="25107"/>
                </a:lnTo>
                <a:lnTo>
                  <a:pt x="22402" y="24980"/>
                </a:lnTo>
                <a:lnTo>
                  <a:pt x="18796" y="24765"/>
                </a:lnTo>
                <a:lnTo>
                  <a:pt x="14998" y="24765"/>
                </a:lnTo>
                <a:lnTo>
                  <a:pt x="14439" y="31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93430" y="4992901"/>
            <a:ext cx="57376" cy="98323"/>
          </a:xfrm>
          <a:custGeom>
            <a:avLst/>
            <a:gdLst/>
            <a:ahLst/>
            <a:cxnLst/>
            <a:rect l="l" t="t" r="r" b="b"/>
            <a:pathLst>
              <a:path w="57376" h="98323">
                <a:moveTo>
                  <a:pt x="1739" y="10198"/>
                </a:moveTo>
                <a:lnTo>
                  <a:pt x="2955" y="12629"/>
                </a:lnTo>
                <a:lnTo>
                  <a:pt x="8578" y="23868"/>
                </a:lnTo>
                <a:lnTo>
                  <a:pt x="14363" y="35407"/>
                </a:lnTo>
                <a:lnTo>
                  <a:pt x="18084" y="39281"/>
                </a:lnTo>
                <a:lnTo>
                  <a:pt x="20662" y="39281"/>
                </a:lnTo>
                <a:lnTo>
                  <a:pt x="23825" y="38531"/>
                </a:lnTo>
                <a:lnTo>
                  <a:pt x="27304" y="36791"/>
                </a:lnTo>
                <a:lnTo>
                  <a:pt x="28701" y="32562"/>
                </a:lnTo>
                <a:lnTo>
                  <a:pt x="26962" y="29082"/>
                </a:lnTo>
                <a:lnTo>
                  <a:pt x="25684" y="26538"/>
                </a:lnTo>
                <a:lnTo>
                  <a:pt x="19925" y="15063"/>
                </a:lnTo>
                <a:lnTo>
                  <a:pt x="14338" y="3898"/>
                </a:lnTo>
                <a:lnTo>
                  <a:pt x="10617" y="0"/>
                </a:lnTo>
                <a:lnTo>
                  <a:pt x="8026" y="0"/>
                </a:lnTo>
                <a:lnTo>
                  <a:pt x="4889" y="749"/>
                </a:lnTo>
                <a:lnTo>
                  <a:pt x="1409" y="2501"/>
                </a:lnTo>
                <a:lnTo>
                  <a:pt x="0" y="6718"/>
                </a:lnTo>
                <a:lnTo>
                  <a:pt x="1739" y="10198"/>
                </a:lnTo>
                <a:close/>
              </a:path>
              <a:path w="57376" h="98323">
                <a:moveTo>
                  <a:pt x="46075" y="98323"/>
                </a:moveTo>
                <a:lnTo>
                  <a:pt x="44323" y="94853"/>
                </a:lnTo>
                <a:lnTo>
                  <a:pt x="46075" y="98323"/>
                </a:lnTo>
                <a:close/>
              </a:path>
              <a:path w="57376" h="98323">
                <a:moveTo>
                  <a:pt x="36487" y="63703"/>
                </a:moveTo>
                <a:lnTo>
                  <a:pt x="33019" y="65455"/>
                </a:lnTo>
                <a:lnTo>
                  <a:pt x="31622" y="69697"/>
                </a:lnTo>
                <a:lnTo>
                  <a:pt x="33375" y="73164"/>
                </a:lnTo>
                <a:lnTo>
                  <a:pt x="34604" y="75603"/>
                </a:lnTo>
                <a:lnTo>
                  <a:pt x="40286" y="86858"/>
                </a:lnTo>
                <a:lnTo>
                  <a:pt x="44323" y="94853"/>
                </a:lnTo>
                <a:lnTo>
                  <a:pt x="45707" y="90614"/>
                </a:lnTo>
                <a:lnTo>
                  <a:pt x="49187" y="88861"/>
                </a:lnTo>
                <a:lnTo>
                  <a:pt x="52349" y="88099"/>
                </a:lnTo>
                <a:lnTo>
                  <a:pt x="54927" y="88099"/>
                </a:lnTo>
                <a:lnTo>
                  <a:pt x="57376" y="89443"/>
                </a:lnTo>
                <a:lnTo>
                  <a:pt x="51607" y="78028"/>
                </a:lnTo>
                <a:lnTo>
                  <a:pt x="45948" y="66814"/>
                </a:lnTo>
                <a:lnTo>
                  <a:pt x="42227" y="62941"/>
                </a:lnTo>
                <a:lnTo>
                  <a:pt x="39662" y="62941"/>
                </a:lnTo>
                <a:lnTo>
                  <a:pt x="36487" y="63703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78761" y="4928827"/>
            <a:ext cx="24307" cy="33947"/>
          </a:xfrm>
          <a:custGeom>
            <a:avLst/>
            <a:gdLst/>
            <a:ahLst/>
            <a:cxnLst/>
            <a:rect l="l" t="t" r="r" b="b"/>
            <a:pathLst>
              <a:path w="24307" h="33947">
                <a:moveTo>
                  <a:pt x="0" y="33947"/>
                </a:moveTo>
                <a:lnTo>
                  <a:pt x="16129" y="28346"/>
                </a:lnTo>
                <a:lnTo>
                  <a:pt x="18224" y="21996"/>
                </a:lnTo>
                <a:lnTo>
                  <a:pt x="20485" y="15747"/>
                </a:lnTo>
                <a:lnTo>
                  <a:pt x="22898" y="9613"/>
                </a:lnTo>
                <a:lnTo>
                  <a:pt x="24307" y="5994"/>
                </a:lnTo>
                <a:lnTo>
                  <a:pt x="22529" y="1904"/>
                </a:lnTo>
                <a:lnTo>
                  <a:pt x="18910" y="482"/>
                </a:lnTo>
                <a:lnTo>
                  <a:pt x="16332" y="0"/>
                </a:lnTo>
                <a:lnTo>
                  <a:pt x="13525" y="0"/>
                </a:lnTo>
                <a:lnTo>
                  <a:pt x="10871" y="1689"/>
                </a:lnTo>
                <a:lnTo>
                  <a:pt x="9779" y="4483"/>
                </a:lnTo>
                <a:lnTo>
                  <a:pt x="8602" y="7520"/>
                </a:lnTo>
                <a:lnTo>
                  <a:pt x="4272" y="19422"/>
                </a:lnTo>
                <a:lnTo>
                  <a:pt x="304" y="31559"/>
                </a:lnTo>
                <a:lnTo>
                  <a:pt x="0" y="33947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82791" y="4965596"/>
            <a:ext cx="9321" cy="3911"/>
          </a:xfrm>
          <a:custGeom>
            <a:avLst/>
            <a:gdLst/>
            <a:ahLst/>
            <a:cxnLst/>
            <a:rect l="l" t="t" r="r" b="b"/>
            <a:pathLst>
              <a:path w="9321" h="3911">
                <a:moveTo>
                  <a:pt x="3009" y="3911"/>
                </a:moveTo>
                <a:lnTo>
                  <a:pt x="5651" y="3911"/>
                </a:lnTo>
                <a:lnTo>
                  <a:pt x="9321" y="0"/>
                </a:lnTo>
                <a:lnTo>
                  <a:pt x="0" y="3238"/>
                </a:lnTo>
                <a:lnTo>
                  <a:pt x="292" y="3378"/>
                </a:lnTo>
                <a:lnTo>
                  <a:pt x="3009" y="3911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178761" y="4957173"/>
            <a:ext cx="16128" cy="11658"/>
          </a:xfrm>
          <a:custGeom>
            <a:avLst/>
            <a:gdLst/>
            <a:ahLst/>
            <a:cxnLst/>
            <a:rect l="l" t="t" r="r" b="b"/>
            <a:pathLst>
              <a:path w="16129" h="11658">
                <a:moveTo>
                  <a:pt x="4025" y="11658"/>
                </a:moveTo>
                <a:lnTo>
                  <a:pt x="13347" y="8420"/>
                </a:lnTo>
                <a:lnTo>
                  <a:pt x="13652" y="7734"/>
                </a:lnTo>
                <a:lnTo>
                  <a:pt x="14528" y="4902"/>
                </a:lnTo>
                <a:lnTo>
                  <a:pt x="16129" y="0"/>
                </a:lnTo>
                <a:lnTo>
                  <a:pt x="0" y="5600"/>
                </a:lnTo>
                <a:lnTo>
                  <a:pt x="114" y="8166"/>
                </a:lnTo>
                <a:lnTo>
                  <a:pt x="4025" y="1165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74093" y="4948133"/>
            <a:ext cx="14439" cy="21043"/>
          </a:xfrm>
          <a:custGeom>
            <a:avLst/>
            <a:gdLst/>
            <a:ahLst/>
            <a:cxnLst/>
            <a:rect l="l" t="t" r="r" b="b"/>
            <a:pathLst>
              <a:path w="14439" h="21043">
                <a:moveTo>
                  <a:pt x="8521" y="21043"/>
                </a:moveTo>
                <a:lnTo>
                  <a:pt x="10642" y="20802"/>
                </a:lnTo>
                <a:lnTo>
                  <a:pt x="13957" y="18465"/>
                </a:lnTo>
                <a:lnTo>
                  <a:pt x="14122" y="15608"/>
                </a:lnTo>
                <a:lnTo>
                  <a:pt x="14274" y="12801"/>
                </a:lnTo>
                <a:lnTo>
                  <a:pt x="14439" y="10083"/>
                </a:lnTo>
                <a:lnTo>
                  <a:pt x="12738" y="6667"/>
                </a:lnTo>
                <a:lnTo>
                  <a:pt x="11074" y="3302"/>
                </a:lnTo>
                <a:lnTo>
                  <a:pt x="9436" y="0"/>
                </a:lnTo>
                <a:lnTo>
                  <a:pt x="0" y="12687"/>
                </a:lnTo>
                <a:lnTo>
                  <a:pt x="736" y="14160"/>
                </a:lnTo>
                <a:lnTo>
                  <a:pt x="2209" y="17132"/>
                </a:lnTo>
                <a:lnTo>
                  <a:pt x="5930" y="21043"/>
                </a:lnTo>
                <a:lnTo>
                  <a:pt x="8521" y="21043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63675" y="4929875"/>
            <a:ext cx="16344" cy="23863"/>
          </a:xfrm>
          <a:custGeom>
            <a:avLst/>
            <a:gdLst/>
            <a:ahLst/>
            <a:cxnLst/>
            <a:rect l="l" t="t" r="r" b="b"/>
            <a:pathLst>
              <a:path w="16344" h="23863">
                <a:moveTo>
                  <a:pt x="7188" y="0"/>
                </a:moveTo>
                <a:lnTo>
                  <a:pt x="0" y="9880"/>
                </a:lnTo>
                <a:lnTo>
                  <a:pt x="114" y="10109"/>
                </a:lnTo>
                <a:lnTo>
                  <a:pt x="2311" y="14566"/>
                </a:lnTo>
                <a:lnTo>
                  <a:pt x="4572" y="19138"/>
                </a:lnTo>
                <a:lnTo>
                  <a:pt x="6908" y="23863"/>
                </a:lnTo>
                <a:lnTo>
                  <a:pt x="16344" y="11176"/>
                </a:lnTo>
                <a:lnTo>
                  <a:pt x="13931" y="6286"/>
                </a:lnTo>
                <a:lnTo>
                  <a:pt x="11645" y="1651"/>
                </a:lnTo>
                <a:lnTo>
                  <a:pt x="7188" y="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70589" y="4941055"/>
            <a:ext cx="12941" cy="19761"/>
          </a:xfrm>
          <a:custGeom>
            <a:avLst/>
            <a:gdLst/>
            <a:ahLst/>
            <a:cxnLst/>
            <a:rect l="l" t="t" r="r" b="b"/>
            <a:pathLst>
              <a:path w="12941" h="19761">
                <a:moveTo>
                  <a:pt x="3505" y="19761"/>
                </a:moveTo>
                <a:lnTo>
                  <a:pt x="12941" y="7086"/>
                </a:lnTo>
                <a:lnTo>
                  <a:pt x="11760" y="4686"/>
                </a:lnTo>
                <a:lnTo>
                  <a:pt x="9436" y="0"/>
                </a:lnTo>
                <a:lnTo>
                  <a:pt x="0" y="12687"/>
                </a:lnTo>
                <a:lnTo>
                  <a:pt x="1143" y="15011"/>
                </a:lnTo>
                <a:lnTo>
                  <a:pt x="3505" y="1976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562145" y="4929830"/>
            <a:ext cx="8724" cy="9918"/>
          </a:xfrm>
          <a:custGeom>
            <a:avLst/>
            <a:gdLst/>
            <a:ahLst/>
            <a:cxnLst/>
            <a:rect l="l" t="t" r="r" b="b"/>
            <a:pathLst>
              <a:path w="8724" h="9918">
                <a:moveTo>
                  <a:pt x="1536" y="9918"/>
                </a:moveTo>
                <a:lnTo>
                  <a:pt x="8724" y="38"/>
                </a:lnTo>
                <a:lnTo>
                  <a:pt x="7962" y="0"/>
                </a:lnTo>
                <a:lnTo>
                  <a:pt x="4851" y="723"/>
                </a:lnTo>
                <a:lnTo>
                  <a:pt x="1447" y="2413"/>
                </a:lnTo>
                <a:lnTo>
                  <a:pt x="0" y="6477"/>
                </a:lnTo>
                <a:lnTo>
                  <a:pt x="1536" y="991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529991" y="4868435"/>
            <a:ext cx="14465" cy="30441"/>
          </a:xfrm>
          <a:custGeom>
            <a:avLst/>
            <a:gdLst/>
            <a:ahLst/>
            <a:cxnLst/>
            <a:rect l="l" t="t" r="r" b="b"/>
            <a:pathLst>
              <a:path w="14465" h="30441">
                <a:moveTo>
                  <a:pt x="939" y="2082"/>
                </a:moveTo>
                <a:lnTo>
                  <a:pt x="0" y="6197"/>
                </a:lnTo>
                <a:lnTo>
                  <a:pt x="1905" y="9398"/>
                </a:lnTo>
                <a:lnTo>
                  <a:pt x="5854" y="16052"/>
                </a:lnTo>
                <a:lnTo>
                  <a:pt x="9740" y="23063"/>
                </a:lnTo>
                <a:lnTo>
                  <a:pt x="13550" y="30441"/>
                </a:lnTo>
                <a:lnTo>
                  <a:pt x="14465" y="28956"/>
                </a:lnTo>
                <a:lnTo>
                  <a:pt x="3987" y="0"/>
                </a:lnTo>
                <a:lnTo>
                  <a:pt x="939" y="208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541332" y="4868062"/>
            <a:ext cx="10795" cy="21678"/>
          </a:xfrm>
          <a:custGeom>
            <a:avLst/>
            <a:gdLst/>
            <a:ahLst/>
            <a:cxnLst/>
            <a:rect l="l" t="t" r="r" b="b"/>
            <a:pathLst>
              <a:path w="10794" h="21678">
                <a:moveTo>
                  <a:pt x="7848" y="21678"/>
                </a:moveTo>
                <a:lnTo>
                  <a:pt x="10794" y="16916"/>
                </a:lnTo>
                <a:lnTo>
                  <a:pt x="8115" y="11976"/>
                </a:lnTo>
                <a:lnTo>
                  <a:pt x="5422" y="7200"/>
                </a:lnTo>
                <a:lnTo>
                  <a:pt x="2679" y="2590"/>
                </a:lnTo>
                <a:lnTo>
                  <a:pt x="0" y="0"/>
                </a:lnTo>
                <a:lnTo>
                  <a:pt x="7848" y="21678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533981" y="4867203"/>
            <a:ext cx="15201" cy="30187"/>
          </a:xfrm>
          <a:custGeom>
            <a:avLst/>
            <a:gdLst/>
            <a:ahLst/>
            <a:cxnLst/>
            <a:rect l="l" t="t" r="r" b="b"/>
            <a:pathLst>
              <a:path w="15201" h="30187">
                <a:moveTo>
                  <a:pt x="10477" y="30187"/>
                </a:moveTo>
                <a:lnTo>
                  <a:pt x="15201" y="22542"/>
                </a:lnTo>
                <a:lnTo>
                  <a:pt x="7353" y="863"/>
                </a:lnTo>
                <a:lnTo>
                  <a:pt x="6311" y="292"/>
                </a:lnTo>
                <a:lnTo>
                  <a:pt x="2743" y="0"/>
                </a:lnTo>
                <a:lnTo>
                  <a:pt x="0" y="1231"/>
                </a:lnTo>
                <a:lnTo>
                  <a:pt x="10477" y="3018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548002" y="4892191"/>
            <a:ext cx="11531" cy="13792"/>
          </a:xfrm>
          <a:custGeom>
            <a:avLst/>
            <a:gdLst/>
            <a:ahLst/>
            <a:cxnLst/>
            <a:rect l="l" t="t" r="r" b="b"/>
            <a:pathLst>
              <a:path w="11531" h="13792">
                <a:moveTo>
                  <a:pt x="3492" y="13792"/>
                </a:moveTo>
                <a:lnTo>
                  <a:pt x="6667" y="13030"/>
                </a:lnTo>
                <a:lnTo>
                  <a:pt x="10147" y="11264"/>
                </a:lnTo>
                <a:lnTo>
                  <a:pt x="11531" y="7035"/>
                </a:lnTo>
                <a:lnTo>
                  <a:pt x="9766" y="3568"/>
                </a:lnTo>
                <a:lnTo>
                  <a:pt x="7937" y="0"/>
                </a:lnTo>
                <a:lnTo>
                  <a:pt x="0" y="12865"/>
                </a:lnTo>
                <a:lnTo>
                  <a:pt x="3492" y="13792"/>
                </a:lnTo>
                <a:close/>
              </a:path>
            </a:pathLst>
          </a:custGeom>
          <a:solidFill>
            <a:srgbClr val="55B4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543544" y="4884969"/>
            <a:ext cx="12395" cy="20091"/>
          </a:xfrm>
          <a:custGeom>
            <a:avLst/>
            <a:gdLst/>
            <a:ahLst/>
            <a:cxnLst/>
            <a:rect l="l" t="t" r="r" b="b"/>
            <a:pathLst>
              <a:path w="12395" h="20091">
                <a:moveTo>
                  <a:pt x="4457" y="20091"/>
                </a:moveTo>
                <a:lnTo>
                  <a:pt x="12395" y="7226"/>
                </a:lnTo>
                <a:lnTo>
                  <a:pt x="11137" y="4775"/>
                </a:lnTo>
                <a:lnTo>
                  <a:pt x="8572" y="0"/>
                </a:lnTo>
                <a:lnTo>
                  <a:pt x="5638" y="4775"/>
                </a:lnTo>
                <a:lnTo>
                  <a:pt x="914" y="12420"/>
                </a:lnTo>
                <a:lnTo>
                  <a:pt x="0" y="13906"/>
                </a:lnTo>
                <a:lnTo>
                  <a:pt x="1663" y="17157"/>
                </a:lnTo>
                <a:lnTo>
                  <a:pt x="4457" y="2009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04738" y="4894372"/>
            <a:ext cx="11099" cy="10160"/>
          </a:xfrm>
          <a:custGeom>
            <a:avLst/>
            <a:gdLst/>
            <a:ahLst/>
            <a:cxnLst/>
            <a:rect l="l" t="t" r="r" b="b"/>
            <a:pathLst>
              <a:path w="11099" h="10160">
                <a:moveTo>
                  <a:pt x="7988" y="10159"/>
                </a:moveTo>
                <a:lnTo>
                  <a:pt x="11099" y="9436"/>
                </a:lnTo>
                <a:lnTo>
                  <a:pt x="1676" y="0"/>
                </a:lnTo>
                <a:lnTo>
                  <a:pt x="0" y="3403"/>
                </a:lnTo>
                <a:lnTo>
                  <a:pt x="1320" y="7543"/>
                </a:lnTo>
                <a:lnTo>
                  <a:pt x="4686" y="9334"/>
                </a:lnTo>
                <a:lnTo>
                  <a:pt x="7988" y="10159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209913" y="4866130"/>
            <a:ext cx="25082" cy="32169"/>
          </a:xfrm>
          <a:custGeom>
            <a:avLst/>
            <a:gdLst/>
            <a:ahLst/>
            <a:cxnLst/>
            <a:rect l="l" t="t" r="r" b="b"/>
            <a:pathLst>
              <a:path w="25082" h="32169">
                <a:moveTo>
                  <a:pt x="12039" y="4724"/>
                </a:moveTo>
                <a:lnTo>
                  <a:pt x="10096" y="8775"/>
                </a:lnTo>
                <a:lnTo>
                  <a:pt x="6934" y="12547"/>
                </a:lnTo>
                <a:lnTo>
                  <a:pt x="3835" y="16421"/>
                </a:lnTo>
                <a:lnTo>
                  <a:pt x="800" y="20383"/>
                </a:lnTo>
                <a:lnTo>
                  <a:pt x="0" y="21793"/>
                </a:lnTo>
                <a:lnTo>
                  <a:pt x="10375" y="32169"/>
                </a:lnTo>
                <a:lnTo>
                  <a:pt x="14363" y="24828"/>
                </a:lnTo>
                <a:lnTo>
                  <a:pt x="18567" y="17703"/>
                </a:lnTo>
                <a:lnTo>
                  <a:pt x="22974" y="10858"/>
                </a:lnTo>
                <a:lnTo>
                  <a:pt x="25082" y="7581"/>
                </a:lnTo>
                <a:lnTo>
                  <a:pt x="24130" y="3225"/>
                </a:lnTo>
                <a:lnTo>
                  <a:pt x="20853" y="1117"/>
                </a:lnTo>
                <a:lnTo>
                  <a:pt x="19685" y="355"/>
                </a:lnTo>
                <a:lnTo>
                  <a:pt x="17056" y="0"/>
                </a:lnTo>
                <a:lnTo>
                  <a:pt x="12915" y="927"/>
                </a:lnTo>
                <a:lnTo>
                  <a:pt x="12039" y="4724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206414" y="4887919"/>
            <a:ext cx="13881" cy="15887"/>
          </a:xfrm>
          <a:custGeom>
            <a:avLst/>
            <a:gdLst/>
            <a:ahLst/>
            <a:cxnLst/>
            <a:rect l="l" t="t" r="r" b="b"/>
            <a:pathLst>
              <a:path w="13881" h="15887">
                <a:moveTo>
                  <a:pt x="9423" y="15887"/>
                </a:moveTo>
                <a:lnTo>
                  <a:pt x="11810" y="14236"/>
                </a:lnTo>
                <a:lnTo>
                  <a:pt x="13881" y="10375"/>
                </a:lnTo>
                <a:lnTo>
                  <a:pt x="3505" y="0"/>
                </a:lnTo>
                <a:lnTo>
                  <a:pt x="2349" y="2070"/>
                </a:lnTo>
                <a:lnTo>
                  <a:pt x="0" y="6451"/>
                </a:lnTo>
                <a:lnTo>
                  <a:pt x="9423" y="1588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488081" y="4810970"/>
            <a:ext cx="29336" cy="32016"/>
          </a:xfrm>
          <a:custGeom>
            <a:avLst/>
            <a:gdLst/>
            <a:ahLst/>
            <a:cxnLst/>
            <a:rect l="l" t="t" r="r" b="b"/>
            <a:pathLst>
              <a:path w="29337" h="32016">
                <a:moveTo>
                  <a:pt x="20154" y="32016"/>
                </a:moveTo>
                <a:lnTo>
                  <a:pt x="29336" y="20929"/>
                </a:lnTo>
                <a:lnTo>
                  <a:pt x="23926" y="14160"/>
                </a:lnTo>
                <a:lnTo>
                  <a:pt x="18414" y="7899"/>
                </a:lnTo>
                <a:lnTo>
                  <a:pt x="12814" y="2133"/>
                </a:lnTo>
                <a:lnTo>
                  <a:pt x="9601" y="0"/>
                </a:lnTo>
                <a:lnTo>
                  <a:pt x="5994" y="0"/>
                </a:lnTo>
                <a:lnTo>
                  <a:pt x="2857" y="1993"/>
                </a:lnTo>
                <a:lnTo>
                  <a:pt x="63" y="4698"/>
                </a:lnTo>
                <a:lnTo>
                  <a:pt x="0" y="9156"/>
                </a:lnTo>
                <a:lnTo>
                  <a:pt x="2705" y="11950"/>
                </a:lnTo>
                <a:lnTo>
                  <a:pt x="3497" y="12769"/>
                </a:lnTo>
                <a:lnTo>
                  <a:pt x="11878" y="21958"/>
                </a:lnTo>
                <a:lnTo>
                  <a:pt x="20154" y="32016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514623" y="4838306"/>
            <a:ext cx="6629" cy="8013"/>
          </a:xfrm>
          <a:custGeom>
            <a:avLst/>
            <a:gdLst/>
            <a:ahLst/>
            <a:cxnLst/>
            <a:rect l="l" t="t" r="r" b="b"/>
            <a:pathLst>
              <a:path w="6629" h="8013">
                <a:moveTo>
                  <a:pt x="0" y="8013"/>
                </a:moveTo>
                <a:lnTo>
                  <a:pt x="2794" y="7467"/>
                </a:lnTo>
                <a:lnTo>
                  <a:pt x="6045" y="4940"/>
                </a:lnTo>
                <a:lnTo>
                  <a:pt x="6629" y="0"/>
                </a:lnTo>
                <a:lnTo>
                  <a:pt x="0" y="8013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508241" y="4831900"/>
            <a:ext cx="13017" cy="14427"/>
          </a:xfrm>
          <a:custGeom>
            <a:avLst/>
            <a:gdLst/>
            <a:ahLst/>
            <a:cxnLst/>
            <a:rect l="l" t="t" r="r" b="b"/>
            <a:pathLst>
              <a:path w="13017" h="14427">
                <a:moveTo>
                  <a:pt x="6045" y="14427"/>
                </a:moveTo>
                <a:lnTo>
                  <a:pt x="6388" y="14414"/>
                </a:lnTo>
                <a:lnTo>
                  <a:pt x="13017" y="6413"/>
                </a:lnTo>
                <a:lnTo>
                  <a:pt x="11595" y="3060"/>
                </a:lnTo>
                <a:lnTo>
                  <a:pt x="9182" y="0"/>
                </a:lnTo>
                <a:lnTo>
                  <a:pt x="0" y="11087"/>
                </a:lnTo>
                <a:lnTo>
                  <a:pt x="1866" y="13500"/>
                </a:lnTo>
                <a:lnTo>
                  <a:pt x="6045" y="1442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248473" y="4759747"/>
            <a:ext cx="223100" cy="86550"/>
          </a:xfrm>
          <a:custGeom>
            <a:avLst/>
            <a:gdLst/>
            <a:ahLst/>
            <a:cxnLst/>
            <a:rect l="l" t="t" r="r" b="b"/>
            <a:pathLst>
              <a:path w="223100" h="86550">
                <a:moveTo>
                  <a:pt x="116713" y="1701"/>
                </a:moveTo>
                <a:lnTo>
                  <a:pt x="113995" y="5232"/>
                </a:lnTo>
                <a:lnTo>
                  <a:pt x="114503" y="9093"/>
                </a:lnTo>
                <a:lnTo>
                  <a:pt x="114884" y="12014"/>
                </a:lnTo>
                <a:lnTo>
                  <a:pt x="117005" y="14287"/>
                </a:lnTo>
                <a:lnTo>
                  <a:pt x="119697" y="14986"/>
                </a:lnTo>
                <a:lnTo>
                  <a:pt x="124282" y="14922"/>
                </a:lnTo>
                <a:lnTo>
                  <a:pt x="129070" y="14363"/>
                </a:lnTo>
                <a:lnTo>
                  <a:pt x="133870" y="14084"/>
                </a:lnTo>
                <a:lnTo>
                  <a:pt x="142113" y="14084"/>
                </a:lnTo>
                <a:lnTo>
                  <a:pt x="145542" y="14224"/>
                </a:lnTo>
                <a:lnTo>
                  <a:pt x="148971" y="14516"/>
                </a:lnTo>
                <a:lnTo>
                  <a:pt x="153200" y="14541"/>
                </a:lnTo>
                <a:lnTo>
                  <a:pt x="156273" y="11772"/>
                </a:lnTo>
                <a:lnTo>
                  <a:pt x="156591" y="8089"/>
                </a:lnTo>
                <a:lnTo>
                  <a:pt x="156908" y="4216"/>
                </a:lnTo>
                <a:lnTo>
                  <a:pt x="154038" y="812"/>
                </a:lnTo>
                <a:lnTo>
                  <a:pt x="150164" y="482"/>
                </a:lnTo>
                <a:lnTo>
                  <a:pt x="146329" y="152"/>
                </a:lnTo>
                <a:lnTo>
                  <a:pt x="142506" y="0"/>
                </a:lnTo>
                <a:lnTo>
                  <a:pt x="132613" y="0"/>
                </a:lnTo>
                <a:lnTo>
                  <a:pt x="126568" y="406"/>
                </a:lnTo>
                <a:lnTo>
                  <a:pt x="120561" y="1193"/>
                </a:lnTo>
                <a:lnTo>
                  <a:pt x="116713" y="1701"/>
                </a:lnTo>
                <a:close/>
              </a:path>
              <a:path w="223100" h="86550">
                <a:moveTo>
                  <a:pt x="3644" y="86550"/>
                </a:moveTo>
                <a:lnTo>
                  <a:pt x="7607" y="85712"/>
                </a:lnTo>
                <a:lnTo>
                  <a:pt x="10342" y="82523"/>
                </a:lnTo>
                <a:lnTo>
                  <a:pt x="18977" y="73064"/>
                </a:lnTo>
                <a:lnTo>
                  <a:pt x="27889" y="64211"/>
                </a:lnTo>
                <a:lnTo>
                  <a:pt x="30708" y="61531"/>
                </a:lnTo>
                <a:lnTo>
                  <a:pt x="30835" y="57073"/>
                </a:lnTo>
                <a:lnTo>
                  <a:pt x="28168" y="54254"/>
                </a:lnTo>
                <a:lnTo>
                  <a:pt x="24917" y="52044"/>
                </a:lnTo>
                <a:lnTo>
                  <a:pt x="21310" y="52044"/>
                </a:lnTo>
                <a:lnTo>
                  <a:pt x="19215" y="55029"/>
                </a:lnTo>
                <a:lnTo>
                  <a:pt x="22491" y="57746"/>
                </a:lnTo>
                <a:lnTo>
                  <a:pt x="24828" y="60858"/>
                </a:lnTo>
                <a:lnTo>
                  <a:pt x="24193" y="65278"/>
                </a:lnTo>
                <a:lnTo>
                  <a:pt x="21082" y="67614"/>
                </a:lnTo>
                <a:lnTo>
                  <a:pt x="19472" y="68830"/>
                </a:lnTo>
                <a:lnTo>
                  <a:pt x="9637" y="76708"/>
                </a:lnTo>
                <a:lnTo>
                  <a:pt x="0" y="85204"/>
                </a:lnTo>
                <a:lnTo>
                  <a:pt x="952" y="86169"/>
                </a:lnTo>
                <a:lnTo>
                  <a:pt x="3644" y="86550"/>
                </a:lnTo>
                <a:close/>
              </a:path>
              <a:path w="223100" h="86550">
                <a:moveTo>
                  <a:pt x="200053" y="30297"/>
                </a:moveTo>
                <a:lnTo>
                  <a:pt x="211188" y="37033"/>
                </a:lnTo>
                <a:lnTo>
                  <a:pt x="212382" y="37820"/>
                </a:lnTo>
                <a:lnTo>
                  <a:pt x="215074" y="38201"/>
                </a:lnTo>
                <a:lnTo>
                  <a:pt x="217360" y="38201"/>
                </a:lnTo>
                <a:lnTo>
                  <a:pt x="220954" y="35052"/>
                </a:lnTo>
                <a:lnTo>
                  <a:pt x="223100" y="31800"/>
                </a:lnTo>
                <a:lnTo>
                  <a:pt x="222211" y="27432"/>
                </a:lnTo>
                <a:lnTo>
                  <a:pt x="218973" y="25285"/>
                </a:lnTo>
                <a:lnTo>
                  <a:pt x="215487" y="23034"/>
                </a:lnTo>
                <a:lnTo>
                  <a:pt x="204356" y="16617"/>
                </a:lnTo>
                <a:lnTo>
                  <a:pt x="193116" y="11277"/>
                </a:lnTo>
                <a:lnTo>
                  <a:pt x="190360" y="10718"/>
                </a:lnTo>
                <a:lnTo>
                  <a:pt x="187617" y="10718"/>
                </a:lnTo>
                <a:lnTo>
                  <a:pt x="185013" y="12319"/>
                </a:lnTo>
                <a:lnTo>
                  <a:pt x="183870" y="14998"/>
                </a:lnTo>
                <a:lnTo>
                  <a:pt x="182346" y="18580"/>
                </a:lnTo>
                <a:lnTo>
                  <a:pt x="184010" y="22720"/>
                </a:lnTo>
                <a:lnTo>
                  <a:pt x="187591" y="24231"/>
                </a:lnTo>
                <a:lnTo>
                  <a:pt x="188867" y="24784"/>
                </a:lnTo>
                <a:lnTo>
                  <a:pt x="200053" y="30297"/>
                </a:lnTo>
                <a:close/>
              </a:path>
              <a:path w="223100" h="86550">
                <a:moveTo>
                  <a:pt x="50126" y="28524"/>
                </a:moveTo>
                <a:lnTo>
                  <a:pt x="48971" y="31102"/>
                </a:lnTo>
                <a:lnTo>
                  <a:pt x="49187" y="33629"/>
                </a:lnTo>
                <a:lnTo>
                  <a:pt x="49593" y="33413"/>
                </a:lnTo>
                <a:lnTo>
                  <a:pt x="53079" y="31734"/>
                </a:lnTo>
                <a:lnTo>
                  <a:pt x="64799" y="26669"/>
                </a:lnTo>
                <a:lnTo>
                  <a:pt x="76669" y="22453"/>
                </a:lnTo>
                <a:lnTo>
                  <a:pt x="78092" y="22123"/>
                </a:lnTo>
                <a:lnTo>
                  <a:pt x="81267" y="22123"/>
                </a:lnTo>
                <a:lnTo>
                  <a:pt x="84861" y="25577"/>
                </a:lnTo>
                <a:lnTo>
                  <a:pt x="87680" y="23736"/>
                </a:lnTo>
                <a:lnTo>
                  <a:pt x="88849" y="20053"/>
                </a:lnTo>
                <a:lnTo>
                  <a:pt x="87439" y="16852"/>
                </a:lnTo>
                <a:lnTo>
                  <a:pt x="86283" y="14211"/>
                </a:lnTo>
                <a:lnTo>
                  <a:pt x="83705" y="12636"/>
                </a:lnTo>
                <a:lnTo>
                  <a:pt x="80987" y="12636"/>
                </a:lnTo>
                <a:lnTo>
                  <a:pt x="78168" y="13233"/>
                </a:lnTo>
                <a:lnTo>
                  <a:pt x="74729" y="14787"/>
                </a:lnTo>
                <a:lnTo>
                  <a:pt x="63453" y="20506"/>
                </a:lnTo>
                <a:lnTo>
                  <a:pt x="52425" y="27063"/>
                </a:lnTo>
                <a:lnTo>
                  <a:pt x="50126" y="28524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588055" y="4958217"/>
            <a:ext cx="2133" cy="8382"/>
          </a:xfrm>
          <a:custGeom>
            <a:avLst/>
            <a:gdLst/>
            <a:ahLst/>
            <a:cxnLst/>
            <a:rect l="l" t="t" r="r" b="b"/>
            <a:pathLst>
              <a:path w="2133" h="8382">
                <a:moveTo>
                  <a:pt x="0" y="8381"/>
                </a:moveTo>
                <a:lnTo>
                  <a:pt x="1701" y="6299"/>
                </a:lnTo>
                <a:lnTo>
                  <a:pt x="2133" y="3340"/>
                </a:lnTo>
                <a:lnTo>
                  <a:pt x="863" y="787"/>
                </a:lnTo>
                <a:lnTo>
                  <a:pt x="469" y="0"/>
                </a:lnTo>
                <a:lnTo>
                  <a:pt x="317" y="2717"/>
                </a:lnTo>
                <a:lnTo>
                  <a:pt x="152" y="5524"/>
                </a:lnTo>
                <a:lnTo>
                  <a:pt x="0" y="838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279493" y="6307975"/>
            <a:ext cx="27559" cy="55676"/>
          </a:xfrm>
          <a:custGeom>
            <a:avLst/>
            <a:gdLst/>
            <a:ahLst/>
            <a:cxnLst/>
            <a:rect l="l" t="t" r="r" b="b"/>
            <a:pathLst>
              <a:path w="27559" h="55676">
                <a:moveTo>
                  <a:pt x="2565" y="1523"/>
                </a:moveTo>
                <a:lnTo>
                  <a:pt x="0" y="0"/>
                </a:lnTo>
                <a:lnTo>
                  <a:pt x="7118" y="13370"/>
                </a:lnTo>
                <a:lnTo>
                  <a:pt x="13104" y="24605"/>
                </a:lnTo>
                <a:lnTo>
                  <a:pt x="17919" y="33642"/>
                </a:lnTo>
                <a:lnTo>
                  <a:pt x="22504" y="42252"/>
                </a:lnTo>
                <a:lnTo>
                  <a:pt x="24942" y="46812"/>
                </a:lnTo>
                <a:lnTo>
                  <a:pt x="26568" y="49885"/>
                </a:lnTo>
                <a:lnTo>
                  <a:pt x="25717" y="53619"/>
                </a:lnTo>
                <a:lnTo>
                  <a:pt x="23063" y="55676"/>
                </a:lnTo>
                <a:lnTo>
                  <a:pt x="26327" y="53809"/>
                </a:lnTo>
                <a:lnTo>
                  <a:pt x="27558" y="49682"/>
                </a:lnTo>
                <a:lnTo>
                  <a:pt x="25806" y="46316"/>
                </a:lnTo>
                <a:lnTo>
                  <a:pt x="24104" y="43040"/>
                </a:lnTo>
                <a:lnTo>
                  <a:pt x="20853" y="36766"/>
                </a:lnTo>
                <a:lnTo>
                  <a:pt x="20364" y="35827"/>
                </a:lnTo>
                <a:lnTo>
                  <a:pt x="15735" y="26914"/>
                </a:lnTo>
                <a:lnTo>
                  <a:pt x="9784" y="15444"/>
                </a:lnTo>
                <a:lnTo>
                  <a:pt x="2565" y="1523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764812" y="5337378"/>
            <a:ext cx="40754" cy="52412"/>
          </a:xfrm>
          <a:custGeom>
            <a:avLst/>
            <a:gdLst/>
            <a:ahLst/>
            <a:cxnLst/>
            <a:rect l="l" t="t" r="r" b="b"/>
            <a:pathLst>
              <a:path w="40754" h="52412">
                <a:moveTo>
                  <a:pt x="9662" y="18668"/>
                </a:moveTo>
                <a:lnTo>
                  <a:pt x="15569" y="29868"/>
                </a:lnTo>
                <a:lnTo>
                  <a:pt x="21505" y="41116"/>
                </a:lnTo>
                <a:lnTo>
                  <a:pt x="27470" y="52412"/>
                </a:lnTo>
                <a:lnTo>
                  <a:pt x="40754" y="48691"/>
                </a:lnTo>
                <a:lnTo>
                  <a:pt x="35134" y="37721"/>
                </a:lnTo>
                <a:lnTo>
                  <a:pt x="29332" y="26393"/>
                </a:lnTo>
                <a:lnTo>
                  <a:pt x="23556" y="15116"/>
                </a:lnTo>
                <a:lnTo>
                  <a:pt x="17805" y="3886"/>
                </a:lnTo>
                <a:lnTo>
                  <a:pt x="0" y="0"/>
                </a:lnTo>
                <a:lnTo>
                  <a:pt x="1968" y="3860"/>
                </a:lnTo>
                <a:lnTo>
                  <a:pt x="3924" y="7658"/>
                </a:lnTo>
                <a:lnTo>
                  <a:pt x="5905" y="11544"/>
                </a:lnTo>
                <a:lnTo>
                  <a:pt x="9662" y="18668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05283" y="5977097"/>
            <a:ext cx="170472" cy="320243"/>
          </a:xfrm>
          <a:custGeom>
            <a:avLst/>
            <a:gdLst/>
            <a:ahLst/>
            <a:cxnLst/>
            <a:rect l="l" t="t" r="r" b="b"/>
            <a:pathLst>
              <a:path w="170472" h="320243">
                <a:moveTo>
                  <a:pt x="4660" y="0"/>
                </a:moveTo>
                <a:lnTo>
                  <a:pt x="10753" y="23589"/>
                </a:lnTo>
                <a:lnTo>
                  <a:pt x="21318" y="43471"/>
                </a:lnTo>
                <a:lnTo>
                  <a:pt x="31686" y="62978"/>
                </a:lnTo>
                <a:lnTo>
                  <a:pt x="41845" y="82090"/>
                </a:lnTo>
                <a:lnTo>
                  <a:pt x="51785" y="100788"/>
                </a:lnTo>
                <a:lnTo>
                  <a:pt x="61496" y="119053"/>
                </a:lnTo>
                <a:lnTo>
                  <a:pt x="70967" y="136864"/>
                </a:lnTo>
                <a:lnTo>
                  <a:pt x="80188" y="154202"/>
                </a:lnTo>
                <a:lnTo>
                  <a:pt x="89147" y="171049"/>
                </a:lnTo>
                <a:lnTo>
                  <a:pt x="97836" y="187383"/>
                </a:lnTo>
                <a:lnTo>
                  <a:pt x="106242" y="203186"/>
                </a:lnTo>
                <a:lnTo>
                  <a:pt x="114356" y="218438"/>
                </a:lnTo>
                <a:lnTo>
                  <a:pt x="122168" y="233120"/>
                </a:lnTo>
                <a:lnTo>
                  <a:pt x="129666" y="247211"/>
                </a:lnTo>
                <a:lnTo>
                  <a:pt x="136840" y="260693"/>
                </a:lnTo>
                <a:lnTo>
                  <a:pt x="143680" y="273546"/>
                </a:lnTo>
                <a:lnTo>
                  <a:pt x="150175" y="285750"/>
                </a:lnTo>
                <a:lnTo>
                  <a:pt x="156315" y="297286"/>
                </a:lnTo>
                <a:lnTo>
                  <a:pt x="162089" y="308134"/>
                </a:lnTo>
                <a:lnTo>
                  <a:pt x="167487" y="318274"/>
                </a:lnTo>
                <a:lnTo>
                  <a:pt x="170472" y="320243"/>
                </a:lnTo>
                <a:lnTo>
                  <a:pt x="165203" y="310083"/>
                </a:lnTo>
                <a:lnTo>
                  <a:pt x="159551" y="299183"/>
                </a:lnTo>
                <a:lnTo>
                  <a:pt x="153527" y="287562"/>
                </a:lnTo>
                <a:lnTo>
                  <a:pt x="147141" y="275243"/>
                </a:lnTo>
                <a:lnTo>
                  <a:pt x="140404" y="262245"/>
                </a:lnTo>
                <a:lnTo>
                  <a:pt x="133327" y="248589"/>
                </a:lnTo>
                <a:lnTo>
                  <a:pt x="125922" y="234296"/>
                </a:lnTo>
                <a:lnTo>
                  <a:pt x="118198" y="219388"/>
                </a:lnTo>
                <a:lnTo>
                  <a:pt x="110167" y="203884"/>
                </a:lnTo>
                <a:lnTo>
                  <a:pt x="101839" y="187806"/>
                </a:lnTo>
                <a:lnTo>
                  <a:pt x="93226" y="171173"/>
                </a:lnTo>
                <a:lnTo>
                  <a:pt x="84339" y="154008"/>
                </a:lnTo>
                <a:lnTo>
                  <a:pt x="75188" y="136331"/>
                </a:lnTo>
                <a:lnTo>
                  <a:pt x="65784" y="118163"/>
                </a:lnTo>
                <a:lnTo>
                  <a:pt x="56138" y="99524"/>
                </a:lnTo>
                <a:lnTo>
                  <a:pt x="46261" y="80435"/>
                </a:lnTo>
                <a:lnTo>
                  <a:pt x="36164" y="60918"/>
                </a:lnTo>
                <a:lnTo>
                  <a:pt x="25857" y="40992"/>
                </a:lnTo>
                <a:lnTo>
                  <a:pt x="15353" y="20679"/>
                </a:lnTo>
                <a:lnTo>
                  <a:pt x="4660" y="0"/>
                </a:lnTo>
                <a:close/>
              </a:path>
            </a:pathLst>
          </a:custGeom>
          <a:solidFill>
            <a:srgbClr val="58BA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272776" y="6295369"/>
            <a:ext cx="9283" cy="14135"/>
          </a:xfrm>
          <a:custGeom>
            <a:avLst/>
            <a:gdLst/>
            <a:ahLst/>
            <a:cxnLst/>
            <a:rect l="l" t="t" r="r" b="b"/>
            <a:pathLst>
              <a:path w="9283" h="14135">
                <a:moveTo>
                  <a:pt x="0" y="0"/>
                </a:moveTo>
                <a:lnTo>
                  <a:pt x="2349" y="4419"/>
                </a:lnTo>
                <a:lnTo>
                  <a:pt x="4610" y="8635"/>
                </a:lnTo>
                <a:lnTo>
                  <a:pt x="6718" y="12611"/>
                </a:lnTo>
                <a:lnTo>
                  <a:pt x="9283" y="14135"/>
                </a:lnTo>
                <a:lnTo>
                  <a:pt x="7302" y="10312"/>
                </a:lnTo>
                <a:lnTo>
                  <a:pt x="5194" y="6235"/>
                </a:lnTo>
                <a:lnTo>
                  <a:pt x="2984" y="1968"/>
                </a:lnTo>
                <a:lnTo>
                  <a:pt x="0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859712" y="5514987"/>
            <a:ext cx="246964" cy="459181"/>
          </a:xfrm>
          <a:custGeom>
            <a:avLst/>
            <a:gdLst/>
            <a:ahLst/>
            <a:cxnLst/>
            <a:rect l="l" t="t" r="r" b="b"/>
            <a:pathLst>
              <a:path w="246964" h="459181">
                <a:moveTo>
                  <a:pt x="242239" y="459181"/>
                </a:moveTo>
                <a:lnTo>
                  <a:pt x="246964" y="455777"/>
                </a:lnTo>
                <a:lnTo>
                  <a:pt x="236130" y="434820"/>
                </a:lnTo>
                <a:lnTo>
                  <a:pt x="225137" y="413548"/>
                </a:lnTo>
                <a:lnTo>
                  <a:pt x="213994" y="391982"/>
                </a:lnTo>
                <a:lnTo>
                  <a:pt x="202712" y="370142"/>
                </a:lnTo>
                <a:lnTo>
                  <a:pt x="191302" y="348048"/>
                </a:lnTo>
                <a:lnTo>
                  <a:pt x="179775" y="325721"/>
                </a:lnTo>
                <a:lnTo>
                  <a:pt x="168140" y="303181"/>
                </a:lnTo>
                <a:lnTo>
                  <a:pt x="156409" y="280448"/>
                </a:lnTo>
                <a:lnTo>
                  <a:pt x="144593" y="257542"/>
                </a:lnTo>
                <a:lnTo>
                  <a:pt x="132702" y="234484"/>
                </a:lnTo>
                <a:lnTo>
                  <a:pt x="120746" y="211295"/>
                </a:lnTo>
                <a:lnTo>
                  <a:pt x="108737" y="187993"/>
                </a:lnTo>
                <a:lnTo>
                  <a:pt x="96684" y="164601"/>
                </a:lnTo>
                <a:lnTo>
                  <a:pt x="84599" y="141137"/>
                </a:lnTo>
                <a:lnTo>
                  <a:pt x="72492" y="117622"/>
                </a:lnTo>
                <a:lnTo>
                  <a:pt x="60374" y="94077"/>
                </a:lnTo>
                <a:lnTo>
                  <a:pt x="48255" y="70522"/>
                </a:lnTo>
                <a:lnTo>
                  <a:pt x="36146" y="46978"/>
                </a:lnTo>
                <a:lnTo>
                  <a:pt x="24058" y="23463"/>
                </a:lnTo>
                <a:lnTo>
                  <a:pt x="12001" y="0"/>
                </a:lnTo>
                <a:lnTo>
                  <a:pt x="0" y="2349"/>
                </a:lnTo>
                <a:lnTo>
                  <a:pt x="12452" y="25885"/>
                </a:lnTo>
                <a:lnTo>
                  <a:pt x="24935" y="49471"/>
                </a:lnTo>
                <a:lnTo>
                  <a:pt x="37437" y="73086"/>
                </a:lnTo>
                <a:lnTo>
                  <a:pt x="49947" y="96711"/>
                </a:lnTo>
                <a:lnTo>
                  <a:pt x="62454" y="120324"/>
                </a:lnTo>
                <a:lnTo>
                  <a:pt x="74948" y="143905"/>
                </a:lnTo>
                <a:lnTo>
                  <a:pt x="87416" y="167434"/>
                </a:lnTo>
                <a:lnTo>
                  <a:pt x="99849" y="190889"/>
                </a:lnTo>
                <a:lnTo>
                  <a:pt x="112235" y="214251"/>
                </a:lnTo>
                <a:lnTo>
                  <a:pt x="124563" y="237499"/>
                </a:lnTo>
                <a:lnTo>
                  <a:pt x="136822" y="260612"/>
                </a:lnTo>
                <a:lnTo>
                  <a:pt x="149001" y="283570"/>
                </a:lnTo>
                <a:lnTo>
                  <a:pt x="161089" y="306352"/>
                </a:lnTo>
                <a:lnTo>
                  <a:pt x="173076" y="328938"/>
                </a:lnTo>
                <a:lnTo>
                  <a:pt x="184949" y="351307"/>
                </a:lnTo>
                <a:lnTo>
                  <a:pt x="196699" y="373439"/>
                </a:lnTo>
                <a:lnTo>
                  <a:pt x="208314" y="395312"/>
                </a:lnTo>
                <a:lnTo>
                  <a:pt x="219783" y="416908"/>
                </a:lnTo>
                <a:lnTo>
                  <a:pt x="231095" y="438204"/>
                </a:lnTo>
                <a:lnTo>
                  <a:pt x="242239" y="459181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101957" y="5970761"/>
            <a:ext cx="7988" cy="9690"/>
          </a:xfrm>
          <a:custGeom>
            <a:avLst/>
            <a:gdLst/>
            <a:ahLst/>
            <a:cxnLst/>
            <a:rect l="l" t="t" r="r" b="b"/>
            <a:pathLst>
              <a:path w="7988" h="9690">
                <a:moveTo>
                  <a:pt x="3327" y="9690"/>
                </a:moveTo>
                <a:lnTo>
                  <a:pt x="7988" y="6324"/>
                </a:lnTo>
                <a:lnTo>
                  <a:pt x="6896" y="4229"/>
                </a:lnTo>
                <a:lnTo>
                  <a:pt x="4711" y="0"/>
                </a:lnTo>
                <a:lnTo>
                  <a:pt x="0" y="3403"/>
                </a:lnTo>
                <a:lnTo>
                  <a:pt x="1117" y="5524"/>
                </a:lnTo>
                <a:lnTo>
                  <a:pt x="3327" y="969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795650" y="5392464"/>
            <a:ext cx="72707" cy="118376"/>
          </a:xfrm>
          <a:custGeom>
            <a:avLst/>
            <a:gdLst/>
            <a:ahLst/>
            <a:cxnLst/>
            <a:rect l="l" t="t" r="r" b="b"/>
            <a:pathLst>
              <a:path w="72707" h="118376">
                <a:moveTo>
                  <a:pt x="60617" y="118376"/>
                </a:moveTo>
                <a:lnTo>
                  <a:pt x="72707" y="116001"/>
                </a:lnTo>
                <a:lnTo>
                  <a:pt x="71145" y="112961"/>
                </a:lnTo>
                <a:lnTo>
                  <a:pt x="65279" y="101539"/>
                </a:lnTo>
                <a:lnTo>
                  <a:pt x="59427" y="90141"/>
                </a:lnTo>
                <a:lnTo>
                  <a:pt x="53588" y="78767"/>
                </a:lnTo>
                <a:lnTo>
                  <a:pt x="47764" y="67420"/>
                </a:lnTo>
                <a:lnTo>
                  <a:pt x="41956" y="56102"/>
                </a:lnTo>
                <a:lnTo>
                  <a:pt x="36165" y="44814"/>
                </a:lnTo>
                <a:lnTo>
                  <a:pt x="30393" y="33558"/>
                </a:lnTo>
                <a:lnTo>
                  <a:pt x="24639" y="22336"/>
                </a:lnTo>
                <a:lnTo>
                  <a:pt x="18906" y="11149"/>
                </a:lnTo>
                <a:lnTo>
                  <a:pt x="13195" y="0"/>
                </a:lnTo>
                <a:lnTo>
                  <a:pt x="0" y="3695"/>
                </a:lnTo>
                <a:lnTo>
                  <a:pt x="7102" y="17146"/>
                </a:lnTo>
                <a:lnTo>
                  <a:pt x="12978" y="28270"/>
                </a:lnTo>
                <a:lnTo>
                  <a:pt x="18875" y="39431"/>
                </a:lnTo>
                <a:lnTo>
                  <a:pt x="24791" y="50625"/>
                </a:lnTo>
                <a:lnTo>
                  <a:pt x="30724" y="61852"/>
                </a:lnTo>
                <a:lnTo>
                  <a:pt x="36675" y="73107"/>
                </a:lnTo>
                <a:lnTo>
                  <a:pt x="42640" y="84390"/>
                </a:lnTo>
                <a:lnTo>
                  <a:pt x="48620" y="95697"/>
                </a:lnTo>
                <a:lnTo>
                  <a:pt x="54613" y="107027"/>
                </a:lnTo>
                <a:lnTo>
                  <a:pt x="60617" y="118376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92287" y="5386074"/>
            <a:ext cx="79425" cy="131267"/>
          </a:xfrm>
          <a:custGeom>
            <a:avLst/>
            <a:gdLst/>
            <a:ahLst/>
            <a:cxnLst/>
            <a:rect l="l" t="t" r="r" b="b"/>
            <a:pathLst>
              <a:path w="79425" h="131267">
                <a:moveTo>
                  <a:pt x="76073" y="122389"/>
                </a:moveTo>
                <a:lnTo>
                  <a:pt x="63982" y="124764"/>
                </a:lnTo>
                <a:lnTo>
                  <a:pt x="65125" y="126923"/>
                </a:lnTo>
                <a:lnTo>
                  <a:pt x="67424" y="131267"/>
                </a:lnTo>
                <a:lnTo>
                  <a:pt x="79425" y="128917"/>
                </a:lnTo>
                <a:lnTo>
                  <a:pt x="78308" y="126733"/>
                </a:lnTo>
                <a:lnTo>
                  <a:pt x="76073" y="122389"/>
                </a:lnTo>
                <a:close/>
              </a:path>
              <a:path w="79425" h="131267">
                <a:moveTo>
                  <a:pt x="13271" y="0"/>
                </a:moveTo>
                <a:lnTo>
                  <a:pt x="0" y="3708"/>
                </a:lnTo>
                <a:lnTo>
                  <a:pt x="1130" y="5842"/>
                </a:lnTo>
                <a:lnTo>
                  <a:pt x="3365" y="10083"/>
                </a:lnTo>
                <a:lnTo>
                  <a:pt x="16560" y="6400"/>
                </a:lnTo>
                <a:lnTo>
                  <a:pt x="15468" y="4267"/>
                </a:lnTo>
                <a:lnTo>
                  <a:pt x="13271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639509" y="5084866"/>
            <a:ext cx="138963" cy="248285"/>
          </a:xfrm>
          <a:custGeom>
            <a:avLst/>
            <a:gdLst/>
            <a:ahLst/>
            <a:cxnLst/>
            <a:rect l="l" t="t" r="r" b="b"/>
            <a:pathLst>
              <a:path w="138963" h="248285">
                <a:moveTo>
                  <a:pt x="14325" y="3467"/>
                </a:moveTo>
                <a:lnTo>
                  <a:pt x="12928" y="7708"/>
                </a:lnTo>
                <a:lnTo>
                  <a:pt x="9461" y="9461"/>
                </a:lnTo>
                <a:lnTo>
                  <a:pt x="6286" y="10223"/>
                </a:lnTo>
                <a:lnTo>
                  <a:pt x="3721" y="10223"/>
                </a:lnTo>
                <a:lnTo>
                  <a:pt x="0" y="6362"/>
                </a:lnTo>
                <a:lnTo>
                  <a:pt x="5362" y="16964"/>
                </a:lnTo>
                <a:lnTo>
                  <a:pt x="10811" y="27727"/>
                </a:lnTo>
                <a:lnTo>
                  <a:pt x="16343" y="38648"/>
                </a:lnTo>
                <a:lnTo>
                  <a:pt x="21957" y="49722"/>
                </a:lnTo>
                <a:lnTo>
                  <a:pt x="27651" y="60945"/>
                </a:lnTo>
                <a:lnTo>
                  <a:pt x="33422" y="72313"/>
                </a:lnTo>
                <a:lnTo>
                  <a:pt x="39269" y="83823"/>
                </a:lnTo>
                <a:lnTo>
                  <a:pt x="45188" y="95469"/>
                </a:lnTo>
                <a:lnTo>
                  <a:pt x="51179" y="107248"/>
                </a:lnTo>
                <a:lnTo>
                  <a:pt x="57238" y="119156"/>
                </a:lnTo>
                <a:lnTo>
                  <a:pt x="63365" y="131188"/>
                </a:lnTo>
                <a:lnTo>
                  <a:pt x="69555" y="143340"/>
                </a:lnTo>
                <a:lnTo>
                  <a:pt x="75808" y="155609"/>
                </a:lnTo>
                <a:lnTo>
                  <a:pt x="82121" y="167990"/>
                </a:lnTo>
                <a:lnTo>
                  <a:pt x="88493" y="180479"/>
                </a:lnTo>
                <a:lnTo>
                  <a:pt x="94920" y="193071"/>
                </a:lnTo>
                <a:lnTo>
                  <a:pt x="101401" y="205764"/>
                </a:lnTo>
                <a:lnTo>
                  <a:pt x="107933" y="218552"/>
                </a:lnTo>
                <a:lnTo>
                  <a:pt x="114515" y="231431"/>
                </a:lnTo>
                <a:lnTo>
                  <a:pt x="121145" y="244398"/>
                </a:lnTo>
                <a:lnTo>
                  <a:pt x="138963" y="248285"/>
                </a:lnTo>
                <a:lnTo>
                  <a:pt x="132034" y="234739"/>
                </a:lnTo>
                <a:lnTo>
                  <a:pt x="125154" y="221285"/>
                </a:lnTo>
                <a:lnTo>
                  <a:pt x="118327" y="207927"/>
                </a:lnTo>
                <a:lnTo>
                  <a:pt x="111555" y="194670"/>
                </a:lnTo>
                <a:lnTo>
                  <a:pt x="104839" y="181519"/>
                </a:lnTo>
                <a:lnTo>
                  <a:pt x="98183" y="168477"/>
                </a:lnTo>
                <a:lnTo>
                  <a:pt x="91589" y="155550"/>
                </a:lnTo>
                <a:lnTo>
                  <a:pt x="85059" y="142743"/>
                </a:lnTo>
                <a:lnTo>
                  <a:pt x="78595" y="130059"/>
                </a:lnTo>
                <a:lnTo>
                  <a:pt x="72201" y="117503"/>
                </a:lnTo>
                <a:lnTo>
                  <a:pt x="65877" y="105080"/>
                </a:lnTo>
                <a:lnTo>
                  <a:pt x="59628" y="92794"/>
                </a:lnTo>
                <a:lnTo>
                  <a:pt x="53454" y="80651"/>
                </a:lnTo>
                <a:lnTo>
                  <a:pt x="47359" y="68653"/>
                </a:lnTo>
                <a:lnTo>
                  <a:pt x="41345" y="56807"/>
                </a:lnTo>
                <a:lnTo>
                  <a:pt x="35415" y="45116"/>
                </a:lnTo>
                <a:lnTo>
                  <a:pt x="29570" y="33585"/>
                </a:lnTo>
                <a:lnTo>
                  <a:pt x="23813" y="22219"/>
                </a:lnTo>
                <a:lnTo>
                  <a:pt x="18146" y="11023"/>
                </a:lnTo>
                <a:lnTo>
                  <a:pt x="12573" y="0"/>
                </a:lnTo>
                <a:lnTo>
                  <a:pt x="14325" y="346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760661" y="5329263"/>
            <a:ext cx="21958" cy="12001"/>
          </a:xfrm>
          <a:custGeom>
            <a:avLst/>
            <a:gdLst/>
            <a:ahLst/>
            <a:cxnLst/>
            <a:rect l="l" t="t" r="r" b="b"/>
            <a:pathLst>
              <a:path w="21958" h="12001">
                <a:moveTo>
                  <a:pt x="17805" y="3886"/>
                </a:moveTo>
                <a:lnTo>
                  <a:pt x="0" y="0"/>
                </a:lnTo>
                <a:lnTo>
                  <a:pt x="1371" y="2679"/>
                </a:lnTo>
                <a:lnTo>
                  <a:pt x="2768" y="5422"/>
                </a:lnTo>
                <a:lnTo>
                  <a:pt x="4140" y="8115"/>
                </a:lnTo>
                <a:lnTo>
                  <a:pt x="21958" y="12001"/>
                </a:lnTo>
                <a:lnTo>
                  <a:pt x="20573" y="9309"/>
                </a:lnTo>
                <a:lnTo>
                  <a:pt x="19176" y="6565"/>
                </a:lnTo>
                <a:lnTo>
                  <a:pt x="17805" y="3886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37744" y="5080995"/>
            <a:ext cx="16090" cy="14097"/>
          </a:xfrm>
          <a:custGeom>
            <a:avLst/>
            <a:gdLst/>
            <a:ahLst/>
            <a:cxnLst/>
            <a:rect l="l" t="t" r="r" b="b"/>
            <a:pathLst>
              <a:path w="16090" h="14097">
                <a:moveTo>
                  <a:pt x="8051" y="14097"/>
                </a:moveTo>
                <a:lnTo>
                  <a:pt x="11226" y="13335"/>
                </a:lnTo>
                <a:lnTo>
                  <a:pt x="14693" y="11582"/>
                </a:lnTo>
                <a:lnTo>
                  <a:pt x="16090" y="7340"/>
                </a:lnTo>
                <a:lnTo>
                  <a:pt x="14338" y="3873"/>
                </a:lnTo>
                <a:lnTo>
                  <a:pt x="10617" y="0"/>
                </a:lnTo>
                <a:lnTo>
                  <a:pt x="8039" y="0"/>
                </a:lnTo>
                <a:lnTo>
                  <a:pt x="4864" y="762"/>
                </a:lnTo>
                <a:lnTo>
                  <a:pt x="1397" y="2514"/>
                </a:lnTo>
                <a:lnTo>
                  <a:pt x="0" y="6756"/>
                </a:lnTo>
                <a:lnTo>
                  <a:pt x="1765" y="10236"/>
                </a:lnTo>
                <a:lnTo>
                  <a:pt x="5473" y="14097"/>
                </a:lnTo>
                <a:lnTo>
                  <a:pt x="8051" y="14097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129270" y="4985327"/>
            <a:ext cx="19837" cy="40970"/>
          </a:xfrm>
          <a:custGeom>
            <a:avLst/>
            <a:gdLst/>
            <a:ahLst/>
            <a:cxnLst/>
            <a:rect l="l" t="t" r="r" b="b"/>
            <a:pathLst>
              <a:path w="19837" h="40970">
                <a:moveTo>
                  <a:pt x="12750" y="22402"/>
                </a:moveTo>
                <a:lnTo>
                  <a:pt x="12865" y="20370"/>
                </a:lnTo>
                <a:lnTo>
                  <a:pt x="19837" y="952"/>
                </a:lnTo>
                <a:lnTo>
                  <a:pt x="19075" y="558"/>
                </a:lnTo>
                <a:lnTo>
                  <a:pt x="16306" y="0"/>
                </a:lnTo>
                <a:lnTo>
                  <a:pt x="13411" y="0"/>
                </a:lnTo>
                <a:lnTo>
                  <a:pt x="10693" y="1803"/>
                </a:lnTo>
                <a:lnTo>
                  <a:pt x="9677" y="4698"/>
                </a:lnTo>
                <a:lnTo>
                  <a:pt x="8593" y="7788"/>
                </a:lnTo>
                <a:lnTo>
                  <a:pt x="4626" y="19857"/>
                </a:lnTo>
                <a:lnTo>
                  <a:pt x="1041" y="32042"/>
                </a:lnTo>
                <a:lnTo>
                  <a:pt x="0" y="35788"/>
                </a:lnTo>
                <a:lnTo>
                  <a:pt x="2209" y="39674"/>
                </a:lnTo>
                <a:lnTo>
                  <a:pt x="5956" y="40703"/>
                </a:lnTo>
                <a:lnTo>
                  <a:pt x="7835" y="40970"/>
                </a:lnTo>
                <a:lnTo>
                  <a:pt x="10921" y="40970"/>
                </a:lnTo>
                <a:lnTo>
                  <a:pt x="13754" y="38925"/>
                </a:lnTo>
                <a:lnTo>
                  <a:pt x="14617" y="35801"/>
                </a:lnTo>
                <a:lnTo>
                  <a:pt x="15366" y="33146"/>
                </a:lnTo>
                <a:lnTo>
                  <a:pt x="12750" y="22402"/>
                </a:lnTo>
                <a:close/>
              </a:path>
            </a:pathLst>
          </a:custGeom>
          <a:solidFill>
            <a:srgbClr val="55B4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142016" y="4986285"/>
            <a:ext cx="11353" cy="32194"/>
          </a:xfrm>
          <a:custGeom>
            <a:avLst/>
            <a:gdLst/>
            <a:ahLst/>
            <a:cxnLst/>
            <a:rect l="l" t="t" r="r" b="b"/>
            <a:pathLst>
              <a:path w="11353" h="32194">
                <a:moveTo>
                  <a:pt x="2616" y="32194"/>
                </a:moveTo>
                <a:lnTo>
                  <a:pt x="4889" y="24206"/>
                </a:lnTo>
                <a:lnTo>
                  <a:pt x="7416" y="16281"/>
                </a:lnTo>
                <a:lnTo>
                  <a:pt x="10198" y="8445"/>
                </a:lnTo>
                <a:lnTo>
                  <a:pt x="11353" y="5194"/>
                </a:lnTo>
                <a:lnTo>
                  <a:pt x="9982" y="1663"/>
                </a:lnTo>
                <a:lnTo>
                  <a:pt x="7086" y="0"/>
                </a:lnTo>
                <a:lnTo>
                  <a:pt x="114" y="19418"/>
                </a:lnTo>
                <a:lnTo>
                  <a:pt x="0" y="21437"/>
                </a:lnTo>
                <a:lnTo>
                  <a:pt x="2616" y="3219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163775" y="4921300"/>
            <a:ext cx="18999" cy="24295"/>
          </a:xfrm>
          <a:custGeom>
            <a:avLst/>
            <a:gdLst/>
            <a:ahLst/>
            <a:cxnLst/>
            <a:rect l="l" t="t" r="r" b="b"/>
            <a:pathLst>
              <a:path w="18999" h="24295">
                <a:moveTo>
                  <a:pt x="8635" y="21018"/>
                </a:moveTo>
                <a:lnTo>
                  <a:pt x="9283" y="21678"/>
                </a:lnTo>
                <a:lnTo>
                  <a:pt x="9664" y="24295"/>
                </a:lnTo>
                <a:lnTo>
                  <a:pt x="12052" y="19634"/>
                </a:lnTo>
                <a:lnTo>
                  <a:pt x="14528" y="15036"/>
                </a:lnTo>
                <a:lnTo>
                  <a:pt x="17081" y="10502"/>
                </a:lnTo>
                <a:lnTo>
                  <a:pt x="18999" y="7112"/>
                </a:lnTo>
                <a:lnTo>
                  <a:pt x="17792" y="2806"/>
                </a:lnTo>
                <a:lnTo>
                  <a:pt x="14401" y="901"/>
                </a:lnTo>
                <a:lnTo>
                  <a:pt x="12128" y="0"/>
                </a:lnTo>
                <a:lnTo>
                  <a:pt x="8496" y="0"/>
                </a:lnTo>
                <a:lnTo>
                  <a:pt x="4813" y="3581"/>
                </a:lnTo>
                <a:lnTo>
                  <a:pt x="3174" y="6502"/>
                </a:lnTo>
                <a:lnTo>
                  <a:pt x="1574" y="9423"/>
                </a:lnTo>
                <a:lnTo>
                  <a:pt x="0" y="12382"/>
                </a:lnTo>
                <a:lnTo>
                  <a:pt x="8635" y="21018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153718" y="4940239"/>
            <a:ext cx="12674" cy="20154"/>
          </a:xfrm>
          <a:custGeom>
            <a:avLst/>
            <a:gdLst/>
            <a:ahLst/>
            <a:cxnLst/>
            <a:rect l="l" t="t" r="r" b="b"/>
            <a:pathLst>
              <a:path w="12674" h="20154">
                <a:moveTo>
                  <a:pt x="8026" y="20154"/>
                </a:moveTo>
                <a:lnTo>
                  <a:pt x="9728" y="20154"/>
                </a:lnTo>
                <a:lnTo>
                  <a:pt x="12674" y="18402"/>
                </a:lnTo>
                <a:lnTo>
                  <a:pt x="12674" y="6032"/>
                </a:lnTo>
                <a:lnTo>
                  <a:pt x="6642" y="0"/>
                </a:lnTo>
                <a:lnTo>
                  <a:pt x="4940" y="3327"/>
                </a:lnTo>
                <a:lnTo>
                  <a:pt x="3289" y="6692"/>
                </a:lnTo>
                <a:lnTo>
                  <a:pt x="1676" y="10083"/>
                </a:lnTo>
                <a:lnTo>
                  <a:pt x="0" y="13601"/>
                </a:lnTo>
                <a:lnTo>
                  <a:pt x="1485" y="17805"/>
                </a:lnTo>
                <a:lnTo>
                  <a:pt x="5003" y="19469"/>
                </a:lnTo>
                <a:lnTo>
                  <a:pt x="8026" y="20154"/>
                </a:lnTo>
                <a:close/>
              </a:path>
            </a:pathLst>
          </a:custGeom>
          <a:solidFill>
            <a:srgbClr val="55B4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160364" y="4933691"/>
            <a:ext cx="13081" cy="24955"/>
          </a:xfrm>
          <a:custGeom>
            <a:avLst/>
            <a:gdLst/>
            <a:ahLst/>
            <a:cxnLst/>
            <a:rect l="l" t="t" r="r" b="b"/>
            <a:pathLst>
              <a:path w="13081" h="24955">
                <a:moveTo>
                  <a:pt x="12039" y="8623"/>
                </a:moveTo>
                <a:lnTo>
                  <a:pt x="3403" y="0"/>
                </a:lnTo>
                <a:lnTo>
                  <a:pt x="2247" y="2159"/>
                </a:lnTo>
                <a:lnTo>
                  <a:pt x="0" y="6540"/>
                </a:lnTo>
                <a:lnTo>
                  <a:pt x="6032" y="12585"/>
                </a:lnTo>
                <a:lnTo>
                  <a:pt x="6032" y="24955"/>
                </a:lnTo>
                <a:lnTo>
                  <a:pt x="7746" y="22682"/>
                </a:lnTo>
                <a:lnTo>
                  <a:pt x="9474" y="19062"/>
                </a:lnTo>
                <a:lnTo>
                  <a:pt x="11252" y="15468"/>
                </a:lnTo>
                <a:lnTo>
                  <a:pt x="13080" y="11899"/>
                </a:lnTo>
                <a:lnTo>
                  <a:pt x="12039" y="862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189387" y="4886260"/>
            <a:ext cx="14693" cy="13462"/>
          </a:xfrm>
          <a:custGeom>
            <a:avLst/>
            <a:gdLst/>
            <a:ahLst/>
            <a:cxnLst/>
            <a:rect l="l" t="t" r="r" b="b"/>
            <a:pathLst>
              <a:path w="14693" h="13462">
                <a:moveTo>
                  <a:pt x="7988" y="13462"/>
                </a:moveTo>
                <a:lnTo>
                  <a:pt x="12357" y="12446"/>
                </a:lnTo>
                <a:lnTo>
                  <a:pt x="14516" y="9410"/>
                </a:lnTo>
                <a:lnTo>
                  <a:pt x="14693" y="5791"/>
                </a:lnTo>
                <a:lnTo>
                  <a:pt x="3936" y="0"/>
                </a:lnTo>
                <a:lnTo>
                  <a:pt x="2260" y="2324"/>
                </a:lnTo>
                <a:lnTo>
                  <a:pt x="0" y="5486"/>
                </a:lnTo>
                <a:lnTo>
                  <a:pt x="736" y="9893"/>
                </a:lnTo>
                <a:lnTo>
                  <a:pt x="3898" y="12153"/>
                </a:lnTo>
                <a:lnTo>
                  <a:pt x="5143" y="13042"/>
                </a:lnTo>
                <a:lnTo>
                  <a:pt x="7988" y="13462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197550" y="4863340"/>
            <a:ext cx="23914" cy="24422"/>
          </a:xfrm>
          <a:custGeom>
            <a:avLst/>
            <a:gdLst/>
            <a:ahLst/>
            <a:cxnLst/>
            <a:rect l="l" t="t" r="r" b="b"/>
            <a:pathLst>
              <a:path w="23914" h="24422">
                <a:moveTo>
                  <a:pt x="3797" y="12179"/>
                </a:moveTo>
                <a:lnTo>
                  <a:pt x="0" y="17195"/>
                </a:lnTo>
                <a:lnTo>
                  <a:pt x="10325" y="22758"/>
                </a:lnTo>
                <a:lnTo>
                  <a:pt x="12204" y="24422"/>
                </a:lnTo>
                <a:lnTo>
                  <a:pt x="13169" y="23164"/>
                </a:lnTo>
                <a:lnTo>
                  <a:pt x="16471" y="17297"/>
                </a:lnTo>
                <a:lnTo>
                  <a:pt x="19913" y="11595"/>
                </a:lnTo>
                <a:lnTo>
                  <a:pt x="23495" y="6019"/>
                </a:lnTo>
                <a:lnTo>
                  <a:pt x="23914" y="5435"/>
                </a:lnTo>
                <a:lnTo>
                  <a:pt x="21577" y="1638"/>
                </a:lnTo>
                <a:lnTo>
                  <a:pt x="18656" y="0"/>
                </a:lnTo>
                <a:lnTo>
                  <a:pt x="15049" y="0"/>
                </a:lnTo>
                <a:lnTo>
                  <a:pt x="11658" y="2527"/>
                </a:lnTo>
                <a:lnTo>
                  <a:pt x="7683" y="7277"/>
                </a:lnTo>
                <a:lnTo>
                  <a:pt x="3797" y="12179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193319" y="4880538"/>
            <a:ext cx="14998" cy="12928"/>
          </a:xfrm>
          <a:custGeom>
            <a:avLst/>
            <a:gdLst/>
            <a:ahLst/>
            <a:cxnLst/>
            <a:rect l="l" t="t" r="r" b="b"/>
            <a:pathLst>
              <a:path w="14998" h="12928">
                <a:moveTo>
                  <a:pt x="14554" y="5549"/>
                </a:moveTo>
                <a:lnTo>
                  <a:pt x="4229" y="0"/>
                </a:lnTo>
                <a:lnTo>
                  <a:pt x="2806" y="1879"/>
                </a:lnTo>
                <a:lnTo>
                  <a:pt x="0" y="5727"/>
                </a:lnTo>
                <a:lnTo>
                  <a:pt x="10756" y="11518"/>
                </a:lnTo>
                <a:lnTo>
                  <a:pt x="12179" y="12928"/>
                </a:lnTo>
                <a:lnTo>
                  <a:pt x="14998" y="9105"/>
                </a:lnTo>
                <a:lnTo>
                  <a:pt x="14554" y="554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210713" y="4869363"/>
            <a:ext cx="10782" cy="17145"/>
          </a:xfrm>
          <a:custGeom>
            <a:avLst/>
            <a:gdLst/>
            <a:ahLst/>
            <a:cxnLst/>
            <a:rect l="l" t="t" r="r" b="b"/>
            <a:pathLst>
              <a:path w="10782" h="17145">
                <a:moveTo>
                  <a:pt x="0" y="17144"/>
                </a:moveTo>
                <a:lnTo>
                  <a:pt x="3035" y="13182"/>
                </a:lnTo>
                <a:lnTo>
                  <a:pt x="6134" y="9321"/>
                </a:lnTo>
                <a:lnTo>
                  <a:pt x="9296" y="5549"/>
                </a:lnTo>
                <a:lnTo>
                  <a:pt x="10782" y="3771"/>
                </a:lnTo>
                <a:lnTo>
                  <a:pt x="10325" y="0"/>
                </a:lnTo>
                <a:lnTo>
                  <a:pt x="6756" y="5562"/>
                </a:lnTo>
                <a:lnTo>
                  <a:pt x="3302" y="11277"/>
                </a:lnTo>
                <a:lnTo>
                  <a:pt x="0" y="17144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235886" y="4814675"/>
            <a:ext cx="29781" cy="32131"/>
          </a:xfrm>
          <a:custGeom>
            <a:avLst/>
            <a:gdLst/>
            <a:ahLst/>
            <a:cxnLst/>
            <a:rect l="l" t="t" r="r" b="b"/>
            <a:pathLst>
              <a:path w="29781" h="32130">
                <a:moveTo>
                  <a:pt x="2641" y="29857"/>
                </a:moveTo>
                <a:lnTo>
                  <a:pt x="4025" y="31369"/>
                </a:lnTo>
                <a:lnTo>
                  <a:pt x="7823" y="32131"/>
                </a:lnTo>
                <a:lnTo>
                  <a:pt x="11658" y="29921"/>
                </a:lnTo>
                <a:lnTo>
                  <a:pt x="8699" y="27393"/>
                </a:lnTo>
                <a:lnTo>
                  <a:pt x="8356" y="22948"/>
                </a:lnTo>
                <a:lnTo>
                  <a:pt x="10883" y="19989"/>
                </a:lnTo>
                <a:lnTo>
                  <a:pt x="12278" y="18376"/>
                </a:lnTo>
                <a:lnTo>
                  <a:pt x="20883" y="8920"/>
                </a:lnTo>
                <a:lnTo>
                  <a:pt x="29781" y="12"/>
                </a:lnTo>
                <a:lnTo>
                  <a:pt x="27978" y="0"/>
                </a:lnTo>
                <a:lnTo>
                  <a:pt x="25222" y="1409"/>
                </a:lnTo>
                <a:lnTo>
                  <a:pt x="22489" y="3488"/>
                </a:lnTo>
                <a:lnTo>
                  <a:pt x="12658" y="11430"/>
                </a:lnTo>
                <a:lnTo>
                  <a:pt x="3048" y="19913"/>
                </a:lnTo>
                <a:lnTo>
                  <a:pt x="190" y="22542"/>
                </a:lnTo>
                <a:lnTo>
                  <a:pt x="0" y="27000"/>
                </a:lnTo>
                <a:lnTo>
                  <a:pt x="2641" y="2985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244242" y="4814778"/>
            <a:ext cx="29057" cy="30365"/>
          </a:xfrm>
          <a:custGeom>
            <a:avLst/>
            <a:gdLst/>
            <a:ahLst/>
            <a:cxnLst/>
            <a:rect l="l" t="t" r="r" b="b"/>
            <a:pathLst>
              <a:path w="29057" h="30365">
                <a:moveTo>
                  <a:pt x="0" y="22847"/>
                </a:moveTo>
                <a:lnTo>
                  <a:pt x="342" y="27292"/>
                </a:lnTo>
                <a:lnTo>
                  <a:pt x="3302" y="29819"/>
                </a:lnTo>
                <a:lnTo>
                  <a:pt x="4013" y="30365"/>
                </a:lnTo>
                <a:lnTo>
                  <a:pt x="5779" y="28754"/>
                </a:lnTo>
                <a:lnTo>
                  <a:pt x="15446" y="20362"/>
                </a:lnTo>
                <a:lnTo>
                  <a:pt x="25323" y="12585"/>
                </a:lnTo>
                <a:lnTo>
                  <a:pt x="28435" y="10248"/>
                </a:lnTo>
                <a:lnTo>
                  <a:pt x="29057" y="5829"/>
                </a:lnTo>
                <a:lnTo>
                  <a:pt x="26720" y="2717"/>
                </a:lnTo>
                <a:lnTo>
                  <a:pt x="23444" y="0"/>
                </a:lnTo>
                <a:lnTo>
                  <a:pt x="19933" y="1344"/>
                </a:lnTo>
                <a:lnTo>
                  <a:pt x="11084" y="10345"/>
                </a:lnTo>
                <a:lnTo>
                  <a:pt x="2527" y="19888"/>
                </a:lnTo>
                <a:lnTo>
                  <a:pt x="0" y="22847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293225" y="4785770"/>
            <a:ext cx="171043" cy="33312"/>
          </a:xfrm>
          <a:custGeom>
            <a:avLst/>
            <a:gdLst/>
            <a:ahLst/>
            <a:cxnLst/>
            <a:rect l="l" t="t" r="r" b="b"/>
            <a:pathLst>
              <a:path w="171043" h="33312">
                <a:moveTo>
                  <a:pt x="151799" y="25683"/>
                </a:moveTo>
                <a:lnTo>
                  <a:pt x="162356" y="33312"/>
                </a:lnTo>
                <a:lnTo>
                  <a:pt x="159296" y="30911"/>
                </a:lnTo>
                <a:lnTo>
                  <a:pt x="158762" y="26492"/>
                </a:lnTo>
                <a:lnTo>
                  <a:pt x="161162" y="23418"/>
                </a:lnTo>
                <a:lnTo>
                  <a:pt x="164617" y="20726"/>
                </a:lnTo>
                <a:lnTo>
                  <a:pt x="168224" y="20726"/>
                </a:lnTo>
                <a:lnTo>
                  <a:pt x="171043" y="22224"/>
                </a:lnTo>
                <a:lnTo>
                  <a:pt x="167794" y="19733"/>
                </a:lnTo>
                <a:lnTo>
                  <a:pt x="157231" y="12412"/>
                </a:lnTo>
                <a:lnTo>
                  <a:pt x="146507" y="6121"/>
                </a:lnTo>
                <a:lnTo>
                  <a:pt x="144310" y="5283"/>
                </a:lnTo>
                <a:lnTo>
                  <a:pt x="140677" y="5283"/>
                </a:lnTo>
                <a:lnTo>
                  <a:pt x="136969" y="9004"/>
                </a:lnTo>
                <a:lnTo>
                  <a:pt x="135140" y="12433"/>
                </a:lnTo>
                <a:lnTo>
                  <a:pt x="136423" y="16700"/>
                </a:lnTo>
                <a:lnTo>
                  <a:pt x="139852" y="18529"/>
                </a:lnTo>
                <a:lnTo>
                  <a:pt x="141138" y="19228"/>
                </a:lnTo>
                <a:lnTo>
                  <a:pt x="151799" y="25683"/>
                </a:lnTo>
                <a:close/>
              </a:path>
              <a:path w="171043" h="33312">
                <a:moveTo>
                  <a:pt x="1244" y="9448"/>
                </a:moveTo>
                <a:lnTo>
                  <a:pt x="0" y="13474"/>
                </a:lnTo>
                <a:lnTo>
                  <a:pt x="1650" y="16827"/>
                </a:lnTo>
                <a:lnTo>
                  <a:pt x="5372" y="20751"/>
                </a:lnTo>
                <a:lnTo>
                  <a:pt x="9016" y="20751"/>
                </a:lnTo>
                <a:lnTo>
                  <a:pt x="12613" y="19269"/>
                </a:lnTo>
                <a:lnTo>
                  <a:pt x="24346" y="14091"/>
                </a:lnTo>
                <a:lnTo>
                  <a:pt x="36169" y="9855"/>
                </a:lnTo>
                <a:lnTo>
                  <a:pt x="39877" y="8686"/>
                </a:lnTo>
                <a:lnTo>
                  <a:pt x="41935" y="4724"/>
                </a:lnTo>
                <a:lnTo>
                  <a:pt x="40754" y="1015"/>
                </a:lnTo>
                <a:lnTo>
                  <a:pt x="40373" y="0"/>
                </a:lnTo>
                <a:lnTo>
                  <a:pt x="37603" y="769"/>
                </a:lnTo>
                <a:lnTo>
                  <a:pt x="26330" y="6368"/>
                </a:lnTo>
                <a:lnTo>
                  <a:pt x="15252" y="12915"/>
                </a:lnTo>
                <a:lnTo>
                  <a:pt x="12763" y="14033"/>
                </a:lnTo>
                <a:lnTo>
                  <a:pt x="9143" y="14033"/>
                </a:lnTo>
                <a:lnTo>
                  <a:pt x="5524" y="10769"/>
                </a:lnTo>
                <a:lnTo>
                  <a:pt x="4444" y="7607"/>
                </a:lnTo>
                <a:lnTo>
                  <a:pt x="1244" y="9448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298072" y="4781864"/>
            <a:ext cx="35255" cy="17932"/>
          </a:xfrm>
          <a:custGeom>
            <a:avLst/>
            <a:gdLst/>
            <a:ahLst/>
            <a:cxnLst/>
            <a:rect l="l" t="t" r="r" b="b"/>
            <a:pathLst>
              <a:path w="35255" h="17932">
                <a:moveTo>
                  <a:pt x="11666" y="5981"/>
                </a:moveTo>
                <a:lnTo>
                  <a:pt x="0" y="11303"/>
                </a:lnTo>
                <a:lnTo>
                  <a:pt x="38" y="13690"/>
                </a:lnTo>
                <a:lnTo>
                  <a:pt x="2019" y="16776"/>
                </a:lnTo>
                <a:lnTo>
                  <a:pt x="6616" y="17932"/>
                </a:lnTo>
                <a:lnTo>
                  <a:pt x="9220" y="17576"/>
                </a:lnTo>
                <a:lnTo>
                  <a:pt x="11827" y="15915"/>
                </a:lnTo>
                <a:lnTo>
                  <a:pt x="22934" y="9492"/>
                </a:lnTo>
                <a:lnTo>
                  <a:pt x="34226" y="4013"/>
                </a:lnTo>
                <a:lnTo>
                  <a:pt x="35255" y="3454"/>
                </a:lnTo>
                <a:lnTo>
                  <a:pt x="31661" y="0"/>
                </a:lnTo>
                <a:lnTo>
                  <a:pt x="27076" y="330"/>
                </a:lnTo>
                <a:lnTo>
                  <a:pt x="23494" y="1504"/>
                </a:lnTo>
                <a:lnTo>
                  <a:pt x="11666" y="5981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361597" y="4774671"/>
            <a:ext cx="42799" cy="16357"/>
          </a:xfrm>
          <a:custGeom>
            <a:avLst/>
            <a:gdLst/>
            <a:ahLst/>
            <a:cxnLst/>
            <a:rect l="l" t="t" r="r" b="b"/>
            <a:pathLst>
              <a:path w="42799" h="16357">
                <a:moveTo>
                  <a:pt x="101" y="7277"/>
                </a:moveTo>
                <a:lnTo>
                  <a:pt x="203" y="11099"/>
                </a:lnTo>
                <a:lnTo>
                  <a:pt x="3327" y="14135"/>
                </a:lnTo>
                <a:lnTo>
                  <a:pt x="18402" y="14084"/>
                </a:lnTo>
                <a:lnTo>
                  <a:pt x="26149" y="14782"/>
                </a:lnTo>
                <a:lnTo>
                  <a:pt x="33858" y="16230"/>
                </a:lnTo>
                <a:lnTo>
                  <a:pt x="35166" y="16357"/>
                </a:lnTo>
                <a:lnTo>
                  <a:pt x="38493" y="16357"/>
                </a:lnTo>
                <a:lnTo>
                  <a:pt x="41440" y="13995"/>
                </a:lnTo>
                <a:lnTo>
                  <a:pt x="42075" y="10604"/>
                </a:lnTo>
                <a:lnTo>
                  <a:pt x="42799" y="6781"/>
                </a:lnTo>
                <a:lnTo>
                  <a:pt x="40284" y="3098"/>
                </a:lnTo>
                <a:lnTo>
                  <a:pt x="36461" y="2387"/>
                </a:lnTo>
                <a:lnTo>
                  <a:pt x="23811" y="612"/>
                </a:lnTo>
                <a:lnTo>
                  <a:pt x="11163" y="0"/>
                </a:lnTo>
                <a:lnTo>
                  <a:pt x="9271" y="241"/>
                </a:lnTo>
                <a:lnTo>
                  <a:pt x="6578" y="63"/>
                </a:lnTo>
                <a:lnTo>
                  <a:pt x="2870" y="368"/>
                </a:lnTo>
                <a:lnTo>
                  <a:pt x="0" y="3505"/>
                </a:lnTo>
                <a:lnTo>
                  <a:pt x="101" y="727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368165" y="4774676"/>
            <a:ext cx="4584" cy="292"/>
          </a:xfrm>
          <a:custGeom>
            <a:avLst/>
            <a:gdLst/>
            <a:ahLst/>
            <a:cxnLst/>
            <a:rect l="l" t="t" r="r" b="b"/>
            <a:pathLst>
              <a:path w="4584" h="292">
                <a:moveTo>
                  <a:pt x="1777" y="292"/>
                </a:moveTo>
                <a:lnTo>
                  <a:pt x="571" y="203"/>
                </a:lnTo>
                <a:lnTo>
                  <a:pt x="0" y="63"/>
                </a:lnTo>
                <a:lnTo>
                  <a:pt x="4584" y="0"/>
                </a:lnTo>
                <a:lnTo>
                  <a:pt x="3327" y="139"/>
                </a:lnTo>
                <a:lnTo>
                  <a:pt x="2387" y="266"/>
                </a:lnTo>
                <a:lnTo>
                  <a:pt x="1777" y="292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46604" y="5333410"/>
            <a:ext cx="45110" cy="60261"/>
          </a:xfrm>
          <a:custGeom>
            <a:avLst/>
            <a:gdLst/>
            <a:ahLst/>
            <a:cxnLst/>
            <a:rect l="l" t="t" r="r" b="b"/>
            <a:pathLst>
              <a:path w="45110" h="60261">
                <a:moveTo>
                  <a:pt x="17995" y="3924"/>
                </a:moveTo>
                <a:lnTo>
                  <a:pt x="0" y="0"/>
                </a:lnTo>
                <a:lnTo>
                  <a:pt x="2138" y="4053"/>
                </a:lnTo>
                <a:lnTo>
                  <a:pt x="8015" y="15190"/>
                </a:lnTo>
                <a:lnTo>
                  <a:pt x="13920" y="26378"/>
                </a:lnTo>
                <a:lnTo>
                  <a:pt x="19853" y="37618"/>
                </a:lnTo>
                <a:lnTo>
                  <a:pt x="25813" y="48912"/>
                </a:lnTo>
                <a:lnTo>
                  <a:pt x="31800" y="60261"/>
                </a:lnTo>
                <a:lnTo>
                  <a:pt x="45110" y="56540"/>
                </a:lnTo>
                <a:lnTo>
                  <a:pt x="41451" y="49389"/>
                </a:lnTo>
                <a:lnTo>
                  <a:pt x="35646" y="38046"/>
                </a:lnTo>
                <a:lnTo>
                  <a:pt x="29867" y="26754"/>
                </a:lnTo>
                <a:lnTo>
                  <a:pt x="24117" y="15519"/>
                </a:lnTo>
                <a:lnTo>
                  <a:pt x="22072" y="11645"/>
                </a:lnTo>
                <a:lnTo>
                  <a:pt x="20027" y="7772"/>
                </a:lnTo>
                <a:lnTo>
                  <a:pt x="17995" y="3924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846309" y="5517819"/>
            <a:ext cx="210997" cy="388099"/>
          </a:xfrm>
          <a:custGeom>
            <a:avLst/>
            <a:gdLst/>
            <a:ahLst/>
            <a:cxnLst/>
            <a:rect l="l" t="t" r="r" b="b"/>
            <a:pathLst>
              <a:path w="210997" h="388099">
                <a:moveTo>
                  <a:pt x="210997" y="388099"/>
                </a:moveTo>
                <a:lnTo>
                  <a:pt x="201485" y="369683"/>
                </a:lnTo>
                <a:lnTo>
                  <a:pt x="191884" y="351091"/>
                </a:lnTo>
                <a:lnTo>
                  <a:pt x="182200" y="332335"/>
                </a:lnTo>
                <a:lnTo>
                  <a:pt x="172440" y="313427"/>
                </a:lnTo>
                <a:lnTo>
                  <a:pt x="162610" y="294379"/>
                </a:lnTo>
                <a:lnTo>
                  <a:pt x="152716" y="275203"/>
                </a:lnTo>
                <a:lnTo>
                  <a:pt x="142764" y="255911"/>
                </a:lnTo>
                <a:lnTo>
                  <a:pt x="132762" y="236515"/>
                </a:lnTo>
                <a:lnTo>
                  <a:pt x="122714" y="217027"/>
                </a:lnTo>
                <a:lnTo>
                  <a:pt x="112628" y="197459"/>
                </a:lnTo>
                <a:lnTo>
                  <a:pt x="102509" y="177823"/>
                </a:lnTo>
                <a:lnTo>
                  <a:pt x="92364" y="158130"/>
                </a:lnTo>
                <a:lnTo>
                  <a:pt x="82199" y="138393"/>
                </a:lnTo>
                <a:lnTo>
                  <a:pt x="72020" y="118624"/>
                </a:lnTo>
                <a:lnTo>
                  <a:pt x="61834" y="98834"/>
                </a:lnTo>
                <a:lnTo>
                  <a:pt x="51647" y="79036"/>
                </a:lnTo>
                <a:lnTo>
                  <a:pt x="41464" y="59242"/>
                </a:lnTo>
                <a:lnTo>
                  <a:pt x="31293" y="39463"/>
                </a:lnTo>
                <a:lnTo>
                  <a:pt x="21140" y="19711"/>
                </a:lnTo>
                <a:lnTo>
                  <a:pt x="11010" y="0"/>
                </a:lnTo>
                <a:lnTo>
                  <a:pt x="0" y="2158"/>
                </a:lnTo>
                <a:lnTo>
                  <a:pt x="10658" y="21680"/>
                </a:lnTo>
                <a:lnTo>
                  <a:pt x="21347" y="41253"/>
                </a:lnTo>
                <a:lnTo>
                  <a:pt x="32058" y="60865"/>
                </a:lnTo>
                <a:lnTo>
                  <a:pt x="42785" y="80502"/>
                </a:lnTo>
                <a:lnTo>
                  <a:pt x="53522" y="100154"/>
                </a:lnTo>
                <a:lnTo>
                  <a:pt x="64261" y="119807"/>
                </a:lnTo>
                <a:lnTo>
                  <a:pt x="74996" y="139448"/>
                </a:lnTo>
                <a:lnTo>
                  <a:pt x="85719" y="159066"/>
                </a:lnTo>
                <a:lnTo>
                  <a:pt x="96424" y="178648"/>
                </a:lnTo>
                <a:lnTo>
                  <a:pt x="107103" y="198181"/>
                </a:lnTo>
                <a:lnTo>
                  <a:pt x="117751" y="217654"/>
                </a:lnTo>
                <a:lnTo>
                  <a:pt x="128359" y="237052"/>
                </a:lnTo>
                <a:lnTo>
                  <a:pt x="138922" y="256365"/>
                </a:lnTo>
                <a:lnTo>
                  <a:pt x="149432" y="275579"/>
                </a:lnTo>
                <a:lnTo>
                  <a:pt x="159882" y="294683"/>
                </a:lnTo>
                <a:lnTo>
                  <a:pt x="170266" y="313662"/>
                </a:lnTo>
                <a:lnTo>
                  <a:pt x="180576" y="332507"/>
                </a:lnTo>
                <a:lnTo>
                  <a:pt x="190806" y="351202"/>
                </a:lnTo>
                <a:lnTo>
                  <a:pt x="200949" y="369737"/>
                </a:lnTo>
                <a:lnTo>
                  <a:pt x="210997" y="388099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81780" y="5396344"/>
            <a:ext cx="72199" cy="117144"/>
          </a:xfrm>
          <a:custGeom>
            <a:avLst/>
            <a:gdLst/>
            <a:ahLst/>
            <a:cxnLst/>
            <a:rect l="l" t="t" r="r" b="b"/>
            <a:pathLst>
              <a:path w="72199" h="117144">
                <a:moveTo>
                  <a:pt x="60985" y="117144"/>
                </a:moveTo>
                <a:lnTo>
                  <a:pt x="72199" y="114947"/>
                </a:lnTo>
                <a:lnTo>
                  <a:pt x="71183" y="112970"/>
                </a:lnTo>
                <a:lnTo>
                  <a:pt x="65312" y="101543"/>
                </a:lnTo>
                <a:lnTo>
                  <a:pt x="59455" y="90139"/>
                </a:lnTo>
                <a:lnTo>
                  <a:pt x="53614" y="78762"/>
                </a:lnTo>
                <a:lnTo>
                  <a:pt x="47788" y="67412"/>
                </a:lnTo>
                <a:lnTo>
                  <a:pt x="41980" y="56091"/>
                </a:lnTo>
                <a:lnTo>
                  <a:pt x="36189" y="44802"/>
                </a:lnTo>
                <a:lnTo>
                  <a:pt x="30417" y="33546"/>
                </a:lnTo>
                <a:lnTo>
                  <a:pt x="24664" y="22326"/>
                </a:lnTo>
                <a:lnTo>
                  <a:pt x="18931" y="11143"/>
                </a:lnTo>
                <a:lnTo>
                  <a:pt x="13220" y="0"/>
                </a:lnTo>
                <a:lnTo>
                  <a:pt x="0" y="3708"/>
                </a:lnTo>
                <a:lnTo>
                  <a:pt x="3961" y="11209"/>
                </a:lnTo>
                <a:lnTo>
                  <a:pt x="9868" y="22392"/>
                </a:lnTo>
                <a:lnTo>
                  <a:pt x="15794" y="33610"/>
                </a:lnTo>
                <a:lnTo>
                  <a:pt x="21745" y="44869"/>
                </a:lnTo>
                <a:lnTo>
                  <a:pt x="27724" y="56172"/>
                </a:lnTo>
                <a:lnTo>
                  <a:pt x="30554" y="61366"/>
                </a:lnTo>
                <a:lnTo>
                  <a:pt x="36605" y="72465"/>
                </a:lnTo>
                <a:lnTo>
                  <a:pt x="42673" y="83593"/>
                </a:lnTo>
                <a:lnTo>
                  <a:pt x="48759" y="94750"/>
                </a:lnTo>
                <a:lnTo>
                  <a:pt x="54863" y="105934"/>
                </a:lnTo>
                <a:lnTo>
                  <a:pt x="60985" y="117144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778413" y="5389953"/>
            <a:ext cx="78905" cy="130022"/>
          </a:xfrm>
          <a:custGeom>
            <a:avLst/>
            <a:gdLst/>
            <a:ahLst/>
            <a:cxnLst/>
            <a:rect l="l" t="t" r="r" b="b"/>
            <a:pathLst>
              <a:path w="78905" h="130022">
                <a:moveTo>
                  <a:pt x="64350" y="123532"/>
                </a:moveTo>
                <a:lnTo>
                  <a:pt x="65532" y="125691"/>
                </a:lnTo>
                <a:lnTo>
                  <a:pt x="67894" y="130022"/>
                </a:lnTo>
                <a:lnTo>
                  <a:pt x="78905" y="127863"/>
                </a:lnTo>
                <a:lnTo>
                  <a:pt x="77800" y="125704"/>
                </a:lnTo>
                <a:lnTo>
                  <a:pt x="75565" y="121335"/>
                </a:lnTo>
                <a:lnTo>
                  <a:pt x="64350" y="123532"/>
                </a:lnTo>
                <a:close/>
              </a:path>
              <a:path w="78905" h="130022">
                <a:moveTo>
                  <a:pt x="0" y="3721"/>
                </a:moveTo>
                <a:lnTo>
                  <a:pt x="1104" y="5829"/>
                </a:lnTo>
                <a:lnTo>
                  <a:pt x="3365" y="10096"/>
                </a:lnTo>
                <a:lnTo>
                  <a:pt x="16586" y="6388"/>
                </a:lnTo>
                <a:lnTo>
                  <a:pt x="15494" y="4267"/>
                </a:lnTo>
                <a:lnTo>
                  <a:pt x="13309" y="0"/>
                </a:lnTo>
                <a:lnTo>
                  <a:pt x="0" y="372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590559" y="5010783"/>
            <a:ext cx="169748" cy="318401"/>
          </a:xfrm>
          <a:custGeom>
            <a:avLst/>
            <a:gdLst/>
            <a:ahLst/>
            <a:cxnLst/>
            <a:rect l="l" t="t" r="r" b="b"/>
            <a:pathLst>
              <a:path w="169748" h="318401">
                <a:moveTo>
                  <a:pt x="6336" y="37541"/>
                </a:moveTo>
                <a:lnTo>
                  <a:pt x="12831" y="49986"/>
                </a:lnTo>
                <a:lnTo>
                  <a:pt x="19480" y="62716"/>
                </a:lnTo>
                <a:lnTo>
                  <a:pt x="26278" y="75720"/>
                </a:lnTo>
                <a:lnTo>
                  <a:pt x="33221" y="88992"/>
                </a:lnTo>
                <a:lnTo>
                  <a:pt x="40305" y="102522"/>
                </a:lnTo>
                <a:lnTo>
                  <a:pt x="47524" y="116302"/>
                </a:lnTo>
                <a:lnTo>
                  <a:pt x="54876" y="130325"/>
                </a:lnTo>
                <a:lnTo>
                  <a:pt x="62354" y="144582"/>
                </a:lnTo>
                <a:lnTo>
                  <a:pt x="69956" y="159064"/>
                </a:lnTo>
                <a:lnTo>
                  <a:pt x="77676" y="173763"/>
                </a:lnTo>
                <a:lnTo>
                  <a:pt x="85510" y="188672"/>
                </a:lnTo>
                <a:lnTo>
                  <a:pt x="93453" y="203782"/>
                </a:lnTo>
                <a:lnTo>
                  <a:pt x="101502" y="219084"/>
                </a:lnTo>
                <a:lnTo>
                  <a:pt x="109651" y="234570"/>
                </a:lnTo>
                <a:lnTo>
                  <a:pt x="117896" y="250232"/>
                </a:lnTo>
                <a:lnTo>
                  <a:pt x="126233" y="266063"/>
                </a:lnTo>
                <a:lnTo>
                  <a:pt x="134658" y="282052"/>
                </a:lnTo>
                <a:lnTo>
                  <a:pt x="143166" y="298193"/>
                </a:lnTo>
                <a:lnTo>
                  <a:pt x="151752" y="314477"/>
                </a:lnTo>
                <a:lnTo>
                  <a:pt x="169748" y="318401"/>
                </a:lnTo>
                <a:lnTo>
                  <a:pt x="160148" y="300198"/>
                </a:lnTo>
                <a:lnTo>
                  <a:pt x="150643" y="282166"/>
                </a:lnTo>
                <a:lnTo>
                  <a:pt x="141239" y="264319"/>
                </a:lnTo>
                <a:lnTo>
                  <a:pt x="131941" y="246667"/>
                </a:lnTo>
                <a:lnTo>
                  <a:pt x="122757" y="229221"/>
                </a:lnTo>
                <a:lnTo>
                  <a:pt x="113691" y="211993"/>
                </a:lnTo>
                <a:lnTo>
                  <a:pt x="104750" y="194994"/>
                </a:lnTo>
                <a:lnTo>
                  <a:pt x="95941" y="178235"/>
                </a:lnTo>
                <a:lnTo>
                  <a:pt x="87269" y="161728"/>
                </a:lnTo>
                <a:lnTo>
                  <a:pt x="78739" y="145484"/>
                </a:lnTo>
                <a:lnTo>
                  <a:pt x="70360" y="129515"/>
                </a:lnTo>
                <a:lnTo>
                  <a:pt x="62136" y="113831"/>
                </a:lnTo>
                <a:lnTo>
                  <a:pt x="54073" y="98444"/>
                </a:lnTo>
                <a:lnTo>
                  <a:pt x="46178" y="83365"/>
                </a:lnTo>
                <a:lnTo>
                  <a:pt x="38456" y="68606"/>
                </a:lnTo>
                <a:lnTo>
                  <a:pt x="30915" y="54177"/>
                </a:lnTo>
                <a:lnTo>
                  <a:pt x="23559" y="40091"/>
                </a:lnTo>
                <a:lnTo>
                  <a:pt x="16395" y="26359"/>
                </a:lnTo>
                <a:lnTo>
                  <a:pt x="9429" y="12991"/>
                </a:lnTo>
                <a:lnTo>
                  <a:pt x="2666" y="0"/>
                </a:lnTo>
                <a:lnTo>
                  <a:pt x="2578" y="13449"/>
                </a:lnTo>
                <a:lnTo>
                  <a:pt x="1727" y="19583"/>
                </a:lnTo>
                <a:lnTo>
                  <a:pt x="0" y="25387"/>
                </a:lnTo>
                <a:lnTo>
                  <a:pt x="6336" y="37541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42315" y="5325257"/>
            <a:ext cx="22288" cy="12077"/>
          </a:xfrm>
          <a:custGeom>
            <a:avLst/>
            <a:gdLst/>
            <a:ahLst/>
            <a:cxnLst/>
            <a:rect l="l" t="t" r="r" b="b"/>
            <a:pathLst>
              <a:path w="22288" h="12077">
                <a:moveTo>
                  <a:pt x="4279" y="8153"/>
                </a:moveTo>
                <a:lnTo>
                  <a:pt x="22288" y="12077"/>
                </a:lnTo>
                <a:lnTo>
                  <a:pt x="20840" y="9347"/>
                </a:lnTo>
                <a:lnTo>
                  <a:pt x="19418" y="6654"/>
                </a:lnTo>
                <a:lnTo>
                  <a:pt x="17995" y="3924"/>
                </a:lnTo>
                <a:lnTo>
                  <a:pt x="0" y="0"/>
                </a:lnTo>
                <a:lnTo>
                  <a:pt x="1422" y="2705"/>
                </a:lnTo>
                <a:lnTo>
                  <a:pt x="2857" y="5448"/>
                </a:lnTo>
                <a:lnTo>
                  <a:pt x="4279" y="815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455577" y="4807993"/>
            <a:ext cx="130987" cy="218452"/>
          </a:xfrm>
          <a:custGeom>
            <a:avLst/>
            <a:gdLst/>
            <a:ahLst/>
            <a:cxnLst/>
            <a:rect l="l" t="t" r="r" b="b"/>
            <a:pathLst>
              <a:path w="130987" h="218452">
                <a:moveTo>
                  <a:pt x="11781" y="2575"/>
                </a:moveTo>
                <a:lnTo>
                  <a:pt x="11760" y="2400"/>
                </a:lnTo>
                <a:lnTo>
                  <a:pt x="8699" y="0"/>
                </a:lnTo>
                <a:lnTo>
                  <a:pt x="11781" y="2575"/>
                </a:lnTo>
                <a:close/>
              </a:path>
              <a:path w="130987" h="218452">
                <a:moveTo>
                  <a:pt x="3810" y="14157"/>
                </a:moveTo>
                <a:lnTo>
                  <a:pt x="12760" y="22084"/>
                </a:lnTo>
                <a:lnTo>
                  <a:pt x="21601" y="30955"/>
                </a:lnTo>
                <a:lnTo>
                  <a:pt x="30315" y="40791"/>
                </a:lnTo>
                <a:lnTo>
                  <a:pt x="38887" y="51612"/>
                </a:lnTo>
                <a:lnTo>
                  <a:pt x="48120" y="40474"/>
                </a:lnTo>
                <a:lnTo>
                  <a:pt x="44299" y="35620"/>
                </a:lnTo>
                <a:lnTo>
                  <a:pt x="35652" y="25436"/>
                </a:lnTo>
                <a:lnTo>
                  <a:pt x="26829" y="16114"/>
                </a:lnTo>
                <a:lnTo>
                  <a:pt x="17841" y="7640"/>
                </a:lnTo>
                <a:lnTo>
                  <a:pt x="11781" y="2575"/>
                </a:lnTo>
                <a:lnTo>
                  <a:pt x="12293" y="6832"/>
                </a:lnTo>
                <a:lnTo>
                  <a:pt x="9893" y="9893"/>
                </a:lnTo>
                <a:lnTo>
                  <a:pt x="6438" y="12585"/>
                </a:lnTo>
                <a:lnTo>
                  <a:pt x="2832" y="12585"/>
                </a:lnTo>
                <a:lnTo>
                  <a:pt x="0" y="11087"/>
                </a:lnTo>
                <a:lnTo>
                  <a:pt x="3810" y="14157"/>
                </a:lnTo>
                <a:close/>
              </a:path>
              <a:path w="130987" h="218452">
                <a:moveTo>
                  <a:pt x="62141" y="87477"/>
                </a:moveTo>
                <a:lnTo>
                  <a:pt x="65951" y="94437"/>
                </a:lnTo>
                <a:lnTo>
                  <a:pt x="69684" y="101777"/>
                </a:lnTo>
                <a:lnTo>
                  <a:pt x="70484" y="103352"/>
                </a:lnTo>
                <a:lnTo>
                  <a:pt x="72135" y="106591"/>
                </a:lnTo>
                <a:lnTo>
                  <a:pt x="75285" y="111429"/>
                </a:lnTo>
                <a:lnTo>
                  <a:pt x="83565" y="98005"/>
                </a:lnTo>
                <a:lnTo>
                  <a:pt x="82232" y="95389"/>
                </a:lnTo>
                <a:lnTo>
                  <a:pt x="80171" y="91382"/>
                </a:lnTo>
                <a:lnTo>
                  <a:pt x="74060" y="80088"/>
                </a:lnTo>
                <a:lnTo>
                  <a:pt x="67805" y="69367"/>
                </a:lnTo>
                <a:lnTo>
                  <a:pt x="58267" y="80886"/>
                </a:lnTo>
                <a:lnTo>
                  <a:pt x="62141" y="87477"/>
                </a:lnTo>
                <a:close/>
              </a:path>
              <a:path w="130987" h="218452">
                <a:moveTo>
                  <a:pt x="123768" y="206633"/>
                </a:moveTo>
                <a:lnTo>
                  <a:pt x="129920" y="218452"/>
                </a:lnTo>
                <a:lnTo>
                  <a:pt x="130314" y="215696"/>
                </a:lnTo>
                <a:lnTo>
                  <a:pt x="130517" y="212890"/>
                </a:lnTo>
                <a:lnTo>
                  <a:pt x="130517" y="204571"/>
                </a:lnTo>
                <a:lnTo>
                  <a:pt x="130695" y="197599"/>
                </a:lnTo>
                <a:lnTo>
                  <a:pt x="130987" y="189966"/>
                </a:lnTo>
                <a:lnTo>
                  <a:pt x="126043" y="180448"/>
                </a:lnTo>
                <a:lnTo>
                  <a:pt x="120172" y="169136"/>
                </a:lnTo>
                <a:lnTo>
                  <a:pt x="114515" y="158203"/>
                </a:lnTo>
                <a:lnTo>
                  <a:pt x="108369" y="166471"/>
                </a:lnTo>
                <a:lnTo>
                  <a:pt x="107734" y="167132"/>
                </a:lnTo>
                <a:lnTo>
                  <a:pt x="104609" y="169710"/>
                </a:lnTo>
                <a:lnTo>
                  <a:pt x="106387" y="173144"/>
                </a:lnTo>
                <a:lnTo>
                  <a:pt x="111994" y="183963"/>
                </a:lnTo>
                <a:lnTo>
                  <a:pt x="117790" y="195131"/>
                </a:lnTo>
                <a:lnTo>
                  <a:pt x="123768" y="206633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527710" y="4914588"/>
            <a:ext cx="35598" cy="63119"/>
          </a:xfrm>
          <a:custGeom>
            <a:avLst/>
            <a:gdLst/>
            <a:ahLst/>
            <a:cxnLst/>
            <a:rect l="l" t="t" r="r" b="b"/>
            <a:pathLst>
              <a:path w="35598" h="63119">
                <a:moveTo>
                  <a:pt x="3149" y="4838"/>
                </a:moveTo>
                <a:lnTo>
                  <a:pt x="0" y="0"/>
                </a:lnTo>
                <a:lnTo>
                  <a:pt x="914" y="1790"/>
                </a:lnTo>
                <a:lnTo>
                  <a:pt x="2781" y="5435"/>
                </a:lnTo>
                <a:lnTo>
                  <a:pt x="3149" y="4838"/>
                </a:lnTo>
                <a:close/>
              </a:path>
              <a:path w="35598" h="63119">
                <a:moveTo>
                  <a:pt x="35598" y="60540"/>
                </a:moveTo>
                <a:lnTo>
                  <a:pt x="32473" y="63119"/>
                </a:lnTo>
                <a:lnTo>
                  <a:pt x="35521" y="60820"/>
                </a:lnTo>
                <a:lnTo>
                  <a:pt x="35598" y="6054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550171" y="4945580"/>
            <a:ext cx="16319" cy="23139"/>
          </a:xfrm>
          <a:custGeom>
            <a:avLst/>
            <a:gdLst/>
            <a:ahLst/>
            <a:cxnLst/>
            <a:rect l="l" t="t" r="r" b="b"/>
            <a:pathLst>
              <a:path w="16319" h="23139">
                <a:moveTo>
                  <a:pt x="9258" y="23139"/>
                </a:moveTo>
                <a:lnTo>
                  <a:pt x="16319" y="13652"/>
                </a:lnTo>
                <a:lnTo>
                  <a:pt x="13906" y="8978"/>
                </a:lnTo>
                <a:lnTo>
                  <a:pt x="11557" y="4445"/>
                </a:lnTo>
                <a:lnTo>
                  <a:pt x="9271" y="0"/>
                </a:lnTo>
                <a:lnTo>
                  <a:pt x="0" y="12750"/>
                </a:lnTo>
                <a:lnTo>
                  <a:pt x="1701" y="16040"/>
                </a:lnTo>
                <a:lnTo>
                  <a:pt x="3403" y="19342"/>
                </a:lnTo>
                <a:lnTo>
                  <a:pt x="5168" y="22758"/>
                </a:lnTo>
                <a:lnTo>
                  <a:pt x="9258" y="23139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555340" y="4959244"/>
            <a:ext cx="14744" cy="16687"/>
          </a:xfrm>
          <a:custGeom>
            <a:avLst/>
            <a:gdLst/>
            <a:ahLst/>
            <a:cxnLst/>
            <a:rect l="l" t="t" r="r" b="b"/>
            <a:pathLst>
              <a:path w="14744" h="16687">
                <a:moveTo>
                  <a:pt x="5727" y="16687"/>
                </a:moveTo>
                <a:lnTo>
                  <a:pt x="8597" y="15214"/>
                </a:lnTo>
                <a:lnTo>
                  <a:pt x="14744" y="6959"/>
                </a:lnTo>
                <a:lnTo>
                  <a:pt x="13538" y="4610"/>
                </a:lnTo>
                <a:lnTo>
                  <a:pt x="11150" y="0"/>
                </a:lnTo>
                <a:lnTo>
                  <a:pt x="4089" y="9474"/>
                </a:lnTo>
                <a:lnTo>
                  <a:pt x="0" y="9093"/>
                </a:lnTo>
                <a:lnTo>
                  <a:pt x="2552" y="14020"/>
                </a:lnTo>
                <a:lnTo>
                  <a:pt x="5727" y="1668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498748" y="4854268"/>
            <a:ext cx="20713" cy="28219"/>
          </a:xfrm>
          <a:custGeom>
            <a:avLst/>
            <a:gdLst/>
            <a:ahLst/>
            <a:cxnLst/>
            <a:rect l="l" t="t" r="r" b="b"/>
            <a:pathLst>
              <a:path w="20713" h="28219">
                <a:moveTo>
                  <a:pt x="3809" y="16560"/>
                </a:moveTo>
                <a:lnTo>
                  <a:pt x="7556" y="22237"/>
                </a:lnTo>
                <a:lnTo>
                  <a:pt x="11252" y="28219"/>
                </a:lnTo>
                <a:lnTo>
                  <a:pt x="20713" y="16789"/>
                </a:lnTo>
                <a:lnTo>
                  <a:pt x="16967" y="10896"/>
                </a:lnTo>
                <a:lnTo>
                  <a:pt x="13169" y="5308"/>
                </a:lnTo>
                <a:lnTo>
                  <a:pt x="9296" y="0"/>
                </a:lnTo>
                <a:lnTo>
                  <a:pt x="0" y="11214"/>
                </a:lnTo>
                <a:lnTo>
                  <a:pt x="3809" y="1656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494468" y="4848471"/>
            <a:ext cx="28917" cy="40411"/>
          </a:xfrm>
          <a:custGeom>
            <a:avLst/>
            <a:gdLst/>
            <a:ahLst/>
            <a:cxnLst/>
            <a:rect l="l" t="t" r="r" b="b"/>
            <a:pathLst>
              <a:path w="28917" h="40411">
                <a:moveTo>
                  <a:pt x="24993" y="22580"/>
                </a:moveTo>
                <a:lnTo>
                  <a:pt x="15532" y="34010"/>
                </a:lnTo>
                <a:lnTo>
                  <a:pt x="16827" y="36106"/>
                </a:lnTo>
                <a:lnTo>
                  <a:pt x="19380" y="40411"/>
                </a:lnTo>
                <a:lnTo>
                  <a:pt x="28917" y="28892"/>
                </a:lnTo>
                <a:lnTo>
                  <a:pt x="27622" y="26758"/>
                </a:lnTo>
                <a:lnTo>
                  <a:pt x="24993" y="22580"/>
                </a:lnTo>
                <a:close/>
              </a:path>
              <a:path w="28917" h="40411">
                <a:moveTo>
                  <a:pt x="9232" y="0"/>
                </a:moveTo>
                <a:lnTo>
                  <a:pt x="0" y="11137"/>
                </a:lnTo>
                <a:lnTo>
                  <a:pt x="1435" y="13055"/>
                </a:lnTo>
                <a:lnTo>
                  <a:pt x="4279" y="17018"/>
                </a:lnTo>
                <a:lnTo>
                  <a:pt x="13576" y="5803"/>
                </a:lnTo>
                <a:lnTo>
                  <a:pt x="12128" y="3822"/>
                </a:lnTo>
                <a:lnTo>
                  <a:pt x="9232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534244" y="4913345"/>
            <a:ext cx="17145" cy="35801"/>
          </a:xfrm>
          <a:custGeom>
            <a:avLst/>
            <a:gdLst/>
            <a:ahLst/>
            <a:cxnLst/>
            <a:rect l="l" t="t" r="r" b="b"/>
            <a:pathLst>
              <a:path w="17144" h="35801">
                <a:moveTo>
                  <a:pt x="3517" y="20891"/>
                </a:moveTo>
                <a:lnTo>
                  <a:pt x="7251" y="28155"/>
                </a:lnTo>
                <a:lnTo>
                  <a:pt x="11188" y="35801"/>
                </a:lnTo>
                <a:lnTo>
                  <a:pt x="13169" y="29235"/>
                </a:lnTo>
                <a:lnTo>
                  <a:pt x="15138" y="22834"/>
                </a:lnTo>
                <a:lnTo>
                  <a:pt x="17145" y="16573"/>
                </a:lnTo>
                <a:lnTo>
                  <a:pt x="14173" y="10795"/>
                </a:lnTo>
                <a:lnTo>
                  <a:pt x="11341" y="5270"/>
                </a:lnTo>
                <a:lnTo>
                  <a:pt x="8648" y="0"/>
                </a:lnTo>
                <a:lnTo>
                  <a:pt x="0" y="14020"/>
                </a:lnTo>
                <a:lnTo>
                  <a:pt x="3517" y="20891"/>
                </a:lnTo>
                <a:close/>
              </a:path>
            </a:pathLst>
          </a:custGeom>
          <a:solidFill>
            <a:srgbClr val="55B4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30865" y="4905993"/>
            <a:ext cx="28575" cy="52336"/>
          </a:xfrm>
          <a:custGeom>
            <a:avLst/>
            <a:gdLst/>
            <a:ahLst/>
            <a:cxnLst/>
            <a:rect l="l" t="t" r="r" b="b"/>
            <a:pathLst>
              <a:path w="28575" h="52336">
                <a:moveTo>
                  <a:pt x="0" y="13436"/>
                </a:moveTo>
                <a:lnTo>
                  <a:pt x="838" y="16421"/>
                </a:lnTo>
                <a:lnTo>
                  <a:pt x="3378" y="21361"/>
                </a:lnTo>
                <a:lnTo>
                  <a:pt x="12026" y="7353"/>
                </a:lnTo>
                <a:lnTo>
                  <a:pt x="10744" y="4838"/>
                </a:lnTo>
                <a:lnTo>
                  <a:pt x="8280" y="0"/>
                </a:lnTo>
                <a:lnTo>
                  <a:pt x="0" y="13436"/>
                </a:lnTo>
                <a:close/>
              </a:path>
              <a:path w="28575" h="52336">
                <a:moveTo>
                  <a:pt x="28575" y="39585"/>
                </a:moveTo>
                <a:lnTo>
                  <a:pt x="27406" y="37312"/>
                </a:lnTo>
                <a:lnTo>
                  <a:pt x="25095" y="32829"/>
                </a:lnTo>
                <a:lnTo>
                  <a:pt x="23152" y="39077"/>
                </a:lnTo>
                <a:lnTo>
                  <a:pt x="21209" y="45491"/>
                </a:lnTo>
                <a:lnTo>
                  <a:pt x="19240" y="52082"/>
                </a:lnTo>
                <a:lnTo>
                  <a:pt x="19304" y="52336"/>
                </a:lnTo>
                <a:lnTo>
                  <a:pt x="28575" y="39585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45432" y="4929916"/>
            <a:ext cx="10528" cy="28244"/>
          </a:xfrm>
          <a:custGeom>
            <a:avLst/>
            <a:gdLst/>
            <a:ahLst/>
            <a:cxnLst/>
            <a:rect l="l" t="t" r="r" b="b"/>
            <a:pathLst>
              <a:path w="10528" h="28244">
                <a:moveTo>
                  <a:pt x="4648" y="28244"/>
                </a:moveTo>
                <a:lnTo>
                  <a:pt x="6642" y="21564"/>
                </a:lnTo>
                <a:lnTo>
                  <a:pt x="8585" y="15163"/>
                </a:lnTo>
                <a:lnTo>
                  <a:pt x="10528" y="8915"/>
                </a:lnTo>
                <a:lnTo>
                  <a:pt x="8966" y="5867"/>
                </a:lnTo>
                <a:lnTo>
                  <a:pt x="7442" y="2920"/>
                </a:lnTo>
                <a:lnTo>
                  <a:pt x="5956" y="0"/>
                </a:lnTo>
                <a:lnTo>
                  <a:pt x="3949" y="6261"/>
                </a:lnTo>
                <a:lnTo>
                  <a:pt x="1981" y="12661"/>
                </a:lnTo>
                <a:lnTo>
                  <a:pt x="0" y="19227"/>
                </a:lnTo>
                <a:lnTo>
                  <a:pt x="1524" y="22186"/>
                </a:lnTo>
                <a:lnTo>
                  <a:pt x="3060" y="25171"/>
                </a:lnTo>
                <a:lnTo>
                  <a:pt x="4648" y="2824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585496" y="4997959"/>
            <a:ext cx="7721" cy="38214"/>
          </a:xfrm>
          <a:custGeom>
            <a:avLst/>
            <a:gdLst/>
            <a:ahLst/>
            <a:cxnLst/>
            <a:rect l="l" t="t" r="r" b="b"/>
            <a:pathLst>
              <a:path w="7721" h="38214">
                <a:moveTo>
                  <a:pt x="1676" y="31711"/>
                </a:moveTo>
                <a:lnTo>
                  <a:pt x="3352" y="34912"/>
                </a:lnTo>
                <a:lnTo>
                  <a:pt x="5067" y="38214"/>
                </a:lnTo>
                <a:lnTo>
                  <a:pt x="6794" y="32397"/>
                </a:lnTo>
                <a:lnTo>
                  <a:pt x="7645" y="26276"/>
                </a:lnTo>
                <a:lnTo>
                  <a:pt x="7721" y="12827"/>
                </a:lnTo>
                <a:lnTo>
                  <a:pt x="5473" y="8483"/>
                </a:lnTo>
                <a:lnTo>
                  <a:pt x="3251" y="4203"/>
                </a:lnTo>
                <a:lnTo>
                  <a:pt x="1066" y="0"/>
                </a:lnTo>
                <a:lnTo>
                  <a:pt x="774" y="7632"/>
                </a:lnTo>
                <a:lnTo>
                  <a:pt x="596" y="14617"/>
                </a:lnTo>
                <a:lnTo>
                  <a:pt x="596" y="22923"/>
                </a:lnTo>
                <a:lnTo>
                  <a:pt x="406" y="25730"/>
                </a:lnTo>
                <a:lnTo>
                  <a:pt x="0" y="28486"/>
                </a:lnTo>
                <a:lnTo>
                  <a:pt x="1676" y="3171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770722" y="5348922"/>
            <a:ext cx="21564" cy="41021"/>
          </a:xfrm>
          <a:custGeom>
            <a:avLst/>
            <a:gdLst/>
            <a:ahLst/>
            <a:cxnLst/>
            <a:rect l="l" t="t" r="r" b="b"/>
            <a:pathLst>
              <a:path w="21564" h="41021">
                <a:moveTo>
                  <a:pt x="0" y="0"/>
                </a:moveTo>
                <a:lnTo>
                  <a:pt x="3609" y="7058"/>
                </a:lnTo>
                <a:lnTo>
                  <a:pt x="9378" y="18333"/>
                </a:lnTo>
                <a:lnTo>
                  <a:pt x="15174" y="29656"/>
                </a:lnTo>
                <a:lnTo>
                  <a:pt x="20993" y="41020"/>
                </a:lnTo>
                <a:lnTo>
                  <a:pt x="21564" y="40868"/>
                </a:lnTo>
                <a:lnTo>
                  <a:pt x="17752" y="33650"/>
                </a:lnTo>
                <a:lnTo>
                  <a:pt x="11806" y="22384"/>
                </a:lnTo>
                <a:lnTo>
                  <a:pt x="5888" y="11167"/>
                </a:lnTo>
                <a:lnTo>
                  <a:pt x="0" y="0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276640" y="6306248"/>
            <a:ext cx="29425" cy="57645"/>
          </a:xfrm>
          <a:custGeom>
            <a:avLst/>
            <a:gdLst/>
            <a:ahLst/>
            <a:cxnLst/>
            <a:rect l="l" t="t" r="r" b="b"/>
            <a:pathLst>
              <a:path w="29425" h="57645">
                <a:moveTo>
                  <a:pt x="4256" y="7761"/>
                </a:moveTo>
                <a:lnTo>
                  <a:pt x="11293" y="20585"/>
                </a:lnTo>
                <a:lnTo>
                  <a:pt x="17093" y="31147"/>
                </a:lnTo>
                <a:lnTo>
                  <a:pt x="21602" y="39357"/>
                </a:lnTo>
                <a:lnTo>
                  <a:pt x="25082" y="45707"/>
                </a:lnTo>
                <a:lnTo>
                  <a:pt x="26898" y="49034"/>
                </a:lnTo>
                <a:lnTo>
                  <a:pt x="28498" y="51955"/>
                </a:lnTo>
                <a:lnTo>
                  <a:pt x="27813" y="55511"/>
                </a:lnTo>
                <a:lnTo>
                  <a:pt x="25450" y="57645"/>
                </a:lnTo>
                <a:lnTo>
                  <a:pt x="25920" y="57403"/>
                </a:lnTo>
                <a:lnTo>
                  <a:pt x="28562" y="55346"/>
                </a:lnTo>
                <a:lnTo>
                  <a:pt x="29425" y="51612"/>
                </a:lnTo>
                <a:lnTo>
                  <a:pt x="27787" y="48539"/>
                </a:lnTo>
                <a:lnTo>
                  <a:pt x="25361" y="43992"/>
                </a:lnTo>
                <a:lnTo>
                  <a:pt x="20764" y="35369"/>
                </a:lnTo>
                <a:lnTo>
                  <a:pt x="15955" y="26328"/>
                </a:lnTo>
                <a:lnTo>
                  <a:pt x="9969" y="15089"/>
                </a:lnTo>
                <a:lnTo>
                  <a:pt x="2857" y="1739"/>
                </a:lnTo>
                <a:lnTo>
                  <a:pt x="0" y="0"/>
                </a:lnTo>
                <a:lnTo>
                  <a:pt x="4256" y="7761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100146" y="5980446"/>
            <a:ext cx="172631" cy="314921"/>
          </a:xfrm>
          <a:custGeom>
            <a:avLst/>
            <a:gdLst/>
            <a:ahLst/>
            <a:cxnLst/>
            <a:rect l="l" t="t" r="r" b="b"/>
            <a:pathLst>
              <a:path w="172631" h="314921">
                <a:moveTo>
                  <a:pt x="5143" y="0"/>
                </a:moveTo>
                <a:lnTo>
                  <a:pt x="10784" y="23413"/>
                </a:lnTo>
                <a:lnTo>
                  <a:pt x="21385" y="42771"/>
                </a:lnTo>
                <a:lnTo>
                  <a:pt x="31794" y="61775"/>
                </a:lnTo>
                <a:lnTo>
                  <a:pt x="41999" y="80407"/>
                </a:lnTo>
                <a:lnTo>
                  <a:pt x="51991" y="98647"/>
                </a:lnTo>
                <a:lnTo>
                  <a:pt x="61760" y="116477"/>
                </a:lnTo>
                <a:lnTo>
                  <a:pt x="71294" y="133879"/>
                </a:lnTo>
                <a:lnTo>
                  <a:pt x="80584" y="150834"/>
                </a:lnTo>
                <a:lnTo>
                  <a:pt x="89619" y="167322"/>
                </a:lnTo>
                <a:lnTo>
                  <a:pt x="98390" y="183326"/>
                </a:lnTo>
                <a:lnTo>
                  <a:pt x="106885" y="198825"/>
                </a:lnTo>
                <a:lnTo>
                  <a:pt x="115094" y="213803"/>
                </a:lnTo>
                <a:lnTo>
                  <a:pt x="123008" y="228240"/>
                </a:lnTo>
                <a:lnTo>
                  <a:pt x="130615" y="242116"/>
                </a:lnTo>
                <a:lnTo>
                  <a:pt x="137906" y="255415"/>
                </a:lnTo>
                <a:lnTo>
                  <a:pt x="144870" y="268115"/>
                </a:lnTo>
                <a:lnTo>
                  <a:pt x="151497" y="280200"/>
                </a:lnTo>
                <a:lnTo>
                  <a:pt x="157777" y="291651"/>
                </a:lnTo>
                <a:lnTo>
                  <a:pt x="163699" y="302447"/>
                </a:lnTo>
                <a:lnTo>
                  <a:pt x="169252" y="312572"/>
                </a:lnTo>
                <a:lnTo>
                  <a:pt x="172631" y="314921"/>
                </a:lnTo>
                <a:lnTo>
                  <a:pt x="167233" y="304781"/>
                </a:lnTo>
                <a:lnTo>
                  <a:pt x="161458" y="293933"/>
                </a:lnTo>
                <a:lnTo>
                  <a:pt x="155318" y="282397"/>
                </a:lnTo>
                <a:lnTo>
                  <a:pt x="148823" y="270193"/>
                </a:lnTo>
                <a:lnTo>
                  <a:pt x="141983" y="257341"/>
                </a:lnTo>
                <a:lnTo>
                  <a:pt x="134809" y="243859"/>
                </a:lnTo>
                <a:lnTo>
                  <a:pt x="127311" y="229767"/>
                </a:lnTo>
                <a:lnTo>
                  <a:pt x="119500" y="215086"/>
                </a:lnTo>
                <a:lnTo>
                  <a:pt x="111386" y="199833"/>
                </a:lnTo>
                <a:lnTo>
                  <a:pt x="102979" y="184030"/>
                </a:lnTo>
                <a:lnTo>
                  <a:pt x="94291" y="167696"/>
                </a:lnTo>
                <a:lnTo>
                  <a:pt x="85331" y="150850"/>
                </a:lnTo>
                <a:lnTo>
                  <a:pt x="76110" y="133511"/>
                </a:lnTo>
                <a:lnTo>
                  <a:pt x="66639" y="115700"/>
                </a:lnTo>
                <a:lnTo>
                  <a:pt x="56929" y="97435"/>
                </a:lnTo>
                <a:lnTo>
                  <a:pt x="46988" y="78737"/>
                </a:lnTo>
                <a:lnTo>
                  <a:pt x="36829" y="59625"/>
                </a:lnTo>
                <a:lnTo>
                  <a:pt x="26462" y="40118"/>
                </a:lnTo>
                <a:lnTo>
                  <a:pt x="15896" y="20237"/>
                </a:lnTo>
                <a:lnTo>
                  <a:pt x="5143" y="0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269399" y="6293021"/>
            <a:ext cx="10096" cy="14960"/>
          </a:xfrm>
          <a:custGeom>
            <a:avLst/>
            <a:gdLst/>
            <a:ahLst/>
            <a:cxnLst/>
            <a:rect l="l" t="t" r="r" b="b"/>
            <a:pathLst>
              <a:path w="10096" h="14960">
                <a:moveTo>
                  <a:pt x="0" y="0"/>
                </a:moveTo>
                <a:lnTo>
                  <a:pt x="2540" y="4635"/>
                </a:lnTo>
                <a:lnTo>
                  <a:pt x="4965" y="9055"/>
                </a:lnTo>
                <a:lnTo>
                  <a:pt x="7239" y="13220"/>
                </a:lnTo>
                <a:lnTo>
                  <a:pt x="10096" y="14960"/>
                </a:lnTo>
                <a:lnTo>
                  <a:pt x="7988" y="10985"/>
                </a:lnTo>
                <a:lnTo>
                  <a:pt x="5727" y="6769"/>
                </a:lnTo>
                <a:lnTo>
                  <a:pt x="3378" y="2349"/>
                </a:lnTo>
                <a:lnTo>
                  <a:pt x="0" y="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857327" y="5517344"/>
            <a:ext cx="244627" cy="460590"/>
          </a:xfrm>
          <a:custGeom>
            <a:avLst/>
            <a:gdLst/>
            <a:ahLst/>
            <a:cxnLst/>
            <a:rect l="l" t="t" r="r" b="b"/>
            <a:pathLst>
              <a:path w="244627" h="460590">
                <a:moveTo>
                  <a:pt x="10127" y="20181"/>
                </a:moveTo>
                <a:lnTo>
                  <a:pt x="20279" y="39933"/>
                </a:lnTo>
                <a:lnTo>
                  <a:pt x="30449" y="59712"/>
                </a:lnTo>
                <a:lnTo>
                  <a:pt x="40631" y="79506"/>
                </a:lnTo>
                <a:lnTo>
                  <a:pt x="50818" y="99304"/>
                </a:lnTo>
                <a:lnTo>
                  <a:pt x="61003" y="119094"/>
                </a:lnTo>
                <a:lnTo>
                  <a:pt x="71182" y="138863"/>
                </a:lnTo>
                <a:lnTo>
                  <a:pt x="81347" y="158600"/>
                </a:lnTo>
                <a:lnTo>
                  <a:pt x="91492" y="178293"/>
                </a:lnTo>
                <a:lnTo>
                  <a:pt x="101611" y="197929"/>
                </a:lnTo>
                <a:lnTo>
                  <a:pt x="111697" y="217497"/>
                </a:lnTo>
                <a:lnTo>
                  <a:pt x="121745" y="236985"/>
                </a:lnTo>
                <a:lnTo>
                  <a:pt x="131747" y="256381"/>
                </a:lnTo>
                <a:lnTo>
                  <a:pt x="141698" y="275673"/>
                </a:lnTo>
                <a:lnTo>
                  <a:pt x="151592" y="294849"/>
                </a:lnTo>
                <a:lnTo>
                  <a:pt x="161421" y="313897"/>
                </a:lnTo>
                <a:lnTo>
                  <a:pt x="171180" y="332805"/>
                </a:lnTo>
                <a:lnTo>
                  <a:pt x="180863" y="351561"/>
                </a:lnTo>
                <a:lnTo>
                  <a:pt x="190463" y="370153"/>
                </a:lnTo>
                <a:lnTo>
                  <a:pt x="199974" y="388569"/>
                </a:lnTo>
                <a:lnTo>
                  <a:pt x="209075" y="405188"/>
                </a:lnTo>
                <a:lnTo>
                  <a:pt x="215233" y="416434"/>
                </a:lnTo>
                <a:lnTo>
                  <a:pt x="221347" y="427599"/>
                </a:lnTo>
                <a:lnTo>
                  <a:pt x="227415" y="438682"/>
                </a:lnTo>
                <a:lnTo>
                  <a:pt x="233436" y="449680"/>
                </a:lnTo>
                <a:lnTo>
                  <a:pt x="239407" y="460590"/>
                </a:lnTo>
                <a:lnTo>
                  <a:pt x="244627" y="456819"/>
                </a:lnTo>
                <a:lnTo>
                  <a:pt x="233483" y="435842"/>
                </a:lnTo>
                <a:lnTo>
                  <a:pt x="222171" y="414545"/>
                </a:lnTo>
                <a:lnTo>
                  <a:pt x="210702" y="392950"/>
                </a:lnTo>
                <a:lnTo>
                  <a:pt x="199087" y="371076"/>
                </a:lnTo>
                <a:lnTo>
                  <a:pt x="187337" y="348945"/>
                </a:lnTo>
                <a:lnTo>
                  <a:pt x="175463" y="326576"/>
                </a:lnTo>
                <a:lnTo>
                  <a:pt x="163477" y="303990"/>
                </a:lnTo>
                <a:lnTo>
                  <a:pt x="151389" y="281209"/>
                </a:lnTo>
                <a:lnTo>
                  <a:pt x="139209" y="258251"/>
                </a:lnTo>
                <a:lnTo>
                  <a:pt x="126950" y="235138"/>
                </a:lnTo>
                <a:lnTo>
                  <a:pt x="114622" y="211891"/>
                </a:lnTo>
                <a:lnTo>
                  <a:pt x="102237" y="188530"/>
                </a:lnTo>
                <a:lnTo>
                  <a:pt x="89804" y="165075"/>
                </a:lnTo>
                <a:lnTo>
                  <a:pt x="77335" y="141547"/>
                </a:lnTo>
                <a:lnTo>
                  <a:pt x="64842" y="117967"/>
                </a:lnTo>
                <a:lnTo>
                  <a:pt x="52335" y="94355"/>
                </a:lnTo>
                <a:lnTo>
                  <a:pt x="39825" y="70732"/>
                </a:lnTo>
                <a:lnTo>
                  <a:pt x="27323" y="47118"/>
                </a:lnTo>
                <a:lnTo>
                  <a:pt x="14840" y="23533"/>
                </a:lnTo>
                <a:lnTo>
                  <a:pt x="2387" y="0"/>
                </a:lnTo>
                <a:lnTo>
                  <a:pt x="0" y="469"/>
                </a:lnTo>
                <a:lnTo>
                  <a:pt x="10127" y="20181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96740" y="5974167"/>
            <a:ext cx="8547" cy="9994"/>
          </a:xfrm>
          <a:custGeom>
            <a:avLst/>
            <a:gdLst/>
            <a:ahLst/>
            <a:cxnLst/>
            <a:rect l="l" t="t" r="r" b="b"/>
            <a:pathLst>
              <a:path w="8547" h="9994">
                <a:moveTo>
                  <a:pt x="3403" y="9994"/>
                </a:moveTo>
                <a:lnTo>
                  <a:pt x="8547" y="6286"/>
                </a:lnTo>
                <a:lnTo>
                  <a:pt x="7429" y="4178"/>
                </a:lnTo>
                <a:lnTo>
                  <a:pt x="5219" y="0"/>
                </a:lnTo>
                <a:lnTo>
                  <a:pt x="0" y="3771"/>
                </a:lnTo>
                <a:lnTo>
                  <a:pt x="1130" y="5842"/>
                </a:lnTo>
                <a:lnTo>
                  <a:pt x="3403" y="9994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795647" y="5396166"/>
            <a:ext cx="59333" cy="115125"/>
          </a:xfrm>
          <a:custGeom>
            <a:avLst/>
            <a:gdLst/>
            <a:ahLst/>
            <a:cxnLst/>
            <a:rect l="l" t="t" r="r" b="b"/>
            <a:pathLst>
              <a:path w="59333" h="115125">
                <a:moveTo>
                  <a:pt x="58331" y="115125"/>
                </a:moveTo>
                <a:lnTo>
                  <a:pt x="59333" y="112252"/>
                </a:lnTo>
                <a:lnTo>
                  <a:pt x="53334" y="100906"/>
                </a:lnTo>
                <a:lnTo>
                  <a:pt x="47345" y="89580"/>
                </a:lnTo>
                <a:lnTo>
                  <a:pt x="41369" y="78277"/>
                </a:lnTo>
                <a:lnTo>
                  <a:pt x="35406" y="66999"/>
                </a:lnTo>
                <a:lnTo>
                  <a:pt x="29459" y="55748"/>
                </a:lnTo>
                <a:lnTo>
                  <a:pt x="23528" y="44528"/>
                </a:lnTo>
                <a:lnTo>
                  <a:pt x="17615" y="33340"/>
                </a:lnTo>
                <a:lnTo>
                  <a:pt x="11721" y="22188"/>
                </a:lnTo>
                <a:lnTo>
                  <a:pt x="5849" y="11073"/>
                </a:lnTo>
                <a:lnTo>
                  <a:pt x="0" y="0"/>
                </a:lnTo>
                <a:lnTo>
                  <a:pt x="338" y="2101"/>
                </a:lnTo>
                <a:lnTo>
                  <a:pt x="6052" y="13251"/>
                </a:lnTo>
                <a:lnTo>
                  <a:pt x="11788" y="24441"/>
                </a:lnTo>
                <a:lnTo>
                  <a:pt x="17545" y="35668"/>
                </a:lnTo>
                <a:lnTo>
                  <a:pt x="23320" y="46929"/>
                </a:lnTo>
                <a:lnTo>
                  <a:pt x="29114" y="58224"/>
                </a:lnTo>
                <a:lnTo>
                  <a:pt x="34926" y="69550"/>
                </a:lnTo>
                <a:lnTo>
                  <a:pt x="40754" y="80905"/>
                </a:lnTo>
                <a:lnTo>
                  <a:pt x="46598" y="92287"/>
                </a:lnTo>
                <a:lnTo>
                  <a:pt x="52457" y="103694"/>
                </a:lnTo>
                <a:lnTo>
                  <a:pt x="58331" y="115125"/>
                </a:lnTo>
                <a:close/>
              </a:path>
            </a:pathLst>
          </a:custGeom>
          <a:solidFill>
            <a:srgbClr val="00A1D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792806" y="5392070"/>
            <a:ext cx="65760" cy="125742"/>
          </a:xfrm>
          <a:custGeom>
            <a:avLst/>
            <a:gdLst/>
            <a:ahLst/>
            <a:cxnLst/>
            <a:rect l="l" t="t" r="r" b="b"/>
            <a:pathLst>
              <a:path w="65760" h="125742">
                <a:moveTo>
                  <a:pt x="63461" y="118770"/>
                </a:moveTo>
                <a:lnTo>
                  <a:pt x="62280" y="121373"/>
                </a:lnTo>
                <a:lnTo>
                  <a:pt x="64515" y="125742"/>
                </a:lnTo>
                <a:lnTo>
                  <a:pt x="65760" y="123113"/>
                </a:lnTo>
                <a:lnTo>
                  <a:pt x="63461" y="118770"/>
                </a:lnTo>
                <a:close/>
              </a:path>
              <a:path w="65760" h="125742">
                <a:moveTo>
                  <a:pt x="2844" y="4089"/>
                </a:moveTo>
                <a:lnTo>
                  <a:pt x="0" y="0"/>
                </a:lnTo>
                <a:lnTo>
                  <a:pt x="2184" y="4267"/>
                </a:lnTo>
                <a:lnTo>
                  <a:pt x="2844" y="4089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451985" y="4806497"/>
            <a:ext cx="15887" cy="14084"/>
          </a:xfrm>
          <a:custGeom>
            <a:avLst/>
            <a:gdLst/>
            <a:ahLst/>
            <a:cxnLst/>
            <a:rect l="l" t="t" r="r" b="b"/>
            <a:pathLst>
              <a:path w="15887" h="14084">
                <a:moveTo>
                  <a:pt x="7937" y="14084"/>
                </a:moveTo>
                <a:lnTo>
                  <a:pt x="10033" y="14084"/>
                </a:lnTo>
                <a:lnTo>
                  <a:pt x="13487" y="11391"/>
                </a:lnTo>
                <a:lnTo>
                  <a:pt x="15887" y="8318"/>
                </a:lnTo>
                <a:lnTo>
                  <a:pt x="15354" y="3898"/>
                </a:lnTo>
                <a:lnTo>
                  <a:pt x="12293" y="1498"/>
                </a:lnTo>
                <a:lnTo>
                  <a:pt x="9461" y="0"/>
                </a:lnTo>
                <a:lnTo>
                  <a:pt x="5854" y="0"/>
                </a:lnTo>
                <a:lnTo>
                  <a:pt x="2400" y="2692"/>
                </a:lnTo>
                <a:lnTo>
                  <a:pt x="0" y="5753"/>
                </a:lnTo>
                <a:lnTo>
                  <a:pt x="533" y="10185"/>
                </a:lnTo>
                <a:lnTo>
                  <a:pt x="3594" y="12585"/>
                </a:lnTo>
                <a:lnTo>
                  <a:pt x="4889" y="13589"/>
                </a:lnTo>
                <a:lnTo>
                  <a:pt x="7937" y="14084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588021" y="5067674"/>
            <a:ext cx="26297" cy="35179"/>
          </a:xfrm>
          <a:custGeom>
            <a:avLst/>
            <a:gdLst/>
            <a:ahLst/>
            <a:cxnLst/>
            <a:rect l="l" t="t" r="r" b="b"/>
            <a:pathLst>
              <a:path w="26297" h="35178">
                <a:moveTo>
                  <a:pt x="20200" y="14718"/>
                </a:moveTo>
                <a:lnTo>
                  <a:pt x="14236" y="3695"/>
                </a:lnTo>
                <a:lnTo>
                  <a:pt x="12966" y="1333"/>
                </a:lnTo>
                <a:lnTo>
                  <a:pt x="8039" y="0"/>
                </a:lnTo>
                <a:lnTo>
                  <a:pt x="4686" y="850"/>
                </a:lnTo>
                <a:lnTo>
                  <a:pt x="1269" y="2705"/>
                </a:lnTo>
                <a:lnTo>
                  <a:pt x="0" y="6972"/>
                </a:lnTo>
                <a:lnTo>
                  <a:pt x="1841" y="10388"/>
                </a:lnTo>
                <a:lnTo>
                  <a:pt x="3139" y="12785"/>
                </a:lnTo>
                <a:lnTo>
                  <a:pt x="9129" y="23862"/>
                </a:lnTo>
                <a:lnTo>
                  <a:pt x="15252" y="35179"/>
                </a:lnTo>
                <a:lnTo>
                  <a:pt x="13398" y="31750"/>
                </a:lnTo>
                <a:lnTo>
                  <a:pt x="14668" y="27482"/>
                </a:lnTo>
                <a:lnTo>
                  <a:pt x="18097" y="25628"/>
                </a:lnTo>
                <a:lnTo>
                  <a:pt x="21437" y="24777"/>
                </a:lnTo>
                <a:lnTo>
                  <a:pt x="26297" y="25984"/>
                </a:lnTo>
                <a:lnTo>
                  <a:pt x="20200" y="14718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200166" y="5084881"/>
            <a:ext cx="15722" cy="16230"/>
          </a:xfrm>
          <a:custGeom>
            <a:avLst/>
            <a:gdLst/>
            <a:ahLst/>
            <a:cxnLst/>
            <a:rect l="l" t="t" r="r" b="b"/>
            <a:pathLst>
              <a:path w="15722" h="16230">
                <a:moveTo>
                  <a:pt x="7658" y="16230"/>
                </a:moveTo>
                <a:lnTo>
                  <a:pt x="10972" y="16230"/>
                </a:lnTo>
                <a:lnTo>
                  <a:pt x="13919" y="13881"/>
                </a:lnTo>
                <a:lnTo>
                  <a:pt x="14566" y="10515"/>
                </a:lnTo>
                <a:lnTo>
                  <a:pt x="14973" y="8394"/>
                </a:lnTo>
                <a:lnTo>
                  <a:pt x="15722" y="4584"/>
                </a:lnTo>
                <a:lnTo>
                  <a:pt x="13233" y="888"/>
                </a:lnTo>
                <a:lnTo>
                  <a:pt x="9423" y="139"/>
                </a:lnTo>
                <a:lnTo>
                  <a:pt x="8051" y="0"/>
                </a:lnTo>
                <a:lnTo>
                  <a:pt x="4762" y="0"/>
                </a:lnTo>
                <a:lnTo>
                  <a:pt x="1816" y="2336"/>
                </a:lnTo>
                <a:lnTo>
                  <a:pt x="1155" y="5689"/>
                </a:lnTo>
                <a:lnTo>
                  <a:pt x="736" y="7861"/>
                </a:lnTo>
                <a:lnTo>
                  <a:pt x="0" y="11671"/>
                </a:lnTo>
                <a:lnTo>
                  <a:pt x="2501" y="15366"/>
                </a:lnTo>
                <a:lnTo>
                  <a:pt x="6324" y="16090"/>
                </a:lnTo>
                <a:lnTo>
                  <a:pt x="7658" y="1623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213526" y="5016629"/>
            <a:ext cx="19913" cy="22720"/>
          </a:xfrm>
          <a:custGeom>
            <a:avLst/>
            <a:gdLst/>
            <a:ahLst/>
            <a:cxnLst/>
            <a:rect l="l" t="t" r="r" b="b"/>
            <a:pathLst>
              <a:path w="19913" h="22720">
                <a:moveTo>
                  <a:pt x="0" y="22720"/>
                </a:moveTo>
                <a:lnTo>
                  <a:pt x="16598" y="16103"/>
                </a:lnTo>
                <a:lnTo>
                  <a:pt x="17297" y="13779"/>
                </a:lnTo>
                <a:lnTo>
                  <a:pt x="18745" y="9156"/>
                </a:lnTo>
                <a:lnTo>
                  <a:pt x="19913" y="5461"/>
                </a:lnTo>
                <a:lnTo>
                  <a:pt x="17843" y="1498"/>
                </a:lnTo>
                <a:lnTo>
                  <a:pt x="14135" y="330"/>
                </a:lnTo>
                <a:lnTo>
                  <a:pt x="12026" y="0"/>
                </a:lnTo>
                <a:lnTo>
                  <a:pt x="9029" y="0"/>
                </a:lnTo>
                <a:lnTo>
                  <a:pt x="6248" y="1930"/>
                </a:lnTo>
                <a:lnTo>
                  <a:pt x="5308" y="4940"/>
                </a:lnTo>
                <a:lnTo>
                  <a:pt x="3454" y="10807"/>
                </a:lnTo>
                <a:lnTo>
                  <a:pt x="1689" y="16738"/>
                </a:lnTo>
                <a:lnTo>
                  <a:pt x="0" y="2272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210204" y="5041324"/>
            <a:ext cx="17411" cy="14604"/>
          </a:xfrm>
          <a:custGeom>
            <a:avLst/>
            <a:gdLst/>
            <a:ahLst/>
            <a:cxnLst/>
            <a:rect l="l" t="t" r="r" b="b"/>
            <a:pathLst>
              <a:path w="17411" h="14604">
                <a:moveTo>
                  <a:pt x="2743" y="14605"/>
                </a:moveTo>
                <a:lnTo>
                  <a:pt x="14668" y="9893"/>
                </a:lnTo>
                <a:lnTo>
                  <a:pt x="15557" y="6578"/>
                </a:lnTo>
                <a:lnTo>
                  <a:pt x="16471" y="3276"/>
                </a:lnTo>
                <a:lnTo>
                  <a:pt x="17411" y="0"/>
                </a:lnTo>
                <a:lnTo>
                  <a:pt x="990" y="6540"/>
                </a:lnTo>
                <a:lnTo>
                  <a:pt x="698" y="7607"/>
                </a:lnTo>
                <a:lnTo>
                  <a:pt x="0" y="10223"/>
                </a:lnTo>
                <a:lnTo>
                  <a:pt x="876" y="12890"/>
                </a:lnTo>
                <a:lnTo>
                  <a:pt x="2743" y="14605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211187" y="5032738"/>
            <a:ext cx="13690" cy="25044"/>
          </a:xfrm>
          <a:custGeom>
            <a:avLst/>
            <a:gdLst/>
            <a:ahLst/>
            <a:cxnLst/>
            <a:rect l="l" t="t" r="r" b="b"/>
            <a:pathLst>
              <a:path w="13690" h="25044">
                <a:moveTo>
                  <a:pt x="3568" y="24510"/>
                </a:moveTo>
                <a:lnTo>
                  <a:pt x="6527" y="25044"/>
                </a:lnTo>
                <a:lnTo>
                  <a:pt x="9639" y="25044"/>
                </a:lnTo>
                <a:lnTo>
                  <a:pt x="12496" y="22961"/>
                </a:lnTo>
                <a:lnTo>
                  <a:pt x="13335" y="19811"/>
                </a:lnTo>
                <a:lnTo>
                  <a:pt x="13690" y="18478"/>
                </a:lnTo>
                <a:lnTo>
                  <a:pt x="1752" y="23190"/>
                </a:lnTo>
                <a:lnTo>
                  <a:pt x="3568" y="24510"/>
                </a:lnTo>
                <a:close/>
              </a:path>
              <a:path w="13690" h="25044">
                <a:moveTo>
                  <a:pt x="2336" y="6616"/>
                </a:moveTo>
                <a:lnTo>
                  <a:pt x="1536" y="9436"/>
                </a:lnTo>
                <a:lnTo>
                  <a:pt x="762" y="12280"/>
                </a:lnTo>
                <a:lnTo>
                  <a:pt x="0" y="15125"/>
                </a:lnTo>
                <a:lnTo>
                  <a:pt x="16421" y="8585"/>
                </a:lnTo>
                <a:lnTo>
                  <a:pt x="17246" y="5714"/>
                </a:lnTo>
                <a:lnTo>
                  <a:pt x="18084" y="2844"/>
                </a:lnTo>
                <a:lnTo>
                  <a:pt x="18935" y="0"/>
                </a:lnTo>
                <a:lnTo>
                  <a:pt x="2336" y="6616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554578" y="5005689"/>
            <a:ext cx="28041" cy="38887"/>
          </a:xfrm>
          <a:custGeom>
            <a:avLst/>
            <a:gdLst/>
            <a:ahLst/>
            <a:cxnLst/>
            <a:rect l="l" t="t" r="r" b="b"/>
            <a:pathLst>
              <a:path w="28041" h="38887">
                <a:moveTo>
                  <a:pt x="21412" y="38887"/>
                </a:moveTo>
                <a:lnTo>
                  <a:pt x="22542" y="38887"/>
                </a:lnTo>
                <a:lnTo>
                  <a:pt x="25552" y="37541"/>
                </a:lnTo>
                <a:lnTo>
                  <a:pt x="27609" y="33286"/>
                </a:lnTo>
                <a:lnTo>
                  <a:pt x="28041" y="29311"/>
                </a:lnTo>
                <a:lnTo>
                  <a:pt x="26249" y="25976"/>
                </a:lnTo>
                <a:lnTo>
                  <a:pt x="20144" y="14645"/>
                </a:lnTo>
                <a:lnTo>
                  <a:pt x="14249" y="3695"/>
                </a:lnTo>
                <a:lnTo>
                  <a:pt x="12979" y="1333"/>
                </a:lnTo>
                <a:lnTo>
                  <a:pt x="8039" y="0"/>
                </a:lnTo>
                <a:lnTo>
                  <a:pt x="4711" y="838"/>
                </a:lnTo>
                <a:lnTo>
                  <a:pt x="1282" y="2679"/>
                </a:lnTo>
                <a:lnTo>
                  <a:pt x="0" y="6946"/>
                </a:lnTo>
                <a:lnTo>
                  <a:pt x="1841" y="10375"/>
                </a:lnTo>
                <a:lnTo>
                  <a:pt x="3110" y="12732"/>
                </a:lnTo>
                <a:lnTo>
                  <a:pt x="9051" y="23767"/>
                </a:lnTo>
                <a:lnTo>
                  <a:pt x="15201" y="35178"/>
                </a:lnTo>
                <a:lnTo>
                  <a:pt x="16484" y="37541"/>
                </a:lnTo>
                <a:lnTo>
                  <a:pt x="21412" y="3888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580132" y="5038968"/>
            <a:ext cx="2082" cy="4254"/>
          </a:xfrm>
          <a:custGeom>
            <a:avLst/>
            <a:gdLst/>
            <a:ahLst/>
            <a:cxnLst/>
            <a:rect l="l" t="t" r="r" b="b"/>
            <a:pathLst>
              <a:path w="2082" h="4254">
                <a:moveTo>
                  <a:pt x="0" y="4254"/>
                </a:moveTo>
                <a:lnTo>
                  <a:pt x="2082" y="2743"/>
                </a:lnTo>
                <a:lnTo>
                  <a:pt x="2044" y="0"/>
                </a:lnTo>
                <a:lnTo>
                  <a:pt x="0" y="425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231713" y="4950924"/>
            <a:ext cx="27152" cy="39966"/>
          </a:xfrm>
          <a:custGeom>
            <a:avLst/>
            <a:gdLst/>
            <a:ahLst/>
            <a:cxnLst/>
            <a:rect l="l" t="t" r="r" b="b"/>
            <a:pathLst>
              <a:path w="27152" h="39966">
                <a:moveTo>
                  <a:pt x="7975" y="39966"/>
                </a:moveTo>
                <a:lnTo>
                  <a:pt x="10769" y="39966"/>
                </a:lnTo>
                <a:lnTo>
                  <a:pt x="13423" y="38290"/>
                </a:lnTo>
                <a:lnTo>
                  <a:pt x="14516" y="35534"/>
                </a:lnTo>
                <a:lnTo>
                  <a:pt x="15421" y="33281"/>
                </a:lnTo>
                <a:lnTo>
                  <a:pt x="20358" y="21488"/>
                </a:lnTo>
                <a:lnTo>
                  <a:pt x="25501" y="10007"/>
                </a:lnTo>
                <a:lnTo>
                  <a:pt x="27152" y="6476"/>
                </a:lnTo>
                <a:lnTo>
                  <a:pt x="25615" y="2285"/>
                </a:lnTo>
                <a:lnTo>
                  <a:pt x="22085" y="647"/>
                </a:lnTo>
                <a:lnTo>
                  <a:pt x="19126" y="0"/>
                </a:lnTo>
                <a:lnTo>
                  <a:pt x="16471" y="0"/>
                </a:lnTo>
                <a:lnTo>
                  <a:pt x="13919" y="1498"/>
                </a:lnTo>
                <a:lnTo>
                  <a:pt x="12738" y="4063"/>
                </a:lnTo>
                <a:lnTo>
                  <a:pt x="11425" y="6914"/>
                </a:lnTo>
                <a:lnTo>
                  <a:pt x="6321" y="18476"/>
                </a:lnTo>
                <a:lnTo>
                  <a:pt x="1435" y="30314"/>
                </a:lnTo>
                <a:lnTo>
                  <a:pt x="0" y="33934"/>
                </a:lnTo>
                <a:lnTo>
                  <a:pt x="1752" y="38023"/>
                </a:lnTo>
                <a:lnTo>
                  <a:pt x="5372" y="39471"/>
                </a:lnTo>
                <a:lnTo>
                  <a:pt x="7975" y="39966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541411" y="4974417"/>
            <a:ext cx="8242" cy="8115"/>
          </a:xfrm>
          <a:custGeom>
            <a:avLst/>
            <a:gdLst/>
            <a:ahLst/>
            <a:cxnLst/>
            <a:rect l="l" t="t" r="r" b="b"/>
            <a:pathLst>
              <a:path w="8242" h="8115">
                <a:moveTo>
                  <a:pt x="1231" y="8115"/>
                </a:moveTo>
                <a:lnTo>
                  <a:pt x="1879" y="8089"/>
                </a:lnTo>
                <a:lnTo>
                  <a:pt x="7988" y="3047"/>
                </a:lnTo>
                <a:lnTo>
                  <a:pt x="8242" y="469"/>
                </a:lnTo>
                <a:lnTo>
                  <a:pt x="3175" y="0"/>
                </a:lnTo>
                <a:lnTo>
                  <a:pt x="2159" y="2705"/>
                </a:lnTo>
                <a:lnTo>
                  <a:pt x="1092" y="5372"/>
                </a:lnTo>
                <a:lnTo>
                  <a:pt x="0" y="8000"/>
                </a:lnTo>
                <a:lnTo>
                  <a:pt x="1231" y="8115"/>
                </a:lnTo>
                <a:close/>
              </a:path>
            </a:pathLst>
          </a:custGeom>
          <a:solidFill>
            <a:srgbClr val="4596B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543286" y="4977462"/>
            <a:ext cx="6108" cy="5041"/>
          </a:xfrm>
          <a:custGeom>
            <a:avLst/>
            <a:gdLst/>
            <a:ahLst/>
            <a:cxnLst/>
            <a:rect l="l" t="t" r="r" b="b"/>
            <a:pathLst>
              <a:path w="6108" h="5041">
                <a:moveTo>
                  <a:pt x="0" y="5041"/>
                </a:moveTo>
                <a:lnTo>
                  <a:pt x="1816" y="4686"/>
                </a:lnTo>
                <a:lnTo>
                  <a:pt x="4406" y="3314"/>
                </a:lnTo>
                <a:lnTo>
                  <a:pt x="6108" y="0"/>
                </a:lnTo>
                <a:lnTo>
                  <a:pt x="0" y="504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533688" y="4973696"/>
            <a:ext cx="3340" cy="3911"/>
          </a:xfrm>
          <a:custGeom>
            <a:avLst/>
            <a:gdLst/>
            <a:ahLst/>
            <a:cxnLst/>
            <a:rect l="l" t="t" r="r" b="b"/>
            <a:pathLst>
              <a:path w="3340" h="3911">
                <a:moveTo>
                  <a:pt x="3340" y="0"/>
                </a:moveTo>
                <a:lnTo>
                  <a:pt x="0" y="0"/>
                </a:lnTo>
                <a:lnTo>
                  <a:pt x="698" y="1295"/>
                </a:lnTo>
                <a:lnTo>
                  <a:pt x="2095" y="3911"/>
                </a:lnTo>
                <a:lnTo>
                  <a:pt x="2616" y="2616"/>
                </a:lnTo>
                <a:lnTo>
                  <a:pt x="3340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544590" y="4970373"/>
            <a:ext cx="5067" cy="4508"/>
          </a:xfrm>
          <a:custGeom>
            <a:avLst/>
            <a:gdLst/>
            <a:ahLst/>
            <a:cxnLst/>
            <a:rect l="l" t="t" r="r" b="b"/>
            <a:pathLst>
              <a:path w="5067" h="4508">
                <a:moveTo>
                  <a:pt x="1485" y="0"/>
                </a:moveTo>
                <a:lnTo>
                  <a:pt x="0" y="4038"/>
                </a:lnTo>
                <a:lnTo>
                  <a:pt x="5067" y="4508"/>
                </a:lnTo>
                <a:lnTo>
                  <a:pt x="4254" y="1790"/>
                </a:lnTo>
                <a:lnTo>
                  <a:pt x="1485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533494" y="4944922"/>
            <a:ext cx="7962" cy="17386"/>
          </a:xfrm>
          <a:custGeom>
            <a:avLst/>
            <a:gdLst/>
            <a:ahLst/>
            <a:cxnLst/>
            <a:rect l="l" t="t" r="r" b="b"/>
            <a:pathLst>
              <a:path w="7962" h="17386">
                <a:moveTo>
                  <a:pt x="5067" y="17386"/>
                </a:moveTo>
                <a:lnTo>
                  <a:pt x="7962" y="13411"/>
                </a:lnTo>
                <a:lnTo>
                  <a:pt x="6172" y="10058"/>
                </a:lnTo>
                <a:lnTo>
                  <a:pt x="4445" y="6819"/>
                </a:lnTo>
                <a:lnTo>
                  <a:pt x="2768" y="3683"/>
                </a:lnTo>
                <a:lnTo>
                  <a:pt x="0" y="0"/>
                </a:lnTo>
                <a:lnTo>
                  <a:pt x="5067" y="17386"/>
                </a:lnTo>
                <a:close/>
              </a:path>
            </a:pathLst>
          </a:custGeom>
          <a:solidFill>
            <a:srgbClr val="55B4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529552" y="4943586"/>
            <a:ext cx="11899" cy="23596"/>
          </a:xfrm>
          <a:custGeom>
            <a:avLst/>
            <a:gdLst/>
            <a:ahLst/>
            <a:cxnLst/>
            <a:rect l="l" t="t" r="r" b="b"/>
            <a:pathLst>
              <a:path w="11899" h="23596">
                <a:moveTo>
                  <a:pt x="10185" y="23596"/>
                </a:moveTo>
                <a:lnTo>
                  <a:pt x="11874" y="18669"/>
                </a:lnTo>
                <a:lnTo>
                  <a:pt x="11899" y="14744"/>
                </a:lnTo>
                <a:lnTo>
                  <a:pt x="9017" y="18719"/>
                </a:lnTo>
                <a:lnTo>
                  <a:pt x="3937" y="1333"/>
                </a:lnTo>
                <a:lnTo>
                  <a:pt x="2781" y="495"/>
                </a:lnTo>
                <a:lnTo>
                  <a:pt x="0" y="0"/>
                </a:lnTo>
                <a:lnTo>
                  <a:pt x="10185" y="23596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521942" y="4946982"/>
            <a:ext cx="9893" cy="19672"/>
          </a:xfrm>
          <a:custGeom>
            <a:avLst/>
            <a:gdLst/>
            <a:ahLst/>
            <a:cxnLst/>
            <a:rect l="l" t="t" r="r" b="b"/>
            <a:pathLst>
              <a:path w="9893" h="19672">
                <a:moveTo>
                  <a:pt x="9893" y="19672"/>
                </a:moveTo>
                <a:lnTo>
                  <a:pt x="1396" y="0"/>
                </a:lnTo>
                <a:lnTo>
                  <a:pt x="165" y="2057"/>
                </a:lnTo>
                <a:lnTo>
                  <a:pt x="0" y="4699"/>
                </a:lnTo>
                <a:lnTo>
                  <a:pt x="1892" y="8242"/>
                </a:lnTo>
                <a:lnTo>
                  <a:pt x="3848" y="11912"/>
                </a:lnTo>
                <a:lnTo>
                  <a:pt x="5880" y="15722"/>
                </a:lnTo>
                <a:lnTo>
                  <a:pt x="7988" y="19672"/>
                </a:lnTo>
                <a:lnTo>
                  <a:pt x="9893" y="19672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523349" y="4943587"/>
            <a:ext cx="16383" cy="30111"/>
          </a:xfrm>
          <a:custGeom>
            <a:avLst/>
            <a:gdLst/>
            <a:ahLst/>
            <a:cxnLst/>
            <a:rect l="l" t="t" r="r" b="b"/>
            <a:pathLst>
              <a:path w="16382" h="30111">
                <a:moveTo>
                  <a:pt x="13843" y="30111"/>
                </a:moveTo>
                <a:lnTo>
                  <a:pt x="14808" y="27952"/>
                </a:lnTo>
                <a:lnTo>
                  <a:pt x="16383" y="23596"/>
                </a:lnTo>
                <a:lnTo>
                  <a:pt x="6197" y="0"/>
                </a:lnTo>
                <a:lnTo>
                  <a:pt x="6007" y="0"/>
                </a:lnTo>
                <a:lnTo>
                  <a:pt x="2692" y="838"/>
                </a:lnTo>
                <a:lnTo>
                  <a:pt x="0" y="3390"/>
                </a:lnTo>
                <a:lnTo>
                  <a:pt x="8483" y="23063"/>
                </a:lnTo>
                <a:lnTo>
                  <a:pt x="7810" y="25374"/>
                </a:lnTo>
                <a:lnTo>
                  <a:pt x="10350" y="30111"/>
                </a:lnTo>
                <a:lnTo>
                  <a:pt x="13843" y="3011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536000" y="4959761"/>
            <a:ext cx="10794" cy="22656"/>
          </a:xfrm>
          <a:custGeom>
            <a:avLst/>
            <a:gdLst/>
            <a:ahLst/>
            <a:cxnLst/>
            <a:rect l="l" t="t" r="r" b="b"/>
            <a:pathLst>
              <a:path w="10794" h="22656">
                <a:moveTo>
                  <a:pt x="5410" y="22656"/>
                </a:moveTo>
                <a:lnTo>
                  <a:pt x="6502" y="20027"/>
                </a:lnTo>
                <a:lnTo>
                  <a:pt x="7569" y="17348"/>
                </a:lnTo>
                <a:lnTo>
                  <a:pt x="8585" y="14643"/>
                </a:lnTo>
                <a:lnTo>
                  <a:pt x="9347" y="12636"/>
                </a:lnTo>
                <a:lnTo>
                  <a:pt x="10794" y="8559"/>
                </a:lnTo>
                <a:lnTo>
                  <a:pt x="9232" y="5638"/>
                </a:lnTo>
                <a:lnTo>
                  <a:pt x="7708" y="2781"/>
                </a:lnTo>
                <a:lnTo>
                  <a:pt x="6222" y="0"/>
                </a:lnTo>
                <a:lnTo>
                  <a:pt x="5422" y="2501"/>
                </a:lnTo>
                <a:lnTo>
                  <a:pt x="3733" y="7416"/>
                </a:lnTo>
                <a:lnTo>
                  <a:pt x="2158" y="11785"/>
                </a:lnTo>
                <a:lnTo>
                  <a:pt x="812" y="15265"/>
                </a:lnTo>
                <a:lnTo>
                  <a:pt x="0" y="18249"/>
                </a:lnTo>
                <a:lnTo>
                  <a:pt x="1485" y="21031"/>
                </a:lnTo>
                <a:lnTo>
                  <a:pt x="5410" y="22656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262430" y="4889899"/>
            <a:ext cx="31407" cy="37693"/>
          </a:xfrm>
          <a:custGeom>
            <a:avLst/>
            <a:gdLst/>
            <a:ahLst/>
            <a:cxnLst/>
            <a:rect l="l" t="t" r="r" b="b"/>
            <a:pathLst>
              <a:path w="31407" h="37693">
                <a:moveTo>
                  <a:pt x="8839" y="22047"/>
                </a:moveTo>
                <a:lnTo>
                  <a:pt x="2146" y="26784"/>
                </a:lnTo>
                <a:lnTo>
                  <a:pt x="1993" y="27050"/>
                </a:lnTo>
                <a:lnTo>
                  <a:pt x="0" y="30391"/>
                </a:lnTo>
                <a:lnTo>
                  <a:pt x="1104" y="34709"/>
                </a:lnTo>
                <a:lnTo>
                  <a:pt x="4445" y="36702"/>
                </a:lnTo>
                <a:lnTo>
                  <a:pt x="8039" y="37693"/>
                </a:lnTo>
                <a:lnTo>
                  <a:pt x="12788" y="36461"/>
                </a:lnTo>
                <a:lnTo>
                  <a:pt x="15243" y="32333"/>
                </a:lnTo>
                <a:lnTo>
                  <a:pt x="22086" y="21445"/>
                </a:lnTo>
                <a:lnTo>
                  <a:pt x="29146" y="11150"/>
                </a:lnTo>
                <a:lnTo>
                  <a:pt x="31407" y="7988"/>
                </a:lnTo>
                <a:lnTo>
                  <a:pt x="30683" y="3581"/>
                </a:lnTo>
                <a:lnTo>
                  <a:pt x="27520" y="1308"/>
                </a:lnTo>
                <a:lnTo>
                  <a:pt x="24841" y="0"/>
                </a:lnTo>
                <a:lnTo>
                  <a:pt x="22250" y="1104"/>
                </a:lnTo>
                <a:lnTo>
                  <a:pt x="25273" y="4317"/>
                </a:lnTo>
                <a:lnTo>
                  <a:pt x="27165" y="7721"/>
                </a:lnTo>
                <a:lnTo>
                  <a:pt x="25946" y="12001"/>
                </a:lnTo>
                <a:lnTo>
                  <a:pt x="22542" y="13906"/>
                </a:lnTo>
                <a:lnTo>
                  <a:pt x="15646" y="17741"/>
                </a:lnTo>
                <a:lnTo>
                  <a:pt x="8839" y="2204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483660" y="4884236"/>
            <a:ext cx="28092" cy="37045"/>
          </a:xfrm>
          <a:custGeom>
            <a:avLst/>
            <a:gdLst/>
            <a:ahLst/>
            <a:cxnLst/>
            <a:rect l="l" t="t" r="r" b="b"/>
            <a:pathLst>
              <a:path w="28092" h="37045">
                <a:moveTo>
                  <a:pt x="24269" y="37045"/>
                </a:moveTo>
                <a:lnTo>
                  <a:pt x="28092" y="35915"/>
                </a:lnTo>
                <a:lnTo>
                  <a:pt x="14097" y="3479"/>
                </a:lnTo>
                <a:lnTo>
                  <a:pt x="13512" y="2730"/>
                </a:lnTo>
                <a:lnTo>
                  <a:pt x="10045" y="0"/>
                </a:lnTo>
                <a:lnTo>
                  <a:pt x="6438" y="0"/>
                </a:lnTo>
                <a:lnTo>
                  <a:pt x="3632" y="1485"/>
                </a:lnTo>
                <a:lnTo>
                  <a:pt x="558" y="3873"/>
                </a:lnTo>
                <a:lnTo>
                  <a:pt x="0" y="8293"/>
                </a:lnTo>
                <a:lnTo>
                  <a:pt x="2387" y="11366"/>
                </a:lnTo>
                <a:lnTo>
                  <a:pt x="3651" y="13007"/>
                </a:lnTo>
                <a:lnTo>
                  <a:pt x="11000" y="23016"/>
                </a:lnTo>
                <a:lnTo>
                  <a:pt x="18364" y="33858"/>
                </a:lnTo>
                <a:lnTo>
                  <a:pt x="19723" y="35928"/>
                </a:lnTo>
                <a:lnTo>
                  <a:pt x="24269" y="37045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497761" y="4887712"/>
            <a:ext cx="18186" cy="32435"/>
          </a:xfrm>
          <a:custGeom>
            <a:avLst/>
            <a:gdLst/>
            <a:ahLst/>
            <a:cxnLst/>
            <a:rect l="l" t="t" r="r" b="b"/>
            <a:pathLst>
              <a:path w="18186" h="32435">
                <a:moveTo>
                  <a:pt x="13995" y="32435"/>
                </a:moveTo>
                <a:lnTo>
                  <a:pt x="17272" y="30289"/>
                </a:lnTo>
                <a:lnTo>
                  <a:pt x="18186" y="25933"/>
                </a:lnTo>
                <a:lnTo>
                  <a:pt x="16052" y="22669"/>
                </a:lnTo>
                <a:lnTo>
                  <a:pt x="14682" y="20589"/>
                </a:lnTo>
                <a:lnTo>
                  <a:pt x="7348" y="9925"/>
                </a:lnTo>
                <a:lnTo>
                  <a:pt x="0" y="0"/>
                </a:lnTo>
                <a:lnTo>
                  <a:pt x="13995" y="32435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305420" y="4836280"/>
            <a:ext cx="164846" cy="35534"/>
          </a:xfrm>
          <a:custGeom>
            <a:avLst/>
            <a:gdLst/>
            <a:ahLst/>
            <a:cxnLst/>
            <a:rect l="l" t="t" r="r" b="b"/>
            <a:pathLst>
              <a:path w="164845" h="35534">
                <a:moveTo>
                  <a:pt x="7759" y="35534"/>
                </a:moveTo>
                <a:lnTo>
                  <a:pt x="9524" y="35534"/>
                </a:lnTo>
                <a:lnTo>
                  <a:pt x="13804" y="32452"/>
                </a:lnTo>
                <a:lnTo>
                  <a:pt x="23522" y="23846"/>
                </a:lnTo>
                <a:lnTo>
                  <a:pt x="33426" y="16433"/>
                </a:lnTo>
                <a:lnTo>
                  <a:pt x="36639" y="14236"/>
                </a:lnTo>
                <a:lnTo>
                  <a:pt x="37477" y="9867"/>
                </a:lnTo>
                <a:lnTo>
                  <a:pt x="35293" y="6654"/>
                </a:lnTo>
                <a:lnTo>
                  <a:pt x="31711" y="3568"/>
                </a:lnTo>
                <a:lnTo>
                  <a:pt x="28092" y="3568"/>
                </a:lnTo>
                <a:lnTo>
                  <a:pt x="25501" y="4787"/>
                </a:lnTo>
                <a:lnTo>
                  <a:pt x="22362" y="6982"/>
                </a:lnTo>
                <a:lnTo>
                  <a:pt x="12456" y="14718"/>
                </a:lnTo>
                <a:lnTo>
                  <a:pt x="2844" y="23444"/>
                </a:lnTo>
                <a:lnTo>
                  <a:pt x="63" y="26149"/>
                </a:lnTo>
                <a:lnTo>
                  <a:pt x="0" y="30607"/>
                </a:lnTo>
                <a:lnTo>
                  <a:pt x="2705" y="33401"/>
                </a:lnTo>
                <a:lnTo>
                  <a:pt x="4089" y="34823"/>
                </a:lnTo>
                <a:lnTo>
                  <a:pt x="7759" y="35534"/>
                </a:lnTo>
                <a:close/>
              </a:path>
              <a:path w="164845" h="35534">
                <a:moveTo>
                  <a:pt x="127139" y="6692"/>
                </a:moveTo>
                <a:lnTo>
                  <a:pt x="128193" y="11036"/>
                </a:lnTo>
                <a:lnTo>
                  <a:pt x="131521" y="13055"/>
                </a:lnTo>
                <a:lnTo>
                  <a:pt x="137693" y="16802"/>
                </a:lnTo>
                <a:lnTo>
                  <a:pt x="143954" y="21361"/>
                </a:lnTo>
                <a:lnTo>
                  <a:pt x="150266" y="26797"/>
                </a:lnTo>
                <a:lnTo>
                  <a:pt x="157162" y="23926"/>
                </a:lnTo>
                <a:lnTo>
                  <a:pt x="158965" y="23685"/>
                </a:lnTo>
                <a:lnTo>
                  <a:pt x="164693" y="24434"/>
                </a:lnTo>
                <a:lnTo>
                  <a:pt x="164845" y="22339"/>
                </a:lnTo>
                <a:lnTo>
                  <a:pt x="162369" y="18681"/>
                </a:lnTo>
                <a:lnTo>
                  <a:pt x="159161" y="15867"/>
                </a:lnTo>
                <a:lnTo>
                  <a:pt x="149016" y="7818"/>
                </a:lnTo>
                <a:lnTo>
                  <a:pt x="138836" y="1016"/>
                </a:lnTo>
                <a:lnTo>
                  <a:pt x="136436" y="0"/>
                </a:lnTo>
                <a:lnTo>
                  <a:pt x="132816" y="0"/>
                </a:lnTo>
                <a:lnTo>
                  <a:pt x="129158" y="3378"/>
                </a:lnTo>
                <a:lnTo>
                  <a:pt x="127139" y="669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464231" y="4867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455694" y="4859968"/>
            <a:ext cx="14414" cy="7277"/>
          </a:xfrm>
          <a:custGeom>
            <a:avLst/>
            <a:gdLst/>
            <a:ahLst/>
            <a:cxnLst/>
            <a:rect l="l" t="t" r="r" b="b"/>
            <a:pathLst>
              <a:path w="14414" h="7277">
                <a:moveTo>
                  <a:pt x="7391" y="7277"/>
                </a:moveTo>
                <a:lnTo>
                  <a:pt x="10274" y="6819"/>
                </a:lnTo>
                <a:lnTo>
                  <a:pt x="13715" y="3721"/>
                </a:lnTo>
                <a:lnTo>
                  <a:pt x="14414" y="749"/>
                </a:lnTo>
                <a:lnTo>
                  <a:pt x="8699" y="0"/>
                </a:lnTo>
                <a:lnTo>
                  <a:pt x="6883" y="241"/>
                </a:lnTo>
                <a:lnTo>
                  <a:pt x="0" y="3111"/>
                </a:lnTo>
                <a:lnTo>
                  <a:pt x="888" y="3886"/>
                </a:lnTo>
                <a:lnTo>
                  <a:pt x="4038" y="6680"/>
                </a:lnTo>
                <a:lnTo>
                  <a:pt x="7391" y="727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365584" y="4821180"/>
            <a:ext cx="43129" cy="15862"/>
          </a:xfrm>
          <a:custGeom>
            <a:avLst/>
            <a:gdLst/>
            <a:ahLst/>
            <a:cxnLst/>
            <a:rect l="l" t="t" r="r" b="b"/>
            <a:pathLst>
              <a:path w="43129" h="15862">
                <a:moveTo>
                  <a:pt x="774" y="10236"/>
                </a:moveTo>
                <a:lnTo>
                  <a:pt x="1460" y="13576"/>
                </a:lnTo>
                <a:lnTo>
                  <a:pt x="4394" y="15862"/>
                </a:lnTo>
                <a:lnTo>
                  <a:pt x="7670" y="15862"/>
                </a:lnTo>
                <a:lnTo>
                  <a:pt x="9093" y="15722"/>
                </a:lnTo>
                <a:lnTo>
                  <a:pt x="14338" y="14643"/>
                </a:lnTo>
                <a:lnTo>
                  <a:pt x="19608" y="14084"/>
                </a:lnTo>
                <a:lnTo>
                  <a:pt x="28181" y="14084"/>
                </a:lnTo>
                <a:lnTo>
                  <a:pt x="31457" y="14287"/>
                </a:lnTo>
                <a:lnTo>
                  <a:pt x="34759" y="14719"/>
                </a:lnTo>
                <a:lnTo>
                  <a:pt x="39154" y="14770"/>
                </a:lnTo>
                <a:lnTo>
                  <a:pt x="42189" y="12179"/>
                </a:lnTo>
                <a:lnTo>
                  <a:pt x="42633" y="8623"/>
                </a:lnTo>
                <a:lnTo>
                  <a:pt x="43129" y="4762"/>
                </a:lnTo>
                <a:lnTo>
                  <a:pt x="40411" y="1231"/>
                </a:lnTo>
                <a:lnTo>
                  <a:pt x="36550" y="736"/>
                </a:lnTo>
                <a:lnTo>
                  <a:pt x="32651" y="241"/>
                </a:lnTo>
                <a:lnTo>
                  <a:pt x="28778" y="0"/>
                </a:lnTo>
                <a:lnTo>
                  <a:pt x="18630" y="0"/>
                </a:lnTo>
                <a:lnTo>
                  <a:pt x="12395" y="660"/>
                </a:lnTo>
                <a:lnTo>
                  <a:pt x="6261" y="1917"/>
                </a:lnTo>
                <a:lnTo>
                  <a:pt x="2451" y="2705"/>
                </a:lnTo>
                <a:lnTo>
                  <a:pt x="0" y="6426"/>
                </a:lnTo>
                <a:lnTo>
                  <a:pt x="774" y="10236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726079" y="5328933"/>
            <a:ext cx="51460" cy="68884"/>
          </a:xfrm>
          <a:custGeom>
            <a:avLst/>
            <a:gdLst/>
            <a:ahLst/>
            <a:cxnLst/>
            <a:rect l="l" t="t" r="r" b="b"/>
            <a:pathLst>
              <a:path w="51460" h="68884">
                <a:moveTo>
                  <a:pt x="18199" y="3975"/>
                </a:moveTo>
                <a:lnTo>
                  <a:pt x="0" y="0"/>
                </a:lnTo>
                <a:lnTo>
                  <a:pt x="1057" y="1942"/>
                </a:lnTo>
                <a:lnTo>
                  <a:pt x="7048" y="12941"/>
                </a:lnTo>
                <a:lnTo>
                  <a:pt x="13077" y="24006"/>
                </a:lnTo>
                <a:lnTo>
                  <a:pt x="19142" y="35135"/>
                </a:lnTo>
                <a:lnTo>
                  <a:pt x="25242" y="46326"/>
                </a:lnTo>
                <a:lnTo>
                  <a:pt x="31376" y="57576"/>
                </a:lnTo>
                <a:lnTo>
                  <a:pt x="37541" y="68884"/>
                </a:lnTo>
                <a:lnTo>
                  <a:pt x="51460" y="64985"/>
                </a:lnTo>
                <a:lnTo>
                  <a:pt x="48552" y="59651"/>
                </a:lnTo>
                <a:lnTo>
                  <a:pt x="42414" y="48389"/>
                </a:lnTo>
                <a:lnTo>
                  <a:pt x="36312" y="37194"/>
                </a:lnTo>
                <a:lnTo>
                  <a:pt x="30244" y="26062"/>
                </a:lnTo>
                <a:lnTo>
                  <a:pt x="24207" y="14990"/>
                </a:lnTo>
                <a:lnTo>
                  <a:pt x="18199" y="3975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832039" y="5520178"/>
            <a:ext cx="239788" cy="427316"/>
          </a:xfrm>
          <a:custGeom>
            <a:avLst/>
            <a:gdLst/>
            <a:ahLst/>
            <a:cxnLst/>
            <a:rect l="l" t="t" r="r" b="b"/>
            <a:pathLst>
              <a:path w="239788" h="427316">
                <a:moveTo>
                  <a:pt x="239788" y="427316"/>
                </a:moveTo>
                <a:lnTo>
                  <a:pt x="229199" y="407377"/>
                </a:lnTo>
                <a:lnTo>
                  <a:pt x="218479" y="387188"/>
                </a:lnTo>
                <a:lnTo>
                  <a:pt x="207637" y="366768"/>
                </a:lnTo>
                <a:lnTo>
                  <a:pt x="196683" y="346132"/>
                </a:lnTo>
                <a:lnTo>
                  <a:pt x="185624" y="325297"/>
                </a:lnTo>
                <a:lnTo>
                  <a:pt x="174470" y="304279"/>
                </a:lnTo>
                <a:lnTo>
                  <a:pt x="163230" y="283095"/>
                </a:lnTo>
                <a:lnTo>
                  <a:pt x="151912" y="261760"/>
                </a:lnTo>
                <a:lnTo>
                  <a:pt x="140525" y="240292"/>
                </a:lnTo>
                <a:lnTo>
                  <a:pt x="129078" y="218706"/>
                </a:lnTo>
                <a:lnTo>
                  <a:pt x="117579" y="197020"/>
                </a:lnTo>
                <a:lnTo>
                  <a:pt x="106038" y="175248"/>
                </a:lnTo>
                <a:lnTo>
                  <a:pt x="94463" y="153409"/>
                </a:lnTo>
                <a:lnTo>
                  <a:pt x="82863" y="131518"/>
                </a:lnTo>
                <a:lnTo>
                  <a:pt x="71247" y="109591"/>
                </a:lnTo>
                <a:lnTo>
                  <a:pt x="59624" y="87645"/>
                </a:lnTo>
                <a:lnTo>
                  <a:pt x="48002" y="65697"/>
                </a:lnTo>
                <a:lnTo>
                  <a:pt x="36391" y="43762"/>
                </a:lnTo>
                <a:lnTo>
                  <a:pt x="24798" y="21858"/>
                </a:lnTo>
                <a:lnTo>
                  <a:pt x="13233" y="0"/>
                </a:lnTo>
                <a:lnTo>
                  <a:pt x="0" y="2590"/>
                </a:lnTo>
                <a:lnTo>
                  <a:pt x="12121" y="24083"/>
                </a:lnTo>
                <a:lnTo>
                  <a:pt x="24289" y="45654"/>
                </a:lnTo>
                <a:lnTo>
                  <a:pt x="36494" y="67288"/>
                </a:lnTo>
                <a:lnTo>
                  <a:pt x="48725" y="88966"/>
                </a:lnTo>
                <a:lnTo>
                  <a:pt x="60973" y="110670"/>
                </a:lnTo>
                <a:lnTo>
                  <a:pt x="73227" y="132382"/>
                </a:lnTo>
                <a:lnTo>
                  <a:pt x="85477" y="154086"/>
                </a:lnTo>
                <a:lnTo>
                  <a:pt x="97713" y="175762"/>
                </a:lnTo>
                <a:lnTo>
                  <a:pt x="109926" y="197394"/>
                </a:lnTo>
                <a:lnTo>
                  <a:pt x="122104" y="218963"/>
                </a:lnTo>
                <a:lnTo>
                  <a:pt x="134238" y="240453"/>
                </a:lnTo>
                <a:lnTo>
                  <a:pt x="146317" y="261844"/>
                </a:lnTo>
                <a:lnTo>
                  <a:pt x="158332" y="283119"/>
                </a:lnTo>
                <a:lnTo>
                  <a:pt x="170273" y="304261"/>
                </a:lnTo>
                <a:lnTo>
                  <a:pt x="182129" y="325252"/>
                </a:lnTo>
                <a:lnTo>
                  <a:pt x="193891" y="346074"/>
                </a:lnTo>
                <a:lnTo>
                  <a:pt x="205548" y="366709"/>
                </a:lnTo>
                <a:lnTo>
                  <a:pt x="217089" y="387140"/>
                </a:lnTo>
                <a:lnTo>
                  <a:pt x="228506" y="407348"/>
                </a:lnTo>
                <a:lnTo>
                  <a:pt x="239788" y="427316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767080" y="5400260"/>
            <a:ext cx="74752" cy="116052"/>
          </a:xfrm>
          <a:custGeom>
            <a:avLst/>
            <a:gdLst/>
            <a:ahLst/>
            <a:cxnLst/>
            <a:rect l="l" t="t" r="r" b="b"/>
            <a:pathLst>
              <a:path w="74752" h="116052">
                <a:moveTo>
                  <a:pt x="2308" y="8134"/>
                </a:moveTo>
                <a:lnTo>
                  <a:pt x="8304" y="19133"/>
                </a:lnTo>
                <a:lnTo>
                  <a:pt x="14326" y="30178"/>
                </a:lnTo>
                <a:lnTo>
                  <a:pt x="20372" y="41266"/>
                </a:lnTo>
                <a:lnTo>
                  <a:pt x="26442" y="52395"/>
                </a:lnTo>
                <a:lnTo>
                  <a:pt x="32534" y="63561"/>
                </a:lnTo>
                <a:lnTo>
                  <a:pt x="38646" y="74763"/>
                </a:lnTo>
                <a:lnTo>
                  <a:pt x="44776" y="85996"/>
                </a:lnTo>
                <a:lnTo>
                  <a:pt x="50923" y="97258"/>
                </a:lnTo>
                <a:lnTo>
                  <a:pt x="57086" y="108546"/>
                </a:lnTo>
                <a:lnTo>
                  <a:pt x="58496" y="111048"/>
                </a:lnTo>
                <a:lnTo>
                  <a:pt x="61315" y="116052"/>
                </a:lnTo>
                <a:lnTo>
                  <a:pt x="74752" y="113411"/>
                </a:lnTo>
                <a:lnTo>
                  <a:pt x="72087" y="108374"/>
                </a:lnTo>
                <a:lnTo>
                  <a:pt x="66127" y="97107"/>
                </a:lnTo>
                <a:lnTo>
                  <a:pt x="60176" y="85854"/>
                </a:lnTo>
                <a:lnTo>
                  <a:pt x="54239" y="74624"/>
                </a:lnTo>
                <a:lnTo>
                  <a:pt x="48318" y="63424"/>
                </a:lnTo>
                <a:lnTo>
                  <a:pt x="42417" y="52260"/>
                </a:lnTo>
                <a:lnTo>
                  <a:pt x="38210" y="44552"/>
                </a:lnTo>
                <a:lnTo>
                  <a:pt x="32101" y="33354"/>
                </a:lnTo>
                <a:lnTo>
                  <a:pt x="26013" y="22189"/>
                </a:lnTo>
                <a:lnTo>
                  <a:pt x="19951" y="11068"/>
                </a:lnTo>
                <a:lnTo>
                  <a:pt x="13919" y="0"/>
                </a:lnTo>
                <a:lnTo>
                  <a:pt x="0" y="3898"/>
                </a:lnTo>
                <a:lnTo>
                  <a:pt x="2308" y="8134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763622" y="5393917"/>
            <a:ext cx="81648" cy="128854"/>
          </a:xfrm>
          <a:custGeom>
            <a:avLst/>
            <a:gdLst/>
            <a:ahLst/>
            <a:cxnLst/>
            <a:rect l="l" t="t" r="r" b="b"/>
            <a:pathLst>
              <a:path w="81648" h="128854">
                <a:moveTo>
                  <a:pt x="64770" y="122389"/>
                </a:moveTo>
                <a:lnTo>
                  <a:pt x="65989" y="124548"/>
                </a:lnTo>
                <a:lnTo>
                  <a:pt x="68414" y="128854"/>
                </a:lnTo>
                <a:lnTo>
                  <a:pt x="81648" y="126263"/>
                </a:lnTo>
                <a:lnTo>
                  <a:pt x="80492" y="124079"/>
                </a:lnTo>
                <a:lnTo>
                  <a:pt x="78206" y="119748"/>
                </a:lnTo>
                <a:lnTo>
                  <a:pt x="64770" y="122389"/>
                </a:lnTo>
                <a:close/>
              </a:path>
              <a:path w="81648" h="128854">
                <a:moveTo>
                  <a:pt x="0" y="3898"/>
                </a:moveTo>
                <a:lnTo>
                  <a:pt x="1155" y="6019"/>
                </a:lnTo>
                <a:lnTo>
                  <a:pt x="3454" y="10248"/>
                </a:lnTo>
                <a:lnTo>
                  <a:pt x="17373" y="6350"/>
                </a:lnTo>
                <a:lnTo>
                  <a:pt x="16217" y="4229"/>
                </a:lnTo>
                <a:lnTo>
                  <a:pt x="13919" y="0"/>
                </a:lnTo>
                <a:lnTo>
                  <a:pt x="0" y="389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603270" y="5096144"/>
            <a:ext cx="136563" cy="228574"/>
          </a:xfrm>
          <a:custGeom>
            <a:avLst/>
            <a:gdLst/>
            <a:ahLst/>
            <a:cxnLst/>
            <a:rect l="l" t="t" r="r" b="b"/>
            <a:pathLst>
              <a:path w="136563" h="228574">
                <a:moveTo>
                  <a:pt x="0" y="6705"/>
                </a:moveTo>
                <a:lnTo>
                  <a:pt x="8153" y="21761"/>
                </a:lnTo>
                <a:lnTo>
                  <a:pt x="13617" y="31846"/>
                </a:lnTo>
                <a:lnTo>
                  <a:pt x="19170" y="42091"/>
                </a:lnTo>
                <a:lnTo>
                  <a:pt x="24811" y="52494"/>
                </a:lnTo>
                <a:lnTo>
                  <a:pt x="30536" y="63049"/>
                </a:lnTo>
                <a:lnTo>
                  <a:pt x="36344" y="73752"/>
                </a:lnTo>
                <a:lnTo>
                  <a:pt x="42233" y="84601"/>
                </a:lnTo>
                <a:lnTo>
                  <a:pt x="48199" y="95590"/>
                </a:lnTo>
                <a:lnTo>
                  <a:pt x="54242" y="106715"/>
                </a:lnTo>
                <a:lnTo>
                  <a:pt x="60358" y="117973"/>
                </a:lnTo>
                <a:lnTo>
                  <a:pt x="66545" y="129360"/>
                </a:lnTo>
                <a:lnTo>
                  <a:pt x="72802" y="140871"/>
                </a:lnTo>
                <a:lnTo>
                  <a:pt x="79126" y="152503"/>
                </a:lnTo>
                <a:lnTo>
                  <a:pt x="85515" y="164251"/>
                </a:lnTo>
                <a:lnTo>
                  <a:pt x="91966" y="176112"/>
                </a:lnTo>
                <a:lnTo>
                  <a:pt x="98477" y="188081"/>
                </a:lnTo>
                <a:lnTo>
                  <a:pt x="105047" y="200155"/>
                </a:lnTo>
                <a:lnTo>
                  <a:pt x="111672" y="212329"/>
                </a:lnTo>
                <a:lnTo>
                  <a:pt x="118351" y="224599"/>
                </a:lnTo>
                <a:lnTo>
                  <a:pt x="136563" y="228574"/>
                </a:lnTo>
                <a:lnTo>
                  <a:pt x="129705" y="215980"/>
                </a:lnTo>
                <a:lnTo>
                  <a:pt x="122901" y="203484"/>
                </a:lnTo>
                <a:lnTo>
                  <a:pt x="116155" y="191089"/>
                </a:lnTo>
                <a:lnTo>
                  <a:pt x="109467" y="178800"/>
                </a:lnTo>
                <a:lnTo>
                  <a:pt x="102842" y="166622"/>
                </a:lnTo>
                <a:lnTo>
                  <a:pt x="96280" y="154558"/>
                </a:lnTo>
                <a:lnTo>
                  <a:pt x="89784" y="142613"/>
                </a:lnTo>
                <a:lnTo>
                  <a:pt x="83357" y="130790"/>
                </a:lnTo>
                <a:lnTo>
                  <a:pt x="77000" y="119094"/>
                </a:lnTo>
                <a:lnTo>
                  <a:pt x="70716" y="107529"/>
                </a:lnTo>
                <a:lnTo>
                  <a:pt x="64508" y="96099"/>
                </a:lnTo>
                <a:lnTo>
                  <a:pt x="58377" y="84808"/>
                </a:lnTo>
                <a:lnTo>
                  <a:pt x="52326" y="73661"/>
                </a:lnTo>
                <a:lnTo>
                  <a:pt x="46357" y="62662"/>
                </a:lnTo>
                <a:lnTo>
                  <a:pt x="40472" y="51815"/>
                </a:lnTo>
                <a:lnTo>
                  <a:pt x="34674" y="41123"/>
                </a:lnTo>
                <a:lnTo>
                  <a:pt x="28965" y="30591"/>
                </a:lnTo>
                <a:lnTo>
                  <a:pt x="23347" y="20224"/>
                </a:lnTo>
                <a:lnTo>
                  <a:pt x="17823" y="10026"/>
                </a:lnTo>
                <a:lnTo>
                  <a:pt x="12395" y="0"/>
                </a:lnTo>
                <a:lnTo>
                  <a:pt x="14249" y="3428"/>
                </a:lnTo>
                <a:lnTo>
                  <a:pt x="12966" y="7696"/>
                </a:lnTo>
                <a:lnTo>
                  <a:pt x="9550" y="9550"/>
                </a:lnTo>
                <a:lnTo>
                  <a:pt x="7340" y="10401"/>
                </a:lnTo>
                <a:lnTo>
                  <a:pt x="3708" y="10401"/>
                </a:lnTo>
                <a:lnTo>
                  <a:pt x="0" y="6705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721627" y="5320751"/>
            <a:ext cx="22656" cy="12153"/>
          </a:xfrm>
          <a:custGeom>
            <a:avLst/>
            <a:gdLst/>
            <a:ahLst/>
            <a:cxnLst/>
            <a:rect l="l" t="t" r="r" b="b"/>
            <a:pathLst>
              <a:path w="22656" h="12153">
                <a:moveTo>
                  <a:pt x="1485" y="2730"/>
                </a:moveTo>
                <a:lnTo>
                  <a:pt x="2959" y="5435"/>
                </a:lnTo>
                <a:lnTo>
                  <a:pt x="4457" y="8178"/>
                </a:lnTo>
                <a:lnTo>
                  <a:pt x="22656" y="12153"/>
                </a:lnTo>
                <a:lnTo>
                  <a:pt x="21183" y="9436"/>
                </a:lnTo>
                <a:lnTo>
                  <a:pt x="19672" y="6667"/>
                </a:lnTo>
                <a:lnTo>
                  <a:pt x="18211" y="3975"/>
                </a:lnTo>
                <a:lnTo>
                  <a:pt x="0" y="0"/>
                </a:lnTo>
                <a:lnTo>
                  <a:pt x="1485" y="273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301267" y="6363889"/>
            <a:ext cx="825" cy="558"/>
          </a:xfrm>
          <a:custGeom>
            <a:avLst/>
            <a:gdLst/>
            <a:ahLst/>
            <a:cxnLst/>
            <a:rect l="l" t="t" r="r" b="b"/>
            <a:pathLst>
              <a:path w="825" h="558">
                <a:moveTo>
                  <a:pt x="0" y="558"/>
                </a:moveTo>
                <a:lnTo>
                  <a:pt x="241" y="330"/>
                </a:lnTo>
                <a:lnTo>
                  <a:pt x="368" y="203"/>
                </a:lnTo>
                <a:lnTo>
                  <a:pt x="825" y="0"/>
                </a:lnTo>
                <a:lnTo>
                  <a:pt x="558" y="228"/>
                </a:lnTo>
                <a:lnTo>
                  <a:pt x="368" y="368"/>
                </a:lnTo>
                <a:lnTo>
                  <a:pt x="88" y="520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094749" y="5985425"/>
            <a:ext cx="58966" cy="106959"/>
          </a:xfrm>
          <a:custGeom>
            <a:avLst/>
            <a:gdLst/>
            <a:ahLst/>
            <a:cxnLst/>
            <a:rect l="l" t="t" r="r" b="b"/>
            <a:pathLst>
              <a:path w="58966" h="106959">
                <a:moveTo>
                  <a:pt x="58966" y="106959"/>
                </a:moveTo>
                <a:lnTo>
                  <a:pt x="56306" y="101819"/>
                </a:lnTo>
                <a:lnTo>
                  <a:pt x="50732" y="91044"/>
                </a:lnTo>
                <a:lnTo>
                  <a:pt x="45085" y="80126"/>
                </a:lnTo>
                <a:lnTo>
                  <a:pt x="39366" y="69069"/>
                </a:lnTo>
                <a:lnTo>
                  <a:pt x="33578" y="57877"/>
                </a:lnTo>
                <a:lnTo>
                  <a:pt x="27721" y="46553"/>
                </a:lnTo>
                <a:lnTo>
                  <a:pt x="21798" y="35099"/>
                </a:lnTo>
                <a:lnTo>
                  <a:pt x="15810" y="23520"/>
                </a:lnTo>
                <a:lnTo>
                  <a:pt x="9758" y="11819"/>
                </a:lnTo>
                <a:lnTo>
                  <a:pt x="3644" y="0"/>
                </a:lnTo>
                <a:lnTo>
                  <a:pt x="0" y="2628"/>
                </a:lnTo>
                <a:lnTo>
                  <a:pt x="2860" y="7690"/>
                </a:lnTo>
                <a:lnTo>
                  <a:pt x="9371" y="19210"/>
                </a:lnTo>
                <a:lnTo>
                  <a:pt x="15818" y="30617"/>
                </a:lnTo>
                <a:lnTo>
                  <a:pt x="22199" y="41906"/>
                </a:lnTo>
                <a:lnTo>
                  <a:pt x="28511" y="53073"/>
                </a:lnTo>
                <a:lnTo>
                  <a:pt x="34753" y="64116"/>
                </a:lnTo>
                <a:lnTo>
                  <a:pt x="40921" y="75029"/>
                </a:lnTo>
                <a:lnTo>
                  <a:pt x="47015" y="85810"/>
                </a:lnTo>
                <a:lnTo>
                  <a:pt x="53030" y="96454"/>
                </a:lnTo>
                <a:lnTo>
                  <a:pt x="58966" y="106959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845276" y="5519977"/>
            <a:ext cx="249847" cy="461911"/>
          </a:xfrm>
          <a:custGeom>
            <a:avLst/>
            <a:gdLst/>
            <a:ahLst/>
            <a:cxnLst/>
            <a:rect l="l" t="t" r="r" b="b"/>
            <a:pathLst>
              <a:path w="249847" h="461911">
                <a:moveTo>
                  <a:pt x="161234" y="304483"/>
                </a:moveTo>
                <a:lnTo>
                  <a:pt x="172389" y="325501"/>
                </a:lnTo>
                <a:lnTo>
                  <a:pt x="183448" y="346336"/>
                </a:lnTo>
                <a:lnTo>
                  <a:pt x="194403" y="366971"/>
                </a:lnTo>
                <a:lnTo>
                  <a:pt x="205245" y="387392"/>
                </a:lnTo>
                <a:lnTo>
                  <a:pt x="215965" y="407580"/>
                </a:lnTo>
                <a:lnTo>
                  <a:pt x="226555" y="427520"/>
                </a:lnTo>
                <a:lnTo>
                  <a:pt x="227252" y="428753"/>
                </a:lnTo>
                <a:lnTo>
                  <a:pt x="233547" y="439891"/>
                </a:lnTo>
                <a:lnTo>
                  <a:pt x="239794" y="450947"/>
                </a:lnTo>
                <a:lnTo>
                  <a:pt x="245986" y="461911"/>
                </a:lnTo>
                <a:lnTo>
                  <a:pt x="249847" y="459117"/>
                </a:lnTo>
                <a:lnTo>
                  <a:pt x="247079" y="453763"/>
                </a:lnTo>
                <a:lnTo>
                  <a:pt x="241349" y="442677"/>
                </a:lnTo>
                <a:lnTo>
                  <a:pt x="235570" y="431498"/>
                </a:lnTo>
                <a:lnTo>
                  <a:pt x="229745" y="420230"/>
                </a:lnTo>
                <a:lnTo>
                  <a:pt x="223878" y="408878"/>
                </a:lnTo>
                <a:lnTo>
                  <a:pt x="217971" y="397446"/>
                </a:lnTo>
                <a:lnTo>
                  <a:pt x="212026" y="385940"/>
                </a:lnTo>
                <a:lnTo>
                  <a:pt x="201977" y="367578"/>
                </a:lnTo>
                <a:lnTo>
                  <a:pt x="191835" y="349043"/>
                </a:lnTo>
                <a:lnTo>
                  <a:pt x="181605" y="330348"/>
                </a:lnTo>
                <a:lnTo>
                  <a:pt x="171294" y="311503"/>
                </a:lnTo>
                <a:lnTo>
                  <a:pt x="160911" y="292524"/>
                </a:lnTo>
                <a:lnTo>
                  <a:pt x="150460" y="273420"/>
                </a:lnTo>
                <a:lnTo>
                  <a:pt x="139951" y="254206"/>
                </a:lnTo>
                <a:lnTo>
                  <a:pt x="129388" y="234893"/>
                </a:lnTo>
                <a:lnTo>
                  <a:pt x="118780" y="215495"/>
                </a:lnTo>
                <a:lnTo>
                  <a:pt x="108132" y="196022"/>
                </a:lnTo>
                <a:lnTo>
                  <a:pt x="97452" y="176489"/>
                </a:lnTo>
                <a:lnTo>
                  <a:pt x="86748" y="156907"/>
                </a:lnTo>
                <a:lnTo>
                  <a:pt x="76025" y="137289"/>
                </a:lnTo>
                <a:lnTo>
                  <a:pt x="65290" y="117648"/>
                </a:lnTo>
                <a:lnTo>
                  <a:pt x="54551" y="97995"/>
                </a:lnTo>
                <a:lnTo>
                  <a:pt x="43814" y="78343"/>
                </a:lnTo>
                <a:lnTo>
                  <a:pt x="33087" y="58706"/>
                </a:lnTo>
                <a:lnTo>
                  <a:pt x="22375" y="39094"/>
                </a:lnTo>
                <a:lnTo>
                  <a:pt x="11687" y="19521"/>
                </a:lnTo>
                <a:lnTo>
                  <a:pt x="1028" y="0"/>
                </a:lnTo>
                <a:lnTo>
                  <a:pt x="0" y="203"/>
                </a:lnTo>
                <a:lnTo>
                  <a:pt x="11563" y="22061"/>
                </a:lnTo>
                <a:lnTo>
                  <a:pt x="23154" y="43965"/>
                </a:lnTo>
                <a:lnTo>
                  <a:pt x="34765" y="65900"/>
                </a:lnTo>
                <a:lnTo>
                  <a:pt x="46386" y="87848"/>
                </a:lnTo>
                <a:lnTo>
                  <a:pt x="58009" y="109794"/>
                </a:lnTo>
                <a:lnTo>
                  <a:pt x="69624" y="131721"/>
                </a:lnTo>
                <a:lnTo>
                  <a:pt x="81224" y="153612"/>
                </a:lnTo>
                <a:lnTo>
                  <a:pt x="92799" y="175452"/>
                </a:lnTo>
                <a:lnTo>
                  <a:pt x="104340" y="197223"/>
                </a:lnTo>
                <a:lnTo>
                  <a:pt x="115839" y="218909"/>
                </a:lnTo>
                <a:lnTo>
                  <a:pt x="127287" y="240495"/>
                </a:lnTo>
                <a:lnTo>
                  <a:pt x="138675" y="261963"/>
                </a:lnTo>
                <a:lnTo>
                  <a:pt x="149993" y="283298"/>
                </a:lnTo>
                <a:lnTo>
                  <a:pt x="161234" y="304483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091256" y="5979105"/>
            <a:ext cx="7137" cy="8953"/>
          </a:xfrm>
          <a:custGeom>
            <a:avLst/>
            <a:gdLst/>
            <a:ahLst/>
            <a:cxnLst/>
            <a:rect l="l" t="t" r="r" b="b"/>
            <a:pathLst>
              <a:path w="7137" h="8953">
                <a:moveTo>
                  <a:pt x="3860" y="0"/>
                </a:moveTo>
                <a:lnTo>
                  <a:pt x="0" y="2781"/>
                </a:lnTo>
                <a:lnTo>
                  <a:pt x="1181" y="4838"/>
                </a:lnTo>
                <a:lnTo>
                  <a:pt x="3492" y="8953"/>
                </a:lnTo>
                <a:lnTo>
                  <a:pt x="7137" y="6324"/>
                </a:lnTo>
                <a:lnTo>
                  <a:pt x="6057" y="4229"/>
                </a:lnTo>
                <a:lnTo>
                  <a:pt x="3860" y="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809493" y="5452521"/>
            <a:ext cx="33274" cy="61150"/>
          </a:xfrm>
          <a:custGeom>
            <a:avLst/>
            <a:gdLst/>
            <a:ahLst/>
            <a:cxnLst/>
            <a:rect l="l" t="t" r="r" b="b"/>
            <a:pathLst>
              <a:path w="33274" h="61150">
                <a:moveTo>
                  <a:pt x="0" y="0"/>
                </a:moveTo>
                <a:lnTo>
                  <a:pt x="2633" y="4981"/>
                </a:lnTo>
                <a:lnTo>
                  <a:pt x="8545" y="16162"/>
                </a:lnTo>
                <a:lnTo>
                  <a:pt x="14475" y="27377"/>
                </a:lnTo>
                <a:lnTo>
                  <a:pt x="20420" y="38618"/>
                </a:lnTo>
                <a:lnTo>
                  <a:pt x="26375" y="49878"/>
                </a:lnTo>
                <a:lnTo>
                  <a:pt x="32334" y="61150"/>
                </a:lnTo>
                <a:lnTo>
                  <a:pt x="33273" y="60972"/>
                </a:lnTo>
                <a:lnTo>
                  <a:pt x="30398" y="55705"/>
                </a:lnTo>
                <a:lnTo>
                  <a:pt x="24285" y="44503"/>
                </a:lnTo>
                <a:lnTo>
                  <a:pt x="18189" y="33331"/>
                </a:lnTo>
                <a:lnTo>
                  <a:pt x="12110" y="22189"/>
                </a:lnTo>
                <a:lnTo>
                  <a:pt x="6047" y="11078"/>
                </a:lnTo>
                <a:lnTo>
                  <a:pt x="0" y="0"/>
                </a:lnTo>
                <a:close/>
              </a:path>
            </a:pathLst>
          </a:custGeom>
          <a:solidFill>
            <a:srgbClr val="00A1D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842986" y="5515850"/>
            <a:ext cx="3327" cy="4330"/>
          </a:xfrm>
          <a:custGeom>
            <a:avLst/>
            <a:gdLst/>
            <a:ahLst/>
            <a:cxnLst/>
            <a:rect l="l" t="t" r="r" b="b"/>
            <a:pathLst>
              <a:path w="3327" h="4330">
                <a:moveTo>
                  <a:pt x="2286" y="4330"/>
                </a:moveTo>
                <a:lnTo>
                  <a:pt x="3327" y="4127"/>
                </a:lnTo>
                <a:lnTo>
                  <a:pt x="0" y="0"/>
                </a:lnTo>
                <a:lnTo>
                  <a:pt x="2286" y="433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273542" y="6304292"/>
            <a:ext cx="31597" cy="59804"/>
          </a:xfrm>
          <a:custGeom>
            <a:avLst/>
            <a:gdLst/>
            <a:ahLst/>
            <a:cxnLst/>
            <a:rect l="l" t="t" r="r" b="b"/>
            <a:pathLst>
              <a:path w="31597" h="59804">
                <a:moveTo>
                  <a:pt x="3276" y="5803"/>
                </a:moveTo>
                <a:lnTo>
                  <a:pt x="4825" y="8547"/>
                </a:lnTo>
                <a:lnTo>
                  <a:pt x="13329" y="23585"/>
                </a:lnTo>
                <a:lnTo>
                  <a:pt x="19275" y="34096"/>
                </a:lnTo>
                <a:lnTo>
                  <a:pt x="23709" y="41926"/>
                </a:lnTo>
                <a:lnTo>
                  <a:pt x="29121" y="51473"/>
                </a:lnTo>
                <a:lnTo>
                  <a:pt x="30683" y="54241"/>
                </a:lnTo>
                <a:lnTo>
                  <a:pt x="30175" y="57607"/>
                </a:lnTo>
                <a:lnTo>
                  <a:pt x="28092" y="59804"/>
                </a:lnTo>
                <a:lnTo>
                  <a:pt x="28244" y="59740"/>
                </a:lnTo>
                <a:lnTo>
                  <a:pt x="30911" y="57467"/>
                </a:lnTo>
                <a:lnTo>
                  <a:pt x="31597" y="53911"/>
                </a:lnTo>
                <a:lnTo>
                  <a:pt x="29997" y="50990"/>
                </a:lnTo>
                <a:lnTo>
                  <a:pt x="28181" y="47663"/>
                </a:lnTo>
                <a:lnTo>
                  <a:pt x="24701" y="41313"/>
                </a:lnTo>
                <a:lnTo>
                  <a:pt x="22451" y="37217"/>
                </a:lnTo>
                <a:lnTo>
                  <a:pt x="17245" y="27738"/>
                </a:lnTo>
                <a:lnTo>
                  <a:pt x="10777" y="15954"/>
                </a:lnTo>
                <a:lnTo>
                  <a:pt x="3098" y="1955"/>
                </a:lnTo>
                <a:lnTo>
                  <a:pt x="0" y="0"/>
                </a:lnTo>
                <a:lnTo>
                  <a:pt x="1676" y="2959"/>
                </a:lnTo>
                <a:lnTo>
                  <a:pt x="3276" y="5803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098391" y="5984157"/>
            <a:ext cx="171005" cy="308864"/>
          </a:xfrm>
          <a:custGeom>
            <a:avLst/>
            <a:gdLst/>
            <a:ahLst/>
            <a:cxnLst/>
            <a:rect l="l" t="t" r="r" b="b"/>
            <a:pathLst>
              <a:path w="171005" h="308863">
                <a:moveTo>
                  <a:pt x="2953" y="6979"/>
                </a:moveTo>
                <a:lnTo>
                  <a:pt x="9037" y="18742"/>
                </a:lnTo>
                <a:lnTo>
                  <a:pt x="15058" y="30384"/>
                </a:lnTo>
                <a:lnTo>
                  <a:pt x="21015" y="41903"/>
                </a:lnTo>
                <a:lnTo>
                  <a:pt x="26907" y="53295"/>
                </a:lnTo>
                <a:lnTo>
                  <a:pt x="32731" y="64557"/>
                </a:lnTo>
                <a:lnTo>
                  <a:pt x="38486" y="75684"/>
                </a:lnTo>
                <a:lnTo>
                  <a:pt x="44170" y="86674"/>
                </a:lnTo>
                <a:lnTo>
                  <a:pt x="49782" y="97524"/>
                </a:lnTo>
                <a:lnTo>
                  <a:pt x="55321" y="108229"/>
                </a:lnTo>
                <a:lnTo>
                  <a:pt x="59681" y="115942"/>
                </a:lnTo>
                <a:lnTo>
                  <a:pt x="66748" y="128441"/>
                </a:lnTo>
                <a:lnTo>
                  <a:pt x="73686" y="140714"/>
                </a:lnTo>
                <a:lnTo>
                  <a:pt x="80493" y="152753"/>
                </a:lnTo>
                <a:lnTo>
                  <a:pt x="87163" y="164551"/>
                </a:lnTo>
                <a:lnTo>
                  <a:pt x="93693" y="176101"/>
                </a:lnTo>
                <a:lnTo>
                  <a:pt x="100078" y="187395"/>
                </a:lnTo>
                <a:lnTo>
                  <a:pt x="106315" y="198426"/>
                </a:lnTo>
                <a:lnTo>
                  <a:pt x="112399" y="209187"/>
                </a:lnTo>
                <a:lnTo>
                  <a:pt x="118326" y="219669"/>
                </a:lnTo>
                <a:lnTo>
                  <a:pt x="124092" y="229867"/>
                </a:lnTo>
                <a:lnTo>
                  <a:pt x="129694" y="239771"/>
                </a:lnTo>
                <a:lnTo>
                  <a:pt x="135126" y="249376"/>
                </a:lnTo>
                <a:lnTo>
                  <a:pt x="140385" y="258673"/>
                </a:lnTo>
                <a:lnTo>
                  <a:pt x="142481" y="260578"/>
                </a:lnTo>
                <a:lnTo>
                  <a:pt x="144970" y="265137"/>
                </a:lnTo>
                <a:lnTo>
                  <a:pt x="145503" y="267715"/>
                </a:lnTo>
                <a:lnTo>
                  <a:pt x="148711" y="273392"/>
                </a:lnTo>
                <a:lnTo>
                  <a:pt x="155237" y="284939"/>
                </a:lnTo>
                <a:lnTo>
                  <a:pt x="161405" y="295849"/>
                </a:lnTo>
                <a:lnTo>
                  <a:pt x="167208" y="306108"/>
                </a:lnTo>
                <a:lnTo>
                  <a:pt x="168465" y="307035"/>
                </a:lnTo>
                <a:lnTo>
                  <a:pt x="171005" y="308863"/>
                </a:lnTo>
                <a:lnTo>
                  <a:pt x="165451" y="298737"/>
                </a:lnTo>
                <a:lnTo>
                  <a:pt x="159529" y="287939"/>
                </a:lnTo>
                <a:lnTo>
                  <a:pt x="153250" y="276487"/>
                </a:lnTo>
                <a:lnTo>
                  <a:pt x="146623" y="264401"/>
                </a:lnTo>
                <a:lnTo>
                  <a:pt x="139659" y="251699"/>
                </a:lnTo>
                <a:lnTo>
                  <a:pt x="132368" y="238400"/>
                </a:lnTo>
                <a:lnTo>
                  <a:pt x="124760" y="224522"/>
                </a:lnTo>
                <a:lnTo>
                  <a:pt x="116847" y="210085"/>
                </a:lnTo>
                <a:lnTo>
                  <a:pt x="108637" y="195107"/>
                </a:lnTo>
                <a:lnTo>
                  <a:pt x="100142" y="179606"/>
                </a:lnTo>
                <a:lnTo>
                  <a:pt x="91372" y="163602"/>
                </a:lnTo>
                <a:lnTo>
                  <a:pt x="82337" y="147113"/>
                </a:lnTo>
                <a:lnTo>
                  <a:pt x="73047" y="130159"/>
                </a:lnTo>
                <a:lnTo>
                  <a:pt x="63512" y="112757"/>
                </a:lnTo>
                <a:lnTo>
                  <a:pt x="53744" y="94926"/>
                </a:lnTo>
                <a:lnTo>
                  <a:pt x="43752" y="76686"/>
                </a:lnTo>
                <a:lnTo>
                  <a:pt x="33546" y="58054"/>
                </a:lnTo>
                <a:lnTo>
                  <a:pt x="23138" y="39050"/>
                </a:lnTo>
                <a:lnTo>
                  <a:pt x="12536" y="19692"/>
                </a:lnTo>
                <a:lnTo>
                  <a:pt x="1752" y="0"/>
                </a:lnTo>
                <a:lnTo>
                  <a:pt x="0" y="1269"/>
                </a:lnTo>
                <a:lnTo>
                  <a:pt x="2953" y="6979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238773" y="6242832"/>
            <a:ext cx="37871" cy="63411"/>
          </a:xfrm>
          <a:custGeom>
            <a:avLst/>
            <a:gdLst/>
            <a:ahLst/>
            <a:cxnLst/>
            <a:rect l="l" t="t" r="r" b="b"/>
            <a:pathLst>
              <a:path w="37871" h="63411">
                <a:moveTo>
                  <a:pt x="26822" y="47434"/>
                </a:moveTo>
                <a:lnTo>
                  <a:pt x="29603" y="52349"/>
                </a:lnTo>
                <a:lnTo>
                  <a:pt x="32270" y="57048"/>
                </a:lnTo>
                <a:lnTo>
                  <a:pt x="34759" y="61455"/>
                </a:lnTo>
                <a:lnTo>
                  <a:pt x="37871" y="63411"/>
                </a:lnTo>
                <a:lnTo>
                  <a:pt x="35585" y="59245"/>
                </a:lnTo>
                <a:lnTo>
                  <a:pt x="33172" y="54825"/>
                </a:lnTo>
                <a:lnTo>
                  <a:pt x="30619" y="50190"/>
                </a:lnTo>
                <a:lnTo>
                  <a:pt x="26822" y="47434"/>
                </a:lnTo>
                <a:close/>
              </a:path>
              <a:path w="37871" h="63411">
                <a:moveTo>
                  <a:pt x="3721" y="4025"/>
                </a:moveTo>
                <a:lnTo>
                  <a:pt x="0" y="0"/>
                </a:lnTo>
                <a:lnTo>
                  <a:pt x="1739" y="3073"/>
                </a:lnTo>
                <a:lnTo>
                  <a:pt x="3441" y="6083"/>
                </a:lnTo>
                <a:lnTo>
                  <a:pt x="5118" y="9042"/>
                </a:lnTo>
                <a:lnTo>
                  <a:pt x="4584" y="6464"/>
                </a:lnTo>
                <a:lnTo>
                  <a:pt x="3721" y="4025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057301" y="5905921"/>
            <a:ext cx="39433" cy="73177"/>
          </a:xfrm>
          <a:custGeom>
            <a:avLst/>
            <a:gdLst/>
            <a:ahLst/>
            <a:cxnLst/>
            <a:rect l="l" t="t" r="r" b="b"/>
            <a:pathLst>
              <a:path w="39433" h="73177">
                <a:moveTo>
                  <a:pt x="0" y="0"/>
                </a:moveTo>
                <a:lnTo>
                  <a:pt x="2893" y="5601"/>
                </a:lnTo>
                <a:lnTo>
                  <a:pt x="8820" y="17071"/>
                </a:lnTo>
                <a:lnTo>
                  <a:pt x="14709" y="28462"/>
                </a:lnTo>
                <a:lnTo>
                  <a:pt x="20555" y="39772"/>
                </a:lnTo>
                <a:lnTo>
                  <a:pt x="26358" y="50997"/>
                </a:lnTo>
                <a:lnTo>
                  <a:pt x="32114" y="62133"/>
                </a:lnTo>
                <a:lnTo>
                  <a:pt x="37820" y="73177"/>
                </a:lnTo>
                <a:lnTo>
                  <a:pt x="39433" y="72009"/>
                </a:lnTo>
                <a:lnTo>
                  <a:pt x="36665" y="66951"/>
                </a:lnTo>
                <a:lnTo>
                  <a:pt x="30670" y="55999"/>
                </a:lnTo>
                <a:lnTo>
                  <a:pt x="24626" y="44963"/>
                </a:lnTo>
                <a:lnTo>
                  <a:pt x="18536" y="33843"/>
                </a:lnTo>
                <a:lnTo>
                  <a:pt x="12400" y="22641"/>
                </a:lnTo>
                <a:lnTo>
                  <a:pt x="6221" y="11359"/>
                </a:lnTo>
                <a:lnTo>
                  <a:pt x="0" y="0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096212" y="5977931"/>
            <a:ext cx="2806" cy="7493"/>
          </a:xfrm>
          <a:custGeom>
            <a:avLst/>
            <a:gdLst/>
            <a:ahLst/>
            <a:cxnLst/>
            <a:rect l="l" t="t" r="r" b="b"/>
            <a:pathLst>
              <a:path w="2806" h="7492">
                <a:moveTo>
                  <a:pt x="2184" y="7493"/>
                </a:moveTo>
                <a:lnTo>
                  <a:pt x="2806" y="4165"/>
                </a:lnTo>
                <a:lnTo>
                  <a:pt x="520" y="0"/>
                </a:lnTo>
                <a:lnTo>
                  <a:pt x="0" y="3263"/>
                </a:lnTo>
                <a:lnTo>
                  <a:pt x="2184" y="7493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01421" y="5092458"/>
            <a:ext cx="16090" cy="14084"/>
          </a:xfrm>
          <a:custGeom>
            <a:avLst/>
            <a:gdLst/>
            <a:ahLst/>
            <a:cxnLst/>
            <a:rect l="l" t="t" r="r" b="b"/>
            <a:pathLst>
              <a:path w="16090" h="14084">
                <a:moveTo>
                  <a:pt x="8051" y="14084"/>
                </a:moveTo>
                <a:lnTo>
                  <a:pt x="11404" y="13233"/>
                </a:lnTo>
                <a:lnTo>
                  <a:pt x="14820" y="11391"/>
                </a:lnTo>
                <a:lnTo>
                  <a:pt x="16090" y="7112"/>
                </a:lnTo>
                <a:lnTo>
                  <a:pt x="14236" y="3683"/>
                </a:lnTo>
                <a:lnTo>
                  <a:pt x="12903" y="1295"/>
                </a:lnTo>
                <a:lnTo>
                  <a:pt x="8039" y="0"/>
                </a:lnTo>
                <a:lnTo>
                  <a:pt x="4698" y="838"/>
                </a:lnTo>
                <a:lnTo>
                  <a:pt x="1269" y="2692"/>
                </a:lnTo>
                <a:lnTo>
                  <a:pt x="0" y="6972"/>
                </a:lnTo>
                <a:lnTo>
                  <a:pt x="1854" y="10388"/>
                </a:lnTo>
                <a:lnTo>
                  <a:pt x="3124" y="12750"/>
                </a:lnTo>
                <a:lnTo>
                  <a:pt x="8051" y="14084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114098" y="5049441"/>
            <a:ext cx="37020" cy="97002"/>
          </a:xfrm>
          <a:custGeom>
            <a:avLst/>
            <a:gdLst/>
            <a:ahLst/>
            <a:cxnLst/>
            <a:rect l="l" t="t" r="r" b="b"/>
            <a:pathLst>
              <a:path w="37020" h="97002">
                <a:moveTo>
                  <a:pt x="2501" y="96138"/>
                </a:moveTo>
                <a:lnTo>
                  <a:pt x="6324" y="96875"/>
                </a:lnTo>
                <a:lnTo>
                  <a:pt x="7658" y="97002"/>
                </a:lnTo>
                <a:lnTo>
                  <a:pt x="10972" y="97002"/>
                </a:lnTo>
                <a:lnTo>
                  <a:pt x="13919" y="94653"/>
                </a:lnTo>
                <a:lnTo>
                  <a:pt x="14566" y="91287"/>
                </a:lnTo>
                <a:lnTo>
                  <a:pt x="15582" y="85978"/>
                </a:lnTo>
                <a:lnTo>
                  <a:pt x="16725" y="80670"/>
                </a:lnTo>
                <a:lnTo>
                  <a:pt x="17983" y="75399"/>
                </a:lnTo>
                <a:lnTo>
                  <a:pt x="18884" y="71615"/>
                </a:lnTo>
                <a:lnTo>
                  <a:pt x="16548" y="67817"/>
                </a:lnTo>
                <a:lnTo>
                  <a:pt x="12763" y="66916"/>
                </a:lnTo>
                <a:lnTo>
                  <a:pt x="11125" y="66713"/>
                </a:lnTo>
                <a:lnTo>
                  <a:pt x="7937" y="66713"/>
                </a:lnTo>
                <a:lnTo>
                  <a:pt x="5054" y="68897"/>
                </a:lnTo>
                <a:lnTo>
                  <a:pt x="4279" y="72135"/>
                </a:lnTo>
                <a:lnTo>
                  <a:pt x="2984" y="77609"/>
                </a:lnTo>
                <a:lnTo>
                  <a:pt x="1790" y="83108"/>
                </a:lnTo>
                <a:lnTo>
                  <a:pt x="736" y="88633"/>
                </a:lnTo>
                <a:lnTo>
                  <a:pt x="0" y="92443"/>
                </a:lnTo>
                <a:lnTo>
                  <a:pt x="2501" y="96138"/>
                </a:lnTo>
                <a:close/>
              </a:path>
              <a:path w="37020" h="97002">
                <a:moveTo>
                  <a:pt x="17106" y="38582"/>
                </a:moveTo>
                <a:lnTo>
                  <a:pt x="20777" y="39890"/>
                </a:lnTo>
                <a:lnTo>
                  <a:pt x="23139" y="40297"/>
                </a:lnTo>
                <a:lnTo>
                  <a:pt x="26035" y="40297"/>
                </a:lnTo>
                <a:lnTo>
                  <a:pt x="28740" y="38493"/>
                </a:lnTo>
                <a:lnTo>
                  <a:pt x="29768" y="35610"/>
                </a:lnTo>
                <a:lnTo>
                  <a:pt x="31534" y="30657"/>
                </a:lnTo>
                <a:lnTo>
                  <a:pt x="33388" y="25742"/>
                </a:lnTo>
                <a:lnTo>
                  <a:pt x="35331" y="20866"/>
                </a:lnTo>
                <a:lnTo>
                  <a:pt x="32448" y="17983"/>
                </a:lnTo>
                <a:lnTo>
                  <a:pt x="32512" y="15366"/>
                </a:lnTo>
                <a:lnTo>
                  <a:pt x="37020" y="952"/>
                </a:lnTo>
                <a:lnTo>
                  <a:pt x="36296" y="584"/>
                </a:lnTo>
                <a:lnTo>
                  <a:pt x="33489" y="0"/>
                </a:lnTo>
                <a:lnTo>
                  <a:pt x="30772" y="0"/>
                </a:lnTo>
                <a:lnTo>
                  <a:pt x="28181" y="1574"/>
                </a:lnTo>
                <a:lnTo>
                  <a:pt x="27025" y="4229"/>
                </a:lnTo>
                <a:lnTo>
                  <a:pt x="25732" y="7227"/>
                </a:lnTo>
                <a:lnTo>
                  <a:pt x="20934" y="18978"/>
                </a:lnTo>
                <a:lnTo>
                  <a:pt x="16497" y="30899"/>
                </a:lnTo>
                <a:lnTo>
                  <a:pt x="15189" y="34556"/>
                </a:lnTo>
                <a:lnTo>
                  <a:pt x="17106" y="38582"/>
                </a:lnTo>
                <a:close/>
              </a:path>
            </a:pathLst>
          </a:custGeom>
          <a:solidFill>
            <a:srgbClr val="55B4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146553" y="5050399"/>
            <a:ext cx="7785" cy="19913"/>
          </a:xfrm>
          <a:custGeom>
            <a:avLst/>
            <a:gdLst/>
            <a:ahLst/>
            <a:cxnLst/>
            <a:rect l="l" t="t" r="r" b="b"/>
            <a:pathLst>
              <a:path w="7785" h="19913">
                <a:moveTo>
                  <a:pt x="2882" y="19913"/>
                </a:moveTo>
                <a:lnTo>
                  <a:pt x="4368" y="16217"/>
                </a:lnTo>
                <a:lnTo>
                  <a:pt x="5892" y="12547"/>
                </a:lnTo>
                <a:lnTo>
                  <a:pt x="7480" y="8902"/>
                </a:lnTo>
                <a:lnTo>
                  <a:pt x="7785" y="8077"/>
                </a:lnTo>
                <a:lnTo>
                  <a:pt x="6121" y="1219"/>
                </a:lnTo>
                <a:lnTo>
                  <a:pt x="4559" y="0"/>
                </a:lnTo>
                <a:lnTo>
                  <a:pt x="50" y="14414"/>
                </a:lnTo>
                <a:lnTo>
                  <a:pt x="0" y="17030"/>
                </a:lnTo>
                <a:lnTo>
                  <a:pt x="2882" y="1991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52673" y="5051621"/>
            <a:ext cx="2387" cy="6858"/>
          </a:xfrm>
          <a:custGeom>
            <a:avLst/>
            <a:gdLst/>
            <a:ahLst/>
            <a:cxnLst/>
            <a:rect l="l" t="t" r="r" b="b"/>
            <a:pathLst>
              <a:path w="2387" h="6858">
                <a:moveTo>
                  <a:pt x="1663" y="6857"/>
                </a:moveTo>
                <a:lnTo>
                  <a:pt x="2387" y="4394"/>
                </a:lnTo>
                <a:lnTo>
                  <a:pt x="1701" y="1790"/>
                </a:lnTo>
                <a:lnTo>
                  <a:pt x="0" y="0"/>
                </a:lnTo>
                <a:lnTo>
                  <a:pt x="1663" y="685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531167" y="5009292"/>
            <a:ext cx="26509" cy="35128"/>
          </a:xfrm>
          <a:custGeom>
            <a:avLst/>
            <a:gdLst/>
            <a:ahLst/>
            <a:cxnLst/>
            <a:rect l="l" t="t" r="r" b="b"/>
            <a:pathLst>
              <a:path w="26509" h="35128">
                <a:moveTo>
                  <a:pt x="1892" y="10464"/>
                </a:moveTo>
                <a:lnTo>
                  <a:pt x="3179" y="12773"/>
                </a:lnTo>
                <a:lnTo>
                  <a:pt x="9246" y="23651"/>
                </a:lnTo>
                <a:lnTo>
                  <a:pt x="15659" y="35128"/>
                </a:lnTo>
                <a:lnTo>
                  <a:pt x="13728" y="31673"/>
                </a:lnTo>
                <a:lnTo>
                  <a:pt x="14947" y="27381"/>
                </a:lnTo>
                <a:lnTo>
                  <a:pt x="18338" y="25488"/>
                </a:lnTo>
                <a:lnTo>
                  <a:pt x="21767" y="24587"/>
                </a:lnTo>
                <a:lnTo>
                  <a:pt x="26509" y="25671"/>
                </a:lnTo>
                <a:lnTo>
                  <a:pt x="20197" y="14366"/>
                </a:lnTo>
                <a:lnTo>
                  <a:pt x="14198" y="3606"/>
                </a:lnTo>
                <a:lnTo>
                  <a:pt x="12903" y="1295"/>
                </a:lnTo>
                <a:lnTo>
                  <a:pt x="8039" y="0"/>
                </a:lnTo>
                <a:lnTo>
                  <a:pt x="4610" y="888"/>
                </a:lnTo>
                <a:lnTo>
                  <a:pt x="1219" y="2781"/>
                </a:lnTo>
                <a:lnTo>
                  <a:pt x="0" y="7073"/>
                </a:lnTo>
                <a:lnTo>
                  <a:pt x="1892" y="10464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58394" y="4987663"/>
            <a:ext cx="30822" cy="38087"/>
          </a:xfrm>
          <a:custGeom>
            <a:avLst/>
            <a:gdLst/>
            <a:ahLst/>
            <a:cxnLst/>
            <a:rect l="l" t="t" r="r" b="b"/>
            <a:pathLst>
              <a:path w="30822" h="38087">
                <a:moveTo>
                  <a:pt x="4572" y="37160"/>
                </a:moveTo>
                <a:lnTo>
                  <a:pt x="8039" y="38087"/>
                </a:lnTo>
                <a:lnTo>
                  <a:pt x="8382" y="38074"/>
                </a:lnTo>
                <a:lnTo>
                  <a:pt x="4559" y="22986"/>
                </a:lnTo>
                <a:lnTo>
                  <a:pt x="3670" y="24510"/>
                </a:lnTo>
                <a:lnTo>
                  <a:pt x="1917" y="27571"/>
                </a:lnTo>
                <a:lnTo>
                  <a:pt x="0" y="30949"/>
                </a:lnTo>
                <a:lnTo>
                  <a:pt x="1193" y="35242"/>
                </a:lnTo>
                <a:lnTo>
                  <a:pt x="4572" y="37160"/>
                </a:lnTo>
                <a:close/>
              </a:path>
              <a:path w="30822" h="38087">
                <a:moveTo>
                  <a:pt x="14566" y="33820"/>
                </a:moveTo>
                <a:lnTo>
                  <a:pt x="15301" y="32535"/>
                </a:lnTo>
                <a:lnTo>
                  <a:pt x="21829" y="21587"/>
                </a:lnTo>
                <a:lnTo>
                  <a:pt x="28663" y="10947"/>
                </a:lnTo>
                <a:lnTo>
                  <a:pt x="30822" y="7708"/>
                </a:lnTo>
                <a:lnTo>
                  <a:pt x="29946" y="3340"/>
                </a:lnTo>
                <a:lnTo>
                  <a:pt x="26708" y="1181"/>
                </a:lnTo>
                <a:lnTo>
                  <a:pt x="24155" y="0"/>
                </a:lnTo>
                <a:lnTo>
                  <a:pt x="20535" y="0"/>
                </a:lnTo>
                <a:lnTo>
                  <a:pt x="16941" y="3136"/>
                </a:lnTo>
                <a:lnTo>
                  <a:pt x="14465" y="6857"/>
                </a:lnTo>
                <a:lnTo>
                  <a:pt x="12039" y="10642"/>
                </a:lnTo>
                <a:lnTo>
                  <a:pt x="9664" y="14490"/>
                </a:lnTo>
                <a:lnTo>
                  <a:pt x="14566" y="3382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162955" y="5002152"/>
            <a:ext cx="10007" cy="23583"/>
          </a:xfrm>
          <a:custGeom>
            <a:avLst/>
            <a:gdLst/>
            <a:ahLst/>
            <a:cxnLst/>
            <a:rect l="l" t="t" r="r" b="b"/>
            <a:pathLst>
              <a:path w="10007" h="23583">
                <a:moveTo>
                  <a:pt x="3822" y="23583"/>
                </a:moveTo>
                <a:lnTo>
                  <a:pt x="8381" y="22199"/>
                </a:lnTo>
                <a:lnTo>
                  <a:pt x="10007" y="19329"/>
                </a:lnTo>
                <a:lnTo>
                  <a:pt x="5105" y="0"/>
                </a:lnTo>
                <a:lnTo>
                  <a:pt x="3365" y="2793"/>
                </a:lnTo>
                <a:lnTo>
                  <a:pt x="1663" y="5626"/>
                </a:lnTo>
                <a:lnTo>
                  <a:pt x="0" y="8496"/>
                </a:lnTo>
                <a:lnTo>
                  <a:pt x="3822" y="2358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508124" y="4973701"/>
            <a:ext cx="18148" cy="12992"/>
          </a:xfrm>
          <a:custGeom>
            <a:avLst/>
            <a:gdLst/>
            <a:ahLst/>
            <a:cxnLst/>
            <a:rect l="l" t="t" r="r" b="b"/>
            <a:pathLst>
              <a:path w="18148" h="12992">
                <a:moveTo>
                  <a:pt x="10121" y="12992"/>
                </a:moveTo>
                <a:lnTo>
                  <a:pt x="13842" y="11925"/>
                </a:lnTo>
                <a:lnTo>
                  <a:pt x="17144" y="9867"/>
                </a:lnTo>
                <a:lnTo>
                  <a:pt x="18148" y="5524"/>
                </a:lnTo>
                <a:lnTo>
                  <a:pt x="16090" y="2235"/>
                </a:lnTo>
                <a:lnTo>
                  <a:pt x="14693" y="0"/>
                </a:lnTo>
                <a:lnTo>
                  <a:pt x="0" y="0"/>
                </a:lnTo>
                <a:lnTo>
                  <a:pt x="9474" y="12966"/>
                </a:lnTo>
                <a:lnTo>
                  <a:pt x="10121" y="12992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495516" y="4955010"/>
            <a:ext cx="22745" cy="11645"/>
          </a:xfrm>
          <a:custGeom>
            <a:avLst/>
            <a:gdLst/>
            <a:ahLst/>
            <a:cxnLst/>
            <a:rect l="l" t="t" r="r" b="b"/>
            <a:pathLst>
              <a:path w="22745" h="11645">
                <a:moveTo>
                  <a:pt x="22745" y="11645"/>
                </a:moveTo>
                <a:lnTo>
                  <a:pt x="20129" y="7696"/>
                </a:lnTo>
                <a:lnTo>
                  <a:pt x="17475" y="3886"/>
                </a:lnTo>
                <a:lnTo>
                  <a:pt x="14808" y="190"/>
                </a:lnTo>
                <a:lnTo>
                  <a:pt x="13474" y="406"/>
                </a:lnTo>
                <a:lnTo>
                  <a:pt x="0" y="0"/>
                </a:lnTo>
                <a:lnTo>
                  <a:pt x="152" y="3327"/>
                </a:lnTo>
                <a:lnTo>
                  <a:pt x="7289" y="11645"/>
                </a:lnTo>
                <a:lnTo>
                  <a:pt x="22745" y="11645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502808" y="4966649"/>
            <a:ext cx="20015" cy="7048"/>
          </a:xfrm>
          <a:custGeom>
            <a:avLst/>
            <a:gdLst/>
            <a:ahLst/>
            <a:cxnLst/>
            <a:rect l="l" t="t" r="r" b="b"/>
            <a:pathLst>
              <a:path w="20015" h="7048">
                <a:moveTo>
                  <a:pt x="20015" y="7048"/>
                </a:moveTo>
                <a:lnTo>
                  <a:pt x="18503" y="4648"/>
                </a:lnTo>
                <a:lnTo>
                  <a:pt x="15455" y="0"/>
                </a:lnTo>
                <a:lnTo>
                  <a:pt x="0" y="0"/>
                </a:lnTo>
                <a:lnTo>
                  <a:pt x="1219" y="1447"/>
                </a:lnTo>
                <a:lnTo>
                  <a:pt x="5321" y="7048"/>
                </a:lnTo>
                <a:lnTo>
                  <a:pt x="20015" y="704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495669" y="4958332"/>
            <a:ext cx="21932" cy="28333"/>
          </a:xfrm>
          <a:custGeom>
            <a:avLst/>
            <a:gdLst/>
            <a:ahLst/>
            <a:cxnLst/>
            <a:rect l="l" t="t" r="r" b="b"/>
            <a:pathLst>
              <a:path w="21932" h="28333">
                <a:moveTo>
                  <a:pt x="21932" y="28333"/>
                </a:moveTo>
                <a:lnTo>
                  <a:pt x="12458" y="15366"/>
                </a:lnTo>
                <a:lnTo>
                  <a:pt x="8356" y="9766"/>
                </a:lnTo>
                <a:lnTo>
                  <a:pt x="7137" y="8318"/>
                </a:lnTo>
                <a:lnTo>
                  <a:pt x="0" y="0"/>
                </a:lnTo>
                <a:lnTo>
                  <a:pt x="228" y="774"/>
                </a:lnTo>
                <a:lnTo>
                  <a:pt x="2345" y="3895"/>
                </a:lnTo>
                <a:lnTo>
                  <a:pt x="9523" y="14124"/>
                </a:lnTo>
                <a:lnTo>
                  <a:pt x="16586" y="25031"/>
                </a:lnTo>
                <a:lnTo>
                  <a:pt x="17805" y="26987"/>
                </a:lnTo>
                <a:lnTo>
                  <a:pt x="21932" y="2833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495522" y="4949304"/>
            <a:ext cx="13576" cy="6108"/>
          </a:xfrm>
          <a:custGeom>
            <a:avLst/>
            <a:gdLst/>
            <a:ahLst/>
            <a:cxnLst/>
            <a:rect l="l" t="t" r="r" b="b"/>
            <a:pathLst>
              <a:path w="13576" h="6108">
                <a:moveTo>
                  <a:pt x="13576" y="6108"/>
                </a:moveTo>
                <a:lnTo>
                  <a:pt x="13309" y="3860"/>
                </a:lnTo>
                <a:lnTo>
                  <a:pt x="11188" y="990"/>
                </a:lnTo>
                <a:lnTo>
                  <a:pt x="6896" y="0"/>
                </a:lnTo>
                <a:lnTo>
                  <a:pt x="3975" y="457"/>
                </a:lnTo>
                <a:lnTo>
                  <a:pt x="1244" y="2476"/>
                </a:lnTo>
                <a:lnTo>
                  <a:pt x="0" y="5702"/>
                </a:lnTo>
                <a:lnTo>
                  <a:pt x="13474" y="610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202947" y="4933233"/>
            <a:ext cx="30492" cy="21145"/>
          </a:xfrm>
          <a:custGeom>
            <a:avLst/>
            <a:gdLst/>
            <a:ahLst/>
            <a:cxnLst/>
            <a:rect l="l" t="t" r="r" b="b"/>
            <a:pathLst>
              <a:path w="30492" h="21145">
                <a:moveTo>
                  <a:pt x="0" y="21145"/>
                </a:moveTo>
                <a:lnTo>
                  <a:pt x="28409" y="11290"/>
                </a:lnTo>
                <a:lnTo>
                  <a:pt x="30492" y="8534"/>
                </a:lnTo>
                <a:lnTo>
                  <a:pt x="30289" y="4610"/>
                </a:lnTo>
                <a:lnTo>
                  <a:pt x="27800" y="2082"/>
                </a:lnTo>
                <a:lnTo>
                  <a:pt x="24599" y="0"/>
                </a:lnTo>
                <a:lnTo>
                  <a:pt x="21005" y="0"/>
                </a:lnTo>
                <a:lnTo>
                  <a:pt x="17311" y="2546"/>
                </a:lnTo>
                <a:lnTo>
                  <a:pt x="8529" y="11625"/>
                </a:lnTo>
                <a:lnTo>
                  <a:pt x="0" y="21145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199839" y="4955693"/>
            <a:ext cx="20802" cy="12293"/>
          </a:xfrm>
          <a:custGeom>
            <a:avLst/>
            <a:gdLst/>
            <a:ahLst/>
            <a:cxnLst/>
            <a:rect l="l" t="t" r="r" b="b"/>
            <a:pathLst>
              <a:path w="20802" h="12293">
                <a:moveTo>
                  <a:pt x="6756" y="12293"/>
                </a:moveTo>
                <a:lnTo>
                  <a:pt x="8750" y="12293"/>
                </a:lnTo>
                <a:lnTo>
                  <a:pt x="12128" y="9804"/>
                </a:lnTo>
                <a:lnTo>
                  <a:pt x="14973" y="6464"/>
                </a:lnTo>
                <a:lnTo>
                  <a:pt x="17868" y="3187"/>
                </a:lnTo>
                <a:lnTo>
                  <a:pt x="20802" y="0"/>
                </a:lnTo>
                <a:lnTo>
                  <a:pt x="0" y="7226"/>
                </a:lnTo>
                <a:lnTo>
                  <a:pt x="368" y="8496"/>
                </a:lnTo>
                <a:lnTo>
                  <a:pt x="3517" y="11747"/>
                </a:lnTo>
                <a:lnTo>
                  <a:pt x="6756" y="12293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199647" y="4944512"/>
            <a:ext cx="31711" cy="18402"/>
          </a:xfrm>
          <a:custGeom>
            <a:avLst/>
            <a:gdLst/>
            <a:ahLst/>
            <a:cxnLst/>
            <a:rect l="l" t="t" r="r" b="b"/>
            <a:pathLst>
              <a:path w="31711" h="18402">
                <a:moveTo>
                  <a:pt x="190" y="18402"/>
                </a:moveTo>
                <a:lnTo>
                  <a:pt x="21005" y="11176"/>
                </a:lnTo>
                <a:lnTo>
                  <a:pt x="24295" y="7594"/>
                </a:lnTo>
                <a:lnTo>
                  <a:pt x="27647" y="4127"/>
                </a:lnTo>
                <a:lnTo>
                  <a:pt x="31038" y="762"/>
                </a:lnTo>
                <a:lnTo>
                  <a:pt x="31711" y="0"/>
                </a:lnTo>
                <a:lnTo>
                  <a:pt x="3301" y="9867"/>
                </a:lnTo>
                <a:lnTo>
                  <a:pt x="2730" y="10528"/>
                </a:lnTo>
                <a:lnTo>
                  <a:pt x="0" y="13741"/>
                </a:lnTo>
                <a:lnTo>
                  <a:pt x="190" y="18402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447564" y="4899043"/>
            <a:ext cx="35026" cy="32423"/>
          </a:xfrm>
          <a:custGeom>
            <a:avLst/>
            <a:gdLst/>
            <a:ahLst/>
            <a:cxnLst/>
            <a:rect l="l" t="t" r="r" b="b"/>
            <a:pathLst>
              <a:path w="35026" h="32423">
                <a:moveTo>
                  <a:pt x="27266" y="32423"/>
                </a:moveTo>
                <a:lnTo>
                  <a:pt x="29095" y="32423"/>
                </a:lnTo>
                <a:lnTo>
                  <a:pt x="32296" y="30314"/>
                </a:lnTo>
                <a:lnTo>
                  <a:pt x="35026" y="27533"/>
                </a:lnTo>
                <a:lnTo>
                  <a:pt x="34975" y="23063"/>
                </a:lnTo>
                <a:lnTo>
                  <a:pt x="32194" y="20345"/>
                </a:lnTo>
                <a:lnTo>
                  <a:pt x="29438" y="17690"/>
                </a:lnTo>
                <a:lnTo>
                  <a:pt x="19854" y="9110"/>
                </a:lnTo>
                <a:lnTo>
                  <a:pt x="10134" y="1384"/>
                </a:lnTo>
                <a:lnTo>
                  <a:pt x="7391" y="0"/>
                </a:lnTo>
                <a:lnTo>
                  <a:pt x="3784" y="0"/>
                </a:lnTo>
                <a:lnTo>
                  <a:pt x="0" y="3225"/>
                </a:lnTo>
                <a:lnTo>
                  <a:pt x="24612" y="31902"/>
                </a:lnTo>
                <a:lnTo>
                  <a:pt x="27266" y="32423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445569" y="4902268"/>
            <a:ext cx="26606" cy="28676"/>
          </a:xfrm>
          <a:custGeom>
            <a:avLst/>
            <a:gdLst/>
            <a:ahLst/>
            <a:cxnLst/>
            <a:rect l="l" t="t" r="r" b="b"/>
            <a:pathLst>
              <a:path w="26606" h="28676">
                <a:moveTo>
                  <a:pt x="3708" y="9461"/>
                </a:moveTo>
                <a:lnTo>
                  <a:pt x="5076" y="10491"/>
                </a:lnTo>
                <a:lnTo>
                  <a:pt x="14747" y="18347"/>
                </a:lnTo>
                <a:lnTo>
                  <a:pt x="24333" y="27178"/>
                </a:lnTo>
                <a:lnTo>
                  <a:pt x="26606" y="28676"/>
                </a:lnTo>
                <a:lnTo>
                  <a:pt x="1993" y="0"/>
                </a:lnTo>
                <a:lnTo>
                  <a:pt x="0" y="3086"/>
                </a:lnTo>
                <a:lnTo>
                  <a:pt x="723" y="7226"/>
                </a:lnTo>
                <a:lnTo>
                  <a:pt x="3708" y="946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249861" y="4890601"/>
            <a:ext cx="31673" cy="29286"/>
          </a:xfrm>
          <a:custGeom>
            <a:avLst/>
            <a:gdLst/>
            <a:ahLst/>
            <a:cxnLst/>
            <a:rect l="l" t="t" r="r" b="b"/>
            <a:pathLst>
              <a:path w="31673" h="29286">
                <a:moveTo>
                  <a:pt x="7988" y="29286"/>
                </a:moveTo>
                <a:lnTo>
                  <a:pt x="9423" y="29286"/>
                </a:lnTo>
                <a:lnTo>
                  <a:pt x="12128" y="27940"/>
                </a:lnTo>
                <a:lnTo>
                  <a:pt x="14719" y="26085"/>
                </a:lnTo>
                <a:lnTo>
                  <a:pt x="16336" y="23389"/>
                </a:lnTo>
                <a:lnTo>
                  <a:pt x="23184" y="12549"/>
                </a:lnTo>
                <a:lnTo>
                  <a:pt x="30264" y="2235"/>
                </a:lnTo>
                <a:lnTo>
                  <a:pt x="31673" y="0"/>
                </a:lnTo>
                <a:lnTo>
                  <a:pt x="28257" y="889"/>
                </a:lnTo>
                <a:lnTo>
                  <a:pt x="25158" y="2647"/>
                </a:lnTo>
                <a:lnTo>
                  <a:pt x="14389" y="9267"/>
                </a:lnTo>
                <a:lnTo>
                  <a:pt x="3835" y="16548"/>
                </a:lnTo>
                <a:lnTo>
                  <a:pt x="698" y="18846"/>
                </a:lnTo>
                <a:lnTo>
                  <a:pt x="0" y="23241"/>
                </a:lnTo>
                <a:lnTo>
                  <a:pt x="2285" y="26390"/>
                </a:lnTo>
                <a:lnTo>
                  <a:pt x="3670" y="28282"/>
                </a:lnTo>
                <a:lnTo>
                  <a:pt x="7988" y="29286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264579" y="4891003"/>
            <a:ext cx="25006" cy="25679"/>
          </a:xfrm>
          <a:custGeom>
            <a:avLst/>
            <a:gdLst/>
            <a:ahLst/>
            <a:cxnLst/>
            <a:rect l="l" t="t" r="r" b="b"/>
            <a:pathLst>
              <a:path w="25006" h="25679">
                <a:moveTo>
                  <a:pt x="23113" y="3213"/>
                </a:moveTo>
                <a:lnTo>
                  <a:pt x="20104" y="0"/>
                </a:lnTo>
                <a:lnTo>
                  <a:pt x="16217" y="901"/>
                </a:lnTo>
                <a:lnTo>
                  <a:pt x="13818" y="4273"/>
                </a:lnTo>
                <a:lnTo>
                  <a:pt x="6790" y="14717"/>
                </a:lnTo>
                <a:lnTo>
                  <a:pt x="0" y="25679"/>
                </a:lnTo>
                <a:lnTo>
                  <a:pt x="6692" y="20942"/>
                </a:lnTo>
                <a:lnTo>
                  <a:pt x="13500" y="16636"/>
                </a:lnTo>
                <a:lnTo>
                  <a:pt x="20396" y="12801"/>
                </a:lnTo>
                <a:lnTo>
                  <a:pt x="23787" y="10896"/>
                </a:lnTo>
                <a:lnTo>
                  <a:pt x="25006" y="6616"/>
                </a:lnTo>
                <a:lnTo>
                  <a:pt x="23113" y="3213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312488" y="4868547"/>
            <a:ext cx="112382" cy="23723"/>
          </a:xfrm>
          <a:custGeom>
            <a:avLst/>
            <a:gdLst/>
            <a:ahLst/>
            <a:cxnLst/>
            <a:rect l="l" t="t" r="r" b="b"/>
            <a:pathLst>
              <a:path w="112382" h="23723">
                <a:moveTo>
                  <a:pt x="71170" y="3975"/>
                </a:moveTo>
                <a:lnTo>
                  <a:pt x="70523" y="7353"/>
                </a:lnTo>
                <a:lnTo>
                  <a:pt x="69799" y="11163"/>
                </a:lnTo>
                <a:lnTo>
                  <a:pt x="72301" y="14858"/>
                </a:lnTo>
                <a:lnTo>
                  <a:pt x="76123" y="15582"/>
                </a:lnTo>
                <a:lnTo>
                  <a:pt x="77397" y="15834"/>
                </a:lnTo>
                <a:lnTo>
                  <a:pt x="89586" y="18906"/>
                </a:lnTo>
                <a:lnTo>
                  <a:pt x="101739" y="23202"/>
                </a:lnTo>
                <a:lnTo>
                  <a:pt x="104393" y="23723"/>
                </a:lnTo>
                <a:lnTo>
                  <a:pt x="107175" y="23723"/>
                </a:lnTo>
                <a:lnTo>
                  <a:pt x="109804" y="22059"/>
                </a:lnTo>
                <a:lnTo>
                  <a:pt x="110921" y="19329"/>
                </a:lnTo>
                <a:lnTo>
                  <a:pt x="112382" y="15722"/>
                </a:lnTo>
                <a:lnTo>
                  <a:pt x="110655" y="11620"/>
                </a:lnTo>
                <a:lnTo>
                  <a:pt x="107048" y="10147"/>
                </a:lnTo>
                <a:lnTo>
                  <a:pt x="103138" y="8622"/>
                </a:lnTo>
                <a:lnTo>
                  <a:pt x="90981" y="4638"/>
                </a:lnTo>
                <a:lnTo>
                  <a:pt x="78765" y="1752"/>
                </a:lnTo>
                <a:lnTo>
                  <a:pt x="77431" y="1625"/>
                </a:lnTo>
                <a:lnTo>
                  <a:pt x="74129" y="1625"/>
                </a:lnTo>
                <a:lnTo>
                  <a:pt x="71170" y="3975"/>
                </a:lnTo>
                <a:close/>
              </a:path>
              <a:path w="112382" h="23723">
                <a:moveTo>
                  <a:pt x="1092" y="14604"/>
                </a:moveTo>
                <a:lnTo>
                  <a:pt x="1993" y="17665"/>
                </a:lnTo>
                <a:lnTo>
                  <a:pt x="4800" y="19659"/>
                </a:lnTo>
                <a:lnTo>
                  <a:pt x="8508" y="19659"/>
                </a:lnTo>
                <a:lnTo>
                  <a:pt x="11265" y="18956"/>
                </a:lnTo>
                <a:lnTo>
                  <a:pt x="23688" y="15958"/>
                </a:lnTo>
                <a:lnTo>
                  <a:pt x="36169" y="14046"/>
                </a:lnTo>
                <a:lnTo>
                  <a:pt x="40043" y="13627"/>
                </a:lnTo>
                <a:lnTo>
                  <a:pt x="42824" y="10147"/>
                </a:lnTo>
                <a:lnTo>
                  <a:pt x="42405" y="6273"/>
                </a:lnTo>
                <a:lnTo>
                  <a:pt x="42011" y="2666"/>
                </a:lnTo>
                <a:lnTo>
                  <a:pt x="38963" y="0"/>
                </a:lnTo>
                <a:lnTo>
                  <a:pt x="34645" y="38"/>
                </a:lnTo>
                <a:lnTo>
                  <a:pt x="30718" y="515"/>
                </a:lnTo>
                <a:lnTo>
                  <a:pt x="18227" y="2700"/>
                </a:lnTo>
                <a:lnTo>
                  <a:pt x="5854" y="5854"/>
                </a:lnTo>
                <a:lnTo>
                  <a:pt x="2133" y="6959"/>
                </a:lnTo>
                <a:lnTo>
                  <a:pt x="0" y="10871"/>
                </a:lnTo>
                <a:lnTo>
                  <a:pt x="1092" y="14604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703893" y="5324091"/>
            <a:ext cx="57975" cy="78130"/>
          </a:xfrm>
          <a:custGeom>
            <a:avLst/>
            <a:gdLst/>
            <a:ahLst/>
            <a:cxnLst/>
            <a:rect l="l" t="t" r="r" b="b"/>
            <a:pathLst>
              <a:path w="57975" h="78130">
                <a:moveTo>
                  <a:pt x="6468" y="11487"/>
                </a:moveTo>
                <a:lnTo>
                  <a:pt x="12618" y="22407"/>
                </a:lnTo>
                <a:lnTo>
                  <a:pt x="18815" y="33409"/>
                </a:lnTo>
                <a:lnTo>
                  <a:pt x="25055" y="44488"/>
                </a:lnTo>
                <a:lnTo>
                  <a:pt x="31336" y="55638"/>
                </a:lnTo>
                <a:lnTo>
                  <a:pt x="37653" y="66854"/>
                </a:lnTo>
                <a:lnTo>
                  <a:pt x="44005" y="78130"/>
                </a:lnTo>
                <a:lnTo>
                  <a:pt x="57975" y="74218"/>
                </a:lnTo>
                <a:lnTo>
                  <a:pt x="55787" y="70334"/>
                </a:lnTo>
                <a:lnTo>
                  <a:pt x="49462" y="59108"/>
                </a:lnTo>
                <a:lnTo>
                  <a:pt x="43172" y="47945"/>
                </a:lnTo>
                <a:lnTo>
                  <a:pt x="36922" y="36851"/>
                </a:lnTo>
                <a:lnTo>
                  <a:pt x="30712" y="25828"/>
                </a:lnTo>
                <a:lnTo>
                  <a:pt x="24546" y="14881"/>
                </a:lnTo>
                <a:lnTo>
                  <a:pt x="18427" y="4013"/>
                </a:lnTo>
                <a:lnTo>
                  <a:pt x="0" y="0"/>
                </a:lnTo>
                <a:lnTo>
                  <a:pt x="368" y="654"/>
                </a:lnTo>
                <a:lnTo>
                  <a:pt x="6468" y="11487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17483" y="5522822"/>
            <a:ext cx="261543" cy="452107"/>
          </a:xfrm>
          <a:custGeom>
            <a:avLst/>
            <a:gdLst/>
            <a:ahLst/>
            <a:cxnLst/>
            <a:rect l="l" t="t" r="r" b="b"/>
            <a:pathLst>
              <a:path w="261543" h="452107">
                <a:moveTo>
                  <a:pt x="15244" y="29839"/>
                </a:moveTo>
                <a:lnTo>
                  <a:pt x="33714" y="61859"/>
                </a:lnTo>
                <a:lnTo>
                  <a:pt x="45965" y="82852"/>
                </a:lnTo>
                <a:lnTo>
                  <a:pt x="58246" y="103893"/>
                </a:lnTo>
                <a:lnTo>
                  <a:pt x="70545" y="124965"/>
                </a:lnTo>
                <a:lnTo>
                  <a:pt x="82853" y="146051"/>
                </a:lnTo>
                <a:lnTo>
                  <a:pt x="95159" y="167133"/>
                </a:lnTo>
                <a:lnTo>
                  <a:pt x="107453" y="188193"/>
                </a:lnTo>
                <a:lnTo>
                  <a:pt x="119724" y="209215"/>
                </a:lnTo>
                <a:lnTo>
                  <a:pt x="131964" y="230180"/>
                </a:lnTo>
                <a:lnTo>
                  <a:pt x="144160" y="251072"/>
                </a:lnTo>
                <a:lnTo>
                  <a:pt x="156304" y="271873"/>
                </a:lnTo>
                <a:lnTo>
                  <a:pt x="168385" y="292565"/>
                </a:lnTo>
                <a:lnTo>
                  <a:pt x="180393" y="313132"/>
                </a:lnTo>
                <a:lnTo>
                  <a:pt x="192318" y="333555"/>
                </a:lnTo>
                <a:lnTo>
                  <a:pt x="204148" y="353817"/>
                </a:lnTo>
                <a:lnTo>
                  <a:pt x="215876" y="373901"/>
                </a:lnTo>
                <a:lnTo>
                  <a:pt x="227489" y="393790"/>
                </a:lnTo>
                <a:lnTo>
                  <a:pt x="238978" y="413465"/>
                </a:lnTo>
                <a:lnTo>
                  <a:pt x="250333" y="432910"/>
                </a:lnTo>
                <a:lnTo>
                  <a:pt x="261543" y="452107"/>
                </a:lnTo>
                <a:lnTo>
                  <a:pt x="250085" y="431177"/>
                </a:lnTo>
                <a:lnTo>
                  <a:pt x="238463" y="409947"/>
                </a:lnTo>
                <a:lnTo>
                  <a:pt x="226689" y="388437"/>
                </a:lnTo>
                <a:lnTo>
                  <a:pt x="214775" y="366668"/>
                </a:lnTo>
                <a:lnTo>
                  <a:pt x="202731" y="344660"/>
                </a:lnTo>
                <a:lnTo>
                  <a:pt x="190569" y="322435"/>
                </a:lnTo>
                <a:lnTo>
                  <a:pt x="178301" y="300012"/>
                </a:lnTo>
                <a:lnTo>
                  <a:pt x="165938" y="277413"/>
                </a:lnTo>
                <a:lnTo>
                  <a:pt x="153491" y="254658"/>
                </a:lnTo>
                <a:lnTo>
                  <a:pt x="140973" y="231768"/>
                </a:lnTo>
                <a:lnTo>
                  <a:pt x="128393" y="208764"/>
                </a:lnTo>
                <a:lnTo>
                  <a:pt x="115764" y="185666"/>
                </a:lnTo>
                <a:lnTo>
                  <a:pt x="103097" y="162496"/>
                </a:lnTo>
                <a:lnTo>
                  <a:pt x="90404" y="139273"/>
                </a:lnTo>
                <a:lnTo>
                  <a:pt x="77695" y="116018"/>
                </a:lnTo>
                <a:lnTo>
                  <a:pt x="64983" y="92753"/>
                </a:lnTo>
                <a:lnTo>
                  <a:pt x="52279" y="69498"/>
                </a:lnTo>
                <a:lnTo>
                  <a:pt x="39593" y="46274"/>
                </a:lnTo>
                <a:lnTo>
                  <a:pt x="26938" y="23101"/>
                </a:lnTo>
                <a:lnTo>
                  <a:pt x="14325" y="0"/>
                </a:lnTo>
                <a:lnTo>
                  <a:pt x="0" y="2806"/>
                </a:lnTo>
                <a:lnTo>
                  <a:pt x="2778" y="7733"/>
                </a:lnTo>
                <a:lnTo>
                  <a:pt x="9006" y="18776"/>
                </a:lnTo>
                <a:lnTo>
                  <a:pt x="15244" y="29839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751461" y="5404625"/>
            <a:ext cx="76809" cy="114541"/>
          </a:xfrm>
          <a:custGeom>
            <a:avLst/>
            <a:gdLst/>
            <a:ahLst/>
            <a:cxnLst/>
            <a:rect l="l" t="t" r="r" b="b"/>
            <a:pathLst>
              <a:path w="76809" h="114541">
                <a:moveTo>
                  <a:pt x="62369" y="114541"/>
                </a:moveTo>
                <a:lnTo>
                  <a:pt x="76809" y="111709"/>
                </a:lnTo>
                <a:lnTo>
                  <a:pt x="75438" y="109207"/>
                </a:lnTo>
                <a:lnTo>
                  <a:pt x="72707" y="104190"/>
                </a:lnTo>
                <a:lnTo>
                  <a:pt x="70058" y="99494"/>
                </a:lnTo>
                <a:lnTo>
                  <a:pt x="63732" y="88277"/>
                </a:lnTo>
                <a:lnTo>
                  <a:pt x="57426" y="77096"/>
                </a:lnTo>
                <a:lnTo>
                  <a:pt x="51141" y="65952"/>
                </a:lnTo>
                <a:lnTo>
                  <a:pt x="44880" y="54848"/>
                </a:lnTo>
                <a:lnTo>
                  <a:pt x="38643" y="43785"/>
                </a:lnTo>
                <a:lnTo>
                  <a:pt x="32432" y="32767"/>
                </a:lnTo>
                <a:lnTo>
                  <a:pt x="26249" y="21795"/>
                </a:lnTo>
                <a:lnTo>
                  <a:pt x="20094" y="10872"/>
                </a:lnTo>
                <a:lnTo>
                  <a:pt x="13970" y="0"/>
                </a:lnTo>
                <a:lnTo>
                  <a:pt x="0" y="3911"/>
                </a:lnTo>
                <a:lnTo>
                  <a:pt x="6116" y="14764"/>
                </a:lnTo>
                <a:lnTo>
                  <a:pt x="12264" y="25672"/>
                </a:lnTo>
                <a:lnTo>
                  <a:pt x="18441" y="36633"/>
                </a:lnTo>
                <a:lnTo>
                  <a:pt x="24647" y="47642"/>
                </a:lnTo>
                <a:lnTo>
                  <a:pt x="30879" y="58697"/>
                </a:lnTo>
                <a:lnTo>
                  <a:pt x="37136" y="69794"/>
                </a:lnTo>
                <a:lnTo>
                  <a:pt x="43415" y="80931"/>
                </a:lnTo>
                <a:lnTo>
                  <a:pt x="49715" y="92103"/>
                </a:lnTo>
                <a:lnTo>
                  <a:pt x="56033" y="103307"/>
                </a:lnTo>
                <a:lnTo>
                  <a:pt x="62369" y="114541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747896" y="5398315"/>
            <a:ext cx="83921" cy="127317"/>
          </a:xfrm>
          <a:custGeom>
            <a:avLst/>
            <a:gdLst/>
            <a:ahLst/>
            <a:cxnLst/>
            <a:rect l="l" t="t" r="r" b="b"/>
            <a:pathLst>
              <a:path w="83921" h="127317">
                <a:moveTo>
                  <a:pt x="65938" y="120853"/>
                </a:moveTo>
                <a:lnTo>
                  <a:pt x="67157" y="123024"/>
                </a:lnTo>
                <a:lnTo>
                  <a:pt x="69583" y="127317"/>
                </a:lnTo>
                <a:lnTo>
                  <a:pt x="83921" y="124510"/>
                </a:lnTo>
                <a:lnTo>
                  <a:pt x="82727" y="122339"/>
                </a:lnTo>
                <a:lnTo>
                  <a:pt x="80378" y="118021"/>
                </a:lnTo>
                <a:lnTo>
                  <a:pt x="65938" y="120853"/>
                </a:lnTo>
                <a:close/>
              </a:path>
              <a:path w="83921" h="127317">
                <a:moveTo>
                  <a:pt x="0" y="3898"/>
                </a:moveTo>
                <a:lnTo>
                  <a:pt x="1193" y="6019"/>
                </a:lnTo>
                <a:lnTo>
                  <a:pt x="3568" y="10223"/>
                </a:lnTo>
                <a:lnTo>
                  <a:pt x="17538" y="6311"/>
                </a:lnTo>
                <a:lnTo>
                  <a:pt x="16344" y="4203"/>
                </a:lnTo>
                <a:lnTo>
                  <a:pt x="13969" y="0"/>
                </a:lnTo>
                <a:lnTo>
                  <a:pt x="0" y="389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560800" y="5062496"/>
            <a:ext cx="156895" cy="257390"/>
          </a:xfrm>
          <a:custGeom>
            <a:avLst/>
            <a:gdLst/>
            <a:ahLst/>
            <a:cxnLst/>
            <a:rect l="l" t="t" r="r" b="b"/>
            <a:pathLst>
              <a:path w="156895" h="257390">
                <a:moveTo>
                  <a:pt x="5587" y="16887"/>
                </a:moveTo>
                <a:lnTo>
                  <a:pt x="11339" y="27156"/>
                </a:lnTo>
                <a:lnTo>
                  <a:pt x="17252" y="37707"/>
                </a:lnTo>
                <a:lnTo>
                  <a:pt x="23322" y="48533"/>
                </a:lnTo>
                <a:lnTo>
                  <a:pt x="29545" y="59628"/>
                </a:lnTo>
                <a:lnTo>
                  <a:pt x="35917" y="70983"/>
                </a:lnTo>
                <a:lnTo>
                  <a:pt x="42433" y="82593"/>
                </a:lnTo>
                <a:lnTo>
                  <a:pt x="49090" y="94449"/>
                </a:lnTo>
                <a:lnTo>
                  <a:pt x="55883" y="106545"/>
                </a:lnTo>
                <a:lnTo>
                  <a:pt x="62809" y="118873"/>
                </a:lnTo>
                <a:lnTo>
                  <a:pt x="69863" y="131427"/>
                </a:lnTo>
                <a:lnTo>
                  <a:pt x="77042" y="144198"/>
                </a:lnTo>
                <a:lnTo>
                  <a:pt x="84342" y="157181"/>
                </a:lnTo>
                <a:lnTo>
                  <a:pt x="91757" y="170367"/>
                </a:lnTo>
                <a:lnTo>
                  <a:pt x="99285" y="183750"/>
                </a:lnTo>
                <a:lnTo>
                  <a:pt x="106921" y="197323"/>
                </a:lnTo>
                <a:lnTo>
                  <a:pt x="114662" y="211077"/>
                </a:lnTo>
                <a:lnTo>
                  <a:pt x="122502" y="225007"/>
                </a:lnTo>
                <a:lnTo>
                  <a:pt x="130439" y="239106"/>
                </a:lnTo>
                <a:lnTo>
                  <a:pt x="138468" y="253364"/>
                </a:lnTo>
                <a:lnTo>
                  <a:pt x="156895" y="257390"/>
                </a:lnTo>
                <a:lnTo>
                  <a:pt x="148495" y="242471"/>
                </a:lnTo>
                <a:lnTo>
                  <a:pt x="140190" y="227720"/>
                </a:lnTo>
                <a:lnTo>
                  <a:pt x="131985" y="213144"/>
                </a:lnTo>
                <a:lnTo>
                  <a:pt x="123885" y="198752"/>
                </a:lnTo>
                <a:lnTo>
                  <a:pt x="115895" y="184551"/>
                </a:lnTo>
                <a:lnTo>
                  <a:pt x="108018" y="170550"/>
                </a:lnTo>
                <a:lnTo>
                  <a:pt x="100260" y="156757"/>
                </a:lnTo>
                <a:lnTo>
                  <a:pt x="92625" y="143179"/>
                </a:lnTo>
                <a:lnTo>
                  <a:pt x="85118" y="129825"/>
                </a:lnTo>
                <a:lnTo>
                  <a:pt x="77743" y="116703"/>
                </a:lnTo>
                <a:lnTo>
                  <a:pt x="70504" y="103821"/>
                </a:lnTo>
                <a:lnTo>
                  <a:pt x="63407" y="91186"/>
                </a:lnTo>
                <a:lnTo>
                  <a:pt x="56456" y="78808"/>
                </a:lnTo>
                <a:lnTo>
                  <a:pt x="49655" y="66693"/>
                </a:lnTo>
                <a:lnTo>
                  <a:pt x="43010" y="54851"/>
                </a:lnTo>
                <a:lnTo>
                  <a:pt x="36524" y="43288"/>
                </a:lnTo>
                <a:lnTo>
                  <a:pt x="30202" y="32014"/>
                </a:lnTo>
                <a:lnTo>
                  <a:pt x="24049" y="21036"/>
                </a:lnTo>
                <a:lnTo>
                  <a:pt x="18069" y="10361"/>
                </a:lnTo>
                <a:lnTo>
                  <a:pt x="12268" y="0"/>
                </a:lnTo>
                <a:lnTo>
                  <a:pt x="8661" y="2806"/>
                </a:lnTo>
                <a:lnTo>
                  <a:pt x="4559" y="5143"/>
                </a:lnTo>
                <a:lnTo>
                  <a:pt x="0" y="6908"/>
                </a:lnTo>
                <a:lnTo>
                  <a:pt x="5587" y="1688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699259" y="5315864"/>
            <a:ext cx="23063" cy="12242"/>
          </a:xfrm>
          <a:custGeom>
            <a:avLst/>
            <a:gdLst/>
            <a:ahLst/>
            <a:cxnLst/>
            <a:rect l="l" t="t" r="r" b="b"/>
            <a:pathLst>
              <a:path w="23063" h="12242">
                <a:moveTo>
                  <a:pt x="4635" y="8216"/>
                </a:moveTo>
                <a:lnTo>
                  <a:pt x="23063" y="12242"/>
                </a:lnTo>
                <a:lnTo>
                  <a:pt x="21501" y="9486"/>
                </a:lnTo>
                <a:lnTo>
                  <a:pt x="19977" y="6769"/>
                </a:lnTo>
                <a:lnTo>
                  <a:pt x="18440" y="4025"/>
                </a:lnTo>
                <a:lnTo>
                  <a:pt x="0" y="0"/>
                </a:lnTo>
                <a:lnTo>
                  <a:pt x="1549" y="2768"/>
                </a:lnTo>
                <a:lnTo>
                  <a:pt x="3073" y="5448"/>
                </a:lnTo>
                <a:lnTo>
                  <a:pt x="4635" y="8216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546820" y="5037499"/>
            <a:ext cx="14173" cy="25692"/>
          </a:xfrm>
          <a:custGeom>
            <a:avLst/>
            <a:gdLst/>
            <a:ahLst/>
            <a:cxnLst/>
            <a:rect l="l" t="t" r="r" b="b"/>
            <a:pathLst>
              <a:path w="14173" h="25692">
                <a:moveTo>
                  <a:pt x="14173" y="3390"/>
                </a:moveTo>
                <a:lnTo>
                  <a:pt x="12268" y="0"/>
                </a:lnTo>
                <a:lnTo>
                  <a:pt x="14169" y="3402"/>
                </a:lnTo>
                <a:close/>
              </a:path>
              <a:path w="14173" h="25692">
                <a:moveTo>
                  <a:pt x="3682" y="10477"/>
                </a:moveTo>
                <a:lnTo>
                  <a:pt x="0" y="6921"/>
                </a:lnTo>
                <a:lnTo>
                  <a:pt x="3378" y="12966"/>
                </a:lnTo>
                <a:lnTo>
                  <a:pt x="6896" y="19240"/>
                </a:lnTo>
                <a:lnTo>
                  <a:pt x="10502" y="25692"/>
                </a:lnTo>
                <a:lnTo>
                  <a:pt x="15176" y="24002"/>
                </a:lnTo>
                <a:lnTo>
                  <a:pt x="19253" y="21653"/>
                </a:lnTo>
                <a:lnTo>
                  <a:pt x="22758" y="18757"/>
                </a:lnTo>
                <a:lnTo>
                  <a:pt x="19151" y="12293"/>
                </a:lnTo>
                <a:lnTo>
                  <a:pt x="15646" y="6045"/>
                </a:lnTo>
                <a:lnTo>
                  <a:pt x="14169" y="3402"/>
                </a:lnTo>
                <a:lnTo>
                  <a:pt x="12953" y="7683"/>
                </a:lnTo>
                <a:lnTo>
                  <a:pt x="9563" y="9588"/>
                </a:lnTo>
                <a:lnTo>
                  <a:pt x="7289" y="10477"/>
                </a:lnTo>
                <a:lnTo>
                  <a:pt x="3682" y="1047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557319" y="5056258"/>
            <a:ext cx="15748" cy="13144"/>
          </a:xfrm>
          <a:custGeom>
            <a:avLst/>
            <a:gdLst/>
            <a:ahLst/>
            <a:cxnLst/>
            <a:rect l="l" t="t" r="r" b="b"/>
            <a:pathLst>
              <a:path w="15748" h="13144">
                <a:moveTo>
                  <a:pt x="1155" y="8978"/>
                </a:moveTo>
                <a:lnTo>
                  <a:pt x="3479" y="13144"/>
                </a:lnTo>
                <a:lnTo>
                  <a:pt x="8039" y="11379"/>
                </a:lnTo>
                <a:lnTo>
                  <a:pt x="12141" y="9042"/>
                </a:lnTo>
                <a:lnTo>
                  <a:pt x="15748" y="6235"/>
                </a:lnTo>
                <a:lnTo>
                  <a:pt x="14579" y="4140"/>
                </a:lnTo>
                <a:lnTo>
                  <a:pt x="12268" y="0"/>
                </a:lnTo>
                <a:lnTo>
                  <a:pt x="8750" y="2895"/>
                </a:lnTo>
                <a:lnTo>
                  <a:pt x="4686" y="5245"/>
                </a:lnTo>
                <a:lnTo>
                  <a:pt x="0" y="6934"/>
                </a:lnTo>
                <a:lnTo>
                  <a:pt x="1155" y="897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300421" y="6364453"/>
            <a:ext cx="850" cy="558"/>
          </a:xfrm>
          <a:custGeom>
            <a:avLst/>
            <a:gdLst/>
            <a:ahLst/>
            <a:cxnLst/>
            <a:rect l="l" t="t" r="r" b="b"/>
            <a:pathLst>
              <a:path w="850" h="558">
                <a:moveTo>
                  <a:pt x="0" y="558"/>
                </a:moveTo>
                <a:lnTo>
                  <a:pt x="241" y="330"/>
                </a:lnTo>
                <a:lnTo>
                  <a:pt x="355" y="203"/>
                </a:lnTo>
                <a:lnTo>
                  <a:pt x="850" y="0"/>
                </a:lnTo>
                <a:lnTo>
                  <a:pt x="609" y="203"/>
                </a:lnTo>
                <a:lnTo>
                  <a:pt x="431" y="330"/>
                </a:lnTo>
                <a:lnTo>
                  <a:pt x="114" y="507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089081" y="5988771"/>
            <a:ext cx="71958" cy="126580"/>
          </a:xfrm>
          <a:custGeom>
            <a:avLst/>
            <a:gdLst/>
            <a:ahLst/>
            <a:cxnLst/>
            <a:rect l="l" t="t" r="r" b="b"/>
            <a:pathLst>
              <a:path w="71958" h="126580">
                <a:moveTo>
                  <a:pt x="71958" y="126580"/>
                </a:moveTo>
                <a:lnTo>
                  <a:pt x="64773" y="113068"/>
                </a:lnTo>
                <a:lnTo>
                  <a:pt x="59099" y="102395"/>
                </a:lnTo>
                <a:lnTo>
                  <a:pt x="53345" y="91572"/>
                </a:lnTo>
                <a:lnTo>
                  <a:pt x="47513" y="80602"/>
                </a:lnTo>
                <a:lnTo>
                  <a:pt x="41605" y="69488"/>
                </a:lnTo>
                <a:lnTo>
                  <a:pt x="35622" y="58234"/>
                </a:lnTo>
                <a:lnTo>
                  <a:pt x="29568" y="46844"/>
                </a:lnTo>
                <a:lnTo>
                  <a:pt x="23444" y="35322"/>
                </a:lnTo>
                <a:lnTo>
                  <a:pt x="17252" y="23671"/>
                </a:lnTo>
                <a:lnTo>
                  <a:pt x="10994" y="11896"/>
                </a:lnTo>
                <a:lnTo>
                  <a:pt x="4673" y="0"/>
                </a:lnTo>
                <a:lnTo>
                  <a:pt x="0" y="3378"/>
                </a:lnTo>
                <a:lnTo>
                  <a:pt x="1594" y="6108"/>
                </a:lnTo>
                <a:lnTo>
                  <a:pt x="8357" y="17687"/>
                </a:lnTo>
                <a:lnTo>
                  <a:pt x="15053" y="29153"/>
                </a:lnTo>
                <a:lnTo>
                  <a:pt x="21681" y="40501"/>
                </a:lnTo>
                <a:lnTo>
                  <a:pt x="28238" y="51729"/>
                </a:lnTo>
                <a:lnTo>
                  <a:pt x="34722" y="62831"/>
                </a:lnTo>
                <a:lnTo>
                  <a:pt x="41130" y="73803"/>
                </a:lnTo>
                <a:lnTo>
                  <a:pt x="47460" y="84642"/>
                </a:lnTo>
                <a:lnTo>
                  <a:pt x="53711" y="95343"/>
                </a:lnTo>
                <a:lnTo>
                  <a:pt x="59878" y="105903"/>
                </a:lnTo>
                <a:lnTo>
                  <a:pt x="65962" y="116316"/>
                </a:lnTo>
                <a:lnTo>
                  <a:pt x="71958" y="126580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831805" y="5522778"/>
            <a:ext cx="258622" cy="463257"/>
          </a:xfrm>
          <a:custGeom>
            <a:avLst/>
            <a:gdLst/>
            <a:ahLst/>
            <a:cxnLst/>
            <a:rect l="l" t="t" r="r" b="b"/>
            <a:pathLst>
              <a:path w="258622" h="463257">
                <a:moveTo>
                  <a:pt x="12351" y="21490"/>
                </a:moveTo>
                <a:lnTo>
                  <a:pt x="228" y="0"/>
                </a:lnTo>
                <a:lnTo>
                  <a:pt x="0" y="38"/>
                </a:lnTo>
                <a:lnTo>
                  <a:pt x="12613" y="23139"/>
                </a:lnTo>
                <a:lnTo>
                  <a:pt x="25267" y="46312"/>
                </a:lnTo>
                <a:lnTo>
                  <a:pt x="37953" y="69536"/>
                </a:lnTo>
                <a:lnTo>
                  <a:pt x="50657" y="92791"/>
                </a:lnTo>
                <a:lnTo>
                  <a:pt x="63370" y="116056"/>
                </a:lnTo>
                <a:lnTo>
                  <a:pt x="76078" y="139311"/>
                </a:lnTo>
                <a:lnTo>
                  <a:pt x="88772" y="162534"/>
                </a:lnTo>
                <a:lnTo>
                  <a:pt x="101439" y="185704"/>
                </a:lnTo>
                <a:lnTo>
                  <a:pt x="114067" y="208802"/>
                </a:lnTo>
                <a:lnTo>
                  <a:pt x="126647" y="231806"/>
                </a:lnTo>
                <a:lnTo>
                  <a:pt x="139166" y="254696"/>
                </a:lnTo>
                <a:lnTo>
                  <a:pt x="151613" y="277451"/>
                </a:lnTo>
                <a:lnTo>
                  <a:pt x="163976" y="300050"/>
                </a:lnTo>
                <a:lnTo>
                  <a:pt x="176244" y="322473"/>
                </a:lnTo>
                <a:lnTo>
                  <a:pt x="188405" y="344699"/>
                </a:lnTo>
                <a:lnTo>
                  <a:pt x="200449" y="366706"/>
                </a:lnTo>
                <a:lnTo>
                  <a:pt x="212364" y="388476"/>
                </a:lnTo>
                <a:lnTo>
                  <a:pt x="224137" y="409986"/>
                </a:lnTo>
                <a:lnTo>
                  <a:pt x="235759" y="431216"/>
                </a:lnTo>
                <a:lnTo>
                  <a:pt x="247218" y="452145"/>
                </a:lnTo>
                <a:lnTo>
                  <a:pt x="249402" y="455879"/>
                </a:lnTo>
                <a:lnTo>
                  <a:pt x="251548" y="459562"/>
                </a:lnTo>
                <a:lnTo>
                  <a:pt x="253707" y="463257"/>
                </a:lnTo>
                <a:lnTo>
                  <a:pt x="258622" y="459714"/>
                </a:lnTo>
                <a:lnTo>
                  <a:pt x="257909" y="458372"/>
                </a:lnTo>
                <a:lnTo>
                  <a:pt x="251995" y="447246"/>
                </a:lnTo>
                <a:lnTo>
                  <a:pt x="246032" y="436028"/>
                </a:lnTo>
                <a:lnTo>
                  <a:pt x="240017" y="424713"/>
                </a:lnTo>
                <a:lnTo>
                  <a:pt x="228737" y="404745"/>
                </a:lnTo>
                <a:lnTo>
                  <a:pt x="217322" y="384536"/>
                </a:lnTo>
                <a:lnTo>
                  <a:pt x="205781" y="364106"/>
                </a:lnTo>
                <a:lnTo>
                  <a:pt x="194126" y="343470"/>
                </a:lnTo>
                <a:lnTo>
                  <a:pt x="182365" y="322649"/>
                </a:lnTo>
                <a:lnTo>
                  <a:pt x="170510" y="301658"/>
                </a:lnTo>
                <a:lnTo>
                  <a:pt x="158570" y="280516"/>
                </a:lnTo>
                <a:lnTo>
                  <a:pt x="146555" y="259241"/>
                </a:lnTo>
                <a:lnTo>
                  <a:pt x="134476" y="237850"/>
                </a:lnTo>
                <a:lnTo>
                  <a:pt x="122342" y="216361"/>
                </a:lnTo>
                <a:lnTo>
                  <a:pt x="110164" y="194793"/>
                </a:lnTo>
                <a:lnTo>
                  <a:pt x="97951" y="173161"/>
                </a:lnTo>
                <a:lnTo>
                  <a:pt x="85714" y="151486"/>
                </a:lnTo>
                <a:lnTo>
                  <a:pt x="73464" y="129783"/>
                </a:lnTo>
                <a:lnTo>
                  <a:pt x="61209" y="108072"/>
                </a:lnTo>
                <a:lnTo>
                  <a:pt x="48960" y="86369"/>
                </a:lnTo>
                <a:lnTo>
                  <a:pt x="36728" y="64692"/>
                </a:lnTo>
                <a:lnTo>
                  <a:pt x="24521" y="43060"/>
                </a:lnTo>
                <a:lnTo>
                  <a:pt x="12351" y="21490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085516" y="5982497"/>
            <a:ext cx="8242" cy="9652"/>
          </a:xfrm>
          <a:custGeom>
            <a:avLst/>
            <a:gdLst/>
            <a:ahLst/>
            <a:cxnLst/>
            <a:rect l="l" t="t" r="r" b="b"/>
            <a:pathLst>
              <a:path w="8242" h="9651">
                <a:moveTo>
                  <a:pt x="4902" y="0"/>
                </a:moveTo>
                <a:lnTo>
                  <a:pt x="0" y="3543"/>
                </a:lnTo>
                <a:lnTo>
                  <a:pt x="1193" y="5575"/>
                </a:lnTo>
                <a:lnTo>
                  <a:pt x="3568" y="9652"/>
                </a:lnTo>
                <a:lnTo>
                  <a:pt x="8242" y="6273"/>
                </a:lnTo>
                <a:lnTo>
                  <a:pt x="7150" y="4216"/>
                </a:lnTo>
                <a:lnTo>
                  <a:pt x="4902" y="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825525" y="5511317"/>
            <a:ext cx="2870" cy="5016"/>
          </a:xfrm>
          <a:custGeom>
            <a:avLst/>
            <a:gdLst/>
            <a:ahLst/>
            <a:cxnLst/>
            <a:rect l="l" t="t" r="r" b="b"/>
            <a:pathLst>
              <a:path w="2870" h="5016">
                <a:moveTo>
                  <a:pt x="2743" y="5016"/>
                </a:moveTo>
                <a:lnTo>
                  <a:pt x="2870" y="4991"/>
                </a:lnTo>
                <a:lnTo>
                  <a:pt x="0" y="0"/>
                </a:lnTo>
                <a:lnTo>
                  <a:pt x="2743" y="5016"/>
                </a:lnTo>
                <a:close/>
              </a:path>
            </a:pathLst>
          </a:custGeom>
          <a:solidFill>
            <a:srgbClr val="00A1D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829450" y="5518490"/>
            <a:ext cx="2590" cy="4330"/>
          </a:xfrm>
          <a:custGeom>
            <a:avLst/>
            <a:gdLst/>
            <a:ahLst/>
            <a:cxnLst/>
            <a:rect l="l" t="t" r="r" b="b"/>
            <a:pathLst>
              <a:path w="2590" h="4330">
                <a:moveTo>
                  <a:pt x="2362" y="4330"/>
                </a:moveTo>
                <a:lnTo>
                  <a:pt x="2590" y="4279"/>
                </a:lnTo>
                <a:lnTo>
                  <a:pt x="0" y="0"/>
                </a:lnTo>
                <a:lnTo>
                  <a:pt x="2362" y="433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300781" y="6364100"/>
            <a:ext cx="850" cy="558"/>
          </a:xfrm>
          <a:custGeom>
            <a:avLst/>
            <a:gdLst/>
            <a:ahLst/>
            <a:cxnLst/>
            <a:rect l="l" t="t" r="r" b="b"/>
            <a:pathLst>
              <a:path w="850" h="558">
                <a:moveTo>
                  <a:pt x="0" y="558"/>
                </a:moveTo>
                <a:lnTo>
                  <a:pt x="114" y="431"/>
                </a:lnTo>
                <a:lnTo>
                  <a:pt x="241" y="304"/>
                </a:lnTo>
                <a:lnTo>
                  <a:pt x="342" y="165"/>
                </a:lnTo>
                <a:lnTo>
                  <a:pt x="850" y="0"/>
                </a:lnTo>
                <a:lnTo>
                  <a:pt x="609" y="228"/>
                </a:lnTo>
                <a:lnTo>
                  <a:pt x="330" y="419"/>
                </a:lnTo>
                <a:lnTo>
                  <a:pt x="0" y="558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093756" y="5988053"/>
            <a:ext cx="107480" cy="196113"/>
          </a:xfrm>
          <a:custGeom>
            <a:avLst/>
            <a:gdLst/>
            <a:ahLst/>
            <a:cxnLst/>
            <a:rect l="l" t="t" r="r" b="b"/>
            <a:pathLst>
              <a:path w="107480" h="196113">
                <a:moveTo>
                  <a:pt x="990" y="0"/>
                </a:moveTo>
                <a:lnTo>
                  <a:pt x="8132" y="16019"/>
                </a:lnTo>
                <a:lnTo>
                  <a:pt x="14370" y="27761"/>
                </a:lnTo>
                <a:lnTo>
                  <a:pt x="20543" y="39376"/>
                </a:lnTo>
                <a:lnTo>
                  <a:pt x="26646" y="50861"/>
                </a:lnTo>
                <a:lnTo>
                  <a:pt x="32680" y="62212"/>
                </a:lnTo>
                <a:lnTo>
                  <a:pt x="38640" y="73426"/>
                </a:lnTo>
                <a:lnTo>
                  <a:pt x="44527" y="84499"/>
                </a:lnTo>
                <a:lnTo>
                  <a:pt x="50336" y="95427"/>
                </a:lnTo>
                <a:lnTo>
                  <a:pt x="56067" y="106206"/>
                </a:lnTo>
                <a:lnTo>
                  <a:pt x="61717" y="116833"/>
                </a:lnTo>
                <a:lnTo>
                  <a:pt x="67284" y="127304"/>
                </a:lnTo>
                <a:lnTo>
                  <a:pt x="69148" y="130493"/>
                </a:lnTo>
                <a:lnTo>
                  <a:pt x="75854" y="141970"/>
                </a:lnTo>
                <a:lnTo>
                  <a:pt x="82438" y="153240"/>
                </a:lnTo>
                <a:lnTo>
                  <a:pt x="88895" y="164295"/>
                </a:lnTo>
                <a:lnTo>
                  <a:pt x="95222" y="175130"/>
                </a:lnTo>
                <a:lnTo>
                  <a:pt x="101418" y="185738"/>
                </a:lnTo>
                <a:lnTo>
                  <a:pt x="107480" y="196113"/>
                </a:lnTo>
                <a:lnTo>
                  <a:pt x="106736" y="194678"/>
                </a:lnTo>
                <a:lnTo>
                  <a:pt x="101292" y="184169"/>
                </a:lnTo>
                <a:lnTo>
                  <a:pt x="95726" y="173422"/>
                </a:lnTo>
                <a:lnTo>
                  <a:pt x="90042" y="162445"/>
                </a:lnTo>
                <a:lnTo>
                  <a:pt x="84242" y="151245"/>
                </a:lnTo>
                <a:lnTo>
                  <a:pt x="78330" y="139827"/>
                </a:lnTo>
                <a:lnTo>
                  <a:pt x="72310" y="128197"/>
                </a:lnTo>
                <a:lnTo>
                  <a:pt x="66184" y="116363"/>
                </a:lnTo>
                <a:lnTo>
                  <a:pt x="59956" y="104330"/>
                </a:lnTo>
                <a:lnTo>
                  <a:pt x="57376" y="99764"/>
                </a:lnTo>
                <a:lnTo>
                  <a:pt x="51406" y="89198"/>
                </a:lnTo>
                <a:lnTo>
                  <a:pt x="45356" y="78494"/>
                </a:lnTo>
                <a:lnTo>
                  <a:pt x="39230" y="67655"/>
                </a:lnTo>
                <a:lnTo>
                  <a:pt x="33029" y="56685"/>
                </a:lnTo>
                <a:lnTo>
                  <a:pt x="26757" y="45587"/>
                </a:lnTo>
                <a:lnTo>
                  <a:pt x="20414" y="34366"/>
                </a:lnTo>
                <a:lnTo>
                  <a:pt x="14004" y="23026"/>
                </a:lnTo>
                <a:lnTo>
                  <a:pt x="7529" y="11569"/>
                </a:lnTo>
                <a:lnTo>
                  <a:pt x="990" y="0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071830" y="5947493"/>
            <a:ext cx="18750" cy="35001"/>
          </a:xfrm>
          <a:custGeom>
            <a:avLst/>
            <a:gdLst/>
            <a:ahLst/>
            <a:cxnLst/>
            <a:rect l="l" t="t" r="r" b="b"/>
            <a:pathLst>
              <a:path w="18750" h="35001">
                <a:moveTo>
                  <a:pt x="0" y="0"/>
                </a:moveTo>
                <a:lnTo>
                  <a:pt x="729" y="1371"/>
                </a:lnTo>
                <a:lnTo>
                  <a:pt x="6735" y="12675"/>
                </a:lnTo>
                <a:lnTo>
                  <a:pt x="12687" y="23883"/>
                </a:lnTo>
                <a:lnTo>
                  <a:pt x="18592" y="35001"/>
                </a:lnTo>
                <a:lnTo>
                  <a:pt x="18750" y="33186"/>
                </a:lnTo>
                <a:lnTo>
                  <a:pt x="12552" y="22212"/>
                </a:lnTo>
                <a:lnTo>
                  <a:pt x="6299" y="11146"/>
                </a:lnTo>
                <a:lnTo>
                  <a:pt x="0" y="0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091260" y="5981886"/>
            <a:ext cx="2501" cy="6883"/>
          </a:xfrm>
          <a:custGeom>
            <a:avLst/>
            <a:gdLst/>
            <a:ahLst/>
            <a:cxnLst/>
            <a:rect l="l" t="t" r="r" b="b"/>
            <a:pathLst>
              <a:path w="2501" h="6883">
                <a:moveTo>
                  <a:pt x="2501" y="6883"/>
                </a:moveTo>
                <a:lnTo>
                  <a:pt x="2336" y="4127"/>
                </a:lnTo>
                <a:lnTo>
                  <a:pt x="0" y="0"/>
                </a:lnTo>
                <a:lnTo>
                  <a:pt x="266" y="2679"/>
                </a:lnTo>
                <a:lnTo>
                  <a:pt x="2501" y="6883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270086" y="6302042"/>
            <a:ext cx="34124" cy="62230"/>
          </a:xfrm>
          <a:custGeom>
            <a:avLst/>
            <a:gdLst/>
            <a:ahLst/>
            <a:cxnLst/>
            <a:rect l="l" t="t" r="r" b="b"/>
            <a:pathLst>
              <a:path w="34124" h="62229">
                <a:moveTo>
                  <a:pt x="9585" y="16395"/>
                </a:moveTo>
                <a:lnTo>
                  <a:pt x="16395" y="28044"/>
                </a:lnTo>
                <a:lnTo>
                  <a:pt x="21297" y="36433"/>
                </a:lnTo>
                <a:lnTo>
                  <a:pt x="25865" y="44255"/>
                </a:lnTo>
                <a:lnTo>
                  <a:pt x="31673" y="54203"/>
                </a:lnTo>
                <a:lnTo>
                  <a:pt x="33197" y="56819"/>
                </a:lnTo>
                <a:lnTo>
                  <a:pt x="32854" y="60020"/>
                </a:lnTo>
                <a:lnTo>
                  <a:pt x="31038" y="62229"/>
                </a:lnTo>
                <a:lnTo>
                  <a:pt x="33629" y="59867"/>
                </a:lnTo>
                <a:lnTo>
                  <a:pt x="34124" y="56489"/>
                </a:lnTo>
                <a:lnTo>
                  <a:pt x="32575" y="53733"/>
                </a:lnTo>
                <a:lnTo>
                  <a:pt x="31241" y="51378"/>
                </a:lnTo>
                <a:lnTo>
                  <a:pt x="26633" y="43239"/>
                </a:lnTo>
                <a:lnTo>
                  <a:pt x="18917" y="29602"/>
                </a:lnTo>
                <a:lnTo>
                  <a:pt x="8280" y="10794"/>
                </a:lnTo>
                <a:lnTo>
                  <a:pt x="6731" y="8064"/>
                </a:lnTo>
                <a:lnTo>
                  <a:pt x="5130" y="5219"/>
                </a:lnTo>
                <a:lnTo>
                  <a:pt x="3454" y="2247"/>
                </a:lnTo>
                <a:lnTo>
                  <a:pt x="0" y="0"/>
                </a:lnTo>
                <a:lnTo>
                  <a:pt x="9585" y="16395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153712" y="6092381"/>
            <a:ext cx="111887" cy="197878"/>
          </a:xfrm>
          <a:custGeom>
            <a:avLst/>
            <a:gdLst/>
            <a:ahLst/>
            <a:cxnLst/>
            <a:rect l="l" t="t" r="r" b="b"/>
            <a:pathLst>
              <a:path w="111887" h="197878">
                <a:moveTo>
                  <a:pt x="867" y="1675"/>
                </a:moveTo>
                <a:lnTo>
                  <a:pt x="7081" y="13681"/>
                </a:lnTo>
                <a:lnTo>
                  <a:pt x="13192" y="25487"/>
                </a:lnTo>
                <a:lnTo>
                  <a:pt x="19198" y="37088"/>
                </a:lnTo>
                <a:lnTo>
                  <a:pt x="25094" y="48477"/>
                </a:lnTo>
                <a:lnTo>
                  <a:pt x="30878" y="59647"/>
                </a:lnTo>
                <a:lnTo>
                  <a:pt x="36546" y="70592"/>
                </a:lnTo>
                <a:lnTo>
                  <a:pt x="42096" y="81306"/>
                </a:lnTo>
                <a:lnTo>
                  <a:pt x="47523" y="91782"/>
                </a:lnTo>
                <a:lnTo>
                  <a:pt x="51866" y="95326"/>
                </a:lnTo>
                <a:lnTo>
                  <a:pt x="52552" y="98120"/>
                </a:lnTo>
                <a:lnTo>
                  <a:pt x="52920" y="101028"/>
                </a:lnTo>
                <a:lnTo>
                  <a:pt x="55395" y="105262"/>
                </a:lnTo>
                <a:lnTo>
                  <a:pt x="62076" y="116696"/>
                </a:lnTo>
                <a:lnTo>
                  <a:pt x="68552" y="127781"/>
                </a:lnTo>
                <a:lnTo>
                  <a:pt x="74819" y="138509"/>
                </a:lnTo>
                <a:lnTo>
                  <a:pt x="80873" y="148869"/>
                </a:lnTo>
                <a:lnTo>
                  <a:pt x="82143" y="149136"/>
                </a:lnTo>
                <a:lnTo>
                  <a:pt x="85064" y="150444"/>
                </a:lnTo>
                <a:lnTo>
                  <a:pt x="81885" y="144823"/>
                </a:lnTo>
                <a:lnTo>
                  <a:pt x="76520" y="135338"/>
                </a:lnTo>
                <a:lnTo>
                  <a:pt x="70984" y="125550"/>
                </a:lnTo>
                <a:lnTo>
                  <a:pt x="65282" y="115467"/>
                </a:lnTo>
                <a:lnTo>
                  <a:pt x="59417" y="105095"/>
                </a:lnTo>
                <a:lnTo>
                  <a:pt x="53394" y="94442"/>
                </a:lnTo>
                <a:lnTo>
                  <a:pt x="47216" y="83516"/>
                </a:lnTo>
                <a:lnTo>
                  <a:pt x="40889" y="72324"/>
                </a:lnTo>
                <a:lnTo>
                  <a:pt x="34415" y="60874"/>
                </a:lnTo>
                <a:lnTo>
                  <a:pt x="27799" y="49172"/>
                </a:lnTo>
                <a:lnTo>
                  <a:pt x="21046" y="37226"/>
                </a:lnTo>
                <a:lnTo>
                  <a:pt x="14159" y="25044"/>
                </a:lnTo>
                <a:lnTo>
                  <a:pt x="7142" y="12633"/>
                </a:lnTo>
                <a:lnTo>
                  <a:pt x="0" y="0"/>
                </a:lnTo>
                <a:lnTo>
                  <a:pt x="867" y="1675"/>
                </a:lnTo>
                <a:close/>
              </a:path>
              <a:path w="111887" h="197878">
                <a:moveTo>
                  <a:pt x="91033" y="166281"/>
                </a:moveTo>
                <a:lnTo>
                  <a:pt x="94906" y="172902"/>
                </a:lnTo>
                <a:lnTo>
                  <a:pt x="101392" y="184009"/>
                </a:lnTo>
                <a:lnTo>
                  <a:pt x="107505" y="194475"/>
                </a:lnTo>
                <a:lnTo>
                  <a:pt x="108953" y="195643"/>
                </a:lnTo>
                <a:lnTo>
                  <a:pt x="111887" y="197878"/>
                </a:lnTo>
                <a:lnTo>
                  <a:pt x="109190" y="193111"/>
                </a:lnTo>
                <a:lnTo>
                  <a:pt x="103214" y="182543"/>
                </a:lnTo>
                <a:lnTo>
                  <a:pt x="96875" y="171331"/>
                </a:lnTo>
                <a:lnTo>
                  <a:pt x="90182" y="159486"/>
                </a:lnTo>
                <a:lnTo>
                  <a:pt x="90703" y="162699"/>
                </a:lnTo>
                <a:lnTo>
                  <a:pt x="91033" y="166281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203204" y="6187541"/>
            <a:ext cx="70332" cy="116751"/>
          </a:xfrm>
          <a:custGeom>
            <a:avLst/>
            <a:gdLst/>
            <a:ahLst/>
            <a:cxnLst/>
            <a:rect l="l" t="t" r="r" b="b"/>
            <a:pathLst>
              <a:path w="70332" h="116751">
                <a:moveTo>
                  <a:pt x="41541" y="71120"/>
                </a:moveTo>
                <a:lnTo>
                  <a:pt x="41503" y="70472"/>
                </a:lnTo>
                <a:lnTo>
                  <a:pt x="41211" y="67538"/>
                </a:lnTo>
                <a:lnTo>
                  <a:pt x="40690" y="64338"/>
                </a:lnTo>
                <a:lnTo>
                  <a:pt x="39014" y="61366"/>
                </a:lnTo>
                <a:lnTo>
                  <a:pt x="37312" y="58356"/>
                </a:lnTo>
                <a:lnTo>
                  <a:pt x="35572" y="55295"/>
                </a:lnTo>
                <a:lnTo>
                  <a:pt x="34061" y="54444"/>
                </a:lnTo>
                <a:lnTo>
                  <a:pt x="31381" y="53708"/>
                </a:lnTo>
                <a:lnTo>
                  <a:pt x="34886" y="59715"/>
                </a:lnTo>
                <a:lnTo>
                  <a:pt x="38277" y="65519"/>
                </a:lnTo>
                <a:lnTo>
                  <a:pt x="41541" y="71120"/>
                </a:lnTo>
                <a:close/>
              </a:path>
              <a:path w="70332" h="116751">
                <a:moveTo>
                  <a:pt x="2743" y="1663"/>
                </a:moveTo>
                <a:lnTo>
                  <a:pt x="0" y="0"/>
                </a:lnTo>
                <a:lnTo>
                  <a:pt x="1943" y="3327"/>
                </a:lnTo>
                <a:lnTo>
                  <a:pt x="3429" y="5867"/>
                </a:lnTo>
                <a:lnTo>
                  <a:pt x="3276" y="4368"/>
                </a:lnTo>
                <a:lnTo>
                  <a:pt x="2743" y="1663"/>
                </a:lnTo>
                <a:close/>
              </a:path>
              <a:path w="70332" h="116751">
                <a:moveTo>
                  <a:pt x="70332" y="116751"/>
                </a:moveTo>
                <a:lnTo>
                  <a:pt x="67830" y="112331"/>
                </a:lnTo>
                <a:lnTo>
                  <a:pt x="65176" y="107632"/>
                </a:lnTo>
                <a:lnTo>
                  <a:pt x="62395" y="102717"/>
                </a:lnTo>
                <a:lnTo>
                  <a:pt x="60921" y="101612"/>
                </a:lnTo>
                <a:lnTo>
                  <a:pt x="58013" y="99314"/>
                </a:lnTo>
                <a:lnTo>
                  <a:pt x="61137" y="104660"/>
                </a:lnTo>
                <a:lnTo>
                  <a:pt x="64096" y="109728"/>
                </a:lnTo>
                <a:lnTo>
                  <a:pt x="66890" y="114503"/>
                </a:lnTo>
                <a:lnTo>
                  <a:pt x="70332" y="116751"/>
                </a:lnTo>
                <a:close/>
              </a:path>
            </a:pathLst>
          </a:custGeom>
          <a:solidFill>
            <a:srgbClr val="009D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44896" y="5033882"/>
            <a:ext cx="16090" cy="14097"/>
          </a:xfrm>
          <a:custGeom>
            <a:avLst/>
            <a:gdLst/>
            <a:ahLst/>
            <a:cxnLst/>
            <a:rect l="l" t="t" r="r" b="b"/>
            <a:pathLst>
              <a:path w="16090" h="14097">
                <a:moveTo>
                  <a:pt x="8051" y="14097"/>
                </a:moveTo>
                <a:lnTo>
                  <a:pt x="11480" y="13208"/>
                </a:lnTo>
                <a:lnTo>
                  <a:pt x="14871" y="11303"/>
                </a:lnTo>
                <a:lnTo>
                  <a:pt x="16090" y="7010"/>
                </a:lnTo>
                <a:lnTo>
                  <a:pt x="14198" y="3619"/>
                </a:lnTo>
                <a:lnTo>
                  <a:pt x="12865" y="1282"/>
                </a:lnTo>
                <a:lnTo>
                  <a:pt x="8039" y="0"/>
                </a:lnTo>
                <a:lnTo>
                  <a:pt x="4610" y="901"/>
                </a:lnTo>
                <a:lnTo>
                  <a:pt x="1219" y="2794"/>
                </a:lnTo>
                <a:lnTo>
                  <a:pt x="0" y="7086"/>
                </a:lnTo>
                <a:lnTo>
                  <a:pt x="1892" y="10477"/>
                </a:lnTo>
                <a:lnTo>
                  <a:pt x="3225" y="12814"/>
                </a:lnTo>
                <a:lnTo>
                  <a:pt x="8051" y="14097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248981" y="5072148"/>
            <a:ext cx="37642" cy="105435"/>
          </a:xfrm>
          <a:custGeom>
            <a:avLst/>
            <a:gdLst/>
            <a:ahLst/>
            <a:cxnLst/>
            <a:rect l="l" t="t" r="r" b="b"/>
            <a:pathLst>
              <a:path w="37642" h="105435">
                <a:moveTo>
                  <a:pt x="16433" y="31330"/>
                </a:moveTo>
                <a:lnTo>
                  <a:pt x="15417" y="35090"/>
                </a:lnTo>
                <a:lnTo>
                  <a:pt x="17652" y="38950"/>
                </a:lnTo>
                <a:lnTo>
                  <a:pt x="21399" y="39954"/>
                </a:lnTo>
                <a:lnTo>
                  <a:pt x="23240" y="40208"/>
                </a:lnTo>
                <a:lnTo>
                  <a:pt x="26352" y="40208"/>
                </a:lnTo>
                <a:lnTo>
                  <a:pt x="29197" y="38125"/>
                </a:lnTo>
                <a:lnTo>
                  <a:pt x="30035" y="34988"/>
                </a:lnTo>
                <a:lnTo>
                  <a:pt x="30632" y="32783"/>
                </a:lnTo>
                <a:lnTo>
                  <a:pt x="34077" y="20465"/>
                </a:lnTo>
                <a:lnTo>
                  <a:pt x="37642" y="8407"/>
                </a:lnTo>
                <a:lnTo>
                  <a:pt x="29692" y="444"/>
                </a:lnTo>
                <a:lnTo>
                  <a:pt x="29540" y="279"/>
                </a:lnTo>
                <a:lnTo>
                  <a:pt x="26771" y="0"/>
                </a:lnTo>
                <a:lnTo>
                  <a:pt x="24256" y="4013"/>
                </a:lnTo>
                <a:lnTo>
                  <a:pt x="23395" y="6855"/>
                </a:lnTo>
                <a:lnTo>
                  <a:pt x="19850" y="18976"/>
                </a:lnTo>
                <a:lnTo>
                  <a:pt x="16433" y="31330"/>
                </a:lnTo>
                <a:close/>
              </a:path>
              <a:path w="37642" h="105435">
                <a:moveTo>
                  <a:pt x="4571" y="97650"/>
                </a:moveTo>
                <a:lnTo>
                  <a:pt x="622" y="99085"/>
                </a:lnTo>
                <a:lnTo>
                  <a:pt x="0" y="102171"/>
                </a:lnTo>
                <a:lnTo>
                  <a:pt x="1269" y="105435"/>
                </a:lnTo>
                <a:lnTo>
                  <a:pt x="1460" y="105130"/>
                </a:lnTo>
                <a:lnTo>
                  <a:pt x="3187" y="102412"/>
                </a:lnTo>
                <a:lnTo>
                  <a:pt x="7797" y="101257"/>
                </a:lnTo>
                <a:lnTo>
                  <a:pt x="11569" y="102349"/>
                </a:lnTo>
                <a:lnTo>
                  <a:pt x="14173" y="103136"/>
                </a:lnTo>
                <a:lnTo>
                  <a:pt x="15519" y="96481"/>
                </a:lnTo>
                <a:lnTo>
                  <a:pt x="16903" y="89852"/>
                </a:lnTo>
                <a:lnTo>
                  <a:pt x="18338" y="83286"/>
                </a:lnTo>
                <a:lnTo>
                  <a:pt x="14122" y="87312"/>
                </a:lnTo>
                <a:lnTo>
                  <a:pt x="9994" y="91592"/>
                </a:lnTo>
                <a:lnTo>
                  <a:pt x="5943" y="96113"/>
                </a:lnTo>
                <a:lnTo>
                  <a:pt x="4571" y="97650"/>
                </a:lnTo>
                <a:close/>
              </a:path>
              <a:path w="37642" h="105435">
                <a:moveTo>
                  <a:pt x="14858" y="67373"/>
                </a:moveTo>
                <a:lnTo>
                  <a:pt x="13131" y="67157"/>
                </a:lnTo>
                <a:lnTo>
                  <a:pt x="9905" y="67157"/>
                </a:lnTo>
                <a:lnTo>
                  <a:pt x="6997" y="69380"/>
                </a:lnTo>
                <a:lnTo>
                  <a:pt x="6261" y="72656"/>
                </a:lnTo>
                <a:lnTo>
                  <a:pt x="5486" y="76136"/>
                </a:lnTo>
                <a:lnTo>
                  <a:pt x="8559" y="73088"/>
                </a:lnTo>
                <a:lnTo>
                  <a:pt x="11683" y="70167"/>
                </a:lnTo>
                <a:lnTo>
                  <a:pt x="14858" y="67373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277921" y="5071488"/>
            <a:ext cx="723" cy="1079"/>
          </a:xfrm>
          <a:custGeom>
            <a:avLst/>
            <a:gdLst/>
            <a:ahLst/>
            <a:cxnLst/>
            <a:rect l="l" t="t" r="r" b="b"/>
            <a:pathLst>
              <a:path w="723" h="1079">
                <a:moveTo>
                  <a:pt x="723" y="1079"/>
                </a:moveTo>
                <a:lnTo>
                  <a:pt x="723" y="1079"/>
                </a:lnTo>
              </a:path>
              <a:path w="723" h="1079">
                <a:moveTo>
                  <a:pt x="634" y="977"/>
                </a:moveTo>
                <a:lnTo>
                  <a:pt x="634" y="977"/>
                </a:lnTo>
              </a:path>
              <a:path w="723" h="1079">
                <a:moveTo>
                  <a:pt x="609" y="965"/>
                </a:moveTo>
                <a:lnTo>
                  <a:pt x="609" y="965"/>
                </a:lnTo>
              </a:path>
              <a:path w="723" h="1079">
                <a:moveTo>
                  <a:pt x="596" y="939"/>
                </a:moveTo>
                <a:lnTo>
                  <a:pt x="342" y="660"/>
                </a:lnTo>
                <a:lnTo>
                  <a:pt x="139" y="342"/>
                </a:lnTo>
                <a:lnTo>
                  <a:pt x="0" y="0"/>
                </a:lnTo>
                <a:lnTo>
                  <a:pt x="139" y="330"/>
                </a:lnTo>
                <a:lnTo>
                  <a:pt x="342" y="660"/>
                </a:lnTo>
                <a:lnTo>
                  <a:pt x="596" y="93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278664" y="5072590"/>
            <a:ext cx="8915" cy="7962"/>
          </a:xfrm>
          <a:custGeom>
            <a:avLst/>
            <a:gdLst/>
            <a:ahLst/>
            <a:cxnLst/>
            <a:rect l="l" t="t" r="r" b="b"/>
            <a:pathLst>
              <a:path w="8915" h="7962">
                <a:moveTo>
                  <a:pt x="7962" y="7962"/>
                </a:moveTo>
                <a:lnTo>
                  <a:pt x="8051" y="7683"/>
                </a:lnTo>
                <a:lnTo>
                  <a:pt x="8915" y="4826"/>
                </a:lnTo>
                <a:lnTo>
                  <a:pt x="7886" y="1828"/>
                </a:lnTo>
                <a:lnTo>
                  <a:pt x="5664" y="76"/>
                </a:lnTo>
                <a:lnTo>
                  <a:pt x="2921" y="1028"/>
                </a:lnTo>
                <a:lnTo>
                  <a:pt x="0" y="0"/>
                </a:lnTo>
                <a:lnTo>
                  <a:pt x="7962" y="7962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278215" y="5071274"/>
            <a:ext cx="6108" cy="2349"/>
          </a:xfrm>
          <a:custGeom>
            <a:avLst/>
            <a:gdLst/>
            <a:ahLst/>
            <a:cxnLst/>
            <a:rect l="l" t="t" r="r" b="b"/>
            <a:pathLst>
              <a:path w="6108" h="2349">
                <a:moveTo>
                  <a:pt x="2946" y="2349"/>
                </a:moveTo>
                <a:lnTo>
                  <a:pt x="3365" y="2349"/>
                </a:lnTo>
                <a:lnTo>
                  <a:pt x="6108" y="1397"/>
                </a:lnTo>
                <a:lnTo>
                  <a:pt x="3136" y="0"/>
                </a:lnTo>
                <a:lnTo>
                  <a:pt x="0" y="901"/>
                </a:lnTo>
                <a:lnTo>
                  <a:pt x="2946" y="234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288221" y="5035110"/>
            <a:ext cx="14071" cy="10134"/>
          </a:xfrm>
          <a:custGeom>
            <a:avLst/>
            <a:gdLst/>
            <a:ahLst/>
            <a:cxnLst/>
            <a:rect l="l" t="t" r="r" b="b"/>
            <a:pathLst>
              <a:path w="14071" h="10134">
                <a:moveTo>
                  <a:pt x="5333" y="10134"/>
                </a:moveTo>
                <a:lnTo>
                  <a:pt x="8178" y="10134"/>
                </a:lnTo>
                <a:lnTo>
                  <a:pt x="10858" y="8394"/>
                </a:lnTo>
                <a:lnTo>
                  <a:pt x="11925" y="5575"/>
                </a:lnTo>
                <a:lnTo>
                  <a:pt x="12636" y="3708"/>
                </a:lnTo>
                <a:lnTo>
                  <a:pt x="14071" y="0"/>
                </a:lnTo>
                <a:lnTo>
                  <a:pt x="9334" y="2298"/>
                </a:lnTo>
                <a:lnTo>
                  <a:pt x="4635" y="4864"/>
                </a:lnTo>
                <a:lnTo>
                  <a:pt x="0" y="7696"/>
                </a:lnTo>
                <a:lnTo>
                  <a:pt x="1701" y="9245"/>
                </a:lnTo>
                <a:lnTo>
                  <a:pt x="5333" y="10134"/>
                </a:lnTo>
                <a:close/>
              </a:path>
            </a:pathLst>
          </a:custGeom>
          <a:solidFill>
            <a:srgbClr val="429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291175" y="5016512"/>
            <a:ext cx="3911" cy="8432"/>
          </a:xfrm>
          <a:custGeom>
            <a:avLst/>
            <a:gdLst/>
            <a:ahLst/>
            <a:cxnLst/>
            <a:rect l="l" t="t" r="r" b="b"/>
            <a:pathLst>
              <a:path w="3911" h="8432">
                <a:moveTo>
                  <a:pt x="0" y="8432"/>
                </a:moveTo>
                <a:lnTo>
                  <a:pt x="3810" y="6476"/>
                </a:lnTo>
                <a:lnTo>
                  <a:pt x="3911" y="3416"/>
                </a:lnTo>
                <a:lnTo>
                  <a:pt x="3505" y="0"/>
                </a:lnTo>
                <a:lnTo>
                  <a:pt x="2324" y="2768"/>
                </a:lnTo>
                <a:lnTo>
                  <a:pt x="1155" y="5575"/>
                </a:lnTo>
                <a:lnTo>
                  <a:pt x="0" y="8432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296610" y="5005103"/>
            <a:ext cx="8864" cy="6946"/>
          </a:xfrm>
          <a:custGeom>
            <a:avLst/>
            <a:gdLst/>
            <a:ahLst/>
            <a:cxnLst/>
            <a:rect l="l" t="t" r="r" b="b"/>
            <a:pathLst>
              <a:path w="8864" h="6946">
                <a:moveTo>
                  <a:pt x="8864" y="101"/>
                </a:moveTo>
                <a:lnTo>
                  <a:pt x="4978" y="0"/>
                </a:lnTo>
                <a:lnTo>
                  <a:pt x="2413" y="1549"/>
                </a:lnTo>
                <a:lnTo>
                  <a:pt x="1244" y="4152"/>
                </a:lnTo>
                <a:lnTo>
                  <a:pt x="0" y="6946"/>
                </a:lnTo>
                <a:lnTo>
                  <a:pt x="673" y="6324"/>
                </a:lnTo>
                <a:lnTo>
                  <a:pt x="3365" y="4152"/>
                </a:lnTo>
                <a:lnTo>
                  <a:pt x="6096" y="2070"/>
                </a:lnTo>
                <a:lnTo>
                  <a:pt x="8864" y="10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315893" y="4947480"/>
            <a:ext cx="29921" cy="34226"/>
          </a:xfrm>
          <a:custGeom>
            <a:avLst/>
            <a:gdLst/>
            <a:ahLst/>
            <a:cxnLst/>
            <a:rect l="l" t="t" r="r" b="b"/>
            <a:pathLst>
              <a:path w="29921" h="34226">
                <a:moveTo>
                  <a:pt x="0" y="26835"/>
                </a:moveTo>
                <a:lnTo>
                  <a:pt x="1003" y="31178"/>
                </a:lnTo>
                <a:lnTo>
                  <a:pt x="4292" y="33248"/>
                </a:lnTo>
                <a:lnTo>
                  <a:pt x="6883" y="34226"/>
                </a:lnTo>
                <a:lnTo>
                  <a:pt x="3009" y="22021"/>
                </a:lnTo>
                <a:lnTo>
                  <a:pt x="2057" y="23545"/>
                </a:lnTo>
                <a:lnTo>
                  <a:pt x="0" y="26835"/>
                </a:lnTo>
                <a:close/>
              </a:path>
              <a:path w="29921" h="34226">
                <a:moveTo>
                  <a:pt x="22327" y="18690"/>
                </a:moveTo>
                <a:lnTo>
                  <a:pt x="29921" y="9118"/>
                </a:lnTo>
                <a:lnTo>
                  <a:pt x="26568" y="11569"/>
                </a:lnTo>
                <a:lnTo>
                  <a:pt x="22961" y="11569"/>
                </a:lnTo>
                <a:lnTo>
                  <a:pt x="19989" y="9855"/>
                </a:lnTo>
                <a:lnTo>
                  <a:pt x="17068" y="7340"/>
                </a:lnTo>
                <a:lnTo>
                  <a:pt x="16725" y="2933"/>
                </a:lnTo>
                <a:lnTo>
                  <a:pt x="19202" y="0"/>
                </a:lnTo>
                <a:lnTo>
                  <a:pt x="15354" y="4457"/>
                </a:lnTo>
                <a:lnTo>
                  <a:pt x="11620" y="9296"/>
                </a:lnTo>
                <a:lnTo>
                  <a:pt x="8013" y="14490"/>
                </a:lnTo>
                <a:lnTo>
                  <a:pt x="13487" y="31737"/>
                </a:lnTo>
                <a:lnTo>
                  <a:pt x="14951" y="29499"/>
                </a:lnTo>
                <a:lnTo>
                  <a:pt x="22327" y="1869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318911" y="4961973"/>
            <a:ext cx="10464" cy="19824"/>
          </a:xfrm>
          <a:custGeom>
            <a:avLst/>
            <a:gdLst/>
            <a:ahLst/>
            <a:cxnLst/>
            <a:rect l="l" t="t" r="r" b="b"/>
            <a:pathLst>
              <a:path w="10464" h="19824">
                <a:moveTo>
                  <a:pt x="5003" y="19824"/>
                </a:moveTo>
                <a:lnTo>
                  <a:pt x="7073" y="19824"/>
                </a:lnTo>
                <a:lnTo>
                  <a:pt x="10464" y="17233"/>
                </a:lnTo>
                <a:lnTo>
                  <a:pt x="5003" y="0"/>
                </a:lnTo>
                <a:lnTo>
                  <a:pt x="1638" y="4940"/>
                </a:lnTo>
                <a:lnTo>
                  <a:pt x="0" y="7531"/>
                </a:lnTo>
                <a:lnTo>
                  <a:pt x="3860" y="19735"/>
                </a:lnTo>
                <a:lnTo>
                  <a:pt x="5003" y="1982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679799" y="5318826"/>
            <a:ext cx="65278" cy="83972"/>
          </a:xfrm>
          <a:custGeom>
            <a:avLst/>
            <a:gdLst/>
            <a:ahLst/>
            <a:cxnLst/>
            <a:rect l="l" t="t" r="r" b="b"/>
            <a:pathLst>
              <a:path w="65277" h="83972">
                <a:moveTo>
                  <a:pt x="18681" y="4089"/>
                </a:moveTo>
                <a:lnTo>
                  <a:pt x="0" y="0"/>
                </a:lnTo>
                <a:lnTo>
                  <a:pt x="3036" y="5211"/>
                </a:lnTo>
                <a:lnTo>
                  <a:pt x="9286" y="15935"/>
                </a:lnTo>
                <a:lnTo>
                  <a:pt x="15594" y="26753"/>
                </a:lnTo>
                <a:lnTo>
                  <a:pt x="21956" y="37664"/>
                </a:lnTo>
                <a:lnTo>
                  <a:pt x="28371" y="48664"/>
                </a:lnTo>
                <a:lnTo>
                  <a:pt x="34836" y="59750"/>
                </a:lnTo>
                <a:lnTo>
                  <a:pt x="41348" y="70919"/>
                </a:lnTo>
                <a:lnTo>
                  <a:pt x="47904" y="82168"/>
                </a:lnTo>
                <a:lnTo>
                  <a:pt x="65278" y="83972"/>
                </a:lnTo>
                <a:lnTo>
                  <a:pt x="63428" y="80802"/>
                </a:lnTo>
                <a:lnTo>
                  <a:pt x="56893" y="69601"/>
                </a:lnTo>
                <a:lnTo>
                  <a:pt x="50401" y="58473"/>
                </a:lnTo>
                <a:lnTo>
                  <a:pt x="43954" y="47421"/>
                </a:lnTo>
                <a:lnTo>
                  <a:pt x="37556" y="36453"/>
                </a:lnTo>
                <a:lnTo>
                  <a:pt x="31209" y="25571"/>
                </a:lnTo>
                <a:lnTo>
                  <a:pt x="24916" y="14781"/>
                </a:lnTo>
                <a:lnTo>
                  <a:pt x="18681" y="4089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083119" y="5996351"/>
            <a:ext cx="2959" cy="4991"/>
          </a:xfrm>
          <a:custGeom>
            <a:avLst/>
            <a:gdLst/>
            <a:ahLst/>
            <a:cxnLst/>
            <a:rect l="l" t="t" r="r" b="b"/>
            <a:pathLst>
              <a:path w="2959" h="4991">
                <a:moveTo>
                  <a:pt x="2959" y="4991"/>
                </a:moveTo>
                <a:lnTo>
                  <a:pt x="1981" y="3378"/>
                </a:lnTo>
                <a:lnTo>
                  <a:pt x="990" y="1727"/>
                </a:lnTo>
                <a:lnTo>
                  <a:pt x="0" y="101"/>
                </a:lnTo>
                <a:lnTo>
                  <a:pt x="139" y="0"/>
                </a:lnTo>
                <a:lnTo>
                  <a:pt x="1079" y="1663"/>
                </a:lnTo>
                <a:lnTo>
                  <a:pt x="2019" y="3340"/>
                </a:lnTo>
                <a:lnTo>
                  <a:pt x="2959" y="4991"/>
                </a:lnTo>
                <a:close/>
              </a:path>
            </a:pathLst>
          </a:custGeom>
          <a:solidFill>
            <a:srgbClr val="58BA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802185" y="5525761"/>
            <a:ext cx="277583" cy="464642"/>
          </a:xfrm>
          <a:custGeom>
            <a:avLst/>
            <a:gdLst/>
            <a:ahLst/>
            <a:cxnLst/>
            <a:rect l="l" t="t" r="r" b="b"/>
            <a:pathLst>
              <a:path w="277583" h="464642">
                <a:moveTo>
                  <a:pt x="6199" y="13499"/>
                </a:moveTo>
                <a:lnTo>
                  <a:pt x="12565" y="24412"/>
                </a:lnTo>
                <a:lnTo>
                  <a:pt x="18946" y="35348"/>
                </a:lnTo>
                <a:lnTo>
                  <a:pt x="25341" y="46308"/>
                </a:lnTo>
                <a:lnTo>
                  <a:pt x="31749" y="57289"/>
                </a:lnTo>
                <a:lnTo>
                  <a:pt x="38171" y="68293"/>
                </a:lnTo>
                <a:lnTo>
                  <a:pt x="44606" y="79316"/>
                </a:lnTo>
                <a:lnTo>
                  <a:pt x="51053" y="90360"/>
                </a:lnTo>
                <a:lnTo>
                  <a:pt x="62594" y="109452"/>
                </a:lnTo>
                <a:lnTo>
                  <a:pt x="74162" y="128590"/>
                </a:lnTo>
                <a:lnTo>
                  <a:pt x="85751" y="147761"/>
                </a:lnTo>
                <a:lnTo>
                  <a:pt x="97349" y="166950"/>
                </a:lnTo>
                <a:lnTo>
                  <a:pt x="108950" y="186143"/>
                </a:lnTo>
                <a:lnTo>
                  <a:pt x="120545" y="205324"/>
                </a:lnTo>
                <a:lnTo>
                  <a:pt x="132124" y="224481"/>
                </a:lnTo>
                <a:lnTo>
                  <a:pt x="143678" y="243597"/>
                </a:lnTo>
                <a:lnTo>
                  <a:pt x="155200" y="262660"/>
                </a:lnTo>
                <a:lnTo>
                  <a:pt x="166681" y="281654"/>
                </a:lnTo>
                <a:lnTo>
                  <a:pt x="178111" y="300565"/>
                </a:lnTo>
                <a:lnTo>
                  <a:pt x="189482" y="319378"/>
                </a:lnTo>
                <a:lnTo>
                  <a:pt x="200785" y="338079"/>
                </a:lnTo>
                <a:lnTo>
                  <a:pt x="212012" y="356654"/>
                </a:lnTo>
                <a:lnTo>
                  <a:pt x="223154" y="375088"/>
                </a:lnTo>
                <a:lnTo>
                  <a:pt x="234201" y="393367"/>
                </a:lnTo>
                <a:lnTo>
                  <a:pt x="245146" y="411477"/>
                </a:lnTo>
                <a:lnTo>
                  <a:pt x="255980" y="429402"/>
                </a:lnTo>
                <a:lnTo>
                  <a:pt x="266694" y="447128"/>
                </a:lnTo>
                <a:lnTo>
                  <a:pt x="277279" y="464642"/>
                </a:lnTo>
                <a:lnTo>
                  <a:pt x="277583" y="464426"/>
                </a:lnTo>
                <a:lnTo>
                  <a:pt x="266443" y="444708"/>
                </a:lnTo>
                <a:lnTo>
                  <a:pt x="255144" y="424710"/>
                </a:lnTo>
                <a:lnTo>
                  <a:pt x="243698" y="404451"/>
                </a:lnTo>
                <a:lnTo>
                  <a:pt x="232116" y="383949"/>
                </a:lnTo>
                <a:lnTo>
                  <a:pt x="220407" y="363222"/>
                </a:lnTo>
                <a:lnTo>
                  <a:pt x="208583" y="342290"/>
                </a:lnTo>
                <a:lnTo>
                  <a:pt x="196654" y="321171"/>
                </a:lnTo>
                <a:lnTo>
                  <a:pt x="184630" y="299882"/>
                </a:lnTo>
                <a:lnTo>
                  <a:pt x="172522" y="278443"/>
                </a:lnTo>
                <a:lnTo>
                  <a:pt x="160340" y="256873"/>
                </a:lnTo>
                <a:lnTo>
                  <a:pt x="148096" y="235189"/>
                </a:lnTo>
                <a:lnTo>
                  <a:pt x="135798" y="213410"/>
                </a:lnTo>
                <a:lnTo>
                  <a:pt x="123459" y="191555"/>
                </a:lnTo>
                <a:lnTo>
                  <a:pt x="111088" y="169642"/>
                </a:lnTo>
                <a:lnTo>
                  <a:pt x="98697" y="147690"/>
                </a:lnTo>
                <a:lnTo>
                  <a:pt x="86295" y="125717"/>
                </a:lnTo>
                <a:lnTo>
                  <a:pt x="73892" y="103741"/>
                </a:lnTo>
                <a:lnTo>
                  <a:pt x="61501" y="81782"/>
                </a:lnTo>
                <a:lnTo>
                  <a:pt x="49130" y="59857"/>
                </a:lnTo>
                <a:lnTo>
                  <a:pt x="36791" y="37985"/>
                </a:lnTo>
                <a:lnTo>
                  <a:pt x="33816" y="32887"/>
                </a:lnTo>
                <a:lnTo>
                  <a:pt x="27405" y="21900"/>
                </a:lnTo>
                <a:lnTo>
                  <a:pt x="21013" y="10941"/>
                </a:lnTo>
                <a:lnTo>
                  <a:pt x="14630" y="0"/>
                </a:lnTo>
                <a:lnTo>
                  <a:pt x="0" y="2870"/>
                </a:lnTo>
                <a:lnTo>
                  <a:pt x="6199" y="13499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080693" y="5992428"/>
            <a:ext cx="2565" cy="4025"/>
          </a:xfrm>
          <a:custGeom>
            <a:avLst/>
            <a:gdLst/>
            <a:ahLst/>
            <a:cxnLst/>
            <a:rect l="l" t="t" r="r" b="b"/>
            <a:pathLst>
              <a:path w="2565" h="4025">
                <a:moveTo>
                  <a:pt x="2425" y="4025"/>
                </a:moveTo>
                <a:lnTo>
                  <a:pt x="2565" y="3924"/>
                </a:lnTo>
                <a:lnTo>
                  <a:pt x="0" y="0"/>
                </a:lnTo>
                <a:lnTo>
                  <a:pt x="2425" y="4025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32100" y="5408529"/>
            <a:ext cx="80949" cy="113664"/>
          </a:xfrm>
          <a:custGeom>
            <a:avLst/>
            <a:gdLst/>
            <a:ahLst/>
            <a:cxnLst/>
            <a:rect l="l" t="t" r="r" b="b"/>
            <a:pathLst>
              <a:path w="80949" h="113664">
                <a:moveTo>
                  <a:pt x="2257" y="3868"/>
                </a:moveTo>
                <a:lnTo>
                  <a:pt x="8520" y="14601"/>
                </a:lnTo>
                <a:lnTo>
                  <a:pt x="14820" y="25398"/>
                </a:lnTo>
                <a:lnTo>
                  <a:pt x="21156" y="36256"/>
                </a:lnTo>
                <a:lnTo>
                  <a:pt x="27525" y="47171"/>
                </a:lnTo>
                <a:lnTo>
                  <a:pt x="33925" y="58140"/>
                </a:lnTo>
                <a:lnTo>
                  <a:pt x="40354" y="69160"/>
                </a:lnTo>
                <a:lnTo>
                  <a:pt x="46810" y="80225"/>
                </a:lnTo>
                <a:lnTo>
                  <a:pt x="53291" y="91334"/>
                </a:lnTo>
                <a:lnTo>
                  <a:pt x="59795" y="102481"/>
                </a:lnTo>
                <a:lnTo>
                  <a:pt x="66319" y="113665"/>
                </a:lnTo>
                <a:lnTo>
                  <a:pt x="80949" y="110794"/>
                </a:lnTo>
                <a:lnTo>
                  <a:pt x="74217" y="99251"/>
                </a:lnTo>
                <a:lnTo>
                  <a:pt x="67720" y="88114"/>
                </a:lnTo>
                <a:lnTo>
                  <a:pt x="61248" y="77019"/>
                </a:lnTo>
                <a:lnTo>
                  <a:pt x="54802" y="65970"/>
                </a:lnTo>
                <a:lnTo>
                  <a:pt x="48384" y="54967"/>
                </a:lnTo>
                <a:lnTo>
                  <a:pt x="41994" y="44014"/>
                </a:lnTo>
                <a:lnTo>
                  <a:pt x="35635" y="33112"/>
                </a:lnTo>
                <a:lnTo>
                  <a:pt x="29307" y="22264"/>
                </a:lnTo>
                <a:lnTo>
                  <a:pt x="23012" y="11471"/>
                </a:lnTo>
                <a:lnTo>
                  <a:pt x="16751" y="736"/>
                </a:lnTo>
                <a:lnTo>
                  <a:pt x="13474" y="1397"/>
                </a:lnTo>
                <a:lnTo>
                  <a:pt x="0" y="0"/>
                </a:lnTo>
                <a:lnTo>
                  <a:pt x="2257" y="3868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727708" y="5400998"/>
            <a:ext cx="89103" cy="127635"/>
          </a:xfrm>
          <a:custGeom>
            <a:avLst/>
            <a:gdLst/>
            <a:ahLst/>
            <a:cxnLst/>
            <a:rect l="l" t="t" r="r" b="b"/>
            <a:pathLst>
              <a:path w="89103" h="127635">
                <a:moveTo>
                  <a:pt x="1473" y="2514"/>
                </a:moveTo>
                <a:lnTo>
                  <a:pt x="4394" y="7531"/>
                </a:lnTo>
                <a:lnTo>
                  <a:pt x="17868" y="8928"/>
                </a:lnTo>
                <a:lnTo>
                  <a:pt x="19176" y="8826"/>
                </a:lnTo>
                <a:lnTo>
                  <a:pt x="19875" y="6108"/>
                </a:lnTo>
                <a:lnTo>
                  <a:pt x="17360" y="1803"/>
                </a:lnTo>
                <a:lnTo>
                  <a:pt x="0" y="0"/>
                </a:lnTo>
                <a:lnTo>
                  <a:pt x="1473" y="2514"/>
                </a:lnTo>
                <a:close/>
              </a:path>
              <a:path w="89103" h="127635">
                <a:moveTo>
                  <a:pt x="85343" y="118325"/>
                </a:moveTo>
                <a:lnTo>
                  <a:pt x="70713" y="121196"/>
                </a:lnTo>
                <a:lnTo>
                  <a:pt x="71970" y="123342"/>
                </a:lnTo>
                <a:lnTo>
                  <a:pt x="74472" y="127635"/>
                </a:lnTo>
                <a:lnTo>
                  <a:pt x="89103" y="124764"/>
                </a:lnTo>
                <a:lnTo>
                  <a:pt x="87858" y="122631"/>
                </a:lnTo>
                <a:lnTo>
                  <a:pt x="85343" y="118325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36666" y="5071900"/>
            <a:ext cx="156997" cy="242747"/>
          </a:xfrm>
          <a:custGeom>
            <a:avLst/>
            <a:gdLst/>
            <a:ahLst/>
            <a:cxnLst/>
            <a:rect l="l" t="t" r="r" b="b"/>
            <a:pathLst>
              <a:path w="156997" h="242747">
                <a:moveTo>
                  <a:pt x="3174" y="1231"/>
                </a:moveTo>
                <a:lnTo>
                  <a:pt x="5256" y="10211"/>
                </a:lnTo>
                <a:lnTo>
                  <a:pt x="10716" y="19601"/>
                </a:lnTo>
                <a:lnTo>
                  <a:pt x="16375" y="29331"/>
                </a:lnTo>
                <a:lnTo>
                  <a:pt x="22229" y="39393"/>
                </a:lnTo>
                <a:lnTo>
                  <a:pt x="28271" y="49777"/>
                </a:lnTo>
                <a:lnTo>
                  <a:pt x="34498" y="60477"/>
                </a:lnTo>
                <a:lnTo>
                  <a:pt x="40904" y="71482"/>
                </a:lnTo>
                <a:lnTo>
                  <a:pt x="47485" y="82786"/>
                </a:lnTo>
                <a:lnTo>
                  <a:pt x="54236" y="94380"/>
                </a:lnTo>
                <a:lnTo>
                  <a:pt x="61152" y="106256"/>
                </a:lnTo>
                <a:lnTo>
                  <a:pt x="68227" y="118404"/>
                </a:lnTo>
                <a:lnTo>
                  <a:pt x="75459" y="130818"/>
                </a:lnTo>
                <a:lnTo>
                  <a:pt x="82840" y="143488"/>
                </a:lnTo>
                <a:lnTo>
                  <a:pt x="90367" y="156407"/>
                </a:lnTo>
                <a:lnTo>
                  <a:pt x="98035" y="169566"/>
                </a:lnTo>
                <a:lnTo>
                  <a:pt x="105839" y="182956"/>
                </a:lnTo>
                <a:lnTo>
                  <a:pt x="113773" y="196570"/>
                </a:lnTo>
                <a:lnTo>
                  <a:pt x="121834" y="210400"/>
                </a:lnTo>
                <a:lnTo>
                  <a:pt x="130016" y="224436"/>
                </a:lnTo>
                <a:lnTo>
                  <a:pt x="138315" y="238671"/>
                </a:lnTo>
                <a:lnTo>
                  <a:pt x="156997" y="242747"/>
                </a:lnTo>
                <a:lnTo>
                  <a:pt x="148562" y="228282"/>
                </a:lnTo>
                <a:lnTo>
                  <a:pt x="140241" y="214011"/>
                </a:lnTo>
                <a:lnTo>
                  <a:pt x="132039" y="199942"/>
                </a:lnTo>
                <a:lnTo>
                  <a:pt x="123961" y="186085"/>
                </a:lnTo>
                <a:lnTo>
                  <a:pt x="116011" y="172448"/>
                </a:lnTo>
                <a:lnTo>
                  <a:pt x="108196" y="159039"/>
                </a:lnTo>
                <a:lnTo>
                  <a:pt x="100520" y="145866"/>
                </a:lnTo>
                <a:lnTo>
                  <a:pt x="92987" y="132939"/>
                </a:lnTo>
                <a:lnTo>
                  <a:pt x="85603" y="120265"/>
                </a:lnTo>
                <a:lnTo>
                  <a:pt x="78373" y="107853"/>
                </a:lnTo>
                <a:lnTo>
                  <a:pt x="71301" y="95711"/>
                </a:lnTo>
                <a:lnTo>
                  <a:pt x="64393" y="83848"/>
                </a:lnTo>
                <a:lnTo>
                  <a:pt x="57653" y="72273"/>
                </a:lnTo>
                <a:lnTo>
                  <a:pt x="51087" y="60993"/>
                </a:lnTo>
                <a:lnTo>
                  <a:pt x="44699" y="50018"/>
                </a:lnTo>
                <a:lnTo>
                  <a:pt x="38494" y="39355"/>
                </a:lnTo>
                <a:lnTo>
                  <a:pt x="32478" y="29013"/>
                </a:lnTo>
                <a:lnTo>
                  <a:pt x="26655" y="19001"/>
                </a:lnTo>
                <a:lnTo>
                  <a:pt x="21030" y="9327"/>
                </a:lnTo>
                <a:lnTo>
                  <a:pt x="15608" y="0"/>
                </a:lnTo>
                <a:lnTo>
                  <a:pt x="11722" y="800"/>
                </a:lnTo>
                <a:lnTo>
                  <a:pt x="7569" y="1231"/>
                </a:lnTo>
                <a:lnTo>
                  <a:pt x="3174" y="1231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674986" y="5310564"/>
            <a:ext cx="23495" cy="12344"/>
          </a:xfrm>
          <a:custGeom>
            <a:avLst/>
            <a:gdLst/>
            <a:ahLst/>
            <a:cxnLst/>
            <a:rect l="l" t="t" r="r" b="b"/>
            <a:pathLst>
              <a:path w="23495" h="12344">
                <a:moveTo>
                  <a:pt x="1587" y="2743"/>
                </a:moveTo>
                <a:lnTo>
                  <a:pt x="3200" y="5511"/>
                </a:lnTo>
                <a:lnTo>
                  <a:pt x="4813" y="8267"/>
                </a:lnTo>
                <a:lnTo>
                  <a:pt x="23495" y="12344"/>
                </a:lnTo>
                <a:lnTo>
                  <a:pt x="21882" y="9575"/>
                </a:lnTo>
                <a:lnTo>
                  <a:pt x="20281" y="6832"/>
                </a:lnTo>
                <a:lnTo>
                  <a:pt x="18681" y="4076"/>
                </a:lnTo>
                <a:lnTo>
                  <a:pt x="0" y="0"/>
                </a:lnTo>
                <a:lnTo>
                  <a:pt x="1587" y="274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495603" y="4998446"/>
            <a:ext cx="52908" cy="67627"/>
          </a:xfrm>
          <a:custGeom>
            <a:avLst/>
            <a:gdLst/>
            <a:ahLst/>
            <a:cxnLst/>
            <a:rect l="l" t="t" r="r" b="b"/>
            <a:pathLst>
              <a:path w="52908" h="67627">
                <a:moveTo>
                  <a:pt x="17500" y="34366"/>
                </a:moveTo>
                <a:lnTo>
                  <a:pt x="20116" y="38646"/>
                </a:lnTo>
                <a:lnTo>
                  <a:pt x="22745" y="43091"/>
                </a:lnTo>
                <a:lnTo>
                  <a:pt x="25399" y="47663"/>
                </a:lnTo>
                <a:lnTo>
                  <a:pt x="28981" y="53835"/>
                </a:lnTo>
                <a:lnTo>
                  <a:pt x="32791" y="60401"/>
                </a:lnTo>
                <a:lnTo>
                  <a:pt x="36791" y="67297"/>
                </a:lnTo>
                <a:lnTo>
                  <a:pt x="39179" y="67525"/>
                </a:lnTo>
                <a:lnTo>
                  <a:pt x="47205" y="67627"/>
                </a:lnTo>
                <a:lnTo>
                  <a:pt x="50139" y="67398"/>
                </a:lnTo>
                <a:lnTo>
                  <a:pt x="52908" y="66967"/>
                </a:lnTo>
                <a:lnTo>
                  <a:pt x="50188" y="62291"/>
                </a:lnTo>
                <a:lnTo>
                  <a:pt x="43691" y="51115"/>
                </a:lnTo>
                <a:lnTo>
                  <a:pt x="37579" y="40589"/>
                </a:lnTo>
                <a:lnTo>
                  <a:pt x="33756" y="33997"/>
                </a:lnTo>
                <a:lnTo>
                  <a:pt x="29971" y="27698"/>
                </a:lnTo>
                <a:lnTo>
                  <a:pt x="26225" y="21678"/>
                </a:lnTo>
                <a:lnTo>
                  <a:pt x="23393" y="26123"/>
                </a:lnTo>
                <a:lnTo>
                  <a:pt x="20472" y="30365"/>
                </a:lnTo>
                <a:lnTo>
                  <a:pt x="17500" y="34366"/>
                </a:lnTo>
                <a:close/>
              </a:path>
              <a:path w="52908" h="67627">
                <a:moveTo>
                  <a:pt x="7365" y="0"/>
                </a:moveTo>
                <a:lnTo>
                  <a:pt x="0" y="7353"/>
                </a:lnTo>
                <a:lnTo>
                  <a:pt x="4432" y="13754"/>
                </a:lnTo>
                <a:lnTo>
                  <a:pt x="8940" y="20599"/>
                </a:lnTo>
                <a:lnTo>
                  <a:pt x="13500" y="27889"/>
                </a:lnTo>
                <a:lnTo>
                  <a:pt x="16408" y="23850"/>
                </a:lnTo>
                <a:lnTo>
                  <a:pt x="19278" y="19557"/>
                </a:lnTo>
                <a:lnTo>
                  <a:pt x="22047" y="15062"/>
                </a:lnTo>
                <a:lnTo>
                  <a:pt x="19189" y="10591"/>
                </a:lnTo>
                <a:lnTo>
                  <a:pt x="16344" y="6299"/>
                </a:lnTo>
                <a:lnTo>
                  <a:pt x="13525" y="2158"/>
                </a:lnTo>
                <a:lnTo>
                  <a:pt x="7365" y="0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485091" y="4981198"/>
            <a:ext cx="17221" cy="18757"/>
          </a:xfrm>
          <a:custGeom>
            <a:avLst/>
            <a:gdLst/>
            <a:ahLst/>
            <a:cxnLst/>
            <a:rect l="l" t="t" r="r" b="b"/>
            <a:pathLst>
              <a:path w="17221" h="18757">
                <a:moveTo>
                  <a:pt x="14465" y="10706"/>
                </a:moveTo>
                <a:lnTo>
                  <a:pt x="17221" y="9677"/>
                </a:lnTo>
                <a:lnTo>
                  <a:pt x="14820" y="6337"/>
                </a:lnTo>
                <a:lnTo>
                  <a:pt x="12433" y="3111"/>
                </a:lnTo>
                <a:lnTo>
                  <a:pt x="10058" y="0"/>
                </a:lnTo>
                <a:lnTo>
                  <a:pt x="0" y="10058"/>
                </a:lnTo>
                <a:lnTo>
                  <a:pt x="2120" y="12852"/>
                </a:lnTo>
                <a:lnTo>
                  <a:pt x="4254" y="15760"/>
                </a:lnTo>
                <a:lnTo>
                  <a:pt x="6400" y="18757"/>
                </a:lnTo>
                <a:lnTo>
                  <a:pt x="14465" y="10706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491491" y="4990868"/>
            <a:ext cx="17640" cy="14935"/>
          </a:xfrm>
          <a:custGeom>
            <a:avLst/>
            <a:gdLst/>
            <a:ahLst/>
            <a:cxnLst/>
            <a:rect l="l" t="t" r="r" b="b"/>
            <a:pathLst>
              <a:path w="17640" h="14935">
                <a:moveTo>
                  <a:pt x="1371" y="10998"/>
                </a:moveTo>
                <a:lnTo>
                  <a:pt x="4114" y="14935"/>
                </a:lnTo>
                <a:lnTo>
                  <a:pt x="11468" y="7569"/>
                </a:lnTo>
                <a:lnTo>
                  <a:pt x="17640" y="9740"/>
                </a:lnTo>
                <a:lnTo>
                  <a:pt x="15354" y="6388"/>
                </a:lnTo>
                <a:lnTo>
                  <a:pt x="13081" y="3149"/>
                </a:lnTo>
                <a:lnTo>
                  <a:pt x="10820" y="12"/>
                </a:lnTo>
                <a:lnTo>
                  <a:pt x="10642" y="0"/>
                </a:lnTo>
                <a:lnTo>
                  <a:pt x="8064" y="1028"/>
                </a:lnTo>
                <a:lnTo>
                  <a:pt x="0" y="9093"/>
                </a:lnTo>
                <a:lnTo>
                  <a:pt x="1371" y="1099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379430" y="4914186"/>
            <a:ext cx="111353" cy="71450"/>
          </a:xfrm>
          <a:custGeom>
            <a:avLst/>
            <a:gdLst/>
            <a:ahLst/>
            <a:cxnLst/>
            <a:rect l="l" t="t" r="r" b="b"/>
            <a:pathLst>
              <a:path w="111353" h="71450">
                <a:moveTo>
                  <a:pt x="9309" y="14782"/>
                </a:moveTo>
                <a:lnTo>
                  <a:pt x="12039" y="14325"/>
                </a:lnTo>
                <a:lnTo>
                  <a:pt x="14795" y="14097"/>
                </a:lnTo>
                <a:lnTo>
                  <a:pt x="17640" y="14084"/>
                </a:lnTo>
                <a:lnTo>
                  <a:pt x="26113" y="14778"/>
                </a:lnTo>
                <a:lnTo>
                  <a:pt x="36891" y="17568"/>
                </a:lnTo>
                <a:lnTo>
                  <a:pt x="48282" y="22672"/>
                </a:lnTo>
                <a:lnTo>
                  <a:pt x="60297" y="30274"/>
                </a:lnTo>
                <a:lnTo>
                  <a:pt x="72948" y="40563"/>
                </a:lnTo>
                <a:lnTo>
                  <a:pt x="75996" y="43294"/>
                </a:lnTo>
                <a:lnTo>
                  <a:pt x="79082" y="46266"/>
                </a:lnTo>
                <a:lnTo>
                  <a:pt x="82207" y="49479"/>
                </a:lnTo>
                <a:lnTo>
                  <a:pt x="93713" y="41122"/>
                </a:lnTo>
                <a:lnTo>
                  <a:pt x="89903" y="37147"/>
                </a:lnTo>
                <a:lnTo>
                  <a:pt x="86131" y="33477"/>
                </a:lnTo>
                <a:lnTo>
                  <a:pt x="82384" y="30099"/>
                </a:lnTo>
                <a:lnTo>
                  <a:pt x="74945" y="23738"/>
                </a:lnTo>
                <a:lnTo>
                  <a:pt x="63160" y="15146"/>
                </a:lnTo>
                <a:lnTo>
                  <a:pt x="51529" y="8496"/>
                </a:lnTo>
                <a:lnTo>
                  <a:pt x="40057" y="3767"/>
                </a:lnTo>
                <a:lnTo>
                  <a:pt x="28747" y="942"/>
                </a:lnTo>
                <a:lnTo>
                  <a:pt x="17602" y="0"/>
                </a:lnTo>
                <a:lnTo>
                  <a:pt x="11544" y="0"/>
                </a:lnTo>
                <a:lnTo>
                  <a:pt x="5689" y="850"/>
                </a:lnTo>
                <a:lnTo>
                  <a:pt x="0" y="2451"/>
                </a:lnTo>
                <a:lnTo>
                  <a:pt x="9309" y="14782"/>
                </a:lnTo>
                <a:close/>
              </a:path>
              <a:path w="111353" h="71450">
                <a:moveTo>
                  <a:pt x="91732" y="59715"/>
                </a:moveTo>
                <a:lnTo>
                  <a:pt x="96481" y="65303"/>
                </a:lnTo>
                <a:lnTo>
                  <a:pt x="101320" y="71450"/>
                </a:lnTo>
                <a:lnTo>
                  <a:pt x="111353" y="61417"/>
                </a:lnTo>
                <a:lnTo>
                  <a:pt x="107035" y="56007"/>
                </a:lnTo>
                <a:lnTo>
                  <a:pt x="102781" y="50977"/>
                </a:lnTo>
                <a:lnTo>
                  <a:pt x="98552" y="46316"/>
                </a:lnTo>
                <a:lnTo>
                  <a:pt x="87083" y="54648"/>
                </a:lnTo>
                <a:lnTo>
                  <a:pt x="91732" y="59715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480747" y="4975611"/>
            <a:ext cx="14401" cy="15646"/>
          </a:xfrm>
          <a:custGeom>
            <a:avLst/>
            <a:gdLst/>
            <a:ahLst/>
            <a:cxnLst/>
            <a:rect l="l" t="t" r="r" b="b"/>
            <a:pathLst>
              <a:path w="14401" h="15646">
                <a:moveTo>
                  <a:pt x="10033" y="0"/>
                </a:moveTo>
                <a:lnTo>
                  <a:pt x="0" y="10020"/>
                </a:lnTo>
                <a:lnTo>
                  <a:pt x="1447" y="11849"/>
                </a:lnTo>
                <a:lnTo>
                  <a:pt x="4343" y="15646"/>
                </a:lnTo>
                <a:lnTo>
                  <a:pt x="14401" y="5587"/>
                </a:lnTo>
                <a:lnTo>
                  <a:pt x="12941" y="3682"/>
                </a:lnTo>
                <a:lnTo>
                  <a:pt x="10033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461635" y="4955307"/>
            <a:ext cx="16344" cy="13525"/>
          </a:xfrm>
          <a:custGeom>
            <a:avLst/>
            <a:gdLst/>
            <a:ahLst/>
            <a:cxnLst/>
            <a:rect l="l" t="t" r="r" b="b"/>
            <a:pathLst>
              <a:path w="16344" h="13525">
                <a:moveTo>
                  <a:pt x="11506" y="0"/>
                </a:moveTo>
                <a:lnTo>
                  <a:pt x="0" y="8369"/>
                </a:lnTo>
                <a:lnTo>
                  <a:pt x="1612" y="10020"/>
                </a:lnTo>
                <a:lnTo>
                  <a:pt x="4876" y="13525"/>
                </a:lnTo>
                <a:lnTo>
                  <a:pt x="16344" y="5194"/>
                </a:lnTo>
                <a:lnTo>
                  <a:pt x="14731" y="3416"/>
                </a:lnTo>
                <a:lnTo>
                  <a:pt x="11506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509106" y="5013509"/>
            <a:ext cx="12725" cy="19304"/>
          </a:xfrm>
          <a:custGeom>
            <a:avLst/>
            <a:gdLst/>
            <a:ahLst/>
            <a:cxnLst/>
            <a:rect l="l" t="t" r="r" b="b"/>
            <a:pathLst>
              <a:path w="12725" h="19303">
                <a:moveTo>
                  <a:pt x="0" y="12827"/>
                </a:moveTo>
                <a:lnTo>
                  <a:pt x="1333" y="14947"/>
                </a:lnTo>
                <a:lnTo>
                  <a:pt x="4000" y="19304"/>
                </a:lnTo>
                <a:lnTo>
                  <a:pt x="6972" y="15303"/>
                </a:lnTo>
                <a:lnTo>
                  <a:pt x="9893" y="11061"/>
                </a:lnTo>
                <a:lnTo>
                  <a:pt x="12725" y="6616"/>
                </a:lnTo>
                <a:lnTo>
                  <a:pt x="11328" y="4368"/>
                </a:lnTo>
                <a:lnTo>
                  <a:pt x="8547" y="0"/>
                </a:lnTo>
                <a:lnTo>
                  <a:pt x="5765" y="4495"/>
                </a:lnTo>
                <a:lnTo>
                  <a:pt x="2908" y="8788"/>
                </a:lnTo>
                <a:lnTo>
                  <a:pt x="0" y="1282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359666" y="4920147"/>
            <a:ext cx="10121" cy="12382"/>
          </a:xfrm>
          <a:custGeom>
            <a:avLst/>
            <a:gdLst/>
            <a:ahLst/>
            <a:cxnLst/>
            <a:rect l="l" t="t" r="r" b="b"/>
            <a:pathLst>
              <a:path w="10121" h="12382">
                <a:moveTo>
                  <a:pt x="10121" y="12382"/>
                </a:moveTo>
                <a:lnTo>
                  <a:pt x="10121" y="0"/>
                </a:lnTo>
                <a:lnTo>
                  <a:pt x="6108" y="1904"/>
                </a:lnTo>
                <a:lnTo>
                  <a:pt x="2755" y="3784"/>
                </a:lnTo>
                <a:lnTo>
                  <a:pt x="0" y="5473"/>
                </a:lnTo>
                <a:lnTo>
                  <a:pt x="10121" y="1238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335149" y="4924879"/>
            <a:ext cx="46139" cy="31724"/>
          </a:xfrm>
          <a:custGeom>
            <a:avLst/>
            <a:gdLst/>
            <a:ahLst/>
            <a:cxnLst/>
            <a:rect l="l" t="t" r="r" b="b"/>
            <a:pathLst>
              <a:path w="46139" h="31724">
                <a:moveTo>
                  <a:pt x="41681" y="0"/>
                </a:moveTo>
                <a:lnTo>
                  <a:pt x="41681" y="7569"/>
                </a:lnTo>
                <a:lnTo>
                  <a:pt x="43154" y="6946"/>
                </a:lnTo>
                <a:lnTo>
                  <a:pt x="46139" y="5905"/>
                </a:lnTo>
                <a:lnTo>
                  <a:pt x="41681" y="0"/>
                </a:lnTo>
                <a:close/>
              </a:path>
              <a:path w="46139" h="31724">
                <a:moveTo>
                  <a:pt x="6972" y="20078"/>
                </a:moveTo>
                <a:lnTo>
                  <a:pt x="9944" y="21793"/>
                </a:lnTo>
                <a:lnTo>
                  <a:pt x="12877" y="24333"/>
                </a:lnTo>
                <a:lnTo>
                  <a:pt x="13208" y="28778"/>
                </a:lnTo>
                <a:lnTo>
                  <a:pt x="10668" y="31724"/>
                </a:lnTo>
                <a:lnTo>
                  <a:pt x="11892" y="30325"/>
                </a:lnTo>
                <a:lnTo>
                  <a:pt x="21197" y="20941"/>
                </a:lnTo>
                <a:lnTo>
                  <a:pt x="30734" y="13512"/>
                </a:lnTo>
                <a:lnTo>
                  <a:pt x="18338" y="5054"/>
                </a:lnTo>
                <a:lnTo>
                  <a:pt x="11912" y="9931"/>
                </a:lnTo>
                <a:lnTo>
                  <a:pt x="5816" y="15798"/>
                </a:lnTo>
                <a:lnTo>
                  <a:pt x="0" y="22517"/>
                </a:lnTo>
                <a:lnTo>
                  <a:pt x="3365" y="20078"/>
                </a:lnTo>
                <a:lnTo>
                  <a:pt x="6972" y="20078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353483" y="4919023"/>
            <a:ext cx="23342" cy="19367"/>
          </a:xfrm>
          <a:custGeom>
            <a:avLst/>
            <a:gdLst/>
            <a:ahLst/>
            <a:cxnLst/>
            <a:rect l="l" t="t" r="r" b="b"/>
            <a:pathLst>
              <a:path w="23342" h="19367">
                <a:moveTo>
                  <a:pt x="19227" y="15290"/>
                </a:moveTo>
                <a:lnTo>
                  <a:pt x="23342" y="13423"/>
                </a:lnTo>
                <a:lnTo>
                  <a:pt x="23342" y="5854"/>
                </a:lnTo>
                <a:lnTo>
                  <a:pt x="18935" y="0"/>
                </a:lnTo>
                <a:lnTo>
                  <a:pt x="16306" y="1130"/>
                </a:lnTo>
                <a:lnTo>
                  <a:pt x="16306" y="13512"/>
                </a:lnTo>
                <a:lnTo>
                  <a:pt x="6184" y="6604"/>
                </a:lnTo>
                <a:lnTo>
                  <a:pt x="4089" y="7937"/>
                </a:lnTo>
                <a:lnTo>
                  <a:pt x="0" y="10909"/>
                </a:lnTo>
                <a:lnTo>
                  <a:pt x="12395" y="19367"/>
                </a:lnTo>
                <a:lnTo>
                  <a:pt x="15582" y="17322"/>
                </a:lnTo>
                <a:lnTo>
                  <a:pt x="19227" y="1529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372416" y="4916627"/>
            <a:ext cx="179857" cy="156502"/>
          </a:xfrm>
          <a:custGeom>
            <a:avLst/>
            <a:gdLst/>
            <a:ahLst/>
            <a:cxnLst/>
            <a:rect l="l" t="t" r="r" b="b"/>
            <a:pathLst>
              <a:path w="179857" h="156502">
                <a:moveTo>
                  <a:pt x="0" y="2400"/>
                </a:moveTo>
                <a:lnTo>
                  <a:pt x="4419" y="8242"/>
                </a:lnTo>
                <a:lnTo>
                  <a:pt x="8877" y="14160"/>
                </a:lnTo>
                <a:lnTo>
                  <a:pt x="11328" y="13360"/>
                </a:lnTo>
                <a:lnTo>
                  <a:pt x="16319" y="12344"/>
                </a:lnTo>
                <a:lnTo>
                  <a:pt x="7023" y="0"/>
                </a:lnTo>
                <a:lnTo>
                  <a:pt x="4648" y="673"/>
                </a:lnTo>
                <a:lnTo>
                  <a:pt x="0" y="2400"/>
                </a:lnTo>
                <a:close/>
              </a:path>
              <a:path w="179857" h="156502">
                <a:moveTo>
                  <a:pt x="167297" y="149453"/>
                </a:moveTo>
                <a:lnTo>
                  <a:pt x="164795" y="149453"/>
                </a:lnTo>
                <a:lnTo>
                  <a:pt x="161391" y="151523"/>
                </a:lnTo>
                <a:lnTo>
                  <a:pt x="164249" y="156451"/>
                </a:lnTo>
                <a:lnTo>
                  <a:pt x="171818" y="156502"/>
                </a:lnTo>
                <a:lnTo>
                  <a:pt x="175971" y="156070"/>
                </a:lnTo>
                <a:lnTo>
                  <a:pt x="179857" y="155282"/>
                </a:lnTo>
                <a:lnTo>
                  <a:pt x="178587" y="153073"/>
                </a:lnTo>
                <a:lnTo>
                  <a:pt x="176098" y="148793"/>
                </a:lnTo>
                <a:lnTo>
                  <a:pt x="173329" y="149224"/>
                </a:lnTo>
                <a:lnTo>
                  <a:pt x="170395" y="149453"/>
                </a:lnTo>
                <a:lnTo>
                  <a:pt x="167297" y="14945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299548" y="6365006"/>
            <a:ext cx="876" cy="596"/>
          </a:xfrm>
          <a:custGeom>
            <a:avLst/>
            <a:gdLst/>
            <a:ahLst/>
            <a:cxnLst/>
            <a:rect l="l" t="t" r="r" b="b"/>
            <a:pathLst>
              <a:path w="876" h="596">
                <a:moveTo>
                  <a:pt x="0" y="596"/>
                </a:moveTo>
                <a:lnTo>
                  <a:pt x="139" y="482"/>
                </a:lnTo>
                <a:lnTo>
                  <a:pt x="266" y="355"/>
                </a:lnTo>
                <a:lnTo>
                  <a:pt x="381" y="228"/>
                </a:lnTo>
                <a:lnTo>
                  <a:pt x="711" y="88"/>
                </a:lnTo>
                <a:lnTo>
                  <a:pt x="876" y="0"/>
                </a:lnTo>
                <a:lnTo>
                  <a:pt x="736" y="127"/>
                </a:lnTo>
                <a:lnTo>
                  <a:pt x="457" y="355"/>
                </a:lnTo>
                <a:lnTo>
                  <a:pt x="152" y="520"/>
                </a:lnTo>
                <a:lnTo>
                  <a:pt x="0" y="596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083262" y="5992468"/>
            <a:ext cx="81940" cy="139788"/>
          </a:xfrm>
          <a:custGeom>
            <a:avLst/>
            <a:gdLst/>
            <a:ahLst/>
            <a:cxnLst/>
            <a:rect l="l" t="t" r="r" b="b"/>
            <a:pathLst>
              <a:path w="81940" h="139788">
                <a:moveTo>
                  <a:pt x="939" y="5549"/>
                </a:moveTo>
                <a:lnTo>
                  <a:pt x="10118" y="20956"/>
                </a:lnTo>
                <a:lnTo>
                  <a:pt x="17038" y="32407"/>
                </a:lnTo>
                <a:lnTo>
                  <a:pt x="23888" y="43743"/>
                </a:lnTo>
                <a:lnTo>
                  <a:pt x="30666" y="54958"/>
                </a:lnTo>
                <a:lnTo>
                  <a:pt x="37368" y="66048"/>
                </a:lnTo>
                <a:lnTo>
                  <a:pt x="43992" y="77008"/>
                </a:lnTo>
                <a:lnTo>
                  <a:pt x="50536" y="87834"/>
                </a:lnTo>
                <a:lnTo>
                  <a:pt x="56995" y="98521"/>
                </a:lnTo>
                <a:lnTo>
                  <a:pt x="63368" y="109064"/>
                </a:lnTo>
                <a:lnTo>
                  <a:pt x="69652" y="119460"/>
                </a:lnTo>
                <a:lnTo>
                  <a:pt x="75843" y="129703"/>
                </a:lnTo>
                <a:lnTo>
                  <a:pt x="81940" y="139788"/>
                </a:lnTo>
                <a:lnTo>
                  <a:pt x="78854" y="134156"/>
                </a:lnTo>
                <a:lnTo>
                  <a:pt x="73173" y="123787"/>
                </a:lnTo>
                <a:lnTo>
                  <a:pt x="67403" y="113257"/>
                </a:lnTo>
                <a:lnTo>
                  <a:pt x="61548" y="102569"/>
                </a:lnTo>
                <a:lnTo>
                  <a:pt x="55609" y="91728"/>
                </a:lnTo>
                <a:lnTo>
                  <a:pt x="49589" y="80738"/>
                </a:lnTo>
                <a:lnTo>
                  <a:pt x="43490" y="69604"/>
                </a:lnTo>
                <a:lnTo>
                  <a:pt x="37315" y="58329"/>
                </a:lnTo>
                <a:lnTo>
                  <a:pt x="31065" y="46918"/>
                </a:lnTo>
                <a:lnTo>
                  <a:pt x="24743" y="35375"/>
                </a:lnTo>
                <a:lnTo>
                  <a:pt x="18352" y="23705"/>
                </a:lnTo>
                <a:lnTo>
                  <a:pt x="11894" y="11912"/>
                </a:lnTo>
                <a:lnTo>
                  <a:pt x="5372" y="0"/>
                </a:lnTo>
                <a:lnTo>
                  <a:pt x="0" y="3886"/>
                </a:lnTo>
                <a:lnTo>
                  <a:pt x="939" y="5549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838981" y="5563744"/>
            <a:ext cx="246240" cy="426440"/>
          </a:xfrm>
          <a:custGeom>
            <a:avLst/>
            <a:gdLst/>
            <a:ahLst/>
            <a:cxnLst/>
            <a:rect l="l" t="t" r="r" b="b"/>
            <a:pathLst>
              <a:path w="246240" h="426440">
                <a:moveTo>
                  <a:pt x="240791" y="426440"/>
                </a:moveTo>
                <a:lnTo>
                  <a:pt x="246240" y="422503"/>
                </a:lnTo>
                <a:lnTo>
                  <a:pt x="244182" y="418757"/>
                </a:lnTo>
                <a:lnTo>
                  <a:pt x="242112" y="414972"/>
                </a:lnTo>
                <a:lnTo>
                  <a:pt x="240042" y="411187"/>
                </a:lnTo>
                <a:lnTo>
                  <a:pt x="228832" y="391990"/>
                </a:lnTo>
                <a:lnTo>
                  <a:pt x="217477" y="372546"/>
                </a:lnTo>
                <a:lnTo>
                  <a:pt x="205988" y="352870"/>
                </a:lnTo>
                <a:lnTo>
                  <a:pt x="194375" y="332982"/>
                </a:lnTo>
                <a:lnTo>
                  <a:pt x="182647" y="312898"/>
                </a:lnTo>
                <a:lnTo>
                  <a:pt x="170816" y="292635"/>
                </a:lnTo>
                <a:lnTo>
                  <a:pt x="158892" y="272212"/>
                </a:lnTo>
                <a:lnTo>
                  <a:pt x="146884" y="251645"/>
                </a:lnTo>
                <a:lnTo>
                  <a:pt x="134803" y="230952"/>
                </a:lnTo>
                <a:lnTo>
                  <a:pt x="122659" y="210151"/>
                </a:lnTo>
                <a:lnTo>
                  <a:pt x="110463" y="189259"/>
                </a:lnTo>
                <a:lnTo>
                  <a:pt x="98223" y="168293"/>
                </a:lnTo>
                <a:lnTo>
                  <a:pt x="85952" y="147270"/>
                </a:lnTo>
                <a:lnTo>
                  <a:pt x="73658" y="126209"/>
                </a:lnTo>
                <a:lnTo>
                  <a:pt x="61352" y="105126"/>
                </a:lnTo>
                <a:lnTo>
                  <a:pt x="49044" y="84039"/>
                </a:lnTo>
                <a:lnTo>
                  <a:pt x="36745" y="62966"/>
                </a:lnTo>
                <a:lnTo>
                  <a:pt x="24464" y="41923"/>
                </a:lnTo>
                <a:lnTo>
                  <a:pt x="12212" y="20928"/>
                </a:lnTo>
                <a:lnTo>
                  <a:pt x="0" y="0"/>
                </a:lnTo>
                <a:lnTo>
                  <a:pt x="12338" y="21871"/>
                </a:lnTo>
                <a:lnTo>
                  <a:pt x="24709" y="43796"/>
                </a:lnTo>
                <a:lnTo>
                  <a:pt x="37100" y="65756"/>
                </a:lnTo>
                <a:lnTo>
                  <a:pt x="49501" y="87732"/>
                </a:lnTo>
                <a:lnTo>
                  <a:pt x="61903" y="109706"/>
                </a:lnTo>
                <a:lnTo>
                  <a:pt x="74294" y="131659"/>
                </a:lnTo>
                <a:lnTo>
                  <a:pt x="86664" y="153572"/>
                </a:lnTo>
                <a:lnTo>
                  <a:pt x="99003" y="175428"/>
                </a:lnTo>
                <a:lnTo>
                  <a:pt x="111299" y="197208"/>
                </a:lnTo>
                <a:lnTo>
                  <a:pt x="123544" y="218892"/>
                </a:lnTo>
                <a:lnTo>
                  <a:pt x="135725" y="240463"/>
                </a:lnTo>
                <a:lnTo>
                  <a:pt x="147832" y="261902"/>
                </a:lnTo>
                <a:lnTo>
                  <a:pt x="159856" y="283190"/>
                </a:lnTo>
                <a:lnTo>
                  <a:pt x="171786" y="304310"/>
                </a:lnTo>
                <a:lnTo>
                  <a:pt x="183610" y="325242"/>
                </a:lnTo>
                <a:lnTo>
                  <a:pt x="195319" y="345968"/>
                </a:lnTo>
                <a:lnTo>
                  <a:pt x="206902" y="366469"/>
                </a:lnTo>
                <a:lnTo>
                  <a:pt x="218349" y="386727"/>
                </a:lnTo>
                <a:lnTo>
                  <a:pt x="229649" y="406724"/>
                </a:lnTo>
                <a:lnTo>
                  <a:pt x="240791" y="426440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079767" y="5986246"/>
            <a:ext cx="8864" cy="10109"/>
          </a:xfrm>
          <a:custGeom>
            <a:avLst/>
            <a:gdLst/>
            <a:ahLst/>
            <a:cxnLst/>
            <a:rect l="l" t="t" r="r" b="b"/>
            <a:pathLst>
              <a:path w="8864" h="10109">
                <a:moveTo>
                  <a:pt x="0" y="3936"/>
                </a:moveTo>
                <a:lnTo>
                  <a:pt x="1168" y="5994"/>
                </a:lnTo>
                <a:lnTo>
                  <a:pt x="3492" y="10109"/>
                </a:lnTo>
                <a:lnTo>
                  <a:pt x="8864" y="6222"/>
                </a:lnTo>
                <a:lnTo>
                  <a:pt x="7721" y="4152"/>
                </a:lnTo>
                <a:lnTo>
                  <a:pt x="5460" y="0"/>
                </a:lnTo>
                <a:lnTo>
                  <a:pt x="0" y="3936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299935" y="6364786"/>
            <a:ext cx="736" cy="444"/>
          </a:xfrm>
          <a:custGeom>
            <a:avLst/>
            <a:gdLst/>
            <a:ahLst/>
            <a:cxnLst/>
            <a:rect l="l" t="t" r="r" b="b"/>
            <a:pathLst>
              <a:path w="736" h="444">
                <a:moveTo>
                  <a:pt x="0" y="444"/>
                </a:moveTo>
                <a:lnTo>
                  <a:pt x="228" y="177"/>
                </a:lnTo>
                <a:lnTo>
                  <a:pt x="508" y="0"/>
                </a:lnTo>
                <a:lnTo>
                  <a:pt x="736" y="0"/>
                </a:lnTo>
                <a:lnTo>
                  <a:pt x="482" y="228"/>
                </a:lnTo>
                <a:lnTo>
                  <a:pt x="165" y="368"/>
                </a:lnTo>
                <a:lnTo>
                  <a:pt x="0" y="444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088631" y="5992153"/>
            <a:ext cx="110248" cy="194373"/>
          </a:xfrm>
          <a:custGeom>
            <a:avLst/>
            <a:gdLst/>
            <a:ahLst/>
            <a:cxnLst/>
            <a:rect l="l" t="t" r="r" b="b"/>
            <a:pathLst>
              <a:path w="110248" h="194373">
                <a:moveTo>
                  <a:pt x="71008" y="120814"/>
                </a:moveTo>
                <a:lnTo>
                  <a:pt x="64994" y="110515"/>
                </a:lnTo>
                <a:lnTo>
                  <a:pt x="58892" y="100066"/>
                </a:lnTo>
                <a:lnTo>
                  <a:pt x="52705" y="89472"/>
                </a:lnTo>
                <a:lnTo>
                  <a:pt x="46436" y="78738"/>
                </a:lnTo>
                <a:lnTo>
                  <a:pt x="40087" y="67867"/>
                </a:lnTo>
                <a:lnTo>
                  <a:pt x="33660" y="56863"/>
                </a:lnTo>
                <a:lnTo>
                  <a:pt x="27159" y="45731"/>
                </a:lnTo>
                <a:lnTo>
                  <a:pt x="20586" y="34475"/>
                </a:lnTo>
                <a:lnTo>
                  <a:pt x="13942" y="23098"/>
                </a:lnTo>
                <a:lnTo>
                  <a:pt x="7232" y="11605"/>
                </a:lnTo>
                <a:lnTo>
                  <a:pt x="457" y="0"/>
                </a:lnTo>
                <a:lnTo>
                  <a:pt x="0" y="317"/>
                </a:lnTo>
                <a:lnTo>
                  <a:pt x="3595" y="6883"/>
                </a:lnTo>
                <a:lnTo>
                  <a:pt x="10083" y="18731"/>
                </a:lnTo>
                <a:lnTo>
                  <a:pt x="16504" y="30457"/>
                </a:lnTo>
                <a:lnTo>
                  <a:pt x="22857" y="42058"/>
                </a:lnTo>
                <a:lnTo>
                  <a:pt x="29139" y="53528"/>
                </a:lnTo>
                <a:lnTo>
                  <a:pt x="35348" y="64865"/>
                </a:lnTo>
                <a:lnTo>
                  <a:pt x="41482" y="76063"/>
                </a:lnTo>
                <a:lnTo>
                  <a:pt x="47538" y="87119"/>
                </a:lnTo>
                <a:lnTo>
                  <a:pt x="53514" y="98027"/>
                </a:lnTo>
                <a:lnTo>
                  <a:pt x="59407" y="108784"/>
                </a:lnTo>
                <a:lnTo>
                  <a:pt x="65215" y="119386"/>
                </a:lnTo>
                <a:lnTo>
                  <a:pt x="70936" y="129828"/>
                </a:lnTo>
                <a:lnTo>
                  <a:pt x="76568" y="140106"/>
                </a:lnTo>
                <a:lnTo>
                  <a:pt x="83362" y="151343"/>
                </a:lnTo>
                <a:lnTo>
                  <a:pt x="90071" y="162441"/>
                </a:lnTo>
                <a:lnTo>
                  <a:pt x="96645" y="173315"/>
                </a:lnTo>
                <a:lnTo>
                  <a:pt x="103080" y="183961"/>
                </a:lnTo>
                <a:lnTo>
                  <a:pt x="109372" y="194373"/>
                </a:lnTo>
                <a:lnTo>
                  <a:pt x="110248" y="194335"/>
                </a:lnTo>
                <a:lnTo>
                  <a:pt x="108323" y="190717"/>
                </a:lnTo>
                <a:lnTo>
                  <a:pt x="102646" y="180047"/>
                </a:lnTo>
                <a:lnTo>
                  <a:pt x="96840" y="169136"/>
                </a:lnTo>
                <a:lnTo>
                  <a:pt x="90910" y="157990"/>
                </a:lnTo>
                <a:lnTo>
                  <a:pt x="84858" y="146615"/>
                </a:lnTo>
                <a:lnTo>
                  <a:pt x="78687" y="135017"/>
                </a:lnTo>
                <a:lnTo>
                  <a:pt x="72402" y="123202"/>
                </a:lnTo>
                <a:lnTo>
                  <a:pt x="71008" y="120814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198000" y="6186489"/>
            <a:ext cx="7454" cy="12369"/>
          </a:xfrm>
          <a:custGeom>
            <a:avLst/>
            <a:gdLst/>
            <a:ahLst/>
            <a:cxnLst/>
            <a:rect l="l" t="t" r="r" b="b"/>
            <a:pathLst>
              <a:path w="7454" h="12369">
                <a:moveTo>
                  <a:pt x="7454" y="12369"/>
                </a:moveTo>
                <a:lnTo>
                  <a:pt x="5283" y="8293"/>
                </a:lnTo>
                <a:lnTo>
                  <a:pt x="3111" y="4203"/>
                </a:lnTo>
                <a:lnTo>
                  <a:pt x="876" y="0"/>
                </a:lnTo>
                <a:lnTo>
                  <a:pt x="0" y="38"/>
                </a:lnTo>
                <a:lnTo>
                  <a:pt x="2527" y="4203"/>
                </a:lnTo>
                <a:lnTo>
                  <a:pt x="5016" y="8318"/>
                </a:lnTo>
                <a:lnTo>
                  <a:pt x="7454" y="12369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079028" y="5974933"/>
            <a:ext cx="6489" cy="11315"/>
          </a:xfrm>
          <a:custGeom>
            <a:avLst/>
            <a:gdLst/>
            <a:ahLst/>
            <a:cxnLst/>
            <a:rect l="l" t="t" r="r" b="b"/>
            <a:pathLst>
              <a:path w="6489" h="11315">
                <a:moveTo>
                  <a:pt x="6197" y="11315"/>
                </a:moveTo>
                <a:lnTo>
                  <a:pt x="6489" y="11099"/>
                </a:lnTo>
                <a:lnTo>
                  <a:pt x="4330" y="7416"/>
                </a:lnTo>
                <a:lnTo>
                  <a:pt x="2171" y="3721"/>
                </a:lnTo>
                <a:lnTo>
                  <a:pt x="0" y="0"/>
                </a:lnTo>
                <a:lnTo>
                  <a:pt x="2070" y="3784"/>
                </a:lnTo>
                <a:lnTo>
                  <a:pt x="4140" y="7569"/>
                </a:lnTo>
                <a:lnTo>
                  <a:pt x="6197" y="11315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086360" y="5988333"/>
            <a:ext cx="2730" cy="4140"/>
          </a:xfrm>
          <a:custGeom>
            <a:avLst/>
            <a:gdLst/>
            <a:ahLst/>
            <a:cxnLst/>
            <a:rect l="l" t="t" r="r" b="b"/>
            <a:pathLst>
              <a:path w="2730" h="4140">
                <a:moveTo>
                  <a:pt x="2273" y="4140"/>
                </a:moveTo>
                <a:lnTo>
                  <a:pt x="2730" y="3822"/>
                </a:lnTo>
                <a:lnTo>
                  <a:pt x="0" y="0"/>
                </a:lnTo>
                <a:lnTo>
                  <a:pt x="2273" y="4140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300281" y="6364277"/>
            <a:ext cx="850" cy="558"/>
          </a:xfrm>
          <a:custGeom>
            <a:avLst/>
            <a:gdLst/>
            <a:ahLst/>
            <a:cxnLst/>
            <a:rect l="l" t="t" r="r" b="b"/>
            <a:pathLst>
              <a:path w="850" h="558">
                <a:moveTo>
                  <a:pt x="0" y="558"/>
                </a:moveTo>
                <a:lnTo>
                  <a:pt x="215" y="279"/>
                </a:lnTo>
                <a:lnTo>
                  <a:pt x="330" y="139"/>
                </a:lnTo>
                <a:lnTo>
                  <a:pt x="850" y="0"/>
                </a:lnTo>
                <a:lnTo>
                  <a:pt x="622" y="253"/>
                </a:lnTo>
                <a:lnTo>
                  <a:pt x="495" y="380"/>
                </a:lnTo>
                <a:lnTo>
                  <a:pt x="165" y="507"/>
                </a:lnTo>
                <a:lnTo>
                  <a:pt x="0" y="558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161038" y="6115350"/>
            <a:ext cx="68160" cy="122796"/>
          </a:xfrm>
          <a:custGeom>
            <a:avLst/>
            <a:gdLst/>
            <a:ahLst/>
            <a:cxnLst/>
            <a:rect l="l" t="t" r="r" b="b"/>
            <a:pathLst>
              <a:path w="68160" h="122796">
                <a:moveTo>
                  <a:pt x="45910" y="85978"/>
                </a:moveTo>
                <a:lnTo>
                  <a:pt x="48574" y="90389"/>
                </a:lnTo>
                <a:lnTo>
                  <a:pt x="55316" y="101543"/>
                </a:lnTo>
                <a:lnTo>
                  <a:pt x="61849" y="112351"/>
                </a:lnTo>
                <a:lnTo>
                  <a:pt x="68160" y="122796"/>
                </a:lnTo>
                <a:lnTo>
                  <a:pt x="63482" y="113769"/>
                </a:lnTo>
                <a:lnTo>
                  <a:pt x="57747" y="102702"/>
                </a:lnTo>
                <a:lnTo>
                  <a:pt x="51821" y="91269"/>
                </a:lnTo>
                <a:lnTo>
                  <a:pt x="45707" y="79476"/>
                </a:lnTo>
                <a:lnTo>
                  <a:pt x="45859" y="81483"/>
                </a:lnTo>
                <a:lnTo>
                  <a:pt x="45910" y="85978"/>
                </a:lnTo>
                <a:close/>
              </a:path>
              <a:path w="68160" h="122796">
                <a:moveTo>
                  <a:pt x="26448" y="49732"/>
                </a:moveTo>
                <a:lnTo>
                  <a:pt x="32206" y="60560"/>
                </a:lnTo>
                <a:lnTo>
                  <a:pt x="37833" y="71145"/>
                </a:lnTo>
                <a:lnTo>
                  <a:pt x="41414" y="71170"/>
                </a:lnTo>
                <a:lnTo>
                  <a:pt x="40195" y="68821"/>
                </a:lnTo>
                <a:lnTo>
                  <a:pt x="38540" y="65986"/>
                </a:lnTo>
                <a:lnTo>
                  <a:pt x="32446" y="55548"/>
                </a:lnTo>
                <a:lnTo>
                  <a:pt x="26215" y="44878"/>
                </a:lnTo>
                <a:lnTo>
                  <a:pt x="19851" y="33981"/>
                </a:lnTo>
                <a:lnTo>
                  <a:pt x="13358" y="22866"/>
                </a:lnTo>
                <a:lnTo>
                  <a:pt x="6740" y="11536"/>
                </a:lnTo>
                <a:lnTo>
                  <a:pt x="0" y="0"/>
                </a:lnTo>
                <a:lnTo>
                  <a:pt x="2179" y="4099"/>
                </a:lnTo>
                <a:lnTo>
                  <a:pt x="8425" y="15843"/>
                </a:lnTo>
                <a:lnTo>
                  <a:pt x="14554" y="27368"/>
                </a:lnTo>
                <a:lnTo>
                  <a:pt x="20563" y="38666"/>
                </a:lnTo>
                <a:lnTo>
                  <a:pt x="26448" y="49732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198872" y="6186484"/>
            <a:ext cx="8077" cy="14846"/>
          </a:xfrm>
          <a:custGeom>
            <a:avLst/>
            <a:gdLst/>
            <a:ahLst/>
            <a:cxnLst/>
            <a:rect l="l" t="t" r="r" b="b"/>
            <a:pathLst>
              <a:path w="8077" h="14846">
                <a:moveTo>
                  <a:pt x="8077" y="14846"/>
                </a:moveTo>
                <a:lnTo>
                  <a:pt x="8064" y="12509"/>
                </a:lnTo>
                <a:lnTo>
                  <a:pt x="7874" y="8343"/>
                </a:lnTo>
                <a:lnTo>
                  <a:pt x="6451" y="5588"/>
                </a:lnTo>
                <a:lnTo>
                  <a:pt x="5029" y="2832"/>
                </a:lnTo>
                <a:lnTo>
                  <a:pt x="3581" y="38"/>
                </a:lnTo>
                <a:lnTo>
                  <a:pt x="0" y="0"/>
                </a:lnTo>
                <a:lnTo>
                  <a:pt x="2235" y="4203"/>
                </a:lnTo>
                <a:lnTo>
                  <a:pt x="4419" y="8293"/>
                </a:lnTo>
                <a:lnTo>
                  <a:pt x="6578" y="12369"/>
                </a:lnTo>
                <a:lnTo>
                  <a:pt x="8077" y="14846"/>
                </a:lnTo>
                <a:close/>
              </a:path>
            </a:pathLst>
          </a:custGeom>
          <a:solidFill>
            <a:srgbClr val="009D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266214" y="6299402"/>
            <a:ext cx="37071" cy="65011"/>
          </a:xfrm>
          <a:custGeom>
            <a:avLst/>
            <a:gdLst/>
            <a:ahLst/>
            <a:cxnLst/>
            <a:rect l="l" t="t" r="r" b="b"/>
            <a:pathLst>
              <a:path w="37071" h="65011">
                <a:moveTo>
                  <a:pt x="2578" y="1777"/>
                </a:moveTo>
                <a:lnTo>
                  <a:pt x="0" y="0"/>
                </a:lnTo>
                <a:lnTo>
                  <a:pt x="3262" y="5396"/>
                </a:lnTo>
                <a:lnTo>
                  <a:pt x="12606" y="20854"/>
                </a:lnTo>
                <a:lnTo>
                  <a:pt x="19000" y="31431"/>
                </a:lnTo>
                <a:lnTo>
                  <a:pt x="23861" y="39470"/>
                </a:lnTo>
                <a:lnTo>
                  <a:pt x="28608" y="47317"/>
                </a:lnTo>
                <a:lnTo>
                  <a:pt x="34658" y="57315"/>
                </a:lnTo>
                <a:lnTo>
                  <a:pt x="36144" y="59791"/>
                </a:lnTo>
                <a:lnTo>
                  <a:pt x="35941" y="62801"/>
                </a:lnTo>
                <a:lnTo>
                  <a:pt x="34391" y="65011"/>
                </a:lnTo>
                <a:lnTo>
                  <a:pt x="36728" y="62661"/>
                </a:lnTo>
                <a:lnTo>
                  <a:pt x="37071" y="59461"/>
                </a:lnTo>
                <a:lnTo>
                  <a:pt x="35547" y="56845"/>
                </a:lnTo>
                <a:lnTo>
                  <a:pt x="34314" y="54734"/>
                </a:lnTo>
                <a:lnTo>
                  <a:pt x="30399" y="48031"/>
                </a:lnTo>
                <a:lnTo>
                  <a:pt x="23932" y="36960"/>
                </a:lnTo>
                <a:lnTo>
                  <a:pt x="15045" y="21753"/>
                </a:lnTo>
                <a:lnTo>
                  <a:pt x="3873" y="2641"/>
                </a:lnTo>
                <a:lnTo>
                  <a:pt x="2578" y="1777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206633" y="6193412"/>
            <a:ext cx="54584" cy="93446"/>
          </a:xfrm>
          <a:custGeom>
            <a:avLst/>
            <a:gdLst/>
            <a:ahLst/>
            <a:cxnLst/>
            <a:rect l="l" t="t" r="r" b="b"/>
            <a:pathLst>
              <a:path w="54584" h="93446">
                <a:moveTo>
                  <a:pt x="51139" y="87549"/>
                </a:moveTo>
                <a:lnTo>
                  <a:pt x="44813" y="76714"/>
                </a:lnTo>
                <a:lnTo>
                  <a:pt x="38112" y="65252"/>
                </a:lnTo>
                <a:lnTo>
                  <a:pt x="38252" y="67195"/>
                </a:lnTo>
                <a:lnTo>
                  <a:pt x="38379" y="70904"/>
                </a:lnTo>
                <a:lnTo>
                  <a:pt x="42189" y="77216"/>
                </a:lnTo>
                <a:lnTo>
                  <a:pt x="45847" y="83248"/>
                </a:lnTo>
                <a:lnTo>
                  <a:pt x="49314" y="88988"/>
                </a:lnTo>
                <a:lnTo>
                  <a:pt x="51041" y="90525"/>
                </a:lnTo>
                <a:lnTo>
                  <a:pt x="54584" y="93446"/>
                </a:lnTo>
                <a:lnTo>
                  <a:pt x="51139" y="87549"/>
                </a:lnTo>
                <a:close/>
              </a:path>
              <a:path w="54584" h="93446">
                <a:moveTo>
                  <a:pt x="114" y="1409"/>
                </a:moveTo>
                <a:lnTo>
                  <a:pt x="5273" y="11362"/>
                </a:lnTo>
                <a:lnTo>
                  <a:pt x="11226" y="22853"/>
                </a:lnTo>
                <a:lnTo>
                  <a:pt x="16990" y="33978"/>
                </a:lnTo>
                <a:lnTo>
                  <a:pt x="22567" y="44729"/>
                </a:lnTo>
                <a:lnTo>
                  <a:pt x="24993" y="47612"/>
                </a:lnTo>
                <a:lnTo>
                  <a:pt x="27952" y="47840"/>
                </a:lnTo>
                <a:lnTo>
                  <a:pt x="25780" y="44124"/>
                </a:lnTo>
                <a:lnTo>
                  <a:pt x="19648" y="33629"/>
                </a:lnTo>
                <a:lnTo>
                  <a:pt x="13305" y="22771"/>
                </a:lnTo>
                <a:lnTo>
                  <a:pt x="6754" y="11558"/>
                </a:lnTo>
                <a:lnTo>
                  <a:pt x="0" y="0"/>
                </a:lnTo>
                <a:lnTo>
                  <a:pt x="114" y="1409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202452" y="6186526"/>
            <a:ext cx="67640" cy="115519"/>
          </a:xfrm>
          <a:custGeom>
            <a:avLst/>
            <a:gdLst/>
            <a:ahLst/>
            <a:cxnLst/>
            <a:rect l="l" t="t" r="r" b="b"/>
            <a:pathLst>
              <a:path w="67640" h="115519">
                <a:moveTo>
                  <a:pt x="0" y="0"/>
                </a:moveTo>
                <a:lnTo>
                  <a:pt x="1447" y="2794"/>
                </a:lnTo>
                <a:lnTo>
                  <a:pt x="2882" y="5549"/>
                </a:lnTo>
                <a:lnTo>
                  <a:pt x="4305" y="8293"/>
                </a:lnTo>
                <a:lnTo>
                  <a:pt x="3429" y="5613"/>
                </a:lnTo>
                <a:lnTo>
                  <a:pt x="1943" y="3060"/>
                </a:lnTo>
                <a:lnTo>
                  <a:pt x="0" y="0"/>
                </a:lnTo>
                <a:close/>
              </a:path>
              <a:path w="67640" h="115519">
                <a:moveTo>
                  <a:pt x="56984" y="98894"/>
                </a:moveTo>
                <a:lnTo>
                  <a:pt x="53492" y="95872"/>
                </a:lnTo>
                <a:lnTo>
                  <a:pt x="57111" y="101866"/>
                </a:lnTo>
                <a:lnTo>
                  <a:pt x="60540" y="107543"/>
                </a:lnTo>
                <a:lnTo>
                  <a:pt x="63766" y="112877"/>
                </a:lnTo>
                <a:lnTo>
                  <a:pt x="65049" y="113779"/>
                </a:lnTo>
                <a:lnTo>
                  <a:pt x="67640" y="115519"/>
                </a:lnTo>
                <a:lnTo>
                  <a:pt x="64846" y="110744"/>
                </a:lnTo>
                <a:lnTo>
                  <a:pt x="61887" y="105676"/>
                </a:lnTo>
                <a:lnTo>
                  <a:pt x="58762" y="100330"/>
                </a:lnTo>
                <a:lnTo>
                  <a:pt x="56984" y="98894"/>
                </a:lnTo>
                <a:close/>
              </a:path>
              <a:path w="67640" h="115519">
                <a:moveTo>
                  <a:pt x="42506" y="76009"/>
                </a:moveTo>
                <a:lnTo>
                  <a:pt x="42303" y="72136"/>
                </a:lnTo>
                <a:lnTo>
                  <a:pt x="39027" y="66535"/>
                </a:lnTo>
                <a:lnTo>
                  <a:pt x="35636" y="60731"/>
                </a:lnTo>
                <a:lnTo>
                  <a:pt x="32131" y="54724"/>
                </a:lnTo>
                <a:lnTo>
                  <a:pt x="29472" y="56131"/>
                </a:lnTo>
                <a:lnTo>
                  <a:pt x="36166" y="67206"/>
                </a:lnTo>
                <a:lnTo>
                  <a:pt x="42570" y="77800"/>
                </a:lnTo>
                <a:lnTo>
                  <a:pt x="42506" y="76009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332622" y="4944963"/>
            <a:ext cx="15735" cy="14084"/>
          </a:xfrm>
          <a:custGeom>
            <a:avLst/>
            <a:gdLst/>
            <a:ahLst/>
            <a:cxnLst/>
            <a:rect l="l" t="t" r="r" b="b"/>
            <a:pathLst>
              <a:path w="15735" h="14084">
                <a:moveTo>
                  <a:pt x="7861" y="14084"/>
                </a:moveTo>
                <a:lnTo>
                  <a:pt x="9842" y="14084"/>
                </a:lnTo>
                <a:lnTo>
                  <a:pt x="13195" y="11645"/>
                </a:lnTo>
                <a:lnTo>
                  <a:pt x="15735" y="8699"/>
                </a:lnTo>
                <a:lnTo>
                  <a:pt x="15405" y="4254"/>
                </a:lnTo>
                <a:lnTo>
                  <a:pt x="12471" y="1714"/>
                </a:lnTo>
                <a:lnTo>
                  <a:pt x="9499" y="0"/>
                </a:lnTo>
                <a:lnTo>
                  <a:pt x="5892" y="0"/>
                </a:lnTo>
                <a:lnTo>
                  <a:pt x="2463" y="2514"/>
                </a:lnTo>
                <a:lnTo>
                  <a:pt x="0" y="5461"/>
                </a:lnTo>
                <a:lnTo>
                  <a:pt x="342" y="9855"/>
                </a:lnTo>
                <a:lnTo>
                  <a:pt x="3263" y="12369"/>
                </a:lnTo>
                <a:lnTo>
                  <a:pt x="4597" y="13525"/>
                </a:lnTo>
                <a:lnTo>
                  <a:pt x="7861" y="14084"/>
                </a:lnTo>
                <a:close/>
              </a:path>
            </a:pathLst>
          </a:custGeom>
          <a:solidFill>
            <a:srgbClr val="00A3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669677" y="5332357"/>
            <a:ext cx="27189" cy="34734"/>
          </a:xfrm>
          <a:custGeom>
            <a:avLst/>
            <a:gdLst/>
            <a:ahLst/>
            <a:cxnLst/>
            <a:rect l="l" t="t" r="r" b="b"/>
            <a:pathLst>
              <a:path w="27189" h="34734">
                <a:moveTo>
                  <a:pt x="2006" y="10680"/>
                </a:moveTo>
                <a:lnTo>
                  <a:pt x="3392" y="12973"/>
                </a:lnTo>
                <a:lnTo>
                  <a:pt x="9935" y="23795"/>
                </a:lnTo>
                <a:lnTo>
                  <a:pt x="16548" y="34734"/>
                </a:lnTo>
                <a:lnTo>
                  <a:pt x="14579" y="31407"/>
                </a:lnTo>
                <a:lnTo>
                  <a:pt x="15659" y="27127"/>
                </a:lnTo>
                <a:lnTo>
                  <a:pt x="18973" y="25133"/>
                </a:lnTo>
                <a:lnTo>
                  <a:pt x="22605" y="24104"/>
                </a:lnTo>
                <a:lnTo>
                  <a:pt x="27189" y="25109"/>
                </a:lnTo>
                <a:lnTo>
                  <a:pt x="20589" y="14195"/>
                </a:lnTo>
                <a:lnTo>
                  <a:pt x="14058" y="3403"/>
                </a:lnTo>
                <a:lnTo>
                  <a:pt x="12738" y="1206"/>
                </a:lnTo>
                <a:lnTo>
                  <a:pt x="8026" y="0"/>
                </a:lnTo>
                <a:lnTo>
                  <a:pt x="4394" y="1016"/>
                </a:lnTo>
                <a:lnTo>
                  <a:pt x="1054" y="3022"/>
                </a:lnTo>
                <a:lnTo>
                  <a:pt x="0" y="7353"/>
                </a:lnTo>
                <a:lnTo>
                  <a:pt x="2006" y="1068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633225" y="5272083"/>
            <a:ext cx="30213" cy="35521"/>
          </a:xfrm>
          <a:custGeom>
            <a:avLst/>
            <a:gdLst/>
            <a:ahLst/>
            <a:cxnLst/>
            <a:rect l="l" t="t" r="r" b="b"/>
            <a:pathLst>
              <a:path w="30213" h="35521">
                <a:moveTo>
                  <a:pt x="2006" y="10680"/>
                </a:moveTo>
                <a:lnTo>
                  <a:pt x="3245" y="12725"/>
                </a:lnTo>
                <a:lnTo>
                  <a:pt x="9779" y="23527"/>
                </a:lnTo>
                <a:lnTo>
                  <a:pt x="16408" y="34493"/>
                </a:lnTo>
                <a:lnTo>
                  <a:pt x="19545" y="33642"/>
                </a:lnTo>
                <a:lnTo>
                  <a:pt x="28143" y="35521"/>
                </a:lnTo>
                <a:lnTo>
                  <a:pt x="29908" y="33286"/>
                </a:lnTo>
                <a:lnTo>
                  <a:pt x="30213" y="30086"/>
                </a:lnTo>
                <a:lnTo>
                  <a:pt x="28651" y="27508"/>
                </a:lnTo>
                <a:lnTo>
                  <a:pt x="27190" y="25093"/>
                </a:lnTo>
                <a:lnTo>
                  <a:pt x="20580" y="14159"/>
                </a:lnTo>
                <a:lnTo>
                  <a:pt x="14071" y="3390"/>
                </a:lnTo>
                <a:lnTo>
                  <a:pt x="12738" y="1206"/>
                </a:lnTo>
                <a:lnTo>
                  <a:pt x="8039" y="0"/>
                </a:lnTo>
                <a:lnTo>
                  <a:pt x="4394" y="1003"/>
                </a:lnTo>
                <a:lnTo>
                  <a:pt x="1066" y="3022"/>
                </a:lnTo>
                <a:lnTo>
                  <a:pt x="0" y="7353"/>
                </a:lnTo>
                <a:lnTo>
                  <a:pt x="2006" y="10680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650287" y="5305727"/>
            <a:ext cx="11074" cy="4546"/>
          </a:xfrm>
          <a:custGeom>
            <a:avLst/>
            <a:gdLst/>
            <a:ahLst/>
            <a:cxnLst/>
            <a:rect l="l" t="t" r="r" b="b"/>
            <a:pathLst>
              <a:path w="11074" h="4546">
                <a:moveTo>
                  <a:pt x="5562" y="4546"/>
                </a:moveTo>
                <a:lnTo>
                  <a:pt x="8064" y="4216"/>
                </a:lnTo>
                <a:lnTo>
                  <a:pt x="11074" y="1879"/>
                </a:lnTo>
                <a:lnTo>
                  <a:pt x="2489" y="0"/>
                </a:lnTo>
                <a:lnTo>
                  <a:pt x="0" y="254"/>
                </a:lnTo>
                <a:lnTo>
                  <a:pt x="850" y="3340"/>
                </a:lnTo>
                <a:lnTo>
                  <a:pt x="5562" y="4546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596769" y="5211795"/>
            <a:ext cx="30670" cy="38201"/>
          </a:xfrm>
          <a:custGeom>
            <a:avLst/>
            <a:gdLst/>
            <a:ahLst/>
            <a:cxnLst/>
            <a:rect l="l" t="t" r="r" b="b"/>
            <a:pathLst>
              <a:path w="30670" h="38201">
                <a:moveTo>
                  <a:pt x="22631" y="38201"/>
                </a:moveTo>
                <a:lnTo>
                  <a:pt x="26263" y="37185"/>
                </a:lnTo>
                <a:lnTo>
                  <a:pt x="29603" y="35179"/>
                </a:lnTo>
                <a:lnTo>
                  <a:pt x="30670" y="30835"/>
                </a:lnTo>
                <a:lnTo>
                  <a:pt x="28651" y="27520"/>
                </a:lnTo>
                <a:lnTo>
                  <a:pt x="27180" y="25086"/>
                </a:lnTo>
                <a:lnTo>
                  <a:pt x="20552" y="14121"/>
                </a:lnTo>
                <a:lnTo>
                  <a:pt x="14071" y="3403"/>
                </a:lnTo>
                <a:lnTo>
                  <a:pt x="12750" y="1219"/>
                </a:lnTo>
                <a:lnTo>
                  <a:pt x="8039" y="0"/>
                </a:lnTo>
                <a:lnTo>
                  <a:pt x="4394" y="1016"/>
                </a:lnTo>
                <a:lnTo>
                  <a:pt x="1066" y="3035"/>
                </a:lnTo>
                <a:lnTo>
                  <a:pt x="0" y="7366"/>
                </a:lnTo>
                <a:lnTo>
                  <a:pt x="2019" y="10693"/>
                </a:lnTo>
                <a:lnTo>
                  <a:pt x="3420" y="13011"/>
                </a:lnTo>
                <a:lnTo>
                  <a:pt x="9936" y="23785"/>
                </a:lnTo>
                <a:lnTo>
                  <a:pt x="16598" y="34798"/>
                </a:lnTo>
                <a:lnTo>
                  <a:pt x="17919" y="36995"/>
                </a:lnTo>
                <a:lnTo>
                  <a:pt x="22631" y="38201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192315" y="5164267"/>
            <a:ext cx="23406" cy="41186"/>
          </a:xfrm>
          <a:custGeom>
            <a:avLst/>
            <a:gdLst/>
            <a:ahLst/>
            <a:cxnLst/>
            <a:rect l="l" t="t" r="r" b="b"/>
            <a:pathLst>
              <a:path w="23406" h="41186">
                <a:moveTo>
                  <a:pt x="7797" y="41186"/>
                </a:moveTo>
                <a:lnTo>
                  <a:pt x="10934" y="41186"/>
                </a:lnTo>
                <a:lnTo>
                  <a:pt x="13804" y="39065"/>
                </a:lnTo>
                <a:lnTo>
                  <a:pt x="14617" y="35877"/>
                </a:lnTo>
                <a:lnTo>
                  <a:pt x="15221" y="33544"/>
                </a:lnTo>
                <a:lnTo>
                  <a:pt x="18594" y="21241"/>
                </a:lnTo>
                <a:lnTo>
                  <a:pt x="22237" y="9156"/>
                </a:lnTo>
                <a:lnTo>
                  <a:pt x="23406" y="5448"/>
                </a:lnTo>
                <a:lnTo>
                  <a:pt x="21348" y="1498"/>
                </a:lnTo>
                <a:lnTo>
                  <a:pt x="17640" y="317"/>
                </a:lnTo>
                <a:lnTo>
                  <a:pt x="15519" y="0"/>
                </a:lnTo>
                <a:lnTo>
                  <a:pt x="12522" y="0"/>
                </a:lnTo>
                <a:lnTo>
                  <a:pt x="9740" y="1917"/>
                </a:lnTo>
                <a:lnTo>
                  <a:pt x="8801" y="4914"/>
                </a:lnTo>
                <a:lnTo>
                  <a:pt x="7864" y="7917"/>
                </a:lnTo>
                <a:lnTo>
                  <a:pt x="4282" y="20058"/>
                </a:lnTo>
                <a:lnTo>
                  <a:pt x="965" y="32397"/>
                </a:lnTo>
                <a:lnTo>
                  <a:pt x="0" y="36169"/>
                </a:lnTo>
                <a:lnTo>
                  <a:pt x="2273" y="39992"/>
                </a:lnTo>
                <a:lnTo>
                  <a:pt x="6045" y="40957"/>
                </a:lnTo>
                <a:lnTo>
                  <a:pt x="7797" y="41186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560316" y="5151518"/>
            <a:ext cx="30657" cy="38201"/>
          </a:xfrm>
          <a:custGeom>
            <a:avLst/>
            <a:gdLst/>
            <a:ahLst/>
            <a:cxnLst/>
            <a:rect l="l" t="t" r="r" b="b"/>
            <a:pathLst>
              <a:path w="30657" h="38201">
                <a:moveTo>
                  <a:pt x="22631" y="38201"/>
                </a:moveTo>
                <a:lnTo>
                  <a:pt x="26276" y="37185"/>
                </a:lnTo>
                <a:lnTo>
                  <a:pt x="29603" y="35179"/>
                </a:lnTo>
                <a:lnTo>
                  <a:pt x="30657" y="30835"/>
                </a:lnTo>
                <a:lnTo>
                  <a:pt x="28651" y="27520"/>
                </a:lnTo>
                <a:lnTo>
                  <a:pt x="27163" y="25055"/>
                </a:lnTo>
                <a:lnTo>
                  <a:pt x="20499" y="14036"/>
                </a:lnTo>
                <a:lnTo>
                  <a:pt x="14071" y="3403"/>
                </a:lnTo>
                <a:lnTo>
                  <a:pt x="12738" y="1219"/>
                </a:lnTo>
                <a:lnTo>
                  <a:pt x="8039" y="0"/>
                </a:lnTo>
                <a:lnTo>
                  <a:pt x="4394" y="1028"/>
                </a:lnTo>
                <a:lnTo>
                  <a:pt x="1066" y="3035"/>
                </a:lnTo>
                <a:lnTo>
                  <a:pt x="0" y="7366"/>
                </a:lnTo>
                <a:lnTo>
                  <a:pt x="2019" y="10693"/>
                </a:lnTo>
                <a:lnTo>
                  <a:pt x="3405" y="12989"/>
                </a:lnTo>
                <a:lnTo>
                  <a:pt x="9887" y="23706"/>
                </a:lnTo>
                <a:lnTo>
                  <a:pt x="16598" y="34810"/>
                </a:lnTo>
                <a:lnTo>
                  <a:pt x="17919" y="36995"/>
                </a:lnTo>
                <a:lnTo>
                  <a:pt x="22631" y="38201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214309" y="5098954"/>
            <a:ext cx="27774" cy="39700"/>
          </a:xfrm>
          <a:custGeom>
            <a:avLst/>
            <a:gdLst/>
            <a:ahLst/>
            <a:cxnLst/>
            <a:rect l="l" t="t" r="r" b="b"/>
            <a:pathLst>
              <a:path w="27774" h="39700">
                <a:moveTo>
                  <a:pt x="8000" y="39700"/>
                </a:moveTo>
                <a:lnTo>
                  <a:pt x="10756" y="39700"/>
                </a:lnTo>
                <a:lnTo>
                  <a:pt x="13373" y="38074"/>
                </a:lnTo>
                <a:lnTo>
                  <a:pt x="14503" y="35369"/>
                </a:lnTo>
                <a:lnTo>
                  <a:pt x="15407" y="33225"/>
                </a:lnTo>
                <a:lnTo>
                  <a:pt x="20589" y="21526"/>
                </a:lnTo>
                <a:lnTo>
                  <a:pt x="26034" y="10198"/>
                </a:lnTo>
                <a:lnTo>
                  <a:pt x="27774" y="6718"/>
                </a:lnTo>
                <a:lnTo>
                  <a:pt x="26377" y="2489"/>
                </a:lnTo>
                <a:lnTo>
                  <a:pt x="22898" y="749"/>
                </a:lnTo>
                <a:lnTo>
                  <a:pt x="19748" y="0"/>
                </a:lnTo>
                <a:lnTo>
                  <a:pt x="17157" y="0"/>
                </a:lnTo>
                <a:lnTo>
                  <a:pt x="13436" y="3886"/>
                </a:lnTo>
                <a:lnTo>
                  <a:pt x="12015" y="6749"/>
                </a:lnTo>
                <a:lnTo>
                  <a:pt x="6628" y="18171"/>
                </a:lnTo>
                <a:lnTo>
                  <a:pt x="1511" y="29933"/>
                </a:lnTo>
                <a:lnTo>
                  <a:pt x="0" y="33528"/>
                </a:lnTo>
                <a:lnTo>
                  <a:pt x="1701" y="37655"/>
                </a:lnTo>
                <a:lnTo>
                  <a:pt x="5283" y="39154"/>
                </a:lnTo>
                <a:lnTo>
                  <a:pt x="8000" y="3970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523598" y="5091425"/>
            <a:ext cx="30924" cy="38023"/>
          </a:xfrm>
          <a:custGeom>
            <a:avLst/>
            <a:gdLst/>
            <a:ahLst/>
            <a:cxnLst/>
            <a:rect l="l" t="t" r="r" b="b"/>
            <a:pathLst>
              <a:path w="30924" h="38023">
                <a:moveTo>
                  <a:pt x="22885" y="38023"/>
                </a:moveTo>
                <a:lnTo>
                  <a:pt x="26530" y="37007"/>
                </a:lnTo>
                <a:lnTo>
                  <a:pt x="29857" y="34988"/>
                </a:lnTo>
                <a:lnTo>
                  <a:pt x="30924" y="30657"/>
                </a:lnTo>
                <a:lnTo>
                  <a:pt x="28905" y="27330"/>
                </a:lnTo>
                <a:lnTo>
                  <a:pt x="27330" y="24726"/>
                </a:lnTo>
                <a:lnTo>
                  <a:pt x="25780" y="22174"/>
                </a:lnTo>
                <a:lnTo>
                  <a:pt x="24282" y="19684"/>
                </a:lnTo>
                <a:lnTo>
                  <a:pt x="20840" y="13982"/>
                </a:lnTo>
                <a:lnTo>
                  <a:pt x="17386" y="8496"/>
                </a:lnTo>
                <a:lnTo>
                  <a:pt x="13931" y="3200"/>
                </a:lnTo>
                <a:lnTo>
                  <a:pt x="12572" y="1117"/>
                </a:lnTo>
                <a:lnTo>
                  <a:pt x="8026" y="0"/>
                </a:lnTo>
                <a:lnTo>
                  <a:pt x="4178" y="1142"/>
                </a:lnTo>
                <a:lnTo>
                  <a:pt x="914" y="3276"/>
                </a:lnTo>
                <a:lnTo>
                  <a:pt x="0" y="7632"/>
                </a:lnTo>
                <a:lnTo>
                  <a:pt x="2133" y="10896"/>
                </a:lnTo>
                <a:lnTo>
                  <a:pt x="5499" y="16052"/>
                </a:lnTo>
                <a:lnTo>
                  <a:pt x="8864" y="21399"/>
                </a:lnTo>
                <a:lnTo>
                  <a:pt x="12217" y="26962"/>
                </a:lnTo>
                <a:lnTo>
                  <a:pt x="13728" y="29463"/>
                </a:lnTo>
                <a:lnTo>
                  <a:pt x="15278" y="32016"/>
                </a:lnTo>
                <a:lnTo>
                  <a:pt x="16852" y="34620"/>
                </a:lnTo>
                <a:lnTo>
                  <a:pt x="18173" y="36817"/>
                </a:lnTo>
                <a:lnTo>
                  <a:pt x="22885" y="38023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249471" y="5040001"/>
            <a:ext cx="25641" cy="36461"/>
          </a:xfrm>
          <a:custGeom>
            <a:avLst/>
            <a:gdLst/>
            <a:ahLst/>
            <a:cxnLst/>
            <a:rect l="l" t="t" r="r" b="b"/>
            <a:pathLst>
              <a:path w="25641" h="36461">
                <a:moveTo>
                  <a:pt x="2997" y="36068"/>
                </a:moveTo>
                <a:lnTo>
                  <a:pt x="5689" y="36461"/>
                </a:lnTo>
                <a:lnTo>
                  <a:pt x="7962" y="36461"/>
                </a:lnTo>
                <a:lnTo>
                  <a:pt x="11557" y="33324"/>
                </a:lnTo>
                <a:lnTo>
                  <a:pt x="16090" y="26504"/>
                </a:lnTo>
                <a:lnTo>
                  <a:pt x="20789" y="20053"/>
                </a:lnTo>
                <a:lnTo>
                  <a:pt x="25641" y="13995"/>
                </a:lnTo>
                <a:lnTo>
                  <a:pt x="24053" y="3746"/>
                </a:lnTo>
                <a:lnTo>
                  <a:pt x="23317" y="2590"/>
                </a:lnTo>
                <a:lnTo>
                  <a:pt x="22961" y="0"/>
                </a:lnTo>
                <a:lnTo>
                  <a:pt x="16929" y="2387"/>
                </a:lnTo>
                <a:lnTo>
                  <a:pt x="11899" y="8483"/>
                </a:lnTo>
                <a:lnTo>
                  <a:pt x="7048" y="14947"/>
                </a:lnTo>
                <a:lnTo>
                  <a:pt x="2374" y="21742"/>
                </a:lnTo>
                <a:lnTo>
                  <a:pt x="4927" y="24549"/>
                </a:lnTo>
                <a:lnTo>
                  <a:pt x="4800" y="28879"/>
                </a:lnTo>
                <a:lnTo>
                  <a:pt x="2070" y="31534"/>
                </a:lnTo>
                <a:lnTo>
                  <a:pt x="0" y="33553"/>
                </a:lnTo>
                <a:lnTo>
                  <a:pt x="2997" y="36068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273518" y="5043750"/>
            <a:ext cx="1587" cy="10248"/>
          </a:xfrm>
          <a:custGeom>
            <a:avLst/>
            <a:gdLst/>
            <a:ahLst/>
            <a:cxnLst/>
            <a:rect l="l" t="t" r="r" b="b"/>
            <a:pathLst>
              <a:path w="1587" h="10248">
                <a:moveTo>
                  <a:pt x="1587" y="10248"/>
                </a:moveTo>
                <a:lnTo>
                  <a:pt x="0" y="0"/>
                </a:lnTo>
                <a:lnTo>
                  <a:pt x="1587" y="1024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273520" y="5043763"/>
            <a:ext cx="4851" cy="10236"/>
          </a:xfrm>
          <a:custGeom>
            <a:avLst/>
            <a:gdLst/>
            <a:ahLst/>
            <a:cxnLst/>
            <a:rect l="l" t="t" r="r" b="b"/>
            <a:pathLst>
              <a:path w="4851" h="10236">
                <a:moveTo>
                  <a:pt x="3314" y="3098"/>
                </a:moveTo>
                <a:lnTo>
                  <a:pt x="0" y="0"/>
                </a:lnTo>
                <a:lnTo>
                  <a:pt x="1587" y="10236"/>
                </a:lnTo>
                <a:lnTo>
                  <a:pt x="2324" y="9309"/>
                </a:lnTo>
                <a:lnTo>
                  <a:pt x="4851" y="6248"/>
                </a:lnTo>
                <a:lnTo>
                  <a:pt x="3314" y="309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266395" y="5039719"/>
            <a:ext cx="6045" cy="2667"/>
          </a:xfrm>
          <a:custGeom>
            <a:avLst/>
            <a:gdLst/>
            <a:ahLst/>
            <a:cxnLst/>
            <a:rect l="l" t="t" r="r" b="b"/>
            <a:pathLst>
              <a:path w="6045" h="2666">
                <a:moveTo>
                  <a:pt x="0" y="2667"/>
                </a:moveTo>
                <a:lnTo>
                  <a:pt x="6032" y="279"/>
                </a:lnTo>
                <a:lnTo>
                  <a:pt x="6045" y="25"/>
                </a:lnTo>
                <a:lnTo>
                  <a:pt x="3492" y="0"/>
                </a:lnTo>
                <a:lnTo>
                  <a:pt x="0" y="266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480823" y="5035911"/>
            <a:ext cx="32740" cy="35331"/>
          </a:xfrm>
          <a:custGeom>
            <a:avLst/>
            <a:gdLst/>
            <a:ahLst/>
            <a:cxnLst/>
            <a:rect l="l" t="t" r="r" b="b"/>
            <a:pathLst>
              <a:path w="32740" h="35331">
                <a:moveTo>
                  <a:pt x="19634" y="20866"/>
                </a:moveTo>
                <a:lnTo>
                  <a:pt x="25933" y="23698"/>
                </a:lnTo>
                <a:lnTo>
                  <a:pt x="32740" y="25882"/>
                </a:lnTo>
                <a:lnTo>
                  <a:pt x="31622" y="23888"/>
                </a:lnTo>
                <a:lnTo>
                  <a:pt x="28003" y="19367"/>
                </a:lnTo>
                <a:lnTo>
                  <a:pt x="24396" y="15062"/>
                </a:lnTo>
                <a:lnTo>
                  <a:pt x="20777" y="10960"/>
                </a:lnTo>
                <a:lnTo>
                  <a:pt x="18541" y="13411"/>
                </a:lnTo>
                <a:lnTo>
                  <a:pt x="14058" y="17894"/>
                </a:lnTo>
                <a:lnTo>
                  <a:pt x="19634" y="20866"/>
                </a:lnTo>
                <a:close/>
              </a:path>
              <a:path w="32740" h="35331">
                <a:moveTo>
                  <a:pt x="15620" y="26581"/>
                </a:moveTo>
                <a:lnTo>
                  <a:pt x="18948" y="30594"/>
                </a:lnTo>
                <a:lnTo>
                  <a:pt x="22009" y="34417"/>
                </a:lnTo>
                <a:lnTo>
                  <a:pt x="26123" y="35331"/>
                </a:lnTo>
                <a:lnTo>
                  <a:pt x="27673" y="35331"/>
                </a:lnTo>
                <a:lnTo>
                  <a:pt x="31470" y="32867"/>
                </a:lnTo>
                <a:lnTo>
                  <a:pt x="25793" y="31102"/>
                </a:lnTo>
                <a:lnTo>
                  <a:pt x="20485" y="28917"/>
                </a:lnTo>
                <a:lnTo>
                  <a:pt x="15620" y="26581"/>
                </a:lnTo>
                <a:close/>
              </a:path>
              <a:path w="32740" h="35331">
                <a:moveTo>
                  <a:pt x="520" y="4089"/>
                </a:moveTo>
                <a:lnTo>
                  <a:pt x="0" y="7391"/>
                </a:lnTo>
                <a:lnTo>
                  <a:pt x="1269" y="10071"/>
                </a:lnTo>
                <a:lnTo>
                  <a:pt x="3225" y="11417"/>
                </a:lnTo>
                <a:lnTo>
                  <a:pt x="7696" y="14249"/>
                </a:lnTo>
                <a:lnTo>
                  <a:pt x="10452" y="11645"/>
                </a:lnTo>
                <a:lnTo>
                  <a:pt x="13246" y="8801"/>
                </a:lnTo>
                <a:lnTo>
                  <a:pt x="16027" y="5702"/>
                </a:lnTo>
                <a:lnTo>
                  <a:pt x="13830" y="3340"/>
                </a:lnTo>
                <a:lnTo>
                  <a:pt x="11353" y="736"/>
                </a:lnTo>
                <a:lnTo>
                  <a:pt x="7632" y="0"/>
                </a:lnTo>
                <a:lnTo>
                  <a:pt x="4140" y="647"/>
                </a:lnTo>
                <a:lnTo>
                  <a:pt x="520" y="4089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488510" y="5041624"/>
            <a:ext cx="11506" cy="12179"/>
          </a:xfrm>
          <a:custGeom>
            <a:avLst/>
            <a:gdLst/>
            <a:ahLst/>
            <a:cxnLst/>
            <a:rect l="l" t="t" r="r" b="b"/>
            <a:pathLst>
              <a:path w="11506" h="12179">
                <a:moveTo>
                  <a:pt x="6375" y="12179"/>
                </a:moveTo>
                <a:lnTo>
                  <a:pt x="10858" y="7696"/>
                </a:lnTo>
                <a:lnTo>
                  <a:pt x="11506" y="3454"/>
                </a:lnTo>
                <a:lnTo>
                  <a:pt x="8343" y="0"/>
                </a:lnTo>
                <a:lnTo>
                  <a:pt x="5562" y="3086"/>
                </a:lnTo>
                <a:lnTo>
                  <a:pt x="2768" y="5943"/>
                </a:lnTo>
                <a:lnTo>
                  <a:pt x="0" y="8534"/>
                </a:lnTo>
                <a:lnTo>
                  <a:pt x="482" y="8813"/>
                </a:lnTo>
                <a:lnTo>
                  <a:pt x="3035" y="10337"/>
                </a:lnTo>
                <a:lnTo>
                  <a:pt x="6375" y="1217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483362" y="5047810"/>
            <a:ext cx="31064" cy="20967"/>
          </a:xfrm>
          <a:custGeom>
            <a:avLst/>
            <a:gdLst/>
            <a:ahLst/>
            <a:cxnLst/>
            <a:rect l="l" t="t" r="r" b="b"/>
            <a:pathLst>
              <a:path w="31064" h="20967">
                <a:moveTo>
                  <a:pt x="28930" y="20967"/>
                </a:moveTo>
                <a:lnTo>
                  <a:pt x="30594" y="19037"/>
                </a:lnTo>
                <a:lnTo>
                  <a:pt x="31064" y="16344"/>
                </a:lnTo>
                <a:lnTo>
                  <a:pt x="30200" y="13982"/>
                </a:lnTo>
                <a:lnTo>
                  <a:pt x="23393" y="11798"/>
                </a:lnTo>
                <a:lnTo>
                  <a:pt x="17106" y="8978"/>
                </a:lnTo>
                <a:lnTo>
                  <a:pt x="11518" y="5994"/>
                </a:lnTo>
                <a:lnTo>
                  <a:pt x="8178" y="4152"/>
                </a:lnTo>
                <a:lnTo>
                  <a:pt x="5638" y="2628"/>
                </a:lnTo>
                <a:lnTo>
                  <a:pt x="2832" y="927"/>
                </a:lnTo>
                <a:lnTo>
                  <a:pt x="0" y="0"/>
                </a:lnTo>
                <a:lnTo>
                  <a:pt x="4343" y="4572"/>
                </a:lnTo>
                <a:lnTo>
                  <a:pt x="8699" y="9461"/>
                </a:lnTo>
                <a:lnTo>
                  <a:pt x="13080" y="14681"/>
                </a:lnTo>
                <a:lnTo>
                  <a:pt x="17945" y="17018"/>
                </a:lnTo>
                <a:lnTo>
                  <a:pt x="23253" y="19202"/>
                </a:lnTo>
                <a:lnTo>
                  <a:pt x="28930" y="2096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314842" y="4994191"/>
            <a:ext cx="11671" cy="4800"/>
          </a:xfrm>
          <a:custGeom>
            <a:avLst/>
            <a:gdLst/>
            <a:ahLst/>
            <a:cxnLst/>
            <a:rect l="l" t="t" r="r" b="b"/>
            <a:pathLst>
              <a:path w="11671" h="4800">
                <a:moveTo>
                  <a:pt x="0" y="4800"/>
                </a:moveTo>
                <a:lnTo>
                  <a:pt x="11671" y="152"/>
                </a:lnTo>
                <a:lnTo>
                  <a:pt x="10693" y="0"/>
                </a:lnTo>
                <a:lnTo>
                  <a:pt x="7912" y="266"/>
                </a:lnTo>
                <a:lnTo>
                  <a:pt x="4546" y="2095"/>
                </a:lnTo>
                <a:lnTo>
                  <a:pt x="0" y="480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309428" y="4999887"/>
            <a:ext cx="23101" cy="18008"/>
          </a:xfrm>
          <a:custGeom>
            <a:avLst/>
            <a:gdLst/>
            <a:ahLst/>
            <a:cxnLst/>
            <a:rect l="l" t="t" r="r" b="b"/>
            <a:pathLst>
              <a:path w="23101" h="18008">
                <a:moveTo>
                  <a:pt x="22186" y="0"/>
                </a:moveTo>
                <a:lnTo>
                  <a:pt x="812" y="8509"/>
                </a:lnTo>
                <a:lnTo>
                  <a:pt x="2019" y="10439"/>
                </a:lnTo>
                <a:lnTo>
                  <a:pt x="1270" y="15138"/>
                </a:lnTo>
                <a:lnTo>
                  <a:pt x="0" y="18008"/>
                </a:lnTo>
                <a:lnTo>
                  <a:pt x="5613" y="15811"/>
                </a:lnTo>
                <a:lnTo>
                  <a:pt x="9994" y="12750"/>
                </a:lnTo>
                <a:lnTo>
                  <a:pt x="14465" y="9982"/>
                </a:lnTo>
                <a:lnTo>
                  <a:pt x="18973" y="7531"/>
                </a:lnTo>
                <a:lnTo>
                  <a:pt x="21729" y="6032"/>
                </a:lnTo>
                <a:lnTo>
                  <a:pt x="23101" y="2959"/>
                </a:lnTo>
                <a:lnTo>
                  <a:pt x="22542" y="25"/>
                </a:lnTo>
                <a:lnTo>
                  <a:pt x="22186" y="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305474" y="4994343"/>
            <a:ext cx="26365" cy="26390"/>
          </a:xfrm>
          <a:custGeom>
            <a:avLst/>
            <a:gdLst/>
            <a:ahLst/>
            <a:cxnLst/>
            <a:rect l="l" t="t" r="r" b="b"/>
            <a:pathLst>
              <a:path w="26365" h="26390">
                <a:moveTo>
                  <a:pt x="26149" y="5537"/>
                </a:moveTo>
                <a:lnTo>
                  <a:pt x="26365" y="4876"/>
                </a:lnTo>
                <a:lnTo>
                  <a:pt x="24739" y="1651"/>
                </a:lnTo>
                <a:lnTo>
                  <a:pt x="21043" y="0"/>
                </a:lnTo>
                <a:lnTo>
                  <a:pt x="9372" y="4648"/>
                </a:lnTo>
                <a:lnTo>
                  <a:pt x="6210" y="6578"/>
                </a:lnTo>
                <a:lnTo>
                  <a:pt x="3086" y="8661"/>
                </a:lnTo>
                <a:lnTo>
                  <a:pt x="0" y="10858"/>
                </a:lnTo>
                <a:lnTo>
                  <a:pt x="1689" y="11379"/>
                </a:lnTo>
                <a:lnTo>
                  <a:pt x="4775" y="14058"/>
                </a:lnTo>
                <a:lnTo>
                  <a:pt x="26149" y="5537"/>
                </a:lnTo>
                <a:close/>
              </a:path>
              <a:path w="26365" h="26390">
                <a:moveTo>
                  <a:pt x="3949" y="23545"/>
                </a:moveTo>
                <a:lnTo>
                  <a:pt x="2743" y="26390"/>
                </a:lnTo>
                <a:lnTo>
                  <a:pt x="5003" y="24625"/>
                </a:lnTo>
                <a:lnTo>
                  <a:pt x="9563" y="21348"/>
                </a:lnTo>
                <a:lnTo>
                  <a:pt x="3949" y="23545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294674" y="5014216"/>
            <a:ext cx="990" cy="2298"/>
          </a:xfrm>
          <a:custGeom>
            <a:avLst/>
            <a:gdLst/>
            <a:ahLst/>
            <a:cxnLst/>
            <a:rect l="l" t="t" r="r" b="b"/>
            <a:pathLst>
              <a:path w="990" h="2298">
                <a:moveTo>
                  <a:pt x="0" y="2298"/>
                </a:moveTo>
                <a:lnTo>
                  <a:pt x="38" y="1587"/>
                </a:lnTo>
                <a:lnTo>
                  <a:pt x="190" y="889"/>
                </a:lnTo>
                <a:lnTo>
                  <a:pt x="444" y="215"/>
                </a:lnTo>
                <a:lnTo>
                  <a:pt x="990" y="0"/>
                </a:lnTo>
                <a:lnTo>
                  <a:pt x="660" y="762"/>
                </a:lnTo>
                <a:lnTo>
                  <a:pt x="330" y="1536"/>
                </a:lnTo>
                <a:lnTo>
                  <a:pt x="0" y="2298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295114" y="5012055"/>
            <a:ext cx="1498" cy="2374"/>
          </a:xfrm>
          <a:custGeom>
            <a:avLst/>
            <a:gdLst/>
            <a:ahLst/>
            <a:cxnLst/>
            <a:rect l="l" t="t" r="r" b="b"/>
            <a:pathLst>
              <a:path w="1498" h="2374">
                <a:moveTo>
                  <a:pt x="0" y="2374"/>
                </a:moveTo>
                <a:lnTo>
                  <a:pt x="330" y="1511"/>
                </a:lnTo>
                <a:lnTo>
                  <a:pt x="825" y="685"/>
                </a:lnTo>
                <a:lnTo>
                  <a:pt x="1498" y="0"/>
                </a:lnTo>
                <a:lnTo>
                  <a:pt x="1181" y="711"/>
                </a:lnTo>
                <a:lnTo>
                  <a:pt x="863" y="1435"/>
                </a:lnTo>
                <a:lnTo>
                  <a:pt x="558" y="2158"/>
                </a:lnTo>
                <a:lnTo>
                  <a:pt x="0" y="237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294573" y="5008408"/>
            <a:ext cx="17132" cy="13665"/>
          </a:xfrm>
          <a:custGeom>
            <a:avLst/>
            <a:gdLst/>
            <a:ahLst/>
            <a:cxnLst/>
            <a:rect l="l" t="t" r="r" b="b"/>
            <a:pathLst>
              <a:path w="17132" h="13665">
                <a:moveTo>
                  <a:pt x="15671" y="0"/>
                </a:moveTo>
                <a:lnTo>
                  <a:pt x="1092" y="5803"/>
                </a:lnTo>
                <a:lnTo>
                  <a:pt x="761" y="6565"/>
                </a:lnTo>
                <a:lnTo>
                  <a:pt x="0" y="9791"/>
                </a:lnTo>
                <a:lnTo>
                  <a:pt x="2336" y="13665"/>
                </a:lnTo>
                <a:lnTo>
                  <a:pt x="3797" y="12966"/>
                </a:lnTo>
                <a:lnTo>
                  <a:pt x="7658" y="11239"/>
                </a:lnTo>
                <a:lnTo>
                  <a:pt x="10680" y="11125"/>
                </a:lnTo>
                <a:lnTo>
                  <a:pt x="14858" y="9486"/>
                </a:lnTo>
                <a:lnTo>
                  <a:pt x="15697" y="7569"/>
                </a:lnTo>
                <a:lnTo>
                  <a:pt x="17132" y="4394"/>
                </a:lnTo>
                <a:lnTo>
                  <a:pt x="15671" y="0"/>
                </a:lnTo>
                <a:close/>
              </a:path>
            </a:pathLst>
          </a:custGeom>
          <a:solidFill>
            <a:srgbClr val="00A3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295663" y="5005201"/>
            <a:ext cx="14579" cy="15519"/>
          </a:xfrm>
          <a:custGeom>
            <a:avLst/>
            <a:gdLst/>
            <a:ahLst/>
            <a:cxnLst/>
            <a:rect l="l" t="t" r="r" b="b"/>
            <a:pathLst>
              <a:path w="14579" h="15519">
                <a:moveTo>
                  <a:pt x="14579" y="3200"/>
                </a:moveTo>
                <a:lnTo>
                  <a:pt x="12814" y="1104"/>
                </a:lnTo>
                <a:lnTo>
                  <a:pt x="9817" y="0"/>
                </a:lnTo>
                <a:lnTo>
                  <a:pt x="7048" y="1981"/>
                </a:lnTo>
                <a:lnTo>
                  <a:pt x="4317" y="4051"/>
                </a:lnTo>
                <a:lnTo>
                  <a:pt x="1612" y="6223"/>
                </a:lnTo>
                <a:lnTo>
                  <a:pt x="1384" y="6426"/>
                </a:lnTo>
                <a:lnTo>
                  <a:pt x="0" y="9017"/>
                </a:lnTo>
                <a:lnTo>
                  <a:pt x="14579" y="3200"/>
                </a:lnTo>
                <a:close/>
              </a:path>
              <a:path w="14579" h="15519">
                <a:moveTo>
                  <a:pt x="13766" y="12700"/>
                </a:moveTo>
                <a:lnTo>
                  <a:pt x="9601" y="14325"/>
                </a:lnTo>
                <a:lnTo>
                  <a:pt x="12534" y="15519"/>
                </a:lnTo>
                <a:lnTo>
                  <a:pt x="13766" y="1270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440936" y="4998136"/>
            <a:ext cx="22555" cy="23583"/>
          </a:xfrm>
          <a:custGeom>
            <a:avLst/>
            <a:gdLst/>
            <a:ahLst/>
            <a:cxnLst/>
            <a:rect l="l" t="t" r="r" b="b"/>
            <a:pathLst>
              <a:path w="22555" h="23583">
                <a:moveTo>
                  <a:pt x="17805" y="23583"/>
                </a:moveTo>
                <a:lnTo>
                  <a:pt x="20700" y="22288"/>
                </a:lnTo>
                <a:lnTo>
                  <a:pt x="22555" y="19367"/>
                </a:lnTo>
                <a:lnTo>
                  <a:pt x="22555" y="14185"/>
                </a:lnTo>
                <a:lnTo>
                  <a:pt x="20167" y="11087"/>
                </a:lnTo>
                <a:lnTo>
                  <a:pt x="16370" y="8305"/>
                </a:lnTo>
                <a:lnTo>
                  <a:pt x="12572" y="5740"/>
                </a:lnTo>
                <a:lnTo>
                  <a:pt x="8775" y="3352"/>
                </a:lnTo>
                <a:lnTo>
                  <a:pt x="0" y="0"/>
                </a:lnTo>
                <a:lnTo>
                  <a:pt x="17805" y="23583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463490" y="5012320"/>
            <a:ext cx="673" cy="5181"/>
          </a:xfrm>
          <a:custGeom>
            <a:avLst/>
            <a:gdLst/>
            <a:ahLst/>
            <a:cxnLst/>
            <a:rect l="l" t="t" r="r" b="b"/>
            <a:pathLst>
              <a:path w="673" h="5181">
                <a:moveTo>
                  <a:pt x="0" y="5181"/>
                </a:moveTo>
                <a:lnTo>
                  <a:pt x="673" y="3492"/>
                </a:lnTo>
                <a:lnTo>
                  <a:pt x="0" y="0"/>
                </a:lnTo>
                <a:lnTo>
                  <a:pt x="0" y="518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438700" y="4995154"/>
            <a:ext cx="11010" cy="6337"/>
          </a:xfrm>
          <a:custGeom>
            <a:avLst/>
            <a:gdLst/>
            <a:ahLst/>
            <a:cxnLst/>
            <a:rect l="l" t="t" r="r" b="b"/>
            <a:pathLst>
              <a:path w="11010" h="6337">
                <a:moveTo>
                  <a:pt x="11010" y="6337"/>
                </a:moveTo>
                <a:lnTo>
                  <a:pt x="7340" y="4038"/>
                </a:lnTo>
                <a:lnTo>
                  <a:pt x="3670" y="1930"/>
                </a:lnTo>
                <a:lnTo>
                  <a:pt x="0" y="0"/>
                </a:lnTo>
                <a:lnTo>
                  <a:pt x="2235" y="2971"/>
                </a:lnTo>
                <a:lnTo>
                  <a:pt x="11010" y="633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424957" y="4994231"/>
            <a:ext cx="20040" cy="20967"/>
          </a:xfrm>
          <a:custGeom>
            <a:avLst/>
            <a:gdLst/>
            <a:ahLst/>
            <a:cxnLst/>
            <a:rect l="l" t="t" r="r" b="b"/>
            <a:pathLst>
              <a:path w="20040" h="20967">
                <a:moveTo>
                  <a:pt x="4216" y="0"/>
                </a:moveTo>
                <a:lnTo>
                  <a:pt x="1739" y="2755"/>
                </a:lnTo>
                <a:lnTo>
                  <a:pt x="0" y="6235"/>
                </a:lnTo>
                <a:lnTo>
                  <a:pt x="1397" y="10477"/>
                </a:lnTo>
                <a:lnTo>
                  <a:pt x="4876" y="12217"/>
                </a:lnTo>
                <a:lnTo>
                  <a:pt x="9893" y="14731"/>
                </a:lnTo>
                <a:lnTo>
                  <a:pt x="14947" y="17640"/>
                </a:lnTo>
                <a:lnTo>
                  <a:pt x="20040" y="20967"/>
                </a:lnTo>
                <a:lnTo>
                  <a:pt x="4216" y="0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429173" y="4993097"/>
            <a:ext cx="29565" cy="28854"/>
          </a:xfrm>
          <a:custGeom>
            <a:avLst/>
            <a:gdLst/>
            <a:ahLst/>
            <a:cxnLst/>
            <a:rect l="l" t="t" r="r" b="b"/>
            <a:pathLst>
              <a:path w="29565" h="28854">
                <a:moveTo>
                  <a:pt x="27762" y="28854"/>
                </a:moveTo>
                <a:lnTo>
                  <a:pt x="29565" y="28625"/>
                </a:lnTo>
                <a:lnTo>
                  <a:pt x="11772" y="5029"/>
                </a:lnTo>
                <a:lnTo>
                  <a:pt x="9525" y="2057"/>
                </a:lnTo>
                <a:lnTo>
                  <a:pt x="6985" y="761"/>
                </a:lnTo>
                <a:lnTo>
                  <a:pt x="3822" y="0"/>
                </a:lnTo>
                <a:lnTo>
                  <a:pt x="0" y="1130"/>
                </a:lnTo>
                <a:lnTo>
                  <a:pt x="15824" y="22097"/>
                </a:lnTo>
                <a:lnTo>
                  <a:pt x="18415" y="23787"/>
                </a:lnTo>
                <a:lnTo>
                  <a:pt x="21005" y="25590"/>
                </a:lnTo>
                <a:lnTo>
                  <a:pt x="23609" y="27495"/>
                </a:lnTo>
                <a:lnTo>
                  <a:pt x="24866" y="28409"/>
                </a:lnTo>
                <a:lnTo>
                  <a:pt x="27762" y="2885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357309" y="4979717"/>
            <a:ext cx="41871" cy="15125"/>
          </a:xfrm>
          <a:custGeom>
            <a:avLst/>
            <a:gdLst/>
            <a:ahLst/>
            <a:cxnLst/>
            <a:rect l="l" t="t" r="r" b="b"/>
            <a:pathLst>
              <a:path w="41871" h="15125">
                <a:moveTo>
                  <a:pt x="546" y="9067"/>
                </a:moveTo>
                <a:lnTo>
                  <a:pt x="1028" y="12585"/>
                </a:lnTo>
                <a:lnTo>
                  <a:pt x="4051" y="15125"/>
                </a:lnTo>
                <a:lnTo>
                  <a:pt x="8496" y="15049"/>
                </a:lnTo>
                <a:lnTo>
                  <a:pt x="13042" y="14427"/>
                </a:lnTo>
                <a:lnTo>
                  <a:pt x="17627" y="14084"/>
                </a:lnTo>
                <a:lnTo>
                  <a:pt x="26377" y="14084"/>
                </a:lnTo>
                <a:lnTo>
                  <a:pt x="30518" y="14351"/>
                </a:lnTo>
                <a:lnTo>
                  <a:pt x="34696" y="14871"/>
                </a:lnTo>
                <a:lnTo>
                  <a:pt x="38277" y="14922"/>
                </a:lnTo>
                <a:lnTo>
                  <a:pt x="41871" y="11049"/>
                </a:lnTo>
                <a:lnTo>
                  <a:pt x="35941" y="825"/>
                </a:lnTo>
                <a:lnTo>
                  <a:pt x="31356" y="279"/>
                </a:lnTo>
                <a:lnTo>
                  <a:pt x="26797" y="0"/>
                </a:lnTo>
                <a:lnTo>
                  <a:pt x="16967" y="0"/>
                </a:lnTo>
                <a:lnTo>
                  <a:pt x="11722" y="381"/>
                </a:lnTo>
                <a:lnTo>
                  <a:pt x="6540" y="1104"/>
                </a:lnTo>
                <a:lnTo>
                  <a:pt x="2679" y="1651"/>
                </a:lnTo>
                <a:lnTo>
                  <a:pt x="0" y="5207"/>
                </a:lnTo>
                <a:lnTo>
                  <a:pt x="546" y="9067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393245" y="4980542"/>
            <a:ext cx="7112" cy="10223"/>
          </a:xfrm>
          <a:custGeom>
            <a:avLst/>
            <a:gdLst/>
            <a:ahLst/>
            <a:cxnLst/>
            <a:rect l="l" t="t" r="r" b="b"/>
            <a:pathLst>
              <a:path w="7112" h="10223">
                <a:moveTo>
                  <a:pt x="5930" y="10223"/>
                </a:moveTo>
                <a:lnTo>
                  <a:pt x="6629" y="7937"/>
                </a:lnTo>
                <a:lnTo>
                  <a:pt x="7112" y="4076"/>
                </a:lnTo>
                <a:lnTo>
                  <a:pt x="4368" y="558"/>
                </a:lnTo>
                <a:lnTo>
                  <a:pt x="508" y="63"/>
                </a:lnTo>
                <a:lnTo>
                  <a:pt x="0" y="0"/>
                </a:lnTo>
                <a:lnTo>
                  <a:pt x="5930" y="1022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686257" y="5359866"/>
            <a:ext cx="36626" cy="40614"/>
          </a:xfrm>
          <a:custGeom>
            <a:avLst/>
            <a:gdLst/>
            <a:ahLst/>
            <a:cxnLst/>
            <a:rect l="l" t="t" r="r" b="b"/>
            <a:pathLst>
              <a:path w="36626" h="40614">
                <a:moveTo>
                  <a:pt x="7277" y="10693"/>
                </a:moveTo>
                <a:lnTo>
                  <a:pt x="3657" y="10693"/>
                </a:lnTo>
                <a:lnTo>
                  <a:pt x="0" y="7289"/>
                </a:lnTo>
                <a:lnTo>
                  <a:pt x="5859" y="16970"/>
                </a:lnTo>
                <a:lnTo>
                  <a:pt x="12427" y="27830"/>
                </a:lnTo>
                <a:lnTo>
                  <a:pt x="19049" y="38798"/>
                </a:lnTo>
                <a:lnTo>
                  <a:pt x="36626" y="40614"/>
                </a:lnTo>
                <a:lnTo>
                  <a:pt x="31715" y="32495"/>
                </a:lnTo>
                <a:lnTo>
                  <a:pt x="25100" y="21560"/>
                </a:lnTo>
                <a:lnTo>
                  <a:pt x="18547" y="10723"/>
                </a:lnTo>
                <a:lnTo>
                  <a:pt x="12064" y="0"/>
                </a:lnTo>
                <a:lnTo>
                  <a:pt x="14071" y="3327"/>
                </a:lnTo>
                <a:lnTo>
                  <a:pt x="13004" y="7658"/>
                </a:lnTo>
                <a:lnTo>
                  <a:pt x="9677" y="9664"/>
                </a:lnTo>
                <a:lnTo>
                  <a:pt x="7277" y="10693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076829" y="6000432"/>
            <a:ext cx="16256" cy="26504"/>
          </a:xfrm>
          <a:custGeom>
            <a:avLst/>
            <a:gdLst/>
            <a:ahLst/>
            <a:cxnLst/>
            <a:rect l="l" t="t" r="r" b="b"/>
            <a:pathLst>
              <a:path w="16255" h="26504">
                <a:moveTo>
                  <a:pt x="16255" y="26504"/>
                </a:moveTo>
                <a:lnTo>
                  <a:pt x="13612" y="21979"/>
                </a:lnTo>
                <a:lnTo>
                  <a:pt x="7231" y="11043"/>
                </a:lnTo>
                <a:lnTo>
                  <a:pt x="787" y="0"/>
                </a:lnTo>
                <a:lnTo>
                  <a:pt x="0" y="558"/>
                </a:lnTo>
                <a:lnTo>
                  <a:pt x="2794" y="5020"/>
                </a:lnTo>
                <a:lnTo>
                  <a:pt x="9560" y="15818"/>
                </a:lnTo>
                <a:lnTo>
                  <a:pt x="16255" y="26504"/>
                </a:lnTo>
                <a:close/>
              </a:path>
            </a:pathLst>
          </a:custGeom>
          <a:solidFill>
            <a:srgbClr val="58BA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784171" y="5529121"/>
            <a:ext cx="9105" cy="15049"/>
          </a:xfrm>
          <a:custGeom>
            <a:avLst/>
            <a:gdLst/>
            <a:ahLst/>
            <a:cxnLst/>
            <a:rect l="l" t="t" r="r" b="b"/>
            <a:pathLst>
              <a:path w="9105" h="15049">
                <a:moveTo>
                  <a:pt x="8737" y="266"/>
                </a:moveTo>
                <a:lnTo>
                  <a:pt x="0" y="0"/>
                </a:lnTo>
                <a:lnTo>
                  <a:pt x="3022" y="4991"/>
                </a:lnTo>
                <a:lnTo>
                  <a:pt x="6083" y="10032"/>
                </a:lnTo>
                <a:lnTo>
                  <a:pt x="9105" y="15049"/>
                </a:lnTo>
                <a:lnTo>
                  <a:pt x="8737" y="266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799943" y="5528958"/>
            <a:ext cx="274091" cy="466051"/>
          </a:xfrm>
          <a:custGeom>
            <a:avLst/>
            <a:gdLst/>
            <a:ahLst/>
            <a:cxnLst/>
            <a:rect l="l" t="t" r="r" b="b"/>
            <a:pathLst>
              <a:path w="274091" h="466051">
                <a:moveTo>
                  <a:pt x="596" y="0"/>
                </a:moveTo>
                <a:lnTo>
                  <a:pt x="0" y="114"/>
                </a:lnTo>
                <a:lnTo>
                  <a:pt x="685" y="27368"/>
                </a:lnTo>
                <a:lnTo>
                  <a:pt x="2406" y="30214"/>
                </a:lnTo>
                <a:lnTo>
                  <a:pt x="8909" y="40970"/>
                </a:lnTo>
                <a:lnTo>
                  <a:pt x="15431" y="51759"/>
                </a:lnTo>
                <a:lnTo>
                  <a:pt x="21969" y="62578"/>
                </a:lnTo>
                <a:lnTo>
                  <a:pt x="28525" y="73424"/>
                </a:lnTo>
                <a:lnTo>
                  <a:pt x="35094" y="84295"/>
                </a:lnTo>
                <a:lnTo>
                  <a:pt x="41678" y="95188"/>
                </a:lnTo>
                <a:lnTo>
                  <a:pt x="48274" y="106102"/>
                </a:lnTo>
                <a:lnTo>
                  <a:pt x="54881" y="117033"/>
                </a:lnTo>
                <a:lnTo>
                  <a:pt x="61497" y="127979"/>
                </a:lnTo>
                <a:lnTo>
                  <a:pt x="68122" y="138938"/>
                </a:lnTo>
                <a:lnTo>
                  <a:pt x="78654" y="155736"/>
                </a:lnTo>
                <a:lnTo>
                  <a:pt x="89193" y="172549"/>
                </a:lnTo>
                <a:lnTo>
                  <a:pt x="99735" y="189365"/>
                </a:lnTo>
                <a:lnTo>
                  <a:pt x="110272" y="206174"/>
                </a:lnTo>
                <a:lnTo>
                  <a:pt x="120798" y="222967"/>
                </a:lnTo>
                <a:lnTo>
                  <a:pt x="131307" y="239734"/>
                </a:lnTo>
                <a:lnTo>
                  <a:pt x="141794" y="256464"/>
                </a:lnTo>
                <a:lnTo>
                  <a:pt x="152250" y="273147"/>
                </a:lnTo>
                <a:lnTo>
                  <a:pt x="162671" y="289773"/>
                </a:lnTo>
                <a:lnTo>
                  <a:pt x="173050" y="306333"/>
                </a:lnTo>
                <a:lnTo>
                  <a:pt x="183380" y="322816"/>
                </a:lnTo>
                <a:lnTo>
                  <a:pt x="193656" y="339212"/>
                </a:lnTo>
                <a:lnTo>
                  <a:pt x="203870" y="355511"/>
                </a:lnTo>
                <a:lnTo>
                  <a:pt x="214018" y="371704"/>
                </a:lnTo>
                <a:lnTo>
                  <a:pt x="224092" y="387779"/>
                </a:lnTo>
                <a:lnTo>
                  <a:pt x="234086" y="403728"/>
                </a:lnTo>
                <a:lnTo>
                  <a:pt x="243994" y="419539"/>
                </a:lnTo>
                <a:lnTo>
                  <a:pt x="253810" y="435204"/>
                </a:lnTo>
                <a:lnTo>
                  <a:pt x="263526" y="450711"/>
                </a:lnTo>
                <a:lnTo>
                  <a:pt x="273138" y="466051"/>
                </a:lnTo>
                <a:lnTo>
                  <a:pt x="274091" y="465366"/>
                </a:lnTo>
                <a:lnTo>
                  <a:pt x="263824" y="447785"/>
                </a:lnTo>
                <a:lnTo>
                  <a:pt x="253428" y="429982"/>
                </a:lnTo>
                <a:lnTo>
                  <a:pt x="242910" y="411970"/>
                </a:lnTo>
                <a:lnTo>
                  <a:pt x="232279" y="393764"/>
                </a:lnTo>
                <a:lnTo>
                  <a:pt x="221542" y="375376"/>
                </a:lnTo>
                <a:lnTo>
                  <a:pt x="210708" y="356821"/>
                </a:lnTo>
                <a:lnTo>
                  <a:pt x="199784" y="338113"/>
                </a:lnTo>
                <a:lnTo>
                  <a:pt x="188779" y="319264"/>
                </a:lnTo>
                <a:lnTo>
                  <a:pt x="177701" y="300290"/>
                </a:lnTo>
                <a:lnTo>
                  <a:pt x="166557" y="281203"/>
                </a:lnTo>
                <a:lnTo>
                  <a:pt x="155356" y="262017"/>
                </a:lnTo>
                <a:lnTo>
                  <a:pt x="144105" y="242747"/>
                </a:lnTo>
                <a:lnTo>
                  <a:pt x="132814" y="223405"/>
                </a:lnTo>
                <a:lnTo>
                  <a:pt x="121489" y="204006"/>
                </a:lnTo>
                <a:lnTo>
                  <a:pt x="110138" y="184563"/>
                </a:lnTo>
                <a:lnTo>
                  <a:pt x="98771" y="165090"/>
                </a:lnTo>
                <a:lnTo>
                  <a:pt x="87394" y="145600"/>
                </a:lnTo>
                <a:lnTo>
                  <a:pt x="76016" y="126109"/>
                </a:lnTo>
                <a:lnTo>
                  <a:pt x="64645" y="106628"/>
                </a:lnTo>
                <a:lnTo>
                  <a:pt x="53289" y="87172"/>
                </a:lnTo>
                <a:lnTo>
                  <a:pt x="53153" y="86947"/>
                </a:lnTo>
                <a:lnTo>
                  <a:pt x="46523" y="75976"/>
                </a:lnTo>
                <a:lnTo>
                  <a:pt x="39907" y="65029"/>
                </a:lnTo>
                <a:lnTo>
                  <a:pt x="33306" y="54108"/>
                </a:lnTo>
                <a:lnTo>
                  <a:pt x="26723" y="43217"/>
                </a:lnTo>
                <a:lnTo>
                  <a:pt x="20158" y="32358"/>
                </a:lnTo>
                <a:lnTo>
                  <a:pt x="13615" y="21534"/>
                </a:lnTo>
                <a:lnTo>
                  <a:pt x="7093" y="10747"/>
                </a:lnTo>
                <a:lnTo>
                  <a:pt x="596" y="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92909" y="5529064"/>
            <a:ext cx="7721" cy="27266"/>
          </a:xfrm>
          <a:custGeom>
            <a:avLst/>
            <a:gdLst/>
            <a:ahLst/>
            <a:cxnLst/>
            <a:rect l="l" t="t" r="r" b="b"/>
            <a:pathLst>
              <a:path w="7721" h="27266">
                <a:moveTo>
                  <a:pt x="368" y="15100"/>
                </a:moveTo>
                <a:lnTo>
                  <a:pt x="2806" y="19138"/>
                </a:lnTo>
                <a:lnTo>
                  <a:pt x="5270" y="23215"/>
                </a:lnTo>
                <a:lnTo>
                  <a:pt x="7721" y="27266"/>
                </a:lnTo>
                <a:lnTo>
                  <a:pt x="7035" y="0"/>
                </a:lnTo>
                <a:lnTo>
                  <a:pt x="4305" y="444"/>
                </a:lnTo>
                <a:lnTo>
                  <a:pt x="0" y="317"/>
                </a:lnTo>
                <a:lnTo>
                  <a:pt x="368" y="1510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074035" y="5994316"/>
            <a:ext cx="2794" cy="6680"/>
          </a:xfrm>
          <a:custGeom>
            <a:avLst/>
            <a:gdLst/>
            <a:ahLst/>
            <a:cxnLst/>
            <a:rect l="l" t="t" r="r" b="b"/>
            <a:pathLst>
              <a:path w="2794" h="6680">
                <a:moveTo>
                  <a:pt x="2387" y="4089"/>
                </a:moveTo>
                <a:lnTo>
                  <a:pt x="0" y="0"/>
                </a:lnTo>
                <a:lnTo>
                  <a:pt x="304" y="2705"/>
                </a:lnTo>
                <a:lnTo>
                  <a:pt x="2794" y="6680"/>
                </a:lnTo>
                <a:lnTo>
                  <a:pt x="2387" y="408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709880" y="5406217"/>
            <a:ext cx="86728" cy="116230"/>
          </a:xfrm>
          <a:custGeom>
            <a:avLst/>
            <a:gdLst/>
            <a:ahLst/>
            <a:cxnLst/>
            <a:rect l="l" t="t" r="r" b="b"/>
            <a:pathLst>
              <a:path w="86728" h="116230">
                <a:moveTo>
                  <a:pt x="17564" y="1828"/>
                </a:moveTo>
                <a:lnTo>
                  <a:pt x="0" y="0"/>
                </a:lnTo>
                <a:lnTo>
                  <a:pt x="4116" y="6805"/>
                </a:lnTo>
                <a:lnTo>
                  <a:pt x="10508" y="17376"/>
                </a:lnTo>
                <a:lnTo>
                  <a:pt x="16948" y="28027"/>
                </a:lnTo>
                <a:lnTo>
                  <a:pt x="23434" y="38753"/>
                </a:lnTo>
                <a:lnTo>
                  <a:pt x="29963" y="49553"/>
                </a:lnTo>
                <a:lnTo>
                  <a:pt x="36534" y="60423"/>
                </a:lnTo>
                <a:lnTo>
                  <a:pt x="43145" y="71360"/>
                </a:lnTo>
                <a:lnTo>
                  <a:pt x="49796" y="82361"/>
                </a:lnTo>
                <a:lnTo>
                  <a:pt x="56484" y="93424"/>
                </a:lnTo>
                <a:lnTo>
                  <a:pt x="63207" y="104545"/>
                </a:lnTo>
                <a:lnTo>
                  <a:pt x="69964" y="115722"/>
                </a:lnTo>
                <a:lnTo>
                  <a:pt x="86728" y="116230"/>
                </a:lnTo>
                <a:lnTo>
                  <a:pt x="83175" y="110352"/>
                </a:lnTo>
                <a:lnTo>
                  <a:pt x="76448" y="99223"/>
                </a:lnTo>
                <a:lnTo>
                  <a:pt x="69752" y="88146"/>
                </a:lnTo>
                <a:lnTo>
                  <a:pt x="63089" y="77126"/>
                </a:lnTo>
                <a:lnTo>
                  <a:pt x="56462" y="66166"/>
                </a:lnTo>
                <a:lnTo>
                  <a:pt x="49873" y="55267"/>
                </a:lnTo>
                <a:lnTo>
                  <a:pt x="43323" y="44435"/>
                </a:lnTo>
                <a:lnTo>
                  <a:pt x="36815" y="33672"/>
                </a:lnTo>
                <a:lnTo>
                  <a:pt x="30351" y="22981"/>
                </a:lnTo>
                <a:lnTo>
                  <a:pt x="23933" y="12365"/>
                </a:lnTo>
                <a:lnTo>
                  <a:pt x="17564" y="1828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05317" y="5398664"/>
            <a:ext cx="93916" cy="130848"/>
          </a:xfrm>
          <a:custGeom>
            <a:avLst/>
            <a:gdLst/>
            <a:ahLst/>
            <a:cxnLst/>
            <a:rect l="l" t="t" r="r" b="b"/>
            <a:pathLst>
              <a:path w="93916" h="130848">
                <a:moveTo>
                  <a:pt x="17564" y="1816"/>
                </a:moveTo>
                <a:lnTo>
                  <a:pt x="0" y="0"/>
                </a:lnTo>
                <a:lnTo>
                  <a:pt x="1498" y="2501"/>
                </a:lnTo>
                <a:lnTo>
                  <a:pt x="4559" y="7556"/>
                </a:lnTo>
                <a:lnTo>
                  <a:pt x="22123" y="9372"/>
                </a:lnTo>
                <a:lnTo>
                  <a:pt x="20599" y="6845"/>
                </a:lnTo>
                <a:lnTo>
                  <a:pt x="17564" y="1816"/>
                </a:lnTo>
                <a:close/>
              </a:path>
              <a:path w="93916" h="130848">
                <a:moveTo>
                  <a:pt x="78854" y="130454"/>
                </a:moveTo>
                <a:lnTo>
                  <a:pt x="87591" y="130721"/>
                </a:lnTo>
                <a:lnTo>
                  <a:pt x="91897" y="130848"/>
                </a:lnTo>
                <a:lnTo>
                  <a:pt x="92684" y="130784"/>
                </a:lnTo>
                <a:lnTo>
                  <a:pt x="93916" y="128117"/>
                </a:lnTo>
                <a:lnTo>
                  <a:pt x="91287" y="123786"/>
                </a:lnTo>
                <a:lnTo>
                  <a:pt x="74523" y="123278"/>
                </a:lnTo>
                <a:lnTo>
                  <a:pt x="75971" y="125666"/>
                </a:lnTo>
                <a:lnTo>
                  <a:pt x="78854" y="13045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298737" y="6365607"/>
            <a:ext cx="812" cy="546"/>
          </a:xfrm>
          <a:custGeom>
            <a:avLst/>
            <a:gdLst/>
            <a:ahLst/>
            <a:cxnLst/>
            <a:rect l="l" t="t" r="r" b="b"/>
            <a:pathLst>
              <a:path w="812" h="546">
                <a:moveTo>
                  <a:pt x="0" y="546"/>
                </a:moveTo>
                <a:lnTo>
                  <a:pt x="241" y="317"/>
                </a:lnTo>
                <a:lnTo>
                  <a:pt x="355" y="190"/>
                </a:lnTo>
                <a:lnTo>
                  <a:pt x="812" y="0"/>
                </a:lnTo>
                <a:lnTo>
                  <a:pt x="558" y="215"/>
                </a:lnTo>
                <a:lnTo>
                  <a:pt x="279" y="393"/>
                </a:lnTo>
                <a:lnTo>
                  <a:pt x="0" y="546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077609" y="5996453"/>
            <a:ext cx="91757" cy="152234"/>
          </a:xfrm>
          <a:custGeom>
            <a:avLst/>
            <a:gdLst/>
            <a:ahLst/>
            <a:cxnLst/>
            <a:rect l="l" t="t" r="r" b="b"/>
            <a:pathLst>
              <a:path w="91757" h="152234">
                <a:moveTo>
                  <a:pt x="15201" y="16797"/>
                </a:moveTo>
                <a:lnTo>
                  <a:pt x="8470" y="4889"/>
                </a:lnTo>
                <a:lnTo>
                  <a:pt x="7493" y="3276"/>
                </a:lnTo>
                <a:lnTo>
                  <a:pt x="5511" y="0"/>
                </a:lnTo>
                <a:lnTo>
                  <a:pt x="0" y="3975"/>
                </a:lnTo>
                <a:lnTo>
                  <a:pt x="2695" y="8596"/>
                </a:lnTo>
                <a:lnTo>
                  <a:pt x="9117" y="19590"/>
                </a:lnTo>
                <a:lnTo>
                  <a:pt x="15481" y="30480"/>
                </a:lnTo>
                <a:lnTo>
                  <a:pt x="17739" y="34083"/>
                </a:lnTo>
                <a:lnTo>
                  <a:pt x="24905" y="45521"/>
                </a:lnTo>
                <a:lnTo>
                  <a:pt x="31992" y="56833"/>
                </a:lnTo>
                <a:lnTo>
                  <a:pt x="38998" y="68017"/>
                </a:lnTo>
                <a:lnTo>
                  <a:pt x="45920" y="79066"/>
                </a:lnTo>
                <a:lnTo>
                  <a:pt x="52754" y="89976"/>
                </a:lnTo>
                <a:lnTo>
                  <a:pt x="59498" y="100741"/>
                </a:lnTo>
                <a:lnTo>
                  <a:pt x="66148" y="111358"/>
                </a:lnTo>
                <a:lnTo>
                  <a:pt x="72703" y="121821"/>
                </a:lnTo>
                <a:lnTo>
                  <a:pt x="79157" y="132124"/>
                </a:lnTo>
                <a:lnTo>
                  <a:pt x="85510" y="142264"/>
                </a:lnTo>
                <a:lnTo>
                  <a:pt x="91757" y="152234"/>
                </a:lnTo>
                <a:lnTo>
                  <a:pt x="89900" y="148949"/>
                </a:lnTo>
                <a:lnTo>
                  <a:pt x="84158" y="138793"/>
                </a:lnTo>
                <a:lnTo>
                  <a:pt x="78320" y="128466"/>
                </a:lnTo>
                <a:lnTo>
                  <a:pt x="72388" y="117973"/>
                </a:lnTo>
                <a:lnTo>
                  <a:pt x="66365" y="107318"/>
                </a:lnTo>
                <a:lnTo>
                  <a:pt x="60254" y="96506"/>
                </a:lnTo>
                <a:lnTo>
                  <a:pt x="54056" y="85541"/>
                </a:lnTo>
                <a:lnTo>
                  <a:pt x="47775" y="74428"/>
                </a:lnTo>
                <a:lnTo>
                  <a:pt x="41412" y="63172"/>
                </a:lnTo>
                <a:lnTo>
                  <a:pt x="34971" y="51775"/>
                </a:lnTo>
                <a:lnTo>
                  <a:pt x="28454" y="40245"/>
                </a:lnTo>
                <a:lnTo>
                  <a:pt x="21863" y="28584"/>
                </a:lnTo>
                <a:lnTo>
                  <a:pt x="15201" y="16797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853239" y="5616126"/>
            <a:ext cx="226225" cy="378193"/>
          </a:xfrm>
          <a:custGeom>
            <a:avLst/>
            <a:gdLst/>
            <a:ahLst/>
            <a:cxnLst/>
            <a:rect l="l" t="t" r="r" b="b"/>
            <a:pathLst>
              <a:path w="226225" h="378193">
                <a:moveTo>
                  <a:pt x="220802" y="378193"/>
                </a:moveTo>
                <a:lnTo>
                  <a:pt x="226225" y="374281"/>
                </a:lnTo>
                <a:lnTo>
                  <a:pt x="215640" y="356768"/>
                </a:lnTo>
                <a:lnTo>
                  <a:pt x="204926" y="339041"/>
                </a:lnTo>
                <a:lnTo>
                  <a:pt x="194092" y="321116"/>
                </a:lnTo>
                <a:lnTo>
                  <a:pt x="183147" y="303007"/>
                </a:lnTo>
                <a:lnTo>
                  <a:pt x="172100" y="284728"/>
                </a:lnTo>
                <a:lnTo>
                  <a:pt x="160958" y="266294"/>
                </a:lnTo>
                <a:lnTo>
                  <a:pt x="149731" y="247719"/>
                </a:lnTo>
                <a:lnTo>
                  <a:pt x="138428" y="229017"/>
                </a:lnTo>
                <a:lnTo>
                  <a:pt x="127057" y="210204"/>
                </a:lnTo>
                <a:lnTo>
                  <a:pt x="115627" y="191293"/>
                </a:lnTo>
                <a:lnTo>
                  <a:pt x="104146" y="172299"/>
                </a:lnTo>
                <a:lnTo>
                  <a:pt x="92624" y="153237"/>
                </a:lnTo>
                <a:lnTo>
                  <a:pt x="81070" y="134120"/>
                </a:lnTo>
                <a:lnTo>
                  <a:pt x="69491" y="114964"/>
                </a:lnTo>
                <a:lnTo>
                  <a:pt x="57896" y="95782"/>
                </a:lnTo>
                <a:lnTo>
                  <a:pt x="46295" y="76590"/>
                </a:lnTo>
                <a:lnTo>
                  <a:pt x="34697" y="57401"/>
                </a:lnTo>
                <a:lnTo>
                  <a:pt x="23108" y="38230"/>
                </a:lnTo>
                <a:lnTo>
                  <a:pt x="11540" y="19091"/>
                </a:lnTo>
                <a:lnTo>
                  <a:pt x="0" y="0"/>
                </a:lnTo>
                <a:lnTo>
                  <a:pt x="11356" y="19457"/>
                </a:lnTo>
                <a:lnTo>
                  <a:pt x="22727" y="38939"/>
                </a:lnTo>
                <a:lnTo>
                  <a:pt x="34105" y="58432"/>
                </a:lnTo>
                <a:lnTo>
                  <a:pt x="45482" y="77923"/>
                </a:lnTo>
                <a:lnTo>
                  <a:pt x="56849" y="97397"/>
                </a:lnTo>
                <a:lnTo>
                  <a:pt x="68199" y="116841"/>
                </a:lnTo>
                <a:lnTo>
                  <a:pt x="79524" y="136241"/>
                </a:lnTo>
                <a:lnTo>
                  <a:pt x="90816" y="155583"/>
                </a:lnTo>
                <a:lnTo>
                  <a:pt x="102067" y="174854"/>
                </a:lnTo>
                <a:lnTo>
                  <a:pt x="113268" y="194040"/>
                </a:lnTo>
                <a:lnTo>
                  <a:pt x="124411" y="213126"/>
                </a:lnTo>
                <a:lnTo>
                  <a:pt x="135490" y="232101"/>
                </a:lnTo>
                <a:lnTo>
                  <a:pt x="146495" y="250949"/>
                </a:lnTo>
                <a:lnTo>
                  <a:pt x="157418" y="269656"/>
                </a:lnTo>
                <a:lnTo>
                  <a:pt x="168253" y="288211"/>
                </a:lnTo>
                <a:lnTo>
                  <a:pt x="178989" y="306597"/>
                </a:lnTo>
                <a:lnTo>
                  <a:pt x="189621" y="324802"/>
                </a:lnTo>
                <a:lnTo>
                  <a:pt x="200139" y="342812"/>
                </a:lnTo>
                <a:lnTo>
                  <a:pt x="210535" y="360614"/>
                </a:lnTo>
                <a:lnTo>
                  <a:pt x="220802" y="378193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074043" y="5990400"/>
            <a:ext cx="9080" cy="10033"/>
          </a:xfrm>
          <a:custGeom>
            <a:avLst/>
            <a:gdLst/>
            <a:ahLst/>
            <a:cxnLst/>
            <a:rect l="l" t="t" r="r" b="b"/>
            <a:pathLst>
              <a:path w="9080" h="10033">
                <a:moveTo>
                  <a:pt x="3568" y="10033"/>
                </a:moveTo>
                <a:lnTo>
                  <a:pt x="9080" y="6057"/>
                </a:lnTo>
                <a:lnTo>
                  <a:pt x="7861" y="4025"/>
                </a:lnTo>
                <a:lnTo>
                  <a:pt x="5422" y="0"/>
                </a:lnTo>
                <a:lnTo>
                  <a:pt x="0" y="3924"/>
                </a:lnTo>
                <a:lnTo>
                  <a:pt x="1181" y="5956"/>
                </a:lnTo>
                <a:lnTo>
                  <a:pt x="3568" y="10033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197497" y="6193615"/>
            <a:ext cx="2336" cy="3721"/>
          </a:xfrm>
          <a:custGeom>
            <a:avLst/>
            <a:gdLst/>
            <a:ahLst/>
            <a:cxnLst/>
            <a:rect l="l" t="t" r="r" b="b"/>
            <a:pathLst>
              <a:path w="2336" h="3721">
                <a:moveTo>
                  <a:pt x="2336" y="3721"/>
                </a:moveTo>
                <a:lnTo>
                  <a:pt x="2311" y="2984"/>
                </a:lnTo>
                <a:lnTo>
                  <a:pt x="0" y="0"/>
                </a:lnTo>
                <a:lnTo>
                  <a:pt x="2336" y="3721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086074" y="6001346"/>
            <a:ext cx="108991" cy="185623"/>
          </a:xfrm>
          <a:custGeom>
            <a:avLst/>
            <a:gdLst/>
            <a:ahLst/>
            <a:cxnLst/>
            <a:rect l="l" t="t" r="r" b="b"/>
            <a:pathLst>
              <a:path w="108991" h="185623">
                <a:moveTo>
                  <a:pt x="0" y="0"/>
                </a:moveTo>
                <a:lnTo>
                  <a:pt x="2209" y="3909"/>
                </a:lnTo>
                <a:lnTo>
                  <a:pt x="8917" y="15777"/>
                </a:lnTo>
                <a:lnTo>
                  <a:pt x="15556" y="27523"/>
                </a:lnTo>
                <a:lnTo>
                  <a:pt x="22123" y="39142"/>
                </a:lnTo>
                <a:lnTo>
                  <a:pt x="28616" y="50630"/>
                </a:lnTo>
                <a:lnTo>
                  <a:pt x="35032" y="61981"/>
                </a:lnTo>
                <a:lnTo>
                  <a:pt x="41368" y="73191"/>
                </a:lnTo>
                <a:lnTo>
                  <a:pt x="47622" y="84256"/>
                </a:lnTo>
                <a:lnTo>
                  <a:pt x="53792" y="95171"/>
                </a:lnTo>
                <a:lnTo>
                  <a:pt x="59875" y="105933"/>
                </a:lnTo>
                <a:lnTo>
                  <a:pt x="65868" y="116535"/>
                </a:lnTo>
                <a:lnTo>
                  <a:pt x="71769" y="126974"/>
                </a:lnTo>
                <a:lnTo>
                  <a:pt x="77576" y="137246"/>
                </a:lnTo>
                <a:lnTo>
                  <a:pt x="83286" y="147345"/>
                </a:lnTo>
                <a:lnTo>
                  <a:pt x="87158" y="153527"/>
                </a:lnTo>
                <a:lnTo>
                  <a:pt x="94005" y="164458"/>
                </a:lnTo>
                <a:lnTo>
                  <a:pt x="100708" y="175157"/>
                </a:lnTo>
                <a:lnTo>
                  <a:pt x="107264" y="185623"/>
                </a:lnTo>
                <a:lnTo>
                  <a:pt x="108991" y="185407"/>
                </a:lnTo>
                <a:lnTo>
                  <a:pt x="103777" y="175893"/>
                </a:lnTo>
                <a:lnTo>
                  <a:pt x="97809" y="165002"/>
                </a:lnTo>
                <a:lnTo>
                  <a:pt x="91709" y="153870"/>
                </a:lnTo>
                <a:lnTo>
                  <a:pt x="85482" y="142504"/>
                </a:lnTo>
                <a:lnTo>
                  <a:pt x="79133" y="130911"/>
                </a:lnTo>
                <a:lnTo>
                  <a:pt x="78861" y="130461"/>
                </a:lnTo>
                <a:lnTo>
                  <a:pt x="72758" y="120369"/>
                </a:lnTo>
                <a:lnTo>
                  <a:pt x="66561" y="110120"/>
                </a:lnTo>
                <a:lnTo>
                  <a:pt x="60272" y="99718"/>
                </a:lnTo>
                <a:lnTo>
                  <a:pt x="53895" y="89168"/>
                </a:lnTo>
                <a:lnTo>
                  <a:pt x="47432" y="78476"/>
                </a:lnTo>
                <a:lnTo>
                  <a:pt x="40885" y="67644"/>
                </a:lnTo>
                <a:lnTo>
                  <a:pt x="34258" y="56679"/>
                </a:lnTo>
                <a:lnTo>
                  <a:pt x="27552" y="45583"/>
                </a:lnTo>
                <a:lnTo>
                  <a:pt x="20771" y="34363"/>
                </a:lnTo>
                <a:lnTo>
                  <a:pt x="13917" y="23023"/>
                </a:lnTo>
                <a:lnTo>
                  <a:pt x="6992" y="11567"/>
                </a:lnTo>
                <a:lnTo>
                  <a:pt x="0" y="0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194744" y="6189209"/>
            <a:ext cx="12090" cy="19278"/>
          </a:xfrm>
          <a:custGeom>
            <a:avLst/>
            <a:gdLst/>
            <a:ahLst/>
            <a:cxnLst/>
            <a:rect l="l" t="t" r="r" b="b"/>
            <a:pathLst>
              <a:path w="12090" h="19278">
                <a:moveTo>
                  <a:pt x="4978" y="6032"/>
                </a:moveTo>
                <a:lnTo>
                  <a:pt x="5092" y="8127"/>
                </a:lnTo>
                <a:lnTo>
                  <a:pt x="7454" y="11887"/>
                </a:lnTo>
                <a:lnTo>
                  <a:pt x="9791" y="15620"/>
                </a:lnTo>
                <a:lnTo>
                  <a:pt x="12077" y="19278"/>
                </a:lnTo>
                <a:lnTo>
                  <a:pt x="12090" y="19011"/>
                </a:lnTo>
                <a:lnTo>
                  <a:pt x="9753" y="14757"/>
                </a:lnTo>
                <a:lnTo>
                  <a:pt x="7378" y="10426"/>
                </a:lnTo>
                <a:lnTo>
                  <a:pt x="4978" y="6032"/>
                </a:lnTo>
                <a:close/>
              </a:path>
              <a:path w="12090" h="19278">
                <a:moveTo>
                  <a:pt x="2806" y="2082"/>
                </a:moveTo>
                <a:lnTo>
                  <a:pt x="0" y="0"/>
                </a:lnTo>
                <a:lnTo>
                  <a:pt x="2755" y="4406"/>
                </a:lnTo>
                <a:lnTo>
                  <a:pt x="2806" y="2082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198791" y="6193519"/>
            <a:ext cx="101485" cy="171881"/>
          </a:xfrm>
          <a:custGeom>
            <a:avLst/>
            <a:gdLst/>
            <a:ahLst/>
            <a:cxnLst/>
            <a:rect l="l" t="t" r="r" b="b"/>
            <a:pathLst>
              <a:path w="101485" h="171881">
                <a:moveTo>
                  <a:pt x="100660" y="171881"/>
                </a:moveTo>
                <a:lnTo>
                  <a:pt x="100876" y="171602"/>
                </a:lnTo>
                <a:lnTo>
                  <a:pt x="100977" y="171462"/>
                </a:lnTo>
                <a:lnTo>
                  <a:pt x="101485" y="171322"/>
                </a:lnTo>
                <a:lnTo>
                  <a:pt x="101269" y="171589"/>
                </a:lnTo>
                <a:lnTo>
                  <a:pt x="100660" y="171881"/>
                </a:lnTo>
                <a:close/>
              </a:path>
              <a:path w="101485" h="171881">
                <a:moveTo>
                  <a:pt x="33007" y="54838"/>
                </a:moveTo>
                <a:lnTo>
                  <a:pt x="32829" y="54559"/>
                </a:lnTo>
                <a:lnTo>
                  <a:pt x="33007" y="54838"/>
                </a:lnTo>
                <a:close/>
              </a:path>
              <a:path w="101485" h="171881">
                <a:moveTo>
                  <a:pt x="927" y="1714"/>
                </a:moveTo>
                <a:lnTo>
                  <a:pt x="609" y="1155"/>
                </a:lnTo>
                <a:lnTo>
                  <a:pt x="304" y="596"/>
                </a:lnTo>
                <a:lnTo>
                  <a:pt x="0" y="25"/>
                </a:lnTo>
                <a:lnTo>
                  <a:pt x="774" y="0"/>
                </a:lnTo>
                <a:lnTo>
                  <a:pt x="927" y="1714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165203" y="6132263"/>
            <a:ext cx="62814" cy="109067"/>
          </a:xfrm>
          <a:custGeom>
            <a:avLst/>
            <a:gdLst/>
            <a:ahLst/>
            <a:cxnLst/>
            <a:rect l="l" t="t" r="r" b="b"/>
            <a:pathLst>
              <a:path w="62814" h="109067">
                <a:moveTo>
                  <a:pt x="0" y="0"/>
                </a:moveTo>
                <a:lnTo>
                  <a:pt x="5674" y="10355"/>
                </a:lnTo>
                <a:lnTo>
                  <a:pt x="11914" y="21742"/>
                </a:lnTo>
                <a:lnTo>
                  <a:pt x="18027" y="32899"/>
                </a:lnTo>
                <a:lnTo>
                  <a:pt x="24010" y="43819"/>
                </a:lnTo>
                <a:lnTo>
                  <a:pt x="29857" y="54495"/>
                </a:lnTo>
                <a:lnTo>
                  <a:pt x="32804" y="54267"/>
                </a:lnTo>
                <a:lnTo>
                  <a:pt x="26550" y="43927"/>
                </a:lnTo>
                <a:lnTo>
                  <a:pt x="20113" y="33280"/>
                </a:lnTo>
                <a:lnTo>
                  <a:pt x="13540" y="22406"/>
                </a:lnTo>
                <a:lnTo>
                  <a:pt x="6834" y="11310"/>
                </a:lnTo>
                <a:lnTo>
                  <a:pt x="0" y="0"/>
                </a:lnTo>
                <a:close/>
              </a:path>
              <a:path w="62814" h="109067">
                <a:moveTo>
                  <a:pt x="41744" y="69405"/>
                </a:moveTo>
                <a:lnTo>
                  <a:pt x="41694" y="73710"/>
                </a:lnTo>
                <a:lnTo>
                  <a:pt x="42875" y="78244"/>
                </a:lnTo>
                <a:lnTo>
                  <a:pt x="48896" y="87852"/>
                </a:lnTo>
                <a:lnTo>
                  <a:pt x="55655" y="98640"/>
                </a:lnTo>
                <a:lnTo>
                  <a:pt x="62191" y="109067"/>
                </a:lnTo>
                <a:lnTo>
                  <a:pt x="62814" y="108991"/>
                </a:lnTo>
                <a:lnTo>
                  <a:pt x="59805" y="103339"/>
                </a:lnTo>
                <a:lnTo>
                  <a:pt x="53983" y="92403"/>
                </a:lnTo>
                <a:lnTo>
                  <a:pt x="47961" y="81090"/>
                </a:lnTo>
                <a:lnTo>
                  <a:pt x="41744" y="69405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195065" y="6186526"/>
            <a:ext cx="36576" cy="61544"/>
          </a:xfrm>
          <a:custGeom>
            <a:avLst/>
            <a:gdLst/>
            <a:ahLst/>
            <a:cxnLst/>
            <a:rect l="l" t="t" r="r" b="b"/>
            <a:pathLst>
              <a:path w="36575" h="61544">
                <a:moveTo>
                  <a:pt x="0" y="228"/>
                </a:moveTo>
                <a:lnTo>
                  <a:pt x="2489" y="4762"/>
                </a:lnTo>
                <a:lnTo>
                  <a:pt x="4660" y="8712"/>
                </a:lnTo>
                <a:lnTo>
                  <a:pt x="7061" y="13106"/>
                </a:lnTo>
                <a:lnTo>
                  <a:pt x="9436" y="17437"/>
                </a:lnTo>
                <a:lnTo>
                  <a:pt x="11760" y="21691"/>
                </a:lnTo>
                <a:lnTo>
                  <a:pt x="11887" y="15138"/>
                </a:lnTo>
                <a:lnTo>
                  <a:pt x="10388" y="12331"/>
                </a:lnTo>
                <a:lnTo>
                  <a:pt x="7950" y="8280"/>
                </a:lnTo>
                <a:lnTo>
                  <a:pt x="5461" y="4165"/>
                </a:lnTo>
                <a:lnTo>
                  <a:pt x="2933" y="0"/>
                </a:lnTo>
                <a:lnTo>
                  <a:pt x="0" y="228"/>
                </a:lnTo>
                <a:close/>
              </a:path>
              <a:path w="36575" h="61544">
                <a:moveTo>
                  <a:pt x="36576" y="61544"/>
                </a:moveTo>
                <a:lnTo>
                  <a:pt x="33756" y="57073"/>
                </a:lnTo>
                <a:lnTo>
                  <a:pt x="36563" y="61544"/>
                </a:lnTo>
                <a:close/>
              </a:path>
            </a:pathLst>
          </a:custGeom>
          <a:solidFill>
            <a:srgbClr val="009D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231797" y="6248354"/>
            <a:ext cx="5803" cy="9271"/>
          </a:xfrm>
          <a:custGeom>
            <a:avLst/>
            <a:gdLst/>
            <a:ahLst/>
            <a:cxnLst/>
            <a:rect l="l" t="t" r="r" b="b"/>
            <a:pathLst>
              <a:path w="5803" h="9271">
                <a:moveTo>
                  <a:pt x="0" y="0"/>
                </a:moveTo>
                <a:lnTo>
                  <a:pt x="1955" y="3136"/>
                </a:lnTo>
                <a:lnTo>
                  <a:pt x="3911" y="6248"/>
                </a:lnTo>
                <a:lnTo>
                  <a:pt x="5803" y="9270"/>
                </a:lnTo>
                <a:lnTo>
                  <a:pt x="5549" y="6845"/>
                </a:lnTo>
                <a:lnTo>
                  <a:pt x="4394" y="3276"/>
                </a:lnTo>
                <a:lnTo>
                  <a:pt x="2857" y="317"/>
                </a:lnTo>
                <a:lnTo>
                  <a:pt x="0" y="0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206953" y="6201331"/>
            <a:ext cx="23749" cy="39928"/>
          </a:xfrm>
          <a:custGeom>
            <a:avLst/>
            <a:gdLst/>
            <a:ahLst/>
            <a:cxnLst/>
            <a:rect l="l" t="t" r="r" b="b"/>
            <a:pathLst>
              <a:path w="23749" h="39928">
                <a:moveTo>
                  <a:pt x="23749" y="39712"/>
                </a:moveTo>
                <a:lnTo>
                  <a:pt x="22250" y="36817"/>
                </a:lnTo>
                <a:lnTo>
                  <a:pt x="19829" y="32816"/>
                </a:lnTo>
                <a:lnTo>
                  <a:pt x="13428" y="22229"/>
                </a:lnTo>
                <a:lnTo>
                  <a:pt x="6816" y="11285"/>
                </a:lnTo>
                <a:lnTo>
                  <a:pt x="0" y="0"/>
                </a:lnTo>
                <a:lnTo>
                  <a:pt x="0" y="330"/>
                </a:lnTo>
                <a:lnTo>
                  <a:pt x="3326" y="6585"/>
                </a:lnTo>
                <a:lnTo>
                  <a:pt x="9435" y="18072"/>
                </a:lnTo>
                <a:lnTo>
                  <a:pt x="15345" y="29188"/>
                </a:lnTo>
                <a:lnTo>
                  <a:pt x="21056" y="39928"/>
                </a:lnTo>
                <a:lnTo>
                  <a:pt x="23749" y="39712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229235" y="6241047"/>
            <a:ext cx="16078" cy="28892"/>
          </a:xfrm>
          <a:custGeom>
            <a:avLst/>
            <a:gdLst/>
            <a:ahLst/>
            <a:cxnLst/>
            <a:rect l="l" t="t" r="r" b="b"/>
            <a:pathLst>
              <a:path w="16078" h="28892">
                <a:moveTo>
                  <a:pt x="2438" y="7023"/>
                </a:moveTo>
                <a:lnTo>
                  <a:pt x="5410" y="7619"/>
                </a:lnTo>
                <a:lnTo>
                  <a:pt x="4114" y="5118"/>
                </a:lnTo>
                <a:lnTo>
                  <a:pt x="2806" y="2578"/>
                </a:lnTo>
                <a:lnTo>
                  <a:pt x="1473" y="0"/>
                </a:lnTo>
                <a:lnTo>
                  <a:pt x="0" y="2514"/>
                </a:lnTo>
                <a:lnTo>
                  <a:pt x="2438" y="7023"/>
                </a:lnTo>
                <a:close/>
              </a:path>
              <a:path w="16078" h="28892">
                <a:moveTo>
                  <a:pt x="7912" y="13055"/>
                </a:moveTo>
                <a:lnTo>
                  <a:pt x="8369" y="16586"/>
                </a:lnTo>
                <a:lnTo>
                  <a:pt x="11023" y="20815"/>
                </a:lnTo>
                <a:lnTo>
                  <a:pt x="13576" y="24891"/>
                </a:lnTo>
                <a:lnTo>
                  <a:pt x="16078" y="28892"/>
                </a:lnTo>
                <a:lnTo>
                  <a:pt x="16002" y="28041"/>
                </a:lnTo>
                <a:lnTo>
                  <a:pt x="13335" y="22910"/>
                </a:lnTo>
                <a:lnTo>
                  <a:pt x="10566" y="17564"/>
                </a:lnTo>
                <a:lnTo>
                  <a:pt x="7708" y="12052"/>
                </a:lnTo>
                <a:lnTo>
                  <a:pt x="7912" y="13055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261740" y="6296173"/>
            <a:ext cx="40614" cy="68338"/>
          </a:xfrm>
          <a:custGeom>
            <a:avLst/>
            <a:gdLst/>
            <a:ahLst/>
            <a:cxnLst/>
            <a:rect l="l" t="t" r="r" b="b"/>
            <a:pathLst>
              <a:path w="40614" h="68338">
                <a:moveTo>
                  <a:pt x="15983" y="22252"/>
                </a:moveTo>
                <a:lnTo>
                  <a:pt x="4483" y="3225"/>
                </a:lnTo>
                <a:lnTo>
                  <a:pt x="2971" y="2184"/>
                </a:lnTo>
                <a:lnTo>
                  <a:pt x="0" y="0"/>
                </a:lnTo>
                <a:lnTo>
                  <a:pt x="7645" y="12204"/>
                </a:lnTo>
                <a:lnTo>
                  <a:pt x="16096" y="25696"/>
                </a:lnTo>
                <a:lnTo>
                  <a:pt x="22122" y="35315"/>
                </a:lnTo>
                <a:lnTo>
                  <a:pt x="26980" y="43070"/>
                </a:lnTo>
                <a:lnTo>
                  <a:pt x="31929" y="50970"/>
                </a:lnTo>
                <a:lnTo>
                  <a:pt x="38226" y="61023"/>
                </a:lnTo>
                <a:lnTo>
                  <a:pt x="39662" y="63334"/>
                </a:lnTo>
                <a:lnTo>
                  <a:pt x="39623" y="66154"/>
                </a:lnTo>
                <a:lnTo>
                  <a:pt x="38328" y="68338"/>
                </a:lnTo>
                <a:lnTo>
                  <a:pt x="40411" y="66027"/>
                </a:lnTo>
                <a:lnTo>
                  <a:pt x="40614" y="63017"/>
                </a:lnTo>
                <a:lnTo>
                  <a:pt x="39026" y="60385"/>
                </a:lnTo>
                <a:lnTo>
                  <a:pt x="36966" y="56975"/>
                </a:lnTo>
                <a:lnTo>
                  <a:pt x="32353" y="49340"/>
                </a:lnTo>
                <a:lnTo>
                  <a:pt x="25316" y="37695"/>
                </a:lnTo>
                <a:lnTo>
                  <a:pt x="15983" y="22252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229196" y="6238141"/>
            <a:ext cx="26746" cy="44259"/>
          </a:xfrm>
          <a:custGeom>
            <a:avLst/>
            <a:gdLst/>
            <a:ahLst/>
            <a:cxnLst/>
            <a:rect l="l" t="t" r="r" b="b"/>
            <a:pathLst>
              <a:path w="26746" h="44259">
                <a:moveTo>
                  <a:pt x="1752" y="2895"/>
                </a:moveTo>
                <a:lnTo>
                  <a:pt x="0" y="0"/>
                </a:lnTo>
                <a:lnTo>
                  <a:pt x="1511" y="2908"/>
                </a:lnTo>
                <a:lnTo>
                  <a:pt x="1752" y="2895"/>
                </a:lnTo>
                <a:close/>
              </a:path>
              <a:path w="26746" h="44259">
                <a:moveTo>
                  <a:pt x="17513" y="33781"/>
                </a:moveTo>
                <a:lnTo>
                  <a:pt x="19253" y="36804"/>
                </a:lnTo>
                <a:lnTo>
                  <a:pt x="22034" y="39941"/>
                </a:lnTo>
                <a:lnTo>
                  <a:pt x="26746" y="44259"/>
                </a:lnTo>
                <a:lnTo>
                  <a:pt x="23279" y="38519"/>
                </a:lnTo>
                <a:lnTo>
                  <a:pt x="19634" y="32486"/>
                </a:lnTo>
                <a:lnTo>
                  <a:pt x="15824" y="26174"/>
                </a:lnTo>
                <a:lnTo>
                  <a:pt x="15874" y="27762"/>
                </a:lnTo>
                <a:lnTo>
                  <a:pt x="16052" y="30949"/>
                </a:lnTo>
                <a:lnTo>
                  <a:pt x="17513" y="33781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230710" y="6241046"/>
            <a:ext cx="35509" cy="58356"/>
          </a:xfrm>
          <a:custGeom>
            <a:avLst/>
            <a:gdLst/>
            <a:ahLst/>
            <a:cxnLst/>
            <a:rect l="l" t="t" r="r" b="b"/>
            <a:pathLst>
              <a:path w="35509" h="58356">
                <a:moveTo>
                  <a:pt x="25234" y="41351"/>
                </a:moveTo>
                <a:lnTo>
                  <a:pt x="22847" y="39243"/>
                </a:lnTo>
                <a:lnTo>
                  <a:pt x="18249" y="34709"/>
                </a:lnTo>
                <a:lnTo>
                  <a:pt x="22771" y="41948"/>
                </a:lnTo>
                <a:lnTo>
                  <a:pt x="27038" y="48755"/>
                </a:lnTo>
                <a:lnTo>
                  <a:pt x="31038" y="55118"/>
                </a:lnTo>
                <a:lnTo>
                  <a:pt x="32511" y="56235"/>
                </a:lnTo>
                <a:lnTo>
                  <a:pt x="35509" y="58356"/>
                </a:lnTo>
                <a:lnTo>
                  <a:pt x="32283" y="53022"/>
                </a:lnTo>
                <a:lnTo>
                  <a:pt x="28854" y="47345"/>
                </a:lnTo>
                <a:lnTo>
                  <a:pt x="25234" y="41351"/>
                </a:lnTo>
                <a:close/>
              </a:path>
              <a:path w="35509" h="58356">
                <a:moveTo>
                  <a:pt x="1333" y="2578"/>
                </a:moveTo>
                <a:lnTo>
                  <a:pt x="2641" y="5118"/>
                </a:lnTo>
                <a:lnTo>
                  <a:pt x="5219" y="8737"/>
                </a:lnTo>
                <a:lnTo>
                  <a:pt x="6235" y="12052"/>
                </a:lnTo>
                <a:lnTo>
                  <a:pt x="9093" y="17564"/>
                </a:lnTo>
                <a:lnTo>
                  <a:pt x="11861" y="22910"/>
                </a:lnTo>
                <a:lnTo>
                  <a:pt x="14528" y="28054"/>
                </a:lnTo>
                <a:lnTo>
                  <a:pt x="14503" y="27609"/>
                </a:lnTo>
                <a:lnTo>
                  <a:pt x="14363" y="24853"/>
                </a:lnTo>
                <a:lnTo>
                  <a:pt x="13421" y="21805"/>
                </a:lnTo>
                <a:lnTo>
                  <a:pt x="6977" y="11143"/>
                </a:lnTo>
                <a:lnTo>
                  <a:pt x="241" y="0"/>
                </a:lnTo>
                <a:lnTo>
                  <a:pt x="0" y="0"/>
                </a:lnTo>
                <a:lnTo>
                  <a:pt x="1333" y="2578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684257" y="5356460"/>
            <a:ext cx="16078" cy="14097"/>
          </a:xfrm>
          <a:custGeom>
            <a:avLst/>
            <a:gdLst/>
            <a:ahLst/>
            <a:cxnLst/>
            <a:rect l="l" t="t" r="r" b="b"/>
            <a:pathLst>
              <a:path w="16078" h="14097">
                <a:moveTo>
                  <a:pt x="8039" y="14097"/>
                </a:moveTo>
                <a:lnTo>
                  <a:pt x="11671" y="13081"/>
                </a:lnTo>
                <a:lnTo>
                  <a:pt x="15011" y="11061"/>
                </a:lnTo>
                <a:lnTo>
                  <a:pt x="16078" y="6731"/>
                </a:lnTo>
                <a:lnTo>
                  <a:pt x="14058" y="3403"/>
                </a:lnTo>
                <a:lnTo>
                  <a:pt x="12738" y="1219"/>
                </a:lnTo>
                <a:lnTo>
                  <a:pt x="8026" y="0"/>
                </a:lnTo>
                <a:lnTo>
                  <a:pt x="4394" y="1028"/>
                </a:lnTo>
                <a:lnTo>
                  <a:pt x="1079" y="3022"/>
                </a:lnTo>
                <a:lnTo>
                  <a:pt x="0" y="7302"/>
                </a:lnTo>
                <a:lnTo>
                  <a:pt x="1968" y="10629"/>
                </a:lnTo>
                <a:lnTo>
                  <a:pt x="3327" y="12890"/>
                </a:lnTo>
                <a:lnTo>
                  <a:pt x="8039" y="14097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134347" y="5176425"/>
            <a:ext cx="43446" cy="106019"/>
          </a:xfrm>
          <a:custGeom>
            <a:avLst/>
            <a:gdLst/>
            <a:ahLst/>
            <a:cxnLst/>
            <a:rect l="l" t="t" r="r" b="b"/>
            <a:pathLst>
              <a:path w="43446" h="106019">
                <a:moveTo>
                  <a:pt x="2501" y="105155"/>
                </a:moveTo>
                <a:lnTo>
                  <a:pt x="6324" y="105892"/>
                </a:lnTo>
                <a:lnTo>
                  <a:pt x="7658" y="106019"/>
                </a:lnTo>
                <a:lnTo>
                  <a:pt x="10972" y="106019"/>
                </a:lnTo>
                <a:lnTo>
                  <a:pt x="13919" y="103670"/>
                </a:lnTo>
                <a:lnTo>
                  <a:pt x="14566" y="100304"/>
                </a:lnTo>
                <a:lnTo>
                  <a:pt x="16167" y="91973"/>
                </a:lnTo>
                <a:lnTo>
                  <a:pt x="17995" y="83705"/>
                </a:lnTo>
                <a:lnTo>
                  <a:pt x="20053" y="75526"/>
                </a:lnTo>
                <a:lnTo>
                  <a:pt x="20993" y="71742"/>
                </a:lnTo>
                <a:lnTo>
                  <a:pt x="18707" y="67919"/>
                </a:lnTo>
                <a:lnTo>
                  <a:pt x="14935" y="66979"/>
                </a:lnTo>
                <a:lnTo>
                  <a:pt x="13208" y="66763"/>
                </a:lnTo>
                <a:lnTo>
                  <a:pt x="10058" y="66763"/>
                </a:lnTo>
                <a:lnTo>
                  <a:pt x="7188" y="68897"/>
                </a:lnTo>
                <a:lnTo>
                  <a:pt x="6388" y="72097"/>
                </a:lnTo>
                <a:lnTo>
                  <a:pt x="6201" y="72842"/>
                </a:lnTo>
                <a:lnTo>
                  <a:pt x="3303" y="85193"/>
                </a:lnTo>
                <a:lnTo>
                  <a:pt x="736" y="97650"/>
                </a:lnTo>
                <a:lnTo>
                  <a:pt x="0" y="101460"/>
                </a:lnTo>
                <a:lnTo>
                  <a:pt x="2501" y="105155"/>
                </a:lnTo>
                <a:close/>
              </a:path>
              <a:path w="43446" h="106019">
                <a:moveTo>
                  <a:pt x="18681" y="31026"/>
                </a:moveTo>
                <a:lnTo>
                  <a:pt x="17399" y="34696"/>
                </a:lnTo>
                <a:lnTo>
                  <a:pt x="19329" y="38709"/>
                </a:lnTo>
                <a:lnTo>
                  <a:pt x="22999" y="39992"/>
                </a:lnTo>
                <a:lnTo>
                  <a:pt x="25323" y="40385"/>
                </a:lnTo>
                <a:lnTo>
                  <a:pt x="28244" y="40385"/>
                </a:lnTo>
                <a:lnTo>
                  <a:pt x="30962" y="38569"/>
                </a:lnTo>
                <a:lnTo>
                  <a:pt x="31978" y="35674"/>
                </a:lnTo>
                <a:lnTo>
                  <a:pt x="32759" y="33460"/>
                </a:lnTo>
                <a:lnTo>
                  <a:pt x="37196" y="21516"/>
                </a:lnTo>
                <a:lnTo>
                  <a:pt x="41935" y="9791"/>
                </a:lnTo>
                <a:lnTo>
                  <a:pt x="43446" y="6197"/>
                </a:lnTo>
                <a:lnTo>
                  <a:pt x="41770" y="2070"/>
                </a:lnTo>
                <a:lnTo>
                  <a:pt x="38188" y="558"/>
                </a:lnTo>
                <a:lnTo>
                  <a:pt x="35445" y="0"/>
                </a:lnTo>
                <a:lnTo>
                  <a:pt x="32702" y="0"/>
                </a:lnTo>
                <a:lnTo>
                  <a:pt x="30086" y="1625"/>
                </a:lnTo>
                <a:lnTo>
                  <a:pt x="28956" y="4317"/>
                </a:lnTo>
                <a:lnTo>
                  <a:pt x="27727" y="7266"/>
                </a:lnTo>
                <a:lnTo>
                  <a:pt x="23057" y="19041"/>
                </a:lnTo>
                <a:lnTo>
                  <a:pt x="18681" y="31026"/>
                </a:lnTo>
                <a:close/>
              </a:path>
            </a:pathLst>
          </a:custGeom>
          <a:solidFill>
            <a:srgbClr val="55B4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188074" y="5114102"/>
            <a:ext cx="22402" cy="38328"/>
          </a:xfrm>
          <a:custGeom>
            <a:avLst/>
            <a:gdLst/>
            <a:ahLst/>
            <a:cxnLst/>
            <a:rect l="l" t="t" r="r" b="b"/>
            <a:pathLst>
              <a:path w="22402" h="38328">
                <a:moveTo>
                  <a:pt x="12" y="38328"/>
                </a:moveTo>
                <a:lnTo>
                  <a:pt x="4927" y="37007"/>
                </a:lnTo>
                <a:lnTo>
                  <a:pt x="7303" y="32652"/>
                </a:lnTo>
                <a:lnTo>
                  <a:pt x="13658" y="21573"/>
                </a:lnTo>
                <a:lnTo>
                  <a:pt x="20294" y="10858"/>
                </a:lnTo>
                <a:lnTo>
                  <a:pt x="22402" y="7594"/>
                </a:lnTo>
                <a:lnTo>
                  <a:pt x="21463" y="3225"/>
                </a:lnTo>
                <a:lnTo>
                  <a:pt x="18186" y="1130"/>
                </a:lnTo>
                <a:lnTo>
                  <a:pt x="15684" y="0"/>
                </a:lnTo>
                <a:lnTo>
                  <a:pt x="12065" y="0"/>
                </a:lnTo>
                <a:lnTo>
                  <a:pt x="8458" y="3225"/>
                </a:lnTo>
                <a:lnTo>
                  <a:pt x="5562" y="7721"/>
                </a:lnTo>
                <a:lnTo>
                  <a:pt x="2743" y="12319"/>
                </a:lnTo>
                <a:lnTo>
                  <a:pt x="0" y="17005"/>
                </a:lnTo>
                <a:lnTo>
                  <a:pt x="0" y="38328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180049" y="5131108"/>
            <a:ext cx="8026" cy="21323"/>
          </a:xfrm>
          <a:custGeom>
            <a:avLst/>
            <a:gdLst/>
            <a:ahLst/>
            <a:cxnLst/>
            <a:rect l="l" t="t" r="r" b="b"/>
            <a:pathLst>
              <a:path w="8026" h="21323">
                <a:moveTo>
                  <a:pt x="8026" y="21323"/>
                </a:moveTo>
                <a:lnTo>
                  <a:pt x="8026" y="0"/>
                </a:lnTo>
                <a:lnTo>
                  <a:pt x="5930" y="3581"/>
                </a:lnTo>
                <a:lnTo>
                  <a:pt x="3873" y="7226"/>
                </a:lnTo>
                <a:lnTo>
                  <a:pt x="1854" y="10909"/>
                </a:lnTo>
                <a:lnTo>
                  <a:pt x="0" y="14325"/>
                </a:lnTo>
                <a:lnTo>
                  <a:pt x="1257" y="18605"/>
                </a:lnTo>
                <a:lnTo>
                  <a:pt x="4673" y="20459"/>
                </a:lnTo>
                <a:lnTo>
                  <a:pt x="8026" y="2132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507535" y="5113035"/>
            <a:ext cx="29159" cy="34556"/>
          </a:xfrm>
          <a:custGeom>
            <a:avLst/>
            <a:gdLst/>
            <a:ahLst/>
            <a:cxnLst/>
            <a:rect l="l" t="t" r="r" b="b"/>
            <a:pathLst>
              <a:path w="29159" h="34556">
                <a:moveTo>
                  <a:pt x="2184" y="10985"/>
                </a:moveTo>
                <a:lnTo>
                  <a:pt x="5003" y="15163"/>
                </a:lnTo>
                <a:lnTo>
                  <a:pt x="7823" y="19494"/>
                </a:lnTo>
                <a:lnTo>
                  <a:pt x="10642" y="23952"/>
                </a:lnTo>
                <a:lnTo>
                  <a:pt x="12788" y="27368"/>
                </a:lnTo>
                <a:lnTo>
                  <a:pt x="14998" y="30873"/>
                </a:lnTo>
                <a:lnTo>
                  <a:pt x="15202" y="31199"/>
                </a:lnTo>
                <a:lnTo>
                  <a:pt x="16192" y="26860"/>
                </a:lnTo>
                <a:lnTo>
                  <a:pt x="19481" y="24777"/>
                </a:lnTo>
                <a:lnTo>
                  <a:pt x="21945" y="23698"/>
                </a:lnTo>
                <a:lnTo>
                  <a:pt x="25539" y="23698"/>
                </a:lnTo>
                <a:lnTo>
                  <a:pt x="29159" y="26936"/>
                </a:lnTo>
                <a:lnTo>
                  <a:pt x="26898" y="23342"/>
                </a:lnTo>
                <a:lnTo>
                  <a:pt x="24701" y="19850"/>
                </a:lnTo>
                <a:lnTo>
                  <a:pt x="22567" y="16459"/>
                </a:lnTo>
                <a:lnTo>
                  <a:pt x="19672" y="11861"/>
                </a:lnTo>
                <a:lnTo>
                  <a:pt x="16763" y="7404"/>
                </a:lnTo>
                <a:lnTo>
                  <a:pt x="13842" y="3098"/>
                </a:lnTo>
                <a:lnTo>
                  <a:pt x="10261" y="0"/>
                </a:lnTo>
                <a:lnTo>
                  <a:pt x="6642" y="0"/>
                </a:lnTo>
                <a:lnTo>
                  <a:pt x="4063" y="1206"/>
                </a:lnTo>
                <a:lnTo>
                  <a:pt x="838" y="3390"/>
                </a:lnTo>
                <a:lnTo>
                  <a:pt x="0" y="7759"/>
                </a:lnTo>
                <a:lnTo>
                  <a:pt x="2184" y="10985"/>
                </a:lnTo>
                <a:close/>
              </a:path>
              <a:path w="29159" h="34556">
                <a:moveTo>
                  <a:pt x="17271" y="34493"/>
                </a:moveTo>
                <a:lnTo>
                  <a:pt x="15830" y="32202"/>
                </a:lnTo>
                <a:lnTo>
                  <a:pt x="17271" y="34505"/>
                </a:lnTo>
                <a:close/>
              </a:path>
              <a:path w="29159" h="34556">
                <a:moveTo>
                  <a:pt x="15830" y="32202"/>
                </a:moveTo>
                <a:lnTo>
                  <a:pt x="15202" y="31199"/>
                </a:lnTo>
                <a:lnTo>
                  <a:pt x="15830" y="3220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19572" y="5059433"/>
            <a:ext cx="31419" cy="34721"/>
          </a:xfrm>
          <a:custGeom>
            <a:avLst/>
            <a:gdLst/>
            <a:ahLst/>
            <a:cxnLst/>
            <a:rect l="l" t="t" r="r" b="b"/>
            <a:pathLst>
              <a:path w="31419" h="34721">
                <a:moveTo>
                  <a:pt x="7886" y="34721"/>
                </a:moveTo>
                <a:lnTo>
                  <a:pt x="9893" y="34721"/>
                </a:lnTo>
                <a:lnTo>
                  <a:pt x="13284" y="32207"/>
                </a:lnTo>
                <a:lnTo>
                  <a:pt x="18656" y="25819"/>
                </a:lnTo>
                <a:lnTo>
                  <a:pt x="24206" y="19773"/>
                </a:lnTo>
                <a:lnTo>
                  <a:pt x="29895" y="14122"/>
                </a:lnTo>
                <a:lnTo>
                  <a:pt x="28219" y="11810"/>
                </a:lnTo>
                <a:lnTo>
                  <a:pt x="28054" y="8610"/>
                </a:lnTo>
                <a:lnTo>
                  <a:pt x="29730" y="6070"/>
                </a:lnTo>
                <a:lnTo>
                  <a:pt x="31419" y="3555"/>
                </a:lnTo>
                <a:lnTo>
                  <a:pt x="30734" y="723"/>
                </a:lnTo>
                <a:lnTo>
                  <a:pt x="27063" y="0"/>
                </a:lnTo>
                <a:lnTo>
                  <a:pt x="23533" y="660"/>
                </a:lnTo>
                <a:lnTo>
                  <a:pt x="19723" y="4384"/>
                </a:lnTo>
                <a:lnTo>
                  <a:pt x="10975" y="13492"/>
                </a:lnTo>
                <a:lnTo>
                  <a:pt x="2501" y="23139"/>
                </a:lnTo>
                <a:lnTo>
                  <a:pt x="0" y="26123"/>
                </a:lnTo>
                <a:lnTo>
                  <a:pt x="381" y="30556"/>
                </a:lnTo>
                <a:lnTo>
                  <a:pt x="3352" y="33070"/>
                </a:lnTo>
                <a:lnTo>
                  <a:pt x="4673" y="34175"/>
                </a:lnTo>
                <a:lnTo>
                  <a:pt x="7886" y="34721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247618" y="5061749"/>
            <a:ext cx="6781" cy="11811"/>
          </a:xfrm>
          <a:custGeom>
            <a:avLst/>
            <a:gdLst/>
            <a:ahLst/>
            <a:cxnLst/>
            <a:rect l="l" t="t" r="r" b="b"/>
            <a:pathLst>
              <a:path w="6781" h="11811">
                <a:moveTo>
                  <a:pt x="165" y="9499"/>
                </a:moveTo>
                <a:lnTo>
                  <a:pt x="1854" y="11811"/>
                </a:lnTo>
                <a:lnTo>
                  <a:pt x="3924" y="9791"/>
                </a:lnTo>
                <a:lnTo>
                  <a:pt x="6654" y="7137"/>
                </a:lnTo>
                <a:lnTo>
                  <a:pt x="6781" y="2794"/>
                </a:lnTo>
                <a:lnTo>
                  <a:pt x="4229" y="0"/>
                </a:lnTo>
                <a:lnTo>
                  <a:pt x="2527" y="2501"/>
                </a:lnTo>
                <a:lnTo>
                  <a:pt x="0" y="6286"/>
                </a:lnTo>
                <a:lnTo>
                  <a:pt x="165" y="9499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463839" y="5058758"/>
            <a:ext cx="34137" cy="34671"/>
          </a:xfrm>
          <a:custGeom>
            <a:avLst/>
            <a:gdLst/>
            <a:ahLst/>
            <a:cxnLst/>
            <a:rect l="l" t="t" r="r" b="b"/>
            <a:pathLst>
              <a:path w="34137" h="34671">
                <a:moveTo>
                  <a:pt x="11645" y="1727"/>
                </a:moveTo>
                <a:lnTo>
                  <a:pt x="10325" y="571"/>
                </a:lnTo>
                <a:lnTo>
                  <a:pt x="7035" y="0"/>
                </a:lnTo>
                <a:lnTo>
                  <a:pt x="3365" y="711"/>
                </a:lnTo>
                <a:lnTo>
                  <a:pt x="584" y="3581"/>
                </a:lnTo>
                <a:lnTo>
                  <a:pt x="0" y="7340"/>
                </a:lnTo>
                <a:lnTo>
                  <a:pt x="3568" y="6261"/>
                </a:lnTo>
                <a:lnTo>
                  <a:pt x="7505" y="4381"/>
                </a:lnTo>
                <a:lnTo>
                  <a:pt x="11645" y="1727"/>
                </a:lnTo>
                <a:close/>
              </a:path>
              <a:path w="34137" h="34671">
                <a:moveTo>
                  <a:pt x="9398" y="19240"/>
                </a:moveTo>
                <a:lnTo>
                  <a:pt x="15151" y="25438"/>
                </a:lnTo>
                <a:lnTo>
                  <a:pt x="20878" y="32194"/>
                </a:lnTo>
                <a:lnTo>
                  <a:pt x="22275" y="33820"/>
                </a:lnTo>
                <a:lnTo>
                  <a:pt x="26250" y="34670"/>
                </a:lnTo>
                <a:lnTo>
                  <a:pt x="27863" y="34670"/>
                </a:lnTo>
                <a:lnTo>
                  <a:pt x="30810" y="32994"/>
                </a:lnTo>
                <a:lnTo>
                  <a:pt x="33769" y="30467"/>
                </a:lnTo>
                <a:lnTo>
                  <a:pt x="34137" y="26034"/>
                </a:lnTo>
                <a:lnTo>
                  <a:pt x="31610" y="23063"/>
                </a:lnTo>
                <a:lnTo>
                  <a:pt x="26695" y="17271"/>
                </a:lnTo>
                <a:lnTo>
                  <a:pt x="21742" y="11849"/>
                </a:lnTo>
                <a:lnTo>
                  <a:pt x="16764" y="6781"/>
                </a:lnTo>
                <a:lnTo>
                  <a:pt x="12306" y="9778"/>
                </a:lnTo>
                <a:lnTo>
                  <a:pt x="7912" y="12077"/>
                </a:lnTo>
                <a:lnTo>
                  <a:pt x="3644" y="13563"/>
                </a:lnTo>
                <a:lnTo>
                  <a:pt x="9398" y="19240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463847" y="5060478"/>
            <a:ext cx="16751" cy="11849"/>
          </a:xfrm>
          <a:custGeom>
            <a:avLst/>
            <a:gdLst/>
            <a:ahLst/>
            <a:cxnLst/>
            <a:rect l="l" t="t" r="r" b="b"/>
            <a:pathLst>
              <a:path w="16751" h="11849">
                <a:moveTo>
                  <a:pt x="3632" y="11849"/>
                </a:moveTo>
                <a:lnTo>
                  <a:pt x="7912" y="10363"/>
                </a:lnTo>
                <a:lnTo>
                  <a:pt x="12293" y="8051"/>
                </a:lnTo>
                <a:lnTo>
                  <a:pt x="16751" y="5067"/>
                </a:lnTo>
                <a:lnTo>
                  <a:pt x="15151" y="3428"/>
                </a:lnTo>
                <a:lnTo>
                  <a:pt x="11645" y="0"/>
                </a:lnTo>
                <a:lnTo>
                  <a:pt x="7505" y="2666"/>
                </a:lnTo>
                <a:lnTo>
                  <a:pt x="3568" y="4546"/>
                </a:lnTo>
                <a:lnTo>
                  <a:pt x="0" y="5626"/>
                </a:lnTo>
                <a:lnTo>
                  <a:pt x="774" y="9067"/>
                </a:lnTo>
                <a:lnTo>
                  <a:pt x="3632" y="1184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279630" y="5034035"/>
            <a:ext cx="7975" cy="12801"/>
          </a:xfrm>
          <a:custGeom>
            <a:avLst/>
            <a:gdLst/>
            <a:ahLst/>
            <a:cxnLst/>
            <a:rect l="l" t="t" r="r" b="b"/>
            <a:pathLst>
              <a:path w="7975" h="12801">
                <a:moveTo>
                  <a:pt x="1498" y="12801"/>
                </a:moveTo>
                <a:lnTo>
                  <a:pt x="3695" y="11849"/>
                </a:lnTo>
                <a:lnTo>
                  <a:pt x="6959" y="9753"/>
                </a:lnTo>
                <a:lnTo>
                  <a:pt x="6959" y="6870"/>
                </a:lnTo>
                <a:lnTo>
                  <a:pt x="6388" y="4165"/>
                </a:lnTo>
                <a:lnTo>
                  <a:pt x="7975" y="0"/>
                </a:lnTo>
                <a:lnTo>
                  <a:pt x="0" y="3124"/>
                </a:lnTo>
                <a:lnTo>
                  <a:pt x="1498" y="12801"/>
                </a:lnTo>
                <a:close/>
              </a:path>
            </a:pathLst>
          </a:custGeom>
          <a:solidFill>
            <a:srgbClr val="429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272942" y="5037154"/>
            <a:ext cx="8191" cy="9880"/>
          </a:xfrm>
          <a:custGeom>
            <a:avLst/>
            <a:gdLst/>
            <a:ahLst/>
            <a:cxnLst/>
            <a:rect l="l" t="t" r="r" b="b"/>
            <a:pathLst>
              <a:path w="8191" h="9880">
                <a:moveTo>
                  <a:pt x="0" y="2641"/>
                </a:moveTo>
                <a:lnTo>
                  <a:pt x="2425" y="3327"/>
                </a:lnTo>
                <a:lnTo>
                  <a:pt x="5206" y="5626"/>
                </a:lnTo>
                <a:lnTo>
                  <a:pt x="6540" y="9880"/>
                </a:lnTo>
                <a:lnTo>
                  <a:pt x="8191" y="9677"/>
                </a:lnTo>
                <a:lnTo>
                  <a:pt x="6692" y="0"/>
                </a:lnTo>
                <a:lnTo>
                  <a:pt x="4076" y="1028"/>
                </a:lnTo>
                <a:lnTo>
                  <a:pt x="0" y="264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290311" y="5024947"/>
            <a:ext cx="863" cy="457"/>
          </a:xfrm>
          <a:custGeom>
            <a:avLst/>
            <a:gdLst/>
            <a:ahLst/>
            <a:cxnLst/>
            <a:rect l="l" t="t" r="r" b="b"/>
            <a:pathLst>
              <a:path w="863" h="457">
                <a:moveTo>
                  <a:pt x="0" y="457"/>
                </a:moveTo>
                <a:lnTo>
                  <a:pt x="292" y="304"/>
                </a:lnTo>
                <a:lnTo>
                  <a:pt x="571" y="152"/>
                </a:lnTo>
                <a:lnTo>
                  <a:pt x="863" y="0"/>
                </a:lnTo>
                <a:lnTo>
                  <a:pt x="812" y="139"/>
                </a:lnTo>
                <a:lnTo>
                  <a:pt x="0" y="457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272936" y="5025082"/>
            <a:ext cx="18186" cy="14719"/>
          </a:xfrm>
          <a:custGeom>
            <a:avLst/>
            <a:gdLst/>
            <a:ahLst/>
            <a:cxnLst/>
            <a:rect l="l" t="t" r="r" b="b"/>
            <a:pathLst>
              <a:path w="18186" h="14719">
                <a:moveTo>
                  <a:pt x="17373" y="317"/>
                </a:moveTo>
                <a:lnTo>
                  <a:pt x="12395" y="2959"/>
                </a:lnTo>
                <a:lnTo>
                  <a:pt x="7505" y="5867"/>
                </a:lnTo>
                <a:lnTo>
                  <a:pt x="2679" y="9016"/>
                </a:lnTo>
                <a:lnTo>
                  <a:pt x="698" y="10312"/>
                </a:lnTo>
                <a:lnTo>
                  <a:pt x="0" y="14719"/>
                </a:lnTo>
                <a:lnTo>
                  <a:pt x="4064" y="13106"/>
                </a:lnTo>
                <a:lnTo>
                  <a:pt x="6692" y="12077"/>
                </a:lnTo>
                <a:lnTo>
                  <a:pt x="14668" y="8953"/>
                </a:lnTo>
                <a:lnTo>
                  <a:pt x="15824" y="5930"/>
                </a:lnTo>
                <a:lnTo>
                  <a:pt x="16992" y="2946"/>
                </a:lnTo>
                <a:lnTo>
                  <a:pt x="18186" y="0"/>
                </a:lnTo>
                <a:lnTo>
                  <a:pt x="17373" y="31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302290" y="5024842"/>
            <a:ext cx="9499" cy="10274"/>
          </a:xfrm>
          <a:custGeom>
            <a:avLst/>
            <a:gdLst/>
            <a:ahLst/>
            <a:cxnLst/>
            <a:rect l="l" t="t" r="r" b="b"/>
            <a:pathLst>
              <a:path w="9499" h="10274">
                <a:moveTo>
                  <a:pt x="1562" y="9512"/>
                </a:moveTo>
                <a:lnTo>
                  <a:pt x="4711" y="8089"/>
                </a:lnTo>
                <a:lnTo>
                  <a:pt x="7874" y="6692"/>
                </a:lnTo>
                <a:lnTo>
                  <a:pt x="9499" y="3251"/>
                </a:lnTo>
                <a:lnTo>
                  <a:pt x="8712" y="0"/>
                </a:lnTo>
                <a:lnTo>
                  <a:pt x="3263" y="2133"/>
                </a:lnTo>
                <a:lnTo>
                  <a:pt x="2171" y="4813"/>
                </a:lnTo>
                <a:lnTo>
                  <a:pt x="1079" y="7518"/>
                </a:lnTo>
                <a:lnTo>
                  <a:pt x="0" y="10274"/>
                </a:lnTo>
                <a:lnTo>
                  <a:pt x="1562" y="9512"/>
                </a:lnTo>
                <a:close/>
              </a:path>
            </a:pathLst>
          </a:custGeom>
          <a:solidFill>
            <a:srgbClr val="429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305558" y="5022434"/>
            <a:ext cx="5448" cy="4546"/>
          </a:xfrm>
          <a:custGeom>
            <a:avLst/>
            <a:gdLst/>
            <a:ahLst/>
            <a:cxnLst/>
            <a:rect l="l" t="t" r="r" b="b"/>
            <a:pathLst>
              <a:path w="5448" h="4546">
                <a:moveTo>
                  <a:pt x="0" y="4546"/>
                </a:moveTo>
                <a:lnTo>
                  <a:pt x="5448" y="2413"/>
                </a:lnTo>
                <a:lnTo>
                  <a:pt x="4495" y="0"/>
                </a:lnTo>
                <a:lnTo>
                  <a:pt x="1739" y="381"/>
                </a:lnTo>
                <a:lnTo>
                  <a:pt x="0" y="4546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286024" y="5026976"/>
            <a:ext cx="19532" cy="15824"/>
          </a:xfrm>
          <a:custGeom>
            <a:avLst/>
            <a:gdLst/>
            <a:ahLst/>
            <a:cxnLst/>
            <a:rect l="l" t="t" r="r" b="b"/>
            <a:pathLst>
              <a:path w="19532" h="15824">
                <a:moveTo>
                  <a:pt x="571" y="13931"/>
                </a:moveTo>
                <a:lnTo>
                  <a:pt x="2197" y="15824"/>
                </a:lnTo>
                <a:lnTo>
                  <a:pt x="6832" y="13004"/>
                </a:lnTo>
                <a:lnTo>
                  <a:pt x="11518" y="10439"/>
                </a:lnTo>
                <a:lnTo>
                  <a:pt x="16268" y="8140"/>
                </a:lnTo>
                <a:lnTo>
                  <a:pt x="17348" y="5384"/>
                </a:lnTo>
                <a:lnTo>
                  <a:pt x="18427" y="2679"/>
                </a:lnTo>
                <a:lnTo>
                  <a:pt x="19532" y="0"/>
                </a:lnTo>
                <a:lnTo>
                  <a:pt x="1587" y="7061"/>
                </a:lnTo>
                <a:lnTo>
                  <a:pt x="1155" y="8166"/>
                </a:lnTo>
                <a:lnTo>
                  <a:pt x="0" y="11226"/>
                </a:lnTo>
                <a:lnTo>
                  <a:pt x="571" y="13931"/>
                </a:lnTo>
                <a:close/>
              </a:path>
            </a:pathLst>
          </a:custGeom>
          <a:solidFill>
            <a:srgbClr val="009B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291118" y="5022571"/>
            <a:ext cx="6400" cy="2514"/>
          </a:xfrm>
          <a:custGeom>
            <a:avLst/>
            <a:gdLst/>
            <a:ahLst/>
            <a:cxnLst/>
            <a:rect l="l" t="t" r="r" b="b"/>
            <a:pathLst>
              <a:path w="6400" h="2514">
                <a:moveTo>
                  <a:pt x="0" y="2514"/>
                </a:moveTo>
                <a:lnTo>
                  <a:pt x="6400" y="0"/>
                </a:lnTo>
                <a:lnTo>
                  <a:pt x="3873" y="419"/>
                </a:lnTo>
                <a:lnTo>
                  <a:pt x="0" y="2514"/>
                </a:lnTo>
                <a:close/>
              </a:path>
            </a:pathLst>
          </a:custGeom>
          <a:solidFill>
            <a:srgbClr val="00A3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287606" y="5022387"/>
            <a:ext cx="18529" cy="11645"/>
          </a:xfrm>
          <a:custGeom>
            <a:avLst/>
            <a:gdLst/>
            <a:ahLst/>
            <a:cxnLst/>
            <a:rect l="l" t="t" r="r" b="b"/>
            <a:pathLst>
              <a:path w="18529" h="11645">
                <a:moveTo>
                  <a:pt x="0" y="11645"/>
                </a:moveTo>
                <a:lnTo>
                  <a:pt x="17957" y="4597"/>
                </a:lnTo>
                <a:lnTo>
                  <a:pt x="18529" y="0"/>
                </a:lnTo>
                <a:lnTo>
                  <a:pt x="15659" y="1562"/>
                </a:lnTo>
                <a:lnTo>
                  <a:pt x="12623" y="1562"/>
                </a:lnTo>
                <a:lnTo>
                  <a:pt x="9906" y="190"/>
                </a:lnTo>
                <a:lnTo>
                  <a:pt x="3517" y="2705"/>
                </a:lnTo>
                <a:lnTo>
                  <a:pt x="2324" y="5638"/>
                </a:lnTo>
                <a:lnTo>
                  <a:pt x="1155" y="8623"/>
                </a:lnTo>
                <a:lnTo>
                  <a:pt x="0" y="11645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272428" y="5039802"/>
            <a:ext cx="1092" cy="3949"/>
          </a:xfrm>
          <a:custGeom>
            <a:avLst/>
            <a:gdLst/>
            <a:ahLst/>
            <a:cxnLst/>
            <a:rect l="l" t="t" r="r" b="b"/>
            <a:pathLst>
              <a:path w="1092" h="3949">
                <a:moveTo>
                  <a:pt x="1092" y="3949"/>
                </a:moveTo>
                <a:lnTo>
                  <a:pt x="482" y="0"/>
                </a:lnTo>
                <a:lnTo>
                  <a:pt x="0" y="190"/>
                </a:lnTo>
                <a:lnTo>
                  <a:pt x="1092" y="3949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272915" y="5039810"/>
            <a:ext cx="609" cy="3949"/>
          </a:xfrm>
          <a:custGeom>
            <a:avLst/>
            <a:gdLst/>
            <a:ahLst/>
            <a:cxnLst/>
            <a:rect l="l" t="t" r="r" b="b"/>
            <a:pathLst>
              <a:path w="609" h="3949">
                <a:moveTo>
                  <a:pt x="609" y="3949"/>
                </a:moveTo>
                <a:lnTo>
                  <a:pt x="0" y="0"/>
                </a:lnTo>
                <a:lnTo>
                  <a:pt x="609" y="3949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272915" y="5039812"/>
            <a:ext cx="6108" cy="7200"/>
          </a:xfrm>
          <a:custGeom>
            <a:avLst/>
            <a:gdLst/>
            <a:ahLst/>
            <a:cxnLst/>
            <a:rect l="l" t="t" r="r" b="b"/>
            <a:pathLst>
              <a:path w="6108" h="7200">
                <a:moveTo>
                  <a:pt x="6032" y="7200"/>
                </a:moveTo>
                <a:lnTo>
                  <a:pt x="6108" y="5092"/>
                </a:lnTo>
                <a:lnTo>
                  <a:pt x="3467" y="1524"/>
                </a:lnTo>
                <a:lnTo>
                  <a:pt x="0" y="0"/>
                </a:lnTo>
                <a:lnTo>
                  <a:pt x="609" y="3949"/>
                </a:lnTo>
                <a:lnTo>
                  <a:pt x="1904" y="5943"/>
                </a:lnTo>
                <a:lnTo>
                  <a:pt x="6032" y="720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272429" y="5020757"/>
            <a:ext cx="35750" cy="19240"/>
          </a:xfrm>
          <a:custGeom>
            <a:avLst/>
            <a:gdLst/>
            <a:ahLst/>
            <a:cxnLst/>
            <a:rect l="l" t="t" r="r" b="b"/>
            <a:pathLst>
              <a:path w="35750" h="19240">
                <a:moveTo>
                  <a:pt x="0" y="19240"/>
                </a:moveTo>
                <a:lnTo>
                  <a:pt x="0" y="18986"/>
                </a:lnTo>
                <a:lnTo>
                  <a:pt x="508" y="19037"/>
                </a:lnTo>
                <a:lnTo>
                  <a:pt x="0" y="19240"/>
                </a:lnTo>
                <a:close/>
              </a:path>
              <a:path w="35750" h="19240">
                <a:moveTo>
                  <a:pt x="35750" y="0"/>
                </a:moveTo>
                <a:lnTo>
                  <a:pt x="35750" y="0"/>
                </a:lnTo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297514" y="5019447"/>
            <a:ext cx="7747" cy="3124"/>
          </a:xfrm>
          <a:custGeom>
            <a:avLst/>
            <a:gdLst/>
            <a:ahLst/>
            <a:cxnLst/>
            <a:rect l="l" t="t" r="r" b="b"/>
            <a:pathLst>
              <a:path w="7747" h="3124">
                <a:moveTo>
                  <a:pt x="0" y="3124"/>
                </a:moveTo>
                <a:lnTo>
                  <a:pt x="7747" y="76"/>
                </a:lnTo>
                <a:lnTo>
                  <a:pt x="6629" y="0"/>
                </a:lnTo>
                <a:lnTo>
                  <a:pt x="3784" y="596"/>
                </a:lnTo>
                <a:lnTo>
                  <a:pt x="0" y="3124"/>
                </a:lnTo>
                <a:close/>
              </a:path>
            </a:pathLst>
          </a:custGeom>
          <a:solidFill>
            <a:srgbClr val="00A0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297519" y="5019533"/>
            <a:ext cx="10680" cy="4419"/>
          </a:xfrm>
          <a:custGeom>
            <a:avLst/>
            <a:gdLst/>
            <a:ahLst/>
            <a:cxnLst/>
            <a:rect l="l" t="t" r="r" b="b"/>
            <a:pathLst>
              <a:path w="10680" h="4419">
                <a:moveTo>
                  <a:pt x="4191" y="4419"/>
                </a:moveTo>
                <a:lnTo>
                  <a:pt x="7302" y="3911"/>
                </a:lnTo>
                <a:lnTo>
                  <a:pt x="10680" y="1181"/>
                </a:lnTo>
                <a:lnTo>
                  <a:pt x="7734" y="0"/>
                </a:lnTo>
                <a:lnTo>
                  <a:pt x="0" y="3035"/>
                </a:lnTo>
                <a:lnTo>
                  <a:pt x="1219" y="3949"/>
                </a:lnTo>
                <a:lnTo>
                  <a:pt x="4191" y="4419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412899" y="5021962"/>
            <a:ext cx="21577" cy="22872"/>
          </a:xfrm>
          <a:custGeom>
            <a:avLst/>
            <a:gdLst/>
            <a:ahLst/>
            <a:cxnLst/>
            <a:rect l="l" t="t" r="r" b="b"/>
            <a:pathLst>
              <a:path w="21577" h="22872">
                <a:moveTo>
                  <a:pt x="13855" y="18338"/>
                </a:moveTo>
                <a:lnTo>
                  <a:pt x="20828" y="22872"/>
                </a:lnTo>
                <a:lnTo>
                  <a:pt x="20929" y="19558"/>
                </a:lnTo>
                <a:lnTo>
                  <a:pt x="21297" y="16776"/>
                </a:lnTo>
                <a:lnTo>
                  <a:pt x="21577" y="15024"/>
                </a:lnTo>
                <a:lnTo>
                  <a:pt x="6019" y="0"/>
                </a:lnTo>
                <a:lnTo>
                  <a:pt x="0" y="11353"/>
                </a:lnTo>
                <a:lnTo>
                  <a:pt x="6908" y="14516"/>
                </a:lnTo>
                <a:lnTo>
                  <a:pt x="13855" y="18338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406030" y="5018808"/>
            <a:ext cx="38785" cy="18364"/>
          </a:xfrm>
          <a:custGeom>
            <a:avLst/>
            <a:gdLst/>
            <a:ahLst/>
            <a:cxnLst/>
            <a:rect l="l" t="t" r="r" b="b"/>
            <a:pathLst>
              <a:path w="38785" h="18364">
                <a:moveTo>
                  <a:pt x="1943" y="1777"/>
                </a:moveTo>
                <a:lnTo>
                  <a:pt x="0" y="6222"/>
                </a:lnTo>
                <a:lnTo>
                  <a:pt x="1130" y="10299"/>
                </a:lnTo>
                <a:lnTo>
                  <a:pt x="6591" y="0"/>
                </a:lnTo>
                <a:lnTo>
                  <a:pt x="1943" y="1777"/>
                </a:lnTo>
                <a:close/>
              </a:path>
              <a:path w="38785" h="18364">
                <a:moveTo>
                  <a:pt x="38785" y="18364"/>
                </a:moveTo>
                <a:lnTo>
                  <a:pt x="35915" y="14566"/>
                </a:lnTo>
                <a:lnTo>
                  <a:pt x="32740" y="12522"/>
                </a:lnTo>
                <a:lnTo>
                  <a:pt x="38785" y="18364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407158" y="5018812"/>
            <a:ext cx="38023" cy="25933"/>
          </a:xfrm>
          <a:custGeom>
            <a:avLst/>
            <a:gdLst/>
            <a:ahLst/>
            <a:cxnLst/>
            <a:rect l="l" t="t" r="r" b="b"/>
            <a:pathLst>
              <a:path w="38023" h="25933">
                <a:moveTo>
                  <a:pt x="0" y="10299"/>
                </a:moveTo>
                <a:lnTo>
                  <a:pt x="1892" y="12788"/>
                </a:lnTo>
                <a:lnTo>
                  <a:pt x="5740" y="14503"/>
                </a:lnTo>
                <a:lnTo>
                  <a:pt x="11760" y="3149"/>
                </a:lnTo>
                <a:lnTo>
                  <a:pt x="27317" y="18173"/>
                </a:lnTo>
                <a:lnTo>
                  <a:pt x="28054" y="14541"/>
                </a:lnTo>
                <a:lnTo>
                  <a:pt x="31902" y="13512"/>
                </a:lnTo>
                <a:lnTo>
                  <a:pt x="34988" y="15824"/>
                </a:lnTo>
                <a:lnTo>
                  <a:pt x="34213" y="19659"/>
                </a:lnTo>
                <a:lnTo>
                  <a:pt x="33794" y="22898"/>
                </a:lnTo>
                <a:lnTo>
                  <a:pt x="35356" y="25933"/>
                </a:lnTo>
                <a:lnTo>
                  <a:pt x="35915" y="25488"/>
                </a:lnTo>
                <a:lnTo>
                  <a:pt x="38023" y="22479"/>
                </a:lnTo>
                <a:lnTo>
                  <a:pt x="37655" y="18364"/>
                </a:lnTo>
                <a:lnTo>
                  <a:pt x="31610" y="12522"/>
                </a:lnTo>
                <a:lnTo>
                  <a:pt x="20279" y="5970"/>
                </a:lnTo>
                <a:lnTo>
                  <a:pt x="9042" y="546"/>
                </a:lnTo>
                <a:lnTo>
                  <a:pt x="5460" y="0"/>
                </a:lnTo>
                <a:lnTo>
                  <a:pt x="0" y="1029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433725" y="5032237"/>
            <a:ext cx="8000" cy="14071"/>
          </a:xfrm>
          <a:custGeom>
            <a:avLst/>
            <a:gdLst/>
            <a:ahLst/>
            <a:cxnLst/>
            <a:rect l="l" t="t" r="r" b="b"/>
            <a:pathLst>
              <a:path w="8000" h="14071">
                <a:moveTo>
                  <a:pt x="4356" y="14071"/>
                </a:moveTo>
                <a:lnTo>
                  <a:pt x="7023" y="13550"/>
                </a:lnTo>
                <a:lnTo>
                  <a:pt x="7137" y="10909"/>
                </a:lnTo>
                <a:lnTo>
                  <a:pt x="7518" y="7150"/>
                </a:lnTo>
                <a:lnTo>
                  <a:pt x="8000" y="4292"/>
                </a:lnTo>
                <a:lnTo>
                  <a:pt x="7226" y="508"/>
                </a:lnTo>
                <a:lnTo>
                  <a:pt x="2946" y="0"/>
                </a:lnTo>
                <a:lnTo>
                  <a:pt x="952" y="3543"/>
                </a:lnTo>
                <a:lnTo>
                  <a:pt x="469" y="6502"/>
                </a:lnTo>
                <a:lnTo>
                  <a:pt x="101" y="9283"/>
                </a:lnTo>
                <a:lnTo>
                  <a:pt x="0" y="12598"/>
                </a:lnTo>
                <a:lnTo>
                  <a:pt x="1689" y="13703"/>
                </a:lnTo>
                <a:lnTo>
                  <a:pt x="4356" y="14071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337609" y="5015245"/>
            <a:ext cx="36360" cy="6946"/>
          </a:xfrm>
          <a:custGeom>
            <a:avLst/>
            <a:gdLst/>
            <a:ahLst/>
            <a:cxnLst/>
            <a:rect l="l" t="t" r="r" b="b"/>
            <a:pathLst>
              <a:path w="36360" h="6946">
                <a:moveTo>
                  <a:pt x="36360" y="4000"/>
                </a:moveTo>
                <a:lnTo>
                  <a:pt x="0" y="0"/>
                </a:lnTo>
                <a:lnTo>
                  <a:pt x="50" y="736"/>
                </a:lnTo>
                <a:lnTo>
                  <a:pt x="482" y="4317"/>
                </a:lnTo>
                <a:lnTo>
                  <a:pt x="3517" y="6946"/>
                </a:lnTo>
                <a:lnTo>
                  <a:pt x="7874" y="6896"/>
                </a:lnTo>
                <a:lnTo>
                  <a:pt x="12611" y="6337"/>
                </a:lnTo>
                <a:lnTo>
                  <a:pt x="17360" y="6045"/>
                </a:lnTo>
                <a:lnTo>
                  <a:pt x="26212" y="6045"/>
                </a:lnTo>
                <a:lnTo>
                  <a:pt x="30314" y="6248"/>
                </a:lnTo>
                <a:lnTo>
                  <a:pt x="34417" y="6680"/>
                </a:lnTo>
                <a:lnTo>
                  <a:pt x="35737" y="6680"/>
                </a:lnTo>
                <a:lnTo>
                  <a:pt x="36360" y="4000"/>
                </a:lnTo>
                <a:close/>
              </a:path>
            </a:pathLst>
          </a:custGeom>
          <a:solidFill>
            <a:srgbClr val="4290A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373350" y="5019239"/>
            <a:ext cx="4533" cy="2692"/>
          </a:xfrm>
          <a:custGeom>
            <a:avLst/>
            <a:gdLst/>
            <a:ahLst/>
            <a:cxnLst/>
            <a:rect l="l" t="t" r="r" b="b"/>
            <a:pathLst>
              <a:path w="4533" h="2692">
                <a:moveTo>
                  <a:pt x="0" y="2692"/>
                </a:moveTo>
                <a:lnTo>
                  <a:pt x="1803" y="2539"/>
                </a:lnTo>
                <a:lnTo>
                  <a:pt x="4533" y="431"/>
                </a:lnTo>
                <a:lnTo>
                  <a:pt x="609" y="0"/>
                </a:lnTo>
                <a:lnTo>
                  <a:pt x="0" y="2692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341957" y="5007206"/>
            <a:ext cx="37211" cy="5372"/>
          </a:xfrm>
          <a:custGeom>
            <a:avLst/>
            <a:gdLst/>
            <a:ahLst/>
            <a:cxnLst/>
            <a:rect l="l" t="t" r="r" b="b"/>
            <a:pathLst>
              <a:path w="37211" h="5372">
                <a:moveTo>
                  <a:pt x="35813" y="5372"/>
                </a:moveTo>
                <a:lnTo>
                  <a:pt x="37210" y="4800"/>
                </a:lnTo>
                <a:lnTo>
                  <a:pt x="34099" y="965"/>
                </a:lnTo>
                <a:lnTo>
                  <a:pt x="31508" y="698"/>
                </a:lnTo>
                <a:lnTo>
                  <a:pt x="26923" y="228"/>
                </a:lnTo>
                <a:lnTo>
                  <a:pt x="22351" y="0"/>
                </a:lnTo>
                <a:lnTo>
                  <a:pt x="12445" y="0"/>
                </a:lnTo>
                <a:lnTo>
                  <a:pt x="7137" y="317"/>
                </a:lnTo>
                <a:lnTo>
                  <a:pt x="1866" y="952"/>
                </a:lnTo>
                <a:lnTo>
                  <a:pt x="0" y="1435"/>
                </a:lnTo>
                <a:lnTo>
                  <a:pt x="35813" y="5372"/>
                </a:lnTo>
                <a:close/>
              </a:path>
            </a:pathLst>
          </a:custGeom>
          <a:solidFill>
            <a:srgbClr val="4FA8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337568" y="5008647"/>
            <a:ext cx="42189" cy="11023"/>
          </a:xfrm>
          <a:custGeom>
            <a:avLst/>
            <a:gdLst/>
            <a:ahLst/>
            <a:cxnLst/>
            <a:rect l="l" t="t" r="r" b="b"/>
            <a:pathLst>
              <a:path w="42189" h="11023">
                <a:moveTo>
                  <a:pt x="4394" y="0"/>
                </a:moveTo>
                <a:lnTo>
                  <a:pt x="1765" y="1079"/>
                </a:lnTo>
                <a:lnTo>
                  <a:pt x="0" y="3683"/>
                </a:lnTo>
                <a:lnTo>
                  <a:pt x="38" y="6604"/>
                </a:lnTo>
                <a:lnTo>
                  <a:pt x="36398" y="10591"/>
                </a:lnTo>
                <a:lnTo>
                  <a:pt x="40322" y="11023"/>
                </a:lnTo>
                <a:lnTo>
                  <a:pt x="41363" y="9944"/>
                </a:lnTo>
                <a:lnTo>
                  <a:pt x="42189" y="6997"/>
                </a:lnTo>
                <a:lnTo>
                  <a:pt x="40208" y="3937"/>
                </a:lnTo>
                <a:lnTo>
                  <a:pt x="4394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638204" y="5317747"/>
            <a:ext cx="60591" cy="80238"/>
          </a:xfrm>
          <a:custGeom>
            <a:avLst/>
            <a:gdLst/>
            <a:ahLst/>
            <a:cxnLst/>
            <a:rect l="l" t="t" r="r" b="b"/>
            <a:pathLst>
              <a:path w="60591" h="80238">
                <a:moveTo>
                  <a:pt x="2198" y="13723"/>
                </a:moveTo>
                <a:lnTo>
                  <a:pt x="8771" y="24187"/>
                </a:lnTo>
                <a:lnTo>
                  <a:pt x="15423" y="34781"/>
                </a:lnTo>
                <a:lnTo>
                  <a:pt x="22154" y="45501"/>
                </a:lnTo>
                <a:lnTo>
                  <a:pt x="28961" y="56344"/>
                </a:lnTo>
                <a:lnTo>
                  <a:pt x="35843" y="67306"/>
                </a:lnTo>
                <a:lnTo>
                  <a:pt x="42799" y="78384"/>
                </a:lnTo>
                <a:lnTo>
                  <a:pt x="60591" y="80238"/>
                </a:lnTo>
                <a:lnTo>
                  <a:pt x="57368" y="75102"/>
                </a:lnTo>
                <a:lnTo>
                  <a:pt x="50408" y="64011"/>
                </a:lnTo>
                <a:lnTo>
                  <a:pt x="43520" y="53038"/>
                </a:lnTo>
                <a:lnTo>
                  <a:pt x="36707" y="42183"/>
                </a:lnTo>
                <a:lnTo>
                  <a:pt x="29968" y="31450"/>
                </a:lnTo>
                <a:lnTo>
                  <a:pt x="23307" y="20840"/>
                </a:lnTo>
                <a:lnTo>
                  <a:pt x="16725" y="10356"/>
                </a:lnTo>
                <a:lnTo>
                  <a:pt x="10223" y="0"/>
                </a:lnTo>
                <a:lnTo>
                  <a:pt x="0" y="10223"/>
                </a:lnTo>
                <a:lnTo>
                  <a:pt x="2198" y="13723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071264" y="6004727"/>
            <a:ext cx="27675" cy="45123"/>
          </a:xfrm>
          <a:custGeom>
            <a:avLst/>
            <a:gdLst/>
            <a:ahLst/>
            <a:cxnLst/>
            <a:rect l="l" t="t" r="r" b="b"/>
            <a:pathLst>
              <a:path w="27675" h="45123">
                <a:moveTo>
                  <a:pt x="27675" y="45123"/>
                </a:moveTo>
                <a:lnTo>
                  <a:pt x="26696" y="43505"/>
                </a:lnTo>
                <a:lnTo>
                  <a:pt x="20214" y="32787"/>
                </a:lnTo>
                <a:lnTo>
                  <a:pt x="13670" y="21959"/>
                </a:lnTo>
                <a:lnTo>
                  <a:pt x="7064" y="11028"/>
                </a:lnTo>
                <a:lnTo>
                  <a:pt x="396" y="0"/>
                </a:lnTo>
                <a:lnTo>
                  <a:pt x="0" y="2563"/>
                </a:lnTo>
                <a:lnTo>
                  <a:pt x="7010" y="13347"/>
                </a:lnTo>
                <a:lnTo>
                  <a:pt x="13961" y="24039"/>
                </a:lnTo>
                <a:lnTo>
                  <a:pt x="20850" y="34633"/>
                </a:lnTo>
                <a:lnTo>
                  <a:pt x="27675" y="45123"/>
                </a:lnTo>
                <a:close/>
              </a:path>
            </a:pathLst>
          </a:custGeom>
          <a:solidFill>
            <a:srgbClr val="58BA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764046" y="5528503"/>
            <a:ext cx="30035" cy="47904"/>
          </a:xfrm>
          <a:custGeom>
            <a:avLst/>
            <a:gdLst/>
            <a:ahLst/>
            <a:cxnLst/>
            <a:rect l="l" t="t" r="r" b="b"/>
            <a:pathLst>
              <a:path w="30035" h="47904">
                <a:moveTo>
                  <a:pt x="30035" y="47904"/>
                </a:moveTo>
                <a:lnTo>
                  <a:pt x="29349" y="20294"/>
                </a:lnTo>
                <a:lnTo>
                  <a:pt x="25184" y="13665"/>
                </a:lnTo>
                <a:lnTo>
                  <a:pt x="21082" y="7099"/>
                </a:lnTo>
                <a:lnTo>
                  <a:pt x="16954" y="520"/>
                </a:lnTo>
                <a:lnTo>
                  <a:pt x="0" y="0"/>
                </a:lnTo>
                <a:lnTo>
                  <a:pt x="3021" y="4825"/>
                </a:lnTo>
                <a:lnTo>
                  <a:pt x="9731" y="15534"/>
                </a:lnTo>
                <a:lnTo>
                  <a:pt x="16472" y="26286"/>
                </a:lnTo>
                <a:lnTo>
                  <a:pt x="23242" y="37077"/>
                </a:lnTo>
                <a:lnTo>
                  <a:pt x="30035" y="47904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800730" y="5560493"/>
            <a:ext cx="264020" cy="432790"/>
          </a:xfrm>
          <a:custGeom>
            <a:avLst/>
            <a:gdLst/>
            <a:ahLst/>
            <a:cxnLst/>
            <a:rect l="l" t="t" r="r" b="b"/>
            <a:pathLst>
              <a:path w="264020" h="432790">
                <a:moveTo>
                  <a:pt x="264020" y="432790"/>
                </a:moveTo>
                <a:lnTo>
                  <a:pt x="254780" y="417501"/>
                </a:lnTo>
                <a:lnTo>
                  <a:pt x="245442" y="402051"/>
                </a:lnTo>
                <a:lnTo>
                  <a:pt x="236013" y="386450"/>
                </a:lnTo>
                <a:lnTo>
                  <a:pt x="226498" y="370707"/>
                </a:lnTo>
                <a:lnTo>
                  <a:pt x="216904" y="354833"/>
                </a:lnTo>
                <a:lnTo>
                  <a:pt x="207235" y="338836"/>
                </a:lnTo>
                <a:lnTo>
                  <a:pt x="197498" y="322726"/>
                </a:lnTo>
                <a:lnTo>
                  <a:pt x="187698" y="306513"/>
                </a:lnTo>
                <a:lnTo>
                  <a:pt x="177842" y="290207"/>
                </a:lnTo>
                <a:lnTo>
                  <a:pt x="167935" y="273816"/>
                </a:lnTo>
                <a:lnTo>
                  <a:pt x="157982" y="257351"/>
                </a:lnTo>
                <a:lnTo>
                  <a:pt x="147991" y="240822"/>
                </a:lnTo>
                <a:lnTo>
                  <a:pt x="137965" y="224237"/>
                </a:lnTo>
                <a:lnTo>
                  <a:pt x="127912" y="207607"/>
                </a:lnTo>
                <a:lnTo>
                  <a:pt x="117837" y="190940"/>
                </a:lnTo>
                <a:lnTo>
                  <a:pt x="107746" y="174247"/>
                </a:lnTo>
                <a:lnTo>
                  <a:pt x="97644" y="157538"/>
                </a:lnTo>
                <a:lnTo>
                  <a:pt x="87538" y="140821"/>
                </a:lnTo>
                <a:lnTo>
                  <a:pt x="77433" y="124106"/>
                </a:lnTo>
                <a:lnTo>
                  <a:pt x="67335" y="107403"/>
                </a:lnTo>
                <a:lnTo>
                  <a:pt x="60658" y="96754"/>
                </a:lnTo>
                <a:lnTo>
                  <a:pt x="53865" y="85918"/>
                </a:lnTo>
                <a:lnTo>
                  <a:pt x="47083" y="75098"/>
                </a:lnTo>
                <a:lnTo>
                  <a:pt x="40312" y="64296"/>
                </a:lnTo>
                <a:lnTo>
                  <a:pt x="33553" y="53515"/>
                </a:lnTo>
                <a:lnTo>
                  <a:pt x="26809" y="42757"/>
                </a:lnTo>
                <a:lnTo>
                  <a:pt x="20080" y="32024"/>
                </a:lnTo>
                <a:lnTo>
                  <a:pt x="13368" y="21318"/>
                </a:lnTo>
                <a:lnTo>
                  <a:pt x="6674" y="10643"/>
                </a:lnTo>
                <a:lnTo>
                  <a:pt x="0" y="0"/>
                </a:lnTo>
                <a:lnTo>
                  <a:pt x="685" y="27609"/>
                </a:lnTo>
                <a:lnTo>
                  <a:pt x="3631" y="32308"/>
                </a:lnTo>
                <a:lnTo>
                  <a:pt x="10319" y="42975"/>
                </a:lnTo>
                <a:lnTo>
                  <a:pt x="17025" y="53671"/>
                </a:lnTo>
                <a:lnTo>
                  <a:pt x="23747" y="64391"/>
                </a:lnTo>
                <a:lnTo>
                  <a:pt x="30483" y="75133"/>
                </a:lnTo>
                <a:lnTo>
                  <a:pt x="37230" y="85895"/>
                </a:lnTo>
                <a:lnTo>
                  <a:pt x="43988" y="96673"/>
                </a:lnTo>
                <a:lnTo>
                  <a:pt x="50754" y="107466"/>
                </a:lnTo>
                <a:lnTo>
                  <a:pt x="57527" y="118270"/>
                </a:lnTo>
                <a:lnTo>
                  <a:pt x="64303" y="129083"/>
                </a:lnTo>
                <a:lnTo>
                  <a:pt x="71083" y="139901"/>
                </a:lnTo>
                <a:lnTo>
                  <a:pt x="77863" y="150723"/>
                </a:lnTo>
                <a:lnTo>
                  <a:pt x="86969" y="164709"/>
                </a:lnTo>
                <a:lnTo>
                  <a:pt x="96083" y="178709"/>
                </a:lnTo>
                <a:lnTo>
                  <a:pt x="105200" y="192715"/>
                </a:lnTo>
                <a:lnTo>
                  <a:pt x="114317" y="206721"/>
                </a:lnTo>
                <a:lnTo>
                  <a:pt x="123429" y="220721"/>
                </a:lnTo>
                <a:lnTo>
                  <a:pt x="132532" y="234707"/>
                </a:lnTo>
                <a:lnTo>
                  <a:pt x="141621" y="248673"/>
                </a:lnTo>
                <a:lnTo>
                  <a:pt x="150692" y="262612"/>
                </a:lnTo>
                <a:lnTo>
                  <a:pt x="159741" y="276518"/>
                </a:lnTo>
                <a:lnTo>
                  <a:pt x="168763" y="290383"/>
                </a:lnTo>
                <a:lnTo>
                  <a:pt x="177755" y="304202"/>
                </a:lnTo>
                <a:lnTo>
                  <a:pt x="186712" y="317967"/>
                </a:lnTo>
                <a:lnTo>
                  <a:pt x="195628" y="331671"/>
                </a:lnTo>
                <a:lnTo>
                  <a:pt x="204502" y="345309"/>
                </a:lnTo>
                <a:lnTo>
                  <a:pt x="213327" y="358872"/>
                </a:lnTo>
                <a:lnTo>
                  <a:pt x="222099" y="372355"/>
                </a:lnTo>
                <a:lnTo>
                  <a:pt x="230815" y="385751"/>
                </a:lnTo>
                <a:lnTo>
                  <a:pt x="239469" y="399053"/>
                </a:lnTo>
                <a:lnTo>
                  <a:pt x="248058" y="412254"/>
                </a:lnTo>
                <a:lnTo>
                  <a:pt x="256578" y="425348"/>
                </a:lnTo>
                <a:lnTo>
                  <a:pt x="264020" y="43279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057304" y="5985833"/>
            <a:ext cx="14350" cy="19824"/>
          </a:xfrm>
          <a:custGeom>
            <a:avLst/>
            <a:gdLst/>
            <a:ahLst/>
            <a:cxnLst/>
            <a:rect l="l" t="t" r="r" b="b"/>
            <a:pathLst>
              <a:path w="14350" h="19824">
                <a:moveTo>
                  <a:pt x="0" y="0"/>
                </a:moveTo>
                <a:lnTo>
                  <a:pt x="4330" y="6654"/>
                </a:lnTo>
                <a:lnTo>
                  <a:pt x="8623" y="13258"/>
                </a:lnTo>
                <a:lnTo>
                  <a:pt x="12890" y="19824"/>
                </a:lnTo>
                <a:lnTo>
                  <a:pt x="14350" y="18884"/>
                </a:lnTo>
                <a:lnTo>
                  <a:pt x="12064" y="15100"/>
                </a:lnTo>
                <a:lnTo>
                  <a:pt x="9753" y="11277"/>
                </a:lnTo>
                <a:lnTo>
                  <a:pt x="7442" y="7454"/>
                </a:lnTo>
                <a:lnTo>
                  <a:pt x="0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793398" y="5548801"/>
            <a:ext cx="8026" cy="39306"/>
          </a:xfrm>
          <a:custGeom>
            <a:avLst/>
            <a:gdLst/>
            <a:ahLst/>
            <a:cxnLst/>
            <a:rect l="l" t="t" r="r" b="b"/>
            <a:pathLst>
              <a:path w="8026" h="39306">
                <a:moveTo>
                  <a:pt x="0" y="0"/>
                </a:moveTo>
                <a:lnTo>
                  <a:pt x="685" y="27609"/>
                </a:lnTo>
                <a:lnTo>
                  <a:pt x="3124" y="31496"/>
                </a:lnTo>
                <a:lnTo>
                  <a:pt x="5575" y="35394"/>
                </a:lnTo>
                <a:lnTo>
                  <a:pt x="8026" y="39306"/>
                </a:lnTo>
                <a:lnTo>
                  <a:pt x="7327" y="11696"/>
                </a:lnTo>
                <a:lnTo>
                  <a:pt x="4889" y="7797"/>
                </a:lnTo>
                <a:lnTo>
                  <a:pt x="2438" y="3886"/>
                </a:lnTo>
                <a:lnTo>
                  <a:pt x="0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685757" y="5403707"/>
            <a:ext cx="90728" cy="118135"/>
          </a:xfrm>
          <a:custGeom>
            <a:avLst/>
            <a:gdLst/>
            <a:ahLst/>
            <a:cxnLst/>
            <a:rect l="l" t="t" r="r" b="b"/>
            <a:pathLst>
              <a:path w="90728" h="118135">
                <a:moveTo>
                  <a:pt x="90728" y="118135"/>
                </a:moveTo>
                <a:lnTo>
                  <a:pt x="85115" y="109181"/>
                </a:lnTo>
                <a:lnTo>
                  <a:pt x="78198" y="98150"/>
                </a:lnTo>
                <a:lnTo>
                  <a:pt x="71315" y="87175"/>
                </a:lnTo>
                <a:lnTo>
                  <a:pt x="64470" y="76260"/>
                </a:lnTo>
                <a:lnTo>
                  <a:pt x="57663" y="65410"/>
                </a:lnTo>
                <a:lnTo>
                  <a:pt x="50899" y="54627"/>
                </a:lnTo>
                <a:lnTo>
                  <a:pt x="44179" y="43915"/>
                </a:lnTo>
                <a:lnTo>
                  <a:pt x="37506" y="33278"/>
                </a:lnTo>
                <a:lnTo>
                  <a:pt x="30882" y="22720"/>
                </a:lnTo>
                <a:lnTo>
                  <a:pt x="24310" y="12244"/>
                </a:lnTo>
                <a:lnTo>
                  <a:pt x="17792" y="1854"/>
                </a:lnTo>
                <a:lnTo>
                  <a:pt x="0" y="0"/>
                </a:lnTo>
                <a:lnTo>
                  <a:pt x="6063" y="9664"/>
                </a:lnTo>
                <a:lnTo>
                  <a:pt x="12622" y="20117"/>
                </a:lnTo>
                <a:lnTo>
                  <a:pt x="19234" y="30656"/>
                </a:lnTo>
                <a:lnTo>
                  <a:pt x="25896" y="41275"/>
                </a:lnTo>
                <a:lnTo>
                  <a:pt x="32608" y="51973"/>
                </a:lnTo>
                <a:lnTo>
                  <a:pt x="39365" y="62746"/>
                </a:lnTo>
                <a:lnTo>
                  <a:pt x="46168" y="73590"/>
                </a:lnTo>
                <a:lnTo>
                  <a:pt x="53012" y="84502"/>
                </a:lnTo>
                <a:lnTo>
                  <a:pt x="59895" y="95479"/>
                </a:lnTo>
                <a:lnTo>
                  <a:pt x="66817" y="106518"/>
                </a:lnTo>
                <a:lnTo>
                  <a:pt x="73774" y="117614"/>
                </a:lnTo>
                <a:lnTo>
                  <a:pt x="90728" y="118135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680994" y="5396139"/>
            <a:ext cx="99999" cy="132880"/>
          </a:xfrm>
          <a:custGeom>
            <a:avLst/>
            <a:gdLst/>
            <a:ahLst/>
            <a:cxnLst/>
            <a:rect l="l" t="t" r="r" b="b"/>
            <a:pathLst>
              <a:path w="99999" h="132880">
                <a:moveTo>
                  <a:pt x="78536" y="125183"/>
                </a:moveTo>
                <a:lnTo>
                  <a:pt x="80048" y="127584"/>
                </a:lnTo>
                <a:lnTo>
                  <a:pt x="83045" y="132372"/>
                </a:lnTo>
                <a:lnTo>
                  <a:pt x="99999" y="132880"/>
                </a:lnTo>
                <a:lnTo>
                  <a:pt x="98488" y="130479"/>
                </a:lnTo>
                <a:lnTo>
                  <a:pt x="95491" y="125704"/>
                </a:lnTo>
                <a:lnTo>
                  <a:pt x="78536" y="125183"/>
                </a:lnTo>
                <a:close/>
              </a:path>
              <a:path w="99999" h="132880">
                <a:moveTo>
                  <a:pt x="0" y="0"/>
                </a:moveTo>
                <a:lnTo>
                  <a:pt x="1587" y="2501"/>
                </a:lnTo>
                <a:lnTo>
                  <a:pt x="4762" y="7569"/>
                </a:lnTo>
                <a:lnTo>
                  <a:pt x="22555" y="9410"/>
                </a:lnTo>
                <a:lnTo>
                  <a:pt x="20955" y="6883"/>
                </a:lnTo>
                <a:lnTo>
                  <a:pt x="17792" y="1841"/>
                </a:lnTo>
                <a:lnTo>
                  <a:pt x="0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525917" y="5140033"/>
            <a:ext cx="118672" cy="181813"/>
          </a:xfrm>
          <a:custGeom>
            <a:avLst/>
            <a:gdLst/>
            <a:ahLst/>
            <a:cxnLst/>
            <a:rect l="l" t="t" r="r" b="b"/>
            <a:pathLst>
              <a:path w="118672" h="181813">
                <a:moveTo>
                  <a:pt x="6137" y="10794"/>
                </a:moveTo>
                <a:lnTo>
                  <a:pt x="2543" y="10794"/>
                </a:lnTo>
                <a:lnTo>
                  <a:pt x="0" y="9265"/>
                </a:lnTo>
                <a:lnTo>
                  <a:pt x="5350" y="17764"/>
                </a:lnTo>
                <a:lnTo>
                  <a:pt x="10914" y="26606"/>
                </a:lnTo>
                <a:lnTo>
                  <a:pt x="16688" y="35783"/>
                </a:lnTo>
                <a:lnTo>
                  <a:pt x="22666" y="45288"/>
                </a:lnTo>
                <a:lnTo>
                  <a:pt x="28843" y="55111"/>
                </a:lnTo>
                <a:lnTo>
                  <a:pt x="35214" y="65244"/>
                </a:lnTo>
                <a:lnTo>
                  <a:pt x="41774" y="75678"/>
                </a:lnTo>
                <a:lnTo>
                  <a:pt x="48517" y="86407"/>
                </a:lnTo>
                <a:lnTo>
                  <a:pt x="55439" y="97421"/>
                </a:lnTo>
                <a:lnTo>
                  <a:pt x="62534" y="108712"/>
                </a:lnTo>
                <a:lnTo>
                  <a:pt x="69796" y="120272"/>
                </a:lnTo>
                <a:lnTo>
                  <a:pt x="77222" y="132092"/>
                </a:lnTo>
                <a:lnTo>
                  <a:pt x="84805" y="144165"/>
                </a:lnTo>
                <a:lnTo>
                  <a:pt x="92541" y="156481"/>
                </a:lnTo>
                <a:lnTo>
                  <a:pt x="100424" y="169033"/>
                </a:lnTo>
                <a:lnTo>
                  <a:pt x="108449" y="181813"/>
                </a:lnTo>
                <a:lnTo>
                  <a:pt x="118672" y="171589"/>
                </a:lnTo>
                <a:lnTo>
                  <a:pt x="110983" y="159345"/>
                </a:lnTo>
                <a:lnTo>
                  <a:pt x="103103" y="146799"/>
                </a:lnTo>
                <a:lnTo>
                  <a:pt x="95372" y="134491"/>
                </a:lnTo>
                <a:lnTo>
                  <a:pt x="87796" y="122429"/>
                </a:lnTo>
                <a:lnTo>
                  <a:pt x="80379" y="110624"/>
                </a:lnTo>
                <a:lnTo>
                  <a:pt x="73127" y="99082"/>
                </a:lnTo>
                <a:lnTo>
                  <a:pt x="66046" y="87812"/>
                </a:lnTo>
                <a:lnTo>
                  <a:pt x="59139" y="76822"/>
                </a:lnTo>
                <a:lnTo>
                  <a:pt x="52412" y="66121"/>
                </a:lnTo>
                <a:lnTo>
                  <a:pt x="45872" y="55717"/>
                </a:lnTo>
                <a:lnTo>
                  <a:pt x="39521" y="45619"/>
                </a:lnTo>
                <a:lnTo>
                  <a:pt x="33367" y="35834"/>
                </a:lnTo>
                <a:lnTo>
                  <a:pt x="27413" y="26372"/>
                </a:lnTo>
                <a:lnTo>
                  <a:pt x="21666" y="17239"/>
                </a:lnTo>
                <a:lnTo>
                  <a:pt x="16130" y="8446"/>
                </a:lnTo>
                <a:lnTo>
                  <a:pt x="10811" y="0"/>
                </a:lnTo>
                <a:lnTo>
                  <a:pt x="12881" y="3289"/>
                </a:lnTo>
                <a:lnTo>
                  <a:pt x="11890" y="7632"/>
                </a:lnTo>
                <a:lnTo>
                  <a:pt x="8601" y="9702"/>
                </a:lnTo>
                <a:lnTo>
                  <a:pt x="6137" y="10794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634373" y="5311621"/>
            <a:ext cx="14058" cy="16344"/>
          </a:xfrm>
          <a:custGeom>
            <a:avLst/>
            <a:gdLst/>
            <a:ahLst/>
            <a:cxnLst/>
            <a:rect l="l" t="t" r="r" b="b"/>
            <a:pathLst>
              <a:path w="14058" h="16344">
                <a:moveTo>
                  <a:pt x="3835" y="16344"/>
                </a:moveTo>
                <a:lnTo>
                  <a:pt x="14058" y="6121"/>
                </a:lnTo>
                <a:lnTo>
                  <a:pt x="12776" y="4089"/>
                </a:lnTo>
                <a:lnTo>
                  <a:pt x="10210" y="0"/>
                </a:lnTo>
                <a:lnTo>
                  <a:pt x="0" y="10223"/>
                </a:lnTo>
                <a:lnTo>
                  <a:pt x="1270" y="12268"/>
                </a:lnTo>
                <a:lnTo>
                  <a:pt x="3835" y="16344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297908" y="6366150"/>
            <a:ext cx="825" cy="558"/>
          </a:xfrm>
          <a:custGeom>
            <a:avLst/>
            <a:gdLst/>
            <a:ahLst/>
            <a:cxnLst/>
            <a:rect l="l" t="t" r="r" b="b"/>
            <a:pathLst>
              <a:path w="825" h="558">
                <a:moveTo>
                  <a:pt x="0" y="558"/>
                </a:moveTo>
                <a:lnTo>
                  <a:pt x="241" y="330"/>
                </a:lnTo>
                <a:lnTo>
                  <a:pt x="355" y="203"/>
                </a:lnTo>
                <a:lnTo>
                  <a:pt x="825" y="0"/>
                </a:lnTo>
                <a:lnTo>
                  <a:pt x="596" y="203"/>
                </a:lnTo>
                <a:lnTo>
                  <a:pt x="304" y="393"/>
                </a:lnTo>
                <a:lnTo>
                  <a:pt x="0" y="558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071656" y="6001001"/>
            <a:ext cx="101244" cy="162585"/>
          </a:xfrm>
          <a:custGeom>
            <a:avLst/>
            <a:gdLst/>
            <a:ahLst/>
            <a:cxnLst/>
            <a:rect l="l" t="t" r="r" b="b"/>
            <a:pathLst>
              <a:path w="101244" h="162585">
                <a:moveTo>
                  <a:pt x="101244" y="162585"/>
                </a:moveTo>
                <a:lnTo>
                  <a:pt x="98559" y="157990"/>
                </a:lnTo>
                <a:lnTo>
                  <a:pt x="92659" y="147890"/>
                </a:lnTo>
                <a:lnTo>
                  <a:pt x="86654" y="137610"/>
                </a:lnTo>
                <a:lnTo>
                  <a:pt x="80546" y="127153"/>
                </a:lnTo>
                <a:lnTo>
                  <a:pt x="74339" y="116526"/>
                </a:lnTo>
                <a:lnTo>
                  <a:pt x="68035" y="105732"/>
                </a:lnTo>
                <a:lnTo>
                  <a:pt x="61637" y="94777"/>
                </a:lnTo>
                <a:lnTo>
                  <a:pt x="55147" y="83665"/>
                </a:lnTo>
                <a:lnTo>
                  <a:pt x="48569" y="72402"/>
                </a:lnTo>
                <a:lnTo>
                  <a:pt x="41905" y="60993"/>
                </a:lnTo>
                <a:lnTo>
                  <a:pt x="35158" y="49441"/>
                </a:lnTo>
                <a:lnTo>
                  <a:pt x="28330" y="37753"/>
                </a:lnTo>
                <a:lnTo>
                  <a:pt x="21424" y="25933"/>
                </a:lnTo>
                <a:lnTo>
                  <a:pt x="18688" y="21565"/>
                </a:lnTo>
                <a:lnTo>
                  <a:pt x="11959" y="10828"/>
                </a:lnTo>
                <a:lnTo>
                  <a:pt x="5168" y="0"/>
                </a:lnTo>
                <a:lnTo>
                  <a:pt x="0" y="3721"/>
                </a:lnTo>
                <a:lnTo>
                  <a:pt x="1016" y="5401"/>
                </a:lnTo>
                <a:lnTo>
                  <a:pt x="7677" y="16416"/>
                </a:lnTo>
                <a:lnTo>
                  <a:pt x="14276" y="27331"/>
                </a:lnTo>
                <a:lnTo>
                  <a:pt x="20811" y="38142"/>
                </a:lnTo>
                <a:lnTo>
                  <a:pt x="27279" y="48844"/>
                </a:lnTo>
                <a:lnTo>
                  <a:pt x="32330" y="56611"/>
                </a:lnTo>
                <a:lnTo>
                  <a:pt x="39654" y="67873"/>
                </a:lnTo>
                <a:lnTo>
                  <a:pt x="46892" y="79002"/>
                </a:lnTo>
                <a:lnTo>
                  <a:pt x="54040" y="89993"/>
                </a:lnTo>
                <a:lnTo>
                  <a:pt x="61094" y="100840"/>
                </a:lnTo>
                <a:lnTo>
                  <a:pt x="68050" y="111537"/>
                </a:lnTo>
                <a:lnTo>
                  <a:pt x="74906" y="122079"/>
                </a:lnTo>
                <a:lnTo>
                  <a:pt x="81657" y="132460"/>
                </a:lnTo>
                <a:lnTo>
                  <a:pt x="88299" y="142676"/>
                </a:lnTo>
                <a:lnTo>
                  <a:pt x="94829" y="152719"/>
                </a:lnTo>
                <a:lnTo>
                  <a:pt x="101244" y="162585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68076" y="5667902"/>
            <a:ext cx="205003" cy="329882"/>
          </a:xfrm>
          <a:custGeom>
            <a:avLst/>
            <a:gdLst/>
            <a:ahLst/>
            <a:cxnLst/>
            <a:rect l="l" t="t" r="r" b="b"/>
            <a:pathLst>
              <a:path w="205003" h="329882">
                <a:moveTo>
                  <a:pt x="201167" y="329882"/>
                </a:moveTo>
                <a:lnTo>
                  <a:pt x="205003" y="327101"/>
                </a:lnTo>
                <a:lnTo>
                  <a:pt x="195391" y="311762"/>
                </a:lnTo>
                <a:lnTo>
                  <a:pt x="185674" y="296256"/>
                </a:lnTo>
                <a:lnTo>
                  <a:pt x="175859" y="280593"/>
                </a:lnTo>
                <a:lnTo>
                  <a:pt x="165952" y="264782"/>
                </a:lnTo>
                <a:lnTo>
                  <a:pt x="155958" y="248834"/>
                </a:lnTo>
                <a:lnTo>
                  <a:pt x="145885" y="232759"/>
                </a:lnTo>
                <a:lnTo>
                  <a:pt x="135738" y="216567"/>
                </a:lnTo>
                <a:lnTo>
                  <a:pt x="125525" y="200268"/>
                </a:lnTo>
                <a:lnTo>
                  <a:pt x="115250" y="183872"/>
                </a:lnTo>
                <a:lnTo>
                  <a:pt x="104921" y="167389"/>
                </a:lnTo>
                <a:lnTo>
                  <a:pt x="94543" y="150829"/>
                </a:lnTo>
                <a:lnTo>
                  <a:pt x="84123" y="134203"/>
                </a:lnTo>
                <a:lnTo>
                  <a:pt x="73667" y="117519"/>
                </a:lnTo>
                <a:lnTo>
                  <a:pt x="63182" y="100790"/>
                </a:lnTo>
                <a:lnTo>
                  <a:pt x="52673" y="84024"/>
                </a:lnTo>
                <a:lnTo>
                  <a:pt x="42147" y="67231"/>
                </a:lnTo>
                <a:lnTo>
                  <a:pt x="31611" y="50423"/>
                </a:lnTo>
                <a:lnTo>
                  <a:pt x="21070" y="33608"/>
                </a:lnTo>
                <a:lnTo>
                  <a:pt x="10531" y="16797"/>
                </a:lnTo>
                <a:lnTo>
                  <a:pt x="0" y="0"/>
                </a:lnTo>
                <a:lnTo>
                  <a:pt x="10096" y="16702"/>
                </a:lnTo>
                <a:lnTo>
                  <a:pt x="20199" y="33417"/>
                </a:lnTo>
                <a:lnTo>
                  <a:pt x="30304" y="50134"/>
                </a:lnTo>
                <a:lnTo>
                  <a:pt x="40404" y="66843"/>
                </a:lnTo>
                <a:lnTo>
                  <a:pt x="50495" y="83536"/>
                </a:lnTo>
                <a:lnTo>
                  <a:pt x="60569" y="100203"/>
                </a:lnTo>
                <a:lnTo>
                  <a:pt x="70621" y="116833"/>
                </a:lnTo>
                <a:lnTo>
                  <a:pt x="80645" y="133418"/>
                </a:lnTo>
                <a:lnTo>
                  <a:pt x="90636" y="149948"/>
                </a:lnTo>
                <a:lnTo>
                  <a:pt x="100588" y="166412"/>
                </a:lnTo>
                <a:lnTo>
                  <a:pt x="110495" y="182803"/>
                </a:lnTo>
                <a:lnTo>
                  <a:pt x="120351" y="199109"/>
                </a:lnTo>
                <a:lnTo>
                  <a:pt x="130150" y="215322"/>
                </a:lnTo>
                <a:lnTo>
                  <a:pt x="139887" y="231432"/>
                </a:lnTo>
                <a:lnTo>
                  <a:pt x="149556" y="247429"/>
                </a:lnTo>
                <a:lnTo>
                  <a:pt x="159150" y="263303"/>
                </a:lnTo>
                <a:lnTo>
                  <a:pt x="168665" y="279046"/>
                </a:lnTo>
                <a:lnTo>
                  <a:pt x="178094" y="294647"/>
                </a:lnTo>
                <a:lnTo>
                  <a:pt x="187431" y="310097"/>
                </a:lnTo>
                <a:lnTo>
                  <a:pt x="196672" y="325386"/>
                </a:lnTo>
                <a:lnTo>
                  <a:pt x="201167" y="329882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064751" y="5993279"/>
            <a:ext cx="12077" cy="11442"/>
          </a:xfrm>
          <a:custGeom>
            <a:avLst/>
            <a:gdLst/>
            <a:ahLst/>
            <a:cxnLst/>
            <a:rect l="l" t="t" r="r" b="b"/>
            <a:pathLst>
              <a:path w="12077" h="11442">
                <a:moveTo>
                  <a:pt x="0" y="0"/>
                </a:moveTo>
                <a:lnTo>
                  <a:pt x="2311" y="3822"/>
                </a:lnTo>
                <a:lnTo>
                  <a:pt x="4622" y="7658"/>
                </a:lnTo>
                <a:lnTo>
                  <a:pt x="6908" y="11442"/>
                </a:lnTo>
                <a:lnTo>
                  <a:pt x="12077" y="7721"/>
                </a:lnTo>
                <a:lnTo>
                  <a:pt x="10820" y="5714"/>
                </a:lnTo>
                <a:lnTo>
                  <a:pt x="8331" y="1727"/>
                </a:lnTo>
                <a:lnTo>
                  <a:pt x="4495" y="4508"/>
                </a:lnTo>
                <a:lnTo>
                  <a:pt x="0" y="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192772" y="6193867"/>
            <a:ext cx="7124" cy="11201"/>
          </a:xfrm>
          <a:custGeom>
            <a:avLst/>
            <a:gdLst/>
            <a:ahLst/>
            <a:cxnLst/>
            <a:rect l="l" t="t" r="r" b="b"/>
            <a:pathLst>
              <a:path w="7124" h="11201">
                <a:moveTo>
                  <a:pt x="2133" y="0"/>
                </a:moveTo>
                <a:lnTo>
                  <a:pt x="0" y="304"/>
                </a:lnTo>
                <a:lnTo>
                  <a:pt x="2400" y="3987"/>
                </a:lnTo>
                <a:lnTo>
                  <a:pt x="4762" y="7607"/>
                </a:lnTo>
                <a:lnTo>
                  <a:pt x="7086" y="11201"/>
                </a:lnTo>
                <a:lnTo>
                  <a:pt x="7124" y="8826"/>
                </a:lnTo>
                <a:lnTo>
                  <a:pt x="5473" y="5918"/>
                </a:lnTo>
                <a:lnTo>
                  <a:pt x="3809" y="2971"/>
                </a:lnTo>
                <a:lnTo>
                  <a:pt x="2133" y="0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93090" y="6026939"/>
            <a:ext cx="117297" cy="194310"/>
          </a:xfrm>
          <a:custGeom>
            <a:avLst/>
            <a:gdLst/>
            <a:ahLst/>
            <a:cxnLst/>
            <a:rect l="l" t="t" r="r" b="b"/>
            <a:pathLst>
              <a:path w="117297" h="194310">
                <a:moveTo>
                  <a:pt x="0" y="0"/>
                </a:moveTo>
                <a:lnTo>
                  <a:pt x="3188" y="5460"/>
                </a:lnTo>
                <a:lnTo>
                  <a:pt x="10056" y="17220"/>
                </a:lnTo>
                <a:lnTo>
                  <a:pt x="16845" y="28846"/>
                </a:lnTo>
                <a:lnTo>
                  <a:pt x="23553" y="40332"/>
                </a:lnTo>
                <a:lnTo>
                  <a:pt x="30177" y="51674"/>
                </a:lnTo>
                <a:lnTo>
                  <a:pt x="36714" y="62867"/>
                </a:lnTo>
                <a:lnTo>
                  <a:pt x="43161" y="73907"/>
                </a:lnTo>
                <a:lnTo>
                  <a:pt x="49515" y="84788"/>
                </a:lnTo>
                <a:lnTo>
                  <a:pt x="55775" y="95506"/>
                </a:lnTo>
                <a:lnTo>
                  <a:pt x="61937" y="106056"/>
                </a:lnTo>
                <a:lnTo>
                  <a:pt x="67998" y="116434"/>
                </a:lnTo>
                <a:lnTo>
                  <a:pt x="73955" y="126634"/>
                </a:lnTo>
                <a:lnTo>
                  <a:pt x="79806" y="136651"/>
                </a:lnTo>
                <a:lnTo>
                  <a:pt x="81722" y="139594"/>
                </a:lnTo>
                <a:lnTo>
                  <a:pt x="88701" y="150318"/>
                </a:lnTo>
                <a:lnTo>
                  <a:pt x="95529" y="160820"/>
                </a:lnTo>
                <a:lnTo>
                  <a:pt x="98094" y="160350"/>
                </a:lnTo>
                <a:lnTo>
                  <a:pt x="95126" y="155096"/>
                </a:lnTo>
                <a:lnTo>
                  <a:pt x="88980" y="144220"/>
                </a:lnTo>
                <a:lnTo>
                  <a:pt x="82698" y="133106"/>
                </a:lnTo>
                <a:lnTo>
                  <a:pt x="76276" y="121754"/>
                </a:lnTo>
                <a:lnTo>
                  <a:pt x="68052" y="108625"/>
                </a:lnTo>
                <a:lnTo>
                  <a:pt x="61667" y="98432"/>
                </a:lnTo>
                <a:lnTo>
                  <a:pt x="55181" y="88078"/>
                </a:lnTo>
                <a:lnTo>
                  <a:pt x="48596" y="77566"/>
                </a:lnTo>
                <a:lnTo>
                  <a:pt x="41916" y="66903"/>
                </a:lnTo>
                <a:lnTo>
                  <a:pt x="35143" y="56093"/>
                </a:lnTo>
                <a:lnTo>
                  <a:pt x="28282" y="45140"/>
                </a:lnTo>
                <a:lnTo>
                  <a:pt x="21333" y="34049"/>
                </a:lnTo>
                <a:lnTo>
                  <a:pt x="14301" y="22826"/>
                </a:lnTo>
                <a:lnTo>
                  <a:pt x="7189" y="11474"/>
                </a:lnTo>
                <a:lnTo>
                  <a:pt x="0" y="0"/>
                </a:lnTo>
                <a:close/>
              </a:path>
              <a:path w="117297" h="194310">
                <a:moveTo>
                  <a:pt x="116065" y="192125"/>
                </a:moveTo>
                <a:lnTo>
                  <a:pt x="113537" y="187667"/>
                </a:lnTo>
                <a:lnTo>
                  <a:pt x="114795" y="190449"/>
                </a:lnTo>
                <a:lnTo>
                  <a:pt x="117297" y="194309"/>
                </a:lnTo>
                <a:lnTo>
                  <a:pt x="116065" y="192125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190005" y="6187289"/>
            <a:ext cx="16624" cy="28143"/>
          </a:xfrm>
          <a:custGeom>
            <a:avLst/>
            <a:gdLst/>
            <a:ahLst/>
            <a:cxnLst/>
            <a:rect l="l" t="t" r="r" b="b"/>
            <a:pathLst>
              <a:path w="16624" h="28143">
                <a:moveTo>
                  <a:pt x="1181" y="0"/>
                </a:moveTo>
                <a:lnTo>
                  <a:pt x="0" y="2616"/>
                </a:lnTo>
                <a:lnTo>
                  <a:pt x="2768" y="6883"/>
                </a:lnTo>
                <a:lnTo>
                  <a:pt x="3670" y="4406"/>
                </a:lnTo>
                <a:lnTo>
                  <a:pt x="1181" y="0"/>
                </a:lnTo>
                <a:close/>
              </a:path>
              <a:path w="16624" h="28143">
                <a:moveTo>
                  <a:pt x="9893" y="15405"/>
                </a:moveTo>
                <a:lnTo>
                  <a:pt x="9855" y="17779"/>
                </a:lnTo>
                <a:lnTo>
                  <a:pt x="12128" y="21272"/>
                </a:lnTo>
                <a:lnTo>
                  <a:pt x="14389" y="24739"/>
                </a:lnTo>
                <a:lnTo>
                  <a:pt x="16598" y="28143"/>
                </a:lnTo>
                <a:lnTo>
                  <a:pt x="16624" y="27317"/>
                </a:lnTo>
                <a:lnTo>
                  <a:pt x="14414" y="23406"/>
                </a:lnTo>
                <a:lnTo>
                  <a:pt x="12179" y="19430"/>
                </a:lnTo>
                <a:lnTo>
                  <a:pt x="9893" y="15405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194909" y="6193605"/>
            <a:ext cx="38366" cy="62826"/>
          </a:xfrm>
          <a:custGeom>
            <a:avLst/>
            <a:gdLst/>
            <a:ahLst/>
            <a:cxnLst/>
            <a:rect l="l" t="t" r="r" b="b"/>
            <a:pathLst>
              <a:path w="38366" h="62826">
                <a:moveTo>
                  <a:pt x="38366" y="62826"/>
                </a:moveTo>
                <a:lnTo>
                  <a:pt x="36880" y="60147"/>
                </a:lnTo>
                <a:lnTo>
                  <a:pt x="35407" y="57442"/>
                </a:lnTo>
                <a:lnTo>
                  <a:pt x="33870" y="54660"/>
                </a:lnTo>
                <a:lnTo>
                  <a:pt x="33096" y="54749"/>
                </a:lnTo>
                <a:lnTo>
                  <a:pt x="34886" y="57492"/>
                </a:lnTo>
                <a:lnTo>
                  <a:pt x="36639" y="60185"/>
                </a:lnTo>
                <a:lnTo>
                  <a:pt x="38366" y="62826"/>
                </a:lnTo>
                <a:close/>
              </a:path>
              <a:path w="38366" h="62826">
                <a:moveTo>
                  <a:pt x="0" y="254"/>
                </a:moveTo>
                <a:lnTo>
                  <a:pt x="1676" y="3225"/>
                </a:lnTo>
                <a:lnTo>
                  <a:pt x="3340" y="6184"/>
                </a:lnTo>
                <a:lnTo>
                  <a:pt x="4991" y="9093"/>
                </a:lnTo>
                <a:lnTo>
                  <a:pt x="4927" y="3733"/>
                </a:lnTo>
                <a:lnTo>
                  <a:pt x="2590" y="0"/>
                </a:lnTo>
                <a:lnTo>
                  <a:pt x="0" y="254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169371" y="6148686"/>
            <a:ext cx="55791" cy="93179"/>
          </a:xfrm>
          <a:custGeom>
            <a:avLst/>
            <a:gdLst/>
            <a:ahLst/>
            <a:cxnLst/>
            <a:rect l="l" t="t" r="r" b="b"/>
            <a:pathLst>
              <a:path w="55791" h="93179">
                <a:moveTo>
                  <a:pt x="0" y="0"/>
                </a:moveTo>
                <a:lnTo>
                  <a:pt x="3167" y="5607"/>
                </a:lnTo>
                <a:lnTo>
                  <a:pt x="9518" y="16847"/>
                </a:lnTo>
                <a:lnTo>
                  <a:pt x="15736" y="27843"/>
                </a:lnTo>
                <a:lnTo>
                  <a:pt x="21818" y="38595"/>
                </a:lnTo>
                <a:lnTo>
                  <a:pt x="23964" y="38277"/>
                </a:lnTo>
                <a:lnTo>
                  <a:pt x="20337" y="32487"/>
                </a:lnTo>
                <a:lnTo>
                  <a:pt x="13699" y="21889"/>
                </a:lnTo>
                <a:lnTo>
                  <a:pt x="6918" y="11060"/>
                </a:lnTo>
                <a:lnTo>
                  <a:pt x="0" y="0"/>
                </a:lnTo>
                <a:close/>
              </a:path>
              <a:path w="55791" h="93179">
                <a:moveTo>
                  <a:pt x="51085" y="84387"/>
                </a:moveTo>
                <a:lnTo>
                  <a:pt x="44998" y="73286"/>
                </a:lnTo>
                <a:lnTo>
                  <a:pt x="38709" y="61810"/>
                </a:lnTo>
                <a:lnTo>
                  <a:pt x="37452" y="59804"/>
                </a:lnTo>
                <a:lnTo>
                  <a:pt x="37325" y="63868"/>
                </a:lnTo>
                <a:lnTo>
                  <a:pt x="38519" y="68135"/>
                </a:lnTo>
                <a:lnTo>
                  <a:pt x="41021" y="72567"/>
                </a:lnTo>
                <a:lnTo>
                  <a:pt x="45631" y="79667"/>
                </a:lnTo>
                <a:lnTo>
                  <a:pt x="50101" y="86525"/>
                </a:lnTo>
                <a:lnTo>
                  <a:pt x="54419" y="93179"/>
                </a:lnTo>
                <a:lnTo>
                  <a:pt x="55791" y="92964"/>
                </a:lnTo>
                <a:lnTo>
                  <a:pt x="51085" y="84387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192437" y="6189488"/>
            <a:ext cx="36347" cy="58864"/>
          </a:xfrm>
          <a:custGeom>
            <a:avLst/>
            <a:gdLst/>
            <a:ahLst/>
            <a:cxnLst/>
            <a:rect l="l" t="t" r="r" b="b"/>
            <a:pathLst>
              <a:path w="36347" h="58864">
                <a:moveTo>
                  <a:pt x="9740" y="17233"/>
                </a:moveTo>
                <a:lnTo>
                  <a:pt x="11988" y="21209"/>
                </a:lnTo>
                <a:lnTo>
                  <a:pt x="14198" y="25120"/>
                </a:lnTo>
                <a:lnTo>
                  <a:pt x="14389" y="18999"/>
                </a:lnTo>
                <a:lnTo>
                  <a:pt x="12103" y="15341"/>
                </a:lnTo>
                <a:lnTo>
                  <a:pt x="9753" y="11607"/>
                </a:lnTo>
                <a:lnTo>
                  <a:pt x="7404" y="7848"/>
                </a:lnTo>
                <a:lnTo>
                  <a:pt x="7467" y="13208"/>
                </a:lnTo>
                <a:lnTo>
                  <a:pt x="9740" y="17233"/>
                </a:lnTo>
                <a:close/>
              </a:path>
              <a:path w="36347" h="58864">
                <a:moveTo>
                  <a:pt x="36347" y="58775"/>
                </a:moveTo>
                <a:lnTo>
                  <a:pt x="32778" y="54571"/>
                </a:lnTo>
                <a:lnTo>
                  <a:pt x="35572" y="58864"/>
                </a:lnTo>
                <a:lnTo>
                  <a:pt x="36347" y="58775"/>
                </a:lnTo>
                <a:close/>
              </a:path>
              <a:path w="36347" h="58864">
                <a:moveTo>
                  <a:pt x="3682" y="1917"/>
                </a:moveTo>
                <a:lnTo>
                  <a:pt x="0" y="0"/>
                </a:lnTo>
                <a:lnTo>
                  <a:pt x="2463" y="4381"/>
                </a:lnTo>
                <a:lnTo>
                  <a:pt x="3682" y="1917"/>
                </a:lnTo>
                <a:close/>
              </a:path>
            </a:pathLst>
          </a:custGeom>
          <a:solidFill>
            <a:srgbClr val="009D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228782" y="6248065"/>
            <a:ext cx="9169" cy="15570"/>
          </a:xfrm>
          <a:custGeom>
            <a:avLst/>
            <a:gdLst/>
            <a:ahLst/>
            <a:cxnLst/>
            <a:rect l="l" t="t" r="r" b="b"/>
            <a:pathLst>
              <a:path w="9169" h="15570">
                <a:moveTo>
                  <a:pt x="0" y="190"/>
                </a:moveTo>
                <a:lnTo>
                  <a:pt x="1536" y="2971"/>
                </a:lnTo>
                <a:lnTo>
                  <a:pt x="3009" y="5676"/>
                </a:lnTo>
                <a:lnTo>
                  <a:pt x="4483" y="8369"/>
                </a:lnTo>
                <a:lnTo>
                  <a:pt x="6070" y="10807"/>
                </a:lnTo>
                <a:lnTo>
                  <a:pt x="9169" y="15570"/>
                </a:lnTo>
                <a:lnTo>
                  <a:pt x="9118" y="14211"/>
                </a:lnTo>
                <a:lnTo>
                  <a:pt x="8966" y="11480"/>
                </a:lnTo>
                <a:lnTo>
                  <a:pt x="7023" y="7823"/>
                </a:lnTo>
                <a:lnTo>
                  <a:pt x="5041" y="4102"/>
                </a:lnTo>
                <a:lnTo>
                  <a:pt x="3009" y="292"/>
                </a:lnTo>
                <a:lnTo>
                  <a:pt x="2794" y="0"/>
                </a:lnTo>
                <a:lnTo>
                  <a:pt x="0" y="190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208088" y="6210507"/>
            <a:ext cx="19303" cy="31140"/>
          </a:xfrm>
          <a:custGeom>
            <a:avLst/>
            <a:gdLst/>
            <a:ahLst/>
            <a:cxnLst/>
            <a:rect l="l" t="t" r="r" b="b"/>
            <a:pathLst>
              <a:path w="19303" h="31140">
                <a:moveTo>
                  <a:pt x="0" y="0"/>
                </a:moveTo>
                <a:lnTo>
                  <a:pt x="5025" y="9162"/>
                </a:lnTo>
                <a:lnTo>
                  <a:pt x="11153" y="20342"/>
                </a:lnTo>
                <a:lnTo>
                  <a:pt x="17068" y="31140"/>
                </a:lnTo>
                <a:lnTo>
                  <a:pt x="19303" y="30822"/>
                </a:lnTo>
                <a:lnTo>
                  <a:pt x="13676" y="21837"/>
                </a:lnTo>
                <a:lnTo>
                  <a:pt x="6947" y="11095"/>
                </a:lnTo>
                <a:lnTo>
                  <a:pt x="0" y="0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26376" y="6243869"/>
            <a:ext cx="22517" cy="36601"/>
          </a:xfrm>
          <a:custGeom>
            <a:avLst/>
            <a:gdLst/>
            <a:ahLst/>
            <a:cxnLst/>
            <a:rect l="l" t="t" r="r" b="b"/>
            <a:pathLst>
              <a:path w="22517" h="36601">
                <a:moveTo>
                  <a:pt x="3848" y="1981"/>
                </a:moveTo>
                <a:lnTo>
                  <a:pt x="0" y="0"/>
                </a:lnTo>
                <a:lnTo>
                  <a:pt x="2413" y="4394"/>
                </a:lnTo>
                <a:lnTo>
                  <a:pt x="3848" y="1981"/>
                </a:lnTo>
                <a:close/>
              </a:path>
              <a:path w="22517" h="36601">
                <a:moveTo>
                  <a:pt x="11455" y="17030"/>
                </a:moveTo>
                <a:lnTo>
                  <a:pt x="11569" y="19773"/>
                </a:lnTo>
                <a:lnTo>
                  <a:pt x="15379" y="25615"/>
                </a:lnTo>
                <a:lnTo>
                  <a:pt x="19024" y="31229"/>
                </a:lnTo>
                <a:lnTo>
                  <a:pt x="22517" y="36601"/>
                </a:lnTo>
                <a:lnTo>
                  <a:pt x="18999" y="29984"/>
                </a:lnTo>
                <a:lnTo>
                  <a:pt x="15265" y="22986"/>
                </a:lnTo>
                <a:lnTo>
                  <a:pt x="11379" y="15671"/>
                </a:lnTo>
                <a:lnTo>
                  <a:pt x="11455" y="17030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231793" y="6248350"/>
            <a:ext cx="5956" cy="11188"/>
          </a:xfrm>
          <a:custGeom>
            <a:avLst/>
            <a:gdLst/>
            <a:ahLst/>
            <a:cxnLst/>
            <a:rect l="l" t="t" r="r" b="b"/>
            <a:pathLst>
              <a:path w="5956" h="11188">
                <a:moveTo>
                  <a:pt x="5956" y="11188"/>
                </a:moveTo>
                <a:lnTo>
                  <a:pt x="5803" y="9283"/>
                </a:lnTo>
                <a:lnTo>
                  <a:pt x="3911" y="6261"/>
                </a:lnTo>
                <a:lnTo>
                  <a:pt x="1955" y="3149"/>
                </a:lnTo>
                <a:lnTo>
                  <a:pt x="0" y="0"/>
                </a:lnTo>
                <a:lnTo>
                  <a:pt x="2032" y="3822"/>
                </a:lnTo>
                <a:lnTo>
                  <a:pt x="4013" y="7543"/>
                </a:lnTo>
                <a:lnTo>
                  <a:pt x="5956" y="11188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245320" y="6269936"/>
            <a:ext cx="3073" cy="5245"/>
          </a:xfrm>
          <a:custGeom>
            <a:avLst/>
            <a:gdLst/>
            <a:ahLst/>
            <a:cxnLst/>
            <a:rect l="l" t="t" r="r" b="b"/>
            <a:pathLst>
              <a:path w="3073" h="5245">
                <a:moveTo>
                  <a:pt x="3073" y="5245"/>
                </a:moveTo>
                <a:lnTo>
                  <a:pt x="2184" y="4317"/>
                </a:lnTo>
                <a:lnTo>
                  <a:pt x="1295" y="3365"/>
                </a:lnTo>
                <a:lnTo>
                  <a:pt x="419" y="2412"/>
                </a:lnTo>
                <a:lnTo>
                  <a:pt x="317" y="2120"/>
                </a:lnTo>
                <a:lnTo>
                  <a:pt x="127" y="1206"/>
                </a:lnTo>
                <a:lnTo>
                  <a:pt x="0" y="0"/>
                </a:lnTo>
                <a:lnTo>
                  <a:pt x="698" y="1130"/>
                </a:lnTo>
                <a:lnTo>
                  <a:pt x="1422" y="2273"/>
                </a:lnTo>
                <a:lnTo>
                  <a:pt x="2108" y="3378"/>
                </a:lnTo>
                <a:lnTo>
                  <a:pt x="2438" y="4000"/>
                </a:lnTo>
                <a:lnTo>
                  <a:pt x="2755" y="4635"/>
                </a:lnTo>
                <a:lnTo>
                  <a:pt x="3073" y="5245"/>
                </a:lnTo>
                <a:close/>
              </a:path>
              <a:path w="3073" h="5245">
                <a:moveTo>
                  <a:pt x="444" y="2489"/>
                </a:moveTo>
                <a:lnTo>
                  <a:pt x="457" y="2476"/>
                </a:lnTo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237600" y="6257632"/>
            <a:ext cx="20040" cy="35382"/>
          </a:xfrm>
          <a:custGeom>
            <a:avLst/>
            <a:gdLst/>
            <a:ahLst/>
            <a:cxnLst/>
            <a:rect l="l" t="t" r="r" b="b"/>
            <a:pathLst>
              <a:path w="20040" h="35382">
                <a:moveTo>
                  <a:pt x="0" y="0"/>
                </a:moveTo>
                <a:lnTo>
                  <a:pt x="152" y="1917"/>
                </a:lnTo>
                <a:lnTo>
                  <a:pt x="4038" y="9220"/>
                </a:lnTo>
                <a:lnTo>
                  <a:pt x="7772" y="16230"/>
                </a:lnTo>
                <a:lnTo>
                  <a:pt x="11290" y="22834"/>
                </a:lnTo>
                <a:lnTo>
                  <a:pt x="13881" y="26822"/>
                </a:lnTo>
                <a:lnTo>
                  <a:pt x="16370" y="30657"/>
                </a:lnTo>
                <a:lnTo>
                  <a:pt x="18783" y="34378"/>
                </a:lnTo>
                <a:lnTo>
                  <a:pt x="20040" y="35382"/>
                </a:lnTo>
                <a:lnTo>
                  <a:pt x="17106" y="29730"/>
                </a:lnTo>
                <a:lnTo>
                  <a:pt x="14033" y="23812"/>
                </a:lnTo>
                <a:lnTo>
                  <a:pt x="10794" y="17551"/>
                </a:lnTo>
                <a:lnTo>
                  <a:pt x="9016" y="15671"/>
                </a:lnTo>
                <a:lnTo>
                  <a:pt x="7708" y="12306"/>
                </a:lnTo>
                <a:lnTo>
                  <a:pt x="5206" y="8305"/>
                </a:lnTo>
                <a:lnTo>
                  <a:pt x="2654" y="4241"/>
                </a:lnTo>
                <a:lnTo>
                  <a:pt x="0" y="0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258439" y="6294541"/>
            <a:ext cx="42964" cy="70027"/>
          </a:xfrm>
          <a:custGeom>
            <a:avLst/>
            <a:gdLst/>
            <a:ahLst/>
            <a:cxnLst/>
            <a:rect l="l" t="t" r="r" b="b"/>
            <a:pathLst>
              <a:path w="42964" h="70027">
                <a:moveTo>
                  <a:pt x="41059" y="70027"/>
                </a:moveTo>
                <a:lnTo>
                  <a:pt x="42913" y="67779"/>
                </a:lnTo>
                <a:lnTo>
                  <a:pt x="42964" y="64960"/>
                </a:lnTo>
                <a:lnTo>
                  <a:pt x="40948" y="61735"/>
                </a:lnTo>
                <a:lnTo>
                  <a:pt x="37985" y="57004"/>
                </a:lnTo>
                <a:lnTo>
                  <a:pt x="32617" y="48434"/>
                </a:lnTo>
                <a:lnTo>
                  <a:pt x="24966" y="36219"/>
                </a:lnTo>
                <a:lnTo>
                  <a:pt x="15154" y="20552"/>
                </a:lnTo>
                <a:lnTo>
                  <a:pt x="3302" y="1625"/>
                </a:lnTo>
                <a:lnTo>
                  <a:pt x="0" y="0"/>
                </a:lnTo>
                <a:lnTo>
                  <a:pt x="1562" y="3035"/>
                </a:lnTo>
                <a:lnTo>
                  <a:pt x="9129" y="14673"/>
                </a:lnTo>
                <a:lnTo>
                  <a:pt x="17864" y="28107"/>
                </a:lnTo>
                <a:lnTo>
                  <a:pt x="24077" y="37665"/>
                </a:lnTo>
                <a:lnTo>
                  <a:pt x="29073" y="45351"/>
                </a:lnTo>
                <a:lnTo>
                  <a:pt x="34155" y="53171"/>
                </a:lnTo>
                <a:lnTo>
                  <a:pt x="40627" y="63131"/>
                </a:lnTo>
                <a:lnTo>
                  <a:pt x="42011" y="65265"/>
                </a:lnTo>
                <a:lnTo>
                  <a:pt x="42100" y="67881"/>
                </a:lnTo>
                <a:lnTo>
                  <a:pt x="41059" y="70027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247432" y="6273319"/>
            <a:ext cx="1524" cy="2438"/>
          </a:xfrm>
          <a:custGeom>
            <a:avLst/>
            <a:gdLst/>
            <a:ahLst/>
            <a:cxnLst/>
            <a:rect l="l" t="t" r="r" b="b"/>
            <a:pathLst>
              <a:path w="1524" h="2438">
                <a:moveTo>
                  <a:pt x="1524" y="2438"/>
                </a:moveTo>
                <a:lnTo>
                  <a:pt x="1346" y="2247"/>
                </a:lnTo>
                <a:lnTo>
                  <a:pt x="1155" y="2044"/>
                </a:lnTo>
                <a:lnTo>
                  <a:pt x="965" y="1866"/>
                </a:lnTo>
                <a:lnTo>
                  <a:pt x="647" y="1244"/>
                </a:lnTo>
                <a:lnTo>
                  <a:pt x="317" y="609"/>
                </a:lnTo>
                <a:lnTo>
                  <a:pt x="0" y="0"/>
                </a:lnTo>
                <a:lnTo>
                  <a:pt x="520" y="812"/>
                </a:lnTo>
                <a:lnTo>
                  <a:pt x="1016" y="1625"/>
                </a:lnTo>
                <a:lnTo>
                  <a:pt x="1524" y="2438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248386" y="6275177"/>
            <a:ext cx="13360" cy="20993"/>
          </a:xfrm>
          <a:custGeom>
            <a:avLst/>
            <a:gdLst/>
            <a:ahLst/>
            <a:cxnLst/>
            <a:rect l="l" t="t" r="r" b="b"/>
            <a:pathLst>
              <a:path w="13360" h="20993">
                <a:moveTo>
                  <a:pt x="9372" y="14630"/>
                </a:moveTo>
                <a:lnTo>
                  <a:pt x="5092" y="7810"/>
                </a:lnTo>
                <a:lnTo>
                  <a:pt x="571" y="584"/>
                </a:lnTo>
                <a:lnTo>
                  <a:pt x="0" y="0"/>
                </a:lnTo>
                <a:lnTo>
                  <a:pt x="3251" y="6261"/>
                </a:lnTo>
                <a:lnTo>
                  <a:pt x="6324" y="12191"/>
                </a:lnTo>
                <a:lnTo>
                  <a:pt x="9258" y="17843"/>
                </a:lnTo>
                <a:lnTo>
                  <a:pt x="10617" y="18910"/>
                </a:lnTo>
                <a:lnTo>
                  <a:pt x="13360" y="20993"/>
                </a:lnTo>
                <a:lnTo>
                  <a:pt x="9372" y="14630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522734" y="5136729"/>
            <a:ext cx="16065" cy="14097"/>
          </a:xfrm>
          <a:custGeom>
            <a:avLst/>
            <a:gdLst/>
            <a:ahLst/>
            <a:cxnLst/>
            <a:rect l="l" t="t" r="r" b="b"/>
            <a:pathLst>
              <a:path w="16065" h="14097">
                <a:moveTo>
                  <a:pt x="8039" y="14097"/>
                </a:moveTo>
                <a:lnTo>
                  <a:pt x="11785" y="13017"/>
                </a:lnTo>
                <a:lnTo>
                  <a:pt x="15074" y="10934"/>
                </a:lnTo>
                <a:lnTo>
                  <a:pt x="16065" y="6591"/>
                </a:lnTo>
                <a:lnTo>
                  <a:pt x="13995" y="3302"/>
                </a:lnTo>
                <a:lnTo>
                  <a:pt x="12611" y="1155"/>
                </a:lnTo>
                <a:lnTo>
                  <a:pt x="8026" y="0"/>
                </a:lnTo>
                <a:lnTo>
                  <a:pt x="4279" y="1092"/>
                </a:lnTo>
                <a:lnTo>
                  <a:pt x="990" y="3162"/>
                </a:lnTo>
                <a:lnTo>
                  <a:pt x="0" y="7505"/>
                </a:lnTo>
                <a:lnTo>
                  <a:pt x="2070" y="10795"/>
                </a:lnTo>
                <a:lnTo>
                  <a:pt x="3454" y="12954"/>
                </a:lnTo>
                <a:lnTo>
                  <a:pt x="8039" y="14097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747090" y="5528142"/>
            <a:ext cx="27784" cy="33832"/>
          </a:xfrm>
          <a:custGeom>
            <a:avLst/>
            <a:gdLst/>
            <a:ahLst/>
            <a:cxnLst/>
            <a:rect l="l" t="t" r="r" b="b"/>
            <a:pathLst>
              <a:path w="27784" h="33832">
                <a:moveTo>
                  <a:pt x="4191" y="469"/>
                </a:moveTo>
                <a:lnTo>
                  <a:pt x="927" y="2603"/>
                </a:lnTo>
                <a:lnTo>
                  <a:pt x="0" y="6972"/>
                </a:lnTo>
                <a:lnTo>
                  <a:pt x="2133" y="10223"/>
                </a:lnTo>
                <a:lnTo>
                  <a:pt x="3640" y="12537"/>
                </a:lnTo>
                <a:lnTo>
                  <a:pt x="10552" y="23153"/>
                </a:lnTo>
                <a:lnTo>
                  <a:pt x="15381" y="30561"/>
                </a:lnTo>
                <a:lnTo>
                  <a:pt x="16306" y="26212"/>
                </a:lnTo>
                <a:lnTo>
                  <a:pt x="19570" y="24079"/>
                </a:lnTo>
                <a:lnTo>
                  <a:pt x="20751" y="23317"/>
                </a:lnTo>
                <a:lnTo>
                  <a:pt x="23406" y="22948"/>
                </a:lnTo>
                <a:lnTo>
                  <a:pt x="27784" y="23795"/>
                </a:lnTo>
                <a:lnTo>
                  <a:pt x="20835" y="13131"/>
                </a:lnTo>
                <a:lnTo>
                  <a:pt x="13931" y="2527"/>
                </a:lnTo>
                <a:lnTo>
                  <a:pt x="11404" y="190"/>
                </a:lnTo>
                <a:lnTo>
                  <a:pt x="5041" y="0"/>
                </a:lnTo>
                <a:lnTo>
                  <a:pt x="4191" y="469"/>
                </a:lnTo>
                <a:close/>
              </a:path>
              <a:path w="27784" h="33832">
                <a:moveTo>
                  <a:pt x="17513" y="33832"/>
                </a:moveTo>
                <a:lnTo>
                  <a:pt x="15381" y="30561"/>
                </a:lnTo>
                <a:lnTo>
                  <a:pt x="17513" y="3383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752133" y="5527474"/>
            <a:ext cx="6362" cy="863"/>
          </a:xfrm>
          <a:custGeom>
            <a:avLst/>
            <a:gdLst/>
            <a:ahLst/>
            <a:cxnLst/>
            <a:rect l="l" t="t" r="r" b="b"/>
            <a:pathLst>
              <a:path w="6362" h="863">
                <a:moveTo>
                  <a:pt x="6362" y="863"/>
                </a:moveTo>
                <a:lnTo>
                  <a:pt x="2984" y="0"/>
                </a:lnTo>
                <a:lnTo>
                  <a:pt x="0" y="673"/>
                </a:lnTo>
                <a:lnTo>
                  <a:pt x="6362" y="86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670149" y="5409459"/>
            <a:ext cx="69913" cy="96697"/>
          </a:xfrm>
          <a:custGeom>
            <a:avLst/>
            <a:gdLst/>
            <a:ahLst/>
            <a:cxnLst/>
            <a:rect l="l" t="t" r="r" b="b"/>
            <a:pathLst>
              <a:path w="69913" h="96697">
                <a:moveTo>
                  <a:pt x="2133" y="10883"/>
                </a:moveTo>
                <a:lnTo>
                  <a:pt x="3630" y="13184"/>
                </a:lnTo>
                <a:lnTo>
                  <a:pt x="10529" y="23776"/>
                </a:lnTo>
                <a:lnTo>
                  <a:pt x="17513" y="34493"/>
                </a:lnTo>
                <a:lnTo>
                  <a:pt x="18872" y="36563"/>
                </a:lnTo>
                <a:lnTo>
                  <a:pt x="23431" y="37693"/>
                </a:lnTo>
                <a:lnTo>
                  <a:pt x="27266" y="36537"/>
                </a:lnTo>
                <a:lnTo>
                  <a:pt x="30530" y="34417"/>
                </a:lnTo>
                <a:lnTo>
                  <a:pt x="31445" y="30048"/>
                </a:lnTo>
                <a:lnTo>
                  <a:pt x="29311" y="26797"/>
                </a:lnTo>
                <a:lnTo>
                  <a:pt x="27777" y="24441"/>
                </a:lnTo>
                <a:lnTo>
                  <a:pt x="20811" y="13748"/>
                </a:lnTo>
                <a:lnTo>
                  <a:pt x="13931" y="3187"/>
                </a:lnTo>
                <a:lnTo>
                  <a:pt x="12573" y="1117"/>
                </a:lnTo>
                <a:lnTo>
                  <a:pt x="8013" y="0"/>
                </a:lnTo>
                <a:lnTo>
                  <a:pt x="4178" y="1143"/>
                </a:lnTo>
                <a:lnTo>
                  <a:pt x="914" y="3263"/>
                </a:lnTo>
                <a:lnTo>
                  <a:pt x="0" y="7632"/>
                </a:lnTo>
                <a:lnTo>
                  <a:pt x="2133" y="10883"/>
                </a:lnTo>
                <a:close/>
              </a:path>
              <a:path w="69913" h="96697">
                <a:moveTo>
                  <a:pt x="40601" y="69900"/>
                </a:moveTo>
                <a:lnTo>
                  <a:pt x="42103" y="72202"/>
                </a:lnTo>
                <a:lnTo>
                  <a:pt x="49017" y="82804"/>
                </a:lnTo>
                <a:lnTo>
                  <a:pt x="55994" y="93497"/>
                </a:lnTo>
                <a:lnTo>
                  <a:pt x="57340" y="95567"/>
                </a:lnTo>
                <a:lnTo>
                  <a:pt x="61899" y="96697"/>
                </a:lnTo>
                <a:lnTo>
                  <a:pt x="65735" y="95554"/>
                </a:lnTo>
                <a:lnTo>
                  <a:pt x="68999" y="93433"/>
                </a:lnTo>
                <a:lnTo>
                  <a:pt x="69913" y="89065"/>
                </a:lnTo>
                <a:lnTo>
                  <a:pt x="67792" y="85813"/>
                </a:lnTo>
                <a:lnTo>
                  <a:pt x="66261" y="83460"/>
                </a:lnTo>
                <a:lnTo>
                  <a:pt x="59302" y="72781"/>
                </a:lnTo>
                <a:lnTo>
                  <a:pt x="52400" y="62204"/>
                </a:lnTo>
                <a:lnTo>
                  <a:pt x="51054" y="60134"/>
                </a:lnTo>
                <a:lnTo>
                  <a:pt x="46494" y="59004"/>
                </a:lnTo>
                <a:lnTo>
                  <a:pt x="42659" y="60147"/>
                </a:lnTo>
                <a:lnTo>
                  <a:pt x="39408" y="62268"/>
                </a:lnTo>
                <a:lnTo>
                  <a:pt x="38481" y="66636"/>
                </a:lnTo>
                <a:lnTo>
                  <a:pt x="40601" y="69900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31654" y="5350464"/>
            <a:ext cx="31445" cy="37680"/>
          </a:xfrm>
          <a:custGeom>
            <a:avLst/>
            <a:gdLst/>
            <a:ahLst/>
            <a:cxnLst/>
            <a:rect l="l" t="t" r="r" b="b"/>
            <a:pathLst>
              <a:path w="31445" h="37680">
                <a:moveTo>
                  <a:pt x="23431" y="37680"/>
                </a:moveTo>
                <a:lnTo>
                  <a:pt x="27279" y="36537"/>
                </a:lnTo>
                <a:lnTo>
                  <a:pt x="30530" y="34404"/>
                </a:lnTo>
                <a:lnTo>
                  <a:pt x="31445" y="30048"/>
                </a:lnTo>
                <a:lnTo>
                  <a:pt x="29324" y="26784"/>
                </a:lnTo>
                <a:lnTo>
                  <a:pt x="27778" y="24416"/>
                </a:lnTo>
                <a:lnTo>
                  <a:pt x="20791" y="13708"/>
                </a:lnTo>
                <a:lnTo>
                  <a:pt x="13919" y="3187"/>
                </a:lnTo>
                <a:lnTo>
                  <a:pt x="12573" y="1117"/>
                </a:lnTo>
                <a:lnTo>
                  <a:pt x="8013" y="0"/>
                </a:lnTo>
                <a:lnTo>
                  <a:pt x="4178" y="1143"/>
                </a:lnTo>
                <a:lnTo>
                  <a:pt x="914" y="3263"/>
                </a:lnTo>
                <a:lnTo>
                  <a:pt x="0" y="7632"/>
                </a:lnTo>
                <a:lnTo>
                  <a:pt x="2120" y="10883"/>
                </a:lnTo>
                <a:lnTo>
                  <a:pt x="3615" y="13173"/>
                </a:lnTo>
                <a:lnTo>
                  <a:pt x="10512" y="23742"/>
                </a:lnTo>
                <a:lnTo>
                  <a:pt x="17526" y="34480"/>
                </a:lnTo>
                <a:lnTo>
                  <a:pt x="18872" y="36550"/>
                </a:lnTo>
                <a:lnTo>
                  <a:pt x="23431" y="3768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593129" y="5291475"/>
            <a:ext cx="31457" cy="37680"/>
          </a:xfrm>
          <a:custGeom>
            <a:avLst/>
            <a:gdLst/>
            <a:ahLst/>
            <a:cxnLst/>
            <a:rect l="l" t="t" r="r" b="b"/>
            <a:pathLst>
              <a:path w="31457" h="37680">
                <a:moveTo>
                  <a:pt x="23444" y="37680"/>
                </a:moveTo>
                <a:lnTo>
                  <a:pt x="27292" y="36537"/>
                </a:lnTo>
                <a:lnTo>
                  <a:pt x="30543" y="34404"/>
                </a:lnTo>
                <a:lnTo>
                  <a:pt x="31457" y="30035"/>
                </a:lnTo>
                <a:lnTo>
                  <a:pt x="29337" y="26784"/>
                </a:lnTo>
                <a:lnTo>
                  <a:pt x="27779" y="24399"/>
                </a:lnTo>
                <a:lnTo>
                  <a:pt x="20759" y="13660"/>
                </a:lnTo>
                <a:lnTo>
                  <a:pt x="13919" y="3200"/>
                </a:lnTo>
                <a:lnTo>
                  <a:pt x="12573" y="1130"/>
                </a:lnTo>
                <a:lnTo>
                  <a:pt x="8013" y="0"/>
                </a:lnTo>
                <a:lnTo>
                  <a:pt x="4165" y="1155"/>
                </a:lnTo>
                <a:lnTo>
                  <a:pt x="914" y="3276"/>
                </a:lnTo>
                <a:lnTo>
                  <a:pt x="0" y="7645"/>
                </a:lnTo>
                <a:lnTo>
                  <a:pt x="2133" y="10896"/>
                </a:lnTo>
                <a:lnTo>
                  <a:pt x="3611" y="13165"/>
                </a:lnTo>
                <a:lnTo>
                  <a:pt x="10483" y="23693"/>
                </a:lnTo>
                <a:lnTo>
                  <a:pt x="17538" y="34493"/>
                </a:lnTo>
                <a:lnTo>
                  <a:pt x="18897" y="36563"/>
                </a:lnTo>
                <a:lnTo>
                  <a:pt x="23444" y="37680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196794" y="5236551"/>
            <a:ext cx="37020" cy="91224"/>
          </a:xfrm>
          <a:custGeom>
            <a:avLst/>
            <a:gdLst/>
            <a:ahLst/>
            <a:cxnLst/>
            <a:rect l="l" t="t" r="r" b="b"/>
            <a:pathLst>
              <a:path w="37020" h="91224">
                <a:moveTo>
                  <a:pt x="6324" y="91097"/>
                </a:moveTo>
                <a:lnTo>
                  <a:pt x="7658" y="91224"/>
                </a:lnTo>
                <a:lnTo>
                  <a:pt x="10972" y="91224"/>
                </a:lnTo>
                <a:lnTo>
                  <a:pt x="13919" y="88887"/>
                </a:lnTo>
                <a:lnTo>
                  <a:pt x="14566" y="85509"/>
                </a:lnTo>
                <a:lnTo>
                  <a:pt x="15176" y="82359"/>
                </a:lnTo>
                <a:lnTo>
                  <a:pt x="15798" y="79235"/>
                </a:lnTo>
                <a:lnTo>
                  <a:pt x="16459" y="76123"/>
                </a:lnTo>
                <a:lnTo>
                  <a:pt x="17272" y="72313"/>
                </a:lnTo>
                <a:lnTo>
                  <a:pt x="14833" y="68579"/>
                </a:lnTo>
                <a:lnTo>
                  <a:pt x="11023" y="67779"/>
                </a:lnTo>
                <a:lnTo>
                  <a:pt x="9563" y="67627"/>
                </a:lnTo>
                <a:lnTo>
                  <a:pt x="6311" y="67627"/>
                </a:lnTo>
                <a:lnTo>
                  <a:pt x="3378" y="69900"/>
                </a:lnTo>
                <a:lnTo>
                  <a:pt x="2679" y="73215"/>
                </a:lnTo>
                <a:lnTo>
                  <a:pt x="2006" y="76403"/>
                </a:lnTo>
                <a:lnTo>
                  <a:pt x="1358" y="79616"/>
                </a:lnTo>
                <a:lnTo>
                  <a:pt x="736" y="82854"/>
                </a:lnTo>
                <a:lnTo>
                  <a:pt x="0" y="86677"/>
                </a:lnTo>
                <a:lnTo>
                  <a:pt x="2501" y="90360"/>
                </a:lnTo>
                <a:lnTo>
                  <a:pt x="6324" y="91097"/>
                </a:lnTo>
                <a:close/>
              </a:path>
              <a:path w="37020" h="91224">
                <a:moveTo>
                  <a:pt x="21363" y="7542"/>
                </a:moveTo>
                <a:lnTo>
                  <a:pt x="17191" y="19453"/>
                </a:lnTo>
                <a:lnTo>
                  <a:pt x="13296" y="31686"/>
                </a:lnTo>
                <a:lnTo>
                  <a:pt x="12166" y="35407"/>
                </a:lnTo>
                <a:lnTo>
                  <a:pt x="14274" y="39344"/>
                </a:lnTo>
                <a:lnTo>
                  <a:pt x="17995" y="40474"/>
                </a:lnTo>
                <a:lnTo>
                  <a:pt x="20040" y="40779"/>
                </a:lnTo>
                <a:lnTo>
                  <a:pt x="23063" y="40779"/>
                </a:lnTo>
                <a:lnTo>
                  <a:pt x="25857" y="38811"/>
                </a:lnTo>
                <a:lnTo>
                  <a:pt x="26784" y="35775"/>
                </a:lnTo>
                <a:lnTo>
                  <a:pt x="27471" y="33525"/>
                </a:lnTo>
                <a:lnTo>
                  <a:pt x="31420" y="21344"/>
                </a:lnTo>
                <a:lnTo>
                  <a:pt x="35648" y="9524"/>
                </a:lnTo>
                <a:lnTo>
                  <a:pt x="37020" y="5867"/>
                </a:lnTo>
                <a:lnTo>
                  <a:pt x="35179" y="1816"/>
                </a:lnTo>
                <a:lnTo>
                  <a:pt x="31534" y="444"/>
                </a:lnTo>
                <a:lnTo>
                  <a:pt x="29057" y="0"/>
                </a:lnTo>
                <a:lnTo>
                  <a:pt x="26212" y="0"/>
                </a:lnTo>
                <a:lnTo>
                  <a:pt x="23520" y="1739"/>
                </a:lnTo>
                <a:lnTo>
                  <a:pt x="22466" y="4571"/>
                </a:lnTo>
                <a:lnTo>
                  <a:pt x="21363" y="7542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554554" y="5232528"/>
            <a:ext cx="31483" cy="37668"/>
          </a:xfrm>
          <a:custGeom>
            <a:avLst/>
            <a:gdLst/>
            <a:ahLst/>
            <a:cxnLst/>
            <a:rect l="l" t="t" r="r" b="b"/>
            <a:pathLst>
              <a:path w="31483" h="37668">
                <a:moveTo>
                  <a:pt x="23469" y="37668"/>
                </a:moveTo>
                <a:lnTo>
                  <a:pt x="27317" y="36512"/>
                </a:lnTo>
                <a:lnTo>
                  <a:pt x="30568" y="34391"/>
                </a:lnTo>
                <a:lnTo>
                  <a:pt x="31483" y="30022"/>
                </a:lnTo>
                <a:lnTo>
                  <a:pt x="29362" y="26758"/>
                </a:lnTo>
                <a:lnTo>
                  <a:pt x="27772" y="24330"/>
                </a:lnTo>
                <a:lnTo>
                  <a:pt x="20690" y="13522"/>
                </a:lnTo>
                <a:lnTo>
                  <a:pt x="13919" y="3187"/>
                </a:lnTo>
                <a:lnTo>
                  <a:pt x="12560" y="1117"/>
                </a:lnTo>
                <a:lnTo>
                  <a:pt x="8013" y="0"/>
                </a:lnTo>
                <a:lnTo>
                  <a:pt x="4165" y="1155"/>
                </a:lnTo>
                <a:lnTo>
                  <a:pt x="914" y="3276"/>
                </a:lnTo>
                <a:lnTo>
                  <a:pt x="0" y="7645"/>
                </a:lnTo>
                <a:lnTo>
                  <a:pt x="2133" y="10909"/>
                </a:lnTo>
                <a:lnTo>
                  <a:pt x="3584" y="13122"/>
                </a:lnTo>
                <a:lnTo>
                  <a:pt x="10424" y="23557"/>
                </a:lnTo>
                <a:lnTo>
                  <a:pt x="17564" y="34480"/>
                </a:lnTo>
                <a:lnTo>
                  <a:pt x="18923" y="36537"/>
                </a:lnTo>
                <a:lnTo>
                  <a:pt x="23469" y="37668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234792" y="5176669"/>
            <a:ext cx="29438" cy="35293"/>
          </a:xfrm>
          <a:custGeom>
            <a:avLst/>
            <a:gdLst/>
            <a:ahLst/>
            <a:cxnLst/>
            <a:rect l="l" t="t" r="r" b="b"/>
            <a:pathLst>
              <a:path w="29438" h="35293">
                <a:moveTo>
                  <a:pt x="10604" y="35293"/>
                </a:moveTo>
                <a:lnTo>
                  <a:pt x="13068" y="33896"/>
                </a:lnTo>
                <a:lnTo>
                  <a:pt x="15311" y="29524"/>
                </a:lnTo>
                <a:lnTo>
                  <a:pt x="21473" y="18248"/>
                </a:lnTo>
                <a:lnTo>
                  <a:pt x="27927" y="7543"/>
                </a:lnTo>
                <a:lnTo>
                  <a:pt x="29438" y="5168"/>
                </a:lnTo>
                <a:lnTo>
                  <a:pt x="29337" y="2235"/>
                </a:lnTo>
                <a:lnTo>
                  <a:pt x="27927" y="0"/>
                </a:lnTo>
                <a:lnTo>
                  <a:pt x="26822" y="2578"/>
                </a:lnTo>
                <a:lnTo>
                  <a:pt x="24269" y="4267"/>
                </a:lnTo>
                <a:lnTo>
                  <a:pt x="21005" y="4267"/>
                </a:lnTo>
                <a:lnTo>
                  <a:pt x="18072" y="3733"/>
                </a:lnTo>
                <a:lnTo>
                  <a:pt x="14247" y="2852"/>
                </a:lnTo>
                <a:lnTo>
                  <a:pt x="7855" y="13698"/>
                </a:lnTo>
                <a:lnTo>
                  <a:pt x="1778" y="25044"/>
                </a:lnTo>
                <a:lnTo>
                  <a:pt x="0" y="28511"/>
                </a:lnTo>
                <a:lnTo>
                  <a:pt x="1371" y="32753"/>
                </a:lnTo>
                <a:lnTo>
                  <a:pt x="4838" y="34518"/>
                </a:lnTo>
                <a:lnTo>
                  <a:pt x="8039" y="35293"/>
                </a:lnTo>
                <a:lnTo>
                  <a:pt x="10604" y="35293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250253" y="5173405"/>
            <a:ext cx="12471" cy="7531"/>
          </a:xfrm>
          <a:custGeom>
            <a:avLst/>
            <a:gdLst/>
            <a:ahLst/>
            <a:cxnLst/>
            <a:rect l="l" t="t" r="r" b="b"/>
            <a:pathLst>
              <a:path w="12471" h="7531">
                <a:moveTo>
                  <a:pt x="6007" y="7531"/>
                </a:moveTo>
                <a:lnTo>
                  <a:pt x="8813" y="7531"/>
                </a:lnTo>
                <a:lnTo>
                  <a:pt x="11366" y="5841"/>
                </a:lnTo>
                <a:lnTo>
                  <a:pt x="12471" y="3263"/>
                </a:lnTo>
                <a:lnTo>
                  <a:pt x="11938" y="2412"/>
                </a:lnTo>
                <a:lnTo>
                  <a:pt x="9118" y="342"/>
                </a:lnTo>
                <a:lnTo>
                  <a:pt x="6527" y="0"/>
                </a:lnTo>
                <a:lnTo>
                  <a:pt x="1917" y="1155"/>
                </a:lnTo>
                <a:lnTo>
                  <a:pt x="0" y="4178"/>
                </a:lnTo>
                <a:lnTo>
                  <a:pt x="2616" y="6997"/>
                </a:lnTo>
                <a:lnTo>
                  <a:pt x="6007" y="7531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462757" y="5126695"/>
            <a:ext cx="37211" cy="32308"/>
          </a:xfrm>
          <a:custGeom>
            <a:avLst/>
            <a:gdLst/>
            <a:ahLst/>
            <a:cxnLst/>
            <a:rect l="l" t="t" r="r" b="b"/>
            <a:pathLst>
              <a:path w="37211" h="32308">
                <a:moveTo>
                  <a:pt x="14862" y="21672"/>
                </a:moveTo>
                <a:lnTo>
                  <a:pt x="24587" y="30403"/>
                </a:lnTo>
                <a:lnTo>
                  <a:pt x="25946" y="31673"/>
                </a:lnTo>
                <a:lnTo>
                  <a:pt x="29413" y="32308"/>
                </a:lnTo>
                <a:lnTo>
                  <a:pt x="31292" y="32308"/>
                </a:lnTo>
                <a:lnTo>
                  <a:pt x="34544" y="30098"/>
                </a:lnTo>
                <a:lnTo>
                  <a:pt x="37211" y="27254"/>
                </a:lnTo>
                <a:lnTo>
                  <a:pt x="37071" y="22796"/>
                </a:lnTo>
                <a:lnTo>
                  <a:pt x="34226" y="20142"/>
                </a:lnTo>
                <a:lnTo>
                  <a:pt x="31565" y="17667"/>
                </a:lnTo>
                <a:lnTo>
                  <a:pt x="21879" y="9158"/>
                </a:lnTo>
                <a:lnTo>
                  <a:pt x="12217" y="1435"/>
                </a:lnTo>
                <a:lnTo>
                  <a:pt x="9448" y="0"/>
                </a:lnTo>
                <a:lnTo>
                  <a:pt x="5842" y="0"/>
                </a:lnTo>
                <a:lnTo>
                  <a:pt x="2349" y="2768"/>
                </a:lnTo>
                <a:lnTo>
                  <a:pt x="0" y="5867"/>
                </a:lnTo>
                <a:lnTo>
                  <a:pt x="596" y="10286"/>
                </a:lnTo>
                <a:lnTo>
                  <a:pt x="3695" y="12649"/>
                </a:lnTo>
                <a:lnTo>
                  <a:pt x="5218" y="13817"/>
                </a:lnTo>
                <a:lnTo>
                  <a:pt x="14862" y="2167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275635" y="5122732"/>
            <a:ext cx="34683" cy="31140"/>
          </a:xfrm>
          <a:custGeom>
            <a:avLst/>
            <a:gdLst/>
            <a:ahLst/>
            <a:cxnLst/>
            <a:rect l="l" t="t" r="r" b="b"/>
            <a:pathLst>
              <a:path w="34683" h="31140">
                <a:moveTo>
                  <a:pt x="368" y="27495"/>
                </a:moveTo>
                <a:lnTo>
                  <a:pt x="3238" y="30518"/>
                </a:lnTo>
                <a:lnTo>
                  <a:pt x="6642" y="31140"/>
                </a:lnTo>
                <a:lnTo>
                  <a:pt x="10439" y="30365"/>
                </a:lnTo>
                <a:lnTo>
                  <a:pt x="12992" y="27602"/>
                </a:lnTo>
                <a:lnTo>
                  <a:pt x="22110" y="18477"/>
                </a:lnTo>
                <a:lnTo>
                  <a:pt x="31546" y="10337"/>
                </a:lnTo>
                <a:lnTo>
                  <a:pt x="33832" y="8508"/>
                </a:lnTo>
                <a:lnTo>
                  <a:pt x="34683" y="5549"/>
                </a:lnTo>
                <a:lnTo>
                  <a:pt x="33934" y="2895"/>
                </a:lnTo>
                <a:lnTo>
                  <a:pt x="32080" y="3784"/>
                </a:lnTo>
                <a:lnTo>
                  <a:pt x="28968" y="4521"/>
                </a:lnTo>
                <a:lnTo>
                  <a:pt x="26377" y="4521"/>
                </a:lnTo>
                <a:lnTo>
                  <a:pt x="23876" y="3073"/>
                </a:lnTo>
                <a:lnTo>
                  <a:pt x="22390" y="0"/>
                </a:lnTo>
                <a:lnTo>
                  <a:pt x="19849" y="1705"/>
                </a:lnTo>
                <a:lnTo>
                  <a:pt x="10468" y="10102"/>
                </a:lnTo>
                <a:lnTo>
                  <a:pt x="1447" y="19329"/>
                </a:lnTo>
                <a:lnTo>
                  <a:pt x="1282" y="21564"/>
                </a:lnTo>
                <a:lnTo>
                  <a:pt x="0" y="24803"/>
                </a:lnTo>
                <a:lnTo>
                  <a:pt x="368" y="27495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513214" y="5175666"/>
            <a:ext cx="33337" cy="36182"/>
          </a:xfrm>
          <a:custGeom>
            <a:avLst/>
            <a:gdLst/>
            <a:ahLst/>
            <a:cxnLst/>
            <a:rect l="l" t="t" r="r" b="b"/>
            <a:pathLst>
              <a:path w="33337" h="36182">
                <a:moveTo>
                  <a:pt x="2514" y="11582"/>
                </a:moveTo>
                <a:lnTo>
                  <a:pt x="3965" y="13314"/>
                </a:lnTo>
                <a:lnTo>
                  <a:pt x="11827" y="23032"/>
                </a:lnTo>
                <a:lnTo>
                  <a:pt x="19723" y="33350"/>
                </a:lnTo>
                <a:lnTo>
                  <a:pt x="21107" y="35204"/>
                </a:lnTo>
                <a:lnTo>
                  <a:pt x="25374" y="36182"/>
                </a:lnTo>
                <a:lnTo>
                  <a:pt x="26835" y="36182"/>
                </a:lnTo>
                <a:lnTo>
                  <a:pt x="29578" y="34785"/>
                </a:lnTo>
                <a:lnTo>
                  <a:pt x="32702" y="32461"/>
                </a:lnTo>
                <a:lnTo>
                  <a:pt x="33337" y="28041"/>
                </a:lnTo>
                <a:lnTo>
                  <a:pt x="31013" y="24930"/>
                </a:lnTo>
                <a:lnTo>
                  <a:pt x="29033" y="22291"/>
                </a:lnTo>
                <a:lnTo>
                  <a:pt x="21155" y="12126"/>
                </a:lnTo>
                <a:lnTo>
                  <a:pt x="13284" y="2501"/>
                </a:lnTo>
                <a:lnTo>
                  <a:pt x="9893" y="0"/>
                </a:lnTo>
                <a:lnTo>
                  <a:pt x="6286" y="0"/>
                </a:lnTo>
                <a:lnTo>
                  <a:pt x="3352" y="1663"/>
                </a:lnTo>
                <a:lnTo>
                  <a:pt x="380" y="4165"/>
                </a:lnTo>
                <a:lnTo>
                  <a:pt x="0" y="8610"/>
                </a:lnTo>
                <a:lnTo>
                  <a:pt x="2514" y="1158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75331" y="5147532"/>
            <a:ext cx="304" cy="1638"/>
          </a:xfrm>
          <a:custGeom>
            <a:avLst/>
            <a:gdLst/>
            <a:ahLst/>
            <a:cxnLst/>
            <a:rect l="l" t="t" r="r" b="b"/>
            <a:pathLst>
              <a:path w="304" h="1638">
                <a:moveTo>
                  <a:pt x="304" y="1638"/>
                </a:moveTo>
                <a:lnTo>
                  <a:pt x="165" y="1244"/>
                </a:lnTo>
                <a:lnTo>
                  <a:pt x="0" y="444"/>
                </a:lnTo>
                <a:lnTo>
                  <a:pt x="203" y="152"/>
                </a:lnTo>
                <a:lnTo>
                  <a:pt x="304" y="0"/>
                </a:lnTo>
                <a:lnTo>
                  <a:pt x="304" y="163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332638" y="5092543"/>
            <a:ext cx="110147" cy="26212"/>
          </a:xfrm>
          <a:custGeom>
            <a:avLst/>
            <a:gdLst/>
            <a:ahLst/>
            <a:cxnLst/>
            <a:rect l="l" t="t" r="r" b="b"/>
            <a:pathLst>
              <a:path w="110147" h="26212">
                <a:moveTo>
                  <a:pt x="75628" y="2705"/>
                </a:moveTo>
                <a:lnTo>
                  <a:pt x="72453" y="2705"/>
                </a:lnTo>
                <a:lnTo>
                  <a:pt x="69583" y="4864"/>
                </a:lnTo>
                <a:lnTo>
                  <a:pt x="68795" y="8077"/>
                </a:lnTo>
                <a:lnTo>
                  <a:pt x="67868" y="11861"/>
                </a:lnTo>
                <a:lnTo>
                  <a:pt x="70180" y="15671"/>
                </a:lnTo>
                <a:lnTo>
                  <a:pt x="73952" y="16586"/>
                </a:lnTo>
                <a:lnTo>
                  <a:pt x="75205" y="16900"/>
                </a:lnTo>
                <a:lnTo>
                  <a:pt x="87067" y="20564"/>
                </a:lnTo>
                <a:lnTo>
                  <a:pt x="99161" y="25552"/>
                </a:lnTo>
                <a:lnTo>
                  <a:pt x="102120" y="26212"/>
                </a:lnTo>
                <a:lnTo>
                  <a:pt x="104774" y="26212"/>
                </a:lnTo>
                <a:lnTo>
                  <a:pt x="107314" y="24701"/>
                </a:lnTo>
                <a:lnTo>
                  <a:pt x="108508" y="22136"/>
                </a:lnTo>
                <a:lnTo>
                  <a:pt x="110147" y="18605"/>
                </a:lnTo>
                <a:lnTo>
                  <a:pt x="108623" y="14427"/>
                </a:lnTo>
                <a:lnTo>
                  <a:pt x="105092" y="12776"/>
                </a:lnTo>
                <a:lnTo>
                  <a:pt x="101209" y="11031"/>
                </a:lnTo>
                <a:lnTo>
                  <a:pt x="89206" y="6388"/>
                </a:lnTo>
                <a:lnTo>
                  <a:pt x="77304" y="2908"/>
                </a:lnTo>
                <a:lnTo>
                  <a:pt x="75628" y="2705"/>
                </a:lnTo>
                <a:close/>
              </a:path>
              <a:path w="110147" h="26212">
                <a:moveTo>
                  <a:pt x="2095" y="7988"/>
                </a:moveTo>
                <a:lnTo>
                  <a:pt x="0" y="11150"/>
                </a:lnTo>
                <a:lnTo>
                  <a:pt x="4533" y="13677"/>
                </a:lnTo>
                <a:lnTo>
                  <a:pt x="5181" y="16332"/>
                </a:lnTo>
                <a:lnTo>
                  <a:pt x="5549" y="17843"/>
                </a:lnTo>
                <a:lnTo>
                  <a:pt x="6502" y="20891"/>
                </a:lnTo>
                <a:lnTo>
                  <a:pt x="9016" y="20434"/>
                </a:lnTo>
                <a:lnTo>
                  <a:pt x="16929" y="17398"/>
                </a:lnTo>
                <a:lnTo>
                  <a:pt x="25031" y="15290"/>
                </a:lnTo>
                <a:lnTo>
                  <a:pt x="33337" y="14185"/>
                </a:lnTo>
                <a:lnTo>
                  <a:pt x="34035" y="10934"/>
                </a:lnTo>
                <a:lnTo>
                  <a:pt x="36918" y="8623"/>
                </a:lnTo>
                <a:lnTo>
                  <a:pt x="40220" y="8623"/>
                </a:lnTo>
                <a:lnTo>
                  <a:pt x="40716" y="6197"/>
                </a:lnTo>
                <a:lnTo>
                  <a:pt x="40284" y="2628"/>
                </a:lnTo>
                <a:lnTo>
                  <a:pt x="37249" y="0"/>
                </a:lnTo>
                <a:lnTo>
                  <a:pt x="32880" y="50"/>
                </a:lnTo>
                <a:lnTo>
                  <a:pt x="28508" y="664"/>
                </a:lnTo>
                <a:lnTo>
                  <a:pt x="16075" y="3327"/>
                </a:lnTo>
                <a:lnTo>
                  <a:pt x="3975" y="7277"/>
                </a:lnTo>
                <a:lnTo>
                  <a:pt x="2095" y="7988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296633" y="6367048"/>
            <a:ext cx="863" cy="584"/>
          </a:xfrm>
          <a:custGeom>
            <a:avLst/>
            <a:gdLst/>
            <a:ahLst/>
            <a:cxnLst/>
            <a:rect l="l" t="t" r="r" b="b"/>
            <a:pathLst>
              <a:path w="863" h="584">
                <a:moveTo>
                  <a:pt x="0" y="584"/>
                </a:moveTo>
                <a:lnTo>
                  <a:pt x="266" y="368"/>
                </a:lnTo>
                <a:lnTo>
                  <a:pt x="558" y="165"/>
                </a:lnTo>
                <a:lnTo>
                  <a:pt x="863" y="0"/>
                </a:lnTo>
                <a:lnTo>
                  <a:pt x="698" y="127"/>
                </a:lnTo>
                <a:lnTo>
                  <a:pt x="355" y="355"/>
                </a:lnTo>
                <a:lnTo>
                  <a:pt x="114" y="508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043871" y="5982369"/>
            <a:ext cx="62750" cy="92710"/>
          </a:xfrm>
          <a:custGeom>
            <a:avLst/>
            <a:gdLst/>
            <a:ahLst/>
            <a:cxnLst/>
            <a:rect l="l" t="t" r="r" b="b"/>
            <a:pathLst>
              <a:path w="62750" h="92710">
                <a:moveTo>
                  <a:pt x="0" y="0"/>
                </a:moveTo>
                <a:lnTo>
                  <a:pt x="6001" y="8867"/>
                </a:lnTo>
                <a:lnTo>
                  <a:pt x="13316" y="19674"/>
                </a:lnTo>
                <a:lnTo>
                  <a:pt x="20573" y="30395"/>
                </a:lnTo>
                <a:lnTo>
                  <a:pt x="27769" y="41027"/>
                </a:lnTo>
                <a:lnTo>
                  <a:pt x="34902" y="51566"/>
                </a:lnTo>
                <a:lnTo>
                  <a:pt x="41970" y="62007"/>
                </a:lnTo>
                <a:lnTo>
                  <a:pt x="48969" y="72348"/>
                </a:lnTo>
                <a:lnTo>
                  <a:pt x="55896" y="82583"/>
                </a:lnTo>
                <a:lnTo>
                  <a:pt x="62750" y="92709"/>
                </a:lnTo>
                <a:lnTo>
                  <a:pt x="59803" y="88006"/>
                </a:lnTo>
                <a:lnTo>
                  <a:pt x="53246" y="77542"/>
                </a:lnTo>
                <a:lnTo>
                  <a:pt x="46619" y="66962"/>
                </a:lnTo>
                <a:lnTo>
                  <a:pt x="39923" y="56273"/>
                </a:lnTo>
                <a:lnTo>
                  <a:pt x="33160" y="45477"/>
                </a:lnTo>
                <a:lnTo>
                  <a:pt x="26334" y="34580"/>
                </a:lnTo>
                <a:lnTo>
                  <a:pt x="19445" y="23585"/>
                </a:lnTo>
                <a:lnTo>
                  <a:pt x="12496" y="12496"/>
                </a:lnTo>
                <a:lnTo>
                  <a:pt x="0" y="0"/>
                </a:lnTo>
                <a:close/>
              </a:path>
            </a:pathLst>
          </a:custGeom>
          <a:solidFill>
            <a:srgbClr val="58BA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764599" y="5554290"/>
            <a:ext cx="13931" cy="54165"/>
          </a:xfrm>
          <a:custGeom>
            <a:avLst/>
            <a:gdLst/>
            <a:ahLst/>
            <a:cxnLst/>
            <a:rect l="l" t="t" r="r" b="b"/>
            <a:pathLst>
              <a:path w="13931" h="54165">
                <a:moveTo>
                  <a:pt x="13931" y="3251"/>
                </a:moveTo>
                <a:lnTo>
                  <a:pt x="11798" y="0"/>
                </a:lnTo>
                <a:lnTo>
                  <a:pt x="13928" y="3266"/>
                </a:lnTo>
                <a:close/>
              </a:path>
              <a:path w="13931" h="54165">
                <a:moveTo>
                  <a:pt x="3606" y="10883"/>
                </a:moveTo>
                <a:lnTo>
                  <a:pt x="0" y="7683"/>
                </a:lnTo>
                <a:lnTo>
                  <a:pt x="2525" y="11558"/>
                </a:lnTo>
                <a:lnTo>
                  <a:pt x="9414" y="22131"/>
                </a:lnTo>
                <a:lnTo>
                  <a:pt x="16338" y="32760"/>
                </a:lnTo>
                <a:lnTo>
                  <a:pt x="23293" y="43440"/>
                </a:lnTo>
                <a:lnTo>
                  <a:pt x="30276" y="54165"/>
                </a:lnTo>
                <a:lnTo>
                  <a:pt x="29603" y="27330"/>
                </a:lnTo>
                <a:lnTo>
                  <a:pt x="25646" y="21246"/>
                </a:lnTo>
                <a:lnTo>
                  <a:pt x="18708" y="10597"/>
                </a:lnTo>
                <a:lnTo>
                  <a:pt x="13928" y="3266"/>
                </a:lnTo>
                <a:lnTo>
                  <a:pt x="13004" y="7619"/>
                </a:lnTo>
                <a:lnTo>
                  <a:pt x="9740" y="9740"/>
                </a:lnTo>
                <a:lnTo>
                  <a:pt x="7226" y="10883"/>
                </a:lnTo>
                <a:lnTo>
                  <a:pt x="3606" y="10883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043871" y="5982371"/>
            <a:ext cx="12496" cy="12496"/>
          </a:xfrm>
          <a:custGeom>
            <a:avLst/>
            <a:gdLst/>
            <a:ahLst/>
            <a:cxnLst/>
            <a:rect l="l" t="t" r="r" b="b"/>
            <a:pathLst>
              <a:path w="12496" h="12496">
                <a:moveTo>
                  <a:pt x="12496" y="12496"/>
                </a:moveTo>
                <a:lnTo>
                  <a:pt x="0" y="0"/>
                </a:lnTo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801543" y="5592866"/>
            <a:ext cx="238112" cy="375323"/>
          </a:xfrm>
          <a:custGeom>
            <a:avLst/>
            <a:gdLst/>
            <a:ahLst/>
            <a:cxnLst/>
            <a:rect l="l" t="t" r="r" b="b"/>
            <a:pathLst>
              <a:path w="238112" h="375323">
                <a:moveTo>
                  <a:pt x="238112" y="375323"/>
                </a:moveTo>
                <a:lnTo>
                  <a:pt x="233506" y="367970"/>
                </a:lnTo>
                <a:lnTo>
                  <a:pt x="226895" y="357418"/>
                </a:lnTo>
                <a:lnTo>
                  <a:pt x="220243" y="346801"/>
                </a:lnTo>
                <a:lnTo>
                  <a:pt x="213551" y="336122"/>
                </a:lnTo>
                <a:lnTo>
                  <a:pt x="206823" y="325386"/>
                </a:lnTo>
                <a:lnTo>
                  <a:pt x="200059" y="314593"/>
                </a:lnTo>
                <a:lnTo>
                  <a:pt x="193263" y="303748"/>
                </a:lnTo>
                <a:lnTo>
                  <a:pt x="186435" y="292854"/>
                </a:lnTo>
                <a:lnTo>
                  <a:pt x="179578" y="281913"/>
                </a:lnTo>
                <a:lnTo>
                  <a:pt x="172694" y="270929"/>
                </a:lnTo>
                <a:lnTo>
                  <a:pt x="171504" y="269030"/>
                </a:lnTo>
                <a:lnTo>
                  <a:pt x="164852" y="258419"/>
                </a:lnTo>
                <a:lnTo>
                  <a:pt x="158179" y="247773"/>
                </a:lnTo>
                <a:lnTo>
                  <a:pt x="151487" y="237097"/>
                </a:lnTo>
                <a:lnTo>
                  <a:pt x="144777" y="226391"/>
                </a:lnTo>
                <a:lnTo>
                  <a:pt x="138051" y="215660"/>
                </a:lnTo>
                <a:lnTo>
                  <a:pt x="131310" y="204905"/>
                </a:lnTo>
                <a:lnTo>
                  <a:pt x="124557" y="194130"/>
                </a:lnTo>
                <a:lnTo>
                  <a:pt x="117792" y="183337"/>
                </a:lnTo>
                <a:lnTo>
                  <a:pt x="111017" y="172529"/>
                </a:lnTo>
                <a:lnTo>
                  <a:pt x="104234" y="161708"/>
                </a:lnTo>
                <a:lnTo>
                  <a:pt x="97444" y="150877"/>
                </a:lnTo>
                <a:lnTo>
                  <a:pt x="90649" y="140038"/>
                </a:lnTo>
                <a:lnTo>
                  <a:pt x="83851" y="129196"/>
                </a:lnTo>
                <a:lnTo>
                  <a:pt x="77050" y="118351"/>
                </a:lnTo>
                <a:lnTo>
                  <a:pt x="69204" y="106295"/>
                </a:lnTo>
                <a:lnTo>
                  <a:pt x="62208" y="95546"/>
                </a:lnTo>
                <a:lnTo>
                  <a:pt x="55223" y="84815"/>
                </a:lnTo>
                <a:lnTo>
                  <a:pt x="48251" y="74106"/>
                </a:lnTo>
                <a:lnTo>
                  <a:pt x="41295" y="63421"/>
                </a:lnTo>
                <a:lnTo>
                  <a:pt x="34356" y="52763"/>
                </a:lnTo>
                <a:lnTo>
                  <a:pt x="27437" y="42137"/>
                </a:lnTo>
                <a:lnTo>
                  <a:pt x="20540" y="31544"/>
                </a:lnTo>
                <a:lnTo>
                  <a:pt x="13666" y="20988"/>
                </a:lnTo>
                <a:lnTo>
                  <a:pt x="6819" y="10472"/>
                </a:lnTo>
                <a:lnTo>
                  <a:pt x="0" y="0"/>
                </a:lnTo>
                <a:lnTo>
                  <a:pt x="660" y="26835"/>
                </a:lnTo>
                <a:lnTo>
                  <a:pt x="940" y="27265"/>
                </a:lnTo>
                <a:lnTo>
                  <a:pt x="7769" y="37749"/>
                </a:lnTo>
                <a:lnTo>
                  <a:pt x="14622" y="48269"/>
                </a:lnTo>
                <a:lnTo>
                  <a:pt x="21495" y="58823"/>
                </a:lnTo>
                <a:lnTo>
                  <a:pt x="28387" y="69407"/>
                </a:lnTo>
                <a:lnTo>
                  <a:pt x="35296" y="80018"/>
                </a:lnTo>
                <a:lnTo>
                  <a:pt x="42221" y="90655"/>
                </a:lnTo>
                <a:lnTo>
                  <a:pt x="49160" y="101312"/>
                </a:lnTo>
                <a:lnTo>
                  <a:pt x="56110" y="111989"/>
                </a:lnTo>
                <a:lnTo>
                  <a:pt x="63070" y="122681"/>
                </a:lnTo>
                <a:lnTo>
                  <a:pt x="70038" y="133386"/>
                </a:lnTo>
                <a:lnTo>
                  <a:pt x="77013" y="144101"/>
                </a:lnTo>
                <a:lnTo>
                  <a:pt x="83991" y="154823"/>
                </a:lnTo>
                <a:lnTo>
                  <a:pt x="90973" y="165549"/>
                </a:lnTo>
                <a:lnTo>
                  <a:pt x="97955" y="176275"/>
                </a:lnTo>
                <a:lnTo>
                  <a:pt x="100455" y="179967"/>
                </a:lnTo>
                <a:lnTo>
                  <a:pt x="107705" y="190669"/>
                </a:lnTo>
                <a:lnTo>
                  <a:pt x="114948" y="201362"/>
                </a:lnTo>
                <a:lnTo>
                  <a:pt x="122183" y="212044"/>
                </a:lnTo>
                <a:lnTo>
                  <a:pt x="129407" y="222712"/>
                </a:lnTo>
                <a:lnTo>
                  <a:pt x="136620" y="233362"/>
                </a:lnTo>
                <a:lnTo>
                  <a:pt x="143817" y="243992"/>
                </a:lnTo>
                <a:lnTo>
                  <a:pt x="150999" y="254598"/>
                </a:lnTo>
                <a:lnTo>
                  <a:pt x="158162" y="265177"/>
                </a:lnTo>
                <a:lnTo>
                  <a:pt x="165304" y="275726"/>
                </a:lnTo>
                <a:lnTo>
                  <a:pt x="172424" y="286243"/>
                </a:lnTo>
                <a:lnTo>
                  <a:pt x="179519" y="296723"/>
                </a:lnTo>
                <a:lnTo>
                  <a:pt x="186588" y="307164"/>
                </a:lnTo>
                <a:lnTo>
                  <a:pt x="193628" y="317562"/>
                </a:lnTo>
                <a:lnTo>
                  <a:pt x="200638" y="327916"/>
                </a:lnTo>
                <a:lnTo>
                  <a:pt x="207614" y="338221"/>
                </a:lnTo>
                <a:lnTo>
                  <a:pt x="214557" y="348474"/>
                </a:lnTo>
                <a:lnTo>
                  <a:pt x="221462" y="358673"/>
                </a:lnTo>
                <a:lnTo>
                  <a:pt x="238112" y="375323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794202" y="5581624"/>
            <a:ext cx="262166" cy="413245"/>
          </a:xfrm>
          <a:custGeom>
            <a:avLst/>
            <a:gdLst/>
            <a:ahLst/>
            <a:cxnLst/>
            <a:rect l="l" t="t" r="r" b="b"/>
            <a:pathLst>
              <a:path w="262166" h="413245">
                <a:moveTo>
                  <a:pt x="0" y="0"/>
                </a:moveTo>
                <a:lnTo>
                  <a:pt x="673" y="26835"/>
                </a:lnTo>
                <a:lnTo>
                  <a:pt x="3111" y="30568"/>
                </a:lnTo>
                <a:lnTo>
                  <a:pt x="5549" y="34328"/>
                </a:lnTo>
                <a:lnTo>
                  <a:pt x="8000" y="38074"/>
                </a:lnTo>
                <a:lnTo>
                  <a:pt x="7340" y="11239"/>
                </a:lnTo>
                <a:lnTo>
                  <a:pt x="4889" y="7480"/>
                </a:lnTo>
                <a:lnTo>
                  <a:pt x="2438" y="3733"/>
                </a:lnTo>
                <a:lnTo>
                  <a:pt x="0" y="0"/>
                </a:lnTo>
                <a:close/>
              </a:path>
              <a:path w="262166" h="413245">
                <a:moveTo>
                  <a:pt x="249669" y="400748"/>
                </a:moveTo>
                <a:lnTo>
                  <a:pt x="262166" y="413245"/>
                </a:lnTo>
                <a:lnTo>
                  <a:pt x="258958" y="408126"/>
                </a:lnTo>
                <a:lnTo>
                  <a:pt x="252231" y="397385"/>
                </a:lnTo>
                <a:lnTo>
                  <a:pt x="245452" y="386562"/>
                </a:lnTo>
                <a:lnTo>
                  <a:pt x="228803" y="369912"/>
                </a:lnTo>
                <a:lnTo>
                  <a:pt x="235476" y="379777"/>
                </a:lnTo>
                <a:lnTo>
                  <a:pt x="242593" y="390291"/>
                </a:lnTo>
                <a:lnTo>
                  <a:pt x="249669" y="40074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297033" y="6366710"/>
            <a:ext cx="876" cy="584"/>
          </a:xfrm>
          <a:custGeom>
            <a:avLst/>
            <a:gdLst/>
            <a:ahLst/>
            <a:cxnLst/>
            <a:rect l="l" t="t" r="r" b="b"/>
            <a:pathLst>
              <a:path w="876" h="584">
                <a:moveTo>
                  <a:pt x="0" y="584"/>
                </a:moveTo>
                <a:lnTo>
                  <a:pt x="139" y="469"/>
                </a:lnTo>
                <a:lnTo>
                  <a:pt x="266" y="342"/>
                </a:lnTo>
                <a:lnTo>
                  <a:pt x="381" y="215"/>
                </a:lnTo>
                <a:lnTo>
                  <a:pt x="711" y="76"/>
                </a:lnTo>
                <a:lnTo>
                  <a:pt x="876" y="0"/>
                </a:lnTo>
                <a:lnTo>
                  <a:pt x="609" y="228"/>
                </a:lnTo>
                <a:lnTo>
                  <a:pt x="304" y="431"/>
                </a:lnTo>
                <a:lnTo>
                  <a:pt x="0" y="584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056362" y="5994868"/>
            <a:ext cx="120954" cy="184670"/>
          </a:xfrm>
          <a:custGeom>
            <a:avLst/>
            <a:gdLst/>
            <a:ahLst/>
            <a:cxnLst/>
            <a:rect l="l" t="t" r="r" b="b"/>
            <a:pathLst>
              <a:path w="120954" h="184670">
                <a:moveTo>
                  <a:pt x="0" y="0"/>
                </a:moveTo>
                <a:lnTo>
                  <a:pt x="3159" y="5041"/>
                </a:lnTo>
                <a:lnTo>
                  <a:pt x="10082" y="16086"/>
                </a:lnTo>
                <a:lnTo>
                  <a:pt x="16944" y="27035"/>
                </a:lnTo>
                <a:lnTo>
                  <a:pt x="23744" y="37884"/>
                </a:lnTo>
                <a:lnTo>
                  <a:pt x="30479" y="48630"/>
                </a:lnTo>
                <a:lnTo>
                  <a:pt x="37146" y="59270"/>
                </a:lnTo>
                <a:lnTo>
                  <a:pt x="43742" y="69798"/>
                </a:lnTo>
                <a:lnTo>
                  <a:pt x="50266" y="80213"/>
                </a:lnTo>
                <a:lnTo>
                  <a:pt x="57355" y="90687"/>
                </a:lnTo>
                <a:lnTo>
                  <a:pt x="64870" y="101791"/>
                </a:lnTo>
                <a:lnTo>
                  <a:pt x="72282" y="112742"/>
                </a:lnTo>
                <a:lnTo>
                  <a:pt x="79586" y="123536"/>
                </a:lnTo>
                <a:lnTo>
                  <a:pt x="86780" y="134165"/>
                </a:lnTo>
                <a:lnTo>
                  <a:pt x="93858" y="144626"/>
                </a:lnTo>
                <a:lnTo>
                  <a:pt x="100819" y="154912"/>
                </a:lnTo>
                <a:lnTo>
                  <a:pt x="107657" y="165019"/>
                </a:lnTo>
                <a:lnTo>
                  <a:pt x="114371" y="174940"/>
                </a:lnTo>
                <a:lnTo>
                  <a:pt x="120954" y="184670"/>
                </a:lnTo>
                <a:lnTo>
                  <a:pt x="115378" y="175443"/>
                </a:lnTo>
                <a:lnTo>
                  <a:pt x="109282" y="165358"/>
                </a:lnTo>
                <a:lnTo>
                  <a:pt x="103073" y="155085"/>
                </a:lnTo>
                <a:lnTo>
                  <a:pt x="96752" y="144628"/>
                </a:lnTo>
                <a:lnTo>
                  <a:pt x="90323" y="133993"/>
                </a:lnTo>
                <a:lnTo>
                  <a:pt x="83790" y="123184"/>
                </a:lnTo>
                <a:lnTo>
                  <a:pt x="77155" y="112207"/>
                </a:lnTo>
                <a:lnTo>
                  <a:pt x="70422" y="101067"/>
                </a:lnTo>
                <a:lnTo>
                  <a:pt x="63594" y="89769"/>
                </a:lnTo>
                <a:lnTo>
                  <a:pt x="56674" y="78318"/>
                </a:lnTo>
                <a:lnTo>
                  <a:pt x="49665" y="66719"/>
                </a:lnTo>
                <a:lnTo>
                  <a:pt x="42570" y="54978"/>
                </a:lnTo>
                <a:lnTo>
                  <a:pt x="41550" y="53408"/>
                </a:lnTo>
                <a:lnTo>
                  <a:pt x="34718" y="42900"/>
                </a:lnTo>
                <a:lnTo>
                  <a:pt x="27817" y="32290"/>
                </a:lnTo>
                <a:lnTo>
                  <a:pt x="20853" y="21586"/>
                </a:lnTo>
                <a:lnTo>
                  <a:pt x="13830" y="10795"/>
                </a:lnTo>
                <a:lnTo>
                  <a:pt x="12954" y="11049"/>
                </a:lnTo>
                <a:lnTo>
                  <a:pt x="10020" y="10020"/>
                </a:lnTo>
                <a:lnTo>
                  <a:pt x="0" y="0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056369" y="5994875"/>
            <a:ext cx="10134" cy="10121"/>
          </a:xfrm>
          <a:custGeom>
            <a:avLst/>
            <a:gdLst/>
            <a:ahLst/>
            <a:cxnLst/>
            <a:rect l="l" t="t" r="r" b="b"/>
            <a:pathLst>
              <a:path w="10134" h="10121">
                <a:moveTo>
                  <a:pt x="10134" y="10121"/>
                </a:moveTo>
                <a:lnTo>
                  <a:pt x="10134" y="10121"/>
                </a:lnTo>
              </a:path>
              <a:path w="10134" h="10121">
                <a:moveTo>
                  <a:pt x="10020" y="10007"/>
                </a:moveTo>
                <a:lnTo>
                  <a:pt x="0" y="0"/>
                </a:lnTo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878591" y="5711214"/>
            <a:ext cx="178714" cy="274624"/>
          </a:xfrm>
          <a:custGeom>
            <a:avLst/>
            <a:gdLst/>
            <a:ahLst/>
            <a:cxnLst/>
            <a:rect l="l" t="t" r="r" b="b"/>
            <a:pathLst>
              <a:path w="178714" h="274624">
                <a:moveTo>
                  <a:pt x="178714" y="274624"/>
                </a:moveTo>
                <a:lnTo>
                  <a:pt x="170196" y="261531"/>
                </a:lnTo>
                <a:lnTo>
                  <a:pt x="161609" y="248329"/>
                </a:lnTo>
                <a:lnTo>
                  <a:pt x="152955" y="235028"/>
                </a:lnTo>
                <a:lnTo>
                  <a:pt x="144240" y="221632"/>
                </a:lnTo>
                <a:lnTo>
                  <a:pt x="135468" y="208149"/>
                </a:lnTo>
                <a:lnTo>
                  <a:pt x="126644" y="194585"/>
                </a:lnTo>
                <a:lnTo>
                  <a:pt x="117770" y="180948"/>
                </a:lnTo>
                <a:lnTo>
                  <a:pt x="108853" y="167243"/>
                </a:lnTo>
                <a:lnTo>
                  <a:pt x="99897" y="153478"/>
                </a:lnTo>
                <a:lnTo>
                  <a:pt x="90905" y="139660"/>
                </a:lnTo>
                <a:lnTo>
                  <a:pt x="81881" y="125794"/>
                </a:lnTo>
                <a:lnTo>
                  <a:pt x="72832" y="111889"/>
                </a:lnTo>
                <a:lnTo>
                  <a:pt x="63760" y="97949"/>
                </a:lnTo>
                <a:lnTo>
                  <a:pt x="54670" y="83983"/>
                </a:lnTo>
                <a:lnTo>
                  <a:pt x="45567" y="69997"/>
                </a:lnTo>
                <a:lnTo>
                  <a:pt x="36454" y="55997"/>
                </a:lnTo>
                <a:lnTo>
                  <a:pt x="27337" y="41991"/>
                </a:lnTo>
                <a:lnTo>
                  <a:pt x="18219" y="27985"/>
                </a:lnTo>
                <a:lnTo>
                  <a:pt x="9105" y="13985"/>
                </a:lnTo>
                <a:lnTo>
                  <a:pt x="0" y="0"/>
                </a:lnTo>
                <a:lnTo>
                  <a:pt x="1224" y="1953"/>
                </a:lnTo>
                <a:lnTo>
                  <a:pt x="8024" y="12797"/>
                </a:lnTo>
                <a:lnTo>
                  <a:pt x="14822" y="23638"/>
                </a:lnTo>
                <a:lnTo>
                  <a:pt x="21615" y="34475"/>
                </a:lnTo>
                <a:lnTo>
                  <a:pt x="28404" y="45304"/>
                </a:lnTo>
                <a:lnTo>
                  <a:pt x="35185" y="56123"/>
                </a:lnTo>
                <a:lnTo>
                  <a:pt x="41958" y="66928"/>
                </a:lnTo>
                <a:lnTo>
                  <a:pt x="48720" y="77718"/>
                </a:lnTo>
                <a:lnTo>
                  <a:pt x="55471" y="88490"/>
                </a:lnTo>
                <a:lnTo>
                  <a:pt x="62209" y="99241"/>
                </a:lnTo>
                <a:lnTo>
                  <a:pt x="68932" y="109969"/>
                </a:lnTo>
                <a:lnTo>
                  <a:pt x="75638" y="120670"/>
                </a:lnTo>
                <a:lnTo>
                  <a:pt x="82327" y="131342"/>
                </a:lnTo>
                <a:lnTo>
                  <a:pt x="88996" y="141983"/>
                </a:lnTo>
                <a:lnTo>
                  <a:pt x="95643" y="152590"/>
                </a:lnTo>
                <a:lnTo>
                  <a:pt x="100463" y="160279"/>
                </a:lnTo>
                <a:lnTo>
                  <a:pt x="107329" y="171231"/>
                </a:lnTo>
                <a:lnTo>
                  <a:pt x="114166" y="182138"/>
                </a:lnTo>
                <a:lnTo>
                  <a:pt x="120973" y="192997"/>
                </a:lnTo>
                <a:lnTo>
                  <a:pt x="127748" y="203806"/>
                </a:lnTo>
                <a:lnTo>
                  <a:pt x="134487" y="214559"/>
                </a:lnTo>
                <a:lnTo>
                  <a:pt x="141190" y="225256"/>
                </a:lnTo>
                <a:lnTo>
                  <a:pt x="147855" y="235892"/>
                </a:lnTo>
                <a:lnTo>
                  <a:pt x="154479" y="246465"/>
                </a:lnTo>
                <a:lnTo>
                  <a:pt x="161061" y="256971"/>
                </a:lnTo>
                <a:lnTo>
                  <a:pt x="178714" y="274624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039655" y="5968189"/>
            <a:ext cx="30543" cy="37731"/>
          </a:xfrm>
          <a:custGeom>
            <a:avLst/>
            <a:gdLst/>
            <a:ahLst/>
            <a:cxnLst/>
            <a:rect l="l" t="t" r="r" b="b"/>
            <a:pathLst>
              <a:path w="30543" h="37731">
                <a:moveTo>
                  <a:pt x="29222" y="37731"/>
                </a:moveTo>
                <a:lnTo>
                  <a:pt x="30543" y="37465"/>
                </a:lnTo>
                <a:lnTo>
                  <a:pt x="26276" y="30911"/>
                </a:lnTo>
                <a:lnTo>
                  <a:pt x="21983" y="24307"/>
                </a:lnTo>
                <a:lnTo>
                  <a:pt x="17652" y="17653"/>
                </a:lnTo>
                <a:lnTo>
                  <a:pt x="0" y="0"/>
                </a:lnTo>
                <a:lnTo>
                  <a:pt x="3255" y="5194"/>
                </a:lnTo>
                <a:lnTo>
                  <a:pt x="10007" y="15973"/>
                </a:lnTo>
                <a:lnTo>
                  <a:pt x="16713" y="26682"/>
                </a:lnTo>
                <a:lnTo>
                  <a:pt x="26733" y="36690"/>
                </a:lnTo>
                <a:lnTo>
                  <a:pt x="29222" y="37731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187863" y="6194481"/>
            <a:ext cx="11874" cy="18059"/>
          </a:xfrm>
          <a:custGeom>
            <a:avLst/>
            <a:gdLst/>
            <a:ahLst/>
            <a:cxnLst/>
            <a:rect l="l" t="t" r="r" b="b"/>
            <a:pathLst>
              <a:path w="11874" h="18059">
                <a:moveTo>
                  <a:pt x="3086" y="0"/>
                </a:moveTo>
                <a:lnTo>
                  <a:pt x="0" y="647"/>
                </a:lnTo>
                <a:lnTo>
                  <a:pt x="4025" y="6591"/>
                </a:lnTo>
                <a:lnTo>
                  <a:pt x="7937" y="12382"/>
                </a:lnTo>
                <a:lnTo>
                  <a:pt x="11785" y="18059"/>
                </a:lnTo>
                <a:lnTo>
                  <a:pt x="11874" y="15074"/>
                </a:lnTo>
                <a:lnTo>
                  <a:pt x="9016" y="10160"/>
                </a:lnTo>
                <a:lnTo>
                  <a:pt x="6057" y="5092"/>
                </a:lnTo>
                <a:lnTo>
                  <a:pt x="3086" y="0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098935" y="6049850"/>
            <a:ext cx="114198" cy="182613"/>
          </a:xfrm>
          <a:custGeom>
            <a:avLst/>
            <a:gdLst/>
            <a:ahLst/>
            <a:cxnLst/>
            <a:rect l="l" t="t" r="r" b="b"/>
            <a:pathLst>
              <a:path w="114198" h="182613">
                <a:moveTo>
                  <a:pt x="86805" y="135736"/>
                </a:moveTo>
                <a:lnTo>
                  <a:pt x="80451" y="124853"/>
                </a:lnTo>
                <a:lnTo>
                  <a:pt x="73964" y="113741"/>
                </a:lnTo>
                <a:lnTo>
                  <a:pt x="69595" y="107018"/>
                </a:lnTo>
                <a:lnTo>
                  <a:pt x="63101" y="97028"/>
                </a:lnTo>
                <a:lnTo>
                  <a:pt x="56494" y="86864"/>
                </a:lnTo>
                <a:lnTo>
                  <a:pt x="49777" y="76534"/>
                </a:lnTo>
                <a:lnTo>
                  <a:pt x="42954" y="66041"/>
                </a:lnTo>
                <a:lnTo>
                  <a:pt x="36029" y="55392"/>
                </a:lnTo>
                <a:lnTo>
                  <a:pt x="29006" y="44593"/>
                </a:lnTo>
                <a:lnTo>
                  <a:pt x="21887" y="33648"/>
                </a:lnTo>
                <a:lnTo>
                  <a:pt x="14678" y="22564"/>
                </a:lnTo>
                <a:lnTo>
                  <a:pt x="7380" y="11346"/>
                </a:lnTo>
                <a:lnTo>
                  <a:pt x="0" y="0"/>
                </a:lnTo>
                <a:lnTo>
                  <a:pt x="6616" y="10950"/>
                </a:lnTo>
                <a:lnTo>
                  <a:pt x="13631" y="22558"/>
                </a:lnTo>
                <a:lnTo>
                  <a:pt x="20558" y="34020"/>
                </a:lnTo>
                <a:lnTo>
                  <a:pt x="27392" y="45328"/>
                </a:lnTo>
                <a:lnTo>
                  <a:pt x="34132" y="56479"/>
                </a:lnTo>
                <a:lnTo>
                  <a:pt x="40773" y="67467"/>
                </a:lnTo>
                <a:lnTo>
                  <a:pt x="47314" y="78288"/>
                </a:lnTo>
                <a:lnTo>
                  <a:pt x="53749" y="88935"/>
                </a:lnTo>
                <a:lnTo>
                  <a:pt x="60078" y="99404"/>
                </a:lnTo>
                <a:lnTo>
                  <a:pt x="66295" y="109690"/>
                </a:lnTo>
                <a:lnTo>
                  <a:pt x="72398" y="119788"/>
                </a:lnTo>
                <a:lnTo>
                  <a:pt x="78384" y="129692"/>
                </a:lnTo>
                <a:lnTo>
                  <a:pt x="80518" y="132841"/>
                </a:lnTo>
                <a:lnTo>
                  <a:pt x="82638" y="135966"/>
                </a:lnTo>
                <a:lnTo>
                  <a:pt x="84721" y="139052"/>
                </a:lnTo>
                <a:lnTo>
                  <a:pt x="87071" y="138468"/>
                </a:lnTo>
                <a:lnTo>
                  <a:pt x="86805" y="135736"/>
                </a:lnTo>
                <a:close/>
              </a:path>
              <a:path w="114198" h="182613">
                <a:moveTo>
                  <a:pt x="114198" y="182613"/>
                </a:moveTo>
                <a:lnTo>
                  <a:pt x="112014" y="178879"/>
                </a:lnTo>
                <a:lnTo>
                  <a:pt x="109791" y="175082"/>
                </a:lnTo>
                <a:lnTo>
                  <a:pt x="107530" y="171208"/>
                </a:lnTo>
                <a:lnTo>
                  <a:pt x="107518" y="172732"/>
                </a:lnTo>
                <a:lnTo>
                  <a:pt x="109778" y="176085"/>
                </a:lnTo>
                <a:lnTo>
                  <a:pt x="112001" y="179362"/>
                </a:lnTo>
                <a:lnTo>
                  <a:pt x="114198" y="182613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185075" y="6188323"/>
            <a:ext cx="21399" cy="34264"/>
          </a:xfrm>
          <a:custGeom>
            <a:avLst/>
            <a:gdLst/>
            <a:ahLst/>
            <a:cxnLst/>
            <a:rect l="l" t="t" r="r" b="b"/>
            <a:pathLst>
              <a:path w="21399" h="34264">
                <a:moveTo>
                  <a:pt x="2793" y="6807"/>
                </a:moveTo>
                <a:lnTo>
                  <a:pt x="3822" y="6565"/>
                </a:lnTo>
                <a:lnTo>
                  <a:pt x="4622" y="4013"/>
                </a:lnTo>
                <a:lnTo>
                  <a:pt x="927" y="0"/>
                </a:lnTo>
                <a:lnTo>
                  <a:pt x="0" y="2666"/>
                </a:lnTo>
                <a:lnTo>
                  <a:pt x="2793" y="6807"/>
                </a:lnTo>
                <a:close/>
              </a:path>
              <a:path w="21399" h="34264">
                <a:moveTo>
                  <a:pt x="14668" y="21221"/>
                </a:moveTo>
                <a:lnTo>
                  <a:pt x="14579" y="24218"/>
                </a:lnTo>
                <a:lnTo>
                  <a:pt x="16865" y="27597"/>
                </a:lnTo>
                <a:lnTo>
                  <a:pt x="19151" y="30975"/>
                </a:lnTo>
                <a:lnTo>
                  <a:pt x="21374" y="34264"/>
                </a:lnTo>
                <a:lnTo>
                  <a:pt x="21399" y="32740"/>
                </a:lnTo>
                <a:lnTo>
                  <a:pt x="19189" y="28955"/>
                </a:lnTo>
                <a:lnTo>
                  <a:pt x="16954" y="25120"/>
                </a:lnTo>
                <a:lnTo>
                  <a:pt x="14668" y="21221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190951" y="6194169"/>
            <a:ext cx="44094" cy="70688"/>
          </a:xfrm>
          <a:custGeom>
            <a:avLst/>
            <a:gdLst/>
            <a:ahLst/>
            <a:cxnLst/>
            <a:rect l="l" t="t" r="r" b="b"/>
            <a:pathLst>
              <a:path w="44094" h="70688">
                <a:moveTo>
                  <a:pt x="44094" y="70688"/>
                </a:moveTo>
                <a:lnTo>
                  <a:pt x="41148" y="65481"/>
                </a:lnTo>
                <a:lnTo>
                  <a:pt x="38087" y="60045"/>
                </a:lnTo>
                <a:lnTo>
                  <a:pt x="34937" y="54495"/>
                </a:lnTo>
                <a:lnTo>
                  <a:pt x="33312" y="54749"/>
                </a:lnTo>
                <a:lnTo>
                  <a:pt x="37033" y="60248"/>
                </a:lnTo>
                <a:lnTo>
                  <a:pt x="40614" y="65544"/>
                </a:lnTo>
                <a:lnTo>
                  <a:pt x="44094" y="70688"/>
                </a:lnTo>
                <a:close/>
              </a:path>
              <a:path w="44094" h="70688">
                <a:moveTo>
                  <a:pt x="8839" y="13855"/>
                </a:moveTo>
                <a:lnTo>
                  <a:pt x="8915" y="10896"/>
                </a:lnTo>
                <a:lnTo>
                  <a:pt x="6578" y="7302"/>
                </a:lnTo>
                <a:lnTo>
                  <a:pt x="4216" y="3683"/>
                </a:lnTo>
                <a:lnTo>
                  <a:pt x="1828" y="0"/>
                </a:lnTo>
                <a:lnTo>
                  <a:pt x="0" y="317"/>
                </a:lnTo>
                <a:lnTo>
                  <a:pt x="2971" y="5410"/>
                </a:lnTo>
                <a:lnTo>
                  <a:pt x="5930" y="10477"/>
                </a:lnTo>
                <a:lnTo>
                  <a:pt x="8788" y="15379"/>
                </a:lnTo>
                <a:lnTo>
                  <a:pt x="8839" y="13855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172898" y="6163592"/>
            <a:ext cx="49288" cy="78879"/>
          </a:xfrm>
          <a:custGeom>
            <a:avLst/>
            <a:gdLst/>
            <a:ahLst/>
            <a:cxnLst/>
            <a:rect l="l" t="t" r="r" b="b"/>
            <a:pathLst>
              <a:path w="49288" h="78879">
                <a:moveTo>
                  <a:pt x="36245" y="55727"/>
                </a:moveTo>
                <a:lnTo>
                  <a:pt x="33642" y="53733"/>
                </a:lnTo>
                <a:lnTo>
                  <a:pt x="33566" y="57467"/>
                </a:lnTo>
                <a:lnTo>
                  <a:pt x="35826" y="61328"/>
                </a:lnTo>
                <a:lnTo>
                  <a:pt x="38049" y="65125"/>
                </a:lnTo>
                <a:lnTo>
                  <a:pt x="40233" y="68872"/>
                </a:lnTo>
                <a:lnTo>
                  <a:pt x="42532" y="72262"/>
                </a:lnTo>
                <a:lnTo>
                  <a:pt x="44780" y="75603"/>
                </a:lnTo>
                <a:lnTo>
                  <a:pt x="47002" y="78879"/>
                </a:lnTo>
                <a:lnTo>
                  <a:pt x="49288" y="78524"/>
                </a:lnTo>
                <a:lnTo>
                  <a:pt x="45478" y="71793"/>
                </a:lnTo>
                <a:lnTo>
                  <a:pt x="41554" y="64846"/>
                </a:lnTo>
                <a:lnTo>
                  <a:pt x="37490" y="57657"/>
                </a:lnTo>
                <a:lnTo>
                  <a:pt x="36245" y="55727"/>
                </a:lnTo>
                <a:close/>
              </a:path>
              <a:path w="49288" h="78879">
                <a:moveTo>
                  <a:pt x="0" y="0"/>
                </a:moveTo>
                <a:lnTo>
                  <a:pt x="1510" y="2587"/>
                </a:lnTo>
                <a:lnTo>
                  <a:pt x="7975" y="13653"/>
                </a:lnTo>
                <a:lnTo>
                  <a:pt x="14287" y="24472"/>
                </a:lnTo>
                <a:lnTo>
                  <a:pt x="15709" y="24168"/>
                </a:lnTo>
                <a:lnTo>
                  <a:pt x="13884" y="21354"/>
                </a:lnTo>
                <a:lnTo>
                  <a:pt x="7020" y="10794"/>
                </a:lnTo>
                <a:lnTo>
                  <a:pt x="0" y="0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188468" y="6190236"/>
            <a:ext cx="36207" cy="58686"/>
          </a:xfrm>
          <a:custGeom>
            <a:avLst/>
            <a:gdLst/>
            <a:ahLst/>
            <a:cxnLst/>
            <a:rect l="l" t="t" r="r" b="b"/>
            <a:pathLst>
              <a:path w="36207" h="58686">
                <a:moveTo>
                  <a:pt x="2933" y="1816"/>
                </a:moveTo>
                <a:lnTo>
                  <a:pt x="0" y="0"/>
                </a:lnTo>
                <a:lnTo>
                  <a:pt x="2476" y="4254"/>
                </a:lnTo>
                <a:lnTo>
                  <a:pt x="2933" y="1816"/>
                </a:lnTo>
                <a:close/>
              </a:path>
              <a:path w="36207" h="58686">
                <a:moveTo>
                  <a:pt x="36207" y="56260"/>
                </a:moveTo>
                <a:lnTo>
                  <a:pt x="32893" y="54394"/>
                </a:lnTo>
                <a:lnTo>
                  <a:pt x="35801" y="58686"/>
                </a:lnTo>
                <a:lnTo>
                  <a:pt x="36207" y="56260"/>
                </a:lnTo>
                <a:close/>
              </a:path>
              <a:path w="36207" h="58686">
                <a:moveTo>
                  <a:pt x="15925" y="21793"/>
                </a:moveTo>
                <a:lnTo>
                  <a:pt x="13665" y="18326"/>
                </a:lnTo>
                <a:lnTo>
                  <a:pt x="11391" y="14833"/>
                </a:lnTo>
                <a:lnTo>
                  <a:pt x="11277" y="19316"/>
                </a:lnTo>
                <a:lnTo>
                  <a:pt x="13563" y="23215"/>
                </a:lnTo>
                <a:lnTo>
                  <a:pt x="15798" y="27050"/>
                </a:lnTo>
                <a:lnTo>
                  <a:pt x="18008" y="30822"/>
                </a:lnTo>
                <a:lnTo>
                  <a:pt x="18135" y="25196"/>
                </a:lnTo>
                <a:lnTo>
                  <a:pt x="15925" y="21793"/>
                </a:lnTo>
                <a:close/>
              </a:path>
            </a:pathLst>
          </a:custGeom>
          <a:solidFill>
            <a:srgbClr val="009D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225889" y="6248357"/>
            <a:ext cx="12318" cy="21183"/>
          </a:xfrm>
          <a:custGeom>
            <a:avLst/>
            <a:gdLst/>
            <a:ahLst/>
            <a:cxnLst/>
            <a:rect l="l" t="t" r="r" b="b"/>
            <a:pathLst>
              <a:path w="12319" h="21183">
                <a:moveTo>
                  <a:pt x="3898" y="2730"/>
                </a:moveTo>
                <a:lnTo>
                  <a:pt x="2120" y="0"/>
                </a:lnTo>
                <a:lnTo>
                  <a:pt x="0" y="304"/>
                </a:lnTo>
                <a:lnTo>
                  <a:pt x="3149" y="5867"/>
                </a:lnTo>
                <a:lnTo>
                  <a:pt x="6210" y="11290"/>
                </a:lnTo>
                <a:lnTo>
                  <a:pt x="9156" y="16497"/>
                </a:lnTo>
                <a:lnTo>
                  <a:pt x="10223" y="18072"/>
                </a:lnTo>
                <a:lnTo>
                  <a:pt x="12319" y="21183"/>
                </a:lnTo>
                <a:lnTo>
                  <a:pt x="12242" y="20142"/>
                </a:lnTo>
                <a:lnTo>
                  <a:pt x="12103" y="16713"/>
                </a:lnTo>
                <a:lnTo>
                  <a:pt x="10566" y="13893"/>
                </a:lnTo>
                <a:lnTo>
                  <a:pt x="8978" y="11010"/>
                </a:lnTo>
                <a:lnTo>
                  <a:pt x="7378" y="8077"/>
                </a:lnTo>
                <a:lnTo>
                  <a:pt x="5651" y="5435"/>
                </a:lnTo>
                <a:lnTo>
                  <a:pt x="3898" y="2730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210381" y="6221253"/>
            <a:ext cx="13411" cy="20866"/>
          </a:xfrm>
          <a:custGeom>
            <a:avLst/>
            <a:gdLst/>
            <a:ahLst/>
            <a:cxnLst/>
            <a:rect l="l" t="t" r="r" b="b"/>
            <a:pathLst>
              <a:path w="13411" h="20866">
                <a:moveTo>
                  <a:pt x="0" y="0"/>
                </a:moveTo>
                <a:lnTo>
                  <a:pt x="4076" y="7188"/>
                </a:lnTo>
                <a:lnTo>
                  <a:pt x="8001" y="14135"/>
                </a:lnTo>
                <a:lnTo>
                  <a:pt x="11811" y="20866"/>
                </a:lnTo>
                <a:lnTo>
                  <a:pt x="13411" y="20612"/>
                </a:lnTo>
                <a:lnTo>
                  <a:pt x="9093" y="13957"/>
                </a:lnTo>
                <a:lnTo>
                  <a:pt x="4622" y="7099"/>
                </a:lnTo>
                <a:lnTo>
                  <a:pt x="0" y="0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223448" y="6244334"/>
            <a:ext cx="26085" cy="41770"/>
          </a:xfrm>
          <a:custGeom>
            <a:avLst/>
            <a:gdLst/>
            <a:ahLst/>
            <a:cxnLst/>
            <a:rect l="l" t="t" r="r" b="b"/>
            <a:pathLst>
              <a:path w="26085" h="41770">
                <a:moveTo>
                  <a:pt x="3174" y="1879"/>
                </a:moveTo>
                <a:lnTo>
                  <a:pt x="0" y="0"/>
                </a:lnTo>
                <a:lnTo>
                  <a:pt x="2438" y="4330"/>
                </a:lnTo>
                <a:lnTo>
                  <a:pt x="3174" y="1879"/>
                </a:lnTo>
                <a:close/>
              </a:path>
              <a:path w="26085" h="41770">
                <a:moveTo>
                  <a:pt x="22440" y="35128"/>
                </a:moveTo>
                <a:lnTo>
                  <a:pt x="18592" y="28117"/>
                </a:lnTo>
                <a:lnTo>
                  <a:pt x="14554" y="20726"/>
                </a:lnTo>
                <a:lnTo>
                  <a:pt x="14592" y="21958"/>
                </a:lnTo>
                <a:lnTo>
                  <a:pt x="14770" y="25209"/>
                </a:lnTo>
                <a:lnTo>
                  <a:pt x="18605" y="30873"/>
                </a:lnTo>
                <a:lnTo>
                  <a:pt x="22288" y="36309"/>
                </a:lnTo>
                <a:lnTo>
                  <a:pt x="25793" y="41503"/>
                </a:lnTo>
                <a:lnTo>
                  <a:pt x="26085" y="41770"/>
                </a:lnTo>
                <a:lnTo>
                  <a:pt x="22440" y="35128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233266" y="6256444"/>
            <a:ext cx="27724" cy="46748"/>
          </a:xfrm>
          <a:custGeom>
            <a:avLst/>
            <a:gdLst/>
            <a:ahLst/>
            <a:cxnLst/>
            <a:rect l="l" t="t" r="r" b="b"/>
            <a:pathLst>
              <a:path w="27724" h="46748">
                <a:moveTo>
                  <a:pt x="0" y="0"/>
                </a:moveTo>
                <a:lnTo>
                  <a:pt x="1600" y="2921"/>
                </a:lnTo>
                <a:lnTo>
                  <a:pt x="3187" y="5803"/>
                </a:lnTo>
                <a:lnTo>
                  <a:pt x="4724" y="8623"/>
                </a:lnTo>
                <a:lnTo>
                  <a:pt x="4699" y="7670"/>
                </a:lnTo>
                <a:lnTo>
                  <a:pt x="3149" y="4838"/>
                </a:lnTo>
                <a:lnTo>
                  <a:pt x="0" y="0"/>
                </a:lnTo>
                <a:close/>
              </a:path>
              <a:path w="27724" h="46748">
                <a:moveTo>
                  <a:pt x="24257" y="41643"/>
                </a:moveTo>
                <a:lnTo>
                  <a:pt x="27724" y="46748"/>
                </a:lnTo>
                <a:lnTo>
                  <a:pt x="25476" y="42545"/>
                </a:lnTo>
                <a:lnTo>
                  <a:pt x="23152" y="38163"/>
                </a:lnTo>
                <a:lnTo>
                  <a:pt x="20688" y="33553"/>
                </a:lnTo>
                <a:lnTo>
                  <a:pt x="16725" y="30492"/>
                </a:lnTo>
                <a:lnTo>
                  <a:pt x="20599" y="36220"/>
                </a:lnTo>
                <a:lnTo>
                  <a:pt x="24257" y="41643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237941" y="6263641"/>
            <a:ext cx="16014" cy="26352"/>
          </a:xfrm>
          <a:custGeom>
            <a:avLst/>
            <a:gdLst/>
            <a:ahLst/>
            <a:cxnLst/>
            <a:rect l="l" t="t" r="r" b="b"/>
            <a:pathLst>
              <a:path w="16014" h="26352">
                <a:moveTo>
                  <a:pt x="0" y="0"/>
                </a:moveTo>
                <a:lnTo>
                  <a:pt x="50" y="1422"/>
                </a:lnTo>
                <a:lnTo>
                  <a:pt x="4102" y="8813"/>
                </a:lnTo>
                <a:lnTo>
                  <a:pt x="7950" y="15824"/>
                </a:lnTo>
                <a:lnTo>
                  <a:pt x="11595" y="22466"/>
                </a:lnTo>
                <a:lnTo>
                  <a:pt x="13055" y="23799"/>
                </a:lnTo>
                <a:lnTo>
                  <a:pt x="16014" y="26352"/>
                </a:lnTo>
                <a:lnTo>
                  <a:pt x="14376" y="23266"/>
                </a:lnTo>
                <a:lnTo>
                  <a:pt x="12687" y="20104"/>
                </a:lnTo>
                <a:lnTo>
                  <a:pt x="10947" y="16827"/>
                </a:lnTo>
                <a:lnTo>
                  <a:pt x="7454" y="11455"/>
                </a:lnTo>
                <a:lnTo>
                  <a:pt x="3810" y="5841"/>
                </a:lnTo>
                <a:lnTo>
                  <a:pt x="0" y="0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253963" y="6289992"/>
            <a:ext cx="15303" cy="25450"/>
          </a:xfrm>
          <a:custGeom>
            <a:avLst/>
            <a:gdLst/>
            <a:ahLst/>
            <a:cxnLst/>
            <a:rect l="l" t="t" r="r" b="b"/>
            <a:pathLst>
              <a:path w="15303" h="25450">
                <a:moveTo>
                  <a:pt x="0" y="0"/>
                </a:moveTo>
                <a:lnTo>
                  <a:pt x="2451" y="4610"/>
                </a:lnTo>
                <a:lnTo>
                  <a:pt x="4787" y="8991"/>
                </a:lnTo>
                <a:lnTo>
                  <a:pt x="7023" y="13195"/>
                </a:lnTo>
                <a:lnTo>
                  <a:pt x="9944" y="17513"/>
                </a:lnTo>
                <a:lnTo>
                  <a:pt x="12712" y="21602"/>
                </a:lnTo>
                <a:lnTo>
                  <a:pt x="15303" y="25450"/>
                </a:lnTo>
                <a:lnTo>
                  <a:pt x="12458" y="19938"/>
                </a:lnTo>
                <a:lnTo>
                  <a:pt x="9372" y="13982"/>
                </a:lnTo>
                <a:lnTo>
                  <a:pt x="6045" y="7581"/>
                </a:lnTo>
                <a:lnTo>
                  <a:pt x="3644" y="3898"/>
                </a:lnTo>
                <a:lnTo>
                  <a:pt x="0" y="0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248894" y="6280477"/>
            <a:ext cx="7493" cy="11531"/>
          </a:xfrm>
          <a:custGeom>
            <a:avLst/>
            <a:gdLst/>
            <a:ahLst/>
            <a:cxnLst/>
            <a:rect l="l" t="t" r="r" b="b"/>
            <a:pathLst>
              <a:path w="7492" h="11531">
                <a:moveTo>
                  <a:pt x="0" y="0"/>
                </a:moveTo>
                <a:lnTo>
                  <a:pt x="1739" y="3263"/>
                </a:lnTo>
                <a:lnTo>
                  <a:pt x="3416" y="6426"/>
                </a:lnTo>
                <a:lnTo>
                  <a:pt x="5067" y="9512"/>
                </a:lnTo>
                <a:lnTo>
                  <a:pt x="7492" y="11531"/>
                </a:lnTo>
                <a:lnTo>
                  <a:pt x="5079" y="7823"/>
                </a:lnTo>
                <a:lnTo>
                  <a:pt x="2578" y="3975"/>
                </a:lnTo>
                <a:lnTo>
                  <a:pt x="0" y="0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260003" y="6297577"/>
            <a:ext cx="40525" cy="67005"/>
          </a:xfrm>
          <a:custGeom>
            <a:avLst/>
            <a:gdLst/>
            <a:ahLst/>
            <a:cxnLst/>
            <a:rect l="l" t="t" r="r" b="b"/>
            <a:pathLst>
              <a:path w="40525" h="67005">
                <a:moveTo>
                  <a:pt x="40525" y="64846"/>
                </a:moveTo>
                <a:lnTo>
                  <a:pt x="40449" y="62229"/>
                </a:lnTo>
                <a:lnTo>
                  <a:pt x="38513" y="59235"/>
                </a:lnTo>
                <a:lnTo>
                  <a:pt x="35522" y="54635"/>
                </a:lnTo>
                <a:lnTo>
                  <a:pt x="30048" y="46214"/>
                </a:lnTo>
                <a:lnTo>
                  <a:pt x="22217" y="34169"/>
                </a:lnTo>
                <a:lnTo>
                  <a:pt x="12158" y="18699"/>
                </a:lnTo>
                <a:lnTo>
                  <a:pt x="0" y="0"/>
                </a:lnTo>
                <a:lnTo>
                  <a:pt x="3327" y="6400"/>
                </a:lnTo>
                <a:lnTo>
                  <a:pt x="6413" y="12357"/>
                </a:lnTo>
                <a:lnTo>
                  <a:pt x="9270" y="17868"/>
                </a:lnTo>
                <a:lnTo>
                  <a:pt x="20451" y="34401"/>
                </a:lnTo>
                <a:lnTo>
                  <a:pt x="26879" y="43904"/>
                </a:lnTo>
                <a:lnTo>
                  <a:pt x="31909" y="51338"/>
                </a:lnTo>
                <a:lnTo>
                  <a:pt x="38138" y="60540"/>
                </a:lnTo>
                <a:lnTo>
                  <a:pt x="39484" y="62522"/>
                </a:lnTo>
                <a:lnTo>
                  <a:pt x="39052" y="67005"/>
                </a:lnTo>
                <a:lnTo>
                  <a:pt x="40525" y="64846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762474" y="5551088"/>
            <a:ext cx="16052" cy="14084"/>
          </a:xfrm>
          <a:custGeom>
            <a:avLst/>
            <a:gdLst/>
            <a:ahLst/>
            <a:cxnLst/>
            <a:rect l="l" t="t" r="r" b="b"/>
            <a:pathLst>
              <a:path w="16052" h="14084">
                <a:moveTo>
                  <a:pt x="8039" y="14084"/>
                </a:moveTo>
                <a:lnTo>
                  <a:pt x="11874" y="12941"/>
                </a:lnTo>
                <a:lnTo>
                  <a:pt x="15125" y="10820"/>
                </a:lnTo>
                <a:lnTo>
                  <a:pt x="16052" y="6451"/>
                </a:lnTo>
                <a:lnTo>
                  <a:pt x="13931" y="3200"/>
                </a:lnTo>
                <a:lnTo>
                  <a:pt x="12585" y="1130"/>
                </a:lnTo>
                <a:lnTo>
                  <a:pt x="8026" y="0"/>
                </a:lnTo>
                <a:lnTo>
                  <a:pt x="4190" y="1143"/>
                </a:lnTo>
                <a:lnTo>
                  <a:pt x="927" y="3263"/>
                </a:lnTo>
                <a:lnTo>
                  <a:pt x="0" y="7620"/>
                </a:lnTo>
                <a:lnTo>
                  <a:pt x="2133" y="10883"/>
                </a:lnTo>
                <a:lnTo>
                  <a:pt x="3479" y="12954"/>
                </a:lnTo>
                <a:lnTo>
                  <a:pt x="8039" y="14084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153802" y="5318802"/>
            <a:ext cx="22174" cy="41465"/>
          </a:xfrm>
          <a:custGeom>
            <a:avLst/>
            <a:gdLst/>
            <a:ahLst/>
            <a:cxnLst/>
            <a:rect l="l" t="t" r="r" b="b"/>
            <a:pathLst>
              <a:path w="22174" h="41465">
                <a:moveTo>
                  <a:pt x="8115" y="21716"/>
                </a:moveTo>
                <a:lnTo>
                  <a:pt x="2870" y="23812"/>
                </a:lnTo>
                <a:lnTo>
                  <a:pt x="2158" y="26847"/>
                </a:lnTo>
                <a:lnTo>
                  <a:pt x="1473" y="29883"/>
                </a:lnTo>
                <a:lnTo>
                  <a:pt x="812" y="32931"/>
                </a:lnTo>
                <a:lnTo>
                  <a:pt x="0" y="36728"/>
                </a:lnTo>
                <a:lnTo>
                  <a:pt x="2412" y="40474"/>
                </a:lnTo>
                <a:lnTo>
                  <a:pt x="6210" y="41300"/>
                </a:lnTo>
                <a:lnTo>
                  <a:pt x="7708" y="41465"/>
                </a:lnTo>
                <a:lnTo>
                  <a:pt x="10947" y="41465"/>
                </a:lnTo>
                <a:lnTo>
                  <a:pt x="13868" y="39217"/>
                </a:lnTo>
                <a:lnTo>
                  <a:pt x="14579" y="35902"/>
                </a:lnTo>
                <a:lnTo>
                  <a:pt x="15100" y="33533"/>
                </a:lnTo>
                <a:lnTo>
                  <a:pt x="17998" y="21135"/>
                </a:lnTo>
                <a:lnTo>
                  <a:pt x="21158" y="8877"/>
                </a:lnTo>
                <a:lnTo>
                  <a:pt x="22174" y="5130"/>
                </a:lnTo>
                <a:lnTo>
                  <a:pt x="19951" y="1257"/>
                </a:lnTo>
                <a:lnTo>
                  <a:pt x="16205" y="241"/>
                </a:lnTo>
                <a:lnTo>
                  <a:pt x="14350" y="0"/>
                </a:lnTo>
                <a:lnTo>
                  <a:pt x="11252" y="0"/>
                </a:lnTo>
                <a:lnTo>
                  <a:pt x="8407" y="2070"/>
                </a:lnTo>
                <a:lnTo>
                  <a:pt x="7556" y="5206"/>
                </a:lnTo>
                <a:lnTo>
                  <a:pt x="6921" y="7569"/>
                </a:lnTo>
                <a:lnTo>
                  <a:pt x="5676" y="12344"/>
                </a:lnTo>
                <a:lnTo>
                  <a:pt x="9296" y="15951"/>
                </a:lnTo>
                <a:lnTo>
                  <a:pt x="10261" y="19151"/>
                </a:lnTo>
                <a:lnTo>
                  <a:pt x="8115" y="21716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156673" y="5331148"/>
            <a:ext cx="7391" cy="11468"/>
          </a:xfrm>
          <a:custGeom>
            <a:avLst/>
            <a:gdLst/>
            <a:ahLst/>
            <a:cxnLst/>
            <a:rect l="l" t="t" r="r" b="b"/>
            <a:pathLst>
              <a:path w="7391" h="11468">
                <a:moveTo>
                  <a:pt x="0" y="11468"/>
                </a:moveTo>
                <a:lnTo>
                  <a:pt x="5245" y="9372"/>
                </a:lnTo>
                <a:lnTo>
                  <a:pt x="7391" y="6807"/>
                </a:lnTo>
                <a:lnTo>
                  <a:pt x="6426" y="3606"/>
                </a:lnTo>
                <a:lnTo>
                  <a:pt x="2806" y="0"/>
                </a:lnTo>
                <a:lnTo>
                  <a:pt x="1841" y="3797"/>
                </a:lnTo>
                <a:lnTo>
                  <a:pt x="901" y="7619"/>
                </a:lnTo>
                <a:lnTo>
                  <a:pt x="0" y="1146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562702" y="5289726"/>
            <a:ext cx="28075" cy="34302"/>
          </a:xfrm>
          <a:custGeom>
            <a:avLst/>
            <a:gdLst/>
            <a:ahLst/>
            <a:cxnLst/>
            <a:rect l="l" t="t" r="r" b="b"/>
            <a:pathLst>
              <a:path w="28075" h="34302">
                <a:moveTo>
                  <a:pt x="2197" y="10998"/>
                </a:moveTo>
                <a:lnTo>
                  <a:pt x="3714" y="13229"/>
                </a:lnTo>
                <a:lnTo>
                  <a:pt x="10778" y="23636"/>
                </a:lnTo>
                <a:lnTo>
                  <a:pt x="15837" y="31086"/>
                </a:lnTo>
                <a:lnTo>
                  <a:pt x="16675" y="26708"/>
                </a:lnTo>
                <a:lnTo>
                  <a:pt x="19888" y="24523"/>
                </a:lnTo>
                <a:lnTo>
                  <a:pt x="21107" y="23698"/>
                </a:lnTo>
                <a:lnTo>
                  <a:pt x="23837" y="23304"/>
                </a:lnTo>
                <a:lnTo>
                  <a:pt x="28075" y="24027"/>
                </a:lnTo>
                <a:lnTo>
                  <a:pt x="20869" y="13418"/>
                </a:lnTo>
                <a:lnTo>
                  <a:pt x="13843" y="3073"/>
                </a:lnTo>
                <a:lnTo>
                  <a:pt x="10261" y="0"/>
                </a:lnTo>
                <a:lnTo>
                  <a:pt x="6642" y="0"/>
                </a:lnTo>
                <a:lnTo>
                  <a:pt x="4064" y="1219"/>
                </a:lnTo>
                <a:lnTo>
                  <a:pt x="838" y="3390"/>
                </a:lnTo>
                <a:lnTo>
                  <a:pt x="0" y="7772"/>
                </a:lnTo>
                <a:lnTo>
                  <a:pt x="2197" y="10998"/>
                </a:lnTo>
                <a:close/>
              </a:path>
              <a:path w="28075" h="34302">
                <a:moveTo>
                  <a:pt x="18021" y="34302"/>
                </a:moveTo>
                <a:lnTo>
                  <a:pt x="15837" y="31086"/>
                </a:lnTo>
                <a:lnTo>
                  <a:pt x="18021" y="3430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172872" y="5252243"/>
            <a:ext cx="26225" cy="40322"/>
          </a:xfrm>
          <a:custGeom>
            <a:avLst/>
            <a:gdLst/>
            <a:ahLst/>
            <a:cxnLst/>
            <a:rect l="l" t="t" r="r" b="b"/>
            <a:pathLst>
              <a:path w="26225" h="40322">
                <a:moveTo>
                  <a:pt x="7937" y="40322"/>
                </a:moveTo>
                <a:lnTo>
                  <a:pt x="10820" y="40322"/>
                </a:lnTo>
                <a:lnTo>
                  <a:pt x="13538" y="38531"/>
                </a:lnTo>
                <a:lnTo>
                  <a:pt x="14566" y="35648"/>
                </a:lnTo>
                <a:lnTo>
                  <a:pt x="15378" y="33404"/>
                </a:lnTo>
                <a:lnTo>
                  <a:pt x="19909" y="21476"/>
                </a:lnTo>
                <a:lnTo>
                  <a:pt x="24701" y="9804"/>
                </a:lnTo>
                <a:lnTo>
                  <a:pt x="26225" y="6223"/>
                </a:lnTo>
                <a:lnTo>
                  <a:pt x="24561" y="2095"/>
                </a:lnTo>
                <a:lnTo>
                  <a:pt x="20980" y="558"/>
                </a:lnTo>
                <a:lnTo>
                  <a:pt x="18224" y="0"/>
                </a:lnTo>
                <a:lnTo>
                  <a:pt x="15481" y="0"/>
                </a:lnTo>
                <a:lnTo>
                  <a:pt x="12877" y="1600"/>
                </a:lnTo>
                <a:lnTo>
                  <a:pt x="11747" y="4279"/>
                </a:lnTo>
                <a:lnTo>
                  <a:pt x="10517" y="7189"/>
                </a:lnTo>
                <a:lnTo>
                  <a:pt x="5784" y="18920"/>
                </a:lnTo>
                <a:lnTo>
                  <a:pt x="1308" y="30899"/>
                </a:lnTo>
                <a:lnTo>
                  <a:pt x="0" y="34556"/>
                </a:lnTo>
                <a:lnTo>
                  <a:pt x="1892" y="38595"/>
                </a:lnTo>
                <a:lnTo>
                  <a:pt x="5562" y="39903"/>
                </a:lnTo>
                <a:lnTo>
                  <a:pt x="7937" y="40322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523104" y="5231469"/>
            <a:ext cx="31864" cy="37388"/>
          </a:xfrm>
          <a:custGeom>
            <a:avLst/>
            <a:gdLst/>
            <a:ahLst/>
            <a:cxnLst/>
            <a:rect l="l" t="t" r="r" b="b"/>
            <a:pathLst>
              <a:path w="31864" h="37388">
                <a:moveTo>
                  <a:pt x="23863" y="37388"/>
                </a:moveTo>
                <a:lnTo>
                  <a:pt x="25222" y="37388"/>
                </a:lnTo>
                <a:lnTo>
                  <a:pt x="27812" y="36169"/>
                </a:lnTo>
                <a:lnTo>
                  <a:pt x="31038" y="33985"/>
                </a:lnTo>
                <a:lnTo>
                  <a:pt x="31864" y="29603"/>
                </a:lnTo>
                <a:lnTo>
                  <a:pt x="29679" y="26377"/>
                </a:lnTo>
                <a:lnTo>
                  <a:pt x="28055" y="23991"/>
                </a:lnTo>
                <a:lnTo>
                  <a:pt x="20795" y="13316"/>
                </a:lnTo>
                <a:lnTo>
                  <a:pt x="13830" y="3086"/>
                </a:lnTo>
                <a:lnTo>
                  <a:pt x="10248" y="0"/>
                </a:lnTo>
                <a:lnTo>
                  <a:pt x="6642" y="0"/>
                </a:lnTo>
                <a:lnTo>
                  <a:pt x="4051" y="1231"/>
                </a:lnTo>
                <a:lnTo>
                  <a:pt x="825" y="3416"/>
                </a:lnTo>
                <a:lnTo>
                  <a:pt x="0" y="7797"/>
                </a:lnTo>
                <a:lnTo>
                  <a:pt x="2184" y="11010"/>
                </a:lnTo>
                <a:lnTo>
                  <a:pt x="3680" y="13207"/>
                </a:lnTo>
                <a:lnTo>
                  <a:pt x="10709" y="23539"/>
                </a:lnTo>
                <a:lnTo>
                  <a:pt x="18033" y="34302"/>
                </a:lnTo>
                <a:lnTo>
                  <a:pt x="19392" y="36309"/>
                </a:lnTo>
                <a:lnTo>
                  <a:pt x="23863" y="37388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201490" y="5190083"/>
            <a:ext cx="30581" cy="38227"/>
          </a:xfrm>
          <a:custGeom>
            <a:avLst/>
            <a:gdLst/>
            <a:ahLst/>
            <a:cxnLst/>
            <a:rect l="l" t="t" r="r" b="b"/>
            <a:pathLst>
              <a:path w="30581" h="38226">
                <a:moveTo>
                  <a:pt x="8039" y="38226"/>
                </a:moveTo>
                <a:lnTo>
                  <a:pt x="12928" y="36906"/>
                </a:lnTo>
                <a:lnTo>
                  <a:pt x="15313" y="32598"/>
                </a:lnTo>
                <a:lnTo>
                  <a:pt x="21756" y="21527"/>
                </a:lnTo>
                <a:lnTo>
                  <a:pt x="28448" y="10909"/>
                </a:lnTo>
                <a:lnTo>
                  <a:pt x="30581" y="7670"/>
                </a:lnTo>
                <a:lnTo>
                  <a:pt x="29679" y="3301"/>
                </a:lnTo>
                <a:lnTo>
                  <a:pt x="26441" y="1155"/>
                </a:lnTo>
                <a:lnTo>
                  <a:pt x="23901" y="0"/>
                </a:lnTo>
                <a:lnTo>
                  <a:pt x="20281" y="0"/>
                </a:lnTo>
                <a:lnTo>
                  <a:pt x="16675" y="3174"/>
                </a:lnTo>
                <a:lnTo>
                  <a:pt x="14896" y="5909"/>
                </a:lnTo>
                <a:lnTo>
                  <a:pt x="8253" y="16644"/>
                </a:lnTo>
                <a:lnTo>
                  <a:pt x="1879" y="27787"/>
                </a:lnTo>
                <a:lnTo>
                  <a:pt x="0" y="31203"/>
                </a:lnTo>
                <a:lnTo>
                  <a:pt x="1244" y="35483"/>
                </a:lnTo>
                <a:lnTo>
                  <a:pt x="4648" y="37350"/>
                </a:lnTo>
                <a:lnTo>
                  <a:pt x="8039" y="38226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481309" y="5174952"/>
            <a:ext cx="33515" cy="36017"/>
          </a:xfrm>
          <a:custGeom>
            <a:avLst/>
            <a:gdLst/>
            <a:ahLst/>
            <a:cxnLst/>
            <a:rect l="l" t="t" r="r" b="b"/>
            <a:pathLst>
              <a:path w="33515" h="36017">
                <a:moveTo>
                  <a:pt x="25552" y="36017"/>
                </a:moveTo>
                <a:lnTo>
                  <a:pt x="27025" y="36017"/>
                </a:lnTo>
                <a:lnTo>
                  <a:pt x="29794" y="34594"/>
                </a:lnTo>
                <a:lnTo>
                  <a:pt x="32893" y="32245"/>
                </a:lnTo>
                <a:lnTo>
                  <a:pt x="33515" y="27838"/>
                </a:lnTo>
                <a:lnTo>
                  <a:pt x="31165" y="24726"/>
                </a:lnTo>
                <a:lnTo>
                  <a:pt x="29137" y="22055"/>
                </a:lnTo>
                <a:lnTo>
                  <a:pt x="21167" y="11944"/>
                </a:lnTo>
                <a:lnTo>
                  <a:pt x="13195" y="2438"/>
                </a:lnTo>
                <a:lnTo>
                  <a:pt x="9842" y="0"/>
                </a:lnTo>
                <a:lnTo>
                  <a:pt x="6235" y="0"/>
                </a:lnTo>
                <a:lnTo>
                  <a:pt x="3263" y="1727"/>
                </a:lnTo>
                <a:lnTo>
                  <a:pt x="317" y="4267"/>
                </a:lnTo>
                <a:lnTo>
                  <a:pt x="0" y="8712"/>
                </a:lnTo>
                <a:lnTo>
                  <a:pt x="2540" y="11658"/>
                </a:lnTo>
                <a:lnTo>
                  <a:pt x="3974" y="13323"/>
                </a:lnTo>
                <a:lnTo>
                  <a:pt x="11937" y="22937"/>
                </a:lnTo>
                <a:lnTo>
                  <a:pt x="19926" y="33210"/>
                </a:lnTo>
                <a:lnTo>
                  <a:pt x="21310" y="35039"/>
                </a:lnTo>
                <a:lnTo>
                  <a:pt x="25552" y="3601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241838" y="5136714"/>
            <a:ext cx="26758" cy="33896"/>
          </a:xfrm>
          <a:custGeom>
            <a:avLst/>
            <a:gdLst/>
            <a:ahLst/>
            <a:cxnLst/>
            <a:rect l="l" t="t" r="r" b="b"/>
            <a:pathLst>
              <a:path w="26758" h="33896">
                <a:moveTo>
                  <a:pt x="26327" y="14858"/>
                </a:moveTo>
                <a:lnTo>
                  <a:pt x="25476" y="18719"/>
                </a:lnTo>
                <a:lnTo>
                  <a:pt x="26758" y="17525"/>
                </a:lnTo>
                <a:lnTo>
                  <a:pt x="26758" y="12941"/>
                </a:lnTo>
                <a:lnTo>
                  <a:pt x="26327" y="14858"/>
                </a:lnTo>
                <a:close/>
              </a:path>
              <a:path w="26758" h="33896">
                <a:moveTo>
                  <a:pt x="24561" y="571"/>
                </a:moveTo>
                <a:lnTo>
                  <a:pt x="24206" y="3365"/>
                </a:lnTo>
                <a:lnTo>
                  <a:pt x="26758" y="6870"/>
                </a:lnTo>
                <a:lnTo>
                  <a:pt x="27127" y="2628"/>
                </a:lnTo>
                <a:lnTo>
                  <a:pt x="27851" y="0"/>
                </a:lnTo>
                <a:lnTo>
                  <a:pt x="24561" y="571"/>
                </a:lnTo>
                <a:close/>
              </a:path>
              <a:path w="26758" h="33896">
                <a:moveTo>
                  <a:pt x="9220" y="14960"/>
                </a:moveTo>
                <a:lnTo>
                  <a:pt x="5867" y="18491"/>
                </a:lnTo>
                <a:lnTo>
                  <a:pt x="2590" y="22148"/>
                </a:lnTo>
                <a:lnTo>
                  <a:pt x="0" y="25057"/>
                </a:lnTo>
                <a:lnTo>
                  <a:pt x="241" y="29502"/>
                </a:lnTo>
                <a:lnTo>
                  <a:pt x="3149" y="32105"/>
                </a:lnTo>
                <a:lnTo>
                  <a:pt x="4483" y="33299"/>
                </a:lnTo>
                <a:lnTo>
                  <a:pt x="7835" y="33896"/>
                </a:lnTo>
                <a:lnTo>
                  <a:pt x="9410" y="26403"/>
                </a:lnTo>
                <a:lnTo>
                  <a:pt x="10985" y="18948"/>
                </a:lnTo>
                <a:lnTo>
                  <a:pt x="12623" y="11569"/>
                </a:lnTo>
                <a:lnTo>
                  <a:pt x="9220" y="1496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275637" y="5141813"/>
            <a:ext cx="1003" cy="2667"/>
          </a:xfrm>
          <a:custGeom>
            <a:avLst/>
            <a:gdLst/>
            <a:ahLst/>
            <a:cxnLst/>
            <a:rect l="l" t="t" r="r" b="b"/>
            <a:pathLst>
              <a:path w="1003" h="2666">
                <a:moveTo>
                  <a:pt x="0" y="2667"/>
                </a:moveTo>
                <a:lnTo>
                  <a:pt x="0" y="825"/>
                </a:lnTo>
                <a:lnTo>
                  <a:pt x="825" y="0"/>
                </a:lnTo>
                <a:lnTo>
                  <a:pt x="1003" y="787"/>
                </a:lnTo>
                <a:lnTo>
                  <a:pt x="558" y="1371"/>
                </a:lnTo>
                <a:lnTo>
                  <a:pt x="228" y="2006"/>
                </a:lnTo>
                <a:lnTo>
                  <a:pt x="0" y="2667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268592" y="5136923"/>
            <a:ext cx="7594" cy="17310"/>
          </a:xfrm>
          <a:custGeom>
            <a:avLst/>
            <a:gdLst/>
            <a:ahLst/>
            <a:cxnLst/>
            <a:rect l="l" t="t" r="r" b="b"/>
            <a:pathLst>
              <a:path w="7594" h="17310">
                <a:moveTo>
                  <a:pt x="0" y="3327"/>
                </a:moveTo>
                <a:lnTo>
                  <a:pt x="0" y="6654"/>
                </a:lnTo>
                <a:lnTo>
                  <a:pt x="736" y="9474"/>
                </a:lnTo>
                <a:lnTo>
                  <a:pt x="0" y="12725"/>
                </a:lnTo>
                <a:lnTo>
                  <a:pt x="0" y="17310"/>
                </a:lnTo>
                <a:lnTo>
                  <a:pt x="3784" y="13817"/>
                </a:lnTo>
                <a:lnTo>
                  <a:pt x="6731" y="11061"/>
                </a:lnTo>
                <a:lnTo>
                  <a:pt x="7048" y="7556"/>
                </a:lnTo>
                <a:lnTo>
                  <a:pt x="7594" y="3937"/>
                </a:lnTo>
                <a:lnTo>
                  <a:pt x="5422" y="1079"/>
                </a:lnTo>
                <a:lnTo>
                  <a:pt x="2794" y="0"/>
                </a:lnTo>
                <a:lnTo>
                  <a:pt x="0" y="3327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249730" y="5139522"/>
            <a:ext cx="18859" cy="31089"/>
          </a:xfrm>
          <a:custGeom>
            <a:avLst/>
            <a:gdLst/>
            <a:ahLst/>
            <a:cxnLst/>
            <a:rect l="l" t="t" r="r" b="b"/>
            <a:pathLst>
              <a:path w="18859" h="31089">
                <a:moveTo>
                  <a:pt x="0" y="31089"/>
                </a:moveTo>
                <a:lnTo>
                  <a:pt x="1917" y="31064"/>
                </a:lnTo>
                <a:lnTo>
                  <a:pt x="5194" y="28740"/>
                </a:lnTo>
                <a:lnTo>
                  <a:pt x="9245" y="24218"/>
                </a:lnTo>
                <a:lnTo>
                  <a:pt x="13373" y="19938"/>
                </a:lnTo>
                <a:lnTo>
                  <a:pt x="17589" y="15913"/>
                </a:lnTo>
                <a:lnTo>
                  <a:pt x="18008" y="13982"/>
                </a:lnTo>
                <a:lnTo>
                  <a:pt x="18859" y="10134"/>
                </a:lnTo>
                <a:lnTo>
                  <a:pt x="18859" y="4063"/>
                </a:lnTo>
                <a:lnTo>
                  <a:pt x="18021" y="2108"/>
                </a:lnTo>
                <a:lnTo>
                  <a:pt x="14109" y="0"/>
                </a:lnTo>
                <a:lnTo>
                  <a:pt x="10934" y="2793"/>
                </a:lnTo>
                <a:lnTo>
                  <a:pt x="7810" y="5714"/>
                </a:lnTo>
                <a:lnTo>
                  <a:pt x="4737" y="8762"/>
                </a:lnTo>
                <a:lnTo>
                  <a:pt x="3098" y="16141"/>
                </a:lnTo>
                <a:lnTo>
                  <a:pt x="1524" y="23596"/>
                </a:lnTo>
                <a:lnTo>
                  <a:pt x="0" y="31089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268592" y="5143592"/>
            <a:ext cx="736" cy="6057"/>
          </a:xfrm>
          <a:custGeom>
            <a:avLst/>
            <a:gdLst/>
            <a:ahLst/>
            <a:cxnLst/>
            <a:rect l="l" t="t" r="r" b="b"/>
            <a:pathLst>
              <a:path w="736" h="6057">
                <a:moveTo>
                  <a:pt x="0" y="0"/>
                </a:moveTo>
                <a:lnTo>
                  <a:pt x="0" y="6057"/>
                </a:lnTo>
                <a:lnTo>
                  <a:pt x="127" y="5473"/>
                </a:lnTo>
                <a:lnTo>
                  <a:pt x="736" y="2806"/>
                </a:lnTo>
                <a:lnTo>
                  <a:pt x="0" y="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275636" y="5142609"/>
            <a:ext cx="1282" cy="4927"/>
          </a:xfrm>
          <a:custGeom>
            <a:avLst/>
            <a:gdLst/>
            <a:ahLst/>
            <a:cxnLst/>
            <a:rect l="l" t="t" r="r" b="b"/>
            <a:pathLst>
              <a:path w="1282" h="4927">
                <a:moveTo>
                  <a:pt x="0" y="4927"/>
                </a:moveTo>
                <a:lnTo>
                  <a:pt x="0" y="1866"/>
                </a:lnTo>
                <a:lnTo>
                  <a:pt x="228" y="1206"/>
                </a:lnTo>
                <a:lnTo>
                  <a:pt x="558" y="584"/>
                </a:lnTo>
                <a:lnTo>
                  <a:pt x="1003" y="0"/>
                </a:lnTo>
                <a:lnTo>
                  <a:pt x="1282" y="1689"/>
                </a:lnTo>
                <a:lnTo>
                  <a:pt x="939" y="3454"/>
                </a:lnTo>
                <a:lnTo>
                  <a:pt x="0" y="4927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275330" y="5144475"/>
            <a:ext cx="304" cy="3505"/>
          </a:xfrm>
          <a:custGeom>
            <a:avLst/>
            <a:gdLst/>
            <a:ahLst/>
            <a:cxnLst/>
            <a:rect l="l" t="t" r="r" b="b"/>
            <a:pathLst>
              <a:path w="304" h="3505">
                <a:moveTo>
                  <a:pt x="0" y="3505"/>
                </a:moveTo>
                <a:lnTo>
                  <a:pt x="304" y="3060"/>
                </a:lnTo>
                <a:lnTo>
                  <a:pt x="304" y="0"/>
                </a:lnTo>
                <a:lnTo>
                  <a:pt x="0" y="3505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297573" y="5103559"/>
            <a:ext cx="169887" cy="55359"/>
          </a:xfrm>
          <a:custGeom>
            <a:avLst/>
            <a:gdLst/>
            <a:ahLst/>
            <a:cxnLst/>
            <a:rect l="l" t="t" r="r" b="b"/>
            <a:pathLst>
              <a:path w="169887" h="55359">
                <a:moveTo>
                  <a:pt x="9359" y="7785"/>
                </a:moveTo>
                <a:lnTo>
                  <a:pt x="0" y="17132"/>
                </a:lnTo>
                <a:lnTo>
                  <a:pt x="2120" y="17462"/>
                </a:lnTo>
                <a:lnTo>
                  <a:pt x="5207" y="16967"/>
                </a:lnTo>
                <a:lnTo>
                  <a:pt x="9334" y="17868"/>
                </a:lnTo>
                <a:lnTo>
                  <a:pt x="11988" y="22072"/>
                </a:lnTo>
                <a:lnTo>
                  <a:pt x="19532" y="18491"/>
                </a:lnTo>
                <a:lnTo>
                  <a:pt x="27228" y="15722"/>
                </a:lnTo>
                <a:lnTo>
                  <a:pt x="35064" y="13830"/>
                </a:lnTo>
                <a:lnTo>
                  <a:pt x="37325" y="13271"/>
                </a:lnTo>
                <a:lnTo>
                  <a:pt x="39903" y="9677"/>
                </a:lnTo>
                <a:lnTo>
                  <a:pt x="35852" y="7607"/>
                </a:lnTo>
                <a:lnTo>
                  <a:pt x="34315" y="3606"/>
                </a:lnTo>
                <a:lnTo>
                  <a:pt x="34518" y="0"/>
                </a:lnTo>
                <a:lnTo>
                  <a:pt x="31737" y="127"/>
                </a:lnTo>
                <a:lnTo>
                  <a:pt x="24104" y="1993"/>
                </a:lnTo>
                <a:lnTo>
                  <a:pt x="16637" y="4559"/>
                </a:lnTo>
                <a:lnTo>
                  <a:pt x="9359" y="7785"/>
                </a:lnTo>
                <a:close/>
              </a:path>
              <a:path w="169887" h="55359">
                <a:moveTo>
                  <a:pt x="137655" y="23888"/>
                </a:moveTo>
                <a:lnTo>
                  <a:pt x="134073" y="26949"/>
                </a:lnTo>
                <a:lnTo>
                  <a:pt x="131876" y="30162"/>
                </a:lnTo>
                <a:lnTo>
                  <a:pt x="132689" y="34544"/>
                </a:lnTo>
                <a:lnTo>
                  <a:pt x="135902" y="36741"/>
                </a:lnTo>
                <a:lnTo>
                  <a:pt x="137372" y="37761"/>
                </a:lnTo>
                <a:lnTo>
                  <a:pt x="147320" y="45181"/>
                </a:lnTo>
                <a:lnTo>
                  <a:pt x="157365" y="53594"/>
                </a:lnTo>
                <a:lnTo>
                  <a:pt x="158711" y="54775"/>
                </a:lnTo>
                <a:lnTo>
                  <a:pt x="162026" y="55359"/>
                </a:lnTo>
                <a:lnTo>
                  <a:pt x="163982" y="55359"/>
                </a:lnTo>
                <a:lnTo>
                  <a:pt x="167309" y="52984"/>
                </a:lnTo>
                <a:lnTo>
                  <a:pt x="169887" y="50063"/>
                </a:lnTo>
                <a:lnTo>
                  <a:pt x="169608" y="45605"/>
                </a:lnTo>
                <a:lnTo>
                  <a:pt x="166687" y="43027"/>
                </a:lnTo>
                <a:lnTo>
                  <a:pt x="163856" y="40562"/>
                </a:lnTo>
                <a:lnTo>
                  <a:pt x="153856" y="32409"/>
                </a:lnTo>
                <a:lnTo>
                  <a:pt x="143878" y="25133"/>
                </a:lnTo>
                <a:lnTo>
                  <a:pt x="141262" y="23888"/>
                </a:lnTo>
                <a:lnTo>
                  <a:pt x="137655" y="23888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297386" y="5111334"/>
            <a:ext cx="9550" cy="9359"/>
          </a:xfrm>
          <a:custGeom>
            <a:avLst/>
            <a:gdLst/>
            <a:ahLst/>
            <a:cxnLst/>
            <a:rect l="l" t="t" r="r" b="b"/>
            <a:pathLst>
              <a:path w="9550" h="9359">
                <a:moveTo>
                  <a:pt x="190" y="9359"/>
                </a:moveTo>
                <a:lnTo>
                  <a:pt x="9550" y="0"/>
                </a:lnTo>
                <a:lnTo>
                  <a:pt x="7721" y="812"/>
                </a:lnTo>
                <a:lnTo>
                  <a:pt x="4102" y="2552"/>
                </a:lnTo>
                <a:lnTo>
                  <a:pt x="1460" y="3860"/>
                </a:lnTo>
                <a:lnTo>
                  <a:pt x="0" y="6591"/>
                </a:lnTo>
                <a:lnTo>
                  <a:pt x="190" y="9359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298286" y="5103691"/>
            <a:ext cx="39751" cy="23558"/>
          </a:xfrm>
          <a:custGeom>
            <a:avLst/>
            <a:gdLst/>
            <a:ahLst/>
            <a:cxnLst/>
            <a:rect l="l" t="t" r="r" b="b"/>
            <a:pathLst>
              <a:path w="39750" h="23558">
                <a:moveTo>
                  <a:pt x="39750" y="8216"/>
                </a:moveTo>
                <a:lnTo>
                  <a:pt x="39535" y="5181"/>
                </a:lnTo>
                <a:lnTo>
                  <a:pt x="38887" y="2539"/>
                </a:lnTo>
                <a:lnTo>
                  <a:pt x="34340" y="0"/>
                </a:lnTo>
                <a:lnTo>
                  <a:pt x="33604" y="3467"/>
                </a:lnTo>
                <a:lnTo>
                  <a:pt x="35140" y="7467"/>
                </a:lnTo>
                <a:lnTo>
                  <a:pt x="39192" y="9550"/>
                </a:lnTo>
                <a:lnTo>
                  <a:pt x="39750" y="8216"/>
                </a:lnTo>
                <a:close/>
              </a:path>
              <a:path w="39750" h="23558">
                <a:moveTo>
                  <a:pt x="3733" y="23558"/>
                </a:moveTo>
                <a:lnTo>
                  <a:pt x="7365" y="23558"/>
                </a:lnTo>
                <a:lnTo>
                  <a:pt x="10667" y="22224"/>
                </a:lnTo>
                <a:lnTo>
                  <a:pt x="10007" y="19481"/>
                </a:lnTo>
                <a:lnTo>
                  <a:pt x="6565" y="16827"/>
                </a:lnTo>
                <a:lnTo>
                  <a:pt x="2959" y="16827"/>
                </a:lnTo>
                <a:lnTo>
                  <a:pt x="0" y="19634"/>
                </a:lnTo>
                <a:lnTo>
                  <a:pt x="3733" y="23558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365378" y="5101179"/>
            <a:ext cx="42722" cy="20789"/>
          </a:xfrm>
          <a:custGeom>
            <a:avLst/>
            <a:gdLst/>
            <a:ahLst/>
            <a:cxnLst/>
            <a:rect l="l" t="t" r="r" b="b"/>
            <a:pathLst>
              <a:path w="42722" h="20789">
                <a:moveTo>
                  <a:pt x="19913" y="16542"/>
                </a:moveTo>
                <a:lnTo>
                  <a:pt x="32372" y="20370"/>
                </a:lnTo>
                <a:lnTo>
                  <a:pt x="34772" y="20789"/>
                </a:lnTo>
                <a:lnTo>
                  <a:pt x="37655" y="20789"/>
                </a:lnTo>
                <a:lnTo>
                  <a:pt x="40347" y="19011"/>
                </a:lnTo>
                <a:lnTo>
                  <a:pt x="41389" y="16154"/>
                </a:lnTo>
                <a:lnTo>
                  <a:pt x="42722" y="12496"/>
                </a:lnTo>
                <a:lnTo>
                  <a:pt x="40830" y="8458"/>
                </a:lnTo>
                <a:lnTo>
                  <a:pt x="37185" y="7124"/>
                </a:lnTo>
                <a:lnTo>
                  <a:pt x="33015" y="5681"/>
                </a:lnTo>
                <a:lnTo>
                  <a:pt x="20644" y="2236"/>
                </a:lnTo>
                <a:lnTo>
                  <a:pt x="8381" y="50"/>
                </a:lnTo>
                <a:lnTo>
                  <a:pt x="7848" y="0"/>
                </a:lnTo>
                <a:lnTo>
                  <a:pt x="7200" y="2806"/>
                </a:lnTo>
                <a:lnTo>
                  <a:pt x="4851" y="5029"/>
                </a:lnTo>
                <a:lnTo>
                  <a:pt x="1828" y="5397"/>
                </a:lnTo>
                <a:lnTo>
                  <a:pt x="495" y="6134"/>
                </a:lnTo>
                <a:lnTo>
                  <a:pt x="0" y="9994"/>
                </a:lnTo>
                <a:lnTo>
                  <a:pt x="2730" y="13525"/>
                </a:lnTo>
                <a:lnTo>
                  <a:pt x="6591" y="14008"/>
                </a:lnTo>
                <a:lnTo>
                  <a:pt x="7690" y="14156"/>
                </a:lnTo>
                <a:lnTo>
                  <a:pt x="19913" y="16542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365978" y="5101159"/>
            <a:ext cx="7251" cy="5575"/>
          </a:xfrm>
          <a:custGeom>
            <a:avLst/>
            <a:gdLst/>
            <a:ahLst/>
            <a:cxnLst/>
            <a:rect l="l" t="t" r="r" b="b"/>
            <a:pathLst>
              <a:path w="7251" h="5575">
                <a:moveTo>
                  <a:pt x="685" y="2324"/>
                </a:moveTo>
                <a:lnTo>
                  <a:pt x="0" y="5575"/>
                </a:lnTo>
                <a:lnTo>
                  <a:pt x="1231" y="5422"/>
                </a:lnTo>
                <a:lnTo>
                  <a:pt x="4254" y="5054"/>
                </a:lnTo>
                <a:lnTo>
                  <a:pt x="6604" y="2819"/>
                </a:lnTo>
                <a:lnTo>
                  <a:pt x="7251" y="12"/>
                </a:lnTo>
                <a:lnTo>
                  <a:pt x="3581" y="0"/>
                </a:lnTo>
                <a:lnTo>
                  <a:pt x="685" y="2324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206741" y="6248144"/>
            <a:ext cx="89890" cy="120967"/>
          </a:xfrm>
          <a:custGeom>
            <a:avLst/>
            <a:gdLst/>
            <a:ahLst/>
            <a:cxnLst/>
            <a:rect l="l" t="t" r="r" b="b"/>
            <a:pathLst>
              <a:path w="89890" h="120967">
                <a:moveTo>
                  <a:pt x="12779" y="12995"/>
                </a:moveTo>
                <a:lnTo>
                  <a:pt x="5422" y="1663"/>
                </a:lnTo>
                <a:lnTo>
                  <a:pt x="3276" y="1333"/>
                </a:lnTo>
                <a:lnTo>
                  <a:pt x="0" y="0"/>
                </a:lnTo>
                <a:lnTo>
                  <a:pt x="2653" y="3921"/>
                </a:lnTo>
                <a:lnTo>
                  <a:pt x="14279" y="21105"/>
                </a:lnTo>
                <a:lnTo>
                  <a:pt x="23960" y="35416"/>
                </a:lnTo>
                <a:lnTo>
                  <a:pt x="32039" y="47356"/>
                </a:lnTo>
                <a:lnTo>
                  <a:pt x="38853" y="57429"/>
                </a:lnTo>
                <a:lnTo>
                  <a:pt x="44743" y="66136"/>
                </a:lnTo>
                <a:lnTo>
                  <a:pt x="50050" y="73982"/>
                </a:lnTo>
                <a:lnTo>
                  <a:pt x="55113" y="81467"/>
                </a:lnTo>
                <a:lnTo>
                  <a:pt x="60273" y="89096"/>
                </a:lnTo>
                <a:lnTo>
                  <a:pt x="65869" y="97371"/>
                </a:lnTo>
                <a:lnTo>
                  <a:pt x="72241" y="106794"/>
                </a:lnTo>
                <a:lnTo>
                  <a:pt x="79730" y="117868"/>
                </a:lnTo>
                <a:lnTo>
                  <a:pt x="81089" y="119888"/>
                </a:lnTo>
                <a:lnTo>
                  <a:pt x="85572" y="120967"/>
                </a:lnTo>
                <a:lnTo>
                  <a:pt x="86931" y="120967"/>
                </a:lnTo>
                <a:lnTo>
                  <a:pt x="89890" y="119494"/>
                </a:lnTo>
                <a:lnTo>
                  <a:pt x="86423" y="120408"/>
                </a:lnTo>
                <a:lnTo>
                  <a:pt x="81864" y="119265"/>
                </a:lnTo>
                <a:lnTo>
                  <a:pt x="79111" y="115049"/>
                </a:lnTo>
                <a:lnTo>
                  <a:pt x="75689" y="109784"/>
                </a:lnTo>
                <a:lnTo>
                  <a:pt x="70309" y="101505"/>
                </a:lnTo>
                <a:lnTo>
                  <a:pt x="63062" y="90355"/>
                </a:lnTo>
                <a:lnTo>
                  <a:pt x="54040" y="76476"/>
                </a:lnTo>
                <a:lnTo>
                  <a:pt x="43335" y="60009"/>
                </a:lnTo>
                <a:lnTo>
                  <a:pt x="31038" y="41097"/>
                </a:lnTo>
                <a:lnTo>
                  <a:pt x="26528" y="34155"/>
                </a:lnTo>
                <a:lnTo>
                  <a:pt x="19818" y="23831"/>
                </a:lnTo>
                <a:lnTo>
                  <a:pt x="12779" y="12995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173684" y="6197775"/>
            <a:ext cx="26987" cy="41414"/>
          </a:xfrm>
          <a:custGeom>
            <a:avLst/>
            <a:gdLst/>
            <a:ahLst/>
            <a:cxnLst/>
            <a:rect l="l" t="t" r="r" b="b"/>
            <a:pathLst>
              <a:path w="26987" h="41414">
                <a:moveTo>
                  <a:pt x="4635" y="0"/>
                </a:moveTo>
                <a:lnTo>
                  <a:pt x="3721" y="304"/>
                </a:lnTo>
                <a:lnTo>
                  <a:pt x="0" y="1524"/>
                </a:lnTo>
                <a:lnTo>
                  <a:pt x="5877" y="10213"/>
                </a:lnTo>
                <a:lnTo>
                  <a:pt x="13119" y="20917"/>
                </a:lnTo>
                <a:lnTo>
                  <a:pt x="20158" y="31320"/>
                </a:lnTo>
                <a:lnTo>
                  <a:pt x="26987" y="41414"/>
                </a:lnTo>
                <a:lnTo>
                  <a:pt x="26428" y="38544"/>
                </a:lnTo>
                <a:lnTo>
                  <a:pt x="25971" y="34721"/>
                </a:lnTo>
                <a:lnTo>
                  <a:pt x="25423" y="31971"/>
                </a:lnTo>
                <a:lnTo>
                  <a:pt x="18688" y="21607"/>
                </a:lnTo>
                <a:lnTo>
                  <a:pt x="11759" y="10946"/>
                </a:lnTo>
                <a:lnTo>
                  <a:pt x="4635" y="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605562" y="5350470"/>
            <a:ext cx="40157" cy="44297"/>
          </a:xfrm>
          <a:custGeom>
            <a:avLst/>
            <a:gdLst/>
            <a:ahLst/>
            <a:cxnLst/>
            <a:rect l="l" t="t" r="r" b="b"/>
            <a:pathLst>
              <a:path w="40157" h="44297">
                <a:moveTo>
                  <a:pt x="23177" y="44297"/>
                </a:moveTo>
                <a:lnTo>
                  <a:pt x="40157" y="44234"/>
                </a:lnTo>
                <a:lnTo>
                  <a:pt x="38622" y="41971"/>
                </a:lnTo>
                <a:lnTo>
                  <a:pt x="31337" y="31233"/>
                </a:lnTo>
                <a:lnTo>
                  <a:pt x="24160" y="20652"/>
                </a:lnTo>
                <a:lnTo>
                  <a:pt x="17095" y="10238"/>
                </a:lnTo>
                <a:lnTo>
                  <a:pt x="10147" y="0"/>
                </a:lnTo>
                <a:lnTo>
                  <a:pt x="0" y="10147"/>
                </a:lnTo>
                <a:lnTo>
                  <a:pt x="1737" y="12707"/>
                </a:lnTo>
                <a:lnTo>
                  <a:pt x="8772" y="23067"/>
                </a:lnTo>
                <a:lnTo>
                  <a:pt x="15922" y="33601"/>
                </a:lnTo>
                <a:lnTo>
                  <a:pt x="23177" y="44297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998116" y="5939259"/>
            <a:ext cx="176009" cy="254000"/>
          </a:xfrm>
          <a:custGeom>
            <a:avLst/>
            <a:gdLst/>
            <a:ahLst/>
            <a:cxnLst/>
            <a:rect l="l" t="t" r="r" b="b"/>
            <a:pathLst>
              <a:path w="176009" h="254000">
                <a:moveTo>
                  <a:pt x="7111" y="11144"/>
                </a:moveTo>
                <a:lnTo>
                  <a:pt x="14229" y="21658"/>
                </a:lnTo>
                <a:lnTo>
                  <a:pt x="21310" y="32118"/>
                </a:lnTo>
                <a:lnTo>
                  <a:pt x="29640" y="44424"/>
                </a:lnTo>
                <a:lnTo>
                  <a:pt x="37905" y="56635"/>
                </a:lnTo>
                <a:lnTo>
                  <a:pt x="46102" y="68745"/>
                </a:lnTo>
                <a:lnTo>
                  <a:pt x="54228" y="80749"/>
                </a:lnTo>
                <a:lnTo>
                  <a:pt x="62277" y="92642"/>
                </a:lnTo>
                <a:lnTo>
                  <a:pt x="70248" y="104418"/>
                </a:lnTo>
                <a:lnTo>
                  <a:pt x="78135" y="116071"/>
                </a:lnTo>
                <a:lnTo>
                  <a:pt x="85936" y="127597"/>
                </a:lnTo>
                <a:lnTo>
                  <a:pt x="93647" y="138991"/>
                </a:lnTo>
                <a:lnTo>
                  <a:pt x="101265" y="150245"/>
                </a:lnTo>
                <a:lnTo>
                  <a:pt x="108784" y="161356"/>
                </a:lnTo>
                <a:lnTo>
                  <a:pt x="116203" y="172318"/>
                </a:lnTo>
                <a:lnTo>
                  <a:pt x="123517" y="183126"/>
                </a:lnTo>
                <a:lnTo>
                  <a:pt x="130722" y="193773"/>
                </a:lnTo>
                <a:lnTo>
                  <a:pt x="137816" y="204255"/>
                </a:lnTo>
                <a:lnTo>
                  <a:pt x="144794" y="214567"/>
                </a:lnTo>
                <a:lnTo>
                  <a:pt x="151652" y="224703"/>
                </a:lnTo>
                <a:lnTo>
                  <a:pt x="158387" y="234657"/>
                </a:lnTo>
                <a:lnTo>
                  <a:pt x="164996" y="244424"/>
                </a:lnTo>
                <a:lnTo>
                  <a:pt x="171475" y="253999"/>
                </a:lnTo>
                <a:lnTo>
                  <a:pt x="172999" y="253479"/>
                </a:lnTo>
                <a:lnTo>
                  <a:pt x="176009" y="252049"/>
                </a:lnTo>
                <a:lnTo>
                  <a:pt x="169575" y="242155"/>
                </a:lnTo>
                <a:lnTo>
                  <a:pt x="163009" y="232059"/>
                </a:lnTo>
                <a:lnTo>
                  <a:pt x="156315" y="221766"/>
                </a:lnTo>
                <a:lnTo>
                  <a:pt x="149497" y="211281"/>
                </a:lnTo>
                <a:lnTo>
                  <a:pt x="142559" y="200611"/>
                </a:lnTo>
                <a:lnTo>
                  <a:pt x="135504" y="189762"/>
                </a:lnTo>
                <a:lnTo>
                  <a:pt x="128336" y="178739"/>
                </a:lnTo>
                <a:lnTo>
                  <a:pt x="121059" y="167549"/>
                </a:lnTo>
                <a:lnTo>
                  <a:pt x="113677" y="156197"/>
                </a:lnTo>
                <a:lnTo>
                  <a:pt x="112792" y="154836"/>
                </a:lnTo>
                <a:lnTo>
                  <a:pt x="106226" y="144740"/>
                </a:lnTo>
                <a:lnTo>
                  <a:pt x="99586" y="134530"/>
                </a:lnTo>
                <a:lnTo>
                  <a:pt x="92874" y="124209"/>
                </a:lnTo>
                <a:lnTo>
                  <a:pt x="86092" y="113781"/>
                </a:lnTo>
                <a:lnTo>
                  <a:pt x="79244" y="103251"/>
                </a:lnTo>
                <a:lnTo>
                  <a:pt x="72331" y="92622"/>
                </a:lnTo>
                <a:lnTo>
                  <a:pt x="65357" y="81899"/>
                </a:lnTo>
                <a:lnTo>
                  <a:pt x="58323" y="71084"/>
                </a:lnTo>
                <a:lnTo>
                  <a:pt x="51232" y="60183"/>
                </a:lnTo>
                <a:lnTo>
                  <a:pt x="44086" y="49200"/>
                </a:lnTo>
                <a:lnTo>
                  <a:pt x="36888" y="38137"/>
                </a:lnTo>
                <a:lnTo>
                  <a:pt x="29641" y="27000"/>
                </a:lnTo>
                <a:lnTo>
                  <a:pt x="2654" y="0"/>
                </a:lnTo>
                <a:lnTo>
                  <a:pt x="0" y="634"/>
                </a:lnTo>
                <a:lnTo>
                  <a:pt x="7111" y="11144"/>
                </a:lnTo>
                <a:close/>
              </a:path>
            </a:pathLst>
          </a:custGeom>
          <a:solidFill>
            <a:srgbClr val="58BA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170962" y="6191658"/>
            <a:ext cx="41198" cy="58153"/>
          </a:xfrm>
          <a:custGeom>
            <a:avLst/>
            <a:gdLst/>
            <a:ahLst/>
            <a:cxnLst/>
            <a:rect l="l" t="t" r="r" b="b"/>
            <a:pathLst>
              <a:path w="41198" h="58153">
                <a:moveTo>
                  <a:pt x="37122" y="51892"/>
                </a:moveTo>
                <a:lnTo>
                  <a:pt x="32918" y="45427"/>
                </a:lnTo>
                <a:lnTo>
                  <a:pt x="28587" y="38760"/>
                </a:lnTo>
                <a:lnTo>
                  <a:pt x="28689" y="40830"/>
                </a:lnTo>
                <a:lnTo>
                  <a:pt x="29159" y="44665"/>
                </a:lnTo>
                <a:lnTo>
                  <a:pt x="29705" y="47536"/>
                </a:lnTo>
                <a:lnTo>
                  <a:pt x="31762" y="50558"/>
                </a:lnTo>
                <a:lnTo>
                  <a:pt x="33781" y="53543"/>
                </a:lnTo>
                <a:lnTo>
                  <a:pt x="35775" y="56489"/>
                </a:lnTo>
                <a:lnTo>
                  <a:pt x="38011" y="57467"/>
                </a:lnTo>
                <a:lnTo>
                  <a:pt x="41198" y="58153"/>
                </a:lnTo>
                <a:lnTo>
                  <a:pt x="37122" y="51892"/>
                </a:lnTo>
                <a:close/>
              </a:path>
              <a:path w="41198" h="58153">
                <a:moveTo>
                  <a:pt x="3390" y="0"/>
                </a:moveTo>
                <a:lnTo>
                  <a:pt x="152" y="1079"/>
                </a:lnTo>
                <a:lnTo>
                  <a:pt x="0" y="3619"/>
                </a:lnTo>
                <a:lnTo>
                  <a:pt x="2717" y="7645"/>
                </a:lnTo>
                <a:lnTo>
                  <a:pt x="5168" y="6819"/>
                </a:lnTo>
                <a:lnTo>
                  <a:pt x="6057" y="4089"/>
                </a:lnTo>
                <a:lnTo>
                  <a:pt x="3390" y="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18508" y="5527121"/>
            <a:ext cx="77177" cy="113880"/>
          </a:xfrm>
          <a:custGeom>
            <a:avLst/>
            <a:gdLst/>
            <a:ahLst/>
            <a:cxnLst/>
            <a:rect l="l" t="t" r="r" b="b"/>
            <a:pathLst>
              <a:path w="77177" h="113880">
                <a:moveTo>
                  <a:pt x="5775" y="8520"/>
                </a:moveTo>
                <a:lnTo>
                  <a:pt x="12754" y="18816"/>
                </a:lnTo>
                <a:lnTo>
                  <a:pt x="19774" y="29173"/>
                </a:lnTo>
                <a:lnTo>
                  <a:pt x="26833" y="39588"/>
                </a:lnTo>
                <a:lnTo>
                  <a:pt x="33929" y="50059"/>
                </a:lnTo>
                <a:lnTo>
                  <a:pt x="41060" y="60582"/>
                </a:lnTo>
                <a:lnTo>
                  <a:pt x="48224" y="71154"/>
                </a:lnTo>
                <a:lnTo>
                  <a:pt x="55420" y="81773"/>
                </a:lnTo>
                <a:lnTo>
                  <a:pt x="62645" y="92436"/>
                </a:lnTo>
                <a:lnTo>
                  <a:pt x="69898" y="103139"/>
                </a:lnTo>
                <a:lnTo>
                  <a:pt x="77177" y="113880"/>
                </a:lnTo>
                <a:lnTo>
                  <a:pt x="76530" y="87807"/>
                </a:lnTo>
                <a:lnTo>
                  <a:pt x="74340" y="84577"/>
                </a:lnTo>
                <a:lnTo>
                  <a:pt x="67105" y="73900"/>
                </a:lnTo>
                <a:lnTo>
                  <a:pt x="59897" y="63266"/>
                </a:lnTo>
                <a:lnTo>
                  <a:pt x="52720" y="52676"/>
                </a:lnTo>
                <a:lnTo>
                  <a:pt x="45575" y="42135"/>
                </a:lnTo>
                <a:lnTo>
                  <a:pt x="38465" y="31646"/>
                </a:lnTo>
                <a:lnTo>
                  <a:pt x="31394" y="21214"/>
                </a:lnTo>
                <a:lnTo>
                  <a:pt x="24362" y="10841"/>
                </a:lnTo>
                <a:lnTo>
                  <a:pt x="17373" y="533"/>
                </a:lnTo>
                <a:lnTo>
                  <a:pt x="0" y="0"/>
                </a:lnTo>
                <a:lnTo>
                  <a:pt x="5775" y="8520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000757" y="5939257"/>
            <a:ext cx="27000" cy="27000"/>
          </a:xfrm>
          <a:custGeom>
            <a:avLst/>
            <a:gdLst/>
            <a:ahLst/>
            <a:cxnLst/>
            <a:rect l="l" t="t" r="r" b="b"/>
            <a:pathLst>
              <a:path w="27000" h="27000">
                <a:moveTo>
                  <a:pt x="27000" y="27000"/>
                </a:moveTo>
                <a:lnTo>
                  <a:pt x="12" y="0"/>
                </a:lnTo>
                <a:lnTo>
                  <a:pt x="27000" y="2700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802349" y="5625727"/>
            <a:ext cx="206870" cy="312026"/>
          </a:xfrm>
          <a:custGeom>
            <a:avLst/>
            <a:gdLst/>
            <a:ahLst/>
            <a:cxnLst/>
            <a:rect l="l" t="t" r="r" b="b"/>
            <a:pathLst>
              <a:path w="206870" h="312026">
                <a:moveTo>
                  <a:pt x="0" y="0"/>
                </a:moveTo>
                <a:lnTo>
                  <a:pt x="660" y="26073"/>
                </a:lnTo>
                <a:lnTo>
                  <a:pt x="10186" y="40135"/>
                </a:lnTo>
                <a:lnTo>
                  <a:pt x="19743" y="54243"/>
                </a:lnTo>
                <a:lnTo>
                  <a:pt x="29324" y="68388"/>
                </a:lnTo>
                <a:lnTo>
                  <a:pt x="38926" y="82565"/>
                </a:lnTo>
                <a:lnTo>
                  <a:pt x="48544" y="96765"/>
                </a:lnTo>
                <a:lnTo>
                  <a:pt x="58174" y="110983"/>
                </a:lnTo>
                <a:lnTo>
                  <a:pt x="67810" y="125211"/>
                </a:lnTo>
                <a:lnTo>
                  <a:pt x="77448" y="139442"/>
                </a:lnTo>
                <a:lnTo>
                  <a:pt x="87083" y="153669"/>
                </a:lnTo>
                <a:lnTo>
                  <a:pt x="96710" y="167886"/>
                </a:lnTo>
                <a:lnTo>
                  <a:pt x="106325" y="182085"/>
                </a:lnTo>
                <a:lnTo>
                  <a:pt x="115924" y="196259"/>
                </a:lnTo>
                <a:lnTo>
                  <a:pt x="125501" y="210402"/>
                </a:lnTo>
                <a:lnTo>
                  <a:pt x="135051" y="224506"/>
                </a:lnTo>
                <a:lnTo>
                  <a:pt x="144571" y="238565"/>
                </a:lnTo>
                <a:lnTo>
                  <a:pt x="154055" y="252572"/>
                </a:lnTo>
                <a:lnTo>
                  <a:pt x="163498" y="266519"/>
                </a:lnTo>
                <a:lnTo>
                  <a:pt x="172897" y="280401"/>
                </a:lnTo>
                <a:lnTo>
                  <a:pt x="182246" y="294209"/>
                </a:lnTo>
                <a:lnTo>
                  <a:pt x="191541" y="307936"/>
                </a:lnTo>
                <a:lnTo>
                  <a:pt x="198691" y="306222"/>
                </a:lnTo>
                <a:lnTo>
                  <a:pt x="199237" y="306133"/>
                </a:lnTo>
                <a:lnTo>
                  <a:pt x="202006" y="307162"/>
                </a:lnTo>
                <a:lnTo>
                  <a:pt x="206870" y="312026"/>
                </a:lnTo>
                <a:lnTo>
                  <a:pt x="201186" y="303291"/>
                </a:lnTo>
                <a:lnTo>
                  <a:pt x="194397" y="292857"/>
                </a:lnTo>
                <a:lnTo>
                  <a:pt x="187579" y="282377"/>
                </a:lnTo>
                <a:lnTo>
                  <a:pt x="180732" y="271855"/>
                </a:lnTo>
                <a:lnTo>
                  <a:pt x="173861" y="261294"/>
                </a:lnTo>
                <a:lnTo>
                  <a:pt x="166965" y="250696"/>
                </a:lnTo>
                <a:lnTo>
                  <a:pt x="160048" y="240066"/>
                </a:lnTo>
                <a:lnTo>
                  <a:pt x="153111" y="229405"/>
                </a:lnTo>
                <a:lnTo>
                  <a:pt x="146157" y="218718"/>
                </a:lnTo>
                <a:lnTo>
                  <a:pt x="139187" y="208006"/>
                </a:lnTo>
                <a:lnTo>
                  <a:pt x="132202" y="197274"/>
                </a:lnTo>
                <a:lnTo>
                  <a:pt x="125206" y="186524"/>
                </a:lnTo>
                <a:lnTo>
                  <a:pt x="118200" y="175759"/>
                </a:lnTo>
                <a:lnTo>
                  <a:pt x="111186" y="164983"/>
                </a:lnTo>
                <a:lnTo>
                  <a:pt x="104166" y="154198"/>
                </a:lnTo>
                <a:lnTo>
                  <a:pt x="97142" y="143408"/>
                </a:lnTo>
                <a:lnTo>
                  <a:pt x="92569" y="136656"/>
                </a:lnTo>
                <a:lnTo>
                  <a:pt x="85410" y="126085"/>
                </a:lnTo>
                <a:lnTo>
                  <a:pt x="78250" y="115513"/>
                </a:lnTo>
                <a:lnTo>
                  <a:pt x="71092" y="104944"/>
                </a:lnTo>
                <a:lnTo>
                  <a:pt x="63937" y="94380"/>
                </a:lnTo>
                <a:lnTo>
                  <a:pt x="56788" y="83824"/>
                </a:lnTo>
                <a:lnTo>
                  <a:pt x="49645" y="73278"/>
                </a:lnTo>
                <a:lnTo>
                  <a:pt x="42512" y="62747"/>
                </a:lnTo>
                <a:lnTo>
                  <a:pt x="35389" y="52231"/>
                </a:lnTo>
                <a:lnTo>
                  <a:pt x="28279" y="41735"/>
                </a:lnTo>
                <a:lnTo>
                  <a:pt x="21183" y="31261"/>
                </a:lnTo>
                <a:lnTo>
                  <a:pt x="14103" y="20812"/>
                </a:lnTo>
                <a:lnTo>
                  <a:pt x="7041" y="10391"/>
                </a:lnTo>
                <a:lnTo>
                  <a:pt x="0" y="0"/>
                </a:lnTo>
                <a:close/>
              </a:path>
            </a:pathLst>
          </a:custGeom>
          <a:solidFill>
            <a:srgbClr val="5BBF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795043" y="5614937"/>
            <a:ext cx="232714" cy="351320"/>
          </a:xfrm>
          <a:custGeom>
            <a:avLst/>
            <a:gdLst/>
            <a:ahLst/>
            <a:cxnLst/>
            <a:rect l="l" t="t" r="r" b="b"/>
            <a:pathLst>
              <a:path w="232714" h="351320">
                <a:moveTo>
                  <a:pt x="0" y="0"/>
                </a:moveTo>
                <a:lnTo>
                  <a:pt x="647" y="26060"/>
                </a:lnTo>
                <a:lnTo>
                  <a:pt x="3073" y="29654"/>
                </a:lnTo>
                <a:lnTo>
                  <a:pt x="5511" y="33261"/>
                </a:lnTo>
                <a:lnTo>
                  <a:pt x="7962" y="36855"/>
                </a:lnTo>
                <a:lnTo>
                  <a:pt x="7315" y="10794"/>
                </a:lnTo>
                <a:lnTo>
                  <a:pt x="4864" y="7188"/>
                </a:lnTo>
                <a:lnTo>
                  <a:pt x="2425" y="3594"/>
                </a:lnTo>
                <a:lnTo>
                  <a:pt x="0" y="0"/>
                </a:lnTo>
                <a:close/>
              </a:path>
              <a:path w="232714" h="351320">
                <a:moveTo>
                  <a:pt x="232714" y="351320"/>
                </a:moveTo>
                <a:lnTo>
                  <a:pt x="228052" y="344147"/>
                </a:lnTo>
                <a:lnTo>
                  <a:pt x="221135" y="333511"/>
                </a:lnTo>
                <a:lnTo>
                  <a:pt x="214172" y="322821"/>
                </a:lnTo>
                <a:lnTo>
                  <a:pt x="209308" y="317944"/>
                </a:lnTo>
                <a:lnTo>
                  <a:pt x="205994" y="317017"/>
                </a:lnTo>
                <a:lnTo>
                  <a:pt x="198843" y="318731"/>
                </a:lnTo>
                <a:lnTo>
                  <a:pt x="200253" y="320802"/>
                </a:lnTo>
                <a:lnTo>
                  <a:pt x="203073" y="324954"/>
                </a:lnTo>
                <a:lnTo>
                  <a:pt x="205727" y="324319"/>
                </a:lnTo>
                <a:lnTo>
                  <a:pt x="232714" y="351320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633509" y="5401722"/>
            <a:ext cx="97497" cy="118732"/>
          </a:xfrm>
          <a:custGeom>
            <a:avLst/>
            <a:gdLst/>
            <a:ahLst/>
            <a:cxnLst/>
            <a:rect l="l" t="t" r="r" b="b"/>
            <a:pathLst>
              <a:path w="97497" h="118732">
                <a:moveTo>
                  <a:pt x="97497" y="118732"/>
                </a:moveTo>
                <a:lnTo>
                  <a:pt x="95285" y="115469"/>
                </a:lnTo>
                <a:lnTo>
                  <a:pt x="87847" y="104496"/>
                </a:lnTo>
                <a:lnTo>
                  <a:pt x="80464" y="93606"/>
                </a:lnTo>
                <a:lnTo>
                  <a:pt x="73139" y="82803"/>
                </a:lnTo>
                <a:lnTo>
                  <a:pt x="65875" y="72091"/>
                </a:lnTo>
                <a:lnTo>
                  <a:pt x="58676" y="61474"/>
                </a:lnTo>
                <a:lnTo>
                  <a:pt x="51543" y="50957"/>
                </a:lnTo>
                <a:lnTo>
                  <a:pt x="44480" y="40543"/>
                </a:lnTo>
                <a:lnTo>
                  <a:pt x="37489" y="30236"/>
                </a:lnTo>
                <a:lnTo>
                  <a:pt x="30574" y="20040"/>
                </a:lnTo>
                <a:lnTo>
                  <a:pt x="23736" y="9960"/>
                </a:lnTo>
                <a:lnTo>
                  <a:pt x="16979" y="0"/>
                </a:lnTo>
                <a:lnTo>
                  <a:pt x="0" y="76"/>
                </a:lnTo>
                <a:lnTo>
                  <a:pt x="1603" y="2437"/>
                </a:lnTo>
                <a:lnTo>
                  <a:pt x="8368" y="12404"/>
                </a:lnTo>
                <a:lnTo>
                  <a:pt x="15216" y="22494"/>
                </a:lnTo>
                <a:lnTo>
                  <a:pt x="22144" y="32705"/>
                </a:lnTo>
                <a:lnTo>
                  <a:pt x="29149" y="43031"/>
                </a:lnTo>
                <a:lnTo>
                  <a:pt x="36229" y="53469"/>
                </a:lnTo>
                <a:lnTo>
                  <a:pt x="43381" y="64015"/>
                </a:lnTo>
                <a:lnTo>
                  <a:pt x="50602" y="74663"/>
                </a:lnTo>
                <a:lnTo>
                  <a:pt x="57890" y="85409"/>
                </a:lnTo>
                <a:lnTo>
                  <a:pt x="65241" y="96251"/>
                </a:lnTo>
                <a:lnTo>
                  <a:pt x="72653" y="107182"/>
                </a:lnTo>
                <a:lnTo>
                  <a:pt x="80124" y="118198"/>
                </a:lnTo>
                <a:lnTo>
                  <a:pt x="97497" y="118732"/>
                </a:lnTo>
                <a:close/>
              </a:path>
            </a:pathLst>
          </a:custGeom>
          <a:solidFill>
            <a:srgbClr val="4CA3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628751" y="5394697"/>
            <a:ext cx="107137" cy="132956"/>
          </a:xfrm>
          <a:custGeom>
            <a:avLst/>
            <a:gdLst/>
            <a:ahLst/>
            <a:cxnLst/>
            <a:rect l="l" t="t" r="r" b="b"/>
            <a:pathLst>
              <a:path w="107137" h="132956">
                <a:moveTo>
                  <a:pt x="84874" y="125234"/>
                </a:moveTo>
                <a:lnTo>
                  <a:pt x="86499" y="127622"/>
                </a:lnTo>
                <a:lnTo>
                  <a:pt x="89763" y="132422"/>
                </a:lnTo>
                <a:lnTo>
                  <a:pt x="107137" y="132956"/>
                </a:lnTo>
                <a:lnTo>
                  <a:pt x="105498" y="130543"/>
                </a:lnTo>
                <a:lnTo>
                  <a:pt x="102260" y="125755"/>
                </a:lnTo>
                <a:lnTo>
                  <a:pt x="84874" y="125234"/>
                </a:lnTo>
                <a:close/>
              </a:path>
              <a:path w="107137" h="132956">
                <a:moveTo>
                  <a:pt x="0" y="63"/>
                </a:moveTo>
                <a:lnTo>
                  <a:pt x="1574" y="2413"/>
                </a:lnTo>
                <a:lnTo>
                  <a:pt x="4762" y="7099"/>
                </a:lnTo>
                <a:lnTo>
                  <a:pt x="21742" y="7023"/>
                </a:lnTo>
                <a:lnTo>
                  <a:pt x="20129" y="4660"/>
                </a:lnTo>
                <a:lnTo>
                  <a:pt x="16967" y="0"/>
                </a:lnTo>
                <a:lnTo>
                  <a:pt x="0" y="63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80727" y="5316186"/>
            <a:ext cx="30949" cy="38087"/>
          </a:xfrm>
          <a:custGeom>
            <a:avLst/>
            <a:gdLst/>
            <a:ahLst/>
            <a:cxnLst/>
            <a:rect l="l" t="t" r="r" b="b"/>
            <a:pathLst>
              <a:path w="30949" h="38087">
                <a:moveTo>
                  <a:pt x="3568" y="10921"/>
                </a:moveTo>
                <a:lnTo>
                  <a:pt x="0" y="7848"/>
                </a:lnTo>
                <a:lnTo>
                  <a:pt x="5957" y="16623"/>
                </a:lnTo>
                <a:lnTo>
                  <a:pt x="13084" y="27117"/>
                </a:lnTo>
                <a:lnTo>
                  <a:pt x="20358" y="37820"/>
                </a:lnTo>
                <a:lnTo>
                  <a:pt x="21208" y="38087"/>
                </a:lnTo>
                <a:lnTo>
                  <a:pt x="30949" y="28346"/>
                </a:lnTo>
                <a:lnTo>
                  <a:pt x="25863" y="20861"/>
                </a:lnTo>
                <a:lnTo>
                  <a:pt x="18709" y="10330"/>
                </a:lnTo>
                <a:lnTo>
                  <a:pt x="11696" y="0"/>
                </a:lnTo>
                <a:lnTo>
                  <a:pt x="13817" y="3213"/>
                </a:lnTo>
                <a:lnTo>
                  <a:pt x="12966" y="7543"/>
                </a:lnTo>
                <a:lnTo>
                  <a:pt x="9778" y="9715"/>
                </a:lnTo>
                <a:lnTo>
                  <a:pt x="7188" y="10921"/>
                </a:lnTo>
                <a:lnTo>
                  <a:pt x="3568" y="10921"/>
                </a:lnTo>
                <a:close/>
              </a:path>
            </a:pathLst>
          </a:custGeom>
          <a:solidFill>
            <a:srgbClr val="52AE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601931" y="5344534"/>
            <a:ext cx="13779" cy="16078"/>
          </a:xfrm>
          <a:custGeom>
            <a:avLst/>
            <a:gdLst/>
            <a:ahLst/>
            <a:cxnLst/>
            <a:rect l="l" t="t" r="r" b="b"/>
            <a:pathLst>
              <a:path w="13779" h="16078">
                <a:moveTo>
                  <a:pt x="3632" y="16078"/>
                </a:moveTo>
                <a:lnTo>
                  <a:pt x="13779" y="5930"/>
                </a:lnTo>
                <a:lnTo>
                  <a:pt x="12433" y="3962"/>
                </a:lnTo>
                <a:lnTo>
                  <a:pt x="9740" y="0"/>
                </a:lnTo>
                <a:lnTo>
                  <a:pt x="0" y="9740"/>
                </a:lnTo>
                <a:lnTo>
                  <a:pt x="635" y="11658"/>
                </a:lnTo>
                <a:lnTo>
                  <a:pt x="3632" y="16078"/>
                </a:lnTo>
                <a:close/>
              </a:path>
            </a:pathLst>
          </a:custGeom>
          <a:solidFill>
            <a:srgbClr val="3F8AA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178792" y="6196476"/>
            <a:ext cx="118235" cy="172072"/>
          </a:xfrm>
          <a:custGeom>
            <a:avLst/>
            <a:gdLst/>
            <a:ahLst/>
            <a:cxnLst/>
            <a:rect l="l" t="t" r="r" b="b"/>
            <a:pathLst>
              <a:path w="118235" h="172072">
                <a:moveTo>
                  <a:pt x="35990" y="53479"/>
                </a:moveTo>
                <a:lnTo>
                  <a:pt x="33373" y="53340"/>
                </a:lnTo>
                <a:lnTo>
                  <a:pt x="38570" y="61339"/>
                </a:lnTo>
                <a:lnTo>
                  <a:pt x="45707" y="72322"/>
                </a:lnTo>
                <a:lnTo>
                  <a:pt x="52517" y="82800"/>
                </a:lnTo>
                <a:lnTo>
                  <a:pt x="58989" y="92760"/>
                </a:lnTo>
                <a:lnTo>
                  <a:pt x="60877" y="95664"/>
                </a:lnTo>
                <a:lnTo>
                  <a:pt x="71774" y="112428"/>
                </a:lnTo>
                <a:lnTo>
                  <a:pt x="79950" y="125007"/>
                </a:lnTo>
                <a:lnTo>
                  <a:pt x="86218" y="134649"/>
                </a:lnTo>
                <a:lnTo>
                  <a:pt x="91389" y="142606"/>
                </a:lnTo>
                <a:lnTo>
                  <a:pt x="96277" y="150128"/>
                </a:lnTo>
                <a:lnTo>
                  <a:pt x="101695" y="158467"/>
                </a:lnTo>
                <a:lnTo>
                  <a:pt x="108456" y="168871"/>
                </a:lnTo>
                <a:lnTo>
                  <a:pt x="109815" y="170942"/>
                </a:lnTo>
                <a:lnTo>
                  <a:pt x="114374" y="172072"/>
                </a:lnTo>
                <a:lnTo>
                  <a:pt x="115555" y="172072"/>
                </a:lnTo>
                <a:lnTo>
                  <a:pt x="118235" y="170815"/>
                </a:lnTo>
                <a:lnTo>
                  <a:pt x="115212" y="171513"/>
                </a:lnTo>
                <a:lnTo>
                  <a:pt x="110577" y="170332"/>
                </a:lnTo>
                <a:lnTo>
                  <a:pt x="108918" y="167698"/>
                </a:lnTo>
                <a:lnTo>
                  <a:pt x="107280" y="165083"/>
                </a:lnTo>
                <a:lnTo>
                  <a:pt x="104285" y="160299"/>
                </a:lnTo>
                <a:lnTo>
                  <a:pt x="99981" y="153426"/>
                </a:lnTo>
                <a:lnTo>
                  <a:pt x="94418" y="144541"/>
                </a:lnTo>
                <a:lnTo>
                  <a:pt x="87645" y="133726"/>
                </a:lnTo>
                <a:lnTo>
                  <a:pt x="79712" y="121058"/>
                </a:lnTo>
                <a:lnTo>
                  <a:pt x="70667" y="106616"/>
                </a:lnTo>
                <a:lnTo>
                  <a:pt x="60561" y="90480"/>
                </a:lnTo>
                <a:lnTo>
                  <a:pt x="49443" y="72729"/>
                </a:lnTo>
                <a:lnTo>
                  <a:pt x="37361" y="53441"/>
                </a:lnTo>
                <a:lnTo>
                  <a:pt x="35990" y="53479"/>
                </a:lnTo>
                <a:close/>
              </a:path>
              <a:path w="118235" h="172072">
                <a:moveTo>
                  <a:pt x="3871" y="0"/>
                </a:moveTo>
                <a:lnTo>
                  <a:pt x="0" y="2021"/>
                </a:lnTo>
                <a:lnTo>
                  <a:pt x="7106" y="12957"/>
                </a:lnTo>
                <a:lnTo>
                  <a:pt x="14025" y="23598"/>
                </a:lnTo>
                <a:lnTo>
                  <a:pt x="20750" y="33934"/>
                </a:lnTo>
                <a:lnTo>
                  <a:pt x="20610" y="29845"/>
                </a:lnTo>
                <a:lnTo>
                  <a:pt x="20610" y="26708"/>
                </a:lnTo>
                <a:lnTo>
                  <a:pt x="17452" y="21665"/>
                </a:lnTo>
                <a:lnTo>
                  <a:pt x="10758" y="10981"/>
                </a:lnTo>
                <a:lnTo>
                  <a:pt x="3871" y="0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027753" y="5966260"/>
            <a:ext cx="183781" cy="276288"/>
          </a:xfrm>
          <a:custGeom>
            <a:avLst/>
            <a:gdLst/>
            <a:ahLst/>
            <a:cxnLst/>
            <a:rect l="l" t="t" r="r" b="b"/>
            <a:pathLst>
              <a:path w="183781" h="276288">
                <a:moveTo>
                  <a:pt x="16116" y="16116"/>
                </a:moveTo>
                <a:lnTo>
                  <a:pt x="0" y="0"/>
                </a:lnTo>
                <a:lnTo>
                  <a:pt x="986" y="1515"/>
                </a:lnTo>
                <a:lnTo>
                  <a:pt x="8226" y="12642"/>
                </a:lnTo>
                <a:lnTo>
                  <a:pt x="15417" y="23694"/>
                </a:lnTo>
                <a:lnTo>
                  <a:pt x="22555" y="34667"/>
                </a:lnTo>
                <a:lnTo>
                  <a:pt x="29639" y="45557"/>
                </a:lnTo>
                <a:lnTo>
                  <a:pt x="36665" y="56359"/>
                </a:lnTo>
                <a:lnTo>
                  <a:pt x="43631" y="67070"/>
                </a:lnTo>
                <a:lnTo>
                  <a:pt x="50535" y="77685"/>
                </a:lnTo>
                <a:lnTo>
                  <a:pt x="57375" y="88202"/>
                </a:lnTo>
                <a:lnTo>
                  <a:pt x="64147" y="98615"/>
                </a:lnTo>
                <a:lnTo>
                  <a:pt x="70849" y="108921"/>
                </a:lnTo>
                <a:lnTo>
                  <a:pt x="77480" y="119116"/>
                </a:lnTo>
                <a:lnTo>
                  <a:pt x="84035" y="129197"/>
                </a:lnTo>
                <a:lnTo>
                  <a:pt x="91680" y="140952"/>
                </a:lnTo>
                <a:lnTo>
                  <a:pt x="98953" y="152137"/>
                </a:lnTo>
                <a:lnTo>
                  <a:pt x="106117" y="163154"/>
                </a:lnTo>
                <a:lnTo>
                  <a:pt x="113168" y="173997"/>
                </a:lnTo>
                <a:lnTo>
                  <a:pt x="120102" y="184660"/>
                </a:lnTo>
                <a:lnTo>
                  <a:pt x="126915" y="195138"/>
                </a:lnTo>
                <a:lnTo>
                  <a:pt x="133604" y="205424"/>
                </a:lnTo>
                <a:lnTo>
                  <a:pt x="140166" y="215513"/>
                </a:lnTo>
                <a:lnTo>
                  <a:pt x="146596" y="225399"/>
                </a:lnTo>
                <a:lnTo>
                  <a:pt x="147485" y="225107"/>
                </a:lnTo>
                <a:lnTo>
                  <a:pt x="151041" y="224002"/>
                </a:lnTo>
                <a:lnTo>
                  <a:pt x="146715" y="217100"/>
                </a:lnTo>
                <a:lnTo>
                  <a:pt x="140454" y="207111"/>
                </a:lnTo>
                <a:lnTo>
                  <a:pt x="134068" y="196920"/>
                </a:lnTo>
                <a:lnTo>
                  <a:pt x="127559" y="186533"/>
                </a:lnTo>
                <a:lnTo>
                  <a:pt x="120931" y="175955"/>
                </a:lnTo>
                <a:lnTo>
                  <a:pt x="114189" y="165193"/>
                </a:lnTo>
                <a:lnTo>
                  <a:pt x="107334" y="154252"/>
                </a:lnTo>
                <a:lnTo>
                  <a:pt x="100371" y="143138"/>
                </a:lnTo>
                <a:lnTo>
                  <a:pt x="93303" y="131856"/>
                </a:lnTo>
                <a:lnTo>
                  <a:pt x="86134" y="120413"/>
                </a:lnTo>
                <a:lnTo>
                  <a:pt x="78867" y="108813"/>
                </a:lnTo>
                <a:lnTo>
                  <a:pt x="73295" y="100579"/>
                </a:lnTo>
                <a:lnTo>
                  <a:pt x="66383" y="90365"/>
                </a:lnTo>
                <a:lnTo>
                  <a:pt x="59399" y="80044"/>
                </a:lnTo>
                <a:lnTo>
                  <a:pt x="52344" y="69620"/>
                </a:lnTo>
                <a:lnTo>
                  <a:pt x="45222" y="59098"/>
                </a:lnTo>
                <a:lnTo>
                  <a:pt x="38036" y="48483"/>
                </a:lnTo>
                <a:lnTo>
                  <a:pt x="30788" y="37778"/>
                </a:lnTo>
                <a:lnTo>
                  <a:pt x="23480" y="26987"/>
                </a:lnTo>
                <a:lnTo>
                  <a:pt x="16116" y="16116"/>
                </a:lnTo>
                <a:close/>
              </a:path>
              <a:path w="183781" h="276288">
                <a:moveTo>
                  <a:pt x="182321" y="273951"/>
                </a:moveTo>
                <a:lnTo>
                  <a:pt x="179362" y="269227"/>
                </a:lnTo>
                <a:lnTo>
                  <a:pt x="179793" y="272135"/>
                </a:lnTo>
                <a:lnTo>
                  <a:pt x="181241" y="274789"/>
                </a:lnTo>
                <a:lnTo>
                  <a:pt x="183781" y="276288"/>
                </a:lnTo>
                <a:lnTo>
                  <a:pt x="182321" y="273951"/>
                </a:lnTo>
                <a:close/>
              </a:path>
            </a:pathLst>
          </a:custGeom>
          <a:solidFill>
            <a:srgbClr val="00A9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175686" y="6190992"/>
            <a:ext cx="39103" cy="58966"/>
          </a:xfrm>
          <a:custGeom>
            <a:avLst/>
            <a:gdLst/>
            <a:ahLst/>
            <a:cxnLst/>
            <a:rect l="l" t="t" r="r" b="b"/>
            <a:pathLst>
              <a:path w="39103" h="58966">
                <a:moveTo>
                  <a:pt x="4394" y="1346"/>
                </a:moveTo>
                <a:lnTo>
                  <a:pt x="711" y="0"/>
                </a:lnTo>
                <a:lnTo>
                  <a:pt x="0" y="2717"/>
                </a:lnTo>
                <a:lnTo>
                  <a:pt x="2641" y="6781"/>
                </a:lnTo>
                <a:lnTo>
                  <a:pt x="4064" y="6324"/>
                </a:lnTo>
                <a:lnTo>
                  <a:pt x="6985" y="5473"/>
                </a:lnTo>
                <a:lnTo>
                  <a:pt x="4394" y="1346"/>
                </a:lnTo>
                <a:close/>
              </a:path>
              <a:path w="39103" h="58966">
                <a:moveTo>
                  <a:pt x="26339" y="36360"/>
                </a:moveTo>
                <a:lnTo>
                  <a:pt x="23723" y="32181"/>
                </a:lnTo>
                <a:lnTo>
                  <a:pt x="23710" y="35331"/>
                </a:lnTo>
                <a:lnTo>
                  <a:pt x="23863" y="39420"/>
                </a:lnTo>
                <a:lnTo>
                  <a:pt x="28194" y="46088"/>
                </a:lnTo>
                <a:lnTo>
                  <a:pt x="32410" y="52552"/>
                </a:lnTo>
                <a:lnTo>
                  <a:pt x="36474" y="58813"/>
                </a:lnTo>
                <a:lnTo>
                  <a:pt x="39103" y="58966"/>
                </a:lnTo>
                <a:lnTo>
                  <a:pt x="38950" y="56502"/>
                </a:lnTo>
                <a:lnTo>
                  <a:pt x="35852" y="51561"/>
                </a:lnTo>
                <a:lnTo>
                  <a:pt x="33312" y="50050"/>
                </a:lnTo>
                <a:lnTo>
                  <a:pt x="31864" y="47409"/>
                </a:lnTo>
                <a:lnTo>
                  <a:pt x="31419" y="44488"/>
                </a:lnTo>
                <a:lnTo>
                  <a:pt x="28905" y="40462"/>
                </a:lnTo>
                <a:lnTo>
                  <a:pt x="26339" y="36360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027756" y="5966256"/>
            <a:ext cx="16116" cy="16116"/>
          </a:xfrm>
          <a:custGeom>
            <a:avLst/>
            <a:gdLst/>
            <a:ahLst/>
            <a:cxnLst/>
            <a:rect l="l" t="t" r="r" b="b"/>
            <a:pathLst>
              <a:path w="16116" h="16116">
                <a:moveTo>
                  <a:pt x="16116" y="16116"/>
                </a:moveTo>
                <a:lnTo>
                  <a:pt x="0" y="0"/>
                </a:lnTo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899497" y="5769141"/>
            <a:ext cx="123507" cy="182397"/>
          </a:xfrm>
          <a:custGeom>
            <a:avLst/>
            <a:gdLst/>
            <a:ahLst/>
            <a:cxnLst/>
            <a:rect l="l" t="t" r="r" b="b"/>
            <a:pathLst>
              <a:path w="123507" h="182397">
                <a:moveTo>
                  <a:pt x="109728" y="168617"/>
                </a:moveTo>
                <a:lnTo>
                  <a:pt x="123507" y="182397"/>
                </a:lnTo>
                <a:lnTo>
                  <a:pt x="121130" y="178887"/>
                </a:lnTo>
                <a:lnTo>
                  <a:pt x="114212" y="168669"/>
                </a:lnTo>
                <a:lnTo>
                  <a:pt x="107257" y="158398"/>
                </a:lnTo>
                <a:lnTo>
                  <a:pt x="100269" y="148076"/>
                </a:lnTo>
                <a:lnTo>
                  <a:pt x="93249" y="137708"/>
                </a:lnTo>
                <a:lnTo>
                  <a:pt x="86199" y="127295"/>
                </a:lnTo>
                <a:lnTo>
                  <a:pt x="79120" y="116840"/>
                </a:lnTo>
                <a:lnTo>
                  <a:pt x="72016" y="106348"/>
                </a:lnTo>
                <a:lnTo>
                  <a:pt x="64888" y="95821"/>
                </a:lnTo>
                <a:lnTo>
                  <a:pt x="57739" y="85261"/>
                </a:lnTo>
                <a:lnTo>
                  <a:pt x="50569" y="74673"/>
                </a:lnTo>
                <a:lnTo>
                  <a:pt x="43382" y="64059"/>
                </a:lnTo>
                <a:lnTo>
                  <a:pt x="36179" y="53422"/>
                </a:lnTo>
                <a:lnTo>
                  <a:pt x="28962" y="42765"/>
                </a:lnTo>
                <a:lnTo>
                  <a:pt x="21734" y="32091"/>
                </a:lnTo>
                <a:lnTo>
                  <a:pt x="14496" y="21403"/>
                </a:lnTo>
                <a:lnTo>
                  <a:pt x="7251" y="10705"/>
                </a:lnTo>
                <a:lnTo>
                  <a:pt x="0" y="0"/>
                </a:lnTo>
                <a:lnTo>
                  <a:pt x="5905" y="9070"/>
                </a:lnTo>
                <a:lnTo>
                  <a:pt x="12926" y="19854"/>
                </a:lnTo>
                <a:lnTo>
                  <a:pt x="19940" y="30630"/>
                </a:lnTo>
                <a:lnTo>
                  <a:pt x="26947" y="41395"/>
                </a:lnTo>
                <a:lnTo>
                  <a:pt x="33944" y="52147"/>
                </a:lnTo>
                <a:lnTo>
                  <a:pt x="40929" y="62881"/>
                </a:lnTo>
                <a:lnTo>
                  <a:pt x="47901" y="73595"/>
                </a:lnTo>
                <a:lnTo>
                  <a:pt x="54858" y="84287"/>
                </a:lnTo>
                <a:lnTo>
                  <a:pt x="61797" y="94952"/>
                </a:lnTo>
                <a:lnTo>
                  <a:pt x="68717" y="105588"/>
                </a:lnTo>
                <a:lnTo>
                  <a:pt x="75616" y="116191"/>
                </a:lnTo>
                <a:lnTo>
                  <a:pt x="82492" y="126760"/>
                </a:lnTo>
                <a:lnTo>
                  <a:pt x="89343" y="137289"/>
                </a:lnTo>
                <a:lnTo>
                  <a:pt x="96167" y="147778"/>
                </a:lnTo>
                <a:lnTo>
                  <a:pt x="102963" y="158221"/>
                </a:lnTo>
                <a:lnTo>
                  <a:pt x="109728" y="168617"/>
                </a:lnTo>
                <a:close/>
              </a:path>
            </a:pathLst>
          </a:custGeom>
          <a:solidFill>
            <a:srgbClr val="00AAE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009214" y="5937759"/>
            <a:ext cx="34658" cy="44615"/>
          </a:xfrm>
          <a:custGeom>
            <a:avLst/>
            <a:gdLst/>
            <a:ahLst/>
            <a:cxnLst/>
            <a:rect l="l" t="t" r="r" b="b"/>
            <a:pathLst>
              <a:path w="34658" h="44615">
                <a:moveTo>
                  <a:pt x="4719" y="7244"/>
                </a:moveTo>
                <a:lnTo>
                  <a:pt x="11650" y="17898"/>
                </a:lnTo>
                <a:lnTo>
                  <a:pt x="18541" y="28498"/>
                </a:lnTo>
                <a:lnTo>
                  <a:pt x="34658" y="44615"/>
                </a:lnTo>
                <a:lnTo>
                  <a:pt x="28067" y="34874"/>
                </a:lnTo>
                <a:lnTo>
                  <a:pt x="20953" y="24365"/>
                </a:lnTo>
                <a:lnTo>
                  <a:pt x="13792" y="13779"/>
                </a:lnTo>
                <a:lnTo>
                  <a:pt x="0" y="0"/>
                </a:lnTo>
                <a:lnTo>
                  <a:pt x="4719" y="7244"/>
                </a:lnTo>
                <a:close/>
              </a:path>
            </a:pathLst>
          </a:custGeom>
          <a:solidFill>
            <a:srgbClr val="0099C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182663" y="6195354"/>
            <a:ext cx="113042" cy="172631"/>
          </a:xfrm>
          <a:custGeom>
            <a:avLst/>
            <a:gdLst/>
            <a:ahLst/>
            <a:cxnLst/>
            <a:rect l="l" t="t" r="r" b="b"/>
            <a:pathLst>
              <a:path w="113042" h="172631">
                <a:moveTo>
                  <a:pt x="3342" y="6446"/>
                </a:moveTo>
                <a:lnTo>
                  <a:pt x="10136" y="17284"/>
                </a:lnTo>
                <a:lnTo>
                  <a:pt x="16738" y="27825"/>
                </a:lnTo>
                <a:lnTo>
                  <a:pt x="16865" y="20942"/>
                </a:lnTo>
                <a:lnTo>
                  <a:pt x="12763" y="14135"/>
                </a:lnTo>
                <a:lnTo>
                  <a:pt x="8547" y="7175"/>
                </a:lnTo>
                <a:lnTo>
                  <a:pt x="4216" y="0"/>
                </a:lnTo>
                <a:lnTo>
                  <a:pt x="2806" y="342"/>
                </a:lnTo>
                <a:lnTo>
                  <a:pt x="0" y="1117"/>
                </a:lnTo>
                <a:lnTo>
                  <a:pt x="3342" y="6446"/>
                </a:lnTo>
                <a:close/>
              </a:path>
              <a:path w="113042" h="172631">
                <a:moveTo>
                  <a:pt x="69414" y="107881"/>
                </a:moveTo>
                <a:lnTo>
                  <a:pt x="59597" y="91637"/>
                </a:lnTo>
                <a:lnTo>
                  <a:pt x="48779" y="73734"/>
                </a:lnTo>
                <a:lnTo>
                  <a:pt x="37007" y="54254"/>
                </a:lnTo>
                <a:lnTo>
                  <a:pt x="33489" y="54571"/>
                </a:lnTo>
                <a:lnTo>
                  <a:pt x="41286" y="67017"/>
                </a:lnTo>
                <a:lnTo>
                  <a:pt x="51355" y="83092"/>
                </a:lnTo>
                <a:lnTo>
                  <a:pt x="59662" y="96353"/>
                </a:lnTo>
                <a:lnTo>
                  <a:pt x="66561" y="107368"/>
                </a:lnTo>
                <a:lnTo>
                  <a:pt x="72410" y="116706"/>
                </a:lnTo>
                <a:lnTo>
                  <a:pt x="77563" y="124933"/>
                </a:lnTo>
                <a:lnTo>
                  <a:pt x="82378" y="132620"/>
                </a:lnTo>
                <a:lnTo>
                  <a:pt x="87208" y="140333"/>
                </a:lnTo>
                <a:lnTo>
                  <a:pt x="92411" y="148641"/>
                </a:lnTo>
                <a:lnTo>
                  <a:pt x="98343" y="158113"/>
                </a:lnTo>
                <a:lnTo>
                  <a:pt x="105359" y="169316"/>
                </a:lnTo>
                <a:lnTo>
                  <a:pt x="106705" y="171450"/>
                </a:lnTo>
                <a:lnTo>
                  <a:pt x="111340" y="172631"/>
                </a:lnTo>
                <a:lnTo>
                  <a:pt x="113042" y="172059"/>
                </a:lnTo>
                <a:lnTo>
                  <a:pt x="109791" y="172059"/>
                </a:lnTo>
                <a:lnTo>
                  <a:pt x="106146" y="168656"/>
                </a:lnTo>
                <a:lnTo>
                  <a:pt x="104523" y="165970"/>
                </a:lnTo>
                <a:lnTo>
                  <a:pt x="101749" y="161381"/>
                </a:lnTo>
                <a:lnTo>
                  <a:pt x="97678" y="154647"/>
                </a:lnTo>
                <a:lnTo>
                  <a:pt x="92361" y="145849"/>
                </a:lnTo>
                <a:lnTo>
                  <a:pt x="85845" y="135068"/>
                </a:lnTo>
                <a:lnTo>
                  <a:pt x="78179" y="122385"/>
                </a:lnTo>
                <a:lnTo>
                  <a:pt x="69414" y="107881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106627" y="6075084"/>
            <a:ext cx="108991" cy="167830"/>
          </a:xfrm>
          <a:custGeom>
            <a:avLst/>
            <a:gdLst/>
            <a:ahLst/>
            <a:cxnLst/>
            <a:rect l="l" t="t" r="r" b="b"/>
            <a:pathLst>
              <a:path w="108991" h="167830">
                <a:moveTo>
                  <a:pt x="0" y="0"/>
                </a:moveTo>
                <a:lnTo>
                  <a:pt x="5111" y="8157"/>
                </a:lnTo>
                <a:lnTo>
                  <a:pt x="12310" y="19646"/>
                </a:lnTo>
                <a:lnTo>
                  <a:pt x="19409" y="30976"/>
                </a:lnTo>
                <a:lnTo>
                  <a:pt x="26403" y="42140"/>
                </a:lnTo>
                <a:lnTo>
                  <a:pt x="33289" y="53133"/>
                </a:lnTo>
                <a:lnTo>
                  <a:pt x="40065" y="63949"/>
                </a:lnTo>
                <a:lnTo>
                  <a:pt x="46726" y="74583"/>
                </a:lnTo>
                <a:lnTo>
                  <a:pt x="53270" y="85028"/>
                </a:lnTo>
                <a:lnTo>
                  <a:pt x="59692" y="95280"/>
                </a:lnTo>
                <a:lnTo>
                  <a:pt x="65990" y="105331"/>
                </a:lnTo>
                <a:lnTo>
                  <a:pt x="72161" y="115176"/>
                </a:lnTo>
                <a:lnTo>
                  <a:pt x="73558" y="114757"/>
                </a:lnTo>
                <a:lnTo>
                  <a:pt x="76441" y="113969"/>
                </a:lnTo>
                <a:lnTo>
                  <a:pt x="74548" y="110832"/>
                </a:lnTo>
                <a:lnTo>
                  <a:pt x="72631" y="107657"/>
                </a:lnTo>
                <a:lnTo>
                  <a:pt x="70688" y="104457"/>
                </a:lnTo>
                <a:lnTo>
                  <a:pt x="64560" y="95401"/>
                </a:lnTo>
                <a:lnTo>
                  <a:pt x="57856" y="85492"/>
                </a:lnTo>
                <a:lnTo>
                  <a:pt x="51026" y="75397"/>
                </a:lnTo>
                <a:lnTo>
                  <a:pt x="44074" y="65121"/>
                </a:lnTo>
                <a:lnTo>
                  <a:pt x="37003" y="54671"/>
                </a:lnTo>
                <a:lnTo>
                  <a:pt x="29817" y="44052"/>
                </a:lnTo>
                <a:lnTo>
                  <a:pt x="22521" y="33270"/>
                </a:lnTo>
                <a:lnTo>
                  <a:pt x="15116" y="22330"/>
                </a:lnTo>
                <a:lnTo>
                  <a:pt x="7608" y="11238"/>
                </a:lnTo>
                <a:lnTo>
                  <a:pt x="0" y="0"/>
                </a:lnTo>
                <a:close/>
              </a:path>
              <a:path w="108991" h="167830">
                <a:moveTo>
                  <a:pt x="100444" y="160172"/>
                </a:moveTo>
                <a:lnTo>
                  <a:pt x="101980" y="162775"/>
                </a:lnTo>
                <a:lnTo>
                  <a:pt x="104901" y="167462"/>
                </a:lnTo>
                <a:lnTo>
                  <a:pt x="108203" y="167830"/>
                </a:lnTo>
                <a:lnTo>
                  <a:pt x="108991" y="167817"/>
                </a:lnTo>
                <a:lnTo>
                  <a:pt x="106032" y="162915"/>
                </a:lnTo>
                <a:lnTo>
                  <a:pt x="102971" y="157861"/>
                </a:lnTo>
                <a:lnTo>
                  <a:pt x="99860" y="152717"/>
                </a:lnTo>
                <a:lnTo>
                  <a:pt x="99936" y="155498"/>
                </a:lnTo>
                <a:lnTo>
                  <a:pt x="100444" y="160172"/>
                </a:lnTo>
                <a:close/>
              </a:path>
            </a:pathLst>
          </a:custGeom>
          <a:solidFill>
            <a:srgbClr val="00A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180087" y="6189447"/>
            <a:ext cx="39585" cy="60477"/>
          </a:xfrm>
          <a:custGeom>
            <a:avLst/>
            <a:gdLst/>
            <a:ahLst/>
            <a:cxnLst/>
            <a:rect l="l" t="t" r="r" b="b"/>
            <a:pathLst>
              <a:path w="39585" h="60477">
                <a:moveTo>
                  <a:pt x="4267" y="1727"/>
                </a:moveTo>
                <a:lnTo>
                  <a:pt x="1536" y="0"/>
                </a:lnTo>
                <a:lnTo>
                  <a:pt x="0" y="2895"/>
                </a:lnTo>
                <a:lnTo>
                  <a:pt x="2578" y="7023"/>
                </a:lnTo>
                <a:lnTo>
                  <a:pt x="3975" y="6629"/>
                </a:lnTo>
                <a:lnTo>
                  <a:pt x="6794" y="5918"/>
                </a:lnTo>
                <a:lnTo>
                  <a:pt x="4267" y="1727"/>
                </a:lnTo>
                <a:close/>
              </a:path>
              <a:path w="39585" h="60477">
                <a:moveTo>
                  <a:pt x="36893" y="55727"/>
                </a:moveTo>
                <a:lnTo>
                  <a:pt x="33007" y="55600"/>
                </a:lnTo>
                <a:lnTo>
                  <a:pt x="36067" y="60477"/>
                </a:lnTo>
                <a:lnTo>
                  <a:pt x="39585" y="60172"/>
                </a:lnTo>
                <a:lnTo>
                  <a:pt x="36893" y="55727"/>
                </a:lnTo>
                <a:close/>
              </a:path>
              <a:path w="39585" h="60477">
                <a:moveTo>
                  <a:pt x="24498" y="42011"/>
                </a:moveTo>
                <a:lnTo>
                  <a:pt x="27025" y="46037"/>
                </a:lnTo>
                <a:lnTo>
                  <a:pt x="26669" y="43675"/>
                </a:lnTo>
                <a:lnTo>
                  <a:pt x="26479" y="41135"/>
                </a:lnTo>
                <a:lnTo>
                  <a:pt x="26403" y="38366"/>
                </a:lnTo>
                <a:lnTo>
                  <a:pt x="24117" y="34582"/>
                </a:lnTo>
                <a:lnTo>
                  <a:pt x="21805" y="30759"/>
                </a:lnTo>
                <a:lnTo>
                  <a:pt x="19443" y="26847"/>
                </a:lnTo>
                <a:lnTo>
                  <a:pt x="19316" y="33731"/>
                </a:lnTo>
                <a:lnTo>
                  <a:pt x="21932" y="37909"/>
                </a:lnTo>
                <a:lnTo>
                  <a:pt x="24498" y="42011"/>
                </a:lnTo>
                <a:close/>
              </a:path>
            </a:pathLst>
          </a:custGeom>
          <a:solidFill>
            <a:srgbClr val="009CD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186881" y="6195126"/>
            <a:ext cx="108813" cy="172288"/>
          </a:xfrm>
          <a:custGeom>
            <a:avLst/>
            <a:gdLst/>
            <a:ahLst/>
            <a:cxnLst/>
            <a:rect l="l" t="t" r="r" b="b"/>
            <a:pathLst>
              <a:path w="108813" h="172288">
                <a:moveTo>
                  <a:pt x="990" y="0"/>
                </a:moveTo>
                <a:lnTo>
                  <a:pt x="0" y="228"/>
                </a:lnTo>
                <a:lnTo>
                  <a:pt x="4330" y="7404"/>
                </a:lnTo>
                <a:lnTo>
                  <a:pt x="8547" y="14363"/>
                </a:lnTo>
                <a:lnTo>
                  <a:pt x="12649" y="21170"/>
                </a:lnTo>
                <a:lnTo>
                  <a:pt x="12776" y="17424"/>
                </a:lnTo>
                <a:lnTo>
                  <a:pt x="8928" y="11734"/>
                </a:lnTo>
                <a:lnTo>
                  <a:pt x="5003" y="5943"/>
                </a:lnTo>
                <a:lnTo>
                  <a:pt x="990" y="0"/>
                </a:lnTo>
                <a:close/>
              </a:path>
              <a:path w="108813" h="172288">
                <a:moveTo>
                  <a:pt x="38904" y="64599"/>
                </a:moveTo>
                <a:lnTo>
                  <a:pt x="48954" y="81231"/>
                </a:lnTo>
                <a:lnTo>
                  <a:pt x="57223" y="94915"/>
                </a:lnTo>
                <a:lnTo>
                  <a:pt x="64066" y="106240"/>
                </a:lnTo>
                <a:lnTo>
                  <a:pt x="69839" y="115793"/>
                </a:lnTo>
                <a:lnTo>
                  <a:pt x="74898" y="124163"/>
                </a:lnTo>
                <a:lnTo>
                  <a:pt x="79598" y="131940"/>
                </a:lnTo>
                <a:lnTo>
                  <a:pt x="84295" y="139712"/>
                </a:lnTo>
                <a:lnTo>
                  <a:pt x="89346" y="148068"/>
                </a:lnTo>
                <a:lnTo>
                  <a:pt x="95106" y="157595"/>
                </a:lnTo>
                <a:lnTo>
                  <a:pt x="101930" y="168884"/>
                </a:lnTo>
                <a:lnTo>
                  <a:pt x="103250" y="171081"/>
                </a:lnTo>
                <a:lnTo>
                  <a:pt x="107962" y="172288"/>
                </a:lnTo>
                <a:lnTo>
                  <a:pt x="108813" y="171729"/>
                </a:lnTo>
                <a:lnTo>
                  <a:pt x="104038" y="170472"/>
                </a:lnTo>
                <a:lnTo>
                  <a:pt x="101342" y="165882"/>
                </a:lnTo>
                <a:lnTo>
                  <a:pt x="98759" y="161461"/>
                </a:lnTo>
                <a:lnTo>
                  <a:pt x="94896" y="154849"/>
                </a:lnTo>
                <a:lnTo>
                  <a:pt x="89801" y="146126"/>
                </a:lnTo>
                <a:lnTo>
                  <a:pt x="83521" y="135375"/>
                </a:lnTo>
                <a:lnTo>
                  <a:pt x="76102" y="122675"/>
                </a:lnTo>
                <a:lnTo>
                  <a:pt x="67592" y="108109"/>
                </a:lnTo>
                <a:lnTo>
                  <a:pt x="58039" y="91755"/>
                </a:lnTo>
                <a:lnTo>
                  <a:pt x="47490" y="73696"/>
                </a:lnTo>
                <a:lnTo>
                  <a:pt x="35991" y="54013"/>
                </a:lnTo>
                <a:lnTo>
                  <a:pt x="32791" y="54483"/>
                </a:lnTo>
                <a:lnTo>
                  <a:pt x="38904" y="64599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177322" y="6179540"/>
            <a:ext cx="41732" cy="63360"/>
          </a:xfrm>
          <a:custGeom>
            <a:avLst/>
            <a:gdLst/>
            <a:ahLst/>
            <a:cxnLst/>
            <a:rect l="l" t="t" r="r" b="b"/>
            <a:pathLst>
              <a:path w="41732" h="63360">
                <a:moveTo>
                  <a:pt x="29171" y="48259"/>
                </a:moveTo>
                <a:lnTo>
                  <a:pt x="32270" y="53403"/>
                </a:lnTo>
                <a:lnTo>
                  <a:pt x="35331" y="58470"/>
                </a:lnTo>
                <a:lnTo>
                  <a:pt x="38290" y="63360"/>
                </a:lnTo>
                <a:lnTo>
                  <a:pt x="41732" y="63055"/>
                </a:lnTo>
                <a:lnTo>
                  <a:pt x="39776" y="59715"/>
                </a:lnTo>
                <a:lnTo>
                  <a:pt x="37820" y="56375"/>
                </a:lnTo>
                <a:lnTo>
                  <a:pt x="35813" y="52920"/>
                </a:lnTo>
                <a:lnTo>
                  <a:pt x="33616" y="49669"/>
                </a:lnTo>
                <a:lnTo>
                  <a:pt x="31394" y="46405"/>
                </a:lnTo>
                <a:lnTo>
                  <a:pt x="29121" y="43052"/>
                </a:lnTo>
                <a:lnTo>
                  <a:pt x="29171" y="48259"/>
                </a:lnTo>
                <a:close/>
              </a:path>
              <a:path w="41732" h="63360">
                <a:moveTo>
                  <a:pt x="0" y="0"/>
                </a:moveTo>
                <a:lnTo>
                  <a:pt x="1930" y="3200"/>
                </a:lnTo>
                <a:lnTo>
                  <a:pt x="3860" y="6375"/>
                </a:lnTo>
                <a:lnTo>
                  <a:pt x="5753" y="9512"/>
                </a:lnTo>
                <a:lnTo>
                  <a:pt x="6337" y="9359"/>
                </a:lnTo>
                <a:lnTo>
                  <a:pt x="4254" y="6286"/>
                </a:lnTo>
                <a:lnTo>
                  <a:pt x="2133" y="3149"/>
                </a:lnTo>
                <a:lnTo>
                  <a:pt x="0" y="0"/>
                </a:lnTo>
                <a:close/>
              </a:path>
            </a:pathLst>
          </a:custGeom>
          <a:solidFill>
            <a:srgbClr val="009F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184350" y="6191181"/>
            <a:ext cx="37274" cy="58432"/>
          </a:xfrm>
          <a:custGeom>
            <a:avLst/>
            <a:gdLst/>
            <a:ahLst/>
            <a:cxnLst/>
            <a:rect l="l" t="t" r="r" b="b"/>
            <a:pathLst>
              <a:path w="37274" h="58432">
                <a:moveTo>
                  <a:pt x="3517" y="3949"/>
                </a:moveTo>
                <a:lnTo>
                  <a:pt x="0" y="0"/>
                </a:lnTo>
                <a:lnTo>
                  <a:pt x="2527" y="4178"/>
                </a:lnTo>
                <a:lnTo>
                  <a:pt x="3517" y="3949"/>
                </a:lnTo>
                <a:close/>
              </a:path>
              <a:path w="37274" h="58432">
                <a:moveTo>
                  <a:pt x="34696" y="51409"/>
                </a:moveTo>
                <a:lnTo>
                  <a:pt x="32639" y="54000"/>
                </a:lnTo>
                <a:lnTo>
                  <a:pt x="35318" y="58432"/>
                </a:lnTo>
                <a:lnTo>
                  <a:pt x="37274" y="55816"/>
                </a:lnTo>
                <a:lnTo>
                  <a:pt x="34696" y="51409"/>
                </a:lnTo>
                <a:close/>
              </a:path>
              <a:path w="37274" h="58432">
                <a:moveTo>
                  <a:pt x="15303" y="21361"/>
                </a:moveTo>
                <a:lnTo>
                  <a:pt x="15176" y="25120"/>
                </a:lnTo>
                <a:lnTo>
                  <a:pt x="17538" y="29019"/>
                </a:lnTo>
                <a:lnTo>
                  <a:pt x="19862" y="32842"/>
                </a:lnTo>
                <a:lnTo>
                  <a:pt x="22136" y="36626"/>
                </a:lnTo>
                <a:lnTo>
                  <a:pt x="22098" y="31407"/>
                </a:lnTo>
                <a:lnTo>
                  <a:pt x="19875" y="28117"/>
                </a:lnTo>
                <a:lnTo>
                  <a:pt x="17589" y="24739"/>
                </a:lnTo>
                <a:lnTo>
                  <a:pt x="15303" y="21361"/>
                </a:lnTo>
                <a:close/>
              </a:path>
            </a:pathLst>
          </a:custGeom>
          <a:solidFill>
            <a:srgbClr val="009D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222879" y="6248918"/>
            <a:ext cx="73660" cy="117932"/>
          </a:xfrm>
          <a:custGeom>
            <a:avLst/>
            <a:gdLst/>
            <a:ahLst/>
            <a:cxnLst/>
            <a:rect l="l" t="t" r="r" b="b"/>
            <a:pathLst>
              <a:path w="73660" h="117932">
                <a:moveTo>
                  <a:pt x="1384" y="0"/>
                </a:moveTo>
                <a:lnTo>
                  <a:pt x="4771" y="8396"/>
                </a:lnTo>
                <a:lnTo>
                  <a:pt x="14787" y="25545"/>
                </a:lnTo>
                <a:lnTo>
                  <a:pt x="23010" y="39623"/>
                </a:lnTo>
                <a:lnTo>
                  <a:pt x="29793" y="51235"/>
                </a:lnTo>
                <a:lnTo>
                  <a:pt x="35490" y="60988"/>
                </a:lnTo>
                <a:lnTo>
                  <a:pt x="40456" y="69489"/>
                </a:lnTo>
                <a:lnTo>
                  <a:pt x="45046" y="77344"/>
                </a:lnTo>
                <a:lnTo>
                  <a:pt x="49614" y="85160"/>
                </a:lnTo>
                <a:lnTo>
                  <a:pt x="54513" y="93544"/>
                </a:lnTo>
                <a:lnTo>
                  <a:pt x="60099" y="103101"/>
                </a:lnTo>
                <a:lnTo>
                  <a:pt x="66725" y="114439"/>
                </a:lnTo>
                <a:lnTo>
                  <a:pt x="72809" y="117932"/>
                </a:lnTo>
                <a:lnTo>
                  <a:pt x="73660" y="117373"/>
                </a:lnTo>
                <a:lnTo>
                  <a:pt x="68821" y="116078"/>
                </a:lnTo>
                <a:lnTo>
                  <a:pt x="67361" y="113523"/>
                </a:lnTo>
                <a:lnTo>
                  <a:pt x="65702" y="110590"/>
                </a:lnTo>
                <a:lnTo>
                  <a:pt x="62276" y="104532"/>
                </a:lnTo>
                <a:lnTo>
                  <a:pt x="57157" y="95481"/>
                </a:lnTo>
                <a:lnTo>
                  <a:pt x="50418" y="83565"/>
                </a:lnTo>
                <a:lnTo>
                  <a:pt x="42133" y="68916"/>
                </a:lnTo>
                <a:lnTo>
                  <a:pt x="32376" y="51664"/>
                </a:lnTo>
                <a:lnTo>
                  <a:pt x="21221" y="31940"/>
                </a:lnTo>
                <a:lnTo>
                  <a:pt x="18745" y="29375"/>
                </a:lnTo>
                <a:lnTo>
                  <a:pt x="16065" y="26289"/>
                </a:lnTo>
                <a:lnTo>
                  <a:pt x="15519" y="22593"/>
                </a:lnTo>
                <a:lnTo>
                  <a:pt x="14351" y="19786"/>
                </a:lnTo>
                <a:lnTo>
                  <a:pt x="12166" y="15938"/>
                </a:lnTo>
                <a:lnTo>
                  <a:pt x="8686" y="10795"/>
                </a:lnTo>
                <a:lnTo>
                  <a:pt x="5105" y="5499"/>
                </a:lnTo>
                <a:lnTo>
                  <a:pt x="1384" y="0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213132" y="6232456"/>
            <a:ext cx="6769" cy="10134"/>
          </a:xfrm>
          <a:custGeom>
            <a:avLst/>
            <a:gdLst/>
            <a:ahLst/>
            <a:cxnLst/>
            <a:rect l="l" t="t" r="r" b="b"/>
            <a:pathLst>
              <a:path w="6769" h="10134">
                <a:moveTo>
                  <a:pt x="0" y="0"/>
                </a:moveTo>
                <a:lnTo>
                  <a:pt x="2019" y="3454"/>
                </a:lnTo>
                <a:lnTo>
                  <a:pt x="3962" y="6794"/>
                </a:lnTo>
                <a:lnTo>
                  <a:pt x="5918" y="10134"/>
                </a:lnTo>
                <a:lnTo>
                  <a:pt x="6769" y="10020"/>
                </a:lnTo>
                <a:lnTo>
                  <a:pt x="4546" y="6743"/>
                </a:lnTo>
                <a:lnTo>
                  <a:pt x="2298" y="3403"/>
                </a:lnTo>
                <a:lnTo>
                  <a:pt x="0" y="0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220328" y="6244784"/>
            <a:ext cx="23774" cy="36080"/>
          </a:xfrm>
          <a:custGeom>
            <a:avLst/>
            <a:gdLst/>
            <a:ahLst/>
            <a:cxnLst/>
            <a:rect l="l" t="t" r="r" b="b"/>
            <a:pathLst>
              <a:path w="23774" h="36080">
                <a:moveTo>
                  <a:pt x="3937" y="4140"/>
                </a:moveTo>
                <a:lnTo>
                  <a:pt x="0" y="0"/>
                </a:lnTo>
                <a:lnTo>
                  <a:pt x="2540" y="4356"/>
                </a:lnTo>
                <a:lnTo>
                  <a:pt x="3937" y="4140"/>
                </a:lnTo>
                <a:close/>
              </a:path>
              <a:path w="23774" h="36080">
                <a:moveTo>
                  <a:pt x="18135" y="27152"/>
                </a:moveTo>
                <a:lnTo>
                  <a:pt x="18618" y="30416"/>
                </a:lnTo>
                <a:lnTo>
                  <a:pt x="21297" y="33515"/>
                </a:lnTo>
                <a:lnTo>
                  <a:pt x="23774" y="36080"/>
                </a:lnTo>
                <a:lnTo>
                  <a:pt x="21894" y="32753"/>
                </a:lnTo>
                <a:lnTo>
                  <a:pt x="19964" y="29336"/>
                </a:lnTo>
                <a:lnTo>
                  <a:pt x="17983" y="25844"/>
                </a:lnTo>
                <a:lnTo>
                  <a:pt x="18135" y="27152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236158" y="6266821"/>
            <a:ext cx="61213" cy="99466"/>
          </a:xfrm>
          <a:custGeom>
            <a:avLst/>
            <a:gdLst/>
            <a:ahLst/>
            <a:cxnLst/>
            <a:rect l="l" t="t" r="r" b="b"/>
            <a:pathLst>
              <a:path w="61213" h="99466">
                <a:moveTo>
                  <a:pt x="12468" y="22037"/>
                </a:moveTo>
                <a:lnTo>
                  <a:pt x="21716" y="38391"/>
                </a:lnTo>
                <a:lnTo>
                  <a:pt x="28730" y="50794"/>
                </a:lnTo>
                <a:lnTo>
                  <a:pt x="34193" y="60455"/>
                </a:lnTo>
                <a:lnTo>
                  <a:pt x="38792" y="68584"/>
                </a:lnTo>
                <a:lnTo>
                  <a:pt x="43210" y="76392"/>
                </a:lnTo>
                <a:lnTo>
                  <a:pt x="48131" y="85089"/>
                </a:lnTo>
                <a:lnTo>
                  <a:pt x="54241" y="95884"/>
                </a:lnTo>
                <a:lnTo>
                  <a:pt x="55537" y="98183"/>
                </a:lnTo>
                <a:lnTo>
                  <a:pt x="60375" y="99466"/>
                </a:lnTo>
                <a:lnTo>
                  <a:pt x="61214" y="98894"/>
                </a:lnTo>
                <a:lnTo>
                  <a:pt x="56311" y="97574"/>
                </a:lnTo>
                <a:lnTo>
                  <a:pt x="54488" y="94235"/>
                </a:lnTo>
                <a:lnTo>
                  <a:pt x="52067" y="89828"/>
                </a:lnTo>
                <a:lnTo>
                  <a:pt x="47796" y="82047"/>
                </a:lnTo>
                <a:lnTo>
                  <a:pt x="41756" y="71039"/>
                </a:lnTo>
                <a:lnTo>
                  <a:pt x="34028" y="56950"/>
                </a:lnTo>
                <a:lnTo>
                  <a:pt x="24693" y="39926"/>
                </a:lnTo>
                <a:lnTo>
                  <a:pt x="13830" y="20116"/>
                </a:lnTo>
                <a:lnTo>
                  <a:pt x="11341" y="17424"/>
                </a:lnTo>
                <a:lnTo>
                  <a:pt x="7950" y="14046"/>
                </a:lnTo>
                <a:lnTo>
                  <a:pt x="12468" y="22037"/>
                </a:lnTo>
                <a:close/>
              </a:path>
              <a:path w="61213" h="99466">
                <a:moveTo>
                  <a:pt x="2159" y="3797"/>
                </a:moveTo>
                <a:lnTo>
                  <a:pt x="2057" y="2717"/>
                </a:lnTo>
                <a:lnTo>
                  <a:pt x="0" y="0"/>
                </a:lnTo>
                <a:lnTo>
                  <a:pt x="2159" y="3797"/>
                </a:lnTo>
                <a:close/>
              </a:path>
            </a:pathLst>
          </a:custGeom>
          <a:solidFill>
            <a:srgbClr val="009E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238222" y="6269537"/>
            <a:ext cx="11023" cy="16306"/>
          </a:xfrm>
          <a:custGeom>
            <a:avLst/>
            <a:gdLst/>
            <a:ahLst/>
            <a:cxnLst/>
            <a:rect l="l" t="t" r="r" b="b"/>
            <a:pathLst>
              <a:path w="11023" h="16306">
                <a:moveTo>
                  <a:pt x="7505" y="11112"/>
                </a:moveTo>
                <a:lnTo>
                  <a:pt x="3835" y="5676"/>
                </a:lnTo>
                <a:lnTo>
                  <a:pt x="0" y="0"/>
                </a:lnTo>
                <a:lnTo>
                  <a:pt x="88" y="1092"/>
                </a:lnTo>
                <a:lnTo>
                  <a:pt x="2070" y="4584"/>
                </a:lnTo>
                <a:lnTo>
                  <a:pt x="4000" y="8001"/>
                </a:lnTo>
                <a:lnTo>
                  <a:pt x="5880" y="11328"/>
                </a:lnTo>
                <a:lnTo>
                  <a:pt x="7569" y="13042"/>
                </a:lnTo>
                <a:lnTo>
                  <a:pt x="11023" y="16306"/>
                </a:lnTo>
                <a:lnTo>
                  <a:pt x="7505" y="11112"/>
                </a:lnTo>
                <a:close/>
              </a:path>
            </a:pathLst>
          </a:custGeom>
          <a:solidFill>
            <a:srgbClr val="009DD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249987" y="6286938"/>
            <a:ext cx="48374" cy="78778"/>
          </a:xfrm>
          <a:custGeom>
            <a:avLst/>
            <a:gdLst/>
            <a:ahLst/>
            <a:cxnLst/>
            <a:rect l="l" t="t" r="r" b="b"/>
            <a:pathLst>
              <a:path w="48374" h="78778">
                <a:moveTo>
                  <a:pt x="37326" y="68054"/>
                </a:moveTo>
                <a:lnTo>
                  <a:pt x="40224" y="73329"/>
                </a:lnTo>
                <a:lnTo>
                  <a:pt x="42481" y="77457"/>
                </a:lnTo>
                <a:lnTo>
                  <a:pt x="47383" y="78778"/>
                </a:lnTo>
                <a:lnTo>
                  <a:pt x="48374" y="78219"/>
                </a:lnTo>
                <a:lnTo>
                  <a:pt x="45719" y="78206"/>
                </a:lnTo>
                <a:lnTo>
                  <a:pt x="42011" y="74485"/>
                </a:lnTo>
                <a:lnTo>
                  <a:pt x="40260" y="71195"/>
                </a:lnTo>
                <a:lnTo>
                  <a:pt x="36196" y="63568"/>
                </a:lnTo>
                <a:lnTo>
                  <a:pt x="29887" y="51727"/>
                </a:lnTo>
                <a:lnTo>
                  <a:pt x="21449" y="35885"/>
                </a:lnTo>
                <a:lnTo>
                  <a:pt x="10998" y="16255"/>
                </a:lnTo>
                <a:lnTo>
                  <a:pt x="7543" y="11150"/>
                </a:lnTo>
                <a:lnTo>
                  <a:pt x="3886" y="5727"/>
                </a:lnTo>
                <a:lnTo>
                  <a:pt x="0" y="0"/>
                </a:lnTo>
                <a:lnTo>
                  <a:pt x="8251" y="15048"/>
                </a:lnTo>
                <a:lnTo>
                  <a:pt x="17982" y="32792"/>
                </a:lnTo>
                <a:lnTo>
                  <a:pt x="26125" y="47638"/>
                </a:lnTo>
                <a:lnTo>
                  <a:pt x="32600" y="59441"/>
                </a:lnTo>
                <a:lnTo>
                  <a:pt x="37326" y="68054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260980" y="6303191"/>
            <a:ext cx="37236" cy="61963"/>
          </a:xfrm>
          <a:custGeom>
            <a:avLst/>
            <a:gdLst/>
            <a:ahLst/>
            <a:cxnLst/>
            <a:rect l="l" t="t" r="r" b="b"/>
            <a:pathLst>
              <a:path w="37236" h="61963">
                <a:moveTo>
                  <a:pt x="2921" y="4318"/>
                </a:moveTo>
                <a:lnTo>
                  <a:pt x="0" y="0"/>
                </a:lnTo>
                <a:lnTo>
                  <a:pt x="2189" y="4110"/>
                </a:lnTo>
                <a:lnTo>
                  <a:pt x="12261" y="23020"/>
                </a:lnTo>
                <a:lnTo>
                  <a:pt x="20294" y="38102"/>
                </a:lnTo>
                <a:lnTo>
                  <a:pt x="26173" y="49140"/>
                </a:lnTo>
                <a:lnTo>
                  <a:pt x="29784" y="55921"/>
                </a:lnTo>
                <a:lnTo>
                  <a:pt x="32283" y="60604"/>
                </a:lnTo>
                <a:lnTo>
                  <a:pt x="37236" y="61963"/>
                </a:lnTo>
                <a:lnTo>
                  <a:pt x="35420" y="61341"/>
                </a:lnTo>
                <a:lnTo>
                  <a:pt x="31826" y="57594"/>
                </a:lnTo>
                <a:lnTo>
                  <a:pt x="30219" y="54502"/>
                </a:lnTo>
                <a:lnTo>
                  <a:pt x="25650" y="45707"/>
                </a:lnTo>
                <a:lnTo>
                  <a:pt x="18286" y="31521"/>
                </a:lnTo>
                <a:lnTo>
                  <a:pt x="8293" y="12255"/>
                </a:lnTo>
                <a:lnTo>
                  <a:pt x="5689" y="8407"/>
                </a:lnTo>
                <a:lnTo>
                  <a:pt x="2921" y="4318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269263" y="6315445"/>
            <a:ext cx="30416" cy="49136"/>
          </a:xfrm>
          <a:custGeom>
            <a:avLst/>
            <a:gdLst/>
            <a:ahLst/>
            <a:cxnLst/>
            <a:rect l="l" t="t" r="r" b="b"/>
            <a:pathLst>
              <a:path w="30416" h="49136">
                <a:moveTo>
                  <a:pt x="29629" y="49136"/>
                </a:moveTo>
                <a:lnTo>
                  <a:pt x="30416" y="47066"/>
                </a:lnTo>
                <a:lnTo>
                  <a:pt x="28879" y="42672"/>
                </a:lnTo>
                <a:lnTo>
                  <a:pt x="26802" y="39602"/>
                </a:lnTo>
                <a:lnTo>
                  <a:pt x="21160" y="31266"/>
                </a:lnTo>
                <a:lnTo>
                  <a:pt x="12156" y="17963"/>
                </a:lnTo>
                <a:lnTo>
                  <a:pt x="0" y="0"/>
                </a:lnTo>
                <a:lnTo>
                  <a:pt x="249" y="480"/>
                </a:lnTo>
                <a:lnTo>
                  <a:pt x="8973" y="17290"/>
                </a:lnTo>
                <a:lnTo>
                  <a:pt x="14315" y="27583"/>
                </a:lnTo>
                <a:lnTo>
                  <a:pt x="18445" y="35539"/>
                </a:lnTo>
                <a:lnTo>
                  <a:pt x="23533" y="45339"/>
                </a:lnTo>
                <a:lnTo>
                  <a:pt x="24765" y="47701"/>
                </a:lnTo>
                <a:lnTo>
                  <a:pt x="29629" y="49136"/>
                </a:lnTo>
                <a:close/>
              </a:path>
            </a:pathLst>
          </a:custGeom>
          <a:solidFill>
            <a:srgbClr val="009D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578541" y="5313029"/>
            <a:ext cx="16002" cy="14084"/>
          </a:xfrm>
          <a:custGeom>
            <a:avLst/>
            <a:gdLst/>
            <a:ahLst/>
            <a:cxnLst/>
            <a:rect l="l" t="t" r="r" b="b"/>
            <a:pathLst>
              <a:path w="16001" h="14084">
                <a:moveTo>
                  <a:pt x="8013" y="14084"/>
                </a:moveTo>
                <a:lnTo>
                  <a:pt x="9372" y="14084"/>
                </a:lnTo>
                <a:lnTo>
                  <a:pt x="11963" y="12865"/>
                </a:lnTo>
                <a:lnTo>
                  <a:pt x="15151" y="10693"/>
                </a:lnTo>
                <a:lnTo>
                  <a:pt x="16002" y="6375"/>
                </a:lnTo>
                <a:lnTo>
                  <a:pt x="13881" y="3162"/>
                </a:lnTo>
                <a:lnTo>
                  <a:pt x="10261" y="0"/>
                </a:lnTo>
                <a:lnTo>
                  <a:pt x="6642" y="0"/>
                </a:lnTo>
                <a:lnTo>
                  <a:pt x="4051" y="1219"/>
                </a:lnTo>
                <a:lnTo>
                  <a:pt x="838" y="3403"/>
                </a:lnTo>
                <a:lnTo>
                  <a:pt x="0" y="7785"/>
                </a:lnTo>
                <a:lnTo>
                  <a:pt x="2184" y="10998"/>
                </a:lnTo>
                <a:lnTo>
                  <a:pt x="3543" y="13004"/>
                </a:lnTo>
                <a:lnTo>
                  <a:pt x="8013" y="14084"/>
                </a:lnTo>
                <a:close/>
              </a:path>
            </a:pathLst>
          </a:custGeom>
          <a:solidFill>
            <a:srgbClr val="00A5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354859" y="6456918"/>
            <a:ext cx="819873" cy="366763"/>
          </a:xfrm>
          <a:custGeom>
            <a:avLst/>
            <a:gdLst/>
            <a:ahLst/>
            <a:cxnLst/>
            <a:rect l="l" t="t" r="r" b="b"/>
            <a:pathLst>
              <a:path w="819873" h="366763">
                <a:moveTo>
                  <a:pt x="722007" y="344805"/>
                </a:moveTo>
                <a:lnTo>
                  <a:pt x="718407" y="344432"/>
                </a:lnTo>
                <a:lnTo>
                  <a:pt x="707333" y="343022"/>
                </a:lnTo>
                <a:lnTo>
                  <a:pt x="697219" y="341463"/>
                </a:lnTo>
                <a:lnTo>
                  <a:pt x="688023" y="339768"/>
                </a:lnTo>
                <a:lnTo>
                  <a:pt x="679705" y="337948"/>
                </a:lnTo>
                <a:lnTo>
                  <a:pt x="672223" y="336016"/>
                </a:lnTo>
                <a:lnTo>
                  <a:pt x="667830" y="334721"/>
                </a:lnTo>
                <a:lnTo>
                  <a:pt x="652757" y="328984"/>
                </a:lnTo>
                <a:lnTo>
                  <a:pt x="642407" y="322998"/>
                </a:lnTo>
                <a:lnTo>
                  <a:pt x="635736" y="317055"/>
                </a:lnTo>
                <a:lnTo>
                  <a:pt x="630157" y="308487"/>
                </a:lnTo>
                <a:lnTo>
                  <a:pt x="626333" y="297218"/>
                </a:lnTo>
                <a:lnTo>
                  <a:pt x="621588" y="284353"/>
                </a:lnTo>
                <a:lnTo>
                  <a:pt x="618388" y="277926"/>
                </a:lnTo>
                <a:lnTo>
                  <a:pt x="612317" y="271716"/>
                </a:lnTo>
                <a:lnTo>
                  <a:pt x="603313" y="268249"/>
                </a:lnTo>
                <a:lnTo>
                  <a:pt x="593489" y="265337"/>
                </a:lnTo>
                <a:lnTo>
                  <a:pt x="581121" y="263572"/>
                </a:lnTo>
                <a:lnTo>
                  <a:pt x="565861" y="262978"/>
                </a:lnTo>
                <a:lnTo>
                  <a:pt x="549800" y="262569"/>
                </a:lnTo>
                <a:lnTo>
                  <a:pt x="534787" y="261019"/>
                </a:lnTo>
                <a:lnTo>
                  <a:pt x="524413" y="258676"/>
                </a:lnTo>
                <a:lnTo>
                  <a:pt x="517994" y="255930"/>
                </a:lnTo>
                <a:lnTo>
                  <a:pt x="513600" y="253212"/>
                </a:lnTo>
                <a:lnTo>
                  <a:pt x="512533" y="251180"/>
                </a:lnTo>
                <a:lnTo>
                  <a:pt x="510794" y="247040"/>
                </a:lnTo>
                <a:lnTo>
                  <a:pt x="509521" y="243546"/>
                </a:lnTo>
                <a:lnTo>
                  <a:pt x="504593" y="232665"/>
                </a:lnTo>
                <a:lnTo>
                  <a:pt x="493445" y="221653"/>
                </a:lnTo>
                <a:lnTo>
                  <a:pt x="481501" y="216294"/>
                </a:lnTo>
                <a:lnTo>
                  <a:pt x="471181" y="213642"/>
                </a:lnTo>
                <a:lnTo>
                  <a:pt x="458513" y="211730"/>
                </a:lnTo>
                <a:lnTo>
                  <a:pt x="443100" y="210564"/>
                </a:lnTo>
                <a:lnTo>
                  <a:pt x="424548" y="210146"/>
                </a:lnTo>
                <a:lnTo>
                  <a:pt x="413421" y="210409"/>
                </a:lnTo>
                <a:lnTo>
                  <a:pt x="400544" y="211738"/>
                </a:lnTo>
                <a:lnTo>
                  <a:pt x="390474" y="214350"/>
                </a:lnTo>
                <a:lnTo>
                  <a:pt x="382587" y="216852"/>
                </a:lnTo>
                <a:lnTo>
                  <a:pt x="375894" y="224269"/>
                </a:lnTo>
                <a:lnTo>
                  <a:pt x="376250" y="232346"/>
                </a:lnTo>
                <a:lnTo>
                  <a:pt x="379462" y="244324"/>
                </a:lnTo>
                <a:lnTo>
                  <a:pt x="386271" y="255028"/>
                </a:lnTo>
                <a:lnTo>
                  <a:pt x="394296" y="265480"/>
                </a:lnTo>
                <a:lnTo>
                  <a:pt x="397769" y="269917"/>
                </a:lnTo>
                <a:lnTo>
                  <a:pt x="405794" y="282210"/>
                </a:lnTo>
                <a:lnTo>
                  <a:pt x="408622" y="290982"/>
                </a:lnTo>
                <a:lnTo>
                  <a:pt x="408279" y="293903"/>
                </a:lnTo>
                <a:lnTo>
                  <a:pt x="405206" y="297119"/>
                </a:lnTo>
                <a:lnTo>
                  <a:pt x="393608" y="302586"/>
                </a:lnTo>
                <a:lnTo>
                  <a:pt x="383742" y="305128"/>
                </a:lnTo>
                <a:lnTo>
                  <a:pt x="370931" y="307335"/>
                </a:lnTo>
                <a:lnTo>
                  <a:pt x="355002" y="309055"/>
                </a:lnTo>
                <a:lnTo>
                  <a:pt x="335781" y="310132"/>
                </a:lnTo>
                <a:lnTo>
                  <a:pt x="313093" y="310413"/>
                </a:lnTo>
                <a:lnTo>
                  <a:pt x="302204" y="310334"/>
                </a:lnTo>
                <a:lnTo>
                  <a:pt x="285769" y="309792"/>
                </a:lnTo>
                <a:lnTo>
                  <a:pt x="271668" y="308787"/>
                </a:lnTo>
                <a:lnTo>
                  <a:pt x="259805" y="307373"/>
                </a:lnTo>
                <a:lnTo>
                  <a:pt x="250083" y="305606"/>
                </a:lnTo>
                <a:lnTo>
                  <a:pt x="242404" y="303542"/>
                </a:lnTo>
                <a:lnTo>
                  <a:pt x="229577" y="298894"/>
                </a:lnTo>
                <a:lnTo>
                  <a:pt x="229425" y="296011"/>
                </a:lnTo>
                <a:lnTo>
                  <a:pt x="229184" y="293268"/>
                </a:lnTo>
                <a:lnTo>
                  <a:pt x="230151" y="288492"/>
                </a:lnTo>
                <a:lnTo>
                  <a:pt x="236094" y="277584"/>
                </a:lnTo>
                <a:lnTo>
                  <a:pt x="245554" y="264528"/>
                </a:lnTo>
                <a:lnTo>
                  <a:pt x="249322" y="259409"/>
                </a:lnTo>
                <a:lnTo>
                  <a:pt x="256879" y="248735"/>
                </a:lnTo>
                <a:lnTo>
                  <a:pt x="262807" y="237433"/>
                </a:lnTo>
                <a:lnTo>
                  <a:pt x="265455" y="224980"/>
                </a:lnTo>
                <a:lnTo>
                  <a:pt x="263927" y="216483"/>
                </a:lnTo>
                <a:lnTo>
                  <a:pt x="256395" y="206126"/>
                </a:lnTo>
                <a:lnTo>
                  <a:pt x="243725" y="198843"/>
                </a:lnTo>
                <a:lnTo>
                  <a:pt x="234292" y="195792"/>
                </a:lnTo>
                <a:lnTo>
                  <a:pt x="223714" y="193460"/>
                </a:lnTo>
                <a:lnTo>
                  <a:pt x="211277" y="191633"/>
                </a:lnTo>
                <a:lnTo>
                  <a:pt x="196796" y="190299"/>
                </a:lnTo>
                <a:lnTo>
                  <a:pt x="180086" y="189445"/>
                </a:lnTo>
                <a:lnTo>
                  <a:pt x="164003" y="188736"/>
                </a:lnTo>
                <a:lnTo>
                  <a:pt x="147675" y="187587"/>
                </a:lnTo>
                <a:lnTo>
                  <a:pt x="132658" y="186074"/>
                </a:lnTo>
                <a:lnTo>
                  <a:pt x="118922" y="184228"/>
                </a:lnTo>
                <a:lnTo>
                  <a:pt x="106437" y="182077"/>
                </a:lnTo>
                <a:lnTo>
                  <a:pt x="95173" y="179649"/>
                </a:lnTo>
                <a:lnTo>
                  <a:pt x="85099" y="176973"/>
                </a:lnTo>
                <a:lnTo>
                  <a:pt x="76185" y="174078"/>
                </a:lnTo>
                <a:lnTo>
                  <a:pt x="68402" y="170992"/>
                </a:lnTo>
                <a:lnTo>
                  <a:pt x="50851" y="160565"/>
                </a:lnTo>
                <a:lnTo>
                  <a:pt x="43142" y="151308"/>
                </a:lnTo>
                <a:lnTo>
                  <a:pt x="41021" y="142595"/>
                </a:lnTo>
                <a:lnTo>
                  <a:pt x="41976" y="136273"/>
                </a:lnTo>
                <a:lnTo>
                  <a:pt x="47650" y="125331"/>
                </a:lnTo>
                <a:lnTo>
                  <a:pt x="58267" y="114020"/>
                </a:lnTo>
                <a:lnTo>
                  <a:pt x="67685" y="106887"/>
                </a:lnTo>
                <a:lnTo>
                  <a:pt x="78515" y="100452"/>
                </a:lnTo>
                <a:lnTo>
                  <a:pt x="90507" y="94867"/>
                </a:lnTo>
                <a:lnTo>
                  <a:pt x="103339" y="90347"/>
                </a:lnTo>
                <a:lnTo>
                  <a:pt x="110839" y="87965"/>
                </a:lnTo>
                <a:lnTo>
                  <a:pt x="123246" y="83206"/>
                </a:lnTo>
                <a:lnTo>
                  <a:pt x="132715" y="78206"/>
                </a:lnTo>
                <a:lnTo>
                  <a:pt x="139293" y="74028"/>
                </a:lnTo>
                <a:lnTo>
                  <a:pt x="144640" y="68237"/>
                </a:lnTo>
                <a:lnTo>
                  <a:pt x="144754" y="60248"/>
                </a:lnTo>
                <a:lnTo>
                  <a:pt x="144526" y="52095"/>
                </a:lnTo>
                <a:lnTo>
                  <a:pt x="139611" y="47002"/>
                </a:lnTo>
                <a:lnTo>
                  <a:pt x="134670" y="42849"/>
                </a:lnTo>
                <a:lnTo>
                  <a:pt x="130183" y="39572"/>
                </a:lnTo>
                <a:lnTo>
                  <a:pt x="119813" y="33377"/>
                </a:lnTo>
                <a:lnTo>
                  <a:pt x="108108" y="27468"/>
                </a:lnTo>
                <a:lnTo>
                  <a:pt x="95849" y="21731"/>
                </a:lnTo>
                <a:lnTo>
                  <a:pt x="83814" y="16051"/>
                </a:lnTo>
                <a:lnTo>
                  <a:pt x="72783" y="10312"/>
                </a:lnTo>
                <a:lnTo>
                  <a:pt x="71678" y="9703"/>
                </a:lnTo>
                <a:lnTo>
                  <a:pt x="58792" y="4322"/>
                </a:lnTo>
                <a:lnTo>
                  <a:pt x="47510" y="2679"/>
                </a:lnTo>
                <a:lnTo>
                  <a:pt x="39941" y="2654"/>
                </a:lnTo>
                <a:lnTo>
                  <a:pt x="33997" y="5143"/>
                </a:lnTo>
                <a:lnTo>
                  <a:pt x="29959" y="7073"/>
                </a:lnTo>
                <a:lnTo>
                  <a:pt x="25869" y="9144"/>
                </a:lnTo>
                <a:lnTo>
                  <a:pt x="23164" y="9753"/>
                </a:lnTo>
                <a:lnTo>
                  <a:pt x="20421" y="7645"/>
                </a:lnTo>
                <a:lnTo>
                  <a:pt x="17919" y="4851"/>
                </a:lnTo>
                <a:lnTo>
                  <a:pt x="14757" y="0"/>
                </a:lnTo>
                <a:lnTo>
                  <a:pt x="12" y="9626"/>
                </a:lnTo>
                <a:lnTo>
                  <a:pt x="3759" y="15341"/>
                </a:lnTo>
                <a:lnTo>
                  <a:pt x="7086" y="19456"/>
                </a:lnTo>
                <a:lnTo>
                  <a:pt x="10820" y="22491"/>
                </a:lnTo>
                <a:lnTo>
                  <a:pt x="14465" y="25552"/>
                </a:lnTo>
                <a:lnTo>
                  <a:pt x="19100" y="27432"/>
                </a:lnTo>
                <a:lnTo>
                  <a:pt x="23495" y="27368"/>
                </a:lnTo>
                <a:lnTo>
                  <a:pt x="30111" y="27190"/>
                </a:lnTo>
                <a:lnTo>
                  <a:pt x="34074" y="24447"/>
                </a:lnTo>
                <a:lnTo>
                  <a:pt x="37490" y="22987"/>
                </a:lnTo>
                <a:lnTo>
                  <a:pt x="40932" y="21361"/>
                </a:lnTo>
                <a:lnTo>
                  <a:pt x="43675" y="20307"/>
                </a:lnTo>
                <a:lnTo>
                  <a:pt x="51206" y="20294"/>
                </a:lnTo>
                <a:lnTo>
                  <a:pt x="56388" y="21336"/>
                </a:lnTo>
                <a:lnTo>
                  <a:pt x="64211" y="25692"/>
                </a:lnTo>
                <a:lnTo>
                  <a:pt x="73663" y="30650"/>
                </a:lnTo>
                <a:lnTo>
                  <a:pt x="85449" y="36315"/>
                </a:lnTo>
                <a:lnTo>
                  <a:pt x="97157" y="41781"/>
                </a:lnTo>
                <a:lnTo>
                  <a:pt x="108064" y="47091"/>
                </a:lnTo>
                <a:lnTo>
                  <a:pt x="114592" y="50431"/>
                </a:lnTo>
                <a:lnTo>
                  <a:pt x="120167" y="53721"/>
                </a:lnTo>
                <a:lnTo>
                  <a:pt x="123532" y="56489"/>
                </a:lnTo>
                <a:lnTo>
                  <a:pt x="127025" y="60172"/>
                </a:lnTo>
                <a:lnTo>
                  <a:pt x="124293" y="62650"/>
                </a:lnTo>
                <a:lnTo>
                  <a:pt x="114831" y="67649"/>
                </a:lnTo>
                <a:lnTo>
                  <a:pt x="98272" y="73482"/>
                </a:lnTo>
                <a:lnTo>
                  <a:pt x="90797" y="75923"/>
                </a:lnTo>
                <a:lnTo>
                  <a:pt x="78500" y="80863"/>
                </a:lnTo>
                <a:lnTo>
                  <a:pt x="66946" y="86695"/>
                </a:lnTo>
                <a:lnTo>
                  <a:pt x="56312" y="93328"/>
                </a:lnTo>
                <a:lnTo>
                  <a:pt x="46774" y="100672"/>
                </a:lnTo>
                <a:lnTo>
                  <a:pt x="38960" y="108216"/>
                </a:lnTo>
                <a:lnTo>
                  <a:pt x="30829" y="118770"/>
                </a:lnTo>
                <a:lnTo>
                  <a:pt x="25434" y="130247"/>
                </a:lnTo>
                <a:lnTo>
                  <a:pt x="23418" y="142595"/>
                </a:lnTo>
                <a:lnTo>
                  <a:pt x="24103" y="149653"/>
                </a:lnTo>
                <a:lnTo>
                  <a:pt x="28186" y="160603"/>
                </a:lnTo>
                <a:lnTo>
                  <a:pt x="35840" y="170635"/>
                </a:lnTo>
                <a:lnTo>
                  <a:pt x="46941" y="179547"/>
                </a:lnTo>
                <a:lnTo>
                  <a:pt x="61366" y="187134"/>
                </a:lnTo>
                <a:lnTo>
                  <a:pt x="73626" y="191816"/>
                </a:lnTo>
                <a:lnTo>
                  <a:pt x="83288" y="194765"/>
                </a:lnTo>
                <a:lnTo>
                  <a:pt x="93901" y="197441"/>
                </a:lnTo>
                <a:lnTo>
                  <a:pt x="105500" y="199831"/>
                </a:lnTo>
                <a:lnTo>
                  <a:pt x="118120" y="201923"/>
                </a:lnTo>
                <a:lnTo>
                  <a:pt x="131795" y="203704"/>
                </a:lnTo>
                <a:lnTo>
                  <a:pt x="146561" y="205162"/>
                </a:lnTo>
                <a:lnTo>
                  <a:pt x="162451" y="206285"/>
                </a:lnTo>
                <a:lnTo>
                  <a:pt x="179501" y="207060"/>
                </a:lnTo>
                <a:lnTo>
                  <a:pt x="190273" y="207526"/>
                </a:lnTo>
                <a:lnTo>
                  <a:pt x="206104" y="208780"/>
                </a:lnTo>
                <a:lnTo>
                  <a:pt x="219126" y="210542"/>
                </a:lnTo>
                <a:lnTo>
                  <a:pt x="229468" y="212721"/>
                </a:lnTo>
                <a:lnTo>
                  <a:pt x="237261" y="215226"/>
                </a:lnTo>
                <a:lnTo>
                  <a:pt x="247472" y="219710"/>
                </a:lnTo>
                <a:lnTo>
                  <a:pt x="247586" y="222097"/>
                </a:lnTo>
                <a:lnTo>
                  <a:pt x="247865" y="224980"/>
                </a:lnTo>
                <a:lnTo>
                  <a:pt x="246861" y="229926"/>
                </a:lnTo>
                <a:lnTo>
                  <a:pt x="240919" y="240878"/>
                </a:lnTo>
                <a:lnTo>
                  <a:pt x="231495" y="253898"/>
                </a:lnTo>
                <a:lnTo>
                  <a:pt x="227814" y="258901"/>
                </a:lnTo>
                <a:lnTo>
                  <a:pt x="220231" y="269570"/>
                </a:lnTo>
                <a:lnTo>
                  <a:pt x="214267" y="280843"/>
                </a:lnTo>
                <a:lnTo>
                  <a:pt x="211582" y="293268"/>
                </a:lnTo>
                <a:lnTo>
                  <a:pt x="214392" y="304376"/>
                </a:lnTo>
                <a:lnTo>
                  <a:pt x="223234" y="313882"/>
                </a:lnTo>
                <a:lnTo>
                  <a:pt x="236969" y="320294"/>
                </a:lnTo>
                <a:lnTo>
                  <a:pt x="245766" y="322680"/>
                </a:lnTo>
                <a:lnTo>
                  <a:pt x="255808" y="324587"/>
                </a:lnTo>
                <a:lnTo>
                  <a:pt x="267427" y="326077"/>
                </a:lnTo>
                <a:lnTo>
                  <a:pt x="280758" y="327147"/>
                </a:lnTo>
                <a:lnTo>
                  <a:pt x="295935" y="327798"/>
                </a:lnTo>
                <a:lnTo>
                  <a:pt x="313093" y="328028"/>
                </a:lnTo>
                <a:lnTo>
                  <a:pt x="326723" y="327901"/>
                </a:lnTo>
                <a:lnTo>
                  <a:pt x="342708" y="327401"/>
                </a:lnTo>
                <a:lnTo>
                  <a:pt x="356950" y="326531"/>
                </a:lnTo>
                <a:lnTo>
                  <a:pt x="369559" y="325296"/>
                </a:lnTo>
                <a:lnTo>
                  <a:pt x="380646" y="323705"/>
                </a:lnTo>
                <a:lnTo>
                  <a:pt x="390319" y="321764"/>
                </a:lnTo>
                <a:lnTo>
                  <a:pt x="398691" y="319481"/>
                </a:lnTo>
                <a:lnTo>
                  <a:pt x="407416" y="316674"/>
                </a:lnTo>
                <a:lnTo>
                  <a:pt x="414058" y="313182"/>
                </a:lnTo>
                <a:lnTo>
                  <a:pt x="418896" y="308343"/>
                </a:lnTo>
                <a:lnTo>
                  <a:pt x="423773" y="303568"/>
                </a:lnTo>
                <a:lnTo>
                  <a:pt x="426339" y="297040"/>
                </a:lnTo>
                <a:lnTo>
                  <a:pt x="426250" y="290982"/>
                </a:lnTo>
                <a:lnTo>
                  <a:pt x="426063" y="288374"/>
                </a:lnTo>
                <a:lnTo>
                  <a:pt x="422450" y="275973"/>
                </a:lnTo>
                <a:lnTo>
                  <a:pt x="415835" y="264919"/>
                </a:lnTo>
                <a:lnTo>
                  <a:pt x="408190" y="254660"/>
                </a:lnTo>
                <a:lnTo>
                  <a:pt x="406499" y="252593"/>
                </a:lnTo>
                <a:lnTo>
                  <a:pt x="397099" y="239535"/>
                </a:lnTo>
                <a:lnTo>
                  <a:pt x="393839" y="232397"/>
                </a:lnTo>
                <a:lnTo>
                  <a:pt x="396316" y="230606"/>
                </a:lnTo>
                <a:lnTo>
                  <a:pt x="400850" y="229628"/>
                </a:lnTo>
                <a:lnTo>
                  <a:pt x="405917" y="228485"/>
                </a:lnTo>
                <a:lnTo>
                  <a:pt x="413740" y="227736"/>
                </a:lnTo>
                <a:lnTo>
                  <a:pt x="434921" y="227862"/>
                </a:lnTo>
                <a:lnTo>
                  <a:pt x="451826" y="228768"/>
                </a:lnTo>
                <a:lnTo>
                  <a:pt x="464947" y="230414"/>
                </a:lnTo>
                <a:lnTo>
                  <a:pt x="474682" y="232600"/>
                </a:lnTo>
                <a:lnTo>
                  <a:pt x="481431" y="235127"/>
                </a:lnTo>
                <a:lnTo>
                  <a:pt x="487527" y="238201"/>
                </a:lnTo>
                <a:lnTo>
                  <a:pt x="490855" y="244170"/>
                </a:lnTo>
                <a:lnTo>
                  <a:pt x="495659" y="256445"/>
                </a:lnTo>
                <a:lnTo>
                  <a:pt x="505320" y="268579"/>
                </a:lnTo>
                <a:lnTo>
                  <a:pt x="511692" y="272480"/>
                </a:lnTo>
                <a:lnTo>
                  <a:pt x="520942" y="276029"/>
                </a:lnTo>
                <a:lnTo>
                  <a:pt x="532692" y="278543"/>
                </a:lnTo>
                <a:lnTo>
                  <a:pt x="547483" y="280054"/>
                </a:lnTo>
                <a:lnTo>
                  <a:pt x="565861" y="280593"/>
                </a:lnTo>
                <a:lnTo>
                  <a:pt x="569824" y="280640"/>
                </a:lnTo>
                <a:lnTo>
                  <a:pt x="589257" y="282451"/>
                </a:lnTo>
                <a:lnTo>
                  <a:pt x="599866" y="286071"/>
                </a:lnTo>
                <a:lnTo>
                  <a:pt x="604697" y="290385"/>
                </a:lnTo>
                <a:lnTo>
                  <a:pt x="607491" y="293992"/>
                </a:lnTo>
                <a:lnTo>
                  <a:pt x="608774" y="300723"/>
                </a:lnTo>
                <a:lnTo>
                  <a:pt x="611746" y="309714"/>
                </a:lnTo>
                <a:lnTo>
                  <a:pt x="614337" y="316311"/>
                </a:lnTo>
                <a:lnTo>
                  <a:pt x="619889" y="325412"/>
                </a:lnTo>
                <a:lnTo>
                  <a:pt x="628405" y="334337"/>
                </a:lnTo>
                <a:lnTo>
                  <a:pt x="640523" y="342581"/>
                </a:lnTo>
                <a:lnTo>
                  <a:pt x="656882" y="349643"/>
                </a:lnTo>
                <a:lnTo>
                  <a:pt x="663395" y="351772"/>
                </a:lnTo>
                <a:lnTo>
                  <a:pt x="671289" y="353992"/>
                </a:lnTo>
                <a:lnTo>
                  <a:pt x="679957" y="356063"/>
                </a:lnTo>
                <a:lnTo>
                  <a:pt x="689448" y="357976"/>
                </a:lnTo>
                <a:lnTo>
                  <a:pt x="699811" y="359724"/>
                </a:lnTo>
                <a:lnTo>
                  <a:pt x="711093" y="361299"/>
                </a:lnTo>
                <a:lnTo>
                  <a:pt x="722007" y="362539"/>
                </a:lnTo>
                <a:lnTo>
                  <a:pt x="722007" y="344805"/>
                </a:lnTo>
                <a:close/>
              </a:path>
            </a:pathLst>
          </a:custGeom>
          <a:solidFill>
            <a:srgbClr val="9BC56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378265" y="6480591"/>
            <a:ext cx="5651" cy="3695"/>
          </a:xfrm>
          <a:custGeom>
            <a:avLst/>
            <a:gdLst/>
            <a:ahLst/>
            <a:cxnLst/>
            <a:rect l="l" t="t" r="r" b="b"/>
            <a:pathLst>
              <a:path w="5651" h="3695">
                <a:moveTo>
                  <a:pt x="50" y="177"/>
                </a:moveTo>
                <a:lnTo>
                  <a:pt x="88" y="3695"/>
                </a:lnTo>
                <a:lnTo>
                  <a:pt x="5651" y="0"/>
                </a:lnTo>
                <a:lnTo>
                  <a:pt x="0" y="177"/>
                </a:lnTo>
                <a:lnTo>
                  <a:pt x="88" y="3695"/>
                </a:lnTo>
                <a:lnTo>
                  <a:pt x="50" y="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363417" y="6476666"/>
            <a:ext cx="28930" cy="11137"/>
          </a:xfrm>
          <a:custGeom>
            <a:avLst/>
            <a:gdLst/>
            <a:ahLst/>
            <a:cxnLst/>
            <a:rect l="l" t="t" r="r" b="b"/>
            <a:pathLst>
              <a:path w="28930" h="11137">
                <a:moveTo>
                  <a:pt x="15036" y="11137"/>
                </a:moveTo>
                <a:lnTo>
                  <a:pt x="22593" y="10960"/>
                </a:lnTo>
                <a:lnTo>
                  <a:pt x="27444" y="7670"/>
                </a:lnTo>
                <a:lnTo>
                  <a:pt x="28930" y="3238"/>
                </a:lnTo>
                <a:lnTo>
                  <a:pt x="27431" y="50"/>
                </a:lnTo>
                <a:lnTo>
                  <a:pt x="23596" y="1739"/>
                </a:lnTo>
                <a:lnTo>
                  <a:pt x="20497" y="3924"/>
                </a:lnTo>
                <a:lnTo>
                  <a:pt x="14935" y="7619"/>
                </a:lnTo>
                <a:lnTo>
                  <a:pt x="14731" y="4102"/>
                </a:lnTo>
                <a:lnTo>
                  <a:pt x="11417" y="4114"/>
                </a:lnTo>
                <a:lnTo>
                  <a:pt x="7531" y="2590"/>
                </a:lnTo>
                <a:lnTo>
                  <a:pt x="4521" y="38"/>
                </a:lnTo>
                <a:lnTo>
                  <a:pt x="2260" y="2743"/>
                </a:lnTo>
                <a:lnTo>
                  <a:pt x="0" y="5448"/>
                </a:lnTo>
                <a:lnTo>
                  <a:pt x="4165" y="8902"/>
                </a:lnTo>
                <a:lnTo>
                  <a:pt x="38" y="5473"/>
                </a:lnTo>
                <a:lnTo>
                  <a:pt x="4165" y="8902"/>
                </a:lnTo>
                <a:lnTo>
                  <a:pt x="9372" y="11125"/>
                </a:lnTo>
                <a:lnTo>
                  <a:pt x="15036" y="111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375203" y="6458809"/>
            <a:ext cx="12268" cy="11374"/>
          </a:xfrm>
          <a:custGeom>
            <a:avLst/>
            <a:gdLst/>
            <a:ahLst/>
            <a:cxnLst/>
            <a:rect l="l" t="t" r="r" b="b"/>
            <a:pathLst>
              <a:path w="12268" h="11374">
                <a:moveTo>
                  <a:pt x="3627" y="4356"/>
                </a:moveTo>
                <a:lnTo>
                  <a:pt x="3644" y="4102"/>
                </a:lnTo>
                <a:lnTo>
                  <a:pt x="3427" y="4399"/>
                </a:lnTo>
                <a:lnTo>
                  <a:pt x="2883" y="4351"/>
                </a:lnTo>
                <a:lnTo>
                  <a:pt x="2835" y="5207"/>
                </a:lnTo>
                <a:lnTo>
                  <a:pt x="1562" y="6946"/>
                </a:lnTo>
                <a:lnTo>
                  <a:pt x="0" y="9448"/>
                </a:lnTo>
                <a:lnTo>
                  <a:pt x="114" y="10248"/>
                </a:lnTo>
                <a:lnTo>
                  <a:pt x="1640" y="10827"/>
                </a:lnTo>
                <a:lnTo>
                  <a:pt x="1785" y="10535"/>
                </a:lnTo>
                <a:lnTo>
                  <a:pt x="3107" y="7882"/>
                </a:lnTo>
                <a:lnTo>
                  <a:pt x="3098" y="7632"/>
                </a:lnTo>
                <a:lnTo>
                  <a:pt x="2849" y="5332"/>
                </a:lnTo>
                <a:lnTo>
                  <a:pt x="3098" y="4847"/>
                </a:lnTo>
                <a:lnTo>
                  <a:pt x="3292" y="4584"/>
                </a:lnTo>
                <a:lnTo>
                  <a:pt x="3529" y="4719"/>
                </a:lnTo>
                <a:lnTo>
                  <a:pt x="3890" y="4925"/>
                </a:lnTo>
                <a:lnTo>
                  <a:pt x="4040" y="5010"/>
                </a:lnTo>
                <a:lnTo>
                  <a:pt x="3913" y="5431"/>
                </a:lnTo>
                <a:lnTo>
                  <a:pt x="3187" y="7848"/>
                </a:lnTo>
                <a:lnTo>
                  <a:pt x="3164" y="11374"/>
                </a:lnTo>
                <a:lnTo>
                  <a:pt x="3390" y="11360"/>
                </a:lnTo>
                <a:lnTo>
                  <a:pt x="3149" y="8064"/>
                </a:lnTo>
                <a:lnTo>
                  <a:pt x="3490" y="11338"/>
                </a:lnTo>
                <a:lnTo>
                  <a:pt x="5791" y="10795"/>
                </a:lnTo>
                <a:lnTo>
                  <a:pt x="9486" y="9194"/>
                </a:lnTo>
                <a:lnTo>
                  <a:pt x="9613" y="5181"/>
                </a:lnTo>
                <a:lnTo>
                  <a:pt x="12268" y="0"/>
                </a:lnTo>
                <a:lnTo>
                  <a:pt x="8089" y="2006"/>
                </a:lnTo>
                <a:lnTo>
                  <a:pt x="6299" y="6299"/>
                </a:lnTo>
                <a:lnTo>
                  <a:pt x="4100" y="5045"/>
                </a:lnTo>
                <a:lnTo>
                  <a:pt x="4190" y="4508"/>
                </a:lnTo>
                <a:lnTo>
                  <a:pt x="4102" y="4368"/>
                </a:lnTo>
                <a:lnTo>
                  <a:pt x="3627" y="4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858057" y="6725498"/>
            <a:ext cx="5930" cy="7251"/>
          </a:xfrm>
          <a:custGeom>
            <a:avLst/>
            <a:gdLst/>
            <a:ahLst/>
            <a:cxnLst/>
            <a:rect l="l" t="t" r="r" b="b"/>
            <a:pathLst>
              <a:path w="5930" h="7251">
                <a:moveTo>
                  <a:pt x="5930" y="7251"/>
                </a:moveTo>
                <a:lnTo>
                  <a:pt x="2120" y="0"/>
                </a:lnTo>
                <a:lnTo>
                  <a:pt x="0" y="2819"/>
                </a:lnTo>
                <a:lnTo>
                  <a:pt x="5930" y="7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989438" y="6767508"/>
            <a:ext cx="3746" cy="6464"/>
          </a:xfrm>
          <a:custGeom>
            <a:avLst/>
            <a:gdLst/>
            <a:ahLst/>
            <a:cxnLst/>
            <a:rect l="l" t="t" r="r" b="b"/>
            <a:pathLst>
              <a:path w="3746" h="6464">
                <a:moveTo>
                  <a:pt x="0" y="0"/>
                </a:moveTo>
                <a:lnTo>
                  <a:pt x="1155" y="6464"/>
                </a:lnTo>
                <a:lnTo>
                  <a:pt x="3746" y="408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384691" y="6456066"/>
            <a:ext cx="112395" cy="77038"/>
          </a:xfrm>
          <a:custGeom>
            <a:avLst/>
            <a:gdLst/>
            <a:ahLst/>
            <a:cxnLst/>
            <a:rect l="l" t="t" r="r" b="b"/>
            <a:pathLst>
              <a:path w="112395" h="77038">
                <a:moveTo>
                  <a:pt x="52033" y="19875"/>
                </a:moveTo>
                <a:lnTo>
                  <a:pt x="63697" y="25387"/>
                </a:lnTo>
                <a:lnTo>
                  <a:pt x="73761" y="30073"/>
                </a:lnTo>
                <a:lnTo>
                  <a:pt x="86149" y="36180"/>
                </a:lnTo>
                <a:lnTo>
                  <a:pt x="97074" y="42479"/>
                </a:lnTo>
                <a:lnTo>
                  <a:pt x="102567" y="46403"/>
                </a:lnTo>
                <a:lnTo>
                  <a:pt x="104838" y="43700"/>
                </a:lnTo>
                <a:lnTo>
                  <a:pt x="102641" y="46456"/>
                </a:lnTo>
                <a:lnTo>
                  <a:pt x="104838" y="43700"/>
                </a:lnTo>
                <a:lnTo>
                  <a:pt x="102567" y="46403"/>
                </a:lnTo>
                <a:lnTo>
                  <a:pt x="107137" y="50482"/>
                </a:lnTo>
                <a:lnTo>
                  <a:pt x="110286" y="55232"/>
                </a:lnTo>
                <a:lnTo>
                  <a:pt x="111290" y="57823"/>
                </a:lnTo>
                <a:lnTo>
                  <a:pt x="111390" y="61161"/>
                </a:lnTo>
                <a:lnTo>
                  <a:pt x="111633" y="77038"/>
                </a:lnTo>
                <a:lnTo>
                  <a:pt x="111391" y="61201"/>
                </a:lnTo>
                <a:lnTo>
                  <a:pt x="111391" y="61061"/>
                </a:lnTo>
                <a:lnTo>
                  <a:pt x="112395" y="45681"/>
                </a:lnTo>
                <a:lnTo>
                  <a:pt x="109677" y="43167"/>
                </a:lnTo>
                <a:lnTo>
                  <a:pt x="107099" y="40995"/>
                </a:lnTo>
                <a:lnTo>
                  <a:pt x="97206" y="34270"/>
                </a:lnTo>
                <a:lnTo>
                  <a:pt x="85814" y="28091"/>
                </a:lnTo>
                <a:lnTo>
                  <a:pt x="76758" y="23698"/>
                </a:lnTo>
                <a:lnTo>
                  <a:pt x="64713" y="18095"/>
                </a:lnTo>
                <a:lnTo>
                  <a:pt x="53152" y="12571"/>
                </a:lnTo>
                <a:lnTo>
                  <a:pt x="44678" y="8102"/>
                </a:lnTo>
                <a:lnTo>
                  <a:pt x="31787" y="2354"/>
                </a:lnTo>
                <a:lnTo>
                  <a:pt x="20108" y="69"/>
                </a:lnTo>
                <a:lnTo>
                  <a:pt x="17767" y="15"/>
                </a:lnTo>
                <a:lnTo>
                  <a:pt x="17678" y="3530"/>
                </a:lnTo>
                <a:lnTo>
                  <a:pt x="17589" y="0"/>
                </a:lnTo>
                <a:lnTo>
                  <a:pt x="17767" y="15"/>
                </a:lnTo>
                <a:lnTo>
                  <a:pt x="17678" y="3530"/>
                </a:lnTo>
                <a:lnTo>
                  <a:pt x="17589" y="0"/>
                </a:lnTo>
                <a:lnTo>
                  <a:pt x="9283" y="0"/>
                </a:lnTo>
                <a:lnTo>
                  <a:pt x="2781" y="2743"/>
                </a:lnTo>
                <a:lnTo>
                  <a:pt x="127" y="7924"/>
                </a:lnTo>
                <a:lnTo>
                  <a:pt x="0" y="11938"/>
                </a:lnTo>
                <a:lnTo>
                  <a:pt x="1648" y="11095"/>
                </a:lnTo>
                <a:lnTo>
                  <a:pt x="5499" y="9245"/>
                </a:lnTo>
                <a:lnTo>
                  <a:pt x="10845" y="7048"/>
                </a:lnTo>
                <a:lnTo>
                  <a:pt x="24320" y="7048"/>
                </a:lnTo>
                <a:lnTo>
                  <a:pt x="32004" y="9080"/>
                </a:lnTo>
                <a:lnTo>
                  <a:pt x="41236" y="14249"/>
                </a:lnTo>
                <a:lnTo>
                  <a:pt x="52033" y="19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377997" y="6462252"/>
            <a:ext cx="850" cy="901"/>
          </a:xfrm>
          <a:custGeom>
            <a:avLst/>
            <a:gdLst/>
            <a:ahLst/>
            <a:cxnLst/>
            <a:rect l="l" t="t" r="r" b="b"/>
            <a:pathLst>
              <a:path w="850" h="901">
                <a:moveTo>
                  <a:pt x="0" y="0"/>
                </a:moveTo>
                <a:lnTo>
                  <a:pt x="76" y="901"/>
                </a:lnTo>
                <a:lnTo>
                  <a:pt x="850" y="66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359741" y="6458835"/>
            <a:ext cx="8850" cy="8734"/>
          </a:xfrm>
          <a:custGeom>
            <a:avLst/>
            <a:gdLst/>
            <a:ahLst/>
            <a:cxnLst/>
            <a:rect l="l" t="t" r="r" b="b"/>
            <a:pathLst>
              <a:path w="8850" h="8734">
                <a:moveTo>
                  <a:pt x="8850" y="2950"/>
                </a:moveTo>
                <a:lnTo>
                  <a:pt x="6927" y="0"/>
                </a:lnTo>
                <a:lnTo>
                  <a:pt x="0" y="8734"/>
                </a:lnTo>
                <a:lnTo>
                  <a:pt x="8850" y="2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350921" y="6453272"/>
            <a:ext cx="21628" cy="21056"/>
          </a:xfrm>
          <a:custGeom>
            <a:avLst/>
            <a:gdLst/>
            <a:ahLst/>
            <a:cxnLst/>
            <a:rect l="l" t="t" r="r" b="b"/>
            <a:pathLst>
              <a:path w="21628" h="21056">
                <a:moveTo>
                  <a:pt x="0" y="13677"/>
                </a:moveTo>
                <a:lnTo>
                  <a:pt x="990" y="15189"/>
                </a:lnTo>
                <a:lnTo>
                  <a:pt x="4851" y="21056"/>
                </a:lnTo>
                <a:lnTo>
                  <a:pt x="2641" y="16941"/>
                </a:lnTo>
                <a:lnTo>
                  <a:pt x="3937" y="13258"/>
                </a:lnTo>
                <a:lnTo>
                  <a:pt x="5880" y="16217"/>
                </a:lnTo>
                <a:lnTo>
                  <a:pt x="8820" y="14296"/>
                </a:lnTo>
                <a:lnTo>
                  <a:pt x="15748" y="5562"/>
                </a:lnTo>
                <a:lnTo>
                  <a:pt x="17670" y="8513"/>
                </a:lnTo>
                <a:lnTo>
                  <a:pt x="19050" y="10629"/>
                </a:lnTo>
                <a:lnTo>
                  <a:pt x="21628" y="13588"/>
                </a:lnTo>
                <a:lnTo>
                  <a:pt x="20612" y="6591"/>
                </a:lnTo>
                <a:lnTo>
                  <a:pt x="18694" y="3644"/>
                </a:lnTo>
                <a:lnTo>
                  <a:pt x="18503" y="0"/>
                </a:lnTo>
                <a:lnTo>
                  <a:pt x="16776" y="685"/>
                </a:lnTo>
                <a:lnTo>
                  <a:pt x="6870" y="11328"/>
                </a:lnTo>
                <a:lnTo>
                  <a:pt x="3958" y="13244"/>
                </a:lnTo>
                <a:lnTo>
                  <a:pt x="2086" y="10415"/>
                </a:lnTo>
                <a:lnTo>
                  <a:pt x="1714" y="10528"/>
                </a:lnTo>
                <a:lnTo>
                  <a:pt x="0" y="13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353008" y="6453958"/>
            <a:ext cx="14893" cy="28152"/>
          </a:xfrm>
          <a:custGeom>
            <a:avLst/>
            <a:gdLst/>
            <a:ahLst/>
            <a:cxnLst/>
            <a:rect l="l" t="t" r="r" b="b"/>
            <a:pathLst>
              <a:path w="14893" h="28152">
                <a:moveTo>
                  <a:pt x="3069" y="8801"/>
                </a:moveTo>
                <a:lnTo>
                  <a:pt x="1853" y="12570"/>
                </a:lnTo>
                <a:lnTo>
                  <a:pt x="6733" y="13610"/>
                </a:lnTo>
                <a:lnTo>
                  <a:pt x="11578" y="20027"/>
                </a:lnTo>
                <a:lnTo>
                  <a:pt x="14893" y="22720"/>
                </a:lnTo>
                <a:lnTo>
                  <a:pt x="12670" y="25450"/>
                </a:lnTo>
                <a:lnTo>
                  <a:pt x="10412" y="28152"/>
                </a:lnTo>
                <a:lnTo>
                  <a:pt x="6295" y="24803"/>
                </a:lnTo>
                <a:lnTo>
                  <a:pt x="2764" y="20370"/>
                </a:lnTo>
                <a:lnTo>
                  <a:pt x="554" y="16256"/>
                </a:lnTo>
                <a:lnTo>
                  <a:pt x="1871" y="12559"/>
                </a:lnTo>
                <a:lnTo>
                  <a:pt x="4784" y="10642"/>
                </a:lnTo>
                <a:lnTo>
                  <a:pt x="14690" y="0"/>
                </a:lnTo>
                <a:lnTo>
                  <a:pt x="0" y="9729"/>
                </a:lnTo>
                <a:lnTo>
                  <a:pt x="1853" y="12570"/>
                </a:lnTo>
                <a:lnTo>
                  <a:pt x="3069" y="88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376752" y="6464241"/>
            <a:ext cx="2364" cy="5578"/>
          </a:xfrm>
          <a:custGeom>
            <a:avLst/>
            <a:gdLst/>
            <a:ahLst/>
            <a:cxnLst/>
            <a:rect l="l" t="t" r="r" b="b"/>
            <a:pathLst>
              <a:path w="2364" h="5578">
                <a:moveTo>
                  <a:pt x="0" y="5578"/>
                </a:moveTo>
                <a:lnTo>
                  <a:pt x="128" y="5409"/>
                </a:lnTo>
                <a:lnTo>
                  <a:pt x="269" y="5123"/>
                </a:lnTo>
                <a:lnTo>
                  <a:pt x="1579" y="2472"/>
                </a:lnTo>
                <a:lnTo>
                  <a:pt x="2364" y="0"/>
                </a:lnTo>
                <a:lnTo>
                  <a:pt x="1663" y="2315"/>
                </a:lnTo>
                <a:lnTo>
                  <a:pt x="1663" y="1277"/>
                </a:lnTo>
                <a:lnTo>
                  <a:pt x="1557" y="2450"/>
                </a:lnTo>
                <a:lnTo>
                  <a:pt x="236" y="5103"/>
                </a:lnTo>
                <a:lnTo>
                  <a:pt x="91" y="5395"/>
                </a:lnTo>
                <a:lnTo>
                  <a:pt x="0" y="5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369425" y="6453272"/>
            <a:ext cx="9423" cy="15786"/>
          </a:xfrm>
          <a:custGeom>
            <a:avLst/>
            <a:gdLst/>
            <a:ahLst/>
            <a:cxnLst/>
            <a:rect l="l" t="t" r="r" b="b"/>
            <a:pathLst>
              <a:path w="9423" h="15786">
                <a:moveTo>
                  <a:pt x="3124" y="13588"/>
                </a:moveTo>
                <a:lnTo>
                  <a:pt x="5892" y="15786"/>
                </a:lnTo>
                <a:lnTo>
                  <a:pt x="5778" y="14985"/>
                </a:lnTo>
                <a:lnTo>
                  <a:pt x="7340" y="12484"/>
                </a:lnTo>
                <a:lnTo>
                  <a:pt x="8521" y="9893"/>
                </a:lnTo>
                <a:lnTo>
                  <a:pt x="9240" y="9889"/>
                </a:lnTo>
                <a:lnTo>
                  <a:pt x="9423" y="9639"/>
                </a:lnTo>
                <a:lnTo>
                  <a:pt x="8648" y="9880"/>
                </a:lnTo>
                <a:lnTo>
                  <a:pt x="8572" y="8978"/>
                </a:lnTo>
                <a:lnTo>
                  <a:pt x="6146" y="6375"/>
                </a:lnTo>
                <a:lnTo>
                  <a:pt x="3136" y="1714"/>
                </a:lnTo>
                <a:lnTo>
                  <a:pt x="0" y="0"/>
                </a:lnTo>
                <a:lnTo>
                  <a:pt x="190" y="3644"/>
                </a:lnTo>
                <a:lnTo>
                  <a:pt x="2108" y="6591"/>
                </a:lnTo>
                <a:lnTo>
                  <a:pt x="3124" y="13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378052" y="6463657"/>
            <a:ext cx="1190" cy="3034"/>
          </a:xfrm>
          <a:custGeom>
            <a:avLst/>
            <a:gdLst/>
            <a:ahLst/>
            <a:cxnLst/>
            <a:rect l="l" t="t" r="r" b="b"/>
            <a:pathLst>
              <a:path w="1190" h="3034">
                <a:moveTo>
                  <a:pt x="258" y="3034"/>
                </a:moveTo>
                <a:lnTo>
                  <a:pt x="1060" y="592"/>
                </a:lnTo>
                <a:lnTo>
                  <a:pt x="363" y="2035"/>
                </a:lnTo>
                <a:lnTo>
                  <a:pt x="1060" y="592"/>
                </a:lnTo>
                <a:lnTo>
                  <a:pt x="1190" y="162"/>
                </a:lnTo>
                <a:lnTo>
                  <a:pt x="1041" y="77"/>
                </a:lnTo>
                <a:lnTo>
                  <a:pt x="363" y="1861"/>
                </a:lnTo>
                <a:lnTo>
                  <a:pt x="249" y="2162"/>
                </a:lnTo>
                <a:lnTo>
                  <a:pt x="249" y="0"/>
                </a:lnTo>
                <a:lnTo>
                  <a:pt x="0" y="484"/>
                </a:lnTo>
                <a:lnTo>
                  <a:pt x="249" y="2784"/>
                </a:lnTo>
                <a:lnTo>
                  <a:pt x="275" y="3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378302" y="6463349"/>
            <a:ext cx="114" cy="2471"/>
          </a:xfrm>
          <a:custGeom>
            <a:avLst/>
            <a:gdLst/>
            <a:ahLst/>
            <a:cxnLst/>
            <a:rect l="l" t="t" r="r" b="b"/>
            <a:pathLst>
              <a:path w="114" h="2471">
                <a:moveTo>
                  <a:pt x="114" y="0"/>
                </a:moveTo>
                <a:lnTo>
                  <a:pt x="0" y="2471"/>
                </a:lnTo>
                <a:lnTo>
                  <a:pt x="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376766" y="6463161"/>
            <a:ext cx="1321" cy="2595"/>
          </a:xfrm>
          <a:custGeom>
            <a:avLst/>
            <a:gdLst/>
            <a:ahLst/>
            <a:cxnLst/>
            <a:rect l="l" t="t" r="r" b="b"/>
            <a:pathLst>
              <a:path w="1321" h="2595">
                <a:moveTo>
                  <a:pt x="1273" y="856"/>
                </a:moveTo>
                <a:lnTo>
                  <a:pt x="1321" y="0"/>
                </a:lnTo>
                <a:lnTo>
                  <a:pt x="1181" y="5"/>
                </a:lnTo>
                <a:lnTo>
                  <a:pt x="0" y="2595"/>
                </a:lnTo>
                <a:lnTo>
                  <a:pt x="1273" y="8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378417" y="6463394"/>
            <a:ext cx="677" cy="2125"/>
          </a:xfrm>
          <a:custGeom>
            <a:avLst/>
            <a:gdLst/>
            <a:ahLst/>
            <a:cxnLst/>
            <a:rect l="l" t="t" r="r" b="b"/>
            <a:pathLst>
              <a:path w="677" h="2125">
                <a:moveTo>
                  <a:pt x="0" y="2125"/>
                </a:moveTo>
                <a:lnTo>
                  <a:pt x="677" y="341"/>
                </a:lnTo>
                <a:lnTo>
                  <a:pt x="315" y="135"/>
                </a:lnTo>
                <a:lnTo>
                  <a:pt x="78" y="0"/>
                </a:lnTo>
                <a:lnTo>
                  <a:pt x="0" y="2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376881" y="6466714"/>
            <a:ext cx="1450" cy="3475"/>
          </a:xfrm>
          <a:custGeom>
            <a:avLst/>
            <a:gdLst/>
            <a:ahLst/>
            <a:cxnLst/>
            <a:rect l="l" t="t" r="r" b="b"/>
            <a:pathLst>
              <a:path w="1450" h="3475">
                <a:moveTo>
                  <a:pt x="140" y="2651"/>
                </a:moveTo>
                <a:lnTo>
                  <a:pt x="0" y="2936"/>
                </a:lnTo>
                <a:lnTo>
                  <a:pt x="1421" y="3475"/>
                </a:lnTo>
                <a:lnTo>
                  <a:pt x="1450" y="0"/>
                </a:lnTo>
                <a:lnTo>
                  <a:pt x="140" y="2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379304" y="6460816"/>
            <a:ext cx="3989" cy="4292"/>
          </a:xfrm>
          <a:custGeom>
            <a:avLst/>
            <a:gdLst/>
            <a:ahLst/>
            <a:cxnLst/>
            <a:rect l="l" t="t" r="r" b="b"/>
            <a:pathLst>
              <a:path w="3989" h="4292">
                <a:moveTo>
                  <a:pt x="3989" y="0"/>
                </a:moveTo>
                <a:lnTo>
                  <a:pt x="700" y="1587"/>
                </a:lnTo>
                <a:lnTo>
                  <a:pt x="210" y="2603"/>
                </a:lnTo>
                <a:lnTo>
                  <a:pt x="0" y="3038"/>
                </a:lnTo>
                <a:lnTo>
                  <a:pt x="2198" y="4292"/>
                </a:lnTo>
                <a:lnTo>
                  <a:pt x="39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392349" y="6590252"/>
            <a:ext cx="1803" cy="20005"/>
          </a:xfrm>
          <a:custGeom>
            <a:avLst/>
            <a:gdLst/>
            <a:ahLst/>
            <a:cxnLst/>
            <a:rect l="l" t="t" r="r" b="b"/>
            <a:pathLst>
              <a:path w="1803" h="20005">
                <a:moveTo>
                  <a:pt x="1764" y="0"/>
                </a:moveTo>
                <a:lnTo>
                  <a:pt x="0" y="8944"/>
                </a:lnTo>
                <a:lnTo>
                  <a:pt x="0" y="14354"/>
                </a:lnTo>
                <a:lnTo>
                  <a:pt x="1803" y="20005"/>
                </a:lnTo>
                <a:lnTo>
                  <a:pt x="12" y="9325"/>
                </a:lnTo>
                <a:lnTo>
                  <a:pt x="17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402369" y="6477212"/>
            <a:ext cx="2997" cy="3530"/>
          </a:xfrm>
          <a:custGeom>
            <a:avLst/>
            <a:gdLst/>
            <a:ahLst/>
            <a:cxnLst/>
            <a:rect l="l" t="t" r="r" b="b"/>
            <a:pathLst>
              <a:path w="2997" h="3530">
                <a:moveTo>
                  <a:pt x="24" y="3505"/>
                </a:moveTo>
                <a:lnTo>
                  <a:pt x="2997" y="3530"/>
                </a:lnTo>
                <a:lnTo>
                  <a:pt x="38" y="3505"/>
                </a:lnTo>
                <a:lnTo>
                  <a:pt x="0" y="0"/>
                </a:lnTo>
                <a:lnTo>
                  <a:pt x="0" y="3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476855" y="6507603"/>
            <a:ext cx="5029" cy="16764"/>
          </a:xfrm>
          <a:custGeom>
            <a:avLst/>
            <a:gdLst/>
            <a:ahLst/>
            <a:cxnLst/>
            <a:rect l="l" t="t" r="r" b="b"/>
            <a:pathLst>
              <a:path w="5029" h="16764">
                <a:moveTo>
                  <a:pt x="1536" y="5803"/>
                </a:moveTo>
                <a:lnTo>
                  <a:pt x="107" y="9324"/>
                </a:lnTo>
                <a:lnTo>
                  <a:pt x="1803" y="10960"/>
                </a:lnTo>
                <a:lnTo>
                  <a:pt x="2019" y="11303"/>
                </a:lnTo>
                <a:lnTo>
                  <a:pt x="1651" y="16764"/>
                </a:lnTo>
                <a:lnTo>
                  <a:pt x="4749" y="14846"/>
                </a:lnTo>
                <a:lnTo>
                  <a:pt x="5029" y="9486"/>
                </a:lnTo>
                <a:lnTo>
                  <a:pt x="4712" y="9198"/>
                </a:lnTo>
                <a:lnTo>
                  <a:pt x="2425" y="7112"/>
                </a:lnTo>
                <a:lnTo>
                  <a:pt x="3771" y="3086"/>
                </a:lnTo>
                <a:lnTo>
                  <a:pt x="0" y="0"/>
                </a:lnTo>
                <a:lnTo>
                  <a:pt x="1536" y="5803"/>
                </a:lnTo>
                <a:lnTo>
                  <a:pt x="1562" y="8051"/>
                </a:lnTo>
                <a:lnTo>
                  <a:pt x="3578" y="9881"/>
                </a:lnTo>
                <a:lnTo>
                  <a:pt x="3896" y="10170"/>
                </a:lnTo>
                <a:lnTo>
                  <a:pt x="4165" y="10414"/>
                </a:lnTo>
                <a:lnTo>
                  <a:pt x="3804" y="10225"/>
                </a:lnTo>
                <a:lnTo>
                  <a:pt x="3449" y="10040"/>
                </a:lnTo>
                <a:lnTo>
                  <a:pt x="952" y="8737"/>
                </a:lnTo>
                <a:lnTo>
                  <a:pt x="1536" y="5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390862" y="6473695"/>
            <a:ext cx="87528" cy="43233"/>
          </a:xfrm>
          <a:custGeom>
            <a:avLst/>
            <a:gdLst/>
            <a:ahLst/>
            <a:cxnLst/>
            <a:rect l="l" t="t" r="r" b="b"/>
            <a:pathLst>
              <a:path w="87528" h="43233">
                <a:moveTo>
                  <a:pt x="85991" y="33908"/>
                </a:moveTo>
                <a:lnTo>
                  <a:pt x="80314" y="30581"/>
                </a:lnTo>
                <a:lnTo>
                  <a:pt x="73659" y="27177"/>
                </a:lnTo>
                <a:lnTo>
                  <a:pt x="62620" y="21805"/>
                </a:lnTo>
                <a:lnTo>
                  <a:pt x="50869" y="16319"/>
                </a:lnTo>
                <a:lnTo>
                  <a:pt x="39138" y="10680"/>
                </a:lnTo>
                <a:lnTo>
                  <a:pt x="29921" y="5841"/>
                </a:lnTo>
                <a:lnTo>
                  <a:pt x="21755" y="1282"/>
                </a:lnTo>
                <a:lnTo>
                  <a:pt x="15900" y="0"/>
                </a:lnTo>
                <a:lnTo>
                  <a:pt x="6972" y="0"/>
                </a:lnTo>
                <a:lnTo>
                  <a:pt x="3492" y="1358"/>
                </a:lnTo>
                <a:lnTo>
                  <a:pt x="89" y="2973"/>
                </a:lnTo>
                <a:lnTo>
                  <a:pt x="1485" y="6210"/>
                </a:lnTo>
                <a:lnTo>
                  <a:pt x="0" y="10642"/>
                </a:lnTo>
                <a:lnTo>
                  <a:pt x="2870" y="9448"/>
                </a:lnTo>
                <a:lnTo>
                  <a:pt x="6362" y="7823"/>
                </a:lnTo>
                <a:lnTo>
                  <a:pt x="8356" y="7073"/>
                </a:lnTo>
                <a:lnTo>
                  <a:pt x="11506" y="7023"/>
                </a:lnTo>
                <a:lnTo>
                  <a:pt x="11506" y="3517"/>
                </a:lnTo>
                <a:lnTo>
                  <a:pt x="11544" y="7023"/>
                </a:lnTo>
                <a:lnTo>
                  <a:pt x="14503" y="7048"/>
                </a:lnTo>
                <a:lnTo>
                  <a:pt x="19011" y="7848"/>
                </a:lnTo>
                <a:lnTo>
                  <a:pt x="26492" y="12001"/>
                </a:lnTo>
                <a:lnTo>
                  <a:pt x="37908" y="17931"/>
                </a:lnTo>
                <a:lnTo>
                  <a:pt x="49770" y="23581"/>
                </a:lnTo>
                <a:lnTo>
                  <a:pt x="61352" y="28995"/>
                </a:lnTo>
                <a:lnTo>
                  <a:pt x="70446" y="33451"/>
                </a:lnTo>
                <a:lnTo>
                  <a:pt x="76860" y="36715"/>
                </a:lnTo>
                <a:lnTo>
                  <a:pt x="82321" y="39979"/>
                </a:lnTo>
                <a:lnTo>
                  <a:pt x="85293" y="42430"/>
                </a:lnTo>
                <a:lnTo>
                  <a:pt x="86099" y="43233"/>
                </a:lnTo>
                <a:lnTo>
                  <a:pt x="87528" y="39712"/>
                </a:lnTo>
                <a:lnTo>
                  <a:pt x="85991" y="33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477806" y="6513408"/>
            <a:ext cx="2944" cy="4421"/>
          </a:xfrm>
          <a:custGeom>
            <a:avLst/>
            <a:gdLst/>
            <a:ahLst/>
            <a:cxnLst/>
            <a:rect l="l" t="t" r="r" b="b"/>
            <a:pathLst>
              <a:path w="2944" h="4421">
                <a:moveTo>
                  <a:pt x="584" y="0"/>
                </a:moveTo>
                <a:lnTo>
                  <a:pt x="0" y="2933"/>
                </a:lnTo>
                <a:lnTo>
                  <a:pt x="2425" y="4199"/>
                </a:lnTo>
                <a:lnTo>
                  <a:pt x="2852" y="4421"/>
                </a:lnTo>
                <a:lnTo>
                  <a:pt x="2672" y="4119"/>
                </a:lnTo>
                <a:lnTo>
                  <a:pt x="609" y="2247"/>
                </a:lnTo>
                <a:lnTo>
                  <a:pt x="5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479279" y="6510664"/>
            <a:ext cx="6426" cy="11785"/>
          </a:xfrm>
          <a:custGeom>
            <a:avLst/>
            <a:gdLst/>
            <a:ahLst/>
            <a:cxnLst/>
            <a:rect l="l" t="t" r="r" b="b"/>
            <a:pathLst>
              <a:path w="6426" h="11785">
                <a:moveTo>
                  <a:pt x="2324" y="11785"/>
                </a:moveTo>
                <a:lnTo>
                  <a:pt x="5206" y="8801"/>
                </a:lnTo>
                <a:lnTo>
                  <a:pt x="6426" y="5930"/>
                </a:lnTo>
                <a:lnTo>
                  <a:pt x="4521" y="2933"/>
                </a:lnTo>
                <a:lnTo>
                  <a:pt x="1320" y="0"/>
                </a:lnTo>
                <a:lnTo>
                  <a:pt x="0" y="4051"/>
                </a:lnTo>
                <a:lnTo>
                  <a:pt x="2283" y="6134"/>
                </a:lnTo>
                <a:lnTo>
                  <a:pt x="2603" y="6426"/>
                </a:lnTo>
                <a:lnTo>
                  <a:pt x="2324" y="11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374747" y="6516927"/>
            <a:ext cx="220865" cy="160576"/>
          </a:xfrm>
          <a:custGeom>
            <a:avLst/>
            <a:gdLst/>
            <a:ahLst/>
            <a:cxnLst/>
            <a:rect l="l" t="t" r="r" b="b"/>
            <a:pathLst>
              <a:path w="220865" h="160576">
                <a:moveTo>
                  <a:pt x="103987" y="1762"/>
                </a:moveTo>
                <a:lnTo>
                  <a:pt x="104127" y="1978"/>
                </a:lnTo>
                <a:lnTo>
                  <a:pt x="103990" y="1761"/>
                </a:lnTo>
                <a:lnTo>
                  <a:pt x="102215" y="0"/>
                </a:lnTo>
                <a:lnTo>
                  <a:pt x="100317" y="1318"/>
                </a:lnTo>
                <a:lnTo>
                  <a:pt x="95923" y="3337"/>
                </a:lnTo>
                <a:lnTo>
                  <a:pt x="91503" y="5407"/>
                </a:lnTo>
                <a:lnTo>
                  <a:pt x="85343" y="7770"/>
                </a:lnTo>
                <a:lnTo>
                  <a:pt x="77406" y="10094"/>
                </a:lnTo>
                <a:lnTo>
                  <a:pt x="64756" y="14446"/>
                </a:lnTo>
                <a:lnTo>
                  <a:pt x="52742" y="19722"/>
                </a:lnTo>
                <a:lnTo>
                  <a:pt x="41497" y="25843"/>
                </a:lnTo>
                <a:lnTo>
                  <a:pt x="31182" y="32733"/>
                </a:lnTo>
                <a:lnTo>
                  <a:pt x="24587" y="37983"/>
                </a:lnTo>
                <a:lnTo>
                  <a:pt x="14919" y="47550"/>
                </a:lnTo>
                <a:lnTo>
                  <a:pt x="7173" y="58165"/>
                </a:lnTo>
                <a:lnTo>
                  <a:pt x="1985" y="69812"/>
                </a:lnTo>
                <a:lnTo>
                  <a:pt x="0" y="82547"/>
                </a:lnTo>
                <a:lnTo>
                  <a:pt x="2038" y="95137"/>
                </a:lnTo>
                <a:lnTo>
                  <a:pt x="7995" y="106667"/>
                </a:lnTo>
                <a:lnTo>
                  <a:pt x="19019" y="118090"/>
                </a:lnTo>
                <a:lnTo>
                  <a:pt x="29686" y="125239"/>
                </a:lnTo>
                <a:lnTo>
                  <a:pt x="40068" y="130350"/>
                </a:lnTo>
                <a:lnTo>
                  <a:pt x="48533" y="133715"/>
                </a:lnTo>
                <a:lnTo>
                  <a:pt x="57860" y="136813"/>
                </a:lnTo>
                <a:lnTo>
                  <a:pt x="68085" y="139634"/>
                </a:lnTo>
                <a:lnTo>
                  <a:pt x="79242" y="142169"/>
                </a:lnTo>
                <a:lnTo>
                  <a:pt x="91367" y="144407"/>
                </a:lnTo>
                <a:lnTo>
                  <a:pt x="104494" y="146339"/>
                </a:lnTo>
                <a:lnTo>
                  <a:pt x="118658" y="147954"/>
                </a:lnTo>
                <a:lnTo>
                  <a:pt x="133895" y="149244"/>
                </a:lnTo>
                <a:lnTo>
                  <a:pt x="150239" y="150198"/>
                </a:lnTo>
                <a:lnTo>
                  <a:pt x="159499" y="150568"/>
                </a:lnTo>
                <a:lnTo>
                  <a:pt x="177248" y="151493"/>
                </a:lnTo>
                <a:lnTo>
                  <a:pt x="191957" y="152999"/>
                </a:lnTo>
                <a:lnTo>
                  <a:pt x="203724" y="154961"/>
                </a:lnTo>
                <a:lnTo>
                  <a:pt x="212648" y="157256"/>
                </a:lnTo>
                <a:lnTo>
                  <a:pt x="215971" y="158451"/>
                </a:lnTo>
                <a:lnTo>
                  <a:pt x="220865" y="160576"/>
                </a:lnTo>
                <a:lnTo>
                  <a:pt x="217373" y="155217"/>
                </a:lnTo>
                <a:lnTo>
                  <a:pt x="215950" y="158442"/>
                </a:lnTo>
                <a:lnTo>
                  <a:pt x="218681" y="151953"/>
                </a:lnTo>
                <a:lnTo>
                  <a:pt x="210663" y="149359"/>
                </a:lnTo>
                <a:lnTo>
                  <a:pt x="200315" y="147141"/>
                </a:lnTo>
                <a:lnTo>
                  <a:pt x="187483" y="145361"/>
                </a:lnTo>
                <a:lnTo>
                  <a:pt x="172013" y="144081"/>
                </a:lnTo>
                <a:lnTo>
                  <a:pt x="159715" y="143520"/>
                </a:lnTo>
                <a:lnTo>
                  <a:pt x="142590" y="142745"/>
                </a:lnTo>
                <a:lnTo>
                  <a:pt x="126634" y="141613"/>
                </a:lnTo>
                <a:lnTo>
                  <a:pt x="111840" y="140141"/>
                </a:lnTo>
                <a:lnTo>
                  <a:pt x="98172" y="138343"/>
                </a:lnTo>
                <a:lnTo>
                  <a:pt x="85594" y="136234"/>
                </a:lnTo>
                <a:lnTo>
                  <a:pt x="74074" y="133830"/>
                </a:lnTo>
                <a:lnTo>
                  <a:pt x="63576" y="131145"/>
                </a:lnTo>
                <a:lnTo>
                  <a:pt x="54066" y="128195"/>
                </a:lnTo>
                <a:lnTo>
                  <a:pt x="45508" y="124994"/>
                </a:lnTo>
                <a:lnTo>
                  <a:pt x="42887" y="123886"/>
                </a:lnTo>
                <a:lnTo>
                  <a:pt x="30255" y="117397"/>
                </a:lnTo>
                <a:lnTo>
                  <a:pt x="20356" y="109985"/>
                </a:lnTo>
                <a:lnTo>
                  <a:pt x="15938" y="105420"/>
                </a:lnTo>
                <a:lnTo>
                  <a:pt x="9994" y="98371"/>
                </a:lnTo>
                <a:lnTo>
                  <a:pt x="7061" y="90777"/>
                </a:lnTo>
                <a:lnTo>
                  <a:pt x="7048" y="82611"/>
                </a:lnTo>
                <a:lnTo>
                  <a:pt x="9127" y="70608"/>
                </a:lnTo>
                <a:lnTo>
                  <a:pt x="14783" y="59292"/>
                </a:lnTo>
                <a:lnTo>
                  <a:pt x="23400" y="48758"/>
                </a:lnTo>
                <a:lnTo>
                  <a:pt x="29197" y="43317"/>
                </a:lnTo>
                <a:lnTo>
                  <a:pt x="38678" y="36034"/>
                </a:lnTo>
                <a:lnTo>
                  <a:pt x="49336" y="29440"/>
                </a:lnTo>
                <a:lnTo>
                  <a:pt x="60962" y="23654"/>
                </a:lnTo>
                <a:lnTo>
                  <a:pt x="73357" y="18783"/>
                </a:lnTo>
                <a:lnTo>
                  <a:pt x="79400" y="16837"/>
                </a:lnTo>
                <a:lnTo>
                  <a:pt x="87617" y="14437"/>
                </a:lnTo>
                <a:lnTo>
                  <a:pt x="94081" y="11973"/>
                </a:lnTo>
                <a:lnTo>
                  <a:pt x="98907" y="9725"/>
                </a:lnTo>
                <a:lnTo>
                  <a:pt x="103758" y="7439"/>
                </a:lnTo>
                <a:lnTo>
                  <a:pt x="104127" y="1978"/>
                </a:lnTo>
                <a:lnTo>
                  <a:pt x="103987" y="1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590778" y="6777212"/>
            <a:ext cx="8695" cy="5733"/>
          </a:xfrm>
          <a:custGeom>
            <a:avLst/>
            <a:gdLst/>
            <a:ahLst/>
            <a:cxnLst/>
            <a:rect l="l" t="t" r="r" b="b"/>
            <a:pathLst>
              <a:path w="8695" h="5733">
                <a:moveTo>
                  <a:pt x="59" y="3377"/>
                </a:moveTo>
                <a:lnTo>
                  <a:pt x="8695" y="5733"/>
                </a:lnTo>
                <a:lnTo>
                  <a:pt x="1049" y="0"/>
                </a:lnTo>
                <a:lnTo>
                  <a:pt x="0" y="33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566441" y="6699844"/>
            <a:ext cx="215265" cy="88633"/>
          </a:xfrm>
          <a:custGeom>
            <a:avLst/>
            <a:gdLst/>
            <a:ahLst/>
            <a:cxnLst/>
            <a:rect l="l" t="t" r="r" b="b"/>
            <a:pathLst>
              <a:path w="215264" h="88633">
                <a:moveTo>
                  <a:pt x="3517" y="50749"/>
                </a:moveTo>
                <a:lnTo>
                  <a:pt x="0" y="50342"/>
                </a:lnTo>
                <a:lnTo>
                  <a:pt x="4406" y="69405"/>
                </a:lnTo>
                <a:lnTo>
                  <a:pt x="9372" y="74523"/>
                </a:lnTo>
                <a:lnTo>
                  <a:pt x="16268" y="78371"/>
                </a:lnTo>
                <a:lnTo>
                  <a:pt x="24307" y="80720"/>
                </a:lnTo>
                <a:lnTo>
                  <a:pt x="25387" y="77368"/>
                </a:lnTo>
                <a:lnTo>
                  <a:pt x="33032" y="83101"/>
                </a:lnTo>
                <a:lnTo>
                  <a:pt x="43099" y="85048"/>
                </a:lnTo>
                <a:lnTo>
                  <a:pt x="54646" y="86567"/>
                </a:lnTo>
                <a:lnTo>
                  <a:pt x="67808" y="87666"/>
                </a:lnTo>
                <a:lnTo>
                  <a:pt x="82723" y="88350"/>
                </a:lnTo>
                <a:lnTo>
                  <a:pt x="99526" y="88627"/>
                </a:lnTo>
                <a:lnTo>
                  <a:pt x="101511" y="88633"/>
                </a:lnTo>
                <a:lnTo>
                  <a:pt x="118799" y="88422"/>
                </a:lnTo>
                <a:lnTo>
                  <a:pt x="134318" y="87847"/>
                </a:lnTo>
                <a:lnTo>
                  <a:pt x="148180" y="86909"/>
                </a:lnTo>
                <a:lnTo>
                  <a:pt x="160496" y="85610"/>
                </a:lnTo>
                <a:lnTo>
                  <a:pt x="171379" y="83952"/>
                </a:lnTo>
                <a:lnTo>
                  <a:pt x="180939" y="81936"/>
                </a:lnTo>
                <a:lnTo>
                  <a:pt x="188188" y="79908"/>
                </a:lnTo>
                <a:lnTo>
                  <a:pt x="197218" y="77000"/>
                </a:lnTo>
                <a:lnTo>
                  <a:pt x="204406" y="73291"/>
                </a:lnTo>
                <a:lnTo>
                  <a:pt x="209778" y="67932"/>
                </a:lnTo>
                <a:lnTo>
                  <a:pt x="215264" y="62547"/>
                </a:lnTo>
                <a:lnTo>
                  <a:pt x="214668" y="48056"/>
                </a:lnTo>
                <a:lnTo>
                  <a:pt x="211137" y="48107"/>
                </a:lnTo>
                <a:lnTo>
                  <a:pt x="211493" y="26682"/>
                </a:lnTo>
                <a:lnTo>
                  <a:pt x="207848" y="20446"/>
                </a:lnTo>
                <a:lnTo>
                  <a:pt x="203365" y="14897"/>
                </a:lnTo>
                <a:lnTo>
                  <a:pt x="199428" y="9626"/>
                </a:lnTo>
                <a:lnTo>
                  <a:pt x="199313" y="9474"/>
                </a:lnTo>
                <a:lnTo>
                  <a:pt x="195427" y="4825"/>
                </a:lnTo>
                <a:lnTo>
                  <a:pt x="191896" y="0"/>
                </a:lnTo>
                <a:lnTo>
                  <a:pt x="193776" y="13842"/>
                </a:lnTo>
                <a:lnTo>
                  <a:pt x="196608" y="11734"/>
                </a:lnTo>
                <a:lnTo>
                  <a:pt x="197827" y="19253"/>
                </a:lnTo>
                <a:lnTo>
                  <a:pt x="202133" y="24612"/>
                </a:lnTo>
                <a:lnTo>
                  <a:pt x="205409" y="30238"/>
                </a:lnTo>
                <a:lnTo>
                  <a:pt x="208686" y="35864"/>
                </a:lnTo>
                <a:lnTo>
                  <a:pt x="210921" y="41668"/>
                </a:lnTo>
                <a:lnTo>
                  <a:pt x="211137" y="48171"/>
                </a:lnTo>
                <a:lnTo>
                  <a:pt x="211162" y="53339"/>
                </a:lnTo>
                <a:lnTo>
                  <a:pt x="208965" y="58902"/>
                </a:lnTo>
                <a:lnTo>
                  <a:pt x="204850" y="62903"/>
                </a:lnTo>
                <a:lnTo>
                  <a:pt x="194462" y="70484"/>
                </a:lnTo>
                <a:lnTo>
                  <a:pt x="186042" y="73202"/>
                </a:lnTo>
                <a:lnTo>
                  <a:pt x="177821" y="75442"/>
                </a:lnTo>
                <a:lnTo>
                  <a:pt x="168214" y="77354"/>
                </a:lnTo>
                <a:lnTo>
                  <a:pt x="157116" y="78928"/>
                </a:lnTo>
                <a:lnTo>
                  <a:pt x="144418" y="80149"/>
                </a:lnTo>
                <a:lnTo>
                  <a:pt x="130012" y="81005"/>
                </a:lnTo>
                <a:lnTo>
                  <a:pt x="113792" y="81482"/>
                </a:lnTo>
                <a:lnTo>
                  <a:pt x="101511" y="81584"/>
                </a:lnTo>
                <a:lnTo>
                  <a:pt x="84213" y="81352"/>
                </a:lnTo>
                <a:lnTo>
                  <a:pt x="68977" y="80685"/>
                </a:lnTo>
                <a:lnTo>
                  <a:pt x="55671" y="79594"/>
                </a:lnTo>
                <a:lnTo>
                  <a:pt x="44161" y="78087"/>
                </a:lnTo>
                <a:lnTo>
                  <a:pt x="34315" y="76174"/>
                </a:lnTo>
                <a:lnTo>
                  <a:pt x="26466" y="74015"/>
                </a:lnTo>
                <a:lnTo>
                  <a:pt x="19176" y="71894"/>
                </a:lnTo>
                <a:lnTo>
                  <a:pt x="13373" y="68541"/>
                </a:lnTo>
                <a:lnTo>
                  <a:pt x="9474" y="64503"/>
                </a:lnTo>
                <a:lnTo>
                  <a:pt x="5562" y="60451"/>
                </a:lnTo>
                <a:lnTo>
                  <a:pt x="3530" y="55867"/>
                </a:lnTo>
                <a:lnTo>
                  <a:pt x="3517" y="50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562896" y="6695702"/>
            <a:ext cx="30032" cy="73546"/>
          </a:xfrm>
          <a:custGeom>
            <a:avLst/>
            <a:gdLst/>
            <a:ahLst/>
            <a:cxnLst/>
            <a:rect l="l" t="t" r="r" b="b"/>
            <a:pathLst>
              <a:path w="30032" h="73546">
                <a:moveTo>
                  <a:pt x="3543" y="54483"/>
                </a:moveTo>
                <a:lnTo>
                  <a:pt x="7061" y="54889"/>
                </a:lnTo>
                <a:lnTo>
                  <a:pt x="7061" y="54559"/>
                </a:lnTo>
                <a:lnTo>
                  <a:pt x="7327" y="47777"/>
                </a:lnTo>
                <a:lnTo>
                  <a:pt x="9791" y="41592"/>
                </a:lnTo>
                <a:lnTo>
                  <a:pt x="13423" y="35471"/>
                </a:lnTo>
                <a:lnTo>
                  <a:pt x="17043" y="29350"/>
                </a:lnTo>
                <a:lnTo>
                  <a:pt x="21818" y="23393"/>
                </a:lnTo>
                <a:lnTo>
                  <a:pt x="23456" y="15113"/>
                </a:lnTo>
                <a:lnTo>
                  <a:pt x="30032" y="0"/>
                </a:lnTo>
                <a:lnTo>
                  <a:pt x="21715" y="11620"/>
                </a:lnTo>
                <a:lnTo>
                  <a:pt x="20599" y="13055"/>
                </a:lnTo>
                <a:lnTo>
                  <a:pt x="16255" y="19088"/>
                </a:lnTo>
                <a:lnTo>
                  <a:pt x="11353" y="25184"/>
                </a:lnTo>
                <a:lnTo>
                  <a:pt x="7365" y="31877"/>
                </a:lnTo>
                <a:lnTo>
                  <a:pt x="3403" y="38557"/>
                </a:lnTo>
                <a:lnTo>
                  <a:pt x="342" y="45936"/>
                </a:lnTo>
                <a:lnTo>
                  <a:pt x="25" y="54343"/>
                </a:lnTo>
                <a:lnTo>
                  <a:pt x="0" y="61976"/>
                </a:lnTo>
                <a:lnTo>
                  <a:pt x="2997" y="68466"/>
                </a:lnTo>
                <a:lnTo>
                  <a:pt x="7950" y="73546"/>
                </a:lnTo>
                <a:lnTo>
                  <a:pt x="3543" y="54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749040" y="6689465"/>
            <a:ext cx="2883" cy="1614"/>
          </a:xfrm>
          <a:custGeom>
            <a:avLst/>
            <a:gdLst/>
            <a:ahLst/>
            <a:cxnLst/>
            <a:rect l="l" t="t" r="r" b="b"/>
            <a:pathLst>
              <a:path w="2883" h="1614">
                <a:moveTo>
                  <a:pt x="2883" y="1271"/>
                </a:moveTo>
                <a:lnTo>
                  <a:pt x="331" y="128"/>
                </a:lnTo>
                <a:lnTo>
                  <a:pt x="0" y="0"/>
                </a:lnTo>
                <a:lnTo>
                  <a:pt x="2705" y="1614"/>
                </a:lnTo>
                <a:lnTo>
                  <a:pt x="2883" y="1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750591" y="6683091"/>
            <a:ext cx="5867" cy="7688"/>
          </a:xfrm>
          <a:custGeom>
            <a:avLst/>
            <a:gdLst/>
            <a:ahLst/>
            <a:cxnLst/>
            <a:rect l="l" t="t" r="r" b="b"/>
            <a:pathLst>
              <a:path w="5867" h="7688">
                <a:moveTo>
                  <a:pt x="4381" y="0"/>
                </a:moveTo>
                <a:lnTo>
                  <a:pt x="0" y="1206"/>
                </a:lnTo>
                <a:lnTo>
                  <a:pt x="1574" y="6502"/>
                </a:lnTo>
                <a:lnTo>
                  <a:pt x="2229" y="7688"/>
                </a:lnTo>
                <a:lnTo>
                  <a:pt x="5867" y="6896"/>
                </a:lnTo>
                <a:lnTo>
                  <a:pt x="5118" y="3454"/>
                </a:lnTo>
                <a:lnTo>
                  <a:pt x="4343" y="12"/>
                </a:lnTo>
                <a:lnTo>
                  <a:pt x="1663" y="6502"/>
                </a:lnTo>
                <a:lnTo>
                  <a:pt x="4343" y="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748836" y="6689397"/>
            <a:ext cx="3983" cy="2444"/>
          </a:xfrm>
          <a:custGeom>
            <a:avLst/>
            <a:gdLst/>
            <a:ahLst/>
            <a:cxnLst/>
            <a:rect l="l" t="t" r="r" b="b"/>
            <a:pathLst>
              <a:path w="3983" h="2444">
                <a:moveTo>
                  <a:pt x="2884" y="1720"/>
                </a:moveTo>
                <a:lnTo>
                  <a:pt x="0" y="0"/>
                </a:lnTo>
                <a:lnTo>
                  <a:pt x="2287" y="2444"/>
                </a:lnTo>
                <a:lnTo>
                  <a:pt x="3983" y="1383"/>
                </a:lnTo>
                <a:lnTo>
                  <a:pt x="2884" y="1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745180" y="6684298"/>
            <a:ext cx="5791" cy="17094"/>
          </a:xfrm>
          <a:custGeom>
            <a:avLst/>
            <a:gdLst/>
            <a:ahLst/>
            <a:cxnLst/>
            <a:rect l="l" t="t" r="r" b="b"/>
            <a:pathLst>
              <a:path w="5791" h="17094">
                <a:moveTo>
                  <a:pt x="3517" y="5016"/>
                </a:moveTo>
                <a:lnTo>
                  <a:pt x="5410" y="0"/>
                </a:lnTo>
                <a:lnTo>
                  <a:pt x="2628" y="1282"/>
                </a:lnTo>
                <a:lnTo>
                  <a:pt x="0" y="4292"/>
                </a:lnTo>
                <a:lnTo>
                  <a:pt x="203" y="7023"/>
                </a:lnTo>
                <a:lnTo>
                  <a:pt x="1371" y="10147"/>
                </a:lnTo>
                <a:lnTo>
                  <a:pt x="3225" y="13258"/>
                </a:lnTo>
                <a:lnTo>
                  <a:pt x="5791" y="17094"/>
                </a:lnTo>
                <a:lnTo>
                  <a:pt x="3517" y="5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748697" y="6684298"/>
            <a:ext cx="15570" cy="34798"/>
          </a:xfrm>
          <a:custGeom>
            <a:avLst/>
            <a:gdLst/>
            <a:ahLst/>
            <a:cxnLst/>
            <a:rect l="l" t="t" r="r" b="b"/>
            <a:pathLst>
              <a:path w="15570" h="34798">
                <a:moveTo>
                  <a:pt x="11534" y="29408"/>
                </a:moveTo>
                <a:lnTo>
                  <a:pt x="15570" y="34798"/>
                </a:lnTo>
                <a:lnTo>
                  <a:pt x="14350" y="27279"/>
                </a:lnTo>
                <a:lnTo>
                  <a:pt x="11518" y="29387"/>
                </a:lnTo>
                <a:lnTo>
                  <a:pt x="9639" y="15544"/>
                </a:lnTo>
                <a:lnTo>
                  <a:pt x="7124" y="11671"/>
                </a:lnTo>
                <a:lnTo>
                  <a:pt x="4864" y="8039"/>
                </a:lnTo>
                <a:lnTo>
                  <a:pt x="4121" y="6482"/>
                </a:lnTo>
                <a:lnTo>
                  <a:pt x="2425" y="7543"/>
                </a:lnTo>
                <a:lnTo>
                  <a:pt x="138" y="5098"/>
                </a:lnTo>
                <a:lnTo>
                  <a:pt x="342" y="5167"/>
                </a:lnTo>
                <a:lnTo>
                  <a:pt x="673" y="5295"/>
                </a:lnTo>
                <a:lnTo>
                  <a:pt x="3225" y="6438"/>
                </a:lnTo>
                <a:lnTo>
                  <a:pt x="3047" y="6781"/>
                </a:lnTo>
                <a:lnTo>
                  <a:pt x="342" y="5167"/>
                </a:lnTo>
                <a:lnTo>
                  <a:pt x="138" y="5098"/>
                </a:lnTo>
                <a:lnTo>
                  <a:pt x="3022" y="6819"/>
                </a:lnTo>
                <a:lnTo>
                  <a:pt x="4121" y="6482"/>
                </a:lnTo>
                <a:lnTo>
                  <a:pt x="3467" y="5295"/>
                </a:lnTo>
                <a:lnTo>
                  <a:pt x="1892" y="0"/>
                </a:lnTo>
                <a:lnTo>
                  <a:pt x="25" y="4978"/>
                </a:lnTo>
                <a:lnTo>
                  <a:pt x="2273" y="17094"/>
                </a:lnTo>
                <a:lnTo>
                  <a:pt x="4825" y="20891"/>
                </a:lnTo>
                <a:lnTo>
                  <a:pt x="8089" y="25260"/>
                </a:lnTo>
                <a:lnTo>
                  <a:pt x="11534" y="29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832969" y="6688882"/>
            <a:ext cx="17545" cy="15608"/>
          </a:xfrm>
          <a:custGeom>
            <a:avLst/>
            <a:gdLst/>
            <a:ahLst/>
            <a:cxnLst/>
            <a:rect l="l" t="t" r="r" b="b"/>
            <a:pathLst>
              <a:path w="17545" h="15608">
                <a:moveTo>
                  <a:pt x="0" y="5538"/>
                </a:moveTo>
                <a:lnTo>
                  <a:pt x="1771" y="6337"/>
                </a:lnTo>
                <a:lnTo>
                  <a:pt x="4578" y="7747"/>
                </a:lnTo>
                <a:lnTo>
                  <a:pt x="8083" y="10960"/>
                </a:lnTo>
                <a:lnTo>
                  <a:pt x="9595" y="13792"/>
                </a:lnTo>
                <a:lnTo>
                  <a:pt x="10636" y="15608"/>
                </a:lnTo>
                <a:lnTo>
                  <a:pt x="12744" y="12204"/>
                </a:lnTo>
                <a:lnTo>
                  <a:pt x="15881" y="10617"/>
                </a:lnTo>
                <a:lnTo>
                  <a:pt x="17545" y="13792"/>
                </a:lnTo>
                <a:lnTo>
                  <a:pt x="15843" y="10528"/>
                </a:lnTo>
                <a:lnTo>
                  <a:pt x="13913" y="6858"/>
                </a:lnTo>
                <a:lnTo>
                  <a:pt x="10445" y="3238"/>
                </a:lnTo>
                <a:lnTo>
                  <a:pt x="8159" y="1663"/>
                </a:lnTo>
                <a:lnTo>
                  <a:pt x="4908" y="25"/>
                </a:lnTo>
                <a:lnTo>
                  <a:pt x="3321" y="3162"/>
                </a:lnTo>
                <a:lnTo>
                  <a:pt x="1733" y="6311"/>
                </a:lnTo>
                <a:lnTo>
                  <a:pt x="0" y="55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843605" y="6699500"/>
            <a:ext cx="122999" cy="68236"/>
          </a:xfrm>
          <a:custGeom>
            <a:avLst/>
            <a:gdLst/>
            <a:ahLst/>
            <a:cxnLst/>
            <a:rect l="l" t="t" r="r" b="b"/>
            <a:pathLst>
              <a:path w="122999" h="68236">
                <a:moveTo>
                  <a:pt x="0" y="4991"/>
                </a:moveTo>
                <a:lnTo>
                  <a:pt x="1015" y="9144"/>
                </a:lnTo>
                <a:lnTo>
                  <a:pt x="3035" y="13868"/>
                </a:lnTo>
                <a:lnTo>
                  <a:pt x="5092" y="18605"/>
                </a:lnTo>
                <a:lnTo>
                  <a:pt x="8407" y="24066"/>
                </a:lnTo>
                <a:lnTo>
                  <a:pt x="14389" y="28765"/>
                </a:lnTo>
                <a:lnTo>
                  <a:pt x="16573" y="25996"/>
                </a:lnTo>
                <a:lnTo>
                  <a:pt x="20383" y="33248"/>
                </a:lnTo>
                <a:lnTo>
                  <a:pt x="27838" y="36410"/>
                </a:lnTo>
                <a:lnTo>
                  <a:pt x="37845" y="38455"/>
                </a:lnTo>
                <a:lnTo>
                  <a:pt x="48397" y="40111"/>
                </a:lnTo>
                <a:lnTo>
                  <a:pt x="60852" y="41124"/>
                </a:lnTo>
                <a:lnTo>
                  <a:pt x="75494" y="41532"/>
                </a:lnTo>
                <a:lnTo>
                  <a:pt x="77114" y="41541"/>
                </a:lnTo>
                <a:lnTo>
                  <a:pt x="92948" y="42301"/>
                </a:lnTo>
                <a:lnTo>
                  <a:pt x="103337" y="44150"/>
                </a:lnTo>
                <a:lnTo>
                  <a:pt x="104813" y="44589"/>
                </a:lnTo>
                <a:lnTo>
                  <a:pt x="110108" y="46342"/>
                </a:lnTo>
                <a:lnTo>
                  <a:pt x="113042" y="49796"/>
                </a:lnTo>
                <a:lnTo>
                  <a:pt x="115074" y="53378"/>
                </a:lnTo>
                <a:lnTo>
                  <a:pt x="116052" y="56515"/>
                </a:lnTo>
                <a:lnTo>
                  <a:pt x="115950" y="47802"/>
                </a:lnTo>
                <a:lnTo>
                  <a:pt x="118732" y="45643"/>
                </a:lnTo>
                <a:lnTo>
                  <a:pt x="118846" y="45796"/>
                </a:lnTo>
                <a:lnTo>
                  <a:pt x="119634" y="68198"/>
                </a:lnTo>
                <a:lnTo>
                  <a:pt x="122999" y="67132"/>
                </a:lnTo>
                <a:lnTo>
                  <a:pt x="120611" y="48094"/>
                </a:lnTo>
                <a:lnTo>
                  <a:pt x="118826" y="45766"/>
                </a:lnTo>
                <a:lnTo>
                  <a:pt x="116878" y="42900"/>
                </a:lnTo>
                <a:lnTo>
                  <a:pt x="113296" y="39890"/>
                </a:lnTo>
                <a:lnTo>
                  <a:pt x="106972" y="37896"/>
                </a:lnTo>
                <a:lnTo>
                  <a:pt x="97205" y="35737"/>
                </a:lnTo>
                <a:lnTo>
                  <a:pt x="83376" y="34604"/>
                </a:lnTo>
                <a:lnTo>
                  <a:pt x="77139" y="34493"/>
                </a:lnTo>
                <a:lnTo>
                  <a:pt x="62079" y="34131"/>
                </a:lnTo>
                <a:lnTo>
                  <a:pt x="49518" y="33148"/>
                </a:lnTo>
                <a:lnTo>
                  <a:pt x="39255" y="31559"/>
                </a:lnTo>
                <a:lnTo>
                  <a:pt x="29946" y="29641"/>
                </a:lnTo>
                <a:lnTo>
                  <a:pt x="23609" y="26860"/>
                </a:lnTo>
                <a:lnTo>
                  <a:pt x="18742" y="23232"/>
                </a:lnTo>
                <a:lnTo>
                  <a:pt x="13855" y="19367"/>
                </a:lnTo>
                <a:lnTo>
                  <a:pt x="11277" y="15125"/>
                </a:lnTo>
                <a:lnTo>
                  <a:pt x="9499" y="11049"/>
                </a:lnTo>
                <a:lnTo>
                  <a:pt x="7683" y="6959"/>
                </a:lnTo>
                <a:lnTo>
                  <a:pt x="6908" y="3175"/>
                </a:lnTo>
                <a:lnTo>
                  <a:pt x="5245" y="0"/>
                </a:lnTo>
                <a:lnTo>
                  <a:pt x="2108" y="1587"/>
                </a:lnTo>
                <a:lnTo>
                  <a:pt x="0" y="4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754934" y="6681135"/>
            <a:ext cx="82905" cy="14058"/>
          </a:xfrm>
          <a:custGeom>
            <a:avLst/>
            <a:gdLst/>
            <a:ahLst/>
            <a:cxnLst/>
            <a:rect l="l" t="t" r="r" b="b"/>
            <a:pathLst>
              <a:path w="82905" h="14058">
                <a:moveTo>
                  <a:pt x="13347" y="12"/>
                </a:moveTo>
                <a:lnTo>
                  <a:pt x="5435" y="749"/>
                </a:lnTo>
                <a:lnTo>
                  <a:pt x="38" y="1955"/>
                </a:lnTo>
                <a:lnTo>
                  <a:pt x="774" y="5410"/>
                </a:lnTo>
                <a:lnTo>
                  <a:pt x="1524" y="8851"/>
                </a:lnTo>
                <a:lnTo>
                  <a:pt x="6146" y="7797"/>
                </a:lnTo>
                <a:lnTo>
                  <a:pt x="13690" y="7048"/>
                </a:lnTo>
                <a:lnTo>
                  <a:pt x="25298" y="7048"/>
                </a:lnTo>
                <a:lnTo>
                  <a:pt x="44533" y="7558"/>
                </a:lnTo>
                <a:lnTo>
                  <a:pt x="59471" y="8944"/>
                </a:lnTo>
                <a:lnTo>
                  <a:pt x="70507" y="10942"/>
                </a:lnTo>
                <a:lnTo>
                  <a:pt x="78034" y="13285"/>
                </a:lnTo>
                <a:lnTo>
                  <a:pt x="79768" y="14058"/>
                </a:lnTo>
                <a:lnTo>
                  <a:pt x="81356" y="10909"/>
                </a:lnTo>
                <a:lnTo>
                  <a:pt x="82905" y="7747"/>
                </a:lnTo>
                <a:lnTo>
                  <a:pt x="75783" y="5064"/>
                </a:lnTo>
                <a:lnTo>
                  <a:pt x="65962" y="2809"/>
                </a:lnTo>
                <a:lnTo>
                  <a:pt x="53027" y="1128"/>
                </a:lnTo>
                <a:lnTo>
                  <a:pt x="36562" y="168"/>
                </a:lnTo>
                <a:lnTo>
                  <a:pt x="25298" y="0"/>
                </a:lnTo>
                <a:lnTo>
                  <a:pt x="13347" y="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865449" y="6702624"/>
            <a:ext cx="5575" cy="13220"/>
          </a:xfrm>
          <a:custGeom>
            <a:avLst/>
            <a:gdLst/>
            <a:ahLst/>
            <a:cxnLst/>
            <a:rect l="l" t="t" r="r" b="b"/>
            <a:pathLst>
              <a:path w="5575" h="13220">
                <a:moveTo>
                  <a:pt x="3149" y="11734"/>
                </a:moveTo>
                <a:lnTo>
                  <a:pt x="5575" y="13220"/>
                </a:lnTo>
                <a:lnTo>
                  <a:pt x="3454" y="0"/>
                </a:lnTo>
                <a:lnTo>
                  <a:pt x="203" y="1333"/>
                </a:lnTo>
                <a:lnTo>
                  <a:pt x="0" y="8432"/>
                </a:lnTo>
                <a:lnTo>
                  <a:pt x="3149" y="11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973272" y="6741270"/>
            <a:ext cx="4305" cy="13296"/>
          </a:xfrm>
          <a:custGeom>
            <a:avLst/>
            <a:gdLst/>
            <a:ahLst/>
            <a:cxnLst/>
            <a:rect l="l" t="t" r="r" b="b"/>
            <a:pathLst>
              <a:path w="4305" h="13296">
                <a:moveTo>
                  <a:pt x="0" y="1511"/>
                </a:moveTo>
                <a:lnTo>
                  <a:pt x="2959" y="7683"/>
                </a:lnTo>
                <a:lnTo>
                  <a:pt x="38" y="1574"/>
                </a:lnTo>
                <a:lnTo>
                  <a:pt x="2959" y="7683"/>
                </a:lnTo>
                <a:lnTo>
                  <a:pt x="4305" y="13296"/>
                </a:lnTo>
                <a:lnTo>
                  <a:pt x="3174" y="0"/>
                </a:lnTo>
                <a:lnTo>
                  <a:pt x="5" y="1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7010607" y="6806562"/>
            <a:ext cx="7299" cy="5703"/>
          </a:xfrm>
          <a:custGeom>
            <a:avLst/>
            <a:gdLst/>
            <a:ahLst/>
            <a:cxnLst/>
            <a:rect l="l" t="t" r="r" b="b"/>
            <a:pathLst>
              <a:path w="7299" h="5703">
                <a:moveTo>
                  <a:pt x="3" y="3339"/>
                </a:moveTo>
                <a:lnTo>
                  <a:pt x="7299" y="5703"/>
                </a:lnTo>
                <a:lnTo>
                  <a:pt x="1133" y="0"/>
                </a:lnTo>
                <a:lnTo>
                  <a:pt x="0" y="33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963255" y="6747596"/>
            <a:ext cx="211477" cy="79603"/>
          </a:xfrm>
          <a:custGeom>
            <a:avLst/>
            <a:gdLst/>
            <a:ahLst/>
            <a:cxnLst/>
            <a:rect l="l" t="t" r="r" b="b"/>
            <a:pathLst>
              <a:path w="211477" h="79603">
                <a:moveTo>
                  <a:pt x="113611" y="68322"/>
                </a:moveTo>
                <a:lnTo>
                  <a:pt x="102545" y="67051"/>
                </a:lnTo>
                <a:lnTo>
                  <a:pt x="91329" y="65470"/>
                </a:lnTo>
                <a:lnTo>
                  <a:pt x="81052" y="63717"/>
                </a:lnTo>
                <a:lnTo>
                  <a:pt x="71669" y="61803"/>
                </a:lnTo>
                <a:lnTo>
                  <a:pt x="63130" y="59738"/>
                </a:lnTo>
                <a:lnTo>
                  <a:pt x="55386" y="57529"/>
                </a:lnTo>
                <a:lnTo>
                  <a:pt x="49654" y="55638"/>
                </a:lnTo>
                <a:lnTo>
                  <a:pt x="33076" y="48391"/>
                </a:lnTo>
                <a:lnTo>
                  <a:pt x="21231" y="40070"/>
                </a:lnTo>
                <a:lnTo>
                  <a:pt x="13248" y="31185"/>
                </a:lnTo>
                <a:lnTo>
                  <a:pt x="8292" y="22256"/>
                </a:lnTo>
                <a:lnTo>
                  <a:pt x="6702" y="17983"/>
                </a:lnTo>
                <a:lnTo>
                  <a:pt x="5242" y="13538"/>
                </a:lnTo>
                <a:lnTo>
                  <a:pt x="4188" y="9651"/>
                </a:lnTo>
                <a:lnTo>
                  <a:pt x="3108" y="6286"/>
                </a:lnTo>
                <a:lnTo>
                  <a:pt x="2016" y="2908"/>
                </a:lnTo>
                <a:lnTo>
                  <a:pt x="962" y="0"/>
                </a:lnTo>
                <a:lnTo>
                  <a:pt x="3350" y="19037"/>
                </a:lnTo>
                <a:lnTo>
                  <a:pt x="0" y="20141"/>
                </a:lnTo>
                <a:lnTo>
                  <a:pt x="3740" y="29142"/>
                </a:lnTo>
                <a:lnTo>
                  <a:pt x="9873" y="38366"/>
                </a:lnTo>
                <a:lnTo>
                  <a:pt x="18873" y="47293"/>
                </a:lnTo>
                <a:lnTo>
                  <a:pt x="31231" y="55442"/>
                </a:lnTo>
                <a:lnTo>
                  <a:pt x="47318" y="62290"/>
                </a:lnTo>
                <a:lnTo>
                  <a:pt x="48485" y="58966"/>
                </a:lnTo>
                <a:lnTo>
                  <a:pt x="54651" y="64669"/>
                </a:lnTo>
                <a:lnTo>
                  <a:pt x="62691" y="66898"/>
                </a:lnTo>
                <a:lnTo>
                  <a:pt x="71486" y="68972"/>
                </a:lnTo>
                <a:lnTo>
                  <a:pt x="81083" y="70884"/>
                </a:lnTo>
                <a:lnTo>
                  <a:pt x="91531" y="72627"/>
                </a:lnTo>
                <a:lnTo>
                  <a:pt x="102878" y="74193"/>
                </a:lnTo>
                <a:lnTo>
                  <a:pt x="113611" y="75399"/>
                </a:lnTo>
                <a:lnTo>
                  <a:pt x="113611" y="68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959556" y="6745144"/>
            <a:ext cx="3683" cy="22555"/>
          </a:xfrm>
          <a:custGeom>
            <a:avLst/>
            <a:gdLst/>
            <a:ahLst/>
            <a:cxnLst/>
            <a:rect l="l" t="t" r="r" b="b"/>
            <a:pathLst>
              <a:path w="3683" h="22555">
                <a:moveTo>
                  <a:pt x="2895" y="152"/>
                </a:moveTo>
                <a:lnTo>
                  <a:pt x="2781" y="0"/>
                </a:lnTo>
                <a:lnTo>
                  <a:pt x="0" y="2158"/>
                </a:lnTo>
                <a:lnTo>
                  <a:pt x="101" y="10871"/>
                </a:lnTo>
                <a:lnTo>
                  <a:pt x="1104" y="14020"/>
                </a:lnTo>
                <a:lnTo>
                  <a:pt x="2184" y="17983"/>
                </a:lnTo>
                <a:lnTo>
                  <a:pt x="3683" y="22555"/>
                </a:lnTo>
                <a:lnTo>
                  <a:pt x="2895" y="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596057" y="6760460"/>
            <a:ext cx="8025" cy="5484"/>
          </a:xfrm>
          <a:custGeom>
            <a:avLst/>
            <a:gdLst/>
            <a:ahLst/>
            <a:cxnLst/>
            <a:rect l="l" t="t" r="r" b="b"/>
            <a:pathLst>
              <a:path w="8025" h="5484">
                <a:moveTo>
                  <a:pt x="1206" y="0"/>
                </a:moveTo>
                <a:lnTo>
                  <a:pt x="0" y="3314"/>
                </a:lnTo>
                <a:lnTo>
                  <a:pt x="8025" y="5484"/>
                </a:lnTo>
                <a:lnTo>
                  <a:pt x="12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777577" y="6726525"/>
            <a:ext cx="7048" cy="35864"/>
          </a:xfrm>
          <a:custGeom>
            <a:avLst/>
            <a:gdLst/>
            <a:ahLst/>
            <a:cxnLst/>
            <a:rect l="l" t="t" r="r" b="b"/>
            <a:pathLst>
              <a:path w="7048" h="35864">
                <a:moveTo>
                  <a:pt x="7048" y="21678"/>
                </a:moveTo>
                <a:lnTo>
                  <a:pt x="7048" y="21259"/>
                </a:lnTo>
                <a:lnTo>
                  <a:pt x="6781" y="13233"/>
                </a:lnTo>
                <a:lnTo>
                  <a:pt x="3987" y="6222"/>
                </a:lnTo>
                <a:lnTo>
                  <a:pt x="355" y="0"/>
                </a:lnTo>
                <a:lnTo>
                  <a:pt x="0" y="21424"/>
                </a:lnTo>
                <a:lnTo>
                  <a:pt x="3530" y="21374"/>
                </a:lnTo>
                <a:lnTo>
                  <a:pt x="4127" y="35864"/>
                </a:lnTo>
                <a:lnTo>
                  <a:pt x="7035" y="28651"/>
                </a:lnTo>
                <a:lnTo>
                  <a:pt x="7048" y="216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763976" y="6748078"/>
            <a:ext cx="3010" cy="7001"/>
          </a:xfrm>
          <a:custGeom>
            <a:avLst/>
            <a:gdLst/>
            <a:ahLst/>
            <a:cxnLst/>
            <a:rect l="l" t="t" r="r" b="b"/>
            <a:pathLst>
              <a:path w="3010" h="7001">
                <a:moveTo>
                  <a:pt x="3009" y="178"/>
                </a:moveTo>
                <a:lnTo>
                  <a:pt x="0" y="7001"/>
                </a:lnTo>
                <a:lnTo>
                  <a:pt x="2323" y="3607"/>
                </a:lnTo>
                <a:lnTo>
                  <a:pt x="2971" y="1041"/>
                </a:lnTo>
                <a:lnTo>
                  <a:pt x="3010" y="0"/>
                </a:lnTo>
                <a:lnTo>
                  <a:pt x="3009" y="1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749154" y="6720176"/>
            <a:ext cx="4648" cy="14109"/>
          </a:xfrm>
          <a:custGeom>
            <a:avLst/>
            <a:gdLst/>
            <a:ahLst/>
            <a:cxnLst/>
            <a:rect l="l" t="t" r="r" b="b"/>
            <a:pathLst>
              <a:path w="4648" h="14109">
                <a:moveTo>
                  <a:pt x="2844" y="152"/>
                </a:moveTo>
                <a:lnTo>
                  <a:pt x="2730" y="0"/>
                </a:lnTo>
                <a:lnTo>
                  <a:pt x="0" y="2222"/>
                </a:lnTo>
                <a:lnTo>
                  <a:pt x="1142" y="9194"/>
                </a:lnTo>
                <a:lnTo>
                  <a:pt x="4648" y="14109"/>
                </a:lnTo>
                <a:lnTo>
                  <a:pt x="2844" y="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727577" y="6679243"/>
            <a:ext cx="7010" cy="29552"/>
          </a:xfrm>
          <a:custGeom>
            <a:avLst/>
            <a:gdLst/>
            <a:ahLst/>
            <a:cxnLst/>
            <a:rect l="l" t="t" r="r" b="b"/>
            <a:pathLst>
              <a:path w="7010" h="29552">
                <a:moveTo>
                  <a:pt x="12" y="10248"/>
                </a:moveTo>
                <a:lnTo>
                  <a:pt x="469" y="17767"/>
                </a:lnTo>
                <a:lnTo>
                  <a:pt x="3390" y="24015"/>
                </a:lnTo>
                <a:lnTo>
                  <a:pt x="7010" y="29552"/>
                </a:lnTo>
                <a:lnTo>
                  <a:pt x="3530" y="10020"/>
                </a:lnTo>
                <a:lnTo>
                  <a:pt x="2032" y="0"/>
                </a:lnTo>
                <a:lnTo>
                  <a:pt x="0" y="4495"/>
                </a:lnTo>
                <a:lnTo>
                  <a:pt x="12" y="10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580548" y="6667953"/>
            <a:ext cx="186462" cy="102909"/>
          </a:xfrm>
          <a:custGeom>
            <a:avLst/>
            <a:gdLst/>
            <a:ahLst/>
            <a:cxnLst/>
            <a:rect l="l" t="t" r="r" b="b"/>
            <a:pathLst>
              <a:path w="186462" h="102909">
                <a:moveTo>
                  <a:pt x="8383" y="62929"/>
                </a:moveTo>
                <a:lnTo>
                  <a:pt x="3735" y="70701"/>
                </a:lnTo>
                <a:lnTo>
                  <a:pt x="1525" y="75337"/>
                </a:lnTo>
                <a:lnTo>
                  <a:pt x="11" y="82651"/>
                </a:lnTo>
                <a:lnTo>
                  <a:pt x="3494" y="82233"/>
                </a:lnTo>
                <a:lnTo>
                  <a:pt x="7278" y="92444"/>
                </a:lnTo>
                <a:lnTo>
                  <a:pt x="10542" y="94019"/>
                </a:lnTo>
                <a:lnTo>
                  <a:pt x="15508" y="95822"/>
                </a:lnTo>
                <a:lnTo>
                  <a:pt x="16714" y="92507"/>
                </a:lnTo>
                <a:lnTo>
                  <a:pt x="23533" y="97992"/>
                </a:lnTo>
                <a:lnTo>
                  <a:pt x="33362" y="99793"/>
                </a:lnTo>
                <a:lnTo>
                  <a:pt x="45218" y="101222"/>
                </a:lnTo>
                <a:lnTo>
                  <a:pt x="59215" y="102237"/>
                </a:lnTo>
                <a:lnTo>
                  <a:pt x="75465" y="102796"/>
                </a:lnTo>
                <a:lnTo>
                  <a:pt x="91759" y="102909"/>
                </a:lnTo>
                <a:lnTo>
                  <a:pt x="107872" y="102685"/>
                </a:lnTo>
                <a:lnTo>
                  <a:pt x="122240" y="102048"/>
                </a:lnTo>
                <a:lnTo>
                  <a:pt x="134931" y="101052"/>
                </a:lnTo>
                <a:lnTo>
                  <a:pt x="146011" y="99750"/>
                </a:lnTo>
                <a:lnTo>
                  <a:pt x="155547" y="98193"/>
                </a:lnTo>
                <a:lnTo>
                  <a:pt x="163920" y="96533"/>
                </a:lnTo>
                <a:lnTo>
                  <a:pt x="169660" y="94882"/>
                </a:lnTo>
                <a:lnTo>
                  <a:pt x="178411" y="91301"/>
                </a:lnTo>
                <a:lnTo>
                  <a:pt x="183440" y="87135"/>
                </a:lnTo>
                <a:lnTo>
                  <a:pt x="186437" y="80303"/>
                </a:lnTo>
                <a:lnTo>
                  <a:pt x="182932" y="79947"/>
                </a:lnTo>
                <a:lnTo>
                  <a:pt x="186437" y="80303"/>
                </a:lnTo>
                <a:lnTo>
                  <a:pt x="186462" y="77458"/>
                </a:lnTo>
                <a:lnTo>
                  <a:pt x="185091" y="73533"/>
                </a:lnTo>
                <a:lnTo>
                  <a:pt x="180735" y="84887"/>
                </a:lnTo>
                <a:lnTo>
                  <a:pt x="182640" y="67463"/>
                </a:lnTo>
                <a:lnTo>
                  <a:pt x="177420" y="59729"/>
                </a:lnTo>
                <a:lnTo>
                  <a:pt x="171372" y="52266"/>
                </a:lnTo>
                <a:lnTo>
                  <a:pt x="167451" y="46863"/>
                </a:lnTo>
                <a:lnTo>
                  <a:pt x="163171" y="41974"/>
                </a:lnTo>
                <a:lnTo>
                  <a:pt x="159932" y="36996"/>
                </a:lnTo>
                <a:lnTo>
                  <a:pt x="156681" y="31992"/>
                </a:lnTo>
                <a:lnTo>
                  <a:pt x="154446" y="27026"/>
                </a:lnTo>
                <a:lnTo>
                  <a:pt x="154069" y="21159"/>
                </a:lnTo>
                <a:lnTo>
                  <a:pt x="154065" y="17793"/>
                </a:lnTo>
                <a:lnTo>
                  <a:pt x="155297" y="14821"/>
                </a:lnTo>
                <a:lnTo>
                  <a:pt x="157468" y="12269"/>
                </a:lnTo>
                <a:lnTo>
                  <a:pt x="159615" y="9716"/>
                </a:lnTo>
                <a:lnTo>
                  <a:pt x="162663" y="7684"/>
                </a:lnTo>
                <a:lnTo>
                  <a:pt x="165850" y="6681"/>
                </a:lnTo>
                <a:lnTo>
                  <a:pt x="164784" y="3315"/>
                </a:lnTo>
                <a:lnTo>
                  <a:pt x="163600" y="0"/>
                </a:lnTo>
                <a:lnTo>
                  <a:pt x="159208" y="1397"/>
                </a:lnTo>
                <a:lnTo>
                  <a:pt x="155144" y="4128"/>
                </a:lnTo>
                <a:lnTo>
                  <a:pt x="152096" y="7709"/>
                </a:lnTo>
                <a:lnTo>
                  <a:pt x="149061" y="11291"/>
                </a:lnTo>
                <a:lnTo>
                  <a:pt x="150560" y="21311"/>
                </a:lnTo>
                <a:lnTo>
                  <a:pt x="154039" y="40844"/>
                </a:lnTo>
                <a:lnTo>
                  <a:pt x="157659" y="46394"/>
                </a:lnTo>
                <a:lnTo>
                  <a:pt x="162002" y="51334"/>
                </a:lnTo>
                <a:lnTo>
                  <a:pt x="165749" y="56515"/>
                </a:lnTo>
                <a:lnTo>
                  <a:pt x="165876" y="56668"/>
                </a:lnTo>
                <a:lnTo>
                  <a:pt x="169749" y="61418"/>
                </a:lnTo>
                <a:lnTo>
                  <a:pt x="168606" y="54445"/>
                </a:lnTo>
                <a:lnTo>
                  <a:pt x="171337" y="52223"/>
                </a:lnTo>
                <a:lnTo>
                  <a:pt x="171451" y="52375"/>
                </a:lnTo>
                <a:lnTo>
                  <a:pt x="173254" y="66333"/>
                </a:lnTo>
                <a:lnTo>
                  <a:pt x="175718" y="70549"/>
                </a:lnTo>
                <a:lnTo>
                  <a:pt x="177928" y="74575"/>
                </a:lnTo>
                <a:lnTo>
                  <a:pt x="179211" y="77724"/>
                </a:lnTo>
                <a:lnTo>
                  <a:pt x="179376" y="80645"/>
                </a:lnTo>
                <a:lnTo>
                  <a:pt x="175172" y="85078"/>
                </a:lnTo>
                <a:lnTo>
                  <a:pt x="164894" y="88788"/>
                </a:lnTo>
                <a:lnTo>
                  <a:pt x="156243" y="90871"/>
                </a:lnTo>
                <a:lnTo>
                  <a:pt x="145323" y="92727"/>
                </a:lnTo>
                <a:lnTo>
                  <a:pt x="132040" y="94246"/>
                </a:lnTo>
                <a:lnTo>
                  <a:pt x="116298" y="95321"/>
                </a:lnTo>
                <a:lnTo>
                  <a:pt x="98000" y="95841"/>
                </a:lnTo>
                <a:lnTo>
                  <a:pt x="86501" y="95860"/>
                </a:lnTo>
                <a:lnTo>
                  <a:pt x="68533" y="95587"/>
                </a:lnTo>
                <a:lnTo>
                  <a:pt x="53063" y="94802"/>
                </a:lnTo>
                <a:lnTo>
                  <a:pt x="40008" y="93574"/>
                </a:lnTo>
                <a:lnTo>
                  <a:pt x="29284" y="91973"/>
                </a:lnTo>
                <a:lnTo>
                  <a:pt x="20810" y="90071"/>
                </a:lnTo>
                <a:lnTo>
                  <a:pt x="17908" y="89193"/>
                </a:lnTo>
                <a:lnTo>
                  <a:pt x="11710" y="86970"/>
                </a:lnTo>
                <a:lnTo>
                  <a:pt x="8840" y="85154"/>
                </a:lnTo>
                <a:lnTo>
                  <a:pt x="7011" y="81941"/>
                </a:lnTo>
                <a:lnTo>
                  <a:pt x="8015" y="78067"/>
                </a:lnTo>
                <a:lnTo>
                  <a:pt x="13302" y="68555"/>
                </a:lnTo>
                <a:lnTo>
                  <a:pt x="17006" y="51423"/>
                </a:lnTo>
                <a:lnTo>
                  <a:pt x="19864" y="53493"/>
                </a:lnTo>
                <a:lnTo>
                  <a:pt x="21502" y="45212"/>
                </a:lnTo>
                <a:lnTo>
                  <a:pt x="17018" y="51406"/>
                </a:lnTo>
                <a:lnTo>
                  <a:pt x="12549" y="57087"/>
                </a:lnTo>
                <a:lnTo>
                  <a:pt x="8383" y="62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580560" y="6750185"/>
            <a:ext cx="7267" cy="10210"/>
          </a:xfrm>
          <a:custGeom>
            <a:avLst/>
            <a:gdLst/>
            <a:ahLst/>
            <a:cxnLst/>
            <a:rect l="l" t="t" r="r" b="b"/>
            <a:pathLst>
              <a:path w="7267" h="10210">
                <a:moveTo>
                  <a:pt x="3482" y="0"/>
                </a:moveTo>
                <a:lnTo>
                  <a:pt x="0" y="417"/>
                </a:lnTo>
                <a:lnTo>
                  <a:pt x="510" y="3238"/>
                </a:lnTo>
                <a:lnTo>
                  <a:pt x="2631" y="7023"/>
                </a:lnTo>
                <a:lnTo>
                  <a:pt x="7267" y="10210"/>
                </a:lnTo>
                <a:lnTo>
                  <a:pt x="34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744149" y="6663533"/>
            <a:ext cx="434113" cy="163664"/>
          </a:xfrm>
          <a:custGeom>
            <a:avLst/>
            <a:gdLst/>
            <a:ahLst/>
            <a:cxnLst/>
            <a:rect l="l" t="t" r="r" b="b"/>
            <a:pathLst>
              <a:path w="434113" h="163664">
                <a:moveTo>
                  <a:pt x="332716" y="134646"/>
                </a:moveTo>
                <a:lnTo>
                  <a:pt x="325088" y="133788"/>
                </a:lnTo>
                <a:lnTo>
                  <a:pt x="314414" y="132319"/>
                </a:lnTo>
                <a:lnTo>
                  <a:pt x="304709" y="130710"/>
                </a:lnTo>
                <a:lnTo>
                  <a:pt x="295929" y="128973"/>
                </a:lnTo>
                <a:lnTo>
                  <a:pt x="288036" y="127120"/>
                </a:lnTo>
                <a:lnTo>
                  <a:pt x="283885" y="126009"/>
                </a:lnTo>
                <a:lnTo>
                  <a:pt x="267309" y="120239"/>
                </a:lnTo>
                <a:lnTo>
                  <a:pt x="256273" y="114291"/>
                </a:lnTo>
                <a:lnTo>
                  <a:pt x="249484" y="108553"/>
                </a:lnTo>
                <a:lnTo>
                  <a:pt x="249036" y="108064"/>
                </a:lnTo>
                <a:lnTo>
                  <a:pt x="246445" y="110439"/>
                </a:lnTo>
                <a:lnTo>
                  <a:pt x="245290" y="103974"/>
                </a:lnTo>
                <a:lnTo>
                  <a:pt x="243550" y="99720"/>
                </a:lnTo>
                <a:lnTo>
                  <a:pt x="241886" y="94475"/>
                </a:lnTo>
                <a:lnTo>
                  <a:pt x="240248" y="89268"/>
                </a:lnTo>
                <a:lnTo>
                  <a:pt x="238787" y="83134"/>
                </a:lnTo>
                <a:lnTo>
                  <a:pt x="235460" y="76161"/>
                </a:lnTo>
                <a:lnTo>
                  <a:pt x="228269" y="66494"/>
                </a:lnTo>
                <a:lnTo>
                  <a:pt x="216917" y="59009"/>
                </a:lnTo>
                <a:lnTo>
                  <a:pt x="205066" y="55304"/>
                </a:lnTo>
                <a:lnTo>
                  <a:pt x="192760" y="53501"/>
                </a:lnTo>
                <a:lnTo>
                  <a:pt x="177907" y="52850"/>
                </a:lnTo>
                <a:lnTo>
                  <a:pt x="175694" y="52844"/>
                </a:lnTo>
                <a:lnTo>
                  <a:pt x="156130" y="52121"/>
                </a:lnTo>
                <a:lnTo>
                  <a:pt x="142326" y="50246"/>
                </a:lnTo>
                <a:lnTo>
                  <a:pt x="133597" y="47791"/>
                </a:lnTo>
                <a:lnTo>
                  <a:pt x="125592" y="41097"/>
                </a:lnTo>
                <a:lnTo>
                  <a:pt x="124754" y="39090"/>
                </a:lnTo>
                <a:lnTo>
                  <a:pt x="121444" y="30245"/>
                </a:lnTo>
                <a:lnTo>
                  <a:pt x="113928" y="18485"/>
                </a:lnTo>
                <a:lnTo>
                  <a:pt x="105983" y="12039"/>
                </a:lnTo>
                <a:lnTo>
                  <a:pt x="98153" y="8114"/>
                </a:lnTo>
                <a:lnTo>
                  <a:pt x="88758" y="4996"/>
                </a:lnTo>
                <a:lnTo>
                  <a:pt x="77419" y="2650"/>
                </a:lnTo>
                <a:lnTo>
                  <a:pt x="63768" y="1054"/>
                </a:lnTo>
                <a:lnTo>
                  <a:pt x="35244" y="0"/>
                </a:lnTo>
                <a:lnTo>
                  <a:pt x="20174" y="518"/>
                </a:lnTo>
                <a:lnTo>
                  <a:pt x="8027" y="2153"/>
                </a:lnTo>
                <a:lnTo>
                  <a:pt x="117" y="4385"/>
                </a:lnTo>
                <a:lnTo>
                  <a:pt x="1183" y="7734"/>
                </a:lnTo>
                <a:lnTo>
                  <a:pt x="2250" y="11099"/>
                </a:lnTo>
                <a:lnTo>
                  <a:pt x="2402" y="11036"/>
                </a:lnTo>
                <a:lnTo>
                  <a:pt x="12257" y="8529"/>
                </a:lnTo>
                <a:lnTo>
                  <a:pt x="25383" y="7258"/>
                </a:lnTo>
                <a:lnTo>
                  <a:pt x="54115" y="7485"/>
                </a:lnTo>
                <a:lnTo>
                  <a:pt x="69592" y="8703"/>
                </a:lnTo>
                <a:lnTo>
                  <a:pt x="82106" y="10669"/>
                </a:lnTo>
                <a:lnTo>
                  <a:pt x="92086" y="13348"/>
                </a:lnTo>
                <a:lnTo>
                  <a:pt x="99963" y="16709"/>
                </a:lnTo>
                <a:lnTo>
                  <a:pt x="112811" y="28727"/>
                </a:lnTo>
                <a:lnTo>
                  <a:pt x="119141" y="43891"/>
                </a:lnTo>
                <a:lnTo>
                  <a:pt x="121300" y="47523"/>
                </a:lnTo>
                <a:lnTo>
                  <a:pt x="121503" y="40424"/>
                </a:lnTo>
                <a:lnTo>
                  <a:pt x="124748" y="39093"/>
                </a:lnTo>
                <a:lnTo>
                  <a:pt x="126875" y="52311"/>
                </a:lnTo>
                <a:lnTo>
                  <a:pt x="133793" y="55325"/>
                </a:lnTo>
                <a:lnTo>
                  <a:pt x="144164" y="57759"/>
                </a:lnTo>
                <a:lnTo>
                  <a:pt x="158694" y="59364"/>
                </a:lnTo>
                <a:lnTo>
                  <a:pt x="175694" y="59893"/>
                </a:lnTo>
                <a:lnTo>
                  <a:pt x="176570" y="59893"/>
                </a:lnTo>
                <a:lnTo>
                  <a:pt x="192022" y="60510"/>
                </a:lnTo>
                <a:lnTo>
                  <a:pt x="204229" y="62329"/>
                </a:lnTo>
                <a:lnTo>
                  <a:pt x="212714" y="64897"/>
                </a:lnTo>
                <a:lnTo>
                  <a:pt x="220931" y="68072"/>
                </a:lnTo>
                <a:lnTo>
                  <a:pt x="226329" y="73647"/>
                </a:lnTo>
                <a:lnTo>
                  <a:pt x="229128" y="79245"/>
                </a:lnTo>
                <a:lnTo>
                  <a:pt x="232298" y="77736"/>
                </a:lnTo>
                <a:lnTo>
                  <a:pt x="233428" y="91033"/>
                </a:lnTo>
                <a:lnTo>
                  <a:pt x="235168" y="96596"/>
                </a:lnTo>
                <a:lnTo>
                  <a:pt x="236908" y="102120"/>
                </a:lnTo>
                <a:lnTo>
                  <a:pt x="239105" y="107683"/>
                </a:lnTo>
                <a:lnTo>
                  <a:pt x="243818" y="112787"/>
                </a:lnTo>
                <a:lnTo>
                  <a:pt x="250656" y="118941"/>
                </a:lnTo>
                <a:lnTo>
                  <a:pt x="260793" y="124985"/>
                </a:lnTo>
                <a:lnTo>
                  <a:pt x="275063" y="130692"/>
                </a:lnTo>
                <a:lnTo>
                  <a:pt x="281980" y="132791"/>
                </a:lnTo>
                <a:lnTo>
                  <a:pt x="289550" y="134747"/>
                </a:lnTo>
                <a:lnTo>
                  <a:pt x="297934" y="136585"/>
                </a:lnTo>
                <a:lnTo>
                  <a:pt x="307173" y="138294"/>
                </a:lnTo>
                <a:lnTo>
                  <a:pt x="317307" y="139863"/>
                </a:lnTo>
                <a:lnTo>
                  <a:pt x="328378" y="141282"/>
                </a:lnTo>
                <a:lnTo>
                  <a:pt x="332716" y="141734"/>
                </a:lnTo>
                <a:lnTo>
                  <a:pt x="332716" y="134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392362" y="6501749"/>
            <a:ext cx="228955" cy="186893"/>
          </a:xfrm>
          <a:custGeom>
            <a:avLst/>
            <a:gdLst/>
            <a:ahLst/>
            <a:cxnLst/>
            <a:rect l="l" t="t" r="r" b="b"/>
            <a:pathLst>
              <a:path w="228955" h="186893">
                <a:moveTo>
                  <a:pt x="206222" y="154012"/>
                </a:moveTo>
                <a:lnTo>
                  <a:pt x="204939" y="157289"/>
                </a:lnTo>
                <a:lnTo>
                  <a:pt x="211112" y="159512"/>
                </a:lnTo>
                <a:lnTo>
                  <a:pt x="216026" y="162852"/>
                </a:lnTo>
                <a:lnTo>
                  <a:pt x="219354" y="166738"/>
                </a:lnTo>
                <a:lnTo>
                  <a:pt x="222669" y="170624"/>
                </a:lnTo>
                <a:lnTo>
                  <a:pt x="224434" y="175006"/>
                </a:lnTo>
                <a:lnTo>
                  <a:pt x="224434" y="180022"/>
                </a:lnTo>
                <a:lnTo>
                  <a:pt x="224193" y="186893"/>
                </a:lnTo>
                <a:lnTo>
                  <a:pt x="224434" y="180073"/>
                </a:lnTo>
                <a:lnTo>
                  <a:pt x="227952" y="180149"/>
                </a:lnTo>
                <a:lnTo>
                  <a:pt x="228955" y="167106"/>
                </a:lnTo>
                <a:lnTo>
                  <a:pt x="224701" y="162153"/>
                </a:lnTo>
                <a:lnTo>
                  <a:pt x="220446" y="157187"/>
                </a:lnTo>
                <a:lnTo>
                  <a:pt x="214490" y="153250"/>
                </a:lnTo>
                <a:lnTo>
                  <a:pt x="207504" y="150725"/>
                </a:lnTo>
                <a:lnTo>
                  <a:pt x="198528" y="147781"/>
                </a:lnTo>
                <a:lnTo>
                  <a:pt x="188021" y="145380"/>
                </a:lnTo>
                <a:lnTo>
                  <a:pt x="175799" y="143498"/>
                </a:lnTo>
                <a:lnTo>
                  <a:pt x="161677" y="142112"/>
                </a:lnTo>
                <a:lnTo>
                  <a:pt x="145473" y="141199"/>
                </a:lnTo>
                <a:lnTo>
                  <a:pt x="142697" y="141097"/>
                </a:lnTo>
                <a:lnTo>
                  <a:pt x="125040" y="140298"/>
                </a:lnTo>
                <a:lnTo>
                  <a:pt x="108761" y="139101"/>
                </a:lnTo>
                <a:lnTo>
                  <a:pt x="93829" y="137539"/>
                </a:lnTo>
                <a:lnTo>
                  <a:pt x="80218" y="135645"/>
                </a:lnTo>
                <a:lnTo>
                  <a:pt x="67899" y="133450"/>
                </a:lnTo>
                <a:lnTo>
                  <a:pt x="56844" y="130989"/>
                </a:lnTo>
                <a:lnTo>
                  <a:pt x="47026" y="128295"/>
                </a:lnTo>
                <a:lnTo>
                  <a:pt x="38415" y="125399"/>
                </a:lnTo>
                <a:lnTo>
                  <a:pt x="32346" y="122948"/>
                </a:lnTo>
                <a:lnTo>
                  <a:pt x="21793" y="118237"/>
                </a:lnTo>
                <a:lnTo>
                  <a:pt x="15392" y="113512"/>
                </a:lnTo>
                <a:lnTo>
                  <a:pt x="11747" y="109258"/>
                </a:lnTo>
                <a:lnTo>
                  <a:pt x="8115" y="104978"/>
                </a:lnTo>
                <a:lnTo>
                  <a:pt x="7035" y="97447"/>
                </a:lnTo>
                <a:lnTo>
                  <a:pt x="9745" y="87840"/>
                </a:lnTo>
                <a:lnTo>
                  <a:pt x="18222" y="76372"/>
                </a:lnTo>
                <a:lnTo>
                  <a:pt x="23050" y="71869"/>
                </a:lnTo>
                <a:lnTo>
                  <a:pt x="32350" y="64841"/>
                </a:lnTo>
                <a:lnTo>
                  <a:pt x="43228" y="58436"/>
                </a:lnTo>
                <a:lnTo>
                  <a:pt x="55322" y="52897"/>
                </a:lnTo>
                <a:lnTo>
                  <a:pt x="66840" y="48895"/>
                </a:lnTo>
                <a:lnTo>
                  <a:pt x="80787" y="44219"/>
                </a:lnTo>
                <a:lnTo>
                  <a:pt x="91841" y="39355"/>
                </a:lnTo>
                <a:lnTo>
                  <a:pt x="97104" y="36334"/>
                </a:lnTo>
                <a:lnTo>
                  <a:pt x="100634" y="34099"/>
                </a:lnTo>
                <a:lnTo>
                  <a:pt x="103962" y="31356"/>
                </a:lnTo>
                <a:lnTo>
                  <a:pt x="106502" y="27914"/>
                </a:lnTo>
                <a:lnTo>
                  <a:pt x="109029" y="24472"/>
                </a:lnTo>
                <a:lnTo>
                  <a:pt x="107251" y="15417"/>
                </a:lnTo>
                <a:lnTo>
                  <a:pt x="109029" y="24472"/>
                </a:lnTo>
                <a:lnTo>
                  <a:pt x="110718" y="20256"/>
                </a:lnTo>
                <a:lnTo>
                  <a:pt x="110655" y="10553"/>
                </a:lnTo>
                <a:lnTo>
                  <a:pt x="109080" y="6502"/>
                </a:lnTo>
                <a:lnTo>
                  <a:pt x="106908" y="3263"/>
                </a:lnTo>
                <a:lnTo>
                  <a:pt x="104724" y="0"/>
                </a:lnTo>
                <a:lnTo>
                  <a:pt x="103720" y="15379"/>
                </a:lnTo>
                <a:lnTo>
                  <a:pt x="103682" y="18580"/>
                </a:lnTo>
                <a:lnTo>
                  <a:pt x="102628" y="21234"/>
                </a:lnTo>
                <a:lnTo>
                  <a:pt x="98996" y="26238"/>
                </a:lnTo>
                <a:lnTo>
                  <a:pt x="96354" y="28486"/>
                </a:lnTo>
                <a:lnTo>
                  <a:pt x="93319" y="30403"/>
                </a:lnTo>
                <a:lnTo>
                  <a:pt x="83983" y="35304"/>
                </a:lnTo>
                <a:lnTo>
                  <a:pt x="71343" y="40086"/>
                </a:lnTo>
                <a:lnTo>
                  <a:pt x="64833" y="42138"/>
                </a:lnTo>
                <a:lnTo>
                  <a:pt x="52037" y="46623"/>
                </a:lnTo>
                <a:lnTo>
                  <a:pt x="40041" y="52147"/>
                </a:lnTo>
                <a:lnTo>
                  <a:pt x="29120" y="58530"/>
                </a:lnTo>
                <a:lnTo>
                  <a:pt x="19549" y="65593"/>
                </a:lnTo>
                <a:lnTo>
                  <a:pt x="8016" y="77454"/>
                </a:lnTo>
                <a:lnTo>
                  <a:pt x="1751" y="88503"/>
                </a:lnTo>
                <a:lnTo>
                  <a:pt x="0" y="97764"/>
                </a:lnTo>
                <a:lnTo>
                  <a:pt x="1790" y="108508"/>
                </a:lnTo>
                <a:lnTo>
                  <a:pt x="3517" y="97764"/>
                </a:lnTo>
                <a:lnTo>
                  <a:pt x="1790" y="108508"/>
                </a:lnTo>
                <a:lnTo>
                  <a:pt x="6413" y="113842"/>
                </a:lnTo>
                <a:lnTo>
                  <a:pt x="14523" y="121081"/>
                </a:lnTo>
                <a:lnTo>
                  <a:pt x="26666" y="128080"/>
                </a:lnTo>
                <a:lnTo>
                  <a:pt x="29463" y="129374"/>
                </a:lnTo>
                <a:lnTo>
                  <a:pt x="37395" y="132524"/>
                </a:lnTo>
                <a:lnTo>
                  <a:pt x="46380" y="135455"/>
                </a:lnTo>
                <a:lnTo>
                  <a:pt x="56476" y="138155"/>
                </a:lnTo>
                <a:lnTo>
                  <a:pt x="67714" y="140600"/>
                </a:lnTo>
                <a:lnTo>
                  <a:pt x="80126" y="142764"/>
                </a:lnTo>
                <a:lnTo>
                  <a:pt x="93744" y="144625"/>
                </a:lnTo>
                <a:lnTo>
                  <a:pt x="108599" y="146156"/>
                </a:lnTo>
                <a:lnTo>
                  <a:pt x="124722" y="147334"/>
                </a:lnTo>
                <a:lnTo>
                  <a:pt x="142146" y="148134"/>
                </a:lnTo>
                <a:lnTo>
                  <a:pt x="142468" y="148145"/>
                </a:lnTo>
                <a:lnTo>
                  <a:pt x="159341" y="149007"/>
                </a:lnTo>
                <a:lnTo>
                  <a:pt x="173863" y="150365"/>
                </a:lnTo>
                <a:lnTo>
                  <a:pt x="186218" y="152215"/>
                </a:lnTo>
                <a:lnTo>
                  <a:pt x="196590" y="154553"/>
                </a:lnTo>
                <a:lnTo>
                  <a:pt x="204939" y="157289"/>
                </a:lnTo>
                <a:lnTo>
                  <a:pt x="206222" y="154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593851" y="6668855"/>
            <a:ext cx="30005" cy="67652"/>
          </a:xfrm>
          <a:custGeom>
            <a:avLst/>
            <a:gdLst/>
            <a:ahLst/>
            <a:cxnLst/>
            <a:rect l="l" t="t" r="r" b="b"/>
            <a:pathLst>
              <a:path w="30005" h="67652">
                <a:moveTo>
                  <a:pt x="8336" y="56024"/>
                </a:moveTo>
                <a:lnTo>
                  <a:pt x="9419" y="54648"/>
                </a:lnTo>
                <a:lnTo>
                  <a:pt x="13775" y="48615"/>
                </a:lnTo>
                <a:lnTo>
                  <a:pt x="18690" y="42494"/>
                </a:lnTo>
                <a:lnTo>
                  <a:pt x="22665" y="35763"/>
                </a:lnTo>
                <a:lnTo>
                  <a:pt x="26640" y="29044"/>
                </a:lnTo>
                <a:lnTo>
                  <a:pt x="29688" y="21628"/>
                </a:lnTo>
                <a:lnTo>
                  <a:pt x="29993" y="13169"/>
                </a:lnTo>
                <a:lnTo>
                  <a:pt x="30005" y="6045"/>
                </a:lnTo>
                <a:lnTo>
                  <a:pt x="27465" y="0"/>
                </a:lnTo>
                <a:lnTo>
                  <a:pt x="26462" y="13042"/>
                </a:lnTo>
                <a:lnTo>
                  <a:pt x="22944" y="12966"/>
                </a:lnTo>
                <a:lnTo>
                  <a:pt x="22703" y="19786"/>
                </a:lnTo>
                <a:lnTo>
                  <a:pt x="20239" y="26022"/>
                </a:lnTo>
                <a:lnTo>
                  <a:pt x="16594" y="32181"/>
                </a:lnTo>
                <a:lnTo>
                  <a:pt x="12975" y="38328"/>
                </a:lnTo>
                <a:lnTo>
                  <a:pt x="8199" y="44310"/>
                </a:lnTo>
                <a:lnTo>
                  <a:pt x="6561" y="52590"/>
                </a:lnTo>
                <a:lnTo>
                  <a:pt x="3704" y="50520"/>
                </a:lnTo>
                <a:lnTo>
                  <a:pt x="0" y="67652"/>
                </a:lnTo>
                <a:lnTo>
                  <a:pt x="8336" y="5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584716" y="6668881"/>
            <a:ext cx="21539" cy="50215"/>
          </a:xfrm>
          <a:custGeom>
            <a:avLst/>
            <a:gdLst/>
            <a:ahLst/>
            <a:cxnLst/>
            <a:rect l="l" t="t" r="r" b="b"/>
            <a:pathLst>
              <a:path w="21539" h="50215">
                <a:moveTo>
                  <a:pt x="13792" y="11074"/>
                </a:moveTo>
                <a:lnTo>
                  <a:pt x="14541" y="14071"/>
                </a:lnTo>
                <a:lnTo>
                  <a:pt x="13474" y="17284"/>
                </a:lnTo>
                <a:lnTo>
                  <a:pt x="8213" y="26822"/>
                </a:lnTo>
                <a:lnTo>
                  <a:pt x="1638" y="41935"/>
                </a:lnTo>
                <a:lnTo>
                  <a:pt x="0" y="50215"/>
                </a:lnTo>
                <a:lnTo>
                  <a:pt x="4405" y="44118"/>
                </a:lnTo>
                <a:lnTo>
                  <a:pt x="8953" y="38341"/>
                </a:lnTo>
                <a:lnTo>
                  <a:pt x="13131" y="32486"/>
                </a:lnTo>
                <a:lnTo>
                  <a:pt x="16230" y="27279"/>
                </a:lnTo>
                <a:lnTo>
                  <a:pt x="17780" y="24663"/>
                </a:lnTo>
                <a:lnTo>
                  <a:pt x="19989" y="19977"/>
                </a:lnTo>
                <a:lnTo>
                  <a:pt x="21539" y="15684"/>
                </a:lnTo>
                <a:lnTo>
                  <a:pt x="21513" y="12636"/>
                </a:lnTo>
                <a:lnTo>
                  <a:pt x="21043" y="9905"/>
                </a:lnTo>
                <a:lnTo>
                  <a:pt x="19291" y="6324"/>
                </a:lnTo>
                <a:lnTo>
                  <a:pt x="15443" y="3276"/>
                </a:lnTo>
                <a:lnTo>
                  <a:pt x="12801" y="1803"/>
                </a:lnTo>
                <a:lnTo>
                  <a:pt x="8813" y="38"/>
                </a:lnTo>
                <a:lnTo>
                  <a:pt x="5981" y="6489"/>
                </a:lnTo>
                <a:lnTo>
                  <a:pt x="7404" y="3263"/>
                </a:lnTo>
                <a:lnTo>
                  <a:pt x="10896" y="8623"/>
                </a:lnTo>
                <a:lnTo>
                  <a:pt x="13792" y="11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284910" y="6352435"/>
            <a:ext cx="89598" cy="115671"/>
          </a:xfrm>
          <a:custGeom>
            <a:avLst/>
            <a:gdLst/>
            <a:ahLst/>
            <a:cxnLst/>
            <a:rect l="l" t="t" r="r" b="b"/>
            <a:pathLst>
              <a:path w="89598" h="115671">
                <a:moveTo>
                  <a:pt x="67843" y="115671"/>
                </a:moveTo>
                <a:lnTo>
                  <a:pt x="89598" y="101053"/>
                </a:lnTo>
                <a:lnTo>
                  <a:pt x="21742" y="0"/>
                </a:lnTo>
                <a:lnTo>
                  <a:pt x="0" y="14604"/>
                </a:lnTo>
                <a:lnTo>
                  <a:pt x="67843" y="115671"/>
                </a:lnTo>
                <a:close/>
              </a:path>
            </a:pathLst>
          </a:custGeom>
          <a:solidFill>
            <a:srgbClr val="84B81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280898" y="6348802"/>
            <a:ext cx="97243" cy="122936"/>
          </a:xfrm>
          <a:custGeom>
            <a:avLst/>
            <a:gdLst/>
            <a:ahLst/>
            <a:cxnLst/>
            <a:rect l="l" t="t" r="r" b="b"/>
            <a:pathLst>
              <a:path w="97243" h="122936">
                <a:moveTo>
                  <a:pt x="88722" y="103733"/>
                </a:moveTo>
                <a:lnTo>
                  <a:pt x="72812" y="114408"/>
                </a:lnTo>
                <a:lnTo>
                  <a:pt x="74777" y="117335"/>
                </a:lnTo>
                <a:lnTo>
                  <a:pt x="95567" y="107607"/>
                </a:lnTo>
                <a:lnTo>
                  <a:pt x="97243" y="104457"/>
                </a:lnTo>
                <a:lnTo>
                  <a:pt x="96532" y="102730"/>
                </a:lnTo>
                <a:lnTo>
                  <a:pt x="28676" y="1676"/>
                </a:lnTo>
                <a:lnTo>
                  <a:pt x="25514" y="0"/>
                </a:lnTo>
                <a:lnTo>
                  <a:pt x="24790" y="8521"/>
                </a:lnTo>
                <a:lnTo>
                  <a:pt x="88722" y="103733"/>
                </a:lnTo>
                <a:close/>
              </a:path>
              <a:path w="97243" h="122936">
                <a:moveTo>
                  <a:pt x="0" y="18580"/>
                </a:moveTo>
                <a:lnTo>
                  <a:pt x="1079" y="20205"/>
                </a:lnTo>
                <a:lnTo>
                  <a:pt x="68922" y="121259"/>
                </a:lnTo>
                <a:lnTo>
                  <a:pt x="69888" y="116370"/>
                </a:lnTo>
                <a:lnTo>
                  <a:pt x="71856" y="119303"/>
                </a:lnTo>
                <a:lnTo>
                  <a:pt x="73812" y="122224"/>
                </a:lnTo>
                <a:lnTo>
                  <a:pt x="95567" y="107607"/>
                </a:lnTo>
                <a:lnTo>
                  <a:pt x="74777" y="117335"/>
                </a:lnTo>
                <a:lnTo>
                  <a:pt x="72812" y="114408"/>
                </a:lnTo>
                <a:lnTo>
                  <a:pt x="8890" y="19189"/>
                </a:lnTo>
                <a:lnTo>
                  <a:pt x="24790" y="8521"/>
                </a:lnTo>
                <a:lnTo>
                  <a:pt x="25514" y="0"/>
                </a:lnTo>
                <a:lnTo>
                  <a:pt x="23787" y="711"/>
                </a:lnTo>
                <a:lnTo>
                  <a:pt x="2044" y="15316"/>
                </a:lnTo>
                <a:lnTo>
                  <a:pt x="0" y="18580"/>
                </a:lnTo>
                <a:close/>
              </a:path>
              <a:path w="97243" h="122936">
                <a:moveTo>
                  <a:pt x="72085" y="122935"/>
                </a:moveTo>
                <a:lnTo>
                  <a:pt x="73812" y="122224"/>
                </a:lnTo>
                <a:lnTo>
                  <a:pt x="71856" y="119303"/>
                </a:lnTo>
                <a:lnTo>
                  <a:pt x="69888" y="116370"/>
                </a:lnTo>
                <a:lnTo>
                  <a:pt x="68922" y="121259"/>
                </a:lnTo>
                <a:lnTo>
                  <a:pt x="72085" y="122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298611" y="6115584"/>
            <a:ext cx="0" cy="598893"/>
          </a:xfrm>
          <a:custGeom>
            <a:avLst/>
            <a:gdLst/>
            <a:ahLst/>
            <a:cxnLst/>
            <a:rect l="l" t="t" r="r" b="b"/>
            <a:pathLst>
              <a:path h="598893">
                <a:moveTo>
                  <a:pt x="0" y="0"/>
                </a:moveTo>
                <a:lnTo>
                  <a:pt x="0" y="598893"/>
                </a:lnTo>
              </a:path>
            </a:pathLst>
          </a:custGeom>
          <a:ln w="57226">
            <a:solidFill>
              <a:srgbClr val="FDCF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274146" y="6710960"/>
            <a:ext cx="48920" cy="3517"/>
          </a:xfrm>
          <a:custGeom>
            <a:avLst/>
            <a:gdLst/>
            <a:ahLst/>
            <a:cxnLst/>
            <a:rect l="l" t="t" r="r" b="b"/>
            <a:pathLst>
              <a:path w="48920" h="3517">
                <a:moveTo>
                  <a:pt x="48920" y="0"/>
                </a:moveTo>
                <a:lnTo>
                  <a:pt x="0" y="0"/>
                </a:lnTo>
                <a:lnTo>
                  <a:pt x="48920" y="3517"/>
                </a:lnTo>
                <a:lnTo>
                  <a:pt x="48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326584" y="67144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267097" y="6112052"/>
            <a:ext cx="62636" cy="605942"/>
          </a:xfrm>
          <a:custGeom>
            <a:avLst/>
            <a:gdLst/>
            <a:ahLst/>
            <a:cxnLst/>
            <a:rect l="l" t="t" r="r" b="b"/>
            <a:pathLst>
              <a:path w="62636" h="605942">
                <a:moveTo>
                  <a:pt x="3530" y="0"/>
                </a:moveTo>
                <a:lnTo>
                  <a:pt x="7048" y="7048"/>
                </a:lnTo>
                <a:lnTo>
                  <a:pt x="55968" y="7048"/>
                </a:lnTo>
                <a:lnTo>
                  <a:pt x="55968" y="602424"/>
                </a:lnTo>
                <a:lnTo>
                  <a:pt x="7048" y="598906"/>
                </a:lnTo>
                <a:lnTo>
                  <a:pt x="3530" y="0"/>
                </a:lnTo>
                <a:lnTo>
                  <a:pt x="380" y="1689"/>
                </a:lnTo>
                <a:lnTo>
                  <a:pt x="0" y="3530"/>
                </a:lnTo>
                <a:lnTo>
                  <a:pt x="0" y="602424"/>
                </a:lnTo>
                <a:lnTo>
                  <a:pt x="1689" y="605574"/>
                </a:lnTo>
                <a:lnTo>
                  <a:pt x="3530" y="605942"/>
                </a:lnTo>
                <a:lnTo>
                  <a:pt x="59486" y="605942"/>
                </a:lnTo>
                <a:lnTo>
                  <a:pt x="62636" y="604253"/>
                </a:lnTo>
                <a:lnTo>
                  <a:pt x="59486" y="602424"/>
                </a:lnTo>
                <a:lnTo>
                  <a:pt x="59486" y="0"/>
                </a:lnTo>
                <a:lnTo>
                  <a:pt x="35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958059" y="6201868"/>
            <a:ext cx="0" cy="598893"/>
          </a:xfrm>
          <a:custGeom>
            <a:avLst/>
            <a:gdLst/>
            <a:ahLst/>
            <a:cxnLst/>
            <a:rect l="l" t="t" r="r" b="b"/>
            <a:pathLst>
              <a:path h="598893">
                <a:moveTo>
                  <a:pt x="0" y="0"/>
                </a:moveTo>
                <a:lnTo>
                  <a:pt x="0" y="598893"/>
                </a:lnTo>
              </a:path>
            </a:pathLst>
          </a:custGeom>
          <a:ln w="57226">
            <a:solidFill>
              <a:srgbClr val="FDCF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933595" y="6797248"/>
            <a:ext cx="48920" cy="3517"/>
          </a:xfrm>
          <a:custGeom>
            <a:avLst/>
            <a:gdLst/>
            <a:ahLst/>
            <a:cxnLst/>
            <a:rect l="l" t="t" r="r" b="b"/>
            <a:pathLst>
              <a:path w="48920" h="3517">
                <a:moveTo>
                  <a:pt x="48920" y="0"/>
                </a:moveTo>
                <a:lnTo>
                  <a:pt x="0" y="0"/>
                </a:lnTo>
                <a:lnTo>
                  <a:pt x="48920" y="3517"/>
                </a:lnTo>
                <a:lnTo>
                  <a:pt x="48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986033" y="68007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926546" y="6198340"/>
            <a:ext cx="62636" cy="605942"/>
          </a:xfrm>
          <a:custGeom>
            <a:avLst/>
            <a:gdLst/>
            <a:ahLst/>
            <a:cxnLst/>
            <a:rect l="l" t="t" r="r" b="b"/>
            <a:pathLst>
              <a:path w="62636" h="605942">
                <a:moveTo>
                  <a:pt x="3530" y="0"/>
                </a:moveTo>
                <a:lnTo>
                  <a:pt x="7048" y="7048"/>
                </a:lnTo>
                <a:lnTo>
                  <a:pt x="55968" y="7048"/>
                </a:lnTo>
                <a:lnTo>
                  <a:pt x="55968" y="602424"/>
                </a:lnTo>
                <a:lnTo>
                  <a:pt x="7048" y="598906"/>
                </a:lnTo>
                <a:lnTo>
                  <a:pt x="3530" y="0"/>
                </a:lnTo>
                <a:lnTo>
                  <a:pt x="381" y="1689"/>
                </a:lnTo>
                <a:lnTo>
                  <a:pt x="0" y="3530"/>
                </a:lnTo>
                <a:lnTo>
                  <a:pt x="0" y="602424"/>
                </a:lnTo>
                <a:lnTo>
                  <a:pt x="1689" y="605574"/>
                </a:lnTo>
                <a:lnTo>
                  <a:pt x="3530" y="605942"/>
                </a:lnTo>
                <a:lnTo>
                  <a:pt x="59486" y="605942"/>
                </a:lnTo>
                <a:lnTo>
                  <a:pt x="62636" y="604253"/>
                </a:lnTo>
                <a:lnTo>
                  <a:pt x="59486" y="602424"/>
                </a:lnTo>
                <a:lnTo>
                  <a:pt x="59486" y="0"/>
                </a:lnTo>
                <a:lnTo>
                  <a:pt x="35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617506" y="6288164"/>
            <a:ext cx="0" cy="598893"/>
          </a:xfrm>
          <a:custGeom>
            <a:avLst/>
            <a:gdLst/>
            <a:ahLst/>
            <a:cxnLst/>
            <a:rect l="l" t="t" r="r" b="b"/>
            <a:pathLst>
              <a:path h="598893">
                <a:moveTo>
                  <a:pt x="0" y="0"/>
                </a:moveTo>
                <a:lnTo>
                  <a:pt x="0" y="598893"/>
                </a:lnTo>
              </a:path>
            </a:pathLst>
          </a:custGeom>
          <a:ln w="57226">
            <a:solidFill>
              <a:srgbClr val="FDCF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593045" y="6883536"/>
            <a:ext cx="48920" cy="3517"/>
          </a:xfrm>
          <a:custGeom>
            <a:avLst/>
            <a:gdLst/>
            <a:ahLst/>
            <a:cxnLst/>
            <a:rect l="l" t="t" r="r" b="b"/>
            <a:pathLst>
              <a:path w="48920" h="3517">
                <a:moveTo>
                  <a:pt x="48920" y="0"/>
                </a:moveTo>
                <a:lnTo>
                  <a:pt x="0" y="0"/>
                </a:lnTo>
                <a:lnTo>
                  <a:pt x="48920" y="3517"/>
                </a:lnTo>
                <a:lnTo>
                  <a:pt x="48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645483" y="6887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585996" y="6284629"/>
            <a:ext cx="62636" cy="605942"/>
          </a:xfrm>
          <a:custGeom>
            <a:avLst/>
            <a:gdLst/>
            <a:ahLst/>
            <a:cxnLst/>
            <a:rect l="l" t="t" r="r" b="b"/>
            <a:pathLst>
              <a:path w="62636" h="605942">
                <a:moveTo>
                  <a:pt x="3530" y="0"/>
                </a:moveTo>
                <a:lnTo>
                  <a:pt x="7048" y="7048"/>
                </a:lnTo>
                <a:lnTo>
                  <a:pt x="55968" y="7048"/>
                </a:lnTo>
                <a:lnTo>
                  <a:pt x="55968" y="602424"/>
                </a:lnTo>
                <a:lnTo>
                  <a:pt x="7048" y="598906"/>
                </a:lnTo>
                <a:lnTo>
                  <a:pt x="3530" y="0"/>
                </a:lnTo>
                <a:lnTo>
                  <a:pt x="381" y="1689"/>
                </a:lnTo>
                <a:lnTo>
                  <a:pt x="0" y="3530"/>
                </a:lnTo>
                <a:lnTo>
                  <a:pt x="0" y="602424"/>
                </a:lnTo>
                <a:lnTo>
                  <a:pt x="1689" y="605574"/>
                </a:lnTo>
                <a:lnTo>
                  <a:pt x="3530" y="605942"/>
                </a:lnTo>
                <a:lnTo>
                  <a:pt x="59486" y="605942"/>
                </a:lnTo>
                <a:lnTo>
                  <a:pt x="62636" y="604253"/>
                </a:lnTo>
                <a:lnTo>
                  <a:pt x="59486" y="602424"/>
                </a:lnTo>
                <a:lnTo>
                  <a:pt x="59486" y="0"/>
                </a:lnTo>
                <a:lnTo>
                  <a:pt x="35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962113" y="6078866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31"/>
                </a:moveTo>
                <a:lnTo>
                  <a:pt x="98755" y="12574"/>
                </a:lnTo>
                <a:lnTo>
                  <a:pt x="98755" y="26780"/>
                </a:lnTo>
                <a:lnTo>
                  <a:pt x="737235" y="109601"/>
                </a:lnTo>
                <a:lnTo>
                  <a:pt x="739051" y="95631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962113" y="610653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739051" y="95643"/>
                </a:moveTo>
                <a:lnTo>
                  <a:pt x="98755" y="12576"/>
                </a:lnTo>
                <a:lnTo>
                  <a:pt x="98755" y="26781"/>
                </a:lnTo>
                <a:lnTo>
                  <a:pt x="737235" y="109613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962113" y="6134212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1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962112" y="6161886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739051" y="95643"/>
                </a:moveTo>
                <a:lnTo>
                  <a:pt x="98756" y="12576"/>
                </a:lnTo>
                <a:lnTo>
                  <a:pt x="98756" y="26781"/>
                </a:lnTo>
                <a:lnTo>
                  <a:pt x="737235" y="109613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962113" y="618955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739051" y="95643"/>
                </a:moveTo>
                <a:lnTo>
                  <a:pt x="98755" y="12576"/>
                </a:lnTo>
                <a:lnTo>
                  <a:pt x="98755" y="26781"/>
                </a:lnTo>
                <a:lnTo>
                  <a:pt x="737235" y="109613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962113" y="6217240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1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962113" y="6244913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962113" y="6272594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30"/>
                </a:moveTo>
                <a:lnTo>
                  <a:pt x="98755" y="12574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3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962113" y="6300260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962113" y="6327941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962113" y="6355614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31"/>
                </a:moveTo>
                <a:lnTo>
                  <a:pt x="98755" y="12574"/>
                </a:lnTo>
                <a:lnTo>
                  <a:pt x="98755" y="26780"/>
                </a:lnTo>
                <a:lnTo>
                  <a:pt x="737235" y="109601"/>
                </a:lnTo>
                <a:lnTo>
                  <a:pt x="739051" y="95631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962113" y="6383287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739051" y="95643"/>
                </a:moveTo>
                <a:lnTo>
                  <a:pt x="98755" y="12576"/>
                </a:lnTo>
                <a:lnTo>
                  <a:pt x="98755" y="26781"/>
                </a:lnTo>
                <a:lnTo>
                  <a:pt x="737235" y="109613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962113" y="6410960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962113" y="6438641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1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1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962113" y="6466315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30"/>
                </a:moveTo>
                <a:lnTo>
                  <a:pt x="98755" y="12574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3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962113" y="6493988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962113" y="6521661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1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962113" y="6549342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30"/>
                </a:moveTo>
                <a:lnTo>
                  <a:pt x="98755" y="12574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3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326584" y="67144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962113" y="6577008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962113" y="6604689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1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962113" y="6632370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18"/>
                </a:moveTo>
                <a:lnTo>
                  <a:pt x="98755" y="12572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18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962113" y="6660035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739051" y="95643"/>
                </a:moveTo>
                <a:lnTo>
                  <a:pt x="98755" y="12576"/>
                </a:lnTo>
                <a:lnTo>
                  <a:pt x="98755" y="26780"/>
                </a:lnTo>
                <a:lnTo>
                  <a:pt x="737235" y="109600"/>
                </a:lnTo>
                <a:lnTo>
                  <a:pt x="739051" y="95643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696733" y="61814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672955" y="61784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699348" y="6174500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699348" y="6202180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0" y="13969"/>
                </a:moveTo>
                <a:lnTo>
                  <a:pt x="737247" y="109600"/>
                </a:lnTo>
                <a:lnTo>
                  <a:pt x="739051" y="95630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699348" y="6229847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699348" y="6257528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699348" y="6285201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699348" y="6312875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0" y="13969"/>
                </a:moveTo>
                <a:lnTo>
                  <a:pt x="737247" y="109600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699348" y="6340548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70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7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699348" y="636822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699348" y="6395894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699348" y="6423575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70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7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699348" y="645124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699348" y="6478930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699348" y="6506595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56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699348" y="6534276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699348" y="6561950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699348" y="6589623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699348" y="6617296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70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7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699348" y="6644977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986033" y="68007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699348" y="6672644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56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699348" y="6700324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70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7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699348" y="6727997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699348" y="6755670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0" y="13969"/>
                </a:moveTo>
                <a:lnTo>
                  <a:pt x="737247" y="109613"/>
                </a:lnTo>
                <a:lnTo>
                  <a:pt x="739051" y="95643"/>
                </a:lnTo>
                <a:lnTo>
                  <a:pt x="1816" y="0"/>
                </a:lnTo>
                <a:lnTo>
                  <a:pt x="0" y="1396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433977" y="62771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410199" y="62740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436592" y="6270142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436592" y="6297816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436592" y="632548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436592" y="6353170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436592" y="6380842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436592" y="6408508"/>
            <a:ext cx="739051" cy="109626"/>
          </a:xfrm>
          <a:custGeom>
            <a:avLst/>
            <a:gdLst/>
            <a:ahLst/>
            <a:cxnLst/>
            <a:rect l="l" t="t" r="r" b="b"/>
            <a:pathLst>
              <a:path w="739051" h="109626">
                <a:moveTo>
                  <a:pt x="640274" y="82840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45"/>
                </a:lnTo>
                <a:lnTo>
                  <a:pt x="640274" y="8284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436592" y="6436190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436592" y="6463871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436592" y="6491545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436592" y="6519218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436592" y="6546891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40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4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436592" y="6574572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436592" y="6602244"/>
            <a:ext cx="739051" cy="109601"/>
          </a:xfrm>
          <a:custGeom>
            <a:avLst/>
            <a:gdLst/>
            <a:ahLst/>
            <a:cxnLst/>
            <a:rect l="l" t="t" r="r" b="b"/>
            <a:pathLst>
              <a:path w="739051" h="109600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23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436592" y="662991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436592" y="6657592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436592" y="6685265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436592" y="671293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40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4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645483" y="6887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436592" y="674061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436592" y="6768293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436592" y="6795966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436592" y="6823639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40"/>
                </a:moveTo>
                <a:lnTo>
                  <a:pt x="1816" y="0"/>
                </a:lnTo>
                <a:lnTo>
                  <a:pt x="0" y="13969"/>
                </a:lnTo>
                <a:lnTo>
                  <a:pt x="640274" y="97034"/>
                </a:lnTo>
                <a:lnTo>
                  <a:pt x="640274" y="82840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436592" y="6851320"/>
            <a:ext cx="739051" cy="109613"/>
          </a:xfrm>
          <a:custGeom>
            <a:avLst/>
            <a:gdLst/>
            <a:ahLst/>
            <a:cxnLst/>
            <a:rect l="l" t="t" r="r" b="b"/>
            <a:pathLst>
              <a:path w="739051" h="109613">
                <a:moveTo>
                  <a:pt x="640274" y="82829"/>
                </a:moveTo>
                <a:lnTo>
                  <a:pt x="1816" y="0"/>
                </a:lnTo>
                <a:lnTo>
                  <a:pt x="0" y="13970"/>
                </a:lnTo>
                <a:lnTo>
                  <a:pt x="640274" y="97034"/>
                </a:lnTo>
                <a:lnTo>
                  <a:pt x="640274" y="82829"/>
                </a:lnTo>
                <a:close/>
              </a:path>
            </a:pathLst>
          </a:custGeom>
          <a:solidFill>
            <a:srgbClr val="EE7F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372524" y="6950737"/>
            <a:ext cx="22758" cy="59182"/>
          </a:xfrm>
          <a:custGeom>
            <a:avLst/>
            <a:gdLst/>
            <a:ahLst/>
            <a:cxnLst/>
            <a:rect l="l" t="t" r="r" b="b"/>
            <a:pathLst>
              <a:path w="22758" h="59181">
                <a:moveTo>
                  <a:pt x="0" y="12306"/>
                </a:moveTo>
                <a:lnTo>
                  <a:pt x="338" y="24639"/>
                </a:lnTo>
                <a:lnTo>
                  <a:pt x="1069" y="38414"/>
                </a:lnTo>
                <a:lnTo>
                  <a:pt x="4687" y="50621"/>
                </a:lnTo>
                <a:lnTo>
                  <a:pt x="13691" y="58246"/>
                </a:lnTo>
                <a:lnTo>
                  <a:pt x="17754" y="59181"/>
                </a:lnTo>
                <a:lnTo>
                  <a:pt x="22758" y="54209"/>
                </a:lnTo>
                <a:lnTo>
                  <a:pt x="19087" y="43649"/>
                </a:lnTo>
                <a:lnTo>
                  <a:pt x="18338" y="41414"/>
                </a:lnTo>
                <a:lnTo>
                  <a:pt x="16751" y="35293"/>
                </a:lnTo>
                <a:lnTo>
                  <a:pt x="17233" y="28740"/>
                </a:lnTo>
                <a:lnTo>
                  <a:pt x="15265" y="22910"/>
                </a:lnTo>
                <a:lnTo>
                  <a:pt x="10027" y="12413"/>
                </a:lnTo>
                <a:lnTo>
                  <a:pt x="8625" y="1029"/>
                </a:lnTo>
                <a:lnTo>
                  <a:pt x="8953" y="0"/>
                </a:lnTo>
                <a:lnTo>
                  <a:pt x="0" y="12306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369017" y="6946770"/>
            <a:ext cx="29921" cy="66789"/>
          </a:xfrm>
          <a:custGeom>
            <a:avLst/>
            <a:gdLst/>
            <a:ahLst/>
            <a:cxnLst/>
            <a:rect l="l" t="t" r="r" b="b"/>
            <a:pathLst>
              <a:path w="29921" h="66789">
                <a:moveTo>
                  <a:pt x="24320" y="32537"/>
                </a:moveTo>
                <a:lnTo>
                  <a:pt x="22110" y="25768"/>
                </a:lnTo>
                <a:lnTo>
                  <a:pt x="20828" y="21970"/>
                </a:lnTo>
                <a:lnTo>
                  <a:pt x="18884" y="18973"/>
                </a:lnTo>
                <a:lnTo>
                  <a:pt x="17449" y="16294"/>
                </a:lnTo>
                <a:lnTo>
                  <a:pt x="15989" y="13588"/>
                </a:lnTo>
                <a:lnTo>
                  <a:pt x="15074" y="8928"/>
                </a:lnTo>
                <a:lnTo>
                  <a:pt x="15773" y="5143"/>
                </a:lnTo>
                <a:lnTo>
                  <a:pt x="15455" y="1295"/>
                </a:lnTo>
                <a:lnTo>
                  <a:pt x="11798" y="0"/>
                </a:lnTo>
                <a:lnTo>
                  <a:pt x="9131" y="2806"/>
                </a:lnTo>
                <a:lnTo>
                  <a:pt x="8039" y="6984"/>
                </a:lnTo>
                <a:lnTo>
                  <a:pt x="8039" y="13195"/>
                </a:lnTo>
                <a:lnTo>
                  <a:pt x="9652" y="16662"/>
                </a:lnTo>
                <a:lnTo>
                  <a:pt x="11252" y="19646"/>
                </a:lnTo>
                <a:lnTo>
                  <a:pt x="12877" y="22631"/>
                </a:lnTo>
                <a:lnTo>
                  <a:pt x="14528" y="25272"/>
                </a:lnTo>
                <a:lnTo>
                  <a:pt x="15443" y="28003"/>
                </a:lnTo>
                <a:lnTo>
                  <a:pt x="17157" y="32892"/>
                </a:lnTo>
                <a:lnTo>
                  <a:pt x="16713" y="39382"/>
                </a:lnTo>
                <a:lnTo>
                  <a:pt x="18440" y="46266"/>
                </a:lnTo>
                <a:lnTo>
                  <a:pt x="20193" y="51003"/>
                </a:lnTo>
                <a:lnTo>
                  <a:pt x="22174" y="56032"/>
                </a:lnTo>
                <a:lnTo>
                  <a:pt x="22910" y="58572"/>
                </a:lnTo>
                <a:lnTo>
                  <a:pt x="21729" y="59664"/>
                </a:lnTo>
                <a:lnTo>
                  <a:pt x="17157" y="59029"/>
                </a:lnTo>
                <a:lnTo>
                  <a:pt x="14503" y="57276"/>
                </a:lnTo>
                <a:lnTo>
                  <a:pt x="12433" y="54635"/>
                </a:lnTo>
                <a:lnTo>
                  <a:pt x="9347" y="50698"/>
                </a:lnTo>
                <a:lnTo>
                  <a:pt x="8001" y="44043"/>
                </a:lnTo>
                <a:lnTo>
                  <a:pt x="7607" y="36829"/>
                </a:lnTo>
                <a:lnTo>
                  <a:pt x="7162" y="29629"/>
                </a:lnTo>
                <a:lnTo>
                  <a:pt x="7569" y="22059"/>
                </a:lnTo>
                <a:lnTo>
                  <a:pt x="7010" y="15951"/>
                </a:lnTo>
                <a:lnTo>
                  <a:pt x="5118" y="12585"/>
                </a:lnTo>
                <a:lnTo>
                  <a:pt x="1244" y="12953"/>
                </a:lnTo>
                <a:lnTo>
                  <a:pt x="0" y="16598"/>
                </a:lnTo>
                <a:lnTo>
                  <a:pt x="317" y="28037"/>
                </a:lnTo>
                <a:lnTo>
                  <a:pt x="937" y="41589"/>
                </a:lnTo>
                <a:lnTo>
                  <a:pt x="1397" y="44945"/>
                </a:lnTo>
                <a:lnTo>
                  <a:pt x="2247" y="49987"/>
                </a:lnTo>
                <a:lnTo>
                  <a:pt x="3771" y="54889"/>
                </a:lnTo>
                <a:lnTo>
                  <a:pt x="6845" y="58927"/>
                </a:lnTo>
                <a:lnTo>
                  <a:pt x="9906" y="62966"/>
                </a:lnTo>
                <a:lnTo>
                  <a:pt x="14655" y="65887"/>
                </a:lnTo>
                <a:lnTo>
                  <a:pt x="20815" y="66649"/>
                </a:lnTo>
                <a:lnTo>
                  <a:pt x="24574" y="66789"/>
                </a:lnTo>
                <a:lnTo>
                  <a:pt x="28117" y="64668"/>
                </a:lnTo>
                <a:lnTo>
                  <a:pt x="29921" y="61213"/>
                </a:lnTo>
                <a:lnTo>
                  <a:pt x="29870" y="56591"/>
                </a:lnTo>
                <a:lnTo>
                  <a:pt x="28778" y="53733"/>
                </a:lnTo>
                <a:lnTo>
                  <a:pt x="27736" y="50977"/>
                </a:lnTo>
                <a:lnTo>
                  <a:pt x="26670" y="48285"/>
                </a:lnTo>
                <a:lnTo>
                  <a:pt x="25552" y="45694"/>
                </a:lnTo>
                <a:lnTo>
                  <a:pt x="25247" y="44500"/>
                </a:lnTo>
                <a:lnTo>
                  <a:pt x="23787" y="39141"/>
                </a:lnTo>
                <a:lnTo>
                  <a:pt x="24320" y="32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482700" y="61537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458916" y="6150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435130" y="6147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411352" y="61444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387573" y="61413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363789" y="6138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340003" y="61352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316225" y="61321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351424" y="6116294"/>
            <a:ext cx="100545" cy="145820"/>
          </a:xfrm>
          <a:custGeom>
            <a:avLst/>
            <a:gdLst/>
            <a:ahLst/>
            <a:cxnLst/>
            <a:rect l="l" t="t" r="r" b="b"/>
            <a:pathLst>
              <a:path w="100545" h="145820">
                <a:moveTo>
                  <a:pt x="87350" y="77138"/>
                </a:moveTo>
                <a:lnTo>
                  <a:pt x="87312" y="73328"/>
                </a:lnTo>
                <a:lnTo>
                  <a:pt x="91173" y="76338"/>
                </a:lnTo>
                <a:lnTo>
                  <a:pt x="100545" y="74357"/>
                </a:lnTo>
                <a:lnTo>
                  <a:pt x="99987" y="67359"/>
                </a:lnTo>
                <a:lnTo>
                  <a:pt x="99682" y="63499"/>
                </a:lnTo>
                <a:lnTo>
                  <a:pt x="96519" y="60628"/>
                </a:lnTo>
                <a:lnTo>
                  <a:pt x="95237" y="56869"/>
                </a:lnTo>
                <a:lnTo>
                  <a:pt x="93433" y="51535"/>
                </a:lnTo>
                <a:lnTo>
                  <a:pt x="97256" y="50341"/>
                </a:lnTo>
                <a:lnTo>
                  <a:pt x="97726" y="45477"/>
                </a:lnTo>
                <a:lnTo>
                  <a:pt x="98006" y="41817"/>
                </a:lnTo>
                <a:lnTo>
                  <a:pt x="98124" y="28647"/>
                </a:lnTo>
                <a:lnTo>
                  <a:pt x="96773" y="16153"/>
                </a:lnTo>
                <a:lnTo>
                  <a:pt x="90161" y="5769"/>
                </a:lnTo>
                <a:lnTo>
                  <a:pt x="78134" y="694"/>
                </a:lnTo>
                <a:lnTo>
                  <a:pt x="64289" y="0"/>
                </a:lnTo>
                <a:lnTo>
                  <a:pt x="52209" y="2691"/>
                </a:lnTo>
                <a:lnTo>
                  <a:pt x="43447" y="7244"/>
                </a:lnTo>
                <a:lnTo>
                  <a:pt x="34626" y="15253"/>
                </a:lnTo>
                <a:lnTo>
                  <a:pt x="26657" y="25805"/>
                </a:lnTo>
                <a:lnTo>
                  <a:pt x="20445" y="33631"/>
                </a:lnTo>
                <a:lnTo>
                  <a:pt x="12074" y="43447"/>
                </a:lnTo>
                <a:lnTo>
                  <a:pt x="4610" y="53516"/>
                </a:lnTo>
                <a:lnTo>
                  <a:pt x="1981" y="57707"/>
                </a:lnTo>
                <a:lnTo>
                  <a:pt x="0" y="63499"/>
                </a:lnTo>
                <a:lnTo>
                  <a:pt x="266" y="68667"/>
                </a:lnTo>
                <a:lnTo>
                  <a:pt x="1206" y="125919"/>
                </a:lnTo>
                <a:lnTo>
                  <a:pt x="5295" y="128319"/>
                </a:lnTo>
                <a:lnTo>
                  <a:pt x="8064" y="132104"/>
                </a:lnTo>
                <a:lnTo>
                  <a:pt x="10769" y="135914"/>
                </a:lnTo>
                <a:lnTo>
                  <a:pt x="12052" y="137768"/>
                </a:lnTo>
                <a:lnTo>
                  <a:pt x="13868" y="142302"/>
                </a:lnTo>
                <a:lnTo>
                  <a:pt x="16192" y="143382"/>
                </a:lnTo>
                <a:lnTo>
                  <a:pt x="21450" y="145820"/>
                </a:lnTo>
                <a:lnTo>
                  <a:pt x="30238" y="142620"/>
                </a:lnTo>
                <a:lnTo>
                  <a:pt x="34645" y="139254"/>
                </a:lnTo>
                <a:lnTo>
                  <a:pt x="38281" y="134523"/>
                </a:lnTo>
                <a:lnTo>
                  <a:pt x="39118" y="123708"/>
                </a:lnTo>
                <a:lnTo>
                  <a:pt x="39966" y="112648"/>
                </a:lnTo>
                <a:lnTo>
                  <a:pt x="40893" y="110158"/>
                </a:lnTo>
                <a:lnTo>
                  <a:pt x="44107" y="105777"/>
                </a:lnTo>
                <a:lnTo>
                  <a:pt x="45796" y="103351"/>
                </a:lnTo>
                <a:lnTo>
                  <a:pt x="48755" y="99059"/>
                </a:lnTo>
                <a:lnTo>
                  <a:pt x="50711" y="99897"/>
                </a:lnTo>
                <a:lnTo>
                  <a:pt x="55893" y="99897"/>
                </a:lnTo>
                <a:lnTo>
                  <a:pt x="68978" y="100536"/>
                </a:lnTo>
                <a:lnTo>
                  <a:pt x="79755" y="96607"/>
                </a:lnTo>
                <a:lnTo>
                  <a:pt x="83032" y="90461"/>
                </a:lnTo>
                <a:lnTo>
                  <a:pt x="77685" y="80390"/>
                </a:lnTo>
                <a:lnTo>
                  <a:pt x="87236" y="78993"/>
                </a:lnTo>
                <a:lnTo>
                  <a:pt x="87350" y="771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348145" y="6112587"/>
            <a:ext cx="90512" cy="97409"/>
          </a:xfrm>
          <a:custGeom>
            <a:avLst/>
            <a:gdLst/>
            <a:ahLst/>
            <a:cxnLst/>
            <a:rect l="l" t="t" r="r" b="b"/>
            <a:pathLst>
              <a:path w="90512" h="97409">
                <a:moveTo>
                  <a:pt x="87782" y="89585"/>
                </a:moveTo>
                <a:lnTo>
                  <a:pt x="88874" y="86956"/>
                </a:lnTo>
                <a:lnTo>
                  <a:pt x="90512" y="82702"/>
                </a:lnTo>
                <a:lnTo>
                  <a:pt x="86995" y="82486"/>
                </a:lnTo>
                <a:lnTo>
                  <a:pt x="87630" y="97409"/>
                </a:lnTo>
                <a:lnTo>
                  <a:pt x="87757" y="95377"/>
                </a:lnTo>
                <a:lnTo>
                  <a:pt x="87896" y="92316"/>
                </a:lnTo>
                <a:lnTo>
                  <a:pt x="87782" y="89585"/>
                </a:lnTo>
                <a:close/>
              </a:path>
              <a:path w="90512" h="97409">
                <a:moveTo>
                  <a:pt x="6261" y="126593"/>
                </a:moveTo>
                <a:lnTo>
                  <a:pt x="2425" y="126174"/>
                </a:lnTo>
                <a:lnTo>
                  <a:pt x="469" y="129527"/>
                </a:lnTo>
                <a:lnTo>
                  <a:pt x="2705" y="132676"/>
                </a:lnTo>
                <a:lnTo>
                  <a:pt x="5981" y="134569"/>
                </a:lnTo>
                <a:lnTo>
                  <a:pt x="8496" y="137845"/>
                </a:lnTo>
                <a:lnTo>
                  <a:pt x="11163" y="141655"/>
                </a:lnTo>
                <a:lnTo>
                  <a:pt x="13347" y="145465"/>
                </a:lnTo>
                <a:lnTo>
                  <a:pt x="15138" y="148018"/>
                </a:lnTo>
                <a:lnTo>
                  <a:pt x="17983" y="150279"/>
                </a:lnTo>
                <a:lnTo>
                  <a:pt x="21882" y="151460"/>
                </a:lnTo>
                <a:lnTo>
                  <a:pt x="29921" y="151396"/>
                </a:lnTo>
                <a:lnTo>
                  <a:pt x="36029" y="148755"/>
                </a:lnTo>
                <a:lnTo>
                  <a:pt x="40055" y="145770"/>
                </a:lnTo>
                <a:lnTo>
                  <a:pt x="44145" y="141516"/>
                </a:lnTo>
                <a:lnTo>
                  <a:pt x="45885" y="136588"/>
                </a:lnTo>
                <a:lnTo>
                  <a:pt x="46088" y="131775"/>
                </a:lnTo>
                <a:lnTo>
                  <a:pt x="46075" y="128651"/>
                </a:lnTo>
                <a:lnTo>
                  <a:pt x="45732" y="125679"/>
                </a:lnTo>
                <a:lnTo>
                  <a:pt x="45745" y="123050"/>
                </a:lnTo>
                <a:lnTo>
                  <a:pt x="45961" y="119113"/>
                </a:lnTo>
                <a:lnTo>
                  <a:pt x="47739" y="115227"/>
                </a:lnTo>
                <a:lnTo>
                  <a:pt x="49898" y="111988"/>
                </a:lnTo>
                <a:lnTo>
                  <a:pt x="51955" y="109067"/>
                </a:lnTo>
                <a:lnTo>
                  <a:pt x="55422" y="107061"/>
                </a:lnTo>
                <a:lnTo>
                  <a:pt x="61569" y="107111"/>
                </a:lnTo>
                <a:lnTo>
                  <a:pt x="66611" y="107759"/>
                </a:lnTo>
                <a:lnTo>
                  <a:pt x="74256" y="107759"/>
                </a:lnTo>
                <a:lnTo>
                  <a:pt x="76962" y="107581"/>
                </a:lnTo>
                <a:lnTo>
                  <a:pt x="79527" y="106857"/>
                </a:lnTo>
                <a:lnTo>
                  <a:pt x="82029" y="106133"/>
                </a:lnTo>
                <a:lnTo>
                  <a:pt x="84658" y="104724"/>
                </a:lnTo>
                <a:lnTo>
                  <a:pt x="86131" y="101968"/>
                </a:lnTo>
                <a:lnTo>
                  <a:pt x="87630" y="97409"/>
                </a:lnTo>
                <a:lnTo>
                  <a:pt x="86995" y="82486"/>
                </a:lnTo>
                <a:lnTo>
                  <a:pt x="90512" y="82702"/>
                </a:lnTo>
                <a:lnTo>
                  <a:pt x="90217" y="80668"/>
                </a:lnTo>
                <a:lnTo>
                  <a:pt x="90004" y="79209"/>
                </a:lnTo>
                <a:lnTo>
                  <a:pt x="90217" y="80668"/>
                </a:lnTo>
                <a:lnTo>
                  <a:pt x="90512" y="82702"/>
                </a:lnTo>
                <a:lnTo>
                  <a:pt x="88874" y="86956"/>
                </a:lnTo>
                <a:lnTo>
                  <a:pt x="92671" y="85953"/>
                </a:lnTo>
                <a:lnTo>
                  <a:pt x="94030" y="82918"/>
                </a:lnTo>
                <a:lnTo>
                  <a:pt x="94119" y="79197"/>
                </a:lnTo>
                <a:lnTo>
                  <a:pt x="94054" y="81909"/>
                </a:lnTo>
                <a:lnTo>
                  <a:pt x="95148" y="81915"/>
                </a:lnTo>
                <a:lnTo>
                  <a:pt x="94119" y="77050"/>
                </a:lnTo>
                <a:lnTo>
                  <a:pt x="92811" y="81902"/>
                </a:lnTo>
                <a:lnTo>
                  <a:pt x="90589" y="77038"/>
                </a:lnTo>
                <a:lnTo>
                  <a:pt x="88773" y="79376"/>
                </a:lnTo>
                <a:lnTo>
                  <a:pt x="88430" y="79819"/>
                </a:lnTo>
                <a:lnTo>
                  <a:pt x="87061" y="79608"/>
                </a:lnTo>
                <a:lnTo>
                  <a:pt x="84416" y="81000"/>
                </a:lnTo>
                <a:lnTo>
                  <a:pt x="81800" y="84683"/>
                </a:lnTo>
                <a:lnTo>
                  <a:pt x="81076" y="87922"/>
                </a:lnTo>
                <a:lnTo>
                  <a:pt x="80835" y="92443"/>
                </a:lnTo>
                <a:lnTo>
                  <a:pt x="80695" y="96240"/>
                </a:lnTo>
                <a:lnTo>
                  <a:pt x="79705" y="99072"/>
                </a:lnTo>
                <a:lnTo>
                  <a:pt x="76060" y="100533"/>
                </a:lnTo>
                <a:lnTo>
                  <a:pt x="71551" y="100723"/>
                </a:lnTo>
                <a:lnTo>
                  <a:pt x="67183" y="100736"/>
                </a:lnTo>
                <a:lnTo>
                  <a:pt x="62433" y="100088"/>
                </a:lnTo>
                <a:lnTo>
                  <a:pt x="52235" y="100114"/>
                </a:lnTo>
                <a:lnTo>
                  <a:pt x="48768" y="101841"/>
                </a:lnTo>
                <a:lnTo>
                  <a:pt x="46177" y="105054"/>
                </a:lnTo>
                <a:lnTo>
                  <a:pt x="44119" y="107950"/>
                </a:lnTo>
                <a:lnTo>
                  <a:pt x="41744" y="111556"/>
                </a:lnTo>
                <a:lnTo>
                  <a:pt x="39941" y="115125"/>
                </a:lnTo>
                <a:lnTo>
                  <a:pt x="38925" y="117805"/>
                </a:lnTo>
                <a:lnTo>
                  <a:pt x="38709" y="120510"/>
                </a:lnTo>
                <a:lnTo>
                  <a:pt x="38709" y="126225"/>
                </a:lnTo>
                <a:lnTo>
                  <a:pt x="39052" y="129197"/>
                </a:lnTo>
                <a:lnTo>
                  <a:pt x="39039" y="131775"/>
                </a:lnTo>
                <a:lnTo>
                  <a:pt x="38849" y="135356"/>
                </a:lnTo>
                <a:lnTo>
                  <a:pt x="37884" y="138023"/>
                </a:lnTo>
                <a:lnTo>
                  <a:pt x="35788" y="140157"/>
                </a:lnTo>
                <a:lnTo>
                  <a:pt x="33159" y="142240"/>
                </a:lnTo>
                <a:lnTo>
                  <a:pt x="27635" y="144500"/>
                </a:lnTo>
                <a:lnTo>
                  <a:pt x="23863" y="144424"/>
                </a:lnTo>
                <a:lnTo>
                  <a:pt x="20955" y="143891"/>
                </a:lnTo>
                <a:lnTo>
                  <a:pt x="18465" y="140284"/>
                </a:lnTo>
                <a:lnTo>
                  <a:pt x="16929" y="137604"/>
                </a:lnTo>
                <a:lnTo>
                  <a:pt x="14198" y="133769"/>
                </a:lnTo>
                <a:lnTo>
                  <a:pt x="11163" y="129489"/>
                </a:lnTo>
                <a:lnTo>
                  <a:pt x="6261" y="126593"/>
                </a:lnTo>
                <a:close/>
              </a:path>
              <a:path w="90512" h="97409">
                <a:moveTo>
                  <a:pt x="106807" y="71653"/>
                </a:moveTo>
                <a:lnTo>
                  <a:pt x="106781" y="70789"/>
                </a:lnTo>
                <a:lnTo>
                  <a:pt x="106540" y="67932"/>
                </a:lnTo>
                <a:lnTo>
                  <a:pt x="104292" y="63982"/>
                </a:lnTo>
                <a:lnTo>
                  <a:pt x="102285" y="60744"/>
                </a:lnTo>
                <a:lnTo>
                  <a:pt x="101561" y="57950"/>
                </a:lnTo>
                <a:lnTo>
                  <a:pt x="103162" y="54229"/>
                </a:lnTo>
                <a:lnTo>
                  <a:pt x="104254" y="52235"/>
                </a:lnTo>
                <a:lnTo>
                  <a:pt x="104508" y="49530"/>
                </a:lnTo>
                <a:lnTo>
                  <a:pt x="104838" y="46050"/>
                </a:lnTo>
                <a:lnTo>
                  <a:pt x="105029" y="41960"/>
                </a:lnTo>
                <a:lnTo>
                  <a:pt x="105029" y="31280"/>
                </a:lnTo>
                <a:lnTo>
                  <a:pt x="104609" y="24561"/>
                </a:lnTo>
                <a:lnTo>
                  <a:pt x="103505" y="19151"/>
                </a:lnTo>
                <a:lnTo>
                  <a:pt x="102057" y="11988"/>
                </a:lnTo>
                <a:lnTo>
                  <a:pt x="97180" y="6946"/>
                </a:lnTo>
                <a:lnTo>
                  <a:pt x="91376" y="4064"/>
                </a:lnTo>
                <a:lnTo>
                  <a:pt x="85547" y="1130"/>
                </a:lnTo>
                <a:lnTo>
                  <a:pt x="78689" y="0"/>
                </a:lnTo>
                <a:lnTo>
                  <a:pt x="65481" y="0"/>
                </a:lnTo>
                <a:lnTo>
                  <a:pt x="59143" y="1130"/>
                </a:lnTo>
                <a:lnTo>
                  <a:pt x="54152" y="3136"/>
                </a:lnTo>
                <a:lnTo>
                  <a:pt x="47269" y="5905"/>
                </a:lnTo>
                <a:lnTo>
                  <a:pt x="42341" y="9283"/>
                </a:lnTo>
                <a:lnTo>
                  <a:pt x="38277" y="13347"/>
                </a:lnTo>
                <a:lnTo>
                  <a:pt x="34213" y="17411"/>
                </a:lnTo>
                <a:lnTo>
                  <a:pt x="31000" y="22021"/>
                </a:lnTo>
                <a:lnTo>
                  <a:pt x="27076" y="27444"/>
                </a:lnTo>
                <a:lnTo>
                  <a:pt x="19330" y="37056"/>
                </a:lnTo>
                <a:lnTo>
                  <a:pt x="10999" y="46922"/>
                </a:lnTo>
                <a:lnTo>
                  <a:pt x="4914" y="55346"/>
                </a:lnTo>
                <a:lnTo>
                  <a:pt x="2133" y="59817"/>
                </a:lnTo>
                <a:lnTo>
                  <a:pt x="25" y="65620"/>
                </a:lnTo>
                <a:lnTo>
                  <a:pt x="0" y="71450"/>
                </a:lnTo>
                <a:lnTo>
                  <a:pt x="127" y="74498"/>
                </a:lnTo>
                <a:lnTo>
                  <a:pt x="3721" y="75895"/>
                </a:lnTo>
                <a:lnTo>
                  <a:pt x="7162" y="74142"/>
                </a:lnTo>
                <a:lnTo>
                  <a:pt x="7010" y="67424"/>
                </a:lnTo>
                <a:lnTo>
                  <a:pt x="8712" y="62496"/>
                </a:lnTo>
                <a:lnTo>
                  <a:pt x="10871" y="59093"/>
                </a:lnTo>
                <a:lnTo>
                  <a:pt x="18124" y="49331"/>
                </a:lnTo>
                <a:lnTo>
                  <a:pt x="26528" y="39470"/>
                </a:lnTo>
                <a:lnTo>
                  <a:pt x="32778" y="31584"/>
                </a:lnTo>
                <a:lnTo>
                  <a:pt x="36753" y="26085"/>
                </a:lnTo>
                <a:lnTo>
                  <a:pt x="39789" y="21780"/>
                </a:lnTo>
                <a:lnTo>
                  <a:pt x="43256" y="18338"/>
                </a:lnTo>
                <a:lnTo>
                  <a:pt x="46723" y="14897"/>
                </a:lnTo>
                <a:lnTo>
                  <a:pt x="50634" y="12179"/>
                </a:lnTo>
                <a:lnTo>
                  <a:pt x="56807" y="9652"/>
                </a:lnTo>
                <a:lnTo>
                  <a:pt x="60667" y="8077"/>
                </a:lnTo>
                <a:lnTo>
                  <a:pt x="66319" y="7023"/>
                </a:lnTo>
                <a:lnTo>
                  <a:pt x="77863" y="7023"/>
                </a:lnTo>
                <a:lnTo>
                  <a:pt x="83769" y="8089"/>
                </a:lnTo>
                <a:lnTo>
                  <a:pt x="88201" y="10350"/>
                </a:lnTo>
                <a:lnTo>
                  <a:pt x="92671" y="12649"/>
                </a:lnTo>
                <a:lnTo>
                  <a:pt x="95580" y="15786"/>
                </a:lnTo>
                <a:lnTo>
                  <a:pt x="96608" y="20574"/>
                </a:lnTo>
                <a:lnTo>
                  <a:pt x="97561" y="25196"/>
                </a:lnTo>
                <a:lnTo>
                  <a:pt x="97993" y="31610"/>
                </a:lnTo>
                <a:lnTo>
                  <a:pt x="97993" y="41744"/>
                </a:lnTo>
                <a:lnTo>
                  <a:pt x="97802" y="45656"/>
                </a:lnTo>
                <a:lnTo>
                  <a:pt x="97497" y="48856"/>
                </a:lnTo>
                <a:lnTo>
                  <a:pt x="96278" y="52146"/>
                </a:lnTo>
                <a:lnTo>
                  <a:pt x="94513" y="55321"/>
                </a:lnTo>
                <a:lnTo>
                  <a:pt x="94513" y="57950"/>
                </a:lnTo>
                <a:lnTo>
                  <a:pt x="95186" y="61696"/>
                </a:lnTo>
                <a:lnTo>
                  <a:pt x="97320" y="66014"/>
                </a:lnTo>
                <a:lnTo>
                  <a:pt x="99161" y="69138"/>
                </a:lnTo>
                <a:lnTo>
                  <a:pt x="99733" y="72745"/>
                </a:lnTo>
                <a:lnTo>
                  <a:pt x="96418" y="74891"/>
                </a:lnTo>
                <a:lnTo>
                  <a:pt x="93065" y="74536"/>
                </a:lnTo>
                <a:lnTo>
                  <a:pt x="90271" y="73279"/>
                </a:lnTo>
                <a:lnTo>
                  <a:pt x="87083" y="75679"/>
                </a:lnTo>
                <a:lnTo>
                  <a:pt x="87061" y="79608"/>
                </a:lnTo>
                <a:lnTo>
                  <a:pt x="88430" y="79819"/>
                </a:lnTo>
                <a:lnTo>
                  <a:pt x="88773" y="79376"/>
                </a:lnTo>
                <a:lnTo>
                  <a:pt x="90589" y="77038"/>
                </a:lnTo>
                <a:lnTo>
                  <a:pt x="92811" y="81902"/>
                </a:lnTo>
                <a:lnTo>
                  <a:pt x="94119" y="77050"/>
                </a:lnTo>
                <a:lnTo>
                  <a:pt x="95148" y="81915"/>
                </a:lnTo>
                <a:lnTo>
                  <a:pt x="97764" y="81902"/>
                </a:lnTo>
                <a:lnTo>
                  <a:pt x="100444" y="81203"/>
                </a:lnTo>
                <a:lnTo>
                  <a:pt x="105029" y="77965"/>
                </a:lnTo>
                <a:lnTo>
                  <a:pt x="106857" y="75069"/>
                </a:lnTo>
                <a:lnTo>
                  <a:pt x="106807" y="716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338142" y="6214102"/>
            <a:ext cx="94452" cy="270242"/>
          </a:xfrm>
          <a:custGeom>
            <a:avLst/>
            <a:gdLst/>
            <a:ahLst/>
            <a:cxnLst/>
            <a:rect l="l" t="t" r="r" b="b"/>
            <a:pathLst>
              <a:path w="94452" h="270242">
                <a:moveTo>
                  <a:pt x="3695" y="806"/>
                </a:moveTo>
                <a:lnTo>
                  <a:pt x="0" y="5785"/>
                </a:lnTo>
                <a:lnTo>
                  <a:pt x="673" y="15614"/>
                </a:lnTo>
                <a:lnTo>
                  <a:pt x="1219" y="21088"/>
                </a:lnTo>
                <a:lnTo>
                  <a:pt x="3008" y="33582"/>
                </a:lnTo>
                <a:lnTo>
                  <a:pt x="5960" y="46215"/>
                </a:lnTo>
                <a:lnTo>
                  <a:pt x="9029" y="55581"/>
                </a:lnTo>
                <a:lnTo>
                  <a:pt x="13113" y="67739"/>
                </a:lnTo>
                <a:lnTo>
                  <a:pt x="16400" y="79876"/>
                </a:lnTo>
                <a:lnTo>
                  <a:pt x="19348" y="92167"/>
                </a:lnTo>
                <a:lnTo>
                  <a:pt x="20942" y="98850"/>
                </a:lnTo>
                <a:lnTo>
                  <a:pt x="24929" y="110917"/>
                </a:lnTo>
                <a:lnTo>
                  <a:pt x="29834" y="122640"/>
                </a:lnTo>
                <a:lnTo>
                  <a:pt x="30149" y="123412"/>
                </a:lnTo>
                <a:lnTo>
                  <a:pt x="34454" y="135368"/>
                </a:lnTo>
                <a:lnTo>
                  <a:pt x="38237" y="147478"/>
                </a:lnTo>
                <a:lnTo>
                  <a:pt x="40957" y="156038"/>
                </a:lnTo>
                <a:lnTo>
                  <a:pt x="44624" y="168174"/>
                </a:lnTo>
                <a:lnTo>
                  <a:pt x="47685" y="180506"/>
                </a:lnTo>
                <a:lnTo>
                  <a:pt x="50249" y="192985"/>
                </a:lnTo>
                <a:lnTo>
                  <a:pt x="52424" y="205562"/>
                </a:lnTo>
                <a:lnTo>
                  <a:pt x="54319" y="218188"/>
                </a:lnTo>
                <a:lnTo>
                  <a:pt x="56042" y="230814"/>
                </a:lnTo>
                <a:lnTo>
                  <a:pt x="57702" y="243391"/>
                </a:lnTo>
                <a:lnTo>
                  <a:pt x="58470" y="249117"/>
                </a:lnTo>
                <a:lnTo>
                  <a:pt x="61275" y="259085"/>
                </a:lnTo>
                <a:lnTo>
                  <a:pt x="67021" y="267458"/>
                </a:lnTo>
                <a:lnTo>
                  <a:pt x="75560" y="270242"/>
                </a:lnTo>
                <a:lnTo>
                  <a:pt x="83197" y="266668"/>
                </a:lnTo>
                <a:lnTo>
                  <a:pt x="87896" y="263023"/>
                </a:lnTo>
                <a:lnTo>
                  <a:pt x="89179" y="255479"/>
                </a:lnTo>
                <a:lnTo>
                  <a:pt x="90804" y="249790"/>
                </a:lnTo>
                <a:lnTo>
                  <a:pt x="93474" y="237435"/>
                </a:lnTo>
                <a:lnTo>
                  <a:pt x="94452" y="224813"/>
                </a:lnTo>
                <a:lnTo>
                  <a:pt x="93704" y="212204"/>
                </a:lnTo>
                <a:lnTo>
                  <a:pt x="91592" y="201339"/>
                </a:lnTo>
                <a:lnTo>
                  <a:pt x="90512" y="197212"/>
                </a:lnTo>
                <a:lnTo>
                  <a:pt x="90741" y="191078"/>
                </a:lnTo>
                <a:lnTo>
                  <a:pt x="89014" y="187039"/>
                </a:lnTo>
                <a:lnTo>
                  <a:pt x="85801" y="183242"/>
                </a:lnTo>
                <a:lnTo>
                  <a:pt x="85343" y="181946"/>
                </a:lnTo>
                <a:lnTo>
                  <a:pt x="85991" y="179355"/>
                </a:lnTo>
                <a:lnTo>
                  <a:pt x="85928" y="177946"/>
                </a:lnTo>
                <a:lnTo>
                  <a:pt x="85775" y="174529"/>
                </a:lnTo>
                <a:lnTo>
                  <a:pt x="85178" y="171431"/>
                </a:lnTo>
                <a:lnTo>
                  <a:pt x="84988" y="168027"/>
                </a:lnTo>
                <a:lnTo>
                  <a:pt x="84685" y="155552"/>
                </a:lnTo>
                <a:lnTo>
                  <a:pt x="84976" y="142958"/>
                </a:lnTo>
                <a:lnTo>
                  <a:pt x="85577" y="130279"/>
                </a:lnTo>
                <a:lnTo>
                  <a:pt x="86201" y="117549"/>
                </a:lnTo>
                <a:lnTo>
                  <a:pt x="86564" y="104802"/>
                </a:lnTo>
                <a:lnTo>
                  <a:pt x="86423" y="93186"/>
                </a:lnTo>
                <a:lnTo>
                  <a:pt x="84713" y="80019"/>
                </a:lnTo>
                <a:lnTo>
                  <a:pt x="80740" y="68246"/>
                </a:lnTo>
                <a:lnTo>
                  <a:pt x="74631" y="57070"/>
                </a:lnTo>
                <a:lnTo>
                  <a:pt x="72059" y="53219"/>
                </a:lnTo>
                <a:lnTo>
                  <a:pt x="66777" y="41387"/>
                </a:lnTo>
                <a:lnTo>
                  <a:pt x="65586" y="28705"/>
                </a:lnTo>
                <a:lnTo>
                  <a:pt x="65582" y="27641"/>
                </a:lnTo>
                <a:lnTo>
                  <a:pt x="61798" y="14395"/>
                </a:lnTo>
                <a:lnTo>
                  <a:pt x="59613" y="20542"/>
                </a:lnTo>
                <a:lnTo>
                  <a:pt x="58216" y="23958"/>
                </a:lnTo>
                <a:lnTo>
                  <a:pt x="50444" y="22930"/>
                </a:lnTo>
                <a:lnTo>
                  <a:pt x="43484" y="22002"/>
                </a:lnTo>
                <a:lnTo>
                  <a:pt x="38087" y="17837"/>
                </a:lnTo>
                <a:lnTo>
                  <a:pt x="33388" y="12960"/>
                </a:lnTo>
                <a:lnTo>
                  <a:pt x="30314" y="9772"/>
                </a:lnTo>
                <a:lnTo>
                  <a:pt x="27622" y="7842"/>
                </a:lnTo>
                <a:lnTo>
                  <a:pt x="23494" y="5746"/>
                </a:lnTo>
                <a:lnTo>
                  <a:pt x="13687" y="0"/>
                </a:lnTo>
                <a:lnTo>
                  <a:pt x="4368" y="25"/>
                </a:lnTo>
                <a:lnTo>
                  <a:pt x="3695" y="80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335410" y="6208962"/>
            <a:ext cx="100711" cy="279006"/>
          </a:xfrm>
          <a:custGeom>
            <a:avLst/>
            <a:gdLst/>
            <a:ahLst/>
            <a:cxnLst/>
            <a:rect l="l" t="t" r="r" b="b"/>
            <a:pathLst>
              <a:path w="100711" h="279006">
                <a:moveTo>
                  <a:pt x="92809" y="110889"/>
                </a:moveTo>
                <a:lnTo>
                  <a:pt x="92684" y="98196"/>
                </a:lnTo>
                <a:lnTo>
                  <a:pt x="91014" y="84939"/>
                </a:lnTo>
                <a:lnTo>
                  <a:pt x="87155" y="73015"/>
                </a:lnTo>
                <a:lnTo>
                  <a:pt x="81302" y="61840"/>
                </a:lnTo>
                <a:lnTo>
                  <a:pt x="77685" y="56349"/>
                </a:lnTo>
                <a:lnTo>
                  <a:pt x="72542" y="48869"/>
                </a:lnTo>
                <a:lnTo>
                  <a:pt x="71869" y="42240"/>
                </a:lnTo>
                <a:lnTo>
                  <a:pt x="71843" y="32778"/>
                </a:lnTo>
                <a:lnTo>
                  <a:pt x="70269" y="29260"/>
                </a:lnTo>
                <a:lnTo>
                  <a:pt x="66370" y="29260"/>
                </a:lnTo>
                <a:lnTo>
                  <a:pt x="64795" y="32778"/>
                </a:lnTo>
                <a:lnTo>
                  <a:pt x="65677" y="45324"/>
                </a:lnTo>
                <a:lnTo>
                  <a:pt x="70029" y="57427"/>
                </a:lnTo>
                <a:lnTo>
                  <a:pt x="71894" y="60363"/>
                </a:lnTo>
                <a:lnTo>
                  <a:pt x="78753" y="71658"/>
                </a:lnTo>
                <a:lnTo>
                  <a:pt x="83296" y="83124"/>
                </a:lnTo>
                <a:lnTo>
                  <a:pt x="85499" y="95842"/>
                </a:lnTo>
                <a:lnTo>
                  <a:pt x="85648" y="98450"/>
                </a:lnTo>
                <a:lnTo>
                  <a:pt x="85801" y="104101"/>
                </a:lnTo>
                <a:lnTo>
                  <a:pt x="85801" y="106934"/>
                </a:lnTo>
                <a:lnTo>
                  <a:pt x="85540" y="119551"/>
                </a:lnTo>
                <a:lnTo>
                  <a:pt x="84950" y="132238"/>
                </a:lnTo>
                <a:lnTo>
                  <a:pt x="84315" y="144964"/>
                </a:lnTo>
                <a:lnTo>
                  <a:pt x="83923" y="157695"/>
                </a:lnTo>
                <a:lnTo>
                  <a:pt x="83985" y="169443"/>
                </a:lnTo>
                <a:lnTo>
                  <a:pt x="84200" y="173367"/>
                </a:lnTo>
                <a:lnTo>
                  <a:pt x="84429" y="177063"/>
                </a:lnTo>
                <a:lnTo>
                  <a:pt x="85013" y="180149"/>
                </a:lnTo>
                <a:lnTo>
                  <a:pt x="85140" y="183235"/>
                </a:lnTo>
                <a:lnTo>
                  <a:pt x="84848" y="187134"/>
                </a:lnTo>
                <a:lnTo>
                  <a:pt x="85864" y="191477"/>
                </a:lnTo>
                <a:lnTo>
                  <a:pt x="88531" y="193611"/>
                </a:lnTo>
                <a:lnTo>
                  <a:pt x="89509" y="197231"/>
                </a:lnTo>
                <a:lnTo>
                  <a:pt x="90081" y="202196"/>
                </a:lnTo>
                <a:lnTo>
                  <a:pt x="90271" y="204851"/>
                </a:lnTo>
                <a:lnTo>
                  <a:pt x="90919" y="207378"/>
                </a:lnTo>
                <a:lnTo>
                  <a:pt x="92760" y="214401"/>
                </a:lnTo>
                <a:lnTo>
                  <a:pt x="93662" y="221729"/>
                </a:lnTo>
                <a:lnTo>
                  <a:pt x="93662" y="237490"/>
                </a:lnTo>
                <a:lnTo>
                  <a:pt x="92481" y="245910"/>
                </a:lnTo>
                <a:lnTo>
                  <a:pt x="90157" y="253949"/>
                </a:lnTo>
                <a:lnTo>
                  <a:pt x="89306" y="256959"/>
                </a:lnTo>
                <a:lnTo>
                  <a:pt x="88582" y="260172"/>
                </a:lnTo>
                <a:lnTo>
                  <a:pt x="87579" y="262928"/>
                </a:lnTo>
                <a:lnTo>
                  <a:pt x="86575" y="265696"/>
                </a:lnTo>
                <a:lnTo>
                  <a:pt x="83769" y="269024"/>
                </a:lnTo>
                <a:lnTo>
                  <a:pt x="80860" y="271284"/>
                </a:lnTo>
                <a:lnTo>
                  <a:pt x="76898" y="271957"/>
                </a:lnTo>
                <a:lnTo>
                  <a:pt x="74180" y="271500"/>
                </a:lnTo>
                <a:lnTo>
                  <a:pt x="70865" y="269163"/>
                </a:lnTo>
                <a:lnTo>
                  <a:pt x="68948" y="266547"/>
                </a:lnTo>
                <a:lnTo>
                  <a:pt x="67513" y="263436"/>
                </a:lnTo>
                <a:lnTo>
                  <a:pt x="66078" y="260337"/>
                </a:lnTo>
                <a:lnTo>
                  <a:pt x="65100" y="256794"/>
                </a:lnTo>
                <a:lnTo>
                  <a:pt x="64693" y="253784"/>
                </a:lnTo>
                <a:lnTo>
                  <a:pt x="63038" y="241348"/>
                </a:lnTo>
                <a:lnTo>
                  <a:pt x="61369" y="228810"/>
                </a:lnTo>
                <a:lnTo>
                  <a:pt x="59576" y="216219"/>
                </a:lnTo>
                <a:lnTo>
                  <a:pt x="57552" y="203622"/>
                </a:lnTo>
                <a:lnTo>
                  <a:pt x="55186" y="191067"/>
                </a:lnTo>
                <a:lnTo>
                  <a:pt x="52371" y="178602"/>
                </a:lnTo>
                <a:lnTo>
                  <a:pt x="48998" y="166275"/>
                </a:lnTo>
                <a:lnTo>
                  <a:pt x="47028" y="160058"/>
                </a:lnTo>
                <a:lnTo>
                  <a:pt x="43258" y="148092"/>
                </a:lnTo>
                <a:lnTo>
                  <a:pt x="39388" y="135981"/>
                </a:lnTo>
                <a:lnTo>
                  <a:pt x="36144" y="127228"/>
                </a:lnTo>
                <a:lnTo>
                  <a:pt x="31147" y="115267"/>
                </a:lnTo>
                <a:lnTo>
                  <a:pt x="27172" y="103453"/>
                </a:lnTo>
                <a:lnTo>
                  <a:pt x="27101" y="103162"/>
                </a:lnTo>
                <a:lnTo>
                  <a:pt x="24175" y="90852"/>
                </a:lnTo>
                <a:lnTo>
                  <a:pt x="21135" y="78675"/>
                </a:lnTo>
                <a:lnTo>
                  <a:pt x="17527" y="66477"/>
                </a:lnTo>
                <a:lnTo>
                  <a:pt x="15049" y="59474"/>
                </a:lnTo>
                <a:lnTo>
                  <a:pt x="11285" y="47453"/>
                </a:lnTo>
                <a:lnTo>
                  <a:pt x="8618" y="34737"/>
                </a:lnTo>
                <a:lnTo>
                  <a:pt x="7454" y="25882"/>
                </a:lnTo>
                <a:lnTo>
                  <a:pt x="7251" y="23876"/>
                </a:lnTo>
                <a:lnTo>
                  <a:pt x="7035" y="21297"/>
                </a:lnTo>
                <a:lnTo>
                  <a:pt x="6984" y="14338"/>
                </a:lnTo>
                <a:lnTo>
                  <a:pt x="7785" y="9880"/>
                </a:lnTo>
                <a:lnTo>
                  <a:pt x="9994" y="7175"/>
                </a:lnTo>
                <a:lnTo>
                  <a:pt x="14566" y="7988"/>
                </a:lnTo>
                <a:lnTo>
                  <a:pt x="19557" y="10922"/>
                </a:lnTo>
                <a:lnTo>
                  <a:pt x="22136" y="12750"/>
                </a:lnTo>
                <a:lnTo>
                  <a:pt x="24637" y="14033"/>
                </a:lnTo>
                <a:lnTo>
                  <a:pt x="28549" y="16040"/>
                </a:lnTo>
                <a:lnTo>
                  <a:pt x="30721" y="17602"/>
                </a:lnTo>
                <a:lnTo>
                  <a:pt x="33591" y="20548"/>
                </a:lnTo>
                <a:lnTo>
                  <a:pt x="38493" y="25641"/>
                </a:lnTo>
                <a:lnTo>
                  <a:pt x="44564" y="30467"/>
                </a:lnTo>
                <a:lnTo>
                  <a:pt x="52717" y="31559"/>
                </a:lnTo>
                <a:lnTo>
                  <a:pt x="55689" y="31775"/>
                </a:lnTo>
                <a:lnTo>
                  <a:pt x="59054" y="31521"/>
                </a:lnTo>
                <a:lnTo>
                  <a:pt x="62763" y="29984"/>
                </a:lnTo>
                <a:lnTo>
                  <a:pt x="65404" y="26454"/>
                </a:lnTo>
                <a:lnTo>
                  <a:pt x="67119" y="22758"/>
                </a:lnTo>
                <a:lnTo>
                  <a:pt x="68503" y="18884"/>
                </a:lnTo>
                <a:lnTo>
                  <a:pt x="65709" y="16217"/>
                </a:lnTo>
                <a:lnTo>
                  <a:pt x="61861" y="16522"/>
                </a:lnTo>
                <a:lnTo>
                  <a:pt x="61213" y="18351"/>
                </a:lnTo>
                <a:lnTo>
                  <a:pt x="60274" y="21043"/>
                </a:lnTo>
                <a:lnTo>
                  <a:pt x="58800" y="23647"/>
                </a:lnTo>
                <a:lnTo>
                  <a:pt x="55689" y="24726"/>
                </a:lnTo>
                <a:lnTo>
                  <a:pt x="53644" y="24574"/>
                </a:lnTo>
                <a:lnTo>
                  <a:pt x="47878" y="23812"/>
                </a:lnTo>
                <a:lnTo>
                  <a:pt x="43154" y="20320"/>
                </a:lnTo>
                <a:lnTo>
                  <a:pt x="38658" y="15659"/>
                </a:lnTo>
                <a:lnTo>
                  <a:pt x="35382" y="12230"/>
                </a:lnTo>
                <a:lnTo>
                  <a:pt x="32169" y="9944"/>
                </a:lnTo>
                <a:lnTo>
                  <a:pt x="27825" y="7747"/>
                </a:lnTo>
                <a:lnTo>
                  <a:pt x="26034" y="6858"/>
                </a:lnTo>
                <a:lnTo>
                  <a:pt x="23406" y="5029"/>
                </a:lnTo>
                <a:lnTo>
                  <a:pt x="20586" y="3378"/>
                </a:lnTo>
                <a:lnTo>
                  <a:pt x="17716" y="1765"/>
                </a:lnTo>
                <a:lnTo>
                  <a:pt x="14655" y="127"/>
                </a:lnTo>
                <a:lnTo>
                  <a:pt x="8369" y="0"/>
                </a:lnTo>
                <a:lnTo>
                  <a:pt x="5384" y="1333"/>
                </a:lnTo>
                <a:lnTo>
                  <a:pt x="3606" y="3848"/>
                </a:lnTo>
                <a:lnTo>
                  <a:pt x="469" y="8216"/>
                </a:lnTo>
                <a:lnTo>
                  <a:pt x="50" y="13728"/>
                </a:lnTo>
                <a:lnTo>
                  <a:pt x="0" y="21666"/>
                </a:lnTo>
                <a:lnTo>
                  <a:pt x="228" y="24460"/>
                </a:lnTo>
                <a:lnTo>
                  <a:pt x="2218" y="39043"/>
                </a:lnTo>
                <a:lnTo>
                  <a:pt x="5125" y="51667"/>
                </a:lnTo>
                <a:lnTo>
                  <a:pt x="8470" y="61963"/>
                </a:lnTo>
                <a:lnTo>
                  <a:pt x="12504" y="73994"/>
                </a:lnTo>
                <a:lnTo>
                  <a:pt x="15772" y="86098"/>
                </a:lnTo>
                <a:lnTo>
                  <a:pt x="18739" y="98472"/>
                </a:lnTo>
                <a:lnTo>
                  <a:pt x="20256" y="104825"/>
                </a:lnTo>
                <a:lnTo>
                  <a:pt x="24302" y="117137"/>
                </a:lnTo>
                <a:lnTo>
                  <a:pt x="29127" y="128674"/>
                </a:lnTo>
                <a:lnTo>
                  <a:pt x="29616" y="129870"/>
                </a:lnTo>
                <a:lnTo>
                  <a:pt x="33858" y="141674"/>
                </a:lnTo>
                <a:lnTo>
                  <a:pt x="37649" y="153817"/>
                </a:lnTo>
                <a:lnTo>
                  <a:pt x="40347" y="162293"/>
                </a:lnTo>
                <a:lnTo>
                  <a:pt x="43983" y="174328"/>
                </a:lnTo>
                <a:lnTo>
                  <a:pt x="47021" y="186592"/>
                </a:lnTo>
                <a:lnTo>
                  <a:pt x="49568" y="199036"/>
                </a:lnTo>
                <a:lnTo>
                  <a:pt x="51734" y="211609"/>
                </a:lnTo>
                <a:lnTo>
                  <a:pt x="53628" y="224262"/>
                </a:lnTo>
                <a:lnTo>
                  <a:pt x="55358" y="236944"/>
                </a:lnTo>
                <a:lnTo>
                  <a:pt x="57032" y="249607"/>
                </a:lnTo>
                <a:lnTo>
                  <a:pt x="57721" y="254736"/>
                </a:lnTo>
                <a:lnTo>
                  <a:pt x="58407" y="259689"/>
                </a:lnTo>
                <a:lnTo>
                  <a:pt x="60147" y="265353"/>
                </a:lnTo>
                <a:lnTo>
                  <a:pt x="63144" y="270116"/>
                </a:lnTo>
                <a:lnTo>
                  <a:pt x="66459" y="274650"/>
                </a:lnTo>
                <a:lnTo>
                  <a:pt x="71018" y="277926"/>
                </a:lnTo>
                <a:lnTo>
                  <a:pt x="73825" y="279006"/>
                </a:lnTo>
                <a:lnTo>
                  <a:pt x="80556" y="278993"/>
                </a:lnTo>
                <a:lnTo>
                  <a:pt x="84353" y="277507"/>
                </a:lnTo>
                <a:lnTo>
                  <a:pt x="88087" y="274586"/>
                </a:lnTo>
                <a:lnTo>
                  <a:pt x="91262" y="272097"/>
                </a:lnTo>
                <a:lnTo>
                  <a:pt x="92976" y="268668"/>
                </a:lnTo>
                <a:lnTo>
                  <a:pt x="94195" y="265341"/>
                </a:lnTo>
                <a:lnTo>
                  <a:pt x="95415" y="261988"/>
                </a:lnTo>
                <a:lnTo>
                  <a:pt x="96151" y="258584"/>
                </a:lnTo>
                <a:lnTo>
                  <a:pt x="96926" y="255905"/>
                </a:lnTo>
                <a:lnTo>
                  <a:pt x="99639" y="243474"/>
                </a:lnTo>
                <a:lnTo>
                  <a:pt x="100696" y="230777"/>
                </a:lnTo>
                <a:lnTo>
                  <a:pt x="100710" y="221157"/>
                </a:lnTo>
                <a:lnTo>
                  <a:pt x="99733" y="213220"/>
                </a:lnTo>
                <a:lnTo>
                  <a:pt x="97739" y="205587"/>
                </a:lnTo>
                <a:lnTo>
                  <a:pt x="97066" y="201510"/>
                </a:lnTo>
                <a:lnTo>
                  <a:pt x="96773" y="198894"/>
                </a:lnTo>
                <a:lnTo>
                  <a:pt x="96456" y="196265"/>
                </a:lnTo>
                <a:lnTo>
                  <a:pt x="96100" y="193459"/>
                </a:lnTo>
                <a:lnTo>
                  <a:pt x="94983" y="190804"/>
                </a:lnTo>
                <a:lnTo>
                  <a:pt x="92836" y="188023"/>
                </a:lnTo>
                <a:lnTo>
                  <a:pt x="92163" y="184899"/>
                </a:lnTo>
                <a:lnTo>
                  <a:pt x="92176" y="182930"/>
                </a:lnTo>
                <a:lnTo>
                  <a:pt x="91998" y="179197"/>
                </a:lnTo>
                <a:lnTo>
                  <a:pt x="91401" y="176072"/>
                </a:lnTo>
                <a:lnTo>
                  <a:pt x="91236" y="172961"/>
                </a:lnTo>
                <a:lnTo>
                  <a:pt x="91020" y="169214"/>
                </a:lnTo>
                <a:lnTo>
                  <a:pt x="90931" y="161594"/>
                </a:lnTo>
                <a:lnTo>
                  <a:pt x="91192" y="149132"/>
                </a:lnTo>
                <a:lnTo>
                  <a:pt x="91782" y="136503"/>
                </a:lnTo>
                <a:lnTo>
                  <a:pt x="92417" y="123743"/>
                </a:lnTo>
                <a:lnTo>
                  <a:pt x="92809" y="110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393200" y="6220146"/>
            <a:ext cx="67716" cy="293484"/>
          </a:xfrm>
          <a:custGeom>
            <a:avLst/>
            <a:gdLst/>
            <a:ahLst/>
            <a:cxnLst/>
            <a:rect l="l" t="t" r="r" b="b"/>
            <a:pathLst>
              <a:path w="67716" h="293484">
                <a:moveTo>
                  <a:pt x="0" y="3657"/>
                </a:moveTo>
                <a:lnTo>
                  <a:pt x="2527" y="7886"/>
                </a:lnTo>
                <a:lnTo>
                  <a:pt x="3289" y="11925"/>
                </a:lnTo>
                <a:lnTo>
                  <a:pt x="2819" y="16040"/>
                </a:lnTo>
                <a:lnTo>
                  <a:pt x="3429" y="20180"/>
                </a:lnTo>
                <a:lnTo>
                  <a:pt x="4178" y="25247"/>
                </a:lnTo>
                <a:lnTo>
                  <a:pt x="7061" y="28968"/>
                </a:lnTo>
                <a:lnTo>
                  <a:pt x="8153" y="34366"/>
                </a:lnTo>
                <a:lnTo>
                  <a:pt x="9766" y="42265"/>
                </a:lnTo>
                <a:lnTo>
                  <a:pt x="13030" y="50063"/>
                </a:lnTo>
                <a:lnTo>
                  <a:pt x="15773" y="57556"/>
                </a:lnTo>
                <a:lnTo>
                  <a:pt x="20173" y="69455"/>
                </a:lnTo>
                <a:lnTo>
                  <a:pt x="24379" y="81688"/>
                </a:lnTo>
                <a:lnTo>
                  <a:pt x="27089" y="91643"/>
                </a:lnTo>
                <a:lnTo>
                  <a:pt x="28550" y="104064"/>
                </a:lnTo>
                <a:lnTo>
                  <a:pt x="28498" y="123304"/>
                </a:lnTo>
                <a:lnTo>
                  <a:pt x="28722" y="136086"/>
                </a:lnTo>
                <a:lnTo>
                  <a:pt x="29387" y="148733"/>
                </a:lnTo>
                <a:lnTo>
                  <a:pt x="30487" y="161344"/>
                </a:lnTo>
                <a:lnTo>
                  <a:pt x="31369" y="169075"/>
                </a:lnTo>
                <a:lnTo>
                  <a:pt x="32928" y="181359"/>
                </a:lnTo>
                <a:lnTo>
                  <a:pt x="33786" y="193833"/>
                </a:lnTo>
                <a:lnTo>
                  <a:pt x="32766" y="206730"/>
                </a:lnTo>
                <a:lnTo>
                  <a:pt x="30325" y="219287"/>
                </a:lnTo>
                <a:lnTo>
                  <a:pt x="28099" y="231819"/>
                </a:lnTo>
                <a:lnTo>
                  <a:pt x="27089" y="241604"/>
                </a:lnTo>
                <a:lnTo>
                  <a:pt x="25699" y="254331"/>
                </a:lnTo>
                <a:lnTo>
                  <a:pt x="23746" y="266793"/>
                </a:lnTo>
                <a:lnTo>
                  <a:pt x="22834" y="274243"/>
                </a:lnTo>
                <a:lnTo>
                  <a:pt x="22606" y="276631"/>
                </a:lnTo>
                <a:lnTo>
                  <a:pt x="22631" y="279539"/>
                </a:lnTo>
                <a:lnTo>
                  <a:pt x="21882" y="281812"/>
                </a:lnTo>
                <a:lnTo>
                  <a:pt x="23304" y="286550"/>
                </a:lnTo>
                <a:lnTo>
                  <a:pt x="30353" y="288670"/>
                </a:lnTo>
                <a:lnTo>
                  <a:pt x="36131" y="289331"/>
                </a:lnTo>
                <a:lnTo>
                  <a:pt x="48806" y="289432"/>
                </a:lnTo>
                <a:lnTo>
                  <a:pt x="61061" y="293484"/>
                </a:lnTo>
                <a:lnTo>
                  <a:pt x="64871" y="289140"/>
                </a:lnTo>
                <a:lnTo>
                  <a:pt x="67716" y="285915"/>
                </a:lnTo>
                <a:lnTo>
                  <a:pt x="63830" y="279082"/>
                </a:lnTo>
                <a:lnTo>
                  <a:pt x="62623" y="275678"/>
                </a:lnTo>
                <a:lnTo>
                  <a:pt x="60413" y="269443"/>
                </a:lnTo>
                <a:lnTo>
                  <a:pt x="57353" y="264121"/>
                </a:lnTo>
                <a:lnTo>
                  <a:pt x="55841" y="257682"/>
                </a:lnTo>
                <a:lnTo>
                  <a:pt x="55308" y="254152"/>
                </a:lnTo>
                <a:lnTo>
                  <a:pt x="53873" y="250482"/>
                </a:lnTo>
                <a:lnTo>
                  <a:pt x="52120" y="248145"/>
                </a:lnTo>
                <a:lnTo>
                  <a:pt x="50774" y="244208"/>
                </a:lnTo>
                <a:lnTo>
                  <a:pt x="51066" y="237655"/>
                </a:lnTo>
                <a:lnTo>
                  <a:pt x="51193" y="233591"/>
                </a:lnTo>
                <a:lnTo>
                  <a:pt x="53124" y="221322"/>
                </a:lnTo>
                <a:lnTo>
                  <a:pt x="52557" y="209381"/>
                </a:lnTo>
                <a:lnTo>
                  <a:pt x="51257" y="206552"/>
                </a:lnTo>
                <a:lnTo>
                  <a:pt x="50063" y="205282"/>
                </a:lnTo>
                <a:lnTo>
                  <a:pt x="49377" y="202336"/>
                </a:lnTo>
                <a:lnTo>
                  <a:pt x="48374" y="198043"/>
                </a:lnTo>
                <a:lnTo>
                  <a:pt x="47955" y="193611"/>
                </a:lnTo>
                <a:lnTo>
                  <a:pt x="47536" y="189166"/>
                </a:lnTo>
                <a:lnTo>
                  <a:pt x="47066" y="184010"/>
                </a:lnTo>
                <a:lnTo>
                  <a:pt x="46939" y="173659"/>
                </a:lnTo>
                <a:lnTo>
                  <a:pt x="47320" y="173888"/>
                </a:lnTo>
                <a:lnTo>
                  <a:pt x="48069" y="169951"/>
                </a:lnTo>
                <a:lnTo>
                  <a:pt x="44869" y="161226"/>
                </a:lnTo>
                <a:lnTo>
                  <a:pt x="43929" y="157429"/>
                </a:lnTo>
                <a:lnTo>
                  <a:pt x="43243" y="154673"/>
                </a:lnTo>
                <a:lnTo>
                  <a:pt x="41808" y="151739"/>
                </a:lnTo>
                <a:lnTo>
                  <a:pt x="40894" y="149059"/>
                </a:lnTo>
                <a:lnTo>
                  <a:pt x="38684" y="144957"/>
                </a:lnTo>
                <a:lnTo>
                  <a:pt x="37503" y="141363"/>
                </a:lnTo>
                <a:lnTo>
                  <a:pt x="37579" y="138785"/>
                </a:lnTo>
                <a:lnTo>
                  <a:pt x="37376" y="136817"/>
                </a:lnTo>
                <a:lnTo>
                  <a:pt x="36982" y="132880"/>
                </a:lnTo>
                <a:lnTo>
                  <a:pt x="35306" y="130594"/>
                </a:lnTo>
                <a:lnTo>
                  <a:pt x="34340" y="127177"/>
                </a:lnTo>
                <a:lnTo>
                  <a:pt x="32850" y="115026"/>
                </a:lnTo>
                <a:lnTo>
                  <a:pt x="33632" y="102663"/>
                </a:lnTo>
                <a:lnTo>
                  <a:pt x="34477" y="90241"/>
                </a:lnTo>
                <a:lnTo>
                  <a:pt x="34188" y="83616"/>
                </a:lnTo>
                <a:lnTo>
                  <a:pt x="32259" y="70889"/>
                </a:lnTo>
                <a:lnTo>
                  <a:pt x="29545" y="58645"/>
                </a:lnTo>
                <a:lnTo>
                  <a:pt x="26398" y="46468"/>
                </a:lnTo>
                <a:lnTo>
                  <a:pt x="23761" y="36321"/>
                </a:lnTo>
                <a:lnTo>
                  <a:pt x="22225" y="30238"/>
                </a:lnTo>
                <a:lnTo>
                  <a:pt x="19075" y="25209"/>
                </a:lnTo>
                <a:lnTo>
                  <a:pt x="16675" y="19113"/>
                </a:lnTo>
                <a:lnTo>
                  <a:pt x="14452" y="13461"/>
                </a:lnTo>
                <a:lnTo>
                  <a:pt x="11201" y="7886"/>
                </a:lnTo>
                <a:lnTo>
                  <a:pt x="6718" y="3606"/>
                </a:lnTo>
                <a:lnTo>
                  <a:pt x="6108" y="0"/>
                </a:lnTo>
                <a:lnTo>
                  <a:pt x="3060" y="1828"/>
                </a:lnTo>
                <a:lnTo>
                  <a:pt x="0" y="36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440913" y="6378195"/>
            <a:ext cx="3225" cy="15557"/>
          </a:xfrm>
          <a:custGeom>
            <a:avLst/>
            <a:gdLst/>
            <a:ahLst/>
            <a:cxnLst/>
            <a:rect l="l" t="t" r="r" b="b"/>
            <a:pathLst>
              <a:path w="3225" h="15557">
                <a:moveTo>
                  <a:pt x="3225" y="11633"/>
                </a:moveTo>
                <a:lnTo>
                  <a:pt x="2476" y="8585"/>
                </a:lnTo>
                <a:lnTo>
                  <a:pt x="1689" y="5651"/>
                </a:lnTo>
                <a:lnTo>
                  <a:pt x="888" y="2755"/>
                </a:lnTo>
                <a:lnTo>
                  <a:pt x="0" y="0"/>
                </a:lnTo>
                <a:lnTo>
                  <a:pt x="1435" y="12826"/>
                </a:lnTo>
                <a:lnTo>
                  <a:pt x="2743" y="15557"/>
                </a:lnTo>
                <a:lnTo>
                  <a:pt x="3225" y="116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412567" y="6504775"/>
            <a:ext cx="10287" cy="7530"/>
          </a:xfrm>
          <a:custGeom>
            <a:avLst/>
            <a:gdLst/>
            <a:ahLst/>
            <a:cxnLst/>
            <a:rect l="l" t="t" r="r" b="b"/>
            <a:pathLst>
              <a:path w="10287" h="7530">
                <a:moveTo>
                  <a:pt x="2920" y="5295"/>
                </a:moveTo>
                <a:lnTo>
                  <a:pt x="10286" y="7530"/>
                </a:lnTo>
                <a:lnTo>
                  <a:pt x="5257" y="126"/>
                </a:lnTo>
                <a:lnTo>
                  <a:pt x="1422" y="532"/>
                </a:lnTo>
                <a:lnTo>
                  <a:pt x="837" y="0"/>
                </a:lnTo>
                <a:lnTo>
                  <a:pt x="0" y="2767"/>
                </a:lnTo>
                <a:lnTo>
                  <a:pt x="2920" y="52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399548" y="6236284"/>
            <a:ext cx="25920" cy="161886"/>
          </a:xfrm>
          <a:custGeom>
            <a:avLst/>
            <a:gdLst/>
            <a:ahLst/>
            <a:cxnLst/>
            <a:rect l="l" t="t" r="r" b="b"/>
            <a:pathLst>
              <a:path w="25920" h="161886">
                <a:moveTo>
                  <a:pt x="18852" y="119947"/>
                </a:moveTo>
                <a:lnTo>
                  <a:pt x="19512" y="132598"/>
                </a:lnTo>
                <a:lnTo>
                  <a:pt x="20600" y="145207"/>
                </a:lnTo>
                <a:lnTo>
                  <a:pt x="21526" y="153377"/>
                </a:lnTo>
                <a:lnTo>
                  <a:pt x="22593" y="161886"/>
                </a:lnTo>
                <a:lnTo>
                  <a:pt x="22975" y="98664"/>
                </a:lnTo>
                <a:lnTo>
                  <a:pt x="23380" y="107619"/>
                </a:lnTo>
                <a:lnTo>
                  <a:pt x="23821" y="85698"/>
                </a:lnTo>
                <a:lnTo>
                  <a:pt x="24599" y="111988"/>
                </a:lnTo>
                <a:lnTo>
                  <a:pt x="25679" y="107162"/>
                </a:lnTo>
                <a:lnTo>
                  <a:pt x="25779" y="115208"/>
                </a:lnTo>
                <a:lnTo>
                  <a:pt x="25920" y="115595"/>
                </a:lnTo>
                <a:lnTo>
                  <a:pt x="25819" y="98259"/>
                </a:lnTo>
                <a:lnTo>
                  <a:pt x="25679" y="102831"/>
                </a:lnTo>
                <a:lnTo>
                  <a:pt x="25552" y="80886"/>
                </a:lnTo>
                <a:lnTo>
                  <a:pt x="24612" y="73329"/>
                </a:lnTo>
                <a:lnTo>
                  <a:pt x="24446" y="75929"/>
                </a:lnTo>
                <a:lnTo>
                  <a:pt x="24180" y="74739"/>
                </a:lnTo>
                <a:lnTo>
                  <a:pt x="20759" y="62509"/>
                </a:lnTo>
                <a:lnTo>
                  <a:pt x="16472" y="50313"/>
                </a:lnTo>
                <a:lnTo>
                  <a:pt x="12738" y="40220"/>
                </a:lnTo>
                <a:lnTo>
                  <a:pt x="9944" y="32626"/>
                </a:lnTo>
                <a:lnTo>
                  <a:pt x="6769" y="24968"/>
                </a:lnTo>
                <a:lnTo>
                  <a:pt x="5257" y="17526"/>
                </a:lnTo>
                <a:lnTo>
                  <a:pt x="4622" y="14389"/>
                </a:lnTo>
                <a:lnTo>
                  <a:pt x="2552" y="9626"/>
                </a:lnTo>
                <a:lnTo>
                  <a:pt x="863" y="5537"/>
                </a:lnTo>
                <a:lnTo>
                  <a:pt x="571" y="3530"/>
                </a:lnTo>
                <a:lnTo>
                  <a:pt x="0" y="0"/>
                </a:lnTo>
                <a:lnTo>
                  <a:pt x="76" y="27292"/>
                </a:lnTo>
                <a:lnTo>
                  <a:pt x="3428" y="35242"/>
                </a:lnTo>
                <a:lnTo>
                  <a:pt x="6121" y="42633"/>
                </a:lnTo>
                <a:lnTo>
                  <a:pt x="10579" y="54696"/>
                </a:lnTo>
                <a:lnTo>
                  <a:pt x="14775" y="66924"/>
                </a:lnTo>
                <a:lnTo>
                  <a:pt x="17310" y="76263"/>
                </a:lnTo>
                <a:lnTo>
                  <a:pt x="18503" y="81584"/>
                </a:lnTo>
                <a:lnTo>
                  <a:pt x="18783" y="87528"/>
                </a:lnTo>
                <a:lnTo>
                  <a:pt x="18783" y="98120"/>
                </a:lnTo>
                <a:lnTo>
                  <a:pt x="18630" y="102679"/>
                </a:lnTo>
                <a:lnTo>
                  <a:pt x="18630" y="107162"/>
                </a:lnTo>
                <a:lnTo>
                  <a:pt x="18852" y="119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437108" y="6390106"/>
            <a:ext cx="2395" cy="2040"/>
          </a:xfrm>
          <a:custGeom>
            <a:avLst/>
            <a:gdLst/>
            <a:ahLst/>
            <a:cxnLst/>
            <a:rect l="l" t="t" r="r" b="b"/>
            <a:pathLst>
              <a:path w="2395" h="2040">
                <a:moveTo>
                  <a:pt x="2395" y="0"/>
                </a:moveTo>
                <a:lnTo>
                  <a:pt x="33" y="1079"/>
                </a:lnTo>
                <a:lnTo>
                  <a:pt x="0" y="2040"/>
                </a:lnTo>
                <a:lnTo>
                  <a:pt x="23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391129" y="6217704"/>
            <a:ext cx="71501" cy="297116"/>
          </a:xfrm>
          <a:custGeom>
            <a:avLst/>
            <a:gdLst/>
            <a:ahLst/>
            <a:cxnLst/>
            <a:rect l="l" t="t" r="r" b="b"/>
            <a:pathLst>
              <a:path w="71500" h="297116">
                <a:moveTo>
                  <a:pt x="1130" y="10896"/>
                </a:moveTo>
                <a:lnTo>
                  <a:pt x="1816" y="14325"/>
                </a:lnTo>
                <a:lnTo>
                  <a:pt x="1358" y="18389"/>
                </a:lnTo>
                <a:lnTo>
                  <a:pt x="2019" y="23139"/>
                </a:lnTo>
                <a:lnTo>
                  <a:pt x="2476" y="26200"/>
                </a:lnTo>
                <a:lnTo>
                  <a:pt x="4495" y="30962"/>
                </a:lnTo>
                <a:lnTo>
                  <a:pt x="6324" y="35242"/>
                </a:lnTo>
                <a:lnTo>
                  <a:pt x="5511" y="6680"/>
                </a:lnTo>
                <a:lnTo>
                  <a:pt x="6896" y="4025"/>
                </a:lnTo>
                <a:lnTo>
                  <a:pt x="7035" y="6591"/>
                </a:lnTo>
                <a:lnTo>
                  <a:pt x="6896" y="7023"/>
                </a:lnTo>
                <a:lnTo>
                  <a:pt x="6362" y="8597"/>
                </a:lnTo>
                <a:lnTo>
                  <a:pt x="6781" y="37503"/>
                </a:lnTo>
                <a:lnTo>
                  <a:pt x="8496" y="45872"/>
                </a:lnTo>
                <a:lnTo>
                  <a:pt x="8420" y="18580"/>
                </a:lnTo>
                <a:lnTo>
                  <a:pt x="8915" y="14427"/>
                </a:lnTo>
                <a:lnTo>
                  <a:pt x="8168" y="10317"/>
                </a:lnTo>
                <a:lnTo>
                  <a:pt x="10350" y="12395"/>
                </a:lnTo>
                <a:lnTo>
                  <a:pt x="13385" y="17538"/>
                </a:lnTo>
                <a:lnTo>
                  <a:pt x="15481" y="22847"/>
                </a:lnTo>
                <a:lnTo>
                  <a:pt x="18046" y="29324"/>
                </a:lnTo>
                <a:lnTo>
                  <a:pt x="21094" y="34226"/>
                </a:lnTo>
                <a:lnTo>
                  <a:pt x="22415" y="39623"/>
                </a:lnTo>
                <a:lnTo>
                  <a:pt x="25699" y="52219"/>
                </a:lnTo>
                <a:lnTo>
                  <a:pt x="28798" y="64416"/>
                </a:lnTo>
                <a:lnTo>
                  <a:pt x="31360" y="76651"/>
                </a:lnTo>
                <a:lnTo>
                  <a:pt x="32753" y="86436"/>
                </a:lnTo>
                <a:lnTo>
                  <a:pt x="33032" y="90055"/>
                </a:lnTo>
                <a:lnTo>
                  <a:pt x="33032" y="91909"/>
                </a:lnTo>
                <a:lnTo>
                  <a:pt x="33972" y="99466"/>
                </a:lnTo>
                <a:lnTo>
                  <a:pt x="34239" y="105905"/>
                </a:lnTo>
                <a:lnTo>
                  <a:pt x="34239" y="112204"/>
                </a:lnTo>
                <a:lnTo>
                  <a:pt x="34239" y="105905"/>
                </a:lnTo>
                <a:lnTo>
                  <a:pt x="33972" y="99466"/>
                </a:lnTo>
                <a:lnTo>
                  <a:pt x="34099" y="121411"/>
                </a:lnTo>
                <a:lnTo>
                  <a:pt x="34239" y="116839"/>
                </a:lnTo>
                <a:lnTo>
                  <a:pt x="34340" y="134175"/>
                </a:lnTo>
                <a:lnTo>
                  <a:pt x="35407" y="136905"/>
                </a:lnTo>
                <a:lnTo>
                  <a:pt x="35941" y="139611"/>
                </a:lnTo>
                <a:lnTo>
                  <a:pt x="36156" y="141262"/>
                </a:lnTo>
                <a:lnTo>
                  <a:pt x="35979" y="143954"/>
                </a:lnTo>
                <a:lnTo>
                  <a:pt x="36842" y="146761"/>
                </a:lnTo>
                <a:lnTo>
                  <a:pt x="38430" y="150152"/>
                </a:lnTo>
                <a:lnTo>
                  <a:pt x="39624" y="152628"/>
                </a:lnTo>
                <a:lnTo>
                  <a:pt x="40665" y="155600"/>
                </a:lnTo>
                <a:lnTo>
                  <a:pt x="42037" y="158483"/>
                </a:lnTo>
                <a:lnTo>
                  <a:pt x="43065" y="162636"/>
                </a:lnTo>
                <a:lnTo>
                  <a:pt x="43929" y="165277"/>
                </a:lnTo>
                <a:lnTo>
                  <a:pt x="44678" y="167995"/>
                </a:lnTo>
                <a:lnTo>
                  <a:pt x="45427" y="170687"/>
                </a:lnTo>
                <a:lnTo>
                  <a:pt x="46012" y="173481"/>
                </a:lnTo>
                <a:lnTo>
                  <a:pt x="48374" y="172402"/>
                </a:lnTo>
                <a:lnTo>
                  <a:pt x="45978" y="174442"/>
                </a:lnTo>
                <a:lnTo>
                  <a:pt x="45466" y="174878"/>
                </a:lnTo>
                <a:lnTo>
                  <a:pt x="45605" y="186588"/>
                </a:lnTo>
                <a:lnTo>
                  <a:pt x="46101" y="191935"/>
                </a:lnTo>
                <a:lnTo>
                  <a:pt x="45935" y="175666"/>
                </a:lnTo>
                <a:lnTo>
                  <a:pt x="48918" y="176247"/>
                </a:lnTo>
                <a:lnTo>
                  <a:pt x="49009" y="176098"/>
                </a:lnTo>
                <a:lnTo>
                  <a:pt x="49540" y="176090"/>
                </a:lnTo>
                <a:lnTo>
                  <a:pt x="49771" y="180022"/>
                </a:lnTo>
                <a:lnTo>
                  <a:pt x="48018" y="205574"/>
                </a:lnTo>
                <a:lnTo>
                  <a:pt x="49072" y="208813"/>
                </a:lnTo>
                <a:lnTo>
                  <a:pt x="50812" y="211950"/>
                </a:lnTo>
                <a:lnTo>
                  <a:pt x="52235" y="216039"/>
                </a:lnTo>
                <a:lnTo>
                  <a:pt x="52298" y="223050"/>
                </a:lnTo>
                <a:lnTo>
                  <a:pt x="50025" y="229501"/>
                </a:lnTo>
                <a:lnTo>
                  <a:pt x="49745" y="235915"/>
                </a:lnTo>
                <a:lnTo>
                  <a:pt x="49644" y="244792"/>
                </a:lnTo>
                <a:lnTo>
                  <a:pt x="49784" y="248475"/>
                </a:lnTo>
                <a:lnTo>
                  <a:pt x="50850" y="251713"/>
                </a:lnTo>
                <a:lnTo>
                  <a:pt x="52158" y="254253"/>
                </a:lnTo>
                <a:lnTo>
                  <a:pt x="53873" y="257251"/>
                </a:lnTo>
                <a:lnTo>
                  <a:pt x="54483" y="260934"/>
                </a:lnTo>
                <a:lnTo>
                  <a:pt x="56172" y="267995"/>
                </a:lnTo>
                <a:lnTo>
                  <a:pt x="59321" y="273443"/>
                </a:lnTo>
                <a:lnTo>
                  <a:pt x="61379" y="279298"/>
                </a:lnTo>
                <a:lnTo>
                  <a:pt x="62725" y="282524"/>
                </a:lnTo>
                <a:lnTo>
                  <a:pt x="64033" y="285902"/>
                </a:lnTo>
                <a:lnTo>
                  <a:pt x="64439" y="288493"/>
                </a:lnTo>
                <a:lnTo>
                  <a:pt x="61696" y="290080"/>
                </a:lnTo>
                <a:lnTo>
                  <a:pt x="58394" y="290080"/>
                </a:lnTo>
                <a:lnTo>
                  <a:pt x="55651" y="289686"/>
                </a:lnTo>
                <a:lnTo>
                  <a:pt x="53022" y="289242"/>
                </a:lnTo>
                <a:lnTo>
                  <a:pt x="50368" y="288823"/>
                </a:lnTo>
                <a:lnTo>
                  <a:pt x="45643" y="288315"/>
                </a:lnTo>
                <a:lnTo>
                  <a:pt x="38404" y="288251"/>
                </a:lnTo>
                <a:lnTo>
                  <a:pt x="33121" y="287642"/>
                </a:lnTo>
                <a:lnTo>
                  <a:pt x="27142" y="285848"/>
                </a:lnTo>
                <a:lnTo>
                  <a:pt x="27305" y="285356"/>
                </a:lnTo>
                <a:lnTo>
                  <a:pt x="28282" y="282232"/>
                </a:lnTo>
                <a:lnTo>
                  <a:pt x="28168" y="279158"/>
                </a:lnTo>
                <a:lnTo>
                  <a:pt x="28409" y="277025"/>
                </a:lnTo>
                <a:lnTo>
                  <a:pt x="30069" y="264762"/>
                </a:lnTo>
                <a:lnTo>
                  <a:pt x="31955" y="252182"/>
                </a:lnTo>
                <a:lnTo>
                  <a:pt x="32677" y="244233"/>
                </a:lnTo>
                <a:lnTo>
                  <a:pt x="34088" y="231946"/>
                </a:lnTo>
                <a:lnTo>
                  <a:pt x="36451" y="219377"/>
                </a:lnTo>
                <a:lnTo>
                  <a:pt x="38303" y="209791"/>
                </a:lnTo>
                <a:lnTo>
                  <a:pt x="39077" y="205435"/>
                </a:lnTo>
                <a:lnTo>
                  <a:pt x="39382" y="201180"/>
                </a:lnTo>
                <a:lnTo>
                  <a:pt x="39382" y="197040"/>
                </a:lnTo>
                <a:lnTo>
                  <a:pt x="38580" y="184114"/>
                </a:lnTo>
                <a:lnTo>
                  <a:pt x="37022" y="171727"/>
                </a:lnTo>
                <a:lnTo>
                  <a:pt x="36944" y="171094"/>
                </a:lnTo>
                <a:lnTo>
                  <a:pt x="35583" y="158450"/>
                </a:lnTo>
                <a:lnTo>
                  <a:pt x="34658" y="145835"/>
                </a:lnTo>
                <a:lnTo>
                  <a:pt x="34199" y="133788"/>
                </a:lnTo>
                <a:lnTo>
                  <a:pt x="34099" y="125742"/>
                </a:lnTo>
                <a:lnTo>
                  <a:pt x="33020" y="130568"/>
                </a:lnTo>
                <a:lnTo>
                  <a:pt x="32241" y="104278"/>
                </a:lnTo>
                <a:lnTo>
                  <a:pt x="31800" y="126199"/>
                </a:lnTo>
                <a:lnTo>
                  <a:pt x="31394" y="121831"/>
                </a:lnTo>
                <a:lnTo>
                  <a:pt x="31394" y="117538"/>
                </a:lnTo>
                <a:lnTo>
                  <a:pt x="31800" y="126199"/>
                </a:lnTo>
                <a:lnTo>
                  <a:pt x="31395" y="117244"/>
                </a:lnTo>
                <a:lnTo>
                  <a:pt x="31013" y="180466"/>
                </a:lnTo>
                <a:lnTo>
                  <a:pt x="32346" y="188721"/>
                </a:lnTo>
                <a:lnTo>
                  <a:pt x="32334" y="200850"/>
                </a:lnTo>
                <a:lnTo>
                  <a:pt x="32067" y="204673"/>
                </a:lnTo>
                <a:lnTo>
                  <a:pt x="31369" y="208559"/>
                </a:lnTo>
                <a:lnTo>
                  <a:pt x="28969" y="220896"/>
                </a:lnTo>
                <a:lnTo>
                  <a:pt x="26728" y="233448"/>
                </a:lnTo>
                <a:lnTo>
                  <a:pt x="25641" y="243852"/>
                </a:lnTo>
                <a:lnTo>
                  <a:pt x="24278" y="256300"/>
                </a:lnTo>
                <a:lnTo>
                  <a:pt x="26390" y="285622"/>
                </a:lnTo>
                <a:lnTo>
                  <a:pt x="22567" y="286105"/>
                </a:lnTo>
                <a:lnTo>
                  <a:pt x="22319" y="268831"/>
                </a:lnTo>
                <a:lnTo>
                  <a:pt x="21399" y="276351"/>
                </a:lnTo>
                <a:lnTo>
                  <a:pt x="21170" y="278993"/>
                </a:lnTo>
                <a:lnTo>
                  <a:pt x="21120" y="281736"/>
                </a:lnTo>
                <a:lnTo>
                  <a:pt x="20002" y="285000"/>
                </a:lnTo>
                <a:lnTo>
                  <a:pt x="22275" y="287071"/>
                </a:lnTo>
                <a:lnTo>
                  <a:pt x="22860" y="287604"/>
                </a:lnTo>
                <a:lnTo>
                  <a:pt x="26695" y="287197"/>
                </a:lnTo>
                <a:lnTo>
                  <a:pt x="31724" y="294601"/>
                </a:lnTo>
                <a:lnTo>
                  <a:pt x="37998" y="295300"/>
                </a:lnTo>
                <a:lnTo>
                  <a:pt x="45580" y="295351"/>
                </a:lnTo>
                <a:lnTo>
                  <a:pt x="49212" y="295757"/>
                </a:lnTo>
                <a:lnTo>
                  <a:pt x="51892" y="296202"/>
                </a:lnTo>
                <a:lnTo>
                  <a:pt x="54597" y="296633"/>
                </a:lnTo>
                <a:lnTo>
                  <a:pt x="57607" y="297116"/>
                </a:lnTo>
                <a:lnTo>
                  <a:pt x="60553" y="297116"/>
                </a:lnTo>
                <a:lnTo>
                  <a:pt x="63690" y="296976"/>
                </a:lnTo>
                <a:lnTo>
                  <a:pt x="66776" y="296100"/>
                </a:lnTo>
                <a:lnTo>
                  <a:pt x="69596" y="293903"/>
                </a:lnTo>
                <a:lnTo>
                  <a:pt x="71501" y="290207"/>
                </a:lnTo>
                <a:lnTo>
                  <a:pt x="71462" y="285978"/>
                </a:lnTo>
                <a:lnTo>
                  <a:pt x="69951" y="281711"/>
                </a:lnTo>
                <a:lnTo>
                  <a:pt x="68364" y="277926"/>
                </a:lnTo>
                <a:lnTo>
                  <a:pt x="68021" y="276936"/>
                </a:lnTo>
                <a:lnTo>
                  <a:pt x="65646" y="270332"/>
                </a:lnTo>
                <a:lnTo>
                  <a:pt x="62674" y="265125"/>
                </a:lnTo>
                <a:lnTo>
                  <a:pt x="61341" y="259321"/>
                </a:lnTo>
                <a:lnTo>
                  <a:pt x="60883" y="255943"/>
                </a:lnTo>
                <a:lnTo>
                  <a:pt x="59410" y="252094"/>
                </a:lnTo>
                <a:lnTo>
                  <a:pt x="57518" y="249427"/>
                </a:lnTo>
                <a:lnTo>
                  <a:pt x="56921" y="247764"/>
                </a:lnTo>
                <a:lnTo>
                  <a:pt x="56654" y="244462"/>
                </a:lnTo>
                <a:lnTo>
                  <a:pt x="56883" y="231343"/>
                </a:lnTo>
                <a:lnTo>
                  <a:pt x="59207" y="224751"/>
                </a:lnTo>
                <a:lnTo>
                  <a:pt x="59270" y="215366"/>
                </a:lnTo>
                <a:lnTo>
                  <a:pt x="58889" y="212636"/>
                </a:lnTo>
                <a:lnTo>
                  <a:pt x="57683" y="210032"/>
                </a:lnTo>
                <a:lnTo>
                  <a:pt x="55905" y="206654"/>
                </a:lnTo>
                <a:lnTo>
                  <a:pt x="54876" y="203974"/>
                </a:lnTo>
                <a:lnTo>
                  <a:pt x="53949" y="199999"/>
                </a:lnTo>
                <a:lnTo>
                  <a:pt x="53517" y="195719"/>
                </a:lnTo>
                <a:lnTo>
                  <a:pt x="53111" y="191287"/>
                </a:lnTo>
                <a:lnTo>
                  <a:pt x="52654" y="186321"/>
                </a:lnTo>
                <a:lnTo>
                  <a:pt x="52641" y="178117"/>
                </a:lnTo>
                <a:lnTo>
                  <a:pt x="53022" y="174967"/>
                </a:lnTo>
                <a:lnTo>
                  <a:pt x="53009" y="172123"/>
                </a:lnTo>
                <a:lnTo>
                  <a:pt x="52527" y="176047"/>
                </a:lnTo>
                <a:lnTo>
                  <a:pt x="51219" y="173316"/>
                </a:lnTo>
                <a:lnTo>
                  <a:pt x="49784" y="160489"/>
                </a:lnTo>
                <a:lnTo>
                  <a:pt x="49415" y="159003"/>
                </a:lnTo>
                <a:lnTo>
                  <a:pt x="48577" y="155752"/>
                </a:lnTo>
                <a:lnTo>
                  <a:pt x="47104" y="152755"/>
                </a:lnTo>
                <a:lnTo>
                  <a:pt x="45808" y="148945"/>
                </a:lnTo>
                <a:lnTo>
                  <a:pt x="44081" y="145808"/>
                </a:lnTo>
                <a:lnTo>
                  <a:pt x="43154" y="141198"/>
                </a:lnTo>
                <a:lnTo>
                  <a:pt x="42710" y="136512"/>
                </a:lnTo>
                <a:lnTo>
                  <a:pt x="41414" y="132956"/>
                </a:lnTo>
                <a:lnTo>
                  <a:pt x="40195" y="130060"/>
                </a:lnTo>
                <a:lnTo>
                  <a:pt x="39801" y="128663"/>
                </a:lnTo>
                <a:lnTo>
                  <a:pt x="38798" y="125094"/>
                </a:lnTo>
                <a:lnTo>
                  <a:pt x="38442" y="121399"/>
                </a:lnTo>
                <a:lnTo>
                  <a:pt x="38442" y="117538"/>
                </a:lnTo>
                <a:lnTo>
                  <a:pt x="39232" y="105231"/>
                </a:lnTo>
                <a:lnTo>
                  <a:pt x="40067" y="92205"/>
                </a:lnTo>
                <a:lnTo>
                  <a:pt x="39979" y="87782"/>
                </a:lnTo>
                <a:lnTo>
                  <a:pt x="39763" y="85686"/>
                </a:lnTo>
                <a:lnTo>
                  <a:pt x="37816" y="72798"/>
                </a:lnTo>
                <a:lnTo>
                  <a:pt x="35100" y="60494"/>
                </a:lnTo>
                <a:lnTo>
                  <a:pt x="31972" y="48379"/>
                </a:lnTo>
                <a:lnTo>
                  <a:pt x="29248" y="37909"/>
                </a:lnTo>
                <a:lnTo>
                  <a:pt x="27520" y="31140"/>
                </a:lnTo>
                <a:lnTo>
                  <a:pt x="24257" y="25996"/>
                </a:lnTo>
                <a:lnTo>
                  <a:pt x="22034" y="20269"/>
                </a:lnTo>
                <a:lnTo>
                  <a:pt x="19659" y="14262"/>
                </a:lnTo>
                <a:lnTo>
                  <a:pt x="16192" y="8254"/>
                </a:lnTo>
                <a:lnTo>
                  <a:pt x="11226" y="3505"/>
                </a:lnTo>
                <a:lnTo>
                  <a:pt x="8775" y="431"/>
                </a:lnTo>
                <a:lnTo>
                  <a:pt x="8051" y="9677"/>
                </a:lnTo>
                <a:lnTo>
                  <a:pt x="8775" y="431"/>
                </a:lnTo>
                <a:lnTo>
                  <a:pt x="5918" y="0"/>
                </a:lnTo>
                <a:lnTo>
                  <a:pt x="3327" y="1244"/>
                </a:lnTo>
                <a:lnTo>
                  <a:pt x="254" y="4457"/>
                </a:lnTo>
                <a:lnTo>
                  <a:pt x="0" y="8051"/>
                </a:lnTo>
                <a:lnTo>
                  <a:pt x="1130" y="10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422523" y="6335243"/>
            <a:ext cx="406" cy="8661"/>
          </a:xfrm>
          <a:custGeom>
            <a:avLst/>
            <a:gdLst/>
            <a:ahLst/>
            <a:cxnLst/>
            <a:rect l="l" t="t" r="r" b="b"/>
            <a:pathLst>
              <a:path w="406" h="8661">
                <a:moveTo>
                  <a:pt x="406" y="8661"/>
                </a:moveTo>
                <a:lnTo>
                  <a:pt x="0" y="0"/>
                </a:lnTo>
                <a:lnTo>
                  <a:pt x="0" y="4292"/>
                </a:lnTo>
                <a:lnTo>
                  <a:pt x="406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396640" y="6221731"/>
            <a:ext cx="1524" cy="33477"/>
          </a:xfrm>
          <a:custGeom>
            <a:avLst/>
            <a:gdLst/>
            <a:ahLst/>
            <a:cxnLst/>
            <a:rect l="l" t="t" r="r" b="b"/>
            <a:pathLst>
              <a:path w="1524" h="33477">
                <a:moveTo>
                  <a:pt x="1524" y="2565"/>
                </a:moveTo>
                <a:lnTo>
                  <a:pt x="1384" y="0"/>
                </a:lnTo>
                <a:lnTo>
                  <a:pt x="0" y="2654"/>
                </a:lnTo>
                <a:lnTo>
                  <a:pt x="812" y="31216"/>
                </a:lnTo>
                <a:lnTo>
                  <a:pt x="1270" y="33477"/>
                </a:lnTo>
                <a:lnTo>
                  <a:pt x="850" y="4571"/>
                </a:lnTo>
                <a:lnTo>
                  <a:pt x="1384" y="2997"/>
                </a:lnTo>
                <a:lnTo>
                  <a:pt x="1524" y="2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413448" y="6474005"/>
            <a:ext cx="4071" cy="29805"/>
          </a:xfrm>
          <a:custGeom>
            <a:avLst/>
            <a:gdLst/>
            <a:ahLst/>
            <a:cxnLst/>
            <a:rect l="l" t="t" r="r" b="b"/>
            <a:pathLst>
              <a:path w="4071" h="29805">
                <a:moveTo>
                  <a:pt x="1959" y="0"/>
                </a:moveTo>
                <a:lnTo>
                  <a:pt x="0" y="12531"/>
                </a:lnTo>
                <a:lnTo>
                  <a:pt x="248" y="29805"/>
                </a:lnTo>
                <a:lnTo>
                  <a:pt x="4071" y="29322"/>
                </a:lnTo>
                <a:lnTo>
                  <a:pt x="19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437065" y="6393370"/>
            <a:ext cx="3835" cy="29908"/>
          </a:xfrm>
          <a:custGeom>
            <a:avLst/>
            <a:gdLst/>
            <a:ahLst/>
            <a:cxnLst/>
            <a:rect l="l" t="t" r="r" b="b"/>
            <a:pathLst>
              <a:path w="3835" h="29908">
                <a:moveTo>
                  <a:pt x="1244" y="3441"/>
                </a:moveTo>
                <a:lnTo>
                  <a:pt x="584" y="20713"/>
                </a:lnTo>
                <a:lnTo>
                  <a:pt x="1015" y="25311"/>
                </a:lnTo>
                <a:lnTo>
                  <a:pt x="2082" y="29908"/>
                </a:lnTo>
                <a:lnTo>
                  <a:pt x="3835" y="4356"/>
                </a:lnTo>
                <a:lnTo>
                  <a:pt x="3454" y="673"/>
                </a:lnTo>
                <a:lnTo>
                  <a:pt x="3835" y="4356"/>
                </a:lnTo>
                <a:lnTo>
                  <a:pt x="3605" y="424"/>
                </a:lnTo>
                <a:lnTo>
                  <a:pt x="3073" y="431"/>
                </a:lnTo>
                <a:lnTo>
                  <a:pt x="2982" y="581"/>
                </a:lnTo>
                <a:lnTo>
                  <a:pt x="0" y="0"/>
                </a:lnTo>
                <a:lnTo>
                  <a:pt x="165" y="16268"/>
                </a:lnTo>
                <a:lnTo>
                  <a:pt x="584" y="20713"/>
                </a:lnTo>
                <a:lnTo>
                  <a:pt x="1244" y="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409246" y="6845246"/>
            <a:ext cx="124714" cy="52539"/>
          </a:xfrm>
          <a:custGeom>
            <a:avLst/>
            <a:gdLst/>
            <a:ahLst/>
            <a:cxnLst/>
            <a:rect l="l" t="t" r="r" b="b"/>
            <a:pathLst>
              <a:path w="124713" h="52539">
                <a:moveTo>
                  <a:pt x="2209" y="31026"/>
                </a:moveTo>
                <a:lnTo>
                  <a:pt x="0" y="35217"/>
                </a:lnTo>
                <a:lnTo>
                  <a:pt x="165" y="41719"/>
                </a:lnTo>
                <a:lnTo>
                  <a:pt x="3403" y="45770"/>
                </a:lnTo>
                <a:lnTo>
                  <a:pt x="6248" y="48171"/>
                </a:lnTo>
                <a:lnTo>
                  <a:pt x="17245" y="52250"/>
                </a:lnTo>
                <a:lnTo>
                  <a:pt x="30821" y="52403"/>
                </a:lnTo>
                <a:lnTo>
                  <a:pt x="42981" y="51647"/>
                </a:lnTo>
                <a:lnTo>
                  <a:pt x="51879" y="51612"/>
                </a:lnTo>
                <a:lnTo>
                  <a:pt x="59969" y="52501"/>
                </a:lnTo>
                <a:lnTo>
                  <a:pt x="68160" y="52539"/>
                </a:lnTo>
                <a:lnTo>
                  <a:pt x="80788" y="51965"/>
                </a:lnTo>
                <a:lnTo>
                  <a:pt x="93628" y="50178"/>
                </a:lnTo>
                <a:lnTo>
                  <a:pt x="101854" y="48285"/>
                </a:lnTo>
                <a:lnTo>
                  <a:pt x="109169" y="46266"/>
                </a:lnTo>
                <a:lnTo>
                  <a:pt x="112433" y="43141"/>
                </a:lnTo>
                <a:lnTo>
                  <a:pt x="117106" y="38112"/>
                </a:lnTo>
                <a:lnTo>
                  <a:pt x="119024" y="36042"/>
                </a:lnTo>
                <a:lnTo>
                  <a:pt x="124714" y="31305"/>
                </a:lnTo>
                <a:lnTo>
                  <a:pt x="122415" y="27698"/>
                </a:lnTo>
                <a:lnTo>
                  <a:pt x="121234" y="25844"/>
                </a:lnTo>
                <a:lnTo>
                  <a:pt x="114236" y="25717"/>
                </a:lnTo>
                <a:lnTo>
                  <a:pt x="112128" y="25349"/>
                </a:lnTo>
                <a:lnTo>
                  <a:pt x="108242" y="24701"/>
                </a:lnTo>
                <a:lnTo>
                  <a:pt x="104952" y="23799"/>
                </a:lnTo>
                <a:lnTo>
                  <a:pt x="101092" y="22694"/>
                </a:lnTo>
                <a:lnTo>
                  <a:pt x="93548" y="20510"/>
                </a:lnTo>
                <a:lnTo>
                  <a:pt x="86664" y="18148"/>
                </a:lnTo>
                <a:lnTo>
                  <a:pt x="79235" y="16497"/>
                </a:lnTo>
                <a:lnTo>
                  <a:pt x="72339" y="14960"/>
                </a:lnTo>
                <a:lnTo>
                  <a:pt x="69519" y="7874"/>
                </a:lnTo>
                <a:lnTo>
                  <a:pt x="63779" y="4318"/>
                </a:lnTo>
                <a:lnTo>
                  <a:pt x="59842" y="1866"/>
                </a:lnTo>
                <a:lnTo>
                  <a:pt x="54203" y="1346"/>
                </a:lnTo>
                <a:lnTo>
                  <a:pt x="49479" y="0"/>
                </a:lnTo>
                <a:lnTo>
                  <a:pt x="1397" y="17360"/>
                </a:lnTo>
                <a:lnTo>
                  <a:pt x="1409" y="21818"/>
                </a:lnTo>
                <a:lnTo>
                  <a:pt x="2921" y="26682"/>
                </a:lnTo>
                <a:lnTo>
                  <a:pt x="2209" y="3102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405789" y="6841860"/>
            <a:ext cx="129933" cy="59524"/>
          </a:xfrm>
          <a:custGeom>
            <a:avLst/>
            <a:gdLst/>
            <a:ahLst/>
            <a:cxnLst/>
            <a:rect l="l" t="t" r="r" b="b"/>
            <a:pathLst>
              <a:path w="129933" h="59524">
                <a:moveTo>
                  <a:pt x="69570" y="14401"/>
                </a:moveTo>
                <a:lnTo>
                  <a:pt x="71983" y="16979"/>
                </a:lnTo>
                <a:lnTo>
                  <a:pt x="74371" y="19494"/>
                </a:lnTo>
                <a:lnTo>
                  <a:pt x="77406" y="22313"/>
                </a:lnTo>
                <a:lnTo>
                  <a:pt x="81927" y="23317"/>
                </a:lnTo>
                <a:lnTo>
                  <a:pt x="89115" y="24904"/>
                </a:lnTo>
                <a:lnTo>
                  <a:pt x="95923" y="27241"/>
                </a:lnTo>
                <a:lnTo>
                  <a:pt x="103568" y="29463"/>
                </a:lnTo>
                <a:lnTo>
                  <a:pt x="107454" y="30568"/>
                </a:lnTo>
                <a:lnTo>
                  <a:pt x="110909" y="31534"/>
                </a:lnTo>
                <a:lnTo>
                  <a:pt x="114998" y="32207"/>
                </a:lnTo>
                <a:lnTo>
                  <a:pt x="118579" y="32550"/>
                </a:lnTo>
                <a:lnTo>
                  <a:pt x="121551" y="32969"/>
                </a:lnTo>
                <a:lnTo>
                  <a:pt x="124180" y="32156"/>
                </a:lnTo>
                <a:lnTo>
                  <a:pt x="121424" y="35547"/>
                </a:lnTo>
                <a:lnTo>
                  <a:pt x="118732" y="38290"/>
                </a:lnTo>
                <a:lnTo>
                  <a:pt x="115671" y="41592"/>
                </a:lnTo>
                <a:lnTo>
                  <a:pt x="111874" y="44843"/>
                </a:lnTo>
                <a:lnTo>
                  <a:pt x="107721" y="47345"/>
                </a:lnTo>
                <a:lnTo>
                  <a:pt x="104368" y="48272"/>
                </a:lnTo>
                <a:lnTo>
                  <a:pt x="92043" y="50857"/>
                </a:lnTo>
                <a:lnTo>
                  <a:pt x="79125" y="52196"/>
                </a:lnTo>
                <a:lnTo>
                  <a:pt x="72008" y="52400"/>
                </a:lnTo>
                <a:lnTo>
                  <a:pt x="63830" y="52374"/>
                </a:lnTo>
                <a:lnTo>
                  <a:pt x="55905" y="51511"/>
                </a:lnTo>
                <a:lnTo>
                  <a:pt x="41732" y="51536"/>
                </a:lnTo>
                <a:lnTo>
                  <a:pt x="34455" y="52501"/>
                </a:lnTo>
                <a:lnTo>
                  <a:pt x="20929" y="52539"/>
                </a:lnTo>
                <a:lnTo>
                  <a:pt x="14909" y="51460"/>
                </a:lnTo>
                <a:lnTo>
                  <a:pt x="11976" y="48869"/>
                </a:lnTo>
                <a:lnTo>
                  <a:pt x="8521" y="45021"/>
                </a:lnTo>
                <a:lnTo>
                  <a:pt x="7048" y="42138"/>
                </a:lnTo>
                <a:lnTo>
                  <a:pt x="7632" y="39217"/>
                </a:lnTo>
                <a:lnTo>
                  <a:pt x="9143" y="34975"/>
                </a:lnTo>
                <a:lnTo>
                  <a:pt x="9372" y="31889"/>
                </a:lnTo>
                <a:lnTo>
                  <a:pt x="9347" y="27622"/>
                </a:lnTo>
                <a:lnTo>
                  <a:pt x="8343" y="23723"/>
                </a:lnTo>
                <a:lnTo>
                  <a:pt x="8381" y="20739"/>
                </a:lnTo>
                <a:lnTo>
                  <a:pt x="6794" y="17221"/>
                </a:lnTo>
                <a:lnTo>
                  <a:pt x="2908" y="17233"/>
                </a:lnTo>
                <a:lnTo>
                  <a:pt x="1333" y="20751"/>
                </a:lnTo>
                <a:lnTo>
                  <a:pt x="1371" y="24980"/>
                </a:lnTo>
                <a:lnTo>
                  <a:pt x="2374" y="28854"/>
                </a:lnTo>
                <a:lnTo>
                  <a:pt x="2336" y="31889"/>
                </a:lnTo>
                <a:lnTo>
                  <a:pt x="1790" y="35115"/>
                </a:lnTo>
                <a:lnTo>
                  <a:pt x="0" y="39052"/>
                </a:lnTo>
                <a:lnTo>
                  <a:pt x="101" y="44284"/>
                </a:lnTo>
                <a:lnTo>
                  <a:pt x="2641" y="48894"/>
                </a:lnTo>
                <a:lnTo>
                  <a:pt x="5765" y="52844"/>
                </a:lnTo>
                <a:lnTo>
                  <a:pt x="7442" y="54254"/>
                </a:lnTo>
                <a:lnTo>
                  <a:pt x="12941" y="58762"/>
                </a:lnTo>
                <a:lnTo>
                  <a:pt x="20370" y="59486"/>
                </a:lnTo>
                <a:lnTo>
                  <a:pt x="35039" y="59524"/>
                </a:lnTo>
                <a:lnTo>
                  <a:pt x="42532" y="58559"/>
                </a:lnTo>
                <a:lnTo>
                  <a:pt x="55397" y="58534"/>
                </a:lnTo>
                <a:lnTo>
                  <a:pt x="63322" y="59410"/>
                </a:lnTo>
                <a:lnTo>
                  <a:pt x="72008" y="59435"/>
                </a:lnTo>
                <a:lnTo>
                  <a:pt x="84620" y="58852"/>
                </a:lnTo>
                <a:lnTo>
                  <a:pt x="97439" y="57079"/>
                </a:lnTo>
                <a:lnTo>
                  <a:pt x="106248" y="55054"/>
                </a:lnTo>
                <a:lnTo>
                  <a:pt x="110210" y="53974"/>
                </a:lnTo>
                <a:lnTo>
                  <a:pt x="113322" y="52476"/>
                </a:lnTo>
                <a:lnTo>
                  <a:pt x="115976" y="50571"/>
                </a:lnTo>
                <a:lnTo>
                  <a:pt x="118630" y="48666"/>
                </a:lnTo>
                <a:lnTo>
                  <a:pt x="123139" y="43891"/>
                </a:lnTo>
                <a:lnTo>
                  <a:pt x="126796" y="40017"/>
                </a:lnTo>
                <a:lnTo>
                  <a:pt x="129844" y="36118"/>
                </a:lnTo>
                <a:lnTo>
                  <a:pt x="129933" y="32931"/>
                </a:lnTo>
                <a:lnTo>
                  <a:pt x="129578" y="30327"/>
                </a:lnTo>
                <a:lnTo>
                  <a:pt x="127609" y="27444"/>
                </a:lnTo>
                <a:lnTo>
                  <a:pt x="123393" y="26073"/>
                </a:lnTo>
                <a:lnTo>
                  <a:pt x="119837" y="25641"/>
                </a:lnTo>
                <a:lnTo>
                  <a:pt x="116611" y="25349"/>
                </a:lnTo>
                <a:lnTo>
                  <a:pt x="116166" y="25272"/>
                </a:lnTo>
                <a:lnTo>
                  <a:pt x="112496" y="24650"/>
                </a:lnTo>
                <a:lnTo>
                  <a:pt x="109359" y="23799"/>
                </a:lnTo>
                <a:lnTo>
                  <a:pt x="105536" y="22707"/>
                </a:lnTo>
                <a:lnTo>
                  <a:pt x="98094" y="20535"/>
                </a:lnTo>
                <a:lnTo>
                  <a:pt x="91135" y="18148"/>
                </a:lnTo>
                <a:lnTo>
                  <a:pt x="83451" y="16446"/>
                </a:lnTo>
                <a:lnTo>
                  <a:pt x="79273" y="14439"/>
                </a:lnTo>
                <a:lnTo>
                  <a:pt x="74929" y="9880"/>
                </a:lnTo>
                <a:lnTo>
                  <a:pt x="72631" y="6934"/>
                </a:lnTo>
                <a:lnTo>
                  <a:pt x="69087" y="4711"/>
                </a:lnTo>
                <a:lnTo>
                  <a:pt x="64058" y="1676"/>
                </a:lnTo>
                <a:lnTo>
                  <a:pt x="58178" y="1282"/>
                </a:lnTo>
                <a:lnTo>
                  <a:pt x="53886" y="0"/>
                </a:lnTo>
                <a:lnTo>
                  <a:pt x="50076" y="571"/>
                </a:lnTo>
                <a:lnTo>
                  <a:pt x="49021" y="4305"/>
                </a:lnTo>
                <a:lnTo>
                  <a:pt x="51981" y="6781"/>
                </a:lnTo>
                <a:lnTo>
                  <a:pt x="57149" y="8178"/>
                </a:lnTo>
                <a:lnTo>
                  <a:pt x="62547" y="8839"/>
                </a:lnTo>
                <a:lnTo>
                  <a:pt x="65379" y="10693"/>
                </a:lnTo>
                <a:lnTo>
                  <a:pt x="69570" y="14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195851" y="6780579"/>
            <a:ext cx="107137" cy="64985"/>
          </a:xfrm>
          <a:custGeom>
            <a:avLst/>
            <a:gdLst/>
            <a:ahLst/>
            <a:cxnLst/>
            <a:rect l="l" t="t" r="r" b="b"/>
            <a:pathLst>
              <a:path w="107137" h="64985">
                <a:moveTo>
                  <a:pt x="97612" y="62433"/>
                </a:moveTo>
                <a:lnTo>
                  <a:pt x="96570" y="58559"/>
                </a:lnTo>
                <a:lnTo>
                  <a:pt x="102971" y="56857"/>
                </a:lnTo>
                <a:lnTo>
                  <a:pt x="104330" y="54305"/>
                </a:lnTo>
                <a:lnTo>
                  <a:pt x="107137" y="48996"/>
                </a:lnTo>
                <a:lnTo>
                  <a:pt x="101917" y="46583"/>
                </a:lnTo>
                <a:lnTo>
                  <a:pt x="97624" y="45656"/>
                </a:lnTo>
                <a:lnTo>
                  <a:pt x="91211" y="44272"/>
                </a:lnTo>
                <a:lnTo>
                  <a:pt x="86296" y="42392"/>
                </a:lnTo>
                <a:lnTo>
                  <a:pt x="80848" y="38747"/>
                </a:lnTo>
                <a:lnTo>
                  <a:pt x="74701" y="34645"/>
                </a:lnTo>
                <a:lnTo>
                  <a:pt x="70485" y="27241"/>
                </a:lnTo>
                <a:lnTo>
                  <a:pt x="66598" y="20853"/>
                </a:lnTo>
                <a:lnTo>
                  <a:pt x="5994" y="0"/>
                </a:lnTo>
                <a:lnTo>
                  <a:pt x="6159" y="5943"/>
                </a:lnTo>
                <a:lnTo>
                  <a:pt x="0" y="11239"/>
                </a:lnTo>
                <a:lnTo>
                  <a:pt x="660" y="17449"/>
                </a:lnTo>
                <a:lnTo>
                  <a:pt x="977" y="20408"/>
                </a:lnTo>
                <a:lnTo>
                  <a:pt x="3492" y="24257"/>
                </a:lnTo>
                <a:lnTo>
                  <a:pt x="5372" y="26276"/>
                </a:lnTo>
                <a:lnTo>
                  <a:pt x="9931" y="31216"/>
                </a:lnTo>
                <a:lnTo>
                  <a:pt x="17830" y="32080"/>
                </a:lnTo>
                <a:lnTo>
                  <a:pt x="23545" y="34417"/>
                </a:lnTo>
                <a:lnTo>
                  <a:pt x="30429" y="37223"/>
                </a:lnTo>
                <a:lnTo>
                  <a:pt x="38608" y="41846"/>
                </a:lnTo>
                <a:lnTo>
                  <a:pt x="43319" y="47307"/>
                </a:lnTo>
                <a:lnTo>
                  <a:pt x="52207" y="56723"/>
                </a:lnTo>
                <a:lnTo>
                  <a:pt x="63526" y="62375"/>
                </a:lnTo>
                <a:lnTo>
                  <a:pt x="66992" y="62915"/>
                </a:lnTo>
                <a:lnTo>
                  <a:pt x="72453" y="63461"/>
                </a:lnTo>
                <a:lnTo>
                  <a:pt x="78066" y="62585"/>
                </a:lnTo>
                <a:lnTo>
                  <a:pt x="83527" y="63131"/>
                </a:lnTo>
                <a:lnTo>
                  <a:pt x="88595" y="63639"/>
                </a:lnTo>
                <a:lnTo>
                  <a:pt x="92938" y="64985"/>
                </a:lnTo>
                <a:lnTo>
                  <a:pt x="97612" y="6243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192941" y="6837941"/>
            <a:ext cx="100520" cy="71056"/>
          </a:xfrm>
          <a:custGeom>
            <a:avLst/>
            <a:gdLst/>
            <a:ahLst/>
            <a:cxnLst/>
            <a:rect l="l" t="t" r="r" b="b"/>
            <a:pathLst>
              <a:path w="100520" h="71056">
                <a:moveTo>
                  <a:pt x="98831" y="1981"/>
                </a:moveTo>
                <a:lnTo>
                  <a:pt x="98425" y="0"/>
                </a:lnTo>
                <a:lnTo>
                  <a:pt x="97531" y="2466"/>
                </a:lnTo>
                <a:lnTo>
                  <a:pt x="98831" y="1981"/>
                </a:lnTo>
                <a:close/>
              </a:path>
              <a:path w="100520" h="71056">
                <a:moveTo>
                  <a:pt x="95973" y="3048"/>
                </a:moveTo>
                <a:lnTo>
                  <a:pt x="96888" y="4241"/>
                </a:lnTo>
                <a:lnTo>
                  <a:pt x="97531" y="2466"/>
                </a:lnTo>
                <a:lnTo>
                  <a:pt x="95973" y="3048"/>
                </a:lnTo>
                <a:close/>
              </a:path>
              <a:path w="100520" h="71056">
                <a:moveTo>
                  <a:pt x="4546" y="-29933"/>
                </a:moveTo>
                <a:lnTo>
                  <a:pt x="5702" y="-28701"/>
                </a:lnTo>
                <a:lnTo>
                  <a:pt x="8623" y="-25552"/>
                </a:lnTo>
                <a:lnTo>
                  <a:pt x="12319" y="-23914"/>
                </a:lnTo>
                <a:lnTo>
                  <a:pt x="15786" y="-22707"/>
                </a:lnTo>
                <a:lnTo>
                  <a:pt x="19265" y="-21513"/>
                </a:lnTo>
                <a:lnTo>
                  <a:pt x="22644" y="-20713"/>
                </a:lnTo>
                <a:lnTo>
                  <a:pt x="25120" y="-19697"/>
                </a:lnTo>
                <a:lnTo>
                  <a:pt x="31661" y="-17056"/>
                </a:lnTo>
                <a:lnTo>
                  <a:pt x="39535" y="-12484"/>
                </a:lnTo>
                <a:lnTo>
                  <a:pt x="43573" y="-7759"/>
                </a:lnTo>
                <a:lnTo>
                  <a:pt x="46951" y="-3873"/>
                </a:lnTo>
                <a:lnTo>
                  <a:pt x="50050" y="-76"/>
                </a:lnTo>
                <a:lnTo>
                  <a:pt x="54076" y="3035"/>
                </a:lnTo>
                <a:lnTo>
                  <a:pt x="58077" y="6159"/>
                </a:lnTo>
                <a:lnTo>
                  <a:pt x="63080" y="8432"/>
                </a:lnTo>
                <a:lnTo>
                  <a:pt x="69557" y="9055"/>
                </a:lnTo>
                <a:lnTo>
                  <a:pt x="72669" y="9258"/>
                </a:lnTo>
                <a:lnTo>
                  <a:pt x="76987" y="9258"/>
                </a:lnTo>
                <a:lnTo>
                  <a:pt x="79679" y="9093"/>
                </a:lnTo>
                <a:lnTo>
                  <a:pt x="83540" y="9093"/>
                </a:lnTo>
                <a:lnTo>
                  <a:pt x="86093" y="9271"/>
                </a:lnTo>
                <a:lnTo>
                  <a:pt x="88633" y="9512"/>
                </a:lnTo>
                <a:lnTo>
                  <a:pt x="91287" y="10083"/>
                </a:lnTo>
                <a:lnTo>
                  <a:pt x="96774" y="10109"/>
                </a:lnTo>
                <a:lnTo>
                  <a:pt x="97116" y="5981"/>
                </a:lnTo>
                <a:lnTo>
                  <a:pt x="100520" y="5067"/>
                </a:lnTo>
                <a:lnTo>
                  <a:pt x="99529" y="9639"/>
                </a:lnTo>
                <a:lnTo>
                  <a:pt x="102209" y="8166"/>
                </a:lnTo>
                <a:lnTo>
                  <a:pt x="103924" y="4165"/>
                </a:lnTo>
                <a:lnTo>
                  <a:pt x="107657" y="1460"/>
                </a:lnTo>
                <a:lnTo>
                  <a:pt x="110350" y="-1409"/>
                </a:lnTo>
                <a:lnTo>
                  <a:pt x="111556" y="-4343"/>
                </a:lnTo>
                <a:lnTo>
                  <a:pt x="111569" y="-7416"/>
                </a:lnTo>
                <a:lnTo>
                  <a:pt x="110274" y="-10058"/>
                </a:lnTo>
                <a:lnTo>
                  <a:pt x="107505" y="-12839"/>
                </a:lnTo>
                <a:lnTo>
                  <a:pt x="104381" y="-14350"/>
                </a:lnTo>
                <a:lnTo>
                  <a:pt x="101282" y="-15151"/>
                </a:lnTo>
                <a:lnTo>
                  <a:pt x="95135" y="-16497"/>
                </a:lnTo>
                <a:lnTo>
                  <a:pt x="90817" y="-18148"/>
                </a:lnTo>
                <a:lnTo>
                  <a:pt x="85712" y="-21551"/>
                </a:lnTo>
                <a:lnTo>
                  <a:pt x="80543" y="-24930"/>
                </a:lnTo>
                <a:lnTo>
                  <a:pt x="76403" y="-31876"/>
                </a:lnTo>
                <a:lnTo>
                  <a:pt x="72517" y="-38341"/>
                </a:lnTo>
                <a:lnTo>
                  <a:pt x="69342" y="-40538"/>
                </a:lnTo>
                <a:lnTo>
                  <a:pt x="66014" y="-38519"/>
                </a:lnTo>
                <a:lnTo>
                  <a:pt x="66497" y="-34696"/>
                </a:lnTo>
                <a:lnTo>
                  <a:pt x="70383" y="-28371"/>
                </a:lnTo>
                <a:lnTo>
                  <a:pt x="74676" y="-20523"/>
                </a:lnTo>
                <a:lnTo>
                  <a:pt x="81800" y="-15684"/>
                </a:lnTo>
                <a:lnTo>
                  <a:pt x="87591" y="-11798"/>
                </a:lnTo>
                <a:lnTo>
                  <a:pt x="93116" y="-9702"/>
                </a:lnTo>
                <a:lnTo>
                  <a:pt x="99796" y="-8267"/>
                </a:lnTo>
                <a:lnTo>
                  <a:pt x="102793" y="-7416"/>
                </a:lnTo>
                <a:lnTo>
                  <a:pt x="104127" y="-4711"/>
                </a:lnTo>
                <a:lnTo>
                  <a:pt x="100965" y="-2374"/>
                </a:lnTo>
                <a:lnTo>
                  <a:pt x="98425" y="0"/>
                </a:lnTo>
                <a:lnTo>
                  <a:pt x="98831" y="1981"/>
                </a:lnTo>
                <a:lnTo>
                  <a:pt x="97531" y="2466"/>
                </a:lnTo>
                <a:lnTo>
                  <a:pt x="96888" y="4241"/>
                </a:lnTo>
                <a:lnTo>
                  <a:pt x="95973" y="3048"/>
                </a:lnTo>
                <a:lnTo>
                  <a:pt x="92278" y="3073"/>
                </a:lnTo>
                <a:lnTo>
                  <a:pt x="89801" y="2578"/>
                </a:lnTo>
                <a:lnTo>
                  <a:pt x="86791" y="2260"/>
                </a:lnTo>
                <a:lnTo>
                  <a:pt x="83693" y="2057"/>
                </a:lnTo>
                <a:lnTo>
                  <a:pt x="79387" y="2057"/>
                </a:lnTo>
                <a:lnTo>
                  <a:pt x="76708" y="2222"/>
                </a:lnTo>
                <a:lnTo>
                  <a:pt x="72821" y="2222"/>
                </a:lnTo>
                <a:lnTo>
                  <a:pt x="70256" y="2044"/>
                </a:lnTo>
                <a:lnTo>
                  <a:pt x="64973" y="1485"/>
                </a:lnTo>
                <a:lnTo>
                  <a:pt x="61556" y="-114"/>
                </a:lnTo>
                <a:lnTo>
                  <a:pt x="58369" y="-2539"/>
                </a:lnTo>
                <a:lnTo>
                  <a:pt x="55206" y="-4978"/>
                </a:lnTo>
                <a:lnTo>
                  <a:pt x="52336" y="-8394"/>
                </a:lnTo>
                <a:lnTo>
                  <a:pt x="48895" y="-12369"/>
                </a:lnTo>
                <a:lnTo>
                  <a:pt x="43497" y="-18541"/>
                </a:lnTo>
                <a:lnTo>
                  <a:pt x="35026" y="-23228"/>
                </a:lnTo>
                <a:lnTo>
                  <a:pt x="27787" y="-26212"/>
                </a:lnTo>
                <a:lnTo>
                  <a:pt x="24549" y="-27520"/>
                </a:lnTo>
                <a:lnTo>
                  <a:pt x="21120" y="-28320"/>
                </a:lnTo>
                <a:lnTo>
                  <a:pt x="18084" y="-29375"/>
                </a:lnTo>
                <a:lnTo>
                  <a:pt x="15036" y="-30416"/>
                </a:lnTo>
                <a:lnTo>
                  <a:pt x="10871" y="-33477"/>
                </a:lnTo>
                <a:lnTo>
                  <a:pt x="8394" y="-36893"/>
                </a:lnTo>
                <a:lnTo>
                  <a:pt x="7124" y="-39611"/>
                </a:lnTo>
                <a:lnTo>
                  <a:pt x="7010" y="-42583"/>
                </a:lnTo>
                <a:lnTo>
                  <a:pt x="7988" y="-44818"/>
                </a:lnTo>
                <a:lnTo>
                  <a:pt x="9359" y="-47472"/>
                </a:lnTo>
                <a:lnTo>
                  <a:pt x="10668" y="-50126"/>
                </a:lnTo>
                <a:lnTo>
                  <a:pt x="12382" y="-53174"/>
                </a:lnTo>
                <a:lnTo>
                  <a:pt x="12433" y="-57124"/>
                </a:lnTo>
                <a:lnTo>
                  <a:pt x="10756" y="-60947"/>
                </a:lnTo>
                <a:lnTo>
                  <a:pt x="6858" y="-60832"/>
                </a:lnTo>
                <a:lnTo>
                  <a:pt x="5384" y="-57264"/>
                </a:lnTo>
                <a:lnTo>
                  <a:pt x="4457" y="-53327"/>
                </a:lnTo>
                <a:lnTo>
                  <a:pt x="3073" y="-50660"/>
                </a:lnTo>
                <a:lnTo>
                  <a:pt x="1752" y="-47993"/>
                </a:lnTo>
                <a:lnTo>
                  <a:pt x="38" y="-44869"/>
                </a:lnTo>
                <a:lnTo>
                  <a:pt x="0" y="-40855"/>
                </a:lnTo>
                <a:lnTo>
                  <a:pt x="330" y="-37249"/>
                </a:lnTo>
                <a:lnTo>
                  <a:pt x="2286" y="-33400"/>
                </a:lnTo>
                <a:lnTo>
                  <a:pt x="4546" y="-29933"/>
                </a:lnTo>
                <a:close/>
              </a:path>
              <a:path w="100520" h="71056">
                <a:moveTo>
                  <a:pt x="97116" y="5981"/>
                </a:moveTo>
                <a:lnTo>
                  <a:pt x="96774" y="10109"/>
                </a:lnTo>
                <a:lnTo>
                  <a:pt x="99529" y="9639"/>
                </a:lnTo>
                <a:lnTo>
                  <a:pt x="100520" y="5067"/>
                </a:lnTo>
                <a:lnTo>
                  <a:pt x="97116" y="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197283" y="6474500"/>
            <a:ext cx="285127" cy="398314"/>
          </a:xfrm>
          <a:custGeom>
            <a:avLst/>
            <a:gdLst/>
            <a:ahLst/>
            <a:cxnLst/>
            <a:rect l="l" t="t" r="r" b="b"/>
            <a:pathLst>
              <a:path w="285127" h="398314">
                <a:moveTo>
                  <a:pt x="147243" y="195237"/>
                </a:moveTo>
                <a:lnTo>
                  <a:pt x="148831" y="200063"/>
                </a:lnTo>
                <a:lnTo>
                  <a:pt x="152857" y="204457"/>
                </a:lnTo>
                <a:lnTo>
                  <a:pt x="154038" y="210096"/>
                </a:lnTo>
                <a:lnTo>
                  <a:pt x="155613" y="217716"/>
                </a:lnTo>
                <a:lnTo>
                  <a:pt x="156502" y="224815"/>
                </a:lnTo>
                <a:lnTo>
                  <a:pt x="157429" y="232676"/>
                </a:lnTo>
                <a:lnTo>
                  <a:pt x="158368" y="240639"/>
                </a:lnTo>
                <a:lnTo>
                  <a:pt x="160299" y="248488"/>
                </a:lnTo>
                <a:lnTo>
                  <a:pt x="161315" y="256146"/>
                </a:lnTo>
                <a:lnTo>
                  <a:pt x="162712" y="266560"/>
                </a:lnTo>
                <a:lnTo>
                  <a:pt x="163791" y="270891"/>
                </a:lnTo>
                <a:lnTo>
                  <a:pt x="170853" y="278574"/>
                </a:lnTo>
                <a:lnTo>
                  <a:pt x="168407" y="278014"/>
                </a:lnTo>
                <a:lnTo>
                  <a:pt x="167924" y="288221"/>
                </a:lnTo>
                <a:lnTo>
                  <a:pt x="171682" y="301061"/>
                </a:lnTo>
                <a:lnTo>
                  <a:pt x="173405" y="305130"/>
                </a:lnTo>
                <a:lnTo>
                  <a:pt x="178787" y="316338"/>
                </a:lnTo>
                <a:lnTo>
                  <a:pt x="184049" y="328054"/>
                </a:lnTo>
                <a:lnTo>
                  <a:pt x="188096" y="340285"/>
                </a:lnTo>
                <a:lnTo>
                  <a:pt x="188455" y="341820"/>
                </a:lnTo>
                <a:lnTo>
                  <a:pt x="191573" y="354414"/>
                </a:lnTo>
                <a:lnTo>
                  <a:pt x="195727" y="366283"/>
                </a:lnTo>
                <a:lnTo>
                  <a:pt x="199809" y="374421"/>
                </a:lnTo>
                <a:lnTo>
                  <a:pt x="202882" y="379730"/>
                </a:lnTo>
                <a:lnTo>
                  <a:pt x="206819" y="391706"/>
                </a:lnTo>
                <a:lnTo>
                  <a:pt x="206006" y="398094"/>
                </a:lnTo>
                <a:lnTo>
                  <a:pt x="218704" y="398314"/>
                </a:lnTo>
                <a:lnTo>
                  <a:pt x="231392" y="397809"/>
                </a:lnTo>
                <a:lnTo>
                  <a:pt x="244033" y="396867"/>
                </a:lnTo>
                <a:lnTo>
                  <a:pt x="249389" y="396405"/>
                </a:lnTo>
                <a:lnTo>
                  <a:pt x="257632" y="395668"/>
                </a:lnTo>
                <a:lnTo>
                  <a:pt x="264185" y="395198"/>
                </a:lnTo>
                <a:lnTo>
                  <a:pt x="270878" y="390423"/>
                </a:lnTo>
                <a:lnTo>
                  <a:pt x="276199" y="386638"/>
                </a:lnTo>
                <a:lnTo>
                  <a:pt x="285114" y="387819"/>
                </a:lnTo>
                <a:lnTo>
                  <a:pt x="285127" y="380746"/>
                </a:lnTo>
                <a:lnTo>
                  <a:pt x="281698" y="385051"/>
                </a:lnTo>
                <a:lnTo>
                  <a:pt x="283146" y="376440"/>
                </a:lnTo>
                <a:lnTo>
                  <a:pt x="278485" y="373659"/>
                </a:lnTo>
                <a:lnTo>
                  <a:pt x="271335" y="369392"/>
                </a:lnTo>
                <a:lnTo>
                  <a:pt x="271843" y="367690"/>
                </a:lnTo>
                <a:lnTo>
                  <a:pt x="271208" y="360718"/>
                </a:lnTo>
                <a:lnTo>
                  <a:pt x="270878" y="356946"/>
                </a:lnTo>
                <a:lnTo>
                  <a:pt x="270268" y="351904"/>
                </a:lnTo>
                <a:lnTo>
                  <a:pt x="268554" y="348297"/>
                </a:lnTo>
                <a:lnTo>
                  <a:pt x="266407" y="343750"/>
                </a:lnTo>
                <a:lnTo>
                  <a:pt x="262153" y="343382"/>
                </a:lnTo>
                <a:lnTo>
                  <a:pt x="259384" y="340017"/>
                </a:lnTo>
                <a:lnTo>
                  <a:pt x="257098" y="337223"/>
                </a:lnTo>
                <a:lnTo>
                  <a:pt x="255866" y="333654"/>
                </a:lnTo>
                <a:lnTo>
                  <a:pt x="254571" y="330225"/>
                </a:lnTo>
                <a:lnTo>
                  <a:pt x="249807" y="318440"/>
                </a:lnTo>
                <a:lnTo>
                  <a:pt x="244347" y="306897"/>
                </a:lnTo>
                <a:lnTo>
                  <a:pt x="240791" y="300545"/>
                </a:lnTo>
                <a:lnTo>
                  <a:pt x="239331" y="298081"/>
                </a:lnTo>
                <a:lnTo>
                  <a:pt x="235775" y="294767"/>
                </a:lnTo>
                <a:lnTo>
                  <a:pt x="234340" y="290347"/>
                </a:lnTo>
                <a:lnTo>
                  <a:pt x="235381" y="287642"/>
                </a:lnTo>
                <a:lnTo>
                  <a:pt x="235102" y="285673"/>
                </a:lnTo>
                <a:lnTo>
                  <a:pt x="234441" y="281178"/>
                </a:lnTo>
                <a:lnTo>
                  <a:pt x="229768" y="278663"/>
                </a:lnTo>
                <a:lnTo>
                  <a:pt x="228244" y="274993"/>
                </a:lnTo>
                <a:lnTo>
                  <a:pt x="226059" y="269722"/>
                </a:lnTo>
                <a:lnTo>
                  <a:pt x="225920" y="258127"/>
                </a:lnTo>
                <a:lnTo>
                  <a:pt x="227837" y="252577"/>
                </a:lnTo>
                <a:lnTo>
                  <a:pt x="225702" y="242453"/>
                </a:lnTo>
                <a:lnTo>
                  <a:pt x="229669" y="230867"/>
                </a:lnTo>
                <a:lnTo>
                  <a:pt x="227774" y="230149"/>
                </a:lnTo>
                <a:lnTo>
                  <a:pt x="230867" y="219707"/>
                </a:lnTo>
                <a:lnTo>
                  <a:pt x="231527" y="208130"/>
                </a:lnTo>
                <a:lnTo>
                  <a:pt x="224751" y="200787"/>
                </a:lnTo>
                <a:lnTo>
                  <a:pt x="224040" y="193624"/>
                </a:lnTo>
                <a:lnTo>
                  <a:pt x="228295" y="189090"/>
                </a:lnTo>
                <a:lnTo>
                  <a:pt x="227114" y="181610"/>
                </a:lnTo>
                <a:lnTo>
                  <a:pt x="225932" y="174129"/>
                </a:lnTo>
                <a:lnTo>
                  <a:pt x="220967" y="169989"/>
                </a:lnTo>
                <a:lnTo>
                  <a:pt x="222059" y="161721"/>
                </a:lnTo>
                <a:lnTo>
                  <a:pt x="222808" y="155905"/>
                </a:lnTo>
                <a:lnTo>
                  <a:pt x="225526" y="150393"/>
                </a:lnTo>
                <a:lnTo>
                  <a:pt x="223253" y="144297"/>
                </a:lnTo>
                <a:lnTo>
                  <a:pt x="221170" y="138671"/>
                </a:lnTo>
                <a:lnTo>
                  <a:pt x="217614" y="133362"/>
                </a:lnTo>
                <a:lnTo>
                  <a:pt x="216547" y="127825"/>
                </a:lnTo>
                <a:lnTo>
                  <a:pt x="215215" y="115558"/>
                </a:lnTo>
                <a:lnTo>
                  <a:pt x="215049" y="103009"/>
                </a:lnTo>
                <a:lnTo>
                  <a:pt x="214869" y="90443"/>
                </a:lnTo>
                <a:lnTo>
                  <a:pt x="213493" y="78126"/>
                </a:lnTo>
                <a:lnTo>
                  <a:pt x="209110" y="61786"/>
                </a:lnTo>
                <a:lnTo>
                  <a:pt x="205461" y="49607"/>
                </a:lnTo>
                <a:lnTo>
                  <a:pt x="202564" y="40563"/>
                </a:lnTo>
                <a:lnTo>
                  <a:pt x="198487" y="29044"/>
                </a:lnTo>
                <a:lnTo>
                  <a:pt x="193232" y="16571"/>
                </a:lnTo>
                <a:lnTo>
                  <a:pt x="186987" y="5080"/>
                </a:lnTo>
                <a:lnTo>
                  <a:pt x="183299" y="0"/>
                </a:lnTo>
                <a:lnTo>
                  <a:pt x="77927" y="1282"/>
                </a:lnTo>
                <a:lnTo>
                  <a:pt x="75721" y="11903"/>
                </a:lnTo>
                <a:lnTo>
                  <a:pt x="76444" y="26486"/>
                </a:lnTo>
                <a:lnTo>
                  <a:pt x="79063" y="38725"/>
                </a:lnTo>
                <a:lnTo>
                  <a:pt x="84882" y="51482"/>
                </a:lnTo>
                <a:lnTo>
                  <a:pt x="90896" y="63242"/>
                </a:lnTo>
                <a:lnTo>
                  <a:pt x="97196" y="74410"/>
                </a:lnTo>
                <a:lnTo>
                  <a:pt x="101815" y="81826"/>
                </a:lnTo>
                <a:lnTo>
                  <a:pt x="97345" y="84124"/>
                </a:lnTo>
                <a:lnTo>
                  <a:pt x="96519" y="97980"/>
                </a:lnTo>
                <a:lnTo>
                  <a:pt x="96011" y="102806"/>
                </a:lnTo>
                <a:lnTo>
                  <a:pt x="93571" y="115085"/>
                </a:lnTo>
                <a:lnTo>
                  <a:pt x="89957" y="127453"/>
                </a:lnTo>
                <a:lnTo>
                  <a:pt x="89433" y="129247"/>
                </a:lnTo>
                <a:lnTo>
                  <a:pt x="84096" y="140641"/>
                </a:lnTo>
                <a:lnTo>
                  <a:pt x="76768" y="151080"/>
                </a:lnTo>
                <a:lnTo>
                  <a:pt x="70637" y="160464"/>
                </a:lnTo>
                <a:lnTo>
                  <a:pt x="64328" y="171457"/>
                </a:lnTo>
                <a:lnTo>
                  <a:pt x="57700" y="182299"/>
                </a:lnTo>
                <a:lnTo>
                  <a:pt x="50841" y="193012"/>
                </a:lnTo>
                <a:lnTo>
                  <a:pt x="45478" y="201155"/>
                </a:lnTo>
                <a:lnTo>
                  <a:pt x="38773" y="212124"/>
                </a:lnTo>
                <a:lnTo>
                  <a:pt x="32832" y="223115"/>
                </a:lnTo>
                <a:lnTo>
                  <a:pt x="28867" y="230733"/>
                </a:lnTo>
                <a:lnTo>
                  <a:pt x="22951" y="241962"/>
                </a:lnTo>
                <a:lnTo>
                  <a:pt x="17208" y="253418"/>
                </a:lnTo>
                <a:lnTo>
                  <a:pt x="12207" y="265178"/>
                </a:lnTo>
                <a:lnTo>
                  <a:pt x="8516" y="277320"/>
                </a:lnTo>
                <a:lnTo>
                  <a:pt x="8115" y="279158"/>
                </a:lnTo>
                <a:lnTo>
                  <a:pt x="7035" y="284441"/>
                </a:lnTo>
                <a:lnTo>
                  <a:pt x="2895" y="290068"/>
                </a:lnTo>
                <a:lnTo>
                  <a:pt x="2997" y="302272"/>
                </a:lnTo>
                <a:lnTo>
                  <a:pt x="0" y="303745"/>
                </a:lnTo>
                <a:lnTo>
                  <a:pt x="1003" y="308991"/>
                </a:lnTo>
                <a:lnTo>
                  <a:pt x="2324" y="315887"/>
                </a:lnTo>
                <a:lnTo>
                  <a:pt x="4394" y="316407"/>
                </a:lnTo>
                <a:lnTo>
                  <a:pt x="10794" y="321271"/>
                </a:lnTo>
                <a:lnTo>
                  <a:pt x="14477" y="324053"/>
                </a:lnTo>
                <a:lnTo>
                  <a:pt x="18529" y="327914"/>
                </a:lnTo>
                <a:lnTo>
                  <a:pt x="21259" y="331927"/>
                </a:lnTo>
                <a:lnTo>
                  <a:pt x="23177" y="334746"/>
                </a:lnTo>
                <a:lnTo>
                  <a:pt x="22821" y="338061"/>
                </a:lnTo>
                <a:lnTo>
                  <a:pt x="25704" y="340360"/>
                </a:lnTo>
                <a:lnTo>
                  <a:pt x="36874" y="343623"/>
                </a:lnTo>
                <a:lnTo>
                  <a:pt x="49514" y="342391"/>
                </a:lnTo>
                <a:lnTo>
                  <a:pt x="56603" y="341947"/>
                </a:lnTo>
                <a:lnTo>
                  <a:pt x="65697" y="342341"/>
                </a:lnTo>
                <a:lnTo>
                  <a:pt x="70878" y="342734"/>
                </a:lnTo>
                <a:lnTo>
                  <a:pt x="72783" y="331622"/>
                </a:lnTo>
                <a:lnTo>
                  <a:pt x="74066" y="324154"/>
                </a:lnTo>
                <a:lnTo>
                  <a:pt x="67030" y="318198"/>
                </a:lnTo>
                <a:lnTo>
                  <a:pt x="68402" y="311759"/>
                </a:lnTo>
                <a:lnTo>
                  <a:pt x="69583" y="306146"/>
                </a:lnTo>
                <a:lnTo>
                  <a:pt x="75247" y="301205"/>
                </a:lnTo>
                <a:lnTo>
                  <a:pt x="76606" y="295402"/>
                </a:lnTo>
                <a:lnTo>
                  <a:pt x="78485" y="287388"/>
                </a:lnTo>
                <a:lnTo>
                  <a:pt x="72745" y="281889"/>
                </a:lnTo>
                <a:lnTo>
                  <a:pt x="72085" y="274078"/>
                </a:lnTo>
                <a:lnTo>
                  <a:pt x="71513" y="267335"/>
                </a:lnTo>
                <a:lnTo>
                  <a:pt x="76415" y="260400"/>
                </a:lnTo>
                <a:lnTo>
                  <a:pt x="81267" y="256108"/>
                </a:lnTo>
                <a:lnTo>
                  <a:pt x="91442" y="248957"/>
                </a:lnTo>
                <a:lnTo>
                  <a:pt x="102320" y="241848"/>
                </a:lnTo>
                <a:lnTo>
                  <a:pt x="103035" y="241300"/>
                </a:lnTo>
                <a:lnTo>
                  <a:pt x="107378" y="237909"/>
                </a:lnTo>
                <a:lnTo>
                  <a:pt x="109029" y="236321"/>
                </a:lnTo>
                <a:lnTo>
                  <a:pt x="111544" y="232092"/>
                </a:lnTo>
                <a:lnTo>
                  <a:pt x="113258" y="229222"/>
                </a:lnTo>
                <a:lnTo>
                  <a:pt x="115227" y="224358"/>
                </a:lnTo>
                <a:lnTo>
                  <a:pt x="117817" y="222173"/>
                </a:lnTo>
                <a:lnTo>
                  <a:pt x="129038" y="215269"/>
                </a:lnTo>
                <a:lnTo>
                  <a:pt x="140179" y="208347"/>
                </a:lnTo>
                <a:lnTo>
                  <a:pt x="146900" y="197351"/>
                </a:lnTo>
                <a:lnTo>
                  <a:pt x="147243" y="1952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362864" y="6751044"/>
            <a:ext cx="2882" cy="1471"/>
          </a:xfrm>
          <a:custGeom>
            <a:avLst/>
            <a:gdLst/>
            <a:ahLst/>
            <a:cxnLst/>
            <a:rect l="l" t="t" r="r" b="b"/>
            <a:pathLst>
              <a:path w="2882" h="1471">
                <a:moveTo>
                  <a:pt x="2882" y="254"/>
                </a:moveTo>
                <a:lnTo>
                  <a:pt x="0" y="0"/>
                </a:lnTo>
                <a:lnTo>
                  <a:pt x="1612" y="1193"/>
                </a:lnTo>
                <a:lnTo>
                  <a:pt x="2825" y="1471"/>
                </a:lnTo>
                <a:lnTo>
                  <a:pt x="2882" y="2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360744" y="6741590"/>
            <a:ext cx="7935" cy="34074"/>
          </a:xfrm>
          <a:custGeom>
            <a:avLst/>
            <a:gdLst/>
            <a:ahLst/>
            <a:cxnLst/>
            <a:rect l="l" t="t" r="r" b="b"/>
            <a:pathLst>
              <a:path w="7935" h="34074">
                <a:moveTo>
                  <a:pt x="444" y="23939"/>
                </a:moveTo>
                <a:lnTo>
                  <a:pt x="4267" y="34074"/>
                </a:lnTo>
                <a:lnTo>
                  <a:pt x="1536" y="13030"/>
                </a:lnTo>
                <a:lnTo>
                  <a:pt x="4800" y="13868"/>
                </a:lnTo>
                <a:lnTo>
                  <a:pt x="4470" y="13169"/>
                </a:lnTo>
                <a:lnTo>
                  <a:pt x="3924" y="10198"/>
                </a:lnTo>
                <a:lnTo>
                  <a:pt x="4470" y="13169"/>
                </a:lnTo>
                <a:lnTo>
                  <a:pt x="4800" y="13868"/>
                </a:lnTo>
                <a:lnTo>
                  <a:pt x="6451" y="12014"/>
                </a:lnTo>
                <a:lnTo>
                  <a:pt x="7048" y="9905"/>
                </a:lnTo>
                <a:lnTo>
                  <a:pt x="7935" y="8124"/>
                </a:lnTo>
                <a:lnTo>
                  <a:pt x="6476" y="6299"/>
                </a:lnTo>
                <a:lnTo>
                  <a:pt x="6603" y="5410"/>
                </a:lnTo>
                <a:lnTo>
                  <a:pt x="4914" y="2844"/>
                </a:lnTo>
                <a:lnTo>
                  <a:pt x="3771" y="0"/>
                </a:lnTo>
                <a:lnTo>
                  <a:pt x="3848" y="6159"/>
                </a:lnTo>
                <a:lnTo>
                  <a:pt x="1231" y="7175"/>
                </a:lnTo>
                <a:lnTo>
                  <a:pt x="1117" y="9867"/>
                </a:lnTo>
                <a:lnTo>
                  <a:pt x="451" y="8905"/>
                </a:lnTo>
                <a:lnTo>
                  <a:pt x="0" y="9905"/>
                </a:lnTo>
                <a:lnTo>
                  <a:pt x="806" y="11544"/>
                </a:lnTo>
                <a:lnTo>
                  <a:pt x="1272" y="10036"/>
                </a:lnTo>
                <a:lnTo>
                  <a:pt x="1866" y="8115"/>
                </a:lnTo>
                <a:lnTo>
                  <a:pt x="4354" y="9374"/>
                </a:lnTo>
                <a:lnTo>
                  <a:pt x="4546" y="9194"/>
                </a:lnTo>
                <a:lnTo>
                  <a:pt x="5003" y="9702"/>
                </a:lnTo>
                <a:lnTo>
                  <a:pt x="4904" y="10846"/>
                </a:lnTo>
                <a:lnTo>
                  <a:pt x="4698" y="13220"/>
                </a:lnTo>
                <a:lnTo>
                  <a:pt x="4904" y="10846"/>
                </a:lnTo>
                <a:lnTo>
                  <a:pt x="3657" y="9905"/>
                </a:lnTo>
                <a:lnTo>
                  <a:pt x="1866" y="8115"/>
                </a:lnTo>
                <a:lnTo>
                  <a:pt x="1272" y="10036"/>
                </a:lnTo>
                <a:lnTo>
                  <a:pt x="806" y="11544"/>
                </a:lnTo>
                <a:lnTo>
                  <a:pt x="393" y="12877"/>
                </a:lnTo>
                <a:lnTo>
                  <a:pt x="444" y="239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362610" y="6749706"/>
            <a:ext cx="3136" cy="2731"/>
          </a:xfrm>
          <a:custGeom>
            <a:avLst/>
            <a:gdLst/>
            <a:ahLst/>
            <a:cxnLst/>
            <a:rect l="l" t="t" r="r" b="b"/>
            <a:pathLst>
              <a:path w="3136" h="2731">
                <a:moveTo>
                  <a:pt x="2487" y="1258"/>
                </a:moveTo>
                <a:lnTo>
                  <a:pt x="0" y="0"/>
                </a:lnTo>
                <a:lnTo>
                  <a:pt x="1790" y="1790"/>
                </a:lnTo>
                <a:lnTo>
                  <a:pt x="3037" y="2731"/>
                </a:lnTo>
                <a:lnTo>
                  <a:pt x="3136" y="1587"/>
                </a:lnTo>
                <a:lnTo>
                  <a:pt x="2679" y="1079"/>
                </a:lnTo>
                <a:lnTo>
                  <a:pt x="2487" y="1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365583" y="6747000"/>
            <a:ext cx="39077" cy="129108"/>
          </a:xfrm>
          <a:custGeom>
            <a:avLst/>
            <a:gdLst/>
            <a:ahLst/>
            <a:cxnLst/>
            <a:rect l="l" t="t" r="r" b="b"/>
            <a:pathLst>
              <a:path w="39077" h="129108">
                <a:moveTo>
                  <a:pt x="8305" y="31153"/>
                </a:moveTo>
                <a:lnTo>
                  <a:pt x="6070" y="26428"/>
                </a:lnTo>
                <a:lnTo>
                  <a:pt x="2514" y="16370"/>
                </a:lnTo>
                <a:lnTo>
                  <a:pt x="2608" y="9687"/>
                </a:lnTo>
                <a:lnTo>
                  <a:pt x="3289" y="9842"/>
                </a:lnTo>
                <a:lnTo>
                  <a:pt x="2895" y="6680"/>
                </a:lnTo>
                <a:lnTo>
                  <a:pt x="3809" y="3606"/>
                </a:lnTo>
                <a:lnTo>
                  <a:pt x="5143" y="3682"/>
                </a:lnTo>
                <a:lnTo>
                  <a:pt x="1765" y="0"/>
                </a:lnTo>
                <a:lnTo>
                  <a:pt x="3327" y="2641"/>
                </a:lnTo>
                <a:lnTo>
                  <a:pt x="3263" y="2923"/>
                </a:lnTo>
                <a:lnTo>
                  <a:pt x="2552" y="6070"/>
                </a:lnTo>
                <a:lnTo>
                  <a:pt x="0" y="9093"/>
                </a:lnTo>
                <a:lnTo>
                  <a:pt x="1904" y="34112"/>
                </a:lnTo>
                <a:lnTo>
                  <a:pt x="7422" y="45587"/>
                </a:lnTo>
                <a:lnTo>
                  <a:pt x="12668" y="57331"/>
                </a:lnTo>
                <a:lnTo>
                  <a:pt x="16541" y="69320"/>
                </a:lnTo>
                <a:lnTo>
                  <a:pt x="16713" y="70078"/>
                </a:lnTo>
                <a:lnTo>
                  <a:pt x="19778" y="82500"/>
                </a:lnTo>
                <a:lnTo>
                  <a:pt x="23878" y="94432"/>
                </a:lnTo>
                <a:lnTo>
                  <a:pt x="28460" y="103695"/>
                </a:lnTo>
                <a:lnTo>
                  <a:pt x="29654" y="105727"/>
                </a:lnTo>
                <a:lnTo>
                  <a:pt x="31191" y="109385"/>
                </a:lnTo>
                <a:lnTo>
                  <a:pt x="32346" y="113182"/>
                </a:lnTo>
                <a:lnTo>
                  <a:pt x="33515" y="116966"/>
                </a:lnTo>
                <a:lnTo>
                  <a:pt x="34302" y="121018"/>
                </a:lnTo>
                <a:lnTo>
                  <a:pt x="34378" y="127101"/>
                </a:lnTo>
                <a:lnTo>
                  <a:pt x="37528" y="129108"/>
                </a:lnTo>
                <a:lnTo>
                  <a:pt x="37706" y="125602"/>
                </a:lnTo>
                <a:lnTo>
                  <a:pt x="37896" y="122085"/>
                </a:lnTo>
                <a:lnTo>
                  <a:pt x="39077" y="111124"/>
                </a:lnTo>
                <a:lnTo>
                  <a:pt x="37782" y="106883"/>
                </a:lnTo>
                <a:lnTo>
                  <a:pt x="36156" y="102946"/>
                </a:lnTo>
                <a:lnTo>
                  <a:pt x="34543" y="100164"/>
                </a:lnTo>
                <a:lnTo>
                  <a:pt x="29256" y="88896"/>
                </a:lnTo>
                <a:lnTo>
                  <a:pt x="25531" y="76773"/>
                </a:lnTo>
                <a:lnTo>
                  <a:pt x="23596" y="68554"/>
                </a:lnTo>
                <a:lnTo>
                  <a:pt x="19704" y="55984"/>
                </a:lnTo>
                <a:lnTo>
                  <a:pt x="14548" y="44171"/>
                </a:lnTo>
                <a:lnTo>
                  <a:pt x="9210" y="33089"/>
                </a:lnTo>
                <a:lnTo>
                  <a:pt x="8305" y="31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362281" y="6747000"/>
            <a:ext cx="6629" cy="34112"/>
          </a:xfrm>
          <a:custGeom>
            <a:avLst/>
            <a:gdLst/>
            <a:ahLst/>
            <a:cxnLst/>
            <a:rect l="l" t="t" r="r" b="b"/>
            <a:pathLst>
              <a:path w="6629" h="34112">
                <a:moveTo>
                  <a:pt x="6398" y="2714"/>
                </a:moveTo>
                <a:lnTo>
                  <a:pt x="5511" y="4495"/>
                </a:lnTo>
                <a:lnTo>
                  <a:pt x="4914" y="6603"/>
                </a:lnTo>
                <a:lnTo>
                  <a:pt x="3263" y="8458"/>
                </a:lnTo>
                <a:lnTo>
                  <a:pt x="0" y="7619"/>
                </a:lnTo>
                <a:lnTo>
                  <a:pt x="2730" y="28663"/>
                </a:lnTo>
                <a:lnTo>
                  <a:pt x="5206" y="34112"/>
                </a:lnTo>
                <a:lnTo>
                  <a:pt x="3301" y="9093"/>
                </a:lnTo>
                <a:lnTo>
                  <a:pt x="5854" y="6070"/>
                </a:lnTo>
                <a:lnTo>
                  <a:pt x="6565" y="2923"/>
                </a:lnTo>
                <a:lnTo>
                  <a:pt x="6629" y="2641"/>
                </a:lnTo>
                <a:lnTo>
                  <a:pt x="5067" y="0"/>
                </a:lnTo>
                <a:lnTo>
                  <a:pt x="4940" y="888"/>
                </a:lnTo>
                <a:lnTo>
                  <a:pt x="6398" y="2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342163" y="6666063"/>
            <a:ext cx="22428" cy="85394"/>
          </a:xfrm>
          <a:custGeom>
            <a:avLst/>
            <a:gdLst/>
            <a:ahLst/>
            <a:cxnLst/>
            <a:rect l="l" t="t" r="r" b="b"/>
            <a:pathLst>
              <a:path w="22428" h="85394">
                <a:moveTo>
                  <a:pt x="10363" y="11544"/>
                </a:moveTo>
                <a:lnTo>
                  <a:pt x="7581" y="6603"/>
                </a:lnTo>
                <a:lnTo>
                  <a:pt x="5714" y="2578"/>
                </a:lnTo>
                <a:lnTo>
                  <a:pt x="3657" y="0"/>
                </a:lnTo>
                <a:lnTo>
                  <a:pt x="2362" y="3670"/>
                </a:lnTo>
                <a:lnTo>
                  <a:pt x="0" y="7734"/>
                </a:lnTo>
                <a:lnTo>
                  <a:pt x="2844" y="12522"/>
                </a:lnTo>
                <a:lnTo>
                  <a:pt x="5867" y="4076"/>
                </a:lnTo>
                <a:lnTo>
                  <a:pt x="5346" y="8762"/>
                </a:lnTo>
                <a:lnTo>
                  <a:pt x="5702" y="19240"/>
                </a:lnTo>
                <a:lnTo>
                  <a:pt x="7251" y="26695"/>
                </a:lnTo>
                <a:lnTo>
                  <a:pt x="8127" y="33667"/>
                </a:lnTo>
                <a:lnTo>
                  <a:pt x="9042" y="41516"/>
                </a:lnTo>
                <a:lnTo>
                  <a:pt x="10032" y="49783"/>
                </a:lnTo>
                <a:lnTo>
                  <a:pt x="11963" y="57645"/>
                </a:lnTo>
                <a:lnTo>
                  <a:pt x="12953" y="65049"/>
                </a:lnTo>
                <a:lnTo>
                  <a:pt x="13652" y="70294"/>
                </a:lnTo>
                <a:lnTo>
                  <a:pt x="14287" y="74282"/>
                </a:lnTo>
                <a:lnTo>
                  <a:pt x="15811" y="78117"/>
                </a:lnTo>
                <a:lnTo>
                  <a:pt x="17322" y="81965"/>
                </a:lnTo>
                <a:lnTo>
                  <a:pt x="19031" y="84432"/>
                </a:lnTo>
                <a:lnTo>
                  <a:pt x="19697" y="85394"/>
                </a:lnTo>
                <a:lnTo>
                  <a:pt x="19811" y="82702"/>
                </a:lnTo>
                <a:lnTo>
                  <a:pt x="22428" y="81686"/>
                </a:lnTo>
                <a:lnTo>
                  <a:pt x="22351" y="75526"/>
                </a:lnTo>
                <a:lnTo>
                  <a:pt x="21221" y="72682"/>
                </a:lnTo>
                <a:lnTo>
                  <a:pt x="20612" y="69291"/>
                </a:lnTo>
                <a:lnTo>
                  <a:pt x="19926" y="64122"/>
                </a:lnTo>
                <a:lnTo>
                  <a:pt x="18859" y="56197"/>
                </a:lnTo>
                <a:lnTo>
                  <a:pt x="16941" y="48386"/>
                </a:lnTo>
                <a:lnTo>
                  <a:pt x="16040" y="40690"/>
                </a:lnTo>
                <a:lnTo>
                  <a:pt x="15125" y="32829"/>
                </a:lnTo>
                <a:lnTo>
                  <a:pt x="14223" y="25603"/>
                </a:lnTo>
                <a:lnTo>
                  <a:pt x="12598" y="17805"/>
                </a:lnTo>
                <a:lnTo>
                  <a:pt x="11874" y="14376"/>
                </a:lnTo>
                <a:lnTo>
                  <a:pt x="10363" y="11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368479" y="6750608"/>
            <a:ext cx="3479" cy="6235"/>
          </a:xfrm>
          <a:custGeom>
            <a:avLst/>
            <a:gdLst/>
            <a:ahLst/>
            <a:cxnLst/>
            <a:rect l="l" t="t" r="r" b="b"/>
            <a:pathLst>
              <a:path w="3479" h="6235">
                <a:moveTo>
                  <a:pt x="914" y="0"/>
                </a:moveTo>
                <a:lnTo>
                  <a:pt x="0" y="3073"/>
                </a:lnTo>
                <a:lnTo>
                  <a:pt x="393" y="6235"/>
                </a:lnTo>
                <a:lnTo>
                  <a:pt x="3479" y="2895"/>
                </a:lnTo>
                <a:lnTo>
                  <a:pt x="2247" y="76"/>
                </a:lnTo>
                <a:lnTo>
                  <a:pt x="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405944" y="6851178"/>
            <a:ext cx="76873" cy="25184"/>
          </a:xfrm>
          <a:custGeom>
            <a:avLst/>
            <a:gdLst/>
            <a:ahLst/>
            <a:cxnLst/>
            <a:rect l="l" t="t" r="r" b="b"/>
            <a:pathLst>
              <a:path w="76873" h="25184">
                <a:moveTo>
                  <a:pt x="27721" y="17268"/>
                </a:moveTo>
                <a:lnTo>
                  <a:pt x="15040" y="17985"/>
                </a:lnTo>
                <a:lnTo>
                  <a:pt x="6807" y="18135"/>
                </a:lnTo>
                <a:lnTo>
                  <a:pt x="3708" y="18135"/>
                </a:lnTo>
                <a:lnTo>
                  <a:pt x="977" y="19557"/>
                </a:lnTo>
                <a:lnTo>
                  <a:pt x="965" y="15646"/>
                </a:lnTo>
                <a:lnTo>
                  <a:pt x="0" y="11188"/>
                </a:lnTo>
                <a:lnTo>
                  <a:pt x="622" y="18072"/>
                </a:lnTo>
                <a:lnTo>
                  <a:pt x="838" y="21869"/>
                </a:lnTo>
                <a:lnTo>
                  <a:pt x="380" y="25107"/>
                </a:lnTo>
                <a:lnTo>
                  <a:pt x="6807" y="25184"/>
                </a:lnTo>
                <a:lnTo>
                  <a:pt x="19586" y="24834"/>
                </a:lnTo>
                <a:lnTo>
                  <a:pt x="32254" y="23977"/>
                </a:lnTo>
                <a:lnTo>
                  <a:pt x="41046" y="23228"/>
                </a:lnTo>
                <a:lnTo>
                  <a:pt x="45148" y="22859"/>
                </a:lnTo>
                <a:lnTo>
                  <a:pt x="48996" y="22567"/>
                </a:lnTo>
                <a:lnTo>
                  <a:pt x="52844" y="21691"/>
                </a:lnTo>
                <a:lnTo>
                  <a:pt x="56692" y="20815"/>
                </a:lnTo>
                <a:lnTo>
                  <a:pt x="60528" y="19291"/>
                </a:lnTo>
                <a:lnTo>
                  <a:pt x="64274" y="16611"/>
                </a:lnTo>
                <a:lnTo>
                  <a:pt x="66001" y="15316"/>
                </a:lnTo>
                <a:lnTo>
                  <a:pt x="69227" y="14604"/>
                </a:lnTo>
                <a:lnTo>
                  <a:pt x="72542" y="13449"/>
                </a:lnTo>
                <a:lnTo>
                  <a:pt x="71805" y="7340"/>
                </a:lnTo>
                <a:lnTo>
                  <a:pt x="74942" y="8775"/>
                </a:lnTo>
                <a:lnTo>
                  <a:pt x="74942" y="4521"/>
                </a:lnTo>
                <a:lnTo>
                  <a:pt x="75273" y="4064"/>
                </a:lnTo>
                <a:lnTo>
                  <a:pt x="76466" y="4063"/>
                </a:lnTo>
                <a:lnTo>
                  <a:pt x="76873" y="1854"/>
                </a:lnTo>
                <a:lnTo>
                  <a:pt x="76303" y="285"/>
                </a:lnTo>
                <a:lnTo>
                  <a:pt x="76200" y="0"/>
                </a:lnTo>
                <a:lnTo>
                  <a:pt x="76212" y="253"/>
                </a:lnTo>
                <a:lnTo>
                  <a:pt x="75946" y="1701"/>
                </a:lnTo>
                <a:lnTo>
                  <a:pt x="75105" y="4063"/>
                </a:lnTo>
                <a:lnTo>
                  <a:pt x="72948" y="4063"/>
                </a:lnTo>
                <a:lnTo>
                  <a:pt x="71099" y="6048"/>
                </a:lnTo>
                <a:lnTo>
                  <a:pt x="70357" y="6845"/>
                </a:lnTo>
                <a:lnTo>
                  <a:pt x="65722" y="8242"/>
                </a:lnTo>
                <a:lnTo>
                  <a:pt x="62864" y="8991"/>
                </a:lnTo>
                <a:lnTo>
                  <a:pt x="60185" y="10883"/>
                </a:lnTo>
                <a:lnTo>
                  <a:pt x="57226" y="12979"/>
                </a:lnTo>
                <a:lnTo>
                  <a:pt x="54432" y="14084"/>
                </a:lnTo>
                <a:lnTo>
                  <a:pt x="51269" y="14820"/>
                </a:lnTo>
                <a:lnTo>
                  <a:pt x="48107" y="15557"/>
                </a:lnTo>
                <a:lnTo>
                  <a:pt x="44564" y="15849"/>
                </a:lnTo>
                <a:lnTo>
                  <a:pt x="40424" y="16217"/>
                </a:lnTo>
                <a:lnTo>
                  <a:pt x="27721" y="17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403111" y="6858125"/>
            <a:ext cx="3670" cy="18160"/>
          </a:xfrm>
          <a:custGeom>
            <a:avLst/>
            <a:gdLst/>
            <a:ahLst/>
            <a:cxnLst/>
            <a:rect l="l" t="t" r="r" b="b"/>
            <a:pathLst>
              <a:path w="3670" h="18160">
                <a:moveTo>
                  <a:pt x="0" y="17983"/>
                </a:moveTo>
                <a:lnTo>
                  <a:pt x="3213" y="18160"/>
                </a:lnTo>
                <a:lnTo>
                  <a:pt x="3670" y="14922"/>
                </a:lnTo>
                <a:lnTo>
                  <a:pt x="3454" y="11125"/>
                </a:lnTo>
                <a:lnTo>
                  <a:pt x="2832" y="4241"/>
                </a:lnTo>
                <a:lnTo>
                  <a:pt x="1549" y="0"/>
                </a:lnTo>
                <a:lnTo>
                  <a:pt x="368" y="10960"/>
                </a:lnTo>
                <a:lnTo>
                  <a:pt x="177" y="14477"/>
                </a:lnTo>
                <a:lnTo>
                  <a:pt x="0" y="17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376835" y="6470547"/>
            <a:ext cx="51295" cy="204736"/>
          </a:xfrm>
          <a:custGeom>
            <a:avLst/>
            <a:gdLst/>
            <a:ahLst/>
            <a:cxnLst/>
            <a:rect l="l" t="t" r="r" b="b"/>
            <a:pathLst>
              <a:path w="51295" h="204736">
                <a:moveTo>
                  <a:pt x="45872" y="167982"/>
                </a:moveTo>
                <a:lnTo>
                  <a:pt x="45999" y="166141"/>
                </a:lnTo>
                <a:lnTo>
                  <a:pt x="46418" y="162521"/>
                </a:lnTo>
                <a:lnTo>
                  <a:pt x="48056" y="158381"/>
                </a:lnTo>
                <a:lnTo>
                  <a:pt x="48107" y="153327"/>
                </a:lnTo>
                <a:lnTo>
                  <a:pt x="47802" y="149186"/>
                </a:lnTo>
                <a:lnTo>
                  <a:pt x="47002" y="147015"/>
                </a:lnTo>
                <a:lnTo>
                  <a:pt x="44665" y="140893"/>
                </a:lnTo>
                <a:lnTo>
                  <a:pt x="41262" y="135661"/>
                </a:lnTo>
                <a:lnTo>
                  <a:pt x="40462" y="131127"/>
                </a:lnTo>
                <a:lnTo>
                  <a:pt x="39154" y="124332"/>
                </a:lnTo>
                <a:lnTo>
                  <a:pt x="39014" y="117068"/>
                </a:lnTo>
                <a:lnTo>
                  <a:pt x="39027" y="104622"/>
                </a:lnTo>
                <a:lnTo>
                  <a:pt x="38710" y="91994"/>
                </a:lnTo>
                <a:lnTo>
                  <a:pt x="36949" y="79327"/>
                </a:lnTo>
                <a:lnTo>
                  <a:pt x="32952" y="64818"/>
                </a:lnTo>
                <a:lnTo>
                  <a:pt x="29308" y="52633"/>
                </a:lnTo>
                <a:lnTo>
                  <a:pt x="26365" y="43421"/>
                </a:lnTo>
                <a:lnTo>
                  <a:pt x="22361" y="32102"/>
                </a:lnTo>
                <a:lnTo>
                  <a:pt x="17214" y="19758"/>
                </a:lnTo>
                <a:lnTo>
                  <a:pt x="10982" y="8067"/>
                </a:lnTo>
                <a:lnTo>
                  <a:pt x="6451" y="1701"/>
                </a:lnTo>
                <a:lnTo>
                  <a:pt x="2984" y="0"/>
                </a:lnTo>
                <a:lnTo>
                  <a:pt x="0" y="2489"/>
                </a:lnTo>
                <a:lnTo>
                  <a:pt x="1041" y="6197"/>
                </a:lnTo>
                <a:lnTo>
                  <a:pt x="7533" y="16145"/>
                </a:lnTo>
                <a:lnTo>
                  <a:pt x="13311" y="28415"/>
                </a:lnTo>
                <a:lnTo>
                  <a:pt x="18037" y="40787"/>
                </a:lnTo>
                <a:lnTo>
                  <a:pt x="19672" y="45618"/>
                </a:lnTo>
                <a:lnTo>
                  <a:pt x="23484" y="57665"/>
                </a:lnTo>
                <a:lnTo>
                  <a:pt x="27078" y="69877"/>
                </a:lnTo>
                <a:lnTo>
                  <a:pt x="29591" y="78917"/>
                </a:lnTo>
                <a:lnTo>
                  <a:pt x="31588" y="91181"/>
                </a:lnTo>
                <a:lnTo>
                  <a:pt x="31978" y="104188"/>
                </a:lnTo>
                <a:lnTo>
                  <a:pt x="32080" y="124840"/>
                </a:lnTo>
                <a:lnTo>
                  <a:pt x="33540" y="132448"/>
                </a:lnTo>
                <a:lnTo>
                  <a:pt x="34861" y="138976"/>
                </a:lnTo>
                <a:lnTo>
                  <a:pt x="38557" y="144360"/>
                </a:lnTo>
                <a:lnTo>
                  <a:pt x="40398" y="149466"/>
                </a:lnTo>
                <a:lnTo>
                  <a:pt x="41059" y="153327"/>
                </a:lnTo>
                <a:lnTo>
                  <a:pt x="41109" y="156629"/>
                </a:lnTo>
                <a:lnTo>
                  <a:pt x="39662" y="160502"/>
                </a:lnTo>
                <a:lnTo>
                  <a:pt x="39014" y="165226"/>
                </a:lnTo>
                <a:lnTo>
                  <a:pt x="38823" y="167982"/>
                </a:lnTo>
                <a:lnTo>
                  <a:pt x="38823" y="172123"/>
                </a:lnTo>
                <a:lnTo>
                  <a:pt x="40119" y="175412"/>
                </a:lnTo>
                <a:lnTo>
                  <a:pt x="41325" y="178193"/>
                </a:lnTo>
                <a:lnTo>
                  <a:pt x="42544" y="181000"/>
                </a:lnTo>
                <a:lnTo>
                  <a:pt x="43649" y="183337"/>
                </a:lnTo>
                <a:lnTo>
                  <a:pt x="44081" y="186118"/>
                </a:lnTo>
                <a:lnTo>
                  <a:pt x="44246" y="190360"/>
                </a:lnTo>
                <a:lnTo>
                  <a:pt x="43053" y="194716"/>
                </a:lnTo>
                <a:lnTo>
                  <a:pt x="45199" y="204736"/>
                </a:lnTo>
                <a:lnTo>
                  <a:pt x="46443" y="201447"/>
                </a:lnTo>
                <a:lnTo>
                  <a:pt x="48665" y="202270"/>
                </a:lnTo>
                <a:lnTo>
                  <a:pt x="48641" y="200977"/>
                </a:lnTo>
                <a:lnTo>
                  <a:pt x="49834" y="196621"/>
                </a:lnTo>
                <a:lnTo>
                  <a:pt x="50495" y="194271"/>
                </a:lnTo>
                <a:lnTo>
                  <a:pt x="51282" y="191515"/>
                </a:lnTo>
                <a:lnTo>
                  <a:pt x="51295" y="188213"/>
                </a:lnTo>
                <a:lnTo>
                  <a:pt x="51041" y="185013"/>
                </a:lnTo>
                <a:lnTo>
                  <a:pt x="50406" y="181051"/>
                </a:lnTo>
                <a:lnTo>
                  <a:pt x="48907" y="177990"/>
                </a:lnTo>
                <a:lnTo>
                  <a:pt x="47790" y="175386"/>
                </a:lnTo>
                <a:lnTo>
                  <a:pt x="46647" y="172758"/>
                </a:lnTo>
                <a:lnTo>
                  <a:pt x="45872" y="170637"/>
                </a:lnTo>
                <a:lnTo>
                  <a:pt x="45872" y="167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422897" y="6673251"/>
            <a:ext cx="6032" cy="31902"/>
          </a:xfrm>
          <a:custGeom>
            <a:avLst/>
            <a:gdLst/>
            <a:ahLst/>
            <a:cxnLst/>
            <a:rect l="l" t="t" r="r" b="b"/>
            <a:pathLst>
              <a:path w="6032" h="31902">
                <a:moveTo>
                  <a:pt x="2920" y="27952"/>
                </a:moveTo>
                <a:lnTo>
                  <a:pt x="4203" y="31838"/>
                </a:lnTo>
                <a:lnTo>
                  <a:pt x="6032" y="28625"/>
                </a:lnTo>
                <a:lnTo>
                  <a:pt x="3771" y="0"/>
                </a:lnTo>
                <a:lnTo>
                  <a:pt x="2641" y="1689"/>
                </a:lnTo>
                <a:lnTo>
                  <a:pt x="0" y="6146"/>
                </a:lnTo>
                <a:lnTo>
                  <a:pt x="2463" y="9575"/>
                </a:lnTo>
                <a:lnTo>
                  <a:pt x="2832" y="13220"/>
                </a:lnTo>
                <a:lnTo>
                  <a:pt x="2870" y="18554"/>
                </a:lnTo>
                <a:lnTo>
                  <a:pt x="126" y="25615"/>
                </a:lnTo>
                <a:lnTo>
                  <a:pt x="177" y="31902"/>
                </a:lnTo>
                <a:lnTo>
                  <a:pt x="1092" y="30187"/>
                </a:lnTo>
                <a:lnTo>
                  <a:pt x="2285" y="30821"/>
                </a:lnTo>
                <a:lnTo>
                  <a:pt x="4203" y="31838"/>
                </a:lnTo>
                <a:lnTo>
                  <a:pt x="2920" y="27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418427" y="6665264"/>
            <a:ext cx="8242" cy="14135"/>
          </a:xfrm>
          <a:custGeom>
            <a:avLst/>
            <a:gdLst/>
            <a:ahLst/>
            <a:cxnLst/>
            <a:rect l="l" t="t" r="r" b="b"/>
            <a:pathLst>
              <a:path w="8242" h="14135">
                <a:moveTo>
                  <a:pt x="7111" y="9677"/>
                </a:moveTo>
                <a:lnTo>
                  <a:pt x="8242" y="7988"/>
                </a:lnTo>
                <a:lnTo>
                  <a:pt x="7072" y="7554"/>
                </a:lnTo>
                <a:lnTo>
                  <a:pt x="4851" y="6730"/>
                </a:lnTo>
                <a:lnTo>
                  <a:pt x="3606" y="10020"/>
                </a:lnTo>
                <a:lnTo>
                  <a:pt x="1460" y="0"/>
                </a:lnTo>
                <a:lnTo>
                  <a:pt x="800" y="2349"/>
                </a:lnTo>
                <a:lnTo>
                  <a:pt x="12" y="5079"/>
                </a:lnTo>
                <a:lnTo>
                  <a:pt x="0" y="8381"/>
                </a:lnTo>
                <a:lnTo>
                  <a:pt x="241" y="11696"/>
                </a:lnTo>
                <a:lnTo>
                  <a:pt x="4470" y="14135"/>
                </a:lnTo>
                <a:lnTo>
                  <a:pt x="7111" y="9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479413" y="6847471"/>
            <a:ext cx="2743" cy="5867"/>
          </a:xfrm>
          <a:custGeom>
            <a:avLst/>
            <a:gdLst/>
            <a:ahLst/>
            <a:cxnLst/>
            <a:rect l="l" t="t" r="r" b="b"/>
            <a:pathLst>
              <a:path w="2743" h="5867">
                <a:moveTo>
                  <a:pt x="2743" y="3962"/>
                </a:moveTo>
                <a:lnTo>
                  <a:pt x="2730" y="3708"/>
                </a:lnTo>
                <a:lnTo>
                  <a:pt x="1892" y="0"/>
                </a:lnTo>
                <a:lnTo>
                  <a:pt x="0" y="5867"/>
                </a:lnTo>
                <a:lnTo>
                  <a:pt x="1473" y="5435"/>
                </a:lnTo>
                <a:lnTo>
                  <a:pt x="2476" y="5410"/>
                </a:lnTo>
                <a:lnTo>
                  <a:pt x="2743" y="3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480886" y="6851465"/>
            <a:ext cx="4279" cy="8489"/>
          </a:xfrm>
          <a:custGeom>
            <a:avLst/>
            <a:gdLst/>
            <a:ahLst/>
            <a:cxnLst/>
            <a:rect l="l" t="t" r="r" b="b"/>
            <a:pathLst>
              <a:path w="4279" h="8489">
                <a:moveTo>
                  <a:pt x="330" y="3778"/>
                </a:moveTo>
                <a:lnTo>
                  <a:pt x="0" y="4235"/>
                </a:lnTo>
                <a:lnTo>
                  <a:pt x="0" y="8489"/>
                </a:lnTo>
                <a:lnTo>
                  <a:pt x="2793" y="7486"/>
                </a:lnTo>
                <a:lnTo>
                  <a:pt x="4279" y="5975"/>
                </a:lnTo>
                <a:lnTo>
                  <a:pt x="4102" y="958"/>
                </a:lnTo>
                <a:lnTo>
                  <a:pt x="1361" y="0"/>
                </a:lnTo>
                <a:lnTo>
                  <a:pt x="1930" y="1568"/>
                </a:lnTo>
                <a:lnTo>
                  <a:pt x="1523" y="3778"/>
                </a:lnTo>
                <a:lnTo>
                  <a:pt x="330" y="37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477750" y="6852423"/>
            <a:ext cx="8191" cy="12204"/>
          </a:xfrm>
          <a:custGeom>
            <a:avLst/>
            <a:gdLst/>
            <a:ahLst/>
            <a:cxnLst/>
            <a:rect l="l" t="t" r="r" b="b"/>
            <a:pathLst>
              <a:path w="8191" h="12204">
                <a:moveTo>
                  <a:pt x="0" y="6096"/>
                </a:moveTo>
                <a:lnTo>
                  <a:pt x="736" y="12204"/>
                </a:lnTo>
                <a:lnTo>
                  <a:pt x="4165" y="10807"/>
                </a:lnTo>
                <a:lnTo>
                  <a:pt x="7251" y="7721"/>
                </a:lnTo>
                <a:lnTo>
                  <a:pt x="8191" y="2832"/>
                </a:lnTo>
                <a:lnTo>
                  <a:pt x="7239" y="0"/>
                </a:lnTo>
                <a:lnTo>
                  <a:pt x="7416" y="5016"/>
                </a:lnTo>
                <a:lnTo>
                  <a:pt x="5930" y="6527"/>
                </a:lnTo>
                <a:lnTo>
                  <a:pt x="3136" y="7531"/>
                </a:lnTo>
                <a:lnTo>
                  <a:pt x="0" y="6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421792" y="6704647"/>
            <a:ext cx="60096" cy="152581"/>
          </a:xfrm>
          <a:custGeom>
            <a:avLst/>
            <a:gdLst/>
            <a:ahLst/>
            <a:cxnLst/>
            <a:rect l="l" t="t" r="r" b="b"/>
            <a:pathLst>
              <a:path w="60096" h="152581">
                <a:moveTo>
                  <a:pt x="5499" y="29209"/>
                </a:moveTo>
                <a:lnTo>
                  <a:pt x="5969" y="25514"/>
                </a:lnTo>
                <a:lnTo>
                  <a:pt x="7251" y="21869"/>
                </a:lnTo>
                <a:lnTo>
                  <a:pt x="4813" y="19240"/>
                </a:lnTo>
                <a:lnTo>
                  <a:pt x="4241" y="16687"/>
                </a:lnTo>
                <a:lnTo>
                  <a:pt x="4229" y="14516"/>
                </a:lnTo>
                <a:lnTo>
                  <a:pt x="4889" y="11417"/>
                </a:lnTo>
                <a:lnTo>
                  <a:pt x="5791" y="8623"/>
                </a:lnTo>
                <a:lnTo>
                  <a:pt x="6667" y="914"/>
                </a:lnTo>
                <a:lnTo>
                  <a:pt x="5286" y="543"/>
                </a:lnTo>
                <a:lnTo>
                  <a:pt x="3263" y="0"/>
                </a:lnTo>
                <a:lnTo>
                  <a:pt x="4546" y="3873"/>
                </a:lnTo>
                <a:lnTo>
                  <a:pt x="3327" y="22428"/>
                </a:lnTo>
                <a:lnTo>
                  <a:pt x="0" y="21285"/>
                </a:lnTo>
                <a:lnTo>
                  <a:pt x="1841" y="25615"/>
                </a:lnTo>
                <a:lnTo>
                  <a:pt x="482" y="46189"/>
                </a:lnTo>
                <a:lnTo>
                  <a:pt x="1663" y="48945"/>
                </a:lnTo>
                <a:lnTo>
                  <a:pt x="4826" y="52196"/>
                </a:lnTo>
                <a:lnTo>
                  <a:pt x="6959" y="54927"/>
                </a:lnTo>
                <a:lnTo>
                  <a:pt x="6756" y="58635"/>
                </a:lnTo>
                <a:lnTo>
                  <a:pt x="6718" y="61404"/>
                </a:lnTo>
                <a:lnTo>
                  <a:pt x="7848" y="65392"/>
                </a:lnTo>
                <a:lnTo>
                  <a:pt x="10388" y="68491"/>
                </a:lnTo>
                <a:lnTo>
                  <a:pt x="12814" y="71412"/>
                </a:lnTo>
                <a:lnTo>
                  <a:pt x="13271" y="72212"/>
                </a:lnTo>
                <a:lnTo>
                  <a:pt x="19177" y="83316"/>
                </a:lnTo>
                <a:lnTo>
                  <a:pt x="24308" y="95059"/>
                </a:lnTo>
                <a:lnTo>
                  <a:pt x="26771" y="101333"/>
                </a:lnTo>
                <a:lnTo>
                  <a:pt x="28054" y="104673"/>
                </a:lnTo>
                <a:lnTo>
                  <a:pt x="29324" y="108623"/>
                </a:lnTo>
                <a:lnTo>
                  <a:pt x="32156" y="112102"/>
                </a:lnTo>
                <a:lnTo>
                  <a:pt x="36309" y="115544"/>
                </a:lnTo>
                <a:lnTo>
                  <a:pt x="39319" y="117538"/>
                </a:lnTo>
                <a:lnTo>
                  <a:pt x="40868" y="119659"/>
                </a:lnTo>
                <a:lnTo>
                  <a:pt x="42214" y="122427"/>
                </a:lnTo>
                <a:lnTo>
                  <a:pt x="42900" y="127253"/>
                </a:lnTo>
                <a:lnTo>
                  <a:pt x="43192" y="130873"/>
                </a:lnTo>
                <a:lnTo>
                  <a:pt x="43535" y="134213"/>
                </a:lnTo>
                <a:lnTo>
                  <a:pt x="43434" y="136664"/>
                </a:lnTo>
                <a:lnTo>
                  <a:pt x="44704" y="139534"/>
                </a:lnTo>
                <a:lnTo>
                  <a:pt x="46329" y="142201"/>
                </a:lnTo>
                <a:lnTo>
                  <a:pt x="50279" y="145402"/>
                </a:lnTo>
                <a:lnTo>
                  <a:pt x="53492" y="147993"/>
                </a:lnTo>
                <a:lnTo>
                  <a:pt x="54533" y="151269"/>
                </a:lnTo>
                <a:lnTo>
                  <a:pt x="55250" y="152581"/>
                </a:lnTo>
                <a:lnTo>
                  <a:pt x="57099" y="150596"/>
                </a:lnTo>
                <a:lnTo>
                  <a:pt x="59255" y="150596"/>
                </a:lnTo>
                <a:lnTo>
                  <a:pt x="60096" y="148234"/>
                </a:lnTo>
                <a:lnTo>
                  <a:pt x="59093" y="148259"/>
                </a:lnTo>
                <a:lnTo>
                  <a:pt x="57619" y="148691"/>
                </a:lnTo>
                <a:lnTo>
                  <a:pt x="59512" y="142824"/>
                </a:lnTo>
                <a:lnTo>
                  <a:pt x="55778" y="140487"/>
                </a:lnTo>
                <a:lnTo>
                  <a:pt x="52959" y="138683"/>
                </a:lnTo>
                <a:lnTo>
                  <a:pt x="50812" y="135762"/>
                </a:lnTo>
                <a:lnTo>
                  <a:pt x="50444" y="132956"/>
                </a:lnTo>
                <a:lnTo>
                  <a:pt x="50215" y="130251"/>
                </a:lnTo>
                <a:lnTo>
                  <a:pt x="49847" y="126364"/>
                </a:lnTo>
                <a:lnTo>
                  <a:pt x="49288" y="121081"/>
                </a:lnTo>
                <a:lnTo>
                  <a:pt x="47231" y="116636"/>
                </a:lnTo>
                <a:lnTo>
                  <a:pt x="45796" y="113550"/>
                </a:lnTo>
                <a:lnTo>
                  <a:pt x="41605" y="110604"/>
                </a:lnTo>
                <a:lnTo>
                  <a:pt x="38430" y="108673"/>
                </a:lnTo>
                <a:lnTo>
                  <a:pt x="35839" y="105524"/>
                </a:lnTo>
                <a:lnTo>
                  <a:pt x="34658" y="102336"/>
                </a:lnTo>
                <a:lnTo>
                  <a:pt x="33350" y="98831"/>
                </a:lnTo>
                <a:lnTo>
                  <a:pt x="28625" y="87116"/>
                </a:lnTo>
                <a:lnTo>
                  <a:pt x="23177" y="75545"/>
                </a:lnTo>
                <a:lnTo>
                  <a:pt x="19304" y="68592"/>
                </a:lnTo>
                <a:lnTo>
                  <a:pt x="16992" y="65468"/>
                </a:lnTo>
                <a:lnTo>
                  <a:pt x="14732" y="62699"/>
                </a:lnTo>
                <a:lnTo>
                  <a:pt x="13728" y="59867"/>
                </a:lnTo>
                <a:lnTo>
                  <a:pt x="14160" y="56299"/>
                </a:lnTo>
                <a:lnTo>
                  <a:pt x="14071" y="55029"/>
                </a:lnTo>
                <a:lnTo>
                  <a:pt x="13563" y="51638"/>
                </a:lnTo>
                <a:lnTo>
                  <a:pt x="10134" y="47561"/>
                </a:lnTo>
                <a:lnTo>
                  <a:pt x="7327" y="44424"/>
                </a:lnTo>
                <a:lnTo>
                  <a:pt x="6121" y="41516"/>
                </a:lnTo>
                <a:lnTo>
                  <a:pt x="5486" y="37096"/>
                </a:lnTo>
                <a:lnTo>
                  <a:pt x="5499" y="29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418987" y="6673251"/>
            <a:ext cx="13779" cy="77584"/>
          </a:xfrm>
          <a:custGeom>
            <a:avLst/>
            <a:gdLst/>
            <a:ahLst/>
            <a:cxnLst/>
            <a:rect l="l" t="t" r="r" b="b"/>
            <a:pathLst>
              <a:path w="13779" h="77584">
                <a:moveTo>
                  <a:pt x="1816" y="73939"/>
                </a:moveTo>
                <a:lnTo>
                  <a:pt x="3276" y="77571"/>
                </a:lnTo>
                <a:lnTo>
                  <a:pt x="4648" y="57010"/>
                </a:lnTo>
                <a:lnTo>
                  <a:pt x="2806" y="52679"/>
                </a:lnTo>
                <a:lnTo>
                  <a:pt x="6134" y="53822"/>
                </a:lnTo>
                <a:lnTo>
                  <a:pt x="7353" y="35267"/>
                </a:lnTo>
                <a:lnTo>
                  <a:pt x="6070" y="31394"/>
                </a:lnTo>
                <a:lnTo>
                  <a:pt x="8093" y="31937"/>
                </a:lnTo>
                <a:lnTo>
                  <a:pt x="9474" y="32308"/>
                </a:lnTo>
                <a:lnTo>
                  <a:pt x="8597" y="40017"/>
                </a:lnTo>
                <a:lnTo>
                  <a:pt x="9474" y="37236"/>
                </a:lnTo>
                <a:lnTo>
                  <a:pt x="10591" y="34658"/>
                </a:lnTo>
                <a:lnTo>
                  <a:pt x="11772" y="31368"/>
                </a:lnTo>
                <a:lnTo>
                  <a:pt x="10294" y="29151"/>
                </a:lnTo>
                <a:lnTo>
                  <a:pt x="10566" y="28105"/>
                </a:lnTo>
                <a:lnTo>
                  <a:pt x="13741" y="20573"/>
                </a:lnTo>
                <a:lnTo>
                  <a:pt x="13779" y="10401"/>
                </a:lnTo>
                <a:lnTo>
                  <a:pt x="13284" y="7492"/>
                </a:lnTo>
                <a:lnTo>
                  <a:pt x="11760" y="4838"/>
                </a:lnTo>
                <a:lnTo>
                  <a:pt x="10261" y="2184"/>
                </a:lnTo>
                <a:lnTo>
                  <a:pt x="7683" y="0"/>
                </a:lnTo>
                <a:lnTo>
                  <a:pt x="9944" y="28625"/>
                </a:lnTo>
                <a:lnTo>
                  <a:pt x="8115" y="31838"/>
                </a:lnTo>
                <a:lnTo>
                  <a:pt x="6197" y="30821"/>
                </a:lnTo>
                <a:lnTo>
                  <a:pt x="5003" y="30187"/>
                </a:lnTo>
                <a:lnTo>
                  <a:pt x="4089" y="31902"/>
                </a:lnTo>
                <a:lnTo>
                  <a:pt x="4038" y="25615"/>
                </a:lnTo>
                <a:lnTo>
                  <a:pt x="2679" y="30467"/>
                </a:lnTo>
                <a:lnTo>
                  <a:pt x="3060" y="33210"/>
                </a:lnTo>
                <a:lnTo>
                  <a:pt x="3451" y="33397"/>
                </a:lnTo>
                <a:lnTo>
                  <a:pt x="2908" y="34670"/>
                </a:lnTo>
                <a:lnTo>
                  <a:pt x="1879" y="37884"/>
                </a:lnTo>
                <a:lnTo>
                  <a:pt x="876" y="41097"/>
                </a:lnTo>
                <a:lnTo>
                  <a:pt x="12" y="44665"/>
                </a:lnTo>
                <a:lnTo>
                  <a:pt x="0" y="48082"/>
                </a:lnTo>
                <a:lnTo>
                  <a:pt x="190" y="51371"/>
                </a:lnTo>
                <a:lnTo>
                  <a:pt x="1511" y="54584"/>
                </a:lnTo>
                <a:lnTo>
                  <a:pt x="2024" y="54981"/>
                </a:lnTo>
                <a:lnTo>
                  <a:pt x="1701" y="55930"/>
                </a:lnTo>
                <a:lnTo>
                  <a:pt x="1295" y="60045"/>
                </a:lnTo>
                <a:lnTo>
                  <a:pt x="1295" y="69138"/>
                </a:lnTo>
                <a:lnTo>
                  <a:pt x="1816" y="739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345363" y="6678712"/>
            <a:ext cx="2059" cy="4394"/>
          </a:xfrm>
          <a:custGeom>
            <a:avLst/>
            <a:gdLst/>
            <a:ahLst/>
            <a:cxnLst/>
            <a:rect l="l" t="t" r="r" b="b"/>
            <a:pathLst>
              <a:path w="2059" h="4394">
                <a:moveTo>
                  <a:pt x="2059" y="4394"/>
                </a:moveTo>
                <a:lnTo>
                  <a:pt x="420" y="0"/>
                </a:lnTo>
                <a:lnTo>
                  <a:pt x="0" y="536"/>
                </a:lnTo>
                <a:lnTo>
                  <a:pt x="2059" y="4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406917" y="6869258"/>
            <a:ext cx="2735" cy="1478"/>
          </a:xfrm>
          <a:custGeom>
            <a:avLst/>
            <a:gdLst/>
            <a:ahLst/>
            <a:cxnLst/>
            <a:rect l="l" t="t" r="r" b="b"/>
            <a:pathLst>
              <a:path w="2735" h="1478">
                <a:moveTo>
                  <a:pt x="4" y="1478"/>
                </a:moveTo>
                <a:lnTo>
                  <a:pt x="2735" y="56"/>
                </a:lnTo>
                <a:lnTo>
                  <a:pt x="0" y="0"/>
                </a:lnTo>
                <a:lnTo>
                  <a:pt x="4" y="1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269418" y="6472287"/>
            <a:ext cx="32626" cy="83600"/>
          </a:xfrm>
          <a:custGeom>
            <a:avLst/>
            <a:gdLst/>
            <a:ahLst/>
            <a:cxnLst/>
            <a:rect l="l" t="t" r="r" b="b"/>
            <a:pathLst>
              <a:path w="32626" h="83600">
                <a:moveTo>
                  <a:pt x="9506" y="55088"/>
                </a:moveTo>
                <a:lnTo>
                  <a:pt x="15497" y="66827"/>
                </a:lnTo>
                <a:lnTo>
                  <a:pt x="21793" y="78024"/>
                </a:lnTo>
                <a:lnTo>
                  <a:pt x="25256" y="83600"/>
                </a:lnTo>
                <a:lnTo>
                  <a:pt x="28079" y="80911"/>
                </a:lnTo>
                <a:lnTo>
                  <a:pt x="32626" y="82118"/>
                </a:lnTo>
                <a:lnTo>
                  <a:pt x="26376" y="71909"/>
                </a:lnTo>
                <a:lnTo>
                  <a:pt x="20113" y="60487"/>
                </a:lnTo>
                <a:lnTo>
                  <a:pt x="14242" y="48678"/>
                </a:lnTo>
                <a:lnTo>
                  <a:pt x="10617" y="40703"/>
                </a:lnTo>
                <a:lnTo>
                  <a:pt x="9753" y="38760"/>
                </a:lnTo>
                <a:lnTo>
                  <a:pt x="8788" y="34925"/>
                </a:lnTo>
                <a:lnTo>
                  <a:pt x="8127" y="30594"/>
                </a:lnTo>
                <a:lnTo>
                  <a:pt x="7454" y="26263"/>
                </a:lnTo>
                <a:lnTo>
                  <a:pt x="7048" y="21361"/>
                </a:lnTo>
                <a:lnTo>
                  <a:pt x="7048" y="14211"/>
                </a:lnTo>
                <a:lnTo>
                  <a:pt x="7213" y="11658"/>
                </a:lnTo>
                <a:lnTo>
                  <a:pt x="7848" y="7543"/>
                </a:lnTo>
                <a:lnTo>
                  <a:pt x="9817" y="3683"/>
                </a:lnTo>
                <a:lnTo>
                  <a:pt x="7645" y="508"/>
                </a:lnTo>
                <a:lnTo>
                  <a:pt x="3809" y="0"/>
                </a:lnTo>
                <a:lnTo>
                  <a:pt x="2793" y="1651"/>
                </a:lnTo>
                <a:lnTo>
                  <a:pt x="1003" y="5930"/>
                </a:lnTo>
                <a:lnTo>
                  <a:pt x="571" y="8509"/>
                </a:lnTo>
                <a:lnTo>
                  <a:pt x="177" y="11074"/>
                </a:lnTo>
                <a:lnTo>
                  <a:pt x="0" y="13931"/>
                </a:lnTo>
                <a:lnTo>
                  <a:pt x="0" y="21793"/>
                </a:lnTo>
                <a:lnTo>
                  <a:pt x="444" y="26987"/>
                </a:lnTo>
                <a:lnTo>
                  <a:pt x="1168" y="31673"/>
                </a:lnTo>
                <a:lnTo>
                  <a:pt x="1904" y="36385"/>
                </a:lnTo>
                <a:lnTo>
                  <a:pt x="2870" y="40513"/>
                </a:lnTo>
                <a:lnTo>
                  <a:pt x="4165" y="43522"/>
                </a:lnTo>
                <a:lnTo>
                  <a:pt x="9506" y="55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296152" y="6556336"/>
            <a:ext cx="4267" cy="14287"/>
          </a:xfrm>
          <a:custGeom>
            <a:avLst/>
            <a:gdLst/>
            <a:ahLst/>
            <a:cxnLst/>
            <a:rect l="l" t="t" r="r" b="b"/>
            <a:pathLst>
              <a:path w="4267" h="14287">
                <a:moveTo>
                  <a:pt x="2946" y="0"/>
                </a:moveTo>
                <a:lnTo>
                  <a:pt x="0" y="1930"/>
                </a:lnTo>
                <a:lnTo>
                  <a:pt x="1244" y="14287"/>
                </a:lnTo>
                <a:lnTo>
                  <a:pt x="2019" y="10198"/>
                </a:lnTo>
                <a:lnTo>
                  <a:pt x="2908" y="6248"/>
                </a:lnTo>
                <a:lnTo>
                  <a:pt x="4267" y="3454"/>
                </a:lnTo>
                <a:lnTo>
                  <a:pt x="29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341034" y="6666063"/>
            <a:ext cx="6997" cy="19240"/>
          </a:xfrm>
          <a:custGeom>
            <a:avLst/>
            <a:gdLst/>
            <a:ahLst/>
            <a:cxnLst/>
            <a:rect l="l" t="t" r="r" b="b"/>
            <a:pathLst>
              <a:path w="6997" h="19240">
                <a:moveTo>
                  <a:pt x="4787" y="0"/>
                </a:moveTo>
                <a:lnTo>
                  <a:pt x="1485" y="342"/>
                </a:lnTo>
                <a:lnTo>
                  <a:pt x="0" y="3276"/>
                </a:lnTo>
                <a:lnTo>
                  <a:pt x="152" y="4775"/>
                </a:lnTo>
                <a:lnTo>
                  <a:pt x="2336" y="15722"/>
                </a:lnTo>
                <a:lnTo>
                  <a:pt x="4328" y="13185"/>
                </a:lnTo>
                <a:lnTo>
                  <a:pt x="4749" y="12649"/>
                </a:lnTo>
                <a:lnTo>
                  <a:pt x="6388" y="17043"/>
                </a:lnTo>
                <a:lnTo>
                  <a:pt x="6832" y="19240"/>
                </a:lnTo>
                <a:lnTo>
                  <a:pt x="6476" y="8762"/>
                </a:lnTo>
                <a:lnTo>
                  <a:pt x="6997" y="4076"/>
                </a:lnTo>
                <a:lnTo>
                  <a:pt x="3975" y="12522"/>
                </a:lnTo>
                <a:lnTo>
                  <a:pt x="1130" y="7734"/>
                </a:lnTo>
                <a:lnTo>
                  <a:pt x="3492" y="3670"/>
                </a:lnTo>
                <a:lnTo>
                  <a:pt x="47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194565" y="6553198"/>
            <a:ext cx="148805" cy="268452"/>
          </a:xfrm>
          <a:custGeom>
            <a:avLst/>
            <a:gdLst/>
            <a:ahLst/>
            <a:cxnLst/>
            <a:rect l="l" t="t" r="r" b="b"/>
            <a:pathLst>
              <a:path w="148805" h="268452">
                <a:moveTo>
                  <a:pt x="113258" y="160731"/>
                </a:moveTo>
                <a:lnTo>
                  <a:pt x="115963" y="157429"/>
                </a:lnTo>
                <a:lnTo>
                  <a:pt x="118275" y="153543"/>
                </a:lnTo>
                <a:lnTo>
                  <a:pt x="120142" y="149898"/>
                </a:lnTo>
                <a:lnTo>
                  <a:pt x="122123" y="146710"/>
                </a:lnTo>
                <a:lnTo>
                  <a:pt x="122796" y="146177"/>
                </a:lnTo>
                <a:lnTo>
                  <a:pt x="127279" y="142354"/>
                </a:lnTo>
                <a:lnTo>
                  <a:pt x="134023" y="139700"/>
                </a:lnTo>
                <a:lnTo>
                  <a:pt x="140258" y="135877"/>
                </a:lnTo>
                <a:lnTo>
                  <a:pt x="143370" y="133946"/>
                </a:lnTo>
                <a:lnTo>
                  <a:pt x="146392" y="131673"/>
                </a:lnTo>
                <a:lnTo>
                  <a:pt x="148805" y="128587"/>
                </a:lnTo>
                <a:lnTo>
                  <a:pt x="146621" y="117640"/>
                </a:lnTo>
                <a:lnTo>
                  <a:pt x="146469" y="116141"/>
                </a:lnTo>
                <a:lnTo>
                  <a:pt x="146062" y="119621"/>
                </a:lnTo>
                <a:lnTo>
                  <a:pt x="143256" y="124256"/>
                </a:lnTo>
                <a:lnTo>
                  <a:pt x="140754" y="127469"/>
                </a:lnTo>
                <a:lnTo>
                  <a:pt x="136779" y="129933"/>
                </a:lnTo>
                <a:lnTo>
                  <a:pt x="132219" y="132346"/>
                </a:lnTo>
                <a:lnTo>
                  <a:pt x="127673" y="134785"/>
                </a:lnTo>
                <a:lnTo>
                  <a:pt x="122618" y="137147"/>
                </a:lnTo>
                <a:lnTo>
                  <a:pt x="118275" y="140779"/>
                </a:lnTo>
                <a:lnTo>
                  <a:pt x="115112" y="144487"/>
                </a:lnTo>
                <a:lnTo>
                  <a:pt x="112890" y="148437"/>
                </a:lnTo>
                <a:lnTo>
                  <a:pt x="111239" y="151587"/>
                </a:lnTo>
                <a:lnTo>
                  <a:pt x="109181" y="154774"/>
                </a:lnTo>
                <a:lnTo>
                  <a:pt x="105727" y="158153"/>
                </a:lnTo>
                <a:lnTo>
                  <a:pt x="103581" y="159829"/>
                </a:lnTo>
                <a:lnTo>
                  <a:pt x="93226" y="166688"/>
                </a:lnTo>
                <a:lnTo>
                  <a:pt x="82502" y="174047"/>
                </a:lnTo>
                <a:lnTo>
                  <a:pt x="81648" y="174777"/>
                </a:lnTo>
                <a:lnTo>
                  <a:pt x="76644" y="179285"/>
                </a:lnTo>
                <a:lnTo>
                  <a:pt x="71348" y="186156"/>
                </a:lnTo>
                <a:lnTo>
                  <a:pt x="71285" y="195668"/>
                </a:lnTo>
                <a:lnTo>
                  <a:pt x="71640" y="199720"/>
                </a:lnTo>
                <a:lnTo>
                  <a:pt x="73063" y="203022"/>
                </a:lnTo>
                <a:lnTo>
                  <a:pt x="74193" y="205867"/>
                </a:lnTo>
                <a:lnTo>
                  <a:pt x="75349" y="208737"/>
                </a:lnTo>
                <a:lnTo>
                  <a:pt x="76174" y="213487"/>
                </a:lnTo>
                <a:lnTo>
                  <a:pt x="75438" y="217957"/>
                </a:lnTo>
                <a:lnTo>
                  <a:pt x="73952" y="220383"/>
                </a:lnTo>
                <a:lnTo>
                  <a:pt x="72199" y="223037"/>
                </a:lnTo>
                <a:lnTo>
                  <a:pt x="70485" y="225704"/>
                </a:lnTo>
                <a:lnTo>
                  <a:pt x="68491" y="228612"/>
                </a:lnTo>
                <a:lnTo>
                  <a:pt x="67678" y="232333"/>
                </a:lnTo>
                <a:lnTo>
                  <a:pt x="67424" y="234772"/>
                </a:lnTo>
                <a:lnTo>
                  <a:pt x="67462" y="238493"/>
                </a:lnTo>
                <a:lnTo>
                  <a:pt x="68948" y="241439"/>
                </a:lnTo>
                <a:lnTo>
                  <a:pt x="70078" y="244081"/>
                </a:lnTo>
                <a:lnTo>
                  <a:pt x="71272" y="246748"/>
                </a:lnTo>
                <a:lnTo>
                  <a:pt x="72136" y="251079"/>
                </a:lnTo>
                <a:lnTo>
                  <a:pt x="71691" y="254368"/>
                </a:lnTo>
                <a:lnTo>
                  <a:pt x="69989" y="258381"/>
                </a:lnTo>
                <a:lnTo>
                  <a:pt x="66116" y="259880"/>
                </a:lnTo>
                <a:lnTo>
                  <a:pt x="62661" y="259867"/>
                </a:lnTo>
                <a:lnTo>
                  <a:pt x="59474" y="259727"/>
                </a:lnTo>
                <a:lnTo>
                  <a:pt x="52133" y="259740"/>
                </a:lnTo>
                <a:lnTo>
                  <a:pt x="45389" y="261429"/>
                </a:lnTo>
                <a:lnTo>
                  <a:pt x="35890" y="261404"/>
                </a:lnTo>
                <a:lnTo>
                  <a:pt x="32854" y="260705"/>
                </a:lnTo>
                <a:lnTo>
                  <a:pt x="29921" y="258330"/>
                </a:lnTo>
                <a:lnTo>
                  <a:pt x="28714" y="255231"/>
                </a:lnTo>
                <a:lnTo>
                  <a:pt x="26885" y="251244"/>
                </a:lnTo>
                <a:lnTo>
                  <a:pt x="23825" y="246786"/>
                </a:lnTo>
                <a:lnTo>
                  <a:pt x="19570" y="242760"/>
                </a:lnTo>
                <a:lnTo>
                  <a:pt x="15633" y="239763"/>
                </a:lnTo>
                <a:lnTo>
                  <a:pt x="12331" y="237274"/>
                </a:lnTo>
                <a:lnTo>
                  <a:pt x="9296" y="234797"/>
                </a:lnTo>
                <a:lnTo>
                  <a:pt x="7823" y="232829"/>
                </a:lnTo>
                <a:lnTo>
                  <a:pt x="7175" y="229628"/>
                </a:lnTo>
                <a:lnTo>
                  <a:pt x="7340" y="226237"/>
                </a:lnTo>
                <a:lnTo>
                  <a:pt x="8509" y="222732"/>
                </a:lnTo>
                <a:lnTo>
                  <a:pt x="9194" y="220306"/>
                </a:lnTo>
                <a:lnTo>
                  <a:pt x="9182" y="217068"/>
                </a:lnTo>
                <a:lnTo>
                  <a:pt x="9944" y="212547"/>
                </a:lnTo>
                <a:lnTo>
                  <a:pt x="11087" y="209905"/>
                </a:lnTo>
                <a:lnTo>
                  <a:pt x="12192" y="207251"/>
                </a:lnTo>
                <a:lnTo>
                  <a:pt x="13601" y="204406"/>
                </a:lnTo>
                <a:lnTo>
                  <a:pt x="14287" y="201168"/>
                </a:lnTo>
                <a:lnTo>
                  <a:pt x="17678" y="189207"/>
                </a:lnTo>
                <a:lnTo>
                  <a:pt x="22525" y="177484"/>
                </a:lnTo>
                <a:lnTo>
                  <a:pt x="28252" y="165930"/>
                </a:lnTo>
                <a:lnTo>
                  <a:pt x="34284" y="154481"/>
                </a:lnTo>
                <a:lnTo>
                  <a:pt x="34709" y="153670"/>
                </a:lnTo>
                <a:lnTo>
                  <a:pt x="40640" y="142303"/>
                </a:lnTo>
                <a:lnTo>
                  <a:pt x="46736" y="131400"/>
                </a:lnTo>
                <a:lnTo>
                  <a:pt x="51130" y="124409"/>
                </a:lnTo>
                <a:lnTo>
                  <a:pt x="58091" y="113805"/>
                </a:lnTo>
                <a:lnTo>
                  <a:pt x="64902" y="103073"/>
                </a:lnTo>
                <a:lnTo>
                  <a:pt x="71476" y="92189"/>
                </a:lnTo>
                <a:lnTo>
                  <a:pt x="76441" y="83477"/>
                </a:lnTo>
                <a:lnTo>
                  <a:pt x="79248" y="78384"/>
                </a:lnTo>
                <a:lnTo>
                  <a:pt x="83007" y="73634"/>
                </a:lnTo>
                <a:lnTo>
                  <a:pt x="86614" y="68554"/>
                </a:lnTo>
                <a:lnTo>
                  <a:pt x="90195" y="63474"/>
                </a:lnTo>
                <a:lnTo>
                  <a:pt x="93662" y="58051"/>
                </a:lnTo>
                <a:lnTo>
                  <a:pt x="95542" y="51523"/>
                </a:lnTo>
                <a:lnTo>
                  <a:pt x="99114" y="39406"/>
                </a:lnTo>
                <a:lnTo>
                  <a:pt x="101920" y="26928"/>
                </a:lnTo>
                <a:lnTo>
                  <a:pt x="102489" y="21958"/>
                </a:lnTo>
                <a:lnTo>
                  <a:pt x="102831" y="17424"/>
                </a:lnTo>
                <a:lnTo>
                  <a:pt x="101587" y="5067"/>
                </a:lnTo>
                <a:lnTo>
                  <a:pt x="104533" y="3136"/>
                </a:lnTo>
                <a:lnTo>
                  <a:pt x="105854" y="6591"/>
                </a:lnTo>
                <a:lnTo>
                  <a:pt x="107937" y="4038"/>
                </a:lnTo>
                <a:lnTo>
                  <a:pt x="107480" y="1206"/>
                </a:lnTo>
                <a:lnTo>
                  <a:pt x="102933" y="0"/>
                </a:lnTo>
                <a:lnTo>
                  <a:pt x="100110" y="2688"/>
                </a:lnTo>
                <a:lnTo>
                  <a:pt x="99466" y="3302"/>
                </a:lnTo>
                <a:lnTo>
                  <a:pt x="98564" y="5334"/>
                </a:lnTo>
                <a:lnTo>
                  <a:pt x="97282" y="8420"/>
                </a:lnTo>
                <a:lnTo>
                  <a:pt x="96608" y="12052"/>
                </a:lnTo>
                <a:lnTo>
                  <a:pt x="96126" y="15468"/>
                </a:lnTo>
                <a:lnTo>
                  <a:pt x="95656" y="18859"/>
                </a:lnTo>
                <a:lnTo>
                  <a:pt x="95415" y="22021"/>
                </a:lnTo>
                <a:lnTo>
                  <a:pt x="95224" y="23736"/>
                </a:lnTo>
                <a:lnTo>
                  <a:pt x="92810" y="35751"/>
                </a:lnTo>
                <a:lnTo>
                  <a:pt x="89134" y="48335"/>
                </a:lnTo>
                <a:lnTo>
                  <a:pt x="88773" y="49580"/>
                </a:lnTo>
                <a:lnTo>
                  <a:pt x="87261" y="54864"/>
                </a:lnTo>
                <a:lnTo>
                  <a:pt x="84328" y="59601"/>
                </a:lnTo>
                <a:lnTo>
                  <a:pt x="80860" y="64477"/>
                </a:lnTo>
                <a:lnTo>
                  <a:pt x="77419" y="69354"/>
                </a:lnTo>
                <a:lnTo>
                  <a:pt x="73469" y="74307"/>
                </a:lnTo>
                <a:lnTo>
                  <a:pt x="70281" y="80073"/>
                </a:lnTo>
                <a:lnTo>
                  <a:pt x="63985" y="91024"/>
                </a:lnTo>
                <a:lnTo>
                  <a:pt x="57359" y="101853"/>
                </a:lnTo>
                <a:lnTo>
                  <a:pt x="50489" y="112583"/>
                </a:lnTo>
                <a:lnTo>
                  <a:pt x="45262" y="120523"/>
                </a:lnTo>
                <a:lnTo>
                  <a:pt x="38492" y="131571"/>
                </a:lnTo>
                <a:lnTo>
                  <a:pt x="32551" y="142549"/>
                </a:lnTo>
                <a:lnTo>
                  <a:pt x="28460" y="150406"/>
                </a:lnTo>
                <a:lnTo>
                  <a:pt x="22660" y="161423"/>
                </a:lnTo>
                <a:lnTo>
                  <a:pt x="16944" y="172785"/>
                </a:lnTo>
                <a:lnTo>
                  <a:pt x="11879" y="184582"/>
                </a:lnTo>
                <a:lnTo>
                  <a:pt x="8032" y="196901"/>
                </a:lnTo>
                <a:lnTo>
                  <a:pt x="7391" y="199758"/>
                </a:lnTo>
                <a:lnTo>
                  <a:pt x="6997" y="201764"/>
                </a:lnTo>
                <a:lnTo>
                  <a:pt x="5816" y="204330"/>
                </a:lnTo>
                <a:lnTo>
                  <a:pt x="4597" y="207162"/>
                </a:lnTo>
                <a:lnTo>
                  <a:pt x="3416" y="209994"/>
                </a:lnTo>
                <a:lnTo>
                  <a:pt x="2159" y="213144"/>
                </a:lnTo>
                <a:lnTo>
                  <a:pt x="2120" y="219417"/>
                </a:lnTo>
                <a:lnTo>
                  <a:pt x="1244" y="222275"/>
                </a:lnTo>
                <a:lnTo>
                  <a:pt x="0" y="225679"/>
                </a:lnTo>
                <a:lnTo>
                  <a:pt x="0" y="228257"/>
                </a:lnTo>
                <a:lnTo>
                  <a:pt x="254" y="230949"/>
                </a:lnTo>
                <a:lnTo>
                  <a:pt x="939" y="234657"/>
                </a:lnTo>
                <a:lnTo>
                  <a:pt x="2108" y="237451"/>
                </a:lnTo>
                <a:lnTo>
                  <a:pt x="6121" y="241693"/>
                </a:lnTo>
                <a:lnTo>
                  <a:pt x="8293" y="243014"/>
                </a:lnTo>
                <a:lnTo>
                  <a:pt x="11379" y="245376"/>
                </a:lnTo>
                <a:lnTo>
                  <a:pt x="14820" y="247954"/>
                </a:lnTo>
                <a:lnTo>
                  <a:pt x="18656" y="251663"/>
                </a:lnTo>
                <a:lnTo>
                  <a:pt x="21069" y="255206"/>
                </a:lnTo>
                <a:lnTo>
                  <a:pt x="22517" y="258787"/>
                </a:lnTo>
                <a:lnTo>
                  <a:pt x="24041" y="262686"/>
                </a:lnTo>
                <a:lnTo>
                  <a:pt x="26225" y="264401"/>
                </a:lnTo>
                <a:lnTo>
                  <a:pt x="30264" y="267627"/>
                </a:lnTo>
                <a:lnTo>
                  <a:pt x="35115" y="268452"/>
                </a:lnTo>
                <a:lnTo>
                  <a:pt x="46558" y="268414"/>
                </a:lnTo>
                <a:lnTo>
                  <a:pt x="53479" y="266712"/>
                </a:lnTo>
                <a:lnTo>
                  <a:pt x="63957" y="266915"/>
                </a:lnTo>
                <a:lnTo>
                  <a:pt x="67284" y="266903"/>
                </a:lnTo>
                <a:lnTo>
                  <a:pt x="70700" y="266598"/>
                </a:lnTo>
                <a:lnTo>
                  <a:pt x="73660" y="264337"/>
                </a:lnTo>
                <a:lnTo>
                  <a:pt x="76263" y="261683"/>
                </a:lnTo>
                <a:lnTo>
                  <a:pt x="77965" y="258076"/>
                </a:lnTo>
                <a:lnTo>
                  <a:pt x="78981" y="253504"/>
                </a:lnTo>
                <a:lnTo>
                  <a:pt x="79184" y="251079"/>
                </a:lnTo>
                <a:lnTo>
                  <a:pt x="79159" y="247142"/>
                </a:lnTo>
                <a:lnTo>
                  <a:pt x="77698" y="243928"/>
                </a:lnTo>
                <a:lnTo>
                  <a:pt x="76517" y="241236"/>
                </a:lnTo>
                <a:lnTo>
                  <a:pt x="75298" y="238544"/>
                </a:lnTo>
                <a:lnTo>
                  <a:pt x="74460" y="234772"/>
                </a:lnTo>
                <a:lnTo>
                  <a:pt x="74930" y="231889"/>
                </a:lnTo>
                <a:lnTo>
                  <a:pt x="76352" y="229527"/>
                </a:lnTo>
                <a:lnTo>
                  <a:pt x="78105" y="226885"/>
                </a:lnTo>
                <a:lnTo>
                  <a:pt x="79819" y="224205"/>
                </a:lnTo>
                <a:lnTo>
                  <a:pt x="81851" y="221259"/>
                </a:lnTo>
                <a:lnTo>
                  <a:pt x="82753" y="217500"/>
                </a:lnTo>
                <a:lnTo>
                  <a:pt x="83223" y="214769"/>
                </a:lnTo>
                <a:lnTo>
                  <a:pt x="83210" y="209473"/>
                </a:lnTo>
                <a:lnTo>
                  <a:pt x="81889" y="206159"/>
                </a:lnTo>
                <a:lnTo>
                  <a:pt x="80733" y="203250"/>
                </a:lnTo>
                <a:lnTo>
                  <a:pt x="79552" y="200329"/>
                </a:lnTo>
                <a:lnTo>
                  <a:pt x="78524" y="197751"/>
                </a:lnTo>
                <a:lnTo>
                  <a:pt x="78308" y="195072"/>
                </a:lnTo>
                <a:lnTo>
                  <a:pt x="78155" y="189636"/>
                </a:lnTo>
                <a:lnTo>
                  <a:pt x="82143" y="183654"/>
                </a:lnTo>
                <a:lnTo>
                  <a:pt x="86321" y="180047"/>
                </a:lnTo>
                <a:lnTo>
                  <a:pt x="96105" y="173199"/>
                </a:lnTo>
                <a:lnTo>
                  <a:pt x="107330" y="165821"/>
                </a:lnTo>
                <a:lnTo>
                  <a:pt x="110121" y="163652"/>
                </a:lnTo>
                <a:lnTo>
                  <a:pt x="113258" y="160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295423" y="6554390"/>
            <a:ext cx="53225" cy="118821"/>
          </a:xfrm>
          <a:custGeom>
            <a:avLst/>
            <a:gdLst/>
            <a:ahLst/>
            <a:cxnLst/>
            <a:rect l="l" t="t" r="r" b="b"/>
            <a:pathLst>
              <a:path w="53225" h="118821">
                <a:moveTo>
                  <a:pt x="3340" y="7010"/>
                </a:moveTo>
                <a:lnTo>
                  <a:pt x="3721" y="9690"/>
                </a:lnTo>
                <a:lnTo>
                  <a:pt x="4127" y="11849"/>
                </a:lnTo>
                <a:lnTo>
                  <a:pt x="4343" y="14719"/>
                </a:lnTo>
                <a:lnTo>
                  <a:pt x="4711" y="17526"/>
                </a:lnTo>
                <a:lnTo>
                  <a:pt x="5130" y="20345"/>
                </a:lnTo>
                <a:lnTo>
                  <a:pt x="5511" y="23088"/>
                </a:lnTo>
                <a:lnTo>
                  <a:pt x="7112" y="25628"/>
                </a:lnTo>
                <a:lnTo>
                  <a:pt x="14659" y="36049"/>
                </a:lnTo>
                <a:lnTo>
                  <a:pt x="21023" y="46929"/>
                </a:lnTo>
                <a:lnTo>
                  <a:pt x="22021" y="49657"/>
                </a:lnTo>
                <a:lnTo>
                  <a:pt x="23914" y="55359"/>
                </a:lnTo>
                <a:lnTo>
                  <a:pt x="24244" y="62458"/>
                </a:lnTo>
                <a:lnTo>
                  <a:pt x="26504" y="69291"/>
                </a:lnTo>
                <a:lnTo>
                  <a:pt x="28867" y="76250"/>
                </a:lnTo>
                <a:lnTo>
                  <a:pt x="33045" y="82257"/>
                </a:lnTo>
                <a:lnTo>
                  <a:pt x="35356" y="88099"/>
                </a:lnTo>
                <a:lnTo>
                  <a:pt x="37071" y="92329"/>
                </a:lnTo>
                <a:lnTo>
                  <a:pt x="39865" y="96735"/>
                </a:lnTo>
                <a:lnTo>
                  <a:pt x="42164" y="101206"/>
                </a:lnTo>
                <a:lnTo>
                  <a:pt x="44488" y="105651"/>
                </a:lnTo>
                <a:lnTo>
                  <a:pt x="46215" y="110083"/>
                </a:lnTo>
                <a:lnTo>
                  <a:pt x="46177" y="113601"/>
                </a:lnTo>
                <a:lnTo>
                  <a:pt x="45872" y="116840"/>
                </a:lnTo>
                <a:lnTo>
                  <a:pt x="49187" y="118821"/>
                </a:lnTo>
                <a:lnTo>
                  <a:pt x="52870" y="117678"/>
                </a:lnTo>
                <a:lnTo>
                  <a:pt x="53098" y="115747"/>
                </a:lnTo>
                <a:lnTo>
                  <a:pt x="53225" y="113601"/>
                </a:lnTo>
                <a:lnTo>
                  <a:pt x="53187" y="107975"/>
                </a:lnTo>
                <a:lnTo>
                  <a:pt x="50876" y="102768"/>
                </a:lnTo>
                <a:lnTo>
                  <a:pt x="48425" y="97967"/>
                </a:lnTo>
                <a:lnTo>
                  <a:pt x="45935" y="93205"/>
                </a:lnTo>
                <a:lnTo>
                  <a:pt x="43192" y="88773"/>
                </a:lnTo>
                <a:lnTo>
                  <a:pt x="41897" y="85471"/>
                </a:lnTo>
                <a:lnTo>
                  <a:pt x="39116" y="78676"/>
                </a:lnTo>
                <a:lnTo>
                  <a:pt x="35026" y="72707"/>
                </a:lnTo>
                <a:lnTo>
                  <a:pt x="33185" y="67068"/>
                </a:lnTo>
                <a:lnTo>
                  <a:pt x="31280" y="61531"/>
                </a:lnTo>
                <a:lnTo>
                  <a:pt x="30937" y="54432"/>
                </a:lnTo>
                <a:lnTo>
                  <a:pt x="28727" y="47485"/>
                </a:lnTo>
                <a:lnTo>
                  <a:pt x="22644" y="35202"/>
                </a:lnTo>
                <a:lnTo>
                  <a:pt x="15413" y="25224"/>
                </a:lnTo>
                <a:lnTo>
                  <a:pt x="12979" y="21742"/>
                </a:lnTo>
                <a:lnTo>
                  <a:pt x="11899" y="17970"/>
                </a:lnTo>
                <a:lnTo>
                  <a:pt x="11417" y="15100"/>
                </a:lnTo>
                <a:lnTo>
                  <a:pt x="11226" y="11442"/>
                </a:lnTo>
                <a:lnTo>
                  <a:pt x="10604" y="8166"/>
                </a:lnTo>
                <a:lnTo>
                  <a:pt x="9867" y="4914"/>
                </a:lnTo>
                <a:lnTo>
                  <a:pt x="8178" y="1866"/>
                </a:lnTo>
                <a:lnTo>
                  <a:pt x="4064" y="0"/>
                </a:lnTo>
                <a:lnTo>
                  <a:pt x="393" y="1206"/>
                </a:lnTo>
                <a:lnTo>
                  <a:pt x="0" y="5080"/>
                </a:lnTo>
                <a:lnTo>
                  <a:pt x="3340" y="7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235041" y="6781406"/>
            <a:ext cx="31940" cy="17678"/>
          </a:xfrm>
          <a:custGeom>
            <a:avLst/>
            <a:gdLst/>
            <a:ahLst/>
            <a:cxnLst/>
            <a:rect l="l" t="t" r="r" b="b"/>
            <a:pathLst>
              <a:path w="31940" h="17678">
                <a:moveTo>
                  <a:pt x="28536" y="0"/>
                </a:moveTo>
                <a:lnTo>
                  <a:pt x="26835" y="952"/>
                </a:lnTo>
                <a:lnTo>
                  <a:pt x="15410" y="5927"/>
                </a:lnTo>
                <a:lnTo>
                  <a:pt x="3169" y="10039"/>
                </a:lnTo>
                <a:lnTo>
                  <a:pt x="330" y="11036"/>
                </a:lnTo>
                <a:lnTo>
                  <a:pt x="0" y="14884"/>
                </a:lnTo>
                <a:lnTo>
                  <a:pt x="2654" y="17678"/>
                </a:lnTo>
                <a:lnTo>
                  <a:pt x="4495" y="17043"/>
                </a:lnTo>
                <a:lnTo>
                  <a:pt x="16251" y="13104"/>
                </a:lnTo>
                <a:lnTo>
                  <a:pt x="28193" y="8190"/>
                </a:lnTo>
                <a:lnTo>
                  <a:pt x="31940" y="6159"/>
                </a:lnTo>
                <a:lnTo>
                  <a:pt x="31622" y="2324"/>
                </a:lnTo>
                <a:lnTo>
                  <a:pt x="285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240996" y="6178948"/>
            <a:ext cx="179079" cy="358461"/>
          </a:xfrm>
          <a:custGeom>
            <a:avLst/>
            <a:gdLst/>
            <a:ahLst/>
            <a:cxnLst/>
            <a:rect l="l" t="t" r="r" b="b"/>
            <a:pathLst>
              <a:path w="179079" h="358461">
                <a:moveTo>
                  <a:pt x="130526" y="69574"/>
                </a:moveTo>
                <a:lnTo>
                  <a:pt x="129866" y="67466"/>
                </a:lnTo>
                <a:lnTo>
                  <a:pt x="130311" y="64722"/>
                </a:lnTo>
                <a:lnTo>
                  <a:pt x="128723" y="60620"/>
                </a:lnTo>
                <a:lnTo>
                  <a:pt x="126145" y="57598"/>
                </a:lnTo>
                <a:lnTo>
                  <a:pt x="124811" y="54118"/>
                </a:lnTo>
                <a:lnTo>
                  <a:pt x="125751" y="50511"/>
                </a:lnTo>
                <a:lnTo>
                  <a:pt x="123681" y="47285"/>
                </a:lnTo>
                <a:lnTo>
                  <a:pt x="121763" y="44263"/>
                </a:lnTo>
                <a:lnTo>
                  <a:pt x="121192" y="44186"/>
                </a:lnTo>
                <a:lnTo>
                  <a:pt x="120163" y="40542"/>
                </a:lnTo>
                <a:lnTo>
                  <a:pt x="118766" y="35576"/>
                </a:lnTo>
                <a:lnTo>
                  <a:pt x="116036" y="33404"/>
                </a:lnTo>
                <a:lnTo>
                  <a:pt x="113877" y="29315"/>
                </a:lnTo>
                <a:lnTo>
                  <a:pt x="111286" y="24387"/>
                </a:lnTo>
                <a:lnTo>
                  <a:pt x="108975" y="17796"/>
                </a:lnTo>
                <a:lnTo>
                  <a:pt x="107832" y="12640"/>
                </a:lnTo>
                <a:lnTo>
                  <a:pt x="106473" y="6594"/>
                </a:lnTo>
                <a:lnTo>
                  <a:pt x="103577" y="1781"/>
                </a:lnTo>
                <a:lnTo>
                  <a:pt x="112111" y="1286"/>
                </a:lnTo>
                <a:lnTo>
                  <a:pt x="111629" y="816"/>
                </a:lnTo>
                <a:lnTo>
                  <a:pt x="103556" y="0"/>
                </a:lnTo>
                <a:lnTo>
                  <a:pt x="97450" y="8619"/>
                </a:lnTo>
                <a:lnTo>
                  <a:pt x="94598" y="15484"/>
                </a:lnTo>
                <a:lnTo>
                  <a:pt x="93468" y="18659"/>
                </a:lnTo>
                <a:lnTo>
                  <a:pt x="94789" y="17897"/>
                </a:lnTo>
                <a:lnTo>
                  <a:pt x="92109" y="19980"/>
                </a:lnTo>
                <a:lnTo>
                  <a:pt x="88616" y="21606"/>
                </a:lnTo>
                <a:lnTo>
                  <a:pt x="86445" y="22558"/>
                </a:lnTo>
                <a:lnTo>
                  <a:pt x="80996" y="24921"/>
                </a:lnTo>
                <a:lnTo>
                  <a:pt x="75866" y="28604"/>
                </a:lnTo>
                <a:lnTo>
                  <a:pt x="71408" y="32490"/>
                </a:lnTo>
                <a:lnTo>
                  <a:pt x="61348" y="40343"/>
                </a:lnTo>
                <a:lnTo>
                  <a:pt x="51062" y="48370"/>
                </a:lnTo>
                <a:lnTo>
                  <a:pt x="42404" y="57647"/>
                </a:lnTo>
                <a:lnTo>
                  <a:pt x="39683" y="62208"/>
                </a:lnTo>
                <a:lnTo>
                  <a:pt x="35027" y="74168"/>
                </a:lnTo>
                <a:lnTo>
                  <a:pt x="31751" y="86245"/>
                </a:lnTo>
                <a:lnTo>
                  <a:pt x="28255" y="98471"/>
                </a:lnTo>
                <a:lnTo>
                  <a:pt x="27326" y="101108"/>
                </a:lnTo>
                <a:lnTo>
                  <a:pt x="22845" y="113025"/>
                </a:lnTo>
                <a:lnTo>
                  <a:pt x="18477" y="124928"/>
                </a:lnTo>
                <a:lnTo>
                  <a:pt x="14582" y="136991"/>
                </a:lnTo>
                <a:lnTo>
                  <a:pt x="11693" y="148542"/>
                </a:lnTo>
                <a:lnTo>
                  <a:pt x="8624" y="160891"/>
                </a:lnTo>
                <a:lnTo>
                  <a:pt x="5189" y="173178"/>
                </a:lnTo>
                <a:lnTo>
                  <a:pt x="2390" y="185492"/>
                </a:lnTo>
                <a:lnTo>
                  <a:pt x="2358" y="185677"/>
                </a:lnTo>
                <a:lnTo>
                  <a:pt x="315" y="198101"/>
                </a:lnTo>
                <a:lnTo>
                  <a:pt x="0" y="210145"/>
                </a:lnTo>
                <a:lnTo>
                  <a:pt x="3623" y="221997"/>
                </a:lnTo>
                <a:lnTo>
                  <a:pt x="3755" y="222240"/>
                </a:lnTo>
                <a:lnTo>
                  <a:pt x="5889" y="226114"/>
                </a:lnTo>
                <a:lnTo>
                  <a:pt x="8340" y="229441"/>
                </a:lnTo>
                <a:lnTo>
                  <a:pt x="10740" y="233112"/>
                </a:lnTo>
                <a:lnTo>
                  <a:pt x="13242" y="236947"/>
                </a:lnTo>
                <a:lnTo>
                  <a:pt x="17954" y="239182"/>
                </a:lnTo>
                <a:lnTo>
                  <a:pt x="20252" y="242992"/>
                </a:lnTo>
                <a:lnTo>
                  <a:pt x="20811" y="242751"/>
                </a:lnTo>
                <a:lnTo>
                  <a:pt x="21091" y="247564"/>
                </a:lnTo>
                <a:lnTo>
                  <a:pt x="18716" y="251514"/>
                </a:lnTo>
                <a:lnTo>
                  <a:pt x="18424" y="256289"/>
                </a:lnTo>
                <a:lnTo>
                  <a:pt x="17673" y="268969"/>
                </a:lnTo>
                <a:lnTo>
                  <a:pt x="16265" y="281589"/>
                </a:lnTo>
                <a:lnTo>
                  <a:pt x="16061" y="282794"/>
                </a:lnTo>
                <a:lnTo>
                  <a:pt x="14715" y="290414"/>
                </a:lnTo>
                <a:lnTo>
                  <a:pt x="14169" y="297742"/>
                </a:lnTo>
                <a:lnTo>
                  <a:pt x="14169" y="310429"/>
                </a:lnTo>
                <a:lnTo>
                  <a:pt x="11870" y="322901"/>
                </a:lnTo>
                <a:lnTo>
                  <a:pt x="14753" y="326673"/>
                </a:lnTo>
                <a:lnTo>
                  <a:pt x="16277" y="328692"/>
                </a:lnTo>
                <a:lnTo>
                  <a:pt x="27618" y="332095"/>
                </a:lnTo>
                <a:lnTo>
                  <a:pt x="30743" y="332476"/>
                </a:lnTo>
                <a:lnTo>
                  <a:pt x="35759" y="333099"/>
                </a:lnTo>
                <a:lnTo>
                  <a:pt x="44446" y="329492"/>
                </a:lnTo>
                <a:lnTo>
                  <a:pt x="49272" y="326952"/>
                </a:lnTo>
                <a:lnTo>
                  <a:pt x="51228" y="325898"/>
                </a:lnTo>
                <a:lnTo>
                  <a:pt x="54072" y="322291"/>
                </a:lnTo>
                <a:lnTo>
                  <a:pt x="56181" y="322024"/>
                </a:lnTo>
                <a:lnTo>
                  <a:pt x="59521" y="321593"/>
                </a:lnTo>
                <a:lnTo>
                  <a:pt x="61172" y="324856"/>
                </a:lnTo>
                <a:lnTo>
                  <a:pt x="62797" y="327168"/>
                </a:lnTo>
                <a:lnTo>
                  <a:pt x="64906" y="330190"/>
                </a:lnTo>
                <a:lnTo>
                  <a:pt x="65706" y="332121"/>
                </a:lnTo>
                <a:lnTo>
                  <a:pt x="68906" y="334051"/>
                </a:lnTo>
                <a:lnTo>
                  <a:pt x="72551" y="336223"/>
                </a:lnTo>
                <a:lnTo>
                  <a:pt x="77415" y="337391"/>
                </a:lnTo>
                <a:lnTo>
                  <a:pt x="81454" y="339563"/>
                </a:lnTo>
                <a:lnTo>
                  <a:pt x="92771" y="345455"/>
                </a:lnTo>
                <a:lnTo>
                  <a:pt x="104517" y="350333"/>
                </a:lnTo>
                <a:lnTo>
                  <a:pt x="108873" y="351780"/>
                </a:lnTo>
                <a:lnTo>
                  <a:pt x="125243" y="353685"/>
                </a:lnTo>
                <a:lnTo>
                  <a:pt x="126742" y="358461"/>
                </a:lnTo>
                <a:lnTo>
                  <a:pt x="138841" y="357501"/>
                </a:lnTo>
                <a:lnTo>
                  <a:pt x="151449" y="358324"/>
                </a:lnTo>
                <a:lnTo>
                  <a:pt x="156968" y="358054"/>
                </a:lnTo>
                <a:lnTo>
                  <a:pt x="163546" y="357203"/>
                </a:lnTo>
                <a:lnTo>
                  <a:pt x="171725" y="355057"/>
                </a:lnTo>
                <a:lnTo>
                  <a:pt x="178278" y="353216"/>
                </a:lnTo>
                <a:lnTo>
                  <a:pt x="177618" y="349748"/>
                </a:lnTo>
                <a:lnTo>
                  <a:pt x="176424" y="347386"/>
                </a:lnTo>
                <a:lnTo>
                  <a:pt x="172843" y="331118"/>
                </a:lnTo>
                <a:lnTo>
                  <a:pt x="173592" y="326888"/>
                </a:lnTo>
                <a:lnTo>
                  <a:pt x="174164" y="323574"/>
                </a:lnTo>
                <a:lnTo>
                  <a:pt x="174367" y="320056"/>
                </a:lnTo>
                <a:lnTo>
                  <a:pt x="174519" y="316208"/>
                </a:lnTo>
                <a:lnTo>
                  <a:pt x="174799" y="309439"/>
                </a:lnTo>
                <a:lnTo>
                  <a:pt x="176716" y="304079"/>
                </a:lnTo>
                <a:lnTo>
                  <a:pt x="177910" y="296942"/>
                </a:lnTo>
                <a:lnTo>
                  <a:pt x="179079" y="289855"/>
                </a:lnTo>
                <a:lnTo>
                  <a:pt x="176920" y="280508"/>
                </a:lnTo>
                <a:lnTo>
                  <a:pt x="174926" y="273815"/>
                </a:lnTo>
                <a:lnTo>
                  <a:pt x="173668" y="269573"/>
                </a:lnTo>
                <a:lnTo>
                  <a:pt x="169808" y="266665"/>
                </a:lnTo>
                <a:lnTo>
                  <a:pt x="168512" y="262931"/>
                </a:lnTo>
                <a:lnTo>
                  <a:pt x="167661" y="260480"/>
                </a:lnTo>
                <a:lnTo>
                  <a:pt x="167712" y="255692"/>
                </a:lnTo>
                <a:lnTo>
                  <a:pt x="167852" y="253038"/>
                </a:lnTo>
                <a:lnTo>
                  <a:pt x="166912" y="252352"/>
                </a:lnTo>
                <a:lnTo>
                  <a:pt x="167204" y="247552"/>
                </a:lnTo>
                <a:lnTo>
                  <a:pt x="166175" y="243526"/>
                </a:lnTo>
                <a:lnTo>
                  <a:pt x="165528" y="239195"/>
                </a:lnTo>
                <a:lnTo>
                  <a:pt x="164626" y="233162"/>
                </a:lnTo>
                <a:lnTo>
                  <a:pt x="166963" y="227016"/>
                </a:lnTo>
                <a:lnTo>
                  <a:pt x="166620" y="221072"/>
                </a:lnTo>
                <a:lnTo>
                  <a:pt x="166264" y="215319"/>
                </a:lnTo>
                <a:lnTo>
                  <a:pt x="165223" y="210404"/>
                </a:lnTo>
                <a:lnTo>
                  <a:pt x="166315" y="204727"/>
                </a:lnTo>
                <a:lnTo>
                  <a:pt x="167547" y="198288"/>
                </a:lnTo>
                <a:lnTo>
                  <a:pt x="169795" y="191964"/>
                </a:lnTo>
                <a:lnTo>
                  <a:pt x="170201" y="185271"/>
                </a:lnTo>
                <a:lnTo>
                  <a:pt x="170595" y="178578"/>
                </a:lnTo>
                <a:lnTo>
                  <a:pt x="168360" y="172736"/>
                </a:lnTo>
                <a:lnTo>
                  <a:pt x="166963" y="166284"/>
                </a:lnTo>
                <a:lnTo>
                  <a:pt x="165464" y="159312"/>
                </a:lnTo>
                <a:lnTo>
                  <a:pt x="167026" y="151222"/>
                </a:lnTo>
                <a:lnTo>
                  <a:pt x="164512" y="144618"/>
                </a:lnTo>
                <a:lnTo>
                  <a:pt x="163521" y="142040"/>
                </a:lnTo>
                <a:lnTo>
                  <a:pt x="160930" y="140008"/>
                </a:lnTo>
                <a:lnTo>
                  <a:pt x="159952" y="138027"/>
                </a:lnTo>
                <a:lnTo>
                  <a:pt x="158149" y="134407"/>
                </a:lnTo>
                <a:lnTo>
                  <a:pt x="158136" y="130267"/>
                </a:lnTo>
                <a:lnTo>
                  <a:pt x="157539" y="126279"/>
                </a:lnTo>
                <a:lnTo>
                  <a:pt x="156676" y="120501"/>
                </a:lnTo>
                <a:lnTo>
                  <a:pt x="155266" y="116056"/>
                </a:lnTo>
                <a:lnTo>
                  <a:pt x="152485" y="111496"/>
                </a:lnTo>
                <a:lnTo>
                  <a:pt x="151926" y="110595"/>
                </a:lnTo>
                <a:lnTo>
                  <a:pt x="150275" y="106797"/>
                </a:lnTo>
                <a:lnTo>
                  <a:pt x="149818" y="106378"/>
                </a:lnTo>
                <a:lnTo>
                  <a:pt x="147049" y="103915"/>
                </a:lnTo>
                <a:lnTo>
                  <a:pt x="144408" y="106099"/>
                </a:lnTo>
                <a:lnTo>
                  <a:pt x="141995" y="102645"/>
                </a:lnTo>
                <a:lnTo>
                  <a:pt x="141512" y="101946"/>
                </a:lnTo>
                <a:lnTo>
                  <a:pt x="139404" y="98085"/>
                </a:lnTo>
                <a:lnTo>
                  <a:pt x="139048" y="93221"/>
                </a:lnTo>
                <a:lnTo>
                  <a:pt x="139061" y="87417"/>
                </a:lnTo>
                <a:lnTo>
                  <a:pt x="138108" y="84166"/>
                </a:lnTo>
                <a:lnTo>
                  <a:pt x="136216" y="83810"/>
                </a:lnTo>
                <a:lnTo>
                  <a:pt x="134667" y="80686"/>
                </a:lnTo>
                <a:lnTo>
                  <a:pt x="133181" y="77676"/>
                </a:lnTo>
                <a:lnTo>
                  <a:pt x="131555" y="72838"/>
                </a:lnTo>
                <a:lnTo>
                  <a:pt x="130526" y="6957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250787" y="6414334"/>
            <a:ext cx="118033" cy="126453"/>
          </a:xfrm>
          <a:custGeom>
            <a:avLst/>
            <a:gdLst/>
            <a:ahLst/>
            <a:cxnLst/>
            <a:rect l="l" t="t" r="r" b="b"/>
            <a:pathLst>
              <a:path w="118033" h="126453">
                <a:moveTo>
                  <a:pt x="76" y="87312"/>
                </a:moveTo>
                <a:lnTo>
                  <a:pt x="647" y="90436"/>
                </a:lnTo>
                <a:lnTo>
                  <a:pt x="2158" y="93421"/>
                </a:lnTo>
                <a:lnTo>
                  <a:pt x="6311" y="96431"/>
                </a:lnTo>
                <a:lnTo>
                  <a:pt x="9410" y="97561"/>
                </a:lnTo>
                <a:lnTo>
                  <a:pt x="12572" y="98577"/>
                </a:lnTo>
                <a:lnTo>
                  <a:pt x="15747" y="99580"/>
                </a:lnTo>
                <a:lnTo>
                  <a:pt x="18643" y="100342"/>
                </a:lnTo>
                <a:lnTo>
                  <a:pt x="22161" y="100685"/>
                </a:lnTo>
                <a:lnTo>
                  <a:pt x="25438" y="100672"/>
                </a:lnTo>
                <a:lnTo>
                  <a:pt x="28879" y="99733"/>
                </a:lnTo>
                <a:lnTo>
                  <a:pt x="32232" y="98564"/>
                </a:lnTo>
                <a:lnTo>
                  <a:pt x="35572" y="97383"/>
                </a:lnTo>
                <a:lnTo>
                  <a:pt x="38747" y="95923"/>
                </a:lnTo>
                <a:lnTo>
                  <a:pt x="42887" y="93687"/>
                </a:lnTo>
                <a:lnTo>
                  <a:pt x="46647" y="90309"/>
                </a:lnTo>
                <a:lnTo>
                  <a:pt x="49250" y="92557"/>
                </a:lnTo>
                <a:lnTo>
                  <a:pt x="51092" y="95186"/>
                </a:lnTo>
                <a:lnTo>
                  <a:pt x="52882" y="97802"/>
                </a:lnTo>
                <a:lnTo>
                  <a:pt x="55371" y="100533"/>
                </a:lnTo>
                <a:lnTo>
                  <a:pt x="57315" y="101676"/>
                </a:lnTo>
                <a:lnTo>
                  <a:pt x="61658" y="104228"/>
                </a:lnTo>
                <a:lnTo>
                  <a:pt x="66509" y="105371"/>
                </a:lnTo>
                <a:lnTo>
                  <a:pt x="70002" y="107276"/>
                </a:lnTo>
                <a:lnTo>
                  <a:pt x="81183" y="113107"/>
                </a:lnTo>
                <a:lnTo>
                  <a:pt x="92974" y="118070"/>
                </a:lnTo>
                <a:lnTo>
                  <a:pt x="96913" y="119138"/>
                </a:lnTo>
                <a:lnTo>
                  <a:pt x="99098" y="119595"/>
                </a:lnTo>
                <a:lnTo>
                  <a:pt x="102361" y="120281"/>
                </a:lnTo>
                <a:lnTo>
                  <a:pt x="106260" y="121107"/>
                </a:lnTo>
                <a:lnTo>
                  <a:pt x="109296" y="122123"/>
                </a:lnTo>
                <a:lnTo>
                  <a:pt x="112090" y="123189"/>
                </a:lnTo>
                <a:lnTo>
                  <a:pt x="114160" y="125958"/>
                </a:lnTo>
                <a:lnTo>
                  <a:pt x="117944" y="126453"/>
                </a:lnTo>
                <a:lnTo>
                  <a:pt x="115950" y="119697"/>
                </a:lnTo>
                <a:lnTo>
                  <a:pt x="118033" y="118732"/>
                </a:lnTo>
                <a:lnTo>
                  <a:pt x="114503" y="116522"/>
                </a:lnTo>
                <a:lnTo>
                  <a:pt x="112420" y="115760"/>
                </a:lnTo>
                <a:lnTo>
                  <a:pt x="109321" y="114642"/>
                </a:lnTo>
                <a:lnTo>
                  <a:pt x="105803" y="113830"/>
                </a:lnTo>
                <a:lnTo>
                  <a:pt x="102692" y="113156"/>
                </a:lnTo>
                <a:lnTo>
                  <a:pt x="99606" y="112509"/>
                </a:lnTo>
                <a:lnTo>
                  <a:pt x="96812" y="111937"/>
                </a:lnTo>
                <a:lnTo>
                  <a:pt x="95846" y="111607"/>
                </a:lnTo>
                <a:lnTo>
                  <a:pt x="88049" y="108991"/>
                </a:lnTo>
                <a:lnTo>
                  <a:pt x="81000" y="105206"/>
                </a:lnTo>
                <a:lnTo>
                  <a:pt x="73329" y="101079"/>
                </a:lnTo>
                <a:lnTo>
                  <a:pt x="68719" y="98653"/>
                </a:lnTo>
                <a:lnTo>
                  <a:pt x="63868" y="97447"/>
                </a:lnTo>
                <a:lnTo>
                  <a:pt x="60921" y="95630"/>
                </a:lnTo>
                <a:lnTo>
                  <a:pt x="57759" y="92621"/>
                </a:lnTo>
                <a:lnTo>
                  <a:pt x="55879" y="89763"/>
                </a:lnTo>
                <a:lnTo>
                  <a:pt x="53111" y="85991"/>
                </a:lnTo>
                <a:lnTo>
                  <a:pt x="49745" y="83057"/>
                </a:lnTo>
                <a:lnTo>
                  <a:pt x="46977" y="83070"/>
                </a:lnTo>
                <a:lnTo>
                  <a:pt x="43586" y="83908"/>
                </a:lnTo>
                <a:lnTo>
                  <a:pt x="40512" y="86194"/>
                </a:lnTo>
                <a:lnTo>
                  <a:pt x="37960" y="88404"/>
                </a:lnTo>
                <a:lnTo>
                  <a:pt x="35763" y="89547"/>
                </a:lnTo>
                <a:lnTo>
                  <a:pt x="32816" y="90893"/>
                </a:lnTo>
                <a:lnTo>
                  <a:pt x="29895" y="91922"/>
                </a:lnTo>
                <a:lnTo>
                  <a:pt x="26974" y="92963"/>
                </a:lnTo>
                <a:lnTo>
                  <a:pt x="23990" y="93662"/>
                </a:lnTo>
                <a:lnTo>
                  <a:pt x="20383" y="93497"/>
                </a:lnTo>
                <a:lnTo>
                  <a:pt x="16687" y="92557"/>
                </a:lnTo>
                <a:lnTo>
                  <a:pt x="13487" y="91465"/>
                </a:lnTo>
                <a:lnTo>
                  <a:pt x="10286" y="90322"/>
                </a:lnTo>
                <a:lnTo>
                  <a:pt x="7569" y="88950"/>
                </a:lnTo>
                <a:lnTo>
                  <a:pt x="7035" y="85407"/>
                </a:lnTo>
                <a:lnTo>
                  <a:pt x="7023" y="79362"/>
                </a:lnTo>
                <a:lnTo>
                  <a:pt x="7873" y="73672"/>
                </a:lnTo>
                <a:lnTo>
                  <a:pt x="7899" y="62522"/>
                </a:lnTo>
                <a:lnTo>
                  <a:pt x="8432" y="55422"/>
                </a:lnTo>
                <a:lnTo>
                  <a:pt x="9740" y="48018"/>
                </a:lnTo>
                <a:lnTo>
                  <a:pt x="11285" y="35253"/>
                </a:lnTo>
                <a:lnTo>
                  <a:pt x="12061" y="22700"/>
                </a:lnTo>
                <a:lnTo>
                  <a:pt x="12255" y="19367"/>
                </a:lnTo>
                <a:lnTo>
                  <a:pt x="11163" y="11722"/>
                </a:lnTo>
                <a:lnTo>
                  <a:pt x="10553" y="7988"/>
                </a:lnTo>
                <a:lnTo>
                  <a:pt x="10464" y="7607"/>
                </a:lnTo>
                <a:lnTo>
                  <a:pt x="10231" y="7747"/>
                </a:lnTo>
                <a:lnTo>
                  <a:pt x="8483" y="11150"/>
                </a:lnTo>
                <a:lnTo>
                  <a:pt x="7541" y="9363"/>
                </a:lnTo>
                <a:lnTo>
                  <a:pt x="7360" y="9021"/>
                </a:lnTo>
                <a:lnTo>
                  <a:pt x="7505" y="7556"/>
                </a:lnTo>
                <a:lnTo>
                  <a:pt x="11023" y="7365"/>
                </a:lnTo>
                <a:lnTo>
                  <a:pt x="11553" y="7762"/>
                </a:lnTo>
                <a:lnTo>
                  <a:pt x="13842" y="9474"/>
                </a:lnTo>
                <a:lnTo>
                  <a:pt x="13334" y="15443"/>
                </a:lnTo>
                <a:lnTo>
                  <a:pt x="14566" y="10947"/>
                </a:lnTo>
                <a:lnTo>
                  <a:pt x="13982" y="7213"/>
                </a:lnTo>
                <a:lnTo>
                  <a:pt x="12455" y="4112"/>
                </a:lnTo>
                <a:lnTo>
                  <a:pt x="10629" y="3555"/>
                </a:lnTo>
                <a:lnTo>
                  <a:pt x="7734" y="5880"/>
                </a:lnTo>
                <a:lnTo>
                  <a:pt x="8064" y="0"/>
                </a:lnTo>
                <a:lnTo>
                  <a:pt x="7023" y="8381"/>
                </a:lnTo>
                <a:lnTo>
                  <a:pt x="7333" y="9294"/>
                </a:lnTo>
                <a:lnTo>
                  <a:pt x="7111" y="11531"/>
                </a:lnTo>
                <a:lnTo>
                  <a:pt x="5994" y="15608"/>
                </a:lnTo>
                <a:lnTo>
                  <a:pt x="5295" y="17945"/>
                </a:lnTo>
                <a:lnTo>
                  <a:pt x="5118" y="20700"/>
                </a:lnTo>
                <a:lnTo>
                  <a:pt x="4353" y="33528"/>
                </a:lnTo>
                <a:lnTo>
                  <a:pt x="2939" y="46019"/>
                </a:lnTo>
                <a:lnTo>
                  <a:pt x="2806" y="46799"/>
                </a:lnTo>
                <a:lnTo>
                  <a:pt x="1422" y="54635"/>
                </a:lnTo>
                <a:lnTo>
                  <a:pt x="863" y="62191"/>
                </a:lnTo>
                <a:lnTo>
                  <a:pt x="876" y="72631"/>
                </a:lnTo>
                <a:lnTo>
                  <a:pt x="0" y="78701"/>
                </a:lnTo>
                <a:lnTo>
                  <a:pt x="76" y="87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258146" y="6421700"/>
            <a:ext cx="6482" cy="12001"/>
          </a:xfrm>
          <a:custGeom>
            <a:avLst/>
            <a:gdLst/>
            <a:ahLst/>
            <a:cxnLst/>
            <a:rect l="l" t="t" r="r" b="b"/>
            <a:pathLst>
              <a:path w="6482" h="12001">
                <a:moveTo>
                  <a:pt x="6482" y="2108"/>
                </a:moveTo>
                <a:lnTo>
                  <a:pt x="2870" y="381"/>
                </a:lnTo>
                <a:lnTo>
                  <a:pt x="1123" y="3784"/>
                </a:lnTo>
                <a:lnTo>
                  <a:pt x="180" y="1997"/>
                </a:lnTo>
                <a:lnTo>
                  <a:pt x="0" y="1655"/>
                </a:lnTo>
                <a:lnTo>
                  <a:pt x="145" y="190"/>
                </a:lnTo>
                <a:lnTo>
                  <a:pt x="3663" y="0"/>
                </a:lnTo>
                <a:lnTo>
                  <a:pt x="2780" y="314"/>
                </a:lnTo>
                <a:lnTo>
                  <a:pt x="3104" y="241"/>
                </a:lnTo>
                <a:lnTo>
                  <a:pt x="3193" y="622"/>
                </a:lnTo>
                <a:lnTo>
                  <a:pt x="3802" y="4356"/>
                </a:lnTo>
                <a:lnTo>
                  <a:pt x="4894" y="12001"/>
                </a:lnTo>
                <a:lnTo>
                  <a:pt x="5974" y="8077"/>
                </a:lnTo>
                <a:lnTo>
                  <a:pt x="6482" y="2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264248" y="6418753"/>
            <a:ext cx="1104" cy="3721"/>
          </a:xfrm>
          <a:custGeom>
            <a:avLst/>
            <a:gdLst/>
            <a:ahLst/>
            <a:cxnLst/>
            <a:rect l="l" t="t" r="r" b="b"/>
            <a:pathLst>
              <a:path w="1104" h="3721">
                <a:moveTo>
                  <a:pt x="0" y="0"/>
                </a:moveTo>
                <a:lnTo>
                  <a:pt x="12" y="1358"/>
                </a:lnTo>
                <a:lnTo>
                  <a:pt x="1104" y="372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237235" y="6174012"/>
            <a:ext cx="173062" cy="257797"/>
          </a:xfrm>
          <a:custGeom>
            <a:avLst/>
            <a:gdLst/>
            <a:ahLst/>
            <a:cxnLst/>
            <a:rect l="l" t="t" r="r" b="b"/>
            <a:pathLst>
              <a:path w="173062" h="257797">
                <a:moveTo>
                  <a:pt x="160553" y="144538"/>
                </a:moveTo>
                <a:lnTo>
                  <a:pt x="162445" y="147256"/>
                </a:lnTo>
                <a:lnTo>
                  <a:pt x="164757" y="150202"/>
                </a:lnTo>
                <a:lnTo>
                  <a:pt x="164985" y="150812"/>
                </a:lnTo>
                <a:lnTo>
                  <a:pt x="165988" y="153428"/>
                </a:lnTo>
                <a:lnTo>
                  <a:pt x="166255" y="156705"/>
                </a:lnTo>
                <a:lnTo>
                  <a:pt x="166471" y="163995"/>
                </a:lnTo>
                <a:lnTo>
                  <a:pt x="166433" y="167944"/>
                </a:lnTo>
                <a:lnTo>
                  <a:pt x="167284" y="171957"/>
                </a:lnTo>
                <a:lnTo>
                  <a:pt x="168655" y="178219"/>
                </a:lnTo>
                <a:lnTo>
                  <a:pt x="170510" y="183387"/>
                </a:lnTo>
                <a:lnTo>
                  <a:pt x="170446" y="190004"/>
                </a:lnTo>
                <a:lnTo>
                  <a:pt x="170205" y="253796"/>
                </a:lnTo>
                <a:lnTo>
                  <a:pt x="167347" y="255231"/>
                </a:lnTo>
                <a:lnTo>
                  <a:pt x="167208" y="255638"/>
                </a:lnTo>
                <a:lnTo>
                  <a:pt x="167157" y="257086"/>
                </a:lnTo>
                <a:lnTo>
                  <a:pt x="168084" y="257797"/>
                </a:lnTo>
                <a:lnTo>
                  <a:pt x="170675" y="257289"/>
                </a:lnTo>
                <a:lnTo>
                  <a:pt x="170865" y="257098"/>
                </a:lnTo>
                <a:lnTo>
                  <a:pt x="171627" y="254266"/>
                </a:lnTo>
                <a:lnTo>
                  <a:pt x="173062" y="152285"/>
                </a:lnTo>
                <a:lnTo>
                  <a:pt x="171564" y="148297"/>
                </a:lnTo>
                <a:lnTo>
                  <a:pt x="169633" y="144932"/>
                </a:lnTo>
                <a:lnTo>
                  <a:pt x="167004" y="141744"/>
                </a:lnTo>
                <a:lnTo>
                  <a:pt x="166865" y="141401"/>
                </a:lnTo>
                <a:lnTo>
                  <a:pt x="165506" y="138772"/>
                </a:lnTo>
                <a:lnTo>
                  <a:pt x="165379" y="135039"/>
                </a:lnTo>
                <a:lnTo>
                  <a:pt x="164782" y="130682"/>
                </a:lnTo>
                <a:lnTo>
                  <a:pt x="163893" y="124650"/>
                </a:lnTo>
                <a:lnTo>
                  <a:pt x="162305" y="119583"/>
                </a:lnTo>
                <a:lnTo>
                  <a:pt x="159257" y="114604"/>
                </a:lnTo>
                <a:lnTo>
                  <a:pt x="157632" y="111315"/>
                </a:lnTo>
                <a:lnTo>
                  <a:pt x="155943" y="108711"/>
                </a:lnTo>
                <a:lnTo>
                  <a:pt x="152514" y="106794"/>
                </a:lnTo>
                <a:lnTo>
                  <a:pt x="149821" y="106349"/>
                </a:lnTo>
                <a:lnTo>
                  <a:pt x="147243" y="103098"/>
                </a:lnTo>
                <a:lnTo>
                  <a:pt x="144068" y="102234"/>
                </a:lnTo>
                <a:lnTo>
                  <a:pt x="146240" y="98691"/>
                </a:lnTo>
                <a:lnTo>
                  <a:pt x="146354" y="95834"/>
                </a:lnTo>
                <a:lnTo>
                  <a:pt x="146481" y="92976"/>
                </a:lnTo>
                <a:lnTo>
                  <a:pt x="145580" y="89153"/>
                </a:lnTo>
                <a:lnTo>
                  <a:pt x="142595" y="85610"/>
                </a:lnTo>
                <a:lnTo>
                  <a:pt x="141592" y="84048"/>
                </a:lnTo>
                <a:lnTo>
                  <a:pt x="140284" y="81445"/>
                </a:lnTo>
                <a:lnTo>
                  <a:pt x="138633" y="76619"/>
                </a:lnTo>
                <a:lnTo>
                  <a:pt x="137642" y="73456"/>
                </a:lnTo>
                <a:lnTo>
                  <a:pt x="137363" y="70865"/>
                </a:lnTo>
                <a:lnTo>
                  <a:pt x="137261" y="68211"/>
                </a:lnTo>
                <a:lnTo>
                  <a:pt x="135966" y="64769"/>
                </a:lnTo>
                <a:lnTo>
                  <a:pt x="133642" y="62102"/>
                </a:lnTo>
                <a:lnTo>
                  <a:pt x="132638" y="58788"/>
                </a:lnTo>
                <a:lnTo>
                  <a:pt x="132257" y="55067"/>
                </a:lnTo>
                <a:lnTo>
                  <a:pt x="130416" y="50317"/>
                </a:lnTo>
                <a:lnTo>
                  <a:pt x="128371" y="47269"/>
                </a:lnTo>
                <a:lnTo>
                  <a:pt x="127304" y="44526"/>
                </a:lnTo>
                <a:lnTo>
                  <a:pt x="126491" y="41592"/>
                </a:lnTo>
                <a:lnTo>
                  <a:pt x="123990" y="37579"/>
                </a:lnTo>
                <a:lnTo>
                  <a:pt x="121653" y="34340"/>
                </a:lnTo>
                <a:lnTo>
                  <a:pt x="120764" y="32626"/>
                </a:lnTo>
                <a:lnTo>
                  <a:pt x="118351" y="28054"/>
                </a:lnTo>
                <a:lnTo>
                  <a:pt x="116090" y="21628"/>
                </a:lnTo>
                <a:lnTo>
                  <a:pt x="115023" y="16814"/>
                </a:lnTo>
                <a:lnTo>
                  <a:pt x="114299" y="13754"/>
                </a:lnTo>
                <a:lnTo>
                  <a:pt x="113449" y="11150"/>
                </a:lnTo>
                <a:lnTo>
                  <a:pt x="116077" y="9740"/>
                </a:lnTo>
                <a:lnTo>
                  <a:pt x="114211" y="9601"/>
                </a:lnTo>
                <a:lnTo>
                  <a:pt x="117843" y="8280"/>
                </a:lnTo>
                <a:lnTo>
                  <a:pt x="119278" y="4698"/>
                </a:lnTo>
                <a:lnTo>
                  <a:pt x="119494" y="7962"/>
                </a:lnTo>
                <a:lnTo>
                  <a:pt x="119278" y="4076"/>
                </a:lnTo>
                <a:lnTo>
                  <a:pt x="118317" y="3711"/>
                </a:lnTo>
                <a:lnTo>
                  <a:pt x="115671" y="2705"/>
                </a:lnTo>
                <a:lnTo>
                  <a:pt x="113029" y="2882"/>
                </a:lnTo>
                <a:lnTo>
                  <a:pt x="109054" y="4711"/>
                </a:lnTo>
                <a:lnTo>
                  <a:pt x="107022" y="7378"/>
                </a:lnTo>
                <a:lnTo>
                  <a:pt x="106476" y="10274"/>
                </a:lnTo>
                <a:lnTo>
                  <a:pt x="108140" y="0"/>
                </a:lnTo>
                <a:lnTo>
                  <a:pt x="104178" y="2984"/>
                </a:lnTo>
                <a:lnTo>
                  <a:pt x="101599" y="5410"/>
                </a:lnTo>
                <a:lnTo>
                  <a:pt x="99733" y="8623"/>
                </a:lnTo>
                <a:lnTo>
                  <a:pt x="98209" y="11658"/>
                </a:lnTo>
                <a:lnTo>
                  <a:pt x="96710" y="14706"/>
                </a:lnTo>
                <a:lnTo>
                  <a:pt x="95630" y="17589"/>
                </a:lnTo>
                <a:lnTo>
                  <a:pt x="94703" y="20180"/>
                </a:lnTo>
                <a:lnTo>
                  <a:pt x="92621" y="22821"/>
                </a:lnTo>
                <a:lnTo>
                  <a:pt x="88785" y="24269"/>
                </a:lnTo>
                <a:lnTo>
                  <a:pt x="82867" y="26835"/>
                </a:lnTo>
                <a:lnTo>
                  <a:pt x="77495" y="30733"/>
                </a:lnTo>
                <a:lnTo>
                  <a:pt x="72847" y="34772"/>
                </a:lnTo>
                <a:lnTo>
                  <a:pt x="67792" y="39192"/>
                </a:lnTo>
                <a:lnTo>
                  <a:pt x="61480" y="43383"/>
                </a:lnTo>
                <a:lnTo>
                  <a:pt x="55498" y="48158"/>
                </a:lnTo>
                <a:lnTo>
                  <a:pt x="49542" y="52946"/>
                </a:lnTo>
                <a:lnTo>
                  <a:pt x="43840" y="58381"/>
                </a:lnTo>
                <a:lnTo>
                  <a:pt x="40284" y="65595"/>
                </a:lnTo>
                <a:lnTo>
                  <a:pt x="35455" y="77971"/>
                </a:lnTo>
                <a:lnTo>
                  <a:pt x="32153" y="90097"/>
                </a:lnTo>
                <a:lnTo>
                  <a:pt x="28789" y="101984"/>
                </a:lnTo>
                <a:lnTo>
                  <a:pt x="27787" y="104825"/>
                </a:lnTo>
                <a:lnTo>
                  <a:pt x="23359" y="116595"/>
                </a:lnTo>
                <a:lnTo>
                  <a:pt x="19000" y="128449"/>
                </a:lnTo>
                <a:lnTo>
                  <a:pt x="15071" y="140559"/>
                </a:lnTo>
                <a:lnTo>
                  <a:pt x="12001" y="152755"/>
                </a:lnTo>
                <a:lnTo>
                  <a:pt x="8999" y="164840"/>
                </a:lnTo>
                <a:lnTo>
                  <a:pt x="5569" y="177125"/>
                </a:lnTo>
                <a:lnTo>
                  <a:pt x="2709" y="189699"/>
                </a:lnTo>
                <a:lnTo>
                  <a:pt x="2654" y="190017"/>
                </a:lnTo>
                <a:lnTo>
                  <a:pt x="1485" y="196849"/>
                </a:lnTo>
                <a:lnTo>
                  <a:pt x="25" y="203682"/>
                </a:lnTo>
                <a:lnTo>
                  <a:pt x="0" y="216674"/>
                </a:lnTo>
                <a:lnTo>
                  <a:pt x="1117" y="222834"/>
                </a:lnTo>
                <a:lnTo>
                  <a:pt x="4432" y="228853"/>
                </a:lnTo>
                <a:lnTo>
                  <a:pt x="6705" y="233019"/>
                </a:lnTo>
                <a:lnTo>
                  <a:pt x="9220" y="236410"/>
                </a:lnTo>
                <a:lnTo>
                  <a:pt x="11544" y="239979"/>
                </a:lnTo>
                <a:lnTo>
                  <a:pt x="15290" y="244170"/>
                </a:lnTo>
                <a:lnTo>
                  <a:pt x="18834" y="247180"/>
                </a:lnTo>
                <a:lnTo>
                  <a:pt x="20884" y="249616"/>
                </a:lnTo>
                <a:lnTo>
                  <a:pt x="20573" y="248704"/>
                </a:lnTo>
                <a:lnTo>
                  <a:pt x="21615" y="240322"/>
                </a:lnTo>
                <a:lnTo>
                  <a:pt x="18300" y="237464"/>
                </a:lnTo>
                <a:lnTo>
                  <a:pt x="17449" y="236131"/>
                </a:lnTo>
                <a:lnTo>
                  <a:pt x="14973" y="232333"/>
                </a:lnTo>
                <a:lnTo>
                  <a:pt x="12585" y="229107"/>
                </a:lnTo>
                <a:lnTo>
                  <a:pt x="10604" y="225475"/>
                </a:lnTo>
                <a:lnTo>
                  <a:pt x="7950" y="220611"/>
                </a:lnTo>
                <a:lnTo>
                  <a:pt x="7073" y="215849"/>
                </a:lnTo>
                <a:lnTo>
                  <a:pt x="7048" y="204698"/>
                </a:lnTo>
                <a:lnTo>
                  <a:pt x="8381" y="198208"/>
                </a:lnTo>
                <a:lnTo>
                  <a:pt x="9588" y="191211"/>
                </a:lnTo>
                <a:lnTo>
                  <a:pt x="12313" y="179177"/>
                </a:lnTo>
                <a:lnTo>
                  <a:pt x="15746" y="166890"/>
                </a:lnTo>
                <a:lnTo>
                  <a:pt x="18910" y="154177"/>
                </a:lnTo>
                <a:lnTo>
                  <a:pt x="22000" y="141966"/>
                </a:lnTo>
                <a:lnTo>
                  <a:pt x="25935" y="129973"/>
                </a:lnTo>
                <a:lnTo>
                  <a:pt x="30351" y="118017"/>
                </a:lnTo>
                <a:lnTo>
                  <a:pt x="34391" y="107264"/>
                </a:lnTo>
                <a:lnTo>
                  <a:pt x="38275" y="94566"/>
                </a:lnTo>
                <a:lnTo>
                  <a:pt x="41477" y="82436"/>
                </a:lnTo>
                <a:lnTo>
                  <a:pt x="45605" y="70804"/>
                </a:lnTo>
                <a:lnTo>
                  <a:pt x="46596" y="68706"/>
                </a:lnTo>
                <a:lnTo>
                  <a:pt x="49415" y="62966"/>
                </a:lnTo>
                <a:lnTo>
                  <a:pt x="54267" y="58178"/>
                </a:lnTo>
                <a:lnTo>
                  <a:pt x="59905" y="53657"/>
                </a:lnTo>
                <a:lnTo>
                  <a:pt x="65544" y="49136"/>
                </a:lnTo>
                <a:lnTo>
                  <a:pt x="71907" y="44932"/>
                </a:lnTo>
                <a:lnTo>
                  <a:pt x="77482" y="40081"/>
                </a:lnTo>
                <a:lnTo>
                  <a:pt x="81762" y="36347"/>
                </a:lnTo>
                <a:lnTo>
                  <a:pt x="86639" y="32867"/>
                </a:lnTo>
                <a:lnTo>
                  <a:pt x="91605" y="30733"/>
                </a:lnTo>
                <a:lnTo>
                  <a:pt x="94373" y="29705"/>
                </a:lnTo>
                <a:lnTo>
                  <a:pt x="98031" y="27698"/>
                </a:lnTo>
                <a:lnTo>
                  <a:pt x="100825" y="24739"/>
                </a:lnTo>
                <a:lnTo>
                  <a:pt x="101676" y="21602"/>
                </a:lnTo>
                <a:lnTo>
                  <a:pt x="102387" y="19596"/>
                </a:lnTo>
                <a:lnTo>
                  <a:pt x="103949" y="15532"/>
                </a:lnTo>
                <a:lnTo>
                  <a:pt x="105930" y="12179"/>
                </a:lnTo>
                <a:lnTo>
                  <a:pt x="106502" y="11309"/>
                </a:lnTo>
                <a:lnTo>
                  <a:pt x="106552" y="13322"/>
                </a:lnTo>
                <a:lnTo>
                  <a:pt x="108000" y="9029"/>
                </a:lnTo>
                <a:lnTo>
                  <a:pt x="110667" y="7010"/>
                </a:lnTo>
                <a:lnTo>
                  <a:pt x="111747" y="30581"/>
                </a:lnTo>
                <a:lnTo>
                  <a:pt x="114515" y="35890"/>
                </a:lnTo>
                <a:lnTo>
                  <a:pt x="117119" y="39966"/>
                </a:lnTo>
                <a:lnTo>
                  <a:pt x="119176" y="43052"/>
                </a:lnTo>
                <a:lnTo>
                  <a:pt x="120522" y="46431"/>
                </a:lnTo>
                <a:lnTo>
                  <a:pt x="121627" y="49745"/>
                </a:lnTo>
                <a:lnTo>
                  <a:pt x="123596" y="52730"/>
                </a:lnTo>
                <a:lnTo>
                  <a:pt x="125272" y="56032"/>
                </a:lnTo>
                <a:lnTo>
                  <a:pt x="125641" y="59270"/>
                </a:lnTo>
                <a:lnTo>
                  <a:pt x="126618" y="63779"/>
                </a:lnTo>
                <a:lnTo>
                  <a:pt x="128320" y="66700"/>
                </a:lnTo>
                <a:lnTo>
                  <a:pt x="130276" y="70091"/>
                </a:lnTo>
                <a:lnTo>
                  <a:pt x="130416" y="73875"/>
                </a:lnTo>
                <a:lnTo>
                  <a:pt x="130924" y="75564"/>
                </a:lnTo>
                <a:lnTo>
                  <a:pt x="131978" y="78917"/>
                </a:lnTo>
                <a:lnTo>
                  <a:pt x="133603" y="83781"/>
                </a:lnTo>
                <a:lnTo>
                  <a:pt x="135280" y="87185"/>
                </a:lnTo>
                <a:lnTo>
                  <a:pt x="137528" y="90500"/>
                </a:lnTo>
                <a:lnTo>
                  <a:pt x="139445" y="93357"/>
                </a:lnTo>
                <a:lnTo>
                  <a:pt x="139204" y="99733"/>
                </a:lnTo>
                <a:lnTo>
                  <a:pt x="139636" y="103492"/>
                </a:lnTo>
                <a:lnTo>
                  <a:pt x="140842" y="106083"/>
                </a:lnTo>
                <a:lnTo>
                  <a:pt x="142862" y="109588"/>
                </a:lnTo>
                <a:lnTo>
                  <a:pt x="146011" y="112420"/>
                </a:lnTo>
                <a:lnTo>
                  <a:pt x="149250" y="113296"/>
                </a:lnTo>
                <a:lnTo>
                  <a:pt x="153060" y="111886"/>
                </a:lnTo>
                <a:lnTo>
                  <a:pt x="151447" y="114680"/>
                </a:lnTo>
                <a:lnTo>
                  <a:pt x="152780" y="117513"/>
                </a:lnTo>
                <a:lnTo>
                  <a:pt x="153238" y="118275"/>
                </a:lnTo>
                <a:lnTo>
                  <a:pt x="155752" y="122415"/>
                </a:lnTo>
                <a:lnTo>
                  <a:pt x="156984" y="126237"/>
                </a:lnTo>
                <a:lnTo>
                  <a:pt x="157810" y="131737"/>
                </a:lnTo>
                <a:lnTo>
                  <a:pt x="158407" y="135369"/>
                </a:lnTo>
                <a:lnTo>
                  <a:pt x="158318" y="139915"/>
                </a:lnTo>
                <a:lnTo>
                  <a:pt x="160553" y="1445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366738" y="6448890"/>
            <a:ext cx="56019" cy="91897"/>
          </a:xfrm>
          <a:custGeom>
            <a:avLst/>
            <a:gdLst/>
            <a:ahLst/>
            <a:cxnLst/>
            <a:rect l="l" t="t" r="r" b="b"/>
            <a:pathLst>
              <a:path w="56019" h="91897">
                <a:moveTo>
                  <a:pt x="9550" y="83934"/>
                </a:moveTo>
                <a:lnTo>
                  <a:pt x="6388" y="83934"/>
                </a:lnTo>
                <a:lnTo>
                  <a:pt x="4356" y="87464"/>
                </a:lnTo>
                <a:lnTo>
                  <a:pt x="1003" y="88518"/>
                </a:lnTo>
                <a:lnTo>
                  <a:pt x="2281" y="84462"/>
                </a:lnTo>
                <a:lnTo>
                  <a:pt x="2082" y="84175"/>
                </a:lnTo>
                <a:lnTo>
                  <a:pt x="0" y="85140"/>
                </a:lnTo>
                <a:lnTo>
                  <a:pt x="1993" y="91897"/>
                </a:lnTo>
                <a:lnTo>
                  <a:pt x="6794" y="90970"/>
                </a:lnTo>
                <a:lnTo>
                  <a:pt x="14731" y="90957"/>
                </a:lnTo>
                <a:lnTo>
                  <a:pt x="20573" y="91884"/>
                </a:lnTo>
                <a:lnTo>
                  <a:pt x="29959" y="91820"/>
                </a:lnTo>
                <a:lnTo>
                  <a:pt x="31686" y="91605"/>
                </a:lnTo>
                <a:lnTo>
                  <a:pt x="38607" y="90690"/>
                </a:lnTo>
                <a:lnTo>
                  <a:pt x="46875" y="88518"/>
                </a:lnTo>
                <a:lnTo>
                  <a:pt x="53492" y="86652"/>
                </a:lnTo>
                <a:lnTo>
                  <a:pt x="49009" y="83464"/>
                </a:lnTo>
                <a:lnTo>
                  <a:pt x="51574" y="79882"/>
                </a:lnTo>
                <a:lnTo>
                  <a:pt x="51612" y="62991"/>
                </a:lnTo>
                <a:lnTo>
                  <a:pt x="51257" y="60032"/>
                </a:lnTo>
                <a:lnTo>
                  <a:pt x="51320" y="57556"/>
                </a:lnTo>
                <a:lnTo>
                  <a:pt x="51942" y="53962"/>
                </a:lnTo>
                <a:lnTo>
                  <a:pt x="52146" y="50291"/>
                </a:lnTo>
                <a:lnTo>
                  <a:pt x="52298" y="46405"/>
                </a:lnTo>
                <a:lnTo>
                  <a:pt x="52527" y="40271"/>
                </a:lnTo>
                <a:lnTo>
                  <a:pt x="54368" y="35090"/>
                </a:lnTo>
                <a:lnTo>
                  <a:pt x="55638" y="27584"/>
                </a:lnTo>
                <a:lnTo>
                  <a:pt x="56019" y="24282"/>
                </a:lnTo>
                <a:lnTo>
                  <a:pt x="56006" y="15709"/>
                </a:lnTo>
                <a:lnTo>
                  <a:pt x="54203" y="8407"/>
                </a:lnTo>
                <a:lnTo>
                  <a:pt x="52565" y="2857"/>
                </a:lnTo>
                <a:lnTo>
                  <a:pt x="51701" y="0"/>
                </a:lnTo>
                <a:lnTo>
                  <a:pt x="51104" y="78257"/>
                </a:lnTo>
                <a:lnTo>
                  <a:pt x="48244" y="80829"/>
                </a:lnTo>
                <a:lnTo>
                  <a:pt x="45097" y="81724"/>
                </a:lnTo>
                <a:lnTo>
                  <a:pt x="36995" y="83807"/>
                </a:lnTo>
                <a:lnTo>
                  <a:pt x="30772" y="84620"/>
                </a:lnTo>
                <a:lnTo>
                  <a:pt x="28003" y="84861"/>
                </a:lnTo>
                <a:lnTo>
                  <a:pt x="21348" y="84874"/>
                </a:lnTo>
                <a:lnTo>
                  <a:pt x="15506" y="83946"/>
                </a:lnTo>
                <a:lnTo>
                  <a:pt x="9550" y="83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403847" y="6430098"/>
            <a:ext cx="8305" cy="22297"/>
          </a:xfrm>
          <a:custGeom>
            <a:avLst/>
            <a:gdLst/>
            <a:ahLst/>
            <a:cxnLst/>
            <a:rect l="l" t="t" r="r" b="b"/>
            <a:pathLst>
              <a:path w="8305" h="22297">
                <a:moveTo>
                  <a:pt x="3276" y="15553"/>
                </a:moveTo>
                <a:lnTo>
                  <a:pt x="6057" y="19134"/>
                </a:lnTo>
                <a:lnTo>
                  <a:pt x="6070" y="5241"/>
                </a:lnTo>
                <a:lnTo>
                  <a:pt x="6376" y="3684"/>
                </a:lnTo>
                <a:lnTo>
                  <a:pt x="7035" y="1596"/>
                </a:lnTo>
                <a:lnTo>
                  <a:pt x="6376" y="3684"/>
                </a:lnTo>
                <a:lnTo>
                  <a:pt x="8305" y="22297"/>
                </a:lnTo>
                <a:lnTo>
                  <a:pt x="7480" y="3082"/>
                </a:lnTo>
                <a:lnTo>
                  <a:pt x="7605" y="177"/>
                </a:lnTo>
                <a:lnTo>
                  <a:pt x="7035" y="1596"/>
                </a:lnTo>
                <a:lnTo>
                  <a:pt x="4150" y="1845"/>
                </a:lnTo>
                <a:lnTo>
                  <a:pt x="4178" y="2015"/>
                </a:lnTo>
                <a:lnTo>
                  <a:pt x="4040" y="1840"/>
                </a:lnTo>
                <a:lnTo>
                  <a:pt x="1473" y="1710"/>
                </a:lnTo>
                <a:lnTo>
                  <a:pt x="546" y="999"/>
                </a:lnTo>
                <a:lnTo>
                  <a:pt x="581" y="0"/>
                </a:lnTo>
                <a:lnTo>
                  <a:pt x="0" y="3196"/>
                </a:lnTo>
                <a:lnTo>
                  <a:pt x="1409" y="4346"/>
                </a:lnTo>
                <a:lnTo>
                  <a:pt x="2692" y="5393"/>
                </a:lnTo>
                <a:lnTo>
                  <a:pt x="4546" y="4682"/>
                </a:lnTo>
                <a:lnTo>
                  <a:pt x="5277" y="2776"/>
                </a:lnTo>
                <a:lnTo>
                  <a:pt x="4991" y="1888"/>
                </a:lnTo>
                <a:lnTo>
                  <a:pt x="5277" y="2776"/>
                </a:lnTo>
                <a:lnTo>
                  <a:pt x="5689" y="4058"/>
                </a:lnTo>
                <a:lnTo>
                  <a:pt x="5486" y="5431"/>
                </a:lnTo>
                <a:lnTo>
                  <a:pt x="3276" y="15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405255" y="6432875"/>
            <a:ext cx="4280" cy="12777"/>
          </a:xfrm>
          <a:custGeom>
            <a:avLst/>
            <a:gdLst/>
            <a:ahLst/>
            <a:cxnLst/>
            <a:rect l="l" t="t" r="r" b="b"/>
            <a:pathLst>
              <a:path w="4280" h="12777">
                <a:moveTo>
                  <a:pt x="1282" y="2617"/>
                </a:moveTo>
                <a:lnTo>
                  <a:pt x="0" y="1570"/>
                </a:lnTo>
                <a:lnTo>
                  <a:pt x="89" y="7595"/>
                </a:lnTo>
                <a:lnTo>
                  <a:pt x="927" y="10148"/>
                </a:lnTo>
                <a:lnTo>
                  <a:pt x="1867" y="12777"/>
                </a:lnTo>
                <a:lnTo>
                  <a:pt x="4076" y="2655"/>
                </a:lnTo>
                <a:lnTo>
                  <a:pt x="4280" y="1282"/>
                </a:lnTo>
                <a:lnTo>
                  <a:pt x="3867" y="0"/>
                </a:lnTo>
                <a:lnTo>
                  <a:pt x="3137" y="1906"/>
                </a:lnTo>
                <a:lnTo>
                  <a:pt x="1282" y="26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407695" y="6429015"/>
            <a:ext cx="3757" cy="2929"/>
          </a:xfrm>
          <a:custGeom>
            <a:avLst/>
            <a:gdLst/>
            <a:ahLst/>
            <a:cxnLst/>
            <a:rect l="l" t="t" r="r" b="b"/>
            <a:pathLst>
              <a:path w="3757" h="2929">
                <a:moveTo>
                  <a:pt x="3757" y="1260"/>
                </a:moveTo>
                <a:lnTo>
                  <a:pt x="1739" y="0"/>
                </a:lnTo>
                <a:lnTo>
                  <a:pt x="38" y="2679"/>
                </a:lnTo>
                <a:lnTo>
                  <a:pt x="192" y="2923"/>
                </a:lnTo>
                <a:lnTo>
                  <a:pt x="3187" y="2679"/>
                </a:lnTo>
                <a:lnTo>
                  <a:pt x="3757" y="12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405319" y="6326297"/>
            <a:ext cx="9410" cy="105641"/>
          </a:xfrm>
          <a:custGeom>
            <a:avLst/>
            <a:gdLst/>
            <a:ahLst/>
            <a:cxnLst/>
            <a:rect l="l" t="t" r="r" b="b"/>
            <a:pathLst>
              <a:path w="9410" h="105641">
                <a:moveTo>
                  <a:pt x="5435" y="15227"/>
                </a:moveTo>
                <a:lnTo>
                  <a:pt x="5308" y="7848"/>
                </a:lnTo>
                <a:lnTo>
                  <a:pt x="5181" y="4064"/>
                </a:lnTo>
                <a:lnTo>
                  <a:pt x="4978" y="0"/>
                </a:lnTo>
                <a:lnTo>
                  <a:pt x="3543" y="101981"/>
                </a:lnTo>
                <a:lnTo>
                  <a:pt x="2781" y="104813"/>
                </a:lnTo>
                <a:lnTo>
                  <a:pt x="2590" y="105003"/>
                </a:lnTo>
                <a:lnTo>
                  <a:pt x="0" y="105511"/>
                </a:lnTo>
                <a:lnTo>
                  <a:pt x="2567" y="105641"/>
                </a:lnTo>
                <a:lnTo>
                  <a:pt x="2374" y="105397"/>
                </a:lnTo>
                <a:lnTo>
                  <a:pt x="4114" y="102717"/>
                </a:lnTo>
                <a:lnTo>
                  <a:pt x="6132" y="103978"/>
                </a:lnTo>
                <a:lnTo>
                  <a:pt x="6159" y="98742"/>
                </a:lnTo>
                <a:lnTo>
                  <a:pt x="5219" y="94945"/>
                </a:lnTo>
                <a:lnTo>
                  <a:pt x="4686" y="91325"/>
                </a:lnTo>
                <a:lnTo>
                  <a:pt x="4521" y="88874"/>
                </a:lnTo>
                <a:lnTo>
                  <a:pt x="4470" y="84899"/>
                </a:lnTo>
                <a:lnTo>
                  <a:pt x="5816" y="80225"/>
                </a:lnTo>
                <a:lnTo>
                  <a:pt x="5816" y="73520"/>
                </a:lnTo>
                <a:lnTo>
                  <a:pt x="5549" y="69405"/>
                </a:lnTo>
                <a:lnTo>
                  <a:pt x="5016" y="65963"/>
                </a:lnTo>
                <a:lnTo>
                  <a:pt x="5143" y="59639"/>
                </a:lnTo>
                <a:lnTo>
                  <a:pt x="5448" y="58051"/>
                </a:lnTo>
                <a:lnTo>
                  <a:pt x="6591" y="51955"/>
                </a:lnTo>
                <a:lnTo>
                  <a:pt x="8928" y="45478"/>
                </a:lnTo>
                <a:lnTo>
                  <a:pt x="9385" y="38125"/>
                </a:lnTo>
                <a:lnTo>
                  <a:pt x="9410" y="29502"/>
                </a:lnTo>
                <a:lnTo>
                  <a:pt x="7264" y="23825"/>
                </a:lnTo>
                <a:lnTo>
                  <a:pt x="6083" y="18186"/>
                </a:lnTo>
                <a:lnTo>
                  <a:pt x="5435" y="15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410958" y="6430275"/>
            <a:ext cx="7480" cy="99444"/>
          </a:xfrm>
          <a:custGeom>
            <a:avLst/>
            <a:gdLst/>
            <a:ahLst/>
            <a:cxnLst/>
            <a:rect l="l" t="t" r="r" b="b"/>
            <a:pathLst>
              <a:path w="7480" h="99444">
                <a:moveTo>
                  <a:pt x="493" y="0"/>
                </a:moveTo>
                <a:lnTo>
                  <a:pt x="368" y="2904"/>
                </a:lnTo>
                <a:lnTo>
                  <a:pt x="1193" y="22119"/>
                </a:lnTo>
                <a:lnTo>
                  <a:pt x="1587" y="23491"/>
                </a:lnTo>
                <a:lnTo>
                  <a:pt x="3149" y="28698"/>
                </a:lnTo>
                <a:lnTo>
                  <a:pt x="4775" y="35581"/>
                </a:lnTo>
                <a:lnTo>
                  <a:pt x="4660" y="43875"/>
                </a:lnTo>
                <a:lnTo>
                  <a:pt x="4470" y="45043"/>
                </a:lnTo>
                <a:lnTo>
                  <a:pt x="3365" y="51799"/>
                </a:lnTo>
                <a:lnTo>
                  <a:pt x="1358" y="57324"/>
                </a:lnTo>
                <a:lnTo>
                  <a:pt x="1041" y="64741"/>
                </a:lnTo>
                <a:lnTo>
                  <a:pt x="888" y="68551"/>
                </a:lnTo>
                <a:lnTo>
                  <a:pt x="685" y="71929"/>
                </a:lnTo>
                <a:lnTo>
                  <a:pt x="152" y="74951"/>
                </a:lnTo>
                <a:lnTo>
                  <a:pt x="0" y="77034"/>
                </a:lnTo>
                <a:lnTo>
                  <a:pt x="25" y="80400"/>
                </a:lnTo>
                <a:lnTo>
                  <a:pt x="800" y="85175"/>
                </a:lnTo>
                <a:lnTo>
                  <a:pt x="1600" y="89455"/>
                </a:lnTo>
                <a:lnTo>
                  <a:pt x="2425" y="93544"/>
                </a:lnTo>
                <a:lnTo>
                  <a:pt x="3086" y="96427"/>
                </a:lnTo>
                <a:lnTo>
                  <a:pt x="3737" y="98444"/>
                </a:lnTo>
                <a:lnTo>
                  <a:pt x="4023" y="99444"/>
                </a:lnTo>
                <a:lnTo>
                  <a:pt x="6883" y="96872"/>
                </a:lnTo>
                <a:lnTo>
                  <a:pt x="7480" y="18614"/>
                </a:lnTo>
                <a:lnTo>
                  <a:pt x="4597" y="14753"/>
                </a:lnTo>
                <a:lnTo>
                  <a:pt x="2247" y="11553"/>
                </a:lnTo>
                <a:lnTo>
                  <a:pt x="1549" y="9648"/>
                </a:lnTo>
                <a:lnTo>
                  <a:pt x="1295" y="6930"/>
                </a:lnTo>
                <a:lnTo>
                  <a:pt x="1333" y="3654"/>
                </a:lnTo>
                <a:lnTo>
                  <a:pt x="1460" y="745"/>
                </a:lnTo>
                <a:lnTo>
                  <a:pt x="4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409905" y="6433782"/>
            <a:ext cx="2247" cy="18612"/>
          </a:xfrm>
          <a:custGeom>
            <a:avLst/>
            <a:gdLst/>
            <a:ahLst/>
            <a:cxnLst/>
            <a:rect l="l" t="t" r="r" b="b"/>
            <a:pathLst>
              <a:path w="2247" h="18612">
                <a:moveTo>
                  <a:pt x="12" y="1556"/>
                </a:moveTo>
                <a:lnTo>
                  <a:pt x="0" y="15450"/>
                </a:lnTo>
                <a:lnTo>
                  <a:pt x="2247" y="18612"/>
                </a:lnTo>
                <a:lnTo>
                  <a:pt x="318" y="0"/>
                </a:lnTo>
                <a:lnTo>
                  <a:pt x="12" y="1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415746" y="6511881"/>
            <a:ext cx="7124" cy="23660"/>
          </a:xfrm>
          <a:custGeom>
            <a:avLst/>
            <a:gdLst/>
            <a:ahLst/>
            <a:cxnLst/>
            <a:rect l="l" t="t" r="r" b="b"/>
            <a:pathLst>
              <a:path w="7124" h="23660">
                <a:moveTo>
                  <a:pt x="5245" y="13690"/>
                </a:moveTo>
                <a:lnTo>
                  <a:pt x="4216" y="9055"/>
                </a:lnTo>
                <a:lnTo>
                  <a:pt x="3594" y="5969"/>
                </a:lnTo>
                <a:lnTo>
                  <a:pt x="3517" y="20281"/>
                </a:lnTo>
                <a:lnTo>
                  <a:pt x="3594" y="5969"/>
                </a:lnTo>
                <a:lnTo>
                  <a:pt x="3098" y="2984"/>
                </a:lnTo>
                <a:lnTo>
                  <a:pt x="2603" y="0"/>
                </a:lnTo>
                <a:lnTo>
                  <a:pt x="2565" y="16891"/>
                </a:lnTo>
                <a:lnTo>
                  <a:pt x="0" y="20472"/>
                </a:lnTo>
                <a:lnTo>
                  <a:pt x="4483" y="23660"/>
                </a:lnTo>
                <a:lnTo>
                  <a:pt x="7124" y="21729"/>
                </a:lnTo>
                <a:lnTo>
                  <a:pt x="6908" y="17716"/>
                </a:lnTo>
                <a:lnTo>
                  <a:pt x="5245" y="136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367740" y="6532824"/>
            <a:ext cx="5384" cy="4584"/>
          </a:xfrm>
          <a:custGeom>
            <a:avLst/>
            <a:gdLst/>
            <a:ahLst/>
            <a:cxnLst/>
            <a:rect l="l" t="t" r="r" b="b"/>
            <a:pathLst>
              <a:path w="5384" h="4584">
                <a:moveTo>
                  <a:pt x="3352" y="3530"/>
                </a:moveTo>
                <a:lnTo>
                  <a:pt x="5384" y="0"/>
                </a:lnTo>
                <a:lnTo>
                  <a:pt x="2158" y="266"/>
                </a:lnTo>
                <a:lnTo>
                  <a:pt x="1278" y="528"/>
                </a:lnTo>
                <a:lnTo>
                  <a:pt x="0" y="4584"/>
                </a:lnTo>
                <a:lnTo>
                  <a:pt x="3352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402793" y="6364016"/>
            <a:ext cx="4889" cy="65633"/>
          </a:xfrm>
          <a:custGeom>
            <a:avLst/>
            <a:gdLst/>
            <a:ahLst/>
            <a:cxnLst/>
            <a:rect l="l" t="t" r="r" b="b"/>
            <a:pathLst>
              <a:path w="4889" h="65633">
                <a:moveTo>
                  <a:pt x="1384" y="41160"/>
                </a:moveTo>
                <a:lnTo>
                  <a:pt x="38" y="45847"/>
                </a:lnTo>
                <a:lnTo>
                  <a:pt x="0" y="51155"/>
                </a:lnTo>
                <a:lnTo>
                  <a:pt x="253" y="54648"/>
                </a:lnTo>
                <a:lnTo>
                  <a:pt x="863" y="58686"/>
                </a:lnTo>
                <a:lnTo>
                  <a:pt x="1650" y="62052"/>
                </a:lnTo>
                <a:lnTo>
                  <a:pt x="1650" y="65633"/>
                </a:lnTo>
                <a:lnTo>
                  <a:pt x="1790" y="65227"/>
                </a:lnTo>
                <a:lnTo>
                  <a:pt x="4648" y="63792"/>
                </a:lnTo>
                <a:lnTo>
                  <a:pt x="4889" y="0"/>
                </a:lnTo>
                <a:lnTo>
                  <a:pt x="4546" y="6019"/>
                </a:lnTo>
                <a:lnTo>
                  <a:pt x="2374" y="12192"/>
                </a:lnTo>
                <a:lnTo>
                  <a:pt x="1054" y="18999"/>
                </a:lnTo>
                <a:lnTo>
                  <a:pt x="507" y="23088"/>
                </a:lnTo>
                <a:lnTo>
                  <a:pt x="520" y="28981"/>
                </a:lnTo>
                <a:lnTo>
                  <a:pt x="1092" y="32550"/>
                </a:lnTo>
                <a:lnTo>
                  <a:pt x="1308" y="36233"/>
                </a:lnTo>
                <a:lnTo>
                  <a:pt x="1384" y="411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343711" y="6173986"/>
            <a:ext cx="11840" cy="10299"/>
          </a:xfrm>
          <a:custGeom>
            <a:avLst/>
            <a:gdLst/>
            <a:ahLst/>
            <a:cxnLst/>
            <a:rect l="l" t="t" r="r" b="b"/>
            <a:pathLst>
              <a:path w="11840" h="10299">
                <a:moveTo>
                  <a:pt x="0" y="10299"/>
                </a:moveTo>
                <a:lnTo>
                  <a:pt x="546" y="7404"/>
                </a:lnTo>
                <a:lnTo>
                  <a:pt x="2578" y="4737"/>
                </a:lnTo>
                <a:lnTo>
                  <a:pt x="6553" y="2908"/>
                </a:lnTo>
                <a:lnTo>
                  <a:pt x="9194" y="2730"/>
                </a:lnTo>
                <a:lnTo>
                  <a:pt x="11840" y="3736"/>
                </a:lnTo>
                <a:lnTo>
                  <a:pt x="11442" y="3327"/>
                </a:lnTo>
                <a:lnTo>
                  <a:pt x="7048" y="0"/>
                </a:lnTo>
                <a:lnTo>
                  <a:pt x="1663" y="25"/>
                </a:lnTo>
                <a:lnTo>
                  <a:pt x="0" y="102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351447" y="6178711"/>
            <a:ext cx="5283" cy="5041"/>
          </a:xfrm>
          <a:custGeom>
            <a:avLst/>
            <a:gdLst/>
            <a:ahLst/>
            <a:cxnLst/>
            <a:rect l="l" t="t" r="r" b="b"/>
            <a:pathLst>
              <a:path w="5283" h="5041">
                <a:moveTo>
                  <a:pt x="3632" y="3581"/>
                </a:moveTo>
                <a:lnTo>
                  <a:pt x="0" y="4902"/>
                </a:lnTo>
                <a:lnTo>
                  <a:pt x="1866" y="5041"/>
                </a:lnTo>
                <a:lnTo>
                  <a:pt x="5283" y="3263"/>
                </a:lnTo>
                <a:lnTo>
                  <a:pt x="5067" y="0"/>
                </a:lnTo>
                <a:lnTo>
                  <a:pt x="3632" y="3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343788" y="6181022"/>
            <a:ext cx="5194" cy="23571"/>
          </a:xfrm>
          <a:custGeom>
            <a:avLst/>
            <a:gdLst/>
            <a:ahLst/>
            <a:cxnLst/>
            <a:rect l="l" t="t" r="r" b="b"/>
            <a:pathLst>
              <a:path w="5194" h="23571">
                <a:moveTo>
                  <a:pt x="0" y="6311"/>
                </a:moveTo>
                <a:lnTo>
                  <a:pt x="1066" y="8788"/>
                </a:lnTo>
                <a:lnTo>
                  <a:pt x="1600" y="11341"/>
                </a:lnTo>
                <a:lnTo>
                  <a:pt x="2832" y="16840"/>
                </a:lnTo>
                <a:lnTo>
                  <a:pt x="5194" y="23571"/>
                </a:lnTo>
                <a:lnTo>
                  <a:pt x="4114" y="0"/>
                </a:lnTo>
                <a:lnTo>
                  <a:pt x="1447" y="2019"/>
                </a:lnTo>
                <a:lnTo>
                  <a:pt x="0" y="6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258520" y="6414333"/>
            <a:ext cx="4720" cy="5880"/>
          </a:xfrm>
          <a:custGeom>
            <a:avLst/>
            <a:gdLst/>
            <a:ahLst/>
            <a:cxnLst/>
            <a:rect l="l" t="t" r="r" b="b"/>
            <a:pathLst>
              <a:path w="4720" h="5880">
                <a:moveTo>
                  <a:pt x="2895" y="3555"/>
                </a:moveTo>
                <a:lnTo>
                  <a:pt x="4720" y="4112"/>
                </a:lnTo>
                <a:lnTo>
                  <a:pt x="4178" y="3225"/>
                </a:lnTo>
                <a:lnTo>
                  <a:pt x="330" y="0"/>
                </a:lnTo>
                <a:lnTo>
                  <a:pt x="0" y="5880"/>
                </a:lnTo>
                <a:lnTo>
                  <a:pt x="2895" y="3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263242" y="6418445"/>
            <a:ext cx="2111" cy="6834"/>
          </a:xfrm>
          <a:custGeom>
            <a:avLst/>
            <a:gdLst/>
            <a:ahLst/>
            <a:cxnLst/>
            <a:rect l="l" t="t" r="r" b="b"/>
            <a:pathLst>
              <a:path w="2111" h="6834">
                <a:moveTo>
                  <a:pt x="1006" y="306"/>
                </a:moveTo>
                <a:lnTo>
                  <a:pt x="0" y="0"/>
                </a:lnTo>
                <a:lnTo>
                  <a:pt x="1527" y="3100"/>
                </a:lnTo>
                <a:lnTo>
                  <a:pt x="2111" y="6834"/>
                </a:lnTo>
                <a:lnTo>
                  <a:pt x="2111" y="4028"/>
                </a:lnTo>
                <a:lnTo>
                  <a:pt x="1019" y="1665"/>
                </a:lnTo>
                <a:lnTo>
                  <a:pt x="1006" y="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338734" y="6183929"/>
            <a:ext cx="44932" cy="96748"/>
          </a:xfrm>
          <a:custGeom>
            <a:avLst/>
            <a:gdLst/>
            <a:ahLst/>
            <a:cxnLst/>
            <a:rect l="l" t="t" r="r" b="b"/>
            <a:pathLst>
              <a:path w="44932" h="96748">
                <a:moveTo>
                  <a:pt x="44932" y="92494"/>
                </a:moveTo>
                <a:lnTo>
                  <a:pt x="44170" y="88671"/>
                </a:lnTo>
                <a:lnTo>
                  <a:pt x="43256" y="87134"/>
                </a:lnTo>
                <a:lnTo>
                  <a:pt x="40462" y="82626"/>
                </a:lnTo>
                <a:lnTo>
                  <a:pt x="35585" y="79032"/>
                </a:lnTo>
                <a:lnTo>
                  <a:pt x="32981" y="77088"/>
                </a:lnTo>
                <a:lnTo>
                  <a:pt x="27965" y="73469"/>
                </a:lnTo>
                <a:lnTo>
                  <a:pt x="22275" y="72809"/>
                </a:lnTo>
                <a:lnTo>
                  <a:pt x="17373" y="72072"/>
                </a:lnTo>
                <a:lnTo>
                  <a:pt x="12395" y="71386"/>
                </a:lnTo>
                <a:lnTo>
                  <a:pt x="8267" y="70573"/>
                </a:lnTo>
                <a:lnTo>
                  <a:pt x="7430" y="69867"/>
                </a:lnTo>
                <a:lnTo>
                  <a:pt x="5600" y="68325"/>
                </a:lnTo>
                <a:lnTo>
                  <a:pt x="3919" y="57727"/>
                </a:lnTo>
                <a:lnTo>
                  <a:pt x="69" y="69794"/>
                </a:lnTo>
                <a:lnTo>
                  <a:pt x="0" y="72834"/>
                </a:lnTo>
                <a:lnTo>
                  <a:pt x="1117" y="73748"/>
                </a:lnTo>
                <a:lnTo>
                  <a:pt x="3365" y="71043"/>
                </a:lnTo>
                <a:lnTo>
                  <a:pt x="6692" y="72161"/>
                </a:lnTo>
                <a:lnTo>
                  <a:pt x="11442" y="78295"/>
                </a:lnTo>
                <a:lnTo>
                  <a:pt x="16357" y="79044"/>
                </a:lnTo>
                <a:lnTo>
                  <a:pt x="21361" y="79743"/>
                </a:lnTo>
                <a:lnTo>
                  <a:pt x="25755" y="80479"/>
                </a:lnTo>
                <a:lnTo>
                  <a:pt x="28829" y="82765"/>
                </a:lnTo>
                <a:lnTo>
                  <a:pt x="32918" y="85851"/>
                </a:lnTo>
                <a:lnTo>
                  <a:pt x="35864" y="88887"/>
                </a:lnTo>
                <a:lnTo>
                  <a:pt x="37757" y="91655"/>
                </a:lnTo>
                <a:lnTo>
                  <a:pt x="37490" y="94500"/>
                </a:lnTo>
                <a:lnTo>
                  <a:pt x="40627" y="96748"/>
                </a:lnTo>
                <a:lnTo>
                  <a:pt x="44399" y="95910"/>
                </a:lnTo>
                <a:lnTo>
                  <a:pt x="44932" y="92494"/>
                </a:lnTo>
                <a:close/>
              </a:path>
              <a:path w="44932" h="96748">
                <a:moveTo>
                  <a:pt x="15363" y="35011"/>
                </a:moveTo>
                <a:lnTo>
                  <a:pt x="15354" y="29870"/>
                </a:lnTo>
                <a:lnTo>
                  <a:pt x="15087" y="25399"/>
                </a:lnTo>
                <a:lnTo>
                  <a:pt x="14249" y="18694"/>
                </a:lnTo>
                <a:lnTo>
                  <a:pt x="13601" y="13817"/>
                </a:lnTo>
                <a:lnTo>
                  <a:pt x="13055" y="9880"/>
                </a:lnTo>
                <a:lnTo>
                  <a:pt x="11938" y="6362"/>
                </a:lnTo>
                <a:lnTo>
                  <a:pt x="11176" y="3073"/>
                </a:lnTo>
                <a:lnTo>
                  <a:pt x="8839" y="0"/>
                </a:lnTo>
                <a:lnTo>
                  <a:pt x="5054" y="888"/>
                </a:lnTo>
                <a:lnTo>
                  <a:pt x="4318" y="4673"/>
                </a:lnTo>
                <a:lnTo>
                  <a:pt x="5168" y="8305"/>
                </a:lnTo>
                <a:lnTo>
                  <a:pt x="6210" y="11620"/>
                </a:lnTo>
                <a:lnTo>
                  <a:pt x="6629" y="14757"/>
                </a:lnTo>
                <a:lnTo>
                  <a:pt x="7264" y="19532"/>
                </a:lnTo>
                <a:lnTo>
                  <a:pt x="8089" y="26238"/>
                </a:lnTo>
                <a:lnTo>
                  <a:pt x="8318" y="30264"/>
                </a:lnTo>
                <a:lnTo>
                  <a:pt x="8382" y="32613"/>
                </a:lnTo>
                <a:lnTo>
                  <a:pt x="7082" y="44927"/>
                </a:lnTo>
                <a:lnTo>
                  <a:pt x="3919" y="57727"/>
                </a:lnTo>
                <a:lnTo>
                  <a:pt x="5600" y="68325"/>
                </a:lnTo>
                <a:lnTo>
                  <a:pt x="7430" y="69867"/>
                </a:lnTo>
                <a:lnTo>
                  <a:pt x="10412" y="60590"/>
                </a:lnTo>
                <a:lnTo>
                  <a:pt x="13669" y="47925"/>
                </a:lnTo>
                <a:lnTo>
                  <a:pt x="15363" y="35011"/>
                </a:lnTo>
                <a:close/>
              </a:path>
              <a:path w="44932" h="96748">
                <a:moveTo>
                  <a:pt x="5842" y="77596"/>
                </a:moveTo>
                <a:lnTo>
                  <a:pt x="11442" y="78295"/>
                </a:lnTo>
                <a:lnTo>
                  <a:pt x="6692" y="72161"/>
                </a:lnTo>
                <a:lnTo>
                  <a:pt x="3365" y="71043"/>
                </a:lnTo>
                <a:lnTo>
                  <a:pt x="1117" y="73748"/>
                </a:lnTo>
                <a:lnTo>
                  <a:pt x="5842" y="77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257931" y="6265191"/>
            <a:ext cx="96278" cy="228307"/>
          </a:xfrm>
          <a:custGeom>
            <a:avLst/>
            <a:gdLst/>
            <a:ahLst/>
            <a:cxnLst/>
            <a:rect l="l" t="t" r="r" b="b"/>
            <a:pathLst>
              <a:path w="96278" h="228307">
                <a:moveTo>
                  <a:pt x="78142" y="223404"/>
                </a:moveTo>
                <a:lnTo>
                  <a:pt x="77723" y="222770"/>
                </a:lnTo>
                <a:lnTo>
                  <a:pt x="75882" y="220471"/>
                </a:lnTo>
                <a:lnTo>
                  <a:pt x="75196" y="225399"/>
                </a:lnTo>
                <a:lnTo>
                  <a:pt x="77190" y="228307"/>
                </a:lnTo>
                <a:lnTo>
                  <a:pt x="79844" y="225983"/>
                </a:lnTo>
                <a:lnTo>
                  <a:pt x="81279" y="219163"/>
                </a:lnTo>
                <a:lnTo>
                  <a:pt x="78384" y="223240"/>
                </a:lnTo>
                <a:lnTo>
                  <a:pt x="78142" y="223404"/>
                </a:lnTo>
                <a:close/>
              </a:path>
              <a:path w="96278" h="228307">
                <a:moveTo>
                  <a:pt x="89407" y="171513"/>
                </a:moveTo>
                <a:lnTo>
                  <a:pt x="92225" y="169689"/>
                </a:lnTo>
                <a:lnTo>
                  <a:pt x="92189" y="173028"/>
                </a:lnTo>
                <a:lnTo>
                  <a:pt x="91884" y="173075"/>
                </a:lnTo>
                <a:lnTo>
                  <a:pt x="89306" y="172732"/>
                </a:lnTo>
                <a:lnTo>
                  <a:pt x="90055" y="172237"/>
                </a:lnTo>
                <a:lnTo>
                  <a:pt x="92229" y="169684"/>
                </a:lnTo>
                <a:lnTo>
                  <a:pt x="90906" y="166268"/>
                </a:lnTo>
                <a:lnTo>
                  <a:pt x="88785" y="169125"/>
                </a:lnTo>
                <a:lnTo>
                  <a:pt x="89407" y="171513"/>
                </a:lnTo>
                <a:close/>
              </a:path>
              <a:path w="96278" h="228307">
                <a:moveTo>
                  <a:pt x="92720" y="172946"/>
                </a:moveTo>
                <a:lnTo>
                  <a:pt x="91884" y="173075"/>
                </a:lnTo>
                <a:lnTo>
                  <a:pt x="89306" y="172732"/>
                </a:lnTo>
                <a:lnTo>
                  <a:pt x="89242" y="192646"/>
                </a:lnTo>
                <a:lnTo>
                  <a:pt x="88976" y="197345"/>
                </a:lnTo>
                <a:lnTo>
                  <a:pt x="88328" y="200164"/>
                </a:lnTo>
                <a:lnTo>
                  <a:pt x="87350" y="204482"/>
                </a:lnTo>
                <a:lnTo>
                  <a:pt x="85750" y="209753"/>
                </a:lnTo>
                <a:lnTo>
                  <a:pt x="83515" y="214452"/>
                </a:lnTo>
                <a:lnTo>
                  <a:pt x="81279" y="219163"/>
                </a:lnTo>
                <a:lnTo>
                  <a:pt x="79844" y="225983"/>
                </a:lnTo>
                <a:lnTo>
                  <a:pt x="77190" y="228307"/>
                </a:lnTo>
                <a:lnTo>
                  <a:pt x="75196" y="225399"/>
                </a:lnTo>
                <a:lnTo>
                  <a:pt x="75882" y="220471"/>
                </a:lnTo>
                <a:lnTo>
                  <a:pt x="73342" y="217995"/>
                </a:lnTo>
                <a:lnTo>
                  <a:pt x="70370" y="216471"/>
                </a:lnTo>
                <a:lnTo>
                  <a:pt x="67665" y="215125"/>
                </a:lnTo>
                <a:lnTo>
                  <a:pt x="64935" y="213779"/>
                </a:lnTo>
                <a:lnTo>
                  <a:pt x="60807" y="211289"/>
                </a:lnTo>
                <a:lnTo>
                  <a:pt x="57937" y="209105"/>
                </a:lnTo>
                <a:lnTo>
                  <a:pt x="55244" y="205257"/>
                </a:lnTo>
                <a:lnTo>
                  <a:pt x="50406" y="202374"/>
                </a:lnTo>
                <a:lnTo>
                  <a:pt x="47231" y="200545"/>
                </a:lnTo>
                <a:lnTo>
                  <a:pt x="44589" y="199123"/>
                </a:lnTo>
                <a:lnTo>
                  <a:pt x="39992" y="195948"/>
                </a:lnTo>
                <a:lnTo>
                  <a:pt x="37998" y="194221"/>
                </a:lnTo>
                <a:lnTo>
                  <a:pt x="35902" y="191617"/>
                </a:lnTo>
                <a:lnTo>
                  <a:pt x="33210" y="188302"/>
                </a:lnTo>
                <a:lnTo>
                  <a:pt x="31343" y="184797"/>
                </a:lnTo>
                <a:lnTo>
                  <a:pt x="27685" y="181254"/>
                </a:lnTo>
                <a:lnTo>
                  <a:pt x="23113" y="176885"/>
                </a:lnTo>
                <a:lnTo>
                  <a:pt x="18249" y="172732"/>
                </a:lnTo>
                <a:lnTo>
                  <a:pt x="15354" y="168160"/>
                </a:lnTo>
                <a:lnTo>
                  <a:pt x="12687" y="163512"/>
                </a:lnTo>
                <a:lnTo>
                  <a:pt x="9321" y="159791"/>
                </a:lnTo>
                <a:lnTo>
                  <a:pt x="6883" y="155587"/>
                </a:lnTo>
                <a:lnTo>
                  <a:pt x="3111" y="154800"/>
                </a:lnTo>
                <a:lnTo>
                  <a:pt x="0" y="157086"/>
                </a:lnTo>
                <a:lnTo>
                  <a:pt x="825" y="161023"/>
                </a:lnTo>
                <a:lnTo>
                  <a:pt x="2984" y="163702"/>
                </a:lnTo>
                <a:lnTo>
                  <a:pt x="6730" y="167385"/>
                </a:lnTo>
                <a:lnTo>
                  <a:pt x="7683" y="169202"/>
                </a:lnTo>
                <a:lnTo>
                  <a:pt x="9410" y="171945"/>
                </a:lnTo>
                <a:lnTo>
                  <a:pt x="13157" y="177774"/>
                </a:lnTo>
                <a:lnTo>
                  <a:pt x="18491" y="182168"/>
                </a:lnTo>
                <a:lnTo>
                  <a:pt x="22809" y="186334"/>
                </a:lnTo>
                <a:lnTo>
                  <a:pt x="25539" y="188925"/>
                </a:lnTo>
                <a:lnTo>
                  <a:pt x="27266" y="192074"/>
                </a:lnTo>
                <a:lnTo>
                  <a:pt x="30403" y="196024"/>
                </a:lnTo>
                <a:lnTo>
                  <a:pt x="32943" y="199186"/>
                </a:lnTo>
                <a:lnTo>
                  <a:pt x="35572" y="201460"/>
                </a:lnTo>
                <a:lnTo>
                  <a:pt x="38303" y="203339"/>
                </a:lnTo>
                <a:lnTo>
                  <a:pt x="41033" y="205206"/>
                </a:lnTo>
                <a:lnTo>
                  <a:pt x="43814" y="206705"/>
                </a:lnTo>
                <a:lnTo>
                  <a:pt x="46862" y="208470"/>
                </a:lnTo>
                <a:lnTo>
                  <a:pt x="50126" y="210299"/>
                </a:lnTo>
                <a:lnTo>
                  <a:pt x="52565" y="213677"/>
                </a:lnTo>
                <a:lnTo>
                  <a:pt x="56464" y="216814"/>
                </a:lnTo>
                <a:lnTo>
                  <a:pt x="59042" y="218846"/>
                </a:lnTo>
                <a:lnTo>
                  <a:pt x="61925" y="220129"/>
                </a:lnTo>
                <a:lnTo>
                  <a:pt x="64528" y="221437"/>
                </a:lnTo>
                <a:lnTo>
                  <a:pt x="67144" y="222719"/>
                </a:lnTo>
                <a:lnTo>
                  <a:pt x="70954" y="225501"/>
                </a:lnTo>
                <a:lnTo>
                  <a:pt x="72948" y="228409"/>
                </a:lnTo>
                <a:lnTo>
                  <a:pt x="75730" y="231978"/>
                </a:lnTo>
                <a:lnTo>
                  <a:pt x="79197" y="231203"/>
                </a:lnTo>
                <a:lnTo>
                  <a:pt x="83959" y="227888"/>
                </a:lnTo>
                <a:lnTo>
                  <a:pt x="87312" y="222808"/>
                </a:lnTo>
                <a:lnTo>
                  <a:pt x="89865" y="217474"/>
                </a:lnTo>
                <a:lnTo>
                  <a:pt x="92417" y="212115"/>
                </a:lnTo>
                <a:lnTo>
                  <a:pt x="92316" y="173075"/>
                </a:lnTo>
                <a:lnTo>
                  <a:pt x="92720" y="172946"/>
                </a:lnTo>
                <a:close/>
              </a:path>
              <a:path w="96278" h="228307">
                <a:moveTo>
                  <a:pt x="95681" y="170535"/>
                </a:moveTo>
                <a:lnTo>
                  <a:pt x="95443" y="170472"/>
                </a:lnTo>
                <a:lnTo>
                  <a:pt x="95095" y="171375"/>
                </a:lnTo>
                <a:lnTo>
                  <a:pt x="92495" y="169695"/>
                </a:lnTo>
                <a:lnTo>
                  <a:pt x="92354" y="169604"/>
                </a:lnTo>
                <a:lnTo>
                  <a:pt x="92495" y="169695"/>
                </a:lnTo>
                <a:lnTo>
                  <a:pt x="95443" y="170472"/>
                </a:lnTo>
                <a:lnTo>
                  <a:pt x="96075" y="168833"/>
                </a:lnTo>
                <a:lnTo>
                  <a:pt x="93497" y="166039"/>
                </a:lnTo>
                <a:lnTo>
                  <a:pt x="92849" y="166103"/>
                </a:lnTo>
                <a:lnTo>
                  <a:pt x="92338" y="169614"/>
                </a:lnTo>
                <a:lnTo>
                  <a:pt x="92837" y="166097"/>
                </a:lnTo>
                <a:lnTo>
                  <a:pt x="92338" y="169614"/>
                </a:lnTo>
                <a:lnTo>
                  <a:pt x="94348" y="172427"/>
                </a:lnTo>
                <a:lnTo>
                  <a:pt x="92455" y="169684"/>
                </a:lnTo>
                <a:lnTo>
                  <a:pt x="95095" y="171376"/>
                </a:lnTo>
                <a:lnTo>
                  <a:pt x="95249" y="171475"/>
                </a:lnTo>
                <a:lnTo>
                  <a:pt x="95681" y="170535"/>
                </a:lnTo>
                <a:close/>
              </a:path>
              <a:path w="96278" h="228307">
                <a:moveTo>
                  <a:pt x="95095" y="171376"/>
                </a:moveTo>
                <a:lnTo>
                  <a:pt x="95443" y="170472"/>
                </a:lnTo>
                <a:lnTo>
                  <a:pt x="92455" y="169684"/>
                </a:lnTo>
                <a:lnTo>
                  <a:pt x="94348" y="172427"/>
                </a:lnTo>
                <a:lnTo>
                  <a:pt x="94925" y="171818"/>
                </a:lnTo>
                <a:lnTo>
                  <a:pt x="95249" y="171475"/>
                </a:lnTo>
                <a:lnTo>
                  <a:pt x="95095" y="171376"/>
                </a:lnTo>
                <a:close/>
              </a:path>
              <a:path w="96278" h="228307">
                <a:moveTo>
                  <a:pt x="92316" y="173075"/>
                </a:moveTo>
                <a:lnTo>
                  <a:pt x="92417" y="212115"/>
                </a:lnTo>
                <a:lnTo>
                  <a:pt x="94119" y="206451"/>
                </a:lnTo>
                <a:lnTo>
                  <a:pt x="95199" y="201714"/>
                </a:lnTo>
                <a:lnTo>
                  <a:pt x="94602" y="172656"/>
                </a:lnTo>
                <a:lnTo>
                  <a:pt x="92720" y="172946"/>
                </a:lnTo>
                <a:lnTo>
                  <a:pt x="92316" y="173075"/>
                </a:lnTo>
                <a:close/>
              </a:path>
              <a:path w="96278" h="228307">
                <a:moveTo>
                  <a:pt x="44983" y="118440"/>
                </a:moveTo>
                <a:lnTo>
                  <a:pt x="46837" y="121361"/>
                </a:lnTo>
                <a:lnTo>
                  <a:pt x="53508" y="131948"/>
                </a:lnTo>
                <a:lnTo>
                  <a:pt x="60739" y="142534"/>
                </a:lnTo>
                <a:lnTo>
                  <a:pt x="68999" y="152390"/>
                </a:lnTo>
                <a:lnTo>
                  <a:pt x="74485" y="157518"/>
                </a:lnTo>
                <a:lnTo>
                  <a:pt x="76352" y="159016"/>
                </a:lnTo>
                <a:lnTo>
                  <a:pt x="78384" y="162293"/>
                </a:lnTo>
                <a:lnTo>
                  <a:pt x="80860" y="165557"/>
                </a:lnTo>
                <a:lnTo>
                  <a:pt x="83527" y="168833"/>
                </a:lnTo>
                <a:lnTo>
                  <a:pt x="87096" y="171615"/>
                </a:lnTo>
                <a:lnTo>
                  <a:pt x="88705" y="172428"/>
                </a:lnTo>
                <a:lnTo>
                  <a:pt x="88709" y="173329"/>
                </a:lnTo>
                <a:lnTo>
                  <a:pt x="89230" y="180632"/>
                </a:lnTo>
                <a:lnTo>
                  <a:pt x="89306" y="172732"/>
                </a:lnTo>
                <a:lnTo>
                  <a:pt x="90055" y="172237"/>
                </a:lnTo>
                <a:lnTo>
                  <a:pt x="92316" y="169628"/>
                </a:lnTo>
                <a:lnTo>
                  <a:pt x="89407" y="171513"/>
                </a:lnTo>
                <a:lnTo>
                  <a:pt x="88785" y="169125"/>
                </a:lnTo>
                <a:lnTo>
                  <a:pt x="88696" y="170472"/>
                </a:lnTo>
                <a:lnTo>
                  <a:pt x="88785" y="169125"/>
                </a:lnTo>
                <a:lnTo>
                  <a:pt x="90906" y="166268"/>
                </a:lnTo>
                <a:lnTo>
                  <a:pt x="92229" y="169684"/>
                </a:lnTo>
                <a:lnTo>
                  <a:pt x="92720" y="172946"/>
                </a:lnTo>
                <a:lnTo>
                  <a:pt x="94602" y="172656"/>
                </a:lnTo>
                <a:lnTo>
                  <a:pt x="95199" y="201714"/>
                </a:lnTo>
                <a:lnTo>
                  <a:pt x="96062" y="197840"/>
                </a:lnTo>
                <a:lnTo>
                  <a:pt x="96265" y="192900"/>
                </a:lnTo>
                <a:lnTo>
                  <a:pt x="96278" y="180403"/>
                </a:lnTo>
                <a:lnTo>
                  <a:pt x="95732" y="172719"/>
                </a:lnTo>
                <a:lnTo>
                  <a:pt x="95757" y="170129"/>
                </a:lnTo>
                <a:lnTo>
                  <a:pt x="95681" y="170535"/>
                </a:lnTo>
                <a:lnTo>
                  <a:pt x="95249" y="171475"/>
                </a:lnTo>
                <a:lnTo>
                  <a:pt x="94925" y="171818"/>
                </a:lnTo>
                <a:lnTo>
                  <a:pt x="94348" y="172427"/>
                </a:lnTo>
                <a:lnTo>
                  <a:pt x="92338" y="169614"/>
                </a:lnTo>
                <a:lnTo>
                  <a:pt x="92849" y="166103"/>
                </a:lnTo>
                <a:lnTo>
                  <a:pt x="93497" y="166039"/>
                </a:lnTo>
                <a:lnTo>
                  <a:pt x="92837" y="166097"/>
                </a:lnTo>
                <a:lnTo>
                  <a:pt x="89636" y="164668"/>
                </a:lnTo>
                <a:lnTo>
                  <a:pt x="86461" y="161366"/>
                </a:lnTo>
                <a:lnTo>
                  <a:pt x="83134" y="156730"/>
                </a:lnTo>
                <a:lnTo>
                  <a:pt x="81432" y="154177"/>
                </a:lnTo>
                <a:lnTo>
                  <a:pt x="78993" y="152107"/>
                </a:lnTo>
                <a:lnTo>
                  <a:pt x="70379" y="143399"/>
                </a:lnTo>
                <a:lnTo>
                  <a:pt x="62734" y="133149"/>
                </a:lnTo>
                <a:lnTo>
                  <a:pt x="55645" y="122155"/>
                </a:lnTo>
                <a:lnTo>
                  <a:pt x="52793" y="117601"/>
                </a:lnTo>
                <a:lnTo>
                  <a:pt x="51092" y="113957"/>
                </a:lnTo>
                <a:lnTo>
                  <a:pt x="51092" y="111315"/>
                </a:lnTo>
                <a:lnTo>
                  <a:pt x="52387" y="108546"/>
                </a:lnTo>
                <a:lnTo>
                  <a:pt x="56095" y="103860"/>
                </a:lnTo>
                <a:lnTo>
                  <a:pt x="58775" y="101180"/>
                </a:lnTo>
                <a:lnTo>
                  <a:pt x="61442" y="98475"/>
                </a:lnTo>
                <a:lnTo>
                  <a:pt x="64363" y="95529"/>
                </a:lnTo>
                <a:lnTo>
                  <a:pt x="66547" y="91859"/>
                </a:lnTo>
                <a:lnTo>
                  <a:pt x="68872" y="87934"/>
                </a:lnTo>
                <a:lnTo>
                  <a:pt x="69189" y="83870"/>
                </a:lnTo>
                <a:lnTo>
                  <a:pt x="69341" y="76873"/>
                </a:lnTo>
                <a:lnTo>
                  <a:pt x="69265" y="73786"/>
                </a:lnTo>
                <a:lnTo>
                  <a:pt x="70319" y="70002"/>
                </a:lnTo>
                <a:lnTo>
                  <a:pt x="71894" y="67348"/>
                </a:lnTo>
                <a:lnTo>
                  <a:pt x="73901" y="64185"/>
                </a:lnTo>
                <a:lnTo>
                  <a:pt x="74536" y="61887"/>
                </a:lnTo>
                <a:lnTo>
                  <a:pt x="75590" y="57823"/>
                </a:lnTo>
                <a:lnTo>
                  <a:pt x="75056" y="53949"/>
                </a:lnTo>
                <a:lnTo>
                  <a:pt x="75476" y="51307"/>
                </a:lnTo>
                <a:lnTo>
                  <a:pt x="76365" y="44272"/>
                </a:lnTo>
                <a:lnTo>
                  <a:pt x="75247" y="37731"/>
                </a:lnTo>
                <a:lnTo>
                  <a:pt x="76847" y="32994"/>
                </a:lnTo>
                <a:lnTo>
                  <a:pt x="77660" y="30200"/>
                </a:lnTo>
                <a:lnTo>
                  <a:pt x="80149" y="26593"/>
                </a:lnTo>
                <a:lnTo>
                  <a:pt x="81140" y="22097"/>
                </a:lnTo>
                <a:lnTo>
                  <a:pt x="81699" y="17792"/>
                </a:lnTo>
                <a:lnTo>
                  <a:pt x="81686" y="11290"/>
                </a:lnTo>
                <a:lnTo>
                  <a:pt x="81178" y="6946"/>
                </a:lnTo>
                <a:lnTo>
                  <a:pt x="81191" y="3517"/>
                </a:lnTo>
                <a:lnTo>
                  <a:pt x="79603" y="0"/>
                </a:lnTo>
                <a:lnTo>
                  <a:pt x="75717" y="0"/>
                </a:lnTo>
                <a:lnTo>
                  <a:pt x="74142" y="3517"/>
                </a:lnTo>
                <a:lnTo>
                  <a:pt x="74155" y="7556"/>
                </a:lnTo>
                <a:lnTo>
                  <a:pt x="74663" y="11849"/>
                </a:lnTo>
                <a:lnTo>
                  <a:pt x="74536" y="19227"/>
                </a:lnTo>
                <a:lnTo>
                  <a:pt x="74244" y="20688"/>
                </a:lnTo>
                <a:lnTo>
                  <a:pt x="73799" y="23228"/>
                </a:lnTo>
                <a:lnTo>
                  <a:pt x="71500" y="26746"/>
                </a:lnTo>
                <a:lnTo>
                  <a:pt x="70129" y="30873"/>
                </a:lnTo>
                <a:lnTo>
                  <a:pt x="67983" y="37972"/>
                </a:lnTo>
                <a:lnTo>
                  <a:pt x="69354" y="44856"/>
                </a:lnTo>
                <a:lnTo>
                  <a:pt x="68503" y="50355"/>
                </a:lnTo>
                <a:lnTo>
                  <a:pt x="68021" y="54254"/>
                </a:lnTo>
                <a:lnTo>
                  <a:pt x="68389" y="57950"/>
                </a:lnTo>
                <a:lnTo>
                  <a:pt x="67475" y="61048"/>
                </a:lnTo>
                <a:lnTo>
                  <a:pt x="65900" y="63677"/>
                </a:lnTo>
                <a:lnTo>
                  <a:pt x="63842" y="67005"/>
                </a:lnTo>
                <a:lnTo>
                  <a:pt x="63169" y="69430"/>
                </a:lnTo>
                <a:lnTo>
                  <a:pt x="62115" y="73367"/>
                </a:lnTo>
                <a:lnTo>
                  <a:pt x="62331" y="77038"/>
                </a:lnTo>
                <a:lnTo>
                  <a:pt x="62153" y="83413"/>
                </a:lnTo>
                <a:lnTo>
                  <a:pt x="61836" y="86004"/>
                </a:lnTo>
                <a:lnTo>
                  <a:pt x="60477" y="88290"/>
                </a:lnTo>
                <a:lnTo>
                  <a:pt x="58407" y="91846"/>
                </a:lnTo>
                <a:lnTo>
                  <a:pt x="54648" y="95262"/>
                </a:lnTo>
                <a:lnTo>
                  <a:pt x="51117" y="98932"/>
                </a:lnTo>
                <a:lnTo>
                  <a:pt x="47663" y="102704"/>
                </a:lnTo>
                <a:lnTo>
                  <a:pt x="45008" y="107149"/>
                </a:lnTo>
                <a:lnTo>
                  <a:pt x="44043" y="109753"/>
                </a:lnTo>
                <a:lnTo>
                  <a:pt x="44043" y="115481"/>
                </a:lnTo>
                <a:lnTo>
                  <a:pt x="44983" y="11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322861" y="6427881"/>
            <a:ext cx="24218" cy="32143"/>
          </a:xfrm>
          <a:custGeom>
            <a:avLst/>
            <a:gdLst/>
            <a:ahLst/>
            <a:cxnLst/>
            <a:rect l="l" t="t" r="r" b="b"/>
            <a:pathLst>
              <a:path w="24218" h="32143">
                <a:moveTo>
                  <a:pt x="13766" y="16078"/>
                </a:moveTo>
                <a:lnTo>
                  <a:pt x="9245" y="19824"/>
                </a:lnTo>
                <a:lnTo>
                  <a:pt x="6794" y="21666"/>
                </a:lnTo>
                <a:lnTo>
                  <a:pt x="4013" y="23418"/>
                </a:lnTo>
                <a:lnTo>
                  <a:pt x="0" y="26695"/>
                </a:lnTo>
                <a:lnTo>
                  <a:pt x="1015" y="30416"/>
                </a:lnTo>
                <a:lnTo>
                  <a:pt x="4470" y="32143"/>
                </a:lnTo>
                <a:lnTo>
                  <a:pt x="7988" y="29248"/>
                </a:lnTo>
                <a:lnTo>
                  <a:pt x="10731" y="27508"/>
                </a:lnTo>
                <a:lnTo>
                  <a:pt x="13474" y="25450"/>
                </a:lnTo>
                <a:lnTo>
                  <a:pt x="16217" y="23380"/>
                </a:lnTo>
                <a:lnTo>
                  <a:pt x="19024" y="20967"/>
                </a:lnTo>
                <a:lnTo>
                  <a:pt x="21005" y="17652"/>
                </a:lnTo>
                <a:lnTo>
                  <a:pt x="22466" y="15100"/>
                </a:lnTo>
                <a:lnTo>
                  <a:pt x="24142" y="11087"/>
                </a:lnTo>
                <a:lnTo>
                  <a:pt x="24218" y="6934"/>
                </a:lnTo>
                <a:lnTo>
                  <a:pt x="23685" y="3721"/>
                </a:lnTo>
                <a:lnTo>
                  <a:pt x="21323" y="660"/>
                </a:lnTo>
                <a:lnTo>
                  <a:pt x="17525" y="0"/>
                </a:lnTo>
                <a:lnTo>
                  <a:pt x="15354" y="3225"/>
                </a:lnTo>
                <a:lnTo>
                  <a:pt x="17386" y="6502"/>
                </a:lnTo>
                <a:lnTo>
                  <a:pt x="17259" y="8788"/>
                </a:lnTo>
                <a:lnTo>
                  <a:pt x="15836" y="12712"/>
                </a:lnTo>
                <a:lnTo>
                  <a:pt x="13766" y="16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366612" y="6431889"/>
            <a:ext cx="36512" cy="99237"/>
          </a:xfrm>
          <a:custGeom>
            <a:avLst/>
            <a:gdLst/>
            <a:ahLst/>
            <a:cxnLst/>
            <a:rect l="l" t="t" r="r" b="b"/>
            <a:pathLst>
              <a:path w="36512" h="99237">
                <a:moveTo>
                  <a:pt x="23240" y="57162"/>
                </a:moveTo>
                <a:lnTo>
                  <a:pt x="23901" y="60375"/>
                </a:lnTo>
                <a:lnTo>
                  <a:pt x="26403" y="64198"/>
                </a:lnTo>
                <a:lnTo>
                  <a:pt x="28054" y="66967"/>
                </a:lnTo>
                <a:lnTo>
                  <a:pt x="28308" y="68986"/>
                </a:lnTo>
                <a:lnTo>
                  <a:pt x="28676" y="72009"/>
                </a:lnTo>
                <a:lnTo>
                  <a:pt x="28600" y="75450"/>
                </a:lnTo>
                <a:lnTo>
                  <a:pt x="28892" y="79095"/>
                </a:lnTo>
                <a:lnTo>
                  <a:pt x="29133" y="82003"/>
                </a:lnTo>
                <a:lnTo>
                  <a:pt x="29476" y="84886"/>
                </a:lnTo>
                <a:lnTo>
                  <a:pt x="31572" y="91960"/>
                </a:lnTo>
                <a:lnTo>
                  <a:pt x="29260" y="90297"/>
                </a:lnTo>
                <a:lnTo>
                  <a:pt x="28611" y="92120"/>
                </a:lnTo>
                <a:lnTo>
                  <a:pt x="31838" y="95478"/>
                </a:lnTo>
                <a:lnTo>
                  <a:pt x="33096" y="98907"/>
                </a:lnTo>
                <a:lnTo>
                  <a:pt x="35471" y="95897"/>
                </a:lnTo>
                <a:lnTo>
                  <a:pt x="35839" y="92773"/>
                </a:lnTo>
                <a:lnTo>
                  <a:pt x="36410" y="90195"/>
                </a:lnTo>
                <a:lnTo>
                  <a:pt x="36512" y="84302"/>
                </a:lnTo>
                <a:lnTo>
                  <a:pt x="36131" y="81229"/>
                </a:lnTo>
                <a:lnTo>
                  <a:pt x="35915" y="78511"/>
                </a:lnTo>
                <a:lnTo>
                  <a:pt x="35636" y="75374"/>
                </a:lnTo>
                <a:lnTo>
                  <a:pt x="35725" y="71856"/>
                </a:lnTo>
                <a:lnTo>
                  <a:pt x="35305" y="68160"/>
                </a:lnTo>
                <a:lnTo>
                  <a:pt x="34924" y="64731"/>
                </a:lnTo>
                <a:lnTo>
                  <a:pt x="32384" y="60490"/>
                </a:lnTo>
                <a:lnTo>
                  <a:pt x="30518" y="57543"/>
                </a:lnTo>
                <a:lnTo>
                  <a:pt x="30149" y="55753"/>
                </a:lnTo>
                <a:lnTo>
                  <a:pt x="29451" y="52374"/>
                </a:lnTo>
                <a:lnTo>
                  <a:pt x="29425" y="40792"/>
                </a:lnTo>
                <a:lnTo>
                  <a:pt x="29260" y="36474"/>
                </a:lnTo>
                <a:lnTo>
                  <a:pt x="27698" y="31965"/>
                </a:lnTo>
                <a:lnTo>
                  <a:pt x="22570" y="19763"/>
                </a:lnTo>
                <a:lnTo>
                  <a:pt x="17772" y="8119"/>
                </a:lnTo>
                <a:lnTo>
                  <a:pt x="16433" y="3136"/>
                </a:lnTo>
                <a:lnTo>
                  <a:pt x="14185" y="0"/>
                </a:lnTo>
                <a:lnTo>
                  <a:pt x="10375" y="774"/>
                </a:lnTo>
                <a:lnTo>
                  <a:pt x="9537" y="4546"/>
                </a:lnTo>
                <a:lnTo>
                  <a:pt x="13642" y="17031"/>
                </a:lnTo>
                <a:lnTo>
                  <a:pt x="18809" y="28605"/>
                </a:lnTo>
                <a:lnTo>
                  <a:pt x="21043" y="34290"/>
                </a:lnTo>
                <a:lnTo>
                  <a:pt x="22199" y="37579"/>
                </a:lnTo>
                <a:lnTo>
                  <a:pt x="22402" y="41021"/>
                </a:lnTo>
                <a:lnTo>
                  <a:pt x="22491" y="48615"/>
                </a:lnTo>
                <a:lnTo>
                  <a:pt x="22351" y="52743"/>
                </a:lnTo>
                <a:lnTo>
                  <a:pt x="23240" y="57162"/>
                </a:lnTo>
                <a:close/>
              </a:path>
              <a:path w="36512" h="99237">
                <a:moveTo>
                  <a:pt x="29476" y="87490"/>
                </a:moveTo>
                <a:lnTo>
                  <a:pt x="29260" y="90297"/>
                </a:lnTo>
                <a:lnTo>
                  <a:pt x="31572" y="91960"/>
                </a:lnTo>
                <a:lnTo>
                  <a:pt x="29476" y="84886"/>
                </a:lnTo>
                <a:lnTo>
                  <a:pt x="29476" y="87490"/>
                </a:lnTo>
                <a:close/>
              </a:path>
              <a:path w="36512" h="99237">
                <a:moveTo>
                  <a:pt x="3517" y="98679"/>
                </a:moveTo>
                <a:lnTo>
                  <a:pt x="10172" y="98666"/>
                </a:lnTo>
                <a:lnTo>
                  <a:pt x="17551" y="99237"/>
                </a:lnTo>
                <a:lnTo>
                  <a:pt x="29705" y="99174"/>
                </a:lnTo>
                <a:lnTo>
                  <a:pt x="28359" y="96012"/>
                </a:lnTo>
                <a:lnTo>
                  <a:pt x="28257" y="93116"/>
                </a:lnTo>
                <a:lnTo>
                  <a:pt x="28359" y="96012"/>
                </a:lnTo>
                <a:lnTo>
                  <a:pt x="29705" y="99174"/>
                </a:lnTo>
                <a:lnTo>
                  <a:pt x="33096" y="98907"/>
                </a:lnTo>
                <a:lnTo>
                  <a:pt x="31838" y="95478"/>
                </a:lnTo>
                <a:lnTo>
                  <a:pt x="28611" y="92120"/>
                </a:lnTo>
                <a:lnTo>
                  <a:pt x="17932" y="92202"/>
                </a:lnTo>
                <a:lnTo>
                  <a:pt x="10553" y="91630"/>
                </a:lnTo>
                <a:lnTo>
                  <a:pt x="3517" y="91630"/>
                </a:lnTo>
                <a:lnTo>
                  <a:pt x="0" y="93205"/>
                </a:lnTo>
                <a:lnTo>
                  <a:pt x="0" y="97104"/>
                </a:lnTo>
                <a:lnTo>
                  <a:pt x="3517" y="98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425757" y="6158644"/>
            <a:ext cx="23088" cy="9232"/>
          </a:xfrm>
          <a:custGeom>
            <a:avLst/>
            <a:gdLst/>
            <a:ahLst/>
            <a:cxnLst/>
            <a:rect l="l" t="t" r="r" b="b"/>
            <a:pathLst>
              <a:path w="23088" h="9232">
                <a:moveTo>
                  <a:pt x="20231" y="736"/>
                </a:moveTo>
                <a:lnTo>
                  <a:pt x="16852" y="0"/>
                </a:lnTo>
                <a:lnTo>
                  <a:pt x="10604" y="12"/>
                </a:lnTo>
                <a:lnTo>
                  <a:pt x="6070" y="1358"/>
                </a:lnTo>
                <a:lnTo>
                  <a:pt x="2679" y="2705"/>
                </a:lnTo>
                <a:lnTo>
                  <a:pt x="0" y="5486"/>
                </a:lnTo>
                <a:lnTo>
                  <a:pt x="1447" y="9093"/>
                </a:lnTo>
                <a:lnTo>
                  <a:pt x="5308" y="9232"/>
                </a:lnTo>
                <a:lnTo>
                  <a:pt x="8077" y="8115"/>
                </a:lnTo>
                <a:lnTo>
                  <a:pt x="12064" y="7023"/>
                </a:lnTo>
                <a:lnTo>
                  <a:pt x="15151" y="7035"/>
                </a:lnTo>
                <a:lnTo>
                  <a:pt x="18046" y="7429"/>
                </a:lnTo>
                <a:lnTo>
                  <a:pt x="21882" y="7023"/>
                </a:lnTo>
                <a:lnTo>
                  <a:pt x="23088" y="3327"/>
                </a:lnTo>
                <a:lnTo>
                  <a:pt x="20231" y="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432599" y="6167276"/>
            <a:ext cx="7848" cy="14566"/>
          </a:xfrm>
          <a:custGeom>
            <a:avLst/>
            <a:gdLst/>
            <a:ahLst/>
            <a:cxnLst/>
            <a:rect l="l" t="t" r="r" b="b"/>
            <a:pathLst>
              <a:path w="7848" h="14566">
                <a:moveTo>
                  <a:pt x="749" y="3873"/>
                </a:moveTo>
                <a:lnTo>
                  <a:pt x="812" y="6477"/>
                </a:lnTo>
                <a:lnTo>
                  <a:pt x="0" y="9347"/>
                </a:lnTo>
                <a:lnTo>
                  <a:pt x="241" y="13208"/>
                </a:lnTo>
                <a:lnTo>
                  <a:pt x="3886" y="14566"/>
                </a:lnTo>
                <a:lnTo>
                  <a:pt x="6603" y="11823"/>
                </a:lnTo>
                <a:lnTo>
                  <a:pt x="7848" y="7391"/>
                </a:lnTo>
                <a:lnTo>
                  <a:pt x="7848" y="4381"/>
                </a:lnTo>
                <a:lnTo>
                  <a:pt x="7543" y="1181"/>
                </a:lnTo>
                <a:lnTo>
                  <a:pt x="3873" y="0"/>
                </a:lnTo>
                <a:lnTo>
                  <a:pt x="546" y="1943"/>
                </a:lnTo>
                <a:lnTo>
                  <a:pt x="749" y="38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349928" y="6102981"/>
            <a:ext cx="102793" cy="80848"/>
          </a:xfrm>
          <a:custGeom>
            <a:avLst/>
            <a:gdLst/>
            <a:ahLst/>
            <a:cxnLst/>
            <a:rect l="l" t="t" r="r" b="b"/>
            <a:pathLst>
              <a:path w="102793" h="80848">
                <a:moveTo>
                  <a:pt x="12661" y="74053"/>
                </a:moveTo>
                <a:lnTo>
                  <a:pt x="15151" y="74853"/>
                </a:lnTo>
                <a:lnTo>
                  <a:pt x="17284" y="71259"/>
                </a:lnTo>
                <a:lnTo>
                  <a:pt x="21742" y="72834"/>
                </a:lnTo>
                <a:lnTo>
                  <a:pt x="21666" y="80848"/>
                </a:lnTo>
                <a:lnTo>
                  <a:pt x="24320" y="78968"/>
                </a:lnTo>
                <a:lnTo>
                  <a:pt x="24498" y="75145"/>
                </a:lnTo>
                <a:lnTo>
                  <a:pt x="28752" y="70497"/>
                </a:lnTo>
                <a:lnTo>
                  <a:pt x="31584" y="70015"/>
                </a:lnTo>
                <a:lnTo>
                  <a:pt x="32448" y="66001"/>
                </a:lnTo>
                <a:lnTo>
                  <a:pt x="33197" y="62560"/>
                </a:lnTo>
                <a:lnTo>
                  <a:pt x="31978" y="60655"/>
                </a:lnTo>
                <a:lnTo>
                  <a:pt x="33553" y="57277"/>
                </a:lnTo>
                <a:lnTo>
                  <a:pt x="35305" y="53530"/>
                </a:lnTo>
                <a:lnTo>
                  <a:pt x="38353" y="49199"/>
                </a:lnTo>
                <a:lnTo>
                  <a:pt x="42468" y="48361"/>
                </a:lnTo>
                <a:lnTo>
                  <a:pt x="45084" y="47828"/>
                </a:lnTo>
                <a:lnTo>
                  <a:pt x="46939" y="49009"/>
                </a:lnTo>
                <a:lnTo>
                  <a:pt x="50228" y="49987"/>
                </a:lnTo>
                <a:lnTo>
                  <a:pt x="54165" y="50787"/>
                </a:lnTo>
                <a:lnTo>
                  <a:pt x="55003" y="51333"/>
                </a:lnTo>
                <a:lnTo>
                  <a:pt x="58648" y="53657"/>
                </a:lnTo>
                <a:lnTo>
                  <a:pt x="62039" y="63588"/>
                </a:lnTo>
                <a:lnTo>
                  <a:pt x="64604" y="67233"/>
                </a:lnTo>
                <a:lnTo>
                  <a:pt x="67259" y="64960"/>
                </a:lnTo>
                <a:lnTo>
                  <a:pt x="67322" y="58991"/>
                </a:lnTo>
                <a:lnTo>
                  <a:pt x="68948" y="55511"/>
                </a:lnTo>
                <a:lnTo>
                  <a:pt x="70611" y="51981"/>
                </a:lnTo>
                <a:lnTo>
                  <a:pt x="73037" y="48552"/>
                </a:lnTo>
                <a:lnTo>
                  <a:pt x="74383" y="44678"/>
                </a:lnTo>
                <a:lnTo>
                  <a:pt x="75679" y="40957"/>
                </a:lnTo>
                <a:lnTo>
                  <a:pt x="75996" y="36398"/>
                </a:lnTo>
                <a:lnTo>
                  <a:pt x="75590" y="32321"/>
                </a:lnTo>
                <a:lnTo>
                  <a:pt x="74167" y="28511"/>
                </a:lnTo>
                <a:lnTo>
                  <a:pt x="74777" y="25628"/>
                </a:lnTo>
                <a:lnTo>
                  <a:pt x="77063" y="23012"/>
                </a:lnTo>
                <a:lnTo>
                  <a:pt x="80848" y="21844"/>
                </a:lnTo>
                <a:lnTo>
                  <a:pt x="91325" y="26403"/>
                </a:lnTo>
                <a:lnTo>
                  <a:pt x="92697" y="29895"/>
                </a:lnTo>
                <a:lnTo>
                  <a:pt x="96240" y="29984"/>
                </a:lnTo>
                <a:lnTo>
                  <a:pt x="100622" y="30581"/>
                </a:lnTo>
                <a:lnTo>
                  <a:pt x="101124" y="28279"/>
                </a:lnTo>
                <a:lnTo>
                  <a:pt x="101041" y="28041"/>
                </a:lnTo>
                <a:lnTo>
                  <a:pt x="101525" y="26444"/>
                </a:lnTo>
                <a:lnTo>
                  <a:pt x="101595" y="26214"/>
                </a:lnTo>
                <a:lnTo>
                  <a:pt x="102793" y="22263"/>
                </a:lnTo>
                <a:lnTo>
                  <a:pt x="99250" y="18110"/>
                </a:lnTo>
                <a:lnTo>
                  <a:pt x="96367" y="14719"/>
                </a:lnTo>
                <a:lnTo>
                  <a:pt x="92062" y="10845"/>
                </a:lnTo>
                <a:lnTo>
                  <a:pt x="87604" y="8585"/>
                </a:lnTo>
                <a:lnTo>
                  <a:pt x="83515" y="6515"/>
                </a:lnTo>
                <a:lnTo>
                  <a:pt x="79438" y="2882"/>
                </a:lnTo>
                <a:lnTo>
                  <a:pt x="75095" y="1536"/>
                </a:lnTo>
                <a:lnTo>
                  <a:pt x="72008" y="596"/>
                </a:lnTo>
                <a:lnTo>
                  <a:pt x="68071" y="889"/>
                </a:lnTo>
                <a:lnTo>
                  <a:pt x="64731" y="711"/>
                </a:lnTo>
                <a:lnTo>
                  <a:pt x="60375" y="495"/>
                </a:lnTo>
                <a:lnTo>
                  <a:pt x="55435" y="0"/>
                </a:lnTo>
                <a:lnTo>
                  <a:pt x="51092" y="596"/>
                </a:lnTo>
                <a:lnTo>
                  <a:pt x="47764" y="1054"/>
                </a:lnTo>
                <a:lnTo>
                  <a:pt x="44742" y="2794"/>
                </a:lnTo>
                <a:lnTo>
                  <a:pt x="41427" y="3441"/>
                </a:lnTo>
                <a:lnTo>
                  <a:pt x="38074" y="4114"/>
                </a:lnTo>
                <a:lnTo>
                  <a:pt x="36474" y="4826"/>
                </a:lnTo>
                <a:lnTo>
                  <a:pt x="33578" y="5816"/>
                </a:lnTo>
                <a:lnTo>
                  <a:pt x="30962" y="6692"/>
                </a:lnTo>
                <a:lnTo>
                  <a:pt x="29451" y="6311"/>
                </a:lnTo>
                <a:lnTo>
                  <a:pt x="26835" y="6756"/>
                </a:lnTo>
                <a:lnTo>
                  <a:pt x="23139" y="7391"/>
                </a:lnTo>
                <a:lnTo>
                  <a:pt x="19697" y="10274"/>
                </a:lnTo>
                <a:lnTo>
                  <a:pt x="16370" y="12052"/>
                </a:lnTo>
                <a:lnTo>
                  <a:pt x="9918" y="15468"/>
                </a:lnTo>
                <a:lnTo>
                  <a:pt x="8699" y="19050"/>
                </a:lnTo>
                <a:lnTo>
                  <a:pt x="7556" y="25806"/>
                </a:lnTo>
                <a:lnTo>
                  <a:pt x="6743" y="30581"/>
                </a:lnTo>
                <a:lnTo>
                  <a:pt x="3594" y="35458"/>
                </a:lnTo>
                <a:lnTo>
                  <a:pt x="5016" y="38989"/>
                </a:lnTo>
                <a:lnTo>
                  <a:pt x="3594" y="40182"/>
                </a:lnTo>
                <a:lnTo>
                  <a:pt x="0" y="43053"/>
                </a:lnTo>
                <a:lnTo>
                  <a:pt x="2920" y="54978"/>
                </a:lnTo>
                <a:lnTo>
                  <a:pt x="3251" y="60655"/>
                </a:lnTo>
                <a:lnTo>
                  <a:pt x="10261" y="62217"/>
                </a:lnTo>
                <a:lnTo>
                  <a:pt x="6527" y="72097"/>
                </a:lnTo>
                <a:lnTo>
                  <a:pt x="12661" y="74053"/>
                </a:lnTo>
                <a:close/>
              </a:path>
              <a:path w="102793" h="80848">
                <a:moveTo>
                  <a:pt x="101525" y="26444"/>
                </a:moveTo>
                <a:lnTo>
                  <a:pt x="101124" y="28279"/>
                </a:lnTo>
                <a:lnTo>
                  <a:pt x="102539" y="32308"/>
                </a:lnTo>
                <a:lnTo>
                  <a:pt x="101595" y="26214"/>
                </a:lnTo>
                <a:lnTo>
                  <a:pt x="101525" y="26444"/>
                </a:lnTo>
                <a:close/>
              </a:path>
              <a:path w="102793" h="80848">
                <a:moveTo>
                  <a:pt x="5016" y="38989"/>
                </a:moveTo>
                <a:lnTo>
                  <a:pt x="3594" y="35458"/>
                </a:lnTo>
                <a:lnTo>
                  <a:pt x="3594" y="40182"/>
                </a:lnTo>
                <a:lnTo>
                  <a:pt x="5016" y="389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348517" y="6099776"/>
            <a:ext cx="107264" cy="87706"/>
          </a:xfrm>
          <a:custGeom>
            <a:avLst/>
            <a:gdLst/>
            <a:ahLst/>
            <a:cxnLst/>
            <a:rect l="l" t="t" r="r" b="b"/>
            <a:pathLst>
              <a:path w="107264" h="87706">
                <a:moveTo>
                  <a:pt x="2362" y="40957"/>
                </a:moveTo>
                <a:lnTo>
                  <a:pt x="3888" y="39725"/>
                </a:lnTo>
                <a:lnTo>
                  <a:pt x="4181" y="39488"/>
                </a:lnTo>
                <a:lnTo>
                  <a:pt x="5727" y="38239"/>
                </a:lnTo>
                <a:lnTo>
                  <a:pt x="6095" y="24968"/>
                </a:lnTo>
                <a:lnTo>
                  <a:pt x="5499" y="28409"/>
                </a:lnTo>
                <a:lnTo>
                  <a:pt x="4305" y="32512"/>
                </a:lnTo>
                <a:lnTo>
                  <a:pt x="4178" y="39484"/>
                </a:lnTo>
                <a:lnTo>
                  <a:pt x="4305" y="32512"/>
                </a:lnTo>
                <a:lnTo>
                  <a:pt x="2476" y="37477"/>
                </a:lnTo>
                <a:lnTo>
                  <a:pt x="1498" y="40233"/>
                </a:lnTo>
                <a:lnTo>
                  <a:pt x="1485" y="43383"/>
                </a:lnTo>
                <a:lnTo>
                  <a:pt x="2260" y="45986"/>
                </a:lnTo>
                <a:lnTo>
                  <a:pt x="2362" y="40957"/>
                </a:lnTo>
                <a:close/>
              </a:path>
              <a:path w="107264" h="87706">
                <a:moveTo>
                  <a:pt x="99758" y="30899"/>
                </a:moveTo>
                <a:lnTo>
                  <a:pt x="99566" y="28598"/>
                </a:lnTo>
                <a:lnTo>
                  <a:pt x="96824" y="29654"/>
                </a:lnTo>
                <a:lnTo>
                  <a:pt x="94195" y="29591"/>
                </a:lnTo>
                <a:lnTo>
                  <a:pt x="95920" y="29632"/>
                </a:lnTo>
                <a:lnTo>
                  <a:pt x="95465" y="28956"/>
                </a:lnTo>
                <a:lnTo>
                  <a:pt x="92240" y="26403"/>
                </a:lnTo>
                <a:lnTo>
                  <a:pt x="94106" y="33108"/>
                </a:lnTo>
                <a:lnTo>
                  <a:pt x="97383" y="31813"/>
                </a:lnTo>
                <a:lnTo>
                  <a:pt x="99606" y="33655"/>
                </a:lnTo>
                <a:lnTo>
                  <a:pt x="99758" y="30899"/>
                </a:lnTo>
                <a:close/>
              </a:path>
              <a:path w="107264" h="87706">
                <a:moveTo>
                  <a:pt x="100190" y="15341"/>
                </a:moveTo>
                <a:lnTo>
                  <a:pt x="101841" y="25501"/>
                </a:lnTo>
                <a:lnTo>
                  <a:pt x="105651" y="26339"/>
                </a:lnTo>
                <a:lnTo>
                  <a:pt x="106438" y="30111"/>
                </a:lnTo>
                <a:lnTo>
                  <a:pt x="106946" y="38176"/>
                </a:lnTo>
                <a:lnTo>
                  <a:pt x="107264" y="34340"/>
                </a:lnTo>
                <a:lnTo>
                  <a:pt x="106756" y="30835"/>
                </a:lnTo>
                <a:lnTo>
                  <a:pt x="106578" y="28105"/>
                </a:lnTo>
                <a:lnTo>
                  <a:pt x="106375" y="25412"/>
                </a:lnTo>
                <a:lnTo>
                  <a:pt x="105854" y="21996"/>
                </a:lnTo>
                <a:lnTo>
                  <a:pt x="103339" y="19024"/>
                </a:lnTo>
                <a:lnTo>
                  <a:pt x="100190" y="15341"/>
                </a:lnTo>
                <a:close/>
              </a:path>
              <a:path w="107264" h="87706">
                <a:moveTo>
                  <a:pt x="9081" y="39916"/>
                </a:moveTo>
                <a:lnTo>
                  <a:pt x="8521" y="43383"/>
                </a:lnTo>
                <a:lnTo>
                  <a:pt x="8646" y="44930"/>
                </a:lnTo>
                <a:lnTo>
                  <a:pt x="10172" y="43662"/>
                </a:lnTo>
                <a:lnTo>
                  <a:pt x="9156" y="39954"/>
                </a:lnTo>
                <a:close/>
              </a:path>
              <a:path w="107264" h="87706">
                <a:moveTo>
                  <a:pt x="63030" y="57061"/>
                </a:moveTo>
                <a:lnTo>
                  <a:pt x="63728" y="67754"/>
                </a:lnTo>
                <a:lnTo>
                  <a:pt x="64693" y="66255"/>
                </a:lnTo>
                <a:lnTo>
                  <a:pt x="66014" y="70434"/>
                </a:lnTo>
                <a:lnTo>
                  <a:pt x="67983" y="67157"/>
                </a:lnTo>
                <a:lnTo>
                  <a:pt x="67170" y="57213"/>
                </a:lnTo>
                <a:lnTo>
                  <a:pt x="66408" y="63715"/>
                </a:lnTo>
                <a:lnTo>
                  <a:pt x="65662" y="62207"/>
                </a:lnTo>
                <a:lnTo>
                  <a:pt x="64769" y="60401"/>
                </a:lnTo>
                <a:lnTo>
                  <a:pt x="63030" y="57061"/>
                </a:lnTo>
                <a:close/>
              </a:path>
              <a:path w="107264" h="87706">
                <a:moveTo>
                  <a:pt x="58343" y="51600"/>
                </a:moveTo>
                <a:lnTo>
                  <a:pt x="61010" y="54038"/>
                </a:lnTo>
                <a:lnTo>
                  <a:pt x="58305" y="51562"/>
                </a:lnTo>
                <a:lnTo>
                  <a:pt x="56413" y="54533"/>
                </a:lnTo>
                <a:lnTo>
                  <a:pt x="58343" y="51600"/>
                </a:lnTo>
                <a:close/>
              </a:path>
              <a:path w="107264" h="87706">
                <a:moveTo>
                  <a:pt x="87350" y="24168"/>
                </a:moveTo>
                <a:lnTo>
                  <a:pt x="82372" y="22529"/>
                </a:lnTo>
                <a:lnTo>
                  <a:pt x="81800" y="27381"/>
                </a:lnTo>
                <a:lnTo>
                  <a:pt x="80606" y="29476"/>
                </a:lnTo>
                <a:lnTo>
                  <a:pt x="79514" y="29591"/>
                </a:lnTo>
                <a:lnTo>
                  <a:pt x="78473" y="26212"/>
                </a:lnTo>
                <a:lnTo>
                  <a:pt x="76365" y="23190"/>
                </a:lnTo>
                <a:lnTo>
                  <a:pt x="74282" y="26047"/>
                </a:lnTo>
                <a:lnTo>
                  <a:pt x="72542" y="29095"/>
                </a:lnTo>
                <a:lnTo>
                  <a:pt x="72389" y="32118"/>
                </a:lnTo>
                <a:lnTo>
                  <a:pt x="73304" y="35001"/>
                </a:lnTo>
                <a:lnTo>
                  <a:pt x="73647" y="37884"/>
                </a:lnTo>
                <a:lnTo>
                  <a:pt x="75984" y="29806"/>
                </a:lnTo>
                <a:lnTo>
                  <a:pt x="77533" y="53530"/>
                </a:lnTo>
                <a:lnTo>
                  <a:pt x="79120" y="49047"/>
                </a:lnTo>
                <a:lnTo>
                  <a:pt x="80238" y="45834"/>
                </a:lnTo>
                <a:lnTo>
                  <a:pt x="80683" y="42329"/>
                </a:lnTo>
                <a:lnTo>
                  <a:pt x="80683" y="38912"/>
                </a:lnTo>
                <a:lnTo>
                  <a:pt x="80505" y="35166"/>
                </a:lnTo>
                <a:lnTo>
                  <a:pt x="79755" y="32042"/>
                </a:lnTo>
                <a:lnTo>
                  <a:pt x="80587" y="29534"/>
                </a:lnTo>
                <a:lnTo>
                  <a:pt x="81216" y="29502"/>
                </a:lnTo>
                <a:lnTo>
                  <a:pt x="84264" y="30340"/>
                </a:lnTo>
                <a:lnTo>
                  <a:pt x="87947" y="32169"/>
                </a:lnTo>
                <a:lnTo>
                  <a:pt x="90690" y="34239"/>
                </a:lnTo>
                <a:lnTo>
                  <a:pt x="94030" y="36626"/>
                </a:lnTo>
                <a:lnTo>
                  <a:pt x="100253" y="36614"/>
                </a:lnTo>
                <a:lnTo>
                  <a:pt x="100554" y="36476"/>
                </a:lnTo>
                <a:lnTo>
                  <a:pt x="100622" y="36677"/>
                </a:lnTo>
                <a:lnTo>
                  <a:pt x="103276" y="39471"/>
                </a:lnTo>
                <a:lnTo>
                  <a:pt x="106946" y="38176"/>
                </a:lnTo>
                <a:lnTo>
                  <a:pt x="106438" y="30111"/>
                </a:lnTo>
                <a:lnTo>
                  <a:pt x="104216" y="34798"/>
                </a:lnTo>
                <a:lnTo>
                  <a:pt x="106438" y="30111"/>
                </a:lnTo>
                <a:lnTo>
                  <a:pt x="105651" y="26339"/>
                </a:lnTo>
                <a:lnTo>
                  <a:pt x="101841" y="25501"/>
                </a:lnTo>
                <a:lnTo>
                  <a:pt x="100190" y="15341"/>
                </a:lnTo>
                <a:lnTo>
                  <a:pt x="95681" y="11239"/>
                </a:lnTo>
                <a:lnTo>
                  <a:pt x="90601" y="8648"/>
                </a:lnTo>
                <a:lnTo>
                  <a:pt x="87071" y="6946"/>
                </a:lnTo>
                <a:lnTo>
                  <a:pt x="82930" y="3124"/>
                </a:lnTo>
                <a:lnTo>
                  <a:pt x="77533" y="1384"/>
                </a:lnTo>
                <a:lnTo>
                  <a:pt x="73482" y="190"/>
                </a:lnTo>
                <a:lnTo>
                  <a:pt x="69367" y="596"/>
                </a:lnTo>
                <a:lnTo>
                  <a:pt x="66319" y="393"/>
                </a:lnTo>
                <a:lnTo>
                  <a:pt x="63576" y="254"/>
                </a:lnTo>
                <a:lnTo>
                  <a:pt x="60451" y="0"/>
                </a:lnTo>
                <a:lnTo>
                  <a:pt x="53771" y="76"/>
                </a:lnTo>
                <a:lnTo>
                  <a:pt x="52031" y="317"/>
                </a:lnTo>
                <a:lnTo>
                  <a:pt x="47790" y="965"/>
                </a:lnTo>
                <a:lnTo>
                  <a:pt x="44716" y="2755"/>
                </a:lnTo>
                <a:lnTo>
                  <a:pt x="42163" y="3187"/>
                </a:lnTo>
                <a:lnTo>
                  <a:pt x="38506" y="3911"/>
                </a:lnTo>
                <a:lnTo>
                  <a:pt x="36575" y="4762"/>
                </a:lnTo>
                <a:lnTo>
                  <a:pt x="33845" y="5689"/>
                </a:lnTo>
                <a:lnTo>
                  <a:pt x="30479" y="6197"/>
                </a:lnTo>
                <a:lnTo>
                  <a:pt x="27647" y="6489"/>
                </a:lnTo>
                <a:lnTo>
                  <a:pt x="25095" y="6946"/>
                </a:lnTo>
                <a:lnTo>
                  <a:pt x="21081" y="9144"/>
                </a:lnTo>
                <a:lnTo>
                  <a:pt x="17538" y="11391"/>
                </a:lnTo>
                <a:lnTo>
                  <a:pt x="16128" y="12141"/>
                </a:lnTo>
                <a:lnTo>
                  <a:pt x="12547" y="14008"/>
                </a:lnTo>
                <a:lnTo>
                  <a:pt x="9956" y="16268"/>
                </a:lnTo>
                <a:lnTo>
                  <a:pt x="8331" y="19113"/>
                </a:lnTo>
                <a:lnTo>
                  <a:pt x="6705" y="21945"/>
                </a:lnTo>
                <a:lnTo>
                  <a:pt x="6095" y="24968"/>
                </a:lnTo>
                <a:lnTo>
                  <a:pt x="5727" y="38239"/>
                </a:lnTo>
                <a:lnTo>
                  <a:pt x="4181" y="39488"/>
                </a:lnTo>
                <a:lnTo>
                  <a:pt x="3888" y="39725"/>
                </a:lnTo>
                <a:lnTo>
                  <a:pt x="2362" y="40957"/>
                </a:lnTo>
                <a:lnTo>
                  <a:pt x="2260" y="45986"/>
                </a:lnTo>
                <a:lnTo>
                  <a:pt x="1485" y="43383"/>
                </a:lnTo>
                <a:lnTo>
                  <a:pt x="1486" y="43138"/>
                </a:lnTo>
                <a:lnTo>
                  <a:pt x="736" y="45008"/>
                </a:lnTo>
                <a:lnTo>
                  <a:pt x="0" y="49110"/>
                </a:lnTo>
                <a:lnTo>
                  <a:pt x="12" y="56184"/>
                </a:lnTo>
                <a:lnTo>
                  <a:pt x="1015" y="61366"/>
                </a:lnTo>
                <a:lnTo>
                  <a:pt x="1142" y="64058"/>
                </a:lnTo>
                <a:lnTo>
                  <a:pt x="2362" y="66954"/>
                </a:lnTo>
                <a:lnTo>
                  <a:pt x="5232" y="68186"/>
                </a:lnTo>
                <a:lnTo>
                  <a:pt x="8178" y="63652"/>
                </a:lnTo>
                <a:lnTo>
                  <a:pt x="5435" y="60426"/>
                </a:lnTo>
                <a:lnTo>
                  <a:pt x="4660" y="63855"/>
                </a:lnTo>
                <a:lnTo>
                  <a:pt x="5435" y="60426"/>
                </a:lnTo>
                <a:lnTo>
                  <a:pt x="6197" y="46964"/>
                </a:lnTo>
                <a:lnTo>
                  <a:pt x="2755" y="40665"/>
                </a:lnTo>
                <a:lnTo>
                  <a:pt x="5003" y="43383"/>
                </a:lnTo>
                <a:lnTo>
                  <a:pt x="6426" y="42189"/>
                </a:lnTo>
                <a:lnTo>
                  <a:pt x="9081" y="39916"/>
                </a:lnTo>
                <a:lnTo>
                  <a:pt x="9105" y="39763"/>
                </a:lnTo>
                <a:lnTo>
                  <a:pt x="10833" y="35102"/>
                </a:lnTo>
                <a:lnTo>
                  <a:pt x="11937" y="32524"/>
                </a:lnTo>
                <a:lnTo>
                  <a:pt x="12445" y="29591"/>
                </a:lnTo>
                <a:lnTo>
                  <a:pt x="12992" y="26301"/>
                </a:lnTo>
                <a:lnTo>
                  <a:pt x="14427" y="22644"/>
                </a:lnTo>
                <a:lnTo>
                  <a:pt x="16548" y="19913"/>
                </a:lnTo>
                <a:lnTo>
                  <a:pt x="19418" y="18351"/>
                </a:lnTo>
                <a:lnTo>
                  <a:pt x="23063" y="16154"/>
                </a:lnTo>
                <a:lnTo>
                  <a:pt x="26250" y="14274"/>
                </a:lnTo>
                <a:lnTo>
                  <a:pt x="28841" y="13423"/>
                </a:lnTo>
                <a:lnTo>
                  <a:pt x="31851" y="13169"/>
                </a:lnTo>
                <a:lnTo>
                  <a:pt x="34467" y="12915"/>
                </a:lnTo>
                <a:lnTo>
                  <a:pt x="36131" y="12344"/>
                </a:lnTo>
                <a:lnTo>
                  <a:pt x="39204" y="11290"/>
                </a:lnTo>
                <a:lnTo>
                  <a:pt x="40449" y="10718"/>
                </a:lnTo>
                <a:lnTo>
                  <a:pt x="43522" y="10109"/>
                </a:lnTo>
                <a:lnTo>
                  <a:pt x="47586" y="9232"/>
                </a:lnTo>
                <a:lnTo>
                  <a:pt x="50558" y="7556"/>
                </a:lnTo>
                <a:lnTo>
                  <a:pt x="54305" y="7112"/>
                </a:lnTo>
                <a:lnTo>
                  <a:pt x="60058" y="7035"/>
                </a:lnTo>
                <a:lnTo>
                  <a:pt x="63068" y="7277"/>
                </a:lnTo>
                <a:lnTo>
                  <a:pt x="65963" y="7429"/>
                </a:lnTo>
                <a:lnTo>
                  <a:pt x="69608" y="7569"/>
                </a:lnTo>
                <a:lnTo>
                  <a:pt x="73355" y="7416"/>
                </a:lnTo>
                <a:lnTo>
                  <a:pt x="75463" y="8115"/>
                </a:lnTo>
                <a:lnTo>
                  <a:pt x="78765" y="9042"/>
                </a:lnTo>
                <a:lnTo>
                  <a:pt x="82778" y="12496"/>
                </a:lnTo>
                <a:lnTo>
                  <a:pt x="87414" y="14935"/>
                </a:lnTo>
                <a:lnTo>
                  <a:pt x="91262" y="16852"/>
                </a:lnTo>
                <a:lnTo>
                  <a:pt x="95364" y="20510"/>
                </a:lnTo>
                <a:lnTo>
                  <a:pt x="97980" y="23596"/>
                </a:lnTo>
                <a:lnTo>
                  <a:pt x="99377" y="26339"/>
                </a:lnTo>
                <a:lnTo>
                  <a:pt x="99566" y="28598"/>
                </a:lnTo>
                <a:lnTo>
                  <a:pt x="99758" y="30899"/>
                </a:lnTo>
                <a:lnTo>
                  <a:pt x="99606" y="33655"/>
                </a:lnTo>
                <a:lnTo>
                  <a:pt x="97383" y="31813"/>
                </a:lnTo>
                <a:lnTo>
                  <a:pt x="94106" y="33108"/>
                </a:lnTo>
                <a:lnTo>
                  <a:pt x="92240" y="26403"/>
                </a:lnTo>
                <a:lnTo>
                  <a:pt x="87350" y="24168"/>
                </a:lnTo>
                <a:close/>
              </a:path>
              <a:path w="107264" h="87706">
                <a:moveTo>
                  <a:pt x="81800" y="27381"/>
                </a:moveTo>
                <a:lnTo>
                  <a:pt x="82372" y="22529"/>
                </a:lnTo>
                <a:lnTo>
                  <a:pt x="79133" y="22517"/>
                </a:lnTo>
                <a:lnTo>
                  <a:pt x="76365" y="23190"/>
                </a:lnTo>
                <a:lnTo>
                  <a:pt x="78473" y="26212"/>
                </a:lnTo>
                <a:lnTo>
                  <a:pt x="79514" y="29591"/>
                </a:lnTo>
                <a:lnTo>
                  <a:pt x="80606" y="29476"/>
                </a:lnTo>
                <a:lnTo>
                  <a:pt x="81800" y="27381"/>
                </a:lnTo>
                <a:close/>
              </a:path>
              <a:path w="107264" h="87706">
                <a:moveTo>
                  <a:pt x="70738" y="70891"/>
                </a:moveTo>
                <a:lnTo>
                  <a:pt x="71348" y="68211"/>
                </a:lnTo>
                <a:lnTo>
                  <a:pt x="72555" y="63525"/>
                </a:lnTo>
                <a:lnTo>
                  <a:pt x="73532" y="60210"/>
                </a:lnTo>
                <a:lnTo>
                  <a:pt x="74993" y="57061"/>
                </a:lnTo>
                <a:lnTo>
                  <a:pt x="77533" y="53530"/>
                </a:lnTo>
                <a:lnTo>
                  <a:pt x="75984" y="29806"/>
                </a:lnTo>
                <a:lnTo>
                  <a:pt x="73647" y="37884"/>
                </a:lnTo>
                <a:lnTo>
                  <a:pt x="73647" y="41681"/>
                </a:lnTo>
                <a:lnTo>
                  <a:pt x="73253" y="44500"/>
                </a:lnTo>
                <a:lnTo>
                  <a:pt x="72466" y="46723"/>
                </a:lnTo>
                <a:lnTo>
                  <a:pt x="71361" y="49987"/>
                </a:lnTo>
                <a:lnTo>
                  <a:pt x="69049" y="53289"/>
                </a:lnTo>
                <a:lnTo>
                  <a:pt x="68897" y="68402"/>
                </a:lnTo>
                <a:lnTo>
                  <a:pt x="66560" y="74053"/>
                </a:lnTo>
                <a:lnTo>
                  <a:pt x="70738" y="70891"/>
                </a:lnTo>
                <a:close/>
              </a:path>
              <a:path w="107264" h="87706">
                <a:moveTo>
                  <a:pt x="65684" y="62115"/>
                </a:moveTo>
                <a:lnTo>
                  <a:pt x="66408" y="63715"/>
                </a:lnTo>
                <a:lnTo>
                  <a:pt x="67170" y="57213"/>
                </a:lnTo>
                <a:lnTo>
                  <a:pt x="65684" y="62115"/>
                </a:lnTo>
                <a:close/>
              </a:path>
              <a:path w="107264" h="87706">
                <a:moveTo>
                  <a:pt x="23837" y="75412"/>
                </a:moveTo>
                <a:lnTo>
                  <a:pt x="22542" y="78778"/>
                </a:lnTo>
                <a:lnTo>
                  <a:pt x="23075" y="84048"/>
                </a:lnTo>
                <a:lnTo>
                  <a:pt x="26593" y="84175"/>
                </a:lnTo>
                <a:lnTo>
                  <a:pt x="23837" y="75412"/>
                </a:lnTo>
                <a:close/>
              </a:path>
              <a:path w="107264" h="87706">
                <a:moveTo>
                  <a:pt x="20154" y="77152"/>
                </a:moveTo>
                <a:lnTo>
                  <a:pt x="19392" y="79984"/>
                </a:lnTo>
                <a:lnTo>
                  <a:pt x="19570" y="82943"/>
                </a:lnTo>
                <a:lnTo>
                  <a:pt x="20231" y="86512"/>
                </a:lnTo>
                <a:lnTo>
                  <a:pt x="21043" y="81178"/>
                </a:lnTo>
                <a:lnTo>
                  <a:pt x="24028" y="87706"/>
                </a:lnTo>
                <a:lnTo>
                  <a:pt x="27368" y="85305"/>
                </a:lnTo>
                <a:lnTo>
                  <a:pt x="28994" y="81597"/>
                </a:lnTo>
                <a:lnTo>
                  <a:pt x="30200" y="78841"/>
                </a:lnTo>
                <a:lnTo>
                  <a:pt x="33705" y="75933"/>
                </a:lnTo>
                <a:lnTo>
                  <a:pt x="36753" y="72720"/>
                </a:lnTo>
                <a:lnTo>
                  <a:pt x="37299" y="69951"/>
                </a:lnTo>
                <a:lnTo>
                  <a:pt x="37655" y="66471"/>
                </a:lnTo>
                <a:lnTo>
                  <a:pt x="37642" y="63550"/>
                </a:lnTo>
                <a:lnTo>
                  <a:pt x="38912" y="60337"/>
                </a:lnTo>
                <a:lnTo>
                  <a:pt x="41147" y="57289"/>
                </a:lnTo>
                <a:lnTo>
                  <a:pt x="44576" y="55016"/>
                </a:lnTo>
                <a:lnTo>
                  <a:pt x="47231" y="55486"/>
                </a:lnTo>
                <a:lnTo>
                  <a:pt x="50393" y="56489"/>
                </a:lnTo>
                <a:lnTo>
                  <a:pt x="54254" y="57454"/>
                </a:lnTo>
                <a:lnTo>
                  <a:pt x="57276" y="61112"/>
                </a:lnTo>
                <a:lnTo>
                  <a:pt x="59639" y="65951"/>
                </a:lnTo>
                <a:lnTo>
                  <a:pt x="61874" y="70637"/>
                </a:lnTo>
                <a:lnTo>
                  <a:pt x="63703" y="73266"/>
                </a:lnTo>
                <a:lnTo>
                  <a:pt x="66560" y="74053"/>
                </a:lnTo>
                <a:lnTo>
                  <a:pt x="68897" y="68402"/>
                </a:lnTo>
                <a:lnTo>
                  <a:pt x="69049" y="53289"/>
                </a:lnTo>
                <a:lnTo>
                  <a:pt x="67170" y="57213"/>
                </a:lnTo>
                <a:lnTo>
                  <a:pt x="67983" y="67157"/>
                </a:lnTo>
                <a:lnTo>
                  <a:pt x="66014" y="70434"/>
                </a:lnTo>
                <a:lnTo>
                  <a:pt x="64693" y="66255"/>
                </a:lnTo>
                <a:lnTo>
                  <a:pt x="63728" y="67754"/>
                </a:lnTo>
                <a:lnTo>
                  <a:pt x="63030" y="57061"/>
                </a:lnTo>
                <a:lnTo>
                  <a:pt x="61010" y="54038"/>
                </a:lnTo>
                <a:lnTo>
                  <a:pt x="58343" y="51600"/>
                </a:lnTo>
                <a:lnTo>
                  <a:pt x="56413" y="54533"/>
                </a:lnTo>
                <a:lnTo>
                  <a:pt x="58294" y="51580"/>
                </a:lnTo>
                <a:lnTo>
                  <a:pt x="55435" y="50444"/>
                </a:lnTo>
                <a:lnTo>
                  <a:pt x="52616" y="49758"/>
                </a:lnTo>
                <a:lnTo>
                  <a:pt x="48298" y="47967"/>
                </a:lnTo>
                <a:lnTo>
                  <a:pt x="45199" y="47917"/>
                </a:lnTo>
                <a:lnTo>
                  <a:pt x="43179" y="48120"/>
                </a:lnTo>
                <a:lnTo>
                  <a:pt x="40093" y="48755"/>
                </a:lnTo>
                <a:lnTo>
                  <a:pt x="35915" y="52578"/>
                </a:lnTo>
                <a:lnTo>
                  <a:pt x="32765" y="56883"/>
                </a:lnTo>
                <a:lnTo>
                  <a:pt x="30772" y="61087"/>
                </a:lnTo>
                <a:lnTo>
                  <a:pt x="30581" y="64566"/>
                </a:lnTo>
                <a:lnTo>
                  <a:pt x="30606" y="67157"/>
                </a:lnTo>
                <a:lnTo>
                  <a:pt x="30098" y="69710"/>
                </a:lnTo>
                <a:lnTo>
                  <a:pt x="27050" y="71932"/>
                </a:lnTo>
                <a:lnTo>
                  <a:pt x="25031" y="74612"/>
                </a:lnTo>
                <a:lnTo>
                  <a:pt x="24780" y="74391"/>
                </a:lnTo>
                <a:lnTo>
                  <a:pt x="21894" y="71856"/>
                </a:lnTo>
                <a:lnTo>
                  <a:pt x="23837" y="75412"/>
                </a:lnTo>
                <a:lnTo>
                  <a:pt x="26593" y="84175"/>
                </a:lnTo>
                <a:lnTo>
                  <a:pt x="26123" y="77635"/>
                </a:lnTo>
                <a:lnTo>
                  <a:pt x="26606" y="81534"/>
                </a:lnTo>
                <a:lnTo>
                  <a:pt x="26593" y="84175"/>
                </a:lnTo>
                <a:lnTo>
                  <a:pt x="23075" y="84048"/>
                </a:lnTo>
                <a:lnTo>
                  <a:pt x="22542" y="78778"/>
                </a:lnTo>
                <a:lnTo>
                  <a:pt x="23837" y="75412"/>
                </a:lnTo>
                <a:lnTo>
                  <a:pt x="21894" y="71856"/>
                </a:lnTo>
                <a:lnTo>
                  <a:pt x="17652" y="71678"/>
                </a:lnTo>
                <a:lnTo>
                  <a:pt x="14757" y="73825"/>
                </a:lnTo>
                <a:lnTo>
                  <a:pt x="13246" y="69723"/>
                </a:lnTo>
                <a:lnTo>
                  <a:pt x="12433" y="67157"/>
                </a:lnTo>
                <a:lnTo>
                  <a:pt x="11379" y="64439"/>
                </a:lnTo>
                <a:lnTo>
                  <a:pt x="9080" y="61849"/>
                </a:lnTo>
                <a:lnTo>
                  <a:pt x="8035" y="61441"/>
                </a:lnTo>
                <a:lnTo>
                  <a:pt x="7950" y="60121"/>
                </a:lnTo>
                <a:lnTo>
                  <a:pt x="7023" y="55295"/>
                </a:lnTo>
                <a:lnTo>
                  <a:pt x="7035" y="51181"/>
                </a:lnTo>
                <a:lnTo>
                  <a:pt x="7200" y="48018"/>
                </a:lnTo>
                <a:lnTo>
                  <a:pt x="8240" y="45267"/>
                </a:lnTo>
                <a:lnTo>
                  <a:pt x="8425" y="45114"/>
                </a:lnTo>
                <a:lnTo>
                  <a:pt x="8648" y="44932"/>
                </a:lnTo>
                <a:lnTo>
                  <a:pt x="8521" y="43383"/>
                </a:lnTo>
                <a:lnTo>
                  <a:pt x="9081" y="39916"/>
                </a:lnTo>
                <a:lnTo>
                  <a:pt x="6426" y="42189"/>
                </a:lnTo>
                <a:lnTo>
                  <a:pt x="7393" y="43383"/>
                </a:lnTo>
                <a:lnTo>
                  <a:pt x="6426" y="42189"/>
                </a:lnTo>
                <a:lnTo>
                  <a:pt x="5003" y="43383"/>
                </a:lnTo>
                <a:lnTo>
                  <a:pt x="2755" y="40665"/>
                </a:lnTo>
                <a:lnTo>
                  <a:pt x="6197" y="46964"/>
                </a:lnTo>
                <a:lnTo>
                  <a:pt x="5435" y="60426"/>
                </a:lnTo>
                <a:lnTo>
                  <a:pt x="8178" y="63652"/>
                </a:lnTo>
                <a:lnTo>
                  <a:pt x="5232" y="68186"/>
                </a:lnTo>
                <a:lnTo>
                  <a:pt x="6197" y="71081"/>
                </a:lnTo>
                <a:lnTo>
                  <a:pt x="7226" y="74790"/>
                </a:lnTo>
                <a:lnTo>
                  <a:pt x="8674" y="77495"/>
                </a:lnTo>
                <a:lnTo>
                  <a:pt x="11150" y="80048"/>
                </a:lnTo>
                <a:lnTo>
                  <a:pt x="14808" y="80899"/>
                </a:lnTo>
                <a:lnTo>
                  <a:pt x="18580" y="79730"/>
                </a:lnTo>
                <a:lnTo>
                  <a:pt x="20154" y="77152"/>
                </a:lnTo>
                <a:close/>
              </a:path>
              <a:path w="107264" h="87706">
                <a:moveTo>
                  <a:pt x="26123" y="77635"/>
                </a:moveTo>
                <a:lnTo>
                  <a:pt x="26593" y="84175"/>
                </a:lnTo>
                <a:lnTo>
                  <a:pt x="26606" y="81534"/>
                </a:lnTo>
                <a:lnTo>
                  <a:pt x="26123" y="77635"/>
                </a:lnTo>
                <a:close/>
              </a:path>
              <a:path w="107264" h="87706">
                <a:moveTo>
                  <a:pt x="25031" y="74612"/>
                </a:moveTo>
                <a:lnTo>
                  <a:pt x="27050" y="71932"/>
                </a:lnTo>
                <a:lnTo>
                  <a:pt x="24780" y="74391"/>
                </a:lnTo>
                <a:lnTo>
                  <a:pt x="25031" y="74612"/>
                </a:lnTo>
                <a:close/>
              </a:path>
              <a:path w="107264" h="87706">
                <a:moveTo>
                  <a:pt x="24028" y="87706"/>
                </a:moveTo>
                <a:lnTo>
                  <a:pt x="21043" y="81178"/>
                </a:lnTo>
                <a:lnTo>
                  <a:pt x="20231" y="86512"/>
                </a:lnTo>
                <a:lnTo>
                  <a:pt x="24028" y="87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384308" y="6146602"/>
            <a:ext cx="17056" cy="34109"/>
          </a:xfrm>
          <a:custGeom>
            <a:avLst/>
            <a:gdLst/>
            <a:ahLst/>
            <a:cxnLst/>
            <a:rect l="l" t="t" r="r" b="b"/>
            <a:pathLst>
              <a:path w="17056" h="34109">
                <a:moveTo>
                  <a:pt x="17056" y="6665"/>
                </a:moveTo>
                <a:lnTo>
                  <a:pt x="13259" y="0"/>
                </a:lnTo>
                <a:lnTo>
                  <a:pt x="4231" y="3695"/>
                </a:lnTo>
                <a:lnTo>
                  <a:pt x="965" y="8570"/>
                </a:lnTo>
                <a:lnTo>
                  <a:pt x="0" y="12977"/>
                </a:lnTo>
                <a:lnTo>
                  <a:pt x="1333" y="18247"/>
                </a:lnTo>
                <a:lnTo>
                  <a:pt x="4025" y="21702"/>
                </a:lnTo>
                <a:lnTo>
                  <a:pt x="7543" y="26235"/>
                </a:lnTo>
                <a:lnTo>
                  <a:pt x="9169" y="27734"/>
                </a:lnTo>
                <a:lnTo>
                  <a:pt x="9956" y="34109"/>
                </a:lnTo>
                <a:lnTo>
                  <a:pt x="17056" y="66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381447" y="6143068"/>
            <a:ext cx="23647" cy="41376"/>
          </a:xfrm>
          <a:custGeom>
            <a:avLst/>
            <a:gdLst/>
            <a:ahLst/>
            <a:cxnLst/>
            <a:rect l="l" t="t" r="r" b="b"/>
            <a:pathLst>
              <a:path w="23647" h="41376">
                <a:moveTo>
                  <a:pt x="393" y="11353"/>
                </a:moveTo>
                <a:lnTo>
                  <a:pt x="0" y="15100"/>
                </a:lnTo>
                <a:lnTo>
                  <a:pt x="25" y="19545"/>
                </a:lnTo>
                <a:lnTo>
                  <a:pt x="1473" y="23964"/>
                </a:lnTo>
                <a:lnTo>
                  <a:pt x="4114" y="27393"/>
                </a:lnTo>
                <a:lnTo>
                  <a:pt x="7099" y="31140"/>
                </a:lnTo>
                <a:lnTo>
                  <a:pt x="8483" y="33718"/>
                </a:lnTo>
                <a:lnTo>
                  <a:pt x="8953" y="35115"/>
                </a:lnTo>
                <a:lnTo>
                  <a:pt x="9321" y="38074"/>
                </a:lnTo>
                <a:lnTo>
                  <a:pt x="11315" y="41376"/>
                </a:lnTo>
                <a:lnTo>
                  <a:pt x="15176" y="40893"/>
                </a:lnTo>
                <a:lnTo>
                  <a:pt x="16319" y="37210"/>
                </a:lnTo>
                <a:lnTo>
                  <a:pt x="15900" y="33794"/>
                </a:lnTo>
                <a:lnTo>
                  <a:pt x="13982" y="29070"/>
                </a:lnTo>
                <a:lnTo>
                  <a:pt x="11366" y="25272"/>
                </a:lnTo>
                <a:lnTo>
                  <a:pt x="8115" y="21094"/>
                </a:lnTo>
                <a:lnTo>
                  <a:pt x="7023" y="17906"/>
                </a:lnTo>
                <a:lnTo>
                  <a:pt x="7035" y="15100"/>
                </a:lnTo>
                <a:lnTo>
                  <a:pt x="7378" y="12039"/>
                </a:lnTo>
                <a:lnTo>
                  <a:pt x="10464" y="9067"/>
                </a:lnTo>
                <a:lnTo>
                  <a:pt x="14566" y="7010"/>
                </a:lnTo>
                <a:lnTo>
                  <a:pt x="16459" y="9550"/>
                </a:lnTo>
                <a:lnTo>
                  <a:pt x="17360" y="13309"/>
                </a:lnTo>
                <a:lnTo>
                  <a:pt x="21183" y="14020"/>
                </a:lnTo>
                <a:lnTo>
                  <a:pt x="23380" y="10845"/>
                </a:lnTo>
                <a:lnTo>
                  <a:pt x="23647" y="8115"/>
                </a:lnTo>
                <a:lnTo>
                  <a:pt x="22923" y="3543"/>
                </a:lnTo>
                <a:lnTo>
                  <a:pt x="19646" y="482"/>
                </a:lnTo>
                <a:lnTo>
                  <a:pt x="15735" y="0"/>
                </a:lnTo>
                <a:lnTo>
                  <a:pt x="12407" y="38"/>
                </a:lnTo>
                <a:lnTo>
                  <a:pt x="9245" y="1371"/>
                </a:lnTo>
                <a:lnTo>
                  <a:pt x="6438" y="3276"/>
                </a:lnTo>
                <a:lnTo>
                  <a:pt x="3708" y="5232"/>
                </a:lnTo>
                <a:lnTo>
                  <a:pt x="1231" y="7772"/>
                </a:lnTo>
                <a:lnTo>
                  <a:pt x="393" y="113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391204" y="6157797"/>
            <a:ext cx="7988" cy="11315"/>
          </a:xfrm>
          <a:custGeom>
            <a:avLst/>
            <a:gdLst/>
            <a:ahLst/>
            <a:cxnLst/>
            <a:rect l="l" t="t" r="r" b="b"/>
            <a:pathLst>
              <a:path w="7988" h="11315">
                <a:moveTo>
                  <a:pt x="25" y="3238"/>
                </a:moveTo>
                <a:lnTo>
                  <a:pt x="0" y="5829"/>
                </a:lnTo>
                <a:lnTo>
                  <a:pt x="1485" y="9143"/>
                </a:lnTo>
                <a:lnTo>
                  <a:pt x="4673" y="11315"/>
                </a:lnTo>
                <a:lnTo>
                  <a:pt x="7988" y="9270"/>
                </a:lnTo>
                <a:lnTo>
                  <a:pt x="7480" y="5448"/>
                </a:lnTo>
                <a:lnTo>
                  <a:pt x="7200" y="1841"/>
                </a:lnTo>
                <a:lnTo>
                  <a:pt x="3810" y="0"/>
                </a:lnTo>
                <a:lnTo>
                  <a:pt x="177" y="1308"/>
                </a:lnTo>
                <a:lnTo>
                  <a:pt x="25" y="3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395600" y="6201460"/>
            <a:ext cx="30378" cy="17729"/>
          </a:xfrm>
          <a:custGeom>
            <a:avLst/>
            <a:gdLst/>
            <a:ahLst/>
            <a:cxnLst/>
            <a:rect l="l" t="t" r="r" b="b"/>
            <a:pathLst>
              <a:path w="30378" h="17729">
                <a:moveTo>
                  <a:pt x="7937" y="3022"/>
                </a:moveTo>
                <a:lnTo>
                  <a:pt x="5029" y="0"/>
                </a:lnTo>
                <a:lnTo>
                  <a:pt x="1409" y="1333"/>
                </a:lnTo>
                <a:lnTo>
                  <a:pt x="0" y="4927"/>
                </a:lnTo>
                <a:lnTo>
                  <a:pt x="1358" y="6311"/>
                </a:lnTo>
                <a:lnTo>
                  <a:pt x="4229" y="9194"/>
                </a:lnTo>
                <a:lnTo>
                  <a:pt x="8572" y="11544"/>
                </a:lnTo>
                <a:lnTo>
                  <a:pt x="13169" y="13589"/>
                </a:lnTo>
                <a:lnTo>
                  <a:pt x="17754" y="15595"/>
                </a:lnTo>
                <a:lnTo>
                  <a:pt x="22440" y="17145"/>
                </a:lnTo>
                <a:lnTo>
                  <a:pt x="26022" y="17729"/>
                </a:lnTo>
                <a:lnTo>
                  <a:pt x="29743" y="16751"/>
                </a:lnTo>
                <a:lnTo>
                  <a:pt x="30378" y="12903"/>
                </a:lnTo>
                <a:lnTo>
                  <a:pt x="27152" y="10782"/>
                </a:lnTo>
                <a:lnTo>
                  <a:pt x="24574" y="10375"/>
                </a:lnTo>
                <a:lnTo>
                  <a:pt x="20116" y="8966"/>
                </a:lnTo>
                <a:lnTo>
                  <a:pt x="15989" y="7150"/>
                </a:lnTo>
                <a:lnTo>
                  <a:pt x="11874" y="5372"/>
                </a:lnTo>
                <a:lnTo>
                  <a:pt x="7937" y="3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585585" y="6802889"/>
            <a:ext cx="67602" cy="173482"/>
          </a:xfrm>
          <a:custGeom>
            <a:avLst/>
            <a:gdLst/>
            <a:ahLst/>
            <a:cxnLst/>
            <a:rect l="l" t="t" r="r" b="b"/>
            <a:pathLst>
              <a:path w="67602" h="173481">
                <a:moveTo>
                  <a:pt x="61061" y="102628"/>
                </a:moveTo>
                <a:lnTo>
                  <a:pt x="59798" y="94436"/>
                </a:lnTo>
                <a:lnTo>
                  <a:pt x="65380" y="84289"/>
                </a:lnTo>
                <a:lnTo>
                  <a:pt x="65722" y="83616"/>
                </a:lnTo>
                <a:lnTo>
                  <a:pt x="67602" y="71871"/>
                </a:lnTo>
                <a:lnTo>
                  <a:pt x="63917" y="61090"/>
                </a:lnTo>
                <a:lnTo>
                  <a:pt x="61683" y="56070"/>
                </a:lnTo>
                <a:lnTo>
                  <a:pt x="57848" y="47117"/>
                </a:lnTo>
                <a:lnTo>
                  <a:pt x="58915" y="40982"/>
                </a:lnTo>
                <a:lnTo>
                  <a:pt x="58889" y="31356"/>
                </a:lnTo>
                <a:lnTo>
                  <a:pt x="59275" y="18703"/>
                </a:lnTo>
                <a:lnTo>
                  <a:pt x="57930" y="5713"/>
                </a:lnTo>
                <a:lnTo>
                  <a:pt x="55016" y="0"/>
                </a:lnTo>
                <a:lnTo>
                  <a:pt x="47172" y="9703"/>
                </a:lnTo>
                <a:lnTo>
                  <a:pt x="41062" y="21269"/>
                </a:lnTo>
                <a:lnTo>
                  <a:pt x="40970" y="21412"/>
                </a:lnTo>
                <a:lnTo>
                  <a:pt x="37261" y="27114"/>
                </a:lnTo>
                <a:lnTo>
                  <a:pt x="32511" y="32245"/>
                </a:lnTo>
                <a:lnTo>
                  <a:pt x="28778" y="37312"/>
                </a:lnTo>
                <a:lnTo>
                  <a:pt x="26593" y="40271"/>
                </a:lnTo>
                <a:lnTo>
                  <a:pt x="27901" y="40474"/>
                </a:lnTo>
                <a:lnTo>
                  <a:pt x="24104" y="41529"/>
                </a:lnTo>
                <a:lnTo>
                  <a:pt x="20446" y="42545"/>
                </a:lnTo>
                <a:lnTo>
                  <a:pt x="17665" y="41148"/>
                </a:lnTo>
                <a:lnTo>
                  <a:pt x="14808" y="39979"/>
                </a:lnTo>
                <a:lnTo>
                  <a:pt x="8204" y="37299"/>
                </a:lnTo>
                <a:lnTo>
                  <a:pt x="4102" y="156425"/>
                </a:lnTo>
                <a:lnTo>
                  <a:pt x="1993" y="157378"/>
                </a:lnTo>
                <a:lnTo>
                  <a:pt x="0" y="173482"/>
                </a:lnTo>
                <a:lnTo>
                  <a:pt x="3136" y="162991"/>
                </a:lnTo>
                <a:lnTo>
                  <a:pt x="3964" y="157361"/>
                </a:lnTo>
                <a:lnTo>
                  <a:pt x="8039" y="157327"/>
                </a:lnTo>
                <a:lnTo>
                  <a:pt x="12903" y="157149"/>
                </a:lnTo>
                <a:lnTo>
                  <a:pt x="17881" y="155117"/>
                </a:lnTo>
                <a:lnTo>
                  <a:pt x="21907" y="153492"/>
                </a:lnTo>
                <a:lnTo>
                  <a:pt x="21374" y="154266"/>
                </a:lnTo>
                <a:lnTo>
                  <a:pt x="24637" y="151307"/>
                </a:lnTo>
                <a:lnTo>
                  <a:pt x="28066" y="148297"/>
                </a:lnTo>
                <a:lnTo>
                  <a:pt x="29641" y="146799"/>
                </a:lnTo>
                <a:lnTo>
                  <a:pt x="38193" y="154582"/>
                </a:lnTo>
                <a:lnTo>
                  <a:pt x="47773" y="155503"/>
                </a:lnTo>
                <a:lnTo>
                  <a:pt x="52806" y="146240"/>
                </a:lnTo>
                <a:lnTo>
                  <a:pt x="61467" y="146748"/>
                </a:lnTo>
                <a:lnTo>
                  <a:pt x="61112" y="141554"/>
                </a:lnTo>
                <a:lnTo>
                  <a:pt x="62915" y="134480"/>
                </a:lnTo>
                <a:lnTo>
                  <a:pt x="64147" y="135013"/>
                </a:lnTo>
                <a:lnTo>
                  <a:pt x="61252" y="132054"/>
                </a:lnTo>
                <a:lnTo>
                  <a:pt x="62890" y="123571"/>
                </a:lnTo>
                <a:lnTo>
                  <a:pt x="62674" y="113334"/>
                </a:lnTo>
                <a:lnTo>
                  <a:pt x="61061" y="108699"/>
                </a:lnTo>
                <a:lnTo>
                  <a:pt x="61061" y="102628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310009" y="6727350"/>
            <a:ext cx="283781" cy="308686"/>
          </a:xfrm>
          <a:custGeom>
            <a:avLst/>
            <a:gdLst/>
            <a:ahLst/>
            <a:cxnLst/>
            <a:rect l="l" t="t" r="r" b="b"/>
            <a:pathLst>
              <a:path w="283781" h="308686">
                <a:moveTo>
                  <a:pt x="253885" y="280454"/>
                </a:moveTo>
                <a:lnTo>
                  <a:pt x="253733" y="274967"/>
                </a:lnTo>
                <a:lnTo>
                  <a:pt x="255727" y="274078"/>
                </a:lnTo>
                <a:lnTo>
                  <a:pt x="257403" y="269925"/>
                </a:lnTo>
                <a:lnTo>
                  <a:pt x="260362" y="262623"/>
                </a:lnTo>
                <a:lnTo>
                  <a:pt x="256286" y="259156"/>
                </a:lnTo>
                <a:lnTo>
                  <a:pt x="266446" y="259232"/>
                </a:lnTo>
                <a:lnTo>
                  <a:pt x="266903" y="256540"/>
                </a:lnTo>
                <a:lnTo>
                  <a:pt x="268566" y="253873"/>
                </a:lnTo>
                <a:lnTo>
                  <a:pt x="271640" y="254152"/>
                </a:lnTo>
                <a:lnTo>
                  <a:pt x="275577" y="249021"/>
                </a:lnTo>
                <a:lnTo>
                  <a:pt x="277571" y="232918"/>
                </a:lnTo>
                <a:lnTo>
                  <a:pt x="279679" y="231965"/>
                </a:lnTo>
                <a:lnTo>
                  <a:pt x="283781" y="112839"/>
                </a:lnTo>
                <a:lnTo>
                  <a:pt x="278765" y="107873"/>
                </a:lnTo>
                <a:lnTo>
                  <a:pt x="273862" y="102616"/>
                </a:lnTo>
                <a:lnTo>
                  <a:pt x="269570" y="98031"/>
                </a:lnTo>
                <a:lnTo>
                  <a:pt x="262534" y="93459"/>
                </a:lnTo>
                <a:lnTo>
                  <a:pt x="257556" y="90487"/>
                </a:lnTo>
                <a:lnTo>
                  <a:pt x="254457" y="88633"/>
                </a:lnTo>
                <a:lnTo>
                  <a:pt x="246913" y="84048"/>
                </a:lnTo>
                <a:lnTo>
                  <a:pt x="243395" y="86779"/>
                </a:lnTo>
                <a:lnTo>
                  <a:pt x="241040" y="97520"/>
                </a:lnTo>
                <a:lnTo>
                  <a:pt x="244302" y="109752"/>
                </a:lnTo>
                <a:lnTo>
                  <a:pt x="244881" y="111404"/>
                </a:lnTo>
                <a:lnTo>
                  <a:pt x="246888" y="117094"/>
                </a:lnTo>
                <a:lnTo>
                  <a:pt x="250240" y="123799"/>
                </a:lnTo>
                <a:lnTo>
                  <a:pt x="249313" y="129857"/>
                </a:lnTo>
                <a:lnTo>
                  <a:pt x="236874" y="130537"/>
                </a:lnTo>
                <a:lnTo>
                  <a:pt x="223827" y="130756"/>
                </a:lnTo>
                <a:lnTo>
                  <a:pt x="211049" y="129696"/>
                </a:lnTo>
                <a:lnTo>
                  <a:pt x="201295" y="127266"/>
                </a:lnTo>
                <a:lnTo>
                  <a:pt x="194284" y="124752"/>
                </a:lnTo>
                <a:lnTo>
                  <a:pt x="187413" y="123317"/>
                </a:lnTo>
                <a:lnTo>
                  <a:pt x="180581" y="125437"/>
                </a:lnTo>
                <a:lnTo>
                  <a:pt x="177952" y="126250"/>
                </a:lnTo>
                <a:lnTo>
                  <a:pt x="175374" y="128130"/>
                </a:lnTo>
                <a:lnTo>
                  <a:pt x="172745" y="127469"/>
                </a:lnTo>
                <a:lnTo>
                  <a:pt x="169773" y="126720"/>
                </a:lnTo>
                <a:lnTo>
                  <a:pt x="166154" y="121234"/>
                </a:lnTo>
                <a:lnTo>
                  <a:pt x="163309" y="119354"/>
                </a:lnTo>
                <a:lnTo>
                  <a:pt x="152497" y="112874"/>
                </a:lnTo>
                <a:lnTo>
                  <a:pt x="140302" y="107270"/>
                </a:lnTo>
                <a:lnTo>
                  <a:pt x="132029" y="105003"/>
                </a:lnTo>
                <a:lnTo>
                  <a:pt x="126593" y="104140"/>
                </a:lnTo>
                <a:lnTo>
                  <a:pt x="124460" y="104394"/>
                </a:lnTo>
                <a:lnTo>
                  <a:pt x="119684" y="101104"/>
                </a:lnTo>
                <a:lnTo>
                  <a:pt x="116382" y="98831"/>
                </a:lnTo>
                <a:lnTo>
                  <a:pt x="114007" y="97548"/>
                </a:lnTo>
                <a:lnTo>
                  <a:pt x="110223" y="96367"/>
                </a:lnTo>
                <a:lnTo>
                  <a:pt x="103809" y="94361"/>
                </a:lnTo>
                <a:lnTo>
                  <a:pt x="96875" y="92773"/>
                </a:lnTo>
                <a:lnTo>
                  <a:pt x="89992" y="92456"/>
                </a:lnTo>
                <a:lnTo>
                  <a:pt x="80962" y="92036"/>
                </a:lnTo>
                <a:lnTo>
                  <a:pt x="76492" y="97091"/>
                </a:lnTo>
                <a:lnTo>
                  <a:pt x="68643" y="99910"/>
                </a:lnTo>
                <a:lnTo>
                  <a:pt x="59090" y="96573"/>
                </a:lnTo>
                <a:lnTo>
                  <a:pt x="55381" y="84978"/>
                </a:lnTo>
                <a:lnTo>
                  <a:pt x="55270" y="84416"/>
                </a:lnTo>
                <a:lnTo>
                  <a:pt x="54749" y="81826"/>
                </a:lnTo>
                <a:lnTo>
                  <a:pt x="54432" y="78879"/>
                </a:lnTo>
                <a:lnTo>
                  <a:pt x="53721" y="76301"/>
                </a:lnTo>
                <a:lnTo>
                  <a:pt x="52235" y="70942"/>
                </a:lnTo>
                <a:lnTo>
                  <a:pt x="49314" y="71526"/>
                </a:lnTo>
                <a:lnTo>
                  <a:pt x="46710" y="67424"/>
                </a:lnTo>
                <a:lnTo>
                  <a:pt x="42621" y="60985"/>
                </a:lnTo>
                <a:lnTo>
                  <a:pt x="43637" y="49542"/>
                </a:lnTo>
                <a:lnTo>
                  <a:pt x="48285" y="44742"/>
                </a:lnTo>
                <a:lnTo>
                  <a:pt x="55617" y="37575"/>
                </a:lnTo>
                <a:lnTo>
                  <a:pt x="63144" y="28529"/>
                </a:lnTo>
                <a:lnTo>
                  <a:pt x="65709" y="19157"/>
                </a:lnTo>
                <a:lnTo>
                  <a:pt x="63296" y="14592"/>
                </a:lnTo>
                <a:lnTo>
                  <a:pt x="59321" y="10414"/>
                </a:lnTo>
                <a:lnTo>
                  <a:pt x="52273" y="9804"/>
                </a:lnTo>
                <a:lnTo>
                  <a:pt x="47802" y="6248"/>
                </a:lnTo>
                <a:lnTo>
                  <a:pt x="46761" y="5422"/>
                </a:lnTo>
                <a:lnTo>
                  <a:pt x="43840" y="1524"/>
                </a:lnTo>
                <a:lnTo>
                  <a:pt x="42938" y="1346"/>
                </a:lnTo>
                <a:lnTo>
                  <a:pt x="36512" y="0"/>
                </a:lnTo>
                <a:lnTo>
                  <a:pt x="38011" y="10147"/>
                </a:lnTo>
                <a:lnTo>
                  <a:pt x="37858" y="14071"/>
                </a:lnTo>
                <a:lnTo>
                  <a:pt x="33540" y="14452"/>
                </a:lnTo>
                <a:lnTo>
                  <a:pt x="28511" y="11976"/>
                </a:lnTo>
                <a:lnTo>
                  <a:pt x="24409" y="13055"/>
                </a:lnTo>
                <a:lnTo>
                  <a:pt x="20383" y="14122"/>
                </a:lnTo>
                <a:lnTo>
                  <a:pt x="17221" y="17411"/>
                </a:lnTo>
                <a:lnTo>
                  <a:pt x="12509" y="18376"/>
                </a:lnTo>
                <a:lnTo>
                  <a:pt x="10858" y="18707"/>
                </a:lnTo>
                <a:lnTo>
                  <a:pt x="0" y="18580"/>
                </a:lnTo>
                <a:lnTo>
                  <a:pt x="2565" y="23114"/>
                </a:lnTo>
                <a:lnTo>
                  <a:pt x="4610" y="26771"/>
                </a:lnTo>
                <a:lnTo>
                  <a:pt x="14960" y="22453"/>
                </a:lnTo>
                <a:lnTo>
                  <a:pt x="17754" y="21920"/>
                </a:lnTo>
                <a:lnTo>
                  <a:pt x="13375" y="108225"/>
                </a:lnTo>
                <a:lnTo>
                  <a:pt x="12814" y="107010"/>
                </a:lnTo>
                <a:lnTo>
                  <a:pt x="8267" y="131381"/>
                </a:lnTo>
                <a:lnTo>
                  <a:pt x="12354" y="119883"/>
                </a:lnTo>
                <a:lnTo>
                  <a:pt x="13374" y="108232"/>
                </a:lnTo>
                <a:lnTo>
                  <a:pt x="15608" y="113106"/>
                </a:lnTo>
                <a:lnTo>
                  <a:pt x="24866" y="112369"/>
                </a:lnTo>
                <a:lnTo>
                  <a:pt x="28917" y="116954"/>
                </a:lnTo>
                <a:lnTo>
                  <a:pt x="30378" y="121132"/>
                </a:lnTo>
                <a:lnTo>
                  <a:pt x="31597" y="123964"/>
                </a:lnTo>
                <a:lnTo>
                  <a:pt x="33616" y="128587"/>
                </a:lnTo>
                <a:lnTo>
                  <a:pt x="36804" y="130619"/>
                </a:lnTo>
                <a:lnTo>
                  <a:pt x="33870" y="136677"/>
                </a:lnTo>
                <a:lnTo>
                  <a:pt x="31191" y="142227"/>
                </a:lnTo>
                <a:lnTo>
                  <a:pt x="26403" y="143814"/>
                </a:lnTo>
                <a:lnTo>
                  <a:pt x="25704" y="150939"/>
                </a:lnTo>
                <a:lnTo>
                  <a:pt x="23680" y="163475"/>
                </a:lnTo>
                <a:lnTo>
                  <a:pt x="20922" y="175801"/>
                </a:lnTo>
                <a:lnTo>
                  <a:pt x="19456" y="183019"/>
                </a:lnTo>
                <a:lnTo>
                  <a:pt x="22059" y="180936"/>
                </a:lnTo>
                <a:lnTo>
                  <a:pt x="21759" y="193436"/>
                </a:lnTo>
                <a:lnTo>
                  <a:pt x="21659" y="205739"/>
                </a:lnTo>
                <a:lnTo>
                  <a:pt x="23317" y="203796"/>
                </a:lnTo>
                <a:lnTo>
                  <a:pt x="22948" y="209778"/>
                </a:lnTo>
                <a:lnTo>
                  <a:pt x="16306" y="221284"/>
                </a:lnTo>
                <a:lnTo>
                  <a:pt x="18796" y="226263"/>
                </a:lnTo>
                <a:lnTo>
                  <a:pt x="20256" y="223596"/>
                </a:lnTo>
                <a:lnTo>
                  <a:pt x="20688" y="219900"/>
                </a:lnTo>
                <a:lnTo>
                  <a:pt x="23380" y="218173"/>
                </a:lnTo>
                <a:lnTo>
                  <a:pt x="25908" y="221386"/>
                </a:lnTo>
                <a:lnTo>
                  <a:pt x="25781" y="225513"/>
                </a:lnTo>
                <a:lnTo>
                  <a:pt x="25552" y="229387"/>
                </a:lnTo>
                <a:lnTo>
                  <a:pt x="26619" y="226275"/>
                </a:lnTo>
                <a:lnTo>
                  <a:pt x="27774" y="232371"/>
                </a:lnTo>
                <a:lnTo>
                  <a:pt x="23622" y="236474"/>
                </a:lnTo>
                <a:lnTo>
                  <a:pt x="25019" y="241985"/>
                </a:lnTo>
                <a:lnTo>
                  <a:pt x="25781" y="245008"/>
                </a:lnTo>
                <a:lnTo>
                  <a:pt x="27165" y="246786"/>
                </a:lnTo>
                <a:lnTo>
                  <a:pt x="28549" y="249491"/>
                </a:lnTo>
                <a:lnTo>
                  <a:pt x="32067" y="256387"/>
                </a:lnTo>
                <a:lnTo>
                  <a:pt x="31191" y="263944"/>
                </a:lnTo>
                <a:lnTo>
                  <a:pt x="32880" y="271475"/>
                </a:lnTo>
                <a:lnTo>
                  <a:pt x="35135" y="284143"/>
                </a:lnTo>
                <a:lnTo>
                  <a:pt x="38897" y="296601"/>
                </a:lnTo>
                <a:lnTo>
                  <a:pt x="43345" y="302844"/>
                </a:lnTo>
                <a:lnTo>
                  <a:pt x="54735" y="307100"/>
                </a:lnTo>
                <a:lnTo>
                  <a:pt x="66474" y="304197"/>
                </a:lnTo>
                <a:lnTo>
                  <a:pt x="67132" y="303542"/>
                </a:lnTo>
                <a:lnTo>
                  <a:pt x="68287" y="294631"/>
                </a:lnTo>
                <a:lnTo>
                  <a:pt x="61536" y="285741"/>
                </a:lnTo>
                <a:lnTo>
                  <a:pt x="54859" y="277444"/>
                </a:lnTo>
                <a:lnTo>
                  <a:pt x="54686" y="277088"/>
                </a:lnTo>
                <a:lnTo>
                  <a:pt x="51251" y="265835"/>
                </a:lnTo>
                <a:lnTo>
                  <a:pt x="51739" y="253416"/>
                </a:lnTo>
                <a:lnTo>
                  <a:pt x="57480" y="247446"/>
                </a:lnTo>
                <a:lnTo>
                  <a:pt x="65036" y="244589"/>
                </a:lnTo>
                <a:lnTo>
                  <a:pt x="70383" y="248043"/>
                </a:lnTo>
                <a:lnTo>
                  <a:pt x="75653" y="240042"/>
                </a:lnTo>
                <a:lnTo>
                  <a:pt x="79641" y="234022"/>
                </a:lnTo>
                <a:lnTo>
                  <a:pt x="81762" y="231114"/>
                </a:lnTo>
                <a:lnTo>
                  <a:pt x="82181" y="223469"/>
                </a:lnTo>
                <a:lnTo>
                  <a:pt x="87972" y="223659"/>
                </a:lnTo>
                <a:lnTo>
                  <a:pt x="94246" y="222364"/>
                </a:lnTo>
                <a:lnTo>
                  <a:pt x="99936" y="221742"/>
                </a:lnTo>
                <a:lnTo>
                  <a:pt x="108534" y="220802"/>
                </a:lnTo>
                <a:lnTo>
                  <a:pt x="111671" y="219113"/>
                </a:lnTo>
                <a:lnTo>
                  <a:pt x="117398" y="213499"/>
                </a:lnTo>
                <a:lnTo>
                  <a:pt x="118148" y="220662"/>
                </a:lnTo>
                <a:lnTo>
                  <a:pt x="124523" y="227025"/>
                </a:lnTo>
                <a:lnTo>
                  <a:pt x="130238" y="230085"/>
                </a:lnTo>
                <a:lnTo>
                  <a:pt x="133845" y="232016"/>
                </a:lnTo>
                <a:lnTo>
                  <a:pt x="138049" y="232029"/>
                </a:lnTo>
                <a:lnTo>
                  <a:pt x="141566" y="233667"/>
                </a:lnTo>
                <a:lnTo>
                  <a:pt x="146634" y="236029"/>
                </a:lnTo>
                <a:lnTo>
                  <a:pt x="150952" y="242265"/>
                </a:lnTo>
                <a:lnTo>
                  <a:pt x="153187" y="247294"/>
                </a:lnTo>
                <a:lnTo>
                  <a:pt x="152946" y="243979"/>
                </a:lnTo>
                <a:lnTo>
                  <a:pt x="153555" y="240715"/>
                </a:lnTo>
                <a:lnTo>
                  <a:pt x="153822" y="237413"/>
                </a:lnTo>
                <a:lnTo>
                  <a:pt x="155486" y="241642"/>
                </a:lnTo>
                <a:lnTo>
                  <a:pt x="156286" y="246951"/>
                </a:lnTo>
                <a:lnTo>
                  <a:pt x="160794" y="249059"/>
                </a:lnTo>
                <a:lnTo>
                  <a:pt x="162864" y="246062"/>
                </a:lnTo>
                <a:lnTo>
                  <a:pt x="163753" y="242417"/>
                </a:lnTo>
                <a:lnTo>
                  <a:pt x="165417" y="239344"/>
                </a:lnTo>
                <a:lnTo>
                  <a:pt x="169418" y="241922"/>
                </a:lnTo>
                <a:lnTo>
                  <a:pt x="170167" y="248577"/>
                </a:lnTo>
                <a:lnTo>
                  <a:pt x="173342" y="252285"/>
                </a:lnTo>
                <a:lnTo>
                  <a:pt x="172923" y="250698"/>
                </a:lnTo>
                <a:lnTo>
                  <a:pt x="175933" y="252488"/>
                </a:lnTo>
                <a:lnTo>
                  <a:pt x="178536" y="258533"/>
                </a:lnTo>
                <a:lnTo>
                  <a:pt x="180670" y="261645"/>
                </a:lnTo>
                <a:lnTo>
                  <a:pt x="183273" y="265188"/>
                </a:lnTo>
                <a:lnTo>
                  <a:pt x="183972" y="267601"/>
                </a:lnTo>
                <a:lnTo>
                  <a:pt x="184734" y="270268"/>
                </a:lnTo>
                <a:lnTo>
                  <a:pt x="185229" y="274726"/>
                </a:lnTo>
                <a:lnTo>
                  <a:pt x="183819" y="279514"/>
                </a:lnTo>
                <a:lnTo>
                  <a:pt x="181165" y="282079"/>
                </a:lnTo>
                <a:lnTo>
                  <a:pt x="180060" y="284810"/>
                </a:lnTo>
                <a:lnTo>
                  <a:pt x="178879" y="287705"/>
                </a:lnTo>
                <a:lnTo>
                  <a:pt x="177152" y="291528"/>
                </a:lnTo>
                <a:lnTo>
                  <a:pt x="176669" y="294449"/>
                </a:lnTo>
                <a:lnTo>
                  <a:pt x="176237" y="297053"/>
                </a:lnTo>
                <a:lnTo>
                  <a:pt x="176504" y="300393"/>
                </a:lnTo>
                <a:lnTo>
                  <a:pt x="177368" y="302806"/>
                </a:lnTo>
                <a:lnTo>
                  <a:pt x="179044" y="307581"/>
                </a:lnTo>
                <a:lnTo>
                  <a:pt x="184492" y="308152"/>
                </a:lnTo>
                <a:lnTo>
                  <a:pt x="189712" y="308686"/>
                </a:lnTo>
                <a:lnTo>
                  <a:pt x="195783" y="308152"/>
                </a:lnTo>
                <a:lnTo>
                  <a:pt x="201218" y="308152"/>
                </a:lnTo>
                <a:lnTo>
                  <a:pt x="200774" y="302387"/>
                </a:lnTo>
                <a:lnTo>
                  <a:pt x="197662" y="299186"/>
                </a:lnTo>
                <a:lnTo>
                  <a:pt x="199796" y="293928"/>
                </a:lnTo>
                <a:lnTo>
                  <a:pt x="201574" y="289521"/>
                </a:lnTo>
                <a:lnTo>
                  <a:pt x="204368" y="286118"/>
                </a:lnTo>
                <a:lnTo>
                  <a:pt x="206476" y="281609"/>
                </a:lnTo>
                <a:lnTo>
                  <a:pt x="210654" y="286600"/>
                </a:lnTo>
                <a:lnTo>
                  <a:pt x="211632" y="295681"/>
                </a:lnTo>
                <a:lnTo>
                  <a:pt x="216395" y="301167"/>
                </a:lnTo>
                <a:lnTo>
                  <a:pt x="221449" y="306984"/>
                </a:lnTo>
                <a:lnTo>
                  <a:pt x="225844" y="304431"/>
                </a:lnTo>
                <a:lnTo>
                  <a:pt x="232054" y="306768"/>
                </a:lnTo>
                <a:lnTo>
                  <a:pt x="260604" y="306755"/>
                </a:lnTo>
                <a:lnTo>
                  <a:pt x="260172" y="301586"/>
                </a:lnTo>
                <a:lnTo>
                  <a:pt x="256324" y="296989"/>
                </a:lnTo>
                <a:lnTo>
                  <a:pt x="255016" y="292341"/>
                </a:lnTo>
                <a:lnTo>
                  <a:pt x="253936" y="288582"/>
                </a:lnTo>
                <a:lnTo>
                  <a:pt x="253885" y="280454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295366" y="6749271"/>
            <a:ext cx="32397" cy="124777"/>
          </a:xfrm>
          <a:custGeom>
            <a:avLst/>
            <a:gdLst/>
            <a:ahLst/>
            <a:cxnLst/>
            <a:rect l="l" t="t" r="r" b="b"/>
            <a:pathLst>
              <a:path w="32397" h="124777">
                <a:moveTo>
                  <a:pt x="0" y="40855"/>
                </a:moveTo>
                <a:lnTo>
                  <a:pt x="3962" y="40932"/>
                </a:lnTo>
                <a:lnTo>
                  <a:pt x="5803" y="36423"/>
                </a:lnTo>
                <a:lnTo>
                  <a:pt x="9309" y="34848"/>
                </a:lnTo>
                <a:lnTo>
                  <a:pt x="7340" y="39751"/>
                </a:lnTo>
                <a:lnTo>
                  <a:pt x="3517" y="43294"/>
                </a:lnTo>
                <a:lnTo>
                  <a:pt x="2692" y="48742"/>
                </a:lnTo>
                <a:lnTo>
                  <a:pt x="2108" y="52641"/>
                </a:lnTo>
                <a:lnTo>
                  <a:pt x="2717" y="57124"/>
                </a:lnTo>
                <a:lnTo>
                  <a:pt x="2717" y="61087"/>
                </a:lnTo>
                <a:lnTo>
                  <a:pt x="6629" y="61302"/>
                </a:lnTo>
                <a:lnTo>
                  <a:pt x="11912" y="54394"/>
                </a:lnTo>
                <a:lnTo>
                  <a:pt x="14465" y="51358"/>
                </a:lnTo>
                <a:lnTo>
                  <a:pt x="8020" y="61808"/>
                </a:lnTo>
                <a:lnTo>
                  <a:pt x="5779" y="74143"/>
                </a:lnTo>
                <a:lnTo>
                  <a:pt x="6540" y="78930"/>
                </a:lnTo>
                <a:lnTo>
                  <a:pt x="6934" y="74726"/>
                </a:lnTo>
                <a:lnTo>
                  <a:pt x="8242" y="73215"/>
                </a:lnTo>
                <a:lnTo>
                  <a:pt x="8032" y="85558"/>
                </a:lnTo>
                <a:lnTo>
                  <a:pt x="8873" y="98877"/>
                </a:lnTo>
                <a:lnTo>
                  <a:pt x="12153" y="106362"/>
                </a:lnTo>
                <a:lnTo>
                  <a:pt x="12369" y="103644"/>
                </a:lnTo>
                <a:lnTo>
                  <a:pt x="11772" y="100761"/>
                </a:lnTo>
                <a:lnTo>
                  <a:pt x="13258" y="98894"/>
                </a:lnTo>
                <a:lnTo>
                  <a:pt x="14713" y="111769"/>
                </a:lnTo>
                <a:lnTo>
                  <a:pt x="19350" y="123983"/>
                </a:lnTo>
                <a:lnTo>
                  <a:pt x="20078" y="124777"/>
                </a:lnTo>
                <a:lnTo>
                  <a:pt x="22580" y="121577"/>
                </a:lnTo>
                <a:lnTo>
                  <a:pt x="21729" y="113538"/>
                </a:lnTo>
                <a:lnTo>
                  <a:pt x="22910" y="109461"/>
                </a:lnTo>
                <a:lnTo>
                  <a:pt x="27457" y="85090"/>
                </a:lnTo>
                <a:lnTo>
                  <a:pt x="28018" y="86304"/>
                </a:lnTo>
                <a:lnTo>
                  <a:pt x="32397" y="0"/>
                </a:lnTo>
                <a:lnTo>
                  <a:pt x="21633" y="6463"/>
                </a:lnTo>
                <a:lnTo>
                  <a:pt x="9242" y="13027"/>
                </a:lnTo>
                <a:lnTo>
                  <a:pt x="2184" y="22783"/>
                </a:lnTo>
                <a:lnTo>
                  <a:pt x="7861" y="23495"/>
                </a:lnTo>
                <a:lnTo>
                  <a:pt x="15316" y="19532"/>
                </a:lnTo>
                <a:lnTo>
                  <a:pt x="19050" y="15125"/>
                </a:lnTo>
                <a:lnTo>
                  <a:pt x="11194" y="24838"/>
                </a:lnTo>
                <a:lnTo>
                  <a:pt x="1842" y="34529"/>
                </a:lnTo>
                <a:lnTo>
                  <a:pt x="0" y="40855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298388" y="6822651"/>
            <a:ext cx="1752" cy="5537"/>
          </a:xfrm>
          <a:custGeom>
            <a:avLst/>
            <a:gdLst/>
            <a:ahLst/>
            <a:cxnLst/>
            <a:rect l="l" t="t" r="r" b="b"/>
            <a:pathLst>
              <a:path w="1752" h="5537">
                <a:moveTo>
                  <a:pt x="1752" y="5537"/>
                </a:moveTo>
                <a:lnTo>
                  <a:pt x="1701" y="0"/>
                </a:lnTo>
                <a:lnTo>
                  <a:pt x="381" y="114"/>
                </a:lnTo>
                <a:lnTo>
                  <a:pt x="38" y="3098"/>
                </a:lnTo>
                <a:lnTo>
                  <a:pt x="0" y="5524"/>
                </a:lnTo>
                <a:lnTo>
                  <a:pt x="1752" y="5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297550" y="6768562"/>
            <a:ext cx="5067" cy="7099"/>
          </a:xfrm>
          <a:custGeom>
            <a:avLst/>
            <a:gdLst/>
            <a:ahLst/>
            <a:cxnLst/>
            <a:rect l="l" t="t" r="r" b="b"/>
            <a:pathLst>
              <a:path w="5067" h="7099">
                <a:moveTo>
                  <a:pt x="3454" y="4140"/>
                </a:moveTo>
                <a:lnTo>
                  <a:pt x="5067" y="63"/>
                </a:lnTo>
                <a:lnTo>
                  <a:pt x="431" y="0"/>
                </a:lnTo>
                <a:lnTo>
                  <a:pt x="0" y="3492"/>
                </a:lnTo>
                <a:lnTo>
                  <a:pt x="1371" y="7099"/>
                </a:lnTo>
                <a:lnTo>
                  <a:pt x="1995" y="7094"/>
                </a:lnTo>
                <a:lnTo>
                  <a:pt x="3771" y="5283"/>
                </a:lnTo>
                <a:lnTo>
                  <a:pt x="5067" y="63"/>
                </a:lnTo>
                <a:lnTo>
                  <a:pt x="3454" y="4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298084" y="6806763"/>
            <a:ext cx="2053" cy="3594"/>
          </a:xfrm>
          <a:custGeom>
            <a:avLst/>
            <a:gdLst/>
            <a:ahLst/>
            <a:cxnLst/>
            <a:rect l="l" t="t" r="r" b="b"/>
            <a:pathLst>
              <a:path w="2053" h="3594">
                <a:moveTo>
                  <a:pt x="190" y="76"/>
                </a:moveTo>
                <a:lnTo>
                  <a:pt x="0" y="3594"/>
                </a:lnTo>
                <a:lnTo>
                  <a:pt x="2053" y="3594"/>
                </a:lnTo>
                <a:lnTo>
                  <a:pt x="469" y="0"/>
                </a:lnTo>
                <a:lnTo>
                  <a:pt x="190" y="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324029" y="6832900"/>
            <a:ext cx="3404" cy="17589"/>
          </a:xfrm>
          <a:custGeom>
            <a:avLst/>
            <a:gdLst/>
            <a:ahLst/>
            <a:cxnLst/>
            <a:rect l="l" t="t" r="r" b="b"/>
            <a:pathLst>
              <a:path w="3404" h="17589">
                <a:moveTo>
                  <a:pt x="2603" y="9550"/>
                </a:moveTo>
                <a:lnTo>
                  <a:pt x="1993" y="0"/>
                </a:lnTo>
                <a:lnTo>
                  <a:pt x="0" y="7899"/>
                </a:lnTo>
                <a:lnTo>
                  <a:pt x="952" y="17589"/>
                </a:lnTo>
                <a:lnTo>
                  <a:pt x="2209" y="13969"/>
                </a:lnTo>
                <a:lnTo>
                  <a:pt x="3403" y="10083"/>
                </a:lnTo>
                <a:lnTo>
                  <a:pt x="3404" y="9779"/>
                </a:lnTo>
                <a:lnTo>
                  <a:pt x="2603" y="95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314886" y="6832900"/>
            <a:ext cx="11137" cy="41859"/>
          </a:xfrm>
          <a:custGeom>
            <a:avLst/>
            <a:gdLst/>
            <a:ahLst/>
            <a:cxnLst/>
            <a:rect l="l" t="t" r="r" b="b"/>
            <a:pathLst>
              <a:path w="11137" h="41859">
                <a:moveTo>
                  <a:pt x="9143" y="7899"/>
                </a:moveTo>
                <a:lnTo>
                  <a:pt x="11137" y="0"/>
                </a:lnTo>
                <a:lnTo>
                  <a:pt x="7937" y="1460"/>
                </a:lnTo>
                <a:lnTo>
                  <a:pt x="5753" y="5168"/>
                </a:lnTo>
                <a:lnTo>
                  <a:pt x="5537" y="8559"/>
                </a:lnTo>
                <a:lnTo>
                  <a:pt x="4648" y="11912"/>
                </a:lnTo>
                <a:lnTo>
                  <a:pt x="3454" y="15252"/>
                </a:lnTo>
                <a:lnTo>
                  <a:pt x="2273" y="18605"/>
                </a:lnTo>
                <a:lnTo>
                  <a:pt x="850" y="21920"/>
                </a:lnTo>
                <a:lnTo>
                  <a:pt x="0" y="24853"/>
                </a:lnTo>
                <a:lnTo>
                  <a:pt x="1574" y="37401"/>
                </a:lnTo>
                <a:lnTo>
                  <a:pt x="2997" y="38607"/>
                </a:lnTo>
                <a:lnTo>
                  <a:pt x="4444" y="41859"/>
                </a:lnTo>
                <a:lnTo>
                  <a:pt x="5321" y="38760"/>
                </a:lnTo>
                <a:lnTo>
                  <a:pt x="5994" y="34048"/>
                </a:lnTo>
                <a:lnTo>
                  <a:pt x="6286" y="29717"/>
                </a:lnTo>
                <a:lnTo>
                  <a:pt x="6769" y="26809"/>
                </a:lnTo>
                <a:lnTo>
                  <a:pt x="7416" y="24549"/>
                </a:lnTo>
                <a:lnTo>
                  <a:pt x="8826" y="21183"/>
                </a:lnTo>
                <a:lnTo>
                  <a:pt x="10096" y="17589"/>
                </a:lnTo>
                <a:lnTo>
                  <a:pt x="9143" y="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314619" y="6857754"/>
            <a:ext cx="4711" cy="19811"/>
          </a:xfrm>
          <a:custGeom>
            <a:avLst/>
            <a:gdLst/>
            <a:ahLst/>
            <a:cxnLst/>
            <a:rect l="l" t="t" r="r" b="b"/>
            <a:pathLst>
              <a:path w="4711" h="19811">
                <a:moveTo>
                  <a:pt x="266" y="0"/>
                </a:moveTo>
                <a:lnTo>
                  <a:pt x="0" y="8102"/>
                </a:lnTo>
                <a:lnTo>
                  <a:pt x="825" y="16294"/>
                </a:lnTo>
                <a:lnTo>
                  <a:pt x="1079" y="19811"/>
                </a:lnTo>
                <a:lnTo>
                  <a:pt x="4711" y="17005"/>
                </a:lnTo>
                <a:lnTo>
                  <a:pt x="3263" y="13754"/>
                </a:lnTo>
                <a:lnTo>
                  <a:pt x="1841" y="12547"/>
                </a:lnTo>
                <a:lnTo>
                  <a:pt x="2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306795" y="6855900"/>
            <a:ext cx="6210" cy="20701"/>
          </a:xfrm>
          <a:custGeom>
            <a:avLst/>
            <a:gdLst/>
            <a:ahLst/>
            <a:cxnLst/>
            <a:rect l="l" t="t" r="r" b="b"/>
            <a:pathLst>
              <a:path w="6210" h="20700">
                <a:moveTo>
                  <a:pt x="0" y="6654"/>
                </a:moveTo>
                <a:lnTo>
                  <a:pt x="1206" y="12001"/>
                </a:lnTo>
                <a:lnTo>
                  <a:pt x="2717" y="17195"/>
                </a:lnTo>
                <a:lnTo>
                  <a:pt x="6210" y="20701"/>
                </a:lnTo>
                <a:lnTo>
                  <a:pt x="4241" y="0"/>
                </a:lnTo>
                <a:lnTo>
                  <a:pt x="1803" y="3086"/>
                </a:lnTo>
                <a:lnTo>
                  <a:pt x="0" y="6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326065" y="6832939"/>
            <a:ext cx="2726" cy="6132"/>
          </a:xfrm>
          <a:custGeom>
            <a:avLst/>
            <a:gdLst/>
            <a:ahLst/>
            <a:cxnLst/>
            <a:rect l="l" t="t" r="r" b="b"/>
            <a:pathLst>
              <a:path w="2726" h="6132">
                <a:moveTo>
                  <a:pt x="2726" y="2551"/>
                </a:moveTo>
                <a:lnTo>
                  <a:pt x="0" y="0"/>
                </a:lnTo>
                <a:lnTo>
                  <a:pt x="986" y="1713"/>
                </a:lnTo>
                <a:lnTo>
                  <a:pt x="1380" y="6132"/>
                </a:lnTo>
                <a:lnTo>
                  <a:pt x="2726" y="25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326112" y="6917176"/>
            <a:ext cx="6896" cy="36436"/>
          </a:xfrm>
          <a:custGeom>
            <a:avLst/>
            <a:gdLst/>
            <a:ahLst/>
            <a:cxnLst/>
            <a:rect l="l" t="t" r="r" b="b"/>
            <a:pathLst>
              <a:path w="6896" h="36436">
                <a:moveTo>
                  <a:pt x="2692" y="0"/>
                </a:moveTo>
                <a:lnTo>
                  <a:pt x="1689" y="5486"/>
                </a:lnTo>
                <a:lnTo>
                  <a:pt x="1663" y="11112"/>
                </a:lnTo>
                <a:lnTo>
                  <a:pt x="1854" y="15798"/>
                </a:lnTo>
                <a:lnTo>
                  <a:pt x="2551" y="18672"/>
                </a:lnTo>
                <a:lnTo>
                  <a:pt x="2794" y="19672"/>
                </a:lnTo>
                <a:lnTo>
                  <a:pt x="3098" y="26860"/>
                </a:lnTo>
                <a:lnTo>
                  <a:pt x="4508" y="30518"/>
                </a:lnTo>
                <a:lnTo>
                  <a:pt x="5613" y="31762"/>
                </a:lnTo>
                <a:lnTo>
                  <a:pt x="4508" y="30518"/>
                </a:lnTo>
                <a:lnTo>
                  <a:pt x="3098" y="26860"/>
                </a:lnTo>
                <a:lnTo>
                  <a:pt x="1282" y="30657"/>
                </a:lnTo>
                <a:lnTo>
                  <a:pt x="1231" y="22428"/>
                </a:lnTo>
                <a:lnTo>
                  <a:pt x="0" y="26085"/>
                </a:lnTo>
                <a:lnTo>
                  <a:pt x="88" y="33883"/>
                </a:lnTo>
                <a:lnTo>
                  <a:pt x="2692" y="36436"/>
                </a:lnTo>
                <a:lnTo>
                  <a:pt x="5842" y="34861"/>
                </a:lnTo>
                <a:lnTo>
                  <a:pt x="5718" y="33190"/>
                </a:lnTo>
                <a:lnTo>
                  <a:pt x="6423" y="29015"/>
                </a:lnTo>
                <a:lnTo>
                  <a:pt x="6654" y="28232"/>
                </a:lnTo>
                <a:lnTo>
                  <a:pt x="6896" y="24396"/>
                </a:lnTo>
                <a:lnTo>
                  <a:pt x="5689" y="20840"/>
                </a:lnTo>
                <a:lnTo>
                  <a:pt x="3288" y="16452"/>
                </a:lnTo>
                <a:lnTo>
                  <a:pt x="2514" y="16192"/>
                </a:lnTo>
                <a:lnTo>
                  <a:pt x="26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308662" y="6743428"/>
            <a:ext cx="13284" cy="10778"/>
          </a:xfrm>
          <a:custGeom>
            <a:avLst/>
            <a:gdLst/>
            <a:ahLst/>
            <a:cxnLst/>
            <a:rect l="l" t="t" r="r" b="b"/>
            <a:pathLst>
              <a:path w="13284" h="10778">
                <a:moveTo>
                  <a:pt x="0" y="5765"/>
                </a:moveTo>
                <a:lnTo>
                  <a:pt x="838" y="8763"/>
                </a:lnTo>
                <a:lnTo>
                  <a:pt x="3234" y="10778"/>
                </a:lnTo>
                <a:lnTo>
                  <a:pt x="6997" y="8915"/>
                </a:lnTo>
                <a:lnTo>
                  <a:pt x="10045" y="6197"/>
                </a:lnTo>
                <a:lnTo>
                  <a:pt x="13284" y="5905"/>
                </a:lnTo>
                <a:lnTo>
                  <a:pt x="10985" y="4508"/>
                </a:lnTo>
                <a:lnTo>
                  <a:pt x="7429" y="4965"/>
                </a:lnTo>
                <a:lnTo>
                  <a:pt x="5219" y="0"/>
                </a:lnTo>
                <a:lnTo>
                  <a:pt x="2095" y="1562"/>
                </a:lnTo>
                <a:lnTo>
                  <a:pt x="0" y="57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344362" y="6725026"/>
            <a:ext cx="5880" cy="16395"/>
          </a:xfrm>
          <a:custGeom>
            <a:avLst/>
            <a:gdLst/>
            <a:ahLst/>
            <a:cxnLst/>
            <a:rect l="l" t="t" r="r" b="b"/>
            <a:pathLst>
              <a:path w="5880" h="16395">
                <a:moveTo>
                  <a:pt x="3200" y="12890"/>
                </a:moveTo>
                <a:lnTo>
                  <a:pt x="0" y="14731"/>
                </a:lnTo>
                <a:lnTo>
                  <a:pt x="3505" y="16395"/>
                </a:lnTo>
                <a:lnTo>
                  <a:pt x="5880" y="0"/>
                </a:lnTo>
                <a:lnTo>
                  <a:pt x="3047" y="1625"/>
                </a:lnTo>
                <a:lnTo>
                  <a:pt x="698" y="5092"/>
                </a:lnTo>
                <a:lnTo>
                  <a:pt x="3200" y="12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331831" y="6946193"/>
            <a:ext cx="704" cy="5845"/>
          </a:xfrm>
          <a:custGeom>
            <a:avLst/>
            <a:gdLst/>
            <a:ahLst/>
            <a:cxnLst/>
            <a:rect l="l" t="t" r="r" b="b"/>
            <a:pathLst>
              <a:path w="704" h="5845">
                <a:moveTo>
                  <a:pt x="313" y="4867"/>
                </a:moveTo>
                <a:lnTo>
                  <a:pt x="704" y="0"/>
                </a:lnTo>
                <a:lnTo>
                  <a:pt x="0" y="4174"/>
                </a:lnTo>
                <a:lnTo>
                  <a:pt x="123" y="5845"/>
                </a:lnTo>
                <a:lnTo>
                  <a:pt x="313" y="4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332043" y="6954274"/>
            <a:ext cx="1206" cy="5689"/>
          </a:xfrm>
          <a:custGeom>
            <a:avLst/>
            <a:gdLst/>
            <a:ahLst/>
            <a:cxnLst/>
            <a:rect l="l" t="t" r="r" b="b"/>
            <a:pathLst>
              <a:path w="1206" h="5689">
                <a:moveTo>
                  <a:pt x="88" y="1663"/>
                </a:moveTo>
                <a:lnTo>
                  <a:pt x="72" y="210"/>
                </a:lnTo>
                <a:lnTo>
                  <a:pt x="0" y="2260"/>
                </a:lnTo>
                <a:lnTo>
                  <a:pt x="826" y="4609"/>
                </a:lnTo>
                <a:lnTo>
                  <a:pt x="1206" y="5689"/>
                </a:lnTo>
                <a:lnTo>
                  <a:pt x="1130" y="0"/>
                </a:lnTo>
                <a:lnTo>
                  <a:pt x="88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338991" y="6951459"/>
            <a:ext cx="1371" cy="9240"/>
          </a:xfrm>
          <a:custGeom>
            <a:avLst/>
            <a:gdLst/>
            <a:ahLst/>
            <a:cxnLst/>
            <a:rect l="l" t="t" r="r" b="b"/>
            <a:pathLst>
              <a:path w="1371" h="9240">
                <a:moveTo>
                  <a:pt x="1003" y="3208"/>
                </a:moveTo>
                <a:lnTo>
                  <a:pt x="88" y="5481"/>
                </a:lnTo>
                <a:lnTo>
                  <a:pt x="0" y="6078"/>
                </a:lnTo>
                <a:lnTo>
                  <a:pt x="698" y="9240"/>
                </a:lnTo>
                <a:lnTo>
                  <a:pt x="1358" y="7018"/>
                </a:lnTo>
                <a:lnTo>
                  <a:pt x="1371" y="4351"/>
                </a:lnTo>
                <a:lnTo>
                  <a:pt x="1104" y="1519"/>
                </a:lnTo>
                <a:lnTo>
                  <a:pt x="203" y="0"/>
                </a:lnTo>
                <a:lnTo>
                  <a:pt x="1003" y="3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332869" y="6942091"/>
            <a:ext cx="62663" cy="95900"/>
          </a:xfrm>
          <a:custGeom>
            <a:avLst/>
            <a:gdLst/>
            <a:ahLst/>
            <a:cxnLst/>
            <a:rect l="l" t="t" r="r" b="b"/>
            <a:pathLst>
              <a:path w="62663" h="95900">
                <a:moveTo>
                  <a:pt x="24358" y="52199"/>
                </a:moveTo>
                <a:lnTo>
                  <a:pt x="26568" y="59324"/>
                </a:lnTo>
                <a:lnTo>
                  <a:pt x="28638" y="63820"/>
                </a:lnTo>
                <a:lnTo>
                  <a:pt x="30657" y="68036"/>
                </a:lnTo>
                <a:lnTo>
                  <a:pt x="34442" y="71465"/>
                </a:lnTo>
                <a:lnTo>
                  <a:pt x="37591" y="75034"/>
                </a:lnTo>
                <a:lnTo>
                  <a:pt x="40576" y="78488"/>
                </a:lnTo>
                <a:lnTo>
                  <a:pt x="42456" y="81561"/>
                </a:lnTo>
                <a:lnTo>
                  <a:pt x="42824" y="84584"/>
                </a:lnTo>
                <a:lnTo>
                  <a:pt x="40576" y="87784"/>
                </a:lnTo>
                <a:lnTo>
                  <a:pt x="37388" y="88940"/>
                </a:lnTo>
                <a:lnTo>
                  <a:pt x="29349" y="88966"/>
                </a:lnTo>
                <a:lnTo>
                  <a:pt x="24574" y="87315"/>
                </a:lnTo>
                <a:lnTo>
                  <a:pt x="22948" y="85587"/>
                </a:lnTo>
                <a:lnTo>
                  <a:pt x="19646" y="82362"/>
                </a:lnTo>
                <a:lnTo>
                  <a:pt x="17779" y="77790"/>
                </a:lnTo>
                <a:lnTo>
                  <a:pt x="16522" y="72494"/>
                </a:lnTo>
                <a:lnTo>
                  <a:pt x="15265" y="67223"/>
                </a:lnTo>
                <a:lnTo>
                  <a:pt x="14668" y="61394"/>
                </a:lnTo>
                <a:lnTo>
                  <a:pt x="13449" y="55971"/>
                </a:lnTo>
                <a:lnTo>
                  <a:pt x="12687" y="52567"/>
                </a:lnTo>
                <a:lnTo>
                  <a:pt x="12484" y="48935"/>
                </a:lnTo>
                <a:lnTo>
                  <a:pt x="12039" y="45087"/>
                </a:lnTo>
                <a:lnTo>
                  <a:pt x="11595" y="41264"/>
                </a:lnTo>
                <a:lnTo>
                  <a:pt x="10883" y="37175"/>
                </a:lnTo>
                <a:lnTo>
                  <a:pt x="8826" y="33136"/>
                </a:lnTo>
                <a:lnTo>
                  <a:pt x="7340" y="30482"/>
                </a:lnTo>
                <a:lnTo>
                  <a:pt x="5867" y="27561"/>
                </a:lnTo>
                <a:lnTo>
                  <a:pt x="5384" y="24907"/>
                </a:lnTo>
                <a:lnTo>
                  <a:pt x="5753" y="22252"/>
                </a:lnTo>
                <a:lnTo>
                  <a:pt x="6819" y="18608"/>
                </a:lnTo>
                <a:lnTo>
                  <a:pt x="6121" y="15445"/>
                </a:lnTo>
                <a:lnTo>
                  <a:pt x="6210" y="14848"/>
                </a:lnTo>
                <a:lnTo>
                  <a:pt x="7124" y="12575"/>
                </a:lnTo>
                <a:lnTo>
                  <a:pt x="6324" y="9367"/>
                </a:lnTo>
                <a:lnTo>
                  <a:pt x="6324" y="8384"/>
                </a:lnTo>
                <a:lnTo>
                  <a:pt x="5880" y="4574"/>
                </a:lnTo>
                <a:lnTo>
                  <a:pt x="3289" y="1247"/>
                </a:lnTo>
                <a:lnTo>
                  <a:pt x="1064" y="0"/>
                </a:lnTo>
                <a:lnTo>
                  <a:pt x="2425" y="6390"/>
                </a:lnTo>
                <a:lnTo>
                  <a:pt x="5575" y="8105"/>
                </a:lnTo>
                <a:lnTo>
                  <a:pt x="2349" y="7927"/>
                </a:lnTo>
                <a:lnTo>
                  <a:pt x="1003" y="8498"/>
                </a:lnTo>
                <a:lnTo>
                  <a:pt x="520" y="3431"/>
                </a:lnTo>
                <a:lnTo>
                  <a:pt x="0" y="11419"/>
                </a:lnTo>
                <a:lnTo>
                  <a:pt x="406" y="10492"/>
                </a:lnTo>
                <a:lnTo>
                  <a:pt x="3759" y="11534"/>
                </a:lnTo>
                <a:lnTo>
                  <a:pt x="6298" y="12319"/>
                </a:lnTo>
                <a:lnTo>
                  <a:pt x="6324" y="11572"/>
                </a:lnTo>
                <a:lnTo>
                  <a:pt x="6298" y="12319"/>
                </a:lnTo>
                <a:lnTo>
                  <a:pt x="3759" y="11534"/>
                </a:lnTo>
                <a:lnTo>
                  <a:pt x="2692" y="14645"/>
                </a:lnTo>
                <a:lnTo>
                  <a:pt x="4000" y="18392"/>
                </a:lnTo>
                <a:lnTo>
                  <a:pt x="1269" y="34063"/>
                </a:lnTo>
                <a:lnTo>
                  <a:pt x="2552" y="36349"/>
                </a:lnTo>
                <a:lnTo>
                  <a:pt x="4025" y="39207"/>
                </a:lnTo>
                <a:lnTo>
                  <a:pt x="4635" y="42357"/>
                </a:lnTo>
                <a:lnTo>
                  <a:pt x="5041" y="45913"/>
                </a:lnTo>
                <a:lnTo>
                  <a:pt x="5460" y="49456"/>
                </a:lnTo>
                <a:lnTo>
                  <a:pt x="5651" y="53355"/>
                </a:lnTo>
                <a:lnTo>
                  <a:pt x="6578" y="57508"/>
                </a:lnTo>
                <a:lnTo>
                  <a:pt x="7670" y="62346"/>
                </a:lnTo>
                <a:lnTo>
                  <a:pt x="8280" y="68252"/>
                </a:lnTo>
                <a:lnTo>
                  <a:pt x="9677" y="74119"/>
                </a:lnTo>
                <a:lnTo>
                  <a:pt x="11061" y="79974"/>
                </a:lnTo>
                <a:lnTo>
                  <a:pt x="13284" y="85956"/>
                </a:lnTo>
                <a:lnTo>
                  <a:pt x="18021" y="90617"/>
                </a:lnTo>
                <a:lnTo>
                  <a:pt x="21971" y="94338"/>
                </a:lnTo>
                <a:lnTo>
                  <a:pt x="27889" y="95874"/>
                </a:lnTo>
                <a:lnTo>
                  <a:pt x="38544" y="95900"/>
                </a:lnTo>
                <a:lnTo>
                  <a:pt x="43510" y="94820"/>
                </a:lnTo>
                <a:lnTo>
                  <a:pt x="46913" y="91137"/>
                </a:lnTo>
                <a:lnTo>
                  <a:pt x="48856" y="88978"/>
                </a:lnTo>
                <a:lnTo>
                  <a:pt x="49911" y="86311"/>
                </a:lnTo>
                <a:lnTo>
                  <a:pt x="49872" y="80952"/>
                </a:lnTo>
                <a:lnTo>
                  <a:pt x="47523" y="76354"/>
                </a:lnTo>
                <a:lnTo>
                  <a:pt x="45516" y="73103"/>
                </a:lnTo>
                <a:lnTo>
                  <a:pt x="42760" y="70246"/>
                </a:lnTo>
                <a:lnTo>
                  <a:pt x="40322" y="67591"/>
                </a:lnTo>
                <a:lnTo>
                  <a:pt x="37858" y="64975"/>
                </a:lnTo>
                <a:lnTo>
                  <a:pt x="35026" y="60860"/>
                </a:lnTo>
                <a:lnTo>
                  <a:pt x="33337" y="57279"/>
                </a:lnTo>
                <a:lnTo>
                  <a:pt x="31343" y="50637"/>
                </a:lnTo>
                <a:lnTo>
                  <a:pt x="31381" y="45227"/>
                </a:lnTo>
                <a:lnTo>
                  <a:pt x="31762" y="40642"/>
                </a:lnTo>
                <a:lnTo>
                  <a:pt x="33273" y="37607"/>
                </a:lnTo>
                <a:lnTo>
                  <a:pt x="35864" y="35994"/>
                </a:lnTo>
                <a:lnTo>
                  <a:pt x="38925" y="34825"/>
                </a:lnTo>
                <a:lnTo>
                  <a:pt x="41643" y="34952"/>
                </a:lnTo>
                <a:lnTo>
                  <a:pt x="45148" y="34406"/>
                </a:lnTo>
                <a:lnTo>
                  <a:pt x="48793" y="33581"/>
                </a:lnTo>
                <a:lnTo>
                  <a:pt x="52501" y="31269"/>
                </a:lnTo>
                <a:lnTo>
                  <a:pt x="55727" y="27244"/>
                </a:lnTo>
                <a:lnTo>
                  <a:pt x="57696" y="24259"/>
                </a:lnTo>
                <a:lnTo>
                  <a:pt x="59347" y="21884"/>
                </a:lnTo>
                <a:lnTo>
                  <a:pt x="60617" y="19052"/>
                </a:lnTo>
                <a:lnTo>
                  <a:pt x="61887" y="16207"/>
                </a:lnTo>
                <a:lnTo>
                  <a:pt x="62623" y="13020"/>
                </a:lnTo>
                <a:lnTo>
                  <a:pt x="62663" y="12266"/>
                </a:lnTo>
                <a:lnTo>
                  <a:pt x="59207" y="12245"/>
                </a:lnTo>
                <a:lnTo>
                  <a:pt x="59321" y="8727"/>
                </a:lnTo>
                <a:lnTo>
                  <a:pt x="60477" y="5222"/>
                </a:lnTo>
                <a:lnTo>
                  <a:pt x="57518" y="5146"/>
                </a:lnTo>
                <a:lnTo>
                  <a:pt x="55803" y="8536"/>
                </a:lnTo>
                <a:lnTo>
                  <a:pt x="55600" y="12067"/>
                </a:lnTo>
                <a:lnTo>
                  <a:pt x="54178" y="16195"/>
                </a:lnTo>
                <a:lnTo>
                  <a:pt x="51866" y="20322"/>
                </a:lnTo>
                <a:lnTo>
                  <a:pt x="49860" y="23370"/>
                </a:lnTo>
                <a:lnTo>
                  <a:pt x="47790" y="25910"/>
                </a:lnTo>
                <a:lnTo>
                  <a:pt x="44246" y="27485"/>
                </a:lnTo>
                <a:lnTo>
                  <a:pt x="39700" y="27942"/>
                </a:lnTo>
                <a:lnTo>
                  <a:pt x="36728" y="28133"/>
                </a:lnTo>
                <a:lnTo>
                  <a:pt x="33362" y="29415"/>
                </a:lnTo>
                <a:lnTo>
                  <a:pt x="29971" y="30673"/>
                </a:lnTo>
                <a:lnTo>
                  <a:pt x="27508" y="33213"/>
                </a:lnTo>
                <a:lnTo>
                  <a:pt x="26161" y="36070"/>
                </a:lnTo>
                <a:lnTo>
                  <a:pt x="24790" y="38940"/>
                </a:lnTo>
                <a:lnTo>
                  <a:pt x="24345" y="42090"/>
                </a:lnTo>
                <a:lnTo>
                  <a:pt x="24358" y="521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423902" y="6937383"/>
            <a:ext cx="5968" cy="8343"/>
          </a:xfrm>
          <a:custGeom>
            <a:avLst/>
            <a:gdLst/>
            <a:ahLst/>
            <a:cxnLst/>
            <a:rect l="l" t="t" r="r" b="b"/>
            <a:pathLst>
              <a:path w="5968" h="8343">
                <a:moveTo>
                  <a:pt x="3505" y="3467"/>
                </a:moveTo>
                <a:lnTo>
                  <a:pt x="5968" y="5981"/>
                </a:lnTo>
                <a:lnTo>
                  <a:pt x="4698" y="152"/>
                </a:lnTo>
                <a:lnTo>
                  <a:pt x="2006" y="0"/>
                </a:lnTo>
                <a:lnTo>
                  <a:pt x="1041" y="952"/>
                </a:lnTo>
                <a:lnTo>
                  <a:pt x="0" y="3835"/>
                </a:lnTo>
                <a:lnTo>
                  <a:pt x="482" y="8343"/>
                </a:lnTo>
                <a:lnTo>
                  <a:pt x="3505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392076" y="6937536"/>
            <a:ext cx="77228" cy="42075"/>
          </a:xfrm>
          <a:custGeom>
            <a:avLst/>
            <a:gdLst/>
            <a:ahLst/>
            <a:cxnLst/>
            <a:rect l="l" t="t" r="r" b="b"/>
            <a:pathLst>
              <a:path w="77228" h="42075">
                <a:moveTo>
                  <a:pt x="71667" y="36867"/>
                </a:moveTo>
                <a:lnTo>
                  <a:pt x="71983" y="40525"/>
                </a:lnTo>
                <a:lnTo>
                  <a:pt x="73308" y="39588"/>
                </a:lnTo>
                <a:lnTo>
                  <a:pt x="73964" y="40551"/>
                </a:lnTo>
                <a:lnTo>
                  <a:pt x="77228" y="42075"/>
                </a:lnTo>
                <a:lnTo>
                  <a:pt x="74764" y="38557"/>
                </a:lnTo>
                <a:lnTo>
                  <a:pt x="75018" y="30480"/>
                </a:lnTo>
                <a:lnTo>
                  <a:pt x="75260" y="27508"/>
                </a:lnTo>
                <a:lnTo>
                  <a:pt x="71754" y="27228"/>
                </a:lnTo>
                <a:lnTo>
                  <a:pt x="69837" y="27986"/>
                </a:lnTo>
                <a:lnTo>
                  <a:pt x="69837" y="32804"/>
                </a:lnTo>
                <a:lnTo>
                  <a:pt x="68478" y="28524"/>
                </a:lnTo>
                <a:lnTo>
                  <a:pt x="68237" y="26949"/>
                </a:lnTo>
                <a:lnTo>
                  <a:pt x="68304" y="26086"/>
                </a:lnTo>
                <a:lnTo>
                  <a:pt x="66890" y="24333"/>
                </a:lnTo>
                <a:lnTo>
                  <a:pt x="64236" y="21818"/>
                </a:lnTo>
                <a:lnTo>
                  <a:pt x="60985" y="20294"/>
                </a:lnTo>
                <a:lnTo>
                  <a:pt x="56565" y="18821"/>
                </a:lnTo>
                <a:lnTo>
                  <a:pt x="52755" y="17932"/>
                </a:lnTo>
                <a:lnTo>
                  <a:pt x="49834" y="16789"/>
                </a:lnTo>
                <a:lnTo>
                  <a:pt x="47383" y="15481"/>
                </a:lnTo>
                <a:lnTo>
                  <a:pt x="44665" y="13373"/>
                </a:lnTo>
                <a:lnTo>
                  <a:pt x="40500" y="8394"/>
                </a:lnTo>
                <a:lnTo>
                  <a:pt x="39103" y="5600"/>
                </a:lnTo>
                <a:lnTo>
                  <a:pt x="38836" y="2946"/>
                </a:lnTo>
                <a:lnTo>
                  <a:pt x="36525" y="0"/>
                </a:lnTo>
                <a:lnTo>
                  <a:pt x="37795" y="5829"/>
                </a:lnTo>
                <a:lnTo>
                  <a:pt x="35331" y="3314"/>
                </a:lnTo>
                <a:lnTo>
                  <a:pt x="32308" y="8191"/>
                </a:lnTo>
                <a:lnTo>
                  <a:pt x="31826" y="3683"/>
                </a:lnTo>
                <a:lnTo>
                  <a:pt x="32867" y="800"/>
                </a:lnTo>
                <a:lnTo>
                  <a:pt x="30086" y="3517"/>
                </a:lnTo>
                <a:lnTo>
                  <a:pt x="26149" y="6019"/>
                </a:lnTo>
                <a:lnTo>
                  <a:pt x="21628" y="7594"/>
                </a:lnTo>
                <a:lnTo>
                  <a:pt x="17487" y="8051"/>
                </a:lnTo>
                <a:lnTo>
                  <a:pt x="11950" y="8674"/>
                </a:lnTo>
                <a:lnTo>
                  <a:pt x="6235" y="9791"/>
                </a:lnTo>
                <a:lnTo>
                  <a:pt x="1269" y="9779"/>
                </a:lnTo>
                <a:lnTo>
                  <a:pt x="114" y="13284"/>
                </a:lnTo>
                <a:lnTo>
                  <a:pt x="0" y="16802"/>
                </a:lnTo>
                <a:lnTo>
                  <a:pt x="1269" y="16827"/>
                </a:lnTo>
                <a:lnTo>
                  <a:pt x="3632" y="13474"/>
                </a:lnTo>
                <a:lnTo>
                  <a:pt x="1269" y="16827"/>
                </a:lnTo>
                <a:lnTo>
                  <a:pt x="7213" y="16814"/>
                </a:lnTo>
                <a:lnTo>
                  <a:pt x="13157" y="15595"/>
                </a:lnTo>
                <a:lnTo>
                  <a:pt x="18262" y="15062"/>
                </a:lnTo>
                <a:lnTo>
                  <a:pt x="22707" y="14566"/>
                </a:lnTo>
                <a:lnTo>
                  <a:pt x="26098" y="13855"/>
                </a:lnTo>
                <a:lnTo>
                  <a:pt x="29209" y="12357"/>
                </a:lnTo>
                <a:lnTo>
                  <a:pt x="32308" y="10858"/>
                </a:lnTo>
                <a:lnTo>
                  <a:pt x="33308" y="10014"/>
                </a:lnTo>
                <a:lnTo>
                  <a:pt x="34836" y="8724"/>
                </a:lnTo>
                <a:lnTo>
                  <a:pt x="37185" y="15405"/>
                </a:lnTo>
                <a:lnTo>
                  <a:pt x="39916" y="18656"/>
                </a:lnTo>
                <a:lnTo>
                  <a:pt x="43243" y="21247"/>
                </a:lnTo>
                <a:lnTo>
                  <a:pt x="46507" y="22999"/>
                </a:lnTo>
                <a:lnTo>
                  <a:pt x="51104" y="24765"/>
                </a:lnTo>
                <a:lnTo>
                  <a:pt x="55054" y="25692"/>
                </a:lnTo>
                <a:lnTo>
                  <a:pt x="58013" y="26682"/>
                </a:lnTo>
                <a:lnTo>
                  <a:pt x="61861" y="29286"/>
                </a:lnTo>
                <a:lnTo>
                  <a:pt x="65404" y="33705"/>
                </a:lnTo>
                <a:lnTo>
                  <a:pt x="66916" y="36296"/>
                </a:lnTo>
                <a:lnTo>
                  <a:pt x="67551" y="32334"/>
                </a:lnTo>
                <a:lnTo>
                  <a:pt x="68046" y="29502"/>
                </a:lnTo>
                <a:lnTo>
                  <a:pt x="71119" y="37109"/>
                </a:lnTo>
                <a:lnTo>
                  <a:pt x="71667" y="36867"/>
                </a:lnTo>
                <a:lnTo>
                  <a:pt x="71335" y="29845"/>
                </a:lnTo>
                <a:lnTo>
                  <a:pt x="73101" y="32893"/>
                </a:lnTo>
                <a:lnTo>
                  <a:pt x="74574" y="33134"/>
                </a:lnTo>
                <a:lnTo>
                  <a:pt x="74587" y="35496"/>
                </a:lnTo>
                <a:lnTo>
                  <a:pt x="74345" y="35687"/>
                </a:lnTo>
                <a:lnTo>
                  <a:pt x="72085" y="37795"/>
                </a:lnTo>
                <a:lnTo>
                  <a:pt x="71667" y="36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458993" y="6967038"/>
            <a:ext cx="5067" cy="11023"/>
          </a:xfrm>
          <a:custGeom>
            <a:avLst/>
            <a:gdLst/>
            <a:ahLst/>
            <a:cxnLst/>
            <a:rect l="l" t="t" r="r" b="b"/>
            <a:pathLst>
              <a:path w="5067" h="11023">
                <a:moveTo>
                  <a:pt x="4203" y="7607"/>
                </a:moveTo>
                <a:lnTo>
                  <a:pt x="1130" y="0"/>
                </a:lnTo>
                <a:lnTo>
                  <a:pt x="634" y="2832"/>
                </a:lnTo>
                <a:lnTo>
                  <a:pt x="0" y="6794"/>
                </a:lnTo>
                <a:lnTo>
                  <a:pt x="1689" y="10604"/>
                </a:lnTo>
                <a:lnTo>
                  <a:pt x="5067" y="11023"/>
                </a:lnTo>
                <a:lnTo>
                  <a:pt x="4751" y="7365"/>
                </a:lnTo>
                <a:lnTo>
                  <a:pt x="4203" y="7607"/>
                </a:lnTo>
                <a:lnTo>
                  <a:pt x="698" y="7873"/>
                </a:lnTo>
                <a:lnTo>
                  <a:pt x="634" y="5994"/>
                </a:lnTo>
                <a:lnTo>
                  <a:pt x="698" y="7873"/>
                </a:lnTo>
                <a:lnTo>
                  <a:pt x="4203" y="7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425385" y="6946259"/>
            <a:ext cx="3877" cy="6680"/>
          </a:xfrm>
          <a:custGeom>
            <a:avLst/>
            <a:gdLst/>
            <a:ahLst/>
            <a:cxnLst/>
            <a:rect l="l" t="t" r="r" b="b"/>
            <a:pathLst>
              <a:path w="3877" h="6680">
                <a:moveTo>
                  <a:pt x="1527" y="0"/>
                </a:moveTo>
                <a:lnTo>
                  <a:pt x="0" y="1289"/>
                </a:lnTo>
                <a:lnTo>
                  <a:pt x="1172" y="3429"/>
                </a:lnTo>
                <a:lnTo>
                  <a:pt x="3877" y="6680"/>
                </a:lnTo>
                <a:lnTo>
                  <a:pt x="1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460313" y="6961285"/>
            <a:ext cx="12014" cy="15125"/>
          </a:xfrm>
          <a:custGeom>
            <a:avLst/>
            <a:gdLst/>
            <a:ahLst/>
            <a:cxnLst/>
            <a:rect l="l" t="t" r="r" b="b"/>
            <a:pathLst>
              <a:path w="12014" h="15125">
                <a:moveTo>
                  <a:pt x="12014" y="3733"/>
                </a:moveTo>
                <a:lnTo>
                  <a:pt x="10109" y="7391"/>
                </a:lnTo>
                <a:lnTo>
                  <a:pt x="9641" y="9215"/>
                </a:lnTo>
                <a:lnTo>
                  <a:pt x="9220" y="10858"/>
                </a:lnTo>
                <a:lnTo>
                  <a:pt x="7721" y="4584"/>
                </a:lnTo>
                <a:lnTo>
                  <a:pt x="6184" y="660"/>
                </a:lnTo>
                <a:lnTo>
                  <a:pt x="2997" y="0"/>
                </a:lnTo>
                <a:lnTo>
                  <a:pt x="876" y="3340"/>
                </a:lnTo>
                <a:lnTo>
                  <a:pt x="67" y="2337"/>
                </a:lnTo>
                <a:lnTo>
                  <a:pt x="0" y="3200"/>
                </a:lnTo>
                <a:lnTo>
                  <a:pt x="241" y="4775"/>
                </a:lnTo>
                <a:lnTo>
                  <a:pt x="1600" y="9055"/>
                </a:lnTo>
                <a:lnTo>
                  <a:pt x="1600" y="4237"/>
                </a:lnTo>
                <a:lnTo>
                  <a:pt x="3517" y="3479"/>
                </a:lnTo>
                <a:lnTo>
                  <a:pt x="7023" y="3759"/>
                </a:lnTo>
                <a:lnTo>
                  <a:pt x="7594" y="13131"/>
                </a:lnTo>
                <a:lnTo>
                  <a:pt x="10490" y="15125"/>
                </a:lnTo>
                <a:lnTo>
                  <a:pt x="11988" y="11950"/>
                </a:lnTo>
                <a:lnTo>
                  <a:pt x="12014" y="37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463412" y="6967380"/>
            <a:ext cx="3251" cy="7950"/>
          </a:xfrm>
          <a:custGeom>
            <a:avLst/>
            <a:gdLst/>
            <a:ahLst/>
            <a:cxnLst/>
            <a:rect l="l" t="t" r="r" b="b"/>
            <a:pathLst>
              <a:path w="3251" h="7950">
                <a:moveTo>
                  <a:pt x="3009" y="5842"/>
                </a:moveTo>
                <a:lnTo>
                  <a:pt x="3251" y="5651"/>
                </a:lnTo>
                <a:lnTo>
                  <a:pt x="3238" y="3289"/>
                </a:lnTo>
                <a:lnTo>
                  <a:pt x="1765" y="3048"/>
                </a:lnTo>
                <a:lnTo>
                  <a:pt x="0" y="0"/>
                </a:lnTo>
                <a:lnTo>
                  <a:pt x="331" y="7022"/>
                </a:lnTo>
                <a:lnTo>
                  <a:pt x="749" y="7950"/>
                </a:lnTo>
                <a:lnTo>
                  <a:pt x="3009" y="58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468035" y="6965869"/>
            <a:ext cx="1919" cy="6273"/>
          </a:xfrm>
          <a:custGeom>
            <a:avLst/>
            <a:gdLst/>
            <a:ahLst/>
            <a:cxnLst/>
            <a:rect l="l" t="t" r="r" b="b"/>
            <a:pathLst>
              <a:path w="1919" h="6273">
                <a:moveTo>
                  <a:pt x="1422" y="4051"/>
                </a:moveTo>
                <a:lnTo>
                  <a:pt x="0" y="0"/>
                </a:lnTo>
                <a:lnTo>
                  <a:pt x="1498" y="6273"/>
                </a:lnTo>
                <a:lnTo>
                  <a:pt x="1919" y="4630"/>
                </a:lnTo>
                <a:lnTo>
                  <a:pt x="1422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460381" y="6961284"/>
            <a:ext cx="2929" cy="3340"/>
          </a:xfrm>
          <a:custGeom>
            <a:avLst/>
            <a:gdLst/>
            <a:ahLst/>
            <a:cxnLst/>
            <a:rect l="l" t="t" r="r" b="b"/>
            <a:pathLst>
              <a:path w="2929" h="3340">
                <a:moveTo>
                  <a:pt x="59" y="1574"/>
                </a:moveTo>
                <a:lnTo>
                  <a:pt x="0" y="2337"/>
                </a:lnTo>
                <a:lnTo>
                  <a:pt x="808" y="3340"/>
                </a:lnTo>
                <a:lnTo>
                  <a:pt x="2929" y="0"/>
                </a:lnTo>
                <a:lnTo>
                  <a:pt x="59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472328" y="6963277"/>
            <a:ext cx="5207" cy="15138"/>
          </a:xfrm>
          <a:custGeom>
            <a:avLst/>
            <a:gdLst/>
            <a:ahLst/>
            <a:cxnLst/>
            <a:rect l="l" t="t" r="r" b="b"/>
            <a:pathLst>
              <a:path w="5206" h="15138">
                <a:moveTo>
                  <a:pt x="4047" y="10722"/>
                </a:moveTo>
                <a:lnTo>
                  <a:pt x="4152" y="10883"/>
                </a:lnTo>
                <a:lnTo>
                  <a:pt x="5207" y="13208"/>
                </a:lnTo>
                <a:lnTo>
                  <a:pt x="4787" y="7594"/>
                </a:lnTo>
                <a:lnTo>
                  <a:pt x="3098" y="3416"/>
                </a:lnTo>
                <a:lnTo>
                  <a:pt x="5016" y="457"/>
                </a:lnTo>
                <a:lnTo>
                  <a:pt x="2235" y="0"/>
                </a:lnTo>
                <a:lnTo>
                  <a:pt x="0" y="1739"/>
                </a:lnTo>
                <a:lnTo>
                  <a:pt x="1193" y="6362"/>
                </a:lnTo>
                <a:lnTo>
                  <a:pt x="1371" y="15138"/>
                </a:lnTo>
                <a:lnTo>
                  <a:pt x="3886" y="11404"/>
                </a:lnTo>
                <a:lnTo>
                  <a:pt x="4047" y="10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466841" y="6965017"/>
            <a:ext cx="6857" cy="14808"/>
          </a:xfrm>
          <a:custGeom>
            <a:avLst/>
            <a:gdLst/>
            <a:ahLst/>
            <a:cxnLst/>
            <a:rect l="l" t="t" r="r" b="b"/>
            <a:pathLst>
              <a:path w="6857" h="14808">
                <a:moveTo>
                  <a:pt x="5880" y="14808"/>
                </a:moveTo>
                <a:lnTo>
                  <a:pt x="6857" y="13398"/>
                </a:lnTo>
                <a:lnTo>
                  <a:pt x="6680" y="4622"/>
                </a:lnTo>
                <a:lnTo>
                  <a:pt x="5486" y="0"/>
                </a:lnTo>
                <a:lnTo>
                  <a:pt x="5460" y="8216"/>
                </a:lnTo>
                <a:lnTo>
                  <a:pt x="3962" y="11391"/>
                </a:lnTo>
                <a:lnTo>
                  <a:pt x="1066" y="9397"/>
                </a:lnTo>
                <a:lnTo>
                  <a:pt x="495" y="25"/>
                </a:lnTo>
                <a:lnTo>
                  <a:pt x="253" y="2997"/>
                </a:lnTo>
                <a:lnTo>
                  <a:pt x="0" y="11074"/>
                </a:lnTo>
                <a:lnTo>
                  <a:pt x="2463" y="14592"/>
                </a:lnTo>
                <a:lnTo>
                  <a:pt x="5880" y="14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475427" y="6963735"/>
            <a:ext cx="10591" cy="16802"/>
          </a:xfrm>
          <a:custGeom>
            <a:avLst/>
            <a:gdLst/>
            <a:ahLst/>
            <a:cxnLst/>
            <a:rect l="l" t="t" r="r" b="b"/>
            <a:pathLst>
              <a:path w="10591" h="16802">
                <a:moveTo>
                  <a:pt x="3098" y="4622"/>
                </a:moveTo>
                <a:lnTo>
                  <a:pt x="0" y="2959"/>
                </a:lnTo>
                <a:lnTo>
                  <a:pt x="1689" y="7137"/>
                </a:lnTo>
                <a:lnTo>
                  <a:pt x="2108" y="12750"/>
                </a:lnTo>
                <a:lnTo>
                  <a:pt x="3098" y="15633"/>
                </a:lnTo>
                <a:lnTo>
                  <a:pt x="4521" y="16802"/>
                </a:lnTo>
                <a:lnTo>
                  <a:pt x="6302" y="16330"/>
                </a:lnTo>
                <a:lnTo>
                  <a:pt x="7924" y="15900"/>
                </a:lnTo>
                <a:lnTo>
                  <a:pt x="10591" y="13601"/>
                </a:lnTo>
                <a:lnTo>
                  <a:pt x="7505" y="14312"/>
                </a:lnTo>
                <a:lnTo>
                  <a:pt x="6515" y="10642"/>
                </a:lnTo>
                <a:lnTo>
                  <a:pt x="3733" y="13830"/>
                </a:lnTo>
                <a:lnTo>
                  <a:pt x="5003" y="2057"/>
                </a:lnTo>
                <a:lnTo>
                  <a:pt x="1917" y="0"/>
                </a:lnTo>
                <a:lnTo>
                  <a:pt x="0" y="2959"/>
                </a:lnTo>
                <a:lnTo>
                  <a:pt x="3098" y="4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479160" y="6965793"/>
            <a:ext cx="8127" cy="12255"/>
          </a:xfrm>
          <a:custGeom>
            <a:avLst/>
            <a:gdLst/>
            <a:ahLst/>
            <a:cxnLst/>
            <a:rect l="l" t="t" r="r" b="b"/>
            <a:pathLst>
              <a:path w="8127" h="12255">
                <a:moveTo>
                  <a:pt x="2781" y="8585"/>
                </a:moveTo>
                <a:lnTo>
                  <a:pt x="3771" y="12255"/>
                </a:lnTo>
                <a:lnTo>
                  <a:pt x="6804" y="11452"/>
                </a:lnTo>
                <a:lnTo>
                  <a:pt x="7175" y="11353"/>
                </a:lnTo>
                <a:lnTo>
                  <a:pt x="8127" y="10820"/>
                </a:lnTo>
                <a:lnTo>
                  <a:pt x="5562" y="9220"/>
                </a:lnTo>
                <a:lnTo>
                  <a:pt x="4864" y="8102"/>
                </a:lnTo>
                <a:lnTo>
                  <a:pt x="3759" y="5524"/>
                </a:lnTo>
                <a:lnTo>
                  <a:pt x="2603" y="2997"/>
                </a:lnTo>
                <a:lnTo>
                  <a:pt x="1269" y="0"/>
                </a:lnTo>
                <a:lnTo>
                  <a:pt x="0" y="11772"/>
                </a:lnTo>
                <a:lnTo>
                  <a:pt x="2781" y="8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482696" y="6978734"/>
            <a:ext cx="6598" cy="14465"/>
          </a:xfrm>
          <a:custGeom>
            <a:avLst/>
            <a:gdLst/>
            <a:ahLst/>
            <a:cxnLst/>
            <a:rect l="l" t="t" r="r" b="b"/>
            <a:pathLst>
              <a:path w="6598" h="14465">
                <a:moveTo>
                  <a:pt x="6598" y="14465"/>
                </a:moveTo>
                <a:lnTo>
                  <a:pt x="4058" y="0"/>
                </a:lnTo>
                <a:lnTo>
                  <a:pt x="3740" y="3263"/>
                </a:lnTo>
                <a:lnTo>
                  <a:pt x="832" y="4775"/>
                </a:lnTo>
                <a:lnTo>
                  <a:pt x="0" y="4316"/>
                </a:lnTo>
                <a:lnTo>
                  <a:pt x="1429" y="6121"/>
                </a:lnTo>
                <a:lnTo>
                  <a:pt x="3804" y="10388"/>
                </a:lnTo>
                <a:lnTo>
                  <a:pt x="6598" y="14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539523" y="7029407"/>
            <a:ext cx="3784" cy="4711"/>
          </a:xfrm>
          <a:custGeom>
            <a:avLst/>
            <a:gdLst/>
            <a:ahLst/>
            <a:cxnLst/>
            <a:rect l="l" t="t" r="r" b="b"/>
            <a:pathLst>
              <a:path w="3784" h="4711">
                <a:moveTo>
                  <a:pt x="2540" y="1181"/>
                </a:moveTo>
                <a:lnTo>
                  <a:pt x="2540" y="4711"/>
                </a:lnTo>
                <a:lnTo>
                  <a:pt x="3784" y="1409"/>
                </a:lnTo>
                <a:lnTo>
                  <a:pt x="3170" y="1181"/>
                </a:lnTo>
                <a:lnTo>
                  <a:pt x="0" y="0"/>
                </a:lnTo>
                <a:lnTo>
                  <a:pt x="2540" y="11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513297" y="7005468"/>
            <a:ext cx="60820" cy="32169"/>
          </a:xfrm>
          <a:custGeom>
            <a:avLst/>
            <a:gdLst/>
            <a:ahLst/>
            <a:cxnLst/>
            <a:rect l="l" t="t" r="r" b="b"/>
            <a:pathLst>
              <a:path w="60820" h="32169">
                <a:moveTo>
                  <a:pt x="0" y="2006"/>
                </a:moveTo>
                <a:lnTo>
                  <a:pt x="482" y="5753"/>
                </a:lnTo>
                <a:lnTo>
                  <a:pt x="3187" y="3492"/>
                </a:lnTo>
                <a:lnTo>
                  <a:pt x="6375" y="4978"/>
                </a:lnTo>
                <a:lnTo>
                  <a:pt x="7531" y="21958"/>
                </a:lnTo>
                <a:lnTo>
                  <a:pt x="10452" y="25361"/>
                </a:lnTo>
                <a:lnTo>
                  <a:pt x="13411" y="28892"/>
                </a:lnTo>
                <a:lnTo>
                  <a:pt x="17056" y="30264"/>
                </a:lnTo>
                <a:lnTo>
                  <a:pt x="19977" y="30632"/>
                </a:lnTo>
                <a:lnTo>
                  <a:pt x="22923" y="31051"/>
                </a:lnTo>
                <a:lnTo>
                  <a:pt x="27533" y="31940"/>
                </a:lnTo>
                <a:lnTo>
                  <a:pt x="28765" y="32169"/>
                </a:lnTo>
                <a:lnTo>
                  <a:pt x="57315" y="32156"/>
                </a:lnTo>
                <a:lnTo>
                  <a:pt x="53809" y="28930"/>
                </a:lnTo>
                <a:lnTo>
                  <a:pt x="53670" y="27139"/>
                </a:lnTo>
                <a:lnTo>
                  <a:pt x="53809" y="28930"/>
                </a:lnTo>
                <a:lnTo>
                  <a:pt x="57315" y="32156"/>
                </a:lnTo>
                <a:lnTo>
                  <a:pt x="59905" y="31013"/>
                </a:lnTo>
                <a:lnTo>
                  <a:pt x="60820" y="28346"/>
                </a:lnTo>
                <a:lnTo>
                  <a:pt x="57315" y="28638"/>
                </a:lnTo>
                <a:lnTo>
                  <a:pt x="57315" y="25120"/>
                </a:lnTo>
                <a:lnTo>
                  <a:pt x="29396" y="25120"/>
                </a:lnTo>
                <a:lnTo>
                  <a:pt x="30010" y="25349"/>
                </a:lnTo>
                <a:lnTo>
                  <a:pt x="28765" y="28651"/>
                </a:lnTo>
                <a:lnTo>
                  <a:pt x="28765" y="25120"/>
                </a:lnTo>
                <a:lnTo>
                  <a:pt x="26225" y="23939"/>
                </a:lnTo>
                <a:lnTo>
                  <a:pt x="23088" y="24015"/>
                </a:lnTo>
                <a:lnTo>
                  <a:pt x="18935" y="23279"/>
                </a:lnTo>
                <a:lnTo>
                  <a:pt x="15773" y="20739"/>
                </a:lnTo>
                <a:lnTo>
                  <a:pt x="13931" y="18656"/>
                </a:lnTo>
                <a:lnTo>
                  <a:pt x="12560" y="15392"/>
                </a:lnTo>
                <a:lnTo>
                  <a:pt x="11226" y="11836"/>
                </a:lnTo>
                <a:lnTo>
                  <a:pt x="9842" y="8280"/>
                </a:lnTo>
                <a:lnTo>
                  <a:pt x="8547" y="4457"/>
                </a:lnTo>
                <a:lnTo>
                  <a:pt x="5892" y="1231"/>
                </a:lnTo>
                <a:lnTo>
                  <a:pt x="2730" y="0"/>
                </a:lnTo>
                <a:lnTo>
                  <a:pt x="0" y="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514554" y="7012986"/>
            <a:ext cx="2064" cy="5829"/>
          </a:xfrm>
          <a:custGeom>
            <a:avLst/>
            <a:gdLst/>
            <a:ahLst/>
            <a:cxnLst/>
            <a:rect l="l" t="t" r="r" b="b"/>
            <a:pathLst>
              <a:path w="2064" h="5829">
                <a:moveTo>
                  <a:pt x="749" y="0"/>
                </a:moveTo>
                <a:lnTo>
                  <a:pt x="0" y="5829"/>
                </a:lnTo>
                <a:lnTo>
                  <a:pt x="2064" y="3299"/>
                </a:lnTo>
                <a:lnTo>
                  <a:pt x="7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507761" y="7035503"/>
            <a:ext cx="6045" cy="3517"/>
          </a:xfrm>
          <a:custGeom>
            <a:avLst/>
            <a:gdLst/>
            <a:ahLst/>
            <a:cxnLst/>
            <a:rect l="l" t="t" r="r" b="b"/>
            <a:pathLst>
              <a:path w="6045" h="3517">
                <a:moveTo>
                  <a:pt x="6045" y="2387"/>
                </a:moveTo>
                <a:lnTo>
                  <a:pt x="3467" y="0"/>
                </a:lnTo>
                <a:lnTo>
                  <a:pt x="758" y="2748"/>
                </a:lnTo>
                <a:lnTo>
                  <a:pt x="5222" y="2748"/>
                </a:lnTo>
                <a:lnTo>
                  <a:pt x="6045" y="2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478525" y="6976613"/>
            <a:ext cx="42303" cy="62649"/>
          </a:xfrm>
          <a:custGeom>
            <a:avLst/>
            <a:gdLst/>
            <a:ahLst/>
            <a:cxnLst/>
            <a:rect l="l" t="t" r="r" b="b"/>
            <a:pathLst>
              <a:path w="42303" h="62649">
                <a:moveTo>
                  <a:pt x="8763" y="0"/>
                </a:moveTo>
                <a:lnTo>
                  <a:pt x="7810" y="533"/>
                </a:lnTo>
                <a:lnTo>
                  <a:pt x="7493" y="723"/>
                </a:lnTo>
                <a:lnTo>
                  <a:pt x="5872" y="2120"/>
                </a:lnTo>
                <a:lnTo>
                  <a:pt x="10068" y="2120"/>
                </a:lnTo>
                <a:lnTo>
                  <a:pt x="9208" y="723"/>
                </a:lnTo>
                <a:lnTo>
                  <a:pt x="9091" y="533"/>
                </a:lnTo>
                <a:lnTo>
                  <a:pt x="8763" y="0"/>
                </a:lnTo>
                <a:close/>
              </a:path>
              <a:path w="42303" h="62649">
                <a:moveTo>
                  <a:pt x="5872" y="2120"/>
                </a:moveTo>
                <a:lnTo>
                  <a:pt x="4826" y="3022"/>
                </a:lnTo>
                <a:lnTo>
                  <a:pt x="3203" y="3452"/>
                </a:lnTo>
                <a:lnTo>
                  <a:pt x="1422" y="3924"/>
                </a:lnTo>
                <a:lnTo>
                  <a:pt x="8054" y="3924"/>
                </a:lnTo>
                <a:lnTo>
                  <a:pt x="8100" y="3452"/>
                </a:lnTo>
                <a:lnTo>
                  <a:pt x="8141" y="3022"/>
                </a:lnTo>
                <a:lnTo>
                  <a:pt x="8229" y="2120"/>
                </a:lnTo>
              </a:path>
              <a:path w="42303" h="62649">
                <a:moveTo>
                  <a:pt x="8229" y="2120"/>
                </a:moveTo>
                <a:lnTo>
                  <a:pt x="8263" y="2311"/>
                </a:lnTo>
                <a:lnTo>
                  <a:pt x="9056" y="6832"/>
                </a:lnTo>
                <a:lnTo>
                  <a:pt x="9681" y="10388"/>
                </a:lnTo>
                <a:lnTo>
                  <a:pt x="10354" y="14224"/>
                </a:lnTo>
                <a:lnTo>
                  <a:pt x="10769" y="16586"/>
                </a:lnTo>
                <a:lnTo>
                  <a:pt x="11138" y="17360"/>
                </a:lnTo>
                <a:lnTo>
                  <a:pt x="12065" y="19304"/>
                </a:lnTo>
                <a:lnTo>
                  <a:pt x="12111" y="19532"/>
                </a:lnTo>
                <a:lnTo>
                  <a:pt x="12670" y="22263"/>
                </a:lnTo>
                <a:lnTo>
                  <a:pt x="12839" y="23088"/>
                </a:lnTo>
                <a:lnTo>
                  <a:pt x="12839" y="25793"/>
                </a:lnTo>
                <a:lnTo>
                  <a:pt x="12016" y="27520"/>
                </a:lnTo>
                <a:lnTo>
                  <a:pt x="11036" y="29578"/>
                </a:lnTo>
                <a:lnTo>
                  <a:pt x="10134" y="30835"/>
                </a:lnTo>
                <a:lnTo>
                  <a:pt x="9067" y="32321"/>
                </a:lnTo>
                <a:lnTo>
                  <a:pt x="8548" y="33578"/>
                </a:lnTo>
                <a:lnTo>
                  <a:pt x="8280" y="34226"/>
                </a:lnTo>
                <a:lnTo>
                  <a:pt x="7221" y="36880"/>
                </a:lnTo>
                <a:lnTo>
                  <a:pt x="7150" y="37058"/>
                </a:lnTo>
                <a:lnTo>
                  <a:pt x="5842" y="39827"/>
                </a:lnTo>
                <a:lnTo>
                  <a:pt x="5321" y="40932"/>
                </a:lnTo>
                <a:lnTo>
                  <a:pt x="4859" y="43611"/>
                </a:lnTo>
                <a:lnTo>
                  <a:pt x="4686" y="44615"/>
                </a:lnTo>
                <a:lnTo>
                  <a:pt x="4548" y="46367"/>
                </a:lnTo>
                <a:lnTo>
                  <a:pt x="4432" y="47853"/>
                </a:lnTo>
                <a:lnTo>
                  <a:pt x="4548" y="49453"/>
                </a:lnTo>
                <a:lnTo>
                  <a:pt x="4761" y="52374"/>
                </a:lnTo>
                <a:lnTo>
                  <a:pt x="4775" y="52565"/>
                </a:lnTo>
                <a:lnTo>
                  <a:pt x="5719" y="55245"/>
                </a:lnTo>
                <a:lnTo>
                  <a:pt x="5826" y="55549"/>
                </a:lnTo>
                <a:lnTo>
                  <a:pt x="25019" y="55613"/>
                </a:lnTo>
                <a:lnTo>
                  <a:pt x="17907" y="55549"/>
                </a:lnTo>
                <a:lnTo>
                  <a:pt x="14986" y="55245"/>
                </a:lnTo>
                <a:lnTo>
                  <a:pt x="12353" y="52565"/>
                </a:lnTo>
                <a:lnTo>
                  <a:pt x="12166" y="52374"/>
                </a:lnTo>
                <a:lnTo>
                  <a:pt x="11468" y="49453"/>
                </a:lnTo>
                <a:lnTo>
                  <a:pt x="11501" y="47853"/>
                </a:lnTo>
                <a:lnTo>
                  <a:pt x="11531" y="46367"/>
                </a:lnTo>
                <a:lnTo>
                  <a:pt x="11798" y="44615"/>
                </a:lnTo>
                <a:lnTo>
                  <a:pt x="11950" y="43611"/>
                </a:lnTo>
                <a:lnTo>
                  <a:pt x="13110" y="40932"/>
                </a:lnTo>
                <a:lnTo>
                  <a:pt x="13589" y="39827"/>
                </a:lnTo>
                <a:lnTo>
                  <a:pt x="14734" y="37058"/>
                </a:lnTo>
                <a:lnTo>
                  <a:pt x="14808" y="36880"/>
                </a:lnTo>
                <a:lnTo>
                  <a:pt x="16421" y="34226"/>
                </a:lnTo>
                <a:lnTo>
                  <a:pt x="16814" y="33578"/>
                </a:lnTo>
                <a:lnTo>
                  <a:pt x="17711" y="32321"/>
                </a:lnTo>
                <a:lnTo>
                  <a:pt x="18770" y="30835"/>
                </a:lnTo>
                <a:lnTo>
                  <a:pt x="19151" y="29578"/>
                </a:lnTo>
                <a:lnTo>
                  <a:pt x="19773" y="27520"/>
                </a:lnTo>
                <a:lnTo>
                  <a:pt x="19803" y="25793"/>
                </a:lnTo>
                <a:lnTo>
                  <a:pt x="19848" y="23088"/>
                </a:lnTo>
                <a:lnTo>
                  <a:pt x="19862" y="22263"/>
                </a:lnTo>
                <a:lnTo>
                  <a:pt x="19443" y="19532"/>
                </a:lnTo>
                <a:lnTo>
                  <a:pt x="19379" y="19304"/>
                </a:lnTo>
                <a:lnTo>
                  <a:pt x="18834" y="17360"/>
                </a:lnTo>
                <a:lnTo>
                  <a:pt x="18611" y="16586"/>
                </a:lnTo>
                <a:lnTo>
                  <a:pt x="17932" y="14224"/>
                </a:lnTo>
                <a:lnTo>
                  <a:pt x="15049" y="10388"/>
                </a:lnTo>
                <a:lnTo>
                  <a:pt x="12992" y="6832"/>
                </a:lnTo>
                <a:lnTo>
                  <a:pt x="10185" y="2311"/>
                </a:lnTo>
                <a:lnTo>
                  <a:pt x="10068" y="2120"/>
                </a:lnTo>
              </a:path>
              <a:path w="42303" h="62649">
                <a:moveTo>
                  <a:pt x="0" y="2755"/>
                </a:moveTo>
                <a:lnTo>
                  <a:pt x="977" y="3924"/>
                </a:lnTo>
                <a:lnTo>
                  <a:pt x="1422" y="3924"/>
                </a:lnTo>
              </a:path>
              <a:path w="42303" h="62649">
                <a:moveTo>
                  <a:pt x="977" y="3924"/>
                </a:moveTo>
                <a:lnTo>
                  <a:pt x="1423" y="4457"/>
                </a:lnTo>
                <a:lnTo>
                  <a:pt x="8002" y="4457"/>
                </a:lnTo>
                <a:lnTo>
                  <a:pt x="8054" y="3924"/>
                </a:lnTo>
              </a:path>
              <a:path w="42303" h="62649">
                <a:moveTo>
                  <a:pt x="1423" y="4457"/>
                </a:moveTo>
                <a:lnTo>
                  <a:pt x="2146" y="5321"/>
                </a:lnTo>
                <a:lnTo>
                  <a:pt x="2603" y="4457"/>
                </a:lnTo>
              </a:path>
              <a:path w="42303" h="62649">
                <a:moveTo>
                  <a:pt x="2603" y="4457"/>
                </a:moveTo>
                <a:lnTo>
                  <a:pt x="3337" y="5384"/>
                </a:lnTo>
                <a:lnTo>
                  <a:pt x="4171" y="6437"/>
                </a:lnTo>
                <a:lnTo>
                  <a:pt x="5003" y="6896"/>
                </a:lnTo>
                <a:lnTo>
                  <a:pt x="5886" y="6437"/>
                </a:lnTo>
                <a:lnTo>
                  <a:pt x="7912" y="5384"/>
                </a:lnTo>
                <a:lnTo>
                  <a:pt x="8002" y="4457"/>
                </a:lnTo>
              </a:path>
              <a:path w="42303" h="62649">
                <a:moveTo>
                  <a:pt x="34772" y="30861"/>
                </a:moveTo>
                <a:lnTo>
                  <a:pt x="33058" y="34607"/>
                </a:lnTo>
                <a:lnTo>
                  <a:pt x="35255" y="34607"/>
                </a:lnTo>
              </a:path>
              <a:path w="42303" h="62649">
                <a:moveTo>
                  <a:pt x="37960" y="32346"/>
                </a:moveTo>
                <a:lnTo>
                  <a:pt x="36182" y="33832"/>
                </a:lnTo>
                <a:lnTo>
                  <a:pt x="35255" y="34607"/>
                </a:lnTo>
                <a:lnTo>
                  <a:pt x="41200" y="34607"/>
                </a:lnTo>
                <a:lnTo>
                  <a:pt x="41148" y="33832"/>
                </a:lnTo>
              </a:path>
              <a:path w="42303" h="62649">
                <a:moveTo>
                  <a:pt x="33058" y="34607"/>
                </a:moveTo>
                <a:lnTo>
                  <a:pt x="32931" y="34886"/>
                </a:lnTo>
                <a:lnTo>
                  <a:pt x="31698" y="36372"/>
                </a:lnTo>
                <a:lnTo>
                  <a:pt x="41320" y="36372"/>
                </a:lnTo>
                <a:lnTo>
                  <a:pt x="41219" y="34886"/>
                </a:lnTo>
                <a:lnTo>
                  <a:pt x="41200" y="34607"/>
                </a:lnTo>
              </a:path>
              <a:path w="42303" h="62649">
                <a:moveTo>
                  <a:pt x="31698" y="36372"/>
                </a:moveTo>
                <a:lnTo>
                  <a:pt x="30086" y="38315"/>
                </a:lnTo>
                <a:lnTo>
                  <a:pt x="28482" y="42202"/>
                </a:lnTo>
                <a:lnTo>
                  <a:pt x="28016" y="43332"/>
                </a:lnTo>
                <a:lnTo>
                  <a:pt x="27237" y="45974"/>
                </a:lnTo>
                <a:lnTo>
                  <a:pt x="27012" y="46736"/>
                </a:lnTo>
                <a:lnTo>
                  <a:pt x="27021" y="49339"/>
                </a:lnTo>
                <a:lnTo>
                  <a:pt x="27025" y="50634"/>
                </a:lnTo>
                <a:lnTo>
                  <a:pt x="27510" y="52235"/>
                </a:lnTo>
                <a:lnTo>
                  <a:pt x="28117" y="54241"/>
                </a:lnTo>
                <a:lnTo>
                  <a:pt x="28447" y="55359"/>
                </a:lnTo>
                <a:lnTo>
                  <a:pt x="35817" y="55359"/>
                </a:lnTo>
                <a:lnTo>
                  <a:pt x="35480" y="54241"/>
                </a:lnTo>
                <a:lnTo>
                  <a:pt x="34874" y="52235"/>
                </a:lnTo>
                <a:lnTo>
                  <a:pt x="34418" y="50634"/>
                </a:lnTo>
                <a:lnTo>
                  <a:pt x="34048" y="49339"/>
                </a:lnTo>
                <a:lnTo>
                  <a:pt x="34431" y="46736"/>
                </a:lnTo>
                <a:lnTo>
                  <a:pt x="34544" y="45974"/>
                </a:lnTo>
                <a:lnTo>
                  <a:pt x="35584" y="43332"/>
                </a:lnTo>
                <a:lnTo>
                  <a:pt x="36029" y="42202"/>
                </a:lnTo>
                <a:lnTo>
                  <a:pt x="36529" y="38315"/>
                </a:lnTo>
                <a:lnTo>
                  <a:pt x="36779" y="36372"/>
                </a:lnTo>
              </a:path>
              <a:path w="42303" h="62649">
                <a:moveTo>
                  <a:pt x="36779" y="36372"/>
                </a:moveTo>
                <a:lnTo>
                  <a:pt x="38061" y="39585"/>
                </a:lnTo>
                <a:lnTo>
                  <a:pt x="39408" y="43192"/>
                </a:lnTo>
                <a:lnTo>
                  <a:pt x="40805" y="46786"/>
                </a:lnTo>
                <a:lnTo>
                  <a:pt x="42303" y="50812"/>
                </a:lnTo>
                <a:lnTo>
                  <a:pt x="42029" y="46786"/>
                </a:lnTo>
                <a:lnTo>
                  <a:pt x="41785" y="43192"/>
                </a:lnTo>
                <a:lnTo>
                  <a:pt x="41545" y="39671"/>
                </a:lnTo>
                <a:lnTo>
                  <a:pt x="41320" y="36372"/>
                </a:lnTo>
              </a:path>
              <a:path w="42303" h="62649">
                <a:moveTo>
                  <a:pt x="28447" y="55359"/>
                </a:moveTo>
                <a:lnTo>
                  <a:pt x="25019" y="55613"/>
                </a:lnTo>
                <a:lnTo>
                  <a:pt x="28947" y="55613"/>
                </a:lnTo>
                <a:lnTo>
                  <a:pt x="28932" y="55390"/>
                </a:lnTo>
              </a:path>
              <a:path w="42303" h="62649">
                <a:moveTo>
                  <a:pt x="32702" y="55359"/>
                </a:moveTo>
                <a:lnTo>
                  <a:pt x="32090" y="56019"/>
                </a:lnTo>
                <a:lnTo>
                  <a:pt x="29678" y="58623"/>
                </a:lnTo>
                <a:lnTo>
                  <a:pt x="29431" y="58889"/>
                </a:lnTo>
                <a:lnTo>
                  <a:pt x="36114" y="58889"/>
                </a:lnTo>
                <a:lnTo>
                  <a:pt x="36207" y="58623"/>
                </a:lnTo>
                <a:lnTo>
                  <a:pt x="36017" y="56019"/>
                </a:lnTo>
                <a:lnTo>
                  <a:pt x="35817" y="55359"/>
                </a:lnTo>
              </a:path>
              <a:path w="42303" h="62649">
                <a:moveTo>
                  <a:pt x="5848" y="55613"/>
                </a:moveTo>
                <a:lnTo>
                  <a:pt x="5956" y="55918"/>
                </a:lnTo>
                <a:lnTo>
                  <a:pt x="7061" y="58534"/>
                </a:lnTo>
                <a:lnTo>
                  <a:pt x="7776" y="59156"/>
                </a:lnTo>
                <a:lnTo>
                  <a:pt x="29184" y="59156"/>
                </a:lnTo>
                <a:lnTo>
                  <a:pt x="29142" y="58534"/>
                </a:lnTo>
                <a:lnTo>
                  <a:pt x="28967" y="55918"/>
                </a:lnTo>
                <a:lnTo>
                  <a:pt x="28947" y="55613"/>
                </a:lnTo>
              </a:path>
              <a:path w="42303" h="62649">
                <a:moveTo>
                  <a:pt x="29431" y="58889"/>
                </a:moveTo>
                <a:lnTo>
                  <a:pt x="29184" y="59156"/>
                </a:lnTo>
                <a:lnTo>
                  <a:pt x="32439" y="59156"/>
                </a:lnTo>
                <a:lnTo>
                  <a:pt x="32702" y="58889"/>
                </a:lnTo>
              </a:path>
              <a:path w="42303" h="62649">
                <a:moveTo>
                  <a:pt x="32702" y="58889"/>
                </a:moveTo>
                <a:lnTo>
                  <a:pt x="35280" y="61277"/>
                </a:lnTo>
                <a:lnTo>
                  <a:pt x="36114" y="58889"/>
                </a:lnTo>
              </a:path>
              <a:path w="42303" h="62649">
                <a:moveTo>
                  <a:pt x="7776" y="59156"/>
                </a:moveTo>
                <a:lnTo>
                  <a:pt x="10591" y="61607"/>
                </a:lnTo>
                <a:lnTo>
                  <a:pt x="10762" y="61638"/>
                </a:lnTo>
                <a:lnTo>
                  <a:pt x="29993" y="61638"/>
                </a:lnTo>
                <a:lnTo>
                  <a:pt x="32439" y="59156"/>
                </a:lnTo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507456" y="7031973"/>
            <a:ext cx="3771" cy="3797"/>
          </a:xfrm>
          <a:custGeom>
            <a:avLst/>
            <a:gdLst/>
            <a:ahLst/>
            <a:cxnLst/>
            <a:rect l="l" t="t" r="r" b="b"/>
            <a:pathLst>
              <a:path w="3771" h="3797">
                <a:moveTo>
                  <a:pt x="3771" y="0"/>
                </a:moveTo>
                <a:lnTo>
                  <a:pt x="0" y="0"/>
                </a:lnTo>
                <a:lnTo>
                  <a:pt x="254" y="3797"/>
                </a:lnTo>
                <a:lnTo>
                  <a:pt x="37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569710" y="6983065"/>
            <a:ext cx="9918" cy="17907"/>
          </a:xfrm>
          <a:custGeom>
            <a:avLst/>
            <a:gdLst/>
            <a:ahLst/>
            <a:cxnLst/>
            <a:rect l="l" t="t" r="r" b="b"/>
            <a:pathLst>
              <a:path w="9918" h="17906">
                <a:moveTo>
                  <a:pt x="3276" y="2921"/>
                </a:moveTo>
                <a:lnTo>
                  <a:pt x="0" y="17907"/>
                </a:lnTo>
                <a:lnTo>
                  <a:pt x="1841" y="13385"/>
                </a:lnTo>
                <a:lnTo>
                  <a:pt x="2412" y="9994"/>
                </a:lnTo>
                <a:lnTo>
                  <a:pt x="2844" y="7264"/>
                </a:lnTo>
                <a:lnTo>
                  <a:pt x="6426" y="7035"/>
                </a:lnTo>
                <a:lnTo>
                  <a:pt x="9918" y="5816"/>
                </a:lnTo>
                <a:lnTo>
                  <a:pt x="6781" y="0"/>
                </a:lnTo>
                <a:lnTo>
                  <a:pt x="6743" y="3517"/>
                </a:lnTo>
                <a:lnTo>
                  <a:pt x="3581" y="1168"/>
                </a:lnTo>
                <a:lnTo>
                  <a:pt x="3276" y="2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578689" y="6977349"/>
            <a:ext cx="3302" cy="4152"/>
          </a:xfrm>
          <a:custGeom>
            <a:avLst/>
            <a:gdLst/>
            <a:ahLst/>
            <a:cxnLst/>
            <a:rect l="l" t="t" r="r" b="b"/>
            <a:pathLst>
              <a:path w="3301" h="4152">
                <a:moveTo>
                  <a:pt x="1256" y="608"/>
                </a:moveTo>
                <a:lnTo>
                  <a:pt x="0" y="584"/>
                </a:lnTo>
                <a:lnTo>
                  <a:pt x="165" y="2019"/>
                </a:lnTo>
                <a:lnTo>
                  <a:pt x="2959" y="4152"/>
                </a:lnTo>
                <a:lnTo>
                  <a:pt x="3302" y="647"/>
                </a:lnTo>
                <a:lnTo>
                  <a:pt x="1727" y="0"/>
                </a:lnTo>
                <a:lnTo>
                  <a:pt x="1256" y="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585942" y="6955569"/>
            <a:ext cx="7645" cy="8216"/>
          </a:xfrm>
          <a:custGeom>
            <a:avLst/>
            <a:gdLst/>
            <a:ahLst/>
            <a:cxnLst/>
            <a:rect l="l" t="t" r="r" b="b"/>
            <a:pathLst>
              <a:path w="7645" h="8216">
                <a:moveTo>
                  <a:pt x="1629" y="3429"/>
                </a:moveTo>
                <a:lnTo>
                  <a:pt x="3746" y="3746"/>
                </a:lnTo>
                <a:lnTo>
                  <a:pt x="5194" y="6959"/>
                </a:lnTo>
                <a:lnTo>
                  <a:pt x="3086" y="7899"/>
                </a:lnTo>
                <a:lnTo>
                  <a:pt x="1638" y="4698"/>
                </a:lnTo>
                <a:lnTo>
                  <a:pt x="1629" y="3429"/>
                </a:lnTo>
                <a:lnTo>
                  <a:pt x="5755" y="1133"/>
                </a:lnTo>
                <a:lnTo>
                  <a:pt x="3479" y="0"/>
                </a:lnTo>
                <a:lnTo>
                  <a:pt x="1612" y="1168"/>
                </a:lnTo>
                <a:lnTo>
                  <a:pt x="266" y="3225"/>
                </a:lnTo>
                <a:lnTo>
                  <a:pt x="0" y="8216"/>
                </a:lnTo>
                <a:lnTo>
                  <a:pt x="6620" y="8162"/>
                </a:lnTo>
                <a:lnTo>
                  <a:pt x="6896" y="1701"/>
                </a:lnTo>
                <a:lnTo>
                  <a:pt x="7645" y="1117"/>
                </a:lnTo>
                <a:lnTo>
                  <a:pt x="5755" y="1133"/>
                </a:lnTo>
                <a:lnTo>
                  <a:pt x="1629" y="34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584139" y="6957055"/>
            <a:ext cx="1993" cy="6001"/>
          </a:xfrm>
          <a:custGeom>
            <a:avLst/>
            <a:gdLst/>
            <a:ahLst/>
            <a:cxnLst/>
            <a:rect l="l" t="t" r="r" b="b"/>
            <a:pathLst>
              <a:path w="1993" h="6001">
                <a:moveTo>
                  <a:pt x="1993" y="0"/>
                </a:moveTo>
                <a:lnTo>
                  <a:pt x="0" y="3962"/>
                </a:lnTo>
                <a:lnTo>
                  <a:pt x="1328" y="6001"/>
                </a:lnTo>
                <a:lnTo>
                  <a:pt x="1625" y="4762"/>
                </a:lnTo>
                <a:lnTo>
                  <a:pt x="19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610516" y="6949688"/>
            <a:ext cx="7150" cy="8902"/>
          </a:xfrm>
          <a:custGeom>
            <a:avLst/>
            <a:gdLst/>
            <a:ahLst/>
            <a:cxnLst/>
            <a:rect l="l" t="t" r="r" b="b"/>
            <a:pathLst>
              <a:path w="7150" h="8902">
                <a:moveTo>
                  <a:pt x="7150" y="2552"/>
                </a:moveTo>
                <a:lnTo>
                  <a:pt x="4711" y="0"/>
                </a:lnTo>
                <a:lnTo>
                  <a:pt x="3695" y="5080"/>
                </a:lnTo>
                <a:lnTo>
                  <a:pt x="1714" y="1828"/>
                </a:lnTo>
                <a:lnTo>
                  <a:pt x="0" y="8902"/>
                </a:lnTo>
                <a:lnTo>
                  <a:pt x="3683" y="5651"/>
                </a:lnTo>
                <a:lnTo>
                  <a:pt x="3995" y="5372"/>
                </a:lnTo>
                <a:lnTo>
                  <a:pt x="7150" y="2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635802" y="6802889"/>
            <a:ext cx="6515" cy="11480"/>
          </a:xfrm>
          <a:custGeom>
            <a:avLst/>
            <a:gdLst/>
            <a:ahLst/>
            <a:cxnLst/>
            <a:rect l="l" t="t" r="r" b="b"/>
            <a:pathLst>
              <a:path w="6515" h="11480">
                <a:moveTo>
                  <a:pt x="0" y="11480"/>
                </a:moveTo>
                <a:lnTo>
                  <a:pt x="2133" y="7429"/>
                </a:lnTo>
                <a:lnTo>
                  <a:pt x="3813" y="5158"/>
                </a:lnTo>
                <a:lnTo>
                  <a:pt x="4660" y="4013"/>
                </a:lnTo>
                <a:lnTo>
                  <a:pt x="4800" y="8572"/>
                </a:lnTo>
                <a:lnTo>
                  <a:pt x="5359" y="11226"/>
                </a:lnTo>
                <a:lnTo>
                  <a:pt x="6515" y="3086"/>
                </a:lnTo>
                <a:lnTo>
                  <a:pt x="4800" y="0"/>
                </a:lnTo>
                <a:lnTo>
                  <a:pt x="2095" y="2247"/>
                </a:lnTo>
                <a:lnTo>
                  <a:pt x="0" y="11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639616" y="6806903"/>
            <a:ext cx="987" cy="4559"/>
          </a:xfrm>
          <a:custGeom>
            <a:avLst/>
            <a:gdLst/>
            <a:ahLst/>
            <a:cxnLst/>
            <a:rect l="l" t="t" r="r" b="b"/>
            <a:pathLst>
              <a:path w="987" h="4559">
                <a:moveTo>
                  <a:pt x="847" y="0"/>
                </a:moveTo>
                <a:lnTo>
                  <a:pt x="0" y="1145"/>
                </a:lnTo>
                <a:lnTo>
                  <a:pt x="440" y="1892"/>
                </a:lnTo>
                <a:lnTo>
                  <a:pt x="987" y="4559"/>
                </a:lnTo>
                <a:lnTo>
                  <a:pt x="8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638203" y="6949130"/>
            <a:ext cx="7315" cy="7670"/>
          </a:xfrm>
          <a:custGeom>
            <a:avLst/>
            <a:gdLst/>
            <a:ahLst/>
            <a:cxnLst/>
            <a:rect l="l" t="t" r="r" b="b"/>
            <a:pathLst>
              <a:path w="7315" h="7670">
                <a:moveTo>
                  <a:pt x="3531" y="3555"/>
                </a:moveTo>
                <a:lnTo>
                  <a:pt x="7315" y="2235"/>
                </a:lnTo>
                <a:lnTo>
                  <a:pt x="3708" y="203"/>
                </a:lnTo>
                <a:lnTo>
                  <a:pt x="190" y="0"/>
                </a:lnTo>
                <a:lnTo>
                  <a:pt x="0" y="3530"/>
                </a:lnTo>
                <a:lnTo>
                  <a:pt x="2285" y="7670"/>
                </a:lnTo>
                <a:lnTo>
                  <a:pt x="3492" y="4305"/>
                </a:lnTo>
                <a:lnTo>
                  <a:pt x="3531" y="35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592562" y="6936497"/>
            <a:ext cx="60067" cy="27234"/>
          </a:xfrm>
          <a:custGeom>
            <a:avLst/>
            <a:gdLst/>
            <a:ahLst/>
            <a:cxnLst/>
            <a:rect l="l" t="t" r="r" b="b"/>
            <a:pathLst>
              <a:path w="60067" h="27234">
                <a:moveTo>
                  <a:pt x="27466" y="22907"/>
                </a:moveTo>
                <a:lnTo>
                  <a:pt x="30539" y="24837"/>
                </a:lnTo>
                <a:lnTo>
                  <a:pt x="33930" y="26069"/>
                </a:lnTo>
                <a:lnTo>
                  <a:pt x="40344" y="26107"/>
                </a:lnTo>
                <a:lnTo>
                  <a:pt x="43455" y="25066"/>
                </a:lnTo>
                <a:lnTo>
                  <a:pt x="47926" y="20303"/>
                </a:lnTo>
                <a:lnTo>
                  <a:pt x="45640" y="16163"/>
                </a:lnTo>
                <a:lnTo>
                  <a:pt x="45830" y="12632"/>
                </a:lnTo>
                <a:lnTo>
                  <a:pt x="49348" y="12835"/>
                </a:lnTo>
                <a:lnTo>
                  <a:pt x="52955" y="14867"/>
                </a:lnTo>
                <a:lnTo>
                  <a:pt x="54517" y="4085"/>
                </a:lnTo>
                <a:lnTo>
                  <a:pt x="54657" y="3869"/>
                </a:lnTo>
                <a:lnTo>
                  <a:pt x="57171" y="1405"/>
                </a:lnTo>
                <a:lnTo>
                  <a:pt x="57298" y="5317"/>
                </a:lnTo>
                <a:lnTo>
                  <a:pt x="58784" y="4295"/>
                </a:lnTo>
                <a:lnTo>
                  <a:pt x="60067" y="3412"/>
                </a:lnTo>
                <a:lnTo>
                  <a:pt x="59343" y="1723"/>
                </a:lnTo>
                <a:lnTo>
                  <a:pt x="57260" y="1202"/>
                </a:lnTo>
                <a:lnTo>
                  <a:pt x="55939" y="872"/>
                </a:lnTo>
                <a:lnTo>
                  <a:pt x="54631" y="3828"/>
                </a:lnTo>
                <a:lnTo>
                  <a:pt x="52701" y="809"/>
                </a:lnTo>
                <a:lnTo>
                  <a:pt x="52522" y="0"/>
                </a:lnTo>
                <a:lnTo>
                  <a:pt x="51634" y="3615"/>
                </a:lnTo>
                <a:lnTo>
                  <a:pt x="51164" y="6511"/>
                </a:lnTo>
                <a:lnTo>
                  <a:pt x="48434" y="9152"/>
                </a:lnTo>
                <a:lnTo>
                  <a:pt x="45094" y="9076"/>
                </a:lnTo>
                <a:lnTo>
                  <a:pt x="42376" y="11502"/>
                </a:lnTo>
                <a:lnTo>
                  <a:pt x="42325" y="12442"/>
                </a:lnTo>
                <a:lnTo>
                  <a:pt x="42147" y="15452"/>
                </a:lnTo>
                <a:lnTo>
                  <a:pt x="39785" y="18639"/>
                </a:lnTo>
                <a:lnTo>
                  <a:pt x="35708" y="19058"/>
                </a:lnTo>
                <a:lnTo>
                  <a:pt x="31238" y="16950"/>
                </a:lnTo>
                <a:lnTo>
                  <a:pt x="27021" y="13585"/>
                </a:lnTo>
                <a:lnTo>
                  <a:pt x="25116" y="10448"/>
                </a:lnTo>
                <a:lnTo>
                  <a:pt x="22068" y="9559"/>
                </a:lnTo>
                <a:lnTo>
                  <a:pt x="18766" y="12048"/>
                </a:lnTo>
                <a:lnTo>
                  <a:pt x="15287" y="15096"/>
                </a:lnTo>
                <a:lnTo>
                  <a:pt x="12683" y="17090"/>
                </a:lnTo>
                <a:lnTo>
                  <a:pt x="9584" y="18246"/>
                </a:lnTo>
                <a:lnTo>
                  <a:pt x="5317" y="19986"/>
                </a:lnTo>
                <a:lnTo>
                  <a:pt x="1025" y="20189"/>
                </a:lnTo>
                <a:lnTo>
                  <a:pt x="275" y="20773"/>
                </a:lnTo>
                <a:lnTo>
                  <a:pt x="0" y="27234"/>
                </a:lnTo>
                <a:lnTo>
                  <a:pt x="1101" y="27225"/>
                </a:lnTo>
                <a:lnTo>
                  <a:pt x="85" y="26882"/>
                </a:lnTo>
                <a:lnTo>
                  <a:pt x="605" y="23326"/>
                </a:lnTo>
                <a:lnTo>
                  <a:pt x="1101" y="27225"/>
                </a:lnTo>
                <a:lnTo>
                  <a:pt x="6536" y="27085"/>
                </a:lnTo>
                <a:lnTo>
                  <a:pt x="12239" y="24773"/>
                </a:lnTo>
                <a:lnTo>
                  <a:pt x="14804" y="23872"/>
                </a:lnTo>
                <a:lnTo>
                  <a:pt x="17954" y="22094"/>
                </a:lnTo>
                <a:lnTo>
                  <a:pt x="19668" y="15020"/>
                </a:lnTo>
                <a:lnTo>
                  <a:pt x="21649" y="18271"/>
                </a:lnTo>
                <a:lnTo>
                  <a:pt x="22665" y="13191"/>
                </a:lnTo>
                <a:lnTo>
                  <a:pt x="25104" y="15744"/>
                </a:lnTo>
                <a:lnTo>
                  <a:pt x="21949" y="18564"/>
                </a:lnTo>
                <a:lnTo>
                  <a:pt x="24405" y="20963"/>
                </a:lnTo>
                <a:lnTo>
                  <a:pt x="27466" y="22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643142" y="6905518"/>
            <a:ext cx="10286" cy="34808"/>
          </a:xfrm>
          <a:custGeom>
            <a:avLst/>
            <a:gdLst/>
            <a:ahLst/>
            <a:cxnLst/>
            <a:rect l="l" t="t" r="r" b="b"/>
            <a:pathLst>
              <a:path w="10286" h="34808">
                <a:moveTo>
                  <a:pt x="8000" y="29159"/>
                </a:moveTo>
                <a:lnTo>
                  <a:pt x="4736" y="28232"/>
                </a:lnTo>
                <a:lnTo>
                  <a:pt x="3505" y="0"/>
                </a:lnTo>
                <a:lnTo>
                  <a:pt x="2641" y="3416"/>
                </a:lnTo>
                <a:lnTo>
                  <a:pt x="3505" y="0"/>
                </a:lnTo>
                <a:lnTo>
                  <a:pt x="0" y="2306"/>
                </a:lnTo>
                <a:lnTo>
                  <a:pt x="25" y="6769"/>
                </a:lnTo>
                <a:lnTo>
                  <a:pt x="1650" y="11468"/>
                </a:lnTo>
                <a:lnTo>
                  <a:pt x="1739" y="18859"/>
                </a:lnTo>
                <a:lnTo>
                  <a:pt x="1346" y="22174"/>
                </a:lnTo>
                <a:lnTo>
                  <a:pt x="1422" y="28625"/>
                </a:lnTo>
                <a:lnTo>
                  <a:pt x="1942" y="30979"/>
                </a:lnTo>
                <a:lnTo>
                  <a:pt x="2120" y="31788"/>
                </a:lnTo>
                <a:lnTo>
                  <a:pt x="4050" y="34808"/>
                </a:lnTo>
                <a:lnTo>
                  <a:pt x="5359" y="31851"/>
                </a:lnTo>
                <a:lnTo>
                  <a:pt x="6679" y="32181"/>
                </a:lnTo>
                <a:lnTo>
                  <a:pt x="8762" y="32702"/>
                </a:lnTo>
                <a:lnTo>
                  <a:pt x="9486" y="34391"/>
                </a:lnTo>
                <a:lnTo>
                  <a:pt x="10286" y="31127"/>
                </a:lnTo>
                <a:lnTo>
                  <a:pt x="8470" y="27914"/>
                </a:lnTo>
                <a:lnTo>
                  <a:pt x="8381" y="22720"/>
                </a:lnTo>
                <a:lnTo>
                  <a:pt x="8762" y="19558"/>
                </a:lnTo>
                <a:lnTo>
                  <a:pt x="8762" y="16484"/>
                </a:lnTo>
                <a:lnTo>
                  <a:pt x="8585" y="9982"/>
                </a:lnTo>
                <a:lnTo>
                  <a:pt x="6997" y="5410"/>
                </a:lnTo>
                <a:lnTo>
                  <a:pt x="8000" y="29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645517" y="6937903"/>
            <a:ext cx="5828" cy="13462"/>
          </a:xfrm>
          <a:custGeom>
            <a:avLst/>
            <a:gdLst/>
            <a:ahLst/>
            <a:cxnLst/>
            <a:rect l="l" t="t" r="r" b="b"/>
            <a:pathLst>
              <a:path w="5828" h="13461">
                <a:moveTo>
                  <a:pt x="5626" y="3822"/>
                </a:moveTo>
                <a:lnTo>
                  <a:pt x="5828" y="2889"/>
                </a:lnTo>
                <a:lnTo>
                  <a:pt x="4343" y="3911"/>
                </a:lnTo>
                <a:lnTo>
                  <a:pt x="4216" y="0"/>
                </a:lnTo>
                <a:lnTo>
                  <a:pt x="1701" y="2463"/>
                </a:lnTo>
                <a:lnTo>
                  <a:pt x="1562" y="2679"/>
                </a:lnTo>
                <a:lnTo>
                  <a:pt x="0" y="13462"/>
                </a:lnTo>
                <a:lnTo>
                  <a:pt x="3124" y="10642"/>
                </a:lnTo>
                <a:lnTo>
                  <a:pt x="4762" y="7239"/>
                </a:lnTo>
                <a:lnTo>
                  <a:pt x="5626" y="3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587571" y="6958999"/>
            <a:ext cx="3565" cy="4469"/>
          </a:xfrm>
          <a:custGeom>
            <a:avLst/>
            <a:gdLst/>
            <a:ahLst/>
            <a:cxnLst/>
            <a:rect l="l" t="t" r="r" b="b"/>
            <a:pathLst>
              <a:path w="3565" h="4469">
                <a:moveTo>
                  <a:pt x="2117" y="316"/>
                </a:moveTo>
                <a:lnTo>
                  <a:pt x="0" y="0"/>
                </a:lnTo>
                <a:lnTo>
                  <a:pt x="9" y="1269"/>
                </a:lnTo>
                <a:lnTo>
                  <a:pt x="1456" y="4469"/>
                </a:lnTo>
                <a:lnTo>
                  <a:pt x="3565" y="3529"/>
                </a:lnTo>
                <a:lnTo>
                  <a:pt x="2117" y="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573951" y="6977934"/>
            <a:ext cx="4738" cy="5141"/>
          </a:xfrm>
          <a:custGeom>
            <a:avLst/>
            <a:gdLst/>
            <a:ahLst/>
            <a:cxnLst/>
            <a:rect l="l" t="t" r="r" b="b"/>
            <a:pathLst>
              <a:path w="4738" h="5141">
                <a:moveTo>
                  <a:pt x="1271" y="2908"/>
                </a:moveTo>
                <a:lnTo>
                  <a:pt x="0" y="5141"/>
                </a:lnTo>
                <a:lnTo>
                  <a:pt x="2185" y="5130"/>
                </a:lnTo>
                <a:lnTo>
                  <a:pt x="4738" y="0"/>
                </a:lnTo>
                <a:lnTo>
                  <a:pt x="1271" y="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560339" y="6955569"/>
            <a:ext cx="32223" cy="78536"/>
          </a:xfrm>
          <a:custGeom>
            <a:avLst/>
            <a:gdLst/>
            <a:ahLst/>
            <a:cxnLst/>
            <a:rect l="l" t="t" r="r" b="b"/>
            <a:pathLst>
              <a:path w="32223" h="78536">
                <a:moveTo>
                  <a:pt x="4876" y="36042"/>
                </a:moveTo>
                <a:lnTo>
                  <a:pt x="4470" y="38747"/>
                </a:lnTo>
                <a:lnTo>
                  <a:pt x="3149" y="42036"/>
                </a:lnTo>
                <a:lnTo>
                  <a:pt x="1549" y="44754"/>
                </a:lnTo>
                <a:lnTo>
                  <a:pt x="0" y="48755"/>
                </a:lnTo>
                <a:lnTo>
                  <a:pt x="152" y="56197"/>
                </a:lnTo>
                <a:lnTo>
                  <a:pt x="50" y="60629"/>
                </a:lnTo>
                <a:lnTo>
                  <a:pt x="1295" y="65087"/>
                </a:lnTo>
                <a:lnTo>
                  <a:pt x="2120" y="67970"/>
                </a:lnTo>
                <a:lnTo>
                  <a:pt x="4648" y="72694"/>
                </a:lnTo>
                <a:lnTo>
                  <a:pt x="5708" y="75018"/>
                </a:lnTo>
                <a:lnTo>
                  <a:pt x="10274" y="75018"/>
                </a:lnTo>
                <a:lnTo>
                  <a:pt x="10274" y="78536"/>
                </a:lnTo>
                <a:lnTo>
                  <a:pt x="13779" y="78244"/>
                </a:lnTo>
                <a:lnTo>
                  <a:pt x="13487" y="74866"/>
                </a:lnTo>
                <a:lnTo>
                  <a:pt x="12179" y="72047"/>
                </a:lnTo>
                <a:lnTo>
                  <a:pt x="9728" y="67094"/>
                </a:lnTo>
                <a:lnTo>
                  <a:pt x="8077" y="63169"/>
                </a:lnTo>
                <a:lnTo>
                  <a:pt x="7175" y="60083"/>
                </a:lnTo>
                <a:lnTo>
                  <a:pt x="7073" y="52133"/>
                </a:lnTo>
                <a:lnTo>
                  <a:pt x="7365" y="48933"/>
                </a:lnTo>
                <a:lnTo>
                  <a:pt x="9372" y="45402"/>
                </a:lnTo>
                <a:lnTo>
                  <a:pt x="12649" y="30416"/>
                </a:lnTo>
                <a:lnTo>
                  <a:pt x="12953" y="28663"/>
                </a:lnTo>
                <a:lnTo>
                  <a:pt x="16116" y="31013"/>
                </a:lnTo>
                <a:lnTo>
                  <a:pt x="16154" y="27495"/>
                </a:lnTo>
                <a:lnTo>
                  <a:pt x="19291" y="33312"/>
                </a:lnTo>
                <a:lnTo>
                  <a:pt x="20053" y="30048"/>
                </a:lnTo>
                <a:lnTo>
                  <a:pt x="23367" y="29044"/>
                </a:lnTo>
                <a:lnTo>
                  <a:pt x="24117" y="28079"/>
                </a:lnTo>
                <a:lnTo>
                  <a:pt x="26479" y="24955"/>
                </a:lnTo>
                <a:lnTo>
                  <a:pt x="28282" y="20815"/>
                </a:lnTo>
                <a:lnTo>
                  <a:pt x="29768" y="16522"/>
                </a:lnTo>
                <a:lnTo>
                  <a:pt x="31241" y="12217"/>
                </a:lnTo>
                <a:lnTo>
                  <a:pt x="32223" y="8162"/>
                </a:lnTo>
                <a:lnTo>
                  <a:pt x="25603" y="8216"/>
                </a:lnTo>
                <a:lnTo>
                  <a:pt x="25869" y="3225"/>
                </a:lnTo>
                <a:lnTo>
                  <a:pt x="27216" y="1168"/>
                </a:lnTo>
                <a:lnTo>
                  <a:pt x="29082" y="0"/>
                </a:lnTo>
                <a:lnTo>
                  <a:pt x="25793" y="1485"/>
                </a:lnTo>
                <a:lnTo>
                  <a:pt x="25425" y="6248"/>
                </a:lnTo>
                <a:lnTo>
                  <a:pt x="25128" y="7487"/>
                </a:lnTo>
                <a:lnTo>
                  <a:pt x="24434" y="10375"/>
                </a:lnTo>
                <a:lnTo>
                  <a:pt x="23113" y="14236"/>
                </a:lnTo>
                <a:lnTo>
                  <a:pt x="21793" y="18110"/>
                </a:lnTo>
                <a:lnTo>
                  <a:pt x="20078" y="21780"/>
                </a:lnTo>
                <a:lnTo>
                  <a:pt x="21653" y="22428"/>
                </a:lnTo>
                <a:lnTo>
                  <a:pt x="21310" y="25933"/>
                </a:lnTo>
                <a:lnTo>
                  <a:pt x="18516" y="23799"/>
                </a:lnTo>
                <a:lnTo>
                  <a:pt x="18351" y="22364"/>
                </a:lnTo>
                <a:lnTo>
                  <a:pt x="15798" y="27495"/>
                </a:lnTo>
                <a:lnTo>
                  <a:pt x="13144" y="27508"/>
                </a:lnTo>
                <a:lnTo>
                  <a:pt x="9359" y="28422"/>
                </a:lnTo>
                <a:lnTo>
                  <a:pt x="6705" y="30086"/>
                </a:lnTo>
                <a:lnTo>
                  <a:pt x="5079" y="33223"/>
                </a:lnTo>
                <a:lnTo>
                  <a:pt x="4876" y="36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328576" y="6904516"/>
            <a:ext cx="5468" cy="6477"/>
          </a:xfrm>
          <a:custGeom>
            <a:avLst/>
            <a:gdLst/>
            <a:ahLst/>
            <a:cxnLst/>
            <a:rect l="l" t="t" r="r" b="b"/>
            <a:pathLst>
              <a:path w="5468" h="6476">
                <a:moveTo>
                  <a:pt x="3492" y="3771"/>
                </a:moveTo>
                <a:lnTo>
                  <a:pt x="4343" y="6476"/>
                </a:lnTo>
                <a:lnTo>
                  <a:pt x="4678" y="4910"/>
                </a:lnTo>
                <a:lnTo>
                  <a:pt x="5468" y="1219"/>
                </a:lnTo>
                <a:lnTo>
                  <a:pt x="3289" y="0"/>
                </a:lnTo>
                <a:lnTo>
                  <a:pt x="203" y="1892"/>
                </a:lnTo>
                <a:lnTo>
                  <a:pt x="0" y="4229"/>
                </a:lnTo>
                <a:lnTo>
                  <a:pt x="3492" y="3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334787" y="6928022"/>
            <a:ext cx="1879" cy="9080"/>
          </a:xfrm>
          <a:custGeom>
            <a:avLst/>
            <a:gdLst/>
            <a:ahLst/>
            <a:cxnLst/>
            <a:rect l="l" t="t" r="r" b="b"/>
            <a:pathLst>
              <a:path w="1879" h="9080">
                <a:moveTo>
                  <a:pt x="0" y="9080"/>
                </a:moveTo>
                <a:lnTo>
                  <a:pt x="1384" y="5689"/>
                </a:lnTo>
                <a:lnTo>
                  <a:pt x="1879" y="4229"/>
                </a:lnTo>
                <a:lnTo>
                  <a:pt x="939" y="0"/>
                </a:lnTo>
                <a:lnTo>
                  <a:pt x="280" y="3700"/>
                </a:lnTo>
                <a:lnTo>
                  <a:pt x="596" y="5638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327344" y="6935850"/>
            <a:ext cx="1866" cy="11985"/>
          </a:xfrm>
          <a:custGeom>
            <a:avLst/>
            <a:gdLst/>
            <a:ahLst/>
            <a:cxnLst/>
            <a:rect l="l" t="t" r="r" b="b"/>
            <a:pathLst>
              <a:path w="1866" h="11985">
                <a:moveTo>
                  <a:pt x="0" y="3755"/>
                </a:moveTo>
                <a:lnTo>
                  <a:pt x="50" y="11985"/>
                </a:lnTo>
                <a:lnTo>
                  <a:pt x="1866" y="8188"/>
                </a:lnTo>
                <a:lnTo>
                  <a:pt x="1562" y="1000"/>
                </a:lnTo>
                <a:lnTo>
                  <a:pt x="1319" y="0"/>
                </a:lnTo>
                <a:lnTo>
                  <a:pt x="1257" y="187"/>
                </a:lnTo>
                <a:lnTo>
                  <a:pt x="0" y="37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325718" y="6943262"/>
            <a:ext cx="3086" cy="10350"/>
          </a:xfrm>
          <a:custGeom>
            <a:avLst/>
            <a:gdLst/>
            <a:ahLst/>
            <a:cxnLst/>
            <a:rect l="l" t="t" r="r" b="b"/>
            <a:pathLst>
              <a:path w="3086" h="10350">
                <a:moveTo>
                  <a:pt x="0" y="8648"/>
                </a:moveTo>
                <a:lnTo>
                  <a:pt x="3086" y="10350"/>
                </a:lnTo>
                <a:lnTo>
                  <a:pt x="482" y="7797"/>
                </a:lnTo>
                <a:lnTo>
                  <a:pt x="393" y="0"/>
                </a:lnTo>
                <a:lnTo>
                  <a:pt x="0" y="8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332920" y="6905735"/>
            <a:ext cx="2463" cy="5257"/>
          </a:xfrm>
          <a:custGeom>
            <a:avLst/>
            <a:gdLst/>
            <a:ahLst/>
            <a:cxnLst/>
            <a:rect l="l" t="t" r="r" b="b"/>
            <a:pathLst>
              <a:path w="2463" h="5257">
                <a:moveTo>
                  <a:pt x="1689" y="4991"/>
                </a:moveTo>
                <a:lnTo>
                  <a:pt x="2463" y="749"/>
                </a:lnTo>
                <a:lnTo>
                  <a:pt x="1124" y="0"/>
                </a:lnTo>
                <a:lnTo>
                  <a:pt x="335" y="3691"/>
                </a:lnTo>
                <a:lnTo>
                  <a:pt x="0" y="5257"/>
                </a:lnTo>
                <a:lnTo>
                  <a:pt x="1689" y="4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312701" y="6749334"/>
            <a:ext cx="9766" cy="11163"/>
          </a:xfrm>
          <a:custGeom>
            <a:avLst/>
            <a:gdLst/>
            <a:ahLst/>
            <a:cxnLst/>
            <a:rect l="l" t="t" r="r" b="b"/>
            <a:pathLst>
              <a:path w="9766" h="11163">
                <a:moveTo>
                  <a:pt x="9245" y="0"/>
                </a:moveTo>
                <a:lnTo>
                  <a:pt x="6007" y="292"/>
                </a:lnTo>
                <a:lnTo>
                  <a:pt x="2959" y="3009"/>
                </a:lnTo>
                <a:lnTo>
                  <a:pt x="0" y="5549"/>
                </a:lnTo>
                <a:lnTo>
                  <a:pt x="1955" y="11163"/>
                </a:lnTo>
                <a:lnTo>
                  <a:pt x="3390" y="6108"/>
                </a:lnTo>
                <a:lnTo>
                  <a:pt x="6007" y="6096"/>
                </a:lnTo>
                <a:lnTo>
                  <a:pt x="8610" y="5435"/>
                </a:lnTo>
                <a:lnTo>
                  <a:pt x="9766" y="330"/>
                </a:lnTo>
                <a:lnTo>
                  <a:pt x="92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303410" y="6742362"/>
            <a:ext cx="26817" cy="32169"/>
          </a:xfrm>
          <a:custGeom>
            <a:avLst/>
            <a:gdLst/>
            <a:ahLst/>
            <a:cxnLst/>
            <a:rect l="l" t="t" r="r" b="b"/>
            <a:pathLst>
              <a:path w="26817" h="32169">
                <a:moveTo>
                  <a:pt x="8770" y="28917"/>
                </a:moveTo>
                <a:lnTo>
                  <a:pt x="11589" y="26784"/>
                </a:lnTo>
                <a:lnTo>
                  <a:pt x="13685" y="24307"/>
                </a:lnTo>
                <a:lnTo>
                  <a:pt x="14193" y="19799"/>
                </a:lnTo>
                <a:lnTo>
                  <a:pt x="11438" y="18243"/>
                </a:lnTo>
                <a:lnTo>
                  <a:pt x="13571" y="17259"/>
                </a:lnTo>
                <a:lnTo>
                  <a:pt x="18359" y="14998"/>
                </a:lnTo>
                <a:lnTo>
                  <a:pt x="23235" y="12890"/>
                </a:lnTo>
                <a:lnTo>
                  <a:pt x="26817" y="9423"/>
                </a:lnTo>
                <a:lnTo>
                  <a:pt x="25013" y="10363"/>
                </a:lnTo>
                <a:lnTo>
                  <a:pt x="23345" y="5885"/>
                </a:lnTo>
                <a:lnTo>
                  <a:pt x="22791" y="6197"/>
                </a:lnTo>
                <a:lnTo>
                  <a:pt x="22448" y="11125"/>
                </a:lnTo>
                <a:lnTo>
                  <a:pt x="19498" y="6847"/>
                </a:lnTo>
                <a:lnTo>
                  <a:pt x="19806" y="6807"/>
                </a:lnTo>
                <a:lnTo>
                  <a:pt x="21876" y="4394"/>
                </a:lnTo>
                <a:lnTo>
                  <a:pt x="23693" y="3441"/>
                </a:lnTo>
                <a:lnTo>
                  <a:pt x="20416" y="4394"/>
                </a:lnTo>
                <a:lnTo>
                  <a:pt x="17330" y="0"/>
                </a:lnTo>
                <a:lnTo>
                  <a:pt x="14625" y="241"/>
                </a:lnTo>
                <a:lnTo>
                  <a:pt x="10472" y="1066"/>
                </a:lnTo>
                <a:lnTo>
                  <a:pt x="12682" y="6032"/>
                </a:lnTo>
                <a:lnTo>
                  <a:pt x="16238" y="5575"/>
                </a:lnTo>
                <a:lnTo>
                  <a:pt x="18536" y="6972"/>
                </a:lnTo>
                <a:lnTo>
                  <a:pt x="19057" y="7302"/>
                </a:lnTo>
                <a:lnTo>
                  <a:pt x="17901" y="12407"/>
                </a:lnTo>
                <a:lnTo>
                  <a:pt x="15298" y="13068"/>
                </a:lnTo>
                <a:lnTo>
                  <a:pt x="12682" y="13080"/>
                </a:lnTo>
                <a:lnTo>
                  <a:pt x="11247" y="18135"/>
                </a:lnTo>
                <a:lnTo>
                  <a:pt x="9291" y="12522"/>
                </a:lnTo>
                <a:lnTo>
                  <a:pt x="12250" y="9982"/>
                </a:lnTo>
                <a:lnTo>
                  <a:pt x="8487" y="11845"/>
                </a:lnTo>
                <a:lnTo>
                  <a:pt x="5709" y="13220"/>
                </a:lnTo>
                <a:lnTo>
                  <a:pt x="2420" y="14884"/>
                </a:lnTo>
                <a:lnTo>
                  <a:pt x="0" y="25532"/>
                </a:lnTo>
                <a:lnTo>
                  <a:pt x="1163" y="24460"/>
                </a:lnTo>
                <a:lnTo>
                  <a:pt x="4096" y="21755"/>
                </a:lnTo>
                <a:lnTo>
                  <a:pt x="8783" y="19469"/>
                </a:lnTo>
                <a:lnTo>
                  <a:pt x="9125" y="19310"/>
                </a:lnTo>
                <a:lnTo>
                  <a:pt x="8313" y="19761"/>
                </a:lnTo>
                <a:lnTo>
                  <a:pt x="4782" y="23075"/>
                </a:lnTo>
                <a:lnTo>
                  <a:pt x="4249" y="25869"/>
                </a:lnTo>
                <a:lnTo>
                  <a:pt x="2496" y="32169"/>
                </a:lnTo>
                <a:lnTo>
                  <a:pt x="5633" y="30556"/>
                </a:lnTo>
                <a:lnTo>
                  <a:pt x="6001" y="24041"/>
                </a:lnTo>
                <a:lnTo>
                  <a:pt x="7652" y="20929"/>
                </a:lnTo>
                <a:lnTo>
                  <a:pt x="11005" y="22034"/>
                </a:lnTo>
                <a:lnTo>
                  <a:pt x="8770" y="28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291823" y="6777147"/>
            <a:ext cx="6261" cy="16491"/>
          </a:xfrm>
          <a:custGeom>
            <a:avLst/>
            <a:gdLst/>
            <a:ahLst/>
            <a:cxnLst/>
            <a:rect l="l" t="t" r="r" b="b"/>
            <a:pathLst>
              <a:path w="6261" h="16491">
                <a:moveTo>
                  <a:pt x="3136" y="3441"/>
                </a:moveTo>
                <a:lnTo>
                  <a:pt x="812" y="7556"/>
                </a:lnTo>
                <a:lnTo>
                  <a:pt x="0" y="9944"/>
                </a:lnTo>
                <a:lnTo>
                  <a:pt x="12" y="12534"/>
                </a:lnTo>
                <a:lnTo>
                  <a:pt x="1638" y="16471"/>
                </a:lnTo>
                <a:lnTo>
                  <a:pt x="3503" y="16491"/>
                </a:lnTo>
                <a:lnTo>
                  <a:pt x="3594" y="9448"/>
                </a:lnTo>
                <a:lnTo>
                  <a:pt x="6261" y="0"/>
                </a:lnTo>
                <a:lnTo>
                  <a:pt x="3136" y="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296546" y="6762160"/>
            <a:ext cx="21208" cy="31496"/>
          </a:xfrm>
          <a:custGeom>
            <a:avLst/>
            <a:gdLst/>
            <a:ahLst/>
            <a:cxnLst/>
            <a:rect l="l" t="t" r="r" b="b"/>
            <a:pathLst>
              <a:path w="21208" h="31496">
                <a:moveTo>
                  <a:pt x="786" y="27873"/>
                </a:moveTo>
                <a:lnTo>
                  <a:pt x="0" y="29184"/>
                </a:lnTo>
                <a:lnTo>
                  <a:pt x="571" y="31496"/>
                </a:lnTo>
                <a:lnTo>
                  <a:pt x="3251" y="30302"/>
                </a:lnTo>
                <a:lnTo>
                  <a:pt x="4229" y="22656"/>
                </a:lnTo>
                <a:lnTo>
                  <a:pt x="5479" y="20901"/>
                </a:lnTo>
                <a:lnTo>
                  <a:pt x="6146" y="19964"/>
                </a:lnTo>
                <a:lnTo>
                  <a:pt x="8127" y="21958"/>
                </a:lnTo>
                <a:lnTo>
                  <a:pt x="8966" y="25425"/>
                </a:lnTo>
                <a:lnTo>
                  <a:pt x="8635" y="28460"/>
                </a:lnTo>
                <a:lnTo>
                  <a:pt x="10223" y="26174"/>
                </a:lnTo>
                <a:lnTo>
                  <a:pt x="9575" y="25158"/>
                </a:lnTo>
                <a:lnTo>
                  <a:pt x="8162" y="18264"/>
                </a:lnTo>
                <a:lnTo>
                  <a:pt x="9550" y="17094"/>
                </a:lnTo>
                <a:lnTo>
                  <a:pt x="12903" y="14084"/>
                </a:lnTo>
                <a:lnTo>
                  <a:pt x="16217" y="11023"/>
                </a:lnTo>
                <a:lnTo>
                  <a:pt x="19646" y="7848"/>
                </a:lnTo>
                <a:lnTo>
                  <a:pt x="21208" y="3352"/>
                </a:lnTo>
                <a:lnTo>
                  <a:pt x="21056" y="0"/>
                </a:lnTo>
                <a:lnTo>
                  <a:pt x="20548" y="4508"/>
                </a:lnTo>
                <a:lnTo>
                  <a:pt x="18453" y="6985"/>
                </a:lnTo>
                <a:lnTo>
                  <a:pt x="15633" y="9118"/>
                </a:lnTo>
                <a:lnTo>
                  <a:pt x="17868" y="2235"/>
                </a:lnTo>
                <a:lnTo>
                  <a:pt x="14516" y="1130"/>
                </a:lnTo>
                <a:lnTo>
                  <a:pt x="12865" y="4241"/>
                </a:lnTo>
                <a:lnTo>
                  <a:pt x="12496" y="10756"/>
                </a:lnTo>
                <a:lnTo>
                  <a:pt x="9359" y="12369"/>
                </a:lnTo>
                <a:lnTo>
                  <a:pt x="7975" y="18148"/>
                </a:lnTo>
                <a:lnTo>
                  <a:pt x="9359" y="12369"/>
                </a:lnTo>
                <a:lnTo>
                  <a:pt x="8483" y="8801"/>
                </a:lnTo>
                <a:lnTo>
                  <a:pt x="5905" y="13474"/>
                </a:lnTo>
                <a:lnTo>
                  <a:pt x="6667" y="18745"/>
                </a:lnTo>
                <a:lnTo>
                  <a:pt x="4851" y="20650"/>
                </a:lnTo>
                <a:lnTo>
                  <a:pt x="2920" y="24447"/>
                </a:lnTo>
                <a:lnTo>
                  <a:pt x="2336" y="27800"/>
                </a:lnTo>
                <a:lnTo>
                  <a:pt x="2755" y="24587"/>
                </a:lnTo>
                <a:lnTo>
                  <a:pt x="4013" y="19989"/>
                </a:lnTo>
                <a:lnTo>
                  <a:pt x="1257" y="22987"/>
                </a:lnTo>
                <a:lnTo>
                  <a:pt x="786" y="278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313577" y="6866415"/>
            <a:ext cx="1866" cy="7632"/>
          </a:xfrm>
          <a:custGeom>
            <a:avLst/>
            <a:gdLst/>
            <a:ahLst/>
            <a:cxnLst/>
            <a:rect l="l" t="t" r="r" b="b"/>
            <a:pathLst>
              <a:path w="1866" h="7632">
                <a:moveTo>
                  <a:pt x="0" y="2679"/>
                </a:moveTo>
                <a:lnTo>
                  <a:pt x="1866" y="7632"/>
                </a:lnTo>
                <a:lnTo>
                  <a:pt x="266" y="0"/>
                </a:lnTo>
                <a:lnTo>
                  <a:pt x="0" y="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294083" y="6757246"/>
            <a:ext cx="14109" cy="56629"/>
          </a:xfrm>
          <a:custGeom>
            <a:avLst/>
            <a:gdLst/>
            <a:ahLst/>
            <a:cxnLst/>
            <a:rect l="l" t="t" r="r" b="b"/>
            <a:pathLst>
              <a:path w="14109" h="56629">
                <a:moveTo>
                  <a:pt x="609" y="16878"/>
                </a:moveTo>
                <a:lnTo>
                  <a:pt x="4838" y="18414"/>
                </a:lnTo>
                <a:lnTo>
                  <a:pt x="3467" y="14808"/>
                </a:lnTo>
                <a:lnTo>
                  <a:pt x="3898" y="11315"/>
                </a:lnTo>
                <a:lnTo>
                  <a:pt x="8534" y="11379"/>
                </a:lnTo>
                <a:lnTo>
                  <a:pt x="7239" y="16598"/>
                </a:lnTo>
                <a:lnTo>
                  <a:pt x="5462" y="18410"/>
                </a:lnTo>
                <a:lnTo>
                  <a:pt x="4000" y="19900"/>
                </a:lnTo>
                <a:lnTo>
                  <a:pt x="1333" y="29349"/>
                </a:lnTo>
                <a:lnTo>
                  <a:pt x="1242" y="36392"/>
                </a:lnTo>
                <a:lnTo>
                  <a:pt x="1016" y="36817"/>
                </a:lnTo>
                <a:lnTo>
                  <a:pt x="495" y="40246"/>
                </a:lnTo>
                <a:lnTo>
                  <a:pt x="203" y="43256"/>
                </a:lnTo>
                <a:lnTo>
                  <a:pt x="203" y="47764"/>
                </a:lnTo>
                <a:lnTo>
                  <a:pt x="482" y="50685"/>
                </a:lnTo>
                <a:lnTo>
                  <a:pt x="482" y="54990"/>
                </a:lnTo>
                <a:lnTo>
                  <a:pt x="3822" y="56629"/>
                </a:lnTo>
                <a:lnTo>
                  <a:pt x="5339" y="56331"/>
                </a:lnTo>
                <a:lnTo>
                  <a:pt x="7772" y="55854"/>
                </a:lnTo>
                <a:lnTo>
                  <a:pt x="13080" y="41143"/>
                </a:lnTo>
                <a:lnTo>
                  <a:pt x="7491" y="49929"/>
                </a:lnTo>
                <a:lnTo>
                  <a:pt x="6368" y="51695"/>
                </a:lnTo>
                <a:lnTo>
                  <a:pt x="7073" y="47790"/>
                </a:lnTo>
                <a:lnTo>
                  <a:pt x="7239" y="47307"/>
                </a:lnTo>
                <a:lnTo>
                  <a:pt x="7239" y="44729"/>
                </a:lnTo>
                <a:lnTo>
                  <a:pt x="7454" y="41300"/>
                </a:lnTo>
                <a:lnTo>
                  <a:pt x="8635" y="37503"/>
                </a:lnTo>
                <a:lnTo>
                  <a:pt x="8623" y="32943"/>
                </a:lnTo>
                <a:lnTo>
                  <a:pt x="5714" y="35217"/>
                </a:lnTo>
                <a:lnTo>
                  <a:pt x="3035" y="36410"/>
                </a:lnTo>
                <a:lnTo>
                  <a:pt x="4000" y="53111"/>
                </a:lnTo>
                <a:lnTo>
                  <a:pt x="4191" y="49593"/>
                </a:lnTo>
                <a:lnTo>
                  <a:pt x="4470" y="49517"/>
                </a:lnTo>
                <a:lnTo>
                  <a:pt x="6053" y="53111"/>
                </a:lnTo>
                <a:lnTo>
                  <a:pt x="7531" y="53111"/>
                </a:lnTo>
                <a:lnTo>
                  <a:pt x="7518" y="50203"/>
                </a:lnTo>
                <a:lnTo>
                  <a:pt x="7531" y="53111"/>
                </a:lnTo>
                <a:lnTo>
                  <a:pt x="4000" y="53111"/>
                </a:lnTo>
                <a:lnTo>
                  <a:pt x="3035" y="36410"/>
                </a:lnTo>
                <a:lnTo>
                  <a:pt x="2463" y="34099"/>
                </a:lnTo>
                <a:lnTo>
                  <a:pt x="3249" y="32787"/>
                </a:lnTo>
                <a:lnTo>
                  <a:pt x="3721" y="27901"/>
                </a:lnTo>
                <a:lnTo>
                  <a:pt x="6477" y="24904"/>
                </a:lnTo>
                <a:lnTo>
                  <a:pt x="5219" y="29502"/>
                </a:lnTo>
                <a:lnTo>
                  <a:pt x="4800" y="32715"/>
                </a:lnTo>
                <a:lnTo>
                  <a:pt x="5384" y="29362"/>
                </a:lnTo>
                <a:lnTo>
                  <a:pt x="7315" y="25565"/>
                </a:lnTo>
                <a:lnTo>
                  <a:pt x="9131" y="23660"/>
                </a:lnTo>
                <a:lnTo>
                  <a:pt x="8369" y="18389"/>
                </a:lnTo>
                <a:lnTo>
                  <a:pt x="10947" y="13715"/>
                </a:lnTo>
                <a:lnTo>
                  <a:pt x="11823" y="17284"/>
                </a:lnTo>
                <a:lnTo>
                  <a:pt x="13576" y="10985"/>
                </a:lnTo>
                <a:lnTo>
                  <a:pt x="14109" y="8191"/>
                </a:lnTo>
                <a:lnTo>
                  <a:pt x="9347" y="10642"/>
                </a:lnTo>
                <a:lnTo>
                  <a:pt x="11747" y="0"/>
                </a:lnTo>
                <a:lnTo>
                  <a:pt x="8496" y="1866"/>
                </a:lnTo>
                <a:lnTo>
                  <a:pt x="5753" y="4368"/>
                </a:lnTo>
                <a:lnTo>
                  <a:pt x="3009" y="6832"/>
                </a:lnTo>
                <a:lnTo>
                  <a:pt x="762" y="10096"/>
                </a:lnTo>
                <a:lnTo>
                  <a:pt x="0" y="14147"/>
                </a:lnTo>
                <a:lnTo>
                  <a:pt x="609" y="16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318835" y="6830970"/>
            <a:ext cx="29756" cy="106133"/>
          </a:xfrm>
          <a:custGeom>
            <a:avLst/>
            <a:gdLst/>
            <a:ahLst/>
            <a:cxnLst/>
            <a:rect l="l" t="t" r="r" b="b"/>
            <a:pathLst>
              <a:path w="29756" h="106133">
                <a:moveTo>
                  <a:pt x="1803" y="7099"/>
                </a:moveTo>
                <a:lnTo>
                  <a:pt x="3987" y="3390"/>
                </a:lnTo>
                <a:lnTo>
                  <a:pt x="7188" y="1930"/>
                </a:lnTo>
                <a:lnTo>
                  <a:pt x="7797" y="11480"/>
                </a:lnTo>
                <a:lnTo>
                  <a:pt x="8598" y="11710"/>
                </a:lnTo>
                <a:lnTo>
                  <a:pt x="10502" y="12255"/>
                </a:lnTo>
                <a:lnTo>
                  <a:pt x="15024" y="13893"/>
                </a:lnTo>
                <a:lnTo>
                  <a:pt x="18148" y="16497"/>
                </a:lnTo>
                <a:lnTo>
                  <a:pt x="18719" y="19837"/>
                </a:lnTo>
                <a:lnTo>
                  <a:pt x="20408" y="23710"/>
                </a:lnTo>
                <a:lnTo>
                  <a:pt x="22517" y="27355"/>
                </a:lnTo>
                <a:lnTo>
                  <a:pt x="22567" y="30099"/>
                </a:lnTo>
                <a:lnTo>
                  <a:pt x="20853" y="33655"/>
                </a:lnTo>
                <a:lnTo>
                  <a:pt x="17487" y="37376"/>
                </a:lnTo>
                <a:lnTo>
                  <a:pt x="15671" y="39535"/>
                </a:lnTo>
                <a:lnTo>
                  <a:pt x="13754" y="42633"/>
                </a:lnTo>
                <a:lnTo>
                  <a:pt x="13373" y="46964"/>
                </a:lnTo>
                <a:lnTo>
                  <a:pt x="11384" y="59238"/>
                </a:lnTo>
                <a:lnTo>
                  <a:pt x="8608" y="71640"/>
                </a:lnTo>
                <a:lnTo>
                  <a:pt x="7162" y="78765"/>
                </a:lnTo>
                <a:lnTo>
                  <a:pt x="8013" y="77025"/>
                </a:lnTo>
                <a:lnTo>
                  <a:pt x="9792" y="78640"/>
                </a:lnTo>
                <a:lnTo>
                  <a:pt x="10629" y="79400"/>
                </a:lnTo>
                <a:lnTo>
                  <a:pt x="10477" y="83248"/>
                </a:lnTo>
                <a:lnTo>
                  <a:pt x="11150" y="99085"/>
                </a:lnTo>
                <a:lnTo>
                  <a:pt x="13233" y="81762"/>
                </a:lnTo>
                <a:lnTo>
                  <a:pt x="13411" y="96393"/>
                </a:lnTo>
                <a:lnTo>
                  <a:pt x="14490" y="100177"/>
                </a:lnTo>
                <a:lnTo>
                  <a:pt x="13119" y="103517"/>
                </a:lnTo>
                <a:lnTo>
                  <a:pt x="15951" y="106133"/>
                </a:lnTo>
                <a:lnTo>
                  <a:pt x="16548" y="102692"/>
                </a:lnTo>
                <a:lnTo>
                  <a:pt x="16232" y="100753"/>
                </a:lnTo>
                <a:lnTo>
                  <a:pt x="16890" y="97053"/>
                </a:lnTo>
                <a:lnTo>
                  <a:pt x="15988" y="96882"/>
                </a:lnTo>
                <a:lnTo>
                  <a:pt x="15989" y="99263"/>
                </a:lnTo>
                <a:lnTo>
                  <a:pt x="15976" y="92570"/>
                </a:lnTo>
                <a:lnTo>
                  <a:pt x="16979" y="87083"/>
                </a:lnTo>
                <a:lnTo>
                  <a:pt x="16916" y="78384"/>
                </a:lnTo>
                <a:lnTo>
                  <a:pt x="16548" y="75514"/>
                </a:lnTo>
                <a:lnTo>
                  <a:pt x="15773" y="79756"/>
                </a:lnTo>
                <a:lnTo>
                  <a:pt x="14084" y="80022"/>
                </a:lnTo>
                <a:lnTo>
                  <a:pt x="13233" y="77317"/>
                </a:lnTo>
                <a:lnTo>
                  <a:pt x="9740" y="77774"/>
                </a:lnTo>
                <a:lnTo>
                  <a:pt x="9944" y="75438"/>
                </a:lnTo>
                <a:lnTo>
                  <a:pt x="13030" y="73545"/>
                </a:lnTo>
                <a:lnTo>
                  <a:pt x="15209" y="74764"/>
                </a:lnTo>
                <a:lnTo>
                  <a:pt x="16698" y="67801"/>
                </a:lnTo>
                <a:lnTo>
                  <a:pt x="19308" y="55394"/>
                </a:lnTo>
                <a:lnTo>
                  <a:pt x="20383" y="47663"/>
                </a:lnTo>
                <a:lnTo>
                  <a:pt x="20700" y="44881"/>
                </a:lnTo>
                <a:lnTo>
                  <a:pt x="22948" y="41821"/>
                </a:lnTo>
                <a:lnTo>
                  <a:pt x="26555" y="37998"/>
                </a:lnTo>
                <a:lnTo>
                  <a:pt x="28219" y="34594"/>
                </a:lnTo>
                <a:lnTo>
                  <a:pt x="29756" y="30543"/>
                </a:lnTo>
                <a:lnTo>
                  <a:pt x="29756" y="26314"/>
                </a:lnTo>
                <a:lnTo>
                  <a:pt x="28143" y="22936"/>
                </a:lnTo>
                <a:lnTo>
                  <a:pt x="26568" y="20256"/>
                </a:lnTo>
                <a:lnTo>
                  <a:pt x="25526" y="17335"/>
                </a:lnTo>
                <a:lnTo>
                  <a:pt x="24980" y="14605"/>
                </a:lnTo>
                <a:lnTo>
                  <a:pt x="22732" y="10998"/>
                </a:lnTo>
                <a:lnTo>
                  <a:pt x="19672" y="7658"/>
                </a:lnTo>
                <a:lnTo>
                  <a:pt x="15760" y="6769"/>
                </a:lnTo>
                <a:lnTo>
                  <a:pt x="12776" y="5613"/>
                </a:lnTo>
                <a:lnTo>
                  <a:pt x="9956" y="4521"/>
                </a:lnTo>
                <a:lnTo>
                  <a:pt x="8610" y="8102"/>
                </a:lnTo>
                <a:lnTo>
                  <a:pt x="8216" y="3683"/>
                </a:lnTo>
                <a:lnTo>
                  <a:pt x="7230" y="1969"/>
                </a:lnTo>
                <a:lnTo>
                  <a:pt x="6095" y="0"/>
                </a:lnTo>
                <a:lnTo>
                  <a:pt x="2362" y="266"/>
                </a:lnTo>
                <a:lnTo>
                  <a:pt x="0" y="3162"/>
                </a:lnTo>
                <a:lnTo>
                  <a:pt x="963" y="5265"/>
                </a:lnTo>
                <a:lnTo>
                  <a:pt x="1574" y="8102"/>
                </a:lnTo>
                <a:lnTo>
                  <a:pt x="1587" y="10490"/>
                </a:lnTo>
                <a:lnTo>
                  <a:pt x="1803" y="7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334824" y="6927852"/>
            <a:ext cx="1" cy="2381"/>
          </a:xfrm>
          <a:custGeom>
            <a:avLst/>
            <a:gdLst/>
            <a:ahLst/>
            <a:cxnLst/>
            <a:rect l="l" t="t" r="r" b="b"/>
            <a:pathLst>
              <a:path w="1" h="2381">
                <a:moveTo>
                  <a:pt x="1" y="438"/>
                </a:moveTo>
                <a:lnTo>
                  <a:pt x="0" y="0"/>
                </a:lnTo>
                <a:lnTo>
                  <a:pt x="1" y="2381"/>
                </a:lnTo>
                <a:lnTo>
                  <a:pt x="1" y="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320740" y="6725026"/>
            <a:ext cx="336194" cy="209651"/>
          </a:xfrm>
          <a:custGeom>
            <a:avLst/>
            <a:gdLst/>
            <a:ahLst/>
            <a:cxnLst/>
            <a:rect l="l" t="t" r="r" b="b"/>
            <a:pathLst>
              <a:path w="336194" h="209651">
                <a:moveTo>
                  <a:pt x="106946" y="106324"/>
                </a:moveTo>
                <a:lnTo>
                  <a:pt x="109550" y="108127"/>
                </a:lnTo>
                <a:lnTo>
                  <a:pt x="114020" y="109715"/>
                </a:lnTo>
                <a:lnTo>
                  <a:pt x="118160" y="110388"/>
                </a:lnTo>
                <a:lnTo>
                  <a:pt x="120751" y="110807"/>
                </a:lnTo>
                <a:lnTo>
                  <a:pt x="132265" y="114480"/>
                </a:lnTo>
                <a:lnTo>
                  <a:pt x="144383" y="120712"/>
                </a:lnTo>
                <a:lnTo>
                  <a:pt x="150634" y="124612"/>
                </a:lnTo>
                <a:lnTo>
                  <a:pt x="154711" y="128600"/>
                </a:lnTo>
                <a:lnTo>
                  <a:pt x="157467" y="131216"/>
                </a:lnTo>
                <a:lnTo>
                  <a:pt x="161163" y="133210"/>
                </a:lnTo>
                <a:lnTo>
                  <a:pt x="165061" y="133438"/>
                </a:lnTo>
                <a:lnTo>
                  <a:pt x="167830" y="132372"/>
                </a:lnTo>
                <a:lnTo>
                  <a:pt x="170891" y="131127"/>
                </a:lnTo>
                <a:lnTo>
                  <a:pt x="174790" y="130251"/>
                </a:lnTo>
                <a:lnTo>
                  <a:pt x="180721" y="130251"/>
                </a:lnTo>
                <a:lnTo>
                  <a:pt x="184924" y="131305"/>
                </a:lnTo>
                <a:lnTo>
                  <a:pt x="189369" y="132905"/>
                </a:lnTo>
                <a:lnTo>
                  <a:pt x="201589" y="135763"/>
                </a:lnTo>
                <a:lnTo>
                  <a:pt x="214475" y="136616"/>
                </a:lnTo>
                <a:lnTo>
                  <a:pt x="224091" y="136626"/>
                </a:lnTo>
                <a:lnTo>
                  <a:pt x="231863" y="136067"/>
                </a:lnTo>
                <a:lnTo>
                  <a:pt x="235102" y="131648"/>
                </a:lnTo>
                <a:lnTo>
                  <a:pt x="238772" y="135699"/>
                </a:lnTo>
                <a:lnTo>
                  <a:pt x="241820" y="134365"/>
                </a:lnTo>
                <a:lnTo>
                  <a:pt x="242201" y="131813"/>
                </a:lnTo>
                <a:lnTo>
                  <a:pt x="242201" y="123367"/>
                </a:lnTo>
                <a:lnTo>
                  <a:pt x="239102" y="117335"/>
                </a:lnTo>
                <a:lnTo>
                  <a:pt x="238582" y="132181"/>
                </a:lnTo>
                <a:lnTo>
                  <a:pt x="235216" y="130022"/>
                </a:lnTo>
                <a:lnTo>
                  <a:pt x="238582" y="132181"/>
                </a:lnTo>
                <a:lnTo>
                  <a:pt x="239102" y="117335"/>
                </a:lnTo>
                <a:lnTo>
                  <a:pt x="237477" y="112560"/>
                </a:lnTo>
                <a:lnTo>
                  <a:pt x="236232" y="109105"/>
                </a:lnTo>
                <a:lnTo>
                  <a:pt x="233514" y="101409"/>
                </a:lnTo>
                <a:lnTo>
                  <a:pt x="233553" y="96253"/>
                </a:lnTo>
                <a:lnTo>
                  <a:pt x="233959" y="93243"/>
                </a:lnTo>
                <a:lnTo>
                  <a:pt x="238366" y="92316"/>
                </a:lnTo>
                <a:lnTo>
                  <a:pt x="242036" y="94043"/>
                </a:lnTo>
                <a:lnTo>
                  <a:pt x="245008" y="95821"/>
                </a:lnTo>
                <a:lnTo>
                  <a:pt x="249872" y="98704"/>
                </a:lnTo>
                <a:lnTo>
                  <a:pt x="256755" y="103263"/>
                </a:lnTo>
                <a:lnTo>
                  <a:pt x="260553" y="107353"/>
                </a:lnTo>
                <a:lnTo>
                  <a:pt x="265518" y="112648"/>
                </a:lnTo>
                <a:lnTo>
                  <a:pt x="270878" y="118071"/>
                </a:lnTo>
                <a:lnTo>
                  <a:pt x="278320" y="121107"/>
                </a:lnTo>
                <a:lnTo>
                  <a:pt x="280339" y="121894"/>
                </a:lnTo>
                <a:lnTo>
                  <a:pt x="282943" y="123240"/>
                </a:lnTo>
                <a:lnTo>
                  <a:pt x="286435" y="123266"/>
                </a:lnTo>
                <a:lnTo>
                  <a:pt x="289890" y="122783"/>
                </a:lnTo>
                <a:lnTo>
                  <a:pt x="292493" y="121881"/>
                </a:lnTo>
                <a:lnTo>
                  <a:pt x="295300" y="119151"/>
                </a:lnTo>
                <a:lnTo>
                  <a:pt x="296456" y="117259"/>
                </a:lnTo>
                <a:lnTo>
                  <a:pt x="300012" y="112420"/>
                </a:lnTo>
                <a:lnTo>
                  <a:pt x="304825" y="107226"/>
                </a:lnTo>
                <a:lnTo>
                  <a:pt x="308775" y="101206"/>
                </a:lnTo>
                <a:lnTo>
                  <a:pt x="310921" y="97866"/>
                </a:lnTo>
                <a:lnTo>
                  <a:pt x="312864" y="93395"/>
                </a:lnTo>
                <a:lnTo>
                  <a:pt x="315061" y="89344"/>
                </a:lnTo>
                <a:lnTo>
                  <a:pt x="317157" y="80111"/>
                </a:lnTo>
                <a:lnTo>
                  <a:pt x="319862" y="77863"/>
                </a:lnTo>
                <a:lnTo>
                  <a:pt x="321576" y="80949"/>
                </a:lnTo>
                <a:lnTo>
                  <a:pt x="320421" y="89090"/>
                </a:lnTo>
                <a:lnTo>
                  <a:pt x="320598" y="92201"/>
                </a:lnTo>
                <a:lnTo>
                  <a:pt x="320611" y="100063"/>
                </a:lnTo>
                <a:lnTo>
                  <a:pt x="320217" y="104889"/>
                </a:lnTo>
                <a:lnTo>
                  <a:pt x="320078" y="123672"/>
                </a:lnTo>
                <a:lnTo>
                  <a:pt x="320573" y="129019"/>
                </a:lnTo>
                <a:lnTo>
                  <a:pt x="323291" y="135318"/>
                </a:lnTo>
                <a:lnTo>
                  <a:pt x="324815" y="138887"/>
                </a:lnTo>
                <a:lnTo>
                  <a:pt x="326339" y="141985"/>
                </a:lnTo>
                <a:lnTo>
                  <a:pt x="327418" y="144779"/>
                </a:lnTo>
                <a:lnTo>
                  <a:pt x="328498" y="147599"/>
                </a:lnTo>
                <a:lnTo>
                  <a:pt x="329145" y="152615"/>
                </a:lnTo>
                <a:lnTo>
                  <a:pt x="328676" y="157162"/>
                </a:lnTo>
                <a:lnTo>
                  <a:pt x="327367" y="160019"/>
                </a:lnTo>
                <a:lnTo>
                  <a:pt x="324827" y="164376"/>
                </a:lnTo>
                <a:lnTo>
                  <a:pt x="322173" y="169240"/>
                </a:lnTo>
                <a:lnTo>
                  <a:pt x="319913" y="174294"/>
                </a:lnTo>
                <a:lnTo>
                  <a:pt x="319862" y="177152"/>
                </a:lnTo>
                <a:lnTo>
                  <a:pt x="320141" y="179958"/>
                </a:lnTo>
                <a:lnTo>
                  <a:pt x="322021" y="182638"/>
                </a:lnTo>
                <a:lnTo>
                  <a:pt x="322402" y="182798"/>
                </a:lnTo>
                <a:lnTo>
                  <a:pt x="325907" y="180492"/>
                </a:lnTo>
                <a:lnTo>
                  <a:pt x="322389" y="180454"/>
                </a:lnTo>
                <a:lnTo>
                  <a:pt x="325907" y="180492"/>
                </a:lnTo>
                <a:lnTo>
                  <a:pt x="327139" y="208724"/>
                </a:lnTo>
                <a:lnTo>
                  <a:pt x="330403" y="209651"/>
                </a:lnTo>
                <a:lnTo>
                  <a:pt x="329399" y="185902"/>
                </a:lnTo>
                <a:lnTo>
                  <a:pt x="329438" y="180530"/>
                </a:lnTo>
                <a:lnTo>
                  <a:pt x="328358" y="177482"/>
                </a:lnTo>
                <a:lnTo>
                  <a:pt x="327621" y="174332"/>
                </a:lnTo>
                <a:lnTo>
                  <a:pt x="329615" y="170129"/>
                </a:lnTo>
                <a:lnTo>
                  <a:pt x="332016" y="166039"/>
                </a:lnTo>
                <a:lnTo>
                  <a:pt x="333768" y="162953"/>
                </a:lnTo>
                <a:lnTo>
                  <a:pt x="335445" y="159334"/>
                </a:lnTo>
                <a:lnTo>
                  <a:pt x="336194" y="155879"/>
                </a:lnTo>
                <a:lnTo>
                  <a:pt x="336181" y="148869"/>
                </a:lnTo>
                <a:lnTo>
                  <a:pt x="335229" y="145465"/>
                </a:lnTo>
                <a:lnTo>
                  <a:pt x="333984" y="142252"/>
                </a:lnTo>
                <a:lnTo>
                  <a:pt x="332740" y="139014"/>
                </a:lnTo>
                <a:lnTo>
                  <a:pt x="331190" y="135902"/>
                </a:lnTo>
                <a:lnTo>
                  <a:pt x="329768" y="132549"/>
                </a:lnTo>
                <a:lnTo>
                  <a:pt x="327507" y="127228"/>
                </a:lnTo>
                <a:lnTo>
                  <a:pt x="327152" y="123329"/>
                </a:lnTo>
                <a:lnTo>
                  <a:pt x="327253" y="105321"/>
                </a:lnTo>
                <a:lnTo>
                  <a:pt x="327647" y="100431"/>
                </a:lnTo>
                <a:lnTo>
                  <a:pt x="327647" y="91935"/>
                </a:lnTo>
                <a:lnTo>
                  <a:pt x="327456" y="88391"/>
                </a:lnTo>
                <a:lnTo>
                  <a:pt x="326758" y="85013"/>
                </a:lnTo>
                <a:lnTo>
                  <a:pt x="326059" y="81635"/>
                </a:lnTo>
                <a:lnTo>
                  <a:pt x="324840" y="78358"/>
                </a:lnTo>
                <a:lnTo>
                  <a:pt x="322580" y="75615"/>
                </a:lnTo>
                <a:lnTo>
                  <a:pt x="319633" y="73964"/>
                </a:lnTo>
                <a:lnTo>
                  <a:pt x="318160" y="74790"/>
                </a:lnTo>
                <a:lnTo>
                  <a:pt x="313867" y="77266"/>
                </a:lnTo>
                <a:lnTo>
                  <a:pt x="311277" y="81648"/>
                </a:lnTo>
                <a:lnTo>
                  <a:pt x="308864" y="85991"/>
                </a:lnTo>
                <a:lnTo>
                  <a:pt x="306527" y="90347"/>
                </a:lnTo>
                <a:lnTo>
                  <a:pt x="304507" y="94868"/>
                </a:lnTo>
                <a:lnTo>
                  <a:pt x="302869" y="97358"/>
                </a:lnTo>
                <a:lnTo>
                  <a:pt x="299377" y="102730"/>
                </a:lnTo>
                <a:lnTo>
                  <a:pt x="294690" y="107797"/>
                </a:lnTo>
                <a:lnTo>
                  <a:pt x="290791" y="113080"/>
                </a:lnTo>
                <a:lnTo>
                  <a:pt x="289052" y="115912"/>
                </a:lnTo>
                <a:lnTo>
                  <a:pt x="286435" y="116217"/>
                </a:lnTo>
                <a:lnTo>
                  <a:pt x="283298" y="115544"/>
                </a:lnTo>
                <a:lnTo>
                  <a:pt x="280974" y="114579"/>
                </a:lnTo>
                <a:lnTo>
                  <a:pt x="275234" y="112267"/>
                </a:lnTo>
                <a:lnTo>
                  <a:pt x="270560" y="107746"/>
                </a:lnTo>
                <a:lnTo>
                  <a:pt x="265696" y="102539"/>
                </a:lnTo>
                <a:lnTo>
                  <a:pt x="260908" y="97459"/>
                </a:lnTo>
                <a:lnTo>
                  <a:pt x="253733" y="92849"/>
                </a:lnTo>
                <a:lnTo>
                  <a:pt x="248615" y="89776"/>
                </a:lnTo>
                <a:lnTo>
                  <a:pt x="245427" y="87858"/>
                </a:lnTo>
                <a:lnTo>
                  <a:pt x="240868" y="85750"/>
                </a:lnTo>
                <a:lnTo>
                  <a:pt x="238340" y="84772"/>
                </a:lnTo>
                <a:lnTo>
                  <a:pt x="235483" y="84734"/>
                </a:lnTo>
                <a:lnTo>
                  <a:pt x="232054" y="85115"/>
                </a:lnTo>
                <a:lnTo>
                  <a:pt x="228904" y="87566"/>
                </a:lnTo>
                <a:lnTo>
                  <a:pt x="227291" y="90982"/>
                </a:lnTo>
                <a:lnTo>
                  <a:pt x="226517" y="94475"/>
                </a:lnTo>
                <a:lnTo>
                  <a:pt x="226555" y="103416"/>
                </a:lnTo>
                <a:lnTo>
                  <a:pt x="229641" y="111404"/>
                </a:lnTo>
                <a:lnTo>
                  <a:pt x="230835" y="114884"/>
                </a:lnTo>
                <a:lnTo>
                  <a:pt x="232740" y="120180"/>
                </a:lnTo>
                <a:lnTo>
                  <a:pt x="235280" y="125755"/>
                </a:lnTo>
                <a:lnTo>
                  <a:pt x="238391" y="128663"/>
                </a:lnTo>
                <a:lnTo>
                  <a:pt x="235234" y="128830"/>
                </a:lnTo>
                <a:lnTo>
                  <a:pt x="231406" y="129031"/>
                </a:lnTo>
                <a:lnTo>
                  <a:pt x="223761" y="129590"/>
                </a:lnTo>
                <a:lnTo>
                  <a:pt x="207403" y="129590"/>
                </a:lnTo>
                <a:lnTo>
                  <a:pt x="198780" y="128816"/>
                </a:lnTo>
                <a:lnTo>
                  <a:pt x="191757" y="126276"/>
                </a:lnTo>
                <a:lnTo>
                  <a:pt x="186931" y="124548"/>
                </a:lnTo>
                <a:lnTo>
                  <a:pt x="181965" y="123215"/>
                </a:lnTo>
                <a:lnTo>
                  <a:pt x="174155" y="123215"/>
                </a:lnTo>
                <a:lnTo>
                  <a:pt x="171475" y="123558"/>
                </a:lnTo>
                <a:lnTo>
                  <a:pt x="168808" y="124396"/>
                </a:lnTo>
                <a:lnTo>
                  <a:pt x="166141" y="125450"/>
                </a:lnTo>
                <a:lnTo>
                  <a:pt x="163487" y="126415"/>
                </a:lnTo>
                <a:lnTo>
                  <a:pt x="160921" y="124980"/>
                </a:lnTo>
                <a:lnTo>
                  <a:pt x="157975" y="121843"/>
                </a:lnTo>
                <a:lnTo>
                  <a:pt x="154520" y="118744"/>
                </a:lnTo>
                <a:lnTo>
                  <a:pt x="143940" y="112372"/>
                </a:lnTo>
                <a:lnTo>
                  <a:pt x="131840" y="106686"/>
                </a:lnTo>
                <a:lnTo>
                  <a:pt x="121856" y="103860"/>
                </a:lnTo>
                <a:lnTo>
                  <a:pt x="118999" y="103403"/>
                </a:lnTo>
                <a:lnTo>
                  <a:pt x="115735" y="102882"/>
                </a:lnTo>
                <a:lnTo>
                  <a:pt x="113118" y="102019"/>
                </a:lnTo>
                <a:lnTo>
                  <a:pt x="110947" y="100533"/>
                </a:lnTo>
                <a:lnTo>
                  <a:pt x="107543" y="98170"/>
                </a:lnTo>
                <a:lnTo>
                  <a:pt x="104635" y="96583"/>
                </a:lnTo>
                <a:lnTo>
                  <a:pt x="100533" y="95326"/>
                </a:lnTo>
                <a:lnTo>
                  <a:pt x="93941" y="93268"/>
                </a:lnTo>
                <a:lnTo>
                  <a:pt x="86741" y="91605"/>
                </a:lnTo>
                <a:lnTo>
                  <a:pt x="79425" y="91262"/>
                </a:lnTo>
                <a:lnTo>
                  <a:pt x="73342" y="91211"/>
                </a:lnTo>
                <a:lnTo>
                  <a:pt x="69469" y="92684"/>
                </a:lnTo>
                <a:lnTo>
                  <a:pt x="66192" y="94322"/>
                </a:lnTo>
                <a:lnTo>
                  <a:pt x="62890" y="95973"/>
                </a:lnTo>
                <a:lnTo>
                  <a:pt x="60071" y="97726"/>
                </a:lnTo>
                <a:lnTo>
                  <a:pt x="56718" y="98907"/>
                </a:lnTo>
                <a:lnTo>
                  <a:pt x="53721" y="99313"/>
                </a:lnTo>
                <a:lnTo>
                  <a:pt x="50622" y="96024"/>
                </a:lnTo>
                <a:lnTo>
                  <a:pt x="49047" y="91325"/>
                </a:lnTo>
                <a:lnTo>
                  <a:pt x="48488" y="88569"/>
                </a:lnTo>
                <a:lnTo>
                  <a:pt x="47510" y="83692"/>
                </a:lnTo>
                <a:lnTo>
                  <a:pt x="47193" y="80657"/>
                </a:lnTo>
                <a:lnTo>
                  <a:pt x="46380" y="77685"/>
                </a:lnTo>
                <a:lnTo>
                  <a:pt x="45542" y="74396"/>
                </a:lnTo>
                <a:lnTo>
                  <a:pt x="42164" y="71018"/>
                </a:lnTo>
                <a:lnTo>
                  <a:pt x="38950" y="67856"/>
                </a:lnTo>
                <a:lnTo>
                  <a:pt x="37680" y="65900"/>
                </a:lnTo>
                <a:lnTo>
                  <a:pt x="36918" y="62826"/>
                </a:lnTo>
                <a:lnTo>
                  <a:pt x="36880" y="55448"/>
                </a:lnTo>
                <a:lnTo>
                  <a:pt x="38366" y="51180"/>
                </a:lnTo>
                <a:lnTo>
                  <a:pt x="42506" y="47002"/>
                </a:lnTo>
                <a:lnTo>
                  <a:pt x="46990" y="43078"/>
                </a:lnTo>
                <a:lnTo>
                  <a:pt x="50927" y="38607"/>
                </a:lnTo>
                <a:lnTo>
                  <a:pt x="54813" y="34086"/>
                </a:lnTo>
                <a:lnTo>
                  <a:pt x="58521" y="29070"/>
                </a:lnTo>
                <a:lnTo>
                  <a:pt x="58661" y="20053"/>
                </a:lnTo>
                <a:lnTo>
                  <a:pt x="57480" y="16941"/>
                </a:lnTo>
                <a:lnTo>
                  <a:pt x="55118" y="14503"/>
                </a:lnTo>
                <a:lnTo>
                  <a:pt x="52438" y="11709"/>
                </a:lnTo>
                <a:lnTo>
                  <a:pt x="49174" y="10401"/>
                </a:lnTo>
                <a:lnTo>
                  <a:pt x="46304" y="9232"/>
                </a:lnTo>
                <a:lnTo>
                  <a:pt x="43408" y="8115"/>
                </a:lnTo>
                <a:lnTo>
                  <a:pt x="40855" y="7099"/>
                </a:lnTo>
                <a:lnTo>
                  <a:pt x="37960" y="4381"/>
                </a:lnTo>
                <a:lnTo>
                  <a:pt x="35547" y="1752"/>
                </a:lnTo>
                <a:lnTo>
                  <a:pt x="32905" y="215"/>
                </a:lnTo>
                <a:lnTo>
                  <a:pt x="29502" y="0"/>
                </a:lnTo>
                <a:lnTo>
                  <a:pt x="27127" y="16395"/>
                </a:lnTo>
                <a:lnTo>
                  <a:pt x="23622" y="14731"/>
                </a:lnTo>
                <a:lnTo>
                  <a:pt x="26822" y="12890"/>
                </a:lnTo>
                <a:lnTo>
                  <a:pt x="24320" y="5092"/>
                </a:lnTo>
                <a:lnTo>
                  <a:pt x="23622" y="8547"/>
                </a:lnTo>
                <a:lnTo>
                  <a:pt x="23482" y="12649"/>
                </a:lnTo>
                <a:lnTo>
                  <a:pt x="20027" y="11988"/>
                </a:lnTo>
                <a:lnTo>
                  <a:pt x="16002" y="11582"/>
                </a:lnTo>
                <a:lnTo>
                  <a:pt x="12776" y="11976"/>
                </a:lnTo>
                <a:lnTo>
                  <a:pt x="10109" y="12699"/>
                </a:lnTo>
                <a:lnTo>
                  <a:pt x="6235" y="15024"/>
                </a:lnTo>
                <a:lnTo>
                  <a:pt x="2794" y="16903"/>
                </a:lnTo>
                <a:lnTo>
                  <a:pt x="0" y="17335"/>
                </a:lnTo>
                <a:lnTo>
                  <a:pt x="3086" y="21729"/>
                </a:lnTo>
                <a:lnTo>
                  <a:pt x="6362" y="20777"/>
                </a:lnTo>
                <a:lnTo>
                  <a:pt x="9423" y="21234"/>
                </a:lnTo>
                <a:lnTo>
                  <a:pt x="6362" y="20777"/>
                </a:lnTo>
                <a:lnTo>
                  <a:pt x="4546" y="21729"/>
                </a:lnTo>
                <a:lnTo>
                  <a:pt x="2476" y="24142"/>
                </a:lnTo>
                <a:lnTo>
                  <a:pt x="2168" y="24182"/>
                </a:lnTo>
                <a:lnTo>
                  <a:pt x="5118" y="28460"/>
                </a:lnTo>
                <a:lnTo>
                  <a:pt x="5461" y="23533"/>
                </a:lnTo>
                <a:lnTo>
                  <a:pt x="6015" y="23221"/>
                </a:lnTo>
                <a:lnTo>
                  <a:pt x="7683" y="27698"/>
                </a:lnTo>
                <a:lnTo>
                  <a:pt x="9486" y="26758"/>
                </a:lnTo>
                <a:lnTo>
                  <a:pt x="10858" y="23990"/>
                </a:lnTo>
                <a:lnTo>
                  <a:pt x="9451" y="21288"/>
                </a:lnTo>
                <a:lnTo>
                  <a:pt x="7023" y="24244"/>
                </a:lnTo>
                <a:lnTo>
                  <a:pt x="9451" y="21288"/>
                </a:lnTo>
                <a:lnTo>
                  <a:pt x="9728" y="21132"/>
                </a:lnTo>
                <a:lnTo>
                  <a:pt x="13208" y="19126"/>
                </a:lnTo>
                <a:lnTo>
                  <a:pt x="16002" y="18630"/>
                </a:lnTo>
                <a:lnTo>
                  <a:pt x="18694" y="18897"/>
                </a:lnTo>
                <a:lnTo>
                  <a:pt x="22161" y="19557"/>
                </a:lnTo>
                <a:lnTo>
                  <a:pt x="23609" y="16255"/>
                </a:lnTo>
                <a:lnTo>
                  <a:pt x="26200" y="19964"/>
                </a:lnTo>
                <a:lnTo>
                  <a:pt x="29197" y="19761"/>
                </a:lnTo>
                <a:lnTo>
                  <a:pt x="30645" y="16535"/>
                </a:lnTo>
                <a:lnTo>
                  <a:pt x="30581" y="10058"/>
                </a:lnTo>
                <a:lnTo>
                  <a:pt x="31076" y="7404"/>
                </a:lnTo>
                <a:lnTo>
                  <a:pt x="31978" y="4775"/>
                </a:lnTo>
                <a:lnTo>
                  <a:pt x="31521" y="7683"/>
                </a:lnTo>
                <a:lnTo>
                  <a:pt x="34886" y="11315"/>
                </a:lnTo>
                <a:lnTo>
                  <a:pt x="37757" y="13588"/>
                </a:lnTo>
                <a:lnTo>
                  <a:pt x="40957" y="14668"/>
                </a:lnTo>
                <a:lnTo>
                  <a:pt x="43700" y="15773"/>
                </a:lnTo>
                <a:lnTo>
                  <a:pt x="46469" y="16865"/>
                </a:lnTo>
                <a:lnTo>
                  <a:pt x="49999" y="19342"/>
                </a:lnTo>
                <a:lnTo>
                  <a:pt x="51587" y="23025"/>
                </a:lnTo>
                <a:lnTo>
                  <a:pt x="51701" y="25653"/>
                </a:lnTo>
                <a:lnTo>
                  <a:pt x="49237" y="29959"/>
                </a:lnTo>
                <a:lnTo>
                  <a:pt x="45643" y="33947"/>
                </a:lnTo>
                <a:lnTo>
                  <a:pt x="42087" y="37998"/>
                </a:lnTo>
                <a:lnTo>
                  <a:pt x="37807" y="41744"/>
                </a:lnTo>
                <a:lnTo>
                  <a:pt x="35026" y="44615"/>
                </a:lnTo>
                <a:lnTo>
                  <a:pt x="31407" y="48463"/>
                </a:lnTo>
                <a:lnTo>
                  <a:pt x="29946" y="54063"/>
                </a:lnTo>
                <a:lnTo>
                  <a:pt x="29908" y="63868"/>
                </a:lnTo>
                <a:lnTo>
                  <a:pt x="30784" y="68110"/>
                </a:lnTo>
                <a:lnTo>
                  <a:pt x="33007" y="71640"/>
                </a:lnTo>
                <a:lnTo>
                  <a:pt x="34671" y="74282"/>
                </a:lnTo>
                <a:lnTo>
                  <a:pt x="37642" y="76428"/>
                </a:lnTo>
                <a:lnTo>
                  <a:pt x="39598" y="79565"/>
                </a:lnTo>
                <a:lnTo>
                  <a:pt x="40208" y="81737"/>
                </a:lnTo>
                <a:lnTo>
                  <a:pt x="40525" y="84632"/>
                </a:lnTo>
                <a:lnTo>
                  <a:pt x="41084" y="87426"/>
                </a:lnTo>
                <a:lnTo>
                  <a:pt x="41770" y="90817"/>
                </a:lnTo>
                <a:lnTo>
                  <a:pt x="42570" y="95046"/>
                </a:lnTo>
                <a:lnTo>
                  <a:pt x="44335" y="98818"/>
                </a:lnTo>
                <a:lnTo>
                  <a:pt x="46367" y="102514"/>
                </a:lnTo>
                <a:lnTo>
                  <a:pt x="49745" y="105422"/>
                </a:lnTo>
                <a:lnTo>
                  <a:pt x="54610" y="106375"/>
                </a:lnTo>
                <a:lnTo>
                  <a:pt x="57569" y="106095"/>
                </a:lnTo>
                <a:lnTo>
                  <a:pt x="59093" y="105536"/>
                </a:lnTo>
                <a:lnTo>
                  <a:pt x="63284" y="104038"/>
                </a:lnTo>
                <a:lnTo>
                  <a:pt x="66446" y="102044"/>
                </a:lnTo>
                <a:lnTo>
                  <a:pt x="69316" y="100634"/>
                </a:lnTo>
                <a:lnTo>
                  <a:pt x="72224" y="99212"/>
                </a:lnTo>
                <a:lnTo>
                  <a:pt x="74726" y="98285"/>
                </a:lnTo>
                <a:lnTo>
                  <a:pt x="79095" y="98297"/>
                </a:lnTo>
                <a:lnTo>
                  <a:pt x="85559" y="98590"/>
                </a:lnTo>
                <a:lnTo>
                  <a:pt x="92214" y="100101"/>
                </a:lnTo>
                <a:lnTo>
                  <a:pt x="98437" y="102057"/>
                </a:lnTo>
                <a:lnTo>
                  <a:pt x="101930" y="103162"/>
                </a:lnTo>
                <a:lnTo>
                  <a:pt x="103759" y="104152"/>
                </a:lnTo>
                <a:lnTo>
                  <a:pt x="106959" y="106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552604" y="6856675"/>
            <a:ext cx="6908" cy="4419"/>
          </a:xfrm>
          <a:custGeom>
            <a:avLst/>
            <a:gdLst/>
            <a:ahLst/>
            <a:cxnLst/>
            <a:rect l="l" t="t" r="r" b="b"/>
            <a:pathLst>
              <a:path w="6908" h="4419">
                <a:moveTo>
                  <a:pt x="6908" y="4051"/>
                </a:moveTo>
                <a:lnTo>
                  <a:pt x="3238" y="0"/>
                </a:lnTo>
                <a:lnTo>
                  <a:pt x="0" y="4419"/>
                </a:lnTo>
                <a:lnTo>
                  <a:pt x="6908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555975" y="6850781"/>
            <a:ext cx="3157" cy="3074"/>
          </a:xfrm>
          <a:custGeom>
            <a:avLst/>
            <a:gdLst/>
            <a:ahLst/>
            <a:cxnLst/>
            <a:rect l="l" t="t" r="r" b="b"/>
            <a:pathLst>
              <a:path w="3157" h="3074">
                <a:moveTo>
                  <a:pt x="3157" y="2908"/>
                </a:moveTo>
                <a:lnTo>
                  <a:pt x="45" y="0"/>
                </a:lnTo>
                <a:lnTo>
                  <a:pt x="0" y="3074"/>
                </a:lnTo>
                <a:lnTo>
                  <a:pt x="3157" y="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592647" y="6959823"/>
            <a:ext cx="1016" cy="3898"/>
          </a:xfrm>
          <a:custGeom>
            <a:avLst/>
            <a:gdLst/>
            <a:ahLst/>
            <a:cxnLst/>
            <a:rect l="l" t="t" r="r" b="b"/>
            <a:pathLst>
              <a:path w="1016" h="3898">
                <a:moveTo>
                  <a:pt x="0" y="3556"/>
                </a:moveTo>
                <a:lnTo>
                  <a:pt x="1015" y="3898"/>
                </a:lnTo>
                <a:lnTo>
                  <a:pt x="520" y="0"/>
                </a:lnTo>
                <a:lnTo>
                  <a:pt x="0" y="3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480671" y="6981071"/>
            <a:ext cx="2024" cy="1979"/>
          </a:xfrm>
          <a:custGeom>
            <a:avLst/>
            <a:gdLst/>
            <a:ahLst/>
            <a:cxnLst/>
            <a:rect l="l" t="t" r="r" b="b"/>
            <a:pathLst>
              <a:path w="2024" h="1979">
                <a:moveTo>
                  <a:pt x="2024" y="1979"/>
                </a:moveTo>
                <a:lnTo>
                  <a:pt x="457" y="0"/>
                </a:lnTo>
                <a:lnTo>
                  <a:pt x="0" y="863"/>
                </a:lnTo>
                <a:lnTo>
                  <a:pt x="2024" y="1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324727" y="6907994"/>
            <a:ext cx="13716" cy="68160"/>
          </a:xfrm>
          <a:custGeom>
            <a:avLst/>
            <a:gdLst/>
            <a:ahLst/>
            <a:cxnLst/>
            <a:rect l="l" t="t" r="r" b="b"/>
            <a:pathLst>
              <a:path w="13716" h="68160">
                <a:moveTo>
                  <a:pt x="6883" y="62204"/>
                </a:moveTo>
                <a:lnTo>
                  <a:pt x="8026" y="65570"/>
                </a:lnTo>
                <a:lnTo>
                  <a:pt x="9410" y="68160"/>
                </a:lnTo>
                <a:lnTo>
                  <a:pt x="12141" y="52489"/>
                </a:lnTo>
                <a:lnTo>
                  <a:pt x="10833" y="48742"/>
                </a:lnTo>
                <a:lnTo>
                  <a:pt x="11899" y="45631"/>
                </a:lnTo>
                <a:lnTo>
                  <a:pt x="8547" y="44589"/>
                </a:lnTo>
                <a:lnTo>
                  <a:pt x="8140" y="45516"/>
                </a:lnTo>
                <a:lnTo>
                  <a:pt x="7416" y="45669"/>
                </a:lnTo>
                <a:lnTo>
                  <a:pt x="8140" y="45516"/>
                </a:lnTo>
                <a:lnTo>
                  <a:pt x="8661" y="37528"/>
                </a:lnTo>
                <a:lnTo>
                  <a:pt x="9143" y="42595"/>
                </a:lnTo>
                <a:lnTo>
                  <a:pt x="10490" y="42024"/>
                </a:lnTo>
                <a:lnTo>
                  <a:pt x="13715" y="42202"/>
                </a:lnTo>
                <a:lnTo>
                  <a:pt x="10566" y="40487"/>
                </a:lnTo>
                <a:lnTo>
                  <a:pt x="9204" y="34096"/>
                </a:lnTo>
                <a:lnTo>
                  <a:pt x="9270" y="33908"/>
                </a:lnTo>
                <a:lnTo>
                  <a:pt x="10477" y="30314"/>
                </a:lnTo>
                <a:lnTo>
                  <a:pt x="11861" y="26796"/>
                </a:lnTo>
                <a:lnTo>
                  <a:pt x="12115" y="23367"/>
                </a:lnTo>
                <a:lnTo>
                  <a:pt x="10998" y="20027"/>
                </a:lnTo>
                <a:lnTo>
                  <a:pt x="11937" y="24256"/>
                </a:lnTo>
                <a:lnTo>
                  <a:pt x="11442" y="25717"/>
                </a:lnTo>
                <a:lnTo>
                  <a:pt x="10058" y="29108"/>
                </a:lnTo>
                <a:lnTo>
                  <a:pt x="7226" y="26492"/>
                </a:lnTo>
                <a:lnTo>
                  <a:pt x="8597" y="23152"/>
                </a:lnTo>
                <a:lnTo>
                  <a:pt x="7518" y="19367"/>
                </a:lnTo>
                <a:lnTo>
                  <a:pt x="7340" y="4737"/>
                </a:lnTo>
                <a:lnTo>
                  <a:pt x="5257" y="22059"/>
                </a:lnTo>
                <a:lnTo>
                  <a:pt x="5079" y="22936"/>
                </a:lnTo>
                <a:lnTo>
                  <a:pt x="5029" y="24561"/>
                </a:lnTo>
                <a:lnTo>
                  <a:pt x="5079" y="22936"/>
                </a:lnTo>
                <a:lnTo>
                  <a:pt x="5257" y="22059"/>
                </a:lnTo>
                <a:lnTo>
                  <a:pt x="4584" y="6222"/>
                </a:lnTo>
                <a:lnTo>
                  <a:pt x="4737" y="2374"/>
                </a:lnTo>
                <a:lnTo>
                  <a:pt x="3899" y="1614"/>
                </a:lnTo>
                <a:lnTo>
                  <a:pt x="2120" y="0"/>
                </a:lnTo>
                <a:lnTo>
                  <a:pt x="1269" y="1739"/>
                </a:lnTo>
                <a:lnTo>
                  <a:pt x="1765" y="4825"/>
                </a:lnTo>
                <a:lnTo>
                  <a:pt x="4068" y="5967"/>
                </a:lnTo>
                <a:lnTo>
                  <a:pt x="4063" y="4356"/>
                </a:lnTo>
                <a:lnTo>
                  <a:pt x="4076" y="9182"/>
                </a:lnTo>
                <a:lnTo>
                  <a:pt x="3898" y="25374"/>
                </a:lnTo>
                <a:lnTo>
                  <a:pt x="4672" y="25634"/>
                </a:lnTo>
                <a:lnTo>
                  <a:pt x="7073" y="30022"/>
                </a:lnTo>
                <a:lnTo>
                  <a:pt x="8280" y="33578"/>
                </a:lnTo>
                <a:lnTo>
                  <a:pt x="8039" y="37414"/>
                </a:lnTo>
                <a:lnTo>
                  <a:pt x="7807" y="38197"/>
                </a:lnTo>
                <a:lnTo>
                  <a:pt x="7416" y="43065"/>
                </a:lnTo>
                <a:lnTo>
                  <a:pt x="7226" y="44043"/>
                </a:lnTo>
                <a:lnTo>
                  <a:pt x="4076" y="45618"/>
                </a:lnTo>
                <a:lnTo>
                  <a:pt x="990" y="43916"/>
                </a:lnTo>
                <a:lnTo>
                  <a:pt x="1384" y="35267"/>
                </a:lnTo>
                <a:lnTo>
                  <a:pt x="38" y="39065"/>
                </a:lnTo>
                <a:lnTo>
                  <a:pt x="0" y="42849"/>
                </a:lnTo>
                <a:lnTo>
                  <a:pt x="203" y="45745"/>
                </a:lnTo>
                <a:lnTo>
                  <a:pt x="1511" y="48361"/>
                </a:lnTo>
                <a:lnTo>
                  <a:pt x="5308" y="49174"/>
                </a:lnTo>
                <a:lnTo>
                  <a:pt x="7387" y="46489"/>
                </a:lnTo>
                <a:lnTo>
                  <a:pt x="7404" y="47942"/>
                </a:lnTo>
                <a:lnTo>
                  <a:pt x="8445" y="46278"/>
                </a:lnTo>
                <a:lnTo>
                  <a:pt x="8597" y="49275"/>
                </a:lnTo>
                <a:lnTo>
                  <a:pt x="8521" y="51968"/>
                </a:lnTo>
                <a:lnTo>
                  <a:pt x="8141" y="50888"/>
                </a:lnTo>
                <a:lnTo>
                  <a:pt x="7670" y="52552"/>
                </a:lnTo>
                <a:lnTo>
                  <a:pt x="6489" y="56438"/>
                </a:lnTo>
                <a:lnTo>
                  <a:pt x="6489" y="59004"/>
                </a:lnTo>
                <a:lnTo>
                  <a:pt x="6883" y="622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342901" y="6741281"/>
            <a:ext cx="4038" cy="3708"/>
          </a:xfrm>
          <a:custGeom>
            <a:avLst/>
            <a:gdLst/>
            <a:ahLst/>
            <a:cxnLst/>
            <a:rect l="l" t="t" r="r" b="b"/>
            <a:pathLst>
              <a:path w="4038" h="3708">
                <a:moveTo>
                  <a:pt x="1447" y="0"/>
                </a:moveTo>
                <a:lnTo>
                  <a:pt x="0" y="3302"/>
                </a:lnTo>
                <a:lnTo>
                  <a:pt x="4038" y="3708"/>
                </a:lnTo>
                <a:lnTo>
                  <a:pt x="14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297601" y="6796718"/>
            <a:ext cx="13131" cy="58419"/>
          </a:xfrm>
          <a:custGeom>
            <a:avLst/>
            <a:gdLst/>
            <a:ahLst/>
            <a:cxnLst/>
            <a:rect l="l" t="t" r="r" b="b"/>
            <a:pathLst>
              <a:path w="13131" h="58420">
                <a:moveTo>
                  <a:pt x="12230" y="3911"/>
                </a:moveTo>
                <a:lnTo>
                  <a:pt x="13131" y="0"/>
                </a:lnTo>
                <a:lnTo>
                  <a:pt x="9664" y="1511"/>
                </a:lnTo>
                <a:lnTo>
                  <a:pt x="9562" y="1671"/>
                </a:lnTo>
                <a:lnTo>
                  <a:pt x="7721" y="14185"/>
                </a:lnTo>
                <a:lnTo>
                  <a:pt x="5791" y="21958"/>
                </a:lnTo>
                <a:lnTo>
                  <a:pt x="6007" y="25768"/>
                </a:lnTo>
                <a:lnTo>
                  <a:pt x="7035" y="27343"/>
                </a:lnTo>
                <a:lnTo>
                  <a:pt x="6007" y="25768"/>
                </a:lnTo>
                <a:lnTo>
                  <a:pt x="3340" y="23456"/>
                </a:lnTo>
                <a:lnTo>
                  <a:pt x="1821" y="16860"/>
                </a:lnTo>
                <a:lnTo>
                  <a:pt x="8" y="25027"/>
                </a:lnTo>
                <a:lnTo>
                  <a:pt x="0" y="27927"/>
                </a:lnTo>
                <a:lnTo>
                  <a:pt x="914" y="32461"/>
                </a:lnTo>
                <a:lnTo>
                  <a:pt x="825" y="29032"/>
                </a:lnTo>
                <a:lnTo>
                  <a:pt x="1168" y="26047"/>
                </a:lnTo>
                <a:lnTo>
                  <a:pt x="2489" y="25933"/>
                </a:lnTo>
                <a:lnTo>
                  <a:pt x="2540" y="31762"/>
                </a:lnTo>
                <a:lnTo>
                  <a:pt x="2539" y="31470"/>
                </a:lnTo>
                <a:lnTo>
                  <a:pt x="787" y="31457"/>
                </a:lnTo>
                <a:lnTo>
                  <a:pt x="914" y="32461"/>
                </a:lnTo>
                <a:lnTo>
                  <a:pt x="2374" y="34346"/>
                </a:lnTo>
                <a:lnTo>
                  <a:pt x="2247" y="44538"/>
                </a:lnTo>
                <a:lnTo>
                  <a:pt x="2413" y="48171"/>
                </a:lnTo>
                <a:lnTo>
                  <a:pt x="3086" y="51638"/>
                </a:lnTo>
                <a:lnTo>
                  <a:pt x="3771" y="55079"/>
                </a:lnTo>
                <a:lnTo>
                  <a:pt x="4940" y="58420"/>
                </a:lnTo>
                <a:lnTo>
                  <a:pt x="6527" y="34734"/>
                </a:lnTo>
                <a:lnTo>
                  <a:pt x="3048" y="35217"/>
                </a:lnTo>
                <a:lnTo>
                  <a:pt x="4305" y="31483"/>
                </a:lnTo>
                <a:lnTo>
                  <a:pt x="7683" y="30505"/>
                </a:lnTo>
                <a:lnTo>
                  <a:pt x="7035" y="26654"/>
                </a:lnTo>
                <a:lnTo>
                  <a:pt x="8229" y="28498"/>
                </a:lnTo>
                <a:lnTo>
                  <a:pt x="9461" y="47536"/>
                </a:lnTo>
                <a:lnTo>
                  <a:pt x="9283" y="44297"/>
                </a:lnTo>
                <a:lnTo>
                  <a:pt x="9283" y="36601"/>
                </a:lnTo>
                <a:lnTo>
                  <a:pt x="8674" y="28067"/>
                </a:lnTo>
                <a:lnTo>
                  <a:pt x="7035" y="25615"/>
                </a:lnTo>
                <a:lnTo>
                  <a:pt x="8521" y="22898"/>
                </a:lnTo>
                <a:lnTo>
                  <a:pt x="7011" y="22378"/>
                </a:lnTo>
                <a:lnTo>
                  <a:pt x="6985" y="18884"/>
                </a:lnTo>
                <a:lnTo>
                  <a:pt x="10077" y="11741"/>
                </a:lnTo>
                <a:lnTo>
                  <a:pt x="10426" y="10934"/>
                </a:lnTo>
                <a:lnTo>
                  <a:pt x="12230" y="3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299423" y="6798389"/>
            <a:ext cx="7741" cy="24096"/>
          </a:xfrm>
          <a:custGeom>
            <a:avLst/>
            <a:gdLst/>
            <a:ahLst/>
            <a:cxnLst/>
            <a:rect l="l" t="t" r="r" b="b"/>
            <a:pathLst>
              <a:path w="7741" h="24096">
                <a:moveTo>
                  <a:pt x="2433" y="14711"/>
                </a:moveTo>
                <a:lnTo>
                  <a:pt x="0" y="15188"/>
                </a:lnTo>
                <a:lnTo>
                  <a:pt x="1518" y="21785"/>
                </a:lnTo>
                <a:lnTo>
                  <a:pt x="4185" y="24096"/>
                </a:lnTo>
                <a:lnTo>
                  <a:pt x="3969" y="20286"/>
                </a:lnTo>
                <a:lnTo>
                  <a:pt x="5900" y="12514"/>
                </a:lnTo>
                <a:lnTo>
                  <a:pt x="7741" y="0"/>
                </a:lnTo>
                <a:lnTo>
                  <a:pt x="2433" y="1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300450" y="6798369"/>
            <a:ext cx="6712" cy="10573"/>
          </a:xfrm>
          <a:custGeom>
            <a:avLst/>
            <a:gdLst/>
            <a:ahLst/>
            <a:cxnLst/>
            <a:rect l="l" t="t" r="r" b="b"/>
            <a:pathLst>
              <a:path w="6712" h="10573">
                <a:moveTo>
                  <a:pt x="870" y="6184"/>
                </a:moveTo>
                <a:lnTo>
                  <a:pt x="705" y="6667"/>
                </a:lnTo>
                <a:lnTo>
                  <a:pt x="0" y="10573"/>
                </a:lnTo>
                <a:lnTo>
                  <a:pt x="1123" y="8806"/>
                </a:lnTo>
                <a:lnTo>
                  <a:pt x="6712" y="20"/>
                </a:lnTo>
                <a:lnTo>
                  <a:pt x="3525" y="3886"/>
                </a:lnTo>
                <a:lnTo>
                  <a:pt x="899" y="6476"/>
                </a:lnTo>
                <a:lnTo>
                  <a:pt x="870" y="6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303989" y="6844343"/>
            <a:ext cx="11709" cy="33223"/>
          </a:xfrm>
          <a:custGeom>
            <a:avLst/>
            <a:gdLst/>
            <a:ahLst/>
            <a:cxnLst/>
            <a:rect l="l" t="t" r="r" b="b"/>
            <a:pathLst>
              <a:path w="11709" h="33223">
                <a:moveTo>
                  <a:pt x="9855" y="22072"/>
                </a:moveTo>
                <a:lnTo>
                  <a:pt x="11455" y="29705"/>
                </a:lnTo>
                <a:lnTo>
                  <a:pt x="10629" y="21513"/>
                </a:lnTo>
                <a:lnTo>
                  <a:pt x="10896" y="13411"/>
                </a:lnTo>
                <a:lnTo>
                  <a:pt x="10134" y="16205"/>
                </a:lnTo>
                <a:lnTo>
                  <a:pt x="10123" y="18939"/>
                </a:lnTo>
                <a:lnTo>
                  <a:pt x="9690" y="16738"/>
                </a:lnTo>
                <a:lnTo>
                  <a:pt x="8813" y="27381"/>
                </a:lnTo>
                <a:lnTo>
                  <a:pt x="8674" y="27533"/>
                </a:lnTo>
                <a:lnTo>
                  <a:pt x="7099" y="8420"/>
                </a:lnTo>
                <a:lnTo>
                  <a:pt x="6248" y="9042"/>
                </a:lnTo>
                <a:lnTo>
                  <a:pt x="3530" y="11290"/>
                </a:lnTo>
                <a:lnTo>
                  <a:pt x="1676" y="12865"/>
                </a:lnTo>
                <a:lnTo>
                  <a:pt x="1518" y="11137"/>
                </a:lnTo>
                <a:lnTo>
                  <a:pt x="63" y="8420"/>
                </a:lnTo>
                <a:lnTo>
                  <a:pt x="1117" y="3886"/>
                </a:lnTo>
                <a:lnTo>
                  <a:pt x="1181" y="7442"/>
                </a:lnTo>
                <a:lnTo>
                  <a:pt x="3834" y="3837"/>
                </a:lnTo>
                <a:lnTo>
                  <a:pt x="4140" y="5422"/>
                </a:lnTo>
                <a:lnTo>
                  <a:pt x="4635" y="3822"/>
                </a:lnTo>
                <a:lnTo>
                  <a:pt x="7175" y="952"/>
                </a:lnTo>
                <a:lnTo>
                  <a:pt x="4356" y="0"/>
                </a:lnTo>
                <a:lnTo>
                  <a:pt x="3286" y="1004"/>
                </a:lnTo>
                <a:lnTo>
                  <a:pt x="3606" y="2654"/>
                </a:lnTo>
                <a:lnTo>
                  <a:pt x="3286" y="1004"/>
                </a:lnTo>
                <a:lnTo>
                  <a:pt x="0" y="4089"/>
                </a:lnTo>
                <a:lnTo>
                  <a:pt x="25" y="11023"/>
                </a:lnTo>
                <a:lnTo>
                  <a:pt x="825" y="13538"/>
                </a:lnTo>
                <a:lnTo>
                  <a:pt x="1884" y="13847"/>
                </a:lnTo>
                <a:lnTo>
                  <a:pt x="2806" y="18211"/>
                </a:lnTo>
                <a:lnTo>
                  <a:pt x="4610" y="14643"/>
                </a:lnTo>
                <a:lnTo>
                  <a:pt x="7048" y="11557"/>
                </a:lnTo>
                <a:lnTo>
                  <a:pt x="9017" y="32258"/>
                </a:lnTo>
                <a:lnTo>
                  <a:pt x="11709" y="33223"/>
                </a:lnTo>
                <a:lnTo>
                  <a:pt x="11455" y="29705"/>
                </a:lnTo>
                <a:lnTo>
                  <a:pt x="9588" y="24752"/>
                </a:lnTo>
                <a:lnTo>
                  <a:pt x="9855" y="22072"/>
                </a:lnTo>
                <a:lnTo>
                  <a:pt x="10121" y="19265"/>
                </a:lnTo>
                <a:lnTo>
                  <a:pt x="9855" y="22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5302542" y="6828226"/>
            <a:ext cx="4733" cy="29654"/>
          </a:xfrm>
          <a:custGeom>
            <a:avLst/>
            <a:gdLst/>
            <a:ahLst/>
            <a:cxnLst/>
            <a:rect l="l" t="t" r="r" b="b"/>
            <a:pathLst>
              <a:path w="4733" h="29654">
                <a:moveTo>
                  <a:pt x="2273" y="29654"/>
                </a:moveTo>
                <a:lnTo>
                  <a:pt x="1473" y="27139"/>
                </a:lnTo>
                <a:lnTo>
                  <a:pt x="1447" y="20205"/>
                </a:lnTo>
                <a:lnTo>
                  <a:pt x="4733" y="17120"/>
                </a:lnTo>
                <a:lnTo>
                  <a:pt x="4521" y="16027"/>
                </a:lnTo>
                <a:lnTo>
                  <a:pt x="2882" y="0"/>
                </a:lnTo>
                <a:lnTo>
                  <a:pt x="1587" y="3225"/>
                </a:lnTo>
                <a:lnTo>
                  <a:pt x="0" y="26911"/>
                </a:lnTo>
                <a:lnTo>
                  <a:pt x="2273" y="29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304636" y="6819616"/>
            <a:ext cx="2540" cy="13703"/>
          </a:xfrm>
          <a:custGeom>
            <a:avLst/>
            <a:gdLst/>
            <a:ahLst/>
            <a:cxnLst/>
            <a:rect l="l" t="t" r="r" b="b"/>
            <a:pathLst>
              <a:path w="2540" h="13703">
                <a:moveTo>
                  <a:pt x="2489" y="2692"/>
                </a:moveTo>
                <a:lnTo>
                  <a:pt x="1485" y="0"/>
                </a:lnTo>
                <a:lnTo>
                  <a:pt x="0" y="2717"/>
                </a:lnTo>
                <a:lnTo>
                  <a:pt x="1638" y="5168"/>
                </a:lnTo>
                <a:lnTo>
                  <a:pt x="2247" y="13703"/>
                </a:lnTo>
                <a:lnTo>
                  <a:pt x="2540" y="9220"/>
                </a:lnTo>
                <a:lnTo>
                  <a:pt x="2489" y="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300649" y="6823373"/>
            <a:ext cx="6413" cy="20881"/>
          </a:xfrm>
          <a:custGeom>
            <a:avLst/>
            <a:gdLst/>
            <a:ahLst/>
            <a:cxnLst/>
            <a:rect l="l" t="t" r="r" b="b"/>
            <a:pathLst>
              <a:path w="6413" h="20881">
                <a:moveTo>
                  <a:pt x="6413" y="20881"/>
                </a:moveTo>
                <a:lnTo>
                  <a:pt x="5181" y="1843"/>
                </a:lnTo>
                <a:lnTo>
                  <a:pt x="3987" y="0"/>
                </a:lnTo>
                <a:lnTo>
                  <a:pt x="4635" y="3850"/>
                </a:lnTo>
                <a:lnTo>
                  <a:pt x="1257" y="4828"/>
                </a:lnTo>
                <a:lnTo>
                  <a:pt x="0" y="8562"/>
                </a:lnTo>
                <a:lnTo>
                  <a:pt x="3479" y="8079"/>
                </a:lnTo>
                <a:lnTo>
                  <a:pt x="4775" y="4853"/>
                </a:lnTo>
                <a:lnTo>
                  <a:pt x="6413" y="20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307678" y="6796718"/>
            <a:ext cx="5924" cy="11741"/>
          </a:xfrm>
          <a:custGeom>
            <a:avLst/>
            <a:gdLst/>
            <a:ahLst/>
            <a:cxnLst/>
            <a:rect l="l" t="t" r="r" b="b"/>
            <a:pathLst>
              <a:path w="5924" h="11741">
                <a:moveTo>
                  <a:pt x="0" y="11741"/>
                </a:moveTo>
                <a:lnTo>
                  <a:pt x="1022" y="10680"/>
                </a:lnTo>
                <a:lnTo>
                  <a:pt x="3956" y="7239"/>
                </a:lnTo>
                <a:lnTo>
                  <a:pt x="4038" y="7042"/>
                </a:lnTo>
                <a:lnTo>
                  <a:pt x="4730" y="6311"/>
                </a:lnTo>
                <a:lnTo>
                  <a:pt x="4452" y="6053"/>
                </a:lnTo>
                <a:lnTo>
                  <a:pt x="5924" y="2540"/>
                </a:lnTo>
                <a:lnTo>
                  <a:pt x="3054" y="0"/>
                </a:lnTo>
                <a:lnTo>
                  <a:pt x="2152" y="3911"/>
                </a:lnTo>
                <a:lnTo>
                  <a:pt x="349" y="10934"/>
                </a:lnTo>
                <a:lnTo>
                  <a:pt x="0" y="11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5304053" y="6845294"/>
            <a:ext cx="8089" cy="11912"/>
          </a:xfrm>
          <a:custGeom>
            <a:avLst/>
            <a:gdLst/>
            <a:ahLst/>
            <a:cxnLst/>
            <a:rect l="l" t="t" r="r" b="b"/>
            <a:pathLst>
              <a:path w="8089" h="11912">
                <a:moveTo>
                  <a:pt x="1054" y="2933"/>
                </a:moveTo>
                <a:lnTo>
                  <a:pt x="0" y="7467"/>
                </a:lnTo>
                <a:lnTo>
                  <a:pt x="1455" y="10184"/>
                </a:lnTo>
                <a:lnTo>
                  <a:pt x="1612" y="11912"/>
                </a:lnTo>
                <a:lnTo>
                  <a:pt x="3467" y="10337"/>
                </a:lnTo>
                <a:lnTo>
                  <a:pt x="6184" y="8089"/>
                </a:lnTo>
                <a:lnTo>
                  <a:pt x="7327" y="5054"/>
                </a:lnTo>
                <a:lnTo>
                  <a:pt x="8089" y="2793"/>
                </a:lnTo>
                <a:lnTo>
                  <a:pt x="7112" y="0"/>
                </a:lnTo>
                <a:lnTo>
                  <a:pt x="4572" y="2870"/>
                </a:lnTo>
                <a:lnTo>
                  <a:pt x="4076" y="4470"/>
                </a:lnTo>
                <a:lnTo>
                  <a:pt x="3771" y="2884"/>
                </a:lnTo>
                <a:lnTo>
                  <a:pt x="1117" y="6489"/>
                </a:lnTo>
                <a:lnTo>
                  <a:pt x="1054" y="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310238" y="6848089"/>
            <a:ext cx="3441" cy="23787"/>
          </a:xfrm>
          <a:custGeom>
            <a:avLst/>
            <a:gdLst/>
            <a:ahLst/>
            <a:cxnLst/>
            <a:rect l="l" t="t" r="r" b="b"/>
            <a:pathLst>
              <a:path w="3441" h="23787">
                <a:moveTo>
                  <a:pt x="1143" y="2260"/>
                </a:moveTo>
                <a:lnTo>
                  <a:pt x="0" y="5295"/>
                </a:lnTo>
                <a:lnTo>
                  <a:pt x="850" y="4673"/>
                </a:lnTo>
                <a:lnTo>
                  <a:pt x="2425" y="23787"/>
                </a:lnTo>
                <a:lnTo>
                  <a:pt x="2565" y="23634"/>
                </a:lnTo>
                <a:lnTo>
                  <a:pt x="3441" y="12992"/>
                </a:lnTo>
                <a:lnTo>
                  <a:pt x="2425" y="8216"/>
                </a:lnTo>
                <a:lnTo>
                  <a:pt x="1968" y="3048"/>
                </a:lnTo>
                <a:lnTo>
                  <a:pt x="1905" y="0"/>
                </a:lnTo>
                <a:lnTo>
                  <a:pt x="1143" y="22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304709" y="6780425"/>
            <a:ext cx="3432" cy="7910"/>
          </a:xfrm>
          <a:custGeom>
            <a:avLst/>
            <a:gdLst/>
            <a:ahLst/>
            <a:cxnLst/>
            <a:rect l="l" t="t" r="r" b="b"/>
            <a:pathLst>
              <a:path w="3432" h="7910">
                <a:moveTo>
                  <a:pt x="3432" y="2131"/>
                </a:moveTo>
                <a:lnTo>
                  <a:pt x="0" y="0"/>
                </a:lnTo>
                <a:lnTo>
                  <a:pt x="1413" y="6894"/>
                </a:lnTo>
                <a:lnTo>
                  <a:pt x="2060" y="7910"/>
                </a:lnTo>
                <a:lnTo>
                  <a:pt x="3229" y="4989"/>
                </a:lnTo>
                <a:lnTo>
                  <a:pt x="3432" y="2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5299798" y="6782126"/>
            <a:ext cx="5715" cy="12623"/>
          </a:xfrm>
          <a:custGeom>
            <a:avLst/>
            <a:gdLst/>
            <a:ahLst/>
            <a:cxnLst/>
            <a:rect l="l" t="t" r="r" b="b"/>
            <a:pathLst>
              <a:path w="5714" h="12623">
                <a:moveTo>
                  <a:pt x="2895" y="0"/>
                </a:moveTo>
                <a:lnTo>
                  <a:pt x="2228" y="936"/>
                </a:lnTo>
                <a:lnTo>
                  <a:pt x="977" y="2692"/>
                </a:lnTo>
                <a:lnTo>
                  <a:pt x="0" y="10337"/>
                </a:lnTo>
                <a:lnTo>
                  <a:pt x="2908" y="8064"/>
                </a:lnTo>
                <a:lnTo>
                  <a:pt x="2921" y="12623"/>
                </a:lnTo>
                <a:lnTo>
                  <a:pt x="5384" y="8496"/>
                </a:lnTo>
                <a:lnTo>
                  <a:pt x="5715" y="5461"/>
                </a:lnTo>
                <a:lnTo>
                  <a:pt x="4876" y="1993"/>
                </a:lnTo>
                <a:lnTo>
                  <a:pt x="28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5513260" y="6985571"/>
            <a:ext cx="59664" cy="27914"/>
          </a:xfrm>
          <a:custGeom>
            <a:avLst/>
            <a:gdLst/>
            <a:ahLst/>
            <a:cxnLst/>
            <a:rect l="l" t="t" r="r" b="b"/>
            <a:pathLst>
              <a:path w="59664" h="27914">
                <a:moveTo>
                  <a:pt x="749" y="21882"/>
                </a:moveTo>
                <a:lnTo>
                  <a:pt x="0" y="25666"/>
                </a:lnTo>
                <a:lnTo>
                  <a:pt x="3187" y="27914"/>
                </a:lnTo>
                <a:lnTo>
                  <a:pt x="6502" y="25946"/>
                </a:lnTo>
                <a:lnTo>
                  <a:pt x="10718" y="23774"/>
                </a:lnTo>
                <a:lnTo>
                  <a:pt x="12966" y="23101"/>
                </a:lnTo>
                <a:lnTo>
                  <a:pt x="15621" y="22732"/>
                </a:lnTo>
                <a:lnTo>
                  <a:pt x="18199" y="21513"/>
                </a:lnTo>
                <a:lnTo>
                  <a:pt x="24003" y="18681"/>
                </a:lnTo>
                <a:lnTo>
                  <a:pt x="28943" y="15798"/>
                </a:lnTo>
                <a:lnTo>
                  <a:pt x="34937" y="14630"/>
                </a:lnTo>
                <a:lnTo>
                  <a:pt x="43357" y="12953"/>
                </a:lnTo>
                <a:lnTo>
                  <a:pt x="50177" y="9524"/>
                </a:lnTo>
                <a:lnTo>
                  <a:pt x="57099" y="6426"/>
                </a:lnTo>
                <a:lnTo>
                  <a:pt x="59664" y="3543"/>
                </a:lnTo>
                <a:lnTo>
                  <a:pt x="58077" y="0"/>
                </a:lnTo>
                <a:lnTo>
                  <a:pt x="54216" y="0"/>
                </a:lnTo>
                <a:lnTo>
                  <a:pt x="47117" y="3200"/>
                </a:lnTo>
                <a:lnTo>
                  <a:pt x="40855" y="6286"/>
                </a:lnTo>
                <a:lnTo>
                  <a:pt x="33566" y="7721"/>
                </a:lnTo>
                <a:lnTo>
                  <a:pt x="26149" y="9194"/>
                </a:lnTo>
                <a:lnTo>
                  <a:pt x="20561" y="12572"/>
                </a:lnTo>
                <a:lnTo>
                  <a:pt x="15125" y="15176"/>
                </a:lnTo>
                <a:lnTo>
                  <a:pt x="11493" y="16255"/>
                </a:lnTo>
                <a:lnTo>
                  <a:pt x="8801" y="16992"/>
                </a:lnTo>
                <a:lnTo>
                  <a:pt x="6159" y="17767"/>
                </a:lnTo>
                <a:lnTo>
                  <a:pt x="2971" y="18834"/>
                </a:lnTo>
                <a:lnTo>
                  <a:pt x="749" y="21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5557880" y="6824695"/>
            <a:ext cx="25031" cy="22402"/>
          </a:xfrm>
          <a:custGeom>
            <a:avLst/>
            <a:gdLst/>
            <a:ahLst/>
            <a:cxnLst/>
            <a:rect l="l" t="t" r="r" b="b"/>
            <a:pathLst>
              <a:path w="25031" h="22402">
                <a:moveTo>
                  <a:pt x="2413" y="18732"/>
                </a:moveTo>
                <a:lnTo>
                  <a:pt x="5575" y="20955"/>
                </a:lnTo>
                <a:lnTo>
                  <a:pt x="5080" y="7391"/>
                </a:lnTo>
                <a:lnTo>
                  <a:pt x="7772" y="4279"/>
                </a:lnTo>
                <a:lnTo>
                  <a:pt x="9639" y="1803"/>
                </a:lnTo>
                <a:lnTo>
                  <a:pt x="5905" y="25"/>
                </a:lnTo>
                <a:lnTo>
                  <a:pt x="4406" y="3225"/>
                </a:lnTo>
                <a:lnTo>
                  <a:pt x="2921" y="6413"/>
                </a:lnTo>
                <a:lnTo>
                  <a:pt x="2413" y="18732"/>
                </a:lnTo>
                <a:close/>
              </a:path>
              <a:path w="25031" h="22402">
                <a:moveTo>
                  <a:pt x="2997" y="0"/>
                </a:moveTo>
                <a:lnTo>
                  <a:pt x="368" y="4343"/>
                </a:lnTo>
                <a:lnTo>
                  <a:pt x="0" y="9156"/>
                </a:lnTo>
                <a:lnTo>
                  <a:pt x="0" y="12395"/>
                </a:lnTo>
                <a:lnTo>
                  <a:pt x="647" y="15773"/>
                </a:lnTo>
                <a:lnTo>
                  <a:pt x="2413" y="18732"/>
                </a:lnTo>
                <a:lnTo>
                  <a:pt x="2921" y="6413"/>
                </a:lnTo>
                <a:lnTo>
                  <a:pt x="4406" y="3225"/>
                </a:lnTo>
                <a:lnTo>
                  <a:pt x="5905" y="25"/>
                </a:lnTo>
                <a:lnTo>
                  <a:pt x="2997" y="0"/>
                </a:lnTo>
                <a:close/>
              </a:path>
              <a:path w="25031" h="22402">
                <a:moveTo>
                  <a:pt x="7835" y="9855"/>
                </a:moveTo>
                <a:lnTo>
                  <a:pt x="7035" y="7454"/>
                </a:lnTo>
                <a:lnTo>
                  <a:pt x="7035" y="9139"/>
                </a:lnTo>
                <a:lnTo>
                  <a:pt x="7835" y="9855"/>
                </a:lnTo>
                <a:close/>
              </a:path>
              <a:path w="25031" h="22402">
                <a:moveTo>
                  <a:pt x="25031" y="19494"/>
                </a:moveTo>
                <a:lnTo>
                  <a:pt x="23444" y="15976"/>
                </a:lnTo>
                <a:lnTo>
                  <a:pt x="21209" y="14008"/>
                </a:lnTo>
                <a:lnTo>
                  <a:pt x="18516" y="10871"/>
                </a:lnTo>
                <a:lnTo>
                  <a:pt x="15633" y="7835"/>
                </a:lnTo>
                <a:lnTo>
                  <a:pt x="12712" y="4813"/>
                </a:lnTo>
                <a:lnTo>
                  <a:pt x="9639" y="1803"/>
                </a:lnTo>
                <a:lnTo>
                  <a:pt x="7772" y="4279"/>
                </a:lnTo>
                <a:lnTo>
                  <a:pt x="5080" y="7391"/>
                </a:lnTo>
                <a:lnTo>
                  <a:pt x="5575" y="20955"/>
                </a:lnTo>
                <a:lnTo>
                  <a:pt x="8915" y="18961"/>
                </a:lnTo>
                <a:lnTo>
                  <a:pt x="8458" y="15125"/>
                </a:lnTo>
                <a:lnTo>
                  <a:pt x="7035" y="11430"/>
                </a:lnTo>
                <a:lnTo>
                  <a:pt x="7035" y="7454"/>
                </a:lnTo>
                <a:lnTo>
                  <a:pt x="7835" y="9855"/>
                </a:lnTo>
                <a:lnTo>
                  <a:pt x="10528" y="12700"/>
                </a:lnTo>
                <a:lnTo>
                  <a:pt x="13258" y="15557"/>
                </a:lnTo>
                <a:lnTo>
                  <a:pt x="15976" y="18757"/>
                </a:lnTo>
                <a:lnTo>
                  <a:pt x="18757" y="21247"/>
                </a:lnTo>
                <a:lnTo>
                  <a:pt x="22440" y="22402"/>
                </a:lnTo>
                <a:lnTo>
                  <a:pt x="25031" y="194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604898" y="6919926"/>
            <a:ext cx="41567" cy="32638"/>
          </a:xfrm>
          <a:custGeom>
            <a:avLst/>
            <a:gdLst/>
            <a:ahLst/>
            <a:cxnLst/>
            <a:rect l="l" t="t" r="r" b="b"/>
            <a:pathLst>
              <a:path w="41567" h="32639">
                <a:moveTo>
                  <a:pt x="3581" y="9321"/>
                </a:moveTo>
                <a:lnTo>
                  <a:pt x="5778" y="11849"/>
                </a:lnTo>
                <a:lnTo>
                  <a:pt x="7835" y="14782"/>
                </a:lnTo>
                <a:lnTo>
                  <a:pt x="9448" y="17614"/>
                </a:lnTo>
                <a:lnTo>
                  <a:pt x="11569" y="21475"/>
                </a:lnTo>
                <a:lnTo>
                  <a:pt x="14897" y="25323"/>
                </a:lnTo>
                <a:lnTo>
                  <a:pt x="21767" y="30899"/>
                </a:lnTo>
                <a:lnTo>
                  <a:pt x="30213" y="31864"/>
                </a:lnTo>
                <a:lnTo>
                  <a:pt x="37515" y="32639"/>
                </a:lnTo>
                <a:lnTo>
                  <a:pt x="41173" y="31419"/>
                </a:lnTo>
                <a:lnTo>
                  <a:pt x="41567" y="27559"/>
                </a:lnTo>
                <a:lnTo>
                  <a:pt x="38226" y="25628"/>
                </a:lnTo>
                <a:lnTo>
                  <a:pt x="31013" y="24930"/>
                </a:lnTo>
                <a:lnTo>
                  <a:pt x="24104" y="23825"/>
                </a:lnTo>
                <a:lnTo>
                  <a:pt x="19354" y="19875"/>
                </a:lnTo>
                <a:lnTo>
                  <a:pt x="16662" y="16154"/>
                </a:lnTo>
                <a:lnTo>
                  <a:pt x="14846" y="12534"/>
                </a:lnTo>
                <a:lnTo>
                  <a:pt x="13601" y="10744"/>
                </a:lnTo>
                <a:lnTo>
                  <a:pt x="11277" y="7442"/>
                </a:lnTo>
                <a:lnTo>
                  <a:pt x="8940" y="4762"/>
                </a:lnTo>
                <a:lnTo>
                  <a:pt x="6464" y="1727"/>
                </a:lnTo>
                <a:lnTo>
                  <a:pt x="3009" y="0"/>
                </a:lnTo>
                <a:lnTo>
                  <a:pt x="0" y="2451"/>
                </a:lnTo>
                <a:lnTo>
                  <a:pt x="1015" y="6184"/>
                </a:lnTo>
                <a:lnTo>
                  <a:pt x="3581" y="9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5604116" y="6891990"/>
            <a:ext cx="14757" cy="8915"/>
          </a:xfrm>
          <a:custGeom>
            <a:avLst/>
            <a:gdLst/>
            <a:ahLst/>
            <a:cxnLst/>
            <a:rect l="l" t="t" r="r" b="b"/>
            <a:pathLst>
              <a:path w="14757" h="8915">
                <a:moveTo>
                  <a:pt x="2819" y="8915"/>
                </a:moveTo>
                <a:lnTo>
                  <a:pt x="6667" y="8572"/>
                </a:lnTo>
                <a:lnTo>
                  <a:pt x="6400" y="5816"/>
                </a:lnTo>
                <a:lnTo>
                  <a:pt x="9867" y="7962"/>
                </a:lnTo>
                <a:lnTo>
                  <a:pt x="13119" y="8026"/>
                </a:lnTo>
                <a:lnTo>
                  <a:pt x="14757" y="4533"/>
                </a:lnTo>
                <a:lnTo>
                  <a:pt x="13233" y="977"/>
                </a:lnTo>
                <a:lnTo>
                  <a:pt x="11290" y="952"/>
                </a:lnTo>
                <a:lnTo>
                  <a:pt x="7835" y="0"/>
                </a:lnTo>
                <a:lnTo>
                  <a:pt x="3886" y="279"/>
                </a:lnTo>
                <a:lnTo>
                  <a:pt x="1041" y="3251"/>
                </a:lnTo>
                <a:lnTo>
                  <a:pt x="0" y="6286"/>
                </a:lnTo>
                <a:lnTo>
                  <a:pt x="2819" y="8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5631991" y="6888657"/>
            <a:ext cx="13309" cy="7429"/>
          </a:xfrm>
          <a:custGeom>
            <a:avLst/>
            <a:gdLst/>
            <a:ahLst/>
            <a:cxnLst/>
            <a:rect l="l" t="t" r="r" b="b"/>
            <a:pathLst>
              <a:path w="13309" h="7429">
                <a:moveTo>
                  <a:pt x="13042" y="1701"/>
                </a:moveTo>
                <a:lnTo>
                  <a:pt x="9423" y="368"/>
                </a:lnTo>
                <a:lnTo>
                  <a:pt x="7061" y="3835"/>
                </a:lnTo>
                <a:lnTo>
                  <a:pt x="6293" y="7385"/>
                </a:lnTo>
                <a:lnTo>
                  <a:pt x="6578" y="7429"/>
                </a:lnTo>
                <a:lnTo>
                  <a:pt x="7010" y="5181"/>
                </a:lnTo>
                <a:lnTo>
                  <a:pt x="9893" y="7391"/>
                </a:lnTo>
                <a:lnTo>
                  <a:pt x="13309" y="5588"/>
                </a:lnTo>
                <a:lnTo>
                  <a:pt x="13042" y="1701"/>
                </a:lnTo>
                <a:close/>
              </a:path>
              <a:path w="13309" h="7429">
                <a:moveTo>
                  <a:pt x="7010" y="5181"/>
                </a:moveTo>
                <a:lnTo>
                  <a:pt x="6578" y="7429"/>
                </a:lnTo>
                <a:lnTo>
                  <a:pt x="9893" y="7391"/>
                </a:lnTo>
                <a:lnTo>
                  <a:pt x="7010" y="5181"/>
                </a:lnTo>
                <a:close/>
              </a:path>
              <a:path w="13309" h="7429">
                <a:moveTo>
                  <a:pt x="1943" y="9271"/>
                </a:moveTo>
                <a:lnTo>
                  <a:pt x="5816" y="8851"/>
                </a:lnTo>
                <a:lnTo>
                  <a:pt x="6293" y="7385"/>
                </a:lnTo>
                <a:lnTo>
                  <a:pt x="7061" y="3835"/>
                </a:lnTo>
                <a:lnTo>
                  <a:pt x="9423" y="368"/>
                </a:lnTo>
                <a:lnTo>
                  <a:pt x="5664" y="165"/>
                </a:lnTo>
                <a:lnTo>
                  <a:pt x="3568" y="3403"/>
                </a:lnTo>
                <a:lnTo>
                  <a:pt x="2997" y="6870"/>
                </a:lnTo>
                <a:lnTo>
                  <a:pt x="1943" y="9271"/>
                </a:lnTo>
                <a:close/>
              </a:path>
              <a:path w="13309" h="7429">
                <a:moveTo>
                  <a:pt x="2222" y="0"/>
                </a:moveTo>
                <a:lnTo>
                  <a:pt x="76" y="2959"/>
                </a:lnTo>
                <a:lnTo>
                  <a:pt x="0" y="5943"/>
                </a:lnTo>
                <a:lnTo>
                  <a:pt x="1943" y="9271"/>
                </a:lnTo>
                <a:lnTo>
                  <a:pt x="2997" y="6870"/>
                </a:lnTo>
                <a:lnTo>
                  <a:pt x="3568" y="3403"/>
                </a:lnTo>
                <a:lnTo>
                  <a:pt x="5664" y="165"/>
                </a:lnTo>
                <a:lnTo>
                  <a:pt x="22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5562135" y="6890914"/>
            <a:ext cx="56311" cy="63804"/>
          </a:xfrm>
          <a:custGeom>
            <a:avLst/>
            <a:gdLst/>
            <a:ahLst/>
            <a:cxnLst/>
            <a:rect l="l" t="t" r="r" b="b"/>
            <a:pathLst>
              <a:path w="56311" h="63804">
                <a:moveTo>
                  <a:pt x="45288" y="50952"/>
                </a:moveTo>
                <a:lnTo>
                  <a:pt x="41478" y="48374"/>
                </a:lnTo>
                <a:lnTo>
                  <a:pt x="39801" y="45046"/>
                </a:lnTo>
                <a:lnTo>
                  <a:pt x="37376" y="42405"/>
                </a:lnTo>
                <a:lnTo>
                  <a:pt x="34810" y="42811"/>
                </a:lnTo>
                <a:lnTo>
                  <a:pt x="32994" y="39687"/>
                </a:lnTo>
                <a:lnTo>
                  <a:pt x="36385" y="45910"/>
                </a:lnTo>
                <a:lnTo>
                  <a:pt x="33744" y="49637"/>
                </a:lnTo>
                <a:lnTo>
                  <a:pt x="36830" y="53428"/>
                </a:lnTo>
                <a:lnTo>
                  <a:pt x="36487" y="49517"/>
                </a:lnTo>
                <a:lnTo>
                  <a:pt x="37274" y="49326"/>
                </a:lnTo>
                <a:lnTo>
                  <a:pt x="39395" y="55892"/>
                </a:lnTo>
                <a:lnTo>
                  <a:pt x="42354" y="57200"/>
                </a:lnTo>
                <a:lnTo>
                  <a:pt x="47205" y="59639"/>
                </a:lnTo>
                <a:lnTo>
                  <a:pt x="49822" y="61899"/>
                </a:lnTo>
                <a:lnTo>
                  <a:pt x="53162" y="63804"/>
                </a:lnTo>
                <a:lnTo>
                  <a:pt x="56311" y="61518"/>
                </a:lnTo>
                <a:lnTo>
                  <a:pt x="55499" y="57746"/>
                </a:lnTo>
                <a:lnTo>
                  <a:pt x="52260" y="54533"/>
                </a:lnTo>
                <a:lnTo>
                  <a:pt x="50520" y="53517"/>
                </a:lnTo>
                <a:lnTo>
                  <a:pt x="47891" y="52019"/>
                </a:lnTo>
                <a:lnTo>
                  <a:pt x="45288" y="50952"/>
                </a:lnTo>
                <a:close/>
              </a:path>
              <a:path w="56311" h="63804">
                <a:moveTo>
                  <a:pt x="37274" y="49326"/>
                </a:moveTo>
                <a:lnTo>
                  <a:pt x="36487" y="49517"/>
                </a:lnTo>
                <a:lnTo>
                  <a:pt x="36830" y="53428"/>
                </a:lnTo>
                <a:lnTo>
                  <a:pt x="39395" y="55892"/>
                </a:lnTo>
                <a:lnTo>
                  <a:pt x="37274" y="49326"/>
                </a:lnTo>
                <a:close/>
              </a:path>
              <a:path w="56311" h="63804">
                <a:moveTo>
                  <a:pt x="14846" y="26352"/>
                </a:moveTo>
                <a:lnTo>
                  <a:pt x="12319" y="22669"/>
                </a:lnTo>
                <a:lnTo>
                  <a:pt x="11493" y="22644"/>
                </a:lnTo>
                <a:lnTo>
                  <a:pt x="11328" y="26174"/>
                </a:lnTo>
                <a:lnTo>
                  <a:pt x="13258" y="29679"/>
                </a:lnTo>
                <a:lnTo>
                  <a:pt x="16040" y="29425"/>
                </a:lnTo>
                <a:lnTo>
                  <a:pt x="14846" y="26352"/>
                </a:lnTo>
                <a:close/>
              </a:path>
              <a:path w="56311" h="63804">
                <a:moveTo>
                  <a:pt x="10236" y="29641"/>
                </a:moveTo>
                <a:lnTo>
                  <a:pt x="8686" y="27546"/>
                </a:lnTo>
                <a:lnTo>
                  <a:pt x="8324" y="27532"/>
                </a:lnTo>
                <a:lnTo>
                  <a:pt x="10236" y="29641"/>
                </a:lnTo>
                <a:close/>
              </a:path>
              <a:path w="56311" h="63804">
                <a:moveTo>
                  <a:pt x="4064" y="23342"/>
                </a:moveTo>
                <a:lnTo>
                  <a:pt x="4838" y="8864"/>
                </a:lnTo>
                <a:lnTo>
                  <a:pt x="3860" y="7683"/>
                </a:lnTo>
                <a:lnTo>
                  <a:pt x="6807" y="5105"/>
                </a:lnTo>
                <a:lnTo>
                  <a:pt x="12255" y="5283"/>
                </a:lnTo>
                <a:lnTo>
                  <a:pt x="9626" y="2870"/>
                </a:lnTo>
                <a:lnTo>
                  <a:pt x="6604" y="254"/>
                </a:lnTo>
                <a:lnTo>
                  <a:pt x="2755" y="0"/>
                </a:lnTo>
                <a:lnTo>
                  <a:pt x="0" y="2705"/>
                </a:lnTo>
                <a:lnTo>
                  <a:pt x="1219" y="6057"/>
                </a:lnTo>
                <a:lnTo>
                  <a:pt x="3701" y="7983"/>
                </a:lnTo>
                <a:lnTo>
                  <a:pt x="4064" y="23342"/>
                </a:lnTo>
                <a:close/>
              </a:path>
              <a:path w="56311" h="63804">
                <a:moveTo>
                  <a:pt x="584" y="16675"/>
                </a:moveTo>
                <a:lnTo>
                  <a:pt x="406" y="20967"/>
                </a:lnTo>
                <a:lnTo>
                  <a:pt x="584" y="23863"/>
                </a:lnTo>
                <a:lnTo>
                  <a:pt x="1828" y="26428"/>
                </a:lnTo>
                <a:lnTo>
                  <a:pt x="3213" y="26771"/>
                </a:lnTo>
                <a:lnTo>
                  <a:pt x="5994" y="27444"/>
                </a:lnTo>
                <a:lnTo>
                  <a:pt x="8686" y="27546"/>
                </a:lnTo>
                <a:lnTo>
                  <a:pt x="10236" y="29641"/>
                </a:lnTo>
                <a:lnTo>
                  <a:pt x="13258" y="29679"/>
                </a:lnTo>
                <a:lnTo>
                  <a:pt x="11061" y="27609"/>
                </a:lnTo>
                <a:lnTo>
                  <a:pt x="11163" y="24091"/>
                </a:lnTo>
                <a:lnTo>
                  <a:pt x="7772" y="26924"/>
                </a:lnTo>
                <a:lnTo>
                  <a:pt x="7543" y="22834"/>
                </a:lnTo>
                <a:lnTo>
                  <a:pt x="6756" y="20383"/>
                </a:lnTo>
                <a:lnTo>
                  <a:pt x="4902" y="19926"/>
                </a:lnTo>
                <a:lnTo>
                  <a:pt x="5994" y="8839"/>
                </a:lnTo>
                <a:lnTo>
                  <a:pt x="9512" y="8699"/>
                </a:lnTo>
                <a:lnTo>
                  <a:pt x="11849" y="11328"/>
                </a:lnTo>
                <a:lnTo>
                  <a:pt x="13030" y="8547"/>
                </a:lnTo>
                <a:lnTo>
                  <a:pt x="12255" y="5283"/>
                </a:lnTo>
                <a:lnTo>
                  <a:pt x="6807" y="5105"/>
                </a:lnTo>
                <a:lnTo>
                  <a:pt x="3860" y="7683"/>
                </a:lnTo>
                <a:lnTo>
                  <a:pt x="4838" y="8864"/>
                </a:lnTo>
                <a:lnTo>
                  <a:pt x="4064" y="23342"/>
                </a:lnTo>
                <a:lnTo>
                  <a:pt x="3701" y="7983"/>
                </a:lnTo>
                <a:lnTo>
                  <a:pt x="1562" y="12014"/>
                </a:lnTo>
                <a:lnTo>
                  <a:pt x="584" y="16675"/>
                </a:lnTo>
                <a:close/>
              </a:path>
              <a:path w="56311" h="63804">
                <a:moveTo>
                  <a:pt x="17462" y="33553"/>
                </a:moveTo>
                <a:lnTo>
                  <a:pt x="17881" y="37706"/>
                </a:lnTo>
                <a:lnTo>
                  <a:pt x="20739" y="40805"/>
                </a:lnTo>
                <a:lnTo>
                  <a:pt x="23431" y="41846"/>
                </a:lnTo>
                <a:lnTo>
                  <a:pt x="26123" y="42506"/>
                </a:lnTo>
                <a:lnTo>
                  <a:pt x="28321" y="45516"/>
                </a:lnTo>
                <a:lnTo>
                  <a:pt x="30581" y="48158"/>
                </a:lnTo>
                <a:lnTo>
                  <a:pt x="32981" y="46774"/>
                </a:lnTo>
                <a:lnTo>
                  <a:pt x="33667" y="49542"/>
                </a:lnTo>
                <a:lnTo>
                  <a:pt x="33286" y="49657"/>
                </a:lnTo>
                <a:lnTo>
                  <a:pt x="33744" y="49637"/>
                </a:lnTo>
                <a:lnTo>
                  <a:pt x="36385" y="45910"/>
                </a:lnTo>
                <a:lnTo>
                  <a:pt x="32994" y="39687"/>
                </a:lnTo>
                <a:lnTo>
                  <a:pt x="30124" y="36703"/>
                </a:lnTo>
                <a:lnTo>
                  <a:pt x="26974" y="35433"/>
                </a:lnTo>
                <a:lnTo>
                  <a:pt x="23812" y="36182"/>
                </a:lnTo>
                <a:lnTo>
                  <a:pt x="24409" y="33058"/>
                </a:lnTo>
                <a:lnTo>
                  <a:pt x="24015" y="29235"/>
                </a:lnTo>
                <a:lnTo>
                  <a:pt x="22707" y="25895"/>
                </a:lnTo>
                <a:lnTo>
                  <a:pt x="19507" y="23050"/>
                </a:lnTo>
                <a:lnTo>
                  <a:pt x="16040" y="22377"/>
                </a:lnTo>
                <a:lnTo>
                  <a:pt x="14605" y="22490"/>
                </a:lnTo>
                <a:lnTo>
                  <a:pt x="14579" y="22072"/>
                </a:lnTo>
                <a:lnTo>
                  <a:pt x="11252" y="20574"/>
                </a:lnTo>
                <a:lnTo>
                  <a:pt x="7480" y="20414"/>
                </a:lnTo>
                <a:lnTo>
                  <a:pt x="7442" y="18961"/>
                </a:lnTo>
                <a:lnTo>
                  <a:pt x="7734" y="16103"/>
                </a:lnTo>
                <a:lnTo>
                  <a:pt x="8661" y="13157"/>
                </a:lnTo>
                <a:lnTo>
                  <a:pt x="11849" y="11328"/>
                </a:lnTo>
                <a:lnTo>
                  <a:pt x="9512" y="8699"/>
                </a:lnTo>
                <a:lnTo>
                  <a:pt x="5994" y="8839"/>
                </a:lnTo>
                <a:lnTo>
                  <a:pt x="4902" y="19926"/>
                </a:lnTo>
                <a:lnTo>
                  <a:pt x="6756" y="20383"/>
                </a:lnTo>
                <a:lnTo>
                  <a:pt x="7543" y="22834"/>
                </a:lnTo>
                <a:lnTo>
                  <a:pt x="7772" y="26924"/>
                </a:lnTo>
                <a:lnTo>
                  <a:pt x="11163" y="24091"/>
                </a:lnTo>
                <a:lnTo>
                  <a:pt x="11061" y="27609"/>
                </a:lnTo>
                <a:lnTo>
                  <a:pt x="13258" y="29679"/>
                </a:lnTo>
                <a:lnTo>
                  <a:pt x="11328" y="26174"/>
                </a:lnTo>
                <a:lnTo>
                  <a:pt x="11493" y="22644"/>
                </a:lnTo>
                <a:lnTo>
                  <a:pt x="12319" y="22669"/>
                </a:lnTo>
                <a:lnTo>
                  <a:pt x="14846" y="26352"/>
                </a:lnTo>
                <a:lnTo>
                  <a:pt x="16040" y="29425"/>
                </a:lnTo>
                <a:lnTo>
                  <a:pt x="17462" y="33553"/>
                </a:lnTo>
                <a:close/>
              </a:path>
              <a:path w="56311" h="63804">
                <a:moveTo>
                  <a:pt x="32981" y="46774"/>
                </a:moveTo>
                <a:lnTo>
                  <a:pt x="30581" y="48158"/>
                </a:lnTo>
                <a:lnTo>
                  <a:pt x="33286" y="49657"/>
                </a:lnTo>
                <a:lnTo>
                  <a:pt x="33667" y="49542"/>
                </a:lnTo>
                <a:lnTo>
                  <a:pt x="32981" y="46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5615891" y="6936809"/>
            <a:ext cx="9601" cy="22631"/>
          </a:xfrm>
          <a:custGeom>
            <a:avLst/>
            <a:gdLst/>
            <a:ahLst/>
            <a:cxnLst/>
            <a:rect l="l" t="t" r="r" b="b"/>
            <a:pathLst>
              <a:path w="9601" h="22631">
                <a:moveTo>
                  <a:pt x="0" y="1574"/>
                </a:moveTo>
                <a:lnTo>
                  <a:pt x="0" y="5410"/>
                </a:lnTo>
                <a:lnTo>
                  <a:pt x="152" y="8610"/>
                </a:lnTo>
                <a:lnTo>
                  <a:pt x="152" y="15405"/>
                </a:lnTo>
                <a:lnTo>
                  <a:pt x="914" y="18757"/>
                </a:lnTo>
                <a:lnTo>
                  <a:pt x="3771" y="22161"/>
                </a:lnTo>
                <a:lnTo>
                  <a:pt x="7594" y="22631"/>
                </a:lnTo>
                <a:lnTo>
                  <a:pt x="9601" y="19304"/>
                </a:lnTo>
                <a:lnTo>
                  <a:pt x="7404" y="16129"/>
                </a:lnTo>
                <a:lnTo>
                  <a:pt x="7124" y="12230"/>
                </a:lnTo>
                <a:lnTo>
                  <a:pt x="7200" y="8724"/>
                </a:lnTo>
                <a:lnTo>
                  <a:pt x="7048" y="5054"/>
                </a:lnTo>
                <a:lnTo>
                  <a:pt x="7048" y="1574"/>
                </a:lnTo>
                <a:lnTo>
                  <a:pt x="3517" y="0"/>
                </a:lnTo>
                <a:lnTo>
                  <a:pt x="0" y="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5649169" y="61753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625383" y="61722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5601605" y="61691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577827" y="61660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554042" y="61629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530257" y="61598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5506478" y="61568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292440" y="61290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5268661" y="61259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5244876" y="61228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5221098" y="61197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5197312" y="61166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5173535" y="61136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149749" y="61105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125969" y="61074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102185" y="61043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5078405" y="61012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386413" y="62709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362629" y="62678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338850" y="62647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315065" y="62617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291286" y="62586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267501" y="6255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243715" y="62524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219943" y="62493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196151" y="62462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172372" y="6243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148587" y="62400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124808" y="62370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6101023" y="62339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077244" y="62308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053459" y="62277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029680" y="62246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005896" y="62215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982116" y="6218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958338" y="62154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5934554" y="62123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910774" y="62092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886988" y="62061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863210" y="62030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839424" y="62000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815646" y="61969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791861" y="6193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768076" y="61907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744297" y="61876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720512" y="61845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696733" y="61814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7076087" y="63604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7052308" y="63573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7028524" y="63542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7004738" y="63511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980960" y="63480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957182" y="63450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933396" y="63419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909610" y="63388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885832" y="63357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862046" y="63326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838268" y="63295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814482" y="63264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790704" y="63234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766918" y="63203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743133" y="6317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719354" y="63141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6695576" y="63110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6671790" y="63079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648012" y="63048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624227" y="63018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600455" y="62987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576669" y="6295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552885" y="62925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529105" y="62894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505327" y="62863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481541" y="62832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457763" y="6280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6433977" y="62771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073580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678688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6865746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6902326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2888164" y="7225338"/>
            <a:ext cx="158394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r>
              <a:rPr sz="850" b="1" spc="-14" dirty="0">
                <a:solidFill>
                  <a:srgbClr val="6F7072"/>
                </a:solidFill>
                <a:latin typeface="Arial"/>
                <a:cs typeface="Arial"/>
              </a:rPr>
              <a:t>1</a:t>
            </a:r>
            <a:endParaRPr sz="850" dirty="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73574" y="3882937"/>
            <a:ext cx="1990604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073574" y="6748271"/>
            <a:ext cx="171331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786887" y="6748271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2913564" y="3882937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2913564" y="6748271"/>
            <a:ext cx="171338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626947" y="6748271"/>
            <a:ext cx="277215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2913564" y="282299"/>
            <a:ext cx="1990598" cy="286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2913564" y="3148038"/>
            <a:ext cx="1713382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626947" y="3148038"/>
            <a:ext cx="277215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073574" y="282299"/>
            <a:ext cx="1990604" cy="286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073574" y="3148038"/>
            <a:ext cx="1713312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786887" y="3148038"/>
            <a:ext cx="277291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2329" name="Immagine 2328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725843E8-3BD6-8C49-5658-DB1F67985DE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object 601"/>
          <p:cNvSpPr/>
          <p:nvPr/>
        </p:nvSpPr>
        <p:spPr>
          <a:xfrm>
            <a:off x="3008865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6D6E7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910999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64" y="0"/>
                </a:moveTo>
                <a:lnTo>
                  <a:pt x="97866" y="0"/>
                </a:lnTo>
              </a:path>
              <a:path w="2211717" h="3162465">
                <a:moveTo>
                  <a:pt x="97866" y="3162465"/>
                </a:moveTo>
                <a:lnTo>
                  <a:pt x="2113864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008867" y="1136190"/>
            <a:ext cx="2015998" cy="2299042"/>
          </a:xfrm>
          <a:custGeom>
            <a:avLst/>
            <a:gdLst/>
            <a:ahLst/>
            <a:cxnLst/>
            <a:rect l="l" t="t" r="r" b="b"/>
            <a:pathLst>
              <a:path w="2015998" h="2299042">
                <a:moveTo>
                  <a:pt x="0" y="214274"/>
                </a:moveTo>
                <a:lnTo>
                  <a:pt x="0" y="2299042"/>
                </a:lnTo>
                <a:lnTo>
                  <a:pt x="2015998" y="2299042"/>
                </a:lnTo>
                <a:lnTo>
                  <a:pt x="2015998" y="0"/>
                </a:lnTo>
                <a:lnTo>
                  <a:pt x="0" y="214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911011" y="1125801"/>
            <a:ext cx="2211717" cy="2309444"/>
          </a:xfrm>
          <a:custGeom>
            <a:avLst/>
            <a:gdLst/>
            <a:ahLst/>
            <a:cxnLst/>
            <a:rect l="l" t="t" r="r" b="b"/>
            <a:pathLst>
              <a:path w="2211717" h="2309444">
                <a:moveTo>
                  <a:pt x="2113852" y="10401"/>
                </a:moveTo>
                <a:lnTo>
                  <a:pt x="97854" y="224664"/>
                </a:lnTo>
              </a:path>
              <a:path w="2211717" h="2309444">
                <a:moveTo>
                  <a:pt x="97854" y="2309444"/>
                </a:moveTo>
                <a:lnTo>
                  <a:pt x="2113852" y="2309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055690" y="1089406"/>
            <a:ext cx="1294764" cy="3825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055691" y="1089505"/>
            <a:ext cx="1294765" cy="382447"/>
          </a:xfrm>
          <a:custGeom>
            <a:avLst/>
            <a:gdLst/>
            <a:ahLst/>
            <a:cxnLst/>
            <a:rect l="l" t="t" r="r" b="b"/>
            <a:pathLst>
              <a:path w="1294764" h="382447">
                <a:moveTo>
                  <a:pt x="1238034" y="113"/>
                </a:moveTo>
                <a:lnTo>
                  <a:pt x="0" y="153364"/>
                </a:lnTo>
                <a:lnTo>
                  <a:pt x="0" y="382447"/>
                </a:lnTo>
                <a:lnTo>
                  <a:pt x="1238034" y="229183"/>
                </a:lnTo>
                <a:lnTo>
                  <a:pt x="1270018" y="205299"/>
                </a:lnTo>
                <a:lnTo>
                  <a:pt x="1286842" y="167018"/>
                </a:lnTo>
                <a:lnTo>
                  <a:pt x="1294551" y="117652"/>
                </a:lnTo>
                <a:lnTo>
                  <a:pt x="1294765" y="107619"/>
                </a:lnTo>
                <a:lnTo>
                  <a:pt x="1294039" y="89342"/>
                </a:lnTo>
                <a:lnTo>
                  <a:pt x="1284055" y="41963"/>
                </a:lnTo>
                <a:lnTo>
                  <a:pt x="1256742" y="4169"/>
                </a:lnTo>
                <a:lnTo>
                  <a:pt x="1239115" y="0"/>
                </a:lnTo>
                <a:lnTo>
                  <a:pt x="1238034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998953" y="1242760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56730" y="229182"/>
                </a:move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08" y="2539"/>
                </a:lnTo>
                <a:lnTo>
                  <a:pt x="39704" y="7472"/>
                </a:lnTo>
                <a:lnTo>
                  <a:pt x="31917" y="14699"/>
                </a:lnTo>
                <a:lnTo>
                  <a:pt x="24746" y="24005"/>
                </a:lnTo>
                <a:lnTo>
                  <a:pt x="18290" y="35181"/>
                </a:lnTo>
                <a:lnTo>
                  <a:pt x="12650" y="48012"/>
                </a:lnTo>
                <a:lnTo>
                  <a:pt x="9912" y="56278"/>
                </a:lnTo>
                <a:lnTo>
                  <a:pt x="9912" y="184808"/>
                </a:lnTo>
                <a:lnTo>
                  <a:pt x="16262" y="199932"/>
                </a:lnTo>
                <a:lnTo>
                  <a:pt x="22741" y="210572"/>
                </a:lnTo>
                <a:lnTo>
                  <a:pt x="30032" y="219041"/>
                </a:lnTo>
                <a:lnTo>
                  <a:pt x="38022" y="225128"/>
                </a:lnTo>
                <a:lnTo>
                  <a:pt x="46599" y="228617"/>
                </a:lnTo>
                <a:lnTo>
                  <a:pt x="55649" y="229296"/>
                </a:lnTo>
                <a:lnTo>
                  <a:pt x="56730" y="22918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998953" y="1242760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56730" y="229182"/>
                </a:move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08" y="2539"/>
                </a:lnTo>
                <a:lnTo>
                  <a:pt x="39704" y="7472"/>
                </a:lnTo>
                <a:lnTo>
                  <a:pt x="31917" y="14699"/>
                </a:lnTo>
                <a:lnTo>
                  <a:pt x="24746" y="24005"/>
                </a:lnTo>
                <a:lnTo>
                  <a:pt x="18290" y="35181"/>
                </a:lnTo>
                <a:lnTo>
                  <a:pt x="12650" y="48012"/>
                </a:lnTo>
                <a:lnTo>
                  <a:pt x="9912" y="56278"/>
                </a:lnTo>
              </a:path>
              <a:path w="113461" h="229296">
                <a:moveTo>
                  <a:pt x="9912" y="184808"/>
                </a:moveTo>
                <a:lnTo>
                  <a:pt x="10709" y="187337"/>
                </a:lnTo>
                <a:lnTo>
                  <a:pt x="16262" y="199932"/>
                </a:lnTo>
                <a:lnTo>
                  <a:pt x="22741" y="210572"/>
                </a:lnTo>
                <a:lnTo>
                  <a:pt x="30032" y="219041"/>
                </a:lnTo>
                <a:lnTo>
                  <a:pt x="38022" y="225128"/>
                </a:lnTo>
                <a:lnTo>
                  <a:pt x="46599" y="228617"/>
                </a:lnTo>
                <a:lnTo>
                  <a:pt x="55649" y="229296"/>
                </a:lnTo>
                <a:lnTo>
                  <a:pt x="56730" y="2291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019470" y="1276189"/>
            <a:ext cx="72440" cy="162447"/>
          </a:xfrm>
          <a:custGeom>
            <a:avLst/>
            <a:gdLst/>
            <a:ahLst/>
            <a:cxnLst/>
            <a:rect l="l" t="t" r="r" b="b"/>
            <a:pathLst>
              <a:path w="72440" h="162447">
                <a:moveTo>
                  <a:pt x="0" y="85705"/>
                </a:moveTo>
                <a:lnTo>
                  <a:pt x="947" y="104118"/>
                </a:lnTo>
                <a:lnTo>
                  <a:pt x="3647" y="120804"/>
                </a:lnTo>
                <a:lnTo>
                  <a:pt x="7885" y="135309"/>
                </a:lnTo>
                <a:lnTo>
                  <a:pt x="13446" y="147179"/>
                </a:lnTo>
                <a:lnTo>
                  <a:pt x="20117" y="155962"/>
                </a:lnTo>
                <a:lnTo>
                  <a:pt x="27683" y="161202"/>
                </a:lnTo>
                <a:lnTo>
                  <a:pt x="35929" y="162447"/>
                </a:lnTo>
                <a:lnTo>
                  <a:pt x="36220" y="162413"/>
                </a:lnTo>
                <a:lnTo>
                  <a:pt x="44170" y="159463"/>
                </a:lnTo>
                <a:lnTo>
                  <a:pt x="51506" y="152952"/>
                </a:lnTo>
                <a:lnTo>
                  <a:pt x="58040" y="143326"/>
                </a:lnTo>
                <a:lnTo>
                  <a:pt x="63581" y="131035"/>
                </a:lnTo>
                <a:lnTo>
                  <a:pt x="67938" y="116527"/>
                </a:lnTo>
                <a:lnTo>
                  <a:pt x="70924" y="100250"/>
                </a:lnTo>
                <a:lnTo>
                  <a:pt x="72346" y="82652"/>
                </a:lnTo>
                <a:lnTo>
                  <a:pt x="72440" y="76739"/>
                </a:lnTo>
                <a:lnTo>
                  <a:pt x="71492" y="58326"/>
                </a:lnTo>
                <a:lnTo>
                  <a:pt x="68791" y="41640"/>
                </a:lnTo>
                <a:lnTo>
                  <a:pt x="64551" y="27134"/>
                </a:lnTo>
                <a:lnTo>
                  <a:pt x="58987" y="15263"/>
                </a:lnTo>
                <a:lnTo>
                  <a:pt x="52313" y="6481"/>
                </a:lnTo>
                <a:lnTo>
                  <a:pt x="44745" y="1242"/>
                </a:lnTo>
                <a:lnTo>
                  <a:pt x="36495" y="0"/>
                </a:lnTo>
                <a:lnTo>
                  <a:pt x="36220" y="31"/>
                </a:lnTo>
                <a:lnTo>
                  <a:pt x="28270" y="2981"/>
                </a:lnTo>
                <a:lnTo>
                  <a:pt x="20933" y="9493"/>
                </a:lnTo>
                <a:lnTo>
                  <a:pt x="14400" y="19118"/>
                </a:lnTo>
                <a:lnTo>
                  <a:pt x="8859" y="31409"/>
                </a:lnTo>
                <a:lnTo>
                  <a:pt x="4501" y="45918"/>
                </a:lnTo>
                <a:lnTo>
                  <a:pt x="1516" y="62195"/>
                </a:lnTo>
                <a:lnTo>
                  <a:pt x="94" y="79793"/>
                </a:lnTo>
                <a:lnTo>
                  <a:pt x="0" y="85705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019470" y="1276189"/>
            <a:ext cx="72440" cy="162447"/>
          </a:xfrm>
          <a:custGeom>
            <a:avLst/>
            <a:gdLst/>
            <a:ahLst/>
            <a:cxnLst/>
            <a:rect l="l" t="t" r="r" b="b"/>
            <a:pathLst>
              <a:path w="72440" h="162447">
                <a:moveTo>
                  <a:pt x="0" y="85705"/>
                </a:moveTo>
                <a:lnTo>
                  <a:pt x="947" y="104118"/>
                </a:lnTo>
                <a:lnTo>
                  <a:pt x="3647" y="120804"/>
                </a:lnTo>
                <a:lnTo>
                  <a:pt x="7885" y="135309"/>
                </a:lnTo>
                <a:lnTo>
                  <a:pt x="13446" y="147179"/>
                </a:lnTo>
                <a:lnTo>
                  <a:pt x="20117" y="155962"/>
                </a:lnTo>
                <a:lnTo>
                  <a:pt x="27683" y="161202"/>
                </a:lnTo>
                <a:lnTo>
                  <a:pt x="35929" y="162447"/>
                </a:lnTo>
                <a:lnTo>
                  <a:pt x="36220" y="162413"/>
                </a:lnTo>
                <a:lnTo>
                  <a:pt x="44170" y="159463"/>
                </a:lnTo>
                <a:lnTo>
                  <a:pt x="51506" y="152952"/>
                </a:lnTo>
                <a:lnTo>
                  <a:pt x="58040" y="143326"/>
                </a:lnTo>
                <a:lnTo>
                  <a:pt x="63581" y="131035"/>
                </a:lnTo>
                <a:lnTo>
                  <a:pt x="67938" y="116527"/>
                </a:lnTo>
                <a:lnTo>
                  <a:pt x="70924" y="100250"/>
                </a:lnTo>
                <a:lnTo>
                  <a:pt x="72346" y="82652"/>
                </a:lnTo>
                <a:lnTo>
                  <a:pt x="72440" y="76739"/>
                </a:lnTo>
                <a:lnTo>
                  <a:pt x="71492" y="58326"/>
                </a:lnTo>
                <a:lnTo>
                  <a:pt x="68791" y="41640"/>
                </a:lnTo>
                <a:lnTo>
                  <a:pt x="64551" y="27134"/>
                </a:lnTo>
                <a:lnTo>
                  <a:pt x="58987" y="15263"/>
                </a:lnTo>
                <a:lnTo>
                  <a:pt x="52313" y="6481"/>
                </a:lnTo>
                <a:lnTo>
                  <a:pt x="44745" y="1242"/>
                </a:lnTo>
                <a:lnTo>
                  <a:pt x="36495" y="0"/>
                </a:lnTo>
                <a:lnTo>
                  <a:pt x="36220" y="31"/>
                </a:lnTo>
                <a:lnTo>
                  <a:pt x="28270" y="2981"/>
                </a:lnTo>
                <a:lnTo>
                  <a:pt x="20933" y="9493"/>
                </a:lnTo>
                <a:lnTo>
                  <a:pt x="14400" y="19118"/>
                </a:lnTo>
                <a:lnTo>
                  <a:pt x="8859" y="31409"/>
                </a:lnTo>
                <a:lnTo>
                  <a:pt x="4501" y="45918"/>
                </a:lnTo>
                <a:lnTo>
                  <a:pt x="1516" y="62195"/>
                </a:lnTo>
                <a:lnTo>
                  <a:pt x="94" y="79793"/>
                </a:lnTo>
                <a:lnTo>
                  <a:pt x="0" y="85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158764" y="1169988"/>
            <a:ext cx="1294765" cy="38254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158757" y="1170089"/>
            <a:ext cx="1294777" cy="382447"/>
          </a:xfrm>
          <a:custGeom>
            <a:avLst/>
            <a:gdLst/>
            <a:ahLst/>
            <a:cxnLst/>
            <a:rect l="l" t="t" r="r" b="b"/>
            <a:pathLst>
              <a:path w="1294777" h="382447">
                <a:moveTo>
                  <a:pt x="1238046" y="113"/>
                </a:moveTo>
                <a:lnTo>
                  <a:pt x="0" y="153364"/>
                </a:lnTo>
                <a:lnTo>
                  <a:pt x="0" y="382447"/>
                </a:lnTo>
                <a:lnTo>
                  <a:pt x="1238046" y="229183"/>
                </a:lnTo>
                <a:lnTo>
                  <a:pt x="1270031" y="205299"/>
                </a:lnTo>
                <a:lnTo>
                  <a:pt x="1286854" y="167018"/>
                </a:lnTo>
                <a:lnTo>
                  <a:pt x="1294564" y="117652"/>
                </a:lnTo>
                <a:lnTo>
                  <a:pt x="1294777" y="107619"/>
                </a:lnTo>
                <a:lnTo>
                  <a:pt x="1294051" y="89342"/>
                </a:lnTo>
                <a:lnTo>
                  <a:pt x="1284068" y="41963"/>
                </a:lnTo>
                <a:lnTo>
                  <a:pt x="1256754" y="4169"/>
                </a:lnTo>
                <a:lnTo>
                  <a:pt x="1239127" y="0"/>
                </a:lnTo>
                <a:lnTo>
                  <a:pt x="1238046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102032" y="1323342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102032" y="1323342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122555" y="1356772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6"/>
                </a:lnTo>
                <a:lnTo>
                  <a:pt x="68778" y="41640"/>
                </a:lnTo>
                <a:lnTo>
                  <a:pt x="64538" y="27134"/>
                </a:lnTo>
                <a:lnTo>
                  <a:pt x="58974" y="15263"/>
                </a:lnTo>
                <a:lnTo>
                  <a:pt x="52301" y="6481"/>
                </a:lnTo>
                <a:lnTo>
                  <a:pt x="44732" y="1242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122555" y="1356772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6"/>
                </a:lnTo>
                <a:lnTo>
                  <a:pt x="68778" y="41640"/>
                </a:lnTo>
                <a:lnTo>
                  <a:pt x="64538" y="27134"/>
                </a:lnTo>
                <a:lnTo>
                  <a:pt x="58974" y="15263"/>
                </a:lnTo>
                <a:lnTo>
                  <a:pt x="52301" y="6481"/>
                </a:lnTo>
                <a:lnTo>
                  <a:pt x="44732" y="1242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261837" y="1250569"/>
            <a:ext cx="1294777" cy="3825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261843" y="1250664"/>
            <a:ext cx="1294765" cy="382446"/>
          </a:xfrm>
          <a:custGeom>
            <a:avLst/>
            <a:gdLst/>
            <a:ahLst/>
            <a:cxnLst/>
            <a:rect l="l" t="t" r="r" b="b"/>
            <a:pathLst>
              <a:path w="1294765" h="382446">
                <a:moveTo>
                  <a:pt x="1238034" y="112"/>
                </a:moveTo>
                <a:lnTo>
                  <a:pt x="0" y="153376"/>
                </a:lnTo>
                <a:lnTo>
                  <a:pt x="0" y="382446"/>
                </a:lnTo>
                <a:lnTo>
                  <a:pt x="1238034" y="229182"/>
                </a:lnTo>
                <a:lnTo>
                  <a:pt x="1270026" y="205298"/>
                </a:lnTo>
                <a:lnTo>
                  <a:pt x="1286847" y="167017"/>
                </a:lnTo>
                <a:lnTo>
                  <a:pt x="1294552" y="117649"/>
                </a:lnTo>
                <a:lnTo>
                  <a:pt x="1294765" y="107630"/>
                </a:lnTo>
                <a:lnTo>
                  <a:pt x="1294039" y="89349"/>
                </a:lnTo>
                <a:lnTo>
                  <a:pt x="1284057" y="41964"/>
                </a:lnTo>
                <a:lnTo>
                  <a:pt x="1256741" y="4169"/>
                </a:lnTo>
                <a:lnTo>
                  <a:pt x="1239107" y="0"/>
                </a:lnTo>
                <a:lnTo>
                  <a:pt x="1238034" y="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205110" y="1403927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205110" y="1403927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225633" y="1437356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2"/>
                </a:lnTo>
                <a:lnTo>
                  <a:pt x="68778" y="41634"/>
                </a:lnTo>
                <a:lnTo>
                  <a:pt x="64538" y="27129"/>
                </a:lnTo>
                <a:lnTo>
                  <a:pt x="58974" y="15259"/>
                </a:lnTo>
                <a:lnTo>
                  <a:pt x="52301" y="6479"/>
                </a:lnTo>
                <a:lnTo>
                  <a:pt x="44732" y="1241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225633" y="1437356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2"/>
                </a:lnTo>
                <a:lnTo>
                  <a:pt x="68778" y="41634"/>
                </a:lnTo>
                <a:lnTo>
                  <a:pt x="64538" y="27129"/>
                </a:lnTo>
                <a:lnTo>
                  <a:pt x="58974" y="15259"/>
                </a:lnTo>
                <a:lnTo>
                  <a:pt x="52301" y="6479"/>
                </a:lnTo>
                <a:lnTo>
                  <a:pt x="44732" y="1241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364923" y="1331151"/>
            <a:ext cx="1294765" cy="38254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364923" y="1331248"/>
            <a:ext cx="1294765" cy="382446"/>
          </a:xfrm>
          <a:custGeom>
            <a:avLst/>
            <a:gdLst/>
            <a:ahLst/>
            <a:cxnLst/>
            <a:rect l="l" t="t" r="r" b="b"/>
            <a:pathLst>
              <a:path w="1294764" h="382446">
                <a:moveTo>
                  <a:pt x="1238034" y="112"/>
                </a:moveTo>
                <a:lnTo>
                  <a:pt x="0" y="153376"/>
                </a:lnTo>
                <a:lnTo>
                  <a:pt x="0" y="382446"/>
                </a:lnTo>
                <a:lnTo>
                  <a:pt x="1238034" y="229182"/>
                </a:lnTo>
                <a:lnTo>
                  <a:pt x="1270020" y="205295"/>
                </a:lnTo>
                <a:lnTo>
                  <a:pt x="1286844" y="167011"/>
                </a:lnTo>
                <a:lnTo>
                  <a:pt x="1294552" y="117647"/>
                </a:lnTo>
                <a:lnTo>
                  <a:pt x="1294765" y="107630"/>
                </a:lnTo>
                <a:lnTo>
                  <a:pt x="1294039" y="89349"/>
                </a:lnTo>
                <a:lnTo>
                  <a:pt x="1284054" y="41964"/>
                </a:lnTo>
                <a:lnTo>
                  <a:pt x="1256736" y="4169"/>
                </a:lnTo>
                <a:lnTo>
                  <a:pt x="1239107" y="0"/>
                </a:lnTo>
                <a:lnTo>
                  <a:pt x="1238034" y="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308188" y="1484517"/>
            <a:ext cx="113461" cy="229295"/>
          </a:xfrm>
          <a:custGeom>
            <a:avLst/>
            <a:gdLst/>
            <a:ahLst/>
            <a:cxnLst/>
            <a:rect l="l" t="t" r="r" b="b"/>
            <a:pathLst>
              <a:path w="113461" h="229295">
                <a:moveTo>
                  <a:pt x="0" y="121664"/>
                </a:moveTo>
                <a:lnTo>
                  <a:pt x="726" y="139945"/>
                </a:lnTo>
                <a:lnTo>
                  <a:pt x="2829" y="157126"/>
                </a:lnTo>
                <a:lnTo>
                  <a:pt x="6196" y="172992"/>
                </a:lnTo>
                <a:lnTo>
                  <a:pt x="10714" y="187330"/>
                </a:lnTo>
                <a:lnTo>
                  <a:pt x="16270" y="199926"/>
                </a:lnTo>
                <a:lnTo>
                  <a:pt x="22750" y="210567"/>
                </a:lnTo>
                <a:lnTo>
                  <a:pt x="30042" y="219037"/>
                </a:lnTo>
                <a:lnTo>
                  <a:pt x="38033" y="225125"/>
                </a:lnTo>
                <a:lnTo>
                  <a:pt x="46609" y="228615"/>
                </a:lnTo>
                <a:lnTo>
                  <a:pt x="55658" y="229295"/>
                </a:lnTo>
                <a:lnTo>
                  <a:pt x="56730" y="229182"/>
                </a:lnTo>
                <a:lnTo>
                  <a:pt x="65456" y="226757"/>
                </a:lnTo>
                <a:lnTo>
                  <a:pt x="73763" y="221825"/>
                </a:lnTo>
                <a:lnTo>
                  <a:pt x="81552" y="214599"/>
                </a:lnTo>
                <a:lnTo>
                  <a:pt x="88723" y="205291"/>
                </a:lnTo>
                <a:lnTo>
                  <a:pt x="95178" y="194115"/>
                </a:lnTo>
                <a:lnTo>
                  <a:pt x="100818" y="181282"/>
                </a:lnTo>
                <a:lnTo>
                  <a:pt x="105544" y="167006"/>
                </a:lnTo>
                <a:lnTo>
                  <a:pt x="109257" y="151499"/>
                </a:lnTo>
                <a:lnTo>
                  <a:pt x="111858" y="134975"/>
                </a:lnTo>
                <a:lnTo>
                  <a:pt x="113249" y="117645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308188" y="1484517"/>
            <a:ext cx="113461" cy="229295"/>
          </a:xfrm>
          <a:custGeom>
            <a:avLst/>
            <a:gdLst/>
            <a:ahLst/>
            <a:cxnLst/>
            <a:rect l="l" t="t" r="r" b="b"/>
            <a:pathLst>
              <a:path w="113461" h="229295">
                <a:moveTo>
                  <a:pt x="0" y="121664"/>
                </a:moveTo>
                <a:lnTo>
                  <a:pt x="726" y="139945"/>
                </a:lnTo>
                <a:lnTo>
                  <a:pt x="2829" y="157126"/>
                </a:lnTo>
                <a:lnTo>
                  <a:pt x="6196" y="172992"/>
                </a:lnTo>
                <a:lnTo>
                  <a:pt x="10714" y="187330"/>
                </a:lnTo>
                <a:lnTo>
                  <a:pt x="16270" y="199926"/>
                </a:lnTo>
                <a:lnTo>
                  <a:pt x="22750" y="210567"/>
                </a:lnTo>
                <a:lnTo>
                  <a:pt x="30042" y="219037"/>
                </a:lnTo>
                <a:lnTo>
                  <a:pt x="38033" y="225125"/>
                </a:lnTo>
                <a:lnTo>
                  <a:pt x="46609" y="228615"/>
                </a:lnTo>
                <a:lnTo>
                  <a:pt x="55658" y="229295"/>
                </a:lnTo>
                <a:lnTo>
                  <a:pt x="56730" y="229182"/>
                </a:lnTo>
                <a:lnTo>
                  <a:pt x="65456" y="226757"/>
                </a:lnTo>
                <a:lnTo>
                  <a:pt x="73763" y="221825"/>
                </a:lnTo>
                <a:lnTo>
                  <a:pt x="81552" y="214599"/>
                </a:lnTo>
                <a:lnTo>
                  <a:pt x="88723" y="205291"/>
                </a:lnTo>
                <a:lnTo>
                  <a:pt x="95178" y="194115"/>
                </a:lnTo>
                <a:lnTo>
                  <a:pt x="100818" y="181282"/>
                </a:lnTo>
                <a:lnTo>
                  <a:pt x="105544" y="167006"/>
                </a:lnTo>
                <a:lnTo>
                  <a:pt x="109257" y="151499"/>
                </a:lnTo>
                <a:lnTo>
                  <a:pt x="111858" y="134975"/>
                </a:lnTo>
                <a:lnTo>
                  <a:pt x="113249" y="117645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328712" y="1517943"/>
            <a:ext cx="72428" cy="162422"/>
          </a:xfrm>
          <a:custGeom>
            <a:avLst/>
            <a:gdLst/>
            <a:ahLst/>
            <a:cxnLst/>
            <a:rect l="l" t="t" r="r" b="b"/>
            <a:pathLst>
              <a:path w="72428" h="162422">
                <a:moveTo>
                  <a:pt x="0" y="85706"/>
                </a:moveTo>
                <a:lnTo>
                  <a:pt x="947" y="104116"/>
                </a:lnTo>
                <a:lnTo>
                  <a:pt x="3645" y="120799"/>
                </a:lnTo>
                <a:lnTo>
                  <a:pt x="7881" y="135301"/>
                </a:lnTo>
                <a:lnTo>
                  <a:pt x="13440" y="147169"/>
                </a:lnTo>
                <a:lnTo>
                  <a:pt x="20109" y="155948"/>
                </a:lnTo>
                <a:lnTo>
                  <a:pt x="27674" y="161184"/>
                </a:lnTo>
                <a:lnTo>
                  <a:pt x="35920" y="162422"/>
                </a:lnTo>
                <a:lnTo>
                  <a:pt x="36207" y="162389"/>
                </a:lnTo>
                <a:lnTo>
                  <a:pt x="44158" y="159446"/>
                </a:lnTo>
                <a:lnTo>
                  <a:pt x="51495" y="152936"/>
                </a:lnTo>
                <a:lnTo>
                  <a:pt x="58030" y="143309"/>
                </a:lnTo>
                <a:lnTo>
                  <a:pt x="63570" y="131014"/>
                </a:lnTo>
                <a:lnTo>
                  <a:pt x="67928" y="116502"/>
                </a:lnTo>
                <a:lnTo>
                  <a:pt x="70913" y="100221"/>
                </a:lnTo>
                <a:lnTo>
                  <a:pt x="72334" y="82622"/>
                </a:lnTo>
                <a:lnTo>
                  <a:pt x="72428" y="76727"/>
                </a:lnTo>
                <a:lnTo>
                  <a:pt x="71480" y="58317"/>
                </a:lnTo>
                <a:lnTo>
                  <a:pt x="68779" y="41632"/>
                </a:lnTo>
                <a:lnTo>
                  <a:pt x="64540" y="27129"/>
                </a:lnTo>
                <a:lnTo>
                  <a:pt x="58978" y="15260"/>
                </a:lnTo>
                <a:lnTo>
                  <a:pt x="52305" y="6479"/>
                </a:lnTo>
                <a:lnTo>
                  <a:pt x="44738" y="1241"/>
                </a:lnTo>
                <a:lnTo>
                  <a:pt x="36490" y="0"/>
                </a:lnTo>
                <a:lnTo>
                  <a:pt x="36207" y="32"/>
                </a:lnTo>
                <a:lnTo>
                  <a:pt x="28258" y="2978"/>
                </a:lnTo>
                <a:lnTo>
                  <a:pt x="20922" y="9489"/>
                </a:lnTo>
                <a:lnTo>
                  <a:pt x="14391" y="19116"/>
                </a:lnTo>
                <a:lnTo>
                  <a:pt x="8853" y="31409"/>
                </a:lnTo>
                <a:lnTo>
                  <a:pt x="4497" y="45920"/>
                </a:lnTo>
                <a:lnTo>
                  <a:pt x="1514" y="62200"/>
                </a:lnTo>
                <a:lnTo>
                  <a:pt x="93" y="79801"/>
                </a:lnTo>
                <a:lnTo>
                  <a:pt x="0" y="85706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328712" y="1517943"/>
            <a:ext cx="72428" cy="162422"/>
          </a:xfrm>
          <a:custGeom>
            <a:avLst/>
            <a:gdLst/>
            <a:ahLst/>
            <a:cxnLst/>
            <a:rect l="l" t="t" r="r" b="b"/>
            <a:pathLst>
              <a:path w="72428" h="162422">
                <a:moveTo>
                  <a:pt x="0" y="85706"/>
                </a:moveTo>
                <a:lnTo>
                  <a:pt x="947" y="104116"/>
                </a:lnTo>
                <a:lnTo>
                  <a:pt x="3645" y="120799"/>
                </a:lnTo>
                <a:lnTo>
                  <a:pt x="7881" y="135301"/>
                </a:lnTo>
                <a:lnTo>
                  <a:pt x="13440" y="147169"/>
                </a:lnTo>
                <a:lnTo>
                  <a:pt x="20109" y="155948"/>
                </a:lnTo>
                <a:lnTo>
                  <a:pt x="27674" y="161184"/>
                </a:lnTo>
                <a:lnTo>
                  <a:pt x="35920" y="162422"/>
                </a:lnTo>
                <a:lnTo>
                  <a:pt x="36207" y="162389"/>
                </a:lnTo>
                <a:lnTo>
                  <a:pt x="44158" y="159446"/>
                </a:lnTo>
                <a:lnTo>
                  <a:pt x="51495" y="152936"/>
                </a:lnTo>
                <a:lnTo>
                  <a:pt x="58030" y="143309"/>
                </a:lnTo>
                <a:lnTo>
                  <a:pt x="63570" y="131014"/>
                </a:lnTo>
                <a:lnTo>
                  <a:pt x="67928" y="116502"/>
                </a:lnTo>
                <a:lnTo>
                  <a:pt x="70913" y="100221"/>
                </a:lnTo>
                <a:lnTo>
                  <a:pt x="72334" y="82622"/>
                </a:lnTo>
                <a:lnTo>
                  <a:pt x="72428" y="76727"/>
                </a:lnTo>
                <a:lnTo>
                  <a:pt x="71480" y="58317"/>
                </a:lnTo>
                <a:lnTo>
                  <a:pt x="68779" y="41632"/>
                </a:lnTo>
                <a:lnTo>
                  <a:pt x="64540" y="27129"/>
                </a:lnTo>
                <a:lnTo>
                  <a:pt x="58978" y="15260"/>
                </a:lnTo>
                <a:lnTo>
                  <a:pt x="52305" y="6479"/>
                </a:lnTo>
                <a:lnTo>
                  <a:pt x="44738" y="1241"/>
                </a:lnTo>
                <a:lnTo>
                  <a:pt x="36490" y="0"/>
                </a:lnTo>
                <a:lnTo>
                  <a:pt x="36207" y="32"/>
                </a:lnTo>
                <a:lnTo>
                  <a:pt x="28258" y="2978"/>
                </a:lnTo>
                <a:lnTo>
                  <a:pt x="20922" y="9489"/>
                </a:lnTo>
                <a:lnTo>
                  <a:pt x="14391" y="19116"/>
                </a:lnTo>
                <a:lnTo>
                  <a:pt x="8853" y="31409"/>
                </a:lnTo>
                <a:lnTo>
                  <a:pt x="4497" y="45920"/>
                </a:lnTo>
                <a:lnTo>
                  <a:pt x="1514" y="62200"/>
                </a:lnTo>
                <a:lnTo>
                  <a:pt x="93" y="79801"/>
                </a:lnTo>
                <a:lnTo>
                  <a:pt x="0" y="85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148629" y="939101"/>
            <a:ext cx="1294777" cy="38253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148642" y="939202"/>
            <a:ext cx="1294765" cy="382432"/>
          </a:xfrm>
          <a:custGeom>
            <a:avLst/>
            <a:gdLst/>
            <a:ahLst/>
            <a:cxnLst/>
            <a:rect l="l" t="t" r="r" b="b"/>
            <a:pathLst>
              <a:path w="1294765" h="382432">
                <a:moveTo>
                  <a:pt x="1238034" y="111"/>
                </a:moveTo>
                <a:lnTo>
                  <a:pt x="0" y="153375"/>
                </a:lnTo>
                <a:lnTo>
                  <a:pt x="0" y="382432"/>
                </a:lnTo>
                <a:lnTo>
                  <a:pt x="1238034" y="229181"/>
                </a:lnTo>
                <a:lnTo>
                  <a:pt x="1270018" y="205291"/>
                </a:lnTo>
                <a:lnTo>
                  <a:pt x="1286842" y="167013"/>
                </a:lnTo>
                <a:lnTo>
                  <a:pt x="1294551" y="117650"/>
                </a:lnTo>
                <a:lnTo>
                  <a:pt x="1294765" y="107617"/>
                </a:lnTo>
                <a:lnTo>
                  <a:pt x="1294039" y="89337"/>
                </a:lnTo>
                <a:lnTo>
                  <a:pt x="1284052" y="41955"/>
                </a:lnTo>
                <a:lnTo>
                  <a:pt x="1256730" y="4165"/>
                </a:lnTo>
                <a:lnTo>
                  <a:pt x="1239098" y="0"/>
                </a:lnTo>
                <a:lnTo>
                  <a:pt x="1238034" y="1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091907" y="1092468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091907" y="1092468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112431" y="1125887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112431" y="1125887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251728" y="1019683"/>
            <a:ext cx="1294765" cy="38254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251721" y="1019783"/>
            <a:ext cx="1294765" cy="382447"/>
          </a:xfrm>
          <a:custGeom>
            <a:avLst/>
            <a:gdLst/>
            <a:ahLst/>
            <a:cxnLst/>
            <a:rect l="l" t="t" r="r" b="b"/>
            <a:pathLst>
              <a:path w="1294764" h="382447">
                <a:moveTo>
                  <a:pt x="1238034" y="113"/>
                </a:moveTo>
                <a:lnTo>
                  <a:pt x="0" y="153377"/>
                </a:lnTo>
                <a:lnTo>
                  <a:pt x="0" y="382447"/>
                </a:lnTo>
                <a:lnTo>
                  <a:pt x="1238034" y="229183"/>
                </a:lnTo>
                <a:lnTo>
                  <a:pt x="1270018" y="205299"/>
                </a:lnTo>
                <a:lnTo>
                  <a:pt x="1286842" y="167018"/>
                </a:lnTo>
                <a:lnTo>
                  <a:pt x="1294551" y="117652"/>
                </a:lnTo>
                <a:lnTo>
                  <a:pt x="1294765" y="107619"/>
                </a:lnTo>
                <a:lnTo>
                  <a:pt x="1294039" y="89342"/>
                </a:lnTo>
                <a:lnTo>
                  <a:pt x="1284055" y="41963"/>
                </a:lnTo>
                <a:lnTo>
                  <a:pt x="1256742" y="4169"/>
                </a:lnTo>
                <a:lnTo>
                  <a:pt x="1239115" y="0"/>
                </a:lnTo>
                <a:lnTo>
                  <a:pt x="1238034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194985" y="1173050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194985" y="1173050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215509" y="1206471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215509" y="1206471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354800" y="1100265"/>
            <a:ext cx="1294764" cy="38254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354790" y="1100366"/>
            <a:ext cx="1294777" cy="382447"/>
          </a:xfrm>
          <a:custGeom>
            <a:avLst/>
            <a:gdLst/>
            <a:ahLst/>
            <a:cxnLst/>
            <a:rect l="l" t="t" r="r" b="b"/>
            <a:pathLst>
              <a:path w="1294777" h="382447">
                <a:moveTo>
                  <a:pt x="1238046" y="113"/>
                </a:moveTo>
                <a:lnTo>
                  <a:pt x="0" y="153377"/>
                </a:lnTo>
                <a:lnTo>
                  <a:pt x="0" y="382447"/>
                </a:lnTo>
                <a:lnTo>
                  <a:pt x="1238046" y="229183"/>
                </a:lnTo>
                <a:lnTo>
                  <a:pt x="1270031" y="205299"/>
                </a:lnTo>
                <a:lnTo>
                  <a:pt x="1286854" y="167018"/>
                </a:lnTo>
                <a:lnTo>
                  <a:pt x="1294564" y="117652"/>
                </a:lnTo>
                <a:lnTo>
                  <a:pt x="1294777" y="107619"/>
                </a:lnTo>
                <a:lnTo>
                  <a:pt x="1294051" y="89342"/>
                </a:lnTo>
                <a:lnTo>
                  <a:pt x="1284068" y="41963"/>
                </a:lnTo>
                <a:lnTo>
                  <a:pt x="1256754" y="4169"/>
                </a:lnTo>
                <a:lnTo>
                  <a:pt x="1239127" y="0"/>
                </a:lnTo>
                <a:lnTo>
                  <a:pt x="1238046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298062" y="1253634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3"/>
                </a:lnTo>
                <a:lnTo>
                  <a:pt x="81553" y="214587"/>
                </a:lnTo>
                <a:lnTo>
                  <a:pt x="88725" y="205279"/>
                </a:lnTo>
                <a:lnTo>
                  <a:pt x="95181" y="194103"/>
                </a:lnTo>
                <a:lnTo>
                  <a:pt x="100821" y="181270"/>
                </a:lnTo>
                <a:lnTo>
                  <a:pt x="105547" y="166993"/>
                </a:lnTo>
                <a:lnTo>
                  <a:pt x="109259" y="151486"/>
                </a:lnTo>
                <a:lnTo>
                  <a:pt x="111860" y="134961"/>
                </a:lnTo>
                <a:lnTo>
                  <a:pt x="113249" y="117630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298062" y="1253634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3"/>
                </a:lnTo>
                <a:lnTo>
                  <a:pt x="81553" y="214587"/>
                </a:lnTo>
                <a:lnTo>
                  <a:pt x="88725" y="205279"/>
                </a:lnTo>
                <a:lnTo>
                  <a:pt x="95181" y="194103"/>
                </a:lnTo>
                <a:lnTo>
                  <a:pt x="100821" y="181270"/>
                </a:lnTo>
                <a:lnTo>
                  <a:pt x="105547" y="166993"/>
                </a:lnTo>
                <a:lnTo>
                  <a:pt x="109259" y="151486"/>
                </a:lnTo>
                <a:lnTo>
                  <a:pt x="111860" y="134961"/>
                </a:lnTo>
                <a:lnTo>
                  <a:pt x="113249" y="117630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318587" y="1287055"/>
            <a:ext cx="72428" cy="162435"/>
          </a:xfrm>
          <a:custGeom>
            <a:avLst/>
            <a:gdLst/>
            <a:ahLst/>
            <a:cxnLst/>
            <a:rect l="l" t="t" r="r" b="b"/>
            <a:pathLst>
              <a:path w="72428" h="162435">
                <a:moveTo>
                  <a:pt x="0" y="85707"/>
                </a:moveTo>
                <a:lnTo>
                  <a:pt x="947" y="104123"/>
                </a:lnTo>
                <a:lnTo>
                  <a:pt x="3646" y="120809"/>
                </a:lnTo>
                <a:lnTo>
                  <a:pt x="7883" y="135313"/>
                </a:lnTo>
                <a:lnTo>
                  <a:pt x="13443" y="147181"/>
                </a:lnTo>
                <a:lnTo>
                  <a:pt x="20114" y="155960"/>
                </a:lnTo>
                <a:lnTo>
                  <a:pt x="27680" y="161196"/>
                </a:lnTo>
                <a:lnTo>
                  <a:pt x="35928" y="162435"/>
                </a:lnTo>
                <a:lnTo>
                  <a:pt x="36207" y="162402"/>
                </a:lnTo>
                <a:lnTo>
                  <a:pt x="44158" y="159456"/>
                </a:lnTo>
                <a:lnTo>
                  <a:pt x="51495" y="152946"/>
                </a:lnTo>
                <a:lnTo>
                  <a:pt x="58030" y="143321"/>
                </a:lnTo>
                <a:lnTo>
                  <a:pt x="63570" y="131029"/>
                </a:lnTo>
                <a:lnTo>
                  <a:pt x="67928" y="116518"/>
                </a:lnTo>
                <a:lnTo>
                  <a:pt x="70913" y="100238"/>
                </a:lnTo>
                <a:lnTo>
                  <a:pt x="72334" y="82637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318587" y="1287055"/>
            <a:ext cx="72428" cy="162435"/>
          </a:xfrm>
          <a:custGeom>
            <a:avLst/>
            <a:gdLst/>
            <a:ahLst/>
            <a:cxnLst/>
            <a:rect l="l" t="t" r="r" b="b"/>
            <a:pathLst>
              <a:path w="72428" h="162435">
                <a:moveTo>
                  <a:pt x="0" y="85707"/>
                </a:moveTo>
                <a:lnTo>
                  <a:pt x="947" y="104123"/>
                </a:lnTo>
                <a:lnTo>
                  <a:pt x="3646" y="120809"/>
                </a:lnTo>
                <a:lnTo>
                  <a:pt x="7883" y="135313"/>
                </a:lnTo>
                <a:lnTo>
                  <a:pt x="13443" y="147181"/>
                </a:lnTo>
                <a:lnTo>
                  <a:pt x="20114" y="155960"/>
                </a:lnTo>
                <a:lnTo>
                  <a:pt x="27680" y="161196"/>
                </a:lnTo>
                <a:lnTo>
                  <a:pt x="35928" y="162435"/>
                </a:lnTo>
                <a:lnTo>
                  <a:pt x="36207" y="162402"/>
                </a:lnTo>
                <a:lnTo>
                  <a:pt x="44158" y="159456"/>
                </a:lnTo>
                <a:lnTo>
                  <a:pt x="51495" y="152946"/>
                </a:lnTo>
                <a:lnTo>
                  <a:pt x="58030" y="143321"/>
                </a:lnTo>
                <a:lnTo>
                  <a:pt x="63570" y="131029"/>
                </a:lnTo>
                <a:lnTo>
                  <a:pt x="67928" y="116518"/>
                </a:lnTo>
                <a:lnTo>
                  <a:pt x="70913" y="100238"/>
                </a:lnTo>
                <a:lnTo>
                  <a:pt x="72334" y="82637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591395" y="1670971"/>
            <a:ext cx="109220" cy="68275"/>
          </a:xfrm>
          <a:custGeom>
            <a:avLst/>
            <a:gdLst/>
            <a:ahLst/>
            <a:cxnLst/>
            <a:rect l="l" t="t" r="r" b="b"/>
            <a:pathLst>
              <a:path w="109219" h="68275">
                <a:moveTo>
                  <a:pt x="109219" y="53594"/>
                </a:moveTo>
                <a:lnTo>
                  <a:pt x="109219" y="0"/>
                </a:lnTo>
                <a:lnTo>
                  <a:pt x="0" y="14681"/>
                </a:lnTo>
                <a:lnTo>
                  <a:pt x="0" y="68275"/>
                </a:lnTo>
                <a:lnTo>
                  <a:pt x="109219" y="5359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591395" y="1670971"/>
            <a:ext cx="109220" cy="68275"/>
          </a:xfrm>
          <a:custGeom>
            <a:avLst/>
            <a:gdLst/>
            <a:ahLst/>
            <a:cxnLst/>
            <a:rect l="l" t="t" r="r" b="b"/>
            <a:pathLst>
              <a:path w="109219" h="68275">
                <a:moveTo>
                  <a:pt x="109219" y="53594"/>
                </a:moveTo>
                <a:lnTo>
                  <a:pt x="0" y="68275"/>
                </a:lnTo>
                <a:lnTo>
                  <a:pt x="0" y="14681"/>
                </a:lnTo>
                <a:lnTo>
                  <a:pt x="109219" y="0"/>
                </a:lnTo>
                <a:lnTo>
                  <a:pt x="109219" y="53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571596" y="1660177"/>
            <a:ext cx="129019" cy="25476"/>
          </a:xfrm>
          <a:custGeom>
            <a:avLst/>
            <a:gdLst/>
            <a:ahLst/>
            <a:cxnLst/>
            <a:rect l="l" t="t" r="r" b="b"/>
            <a:pathLst>
              <a:path w="129019" h="25476">
                <a:moveTo>
                  <a:pt x="129019" y="10795"/>
                </a:moveTo>
                <a:lnTo>
                  <a:pt x="109220" y="0"/>
                </a:lnTo>
                <a:lnTo>
                  <a:pt x="0" y="14693"/>
                </a:lnTo>
                <a:lnTo>
                  <a:pt x="19799" y="25476"/>
                </a:lnTo>
                <a:lnTo>
                  <a:pt x="129019" y="1079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571596" y="1660177"/>
            <a:ext cx="129019" cy="25476"/>
          </a:xfrm>
          <a:custGeom>
            <a:avLst/>
            <a:gdLst/>
            <a:ahLst/>
            <a:cxnLst/>
            <a:rect l="l" t="t" r="r" b="b"/>
            <a:pathLst>
              <a:path w="129019" h="25476">
                <a:moveTo>
                  <a:pt x="129019" y="10795"/>
                </a:moveTo>
                <a:lnTo>
                  <a:pt x="19799" y="25476"/>
                </a:lnTo>
                <a:lnTo>
                  <a:pt x="0" y="14693"/>
                </a:lnTo>
                <a:lnTo>
                  <a:pt x="109220" y="0"/>
                </a:lnTo>
                <a:lnTo>
                  <a:pt x="129019" y="107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337360" y="1578083"/>
            <a:ext cx="109220" cy="68275"/>
          </a:xfrm>
          <a:custGeom>
            <a:avLst/>
            <a:gdLst/>
            <a:ahLst/>
            <a:cxnLst/>
            <a:rect l="l" t="t" r="r" b="b"/>
            <a:pathLst>
              <a:path w="109219" h="68275">
                <a:moveTo>
                  <a:pt x="109219" y="53594"/>
                </a:moveTo>
                <a:lnTo>
                  <a:pt x="109219" y="0"/>
                </a:lnTo>
                <a:lnTo>
                  <a:pt x="0" y="14681"/>
                </a:lnTo>
                <a:lnTo>
                  <a:pt x="0" y="68275"/>
                </a:lnTo>
                <a:lnTo>
                  <a:pt x="109219" y="5359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337360" y="1578083"/>
            <a:ext cx="109220" cy="68275"/>
          </a:xfrm>
          <a:custGeom>
            <a:avLst/>
            <a:gdLst/>
            <a:ahLst/>
            <a:cxnLst/>
            <a:rect l="l" t="t" r="r" b="b"/>
            <a:pathLst>
              <a:path w="109219" h="68275">
                <a:moveTo>
                  <a:pt x="109219" y="53594"/>
                </a:moveTo>
                <a:lnTo>
                  <a:pt x="0" y="68275"/>
                </a:lnTo>
                <a:lnTo>
                  <a:pt x="0" y="14681"/>
                </a:lnTo>
                <a:lnTo>
                  <a:pt x="109219" y="0"/>
                </a:lnTo>
                <a:lnTo>
                  <a:pt x="109219" y="53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317561" y="1567281"/>
            <a:ext cx="129019" cy="25488"/>
          </a:xfrm>
          <a:custGeom>
            <a:avLst/>
            <a:gdLst/>
            <a:ahLst/>
            <a:cxnLst/>
            <a:rect l="l" t="t" r="r" b="b"/>
            <a:pathLst>
              <a:path w="129019" h="25488">
                <a:moveTo>
                  <a:pt x="129019" y="10795"/>
                </a:moveTo>
                <a:lnTo>
                  <a:pt x="109232" y="0"/>
                </a:lnTo>
                <a:lnTo>
                  <a:pt x="0" y="14693"/>
                </a:lnTo>
                <a:lnTo>
                  <a:pt x="19799" y="25488"/>
                </a:lnTo>
                <a:lnTo>
                  <a:pt x="129019" y="1079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317561" y="1567281"/>
            <a:ext cx="129019" cy="25488"/>
          </a:xfrm>
          <a:custGeom>
            <a:avLst/>
            <a:gdLst/>
            <a:ahLst/>
            <a:cxnLst/>
            <a:rect l="l" t="t" r="r" b="b"/>
            <a:pathLst>
              <a:path w="129019" h="25488">
                <a:moveTo>
                  <a:pt x="129019" y="10795"/>
                </a:moveTo>
                <a:lnTo>
                  <a:pt x="19799" y="25488"/>
                </a:lnTo>
                <a:lnTo>
                  <a:pt x="0" y="14693"/>
                </a:lnTo>
                <a:lnTo>
                  <a:pt x="109232" y="0"/>
                </a:lnTo>
                <a:lnTo>
                  <a:pt x="129019" y="107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519376" y="1674862"/>
            <a:ext cx="72021" cy="64388"/>
          </a:xfrm>
          <a:custGeom>
            <a:avLst/>
            <a:gdLst/>
            <a:ahLst/>
            <a:cxnLst/>
            <a:rect l="l" t="t" r="r" b="b"/>
            <a:pathLst>
              <a:path w="72021" h="64388">
                <a:moveTo>
                  <a:pt x="72021" y="64389"/>
                </a:moveTo>
                <a:lnTo>
                  <a:pt x="72021" y="10795"/>
                </a:lnTo>
                <a:lnTo>
                  <a:pt x="52222" y="0"/>
                </a:lnTo>
                <a:lnTo>
                  <a:pt x="52170" y="5842"/>
                </a:lnTo>
                <a:lnTo>
                  <a:pt x="48056" y="15464"/>
                </a:lnTo>
                <a:lnTo>
                  <a:pt x="29171" y="16103"/>
                </a:lnTo>
                <a:lnTo>
                  <a:pt x="0" y="19710"/>
                </a:lnTo>
                <a:lnTo>
                  <a:pt x="72021" y="64389"/>
                </a:lnTo>
                <a:close/>
              </a:path>
            </a:pathLst>
          </a:custGeom>
          <a:solidFill>
            <a:srgbClr val="CF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519376" y="1674862"/>
            <a:ext cx="72021" cy="64388"/>
          </a:xfrm>
          <a:custGeom>
            <a:avLst/>
            <a:gdLst/>
            <a:ahLst/>
            <a:cxnLst/>
            <a:rect l="l" t="t" r="r" b="b"/>
            <a:pathLst>
              <a:path w="72021" h="64388">
                <a:moveTo>
                  <a:pt x="72021" y="10795"/>
                </a:moveTo>
                <a:lnTo>
                  <a:pt x="72021" y="64389"/>
                </a:lnTo>
                <a:lnTo>
                  <a:pt x="0" y="19710"/>
                </a:lnTo>
                <a:lnTo>
                  <a:pt x="29171" y="16103"/>
                </a:lnTo>
                <a:lnTo>
                  <a:pt x="48056" y="15464"/>
                </a:lnTo>
                <a:lnTo>
                  <a:pt x="52170" y="5842"/>
                </a:lnTo>
                <a:lnTo>
                  <a:pt x="52222" y="0"/>
                </a:lnTo>
                <a:lnTo>
                  <a:pt x="72021" y="107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265349" y="1581974"/>
            <a:ext cx="72009" cy="64388"/>
          </a:xfrm>
          <a:custGeom>
            <a:avLst/>
            <a:gdLst/>
            <a:ahLst/>
            <a:cxnLst/>
            <a:rect l="l" t="t" r="r" b="b"/>
            <a:pathLst>
              <a:path w="72008" h="64388">
                <a:moveTo>
                  <a:pt x="72008" y="64389"/>
                </a:moveTo>
                <a:lnTo>
                  <a:pt x="72008" y="10795"/>
                </a:lnTo>
                <a:lnTo>
                  <a:pt x="52222" y="0"/>
                </a:lnTo>
                <a:lnTo>
                  <a:pt x="52170" y="5853"/>
                </a:lnTo>
                <a:lnTo>
                  <a:pt x="48051" y="15466"/>
                </a:lnTo>
                <a:lnTo>
                  <a:pt x="29159" y="16103"/>
                </a:lnTo>
                <a:lnTo>
                  <a:pt x="0" y="19710"/>
                </a:lnTo>
                <a:lnTo>
                  <a:pt x="72008" y="64389"/>
                </a:lnTo>
                <a:close/>
              </a:path>
            </a:pathLst>
          </a:custGeom>
          <a:solidFill>
            <a:srgbClr val="CF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265349" y="1581974"/>
            <a:ext cx="72009" cy="64388"/>
          </a:xfrm>
          <a:custGeom>
            <a:avLst/>
            <a:gdLst/>
            <a:ahLst/>
            <a:cxnLst/>
            <a:rect l="l" t="t" r="r" b="b"/>
            <a:pathLst>
              <a:path w="72008" h="64388">
                <a:moveTo>
                  <a:pt x="72008" y="10795"/>
                </a:moveTo>
                <a:lnTo>
                  <a:pt x="72008" y="64389"/>
                </a:lnTo>
                <a:lnTo>
                  <a:pt x="0" y="19710"/>
                </a:lnTo>
                <a:lnTo>
                  <a:pt x="29159" y="16103"/>
                </a:lnTo>
                <a:lnTo>
                  <a:pt x="48051" y="15466"/>
                </a:lnTo>
                <a:lnTo>
                  <a:pt x="52170" y="5853"/>
                </a:lnTo>
                <a:lnTo>
                  <a:pt x="52222" y="0"/>
                </a:lnTo>
                <a:lnTo>
                  <a:pt x="72008" y="107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917006" y="672379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2853" y="65449"/>
                </a:lnTo>
                <a:lnTo>
                  <a:pt x="158787" y="51906"/>
                </a:lnTo>
                <a:lnTo>
                  <a:pt x="152565" y="39456"/>
                </a:lnTo>
                <a:lnTo>
                  <a:pt x="144406" y="28317"/>
                </a:lnTo>
                <a:lnTo>
                  <a:pt x="134533" y="18710"/>
                </a:lnTo>
                <a:lnTo>
                  <a:pt x="123163" y="10854"/>
                </a:lnTo>
                <a:lnTo>
                  <a:pt x="110519" y="4970"/>
                </a:lnTo>
                <a:lnTo>
                  <a:pt x="96818" y="1279"/>
                </a:lnTo>
                <a:lnTo>
                  <a:pt x="82283" y="0"/>
                </a:lnTo>
                <a:lnTo>
                  <a:pt x="79860" y="34"/>
                </a:lnTo>
                <a:lnTo>
                  <a:pt x="65445" y="1723"/>
                </a:lnTo>
                <a:lnTo>
                  <a:pt x="51903" y="5789"/>
                </a:lnTo>
                <a:lnTo>
                  <a:pt x="39452" y="12010"/>
                </a:lnTo>
                <a:lnTo>
                  <a:pt x="28314" y="20168"/>
                </a:lnTo>
                <a:lnTo>
                  <a:pt x="18707" y="30042"/>
                </a:lnTo>
                <a:lnTo>
                  <a:pt x="10852" y="41412"/>
                </a:lnTo>
                <a:lnTo>
                  <a:pt x="4970" y="54058"/>
                </a:lnTo>
                <a:lnTo>
                  <a:pt x="1279" y="67759"/>
                </a:lnTo>
                <a:lnTo>
                  <a:pt x="0" y="82296"/>
                </a:lnTo>
                <a:lnTo>
                  <a:pt x="34" y="84719"/>
                </a:lnTo>
                <a:lnTo>
                  <a:pt x="1723" y="99134"/>
                </a:lnTo>
                <a:lnTo>
                  <a:pt x="5787" y="112678"/>
                </a:lnTo>
                <a:lnTo>
                  <a:pt x="12007" y="125130"/>
                </a:lnTo>
                <a:lnTo>
                  <a:pt x="20163" y="136270"/>
                </a:lnTo>
                <a:lnTo>
                  <a:pt x="30035" y="145879"/>
                </a:lnTo>
                <a:lnTo>
                  <a:pt x="41403" y="153735"/>
                </a:lnTo>
                <a:lnTo>
                  <a:pt x="54047" y="159620"/>
                </a:lnTo>
                <a:lnTo>
                  <a:pt x="67747" y="163312"/>
                </a:lnTo>
                <a:lnTo>
                  <a:pt x="82283" y="164592"/>
                </a:lnTo>
                <a:lnTo>
                  <a:pt x="84716" y="164556"/>
                </a:lnTo>
                <a:lnTo>
                  <a:pt x="99130" y="162866"/>
                </a:lnTo>
                <a:lnTo>
                  <a:pt x="112672" y="158799"/>
                </a:lnTo>
                <a:lnTo>
                  <a:pt x="125122" y="152577"/>
                </a:lnTo>
                <a:lnTo>
                  <a:pt x="136261" y="144419"/>
                </a:lnTo>
                <a:lnTo>
                  <a:pt x="145869" y="134545"/>
                </a:lnTo>
                <a:lnTo>
                  <a:pt x="153724" y="123176"/>
                </a:lnTo>
                <a:lnTo>
                  <a:pt x="159608" y="110531"/>
                </a:lnTo>
                <a:lnTo>
                  <a:pt x="163299" y="96831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917006" y="672379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3299" y="96831"/>
                </a:lnTo>
                <a:lnTo>
                  <a:pt x="159608" y="110531"/>
                </a:lnTo>
                <a:lnTo>
                  <a:pt x="153724" y="123176"/>
                </a:lnTo>
                <a:lnTo>
                  <a:pt x="145869" y="134545"/>
                </a:lnTo>
                <a:lnTo>
                  <a:pt x="136261" y="144419"/>
                </a:lnTo>
                <a:lnTo>
                  <a:pt x="125122" y="152577"/>
                </a:lnTo>
                <a:lnTo>
                  <a:pt x="112672" y="158799"/>
                </a:lnTo>
                <a:lnTo>
                  <a:pt x="99130" y="162866"/>
                </a:lnTo>
                <a:lnTo>
                  <a:pt x="84716" y="164556"/>
                </a:lnTo>
                <a:lnTo>
                  <a:pt x="82283" y="164592"/>
                </a:lnTo>
                <a:lnTo>
                  <a:pt x="67747" y="163312"/>
                </a:lnTo>
                <a:lnTo>
                  <a:pt x="54047" y="159620"/>
                </a:lnTo>
                <a:lnTo>
                  <a:pt x="41403" y="153735"/>
                </a:lnTo>
                <a:lnTo>
                  <a:pt x="30035" y="145879"/>
                </a:lnTo>
                <a:lnTo>
                  <a:pt x="20163" y="136270"/>
                </a:lnTo>
                <a:lnTo>
                  <a:pt x="12007" y="125130"/>
                </a:lnTo>
                <a:lnTo>
                  <a:pt x="5787" y="112678"/>
                </a:lnTo>
                <a:lnTo>
                  <a:pt x="1723" y="99134"/>
                </a:lnTo>
                <a:lnTo>
                  <a:pt x="34" y="84719"/>
                </a:lnTo>
                <a:lnTo>
                  <a:pt x="0" y="82296"/>
                </a:lnTo>
                <a:lnTo>
                  <a:pt x="1279" y="67759"/>
                </a:lnTo>
                <a:lnTo>
                  <a:pt x="4970" y="54058"/>
                </a:lnTo>
                <a:lnTo>
                  <a:pt x="10852" y="41412"/>
                </a:lnTo>
                <a:lnTo>
                  <a:pt x="18707" y="30042"/>
                </a:lnTo>
                <a:lnTo>
                  <a:pt x="28314" y="20168"/>
                </a:lnTo>
                <a:lnTo>
                  <a:pt x="39452" y="12010"/>
                </a:lnTo>
                <a:lnTo>
                  <a:pt x="51903" y="5789"/>
                </a:lnTo>
                <a:lnTo>
                  <a:pt x="65445" y="1723"/>
                </a:lnTo>
                <a:lnTo>
                  <a:pt x="79860" y="34"/>
                </a:lnTo>
                <a:lnTo>
                  <a:pt x="82283" y="0"/>
                </a:lnTo>
                <a:lnTo>
                  <a:pt x="96818" y="1279"/>
                </a:lnTo>
                <a:lnTo>
                  <a:pt x="110519" y="4970"/>
                </a:lnTo>
                <a:lnTo>
                  <a:pt x="123163" y="10854"/>
                </a:lnTo>
                <a:lnTo>
                  <a:pt x="134533" y="18710"/>
                </a:lnTo>
                <a:lnTo>
                  <a:pt x="144406" y="28317"/>
                </a:lnTo>
                <a:lnTo>
                  <a:pt x="152565" y="39456"/>
                </a:lnTo>
                <a:lnTo>
                  <a:pt x="158787" y="51906"/>
                </a:lnTo>
                <a:lnTo>
                  <a:pt x="162853" y="65449"/>
                </a:lnTo>
                <a:lnTo>
                  <a:pt x="164544" y="7986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893178" y="656441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6"/>
                </a:moveTo>
                <a:lnTo>
                  <a:pt x="162853" y="65449"/>
                </a:lnTo>
                <a:lnTo>
                  <a:pt x="158787" y="51906"/>
                </a:lnTo>
                <a:lnTo>
                  <a:pt x="152565" y="39456"/>
                </a:lnTo>
                <a:lnTo>
                  <a:pt x="144406" y="28317"/>
                </a:lnTo>
                <a:lnTo>
                  <a:pt x="134533" y="18710"/>
                </a:lnTo>
                <a:lnTo>
                  <a:pt x="123163" y="10854"/>
                </a:lnTo>
                <a:lnTo>
                  <a:pt x="110519" y="4970"/>
                </a:lnTo>
                <a:lnTo>
                  <a:pt x="96818" y="1279"/>
                </a:lnTo>
                <a:lnTo>
                  <a:pt x="82283" y="0"/>
                </a:lnTo>
                <a:lnTo>
                  <a:pt x="79860" y="34"/>
                </a:lnTo>
                <a:lnTo>
                  <a:pt x="65449" y="1723"/>
                </a:lnTo>
                <a:lnTo>
                  <a:pt x="51908" y="5789"/>
                </a:lnTo>
                <a:lnTo>
                  <a:pt x="39458" y="12010"/>
                </a:lnTo>
                <a:lnTo>
                  <a:pt x="28319" y="20168"/>
                </a:lnTo>
                <a:lnTo>
                  <a:pt x="18711" y="30042"/>
                </a:lnTo>
                <a:lnTo>
                  <a:pt x="10855" y="41412"/>
                </a:lnTo>
                <a:lnTo>
                  <a:pt x="4971" y="54058"/>
                </a:lnTo>
                <a:lnTo>
                  <a:pt x="1279" y="67759"/>
                </a:lnTo>
                <a:lnTo>
                  <a:pt x="0" y="82296"/>
                </a:lnTo>
                <a:lnTo>
                  <a:pt x="34" y="84708"/>
                </a:lnTo>
                <a:lnTo>
                  <a:pt x="1722" y="99125"/>
                </a:lnTo>
                <a:lnTo>
                  <a:pt x="5786" y="112669"/>
                </a:lnTo>
                <a:lnTo>
                  <a:pt x="12007" y="125121"/>
                </a:lnTo>
                <a:lnTo>
                  <a:pt x="20164" y="136261"/>
                </a:lnTo>
                <a:lnTo>
                  <a:pt x="30037" y="145869"/>
                </a:lnTo>
                <a:lnTo>
                  <a:pt x="41405" y="153724"/>
                </a:lnTo>
                <a:lnTo>
                  <a:pt x="54050" y="159608"/>
                </a:lnTo>
                <a:lnTo>
                  <a:pt x="67749" y="163299"/>
                </a:lnTo>
                <a:lnTo>
                  <a:pt x="82283" y="164579"/>
                </a:lnTo>
                <a:lnTo>
                  <a:pt x="84706" y="164544"/>
                </a:lnTo>
                <a:lnTo>
                  <a:pt x="99121" y="162856"/>
                </a:lnTo>
                <a:lnTo>
                  <a:pt x="112665" y="158791"/>
                </a:lnTo>
                <a:lnTo>
                  <a:pt x="125117" y="152571"/>
                </a:lnTo>
                <a:lnTo>
                  <a:pt x="136257" y="144415"/>
                </a:lnTo>
                <a:lnTo>
                  <a:pt x="145866" y="134544"/>
                </a:lnTo>
                <a:lnTo>
                  <a:pt x="153723" y="123176"/>
                </a:lnTo>
                <a:lnTo>
                  <a:pt x="159607" y="110532"/>
                </a:lnTo>
                <a:lnTo>
                  <a:pt x="163299" y="96832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893178" y="656441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6"/>
                </a:moveTo>
                <a:lnTo>
                  <a:pt x="163299" y="96832"/>
                </a:lnTo>
                <a:lnTo>
                  <a:pt x="159607" y="110532"/>
                </a:lnTo>
                <a:lnTo>
                  <a:pt x="153723" y="123176"/>
                </a:lnTo>
                <a:lnTo>
                  <a:pt x="145866" y="134544"/>
                </a:lnTo>
                <a:lnTo>
                  <a:pt x="136257" y="144415"/>
                </a:lnTo>
                <a:lnTo>
                  <a:pt x="125117" y="152571"/>
                </a:lnTo>
                <a:lnTo>
                  <a:pt x="112665" y="158791"/>
                </a:lnTo>
                <a:lnTo>
                  <a:pt x="99121" y="162856"/>
                </a:lnTo>
                <a:lnTo>
                  <a:pt x="84706" y="164544"/>
                </a:lnTo>
                <a:lnTo>
                  <a:pt x="82283" y="164579"/>
                </a:lnTo>
                <a:lnTo>
                  <a:pt x="67749" y="163299"/>
                </a:lnTo>
                <a:lnTo>
                  <a:pt x="54050" y="159608"/>
                </a:lnTo>
                <a:lnTo>
                  <a:pt x="41405" y="153724"/>
                </a:lnTo>
                <a:lnTo>
                  <a:pt x="30037" y="145869"/>
                </a:lnTo>
                <a:lnTo>
                  <a:pt x="20164" y="136261"/>
                </a:lnTo>
                <a:lnTo>
                  <a:pt x="12007" y="125121"/>
                </a:lnTo>
                <a:lnTo>
                  <a:pt x="5786" y="112669"/>
                </a:lnTo>
                <a:lnTo>
                  <a:pt x="1722" y="99125"/>
                </a:lnTo>
                <a:lnTo>
                  <a:pt x="34" y="84708"/>
                </a:lnTo>
                <a:lnTo>
                  <a:pt x="0" y="82296"/>
                </a:lnTo>
                <a:lnTo>
                  <a:pt x="1279" y="67759"/>
                </a:lnTo>
                <a:lnTo>
                  <a:pt x="4971" y="54058"/>
                </a:lnTo>
                <a:lnTo>
                  <a:pt x="10855" y="41412"/>
                </a:lnTo>
                <a:lnTo>
                  <a:pt x="18711" y="30042"/>
                </a:lnTo>
                <a:lnTo>
                  <a:pt x="28319" y="20168"/>
                </a:lnTo>
                <a:lnTo>
                  <a:pt x="39458" y="12010"/>
                </a:lnTo>
                <a:lnTo>
                  <a:pt x="51908" y="5789"/>
                </a:lnTo>
                <a:lnTo>
                  <a:pt x="65449" y="1723"/>
                </a:lnTo>
                <a:lnTo>
                  <a:pt x="79860" y="34"/>
                </a:lnTo>
                <a:lnTo>
                  <a:pt x="82283" y="0"/>
                </a:lnTo>
                <a:lnTo>
                  <a:pt x="96818" y="1279"/>
                </a:lnTo>
                <a:lnTo>
                  <a:pt x="110519" y="4970"/>
                </a:lnTo>
                <a:lnTo>
                  <a:pt x="123163" y="10854"/>
                </a:lnTo>
                <a:lnTo>
                  <a:pt x="134533" y="18710"/>
                </a:lnTo>
                <a:lnTo>
                  <a:pt x="144406" y="28317"/>
                </a:lnTo>
                <a:lnTo>
                  <a:pt x="152565" y="39456"/>
                </a:lnTo>
                <a:lnTo>
                  <a:pt x="158787" y="51906"/>
                </a:lnTo>
                <a:lnTo>
                  <a:pt x="162853" y="65449"/>
                </a:lnTo>
                <a:lnTo>
                  <a:pt x="164544" y="7986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889433" y="841225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087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889433" y="841225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087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901180" y="846710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8" y="128600"/>
                </a:moveTo>
                <a:lnTo>
                  <a:pt x="150037" y="0"/>
                </a:lnTo>
                <a:lnTo>
                  <a:pt x="0" y="0"/>
                </a:lnTo>
                <a:lnTo>
                  <a:pt x="28562" y="128600"/>
                </a:lnTo>
                <a:lnTo>
                  <a:pt x="120268" y="1286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901180" y="846710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8" y="128600"/>
                </a:moveTo>
                <a:lnTo>
                  <a:pt x="28562" y="128600"/>
                </a:lnTo>
                <a:lnTo>
                  <a:pt x="0" y="0"/>
                </a:lnTo>
                <a:lnTo>
                  <a:pt x="150037" y="0"/>
                </a:lnTo>
                <a:lnTo>
                  <a:pt x="120268" y="1286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021449" y="846711"/>
            <a:ext cx="49999" cy="141706"/>
          </a:xfrm>
          <a:custGeom>
            <a:avLst/>
            <a:gdLst/>
            <a:ahLst/>
            <a:cxnLst/>
            <a:rect l="l" t="t" r="r" b="b"/>
            <a:pathLst>
              <a:path w="49999" h="141706">
                <a:moveTo>
                  <a:pt x="49999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43" y="141706"/>
                </a:lnTo>
                <a:lnTo>
                  <a:pt x="49999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021449" y="846711"/>
            <a:ext cx="49999" cy="141706"/>
          </a:xfrm>
          <a:custGeom>
            <a:avLst/>
            <a:gdLst/>
            <a:ahLst/>
            <a:cxnLst/>
            <a:rect l="l" t="t" r="r" b="b"/>
            <a:pathLst>
              <a:path w="49999" h="141706">
                <a:moveTo>
                  <a:pt x="49999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43" y="141706"/>
                </a:lnTo>
                <a:lnTo>
                  <a:pt x="49999" y="1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929742" y="975305"/>
            <a:ext cx="111950" cy="13106"/>
          </a:xfrm>
          <a:custGeom>
            <a:avLst/>
            <a:gdLst/>
            <a:ahLst/>
            <a:cxnLst/>
            <a:rect l="l" t="t" r="r" b="b"/>
            <a:pathLst>
              <a:path w="111950" h="13106">
                <a:moveTo>
                  <a:pt x="20243" y="13106"/>
                </a:moveTo>
                <a:lnTo>
                  <a:pt x="111950" y="13106"/>
                </a:lnTo>
                <a:lnTo>
                  <a:pt x="91706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929742" y="975305"/>
            <a:ext cx="111950" cy="13106"/>
          </a:xfrm>
          <a:custGeom>
            <a:avLst/>
            <a:gdLst/>
            <a:ahLst/>
            <a:cxnLst/>
            <a:rect l="l" t="t" r="r" b="b"/>
            <a:pathLst>
              <a:path w="111950" h="13106">
                <a:moveTo>
                  <a:pt x="20243" y="13106"/>
                </a:moveTo>
                <a:lnTo>
                  <a:pt x="111950" y="13106"/>
                </a:lnTo>
                <a:lnTo>
                  <a:pt x="91706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938506" y="846708"/>
            <a:ext cx="72529" cy="128600"/>
          </a:xfrm>
          <a:custGeom>
            <a:avLst/>
            <a:gdLst/>
            <a:ahLst/>
            <a:cxnLst/>
            <a:rect l="l" t="t" r="r" b="b"/>
            <a:pathLst>
              <a:path w="72529" h="128600">
                <a:moveTo>
                  <a:pt x="0" y="0"/>
                </a:moveTo>
                <a:lnTo>
                  <a:pt x="0" y="128600"/>
                </a:lnTo>
                <a:lnTo>
                  <a:pt x="72529" y="128600"/>
                </a:lnTo>
                <a:lnTo>
                  <a:pt x="7252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938506" y="846708"/>
            <a:ext cx="72529" cy="128600"/>
          </a:xfrm>
          <a:custGeom>
            <a:avLst/>
            <a:gdLst/>
            <a:ahLst/>
            <a:cxnLst/>
            <a:rect l="l" t="t" r="r" b="b"/>
            <a:pathLst>
              <a:path w="72529" h="128600">
                <a:moveTo>
                  <a:pt x="0" y="0"/>
                </a:moveTo>
                <a:lnTo>
                  <a:pt x="72529" y="0"/>
                </a:lnTo>
                <a:lnTo>
                  <a:pt x="72529" y="128600"/>
                </a:lnTo>
                <a:lnTo>
                  <a:pt x="0" y="12860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871414" y="689986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1" h="151231">
                <a:moveTo>
                  <a:pt x="142227" y="0"/>
                </a:move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09" y="151231"/>
                </a:lnTo>
                <a:lnTo>
                  <a:pt x="187628" y="147664"/>
                </a:lnTo>
                <a:lnTo>
                  <a:pt x="189041" y="137997"/>
                </a:lnTo>
                <a:lnTo>
                  <a:pt x="191121" y="123785"/>
                </a:lnTo>
                <a:lnTo>
                  <a:pt x="193639" y="106581"/>
                </a:lnTo>
                <a:lnTo>
                  <a:pt x="196369" y="87938"/>
                </a:lnTo>
                <a:lnTo>
                  <a:pt x="199083" y="69410"/>
                </a:lnTo>
                <a:lnTo>
                  <a:pt x="201552" y="52551"/>
                </a:lnTo>
                <a:lnTo>
                  <a:pt x="203550" y="38913"/>
                </a:lnTo>
                <a:lnTo>
                  <a:pt x="204848" y="30050"/>
                </a:lnTo>
                <a:lnTo>
                  <a:pt x="205231" y="27431"/>
                </a:lnTo>
                <a:lnTo>
                  <a:pt x="14222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871414" y="689986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1" h="151231">
                <a:moveTo>
                  <a:pt x="205231" y="27431"/>
                </a:moveTo>
                <a:lnTo>
                  <a:pt x="142227" y="0"/>
                </a:ln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09" y="151231"/>
                </a:lnTo>
                <a:lnTo>
                  <a:pt x="187628" y="147664"/>
                </a:lnTo>
                <a:lnTo>
                  <a:pt x="189041" y="137997"/>
                </a:lnTo>
                <a:lnTo>
                  <a:pt x="191121" y="123785"/>
                </a:lnTo>
                <a:lnTo>
                  <a:pt x="193639" y="106581"/>
                </a:lnTo>
                <a:lnTo>
                  <a:pt x="196369" y="87938"/>
                </a:lnTo>
                <a:lnTo>
                  <a:pt x="199083" y="69410"/>
                </a:lnTo>
                <a:lnTo>
                  <a:pt x="201552" y="52551"/>
                </a:lnTo>
                <a:lnTo>
                  <a:pt x="203550" y="38913"/>
                </a:lnTo>
                <a:lnTo>
                  <a:pt x="204848" y="30050"/>
                </a:lnTo>
                <a:lnTo>
                  <a:pt x="205231" y="27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058528" y="717420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058528" y="717420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942633" y="71202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85" y="13426"/>
                </a:lnTo>
                <a:lnTo>
                  <a:pt x="40282" y="3704"/>
                </a:lnTo>
                <a:lnTo>
                  <a:pt x="26695" y="0"/>
                </a:lnTo>
                <a:lnTo>
                  <a:pt x="13439" y="3521"/>
                </a:lnTo>
                <a:lnTo>
                  <a:pt x="3709" y="13118"/>
                </a:lnTo>
                <a:lnTo>
                  <a:pt x="0" y="26708"/>
                </a:lnTo>
                <a:lnTo>
                  <a:pt x="3523" y="39972"/>
                </a:lnTo>
                <a:lnTo>
                  <a:pt x="13120" y="49705"/>
                </a:lnTo>
                <a:lnTo>
                  <a:pt x="26695" y="53416"/>
                </a:lnTo>
                <a:lnTo>
                  <a:pt x="39980" y="49885"/>
                </a:lnTo>
                <a:lnTo>
                  <a:pt x="49708" y="40286"/>
                </a:lnTo>
                <a:lnTo>
                  <a:pt x="53416" y="267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942633" y="71202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08" y="40286"/>
                </a:lnTo>
                <a:lnTo>
                  <a:pt x="39980" y="49885"/>
                </a:lnTo>
                <a:lnTo>
                  <a:pt x="26695" y="53416"/>
                </a:lnTo>
                <a:lnTo>
                  <a:pt x="13120" y="49705"/>
                </a:lnTo>
                <a:lnTo>
                  <a:pt x="3523" y="39972"/>
                </a:lnTo>
                <a:lnTo>
                  <a:pt x="0" y="26708"/>
                </a:lnTo>
                <a:lnTo>
                  <a:pt x="3709" y="13118"/>
                </a:lnTo>
                <a:lnTo>
                  <a:pt x="13439" y="3521"/>
                </a:lnTo>
                <a:lnTo>
                  <a:pt x="26695" y="0"/>
                </a:lnTo>
                <a:lnTo>
                  <a:pt x="40282" y="3704"/>
                </a:lnTo>
                <a:lnTo>
                  <a:pt x="49885" y="13426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938069" y="707467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91" y="13432"/>
                </a:lnTo>
                <a:lnTo>
                  <a:pt x="40294" y="3705"/>
                </a:lnTo>
                <a:lnTo>
                  <a:pt x="26708" y="0"/>
                </a:lnTo>
                <a:lnTo>
                  <a:pt x="13437" y="3524"/>
                </a:lnTo>
                <a:lnTo>
                  <a:pt x="3708" y="13121"/>
                </a:lnTo>
                <a:lnTo>
                  <a:pt x="0" y="26708"/>
                </a:lnTo>
                <a:lnTo>
                  <a:pt x="3527" y="39978"/>
                </a:lnTo>
                <a:lnTo>
                  <a:pt x="13127" y="49707"/>
                </a:lnTo>
                <a:lnTo>
                  <a:pt x="26708" y="53416"/>
                </a:lnTo>
                <a:lnTo>
                  <a:pt x="39983" y="49888"/>
                </a:lnTo>
                <a:lnTo>
                  <a:pt x="49710" y="40288"/>
                </a:lnTo>
                <a:lnTo>
                  <a:pt x="53416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938069" y="707467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10" y="40288"/>
                </a:lnTo>
                <a:lnTo>
                  <a:pt x="39983" y="49888"/>
                </a:lnTo>
                <a:lnTo>
                  <a:pt x="26708" y="53416"/>
                </a:lnTo>
                <a:lnTo>
                  <a:pt x="13127" y="49707"/>
                </a:lnTo>
                <a:lnTo>
                  <a:pt x="3527" y="39978"/>
                </a:lnTo>
                <a:lnTo>
                  <a:pt x="0" y="26708"/>
                </a:lnTo>
                <a:lnTo>
                  <a:pt x="3708" y="13121"/>
                </a:lnTo>
                <a:lnTo>
                  <a:pt x="13437" y="3524"/>
                </a:lnTo>
                <a:lnTo>
                  <a:pt x="26708" y="0"/>
                </a:lnTo>
                <a:lnTo>
                  <a:pt x="40294" y="3705"/>
                </a:lnTo>
                <a:lnTo>
                  <a:pt x="49891" y="13432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957481" y="909354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60"/>
                </a:lnTo>
                <a:lnTo>
                  <a:pt x="31377" y="5109"/>
                </a:lnTo>
                <a:lnTo>
                  <a:pt x="18580" y="0"/>
                </a:lnTo>
                <a:lnTo>
                  <a:pt x="17560" y="27"/>
                </a:lnTo>
                <a:lnTo>
                  <a:pt x="5109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82" y="32050"/>
                </a:lnTo>
                <a:lnTo>
                  <a:pt x="18580" y="37160"/>
                </a:lnTo>
                <a:lnTo>
                  <a:pt x="19599" y="37132"/>
                </a:lnTo>
                <a:lnTo>
                  <a:pt x="32050" y="31377"/>
                </a:lnTo>
                <a:lnTo>
                  <a:pt x="37160" y="185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957481" y="909354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50" y="31377"/>
                </a:lnTo>
                <a:lnTo>
                  <a:pt x="19599" y="37132"/>
                </a:lnTo>
                <a:lnTo>
                  <a:pt x="18580" y="37160"/>
                </a:lnTo>
                <a:lnTo>
                  <a:pt x="5782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9" y="5782"/>
                </a:lnTo>
                <a:lnTo>
                  <a:pt x="17560" y="27"/>
                </a:lnTo>
                <a:lnTo>
                  <a:pt x="18580" y="0"/>
                </a:lnTo>
                <a:lnTo>
                  <a:pt x="31377" y="5109"/>
                </a:lnTo>
                <a:lnTo>
                  <a:pt x="37132" y="1756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954317" y="906183"/>
            <a:ext cx="37147" cy="37160"/>
          </a:xfrm>
          <a:custGeom>
            <a:avLst/>
            <a:gdLst/>
            <a:ahLst/>
            <a:cxnLst/>
            <a:rect l="l" t="t" r="r" b="b"/>
            <a:pathLst>
              <a:path w="37147" h="37160">
                <a:moveTo>
                  <a:pt x="37147" y="18580"/>
                </a:moveTo>
                <a:lnTo>
                  <a:pt x="37120" y="17570"/>
                </a:lnTo>
                <a:lnTo>
                  <a:pt x="31370" y="5113"/>
                </a:lnTo>
                <a:lnTo>
                  <a:pt x="18580" y="0"/>
                </a:lnTo>
                <a:lnTo>
                  <a:pt x="17559" y="27"/>
                </a:lnTo>
                <a:lnTo>
                  <a:pt x="5105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77" y="32050"/>
                </a:lnTo>
                <a:lnTo>
                  <a:pt x="18580" y="37160"/>
                </a:lnTo>
                <a:lnTo>
                  <a:pt x="19588" y="37133"/>
                </a:lnTo>
                <a:lnTo>
                  <a:pt x="32035" y="31381"/>
                </a:lnTo>
                <a:lnTo>
                  <a:pt x="37147" y="185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954317" y="906183"/>
            <a:ext cx="37147" cy="37160"/>
          </a:xfrm>
          <a:custGeom>
            <a:avLst/>
            <a:gdLst/>
            <a:ahLst/>
            <a:cxnLst/>
            <a:rect l="l" t="t" r="r" b="b"/>
            <a:pathLst>
              <a:path w="37147" h="37160">
                <a:moveTo>
                  <a:pt x="37147" y="18580"/>
                </a:moveTo>
                <a:lnTo>
                  <a:pt x="32035" y="31381"/>
                </a:lnTo>
                <a:lnTo>
                  <a:pt x="19588" y="37133"/>
                </a:lnTo>
                <a:lnTo>
                  <a:pt x="18580" y="37160"/>
                </a:lnTo>
                <a:lnTo>
                  <a:pt x="5777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5" y="5782"/>
                </a:lnTo>
                <a:lnTo>
                  <a:pt x="17559" y="27"/>
                </a:lnTo>
                <a:lnTo>
                  <a:pt x="18580" y="0"/>
                </a:lnTo>
                <a:lnTo>
                  <a:pt x="31370" y="5113"/>
                </a:lnTo>
                <a:lnTo>
                  <a:pt x="37120" y="17570"/>
                </a:lnTo>
                <a:lnTo>
                  <a:pt x="37147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903351" y="272758"/>
            <a:ext cx="0" cy="426313"/>
          </a:xfrm>
          <a:custGeom>
            <a:avLst/>
            <a:gdLst/>
            <a:ahLst/>
            <a:cxnLst/>
            <a:rect l="l" t="t" r="r" b="b"/>
            <a:pathLst>
              <a:path h="426313">
                <a:moveTo>
                  <a:pt x="0" y="42631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914972" y="272758"/>
            <a:ext cx="0" cy="410197"/>
          </a:xfrm>
          <a:custGeom>
            <a:avLst/>
            <a:gdLst/>
            <a:ahLst/>
            <a:cxnLst/>
            <a:rect l="l" t="t" r="r" b="b"/>
            <a:pathLst>
              <a:path h="410197">
                <a:moveTo>
                  <a:pt x="0" y="41019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053503" y="272758"/>
            <a:ext cx="0" cy="434581"/>
          </a:xfrm>
          <a:custGeom>
            <a:avLst/>
            <a:gdLst/>
            <a:ahLst/>
            <a:cxnLst/>
            <a:rect l="l" t="t" r="r" b="b"/>
            <a:pathLst>
              <a:path h="434581">
                <a:moveTo>
                  <a:pt x="0" y="4345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066318" y="272758"/>
            <a:ext cx="0" cy="440169"/>
          </a:xfrm>
          <a:custGeom>
            <a:avLst/>
            <a:gdLst/>
            <a:ahLst/>
            <a:cxnLst/>
            <a:rect l="l" t="t" r="r" b="b"/>
            <a:pathLst>
              <a:path h="440169">
                <a:moveTo>
                  <a:pt x="0" y="4401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896379" y="981047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39304" y="68853"/>
                </a:moveTo>
                <a:lnTo>
                  <a:pt x="35241" y="60900"/>
                </a:lnTo>
                <a:lnTo>
                  <a:pt x="28840" y="56229"/>
                </a:lnTo>
                <a:lnTo>
                  <a:pt x="23456" y="55371"/>
                </a:lnTo>
                <a:lnTo>
                  <a:pt x="13690" y="55371"/>
                </a:lnTo>
                <a:lnTo>
                  <a:pt x="13030" y="67754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lnTo>
                  <a:pt x="1235" y="142800"/>
                </a:lnTo>
                <a:lnTo>
                  <a:pt x="4805" y="157234"/>
                </a:lnTo>
                <a:lnTo>
                  <a:pt x="10505" y="170225"/>
                </a:lnTo>
                <a:lnTo>
                  <a:pt x="18128" y="181668"/>
                </a:lnTo>
                <a:lnTo>
                  <a:pt x="27472" y="191462"/>
                </a:lnTo>
                <a:lnTo>
                  <a:pt x="38330" y="199503"/>
                </a:lnTo>
                <a:lnTo>
                  <a:pt x="50497" y="205688"/>
                </a:lnTo>
                <a:lnTo>
                  <a:pt x="63769" y="209914"/>
                </a:lnTo>
                <a:lnTo>
                  <a:pt x="77941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7"/>
                </a:lnTo>
                <a:lnTo>
                  <a:pt x="123155" y="201250"/>
                </a:lnTo>
                <a:lnTo>
                  <a:pt x="134048" y="193265"/>
                </a:lnTo>
                <a:lnTo>
                  <a:pt x="143823" y="183546"/>
                </a:lnTo>
                <a:lnTo>
                  <a:pt x="152325" y="172337"/>
                </a:lnTo>
                <a:lnTo>
                  <a:pt x="159398" y="159884"/>
                </a:lnTo>
                <a:lnTo>
                  <a:pt x="164886" y="146430"/>
                </a:lnTo>
                <a:lnTo>
                  <a:pt x="168635" y="132222"/>
                </a:lnTo>
                <a:lnTo>
                  <a:pt x="170487" y="117502"/>
                </a:lnTo>
                <a:lnTo>
                  <a:pt x="170662" y="111391"/>
                </a:lnTo>
                <a:lnTo>
                  <a:pt x="169097" y="96699"/>
                </a:lnTo>
                <a:lnTo>
                  <a:pt x="164864" y="82812"/>
                </a:lnTo>
                <a:lnTo>
                  <a:pt x="158655" y="69703"/>
                </a:lnTo>
                <a:lnTo>
                  <a:pt x="151164" y="57347"/>
                </a:lnTo>
                <a:lnTo>
                  <a:pt x="143082" y="45719"/>
                </a:lnTo>
                <a:lnTo>
                  <a:pt x="135102" y="34792"/>
                </a:lnTo>
                <a:lnTo>
                  <a:pt x="127917" y="24541"/>
                </a:lnTo>
                <a:lnTo>
                  <a:pt x="122219" y="14941"/>
                </a:lnTo>
                <a:lnTo>
                  <a:pt x="118701" y="5965"/>
                </a:lnTo>
                <a:lnTo>
                  <a:pt x="117906" y="0"/>
                </a:lnTo>
                <a:lnTo>
                  <a:pt x="59270" y="0"/>
                </a:lnTo>
                <a:lnTo>
                  <a:pt x="60596" y="14630"/>
                </a:lnTo>
                <a:lnTo>
                  <a:pt x="64150" y="27355"/>
                </a:lnTo>
                <a:lnTo>
                  <a:pt x="69301" y="38700"/>
                </a:lnTo>
                <a:lnTo>
                  <a:pt x="75417" y="49193"/>
                </a:lnTo>
                <a:lnTo>
                  <a:pt x="81867" y="59361"/>
                </a:lnTo>
                <a:lnTo>
                  <a:pt x="88018" y="69730"/>
                </a:lnTo>
                <a:lnTo>
                  <a:pt x="93237" y="80827"/>
                </a:lnTo>
                <a:lnTo>
                  <a:pt x="96895" y="93179"/>
                </a:lnTo>
                <a:lnTo>
                  <a:pt x="98357" y="107312"/>
                </a:lnTo>
                <a:lnTo>
                  <a:pt x="98361" y="108140"/>
                </a:lnTo>
                <a:lnTo>
                  <a:pt x="97013" y="129723"/>
                </a:lnTo>
                <a:lnTo>
                  <a:pt x="92658" y="140232"/>
                </a:lnTo>
                <a:lnTo>
                  <a:pt x="81745" y="143654"/>
                </a:lnTo>
                <a:lnTo>
                  <a:pt x="66446" y="143967"/>
                </a:lnTo>
                <a:lnTo>
                  <a:pt x="57445" y="141756"/>
                </a:lnTo>
                <a:lnTo>
                  <a:pt x="51360" y="135717"/>
                </a:lnTo>
                <a:lnTo>
                  <a:pt x="47534" y="126738"/>
                </a:lnTo>
                <a:lnTo>
                  <a:pt x="45310" y="115707"/>
                </a:lnTo>
                <a:lnTo>
                  <a:pt x="44032" y="103515"/>
                </a:lnTo>
                <a:lnTo>
                  <a:pt x="43043" y="91049"/>
                </a:lnTo>
                <a:lnTo>
                  <a:pt x="41685" y="79199"/>
                </a:lnTo>
                <a:lnTo>
                  <a:pt x="39304" y="688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896379" y="981047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0" y="127025"/>
                </a:moveTo>
                <a:lnTo>
                  <a:pt x="1235" y="142800"/>
                </a:lnTo>
                <a:lnTo>
                  <a:pt x="4805" y="157234"/>
                </a:lnTo>
                <a:lnTo>
                  <a:pt x="10505" y="170225"/>
                </a:lnTo>
                <a:lnTo>
                  <a:pt x="18128" y="181668"/>
                </a:lnTo>
                <a:lnTo>
                  <a:pt x="27472" y="191462"/>
                </a:lnTo>
                <a:lnTo>
                  <a:pt x="38330" y="199503"/>
                </a:lnTo>
                <a:lnTo>
                  <a:pt x="50497" y="205688"/>
                </a:lnTo>
                <a:lnTo>
                  <a:pt x="63769" y="209914"/>
                </a:lnTo>
                <a:lnTo>
                  <a:pt x="77941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7"/>
                </a:lnTo>
                <a:lnTo>
                  <a:pt x="123155" y="201250"/>
                </a:lnTo>
                <a:lnTo>
                  <a:pt x="134048" y="193265"/>
                </a:lnTo>
                <a:lnTo>
                  <a:pt x="143823" y="183546"/>
                </a:lnTo>
                <a:lnTo>
                  <a:pt x="152325" y="172337"/>
                </a:lnTo>
                <a:lnTo>
                  <a:pt x="159398" y="159884"/>
                </a:lnTo>
                <a:lnTo>
                  <a:pt x="164886" y="146430"/>
                </a:lnTo>
                <a:lnTo>
                  <a:pt x="168635" y="132222"/>
                </a:lnTo>
                <a:lnTo>
                  <a:pt x="170487" y="117502"/>
                </a:lnTo>
                <a:lnTo>
                  <a:pt x="170662" y="111391"/>
                </a:lnTo>
                <a:lnTo>
                  <a:pt x="169097" y="96699"/>
                </a:lnTo>
                <a:lnTo>
                  <a:pt x="164864" y="82812"/>
                </a:lnTo>
                <a:lnTo>
                  <a:pt x="158655" y="69703"/>
                </a:lnTo>
                <a:lnTo>
                  <a:pt x="151164" y="57347"/>
                </a:lnTo>
                <a:lnTo>
                  <a:pt x="143082" y="45719"/>
                </a:lnTo>
                <a:lnTo>
                  <a:pt x="135102" y="34792"/>
                </a:lnTo>
                <a:lnTo>
                  <a:pt x="127917" y="24541"/>
                </a:lnTo>
                <a:lnTo>
                  <a:pt x="122219" y="14941"/>
                </a:lnTo>
                <a:lnTo>
                  <a:pt x="118701" y="5965"/>
                </a:lnTo>
                <a:lnTo>
                  <a:pt x="117906" y="0"/>
                </a:lnTo>
                <a:lnTo>
                  <a:pt x="59270" y="0"/>
                </a:lnTo>
                <a:lnTo>
                  <a:pt x="60596" y="14630"/>
                </a:lnTo>
                <a:lnTo>
                  <a:pt x="64150" y="27355"/>
                </a:lnTo>
                <a:lnTo>
                  <a:pt x="69301" y="38700"/>
                </a:lnTo>
                <a:lnTo>
                  <a:pt x="75417" y="49193"/>
                </a:lnTo>
                <a:lnTo>
                  <a:pt x="81867" y="59361"/>
                </a:lnTo>
                <a:lnTo>
                  <a:pt x="88018" y="69730"/>
                </a:lnTo>
                <a:lnTo>
                  <a:pt x="93237" y="80827"/>
                </a:lnTo>
                <a:lnTo>
                  <a:pt x="96895" y="93179"/>
                </a:lnTo>
                <a:lnTo>
                  <a:pt x="98357" y="107312"/>
                </a:lnTo>
                <a:lnTo>
                  <a:pt x="98361" y="108140"/>
                </a:lnTo>
                <a:lnTo>
                  <a:pt x="97013" y="129723"/>
                </a:lnTo>
                <a:lnTo>
                  <a:pt x="92658" y="140232"/>
                </a:lnTo>
                <a:lnTo>
                  <a:pt x="81745" y="143654"/>
                </a:lnTo>
                <a:lnTo>
                  <a:pt x="66446" y="143967"/>
                </a:lnTo>
                <a:lnTo>
                  <a:pt x="57445" y="141756"/>
                </a:lnTo>
                <a:lnTo>
                  <a:pt x="51360" y="135717"/>
                </a:lnTo>
                <a:lnTo>
                  <a:pt x="47534" y="126738"/>
                </a:lnTo>
                <a:lnTo>
                  <a:pt x="45310" y="115707"/>
                </a:lnTo>
                <a:lnTo>
                  <a:pt x="44032" y="103515"/>
                </a:lnTo>
                <a:lnTo>
                  <a:pt x="43043" y="91049"/>
                </a:lnTo>
                <a:lnTo>
                  <a:pt x="41685" y="79199"/>
                </a:lnTo>
                <a:lnTo>
                  <a:pt x="39304" y="68853"/>
                </a:lnTo>
                <a:lnTo>
                  <a:pt x="35241" y="60900"/>
                </a:lnTo>
                <a:lnTo>
                  <a:pt x="28840" y="56229"/>
                </a:lnTo>
                <a:lnTo>
                  <a:pt x="23456" y="55371"/>
                </a:lnTo>
                <a:lnTo>
                  <a:pt x="13690" y="55371"/>
                </a:lnTo>
                <a:lnTo>
                  <a:pt x="13030" y="67754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912661" y="1033155"/>
            <a:ext cx="102057" cy="106184"/>
          </a:xfrm>
          <a:custGeom>
            <a:avLst/>
            <a:gdLst/>
            <a:ahLst/>
            <a:cxnLst/>
            <a:rect l="l" t="t" r="r" b="b"/>
            <a:pathLst>
              <a:path w="102057" h="106184">
                <a:moveTo>
                  <a:pt x="101625" y="0"/>
                </a:moveTo>
                <a:lnTo>
                  <a:pt x="101811" y="8464"/>
                </a:lnTo>
                <a:lnTo>
                  <a:pt x="102057" y="19283"/>
                </a:lnTo>
                <a:lnTo>
                  <a:pt x="101895" y="31747"/>
                </a:lnTo>
                <a:lnTo>
                  <a:pt x="100858" y="45148"/>
                </a:lnTo>
                <a:lnTo>
                  <a:pt x="98478" y="58778"/>
                </a:lnTo>
                <a:lnTo>
                  <a:pt x="94286" y="71929"/>
                </a:lnTo>
                <a:lnTo>
                  <a:pt x="87816" y="83892"/>
                </a:lnTo>
                <a:lnTo>
                  <a:pt x="78599" y="93958"/>
                </a:lnTo>
                <a:lnTo>
                  <a:pt x="66167" y="101421"/>
                </a:lnTo>
                <a:lnTo>
                  <a:pt x="50053" y="105570"/>
                </a:lnTo>
                <a:lnTo>
                  <a:pt x="39738" y="106184"/>
                </a:lnTo>
                <a:lnTo>
                  <a:pt x="22516" y="102530"/>
                </a:lnTo>
                <a:lnTo>
                  <a:pt x="10675" y="93446"/>
                </a:lnTo>
                <a:lnTo>
                  <a:pt x="3513" y="81748"/>
                </a:lnTo>
                <a:lnTo>
                  <a:pt x="325" y="70253"/>
                </a:lnTo>
                <a:lnTo>
                  <a:pt x="0" y="65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925695" y="1004247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57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925695" y="1004247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57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382973" y="1529067"/>
            <a:ext cx="249392" cy="422964"/>
          </a:xfrm>
          <a:custGeom>
            <a:avLst/>
            <a:gdLst/>
            <a:ahLst/>
            <a:cxnLst/>
            <a:rect l="l" t="t" r="r" b="b"/>
            <a:pathLst>
              <a:path w="249392" h="422964">
                <a:moveTo>
                  <a:pt x="238304" y="306346"/>
                </a:moveTo>
                <a:lnTo>
                  <a:pt x="241799" y="293637"/>
                </a:lnTo>
                <a:lnTo>
                  <a:pt x="244963" y="280851"/>
                </a:lnTo>
                <a:lnTo>
                  <a:pt x="247489" y="268176"/>
                </a:lnTo>
                <a:lnTo>
                  <a:pt x="249068" y="255799"/>
                </a:lnTo>
                <a:lnTo>
                  <a:pt x="249392" y="243908"/>
                </a:lnTo>
                <a:lnTo>
                  <a:pt x="248154" y="232689"/>
                </a:lnTo>
                <a:lnTo>
                  <a:pt x="245046" y="222331"/>
                </a:lnTo>
                <a:lnTo>
                  <a:pt x="244767" y="221816"/>
                </a:lnTo>
                <a:lnTo>
                  <a:pt x="234044" y="216726"/>
                </a:lnTo>
                <a:lnTo>
                  <a:pt x="218136" y="212534"/>
                </a:lnTo>
                <a:lnTo>
                  <a:pt x="208991" y="207130"/>
                </a:lnTo>
                <a:lnTo>
                  <a:pt x="206999" y="199655"/>
                </a:lnTo>
                <a:lnTo>
                  <a:pt x="206730" y="198646"/>
                </a:lnTo>
                <a:lnTo>
                  <a:pt x="201298" y="1916"/>
                </a:lnTo>
                <a:lnTo>
                  <a:pt x="189797" y="71"/>
                </a:lnTo>
                <a:lnTo>
                  <a:pt x="177941" y="0"/>
                </a:lnTo>
                <a:lnTo>
                  <a:pt x="165739" y="1201"/>
                </a:lnTo>
                <a:lnTo>
                  <a:pt x="153201" y="3174"/>
                </a:lnTo>
                <a:lnTo>
                  <a:pt x="140334" y="5415"/>
                </a:lnTo>
                <a:lnTo>
                  <a:pt x="130000" y="7268"/>
                </a:lnTo>
                <a:lnTo>
                  <a:pt x="118111" y="11143"/>
                </a:lnTo>
                <a:lnTo>
                  <a:pt x="107619" y="19220"/>
                </a:lnTo>
                <a:lnTo>
                  <a:pt x="99904" y="30076"/>
                </a:lnTo>
                <a:lnTo>
                  <a:pt x="95288" y="41814"/>
                </a:lnTo>
                <a:lnTo>
                  <a:pt x="94137" y="53278"/>
                </a:lnTo>
                <a:lnTo>
                  <a:pt x="95520" y="63160"/>
                </a:lnTo>
                <a:lnTo>
                  <a:pt x="96735" y="76828"/>
                </a:lnTo>
                <a:lnTo>
                  <a:pt x="96721" y="78031"/>
                </a:lnTo>
                <a:lnTo>
                  <a:pt x="95988" y="87380"/>
                </a:lnTo>
                <a:lnTo>
                  <a:pt x="94946" y="98225"/>
                </a:lnTo>
                <a:lnTo>
                  <a:pt x="94723" y="111616"/>
                </a:lnTo>
                <a:lnTo>
                  <a:pt x="96443" y="128605"/>
                </a:lnTo>
                <a:lnTo>
                  <a:pt x="97564" y="134756"/>
                </a:lnTo>
                <a:lnTo>
                  <a:pt x="102991" y="154077"/>
                </a:lnTo>
                <a:lnTo>
                  <a:pt x="109841" y="169376"/>
                </a:lnTo>
                <a:lnTo>
                  <a:pt x="117136" y="181279"/>
                </a:lnTo>
                <a:lnTo>
                  <a:pt x="123896" y="190411"/>
                </a:lnTo>
                <a:lnTo>
                  <a:pt x="129142" y="197399"/>
                </a:lnTo>
                <a:lnTo>
                  <a:pt x="131896" y="202869"/>
                </a:lnTo>
                <a:lnTo>
                  <a:pt x="131178" y="207447"/>
                </a:lnTo>
                <a:lnTo>
                  <a:pt x="130616" y="207565"/>
                </a:lnTo>
                <a:lnTo>
                  <a:pt x="116425" y="208164"/>
                </a:lnTo>
                <a:lnTo>
                  <a:pt x="104063" y="210457"/>
                </a:lnTo>
                <a:lnTo>
                  <a:pt x="0" y="306799"/>
                </a:lnTo>
                <a:lnTo>
                  <a:pt x="6999" y="315133"/>
                </a:lnTo>
                <a:lnTo>
                  <a:pt x="14557" y="325300"/>
                </a:lnTo>
                <a:lnTo>
                  <a:pt x="21122" y="335824"/>
                </a:lnTo>
                <a:lnTo>
                  <a:pt x="26753" y="347047"/>
                </a:lnTo>
                <a:lnTo>
                  <a:pt x="31508" y="359314"/>
                </a:lnTo>
                <a:lnTo>
                  <a:pt x="36034" y="369909"/>
                </a:lnTo>
                <a:lnTo>
                  <a:pt x="43013" y="380156"/>
                </a:lnTo>
                <a:lnTo>
                  <a:pt x="52349" y="389336"/>
                </a:lnTo>
                <a:lnTo>
                  <a:pt x="61931" y="396667"/>
                </a:lnTo>
                <a:lnTo>
                  <a:pt x="72774" y="403499"/>
                </a:lnTo>
                <a:lnTo>
                  <a:pt x="84165" y="409316"/>
                </a:lnTo>
                <a:lnTo>
                  <a:pt x="96021" y="414139"/>
                </a:lnTo>
                <a:lnTo>
                  <a:pt x="108264" y="417987"/>
                </a:lnTo>
                <a:lnTo>
                  <a:pt x="120815" y="420883"/>
                </a:lnTo>
                <a:lnTo>
                  <a:pt x="133278" y="422599"/>
                </a:lnTo>
                <a:lnTo>
                  <a:pt x="146012" y="422964"/>
                </a:lnTo>
                <a:lnTo>
                  <a:pt x="158711" y="421842"/>
                </a:lnTo>
                <a:lnTo>
                  <a:pt x="171090" y="419101"/>
                </a:lnTo>
                <a:lnTo>
                  <a:pt x="182861" y="414609"/>
                </a:lnTo>
                <a:lnTo>
                  <a:pt x="193738" y="408234"/>
                </a:lnTo>
                <a:lnTo>
                  <a:pt x="207384" y="395456"/>
                </a:lnTo>
                <a:lnTo>
                  <a:pt x="206997" y="199675"/>
                </a:lnTo>
                <a:lnTo>
                  <a:pt x="207384" y="395456"/>
                </a:lnTo>
                <a:lnTo>
                  <a:pt x="214846" y="384827"/>
                </a:lnTo>
                <a:lnTo>
                  <a:pt x="220707" y="373163"/>
                </a:lnTo>
                <a:lnTo>
                  <a:pt x="225014" y="360816"/>
                </a:lnTo>
                <a:lnTo>
                  <a:pt x="227812" y="348138"/>
                </a:lnTo>
                <a:lnTo>
                  <a:pt x="228914" y="342140"/>
                </a:lnTo>
                <a:lnTo>
                  <a:pt x="231554" y="330785"/>
                </a:lnTo>
                <a:lnTo>
                  <a:pt x="234786" y="318791"/>
                </a:lnTo>
                <a:lnTo>
                  <a:pt x="238304" y="306346"/>
                </a:lnTo>
                <a:close/>
              </a:path>
              <a:path w="249392" h="422964">
                <a:moveTo>
                  <a:pt x="212435" y="6038"/>
                </a:moveTo>
                <a:lnTo>
                  <a:pt x="201298" y="1916"/>
                </a:lnTo>
                <a:lnTo>
                  <a:pt x="206730" y="198646"/>
                </a:lnTo>
                <a:lnTo>
                  <a:pt x="206999" y="199655"/>
                </a:lnTo>
                <a:lnTo>
                  <a:pt x="207873" y="191026"/>
                </a:lnTo>
                <a:lnTo>
                  <a:pt x="208597" y="183685"/>
                </a:lnTo>
                <a:lnTo>
                  <a:pt x="211277" y="179736"/>
                </a:lnTo>
                <a:lnTo>
                  <a:pt x="214274" y="173005"/>
                </a:lnTo>
                <a:lnTo>
                  <a:pt x="217639" y="165435"/>
                </a:lnTo>
                <a:lnTo>
                  <a:pt x="219328" y="156799"/>
                </a:lnTo>
                <a:lnTo>
                  <a:pt x="221741" y="149027"/>
                </a:lnTo>
                <a:lnTo>
                  <a:pt x="224766" y="141033"/>
                </a:lnTo>
                <a:lnTo>
                  <a:pt x="230357" y="129388"/>
                </a:lnTo>
                <a:lnTo>
                  <a:pt x="235419" y="118103"/>
                </a:lnTo>
                <a:lnTo>
                  <a:pt x="238291" y="109118"/>
                </a:lnTo>
                <a:lnTo>
                  <a:pt x="241146" y="96620"/>
                </a:lnTo>
                <a:lnTo>
                  <a:pt x="243120" y="83752"/>
                </a:lnTo>
                <a:lnTo>
                  <a:pt x="244409" y="70906"/>
                </a:lnTo>
                <a:lnTo>
                  <a:pt x="245211" y="58476"/>
                </a:lnTo>
                <a:lnTo>
                  <a:pt x="244036" y="46522"/>
                </a:lnTo>
                <a:lnTo>
                  <a:pt x="239641" y="34163"/>
                </a:lnTo>
                <a:lnTo>
                  <a:pt x="232670" y="22732"/>
                </a:lnTo>
                <a:lnTo>
                  <a:pt x="223773" y="13404"/>
                </a:lnTo>
                <a:lnTo>
                  <a:pt x="223199" y="12939"/>
                </a:lnTo>
                <a:lnTo>
                  <a:pt x="212435" y="60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382973" y="1529067"/>
            <a:ext cx="249392" cy="422964"/>
          </a:xfrm>
          <a:custGeom>
            <a:avLst/>
            <a:gdLst/>
            <a:ahLst/>
            <a:cxnLst/>
            <a:rect l="l" t="t" r="r" b="b"/>
            <a:pathLst>
              <a:path w="249392" h="422964">
                <a:moveTo>
                  <a:pt x="104063" y="210457"/>
                </a:moveTo>
                <a:lnTo>
                  <a:pt x="116425" y="208164"/>
                </a:lnTo>
                <a:lnTo>
                  <a:pt x="130616" y="207565"/>
                </a:lnTo>
                <a:lnTo>
                  <a:pt x="131178" y="207447"/>
                </a:lnTo>
                <a:lnTo>
                  <a:pt x="131896" y="202869"/>
                </a:lnTo>
                <a:lnTo>
                  <a:pt x="129142" y="197399"/>
                </a:lnTo>
                <a:lnTo>
                  <a:pt x="123896" y="190411"/>
                </a:lnTo>
                <a:lnTo>
                  <a:pt x="117136" y="181279"/>
                </a:lnTo>
                <a:lnTo>
                  <a:pt x="109841" y="169376"/>
                </a:lnTo>
                <a:lnTo>
                  <a:pt x="102991" y="154077"/>
                </a:lnTo>
                <a:lnTo>
                  <a:pt x="97564" y="134756"/>
                </a:lnTo>
                <a:lnTo>
                  <a:pt x="96443" y="128605"/>
                </a:lnTo>
                <a:lnTo>
                  <a:pt x="94723" y="111616"/>
                </a:lnTo>
                <a:lnTo>
                  <a:pt x="94946" y="98225"/>
                </a:lnTo>
                <a:lnTo>
                  <a:pt x="95988" y="87380"/>
                </a:lnTo>
                <a:lnTo>
                  <a:pt x="96721" y="78031"/>
                </a:lnTo>
                <a:lnTo>
                  <a:pt x="96735" y="76828"/>
                </a:lnTo>
                <a:lnTo>
                  <a:pt x="95520" y="63160"/>
                </a:lnTo>
                <a:lnTo>
                  <a:pt x="94137" y="53278"/>
                </a:lnTo>
                <a:lnTo>
                  <a:pt x="95288" y="41814"/>
                </a:lnTo>
                <a:lnTo>
                  <a:pt x="99904" y="30076"/>
                </a:lnTo>
                <a:lnTo>
                  <a:pt x="107404" y="19466"/>
                </a:lnTo>
                <a:lnTo>
                  <a:pt x="118111" y="11143"/>
                </a:lnTo>
                <a:lnTo>
                  <a:pt x="130000" y="7268"/>
                </a:lnTo>
                <a:lnTo>
                  <a:pt x="140334" y="5415"/>
                </a:lnTo>
                <a:lnTo>
                  <a:pt x="153201" y="3174"/>
                </a:lnTo>
                <a:lnTo>
                  <a:pt x="165739" y="1201"/>
                </a:lnTo>
                <a:lnTo>
                  <a:pt x="177941" y="0"/>
                </a:lnTo>
                <a:lnTo>
                  <a:pt x="189797" y="71"/>
                </a:lnTo>
                <a:lnTo>
                  <a:pt x="201298" y="1916"/>
                </a:lnTo>
                <a:lnTo>
                  <a:pt x="212435" y="6038"/>
                </a:lnTo>
                <a:lnTo>
                  <a:pt x="223199" y="12939"/>
                </a:lnTo>
                <a:lnTo>
                  <a:pt x="232670" y="22732"/>
                </a:lnTo>
                <a:lnTo>
                  <a:pt x="239641" y="34163"/>
                </a:lnTo>
                <a:lnTo>
                  <a:pt x="244036" y="46522"/>
                </a:lnTo>
                <a:lnTo>
                  <a:pt x="245211" y="58476"/>
                </a:lnTo>
                <a:lnTo>
                  <a:pt x="244409" y="70906"/>
                </a:lnTo>
                <a:lnTo>
                  <a:pt x="243120" y="83752"/>
                </a:lnTo>
                <a:lnTo>
                  <a:pt x="241146" y="96620"/>
                </a:lnTo>
                <a:lnTo>
                  <a:pt x="238291" y="109118"/>
                </a:lnTo>
                <a:lnTo>
                  <a:pt x="235419" y="118103"/>
                </a:lnTo>
                <a:lnTo>
                  <a:pt x="230357" y="129388"/>
                </a:lnTo>
                <a:lnTo>
                  <a:pt x="224766" y="141033"/>
                </a:lnTo>
                <a:lnTo>
                  <a:pt x="221741" y="149027"/>
                </a:lnTo>
                <a:lnTo>
                  <a:pt x="219328" y="156799"/>
                </a:lnTo>
                <a:lnTo>
                  <a:pt x="217639" y="165435"/>
                </a:lnTo>
                <a:lnTo>
                  <a:pt x="214274" y="173005"/>
                </a:lnTo>
                <a:lnTo>
                  <a:pt x="211277" y="179736"/>
                </a:lnTo>
                <a:lnTo>
                  <a:pt x="208597" y="183685"/>
                </a:lnTo>
                <a:lnTo>
                  <a:pt x="207873" y="191026"/>
                </a:lnTo>
                <a:lnTo>
                  <a:pt x="206997" y="199675"/>
                </a:lnTo>
                <a:lnTo>
                  <a:pt x="206730" y="198646"/>
                </a:lnTo>
                <a:lnTo>
                  <a:pt x="208991" y="207130"/>
                </a:lnTo>
                <a:lnTo>
                  <a:pt x="218136" y="212534"/>
                </a:lnTo>
                <a:lnTo>
                  <a:pt x="234044" y="216726"/>
                </a:lnTo>
                <a:lnTo>
                  <a:pt x="244767" y="221816"/>
                </a:lnTo>
                <a:lnTo>
                  <a:pt x="248154" y="232689"/>
                </a:lnTo>
                <a:lnTo>
                  <a:pt x="249392" y="243908"/>
                </a:lnTo>
                <a:lnTo>
                  <a:pt x="249068" y="255799"/>
                </a:lnTo>
                <a:lnTo>
                  <a:pt x="247489" y="268176"/>
                </a:lnTo>
                <a:lnTo>
                  <a:pt x="244963" y="280851"/>
                </a:lnTo>
                <a:lnTo>
                  <a:pt x="241799" y="293637"/>
                </a:lnTo>
                <a:lnTo>
                  <a:pt x="238304" y="306346"/>
                </a:lnTo>
                <a:lnTo>
                  <a:pt x="234786" y="318791"/>
                </a:lnTo>
                <a:lnTo>
                  <a:pt x="231554" y="330785"/>
                </a:lnTo>
                <a:lnTo>
                  <a:pt x="228914" y="342140"/>
                </a:lnTo>
                <a:lnTo>
                  <a:pt x="227812" y="348138"/>
                </a:lnTo>
                <a:lnTo>
                  <a:pt x="225014" y="360816"/>
                </a:lnTo>
                <a:lnTo>
                  <a:pt x="220707" y="373163"/>
                </a:lnTo>
                <a:lnTo>
                  <a:pt x="214846" y="384827"/>
                </a:lnTo>
                <a:lnTo>
                  <a:pt x="207384" y="395456"/>
                </a:lnTo>
                <a:lnTo>
                  <a:pt x="198276" y="404699"/>
                </a:lnTo>
                <a:lnTo>
                  <a:pt x="182861" y="414609"/>
                </a:lnTo>
                <a:lnTo>
                  <a:pt x="171090" y="419101"/>
                </a:lnTo>
                <a:lnTo>
                  <a:pt x="158711" y="421842"/>
                </a:lnTo>
                <a:lnTo>
                  <a:pt x="146012" y="422964"/>
                </a:lnTo>
                <a:lnTo>
                  <a:pt x="133278" y="422599"/>
                </a:lnTo>
                <a:lnTo>
                  <a:pt x="120815" y="420883"/>
                </a:lnTo>
                <a:lnTo>
                  <a:pt x="108264" y="417987"/>
                </a:lnTo>
                <a:lnTo>
                  <a:pt x="96021" y="414139"/>
                </a:lnTo>
                <a:lnTo>
                  <a:pt x="84165" y="409316"/>
                </a:lnTo>
                <a:lnTo>
                  <a:pt x="72774" y="403499"/>
                </a:lnTo>
                <a:lnTo>
                  <a:pt x="61931" y="396667"/>
                </a:lnTo>
                <a:lnTo>
                  <a:pt x="52349" y="389336"/>
                </a:lnTo>
                <a:lnTo>
                  <a:pt x="43013" y="380156"/>
                </a:lnTo>
                <a:lnTo>
                  <a:pt x="36034" y="369909"/>
                </a:lnTo>
                <a:lnTo>
                  <a:pt x="31508" y="359314"/>
                </a:lnTo>
                <a:lnTo>
                  <a:pt x="26753" y="347047"/>
                </a:lnTo>
                <a:lnTo>
                  <a:pt x="21122" y="335824"/>
                </a:lnTo>
                <a:lnTo>
                  <a:pt x="14557" y="325300"/>
                </a:lnTo>
                <a:lnTo>
                  <a:pt x="6999" y="315133"/>
                </a:lnTo>
                <a:lnTo>
                  <a:pt x="0" y="3067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525036" y="1540242"/>
            <a:ext cx="119521" cy="151828"/>
          </a:xfrm>
          <a:custGeom>
            <a:avLst/>
            <a:gdLst/>
            <a:ahLst/>
            <a:cxnLst/>
            <a:rect l="l" t="t" r="r" b="b"/>
            <a:pathLst>
              <a:path w="119521" h="151828">
                <a:moveTo>
                  <a:pt x="98615" y="0"/>
                </a:moveTo>
                <a:lnTo>
                  <a:pt x="0" y="4597"/>
                </a:lnTo>
                <a:lnTo>
                  <a:pt x="7048" y="7369"/>
                </a:lnTo>
                <a:lnTo>
                  <a:pt x="20575" y="9933"/>
                </a:lnTo>
                <a:lnTo>
                  <a:pt x="37547" y="12563"/>
                </a:lnTo>
                <a:lnTo>
                  <a:pt x="54927" y="15529"/>
                </a:lnTo>
                <a:lnTo>
                  <a:pt x="69681" y="19104"/>
                </a:lnTo>
                <a:lnTo>
                  <a:pt x="78775" y="23561"/>
                </a:lnTo>
                <a:lnTo>
                  <a:pt x="80264" y="26492"/>
                </a:lnTo>
                <a:lnTo>
                  <a:pt x="80953" y="38749"/>
                </a:lnTo>
                <a:lnTo>
                  <a:pt x="82400" y="52979"/>
                </a:lnTo>
                <a:lnTo>
                  <a:pt x="82854" y="55689"/>
                </a:lnTo>
                <a:lnTo>
                  <a:pt x="90103" y="57893"/>
                </a:lnTo>
                <a:lnTo>
                  <a:pt x="99929" y="57473"/>
                </a:lnTo>
                <a:lnTo>
                  <a:pt x="101536" y="59169"/>
                </a:lnTo>
                <a:lnTo>
                  <a:pt x="103924" y="64554"/>
                </a:lnTo>
                <a:lnTo>
                  <a:pt x="97523" y="73672"/>
                </a:lnTo>
                <a:lnTo>
                  <a:pt x="96989" y="79184"/>
                </a:lnTo>
                <a:lnTo>
                  <a:pt x="93050" y="91308"/>
                </a:lnTo>
                <a:lnTo>
                  <a:pt x="89313" y="103568"/>
                </a:lnTo>
                <a:lnTo>
                  <a:pt x="89293" y="104305"/>
                </a:lnTo>
                <a:lnTo>
                  <a:pt x="87299" y="113248"/>
                </a:lnTo>
                <a:lnTo>
                  <a:pt x="83188" y="128463"/>
                </a:lnTo>
                <a:lnTo>
                  <a:pt x="79855" y="143494"/>
                </a:lnTo>
                <a:lnTo>
                  <a:pt x="80137" y="151828"/>
                </a:lnTo>
                <a:lnTo>
                  <a:pt x="85178" y="148671"/>
                </a:lnTo>
                <a:lnTo>
                  <a:pt x="92099" y="137005"/>
                </a:lnTo>
                <a:lnTo>
                  <a:pt x="98552" y="124107"/>
                </a:lnTo>
                <a:lnTo>
                  <a:pt x="101739" y="117894"/>
                </a:lnTo>
                <a:lnTo>
                  <a:pt x="107334" y="106456"/>
                </a:lnTo>
                <a:lnTo>
                  <a:pt x="111432" y="94199"/>
                </a:lnTo>
                <a:lnTo>
                  <a:pt x="111518" y="93687"/>
                </a:lnTo>
                <a:lnTo>
                  <a:pt x="114362" y="81778"/>
                </a:lnTo>
                <a:lnTo>
                  <a:pt x="117757" y="69734"/>
                </a:lnTo>
                <a:lnTo>
                  <a:pt x="119521" y="57666"/>
                </a:lnTo>
                <a:lnTo>
                  <a:pt x="118275" y="48006"/>
                </a:lnTo>
                <a:lnTo>
                  <a:pt x="112973" y="36492"/>
                </a:lnTo>
                <a:lnTo>
                  <a:pt x="107168" y="25010"/>
                </a:lnTo>
                <a:lnTo>
                  <a:pt x="106133" y="21894"/>
                </a:lnTo>
                <a:lnTo>
                  <a:pt x="105181" y="18440"/>
                </a:lnTo>
                <a:lnTo>
                  <a:pt x="105575" y="15100"/>
                </a:lnTo>
                <a:lnTo>
                  <a:pt x="105092" y="11671"/>
                </a:lnTo>
                <a:lnTo>
                  <a:pt x="104419" y="7239"/>
                </a:lnTo>
                <a:lnTo>
                  <a:pt x="100965" y="3708"/>
                </a:lnTo>
                <a:lnTo>
                  <a:pt x="9861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525036" y="1540242"/>
            <a:ext cx="119521" cy="151828"/>
          </a:xfrm>
          <a:custGeom>
            <a:avLst/>
            <a:gdLst/>
            <a:ahLst/>
            <a:cxnLst/>
            <a:rect l="l" t="t" r="r" b="b"/>
            <a:pathLst>
              <a:path w="119521" h="151828">
                <a:moveTo>
                  <a:pt x="0" y="4597"/>
                </a:moveTo>
                <a:lnTo>
                  <a:pt x="7048" y="7369"/>
                </a:lnTo>
                <a:lnTo>
                  <a:pt x="20575" y="9933"/>
                </a:lnTo>
                <a:lnTo>
                  <a:pt x="37547" y="12563"/>
                </a:lnTo>
                <a:lnTo>
                  <a:pt x="54927" y="15529"/>
                </a:lnTo>
                <a:lnTo>
                  <a:pt x="69681" y="19104"/>
                </a:lnTo>
                <a:lnTo>
                  <a:pt x="78775" y="23561"/>
                </a:lnTo>
                <a:lnTo>
                  <a:pt x="80264" y="26492"/>
                </a:lnTo>
                <a:lnTo>
                  <a:pt x="80953" y="38749"/>
                </a:lnTo>
                <a:lnTo>
                  <a:pt x="82400" y="52979"/>
                </a:lnTo>
                <a:lnTo>
                  <a:pt x="82854" y="55689"/>
                </a:lnTo>
                <a:lnTo>
                  <a:pt x="90103" y="57893"/>
                </a:lnTo>
                <a:lnTo>
                  <a:pt x="99929" y="57473"/>
                </a:lnTo>
                <a:lnTo>
                  <a:pt x="101536" y="59169"/>
                </a:lnTo>
                <a:lnTo>
                  <a:pt x="103924" y="64554"/>
                </a:lnTo>
                <a:lnTo>
                  <a:pt x="97523" y="73672"/>
                </a:lnTo>
                <a:lnTo>
                  <a:pt x="96989" y="79184"/>
                </a:lnTo>
                <a:lnTo>
                  <a:pt x="93050" y="91308"/>
                </a:lnTo>
                <a:lnTo>
                  <a:pt x="89313" y="103568"/>
                </a:lnTo>
                <a:lnTo>
                  <a:pt x="89293" y="104305"/>
                </a:lnTo>
                <a:lnTo>
                  <a:pt x="87299" y="113248"/>
                </a:lnTo>
                <a:lnTo>
                  <a:pt x="83188" y="128463"/>
                </a:lnTo>
                <a:lnTo>
                  <a:pt x="79855" y="143494"/>
                </a:lnTo>
                <a:lnTo>
                  <a:pt x="80137" y="151828"/>
                </a:lnTo>
                <a:lnTo>
                  <a:pt x="85178" y="148671"/>
                </a:lnTo>
                <a:lnTo>
                  <a:pt x="92099" y="137005"/>
                </a:lnTo>
                <a:lnTo>
                  <a:pt x="98552" y="124107"/>
                </a:lnTo>
                <a:lnTo>
                  <a:pt x="101739" y="117894"/>
                </a:lnTo>
                <a:lnTo>
                  <a:pt x="107334" y="106456"/>
                </a:lnTo>
                <a:lnTo>
                  <a:pt x="111432" y="94199"/>
                </a:lnTo>
                <a:lnTo>
                  <a:pt x="111518" y="93687"/>
                </a:lnTo>
                <a:lnTo>
                  <a:pt x="114362" y="81778"/>
                </a:lnTo>
                <a:lnTo>
                  <a:pt x="117757" y="69734"/>
                </a:lnTo>
                <a:lnTo>
                  <a:pt x="119521" y="57666"/>
                </a:lnTo>
                <a:lnTo>
                  <a:pt x="118275" y="48006"/>
                </a:lnTo>
                <a:lnTo>
                  <a:pt x="112973" y="36492"/>
                </a:lnTo>
                <a:lnTo>
                  <a:pt x="107168" y="25010"/>
                </a:lnTo>
                <a:lnTo>
                  <a:pt x="106133" y="21894"/>
                </a:lnTo>
                <a:lnTo>
                  <a:pt x="105181" y="18440"/>
                </a:lnTo>
                <a:lnTo>
                  <a:pt x="105575" y="15100"/>
                </a:lnTo>
                <a:lnTo>
                  <a:pt x="105092" y="11671"/>
                </a:lnTo>
                <a:lnTo>
                  <a:pt x="104419" y="7239"/>
                </a:lnTo>
                <a:lnTo>
                  <a:pt x="100965" y="3708"/>
                </a:lnTo>
                <a:lnTo>
                  <a:pt x="986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143846" y="2862353"/>
            <a:ext cx="228129" cy="83807"/>
          </a:xfrm>
          <a:custGeom>
            <a:avLst/>
            <a:gdLst/>
            <a:ahLst/>
            <a:cxnLst/>
            <a:rect l="l" t="t" r="r" b="b"/>
            <a:pathLst>
              <a:path w="228129" h="83807">
                <a:moveTo>
                  <a:pt x="3848" y="48298"/>
                </a:moveTo>
                <a:lnTo>
                  <a:pt x="2057" y="53555"/>
                </a:lnTo>
                <a:lnTo>
                  <a:pt x="393" y="58394"/>
                </a:lnTo>
                <a:lnTo>
                  <a:pt x="0" y="63449"/>
                </a:lnTo>
                <a:lnTo>
                  <a:pt x="2882" y="68910"/>
                </a:lnTo>
                <a:lnTo>
                  <a:pt x="9348" y="75946"/>
                </a:lnTo>
                <a:lnTo>
                  <a:pt x="22058" y="81852"/>
                </a:lnTo>
                <a:lnTo>
                  <a:pt x="34378" y="83807"/>
                </a:lnTo>
                <a:lnTo>
                  <a:pt x="40968" y="83718"/>
                </a:lnTo>
                <a:lnTo>
                  <a:pt x="53448" y="83066"/>
                </a:lnTo>
                <a:lnTo>
                  <a:pt x="66116" y="81991"/>
                </a:lnTo>
                <a:lnTo>
                  <a:pt x="72948" y="81368"/>
                </a:lnTo>
                <a:lnTo>
                  <a:pt x="81445" y="80454"/>
                </a:lnTo>
                <a:lnTo>
                  <a:pt x="88341" y="79806"/>
                </a:lnTo>
                <a:lnTo>
                  <a:pt x="89689" y="79682"/>
                </a:lnTo>
                <a:lnTo>
                  <a:pt x="102458" y="78046"/>
                </a:lnTo>
                <a:lnTo>
                  <a:pt x="114528" y="74129"/>
                </a:lnTo>
                <a:lnTo>
                  <a:pt x="117474" y="72605"/>
                </a:lnTo>
                <a:lnTo>
                  <a:pt x="122986" y="70878"/>
                </a:lnTo>
                <a:lnTo>
                  <a:pt x="125729" y="69011"/>
                </a:lnTo>
                <a:lnTo>
                  <a:pt x="128828" y="66916"/>
                </a:lnTo>
                <a:lnTo>
                  <a:pt x="136918" y="62674"/>
                </a:lnTo>
                <a:lnTo>
                  <a:pt x="140538" y="61506"/>
                </a:lnTo>
                <a:lnTo>
                  <a:pt x="147612" y="59220"/>
                </a:lnTo>
                <a:lnTo>
                  <a:pt x="148120" y="65633"/>
                </a:lnTo>
                <a:lnTo>
                  <a:pt x="151409" y="69964"/>
                </a:lnTo>
                <a:lnTo>
                  <a:pt x="155181" y="74879"/>
                </a:lnTo>
                <a:lnTo>
                  <a:pt x="155701" y="76288"/>
                </a:lnTo>
                <a:lnTo>
                  <a:pt x="167828" y="75807"/>
                </a:lnTo>
                <a:lnTo>
                  <a:pt x="181331" y="74968"/>
                </a:lnTo>
                <a:lnTo>
                  <a:pt x="195624" y="73368"/>
                </a:lnTo>
                <a:lnTo>
                  <a:pt x="207009" y="70726"/>
                </a:lnTo>
                <a:lnTo>
                  <a:pt x="220267" y="64709"/>
                </a:lnTo>
                <a:lnTo>
                  <a:pt x="227736" y="54546"/>
                </a:lnTo>
                <a:lnTo>
                  <a:pt x="228129" y="50441"/>
                </a:lnTo>
                <a:lnTo>
                  <a:pt x="227810" y="37666"/>
                </a:lnTo>
                <a:lnTo>
                  <a:pt x="226644" y="25120"/>
                </a:lnTo>
                <a:lnTo>
                  <a:pt x="226501" y="23679"/>
                </a:lnTo>
                <a:lnTo>
                  <a:pt x="223382" y="10753"/>
                </a:lnTo>
                <a:lnTo>
                  <a:pt x="216636" y="0"/>
                </a:lnTo>
                <a:lnTo>
                  <a:pt x="31292" y="46062"/>
                </a:lnTo>
                <a:lnTo>
                  <a:pt x="25285" y="44805"/>
                </a:lnTo>
                <a:lnTo>
                  <a:pt x="18580" y="35331"/>
                </a:lnTo>
                <a:lnTo>
                  <a:pt x="11760" y="38823"/>
                </a:lnTo>
                <a:lnTo>
                  <a:pt x="6502" y="41516"/>
                </a:lnTo>
                <a:lnTo>
                  <a:pt x="3848" y="482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143846" y="2862353"/>
            <a:ext cx="228129" cy="83807"/>
          </a:xfrm>
          <a:custGeom>
            <a:avLst/>
            <a:gdLst/>
            <a:ahLst/>
            <a:cxnLst/>
            <a:rect l="l" t="t" r="r" b="b"/>
            <a:pathLst>
              <a:path w="228129" h="83807">
                <a:moveTo>
                  <a:pt x="216636" y="0"/>
                </a:moveTo>
                <a:lnTo>
                  <a:pt x="223382" y="10753"/>
                </a:lnTo>
                <a:lnTo>
                  <a:pt x="226501" y="23679"/>
                </a:lnTo>
                <a:lnTo>
                  <a:pt x="227810" y="37666"/>
                </a:lnTo>
                <a:lnTo>
                  <a:pt x="228129" y="50441"/>
                </a:lnTo>
                <a:lnTo>
                  <a:pt x="227736" y="54546"/>
                </a:lnTo>
                <a:lnTo>
                  <a:pt x="220267" y="64709"/>
                </a:lnTo>
                <a:lnTo>
                  <a:pt x="207828" y="70421"/>
                </a:lnTo>
                <a:lnTo>
                  <a:pt x="195624" y="73368"/>
                </a:lnTo>
                <a:lnTo>
                  <a:pt x="181331" y="74968"/>
                </a:lnTo>
                <a:lnTo>
                  <a:pt x="167828" y="75807"/>
                </a:lnTo>
                <a:lnTo>
                  <a:pt x="161721" y="76060"/>
                </a:lnTo>
                <a:lnTo>
                  <a:pt x="155701" y="76288"/>
                </a:lnTo>
                <a:lnTo>
                  <a:pt x="155181" y="74879"/>
                </a:lnTo>
                <a:lnTo>
                  <a:pt x="151409" y="69964"/>
                </a:lnTo>
                <a:lnTo>
                  <a:pt x="148120" y="65633"/>
                </a:lnTo>
                <a:lnTo>
                  <a:pt x="147612" y="59220"/>
                </a:lnTo>
                <a:lnTo>
                  <a:pt x="140538" y="61506"/>
                </a:lnTo>
                <a:lnTo>
                  <a:pt x="136918" y="62674"/>
                </a:lnTo>
                <a:lnTo>
                  <a:pt x="128828" y="66916"/>
                </a:lnTo>
                <a:lnTo>
                  <a:pt x="125729" y="69011"/>
                </a:lnTo>
                <a:lnTo>
                  <a:pt x="122986" y="70878"/>
                </a:lnTo>
                <a:lnTo>
                  <a:pt x="117474" y="72605"/>
                </a:lnTo>
                <a:lnTo>
                  <a:pt x="114528" y="74129"/>
                </a:lnTo>
                <a:lnTo>
                  <a:pt x="102458" y="78046"/>
                </a:lnTo>
                <a:lnTo>
                  <a:pt x="89689" y="79682"/>
                </a:lnTo>
                <a:lnTo>
                  <a:pt x="88341" y="79806"/>
                </a:lnTo>
                <a:lnTo>
                  <a:pt x="81445" y="80454"/>
                </a:lnTo>
                <a:lnTo>
                  <a:pt x="72948" y="81368"/>
                </a:lnTo>
                <a:lnTo>
                  <a:pt x="66116" y="81991"/>
                </a:lnTo>
                <a:lnTo>
                  <a:pt x="53448" y="83066"/>
                </a:lnTo>
                <a:lnTo>
                  <a:pt x="40968" y="83718"/>
                </a:lnTo>
                <a:lnTo>
                  <a:pt x="34378" y="83807"/>
                </a:lnTo>
                <a:lnTo>
                  <a:pt x="22058" y="81852"/>
                </a:lnTo>
                <a:lnTo>
                  <a:pt x="9348" y="75946"/>
                </a:lnTo>
                <a:lnTo>
                  <a:pt x="2882" y="68910"/>
                </a:lnTo>
                <a:lnTo>
                  <a:pt x="0" y="63449"/>
                </a:lnTo>
                <a:lnTo>
                  <a:pt x="393" y="58394"/>
                </a:lnTo>
                <a:lnTo>
                  <a:pt x="2057" y="53555"/>
                </a:lnTo>
                <a:lnTo>
                  <a:pt x="3848" y="48298"/>
                </a:lnTo>
                <a:lnTo>
                  <a:pt x="6502" y="41516"/>
                </a:lnTo>
                <a:lnTo>
                  <a:pt x="11760" y="38823"/>
                </a:lnTo>
                <a:lnTo>
                  <a:pt x="18580" y="35331"/>
                </a:lnTo>
                <a:lnTo>
                  <a:pt x="25285" y="44805"/>
                </a:lnTo>
                <a:lnTo>
                  <a:pt x="31292" y="460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151360" y="2801857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10781" y="76466"/>
                </a:moveTo>
                <a:lnTo>
                  <a:pt x="211061" y="70624"/>
                </a:lnTo>
                <a:lnTo>
                  <a:pt x="210807" y="64693"/>
                </a:lnTo>
                <a:lnTo>
                  <a:pt x="210770" y="58069"/>
                </a:lnTo>
                <a:lnTo>
                  <a:pt x="208731" y="45799"/>
                </a:lnTo>
                <a:lnTo>
                  <a:pt x="204807" y="33293"/>
                </a:lnTo>
                <a:lnTo>
                  <a:pt x="201345" y="21082"/>
                </a:lnTo>
                <a:lnTo>
                  <a:pt x="115900" y="0"/>
                </a:lnTo>
                <a:lnTo>
                  <a:pt x="114674" y="2809"/>
                </a:lnTo>
                <a:lnTo>
                  <a:pt x="112059" y="12224"/>
                </a:lnTo>
                <a:lnTo>
                  <a:pt x="112134" y="27741"/>
                </a:lnTo>
                <a:lnTo>
                  <a:pt x="110053" y="39808"/>
                </a:lnTo>
                <a:lnTo>
                  <a:pt x="102590" y="50723"/>
                </a:lnTo>
                <a:lnTo>
                  <a:pt x="100358" y="53648"/>
                </a:lnTo>
                <a:lnTo>
                  <a:pt x="91611" y="63490"/>
                </a:lnTo>
                <a:lnTo>
                  <a:pt x="80899" y="69900"/>
                </a:lnTo>
                <a:lnTo>
                  <a:pt x="67224" y="73092"/>
                </a:lnTo>
                <a:lnTo>
                  <a:pt x="54915" y="74492"/>
                </a:lnTo>
                <a:lnTo>
                  <a:pt x="41744" y="74930"/>
                </a:lnTo>
                <a:lnTo>
                  <a:pt x="34681" y="75662"/>
                </a:lnTo>
                <a:lnTo>
                  <a:pt x="22292" y="80163"/>
                </a:lnTo>
                <a:lnTo>
                  <a:pt x="12128" y="88252"/>
                </a:lnTo>
                <a:lnTo>
                  <a:pt x="6273" y="95046"/>
                </a:lnTo>
                <a:lnTo>
                  <a:pt x="2463" y="100203"/>
                </a:lnTo>
                <a:lnTo>
                  <a:pt x="1016" y="109766"/>
                </a:lnTo>
                <a:lnTo>
                  <a:pt x="0" y="116433"/>
                </a:lnTo>
                <a:lnTo>
                  <a:pt x="5753" y="120015"/>
                </a:lnTo>
                <a:lnTo>
                  <a:pt x="11557" y="120764"/>
                </a:lnTo>
                <a:lnTo>
                  <a:pt x="18427" y="121627"/>
                </a:lnTo>
                <a:lnTo>
                  <a:pt x="27571" y="121221"/>
                </a:lnTo>
                <a:lnTo>
                  <a:pt x="34366" y="121297"/>
                </a:lnTo>
                <a:lnTo>
                  <a:pt x="40753" y="121131"/>
                </a:lnTo>
                <a:lnTo>
                  <a:pt x="52356" y="119579"/>
                </a:lnTo>
                <a:lnTo>
                  <a:pt x="65265" y="117652"/>
                </a:lnTo>
                <a:lnTo>
                  <a:pt x="72109" y="116835"/>
                </a:lnTo>
                <a:lnTo>
                  <a:pt x="84653" y="114874"/>
                </a:lnTo>
                <a:lnTo>
                  <a:pt x="97144" y="112529"/>
                </a:lnTo>
                <a:lnTo>
                  <a:pt x="109613" y="110041"/>
                </a:lnTo>
                <a:lnTo>
                  <a:pt x="122094" y="107651"/>
                </a:lnTo>
                <a:lnTo>
                  <a:pt x="134620" y="105600"/>
                </a:lnTo>
                <a:lnTo>
                  <a:pt x="145984" y="104537"/>
                </a:lnTo>
                <a:lnTo>
                  <a:pt x="159631" y="103669"/>
                </a:lnTo>
                <a:lnTo>
                  <a:pt x="173217" y="102357"/>
                </a:lnTo>
                <a:lnTo>
                  <a:pt x="184658" y="99923"/>
                </a:lnTo>
                <a:lnTo>
                  <a:pt x="191211" y="97726"/>
                </a:lnTo>
                <a:lnTo>
                  <a:pt x="202323" y="96012"/>
                </a:lnTo>
                <a:lnTo>
                  <a:pt x="206463" y="90512"/>
                </a:lnTo>
                <a:lnTo>
                  <a:pt x="209486" y="86499"/>
                </a:lnTo>
                <a:lnTo>
                  <a:pt x="210566" y="81419"/>
                </a:lnTo>
                <a:lnTo>
                  <a:pt x="210781" y="764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151360" y="2801857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01345" y="21082"/>
                </a:moveTo>
                <a:lnTo>
                  <a:pt x="204807" y="33293"/>
                </a:lnTo>
                <a:lnTo>
                  <a:pt x="208731" y="45799"/>
                </a:lnTo>
                <a:lnTo>
                  <a:pt x="210770" y="58069"/>
                </a:lnTo>
                <a:lnTo>
                  <a:pt x="210781" y="58839"/>
                </a:lnTo>
                <a:lnTo>
                  <a:pt x="210807" y="64693"/>
                </a:lnTo>
                <a:lnTo>
                  <a:pt x="211061" y="70624"/>
                </a:lnTo>
                <a:lnTo>
                  <a:pt x="210781" y="76466"/>
                </a:lnTo>
                <a:lnTo>
                  <a:pt x="210566" y="81419"/>
                </a:lnTo>
                <a:lnTo>
                  <a:pt x="209486" y="86499"/>
                </a:lnTo>
                <a:lnTo>
                  <a:pt x="206463" y="90512"/>
                </a:lnTo>
                <a:lnTo>
                  <a:pt x="202323" y="96012"/>
                </a:lnTo>
                <a:lnTo>
                  <a:pt x="191211" y="97726"/>
                </a:lnTo>
                <a:lnTo>
                  <a:pt x="184658" y="99923"/>
                </a:lnTo>
                <a:lnTo>
                  <a:pt x="173217" y="102357"/>
                </a:lnTo>
                <a:lnTo>
                  <a:pt x="159631" y="103669"/>
                </a:lnTo>
                <a:lnTo>
                  <a:pt x="145984" y="104537"/>
                </a:lnTo>
                <a:lnTo>
                  <a:pt x="134620" y="105600"/>
                </a:lnTo>
                <a:lnTo>
                  <a:pt x="122094" y="107651"/>
                </a:lnTo>
                <a:lnTo>
                  <a:pt x="109613" y="110041"/>
                </a:lnTo>
                <a:lnTo>
                  <a:pt x="97144" y="112529"/>
                </a:lnTo>
                <a:lnTo>
                  <a:pt x="84653" y="114874"/>
                </a:lnTo>
                <a:lnTo>
                  <a:pt x="72109" y="116835"/>
                </a:lnTo>
                <a:lnTo>
                  <a:pt x="65265" y="117652"/>
                </a:lnTo>
                <a:lnTo>
                  <a:pt x="52356" y="119579"/>
                </a:lnTo>
                <a:lnTo>
                  <a:pt x="40753" y="121131"/>
                </a:lnTo>
                <a:lnTo>
                  <a:pt x="34366" y="121297"/>
                </a:lnTo>
                <a:lnTo>
                  <a:pt x="27571" y="121221"/>
                </a:lnTo>
                <a:lnTo>
                  <a:pt x="18427" y="121627"/>
                </a:lnTo>
                <a:lnTo>
                  <a:pt x="11557" y="120764"/>
                </a:lnTo>
                <a:lnTo>
                  <a:pt x="5753" y="120015"/>
                </a:lnTo>
                <a:lnTo>
                  <a:pt x="0" y="116433"/>
                </a:lnTo>
                <a:lnTo>
                  <a:pt x="1016" y="109766"/>
                </a:lnTo>
                <a:lnTo>
                  <a:pt x="2463" y="100203"/>
                </a:lnTo>
                <a:lnTo>
                  <a:pt x="6273" y="95046"/>
                </a:lnTo>
                <a:lnTo>
                  <a:pt x="12128" y="88252"/>
                </a:lnTo>
                <a:lnTo>
                  <a:pt x="22292" y="80163"/>
                </a:lnTo>
                <a:lnTo>
                  <a:pt x="34681" y="75662"/>
                </a:lnTo>
                <a:lnTo>
                  <a:pt x="41744" y="74930"/>
                </a:lnTo>
                <a:lnTo>
                  <a:pt x="54915" y="74492"/>
                </a:lnTo>
                <a:lnTo>
                  <a:pt x="67224" y="73092"/>
                </a:lnTo>
                <a:lnTo>
                  <a:pt x="79530" y="70304"/>
                </a:lnTo>
                <a:lnTo>
                  <a:pt x="91611" y="63490"/>
                </a:lnTo>
                <a:lnTo>
                  <a:pt x="100358" y="53648"/>
                </a:lnTo>
                <a:lnTo>
                  <a:pt x="102590" y="50723"/>
                </a:lnTo>
                <a:lnTo>
                  <a:pt x="110053" y="39808"/>
                </a:lnTo>
                <a:lnTo>
                  <a:pt x="112134" y="27741"/>
                </a:lnTo>
                <a:lnTo>
                  <a:pt x="112153" y="25438"/>
                </a:lnTo>
                <a:lnTo>
                  <a:pt x="112059" y="12224"/>
                </a:lnTo>
                <a:lnTo>
                  <a:pt x="114674" y="2809"/>
                </a:lnTo>
                <a:lnTo>
                  <a:pt x="11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574639" y="2842018"/>
            <a:ext cx="142760" cy="199843"/>
          </a:xfrm>
          <a:custGeom>
            <a:avLst/>
            <a:gdLst/>
            <a:ahLst/>
            <a:cxnLst/>
            <a:rect l="l" t="t" r="r" b="b"/>
            <a:pathLst>
              <a:path w="142760" h="199843">
                <a:moveTo>
                  <a:pt x="141071" y="71285"/>
                </a:moveTo>
                <a:lnTo>
                  <a:pt x="141274" y="66128"/>
                </a:lnTo>
                <a:lnTo>
                  <a:pt x="141324" y="64878"/>
                </a:lnTo>
                <a:lnTo>
                  <a:pt x="142063" y="52136"/>
                </a:lnTo>
                <a:lnTo>
                  <a:pt x="142659" y="39509"/>
                </a:lnTo>
                <a:lnTo>
                  <a:pt x="142760" y="34251"/>
                </a:lnTo>
                <a:lnTo>
                  <a:pt x="141287" y="26403"/>
                </a:lnTo>
                <a:lnTo>
                  <a:pt x="140322" y="21183"/>
                </a:lnTo>
                <a:lnTo>
                  <a:pt x="138950" y="13817"/>
                </a:lnTo>
                <a:lnTo>
                  <a:pt x="134823" y="2870"/>
                </a:lnTo>
                <a:lnTo>
                  <a:pt x="128460" y="0"/>
                </a:lnTo>
                <a:lnTo>
                  <a:pt x="22517" y="103111"/>
                </a:lnTo>
                <a:lnTo>
                  <a:pt x="22402" y="107188"/>
                </a:lnTo>
                <a:lnTo>
                  <a:pt x="16979" y="112737"/>
                </a:lnTo>
                <a:lnTo>
                  <a:pt x="15049" y="116484"/>
                </a:lnTo>
                <a:lnTo>
                  <a:pt x="13462" y="119634"/>
                </a:lnTo>
                <a:lnTo>
                  <a:pt x="11798" y="122720"/>
                </a:lnTo>
                <a:lnTo>
                  <a:pt x="10312" y="125945"/>
                </a:lnTo>
                <a:lnTo>
                  <a:pt x="6578" y="134112"/>
                </a:lnTo>
                <a:lnTo>
                  <a:pt x="1104" y="135229"/>
                </a:lnTo>
                <a:lnTo>
                  <a:pt x="0" y="144195"/>
                </a:lnTo>
                <a:lnTo>
                  <a:pt x="124" y="154331"/>
                </a:lnTo>
                <a:lnTo>
                  <a:pt x="2634" y="167480"/>
                </a:lnTo>
                <a:lnTo>
                  <a:pt x="6235" y="179247"/>
                </a:lnTo>
                <a:lnTo>
                  <a:pt x="10585" y="186782"/>
                </a:lnTo>
                <a:lnTo>
                  <a:pt x="20889" y="194388"/>
                </a:lnTo>
                <a:lnTo>
                  <a:pt x="34013" y="198438"/>
                </a:lnTo>
                <a:lnTo>
                  <a:pt x="47997" y="199843"/>
                </a:lnTo>
                <a:lnTo>
                  <a:pt x="60883" y="199517"/>
                </a:lnTo>
                <a:lnTo>
                  <a:pt x="71780" y="198666"/>
                </a:lnTo>
                <a:lnTo>
                  <a:pt x="72631" y="198120"/>
                </a:lnTo>
                <a:lnTo>
                  <a:pt x="82994" y="194602"/>
                </a:lnTo>
                <a:lnTo>
                  <a:pt x="87392" y="193001"/>
                </a:lnTo>
                <a:lnTo>
                  <a:pt x="98600" y="187195"/>
                </a:lnTo>
                <a:lnTo>
                  <a:pt x="108064" y="178447"/>
                </a:lnTo>
                <a:lnTo>
                  <a:pt x="111142" y="174286"/>
                </a:lnTo>
                <a:lnTo>
                  <a:pt x="117576" y="163318"/>
                </a:lnTo>
                <a:lnTo>
                  <a:pt x="123913" y="152311"/>
                </a:lnTo>
                <a:lnTo>
                  <a:pt x="128526" y="142164"/>
                </a:lnTo>
                <a:lnTo>
                  <a:pt x="130955" y="129721"/>
                </a:lnTo>
                <a:lnTo>
                  <a:pt x="132435" y="116763"/>
                </a:lnTo>
                <a:lnTo>
                  <a:pt x="133408" y="104173"/>
                </a:lnTo>
                <a:lnTo>
                  <a:pt x="133380" y="91407"/>
                </a:lnTo>
                <a:lnTo>
                  <a:pt x="132803" y="78778"/>
                </a:lnTo>
                <a:lnTo>
                  <a:pt x="132638" y="75628"/>
                </a:lnTo>
                <a:lnTo>
                  <a:pt x="131279" y="70751"/>
                </a:lnTo>
                <a:lnTo>
                  <a:pt x="132359" y="67106"/>
                </a:lnTo>
                <a:lnTo>
                  <a:pt x="136118" y="71793"/>
                </a:lnTo>
                <a:lnTo>
                  <a:pt x="141071" y="712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574639" y="2842018"/>
            <a:ext cx="142760" cy="199843"/>
          </a:xfrm>
          <a:custGeom>
            <a:avLst/>
            <a:gdLst/>
            <a:ahLst/>
            <a:cxnLst/>
            <a:rect l="l" t="t" r="r" b="b"/>
            <a:pathLst>
              <a:path w="142760" h="199843">
                <a:moveTo>
                  <a:pt x="128460" y="0"/>
                </a:moveTo>
                <a:lnTo>
                  <a:pt x="134823" y="2870"/>
                </a:lnTo>
                <a:lnTo>
                  <a:pt x="138950" y="13817"/>
                </a:lnTo>
                <a:lnTo>
                  <a:pt x="140322" y="21183"/>
                </a:lnTo>
                <a:lnTo>
                  <a:pt x="141287" y="26403"/>
                </a:lnTo>
                <a:lnTo>
                  <a:pt x="142760" y="34251"/>
                </a:lnTo>
                <a:lnTo>
                  <a:pt x="142659" y="39509"/>
                </a:lnTo>
                <a:lnTo>
                  <a:pt x="142063" y="52136"/>
                </a:lnTo>
                <a:lnTo>
                  <a:pt x="141324" y="64878"/>
                </a:lnTo>
                <a:lnTo>
                  <a:pt x="141274" y="66128"/>
                </a:lnTo>
                <a:lnTo>
                  <a:pt x="141071" y="71285"/>
                </a:lnTo>
                <a:lnTo>
                  <a:pt x="136118" y="71793"/>
                </a:lnTo>
                <a:lnTo>
                  <a:pt x="132359" y="67106"/>
                </a:lnTo>
                <a:lnTo>
                  <a:pt x="131279" y="70751"/>
                </a:lnTo>
                <a:lnTo>
                  <a:pt x="132638" y="75628"/>
                </a:lnTo>
                <a:lnTo>
                  <a:pt x="132803" y="78778"/>
                </a:lnTo>
                <a:lnTo>
                  <a:pt x="133380" y="91407"/>
                </a:lnTo>
                <a:lnTo>
                  <a:pt x="133408" y="104173"/>
                </a:lnTo>
                <a:lnTo>
                  <a:pt x="132435" y="116763"/>
                </a:lnTo>
                <a:lnTo>
                  <a:pt x="130955" y="129721"/>
                </a:lnTo>
                <a:lnTo>
                  <a:pt x="128526" y="142164"/>
                </a:lnTo>
                <a:lnTo>
                  <a:pt x="123913" y="152311"/>
                </a:lnTo>
                <a:lnTo>
                  <a:pt x="117576" y="163318"/>
                </a:lnTo>
                <a:lnTo>
                  <a:pt x="111142" y="174286"/>
                </a:lnTo>
                <a:lnTo>
                  <a:pt x="108064" y="178447"/>
                </a:lnTo>
                <a:lnTo>
                  <a:pt x="98600" y="187195"/>
                </a:lnTo>
                <a:lnTo>
                  <a:pt x="87392" y="193001"/>
                </a:lnTo>
                <a:lnTo>
                  <a:pt x="82994" y="194602"/>
                </a:lnTo>
                <a:lnTo>
                  <a:pt x="72631" y="198120"/>
                </a:lnTo>
                <a:lnTo>
                  <a:pt x="71780" y="198666"/>
                </a:lnTo>
                <a:lnTo>
                  <a:pt x="60883" y="199517"/>
                </a:lnTo>
                <a:lnTo>
                  <a:pt x="47997" y="199843"/>
                </a:lnTo>
                <a:lnTo>
                  <a:pt x="34013" y="198438"/>
                </a:lnTo>
                <a:lnTo>
                  <a:pt x="20889" y="194388"/>
                </a:lnTo>
                <a:lnTo>
                  <a:pt x="10585" y="186782"/>
                </a:lnTo>
                <a:lnTo>
                  <a:pt x="6235" y="179247"/>
                </a:lnTo>
                <a:lnTo>
                  <a:pt x="2634" y="167480"/>
                </a:lnTo>
                <a:lnTo>
                  <a:pt x="124" y="154331"/>
                </a:lnTo>
                <a:lnTo>
                  <a:pt x="0" y="144195"/>
                </a:lnTo>
                <a:lnTo>
                  <a:pt x="1104" y="135229"/>
                </a:lnTo>
                <a:lnTo>
                  <a:pt x="6578" y="134112"/>
                </a:lnTo>
                <a:lnTo>
                  <a:pt x="10312" y="125945"/>
                </a:lnTo>
                <a:lnTo>
                  <a:pt x="11798" y="122720"/>
                </a:lnTo>
                <a:lnTo>
                  <a:pt x="13462" y="119634"/>
                </a:lnTo>
                <a:lnTo>
                  <a:pt x="15049" y="116484"/>
                </a:lnTo>
                <a:lnTo>
                  <a:pt x="16979" y="112737"/>
                </a:lnTo>
                <a:lnTo>
                  <a:pt x="22402" y="107188"/>
                </a:lnTo>
                <a:lnTo>
                  <a:pt x="22517" y="103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577285" y="2818000"/>
            <a:ext cx="131333" cy="200228"/>
          </a:xfrm>
          <a:custGeom>
            <a:avLst/>
            <a:gdLst/>
            <a:ahLst/>
            <a:cxnLst/>
            <a:rect l="l" t="t" r="r" b="b"/>
            <a:pathLst>
              <a:path w="131333" h="200228">
                <a:moveTo>
                  <a:pt x="2764" y="178067"/>
                </a:moveTo>
                <a:lnTo>
                  <a:pt x="8918" y="188302"/>
                </a:lnTo>
                <a:lnTo>
                  <a:pt x="19834" y="195204"/>
                </a:lnTo>
                <a:lnTo>
                  <a:pt x="33021" y="199324"/>
                </a:lnTo>
                <a:lnTo>
                  <a:pt x="45189" y="200228"/>
                </a:lnTo>
                <a:lnTo>
                  <a:pt x="49750" y="199795"/>
                </a:lnTo>
                <a:lnTo>
                  <a:pt x="62903" y="198256"/>
                </a:lnTo>
                <a:lnTo>
                  <a:pt x="75463" y="195377"/>
                </a:lnTo>
                <a:lnTo>
                  <a:pt x="86940" y="189978"/>
                </a:lnTo>
                <a:lnTo>
                  <a:pt x="96840" y="180873"/>
                </a:lnTo>
                <a:lnTo>
                  <a:pt x="103644" y="169914"/>
                </a:lnTo>
                <a:lnTo>
                  <a:pt x="108468" y="158122"/>
                </a:lnTo>
                <a:lnTo>
                  <a:pt x="112335" y="145865"/>
                </a:lnTo>
                <a:lnTo>
                  <a:pt x="116144" y="133667"/>
                </a:lnTo>
                <a:lnTo>
                  <a:pt x="119621" y="118041"/>
                </a:lnTo>
                <a:lnTo>
                  <a:pt x="120841" y="105594"/>
                </a:lnTo>
                <a:lnTo>
                  <a:pt x="122151" y="92900"/>
                </a:lnTo>
                <a:lnTo>
                  <a:pt x="123424" y="85901"/>
                </a:lnTo>
                <a:lnTo>
                  <a:pt x="126636" y="73522"/>
                </a:lnTo>
                <a:lnTo>
                  <a:pt x="129752" y="61162"/>
                </a:lnTo>
                <a:lnTo>
                  <a:pt x="131257" y="48628"/>
                </a:lnTo>
                <a:lnTo>
                  <a:pt x="131333" y="44259"/>
                </a:lnTo>
                <a:lnTo>
                  <a:pt x="130965" y="39839"/>
                </a:lnTo>
                <a:lnTo>
                  <a:pt x="130342" y="35458"/>
                </a:lnTo>
                <a:lnTo>
                  <a:pt x="129872" y="32219"/>
                </a:lnTo>
                <a:lnTo>
                  <a:pt x="128818" y="29692"/>
                </a:lnTo>
                <a:lnTo>
                  <a:pt x="127320" y="26797"/>
                </a:lnTo>
                <a:lnTo>
                  <a:pt x="125643" y="23533"/>
                </a:lnTo>
                <a:lnTo>
                  <a:pt x="123268" y="19913"/>
                </a:lnTo>
                <a:lnTo>
                  <a:pt x="122163" y="16243"/>
                </a:lnTo>
                <a:lnTo>
                  <a:pt x="120665" y="11188"/>
                </a:lnTo>
                <a:lnTo>
                  <a:pt x="121630" y="4610"/>
                </a:lnTo>
                <a:lnTo>
                  <a:pt x="118976" y="0"/>
                </a:lnTo>
                <a:lnTo>
                  <a:pt x="39880" y="3213"/>
                </a:lnTo>
                <a:lnTo>
                  <a:pt x="41074" y="9588"/>
                </a:lnTo>
                <a:lnTo>
                  <a:pt x="39944" y="17081"/>
                </a:lnTo>
                <a:lnTo>
                  <a:pt x="39690" y="23520"/>
                </a:lnTo>
                <a:lnTo>
                  <a:pt x="39587" y="26007"/>
                </a:lnTo>
                <a:lnTo>
                  <a:pt x="39039" y="38696"/>
                </a:lnTo>
                <a:lnTo>
                  <a:pt x="38470" y="51384"/>
                </a:lnTo>
                <a:lnTo>
                  <a:pt x="38298" y="55569"/>
                </a:lnTo>
                <a:lnTo>
                  <a:pt x="37243" y="68431"/>
                </a:lnTo>
                <a:lnTo>
                  <a:pt x="34076" y="80708"/>
                </a:lnTo>
                <a:lnTo>
                  <a:pt x="31881" y="85296"/>
                </a:lnTo>
                <a:lnTo>
                  <a:pt x="25221" y="96146"/>
                </a:lnTo>
                <a:lnTo>
                  <a:pt x="18874" y="107162"/>
                </a:lnTo>
                <a:lnTo>
                  <a:pt x="15020" y="115436"/>
                </a:lnTo>
                <a:lnTo>
                  <a:pt x="9848" y="126899"/>
                </a:lnTo>
                <a:lnTo>
                  <a:pt x="5189" y="138455"/>
                </a:lnTo>
                <a:lnTo>
                  <a:pt x="1171" y="150685"/>
                </a:lnTo>
                <a:lnTo>
                  <a:pt x="0" y="165103"/>
                </a:lnTo>
                <a:lnTo>
                  <a:pt x="2764" y="17806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577285" y="2818000"/>
            <a:ext cx="131333" cy="200228"/>
          </a:xfrm>
          <a:custGeom>
            <a:avLst/>
            <a:gdLst/>
            <a:ahLst/>
            <a:cxnLst/>
            <a:rect l="l" t="t" r="r" b="b"/>
            <a:pathLst>
              <a:path w="131333" h="200228">
                <a:moveTo>
                  <a:pt x="118976" y="0"/>
                </a:moveTo>
                <a:lnTo>
                  <a:pt x="121630" y="4610"/>
                </a:lnTo>
                <a:lnTo>
                  <a:pt x="120665" y="11188"/>
                </a:lnTo>
                <a:lnTo>
                  <a:pt x="122163" y="16243"/>
                </a:lnTo>
                <a:lnTo>
                  <a:pt x="123268" y="19913"/>
                </a:lnTo>
                <a:lnTo>
                  <a:pt x="125643" y="23533"/>
                </a:lnTo>
                <a:lnTo>
                  <a:pt x="127320" y="26797"/>
                </a:lnTo>
                <a:lnTo>
                  <a:pt x="128818" y="29692"/>
                </a:lnTo>
                <a:lnTo>
                  <a:pt x="129872" y="32219"/>
                </a:lnTo>
                <a:lnTo>
                  <a:pt x="130342" y="35458"/>
                </a:lnTo>
                <a:lnTo>
                  <a:pt x="130965" y="39839"/>
                </a:lnTo>
                <a:lnTo>
                  <a:pt x="131333" y="44259"/>
                </a:lnTo>
                <a:lnTo>
                  <a:pt x="131257" y="48628"/>
                </a:lnTo>
                <a:lnTo>
                  <a:pt x="129752" y="61162"/>
                </a:lnTo>
                <a:lnTo>
                  <a:pt x="126636" y="73522"/>
                </a:lnTo>
                <a:lnTo>
                  <a:pt x="123424" y="85901"/>
                </a:lnTo>
                <a:lnTo>
                  <a:pt x="122151" y="92900"/>
                </a:lnTo>
                <a:lnTo>
                  <a:pt x="120841" y="105594"/>
                </a:lnTo>
                <a:lnTo>
                  <a:pt x="119621" y="118041"/>
                </a:lnTo>
                <a:lnTo>
                  <a:pt x="117151" y="130439"/>
                </a:lnTo>
                <a:lnTo>
                  <a:pt x="112335" y="145865"/>
                </a:lnTo>
                <a:lnTo>
                  <a:pt x="108468" y="158122"/>
                </a:lnTo>
                <a:lnTo>
                  <a:pt x="103644" y="169914"/>
                </a:lnTo>
                <a:lnTo>
                  <a:pt x="96965" y="180713"/>
                </a:lnTo>
                <a:lnTo>
                  <a:pt x="86940" y="189978"/>
                </a:lnTo>
                <a:lnTo>
                  <a:pt x="75463" y="195377"/>
                </a:lnTo>
                <a:lnTo>
                  <a:pt x="62903" y="198256"/>
                </a:lnTo>
                <a:lnTo>
                  <a:pt x="49750" y="199795"/>
                </a:lnTo>
                <a:lnTo>
                  <a:pt x="45189" y="200228"/>
                </a:lnTo>
                <a:lnTo>
                  <a:pt x="33021" y="199324"/>
                </a:lnTo>
                <a:lnTo>
                  <a:pt x="19834" y="195204"/>
                </a:lnTo>
                <a:lnTo>
                  <a:pt x="9377" y="188746"/>
                </a:lnTo>
                <a:lnTo>
                  <a:pt x="2764" y="178067"/>
                </a:lnTo>
                <a:lnTo>
                  <a:pt x="0" y="165103"/>
                </a:lnTo>
                <a:lnTo>
                  <a:pt x="709" y="152525"/>
                </a:lnTo>
                <a:lnTo>
                  <a:pt x="5189" y="138455"/>
                </a:lnTo>
                <a:lnTo>
                  <a:pt x="9848" y="126899"/>
                </a:lnTo>
                <a:lnTo>
                  <a:pt x="15020" y="115436"/>
                </a:lnTo>
                <a:lnTo>
                  <a:pt x="18874" y="107162"/>
                </a:lnTo>
                <a:lnTo>
                  <a:pt x="25221" y="96146"/>
                </a:lnTo>
                <a:lnTo>
                  <a:pt x="31881" y="85296"/>
                </a:lnTo>
                <a:lnTo>
                  <a:pt x="34076" y="80708"/>
                </a:lnTo>
                <a:lnTo>
                  <a:pt x="37243" y="68431"/>
                </a:lnTo>
                <a:lnTo>
                  <a:pt x="38298" y="55569"/>
                </a:lnTo>
                <a:lnTo>
                  <a:pt x="38470" y="51384"/>
                </a:lnTo>
                <a:lnTo>
                  <a:pt x="39039" y="38696"/>
                </a:lnTo>
                <a:lnTo>
                  <a:pt x="39587" y="26007"/>
                </a:lnTo>
                <a:lnTo>
                  <a:pt x="39690" y="23520"/>
                </a:lnTo>
                <a:lnTo>
                  <a:pt x="39944" y="17081"/>
                </a:lnTo>
                <a:lnTo>
                  <a:pt x="41074" y="9588"/>
                </a:lnTo>
                <a:lnTo>
                  <a:pt x="39880" y="32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237971" y="2225023"/>
            <a:ext cx="498812" cy="654995"/>
          </a:xfrm>
          <a:custGeom>
            <a:avLst/>
            <a:gdLst/>
            <a:ahLst/>
            <a:cxnLst/>
            <a:rect l="l" t="t" r="r" b="b"/>
            <a:pathLst>
              <a:path w="498812" h="654995">
                <a:moveTo>
                  <a:pt x="249195" y="220518"/>
                </a:moveTo>
                <a:lnTo>
                  <a:pt x="253332" y="208085"/>
                </a:lnTo>
                <a:lnTo>
                  <a:pt x="259207" y="198475"/>
                </a:lnTo>
                <a:lnTo>
                  <a:pt x="261814" y="212803"/>
                </a:lnTo>
                <a:lnTo>
                  <a:pt x="265956" y="224948"/>
                </a:lnTo>
                <a:lnTo>
                  <a:pt x="271189" y="235704"/>
                </a:lnTo>
                <a:lnTo>
                  <a:pt x="277055" y="245754"/>
                </a:lnTo>
                <a:lnTo>
                  <a:pt x="283100" y="255783"/>
                </a:lnTo>
                <a:lnTo>
                  <a:pt x="288866" y="266475"/>
                </a:lnTo>
                <a:lnTo>
                  <a:pt x="293898" y="278513"/>
                </a:lnTo>
                <a:lnTo>
                  <a:pt x="297738" y="292582"/>
                </a:lnTo>
                <a:lnTo>
                  <a:pt x="299747" y="302960"/>
                </a:lnTo>
                <a:lnTo>
                  <a:pt x="302208" y="317237"/>
                </a:lnTo>
                <a:lnTo>
                  <a:pt x="304063" y="329751"/>
                </a:lnTo>
                <a:lnTo>
                  <a:pt x="305522" y="340972"/>
                </a:lnTo>
                <a:lnTo>
                  <a:pt x="306796" y="351371"/>
                </a:lnTo>
                <a:lnTo>
                  <a:pt x="308093" y="361416"/>
                </a:lnTo>
                <a:lnTo>
                  <a:pt x="309623" y="371580"/>
                </a:lnTo>
                <a:lnTo>
                  <a:pt x="311597" y="382332"/>
                </a:lnTo>
                <a:lnTo>
                  <a:pt x="314224" y="394143"/>
                </a:lnTo>
                <a:lnTo>
                  <a:pt x="317713" y="407482"/>
                </a:lnTo>
                <a:lnTo>
                  <a:pt x="322275" y="422821"/>
                </a:lnTo>
                <a:lnTo>
                  <a:pt x="323740" y="427326"/>
                </a:lnTo>
                <a:lnTo>
                  <a:pt x="328000" y="439260"/>
                </a:lnTo>
                <a:lnTo>
                  <a:pt x="332484" y="451308"/>
                </a:lnTo>
                <a:lnTo>
                  <a:pt x="336740" y="463456"/>
                </a:lnTo>
                <a:lnTo>
                  <a:pt x="340313" y="475694"/>
                </a:lnTo>
                <a:lnTo>
                  <a:pt x="342747" y="488010"/>
                </a:lnTo>
                <a:lnTo>
                  <a:pt x="343511" y="497398"/>
                </a:lnTo>
                <a:lnTo>
                  <a:pt x="343672" y="510158"/>
                </a:lnTo>
                <a:lnTo>
                  <a:pt x="344195" y="522744"/>
                </a:lnTo>
                <a:lnTo>
                  <a:pt x="344674" y="527343"/>
                </a:lnTo>
                <a:lnTo>
                  <a:pt x="345819" y="535438"/>
                </a:lnTo>
                <a:lnTo>
                  <a:pt x="346928" y="539926"/>
                </a:lnTo>
                <a:lnTo>
                  <a:pt x="349016" y="541891"/>
                </a:lnTo>
                <a:lnTo>
                  <a:pt x="351724" y="541588"/>
                </a:lnTo>
                <a:lnTo>
                  <a:pt x="352489" y="544429"/>
                </a:lnTo>
                <a:lnTo>
                  <a:pt x="353173" y="550327"/>
                </a:lnTo>
                <a:lnTo>
                  <a:pt x="353771" y="560235"/>
                </a:lnTo>
                <a:lnTo>
                  <a:pt x="353807" y="563346"/>
                </a:lnTo>
                <a:lnTo>
                  <a:pt x="353398" y="573918"/>
                </a:lnTo>
                <a:lnTo>
                  <a:pt x="352594" y="587823"/>
                </a:lnTo>
                <a:lnTo>
                  <a:pt x="351766" y="603506"/>
                </a:lnTo>
                <a:lnTo>
                  <a:pt x="351287" y="619411"/>
                </a:lnTo>
                <a:lnTo>
                  <a:pt x="351527" y="633983"/>
                </a:lnTo>
                <a:lnTo>
                  <a:pt x="352857" y="645667"/>
                </a:lnTo>
                <a:lnTo>
                  <a:pt x="355650" y="652906"/>
                </a:lnTo>
                <a:lnTo>
                  <a:pt x="359616" y="654995"/>
                </a:lnTo>
                <a:lnTo>
                  <a:pt x="370797" y="653894"/>
                </a:lnTo>
                <a:lnTo>
                  <a:pt x="384566" y="649445"/>
                </a:lnTo>
                <a:lnTo>
                  <a:pt x="397521" y="644658"/>
                </a:lnTo>
                <a:lnTo>
                  <a:pt x="406260" y="642543"/>
                </a:lnTo>
                <a:lnTo>
                  <a:pt x="408891" y="642674"/>
                </a:lnTo>
                <a:lnTo>
                  <a:pt x="421123" y="643555"/>
                </a:lnTo>
                <a:lnTo>
                  <a:pt x="433946" y="644639"/>
                </a:lnTo>
                <a:lnTo>
                  <a:pt x="447021" y="645541"/>
                </a:lnTo>
                <a:lnTo>
                  <a:pt x="460009" y="645875"/>
                </a:lnTo>
                <a:lnTo>
                  <a:pt x="472570" y="645254"/>
                </a:lnTo>
                <a:lnTo>
                  <a:pt x="484365" y="643293"/>
                </a:lnTo>
                <a:lnTo>
                  <a:pt x="494618" y="637819"/>
                </a:lnTo>
                <a:lnTo>
                  <a:pt x="498633" y="629392"/>
                </a:lnTo>
                <a:lnTo>
                  <a:pt x="498812" y="618647"/>
                </a:lnTo>
                <a:lnTo>
                  <a:pt x="496845" y="606406"/>
                </a:lnTo>
                <a:lnTo>
                  <a:pt x="494425" y="593486"/>
                </a:lnTo>
                <a:lnTo>
                  <a:pt x="493242" y="580707"/>
                </a:lnTo>
                <a:lnTo>
                  <a:pt x="493214" y="572510"/>
                </a:lnTo>
                <a:lnTo>
                  <a:pt x="493082" y="563764"/>
                </a:lnTo>
                <a:lnTo>
                  <a:pt x="492843" y="558174"/>
                </a:lnTo>
                <a:lnTo>
                  <a:pt x="492498" y="554879"/>
                </a:lnTo>
                <a:lnTo>
                  <a:pt x="492048" y="553020"/>
                </a:lnTo>
                <a:lnTo>
                  <a:pt x="490839" y="550162"/>
                </a:lnTo>
                <a:lnTo>
                  <a:pt x="490083" y="547441"/>
                </a:lnTo>
                <a:lnTo>
                  <a:pt x="489227" y="542712"/>
                </a:lnTo>
                <a:lnTo>
                  <a:pt x="488273" y="535114"/>
                </a:lnTo>
                <a:lnTo>
                  <a:pt x="487222" y="523786"/>
                </a:lnTo>
                <a:lnTo>
                  <a:pt x="486031" y="509070"/>
                </a:lnTo>
                <a:lnTo>
                  <a:pt x="484903" y="495001"/>
                </a:lnTo>
                <a:lnTo>
                  <a:pt x="483829" y="481507"/>
                </a:lnTo>
                <a:lnTo>
                  <a:pt x="482796" y="468516"/>
                </a:lnTo>
                <a:lnTo>
                  <a:pt x="481794" y="455958"/>
                </a:lnTo>
                <a:lnTo>
                  <a:pt x="480813" y="443760"/>
                </a:lnTo>
                <a:lnTo>
                  <a:pt x="479840" y="431852"/>
                </a:lnTo>
                <a:lnTo>
                  <a:pt x="478866" y="420162"/>
                </a:lnTo>
                <a:lnTo>
                  <a:pt x="477879" y="408618"/>
                </a:lnTo>
                <a:lnTo>
                  <a:pt x="476869" y="397149"/>
                </a:lnTo>
                <a:lnTo>
                  <a:pt x="475824" y="385684"/>
                </a:lnTo>
                <a:lnTo>
                  <a:pt x="474733" y="374150"/>
                </a:lnTo>
                <a:lnTo>
                  <a:pt x="473587" y="362478"/>
                </a:lnTo>
                <a:lnTo>
                  <a:pt x="472373" y="350594"/>
                </a:lnTo>
                <a:lnTo>
                  <a:pt x="471081" y="338429"/>
                </a:lnTo>
                <a:lnTo>
                  <a:pt x="469700" y="325909"/>
                </a:lnTo>
                <a:lnTo>
                  <a:pt x="468219" y="312964"/>
                </a:lnTo>
                <a:lnTo>
                  <a:pt x="466627" y="299523"/>
                </a:lnTo>
                <a:lnTo>
                  <a:pt x="464913" y="285514"/>
                </a:lnTo>
                <a:lnTo>
                  <a:pt x="463067" y="270865"/>
                </a:lnTo>
                <a:lnTo>
                  <a:pt x="462936" y="269816"/>
                </a:lnTo>
                <a:lnTo>
                  <a:pt x="461688" y="257132"/>
                </a:lnTo>
                <a:lnTo>
                  <a:pt x="460740" y="244375"/>
                </a:lnTo>
                <a:lnTo>
                  <a:pt x="459663" y="231698"/>
                </a:lnTo>
                <a:lnTo>
                  <a:pt x="458025" y="219252"/>
                </a:lnTo>
                <a:lnTo>
                  <a:pt x="455883" y="208976"/>
                </a:lnTo>
                <a:lnTo>
                  <a:pt x="452438" y="196772"/>
                </a:lnTo>
                <a:lnTo>
                  <a:pt x="448427" y="184701"/>
                </a:lnTo>
                <a:lnTo>
                  <a:pt x="444248" y="172665"/>
                </a:lnTo>
                <a:lnTo>
                  <a:pt x="440296" y="160564"/>
                </a:lnTo>
                <a:lnTo>
                  <a:pt x="436968" y="148297"/>
                </a:lnTo>
                <a:lnTo>
                  <a:pt x="434829" y="139135"/>
                </a:lnTo>
                <a:lnTo>
                  <a:pt x="431943" y="126797"/>
                </a:lnTo>
                <a:lnTo>
                  <a:pt x="429097" y="114491"/>
                </a:lnTo>
                <a:lnTo>
                  <a:pt x="426323" y="102186"/>
                </a:lnTo>
                <a:lnTo>
                  <a:pt x="423652" y="89850"/>
                </a:lnTo>
                <a:lnTo>
                  <a:pt x="421118" y="77452"/>
                </a:lnTo>
                <a:lnTo>
                  <a:pt x="418752" y="64961"/>
                </a:lnTo>
                <a:lnTo>
                  <a:pt x="416587" y="52345"/>
                </a:lnTo>
                <a:lnTo>
                  <a:pt x="414655" y="39573"/>
                </a:lnTo>
                <a:lnTo>
                  <a:pt x="125133" y="0"/>
                </a:lnTo>
                <a:lnTo>
                  <a:pt x="120015" y="9071"/>
                </a:lnTo>
                <a:lnTo>
                  <a:pt x="116151" y="21487"/>
                </a:lnTo>
                <a:lnTo>
                  <a:pt x="113297" y="35289"/>
                </a:lnTo>
                <a:lnTo>
                  <a:pt x="110910" y="48875"/>
                </a:lnTo>
                <a:lnTo>
                  <a:pt x="108445" y="60642"/>
                </a:lnTo>
                <a:lnTo>
                  <a:pt x="105418" y="72029"/>
                </a:lnTo>
                <a:lnTo>
                  <a:pt x="102075" y="84325"/>
                </a:lnTo>
                <a:lnTo>
                  <a:pt x="98857" y="96367"/>
                </a:lnTo>
                <a:lnTo>
                  <a:pt x="95850" y="108355"/>
                </a:lnTo>
                <a:lnTo>
                  <a:pt x="93139" y="120491"/>
                </a:lnTo>
                <a:lnTo>
                  <a:pt x="90810" y="132976"/>
                </a:lnTo>
                <a:lnTo>
                  <a:pt x="88950" y="146011"/>
                </a:lnTo>
                <a:lnTo>
                  <a:pt x="87602" y="158491"/>
                </a:lnTo>
                <a:lnTo>
                  <a:pt x="86168" y="172378"/>
                </a:lnTo>
                <a:lnTo>
                  <a:pt x="84555" y="187079"/>
                </a:lnTo>
                <a:lnTo>
                  <a:pt x="82830" y="200625"/>
                </a:lnTo>
                <a:lnTo>
                  <a:pt x="81064" y="211048"/>
                </a:lnTo>
                <a:lnTo>
                  <a:pt x="79772" y="216869"/>
                </a:lnTo>
                <a:lnTo>
                  <a:pt x="76266" y="231238"/>
                </a:lnTo>
                <a:lnTo>
                  <a:pt x="72606" y="244436"/>
                </a:lnTo>
                <a:lnTo>
                  <a:pt x="68797" y="256657"/>
                </a:lnTo>
                <a:lnTo>
                  <a:pt x="64849" y="268100"/>
                </a:lnTo>
                <a:lnTo>
                  <a:pt x="60768" y="278960"/>
                </a:lnTo>
                <a:lnTo>
                  <a:pt x="56562" y="289434"/>
                </a:lnTo>
                <a:lnTo>
                  <a:pt x="52240" y="299720"/>
                </a:lnTo>
                <a:lnTo>
                  <a:pt x="47808" y="310012"/>
                </a:lnTo>
                <a:lnTo>
                  <a:pt x="43274" y="320509"/>
                </a:lnTo>
                <a:lnTo>
                  <a:pt x="38647" y="331408"/>
                </a:lnTo>
                <a:lnTo>
                  <a:pt x="33934" y="342903"/>
                </a:lnTo>
                <a:lnTo>
                  <a:pt x="29142" y="355193"/>
                </a:lnTo>
                <a:lnTo>
                  <a:pt x="24280" y="368474"/>
                </a:lnTo>
                <a:lnTo>
                  <a:pt x="19354" y="382943"/>
                </a:lnTo>
                <a:lnTo>
                  <a:pt x="14577" y="398949"/>
                </a:lnTo>
                <a:lnTo>
                  <a:pt x="11735" y="410325"/>
                </a:lnTo>
                <a:lnTo>
                  <a:pt x="9343" y="421642"/>
                </a:lnTo>
                <a:lnTo>
                  <a:pt x="7361" y="432943"/>
                </a:lnTo>
                <a:lnTo>
                  <a:pt x="5748" y="444272"/>
                </a:lnTo>
                <a:lnTo>
                  <a:pt x="4464" y="455673"/>
                </a:lnTo>
                <a:lnTo>
                  <a:pt x="3468" y="467189"/>
                </a:lnTo>
                <a:lnTo>
                  <a:pt x="2720" y="478865"/>
                </a:lnTo>
                <a:lnTo>
                  <a:pt x="2180" y="490743"/>
                </a:lnTo>
                <a:lnTo>
                  <a:pt x="1807" y="502867"/>
                </a:lnTo>
                <a:lnTo>
                  <a:pt x="1561" y="515282"/>
                </a:lnTo>
                <a:lnTo>
                  <a:pt x="1402" y="528030"/>
                </a:lnTo>
                <a:lnTo>
                  <a:pt x="1181" y="554701"/>
                </a:lnTo>
                <a:lnTo>
                  <a:pt x="1038" y="568712"/>
                </a:lnTo>
                <a:lnTo>
                  <a:pt x="821" y="583231"/>
                </a:lnTo>
                <a:lnTo>
                  <a:pt x="488" y="598302"/>
                </a:lnTo>
                <a:lnTo>
                  <a:pt x="0" y="613968"/>
                </a:lnTo>
                <a:lnTo>
                  <a:pt x="8515" y="614109"/>
                </a:lnTo>
                <a:lnTo>
                  <a:pt x="20808" y="614149"/>
                </a:lnTo>
                <a:lnTo>
                  <a:pt x="33633" y="613982"/>
                </a:lnTo>
                <a:lnTo>
                  <a:pt x="46806" y="613571"/>
                </a:lnTo>
                <a:lnTo>
                  <a:pt x="60147" y="612883"/>
                </a:lnTo>
                <a:lnTo>
                  <a:pt x="73474" y="611884"/>
                </a:lnTo>
                <a:lnTo>
                  <a:pt x="86606" y="610540"/>
                </a:lnTo>
                <a:lnTo>
                  <a:pt x="99361" y="608815"/>
                </a:lnTo>
                <a:lnTo>
                  <a:pt x="111556" y="606676"/>
                </a:lnTo>
                <a:lnTo>
                  <a:pt x="123012" y="604088"/>
                </a:lnTo>
                <a:lnTo>
                  <a:pt x="122792" y="597134"/>
                </a:lnTo>
                <a:lnTo>
                  <a:pt x="122923" y="593124"/>
                </a:lnTo>
                <a:lnTo>
                  <a:pt x="125276" y="589751"/>
                </a:lnTo>
                <a:lnTo>
                  <a:pt x="126352" y="581164"/>
                </a:lnTo>
                <a:lnTo>
                  <a:pt x="126585" y="578385"/>
                </a:lnTo>
                <a:lnTo>
                  <a:pt x="127438" y="567281"/>
                </a:lnTo>
                <a:lnTo>
                  <a:pt x="128293" y="555185"/>
                </a:lnTo>
                <a:lnTo>
                  <a:pt x="129197" y="542311"/>
                </a:lnTo>
                <a:lnTo>
                  <a:pt x="130198" y="528873"/>
                </a:lnTo>
                <a:lnTo>
                  <a:pt x="131339" y="515085"/>
                </a:lnTo>
                <a:lnTo>
                  <a:pt x="132669" y="501162"/>
                </a:lnTo>
                <a:lnTo>
                  <a:pt x="134232" y="487316"/>
                </a:lnTo>
                <a:lnTo>
                  <a:pt x="136075" y="473763"/>
                </a:lnTo>
                <a:lnTo>
                  <a:pt x="138244" y="460717"/>
                </a:lnTo>
                <a:lnTo>
                  <a:pt x="140785" y="448391"/>
                </a:lnTo>
                <a:lnTo>
                  <a:pt x="143744" y="437000"/>
                </a:lnTo>
                <a:lnTo>
                  <a:pt x="147167" y="426758"/>
                </a:lnTo>
                <a:lnTo>
                  <a:pt x="152963" y="413151"/>
                </a:lnTo>
                <a:lnTo>
                  <a:pt x="159444" y="400879"/>
                </a:lnTo>
                <a:lnTo>
                  <a:pt x="166148" y="390557"/>
                </a:lnTo>
                <a:lnTo>
                  <a:pt x="173050" y="381648"/>
                </a:lnTo>
                <a:lnTo>
                  <a:pt x="180124" y="373620"/>
                </a:lnTo>
                <a:lnTo>
                  <a:pt x="187343" y="365937"/>
                </a:lnTo>
                <a:lnTo>
                  <a:pt x="194683" y="358064"/>
                </a:lnTo>
                <a:lnTo>
                  <a:pt x="202117" y="349468"/>
                </a:lnTo>
                <a:lnTo>
                  <a:pt x="209619" y="339614"/>
                </a:lnTo>
                <a:lnTo>
                  <a:pt x="217164" y="327968"/>
                </a:lnTo>
                <a:lnTo>
                  <a:pt x="224726" y="313994"/>
                </a:lnTo>
                <a:lnTo>
                  <a:pt x="228863" y="302703"/>
                </a:lnTo>
                <a:lnTo>
                  <a:pt x="230094" y="292657"/>
                </a:lnTo>
                <a:lnTo>
                  <a:pt x="230284" y="283466"/>
                </a:lnTo>
                <a:lnTo>
                  <a:pt x="231781" y="273792"/>
                </a:lnTo>
                <a:lnTo>
                  <a:pt x="236931" y="262293"/>
                </a:lnTo>
                <a:lnTo>
                  <a:pt x="238576" y="259210"/>
                </a:lnTo>
                <a:lnTo>
                  <a:pt x="242679" y="247635"/>
                </a:lnTo>
                <a:lnTo>
                  <a:pt x="245931" y="234220"/>
                </a:lnTo>
                <a:lnTo>
                  <a:pt x="249195" y="2205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237971" y="2225023"/>
            <a:ext cx="498812" cy="654995"/>
          </a:xfrm>
          <a:custGeom>
            <a:avLst/>
            <a:gdLst/>
            <a:ahLst/>
            <a:cxnLst/>
            <a:rect l="l" t="t" r="r" b="b"/>
            <a:pathLst>
              <a:path w="498812" h="654995">
                <a:moveTo>
                  <a:pt x="414655" y="39573"/>
                </a:moveTo>
                <a:lnTo>
                  <a:pt x="416587" y="52345"/>
                </a:lnTo>
                <a:lnTo>
                  <a:pt x="418752" y="64961"/>
                </a:lnTo>
                <a:lnTo>
                  <a:pt x="421118" y="77452"/>
                </a:lnTo>
                <a:lnTo>
                  <a:pt x="423652" y="89850"/>
                </a:lnTo>
                <a:lnTo>
                  <a:pt x="426323" y="102186"/>
                </a:lnTo>
                <a:lnTo>
                  <a:pt x="429097" y="114491"/>
                </a:lnTo>
                <a:lnTo>
                  <a:pt x="431943" y="126797"/>
                </a:lnTo>
                <a:lnTo>
                  <a:pt x="434829" y="139135"/>
                </a:lnTo>
                <a:lnTo>
                  <a:pt x="436968" y="148297"/>
                </a:lnTo>
                <a:lnTo>
                  <a:pt x="440296" y="160564"/>
                </a:lnTo>
                <a:lnTo>
                  <a:pt x="444248" y="172665"/>
                </a:lnTo>
                <a:lnTo>
                  <a:pt x="448427" y="184701"/>
                </a:lnTo>
                <a:lnTo>
                  <a:pt x="452438" y="196772"/>
                </a:lnTo>
                <a:lnTo>
                  <a:pt x="455883" y="208976"/>
                </a:lnTo>
                <a:lnTo>
                  <a:pt x="458025" y="219252"/>
                </a:lnTo>
                <a:lnTo>
                  <a:pt x="459663" y="231698"/>
                </a:lnTo>
                <a:lnTo>
                  <a:pt x="460740" y="244375"/>
                </a:lnTo>
                <a:lnTo>
                  <a:pt x="461688" y="257132"/>
                </a:lnTo>
                <a:lnTo>
                  <a:pt x="462936" y="269816"/>
                </a:lnTo>
                <a:lnTo>
                  <a:pt x="463067" y="270865"/>
                </a:lnTo>
                <a:lnTo>
                  <a:pt x="464913" y="285514"/>
                </a:lnTo>
                <a:lnTo>
                  <a:pt x="466627" y="299523"/>
                </a:lnTo>
                <a:lnTo>
                  <a:pt x="468219" y="312964"/>
                </a:lnTo>
                <a:lnTo>
                  <a:pt x="469700" y="325909"/>
                </a:lnTo>
                <a:lnTo>
                  <a:pt x="471081" y="338429"/>
                </a:lnTo>
                <a:lnTo>
                  <a:pt x="472373" y="350594"/>
                </a:lnTo>
                <a:lnTo>
                  <a:pt x="473587" y="362478"/>
                </a:lnTo>
                <a:lnTo>
                  <a:pt x="474733" y="374150"/>
                </a:lnTo>
                <a:lnTo>
                  <a:pt x="475824" y="385684"/>
                </a:lnTo>
                <a:lnTo>
                  <a:pt x="476869" y="397149"/>
                </a:lnTo>
                <a:lnTo>
                  <a:pt x="477879" y="408618"/>
                </a:lnTo>
                <a:lnTo>
                  <a:pt x="478866" y="420162"/>
                </a:lnTo>
                <a:lnTo>
                  <a:pt x="479840" y="431852"/>
                </a:lnTo>
                <a:lnTo>
                  <a:pt x="480813" y="443760"/>
                </a:lnTo>
                <a:lnTo>
                  <a:pt x="481794" y="455958"/>
                </a:lnTo>
                <a:lnTo>
                  <a:pt x="482796" y="468516"/>
                </a:lnTo>
                <a:lnTo>
                  <a:pt x="483829" y="481507"/>
                </a:lnTo>
                <a:lnTo>
                  <a:pt x="484903" y="495001"/>
                </a:lnTo>
                <a:lnTo>
                  <a:pt x="486031" y="509070"/>
                </a:lnTo>
                <a:lnTo>
                  <a:pt x="487222" y="523786"/>
                </a:lnTo>
                <a:lnTo>
                  <a:pt x="488273" y="535114"/>
                </a:lnTo>
                <a:lnTo>
                  <a:pt x="489227" y="542712"/>
                </a:lnTo>
                <a:lnTo>
                  <a:pt x="490083" y="547441"/>
                </a:lnTo>
                <a:lnTo>
                  <a:pt x="490839" y="550162"/>
                </a:lnTo>
                <a:lnTo>
                  <a:pt x="492048" y="553020"/>
                </a:lnTo>
                <a:lnTo>
                  <a:pt x="492498" y="554879"/>
                </a:lnTo>
                <a:lnTo>
                  <a:pt x="492843" y="558174"/>
                </a:lnTo>
                <a:lnTo>
                  <a:pt x="493082" y="563764"/>
                </a:lnTo>
                <a:lnTo>
                  <a:pt x="493214" y="572510"/>
                </a:lnTo>
                <a:lnTo>
                  <a:pt x="493242" y="580707"/>
                </a:lnTo>
                <a:lnTo>
                  <a:pt x="494425" y="593486"/>
                </a:lnTo>
                <a:lnTo>
                  <a:pt x="496845" y="606406"/>
                </a:lnTo>
                <a:lnTo>
                  <a:pt x="498812" y="618647"/>
                </a:lnTo>
                <a:lnTo>
                  <a:pt x="498633" y="629392"/>
                </a:lnTo>
                <a:lnTo>
                  <a:pt x="494618" y="637819"/>
                </a:lnTo>
                <a:lnTo>
                  <a:pt x="485074" y="643111"/>
                </a:lnTo>
                <a:lnTo>
                  <a:pt x="472570" y="645254"/>
                </a:lnTo>
                <a:lnTo>
                  <a:pt x="460009" y="645875"/>
                </a:lnTo>
                <a:lnTo>
                  <a:pt x="447021" y="645541"/>
                </a:lnTo>
                <a:lnTo>
                  <a:pt x="433946" y="644639"/>
                </a:lnTo>
                <a:lnTo>
                  <a:pt x="421123" y="643555"/>
                </a:lnTo>
                <a:lnTo>
                  <a:pt x="408891" y="642674"/>
                </a:lnTo>
                <a:lnTo>
                  <a:pt x="406260" y="642543"/>
                </a:lnTo>
                <a:lnTo>
                  <a:pt x="397521" y="644658"/>
                </a:lnTo>
                <a:lnTo>
                  <a:pt x="384566" y="649445"/>
                </a:lnTo>
                <a:lnTo>
                  <a:pt x="370797" y="653894"/>
                </a:lnTo>
                <a:lnTo>
                  <a:pt x="359616" y="654995"/>
                </a:lnTo>
                <a:lnTo>
                  <a:pt x="355650" y="652906"/>
                </a:lnTo>
                <a:lnTo>
                  <a:pt x="352857" y="645667"/>
                </a:lnTo>
                <a:lnTo>
                  <a:pt x="351527" y="633983"/>
                </a:lnTo>
                <a:lnTo>
                  <a:pt x="351287" y="619411"/>
                </a:lnTo>
                <a:lnTo>
                  <a:pt x="351766" y="603506"/>
                </a:lnTo>
                <a:lnTo>
                  <a:pt x="352594" y="587823"/>
                </a:lnTo>
                <a:lnTo>
                  <a:pt x="353398" y="573918"/>
                </a:lnTo>
                <a:lnTo>
                  <a:pt x="353807" y="563346"/>
                </a:lnTo>
                <a:lnTo>
                  <a:pt x="353771" y="560235"/>
                </a:lnTo>
                <a:lnTo>
                  <a:pt x="353173" y="550327"/>
                </a:lnTo>
                <a:lnTo>
                  <a:pt x="352489" y="544429"/>
                </a:lnTo>
                <a:lnTo>
                  <a:pt x="351724" y="541588"/>
                </a:lnTo>
                <a:lnTo>
                  <a:pt x="350886" y="540853"/>
                </a:lnTo>
                <a:lnTo>
                  <a:pt x="349982" y="541271"/>
                </a:lnTo>
                <a:lnTo>
                  <a:pt x="349016" y="541891"/>
                </a:lnTo>
                <a:lnTo>
                  <a:pt x="347996" y="541760"/>
                </a:lnTo>
                <a:lnTo>
                  <a:pt x="346928" y="539926"/>
                </a:lnTo>
                <a:lnTo>
                  <a:pt x="345819" y="535438"/>
                </a:lnTo>
                <a:lnTo>
                  <a:pt x="344674" y="527343"/>
                </a:lnTo>
                <a:lnTo>
                  <a:pt x="344195" y="522744"/>
                </a:lnTo>
                <a:lnTo>
                  <a:pt x="343672" y="510158"/>
                </a:lnTo>
                <a:lnTo>
                  <a:pt x="343511" y="497398"/>
                </a:lnTo>
                <a:lnTo>
                  <a:pt x="342747" y="488010"/>
                </a:lnTo>
                <a:lnTo>
                  <a:pt x="340313" y="475694"/>
                </a:lnTo>
                <a:lnTo>
                  <a:pt x="336740" y="463456"/>
                </a:lnTo>
                <a:lnTo>
                  <a:pt x="332484" y="451308"/>
                </a:lnTo>
                <a:lnTo>
                  <a:pt x="328000" y="439260"/>
                </a:lnTo>
                <a:lnTo>
                  <a:pt x="323740" y="427326"/>
                </a:lnTo>
                <a:lnTo>
                  <a:pt x="322275" y="422821"/>
                </a:lnTo>
                <a:lnTo>
                  <a:pt x="317713" y="407482"/>
                </a:lnTo>
                <a:lnTo>
                  <a:pt x="314224" y="394143"/>
                </a:lnTo>
                <a:lnTo>
                  <a:pt x="311597" y="382332"/>
                </a:lnTo>
                <a:lnTo>
                  <a:pt x="309623" y="371580"/>
                </a:lnTo>
                <a:lnTo>
                  <a:pt x="308093" y="361416"/>
                </a:lnTo>
                <a:lnTo>
                  <a:pt x="306796" y="351371"/>
                </a:lnTo>
                <a:lnTo>
                  <a:pt x="305522" y="340972"/>
                </a:lnTo>
                <a:lnTo>
                  <a:pt x="304063" y="329751"/>
                </a:lnTo>
                <a:lnTo>
                  <a:pt x="302208" y="317237"/>
                </a:lnTo>
                <a:lnTo>
                  <a:pt x="299747" y="302960"/>
                </a:lnTo>
                <a:lnTo>
                  <a:pt x="297738" y="292582"/>
                </a:lnTo>
                <a:lnTo>
                  <a:pt x="293898" y="278513"/>
                </a:lnTo>
                <a:lnTo>
                  <a:pt x="288866" y="266475"/>
                </a:lnTo>
                <a:lnTo>
                  <a:pt x="283100" y="255783"/>
                </a:lnTo>
                <a:lnTo>
                  <a:pt x="277055" y="245754"/>
                </a:lnTo>
                <a:lnTo>
                  <a:pt x="271189" y="235704"/>
                </a:lnTo>
                <a:lnTo>
                  <a:pt x="265956" y="224948"/>
                </a:lnTo>
                <a:lnTo>
                  <a:pt x="261814" y="212803"/>
                </a:lnTo>
                <a:lnTo>
                  <a:pt x="259207" y="198475"/>
                </a:lnTo>
                <a:lnTo>
                  <a:pt x="253332" y="208085"/>
                </a:lnTo>
                <a:lnTo>
                  <a:pt x="249195" y="220518"/>
                </a:lnTo>
                <a:lnTo>
                  <a:pt x="245931" y="234220"/>
                </a:lnTo>
                <a:lnTo>
                  <a:pt x="242679" y="247635"/>
                </a:lnTo>
                <a:lnTo>
                  <a:pt x="238576" y="259210"/>
                </a:lnTo>
                <a:lnTo>
                  <a:pt x="236931" y="262293"/>
                </a:lnTo>
                <a:lnTo>
                  <a:pt x="231781" y="273792"/>
                </a:lnTo>
                <a:lnTo>
                  <a:pt x="230284" y="283466"/>
                </a:lnTo>
                <a:lnTo>
                  <a:pt x="230094" y="292657"/>
                </a:lnTo>
                <a:lnTo>
                  <a:pt x="228863" y="302703"/>
                </a:lnTo>
                <a:lnTo>
                  <a:pt x="224726" y="313994"/>
                </a:lnTo>
                <a:lnTo>
                  <a:pt x="217164" y="327968"/>
                </a:lnTo>
                <a:lnTo>
                  <a:pt x="209619" y="339614"/>
                </a:lnTo>
                <a:lnTo>
                  <a:pt x="202117" y="349468"/>
                </a:lnTo>
                <a:lnTo>
                  <a:pt x="194683" y="358064"/>
                </a:lnTo>
                <a:lnTo>
                  <a:pt x="187343" y="365937"/>
                </a:lnTo>
                <a:lnTo>
                  <a:pt x="180124" y="373620"/>
                </a:lnTo>
                <a:lnTo>
                  <a:pt x="173050" y="381648"/>
                </a:lnTo>
                <a:lnTo>
                  <a:pt x="166148" y="390557"/>
                </a:lnTo>
                <a:lnTo>
                  <a:pt x="159444" y="400879"/>
                </a:lnTo>
                <a:lnTo>
                  <a:pt x="152963" y="413151"/>
                </a:lnTo>
                <a:lnTo>
                  <a:pt x="147167" y="426758"/>
                </a:lnTo>
                <a:lnTo>
                  <a:pt x="143744" y="437000"/>
                </a:lnTo>
                <a:lnTo>
                  <a:pt x="140785" y="448391"/>
                </a:lnTo>
                <a:lnTo>
                  <a:pt x="138244" y="460717"/>
                </a:lnTo>
                <a:lnTo>
                  <a:pt x="136075" y="473763"/>
                </a:lnTo>
                <a:lnTo>
                  <a:pt x="134232" y="487316"/>
                </a:lnTo>
                <a:lnTo>
                  <a:pt x="132669" y="501162"/>
                </a:lnTo>
                <a:lnTo>
                  <a:pt x="131339" y="515085"/>
                </a:lnTo>
                <a:lnTo>
                  <a:pt x="130198" y="528873"/>
                </a:lnTo>
                <a:lnTo>
                  <a:pt x="129197" y="542311"/>
                </a:lnTo>
                <a:lnTo>
                  <a:pt x="128293" y="555185"/>
                </a:lnTo>
                <a:lnTo>
                  <a:pt x="127438" y="567281"/>
                </a:lnTo>
                <a:lnTo>
                  <a:pt x="126585" y="578385"/>
                </a:lnTo>
                <a:lnTo>
                  <a:pt x="126352" y="581164"/>
                </a:lnTo>
                <a:lnTo>
                  <a:pt x="125276" y="589751"/>
                </a:lnTo>
                <a:lnTo>
                  <a:pt x="124273" y="592537"/>
                </a:lnTo>
                <a:lnTo>
                  <a:pt x="123453" y="592627"/>
                </a:lnTo>
                <a:lnTo>
                  <a:pt x="122923" y="593124"/>
                </a:lnTo>
                <a:lnTo>
                  <a:pt x="122792" y="597134"/>
                </a:lnTo>
                <a:lnTo>
                  <a:pt x="123012" y="604088"/>
                </a:lnTo>
                <a:lnTo>
                  <a:pt x="111556" y="606676"/>
                </a:lnTo>
                <a:lnTo>
                  <a:pt x="99361" y="608815"/>
                </a:lnTo>
                <a:lnTo>
                  <a:pt x="86606" y="610540"/>
                </a:lnTo>
                <a:lnTo>
                  <a:pt x="73474" y="611884"/>
                </a:lnTo>
                <a:lnTo>
                  <a:pt x="60147" y="612883"/>
                </a:lnTo>
                <a:lnTo>
                  <a:pt x="46806" y="613571"/>
                </a:lnTo>
                <a:lnTo>
                  <a:pt x="33633" y="613982"/>
                </a:lnTo>
                <a:lnTo>
                  <a:pt x="20808" y="614149"/>
                </a:lnTo>
                <a:lnTo>
                  <a:pt x="8515" y="614109"/>
                </a:lnTo>
                <a:lnTo>
                  <a:pt x="0" y="613968"/>
                </a:lnTo>
                <a:lnTo>
                  <a:pt x="488" y="598302"/>
                </a:lnTo>
                <a:lnTo>
                  <a:pt x="821" y="583231"/>
                </a:lnTo>
                <a:lnTo>
                  <a:pt x="1038" y="568712"/>
                </a:lnTo>
                <a:lnTo>
                  <a:pt x="1181" y="554701"/>
                </a:lnTo>
                <a:lnTo>
                  <a:pt x="1288" y="541155"/>
                </a:lnTo>
                <a:lnTo>
                  <a:pt x="1402" y="528030"/>
                </a:lnTo>
                <a:lnTo>
                  <a:pt x="1561" y="515282"/>
                </a:lnTo>
                <a:lnTo>
                  <a:pt x="1807" y="502867"/>
                </a:lnTo>
                <a:lnTo>
                  <a:pt x="2180" y="490743"/>
                </a:lnTo>
                <a:lnTo>
                  <a:pt x="2720" y="478865"/>
                </a:lnTo>
                <a:lnTo>
                  <a:pt x="3468" y="467189"/>
                </a:lnTo>
                <a:lnTo>
                  <a:pt x="4464" y="455673"/>
                </a:lnTo>
                <a:lnTo>
                  <a:pt x="5748" y="444272"/>
                </a:lnTo>
                <a:lnTo>
                  <a:pt x="7361" y="432943"/>
                </a:lnTo>
                <a:lnTo>
                  <a:pt x="9343" y="421642"/>
                </a:lnTo>
                <a:lnTo>
                  <a:pt x="11735" y="410325"/>
                </a:lnTo>
                <a:lnTo>
                  <a:pt x="14577" y="398949"/>
                </a:lnTo>
                <a:lnTo>
                  <a:pt x="17909" y="387470"/>
                </a:lnTo>
                <a:lnTo>
                  <a:pt x="24280" y="368474"/>
                </a:lnTo>
                <a:lnTo>
                  <a:pt x="29142" y="355193"/>
                </a:lnTo>
                <a:lnTo>
                  <a:pt x="33934" y="342903"/>
                </a:lnTo>
                <a:lnTo>
                  <a:pt x="38647" y="331408"/>
                </a:lnTo>
                <a:lnTo>
                  <a:pt x="43274" y="320509"/>
                </a:lnTo>
                <a:lnTo>
                  <a:pt x="47808" y="310012"/>
                </a:lnTo>
                <a:lnTo>
                  <a:pt x="52240" y="299720"/>
                </a:lnTo>
                <a:lnTo>
                  <a:pt x="56562" y="289434"/>
                </a:lnTo>
                <a:lnTo>
                  <a:pt x="60768" y="278960"/>
                </a:lnTo>
                <a:lnTo>
                  <a:pt x="64849" y="268100"/>
                </a:lnTo>
                <a:lnTo>
                  <a:pt x="68797" y="256657"/>
                </a:lnTo>
                <a:lnTo>
                  <a:pt x="72606" y="244436"/>
                </a:lnTo>
                <a:lnTo>
                  <a:pt x="76266" y="231238"/>
                </a:lnTo>
                <a:lnTo>
                  <a:pt x="79772" y="216869"/>
                </a:lnTo>
                <a:lnTo>
                  <a:pt x="81064" y="211048"/>
                </a:lnTo>
                <a:lnTo>
                  <a:pt x="82830" y="200625"/>
                </a:lnTo>
                <a:lnTo>
                  <a:pt x="84555" y="187079"/>
                </a:lnTo>
                <a:lnTo>
                  <a:pt x="86168" y="172378"/>
                </a:lnTo>
                <a:lnTo>
                  <a:pt x="87602" y="158491"/>
                </a:lnTo>
                <a:lnTo>
                  <a:pt x="88789" y="147386"/>
                </a:lnTo>
                <a:lnTo>
                  <a:pt x="90810" y="132976"/>
                </a:lnTo>
                <a:lnTo>
                  <a:pt x="93139" y="120491"/>
                </a:lnTo>
                <a:lnTo>
                  <a:pt x="95850" y="108355"/>
                </a:lnTo>
                <a:lnTo>
                  <a:pt x="98857" y="96367"/>
                </a:lnTo>
                <a:lnTo>
                  <a:pt x="102075" y="84325"/>
                </a:lnTo>
                <a:lnTo>
                  <a:pt x="105418" y="72029"/>
                </a:lnTo>
                <a:lnTo>
                  <a:pt x="108445" y="60642"/>
                </a:lnTo>
                <a:lnTo>
                  <a:pt x="110910" y="48875"/>
                </a:lnTo>
                <a:lnTo>
                  <a:pt x="113297" y="35289"/>
                </a:lnTo>
                <a:lnTo>
                  <a:pt x="116151" y="21487"/>
                </a:lnTo>
                <a:lnTo>
                  <a:pt x="120015" y="9071"/>
                </a:lnTo>
                <a:lnTo>
                  <a:pt x="1251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4027309" y="1715308"/>
            <a:ext cx="863831" cy="561713"/>
          </a:xfrm>
          <a:custGeom>
            <a:avLst/>
            <a:gdLst/>
            <a:ahLst/>
            <a:cxnLst/>
            <a:rect l="l" t="t" r="r" b="b"/>
            <a:pathLst>
              <a:path w="863831" h="561713">
                <a:moveTo>
                  <a:pt x="747799" y="364459"/>
                </a:moveTo>
                <a:lnTo>
                  <a:pt x="759412" y="366546"/>
                </a:lnTo>
                <a:lnTo>
                  <a:pt x="770320" y="368406"/>
                </a:lnTo>
                <a:lnTo>
                  <a:pt x="779551" y="370116"/>
                </a:lnTo>
                <a:lnTo>
                  <a:pt x="787516" y="371995"/>
                </a:lnTo>
                <a:lnTo>
                  <a:pt x="797102" y="374615"/>
                </a:lnTo>
                <a:lnTo>
                  <a:pt x="807739" y="377653"/>
                </a:lnTo>
                <a:lnTo>
                  <a:pt x="818859" y="380784"/>
                </a:lnTo>
                <a:lnTo>
                  <a:pt x="829892" y="383683"/>
                </a:lnTo>
                <a:lnTo>
                  <a:pt x="840268" y="386027"/>
                </a:lnTo>
                <a:lnTo>
                  <a:pt x="849420" y="387490"/>
                </a:lnTo>
                <a:lnTo>
                  <a:pt x="856777" y="387749"/>
                </a:lnTo>
                <a:lnTo>
                  <a:pt x="861770" y="386479"/>
                </a:lnTo>
                <a:lnTo>
                  <a:pt x="863831" y="383356"/>
                </a:lnTo>
                <a:lnTo>
                  <a:pt x="862389" y="378055"/>
                </a:lnTo>
                <a:lnTo>
                  <a:pt x="858265" y="371944"/>
                </a:lnTo>
                <a:lnTo>
                  <a:pt x="855555" y="357796"/>
                </a:lnTo>
                <a:lnTo>
                  <a:pt x="850417" y="345449"/>
                </a:lnTo>
                <a:lnTo>
                  <a:pt x="844637" y="335015"/>
                </a:lnTo>
                <a:lnTo>
                  <a:pt x="840002" y="326607"/>
                </a:lnTo>
                <a:lnTo>
                  <a:pt x="838297" y="320337"/>
                </a:lnTo>
                <a:lnTo>
                  <a:pt x="841309" y="316317"/>
                </a:lnTo>
                <a:lnTo>
                  <a:pt x="849477" y="314718"/>
                </a:lnTo>
                <a:lnTo>
                  <a:pt x="837780" y="310822"/>
                </a:lnTo>
                <a:lnTo>
                  <a:pt x="830469" y="307796"/>
                </a:lnTo>
                <a:lnTo>
                  <a:pt x="826393" y="305382"/>
                </a:lnTo>
                <a:lnTo>
                  <a:pt x="823347" y="301351"/>
                </a:lnTo>
                <a:lnTo>
                  <a:pt x="822078" y="299218"/>
                </a:lnTo>
                <a:lnTo>
                  <a:pt x="819444" y="296661"/>
                </a:lnTo>
                <a:lnTo>
                  <a:pt x="814296" y="293421"/>
                </a:lnTo>
                <a:lnTo>
                  <a:pt x="805484" y="289240"/>
                </a:lnTo>
                <a:lnTo>
                  <a:pt x="804265" y="288721"/>
                </a:lnTo>
                <a:lnTo>
                  <a:pt x="790626" y="283047"/>
                </a:lnTo>
                <a:lnTo>
                  <a:pt x="778962" y="277214"/>
                </a:lnTo>
                <a:lnTo>
                  <a:pt x="769645" y="269637"/>
                </a:lnTo>
                <a:lnTo>
                  <a:pt x="763047" y="258731"/>
                </a:lnTo>
                <a:lnTo>
                  <a:pt x="761707" y="254761"/>
                </a:lnTo>
                <a:lnTo>
                  <a:pt x="758728" y="242617"/>
                </a:lnTo>
                <a:lnTo>
                  <a:pt x="756437" y="230236"/>
                </a:lnTo>
                <a:lnTo>
                  <a:pt x="754417" y="217707"/>
                </a:lnTo>
                <a:lnTo>
                  <a:pt x="752254" y="205118"/>
                </a:lnTo>
                <a:lnTo>
                  <a:pt x="749531" y="192556"/>
                </a:lnTo>
                <a:lnTo>
                  <a:pt x="747699" y="185877"/>
                </a:lnTo>
                <a:lnTo>
                  <a:pt x="743151" y="172482"/>
                </a:lnTo>
                <a:lnTo>
                  <a:pt x="737824" y="159953"/>
                </a:lnTo>
                <a:lnTo>
                  <a:pt x="731762" y="148225"/>
                </a:lnTo>
                <a:lnTo>
                  <a:pt x="725011" y="137235"/>
                </a:lnTo>
                <a:lnTo>
                  <a:pt x="717618" y="126920"/>
                </a:lnTo>
                <a:lnTo>
                  <a:pt x="709627" y="117218"/>
                </a:lnTo>
                <a:lnTo>
                  <a:pt x="701085" y="108065"/>
                </a:lnTo>
                <a:lnTo>
                  <a:pt x="692037" y="99397"/>
                </a:lnTo>
                <a:lnTo>
                  <a:pt x="682528" y="91153"/>
                </a:lnTo>
                <a:lnTo>
                  <a:pt x="672605" y="83269"/>
                </a:lnTo>
                <a:lnTo>
                  <a:pt x="662313" y="75681"/>
                </a:lnTo>
                <a:lnTo>
                  <a:pt x="651698" y="68326"/>
                </a:lnTo>
                <a:lnTo>
                  <a:pt x="640805" y="61143"/>
                </a:lnTo>
                <a:lnTo>
                  <a:pt x="629681" y="54067"/>
                </a:lnTo>
                <a:lnTo>
                  <a:pt x="618369" y="47035"/>
                </a:lnTo>
                <a:lnTo>
                  <a:pt x="606918" y="39984"/>
                </a:lnTo>
                <a:lnTo>
                  <a:pt x="595744" y="33083"/>
                </a:lnTo>
                <a:lnTo>
                  <a:pt x="589525" y="22552"/>
                </a:lnTo>
                <a:lnTo>
                  <a:pt x="583284" y="9480"/>
                </a:lnTo>
                <a:lnTo>
                  <a:pt x="580250" y="8724"/>
                </a:lnTo>
                <a:lnTo>
                  <a:pt x="564197" y="2603"/>
                </a:lnTo>
                <a:lnTo>
                  <a:pt x="563194" y="5892"/>
                </a:lnTo>
                <a:lnTo>
                  <a:pt x="559346" y="15900"/>
                </a:lnTo>
                <a:lnTo>
                  <a:pt x="564540" y="19481"/>
                </a:lnTo>
                <a:lnTo>
                  <a:pt x="569747" y="23063"/>
                </a:lnTo>
                <a:lnTo>
                  <a:pt x="576554" y="24320"/>
                </a:lnTo>
                <a:lnTo>
                  <a:pt x="576325" y="25666"/>
                </a:lnTo>
                <a:lnTo>
                  <a:pt x="574738" y="35229"/>
                </a:lnTo>
                <a:lnTo>
                  <a:pt x="574928" y="39446"/>
                </a:lnTo>
                <a:lnTo>
                  <a:pt x="572122" y="44919"/>
                </a:lnTo>
                <a:lnTo>
                  <a:pt x="565545" y="55491"/>
                </a:lnTo>
                <a:lnTo>
                  <a:pt x="558242" y="65254"/>
                </a:lnTo>
                <a:lnTo>
                  <a:pt x="555231" y="69634"/>
                </a:lnTo>
                <a:lnTo>
                  <a:pt x="546301" y="78431"/>
                </a:lnTo>
                <a:lnTo>
                  <a:pt x="535072" y="84510"/>
                </a:lnTo>
                <a:lnTo>
                  <a:pt x="527748" y="88061"/>
                </a:lnTo>
                <a:lnTo>
                  <a:pt x="515458" y="93533"/>
                </a:lnTo>
                <a:lnTo>
                  <a:pt x="504370" y="98249"/>
                </a:lnTo>
                <a:lnTo>
                  <a:pt x="493777" y="104827"/>
                </a:lnTo>
                <a:lnTo>
                  <a:pt x="491020" y="107162"/>
                </a:lnTo>
                <a:lnTo>
                  <a:pt x="485492" y="97902"/>
                </a:lnTo>
                <a:lnTo>
                  <a:pt x="479559" y="86631"/>
                </a:lnTo>
                <a:lnTo>
                  <a:pt x="473731" y="74073"/>
                </a:lnTo>
                <a:lnTo>
                  <a:pt x="468518" y="60953"/>
                </a:lnTo>
                <a:lnTo>
                  <a:pt x="464431" y="47993"/>
                </a:lnTo>
                <a:lnTo>
                  <a:pt x="461982" y="35919"/>
                </a:lnTo>
                <a:lnTo>
                  <a:pt x="461680" y="25455"/>
                </a:lnTo>
                <a:lnTo>
                  <a:pt x="463727" y="17894"/>
                </a:lnTo>
                <a:lnTo>
                  <a:pt x="463727" y="20065"/>
                </a:lnTo>
                <a:lnTo>
                  <a:pt x="486486" y="19723"/>
                </a:lnTo>
                <a:lnTo>
                  <a:pt x="477240" y="2285"/>
                </a:lnTo>
                <a:lnTo>
                  <a:pt x="474649" y="2285"/>
                </a:lnTo>
                <a:lnTo>
                  <a:pt x="463257" y="0"/>
                </a:lnTo>
                <a:lnTo>
                  <a:pt x="457034" y="3746"/>
                </a:lnTo>
                <a:lnTo>
                  <a:pt x="451992" y="6794"/>
                </a:lnTo>
                <a:lnTo>
                  <a:pt x="451929" y="16014"/>
                </a:lnTo>
                <a:lnTo>
                  <a:pt x="449897" y="16116"/>
                </a:lnTo>
                <a:lnTo>
                  <a:pt x="437036" y="16937"/>
                </a:lnTo>
                <a:lnTo>
                  <a:pt x="424357" y="18223"/>
                </a:lnTo>
                <a:lnTo>
                  <a:pt x="411813" y="19916"/>
                </a:lnTo>
                <a:lnTo>
                  <a:pt x="399358" y="21960"/>
                </a:lnTo>
                <a:lnTo>
                  <a:pt x="386945" y="24296"/>
                </a:lnTo>
                <a:lnTo>
                  <a:pt x="374528" y="26868"/>
                </a:lnTo>
                <a:lnTo>
                  <a:pt x="362061" y="29619"/>
                </a:lnTo>
                <a:lnTo>
                  <a:pt x="345908" y="33775"/>
                </a:lnTo>
                <a:lnTo>
                  <a:pt x="333807" y="37837"/>
                </a:lnTo>
                <a:lnTo>
                  <a:pt x="322016" y="42444"/>
                </a:lnTo>
                <a:lnTo>
                  <a:pt x="310423" y="47415"/>
                </a:lnTo>
                <a:lnTo>
                  <a:pt x="298914" y="52566"/>
                </a:lnTo>
                <a:lnTo>
                  <a:pt x="287378" y="57716"/>
                </a:lnTo>
                <a:lnTo>
                  <a:pt x="275702" y="62683"/>
                </a:lnTo>
                <a:lnTo>
                  <a:pt x="263774" y="67284"/>
                </a:lnTo>
                <a:lnTo>
                  <a:pt x="250071" y="71061"/>
                </a:lnTo>
                <a:lnTo>
                  <a:pt x="237808" y="72718"/>
                </a:lnTo>
                <a:lnTo>
                  <a:pt x="225241" y="73592"/>
                </a:lnTo>
                <a:lnTo>
                  <a:pt x="212552" y="74337"/>
                </a:lnTo>
                <a:lnTo>
                  <a:pt x="199920" y="75603"/>
                </a:lnTo>
                <a:lnTo>
                  <a:pt x="192874" y="76796"/>
                </a:lnTo>
                <a:lnTo>
                  <a:pt x="180480" y="79023"/>
                </a:lnTo>
                <a:lnTo>
                  <a:pt x="167954" y="80830"/>
                </a:lnTo>
                <a:lnTo>
                  <a:pt x="155344" y="82407"/>
                </a:lnTo>
                <a:lnTo>
                  <a:pt x="142700" y="83942"/>
                </a:lnTo>
                <a:lnTo>
                  <a:pt x="130072" y="85626"/>
                </a:lnTo>
                <a:lnTo>
                  <a:pt x="117508" y="87647"/>
                </a:lnTo>
                <a:lnTo>
                  <a:pt x="105058" y="90194"/>
                </a:lnTo>
                <a:lnTo>
                  <a:pt x="92772" y="93458"/>
                </a:lnTo>
                <a:lnTo>
                  <a:pt x="83337" y="96621"/>
                </a:lnTo>
                <a:lnTo>
                  <a:pt x="71644" y="100227"/>
                </a:lnTo>
                <a:lnTo>
                  <a:pt x="58786" y="103302"/>
                </a:lnTo>
                <a:lnTo>
                  <a:pt x="45413" y="106306"/>
                </a:lnTo>
                <a:lnTo>
                  <a:pt x="32177" y="109701"/>
                </a:lnTo>
                <a:lnTo>
                  <a:pt x="19729" y="113948"/>
                </a:lnTo>
                <a:lnTo>
                  <a:pt x="8721" y="119509"/>
                </a:lnTo>
                <a:lnTo>
                  <a:pt x="0" y="126631"/>
                </a:lnTo>
                <a:lnTo>
                  <a:pt x="10037" y="128288"/>
                </a:lnTo>
                <a:lnTo>
                  <a:pt x="17094" y="134802"/>
                </a:lnTo>
                <a:lnTo>
                  <a:pt x="21551" y="145029"/>
                </a:lnTo>
                <a:lnTo>
                  <a:pt x="23791" y="157824"/>
                </a:lnTo>
                <a:lnTo>
                  <a:pt x="24197" y="172041"/>
                </a:lnTo>
                <a:lnTo>
                  <a:pt x="23151" y="186535"/>
                </a:lnTo>
                <a:lnTo>
                  <a:pt x="21036" y="200160"/>
                </a:lnTo>
                <a:lnTo>
                  <a:pt x="18233" y="211773"/>
                </a:lnTo>
                <a:lnTo>
                  <a:pt x="15126" y="220226"/>
                </a:lnTo>
                <a:lnTo>
                  <a:pt x="14681" y="221106"/>
                </a:lnTo>
                <a:lnTo>
                  <a:pt x="25920" y="222187"/>
                </a:lnTo>
                <a:lnTo>
                  <a:pt x="38349" y="221175"/>
                </a:lnTo>
                <a:lnTo>
                  <a:pt x="51370" y="218906"/>
                </a:lnTo>
                <a:lnTo>
                  <a:pt x="64384" y="216211"/>
                </a:lnTo>
                <a:lnTo>
                  <a:pt x="76790" y="213925"/>
                </a:lnTo>
                <a:lnTo>
                  <a:pt x="83286" y="213131"/>
                </a:lnTo>
                <a:lnTo>
                  <a:pt x="95929" y="211953"/>
                </a:lnTo>
                <a:lnTo>
                  <a:pt x="108575" y="210660"/>
                </a:lnTo>
                <a:lnTo>
                  <a:pt x="121223" y="209321"/>
                </a:lnTo>
                <a:lnTo>
                  <a:pt x="133873" y="208004"/>
                </a:lnTo>
                <a:lnTo>
                  <a:pt x="146523" y="206779"/>
                </a:lnTo>
                <a:lnTo>
                  <a:pt x="159173" y="205713"/>
                </a:lnTo>
                <a:lnTo>
                  <a:pt x="171821" y="204875"/>
                </a:lnTo>
                <a:lnTo>
                  <a:pt x="176834" y="204622"/>
                </a:lnTo>
                <a:lnTo>
                  <a:pt x="189516" y="203693"/>
                </a:lnTo>
                <a:lnTo>
                  <a:pt x="201920" y="202222"/>
                </a:lnTo>
                <a:lnTo>
                  <a:pt x="214233" y="200461"/>
                </a:lnTo>
                <a:lnTo>
                  <a:pt x="226638" y="198661"/>
                </a:lnTo>
                <a:lnTo>
                  <a:pt x="239320" y="197073"/>
                </a:lnTo>
                <a:lnTo>
                  <a:pt x="252462" y="195948"/>
                </a:lnTo>
                <a:lnTo>
                  <a:pt x="253796" y="195872"/>
                </a:lnTo>
                <a:lnTo>
                  <a:pt x="264760" y="194789"/>
                </a:lnTo>
                <a:lnTo>
                  <a:pt x="278834" y="193128"/>
                </a:lnTo>
                <a:lnTo>
                  <a:pt x="293749" y="191855"/>
                </a:lnTo>
                <a:lnTo>
                  <a:pt x="307235" y="191935"/>
                </a:lnTo>
                <a:lnTo>
                  <a:pt x="317021" y="194333"/>
                </a:lnTo>
                <a:lnTo>
                  <a:pt x="319023" y="195770"/>
                </a:lnTo>
                <a:lnTo>
                  <a:pt x="321488" y="204146"/>
                </a:lnTo>
                <a:lnTo>
                  <a:pt x="319472" y="216475"/>
                </a:lnTo>
                <a:lnTo>
                  <a:pt x="315748" y="230009"/>
                </a:lnTo>
                <a:lnTo>
                  <a:pt x="313085" y="242002"/>
                </a:lnTo>
                <a:lnTo>
                  <a:pt x="313042" y="246735"/>
                </a:lnTo>
                <a:lnTo>
                  <a:pt x="315427" y="260485"/>
                </a:lnTo>
                <a:lnTo>
                  <a:pt x="317228" y="270813"/>
                </a:lnTo>
                <a:lnTo>
                  <a:pt x="318299" y="283322"/>
                </a:lnTo>
                <a:lnTo>
                  <a:pt x="318452" y="288188"/>
                </a:lnTo>
                <a:lnTo>
                  <a:pt x="318557" y="300341"/>
                </a:lnTo>
                <a:lnTo>
                  <a:pt x="318377" y="312767"/>
                </a:lnTo>
                <a:lnTo>
                  <a:pt x="317967" y="325411"/>
                </a:lnTo>
                <a:lnTo>
                  <a:pt x="317383" y="338218"/>
                </a:lnTo>
                <a:lnTo>
                  <a:pt x="316679" y="351136"/>
                </a:lnTo>
                <a:lnTo>
                  <a:pt x="315913" y="364108"/>
                </a:lnTo>
                <a:lnTo>
                  <a:pt x="315138" y="377082"/>
                </a:lnTo>
                <a:lnTo>
                  <a:pt x="314411" y="390002"/>
                </a:lnTo>
                <a:lnTo>
                  <a:pt x="313787" y="402815"/>
                </a:lnTo>
                <a:lnTo>
                  <a:pt x="313322" y="415466"/>
                </a:lnTo>
                <a:lnTo>
                  <a:pt x="313070" y="427900"/>
                </a:lnTo>
                <a:lnTo>
                  <a:pt x="313042" y="433374"/>
                </a:lnTo>
                <a:lnTo>
                  <a:pt x="312647" y="446128"/>
                </a:lnTo>
                <a:lnTo>
                  <a:pt x="311565" y="458789"/>
                </a:lnTo>
                <a:lnTo>
                  <a:pt x="309950" y="471380"/>
                </a:lnTo>
                <a:lnTo>
                  <a:pt x="307957" y="483922"/>
                </a:lnTo>
                <a:lnTo>
                  <a:pt x="305739" y="496436"/>
                </a:lnTo>
                <a:lnTo>
                  <a:pt x="303453" y="508945"/>
                </a:lnTo>
                <a:lnTo>
                  <a:pt x="301251" y="521469"/>
                </a:lnTo>
                <a:lnTo>
                  <a:pt x="299289" y="534032"/>
                </a:lnTo>
                <a:lnTo>
                  <a:pt x="298513" y="539800"/>
                </a:lnTo>
                <a:lnTo>
                  <a:pt x="313345" y="542069"/>
                </a:lnTo>
                <a:lnTo>
                  <a:pt x="328863" y="544440"/>
                </a:lnTo>
                <a:lnTo>
                  <a:pt x="344994" y="546857"/>
                </a:lnTo>
                <a:lnTo>
                  <a:pt x="361662" y="549266"/>
                </a:lnTo>
                <a:lnTo>
                  <a:pt x="378790" y="551613"/>
                </a:lnTo>
                <a:lnTo>
                  <a:pt x="396304" y="553843"/>
                </a:lnTo>
                <a:lnTo>
                  <a:pt x="414128" y="555902"/>
                </a:lnTo>
                <a:lnTo>
                  <a:pt x="432187" y="557734"/>
                </a:lnTo>
                <a:lnTo>
                  <a:pt x="450405" y="559286"/>
                </a:lnTo>
                <a:lnTo>
                  <a:pt x="468707" y="560503"/>
                </a:lnTo>
                <a:lnTo>
                  <a:pt x="487018" y="561330"/>
                </a:lnTo>
                <a:lnTo>
                  <a:pt x="505262" y="561713"/>
                </a:lnTo>
                <a:lnTo>
                  <a:pt x="523363" y="561597"/>
                </a:lnTo>
                <a:lnTo>
                  <a:pt x="541246" y="560928"/>
                </a:lnTo>
                <a:lnTo>
                  <a:pt x="558837" y="559651"/>
                </a:lnTo>
                <a:lnTo>
                  <a:pt x="576058" y="557712"/>
                </a:lnTo>
                <a:lnTo>
                  <a:pt x="592836" y="555055"/>
                </a:lnTo>
                <a:lnTo>
                  <a:pt x="609094" y="551627"/>
                </a:lnTo>
                <a:lnTo>
                  <a:pt x="624757" y="547373"/>
                </a:lnTo>
                <a:lnTo>
                  <a:pt x="639749" y="542239"/>
                </a:lnTo>
                <a:lnTo>
                  <a:pt x="637494" y="530728"/>
                </a:lnTo>
                <a:lnTo>
                  <a:pt x="637038" y="518570"/>
                </a:lnTo>
                <a:lnTo>
                  <a:pt x="637924" y="505979"/>
                </a:lnTo>
                <a:lnTo>
                  <a:pt x="639696" y="493169"/>
                </a:lnTo>
                <a:lnTo>
                  <a:pt x="641897" y="480356"/>
                </a:lnTo>
                <a:lnTo>
                  <a:pt x="644070" y="467753"/>
                </a:lnTo>
                <a:lnTo>
                  <a:pt x="645759" y="455576"/>
                </a:lnTo>
                <a:lnTo>
                  <a:pt x="646366" y="448259"/>
                </a:lnTo>
                <a:lnTo>
                  <a:pt x="646913" y="438041"/>
                </a:lnTo>
                <a:lnTo>
                  <a:pt x="647512" y="426460"/>
                </a:lnTo>
                <a:lnTo>
                  <a:pt x="648118" y="413792"/>
                </a:lnTo>
                <a:lnTo>
                  <a:pt x="648686" y="400317"/>
                </a:lnTo>
                <a:lnTo>
                  <a:pt x="649172" y="386310"/>
                </a:lnTo>
                <a:lnTo>
                  <a:pt x="649531" y="372050"/>
                </a:lnTo>
                <a:lnTo>
                  <a:pt x="649718" y="357814"/>
                </a:lnTo>
                <a:lnTo>
                  <a:pt x="649689" y="343879"/>
                </a:lnTo>
                <a:lnTo>
                  <a:pt x="649397" y="330523"/>
                </a:lnTo>
                <a:lnTo>
                  <a:pt x="648800" y="318023"/>
                </a:lnTo>
                <a:lnTo>
                  <a:pt x="647851" y="306656"/>
                </a:lnTo>
                <a:lnTo>
                  <a:pt x="646658" y="297611"/>
                </a:lnTo>
                <a:lnTo>
                  <a:pt x="655043" y="312066"/>
                </a:lnTo>
                <a:lnTo>
                  <a:pt x="664638" y="324229"/>
                </a:lnTo>
                <a:lnTo>
                  <a:pt x="675229" y="334328"/>
                </a:lnTo>
                <a:lnTo>
                  <a:pt x="686605" y="342594"/>
                </a:lnTo>
                <a:lnTo>
                  <a:pt x="698552" y="349256"/>
                </a:lnTo>
                <a:lnTo>
                  <a:pt x="710857" y="354544"/>
                </a:lnTo>
                <a:lnTo>
                  <a:pt x="723309" y="358688"/>
                </a:lnTo>
                <a:lnTo>
                  <a:pt x="735694" y="361916"/>
                </a:lnTo>
                <a:lnTo>
                  <a:pt x="747799" y="3644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027309" y="1715308"/>
            <a:ext cx="863831" cy="561713"/>
          </a:xfrm>
          <a:custGeom>
            <a:avLst/>
            <a:gdLst/>
            <a:ahLst/>
            <a:cxnLst/>
            <a:rect l="l" t="t" r="r" b="b"/>
            <a:pathLst>
              <a:path w="863831" h="561713">
                <a:moveTo>
                  <a:pt x="486486" y="19723"/>
                </a:moveTo>
                <a:lnTo>
                  <a:pt x="477240" y="2285"/>
                </a:lnTo>
                <a:lnTo>
                  <a:pt x="474649" y="2285"/>
                </a:lnTo>
                <a:lnTo>
                  <a:pt x="463257" y="0"/>
                </a:lnTo>
                <a:lnTo>
                  <a:pt x="457034" y="3746"/>
                </a:lnTo>
                <a:lnTo>
                  <a:pt x="451992" y="6794"/>
                </a:lnTo>
                <a:lnTo>
                  <a:pt x="451929" y="16014"/>
                </a:lnTo>
                <a:lnTo>
                  <a:pt x="449897" y="16116"/>
                </a:lnTo>
                <a:lnTo>
                  <a:pt x="437036" y="16937"/>
                </a:lnTo>
                <a:lnTo>
                  <a:pt x="424357" y="18223"/>
                </a:lnTo>
                <a:lnTo>
                  <a:pt x="411813" y="19916"/>
                </a:lnTo>
                <a:lnTo>
                  <a:pt x="399358" y="21960"/>
                </a:lnTo>
                <a:lnTo>
                  <a:pt x="386945" y="24296"/>
                </a:lnTo>
                <a:lnTo>
                  <a:pt x="374528" y="26868"/>
                </a:lnTo>
                <a:lnTo>
                  <a:pt x="362061" y="29619"/>
                </a:lnTo>
                <a:lnTo>
                  <a:pt x="345908" y="33775"/>
                </a:lnTo>
                <a:lnTo>
                  <a:pt x="333807" y="37837"/>
                </a:lnTo>
                <a:lnTo>
                  <a:pt x="322016" y="42444"/>
                </a:lnTo>
                <a:lnTo>
                  <a:pt x="310423" y="47415"/>
                </a:lnTo>
                <a:lnTo>
                  <a:pt x="298914" y="52566"/>
                </a:lnTo>
                <a:lnTo>
                  <a:pt x="287378" y="57716"/>
                </a:lnTo>
                <a:lnTo>
                  <a:pt x="275702" y="62683"/>
                </a:lnTo>
                <a:lnTo>
                  <a:pt x="263774" y="67284"/>
                </a:lnTo>
                <a:lnTo>
                  <a:pt x="250071" y="71061"/>
                </a:lnTo>
                <a:lnTo>
                  <a:pt x="237808" y="72718"/>
                </a:lnTo>
                <a:lnTo>
                  <a:pt x="225241" y="73592"/>
                </a:lnTo>
                <a:lnTo>
                  <a:pt x="212552" y="74337"/>
                </a:lnTo>
                <a:lnTo>
                  <a:pt x="199920" y="75603"/>
                </a:lnTo>
                <a:lnTo>
                  <a:pt x="192874" y="76796"/>
                </a:lnTo>
                <a:lnTo>
                  <a:pt x="180480" y="79023"/>
                </a:lnTo>
                <a:lnTo>
                  <a:pt x="167954" y="80830"/>
                </a:lnTo>
                <a:lnTo>
                  <a:pt x="155344" y="82407"/>
                </a:lnTo>
                <a:lnTo>
                  <a:pt x="142700" y="83942"/>
                </a:lnTo>
                <a:lnTo>
                  <a:pt x="130072" y="85626"/>
                </a:lnTo>
                <a:lnTo>
                  <a:pt x="117508" y="87647"/>
                </a:lnTo>
                <a:lnTo>
                  <a:pt x="105058" y="90194"/>
                </a:lnTo>
                <a:lnTo>
                  <a:pt x="92772" y="93458"/>
                </a:lnTo>
                <a:lnTo>
                  <a:pt x="83337" y="96621"/>
                </a:lnTo>
                <a:lnTo>
                  <a:pt x="71644" y="100227"/>
                </a:lnTo>
                <a:lnTo>
                  <a:pt x="58786" y="103302"/>
                </a:lnTo>
                <a:lnTo>
                  <a:pt x="45413" y="106306"/>
                </a:lnTo>
                <a:lnTo>
                  <a:pt x="32177" y="109701"/>
                </a:lnTo>
                <a:lnTo>
                  <a:pt x="19729" y="113948"/>
                </a:lnTo>
                <a:lnTo>
                  <a:pt x="8721" y="119509"/>
                </a:lnTo>
                <a:lnTo>
                  <a:pt x="0" y="126631"/>
                </a:lnTo>
                <a:lnTo>
                  <a:pt x="10037" y="128288"/>
                </a:lnTo>
                <a:lnTo>
                  <a:pt x="17094" y="134802"/>
                </a:lnTo>
                <a:lnTo>
                  <a:pt x="21551" y="145029"/>
                </a:lnTo>
                <a:lnTo>
                  <a:pt x="23791" y="157824"/>
                </a:lnTo>
                <a:lnTo>
                  <a:pt x="24197" y="172041"/>
                </a:lnTo>
                <a:lnTo>
                  <a:pt x="23151" y="186535"/>
                </a:lnTo>
                <a:lnTo>
                  <a:pt x="21036" y="200160"/>
                </a:lnTo>
                <a:lnTo>
                  <a:pt x="18233" y="211773"/>
                </a:lnTo>
                <a:lnTo>
                  <a:pt x="15126" y="220226"/>
                </a:lnTo>
                <a:lnTo>
                  <a:pt x="14681" y="221106"/>
                </a:lnTo>
                <a:lnTo>
                  <a:pt x="25920" y="222187"/>
                </a:lnTo>
                <a:lnTo>
                  <a:pt x="38349" y="221175"/>
                </a:lnTo>
                <a:lnTo>
                  <a:pt x="51370" y="218906"/>
                </a:lnTo>
                <a:lnTo>
                  <a:pt x="64384" y="216211"/>
                </a:lnTo>
                <a:lnTo>
                  <a:pt x="76790" y="213925"/>
                </a:lnTo>
                <a:lnTo>
                  <a:pt x="83286" y="213131"/>
                </a:lnTo>
                <a:lnTo>
                  <a:pt x="95929" y="211953"/>
                </a:lnTo>
                <a:lnTo>
                  <a:pt x="108575" y="210660"/>
                </a:lnTo>
                <a:lnTo>
                  <a:pt x="121223" y="209321"/>
                </a:lnTo>
                <a:lnTo>
                  <a:pt x="133873" y="208004"/>
                </a:lnTo>
                <a:lnTo>
                  <a:pt x="146523" y="206779"/>
                </a:lnTo>
                <a:lnTo>
                  <a:pt x="159173" y="205713"/>
                </a:lnTo>
                <a:lnTo>
                  <a:pt x="171821" y="204875"/>
                </a:lnTo>
                <a:lnTo>
                  <a:pt x="176834" y="204622"/>
                </a:lnTo>
                <a:lnTo>
                  <a:pt x="189516" y="203693"/>
                </a:lnTo>
                <a:lnTo>
                  <a:pt x="201920" y="202222"/>
                </a:lnTo>
                <a:lnTo>
                  <a:pt x="214233" y="200461"/>
                </a:lnTo>
                <a:lnTo>
                  <a:pt x="226638" y="198661"/>
                </a:lnTo>
                <a:lnTo>
                  <a:pt x="239320" y="197073"/>
                </a:lnTo>
                <a:lnTo>
                  <a:pt x="252462" y="195948"/>
                </a:lnTo>
                <a:lnTo>
                  <a:pt x="253796" y="195872"/>
                </a:lnTo>
                <a:lnTo>
                  <a:pt x="264760" y="194789"/>
                </a:lnTo>
                <a:lnTo>
                  <a:pt x="278834" y="193128"/>
                </a:lnTo>
                <a:lnTo>
                  <a:pt x="293749" y="191855"/>
                </a:lnTo>
                <a:lnTo>
                  <a:pt x="307235" y="191935"/>
                </a:lnTo>
                <a:lnTo>
                  <a:pt x="317021" y="194333"/>
                </a:lnTo>
                <a:lnTo>
                  <a:pt x="319023" y="195770"/>
                </a:lnTo>
                <a:lnTo>
                  <a:pt x="321488" y="204146"/>
                </a:lnTo>
                <a:lnTo>
                  <a:pt x="319472" y="216475"/>
                </a:lnTo>
                <a:lnTo>
                  <a:pt x="315748" y="230009"/>
                </a:lnTo>
                <a:lnTo>
                  <a:pt x="313085" y="242002"/>
                </a:lnTo>
                <a:lnTo>
                  <a:pt x="313042" y="246735"/>
                </a:lnTo>
                <a:lnTo>
                  <a:pt x="315427" y="260485"/>
                </a:lnTo>
                <a:lnTo>
                  <a:pt x="317228" y="270813"/>
                </a:lnTo>
                <a:lnTo>
                  <a:pt x="318299" y="283322"/>
                </a:lnTo>
                <a:lnTo>
                  <a:pt x="318452" y="288188"/>
                </a:lnTo>
                <a:lnTo>
                  <a:pt x="318557" y="300341"/>
                </a:lnTo>
                <a:lnTo>
                  <a:pt x="318377" y="312767"/>
                </a:lnTo>
                <a:lnTo>
                  <a:pt x="317967" y="325411"/>
                </a:lnTo>
                <a:lnTo>
                  <a:pt x="317383" y="338218"/>
                </a:lnTo>
                <a:lnTo>
                  <a:pt x="316679" y="351136"/>
                </a:lnTo>
                <a:lnTo>
                  <a:pt x="315913" y="364108"/>
                </a:lnTo>
                <a:lnTo>
                  <a:pt x="315138" y="377082"/>
                </a:lnTo>
                <a:lnTo>
                  <a:pt x="314411" y="390002"/>
                </a:lnTo>
                <a:lnTo>
                  <a:pt x="313787" y="402815"/>
                </a:lnTo>
                <a:lnTo>
                  <a:pt x="313322" y="415466"/>
                </a:lnTo>
                <a:lnTo>
                  <a:pt x="313070" y="427900"/>
                </a:lnTo>
                <a:lnTo>
                  <a:pt x="313042" y="433374"/>
                </a:lnTo>
                <a:lnTo>
                  <a:pt x="312647" y="446128"/>
                </a:lnTo>
                <a:lnTo>
                  <a:pt x="311565" y="458789"/>
                </a:lnTo>
                <a:lnTo>
                  <a:pt x="309950" y="471380"/>
                </a:lnTo>
                <a:lnTo>
                  <a:pt x="307957" y="483922"/>
                </a:lnTo>
                <a:lnTo>
                  <a:pt x="305739" y="496436"/>
                </a:lnTo>
                <a:lnTo>
                  <a:pt x="303453" y="508945"/>
                </a:lnTo>
                <a:lnTo>
                  <a:pt x="301251" y="521469"/>
                </a:lnTo>
                <a:lnTo>
                  <a:pt x="299289" y="534032"/>
                </a:lnTo>
                <a:lnTo>
                  <a:pt x="298513" y="539800"/>
                </a:lnTo>
                <a:lnTo>
                  <a:pt x="313345" y="542069"/>
                </a:lnTo>
                <a:lnTo>
                  <a:pt x="328863" y="544440"/>
                </a:lnTo>
                <a:lnTo>
                  <a:pt x="344994" y="546857"/>
                </a:lnTo>
                <a:lnTo>
                  <a:pt x="361662" y="549266"/>
                </a:lnTo>
                <a:lnTo>
                  <a:pt x="378790" y="551613"/>
                </a:lnTo>
                <a:lnTo>
                  <a:pt x="396304" y="553843"/>
                </a:lnTo>
                <a:lnTo>
                  <a:pt x="414128" y="555902"/>
                </a:lnTo>
                <a:lnTo>
                  <a:pt x="432187" y="557734"/>
                </a:lnTo>
                <a:lnTo>
                  <a:pt x="450405" y="559286"/>
                </a:lnTo>
                <a:lnTo>
                  <a:pt x="468707" y="560503"/>
                </a:lnTo>
                <a:lnTo>
                  <a:pt x="487018" y="561330"/>
                </a:lnTo>
                <a:lnTo>
                  <a:pt x="505262" y="561713"/>
                </a:lnTo>
                <a:lnTo>
                  <a:pt x="523363" y="561597"/>
                </a:lnTo>
                <a:lnTo>
                  <a:pt x="541246" y="560928"/>
                </a:lnTo>
                <a:lnTo>
                  <a:pt x="558837" y="559651"/>
                </a:lnTo>
                <a:lnTo>
                  <a:pt x="576058" y="557712"/>
                </a:lnTo>
                <a:lnTo>
                  <a:pt x="592836" y="555055"/>
                </a:lnTo>
                <a:lnTo>
                  <a:pt x="609094" y="551627"/>
                </a:lnTo>
                <a:lnTo>
                  <a:pt x="624757" y="547373"/>
                </a:lnTo>
                <a:lnTo>
                  <a:pt x="639749" y="542239"/>
                </a:lnTo>
                <a:lnTo>
                  <a:pt x="637494" y="530728"/>
                </a:lnTo>
                <a:lnTo>
                  <a:pt x="637038" y="518570"/>
                </a:lnTo>
                <a:lnTo>
                  <a:pt x="637924" y="505979"/>
                </a:lnTo>
                <a:lnTo>
                  <a:pt x="639696" y="493169"/>
                </a:lnTo>
                <a:lnTo>
                  <a:pt x="641897" y="480356"/>
                </a:lnTo>
                <a:lnTo>
                  <a:pt x="644070" y="467753"/>
                </a:lnTo>
                <a:lnTo>
                  <a:pt x="645759" y="455576"/>
                </a:lnTo>
                <a:lnTo>
                  <a:pt x="646366" y="448259"/>
                </a:lnTo>
                <a:lnTo>
                  <a:pt x="646913" y="438041"/>
                </a:lnTo>
                <a:lnTo>
                  <a:pt x="647512" y="426460"/>
                </a:lnTo>
                <a:lnTo>
                  <a:pt x="648118" y="413792"/>
                </a:lnTo>
                <a:lnTo>
                  <a:pt x="648686" y="400317"/>
                </a:lnTo>
                <a:lnTo>
                  <a:pt x="649172" y="386310"/>
                </a:lnTo>
                <a:lnTo>
                  <a:pt x="649531" y="372050"/>
                </a:lnTo>
                <a:lnTo>
                  <a:pt x="649718" y="357814"/>
                </a:lnTo>
                <a:lnTo>
                  <a:pt x="649689" y="343879"/>
                </a:lnTo>
                <a:lnTo>
                  <a:pt x="649397" y="330523"/>
                </a:lnTo>
                <a:lnTo>
                  <a:pt x="648800" y="318023"/>
                </a:lnTo>
                <a:lnTo>
                  <a:pt x="647851" y="306656"/>
                </a:lnTo>
                <a:lnTo>
                  <a:pt x="646658" y="297611"/>
                </a:lnTo>
                <a:lnTo>
                  <a:pt x="655043" y="312066"/>
                </a:lnTo>
                <a:lnTo>
                  <a:pt x="664638" y="324229"/>
                </a:lnTo>
                <a:lnTo>
                  <a:pt x="675229" y="334328"/>
                </a:lnTo>
                <a:lnTo>
                  <a:pt x="686605" y="342594"/>
                </a:lnTo>
                <a:lnTo>
                  <a:pt x="698552" y="349256"/>
                </a:lnTo>
                <a:lnTo>
                  <a:pt x="710857" y="354544"/>
                </a:lnTo>
                <a:lnTo>
                  <a:pt x="723309" y="358688"/>
                </a:lnTo>
                <a:lnTo>
                  <a:pt x="735694" y="361916"/>
                </a:lnTo>
                <a:lnTo>
                  <a:pt x="747799" y="364459"/>
                </a:lnTo>
                <a:lnTo>
                  <a:pt x="759412" y="366546"/>
                </a:lnTo>
                <a:lnTo>
                  <a:pt x="770320" y="368406"/>
                </a:lnTo>
                <a:lnTo>
                  <a:pt x="779551" y="370116"/>
                </a:lnTo>
                <a:lnTo>
                  <a:pt x="787516" y="371995"/>
                </a:lnTo>
                <a:lnTo>
                  <a:pt x="797102" y="374615"/>
                </a:lnTo>
                <a:lnTo>
                  <a:pt x="807739" y="377653"/>
                </a:lnTo>
                <a:lnTo>
                  <a:pt x="818859" y="380784"/>
                </a:lnTo>
                <a:lnTo>
                  <a:pt x="829892" y="383683"/>
                </a:lnTo>
                <a:lnTo>
                  <a:pt x="840268" y="386027"/>
                </a:lnTo>
                <a:lnTo>
                  <a:pt x="849420" y="387490"/>
                </a:lnTo>
                <a:lnTo>
                  <a:pt x="856777" y="387749"/>
                </a:lnTo>
                <a:lnTo>
                  <a:pt x="861770" y="386479"/>
                </a:lnTo>
                <a:lnTo>
                  <a:pt x="863831" y="383356"/>
                </a:lnTo>
                <a:lnTo>
                  <a:pt x="862389" y="378055"/>
                </a:lnTo>
                <a:lnTo>
                  <a:pt x="858265" y="371944"/>
                </a:lnTo>
                <a:lnTo>
                  <a:pt x="855555" y="357796"/>
                </a:lnTo>
                <a:lnTo>
                  <a:pt x="850417" y="345449"/>
                </a:lnTo>
                <a:lnTo>
                  <a:pt x="844637" y="335015"/>
                </a:lnTo>
                <a:lnTo>
                  <a:pt x="840002" y="326607"/>
                </a:lnTo>
                <a:lnTo>
                  <a:pt x="838297" y="320337"/>
                </a:lnTo>
                <a:lnTo>
                  <a:pt x="841309" y="316317"/>
                </a:lnTo>
                <a:lnTo>
                  <a:pt x="849477" y="314718"/>
                </a:lnTo>
                <a:lnTo>
                  <a:pt x="837780" y="310822"/>
                </a:lnTo>
                <a:lnTo>
                  <a:pt x="830469" y="307796"/>
                </a:lnTo>
                <a:lnTo>
                  <a:pt x="826393" y="305382"/>
                </a:lnTo>
                <a:lnTo>
                  <a:pt x="824402" y="303320"/>
                </a:lnTo>
                <a:lnTo>
                  <a:pt x="823347" y="301351"/>
                </a:lnTo>
                <a:lnTo>
                  <a:pt x="822078" y="299218"/>
                </a:lnTo>
                <a:lnTo>
                  <a:pt x="819444" y="296661"/>
                </a:lnTo>
                <a:lnTo>
                  <a:pt x="814296" y="293421"/>
                </a:lnTo>
                <a:lnTo>
                  <a:pt x="805484" y="289240"/>
                </a:lnTo>
                <a:lnTo>
                  <a:pt x="804265" y="288721"/>
                </a:lnTo>
                <a:lnTo>
                  <a:pt x="790626" y="283047"/>
                </a:lnTo>
                <a:lnTo>
                  <a:pt x="778962" y="277214"/>
                </a:lnTo>
                <a:lnTo>
                  <a:pt x="769645" y="269637"/>
                </a:lnTo>
                <a:lnTo>
                  <a:pt x="763047" y="258731"/>
                </a:lnTo>
                <a:lnTo>
                  <a:pt x="761707" y="254761"/>
                </a:lnTo>
                <a:lnTo>
                  <a:pt x="758728" y="242617"/>
                </a:lnTo>
                <a:lnTo>
                  <a:pt x="756437" y="230236"/>
                </a:lnTo>
                <a:lnTo>
                  <a:pt x="754417" y="217707"/>
                </a:lnTo>
                <a:lnTo>
                  <a:pt x="752254" y="205118"/>
                </a:lnTo>
                <a:lnTo>
                  <a:pt x="749531" y="192556"/>
                </a:lnTo>
                <a:lnTo>
                  <a:pt x="747699" y="185877"/>
                </a:lnTo>
                <a:lnTo>
                  <a:pt x="743151" y="172482"/>
                </a:lnTo>
                <a:lnTo>
                  <a:pt x="737824" y="159953"/>
                </a:lnTo>
                <a:lnTo>
                  <a:pt x="731762" y="148225"/>
                </a:lnTo>
                <a:lnTo>
                  <a:pt x="725011" y="137235"/>
                </a:lnTo>
                <a:lnTo>
                  <a:pt x="717618" y="126920"/>
                </a:lnTo>
                <a:lnTo>
                  <a:pt x="709627" y="117218"/>
                </a:lnTo>
                <a:lnTo>
                  <a:pt x="701085" y="108065"/>
                </a:lnTo>
                <a:lnTo>
                  <a:pt x="692037" y="99397"/>
                </a:lnTo>
                <a:lnTo>
                  <a:pt x="682528" y="91153"/>
                </a:lnTo>
                <a:lnTo>
                  <a:pt x="672605" y="83269"/>
                </a:lnTo>
                <a:lnTo>
                  <a:pt x="662313" y="75681"/>
                </a:lnTo>
                <a:lnTo>
                  <a:pt x="651698" y="68326"/>
                </a:lnTo>
                <a:lnTo>
                  <a:pt x="640805" y="61143"/>
                </a:lnTo>
                <a:lnTo>
                  <a:pt x="629681" y="54067"/>
                </a:lnTo>
                <a:lnTo>
                  <a:pt x="618369" y="47035"/>
                </a:lnTo>
                <a:lnTo>
                  <a:pt x="606918" y="39984"/>
                </a:lnTo>
                <a:lnTo>
                  <a:pt x="595744" y="33083"/>
                </a:lnTo>
                <a:lnTo>
                  <a:pt x="589525" y="22552"/>
                </a:lnTo>
                <a:lnTo>
                  <a:pt x="583284" y="9480"/>
                </a:lnTo>
                <a:lnTo>
                  <a:pt x="581278" y="7404"/>
                </a:lnTo>
                <a:lnTo>
                  <a:pt x="580250" y="8724"/>
                </a:lnTo>
                <a:lnTo>
                  <a:pt x="564197" y="2603"/>
                </a:lnTo>
                <a:lnTo>
                  <a:pt x="563537" y="4787"/>
                </a:lnTo>
                <a:lnTo>
                  <a:pt x="563194" y="5892"/>
                </a:lnTo>
                <a:lnTo>
                  <a:pt x="559346" y="15900"/>
                </a:lnTo>
                <a:lnTo>
                  <a:pt x="564540" y="19481"/>
                </a:lnTo>
                <a:lnTo>
                  <a:pt x="569747" y="23063"/>
                </a:lnTo>
                <a:lnTo>
                  <a:pt x="576554" y="24320"/>
                </a:lnTo>
                <a:lnTo>
                  <a:pt x="576325" y="25666"/>
                </a:lnTo>
                <a:lnTo>
                  <a:pt x="574738" y="35229"/>
                </a:lnTo>
                <a:lnTo>
                  <a:pt x="574928" y="39446"/>
                </a:lnTo>
                <a:lnTo>
                  <a:pt x="572122" y="44919"/>
                </a:lnTo>
                <a:lnTo>
                  <a:pt x="565545" y="55491"/>
                </a:lnTo>
                <a:lnTo>
                  <a:pt x="558242" y="65254"/>
                </a:lnTo>
                <a:lnTo>
                  <a:pt x="555231" y="69634"/>
                </a:lnTo>
                <a:lnTo>
                  <a:pt x="546301" y="78431"/>
                </a:lnTo>
                <a:lnTo>
                  <a:pt x="535072" y="84510"/>
                </a:lnTo>
                <a:lnTo>
                  <a:pt x="527748" y="88061"/>
                </a:lnTo>
                <a:lnTo>
                  <a:pt x="515458" y="93533"/>
                </a:lnTo>
                <a:lnTo>
                  <a:pt x="504370" y="98249"/>
                </a:lnTo>
                <a:lnTo>
                  <a:pt x="493777" y="104827"/>
                </a:lnTo>
                <a:lnTo>
                  <a:pt x="491020" y="107162"/>
                </a:lnTo>
                <a:lnTo>
                  <a:pt x="485492" y="97902"/>
                </a:lnTo>
                <a:lnTo>
                  <a:pt x="479559" y="86631"/>
                </a:lnTo>
                <a:lnTo>
                  <a:pt x="473731" y="74073"/>
                </a:lnTo>
                <a:lnTo>
                  <a:pt x="468518" y="60953"/>
                </a:lnTo>
                <a:lnTo>
                  <a:pt x="464431" y="47993"/>
                </a:lnTo>
                <a:lnTo>
                  <a:pt x="461982" y="35919"/>
                </a:lnTo>
                <a:lnTo>
                  <a:pt x="461680" y="25455"/>
                </a:lnTo>
                <a:lnTo>
                  <a:pt x="463727" y="17894"/>
                </a:lnTo>
                <a:lnTo>
                  <a:pt x="463727" y="20065"/>
                </a:lnTo>
                <a:lnTo>
                  <a:pt x="486486" y="197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654777" y="1907459"/>
            <a:ext cx="25196" cy="142443"/>
          </a:xfrm>
          <a:custGeom>
            <a:avLst/>
            <a:gdLst/>
            <a:ahLst/>
            <a:cxnLst/>
            <a:rect l="l" t="t" r="r" b="b"/>
            <a:pathLst>
              <a:path w="25196" h="142443">
                <a:moveTo>
                  <a:pt x="25196" y="142443"/>
                </a:moveTo>
                <a:lnTo>
                  <a:pt x="24991" y="130911"/>
                </a:lnTo>
                <a:lnTo>
                  <a:pt x="22755" y="118502"/>
                </a:lnTo>
                <a:lnTo>
                  <a:pt x="19253" y="105653"/>
                </a:lnTo>
                <a:lnTo>
                  <a:pt x="15248" y="92802"/>
                </a:lnTo>
                <a:lnTo>
                  <a:pt x="11504" y="80385"/>
                </a:lnTo>
                <a:lnTo>
                  <a:pt x="8784" y="68840"/>
                </a:lnTo>
                <a:lnTo>
                  <a:pt x="8496" y="67106"/>
                </a:lnTo>
                <a:lnTo>
                  <a:pt x="6489" y="54904"/>
                </a:lnTo>
                <a:lnTo>
                  <a:pt x="4387" y="42642"/>
                </a:lnTo>
                <a:lnTo>
                  <a:pt x="2447" y="30210"/>
                </a:lnTo>
                <a:lnTo>
                  <a:pt x="928" y="17493"/>
                </a:lnTo>
                <a:lnTo>
                  <a:pt x="85" y="438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486832" y="1823168"/>
            <a:ext cx="31496" cy="453758"/>
          </a:xfrm>
          <a:custGeom>
            <a:avLst/>
            <a:gdLst/>
            <a:ahLst/>
            <a:cxnLst/>
            <a:rect l="l" t="t" r="r" b="b"/>
            <a:pathLst>
              <a:path w="31495" h="453758">
                <a:moveTo>
                  <a:pt x="31495" y="0"/>
                </a:moveTo>
                <a:lnTo>
                  <a:pt x="31468" y="12140"/>
                </a:lnTo>
                <a:lnTo>
                  <a:pt x="31387" y="24759"/>
                </a:lnTo>
                <a:lnTo>
                  <a:pt x="31256" y="37803"/>
                </a:lnTo>
                <a:lnTo>
                  <a:pt x="31076" y="51219"/>
                </a:lnTo>
                <a:lnTo>
                  <a:pt x="30850" y="64955"/>
                </a:lnTo>
                <a:lnTo>
                  <a:pt x="30581" y="78958"/>
                </a:lnTo>
                <a:lnTo>
                  <a:pt x="30270" y="93174"/>
                </a:lnTo>
                <a:lnTo>
                  <a:pt x="29920" y="107550"/>
                </a:lnTo>
                <a:lnTo>
                  <a:pt x="29534" y="122033"/>
                </a:lnTo>
                <a:lnTo>
                  <a:pt x="29114" y="136571"/>
                </a:lnTo>
                <a:lnTo>
                  <a:pt x="28663" y="151109"/>
                </a:lnTo>
                <a:lnTo>
                  <a:pt x="28182" y="165596"/>
                </a:lnTo>
                <a:lnTo>
                  <a:pt x="27674" y="179979"/>
                </a:lnTo>
                <a:lnTo>
                  <a:pt x="27142" y="194203"/>
                </a:lnTo>
                <a:lnTo>
                  <a:pt x="26588" y="208217"/>
                </a:lnTo>
                <a:lnTo>
                  <a:pt x="26014" y="221966"/>
                </a:lnTo>
                <a:lnTo>
                  <a:pt x="25423" y="235399"/>
                </a:lnTo>
                <a:lnTo>
                  <a:pt x="24817" y="248462"/>
                </a:lnTo>
                <a:lnTo>
                  <a:pt x="24199" y="261102"/>
                </a:lnTo>
                <a:lnTo>
                  <a:pt x="23571" y="273265"/>
                </a:lnTo>
                <a:lnTo>
                  <a:pt x="22714" y="285982"/>
                </a:lnTo>
                <a:lnTo>
                  <a:pt x="21550" y="298638"/>
                </a:lnTo>
                <a:lnTo>
                  <a:pt x="20138" y="311247"/>
                </a:lnTo>
                <a:lnTo>
                  <a:pt x="18539" y="323823"/>
                </a:lnTo>
                <a:lnTo>
                  <a:pt x="16813" y="336380"/>
                </a:lnTo>
                <a:lnTo>
                  <a:pt x="15019" y="348931"/>
                </a:lnTo>
                <a:lnTo>
                  <a:pt x="13219" y="361491"/>
                </a:lnTo>
                <a:lnTo>
                  <a:pt x="11471" y="374072"/>
                </a:lnTo>
                <a:lnTo>
                  <a:pt x="9836" y="386688"/>
                </a:lnTo>
                <a:lnTo>
                  <a:pt x="8394" y="399173"/>
                </a:lnTo>
                <a:lnTo>
                  <a:pt x="7298" y="412067"/>
                </a:lnTo>
                <a:lnTo>
                  <a:pt x="6273" y="424942"/>
                </a:lnTo>
                <a:lnTo>
                  <a:pt x="4603" y="437537"/>
                </a:lnTo>
                <a:lnTo>
                  <a:pt x="1570" y="449587"/>
                </a:lnTo>
                <a:lnTo>
                  <a:pt x="0" y="453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518163" y="1751540"/>
            <a:ext cx="105918" cy="101346"/>
          </a:xfrm>
          <a:custGeom>
            <a:avLst/>
            <a:gdLst/>
            <a:ahLst/>
            <a:cxnLst/>
            <a:rect l="l" t="t" r="r" b="b"/>
            <a:pathLst>
              <a:path w="105918" h="101345">
                <a:moveTo>
                  <a:pt x="105918" y="0"/>
                </a:moveTo>
                <a:lnTo>
                  <a:pt x="104168" y="12692"/>
                </a:lnTo>
                <a:lnTo>
                  <a:pt x="100224" y="24607"/>
                </a:lnTo>
                <a:lnTo>
                  <a:pt x="98755" y="27431"/>
                </a:lnTo>
                <a:lnTo>
                  <a:pt x="92461" y="38286"/>
                </a:lnTo>
                <a:lnTo>
                  <a:pt x="84843" y="49769"/>
                </a:lnTo>
                <a:lnTo>
                  <a:pt x="76229" y="59755"/>
                </a:lnTo>
                <a:lnTo>
                  <a:pt x="69011" y="65150"/>
                </a:lnTo>
                <a:lnTo>
                  <a:pt x="60218" y="70468"/>
                </a:lnTo>
                <a:lnTo>
                  <a:pt x="47438" y="77996"/>
                </a:lnTo>
                <a:lnTo>
                  <a:pt x="34560" y="83951"/>
                </a:lnTo>
                <a:lnTo>
                  <a:pt x="27317" y="85128"/>
                </a:lnTo>
                <a:lnTo>
                  <a:pt x="16929" y="89578"/>
                </a:lnTo>
                <a:lnTo>
                  <a:pt x="4111" y="98187"/>
                </a:lnTo>
                <a:lnTo>
                  <a:pt x="0" y="1013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640859" y="2872443"/>
            <a:ext cx="50939" cy="78273"/>
          </a:xfrm>
          <a:custGeom>
            <a:avLst/>
            <a:gdLst/>
            <a:ahLst/>
            <a:cxnLst/>
            <a:rect l="l" t="t" r="r" b="b"/>
            <a:pathLst>
              <a:path w="50939" h="78273">
                <a:moveTo>
                  <a:pt x="11061" y="0"/>
                </a:moveTo>
                <a:lnTo>
                  <a:pt x="10711" y="11514"/>
                </a:lnTo>
                <a:lnTo>
                  <a:pt x="7602" y="25035"/>
                </a:lnTo>
                <a:lnTo>
                  <a:pt x="4673" y="36499"/>
                </a:lnTo>
                <a:lnTo>
                  <a:pt x="2857" y="45364"/>
                </a:lnTo>
                <a:lnTo>
                  <a:pt x="469" y="51574"/>
                </a:lnTo>
                <a:lnTo>
                  <a:pt x="0" y="60604"/>
                </a:lnTo>
                <a:lnTo>
                  <a:pt x="677" y="72780"/>
                </a:lnTo>
                <a:lnTo>
                  <a:pt x="5788" y="78273"/>
                </a:lnTo>
                <a:lnTo>
                  <a:pt x="17750" y="74396"/>
                </a:lnTo>
                <a:lnTo>
                  <a:pt x="17945" y="74282"/>
                </a:lnTo>
                <a:lnTo>
                  <a:pt x="28377" y="66765"/>
                </a:lnTo>
                <a:lnTo>
                  <a:pt x="39148" y="60078"/>
                </a:lnTo>
                <a:lnTo>
                  <a:pt x="40119" y="59715"/>
                </a:lnTo>
                <a:lnTo>
                  <a:pt x="43256" y="58635"/>
                </a:lnTo>
                <a:lnTo>
                  <a:pt x="47586" y="58826"/>
                </a:lnTo>
                <a:lnTo>
                  <a:pt x="50939" y="584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591874" y="2880381"/>
            <a:ext cx="41046" cy="65227"/>
          </a:xfrm>
          <a:custGeom>
            <a:avLst/>
            <a:gdLst/>
            <a:ahLst/>
            <a:cxnLst/>
            <a:rect l="l" t="t" r="r" b="b"/>
            <a:pathLst>
              <a:path w="41046" h="65227">
                <a:moveTo>
                  <a:pt x="41046" y="0"/>
                </a:moveTo>
                <a:lnTo>
                  <a:pt x="36038" y="11813"/>
                </a:lnTo>
                <a:lnTo>
                  <a:pt x="32061" y="24104"/>
                </a:lnTo>
                <a:lnTo>
                  <a:pt x="28360" y="36414"/>
                </a:lnTo>
                <a:lnTo>
                  <a:pt x="24181" y="48290"/>
                </a:lnTo>
                <a:lnTo>
                  <a:pt x="20281" y="56629"/>
                </a:lnTo>
                <a:lnTo>
                  <a:pt x="18161" y="60528"/>
                </a:lnTo>
                <a:lnTo>
                  <a:pt x="18580" y="64439"/>
                </a:lnTo>
                <a:lnTo>
                  <a:pt x="13500" y="64833"/>
                </a:lnTo>
                <a:lnTo>
                  <a:pt x="8204" y="65227"/>
                </a:lnTo>
                <a:lnTo>
                  <a:pt x="4343" y="58229"/>
                </a:lnTo>
                <a:lnTo>
                  <a:pt x="0" y="569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588166" y="2971165"/>
            <a:ext cx="59728" cy="8885"/>
          </a:xfrm>
          <a:custGeom>
            <a:avLst/>
            <a:gdLst/>
            <a:ahLst/>
            <a:cxnLst/>
            <a:rect l="l" t="t" r="r" b="b"/>
            <a:pathLst>
              <a:path w="59728" h="8885">
                <a:moveTo>
                  <a:pt x="0" y="3996"/>
                </a:moveTo>
                <a:lnTo>
                  <a:pt x="12231" y="782"/>
                </a:lnTo>
                <a:lnTo>
                  <a:pt x="24237" y="0"/>
                </a:lnTo>
                <a:lnTo>
                  <a:pt x="28448" y="389"/>
                </a:lnTo>
                <a:lnTo>
                  <a:pt x="41315" y="2362"/>
                </a:lnTo>
                <a:lnTo>
                  <a:pt x="53210" y="5821"/>
                </a:lnTo>
                <a:lnTo>
                  <a:pt x="59728" y="88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490871" y="1694644"/>
            <a:ext cx="89674" cy="31766"/>
          </a:xfrm>
          <a:custGeom>
            <a:avLst/>
            <a:gdLst/>
            <a:ahLst/>
            <a:cxnLst/>
            <a:rect l="l" t="t" r="r" b="b"/>
            <a:pathLst>
              <a:path w="89674" h="31766">
                <a:moveTo>
                  <a:pt x="0" y="0"/>
                </a:moveTo>
                <a:lnTo>
                  <a:pt x="9866" y="12661"/>
                </a:lnTo>
                <a:lnTo>
                  <a:pt x="20906" y="22007"/>
                </a:lnTo>
                <a:lnTo>
                  <a:pt x="31702" y="28154"/>
                </a:lnTo>
                <a:lnTo>
                  <a:pt x="40836" y="31220"/>
                </a:lnTo>
                <a:lnTo>
                  <a:pt x="54602" y="31766"/>
                </a:lnTo>
                <a:lnTo>
                  <a:pt x="65645" y="28126"/>
                </a:lnTo>
                <a:lnTo>
                  <a:pt x="69392" y="26352"/>
                </a:lnTo>
                <a:lnTo>
                  <a:pt x="74345" y="23952"/>
                </a:lnTo>
                <a:lnTo>
                  <a:pt x="86372" y="15963"/>
                </a:lnTo>
                <a:lnTo>
                  <a:pt x="89674" y="133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517452" y="1608158"/>
            <a:ext cx="27952" cy="49625"/>
          </a:xfrm>
          <a:custGeom>
            <a:avLst/>
            <a:gdLst/>
            <a:ahLst/>
            <a:cxnLst/>
            <a:rect l="l" t="t" r="r" b="b"/>
            <a:pathLst>
              <a:path w="27952" h="49625">
                <a:moveTo>
                  <a:pt x="16662" y="0"/>
                </a:moveTo>
                <a:lnTo>
                  <a:pt x="16586" y="3378"/>
                </a:lnTo>
                <a:lnTo>
                  <a:pt x="17640" y="7569"/>
                </a:lnTo>
                <a:lnTo>
                  <a:pt x="16040" y="10617"/>
                </a:lnTo>
                <a:lnTo>
                  <a:pt x="12890" y="16586"/>
                </a:lnTo>
                <a:lnTo>
                  <a:pt x="7442" y="26479"/>
                </a:lnTo>
                <a:lnTo>
                  <a:pt x="5537" y="32283"/>
                </a:lnTo>
                <a:lnTo>
                  <a:pt x="4521" y="35331"/>
                </a:lnTo>
                <a:lnTo>
                  <a:pt x="0" y="41351"/>
                </a:lnTo>
                <a:lnTo>
                  <a:pt x="1841" y="44678"/>
                </a:lnTo>
                <a:lnTo>
                  <a:pt x="12038" y="49625"/>
                </a:lnTo>
                <a:lnTo>
                  <a:pt x="24968" y="48633"/>
                </a:lnTo>
                <a:lnTo>
                  <a:pt x="27952" y="436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507356" y="1671760"/>
            <a:ext cx="47917" cy="4229"/>
          </a:xfrm>
          <a:custGeom>
            <a:avLst/>
            <a:gdLst/>
            <a:ahLst/>
            <a:cxnLst/>
            <a:rect l="l" t="t" r="r" b="b"/>
            <a:pathLst>
              <a:path w="47917" h="4229">
                <a:moveTo>
                  <a:pt x="0" y="0"/>
                </a:moveTo>
                <a:lnTo>
                  <a:pt x="12887" y="2477"/>
                </a:lnTo>
                <a:lnTo>
                  <a:pt x="25488" y="3730"/>
                </a:lnTo>
                <a:lnTo>
                  <a:pt x="37998" y="4175"/>
                </a:lnTo>
                <a:lnTo>
                  <a:pt x="47917" y="42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520006" y="1687202"/>
            <a:ext cx="22199" cy="4902"/>
          </a:xfrm>
          <a:custGeom>
            <a:avLst/>
            <a:gdLst/>
            <a:ahLst/>
            <a:cxnLst/>
            <a:rect l="l" t="t" r="r" b="b"/>
            <a:pathLst>
              <a:path w="22199" h="4902">
                <a:moveTo>
                  <a:pt x="0" y="431"/>
                </a:moveTo>
                <a:lnTo>
                  <a:pt x="8826" y="4711"/>
                </a:lnTo>
                <a:lnTo>
                  <a:pt x="17195" y="4902"/>
                </a:lnTo>
                <a:lnTo>
                  <a:pt x="221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553736" y="1593290"/>
            <a:ext cx="42316" cy="6067"/>
          </a:xfrm>
          <a:custGeom>
            <a:avLst/>
            <a:gdLst/>
            <a:ahLst/>
            <a:cxnLst/>
            <a:rect l="l" t="t" r="r" b="b"/>
            <a:pathLst>
              <a:path w="42316" h="6067">
                <a:moveTo>
                  <a:pt x="0" y="1711"/>
                </a:moveTo>
                <a:lnTo>
                  <a:pt x="12205" y="0"/>
                </a:lnTo>
                <a:lnTo>
                  <a:pt x="25428" y="511"/>
                </a:lnTo>
                <a:lnTo>
                  <a:pt x="37751" y="3724"/>
                </a:lnTo>
                <a:lnTo>
                  <a:pt x="42316" y="6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487532" y="1589642"/>
            <a:ext cx="38595" cy="5981"/>
          </a:xfrm>
          <a:custGeom>
            <a:avLst/>
            <a:gdLst/>
            <a:ahLst/>
            <a:cxnLst/>
            <a:rect l="l" t="t" r="r" b="b"/>
            <a:pathLst>
              <a:path w="38595" h="5981">
                <a:moveTo>
                  <a:pt x="38595" y="1625"/>
                </a:moveTo>
                <a:lnTo>
                  <a:pt x="31000" y="584"/>
                </a:lnTo>
                <a:lnTo>
                  <a:pt x="23253" y="0"/>
                </a:lnTo>
                <a:lnTo>
                  <a:pt x="15519" y="380"/>
                </a:lnTo>
                <a:lnTo>
                  <a:pt x="9093" y="698"/>
                </a:lnTo>
                <a:lnTo>
                  <a:pt x="5118" y="5664"/>
                </a:lnTo>
                <a:lnTo>
                  <a:pt x="0" y="59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562843" y="1606825"/>
            <a:ext cx="10343" cy="10221"/>
          </a:xfrm>
          <a:custGeom>
            <a:avLst/>
            <a:gdLst/>
            <a:ahLst/>
            <a:cxnLst/>
            <a:rect l="l" t="t" r="r" b="b"/>
            <a:pathLst>
              <a:path w="10343" h="10221">
                <a:moveTo>
                  <a:pt x="0" y="1244"/>
                </a:moveTo>
                <a:lnTo>
                  <a:pt x="2319" y="10221"/>
                </a:lnTo>
                <a:lnTo>
                  <a:pt x="6904" y="10106"/>
                </a:lnTo>
                <a:lnTo>
                  <a:pt x="10343" y="5464"/>
                </a:lnTo>
                <a:lnTo>
                  <a:pt x="9225" y="862"/>
                </a:lnTo>
                <a:lnTo>
                  <a:pt x="56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502289" y="1601845"/>
            <a:ext cx="9043" cy="10048"/>
          </a:xfrm>
          <a:custGeom>
            <a:avLst/>
            <a:gdLst/>
            <a:ahLst/>
            <a:cxnLst/>
            <a:rect l="l" t="t" r="r" b="b"/>
            <a:pathLst>
              <a:path w="9043" h="10048">
                <a:moveTo>
                  <a:pt x="0" y="1244"/>
                </a:moveTo>
                <a:lnTo>
                  <a:pt x="974" y="8854"/>
                </a:lnTo>
                <a:lnTo>
                  <a:pt x="6271" y="10048"/>
                </a:lnTo>
                <a:lnTo>
                  <a:pt x="9043" y="5839"/>
                </a:lnTo>
                <a:lnTo>
                  <a:pt x="5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467434" y="1456351"/>
            <a:ext cx="179746" cy="124495"/>
          </a:xfrm>
          <a:custGeom>
            <a:avLst/>
            <a:gdLst/>
            <a:ahLst/>
            <a:cxnLst/>
            <a:rect l="l" t="t" r="r" b="b"/>
            <a:pathLst>
              <a:path w="179746" h="124495">
                <a:moveTo>
                  <a:pt x="4731" y="70719"/>
                </a:moveTo>
                <a:lnTo>
                  <a:pt x="2278" y="82998"/>
                </a:lnTo>
                <a:lnTo>
                  <a:pt x="899" y="95690"/>
                </a:lnTo>
                <a:lnTo>
                  <a:pt x="0" y="108836"/>
                </a:lnTo>
                <a:lnTo>
                  <a:pt x="330" y="111097"/>
                </a:lnTo>
                <a:lnTo>
                  <a:pt x="4617" y="106107"/>
                </a:lnTo>
                <a:lnTo>
                  <a:pt x="15449" y="99024"/>
                </a:lnTo>
                <a:lnTo>
                  <a:pt x="28614" y="94009"/>
                </a:lnTo>
                <a:lnTo>
                  <a:pt x="42079" y="90738"/>
                </a:lnTo>
                <a:lnTo>
                  <a:pt x="53809" y="88884"/>
                </a:lnTo>
                <a:lnTo>
                  <a:pt x="59064" y="88327"/>
                </a:lnTo>
                <a:lnTo>
                  <a:pt x="71699" y="87584"/>
                </a:lnTo>
                <a:lnTo>
                  <a:pt x="84722" y="87569"/>
                </a:lnTo>
                <a:lnTo>
                  <a:pt x="97630" y="88259"/>
                </a:lnTo>
                <a:lnTo>
                  <a:pt x="109918" y="89634"/>
                </a:lnTo>
                <a:lnTo>
                  <a:pt x="121390" y="92149"/>
                </a:lnTo>
                <a:lnTo>
                  <a:pt x="133505" y="96276"/>
                </a:lnTo>
                <a:lnTo>
                  <a:pt x="145224" y="101114"/>
                </a:lnTo>
                <a:lnTo>
                  <a:pt x="146939" y="101825"/>
                </a:lnTo>
                <a:lnTo>
                  <a:pt x="158776" y="106648"/>
                </a:lnTo>
                <a:lnTo>
                  <a:pt x="170815" y="113795"/>
                </a:lnTo>
                <a:lnTo>
                  <a:pt x="178130" y="124495"/>
                </a:lnTo>
                <a:lnTo>
                  <a:pt x="178549" y="119816"/>
                </a:lnTo>
                <a:lnTo>
                  <a:pt x="179429" y="107028"/>
                </a:lnTo>
                <a:lnTo>
                  <a:pt x="179746" y="94186"/>
                </a:lnTo>
                <a:lnTo>
                  <a:pt x="179248" y="81529"/>
                </a:lnTo>
                <a:lnTo>
                  <a:pt x="177685" y="69301"/>
                </a:lnTo>
                <a:lnTo>
                  <a:pt x="173638" y="57365"/>
                </a:lnTo>
                <a:lnTo>
                  <a:pt x="166414" y="45807"/>
                </a:lnTo>
                <a:lnTo>
                  <a:pt x="156965" y="35260"/>
                </a:lnTo>
                <a:lnTo>
                  <a:pt x="146222" y="26238"/>
                </a:lnTo>
                <a:lnTo>
                  <a:pt x="135115" y="19257"/>
                </a:lnTo>
                <a:lnTo>
                  <a:pt x="124574" y="14831"/>
                </a:lnTo>
                <a:lnTo>
                  <a:pt x="122135" y="14107"/>
                </a:lnTo>
                <a:lnTo>
                  <a:pt x="122491" y="8201"/>
                </a:lnTo>
                <a:lnTo>
                  <a:pt x="120218" y="7134"/>
                </a:lnTo>
                <a:lnTo>
                  <a:pt x="115134" y="4966"/>
                </a:lnTo>
                <a:lnTo>
                  <a:pt x="103414" y="1465"/>
                </a:lnTo>
                <a:lnTo>
                  <a:pt x="91358" y="0"/>
                </a:lnTo>
                <a:lnTo>
                  <a:pt x="78904" y="664"/>
                </a:lnTo>
                <a:lnTo>
                  <a:pt x="65989" y="3553"/>
                </a:lnTo>
                <a:lnTo>
                  <a:pt x="63804" y="4226"/>
                </a:lnTo>
                <a:lnTo>
                  <a:pt x="64452" y="9382"/>
                </a:lnTo>
                <a:lnTo>
                  <a:pt x="62293" y="9992"/>
                </a:lnTo>
                <a:lnTo>
                  <a:pt x="53420" y="12962"/>
                </a:lnTo>
                <a:lnTo>
                  <a:pt x="41570" y="19039"/>
                </a:lnTo>
                <a:lnTo>
                  <a:pt x="31976" y="26639"/>
                </a:lnTo>
                <a:lnTo>
                  <a:pt x="23755" y="35681"/>
                </a:lnTo>
                <a:lnTo>
                  <a:pt x="16027" y="46085"/>
                </a:lnTo>
                <a:lnTo>
                  <a:pt x="8854" y="58808"/>
                </a:lnTo>
                <a:lnTo>
                  <a:pt x="4731" y="707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467434" y="1456351"/>
            <a:ext cx="179746" cy="124495"/>
          </a:xfrm>
          <a:custGeom>
            <a:avLst/>
            <a:gdLst/>
            <a:ahLst/>
            <a:cxnLst/>
            <a:rect l="l" t="t" r="r" b="b"/>
            <a:pathLst>
              <a:path w="179746" h="124495">
                <a:moveTo>
                  <a:pt x="0" y="108836"/>
                </a:moveTo>
                <a:lnTo>
                  <a:pt x="899" y="95690"/>
                </a:lnTo>
                <a:lnTo>
                  <a:pt x="2278" y="82998"/>
                </a:lnTo>
                <a:lnTo>
                  <a:pt x="4731" y="70719"/>
                </a:lnTo>
                <a:lnTo>
                  <a:pt x="8854" y="58808"/>
                </a:lnTo>
                <a:lnTo>
                  <a:pt x="15243" y="47223"/>
                </a:lnTo>
                <a:lnTo>
                  <a:pt x="23755" y="35681"/>
                </a:lnTo>
                <a:lnTo>
                  <a:pt x="31976" y="26639"/>
                </a:lnTo>
                <a:lnTo>
                  <a:pt x="41570" y="19039"/>
                </a:lnTo>
                <a:lnTo>
                  <a:pt x="53420" y="12962"/>
                </a:lnTo>
                <a:lnTo>
                  <a:pt x="62293" y="9992"/>
                </a:lnTo>
                <a:lnTo>
                  <a:pt x="64452" y="9382"/>
                </a:lnTo>
                <a:lnTo>
                  <a:pt x="63804" y="4226"/>
                </a:lnTo>
                <a:lnTo>
                  <a:pt x="65989" y="3553"/>
                </a:lnTo>
                <a:lnTo>
                  <a:pt x="78904" y="664"/>
                </a:lnTo>
                <a:lnTo>
                  <a:pt x="91358" y="0"/>
                </a:lnTo>
                <a:lnTo>
                  <a:pt x="103414" y="1465"/>
                </a:lnTo>
                <a:lnTo>
                  <a:pt x="115134" y="4966"/>
                </a:lnTo>
                <a:lnTo>
                  <a:pt x="120218" y="7134"/>
                </a:lnTo>
                <a:lnTo>
                  <a:pt x="122491" y="8201"/>
                </a:lnTo>
                <a:lnTo>
                  <a:pt x="122135" y="14107"/>
                </a:lnTo>
                <a:lnTo>
                  <a:pt x="124574" y="14831"/>
                </a:lnTo>
                <a:lnTo>
                  <a:pt x="135115" y="19257"/>
                </a:lnTo>
                <a:lnTo>
                  <a:pt x="146222" y="26238"/>
                </a:lnTo>
                <a:lnTo>
                  <a:pt x="156965" y="35260"/>
                </a:lnTo>
                <a:lnTo>
                  <a:pt x="166414" y="45807"/>
                </a:lnTo>
                <a:lnTo>
                  <a:pt x="173638" y="57365"/>
                </a:lnTo>
                <a:lnTo>
                  <a:pt x="177685" y="69301"/>
                </a:lnTo>
                <a:lnTo>
                  <a:pt x="179248" y="81529"/>
                </a:lnTo>
                <a:lnTo>
                  <a:pt x="179746" y="94186"/>
                </a:lnTo>
                <a:lnTo>
                  <a:pt x="179429" y="107028"/>
                </a:lnTo>
                <a:lnTo>
                  <a:pt x="178549" y="119816"/>
                </a:lnTo>
                <a:lnTo>
                  <a:pt x="178130" y="124495"/>
                </a:lnTo>
                <a:lnTo>
                  <a:pt x="170815" y="113795"/>
                </a:lnTo>
                <a:lnTo>
                  <a:pt x="158776" y="106648"/>
                </a:lnTo>
                <a:lnTo>
                  <a:pt x="146939" y="101825"/>
                </a:lnTo>
                <a:lnTo>
                  <a:pt x="145224" y="101114"/>
                </a:lnTo>
                <a:lnTo>
                  <a:pt x="133505" y="96276"/>
                </a:lnTo>
                <a:lnTo>
                  <a:pt x="121390" y="92149"/>
                </a:lnTo>
                <a:lnTo>
                  <a:pt x="109918" y="89634"/>
                </a:lnTo>
                <a:lnTo>
                  <a:pt x="97630" y="88259"/>
                </a:lnTo>
                <a:lnTo>
                  <a:pt x="84722" y="87569"/>
                </a:lnTo>
                <a:lnTo>
                  <a:pt x="71699" y="87584"/>
                </a:lnTo>
                <a:lnTo>
                  <a:pt x="59064" y="88327"/>
                </a:lnTo>
                <a:lnTo>
                  <a:pt x="53809" y="88884"/>
                </a:lnTo>
                <a:lnTo>
                  <a:pt x="42079" y="90738"/>
                </a:lnTo>
                <a:lnTo>
                  <a:pt x="28614" y="94009"/>
                </a:lnTo>
                <a:lnTo>
                  <a:pt x="15449" y="99024"/>
                </a:lnTo>
                <a:lnTo>
                  <a:pt x="4617" y="106107"/>
                </a:lnTo>
                <a:lnTo>
                  <a:pt x="330" y="111097"/>
                </a:lnTo>
                <a:lnTo>
                  <a:pt x="0" y="1088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473100" y="1523367"/>
            <a:ext cx="144995" cy="33045"/>
          </a:xfrm>
          <a:custGeom>
            <a:avLst/>
            <a:gdLst/>
            <a:ahLst/>
            <a:cxnLst/>
            <a:rect l="l" t="t" r="r" b="b"/>
            <a:pathLst>
              <a:path w="144995" h="33045">
                <a:moveTo>
                  <a:pt x="0" y="30607"/>
                </a:moveTo>
                <a:lnTo>
                  <a:pt x="7964" y="20025"/>
                </a:lnTo>
                <a:lnTo>
                  <a:pt x="18381" y="11592"/>
                </a:lnTo>
                <a:lnTo>
                  <a:pt x="30389" y="5391"/>
                </a:lnTo>
                <a:lnTo>
                  <a:pt x="43124" y="1502"/>
                </a:lnTo>
                <a:lnTo>
                  <a:pt x="55724" y="8"/>
                </a:lnTo>
                <a:lnTo>
                  <a:pt x="56197" y="0"/>
                </a:lnTo>
                <a:lnTo>
                  <a:pt x="76701" y="992"/>
                </a:lnTo>
                <a:lnTo>
                  <a:pt x="94479" y="4173"/>
                </a:lnTo>
                <a:lnTo>
                  <a:pt x="109563" y="8922"/>
                </a:lnTo>
                <a:lnTo>
                  <a:pt x="121986" y="14618"/>
                </a:lnTo>
                <a:lnTo>
                  <a:pt x="131781" y="20638"/>
                </a:lnTo>
                <a:lnTo>
                  <a:pt x="138981" y="26362"/>
                </a:lnTo>
                <a:lnTo>
                  <a:pt x="143619" y="31168"/>
                </a:lnTo>
                <a:lnTo>
                  <a:pt x="144995" y="33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527455" y="1459905"/>
            <a:ext cx="6464" cy="31457"/>
          </a:xfrm>
          <a:custGeom>
            <a:avLst/>
            <a:gdLst/>
            <a:ahLst/>
            <a:cxnLst/>
            <a:rect l="l" t="t" r="r" b="b"/>
            <a:pathLst>
              <a:path w="6464" h="31457">
                <a:moveTo>
                  <a:pt x="6464" y="0"/>
                </a:moveTo>
                <a:lnTo>
                  <a:pt x="3159" y="12052"/>
                </a:lnTo>
                <a:lnTo>
                  <a:pt x="1591" y="24430"/>
                </a:lnTo>
                <a:lnTo>
                  <a:pt x="0" y="314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579843" y="1463422"/>
            <a:ext cx="6985" cy="31432"/>
          </a:xfrm>
          <a:custGeom>
            <a:avLst/>
            <a:gdLst/>
            <a:ahLst/>
            <a:cxnLst/>
            <a:rect l="l" t="t" r="r" b="b"/>
            <a:pathLst>
              <a:path w="6985" h="31432">
                <a:moveTo>
                  <a:pt x="6985" y="0"/>
                </a:moveTo>
                <a:lnTo>
                  <a:pt x="2984" y="11877"/>
                </a:lnTo>
                <a:lnTo>
                  <a:pt x="1138" y="24867"/>
                </a:lnTo>
                <a:lnTo>
                  <a:pt x="0" y="314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227519" y="2840649"/>
            <a:ext cx="46354" cy="66801"/>
          </a:xfrm>
          <a:custGeom>
            <a:avLst/>
            <a:gdLst/>
            <a:ahLst/>
            <a:cxnLst/>
            <a:rect l="l" t="t" r="r" b="b"/>
            <a:pathLst>
              <a:path w="46355" h="66801">
                <a:moveTo>
                  <a:pt x="46354" y="0"/>
                </a:moveTo>
                <a:lnTo>
                  <a:pt x="43853" y="6642"/>
                </a:lnTo>
                <a:lnTo>
                  <a:pt x="41160" y="12268"/>
                </a:lnTo>
                <a:lnTo>
                  <a:pt x="36779" y="17868"/>
                </a:lnTo>
                <a:lnTo>
                  <a:pt x="33273" y="22339"/>
                </a:lnTo>
                <a:lnTo>
                  <a:pt x="29108" y="26593"/>
                </a:lnTo>
                <a:lnTo>
                  <a:pt x="24472" y="29870"/>
                </a:lnTo>
                <a:lnTo>
                  <a:pt x="20586" y="32600"/>
                </a:lnTo>
                <a:lnTo>
                  <a:pt x="17868" y="35242"/>
                </a:lnTo>
                <a:lnTo>
                  <a:pt x="13627" y="37655"/>
                </a:lnTo>
                <a:lnTo>
                  <a:pt x="11163" y="39052"/>
                </a:lnTo>
                <a:lnTo>
                  <a:pt x="533" y="40373"/>
                </a:lnTo>
                <a:lnTo>
                  <a:pt x="0" y="43052"/>
                </a:lnTo>
                <a:lnTo>
                  <a:pt x="11459" y="48369"/>
                </a:lnTo>
                <a:lnTo>
                  <a:pt x="24255" y="53471"/>
                </a:lnTo>
                <a:lnTo>
                  <a:pt x="35178" y="60406"/>
                </a:lnTo>
                <a:lnTo>
                  <a:pt x="39725" y="668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187095" y="2879002"/>
            <a:ext cx="3454" cy="25272"/>
          </a:xfrm>
          <a:custGeom>
            <a:avLst/>
            <a:gdLst/>
            <a:ahLst/>
            <a:cxnLst/>
            <a:rect l="l" t="t" r="r" b="b"/>
            <a:pathLst>
              <a:path w="3454" h="25273">
                <a:moveTo>
                  <a:pt x="0" y="0"/>
                </a:moveTo>
                <a:lnTo>
                  <a:pt x="3084" y="12156"/>
                </a:lnTo>
                <a:lnTo>
                  <a:pt x="3453" y="25101"/>
                </a:lnTo>
                <a:lnTo>
                  <a:pt x="3454" y="252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910497" y="1798132"/>
            <a:ext cx="188482" cy="175970"/>
          </a:xfrm>
          <a:custGeom>
            <a:avLst/>
            <a:gdLst/>
            <a:ahLst/>
            <a:cxnLst/>
            <a:rect l="l" t="t" r="r" b="b"/>
            <a:pathLst>
              <a:path w="188482" h="175970">
                <a:moveTo>
                  <a:pt x="179516" y="64062"/>
                </a:moveTo>
                <a:lnTo>
                  <a:pt x="177166" y="52728"/>
                </a:lnTo>
                <a:lnTo>
                  <a:pt x="175069" y="44217"/>
                </a:lnTo>
                <a:lnTo>
                  <a:pt x="172994" y="32959"/>
                </a:lnTo>
                <a:lnTo>
                  <a:pt x="170600" y="21159"/>
                </a:lnTo>
                <a:lnTo>
                  <a:pt x="167397" y="10565"/>
                </a:lnTo>
                <a:lnTo>
                  <a:pt x="162894" y="2928"/>
                </a:lnTo>
                <a:lnTo>
                  <a:pt x="156598" y="0"/>
                </a:lnTo>
                <a:lnTo>
                  <a:pt x="148020" y="3529"/>
                </a:lnTo>
                <a:lnTo>
                  <a:pt x="103430" y="24661"/>
                </a:lnTo>
                <a:lnTo>
                  <a:pt x="100627" y="25567"/>
                </a:lnTo>
                <a:lnTo>
                  <a:pt x="86914" y="30518"/>
                </a:lnTo>
                <a:lnTo>
                  <a:pt x="77878" y="38631"/>
                </a:lnTo>
                <a:lnTo>
                  <a:pt x="67303" y="36679"/>
                </a:lnTo>
                <a:lnTo>
                  <a:pt x="60399" y="38692"/>
                </a:lnTo>
                <a:lnTo>
                  <a:pt x="55348" y="34974"/>
                </a:lnTo>
                <a:lnTo>
                  <a:pt x="54954" y="35634"/>
                </a:lnTo>
                <a:lnTo>
                  <a:pt x="50878" y="31977"/>
                </a:lnTo>
                <a:lnTo>
                  <a:pt x="50459" y="32828"/>
                </a:lnTo>
                <a:lnTo>
                  <a:pt x="43118" y="31850"/>
                </a:lnTo>
                <a:lnTo>
                  <a:pt x="39257" y="30211"/>
                </a:lnTo>
                <a:lnTo>
                  <a:pt x="32044" y="33234"/>
                </a:lnTo>
                <a:lnTo>
                  <a:pt x="27522" y="35152"/>
                </a:lnTo>
                <a:lnTo>
                  <a:pt x="19090" y="37717"/>
                </a:lnTo>
                <a:lnTo>
                  <a:pt x="16410" y="41629"/>
                </a:lnTo>
                <a:lnTo>
                  <a:pt x="13451" y="45997"/>
                </a:lnTo>
                <a:lnTo>
                  <a:pt x="12371" y="50074"/>
                </a:lnTo>
                <a:lnTo>
                  <a:pt x="9844" y="54875"/>
                </a:lnTo>
                <a:lnTo>
                  <a:pt x="9274" y="56001"/>
                </a:lnTo>
                <a:lnTo>
                  <a:pt x="5193" y="67874"/>
                </a:lnTo>
                <a:lnTo>
                  <a:pt x="2922" y="80630"/>
                </a:lnTo>
                <a:lnTo>
                  <a:pt x="1983" y="87082"/>
                </a:lnTo>
                <a:lnTo>
                  <a:pt x="2059" y="100861"/>
                </a:lnTo>
                <a:lnTo>
                  <a:pt x="1820" y="109050"/>
                </a:lnTo>
                <a:lnTo>
                  <a:pt x="801" y="122618"/>
                </a:lnTo>
                <a:lnTo>
                  <a:pt x="0" y="135906"/>
                </a:lnTo>
                <a:lnTo>
                  <a:pt x="558" y="148242"/>
                </a:lnTo>
                <a:lnTo>
                  <a:pt x="3621" y="158952"/>
                </a:lnTo>
                <a:lnTo>
                  <a:pt x="10331" y="167365"/>
                </a:lnTo>
                <a:lnTo>
                  <a:pt x="21833" y="172807"/>
                </a:lnTo>
                <a:lnTo>
                  <a:pt x="33459" y="174982"/>
                </a:lnTo>
                <a:lnTo>
                  <a:pt x="48122" y="175970"/>
                </a:lnTo>
                <a:lnTo>
                  <a:pt x="63548" y="175421"/>
                </a:lnTo>
                <a:lnTo>
                  <a:pt x="78638" y="173306"/>
                </a:lnTo>
                <a:lnTo>
                  <a:pt x="92290" y="169594"/>
                </a:lnTo>
                <a:lnTo>
                  <a:pt x="103404" y="164253"/>
                </a:lnTo>
                <a:lnTo>
                  <a:pt x="110879" y="157253"/>
                </a:lnTo>
                <a:lnTo>
                  <a:pt x="113616" y="148563"/>
                </a:lnTo>
                <a:lnTo>
                  <a:pt x="114657" y="153008"/>
                </a:lnTo>
                <a:lnTo>
                  <a:pt x="121109" y="148702"/>
                </a:lnTo>
                <a:lnTo>
                  <a:pt x="124246" y="149629"/>
                </a:lnTo>
                <a:lnTo>
                  <a:pt x="128259" y="150811"/>
                </a:lnTo>
                <a:lnTo>
                  <a:pt x="131726" y="150226"/>
                </a:lnTo>
                <a:lnTo>
                  <a:pt x="135650" y="151484"/>
                </a:lnTo>
                <a:lnTo>
                  <a:pt x="145511" y="154336"/>
                </a:lnTo>
                <a:lnTo>
                  <a:pt x="156304" y="156696"/>
                </a:lnTo>
                <a:lnTo>
                  <a:pt x="166858" y="157944"/>
                </a:lnTo>
                <a:lnTo>
                  <a:pt x="176263" y="157543"/>
                </a:lnTo>
                <a:lnTo>
                  <a:pt x="183609" y="154960"/>
                </a:lnTo>
                <a:lnTo>
                  <a:pt x="187986" y="149657"/>
                </a:lnTo>
                <a:lnTo>
                  <a:pt x="188482" y="141099"/>
                </a:lnTo>
                <a:lnTo>
                  <a:pt x="184190" y="128751"/>
                </a:lnTo>
                <a:lnTo>
                  <a:pt x="182362" y="124310"/>
                </a:lnTo>
                <a:lnTo>
                  <a:pt x="179899" y="113036"/>
                </a:lnTo>
                <a:lnTo>
                  <a:pt x="179307" y="100999"/>
                </a:lnTo>
                <a:lnTo>
                  <a:pt x="179662" y="88573"/>
                </a:lnTo>
                <a:lnTo>
                  <a:pt x="180040" y="76136"/>
                </a:lnTo>
                <a:lnTo>
                  <a:pt x="179516" y="640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910497" y="1798132"/>
            <a:ext cx="188482" cy="175970"/>
          </a:xfrm>
          <a:custGeom>
            <a:avLst/>
            <a:gdLst/>
            <a:ahLst/>
            <a:cxnLst/>
            <a:rect l="l" t="t" r="r" b="b"/>
            <a:pathLst>
              <a:path w="188482" h="175970">
                <a:moveTo>
                  <a:pt x="148020" y="3529"/>
                </a:moveTo>
                <a:lnTo>
                  <a:pt x="156598" y="0"/>
                </a:lnTo>
                <a:lnTo>
                  <a:pt x="162894" y="2928"/>
                </a:lnTo>
                <a:lnTo>
                  <a:pt x="167397" y="10565"/>
                </a:lnTo>
                <a:lnTo>
                  <a:pt x="170600" y="21159"/>
                </a:lnTo>
                <a:lnTo>
                  <a:pt x="172994" y="32959"/>
                </a:lnTo>
                <a:lnTo>
                  <a:pt x="175069" y="44217"/>
                </a:lnTo>
                <a:lnTo>
                  <a:pt x="177166" y="52728"/>
                </a:lnTo>
                <a:lnTo>
                  <a:pt x="179516" y="64062"/>
                </a:lnTo>
                <a:lnTo>
                  <a:pt x="180040" y="76136"/>
                </a:lnTo>
                <a:lnTo>
                  <a:pt x="179662" y="88573"/>
                </a:lnTo>
                <a:lnTo>
                  <a:pt x="179307" y="100999"/>
                </a:lnTo>
                <a:lnTo>
                  <a:pt x="179899" y="113036"/>
                </a:lnTo>
                <a:lnTo>
                  <a:pt x="182362" y="124310"/>
                </a:lnTo>
                <a:lnTo>
                  <a:pt x="184190" y="128751"/>
                </a:lnTo>
                <a:lnTo>
                  <a:pt x="188482" y="141099"/>
                </a:lnTo>
                <a:lnTo>
                  <a:pt x="187986" y="149657"/>
                </a:lnTo>
                <a:lnTo>
                  <a:pt x="183609" y="154960"/>
                </a:lnTo>
                <a:lnTo>
                  <a:pt x="176263" y="157543"/>
                </a:lnTo>
                <a:lnTo>
                  <a:pt x="166858" y="157944"/>
                </a:lnTo>
                <a:lnTo>
                  <a:pt x="156304" y="156696"/>
                </a:lnTo>
                <a:lnTo>
                  <a:pt x="145511" y="154336"/>
                </a:lnTo>
                <a:lnTo>
                  <a:pt x="135650" y="151484"/>
                </a:lnTo>
                <a:lnTo>
                  <a:pt x="131726" y="150226"/>
                </a:lnTo>
                <a:lnTo>
                  <a:pt x="128259" y="150811"/>
                </a:lnTo>
                <a:lnTo>
                  <a:pt x="124246" y="149629"/>
                </a:lnTo>
                <a:lnTo>
                  <a:pt x="121109" y="148702"/>
                </a:lnTo>
                <a:lnTo>
                  <a:pt x="114657" y="153008"/>
                </a:lnTo>
                <a:lnTo>
                  <a:pt x="113616" y="148563"/>
                </a:lnTo>
                <a:lnTo>
                  <a:pt x="110879" y="157253"/>
                </a:lnTo>
                <a:lnTo>
                  <a:pt x="103404" y="164253"/>
                </a:lnTo>
                <a:lnTo>
                  <a:pt x="92290" y="169594"/>
                </a:lnTo>
                <a:lnTo>
                  <a:pt x="78638" y="173306"/>
                </a:lnTo>
                <a:lnTo>
                  <a:pt x="63548" y="175421"/>
                </a:lnTo>
                <a:lnTo>
                  <a:pt x="48122" y="175970"/>
                </a:lnTo>
                <a:lnTo>
                  <a:pt x="33459" y="174982"/>
                </a:lnTo>
                <a:lnTo>
                  <a:pt x="21833" y="172807"/>
                </a:lnTo>
                <a:lnTo>
                  <a:pt x="10331" y="167365"/>
                </a:lnTo>
                <a:lnTo>
                  <a:pt x="3621" y="158952"/>
                </a:lnTo>
                <a:lnTo>
                  <a:pt x="558" y="148242"/>
                </a:lnTo>
                <a:lnTo>
                  <a:pt x="0" y="135906"/>
                </a:lnTo>
                <a:lnTo>
                  <a:pt x="801" y="122618"/>
                </a:lnTo>
                <a:lnTo>
                  <a:pt x="1820" y="109050"/>
                </a:lnTo>
                <a:lnTo>
                  <a:pt x="2059" y="100861"/>
                </a:lnTo>
                <a:lnTo>
                  <a:pt x="2033" y="94296"/>
                </a:lnTo>
                <a:lnTo>
                  <a:pt x="1983" y="87082"/>
                </a:lnTo>
                <a:lnTo>
                  <a:pt x="2922" y="80630"/>
                </a:lnTo>
                <a:lnTo>
                  <a:pt x="5193" y="67874"/>
                </a:lnTo>
                <a:lnTo>
                  <a:pt x="9274" y="56001"/>
                </a:lnTo>
                <a:lnTo>
                  <a:pt x="9844" y="54875"/>
                </a:lnTo>
                <a:lnTo>
                  <a:pt x="12371" y="50074"/>
                </a:lnTo>
                <a:lnTo>
                  <a:pt x="13451" y="45997"/>
                </a:lnTo>
                <a:lnTo>
                  <a:pt x="16410" y="41629"/>
                </a:lnTo>
                <a:lnTo>
                  <a:pt x="19090" y="37717"/>
                </a:lnTo>
                <a:lnTo>
                  <a:pt x="27522" y="35152"/>
                </a:lnTo>
                <a:lnTo>
                  <a:pt x="32044" y="33234"/>
                </a:lnTo>
                <a:lnTo>
                  <a:pt x="39257" y="30211"/>
                </a:lnTo>
                <a:lnTo>
                  <a:pt x="43118" y="31850"/>
                </a:lnTo>
                <a:lnTo>
                  <a:pt x="50459" y="32828"/>
                </a:lnTo>
                <a:lnTo>
                  <a:pt x="50878" y="31977"/>
                </a:lnTo>
                <a:lnTo>
                  <a:pt x="54954" y="35634"/>
                </a:lnTo>
                <a:lnTo>
                  <a:pt x="55348" y="34974"/>
                </a:lnTo>
                <a:lnTo>
                  <a:pt x="60399" y="38692"/>
                </a:lnTo>
                <a:lnTo>
                  <a:pt x="67303" y="36679"/>
                </a:lnTo>
                <a:lnTo>
                  <a:pt x="77878" y="38631"/>
                </a:lnTo>
                <a:lnTo>
                  <a:pt x="86914" y="30518"/>
                </a:lnTo>
                <a:lnTo>
                  <a:pt x="100627" y="25567"/>
                </a:lnTo>
                <a:lnTo>
                  <a:pt x="103430" y="24661"/>
                </a:lnTo>
                <a:lnTo>
                  <a:pt x="148020" y="35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920964" y="1834579"/>
            <a:ext cx="81457" cy="133028"/>
          </a:xfrm>
          <a:custGeom>
            <a:avLst/>
            <a:gdLst/>
            <a:ahLst/>
            <a:cxnLst/>
            <a:rect l="l" t="t" r="r" b="b"/>
            <a:pathLst>
              <a:path w="81457" h="133028">
                <a:moveTo>
                  <a:pt x="0" y="129235"/>
                </a:moveTo>
                <a:lnTo>
                  <a:pt x="10678" y="133028"/>
                </a:lnTo>
                <a:lnTo>
                  <a:pt x="21753" y="131132"/>
                </a:lnTo>
                <a:lnTo>
                  <a:pt x="33381" y="127199"/>
                </a:lnTo>
                <a:lnTo>
                  <a:pt x="35102" y="126682"/>
                </a:lnTo>
                <a:lnTo>
                  <a:pt x="40919" y="125006"/>
                </a:lnTo>
                <a:lnTo>
                  <a:pt x="52628" y="129425"/>
                </a:lnTo>
                <a:lnTo>
                  <a:pt x="57912" y="126758"/>
                </a:lnTo>
                <a:lnTo>
                  <a:pt x="61823" y="124790"/>
                </a:lnTo>
                <a:lnTo>
                  <a:pt x="66802" y="124180"/>
                </a:lnTo>
                <a:lnTo>
                  <a:pt x="70853" y="122491"/>
                </a:lnTo>
                <a:lnTo>
                  <a:pt x="75882" y="120383"/>
                </a:lnTo>
                <a:lnTo>
                  <a:pt x="81457" y="113296"/>
                </a:lnTo>
                <a:lnTo>
                  <a:pt x="79032" y="106349"/>
                </a:lnTo>
                <a:lnTo>
                  <a:pt x="78397" y="104559"/>
                </a:lnTo>
                <a:lnTo>
                  <a:pt x="75590" y="100965"/>
                </a:lnTo>
                <a:lnTo>
                  <a:pt x="74155" y="99428"/>
                </a:lnTo>
                <a:lnTo>
                  <a:pt x="71551" y="96647"/>
                </a:lnTo>
                <a:lnTo>
                  <a:pt x="68999" y="96697"/>
                </a:lnTo>
                <a:lnTo>
                  <a:pt x="65405" y="95910"/>
                </a:lnTo>
                <a:lnTo>
                  <a:pt x="69557" y="94742"/>
                </a:lnTo>
                <a:lnTo>
                  <a:pt x="75374" y="95732"/>
                </a:lnTo>
                <a:lnTo>
                  <a:pt x="77292" y="91224"/>
                </a:lnTo>
                <a:lnTo>
                  <a:pt x="78574" y="88188"/>
                </a:lnTo>
                <a:lnTo>
                  <a:pt x="79057" y="82689"/>
                </a:lnTo>
                <a:lnTo>
                  <a:pt x="78676" y="79349"/>
                </a:lnTo>
                <a:lnTo>
                  <a:pt x="77863" y="72339"/>
                </a:lnTo>
                <a:lnTo>
                  <a:pt x="73202" y="67271"/>
                </a:lnTo>
                <a:lnTo>
                  <a:pt x="66167" y="68529"/>
                </a:lnTo>
                <a:lnTo>
                  <a:pt x="74841" y="69227"/>
                </a:lnTo>
                <a:lnTo>
                  <a:pt x="79794" y="57480"/>
                </a:lnTo>
                <a:lnTo>
                  <a:pt x="77978" y="50215"/>
                </a:lnTo>
                <a:lnTo>
                  <a:pt x="75501" y="40411"/>
                </a:lnTo>
                <a:lnTo>
                  <a:pt x="67475" y="41694"/>
                </a:lnTo>
                <a:lnTo>
                  <a:pt x="60680" y="36817"/>
                </a:lnTo>
                <a:lnTo>
                  <a:pt x="66040" y="35598"/>
                </a:lnTo>
                <a:lnTo>
                  <a:pt x="72948" y="34442"/>
                </a:lnTo>
                <a:lnTo>
                  <a:pt x="76136" y="29425"/>
                </a:lnTo>
                <a:lnTo>
                  <a:pt x="79565" y="24028"/>
                </a:lnTo>
                <a:lnTo>
                  <a:pt x="76123" y="16840"/>
                </a:lnTo>
                <a:lnTo>
                  <a:pt x="72834" y="12001"/>
                </a:lnTo>
                <a:lnTo>
                  <a:pt x="68986" y="6350"/>
                </a:lnTo>
                <a:lnTo>
                  <a:pt x="63436" y="3683"/>
                </a:lnTo>
                <a:lnTo>
                  <a:pt x="56807" y="2692"/>
                </a:lnTo>
                <a:lnTo>
                  <a:pt x="52971" y="2120"/>
                </a:lnTo>
                <a:lnTo>
                  <a:pt x="47929" y="3403"/>
                </a:lnTo>
                <a:lnTo>
                  <a:pt x="450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938083" y="1928826"/>
            <a:ext cx="44208" cy="698"/>
          </a:xfrm>
          <a:custGeom>
            <a:avLst/>
            <a:gdLst/>
            <a:ahLst/>
            <a:cxnLst/>
            <a:rect l="l" t="t" r="r" b="b"/>
            <a:pathLst>
              <a:path w="44208" h="698">
                <a:moveTo>
                  <a:pt x="44208" y="698"/>
                </a:moveTo>
                <a:lnTo>
                  <a:pt x="32958" y="558"/>
                </a:lnTo>
                <a:lnTo>
                  <a:pt x="18187" y="271"/>
                </a:lnTo>
                <a:lnTo>
                  <a:pt x="4662" y="3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960461" y="1903870"/>
            <a:ext cx="23215" cy="0"/>
          </a:xfrm>
          <a:custGeom>
            <a:avLst/>
            <a:gdLst/>
            <a:ahLst/>
            <a:cxnLst/>
            <a:rect l="l" t="t" r="r" b="b"/>
            <a:pathLst>
              <a:path w="23215">
                <a:moveTo>
                  <a:pt x="23215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953197" y="1870953"/>
            <a:ext cx="30137" cy="2781"/>
          </a:xfrm>
          <a:custGeom>
            <a:avLst/>
            <a:gdLst/>
            <a:ahLst/>
            <a:cxnLst/>
            <a:rect l="l" t="t" r="r" b="b"/>
            <a:pathLst>
              <a:path w="30137" h="2781">
                <a:moveTo>
                  <a:pt x="30137" y="0"/>
                </a:moveTo>
                <a:lnTo>
                  <a:pt x="17474" y="1127"/>
                </a:lnTo>
                <a:lnTo>
                  <a:pt x="4893" y="2660"/>
                </a:lnTo>
                <a:lnTo>
                  <a:pt x="0" y="2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933894" y="1822328"/>
            <a:ext cx="74594" cy="86182"/>
          </a:xfrm>
          <a:custGeom>
            <a:avLst/>
            <a:gdLst/>
            <a:ahLst/>
            <a:cxnLst/>
            <a:rect l="l" t="t" r="r" b="b"/>
            <a:pathLst>
              <a:path w="74594" h="86182">
                <a:moveTo>
                  <a:pt x="70315" y="55707"/>
                </a:moveTo>
                <a:lnTo>
                  <a:pt x="64100" y="86182"/>
                </a:lnTo>
                <a:lnTo>
                  <a:pt x="66511" y="82218"/>
                </a:lnTo>
                <a:lnTo>
                  <a:pt x="72105" y="74276"/>
                </a:lnTo>
                <a:lnTo>
                  <a:pt x="74594" y="63972"/>
                </a:lnTo>
                <a:lnTo>
                  <a:pt x="70315" y="55707"/>
                </a:lnTo>
                <a:close/>
              </a:path>
              <a:path w="74594" h="86182">
                <a:moveTo>
                  <a:pt x="2770" y="65762"/>
                </a:moveTo>
                <a:lnTo>
                  <a:pt x="7905" y="79881"/>
                </a:lnTo>
                <a:lnTo>
                  <a:pt x="14443" y="86055"/>
                </a:lnTo>
                <a:lnTo>
                  <a:pt x="21077" y="85553"/>
                </a:lnTo>
                <a:lnTo>
                  <a:pt x="31931" y="80860"/>
                </a:lnTo>
                <a:lnTo>
                  <a:pt x="37529" y="72905"/>
                </a:lnTo>
                <a:lnTo>
                  <a:pt x="40535" y="63756"/>
                </a:lnTo>
                <a:lnTo>
                  <a:pt x="43615" y="55479"/>
                </a:lnTo>
                <a:lnTo>
                  <a:pt x="49431" y="50139"/>
                </a:lnTo>
                <a:lnTo>
                  <a:pt x="51418" y="49256"/>
                </a:lnTo>
                <a:lnTo>
                  <a:pt x="58596" y="46979"/>
                </a:lnTo>
                <a:lnTo>
                  <a:pt x="69878" y="54864"/>
                </a:lnTo>
                <a:lnTo>
                  <a:pt x="70315" y="55707"/>
                </a:lnTo>
                <a:lnTo>
                  <a:pt x="81677" y="0"/>
                </a:lnTo>
                <a:lnTo>
                  <a:pt x="69671" y="5368"/>
                </a:lnTo>
                <a:lnTo>
                  <a:pt x="58913" y="12795"/>
                </a:lnTo>
                <a:lnTo>
                  <a:pt x="52137" y="17449"/>
                </a:lnTo>
                <a:lnTo>
                  <a:pt x="48161" y="18986"/>
                </a:lnTo>
                <a:lnTo>
                  <a:pt x="33087" y="19164"/>
                </a:lnTo>
                <a:lnTo>
                  <a:pt x="29340" y="21602"/>
                </a:lnTo>
                <a:lnTo>
                  <a:pt x="21831" y="25615"/>
                </a:lnTo>
                <a:lnTo>
                  <a:pt x="8391" y="32964"/>
                </a:lnTo>
                <a:lnTo>
                  <a:pt x="232" y="41008"/>
                </a:lnTo>
                <a:lnTo>
                  <a:pt x="0" y="50302"/>
                </a:lnTo>
                <a:lnTo>
                  <a:pt x="2770" y="657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933895" y="1822328"/>
            <a:ext cx="81677" cy="86182"/>
          </a:xfrm>
          <a:custGeom>
            <a:avLst/>
            <a:gdLst/>
            <a:ahLst/>
            <a:cxnLst/>
            <a:rect l="l" t="t" r="r" b="b"/>
            <a:pathLst>
              <a:path w="81677" h="86182">
                <a:moveTo>
                  <a:pt x="64100" y="86182"/>
                </a:moveTo>
                <a:lnTo>
                  <a:pt x="66511" y="82218"/>
                </a:lnTo>
                <a:lnTo>
                  <a:pt x="72105" y="74276"/>
                </a:lnTo>
                <a:lnTo>
                  <a:pt x="74594" y="63972"/>
                </a:lnTo>
                <a:lnTo>
                  <a:pt x="69878" y="54864"/>
                </a:lnTo>
                <a:lnTo>
                  <a:pt x="58596" y="46979"/>
                </a:lnTo>
                <a:lnTo>
                  <a:pt x="51418" y="49256"/>
                </a:lnTo>
                <a:lnTo>
                  <a:pt x="49431" y="50139"/>
                </a:lnTo>
                <a:lnTo>
                  <a:pt x="43615" y="55479"/>
                </a:lnTo>
                <a:lnTo>
                  <a:pt x="40535" y="63756"/>
                </a:lnTo>
                <a:lnTo>
                  <a:pt x="37529" y="72905"/>
                </a:lnTo>
                <a:lnTo>
                  <a:pt x="31931" y="80860"/>
                </a:lnTo>
                <a:lnTo>
                  <a:pt x="21077" y="85553"/>
                </a:lnTo>
                <a:lnTo>
                  <a:pt x="14443" y="86055"/>
                </a:lnTo>
                <a:lnTo>
                  <a:pt x="7905" y="79881"/>
                </a:lnTo>
                <a:lnTo>
                  <a:pt x="2770" y="65762"/>
                </a:lnTo>
                <a:lnTo>
                  <a:pt x="0" y="50302"/>
                </a:lnTo>
                <a:lnTo>
                  <a:pt x="232" y="41008"/>
                </a:lnTo>
                <a:lnTo>
                  <a:pt x="8391" y="32964"/>
                </a:lnTo>
                <a:lnTo>
                  <a:pt x="21831" y="25615"/>
                </a:lnTo>
                <a:lnTo>
                  <a:pt x="29340" y="21602"/>
                </a:lnTo>
                <a:lnTo>
                  <a:pt x="33087" y="19164"/>
                </a:lnTo>
                <a:lnTo>
                  <a:pt x="48161" y="18986"/>
                </a:lnTo>
                <a:lnTo>
                  <a:pt x="52137" y="17449"/>
                </a:lnTo>
                <a:lnTo>
                  <a:pt x="58913" y="12795"/>
                </a:lnTo>
                <a:lnTo>
                  <a:pt x="69671" y="5368"/>
                </a:lnTo>
                <a:lnTo>
                  <a:pt x="816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006351" y="1848299"/>
            <a:ext cx="20800" cy="96456"/>
          </a:xfrm>
          <a:custGeom>
            <a:avLst/>
            <a:gdLst/>
            <a:ahLst/>
            <a:cxnLst/>
            <a:rect l="l" t="t" r="r" b="b"/>
            <a:pathLst>
              <a:path w="20800" h="96456">
                <a:moveTo>
                  <a:pt x="16141" y="96456"/>
                </a:moveTo>
                <a:lnTo>
                  <a:pt x="17273" y="87110"/>
                </a:lnTo>
                <a:lnTo>
                  <a:pt x="19441" y="74938"/>
                </a:lnTo>
                <a:lnTo>
                  <a:pt x="20800" y="61348"/>
                </a:lnTo>
                <a:lnTo>
                  <a:pt x="19509" y="47748"/>
                </a:lnTo>
                <a:lnTo>
                  <a:pt x="18656" y="44805"/>
                </a:lnTo>
                <a:lnTo>
                  <a:pt x="13941" y="31129"/>
                </a:lnTo>
                <a:lnTo>
                  <a:pt x="8662" y="17048"/>
                </a:lnTo>
                <a:lnTo>
                  <a:pt x="3553" y="550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020753" y="1820029"/>
            <a:ext cx="46431" cy="21818"/>
          </a:xfrm>
          <a:custGeom>
            <a:avLst/>
            <a:gdLst/>
            <a:ahLst/>
            <a:cxnLst/>
            <a:rect l="l" t="t" r="r" b="b"/>
            <a:pathLst>
              <a:path w="46431" h="21818">
                <a:moveTo>
                  <a:pt x="46431" y="0"/>
                </a:moveTo>
                <a:lnTo>
                  <a:pt x="42773" y="3632"/>
                </a:lnTo>
                <a:lnTo>
                  <a:pt x="35204" y="5143"/>
                </a:lnTo>
                <a:lnTo>
                  <a:pt x="30492" y="7378"/>
                </a:lnTo>
                <a:lnTo>
                  <a:pt x="25323" y="9829"/>
                </a:lnTo>
                <a:lnTo>
                  <a:pt x="20726" y="12826"/>
                </a:lnTo>
                <a:lnTo>
                  <a:pt x="15913" y="15811"/>
                </a:lnTo>
                <a:lnTo>
                  <a:pt x="11188" y="18732"/>
                </a:lnTo>
                <a:lnTo>
                  <a:pt x="5473" y="21005"/>
                </a:lnTo>
                <a:lnTo>
                  <a:pt x="0" y="21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029071" y="1838381"/>
            <a:ext cx="39484" cy="11785"/>
          </a:xfrm>
          <a:custGeom>
            <a:avLst/>
            <a:gdLst/>
            <a:ahLst/>
            <a:cxnLst/>
            <a:rect l="l" t="t" r="r" b="b"/>
            <a:pathLst>
              <a:path w="39484" h="11785">
                <a:moveTo>
                  <a:pt x="39484" y="0"/>
                </a:moveTo>
                <a:lnTo>
                  <a:pt x="27558" y="4424"/>
                </a:lnTo>
                <a:lnTo>
                  <a:pt x="15407" y="8193"/>
                </a:lnTo>
                <a:lnTo>
                  <a:pt x="10388" y="9283"/>
                </a:lnTo>
                <a:lnTo>
                  <a:pt x="6997" y="9905"/>
                </a:lnTo>
                <a:lnTo>
                  <a:pt x="3124" y="11658"/>
                </a:lnTo>
                <a:lnTo>
                  <a:pt x="0" y="117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471475" y="1723522"/>
            <a:ext cx="46824" cy="111404"/>
          </a:xfrm>
          <a:custGeom>
            <a:avLst/>
            <a:gdLst/>
            <a:ahLst/>
            <a:cxnLst/>
            <a:rect l="l" t="t" r="r" b="b"/>
            <a:pathLst>
              <a:path w="46824" h="111404">
                <a:moveTo>
                  <a:pt x="9283" y="0"/>
                </a:moveTo>
                <a:lnTo>
                  <a:pt x="4370" y="11594"/>
                </a:lnTo>
                <a:lnTo>
                  <a:pt x="312" y="23851"/>
                </a:lnTo>
                <a:lnTo>
                  <a:pt x="0" y="27508"/>
                </a:lnTo>
                <a:lnTo>
                  <a:pt x="1933" y="40215"/>
                </a:lnTo>
                <a:lnTo>
                  <a:pt x="7031" y="51195"/>
                </a:lnTo>
                <a:lnTo>
                  <a:pt x="10007" y="56972"/>
                </a:lnTo>
                <a:lnTo>
                  <a:pt x="16853" y="66049"/>
                </a:lnTo>
                <a:lnTo>
                  <a:pt x="25503" y="72913"/>
                </a:lnTo>
                <a:lnTo>
                  <a:pt x="34353" y="79802"/>
                </a:lnTo>
                <a:lnTo>
                  <a:pt x="41798" y="88952"/>
                </a:lnTo>
                <a:lnTo>
                  <a:pt x="46235" y="102603"/>
                </a:lnTo>
                <a:lnTo>
                  <a:pt x="46824" y="1114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471023" y="1757685"/>
            <a:ext cx="47201" cy="88836"/>
          </a:xfrm>
          <a:custGeom>
            <a:avLst/>
            <a:gdLst/>
            <a:ahLst/>
            <a:cxnLst/>
            <a:rect l="l" t="t" r="r" b="b"/>
            <a:pathLst>
              <a:path w="47201" h="88836">
                <a:moveTo>
                  <a:pt x="910" y="0"/>
                </a:moveTo>
                <a:lnTo>
                  <a:pt x="381" y="14109"/>
                </a:lnTo>
                <a:lnTo>
                  <a:pt x="0" y="24902"/>
                </a:lnTo>
                <a:lnTo>
                  <a:pt x="1570" y="35664"/>
                </a:lnTo>
                <a:lnTo>
                  <a:pt x="5634" y="46888"/>
                </a:lnTo>
                <a:lnTo>
                  <a:pt x="11422" y="56401"/>
                </a:lnTo>
                <a:lnTo>
                  <a:pt x="20301" y="66966"/>
                </a:lnTo>
                <a:lnTo>
                  <a:pt x="30726" y="77087"/>
                </a:lnTo>
                <a:lnTo>
                  <a:pt x="41153" y="85268"/>
                </a:lnTo>
                <a:lnTo>
                  <a:pt x="47201" y="888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601099" y="1602121"/>
            <a:ext cx="28486" cy="66941"/>
          </a:xfrm>
          <a:custGeom>
            <a:avLst/>
            <a:gdLst/>
            <a:ahLst/>
            <a:cxnLst/>
            <a:rect l="l" t="t" r="r" b="b"/>
            <a:pathLst>
              <a:path w="28486" h="66941">
                <a:moveTo>
                  <a:pt x="24447" y="647"/>
                </a:moveTo>
                <a:lnTo>
                  <a:pt x="13157" y="0"/>
                </a:lnTo>
                <a:lnTo>
                  <a:pt x="11506" y="5969"/>
                </a:lnTo>
                <a:lnTo>
                  <a:pt x="0" y="66941"/>
                </a:lnTo>
                <a:lnTo>
                  <a:pt x="5600" y="62890"/>
                </a:lnTo>
                <a:lnTo>
                  <a:pt x="5219" y="56743"/>
                </a:lnTo>
                <a:lnTo>
                  <a:pt x="7391" y="50812"/>
                </a:lnTo>
                <a:lnTo>
                  <a:pt x="10591" y="42062"/>
                </a:lnTo>
                <a:lnTo>
                  <a:pt x="15087" y="36423"/>
                </a:lnTo>
                <a:lnTo>
                  <a:pt x="20815" y="29984"/>
                </a:lnTo>
                <a:lnTo>
                  <a:pt x="22978" y="27254"/>
                </a:lnTo>
                <a:lnTo>
                  <a:pt x="28486" y="16358"/>
                </a:lnTo>
                <a:lnTo>
                  <a:pt x="27609" y="5295"/>
                </a:lnTo>
                <a:lnTo>
                  <a:pt x="24447" y="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601099" y="1602121"/>
            <a:ext cx="28486" cy="66941"/>
          </a:xfrm>
          <a:custGeom>
            <a:avLst/>
            <a:gdLst/>
            <a:ahLst/>
            <a:cxnLst/>
            <a:rect l="l" t="t" r="r" b="b"/>
            <a:pathLst>
              <a:path w="28486" h="66941">
                <a:moveTo>
                  <a:pt x="11506" y="5969"/>
                </a:moveTo>
                <a:lnTo>
                  <a:pt x="13157" y="0"/>
                </a:lnTo>
                <a:lnTo>
                  <a:pt x="24447" y="647"/>
                </a:lnTo>
                <a:lnTo>
                  <a:pt x="27609" y="5295"/>
                </a:lnTo>
                <a:lnTo>
                  <a:pt x="28486" y="16358"/>
                </a:lnTo>
                <a:lnTo>
                  <a:pt x="22978" y="27254"/>
                </a:lnTo>
                <a:lnTo>
                  <a:pt x="20815" y="29984"/>
                </a:lnTo>
                <a:lnTo>
                  <a:pt x="15087" y="36423"/>
                </a:lnTo>
                <a:lnTo>
                  <a:pt x="10591" y="42062"/>
                </a:lnTo>
                <a:lnTo>
                  <a:pt x="7391" y="50812"/>
                </a:lnTo>
                <a:lnTo>
                  <a:pt x="5219" y="56743"/>
                </a:lnTo>
                <a:lnTo>
                  <a:pt x="5600" y="62890"/>
                </a:lnTo>
                <a:lnTo>
                  <a:pt x="0" y="669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609227" y="1617576"/>
            <a:ext cx="6096" cy="13550"/>
          </a:xfrm>
          <a:custGeom>
            <a:avLst/>
            <a:gdLst/>
            <a:ahLst/>
            <a:cxnLst/>
            <a:rect l="l" t="t" r="r" b="b"/>
            <a:pathLst>
              <a:path w="6095" h="13550">
                <a:moveTo>
                  <a:pt x="6095" y="0"/>
                </a:moveTo>
                <a:lnTo>
                  <a:pt x="5219" y="5321"/>
                </a:lnTo>
                <a:lnTo>
                  <a:pt x="1600" y="8585"/>
                </a:lnTo>
                <a:lnTo>
                  <a:pt x="0" y="135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213272" y="2066278"/>
            <a:ext cx="1811591" cy="76166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213266" y="2054203"/>
            <a:ext cx="1909457" cy="773747"/>
          </a:xfrm>
          <a:custGeom>
            <a:avLst/>
            <a:gdLst/>
            <a:ahLst/>
            <a:cxnLst/>
            <a:rect l="l" t="t" r="r" b="b"/>
            <a:pathLst>
              <a:path w="1909457" h="773747">
                <a:moveTo>
                  <a:pt x="1811597" y="12082"/>
                </a:moveTo>
                <a:lnTo>
                  <a:pt x="0" y="235750"/>
                </a:lnTo>
                <a:lnTo>
                  <a:pt x="0" y="773747"/>
                </a:lnTo>
                <a:lnTo>
                  <a:pt x="1811597" y="5240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080024" y="2289496"/>
            <a:ext cx="266484" cy="538918"/>
          </a:xfrm>
          <a:custGeom>
            <a:avLst/>
            <a:gdLst/>
            <a:ahLst/>
            <a:cxnLst/>
            <a:rect l="l" t="t" r="r" b="b"/>
            <a:pathLst>
              <a:path w="266484" h="538918">
                <a:moveTo>
                  <a:pt x="0" y="285943"/>
                </a:moveTo>
                <a:lnTo>
                  <a:pt x="441" y="307953"/>
                </a:lnTo>
                <a:lnTo>
                  <a:pt x="1743" y="329364"/>
                </a:lnTo>
                <a:lnTo>
                  <a:pt x="3872" y="350112"/>
                </a:lnTo>
                <a:lnTo>
                  <a:pt x="6792" y="370133"/>
                </a:lnTo>
                <a:lnTo>
                  <a:pt x="10470" y="389360"/>
                </a:lnTo>
                <a:lnTo>
                  <a:pt x="14871" y="407730"/>
                </a:lnTo>
                <a:lnTo>
                  <a:pt x="19962" y="425177"/>
                </a:lnTo>
                <a:lnTo>
                  <a:pt x="32073" y="457043"/>
                </a:lnTo>
                <a:lnTo>
                  <a:pt x="46529" y="484438"/>
                </a:lnTo>
                <a:lnTo>
                  <a:pt x="63056" y="506843"/>
                </a:lnTo>
                <a:lnTo>
                  <a:pt x="81379" y="523737"/>
                </a:lnTo>
                <a:lnTo>
                  <a:pt x="101225" y="534602"/>
                </a:lnTo>
                <a:lnTo>
                  <a:pt x="122319" y="538918"/>
                </a:lnTo>
                <a:lnTo>
                  <a:pt x="133248" y="538457"/>
                </a:lnTo>
                <a:lnTo>
                  <a:pt x="154859" y="532262"/>
                </a:lnTo>
                <a:lnTo>
                  <a:pt x="175361" y="519530"/>
                </a:lnTo>
                <a:lnTo>
                  <a:pt x="194477" y="500851"/>
                </a:lnTo>
                <a:lnTo>
                  <a:pt x="211935" y="476812"/>
                </a:lnTo>
                <a:lnTo>
                  <a:pt x="227460" y="448002"/>
                </a:lnTo>
                <a:lnTo>
                  <a:pt x="240777" y="415008"/>
                </a:lnTo>
                <a:lnTo>
                  <a:pt x="246522" y="397126"/>
                </a:lnTo>
                <a:lnTo>
                  <a:pt x="251612" y="378419"/>
                </a:lnTo>
                <a:lnTo>
                  <a:pt x="256013" y="358960"/>
                </a:lnTo>
                <a:lnTo>
                  <a:pt x="259691" y="338823"/>
                </a:lnTo>
                <a:lnTo>
                  <a:pt x="262611" y="318081"/>
                </a:lnTo>
                <a:lnTo>
                  <a:pt x="264740" y="296808"/>
                </a:lnTo>
                <a:lnTo>
                  <a:pt x="266042" y="275077"/>
                </a:lnTo>
                <a:lnTo>
                  <a:pt x="266484" y="252961"/>
                </a:lnTo>
                <a:lnTo>
                  <a:pt x="266042" y="230954"/>
                </a:lnTo>
                <a:lnTo>
                  <a:pt x="264740" y="209544"/>
                </a:lnTo>
                <a:lnTo>
                  <a:pt x="262611" y="188798"/>
                </a:lnTo>
                <a:lnTo>
                  <a:pt x="259691" y="168778"/>
                </a:lnTo>
                <a:lnTo>
                  <a:pt x="256013" y="149552"/>
                </a:lnTo>
                <a:lnTo>
                  <a:pt x="251612" y="131183"/>
                </a:lnTo>
                <a:lnTo>
                  <a:pt x="246522" y="113737"/>
                </a:lnTo>
                <a:lnTo>
                  <a:pt x="234411" y="81873"/>
                </a:lnTo>
                <a:lnTo>
                  <a:pt x="219956" y="54479"/>
                </a:lnTo>
                <a:lnTo>
                  <a:pt x="203431" y="32074"/>
                </a:lnTo>
                <a:lnTo>
                  <a:pt x="185109" y="15180"/>
                </a:lnTo>
                <a:lnTo>
                  <a:pt x="165266" y="4315"/>
                </a:lnTo>
                <a:lnTo>
                  <a:pt x="144175" y="0"/>
                </a:lnTo>
                <a:lnTo>
                  <a:pt x="133248" y="460"/>
                </a:lnTo>
                <a:lnTo>
                  <a:pt x="111633" y="6655"/>
                </a:lnTo>
                <a:lnTo>
                  <a:pt x="91129" y="19386"/>
                </a:lnTo>
                <a:lnTo>
                  <a:pt x="72010" y="38064"/>
                </a:lnTo>
                <a:lnTo>
                  <a:pt x="54551" y="62101"/>
                </a:lnTo>
                <a:lnTo>
                  <a:pt x="39025" y="90909"/>
                </a:lnTo>
                <a:lnTo>
                  <a:pt x="25707" y="123901"/>
                </a:lnTo>
                <a:lnTo>
                  <a:pt x="19962" y="141782"/>
                </a:lnTo>
                <a:lnTo>
                  <a:pt x="14871" y="160489"/>
                </a:lnTo>
                <a:lnTo>
                  <a:pt x="10470" y="179947"/>
                </a:lnTo>
                <a:lnTo>
                  <a:pt x="6792" y="200083"/>
                </a:lnTo>
                <a:lnTo>
                  <a:pt x="3872" y="220825"/>
                </a:lnTo>
                <a:lnTo>
                  <a:pt x="1743" y="242098"/>
                </a:lnTo>
                <a:lnTo>
                  <a:pt x="441" y="263828"/>
                </a:lnTo>
                <a:lnTo>
                  <a:pt x="0" y="28594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080024" y="2289496"/>
            <a:ext cx="266484" cy="538918"/>
          </a:xfrm>
          <a:custGeom>
            <a:avLst/>
            <a:gdLst/>
            <a:ahLst/>
            <a:cxnLst/>
            <a:rect l="l" t="t" r="r" b="b"/>
            <a:pathLst>
              <a:path w="266484" h="538918">
                <a:moveTo>
                  <a:pt x="0" y="285943"/>
                </a:moveTo>
                <a:lnTo>
                  <a:pt x="441" y="307953"/>
                </a:lnTo>
                <a:lnTo>
                  <a:pt x="1743" y="329364"/>
                </a:lnTo>
                <a:lnTo>
                  <a:pt x="3872" y="350112"/>
                </a:lnTo>
                <a:lnTo>
                  <a:pt x="6792" y="370133"/>
                </a:lnTo>
                <a:lnTo>
                  <a:pt x="10470" y="389360"/>
                </a:lnTo>
                <a:lnTo>
                  <a:pt x="14871" y="407730"/>
                </a:lnTo>
                <a:lnTo>
                  <a:pt x="19962" y="425177"/>
                </a:lnTo>
                <a:lnTo>
                  <a:pt x="32073" y="457043"/>
                </a:lnTo>
                <a:lnTo>
                  <a:pt x="46529" y="484438"/>
                </a:lnTo>
                <a:lnTo>
                  <a:pt x="63056" y="506843"/>
                </a:lnTo>
                <a:lnTo>
                  <a:pt x="81379" y="523737"/>
                </a:lnTo>
                <a:lnTo>
                  <a:pt x="101225" y="534602"/>
                </a:lnTo>
                <a:lnTo>
                  <a:pt x="122319" y="538918"/>
                </a:lnTo>
                <a:lnTo>
                  <a:pt x="133248" y="538457"/>
                </a:lnTo>
                <a:lnTo>
                  <a:pt x="154859" y="532262"/>
                </a:lnTo>
                <a:lnTo>
                  <a:pt x="175361" y="519530"/>
                </a:lnTo>
                <a:lnTo>
                  <a:pt x="194477" y="500851"/>
                </a:lnTo>
                <a:lnTo>
                  <a:pt x="211935" y="476812"/>
                </a:lnTo>
                <a:lnTo>
                  <a:pt x="227460" y="448002"/>
                </a:lnTo>
                <a:lnTo>
                  <a:pt x="240777" y="415008"/>
                </a:lnTo>
                <a:lnTo>
                  <a:pt x="246522" y="397126"/>
                </a:lnTo>
                <a:lnTo>
                  <a:pt x="251612" y="378419"/>
                </a:lnTo>
                <a:lnTo>
                  <a:pt x="256013" y="358960"/>
                </a:lnTo>
                <a:lnTo>
                  <a:pt x="259691" y="338823"/>
                </a:lnTo>
                <a:lnTo>
                  <a:pt x="262611" y="318081"/>
                </a:lnTo>
                <a:lnTo>
                  <a:pt x="264740" y="296808"/>
                </a:lnTo>
                <a:lnTo>
                  <a:pt x="266042" y="275077"/>
                </a:lnTo>
                <a:lnTo>
                  <a:pt x="266484" y="252961"/>
                </a:lnTo>
                <a:lnTo>
                  <a:pt x="266042" y="230954"/>
                </a:lnTo>
                <a:lnTo>
                  <a:pt x="264740" y="209544"/>
                </a:lnTo>
                <a:lnTo>
                  <a:pt x="262611" y="188798"/>
                </a:lnTo>
                <a:lnTo>
                  <a:pt x="259691" y="168778"/>
                </a:lnTo>
                <a:lnTo>
                  <a:pt x="256013" y="149552"/>
                </a:lnTo>
                <a:lnTo>
                  <a:pt x="251612" y="131183"/>
                </a:lnTo>
                <a:lnTo>
                  <a:pt x="246522" y="113737"/>
                </a:lnTo>
                <a:lnTo>
                  <a:pt x="234411" y="81873"/>
                </a:lnTo>
                <a:lnTo>
                  <a:pt x="219956" y="54479"/>
                </a:lnTo>
                <a:lnTo>
                  <a:pt x="203431" y="32074"/>
                </a:lnTo>
                <a:lnTo>
                  <a:pt x="185109" y="15180"/>
                </a:lnTo>
                <a:lnTo>
                  <a:pt x="165266" y="4315"/>
                </a:lnTo>
                <a:lnTo>
                  <a:pt x="144175" y="0"/>
                </a:lnTo>
                <a:lnTo>
                  <a:pt x="133248" y="460"/>
                </a:lnTo>
                <a:lnTo>
                  <a:pt x="111633" y="6655"/>
                </a:lnTo>
                <a:lnTo>
                  <a:pt x="91129" y="19386"/>
                </a:lnTo>
                <a:lnTo>
                  <a:pt x="72010" y="38064"/>
                </a:lnTo>
                <a:lnTo>
                  <a:pt x="54551" y="62101"/>
                </a:lnTo>
                <a:lnTo>
                  <a:pt x="39025" y="90909"/>
                </a:lnTo>
                <a:lnTo>
                  <a:pt x="25707" y="123901"/>
                </a:lnTo>
                <a:lnTo>
                  <a:pt x="19962" y="141782"/>
                </a:lnTo>
                <a:lnTo>
                  <a:pt x="14871" y="160489"/>
                </a:lnTo>
                <a:lnTo>
                  <a:pt x="10470" y="179947"/>
                </a:lnTo>
                <a:lnTo>
                  <a:pt x="6792" y="200083"/>
                </a:lnTo>
                <a:lnTo>
                  <a:pt x="3872" y="220825"/>
                </a:lnTo>
                <a:lnTo>
                  <a:pt x="1743" y="242098"/>
                </a:lnTo>
                <a:lnTo>
                  <a:pt x="441" y="263828"/>
                </a:lnTo>
                <a:lnTo>
                  <a:pt x="0" y="2859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120069" y="2349902"/>
            <a:ext cx="186397" cy="418108"/>
          </a:xfrm>
          <a:custGeom>
            <a:avLst/>
            <a:gdLst/>
            <a:ahLst/>
            <a:cxnLst/>
            <a:rect l="l" t="t" r="r" b="b"/>
            <a:pathLst>
              <a:path w="186397" h="418108">
                <a:moveTo>
                  <a:pt x="0" y="220586"/>
                </a:moveTo>
                <a:lnTo>
                  <a:pt x="376" y="239455"/>
                </a:lnTo>
                <a:lnTo>
                  <a:pt x="1485" y="257761"/>
                </a:lnTo>
                <a:lnTo>
                  <a:pt x="3293" y="275434"/>
                </a:lnTo>
                <a:lnTo>
                  <a:pt x="5768" y="292406"/>
                </a:lnTo>
                <a:lnTo>
                  <a:pt x="8877" y="308609"/>
                </a:lnTo>
                <a:lnTo>
                  <a:pt x="12589" y="323974"/>
                </a:lnTo>
                <a:lnTo>
                  <a:pt x="16871" y="338433"/>
                </a:lnTo>
                <a:lnTo>
                  <a:pt x="21691" y="351917"/>
                </a:lnTo>
                <a:lnTo>
                  <a:pt x="32815" y="375686"/>
                </a:lnTo>
                <a:lnTo>
                  <a:pt x="45701" y="394735"/>
                </a:lnTo>
                <a:lnTo>
                  <a:pt x="60090" y="408515"/>
                </a:lnTo>
                <a:lnTo>
                  <a:pt x="75725" y="416479"/>
                </a:lnTo>
                <a:lnTo>
                  <a:pt x="83929" y="418108"/>
                </a:lnTo>
                <a:lnTo>
                  <a:pt x="93192" y="417982"/>
                </a:lnTo>
                <a:lnTo>
                  <a:pt x="109214" y="412923"/>
                </a:lnTo>
                <a:lnTo>
                  <a:pt x="124347" y="402170"/>
                </a:lnTo>
                <a:lnTo>
                  <a:pt x="138363" y="386263"/>
                </a:lnTo>
                <a:lnTo>
                  <a:pt x="151031" y="365745"/>
                </a:lnTo>
                <a:lnTo>
                  <a:pt x="162123" y="341158"/>
                </a:lnTo>
                <a:lnTo>
                  <a:pt x="167006" y="327508"/>
                </a:lnTo>
                <a:lnTo>
                  <a:pt x="171409" y="313044"/>
                </a:lnTo>
                <a:lnTo>
                  <a:pt x="175304" y="297835"/>
                </a:lnTo>
                <a:lnTo>
                  <a:pt x="178662" y="281947"/>
                </a:lnTo>
                <a:lnTo>
                  <a:pt x="181453" y="265449"/>
                </a:lnTo>
                <a:lnTo>
                  <a:pt x="183651" y="248408"/>
                </a:lnTo>
                <a:lnTo>
                  <a:pt x="185225" y="230892"/>
                </a:lnTo>
                <a:lnTo>
                  <a:pt x="186147" y="212969"/>
                </a:lnTo>
                <a:lnTo>
                  <a:pt x="186397" y="197510"/>
                </a:lnTo>
                <a:lnTo>
                  <a:pt x="186021" y="178642"/>
                </a:lnTo>
                <a:lnTo>
                  <a:pt x="184912" y="160337"/>
                </a:lnTo>
                <a:lnTo>
                  <a:pt x="183104" y="142665"/>
                </a:lnTo>
                <a:lnTo>
                  <a:pt x="180629" y="125694"/>
                </a:lnTo>
                <a:lnTo>
                  <a:pt x="177519" y="109492"/>
                </a:lnTo>
                <a:lnTo>
                  <a:pt x="173806" y="94128"/>
                </a:lnTo>
                <a:lnTo>
                  <a:pt x="169524" y="79669"/>
                </a:lnTo>
                <a:lnTo>
                  <a:pt x="164703" y="66186"/>
                </a:lnTo>
                <a:lnTo>
                  <a:pt x="153578" y="42417"/>
                </a:lnTo>
                <a:lnTo>
                  <a:pt x="140690" y="23370"/>
                </a:lnTo>
                <a:lnTo>
                  <a:pt x="126298" y="9590"/>
                </a:lnTo>
                <a:lnTo>
                  <a:pt x="110659" y="1628"/>
                </a:lnTo>
                <a:lnTo>
                  <a:pt x="102454" y="0"/>
                </a:lnTo>
                <a:lnTo>
                  <a:pt x="93192" y="126"/>
                </a:lnTo>
                <a:lnTo>
                  <a:pt x="77173" y="5182"/>
                </a:lnTo>
                <a:lnTo>
                  <a:pt x="62041" y="15935"/>
                </a:lnTo>
                <a:lnTo>
                  <a:pt x="48028" y="31843"/>
                </a:lnTo>
                <a:lnTo>
                  <a:pt x="35361" y="52363"/>
                </a:lnTo>
                <a:lnTo>
                  <a:pt x="24269" y="76953"/>
                </a:lnTo>
                <a:lnTo>
                  <a:pt x="19387" y="90604"/>
                </a:lnTo>
                <a:lnTo>
                  <a:pt x="14984" y="105069"/>
                </a:lnTo>
                <a:lnTo>
                  <a:pt x="11089" y="120280"/>
                </a:lnTo>
                <a:lnTo>
                  <a:pt x="7732" y="136170"/>
                </a:lnTo>
                <a:lnTo>
                  <a:pt x="4941" y="152669"/>
                </a:lnTo>
                <a:lnTo>
                  <a:pt x="2744" y="169711"/>
                </a:lnTo>
                <a:lnTo>
                  <a:pt x="1171" y="187227"/>
                </a:lnTo>
                <a:lnTo>
                  <a:pt x="249" y="205151"/>
                </a:lnTo>
                <a:lnTo>
                  <a:pt x="0" y="220586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120069" y="2349902"/>
            <a:ext cx="186397" cy="418108"/>
          </a:xfrm>
          <a:custGeom>
            <a:avLst/>
            <a:gdLst/>
            <a:ahLst/>
            <a:cxnLst/>
            <a:rect l="l" t="t" r="r" b="b"/>
            <a:pathLst>
              <a:path w="186397" h="418108">
                <a:moveTo>
                  <a:pt x="0" y="220586"/>
                </a:moveTo>
                <a:lnTo>
                  <a:pt x="376" y="239455"/>
                </a:lnTo>
                <a:lnTo>
                  <a:pt x="1485" y="257761"/>
                </a:lnTo>
                <a:lnTo>
                  <a:pt x="3293" y="275434"/>
                </a:lnTo>
                <a:lnTo>
                  <a:pt x="5768" y="292406"/>
                </a:lnTo>
                <a:lnTo>
                  <a:pt x="8877" y="308609"/>
                </a:lnTo>
                <a:lnTo>
                  <a:pt x="12589" y="323974"/>
                </a:lnTo>
                <a:lnTo>
                  <a:pt x="16871" y="338433"/>
                </a:lnTo>
                <a:lnTo>
                  <a:pt x="21691" y="351917"/>
                </a:lnTo>
                <a:lnTo>
                  <a:pt x="32815" y="375686"/>
                </a:lnTo>
                <a:lnTo>
                  <a:pt x="45701" y="394735"/>
                </a:lnTo>
                <a:lnTo>
                  <a:pt x="60090" y="408515"/>
                </a:lnTo>
                <a:lnTo>
                  <a:pt x="75725" y="416479"/>
                </a:lnTo>
                <a:lnTo>
                  <a:pt x="83929" y="418108"/>
                </a:lnTo>
                <a:lnTo>
                  <a:pt x="92346" y="418078"/>
                </a:lnTo>
                <a:lnTo>
                  <a:pt x="109214" y="412923"/>
                </a:lnTo>
                <a:lnTo>
                  <a:pt x="124347" y="402170"/>
                </a:lnTo>
                <a:lnTo>
                  <a:pt x="138363" y="386263"/>
                </a:lnTo>
                <a:lnTo>
                  <a:pt x="151031" y="365745"/>
                </a:lnTo>
                <a:lnTo>
                  <a:pt x="162123" y="341158"/>
                </a:lnTo>
                <a:lnTo>
                  <a:pt x="167006" y="327508"/>
                </a:lnTo>
                <a:lnTo>
                  <a:pt x="171409" y="313044"/>
                </a:lnTo>
                <a:lnTo>
                  <a:pt x="175304" y="297835"/>
                </a:lnTo>
                <a:lnTo>
                  <a:pt x="178662" y="281947"/>
                </a:lnTo>
                <a:lnTo>
                  <a:pt x="181453" y="265449"/>
                </a:lnTo>
                <a:lnTo>
                  <a:pt x="183651" y="248408"/>
                </a:lnTo>
                <a:lnTo>
                  <a:pt x="185225" y="230892"/>
                </a:lnTo>
                <a:lnTo>
                  <a:pt x="186147" y="212969"/>
                </a:lnTo>
                <a:lnTo>
                  <a:pt x="186397" y="197510"/>
                </a:lnTo>
                <a:lnTo>
                  <a:pt x="186021" y="178642"/>
                </a:lnTo>
                <a:lnTo>
                  <a:pt x="184912" y="160337"/>
                </a:lnTo>
                <a:lnTo>
                  <a:pt x="183104" y="142665"/>
                </a:lnTo>
                <a:lnTo>
                  <a:pt x="180629" y="125694"/>
                </a:lnTo>
                <a:lnTo>
                  <a:pt x="177519" y="109492"/>
                </a:lnTo>
                <a:lnTo>
                  <a:pt x="173806" y="94128"/>
                </a:lnTo>
                <a:lnTo>
                  <a:pt x="169524" y="79669"/>
                </a:lnTo>
                <a:lnTo>
                  <a:pt x="164703" y="66186"/>
                </a:lnTo>
                <a:lnTo>
                  <a:pt x="153578" y="42417"/>
                </a:lnTo>
                <a:lnTo>
                  <a:pt x="140690" y="23370"/>
                </a:lnTo>
                <a:lnTo>
                  <a:pt x="126298" y="9590"/>
                </a:lnTo>
                <a:lnTo>
                  <a:pt x="110659" y="1628"/>
                </a:lnTo>
                <a:lnTo>
                  <a:pt x="102454" y="0"/>
                </a:lnTo>
                <a:lnTo>
                  <a:pt x="94034" y="31"/>
                </a:lnTo>
                <a:lnTo>
                  <a:pt x="77173" y="5182"/>
                </a:lnTo>
                <a:lnTo>
                  <a:pt x="62041" y="15935"/>
                </a:lnTo>
                <a:lnTo>
                  <a:pt x="48028" y="31843"/>
                </a:lnTo>
                <a:lnTo>
                  <a:pt x="35361" y="52363"/>
                </a:lnTo>
                <a:lnTo>
                  <a:pt x="24269" y="76953"/>
                </a:lnTo>
                <a:lnTo>
                  <a:pt x="19387" y="90604"/>
                </a:lnTo>
                <a:lnTo>
                  <a:pt x="14984" y="105069"/>
                </a:lnTo>
                <a:lnTo>
                  <a:pt x="11089" y="120280"/>
                </a:lnTo>
                <a:lnTo>
                  <a:pt x="7732" y="136170"/>
                </a:lnTo>
                <a:lnTo>
                  <a:pt x="4941" y="152669"/>
                </a:lnTo>
                <a:lnTo>
                  <a:pt x="2744" y="169711"/>
                </a:lnTo>
                <a:lnTo>
                  <a:pt x="1171" y="187227"/>
                </a:lnTo>
                <a:lnTo>
                  <a:pt x="249" y="205151"/>
                </a:lnTo>
                <a:lnTo>
                  <a:pt x="0" y="2205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930245" y="1097091"/>
            <a:ext cx="61544" cy="737501"/>
          </a:xfrm>
          <a:custGeom>
            <a:avLst/>
            <a:gdLst/>
            <a:ahLst/>
            <a:cxnLst/>
            <a:rect l="l" t="t" r="r" b="b"/>
            <a:pathLst>
              <a:path w="61544" h="737501">
                <a:moveTo>
                  <a:pt x="45131" y="1020"/>
                </a:moveTo>
                <a:lnTo>
                  <a:pt x="30454" y="0"/>
                </a:lnTo>
                <a:lnTo>
                  <a:pt x="24092" y="2449"/>
                </a:lnTo>
                <a:lnTo>
                  <a:pt x="16467" y="7839"/>
                </a:lnTo>
                <a:lnTo>
                  <a:pt x="8989" y="17329"/>
                </a:lnTo>
                <a:lnTo>
                  <a:pt x="3067" y="32076"/>
                </a:lnTo>
                <a:lnTo>
                  <a:pt x="112" y="53238"/>
                </a:lnTo>
                <a:lnTo>
                  <a:pt x="0" y="58902"/>
                </a:lnTo>
                <a:lnTo>
                  <a:pt x="1142" y="74976"/>
                </a:lnTo>
                <a:lnTo>
                  <a:pt x="4421" y="89321"/>
                </a:lnTo>
                <a:lnTo>
                  <a:pt x="9617" y="101593"/>
                </a:lnTo>
                <a:lnTo>
                  <a:pt x="16509" y="111450"/>
                </a:lnTo>
                <a:lnTo>
                  <a:pt x="24876" y="118548"/>
                </a:lnTo>
                <a:lnTo>
                  <a:pt x="27292" y="119913"/>
                </a:lnTo>
                <a:lnTo>
                  <a:pt x="27292" y="737501"/>
                </a:lnTo>
                <a:lnTo>
                  <a:pt x="55460" y="737501"/>
                </a:lnTo>
                <a:lnTo>
                  <a:pt x="55460" y="101447"/>
                </a:lnTo>
                <a:lnTo>
                  <a:pt x="49161" y="95135"/>
                </a:lnTo>
                <a:lnTo>
                  <a:pt x="41376" y="95135"/>
                </a:lnTo>
                <a:lnTo>
                  <a:pt x="36270" y="91150"/>
                </a:lnTo>
                <a:lnTo>
                  <a:pt x="30834" y="79302"/>
                </a:lnTo>
                <a:lnTo>
                  <a:pt x="28185" y="59754"/>
                </a:lnTo>
                <a:lnTo>
                  <a:pt x="28181" y="58902"/>
                </a:lnTo>
                <a:lnTo>
                  <a:pt x="30121" y="40019"/>
                </a:lnTo>
                <a:lnTo>
                  <a:pt x="34162" y="30255"/>
                </a:lnTo>
                <a:lnTo>
                  <a:pt x="37236" y="28803"/>
                </a:lnTo>
                <a:lnTo>
                  <a:pt x="39420" y="31115"/>
                </a:lnTo>
                <a:lnTo>
                  <a:pt x="61544" y="13665"/>
                </a:lnTo>
                <a:lnTo>
                  <a:pt x="56008" y="7855"/>
                </a:lnTo>
                <a:lnTo>
                  <a:pt x="45131" y="1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868393" y="1962210"/>
            <a:ext cx="348564" cy="785520"/>
          </a:xfrm>
          <a:custGeom>
            <a:avLst/>
            <a:gdLst/>
            <a:ahLst/>
            <a:cxnLst/>
            <a:rect l="l" t="t" r="r" b="b"/>
            <a:pathLst>
              <a:path w="348564" h="785520">
                <a:moveTo>
                  <a:pt x="127469" y="783251"/>
                </a:moveTo>
                <a:lnTo>
                  <a:pt x="141184" y="785313"/>
                </a:lnTo>
                <a:lnTo>
                  <a:pt x="147472" y="785520"/>
                </a:lnTo>
                <a:lnTo>
                  <a:pt x="159587" y="784807"/>
                </a:lnTo>
                <a:lnTo>
                  <a:pt x="172308" y="782658"/>
                </a:lnTo>
                <a:lnTo>
                  <a:pt x="187963" y="778258"/>
                </a:lnTo>
                <a:lnTo>
                  <a:pt x="197240" y="774831"/>
                </a:lnTo>
                <a:lnTo>
                  <a:pt x="207173" y="770534"/>
                </a:lnTo>
                <a:lnTo>
                  <a:pt x="217630" y="765315"/>
                </a:lnTo>
                <a:lnTo>
                  <a:pt x="228479" y="759116"/>
                </a:lnTo>
                <a:lnTo>
                  <a:pt x="239588" y="751885"/>
                </a:lnTo>
                <a:lnTo>
                  <a:pt x="250824" y="743565"/>
                </a:lnTo>
                <a:lnTo>
                  <a:pt x="262054" y="734102"/>
                </a:lnTo>
                <a:lnTo>
                  <a:pt x="273147" y="723442"/>
                </a:lnTo>
                <a:lnTo>
                  <a:pt x="283970" y="711528"/>
                </a:lnTo>
                <a:lnTo>
                  <a:pt x="294390" y="698307"/>
                </a:lnTo>
                <a:lnTo>
                  <a:pt x="304276" y="683723"/>
                </a:lnTo>
                <a:lnTo>
                  <a:pt x="313494" y="667722"/>
                </a:lnTo>
                <a:lnTo>
                  <a:pt x="321913" y="650248"/>
                </a:lnTo>
                <a:lnTo>
                  <a:pt x="329400" y="631248"/>
                </a:lnTo>
                <a:lnTo>
                  <a:pt x="335822" y="610665"/>
                </a:lnTo>
                <a:lnTo>
                  <a:pt x="341048" y="588445"/>
                </a:lnTo>
                <a:lnTo>
                  <a:pt x="344945" y="564534"/>
                </a:lnTo>
                <a:lnTo>
                  <a:pt x="347380" y="538876"/>
                </a:lnTo>
                <a:lnTo>
                  <a:pt x="348221" y="511416"/>
                </a:lnTo>
                <a:lnTo>
                  <a:pt x="348564" y="504926"/>
                </a:lnTo>
                <a:lnTo>
                  <a:pt x="347985" y="481864"/>
                </a:lnTo>
                <a:lnTo>
                  <a:pt x="346284" y="459632"/>
                </a:lnTo>
                <a:lnTo>
                  <a:pt x="343515" y="438239"/>
                </a:lnTo>
                <a:lnTo>
                  <a:pt x="339734" y="417694"/>
                </a:lnTo>
                <a:lnTo>
                  <a:pt x="334993" y="398008"/>
                </a:lnTo>
                <a:lnTo>
                  <a:pt x="329348" y="379189"/>
                </a:lnTo>
                <a:lnTo>
                  <a:pt x="322853" y="361247"/>
                </a:lnTo>
                <a:lnTo>
                  <a:pt x="315562" y="344191"/>
                </a:lnTo>
                <a:lnTo>
                  <a:pt x="307529" y="328031"/>
                </a:lnTo>
                <a:lnTo>
                  <a:pt x="298808" y="312777"/>
                </a:lnTo>
                <a:lnTo>
                  <a:pt x="289455" y="298437"/>
                </a:lnTo>
                <a:lnTo>
                  <a:pt x="279523" y="285022"/>
                </a:lnTo>
                <a:lnTo>
                  <a:pt x="269066" y="272541"/>
                </a:lnTo>
                <a:lnTo>
                  <a:pt x="258140" y="261003"/>
                </a:lnTo>
                <a:lnTo>
                  <a:pt x="246797" y="250418"/>
                </a:lnTo>
                <a:lnTo>
                  <a:pt x="235094" y="240795"/>
                </a:lnTo>
                <a:lnTo>
                  <a:pt x="223083" y="232143"/>
                </a:lnTo>
                <a:lnTo>
                  <a:pt x="210819" y="224473"/>
                </a:lnTo>
                <a:lnTo>
                  <a:pt x="198356" y="217794"/>
                </a:lnTo>
                <a:lnTo>
                  <a:pt x="185750" y="212115"/>
                </a:lnTo>
                <a:lnTo>
                  <a:pt x="175911" y="208977"/>
                </a:lnTo>
                <a:lnTo>
                  <a:pt x="163399" y="206177"/>
                </a:lnTo>
                <a:lnTo>
                  <a:pt x="149499" y="203746"/>
                </a:lnTo>
                <a:lnTo>
                  <a:pt x="135494" y="201713"/>
                </a:lnTo>
                <a:lnTo>
                  <a:pt x="122669" y="200110"/>
                </a:lnTo>
                <a:lnTo>
                  <a:pt x="117322" y="199504"/>
                </a:lnTo>
                <a:lnTo>
                  <a:pt x="117322" y="0"/>
                </a:lnTo>
                <a:lnTo>
                  <a:pt x="89141" y="0"/>
                </a:lnTo>
                <a:lnTo>
                  <a:pt x="89141" y="198119"/>
                </a:lnTo>
                <a:lnTo>
                  <a:pt x="75946" y="198119"/>
                </a:lnTo>
                <a:lnTo>
                  <a:pt x="61572" y="200711"/>
                </a:lnTo>
                <a:lnTo>
                  <a:pt x="47699" y="204894"/>
                </a:lnTo>
                <a:lnTo>
                  <a:pt x="33648" y="210678"/>
                </a:lnTo>
                <a:lnTo>
                  <a:pt x="20638" y="217928"/>
                </a:lnTo>
                <a:lnTo>
                  <a:pt x="9882" y="226510"/>
                </a:lnTo>
                <a:lnTo>
                  <a:pt x="2598" y="236293"/>
                </a:lnTo>
                <a:lnTo>
                  <a:pt x="0" y="246849"/>
                </a:lnTo>
                <a:lnTo>
                  <a:pt x="31597" y="242951"/>
                </a:lnTo>
                <a:lnTo>
                  <a:pt x="38292" y="242541"/>
                </a:lnTo>
                <a:lnTo>
                  <a:pt x="48468" y="237478"/>
                </a:lnTo>
                <a:lnTo>
                  <a:pt x="61278" y="231028"/>
                </a:lnTo>
                <a:lnTo>
                  <a:pt x="75873" y="226453"/>
                </a:lnTo>
                <a:lnTo>
                  <a:pt x="76936" y="226288"/>
                </a:lnTo>
                <a:lnTo>
                  <a:pt x="102577" y="226288"/>
                </a:lnTo>
                <a:lnTo>
                  <a:pt x="115268" y="227607"/>
                </a:lnTo>
                <a:lnTo>
                  <a:pt x="129585" y="229355"/>
                </a:lnTo>
                <a:lnTo>
                  <a:pt x="144187" y="231437"/>
                </a:lnTo>
                <a:lnTo>
                  <a:pt x="157734" y="233757"/>
                </a:lnTo>
                <a:lnTo>
                  <a:pt x="168884" y="236222"/>
                </a:lnTo>
                <a:lnTo>
                  <a:pt x="185061" y="242876"/>
                </a:lnTo>
                <a:lnTo>
                  <a:pt x="195162" y="248790"/>
                </a:lnTo>
                <a:lnTo>
                  <a:pt x="205328" y="255887"/>
                </a:lnTo>
                <a:lnTo>
                  <a:pt x="215490" y="264112"/>
                </a:lnTo>
                <a:lnTo>
                  <a:pt x="225577" y="273409"/>
                </a:lnTo>
                <a:lnTo>
                  <a:pt x="235519" y="283721"/>
                </a:lnTo>
                <a:lnTo>
                  <a:pt x="245247" y="294992"/>
                </a:lnTo>
                <a:lnTo>
                  <a:pt x="254691" y="307167"/>
                </a:lnTo>
                <a:lnTo>
                  <a:pt x="263780" y="320190"/>
                </a:lnTo>
                <a:lnTo>
                  <a:pt x="272446" y="334005"/>
                </a:lnTo>
                <a:lnTo>
                  <a:pt x="280618" y="348555"/>
                </a:lnTo>
                <a:lnTo>
                  <a:pt x="288227" y="363785"/>
                </a:lnTo>
                <a:lnTo>
                  <a:pt x="295202" y="379639"/>
                </a:lnTo>
                <a:lnTo>
                  <a:pt x="301473" y="396062"/>
                </a:lnTo>
                <a:lnTo>
                  <a:pt x="306972" y="412996"/>
                </a:lnTo>
                <a:lnTo>
                  <a:pt x="311627" y="430386"/>
                </a:lnTo>
                <a:lnTo>
                  <a:pt x="315369" y="448176"/>
                </a:lnTo>
                <a:lnTo>
                  <a:pt x="318129" y="466311"/>
                </a:lnTo>
                <a:lnTo>
                  <a:pt x="319836" y="484734"/>
                </a:lnTo>
                <a:lnTo>
                  <a:pt x="320421" y="503389"/>
                </a:lnTo>
                <a:lnTo>
                  <a:pt x="320078" y="509955"/>
                </a:lnTo>
                <a:lnTo>
                  <a:pt x="319323" y="531072"/>
                </a:lnTo>
                <a:lnTo>
                  <a:pt x="317140" y="551338"/>
                </a:lnTo>
                <a:lnTo>
                  <a:pt x="313649" y="570737"/>
                </a:lnTo>
                <a:lnTo>
                  <a:pt x="308973" y="589255"/>
                </a:lnTo>
                <a:lnTo>
                  <a:pt x="303233" y="606878"/>
                </a:lnTo>
                <a:lnTo>
                  <a:pt x="296550" y="623590"/>
                </a:lnTo>
                <a:lnTo>
                  <a:pt x="289045" y="639376"/>
                </a:lnTo>
                <a:lnTo>
                  <a:pt x="280840" y="654223"/>
                </a:lnTo>
                <a:lnTo>
                  <a:pt x="272057" y="668116"/>
                </a:lnTo>
                <a:lnTo>
                  <a:pt x="262816" y="681039"/>
                </a:lnTo>
                <a:lnTo>
                  <a:pt x="253240" y="692978"/>
                </a:lnTo>
                <a:lnTo>
                  <a:pt x="243449" y="703918"/>
                </a:lnTo>
                <a:lnTo>
                  <a:pt x="233565" y="713845"/>
                </a:lnTo>
                <a:lnTo>
                  <a:pt x="223709" y="722743"/>
                </a:lnTo>
                <a:lnTo>
                  <a:pt x="214004" y="730599"/>
                </a:lnTo>
                <a:lnTo>
                  <a:pt x="204569" y="737397"/>
                </a:lnTo>
                <a:lnTo>
                  <a:pt x="195527" y="743123"/>
                </a:lnTo>
                <a:lnTo>
                  <a:pt x="186999" y="747762"/>
                </a:lnTo>
                <a:lnTo>
                  <a:pt x="179106" y="751299"/>
                </a:lnTo>
                <a:lnTo>
                  <a:pt x="163068" y="756183"/>
                </a:lnTo>
                <a:lnTo>
                  <a:pt x="154749" y="757389"/>
                </a:lnTo>
                <a:lnTo>
                  <a:pt x="147269" y="757377"/>
                </a:lnTo>
                <a:lnTo>
                  <a:pt x="95377" y="764247"/>
                </a:lnTo>
                <a:lnTo>
                  <a:pt x="104377" y="772670"/>
                </a:lnTo>
                <a:lnTo>
                  <a:pt x="115137" y="779021"/>
                </a:lnTo>
                <a:lnTo>
                  <a:pt x="127469" y="78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724420" y="2019844"/>
            <a:ext cx="137414" cy="73304"/>
          </a:xfrm>
          <a:custGeom>
            <a:avLst/>
            <a:gdLst/>
            <a:ahLst/>
            <a:cxnLst/>
            <a:rect l="l" t="t" r="r" b="b"/>
            <a:pathLst>
              <a:path w="137413" h="73304">
                <a:moveTo>
                  <a:pt x="0" y="43929"/>
                </a:moveTo>
                <a:lnTo>
                  <a:pt x="94970" y="73304"/>
                </a:lnTo>
                <a:lnTo>
                  <a:pt x="107937" y="20370"/>
                </a:lnTo>
                <a:lnTo>
                  <a:pt x="137414" y="4394"/>
                </a:lnTo>
                <a:lnTo>
                  <a:pt x="126504" y="0"/>
                </a:lnTo>
                <a:lnTo>
                  <a:pt x="0" y="439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724420" y="2019844"/>
            <a:ext cx="137414" cy="73304"/>
          </a:xfrm>
          <a:custGeom>
            <a:avLst/>
            <a:gdLst/>
            <a:ahLst/>
            <a:cxnLst/>
            <a:rect l="l" t="t" r="r" b="b"/>
            <a:pathLst>
              <a:path w="137413" h="73304">
                <a:moveTo>
                  <a:pt x="0" y="43929"/>
                </a:moveTo>
                <a:lnTo>
                  <a:pt x="94970" y="73304"/>
                </a:lnTo>
                <a:lnTo>
                  <a:pt x="107937" y="20370"/>
                </a:lnTo>
                <a:lnTo>
                  <a:pt x="137414" y="4394"/>
                </a:lnTo>
                <a:lnTo>
                  <a:pt x="1265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963619" y="2021649"/>
            <a:ext cx="74944" cy="45731"/>
          </a:xfrm>
          <a:custGeom>
            <a:avLst/>
            <a:gdLst/>
            <a:ahLst/>
            <a:cxnLst/>
            <a:rect l="l" t="t" r="r" b="b"/>
            <a:pathLst>
              <a:path w="74944" h="45731">
                <a:moveTo>
                  <a:pt x="61243" y="5003"/>
                </a:moveTo>
                <a:lnTo>
                  <a:pt x="59055" y="2183"/>
                </a:lnTo>
                <a:lnTo>
                  <a:pt x="55740" y="989"/>
                </a:lnTo>
                <a:lnTo>
                  <a:pt x="51638" y="608"/>
                </a:lnTo>
                <a:lnTo>
                  <a:pt x="38061" y="0"/>
                </a:lnTo>
                <a:lnTo>
                  <a:pt x="25351" y="226"/>
                </a:lnTo>
                <a:lnTo>
                  <a:pt x="12637" y="711"/>
                </a:lnTo>
                <a:lnTo>
                  <a:pt x="0" y="964"/>
                </a:lnTo>
                <a:lnTo>
                  <a:pt x="61243" y="37999"/>
                </a:lnTo>
                <a:lnTo>
                  <a:pt x="61243" y="50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963619" y="2021649"/>
            <a:ext cx="74944" cy="45731"/>
          </a:xfrm>
          <a:custGeom>
            <a:avLst/>
            <a:gdLst/>
            <a:ahLst/>
            <a:cxnLst/>
            <a:rect l="l" t="t" r="r" b="b"/>
            <a:pathLst>
              <a:path w="74944" h="45731">
                <a:moveTo>
                  <a:pt x="61243" y="5003"/>
                </a:moveTo>
                <a:lnTo>
                  <a:pt x="59055" y="2183"/>
                </a:lnTo>
                <a:lnTo>
                  <a:pt x="55740" y="989"/>
                </a:lnTo>
                <a:lnTo>
                  <a:pt x="51638" y="608"/>
                </a:lnTo>
                <a:lnTo>
                  <a:pt x="38061" y="0"/>
                </a:lnTo>
                <a:lnTo>
                  <a:pt x="25351" y="226"/>
                </a:lnTo>
                <a:lnTo>
                  <a:pt x="12637" y="711"/>
                </a:lnTo>
                <a:lnTo>
                  <a:pt x="0" y="9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806550" y="2010533"/>
            <a:ext cx="243420" cy="122606"/>
          </a:xfrm>
          <a:custGeom>
            <a:avLst/>
            <a:gdLst/>
            <a:ahLst/>
            <a:cxnLst/>
            <a:rect l="l" t="t" r="r" b="b"/>
            <a:pathLst>
              <a:path w="243420" h="122606">
                <a:moveTo>
                  <a:pt x="218312" y="40230"/>
                </a:moveTo>
                <a:lnTo>
                  <a:pt x="216585" y="39095"/>
                </a:lnTo>
                <a:lnTo>
                  <a:pt x="211531" y="33190"/>
                </a:lnTo>
                <a:lnTo>
                  <a:pt x="205651" y="29939"/>
                </a:lnTo>
                <a:lnTo>
                  <a:pt x="194347" y="24064"/>
                </a:lnTo>
                <a:lnTo>
                  <a:pt x="182920" y="19073"/>
                </a:lnTo>
                <a:lnTo>
                  <a:pt x="171195" y="15196"/>
                </a:lnTo>
                <a:lnTo>
                  <a:pt x="161451" y="70100"/>
                </a:lnTo>
                <a:lnTo>
                  <a:pt x="152040" y="64027"/>
                </a:lnTo>
                <a:lnTo>
                  <a:pt x="146157" y="11718"/>
                </a:lnTo>
                <a:lnTo>
                  <a:pt x="137553" y="12044"/>
                </a:lnTo>
                <a:lnTo>
                  <a:pt x="124637" y="13835"/>
                </a:lnTo>
                <a:lnTo>
                  <a:pt x="113269" y="16703"/>
                </a:lnTo>
                <a:lnTo>
                  <a:pt x="106806" y="18458"/>
                </a:lnTo>
                <a:lnTo>
                  <a:pt x="100241" y="20185"/>
                </a:lnTo>
                <a:lnTo>
                  <a:pt x="99047" y="22001"/>
                </a:lnTo>
                <a:lnTo>
                  <a:pt x="92087" y="21773"/>
                </a:lnTo>
                <a:lnTo>
                  <a:pt x="87693" y="21646"/>
                </a:lnTo>
                <a:lnTo>
                  <a:pt x="80517" y="12667"/>
                </a:lnTo>
                <a:lnTo>
                  <a:pt x="76949" y="9974"/>
                </a:lnTo>
                <a:lnTo>
                  <a:pt x="70370" y="4945"/>
                </a:lnTo>
                <a:lnTo>
                  <a:pt x="71818" y="6850"/>
                </a:lnTo>
                <a:lnTo>
                  <a:pt x="65963" y="957"/>
                </a:lnTo>
                <a:lnTo>
                  <a:pt x="54747" y="880"/>
                </a:lnTo>
                <a:lnTo>
                  <a:pt x="42518" y="0"/>
                </a:lnTo>
                <a:lnTo>
                  <a:pt x="31718" y="2867"/>
                </a:lnTo>
                <a:lnTo>
                  <a:pt x="28701" y="5631"/>
                </a:lnTo>
                <a:lnTo>
                  <a:pt x="27749" y="6787"/>
                </a:lnTo>
                <a:lnTo>
                  <a:pt x="28816" y="9492"/>
                </a:lnTo>
                <a:lnTo>
                  <a:pt x="27749" y="10724"/>
                </a:lnTo>
                <a:lnTo>
                  <a:pt x="24371" y="14559"/>
                </a:lnTo>
                <a:lnTo>
                  <a:pt x="16725" y="16096"/>
                </a:lnTo>
                <a:lnTo>
                  <a:pt x="12674" y="20045"/>
                </a:lnTo>
                <a:lnTo>
                  <a:pt x="6457" y="30328"/>
                </a:lnTo>
                <a:lnTo>
                  <a:pt x="4310" y="42565"/>
                </a:lnTo>
                <a:lnTo>
                  <a:pt x="3779" y="55343"/>
                </a:lnTo>
                <a:lnTo>
                  <a:pt x="3060" y="63810"/>
                </a:lnTo>
                <a:lnTo>
                  <a:pt x="2285" y="69131"/>
                </a:lnTo>
                <a:lnTo>
                  <a:pt x="0" y="75405"/>
                </a:lnTo>
                <a:lnTo>
                  <a:pt x="342" y="80688"/>
                </a:lnTo>
                <a:lnTo>
                  <a:pt x="7908" y="88186"/>
                </a:lnTo>
                <a:lnTo>
                  <a:pt x="20925" y="86857"/>
                </a:lnTo>
                <a:lnTo>
                  <a:pt x="23825" y="86022"/>
                </a:lnTo>
                <a:lnTo>
                  <a:pt x="36199" y="83224"/>
                </a:lnTo>
                <a:lnTo>
                  <a:pt x="48725" y="80997"/>
                </a:lnTo>
                <a:lnTo>
                  <a:pt x="50787" y="80535"/>
                </a:lnTo>
                <a:lnTo>
                  <a:pt x="54609" y="79634"/>
                </a:lnTo>
                <a:lnTo>
                  <a:pt x="57810" y="79494"/>
                </a:lnTo>
                <a:lnTo>
                  <a:pt x="61683" y="80066"/>
                </a:lnTo>
                <a:lnTo>
                  <a:pt x="74153" y="81922"/>
                </a:lnTo>
                <a:lnTo>
                  <a:pt x="86820" y="84224"/>
                </a:lnTo>
                <a:lnTo>
                  <a:pt x="99100" y="87386"/>
                </a:lnTo>
                <a:lnTo>
                  <a:pt x="99999" y="87673"/>
                </a:lnTo>
                <a:lnTo>
                  <a:pt x="112133" y="88581"/>
                </a:lnTo>
                <a:lnTo>
                  <a:pt x="124062" y="90275"/>
                </a:lnTo>
                <a:lnTo>
                  <a:pt x="125729" y="91369"/>
                </a:lnTo>
                <a:lnTo>
                  <a:pt x="131152" y="95953"/>
                </a:lnTo>
                <a:lnTo>
                  <a:pt x="141211" y="99814"/>
                </a:lnTo>
                <a:lnTo>
                  <a:pt x="144335" y="64076"/>
                </a:lnTo>
                <a:lnTo>
                  <a:pt x="155203" y="68019"/>
                </a:lnTo>
                <a:lnTo>
                  <a:pt x="164663" y="71994"/>
                </a:lnTo>
                <a:lnTo>
                  <a:pt x="166064" y="72582"/>
                </a:lnTo>
                <a:lnTo>
                  <a:pt x="177043" y="78339"/>
                </a:lnTo>
                <a:lnTo>
                  <a:pt x="188266" y="85861"/>
                </a:lnTo>
                <a:lnTo>
                  <a:pt x="198246" y="94213"/>
                </a:lnTo>
                <a:lnTo>
                  <a:pt x="201129" y="96880"/>
                </a:lnTo>
                <a:lnTo>
                  <a:pt x="205244" y="95801"/>
                </a:lnTo>
                <a:lnTo>
                  <a:pt x="208686" y="97299"/>
                </a:lnTo>
                <a:lnTo>
                  <a:pt x="215442" y="100271"/>
                </a:lnTo>
                <a:lnTo>
                  <a:pt x="218312" y="104425"/>
                </a:lnTo>
                <a:lnTo>
                  <a:pt x="218312" y="40230"/>
                </a:lnTo>
                <a:close/>
              </a:path>
              <a:path w="243420" h="122606">
                <a:moveTo>
                  <a:pt x="184708" y="122331"/>
                </a:moveTo>
                <a:lnTo>
                  <a:pt x="189347" y="116417"/>
                </a:lnTo>
                <a:lnTo>
                  <a:pt x="187779" y="105622"/>
                </a:lnTo>
                <a:lnTo>
                  <a:pt x="182521" y="93109"/>
                </a:lnTo>
                <a:lnTo>
                  <a:pt x="176091" y="82038"/>
                </a:lnTo>
                <a:lnTo>
                  <a:pt x="171462" y="76002"/>
                </a:lnTo>
                <a:lnTo>
                  <a:pt x="164663" y="71994"/>
                </a:lnTo>
                <a:lnTo>
                  <a:pt x="155203" y="68019"/>
                </a:lnTo>
                <a:lnTo>
                  <a:pt x="144335" y="64076"/>
                </a:lnTo>
                <a:lnTo>
                  <a:pt x="141211" y="99814"/>
                </a:lnTo>
                <a:lnTo>
                  <a:pt x="147358" y="103535"/>
                </a:lnTo>
                <a:lnTo>
                  <a:pt x="156488" y="110226"/>
                </a:lnTo>
                <a:lnTo>
                  <a:pt x="167215" y="117934"/>
                </a:lnTo>
                <a:lnTo>
                  <a:pt x="178427" y="122606"/>
                </a:lnTo>
                <a:lnTo>
                  <a:pt x="184708" y="122331"/>
                </a:lnTo>
                <a:close/>
              </a:path>
              <a:path w="243420" h="122606">
                <a:moveTo>
                  <a:pt x="171195" y="15196"/>
                </a:moveTo>
                <a:lnTo>
                  <a:pt x="158999" y="12667"/>
                </a:lnTo>
                <a:lnTo>
                  <a:pt x="146157" y="11718"/>
                </a:lnTo>
                <a:lnTo>
                  <a:pt x="152040" y="64027"/>
                </a:lnTo>
                <a:lnTo>
                  <a:pt x="161451" y="70100"/>
                </a:lnTo>
                <a:lnTo>
                  <a:pt x="171195" y="1519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806550" y="2010533"/>
            <a:ext cx="243420" cy="122606"/>
          </a:xfrm>
          <a:custGeom>
            <a:avLst/>
            <a:gdLst/>
            <a:ahLst/>
            <a:cxnLst/>
            <a:rect l="l" t="t" r="r" b="b"/>
            <a:pathLst>
              <a:path w="243420" h="122606">
                <a:moveTo>
                  <a:pt x="20925" y="86857"/>
                </a:moveTo>
                <a:lnTo>
                  <a:pt x="23825" y="86022"/>
                </a:lnTo>
                <a:lnTo>
                  <a:pt x="36199" y="83224"/>
                </a:lnTo>
                <a:lnTo>
                  <a:pt x="48725" y="80997"/>
                </a:lnTo>
                <a:lnTo>
                  <a:pt x="50787" y="80535"/>
                </a:lnTo>
                <a:lnTo>
                  <a:pt x="54609" y="79634"/>
                </a:lnTo>
                <a:lnTo>
                  <a:pt x="57810" y="79494"/>
                </a:lnTo>
                <a:lnTo>
                  <a:pt x="61683" y="80066"/>
                </a:lnTo>
              </a:path>
              <a:path w="243420" h="122606">
                <a:moveTo>
                  <a:pt x="65963" y="957"/>
                </a:moveTo>
                <a:lnTo>
                  <a:pt x="54747" y="880"/>
                </a:lnTo>
                <a:lnTo>
                  <a:pt x="42518" y="0"/>
                </a:lnTo>
                <a:lnTo>
                  <a:pt x="31718" y="2867"/>
                </a:lnTo>
                <a:lnTo>
                  <a:pt x="28701" y="5631"/>
                </a:lnTo>
                <a:lnTo>
                  <a:pt x="27749" y="6787"/>
                </a:lnTo>
                <a:lnTo>
                  <a:pt x="28816" y="9492"/>
                </a:lnTo>
                <a:lnTo>
                  <a:pt x="27749" y="10724"/>
                </a:lnTo>
                <a:lnTo>
                  <a:pt x="24371" y="14559"/>
                </a:lnTo>
                <a:lnTo>
                  <a:pt x="16725" y="16096"/>
                </a:lnTo>
                <a:lnTo>
                  <a:pt x="12674" y="20045"/>
                </a:lnTo>
                <a:lnTo>
                  <a:pt x="6457" y="30328"/>
                </a:lnTo>
                <a:lnTo>
                  <a:pt x="4310" y="42565"/>
                </a:lnTo>
                <a:lnTo>
                  <a:pt x="3779" y="55343"/>
                </a:lnTo>
                <a:lnTo>
                  <a:pt x="3060" y="63810"/>
                </a:lnTo>
                <a:lnTo>
                  <a:pt x="2285" y="69131"/>
                </a:lnTo>
                <a:lnTo>
                  <a:pt x="0" y="75405"/>
                </a:lnTo>
                <a:lnTo>
                  <a:pt x="342" y="80688"/>
                </a:lnTo>
                <a:lnTo>
                  <a:pt x="7908" y="88186"/>
                </a:lnTo>
                <a:lnTo>
                  <a:pt x="20925" y="86857"/>
                </a:lnTo>
              </a:path>
              <a:path w="243420" h="122606">
                <a:moveTo>
                  <a:pt x="164663" y="71994"/>
                </a:moveTo>
                <a:lnTo>
                  <a:pt x="155203" y="68019"/>
                </a:lnTo>
                <a:lnTo>
                  <a:pt x="144335" y="64076"/>
                </a:lnTo>
                <a:lnTo>
                  <a:pt x="152040" y="64027"/>
                </a:lnTo>
                <a:lnTo>
                  <a:pt x="161451" y="70100"/>
                </a:lnTo>
                <a:lnTo>
                  <a:pt x="164663" y="71994"/>
                </a:lnTo>
              </a:path>
              <a:path w="243420" h="122606">
                <a:moveTo>
                  <a:pt x="184708" y="122331"/>
                </a:moveTo>
                <a:lnTo>
                  <a:pt x="189347" y="116417"/>
                </a:lnTo>
                <a:lnTo>
                  <a:pt x="187779" y="105622"/>
                </a:lnTo>
                <a:lnTo>
                  <a:pt x="182521" y="93109"/>
                </a:lnTo>
                <a:lnTo>
                  <a:pt x="176091" y="82038"/>
                </a:lnTo>
                <a:lnTo>
                  <a:pt x="171462" y="76002"/>
                </a:lnTo>
                <a:lnTo>
                  <a:pt x="164663" y="71994"/>
                </a:lnTo>
                <a:lnTo>
                  <a:pt x="166064" y="72582"/>
                </a:lnTo>
                <a:lnTo>
                  <a:pt x="177043" y="78339"/>
                </a:lnTo>
                <a:lnTo>
                  <a:pt x="188266" y="85861"/>
                </a:lnTo>
                <a:lnTo>
                  <a:pt x="198246" y="94213"/>
                </a:lnTo>
                <a:lnTo>
                  <a:pt x="201129" y="96880"/>
                </a:lnTo>
                <a:lnTo>
                  <a:pt x="205244" y="95801"/>
                </a:lnTo>
                <a:lnTo>
                  <a:pt x="208686" y="97299"/>
                </a:lnTo>
                <a:lnTo>
                  <a:pt x="215442" y="100271"/>
                </a:lnTo>
                <a:lnTo>
                  <a:pt x="218312" y="104425"/>
                </a:lnTo>
              </a:path>
              <a:path w="243420" h="122606">
                <a:moveTo>
                  <a:pt x="218312" y="40230"/>
                </a:moveTo>
                <a:lnTo>
                  <a:pt x="216585" y="39095"/>
                </a:lnTo>
                <a:lnTo>
                  <a:pt x="211531" y="33190"/>
                </a:lnTo>
                <a:lnTo>
                  <a:pt x="205651" y="29939"/>
                </a:lnTo>
                <a:lnTo>
                  <a:pt x="194347" y="24064"/>
                </a:lnTo>
                <a:lnTo>
                  <a:pt x="182920" y="19073"/>
                </a:lnTo>
                <a:lnTo>
                  <a:pt x="171195" y="15196"/>
                </a:lnTo>
                <a:lnTo>
                  <a:pt x="158999" y="12667"/>
                </a:lnTo>
                <a:lnTo>
                  <a:pt x="146157" y="11718"/>
                </a:lnTo>
                <a:lnTo>
                  <a:pt x="137553" y="12044"/>
                </a:lnTo>
                <a:lnTo>
                  <a:pt x="124637" y="13835"/>
                </a:lnTo>
                <a:lnTo>
                  <a:pt x="113269" y="16703"/>
                </a:lnTo>
                <a:lnTo>
                  <a:pt x="106806" y="18458"/>
                </a:lnTo>
                <a:lnTo>
                  <a:pt x="100241" y="20185"/>
                </a:lnTo>
                <a:lnTo>
                  <a:pt x="99047" y="22001"/>
                </a:lnTo>
                <a:lnTo>
                  <a:pt x="92087" y="21773"/>
                </a:lnTo>
                <a:lnTo>
                  <a:pt x="87693" y="21646"/>
                </a:lnTo>
                <a:lnTo>
                  <a:pt x="80517" y="12667"/>
                </a:lnTo>
                <a:lnTo>
                  <a:pt x="76949" y="9974"/>
                </a:lnTo>
                <a:lnTo>
                  <a:pt x="70370" y="4945"/>
                </a:lnTo>
                <a:lnTo>
                  <a:pt x="71818" y="6850"/>
                </a:lnTo>
                <a:lnTo>
                  <a:pt x="65963" y="957"/>
                </a:lnTo>
              </a:path>
              <a:path w="243420" h="122606">
                <a:moveTo>
                  <a:pt x="61683" y="80066"/>
                </a:moveTo>
                <a:lnTo>
                  <a:pt x="74153" y="81922"/>
                </a:lnTo>
                <a:lnTo>
                  <a:pt x="86820" y="84224"/>
                </a:lnTo>
                <a:lnTo>
                  <a:pt x="99100" y="87386"/>
                </a:lnTo>
                <a:lnTo>
                  <a:pt x="99999" y="87673"/>
                </a:lnTo>
                <a:lnTo>
                  <a:pt x="112133" y="88581"/>
                </a:lnTo>
                <a:lnTo>
                  <a:pt x="124062" y="90275"/>
                </a:lnTo>
                <a:lnTo>
                  <a:pt x="125729" y="91369"/>
                </a:lnTo>
                <a:lnTo>
                  <a:pt x="131152" y="95953"/>
                </a:lnTo>
                <a:lnTo>
                  <a:pt x="141211" y="99814"/>
                </a:lnTo>
                <a:lnTo>
                  <a:pt x="147358" y="103535"/>
                </a:lnTo>
                <a:lnTo>
                  <a:pt x="156488" y="110226"/>
                </a:lnTo>
                <a:lnTo>
                  <a:pt x="167215" y="117934"/>
                </a:lnTo>
                <a:lnTo>
                  <a:pt x="178427" y="122606"/>
                </a:lnTo>
                <a:lnTo>
                  <a:pt x="184708" y="1223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62025" y="2030529"/>
            <a:ext cx="39229" cy="51219"/>
          </a:xfrm>
          <a:custGeom>
            <a:avLst/>
            <a:gdLst/>
            <a:ahLst/>
            <a:cxnLst/>
            <a:rect l="l" t="t" r="r" b="b"/>
            <a:pathLst>
              <a:path w="39229" h="51219">
                <a:moveTo>
                  <a:pt x="39229" y="495"/>
                </a:moveTo>
                <a:lnTo>
                  <a:pt x="31025" y="0"/>
                </a:lnTo>
                <a:lnTo>
                  <a:pt x="25373" y="3695"/>
                </a:lnTo>
                <a:lnTo>
                  <a:pt x="19747" y="8788"/>
                </a:lnTo>
                <a:lnTo>
                  <a:pt x="17029" y="11239"/>
                </a:lnTo>
                <a:lnTo>
                  <a:pt x="13118" y="12953"/>
                </a:lnTo>
                <a:lnTo>
                  <a:pt x="11137" y="16128"/>
                </a:lnTo>
                <a:lnTo>
                  <a:pt x="9625" y="18516"/>
                </a:lnTo>
                <a:lnTo>
                  <a:pt x="10349" y="19913"/>
                </a:lnTo>
                <a:lnTo>
                  <a:pt x="9536" y="22478"/>
                </a:lnTo>
                <a:lnTo>
                  <a:pt x="4533" y="32329"/>
                </a:lnTo>
                <a:lnTo>
                  <a:pt x="0" y="43192"/>
                </a:lnTo>
                <a:lnTo>
                  <a:pt x="1688" y="51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876502" y="2031023"/>
            <a:ext cx="32727" cy="52730"/>
          </a:xfrm>
          <a:custGeom>
            <a:avLst/>
            <a:gdLst/>
            <a:ahLst/>
            <a:cxnLst/>
            <a:rect l="l" t="t" r="r" b="b"/>
            <a:pathLst>
              <a:path w="32727" h="52730">
                <a:moveTo>
                  <a:pt x="32727" y="0"/>
                </a:moveTo>
                <a:lnTo>
                  <a:pt x="25971" y="1142"/>
                </a:lnTo>
                <a:lnTo>
                  <a:pt x="16713" y="6730"/>
                </a:lnTo>
                <a:lnTo>
                  <a:pt x="12865" y="12915"/>
                </a:lnTo>
                <a:lnTo>
                  <a:pt x="11023" y="15862"/>
                </a:lnTo>
                <a:lnTo>
                  <a:pt x="11252" y="18008"/>
                </a:lnTo>
                <a:lnTo>
                  <a:pt x="10744" y="21132"/>
                </a:lnTo>
                <a:lnTo>
                  <a:pt x="10096" y="24993"/>
                </a:lnTo>
                <a:lnTo>
                  <a:pt x="9004" y="27089"/>
                </a:lnTo>
                <a:lnTo>
                  <a:pt x="6705" y="30810"/>
                </a:lnTo>
                <a:lnTo>
                  <a:pt x="4495" y="34455"/>
                </a:lnTo>
                <a:lnTo>
                  <a:pt x="1663" y="37909"/>
                </a:lnTo>
                <a:lnTo>
                  <a:pt x="787" y="41846"/>
                </a:lnTo>
                <a:lnTo>
                  <a:pt x="0" y="45351"/>
                </a:lnTo>
                <a:lnTo>
                  <a:pt x="381" y="49161"/>
                </a:lnTo>
                <a:lnTo>
                  <a:pt x="381" y="527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837729" y="2019847"/>
            <a:ext cx="26377" cy="20370"/>
          </a:xfrm>
          <a:custGeom>
            <a:avLst/>
            <a:gdLst/>
            <a:ahLst/>
            <a:cxnLst/>
            <a:rect l="l" t="t" r="r" b="b"/>
            <a:pathLst>
              <a:path w="26377" h="20370">
                <a:moveTo>
                  <a:pt x="0" y="0"/>
                </a:moveTo>
                <a:lnTo>
                  <a:pt x="11042" y="6503"/>
                </a:lnTo>
                <a:lnTo>
                  <a:pt x="20817" y="14614"/>
                </a:lnTo>
                <a:lnTo>
                  <a:pt x="21513" y="15392"/>
                </a:lnTo>
                <a:lnTo>
                  <a:pt x="23139" y="17271"/>
                </a:lnTo>
                <a:lnTo>
                  <a:pt x="24599" y="18707"/>
                </a:lnTo>
                <a:lnTo>
                  <a:pt x="26377" y="20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824952" y="2047406"/>
            <a:ext cx="40754" cy="16370"/>
          </a:xfrm>
          <a:custGeom>
            <a:avLst/>
            <a:gdLst/>
            <a:ahLst/>
            <a:cxnLst/>
            <a:rect l="l" t="t" r="r" b="b"/>
            <a:pathLst>
              <a:path w="40754" h="16370">
                <a:moveTo>
                  <a:pt x="0" y="0"/>
                </a:moveTo>
                <a:lnTo>
                  <a:pt x="11790" y="4749"/>
                </a:lnTo>
                <a:lnTo>
                  <a:pt x="23458" y="9798"/>
                </a:lnTo>
                <a:lnTo>
                  <a:pt x="35246" y="14504"/>
                </a:lnTo>
                <a:lnTo>
                  <a:pt x="40754" y="16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988312" y="2051787"/>
            <a:ext cx="48336" cy="29552"/>
          </a:xfrm>
          <a:custGeom>
            <a:avLst/>
            <a:gdLst/>
            <a:ahLst/>
            <a:cxnLst/>
            <a:rect l="l" t="t" r="r" b="b"/>
            <a:pathLst>
              <a:path w="48336" h="29552">
                <a:moveTo>
                  <a:pt x="33161" y="19279"/>
                </a:moveTo>
                <a:lnTo>
                  <a:pt x="36550" y="22126"/>
                </a:lnTo>
              </a:path>
              <a:path w="48336" h="29552">
                <a:moveTo>
                  <a:pt x="27660" y="14658"/>
                </a:moveTo>
                <a:lnTo>
                  <a:pt x="20066" y="9499"/>
                </a:lnTo>
                <a:lnTo>
                  <a:pt x="13614" y="6045"/>
                </a:lnTo>
              </a:path>
              <a:path w="48336" h="29552">
                <a:moveTo>
                  <a:pt x="33161" y="19279"/>
                </a:moveTo>
                <a:lnTo>
                  <a:pt x="27660" y="14658"/>
                </a:lnTo>
              </a:path>
              <a:path w="48336" h="29552">
                <a:moveTo>
                  <a:pt x="6350" y="2184"/>
                </a:moveTo>
                <a:lnTo>
                  <a:pt x="0" y="0"/>
                </a:lnTo>
              </a:path>
              <a:path w="48336" h="29552">
                <a:moveTo>
                  <a:pt x="13614" y="6045"/>
                </a:moveTo>
                <a:lnTo>
                  <a:pt x="6350" y="21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934389" y="2024242"/>
            <a:ext cx="13969" cy="47523"/>
          </a:xfrm>
          <a:custGeom>
            <a:avLst/>
            <a:gdLst/>
            <a:ahLst/>
            <a:cxnLst/>
            <a:rect l="l" t="t" r="r" b="b"/>
            <a:pathLst>
              <a:path w="13969" h="47523">
                <a:moveTo>
                  <a:pt x="13182" y="0"/>
                </a:moveTo>
                <a:lnTo>
                  <a:pt x="5647" y="9266"/>
                </a:lnTo>
                <a:lnTo>
                  <a:pt x="664" y="22349"/>
                </a:lnTo>
                <a:lnTo>
                  <a:pt x="0" y="31546"/>
                </a:lnTo>
                <a:lnTo>
                  <a:pt x="635" y="35636"/>
                </a:lnTo>
                <a:lnTo>
                  <a:pt x="4165" y="37490"/>
                </a:lnTo>
                <a:lnTo>
                  <a:pt x="6908" y="40131"/>
                </a:lnTo>
                <a:lnTo>
                  <a:pt x="9271" y="42430"/>
                </a:lnTo>
                <a:lnTo>
                  <a:pt x="11049" y="46253"/>
                </a:lnTo>
                <a:lnTo>
                  <a:pt x="13970" y="475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021565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73494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829849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829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008865" y="3873018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910999" y="3873018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64" y="0"/>
                </a:moveTo>
                <a:lnTo>
                  <a:pt x="97866" y="0"/>
                </a:lnTo>
              </a:path>
              <a:path w="2211717" h="3162465">
                <a:moveTo>
                  <a:pt x="97866" y="3162465"/>
                </a:moveTo>
                <a:lnTo>
                  <a:pt x="2113864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008867" y="5379044"/>
            <a:ext cx="2015998" cy="1656448"/>
          </a:xfrm>
          <a:custGeom>
            <a:avLst/>
            <a:gdLst/>
            <a:ahLst/>
            <a:cxnLst/>
            <a:rect l="l" t="t" r="r" b="b"/>
            <a:pathLst>
              <a:path w="2015998" h="1656448">
                <a:moveTo>
                  <a:pt x="0" y="337057"/>
                </a:moveTo>
                <a:lnTo>
                  <a:pt x="0" y="1656448"/>
                </a:lnTo>
                <a:lnTo>
                  <a:pt x="2015998" y="1656448"/>
                </a:lnTo>
                <a:lnTo>
                  <a:pt x="2015998" y="0"/>
                </a:lnTo>
                <a:lnTo>
                  <a:pt x="0" y="33705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911011" y="5362694"/>
            <a:ext cx="2211717" cy="1672793"/>
          </a:xfrm>
          <a:custGeom>
            <a:avLst/>
            <a:gdLst/>
            <a:ahLst/>
            <a:cxnLst/>
            <a:rect l="l" t="t" r="r" b="b"/>
            <a:pathLst>
              <a:path w="2211717" h="1672793">
                <a:moveTo>
                  <a:pt x="2113852" y="16361"/>
                </a:moveTo>
                <a:lnTo>
                  <a:pt x="97854" y="353413"/>
                </a:lnTo>
              </a:path>
              <a:path w="2211717" h="1672793">
                <a:moveTo>
                  <a:pt x="97854" y="1672793"/>
                </a:moveTo>
                <a:lnTo>
                  <a:pt x="2113852" y="16727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555779" y="4320471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1">
                <a:moveTo>
                  <a:pt x="164579" y="82296"/>
                </a:moveTo>
                <a:lnTo>
                  <a:pt x="162855" y="65457"/>
                </a:lnTo>
                <a:lnTo>
                  <a:pt x="158790" y="51913"/>
                </a:lnTo>
                <a:lnTo>
                  <a:pt x="152568" y="39461"/>
                </a:lnTo>
                <a:lnTo>
                  <a:pt x="144411" y="28321"/>
                </a:lnTo>
                <a:lnTo>
                  <a:pt x="134538" y="18712"/>
                </a:lnTo>
                <a:lnTo>
                  <a:pt x="123170" y="10856"/>
                </a:lnTo>
                <a:lnTo>
                  <a:pt x="110527" y="4971"/>
                </a:lnTo>
                <a:lnTo>
                  <a:pt x="96828" y="1279"/>
                </a:lnTo>
                <a:lnTo>
                  <a:pt x="82296" y="0"/>
                </a:lnTo>
                <a:lnTo>
                  <a:pt x="79862" y="35"/>
                </a:lnTo>
                <a:lnTo>
                  <a:pt x="65449" y="1725"/>
                </a:lnTo>
                <a:lnTo>
                  <a:pt x="51906" y="5792"/>
                </a:lnTo>
                <a:lnTo>
                  <a:pt x="39456" y="12014"/>
                </a:lnTo>
                <a:lnTo>
                  <a:pt x="28317" y="20172"/>
                </a:lnTo>
                <a:lnTo>
                  <a:pt x="18710" y="30046"/>
                </a:lnTo>
                <a:lnTo>
                  <a:pt x="10854" y="41415"/>
                </a:lnTo>
                <a:lnTo>
                  <a:pt x="4970" y="54060"/>
                </a:lnTo>
                <a:lnTo>
                  <a:pt x="1279" y="67760"/>
                </a:lnTo>
                <a:lnTo>
                  <a:pt x="0" y="82296"/>
                </a:lnTo>
                <a:lnTo>
                  <a:pt x="35" y="84729"/>
                </a:lnTo>
                <a:lnTo>
                  <a:pt x="1725" y="99142"/>
                </a:lnTo>
                <a:lnTo>
                  <a:pt x="5792" y="112685"/>
                </a:lnTo>
                <a:lnTo>
                  <a:pt x="12014" y="125135"/>
                </a:lnTo>
                <a:lnTo>
                  <a:pt x="20172" y="136274"/>
                </a:lnTo>
                <a:lnTo>
                  <a:pt x="30046" y="145881"/>
                </a:lnTo>
                <a:lnTo>
                  <a:pt x="41415" y="153737"/>
                </a:lnTo>
                <a:lnTo>
                  <a:pt x="54060" y="159621"/>
                </a:lnTo>
                <a:lnTo>
                  <a:pt x="67760" y="163312"/>
                </a:lnTo>
                <a:lnTo>
                  <a:pt x="82296" y="164592"/>
                </a:lnTo>
                <a:lnTo>
                  <a:pt x="84718" y="164557"/>
                </a:lnTo>
                <a:lnTo>
                  <a:pt x="99130" y="162868"/>
                </a:lnTo>
                <a:lnTo>
                  <a:pt x="112670" y="158802"/>
                </a:lnTo>
                <a:lnTo>
                  <a:pt x="125121" y="152581"/>
                </a:lnTo>
                <a:lnTo>
                  <a:pt x="136260" y="144423"/>
                </a:lnTo>
                <a:lnTo>
                  <a:pt x="145867" y="134549"/>
                </a:lnTo>
                <a:lnTo>
                  <a:pt x="153723" y="123179"/>
                </a:lnTo>
                <a:lnTo>
                  <a:pt x="159607" y="110533"/>
                </a:lnTo>
                <a:lnTo>
                  <a:pt x="163299" y="96832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555779" y="4320471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1">
                <a:moveTo>
                  <a:pt x="164579" y="82296"/>
                </a:moveTo>
                <a:lnTo>
                  <a:pt x="163299" y="96832"/>
                </a:lnTo>
                <a:lnTo>
                  <a:pt x="159607" y="110533"/>
                </a:lnTo>
                <a:lnTo>
                  <a:pt x="153723" y="123179"/>
                </a:lnTo>
                <a:lnTo>
                  <a:pt x="145867" y="134549"/>
                </a:lnTo>
                <a:lnTo>
                  <a:pt x="136260" y="144423"/>
                </a:lnTo>
                <a:lnTo>
                  <a:pt x="125121" y="152581"/>
                </a:lnTo>
                <a:lnTo>
                  <a:pt x="112670" y="158802"/>
                </a:lnTo>
                <a:lnTo>
                  <a:pt x="99130" y="162868"/>
                </a:lnTo>
                <a:lnTo>
                  <a:pt x="84718" y="164557"/>
                </a:lnTo>
                <a:lnTo>
                  <a:pt x="82296" y="164592"/>
                </a:lnTo>
                <a:lnTo>
                  <a:pt x="67760" y="163312"/>
                </a:lnTo>
                <a:lnTo>
                  <a:pt x="54060" y="159621"/>
                </a:lnTo>
                <a:lnTo>
                  <a:pt x="41415" y="153737"/>
                </a:lnTo>
                <a:lnTo>
                  <a:pt x="30046" y="145881"/>
                </a:lnTo>
                <a:lnTo>
                  <a:pt x="20172" y="136274"/>
                </a:lnTo>
                <a:lnTo>
                  <a:pt x="12014" y="125135"/>
                </a:lnTo>
                <a:lnTo>
                  <a:pt x="5792" y="112685"/>
                </a:lnTo>
                <a:lnTo>
                  <a:pt x="1725" y="99142"/>
                </a:lnTo>
                <a:lnTo>
                  <a:pt x="35" y="84729"/>
                </a:lnTo>
                <a:lnTo>
                  <a:pt x="0" y="82296"/>
                </a:lnTo>
                <a:lnTo>
                  <a:pt x="1279" y="67760"/>
                </a:lnTo>
                <a:lnTo>
                  <a:pt x="4970" y="54060"/>
                </a:lnTo>
                <a:lnTo>
                  <a:pt x="10854" y="41415"/>
                </a:lnTo>
                <a:lnTo>
                  <a:pt x="18710" y="30046"/>
                </a:lnTo>
                <a:lnTo>
                  <a:pt x="28317" y="20172"/>
                </a:lnTo>
                <a:lnTo>
                  <a:pt x="39456" y="12014"/>
                </a:lnTo>
                <a:lnTo>
                  <a:pt x="51906" y="5792"/>
                </a:lnTo>
                <a:lnTo>
                  <a:pt x="65449" y="1725"/>
                </a:lnTo>
                <a:lnTo>
                  <a:pt x="79862" y="35"/>
                </a:lnTo>
                <a:lnTo>
                  <a:pt x="82296" y="0"/>
                </a:lnTo>
                <a:lnTo>
                  <a:pt x="96828" y="1279"/>
                </a:lnTo>
                <a:lnTo>
                  <a:pt x="110527" y="4971"/>
                </a:lnTo>
                <a:lnTo>
                  <a:pt x="123170" y="10856"/>
                </a:lnTo>
                <a:lnTo>
                  <a:pt x="134538" y="18712"/>
                </a:lnTo>
                <a:lnTo>
                  <a:pt x="144411" y="28321"/>
                </a:lnTo>
                <a:lnTo>
                  <a:pt x="152568" y="39461"/>
                </a:lnTo>
                <a:lnTo>
                  <a:pt x="158790" y="51913"/>
                </a:lnTo>
                <a:lnTo>
                  <a:pt x="162855" y="65457"/>
                </a:lnTo>
                <a:lnTo>
                  <a:pt x="164544" y="7987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531952" y="4304531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5"/>
                </a:moveTo>
                <a:lnTo>
                  <a:pt x="162855" y="65457"/>
                </a:lnTo>
                <a:lnTo>
                  <a:pt x="158790" y="51913"/>
                </a:lnTo>
                <a:lnTo>
                  <a:pt x="152568" y="39461"/>
                </a:lnTo>
                <a:lnTo>
                  <a:pt x="144411" y="28321"/>
                </a:lnTo>
                <a:lnTo>
                  <a:pt x="134538" y="18712"/>
                </a:lnTo>
                <a:lnTo>
                  <a:pt x="123170" y="10856"/>
                </a:lnTo>
                <a:lnTo>
                  <a:pt x="110527" y="4971"/>
                </a:lnTo>
                <a:lnTo>
                  <a:pt x="96828" y="1279"/>
                </a:lnTo>
                <a:lnTo>
                  <a:pt x="82296" y="0"/>
                </a:lnTo>
                <a:lnTo>
                  <a:pt x="79862" y="35"/>
                </a:lnTo>
                <a:lnTo>
                  <a:pt x="65449" y="1725"/>
                </a:lnTo>
                <a:lnTo>
                  <a:pt x="51906" y="5792"/>
                </a:lnTo>
                <a:lnTo>
                  <a:pt x="39456" y="12014"/>
                </a:lnTo>
                <a:lnTo>
                  <a:pt x="28317" y="20172"/>
                </a:lnTo>
                <a:lnTo>
                  <a:pt x="18710" y="30046"/>
                </a:lnTo>
                <a:lnTo>
                  <a:pt x="10854" y="41415"/>
                </a:lnTo>
                <a:lnTo>
                  <a:pt x="4970" y="54060"/>
                </a:lnTo>
                <a:lnTo>
                  <a:pt x="1279" y="67760"/>
                </a:lnTo>
                <a:lnTo>
                  <a:pt x="0" y="82295"/>
                </a:lnTo>
                <a:lnTo>
                  <a:pt x="34" y="84719"/>
                </a:lnTo>
                <a:lnTo>
                  <a:pt x="1723" y="99133"/>
                </a:lnTo>
                <a:lnTo>
                  <a:pt x="5789" y="112676"/>
                </a:lnTo>
                <a:lnTo>
                  <a:pt x="12010" y="125126"/>
                </a:lnTo>
                <a:lnTo>
                  <a:pt x="20168" y="136265"/>
                </a:lnTo>
                <a:lnTo>
                  <a:pt x="30042" y="145871"/>
                </a:lnTo>
                <a:lnTo>
                  <a:pt x="41412" y="153726"/>
                </a:lnTo>
                <a:lnTo>
                  <a:pt x="54058" y="159609"/>
                </a:lnTo>
                <a:lnTo>
                  <a:pt x="67759" y="163300"/>
                </a:lnTo>
                <a:lnTo>
                  <a:pt x="82296" y="164579"/>
                </a:lnTo>
                <a:lnTo>
                  <a:pt x="84708" y="164544"/>
                </a:lnTo>
                <a:lnTo>
                  <a:pt x="99121" y="162857"/>
                </a:lnTo>
                <a:lnTo>
                  <a:pt x="112663" y="158794"/>
                </a:lnTo>
                <a:lnTo>
                  <a:pt x="125115" y="152575"/>
                </a:lnTo>
                <a:lnTo>
                  <a:pt x="136256" y="144419"/>
                </a:lnTo>
                <a:lnTo>
                  <a:pt x="145864" y="134547"/>
                </a:lnTo>
                <a:lnTo>
                  <a:pt x="153722" y="123178"/>
                </a:lnTo>
                <a:lnTo>
                  <a:pt x="159606" y="110534"/>
                </a:lnTo>
                <a:lnTo>
                  <a:pt x="163299" y="96833"/>
                </a:lnTo>
                <a:lnTo>
                  <a:pt x="164579" y="822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531952" y="4304531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5"/>
                </a:moveTo>
                <a:lnTo>
                  <a:pt x="163299" y="96833"/>
                </a:lnTo>
                <a:lnTo>
                  <a:pt x="159606" y="110534"/>
                </a:lnTo>
                <a:lnTo>
                  <a:pt x="153722" y="123178"/>
                </a:lnTo>
                <a:lnTo>
                  <a:pt x="145864" y="134547"/>
                </a:lnTo>
                <a:lnTo>
                  <a:pt x="136256" y="144419"/>
                </a:lnTo>
                <a:lnTo>
                  <a:pt x="125115" y="152575"/>
                </a:lnTo>
                <a:lnTo>
                  <a:pt x="112663" y="158794"/>
                </a:lnTo>
                <a:lnTo>
                  <a:pt x="99121" y="162857"/>
                </a:lnTo>
                <a:lnTo>
                  <a:pt x="84708" y="164544"/>
                </a:lnTo>
                <a:lnTo>
                  <a:pt x="82296" y="164579"/>
                </a:lnTo>
                <a:lnTo>
                  <a:pt x="67759" y="163300"/>
                </a:lnTo>
                <a:lnTo>
                  <a:pt x="54058" y="159609"/>
                </a:lnTo>
                <a:lnTo>
                  <a:pt x="41412" y="153726"/>
                </a:lnTo>
                <a:lnTo>
                  <a:pt x="30042" y="145871"/>
                </a:lnTo>
                <a:lnTo>
                  <a:pt x="20168" y="136265"/>
                </a:lnTo>
                <a:lnTo>
                  <a:pt x="12010" y="125126"/>
                </a:lnTo>
                <a:lnTo>
                  <a:pt x="5789" y="112676"/>
                </a:lnTo>
                <a:lnTo>
                  <a:pt x="1723" y="99133"/>
                </a:lnTo>
                <a:lnTo>
                  <a:pt x="34" y="84719"/>
                </a:lnTo>
                <a:lnTo>
                  <a:pt x="0" y="82295"/>
                </a:lnTo>
                <a:lnTo>
                  <a:pt x="1279" y="67760"/>
                </a:lnTo>
                <a:lnTo>
                  <a:pt x="4970" y="54060"/>
                </a:lnTo>
                <a:lnTo>
                  <a:pt x="10854" y="41415"/>
                </a:lnTo>
                <a:lnTo>
                  <a:pt x="18710" y="30046"/>
                </a:lnTo>
                <a:lnTo>
                  <a:pt x="28317" y="20172"/>
                </a:lnTo>
                <a:lnTo>
                  <a:pt x="39456" y="12014"/>
                </a:lnTo>
                <a:lnTo>
                  <a:pt x="51906" y="5792"/>
                </a:lnTo>
                <a:lnTo>
                  <a:pt x="65449" y="1725"/>
                </a:lnTo>
                <a:lnTo>
                  <a:pt x="79862" y="35"/>
                </a:lnTo>
                <a:lnTo>
                  <a:pt x="82296" y="0"/>
                </a:lnTo>
                <a:lnTo>
                  <a:pt x="96828" y="1279"/>
                </a:lnTo>
                <a:lnTo>
                  <a:pt x="110527" y="4971"/>
                </a:lnTo>
                <a:lnTo>
                  <a:pt x="123170" y="10856"/>
                </a:lnTo>
                <a:lnTo>
                  <a:pt x="134538" y="18712"/>
                </a:lnTo>
                <a:lnTo>
                  <a:pt x="144411" y="28321"/>
                </a:lnTo>
                <a:lnTo>
                  <a:pt x="152568" y="39461"/>
                </a:lnTo>
                <a:lnTo>
                  <a:pt x="158790" y="51913"/>
                </a:lnTo>
                <a:lnTo>
                  <a:pt x="162855" y="65457"/>
                </a:lnTo>
                <a:lnTo>
                  <a:pt x="164544" y="79872"/>
                </a:lnTo>
                <a:lnTo>
                  <a:pt x="164579" y="82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528208" y="4489315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100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528208" y="4489315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100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539953" y="4494801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8" y="128600"/>
                </a:moveTo>
                <a:lnTo>
                  <a:pt x="150037" y="0"/>
                </a:lnTo>
                <a:lnTo>
                  <a:pt x="0" y="0"/>
                </a:lnTo>
                <a:lnTo>
                  <a:pt x="28562" y="128600"/>
                </a:lnTo>
                <a:lnTo>
                  <a:pt x="120268" y="1286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539953" y="4494801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8" y="128600"/>
                </a:moveTo>
                <a:lnTo>
                  <a:pt x="28562" y="128600"/>
                </a:lnTo>
                <a:lnTo>
                  <a:pt x="0" y="0"/>
                </a:lnTo>
                <a:lnTo>
                  <a:pt x="150037" y="0"/>
                </a:lnTo>
                <a:lnTo>
                  <a:pt x="120268" y="1286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660216" y="4494801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43" y="141706"/>
                </a:lnTo>
                <a:lnTo>
                  <a:pt x="50012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660216" y="4494801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43" y="141706"/>
                </a:lnTo>
                <a:lnTo>
                  <a:pt x="50012" y="1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568519" y="4623395"/>
            <a:ext cx="111950" cy="13106"/>
          </a:xfrm>
          <a:custGeom>
            <a:avLst/>
            <a:gdLst/>
            <a:ahLst/>
            <a:cxnLst/>
            <a:rect l="l" t="t" r="r" b="b"/>
            <a:pathLst>
              <a:path w="111950" h="13106">
                <a:moveTo>
                  <a:pt x="20243" y="13106"/>
                </a:moveTo>
                <a:lnTo>
                  <a:pt x="111950" y="13106"/>
                </a:lnTo>
                <a:lnTo>
                  <a:pt x="91706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568519" y="4623395"/>
            <a:ext cx="111950" cy="13106"/>
          </a:xfrm>
          <a:custGeom>
            <a:avLst/>
            <a:gdLst/>
            <a:ahLst/>
            <a:cxnLst/>
            <a:rect l="l" t="t" r="r" b="b"/>
            <a:pathLst>
              <a:path w="111950" h="13106">
                <a:moveTo>
                  <a:pt x="20243" y="13106"/>
                </a:moveTo>
                <a:lnTo>
                  <a:pt x="111950" y="13106"/>
                </a:lnTo>
                <a:lnTo>
                  <a:pt x="91706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577279" y="4494796"/>
            <a:ext cx="72516" cy="128600"/>
          </a:xfrm>
          <a:custGeom>
            <a:avLst/>
            <a:gdLst/>
            <a:ahLst/>
            <a:cxnLst/>
            <a:rect l="l" t="t" r="r" b="b"/>
            <a:pathLst>
              <a:path w="72516" h="128600">
                <a:moveTo>
                  <a:pt x="0" y="0"/>
                </a:moveTo>
                <a:lnTo>
                  <a:pt x="0" y="128600"/>
                </a:lnTo>
                <a:lnTo>
                  <a:pt x="72516" y="128600"/>
                </a:lnTo>
                <a:lnTo>
                  <a:pt x="72516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577279" y="4494796"/>
            <a:ext cx="72516" cy="128600"/>
          </a:xfrm>
          <a:custGeom>
            <a:avLst/>
            <a:gdLst/>
            <a:ahLst/>
            <a:cxnLst/>
            <a:rect l="l" t="t" r="r" b="b"/>
            <a:pathLst>
              <a:path w="72516" h="128600">
                <a:moveTo>
                  <a:pt x="0" y="0"/>
                </a:moveTo>
                <a:lnTo>
                  <a:pt x="72516" y="0"/>
                </a:lnTo>
                <a:lnTo>
                  <a:pt x="72516" y="128600"/>
                </a:lnTo>
                <a:lnTo>
                  <a:pt x="0" y="12860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510188" y="4338077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1" h="151231">
                <a:moveTo>
                  <a:pt x="142227" y="0"/>
                </a:moveTo>
                <a:lnTo>
                  <a:pt x="53632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21" y="151231"/>
                </a:lnTo>
                <a:lnTo>
                  <a:pt x="187640" y="147664"/>
                </a:lnTo>
                <a:lnTo>
                  <a:pt x="189052" y="137997"/>
                </a:lnTo>
                <a:lnTo>
                  <a:pt x="191131" y="123785"/>
                </a:lnTo>
                <a:lnTo>
                  <a:pt x="193648" y="106580"/>
                </a:lnTo>
                <a:lnTo>
                  <a:pt x="196376" y="87937"/>
                </a:lnTo>
                <a:lnTo>
                  <a:pt x="199087" y="69409"/>
                </a:lnTo>
                <a:lnTo>
                  <a:pt x="201555" y="52549"/>
                </a:lnTo>
                <a:lnTo>
                  <a:pt x="203551" y="38911"/>
                </a:lnTo>
                <a:lnTo>
                  <a:pt x="204848" y="30049"/>
                </a:lnTo>
                <a:lnTo>
                  <a:pt x="205231" y="27431"/>
                </a:lnTo>
                <a:lnTo>
                  <a:pt x="14222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510188" y="4338077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1" h="151231">
                <a:moveTo>
                  <a:pt x="205231" y="27431"/>
                </a:moveTo>
                <a:lnTo>
                  <a:pt x="142227" y="0"/>
                </a:lnTo>
                <a:lnTo>
                  <a:pt x="53632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21" y="151231"/>
                </a:lnTo>
                <a:lnTo>
                  <a:pt x="187640" y="147664"/>
                </a:lnTo>
                <a:lnTo>
                  <a:pt x="189052" y="137997"/>
                </a:lnTo>
                <a:lnTo>
                  <a:pt x="191131" y="123785"/>
                </a:lnTo>
                <a:lnTo>
                  <a:pt x="193648" y="106580"/>
                </a:lnTo>
                <a:lnTo>
                  <a:pt x="196376" y="87937"/>
                </a:lnTo>
                <a:lnTo>
                  <a:pt x="199087" y="69409"/>
                </a:lnTo>
                <a:lnTo>
                  <a:pt x="201555" y="52549"/>
                </a:lnTo>
                <a:lnTo>
                  <a:pt x="203551" y="38911"/>
                </a:lnTo>
                <a:lnTo>
                  <a:pt x="204848" y="30049"/>
                </a:lnTo>
                <a:lnTo>
                  <a:pt x="205231" y="27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697309" y="436550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10" y="0"/>
                </a:lnTo>
                <a:lnTo>
                  <a:pt x="0" y="123799"/>
                </a:lnTo>
                <a:lnTo>
                  <a:pt x="27317" y="142443"/>
                </a:lnTo>
                <a:lnTo>
                  <a:pt x="44919" y="221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697309" y="436550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10" y="0"/>
                </a:lnTo>
                <a:lnTo>
                  <a:pt x="0" y="123799"/>
                </a:lnTo>
                <a:lnTo>
                  <a:pt x="27317" y="142443"/>
                </a:lnTo>
                <a:lnTo>
                  <a:pt x="44919" y="221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581406" y="43601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88" y="13432"/>
                </a:lnTo>
                <a:lnTo>
                  <a:pt x="40288" y="3705"/>
                </a:lnTo>
                <a:lnTo>
                  <a:pt x="26708" y="0"/>
                </a:lnTo>
                <a:lnTo>
                  <a:pt x="13437" y="3524"/>
                </a:lnTo>
                <a:lnTo>
                  <a:pt x="3708" y="13121"/>
                </a:lnTo>
                <a:lnTo>
                  <a:pt x="0" y="26708"/>
                </a:lnTo>
                <a:lnTo>
                  <a:pt x="3527" y="39978"/>
                </a:lnTo>
                <a:lnTo>
                  <a:pt x="13127" y="49707"/>
                </a:lnTo>
                <a:lnTo>
                  <a:pt x="26708" y="53416"/>
                </a:lnTo>
                <a:lnTo>
                  <a:pt x="39978" y="49888"/>
                </a:lnTo>
                <a:lnTo>
                  <a:pt x="49707" y="40288"/>
                </a:lnTo>
                <a:lnTo>
                  <a:pt x="53416" y="267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581406" y="43601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07" y="40288"/>
                </a:lnTo>
                <a:lnTo>
                  <a:pt x="39978" y="49888"/>
                </a:lnTo>
                <a:lnTo>
                  <a:pt x="26708" y="53416"/>
                </a:lnTo>
                <a:lnTo>
                  <a:pt x="13127" y="49707"/>
                </a:lnTo>
                <a:lnTo>
                  <a:pt x="3527" y="39978"/>
                </a:lnTo>
                <a:lnTo>
                  <a:pt x="0" y="26708"/>
                </a:lnTo>
                <a:lnTo>
                  <a:pt x="3708" y="13121"/>
                </a:lnTo>
                <a:lnTo>
                  <a:pt x="13437" y="3524"/>
                </a:lnTo>
                <a:lnTo>
                  <a:pt x="26708" y="0"/>
                </a:lnTo>
                <a:lnTo>
                  <a:pt x="40288" y="3705"/>
                </a:lnTo>
                <a:lnTo>
                  <a:pt x="49888" y="13432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576843" y="4355557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91" y="13432"/>
                </a:lnTo>
                <a:lnTo>
                  <a:pt x="40294" y="3705"/>
                </a:lnTo>
                <a:lnTo>
                  <a:pt x="26708" y="0"/>
                </a:lnTo>
                <a:lnTo>
                  <a:pt x="13437" y="3524"/>
                </a:lnTo>
                <a:lnTo>
                  <a:pt x="3708" y="13121"/>
                </a:lnTo>
                <a:lnTo>
                  <a:pt x="0" y="26708"/>
                </a:lnTo>
                <a:lnTo>
                  <a:pt x="3527" y="39978"/>
                </a:lnTo>
                <a:lnTo>
                  <a:pt x="13127" y="49707"/>
                </a:lnTo>
                <a:lnTo>
                  <a:pt x="26708" y="53416"/>
                </a:lnTo>
                <a:lnTo>
                  <a:pt x="39983" y="49888"/>
                </a:lnTo>
                <a:lnTo>
                  <a:pt x="49710" y="40288"/>
                </a:lnTo>
                <a:lnTo>
                  <a:pt x="53416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576843" y="4355557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10" y="40288"/>
                </a:lnTo>
                <a:lnTo>
                  <a:pt x="39983" y="49888"/>
                </a:lnTo>
                <a:lnTo>
                  <a:pt x="26708" y="53416"/>
                </a:lnTo>
                <a:lnTo>
                  <a:pt x="13127" y="49707"/>
                </a:lnTo>
                <a:lnTo>
                  <a:pt x="3527" y="39978"/>
                </a:lnTo>
                <a:lnTo>
                  <a:pt x="0" y="26708"/>
                </a:lnTo>
                <a:lnTo>
                  <a:pt x="3708" y="13121"/>
                </a:lnTo>
                <a:lnTo>
                  <a:pt x="13437" y="3524"/>
                </a:lnTo>
                <a:lnTo>
                  <a:pt x="26708" y="0"/>
                </a:lnTo>
                <a:lnTo>
                  <a:pt x="40294" y="3705"/>
                </a:lnTo>
                <a:lnTo>
                  <a:pt x="49891" y="13432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596254" y="4557448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3" y="17570"/>
                </a:lnTo>
                <a:lnTo>
                  <a:pt x="31382" y="5113"/>
                </a:lnTo>
                <a:lnTo>
                  <a:pt x="18592" y="0"/>
                </a:lnTo>
                <a:lnTo>
                  <a:pt x="17561" y="28"/>
                </a:lnTo>
                <a:lnTo>
                  <a:pt x="5108" y="5785"/>
                </a:lnTo>
                <a:lnTo>
                  <a:pt x="0" y="18580"/>
                </a:lnTo>
                <a:lnTo>
                  <a:pt x="28" y="19609"/>
                </a:lnTo>
                <a:lnTo>
                  <a:pt x="5787" y="32053"/>
                </a:lnTo>
                <a:lnTo>
                  <a:pt x="18592" y="37160"/>
                </a:lnTo>
                <a:lnTo>
                  <a:pt x="19601" y="37133"/>
                </a:lnTo>
                <a:lnTo>
                  <a:pt x="32048" y="31381"/>
                </a:lnTo>
                <a:lnTo>
                  <a:pt x="37160" y="185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596254" y="4557448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48" y="31381"/>
                </a:lnTo>
                <a:lnTo>
                  <a:pt x="19601" y="37133"/>
                </a:lnTo>
                <a:lnTo>
                  <a:pt x="18592" y="37160"/>
                </a:lnTo>
                <a:lnTo>
                  <a:pt x="5787" y="32053"/>
                </a:lnTo>
                <a:lnTo>
                  <a:pt x="28" y="19609"/>
                </a:lnTo>
                <a:lnTo>
                  <a:pt x="0" y="18580"/>
                </a:lnTo>
                <a:lnTo>
                  <a:pt x="5108" y="5785"/>
                </a:lnTo>
                <a:lnTo>
                  <a:pt x="17561" y="28"/>
                </a:lnTo>
                <a:lnTo>
                  <a:pt x="18592" y="0"/>
                </a:lnTo>
                <a:lnTo>
                  <a:pt x="31382" y="5113"/>
                </a:lnTo>
                <a:lnTo>
                  <a:pt x="37133" y="1757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593084" y="455427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60"/>
                </a:lnTo>
                <a:lnTo>
                  <a:pt x="31377" y="5109"/>
                </a:lnTo>
                <a:lnTo>
                  <a:pt x="18580" y="0"/>
                </a:lnTo>
                <a:lnTo>
                  <a:pt x="17560" y="27"/>
                </a:lnTo>
                <a:lnTo>
                  <a:pt x="5109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82" y="32050"/>
                </a:lnTo>
                <a:lnTo>
                  <a:pt x="18580" y="37160"/>
                </a:lnTo>
                <a:lnTo>
                  <a:pt x="19599" y="37132"/>
                </a:lnTo>
                <a:lnTo>
                  <a:pt x="32050" y="31377"/>
                </a:lnTo>
                <a:lnTo>
                  <a:pt x="37160" y="185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593084" y="455427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50" y="31377"/>
                </a:lnTo>
                <a:lnTo>
                  <a:pt x="19599" y="37132"/>
                </a:lnTo>
                <a:lnTo>
                  <a:pt x="18580" y="37160"/>
                </a:lnTo>
                <a:lnTo>
                  <a:pt x="5782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9" y="5782"/>
                </a:lnTo>
                <a:lnTo>
                  <a:pt x="17560" y="27"/>
                </a:lnTo>
                <a:lnTo>
                  <a:pt x="18580" y="0"/>
                </a:lnTo>
                <a:lnTo>
                  <a:pt x="31377" y="5109"/>
                </a:lnTo>
                <a:lnTo>
                  <a:pt x="37132" y="1756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542131" y="3873020"/>
            <a:ext cx="0" cy="474141"/>
          </a:xfrm>
          <a:custGeom>
            <a:avLst/>
            <a:gdLst/>
            <a:ahLst/>
            <a:cxnLst/>
            <a:rect l="l" t="t" r="r" b="b"/>
            <a:pathLst>
              <a:path h="474141">
                <a:moveTo>
                  <a:pt x="0" y="4741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553739" y="3873020"/>
            <a:ext cx="0" cy="458025"/>
          </a:xfrm>
          <a:custGeom>
            <a:avLst/>
            <a:gdLst/>
            <a:ahLst/>
            <a:cxnLst/>
            <a:rect l="l" t="t" r="r" b="b"/>
            <a:pathLst>
              <a:path h="458025">
                <a:moveTo>
                  <a:pt x="0" y="45802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692283" y="3873020"/>
            <a:ext cx="0" cy="482409"/>
          </a:xfrm>
          <a:custGeom>
            <a:avLst/>
            <a:gdLst/>
            <a:ahLst/>
            <a:cxnLst/>
            <a:rect l="l" t="t" r="r" b="b"/>
            <a:pathLst>
              <a:path h="482409">
                <a:moveTo>
                  <a:pt x="0" y="48240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705098" y="3873020"/>
            <a:ext cx="0" cy="487997"/>
          </a:xfrm>
          <a:custGeom>
            <a:avLst/>
            <a:gdLst/>
            <a:ahLst/>
            <a:cxnLst/>
            <a:rect l="l" t="t" r="r" b="b"/>
            <a:pathLst>
              <a:path h="487997">
                <a:moveTo>
                  <a:pt x="0" y="48799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535158" y="4629137"/>
            <a:ext cx="170675" cy="212356"/>
          </a:xfrm>
          <a:custGeom>
            <a:avLst/>
            <a:gdLst/>
            <a:ahLst/>
            <a:cxnLst/>
            <a:rect l="l" t="t" r="r" b="b"/>
            <a:pathLst>
              <a:path w="170675" h="212356">
                <a:moveTo>
                  <a:pt x="39304" y="68853"/>
                </a:moveTo>
                <a:lnTo>
                  <a:pt x="35241" y="60900"/>
                </a:lnTo>
                <a:lnTo>
                  <a:pt x="28840" y="56229"/>
                </a:lnTo>
                <a:lnTo>
                  <a:pt x="23456" y="55372"/>
                </a:lnTo>
                <a:lnTo>
                  <a:pt x="13677" y="55372"/>
                </a:lnTo>
                <a:lnTo>
                  <a:pt x="13030" y="67754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lnTo>
                  <a:pt x="1235" y="142800"/>
                </a:lnTo>
                <a:lnTo>
                  <a:pt x="4805" y="157234"/>
                </a:lnTo>
                <a:lnTo>
                  <a:pt x="10505" y="170225"/>
                </a:lnTo>
                <a:lnTo>
                  <a:pt x="18128" y="181668"/>
                </a:lnTo>
                <a:lnTo>
                  <a:pt x="27472" y="191462"/>
                </a:lnTo>
                <a:lnTo>
                  <a:pt x="38330" y="199503"/>
                </a:lnTo>
                <a:lnTo>
                  <a:pt x="50497" y="205688"/>
                </a:lnTo>
                <a:lnTo>
                  <a:pt x="63769" y="209914"/>
                </a:lnTo>
                <a:lnTo>
                  <a:pt x="77941" y="212079"/>
                </a:lnTo>
                <a:lnTo>
                  <a:pt x="85331" y="212356"/>
                </a:lnTo>
                <a:lnTo>
                  <a:pt x="98640" y="211041"/>
                </a:lnTo>
                <a:lnTo>
                  <a:pt x="111301" y="207258"/>
                </a:lnTo>
                <a:lnTo>
                  <a:pt x="123156" y="201252"/>
                </a:lnTo>
                <a:lnTo>
                  <a:pt x="134049" y="193267"/>
                </a:lnTo>
                <a:lnTo>
                  <a:pt x="143826" y="183549"/>
                </a:lnTo>
                <a:lnTo>
                  <a:pt x="152330" y="172341"/>
                </a:lnTo>
                <a:lnTo>
                  <a:pt x="159405" y="159889"/>
                </a:lnTo>
                <a:lnTo>
                  <a:pt x="164895" y="146437"/>
                </a:lnTo>
                <a:lnTo>
                  <a:pt x="168645" y="132230"/>
                </a:lnTo>
                <a:lnTo>
                  <a:pt x="170499" y="117511"/>
                </a:lnTo>
                <a:lnTo>
                  <a:pt x="170675" y="111391"/>
                </a:lnTo>
                <a:lnTo>
                  <a:pt x="169110" y="96700"/>
                </a:lnTo>
                <a:lnTo>
                  <a:pt x="164876" y="82813"/>
                </a:lnTo>
                <a:lnTo>
                  <a:pt x="158666" y="69705"/>
                </a:lnTo>
                <a:lnTo>
                  <a:pt x="151173" y="57349"/>
                </a:lnTo>
                <a:lnTo>
                  <a:pt x="143090" y="45721"/>
                </a:lnTo>
                <a:lnTo>
                  <a:pt x="135108" y="34795"/>
                </a:lnTo>
                <a:lnTo>
                  <a:pt x="127921" y="24545"/>
                </a:lnTo>
                <a:lnTo>
                  <a:pt x="122222" y="14944"/>
                </a:lnTo>
                <a:lnTo>
                  <a:pt x="118702" y="5969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27"/>
                </a:lnTo>
                <a:lnTo>
                  <a:pt x="64161" y="27350"/>
                </a:lnTo>
                <a:lnTo>
                  <a:pt x="69311" y="38696"/>
                </a:lnTo>
                <a:lnTo>
                  <a:pt x="75426" y="49190"/>
                </a:lnTo>
                <a:lnTo>
                  <a:pt x="81874" y="59359"/>
                </a:lnTo>
                <a:lnTo>
                  <a:pt x="88022" y="69730"/>
                </a:lnTo>
                <a:lnTo>
                  <a:pt x="93240" y="80829"/>
                </a:lnTo>
                <a:lnTo>
                  <a:pt x="96896" y="93182"/>
                </a:lnTo>
                <a:lnTo>
                  <a:pt x="98357" y="107317"/>
                </a:lnTo>
                <a:lnTo>
                  <a:pt x="98361" y="108140"/>
                </a:lnTo>
                <a:lnTo>
                  <a:pt x="97013" y="129723"/>
                </a:lnTo>
                <a:lnTo>
                  <a:pt x="92658" y="140232"/>
                </a:lnTo>
                <a:lnTo>
                  <a:pt x="81745" y="143654"/>
                </a:lnTo>
                <a:lnTo>
                  <a:pt x="66446" y="143967"/>
                </a:lnTo>
                <a:lnTo>
                  <a:pt x="57445" y="141756"/>
                </a:lnTo>
                <a:lnTo>
                  <a:pt x="51360" y="135717"/>
                </a:lnTo>
                <a:lnTo>
                  <a:pt x="47534" y="126738"/>
                </a:lnTo>
                <a:lnTo>
                  <a:pt x="45310" y="115707"/>
                </a:lnTo>
                <a:lnTo>
                  <a:pt x="44032" y="103515"/>
                </a:lnTo>
                <a:lnTo>
                  <a:pt x="43043" y="91049"/>
                </a:lnTo>
                <a:lnTo>
                  <a:pt x="41685" y="79199"/>
                </a:lnTo>
                <a:lnTo>
                  <a:pt x="39304" y="688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535158" y="4629137"/>
            <a:ext cx="170675" cy="212356"/>
          </a:xfrm>
          <a:custGeom>
            <a:avLst/>
            <a:gdLst/>
            <a:ahLst/>
            <a:cxnLst/>
            <a:rect l="l" t="t" r="r" b="b"/>
            <a:pathLst>
              <a:path w="170675" h="212356">
                <a:moveTo>
                  <a:pt x="0" y="127025"/>
                </a:moveTo>
                <a:lnTo>
                  <a:pt x="1235" y="142800"/>
                </a:lnTo>
                <a:lnTo>
                  <a:pt x="4805" y="157234"/>
                </a:lnTo>
                <a:lnTo>
                  <a:pt x="10505" y="170225"/>
                </a:lnTo>
                <a:lnTo>
                  <a:pt x="18128" y="181668"/>
                </a:lnTo>
                <a:lnTo>
                  <a:pt x="27472" y="191462"/>
                </a:lnTo>
                <a:lnTo>
                  <a:pt x="38330" y="199503"/>
                </a:lnTo>
                <a:lnTo>
                  <a:pt x="50497" y="205688"/>
                </a:lnTo>
                <a:lnTo>
                  <a:pt x="63769" y="209914"/>
                </a:lnTo>
                <a:lnTo>
                  <a:pt x="77941" y="212079"/>
                </a:lnTo>
                <a:lnTo>
                  <a:pt x="85331" y="212356"/>
                </a:lnTo>
                <a:lnTo>
                  <a:pt x="98640" y="211041"/>
                </a:lnTo>
                <a:lnTo>
                  <a:pt x="111301" y="207258"/>
                </a:lnTo>
                <a:lnTo>
                  <a:pt x="123156" y="201252"/>
                </a:lnTo>
                <a:lnTo>
                  <a:pt x="134049" y="193267"/>
                </a:lnTo>
                <a:lnTo>
                  <a:pt x="143826" y="183549"/>
                </a:lnTo>
                <a:lnTo>
                  <a:pt x="152330" y="172341"/>
                </a:lnTo>
                <a:lnTo>
                  <a:pt x="159405" y="159889"/>
                </a:lnTo>
                <a:lnTo>
                  <a:pt x="164895" y="146437"/>
                </a:lnTo>
                <a:lnTo>
                  <a:pt x="168645" y="132230"/>
                </a:lnTo>
                <a:lnTo>
                  <a:pt x="170499" y="117511"/>
                </a:lnTo>
                <a:lnTo>
                  <a:pt x="170675" y="111391"/>
                </a:lnTo>
                <a:lnTo>
                  <a:pt x="169110" y="96700"/>
                </a:lnTo>
                <a:lnTo>
                  <a:pt x="164876" y="82813"/>
                </a:lnTo>
                <a:lnTo>
                  <a:pt x="158666" y="69705"/>
                </a:lnTo>
                <a:lnTo>
                  <a:pt x="151173" y="57349"/>
                </a:lnTo>
                <a:lnTo>
                  <a:pt x="143090" y="45721"/>
                </a:lnTo>
                <a:lnTo>
                  <a:pt x="135108" y="34795"/>
                </a:lnTo>
                <a:lnTo>
                  <a:pt x="127921" y="24545"/>
                </a:lnTo>
                <a:lnTo>
                  <a:pt x="122222" y="14944"/>
                </a:lnTo>
                <a:lnTo>
                  <a:pt x="118702" y="5969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27"/>
                </a:lnTo>
                <a:lnTo>
                  <a:pt x="64161" y="27350"/>
                </a:lnTo>
                <a:lnTo>
                  <a:pt x="69311" y="38696"/>
                </a:lnTo>
                <a:lnTo>
                  <a:pt x="75426" y="49190"/>
                </a:lnTo>
                <a:lnTo>
                  <a:pt x="81874" y="59359"/>
                </a:lnTo>
                <a:lnTo>
                  <a:pt x="88022" y="69730"/>
                </a:lnTo>
                <a:lnTo>
                  <a:pt x="93240" y="80829"/>
                </a:lnTo>
                <a:lnTo>
                  <a:pt x="96896" y="93182"/>
                </a:lnTo>
                <a:lnTo>
                  <a:pt x="98357" y="107317"/>
                </a:lnTo>
                <a:lnTo>
                  <a:pt x="98361" y="108140"/>
                </a:lnTo>
                <a:lnTo>
                  <a:pt x="97013" y="129723"/>
                </a:lnTo>
                <a:lnTo>
                  <a:pt x="92658" y="140232"/>
                </a:lnTo>
                <a:lnTo>
                  <a:pt x="81745" y="143654"/>
                </a:lnTo>
                <a:lnTo>
                  <a:pt x="66446" y="143967"/>
                </a:lnTo>
                <a:lnTo>
                  <a:pt x="57445" y="141756"/>
                </a:lnTo>
                <a:lnTo>
                  <a:pt x="51360" y="135717"/>
                </a:lnTo>
                <a:lnTo>
                  <a:pt x="47534" y="126738"/>
                </a:lnTo>
                <a:lnTo>
                  <a:pt x="45310" y="115707"/>
                </a:lnTo>
                <a:lnTo>
                  <a:pt x="44032" y="103515"/>
                </a:lnTo>
                <a:lnTo>
                  <a:pt x="43043" y="91049"/>
                </a:lnTo>
                <a:lnTo>
                  <a:pt x="41685" y="79199"/>
                </a:lnTo>
                <a:lnTo>
                  <a:pt x="39304" y="68853"/>
                </a:lnTo>
                <a:lnTo>
                  <a:pt x="35241" y="60900"/>
                </a:lnTo>
                <a:lnTo>
                  <a:pt x="28840" y="56229"/>
                </a:lnTo>
                <a:lnTo>
                  <a:pt x="23456" y="55372"/>
                </a:lnTo>
                <a:lnTo>
                  <a:pt x="13677" y="55372"/>
                </a:lnTo>
                <a:lnTo>
                  <a:pt x="13030" y="67754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551439" y="4681245"/>
            <a:ext cx="102057" cy="106184"/>
          </a:xfrm>
          <a:custGeom>
            <a:avLst/>
            <a:gdLst/>
            <a:ahLst/>
            <a:cxnLst/>
            <a:rect l="l" t="t" r="r" b="b"/>
            <a:pathLst>
              <a:path w="102057" h="106184">
                <a:moveTo>
                  <a:pt x="101625" y="0"/>
                </a:moveTo>
                <a:lnTo>
                  <a:pt x="101811" y="8464"/>
                </a:lnTo>
                <a:lnTo>
                  <a:pt x="102057" y="19283"/>
                </a:lnTo>
                <a:lnTo>
                  <a:pt x="101895" y="31747"/>
                </a:lnTo>
                <a:lnTo>
                  <a:pt x="100858" y="45148"/>
                </a:lnTo>
                <a:lnTo>
                  <a:pt x="98478" y="58778"/>
                </a:lnTo>
                <a:lnTo>
                  <a:pt x="94286" y="71929"/>
                </a:lnTo>
                <a:lnTo>
                  <a:pt x="87816" y="83892"/>
                </a:lnTo>
                <a:lnTo>
                  <a:pt x="78599" y="93958"/>
                </a:lnTo>
                <a:lnTo>
                  <a:pt x="66167" y="101421"/>
                </a:lnTo>
                <a:lnTo>
                  <a:pt x="50053" y="105570"/>
                </a:lnTo>
                <a:lnTo>
                  <a:pt x="39738" y="106184"/>
                </a:lnTo>
                <a:lnTo>
                  <a:pt x="22516" y="102530"/>
                </a:lnTo>
                <a:lnTo>
                  <a:pt x="10675" y="93446"/>
                </a:lnTo>
                <a:lnTo>
                  <a:pt x="3513" y="81748"/>
                </a:lnTo>
                <a:lnTo>
                  <a:pt x="325" y="70253"/>
                </a:lnTo>
                <a:lnTo>
                  <a:pt x="0" y="65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564473" y="4652337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57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564473" y="4652337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57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021753" y="5177158"/>
            <a:ext cx="249392" cy="422958"/>
          </a:xfrm>
          <a:custGeom>
            <a:avLst/>
            <a:gdLst/>
            <a:ahLst/>
            <a:cxnLst/>
            <a:rect l="l" t="t" r="r" b="b"/>
            <a:pathLst>
              <a:path w="249392" h="422958">
                <a:moveTo>
                  <a:pt x="96722" y="78022"/>
                </a:moveTo>
                <a:lnTo>
                  <a:pt x="95989" y="87372"/>
                </a:lnTo>
                <a:lnTo>
                  <a:pt x="94947" y="98217"/>
                </a:lnTo>
                <a:lnTo>
                  <a:pt x="94722" y="111607"/>
                </a:lnTo>
                <a:lnTo>
                  <a:pt x="96443" y="128593"/>
                </a:lnTo>
                <a:lnTo>
                  <a:pt x="97563" y="134740"/>
                </a:lnTo>
                <a:lnTo>
                  <a:pt x="102989" y="154067"/>
                </a:lnTo>
                <a:lnTo>
                  <a:pt x="109838" y="169370"/>
                </a:lnTo>
                <a:lnTo>
                  <a:pt x="117131" y="181276"/>
                </a:lnTo>
                <a:lnTo>
                  <a:pt x="123890" y="190410"/>
                </a:lnTo>
                <a:lnTo>
                  <a:pt x="129136" y="197399"/>
                </a:lnTo>
                <a:lnTo>
                  <a:pt x="131892" y="202869"/>
                </a:lnTo>
                <a:lnTo>
                  <a:pt x="131178" y="207447"/>
                </a:lnTo>
                <a:lnTo>
                  <a:pt x="130616" y="207565"/>
                </a:lnTo>
                <a:lnTo>
                  <a:pt x="116425" y="208164"/>
                </a:lnTo>
                <a:lnTo>
                  <a:pt x="104063" y="210457"/>
                </a:lnTo>
                <a:lnTo>
                  <a:pt x="0" y="306799"/>
                </a:lnTo>
                <a:lnTo>
                  <a:pt x="6996" y="315129"/>
                </a:lnTo>
                <a:lnTo>
                  <a:pt x="14555" y="325297"/>
                </a:lnTo>
                <a:lnTo>
                  <a:pt x="21118" y="335822"/>
                </a:lnTo>
                <a:lnTo>
                  <a:pt x="26746" y="347046"/>
                </a:lnTo>
                <a:lnTo>
                  <a:pt x="31495" y="359314"/>
                </a:lnTo>
                <a:lnTo>
                  <a:pt x="36032" y="369913"/>
                </a:lnTo>
                <a:lnTo>
                  <a:pt x="43014" y="380158"/>
                </a:lnTo>
                <a:lnTo>
                  <a:pt x="52349" y="389336"/>
                </a:lnTo>
                <a:lnTo>
                  <a:pt x="61931" y="396667"/>
                </a:lnTo>
                <a:lnTo>
                  <a:pt x="72774" y="403499"/>
                </a:lnTo>
                <a:lnTo>
                  <a:pt x="84165" y="409316"/>
                </a:lnTo>
                <a:lnTo>
                  <a:pt x="96021" y="414139"/>
                </a:lnTo>
                <a:lnTo>
                  <a:pt x="108264" y="417987"/>
                </a:lnTo>
                <a:lnTo>
                  <a:pt x="120815" y="420883"/>
                </a:lnTo>
                <a:lnTo>
                  <a:pt x="133272" y="422594"/>
                </a:lnTo>
                <a:lnTo>
                  <a:pt x="146007" y="422958"/>
                </a:lnTo>
                <a:lnTo>
                  <a:pt x="158707" y="421838"/>
                </a:lnTo>
                <a:lnTo>
                  <a:pt x="171088" y="419099"/>
                </a:lnTo>
                <a:lnTo>
                  <a:pt x="182860" y="414609"/>
                </a:lnTo>
                <a:lnTo>
                  <a:pt x="193738" y="408234"/>
                </a:lnTo>
                <a:lnTo>
                  <a:pt x="207375" y="395460"/>
                </a:lnTo>
                <a:lnTo>
                  <a:pt x="214838" y="384830"/>
                </a:lnTo>
                <a:lnTo>
                  <a:pt x="220700" y="373165"/>
                </a:lnTo>
                <a:lnTo>
                  <a:pt x="225006" y="360817"/>
                </a:lnTo>
                <a:lnTo>
                  <a:pt x="227799" y="348138"/>
                </a:lnTo>
                <a:lnTo>
                  <a:pt x="228906" y="342127"/>
                </a:lnTo>
                <a:lnTo>
                  <a:pt x="231549" y="330773"/>
                </a:lnTo>
                <a:lnTo>
                  <a:pt x="234784" y="318779"/>
                </a:lnTo>
                <a:lnTo>
                  <a:pt x="238303" y="306335"/>
                </a:lnTo>
                <a:lnTo>
                  <a:pt x="241799" y="293627"/>
                </a:lnTo>
                <a:lnTo>
                  <a:pt x="244963" y="280841"/>
                </a:lnTo>
                <a:lnTo>
                  <a:pt x="247489" y="268167"/>
                </a:lnTo>
                <a:lnTo>
                  <a:pt x="249068" y="255790"/>
                </a:lnTo>
                <a:lnTo>
                  <a:pt x="249392" y="243898"/>
                </a:lnTo>
                <a:lnTo>
                  <a:pt x="248154" y="232679"/>
                </a:lnTo>
                <a:lnTo>
                  <a:pt x="245046" y="222319"/>
                </a:lnTo>
                <a:lnTo>
                  <a:pt x="244765" y="221801"/>
                </a:lnTo>
                <a:lnTo>
                  <a:pt x="234035" y="216721"/>
                </a:lnTo>
                <a:lnTo>
                  <a:pt x="218124" y="212533"/>
                </a:lnTo>
                <a:lnTo>
                  <a:pt x="208978" y="207130"/>
                </a:lnTo>
                <a:lnTo>
                  <a:pt x="206717" y="198646"/>
                </a:lnTo>
                <a:lnTo>
                  <a:pt x="206997" y="199675"/>
                </a:lnTo>
                <a:lnTo>
                  <a:pt x="207860" y="191026"/>
                </a:lnTo>
                <a:lnTo>
                  <a:pt x="208597" y="183685"/>
                </a:lnTo>
                <a:lnTo>
                  <a:pt x="211264" y="179736"/>
                </a:lnTo>
                <a:lnTo>
                  <a:pt x="214274" y="173005"/>
                </a:lnTo>
                <a:lnTo>
                  <a:pt x="217627" y="165435"/>
                </a:lnTo>
                <a:lnTo>
                  <a:pt x="219328" y="156799"/>
                </a:lnTo>
                <a:lnTo>
                  <a:pt x="221741" y="149027"/>
                </a:lnTo>
                <a:lnTo>
                  <a:pt x="224766" y="141033"/>
                </a:lnTo>
                <a:lnTo>
                  <a:pt x="230357" y="129388"/>
                </a:lnTo>
                <a:lnTo>
                  <a:pt x="235419" y="118103"/>
                </a:lnTo>
                <a:lnTo>
                  <a:pt x="238291" y="109118"/>
                </a:lnTo>
                <a:lnTo>
                  <a:pt x="241146" y="96620"/>
                </a:lnTo>
                <a:lnTo>
                  <a:pt x="243120" y="83752"/>
                </a:lnTo>
                <a:lnTo>
                  <a:pt x="244409" y="70906"/>
                </a:lnTo>
                <a:lnTo>
                  <a:pt x="245211" y="58476"/>
                </a:lnTo>
                <a:lnTo>
                  <a:pt x="244030" y="46530"/>
                </a:lnTo>
                <a:lnTo>
                  <a:pt x="239634" y="34169"/>
                </a:lnTo>
                <a:lnTo>
                  <a:pt x="232665" y="22734"/>
                </a:lnTo>
                <a:lnTo>
                  <a:pt x="223773" y="13404"/>
                </a:lnTo>
                <a:lnTo>
                  <a:pt x="212435" y="6038"/>
                </a:lnTo>
                <a:lnTo>
                  <a:pt x="201298" y="1916"/>
                </a:lnTo>
                <a:lnTo>
                  <a:pt x="189797" y="71"/>
                </a:lnTo>
                <a:lnTo>
                  <a:pt x="177941" y="0"/>
                </a:lnTo>
                <a:lnTo>
                  <a:pt x="165739" y="1201"/>
                </a:lnTo>
                <a:lnTo>
                  <a:pt x="153201" y="3174"/>
                </a:lnTo>
                <a:lnTo>
                  <a:pt x="140334" y="5415"/>
                </a:lnTo>
                <a:lnTo>
                  <a:pt x="129995" y="7268"/>
                </a:lnTo>
                <a:lnTo>
                  <a:pt x="118108" y="11143"/>
                </a:lnTo>
                <a:lnTo>
                  <a:pt x="107619" y="19220"/>
                </a:lnTo>
                <a:lnTo>
                  <a:pt x="99904" y="30076"/>
                </a:lnTo>
                <a:lnTo>
                  <a:pt x="95288" y="41814"/>
                </a:lnTo>
                <a:lnTo>
                  <a:pt x="94137" y="53278"/>
                </a:lnTo>
                <a:lnTo>
                  <a:pt x="95520" y="63160"/>
                </a:lnTo>
                <a:lnTo>
                  <a:pt x="96735" y="76828"/>
                </a:lnTo>
                <a:lnTo>
                  <a:pt x="96722" y="780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021753" y="5177158"/>
            <a:ext cx="249392" cy="422958"/>
          </a:xfrm>
          <a:custGeom>
            <a:avLst/>
            <a:gdLst/>
            <a:ahLst/>
            <a:cxnLst/>
            <a:rect l="l" t="t" r="r" b="b"/>
            <a:pathLst>
              <a:path w="249392" h="422958">
                <a:moveTo>
                  <a:pt x="104063" y="210457"/>
                </a:moveTo>
                <a:lnTo>
                  <a:pt x="116425" y="208164"/>
                </a:lnTo>
                <a:lnTo>
                  <a:pt x="130616" y="207565"/>
                </a:lnTo>
                <a:lnTo>
                  <a:pt x="131178" y="207447"/>
                </a:lnTo>
                <a:lnTo>
                  <a:pt x="131892" y="202869"/>
                </a:lnTo>
                <a:lnTo>
                  <a:pt x="129136" y="197399"/>
                </a:lnTo>
                <a:lnTo>
                  <a:pt x="123890" y="190410"/>
                </a:lnTo>
                <a:lnTo>
                  <a:pt x="117131" y="181276"/>
                </a:lnTo>
                <a:lnTo>
                  <a:pt x="109838" y="169370"/>
                </a:lnTo>
                <a:lnTo>
                  <a:pt x="102989" y="154067"/>
                </a:lnTo>
                <a:lnTo>
                  <a:pt x="97563" y="134740"/>
                </a:lnTo>
                <a:lnTo>
                  <a:pt x="96443" y="128593"/>
                </a:lnTo>
                <a:lnTo>
                  <a:pt x="94722" y="111607"/>
                </a:lnTo>
                <a:lnTo>
                  <a:pt x="94947" y="98217"/>
                </a:lnTo>
                <a:lnTo>
                  <a:pt x="95989" y="87372"/>
                </a:lnTo>
                <a:lnTo>
                  <a:pt x="96722" y="78022"/>
                </a:lnTo>
                <a:lnTo>
                  <a:pt x="96735" y="76828"/>
                </a:lnTo>
                <a:lnTo>
                  <a:pt x="95520" y="63160"/>
                </a:lnTo>
                <a:lnTo>
                  <a:pt x="94137" y="53278"/>
                </a:lnTo>
                <a:lnTo>
                  <a:pt x="95288" y="41814"/>
                </a:lnTo>
                <a:lnTo>
                  <a:pt x="99904" y="30076"/>
                </a:lnTo>
                <a:lnTo>
                  <a:pt x="107404" y="19466"/>
                </a:lnTo>
                <a:lnTo>
                  <a:pt x="118108" y="11143"/>
                </a:lnTo>
                <a:lnTo>
                  <a:pt x="129995" y="7268"/>
                </a:lnTo>
                <a:lnTo>
                  <a:pt x="140334" y="5415"/>
                </a:lnTo>
                <a:lnTo>
                  <a:pt x="153201" y="3174"/>
                </a:lnTo>
                <a:lnTo>
                  <a:pt x="165739" y="1201"/>
                </a:lnTo>
                <a:lnTo>
                  <a:pt x="177941" y="0"/>
                </a:lnTo>
                <a:lnTo>
                  <a:pt x="189797" y="71"/>
                </a:lnTo>
                <a:lnTo>
                  <a:pt x="201298" y="1916"/>
                </a:lnTo>
                <a:lnTo>
                  <a:pt x="212435" y="6038"/>
                </a:lnTo>
                <a:lnTo>
                  <a:pt x="223199" y="12939"/>
                </a:lnTo>
                <a:lnTo>
                  <a:pt x="232665" y="22734"/>
                </a:lnTo>
                <a:lnTo>
                  <a:pt x="239634" y="34169"/>
                </a:lnTo>
                <a:lnTo>
                  <a:pt x="244030" y="46530"/>
                </a:lnTo>
                <a:lnTo>
                  <a:pt x="245211" y="58476"/>
                </a:lnTo>
                <a:lnTo>
                  <a:pt x="244409" y="70906"/>
                </a:lnTo>
                <a:lnTo>
                  <a:pt x="243120" y="83752"/>
                </a:lnTo>
                <a:lnTo>
                  <a:pt x="241146" y="96620"/>
                </a:lnTo>
                <a:lnTo>
                  <a:pt x="238291" y="109118"/>
                </a:lnTo>
                <a:lnTo>
                  <a:pt x="235419" y="118103"/>
                </a:lnTo>
                <a:lnTo>
                  <a:pt x="230357" y="129388"/>
                </a:lnTo>
                <a:lnTo>
                  <a:pt x="224766" y="141033"/>
                </a:lnTo>
                <a:lnTo>
                  <a:pt x="221741" y="149027"/>
                </a:lnTo>
                <a:lnTo>
                  <a:pt x="219328" y="156799"/>
                </a:lnTo>
                <a:lnTo>
                  <a:pt x="217627" y="165435"/>
                </a:lnTo>
                <a:lnTo>
                  <a:pt x="214274" y="173005"/>
                </a:lnTo>
                <a:lnTo>
                  <a:pt x="211264" y="179736"/>
                </a:lnTo>
                <a:lnTo>
                  <a:pt x="208597" y="183685"/>
                </a:lnTo>
                <a:lnTo>
                  <a:pt x="207860" y="191026"/>
                </a:lnTo>
                <a:lnTo>
                  <a:pt x="206997" y="199675"/>
                </a:lnTo>
                <a:lnTo>
                  <a:pt x="206717" y="198646"/>
                </a:lnTo>
                <a:lnTo>
                  <a:pt x="208978" y="207130"/>
                </a:lnTo>
                <a:lnTo>
                  <a:pt x="218124" y="212533"/>
                </a:lnTo>
                <a:lnTo>
                  <a:pt x="234035" y="216721"/>
                </a:lnTo>
                <a:lnTo>
                  <a:pt x="244765" y="221801"/>
                </a:lnTo>
                <a:lnTo>
                  <a:pt x="245046" y="222319"/>
                </a:lnTo>
                <a:lnTo>
                  <a:pt x="248154" y="232679"/>
                </a:lnTo>
                <a:lnTo>
                  <a:pt x="249392" y="243898"/>
                </a:lnTo>
                <a:lnTo>
                  <a:pt x="249068" y="255790"/>
                </a:lnTo>
                <a:lnTo>
                  <a:pt x="247489" y="268167"/>
                </a:lnTo>
                <a:lnTo>
                  <a:pt x="244963" y="280841"/>
                </a:lnTo>
                <a:lnTo>
                  <a:pt x="241799" y="293627"/>
                </a:lnTo>
                <a:lnTo>
                  <a:pt x="238303" y="306335"/>
                </a:lnTo>
                <a:lnTo>
                  <a:pt x="234784" y="318779"/>
                </a:lnTo>
                <a:lnTo>
                  <a:pt x="231549" y="330773"/>
                </a:lnTo>
                <a:lnTo>
                  <a:pt x="228906" y="342127"/>
                </a:lnTo>
                <a:lnTo>
                  <a:pt x="227799" y="348138"/>
                </a:lnTo>
                <a:lnTo>
                  <a:pt x="225006" y="360817"/>
                </a:lnTo>
                <a:lnTo>
                  <a:pt x="220700" y="373165"/>
                </a:lnTo>
                <a:lnTo>
                  <a:pt x="214838" y="384830"/>
                </a:lnTo>
                <a:lnTo>
                  <a:pt x="207375" y="395460"/>
                </a:lnTo>
                <a:lnTo>
                  <a:pt x="198269" y="404703"/>
                </a:lnTo>
                <a:lnTo>
                  <a:pt x="182860" y="414609"/>
                </a:lnTo>
                <a:lnTo>
                  <a:pt x="171088" y="419099"/>
                </a:lnTo>
                <a:lnTo>
                  <a:pt x="158707" y="421838"/>
                </a:lnTo>
                <a:lnTo>
                  <a:pt x="146007" y="422958"/>
                </a:lnTo>
                <a:lnTo>
                  <a:pt x="133272" y="422594"/>
                </a:lnTo>
                <a:lnTo>
                  <a:pt x="120815" y="420883"/>
                </a:lnTo>
                <a:lnTo>
                  <a:pt x="108264" y="417987"/>
                </a:lnTo>
                <a:lnTo>
                  <a:pt x="96021" y="414139"/>
                </a:lnTo>
                <a:lnTo>
                  <a:pt x="84165" y="409316"/>
                </a:lnTo>
                <a:lnTo>
                  <a:pt x="72774" y="403499"/>
                </a:lnTo>
                <a:lnTo>
                  <a:pt x="61931" y="396667"/>
                </a:lnTo>
                <a:lnTo>
                  <a:pt x="52349" y="389336"/>
                </a:lnTo>
                <a:lnTo>
                  <a:pt x="43014" y="380158"/>
                </a:lnTo>
                <a:lnTo>
                  <a:pt x="36032" y="369913"/>
                </a:lnTo>
                <a:lnTo>
                  <a:pt x="31495" y="359314"/>
                </a:lnTo>
                <a:lnTo>
                  <a:pt x="26746" y="347046"/>
                </a:lnTo>
                <a:lnTo>
                  <a:pt x="21118" y="335822"/>
                </a:lnTo>
                <a:lnTo>
                  <a:pt x="14555" y="325297"/>
                </a:lnTo>
                <a:lnTo>
                  <a:pt x="6996" y="315129"/>
                </a:lnTo>
                <a:lnTo>
                  <a:pt x="0" y="3067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163815" y="5188332"/>
            <a:ext cx="119520" cy="151828"/>
          </a:xfrm>
          <a:custGeom>
            <a:avLst/>
            <a:gdLst/>
            <a:ahLst/>
            <a:cxnLst/>
            <a:rect l="l" t="t" r="r" b="b"/>
            <a:pathLst>
              <a:path w="119520" h="151828">
                <a:moveTo>
                  <a:pt x="98615" y="0"/>
                </a:moveTo>
                <a:lnTo>
                  <a:pt x="0" y="4597"/>
                </a:lnTo>
                <a:lnTo>
                  <a:pt x="7044" y="7369"/>
                </a:lnTo>
                <a:lnTo>
                  <a:pt x="20570" y="9933"/>
                </a:lnTo>
                <a:lnTo>
                  <a:pt x="37542" y="12563"/>
                </a:lnTo>
                <a:lnTo>
                  <a:pt x="54923" y="15529"/>
                </a:lnTo>
                <a:lnTo>
                  <a:pt x="69680" y="19104"/>
                </a:lnTo>
                <a:lnTo>
                  <a:pt x="78774" y="23561"/>
                </a:lnTo>
                <a:lnTo>
                  <a:pt x="80264" y="26492"/>
                </a:lnTo>
                <a:lnTo>
                  <a:pt x="80953" y="38749"/>
                </a:lnTo>
                <a:lnTo>
                  <a:pt x="82400" y="52979"/>
                </a:lnTo>
                <a:lnTo>
                  <a:pt x="82854" y="55689"/>
                </a:lnTo>
                <a:lnTo>
                  <a:pt x="90098" y="57893"/>
                </a:lnTo>
                <a:lnTo>
                  <a:pt x="99929" y="57473"/>
                </a:lnTo>
                <a:lnTo>
                  <a:pt x="101536" y="59169"/>
                </a:lnTo>
                <a:lnTo>
                  <a:pt x="103911" y="64554"/>
                </a:lnTo>
                <a:lnTo>
                  <a:pt x="97523" y="73672"/>
                </a:lnTo>
                <a:lnTo>
                  <a:pt x="96989" y="79184"/>
                </a:lnTo>
                <a:lnTo>
                  <a:pt x="93050" y="91308"/>
                </a:lnTo>
                <a:lnTo>
                  <a:pt x="89313" y="103568"/>
                </a:lnTo>
                <a:lnTo>
                  <a:pt x="89293" y="104305"/>
                </a:lnTo>
                <a:lnTo>
                  <a:pt x="87299" y="113248"/>
                </a:lnTo>
                <a:lnTo>
                  <a:pt x="83188" y="128463"/>
                </a:lnTo>
                <a:lnTo>
                  <a:pt x="79855" y="143494"/>
                </a:lnTo>
                <a:lnTo>
                  <a:pt x="80137" y="151828"/>
                </a:lnTo>
                <a:lnTo>
                  <a:pt x="85178" y="148671"/>
                </a:lnTo>
                <a:lnTo>
                  <a:pt x="92099" y="137005"/>
                </a:lnTo>
                <a:lnTo>
                  <a:pt x="98552" y="124107"/>
                </a:lnTo>
                <a:lnTo>
                  <a:pt x="101739" y="117894"/>
                </a:lnTo>
                <a:lnTo>
                  <a:pt x="107334" y="106456"/>
                </a:lnTo>
                <a:lnTo>
                  <a:pt x="111432" y="94199"/>
                </a:lnTo>
                <a:lnTo>
                  <a:pt x="111518" y="93687"/>
                </a:lnTo>
                <a:lnTo>
                  <a:pt x="114357" y="81778"/>
                </a:lnTo>
                <a:lnTo>
                  <a:pt x="117753" y="69734"/>
                </a:lnTo>
                <a:lnTo>
                  <a:pt x="119520" y="57666"/>
                </a:lnTo>
                <a:lnTo>
                  <a:pt x="118275" y="48005"/>
                </a:lnTo>
                <a:lnTo>
                  <a:pt x="112973" y="36492"/>
                </a:lnTo>
                <a:lnTo>
                  <a:pt x="107168" y="25010"/>
                </a:lnTo>
                <a:lnTo>
                  <a:pt x="106133" y="21894"/>
                </a:lnTo>
                <a:lnTo>
                  <a:pt x="105181" y="18440"/>
                </a:lnTo>
                <a:lnTo>
                  <a:pt x="105575" y="15100"/>
                </a:lnTo>
                <a:lnTo>
                  <a:pt x="105079" y="11671"/>
                </a:lnTo>
                <a:lnTo>
                  <a:pt x="104419" y="7238"/>
                </a:lnTo>
                <a:lnTo>
                  <a:pt x="100965" y="3708"/>
                </a:lnTo>
                <a:lnTo>
                  <a:pt x="9861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163815" y="5188332"/>
            <a:ext cx="119520" cy="151828"/>
          </a:xfrm>
          <a:custGeom>
            <a:avLst/>
            <a:gdLst/>
            <a:ahLst/>
            <a:cxnLst/>
            <a:rect l="l" t="t" r="r" b="b"/>
            <a:pathLst>
              <a:path w="119520" h="151828">
                <a:moveTo>
                  <a:pt x="0" y="4597"/>
                </a:moveTo>
                <a:lnTo>
                  <a:pt x="7044" y="7369"/>
                </a:lnTo>
                <a:lnTo>
                  <a:pt x="20570" y="9933"/>
                </a:lnTo>
                <a:lnTo>
                  <a:pt x="37542" y="12563"/>
                </a:lnTo>
                <a:lnTo>
                  <a:pt x="54923" y="15529"/>
                </a:lnTo>
                <a:lnTo>
                  <a:pt x="69680" y="19104"/>
                </a:lnTo>
                <a:lnTo>
                  <a:pt x="78774" y="23561"/>
                </a:lnTo>
                <a:lnTo>
                  <a:pt x="80264" y="26492"/>
                </a:lnTo>
                <a:lnTo>
                  <a:pt x="80953" y="38749"/>
                </a:lnTo>
                <a:lnTo>
                  <a:pt x="82400" y="52979"/>
                </a:lnTo>
                <a:lnTo>
                  <a:pt x="82854" y="55689"/>
                </a:lnTo>
                <a:lnTo>
                  <a:pt x="90098" y="57893"/>
                </a:lnTo>
                <a:lnTo>
                  <a:pt x="99929" y="57473"/>
                </a:lnTo>
                <a:lnTo>
                  <a:pt x="101536" y="59169"/>
                </a:lnTo>
                <a:lnTo>
                  <a:pt x="103911" y="64554"/>
                </a:lnTo>
                <a:lnTo>
                  <a:pt x="97523" y="73672"/>
                </a:lnTo>
                <a:lnTo>
                  <a:pt x="96989" y="79184"/>
                </a:lnTo>
                <a:lnTo>
                  <a:pt x="93050" y="91308"/>
                </a:lnTo>
                <a:lnTo>
                  <a:pt x="89313" y="103568"/>
                </a:lnTo>
                <a:lnTo>
                  <a:pt x="89293" y="104305"/>
                </a:lnTo>
                <a:lnTo>
                  <a:pt x="87299" y="113248"/>
                </a:lnTo>
                <a:lnTo>
                  <a:pt x="83188" y="128463"/>
                </a:lnTo>
                <a:lnTo>
                  <a:pt x="79855" y="143494"/>
                </a:lnTo>
                <a:lnTo>
                  <a:pt x="80137" y="151828"/>
                </a:lnTo>
                <a:lnTo>
                  <a:pt x="85178" y="148671"/>
                </a:lnTo>
                <a:lnTo>
                  <a:pt x="92099" y="137005"/>
                </a:lnTo>
                <a:lnTo>
                  <a:pt x="98552" y="124107"/>
                </a:lnTo>
                <a:lnTo>
                  <a:pt x="101739" y="117894"/>
                </a:lnTo>
                <a:lnTo>
                  <a:pt x="107334" y="106456"/>
                </a:lnTo>
                <a:lnTo>
                  <a:pt x="111432" y="94199"/>
                </a:lnTo>
                <a:lnTo>
                  <a:pt x="111518" y="93687"/>
                </a:lnTo>
                <a:lnTo>
                  <a:pt x="114357" y="81778"/>
                </a:lnTo>
                <a:lnTo>
                  <a:pt x="117753" y="69734"/>
                </a:lnTo>
                <a:lnTo>
                  <a:pt x="119520" y="57666"/>
                </a:lnTo>
                <a:lnTo>
                  <a:pt x="118275" y="48005"/>
                </a:lnTo>
                <a:lnTo>
                  <a:pt x="112973" y="36492"/>
                </a:lnTo>
                <a:lnTo>
                  <a:pt x="107168" y="25010"/>
                </a:lnTo>
                <a:lnTo>
                  <a:pt x="106133" y="21894"/>
                </a:lnTo>
                <a:lnTo>
                  <a:pt x="105181" y="18440"/>
                </a:lnTo>
                <a:lnTo>
                  <a:pt x="105575" y="15100"/>
                </a:lnTo>
                <a:lnTo>
                  <a:pt x="105079" y="11671"/>
                </a:lnTo>
                <a:lnTo>
                  <a:pt x="104419" y="7238"/>
                </a:lnTo>
                <a:lnTo>
                  <a:pt x="100965" y="3708"/>
                </a:lnTo>
                <a:lnTo>
                  <a:pt x="986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782617" y="6510443"/>
            <a:ext cx="228138" cy="83807"/>
          </a:xfrm>
          <a:custGeom>
            <a:avLst/>
            <a:gdLst/>
            <a:ahLst/>
            <a:cxnLst/>
            <a:rect l="l" t="t" r="r" b="b"/>
            <a:pathLst>
              <a:path w="228138" h="83807">
                <a:moveTo>
                  <a:pt x="3848" y="48298"/>
                </a:moveTo>
                <a:lnTo>
                  <a:pt x="2057" y="53555"/>
                </a:lnTo>
                <a:lnTo>
                  <a:pt x="393" y="58394"/>
                </a:lnTo>
                <a:lnTo>
                  <a:pt x="0" y="63449"/>
                </a:lnTo>
                <a:lnTo>
                  <a:pt x="2882" y="68910"/>
                </a:lnTo>
                <a:lnTo>
                  <a:pt x="9345" y="75941"/>
                </a:lnTo>
                <a:lnTo>
                  <a:pt x="22054" y="81850"/>
                </a:lnTo>
                <a:lnTo>
                  <a:pt x="34366" y="83807"/>
                </a:lnTo>
                <a:lnTo>
                  <a:pt x="40988" y="83718"/>
                </a:lnTo>
                <a:lnTo>
                  <a:pt x="53469" y="83065"/>
                </a:lnTo>
                <a:lnTo>
                  <a:pt x="66128" y="81991"/>
                </a:lnTo>
                <a:lnTo>
                  <a:pt x="72948" y="81368"/>
                </a:lnTo>
                <a:lnTo>
                  <a:pt x="81445" y="80454"/>
                </a:lnTo>
                <a:lnTo>
                  <a:pt x="88341" y="79806"/>
                </a:lnTo>
                <a:lnTo>
                  <a:pt x="89689" y="79682"/>
                </a:lnTo>
                <a:lnTo>
                  <a:pt x="102458" y="78046"/>
                </a:lnTo>
                <a:lnTo>
                  <a:pt x="114528" y="74129"/>
                </a:lnTo>
                <a:lnTo>
                  <a:pt x="117475" y="72605"/>
                </a:lnTo>
                <a:lnTo>
                  <a:pt x="122986" y="70878"/>
                </a:lnTo>
                <a:lnTo>
                  <a:pt x="125730" y="69011"/>
                </a:lnTo>
                <a:lnTo>
                  <a:pt x="128828" y="66916"/>
                </a:lnTo>
                <a:lnTo>
                  <a:pt x="136918" y="62674"/>
                </a:lnTo>
                <a:lnTo>
                  <a:pt x="140538" y="61506"/>
                </a:lnTo>
                <a:lnTo>
                  <a:pt x="147624" y="59207"/>
                </a:lnTo>
                <a:lnTo>
                  <a:pt x="148132" y="65633"/>
                </a:lnTo>
                <a:lnTo>
                  <a:pt x="151422" y="69964"/>
                </a:lnTo>
                <a:lnTo>
                  <a:pt x="155194" y="74879"/>
                </a:lnTo>
                <a:lnTo>
                  <a:pt x="155714" y="76288"/>
                </a:lnTo>
                <a:lnTo>
                  <a:pt x="167837" y="75807"/>
                </a:lnTo>
                <a:lnTo>
                  <a:pt x="181340" y="74968"/>
                </a:lnTo>
                <a:lnTo>
                  <a:pt x="195632" y="73368"/>
                </a:lnTo>
                <a:lnTo>
                  <a:pt x="207022" y="70726"/>
                </a:lnTo>
                <a:lnTo>
                  <a:pt x="220280" y="64709"/>
                </a:lnTo>
                <a:lnTo>
                  <a:pt x="227749" y="54546"/>
                </a:lnTo>
                <a:lnTo>
                  <a:pt x="228138" y="50444"/>
                </a:lnTo>
                <a:lnTo>
                  <a:pt x="227819" y="37668"/>
                </a:lnTo>
                <a:lnTo>
                  <a:pt x="226656" y="25120"/>
                </a:lnTo>
                <a:lnTo>
                  <a:pt x="226511" y="23675"/>
                </a:lnTo>
                <a:lnTo>
                  <a:pt x="223383" y="10751"/>
                </a:lnTo>
                <a:lnTo>
                  <a:pt x="216636" y="0"/>
                </a:lnTo>
                <a:lnTo>
                  <a:pt x="31292" y="46062"/>
                </a:lnTo>
                <a:lnTo>
                  <a:pt x="25298" y="44805"/>
                </a:lnTo>
                <a:lnTo>
                  <a:pt x="18580" y="35331"/>
                </a:lnTo>
                <a:lnTo>
                  <a:pt x="11760" y="38823"/>
                </a:lnTo>
                <a:lnTo>
                  <a:pt x="6502" y="41516"/>
                </a:lnTo>
                <a:lnTo>
                  <a:pt x="3848" y="482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782617" y="6510443"/>
            <a:ext cx="228138" cy="83807"/>
          </a:xfrm>
          <a:custGeom>
            <a:avLst/>
            <a:gdLst/>
            <a:ahLst/>
            <a:cxnLst/>
            <a:rect l="l" t="t" r="r" b="b"/>
            <a:pathLst>
              <a:path w="228138" h="83807">
                <a:moveTo>
                  <a:pt x="216636" y="0"/>
                </a:moveTo>
                <a:lnTo>
                  <a:pt x="223383" y="10751"/>
                </a:lnTo>
                <a:lnTo>
                  <a:pt x="226511" y="23675"/>
                </a:lnTo>
                <a:lnTo>
                  <a:pt x="227819" y="37668"/>
                </a:lnTo>
                <a:lnTo>
                  <a:pt x="228138" y="50444"/>
                </a:lnTo>
                <a:lnTo>
                  <a:pt x="227749" y="54546"/>
                </a:lnTo>
                <a:lnTo>
                  <a:pt x="220280" y="64709"/>
                </a:lnTo>
                <a:lnTo>
                  <a:pt x="207841" y="70421"/>
                </a:lnTo>
                <a:lnTo>
                  <a:pt x="195632" y="73368"/>
                </a:lnTo>
                <a:lnTo>
                  <a:pt x="181340" y="74968"/>
                </a:lnTo>
                <a:lnTo>
                  <a:pt x="167837" y="75807"/>
                </a:lnTo>
                <a:lnTo>
                  <a:pt x="161721" y="76060"/>
                </a:lnTo>
                <a:lnTo>
                  <a:pt x="155714" y="76288"/>
                </a:lnTo>
                <a:lnTo>
                  <a:pt x="155194" y="74879"/>
                </a:lnTo>
                <a:lnTo>
                  <a:pt x="151422" y="69964"/>
                </a:lnTo>
                <a:lnTo>
                  <a:pt x="148132" y="65633"/>
                </a:lnTo>
                <a:lnTo>
                  <a:pt x="147624" y="59207"/>
                </a:lnTo>
                <a:lnTo>
                  <a:pt x="140538" y="61506"/>
                </a:lnTo>
                <a:lnTo>
                  <a:pt x="136918" y="62674"/>
                </a:lnTo>
                <a:lnTo>
                  <a:pt x="128828" y="66916"/>
                </a:lnTo>
                <a:lnTo>
                  <a:pt x="125730" y="69011"/>
                </a:lnTo>
                <a:lnTo>
                  <a:pt x="122986" y="70878"/>
                </a:lnTo>
                <a:lnTo>
                  <a:pt x="117475" y="72605"/>
                </a:lnTo>
                <a:lnTo>
                  <a:pt x="114528" y="74129"/>
                </a:lnTo>
                <a:lnTo>
                  <a:pt x="102458" y="78046"/>
                </a:lnTo>
                <a:lnTo>
                  <a:pt x="89689" y="79682"/>
                </a:lnTo>
                <a:lnTo>
                  <a:pt x="88341" y="79806"/>
                </a:lnTo>
                <a:lnTo>
                  <a:pt x="81445" y="80454"/>
                </a:lnTo>
                <a:lnTo>
                  <a:pt x="72948" y="81368"/>
                </a:lnTo>
                <a:lnTo>
                  <a:pt x="66128" y="81991"/>
                </a:lnTo>
                <a:lnTo>
                  <a:pt x="53469" y="83065"/>
                </a:lnTo>
                <a:lnTo>
                  <a:pt x="40988" y="83718"/>
                </a:lnTo>
                <a:lnTo>
                  <a:pt x="34366" y="83807"/>
                </a:lnTo>
                <a:lnTo>
                  <a:pt x="22054" y="81850"/>
                </a:lnTo>
                <a:lnTo>
                  <a:pt x="9345" y="75941"/>
                </a:lnTo>
                <a:lnTo>
                  <a:pt x="2882" y="68910"/>
                </a:lnTo>
                <a:lnTo>
                  <a:pt x="0" y="63449"/>
                </a:lnTo>
                <a:lnTo>
                  <a:pt x="393" y="58394"/>
                </a:lnTo>
                <a:lnTo>
                  <a:pt x="2057" y="53555"/>
                </a:lnTo>
                <a:lnTo>
                  <a:pt x="3848" y="48298"/>
                </a:lnTo>
                <a:lnTo>
                  <a:pt x="6502" y="41516"/>
                </a:lnTo>
                <a:lnTo>
                  <a:pt x="11760" y="38823"/>
                </a:lnTo>
                <a:lnTo>
                  <a:pt x="18580" y="35331"/>
                </a:lnTo>
                <a:lnTo>
                  <a:pt x="25298" y="44805"/>
                </a:lnTo>
                <a:lnTo>
                  <a:pt x="31292" y="460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790140" y="6449947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10781" y="76466"/>
                </a:moveTo>
                <a:lnTo>
                  <a:pt x="211061" y="70624"/>
                </a:lnTo>
                <a:lnTo>
                  <a:pt x="210807" y="64681"/>
                </a:lnTo>
                <a:lnTo>
                  <a:pt x="210770" y="58069"/>
                </a:lnTo>
                <a:lnTo>
                  <a:pt x="208731" y="45799"/>
                </a:lnTo>
                <a:lnTo>
                  <a:pt x="204807" y="33293"/>
                </a:lnTo>
                <a:lnTo>
                  <a:pt x="201345" y="21082"/>
                </a:lnTo>
                <a:lnTo>
                  <a:pt x="115900" y="0"/>
                </a:lnTo>
                <a:lnTo>
                  <a:pt x="114664" y="2831"/>
                </a:lnTo>
                <a:lnTo>
                  <a:pt x="112058" y="12226"/>
                </a:lnTo>
                <a:lnTo>
                  <a:pt x="112133" y="27746"/>
                </a:lnTo>
                <a:lnTo>
                  <a:pt x="110051" y="39809"/>
                </a:lnTo>
                <a:lnTo>
                  <a:pt x="102577" y="50723"/>
                </a:lnTo>
                <a:lnTo>
                  <a:pt x="100355" y="53641"/>
                </a:lnTo>
                <a:lnTo>
                  <a:pt x="91614" y="63487"/>
                </a:lnTo>
                <a:lnTo>
                  <a:pt x="80898" y="69900"/>
                </a:lnTo>
                <a:lnTo>
                  <a:pt x="67224" y="73092"/>
                </a:lnTo>
                <a:lnTo>
                  <a:pt x="54915" y="74492"/>
                </a:lnTo>
                <a:lnTo>
                  <a:pt x="41744" y="74930"/>
                </a:lnTo>
                <a:lnTo>
                  <a:pt x="34684" y="75662"/>
                </a:lnTo>
                <a:lnTo>
                  <a:pt x="22290" y="80163"/>
                </a:lnTo>
                <a:lnTo>
                  <a:pt x="12128" y="88252"/>
                </a:lnTo>
                <a:lnTo>
                  <a:pt x="6273" y="95046"/>
                </a:lnTo>
                <a:lnTo>
                  <a:pt x="2463" y="100203"/>
                </a:lnTo>
                <a:lnTo>
                  <a:pt x="1003" y="109766"/>
                </a:lnTo>
                <a:lnTo>
                  <a:pt x="0" y="116433"/>
                </a:lnTo>
                <a:lnTo>
                  <a:pt x="5753" y="120015"/>
                </a:lnTo>
                <a:lnTo>
                  <a:pt x="11557" y="120764"/>
                </a:lnTo>
                <a:lnTo>
                  <a:pt x="18427" y="121627"/>
                </a:lnTo>
                <a:lnTo>
                  <a:pt x="27571" y="121221"/>
                </a:lnTo>
                <a:lnTo>
                  <a:pt x="34366" y="121297"/>
                </a:lnTo>
                <a:lnTo>
                  <a:pt x="40753" y="121131"/>
                </a:lnTo>
                <a:lnTo>
                  <a:pt x="52356" y="119579"/>
                </a:lnTo>
                <a:lnTo>
                  <a:pt x="65265" y="117652"/>
                </a:lnTo>
                <a:lnTo>
                  <a:pt x="72109" y="116835"/>
                </a:lnTo>
                <a:lnTo>
                  <a:pt x="84653" y="114874"/>
                </a:lnTo>
                <a:lnTo>
                  <a:pt x="97144" y="112529"/>
                </a:lnTo>
                <a:lnTo>
                  <a:pt x="109613" y="110041"/>
                </a:lnTo>
                <a:lnTo>
                  <a:pt x="122094" y="107651"/>
                </a:lnTo>
                <a:lnTo>
                  <a:pt x="134620" y="105600"/>
                </a:lnTo>
                <a:lnTo>
                  <a:pt x="145977" y="104537"/>
                </a:lnTo>
                <a:lnTo>
                  <a:pt x="159621" y="103669"/>
                </a:lnTo>
                <a:lnTo>
                  <a:pt x="173210" y="102357"/>
                </a:lnTo>
                <a:lnTo>
                  <a:pt x="184658" y="99923"/>
                </a:lnTo>
                <a:lnTo>
                  <a:pt x="191198" y="97726"/>
                </a:lnTo>
                <a:lnTo>
                  <a:pt x="202323" y="96012"/>
                </a:lnTo>
                <a:lnTo>
                  <a:pt x="206463" y="90512"/>
                </a:lnTo>
                <a:lnTo>
                  <a:pt x="209486" y="86499"/>
                </a:lnTo>
                <a:lnTo>
                  <a:pt x="210553" y="81419"/>
                </a:lnTo>
                <a:lnTo>
                  <a:pt x="210781" y="764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790140" y="6449947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01345" y="21082"/>
                </a:moveTo>
                <a:lnTo>
                  <a:pt x="204807" y="33293"/>
                </a:lnTo>
                <a:lnTo>
                  <a:pt x="208731" y="45799"/>
                </a:lnTo>
                <a:lnTo>
                  <a:pt x="210770" y="58069"/>
                </a:lnTo>
                <a:lnTo>
                  <a:pt x="210781" y="58839"/>
                </a:lnTo>
                <a:lnTo>
                  <a:pt x="210807" y="64681"/>
                </a:lnTo>
                <a:lnTo>
                  <a:pt x="211061" y="70624"/>
                </a:lnTo>
                <a:lnTo>
                  <a:pt x="210781" y="76466"/>
                </a:lnTo>
                <a:lnTo>
                  <a:pt x="210553" y="81419"/>
                </a:lnTo>
                <a:lnTo>
                  <a:pt x="209486" y="86499"/>
                </a:lnTo>
                <a:lnTo>
                  <a:pt x="206463" y="90512"/>
                </a:lnTo>
                <a:lnTo>
                  <a:pt x="202323" y="96012"/>
                </a:lnTo>
                <a:lnTo>
                  <a:pt x="191198" y="97726"/>
                </a:lnTo>
                <a:lnTo>
                  <a:pt x="184658" y="99923"/>
                </a:lnTo>
                <a:lnTo>
                  <a:pt x="173210" y="102357"/>
                </a:lnTo>
                <a:lnTo>
                  <a:pt x="159621" y="103669"/>
                </a:lnTo>
                <a:lnTo>
                  <a:pt x="145977" y="104537"/>
                </a:lnTo>
                <a:lnTo>
                  <a:pt x="134620" y="105600"/>
                </a:lnTo>
                <a:lnTo>
                  <a:pt x="122094" y="107651"/>
                </a:lnTo>
                <a:lnTo>
                  <a:pt x="109613" y="110041"/>
                </a:lnTo>
                <a:lnTo>
                  <a:pt x="97144" y="112529"/>
                </a:lnTo>
                <a:lnTo>
                  <a:pt x="84653" y="114874"/>
                </a:lnTo>
                <a:lnTo>
                  <a:pt x="72109" y="116835"/>
                </a:lnTo>
                <a:lnTo>
                  <a:pt x="65265" y="117652"/>
                </a:lnTo>
                <a:lnTo>
                  <a:pt x="52356" y="119579"/>
                </a:lnTo>
                <a:lnTo>
                  <a:pt x="40753" y="121131"/>
                </a:lnTo>
                <a:lnTo>
                  <a:pt x="34366" y="121297"/>
                </a:lnTo>
                <a:lnTo>
                  <a:pt x="27571" y="121221"/>
                </a:lnTo>
                <a:lnTo>
                  <a:pt x="18427" y="121627"/>
                </a:lnTo>
                <a:lnTo>
                  <a:pt x="11557" y="120764"/>
                </a:lnTo>
                <a:lnTo>
                  <a:pt x="5753" y="120015"/>
                </a:lnTo>
                <a:lnTo>
                  <a:pt x="0" y="116433"/>
                </a:lnTo>
                <a:lnTo>
                  <a:pt x="1003" y="109766"/>
                </a:lnTo>
                <a:lnTo>
                  <a:pt x="2463" y="100203"/>
                </a:lnTo>
                <a:lnTo>
                  <a:pt x="6273" y="95046"/>
                </a:lnTo>
                <a:lnTo>
                  <a:pt x="12128" y="88252"/>
                </a:lnTo>
                <a:lnTo>
                  <a:pt x="22290" y="80163"/>
                </a:lnTo>
                <a:lnTo>
                  <a:pt x="34684" y="75662"/>
                </a:lnTo>
                <a:lnTo>
                  <a:pt x="41744" y="74930"/>
                </a:lnTo>
                <a:lnTo>
                  <a:pt x="54915" y="74492"/>
                </a:lnTo>
                <a:lnTo>
                  <a:pt x="67224" y="73092"/>
                </a:lnTo>
                <a:lnTo>
                  <a:pt x="79530" y="70304"/>
                </a:lnTo>
                <a:lnTo>
                  <a:pt x="91614" y="63487"/>
                </a:lnTo>
                <a:lnTo>
                  <a:pt x="100355" y="53641"/>
                </a:lnTo>
                <a:lnTo>
                  <a:pt x="102577" y="50723"/>
                </a:lnTo>
                <a:lnTo>
                  <a:pt x="110051" y="39809"/>
                </a:lnTo>
                <a:lnTo>
                  <a:pt x="112133" y="27746"/>
                </a:lnTo>
                <a:lnTo>
                  <a:pt x="112153" y="25438"/>
                </a:lnTo>
                <a:lnTo>
                  <a:pt x="112058" y="12226"/>
                </a:lnTo>
                <a:lnTo>
                  <a:pt x="114664" y="2831"/>
                </a:lnTo>
                <a:lnTo>
                  <a:pt x="11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213419" y="6490109"/>
            <a:ext cx="142760" cy="199843"/>
          </a:xfrm>
          <a:custGeom>
            <a:avLst/>
            <a:gdLst/>
            <a:ahLst/>
            <a:cxnLst/>
            <a:rect l="l" t="t" r="r" b="b"/>
            <a:pathLst>
              <a:path w="142760" h="199843">
                <a:moveTo>
                  <a:pt x="141071" y="71285"/>
                </a:moveTo>
                <a:lnTo>
                  <a:pt x="141274" y="66128"/>
                </a:lnTo>
                <a:lnTo>
                  <a:pt x="141324" y="64878"/>
                </a:lnTo>
                <a:lnTo>
                  <a:pt x="142063" y="52136"/>
                </a:lnTo>
                <a:lnTo>
                  <a:pt x="142659" y="39509"/>
                </a:lnTo>
                <a:lnTo>
                  <a:pt x="142760" y="34251"/>
                </a:lnTo>
                <a:lnTo>
                  <a:pt x="141287" y="26403"/>
                </a:lnTo>
                <a:lnTo>
                  <a:pt x="140309" y="21183"/>
                </a:lnTo>
                <a:lnTo>
                  <a:pt x="138950" y="13817"/>
                </a:lnTo>
                <a:lnTo>
                  <a:pt x="134823" y="2870"/>
                </a:lnTo>
                <a:lnTo>
                  <a:pt x="128460" y="0"/>
                </a:lnTo>
                <a:lnTo>
                  <a:pt x="22517" y="103111"/>
                </a:lnTo>
                <a:lnTo>
                  <a:pt x="22402" y="107187"/>
                </a:lnTo>
                <a:lnTo>
                  <a:pt x="16967" y="112737"/>
                </a:lnTo>
                <a:lnTo>
                  <a:pt x="15049" y="116484"/>
                </a:lnTo>
                <a:lnTo>
                  <a:pt x="13462" y="119633"/>
                </a:lnTo>
                <a:lnTo>
                  <a:pt x="11785" y="122720"/>
                </a:lnTo>
                <a:lnTo>
                  <a:pt x="10299" y="125945"/>
                </a:lnTo>
                <a:lnTo>
                  <a:pt x="6578" y="134111"/>
                </a:lnTo>
                <a:lnTo>
                  <a:pt x="1104" y="135229"/>
                </a:lnTo>
                <a:lnTo>
                  <a:pt x="0" y="144195"/>
                </a:lnTo>
                <a:lnTo>
                  <a:pt x="124" y="154331"/>
                </a:lnTo>
                <a:lnTo>
                  <a:pt x="2634" y="167480"/>
                </a:lnTo>
                <a:lnTo>
                  <a:pt x="6235" y="179247"/>
                </a:lnTo>
                <a:lnTo>
                  <a:pt x="10585" y="186782"/>
                </a:lnTo>
                <a:lnTo>
                  <a:pt x="20889" y="194388"/>
                </a:lnTo>
                <a:lnTo>
                  <a:pt x="34013" y="198438"/>
                </a:lnTo>
                <a:lnTo>
                  <a:pt x="47997" y="199843"/>
                </a:lnTo>
                <a:lnTo>
                  <a:pt x="60883" y="199516"/>
                </a:lnTo>
                <a:lnTo>
                  <a:pt x="71780" y="198666"/>
                </a:lnTo>
                <a:lnTo>
                  <a:pt x="72631" y="198119"/>
                </a:lnTo>
                <a:lnTo>
                  <a:pt x="82994" y="194602"/>
                </a:lnTo>
                <a:lnTo>
                  <a:pt x="87379" y="193005"/>
                </a:lnTo>
                <a:lnTo>
                  <a:pt x="98590" y="187198"/>
                </a:lnTo>
                <a:lnTo>
                  <a:pt x="108051" y="178447"/>
                </a:lnTo>
                <a:lnTo>
                  <a:pt x="111135" y="174286"/>
                </a:lnTo>
                <a:lnTo>
                  <a:pt x="117573" y="163318"/>
                </a:lnTo>
                <a:lnTo>
                  <a:pt x="123901" y="152311"/>
                </a:lnTo>
                <a:lnTo>
                  <a:pt x="128516" y="142164"/>
                </a:lnTo>
                <a:lnTo>
                  <a:pt x="130948" y="129721"/>
                </a:lnTo>
                <a:lnTo>
                  <a:pt x="132422" y="116763"/>
                </a:lnTo>
                <a:lnTo>
                  <a:pt x="133404" y="104172"/>
                </a:lnTo>
                <a:lnTo>
                  <a:pt x="133379" y="91407"/>
                </a:lnTo>
                <a:lnTo>
                  <a:pt x="132803" y="78778"/>
                </a:lnTo>
                <a:lnTo>
                  <a:pt x="132638" y="75628"/>
                </a:lnTo>
                <a:lnTo>
                  <a:pt x="131279" y="70751"/>
                </a:lnTo>
                <a:lnTo>
                  <a:pt x="132359" y="67106"/>
                </a:lnTo>
                <a:lnTo>
                  <a:pt x="136118" y="71793"/>
                </a:lnTo>
                <a:lnTo>
                  <a:pt x="141071" y="712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213419" y="6490109"/>
            <a:ext cx="142760" cy="199843"/>
          </a:xfrm>
          <a:custGeom>
            <a:avLst/>
            <a:gdLst/>
            <a:ahLst/>
            <a:cxnLst/>
            <a:rect l="l" t="t" r="r" b="b"/>
            <a:pathLst>
              <a:path w="142760" h="199843">
                <a:moveTo>
                  <a:pt x="128460" y="0"/>
                </a:moveTo>
                <a:lnTo>
                  <a:pt x="134823" y="2870"/>
                </a:lnTo>
                <a:lnTo>
                  <a:pt x="138950" y="13817"/>
                </a:lnTo>
                <a:lnTo>
                  <a:pt x="140309" y="21183"/>
                </a:lnTo>
                <a:lnTo>
                  <a:pt x="141287" y="26403"/>
                </a:lnTo>
                <a:lnTo>
                  <a:pt x="142760" y="34251"/>
                </a:lnTo>
                <a:lnTo>
                  <a:pt x="142659" y="39509"/>
                </a:lnTo>
                <a:lnTo>
                  <a:pt x="142063" y="52136"/>
                </a:lnTo>
                <a:lnTo>
                  <a:pt x="141324" y="64878"/>
                </a:lnTo>
                <a:lnTo>
                  <a:pt x="141274" y="66128"/>
                </a:lnTo>
                <a:lnTo>
                  <a:pt x="141071" y="71285"/>
                </a:lnTo>
                <a:lnTo>
                  <a:pt x="136118" y="71793"/>
                </a:lnTo>
                <a:lnTo>
                  <a:pt x="132359" y="67106"/>
                </a:lnTo>
                <a:lnTo>
                  <a:pt x="131279" y="70751"/>
                </a:lnTo>
                <a:lnTo>
                  <a:pt x="132638" y="75628"/>
                </a:lnTo>
                <a:lnTo>
                  <a:pt x="132803" y="78778"/>
                </a:lnTo>
                <a:lnTo>
                  <a:pt x="133379" y="91407"/>
                </a:lnTo>
                <a:lnTo>
                  <a:pt x="133404" y="104172"/>
                </a:lnTo>
                <a:lnTo>
                  <a:pt x="132422" y="116763"/>
                </a:lnTo>
                <a:lnTo>
                  <a:pt x="130948" y="129721"/>
                </a:lnTo>
                <a:lnTo>
                  <a:pt x="128516" y="142164"/>
                </a:lnTo>
                <a:lnTo>
                  <a:pt x="123901" y="152311"/>
                </a:lnTo>
                <a:lnTo>
                  <a:pt x="117573" y="163318"/>
                </a:lnTo>
                <a:lnTo>
                  <a:pt x="111135" y="174286"/>
                </a:lnTo>
                <a:lnTo>
                  <a:pt x="108051" y="178447"/>
                </a:lnTo>
                <a:lnTo>
                  <a:pt x="98590" y="187198"/>
                </a:lnTo>
                <a:lnTo>
                  <a:pt x="87379" y="193005"/>
                </a:lnTo>
                <a:lnTo>
                  <a:pt x="82994" y="194602"/>
                </a:lnTo>
                <a:lnTo>
                  <a:pt x="72631" y="198119"/>
                </a:lnTo>
                <a:lnTo>
                  <a:pt x="71780" y="198666"/>
                </a:lnTo>
                <a:lnTo>
                  <a:pt x="60883" y="199516"/>
                </a:lnTo>
                <a:lnTo>
                  <a:pt x="47997" y="199843"/>
                </a:lnTo>
                <a:lnTo>
                  <a:pt x="34013" y="198438"/>
                </a:lnTo>
                <a:lnTo>
                  <a:pt x="20889" y="194388"/>
                </a:lnTo>
                <a:lnTo>
                  <a:pt x="10585" y="186782"/>
                </a:lnTo>
                <a:lnTo>
                  <a:pt x="6235" y="179247"/>
                </a:lnTo>
                <a:lnTo>
                  <a:pt x="2634" y="167480"/>
                </a:lnTo>
                <a:lnTo>
                  <a:pt x="124" y="154331"/>
                </a:lnTo>
                <a:lnTo>
                  <a:pt x="0" y="144195"/>
                </a:lnTo>
                <a:lnTo>
                  <a:pt x="1104" y="135229"/>
                </a:lnTo>
                <a:lnTo>
                  <a:pt x="6578" y="134111"/>
                </a:lnTo>
                <a:lnTo>
                  <a:pt x="10299" y="125945"/>
                </a:lnTo>
                <a:lnTo>
                  <a:pt x="11785" y="122720"/>
                </a:lnTo>
                <a:lnTo>
                  <a:pt x="13462" y="119633"/>
                </a:lnTo>
                <a:lnTo>
                  <a:pt x="15049" y="116484"/>
                </a:lnTo>
                <a:lnTo>
                  <a:pt x="16967" y="112737"/>
                </a:lnTo>
                <a:lnTo>
                  <a:pt x="22402" y="107187"/>
                </a:lnTo>
                <a:lnTo>
                  <a:pt x="22517" y="103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216062" y="6466090"/>
            <a:ext cx="131323" cy="200228"/>
          </a:xfrm>
          <a:custGeom>
            <a:avLst/>
            <a:gdLst/>
            <a:ahLst/>
            <a:cxnLst/>
            <a:rect l="l" t="t" r="r" b="b"/>
            <a:pathLst>
              <a:path w="131323" h="200228">
                <a:moveTo>
                  <a:pt x="2761" y="178062"/>
                </a:moveTo>
                <a:lnTo>
                  <a:pt x="8921" y="188302"/>
                </a:lnTo>
                <a:lnTo>
                  <a:pt x="19818" y="195195"/>
                </a:lnTo>
                <a:lnTo>
                  <a:pt x="33010" y="199316"/>
                </a:lnTo>
                <a:lnTo>
                  <a:pt x="45179" y="200228"/>
                </a:lnTo>
                <a:lnTo>
                  <a:pt x="49755" y="199794"/>
                </a:lnTo>
                <a:lnTo>
                  <a:pt x="62910" y="198254"/>
                </a:lnTo>
                <a:lnTo>
                  <a:pt x="75471" y="195376"/>
                </a:lnTo>
                <a:lnTo>
                  <a:pt x="86945" y="189976"/>
                </a:lnTo>
                <a:lnTo>
                  <a:pt x="96843" y="180873"/>
                </a:lnTo>
                <a:lnTo>
                  <a:pt x="103646" y="169914"/>
                </a:lnTo>
                <a:lnTo>
                  <a:pt x="108466" y="158122"/>
                </a:lnTo>
                <a:lnTo>
                  <a:pt x="112333" y="145865"/>
                </a:lnTo>
                <a:lnTo>
                  <a:pt x="116147" y="133667"/>
                </a:lnTo>
                <a:lnTo>
                  <a:pt x="119622" y="118043"/>
                </a:lnTo>
                <a:lnTo>
                  <a:pt x="120836" y="105595"/>
                </a:lnTo>
                <a:lnTo>
                  <a:pt x="122129" y="92900"/>
                </a:lnTo>
                <a:lnTo>
                  <a:pt x="123409" y="85897"/>
                </a:lnTo>
                <a:lnTo>
                  <a:pt x="126631" y="73520"/>
                </a:lnTo>
                <a:lnTo>
                  <a:pt x="129753" y="61161"/>
                </a:lnTo>
                <a:lnTo>
                  <a:pt x="131260" y="48628"/>
                </a:lnTo>
                <a:lnTo>
                  <a:pt x="131323" y="44259"/>
                </a:lnTo>
                <a:lnTo>
                  <a:pt x="130968" y="39839"/>
                </a:lnTo>
                <a:lnTo>
                  <a:pt x="130345" y="35458"/>
                </a:lnTo>
                <a:lnTo>
                  <a:pt x="129876" y="32219"/>
                </a:lnTo>
                <a:lnTo>
                  <a:pt x="128809" y="29692"/>
                </a:lnTo>
                <a:lnTo>
                  <a:pt x="127323" y="26796"/>
                </a:lnTo>
                <a:lnTo>
                  <a:pt x="125634" y="23533"/>
                </a:lnTo>
                <a:lnTo>
                  <a:pt x="123272" y="19913"/>
                </a:lnTo>
                <a:lnTo>
                  <a:pt x="122167" y="16243"/>
                </a:lnTo>
                <a:lnTo>
                  <a:pt x="120643" y="11188"/>
                </a:lnTo>
                <a:lnTo>
                  <a:pt x="121633" y="4610"/>
                </a:lnTo>
                <a:lnTo>
                  <a:pt x="118979" y="0"/>
                </a:lnTo>
                <a:lnTo>
                  <a:pt x="39883" y="3213"/>
                </a:lnTo>
                <a:lnTo>
                  <a:pt x="41077" y="9588"/>
                </a:lnTo>
                <a:lnTo>
                  <a:pt x="39947" y="17081"/>
                </a:lnTo>
                <a:lnTo>
                  <a:pt x="39693" y="23520"/>
                </a:lnTo>
                <a:lnTo>
                  <a:pt x="39593" y="26007"/>
                </a:lnTo>
                <a:lnTo>
                  <a:pt x="39047" y="38696"/>
                </a:lnTo>
                <a:lnTo>
                  <a:pt x="38474" y="51384"/>
                </a:lnTo>
                <a:lnTo>
                  <a:pt x="38297" y="55571"/>
                </a:lnTo>
                <a:lnTo>
                  <a:pt x="37240" y="68431"/>
                </a:lnTo>
                <a:lnTo>
                  <a:pt x="34067" y="80708"/>
                </a:lnTo>
                <a:lnTo>
                  <a:pt x="31879" y="85292"/>
                </a:lnTo>
                <a:lnTo>
                  <a:pt x="25220" y="96143"/>
                </a:lnTo>
                <a:lnTo>
                  <a:pt x="18878" y="107162"/>
                </a:lnTo>
                <a:lnTo>
                  <a:pt x="15023" y="115436"/>
                </a:lnTo>
                <a:lnTo>
                  <a:pt x="9852" y="126899"/>
                </a:lnTo>
                <a:lnTo>
                  <a:pt x="5192" y="138455"/>
                </a:lnTo>
                <a:lnTo>
                  <a:pt x="1174" y="150685"/>
                </a:lnTo>
                <a:lnTo>
                  <a:pt x="0" y="165100"/>
                </a:lnTo>
                <a:lnTo>
                  <a:pt x="2761" y="17806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216062" y="6466090"/>
            <a:ext cx="131323" cy="200228"/>
          </a:xfrm>
          <a:custGeom>
            <a:avLst/>
            <a:gdLst/>
            <a:ahLst/>
            <a:cxnLst/>
            <a:rect l="l" t="t" r="r" b="b"/>
            <a:pathLst>
              <a:path w="131323" h="200228">
                <a:moveTo>
                  <a:pt x="118979" y="0"/>
                </a:moveTo>
                <a:lnTo>
                  <a:pt x="121633" y="4610"/>
                </a:lnTo>
                <a:lnTo>
                  <a:pt x="120643" y="11188"/>
                </a:lnTo>
                <a:lnTo>
                  <a:pt x="122167" y="16243"/>
                </a:lnTo>
                <a:lnTo>
                  <a:pt x="123272" y="19913"/>
                </a:lnTo>
                <a:lnTo>
                  <a:pt x="125634" y="23533"/>
                </a:lnTo>
                <a:lnTo>
                  <a:pt x="127323" y="26796"/>
                </a:lnTo>
                <a:lnTo>
                  <a:pt x="128809" y="29692"/>
                </a:lnTo>
                <a:lnTo>
                  <a:pt x="129876" y="32219"/>
                </a:lnTo>
                <a:lnTo>
                  <a:pt x="130345" y="35458"/>
                </a:lnTo>
                <a:lnTo>
                  <a:pt x="130968" y="39839"/>
                </a:lnTo>
                <a:lnTo>
                  <a:pt x="131323" y="44259"/>
                </a:lnTo>
                <a:lnTo>
                  <a:pt x="131260" y="48628"/>
                </a:lnTo>
                <a:lnTo>
                  <a:pt x="129753" y="61161"/>
                </a:lnTo>
                <a:lnTo>
                  <a:pt x="126631" y="73520"/>
                </a:lnTo>
                <a:lnTo>
                  <a:pt x="123409" y="85897"/>
                </a:lnTo>
                <a:lnTo>
                  <a:pt x="122129" y="92900"/>
                </a:lnTo>
                <a:lnTo>
                  <a:pt x="120836" y="105595"/>
                </a:lnTo>
                <a:lnTo>
                  <a:pt x="119622" y="118043"/>
                </a:lnTo>
                <a:lnTo>
                  <a:pt x="117153" y="130443"/>
                </a:lnTo>
                <a:lnTo>
                  <a:pt x="112333" y="145865"/>
                </a:lnTo>
                <a:lnTo>
                  <a:pt x="108466" y="158122"/>
                </a:lnTo>
                <a:lnTo>
                  <a:pt x="103646" y="169914"/>
                </a:lnTo>
                <a:lnTo>
                  <a:pt x="96968" y="180713"/>
                </a:lnTo>
                <a:lnTo>
                  <a:pt x="86945" y="189976"/>
                </a:lnTo>
                <a:lnTo>
                  <a:pt x="75471" y="195376"/>
                </a:lnTo>
                <a:lnTo>
                  <a:pt x="62910" y="198254"/>
                </a:lnTo>
                <a:lnTo>
                  <a:pt x="49755" y="199794"/>
                </a:lnTo>
                <a:lnTo>
                  <a:pt x="45179" y="200228"/>
                </a:lnTo>
                <a:lnTo>
                  <a:pt x="33010" y="199316"/>
                </a:lnTo>
                <a:lnTo>
                  <a:pt x="19818" y="195195"/>
                </a:lnTo>
                <a:lnTo>
                  <a:pt x="9367" y="188734"/>
                </a:lnTo>
                <a:lnTo>
                  <a:pt x="2761" y="178062"/>
                </a:lnTo>
                <a:lnTo>
                  <a:pt x="0" y="165100"/>
                </a:lnTo>
                <a:lnTo>
                  <a:pt x="712" y="152525"/>
                </a:lnTo>
                <a:lnTo>
                  <a:pt x="5192" y="138455"/>
                </a:lnTo>
                <a:lnTo>
                  <a:pt x="9852" y="126899"/>
                </a:lnTo>
                <a:lnTo>
                  <a:pt x="15023" y="115436"/>
                </a:lnTo>
                <a:lnTo>
                  <a:pt x="18878" y="107162"/>
                </a:lnTo>
                <a:lnTo>
                  <a:pt x="25220" y="96143"/>
                </a:lnTo>
                <a:lnTo>
                  <a:pt x="31879" y="85292"/>
                </a:lnTo>
                <a:lnTo>
                  <a:pt x="34067" y="80708"/>
                </a:lnTo>
                <a:lnTo>
                  <a:pt x="37240" y="68431"/>
                </a:lnTo>
                <a:lnTo>
                  <a:pt x="38297" y="55571"/>
                </a:lnTo>
                <a:lnTo>
                  <a:pt x="38474" y="51384"/>
                </a:lnTo>
                <a:lnTo>
                  <a:pt x="39047" y="38696"/>
                </a:lnTo>
                <a:lnTo>
                  <a:pt x="39593" y="26007"/>
                </a:lnTo>
                <a:lnTo>
                  <a:pt x="39693" y="23520"/>
                </a:lnTo>
                <a:lnTo>
                  <a:pt x="39947" y="17081"/>
                </a:lnTo>
                <a:lnTo>
                  <a:pt x="41077" y="9588"/>
                </a:lnTo>
                <a:lnTo>
                  <a:pt x="39883" y="32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876751" y="5873113"/>
            <a:ext cx="498812" cy="654995"/>
          </a:xfrm>
          <a:custGeom>
            <a:avLst/>
            <a:gdLst/>
            <a:ahLst/>
            <a:cxnLst/>
            <a:rect l="l" t="t" r="r" b="b"/>
            <a:pathLst>
              <a:path w="498812" h="654995">
                <a:moveTo>
                  <a:pt x="249191" y="220520"/>
                </a:moveTo>
                <a:lnTo>
                  <a:pt x="253325" y="208086"/>
                </a:lnTo>
                <a:lnTo>
                  <a:pt x="259194" y="198475"/>
                </a:lnTo>
                <a:lnTo>
                  <a:pt x="261806" y="212807"/>
                </a:lnTo>
                <a:lnTo>
                  <a:pt x="265952" y="224951"/>
                </a:lnTo>
                <a:lnTo>
                  <a:pt x="271187" y="235706"/>
                </a:lnTo>
                <a:lnTo>
                  <a:pt x="277055" y="245756"/>
                </a:lnTo>
                <a:lnTo>
                  <a:pt x="283100" y="255785"/>
                </a:lnTo>
                <a:lnTo>
                  <a:pt x="288867" y="266476"/>
                </a:lnTo>
                <a:lnTo>
                  <a:pt x="293898" y="278514"/>
                </a:lnTo>
                <a:lnTo>
                  <a:pt x="297738" y="292582"/>
                </a:lnTo>
                <a:lnTo>
                  <a:pt x="299747" y="302960"/>
                </a:lnTo>
                <a:lnTo>
                  <a:pt x="302208" y="317237"/>
                </a:lnTo>
                <a:lnTo>
                  <a:pt x="304063" y="329751"/>
                </a:lnTo>
                <a:lnTo>
                  <a:pt x="305522" y="340972"/>
                </a:lnTo>
                <a:lnTo>
                  <a:pt x="306796" y="351371"/>
                </a:lnTo>
                <a:lnTo>
                  <a:pt x="308093" y="361416"/>
                </a:lnTo>
                <a:lnTo>
                  <a:pt x="309623" y="371580"/>
                </a:lnTo>
                <a:lnTo>
                  <a:pt x="311597" y="382332"/>
                </a:lnTo>
                <a:lnTo>
                  <a:pt x="314224" y="394143"/>
                </a:lnTo>
                <a:lnTo>
                  <a:pt x="317713" y="407482"/>
                </a:lnTo>
                <a:lnTo>
                  <a:pt x="322275" y="422821"/>
                </a:lnTo>
                <a:lnTo>
                  <a:pt x="323740" y="427326"/>
                </a:lnTo>
                <a:lnTo>
                  <a:pt x="327998" y="439260"/>
                </a:lnTo>
                <a:lnTo>
                  <a:pt x="332480" y="451308"/>
                </a:lnTo>
                <a:lnTo>
                  <a:pt x="336735" y="463456"/>
                </a:lnTo>
                <a:lnTo>
                  <a:pt x="340308" y="475694"/>
                </a:lnTo>
                <a:lnTo>
                  <a:pt x="342747" y="488010"/>
                </a:lnTo>
                <a:lnTo>
                  <a:pt x="343511" y="497398"/>
                </a:lnTo>
                <a:lnTo>
                  <a:pt x="343672" y="510158"/>
                </a:lnTo>
                <a:lnTo>
                  <a:pt x="344195" y="522744"/>
                </a:lnTo>
                <a:lnTo>
                  <a:pt x="344674" y="527342"/>
                </a:lnTo>
                <a:lnTo>
                  <a:pt x="345819" y="535438"/>
                </a:lnTo>
                <a:lnTo>
                  <a:pt x="346928" y="539926"/>
                </a:lnTo>
                <a:lnTo>
                  <a:pt x="349015" y="541891"/>
                </a:lnTo>
                <a:lnTo>
                  <a:pt x="351720" y="541588"/>
                </a:lnTo>
                <a:lnTo>
                  <a:pt x="352482" y="544428"/>
                </a:lnTo>
                <a:lnTo>
                  <a:pt x="353163" y="550327"/>
                </a:lnTo>
                <a:lnTo>
                  <a:pt x="353758" y="560235"/>
                </a:lnTo>
                <a:lnTo>
                  <a:pt x="353797" y="563348"/>
                </a:lnTo>
                <a:lnTo>
                  <a:pt x="353391" y="573920"/>
                </a:lnTo>
                <a:lnTo>
                  <a:pt x="352590" y="587825"/>
                </a:lnTo>
                <a:lnTo>
                  <a:pt x="351764" y="603508"/>
                </a:lnTo>
                <a:lnTo>
                  <a:pt x="351286" y="619412"/>
                </a:lnTo>
                <a:lnTo>
                  <a:pt x="351526" y="633984"/>
                </a:lnTo>
                <a:lnTo>
                  <a:pt x="352857" y="645667"/>
                </a:lnTo>
                <a:lnTo>
                  <a:pt x="355650" y="652906"/>
                </a:lnTo>
                <a:lnTo>
                  <a:pt x="359612" y="654995"/>
                </a:lnTo>
                <a:lnTo>
                  <a:pt x="370792" y="653894"/>
                </a:lnTo>
                <a:lnTo>
                  <a:pt x="384562" y="649445"/>
                </a:lnTo>
                <a:lnTo>
                  <a:pt x="397519" y="644658"/>
                </a:lnTo>
                <a:lnTo>
                  <a:pt x="406260" y="642543"/>
                </a:lnTo>
                <a:lnTo>
                  <a:pt x="408891" y="642674"/>
                </a:lnTo>
                <a:lnTo>
                  <a:pt x="421123" y="643555"/>
                </a:lnTo>
                <a:lnTo>
                  <a:pt x="433946" y="644639"/>
                </a:lnTo>
                <a:lnTo>
                  <a:pt x="447021" y="645541"/>
                </a:lnTo>
                <a:lnTo>
                  <a:pt x="460009" y="645875"/>
                </a:lnTo>
                <a:lnTo>
                  <a:pt x="472570" y="645254"/>
                </a:lnTo>
                <a:lnTo>
                  <a:pt x="484365" y="643293"/>
                </a:lnTo>
                <a:lnTo>
                  <a:pt x="494618" y="637819"/>
                </a:lnTo>
                <a:lnTo>
                  <a:pt x="498633" y="629392"/>
                </a:lnTo>
                <a:lnTo>
                  <a:pt x="498812" y="618647"/>
                </a:lnTo>
                <a:lnTo>
                  <a:pt x="496845" y="606406"/>
                </a:lnTo>
                <a:lnTo>
                  <a:pt x="494425" y="593486"/>
                </a:lnTo>
                <a:lnTo>
                  <a:pt x="493242" y="580707"/>
                </a:lnTo>
                <a:lnTo>
                  <a:pt x="493214" y="572510"/>
                </a:lnTo>
                <a:lnTo>
                  <a:pt x="493082" y="563764"/>
                </a:lnTo>
                <a:lnTo>
                  <a:pt x="492843" y="558174"/>
                </a:lnTo>
                <a:lnTo>
                  <a:pt x="492498" y="554879"/>
                </a:lnTo>
                <a:lnTo>
                  <a:pt x="492048" y="553020"/>
                </a:lnTo>
                <a:lnTo>
                  <a:pt x="490839" y="550162"/>
                </a:lnTo>
                <a:lnTo>
                  <a:pt x="490083" y="547441"/>
                </a:lnTo>
                <a:lnTo>
                  <a:pt x="489227" y="542712"/>
                </a:lnTo>
                <a:lnTo>
                  <a:pt x="488273" y="535114"/>
                </a:lnTo>
                <a:lnTo>
                  <a:pt x="487222" y="523786"/>
                </a:lnTo>
                <a:lnTo>
                  <a:pt x="486029" y="509070"/>
                </a:lnTo>
                <a:lnTo>
                  <a:pt x="484900" y="495001"/>
                </a:lnTo>
                <a:lnTo>
                  <a:pt x="483825" y="481507"/>
                </a:lnTo>
                <a:lnTo>
                  <a:pt x="482791" y="468516"/>
                </a:lnTo>
                <a:lnTo>
                  <a:pt x="481789" y="455958"/>
                </a:lnTo>
                <a:lnTo>
                  <a:pt x="480807" y="443760"/>
                </a:lnTo>
                <a:lnTo>
                  <a:pt x="479834" y="431852"/>
                </a:lnTo>
                <a:lnTo>
                  <a:pt x="478860" y="420162"/>
                </a:lnTo>
                <a:lnTo>
                  <a:pt x="477874" y="408618"/>
                </a:lnTo>
                <a:lnTo>
                  <a:pt x="476864" y="397149"/>
                </a:lnTo>
                <a:lnTo>
                  <a:pt x="475819" y="385684"/>
                </a:lnTo>
                <a:lnTo>
                  <a:pt x="474730" y="374150"/>
                </a:lnTo>
                <a:lnTo>
                  <a:pt x="473584" y="362478"/>
                </a:lnTo>
                <a:lnTo>
                  <a:pt x="472371" y="350594"/>
                </a:lnTo>
                <a:lnTo>
                  <a:pt x="471079" y="338429"/>
                </a:lnTo>
                <a:lnTo>
                  <a:pt x="469699" y="325909"/>
                </a:lnTo>
                <a:lnTo>
                  <a:pt x="468218" y="312964"/>
                </a:lnTo>
                <a:lnTo>
                  <a:pt x="466627" y="299523"/>
                </a:lnTo>
                <a:lnTo>
                  <a:pt x="464913" y="285514"/>
                </a:lnTo>
                <a:lnTo>
                  <a:pt x="463067" y="270865"/>
                </a:lnTo>
                <a:lnTo>
                  <a:pt x="462935" y="269816"/>
                </a:lnTo>
                <a:lnTo>
                  <a:pt x="461684" y="257132"/>
                </a:lnTo>
                <a:lnTo>
                  <a:pt x="460740" y="244375"/>
                </a:lnTo>
                <a:lnTo>
                  <a:pt x="459667" y="231698"/>
                </a:lnTo>
                <a:lnTo>
                  <a:pt x="458025" y="219252"/>
                </a:lnTo>
                <a:lnTo>
                  <a:pt x="455883" y="208976"/>
                </a:lnTo>
                <a:lnTo>
                  <a:pt x="452438" y="196772"/>
                </a:lnTo>
                <a:lnTo>
                  <a:pt x="448427" y="184701"/>
                </a:lnTo>
                <a:lnTo>
                  <a:pt x="444248" y="172665"/>
                </a:lnTo>
                <a:lnTo>
                  <a:pt x="440296" y="160564"/>
                </a:lnTo>
                <a:lnTo>
                  <a:pt x="436968" y="148297"/>
                </a:lnTo>
                <a:lnTo>
                  <a:pt x="434829" y="139135"/>
                </a:lnTo>
                <a:lnTo>
                  <a:pt x="431943" y="126797"/>
                </a:lnTo>
                <a:lnTo>
                  <a:pt x="429097" y="114491"/>
                </a:lnTo>
                <a:lnTo>
                  <a:pt x="426323" y="102186"/>
                </a:lnTo>
                <a:lnTo>
                  <a:pt x="423652" y="89850"/>
                </a:lnTo>
                <a:lnTo>
                  <a:pt x="421118" y="77452"/>
                </a:lnTo>
                <a:lnTo>
                  <a:pt x="418752" y="64961"/>
                </a:lnTo>
                <a:lnTo>
                  <a:pt x="416587" y="52345"/>
                </a:lnTo>
                <a:lnTo>
                  <a:pt x="414655" y="39573"/>
                </a:lnTo>
                <a:lnTo>
                  <a:pt x="125133" y="0"/>
                </a:lnTo>
                <a:lnTo>
                  <a:pt x="120014" y="9073"/>
                </a:lnTo>
                <a:lnTo>
                  <a:pt x="116150" y="21489"/>
                </a:lnTo>
                <a:lnTo>
                  <a:pt x="113294" y="35290"/>
                </a:lnTo>
                <a:lnTo>
                  <a:pt x="110903" y="48875"/>
                </a:lnTo>
                <a:lnTo>
                  <a:pt x="108432" y="60642"/>
                </a:lnTo>
                <a:lnTo>
                  <a:pt x="105410" y="72026"/>
                </a:lnTo>
                <a:lnTo>
                  <a:pt x="102071" y="84323"/>
                </a:lnTo>
                <a:lnTo>
                  <a:pt x="98855" y="96365"/>
                </a:lnTo>
                <a:lnTo>
                  <a:pt x="95849" y="108354"/>
                </a:lnTo>
                <a:lnTo>
                  <a:pt x="93138" y="120490"/>
                </a:lnTo>
                <a:lnTo>
                  <a:pt x="90810" y="132976"/>
                </a:lnTo>
                <a:lnTo>
                  <a:pt x="88950" y="146011"/>
                </a:lnTo>
                <a:lnTo>
                  <a:pt x="87602" y="158491"/>
                </a:lnTo>
                <a:lnTo>
                  <a:pt x="86168" y="172378"/>
                </a:lnTo>
                <a:lnTo>
                  <a:pt x="84555" y="187079"/>
                </a:lnTo>
                <a:lnTo>
                  <a:pt x="82830" y="200625"/>
                </a:lnTo>
                <a:lnTo>
                  <a:pt x="81064" y="211048"/>
                </a:lnTo>
                <a:lnTo>
                  <a:pt x="79772" y="216869"/>
                </a:lnTo>
                <a:lnTo>
                  <a:pt x="76266" y="231238"/>
                </a:lnTo>
                <a:lnTo>
                  <a:pt x="72606" y="244436"/>
                </a:lnTo>
                <a:lnTo>
                  <a:pt x="68797" y="256657"/>
                </a:lnTo>
                <a:lnTo>
                  <a:pt x="64849" y="268100"/>
                </a:lnTo>
                <a:lnTo>
                  <a:pt x="60768" y="278960"/>
                </a:lnTo>
                <a:lnTo>
                  <a:pt x="56562" y="289434"/>
                </a:lnTo>
                <a:lnTo>
                  <a:pt x="52240" y="299720"/>
                </a:lnTo>
                <a:lnTo>
                  <a:pt x="47808" y="310012"/>
                </a:lnTo>
                <a:lnTo>
                  <a:pt x="43274" y="320509"/>
                </a:lnTo>
                <a:lnTo>
                  <a:pt x="38647" y="331408"/>
                </a:lnTo>
                <a:lnTo>
                  <a:pt x="33934" y="342903"/>
                </a:lnTo>
                <a:lnTo>
                  <a:pt x="29142" y="355193"/>
                </a:lnTo>
                <a:lnTo>
                  <a:pt x="24280" y="368474"/>
                </a:lnTo>
                <a:lnTo>
                  <a:pt x="19354" y="382943"/>
                </a:lnTo>
                <a:lnTo>
                  <a:pt x="14577" y="398949"/>
                </a:lnTo>
                <a:lnTo>
                  <a:pt x="11735" y="410324"/>
                </a:lnTo>
                <a:lnTo>
                  <a:pt x="9343" y="421640"/>
                </a:lnTo>
                <a:lnTo>
                  <a:pt x="7361" y="432941"/>
                </a:lnTo>
                <a:lnTo>
                  <a:pt x="5748" y="444270"/>
                </a:lnTo>
                <a:lnTo>
                  <a:pt x="4464" y="455670"/>
                </a:lnTo>
                <a:lnTo>
                  <a:pt x="3468" y="467186"/>
                </a:lnTo>
                <a:lnTo>
                  <a:pt x="2720" y="478861"/>
                </a:lnTo>
                <a:lnTo>
                  <a:pt x="2180" y="490738"/>
                </a:lnTo>
                <a:lnTo>
                  <a:pt x="1807" y="502862"/>
                </a:lnTo>
                <a:lnTo>
                  <a:pt x="1561" y="515276"/>
                </a:lnTo>
                <a:lnTo>
                  <a:pt x="1402" y="528024"/>
                </a:lnTo>
                <a:lnTo>
                  <a:pt x="1181" y="554696"/>
                </a:lnTo>
                <a:lnTo>
                  <a:pt x="1038" y="568708"/>
                </a:lnTo>
                <a:lnTo>
                  <a:pt x="821" y="583228"/>
                </a:lnTo>
                <a:lnTo>
                  <a:pt x="488" y="598300"/>
                </a:lnTo>
                <a:lnTo>
                  <a:pt x="0" y="613968"/>
                </a:lnTo>
                <a:lnTo>
                  <a:pt x="8515" y="614109"/>
                </a:lnTo>
                <a:lnTo>
                  <a:pt x="20808" y="614149"/>
                </a:lnTo>
                <a:lnTo>
                  <a:pt x="33633" y="613982"/>
                </a:lnTo>
                <a:lnTo>
                  <a:pt x="46806" y="613571"/>
                </a:lnTo>
                <a:lnTo>
                  <a:pt x="60147" y="612883"/>
                </a:lnTo>
                <a:lnTo>
                  <a:pt x="73474" y="611884"/>
                </a:lnTo>
                <a:lnTo>
                  <a:pt x="86606" y="610540"/>
                </a:lnTo>
                <a:lnTo>
                  <a:pt x="99361" y="608815"/>
                </a:lnTo>
                <a:lnTo>
                  <a:pt x="111556" y="606676"/>
                </a:lnTo>
                <a:lnTo>
                  <a:pt x="123012" y="604088"/>
                </a:lnTo>
                <a:lnTo>
                  <a:pt x="122792" y="597134"/>
                </a:lnTo>
                <a:lnTo>
                  <a:pt x="122923" y="593124"/>
                </a:lnTo>
                <a:lnTo>
                  <a:pt x="125276" y="589751"/>
                </a:lnTo>
                <a:lnTo>
                  <a:pt x="126352" y="581164"/>
                </a:lnTo>
                <a:lnTo>
                  <a:pt x="126585" y="578385"/>
                </a:lnTo>
                <a:lnTo>
                  <a:pt x="127437" y="567281"/>
                </a:lnTo>
                <a:lnTo>
                  <a:pt x="128292" y="555185"/>
                </a:lnTo>
                <a:lnTo>
                  <a:pt x="129195" y="542311"/>
                </a:lnTo>
                <a:lnTo>
                  <a:pt x="130195" y="528873"/>
                </a:lnTo>
                <a:lnTo>
                  <a:pt x="131335" y="515085"/>
                </a:lnTo>
                <a:lnTo>
                  <a:pt x="132664" y="501162"/>
                </a:lnTo>
                <a:lnTo>
                  <a:pt x="134226" y="487316"/>
                </a:lnTo>
                <a:lnTo>
                  <a:pt x="136069" y="473763"/>
                </a:lnTo>
                <a:lnTo>
                  <a:pt x="138238" y="460717"/>
                </a:lnTo>
                <a:lnTo>
                  <a:pt x="140780" y="448391"/>
                </a:lnTo>
                <a:lnTo>
                  <a:pt x="143741" y="437000"/>
                </a:lnTo>
                <a:lnTo>
                  <a:pt x="147167" y="426758"/>
                </a:lnTo>
                <a:lnTo>
                  <a:pt x="152960" y="413151"/>
                </a:lnTo>
                <a:lnTo>
                  <a:pt x="159438" y="400879"/>
                </a:lnTo>
                <a:lnTo>
                  <a:pt x="166141" y="390557"/>
                </a:lnTo>
                <a:lnTo>
                  <a:pt x="173041" y="381648"/>
                </a:lnTo>
                <a:lnTo>
                  <a:pt x="180114" y="373620"/>
                </a:lnTo>
                <a:lnTo>
                  <a:pt x="187334" y="365937"/>
                </a:lnTo>
                <a:lnTo>
                  <a:pt x="194674" y="358064"/>
                </a:lnTo>
                <a:lnTo>
                  <a:pt x="202109" y="349468"/>
                </a:lnTo>
                <a:lnTo>
                  <a:pt x="209613" y="339614"/>
                </a:lnTo>
                <a:lnTo>
                  <a:pt x="217161" y="327968"/>
                </a:lnTo>
                <a:lnTo>
                  <a:pt x="224726" y="313994"/>
                </a:lnTo>
                <a:lnTo>
                  <a:pt x="228863" y="302703"/>
                </a:lnTo>
                <a:lnTo>
                  <a:pt x="230094" y="292657"/>
                </a:lnTo>
                <a:lnTo>
                  <a:pt x="230284" y="283466"/>
                </a:lnTo>
                <a:lnTo>
                  <a:pt x="231781" y="273792"/>
                </a:lnTo>
                <a:lnTo>
                  <a:pt x="236931" y="262293"/>
                </a:lnTo>
                <a:lnTo>
                  <a:pt x="238575" y="259213"/>
                </a:lnTo>
                <a:lnTo>
                  <a:pt x="242678" y="247638"/>
                </a:lnTo>
                <a:lnTo>
                  <a:pt x="245929" y="234222"/>
                </a:lnTo>
                <a:lnTo>
                  <a:pt x="249191" y="2205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876751" y="5873113"/>
            <a:ext cx="498812" cy="654995"/>
          </a:xfrm>
          <a:custGeom>
            <a:avLst/>
            <a:gdLst/>
            <a:ahLst/>
            <a:cxnLst/>
            <a:rect l="l" t="t" r="r" b="b"/>
            <a:pathLst>
              <a:path w="498812" h="654995">
                <a:moveTo>
                  <a:pt x="414655" y="39573"/>
                </a:moveTo>
                <a:lnTo>
                  <a:pt x="416587" y="52345"/>
                </a:lnTo>
                <a:lnTo>
                  <a:pt x="418752" y="64961"/>
                </a:lnTo>
                <a:lnTo>
                  <a:pt x="421118" y="77452"/>
                </a:lnTo>
                <a:lnTo>
                  <a:pt x="423652" y="89850"/>
                </a:lnTo>
                <a:lnTo>
                  <a:pt x="426323" y="102186"/>
                </a:lnTo>
                <a:lnTo>
                  <a:pt x="429097" y="114491"/>
                </a:lnTo>
                <a:lnTo>
                  <a:pt x="431943" y="126797"/>
                </a:lnTo>
                <a:lnTo>
                  <a:pt x="434829" y="139135"/>
                </a:lnTo>
                <a:lnTo>
                  <a:pt x="436968" y="148297"/>
                </a:lnTo>
                <a:lnTo>
                  <a:pt x="440296" y="160564"/>
                </a:lnTo>
                <a:lnTo>
                  <a:pt x="444248" y="172665"/>
                </a:lnTo>
                <a:lnTo>
                  <a:pt x="448427" y="184701"/>
                </a:lnTo>
                <a:lnTo>
                  <a:pt x="452438" y="196772"/>
                </a:lnTo>
                <a:lnTo>
                  <a:pt x="455883" y="208976"/>
                </a:lnTo>
                <a:lnTo>
                  <a:pt x="458025" y="219252"/>
                </a:lnTo>
                <a:lnTo>
                  <a:pt x="459667" y="231698"/>
                </a:lnTo>
                <a:lnTo>
                  <a:pt x="460740" y="244375"/>
                </a:lnTo>
                <a:lnTo>
                  <a:pt x="461684" y="257132"/>
                </a:lnTo>
                <a:lnTo>
                  <a:pt x="462935" y="269816"/>
                </a:lnTo>
                <a:lnTo>
                  <a:pt x="463067" y="270865"/>
                </a:lnTo>
                <a:lnTo>
                  <a:pt x="464913" y="285514"/>
                </a:lnTo>
                <a:lnTo>
                  <a:pt x="466627" y="299523"/>
                </a:lnTo>
                <a:lnTo>
                  <a:pt x="468218" y="312964"/>
                </a:lnTo>
                <a:lnTo>
                  <a:pt x="469699" y="325909"/>
                </a:lnTo>
                <a:lnTo>
                  <a:pt x="471079" y="338429"/>
                </a:lnTo>
                <a:lnTo>
                  <a:pt x="472371" y="350594"/>
                </a:lnTo>
                <a:lnTo>
                  <a:pt x="473584" y="362478"/>
                </a:lnTo>
                <a:lnTo>
                  <a:pt x="474730" y="374150"/>
                </a:lnTo>
                <a:lnTo>
                  <a:pt x="475819" y="385684"/>
                </a:lnTo>
                <a:lnTo>
                  <a:pt x="476864" y="397149"/>
                </a:lnTo>
                <a:lnTo>
                  <a:pt x="477874" y="408618"/>
                </a:lnTo>
                <a:lnTo>
                  <a:pt x="478860" y="420162"/>
                </a:lnTo>
                <a:lnTo>
                  <a:pt x="479834" y="431852"/>
                </a:lnTo>
                <a:lnTo>
                  <a:pt x="480807" y="443760"/>
                </a:lnTo>
                <a:lnTo>
                  <a:pt x="481789" y="455958"/>
                </a:lnTo>
                <a:lnTo>
                  <a:pt x="482791" y="468516"/>
                </a:lnTo>
                <a:lnTo>
                  <a:pt x="483825" y="481507"/>
                </a:lnTo>
                <a:lnTo>
                  <a:pt x="484900" y="495001"/>
                </a:lnTo>
                <a:lnTo>
                  <a:pt x="486029" y="509070"/>
                </a:lnTo>
                <a:lnTo>
                  <a:pt x="487222" y="523786"/>
                </a:lnTo>
                <a:lnTo>
                  <a:pt x="488273" y="535114"/>
                </a:lnTo>
                <a:lnTo>
                  <a:pt x="489227" y="542712"/>
                </a:lnTo>
                <a:lnTo>
                  <a:pt x="490083" y="547441"/>
                </a:lnTo>
                <a:lnTo>
                  <a:pt x="490839" y="550162"/>
                </a:lnTo>
                <a:lnTo>
                  <a:pt x="492048" y="553020"/>
                </a:lnTo>
                <a:lnTo>
                  <a:pt x="492498" y="554879"/>
                </a:lnTo>
                <a:lnTo>
                  <a:pt x="492843" y="558174"/>
                </a:lnTo>
                <a:lnTo>
                  <a:pt x="493082" y="563764"/>
                </a:lnTo>
                <a:lnTo>
                  <a:pt x="493214" y="572510"/>
                </a:lnTo>
                <a:lnTo>
                  <a:pt x="493242" y="580707"/>
                </a:lnTo>
                <a:lnTo>
                  <a:pt x="494425" y="593486"/>
                </a:lnTo>
                <a:lnTo>
                  <a:pt x="496845" y="606406"/>
                </a:lnTo>
                <a:lnTo>
                  <a:pt x="498812" y="618647"/>
                </a:lnTo>
                <a:lnTo>
                  <a:pt x="498633" y="629392"/>
                </a:lnTo>
                <a:lnTo>
                  <a:pt x="494618" y="637819"/>
                </a:lnTo>
                <a:lnTo>
                  <a:pt x="485074" y="643111"/>
                </a:lnTo>
                <a:lnTo>
                  <a:pt x="472570" y="645254"/>
                </a:lnTo>
                <a:lnTo>
                  <a:pt x="460009" y="645875"/>
                </a:lnTo>
                <a:lnTo>
                  <a:pt x="447021" y="645541"/>
                </a:lnTo>
                <a:lnTo>
                  <a:pt x="433946" y="644639"/>
                </a:lnTo>
                <a:lnTo>
                  <a:pt x="421123" y="643555"/>
                </a:lnTo>
                <a:lnTo>
                  <a:pt x="408891" y="642674"/>
                </a:lnTo>
                <a:lnTo>
                  <a:pt x="406260" y="642543"/>
                </a:lnTo>
                <a:lnTo>
                  <a:pt x="397519" y="644658"/>
                </a:lnTo>
                <a:lnTo>
                  <a:pt x="384562" y="649445"/>
                </a:lnTo>
                <a:lnTo>
                  <a:pt x="370792" y="653894"/>
                </a:lnTo>
                <a:lnTo>
                  <a:pt x="359612" y="654995"/>
                </a:lnTo>
                <a:lnTo>
                  <a:pt x="355650" y="652906"/>
                </a:lnTo>
                <a:lnTo>
                  <a:pt x="352857" y="645667"/>
                </a:lnTo>
                <a:lnTo>
                  <a:pt x="351526" y="633984"/>
                </a:lnTo>
                <a:lnTo>
                  <a:pt x="351286" y="619412"/>
                </a:lnTo>
                <a:lnTo>
                  <a:pt x="351764" y="603508"/>
                </a:lnTo>
                <a:lnTo>
                  <a:pt x="352590" y="587825"/>
                </a:lnTo>
                <a:lnTo>
                  <a:pt x="353391" y="573920"/>
                </a:lnTo>
                <a:lnTo>
                  <a:pt x="353797" y="563348"/>
                </a:lnTo>
                <a:lnTo>
                  <a:pt x="353758" y="560235"/>
                </a:lnTo>
                <a:lnTo>
                  <a:pt x="353163" y="550327"/>
                </a:lnTo>
                <a:lnTo>
                  <a:pt x="352482" y="544428"/>
                </a:lnTo>
                <a:lnTo>
                  <a:pt x="351720" y="541588"/>
                </a:lnTo>
                <a:lnTo>
                  <a:pt x="350883" y="540853"/>
                </a:lnTo>
                <a:lnTo>
                  <a:pt x="349980" y="541271"/>
                </a:lnTo>
                <a:lnTo>
                  <a:pt x="349015" y="541891"/>
                </a:lnTo>
                <a:lnTo>
                  <a:pt x="347995" y="541760"/>
                </a:lnTo>
                <a:lnTo>
                  <a:pt x="346928" y="539926"/>
                </a:lnTo>
                <a:lnTo>
                  <a:pt x="345819" y="535438"/>
                </a:lnTo>
                <a:lnTo>
                  <a:pt x="344674" y="527342"/>
                </a:lnTo>
                <a:lnTo>
                  <a:pt x="344195" y="522744"/>
                </a:lnTo>
                <a:lnTo>
                  <a:pt x="343672" y="510158"/>
                </a:lnTo>
                <a:lnTo>
                  <a:pt x="343511" y="497398"/>
                </a:lnTo>
                <a:lnTo>
                  <a:pt x="342747" y="488010"/>
                </a:lnTo>
                <a:lnTo>
                  <a:pt x="340308" y="475694"/>
                </a:lnTo>
                <a:lnTo>
                  <a:pt x="336735" y="463456"/>
                </a:lnTo>
                <a:lnTo>
                  <a:pt x="332480" y="451308"/>
                </a:lnTo>
                <a:lnTo>
                  <a:pt x="327998" y="439260"/>
                </a:lnTo>
                <a:lnTo>
                  <a:pt x="323740" y="427326"/>
                </a:lnTo>
                <a:lnTo>
                  <a:pt x="322275" y="422821"/>
                </a:lnTo>
                <a:lnTo>
                  <a:pt x="317713" y="407482"/>
                </a:lnTo>
                <a:lnTo>
                  <a:pt x="314224" y="394143"/>
                </a:lnTo>
                <a:lnTo>
                  <a:pt x="311597" y="382332"/>
                </a:lnTo>
                <a:lnTo>
                  <a:pt x="309623" y="371580"/>
                </a:lnTo>
                <a:lnTo>
                  <a:pt x="308093" y="361416"/>
                </a:lnTo>
                <a:lnTo>
                  <a:pt x="306796" y="351371"/>
                </a:lnTo>
                <a:lnTo>
                  <a:pt x="305522" y="340972"/>
                </a:lnTo>
                <a:lnTo>
                  <a:pt x="304063" y="329751"/>
                </a:lnTo>
                <a:lnTo>
                  <a:pt x="302208" y="317237"/>
                </a:lnTo>
                <a:lnTo>
                  <a:pt x="299747" y="302960"/>
                </a:lnTo>
                <a:lnTo>
                  <a:pt x="297738" y="292582"/>
                </a:lnTo>
                <a:lnTo>
                  <a:pt x="293898" y="278514"/>
                </a:lnTo>
                <a:lnTo>
                  <a:pt x="288867" y="266476"/>
                </a:lnTo>
                <a:lnTo>
                  <a:pt x="283100" y="255785"/>
                </a:lnTo>
                <a:lnTo>
                  <a:pt x="277055" y="245756"/>
                </a:lnTo>
                <a:lnTo>
                  <a:pt x="271187" y="235706"/>
                </a:lnTo>
                <a:lnTo>
                  <a:pt x="265952" y="224951"/>
                </a:lnTo>
                <a:lnTo>
                  <a:pt x="261806" y="212807"/>
                </a:lnTo>
                <a:lnTo>
                  <a:pt x="259194" y="198475"/>
                </a:lnTo>
                <a:lnTo>
                  <a:pt x="253325" y="208086"/>
                </a:lnTo>
                <a:lnTo>
                  <a:pt x="249191" y="220520"/>
                </a:lnTo>
                <a:lnTo>
                  <a:pt x="245929" y="234222"/>
                </a:lnTo>
                <a:lnTo>
                  <a:pt x="242678" y="247638"/>
                </a:lnTo>
                <a:lnTo>
                  <a:pt x="238575" y="259213"/>
                </a:lnTo>
                <a:lnTo>
                  <a:pt x="236931" y="262293"/>
                </a:lnTo>
                <a:lnTo>
                  <a:pt x="231781" y="273792"/>
                </a:lnTo>
                <a:lnTo>
                  <a:pt x="230284" y="283466"/>
                </a:lnTo>
                <a:lnTo>
                  <a:pt x="230094" y="292657"/>
                </a:lnTo>
                <a:lnTo>
                  <a:pt x="228863" y="302703"/>
                </a:lnTo>
                <a:lnTo>
                  <a:pt x="224726" y="313994"/>
                </a:lnTo>
                <a:lnTo>
                  <a:pt x="217161" y="327968"/>
                </a:lnTo>
                <a:lnTo>
                  <a:pt x="209613" y="339614"/>
                </a:lnTo>
                <a:lnTo>
                  <a:pt x="202109" y="349468"/>
                </a:lnTo>
                <a:lnTo>
                  <a:pt x="194674" y="358064"/>
                </a:lnTo>
                <a:lnTo>
                  <a:pt x="187334" y="365937"/>
                </a:lnTo>
                <a:lnTo>
                  <a:pt x="180114" y="373620"/>
                </a:lnTo>
                <a:lnTo>
                  <a:pt x="173041" y="381648"/>
                </a:lnTo>
                <a:lnTo>
                  <a:pt x="166141" y="390557"/>
                </a:lnTo>
                <a:lnTo>
                  <a:pt x="159438" y="400879"/>
                </a:lnTo>
                <a:lnTo>
                  <a:pt x="152960" y="413151"/>
                </a:lnTo>
                <a:lnTo>
                  <a:pt x="147167" y="426758"/>
                </a:lnTo>
                <a:lnTo>
                  <a:pt x="143741" y="437000"/>
                </a:lnTo>
                <a:lnTo>
                  <a:pt x="140780" y="448391"/>
                </a:lnTo>
                <a:lnTo>
                  <a:pt x="138238" y="460717"/>
                </a:lnTo>
                <a:lnTo>
                  <a:pt x="136069" y="473763"/>
                </a:lnTo>
                <a:lnTo>
                  <a:pt x="134226" y="487316"/>
                </a:lnTo>
                <a:lnTo>
                  <a:pt x="132664" y="501162"/>
                </a:lnTo>
                <a:lnTo>
                  <a:pt x="131335" y="515085"/>
                </a:lnTo>
                <a:lnTo>
                  <a:pt x="130195" y="528873"/>
                </a:lnTo>
                <a:lnTo>
                  <a:pt x="129195" y="542311"/>
                </a:lnTo>
                <a:lnTo>
                  <a:pt x="128292" y="555185"/>
                </a:lnTo>
                <a:lnTo>
                  <a:pt x="127437" y="567281"/>
                </a:lnTo>
                <a:lnTo>
                  <a:pt x="126585" y="578385"/>
                </a:lnTo>
                <a:lnTo>
                  <a:pt x="126352" y="581164"/>
                </a:lnTo>
                <a:lnTo>
                  <a:pt x="125276" y="589751"/>
                </a:lnTo>
                <a:lnTo>
                  <a:pt x="124273" y="592537"/>
                </a:lnTo>
                <a:lnTo>
                  <a:pt x="123453" y="592627"/>
                </a:lnTo>
                <a:lnTo>
                  <a:pt x="122923" y="593124"/>
                </a:lnTo>
                <a:lnTo>
                  <a:pt x="122792" y="597134"/>
                </a:lnTo>
                <a:lnTo>
                  <a:pt x="123012" y="604088"/>
                </a:lnTo>
                <a:lnTo>
                  <a:pt x="111556" y="606676"/>
                </a:lnTo>
                <a:lnTo>
                  <a:pt x="99361" y="608815"/>
                </a:lnTo>
                <a:lnTo>
                  <a:pt x="86606" y="610540"/>
                </a:lnTo>
                <a:lnTo>
                  <a:pt x="73474" y="611884"/>
                </a:lnTo>
                <a:lnTo>
                  <a:pt x="60147" y="612883"/>
                </a:lnTo>
                <a:lnTo>
                  <a:pt x="46806" y="613571"/>
                </a:lnTo>
                <a:lnTo>
                  <a:pt x="33633" y="613982"/>
                </a:lnTo>
                <a:lnTo>
                  <a:pt x="20808" y="614149"/>
                </a:lnTo>
                <a:lnTo>
                  <a:pt x="8515" y="614109"/>
                </a:lnTo>
                <a:lnTo>
                  <a:pt x="0" y="613968"/>
                </a:lnTo>
                <a:lnTo>
                  <a:pt x="488" y="598300"/>
                </a:lnTo>
                <a:lnTo>
                  <a:pt x="821" y="583228"/>
                </a:lnTo>
                <a:lnTo>
                  <a:pt x="1038" y="568708"/>
                </a:lnTo>
                <a:lnTo>
                  <a:pt x="1181" y="554696"/>
                </a:lnTo>
                <a:lnTo>
                  <a:pt x="1288" y="541150"/>
                </a:lnTo>
                <a:lnTo>
                  <a:pt x="1402" y="528024"/>
                </a:lnTo>
                <a:lnTo>
                  <a:pt x="1561" y="515276"/>
                </a:lnTo>
                <a:lnTo>
                  <a:pt x="1807" y="502862"/>
                </a:lnTo>
                <a:lnTo>
                  <a:pt x="2180" y="490738"/>
                </a:lnTo>
                <a:lnTo>
                  <a:pt x="2720" y="478861"/>
                </a:lnTo>
                <a:lnTo>
                  <a:pt x="3468" y="467186"/>
                </a:lnTo>
                <a:lnTo>
                  <a:pt x="4464" y="455670"/>
                </a:lnTo>
                <a:lnTo>
                  <a:pt x="5748" y="444270"/>
                </a:lnTo>
                <a:lnTo>
                  <a:pt x="7361" y="432941"/>
                </a:lnTo>
                <a:lnTo>
                  <a:pt x="9343" y="421640"/>
                </a:lnTo>
                <a:lnTo>
                  <a:pt x="11735" y="410324"/>
                </a:lnTo>
                <a:lnTo>
                  <a:pt x="14577" y="398949"/>
                </a:lnTo>
                <a:lnTo>
                  <a:pt x="17909" y="387470"/>
                </a:lnTo>
                <a:lnTo>
                  <a:pt x="24280" y="368474"/>
                </a:lnTo>
                <a:lnTo>
                  <a:pt x="29142" y="355193"/>
                </a:lnTo>
                <a:lnTo>
                  <a:pt x="33934" y="342903"/>
                </a:lnTo>
                <a:lnTo>
                  <a:pt x="38647" y="331408"/>
                </a:lnTo>
                <a:lnTo>
                  <a:pt x="43274" y="320509"/>
                </a:lnTo>
                <a:lnTo>
                  <a:pt x="47808" y="310012"/>
                </a:lnTo>
                <a:lnTo>
                  <a:pt x="52240" y="299720"/>
                </a:lnTo>
                <a:lnTo>
                  <a:pt x="56562" y="289434"/>
                </a:lnTo>
                <a:lnTo>
                  <a:pt x="60768" y="278960"/>
                </a:lnTo>
                <a:lnTo>
                  <a:pt x="64849" y="268100"/>
                </a:lnTo>
                <a:lnTo>
                  <a:pt x="68797" y="256657"/>
                </a:lnTo>
                <a:lnTo>
                  <a:pt x="72606" y="244436"/>
                </a:lnTo>
                <a:lnTo>
                  <a:pt x="76266" y="231238"/>
                </a:lnTo>
                <a:lnTo>
                  <a:pt x="79772" y="216869"/>
                </a:lnTo>
                <a:lnTo>
                  <a:pt x="81064" y="211048"/>
                </a:lnTo>
                <a:lnTo>
                  <a:pt x="82830" y="200625"/>
                </a:lnTo>
                <a:lnTo>
                  <a:pt x="84555" y="187079"/>
                </a:lnTo>
                <a:lnTo>
                  <a:pt x="86168" y="172378"/>
                </a:lnTo>
                <a:lnTo>
                  <a:pt x="87602" y="158491"/>
                </a:lnTo>
                <a:lnTo>
                  <a:pt x="88789" y="147386"/>
                </a:lnTo>
                <a:lnTo>
                  <a:pt x="90810" y="132976"/>
                </a:lnTo>
                <a:lnTo>
                  <a:pt x="93138" y="120490"/>
                </a:lnTo>
                <a:lnTo>
                  <a:pt x="95849" y="108354"/>
                </a:lnTo>
                <a:lnTo>
                  <a:pt x="98855" y="96365"/>
                </a:lnTo>
                <a:lnTo>
                  <a:pt x="102071" y="84323"/>
                </a:lnTo>
                <a:lnTo>
                  <a:pt x="105410" y="72026"/>
                </a:lnTo>
                <a:lnTo>
                  <a:pt x="108432" y="60642"/>
                </a:lnTo>
                <a:lnTo>
                  <a:pt x="110903" y="48875"/>
                </a:lnTo>
                <a:lnTo>
                  <a:pt x="113294" y="35290"/>
                </a:lnTo>
                <a:lnTo>
                  <a:pt x="116150" y="21489"/>
                </a:lnTo>
                <a:lnTo>
                  <a:pt x="120014" y="9073"/>
                </a:lnTo>
                <a:lnTo>
                  <a:pt x="1251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666077" y="5363398"/>
            <a:ext cx="906665" cy="561713"/>
          </a:xfrm>
          <a:custGeom>
            <a:avLst/>
            <a:gdLst/>
            <a:ahLst/>
            <a:cxnLst/>
            <a:rect l="l" t="t" r="r" b="b"/>
            <a:pathLst>
              <a:path w="906665" h="561713">
                <a:moveTo>
                  <a:pt x="892019" y="309457"/>
                </a:moveTo>
                <a:lnTo>
                  <a:pt x="878701" y="306401"/>
                </a:lnTo>
                <a:lnTo>
                  <a:pt x="866405" y="304059"/>
                </a:lnTo>
                <a:lnTo>
                  <a:pt x="854829" y="302083"/>
                </a:lnTo>
                <a:lnTo>
                  <a:pt x="843667" y="300124"/>
                </a:lnTo>
                <a:lnTo>
                  <a:pt x="832615" y="297834"/>
                </a:lnTo>
                <a:lnTo>
                  <a:pt x="821368" y="294865"/>
                </a:lnTo>
                <a:lnTo>
                  <a:pt x="809622" y="290869"/>
                </a:lnTo>
                <a:lnTo>
                  <a:pt x="804278" y="288721"/>
                </a:lnTo>
                <a:lnTo>
                  <a:pt x="790638" y="283047"/>
                </a:lnTo>
                <a:lnTo>
                  <a:pt x="778975" y="277214"/>
                </a:lnTo>
                <a:lnTo>
                  <a:pt x="769658" y="269637"/>
                </a:lnTo>
                <a:lnTo>
                  <a:pt x="763060" y="258731"/>
                </a:lnTo>
                <a:lnTo>
                  <a:pt x="761720" y="254761"/>
                </a:lnTo>
                <a:lnTo>
                  <a:pt x="758739" y="242614"/>
                </a:lnTo>
                <a:lnTo>
                  <a:pt x="756445" y="230232"/>
                </a:lnTo>
                <a:lnTo>
                  <a:pt x="754424" y="217703"/>
                </a:lnTo>
                <a:lnTo>
                  <a:pt x="752260" y="205114"/>
                </a:lnTo>
                <a:lnTo>
                  <a:pt x="749538" y="192554"/>
                </a:lnTo>
                <a:lnTo>
                  <a:pt x="747712" y="185889"/>
                </a:lnTo>
                <a:lnTo>
                  <a:pt x="743164" y="172494"/>
                </a:lnTo>
                <a:lnTo>
                  <a:pt x="737837" y="159963"/>
                </a:lnTo>
                <a:lnTo>
                  <a:pt x="731775" y="148233"/>
                </a:lnTo>
                <a:lnTo>
                  <a:pt x="725025" y="137242"/>
                </a:lnTo>
                <a:lnTo>
                  <a:pt x="717632" y="126927"/>
                </a:lnTo>
                <a:lnTo>
                  <a:pt x="709642" y="117224"/>
                </a:lnTo>
                <a:lnTo>
                  <a:pt x="701100" y="108070"/>
                </a:lnTo>
                <a:lnTo>
                  <a:pt x="692052" y="99402"/>
                </a:lnTo>
                <a:lnTo>
                  <a:pt x="682545" y="91157"/>
                </a:lnTo>
                <a:lnTo>
                  <a:pt x="672622" y="83273"/>
                </a:lnTo>
                <a:lnTo>
                  <a:pt x="662331" y="75685"/>
                </a:lnTo>
                <a:lnTo>
                  <a:pt x="651716" y="68330"/>
                </a:lnTo>
                <a:lnTo>
                  <a:pt x="640824" y="61147"/>
                </a:lnTo>
                <a:lnTo>
                  <a:pt x="629700" y="54071"/>
                </a:lnTo>
                <a:lnTo>
                  <a:pt x="618389" y="47039"/>
                </a:lnTo>
                <a:lnTo>
                  <a:pt x="606938" y="39989"/>
                </a:lnTo>
                <a:lnTo>
                  <a:pt x="595757" y="33083"/>
                </a:lnTo>
                <a:lnTo>
                  <a:pt x="589528" y="22552"/>
                </a:lnTo>
                <a:lnTo>
                  <a:pt x="583292" y="9480"/>
                </a:lnTo>
                <a:lnTo>
                  <a:pt x="580263" y="8724"/>
                </a:lnTo>
                <a:lnTo>
                  <a:pt x="564210" y="2603"/>
                </a:lnTo>
                <a:lnTo>
                  <a:pt x="563206" y="5892"/>
                </a:lnTo>
                <a:lnTo>
                  <a:pt x="559346" y="15900"/>
                </a:lnTo>
                <a:lnTo>
                  <a:pt x="564553" y="19481"/>
                </a:lnTo>
                <a:lnTo>
                  <a:pt x="569760" y="23063"/>
                </a:lnTo>
                <a:lnTo>
                  <a:pt x="576567" y="24320"/>
                </a:lnTo>
                <a:lnTo>
                  <a:pt x="576338" y="25666"/>
                </a:lnTo>
                <a:lnTo>
                  <a:pt x="574751" y="35229"/>
                </a:lnTo>
                <a:lnTo>
                  <a:pt x="574941" y="39446"/>
                </a:lnTo>
                <a:lnTo>
                  <a:pt x="572122" y="44919"/>
                </a:lnTo>
                <a:lnTo>
                  <a:pt x="565554" y="55493"/>
                </a:lnTo>
                <a:lnTo>
                  <a:pt x="558251" y="65260"/>
                </a:lnTo>
                <a:lnTo>
                  <a:pt x="555244" y="69634"/>
                </a:lnTo>
                <a:lnTo>
                  <a:pt x="546314" y="78426"/>
                </a:lnTo>
                <a:lnTo>
                  <a:pt x="535084" y="84508"/>
                </a:lnTo>
                <a:lnTo>
                  <a:pt x="527761" y="88061"/>
                </a:lnTo>
                <a:lnTo>
                  <a:pt x="515471" y="93533"/>
                </a:lnTo>
                <a:lnTo>
                  <a:pt x="504383" y="98249"/>
                </a:lnTo>
                <a:lnTo>
                  <a:pt x="493789" y="104827"/>
                </a:lnTo>
                <a:lnTo>
                  <a:pt x="491032" y="107162"/>
                </a:lnTo>
                <a:lnTo>
                  <a:pt x="485505" y="97902"/>
                </a:lnTo>
                <a:lnTo>
                  <a:pt x="479572" y="86631"/>
                </a:lnTo>
                <a:lnTo>
                  <a:pt x="473743" y="74073"/>
                </a:lnTo>
                <a:lnTo>
                  <a:pt x="468530" y="60953"/>
                </a:lnTo>
                <a:lnTo>
                  <a:pt x="464444" y="47993"/>
                </a:lnTo>
                <a:lnTo>
                  <a:pt x="461994" y="35919"/>
                </a:lnTo>
                <a:lnTo>
                  <a:pt x="461693" y="25455"/>
                </a:lnTo>
                <a:lnTo>
                  <a:pt x="463740" y="17894"/>
                </a:lnTo>
                <a:lnTo>
                  <a:pt x="463740" y="20065"/>
                </a:lnTo>
                <a:lnTo>
                  <a:pt x="486498" y="19723"/>
                </a:lnTo>
                <a:lnTo>
                  <a:pt x="477240" y="2285"/>
                </a:lnTo>
                <a:lnTo>
                  <a:pt x="474662" y="2285"/>
                </a:lnTo>
                <a:lnTo>
                  <a:pt x="463270" y="0"/>
                </a:lnTo>
                <a:lnTo>
                  <a:pt x="457034" y="3746"/>
                </a:lnTo>
                <a:lnTo>
                  <a:pt x="451993" y="6794"/>
                </a:lnTo>
                <a:lnTo>
                  <a:pt x="451942" y="16014"/>
                </a:lnTo>
                <a:lnTo>
                  <a:pt x="449910" y="16103"/>
                </a:lnTo>
                <a:lnTo>
                  <a:pt x="437049" y="16929"/>
                </a:lnTo>
                <a:lnTo>
                  <a:pt x="424371" y="18218"/>
                </a:lnTo>
                <a:lnTo>
                  <a:pt x="411827" y="19913"/>
                </a:lnTo>
                <a:lnTo>
                  <a:pt x="399372" y="21958"/>
                </a:lnTo>
                <a:lnTo>
                  <a:pt x="386959" y="24295"/>
                </a:lnTo>
                <a:lnTo>
                  <a:pt x="374543" y="26868"/>
                </a:lnTo>
                <a:lnTo>
                  <a:pt x="362075" y="29619"/>
                </a:lnTo>
                <a:lnTo>
                  <a:pt x="345923" y="33775"/>
                </a:lnTo>
                <a:lnTo>
                  <a:pt x="333823" y="37836"/>
                </a:lnTo>
                <a:lnTo>
                  <a:pt x="322032" y="42442"/>
                </a:lnTo>
                <a:lnTo>
                  <a:pt x="310439" y="47412"/>
                </a:lnTo>
                <a:lnTo>
                  <a:pt x="298930" y="52563"/>
                </a:lnTo>
                <a:lnTo>
                  <a:pt x="287393" y="57713"/>
                </a:lnTo>
                <a:lnTo>
                  <a:pt x="275716" y="62679"/>
                </a:lnTo>
                <a:lnTo>
                  <a:pt x="263786" y="67280"/>
                </a:lnTo>
                <a:lnTo>
                  <a:pt x="250077" y="71061"/>
                </a:lnTo>
                <a:lnTo>
                  <a:pt x="237817" y="72718"/>
                </a:lnTo>
                <a:lnTo>
                  <a:pt x="225251" y="73592"/>
                </a:lnTo>
                <a:lnTo>
                  <a:pt x="212559" y="74337"/>
                </a:lnTo>
                <a:lnTo>
                  <a:pt x="199924" y="75603"/>
                </a:lnTo>
                <a:lnTo>
                  <a:pt x="192874" y="76796"/>
                </a:lnTo>
                <a:lnTo>
                  <a:pt x="180484" y="79023"/>
                </a:lnTo>
                <a:lnTo>
                  <a:pt x="167960" y="80830"/>
                </a:lnTo>
                <a:lnTo>
                  <a:pt x="155353" y="82407"/>
                </a:lnTo>
                <a:lnTo>
                  <a:pt x="142710" y="83942"/>
                </a:lnTo>
                <a:lnTo>
                  <a:pt x="130081" y="85626"/>
                </a:lnTo>
                <a:lnTo>
                  <a:pt x="117516" y="87647"/>
                </a:lnTo>
                <a:lnTo>
                  <a:pt x="105064" y="90194"/>
                </a:lnTo>
                <a:lnTo>
                  <a:pt x="92775" y="93458"/>
                </a:lnTo>
                <a:lnTo>
                  <a:pt x="83337" y="96621"/>
                </a:lnTo>
                <a:lnTo>
                  <a:pt x="71644" y="100227"/>
                </a:lnTo>
                <a:lnTo>
                  <a:pt x="58786" y="103302"/>
                </a:lnTo>
                <a:lnTo>
                  <a:pt x="45413" y="106306"/>
                </a:lnTo>
                <a:lnTo>
                  <a:pt x="32177" y="109701"/>
                </a:lnTo>
                <a:lnTo>
                  <a:pt x="19729" y="113948"/>
                </a:lnTo>
                <a:lnTo>
                  <a:pt x="8721" y="119509"/>
                </a:lnTo>
                <a:lnTo>
                  <a:pt x="0" y="126631"/>
                </a:lnTo>
                <a:lnTo>
                  <a:pt x="10041" y="128287"/>
                </a:lnTo>
                <a:lnTo>
                  <a:pt x="17100" y="134801"/>
                </a:lnTo>
                <a:lnTo>
                  <a:pt x="21559" y="145027"/>
                </a:lnTo>
                <a:lnTo>
                  <a:pt x="23801" y="157821"/>
                </a:lnTo>
                <a:lnTo>
                  <a:pt x="24209" y="172037"/>
                </a:lnTo>
                <a:lnTo>
                  <a:pt x="23164" y="186530"/>
                </a:lnTo>
                <a:lnTo>
                  <a:pt x="21049" y="200156"/>
                </a:lnTo>
                <a:lnTo>
                  <a:pt x="18247" y="211768"/>
                </a:lnTo>
                <a:lnTo>
                  <a:pt x="15140" y="220223"/>
                </a:lnTo>
                <a:lnTo>
                  <a:pt x="14693" y="221106"/>
                </a:lnTo>
                <a:lnTo>
                  <a:pt x="25932" y="222187"/>
                </a:lnTo>
                <a:lnTo>
                  <a:pt x="38362" y="221175"/>
                </a:lnTo>
                <a:lnTo>
                  <a:pt x="51383" y="218906"/>
                </a:lnTo>
                <a:lnTo>
                  <a:pt x="64396" y="216211"/>
                </a:lnTo>
                <a:lnTo>
                  <a:pt x="76803" y="213925"/>
                </a:lnTo>
                <a:lnTo>
                  <a:pt x="83299" y="213131"/>
                </a:lnTo>
                <a:lnTo>
                  <a:pt x="95941" y="211953"/>
                </a:lnTo>
                <a:lnTo>
                  <a:pt x="108586" y="210660"/>
                </a:lnTo>
                <a:lnTo>
                  <a:pt x="121232" y="209321"/>
                </a:lnTo>
                <a:lnTo>
                  <a:pt x="133881" y="208004"/>
                </a:lnTo>
                <a:lnTo>
                  <a:pt x="146530" y="206779"/>
                </a:lnTo>
                <a:lnTo>
                  <a:pt x="159181" y="205713"/>
                </a:lnTo>
                <a:lnTo>
                  <a:pt x="171832" y="204875"/>
                </a:lnTo>
                <a:lnTo>
                  <a:pt x="176847" y="204622"/>
                </a:lnTo>
                <a:lnTo>
                  <a:pt x="189528" y="203693"/>
                </a:lnTo>
                <a:lnTo>
                  <a:pt x="201933" y="202222"/>
                </a:lnTo>
                <a:lnTo>
                  <a:pt x="214246" y="200461"/>
                </a:lnTo>
                <a:lnTo>
                  <a:pt x="226651" y="198661"/>
                </a:lnTo>
                <a:lnTo>
                  <a:pt x="239333" y="197073"/>
                </a:lnTo>
                <a:lnTo>
                  <a:pt x="252475" y="195948"/>
                </a:lnTo>
                <a:lnTo>
                  <a:pt x="253809" y="195872"/>
                </a:lnTo>
                <a:lnTo>
                  <a:pt x="264768" y="194789"/>
                </a:lnTo>
                <a:lnTo>
                  <a:pt x="278841" y="193128"/>
                </a:lnTo>
                <a:lnTo>
                  <a:pt x="293758" y="191855"/>
                </a:lnTo>
                <a:lnTo>
                  <a:pt x="307246" y="191935"/>
                </a:lnTo>
                <a:lnTo>
                  <a:pt x="317034" y="194333"/>
                </a:lnTo>
                <a:lnTo>
                  <a:pt x="319036" y="195770"/>
                </a:lnTo>
                <a:lnTo>
                  <a:pt x="321501" y="204146"/>
                </a:lnTo>
                <a:lnTo>
                  <a:pt x="319485" y="216475"/>
                </a:lnTo>
                <a:lnTo>
                  <a:pt x="315760" y="230009"/>
                </a:lnTo>
                <a:lnTo>
                  <a:pt x="313097" y="242002"/>
                </a:lnTo>
                <a:lnTo>
                  <a:pt x="313055" y="246735"/>
                </a:lnTo>
                <a:lnTo>
                  <a:pt x="315439" y="260485"/>
                </a:lnTo>
                <a:lnTo>
                  <a:pt x="317241" y="270813"/>
                </a:lnTo>
                <a:lnTo>
                  <a:pt x="318311" y="283322"/>
                </a:lnTo>
                <a:lnTo>
                  <a:pt x="318465" y="288188"/>
                </a:lnTo>
                <a:lnTo>
                  <a:pt x="318570" y="300341"/>
                </a:lnTo>
                <a:lnTo>
                  <a:pt x="318390" y="312767"/>
                </a:lnTo>
                <a:lnTo>
                  <a:pt x="317980" y="325411"/>
                </a:lnTo>
                <a:lnTo>
                  <a:pt x="317395" y="338218"/>
                </a:lnTo>
                <a:lnTo>
                  <a:pt x="316692" y="351136"/>
                </a:lnTo>
                <a:lnTo>
                  <a:pt x="315925" y="364108"/>
                </a:lnTo>
                <a:lnTo>
                  <a:pt x="315151" y="377082"/>
                </a:lnTo>
                <a:lnTo>
                  <a:pt x="314424" y="390002"/>
                </a:lnTo>
                <a:lnTo>
                  <a:pt x="313800" y="402815"/>
                </a:lnTo>
                <a:lnTo>
                  <a:pt x="313335" y="415466"/>
                </a:lnTo>
                <a:lnTo>
                  <a:pt x="313083" y="427900"/>
                </a:lnTo>
                <a:lnTo>
                  <a:pt x="313055" y="433374"/>
                </a:lnTo>
                <a:lnTo>
                  <a:pt x="312659" y="446128"/>
                </a:lnTo>
                <a:lnTo>
                  <a:pt x="311577" y="458789"/>
                </a:lnTo>
                <a:lnTo>
                  <a:pt x="309962" y="471380"/>
                </a:lnTo>
                <a:lnTo>
                  <a:pt x="307969" y="483922"/>
                </a:lnTo>
                <a:lnTo>
                  <a:pt x="305752" y="496436"/>
                </a:lnTo>
                <a:lnTo>
                  <a:pt x="303466" y="508945"/>
                </a:lnTo>
                <a:lnTo>
                  <a:pt x="301264" y="521469"/>
                </a:lnTo>
                <a:lnTo>
                  <a:pt x="299302" y="534032"/>
                </a:lnTo>
                <a:lnTo>
                  <a:pt x="298526" y="539800"/>
                </a:lnTo>
                <a:lnTo>
                  <a:pt x="313357" y="542069"/>
                </a:lnTo>
                <a:lnTo>
                  <a:pt x="328876" y="544440"/>
                </a:lnTo>
                <a:lnTo>
                  <a:pt x="345007" y="546857"/>
                </a:lnTo>
                <a:lnTo>
                  <a:pt x="361674" y="549266"/>
                </a:lnTo>
                <a:lnTo>
                  <a:pt x="378803" y="551613"/>
                </a:lnTo>
                <a:lnTo>
                  <a:pt x="396317" y="553843"/>
                </a:lnTo>
                <a:lnTo>
                  <a:pt x="414141" y="555902"/>
                </a:lnTo>
                <a:lnTo>
                  <a:pt x="432200" y="557734"/>
                </a:lnTo>
                <a:lnTo>
                  <a:pt x="450418" y="559286"/>
                </a:lnTo>
                <a:lnTo>
                  <a:pt x="468720" y="560503"/>
                </a:lnTo>
                <a:lnTo>
                  <a:pt x="487031" y="561330"/>
                </a:lnTo>
                <a:lnTo>
                  <a:pt x="505274" y="561713"/>
                </a:lnTo>
                <a:lnTo>
                  <a:pt x="523376" y="561597"/>
                </a:lnTo>
                <a:lnTo>
                  <a:pt x="541259" y="560928"/>
                </a:lnTo>
                <a:lnTo>
                  <a:pt x="558849" y="559651"/>
                </a:lnTo>
                <a:lnTo>
                  <a:pt x="576071" y="557712"/>
                </a:lnTo>
                <a:lnTo>
                  <a:pt x="592848" y="555055"/>
                </a:lnTo>
                <a:lnTo>
                  <a:pt x="609106" y="551627"/>
                </a:lnTo>
                <a:lnTo>
                  <a:pt x="624769" y="547373"/>
                </a:lnTo>
                <a:lnTo>
                  <a:pt x="639762" y="542239"/>
                </a:lnTo>
                <a:lnTo>
                  <a:pt x="637502" y="530728"/>
                </a:lnTo>
                <a:lnTo>
                  <a:pt x="637043" y="518571"/>
                </a:lnTo>
                <a:lnTo>
                  <a:pt x="637927" y="505980"/>
                </a:lnTo>
                <a:lnTo>
                  <a:pt x="639697" y="493171"/>
                </a:lnTo>
                <a:lnTo>
                  <a:pt x="641897" y="480358"/>
                </a:lnTo>
                <a:lnTo>
                  <a:pt x="644070" y="467755"/>
                </a:lnTo>
                <a:lnTo>
                  <a:pt x="645759" y="455578"/>
                </a:lnTo>
                <a:lnTo>
                  <a:pt x="646366" y="448259"/>
                </a:lnTo>
                <a:lnTo>
                  <a:pt x="646913" y="438041"/>
                </a:lnTo>
                <a:lnTo>
                  <a:pt x="647512" y="426459"/>
                </a:lnTo>
                <a:lnTo>
                  <a:pt x="648120" y="413791"/>
                </a:lnTo>
                <a:lnTo>
                  <a:pt x="648689" y="400314"/>
                </a:lnTo>
                <a:lnTo>
                  <a:pt x="649177" y="386307"/>
                </a:lnTo>
                <a:lnTo>
                  <a:pt x="649538" y="372046"/>
                </a:lnTo>
                <a:lnTo>
                  <a:pt x="649726" y="357809"/>
                </a:lnTo>
                <a:lnTo>
                  <a:pt x="649698" y="343874"/>
                </a:lnTo>
                <a:lnTo>
                  <a:pt x="649408" y="330518"/>
                </a:lnTo>
                <a:lnTo>
                  <a:pt x="648812" y="318019"/>
                </a:lnTo>
                <a:lnTo>
                  <a:pt x="647864" y="306655"/>
                </a:lnTo>
                <a:lnTo>
                  <a:pt x="646671" y="297611"/>
                </a:lnTo>
                <a:lnTo>
                  <a:pt x="655056" y="312066"/>
                </a:lnTo>
                <a:lnTo>
                  <a:pt x="664651" y="324229"/>
                </a:lnTo>
                <a:lnTo>
                  <a:pt x="675242" y="334328"/>
                </a:lnTo>
                <a:lnTo>
                  <a:pt x="686618" y="342594"/>
                </a:lnTo>
                <a:lnTo>
                  <a:pt x="698564" y="349256"/>
                </a:lnTo>
                <a:lnTo>
                  <a:pt x="710870" y="354544"/>
                </a:lnTo>
                <a:lnTo>
                  <a:pt x="723322" y="358688"/>
                </a:lnTo>
                <a:lnTo>
                  <a:pt x="735706" y="361916"/>
                </a:lnTo>
                <a:lnTo>
                  <a:pt x="747812" y="364459"/>
                </a:lnTo>
                <a:lnTo>
                  <a:pt x="759425" y="366546"/>
                </a:lnTo>
                <a:lnTo>
                  <a:pt x="770333" y="368406"/>
                </a:lnTo>
                <a:lnTo>
                  <a:pt x="779564" y="370116"/>
                </a:lnTo>
                <a:lnTo>
                  <a:pt x="787529" y="371995"/>
                </a:lnTo>
                <a:lnTo>
                  <a:pt x="797115" y="374615"/>
                </a:lnTo>
                <a:lnTo>
                  <a:pt x="807752" y="377653"/>
                </a:lnTo>
                <a:lnTo>
                  <a:pt x="818872" y="380784"/>
                </a:lnTo>
                <a:lnTo>
                  <a:pt x="829904" y="383683"/>
                </a:lnTo>
                <a:lnTo>
                  <a:pt x="840281" y="386027"/>
                </a:lnTo>
                <a:lnTo>
                  <a:pt x="849432" y="387490"/>
                </a:lnTo>
                <a:lnTo>
                  <a:pt x="856789" y="387749"/>
                </a:lnTo>
                <a:lnTo>
                  <a:pt x="861783" y="386479"/>
                </a:lnTo>
                <a:lnTo>
                  <a:pt x="863843" y="383356"/>
                </a:lnTo>
                <a:lnTo>
                  <a:pt x="862402" y="378055"/>
                </a:lnTo>
                <a:lnTo>
                  <a:pt x="858278" y="371944"/>
                </a:lnTo>
                <a:lnTo>
                  <a:pt x="859069" y="356199"/>
                </a:lnTo>
                <a:lnTo>
                  <a:pt x="863166" y="342590"/>
                </a:lnTo>
                <a:lnTo>
                  <a:pt x="870145" y="331331"/>
                </a:lnTo>
                <a:lnTo>
                  <a:pt x="879582" y="322632"/>
                </a:lnTo>
                <a:lnTo>
                  <a:pt x="891052" y="316709"/>
                </a:lnTo>
                <a:lnTo>
                  <a:pt x="904131" y="313772"/>
                </a:lnTo>
                <a:lnTo>
                  <a:pt x="906665" y="313575"/>
                </a:lnTo>
                <a:lnTo>
                  <a:pt x="892019" y="30945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666077" y="5363398"/>
            <a:ext cx="906665" cy="561713"/>
          </a:xfrm>
          <a:custGeom>
            <a:avLst/>
            <a:gdLst/>
            <a:ahLst/>
            <a:cxnLst/>
            <a:rect l="l" t="t" r="r" b="b"/>
            <a:pathLst>
              <a:path w="906665" h="561713">
                <a:moveTo>
                  <a:pt x="486498" y="19723"/>
                </a:moveTo>
                <a:lnTo>
                  <a:pt x="477240" y="2285"/>
                </a:lnTo>
                <a:lnTo>
                  <a:pt x="474662" y="2285"/>
                </a:lnTo>
                <a:lnTo>
                  <a:pt x="463270" y="0"/>
                </a:lnTo>
                <a:lnTo>
                  <a:pt x="457034" y="3746"/>
                </a:lnTo>
                <a:lnTo>
                  <a:pt x="451993" y="6794"/>
                </a:lnTo>
                <a:lnTo>
                  <a:pt x="451942" y="16014"/>
                </a:lnTo>
                <a:lnTo>
                  <a:pt x="449910" y="16103"/>
                </a:lnTo>
                <a:lnTo>
                  <a:pt x="437049" y="16929"/>
                </a:lnTo>
                <a:lnTo>
                  <a:pt x="424371" y="18218"/>
                </a:lnTo>
                <a:lnTo>
                  <a:pt x="411827" y="19913"/>
                </a:lnTo>
                <a:lnTo>
                  <a:pt x="399372" y="21958"/>
                </a:lnTo>
                <a:lnTo>
                  <a:pt x="386959" y="24295"/>
                </a:lnTo>
                <a:lnTo>
                  <a:pt x="374543" y="26868"/>
                </a:lnTo>
                <a:lnTo>
                  <a:pt x="362075" y="29619"/>
                </a:lnTo>
                <a:lnTo>
                  <a:pt x="345923" y="33775"/>
                </a:lnTo>
                <a:lnTo>
                  <a:pt x="333823" y="37836"/>
                </a:lnTo>
                <a:lnTo>
                  <a:pt x="322032" y="42442"/>
                </a:lnTo>
                <a:lnTo>
                  <a:pt x="310439" y="47412"/>
                </a:lnTo>
                <a:lnTo>
                  <a:pt x="298930" y="52563"/>
                </a:lnTo>
                <a:lnTo>
                  <a:pt x="287393" y="57713"/>
                </a:lnTo>
                <a:lnTo>
                  <a:pt x="275716" y="62679"/>
                </a:lnTo>
                <a:lnTo>
                  <a:pt x="263786" y="67280"/>
                </a:lnTo>
                <a:lnTo>
                  <a:pt x="250077" y="71061"/>
                </a:lnTo>
                <a:lnTo>
                  <a:pt x="237817" y="72718"/>
                </a:lnTo>
                <a:lnTo>
                  <a:pt x="225251" y="73592"/>
                </a:lnTo>
                <a:lnTo>
                  <a:pt x="212559" y="74337"/>
                </a:lnTo>
                <a:lnTo>
                  <a:pt x="199924" y="75603"/>
                </a:lnTo>
                <a:lnTo>
                  <a:pt x="192874" y="76796"/>
                </a:lnTo>
                <a:lnTo>
                  <a:pt x="180484" y="79023"/>
                </a:lnTo>
                <a:lnTo>
                  <a:pt x="167960" y="80830"/>
                </a:lnTo>
                <a:lnTo>
                  <a:pt x="155353" y="82407"/>
                </a:lnTo>
                <a:lnTo>
                  <a:pt x="142710" y="83942"/>
                </a:lnTo>
                <a:lnTo>
                  <a:pt x="130081" y="85626"/>
                </a:lnTo>
                <a:lnTo>
                  <a:pt x="117516" y="87647"/>
                </a:lnTo>
                <a:lnTo>
                  <a:pt x="105064" y="90194"/>
                </a:lnTo>
                <a:lnTo>
                  <a:pt x="92775" y="93458"/>
                </a:lnTo>
                <a:lnTo>
                  <a:pt x="83337" y="96621"/>
                </a:lnTo>
                <a:lnTo>
                  <a:pt x="71644" y="100227"/>
                </a:lnTo>
                <a:lnTo>
                  <a:pt x="58786" y="103302"/>
                </a:lnTo>
                <a:lnTo>
                  <a:pt x="45413" y="106306"/>
                </a:lnTo>
                <a:lnTo>
                  <a:pt x="32177" y="109701"/>
                </a:lnTo>
                <a:lnTo>
                  <a:pt x="19729" y="113948"/>
                </a:lnTo>
                <a:lnTo>
                  <a:pt x="8721" y="119509"/>
                </a:lnTo>
                <a:lnTo>
                  <a:pt x="0" y="126631"/>
                </a:lnTo>
                <a:lnTo>
                  <a:pt x="10041" y="128287"/>
                </a:lnTo>
                <a:lnTo>
                  <a:pt x="17100" y="134801"/>
                </a:lnTo>
                <a:lnTo>
                  <a:pt x="21559" y="145027"/>
                </a:lnTo>
                <a:lnTo>
                  <a:pt x="23801" y="157821"/>
                </a:lnTo>
                <a:lnTo>
                  <a:pt x="24209" y="172037"/>
                </a:lnTo>
                <a:lnTo>
                  <a:pt x="23164" y="186530"/>
                </a:lnTo>
                <a:lnTo>
                  <a:pt x="21049" y="200156"/>
                </a:lnTo>
                <a:lnTo>
                  <a:pt x="18247" y="211768"/>
                </a:lnTo>
                <a:lnTo>
                  <a:pt x="15140" y="220223"/>
                </a:lnTo>
                <a:lnTo>
                  <a:pt x="14693" y="221106"/>
                </a:lnTo>
                <a:lnTo>
                  <a:pt x="25932" y="222187"/>
                </a:lnTo>
                <a:lnTo>
                  <a:pt x="38362" y="221175"/>
                </a:lnTo>
                <a:lnTo>
                  <a:pt x="51383" y="218906"/>
                </a:lnTo>
                <a:lnTo>
                  <a:pt x="64396" y="216211"/>
                </a:lnTo>
                <a:lnTo>
                  <a:pt x="76803" y="213925"/>
                </a:lnTo>
                <a:lnTo>
                  <a:pt x="83299" y="213131"/>
                </a:lnTo>
                <a:lnTo>
                  <a:pt x="95941" y="211953"/>
                </a:lnTo>
                <a:lnTo>
                  <a:pt x="108586" y="210660"/>
                </a:lnTo>
                <a:lnTo>
                  <a:pt x="121232" y="209321"/>
                </a:lnTo>
                <a:lnTo>
                  <a:pt x="133881" y="208004"/>
                </a:lnTo>
                <a:lnTo>
                  <a:pt x="146530" y="206779"/>
                </a:lnTo>
                <a:lnTo>
                  <a:pt x="159181" y="205713"/>
                </a:lnTo>
                <a:lnTo>
                  <a:pt x="171832" y="204875"/>
                </a:lnTo>
                <a:lnTo>
                  <a:pt x="176847" y="204622"/>
                </a:lnTo>
                <a:lnTo>
                  <a:pt x="189528" y="203693"/>
                </a:lnTo>
                <a:lnTo>
                  <a:pt x="201933" y="202222"/>
                </a:lnTo>
                <a:lnTo>
                  <a:pt x="214246" y="200461"/>
                </a:lnTo>
                <a:lnTo>
                  <a:pt x="226651" y="198661"/>
                </a:lnTo>
                <a:lnTo>
                  <a:pt x="239333" y="197073"/>
                </a:lnTo>
                <a:lnTo>
                  <a:pt x="252475" y="195948"/>
                </a:lnTo>
                <a:lnTo>
                  <a:pt x="253809" y="195872"/>
                </a:lnTo>
                <a:lnTo>
                  <a:pt x="264768" y="194789"/>
                </a:lnTo>
                <a:lnTo>
                  <a:pt x="278841" y="193128"/>
                </a:lnTo>
                <a:lnTo>
                  <a:pt x="293758" y="191855"/>
                </a:lnTo>
                <a:lnTo>
                  <a:pt x="307246" y="191935"/>
                </a:lnTo>
                <a:lnTo>
                  <a:pt x="317034" y="194333"/>
                </a:lnTo>
                <a:lnTo>
                  <a:pt x="319036" y="195770"/>
                </a:lnTo>
                <a:lnTo>
                  <a:pt x="321501" y="204146"/>
                </a:lnTo>
                <a:lnTo>
                  <a:pt x="319485" y="216475"/>
                </a:lnTo>
                <a:lnTo>
                  <a:pt x="315760" y="230009"/>
                </a:lnTo>
                <a:lnTo>
                  <a:pt x="313097" y="242002"/>
                </a:lnTo>
                <a:lnTo>
                  <a:pt x="313055" y="246735"/>
                </a:lnTo>
                <a:lnTo>
                  <a:pt x="315439" y="260485"/>
                </a:lnTo>
                <a:lnTo>
                  <a:pt x="317241" y="270813"/>
                </a:lnTo>
                <a:lnTo>
                  <a:pt x="318311" y="283322"/>
                </a:lnTo>
                <a:lnTo>
                  <a:pt x="318465" y="288188"/>
                </a:lnTo>
                <a:lnTo>
                  <a:pt x="318570" y="300341"/>
                </a:lnTo>
                <a:lnTo>
                  <a:pt x="318390" y="312767"/>
                </a:lnTo>
                <a:lnTo>
                  <a:pt x="317980" y="325411"/>
                </a:lnTo>
                <a:lnTo>
                  <a:pt x="317395" y="338218"/>
                </a:lnTo>
                <a:lnTo>
                  <a:pt x="316692" y="351136"/>
                </a:lnTo>
                <a:lnTo>
                  <a:pt x="315925" y="364108"/>
                </a:lnTo>
                <a:lnTo>
                  <a:pt x="315151" y="377082"/>
                </a:lnTo>
                <a:lnTo>
                  <a:pt x="314424" y="390002"/>
                </a:lnTo>
                <a:lnTo>
                  <a:pt x="313800" y="402815"/>
                </a:lnTo>
                <a:lnTo>
                  <a:pt x="313335" y="415466"/>
                </a:lnTo>
                <a:lnTo>
                  <a:pt x="313083" y="427900"/>
                </a:lnTo>
                <a:lnTo>
                  <a:pt x="313055" y="433374"/>
                </a:lnTo>
                <a:lnTo>
                  <a:pt x="312659" y="446128"/>
                </a:lnTo>
                <a:lnTo>
                  <a:pt x="311577" y="458789"/>
                </a:lnTo>
                <a:lnTo>
                  <a:pt x="309962" y="471380"/>
                </a:lnTo>
                <a:lnTo>
                  <a:pt x="307969" y="483922"/>
                </a:lnTo>
                <a:lnTo>
                  <a:pt x="305752" y="496436"/>
                </a:lnTo>
                <a:lnTo>
                  <a:pt x="303466" y="508945"/>
                </a:lnTo>
                <a:lnTo>
                  <a:pt x="301264" y="521469"/>
                </a:lnTo>
                <a:lnTo>
                  <a:pt x="299302" y="534032"/>
                </a:lnTo>
                <a:lnTo>
                  <a:pt x="298526" y="539800"/>
                </a:lnTo>
                <a:lnTo>
                  <a:pt x="313357" y="542069"/>
                </a:lnTo>
                <a:lnTo>
                  <a:pt x="328876" y="544440"/>
                </a:lnTo>
                <a:lnTo>
                  <a:pt x="345007" y="546857"/>
                </a:lnTo>
                <a:lnTo>
                  <a:pt x="361674" y="549266"/>
                </a:lnTo>
                <a:lnTo>
                  <a:pt x="378803" y="551613"/>
                </a:lnTo>
                <a:lnTo>
                  <a:pt x="396317" y="553843"/>
                </a:lnTo>
                <a:lnTo>
                  <a:pt x="414141" y="555902"/>
                </a:lnTo>
                <a:lnTo>
                  <a:pt x="432200" y="557734"/>
                </a:lnTo>
                <a:lnTo>
                  <a:pt x="450418" y="559286"/>
                </a:lnTo>
                <a:lnTo>
                  <a:pt x="468720" y="560503"/>
                </a:lnTo>
                <a:lnTo>
                  <a:pt x="487031" y="561330"/>
                </a:lnTo>
                <a:lnTo>
                  <a:pt x="505274" y="561713"/>
                </a:lnTo>
                <a:lnTo>
                  <a:pt x="523376" y="561597"/>
                </a:lnTo>
                <a:lnTo>
                  <a:pt x="541259" y="560928"/>
                </a:lnTo>
                <a:lnTo>
                  <a:pt x="558849" y="559651"/>
                </a:lnTo>
                <a:lnTo>
                  <a:pt x="576071" y="557712"/>
                </a:lnTo>
                <a:lnTo>
                  <a:pt x="592848" y="555055"/>
                </a:lnTo>
                <a:lnTo>
                  <a:pt x="609106" y="551627"/>
                </a:lnTo>
                <a:lnTo>
                  <a:pt x="624769" y="547373"/>
                </a:lnTo>
                <a:lnTo>
                  <a:pt x="639762" y="542239"/>
                </a:lnTo>
                <a:lnTo>
                  <a:pt x="637502" y="530728"/>
                </a:lnTo>
                <a:lnTo>
                  <a:pt x="637043" y="518571"/>
                </a:lnTo>
                <a:lnTo>
                  <a:pt x="637927" y="505980"/>
                </a:lnTo>
                <a:lnTo>
                  <a:pt x="639697" y="493171"/>
                </a:lnTo>
                <a:lnTo>
                  <a:pt x="641897" y="480358"/>
                </a:lnTo>
                <a:lnTo>
                  <a:pt x="644070" y="467755"/>
                </a:lnTo>
                <a:lnTo>
                  <a:pt x="645759" y="455578"/>
                </a:lnTo>
                <a:lnTo>
                  <a:pt x="646366" y="448259"/>
                </a:lnTo>
                <a:lnTo>
                  <a:pt x="646913" y="438041"/>
                </a:lnTo>
                <a:lnTo>
                  <a:pt x="647512" y="426459"/>
                </a:lnTo>
                <a:lnTo>
                  <a:pt x="648120" y="413791"/>
                </a:lnTo>
                <a:lnTo>
                  <a:pt x="648689" y="400314"/>
                </a:lnTo>
                <a:lnTo>
                  <a:pt x="649177" y="386307"/>
                </a:lnTo>
                <a:lnTo>
                  <a:pt x="649538" y="372046"/>
                </a:lnTo>
                <a:lnTo>
                  <a:pt x="649726" y="357809"/>
                </a:lnTo>
                <a:lnTo>
                  <a:pt x="649698" y="343874"/>
                </a:lnTo>
                <a:lnTo>
                  <a:pt x="649408" y="330518"/>
                </a:lnTo>
                <a:lnTo>
                  <a:pt x="648812" y="318019"/>
                </a:lnTo>
                <a:lnTo>
                  <a:pt x="647864" y="306655"/>
                </a:lnTo>
                <a:lnTo>
                  <a:pt x="646671" y="297611"/>
                </a:lnTo>
                <a:lnTo>
                  <a:pt x="655056" y="312066"/>
                </a:lnTo>
                <a:lnTo>
                  <a:pt x="664651" y="324229"/>
                </a:lnTo>
                <a:lnTo>
                  <a:pt x="675242" y="334328"/>
                </a:lnTo>
                <a:lnTo>
                  <a:pt x="686618" y="342594"/>
                </a:lnTo>
                <a:lnTo>
                  <a:pt x="698564" y="349256"/>
                </a:lnTo>
                <a:lnTo>
                  <a:pt x="710870" y="354544"/>
                </a:lnTo>
                <a:lnTo>
                  <a:pt x="723322" y="358688"/>
                </a:lnTo>
                <a:lnTo>
                  <a:pt x="735706" y="361916"/>
                </a:lnTo>
                <a:lnTo>
                  <a:pt x="747812" y="364459"/>
                </a:lnTo>
                <a:lnTo>
                  <a:pt x="759425" y="366546"/>
                </a:lnTo>
                <a:lnTo>
                  <a:pt x="770333" y="368406"/>
                </a:lnTo>
                <a:lnTo>
                  <a:pt x="779564" y="370116"/>
                </a:lnTo>
                <a:lnTo>
                  <a:pt x="787529" y="371995"/>
                </a:lnTo>
                <a:lnTo>
                  <a:pt x="797115" y="374615"/>
                </a:lnTo>
                <a:lnTo>
                  <a:pt x="807752" y="377653"/>
                </a:lnTo>
                <a:lnTo>
                  <a:pt x="818872" y="380784"/>
                </a:lnTo>
                <a:lnTo>
                  <a:pt x="829904" y="383683"/>
                </a:lnTo>
                <a:lnTo>
                  <a:pt x="840281" y="386027"/>
                </a:lnTo>
                <a:lnTo>
                  <a:pt x="849432" y="387490"/>
                </a:lnTo>
                <a:lnTo>
                  <a:pt x="856789" y="387749"/>
                </a:lnTo>
                <a:lnTo>
                  <a:pt x="861783" y="386479"/>
                </a:lnTo>
                <a:lnTo>
                  <a:pt x="863843" y="383356"/>
                </a:lnTo>
                <a:lnTo>
                  <a:pt x="862402" y="378055"/>
                </a:lnTo>
                <a:lnTo>
                  <a:pt x="858278" y="371944"/>
                </a:lnTo>
                <a:lnTo>
                  <a:pt x="859069" y="356199"/>
                </a:lnTo>
                <a:lnTo>
                  <a:pt x="863166" y="342590"/>
                </a:lnTo>
                <a:lnTo>
                  <a:pt x="870145" y="331331"/>
                </a:lnTo>
                <a:lnTo>
                  <a:pt x="879582" y="322632"/>
                </a:lnTo>
                <a:lnTo>
                  <a:pt x="891052" y="316709"/>
                </a:lnTo>
                <a:lnTo>
                  <a:pt x="904131" y="313772"/>
                </a:lnTo>
                <a:lnTo>
                  <a:pt x="906665" y="313575"/>
                </a:lnTo>
                <a:lnTo>
                  <a:pt x="892019" y="309457"/>
                </a:lnTo>
                <a:lnTo>
                  <a:pt x="878701" y="306401"/>
                </a:lnTo>
                <a:lnTo>
                  <a:pt x="866405" y="304059"/>
                </a:lnTo>
                <a:lnTo>
                  <a:pt x="854829" y="302083"/>
                </a:lnTo>
                <a:lnTo>
                  <a:pt x="843667" y="300124"/>
                </a:lnTo>
                <a:lnTo>
                  <a:pt x="832615" y="297834"/>
                </a:lnTo>
                <a:lnTo>
                  <a:pt x="821368" y="294865"/>
                </a:lnTo>
                <a:lnTo>
                  <a:pt x="809622" y="290869"/>
                </a:lnTo>
                <a:lnTo>
                  <a:pt x="804278" y="288721"/>
                </a:lnTo>
                <a:lnTo>
                  <a:pt x="790638" y="283047"/>
                </a:lnTo>
                <a:lnTo>
                  <a:pt x="778975" y="277214"/>
                </a:lnTo>
                <a:lnTo>
                  <a:pt x="769658" y="269637"/>
                </a:lnTo>
                <a:lnTo>
                  <a:pt x="763060" y="258731"/>
                </a:lnTo>
                <a:lnTo>
                  <a:pt x="761720" y="254761"/>
                </a:lnTo>
                <a:lnTo>
                  <a:pt x="758739" y="242614"/>
                </a:lnTo>
                <a:lnTo>
                  <a:pt x="756445" y="230232"/>
                </a:lnTo>
                <a:lnTo>
                  <a:pt x="754424" y="217703"/>
                </a:lnTo>
                <a:lnTo>
                  <a:pt x="752260" y="205114"/>
                </a:lnTo>
                <a:lnTo>
                  <a:pt x="749538" y="192554"/>
                </a:lnTo>
                <a:lnTo>
                  <a:pt x="747712" y="185889"/>
                </a:lnTo>
                <a:lnTo>
                  <a:pt x="743164" y="172494"/>
                </a:lnTo>
                <a:lnTo>
                  <a:pt x="737837" y="159963"/>
                </a:lnTo>
                <a:lnTo>
                  <a:pt x="731775" y="148233"/>
                </a:lnTo>
                <a:lnTo>
                  <a:pt x="725025" y="137242"/>
                </a:lnTo>
                <a:lnTo>
                  <a:pt x="717632" y="126927"/>
                </a:lnTo>
                <a:lnTo>
                  <a:pt x="709642" y="117224"/>
                </a:lnTo>
                <a:lnTo>
                  <a:pt x="701100" y="108070"/>
                </a:lnTo>
                <a:lnTo>
                  <a:pt x="692052" y="99402"/>
                </a:lnTo>
                <a:lnTo>
                  <a:pt x="682545" y="91157"/>
                </a:lnTo>
                <a:lnTo>
                  <a:pt x="672622" y="83273"/>
                </a:lnTo>
                <a:lnTo>
                  <a:pt x="662331" y="75685"/>
                </a:lnTo>
                <a:lnTo>
                  <a:pt x="651716" y="68330"/>
                </a:lnTo>
                <a:lnTo>
                  <a:pt x="640824" y="61147"/>
                </a:lnTo>
                <a:lnTo>
                  <a:pt x="629700" y="54071"/>
                </a:lnTo>
                <a:lnTo>
                  <a:pt x="618389" y="47039"/>
                </a:lnTo>
                <a:lnTo>
                  <a:pt x="606938" y="39989"/>
                </a:lnTo>
                <a:lnTo>
                  <a:pt x="595757" y="33083"/>
                </a:lnTo>
                <a:lnTo>
                  <a:pt x="589528" y="22552"/>
                </a:lnTo>
                <a:lnTo>
                  <a:pt x="583292" y="9480"/>
                </a:lnTo>
                <a:lnTo>
                  <a:pt x="581291" y="7404"/>
                </a:lnTo>
                <a:lnTo>
                  <a:pt x="580263" y="8724"/>
                </a:lnTo>
                <a:lnTo>
                  <a:pt x="564210" y="2603"/>
                </a:lnTo>
                <a:lnTo>
                  <a:pt x="563537" y="4787"/>
                </a:lnTo>
                <a:lnTo>
                  <a:pt x="563206" y="5892"/>
                </a:lnTo>
                <a:lnTo>
                  <a:pt x="559346" y="15900"/>
                </a:lnTo>
                <a:lnTo>
                  <a:pt x="564553" y="19481"/>
                </a:lnTo>
                <a:lnTo>
                  <a:pt x="569760" y="23063"/>
                </a:lnTo>
                <a:lnTo>
                  <a:pt x="576567" y="24320"/>
                </a:lnTo>
                <a:lnTo>
                  <a:pt x="576338" y="25666"/>
                </a:lnTo>
                <a:lnTo>
                  <a:pt x="574751" y="35229"/>
                </a:lnTo>
                <a:lnTo>
                  <a:pt x="574941" y="39446"/>
                </a:lnTo>
                <a:lnTo>
                  <a:pt x="572122" y="44919"/>
                </a:lnTo>
                <a:lnTo>
                  <a:pt x="565554" y="55493"/>
                </a:lnTo>
                <a:lnTo>
                  <a:pt x="558251" y="65260"/>
                </a:lnTo>
                <a:lnTo>
                  <a:pt x="555244" y="69634"/>
                </a:lnTo>
                <a:lnTo>
                  <a:pt x="546314" y="78426"/>
                </a:lnTo>
                <a:lnTo>
                  <a:pt x="535084" y="84508"/>
                </a:lnTo>
                <a:lnTo>
                  <a:pt x="527761" y="88061"/>
                </a:lnTo>
                <a:lnTo>
                  <a:pt x="515471" y="93533"/>
                </a:lnTo>
                <a:lnTo>
                  <a:pt x="504383" y="98249"/>
                </a:lnTo>
                <a:lnTo>
                  <a:pt x="493789" y="104827"/>
                </a:lnTo>
                <a:lnTo>
                  <a:pt x="491032" y="107162"/>
                </a:lnTo>
                <a:lnTo>
                  <a:pt x="485505" y="97902"/>
                </a:lnTo>
                <a:lnTo>
                  <a:pt x="479572" y="86631"/>
                </a:lnTo>
                <a:lnTo>
                  <a:pt x="473743" y="74073"/>
                </a:lnTo>
                <a:lnTo>
                  <a:pt x="468530" y="60953"/>
                </a:lnTo>
                <a:lnTo>
                  <a:pt x="464444" y="47993"/>
                </a:lnTo>
                <a:lnTo>
                  <a:pt x="461994" y="35919"/>
                </a:lnTo>
                <a:lnTo>
                  <a:pt x="461693" y="25455"/>
                </a:lnTo>
                <a:lnTo>
                  <a:pt x="463740" y="17894"/>
                </a:lnTo>
                <a:lnTo>
                  <a:pt x="463740" y="20065"/>
                </a:lnTo>
                <a:lnTo>
                  <a:pt x="486498" y="197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293557" y="5555548"/>
            <a:ext cx="25196" cy="142430"/>
          </a:xfrm>
          <a:custGeom>
            <a:avLst/>
            <a:gdLst/>
            <a:ahLst/>
            <a:cxnLst/>
            <a:rect l="l" t="t" r="r" b="b"/>
            <a:pathLst>
              <a:path w="25196" h="142430">
                <a:moveTo>
                  <a:pt x="25196" y="142430"/>
                </a:moveTo>
                <a:lnTo>
                  <a:pt x="24990" y="130901"/>
                </a:lnTo>
                <a:lnTo>
                  <a:pt x="22754" y="118494"/>
                </a:lnTo>
                <a:lnTo>
                  <a:pt x="19251" y="105646"/>
                </a:lnTo>
                <a:lnTo>
                  <a:pt x="15245" y="92794"/>
                </a:lnTo>
                <a:lnTo>
                  <a:pt x="11501" y="80376"/>
                </a:lnTo>
                <a:lnTo>
                  <a:pt x="8782" y="68829"/>
                </a:lnTo>
                <a:lnTo>
                  <a:pt x="8496" y="67106"/>
                </a:lnTo>
                <a:lnTo>
                  <a:pt x="6489" y="54904"/>
                </a:lnTo>
                <a:lnTo>
                  <a:pt x="4387" y="42642"/>
                </a:lnTo>
                <a:lnTo>
                  <a:pt x="2447" y="30210"/>
                </a:lnTo>
                <a:lnTo>
                  <a:pt x="928" y="17493"/>
                </a:lnTo>
                <a:lnTo>
                  <a:pt x="85" y="438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125613" y="5471259"/>
            <a:ext cx="31496" cy="453758"/>
          </a:xfrm>
          <a:custGeom>
            <a:avLst/>
            <a:gdLst/>
            <a:ahLst/>
            <a:cxnLst/>
            <a:rect l="l" t="t" r="r" b="b"/>
            <a:pathLst>
              <a:path w="31495" h="453758">
                <a:moveTo>
                  <a:pt x="31495" y="0"/>
                </a:moveTo>
                <a:lnTo>
                  <a:pt x="31468" y="12140"/>
                </a:lnTo>
                <a:lnTo>
                  <a:pt x="31387" y="24759"/>
                </a:lnTo>
                <a:lnTo>
                  <a:pt x="31256" y="37803"/>
                </a:lnTo>
                <a:lnTo>
                  <a:pt x="31076" y="51219"/>
                </a:lnTo>
                <a:lnTo>
                  <a:pt x="30850" y="64955"/>
                </a:lnTo>
                <a:lnTo>
                  <a:pt x="30580" y="78958"/>
                </a:lnTo>
                <a:lnTo>
                  <a:pt x="30269" y="93174"/>
                </a:lnTo>
                <a:lnTo>
                  <a:pt x="29919" y="107550"/>
                </a:lnTo>
                <a:lnTo>
                  <a:pt x="29533" y="122033"/>
                </a:lnTo>
                <a:lnTo>
                  <a:pt x="29113" y="136571"/>
                </a:lnTo>
                <a:lnTo>
                  <a:pt x="28660" y="151109"/>
                </a:lnTo>
                <a:lnTo>
                  <a:pt x="28179" y="165596"/>
                </a:lnTo>
                <a:lnTo>
                  <a:pt x="27671" y="179979"/>
                </a:lnTo>
                <a:lnTo>
                  <a:pt x="27138" y="194203"/>
                </a:lnTo>
                <a:lnTo>
                  <a:pt x="26582" y="208217"/>
                </a:lnTo>
                <a:lnTo>
                  <a:pt x="26007" y="221966"/>
                </a:lnTo>
                <a:lnTo>
                  <a:pt x="25415" y="235399"/>
                </a:lnTo>
                <a:lnTo>
                  <a:pt x="24808" y="248462"/>
                </a:lnTo>
                <a:lnTo>
                  <a:pt x="24188" y="261102"/>
                </a:lnTo>
                <a:lnTo>
                  <a:pt x="23558" y="273265"/>
                </a:lnTo>
                <a:lnTo>
                  <a:pt x="22705" y="285982"/>
                </a:lnTo>
                <a:lnTo>
                  <a:pt x="21543" y="298638"/>
                </a:lnTo>
                <a:lnTo>
                  <a:pt x="20134" y="311247"/>
                </a:lnTo>
                <a:lnTo>
                  <a:pt x="18536" y="323824"/>
                </a:lnTo>
                <a:lnTo>
                  <a:pt x="16811" y="336381"/>
                </a:lnTo>
                <a:lnTo>
                  <a:pt x="15018" y="348932"/>
                </a:lnTo>
                <a:lnTo>
                  <a:pt x="13218" y="361492"/>
                </a:lnTo>
                <a:lnTo>
                  <a:pt x="11471" y="374073"/>
                </a:lnTo>
                <a:lnTo>
                  <a:pt x="9836" y="386690"/>
                </a:lnTo>
                <a:lnTo>
                  <a:pt x="8394" y="399173"/>
                </a:lnTo>
                <a:lnTo>
                  <a:pt x="7298" y="412067"/>
                </a:lnTo>
                <a:lnTo>
                  <a:pt x="6273" y="424942"/>
                </a:lnTo>
                <a:lnTo>
                  <a:pt x="4603" y="437537"/>
                </a:lnTo>
                <a:lnTo>
                  <a:pt x="1570" y="449587"/>
                </a:lnTo>
                <a:lnTo>
                  <a:pt x="0" y="453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156943" y="5399631"/>
            <a:ext cx="105918" cy="101346"/>
          </a:xfrm>
          <a:custGeom>
            <a:avLst/>
            <a:gdLst/>
            <a:ahLst/>
            <a:cxnLst/>
            <a:rect l="l" t="t" r="r" b="b"/>
            <a:pathLst>
              <a:path w="105918" h="101346">
                <a:moveTo>
                  <a:pt x="105918" y="0"/>
                </a:moveTo>
                <a:lnTo>
                  <a:pt x="104163" y="12697"/>
                </a:lnTo>
                <a:lnTo>
                  <a:pt x="100221" y="24608"/>
                </a:lnTo>
                <a:lnTo>
                  <a:pt x="98755" y="27432"/>
                </a:lnTo>
                <a:lnTo>
                  <a:pt x="92460" y="38286"/>
                </a:lnTo>
                <a:lnTo>
                  <a:pt x="84838" y="49769"/>
                </a:lnTo>
                <a:lnTo>
                  <a:pt x="76224" y="59755"/>
                </a:lnTo>
                <a:lnTo>
                  <a:pt x="69011" y="65151"/>
                </a:lnTo>
                <a:lnTo>
                  <a:pt x="60218" y="70468"/>
                </a:lnTo>
                <a:lnTo>
                  <a:pt x="47438" y="77996"/>
                </a:lnTo>
                <a:lnTo>
                  <a:pt x="34560" y="83951"/>
                </a:lnTo>
                <a:lnTo>
                  <a:pt x="27317" y="85128"/>
                </a:lnTo>
                <a:lnTo>
                  <a:pt x="16929" y="89578"/>
                </a:lnTo>
                <a:lnTo>
                  <a:pt x="4111" y="98187"/>
                </a:lnTo>
                <a:lnTo>
                  <a:pt x="0" y="1013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279639" y="6520533"/>
            <a:ext cx="50927" cy="78272"/>
          </a:xfrm>
          <a:custGeom>
            <a:avLst/>
            <a:gdLst/>
            <a:ahLst/>
            <a:cxnLst/>
            <a:rect l="l" t="t" r="r" b="b"/>
            <a:pathLst>
              <a:path w="50926" h="78272">
                <a:moveTo>
                  <a:pt x="11061" y="0"/>
                </a:moveTo>
                <a:lnTo>
                  <a:pt x="10708" y="11514"/>
                </a:lnTo>
                <a:lnTo>
                  <a:pt x="7596" y="25035"/>
                </a:lnTo>
                <a:lnTo>
                  <a:pt x="4673" y="36499"/>
                </a:lnTo>
                <a:lnTo>
                  <a:pt x="2857" y="45364"/>
                </a:lnTo>
                <a:lnTo>
                  <a:pt x="457" y="51574"/>
                </a:lnTo>
                <a:lnTo>
                  <a:pt x="0" y="60604"/>
                </a:lnTo>
                <a:lnTo>
                  <a:pt x="670" y="72777"/>
                </a:lnTo>
                <a:lnTo>
                  <a:pt x="5779" y="78272"/>
                </a:lnTo>
                <a:lnTo>
                  <a:pt x="17734" y="74405"/>
                </a:lnTo>
                <a:lnTo>
                  <a:pt x="17945" y="74282"/>
                </a:lnTo>
                <a:lnTo>
                  <a:pt x="28377" y="66765"/>
                </a:lnTo>
                <a:lnTo>
                  <a:pt x="39148" y="60078"/>
                </a:lnTo>
                <a:lnTo>
                  <a:pt x="40119" y="59715"/>
                </a:lnTo>
                <a:lnTo>
                  <a:pt x="43256" y="58635"/>
                </a:lnTo>
                <a:lnTo>
                  <a:pt x="47586" y="58826"/>
                </a:lnTo>
                <a:lnTo>
                  <a:pt x="50927" y="584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230654" y="6528471"/>
            <a:ext cx="41046" cy="65227"/>
          </a:xfrm>
          <a:custGeom>
            <a:avLst/>
            <a:gdLst/>
            <a:ahLst/>
            <a:cxnLst/>
            <a:rect l="l" t="t" r="r" b="b"/>
            <a:pathLst>
              <a:path w="41046" h="65227">
                <a:moveTo>
                  <a:pt x="41046" y="0"/>
                </a:moveTo>
                <a:lnTo>
                  <a:pt x="36036" y="11812"/>
                </a:lnTo>
                <a:lnTo>
                  <a:pt x="32057" y="24102"/>
                </a:lnTo>
                <a:lnTo>
                  <a:pt x="28353" y="36412"/>
                </a:lnTo>
                <a:lnTo>
                  <a:pt x="24170" y="48286"/>
                </a:lnTo>
                <a:lnTo>
                  <a:pt x="20269" y="56629"/>
                </a:lnTo>
                <a:lnTo>
                  <a:pt x="18161" y="60528"/>
                </a:lnTo>
                <a:lnTo>
                  <a:pt x="18567" y="64439"/>
                </a:lnTo>
                <a:lnTo>
                  <a:pt x="13500" y="64833"/>
                </a:lnTo>
                <a:lnTo>
                  <a:pt x="8191" y="65227"/>
                </a:lnTo>
                <a:lnTo>
                  <a:pt x="4343" y="58229"/>
                </a:lnTo>
                <a:lnTo>
                  <a:pt x="0" y="569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226947" y="6619255"/>
            <a:ext cx="59715" cy="8884"/>
          </a:xfrm>
          <a:custGeom>
            <a:avLst/>
            <a:gdLst/>
            <a:ahLst/>
            <a:cxnLst/>
            <a:rect l="l" t="t" r="r" b="b"/>
            <a:pathLst>
              <a:path w="59715" h="8884">
                <a:moveTo>
                  <a:pt x="0" y="3995"/>
                </a:moveTo>
                <a:lnTo>
                  <a:pt x="12230" y="781"/>
                </a:lnTo>
                <a:lnTo>
                  <a:pt x="24237" y="0"/>
                </a:lnTo>
                <a:lnTo>
                  <a:pt x="28435" y="388"/>
                </a:lnTo>
                <a:lnTo>
                  <a:pt x="41312" y="2361"/>
                </a:lnTo>
                <a:lnTo>
                  <a:pt x="53204" y="5821"/>
                </a:lnTo>
                <a:lnTo>
                  <a:pt x="59715" y="88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129651" y="5342735"/>
            <a:ext cx="89662" cy="31766"/>
          </a:xfrm>
          <a:custGeom>
            <a:avLst/>
            <a:gdLst/>
            <a:ahLst/>
            <a:cxnLst/>
            <a:rect l="l" t="t" r="r" b="b"/>
            <a:pathLst>
              <a:path w="89662" h="31766">
                <a:moveTo>
                  <a:pt x="0" y="0"/>
                </a:moveTo>
                <a:lnTo>
                  <a:pt x="9866" y="12661"/>
                </a:lnTo>
                <a:lnTo>
                  <a:pt x="20906" y="22007"/>
                </a:lnTo>
                <a:lnTo>
                  <a:pt x="31702" y="28154"/>
                </a:lnTo>
                <a:lnTo>
                  <a:pt x="40836" y="31220"/>
                </a:lnTo>
                <a:lnTo>
                  <a:pt x="54602" y="31766"/>
                </a:lnTo>
                <a:lnTo>
                  <a:pt x="65645" y="28126"/>
                </a:lnTo>
                <a:lnTo>
                  <a:pt x="69392" y="26352"/>
                </a:lnTo>
                <a:lnTo>
                  <a:pt x="74345" y="23952"/>
                </a:lnTo>
                <a:lnTo>
                  <a:pt x="86372" y="15963"/>
                </a:lnTo>
                <a:lnTo>
                  <a:pt x="89662" y="133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156232" y="5256248"/>
            <a:ext cx="27940" cy="49626"/>
          </a:xfrm>
          <a:custGeom>
            <a:avLst/>
            <a:gdLst/>
            <a:ahLst/>
            <a:cxnLst/>
            <a:rect l="l" t="t" r="r" b="b"/>
            <a:pathLst>
              <a:path w="27939" h="49626">
                <a:moveTo>
                  <a:pt x="16662" y="0"/>
                </a:moveTo>
                <a:lnTo>
                  <a:pt x="16586" y="3378"/>
                </a:lnTo>
                <a:lnTo>
                  <a:pt x="17640" y="7569"/>
                </a:lnTo>
                <a:lnTo>
                  <a:pt x="16040" y="10617"/>
                </a:lnTo>
                <a:lnTo>
                  <a:pt x="12890" y="16586"/>
                </a:lnTo>
                <a:lnTo>
                  <a:pt x="7442" y="26479"/>
                </a:lnTo>
                <a:lnTo>
                  <a:pt x="5537" y="32283"/>
                </a:lnTo>
                <a:lnTo>
                  <a:pt x="4521" y="35331"/>
                </a:lnTo>
                <a:lnTo>
                  <a:pt x="0" y="41351"/>
                </a:lnTo>
                <a:lnTo>
                  <a:pt x="1841" y="44678"/>
                </a:lnTo>
                <a:lnTo>
                  <a:pt x="12038" y="49626"/>
                </a:lnTo>
                <a:lnTo>
                  <a:pt x="24964" y="48630"/>
                </a:lnTo>
                <a:lnTo>
                  <a:pt x="27939" y="436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146137" y="5319850"/>
            <a:ext cx="47917" cy="4229"/>
          </a:xfrm>
          <a:custGeom>
            <a:avLst/>
            <a:gdLst/>
            <a:ahLst/>
            <a:cxnLst/>
            <a:rect l="l" t="t" r="r" b="b"/>
            <a:pathLst>
              <a:path w="47917" h="4229">
                <a:moveTo>
                  <a:pt x="0" y="0"/>
                </a:moveTo>
                <a:lnTo>
                  <a:pt x="12885" y="2477"/>
                </a:lnTo>
                <a:lnTo>
                  <a:pt x="25483" y="3730"/>
                </a:lnTo>
                <a:lnTo>
                  <a:pt x="37993" y="4175"/>
                </a:lnTo>
                <a:lnTo>
                  <a:pt x="47917" y="42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158772" y="5335292"/>
            <a:ext cx="22212" cy="4902"/>
          </a:xfrm>
          <a:custGeom>
            <a:avLst/>
            <a:gdLst/>
            <a:ahLst/>
            <a:cxnLst/>
            <a:rect l="l" t="t" r="r" b="b"/>
            <a:pathLst>
              <a:path w="22212" h="4902">
                <a:moveTo>
                  <a:pt x="0" y="431"/>
                </a:moveTo>
                <a:lnTo>
                  <a:pt x="8839" y="4711"/>
                </a:lnTo>
                <a:lnTo>
                  <a:pt x="17208" y="4902"/>
                </a:lnTo>
                <a:lnTo>
                  <a:pt x="22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192504" y="5241380"/>
            <a:ext cx="42329" cy="6067"/>
          </a:xfrm>
          <a:custGeom>
            <a:avLst/>
            <a:gdLst/>
            <a:ahLst/>
            <a:cxnLst/>
            <a:rect l="l" t="t" r="r" b="b"/>
            <a:pathLst>
              <a:path w="42329" h="6067">
                <a:moveTo>
                  <a:pt x="0" y="1711"/>
                </a:moveTo>
                <a:lnTo>
                  <a:pt x="12209" y="0"/>
                </a:lnTo>
                <a:lnTo>
                  <a:pt x="25432" y="510"/>
                </a:lnTo>
                <a:lnTo>
                  <a:pt x="37754" y="3720"/>
                </a:lnTo>
                <a:lnTo>
                  <a:pt x="42329" y="6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126298" y="5237732"/>
            <a:ext cx="38608" cy="5981"/>
          </a:xfrm>
          <a:custGeom>
            <a:avLst/>
            <a:gdLst/>
            <a:ahLst/>
            <a:cxnLst/>
            <a:rect l="l" t="t" r="r" b="b"/>
            <a:pathLst>
              <a:path w="38607" h="5981">
                <a:moveTo>
                  <a:pt x="38607" y="1625"/>
                </a:moveTo>
                <a:lnTo>
                  <a:pt x="31013" y="584"/>
                </a:lnTo>
                <a:lnTo>
                  <a:pt x="23253" y="0"/>
                </a:lnTo>
                <a:lnTo>
                  <a:pt x="15532" y="381"/>
                </a:lnTo>
                <a:lnTo>
                  <a:pt x="9105" y="698"/>
                </a:lnTo>
                <a:lnTo>
                  <a:pt x="5130" y="5664"/>
                </a:lnTo>
                <a:lnTo>
                  <a:pt x="0" y="59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201623" y="5254915"/>
            <a:ext cx="10335" cy="10221"/>
          </a:xfrm>
          <a:custGeom>
            <a:avLst/>
            <a:gdLst/>
            <a:ahLst/>
            <a:cxnLst/>
            <a:rect l="l" t="t" r="r" b="b"/>
            <a:pathLst>
              <a:path w="10335" h="10221">
                <a:moveTo>
                  <a:pt x="0" y="1244"/>
                </a:moveTo>
                <a:lnTo>
                  <a:pt x="2318" y="10221"/>
                </a:lnTo>
                <a:lnTo>
                  <a:pt x="6900" y="10105"/>
                </a:lnTo>
                <a:lnTo>
                  <a:pt x="10335" y="5462"/>
                </a:lnTo>
                <a:lnTo>
                  <a:pt x="9211" y="860"/>
                </a:lnTo>
                <a:lnTo>
                  <a:pt x="5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141069" y="5249936"/>
            <a:ext cx="9043" cy="10048"/>
          </a:xfrm>
          <a:custGeom>
            <a:avLst/>
            <a:gdLst/>
            <a:ahLst/>
            <a:cxnLst/>
            <a:rect l="l" t="t" r="r" b="b"/>
            <a:pathLst>
              <a:path w="9043" h="10048">
                <a:moveTo>
                  <a:pt x="0" y="1244"/>
                </a:moveTo>
                <a:lnTo>
                  <a:pt x="974" y="8854"/>
                </a:lnTo>
                <a:lnTo>
                  <a:pt x="6271" y="10048"/>
                </a:lnTo>
                <a:lnTo>
                  <a:pt x="9043" y="5839"/>
                </a:lnTo>
                <a:lnTo>
                  <a:pt x="5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106215" y="5104442"/>
            <a:ext cx="179744" cy="124495"/>
          </a:xfrm>
          <a:custGeom>
            <a:avLst/>
            <a:gdLst/>
            <a:ahLst/>
            <a:cxnLst/>
            <a:rect l="l" t="t" r="r" b="b"/>
            <a:pathLst>
              <a:path w="179744" h="124495">
                <a:moveTo>
                  <a:pt x="4722" y="70719"/>
                </a:moveTo>
                <a:lnTo>
                  <a:pt x="2269" y="82998"/>
                </a:lnTo>
                <a:lnTo>
                  <a:pt x="893" y="95690"/>
                </a:lnTo>
                <a:lnTo>
                  <a:pt x="0" y="108836"/>
                </a:lnTo>
                <a:lnTo>
                  <a:pt x="330" y="111097"/>
                </a:lnTo>
                <a:lnTo>
                  <a:pt x="4617" y="106107"/>
                </a:lnTo>
                <a:lnTo>
                  <a:pt x="15449" y="99024"/>
                </a:lnTo>
                <a:lnTo>
                  <a:pt x="28614" y="94009"/>
                </a:lnTo>
                <a:lnTo>
                  <a:pt x="42079" y="90738"/>
                </a:lnTo>
                <a:lnTo>
                  <a:pt x="53809" y="88884"/>
                </a:lnTo>
                <a:lnTo>
                  <a:pt x="59053" y="88328"/>
                </a:lnTo>
                <a:lnTo>
                  <a:pt x="71690" y="87584"/>
                </a:lnTo>
                <a:lnTo>
                  <a:pt x="84714" y="87568"/>
                </a:lnTo>
                <a:lnTo>
                  <a:pt x="97621" y="88259"/>
                </a:lnTo>
                <a:lnTo>
                  <a:pt x="109905" y="89634"/>
                </a:lnTo>
                <a:lnTo>
                  <a:pt x="121388" y="92151"/>
                </a:lnTo>
                <a:lnTo>
                  <a:pt x="133506" y="96277"/>
                </a:lnTo>
                <a:lnTo>
                  <a:pt x="145224" y="101114"/>
                </a:lnTo>
                <a:lnTo>
                  <a:pt x="146939" y="101825"/>
                </a:lnTo>
                <a:lnTo>
                  <a:pt x="158776" y="106648"/>
                </a:lnTo>
                <a:lnTo>
                  <a:pt x="170815" y="113795"/>
                </a:lnTo>
                <a:lnTo>
                  <a:pt x="178130" y="124495"/>
                </a:lnTo>
                <a:lnTo>
                  <a:pt x="178549" y="119815"/>
                </a:lnTo>
                <a:lnTo>
                  <a:pt x="179429" y="107028"/>
                </a:lnTo>
                <a:lnTo>
                  <a:pt x="179744" y="94185"/>
                </a:lnTo>
                <a:lnTo>
                  <a:pt x="179242" y="81529"/>
                </a:lnTo>
                <a:lnTo>
                  <a:pt x="177673" y="69301"/>
                </a:lnTo>
                <a:lnTo>
                  <a:pt x="173626" y="57365"/>
                </a:lnTo>
                <a:lnTo>
                  <a:pt x="166404" y="45807"/>
                </a:lnTo>
                <a:lnTo>
                  <a:pt x="156957" y="35260"/>
                </a:lnTo>
                <a:lnTo>
                  <a:pt x="146215" y="26238"/>
                </a:lnTo>
                <a:lnTo>
                  <a:pt x="135106" y="19257"/>
                </a:lnTo>
                <a:lnTo>
                  <a:pt x="124561" y="14831"/>
                </a:lnTo>
                <a:lnTo>
                  <a:pt x="122135" y="14107"/>
                </a:lnTo>
                <a:lnTo>
                  <a:pt x="122491" y="8201"/>
                </a:lnTo>
                <a:lnTo>
                  <a:pt x="120218" y="7134"/>
                </a:lnTo>
                <a:lnTo>
                  <a:pt x="115134" y="4966"/>
                </a:lnTo>
                <a:lnTo>
                  <a:pt x="103414" y="1465"/>
                </a:lnTo>
                <a:lnTo>
                  <a:pt x="91358" y="0"/>
                </a:lnTo>
                <a:lnTo>
                  <a:pt x="78904" y="664"/>
                </a:lnTo>
                <a:lnTo>
                  <a:pt x="65989" y="3553"/>
                </a:lnTo>
                <a:lnTo>
                  <a:pt x="63804" y="4226"/>
                </a:lnTo>
                <a:lnTo>
                  <a:pt x="64439" y="9382"/>
                </a:lnTo>
                <a:lnTo>
                  <a:pt x="62280" y="9992"/>
                </a:lnTo>
                <a:lnTo>
                  <a:pt x="53417" y="12958"/>
                </a:lnTo>
                <a:lnTo>
                  <a:pt x="41567" y="19036"/>
                </a:lnTo>
                <a:lnTo>
                  <a:pt x="31974" y="26637"/>
                </a:lnTo>
                <a:lnTo>
                  <a:pt x="23755" y="35680"/>
                </a:lnTo>
                <a:lnTo>
                  <a:pt x="16027" y="46085"/>
                </a:lnTo>
                <a:lnTo>
                  <a:pt x="8848" y="58808"/>
                </a:lnTo>
                <a:lnTo>
                  <a:pt x="4722" y="707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106215" y="5104442"/>
            <a:ext cx="179744" cy="124495"/>
          </a:xfrm>
          <a:custGeom>
            <a:avLst/>
            <a:gdLst/>
            <a:ahLst/>
            <a:cxnLst/>
            <a:rect l="l" t="t" r="r" b="b"/>
            <a:pathLst>
              <a:path w="179744" h="124495">
                <a:moveTo>
                  <a:pt x="0" y="108836"/>
                </a:moveTo>
                <a:lnTo>
                  <a:pt x="893" y="95690"/>
                </a:lnTo>
                <a:lnTo>
                  <a:pt x="2269" y="82998"/>
                </a:lnTo>
                <a:lnTo>
                  <a:pt x="4722" y="70719"/>
                </a:lnTo>
                <a:lnTo>
                  <a:pt x="8848" y="58808"/>
                </a:lnTo>
                <a:lnTo>
                  <a:pt x="15243" y="47223"/>
                </a:lnTo>
                <a:lnTo>
                  <a:pt x="23755" y="35680"/>
                </a:lnTo>
                <a:lnTo>
                  <a:pt x="31974" y="26637"/>
                </a:lnTo>
                <a:lnTo>
                  <a:pt x="41567" y="19036"/>
                </a:lnTo>
                <a:lnTo>
                  <a:pt x="53417" y="12958"/>
                </a:lnTo>
                <a:lnTo>
                  <a:pt x="62280" y="9992"/>
                </a:lnTo>
                <a:lnTo>
                  <a:pt x="64439" y="9382"/>
                </a:lnTo>
                <a:lnTo>
                  <a:pt x="63804" y="4226"/>
                </a:lnTo>
                <a:lnTo>
                  <a:pt x="65989" y="3553"/>
                </a:lnTo>
                <a:lnTo>
                  <a:pt x="78904" y="664"/>
                </a:lnTo>
                <a:lnTo>
                  <a:pt x="91358" y="0"/>
                </a:lnTo>
                <a:lnTo>
                  <a:pt x="103414" y="1465"/>
                </a:lnTo>
                <a:lnTo>
                  <a:pt x="115134" y="4966"/>
                </a:lnTo>
                <a:lnTo>
                  <a:pt x="120218" y="7134"/>
                </a:lnTo>
                <a:lnTo>
                  <a:pt x="122491" y="8201"/>
                </a:lnTo>
                <a:lnTo>
                  <a:pt x="122135" y="14107"/>
                </a:lnTo>
                <a:lnTo>
                  <a:pt x="124561" y="14831"/>
                </a:lnTo>
                <a:lnTo>
                  <a:pt x="135106" y="19257"/>
                </a:lnTo>
                <a:lnTo>
                  <a:pt x="146215" y="26238"/>
                </a:lnTo>
                <a:lnTo>
                  <a:pt x="156957" y="35260"/>
                </a:lnTo>
                <a:lnTo>
                  <a:pt x="166404" y="45807"/>
                </a:lnTo>
                <a:lnTo>
                  <a:pt x="173626" y="57365"/>
                </a:lnTo>
                <a:lnTo>
                  <a:pt x="177673" y="69301"/>
                </a:lnTo>
                <a:lnTo>
                  <a:pt x="179242" y="81529"/>
                </a:lnTo>
                <a:lnTo>
                  <a:pt x="179744" y="94185"/>
                </a:lnTo>
                <a:lnTo>
                  <a:pt x="179429" y="107028"/>
                </a:lnTo>
                <a:lnTo>
                  <a:pt x="178549" y="119815"/>
                </a:lnTo>
                <a:lnTo>
                  <a:pt x="178130" y="124495"/>
                </a:lnTo>
                <a:lnTo>
                  <a:pt x="170815" y="113795"/>
                </a:lnTo>
                <a:lnTo>
                  <a:pt x="158776" y="106648"/>
                </a:lnTo>
                <a:lnTo>
                  <a:pt x="146939" y="101825"/>
                </a:lnTo>
                <a:lnTo>
                  <a:pt x="145224" y="101114"/>
                </a:lnTo>
                <a:lnTo>
                  <a:pt x="133506" y="96277"/>
                </a:lnTo>
                <a:lnTo>
                  <a:pt x="121388" y="92151"/>
                </a:lnTo>
                <a:lnTo>
                  <a:pt x="109905" y="89634"/>
                </a:lnTo>
                <a:lnTo>
                  <a:pt x="97621" y="88259"/>
                </a:lnTo>
                <a:lnTo>
                  <a:pt x="84714" y="87568"/>
                </a:lnTo>
                <a:lnTo>
                  <a:pt x="71690" y="87584"/>
                </a:lnTo>
                <a:lnTo>
                  <a:pt x="59053" y="88328"/>
                </a:lnTo>
                <a:lnTo>
                  <a:pt x="53809" y="88884"/>
                </a:lnTo>
                <a:lnTo>
                  <a:pt x="42079" y="90738"/>
                </a:lnTo>
                <a:lnTo>
                  <a:pt x="28614" y="94009"/>
                </a:lnTo>
                <a:lnTo>
                  <a:pt x="15449" y="99024"/>
                </a:lnTo>
                <a:lnTo>
                  <a:pt x="4617" y="106107"/>
                </a:lnTo>
                <a:lnTo>
                  <a:pt x="330" y="111097"/>
                </a:lnTo>
                <a:lnTo>
                  <a:pt x="0" y="1088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111880" y="5171457"/>
            <a:ext cx="144995" cy="33045"/>
          </a:xfrm>
          <a:custGeom>
            <a:avLst/>
            <a:gdLst/>
            <a:ahLst/>
            <a:cxnLst/>
            <a:rect l="l" t="t" r="r" b="b"/>
            <a:pathLst>
              <a:path w="144995" h="33045">
                <a:moveTo>
                  <a:pt x="0" y="30607"/>
                </a:moveTo>
                <a:lnTo>
                  <a:pt x="7965" y="20023"/>
                </a:lnTo>
                <a:lnTo>
                  <a:pt x="18385" y="11590"/>
                </a:lnTo>
                <a:lnTo>
                  <a:pt x="30393" y="5388"/>
                </a:lnTo>
                <a:lnTo>
                  <a:pt x="43127" y="1500"/>
                </a:lnTo>
                <a:lnTo>
                  <a:pt x="55722" y="8"/>
                </a:lnTo>
                <a:lnTo>
                  <a:pt x="56184" y="0"/>
                </a:lnTo>
                <a:lnTo>
                  <a:pt x="76690" y="991"/>
                </a:lnTo>
                <a:lnTo>
                  <a:pt x="94468" y="4172"/>
                </a:lnTo>
                <a:lnTo>
                  <a:pt x="109551" y="8920"/>
                </a:lnTo>
                <a:lnTo>
                  <a:pt x="121974" y="14615"/>
                </a:lnTo>
                <a:lnTo>
                  <a:pt x="131770" y="20634"/>
                </a:lnTo>
                <a:lnTo>
                  <a:pt x="138972" y="26358"/>
                </a:lnTo>
                <a:lnTo>
                  <a:pt x="143614" y="31164"/>
                </a:lnTo>
                <a:lnTo>
                  <a:pt x="144995" y="33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166235" y="5107995"/>
            <a:ext cx="6464" cy="31457"/>
          </a:xfrm>
          <a:custGeom>
            <a:avLst/>
            <a:gdLst/>
            <a:ahLst/>
            <a:cxnLst/>
            <a:rect l="l" t="t" r="r" b="b"/>
            <a:pathLst>
              <a:path w="6464" h="31457">
                <a:moveTo>
                  <a:pt x="6464" y="0"/>
                </a:moveTo>
                <a:lnTo>
                  <a:pt x="3150" y="12052"/>
                </a:lnTo>
                <a:lnTo>
                  <a:pt x="1584" y="24430"/>
                </a:lnTo>
                <a:lnTo>
                  <a:pt x="0" y="314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218623" y="5111512"/>
            <a:ext cx="6985" cy="31432"/>
          </a:xfrm>
          <a:custGeom>
            <a:avLst/>
            <a:gdLst/>
            <a:ahLst/>
            <a:cxnLst/>
            <a:rect l="l" t="t" r="r" b="b"/>
            <a:pathLst>
              <a:path w="6985" h="31432">
                <a:moveTo>
                  <a:pt x="6985" y="0"/>
                </a:moveTo>
                <a:lnTo>
                  <a:pt x="2980" y="11880"/>
                </a:lnTo>
                <a:lnTo>
                  <a:pt x="1132" y="24872"/>
                </a:lnTo>
                <a:lnTo>
                  <a:pt x="0" y="314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866286" y="6488739"/>
            <a:ext cx="46342" cy="66789"/>
          </a:xfrm>
          <a:custGeom>
            <a:avLst/>
            <a:gdLst/>
            <a:ahLst/>
            <a:cxnLst/>
            <a:rect l="l" t="t" r="r" b="b"/>
            <a:pathLst>
              <a:path w="46342" h="66789">
                <a:moveTo>
                  <a:pt x="46342" y="0"/>
                </a:moveTo>
                <a:lnTo>
                  <a:pt x="43865" y="6642"/>
                </a:lnTo>
                <a:lnTo>
                  <a:pt x="41160" y="12268"/>
                </a:lnTo>
                <a:lnTo>
                  <a:pt x="36791" y="17868"/>
                </a:lnTo>
                <a:lnTo>
                  <a:pt x="33286" y="22339"/>
                </a:lnTo>
                <a:lnTo>
                  <a:pt x="29108" y="26593"/>
                </a:lnTo>
                <a:lnTo>
                  <a:pt x="24485" y="29870"/>
                </a:lnTo>
                <a:lnTo>
                  <a:pt x="20599" y="32600"/>
                </a:lnTo>
                <a:lnTo>
                  <a:pt x="17881" y="35242"/>
                </a:lnTo>
                <a:lnTo>
                  <a:pt x="13639" y="37655"/>
                </a:lnTo>
                <a:lnTo>
                  <a:pt x="11175" y="39052"/>
                </a:lnTo>
                <a:lnTo>
                  <a:pt x="546" y="40373"/>
                </a:lnTo>
                <a:lnTo>
                  <a:pt x="0" y="43065"/>
                </a:lnTo>
                <a:lnTo>
                  <a:pt x="11468" y="48374"/>
                </a:lnTo>
                <a:lnTo>
                  <a:pt x="24268" y="53471"/>
                </a:lnTo>
                <a:lnTo>
                  <a:pt x="35191" y="60400"/>
                </a:lnTo>
                <a:lnTo>
                  <a:pt x="39738" y="667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825876" y="6527092"/>
            <a:ext cx="3441" cy="25272"/>
          </a:xfrm>
          <a:custGeom>
            <a:avLst/>
            <a:gdLst/>
            <a:ahLst/>
            <a:cxnLst/>
            <a:rect l="l" t="t" r="r" b="b"/>
            <a:pathLst>
              <a:path w="3441" h="25273">
                <a:moveTo>
                  <a:pt x="0" y="0"/>
                </a:moveTo>
                <a:lnTo>
                  <a:pt x="3083" y="12157"/>
                </a:lnTo>
                <a:lnTo>
                  <a:pt x="3440" y="25103"/>
                </a:lnTo>
                <a:lnTo>
                  <a:pt x="3441" y="252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549277" y="5446222"/>
            <a:ext cx="188483" cy="175970"/>
          </a:xfrm>
          <a:custGeom>
            <a:avLst/>
            <a:gdLst/>
            <a:ahLst/>
            <a:cxnLst/>
            <a:rect l="l" t="t" r="r" b="b"/>
            <a:pathLst>
              <a:path w="188483" h="175970">
                <a:moveTo>
                  <a:pt x="179513" y="64063"/>
                </a:moveTo>
                <a:lnTo>
                  <a:pt x="177167" y="52728"/>
                </a:lnTo>
                <a:lnTo>
                  <a:pt x="175070" y="44217"/>
                </a:lnTo>
                <a:lnTo>
                  <a:pt x="172992" y="32959"/>
                </a:lnTo>
                <a:lnTo>
                  <a:pt x="170597" y="21159"/>
                </a:lnTo>
                <a:lnTo>
                  <a:pt x="167392" y="10565"/>
                </a:lnTo>
                <a:lnTo>
                  <a:pt x="162889" y="2928"/>
                </a:lnTo>
                <a:lnTo>
                  <a:pt x="156595" y="0"/>
                </a:lnTo>
                <a:lnTo>
                  <a:pt x="148021" y="3529"/>
                </a:lnTo>
                <a:lnTo>
                  <a:pt x="103418" y="24661"/>
                </a:lnTo>
                <a:lnTo>
                  <a:pt x="100618" y="25567"/>
                </a:lnTo>
                <a:lnTo>
                  <a:pt x="86906" y="30518"/>
                </a:lnTo>
                <a:lnTo>
                  <a:pt x="77866" y="38631"/>
                </a:lnTo>
                <a:lnTo>
                  <a:pt x="67299" y="36679"/>
                </a:lnTo>
                <a:lnTo>
                  <a:pt x="60396" y="38692"/>
                </a:lnTo>
                <a:lnTo>
                  <a:pt x="55336" y="34974"/>
                </a:lnTo>
                <a:lnTo>
                  <a:pt x="54942" y="35634"/>
                </a:lnTo>
                <a:lnTo>
                  <a:pt x="50878" y="31977"/>
                </a:lnTo>
                <a:lnTo>
                  <a:pt x="50459" y="32828"/>
                </a:lnTo>
                <a:lnTo>
                  <a:pt x="43119" y="31850"/>
                </a:lnTo>
                <a:lnTo>
                  <a:pt x="39245" y="30211"/>
                </a:lnTo>
                <a:lnTo>
                  <a:pt x="32044" y="33234"/>
                </a:lnTo>
                <a:lnTo>
                  <a:pt x="27510" y="35152"/>
                </a:lnTo>
                <a:lnTo>
                  <a:pt x="19077" y="37717"/>
                </a:lnTo>
                <a:lnTo>
                  <a:pt x="16410" y="41629"/>
                </a:lnTo>
                <a:lnTo>
                  <a:pt x="13451" y="45997"/>
                </a:lnTo>
                <a:lnTo>
                  <a:pt x="12372" y="50074"/>
                </a:lnTo>
                <a:lnTo>
                  <a:pt x="9832" y="54875"/>
                </a:lnTo>
                <a:lnTo>
                  <a:pt x="9265" y="55999"/>
                </a:lnTo>
                <a:lnTo>
                  <a:pt x="5192" y="67873"/>
                </a:lnTo>
                <a:lnTo>
                  <a:pt x="2923" y="80630"/>
                </a:lnTo>
                <a:lnTo>
                  <a:pt x="1971" y="87082"/>
                </a:lnTo>
                <a:lnTo>
                  <a:pt x="2059" y="100861"/>
                </a:lnTo>
                <a:lnTo>
                  <a:pt x="1821" y="109044"/>
                </a:lnTo>
                <a:lnTo>
                  <a:pt x="802" y="122613"/>
                </a:lnTo>
                <a:lnTo>
                  <a:pt x="0" y="135902"/>
                </a:lnTo>
                <a:lnTo>
                  <a:pt x="556" y="148239"/>
                </a:lnTo>
                <a:lnTo>
                  <a:pt x="3616" y="158951"/>
                </a:lnTo>
                <a:lnTo>
                  <a:pt x="10323" y="167364"/>
                </a:lnTo>
                <a:lnTo>
                  <a:pt x="21821" y="172807"/>
                </a:lnTo>
                <a:lnTo>
                  <a:pt x="33462" y="174983"/>
                </a:lnTo>
                <a:lnTo>
                  <a:pt x="48127" y="175970"/>
                </a:lnTo>
                <a:lnTo>
                  <a:pt x="63555" y="175421"/>
                </a:lnTo>
                <a:lnTo>
                  <a:pt x="78643" y="173305"/>
                </a:lnTo>
                <a:lnTo>
                  <a:pt x="92294" y="169592"/>
                </a:lnTo>
                <a:lnTo>
                  <a:pt x="103406" y="164251"/>
                </a:lnTo>
                <a:lnTo>
                  <a:pt x="110880" y="157252"/>
                </a:lnTo>
                <a:lnTo>
                  <a:pt x="113616" y="148563"/>
                </a:lnTo>
                <a:lnTo>
                  <a:pt x="114645" y="153008"/>
                </a:lnTo>
                <a:lnTo>
                  <a:pt x="121109" y="148702"/>
                </a:lnTo>
                <a:lnTo>
                  <a:pt x="124246" y="149629"/>
                </a:lnTo>
                <a:lnTo>
                  <a:pt x="128259" y="150811"/>
                </a:lnTo>
                <a:lnTo>
                  <a:pt x="131726" y="150226"/>
                </a:lnTo>
                <a:lnTo>
                  <a:pt x="135638" y="151484"/>
                </a:lnTo>
                <a:lnTo>
                  <a:pt x="145511" y="154338"/>
                </a:lnTo>
                <a:lnTo>
                  <a:pt x="156306" y="156697"/>
                </a:lnTo>
                <a:lnTo>
                  <a:pt x="166861" y="157944"/>
                </a:lnTo>
                <a:lnTo>
                  <a:pt x="176266" y="157543"/>
                </a:lnTo>
                <a:lnTo>
                  <a:pt x="183611" y="154959"/>
                </a:lnTo>
                <a:lnTo>
                  <a:pt x="187987" y="149656"/>
                </a:lnTo>
                <a:lnTo>
                  <a:pt x="188483" y="141098"/>
                </a:lnTo>
                <a:lnTo>
                  <a:pt x="184190" y="128751"/>
                </a:lnTo>
                <a:lnTo>
                  <a:pt x="182365" y="124317"/>
                </a:lnTo>
                <a:lnTo>
                  <a:pt x="179899" y="113043"/>
                </a:lnTo>
                <a:lnTo>
                  <a:pt x="179304" y="101004"/>
                </a:lnTo>
                <a:lnTo>
                  <a:pt x="179657" y="88577"/>
                </a:lnTo>
                <a:lnTo>
                  <a:pt x="180035" y="76138"/>
                </a:lnTo>
                <a:lnTo>
                  <a:pt x="179513" y="640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549277" y="5446222"/>
            <a:ext cx="188483" cy="175970"/>
          </a:xfrm>
          <a:custGeom>
            <a:avLst/>
            <a:gdLst/>
            <a:ahLst/>
            <a:cxnLst/>
            <a:rect l="l" t="t" r="r" b="b"/>
            <a:pathLst>
              <a:path w="188483" h="175970">
                <a:moveTo>
                  <a:pt x="148021" y="3529"/>
                </a:moveTo>
                <a:lnTo>
                  <a:pt x="156595" y="0"/>
                </a:lnTo>
                <a:lnTo>
                  <a:pt x="162889" y="2928"/>
                </a:lnTo>
                <a:lnTo>
                  <a:pt x="167392" y="10565"/>
                </a:lnTo>
                <a:lnTo>
                  <a:pt x="170597" y="21159"/>
                </a:lnTo>
                <a:lnTo>
                  <a:pt x="172992" y="32959"/>
                </a:lnTo>
                <a:lnTo>
                  <a:pt x="175070" y="44217"/>
                </a:lnTo>
                <a:lnTo>
                  <a:pt x="177167" y="52728"/>
                </a:lnTo>
                <a:lnTo>
                  <a:pt x="179513" y="64063"/>
                </a:lnTo>
                <a:lnTo>
                  <a:pt x="180035" y="76138"/>
                </a:lnTo>
                <a:lnTo>
                  <a:pt x="179657" y="88577"/>
                </a:lnTo>
                <a:lnTo>
                  <a:pt x="179304" y="101004"/>
                </a:lnTo>
                <a:lnTo>
                  <a:pt x="179899" y="113043"/>
                </a:lnTo>
                <a:lnTo>
                  <a:pt x="182365" y="124317"/>
                </a:lnTo>
                <a:lnTo>
                  <a:pt x="184190" y="128751"/>
                </a:lnTo>
                <a:lnTo>
                  <a:pt x="188483" y="141098"/>
                </a:lnTo>
                <a:lnTo>
                  <a:pt x="187987" y="149656"/>
                </a:lnTo>
                <a:lnTo>
                  <a:pt x="183611" y="154959"/>
                </a:lnTo>
                <a:lnTo>
                  <a:pt x="176266" y="157543"/>
                </a:lnTo>
                <a:lnTo>
                  <a:pt x="166861" y="157944"/>
                </a:lnTo>
                <a:lnTo>
                  <a:pt x="156306" y="156697"/>
                </a:lnTo>
                <a:lnTo>
                  <a:pt x="145511" y="154338"/>
                </a:lnTo>
                <a:lnTo>
                  <a:pt x="135638" y="151484"/>
                </a:lnTo>
                <a:lnTo>
                  <a:pt x="131726" y="150226"/>
                </a:lnTo>
                <a:lnTo>
                  <a:pt x="128259" y="150811"/>
                </a:lnTo>
                <a:lnTo>
                  <a:pt x="124246" y="149629"/>
                </a:lnTo>
                <a:lnTo>
                  <a:pt x="121109" y="148702"/>
                </a:lnTo>
                <a:lnTo>
                  <a:pt x="114645" y="153008"/>
                </a:lnTo>
                <a:lnTo>
                  <a:pt x="113616" y="148563"/>
                </a:lnTo>
                <a:lnTo>
                  <a:pt x="110880" y="157252"/>
                </a:lnTo>
                <a:lnTo>
                  <a:pt x="103406" y="164251"/>
                </a:lnTo>
                <a:lnTo>
                  <a:pt x="92294" y="169592"/>
                </a:lnTo>
                <a:lnTo>
                  <a:pt x="78643" y="173305"/>
                </a:lnTo>
                <a:lnTo>
                  <a:pt x="63555" y="175421"/>
                </a:lnTo>
                <a:lnTo>
                  <a:pt x="48127" y="175970"/>
                </a:lnTo>
                <a:lnTo>
                  <a:pt x="33462" y="174983"/>
                </a:lnTo>
                <a:lnTo>
                  <a:pt x="21821" y="172807"/>
                </a:lnTo>
                <a:lnTo>
                  <a:pt x="10323" y="167364"/>
                </a:lnTo>
                <a:lnTo>
                  <a:pt x="3616" y="158951"/>
                </a:lnTo>
                <a:lnTo>
                  <a:pt x="556" y="148239"/>
                </a:lnTo>
                <a:lnTo>
                  <a:pt x="0" y="135902"/>
                </a:lnTo>
                <a:lnTo>
                  <a:pt x="802" y="122613"/>
                </a:lnTo>
                <a:lnTo>
                  <a:pt x="1821" y="109044"/>
                </a:lnTo>
                <a:lnTo>
                  <a:pt x="2059" y="100861"/>
                </a:lnTo>
                <a:lnTo>
                  <a:pt x="2034" y="94296"/>
                </a:lnTo>
                <a:lnTo>
                  <a:pt x="1971" y="87082"/>
                </a:lnTo>
                <a:lnTo>
                  <a:pt x="2923" y="80630"/>
                </a:lnTo>
                <a:lnTo>
                  <a:pt x="5192" y="67873"/>
                </a:lnTo>
                <a:lnTo>
                  <a:pt x="9265" y="55999"/>
                </a:lnTo>
                <a:lnTo>
                  <a:pt x="9832" y="54875"/>
                </a:lnTo>
                <a:lnTo>
                  <a:pt x="12372" y="50074"/>
                </a:lnTo>
                <a:lnTo>
                  <a:pt x="13451" y="45997"/>
                </a:lnTo>
                <a:lnTo>
                  <a:pt x="16410" y="41629"/>
                </a:lnTo>
                <a:lnTo>
                  <a:pt x="19077" y="37717"/>
                </a:lnTo>
                <a:lnTo>
                  <a:pt x="27510" y="35152"/>
                </a:lnTo>
                <a:lnTo>
                  <a:pt x="32044" y="33234"/>
                </a:lnTo>
                <a:lnTo>
                  <a:pt x="39245" y="30211"/>
                </a:lnTo>
                <a:lnTo>
                  <a:pt x="43119" y="31850"/>
                </a:lnTo>
                <a:lnTo>
                  <a:pt x="50459" y="32828"/>
                </a:lnTo>
                <a:lnTo>
                  <a:pt x="50878" y="31977"/>
                </a:lnTo>
                <a:lnTo>
                  <a:pt x="54942" y="35634"/>
                </a:lnTo>
                <a:lnTo>
                  <a:pt x="55336" y="34974"/>
                </a:lnTo>
                <a:lnTo>
                  <a:pt x="60396" y="38692"/>
                </a:lnTo>
                <a:lnTo>
                  <a:pt x="67299" y="36679"/>
                </a:lnTo>
                <a:lnTo>
                  <a:pt x="77866" y="38631"/>
                </a:lnTo>
                <a:lnTo>
                  <a:pt x="86906" y="30518"/>
                </a:lnTo>
                <a:lnTo>
                  <a:pt x="100618" y="25567"/>
                </a:lnTo>
                <a:lnTo>
                  <a:pt x="103418" y="24661"/>
                </a:lnTo>
                <a:lnTo>
                  <a:pt x="148021" y="35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559745" y="5482670"/>
            <a:ext cx="81445" cy="133028"/>
          </a:xfrm>
          <a:custGeom>
            <a:avLst/>
            <a:gdLst/>
            <a:ahLst/>
            <a:cxnLst/>
            <a:rect l="l" t="t" r="r" b="b"/>
            <a:pathLst>
              <a:path w="81445" h="133028">
                <a:moveTo>
                  <a:pt x="0" y="129235"/>
                </a:moveTo>
                <a:lnTo>
                  <a:pt x="10673" y="133028"/>
                </a:lnTo>
                <a:lnTo>
                  <a:pt x="21750" y="131132"/>
                </a:lnTo>
                <a:lnTo>
                  <a:pt x="33381" y="127199"/>
                </a:lnTo>
                <a:lnTo>
                  <a:pt x="35102" y="126682"/>
                </a:lnTo>
                <a:lnTo>
                  <a:pt x="40919" y="125006"/>
                </a:lnTo>
                <a:lnTo>
                  <a:pt x="52628" y="129425"/>
                </a:lnTo>
                <a:lnTo>
                  <a:pt x="57912" y="126758"/>
                </a:lnTo>
                <a:lnTo>
                  <a:pt x="61810" y="124790"/>
                </a:lnTo>
                <a:lnTo>
                  <a:pt x="66789" y="124180"/>
                </a:lnTo>
                <a:lnTo>
                  <a:pt x="70853" y="122491"/>
                </a:lnTo>
                <a:lnTo>
                  <a:pt x="75869" y="120383"/>
                </a:lnTo>
                <a:lnTo>
                  <a:pt x="81445" y="113296"/>
                </a:lnTo>
                <a:lnTo>
                  <a:pt x="79032" y="106349"/>
                </a:lnTo>
                <a:lnTo>
                  <a:pt x="78397" y="104559"/>
                </a:lnTo>
                <a:lnTo>
                  <a:pt x="75577" y="100965"/>
                </a:lnTo>
                <a:lnTo>
                  <a:pt x="74155" y="99428"/>
                </a:lnTo>
                <a:lnTo>
                  <a:pt x="71551" y="96647"/>
                </a:lnTo>
                <a:lnTo>
                  <a:pt x="68999" y="96697"/>
                </a:lnTo>
                <a:lnTo>
                  <a:pt x="65405" y="95910"/>
                </a:lnTo>
                <a:lnTo>
                  <a:pt x="69557" y="94742"/>
                </a:lnTo>
                <a:lnTo>
                  <a:pt x="75361" y="95732"/>
                </a:lnTo>
                <a:lnTo>
                  <a:pt x="77292" y="91224"/>
                </a:lnTo>
                <a:lnTo>
                  <a:pt x="78562" y="88188"/>
                </a:lnTo>
                <a:lnTo>
                  <a:pt x="79057" y="82689"/>
                </a:lnTo>
                <a:lnTo>
                  <a:pt x="78663" y="79349"/>
                </a:lnTo>
                <a:lnTo>
                  <a:pt x="77863" y="72339"/>
                </a:lnTo>
                <a:lnTo>
                  <a:pt x="73202" y="67271"/>
                </a:lnTo>
                <a:lnTo>
                  <a:pt x="66167" y="68529"/>
                </a:lnTo>
                <a:lnTo>
                  <a:pt x="74841" y="69227"/>
                </a:lnTo>
                <a:lnTo>
                  <a:pt x="79794" y="57480"/>
                </a:lnTo>
                <a:lnTo>
                  <a:pt x="77965" y="50215"/>
                </a:lnTo>
                <a:lnTo>
                  <a:pt x="75501" y="40411"/>
                </a:lnTo>
                <a:lnTo>
                  <a:pt x="67462" y="41694"/>
                </a:lnTo>
                <a:lnTo>
                  <a:pt x="60667" y="36817"/>
                </a:lnTo>
                <a:lnTo>
                  <a:pt x="66027" y="35598"/>
                </a:lnTo>
                <a:lnTo>
                  <a:pt x="72948" y="34442"/>
                </a:lnTo>
                <a:lnTo>
                  <a:pt x="76136" y="29425"/>
                </a:lnTo>
                <a:lnTo>
                  <a:pt x="79552" y="24028"/>
                </a:lnTo>
                <a:lnTo>
                  <a:pt x="76123" y="16840"/>
                </a:lnTo>
                <a:lnTo>
                  <a:pt x="72834" y="12001"/>
                </a:lnTo>
                <a:lnTo>
                  <a:pt x="68973" y="6350"/>
                </a:lnTo>
                <a:lnTo>
                  <a:pt x="63436" y="3683"/>
                </a:lnTo>
                <a:lnTo>
                  <a:pt x="56807" y="2692"/>
                </a:lnTo>
                <a:lnTo>
                  <a:pt x="52959" y="2120"/>
                </a:lnTo>
                <a:lnTo>
                  <a:pt x="47929" y="3403"/>
                </a:lnTo>
                <a:lnTo>
                  <a:pt x="450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576863" y="5576916"/>
            <a:ext cx="44208" cy="698"/>
          </a:xfrm>
          <a:custGeom>
            <a:avLst/>
            <a:gdLst/>
            <a:ahLst/>
            <a:cxnLst/>
            <a:rect l="l" t="t" r="r" b="b"/>
            <a:pathLst>
              <a:path w="44208" h="698">
                <a:moveTo>
                  <a:pt x="44208" y="698"/>
                </a:moveTo>
                <a:lnTo>
                  <a:pt x="32958" y="558"/>
                </a:lnTo>
                <a:lnTo>
                  <a:pt x="18187" y="271"/>
                </a:lnTo>
                <a:lnTo>
                  <a:pt x="4662" y="3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599241" y="5551961"/>
            <a:ext cx="23202" cy="0"/>
          </a:xfrm>
          <a:custGeom>
            <a:avLst/>
            <a:gdLst/>
            <a:ahLst/>
            <a:cxnLst/>
            <a:rect l="l" t="t" r="r" b="b"/>
            <a:pathLst>
              <a:path w="23202">
                <a:moveTo>
                  <a:pt x="23202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591965" y="5519043"/>
            <a:ext cx="30137" cy="2781"/>
          </a:xfrm>
          <a:custGeom>
            <a:avLst/>
            <a:gdLst/>
            <a:ahLst/>
            <a:cxnLst/>
            <a:rect l="l" t="t" r="r" b="b"/>
            <a:pathLst>
              <a:path w="30137" h="2781">
                <a:moveTo>
                  <a:pt x="30137" y="0"/>
                </a:moveTo>
                <a:lnTo>
                  <a:pt x="17483" y="1127"/>
                </a:lnTo>
                <a:lnTo>
                  <a:pt x="4898" y="2660"/>
                </a:lnTo>
                <a:lnTo>
                  <a:pt x="0" y="2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572668" y="5470418"/>
            <a:ext cx="74600" cy="86182"/>
          </a:xfrm>
          <a:custGeom>
            <a:avLst/>
            <a:gdLst/>
            <a:ahLst/>
            <a:cxnLst/>
            <a:rect l="l" t="t" r="r" b="b"/>
            <a:pathLst>
              <a:path w="74600" h="86182">
                <a:moveTo>
                  <a:pt x="70321" y="55708"/>
                </a:moveTo>
                <a:lnTo>
                  <a:pt x="64106" y="86182"/>
                </a:lnTo>
                <a:lnTo>
                  <a:pt x="66510" y="82221"/>
                </a:lnTo>
                <a:lnTo>
                  <a:pt x="72102" y="74284"/>
                </a:lnTo>
                <a:lnTo>
                  <a:pt x="74600" y="63985"/>
                </a:lnTo>
                <a:lnTo>
                  <a:pt x="70321" y="55708"/>
                </a:lnTo>
                <a:close/>
              </a:path>
              <a:path w="74600" h="86182">
                <a:moveTo>
                  <a:pt x="2766" y="65765"/>
                </a:moveTo>
                <a:lnTo>
                  <a:pt x="7899" y="79882"/>
                </a:lnTo>
                <a:lnTo>
                  <a:pt x="14437" y="86055"/>
                </a:lnTo>
                <a:lnTo>
                  <a:pt x="21060" y="85555"/>
                </a:lnTo>
                <a:lnTo>
                  <a:pt x="31922" y="80864"/>
                </a:lnTo>
                <a:lnTo>
                  <a:pt x="37526" y="72910"/>
                </a:lnTo>
                <a:lnTo>
                  <a:pt x="40537" y="63759"/>
                </a:lnTo>
                <a:lnTo>
                  <a:pt x="43619" y="55480"/>
                </a:lnTo>
                <a:lnTo>
                  <a:pt x="49438" y="50139"/>
                </a:lnTo>
                <a:lnTo>
                  <a:pt x="51424" y="49256"/>
                </a:lnTo>
                <a:lnTo>
                  <a:pt x="58603" y="46979"/>
                </a:lnTo>
                <a:lnTo>
                  <a:pt x="69885" y="54864"/>
                </a:lnTo>
                <a:lnTo>
                  <a:pt x="70321" y="55708"/>
                </a:lnTo>
                <a:lnTo>
                  <a:pt x="81683" y="0"/>
                </a:lnTo>
                <a:lnTo>
                  <a:pt x="69668" y="5373"/>
                </a:lnTo>
                <a:lnTo>
                  <a:pt x="58914" y="12797"/>
                </a:lnTo>
                <a:lnTo>
                  <a:pt x="52130" y="17449"/>
                </a:lnTo>
                <a:lnTo>
                  <a:pt x="48168" y="18986"/>
                </a:lnTo>
                <a:lnTo>
                  <a:pt x="33093" y="19164"/>
                </a:lnTo>
                <a:lnTo>
                  <a:pt x="29346" y="21602"/>
                </a:lnTo>
                <a:lnTo>
                  <a:pt x="21830" y="25615"/>
                </a:lnTo>
                <a:lnTo>
                  <a:pt x="8388" y="32964"/>
                </a:lnTo>
                <a:lnTo>
                  <a:pt x="238" y="41008"/>
                </a:lnTo>
                <a:lnTo>
                  <a:pt x="0" y="50306"/>
                </a:lnTo>
                <a:lnTo>
                  <a:pt x="2766" y="657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572669" y="5470418"/>
            <a:ext cx="81683" cy="86182"/>
          </a:xfrm>
          <a:custGeom>
            <a:avLst/>
            <a:gdLst/>
            <a:ahLst/>
            <a:cxnLst/>
            <a:rect l="l" t="t" r="r" b="b"/>
            <a:pathLst>
              <a:path w="81683" h="86182">
                <a:moveTo>
                  <a:pt x="64106" y="86182"/>
                </a:moveTo>
                <a:lnTo>
                  <a:pt x="66510" y="82221"/>
                </a:lnTo>
                <a:lnTo>
                  <a:pt x="72102" y="74284"/>
                </a:lnTo>
                <a:lnTo>
                  <a:pt x="74600" y="63985"/>
                </a:lnTo>
                <a:lnTo>
                  <a:pt x="69885" y="54864"/>
                </a:lnTo>
                <a:lnTo>
                  <a:pt x="58603" y="46979"/>
                </a:lnTo>
                <a:lnTo>
                  <a:pt x="51424" y="49256"/>
                </a:lnTo>
                <a:lnTo>
                  <a:pt x="49438" y="50139"/>
                </a:lnTo>
                <a:lnTo>
                  <a:pt x="43619" y="55480"/>
                </a:lnTo>
                <a:lnTo>
                  <a:pt x="40537" y="63759"/>
                </a:lnTo>
                <a:lnTo>
                  <a:pt x="37526" y="72910"/>
                </a:lnTo>
                <a:lnTo>
                  <a:pt x="31922" y="80864"/>
                </a:lnTo>
                <a:lnTo>
                  <a:pt x="21060" y="85555"/>
                </a:lnTo>
                <a:lnTo>
                  <a:pt x="14437" y="86055"/>
                </a:lnTo>
                <a:lnTo>
                  <a:pt x="7899" y="79882"/>
                </a:lnTo>
                <a:lnTo>
                  <a:pt x="2766" y="65765"/>
                </a:lnTo>
                <a:lnTo>
                  <a:pt x="0" y="50306"/>
                </a:lnTo>
                <a:lnTo>
                  <a:pt x="238" y="41008"/>
                </a:lnTo>
                <a:lnTo>
                  <a:pt x="8388" y="32964"/>
                </a:lnTo>
                <a:lnTo>
                  <a:pt x="21830" y="25615"/>
                </a:lnTo>
                <a:lnTo>
                  <a:pt x="29346" y="21602"/>
                </a:lnTo>
                <a:lnTo>
                  <a:pt x="33093" y="19164"/>
                </a:lnTo>
                <a:lnTo>
                  <a:pt x="48168" y="18986"/>
                </a:lnTo>
                <a:lnTo>
                  <a:pt x="52130" y="17449"/>
                </a:lnTo>
                <a:lnTo>
                  <a:pt x="58914" y="12797"/>
                </a:lnTo>
                <a:lnTo>
                  <a:pt x="69668" y="5373"/>
                </a:lnTo>
                <a:lnTo>
                  <a:pt x="816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645118" y="5496389"/>
            <a:ext cx="20810" cy="96456"/>
          </a:xfrm>
          <a:custGeom>
            <a:avLst/>
            <a:gdLst/>
            <a:ahLst/>
            <a:cxnLst/>
            <a:rect l="l" t="t" r="r" b="b"/>
            <a:pathLst>
              <a:path w="20810" h="96456">
                <a:moveTo>
                  <a:pt x="16141" y="96456"/>
                </a:moveTo>
                <a:lnTo>
                  <a:pt x="17275" y="87111"/>
                </a:lnTo>
                <a:lnTo>
                  <a:pt x="19446" y="74940"/>
                </a:lnTo>
                <a:lnTo>
                  <a:pt x="20810" y="61350"/>
                </a:lnTo>
                <a:lnTo>
                  <a:pt x="19522" y="47751"/>
                </a:lnTo>
                <a:lnTo>
                  <a:pt x="18669" y="44805"/>
                </a:lnTo>
                <a:lnTo>
                  <a:pt x="13954" y="31131"/>
                </a:lnTo>
                <a:lnTo>
                  <a:pt x="8674" y="17051"/>
                </a:lnTo>
                <a:lnTo>
                  <a:pt x="3561" y="55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659534" y="5468119"/>
            <a:ext cx="46431" cy="21818"/>
          </a:xfrm>
          <a:custGeom>
            <a:avLst/>
            <a:gdLst/>
            <a:ahLst/>
            <a:cxnLst/>
            <a:rect l="l" t="t" r="r" b="b"/>
            <a:pathLst>
              <a:path w="46431" h="21818">
                <a:moveTo>
                  <a:pt x="46431" y="0"/>
                </a:moveTo>
                <a:lnTo>
                  <a:pt x="42773" y="3632"/>
                </a:lnTo>
                <a:lnTo>
                  <a:pt x="35204" y="5143"/>
                </a:lnTo>
                <a:lnTo>
                  <a:pt x="30492" y="7378"/>
                </a:lnTo>
                <a:lnTo>
                  <a:pt x="25311" y="9829"/>
                </a:lnTo>
                <a:lnTo>
                  <a:pt x="20726" y="12827"/>
                </a:lnTo>
                <a:lnTo>
                  <a:pt x="15900" y="15811"/>
                </a:lnTo>
                <a:lnTo>
                  <a:pt x="11188" y="18732"/>
                </a:lnTo>
                <a:lnTo>
                  <a:pt x="5460" y="21005"/>
                </a:lnTo>
                <a:lnTo>
                  <a:pt x="0" y="21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667852" y="5486472"/>
            <a:ext cx="39497" cy="11785"/>
          </a:xfrm>
          <a:custGeom>
            <a:avLst/>
            <a:gdLst/>
            <a:ahLst/>
            <a:cxnLst/>
            <a:rect l="l" t="t" r="r" b="b"/>
            <a:pathLst>
              <a:path w="39496" h="11785">
                <a:moveTo>
                  <a:pt x="39496" y="0"/>
                </a:moveTo>
                <a:lnTo>
                  <a:pt x="27565" y="4422"/>
                </a:lnTo>
                <a:lnTo>
                  <a:pt x="15417" y="8190"/>
                </a:lnTo>
                <a:lnTo>
                  <a:pt x="10388" y="9283"/>
                </a:lnTo>
                <a:lnTo>
                  <a:pt x="6997" y="9905"/>
                </a:lnTo>
                <a:lnTo>
                  <a:pt x="3124" y="11658"/>
                </a:lnTo>
                <a:lnTo>
                  <a:pt x="0" y="117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110256" y="5371612"/>
            <a:ext cx="46824" cy="111404"/>
          </a:xfrm>
          <a:custGeom>
            <a:avLst/>
            <a:gdLst/>
            <a:ahLst/>
            <a:cxnLst/>
            <a:rect l="l" t="t" r="r" b="b"/>
            <a:pathLst>
              <a:path w="46824" h="111404">
                <a:moveTo>
                  <a:pt x="9271" y="0"/>
                </a:moveTo>
                <a:lnTo>
                  <a:pt x="4367" y="11595"/>
                </a:lnTo>
                <a:lnTo>
                  <a:pt x="312" y="23854"/>
                </a:lnTo>
                <a:lnTo>
                  <a:pt x="0" y="27508"/>
                </a:lnTo>
                <a:lnTo>
                  <a:pt x="1933" y="40215"/>
                </a:lnTo>
                <a:lnTo>
                  <a:pt x="7031" y="51195"/>
                </a:lnTo>
                <a:lnTo>
                  <a:pt x="10007" y="56972"/>
                </a:lnTo>
                <a:lnTo>
                  <a:pt x="16853" y="66049"/>
                </a:lnTo>
                <a:lnTo>
                  <a:pt x="25503" y="72913"/>
                </a:lnTo>
                <a:lnTo>
                  <a:pt x="34353" y="79802"/>
                </a:lnTo>
                <a:lnTo>
                  <a:pt x="41798" y="88952"/>
                </a:lnTo>
                <a:lnTo>
                  <a:pt x="46235" y="102603"/>
                </a:lnTo>
                <a:lnTo>
                  <a:pt x="46824" y="1114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109796" y="5405775"/>
            <a:ext cx="47208" cy="88836"/>
          </a:xfrm>
          <a:custGeom>
            <a:avLst/>
            <a:gdLst/>
            <a:ahLst/>
            <a:cxnLst/>
            <a:rect l="l" t="t" r="r" b="b"/>
            <a:pathLst>
              <a:path w="47208" h="88836">
                <a:moveTo>
                  <a:pt x="917" y="0"/>
                </a:moveTo>
                <a:lnTo>
                  <a:pt x="386" y="14108"/>
                </a:lnTo>
                <a:lnTo>
                  <a:pt x="0" y="24901"/>
                </a:lnTo>
                <a:lnTo>
                  <a:pt x="1565" y="35661"/>
                </a:lnTo>
                <a:lnTo>
                  <a:pt x="5628" y="46888"/>
                </a:lnTo>
                <a:lnTo>
                  <a:pt x="11422" y="56400"/>
                </a:lnTo>
                <a:lnTo>
                  <a:pt x="20302" y="66963"/>
                </a:lnTo>
                <a:lnTo>
                  <a:pt x="30727" y="77083"/>
                </a:lnTo>
                <a:lnTo>
                  <a:pt x="41154" y="85264"/>
                </a:lnTo>
                <a:lnTo>
                  <a:pt x="47208" y="888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239861" y="5250211"/>
            <a:ext cx="28499" cy="66941"/>
          </a:xfrm>
          <a:custGeom>
            <a:avLst/>
            <a:gdLst/>
            <a:ahLst/>
            <a:cxnLst/>
            <a:rect l="l" t="t" r="r" b="b"/>
            <a:pathLst>
              <a:path w="28499" h="66941">
                <a:moveTo>
                  <a:pt x="24472" y="647"/>
                </a:moveTo>
                <a:lnTo>
                  <a:pt x="13182" y="0"/>
                </a:lnTo>
                <a:lnTo>
                  <a:pt x="11518" y="5968"/>
                </a:lnTo>
                <a:lnTo>
                  <a:pt x="0" y="66941"/>
                </a:lnTo>
                <a:lnTo>
                  <a:pt x="5626" y="62890"/>
                </a:lnTo>
                <a:lnTo>
                  <a:pt x="5232" y="56743"/>
                </a:lnTo>
                <a:lnTo>
                  <a:pt x="7404" y="50812"/>
                </a:lnTo>
                <a:lnTo>
                  <a:pt x="10617" y="42062"/>
                </a:lnTo>
                <a:lnTo>
                  <a:pt x="15100" y="36423"/>
                </a:lnTo>
                <a:lnTo>
                  <a:pt x="20828" y="29984"/>
                </a:lnTo>
                <a:lnTo>
                  <a:pt x="22991" y="27254"/>
                </a:lnTo>
                <a:lnTo>
                  <a:pt x="28499" y="16358"/>
                </a:lnTo>
                <a:lnTo>
                  <a:pt x="27622" y="5295"/>
                </a:lnTo>
                <a:lnTo>
                  <a:pt x="24472" y="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239861" y="5250211"/>
            <a:ext cx="28499" cy="66941"/>
          </a:xfrm>
          <a:custGeom>
            <a:avLst/>
            <a:gdLst/>
            <a:ahLst/>
            <a:cxnLst/>
            <a:rect l="l" t="t" r="r" b="b"/>
            <a:pathLst>
              <a:path w="28499" h="66941">
                <a:moveTo>
                  <a:pt x="11518" y="5968"/>
                </a:moveTo>
                <a:lnTo>
                  <a:pt x="13182" y="0"/>
                </a:lnTo>
                <a:lnTo>
                  <a:pt x="24472" y="647"/>
                </a:lnTo>
                <a:lnTo>
                  <a:pt x="27622" y="5295"/>
                </a:lnTo>
                <a:lnTo>
                  <a:pt x="28499" y="16358"/>
                </a:lnTo>
                <a:lnTo>
                  <a:pt x="22991" y="27254"/>
                </a:lnTo>
                <a:lnTo>
                  <a:pt x="20828" y="29984"/>
                </a:lnTo>
                <a:lnTo>
                  <a:pt x="15100" y="36423"/>
                </a:lnTo>
                <a:lnTo>
                  <a:pt x="10617" y="42062"/>
                </a:lnTo>
                <a:lnTo>
                  <a:pt x="7404" y="50812"/>
                </a:lnTo>
                <a:lnTo>
                  <a:pt x="5232" y="56743"/>
                </a:lnTo>
                <a:lnTo>
                  <a:pt x="5626" y="62890"/>
                </a:lnTo>
                <a:lnTo>
                  <a:pt x="0" y="669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248001" y="5265666"/>
            <a:ext cx="6096" cy="13550"/>
          </a:xfrm>
          <a:custGeom>
            <a:avLst/>
            <a:gdLst/>
            <a:ahLst/>
            <a:cxnLst/>
            <a:rect l="l" t="t" r="r" b="b"/>
            <a:pathLst>
              <a:path w="6095" h="13550">
                <a:moveTo>
                  <a:pt x="6095" y="0"/>
                </a:moveTo>
                <a:lnTo>
                  <a:pt x="5232" y="5321"/>
                </a:lnTo>
                <a:lnTo>
                  <a:pt x="1612" y="8585"/>
                </a:lnTo>
                <a:lnTo>
                  <a:pt x="0" y="135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927877" y="5756282"/>
            <a:ext cx="1852371" cy="211670"/>
          </a:xfrm>
          <a:custGeom>
            <a:avLst/>
            <a:gdLst/>
            <a:ahLst/>
            <a:cxnLst/>
            <a:rect l="l" t="t" r="r" b="b"/>
            <a:pathLst>
              <a:path w="1852371" h="211670">
                <a:moveTo>
                  <a:pt x="1840776" y="76072"/>
                </a:moveTo>
                <a:lnTo>
                  <a:pt x="1852371" y="0"/>
                </a:lnTo>
                <a:lnTo>
                  <a:pt x="80989" y="100585"/>
                </a:lnTo>
                <a:lnTo>
                  <a:pt x="80989" y="205704"/>
                </a:lnTo>
                <a:lnTo>
                  <a:pt x="1840776" y="760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927877" y="5756282"/>
            <a:ext cx="1852371" cy="211670"/>
          </a:xfrm>
          <a:custGeom>
            <a:avLst/>
            <a:gdLst/>
            <a:ahLst/>
            <a:cxnLst/>
            <a:rect l="l" t="t" r="r" b="b"/>
            <a:pathLst>
              <a:path w="1852371" h="211670">
                <a:moveTo>
                  <a:pt x="1840776" y="76072"/>
                </a:moveTo>
                <a:lnTo>
                  <a:pt x="1852371" y="0"/>
                </a:lnTo>
                <a:lnTo>
                  <a:pt x="80989" y="100585"/>
                </a:lnTo>
              </a:path>
              <a:path w="1852371" h="211670">
                <a:moveTo>
                  <a:pt x="80989" y="205704"/>
                </a:moveTo>
                <a:lnTo>
                  <a:pt x="1840776" y="760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911009" y="5719881"/>
            <a:ext cx="1869236" cy="140652"/>
          </a:xfrm>
          <a:custGeom>
            <a:avLst/>
            <a:gdLst/>
            <a:ahLst/>
            <a:cxnLst/>
            <a:rect l="l" t="t" r="r" b="b"/>
            <a:pathLst>
              <a:path w="1869236" h="140652">
                <a:moveTo>
                  <a:pt x="1869236" y="36398"/>
                </a:moveTo>
                <a:lnTo>
                  <a:pt x="1743125" y="0"/>
                </a:lnTo>
                <a:lnTo>
                  <a:pt x="97856" y="93427"/>
                </a:lnTo>
                <a:lnTo>
                  <a:pt x="97856" y="136983"/>
                </a:lnTo>
                <a:lnTo>
                  <a:pt x="1869236" y="363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911009" y="5719881"/>
            <a:ext cx="1869236" cy="140652"/>
          </a:xfrm>
          <a:custGeom>
            <a:avLst/>
            <a:gdLst/>
            <a:ahLst/>
            <a:cxnLst/>
            <a:rect l="l" t="t" r="r" b="b"/>
            <a:pathLst>
              <a:path w="1869236" h="140652">
                <a:moveTo>
                  <a:pt x="97856" y="136983"/>
                </a:moveTo>
                <a:lnTo>
                  <a:pt x="1869236" y="36398"/>
                </a:lnTo>
              </a:path>
              <a:path w="1869236" h="140652">
                <a:moveTo>
                  <a:pt x="1869236" y="36398"/>
                </a:moveTo>
                <a:lnTo>
                  <a:pt x="1743125" y="0"/>
                </a:lnTo>
                <a:lnTo>
                  <a:pt x="97856" y="934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015670" y="5801645"/>
            <a:ext cx="1423593" cy="203479"/>
          </a:xfrm>
          <a:custGeom>
            <a:avLst/>
            <a:gdLst/>
            <a:ahLst/>
            <a:cxnLst/>
            <a:rect l="l" t="t" r="r" b="b"/>
            <a:pathLst>
              <a:path w="1423593" h="203479">
                <a:moveTo>
                  <a:pt x="1398130" y="58038"/>
                </a:moveTo>
                <a:lnTo>
                  <a:pt x="1423593" y="0"/>
                </a:lnTo>
                <a:lnTo>
                  <a:pt x="25463" y="145453"/>
                </a:lnTo>
                <a:lnTo>
                  <a:pt x="0" y="203479"/>
                </a:lnTo>
                <a:lnTo>
                  <a:pt x="1398130" y="580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015670" y="5801645"/>
            <a:ext cx="1423593" cy="203479"/>
          </a:xfrm>
          <a:custGeom>
            <a:avLst/>
            <a:gdLst/>
            <a:ahLst/>
            <a:cxnLst/>
            <a:rect l="l" t="t" r="r" b="b"/>
            <a:pathLst>
              <a:path w="1423593" h="203479">
                <a:moveTo>
                  <a:pt x="1398130" y="58038"/>
                </a:moveTo>
                <a:lnTo>
                  <a:pt x="0" y="203479"/>
                </a:lnTo>
                <a:lnTo>
                  <a:pt x="25463" y="145453"/>
                </a:lnTo>
                <a:lnTo>
                  <a:pt x="1423593" y="0"/>
                </a:lnTo>
                <a:lnTo>
                  <a:pt x="1398130" y="580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942096" y="5746530"/>
            <a:ext cx="1497164" cy="200571"/>
          </a:xfrm>
          <a:custGeom>
            <a:avLst/>
            <a:gdLst/>
            <a:ahLst/>
            <a:cxnLst/>
            <a:rect l="l" t="t" r="r" b="b"/>
            <a:pathLst>
              <a:path w="1497164" h="200571">
                <a:moveTo>
                  <a:pt x="1497164" y="55118"/>
                </a:moveTo>
                <a:lnTo>
                  <a:pt x="1412481" y="0"/>
                </a:lnTo>
                <a:lnTo>
                  <a:pt x="66768" y="129684"/>
                </a:lnTo>
                <a:lnTo>
                  <a:pt x="66768" y="179572"/>
                </a:lnTo>
                <a:lnTo>
                  <a:pt x="99034" y="200571"/>
                </a:lnTo>
                <a:lnTo>
                  <a:pt x="1497164" y="551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942096" y="5746530"/>
            <a:ext cx="1497164" cy="200571"/>
          </a:xfrm>
          <a:custGeom>
            <a:avLst/>
            <a:gdLst/>
            <a:ahLst/>
            <a:cxnLst/>
            <a:rect l="l" t="t" r="r" b="b"/>
            <a:pathLst>
              <a:path w="1497164" h="200571">
                <a:moveTo>
                  <a:pt x="1497164" y="55118"/>
                </a:moveTo>
                <a:lnTo>
                  <a:pt x="1412481" y="0"/>
                </a:lnTo>
                <a:lnTo>
                  <a:pt x="66768" y="129684"/>
                </a:lnTo>
              </a:path>
              <a:path w="1497164" h="200571">
                <a:moveTo>
                  <a:pt x="66768" y="179572"/>
                </a:moveTo>
                <a:lnTo>
                  <a:pt x="99034" y="200571"/>
                </a:lnTo>
                <a:lnTo>
                  <a:pt x="1497164" y="551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916646" y="5882650"/>
            <a:ext cx="124485" cy="122478"/>
          </a:xfrm>
          <a:custGeom>
            <a:avLst/>
            <a:gdLst/>
            <a:ahLst/>
            <a:cxnLst/>
            <a:rect l="l" t="t" r="r" b="b"/>
            <a:pathLst>
              <a:path w="124485" h="122478">
                <a:moveTo>
                  <a:pt x="124485" y="64452"/>
                </a:moveTo>
                <a:lnTo>
                  <a:pt x="92219" y="43453"/>
                </a:lnTo>
                <a:lnTo>
                  <a:pt x="92219" y="118052"/>
                </a:lnTo>
                <a:lnTo>
                  <a:pt x="99021" y="122478"/>
                </a:lnTo>
                <a:lnTo>
                  <a:pt x="124485" y="644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916646" y="5882650"/>
            <a:ext cx="124485" cy="122478"/>
          </a:xfrm>
          <a:custGeom>
            <a:avLst/>
            <a:gdLst/>
            <a:ahLst/>
            <a:cxnLst/>
            <a:rect l="l" t="t" r="r" b="b"/>
            <a:pathLst>
              <a:path w="124485" h="122478">
                <a:moveTo>
                  <a:pt x="124485" y="64452"/>
                </a:moveTo>
                <a:lnTo>
                  <a:pt x="92219" y="43453"/>
                </a:lnTo>
              </a:path>
              <a:path w="124485" h="122478">
                <a:moveTo>
                  <a:pt x="92219" y="118052"/>
                </a:moveTo>
                <a:lnTo>
                  <a:pt x="99021" y="122478"/>
                </a:lnTo>
                <a:lnTo>
                  <a:pt x="124485" y="644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911015" y="5766650"/>
            <a:ext cx="1476336" cy="406349"/>
          </a:xfrm>
          <a:custGeom>
            <a:avLst/>
            <a:gdLst/>
            <a:ahLst/>
            <a:cxnLst/>
            <a:rect l="l" t="t" r="r" b="b"/>
            <a:pathLst>
              <a:path w="1476336" h="406349">
                <a:moveTo>
                  <a:pt x="1476336" y="41884"/>
                </a:moveTo>
                <a:lnTo>
                  <a:pt x="1476336" y="0"/>
                </a:lnTo>
                <a:lnTo>
                  <a:pt x="97849" y="340320"/>
                </a:lnTo>
                <a:lnTo>
                  <a:pt x="97849" y="382192"/>
                </a:lnTo>
                <a:lnTo>
                  <a:pt x="1476336" y="418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911015" y="5766650"/>
            <a:ext cx="1476336" cy="406349"/>
          </a:xfrm>
          <a:custGeom>
            <a:avLst/>
            <a:gdLst/>
            <a:ahLst/>
            <a:cxnLst/>
            <a:rect l="l" t="t" r="r" b="b"/>
            <a:pathLst>
              <a:path w="1476336" h="406349">
                <a:moveTo>
                  <a:pt x="1476336" y="41884"/>
                </a:moveTo>
                <a:lnTo>
                  <a:pt x="1476336" y="0"/>
                </a:lnTo>
                <a:lnTo>
                  <a:pt x="97849" y="340320"/>
                </a:lnTo>
              </a:path>
              <a:path w="1476336" h="406349">
                <a:moveTo>
                  <a:pt x="97849" y="382192"/>
                </a:moveTo>
                <a:lnTo>
                  <a:pt x="1476336" y="418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911015" y="5753332"/>
            <a:ext cx="1476336" cy="377786"/>
          </a:xfrm>
          <a:custGeom>
            <a:avLst/>
            <a:gdLst/>
            <a:ahLst/>
            <a:cxnLst/>
            <a:rect l="l" t="t" r="r" b="b"/>
            <a:pathLst>
              <a:path w="1476336" h="377786">
                <a:moveTo>
                  <a:pt x="1476336" y="13322"/>
                </a:moveTo>
                <a:lnTo>
                  <a:pt x="1397266" y="0"/>
                </a:lnTo>
                <a:lnTo>
                  <a:pt x="97849" y="313135"/>
                </a:lnTo>
                <a:lnTo>
                  <a:pt x="97849" y="353630"/>
                </a:lnTo>
                <a:lnTo>
                  <a:pt x="1476336" y="133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911015" y="5753332"/>
            <a:ext cx="1476336" cy="377786"/>
          </a:xfrm>
          <a:custGeom>
            <a:avLst/>
            <a:gdLst/>
            <a:ahLst/>
            <a:cxnLst/>
            <a:rect l="l" t="t" r="r" b="b"/>
            <a:pathLst>
              <a:path w="1476336" h="377786">
                <a:moveTo>
                  <a:pt x="1476336" y="13322"/>
                </a:moveTo>
                <a:lnTo>
                  <a:pt x="1397266" y="0"/>
                </a:lnTo>
                <a:lnTo>
                  <a:pt x="97849" y="313135"/>
                </a:lnTo>
              </a:path>
              <a:path w="1476336" h="377786">
                <a:moveTo>
                  <a:pt x="97849" y="353630"/>
                </a:moveTo>
                <a:lnTo>
                  <a:pt x="1476336" y="133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911011" y="6005969"/>
            <a:ext cx="1628660" cy="103873"/>
          </a:xfrm>
          <a:custGeom>
            <a:avLst/>
            <a:gdLst/>
            <a:ahLst/>
            <a:cxnLst/>
            <a:rect l="l" t="t" r="r" b="b"/>
            <a:pathLst>
              <a:path w="1628660" h="103873">
                <a:moveTo>
                  <a:pt x="1555775" y="68338"/>
                </a:moveTo>
                <a:lnTo>
                  <a:pt x="1628660" y="0"/>
                </a:lnTo>
                <a:lnTo>
                  <a:pt x="97853" y="34963"/>
                </a:lnTo>
                <a:lnTo>
                  <a:pt x="97853" y="101638"/>
                </a:lnTo>
                <a:lnTo>
                  <a:pt x="1555775" y="683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911011" y="6005969"/>
            <a:ext cx="1628660" cy="103873"/>
          </a:xfrm>
          <a:custGeom>
            <a:avLst/>
            <a:gdLst/>
            <a:ahLst/>
            <a:cxnLst/>
            <a:rect l="l" t="t" r="r" b="b"/>
            <a:pathLst>
              <a:path w="1628660" h="103873">
                <a:moveTo>
                  <a:pt x="1555775" y="68338"/>
                </a:moveTo>
                <a:lnTo>
                  <a:pt x="1628660" y="0"/>
                </a:lnTo>
                <a:lnTo>
                  <a:pt x="97853" y="34963"/>
                </a:lnTo>
              </a:path>
              <a:path w="1628660" h="103873">
                <a:moveTo>
                  <a:pt x="97853" y="101638"/>
                </a:moveTo>
                <a:lnTo>
                  <a:pt x="1555775" y="683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911007" y="5953749"/>
            <a:ext cx="1628660" cy="87553"/>
          </a:xfrm>
          <a:custGeom>
            <a:avLst/>
            <a:gdLst/>
            <a:ahLst/>
            <a:cxnLst/>
            <a:rect l="l" t="t" r="r" b="b"/>
            <a:pathLst>
              <a:path w="1628660" h="87553">
                <a:moveTo>
                  <a:pt x="1628660" y="52222"/>
                </a:moveTo>
                <a:lnTo>
                  <a:pt x="1613344" y="0"/>
                </a:lnTo>
                <a:lnTo>
                  <a:pt x="97857" y="35633"/>
                </a:lnTo>
                <a:lnTo>
                  <a:pt x="97857" y="85430"/>
                </a:lnTo>
                <a:lnTo>
                  <a:pt x="1628660" y="522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911007" y="5953749"/>
            <a:ext cx="1628660" cy="87553"/>
          </a:xfrm>
          <a:custGeom>
            <a:avLst/>
            <a:gdLst/>
            <a:ahLst/>
            <a:cxnLst/>
            <a:rect l="l" t="t" r="r" b="b"/>
            <a:pathLst>
              <a:path w="1628660" h="87553">
                <a:moveTo>
                  <a:pt x="1628660" y="52222"/>
                </a:moveTo>
                <a:lnTo>
                  <a:pt x="1613344" y="0"/>
                </a:lnTo>
                <a:lnTo>
                  <a:pt x="97857" y="35633"/>
                </a:lnTo>
              </a:path>
              <a:path w="1628660" h="87553">
                <a:moveTo>
                  <a:pt x="97857" y="85430"/>
                </a:moveTo>
                <a:lnTo>
                  <a:pt x="1628660" y="522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966173" y="6347118"/>
            <a:ext cx="100723" cy="58851"/>
          </a:xfrm>
          <a:custGeom>
            <a:avLst/>
            <a:gdLst/>
            <a:ahLst/>
            <a:cxnLst/>
            <a:rect l="l" t="t" r="r" b="b"/>
            <a:pathLst>
              <a:path w="100723" h="58851">
                <a:moveTo>
                  <a:pt x="100723" y="16979"/>
                </a:moveTo>
                <a:lnTo>
                  <a:pt x="42692" y="7197"/>
                </a:lnTo>
                <a:lnTo>
                  <a:pt x="42692" y="49068"/>
                </a:lnTo>
                <a:lnTo>
                  <a:pt x="100723" y="58851"/>
                </a:lnTo>
                <a:lnTo>
                  <a:pt x="100723" y="169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966173" y="6347118"/>
            <a:ext cx="100723" cy="58851"/>
          </a:xfrm>
          <a:custGeom>
            <a:avLst/>
            <a:gdLst/>
            <a:ahLst/>
            <a:cxnLst/>
            <a:rect l="l" t="t" r="r" b="b"/>
            <a:pathLst>
              <a:path w="100723" h="58851">
                <a:moveTo>
                  <a:pt x="100723" y="16979"/>
                </a:moveTo>
                <a:lnTo>
                  <a:pt x="42692" y="7197"/>
                </a:lnTo>
              </a:path>
              <a:path w="100723" h="58851">
                <a:moveTo>
                  <a:pt x="42692" y="49068"/>
                </a:moveTo>
                <a:lnTo>
                  <a:pt x="100723" y="58851"/>
                </a:lnTo>
                <a:lnTo>
                  <a:pt x="100723" y="169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066896" y="5764389"/>
            <a:ext cx="1276921" cy="641578"/>
          </a:xfrm>
          <a:custGeom>
            <a:avLst/>
            <a:gdLst/>
            <a:ahLst/>
            <a:cxnLst/>
            <a:rect l="l" t="t" r="r" b="b"/>
            <a:pathLst>
              <a:path w="1276921" h="641578">
                <a:moveTo>
                  <a:pt x="1276921" y="41884"/>
                </a:moveTo>
                <a:lnTo>
                  <a:pt x="1276921" y="0"/>
                </a:lnTo>
                <a:lnTo>
                  <a:pt x="0" y="599706"/>
                </a:lnTo>
                <a:lnTo>
                  <a:pt x="0" y="641578"/>
                </a:lnTo>
                <a:lnTo>
                  <a:pt x="1276921" y="418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066896" y="5764389"/>
            <a:ext cx="1276921" cy="641578"/>
          </a:xfrm>
          <a:custGeom>
            <a:avLst/>
            <a:gdLst/>
            <a:ahLst/>
            <a:cxnLst/>
            <a:rect l="l" t="t" r="r" b="b"/>
            <a:pathLst>
              <a:path w="1276921" h="641578">
                <a:moveTo>
                  <a:pt x="1276921" y="41884"/>
                </a:moveTo>
                <a:lnTo>
                  <a:pt x="0" y="641578"/>
                </a:lnTo>
                <a:lnTo>
                  <a:pt x="0" y="599706"/>
                </a:lnTo>
                <a:lnTo>
                  <a:pt x="1276921" y="0"/>
                </a:lnTo>
                <a:lnTo>
                  <a:pt x="1276921" y="418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966172" y="5751072"/>
            <a:ext cx="1377645" cy="613029"/>
          </a:xfrm>
          <a:custGeom>
            <a:avLst/>
            <a:gdLst/>
            <a:ahLst/>
            <a:cxnLst/>
            <a:rect l="l" t="t" r="r" b="b"/>
            <a:pathLst>
              <a:path w="1377645" h="613028">
                <a:moveTo>
                  <a:pt x="1377645" y="13322"/>
                </a:moveTo>
                <a:lnTo>
                  <a:pt x="1298587" y="0"/>
                </a:lnTo>
                <a:lnTo>
                  <a:pt x="42693" y="576452"/>
                </a:lnTo>
                <a:lnTo>
                  <a:pt x="42693" y="603246"/>
                </a:lnTo>
                <a:lnTo>
                  <a:pt x="100723" y="613029"/>
                </a:lnTo>
                <a:lnTo>
                  <a:pt x="1377645" y="133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966172" y="5751072"/>
            <a:ext cx="1377645" cy="613029"/>
          </a:xfrm>
          <a:custGeom>
            <a:avLst/>
            <a:gdLst/>
            <a:ahLst/>
            <a:cxnLst/>
            <a:rect l="l" t="t" r="r" b="b"/>
            <a:pathLst>
              <a:path w="1377645" h="613028">
                <a:moveTo>
                  <a:pt x="1377645" y="13322"/>
                </a:moveTo>
                <a:lnTo>
                  <a:pt x="1298587" y="0"/>
                </a:lnTo>
                <a:lnTo>
                  <a:pt x="42693" y="576452"/>
                </a:lnTo>
              </a:path>
              <a:path w="1377645" h="613028">
                <a:moveTo>
                  <a:pt x="42693" y="603246"/>
                </a:moveTo>
                <a:lnTo>
                  <a:pt x="100723" y="613029"/>
                </a:lnTo>
                <a:lnTo>
                  <a:pt x="1377645" y="133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238707" y="5697978"/>
            <a:ext cx="1221930" cy="758202"/>
          </a:xfrm>
          <a:custGeom>
            <a:avLst/>
            <a:gdLst/>
            <a:ahLst/>
            <a:cxnLst/>
            <a:rect l="l" t="t" r="r" b="b"/>
            <a:pathLst>
              <a:path w="1221930" h="758202">
                <a:moveTo>
                  <a:pt x="1221930" y="63373"/>
                </a:moveTo>
                <a:lnTo>
                  <a:pt x="1221930" y="0"/>
                </a:lnTo>
                <a:lnTo>
                  <a:pt x="0" y="694829"/>
                </a:lnTo>
                <a:lnTo>
                  <a:pt x="0" y="758202"/>
                </a:lnTo>
                <a:lnTo>
                  <a:pt x="1221930" y="633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238707" y="5697978"/>
            <a:ext cx="1221930" cy="758202"/>
          </a:xfrm>
          <a:custGeom>
            <a:avLst/>
            <a:gdLst/>
            <a:ahLst/>
            <a:cxnLst/>
            <a:rect l="l" t="t" r="r" b="b"/>
            <a:pathLst>
              <a:path w="1221930" h="758202">
                <a:moveTo>
                  <a:pt x="1221930" y="63373"/>
                </a:moveTo>
                <a:lnTo>
                  <a:pt x="0" y="758202"/>
                </a:lnTo>
                <a:lnTo>
                  <a:pt x="0" y="694829"/>
                </a:lnTo>
                <a:lnTo>
                  <a:pt x="1221930" y="0"/>
                </a:lnTo>
                <a:lnTo>
                  <a:pt x="1221930" y="633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122134" y="5681515"/>
            <a:ext cx="1338503" cy="711288"/>
          </a:xfrm>
          <a:custGeom>
            <a:avLst/>
            <a:gdLst/>
            <a:ahLst/>
            <a:cxnLst/>
            <a:rect l="l" t="t" r="r" b="b"/>
            <a:pathLst>
              <a:path w="1338503" h="711288">
                <a:moveTo>
                  <a:pt x="1338503" y="16459"/>
                </a:moveTo>
                <a:lnTo>
                  <a:pt x="1238821" y="0"/>
                </a:lnTo>
                <a:lnTo>
                  <a:pt x="0" y="692048"/>
                </a:lnTo>
                <a:lnTo>
                  <a:pt x="116573" y="711288"/>
                </a:lnTo>
                <a:lnTo>
                  <a:pt x="1338503" y="164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122134" y="5681515"/>
            <a:ext cx="1338503" cy="711288"/>
          </a:xfrm>
          <a:custGeom>
            <a:avLst/>
            <a:gdLst/>
            <a:ahLst/>
            <a:cxnLst/>
            <a:rect l="l" t="t" r="r" b="b"/>
            <a:pathLst>
              <a:path w="1338503" h="711288">
                <a:moveTo>
                  <a:pt x="1338503" y="16459"/>
                </a:moveTo>
                <a:lnTo>
                  <a:pt x="116573" y="711288"/>
                </a:lnTo>
                <a:lnTo>
                  <a:pt x="0" y="692048"/>
                </a:lnTo>
                <a:lnTo>
                  <a:pt x="1238821" y="0"/>
                </a:lnTo>
                <a:lnTo>
                  <a:pt x="1338503" y="164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997861" y="6084540"/>
            <a:ext cx="130149" cy="125628"/>
          </a:xfrm>
          <a:custGeom>
            <a:avLst/>
            <a:gdLst/>
            <a:ahLst/>
            <a:cxnLst/>
            <a:rect l="l" t="t" r="r" b="b"/>
            <a:pathLst>
              <a:path w="130149" h="125628">
                <a:moveTo>
                  <a:pt x="130149" y="16979"/>
                </a:moveTo>
                <a:lnTo>
                  <a:pt x="11004" y="1435"/>
                </a:lnTo>
                <a:lnTo>
                  <a:pt x="11004" y="110084"/>
                </a:lnTo>
                <a:lnTo>
                  <a:pt x="130149" y="125628"/>
                </a:lnTo>
                <a:lnTo>
                  <a:pt x="130149" y="16979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997861" y="6084540"/>
            <a:ext cx="130149" cy="125628"/>
          </a:xfrm>
          <a:custGeom>
            <a:avLst/>
            <a:gdLst/>
            <a:ahLst/>
            <a:cxnLst/>
            <a:rect l="l" t="t" r="r" b="b"/>
            <a:pathLst>
              <a:path w="130149" h="125628">
                <a:moveTo>
                  <a:pt x="130149" y="16979"/>
                </a:moveTo>
                <a:lnTo>
                  <a:pt x="11004" y="1435"/>
                </a:lnTo>
              </a:path>
              <a:path w="130149" h="125628">
                <a:moveTo>
                  <a:pt x="11004" y="110084"/>
                </a:moveTo>
                <a:lnTo>
                  <a:pt x="130149" y="125628"/>
                </a:lnTo>
                <a:lnTo>
                  <a:pt x="130149" y="169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128005" y="5721861"/>
            <a:ext cx="1799348" cy="488315"/>
          </a:xfrm>
          <a:custGeom>
            <a:avLst/>
            <a:gdLst/>
            <a:ahLst/>
            <a:cxnLst/>
            <a:rect l="l" t="t" r="r" b="b"/>
            <a:pathLst>
              <a:path w="1799348" h="488314">
                <a:moveTo>
                  <a:pt x="1799348" y="76962"/>
                </a:moveTo>
                <a:lnTo>
                  <a:pt x="1799348" y="0"/>
                </a:lnTo>
                <a:lnTo>
                  <a:pt x="0" y="379653"/>
                </a:lnTo>
                <a:lnTo>
                  <a:pt x="0" y="488315"/>
                </a:lnTo>
                <a:lnTo>
                  <a:pt x="1799348" y="769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128005" y="5721861"/>
            <a:ext cx="1799348" cy="488315"/>
          </a:xfrm>
          <a:custGeom>
            <a:avLst/>
            <a:gdLst/>
            <a:ahLst/>
            <a:cxnLst/>
            <a:rect l="l" t="t" r="r" b="b"/>
            <a:pathLst>
              <a:path w="1799348" h="488314">
                <a:moveTo>
                  <a:pt x="1799348" y="76962"/>
                </a:moveTo>
                <a:lnTo>
                  <a:pt x="0" y="488315"/>
                </a:lnTo>
                <a:lnTo>
                  <a:pt x="0" y="379653"/>
                </a:lnTo>
                <a:lnTo>
                  <a:pt x="1799348" y="0"/>
                </a:lnTo>
                <a:lnTo>
                  <a:pt x="1799348" y="76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997855" y="5704886"/>
            <a:ext cx="1929498" cy="396633"/>
          </a:xfrm>
          <a:custGeom>
            <a:avLst/>
            <a:gdLst/>
            <a:ahLst/>
            <a:cxnLst/>
            <a:rect l="l" t="t" r="r" b="b"/>
            <a:pathLst>
              <a:path w="1929498" h="396633">
                <a:moveTo>
                  <a:pt x="1929498" y="16979"/>
                </a:moveTo>
                <a:lnTo>
                  <a:pt x="1799336" y="0"/>
                </a:lnTo>
                <a:lnTo>
                  <a:pt x="11009" y="377330"/>
                </a:lnTo>
                <a:lnTo>
                  <a:pt x="11009" y="381090"/>
                </a:lnTo>
                <a:lnTo>
                  <a:pt x="130149" y="396633"/>
                </a:lnTo>
                <a:lnTo>
                  <a:pt x="1929498" y="169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997855" y="5704886"/>
            <a:ext cx="1929498" cy="396633"/>
          </a:xfrm>
          <a:custGeom>
            <a:avLst/>
            <a:gdLst/>
            <a:ahLst/>
            <a:cxnLst/>
            <a:rect l="l" t="t" r="r" b="b"/>
            <a:pathLst>
              <a:path w="1929498" h="396633">
                <a:moveTo>
                  <a:pt x="1929498" y="16979"/>
                </a:moveTo>
                <a:lnTo>
                  <a:pt x="1799336" y="0"/>
                </a:lnTo>
                <a:lnTo>
                  <a:pt x="11009" y="377330"/>
                </a:lnTo>
              </a:path>
              <a:path w="1929498" h="396633">
                <a:moveTo>
                  <a:pt x="11009" y="381090"/>
                </a:moveTo>
                <a:lnTo>
                  <a:pt x="130149" y="396633"/>
                </a:lnTo>
                <a:lnTo>
                  <a:pt x="1929498" y="169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583122" y="4756740"/>
            <a:ext cx="36347" cy="725944"/>
          </a:xfrm>
          <a:custGeom>
            <a:avLst/>
            <a:gdLst/>
            <a:ahLst/>
            <a:cxnLst/>
            <a:rect l="l" t="t" r="r" b="b"/>
            <a:pathLst>
              <a:path w="36347" h="725944">
                <a:moveTo>
                  <a:pt x="36347" y="10782"/>
                </a:moveTo>
                <a:lnTo>
                  <a:pt x="27901" y="0"/>
                </a:lnTo>
                <a:lnTo>
                  <a:pt x="19888" y="2082"/>
                </a:lnTo>
                <a:lnTo>
                  <a:pt x="12333" y="6227"/>
                </a:lnTo>
                <a:lnTo>
                  <a:pt x="5859" y="15110"/>
                </a:lnTo>
                <a:lnTo>
                  <a:pt x="1432" y="29420"/>
                </a:lnTo>
                <a:lnTo>
                  <a:pt x="0" y="47345"/>
                </a:lnTo>
                <a:lnTo>
                  <a:pt x="1679" y="65213"/>
                </a:lnTo>
                <a:lnTo>
                  <a:pt x="6334" y="80069"/>
                </a:lnTo>
                <a:lnTo>
                  <a:pt x="13386" y="90944"/>
                </a:lnTo>
                <a:lnTo>
                  <a:pt x="22261" y="96870"/>
                </a:lnTo>
                <a:lnTo>
                  <a:pt x="27279" y="97675"/>
                </a:lnTo>
                <a:lnTo>
                  <a:pt x="27279" y="725944"/>
                </a:lnTo>
              </a:path>
            </a:pathLst>
          </a:custGeom>
          <a:ln w="281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610400" y="5610295"/>
            <a:ext cx="252120" cy="516979"/>
          </a:xfrm>
          <a:custGeom>
            <a:avLst/>
            <a:gdLst/>
            <a:ahLst/>
            <a:cxnLst/>
            <a:rect l="l" t="t" r="r" b="b"/>
            <a:pathLst>
              <a:path w="252120" h="516979">
                <a:moveTo>
                  <a:pt x="0" y="0"/>
                </a:moveTo>
                <a:lnTo>
                  <a:pt x="0" y="154698"/>
                </a:lnTo>
                <a:lnTo>
                  <a:pt x="227787" y="301866"/>
                </a:lnTo>
                <a:lnTo>
                  <a:pt x="252120" y="505663"/>
                </a:lnTo>
                <a:lnTo>
                  <a:pt x="239373" y="515668"/>
                </a:lnTo>
                <a:lnTo>
                  <a:pt x="232233" y="516979"/>
                </a:lnTo>
                <a:lnTo>
                  <a:pt x="225564" y="509897"/>
                </a:lnTo>
                <a:lnTo>
                  <a:pt x="223710" y="507326"/>
                </a:lnTo>
              </a:path>
            </a:pathLst>
          </a:custGeom>
          <a:ln w="281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515582" y="5764993"/>
            <a:ext cx="94818" cy="19532"/>
          </a:xfrm>
          <a:custGeom>
            <a:avLst/>
            <a:gdLst/>
            <a:ahLst/>
            <a:cxnLst/>
            <a:rect l="l" t="t" r="r" b="b"/>
            <a:pathLst>
              <a:path w="94818" h="19532">
                <a:moveTo>
                  <a:pt x="94818" y="0"/>
                </a:moveTo>
                <a:lnTo>
                  <a:pt x="30746" y="0"/>
                </a:lnTo>
                <a:lnTo>
                  <a:pt x="8496" y="1917"/>
                </a:lnTo>
                <a:lnTo>
                  <a:pt x="852" y="7635"/>
                </a:lnTo>
                <a:lnTo>
                  <a:pt x="0" y="19532"/>
                </a:lnTo>
              </a:path>
            </a:pathLst>
          </a:custGeom>
          <a:ln w="281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122129" y="6373568"/>
            <a:ext cx="116573" cy="82613"/>
          </a:xfrm>
          <a:custGeom>
            <a:avLst/>
            <a:gdLst/>
            <a:ahLst/>
            <a:cxnLst/>
            <a:rect l="l" t="t" r="r" b="b"/>
            <a:pathLst>
              <a:path w="116573" h="82613">
                <a:moveTo>
                  <a:pt x="116573" y="82613"/>
                </a:moveTo>
                <a:lnTo>
                  <a:pt x="116573" y="19240"/>
                </a:lnTo>
                <a:lnTo>
                  <a:pt x="0" y="0"/>
                </a:lnTo>
                <a:lnTo>
                  <a:pt x="0" y="63372"/>
                </a:lnTo>
                <a:lnTo>
                  <a:pt x="116573" y="826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122129" y="6373568"/>
            <a:ext cx="116573" cy="82613"/>
          </a:xfrm>
          <a:custGeom>
            <a:avLst/>
            <a:gdLst/>
            <a:ahLst/>
            <a:cxnLst/>
            <a:rect l="l" t="t" r="r" b="b"/>
            <a:pathLst>
              <a:path w="116573" h="82613">
                <a:moveTo>
                  <a:pt x="116573" y="82613"/>
                </a:moveTo>
                <a:lnTo>
                  <a:pt x="0" y="63372"/>
                </a:lnTo>
                <a:lnTo>
                  <a:pt x="0" y="0"/>
                </a:lnTo>
                <a:lnTo>
                  <a:pt x="116573" y="19240"/>
                </a:lnTo>
                <a:lnTo>
                  <a:pt x="116573" y="826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648140" y="5675572"/>
            <a:ext cx="74948" cy="45724"/>
          </a:xfrm>
          <a:custGeom>
            <a:avLst/>
            <a:gdLst/>
            <a:ahLst/>
            <a:cxnLst/>
            <a:rect l="l" t="t" r="r" b="b"/>
            <a:pathLst>
              <a:path w="74948" h="45724">
                <a:moveTo>
                  <a:pt x="74028" y="45724"/>
                </a:moveTo>
                <a:lnTo>
                  <a:pt x="74948" y="38837"/>
                </a:lnTo>
                <a:lnTo>
                  <a:pt x="73379" y="26764"/>
                </a:lnTo>
                <a:lnTo>
                  <a:pt x="68511" y="15646"/>
                </a:lnTo>
                <a:lnTo>
                  <a:pt x="61518" y="5363"/>
                </a:lnTo>
                <a:lnTo>
                  <a:pt x="59067" y="2176"/>
                </a:lnTo>
                <a:lnTo>
                  <a:pt x="55740" y="994"/>
                </a:lnTo>
                <a:lnTo>
                  <a:pt x="51638" y="613"/>
                </a:lnTo>
                <a:lnTo>
                  <a:pt x="38065" y="0"/>
                </a:lnTo>
                <a:lnTo>
                  <a:pt x="25355" y="227"/>
                </a:lnTo>
                <a:lnTo>
                  <a:pt x="12638" y="715"/>
                </a:lnTo>
                <a:lnTo>
                  <a:pt x="0" y="969"/>
                </a:lnTo>
                <a:lnTo>
                  <a:pt x="74028" y="457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48140" y="5675572"/>
            <a:ext cx="74948" cy="45724"/>
          </a:xfrm>
          <a:custGeom>
            <a:avLst/>
            <a:gdLst/>
            <a:ahLst/>
            <a:cxnLst/>
            <a:rect l="l" t="t" r="r" b="b"/>
            <a:pathLst>
              <a:path w="74948" h="45724">
                <a:moveTo>
                  <a:pt x="0" y="969"/>
                </a:moveTo>
                <a:lnTo>
                  <a:pt x="12638" y="715"/>
                </a:lnTo>
                <a:lnTo>
                  <a:pt x="25355" y="227"/>
                </a:lnTo>
                <a:lnTo>
                  <a:pt x="38065" y="0"/>
                </a:lnTo>
                <a:lnTo>
                  <a:pt x="50686" y="528"/>
                </a:lnTo>
                <a:lnTo>
                  <a:pt x="55740" y="994"/>
                </a:lnTo>
                <a:lnTo>
                  <a:pt x="59067" y="2176"/>
                </a:lnTo>
                <a:lnTo>
                  <a:pt x="61518" y="5363"/>
                </a:lnTo>
                <a:lnTo>
                  <a:pt x="68511" y="15646"/>
                </a:lnTo>
                <a:lnTo>
                  <a:pt x="73379" y="26764"/>
                </a:lnTo>
                <a:lnTo>
                  <a:pt x="74948" y="38837"/>
                </a:lnTo>
                <a:lnTo>
                  <a:pt x="74028" y="457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491069" y="5664455"/>
            <a:ext cx="243420" cy="122606"/>
          </a:xfrm>
          <a:custGeom>
            <a:avLst/>
            <a:gdLst/>
            <a:ahLst/>
            <a:cxnLst/>
            <a:rect l="l" t="t" r="r" b="b"/>
            <a:pathLst>
              <a:path w="243420" h="122606">
                <a:moveTo>
                  <a:pt x="237318" y="105763"/>
                </a:moveTo>
                <a:lnTo>
                  <a:pt x="238787" y="96580"/>
                </a:lnTo>
                <a:lnTo>
                  <a:pt x="235949" y="85004"/>
                </a:lnTo>
                <a:lnTo>
                  <a:pt x="231916" y="75011"/>
                </a:lnTo>
                <a:lnTo>
                  <a:pt x="230657" y="72331"/>
                </a:lnTo>
                <a:lnTo>
                  <a:pt x="233587" y="75883"/>
                </a:lnTo>
                <a:lnTo>
                  <a:pt x="236583" y="81482"/>
                </a:lnTo>
                <a:lnTo>
                  <a:pt x="239576" y="82582"/>
                </a:lnTo>
                <a:lnTo>
                  <a:pt x="242499" y="72638"/>
                </a:lnTo>
                <a:lnTo>
                  <a:pt x="242696" y="71379"/>
                </a:lnTo>
                <a:lnTo>
                  <a:pt x="243420" y="66527"/>
                </a:lnTo>
                <a:lnTo>
                  <a:pt x="241007" y="59212"/>
                </a:lnTo>
                <a:lnTo>
                  <a:pt x="238518" y="56609"/>
                </a:lnTo>
                <a:lnTo>
                  <a:pt x="234035" y="51935"/>
                </a:lnTo>
                <a:lnTo>
                  <a:pt x="227710" y="46398"/>
                </a:lnTo>
                <a:lnTo>
                  <a:pt x="222288" y="42842"/>
                </a:lnTo>
                <a:lnTo>
                  <a:pt x="216585" y="39095"/>
                </a:lnTo>
                <a:lnTo>
                  <a:pt x="211543" y="33190"/>
                </a:lnTo>
                <a:lnTo>
                  <a:pt x="205651" y="29939"/>
                </a:lnTo>
                <a:lnTo>
                  <a:pt x="194347" y="24064"/>
                </a:lnTo>
                <a:lnTo>
                  <a:pt x="182920" y="19073"/>
                </a:lnTo>
                <a:lnTo>
                  <a:pt x="171195" y="15196"/>
                </a:lnTo>
                <a:lnTo>
                  <a:pt x="161455" y="70098"/>
                </a:lnTo>
                <a:lnTo>
                  <a:pt x="152040" y="64025"/>
                </a:lnTo>
                <a:lnTo>
                  <a:pt x="146157" y="11718"/>
                </a:lnTo>
                <a:lnTo>
                  <a:pt x="137553" y="12044"/>
                </a:lnTo>
                <a:lnTo>
                  <a:pt x="124642" y="13835"/>
                </a:lnTo>
                <a:lnTo>
                  <a:pt x="113270" y="16703"/>
                </a:lnTo>
                <a:lnTo>
                  <a:pt x="106806" y="18458"/>
                </a:lnTo>
                <a:lnTo>
                  <a:pt x="100241" y="20185"/>
                </a:lnTo>
                <a:lnTo>
                  <a:pt x="99047" y="22001"/>
                </a:lnTo>
                <a:lnTo>
                  <a:pt x="92087" y="21785"/>
                </a:lnTo>
                <a:lnTo>
                  <a:pt x="87693" y="21646"/>
                </a:lnTo>
                <a:lnTo>
                  <a:pt x="80517" y="12679"/>
                </a:lnTo>
                <a:lnTo>
                  <a:pt x="76961" y="9974"/>
                </a:lnTo>
                <a:lnTo>
                  <a:pt x="70370" y="4945"/>
                </a:lnTo>
                <a:lnTo>
                  <a:pt x="71818" y="6850"/>
                </a:lnTo>
                <a:lnTo>
                  <a:pt x="65963" y="957"/>
                </a:lnTo>
                <a:lnTo>
                  <a:pt x="54747" y="880"/>
                </a:lnTo>
                <a:lnTo>
                  <a:pt x="42518" y="0"/>
                </a:lnTo>
                <a:lnTo>
                  <a:pt x="31718" y="2867"/>
                </a:lnTo>
                <a:lnTo>
                  <a:pt x="28701" y="5631"/>
                </a:lnTo>
                <a:lnTo>
                  <a:pt x="27749" y="6787"/>
                </a:lnTo>
                <a:lnTo>
                  <a:pt x="28816" y="9492"/>
                </a:lnTo>
                <a:lnTo>
                  <a:pt x="27749" y="10724"/>
                </a:lnTo>
                <a:lnTo>
                  <a:pt x="24371" y="14559"/>
                </a:lnTo>
                <a:lnTo>
                  <a:pt x="16725" y="16096"/>
                </a:lnTo>
                <a:lnTo>
                  <a:pt x="12674" y="20045"/>
                </a:lnTo>
                <a:lnTo>
                  <a:pt x="6457" y="30328"/>
                </a:lnTo>
                <a:lnTo>
                  <a:pt x="4310" y="42565"/>
                </a:lnTo>
                <a:lnTo>
                  <a:pt x="3779" y="55343"/>
                </a:lnTo>
                <a:lnTo>
                  <a:pt x="3060" y="63810"/>
                </a:lnTo>
                <a:lnTo>
                  <a:pt x="2285" y="69131"/>
                </a:lnTo>
                <a:lnTo>
                  <a:pt x="0" y="75405"/>
                </a:lnTo>
                <a:lnTo>
                  <a:pt x="342" y="80688"/>
                </a:lnTo>
                <a:lnTo>
                  <a:pt x="7915" y="88187"/>
                </a:lnTo>
                <a:lnTo>
                  <a:pt x="20934" y="86864"/>
                </a:lnTo>
                <a:lnTo>
                  <a:pt x="23825" y="86035"/>
                </a:lnTo>
                <a:lnTo>
                  <a:pt x="36198" y="83226"/>
                </a:lnTo>
                <a:lnTo>
                  <a:pt x="48723" y="80998"/>
                </a:lnTo>
                <a:lnTo>
                  <a:pt x="50787" y="80535"/>
                </a:lnTo>
                <a:lnTo>
                  <a:pt x="54609" y="79634"/>
                </a:lnTo>
                <a:lnTo>
                  <a:pt x="57810" y="79494"/>
                </a:lnTo>
                <a:lnTo>
                  <a:pt x="61683" y="80066"/>
                </a:lnTo>
                <a:lnTo>
                  <a:pt x="74153" y="81922"/>
                </a:lnTo>
                <a:lnTo>
                  <a:pt x="86820" y="84224"/>
                </a:lnTo>
                <a:lnTo>
                  <a:pt x="99100" y="87386"/>
                </a:lnTo>
                <a:lnTo>
                  <a:pt x="99999" y="87673"/>
                </a:lnTo>
                <a:lnTo>
                  <a:pt x="112133" y="88581"/>
                </a:lnTo>
                <a:lnTo>
                  <a:pt x="124062" y="90275"/>
                </a:lnTo>
                <a:lnTo>
                  <a:pt x="125729" y="91369"/>
                </a:lnTo>
                <a:lnTo>
                  <a:pt x="131165" y="95953"/>
                </a:lnTo>
                <a:lnTo>
                  <a:pt x="141211" y="99814"/>
                </a:lnTo>
                <a:lnTo>
                  <a:pt x="144348" y="64076"/>
                </a:lnTo>
                <a:lnTo>
                  <a:pt x="155211" y="68020"/>
                </a:lnTo>
                <a:lnTo>
                  <a:pt x="164674" y="71997"/>
                </a:lnTo>
                <a:lnTo>
                  <a:pt x="166071" y="72584"/>
                </a:lnTo>
                <a:lnTo>
                  <a:pt x="177050" y="78342"/>
                </a:lnTo>
                <a:lnTo>
                  <a:pt x="188275" y="85867"/>
                </a:lnTo>
                <a:lnTo>
                  <a:pt x="198246" y="94213"/>
                </a:lnTo>
                <a:lnTo>
                  <a:pt x="201142" y="96893"/>
                </a:lnTo>
                <a:lnTo>
                  <a:pt x="205244" y="95801"/>
                </a:lnTo>
                <a:lnTo>
                  <a:pt x="208686" y="97299"/>
                </a:lnTo>
                <a:lnTo>
                  <a:pt x="215442" y="100271"/>
                </a:lnTo>
                <a:lnTo>
                  <a:pt x="220497" y="107586"/>
                </a:lnTo>
                <a:lnTo>
                  <a:pt x="228434" y="108577"/>
                </a:lnTo>
                <a:lnTo>
                  <a:pt x="237318" y="105763"/>
                </a:lnTo>
                <a:close/>
              </a:path>
              <a:path w="243420" h="122606">
                <a:moveTo>
                  <a:pt x="189348" y="116417"/>
                </a:moveTo>
                <a:lnTo>
                  <a:pt x="187783" y="105622"/>
                </a:lnTo>
                <a:lnTo>
                  <a:pt x="182527" y="93109"/>
                </a:lnTo>
                <a:lnTo>
                  <a:pt x="176096" y="82038"/>
                </a:lnTo>
                <a:lnTo>
                  <a:pt x="171462" y="76002"/>
                </a:lnTo>
                <a:lnTo>
                  <a:pt x="164674" y="71997"/>
                </a:lnTo>
                <a:lnTo>
                  <a:pt x="155211" y="68020"/>
                </a:lnTo>
                <a:lnTo>
                  <a:pt x="144348" y="64076"/>
                </a:lnTo>
                <a:lnTo>
                  <a:pt x="141211" y="99814"/>
                </a:lnTo>
                <a:lnTo>
                  <a:pt x="147358" y="103535"/>
                </a:lnTo>
                <a:lnTo>
                  <a:pt x="156490" y="110226"/>
                </a:lnTo>
                <a:lnTo>
                  <a:pt x="167220" y="117934"/>
                </a:lnTo>
                <a:lnTo>
                  <a:pt x="178432" y="122606"/>
                </a:lnTo>
                <a:lnTo>
                  <a:pt x="184708" y="122331"/>
                </a:lnTo>
                <a:lnTo>
                  <a:pt x="189348" y="116417"/>
                </a:lnTo>
                <a:close/>
              </a:path>
              <a:path w="243420" h="122606">
                <a:moveTo>
                  <a:pt x="158999" y="12667"/>
                </a:moveTo>
                <a:lnTo>
                  <a:pt x="146157" y="11718"/>
                </a:lnTo>
                <a:lnTo>
                  <a:pt x="152040" y="64025"/>
                </a:lnTo>
                <a:lnTo>
                  <a:pt x="161455" y="70098"/>
                </a:lnTo>
                <a:lnTo>
                  <a:pt x="171195" y="15196"/>
                </a:lnTo>
                <a:lnTo>
                  <a:pt x="158999" y="126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491069" y="5664455"/>
            <a:ext cx="243420" cy="122606"/>
          </a:xfrm>
          <a:custGeom>
            <a:avLst/>
            <a:gdLst/>
            <a:ahLst/>
            <a:cxnLst/>
            <a:rect l="l" t="t" r="r" b="b"/>
            <a:pathLst>
              <a:path w="243420" h="122606">
                <a:moveTo>
                  <a:pt x="65963" y="957"/>
                </a:moveTo>
                <a:lnTo>
                  <a:pt x="54747" y="880"/>
                </a:lnTo>
                <a:lnTo>
                  <a:pt x="42518" y="0"/>
                </a:lnTo>
                <a:lnTo>
                  <a:pt x="31718" y="2867"/>
                </a:lnTo>
                <a:lnTo>
                  <a:pt x="28701" y="5631"/>
                </a:lnTo>
                <a:lnTo>
                  <a:pt x="27749" y="6787"/>
                </a:lnTo>
                <a:lnTo>
                  <a:pt x="28816" y="9492"/>
                </a:lnTo>
                <a:lnTo>
                  <a:pt x="27749" y="10724"/>
                </a:lnTo>
                <a:lnTo>
                  <a:pt x="24371" y="14559"/>
                </a:lnTo>
                <a:lnTo>
                  <a:pt x="16725" y="16096"/>
                </a:lnTo>
                <a:lnTo>
                  <a:pt x="12674" y="20045"/>
                </a:lnTo>
                <a:lnTo>
                  <a:pt x="6457" y="30328"/>
                </a:lnTo>
                <a:lnTo>
                  <a:pt x="4310" y="42565"/>
                </a:lnTo>
                <a:lnTo>
                  <a:pt x="3779" y="55343"/>
                </a:lnTo>
                <a:lnTo>
                  <a:pt x="3060" y="63810"/>
                </a:lnTo>
                <a:lnTo>
                  <a:pt x="2285" y="69131"/>
                </a:lnTo>
                <a:lnTo>
                  <a:pt x="0" y="75405"/>
                </a:lnTo>
                <a:lnTo>
                  <a:pt x="342" y="80688"/>
                </a:lnTo>
                <a:lnTo>
                  <a:pt x="7915" y="88187"/>
                </a:lnTo>
                <a:lnTo>
                  <a:pt x="20934" y="86864"/>
                </a:lnTo>
                <a:lnTo>
                  <a:pt x="23825" y="86035"/>
                </a:lnTo>
                <a:lnTo>
                  <a:pt x="36198" y="83226"/>
                </a:lnTo>
                <a:lnTo>
                  <a:pt x="48723" y="80998"/>
                </a:lnTo>
                <a:lnTo>
                  <a:pt x="50787" y="80535"/>
                </a:lnTo>
                <a:lnTo>
                  <a:pt x="54609" y="79634"/>
                </a:lnTo>
                <a:lnTo>
                  <a:pt x="57810" y="79494"/>
                </a:lnTo>
                <a:lnTo>
                  <a:pt x="61683" y="80066"/>
                </a:lnTo>
                <a:lnTo>
                  <a:pt x="74153" y="81922"/>
                </a:lnTo>
                <a:lnTo>
                  <a:pt x="86820" y="84224"/>
                </a:lnTo>
                <a:lnTo>
                  <a:pt x="99100" y="87386"/>
                </a:lnTo>
                <a:lnTo>
                  <a:pt x="99999" y="87673"/>
                </a:lnTo>
                <a:lnTo>
                  <a:pt x="112133" y="88581"/>
                </a:lnTo>
                <a:lnTo>
                  <a:pt x="124062" y="90275"/>
                </a:lnTo>
                <a:lnTo>
                  <a:pt x="125729" y="91369"/>
                </a:lnTo>
                <a:lnTo>
                  <a:pt x="131165" y="95953"/>
                </a:lnTo>
                <a:lnTo>
                  <a:pt x="141211" y="99814"/>
                </a:lnTo>
                <a:lnTo>
                  <a:pt x="147358" y="103535"/>
                </a:lnTo>
                <a:lnTo>
                  <a:pt x="156490" y="110226"/>
                </a:lnTo>
                <a:lnTo>
                  <a:pt x="167220" y="117934"/>
                </a:lnTo>
                <a:lnTo>
                  <a:pt x="178432" y="122606"/>
                </a:lnTo>
                <a:lnTo>
                  <a:pt x="184708" y="122331"/>
                </a:lnTo>
                <a:lnTo>
                  <a:pt x="189348" y="116417"/>
                </a:lnTo>
                <a:lnTo>
                  <a:pt x="187783" y="105622"/>
                </a:lnTo>
                <a:lnTo>
                  <a:pt x="182527" y="93109"/>
                </a:lnTo>
                <a:lnTo>
                  <a:pt x="176096" y="82038"/>
                </a:lnTo>
                <a:lnTo>
                  <a:pt x="171462" y="76002"/>
                </a:lnTo>
                <a:lnTo>
                  <a:pt x="161455" y="70098"/>
                </a:lnTo>
                <a:lnTo>
                  <a:pt x="152040" y="64025"/>
                </a:lnTo>
                <a:lnTo>
                  <a:pt x="144348" y="64076"/>
                </a:lnTo>
                <a:lnTo>
                  <a:pt x="155211" y="68020"/>
                </a:lnTo>
                <a:lnTo>
                  <a:pt x="166071" y="72584"/>
                </a:lnTo>
                <a:lnTo>
                  <a:pt x="177050" y="78342"/>
                </a:lnTo>
                <a:lnTo>
                  <a:pt x="188275" y="85867"/>
                </a:lnTo>
                <a:lnTo>
                  <a:pt x="198246" y="94213"/>
                </a:lnTo>
                <a:lnTo>
                  <a:pt x="201142" y="96893"/>
                </a:lnTo>
                <a:lnTo>
                  <a:pt x="205244" y="95801"/>
                </a:lnTo>
                <a:lnTo>
                  <a:pt x="208686" y="97299"/>
                </a:lnTo>
                <a:lnTo>
                  <a:pt x="215442" y="100271"/>
                </a:lnTo>
                <a:lnTo>
                  <a:pt x="220497" y="107586"/>
                </a:lnTo>
                <a:lnTo>
                  <a:pt x="228434" y="108577"/>
                </a:lnTo>
                <a:lnTo>
                  <a:pt x="237318" y="105763"/>
                </a:lnTo>
                <a:lnTo>
                  <a:pt x="238787" y="96580"/>
                </a:lnTo>
                <a:lnTo>
                  <a:pt x="235949" y="85004"/>
                </a:lnTo>
                <a:lnTo>
                  <a:pt x="231916" y="75011"/>
                </a:lnTo>
                <a:lnTo>
                  <a:pt x="230657" y="72331"/>
                </a:lnTo>
                <a:lnTo>
                  <a:pt x="233587" y="75883"/>
                </a:lnTo>
                <a:lnTo>
                  <a:pt x="236583" y="81482"/>
                </a:lnTo>
                <a:lnTo>
                  <a:pt x="239576" y="82582"/>
                </a:lnTo>
                <a:lnTo>
                  <a:pt x="242499" y="72638"/>
                </a:lnTo>
                <a:lnTo>
                  <a:pt x="242696" y="71379"/>
                </a:lnTo>
                <a:lnTo>
                  <a:pt x="243420" y="66527"/>
                </a:lnTo>
                <a:lnTo>
                  <a:pt x="241007" y="59212"/>
                </a:lnTo>
                <a:lnTo>
                  <a:pt x="238518" y="56609"/>
                </a:lnTo>
                <a:lnTo>
                  <a:pt x="234035" y="51935"/>
                </a:lnTo>
                <a:lnTo>
                  <a:pt x="227710" y="46398"/>
                </a:lnTo>
                <a:lnTo>
                  <a:pt x="222288" y="42842"/>
                </a:lnTo>
                <a:lnTo>
                  <a:pt x="216585" y="39095"/>
                </a:lnTo>
                <a:lnTo>
                  <a:pt x="211543" y="33190"/>
                </a:lnTo>
                <a:lnTo>
                  <a:pt x="205651" y="29939"/>
                </a:lnTo>
                <a:lnTo>
                  <a:pt x="194347" y="24064"/>
                </a:lnTo>
                <a:lnTo>
                  <a:pt x="182920" y="19073"/>
                </a:lnTo>
                <a:lnTo>
                  <a:pt x="171195" y="15196"/>
                </a:lnTo>
                <a:lnTo>
                  <a:pt x="158999" y="12667"/>
                </a:lnTo>
                <a:lnTo>
                  <a:pt x="146157" y="11718"/>
                </a:lnTo>
                <a:lnTo>
                  <a:pt x="137553" y="12044"/>
                </a:lnTo>
                <a:lnTo>
                  <a:pt x="124642" y="13835"/>
                </a:lnTo>
                <a:lnTo>
                  <a:pt x="113270" y="16703"/>
                </a:lnTo>
                <a:lnTo>
                  <a:pt x="106806" y="18458"/>
                </a:lnTo>
                <a:lnTo>
                  <a:pt x="100241" y="20185"/>
                </a:lnTo>
                <a:lnTo>
                  <a:pt x="99047" y="22001"/>
                </a:lnTo>
                <a:lnTo>
                  <a:pt x="92087" y="21785"/>
                </a:lnTo>
                <a:lnTo>
                  <a:pt x="87693" y="21646"/>
                </a:lnTo>
                <a:lnTo>
                  <a:pt x="80517" y="12679"/>
                </a:lnTo>
                <a:lnTo>
                  <a:pt x="76961" y="9974"/>
                </a:lnTo>
                <a:lnTo>
                  <a:pt x="70370" y="4945"/>
                </a:lnTo>
                <a:lnTo>
                  <a:pt x="71818" y="6850"/>
                </a:lnTo>
                <a:lnTo>
                  <a:pt x="65963" y="9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46548" y="5684451"/>
            <a:ext cx="39224" cy="51219"/>
          </a:xfrm>
          <a:custGeom>
            <a:avLst/>
            <a:gdLst/>
            <a:ahLst/>
            <a:cxnLst/>
            <a:rect l="l" t="t" r="r" b="b"/>
            <a:pathLst>
              <a:path w="39224" h="51219">
                <a:moveTo>
                  <a:pt x="39224" y="495"/>
                </a:moveTo>
                <a:lnTo>
                  <a:pt x="31020" y="0"/>
                </a:lnTo>
                <a:lnTo>
                  <a:pt x="25368" y="3695"/>
                </a:lnTo>
                <a:lnTo>
                  <a:pt x="19742" y="8788"/>
                </a:lnTo>
                <a:lnTo>
                  <a:pt x="17024" y="11239"/>
                </a:lnTo>
                <a:lnTo>
                  <a:pt x="13113" y="12954"/>
                </a:lnTo>
                <a:lnTo>
                  <a:pt x="11132" y="16129"/>
                </a:lnTo>
                <a:lnTo>
                  <a:pt x="9620" y="18529"/>
                </a:lnTo>
                <a:lnTo>
                  <a:pt x="10344" y="19913"/>
                </a:lnTo>
                <a:lnTo>
                  <a:pt x="9544" y="22479"/>
                </a:lnTo>
                <a:lnTo>
                  <a:pt x="4533" y="32331"/>
                </a:lnTo>
                <a:lnTo>
                  <a:pt x="0" y="43196"/>
                </a:lnTo>
                <a:lnTo>
                  <a:pt x="1683" y="51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61021" y="5684945"/>
            <a:ext cx="32740" cy="52730"/>
          </a:xfrm>
          <a:custGeom>
            <a:avLst/>
            <a:gdLst/>
            <a:ahLst/>
            <a:cxnLst/>
            <a:rect l="l" t="t" r="r" b="b"/>
            <a:pathLst>
              <a:path w="32740" h="52730">
                <a:moveTo>
                  <a:pt x="32740" y="0"/>
                </a:moveTo>
                <a:lnTo>
                  <a:pt x="25971" y="1142"/>
                </a:lnTo>
                <a:lnTo>
                  <a:pt x="16713" y="6730"/>
                </a:lnTo>
                <a:lnTo>
                  <a:pt x="12865" y="12915"/>
                </a:lnTo>
                <a:lnTo>
                  <a:pt x="11023" y="15862"/>
                </a:lnTo>
                <a:lnTo>
                  <a:pt x="11252" y="18021"/>
                </a:lnTo>
                <a:lnTo>
                  <a:pt x="10744" y="21132"/>
                </a:lnTo>
                <a:lnTo>
                  <a:pt x="10096" y="24993"/>
                </a:lnTo>
                <a:lnTo>
                  <a:pt x="9004" y="27101"/>
                </a:lnTo>
                <a:lnTo>
                  <a:pt x="6718" y="30810"/>
                </a:lnTo>
                <a:lnTo>
                  <a:pt x="4495" y="34467"/>
                </a:lnTo>
                <a:lnTo>
                  <a:pt x="1663" y="37909"/>
                </a:lnTo>
                <a:lnTo>
                  <a:pt x="774" y="41846"/>
                </a:lnTo>
                <a:lnTo>
                  <a:pt x="0" y="45351"/>
                </a:lnTo>
                <a:lnTo>
                  <a:pt x="381" y="49161"/>
                </a:lnTo>
                <a:lnTo>
                  <a:pt x="381" y="527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522261" y="5673769"/>
            <a:ext cx="26365" cy="20370"/>
          </a:xfrm>
          <a:custGeom>
            <a:avLst/>
            <a:gdLst/>
            <a:ahLst/>
            <a:cxnLst/>
            <a:rect l="l" t="t" r="r" b="b"/>
            <a:pathLst>
              <a:path w="26365" h="20370">
                <a:moveTo>
                  <a:pt x="0" y="0"/>
                </a:moveTo>
                <a:lnTo>
                  <a:pt x="11040" y="6506"/>
                </a:lnTo>
                <a:lnTo>
                  <a:pt x="20812" y="14621"/>
                </a:lnTo>
                <a:lnTo>
                  <a:pt x="21501" y="15392"/>
                </a:lnTo>
                <a:lnTo>
                  <a:pt x="23126" y="17272"/>
                </a:lnTo>
                <a:lnTo>
                  <a:pt x="24587" y="18707"/>
                </a:lnTo>
                <a:lnTo>
                  <a:pt x="26365" y="20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509485" y="5701328"/>
            <a:ext cx="40741" cy="16370"/>
          </a:xfrm>
          <a:custGeom>
            <a:avLst/>
            <a:gdLst/>
            <a:ahLst/>
            <a:cxnLst/>
            <a:rect l="l" t="t" r="r" b="b"/>
            <a:pathLst>
              <a:path w="40741" h="16370">
                <a:moveTo>
                  <a:pt x="0" y="0"/>
                </a:moveTo>
                <a:lnTo>
                  <a:pt x="11785" y="4750"/>
                </a:lnTo>
                <a:lnTo>
                  <a:pt x="23453" y="9801"/>
                </a:lnTo>
                <a:lnTo>
                  <a:pt x="35243" y="14508"/>
                </a:lnTo>
                <a:lnTo>
                  <a:pt x="40741" y="16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672832" y="5705709"/>
            <a:ext cx="48323" cy="29552"/>
          </a:xfrm>
          <a:custGeom>
            <a:avLst/>
            <a:gdLst/>
            <a:ahLst/>
            <a:cxnLst/>
            <a:rect l="l" t="t" r="r" b="b"/>
            <a:pathLst>
              <a:path w="48323" h="29552">
                <a:moveTo>
                  <a:pt x="48323" y="29552"/>
                </a:moveTo>
                <a:lnTo>
                  <a:pt x="37421" y="22860"/>
                </a:lnTo>
                <a:lnTo>
                  <a:pt x="27654" y="14653"/>
                </a:lnTo>
                <a:lnTo>
                  <a:pt x="20066" y="9499"/>
                </a:lnTo>
                <a:lnTo>
                  <a:pt x="13614" y="6045"/>
                </a:lnTo>
                <a:lnTo>
                  <a:pt x="6350" y="218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618921" y="5678164"/>
            <a:ext cx="13969" cy="47523"/>
          </a:xfrm>
          <a:custGeom>
            <a:avLst/>
            <a:gdLst/>
            <a:ahLst/>
            <a:cxnLst/>
            <a:rect l="l" t="t" r="r" b="b"/>
            <a:pathLst>
              <a:path w="13969" h="47523">
                <a:moveTo>
                  <a:pt x="13169" y="0"/>
                </a:moveTo>
                <a:lnTo>
                  <a:pt x="5636" y="9264"/>
                </a:lnTo>
                <a:lnTo>
                  <a:pt x="657" y="22344"/>
                </a:lnTo>
                <a:lnTo>
                  <a:pt x="0" y="31546"/>
                </a:lnTo>
                <a:lnTo>
                  <a:pt x="622" y="35636"/>
                </a:lnTo>
                <a:lnTo>
                  <a:pt x="4152" y="37490"/>
                </a:lnTo>
                <a:lnTo>
                  <a:pt x="6896" y="40132"/>
                </a:lnTo>
                <a:lnTo>
                  <a:pt x="9271" y="42430"/>
                </a:lnTo>
                <a:lnTo>
                  <a:pt x="11036" y="46253"/>
                </a:lnTo>
                <a:lnTo>
                  <a:pt x="13970" y="475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608322" y="6282052"/>
            <a:ext cx="88201" cy="120561"/>
          </a:xfrm>
          <a:custGeom>
            <a:avLst/>
            <a:gdLst/>
            <a:ahLst/>
            <a:cxnLst/>
            <a:rect l="l" t="t" r="r" b="b"/>
            <a:pathLst>
              <a:path w="88201" h="120561">
                <a:moveTo>
                  <a:pt x="88201" y="52222"/>
                </a:moveTo>
                <a:lnTo>
                  <a:pt x="72885" y="0"/>
                </a:lnTo>
                <a:lnTo>
                  <a:pt x="0" y="68338"/>
                </a:lnTo>
                <a:lnTo>
                  <a:pt x="15316" y="120561"/>
                </a:lnTo>
                <a:lnTo>
                  <a:pt x="88201" y="522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608322" y="6282052"/>
            <a:ext cx="88201" cy="120561"/>
          </a:xfrm>
          <a:custGeom>
            <a:avLst/>
            <a:gdLst/>
            <a:ahLst/>
            <a:cxnLst/>
            <a:rect l="l" t="t" r="r" b="b"/>
            <a:pathLst>
              <a:path w="88201" h="120561">
                <a:moveTo>
                  <a:pt x="88201" y="52222"/>
                </a:moveTo>
                <a:lnTo>
                  <a:pt x="15316" y="120561"/>
                </a:lnTo>
                <a:lnTo>
                  <a:pt x="0" y="68338"/>
                </a:lnTo>
                <a:lnTo>
                  <a:pt x="72885" y="0"/>
                </a:lnTo>
                <a:lnTo>
                  <a:pt x="88201" y="522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623638" y="6308741"/>
            <a:ext cx="1155065" cy="93878"/>
          </a:xfrm>
          <a:custGeom>
            <a:avLst/>
            <a:gdLst/>
            <a:ahLst/>
            <a:cxnLst/>
            <a:rect l="l" t="t" r="r" b="b"/>
            <a:pathLst>
              <a:path w="1155065" h="93878">
                <a:moveTo>
                  <a:pt x="1155065" y="0"/>
                </a:moveTo>
                <a:lnTo>
                  <a:pt x="72885" y="25526"/>
                </a:lnTo>
                <a:lnTo>
                  <a:pt x="0" y="93878"/>
                </a:lnTo>
                <a:lnTo>
                  <a:pt x="1082167" y="68338"/>
                </a:lnTo>
                <a:lnTo>
                  <a:pt x="1155065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623638" y="6308741"/>
            <a:ext cx="1155065" cy="93878"/>
          </a:xfrm>
          <a:custGeom>
            <a:avLst/>
            <a:gdLst/>
            <a:ahLst/>
            <a:cxnLst/>
            <a:rect l="l" t="t" r="r" b="b"/>
            <a:pathLst>
              <a:path w="1155065" h="93878">
                <a:moveTo>
                  <a:pt x="1155065" y="0"/>
                </a:moveTo>
                <a:lnTo>
                  <a:pt x="1082167" y="68338"/>
                </a:lnTo>
                <a:lnTo>
                  <a:pt x="0" y="93878"/>
                </a:lnTo>
                <a:lnTo>
                  <a:pt x="72885" y="25526"/>
                </a:lnTo>
                <a:lnTo>
                  <a:pt x="11550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681205" y="6256522"/>
            <a:ext cx="1097495" cy="77749"/>
          </a:xfrm>
          <a:custGeom>
            <a:avLst/>
            <a:gdLst/>
            <a:ahLst/>
            <a:cxnLst/>
            <a:rect l="l" t="t" r="r" b="b"/>
            <a:pathLst>
              <a:path w="1097495" h="77749">
                <a:moveTo>
                  <a:pt x="1082179" y="0"/>
                </a:moveTo>
                <a:lnTo>
                  <a:pt x="0" y="25527"/>
                </a:lnTo>
                <a:lnTo>
                  <a:pt x="15316" y="77749"/>
                </a:lnTo>
                <a:lnTo>
                  <a:pt x="1097495" y="52222"/>
                </a:lnTo>
                <a:lnTo>
                  <a:pt x="108217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681205" y="6256522"/>
            <a:ext cx="1097495" cy="77749"/>
          </a:xfrm>
          <a:custGeom>
            <a:avLst/>
            <a:gdLst/>
            <a:ahLst/>
            <a:cxnLst/>
            <a:rect l="l" t="t" r="r" b="b"/>
            <a:pathLst>
              <a:path w="1097495" h="77749">
                <a:moveTo>
                  <a:pt x="1082179" y="0"/>
                </a:moveTo>
                <a:lnTo>
                  <a:pt x="1097495" y="52222"/>
                </a:lnTo>
                <a:lnTo>
                  <a:pt x="15316" y="77749"/>
                </a:lnTo>
                <a:lnTo>
                  <a:pt x="0" y="25527"/>
                </a:lnTo>
                <a:lnTo>
                  <a:pt x="108217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778700" y="6027820"/>
            <a:ext cx="0" cy="241452"/>
          </a:xfrm>
          <a:custGeom>
            <a:avLst/>
            <a:gdLst/>
            <a:ahLst/>
            <a:cxnLst/>
            <a:rect l="l" t="t" r="r" b="b"/>
            <a:pathLst>
              <a:path h="241452">
                <a:moveTo>
                  <a:pt x="0" y="24145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752055" y="6085224"/>
            <a:ext cx="0" cy="143522"/>
          </a:xfrm>
          <a:custGeom>
            <a:avLst/>
            <a:gdLst/>
            <a:ahLst/>
            <a:cxnLst/>
            <a:rect l="l" t="t" r="r" b="b"/>
            <a:pathLst>
              <a:path h="143522">
                <a:moveTo>
                  <a:pt x="0" y="1435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649185" y="6164586"/>
            <a:ext cx="0" cy="147218"/>
          </a:xfrm>
          <a:custGeom>
            <a:avLst/>
            <a:gdLst/>
            <a:ahLst/>
            <a:cxnLst/>
            <a:rect l="l" t="t" r="r" b="b"/>
            <a:pathLst>
              <a:path h="147218">
                <a:moveTo>
                  <a:pt x="0" y="14721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760909" y="6186532"/>
            <a:ext cx="0" cy="121577"/>
          </a:xfrm>
          <a:custGeom>
            <a:avLst/>
            <a:gdLst/>
            <a:ahLst/>
            <a:cxnLst/>
            <a:rect l="l" t="t" r="r" b="b"/>
            <a:pathLst>
              <a:path h="121577">
                <a:moveTo>
                  <a:pt x="0" y="12157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168881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071015" y="272758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64" y="0"/>
                </a:moveTo>
                <a:lnTo>
                  <a:pt x="97866" y="0"/>
                </a:lnTo>
              </a:path>
              <a:path w="2211717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168874" y="1136202"/>
            <a:ext cx="2015998" cy="2299030"/>
          </a:xfrm>
          <a:custGeom>
            <a:avLst/>
            <a:gdLst/>
            <a:ahLst/>
            <a:cxnLst/>
            <a:rect l="l" t="t" r="r" b="b"/>
            <a:pathLst>
              <a:path w="2015998" h="2299030">
                <a:moveTo>
                  <a:pt x="0" y="214261"/>
                </a:moveTo>
                <a:lnTo>
                  <a:pt x="0" y="2299030"/>
                </a:lnTo>
                <a:lnTo>
                  <a:pt x="2015998" y="2299030"/>
                </a:lnTo>
                <a:lnTo>
                  <a:pt x="2015998" y="0"/>
                </a:lnTo>
                <a:lnTo>
                  <a:pt x="0" y="2142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071019" y="1125801"/>
            <a:ext cx="2211717" cy="2309444"/>
          </a:xfrm>
          <a:custGeom>
            <a:avLst/>
            <a:gdLst/>
            <a:ahLst/>
            <a:cxnLst/>
            <a:rect l="l" t="t" r="r" b="b"/>
            <a:pathLst>
              <a:path w="2211717" h="2309444">
                <a:moveTo>
                  <a:pt x="2113860" y="10400"/>
                </a:moveTo>
                <a:lnTo>
                  <a:pt x="97862" y="224663"/>
                </a:lnTo>
              </a:path>
              <a:path w="2211717" h="2309444">
                <a:moveTo>
                  <a:pt x="97862" y="2309444"/>
                </a:moveTo>
                <a:lnTo>
                  <a:pt x="2113860" y="2309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215693" y="1089405"/>
            <a:ext cx="1294764" cy="38253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215689" y="1089504"/>
            <a:ext cx="1294777" cy="382447"/>
          </a:xfrm>
          <a:custGeom>
            <a:avLst/>
            <a:gdLst/>
            <a:ahLst/>
            <a:cxnLst/>
            <a:rect l="l" t="t" r="r" b="b"/>
            <a:pathLst>
              <a:path w="1294777" h="382447">
                <a:moveTo>
                  <a:pt x="1238046" y="113"/>
                </a:moveTo>
                <a:lnTo>
                  <a:pt x="0" y="153377"/>
                </a:lnTo>
                <a:lnTo>
                  <a:pt x="0" y="382447"/>
                </a:lnTo>
                <a:lnTo>
                  <a:pt x="1238046" y="229183"/>
                </a:lnTo>
                <a:lnTo>
                  <a:pt x="1270031" y="205299"/>
                </a:lnTo>
                <a:lnTo>
                  <a:pt x="1286854" y="167018"/>
                </a:lnTo>
                <a:lnTo>
                  <a:pt x="1294564" y="117652"/>
                </a:lnTo>
                <a:lnTo>
                  <a:pt x="1294777" y="107619"/>
                </a:lnTo>
                <a:lnTo>
                  <a:pt x="1294051" y="89342"/>
                </a:lnTo>
                <a:lnTo>
                  <a:pt x="1284068" y="41963"/>
                </a:lnTo>
                <a:lnTo>
                  <a:pt x="1256754" y="4169"/>
                </a:lnTo>
                <a:lnTo>
                  <a:pt x="1239127" y="0"/>
                </a:lnTo>
                <a:lnTo>
                  <a:pt x="1238046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158962" y="1242758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56730" y="229182"/>
                </a:move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08" y="2539"/>
                </a:lnTo>
                <a:lnTo>
                  <a:pt x="39704" y="7472"/>
                </a:lnTo>
                <a:lnTo>
                  <a:pt x="31917" y="14699"/>
                </a:lnTo>
                <a:lnTo>
                  <a:pt x="24746" y="24005"/>
                </a:lnTo>
                <a:lnTo>
                  <a:pt x="18290" y="35181"/>
                </a:lnTo>
                <a:lnTo>
                  <a:pt x="12650" y="48012"/>
                </a:lnTo>
                <a:lnTo>
                  <a:pt x="9919" y="56255"/>
                </a:lnTo>
                <a:lnTo>
                  <a:pt x="9919" y="184832"/>
                </a:lnTo>
                <a:lnTo>
                  <a:pt x="16262" y="199932"/>
                </a:lnTo>
                <a:lnTo>
                  <a:pt x="22741" y="210572"/>
                </a:lnTo>
                <a:lnTo>
                  <a:pt x="30032" y="219041"/>
                </a:lnTo>
                <a:lnTo>
                  <a:pt x="38022" y="225128"/>
                </a:lnTo>
                <a:lnTo>
                  <a:pt x="46599" y="228617"/>
                </a:lnTo>
                <a:lnTo>
                  <a:pt x="55649" y="229296"/>
                </a:lnTo>
                <a:lnTo>
                  <a:pt x="56730" y="22918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158962" y="1242758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56730" y="229182"/>
                </a:move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08" y="2539"/>
                </a:lnTo>
                <a:lnTo>
                  <a:pt x="39704" y="7472"/>
                </a:lnTo>
                <a:lnTo>
                  <a:pt x="31917" y="14699"/>
                </a:lnTo>
                <a:lnTo>
                  <a:pt x="24746" y="24005"/>
                </a:lnTo>
                <a:lnTo>
                  <a:pt x="18290" y="35181"/>
                </a:lnTo>
                <a:lnTo>
                  <a:pt x="12650" y="48012"/>
                </a:lnTo>
                <a:lnTo>
                  <a:pt x="9919" y="56255"/>
                </a:lnTo>
              </a:path>
              <a:path w="113461" h="229296">
                <a:moveTo>
                  <a:pt x="9919" y="184832"/>
                </a:moveTo>
                <a:lnTo>
                  <a:pt x="10709" y="187337"/>
                </a:lnTo>
                <a:lnTo>
                  <a:pt x="16262" y="199932"/>
                </a:lnTo>
                <a:lnTo>
                  <a:pt x="22741" y="210572"/>
                </a:lnTo>
                <a:lnTo>
                  <a:pt x="30032" y="219041"/>
                </a:lnTo>
                <a:lnTo>
                  <a:pt x="38022" y="225128"/>
                </a:lnTo>
                <a:lnTo>
                  <a:pt x="46599" y="228617"/>
                </a:lnTo>
                <a:lnTo>
                  <a:pt x="55649" y="229296"/>
                </a:lnTo>
                <a:lnTo>
                  <a:pt x="56730" y="2291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179478" y="1276188"/>
            <a:ext cx="72440" cy="162447"/>
          </a:xfrm>
          <a:custGeom>
            <a:avLst/>
            <a:gdLst/>
            <a:ahLst/>
            <a:cxnLst/>
            <a:rect l="l" t="t" r="r" b="b"/>
            <a:pathLst>
              <a:path w="72440" h="162447">
                <a:moveTo>
                  <a:pt x="0" y="85705"/>
                </a:moveTo>
                <a:lnTo>
                  <a:pt x="947" y="104118"/>
                </a:lnTo>
                <a:lnTo>
                  <a:pt x="3647" y="120804"/>
                </a:lnTo>
                <a:lnTo>
                  <a:pt x="7885" y="135309"/>
                </a:lnTo>
                <a:lnTo>
                  <a:pt x="13446" y="147179"/>
                </a:lnTo>
                <a:lnTo>
                  <a:pt x="20117" y="155962"/>
                </a:lnTo>
                <a:lnTo>
                  <a:pt x="27683" y="161202"/>
                </a:lnTo>
                <a:lnTo>
                  <a:pt x="35929" y="162447"/>
                </a:lnTo>
                <a:lnTo>
                  <a:pt x="36220" y="162413"/>
                </a:lnTo>
                <a:lnTo>
                  <a:pt x="44170" y="159463"/>
                </a:lnTo>
                <a:lnTo>
                  <a:pt x="51506" y="152952"/>
                </a:lnTo>
                <a:lnTo>
                  <a:pt x="58040" y="143326"/>
                </a:lnTo>
                <a:lnTo>
                  <a:pt x="63581" y="131035"/>
                </a:lnTo>
                <a:lnTo>
                  <a:pt x="67938" y="116527"/>
                </a:lnTo>
                <a:lnTo>
                  <a:pt x="70924" y="100250"/>
                </a:lnTo>
                <a:lnTo>
                  <a:pt x="72346" y="82652"/>
                </a:lnTo>
                <a:lnTo>
                  <a:pt x="72440" y="76739"/>
                </a:lnTo>
                <a:lnTo>
                  <a:pt x="71492" y="58326"/>
                </a:lnTo>
                <a:lnTo>
                  <a:pt x="68791" y="41640"/>
                </a:lnTo>
                <a:lnTo>
                  <a:pt x="64551" y="27134"/>
                </a:lnTo>
                <a:lnTo>
                  <a:pt x="58987" y="15263"/>
                </a:lnTo>
                <a:lnTo>
                  <a:pt x="52313" y="6481"/>
                </a:lnTo>
                <a:lnTo>
                  <a:pt x="44745" y="1242"/>
                </a:lnTo>
                <a:lnTo>
                  <a:pt x="36495" y="0"/>
                </a:lnTo>
                <a:lnTo>
                  <a:pt x="36220" y="31"/>
                </a:lnTo>
                <a:lnTo>
                  <a:pt x="28270" y="2981"/>
                </a:lnTo>
                <a:lnTo>
                  <a:pt x="20933" y="9493"/>
                </a:lnTo>
                <a:lnTo>
                  <a:pt x="14400" y="19118"/>
                </a:lnTo>
                <a:lnTo>
                  <a:pt x="8859" y="31409"/>
                </a:lnTo>
                <a:lnTo>
                  <a:pt x="4501" y="45918"/>
                </a:lnTo>
                <a:lnTo>
                  <a:pt x="1516" y="62195"/>
                </a:lnTo>
                <a:lnTo>
                  <a:pt x="94" y="79793"/>
                </a:lnTo>
                <a:lnTo>
                  <a:pt x="0" y="85705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179478" y="1276188"/>
            <a:ext cx="72440" cy="162447"/>
          </a:xfrm>
          <a:custGeom>
            <a:avLst/>
            <a:gdLst/>
            <a:ahLst/>
            <a:cxnLst/>
            <a:rect l="l" t="t" r="r" b="b"/>
            <a:pathLst>
              <a:path w="72440" h="162447">
                <a:moveTo>
                  <a:pt x="0" y="85705"/>
                </a:moveTo>
                <a:lnTo>
                  <a:pt x="947" y="104118"/>
                </a:lnTo>
                <a:lnTo>
                  <a:pt x="3647" y="120804"/>
                </a:lnTo>
                <a:lnTo>
                  <a:pt x="7885" y="135309"/>
                </a:lnTo>
                <a:lnTo>
                  <a:pt x="13446" y="147179"/>
                </a:lnTo>
                <a:lnTo>
                  <a:pt x="20117" y="155962"/>
                </a:lnTo>
                <a:lnTo>
                  <a:pt x="27683" y="161202"/>
                </a:lnTo>
                <a:lnTo>
                  <a:pt x="35929" y="162447"/>
                </a:lnTo>
                <a:lnTo>
                  <a:pt x="36220" y="162413"/>
                </a:lnTo>
                <a:lnTo>
                  <a:pt x="44170" y="159463"/>
                </a:lnTo>
                <a:lnTo>
                  <a:pt x="51506" y="152952"/>
                </a:lnTo>
                <a:lnTo>
                  <a:pt x="58040" y="143326"/>
                </a:lnTo>
                <a:lnTo>
                  <a:pt x="63581" y="131035"/>
                </a:lnTo>
                <a:lnTo>
                  <a:pt x="67938" y="116527"/>
                </a:lnTo>
                <a:lnTo>
                  <a:pt x="70924" y="100250"/>
                </a:lnTo>
                <a:lnTo>
                  <a:pt x="72346" y="82652"/>
                </a:lnTo>
                <a:lnTo>
                  <a:pt x="72440" y="76739"/>
                </a:lnTo>
                <a:lnTo>
                  <a:pt x="71492" y="58326"/>
                </a:lnTo>
                <a:lnTo>
                  <a:pt x="68791" y="41640"/>
                </a:lnTo>
                <a:lnTo>
                  <a:pt x="64551" y="27134"/>
                </a:lnTo>
                <a:lnTo>
                  <a:pt x="58987" y="15263"/>
                </a:lnTo>
                <a:lnTo>
                  <a:pt x="52313" y="6481"/>
                </a:lnTo>
                <a:lnTo>
                  <a:pt x="44745" y="1242"/>
                </a:lnTo>
                <a:lnTo>
                  <a:pt x="36495" y="0"/>
                </a:lnTo>
                <a:lnTo>
                  <a:pt x="36220" y="31"/>
                </a:lnTo>
                <a:lnTo>
                  <a:pt x="28270" y="2981"/>
                </a:lnTo>
                <a:lnTo>
                  <a:pt x="20933" y="9493"/>
                </a:lnTo>
                <a:lnTo>
                  <a:pt x="14400" y="19118"/>
                </a:lnTo>
                <a:lnTo>
                  <a:pt x="8859" y="31409"/>
                </a:lnTo>
                <a:lnTo>
                  <a:pt x="4501" y="45918"/>
                </a:lnTo>
                <a:lnTo>
                  <a:pt x="1516" y="62195"/>
                </a:lnTo>
                <a:lnTo>
                  <a:pt x="94" y="79793"/>
                </a:lnTo>
                <a:lnTo>
                  <a:pt x="0" y="85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318767" y="1169988"/>
            <a:ext cx="1294777" cy="3825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318768" y="1170088"/>
            <a:ext cx="1294777" cy="382447"/>
          </a:xfrm>
          <a:custGeom>
            <a:avLst/>
            <a:gdLst/>
            <a:ahLst/>
            <a:cxnLst/>
            <a:rect l="l" t="t" r="r" b="b"/>
            <a:pathLst>
              <a:path w="1294777" h="382447">
                <a:moveTo>
                  <a:pt x="1238046" y="113"/>
                </a:moveTo>
                <a:lnTo>
                  <a:pt x="0" y="153364"/>
                </a:lnTo>
                <a:lnTo>
                  <a:pt x="0" y="382447"/>
                </a:lnTo>
                <a:lnTo>
                  <a:pt x="1238046" y="229183"/>
                </a:lnTo>
                <a:lnTo>
                  <a:pt x="1270031" y="205299"/>
                </a:lnTo>
                <a:lnTo>
                  <a:pt x="1286854" y="167018"/>
                </a:lnTo>
                <a:lnTo>
                  <a:pt x="1294564" y="117652"/>
                </a:lnTo>
                <a:lnTo>
                  <a:pt x="1294777" y="107619"/>
                </a:lnTo>
                <a:lnTo>
                  <a:pt x="1294051" y="89342"/>
                </a:lnTo>
                <a:lnTo>
                  <a:pt x="1284068" y="41963"/>
                </a:lnTo>
                <a:lnTo>
                  <a:pt x="1256754" y="4169"/>
                </a:lnTo>
                <a:lnTo>
                  <a:pt x="1239127" y="0"/>
                </a:lnTo>
                <a:lnTo>
                  <a:pt x="1238046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262040" y="1323342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262040" y="1323342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282565" y="1356772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6"/>
                </a:lnTo>
                <a:lnTo>
                  <a:pt x="68778" y="41640"/>
                </a:lnTo>
                <a:lnTo>
                  <a:pt x="64538" y="27134"/>
                </a:lnTo>
                <a:lnTo>
                  <a:pt x="58974" y="15263"/>
                </a:lnTo>
                <a:lnTo>
                  <a:pt x="52301" y="6481"/>
                </a:lnTo>
                <a:lnTo>
                  <a:pt x="44732" y="1242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282565" y="1356772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6"/>
                </a:lnTo>
                <a:lnTo>
                  <a:pt x="68778" y="41640"/>
                </a:lnTo>
                <a:lnTo>
                  <a:pt x="64538" y="27134"/>
                </a:lnTo>
                <a:lnTo>
                  <a:pt x="58974" y="15263"/>
                </a:lnTo>
                <a:lnTo>
                  <a:pt x="52301" y="6481"/>
                </a:lnTo>
                <a:lnTo>
                  <a:pt x="44732" y="1242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421853" y="1250569"/>
            <a:ext cx="1294765" cy="3825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421854" y="1250664"/>
            <a:ext cx="1294765" cy="382446"/>
          </a:xfrm>
          <a:custGeom>
            <a:avLst/>
            <a:gdLst/>
            <a:ahLst/>
            <a:cxnLst/>
            <a:rect l="l" t="t" r="r" b="b"/>
            <a:pathLst>
              <a:path w="1294764" h="382446">
                <a:moveTo>
                  <a:pt x="1238034" y="112"/>
                </a:moveTo>
                <a:lnTo>
                  <a:pt x="0" y="153376"/>
                </a:lnTo>
                <a:lnTo>
                  <a:pt x="0" y="382446"/>
                </a:lnTo>
                <a:lnTo>
                  <a:pt x="1238034" y="229182"/>
                </a:lnTo>
                <a:lnTo>
                  <a:pt x="1270026" y="205298"/>
                </a:lnTo>
                <a:lnTo>
                  <a:pt x="1286847" y="167017"/>
                </a:lnTo>
                <a:lnTo>
                  <a:pt x="1294552" y="117649"/>
                </a:lnTo>
                <a:lnTo>
                  <a:pt x="1294765" y="107630"/>
                </a:lnTo>
                <a:lnTo>
                  <a:pt x="1294039" y="89349"/>
                </a:lnTo>
                <a:lnTo>
                  <a:pt x="1284057" y="41964"/>
                </a:lnTo>
                <a:lnTo>
                  <a:pt x="1256741" y="4169"/>
                </a:lnTo>
                <a:lnTo>
                  <a:pt x="1239107" y="0"/>
                </a:lnTo>
                <a:lnTo>
                  <a:pt x="1238034" y="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365118" y="1403927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365118" y="1403927"/>
            <a:ext cx="113461" cy="229296"/>
          </a:xfrm>
          <a:custGeom>
            <a:avLst/>
            <a:gdLst/>
            <a:ahLst/>
            <a:cxnLst/>
            <a:rect l="l" t="t" r="r" b="b"/>
            <a:pathLst>
              <a:path w="113461" h="229296">
                <a:moveTo>
                  <a:pt x="0" y="121676"/>
                </a:moveTo>
                <a:lnTo>
                  <a:pt x="726" y="139956"/>
                </a:lnTo>
                <a:lnTo>
                  <a:pt x="2828" y="157136"/>
                </a:lnTo>
                <a:lnTo>
                  <a:pt x="6195" y="173001"/>
                </a:lnTo>
                <a:lnTo>
                  <a:pt x="10712" y="187337"/>
                </a:lnTo>
                <a:lnTo>
                  <a:pt x="16267" y="199932"/>
                </a:lnTo>
                <a:lnTo>
                  <a:pt x="22747" y="210572"/>
                </a:lnTo>
                <a:lnTo>
                  <a:pt x="30038" y="219041"/>
                </a:lnTo>
                <a:lnTo>
                  <a:pt x="38027" y="225128"/>
                </a:lnTo>
                <a:lnTo>
                  <a:pt x="46602" y="228617"/>
                </a:lnTo>
                <a:lnTo>
                  <a:pt x="55650" y="229296"/>
                </a:lnTo>
                <a:lnTo>
                  <a:pt x="56730" y="229182"/>
                </a:lnTo>
                <a:lnTo>
                  <a:pt x="65456" y="226758"/>
                </a:lnTo>
                <a:lnTo>
                  <a:pt x="73763" y="221827"/>
                </a:lnTo>
                <a:lnTo>
                  <a:pt x="81552" y="214601"/>
                </a:lnTo>
                <a:lnTo>
                  <a:pt x="88723" y="205295"/>
                </a:lnTo>
                <a:lnTo>
                  <a:pt x="95178" y="194119"/>
                </a:lnTo>
                <a:lnTo>
                  <a:pt x="100818" y="181287"/>
                </a:lnTo>
                <a:lnTo>
                  <a:pt x="105544" y="167011"/>
                </a:lnTo>
                <a:lnTo>
                  <a:pt x="109257" y="151504"/>
                </a:lnTo>
                <a:lnTo>
                  <a:pt x="111858" y="134979"/>
                </a:lnTo>
                <a:lnTo>
                  <a:pt x="113249" y="117647"/>
                </a:lnTo>
                <a:lnTo>
                  <a:pt x="113461" y="107630"/>
                </a:lnTo>
                <a:lnTo>
                  <a:pt x="112736" y="89349"/>
                </a:lnTo>
                <a:lnTo>
                  <a:pt x="110634" y="72168"/>
                </a:lnTo>
                <a:lnTo>
                  <a:pt x="107270" y="56302"/>
                </a:lnTo>
                <a:lnTo>
                  <a:pt x="102754" y="41964"/>
                </a:lnTo>
                <a:lnTo>
                  <a:pt x="97200" y="29368"/>
                </a:lnTo>
                <a:lnTo>
                  <a:pt x="90721" y="18727"/>
                </a:lnTo>
                <a:lnTo>
                  <a:pt x="83430" y="10257"/>
                </a:lnTo>
                <a:lnTo>
                  <a:pt x="75438" y="4169"/>
                </a:lnTo>
                <a:lnTo>
                  <a:pt x="66858" y="679"/>
                </a:lnTo>
                <a:lnTo>
                  <a:pt x="57804" y="0"/>
                </a:lnTo>
                <a:lnTo>
                  <a:pt x="56730" y="112"/>
                </a:lnTo>
                <a:lnTo>
                  <a:pt x="48011" y="2539"/>
                </a:lnTo>
                <a:lnTo>
                  <a:pt x="39709" y="7472"/>
                </a:lnTo>
                <a:lnTo>
                  <a:pt x="31922" y="14699"/>
                </a:lnTo>
                <a:lnTo>
                  <a:pt x="24751" y="24005"/>
                </a:lnTo>
                <a:lnTo>
                  <a:pt x="18295" y="35181"/>
                </a:lnTo>
                <a:lnTo>
                  <a:pt x="12654" y="48012"/>
                </a:lnTo>
                <a:lnTo>
                  <a:pt x="7925" y="62286"/>
                </a:lnTo>
                <a:lnTo>
                  <a:pt x="4209" y="77791"/>
                </a:lnTo>
                <a:lnTo>
                  <a:pt x="1606" y="94315"/>
                </a:lnTo>
                <a:lnTo>
                  <a:pt x="213" y="111645"/>
                </a:lnTo>
                <a:lnTo>
                  <a:pt x="0" y="1216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385642" y="1437355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2"/>
                </a:lnTo>
                <a:lnTo>
                  <a:pt x="68778" y="41634"/>
                </a:lnTo>
                <a:lnTo>
                  <a:pt x="64538" y="27129"/>
                </a:lnTo>
                <a:lnTo>
                  <a:pt x="58974" y="15259"/>
                </a:lnTo>
                <a:lnTo>
                  <a:pt x="52301" y="6479"/>
                </a:lnTo>
                <a:lnTo>
                  <a:pt x="44732" y="1241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385642" y="1437355"/>
            <a:ext cx="72428" cy="162445"/>
          </a:xfrm>
          <a:custGeom>
            <a:avLst/>
            <a:gdLst/>
            <a:ahLst/>
            <a:cxnLst/>
            <a:rect l="l" t="t" r="r" b="b"/>
            <a:pathLst>
              <a:path w="72428" h="162445">
                <a:moveTo>
                  <a:pt x="0" y="85705"/>
                </a:moveTo>
                <a:lnTo>
                  <a:pt x="947" y="104123"/>
                </a:lnTo>
                <a:lnTo>
                  <a:pt x="3647" y="120812"/>
                </a:lnTo>
                <a:lnTo>
                  <a:pt x="7885" y="135318"/>
                </a:lnTo>
                <a:lnTo>
                  <a:pt x="13447" y="147187"/>
                </a:lnTo>
                <a:lnTo>
                  <a:pt x="20118" y="155967"/>
                </a:lnTo>
                <a:lnTo>
                  <a:pt x="27686" y="161204"/>
                </a:lnTo>
                <a:lnTo>
                  <a:pt x="35935" y="162445"/>
                </a:lnTo>
                <a:lnTo>
                  <a:pt x="36207" y="162413"/>
                </a:lnTo>
                <a:lnTo>
                  <a:pt x="44157" y="159463"/>
                </a:lnTo>
                <a:lnTo>
                  <a:pt x="51494" y="152952"/>
                </a:lnTo>
                <a:lnTo>
                  <a:pt x="58027" y="143326"/>
                </a:lnTo>
                <a:lnTo>
                  <a:pt x="63568" y="131035"/>
                </a:lnTo>
                <a:lnTo>
                  <a:pt x="67926" y="116527"/>
                </a:lnTo>
                <a:lnTo>
                  <a:pt x="70911" y="100250"/>
                </a:lnTo>
                <a:lnTo>
                  <a:pt x="72333" y="82652"/>
                </a:lnTo>
                <a:lnTo>
                  <a:pt x="72428" y="76739"/>
                </a:lnTo>
                <a:lnTo>
                  <a:pt x="71480" y="58322"/>
                </a:lnTo>
                <a:lnTo>
                  <a:pt x="68778" y="41634"/>
                </a:lnTo>
                <a:lnTo>
                  <a:pt x="64538" y="27129"/>
                </a:lnTo>
                <a:lnTo>
                  <a:pt x="58974" y="15259"/>
                </a:lnTo>
                <a:lnTo>
                  <a:pt x="52301" y="6479"/>
                </a:lnTo>
                <a:lnTo>
                  <a:pt x="44732" y="1241"/>
                </a:lnTo>
                <a:lnTo>
                  <a:pt x="36482" y="0"/>
                </a:lnTo>
                <a:lnTo>
                  <a:pt x="36207" y="31"/>
                </a:lnTo>
                <a:lnTo>
                  <a:pt x="28258" y="2981"/>
                </a:lnTo>
                <a:lnTo>
                  <a:pt x="20922" y="9494"/>
                </a:lnTo>
                <a:lnTo>
                  <a:pt x="14391" y="19120"/>
                </a:lnTo>
                <a:lnTo>
                  <a:pt x="8853" y="31412"/>
                </a:lnTo>
                <a:lnTo>
                  <a:pt x="4497" y="45922"/>
                </a:lnTo>
                <a:lnTo>
                  <a:pt x="1514" y="62200"/>
                </a:lnTo>
                <a:lnTo>
                  <a:pt x="93" y="79800"/>
                </a:lnTo>
                <a:lnTo>
                  <a:pt x="0" y="85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524926" y="1331151"/>
            <a:ext cx="1294777" cy="38254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24934" y="1331247"/>
            <a:ext cx="1294765" cy="382446"/>
          </a:xfrm>
          <a:custGeom>
            <a:avLst/>
            <a:gdLst/>
            <a:ahLst/>
            <a:cxnLst/>
            <a:rect l="l" t="t" r="r" b="b"/>
            <a:pathLst>
              <a:path w="1294764" h="382446">
                <a:moveTo>
                  <a:pt x="1238034" y="112"/>
                </a:moveTo>
                <a:lnTo>
                  <a:pt x="0" y="153376"/>
                </a:lnTo>
                <a:lnTo>
                  <a:pt x="0" y="382446"/>
                </a:lnTo>
                <a:lnTo>
                  <a:pt x="1238034" y="229182"/>
                </a:lnTo>
                <a:lnTo>
                  <a:pt x="1270020" y="205295"/>
                </a:lnTo>
                <a:lnTo>
                  <a:pt x="1286844" y="167011"/>
                </a:lnTo>
                <a:lnTo>
                  <a:pt x="1294552" y="117647"/>
                </a:lnTo>
                <a:lnTo>
                  <a:pt x="1294765" y="107630"/>
                </a:lnTo>
                <a:lnTo>
                  <a:pt x="1294039" y="89349"/>
                </a:lnTo>
                <a:lnTo>
                  <a:pt x="1284054" y="41964"/>
                </a:lnTo>
                <a:lnTo>
                  <a:pt x="1256736" y="4169"/>
                </a:lnTo>
                <a:lnTo>
                  <a:pt x="1239107" y="0"/>
                </a:lnTo>
                <a:lnTo>
                  <a:pt x="1238034" y="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68197" y="1484517"/>
            <a:ext cx="113461" cy="229295"/>
          </a:xfrm>
          <a:custGeom>
            <a:avLst/>
            <a:gdLst/>
            <a:ahLst/>
            <a:cxnLst/>
            <a:rect l="l" t="t" r="r" b="b"/>
            <a:pathLst>
              <a:path w="113461" h="229295">
                <a:moveTo>
                  <a:pt x="0" y="121664"/>
                </a:moveTo>
                <a:lnTo>
                  <a:pt x="726" y="139945"/>
                </a:lnTo>
                <a:lnTo>
                  <a:pt x="2829" y="157126"/>
                </a:lnTo>
                <a:lnTo>
                  <a:pt x="6196" y="172992"/>
                </a:lnTo>
                <a:lnTo>
                  <a:pt x="10714" y="187330"/>
                </a:lnTo>
                <a:lnTo>
                  <a:pt x="16270" y="199926"/>
                </a:lnTo>
                <a:lnTo>
                  <a:pt x="22750" y="210567"/>
                </a:lnTo>
                <a:lnTo>
                  <a:pt x="30042" y="219037"/>
                </a:lnTo>
                <a:lnTo>
                  <a:pt x="38033" y="225125"/>
                </a:lnTo>
                <a:lnTo>
                  <a:pt x="46609" y="228615"/>
                </a:lnTo>
                <a:lnTo>
                  <a:pt x="55658" y="229295"/>
                </a:lnTo>
                <a:lnTo>
                  <a:pt x="56730" y="229182"/>
                </a:lnTo>
                <a:lnTo>
                  <a:pt x="65456" y="226757"/>
                </a:lnTo>
                <a:lnTo>
                  <a:pt x="73763" y="221825"/>
                </a:lnTo>
                <a:lnTo>
                  <a:pt x="81552" y="214599"/>
                </a:lnTo>
                <a:lnTo>
                  <a:pt x="88723" y="205291"/>
                </a:lnTo>
                <a:lnTo>
                  <a:pt x="95178" y="194115"/>
                </a:lnTo>
                <a:lnTo>
                  <a:pt x="100818" y="181282"/>
                </a:lnTo>
                <a:lnTo>
                  <a:pt x="105544" y="167006"/>
                </a:lnTo>
                <a:lnTo>
                  <a:pt x="109257" y="151499"/>
                </a:lnTo>
                <a:lnTo>
                  <a:pt x="111858" y="134975"/>
                </a:lnTo>
                <a:lnTo>
                  <a:pt x="113249" y="117645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468197" y="1484517"/>
            <a:ext cx="113461" cy="229295"/>
          </a:xfrm>
          <a:custGeom>
            <a:avLst/>
            <a:gdLst/>
            <a:ahLst/>
            <a:cxnLst/>
            <a:rect l="l" t="t" r="r" b="b"/>
            <a:pathLst>
              <a:path w="113461" h="229295">
                <a:moveTo>
                  <a:pt x="0" y="121664"/>
                </a:moveTo>
                <a:lnTo>
                  <a:pt x="726" y="139945"/>
                </a:lnTo>
                <a:lnTo>
                  <a:pt x="2829" y="157126"/>
                </a:lnTo>
                <a:lnTo>
                  <a:pt x="6196" y="172992"/>
                </a:lnTo>
                <a:lnTo>
                  <a:pt x="10714" y="187330"/>
                </a:lnTo>
                <a:lnTo>
                  <a:pt x="16270" y="199926"/>
                </a:lnTo>
                <a:lnTo>
                  <a:pt x="22750" y="210567"/>
                </a:lnTo>
                <a:lnTo>
                  <a:pt x="30042" y="219037"/>
                </a:lnTo>
                <a:lnTo>
                  <a:pt x="38033" y="225125"/>
                </a:lnTo>
                <a:lnTo>
                  <a:pt x="46609" y="228615"/>
                </a:lnTo>
                <a:lnTo>
                  <a:pt x="55658" y="229295"/>
                </a:lnTo>
                <a:lnTo>
                  <a:pt x="56730" y="229182"/>
                </a:lnTo>
                <a:lnTo>
                  <a:pt x="65456" y="226757"/>
                </a:lnTo>
                <a:lnTo>
                  <a:pt x="73763" y="221825"/>
                </a:lnTo>
                <a:lnTo>
                  <a:pt x="81552" y="214599"/>
                </a:lnTo>
                <a:lnTo>
                  <a:pt x="88723" y="205291"/>
                </a:lnTo>
                <a:lnTo>
                  <a:pt x="95178" y="194115"/>
                </a:lnTo>
                <a:lnTo>
                  <a:pt x="100818" y="181282"/>
                </a:lnTo>
                <a:lnTo>
                  <a:pt x="105544" y="167006"/>
                </a:lnTo>
                <a:lnTo>
                  <a:pt x="109257" y="151499"/>
                </a:lnTo>
                <a:lnTo>
                  <a:pt x="111858" y="134975"/>
                </a:lnTo>
                <a:lnTo>
                  <a:pt x="113249" y="117645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488720" y="1517943"/>
            <a:ext cx="72428" cy="162422"/>
          </a:xfrm>
          <a:custGeom>
            <a:avLst/>
            <a:gdLst/>
            <a:ahLst/>
            <a:cxnLst/>
            <a:rect l="l" t="t" r="r" b="b"/>
            <a:pathLst>
              <a:path w="72428" h="162422">
                <a:moveTo>
                  <a:pt x="0" y="85706"/>
                </a:moveTo>
                <a:lnTo>
                  <a:pt x="947" y="104116"/>
                </a:lnTo>
                <a:lnTo>
                  <a:pt x="3645" y="120799"/>
                </a:lnTo>
                <a:lnTo>
                  <a:pt x="7881" y="135301"/>
                </a:lnTo>
                <a:lnTo>
                  <a:pt x="13440" y="147169"/>
                </a:lnTo>
                <a:lnTo>
                  <a:pt x="20109" y="155948"/>
                </a:lnTo>
                <a:lnTo>
                  <a:pt x="27674" y="161184"/>
                </a:lnTo>
                <a:lnTo>
                  <a:pt x="35920" y="162422"/>
                </a:lnTo>
                <a:lnTo>
                  <a:pt x="36207" y="162389"/>
                </a:lnTo>
                <a:lnTo>
                  <a:pt x="44158" y="159446"/>
                </a:lnTo>
                <a:lnTo>
                  <a:pt x="51495" y="152936"/>
                </a:lnTo>
                <a:lnTo>
                  <a:pt x="58030" y="143309"/>
                </a:lnTo>
                <a:lnTo>
                  <a:pt x="63570" y="131014"/>
                </a:lnTo>
                <a:lnTo>
                  <a:pt x="67928" y="116502"/>
                </a:lnTo>
                <a:lnTo>
                  <a:pt x="70913" y="100221"/>
                </a:lnTo>
                <a:lnTo>
                  <a:pt x="72334" y="82622"/>
                </a:lnTo>
                <a:lnTo>
                  <a:pt x="72428" y="76727"/>
                </a:lnTo>
                <a:lnTo>
                  <a:pt x="71480" y="58317"/>
                </a:lnTo>
                <a:lnTo>
                  <a:pt x="68779" y="41632"/>
                </a:lnTo>
                <a:lnTo>
                  <a:pt x="64540" y="27129"/>
                </a:lnTo>
                <a:lnTo>
                  <a:pt x="58978" y="15260"/>
                </a:lnTo>
                <a:lnTo>
                  <a:pt x="52305" y="6479"/>
                </a:lnTo>
                <a:lnTo>
                  <a:pt x="44738" y="1241"/>
                </a:lnTo>
                <a:lnTo>
                  <a:pt x="36490" y="0"/>
                </a:lnTo>
                <a:lnTo>
                  <a:pt x="36207" y="32"/>
                </a:lnTo>
                <a:lnTo>
                  <a:pt x="28258" y="2978"/>
                </a:lnTo>
                <a:lnTo>
                  <a:pt x="20922" y="9489"/>
                </a:lnTo>
                <a:lnTo>
                  <a:pt x="14391" y="19116"/>
                </a:lnTo>
                <a:lnTo>
                  <a:pt x="8853" y="31409"/>
                </a:lnTo>
                <a:lnTo>
                  <a:pt x="4497" y="45920"/>
                </a:lnTo>
                <a:lnTo>
                  <a:pt x="1514" y="62200"/>
                </a:lnTo>
                <a:lnTo>
                  <a:pt x="93" y="79801"/>
                </a:lnTo>
                <a:lnTo>
                  <a:pt x="0" y="85706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488720" y="1517943"/>
            <a:ext cx="72428" cy="162422"/>
          </a:xfrm>
          <a:custGeom>
            <a:avLst/>
            <a:gdLst/>
            <a:ahLst/>
            <a:cxnLst/>
            <a:rect l="l" t="t" r="r" b="b"/>
            <a:pathLst>
              <a:path w="72428" h="162422">
                <a:moveTo>
                  <a:pt x="0" y="85706"/>
                </a:moveTo>
                <a:lnTo>
                  <a:pt x="947" y="104116"/>
                </a:lnTo>
                <a:lnTo>
                  <a:pt x="3645" y="120799"/>
                </a:lnTo>
                <a:lnTo>
                  <a:pt x="7881" y="135301"/>
                </a:lnTo>
                <a:lnTo>
                  <a:pt x="13440" y="147169"/>
                </a:lnTo>
                <a:lnTo>
                  <a:pt x="20109" y="155948"/>
                </a:lnTo>
                <a:lnTo>
                  <a:pt x="27674" y="161184"/>
                </a:lnTo>
                <a:lnTo>
                  <a:pt x="35920" y="162422"/>
                </a:lnTo>
                <a:lnTo>
                  <a:pt x="36207" y="162389"/>
                </a:lnTo>
                <a:lnTo>
                  <a:pt x="44158" y="159446"/>
                </a:lnTo>
                <a:lnTo>
                  <a:pt x="51495" y="152936"/>
                </a:lnTo>
                <a:lnTo>
                  <a:pt x="58030" y="143309"/>
                </a:lnTo>
                <a:lnTo>
                  <a:pt x="63570" y="131014"/>
                </a:lnTo>
                <a:lnTo>
                  <a:pt x="67928" y="116502"/>
                </a:lnTo>
                <a:lnTo>
                  <a:pt x="70913" y="100221"/>
                </a:lnTo>
                <a:lnTo>
                  <a:pt x="72334" y="82622"/>
                </a:lnTo>
                <a:lnTo>
                  <a:pt x="72428" y="76727"/>
                </a:lnTo>
                <a:lnTo>
                  <a:pt x="71480" y="58317"/>
                </a:lnTo>
                <a:lnTo>
                  <a:pt x="68779" y="41632"/>
                </a:lnTo>
                <a:lnTo>
                  <a:pt x="64540" y="27129"/>
                </a:lnTo>
                <a:lnTo>
                  <a:pt x="58978" y="15260"/>
                </a:lnTo>
                <a:lnTo>
                  <a:pt x="52305" y="6479"/>
                </a:lnTo>
                <a:lnTo>
                  <a:pt x="44738" y="1241"/>
                </a:lnTo>
                <a:lnTo>
                  <a:pt x="36490" y="0"/>
                </a:lnTo>
                <a:lnTo>
                  <a:pt x="36207" y="32"/>
                </a:lnTo>
                <a:lnTo>
                  <a:pt x="28258" y="2978"/>
                </a:lnTo>
                <a:lnTo>
                  <a:pt x="20922" y="9489"/>
                </a:lnTo>
                <a:lnTo>
                  <a:pt x="14391" y="19116"/>
                </a:lnTo>
                <a:lnTo>
                  <a:pt x="8853" y="31409"/>
                </a:lnTo>
                <a:lnTo>
                  <a:pt x="4497" y="45920"/>
                </a:lnTo>
                <a:lnTo>
                  <a:pt x="1514" y="62200"/>
                </a:lnTo>
                <a:lnTo>
                  <a:pt x="93" y="79801"/>
                </a:lnTo>
                <a:lnTo>
                  <a:pt x="0" y="85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308657" y="939101"/>
            <a:ext cx="1294764" cy="38253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308653" y="939202"/>
            <a:ext cx="1294765" cy="382445"/>
          </a:xfrm>
          <a:custGeom>
            <a:avLst/>
            <a:gdLst/>
            <a:ahLst/>
            <a:cxnLst/>
            <a:rect l="l" t="t" r="r" b="b"/>
            <a:pathLst>
              <a:path w="1294764" h="382445">
                <a:moveTo>
                  <a:pt x="1238034" y="111"/>
                </a:moveTo>
                <a:lnTo>
                  <a:pt x="0" y="153375"/>
                </a:lnTo>
                <a:lnTo>
                  <a:pt x="0" y="382445"/>
                </a:lnTo>
                <a:lnTo>
                  <a:pt x="1238034" y="229181"/>
                </a:lnTo>
                <a:lnTo>
                  <a:pt x="1270018" y="205291"/>
                </a:lnTo>
                <a:lnTo>
                  <a:pt x="1286842" y="167013"/>
                </a:lnTo>
                <a:lnTo>
                  <a:pt x="1294551" y="117650"/>
                </a:lnTo>
                <a:lnTo>
                  <a:pt x="1294765" y="107617"/>
                </a:lnTo>
                <a:lnTo>
                  <a:pt x="1294039" y="89337"/>
                </a:lnTo>
                <a:lnTo>
                  <a:pt x="1284052" y="41955"/>
                </a:lnTo>
                <a:lnTo>
                  <a:pt x="1256730" y="4165"/>
                </a:lnTo>
                <a:lnTo>
                  <a:pt x="1239098" y="0"/>
                </a:lnTo>
                <a:lnTo>
                  <a:pt x="1238034" y="1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251914" y="1092466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51914" y="1092466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272439" y="1125887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272439" y="1125887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411730" y="1019683"/>
            <a:ext cx="1294764" cy="38254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411720" y="1019782"/>
            <a:ext cx="1294777" cy="382447"/>
          </a:xfrm>
          <a:custGeom>
            <a:avLst/>
            <a:gdLst/>
            <a:ahLst/>
            <a:cxnLst/>
            <a:rect l="l" t="t" r="r" b="b"/>
            <a:pathLst>
              <a:path w="1294777" h="382447">
                <a:moveTo>
                  <a:pt x="1238046" y="113"/>
                </a:moveTo>
                <a:lnTo>
                  <a:pt x="0" y="153377"/>
                </a:lnTo>
                <a:lnTo>
                  <a:pt x="0" y="382447"/>
                </a:lnTo>
                <a:lnTo>
                  <a:pt x="1238046" y="229183"/>
                </a:lnTo>
                <a:lnTo>
                  <a:pt x="1270031" y="205299"/>
                </a:lnTo>
                <a:lnTo>
                  <a:pt x="1286854" y="167018"/>
                </a:lnTo>
                <a:lnTo>
                  <a:pt x="1294564" y="117652"/>
                </a:lnTo>
                <a:lnTo>
                  <a:pt x="1294777" y="107619"/>
                </a:lnTo>
                <a:lnTo>
                  <a:pt x="1294051" y="89342"/>
                </a:lnTo>
                <a:lnTo>
                  <a:pt x="1284068" y="41963"/>
                </a:lnTo>
                <a:lnTo>
                  <a:pt x="1256754" y="4169"/>
                </a:lnTo>
                <a:lnTo>
                  <a:pt x="1239127" y="0"/>
                </a:lnTo>
                <a:lnTo>
                  <a:pt x="1238046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354994" y="1173050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354994" y="1173050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4"/>
                </a:lnTo>
                <a:lnTo>
                  <a:pt x="81553" y="214589"/>
                </a:lnTo>
                <a:lnTo>
                  <a:pt x="88725" y="205283"/>
                </a:lnTo>
                <a:lnTo>
                  <a:pt x="95181" y="194107"/>
                </a:lnTo>
                <a:lnTo>
                  <a:pt x="100821" y="181275"/>
                </a:lnTo>
                <a:lnTo>
                  <a:pt x="105547" y="166999"/>
                </a:lnTo>
                <a:lnTo>
                  <a:pt x="109259" y="151491"/>
                </a:lnTo>
                <a:lnTo>
                  <a:pt x="111860" y="134965"/>
                </a:lnTo>
                <a:lnTo>
                  <a:pt x="113249" y="117632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375517" y="1206470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375517" y="1206470"/>
            <a:ext cx="72428" cy="162446"/>
          </a:xfrm>
          <a:custGeom>
            <a:avLst/>
            <a:gdLst/>
            <a:ahLst/>
            <a:cxnLst/>
            <a:rect l="l" t="t" r="r" b="b"/>
            <a:pathLst>
              <a:path w="72428" h="162446">
                <a:moveTo>
                  <a:pt x="0" y="85707"/>
                </a:moveTo>
                <a:lnTo>
                  <a:pt x="947" y="104125"/>
                </a:lnTo>
                <a:lnTo>
                  <a:pt x="3647" y="120814"/>
                </a:lnTo>
                <a:lnTo>
                  <a:pt x="7885" y="135320"/>
                </a:lnTo>
                <a:lnTo>
                  <a:pt x="13447" y="147189"/>
                </a:lnTo>
                <a:lnTo>
                  <a:pt x="20118" y="155969"/>
                </a:lnTo>
                <a:lnTo>
                  <a:pt x="27686" y="161206"/>
                </a:lnTo>
                <a:lnTo>
                  <a:pt x="35935" y="162446"/>
                </a:lnTo>
                <a:lnTo>
                  <a:pt x="36207" y="162415"/>
                </a:lnTo>
                <a:lnTo>
                  <a:pt x="44157" y="159465"/>
                </a:lnTo>
                <a:lnTo>
                  <a:pt x="51494" y="152953"/>
                </a:lnTo>
                <a:lnTo>
                  <a:pt x="58027" y="143328"/>
                </a:lnTo>
                <a:lnTo>
                  <a:pt x="63568" y="131037"/>
                </a:lnTo>
                <a:lnTo>
                  <a:pt x="67926" y="116529"/>
                </a:lnTo>
                <a:lnTo>
                  <a:pt x="70911" y="100251"/>
                </a:lnTo>
                <a:lnTo>
                  <a:pt x="72333" y="82653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514804" y="1100265"/>
            <a:ext cx="1294765" cy="38254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514800" y="1100366"/>
            <a:ext cx="1294777" cy="382447"/>
          </a:xfrm>
          <a:custGeom>
            <a:avLst/>
            <a:gdLst/>
            <a:ahLst/>
            <a:cxnLst/>
            <a:rect l="l" t="t" r="r" b="b"/>
            <a:pathLst>
              <a:path w="1294777" h="382447">
                <a:moveTo>
                  <a:pt x="1238046" y="113"/>
                </a:moveTo>
                <a:lnTo>
                  <a:pt x="0" y="153377"/>
                </a:lnTo>
                <a:lnTo>
                  <a:pt x="0" y="382447"/>
                </a:lnTo>
                <a:lnTo>
                  <a:pt x="1238046" y="229183"/>
                </a:lnTo>
                <a:lnTo>
                  <a:pt x="1270031" y="205299"/>
                </a:lnTo>
                <a:lnTo>
                  <a:pt x="1286854" y="167018"/>
                </a:lnTo>
                <a:lnTo>
                  <a:pt x="1294564" y="117652"/>
                </a:lnTo>
                <a:lnTo>
                  <a:pt x="1294777" y="107619"/>
                </a:lnTo>
                <a:lnTo>
                  <a:pt x="1294051" y="89342"/>
                </a:lnTo>
                <a:lnTo>
                  <a:pt x="1284068" y="41963"/>
                </a:lnTo>
                <a:lnTo>
                  <a:pt x="1256754" y="4169"/>
                </a:lnTo>
                <a:lnTo>
                  <a:pt x="1239127" y="0"/>
                </a:lnTo>
                <a:lnTo>
                  <a:pt x="1238046" y="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458071" y="1253633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3"/>
                </a:lnTo>
                <a:lnTo>
                  <a:pt x="81553" y="214587"/>
                </a:lnTo>
                <a:lnTo>
                  <a:pt x="88725" y="205279"/>
                </a:lnTo>
                <a:lnTo>
                  <a:pt x="95181" y="194103"/>
                </a:lnTo>
                <a:lnTo>
                  <a:pt x="100821" y="181270"/>
                </a:lnTo>
                <a:lnTo>
                  <a:pt x="105547" y="166993"/>
                </a:lnTo>
                <a:lnTo>
                  <a:pt x="109259" y="151486"/>
                </a:lnTo>
                <a:lnTo>
                  <a:pt x="111860" y="134961"/>
                </a:lnTo>
                <a:lnTo>
                  <a:pt x="113249" y="117630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458071" y="1253633"/>
            <a:ext cx="113461" cy="229283"/>
          </a:xfrm>
          <a:custGeom>
            <a:avLst/>
            <a:gdLst/>
            <a:ahLst/>
            <a:cxnLst/>
            <a:rect l="l" t="t" r="r" b="b"/>
            <a:pathLst>
              <a:path w="113461" h="229283">
                <a:moveTo>
                  <a:pt x="0" y="121664"/>
                </a:moveTo>
                <a:lnTo>
                  <a:pt x="726" y="139944"/>
                </a:lnTo>
                <a:lnTo>
                  <a:pt x="2828" y="157123"/>
                </a:lnTo>
                <a:lnTo>
                  <a:pt x="6195" y="172988"/>
                </a:lnTo>
                <a:lnTo>
                  <a:pt x="10712" y="187325"/>
                </a:lnTo>
                <a:lnTo>
                  <a:pt x="16267" y="199920"/>
                </a:lnTo>
                <a:lnTo>
                  <a:pt x="22747" y="210559"/>
                </a:lnTo>
                <a:lnTo>
                  <a:pt x="30038" y="219029"/>
                </a:lnTo>
                <a:lnTo>
                  <a:pt x="38027" y="225115"/>
                </a:lnTo>
                <a:lnTo>
                  <a:pt x="46602" y="228605"/>
                </a:lnTo>
                <a:lnTo>
                  <a:pt x="55650" y="229283"/>
                </a:lnTo>
                <a:lnTo>
                  <a:pt x="56730" y="229169"/>
                </a:lnTo>
                <a:lnTo>
                  <a:pt x="65457" y="226745"/>
                </a:lnTo>
                <a:lnTo>
                  <a:pt x="73764" y="221813"/>
                </a:lnTo>
                <a:lnTo>
                  <a:pt x="81553" y="214587"/>
                </a:lnTo>
                <a:lnTo>
                  <a:pt x="88725" y="205279"/>
                </a:lnTo>
                <a:lnTo>
                  <a:pt x="95181" y="194103"/>
                </a:lnTo>
                <a:lnTo>
                  <a:pt x="100821" y="181270"/>
                </a:lnTo>
                <a:lnTo>
                  <a:pt x="105547" y="166993"/>
                </a:lnTo>
                <a:lnTo>
                  <a:pt x="109259" y="151486"/>
                </a:lnTo>
                <a:lnTo>
                  <a:pt x="111860" y="134961"/>
                </a:lnTo>
                <a:lnTo>
                  <a:pt x="113249" y="117630"/>
                </a:lnTo>
                <a:lnTo>
                  <a:pt x="113461" y="107630"/>
                </a:lnTo>
                <a:lnTo>
                  <a:pt x="112736" y="89346"/>
                </a:lnTo>
                <a:lnTo>
                  <a:pt x="110634" y="72163"/>
                </a:lnTo>
                <a:lnTo>
                  <a:pt x="107270" y="56296"/>
                </a:lnTo>
                <a:lnTo>
                  <a:pt x="102754" y="41958"/>
                </a:lnTo>
                <a:lnTo>
                  <a:pt x="97200" y="29363"/>
                </a:lnTo>
                <a:lnTo>
                  <a:pt x="90721" y="18724"/>
                </a:lnTo>
                <a:lnTo>
                  <a:pt x="83430" y="10254"/>
                </a:lnTo>
                <a:lnTo>
                  <a:pt x="75438" y="4168"/>
                </a:lnTo>
                <a:lnTo>
                  <a:pt x="66858" y="678"/>
                </a:lnTo>
                <a:lnTo>
                  <a:pt x="57804" y="0"/>
                </a:lnTo>
                <a:lnTo>
                  <a:pt x="56730" y="112"/>
                </a:lnTo>
                <a:lnTo>
                  <a:pt x="48010" y="2536"/>
                </a:lnTo>
                <a:lnTo>
                  <a:pt x="39707" y="7468"/>
                </a:lnTo>
                <a:lnTo>
                  <a:pt x="31920" y="14693"/>
                </a:lnTo>
                <a:lnTo>
                  <a:pt x="24749" y="23999"/>
                </a:lnTo>
                <a:lnTo>
                  <a:pt x="18293" y="35175"/>
                </a:lnTo>
                <a:lnTo>
                  <a:pt x="12651" y="48007"/>
                </a:lnTo>
                <a:lnTo>
                  <a:pt x="7923" y="62283"/>
                </a:lnTo>
                <a:lnTo>
                  <a:pt x="4207" y="77790"/>
                </a:lnTo>
                <a:lnTo>
                  <a:pt x="1604" y="94315"/>
                </a:lnTo>
                <a:lnTo>
                  <a:pt x="212" y="111647"/>
                </a:lnTo>
                <a:lnTo>
                  <a:pt x="0" y="121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478596" y="1287055"/>
            <a:ext cx="72428" cy="162435"/>
          </a:xfrm>
          <a:custGeom>
            <a:avLst/>
            <a:gdLst/>
            <a:ahLst/>
            <a:cxnLst/>
            <a:rect l="l" t="t" r="r" b="b"/>
            <a:pathLst>
              <a:path w="72428" h="162435">
                <a:moveTo>
                  <a:pt x="0" y="85707"/>
                </a:moveTo>
                <a:lnTo>
                  <a:pt x="947" y="104123"/>
                </a:lnTo>
                <a:lnTo>
                  <a:pt x="3646" y="120809"/>
                </a:lnTo>
                <a:lnTo>
                  <a:pt x="7883" y="135313"/>
                </a:lnTo>
                <a:lnTo>
                  <a:pt x="13443" y="147181"/>
                </a:lnTo>
                <a:lnTo>
                  <a:pt x="20114" y="155960"/>
                </a:lnTo>
                <a:lnTo>
                  <a:pt x="27680" y="161196"/>
                </a:lnTo>
                <a:lnTo>
                  <a:pt x="35928" y="162435"/>
                </a:lnTo>
                <a:lnTo>
                  <a:pt x="36207" y="162402"/>
                </a:lnTo>
                <a:lnTo>
                  <a:pt x="44158" y="159456"/>
                </a:lnTo>
                <a:lnTo>
                  <a:pt x="51495" y="152946"/>
                </a:lnTo>
                <a:lnTo>
                  <a:pt x="58030" y="143321"/>
                </a:lnTo>
                <a:lnTo>
                  <a:pt x="63570" y="131029"/>
                </a:lnTo>
                <a:lnTo>
                  <a:pt x="67928" y="116518"/>
                </a:lnTo>
                <a:lnTo>
                  <a:pt x="70913" y="100238"/>
                </a:lnTo>
                <a:lnTo>
                  <a:pt x="72334" y="82637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478596" y="1287055"/>
            <a:ext cx="72428" cy="162435"/>
          </a:xfrm>
          <a:custGeom>
            <a:avLst/>
            <a:gdLst/>
            <a:ahLst/>
            <a:cxnLst/>
            <a:rect l="l" t="t" r="r" b="b"/>
            <a:pathLst>
              <a:path w="72428" h="162435">
                <a:moveTo>
                  <a:pt x="0" y="85707"/>
                </a:moveTo>
                <a:lnTo>
                  <a:pt x="947" y="104123"/>
                </a:lnTo>
                <a:lnTo>
                  <a:pt x="3646" y="120809"/>
                </a:lnTo>
                <a:lnTo>
                  <a:pt x="7883" y="135313"/>
                </a:lnTo>
                <a:lnTo>
                  <a:pt x="13443" y="147181"/>
                </a:lnTo>
                <a:lnTo>
                  <a:pt x="20114" y="155960"/>
                </a:lnTo>
                <a:lnTo>
                  <a:pt x="27680" y="161196"/>
                </a:lnTo>
                <a:lnTo>
                  <a:pt x="35928" y="162435"/>
                </a:lnTo>
                <a:lnTo>
                  <a:pt x="36207" y="162402"/>
                </a:lnTo>
                <a:lnTo>
                  <a:pt x="44158" y="159456"/>
                </a:lnTo>
                <a:lnTo>
                  <a:pt x="51495" y="152946"/>
                </a:lnTo>
                <a:lnTo>
                  <a:pt x="58030" y="143321"/>
                </a:lnTo>
                <a:lnTo>
                  <a:pt x="63570" y="131029"/>
                </a:lnTo>
                <a:lnTo>
                  <a:pt x="67928" y="116518"/>
                </a:lnTo>
                <a:lnTo>
                  <a:pt x="70913" y="100238"/>
                </a:lnTo>
                <a:lnTo>
                  <a:pt x="72334" y="82637"/>
                </a:lnTo>
                <a:lnTo>
                  <a:pt x="72428" y="76741"/>
                </a:lnTo>
                <a:lnTo>
                  <a:pt x="71480" y="58328"/>
                </a:lnTo>
                <a:lnTo>
                  <a:pt x="68780" y="41642"/>
                </a:lnTo>
                <a:lnTo>
                  <a:pt x="64542" y="27137"/>
                </a:lnTo>
                <a:lnTo>
                  <a:pt x="58981" y="15267"/>
                </a:lnTo>
                <a:lnTo>
                  <a:pt x="52310" y="6485"/>
                </a:lnTo>
                <a:lnTo>
                  <a:pt x="44744" y="1244"/>
                </a:lnTo>
                <a:lnTo>
                  <a:pt x="36498" y="0"/>
                </a:lnTo>
                <a:lnTo>
                  <a:pt x="36207" y="33"/>
                </a:lnTo>
                <a:lnTo>
                  <a:pt x="28258" y="2979"/>
                </a:lnTo>
                <a:lnTo>
                  <a:pt x="20922" y="9490"/>
                </a:lnTo>
                <a:lnTo>
                  <a:pt x="14391" y="19117"/>
                </a:lnTo>
                <a:lnTo>
                  <a:pt x="8853" y="31410"/>
                </a:lnTo>
                <a:lnTo>
                  <a:pt x="4497" y="45921"/>
                </a:lnTo>
                <a:lnTo>
                  <a:pt x="1514" y="62201"/>
                </a:lnTo>
                <a:lnTo>
                  <a:pt x="93" y="79801"/>
                </a:lnTo>
                <a:lnTo>
                  <a:pt x="0" y="857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761540" y="1669718"/>
            <a:ext cx="109220" cy="68287"/>
          </a:xfrm>
          <a:custGeom>
            <a:avLst/>
            <a:gdLst/>
            <a:ahLst/>
            <a:cxnLst/>
            <a:rect l="l" t="t" r="r" b="b"/>
            <a:pathLst>
              <a:path w="109220" h="68287">
                <a:moveTo>
                  <a:pt x="109220" y="53594"/>
                </a:moveTo>
                <a:lnTo>
                  <a:pt x="109220" y="0"/>
                </a:lnTo>
                <a:lnTo>
                  <a:pt x="0" y="14693"/>
                </a:lnTo>
                <a:lnTo>
                  <a:pt x="0" y="68287"/>
                </a:lnTo>
                <a:lnTo>
                  <a:pt x="109220" y="5359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761540" y="1669718"/>
            <a:ext cx="109220" cy="68287"/>
          </a:xfrm>
          <a:custGeom>
            <a:avLst/>
            <a:gdLst/>
            <a:ahLst/>
            <a:cxnLst/>
            <a:rect l="l" t="t" r="r" b="b"/>
            <a:pathLst>
              <a:path w="109220" h="68287">
                <a:moveTo>
                  <a:pt x="109220" y="53594"/>
                </a:moveTo>
                <a:lnTo>
                  <a:pt x="0" y="68287"/>
                </a:lnTo>
                <a:lnTo>
                  <a:pt x="0" y="14693"/>
                </a:lnTo>
                <a:lnTo>
                  <a:pt x="109220" y="0"/>
                </a:lnTo>
                <a:lnTo>
                  <a:pt x="109220" y="53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741754" y="1658936"/>
            <a:ext cx="129006" cy="25476"/>
          </a:xfrm>
          <a:custGeom>
            <a:avLst/>
            <a:gdLst/>
            <a:ahLst/>
            <a:cxnLst/>
            <a:rect l="l" t="t" r="r" b="b"/>
            <a:pathLst>
              <a:path w="129006" h="25476">
                <a:moveTo>
                  <a:pt x="129006" y="10782"/>
                </a:moveTo>
                <a:lnTo>
                  <a:pt x="109220" y="0"/>
                </a:lnTo>
                <a:lnTo>
                  <a:pt x="0" y="14681"/>
                </a:lnTo>
                <a:lnTo>
                  <a:pt x="19786" y="25476"/>
                </a:lnTo>
                <a:lnTo>
                  <a:pt x="129006" y="1078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741754" y="1658936"/>
            <a:ext cx="129006" cy="25476"/>
          </a:xfrm>
          <a:custGeom>
            <a:avLst/>
            <a:gdLst/>
            <a:ahLst/>
            <a:cxnLst/>
            <a:rect l="l" t="t" r="r" b="b"/>
            <a:pathLst>
              <a:path w="129006" h="25476">
                <a:moveTo>
                  <a:pt x="129006" y="10782"/>
                </a:moveTo>
                <a:lnTo>
                  <a:pt x="19786" y="25476"/>
                </a:lnTo>
                <a:lnTo>
                  <a:pt x="0" y="14681"/>
                </a:lnTo>
                <a:lnTo>
                  <a:pt x="109220" y="0"/>
                </a:lnTo>
                <a:lnTo>
                  <a:pt x="129006" y="107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513" y="1576830"/>
            <a:ext cx="109220" cy="68275"/>
          </a:xfrm>
          <a:custGeom>
            <a:avLst/>
            <a:gdLst/>
            <a:ahLst/>
            <a:cxnLst/>
            <a:rect l="l" t="t" r="r" b="b"/>
            <a:pathLst>
              <a:path w="109220" h="68275">
                <a:moveTo>
                  <a:pt x="109220" y="53594"/>
                </a:moveTo>
                <a:lnTo>
                  <a:pt x="109220" y="0"/>
                </a:lnTo>
                <a:lnTo>
                  <a:pt x="0" y="14681"/>
                </a:lnTo>
                <a:lnTo>
                  <a:pt x="0" y="68275"/>
                </a:lnTo>
                <a:lnTo>
                  <a:pt x="109220" y="5359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07513" y="1576830"/>
            <a:ext cx="109220" cy="68275"/>
          </a:xfrm>
          <a:custGeom>
            <a:avLst/>
            <a:gdLst/>
            <a:ahLst/>
            <a:cxnLst/>
            <a:rect l="l" t="t" r="r" b="b"/>
            <a:pathLst>
              <a:path w="109220" h="68275">
                <a:moveTo>
                  <a:pt x="109220" y="53594"/>
                </a:moveTo>
                <a:lnTo>
                  <a:pt x="0" y="68275"/>
                </a:lnTo>
                <a:lnTo>
                  <a:pt x="0" y="14681"/>
                </a:lnTo>
                <a:lnTo>
                  <a:pt x="109220" y="0"/>
                </a:lnTo>
                <a:lnTo>
                  <a:pt x="109220" y="53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487714" y="1566040"/>
            <a:ext cx="129019" cy="25476"/>
          </a:xfrm>
          <a:custGeom>
            <a:avLst/>
            <a:gdLst/>
            <a:ahLst/>
            <a:cxnLst/>
            <a:rect l="l" t="t" r="r" b="b"/>
            <a:pathLst>
              <a:path w="129019" h="25476">
                <a:moveTo>
                  <a:pt x="129019" y="10782"/>
                </a:moveTo>
                <a:lnTo>
                  <a:pt x="109219" y="0"/>
                </a:lnTo>
                <a:lnTo>
                  <a:pt x="0" y="14681"/>
                </a:lnTo>
                <a:lnTo>
                  <a:pt x="19799" y="25476"/>
                </a:lnTo>
                <a:lnTo>
                  <a:pt x="129019" y="1078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487714" y="1566040"/>
            <a:ext cx="129019" cy="25476"/>
          </a:xfrm>
          <a:custGeom>
            <a:avLst/>
            <a:gdLst/>
            <a:ahLst/>
            <a:cxnLst/>
            <a:rect l="l" t="t" r="r" b="b"/>
            <a:pathLst>
              <a:path w="129019" h="25476">
                <a:moveTo>
                  <a:pt x="129019" y="10782"/>
                </a:moveTo>
                <a:lnTo>
                  <a:pt x="19799" y="25476"/>
                </a:lnTo>
                <a:lnTo>
                  <a:pt x="0" y="14681"/>
                </a:lnTo>
                <a:lnTo>
                  <a:pt x="109219" y="0"/>
                </a:lnTo>
                <a:lnTo>
                  <a:pt x="129019" y="107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689525" y="1673614"/>
            <a:ext cx="72021" cy="64388"/>
          </a:xfrm>
          <a:custGeom>
            <a:avLst/>
            <a:gdLst/>
            <a:ahLst/>
            <a:cxnLst/>
            <a:rect l="l" t="t" r="r" b="b"/>
            <a:pathLst>
              <a:path w="72021" h="64388">
                <a:moveTo>
                  <a:pt x="72021" y="64389"/>
                </a:moveTo>
                <a:lnTo>
                  <a:pt x="72021" y="10795"/>
                </a:lnTo>
                <a:lnTo>
                  <a:pt x="52222" y="0"/>
                </a:lnTo>
                <a:lnTo>
                  <a:pt x="52170" y="5851"/>
                </a:lnTo>
                <a:lnTo>
                  <a:pt x="48054" y="15463"/>
                </a:lnTo>
                <a:lnTo>
                  <a:pt x="29171" y="16090"/>
                </a:lnTo>
                <a:lnTo>
                  <a:pt x="0" y="19710"/>
                </a:lnTo>
                <a:lnTo>
                  <a:pt x="72021" y="64389"/>
                </a:lnTo>
                <a:close/>
              </a:path>
            </a:pathLst>
          </a:custGeom>
          <a:solidFill>
            <a:srgbClr val="CF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689525" y="1673614"/>
            <a:ext cx="72021" cy="64388"/>
          </a:xfrm>
          <a:custGeom>
            <a:avLst/>
            <a:gdLst/>
            <a:ahLst/>
            <a:cxnLst/>
            <a:rect l="l" t="t" r="r" b="b"/>
            <a:pathLst>
              <a:path w="72021" h="64388">
                <a:moveTo>
                  <a:pt x="72021" y="10795"/>
                </a:moveTo>
                <a:lnTo>
                  <a:pt x="72021" y="64389"/>
                </a:lnTo>
                <a:lnTo>
                  <a:pt x="0" y="19710"/>
                </a:lnTo>
                <a:lnTo>
                  <a:pt x="29171" y="16090"/>
                </a:lnTo>
                <a:lnTo>
                  <a:pt x="48054" y="15463"/>
                </a:lnTo>
                <a:lnTo>
                  <a:pt x="52170" y="5851"/>
                </a:lnTo>
                <a:lnTo>
                  <a:pt x="52222" y="0"/>
                </a:lnTo>
                <a:lnTo>
                  <a:pt x="72021" y="107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35490" y="1580720"/>
            <a:ext cx="72021" cy="64388"/>
          </a:xfrm>
          <a:custGeom>
            <a:avLst/>
            <a:gdLst/>
            <a:ahLst/>
            <a:cxnLst/>
            <a:rect l="l" t="t" r="r" b="b"/>
            <a:pathLst>
              <a:path w="72021" h="64388">
                <a:moveTo>
                  <a:pt x="72021" y="64389"/>
                </a:moveTo>
                <a:lnTo>
                  <a:pt x="72021" y="10795"/>
                </a:lnTo>
                <a:lnTo>
                  <a:pt x="52222" y="0"/>
                </a:lnTo>
                <a:lnTo>
                  <a:pt x="52170" y="5842"/>
                </a:lnTo>
                <a:lnTo>
                  <a:pt x="48056" y="15464"/>
                </a:lnTo>
                <a:lnTo>
                  <a:pt x="29171" y="16103"/>
                </a:lnTo>
                <a:lnTo>
                  <a:pt x="0" y="19710"/>
                </a:lnTo>
                <a:lnTo>
                  <a:pt x="72021" y="64389"/>
                </a:lnTo>
                <a:close/>
              </a:path>
            </a:pathLst>
          </a:custGeom>
          <a:solidFill>
            <a:srgbClr val="CF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435490" y="1580720"/>
            <a:ext cx="72021" cy="64388"/>
          </a:xfrm>
          <a:custGeom>
            <a:avLst/>
            <a:gdLst/>
            <a:ahLst/>
            <a:cxnLst/>
            <a:rect l="l" t="t" r="r" b="b"/>
            <a:pathLst>
              <a:path w="72021" h="64388">
                <a:moveTo>
                  <a:pt x="72021" y="10795"/>
                </a:moveTo>
                <a:lnTo>
                  <a:pt x="72021" y="64389"/>
                </a:lnTo>
                <a:lnTo>
                  <a:pt x="0" y="19710"/>
                </a:lnTo>
                <a:lnTo>
                  <a:pt x="29171" y="16103"/>
                </a:lnTo>
                <a:lnTo>
                  <a:pt x="48056" y="15464"/>
                </a:lnTo>
                <a:lnTo>
                  <a:pt x="52170" y="5842"/>
                </a:lnTo>
                <a:lnTo>
                  <a:pt x="52222" y="0"/>
                </a:lnTo>
                <a:lnTo>
                  <a:pt x="72021" y="107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62399" y="927618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2855" y="65457"/>
                </a:lnTo>
                <a:lnTo>
                  <a:pt x="158790" y="51913"/>
                </a:lnTo>
                <a:lnTo>
                  <a:pt x="152568" y="39461"/>
                </a:lnTo>
                <a:lnTo>
                  <a:pt x="144411" y="28321"/>
                </a:lnTo>
                <a:lnTo>
                  <a:pt x="134538" y="18712"/>
                </a:lnTo>
                <a:lnTo>
                  <a:pt x="123170" y="10856"/>
                </a:lnTo>
                <a:lnTo>
                  <a:pt x="110527" y="4971"/>
                </a:lnTo>
                <a:lnTo>
                  <a:pt x="96828" y="1279"/>
                </a:lnTo>
                <a:lnTo>
                  <a:pt x="82296" y="0"/>
                </a:lnTo>
                <a:lnTo>
                  <a:pt x="79861" y="35"/>
                </a:lnTo>
                <a:lnTo>
                  <a:pt x="65445" y="1725"/>
                </a:lnTo>
                <a:lnTo>
                  <a:pt x="51901" y="5792"/>
                </a:lnTo>
                <a:lnTo>
                  <a:pt x="39450" y="12014"/>
                </a:lnTo>
                <a:lnTo>
                  <a:pt x="28312" y="20172"/>
                </a:lnTo>
                <a:lnTo>
                  <a:pt x="18705" y="30046"/>
                </a:lnTo>
                <a:lnTo>
                  <a:pt x="10851" y="41415"/>
                </a:lnTo>
                <a:lnTo>
                  <a:pt x="4969" y="54060"/>
                </a:lnTo>
                <a:lnTo>
                  <a:pt x="1279" y="67760"/>
                </a:lnTo>
                <a:lnTo>
                  <a:pt x="0" y="82296"/>
                </a:lnTo>
                <a:lnTo>
                  <a:pt x="35" y="84729"/>
                </a:lnTo>
                <a:lnTo>
                  <a:pt x="1725" y="99142"/>
                </a:lnTo>
                <a:lnTo>
                  <a:pt x="5790" y="112685"/>
                </a:lnTo>
                <a:lnTo>
                  <a:pt x="12011" y="125135"/>
                </a:lnTo>
                <a:lnTo>
                  <a:pt x="20168" y="136274"/>
                </a:lnTo>
                <a:lnTo>
                  <a:pt x="30040" y="145881"/>
                </a:lnTo>
                <a:lnTo>
                  <a:pt x="41409" y="153737"/>
                </a:lnTo>
                <a:lnTo>
                  <a:pt x="54055" y="159621"/>
                </a:lnTo>
                <a:lnTo>
                  <a:pt x="67757" y="163312"/>
                </a:lnTo>
                <a:lnTo>
                  <a:pt x="82296" y="164592"/>
                </a:lnTo>
                <a:lnTo>
                  <a:pt x="84718" y="164557"/>
                </a:lnTo>
                <a:lnTo>
                  <a:pt x="99130" y="162868"/>
                </a:lnTo>
                <a:lnTo>
                  <a:pt x="112670" y="158802"/>
                </a:lnTo>
                <a:lnTo>
                  <a:pt x="125121" y="152581"/>
                </a:lnTo>
                <a:lnTo>
                  <a:pt x="136260" y="144423"/>
                </a:lnTo>
                <a:lnTo>
                  <a:pt x="145867" y="134549"/>
                </a:lnTo>
                <a:lnTo>
                  <a:pt x="153723" y="123179"/>
                </a:lnTo>
                <a:lnTo>
                  <a:pt x="159607" y="110533"/>
                </a:lnTo>
                <a:lnTo>
                  <a:pt x="163299" y="96832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62399" y="927618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3299" y="96832"/>
                </a:lnTo>
                <a:lnTo>
                  <a:pt x="159607" y="110533"/>
                </a:lnTo>
                <a:lnTo>
                  <a:pt x="153723" y="123179"/>
                </a:lnTo>
                <a:lnTo>
                  <a:pt x="145867" y="134549"/>
                </a:lnTo>
                <a:lnTo>
                  <a:pt x="136260" y="144423"/>
                </a:lnTo>
                <a:lnTo>
                  <a:pt x="125121" y="152581"/>
                </a:lnTo>
                <a:lnTo>
                  <a:pt x="112670" y="158802"/>
                </a:lnTo>
                <a:lnTo>
                  <a:pt x="99130" y="162868"/>
                </a:lnTo>
                <a:lnTo>
                  <a:pt x="84718" y="164557"/>
                </a:lnTo>
                <a:lnTo>
                  <a:pt x="82296" y="164592"/>
                </a:lnTo>
                <a:lnTo>
                  <a:pt x="67757" y="163312"/>
                </a:lnTo>
                <a:lnTo>
                  <a:pt x="54055" y="159621"/>
                </a:lnTo>
                <a:lnTo>
                  <a:pt x="41409" y="153737"/>
                </a:lnTo>
                <a:lnTo>
                  <a:pt x="30040" y="145881"/>
                </a:lnTo>
                <a:lnTo>
                  <a:pt x="20168" y="136274"/>
                </a:lnTo>
                <a:lnTo>
                  <a:pt x="12011" y="125135"/>
                </a:lnTo>
                <a:lnTo>
                  <a:pt x="5790" y="112685"/>
                </a:lnTo>
                <a:lnTo>
                  <a:pt x="1725" y="99142"/>
                </a:lnTo>
                <a:lnTo>
                  <a:pt x="35" y="84729"/>
                </a:lnTo>
                <a:lnTo>
                  <a:pt x="0" y="82296"/>
                </a:lnTo>
                <a:lnTo>
                  <a:pt x="1279" y="67760"/>
                </a:lnTo>
                <a:lnTo>
                  <a:pt x="4969" y="54060"/>
                </a:lnTo>
                <a:lnTo>
                  <a:pt x="10851" y="41415"/>
                </a:lnTo>
                <a:lnTo>
                  <a:pt x="18705" y="30046"/>
                </a:lnTo>
                <a:lnTo>
                  <a:pt x="28312" y="20172"/>
                </a:lnTo>
                <a:lnTo>
                  <a:pt x="39450" y="12014"/>
                </a:lnTo>
                <a:lnTo>
                  <a:pt x="51901" y="5792"/>
                </a:lnTo>
                <a:lnTo>
                  <a:pt x="65445" y="1725"/>
                </a:lnTo>
                <a:lnTo>
                  <a:pt x="79861" y="35"/>
                </a:lnTo>
                <a:lnTo>
                  <a:pt x="82296" y="0"/>
                </a:lnTo>
                <a:lnTo>
                  <a:pt x="96828" y="1279"/>
                </a:lnTo>
                <a:lnTo>
                  <a:pt x="110527" y="4971"/>
                </a:lnTo>
                <a:lnTo>
                  <a:pt x="123170" y="10856"/>
                </a:lnTo>
                <a:lnTo>
                  <a:pt x="134538" y="18712"/>
                </a:lnTo>
                <a:lnTo>
                  <a:pt x="144411" y="28321"/>
                </a:lnTo>
                <a:lnTo>
                  <a:pt x="152568" y="39461"/>
                </a:lnTo>
                <a:lnTo>
                  <a:pt x="158790" y="51913"/>
                </a:lnTo>
                <a:lnTo>
                  <a:pt x="162855" y="65457"/>
                </a:lnTo>
                <a:lnTo>
                  <a:pt x="164544" y="7987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38570" y="911679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6"/>
                </a:moveTo>
                <a:lnTo>
                  <a:pt x="162855" y="65457"/>
                </a:lnTo>
                <a:lnTo>
                  <a:pt x="158790" y="51913"/>
                </a:lnTo>
                <a:lnTo>
                  <a:pt x="152568" y="39461"/>
                </a:lnTo>
                <a:lnTo>
                  <a:pt x="144411" y="28321"/>
                </a:lnTo>
                <a:lnTo>
                  <a:pt x="134538" y="18712"/>
                </a:lnTo>
                <a:lnTo>
                  <a:pt x="123170" y="10856"/>
                </a:lnTo>
                <a:lnTo>
                  <a:pt x="110527" y="4971"/>
                </a:lnTo>
                <a:lnTo>
                  <a:pt x="96828" y="1279"/>
                </a:lnTo>
                <a:lnTo>
                  <a:pt x="82296" y="0"/>
                </a:lnTo>
                <a:lnTo>
                  <a:pt x="79862" y="35"/>
                </a:lnTo>
                <a:lnTo>
                  <a:pt x="65449" y="1725"/>
                </a:lnTo>
                <a:lnTo>
                  <a:pt x="51906" y="5792"/>
                </a:lnTo>
                <a:lnTo>
                  <a:pt x="39456" y="12014"/>
                </a:lnTo>
                <a:lnTo>
                  <a:pt x="28317" y="20172"/>
                </a:lnTo>
                <a:lnTo>
                  <a:pt x="18710" y="30046"/>
                </a:lnTo>
                <a:lnTo>
                  <a:pt x="10854" y="41415"/>
                </a:lnTo>
                <a:lnTo>
                  <a:pt x="4970" y="54060"/>
                </a:lnTo>
                <a:lnTo>
                  <a:pt x="1279" y="67760"/>
                </a:lnTo>
                <a:lnTo>
                  <a:pt x="0" y="82296"/>
                </a:lnTo>
                <a:lnTo>
                  <a:pt x="34" y="84719"/>
                </a:lnTo>
                <a:lnTo>
                  <a:pt x="1723" y="99133"/>
                </a:lnTo>
                <a:lnTo>
                  <a:pt x="5789" y="112676"/>
                </a:lnTo>
                <a:lnTo>
                  <a:pt x="12010" y="125126"/>
                </a:lnTo>
                <a:lnTo>
                  <a:pt x="20168" y="136265"/>
                </a:lnTo>
                <a:lnTo>
                  <a:pt x="30042" y="145871"/>
                </a:lnTo>
                <a:lnTo>
                  <a:pt x="41412" y="153726"/>
                </a:lnTo>
                <a:lnTo>
                  <a:pt x="54058" y="159609"/>
                </a:lnTo>
                <a:lnTo>
                  <a:pt x="67759" y="163300"/>
                </a:lnTo>
                <a:lnTo>
                  <a:pt x="82296" y="164579"/>
                </a:lnTo>
                <a:lnTo>
                  <a:pt x="84708" y="164544"/>
                </a:lnTo>
                <a:lnTo>
                  <a:pt x="99121" y="162857"/>
                </a:lnTo>
                <a:lnTo>
                  <a:pt x="112663" y="158794"/>
                </a:lnTo>
                <a:lnTo>
                  <a:pt x="125115" y="152575"/>
                </a:lnTo>
                <a:lnTo>
                  <a:pt x="136256" y="144419"/>
                </a:lnTo>
                <a:lnTo>
                  <a:pt x="145864" y="134547"/>
                </a:lnTo>
                <a:lnTo>
                  <a:pt x="153722" y="123178"/>
                </a:lnTo>
                <a:lnTo>
                  <a:pt x="159606" y="110534"/>
                </a:lnTo>
                <a:lnTo>
                  <a:pt x="163299" y="96833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238570" y="911679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6"/>
                </a:moveTo>
                <a:lnTo>
                  <a:pt x="163299" y="96833"/>
                </a:lnTo>
                <a:lnTo>
                  <a:pt x="159606" y="110534"/>
                </a:lnTo>
                <a:lnTo>
                  <a:pt x="153722" y="123178"/>
                </a:lnTo>
                <a:lnTo>
                  <a:pt x="145864" y="134547"/>
                </a:lnTo>
                <a:lnTo>
                  <a:pt x="136256" y="144419"/>
                </a:lnTo>
                <a:lnTo>
                  <a:pt x="125115" y="152575"/>
                </a:lnTo>
                <a:lnTo>
                  <a:pt x="112663" y="158794"/>
                </a:lnTo>
                <a:lnTo>
                  <a:pt x="99121" y="162857"/>
                </a:lnTo>
                <a:lnTo>
                  <a:pt x="84708" y="164544"/>
                </a:lnTo>
                <a:lnTo>
                  <a:pt x="82296" y="164579"/>
                </a:lnTo>
                <a:lnTo>
                  <a:pt x="67759" y="163300"/>
                </a:lnTo>
                <a:lnTo>
                  <a:pt x="54058" y="159609"/>
                </a:lnTo>
                <a:lnTo>
                  <a:pt x="41412" y="153726"/>
                </a:lnTo>
                <a:lnTo>
                  <a:pt x="30042" y="145871"/>
                </a:lnTo>
                <a:lnTo>
                  <a:pt x="20168" y="136265"/>
                </a:lnTo>
                <a:lnTo>
                  <a:pt x="12010" y="125126"/>
                </a:lnTo>
                <a:lnTo>
                  <a:pt x="5789" y="112676"/>
                </a:lnTo>
                <a:lnTo>
                  <a:pt x="1723" y="99133"/>
                </a:lnTo>
                <a:lnTo>
                  <a:pt x="34" y="84719"/>
                </a:lnTo>
                <a:lnTo>
                  <a:pt x="0" y="82296"/>
                </a:lnTo>
                <a:lnTo>
                  <a:pt x="1279" y="67760"/>
                </a:lnTo>
                <a:lnTo>
                  <a:pt x="4970" y="54060"/>
                </a:lnTo>
                <a:lnTo>
                  <a:pt x="10854" y="41415"/>
                </a:lnTo>
                <a:lnTo>
                  <a:pt x="18710" y="30046"/>
                </a:lnTo>
                <a:lnTo>
                  <a:pt x="28317" y="20172"/>
                </a:lnTo>
                <a:lnTo>
                  <a:pt x="39456" y="12014"/>
                </a:lnTo>
                <a:lnTo>
                  <a:pt x="51906" y="5792"/>
                </a:lnTo>
                <a:lnTo>
                  <a:pt x="65449" y="1725"/>
                </a:lnTo>
                <a:lnTo>
                  <a:pt x="79862" y="35"/>
                </a:lnTo>
                <a:lnTo>
                  <a:pt x="82296" y="0"/>
                </a:lnTo>
                <a:lnTo>
                  <a:pt x="96828" y="1279"/>
                </a:lnTo>
                <a:lnTo>
                  <a:pt x="110527" y="4971"/>
                </a:lnTo>
                <a:lnTo>
                  <a:pt x="123170" y="10856"/>
                </a:lnTo>
                <a:lnTo>
                  <a:pt x="134538" y="18712"/>
                </a:lnTo>
                <a:lnTo>
                  <a:pt x="144411" y="28321"/>
                </a:lnTo>
                <a:lnTo>
                  <a:pt x="152568" y="39461"/>
                </a:lnTo>
                <a:lnTo>
                  <a:pt x="158790" y="51913"/>
                </a:lnTo>
                <a:lnTo>
                  <a:pt x="162855" y="65457"/>
                </a:lnTo>
                <a:lnTo>
                  <a:pt x="164544" y="7987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34825" y="1096462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100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34825" y="1096462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100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246564" y="1101948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9" y="128600"/>
                </a:moveTo>
                <a:lnTo>
                  <a:pt x="150037" y="0"/>
                </a:lnTo>
                <a:lnTo>
                  <a:pt x="0" y="0"/>
                </a:lnTo>
                <a:lnTo>
                  <a:pt x="28575" y="128600"/>
                </a:lnTo>
                <a:lnTo>
                  <a:pt x="120269" y="1286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246564" y="1101948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9" y="128600"/>
                </a:moveTo>
                <a:lnTo>
                  <a:pt x="28575" y="128600"/>
                </a:lnTo>
                <a:lnTo>
                  <a:pt x="0" y="0"/>
                </a:lnTo>
                <a:lnTo>
                  <a:pt x="150037" y="0"/>
                </a:lnTo>
                <a:lnTo>
                  <a:pt x="120269" y="1286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66835" y="1101937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106"/>
                </a:moveTo>
                <a:lnTo>
                  <a:pt x="29768" y="0"/>
                </a:lnTo>
                <a:lnTo>
                  <a:pt x="0" y="128612"/>
                </a:lnTo>
                <a:lnTo>
                  <a:pt x="20243" y="141706"/>
                </a:lnTo>
                <a:lnTo>
                  <a:pt x="50012" y="131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366835" y="1101937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106"/>
                </a:moveTo>
                <a:lnTo>
                  <a:pt x="29768" y="0"/>
                </a:lnTo>
                <a:lnTo>
                  <a:pt x="0" y="128612"/>
                </a:lnTo>
                <a:lnTo>
                  <a:pt x="20243" y="141706"/>
                </a:lnTo>
                <a:lnTo>
                  <a:pt x="50012" y="131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275142" y="1230542"/>
            <a:ext cx="111937" cy="13106"/>
          </a:xfrm>
          <a:custGeom>
            <a:avLst/>
            <a:gdLst/>
            <a:ahLst/>
            <a:cxnLst/>
            <a:rect l="l" t="t" r="r" b="b"/>
            <a:pathLst>
              <a:path w="111937" h="13106">
                <a:moveTo>
                  <a:pt x="20243" y="13106"/>
                </a:moveTo>
                <a:lnTo>
                  <a:pt x="111937" y="13106"/>
                </a:lnTo>
                <a:lnTo>
                  <a:pt x="91693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275142" y="1230542"/>
            <a:ext cx="111937" cy="13106"/>
          </a:xfrm>
          <a:custGeom>
            <a:avLst/>
            <a:gdLst/>
            <a:ahLst/>
            <a:cxnLst/>
            <a:rect l="l" t="t" r="r" b="b"/>
            <a:pathLst>
              <a:path w="111937" h="13106">
                <a:moveTo>
                  <a:pt x="20243" y="13106"/>
                </a:moveTo>
                <a:lnTo>
                  <a:pt x="111937" y="13106"/>
                </a:lnTo>
                <a:lnTo>
                  <a:pt x="91693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283904" y="1101940"/>
            <a:ext cx="72529" cy="128600"/>
          </a:xfrm>
          <a:custGeom>
            <a:avLst/>
            <a:gdLst/>
            <a:ahLst/>
            <a:cxnLst/>
            <a:rect l="l" t="t" r="r" b="b"/>
            <a:pathLst>
              <a:path w="72529" h="128600">
                <a:moveTo>
                  <a:pt x="0" y="0"/>
                </a:moveTo>
                <a:lnTo>
                  <a:pt x="0" y="128600"/>
                </a:lnTo>
                <a:lnTo>
                  <a:pt x="72529" y="128600"/>
                </a:lnTo>
                <a:lnTo>
                  <a:pt x="7252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283904" y="1101940"/>
            <a:ext cx="72529" cy="128600"/>
          </a:xfrm>
          <a:custGeom>
            <a:avLst/>
            <a:gdLst/>
            <a:ahLst/>
            <a:cxnLst/>
            <a:rect l="l" t="t" r="r" b="b"/>
            <a:pathLst>
              <a:path w="72529" h="128600">
                <a:moveTo>
                  <a:pt x="0" y="0"/>
                </a:moveTo>
                <a:lnTo>
                  <a:pt x="72529" y="0"/>
                </a:lnTo>
                <a:lnTo>
                  <a:pt x="72529" y="128600"/>
                </a:lnTo>
                <a:lnTo>
                  <a:pt x="0" y="12860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216807" y="945223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2" h="151231">
                <a:moveTo>
                  <a:pt x="142227" y="0"/>
                </a:move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21" y="151231"/>
                </a:lnTo>
                <a:lnTo>
                  <a:pt x="187640" y="147668"/>
                </a:lnTo>
                <a:lnTo>
                  <a:pt x="189052" y="138007"/>
                </a:lnTo>
                <a:lnTo>
                  <a:pt x="191129" y="123800"/>
                </a:lnTo>
                <a:lnTo>
                  <a:pt x="193646" y="106600"/>
                </a:lnTo>
                <a:lnTo>
                  <a:pt x="196373" y="87961"/>
                </a:lnTo>
                <a:lnTo>
                  <a:pt x="199084" y="69434"/>
                </a:lnTo>
                <a:lnTo>
                  <a:pt x="201552" y="52573"/>
                </a:lnTo>
                <a:lnTo>
                  <a:pt x="203548" y="38931"/>
                </a:lnTo>
                <a:lnTo>
                  <a:pt x="204847" y="30060"/>
                </a:lnTo>
                <a:lnTo>
                  <a:pt x="205232" y="27431"/>
                </a:lnTo>
                <a:lnTo>
                  <a:pt x="14222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216807" y="945223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2" h="151231">
                <a:moveTo>
                  <a:pt x="205232" y="27431"/>
                </a:moveTo>
                <a:lnTo>
                  <a:pt x="142227" y="0"/>
                </a:ln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21" y="151231"/>
                </a:lnTo>
                <a:lnTo>
                  <a:pt x="187640" y="147668"/>
                </a:lnTo>
                <a:lnTo>
                  <a:pt x="189052" y="138007"/>
                </a:lnTo>
                <a:lnTo>
                  <a:pt x="191129" y="123800"/>
                </a:lnTo>
                <a:lnTo>
                  <a:pt x="193646" y="106600"/>
                </a:lnTo>
                <a:lnTo>
                  <a:pt x="196373" y="87961"/>
                </a:lnTo>
                <a:lnTo>
                  <a:pt x="199084" y="69434"/>
                </a:lnTo>
                <a:lnTo>
                  <a:pt x="201552" y="52573"/>
                </a:lnTo>
                <a:lnTo>
                  <a:pt x="203548" y="38931"/>
                </a:lnTo>
                <a:lnTo>
                  <a:pt x="204847" y="30060"/>
                </a:lnTo>
                <a:lnTo>
                  <a:pt x="205232" y="27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403920" y="972659"/>
            <a:ext cx="44919" cy="142430"/>
          </a:xfrm>
          <a:custGeom>
            <a:avLst/>
            <a:gdLst/>
            <a:ahLst/>
            <a:cxnLst/>
            <a:rect l="l" t="t" r="r" b="b"/>
            <a:pathLst>
              <a:path w="44919" h="142430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30"/>
                </a:lnTo>
                <a:lnTo>
                  <a:pt x="44919" y="221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403920" y="972659"/>
            <a:ext cx="44919" cy="142430"/>
          </a:xfrm>
          <a:custGeom>
            <a:avLst/>
            <a:gdLst/>
            <a:ahLst/>
            <a:cxnLst/>
            <a:rect l="l" t="t" r="r" b="b"/>
            <a:pathLst>
              <a:path w="44919" h="142430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30"/>
                </a:lnTo>
                <a:lnTo>
                  <a:pt x="44919" y="221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288025" y="967266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85" y="13426"/>
                </a:lnTo>
                <a:lnTo>
                  <a:pt x="40282" y="3704"/>
                </a:lnTo>
                <a:lnTo>
                  <a:pt x="26695" y="0"/>
                </a:lnTo>
                <a:lnTo>
                  <a:pt x="13434" y="3521"/>
                </a:lnTo>
                <a:lnTo>
                  <a:pt x="3706" y="13118"/>
                </a:lnTo>
                <a:lnTo>
                  <a:pt x="0" y="26708"/>
                </a:lnTo>
                <a:lnTo>
                  <a:pt x="3520" y="39972"/>
                </a:lnTo>
                <a:lnTo>
                  <a:pt x="13115" y="49705"/>
                </a:lnTo>
                <a:lnTo>
                  <a:pt x="26695" y="53416"/>
                </a:lnTo>
                <a:lnTo>
                  <a:pt x="39980" y="49885"/>
                </a:lnTo>
                <a:lnTo>
                  <a:pt x="49708" y="40286"/>
                </a:lnTo>
                <a:lnTo>
                  <a:pt x="53416" y="267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288025" y="967266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08" y="40286"/>
                </a:lnTo>
                <a:lnTo>
                  <a:pt x="39980" y="49885"/>
                </a:lnTo>
                <a:lnTo>
                  <a:pt x="26695" y="53416"/>
                </a:lnTo>
                <a:lnTo>
                  <a:pt x="13115" y="49705"/>
                </a:lnTo>
                <a:lnTo>
                  <a:pt x="3520" y="39972"/>
                </a:lnTo>
                <a:lnTo>
                  <a:pt x="0" y="26708"/>
                </a:lnTo>
                <a:lnTo>
                  <a:pt x="3706" y="13118"/>
                </a:lnTo>
                <a:lnTo>
                  <a:pt x="13434" y="3521"/>
                </a:lnTo>
                <a:lnTo>
                  <a:pt x="26695" y="0"/>
                </a:lnTo>
                <a:lnTo>
                  <a:pt x="40282" y="3704"/>
                </a:lnTo>
                <a:lnTo>
                  <a:pt x="49885" y="13426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283454" y="962710"/>
            <a:ext cx="53416" cy="53403"/>
          </a:xfrm>
          <a:custGeom>
            <a:avLst/>
            <a:gdLst/>
            <a:ahLst/>
            <a:cxnLst/>
            <a:rect l="l" t="t" r="r" b="b"/>
            <a:pathLst>
              <a:path w="53416" h="53403">
                <a:moveTo>
                  <a:pt x="53416" y="26708"/>
                </a:moveTo>
                <a:lnTo>
                  <a:pt x="49895" y="13438"/>
                </a:lnTo>
                <a:lnTo>
                  <a:pt x="40301" y="3707"/>
                </a:lnTo>
                <a:lnTo>
                  <a:pt x="26720" y="0"/>
                </a:lnTo>
                <a:lnTo>
                  <a:pt x="13436" y="3527"/>
                </a:lnTo>
                <a:lnTo>
                  <a:pt x="3707" y="13124"/>
                </a:lnTo>
                <a:lnTo>
                  <a:pt x="0" y="26708"/>
                </a:lnTo>
                <a:lnTo>
                  <a:pt x="3527" y="39975"/>
                </a:lnTo>
                <a:lnTo>
                  <a:pt x="13131" y="49698"/>
                </a:lnTo>
                <a:lnTo>
                  <a:pt x="26720" y="53403"/>
                </a:lnTo>
                <a:lnTo>
                  <a:pt x="39976" y="49885"/>
                </a:lnTo>
                <a:lnTo>
                  <a:pt x="49707" y="40291"/>
                </a:lnTo>
                <a:lnTo>
                  <a:pt x="53416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283454" y="962710"/>
            <a:ext cx="53416" cy="53403"/>
          </a:xfrm>
          <a:custGeom>
            <a:avLst/>
            <a:gdLst/>
            <a:ahLst/>
            <a:cxnLst/>
            <a:rect l="l" t="t" r="r" b="b"/>
            <a:pathLst>
              <a:path w="53416" h="53403">
                <a:moveTo>
                  <a:pt x="53416" y="26708"/>
                </a:moveTo>
                <a:lnTo>
                  <a:pt x="49707" y="40291"/>
                </a:lnTo>
                <a:lnTo>
                  <a:pt x="39976" y="49885"/>
                </a:lnTo>
                <a:lnTo>
                  <a:pt x="26720" y="53403"/>
                </a:lnTo>
                <a:lnTo>
                  <a:pt x="13131" y="49698"/>
                </a:lnTo>
                <a:lnTo>
                  <a:pt x="3527" y="39975"/>
                </a:lnTo>
                <a:lnTo>
                  <a:pt x="0" y="26708"/>
                </a:lnTo>
                <a:lnTo>
                  <a:pt x="3707" y="13124"/>
                </a:lnTo>
                <a:lnTo>
                  <a:pt x="13436" y="3527"/>
                </a:lnTo>
                <a:lnTo>
                  <a:pt x="26720" y="0"/>
                </a:lnTo>
                <a:lnTo>
                  <a:pt x="40301" y="3707"/>
                </a:lnTo>
                <a:lnTo>
                  <a:pt x="49895" y="13438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302873" y="1164595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60"/>
                </a:lnTo>
                <a:lnTo>
                  <a:pt x="31377" y="5109"/>
                </a:lnTo>
                <a:lnTo>
                  <a:pt x="18580" y="0"/>
                </a:lnTo>
                <a:lnTo>
                  <a:pt x="17560" y="27"/>
                </a:lnTo>
                <a:lnTo>
                  <a:pt x="5109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82" y="32050"/>
                </a:lnTo>
                <a:lnTo>
                  <a:pt x="18580" y="37160"/>
                </a:lnTo>
                <a:lnTo>
                  <a:pt x="19599" y="37132"/>
                </a:lnTo>
                <a:lnTo>
                  <a:pt x="32050" y="31377"/>
                </a:lnTo>
                <a:lnTo>
                  <a:pt x="37160" y="185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302873" y="1164595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50" y="31377"/>
                </a:lnTo>
                <a:lnTo>
                  <a:pt x="19599" y="37132"/>
                </a:lnTo>
                <a:lnTo>
                  <a:pt x="18580" y="37160"/>
                </a:lnTo>
                <a:lnTo>
                  <a:pt x="5782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9" y="5782"/>
                </a:lnTo>
                <a:lnTo>
                  <a:pt x="17560" y="27"/>
                </a:lnTo>
                <a:lnTo>
                  <a:pt x="18580" y="0"/>
                </a:lnTo>
                <a:lnTo>
                  <a:pt x="31377" y="5109"/>
                </a:lnTo>
                <a:lnTo>
                  <a:pt x="37132" y="1756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299696" y="1161412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92"/>
                </a:moveTo>
                <a:lnTo>
                  <a:pt x="37132" y="17571"/>
                </a:lnTo>
                <a:lnTo>
                  <a:pt x="31379" y="5111"/>
                </a:lnTo>
                <a:lnTo>
                  <a:pt x="18592" y="0"/>
                </a:lnTo>
                <a:lnTo>
                  <a:pt x="17551" y="28"/>
                </a:lnTo>
                <a:lnTo>
                  <a:pt x="5104" y="5791"/>
                </a:lnTo>
                <a:lnTo>
                  <a:pt x="0" y="18592"/>
                </a:lnTo>
                <a:lnTo>
                  <a:pt x="27" y="19612"/>
                </a:lnTo>
                <a:lnTo>
                  <a:pt x="5784" y="32056"/>
                </a:lnTo>
                <a:lnTo>
                  <a:pt x="18592" y="37160"/>
                </a:lnTo>
                <a:lnTo>
                  <a:pt x="19591" y="37133"/>
                </a:lnTo>
                <a:lnTo>
                  <a:pt x="32045" y="31391"/>
                </a:lnTo>
                <a:lnTo>
                  <a:pt x="37160" y="185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299696" y="1161412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92"/>
                </a:moveTo>
                <a:lnTo>
                  <a:pt x="32045" y="31391"/>
                </a:lnTo>
                <a:lnTo>
                  <a:pt x="19591" y="37133"/>
                </a:lnTo>
                <a:lnTo>
                  <a:pt x="18592" y="37160"/>
                </a:lnTo>
                <a:lnTo>
                  <a:pt x="5784" y="32056"/>
                </a:lnTo>
                <a:lnTo>
                  <a:pt x="27" y="19612"/>
                </a:lnTo>
                <a:lnTo>
                  <a:pt x="0" y="18592"/>
                </a:lnTo>
                <a:lnTo>
                  <a:pt x="5104" y="5791"/>
                </a:lnTo>
                <a:lnTo>
                  <a:pt x="17551" y="28"/>
                </a:lnTo>
                <a:lnTo>
                  <a:pt x="18592" y="0"/>
                </a:lnTo>
                <a:lnTo>
                  <a:pt x="31379" y="5111"/>
                </a:lnTo>
                <a:lnTo>
                  <a:pt x="37132" y="17571"/>
                </a:lnTo>
                <a:lnTo>
                  <a:pt x="37160" y="185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248744" y="272755"/>
            <a:ext cx="0" cy="681558"/>
          </a:xfrm>
          <a:custGeom>
            <a:avLst/>
            <a:gdLst/>
            <a:ahLst/>
            <a:cxnLst/>
            <a:rect l="l" t="t" r="r" b="b"/>
            <a:pathLst>
              <a:path h="681558">
                <a:moveTo>
                  <a:pt x="0" y="68155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260364" y="272756"/>
            <a:ext cx="0" cy="665441"/>
          </a:xfrm>
          <a:custGeom>
            <a:avLst/>
            <a:gdLst/>
            <a:ahLst/>
            <a:cxnLst/>
            <a:rect l="l" t="t" r="r" b="b"/>
            <a:pathLst>
              <a:path h="665441">
                <a:moveTo>
                  <a:pt x="0" y="6654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398896" y="272756"/>
            <a:ext cx="0" cy="689825"/>
          </a:xfrm>
          <a:custGeom>
            <a:avLst/>
            <a:gdLst/>
            <a:ahLst/>
            <a:cxnLst/>
            <a:rect l="l" t="t" r="r" b="b"/>
            <a:pathLst>
              <a:path h="689825">
                <a:moveTo>
                  <a:pt x="0" y="68982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411710" y="272756"/>
            <a:ext cx="0" cy="695401"/>
          </a:xfrm>
          <a:custGeom>
            <a:avLst/>
            <a:gdLst/>
            <a:ahLst/>
            <a:cxnLst/>
            <a:rect l="l" t="t" r="r" b="b"/>
            <a:pathLst>
              <a:path h="695401">
                <a:moveTo>
                  <a:pt x="0" y="6954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241770" y="1236285"/>
            <a:ext cx="170662" cy="212369"/>
          </a:xfrm>
          <a:custGeom>
            <a:avLst/>
            <a:gdLst/>
            <a:ahLst/>
            <a:cxnLst/>
            <a:rect l="l" t="t" r="r" b="b"/>
            <a:pathLst>
              <a:path w="170662" h="212369">
                <a:moveTo>
                  <a:pt x="39302" y="68859"/>
                </a:moveTo>
                <a:lnTo>
                  <a:pt x="35238" y="60909"/>
                </a:lnTo>
                <a:lnTo>
                  <a:pt x="28835" y="56240"/>
                </a:lnTo>
                <a:lnTo>
                  <a:pt x="23456" y="55384"/>
                </a:lnTo>
                <a:lnTo>
                  <a:pt x="13690" y="55384"/>
                </a:lnTo>
                <a:lnTo>
                  <a:pt x="13030" y="67741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lnTo>
                  <a:pt x="1235" y="142799"/>
                </a:lnTo>
                <a:lnTo>
                  <a:pt x="4804" y="157234"/>
                </a:lnTo>
                <a:lnTo>
                  <a:pt x="10503" y="170225"/>
                </a:lnTo>
                <a:lnTo>
                  <a:pt x="18126" y="181670"/>
                </a:lnTo>
                <a:lnTo>
                  <a:pt x="27468" y="191465"/>
                </a:lnTo>
                <a:lnTo>
                  <a:pt x="38325" y="199508"/>
                </a:lnTo>
                <a:lnTo>
                  <a:pt x="50491" y="205695"/>
                </a:lnTo>
                <a:lnTo>
                  <a:pt x="63761" y="209924"/>
                </a:lnTo>
                <a:lnTo>
                  <a:pt x="77931" y="212091"/>
                </a:lnTo>
                <a:lnTo>
                  <a:pt x="85331" y="212369"/>
                </a:lnTo>
                <a:lnTo>
                  <a:pt x="98640" y="211054"/>
                </a:lnTo>
                <a:lnTo>
                  <a:pt x="111299" y="207271"/>
                </a:lnTo>
                <a:lnTo>
                  <a:pt x="123153" y="201264"/>
                </a:lnTo>
                <a:lnTo>
                  <a:pt x="134045" y="193280"/>
                </a:lnTo>
                <a:lnTo>
                  <a:pt x="143819" y="183561"/>
                </a:lnTo>
                <a:lnTo>
                  <a:pt x="152321" y="172352"/>
                </a:lnTo>
                <a:lnTo>
                  <a:pt x="159395" y="159899"/>
                </a:lnTo>
                <a:lnTo>
                  <a:pt x="164884" y="146445"/>
                </a:lnTo>
                <a:lnTo>
                  <a:pt x="168633" y="132236"/>
                </a:lnTo>
                <a:lnTo>
                  <a:pt x="170486" y="117514"/>
                </a:lnTo>
                <a:lnTo>
                  <a:pt x="170662" y="111391"/>
                </a:lnTo>
                <a:lnTo>
                  <a:pt x="169097" y="96702"/>
                </a:lnTo>
                <a:lnTo>
                  <a:pt x="164864" y="82817"/>
                </a:lnTo>
                <a:lnTo>
                  <a:pt x="158655" y="69709"/>
                </a:lnTo>
                <a:lnTo>
                  <a:pt x="151164" y="57353"/>
                </a:lnTo>
                <a:lnTo>
                  <a:pt x="143082" y="45723"/>
                </a:lnTo>
                <a:lnTo>
                  <a:pt x="135102" y="34796"/>
                </a:lnTo>
                <a:lnTo>
                  <a:pt x="127917" y="24544"/>
                </a:lnTo>
                <a:lnTo>
                  <a:pt x="122219" y="14942"/>
                </a:lnTo>
                <a:lnTo>
                  <a:pt x="118701" y="5966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30"/>
                </a:lnTo>
                <a:lnTo>
                  <a:pt x="64161" y="27355"/>
                </a:lnTo>
                <a:lnTo>
                  <a:pt x="69311" y="38701"/>
                </a:lnTo>
                <a:lnTo>
                  <a:pt x="75426" y="49195"/>
                </a:lnTo>
                <a:lnTo>
                  <a:pt x="81874" y="59363"/>
                </a:lnTo>
                <a:lnTo>
                  <a:pt x="88022" y="69733"/>
                </a:lnTo>
                <a:lnTo>
                  <a:pt x="93240" y="80830"/>
                </a:lnTo>
                <a:lnTo>
                  <a:pt x="96896" y="93183"/>
                </a:lnTo>
                <a:lnTo>
                  <a:pt x="98357" y="107317"/>
                </a:lnTo>
                <a:lnTo>
                  <a:pt x="98361" y="108140"/>
                </a:lnTo>
                <a:lnTo>
                  <a:pt x="97005" y="129723"/>
                </a:lnTo>
                <a:lnTo>
                  <a:pt x="92648" y="140232"/>
                </a:lnTo>
                <a:lnTo>
                  <a:pt x="81739" y="143654"/>
                </a:lnTo>
                <a:lnTo>
                  <a:pt x="66446" y="143967"/>
                </a:lnTo>
                <a:lnTo>
                  <a:pt x="57444" y="141756"/>
                </a:lnTo>
                <a:lnTo>
                  <a:pt x="51359" y="135717"/>
                </a:lnTo>
                <a:lnTo>
                  <a:pt x="47533" y="126738"/>
                </a:lnTo>
                <a:lnTo>
                  <a:pt x="45309" y="115709"/>
                </a:lnTo>
                <a:lnTo>
                  <a:pt x="44031" y="103517"/>
                </a:lnTo>
                <a:lnTo>
                  <a:pt x="43042" y="91052"/>
                </a:lnTo>
                <a:lnTo>
                  <a:pt x="41685" y="79204"/>
                </a:lnTo>
                <a:lnTo>
                  <a:pt x="39302" y="688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241770" y="1236285"/>
            <a:ext cx="170662" cy="212369"/>
          </a:xfrm>
          <a:custGeom>
            <a:avLst/>
            <a:gdLst/>
            <a:ahLst/>
            <a:cxnLst/>
            <a:rect l="l" t="t" r="r" b="b"/>
            <a:pathLst>
              <a:path w="170662" h="212369">
                <a:moveTo>
                  <a:pt x="0" y="127025"/>
                </a:moveTo>
                <a:lnTo>
                  <a:pt x="1235" y="142799"/>
                </a:lnTo>
                <a:lnTo>
                  <a:pt x="4804" y="157234"/>
                </a:lnTo>
                <a:lnTo>
                  <a:pt x="10503" y="170225"/>
                </a:lnTo>
                <a:lnTo>
                  <a:pt x="18126" y="181670"/>
                </a:lnTo>
                <a:lnTo>
                  <a:pt x="27468" y="191465"/>
                </a:lnTo>
                <a:lnTo>
                  <a:pt x="38325" y="199508"/>
                </a:lnTo>
                <a:lnTo>
                  <a:pt x="50491" y="205695"/>
                </a:lnTo>
                <a:lnTo>
                  <a:pt x="63761" y="209924"/>
                </a:lnTo>
                <a:lnTo>
                  <a:pt x="77931" y="212091"/>
                </a:lnTo>
                <a:lnTo>
                  <a:pt x="85331" y="212369"/>
                </a:lnTo>
                <a:lnTo>
                  <a:pt x="98640" y="211054"/>
                </a:lnTo>
                <a:lnTo>
                  <a:pt x="111299" y="207271"/>
                </a:lnTo>
                <a:lnTo>
                  <a:pt x="123153" y="201264"/>
                </a:lnTo>
                <a:lnTo>
                  <a:pt x="134045" y="193280"/>
                </a:lnTo>
                <a:lnTo>
                  <a:pt x="143819" y="183561"/>
                </a:lnTo>
                <a:lnTo>
                  <a:pt x="152321" y="172352"/>
                </a:lnTo>
                <a:lnTo>
                  <a:pt x="159395" y="159899"/>
                </a:lnTo>
                <a:lnTo>
                  <a:pt x="164884" y="146445"/>
                </a:lnTo>
                <a:lnTo>
                  <a:pt x="168633" y="132236"/>
                </a:lnTo>
                <a:lnTo>
                  <a:pt x="170486" y="117514"/>
                </a:lnTo>
                <a:lnTo>
                  <a:pt x="170662" y="111391"/>
                </a:lnTo>
                <a:lnTo>
                  <a:pt x="169097" y="96702"/>
                </a:lnTo>
                <a:lnTo>
                  <a:pt x="164864" y="82817"/>
                </a:lnTo>
                <a:lnTo>
                  <a:pt x="158655" y="69709"/>
                </a:lnTo>
                <a:lnTo>
                  <a:pt x="151164" y="57353"/>
                </a:lnTo>
                <a:lnTo>
                  <a:pt x="143082" y="45723"/>
                </a:lnTo>
                <a:lnTo>
                  <a:pt x="135102" y="34796"/>
                </a:lnTo>
                <a:lnTo>
                  <a:pt x="127917" y="24544"/>
                </a:lnTo>
                <a:lnTo>
                  <a:pt x="122219" y="14942"/>
                </a:lnTo>
                <a:lnTo>
                  <a:pt x="118701" y="5966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30"/>
                </a:lnTo>
                <a:lnTo>
                  <a:pt x="64161" y="27355"/>
                </a:lnTo>
                <a:lnTo>
                  <a:pt x="69311" y="38701"/>
                </a:lnTo>
                <a:lnTo>
                  <a:pt x="75426" y="49195"/>
                </a:lnTo>
                <a:lnTo>
                  <a:pt x="81874" y="59363"/>
                </a:lnTo>
                <a:lnTo>
                  <a:pt x="88022" y="69733"/>
                </a:lnTo>
                <a:lnTo>
                  <a:pt x="93240" y="80830"/>
                </a:lnTo>
                <a:lnTo>
                  <a:pt x="96896" y="93183"/>
                </a:lnTo>
                <a:lnTo>
                  <a:pt x="98357" y="107317"/>
                </a:lnTo>
                <a:lnTo>
                  <a:pt x="98361" y="108140"/>
                </a:lnTo>
                <a:lnTo>
                  <a:pt x="97005" y="129723"/>
                </a:lnTo>
                <a:lnTo>
                  <a:pt x="92648" y="140232"/>
                </a:lnTo>
                <a:lnTo>
                  <a:pt x="81739" y="143654"/>
                </a:lnTo>
                <a:lnTo>
                  <a:pt x="66446" y="143967"/>
                </a:lnTo>
                <a:lnTo>
                  <a:pt x="57444" y="141756"/>
                </a:lnTo>
                <a:lnTo>
                  <a:pt x="51359" y="135717"/>
                </a:lnTo>
                <a:lnTo>
                  <a:pt x="47533" y="126738"/>
                </a:lnTo>
                <a:lnTo>
                  <a:pt x="45309" y="115709"/>
                </a:lnTo>
                <a:lnTo>
                  <a:pt x="44031" y="103517"/>
                </a:lnTo>
                <a:lnTo>
                  <a:pt x="43042" y="91052"/>
                </a:lnTo>
                <a:lnTo>
                  <a:pt x="41685" y="79204"/>
                </a:lnTo>
                <a:lnTo>
                  <a:pt x="39302" y="68859"/>
                </a:lnTo>
                <a:lnTo>
                  <a:pt x="35238" y="60909"/>
                </a:lnTo>
                <a:lnTo>
                  <a:pt x="28835" y="56240"/>
                </a:lnTo>
                <a:lnTo>
                  <a:pt x="23456" y="55384"/>
                </a:lnTo>
                <a:lnTo>
                  <a:pt x="13690" y="55384"/>
                </a:lnTo>
                <a:lnTo>
                  <a:pt x="13030" y="67741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258064" y="1288404"/>
            <a:ext cx="102044" cy="106172"/>
          </a:xfrm>
          <a:custGeom>
            <a:avLst/>
            <a:gdLst/>
            <a:ahLst/>
            <a:cxnLst/>
            <a:rect l="l" t="t" r="r" b="b"/>
            <a:pathLst>
              <a:path w="102044" h="106172">
                <a:moveTo>
                  <a:pt x="101612" y="0"/>
                </a:moveTo>
                <a:lnTo>
                  <a:pt x="101798" y="8462"/>
                </a:lnTo>
                <a:lnTo>
                  <a:pt x="102044" y="19278"/>
                </a:lnTo>
                <a:lnTo>
                  <a:pt x="101882" y="31741"/>
                </a:lnTo>
                <a:lnTo>
                  <a:pt x="100845" y="45142"/>
                </a:lnTo>
                <a:lnTo>
                  <a:pt x="98464" y="58772"/>
                </a:lnTo>
                <a:lnTo>
                  <a:pt x="94271" y="71923"/>
                </a:lnTo>
                <a:lnTo>
                  <a:pt x="87799" y="83885"/>
                </a:lnTo>
                <a:lnTo>
                  <a:pt x="78579" y="93951"/>
                </a:lnTo>
                <a:lnTo>
                  <a:pt x="66145" y="101412"/>
                </a:lnTo>
                <a:lnTo>
                  <a:pt x="50027" y="105559"/>
                </a:lnTo>
                <a:lnTo>
                  <a:pt x="39725" y="106172"/>
                </a:lnTo>
                <a:lnTo>
                  <a:pt x="22498" y="102516"/>
                </a:lnTo>
                <a:lnTo>
                  <a:pt x="10660" y="93430"/>
                </a:lnTo>
                <a:lnTo>
                  <a:pt x="3504" y="81730"/>
                </a:lnTo>
                <a:lnTo>
                  <a:pt x="323" y="70234"/>
                </a:lnTo>
                <a:lnTo>
                  <a:pt x="0" y="657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271088" y="1259483"/>
            <a:ext cx="43637" cy="56286"/>
          </a:xfrm>
          <a:custGeom>
            <a:avLst/>
            <a:gdLst/>
            <a:ahLst/>
            <a:cxnLst/>
            <a:rect l="l" t="t" r="r" b="b"/>
            <a:pathLst>
              <a:path w="43637" h="56286">
                <a:moveTo>
                  <a:pt x="33426" y="0"/>
                </a:moveTo>
                <a:lnTo>
                  <a:pt x="0" y="53022"/>
                </a:lnTo>
                <a:lnTo>
                  <a:pt x="13157" y="56286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271088" y="1259483"/>
            <a:ext cx="43637" cy="56286"/>
          </a:xfrm>
          <a:custGeom>
            <a:avLst/>
            <a:gdLst/>
            <a:ahLst/>
            <a:cxnLst/>
            <a:rect l="l" t="t" r="r" b="b"/>
            <a:pathLst>
              <a:path w="43637" h="56286">
                <a:moveTo>
                  <a:pt x="33426" y="0"/>
                </a:moveTo>
                <a:lnTo>
                  <a:pt x="0" y="53022"/>
                </a:lnTo>
                <a:lnTo>
                  <a:pt x="13157" y="56286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582118" y="1490491"/>
            <a:ext cx="249398" cy="422965"/>
          </a:xfrm>
          <a:custGeom>
            <a:avLst/>
            <a:gdLst/>
            <a:ahLst/>
            <a:cxnLst/>
            <a:rect l="l" t="t" r="r" b="b"/>
            <a:pathLst>
              <a:path w="249398" h="422965">
                <a:moveTo>
                  <a:pt x="96734" y="78026"/>
                </a:moveTo>
                <a:lnTo>
                  <a:pt x="95999" y="87374"/>
                </a:lnTo>
                <a:lnTo>
                  <a:pt x="94954" y="98215"/>
                </a:lnTo>
                <a:lnTo>
                  <a:pt x="94730" y="111604"/>
                </a:lnTo>
                <a:lnTo>
                  <a:pt x="96456" y="128594"/>
                </a:lnTo>
                <a:lnTo>
                  <a:pt x="97574" y="134741"/>
                </a:lnTo>
                <a:lnTo>
                  <a:pt x="102997" y="154068"/>
                </a:lnTo>
                <a:lnTo>
                  <a:pt x="109845" y="169371"/>
                </a:lnTo>
                <a:lnTo>
                  <a:pt x="117138" y="181276"/>
                </a:lnTo>
                <a:lnTo>
                  <a:pt x="123899" y="190410"/>
                </a:lnTo>
                <a:lnTo>
                  <a:pt x="129147" y="197400"/>
                </a:lnTo>
                <a:lnTo>
                  <a:pt x="131904" y="202870"/>
                </a:lnTo>
                <a:lnTo>
                  <a:pt x="131190" y="207448"/>
                </a:lnTo>
                <a:lnTo>
                  <a:pt x="130636" y="207565"/>
                </a:lnTo>
                <a:lnTo>
                  <a:pt x="116450" y="208164"/>
                </a:lnTo>
                <a:lnTo>
                  <a:pt x="104076" y="210458"/>
                </a:lnTo>
                <a:lnTo>
                  <a:pt x="0" y="306787"/>
                </a:lnTo>
                <a:lnTo>
                  <a:pt x="7000" y="315122"/>
                </a:lnTo>
                <a:lnTo>
                  <a:pt x="14561" y="325292"/>
                </a:lnTo>
                <a:lnTo>
                  <a:pt x="21128" y="335817"/>
                </a:lnTo>
                <a:lnTo>
                  <a:pt x="26758" y="347040"/>
                </a:lnTo>
                <a:lnTo>
                  <a:pt x="31508" y="359302"/>
                </a:lnTo>
                <a:lnTo>
                  <a:pt x="36048" y="369914"/>
                </a:lnTo>
                <a:lnTo>
                  <a:pt x="43029" y="380156"/>
                </a:lnTo>
                <a:lnTo>
                  <a:pt x="52362" y="389337"/>
                </a:lnTo>
                <a:lnTo>
                  <a:pt x="61942" y="396668"/>
                </a:lnTo>
                <a:lnTo>
                  <a:pt x="72784" y="403500"/>
                </a:lnTo>
                <a:lnTo>
                  <a:pt x="84173" y="409317"/>
                </a:lnTo>
                <a:lnTo>
                  <a:pt x="96028" y="414140"/>
                </a:lnTo>
                <a:lnTo>
                  <a:pt x="108273" y="417988"/>
                </a:lnTo>
                <a:lnTo>
                  <a:pt x="120827" y="420884"/>
                </a:lnTo>
                <a:lnTo>
                  <a:pt x="133277" y="422599"/>
                </a:lnTo>
                <a:lnTo>
                  <a:pt x="146013" y="422965"/>
                </a:lnTo>
                <a:lnTo>
                  <a:pt x="158716" y="421844"/>
                </a:lnTo>
                <a:lnTo>
                  <a:pt x="171098" y="419103"/>
                </a:lnTo>
                <a:lnTo>
                  <a:pt x="182868" y="414611"/>
                </a:lnTo>
                <a:lnTo>
                  <a:pt x="193738" y="408235"/>
                </a:lnTo>
                <a:lnTo>
                  <a:pt x="207391" y="395450"/>
                </a:lnTo>
                <a:lnTo>
                  <a:pt x="214853" y="384821"/>
                </a:lnTo>
                <a:lnTo>
                  <a:pt x="220714" y="373156"/>
                </a:lnTo>
                <a:lnTo>
                  <a:pt x="225019" y="360808"/>
                </a:lnTo>
                <a:lnTo>
                  <a:pt x="227812" y="348126"/>
                </a:lnTo>
                <a:lnTo>
                  <a:pt x="228918" y="342121"/>
                </a:lnTo>
                <a:lnTo>
                  <a:pt x="231560" y="330767"/>
                </a:lnTo>
                <a:lnTo>
                  <a:pt x="234795" y="318775"/>
                </a:lnTo>
                <a:lnTo>
                  <a:pt x="238314" y="306331"/>
                </a:lnTo>
                <a:lnTo>
                  <a:pt x="241809" y="293624"/>
                </a:lnTo>
                <a:lnTo>
                  <a:pt x="244973" y="280840"/>
                </a:lnTo>
                <a:lnTo>
                  <a:pt x="247498" y="268166"/>
                </a:lnTo>
                <a:lnTo>
                  <a:pt x="249076" y="255790"/>
                </a:lnTo>
                <a:lnTo>
                  <a:pt x="249398" y="243899"/>
                </a:lnTo>
                <a:lnTo>
                  <a:pt x="248157" y="232680"/>
                </a:lnTo>
                <a:lnTo>
                  <a:pt x="245046" y="222320"/>
                </a:lnTo>
                <a:lnTo>
                  <a:pt x="244770" y="221807"/>
                </a:lnTo>
                <a:lnTo>
                  <a:pt x="234053" y="216725"/>
                </a:lnTo>
                <a:lnTo>
                  <a:pt x="218140" y="212535"/>
                </a:lnTo>
                <a:lnTo>
                  <a:pt x="208991" y="207130"/>
                </a:lnTo>
                <a:lnTo>
                  <a:pt x="206730" y="198647"/>
                </a:lnTo>
                <a:lnTo>
                  <a:pt x="207009" y="199675"/>
                </a:lnTo>
                <a:lnTo>
                  <a:pt x="207873" y="191027"/>
                </a:lnTo>
                <a:lnTo>
                  <a:pt x="208610" y="183673"/>
                </a:lnTo>
                <a:lnTo>
                  <a:pt x="211277" y="179736"/>
                </a:lnTo>
                <a:lnTo>
                  <a:pt x="214274" y="172993"/>
                </a:lnTo>
                <a:lnTo>
                  <a:pt x="217639" y="165424"/>
                </a:lnTo>
                <a:lnTo>
                  <a:pt x="219341" y="156800"/>
                </a:lnTo>
                <a:lnTo>
                  <a:pt x="221754" y="149028"/>
                </a:lnTo>
                <a:lnTo>
                  <a:pt x="224772" y="141038"/>
                </a:lnTo>
                <a:lnTo>
                  <a:pt x="230363" y="129391"/>
                </a:lnTo>
                <a:lnTo>
                  <a:pt x="235419" y="118103"/>
                </a:lnTo>
                <a:lnTo>
                  <a:pt x="238296" y="109116"/>
                </a:lnTo>
                <a:lnTo>
                  <a:pt x="241153" y="96616"/>
                </a:lnTo>
                <a:lnTo>
                  <a:pt x="243126" y="83746"/>
                </a:lnTo>
                <a:lnTo>
                  <a:pt x="244416" y="70902"/>
                </a:lnTo>
                <a:lnTo>
                  <a:pt x="245224" y="58477"/>
                </a:lnTo>
                <a:lnTo>
                  <a:pt x="244041" y="46517"/>
                </a:lnTo>
                <a:lnTo>
                  <a:pt x="239644" y="34158"/>
                </a:lnTo>
                <a:lnTo>
                  <a:pt x="232676" y="22726"/>
                </a:lnTo>
                <a:lnTo>
                  <a:pt x="223786" y="13392"/>
                </a:lnTo>
                <a:lnTo>
                  <a:pt x="212442" y="6029"/>
                </a:lnTo>
                <a:lnTo>
                  <a:pt x="201306" y="1911"/>
                </a:lnTo>
                <a:lnTo>
                  <a:pt x="189805" y="69"/>
                </a:lnTo>
                <a:lnTo>
                  <a:pt x="177948" y="0"/>
                </a:lnTo>
                <a:lnTo>
                  <a:pt x="165745" y="1202"/>
                </a:lnTo>
                <a:lnTo>
                  <a:pt x="153204" y="3175"/>
                </a:lnTo>
                <a:lnTo>
                  <a:pt x="140334" y="5416"/>
                </a:lnTo>
                <a:lnTo>
                  <a:pt x="130011" y="7259"/>
                </a:lnTo>
                <a:lnTo>
                  <a:pt x="118124" y="11133"/>
                </a:lnTo>
                <a:lnTo>
                  <a:pt x="107632" y="19221"/>
                </a:lnTo>
                <a:lnTo>
                  <a:pt x="99912" y="30068"/>
                </a:lnTo>
                <a:lnTo>
                  <a:pt x="95300" y="41814"/>
                </a:lnTo>
                <a:lnTo>
                  <a:pt x="94150" y="53274"/>
                </a:lnTo>
                <a:lnTo>
                  <a:pt x="95533" y="63158"/>
                </a:lnTo>
                <a:lnTo>
                  <a:pt x="96748" y="76828"/>
                </a:lnTo>
                <a:lnTo>
                  <a:pt x="96734" y="780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82118" y="1490491"/>
            <a:ext cx="249398" cy="422965"/>
          </a:xfrm>
          <a:custGeom>
            <a:avLst/>
            <a:gdLst/>
            <a:ahLst/>
            <a:cxnLst/>
            <a:rect l="l" t="t" r="r" b="b"/>
            <a:pathLst>
              <a:path w="249398" h="422965">
                <a:moveTo>
                  <a:pt x="104076" y="210458"/>
                </a:moveTo>
                <a:lnTo>
                  <a:pt x="116450" y="208164"/>
                </a:lnTo>
                <a:lnTo>
                  <a:pt x="130636" y="207565"/>
                </a:lnTo>
                <a:lnTo>
                  <a:pt x="131190" y="207448"/>
                </a:lnTo>
                <a:lnTo>
                  <a:pt x="131904" y="202870"/>
                </a:lnTo>
                <a:lnTo>
                  <a:pt x="129147" y="197400"/>
                </a:lnTo>
                <a:lnTo>
                  <a:pt x="123899" y="190410"/>
                </a:lnTo>
                <a:lnTo>
                  <a:pt x="117138" y="181276"/>
                </a:lnTo>
                <a:lnTo>
                  <a:pt x="109845" y="169371"/>
                </a:lnTo>
                <a:lnTo>
                  <a:pt x="102997" y="154068"/>
                </a:lnTo>
                <a:lnTo>
                  <a:pt x="97574" y="134741"/>
                </a:lnTo>
                <a:lnTo>
                  <a:pt x="96456" y="128594"/>
                </a:lnTo>
                <a:lnTo>
                  <a:pt x="94730" y="111604"/>
                </a:lnTo>
                <a:lnTo>
                  <a:pt x="94954" y="98215"/>
                </a:lnTo>
                <a:lnTo>
                  <a:pt x="95999" y="87374"/>
                </a:lnTo>
                <a:lnTo>
                  <a:pt x="96734" y="78026"/>
                </a:lnTo>
                <a:lnTo>
                  <a:pt x="96748" y="76828"/>
                </a:lnTo>
                <a:lnTo>
                  <a:pt x="95533" y="63158"/>
                </a:lnTo>
                <a:lnTo>
                  <a:pt x="94150" y="53274"/>
                </a:lnTo>
                <a:lnTo>
                  <a:pt x="95300" y="41814"/>
                </a:lnTo>
                <a:lnTo>
                  <a:pt x="99912" y="30068"/>
                </a:lnTo>
                <a:lnTo>
                  <a:pt x="107416" y="19467"/>
                </a:lnTo>
                <a:lnTo>
                  <a:pt x="118124" y="11133"/>
                </a:lnTo>
                <a:lnTo>
                  <a:pt x="130011" y="7259"/>
                </a:lnTo>
                <a:lnTo>
                  <a:pt x="140334" y="5416"/>
                </a:lnTo>
                <a:lnTo>
                  <a:pt x="153204" y="3175"/>
                </a:lnTo>
                <a:lnTo>
                  <a:pt x="165745" y="1202"/>
                </a:lnTo>
                <a:lnTo>
                  <a:pt x="177948" y="0"/>
                </a:lnTo>
                <a:lnTo>
                  <a:pt x="189805" y="69"/>
                </a:lnTo>
                <a:lnTo>
                  <a:pt x="201306" y="1911"/>
                </a:lnTo>
                <a:lnTo>
                  <a:pt x="212442" y="6029"/>
                </a:lnTo>
                <a:lnTo>
                  <a:pt x="223206" y="12922"/>
                </a:lnTo>
                <a:lnTo>
                  <a:pt x="232676" y="22726"/>
                </a:lnTo>
                <a:lnTo>
                  <a:pt x="239644" y="34158"/>
                </a:lnTo>
                <a:lnTo>
                  <a:pt x="244041" y="46517"/>
                </a:lnTo>
                <a:lnTo>
                  <a:pt x="245224" y="58477"/>
                </a:lnTo>
                <a:lnTo>
                  <a:pt x="244416" y="70902"/>
                </a:lnTo>
                <a:lnTo>
                  <a:pt x="243126" y="83746"/>
                </a:lnTo>
                <a:lnTo>
                  <a:pt x="241153" y="96616"/>
                </a:lnTo>
                <a:lnTo>
                  <a:pt x="238296" y="109116"/>
                </a:lnTo>
                <a:lnTo>
                  <a:pt x="235419" y="118103"/>
                </a:lnTo>
                <a:lnTo>
                  <a:pt x="230363" y="129391"/>
                </a:lnTo>
                <a:lnTo>
                  <a:pt x="224772" y="141038"/>
                </a:lnTo>
                <a:lnTo>
                  <a:pt x="221754" y="149028"/>
                </a:lnTo>
                <a:lnTo>
                  <a:pt x="219341" y="156800"/>
                </a:lnTo>
                <a:lnTo>
                  <a:pt x="217639" y="165424"/>
                </a:lnTo>
                <a:lnTo>
                  <a:pt x="214274" y="172993"/>
                </a:lnTo>
                <a:lnTo>
                  <a:pt x="211277" y="179736"/>
                </a:lnTo>
                <a:lnTo>
                  <a:pt x="208610" y="183673"/>
                </a:lnTo>
                <a:lnTo>
                  <a:pt x="207873" y="191027"/>
                </a:lnTo>
                <a:lnTo>
                  <a:pt x="207009" y="199675"/>
                </a:lnTo>
                <a:lnTo>
                  <a:pt x="206730" y="198647"/>
                </a:lnTo>
                <a:lnTo>
                  <a:pt x="208991" y="207130"/>
                </a:lnTo>
                <a:lnTo>
                  <a:pt x="218140" y="212535"/>
                </a:lnTo>
                <a:lnTo>
                  <a:pt x="234053" y="216725"/>
                </a:lnTo>
                <a:lnTo>
                  <a:pt x="244770" y="221807"/>
                </a:lnTo>
                <a:lnTo>
                  <a:pt x="245046" y="222320"/>
                </a:lnTo>
                <a:lnTo>
                  <a:pt x="248157" y="232680"/>
                </a:lnTo>
                <a:lnTo>
                  <a:pt x="249398" y="243899"/>
                </a:lnTo>
                <a:lnTo>
                  <a:pt x="249076" y="255790"/>
                </a:lnTo>
                <a:lnTo>
                  <a:pt x="247498" y="268166"/>
                </a:lnTo>
                <a:lnTo>
                  <a:pt x="244973" y="280840"/>
                </a:lnTo>
                <a:lnTo>
                  <a:pt x="241809" y="293624"/>
                </a:lnTo>
                <a:lnTo>
                  <a:pt x="238314" y="306331"/>
                </a:lnTo>
                <a:lnTo>
                  <a:pt x="234795" y="318775"/>
                </a:lnTo>
                <a:lnTo>
                  <a:pt x="231560" y="330767"/>
                </a:lnTo>
                <a:lnTo>
                  <a:pt x="228918" y="342121"/>
                </a:lnTo>
                <a:lnTo>
                  <a:pt x="227812" y="348126"/>
                </a:lnTo>
                <a:lnTo>
                  <a:pt x="225019" y="360808"/>
                </a:lnTo>
                <a:lnTo>
                  <a:pt x="220714" y="373156"/>
                </a:lnTo>
                <a:lnTo>
                  <a:pt x="214853" y="384821"/>
                </a:lnTo>
                <a:lnTo>
                  <a:pt x="207391" y="395450"/>
                </a:lnTo>
                <a:lnTo>
                  <a:pt x="198284" y="404693"/>
                </a:lnTo>
                <a:lnTo>
                  <a:pt x="182868" y="414611"/>
                </a:lnTo>
                <a:lnTo>
                  <a:pt x="171098" y="419103"/>
                </a:lnTo>
                <a:lnTo>
                  <a:pt x="158716" y="421844"/>
                </a:lnTo>
                <a:lnTo>
                  <a:pt x="146013" y="422965"/>
                </a:lnTo>
                <a:lnTo>
                  <a:pt x="133277" y="422599"/>
                </a:lnTo>
                <a:lnTo>
                  <a:pt x="120827" y="420884"/>
                </a:lnTo>
                <a:lnTo>
                  <a:pt x="108273" y="417988"/>
                </a:lnTo>
                <a:lnTo>
                  <a:pt x="96028" y="414140"/>
                </a:lnTo>
                <a:lnTo>
                  <a:pt x="84173" y="409317"/>
                </a:lnTo>
                <a:lnTo>
                  <a:pt x="72784" y="403500"/>
                </a:lnTo>
                <a:lnTo>
                  <a:pt x="61942" y="396668"/>
                </a:lnTo>
                <a:lnTo>
                  <a:pt x="52362" y="389337"/>
                </a:lnTo>
                <a:lnTo>
                  <a:pt x="43029" y="380156"/>
                </a:lnTo>
                <a:lnTo>
                  <a:pt x="36048" y="369914"/>
                </a:lnTo>
                <a:lnTo>
                  <a:pt x="31508" y="359302"/>
                </a:lnTo>
                <a:lnTo>
                  <a:pt x="26758" y="347040"/>
                </a:lnTo>
                <a:lnTo>
                  <a:pt x="21128" y="335817"/>
                </a:lnTo>
                <a:lnTo>
                  <a:pt x="14561" y="325292"/>
                </a:lnTo>
                <a:lnTo>
                  <a:pt x="7000" y="315122"/>
                </a:lnTo>
                <a:lnTo>
                  <a:pt x="0" y="3067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24186" y="1501651"/>
            <a:ext cx="119526" cy="151828"/>
          </a:xfrm>
          <a:custGeom>
            <a:avLst/>
            <a:gdLst/>
            <a:ahLst/>
            <a:cxnLst/>
            <a:rect l="l" t="t" r="r" b="b"/>
            <a:pathLst>
              <a:path w="119526" h="151828">
                <a:moveTo>
                  <a:pt x="98628" y="0"/>
                </a:moveTo>
                <a:lnTo>
                  <a:pt x="0" y="4610"/>
                </a:lnTo>
                <a:lnTo>
                  <a:pt x="7048" y="7377"/>
                </a:lnTo>
                <a:lnTo>
                  <a:pt x="20575" y="9939"/>
                </a:lnTo>
                <a:lnTo>
                  <a:pt x="37547" y="12568"/>
                </a:lnTo>
                <a:lnTo>
                  <a:pt x="54928" y="15534"/>
                </a:lnTo>
                <a:lnTo>
                  <a:pt x="69686" y="19108"/>
                </a:lnTo>
                <a:lnTo>
                  <a:pt x="78784" y="23561"/>
                </a:lnTo>
                <a:lnTo>
                  <a:pt x="80276" y="26492"/>
                </a:lnTo>
                <a:lnTo>
                  <a:pt x="80964" y="38759"/>
                </a:lnTo>
                <a:lnTo>
                  <a:pt x="82404" y="52985"/>
                </a:lnTo>
                <a:lnTo>
                  <a:pt x="82854" y="55689"/>
                </a:lnTo>
                <a:lnTo>
                  <a:pt x="90094" y="57894"/>
                </a:lnTo>
                <a:lnTo>
                  <a:pt x="99924" y="57479"/>
                </a:lnTo>
                <a:lnTo>
                  <a:pt x="101536" y="59181"/>
                </a:lnTo>
                <a:lnTo>
                  <a:pt x="103911" y="64566"/>
                </a:lnTo>
                <a:lnTo>
                  <a:pt x="97536" y="73685"/>
                </a:lnTo>
                <a:lnTo>
                  <a:pt x="97002" y="79197"/>
                </a:lnTo>
                <a:lnTo>
                  <a:pt x="93053" y="91314"/>
                </a:lnTo>
                <a:lnTo>
                  <a:pt x="89313" y="103576"/>
                </a:lnTo>
                <a:lnTo>
                  <a:pt x="89293" y="104317"/>
                </a:lnTo>
                <a:lnTo>
                  <a:pt x="87305" y="113264"/>
                </a:lnTo>
                <a:lnTo>
                  <a:pt x="83195" y="128481"/>
                </a:lnTo>
                <a:lnTo>
                  <a:pt x="79861" y="143510"/>
                </a:lnTo>
                <a:lnTo>
                  <a:pt x="80137" y="151828"/>
                </a:lnTo>
                <a:lnTo>
                  <a:pt x="85178" y="148674"/>
                </a:lnTo>
                <a:lnTo>
                  <a:pt x="92099" y="137013"/>
                </a:lnTo>
                <a:lnTo>
                  <a:pt x="98556" y="124116"/>
                </a:lnTo>
                <a:lnTo>
                  <a:pt x="101752" y="117894"/>
                </a:lnTo>
                <a:lnTo>
                  <a:pt x="107340" y="106456"/>
                </a:lnTo>
                <a:lnTo>
                  <a:pt x="111445" y="94202"/>
                </a:lnTo>
                <a:lnTo>
                  <a:pt x="111531" y="93700"/>
                </a:lnTo>
                <a:lnTo>
                  <a:pt x="114368" y="81793"/>
                </a:lnTo>
                <a:lnTo>
                  <a:pt x="117762" y="69747"/>
                </a:lnTo>
                <a:lnTo>
                  <a:pt x="119526" y="57679"/>
                </a:lnTo>
                <a:lnTo>
                  <a:pt x="118275" y="48005"/>
                </a:lnTo>
                <a:lnTo>
                  <a:pt x="112983" y="36502"/>
                </a:lnTo>
                <a:lnTo>
                  <a:pt x="107172" y="25014"/>
                </a:lnTo>
                <a:lnTo>
                  <a:pt x="106133" y="21894"/>
                </a:lnTo>
                <a:lnTo>
                  <a:pt x="105181" y="18453"/>
                </a:lnTo>
                <a:lnTo>
                  <a:pt x="105587" y="15112"/>
                </a:lnTo>
                <a:lnTo>
                  <a:pt x="105079" y="11671"/>
                </a:lnTo>
                <a:lnTo>
                  <a:pt x="104432" y="7238"/>
                </a:lnTo>
                <a:lnTo>
                  <a:pt x="100965" y="3721"/>
                </a:lnTo>
                <a:lnTo>
                  <a:pt x="98628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24186" y="1501651"/>
            <a:ext cx="119526" cy="151828"/>
          </a:xfrm>
          <a:custGeom>
            <a:avLst/>
            <a:gdLst/>
            <a:ahLst/>
            <a:cxnLst/>
            <a:rect l="l" t="t" r="r" b="b"/>
            <a:pathLst>
              <a:path w="119526" h="151828">
                <a:moveTo>
                  <a:pt x="0" y="4610"/>
                </a:moveTo>
                <a:lnTo>
                  <a:pt x="7048" y="7377"/>
                </a:lnTo>
                <a:lnTo>
                  <a:pt x="20575" y="9939"/>
                </a:lnTo>
                <a:lnTo>
                  <a:pt x="37547" y="12568"/>
                </a:lnTo>
                <a:lnTo>
                  <a:pt x="54928" y="15534"/>
                </a:lnTo>
                <a:lnTo>
                  <a:pt x="69686" y="19108"/>
                </a:lnTo>
                <a:lnTo>
                  <a:pt x="78784" y="23561"/>
                </a:lnTo>
                <a:lnTo>
                  <a:pt x="80276" y="26492"/>
                </a:lnTo>
                <a:lnTo>
                  <a:pt x="80964" y="38759"/>
                </a:lnTo>
                <a:lnTo>
                  <a:pt x="82404" y="52985"/>
                </a:lnTo>
                <a:lnTo>
                  <a:pt x="82854" y="55689"/>
                </a:lnTo>
                <a:lnTo>
                  <a:pt x="90094" y="57894"/>
                </a:lnTo>
                <a:lnTo>
                  <a:pt x="99924" y="57479"/>
                </a:lnTo>
                <a:lnTo>
                  <a:pt x="101536" y="59181"/>
                </a:lnTo>
                <a:lnTo>
                  <a:pt x="103911" y="64566"/>
                </a:lnTo>
                <a:lnTo>
                  <a:pt x="97536" y="73685"/>
                </a:lnTo>
                <a:lnTo>
                  <a:pt x="97002" y="79197"/>
                </a:lnTo>
                <a:lnTo>
                  <a:pt x="93053" y="91314"/>
                </a:lnTo>
                <a:lnTo>
                  <a:pt x="89313" y="103576"/>
                </a:lnTo>
                <a:lnTo>
                  <a:pt x="89293" y="104317"/>
                </a:lnTo>
                <a:lnTo>
                  <a:pt x="87305" y="113264"/>
                </a:lnTo>
                <a:lnTo>
                  <a:pt x="83195" y="128481"/>
                </a:lnTo>
                <a:lnTo>
                  <a:pt x="79861" y="143510"/>
                </a:lnTo>
                <a:lnTo>
                  <a:pt x="80137" y="151828"/>
                </a:lnTo>
                <a:lnTo>
                  <a:pt x="85178" y="148674"/>
                </a:lnTo>
                <a:lnTo>
                  <a:pt x="92099" y="137013"/>
                </a:lnTo>
                <a:lnTo>
                  <a:pt x="98556" y="124116"/>
                </a:lnTo>
                <a:lnTo>
                  <a:pt x="101752" y="117894"/>
                </a:lnTo>
                <a:lnTo>
                  <a:pt x="107340" y="106456"/>
                </a:lnTo>
                <a:lnTo>
                  <a:pt x="111445" y="94202"/>
                </a:lnTo>
                <a:lnTo>
                  <a:pt x="111531" y="93700"/>
                </a:lnTo>
                <a:lnTo>
                  <a:pt x="114368" y="81793"/>
                </a:lnTo>
                <a:lnTo>
                  <a:pt x="117762" y="69747"/>
                </a:lnTo>
                <a:lnTo>
                  <a:pt x="119526" y="57679"/>
                </a:lnTo>
                <a:lnTo>
                  <a:pt x="118275" y="48005"/>
                </a:lnTo>
                <a:lnTo>
                  <a:pt x="112983" y="36502"/>
                </a:lnTo>
                <a:lnTo>
                  <a:pt x="107172" y="25014"/>
                </a:lnTo>
                <a:lnTo>
                  <a:pt x="106133" y="21894"/>
                </a:lnTo>
                <a:lnTo>
                  <a:pt x="105181" y="18453"/>
                </a:lnTo>
                <a:lnTo>
                  <a:pt x="105587" y="15112"/>
                </a:lnTo>
                <a:lnTo>
                  <a:pt x="105079" y="11671"/>
                </a:lnTo>
                <a:lnTo>
                  <a:pt x="104432" y="7238"/>
                </a:lnTo>
                <a:lnTo>
                  <a:pt x="100965" y="3721"/>
                </a:lnTo>
                <a:lnTo>
                  <a:pt x="986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342995" y="2823778"/>
            <a:ext cx="228129" cy="83807"/>
          </a:xfrm>
          <a:custGeom>
            <a:avLst/>
            <a:gdLst/>
            <a:ahLst/>
            <a:cxnLst/>
            <a:rect l="l" t="t" r="r" b="b"/>
            <a:pathLst>
              <a:path w="228129" h="83807">
                <a:moveTo>
                  <a:pt x="3848" y="48298"/>
                </a:moveTo>
                <a:lnTo>
                  <a:pt x="2057" y="53555"/>
                </a:lnTo>
                <a:lnTo>
                  <a:pt x="393" y="58394"/>
                </a:lnTo>
                <a:lnTo>
                  <a:pt x="0" y="63436"/>
                </a:lnTo>
                <a:lnTo>
                  <a:pt x="2882" y="68910"/>
                </a:lnTo>
                <a:lnTo>
                  <a:pt x="9340" y="75935"/>
                </a:lnTo>
                <a:lnTo>
                  <a:pt x="22050" y="81847"/>
                </a:lnTo>
                <a:lnTo>
                  <a:pt x="34366" y="83807"/>
                </a:lnTo>
                <a:lnTo>
                  <a:pt x="40987" y="83718"/>
                </a:lnTo>
                <a:lnTo>
                  <a:pt x="53463" y="83065"/>
                </a:lnTo>
                <a:lnTo>
                  <a:pt x="66128" y="81991"/>
                </a:lnTo>
                <a:lnTo>
                  <a:pt x="72948" y="81356"/>
                </a:lnTo>
                <a:lnTo>
                  <a:pt x="81445" y="80441"/>
                </a:lnTo>
                <a:lnTo>
                  <a:pt x="88328" y="79806"/>
                </a:lnTo>
                <a:lnTo>
                  <a:pt x="89689" y="79679"/>
                </a:lnTo>
                <a:lnTo>
                  <a:pt x="102457" y="78036"/>
                </a:lnTo>
                <a:lnTo>
                  <a:pt x="114528" y="74129"/>
                </a:lnTo>
                <a:lnTo>
                  <a:pt x="117474" y="72593"/>
                </a:lnTo>
                <a:lnTo>
                  <a:pt x="122986" y="70866"/>
                </a:lnTo>
                <a:lnTo>
                  <a:pt x="125729" y="68999"/>
                </a:lnTo>
                <a:lnTo>
                  <a:pt x="128828" y="66916"/>
                </a:lnTo>
                <a:lnTo>
                  <a:pt x="136918" y="62661"/>
                </a:lnTo>
                <a:lnTo>
                  <a:pt x="140538" y="61493"/>
                </a:lnTo>
                <a:lnTo>
                  <a:pt x="147612" y="59207"/>
                </a:lnTo>
                <a:lnTo>
                  <a:pt x="148132" y="65633"/>
                </a:lnTo>
                <a:lnTo>
                  <a:pt x="151409" y="69951"/>
                </a:lnTo>
                <a:lnTo>
                  <a:pt x="155193" y="74879"/>
                </a:lnTo>
                <a:lnTo>
                  <a:pt x="155714" y="76288"/>
                </a:lnTo>
                <a:lnTo>
                  <a:pt x="167837" y="75806"/>
                </a:lnTo>
                <a:lnTo>
                  <a:pt x="181336" y="74964"/>
                </a:lnTo>
                <a:lnTo>
                  <a:pt x="195627" y="73362"/>
                </a:lnTo>
                <a:lnTo>
                  <a:pt x="207022" y="70726"/>
                </a:lnTo>
                <a:lnTo>
                  <a:pt x="220274" y="64712"/>
                </a:lnTo>
                <a:lnTo>
                  <a:pt x="227736" y="54546"/>
                </a:lnTo>
                <a:lnTo>
                  <a:pt x="228129" y="50442"/>
                </a:lnTo>
                <a:lnTo>
                  <a:pt x="227812" y="37662"/>
                </a:lnTo>
                <a:lnTo>
                  <a:pt x="226656" y="25120"/>
                </a:lnTo>
                <a:lnTo>
                  <a:pt x="226511" y="23673"/>
                </a:lnTo>
                <a:lnTo>
                  <a:pt x="223383" y="10741"/>
                </a:lnTo>
                <a:lnTo>
                  <a:pt x="216636" y="0"/>
                </a:lnTo>
                <a:lnTo>
                  <a:pt x="31292" y="46062"/>
                </a:lnTo>
                <a:lnTo>
                  <a:pt x="25298" y="44805"/>
                </a:lnTo>
                <a:lnTo>
                  <a:pt x="18580" y="35331"/>
                </a:lnTo>
                <a:lnTo>
                  <a:pt x="11760" y="38823"/>
                </a:lnTo>
                <a:lnTo>
                  <a:pt x="6502" y="41516"/>
                </a:lnTo>
                <a:lnTo>
                  <a:pt x="3848" y="482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342995" y="2823778"/>
            <a:ext cx="228129" cy="83807"/>
          </a:xfrm>
          <a:custGeom>
            <a:avLst/>
            <a:gdLst/>
            <a:ahLst/>
            <a:cxnLst/>
            <a:rect l="l" t="t" r="r" b="b"/>
            <a:pathLst>
              <a:path w="228129" h="83807">
                <a:moveTo>
                  <a:pt x="216636" y="0"/>
                </a:moveTo>
                <a:lnTo>
                  <a:pt x="223383" y="10741"/>
                </a:lnTo>
                <a:lnTo>
                  <a:pt x="226511" y="23673"/>
                </a:lnTo>
                <a:lnTo>
                  <a:pt x="227812" y="37662"/>
                </a:lnTo>
                <a:lnTo>
                  <a:pt x="228129" y="50442"/>
                </a:lnTo>
                <a:lnTo>
                  <a:pt x="227736" y="54546"/>
                </a:lnTo>
                <a:lnTo>
                  <a:pt x="220274" y="64712"/>
                </a:lnTo>
                <a:lnTo>
                  <a:pt x="207832" y="70425"/>
                </a:lnTo>
                <a:lnTo>
                  <a:pt x="195627" y="73362"/>
                </a:lnTo>
                <a:lnTo>
                  <a:pt x="181336" y="74964"/>
                </a:lnTo>
                <a:lnTo>
                  <a:pt x="167837" y="75806"/>
                </a:lnTo>
                <a:lnTo>
                  <a:pt x="161721" y="76060"/>
                </a:lnTo>
                <a:lnTo>
                  <a:pt x="155714" y="76288"/>
                </a:lnTo>
                <a:lnTo>
                  <a:pt x="155193" y="74879"/>
                </a:lnTo>
                <a:lnTo>
                  <a:pt x="151409" y="69951"/>
                </a:lnTo>
                <a:lnTo>
                  <a:pt x="148132" y="65633"/>
                </a:lnTo>
                <a:lnTo>
                  <a:pt x="147612" y="59207"/>
                </a:lnTo>
                <a:lnTo>
                  <a:pt x="140538" y="61493"/>
                </a:lnTo>
                <a:lnTo>
                  <a:pt x="136918" y="62661"/>
                </a:lnTo>
                <a:lnTo>
                  <a:pt x="128828" y="66916"/>
                </a:lnTo>
                <a:lnTo>
                  <a:pt x="125729" y="68999"/>
                </a:lnTo>
                <a:lnTo>
                  <a:pt x="122986" y="70866"/>
                </a:lnTo>
                <a:lnTo>
                  <a:pt x="117474" y="72593"/>
                </a:lnTo>
                <a:lnTo>
                  <a:pt x="114528" y="74129"/>
                </a:lnTo>
                <a:lnTo>
                  <a:pt x="102457" y="78036"/>
                </a:lnTo>
                <a:lnTo>
                  <a:pt x="89689" y="79679"/>
                </a:lnTo>
                <a:lnTo>
                  <a:pt x="88328" y="79806"/>
                </a:lnTo>
                <a:lnTo>
                  <a:pt x="81445" y="80441"/>
                </a:lnTo>
                <a:lnTo>
                  <a:pt x="72948" y="81356"/>
                </a:lnTo>
                <a:lnTo>
                  <a:pt x="66128" y="81991"/>
                </a:lnTo>
                <a:lnTo>
                  <a:pt x="53463" y="83065"/>
                </a:lnTo>
                <a:lnTo>
                  <a:pt x="40987" y="83718"/>
                </a:lnTo>
                <a:lnTo>
                  <a:pt x="34366" y="83807"/>
                </a:lnTo>
                <a:lnTo>
                  <a:pt x="22050" y="81847"/>
                </a:lnTo>
                <a:lnTo>
                  <a:pt x="9340" y="75935"/>
                </a:lnTo>
                <a:lnTo>
                  <a:pt x="2882" y="68910"/>
                </a:lnTo>
                <a:lnTo>
                  <a:pt x="0" y="63436"/>
                </a:lnTo>
                <a:lnTo>
                  <a:pt x="393" y="58394"/>
                </a:lnTo>
                <a:lnTo>
                  <a:pt x="2057" y="53555"/>
                </a:lnTo>
                <a:lnTo>
                  <a:pt x="3848" y="48298"/>
                </a:lnTo>
                <a:lnTo>
                  <a:pt x="6502" y="41516"/>
                </a:lnTo>
                <a:lnTo>
                  <a:pt x="11760" y="38823"/>
                </a:lnTo>
                <a:lnTo>
                  <a:pt x="18580" y="35331"/>
                </a:lnTo>
                <a:lnTo>
                  <a:pt x="25298" y="44805"/>
                </a:lnTo>
                <a:lnTo>
                  <a:pt x="31292" y="460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350518" y="2763282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10781" y="76466"/>
                </a:moveTo>
                <a:lnTo>
                  <a:pt x="211061" y="70612"/>
                </a:lnTo>
                <a:lnTo>
                  <a:pt x="210807" y="64681"/>
                </a:lnTo>
                <a:lnTo>
                  <a:pt x="210770" y="58069"/>
                </a:lnTo>
                <a:lnTo>
                  <a:pt x="208731" y="45799"/>
                </a:lnTo>
                <a:lnTo>
                  <a:pt x="204807" y="33293"/>
                </a:lnTo>
                <a:lnTo>
                  <a:pt x="201345" y="21082"/>
                </a:lnTo>
                <a:lnTo>
                  <a:pt x="115900" y="0"/>
                </a:lnTo>
                <a:lnTo>
                  <a:pt x="114664" y="2831"/>
                </a:lnTo>
                <a:lnTo>
                  <a:pt x="112058" y="12226"/>
                </a:lnTo>
                <a:lnTo>
                  <a:pt x="112133" y="27746"/>
                </a:lnTo>
                <a:lnTo>
                  <a:pt x="110051" y="39804"/>
                </a:lnTo>
                <a:lnTo>
                  <a:pt x="102577" y="50723"/>
                </a:lnTo>
                <a:lnTo>
                  <a:pt x="100355" y="53641"/>
                </a:lnTo>
                <a:lnTo>
                  <a:pt x="91614" y="63487"/>
                </a:lnTo>
                <a:lnTo>
                  <a:pt x="80898" y="69900"/>
                </a:lnTo>
                <a:lnTo>
                  <a:pt x="67214" y="73093"/>
                </a:lnTo>
                <a:lnTo>
                  <a:pt x="54902" y="74489"/>
                </a:lnTo>
                <a:lnTo>
                  <a:pt x="41732" y="74917"/>
                </a:lnTo>
                <a:lnTo>
                  <a:pt x="34673" y="75651"/>
                </a:lnTo>
                <a:lnTo>
                  <a:pt x="22283" y="80156"/>
                </a:lnTo>
                <a:lnTo>
                  <a:pt x="12115" y="88239"/>
                </a:lnTo>
                <a:lnTo>
                  <a:pt x="6261" y="95046"/>
                </a:lnTo>
                <a:lnTo>
                  <a:pt x="2463" y="100190"/>
                </a:lnTo>
                <a:lnTo>
                  <a:pt x="1003" y="109766"/>
                </a:lnTo>
                <a:lnTo>
                  <a:pt x="0" y="116433"/>
                </a:lnTo>
                <a:lnTo>
                  <a:pt x="5753" y="120015"/>
                </a:lnTo>
                <a:lnTo>
                  <a:pt x="11544" y="120751"/>
                </a:lnTo>
                <a:lnTo>
                  <a:pt x="18427" y="121627"/>
                </a:lnTo>
                <a:lnTo>
                  <a:pt x="27571" y="121221"/>
                </a:lnTo>
                <a:lnTo>
                  <a:pt x="34366" y="121297"/>
                </a:lnTo>
                <a:lnTo>
                  <a:pt x="40753" y="121131"/>
                </a:lnTo>
                <a:lnTo>
                  <a:pt x="52356" y="119579"/>
                </a:lnTo>
                <a:lnTo>
                  <a:pt x="65265" y="117652"/>
                </a:lnTo>
                <a:lnTo>
                  <a:pt x="72109" y="116832"/>
                </a:lnTo>
                <a:lnTo>
                  <a:pt x="84653" y="114868"/>
                </a:lnTo>
                <a:lnTo>
                  <a:pt x="97144" y="112524"/>
                </a:lnTo>
                <a:lnTo>
                  <a:pt x="109613" y="110038"/>
                </a:lnTo>
                <a:lnTo>
                  <a:pt x="122094" y="107650"/>
                </a:lnTo>
                <a:lnTo>
                  <a:pt x="134619" y="105600"/>
                </a:lnTo>
                <a:lnTo>
                  <a:pt x="145981" y="104531"/>
                </a:lnTo>
                <a:lnTo>
                  <a:pt x="159624" y="103663"/>
                </a:lnTo>
                <a:lnTo>
                  <a:pt x="173211" y="102350"/>
                </a:lnTo>
                <a:lnTo>
                  <a:pt x="184657" y="99910"/>
                </a:lnTo>
                <a:lnTo>
                  <a:pt x="191198" y="97726"/>
                </a:lnTo>
                <a:lnTo>
                  <a:pt x="202310" y="96012"/>
                </a:lnTo>
                <a:lnTo>
                  <a:pt x="206463" y="90500"/>
                </a:lnTo>
                <a:lnTo>
                  <a:pt x="209486" y="86499"/>
                </a:lnTo>
                <a:lnTo>
                  <a:pt x="210553" y="81419"/>
                </a:lnTo>
                <a:lnTo>
                  <a:pt x="210781" y="764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350518" y="2763282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01345" y="21082"/>
                </a:moveTo>
                <a:lnTo>
                  <a:pt x="204807" y="33293"/>
                </a:lnTo>
                <a:lnTo>
                  <a:pt x="208731" y="45799"/>
                </a:lnTo>
                <a:lnTo>
                  <a:pt x="210770" y="58069"/>
                </a:lnTo>
                <a:lnTo>
                  <a:pt x="210781" y="58839"/>
                </a:lnTo>
                <a:lnTo>
                  <a:pt x="210807" y="64681"/>
                </a:lnTo>
                <a:lnTo>
                  <a:pt x="211061" y="70612"/>
                </a:lnTo>
                <a:lnTo>
                  <a:pt x="210781" y="76466"/>
                </a:lnTo>
                <a:lnTo>
                  <a:pt x="210553" y="81419"/>
                </a:lnTo>
                <a:lnTo>
                  <a:pt x="209486" y="86499"/>
                </a:lnTo>
                <a:lnTo>
                  <a:pt x="206463" y="90500"/>
                </a:lnTo>
                <a:lnTo>
                  <a:pt x="202310" y="96012"/>
                </a:lnTo>
                <a:lnTo>
                  <a:pt x="191198" y="97726"/>
                </a:lnTo>
                <a:lnTo>
                  <a:pt x="184657" y="99910"/>
                </a:lnTo>
                <a:lnTo>
                  <a:pt x="173211" y="102350"/>
                </a:lnTo>
                <a:lnTo>
                  <a:pt x="159624" y="103663"/>
                </a:lnTo>
                <a:lnTo>
                  <a:pt x="145981" y="104531"/>
                </a:lnTo>
                <a:lnTo>
                  <a:pt x="134619" y="105600"/>
                </a:lnTo>
                <a:lnTo>
                  <a:pt x="122094" y="107650"/>
                </a:lnTo>
                <a:lnTo>
                  <a:pt x="109613" y="110038"/>
                </a:lnTo>
                <a:lnTo>
                  <a:pt x="97144" y="112524"/>
                </a:lnTo>
                <a:lnTo>
                  <a:pt x="84653" y="114868"/>
                </a:lnTo>
                <a:lnTo>
                  <a:pt x="72109" y="116832"/>
                </a:lnTo>
                <a:lnTo>
                  <a:pt x="65265" y="117652"/>
                </a:lnTo>
                <a:lnTo>
                  <a:pt x="52356" y="119579"/>
                </a:lnTo>
                <a:lnTo>
                  <a:pt x="40753" y="121131"/>
                </a:lnTo>
                <a:lnTo>
                  <a:pt x="34366" y="121297"/>
                </a:lnTo>
                <a:lnTo>
                  <a:pt x="27571" y="121221"/>
                </a:lnTo>
                <a:lnTo>
                  <a:pt x="18427" y="121627"/>
                </a:lnTo>
                <a:lnTo>
                  <a:pt x="11544" y="120751"/>
                </a:lnTo>
                <a:lnTo>
                  <a:pt x="5753" y="120015"/>
                </a:lnTo>
                <a:lnTo>
                  <a:pt x="0" y="116433"/>
                </a:lnTo>
                <a:lnTo>
                  <a:pt x="1003" y="109766"/>
                </a:lnTo>
                <a:lnTo>
                  <a:pt x="2463" y="100190"/>
                </a:lnTo>
                <a:lnTo>
                  <a:pt x="6261" y="95046"/>
                </a:lnTo>
                <a:lnTo>
                  <a:pt x="12115" y="88239"/>
                </a:lnTo>
                <a:lnTo>
                  <a:pt x="22283" y="80156"/>
                </a:lnTo>
                <a:lnTo>
                  <a:pt x="34673" y="75651"/>
                </a:lnTo>
                <a:lnTo>
                  <a:pt x="41732" y="74917"/>
                </a:lnTo>
                <a:lnTo>
                  <a:pt x="54902" y="74489"/>
                </a:lnTo>
                <a:lnTo>
                  <a:pt x="67214" y="73093"/>
                </a:lnTo>
                <a:lnTo>
                  <a:pt x="79519" y="70307"/>
                </a:lnTo>
                <a:lnTo>
                  <a:pt x="91614" y="63487"/>
                </a:lnTo>
                <a:lnTo>
                  <a:pt x="100355" y="53641"/>
                </a:lnTo>
                <a:lnTo>
                  <a:pt x="102577" y="50723"/>
                </a:lnTo>
                <a:lnTo>
                  <a:pt x="110051" y="39804"/>
                </a:lnTo>
                <a:lnTo>
                  <a:pt x="112133" y="27746"/>
                </a:lnTo>
                <a:lnTo>
                  <a:pt x="112153" y="25438"/>
                </a:lnTo>
                <a:lnTo>
                  <a:pt x="112058" y="12226"/>
                </a:lnTo>
                <a:lnTo>
                  <a:pt x="114664" y="2831"/>
                </a:lnTo>
                <a:lnTo>
                  <a:pt x="11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773797" y="2803444"/>
            <a:ext cx="142760" cy="199837"/>
          </a:xfrm>
          <a:custGeom>
            <a:avLst/>
            <a:gdLst/>
            <a:ahLst/>
            <a:cxnLst/>
            <a:rect l="l" t="t" r="r" b="b"/>
            <a:pathLst>
              <a:path w="142760" h="199837">
                <a:moveTo>
                  <a:pt x="141071" y="71285"/>
                </a:moveTo>
                <a:lnTo>
                  <a:pt x="141274" y="66128"/>
                </a:lnTo>
                <a:lnTo>
                  <a:pt x="141324" y="64879"/>
                </a:lnTo>
                <a:lnTo>
                  <a:pt x="142062" y="52136"/>
                </a:lnTo>
                <a:lnTo>
                  <a:pt x="142646" y="39509"/>
                </a:lnTo>
                <a:lnTo>
                  <a:pt x="142760" y="34239"/>
                </a:lnTo>
                <a:lnTo>
                  <a:pt x="141287" y="26403"/>
                </a:lnTo>
                <a:lnTo>
                  <a:pt x="140309" y="21183"/>
                </a:lnTo>
                <a:lnTo>
                  <a:pt x="138950" y="13817"/>
                </a:lnTo>
                <a:lnTo>
                  <a:pt x="134823" y="2870"/>
                </a:lnTo>
                <a:lnTo>
                  <a:pt x="128460" y="0"/>
                </a:lnTo>
                <a:lnTo>
                  <a:pt x="22517" y="103111"/>
                </a:lnTo>
                <a:lnTo>
                  <a:pt x="22402" y="107188"/>
                </a:lnTo>
                <a:lnTo>
                  <a:pt x="16967" y="112737"/>
                </a:lnTo>
                <a:lnTo>
                  <a:pt x="15049" y="116484"/>
                </a:lnTo>
                <a:lnTo>
                  <a:pt x="13462" y="119621"/>
                </a:lnTo>
                <a:lnTo>
                  <a:pt x="11785" y="122720"/>
                </a:lnTo>
                <a:lnTo>
                  <a:pt x="10299" y="125945"/>
                </a:lnTo>
                <a:lnTo>
                  <a:pt x="6578" y="134112"/>
                </a:lnTo>
                <a:lnTo>
                  <a:pt x="1104" y="135216"/>
                </a:lnTo>
                <a:lnTo>
                  <a:pt x="0" y="144195"/>
                </a:lnTo>
                <a:lnTo>
                  <a:pt x="122" y="154319"/>
                </a:lnTo>
                <a:lnTo>
                  <a:pt x="2629" y="167471"/>
                </a:lnTo>
                <a:lnTo>
                  <a:pt x="6223" y="179235"/>
                </a:lnTo>
                <a:lnTo>
                  <a:pt x="10589" y="186788"/>
                </a:lnTo>
                <a:lnTo>
                  <a:pt x="20899" y="194390"/>
                </a:lnTo>
                <a:lnTo>
                  <a:pt x="34022" y="198436"/>
                </a:lnTo>
                <a:lnTo>
                  <a:pt x="48002" y="199837"/>
                </a:lnTo>
                <a:lnTo>
                  <a:pt x="60883" y="199504"/>
                </a:lnTo>
                <a:lnTo>
                  <a:pt x="71780" y="198666"/>
                </a:lnTo>
                <a:lnTo>
                  <a:pt x="72631" y="198120"/>
                </a:lnTo>
                <a:lnTo>
                  <a:pt x="82994" y="194602"/>
                </a:lnTo>
                <a:lnTo>
                  <a:pt x="87379" y="193004"/>
                </a:lnTo>
                <a:lnTo>
                  <a:pt x="98590" y="187193"/>
                </a:lnTo>
                <a:lnTo>
                  <a:pt x="108051" y="178447"/>
                </a:lnTo>
                <a:lnTo>
                  <a:pt x="111135" y="174286"/>
                </a:lnTo>
                <a:lnTo>
                  <a:pt x="117573" y="163318"/>
                </a:lnTo>
                <a:lnTo>
                  <a:pt x="123901" y="152311"/>
                </a:lnTo>
                <a:lnTo>
                  <a:pt x="128516" y="142164"/>
                </a:lnTo>
                <a:lnTo>
                  <a:pt x="130948" y="129721"/>
                </a:lnTo>
                <a:lnTo>
                  <a:pt x="132422" y="116763"/>
                </a:lnTo>
                <a:lnTo>
                  <a:pt x="133402" y="104172"/>
                </a:lnTo>
                <a:lnTo>
                  <a:pt x="133374" y="91407"/>
                </a:lnTo>
                <a:lnTo>
                  <a:pt x="132803" y="78778"/>
                </a:lnTo>
                <a:lnTo>
                  <a:pt x="132626" y="75615"/>
                </a:lnTo>
                <a:lnTo>
                  <a:pt x="131279" y="70751"/>
                </a:lnTo>
                <a:lnTo>
                  <a:pt x="132346" y="67094"/>
                </a:lnTo>
                <a:lnTo>
                  <a:pt x="136118" y="71780"/>
                </a:lnTo>
                <a:lnTo>
                  <a:pt x="141071" y="712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773797" y="2803444"/>
            <a:ext cx="142760" cy="199837"/>
          </a:xfrm>
          <a:custGeom>
            <a:avLst/>
            <a:gdLst/>
            <a:ahLst/>
            <a:cxnLst/>
            <a:rect l="l" t="t" r="r" b="b"/>
            <a:pathLst>
              <a:path w="142760" h="199837">
                <a:moveTo>
                  <a:pt x="128460" y="0"/>
                </a:moveTo>
                <a:lnTo>
                  <a:pt x="134823" y="2870"/>
                </a:lnTo>
                <a:lnTo>
                  <a:pt x="138950" y="13817"/>
                </a:lnTo>
                <a:lnTo>
                  <a:pt x="140309" y="21183"/>
                </a:lnTo>
                <a:lnTo>
                  <a:pt x="141287" y="26403"/>
                </a:lnTo>
                <a:lnTo>
                  <a:pt x="142760" y="34239"/>
                </a:lnTo>
                <a:lnTo>
                  <a:pt x="142646" y="39509"/>
                </a:lnTo>
                <a:lnTo>
                  <a:pt x="142062" y="52136"/>
                </a:lnTo>
                <a:lnTo>
                  <a:pt x="141324" y="64879"/>
                </a:lnTo>
                <a:lnTo>
                  <a:pt x="141274" y="66128"/>
                </a:lnTo>
                <a:lnTo>
                  <a:pt x="141071" y="71285"/>
                </a:lnTo>
                <a:lnTo>
                  <a:pt x="136118" y="71780"/>
                </a:lnTo>
                <a:lnTo>
                  <a:pt x="132346" y="67094"/>
                </a:lnTo>
                <a:lnTo>
                  <a:pt x="131279" y="70751"/>
                </a:lnTo>
                <a:lnTo>
                  <a:pt x="132626" y="75615"/>
                </a:lnTo>
                <a:lnTo>
                  <a:pt x="132803" y="78778"/>
                </a:lnTo>
                <a:lnTo>
                  <a:pt x="133374" y="91407"/>
                </a:lnTo>
                <a:lnTo>
                  <a:pt x="133402" y="104172"/>
                </a:lnTo>
                <a:lnTo>
                  <a:pt x="132422" y="116763"/>
                </a:lnTo>
                <a:lnTo>
                  <a:pt x="130948" y="129721"/>
                </a:lnTo>
                <a:lnTo>
                  <a:pt x="128516" y="142164"/>
                </a:lnTo>
                <a:lnTo>
                  <a:pt x="123901" y="152311"/>
                </a:lnTo>
                <a:lnTo>
                  <a:pt x="117573" y="163318"/>
                </a:lnTo>
                <a:lnTo>
                  <a:pt x="111135" y="174286"/>
                </a:lnTo>
                <a:lnTo>
                  <a:pt x="108051" y="178447"/>
                </a:lnTo>
                <a:lnTo>
                  <a:pt x="98590" y="187193"/>
                </a:lnTo>
                <a:lnTo>
                  <a:pt x="87379" y="193004"/>
                </a:lnTo>
                <a:lnTo>
                  <a:pt x="82994" y="194602"/>
                </a:lnTo>
                <a:lnTo>
                  <a:pt x="72631" y="198120"/>
                </a:lnTo>
                <a:lnTo>
                  <a:pt x="71780" y="198666"/>
                </a:lnTo>
                <a:lnTo>
                  <a:pt x="60883" y="199504"/>
                </a:lnTo>
                <a:lnTo>
                  <a:pt x="48002" y="199837"/>
                </a:lnTo>
                <a:lnTo>
                  <a:pt x="34022" y="198436"/>
                </a:lnTo>
                <a:lnTo>
                  <a:pt x="20899" y="194390"/>
                </a:lnTo>
                <a:lnTo>
                  <a:pt x="10589" y="186788"/>
                </a:lnTo>
                <a:lnTo>
                  <a:pt x="6223" y="179235"/>
                </a:lnTo>
                <a:lnTo>
                  <a:pt x="2629" y="167471"/>
                </a:lnTo>
                <a:lnTo>
                  <a:pt x="122" y="154319"/>
                </a:lnTo>
                <a:lnTo>
                  <a:pt x="0" y="144195"/>
                </a:lnTo>
                <a:lnTo>
                  <a:pt x="1104" y="135216"/>
                </a:lnTo>
                <a:lnTo>
                  <a:pt x="6578" y="134112"/>
                </a:lnTo>
                <a:lnTo>
                  <a:pt x="10299" y="125945"/>
                </a:lnTo>
                <a:lnTo>
                  <a:pt x="11785" y="122720"/>
                </a:lnTo>
                <a:lnTo>
                  <a:pt x="13462" y="119621"/>
                </a:lnTo>
                <a:lnTo>
                  <a:pt x="15049" y="116484"/>
                </a:lnTo>
                <a:lnTo>
                  <a:pt x="16967" y="112737"/>
                </a:lnTo>
                <a:lnTo>
                  <a:pt x="22402" y="107188"/>
                </a:lnTo>
                <a:lnTo>
                  <a:pt x="22517" y="103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76431" y="2779426"/>
            <a:ext cx="131333" cy="200215"/>
          </a:xfrm>
          <a:custGeom>
            <a:avLst/>
            <a:gdLst/>
            <a:ahLst/>
            <a:cxnLst/>
            <a:rect l="l" t="t" r="r" b="b"/>
            <a:pathLst>
              <a:path w="131333" h="200215">
                <a:moveTo>
                  <a:pt x="2767" y="178055"/>
                </a:moveTo>
                <a:lnTo>
                  <a:pt x="8930" y="188290"/>
                </a:lnTo>
                <a:lnTo>
                  <a:pt x="19833" y="195193"/>
                </a:lnTo>
                <a:lnTo>
                  <a:pt x="33023" y="199313"/>
                </a:lnTo>
                <a:lnTo>
                  <a:pt x="45188" y="200215"/>
                </a:lnTo>
                <a:lnTo>
                  <a:pt x="49764" y="199784"/>
                </a:lnTo>
                <a:lnTo>
                  <a:pt x="62919" y="198247"/>
                </a:lnTo>
                <a:lnTo>
                  <a:pt x="75480" y="195367"/>
                </a:lnTo>
                <a:lnTo>
                  <a:pt x="86954" y="189965"/>
                </a:lnTo>
                <a:lnTo>
                  <a:pt x="96852" y="180860"/>
                </a:lnTo>
                <a:lnTo>
                  <a:pt x="103655" y="169908"/>
                </a:lnTo>
                <a:lnTo>
                  <a:pt x="108476" y="158119"/>
                </a:lnTo>
                <a:lnTo>
                  <a:pt x="112342" y="145859"/>
                </a:lnTo>
                <a:lnTo>
                  <a:pt x="116156" y="133654"/>
                </a:lnTo>
                <a:lnTo>
                  <a:pt x="119630" y="118042"/>
                </a:lnTo>
                <a:lnTo>
                  <a:pt x="120845" y="105596"/>
                </a:lnTo>
                <a:lnTo>
                  <a:pt x="122138" y="92900"/>
                </a:lnTo>
                <a:lnTo>
                  <a:pt x="123418" y="85897"/>
                </a:lnTo>
                <a:lnTo>
                  <a:pt x="126640" y="73520"/>
                </a:lnTo>
                <a:lnTo>
                  <a:pt x="129763" y="61161"/>
                </a:lnTo>
                <a:lnTo>
                  <a:pt x="131269" y="48628"/>
                </a:lnTo>
                <a:lnTo>
                  <a:pt x="131333" y="44259"/>
                </a:lnTo>
                <a:lnTo>
                  <a:pt x="130977" y="39839"/>
                </a:lnTo>
                <a:lnTo>
                  <a:pt x="130355" y="35458"/>
                </a:lnTo>
                <a:lnTo>
                  <a:pt x="129885" y="32219"/>
                </a:lnTo>
                <a:lnTo>
                  <a:pt x="128818" y="29692"/>
                </a:lnTo>
                <a:lnTo>
                  <a:pt x="127332" y="26797"/>
                </a:lnTo>
                <a:lnTo>
                  <a:pt x="125643" y="23533"/>
                </a:lnTo>
                <a:lnTo>
                  <a:pt x="123281" y="19913"/>
                </a:lnTo>
                <a:lnTo>
                  <a:pt x="122176" y="16243"/>
                </a:lnTo>
                <a:lnTo>
                  <a:pt x="120652" y="11188"/>
                </a:lnTo>
                <a:lnTo>
                  <a:pt x="121642" y="4610"/>
                </a:lnTo>
                <a:lnTo>
                  <a:pt x="118988" y="0"/>
                </a:lnTo>
                <a:lnTo>
                  <a:pt x="39880" y="3213"/>
                </a:lnTo>
                <a:lnTo>
                  <a:pt x="41086" y="9575"/>
                </a:lnTo>
                <a:lnTo>
                  <a:pt x="39956" y="17081"/>
                </a:lnTo>
                <a:lnTo>
                  <a:pt x="39702" y="23520"/>
                </a:lnTo>
                <a:lnTo>
                  <a:pt x="39599" y="26007"/>
                </a:lnTo>
                <a:lnTo>
                  <a:pt x="39052" y="38691"/>
                </a:lnTo>
                <a:lnTo>
                  <a:pt x="38483" y="51384"/>
                </a:lnTo>
                <a:lnTo>
                  <a:pt x="38306" y="55567"/>
                </a:lnTo>
                <a:lnTo>
                  <a:pt x="37249" y="68427"/>
                </a:lnTo>
                <a:lnTo>
                  <a:pt x="34076" y="80708"/>
                </a:lnTo>
                <a:lnTo>
                  <a:pt x="31886" y="85296"/>
                </a:lnTo>
                <a:lnTo>
                  <a:pt x="25225" y="96146"/>
                </a:lnTo>
                <a:lnTo>
                  <a:pt x="18874" y="107162"/>
                </a:lnTo>
                <a:lnTo>
                  <a:pt x="15025" y="115436"/>
                </a:lnTo>
                <a:lnTo>
                  <a:pt x="9857" y="126899"/>
                </a:lnTo>
                <a:lnTo>
                  <a:pt x="5196" y="138455"/>
                </a:lnTo>
                <a:lnTo>
                  <a:pt x="1170" y="150685"/>
                </a:lnTo>
                <a:lnTo>
                  <a:pt x="0" y="165094"/>
                </a:lnTo>
                <a:lnTo>
                  <a:pt x="2767" y="1780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76431" y="2779426"/>
            <a:ext cx="131333" cy="200215"/>
          </a:xfrm>
          <a:custGeom>
            <a:avLst/>
            <a:gdLst/>
            <a:ahLst/>
            <a:cxnLst/>
            <a:rect l="l" t="t" r="r" b="b"/>
            <a:pathLst>
              <a:path w="131333" h="200215">
                <a:moveTo>
                  <a:pt x="118988" y="0"/>
                </a:moveTo>
                <a:lnTo>
                  <a:pt x="121642" y="4610"/>
                </a:lnTo>
                <a:lnTo>
                  <a:pt x="120652" y="11188"/>
                </a:lnTo>
                <a:lnTo>
                  <a:pt x="122176" y="16243"/>
                </a:lnTo>
                <a:lnTo>
                  <a:pt x="123281" y="19913"/>
                </a:lnTo>
                <a:lnTo>
                  <a:pt x="125643" y="23533"/>
                </a:lnTo>
                <a:lnTo>
                  <a:pt x="127332" y="26797"/>
                </a:lnTo>
                <a:lnTo>
                  <a:pt x="128818" y="29692"/>
                </a:lnTo>
                <a:lnTo>
                  <a:pt x="129885" y="32219"/>
                </a:lnTo>
                <a:lnTo>
                  <a:pt x="130355" y="35458"/>
                </a:lnTo>
                <a:lnTo>
                  <a:pt x="130977" y="39839"/>
                </a:lnTo>
                <a:lnTo>
                  <a:pt x="131333" y="44259"/>
                </a:lnTo>
                <a:lnTo>
                  <a:pt x="131269" y="48628"/>
                </a:lnTo>
                <a:lnTo>
                  <a:pt x="129763" y="61161"/>
                </a:lnTo>
                <a:lnTo>
                  <a:pt x="126640" y="73520"/>
                </a:lnTo>
                <a:lnTo>
                  <a:pt x="123418" y="85897"/>
                </a:lnTo>
                <a:lnTo>
                  <a:pt x="122138" y="92900"/>
                </a:lnTo>
                <a:lnTo>
                  <a:pt x="120845" y="105596"/>
                </a:lnTo>
                <a:lnTo>
                  <a:pt x="119630" y="118042"/>
                </a:lnTo>
                <a:lnTo>
                  <a:pt x="117159" y="130442"/>
                </a:lnTo>
                <a:lnTo>
                  <a:pt x="112342" y="145859"/>
                </a:lnTo>
                <a:lnTo>
                  <a:pt x="108476" y="158119"/>
                </a:lnTo>
                <a:lnTo>
                  <a:pt x="103655" y="169908"/>
                </a:lnTo>
                <a:lnTo>
                  <a:pt x="96977" y="180701"/>
                </a:lnTo>
                <a:lnTo>
                  <a:pt x="86954" y="189965"/>
                </a:lnTo>
                <a:lnTo>
                  <a:pt x="75480" y="195367"/>
                </a:lnTo>
                <a:lnTo>
                  <a:pt x="62919" y="198247"/>
                </a:lnTo>
                <a:lnTo>
                  <a:pt x="49764" y="199784"/>
                </a:lnTo>
                <a:lnTo>
                  <a:pt x="45188" y="200215"/>
                </a:lnTo>
                <a:lnTo>
                  <a:pt x="33023" y="199313"/>
                </a:lnTo>
                <a:lnTo>
                  <a:pt x="19833" y="195193"/>
                </a:lnTo>
                <a:lnTo>
                  <a:pt x="9382" y="188727"/>
                </a:lnTo>
                <a:lnTo>
                  <a:pt x="2767" y="178055"/>
                </a:lnTo>
                <a:lnTo>
                  <a:pt x="0" y="165094"/>
                </a:lnTo>
                <a:lnTo>
                  <a:pt x="710" y="152519"/>
                </a:lnTo>
                <a:lnTo>
                  <a:pt x="5196" y="138455"/>
                </a:lnTo>
                <a:lnTo>
                  <a:pt x="9857" y="126899"/>
                </a:lnTo>
                <a:lnTo>
                  <a:pt x="15025" y="115436"/>
                </a:lnTo>
                <a:lnTo>
                  <a:pt x="18874" y="107162"/>
                </a:lnTo>
                <a:lnTo>
                  <a:pt x="25225" y="96146"/>
                </a:lnTo>
                <a:lnTo>
                  <a:pt x="31886" y="85296"/>
                </a:lnTo>
                <a:lnTo>
                  <a:pt x="34076" y="80708"/>
                </a:lnTo>
                <a:lnTo>
                  <a:pt x="37249" y="68427"/>
                </a:lnTo>
                <a:lnTo>
                  <a:pt x="38306" y="55567"/>
                </a:lnTo>
                <a:lnTo>
                  <a:pt x="38483" y="51384"/>
                </a:lnTo>
                <a:lnTo>
                  <a:pt x="39052" y="38691"/>
                </a:lnTo>
                <a:lnTo>
                  <a:pt x="39599" y="26007"/>
                </a:lnTo>
                <a:lnTo>
                  <a:pt x="39702" y="23520"/>
                </a:lnTo>
                <a:lnTo>
                  <a:pt x="39956" y="17081"/>
                </a:lnTo>
                <a:lnTo>
                  <a:pt x="41086" y="9575"/>
                </a:lnTo>
                <a:lnTo>
                  <a:pt x="39880" y="32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437129" y="2186438"/>
            <a:ext cx="498812" cy="654996"/>
          </a:xfrm>
          <a:custGeom>
            <a:avLst/>
            <a:gdLst/>
            <a:ahLst/>
            <a:cxnLst/>
            <a:rect l="l" t="t" r="r" b="b"/>
            <a:pathLst>
              <a:path w="498812" h="654996">
                <a:moveTo>
                  <a:pt x="249192" y="220519"/>
                </a:moveTo>
                <a:lnTo>
                  <a:pt x="253326" y="208085"/>
                </a:lnTo>
                <a:lnTo>
                  <a:pt x="259194" y="198475"/>
                </a:lnTo>
                <a:lnTo>
                  <a:pt x="261803" y="212811"/>
                </a:lnTo>
                <a:lnTo>
                  <a:pt x="265947" y="224957"/>
                </a:lnTo>
                <a:lnTo>
                  <a:pt x="271181" y="235712"/>
                </a:lnTo>
                <a:lnTo>
                  <a:pt x="277050" y="245761"/>
                </a:lnTo>
                <a:lnTo>
                  <a:pt x="283097" y="255788"/>
                </a:lnTo>
                <a:lnTo>
                  <a:pt x="288865" y="266478"/>
                </a:lnTo>
                <a:lnTo>
                  <a:pt x="293897" y="278514"/>
                </a:lnTo>
                <a:lnTo>
                  <a:pt x="297738" y="292582"/>
                </a:lnTo>
                <a:lnTo>
                  <a:pt x="299747" y="302960"/>
                </a:lnTo>
                <a:lnTo>
                  <a:pt x="302208" y="317238"/>
                </a:lnTo>
                <a:lnTo>
                  <a:pt x="304063" y="329753"/>
                </a:lnTo>
                <a:lnTo>
                  <a:pt x="305522" y="340975"/>
                </a:lnTo>
                <a:lnTo>
                  <a:pt x="306796" y="351375"/>
                </a:lnTo>
                <a:lnTo>
                  <a:pt x="308093" y="361421"/>
                </a:lnTo>
                <a:lnTo>
                  <a:pt x="309623" y="371586"/>
                </a:lnTo>
                <a:lnTo>
                  <a:pt x="311597" y="382338"/>
                </a:lnTo>
                <a:lnTo>
                  <a:pt x="314224" y="394147"/>
                </a:lnTo>
                <a:lnTo>
                  <a:pt x="317713" y="407485"/>
                </a:lnTo>
                <a:lnTo>
                  <a:pt x="322275" y="422821"/>
                </a:lnTo>
                <a:lnTo>
                  <a:pt x="323740" y="427326"/>
                </a:lnTo>
                <a:lnTo>
                  <a:pt x="327998" y="439262"/>
                </a:lnTo>
                <a:lnTo>
                  <a:pt x="332480" y="451312"/>
                </a:lnTo>
                <a:lnTo>
                  <a:pt x="336735" y="463462"/>
                </a:lnTo>
                <a:lnTo>
                  <a:pt x="340308" y="475699"/>
                </a:lnTo>
                <a:lnTo>
                  <a:pt x="342747" y="488010"/>
                </a:lnTo>
                <a:lnTo>
                  <a:pt x="343505" y="497396"/>
                </a:lnTo>
                <a:lnTo>
                  <a:pt x="343668" y="510157"/>
                </a:lnTo>
                <a:lnTo>
                  <a:pt x="344195" y="522744"/>
                </a:lnTo>
                <a:lnTo>
                  <a:pt x="344673" y="527333"/>
                </a:lnTo>
                <a:lnTo>
                  <a:pt x="345818" y="535433"/>
                </a:lnTo>
                <a:lnTo>
                  <a:pt x="346927" y="539925"/>
                </a:lnTo>
                <a:lnTo>
                  <a:pt x="349014" y="541896"/>
                </a:lnTo>
                <a:lnTo>
                  <a:pt x="351719" y="541597"/>
                </a:lnTo>
                <a:lnTo>
                  <a:pt x="352482" y="544439"/>
                </a:lnTo>
                <a:lnTo>
                  <a:pt x="353163" y="550338"/>
                </a:lnTo>
                <a:lnTo>
                  <a:pt x="353758" y="560247"/>
                </a:lnTo>
                <a:lnTo>
                  <a:pt x="353797" y="563353"/>
                </a:lnTo>
                <a:lnTo>
                  <a:pt x="353390" y="573921"/>
                </a:lnTo>
                <a:lnTo>
                  <a:pt x="352587" y="587823"/>
                </a:lnTo>
                <a:lnTo>
                  <a:pt x="351760" y="603504"/>
                </a:lnTo>
                <a:lnTo>
                  <a:pt x="351280" y="619409"/>
                </a:lnTo>
                <a:lnTo>
                  <a:pt x="351521" y="633982"/>
                </a:lnTo>
                <a:lnTo>
                  <a:pt x="352853" y="645666"/>
                </a:lnTo>
                <a:lnTo>
                  <a:pt x="355650" y="652906"/>
                </a:lnTo>
                <a:lnTo>
                  <a:pt x="359616" y="654996"/>
                </a:lnTo>
                <a:lnTo>
                  <a:pt x="370796" y="653893"/>
                </a:lnTo>
                <a:lnTo>
                  <a:pt x="384565" y="649446"/>
                </a:lnTo>
                <a:lnTo>
                  <a:pt x="397521" y="644664"/>
                </a:lnTo>
                <a:lnTo>
                  <a:pt x="406260" y="642556"/>
                </a:lnTo>
                <a:lnTo>
                  <a:pt x="408890" y="642685"/>
                </a:lnTo>
                <a:lnTo>
                  <a:pt x="421121" y="643561"/>
                </a:lnTo>
                <a:lnTo>
                  <a:pt x="433945" y="644642"/>
                </a:lnTo>
                <a:lnTo>
                  <a:pt x="447020" y="645543"/>
                </a:lnTo>
                <a:lnTo>
                  <a:pt x="460008" y="645875"/>
                </a:lnTo>
                <a:lnTo>
                  <a:pt x="472569" y="645254"/>
                </a:lnTo>
                <a:lnTo>
                  <a:pt x="484365" y="643293"/>
                </a:lnTo>
                <a:lnTo>
                  <a:pt x="494618" y="637819"/>
                </a:lnTo>
                <a:lnTo>
                  <a:pt x="498633" y="629392"/>
                </a:lnTo>
                <a:lnTo>
                  <a:pt x="498812" y="618647"/>
                </a:lnTo>
                <a:lnTo>
                  <a:pt x="496845" y="606406"/>
                </a:lnTo>
                <a:lnTo>
                  <a:pt x="494425" y="593486"/>
                </a:lnTo>
                <a:lnTo>
                  <a:pt x="493242" y="580707"/>
                </a:lnTo>
                <a:lnTo>
                  <a:pt x="493214" y="572500"/>
                </a:lnTo>
                <a:lnTo>
                  <a:pt x="493082" y="563758"/>
                </a:lnTo>
                <a:lnTo>
                  <a:pt x="492843" y="558172"/>
                </a:lnTo>
                <a:lnTo>
                  <a:pt x="492497" y="554881"/>
                </a:lnTo>
                <a:lnTo>
                  <a:pt x="492047" y="553024"/>
                </a:lnTo>
                <a:lnTo>
                  <a:pt x="490836" y="550169"/>
                </a:lnTo>
                <a:lnTo>
                  <a:pt x="490078" y="547450"/>
                </a:lnTo>
                <a:lnTo>
                  <a:pt x="489220" y="542723"/>
                </a:lnTo>
                <a:lnTo>
                  <a:pt x="488263" y="535126"/>
                </a:lnTo>
                <a:lnTo>
                  <a:pt x="487210" y="523798"/>
                </a:lnTo>
                <a:lnTo>
                  <a:pt x="486017" y="509083"/>
                </a:lnTo>
                <a:lnTo>
                  <a:pt x="484888" y="495013"/>
                </a:lnTo>
                <a:lnTo>
                  <a:pt x="483813" y="481519"/>
                </a:lnTo>
                <a:lnTo>
                  <a:pt x="482780" y="468529"/>
                </a:lnTo>
                <a:lnTo>
                  <a:pt x="481778" y="455970"/>
                </a:lnTo>
                <a:lnTo>
                  <a:pt x="480797" y="443773"/>
                </a:lnTo>
                <a:lnTo>
                  <a:pt x="479825" y="431864"/>
                </a:lnTo>
                <a:lnTo>
                  <a:pt x="478852" y="420174"/>
                </a:lnTo>
                <a:lnTo>
                  <a:pt x="477867" y="408630"/>
                </a:lnTo>
                <a:lnTo>
                  <a:pt x="476858" y="397160"/>
                </a:lnTo>
                <a:lnTo>
                  <a:pt x="475814" y="385694"/>
                </a:lnTo>
                <a:lnTo>
                  <a:pt x="474725" y="374160"/>
                </a:lnTo>
                <a:lnTo>
                  <a:pt x="473580" y="362487"/>
                </a:lnTo>
                <a:lnTo>
                  <a:pt x="472368" y="350603"/>
                </a:lnTo>
                <a:lnTo>
                  <a:pt x="471077" y="338436"/>
                </a:lnTo>
                <a:lnTo>
                  <a:pt x="469697" y="325915"/>
                </a:lnTo>
                <a:lnTo>
                  <a:pt x="468217" y="312969"/>
                </a:lnTo>
                <a:lnTo>
                  <a:pt x="466626" y="299527"/>
                </a:lnTo>
                <a:lnTo>
                  <a:pt x="464913" y="285516"/>
                </a:lnTo>
                <a:lnTo>
                  <a:pt x="463067" y="270865"/>
                </a:lnTo>
                <a:lnTo>
                  <a:pt x="462935" y="269816"/>
                </a:lnTo>
                <a:lnTo>
                  <a:pt x="461682" y="257132"/>
                </a:lnTo>
                <a:lnTo>
                  <a:pt x="460736" y="244375"/>
                </a:lnTo>
                <a:lnTo>
                  <a:pt x="459661" y="231698"/>
                </a:lnTo>
                <a:lnTo>
                  <a:pt x="458025" y="219252"/>
                </a:lnTo>
                <a:lnTo>
                  <a:pt x="455883" y="208976"/>
                </a:lnTo>
                <a:lnTo>
                  <a:pt x="452438" y="196772"/>
                </a:lnTo>
                <a:lnTo>
                  <a:pt x="448427" y="184701"/>
                </a:lnTo>
                <a:lnTo>
                  <a:pt x="444248" y="172665"/>
                </a:lnTo>
                <a:lnTo>
                  <a:pt x="440296" y="160564"/>
                </a:lnTo>
                <a:lnTo>
                  <a:pt x="436968" y="148297"/>
                </a:lnTo>
                <a:lnTo>
                  <a:pt x="434829" y="139135"/>
                </a:lnTo>
                <a:lnTo>
                  <a:pt x="431943" y="126797"/>
                </a:lnTo>
                <a:lnTo>
                  <a:pt x="429097" y="114491"/>
                </a:lnTo>
                <a:lnTo>
                  <a:pt x="426323" y="102186"/>
                </a:lnTo>
                <a:lnTo>
                  <a:pt x="423652" y="89850"/>
                </a:lnTo>
                <a:lnTo>
                  <a:pt x="421118" y="77452"/>
                </a:lnTo>
                <a:lnTo>
                  <a:pt x="418752" y="64961"/>
                </a:lnTo>
                <a:lnTo>
                  <a:pt x="416587" y="52345"/>
                </a:lnTo>
                <a:lnTo>
                  <a:pt x="414654" y="39573"/>
                </a:lnTo>
                <a:lnTo>
                  <a:pt x="125133" y="0"/>
                </a:lnTo>
                <a:lnTo>
                  <a:pt x="120010" y="9082"/>
                </a:lnTo>
                <a:lnTo>
                  <a:pt x="116148" y="21498"/>
                </a:lnTo>
                <a:lnTo>
                  <a:pt x="113293" y="35299"/>
                </a:lnTo>
                <a:lnTo>
                  <a:pt x="110903" y="48884"/>
                </a:lnTo>
                <a:lnTo>
                  <a:pt x="108432" y="60655"/>
                </a:lnTo>
                <a:lnTo>
                  <a:pt x="105409" y="72041"/>
                </a:lnTo>
                <a:lnTo>
                  <a:pt x="102070" y="84336"/>
                </a:lnTo>
                <a:lnTo>
                  <a:pt x="98854" y="96376"/>
                </a:lnTo>
                <a:lnTo>
                  <a:pt x="95846" y="108362"/>
                </a:lnTo>
                <a:lnTo>
                  <a:pt x="93134" y="120498"/>
                </a:lnTo>
                <a:lnTo>
                  <a:pt x="90802" y="132985"/>
                </a:lnTo>
                <a:lnTo>
                  <a:pt x="88938" y="146024"/>
                </a:lnTo>
                <a:lnTo>
                  <a:pt x="87592" y="158487"/>
                </a:lnTo>
                <a:lnTo>
                  <a:pt x="86160" y="172372"/>
                </a:lnTo>
                <a:lnTo>
                  <a:pt x="84548" y="187074"/>
                </a:lnTo>
                <a:lnTo>
                  <a:pt x="82823" y="200623"/>
                </a:lnTo>
                <a:lnTo>
                  <a:pt x="81051" y="211048"/>
                </a:lnTo>
                <a:lnTo>
                  <a:pt x="79761" y="216864"/>
                </a:lnTo>
                <a:lnTo>
                  <a:pt x="76258" y="231234"/>
                </a:lnTo>
                <a:lnTo>
                  <a:pt x="72599" y="244432"/>
                </a:lnTo>
                <a:lnTo>
                  <a:pt x="68793" y="256654"/>
                </a:lnTo>
                <a:lnTo>
                  <a:pt x="64845" y="268097"/>
                </a:lnTo>
                <a:lnTo>
                  <a:pt x="60766" y="278958"/>
                </a:lnTo>
                <a:lnTo>
                  <a:pt x="56561" y="289432"/>
                </a:lnTo>
                <a:lnTo>
                  <a:pt x="52239" y="299718"/>
                </a:lnTo>
                <a:lnTo>
                  <a:pt x="47808" y="310011"/>
                </a:lnTo>
                <a:lnTo>
                  <a:pt x="43274" y="320508"/>
                </a:lnTo>
                <a:lnTo>
                  <a:pt x="38647" y="331406"/>
                </a:lnTo>
                <a:lnTo>
                  <a:pt x="33934" y="342902"/>
                </a:lnTo>
                <a:lnTo>
                  <a:pt x="29142" y="355193"/>
                </a:lnTo>
                <a:lnTo>
                  <a:pt x="24280" y="368474"/>
                </a:lnTo>
                <a:lnTo>
                  <a:pt x="19354" y="382943"/>
                </a:lnTo>
                <a:lnTo>
                  <a:pt x="14577" y="398946"/>
                </a:lnTo>
                <a:lnTo>
                  <a:pt x="11735" y="410322"/>
                </a:lnTo>
                <a:lnTo>
                  <a:pt x="9342" y="421639"/>
                </a:lnTo>
                <a:lnTo>
                  <a:pt x="7360" y="432940"/>
                </a:lnTo>
                <a:lnTo>
                  <a:pt x="5746" y="444270"/>
                </a:lnTo>
                <a:lnTo>
                  <a:pt x="4461" y="455671"/>
                </a:lnTo>
                <a:lnTo>
                  <a:pt x="3464" y="467187"/>
                </a:lnTo>
                <a:lnTo>
                  <a:pt x="2716" y="478863"/>
                </a:lnTo>
                <a:lnTo>
                  <a:pt x="2175" y="490741"/>
                </a:lnTo>
                <a:lnTo>
                  <a:pt x="1802" y="502866"/>
                </a:lnTo>
                <a:lnTo>
                  <a:pt x="1556" y="515280"/>
                </a:lnTo>
                <a:lnTo>
                  <a:pt x="1396" y="528029"/>
                </a:lnTo>
                <a:lnTo>
                  <a:pt x="1176" y="554701"/>
                </a:lnTo>
                <a:lnTo>
                  <a:pt x="1034" y="568711"/>
                </a:lnTo>
                <a:lnTo>
                  <a:pt x="818" y="583231"/>
                </a:lnTo>
                <a:lnTo>
                  <a:pt x="486" y="598302"/>
                </a:lnTo>
                <a:lnTo>
                  <a:pt x="0" y="613968"/>
                </a:lnTo>
                <a:lnTo>
                  <a:pt x="8515" y="614109"/>
                </a:lnTo>
                <a:lnTo>
                  <a:pt x="20808" y="614150"/>
                </a:lnTo>
                <a:lnTo>
                  <a:pt x="33633" y="613984"/>
                </a:lnTo>
                <a:lnTo>
                  <a:pt x="46806" y="613574"/>
                </a:lnTo>
                <a:lnTo>
                  <a:pt x="60147" y="612888"/>
                </a:lnTo>
                <a:lnTo>
                  <a:pt x="73474" y="611890"/>
                </a:lnTo>
                <a:lnTo>
                  <a:pt x="86606" y="610545"/>
                </a:lnTo>
                <a:lnTo>
                  <a:pt x="99361" y="608820"/>
                </a:lnTo>
                <a:lnTo>
                  <a:pt x="111556" y="606679"/>
                </a:lnTo>
                <a:lnTo>
                  <a:pt x="123012" y="604088"/>
                </a:lnTo>
                <a:lnTo>
                  <a:pt x="122792" y="597139"/>
                </a:lnTo>
                <a:lnTo>
                  <a:pt x="122923" y="593126"/>
                </a:lnTo>
                <a:lnTo>
                  <a:pt x="125276" y="589759"/>
                </a:lnTo>
                <a:lnTo>
                  <a:pt x="126352" y="581177"/>
                </a:lnTo>
                <a:lnTo>
                  <a:pt x="126586" y="578386"/>
                </a:lnTo>
                <a:lnTo>
                  <a:pt x="127435" y="567280"/>
                </a:lnTo>
                <a:lnTo>
                  <a:pt x="128288" y="555182"/>
                </a:lnTo>
                <a:lnTo>
                  <a:pt x="129191" y="542307"/>
                </a:lnTo>
                <a:lnTo>
                  <a:pt x="130190" y="528868"/>
                </a:lnTo>
                <a:lnTo>
                  <a:pt x="131331" y="515080"/>
                </a:lnTo>
                <a:lnTo>
                  <a:pt x="132660" y="501156"/>
                </a:lnTo>
                <a:lnTo>
                  <a:pt x="134223" y="487312"/>
                </a:lnTo>
                <a:lnTo>
                  <a:pt x="136067" y="473759"/>
                </a:lnTo>
                <a:lnTo>
                  <a:pt x="138237" y="460714"/>
                </a:lnTo>
                <a:lnTo>
                  <a:pt x="140780" y="448389"/>
                </a:lnTo>
                <a:lnTo>
                  <a:pt x="143741" y="436999"/>
                </a:lnTo>
                <a:lnTo>
                  <a:pt x="147167" y="426758"/>
                </a:lnTo>
                <a:lnTo>
                  <a:pt x="152960" y="413151"/>
                </a:lnTo>
                <a:lnTo>
                  <a:pt x="159438" y="400879"/>
                </a:lnTo>
                <a:lnTo>
                  <a:pt x="166141" y="390557"/>
                </a:lnTo>
                <a:lnTo>
                  <a:pt x="173041" y="381648"/>
                </a:lnTo>
                <a:lnTo>
                  <a:pt x="180114" y="373620"/>
                </a:lnTo>
                <a:lnTo>
                  <a:pt x="187334" y="365937"/>
                </a:lnTo>
                <a:lnTo>
                  <a:pt x="194674" y="358064"/>
                </a:lnTo>
                <a:lnTo>
                  <a:pt x="202109" y="349468"/>
                </a:lnTo>
                <a:lnTo>
                  <a:pt x="209613" y="339614"/>
                </a:lnTo>
                <a:lnTo>
                  <a:pt x="217161" y="327968"/>
                </a:lnTo>
                <a:lnTo>
                  <a:pt x="224726" y="313994"/>
                </a:lnTo>
                <a:lnTo>
                  <a:pt x="228854" y="302721"/>
                </a:lnTo>
                <a:lnTo>
                  <a:pt x="230088" y="292668"/>
                </a:lnTo>
                <a:lnTo>
                  <a:pt x="230280" y="283476"/>
                </a:lnTo>
                <a:lnTo>
                  <a:pt x="231778" y="273803"/>
                </a:lnTo>
                <a:lnTo>
                  <a:pt x="236931" y="262305"/>
                </a:lnTo>
                <a:lnTo>
                  <a:pt x="238579" y="259217"/>
                </a:lnTo>
                <a:lnTo>
                  <a:pt x="242680" y="247640"/>
                </a:lnTo>
                <a:lnTo>
                  <a:pt x="245931" y="234222"/>
                </a:lnTo>
                <a:lnTo>
                  <a:pt x="249192" y="2205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437129" y="2186438"/>
            <a:ext cx="498812" cy="654996"/>
          </a:xfrm>
          <a:custGeom>
            <a:avLst/>
            <a:gdLst/>
            <a:ahLst/>
            <a:cxnLst/>
            <a:rect l="l" t="t" r="r" b="b"/>
            <a:pathLst>
              <a:path w="498812" h="654996">
                <a:moveTo>
                  <a:pt x="414654" y="39573"/>
                </a:moveTo>
                <a:lnTo>
                  <a:pt x="416587" y="52345"/>
                </a:lnTo>
                <a:lnTo>
                  <a:pt x="418752" y="64961"/>
                </a:lnTo>
                <a:lnTo>
                  <a:pt x="421118" y="77452"/>
                </a:lnTo>
                <a:lnTo>
                  <a:pt x="423652" y="89850"/>
                </a:lnTo>
                <a:lnTo>
                  <a:pt x="426323" y="102186"/>
                </a:lnTo>
                <a:lnTo>
                  <a:pt x="429097" y="114491"/>
                </a:lnTo>
                <a:lnTo>
                  <a:pt x="431943" y="126797"/>
                </a:lnTo>
                <a:lnTo>
                  <a:pt x="434829" y="139135"/>
                </a:lnTo>
                <a:lnTo>
                  <a:pt x="436968" y="148297"/>
                </a:lnTo>
                <a:lnTo>
                  <a:pt x="440296" y="160564"/>
                </a:lnTo>
                <a:lnTo>
                  <a:pt x="444248" y="172665"/>
                </a:lnTo>
                <a:lnTo>
                  <a:pt x="448427" y="184701"/>
                </a:lnTo>
                <a:lnTo>
                  <a:pt x="452438" y="196772"/>
                </a:lnTo>
                <a:lnTo>
                  <a:pt x="455883" y="208976"/>
                </a:lnTo>
                <a:lnTo>
                  <a:pt x="458025" y="219252"/>
                </a:lnTo>
                <a:lnTo>
                  <a:pt x="459661" y="231698"/>
                </a:lnTo>
                <a:lnTo>
                  <a:pt x="460736" y="244375"/>
                </a:lnTo>
                <a:lnTo>
                  <a:pt x="461682" y="257132"/>
                </a:lnTo>
                <a:lnTo>
                  <a:pt x="462935" y="269816"/>
                </a:lnTo>
                <a:lnTo>
                  <a:pt x="463067" y="270865"/>
                </a:lnTo>
                <a:lnTo>
                  <a:pt x="464913" y="285516"/>
                </a:lnTo>
                <a:lnTo>
                  <a:pt x="466626" y="299527"/>
                </a:lnTo>
                <a:lnTo>
                  <a:pt x="468217" y="312969"/>
                </a:lnTo>
                <a:lnTo>
                  <a:pt x="469697" y="325915"/>
                </a:lnTo>
                <a:lnTo>
                  <a:pt x="471077" y="338436"/>
                </a:lnTo>
                <a:lnTo>
                  <a:pt x="472368" y="350603"/>
                </a:lnTo>
                <a:lnTo>
                  <a:pt x="473580" y="362487"/>
                </a:lnTo>
                <a:lnTo>
                  <a:pt x="474725" y="374160"/>
                </a:lnTo>
                <a:lnTo>
                  <a:pt x="475814" y="385694"/>
                </a:lnTo>
                <a:lnTo>
                  <a:pt x="476858" y="397160"/>
                </a:lnTo>
                <a:lnTo>
                  <a:pt x="477867" y="408630"/>
                </a:lnTo>
                <a:lnTo>
                  <a:pt x="478852" y="420174"/>
                </a:lnTo>
                <a:lnTo>
                  <a:pt x="479825" y="431864"/>
                </a:lnTo>
                <a:lnTo>
                  <a:pt x="480797" y="443773"/>
                </a:lnTo>
                <a:lnTo>
                  <a:pt x="481778" y="455970"/>
                </a:lnTo>
                <a:lnTo>
                  <a:pt x="482780" y="468529"/>
                </a:lnTo>
                <a:lnTo>
                  <a:pt x="483813" y="481519"/>
                </a:lnTo>
                <a:lnTo>
                  <a:pt x="484888" y="495013"/>
                </a:lnTo>
                <a:lnTo>
                  <a:pt x="486017" y="509083"/>
                </a:lnTo>
                <a:lnTo>
                  <a:pt x="487210" y="523798"/>
                </a:lnTo>
                <a:lnTo>
                  <a:pt x="488263" y="535126"/>
                </a:lnTo>
                <a:lnTo>
                  <a:pt x="489220" y="542723"/>
                </a:lnTo>
                <a:lnTo>
                  <a:pt x="490078" y="547450"/>
                </a:lnTo>
                <a:lnTo>
                  <a:pt x="490836" y="550169"/>
                </a:lnTo>
                <a:lnTo>
                  <a:pt x="492047" y="553024"/>
                </a:lnTo>
                <a:lnTo>
                  <a:pt x="492497" y="554881"/>
                </a:lnTo>
                <a:lnTo>
                  <a:pt x="492843" y="558172"/>
                </a:lnTo>
                <a:lnTo>
                  <a:pt x="493082" y="563758"/>
                </a:lnTo>
                <a:lnTo>
                  <a:pt x="493214" y="572500"/>
                </a:lnTo>
                <a:lnTo>
                  <a:pt x="493242" y="580707"/>
                </a:lnTo>
                <a:lnTo>
                  <a:pt x="494425" y="593486"/>
                </a:lnTo>
                <a:lnTo>
                  <a:pt x="496845" y="606406"/>
                </a:lnTo>
                <a:lnTo>
                  <a:pt x="498812" y="618647"/>
                </a:lnTo>
                <a:lnTo>
                  <a:pt x="498633" y="629392"/>
                </a:lnTo>
                <a:lnTo>
                  <a:pt x="494618" y="637819"/>
                </a:lnTo>
                <a:lnTo>
                  <a:pt x="485074" y="643111"/>
                </a:lnTo>
                <a:lnTo>
                  <a:pt x="472569" y="645254"/>
                </a:lnTo>
                <a:lnTo>
                  <a:pt x="460008" y="645875"/>
                </a:lnTo>
                <a:lnTo>
                  <a:pt x="447020" y="645543"/>
                </a:lnTo>
                <a:lnTo>
                  <a:pt x="433945" y="644642"/>
                </a:lnTo>
                <a:lnTo>
                  <a:pt x="421121" y="643561"/>
                </a:lnTo>
                <a:lnTo>
                  <a:pt x="408890" y="642685"/>
                </a:lnTo>
                <a:lnTo>
                  <a:pt x="406260" y="642556"/>
                </a:lnTo>
                <a:lnTo>
                  <a:pt x="397521" y="644664"/>
                </a:lnTo>
                <a:lnTo>
                  <a:pt x="384565" y="649446"/>
                </a:lnTo>
                <a:lnTo>
                  <a:pt x="370796" y="653893"/>
                </a:lnTo>
                <a:lnTo>
                  <a:pt x="359616" y="654996"/>
                </a:lnTo>
                <a:lnTo>
                  <a:pt x="355650" y="652906"/>
                </a:lnTo>
                <a:lnTo>
                  <a:pt x="352853" y="645666"/>
                </a:lnTo>
                <a:lnTo>
                  <a:pt x="351521" y="633982"/>
                </a:lnTo>
                <a:lnTo>
                  <a:pt x="351280" y="619409"/>
                </a:lnTo>
                <a:lnTo>
                  <a:pt x="351760" y="603504"/>
                </a:lnTo>
                <a:lnTo>
                  <a:pt x="352587" y="587823"/>
                </a:lnTo>
                <a:lnTo>
                  <a:pt x="353390" y="573921"/>
                </a:lnTo>
                <a:lnTo>
                  <a:pt x="353797" y="563353"/>
                </a:lnTo>
                <a:lnTo>
                  <a:pt x="353758" y="560247"/>
                </a:lnTo>
                <a:lnTo>
                  <a:pt x="353163" y="550338"/>
                </a:lnTo>
                <a:lnTo>
                  <a:pt x="352482" y="544439"/>
                </a:lnTo>
                <a:lnTo>
                  <a:pt x="351719" y="541597"/>
                </a:lnTo>
                <a:lnTo>
                  <a:pt x="350883" y="540861"/>
                </a:lnTo>
                <a:lnTo>
                  <a:pt x="349979" y="541278"/>
                </a:lnTo>
                <a:lnTo>
                  <a:pt x="349014" y="541896"/>
                </a:lnTo>
                <a:lnTo>
                  <a:pt x="347995" y="541762"/>
                </a:lnTo>
                <a:lnTo>
                  <a:pt x="346927" y="539925"/>
                </a:lnTo>
                <a:lnTo>
                  <a:pt x="345818" y="535433"/>
                </a:lnTo>
                <a:lnTo>
                  <a:pt x="344673" y="527333"/>
                </a:lnTo>
                <a:lnTo>
                  <a:pt x="344195" y="522744"/>
                </a:lnTo>
                <a:lnTo>
                  <a:pt x="343668" y="510157"/>
                </a:lnTo>
                <a:lnTo>
                  <a:pt x="343505" y="497396"/>
                </a:lnTo>
                <a:lnTo>
                  <a:pt x="342747" y="488010"/>
                </a:lnTo>
                <a:lnTo>
                  <a:pt x="340308" y="475699"/>
                </a:lnTo>
                <a:lnTo>
                  <a:pt x="336735" y="463462"/>
                </a:lnTo>
                <a:lnTo>
                  <a:pt x="332480" y="451312"/>
                </a:lnTo>
                <a:lnTo>
                  <a:pt x="327998" y="439262"/>
                </a:lnTo>
                <a:lnTo>
                  <a:pt x="323740" y="427326"/>
                </a:lnTo>
                <a:lnTo>
                  <a:pt x="322275" y="422821"/>
                </a:lnTo>
                <a:lnTo>
                  <a:pt x="317713" y="407485"/>
                </a:lnTo>
                <a:lnTo>
                  <a:pt x="314224" y="394147"/>
                </a:lnTo>
                <a:lnTo>
                  <a:pt x="311597" y="382338"/>
                </a:lnTo>
                <a:lnTo>
                  <a:pt x="309623" y="371586"/>
                </a:lnTo>
                <a:lnTo>
                  <a:pt x="308093" y="361421"/>
                </a:lnTo>
                <a:lnTo>
                  <a:pt x="306796" y="351375"/>
                </a:lnTo>
                <a:lnTo>
                  <a:pt x="305522" y="340975"/>
                </a:lnTo>
                <a:lnTo>
                  <a:pt x="304063" y="329753"/>
                </a:lnTo>
                <a:lnTo>
                  <a:pt x="302208" y="317238"/>
                </a:lnTo>
                <a:lnTo>
                  <a:pt x="299747" y="302960"/>
                </a:lnTo>
                <a:lnTo>
                  <a:pt x="297738" y="292582"/>
                </a:lnTo>
                <a:lnTo>
                  <a:pt x="293897" y="278514"/>
                </a:lnTo>
                <a:lnTo>
                  <a:pt x="288865" y="266478"/>
                </a:lnTo>
                <a:lnTo>
                  <a:pt x="283097" y="255788"/>
                </a:lnTo>
                <a:lnTo>
                  <a:pt x="277050" y="245761"/>
                </a:lnTo>
                <a:lnTo>
                  <a:pt x="271181" y="235712"/>
                </a:lnTo>
                <a:lnTo>
                  <a:pt x="265947" y="224957"/>
                </a:lnTo>
                <a:lnTo>
                  <a:pt x="261803" y="212811"/>
                </a:lnTo>
                <a:lnTo>
                  <a:pt x="259194" y="198475"/>
                </a:lnTo>
                <a:lnTo>
                  <a:pt x="253326" y="208085"/>
                </a:lnTo>
                <a:lnTo>
                  <a:pt x="249192" y="220519"/>
                </a:lnTo>
                <a:lnTo>
                  <a:pt x="245931" y="234222"/>
                </a:lnTo>
                <a:lnTo>
                  <a:pt x="242680" y="247640"/>
                </a:lnTo>
                <a:lnTo>
                  <a:pt x="238579" y="259217"/>
                </a:lnTo>
                <a:lnTo>
                  <a:pt x="236931" y="262305"/>
                </a:lnTo>
                <a:lnTo>
                  <a:pt x="231778" y="273803"/>
                </a:lnTo>
                <a:lnTo>
                  <a:pt x="230280" y="283476"/>
                </a:lnTo>
                <a:lnTo>
                  <a:pt x="230088" y="292668"/>
                </a:lnTo>
                <a:lnTo>
                  <a:pt x="228854" y="302721"/>
                </a:lnTo>
                <a:lnTo>
                  <a:pt x="224726" y="313994"/>
                </a:lnTo>
                <a:lnTo>
                  <a:pt x="217161" y="327968"/>
                </a:lnTo>
                <a:lnTo>
                  <a:pt x="209613" y="339614"/>
                </a:lnTo>
                <a:lnTo>
                  <a:pt x="202109" y="349468"/>
                </a:lnTo>
                <a:lnTo>
                  <a:pt x="194674" y="358064"/>
                </a:lnTo>
                <a:lnTo>
                  <a:pt x="187334" y="365937"/>
                </a:lnTo>
                <a:lnTo>
                  <a:pt x="180114" y="373620"/>
                </a:lnTo>
                <a:lnTo>
                  <a:pt x="173041" y="381648"/>
                </a:lnTo>
                <a:lnTo>
                  <a:pt x="166141" y="390557"/>
                </a:lnTo>
                <a:lnTo>
                  <a:pt x="159438" y="400879"/>
                </a:lnTo>
                <a:lnTo>
                  <a:pt x="152960" y="413151"/>
                </a:lnTo>
                <a:lnTo>
                  <a:pt x="147167" y="426758"/>
                </a:lnTo>
                <a:lnTo>
                  <a:pt x="143741" y="436999"/>
                </a:lnTo>
                <a:lnTo>
                  <a:pt x="140780" y="448389"/>
                </a:lnTo>
                <a:lnTo>
                  <a:pt x="138237" y="460714"/>
                </a:lnTo>
                <a:lnTo>
                  <a:pt x="136067" y="473759"/>
                </a:lnTo>
                <a:lnTo>
                  <a:pt x="134223" y="487312"/>
                </a:lnTo>
                <a:lnTo>
                  <a:pt x="132660" y="501156"/>
                </a:lnTo>
                <a:lnTo>
                  <a:pt x="131331" y="515080"/>
                </a:lnTo>
                <a:lnTo>
                  <a:pt x="130190" y="528868"/>
                </a:lnTo>
                <a:lnTo>
                  <a:pt x="129191" y="542307"/>
                </a:lnTo>
                <a:lnTo>
                  <a:pt x="128288" y="555182"/>
                </a:lnTo>
                <a:lnTo>
                  <a:pt x="127435" y="567280"/>
                </a:lnTo>
                <a:lnTo>
                  <a:pt x="126586" y="578386"/>
                </a:lnTo>
                <a:lnTo>
                  <a:pt x="126352" y="581177"/>
                </a:lnTo>
                <a:lnTo>
                  <a:pt x="125276" y="589759"/>
                </a:lnTo>
                <a:lnTo>
                  <a:pt x="124273" y="592541"/>
                </a:lnTo>
                <a:lnTo>
                  <a:pt x="123452" y="592628"/>
                </a:lnTo>
                <a:lnTo>
                  <a:pt x="122923" y="593126"/>
                </a:lnTo>
                <a:lnTo>
                  <a:pt x="122792" y="597139"/>
                </a:lnTo>
                <a:lnTo>
                  <a:pt x="123012" y="604088"/>
                </a:lnTo>
                <a:lnTo>
                  <a:pt x="111556" y="606679"/>
                </a:lnTo>
                <a:lnTo>
                  <a:pt x="99361" y="608820"/>
                </a:lnTo>
                <a:lnTo>
                  <a:pt x="86606" y="610545"/>
                </a:lnTo>
                <a:lnTo>
                  <a:pt x="73474" y="611890"/>
                </a:lnTo>
                <a:lnTo>
                  <a:pt x="60147" y="612888"/>
                </a:lnTo>
                <a:lnTo>
                  <a:pt x="46806" y="613574"/>
                </a:lnTo>
                <a:lnTo>
                  <a:pt x="33633" y="613984"/>
                </a:lnTo>
                <a:lnTo>
                  <a:pt x="20808" y="614150"/>
                </a:lnTo>
                <a:lnTo>
                  <a:pt x="8515" y="614109"/>
                </a:lnTo>
                <a:lnTo>
                  <a:pt x="0" y="613968"/>
                </a:lnTo>
                <a:lnTo>
                  <a:pt x="486" y="598302"/>
                </a:lnTo>
                <a:lnTo>
                  <a:pt x="818" y="583231"/>
                </a:lnTo>
                <a:lnTo>
                  <a:pt x="1034" y="568711"/>
                </a:lnTo>
                <a:lnTo>
                  <a:pt x="1176" y="554701"/>
                </a:lnTo>
                <a:lnTo>
                  <a:pt x="1283" y="541154"/>
                </a:lnTo>
                <a:lnTo>
                  <a:pt x="1396" y="528029"/>
                </a:lnTo>
                <a:lnTo>
                  <a:pt x="1556" y="515280"/>
                </a:lnTo>
                <a:lnTo>
                  <a:pt x="1802" y="502866"/>
                </a:lnTo>
                <a:lnTo>
                  <a:pt x="2175" y="490741"/>
                </a:lnTo>
                <a:lnTo>
                  <a:pt x="2716" y="478863"/>
                </a:lnTo>
                <a:lnTo>
                  <a:pt x="3464" y="467187"/>
                </a:lnTo>
                <a:lnTo>
                  <a:pt x="4461" y="455671"/>
                </a:lnTo>
                <a:lnTo>
                  <a:pt x="5746" y="444270"/>
                </a:lnTo>
                <a:lnTo>
                  <a:pt x="7360" y="432940"/>
                </a:lnTo>
                <a:lnTo>
                  <a:pt x="9342" y="421639"/>
                </a:lnTo>
                <a:lnTo>
                  <a:pt x="11735" y="410322"/>
                </a:lnTo>
                <a:lnTo>
                  <a:pt x="14577" y="398946"/>
                </a:lnTo>
                <a:lnTo>
                  <a:pt x="17910" y="387467"/>
                </a:lnTo>
                <a:lnTo>
                  <a:pt x="24280" y="368474"/>
                </a:lnTo>
                <a:lnTo>
                  <a:pt x="29142" y="355193"/>
                </a:lnTo>
                <a:lnTo>
                  <a:pt x="33934" y="342902"/>
                </a:lnTo>
                <a:lnTo>
                  <a:pt x="38647" y="331406"/>
                </a:lnTo>
                <a:lnTo>
                  <a:pt x="43274" y="320508"/>
                </a:lnTo>
                <a:lnTo>
                  <a:pt x="47808" y="310011"/>
                </a:lnTo>
                <a:lnTo>
                  <a:pt x="52239" y="299718"/>
                </a:lnTo>
                <a:lnTo>
                  <a:pt x="56561" y="289432"/>
                </a:lnTo>
                <a:lnTo>
                  <a:pt x="60766" y="278958"/>
                </a:lnTo>
                <a:lnTo>
                  <a:pt x="64845" y="268097"/>
                </a:lnTo>
                <a:lnTo>
                  <a:pt x="68793" y="256654"/>
                </a:lnTo>
                <a:lnTo>
                  <a:pt x="72599" y="244432"/>
                </a:lnTo>
                <a:lnTo>
                  <a:pt x="76258" y="231234"/>
                </a:lnTo>
                <a:lnTo>
                  <a:pt x="79761" y="216864"/>
                </a:lnTo>
                <a:lnTo>
                  <a:pt x="81051" y="211048"/>
                </a:lnTo>
                <a:lnTo>
                  <a:pt x="82823" y="200623"/>
                </a:lnTo>
                <a:lnTo>
                  <a:pt x="84548" y="187074"/>
                </a:lnTo>
                <a:lnTo>
                  <a:pt x="86160" y="172372"/>
                </a:lnTo>
                <a:lnTo>
                  <a:pt x="87592" y="158487"/>
                </a:lnTo>
                <a:lnTo>
                  <a:pt x="88778" y="147389"/>
                </a:lnTo>
                <a:lnTo>
                  <a:pt x="90802" y="132985"/>
                </a:lnTo>
                <a:lnTo>
                  <a:pt x="93134" y="120498"/>
                </a:lnTo>
                <a:lnTo>
                  <a:pt x="95846" y="108362"/>
                </a:lnTo>
                <a:lnTo>
                  <a:pt x="98854" y="96376"/>
                </a:lnTo>
                <a:lnTo>
                  <a:pt x="102070" y="84336"/>
                </a:lnTo>
                <a:lnTo>
                  <a:pt x="105409" y="72041"/>
                </a:lnTo>
                <a:lnTo>
                  <a:pt x="108432" y="60655"/>
                </a:lnTo>
                <a:lnTo>
                  <a:pt x="110903" y="48884"/>
                </a:lnTo>
                <a:lnTo>
                  <a:pt x="113293" y="35299"/>
                </a:lnTo>
                <a:lnTo>
                  <a:pt x="116148" y="21498"/>
                </a:lnTo>
                <a:lnTo>
                  <a:pt x="120010" y="9082"/>
                </a:lnTo>
                <a:lnTo>
                  <a:pt x="1251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488036" y="1676731"/>
            <a:ext cx="602260" cy="561710"/>
          </a:xfrm>
          <a:custGeom>
            <a:avLst/>
            <a:gdLst/>
            <a:ahLst/>
            <a:cxnLst/>
            <a:rect l="l" t="t" r="r" b="b"/>
            <a:pathLst>
              <a:path w="602260" h="561710">
                <a:moveTo>
                  <a:pt x="486224" y="364459"/>
                </a:moveTo>
                <a:lnTo>
                  <a:pt x="497837" y="366546"/>
                </a:lnTo>
                <a:lnTo>
                  <a:pt x="508745" y="368406"/>
                </a:lnTo>
                <a:lnTo>
                  <a:pt x="517980" y="370116"/>
                </a:lnTo>
                <a:lnTo>
                  <a:pt x="525945" y="371995"/>
                </a:lnTo>
                <a:lnTo>
                  <a:pt x="535531" y="374615"/>
                </a:lnTo>
                <a:lnTo>
                  <a:pt x="546169" y="377653"/>
                </a:lnTo>
                <a:lnTo>
                  <a:pt x="557288" y="380784"/>
                </a:lnTo>
                <a:lnTo>
                  <a:pt x="568321" y="383683"/>
                </a:lnTo>
                <a:lnTo>
                  <a:pt x="578698" y="386027"/>
                </a:lnTo>
                <a:lnTo>
                  <a:pt x="587849" y="387490"/>
                </a:lnTo>
                <a:lnTo>
                  <a:pt x="595206" y="387749"/>
                </a:lnTo>
                <a:lnTo>
                  <a:pt x="600199" y="386479"/>
                </a:lnTo>
                <a:lnTo>
                  <a:pt x="602260" y="383356"/>
                </a:lnTo>
                <a:lnTo>
                  <a:pt x="600818" y="378055"/>
                </a:lnTo>
                <a:lnTo>
                  <a:pt x="596695" y="371944"/>
                </a:lnTo>
                <a:lnTo>
                  <a:pt x="593985" y="357792"/>
                </a:lnTo>
                <a:lnTo>
                  <a:pt x="588846" y="345443"/>
                </a:lnTo>
                <a:lnTo>
                  <a:pt x="583066" y="335010"/>
                </a:lnTo>
                <a:lnTo>
                  <a:pt x="578431" y="326603"/>
                </a:lnTo>
                <a:lnTo>
                  <a:pt x="576726" y="320335"/>
                </a:lnTo>
                <a:lnTo>
                  <a:pt x="579738" y="316316"/>
                </a:lnTo>
                <a:lnTo>
                  <a:pt x="587906" y="314718"/>
                </a:lnTo>
                <a:lnTo>
                  <a:pt x="576210" y="310822"/>
                </a:lnTo>
                <a:lnTo>
                  <a:pt x="568898" y="307796"/>
                </a:lnTo>
                <a:lnTo>
                  <a:pt x="564822" y="305381"/>
                </a:lnTo>
                <a:lnTo>
                  <a:pt x="561776" y="301349"/>
                </a:lnTo>
                <a:lnTo>
                  <a:pt x="560507" y="299215"/>
                </a:lnTo>
                <a:lnTo>
                  <a:pt x="557874" y="296656"/>
                </a:lnTo>
                <a:lnTo>
                  <a:pt x="552727" y="293413"/>
                </a:lnTo>
                <a:lnTo>
                  <a:pt x="543916" y="289229"/>
                </a:lnTo>
                <a:lnTo>
                  <a:pt x="542694" y="288709"/>
                </a:lnTo>
                <a:lnTo>
                  <a:pt x="529055" y="283041"/>
                </a:lnTo>
                <a:lnTo>
                  <a:pt x="517391" y="277211"/>
                </a:lnTo>
                <a:lnTo>
                  <a:pt x="508074" y="269632"/>
                </a:lnTo>
                <a:lnTo>
                  <a:pt x="501476" y="258721"/>
                </a:lnTo>
                <a:lnTo>
                  <a:pt x="500137" y="254749"/>
                </a:lnTo>
                <a:lnTo>
                  <a:pt x="497155" y="242605"/>
                </a:lnTo>
                <a:lnTo>
                  <a:pt x="494861" y="230224"/>
                </a:lnTo>
                <a:lnTo>
                  <a:pt x="492839" y="217695"/>
                </a:lnTo>
                <a:lnTo>
                  <a:pt x="490674" y="205105"/>
                </a:lnTo>
                <a:lnTo>
                  <a:pt x="487951" y="192543"/>
                </a:lnTo>
                <a:lnTo>
                  <a:pt x="486129" y="185889"/>
                </a:lnTo>
                <a:lnTo>
                  <a:pt x="481581" y="172494"/>
                </a:lnTo>
                <a:lnTo>
                  <a:pt x="476253" y="159964"/>
                </a:lnTo>
                <a:lnTo>
                  <a:pt x="470191" y="148234"/>
                </a:lnTo>
                <a:lnTo>
                  <a:pt x="463441" y="137244"/>
                </a:lnTo>
                <a:lnTo>
                  <a:pt x="456047" y="126929"/>
                </a:lnTo>
                <a:lnTo>
                  <a:pt x="448057" y="117226"/>
                </a:lnTo>
                <a:lnTo>
                  <a:pt x="439514" y="108072"/>
                </a:lnTo>
                <a:lnTo>
                  <a:pt x="430466" y="99405"/>
                </a:lnTo>
                <a:lnTo>
                  <a:pt x="420958" y="91160"/>
                </a:lnTo>
                <a:lnTo>
                  <a:pt x="411035" y="83276"/>
                </a:lnTo>
                <a:lnTo>
                  <a:pt x="400743" y="75688"/>
                </a:lnTo>
                <a:lnTo>
                  <a:pt x="390128" y="68334"/>
                </a:lnTo>
                <a:lnTo>
                  <a:pt x="379236" y="61151"/>
                </a:lnTo>
                <a:lnTo>
                  <a:pt x="368111" y="54075"/>
                </a:lnTo>
                <a:lnTo>
                  <a:pt x="356801" y="47043"/>
                </a:lnTo>
                <a:lnTo>
                  <a:pt x="345350" y="39993"/>
                </a:lnTo>
                <a:lnTo>
                  <a:pt x="334160" y="33083"/>
                </a:lnTo>
                <a:lnTo>
                  <a:pt x="327944" y="22548"/>
                </a:lnTo>
                <a:lnTo>
                  <a:pt x="321711" y="9474"/>
                </a:lnTo>
                <a:lnTo>
                  <a:pt x="318679" y="8724"/>
                </a:lnTo>
                <a:lnTo>
                  <a:pt x="302626" y="2603"/>
                </a:lnTo>
                <a:lnTo>
                  <a:pt x="301610" y="5880"/>
                </a:lnTo>
                <a:lnTo>
                  <a:pt x="297762" y="15887"/>
                </a:lnTo>
                <a:lnTo>
                  <a:pt x="302969" y="19481"/>
                </a:lnTo>
                <a:lnTo>
                  <a:pt x="308176" y="23050"/>
                </a:lnTo>
                <a:lnTo>
                  <a:pt x="314983" y="24320"/>
                </a:lnTo>
                <a:lnTo>
                  <a:pt x="314755" y="25666"/>
                </a:lnTo>
                <a:lnTo>
                  <a:pt x="313167" y="35229"/>
                </a:lnTo>
                <a:lnTo>
                  <a:pt x="313345" y="39446"/>
                </a:lnTo>
                <a:lnTo>
                  <a:pt x="310538" y="44919"/>
                </a:lnTo>
                <a:lnTo>
                  <a:pt x="303966" y="55487"/>
                </a:lnTo>
                <a:lnTo>
                  <a:pt x="296662" y="65250"/>
                </a:lnTo>
                <a:lnTo>
                  <a:pt x="293647" y="69634"/>
                </a:lnTo>
                <a:lnTo>
                  <a:pt x="284724" y="78428"/>
                </a:lnTo>
                <a:lnTo>
                  <a:pt x="273493" y="84512"/>
                </a:lnTo>
                <a:lnTo>
                  <a:pt x="266177" y="88061"/>
                </a:lnTo>
                <a:lnTo>
                  <a:pt x="253890" y="93529"/>
                </a:lnTo>
                <a:lnTo>
                  <a:pt x="242802" y="98241"/>
                </a:lnTo>
                <a:lnTo>
                  <a:pt x="232205" y="104818"/>
                </a:lnTo>
                <a:lnTo>
                  <a:pt x="229436" y="107162"/>
                </a:lnTo>
                <a:lnTo>
                  <a:pt x="223912" y="97901"/>
                </a:lnTo>
                <a:lnTo>
                  <a:pt x="217981" y="86629"/>
                </a:lnTo>
                <a:lnTo>
                  <a:pt x="212154" y="74069"/>
                </a:lnTo>
                <a:lnTo>
                  <a:pt x="206942" y="60947"/>
                </a:lnTo>
                <a:lnTo>
                  <a:pt x="202855" y="47986"/>
                </a:lnTo>
                <a:lnTo>
                  <a:pt x="200404" y="35911"/>
                </a:lnTo>
                <a:lnTo>
                  <a:pt x="200101" y="25448"/>
                </a:lnTo>
                <a:lnTo>
                  <a:pt x="202144" y="17894"/>
                </a:lnTo>
                <a:lnTo>
                  <a:pt x="202144" y="20065"/>
                </a:lnTo>
                <a:lnTo>
                  <a:pt x="224915" y="19723"/>
                </a:lnTo>
                <a:lnTo>
                  <a:pt x="215657" y="2285"/>
                </a:lnTo>
                <a:lnTo>
                  <a:pt x="213079" y="2273"/>
                </a:lnTo>
                <a:lnTo>
                  <a:pt x="201699" y="0"/>
                </a:lnTo>
                <a:lnTo>
                  <a:pt x="195451" y="3746"/>
                </a:lnTo>
                <a:lnTo>
                  <a:pt x="190396" y="6781"/>
                </a:lnTo>
                <a:lnTo>
                  <a:pt x="190358" y="16014"/>
                </a:lnTo>
                <a:lnTo>
                  <a:pt x="188314" y="16103"/>
                </a:lnTo>
                <a:lnTo>
                  <a:pt x="175386" y="17241"/>
                </a:lnTo>
                <a:lnTo>
                  <a:pt x="162858" y="19339"/>
                </a:lnTo>
                <a:lnTo>
                  <a:pt x="150604" y="22172"/>
                </a:lnTo>
                <a:lnTo>
                  <a:pt x="138499" y="25516"/>
                </a:lnTo>
                <a:lnTo>
                  <a:pt x="126416" y="29149"/>
                </a:lnTo>
                <a:lnTo>
                  <a:pt x="114231" y="32846"/>
                </a:lnTo>
                <a:lnTo>
                  <a:pt x="101818" y="36384"/>
                </a:lnTo>
                <a:lnTo>
                  <a:pt x="85943" y="41192"/>
                </a:lnTo>
                <a:lnTo>
                  <a:pt x="72868" y="46541"/>
                </a:lnTo>
                <a:lnTo>
                  <a:pt x="60531" y="52973"/>
                </a:lnTo>
                <a:lnTo>
                  <a:pt x="49075" y="60449"/>
                </a:lnTo>
                <a:lnTo>
                  <a:pt x="38639" y="68927"/>
                </a:lnTo>
                <a:lnTo>
                  <a:pt x="29366" y="78366"/>
                </a:lnTo>
                <a:lnTo>
                  <a:pt x="21395" y="88725"/>
                </a:lnTo>
                <a:lnTo>
                  <a:pt x="14869" y="99964"/>
                </a:lnTo>
                <a:lnTo>
                  <a:pt x="9927" y="112041"/>
                </a:lnTo>
                <a:lnTo>
                  <a:pt x="6712" y="124915"/>
                </a:lnTo>
                <a:lnTo>
                  <a:pt x="3916" y="151141"/>
                </a:lnTo>
                <a:lnTo>
                  <a:pt x="2419" y="169677"/>
                </a:lnTo>
                <a:lnTo>
                  <a:pt x="1313" y="186863"/>
                </a:lnTo>
                <a:lnTo>
                  <a:pt x="564" y="202747"/>
                </a:lnTo>
                <a:lnTo>
                  <a:pt x="138" y="217379"/>
                </a:lnTo>
                <a:lnTo>
                  <a:pt x="0" y="230809"/>
                </a:lnTo>
                <a:lnTo>
                  <a:pt x="115" y="243086"/>
                </a:lnTo>
                <a:lnTo>
                  <a:pt x="449" y="254259"/>
                </a:lnTo>
                <a:lnTo>
                  <a:pt x="967" y="264379"/>
                </a:lnTo>
                <a:lnTo>
                  <a:pt x="1635" y="273495"/>
                </a:lnTo>
                <a:lnTo>
                  <a:pt x="3282" y="288914"/>
                </a:lnTo>
                <a:lnTo>
                  <a:pt x="4176" y="295211"/>
                </a:lnTo>
                <a:lnTo>
                  <a:pt x="5586" y="305402"/>
                </a:lnTo>
                <a:lnTo>
                  <a:pt x="6917" y="316545"/>
                </a:lnTo>
                <a:lnTo>
                  <a:pt x="8253" y="328477"/>
                </a:lnTo>
                <a:lnTo>
                  <a:pt x="9678" y="341035"/>
                </a:lnTo>
                <a:lnTo>
                  <a:pt x="11278" y="354054"/>
                </a:lnTo>
                <a:lnTo>
                  <a:pt x="13138" y="367372"/>
                </a:lnTo>
                <a:lnTo>
                  <a:pt x="15342" y="380824"/>
                </a:lnTo>
                <a:lnTo>
                  <a:pt x="17975" y="394248"/>
                </a:lnTo>
                <a:lnTo>
                  <a:pt x="21121" y="407480"/>
                </a:lnTo>
                <a:lnTo>
                  <a:pt x="24866" y="420356"/>
                </a:lnTo>
                <a:lnTo>
                  <a:pt x="29295" y="432713"/>
                </a:lnTo>
                <a:lnTo>
                  <a:pt x="32167" y="439483"/>
                </a:lnTo>
                <a:lnTo>
                  <a:pt x="36761" y="451564"/>
                </a:lnTo>
                <a:lnTo>
                  <a:pt x="39741" y="463605"/>
                </a:lnTo>
                <a:lnTo>
                  <a:pt x="41348" y="475660"/>
                </a:lnTo>
                <a:lnTo>
                  <a:pt x="41821" y="487780"/>
                </a:lnTo>
                <a:lnTo>
                  <a:pt x="41400" y="500018"/>
                </a:lnTo>
                <a:lnTo>
                  <a:pt x="40325" y="512427"/>
                </a:lnTo>
                <a:lnTo>
                  <a:pt x="38837" y="525060"/>
                </a:lnTo>
                <a:lnTo>
                  <a:pt x="37175" y="537968"/>
                </a:lnTo>
                <a:lnTo>
                  <a:pt x="36942" y="539800"/>
                </a:lnTo>
                <a:lnTo>
                  <a:pt x="51774" y="542069"/>
                </a:lnTo>
                <a:lnTo>
                  <a:pt x="67293" y="544440"/>
                </a:lnTo>
                <a:lnTo>
                  <a:pt x="83424" y="546857"/>
                </a:lnTo>
                <a:lnTo>
                  <a:pt x="100091" y="549266"/>
                </a:lnTo>
                <a:lnTo>
                  <a:pt x="117219" y="551613"/>
                </a:lnTo>
                <a:lnTo>
                  <a:pt x="134733" y="553843"/>
                </a:lnTo>
                <a:lnTo>
                  <a:pt x="152557" y="555901"/>
                </a:lnTo>
                <a:lnTo>
                  <a:pt x="170616" y="557733"/>
                </a:lnTo>
                <a:lnTo>
                  <a:pt x="188834" y="559285"/>
                </a:lnTo>
                <a:lnTo>
                  <a:pt x="207137" y="560501"/>
                </a:lnTo>
                <a:lnTo>
                  <a:pt x="225447" y="561328"/>
                </a:lnTo>
                <a:lnTo>
                  <a:pt x="243691" y="561710"/>
                </a:lnTo>
                <a:lnTo>
                  <a:pt x="261792" y="561594"/>
                </a:lnTo>
                <a:lnTo>
                  <a:pt x="279676" y="560924"/>
                </a:lnTo>
                <a:lnTo>
                  <a:pt x="297266" y="559646"/>
                </a:lnTo>
                <a:lnTo>
                  <a:pt x="314487" y="557705"/>
                </a:lnTo>
                <a:lnTo>
                  <a:pt x="331265" y="555047"/>
                </a:lnTo>
                <a:lnTo>
                  <a:pt x="347523" y="551618"/>
                </a:lnTo>
                <a:lnTo>
                  <a:pt x="363186" y="547362"/>
                </a:lnTo>
                <a:lnTo>
                  <a:pt x="378179" y="542226"/>
                </a:lnTo>
                <a:lnTo>
                  <a:pt x="375919" y="530718"/>
                </a:lnTo>
                <a:lnTo>
                  <a:pt x="375460" y="518560"/>
                </a:lnTo>
                <a:lnTo>
                  <a:pt x="376344" y="505969"/>
                </a:lnTo>
                <a:lnTo>
                  <a:pt x="378115" y="493158"/>
                </a:lnTo>
                <a:lnTo>
                  <a:pt x="380315" y="480344"/>
                </a:lnTo>
                <a:lnTo>
                  <a:pt x="382488" y="467741"/>
                </a:lnTo>
                <a:lnTo>
                  <a:pt x="384176" y="455565"/>
                </a:lnTo>
                <a:lnTo>
                  <a:pt x="384783" y="448259"/>
                </a:lnTo>
                <a:lnTo>
                  <a:pt x="385329" y="438039"/>
                </a:lnTo>
                <a:lnTo>
                  <a:pt x="385929" y="426456"/>
                </a:lnTo>
                <a:lnTo>
                  <a:pt x="386536" y="413789"/>
                </a:lnTo>
                <a:lnTo>
                  <a:pt x="387106" y="400313"/>
                </a:lnTo>
                <a:lnTo>
                  <a:pt x="387593" y="386306"/>
                </a:lnTo>
                <a:lnTo>
                  <a:pt x="387954" y="372047"/>
                </a:lnTo>
                <a:lnTo>
                  <a:pt x="388143" y="357811"/>
                </a:lnTo>
                <a:lnTo>
                  <a:pt x="388115" y="343877"/>
                </a:lnTo>
                <a:lnTo>
                  <a:pt x="387825" y="330521"/>
                </a:lnTo>
                <a:lnTo>
                  <a:pt x="387229" y="318021"/>
                </a:lnTo>
                <a:lnTo>
                  <a:pt x="386282" y="306654"/>
                </a:lnTo>
                <a:lnTo>
                  <a:pt x="385087" y="297599"/>
                </a:lnTo>
                <a:lnTo>
                  <a:pt x="393472" y="312059"/>
                </a:lnTo>
                <a:lnTo>
                  <a:pt x="403066" y="324225"/>
                </a:lnTo>
                <a:lnTo>
                  <a:pt x="413657" y="334327"/>
                </a:lnTo>
                <a:lnTo>
                  <a:pt x="425032" y="342595"/>
                </a:lnTo>
                <a:lnTo>
                  <a:pt x="436979" y="349258"/>
                </a:lnTo>
                <a:lnTo>
                  <a:pt x="449284" y="354546"/>
                </a:lnTo>
                <a:lnTo>
                  <a:pt x="461735" y="358690"/>
                </a:lnTo>
                <a:lnTo>
                  <a:pt x="474119" y="361917"/>
                </a:lnTo>
                <a:lnTo>
                  <a:pt x="486224" y="3644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488036" y="1676731"/>
            <a:ext cx="602260" cy="561710"/>
          </a:xfrm>
          <a:custGeom>
            <a:avLst/>
            <a:gdLst/>
            <a:ahLst/>
            <a:cxnLst/>
            <a:rect l="l" t="t" r="r" b="b"/>
            <a:pathLst>
              <a:path w="602260" h="561710">
                <a:moveTo>
                  <a:pt x="224915" y="19723"/>
                </a:moveTo>
                <a:lnTo>
                  <a:pt x="215657" y="2285"/>
                </a:lnTo>
                <a:lnTo>
                  <a:pt x="213079" y="2273"/>
                </a:lnTo>
                <a:lnTo>
                  <a:pt x="201699" y="0"/>
                </a:lnTo>
                <a:lnTo>
                  <a:pt x="195451" y="3746"/>
                </a:lnTo>
                <a:lnTo>
                  <a:pt x="190396" y="6781"/>
                </a:lnTo>
                <a:lnTo>
                  <a:pt x="190358" y="16014"/>
                </a:lnTo>
                <a:lnTo>
                  <a:pt x="188314" y="16103"/>
                </a:lnTo>
                <a:lnTo>
                  <a:pt x="175386" y="17241"/>
                </a:lnTo>
                <a:lnTo>
                  <a:pt x="162858" y="19339"/>
                </a:lnTo>
                <a:lnTo>
                  <a:pt x="150604" y="22172"/>
                </a:lnTo>
                <a:lnTo>
                  <a:pt x="138499" y="25516"/>
                </a:lnTo>
                <a:lnTo>
                  <a:pt x="126416" y="29149"/>
                </a:lnTo>
                <a:lnTo>
                  <a:pt x="114231" y="32846"/>
                </a:lnTo>
                <a:lnTo>
                  <a:pt x="101818" y="36384"/>
                </a:lnTo>
                <a:lnTo>
                  <a:pt x="85943" y="41192"/>
                </a:lnTo>
                <a:lnTo>
                  <a:pt x="72868" y="46541"/>
                </a:lnTo>
                <a:lnTo>
                  <a:pt x="60531" y="52973"/>
                </a:lnTo>
                <a:lnTo>
                  <a:pt x="49075" y="60449"/>
                </a:lnTo>
                <a:lnTo>
                  <a:pt x="38639" y="68927"/>
                </a:lnTo>
                <a:lnTo>
                  <a:pt x="29366" y="78366"/>
                </a:lnTo>
                <a:lnTo>
                  <a:pt x="21395" y="88725"/>
                </a:lnTo>
                <a:lnTo>
                  <a:pt x="14869" y="99964"/>
                </a:lnTo>
                <a:lnTo>
                  <a:pt x="9927" y="112041"/>
                </a:lnTo>
                <a:lnTo>
                  <a:pt x="6712" y="124915"/>
                </a:lnTo>
                <a:lnTo>
                  <a:pt x="3916" y="151141"/>
                </a:lnTo>
                <a:lnTo>
                  <a:pt x="2419" y="169677"/>
                </a:lnTo>
                <a:lnTo>
                  <a:pt x="1313" y="186863"/>
                </a:lnTo>
                <a:lnTo>
                  <a:pt x="564" y="202747"/>
                </a:lnTo>
                <a:lnTo>
                  <a:pt x="138" y="217379"/>
                </a:lnTo>
                <a:lnTo>
                  <a:pt x="0" y="230809"/>
                </a:lnTo>
                <a:lnTo>
                  <a:pt x="115" y="243086"/>
                </a:lnTo>
                <a:lnTo>
                  <a:pt x="449" y="254259"/>
                </a:lnTo>
                <a:lnTo>
                  <a:pt x="967" y="264379"/>
                </a:lnTo>
                <a:lnTo>
                  <a:pt x="1635" y="273495"/>
                </a:lnTo>
                <a:lnTo>
                  <a:pt x="3282" y="288914"/>
                </a:lnTo>
                <a:lnTo>
                  <a:pt x="4176" y="295211"/>
                </a:lnTo>
                <a:lnTo>
                  <a:pt x="5586" y="305402"/>
                </a:lnTo>
                <a:lnTo>
                  <a:pt x="6917" y="316545"/>
                </a:lnTo>
                <a:lnTo>
                  <a:pt x="8253" y="328477"/>
                </a:lnTo>
                <a:lnTo>
                  <a:pt x="9678" y="341035"/>
                </a:lnTo>
                <a:lnTo>
                  <a:pt x="11278" y="354054"/>
                </a:lnTo>
                <a:lnTo>
                  <a:pt x="13138" y="367372"/>
                </a:lnTo>
                <a:lnTo>
                  <a:pt x="15342" y="380824"/>
                </a:lnTo>
                <a:lnTo>
                  <a:pt x="17975" y="394248"/>
                </a:lnTo>
                <a:lnTo>
                  <a:pt x="21121" y="407480"/>
                </a:lnTo>
                <a:lnTo>
                  <a:pt x="24866" y="420356"/>
                </a:lnTo>
                <a:lnTo>
                  <a:pt x="29295" y="432713"/>
                </a:lnTo>
                <a:lnTo>
                  <a:pt x="32167" y="439483"/>
                </a:lnTo>
                <a:lnTo>
                  <a:pt x="36761" y="451564"/>
                </a:lnTo>
                <a:lnTo>
                  <a:pt x="39741" y="463605"/>
                </a:lnTo>
                <a:lnTo>
                  <a:pt x="41348" y="475660"/>
                </a:lnTo>
                <a:lnTo>
                  <a:pt x="41821" y="487780"/>
                </a:lnTo>
                <a:lnTo>
                  <a:pt x="41400" y="500018"/>
                </a:lnTo>
                <a:lnTo>
                  <a:pt x="40325" y="512427"/>
                </a:lnTo>
                <a:lnTo>
                  <a:pt x="38837" y="525060"/>
                </a:lnTo>
                <a:lnTo>
                  <a:pt x="37175" y="537968"/>
                </a:lnTo>
                <a:lnTo>
                  <a:pt x="36942" y="539800"/>
                </a:lnTo>
                <a:lnTo>
                  <a:pt x="51774" y="542069"/>
                </a:lnTo>
                <a:lnTo>
                  <a:pt x="67293" y="544440"/>
                </a:lnTo>
                <a:lnTo>
                  <a:pt x="83424" y="546857"/>
                </a:lnTo>
                <a:lnTo>
                  <a:pt x="100091" y="549266"/>
                </a:lnTo>
                <a:lnTo>
                  <a:pt x="117219" y="551613"/>
                </a:lnTo>
                <a:lnTo>
                  <a:pt x="134733" y="553843"/>
                </a:lnTo>
                <a:lnTo>
                  <a:pt x="152557" y="555901"/>
                </a:lnTo>
                <a:lnTo>
                  <a:pt x="170616" y="557733"/>
                </a:lnTo>
                <a:lnTo>
                  <a:pt x="188834" y="559285"/>
                </a:lnTo>
                <a:lnTo>
                  <a:pt x="207137" y="560501"/>
                </a:lnTo>
                <a:lnTo>
                  <a:pt x="225447" y="561328"/>
                </a:lnTo>
                <a:lnTo>
                  <a:pt x="243691" y="561710"/>
                </a:lnTo>
                <a:lnTo>
                  <a:pt x="261792" y="561594"/>
                </a:lnTo>
                <a:lnTo>
                  <a:pt x="279676" y="560924"/>
                </a:lnTo>
                <a:lnTo>
                  <a:pt x="297266" y="559646"/>
                </a:lnTo>
                <a:lnTo>
                  <a:pt x="314487" y="557705"/>
                </a:lnTo>
                <a:lnTo>
                  <a:pt x="331265" y="555047"/>
                </a:lnTo>
                <a:lnTo>
                  <a:pt x="347523" y="551618"/>
                </a:lnTo>
                <a:lnTo>
                  <a:pt x="363186" y="547362"/>
                </a:lnTo>
                <a:lnTo>
                  <a:pt x="378179" y="542226"/>
                </a:lnTo>
                <a:lnTo>
                  <a:pt x="375919" y="530718"/>
                </a:lnTo>
                <a:lnTo>
                  <a:pt x="375460" y="518560"/>
                </a:lnTo>
                <a:lnTo>
                  <a:pt x="376344" y="505969"/>
                </a:lnTo>
                <a:lnTo>
                  <a:pt x="378115" y="493158"/>
                </a:lnTo>
                <a:lnTo>
                  <a:pt x="380315" y="480344"/>
                </a:lnTo>
                <a:lnTo>
                  <a:pt x="382488" y="467741"/>
                </a:lnTo>
                <a:lnTo>
                  <a:pt x="384176" y="455565"/>
                </a:lnTo>
                <a:lnTo>
                  <a:pt x="384783" y="448259"/>
                </a:lnTo>
                <a:lnTo>
                  <a:pt x="385329" y="438039"/>
                </a:lnTo>
                <a:lnTo>
                  <a:pt x="385929" y="426456"/>
                </a:lnTo>
                <a:lnTo>
                  <a:pt x="386536" y="413789"/>
                </a:lnTo>
                <a:lnTo>
                  <a:pt x="387106" y="400313"/>
                </a:lnTo>
                <a:lnTo>
                  <a:pt x="387593" y="386306"/>
                </a:lnTo>
                <a:lnTo>
                  <a:pt x="387954" y="372047"/>
                </a:lnTo>
                <a:lnTo>
                  <a:pt x="388143" y="357811"/>
                </a:lnTo>
                <a:lnTo>
                  <a:pt x="388115" y="343877"/>
                </a:lnTo>
                <a:lnTo>
                  <a:pt x="387825" y="330521"/>
                </a:lnTo>
                <a:lnTo>
                  <a:pt x="387229" y="318021"/>
                </a:lnTo>
                <a:lnTo>
                  <a:pt x="386282" y="306654"/>
                </a:lnTo>
                <a:lnTo>
                  <a:pt x="385087" y="297599"/>
                </a:lnTo>
                <a:lnTo>
                  <a:pt x="393472" y="312059"/>
                </a:lnTo>
                <a:lnTo>
                  <a:pt x="403066" y="324225"/>
                </a:lnTo>
                <a:lnTo>
                  <a:pt x="413657" y="334327"/>
                </a:lnTo>
                <a:lnTo>
                  <a:pt x="425032" y="342595"/>
                </a:lnTo>
                <a:lnTo>
                  <a:pt x="436979" y="349258"/>
                </a:lnTo>
                <a:lnTo>
                  <a:pt x="449284" y="354546"/>
                </a:lnTo>
                <a:lnTo>
                  <a:pt x="461735" y="358690"/>
                </a:lnTo>
                <a:lnTo>
                  <a:pt x="474119" y="361917"/>
                </a:lnTo>
                <a:lnTo>
                  <a:pt x="486224" y="364459"/>
                </a:lnTo>
                <a:lnTo>
                  <a:pt x="497837" y="366546"/>
                </a:lnTo>
                <a:lnTo>
                  <a:pt x="508745" y="368406"/>
                </a:lnTo>
                <a:lnTo>
                  <a:pt x="517980" y="370116"/>
                </a:lnTo>
                <a:lnTo>
                  <a:pt x="525945" y="371995"/>
                </a:lnTo>
                <a:lnTo>
                  <a:pt x="535531" y="374615"/>
                </a:lnTo>
                <a:lnTo>
                  <a:pt x="546169" y="377653"/>
                </a:lnTo>
                <a:lnTo>
                  <a:pt x="557288" y="380784"/>
                </a:lnTo>
                <a:lnTo>
                  <a:pt x="568321" y="383683"/>
                </a:lnTo>
                <a:lnTo>
                  <a:pt x="578698" y="386027"/>
                </a:lnTo>
                <a:lnTo>
                  <a:pt x="587849" y="387490"/>
                </a:lnTo>
                <a:lnTo>
                  <a:pt x="595206" y="387749"/>
                </a:lnTo>
                <a:lnTo>
                  <a:pt x="600199" y="386479"/>
                </a:lnTo>
                <a:lnTo>
                  <a:pt x="602260" y="383356"/>
                </a:lnTo>
                <a:lnTo>
                  <a:pt x="600818" y="378055"/>
                </a:lnTo>
                <a:lnTo>
                  <a:pt x="596695" y="371944"/>
                </a:lnTo>
                <a:lnTo>
                  <a:pt x="593985" y="357792"/>
                </a:lnTo>
                <a:lnTo>
                  <a:pt x="588846" y="345443"/>
                </a:lnTo>
                <a:lnTo>
                  <a:pt x="583066" y="335010"/>
                </a:lnTo>
                <a:lnTo>
                  <a:pt x="578431" y="326603"/>
                </a:lnTo>
                <a:lnTo>
                  <a:pt x="576726" y="320335"/>
                </a:lnTo>
                <a:lnTo>
                  <a:pt x="579738" y="316316"/>
                </a:lnTo>
                <a:lnTo>
                  <a:pt x="587906" y="314718"/>
                </a:lnTo>
                <a:lnTo>
                  <a:pt x="576210" y="310822"/>
                </a:lnTo>
                <a:lnTo>
                  <a:pt x="568898" y="307796"/>
                </a:lnTo>
                <a:lnTo>
                  <a:pt x="564822" y="305381"/>
                </a:lnTo>
                <a:lnTo>
                  <a:pt x="562831" y="303319"/>
                </a:lnTo>
                <a:lnTo>
                  <a:pt x="561776" y="301349"/>
                </a:lnTo>
                <a:lnTo>
                  <a:pt x="560507" y="299215"/>
                </a:lnTo>
                <a:lnTo>
                  <a:pt x="557874" y="296656"/>
                </a:lnTo>
                <a:lnTo>
                  <a:pt x="552727" y="293413"/>
                </a:lnTo>
                <a:lnTo>
                  <a:pt x="543916" y="289229"/>
                </a:lnTo>
                <a:lnTo>
                  <a:pt x="542694" y="288709"/>
                </a:lnTo>
                <a:lnTo>
                  <a:pt x="529055" y="283041"/>
                </a:lnTo>
                <a:lnTo>
                  <a:pt x="517391" y="277211"/>
                </a:lnTo>
                <a:lnTo>
                  <a:pt x="508074" y="269632"/>
                </a:lnTo>
                <a:lnTo>
                  <a:pt x="501476" y="258721"/>
                </a:lnTo>
                <a:lnTo>
                  <a:pt x="500137" y="254749"/>
                </a:lnTo>
                <a:lnTo>
                  <a:pt x="497155" y="242605"/>
                </a:lnTo>
                <a:lnTo>
                  <a:pt x="494861" y="230224"/>
                </a:lnTo>
                <a:lnTo>
                  <a:pt x="492839" y="217695"/>
                </a:lnTo>
                <a:lnTo>
                  <a:pt x="490674" y="205105"/>
                </a:lnTo>
                <a:lnTo>
                  <a:pt x="487951" y="192543"/>
                </a:lnTo>
                <a:lnTo>
                  <a:pt x="486129" y="185889"/>
                </a:lnTo>
                <a:lnTo>
                  <a:pt x="481581" y="172494"/>
                </a:lnTo>
                <a:lnTo>
                  <a:pt x="476253" y="159964"/>
                </a:lnTo>
                <a:lnTo>
                  <a:pt x="470191" y="148234"/>
                </a:lnTo>
                <a:lnTo>
                  <a:pt x="463441" y="137244"/>
                </a:lnTo>
                <a:lnTo>
                  <a:pt x="456047" y="126929"/>
                </a:lnTo>
                <a:lnTo>
                  <a:pt x="448057" y="117226"/>
                </a:lnTo>
                <a:lnTo>
                  <a:pt x="439514" y="108072"/>
                </a:lnTo>
                <a:lnTo>
                  <a:pt x="430466" y="99405"/>
                </a:lnTo>
                <a:lnTo>
                  <a:pt x="420958" y="91160"/>
                </a:lnTo>
                <a:lnTo>
                  <a:pt x="411035" y="83276"/>
                </a:lnTo>
                <a:lnTo>
                  <a:pt x="400743" y="75688"/>
                </a:lnTo>
                <a:lnTo>
                  <a:pt x="390128" y="68334"/>
                </a:lnTo>
                <a:lnTo>
                  <a:pt x="379236" y="61151"/>
                </a:lnTo>
                <a:lnTo>
                  <a:pt x="368111" y="54075"/>
                </a:lnTo>
                <a:lnTo>
                  <a:pt x="356801" y="47043"/>
                </a:lnTo>
                <a:lnTo>
                  <a:pt x="345350" y="39993"/>
                </a:lnTo>
                <a:lnTo>
                  <a:pt x="334160" y="33083"/>
                </a:lnTo>
                <a:lnTo>
                  <a:pt x="327944" y="22548"/>
                </a:lnTo>
                <a:lnTo>
                  <a:pt x="321711" y="9474"/>
                </a:lnTo>
                <a:lnTo>
                  <a:pt x="319708" y="7391"/>
                </a:lnTo>
                <a:lnTo>
                  <a:pt x="318679" y="8724"/>
                </a:lnTo>
                <a:lnTo>
                  <a:pt x="302626" y="2603"/>
                </a:lnTo>
                <a:lnTo>
                  <a:pt x="301953" y="4787"/>
                </a:lnTo>
                <a:lnTo>
                  <a:pt x="301610" y="5880"/>
                </a:lnTo>
                <a:lnTo>
                  <a:pt x="297762" y="15887"/>
                </a:lnTo>
                <a:lnTo>
                  <a:pt x="302969" y="19481"/>
                </a:lnTo>
                <a:lnTo>
                  <a:pt x="308176" y="23050"/>
                </a:lnTo>
                <a:lnTo>
                  <a:pt x="314983" y="24320"/>
                </a:lnTo>
                <a:lnTo>
                  <a:pt x="314755" y="25666"/>
                </a:lnTo>
                <a:lnTo>
                  <a:pt x="313167" y="35229"/>
                </a:lnTo>
                <a:lnTo>
                  <a:pt x="313345" y="39446"/>
                </a:lnTo>
                <a:lnTo>
                  <a:pt x="310538" y="44919"/>
                </a:lnTo>
                <a:lnTo>
                  <a:pt x="303966" y="55487"/>
                </a:lnTo>
                <a:lnTo>
                  <a:pt x="296662" y="65250"/>
                </a:lnTo>
                <a:lnTo>
                  <a:pt x="293647" y="69634"/>
                </a:lnTo>
                <a:lnTo>
                  <a:pt x="284724" y="78428"/>
                </a:lnTo>
                <a:lnTo>
                  <a:pt x="273493" y="84512"/>
                </a:lnTo>
                <a:lnTo>
                  <a:pt x="266177" y="88061"/>
                </a:lnTo>
                <a:lnTo>
                  <a:pt x="253890" y="93529"/>
                </a:lnTo>
                <a:lnTo>
                  <a:pt x="242802" y="98241"/>
                </a:lnTo>
                <a:lnTo>
                  <a:pt x="232205" y="104818"/>
                </a:lnTo>
                <a:lnTo>
                  <a:pt x="229436" y="107162"/>
                </a:lnTo>
                <a:lnTo>
                  <a:pt x="223912" y="97901"/>
                </a:lnTo>
                <a:lnTo>
                  <a:pt x="217981" y="86629"/>
                </a:lnTo>
                <a:lnTo>
                  <a:pt x="212154" y="74069"/>
                </a:lnTo>
                <a:lnTo>
                  <a:pt x="206942" y="60947"/>
                </a:lnTo>
                <a:lnTo>
                  <a:pt x="202855" y="47986"/>
                </a:lnTo>
                <a:lnTo>
                  <a:pt x="200404" y="35911"/>
                </a:lnTo>
                <a:lnTo>
                  <a:pt x="200101" y="25448"/>
                </a:lnTo>
                <a:lnTo>
                  <a:pt x="202144" y="17894"/>
                </a:lnTo>
                <a:lnTo>
                  <a:pt x="202144" y="20065"/>
                </a:lnTo>
                <a:lnTo>
                  <a:pt x="224915" y="197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53923" y="1868869"/>
            <a:ext cx="21183" cy="112394"/>
          </a:xfrm>
          <a:custGeom>
            <a:avLst/>
            <a:gdLst/>
            <a:ahLst/>
            <a:cxnLst/>
            <a:rect l="l" t="t" r="r" b="b"/>
            <a:pathLst>
              <a:path w="21183" h="112394">
                <a:moveTo>
                  <a:pt x="21183" y="112394"/>
                </a:moveTo>
                <a:lnTo>
                  <a:pt x="20476" y="98412"/>
                </a:lnTo>
                <a:lnTo>
                  <a:pt x="16483" y="88740"/>
                </a:lnTo>
                <a:lnTo>
                  <a:pt x="11560" y="78705"/>
                </a:lnTo>
                <a:lnTo>
                  <a:pt x="8508" y="67119"/>
                </a:lnTo>
                <a:lnTo>
                  <a:pt x="6502" y="54919"/>
                </a:lnTo>
                <a:lnTo>
                  <a:pt x="4400" y="42659"/>
                </a:lnTo>
                <a:lnTo>
                  <a:pt x="2459" y="30228"/>
                </a:lnTo>
                <a:lnTo>
                  <a:pt x="936" y="17512"/>
                </a:lnTo>
                <a:lnTo>
                  <a:pt x="87" y="439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685991" y="1784592"/>
            <a:ext cx="31483" cy="453758"/>
          </a:xfrm>
          <a:custGeom>
            <a:avLst/>
            <a:gdLst/>
            <a:ahLst/>
            <a:cxnLst/>
            <a:rect l="l" t="t" r="r" b="b"/>
            <a:pathLst>
              <a:path w="31483" h="453758">
                <a:moveTo>
                  <a:pt x="31483" y="0"/>
                </a:moveTo>
                <a:lnTo>
                  <a:pt x="31455" y="12140"/>
                </a:lnTo>
                <a:lnTo>
                  <a:pt x="31375" y="24759"/>
                </a:lnTo>
                <a:lnTo>
                  <a:pt x="31244" y="37803"/>
                </a:lnTo>
                <a:lnTo>
                  <a:pt x="31065" y="51219"/>
                </a:lnTo>
                <a:lnTo>
                  <a:pt x="30839" y="64955"/>
                </a:lnTo>
                <a:lnTo>
                  <a:pt x="30570" y="78957"/>
                </a:lnTo>
                <a:lnTo>
                  <a:pt x="30260" y="93173"/>
                </a:lnTo>
                <a:lnTo>
                  <a:pt x="29911" y="107549"/>
                </a:lnTo>
                <a:lnTo>
                  <a:pt x="29526" y="122032"/>
                </a:lnTo>
                <a:lnTo>
                  <a:pt x="29106" y="136569"/>
                </a:lnTo>
                <a:lnTo>
                  <a:pt x="28655" y="151107"/>
                </a:lnTo>
                <a:lnTo>
                  <a:pt x="28175" y="165594"/>
                </a:lnTo>
                <a:lnTo>
                  <a:pt x="27667" y="179975"/>
                </a:lnTo>
                <a:lnTo>
                  <a:pt x="27135" y="194199"/>
                </a:lnTo>
                <a:lnTo>
                  <a:pt x="26580" y="208211"/>
                </a:lnTo>
                <a:lnTo>
                  <a:pt x="26006" y="221960"/>
                </a:lnTo>
                <a:lnTo>
                  <a:pt x="25414" y="235391"/>
                </a:lnTo>
                <a:lnTo>
                  <a:pt x="24808" y="248452"/>
                </a:lnTo>
                <a:lnTo>
                  <a:pt x="24188" y="261091"/>
                </a:lnTo>
                <a:lnTo>
                  <a:pt x="23558" y="273253"/>
                </a:lnTo>
                <a:lnTo>
                  <a:pt x="22705" y="285976"/>
                </a:lnTo>
                <a:lnTo>
                  <a:pt x="21543" y="298636"/>
                </a:lnTo>
                <a:lnTo>
                  <a:pt x="20134" y="311248"/>
                </a:lnTo>
                <a:lnTo>
                  <a:pt x="18536" y="323826"/>
                </a:lnTo>
                <a:lnTo>
                  <a:pt x="16811" y="336382"/>
                </a:lnTo>
                <a:lnTo>
                  <a:pt x="15018" y="348932"/>
                </a:lnTo>
                <a:lnTo>
                  <a:pt x="13218" y="361489"/>
                </a:lnTo>
                <a:lnTo>
                  <a:pt x="11471" y="374068"/>
                </a:lnTo>
                <a:lnTo>
                  <a:pt x="9836" y="386681"/>
                </a:lnTo>
                <a:lnTo>
                  <a:pt x="8394" y="399161"/>
                </a:lnTo>
                <a:lnTo>
                  <a:pt x="7298" y="412058"/>
                </a:lnTo>
                <a:lnTo>
                  <a:pt x="6274" y="424934"/>
                </a:lnTo>
                <a:lnTo>
                  <a:pt x="4604" y="437528"/>
                </a:lnTo>
                <a:lnTo>
                  <a:pt x="1573" y="449577"/>
                </a:lnTo>
                <a:lnTo>
                  <a:pt x="0" y="453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717321" y="1712964"/>
            <a:ext cx="105918" cy="101346"/>
          </a:xfrm>
          <a:custGeom>
            <a:avLst/>
            <a:gdLst/>
            <a:ahLst/>
            <a:cxnLst/>
            <a:rect l="l" t="t" r="r" b="b"/>
            <a:pathLst>
              <a:path w="105917" h="101345">
                <a:moveTo>
                  <a:pt x="105918" y="0"/>
                </a:moveTo>
                <a:lnTo>
                  <a:pt x="104162" y="12696"/>
                </a:lnTo>
                <a:lnTo>
                  <a:pt x="100216" y="24605"/>
                </a:lnTo>
                <a:lnTo>
                  <a:pt x="98742" y="27431"/>
                </a:lnTo>
                <a:lnTo>
                  <a:pt x="92453" y="38280"/>
                </a:lnTo>
                <a:lnTo>
                  <a:pt x="84834" y="49763"/>
                </a:lnTo>
                <a:lnTo>
                  <a:pt x="76220" y="59753"/>
                </a:lnTo>
                <a:lnTo>
                  <a:pt x="69011" y="65150"/>
                </a:lnTo>
                <a:lnTo>
                  <a:pt x="60218" y="70462"/>
                </a:lnTo>
                <a:lnTo>
                  <a:pt x="47438" y="77992"/>
                </a:lnTo>
                <a:lnTo>
                  <a:pt x="34560" y="83950"/>
                </a:lnTo>
                <a:lnTo>
                  <a:pt x="27317" y="85128"/>
                </a:lnTo>
                <a:lnTo>
                  <a:pt x="16925" y="89578"/>
                </a:lnTo>
                <a:lnTo>
                  <a:pt x="4105" y="98187"/>
                </a:lnTo>
                <a:lnTo>
                  <a:pt x="0" y="1013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840016" y="2833866"/>
            <a:ext cx="50927" cy="78272"/>
          </a:xfrm>
          <a:custGeom>
            <a:avLst/>
            <a:gdLst/>
            <a:ahLst/>
            <a:cxnLst/>
            <a:rect l="l" t="t" r="r" b="b"/>
            <a:pathLst>
              <a:path w="50926" h="78272">
                <a:moveTo>
                  <a:pt x="11061" y="0"/>
                </a:moveTo>
                <a:lnTo>
                  <a:pt x="10702" y="11516"/>
                </a:lnTo>
                <a:lnTo>
                  <a:pt x="7592" y="25040"/>
                </a:lnTo>
                <a:lnTo>
                  <a:pt x="4673" y="36499"/>
                </a:lnTo>
                <a:lnTo>
                  <a:pt x="2857" y="45364"/>
                </a:lnTo>
                <a:lnTo>
                  <a:pt x="457" y="51574"/>
                </a:lnTo>
                <a:lnTo>
                  <a:pt x="0" y="60604"/>
                </a:lnTo>
                <a:lnTo>
                  <a:pt x="670" y="72777"/>
                </a:lnTo>
                <a:lnTo>
                  <a:pt x="5779" y="78272"/>
                </a:lnTo>
                <a:lnTo>
                  <a:pt x="17734" y="74405"/>
                </a:lnTo>
                <a:lnTo>
                  <a:pt x="17945" y="74282"/>
                </a:lnTo>
                <a:lnTo>
                  <a:pt x="28377" y="66765"/>
                </a:lnTo>
                <a:lnTo>
                  <a:pt x="39148" y="60078"/>
                </a:lnTo>
                <a:lnTo>
                  <a:pt x="40119" y="59715"/>
                </a:lnTo>
                <a:lnTo>
                  <a:pt x="43256" y="58623"/>
                </a:lnTo>
                <a:lnTo>
                  <a:pt x="47586" y="58826"/>
                </a:lnTo>
                <a:lnTo>
                  <a:pt x="50927" y="583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791031" y="2841805"/>
            <a:ext cx="41046" cy="65227"/>
          </a:xfrm>
          <a:custGeom>
            <a:avLst/>
            <a:gdLst/>
            <a:ahLst/>
            <a:cxnLst/>
            <a:rect l="l" t="t" r="r" b="b"/>
            <a:pathLst>
              <a:path w="41046" h="65227">
                <a:moveTo>
                  <a:pt x="41046" y="0"/>
                </a:moveTo>
                <a:lnTo>
                  <a:pt x="36036" y="11812"/>
                </a:lnTo>
                <a:lnTo>
                  <a:pt x="32057" y="24102"/>
                </a:lnTo>
                <a:lnTo>
                  <a:pt x="28353" y="36412"/>
                </a:lnTo>
                <a:lnTo>
                  <a:pt x="24170" y="48286"/>
                </a:lnTo>
                <a:lnTo>
                  <a:pt x="20269" y="56629"/>
                </a:lnTo>
                <a:lnTo>
                  <a:pt x="18160" y="60540"/>
                </a:lnTo>
                <a:lnTo>
                  <a:pt x="18567" y="64439"/>
                </a:lnTo>
                <a:lnTo>
                  <a:pt x="13500" y="64820"/>
                </a:lnTo>
                <a:lnTo>
                  <a:pt x="8191" y="65227"/>
                </a:lnTo>
                <a:lnTo>
                  <a:pt x="4343" y="58229"/>
                </a:lnTo>
                <a:lnTo>
                  <a:pt x="0" y="569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787310" y="2932589"/>
            <a:ext cx="59728" cy="8885"/>
          </a:xfrm>
          <a:custGeom>
            <a:avLst/>
            <a:gdLst/>
            <a:ahLst/>
            <a:cxnLst/>
            <a:rect l="l" t="t" r="r" b="b"/>
            <a:pathLst>
              <a:path w="59728" h="8885">
                <a:moveTo>
                  <a:pt x="0" y="3996"/>
                </a:moveTo>
                <a:lnTo>
                  <a:pt x="12232" y="782"/>
                </a:lnTo>
                <a:lnTo>
                  <a:pt x="24234" y="0"/>
                </a:lnTo>
                <a:lnTo>
                  <a:pt x="28447" y="389"/>
                </a:lnTo>
                <a:lnTo>
                  <a:pt x="41321" y="2362"/>
                </a:lnTo>
                <a:lnTo>
                  <a:pt x="53211" y="5821"/>
                </a:lnTo>
                <a:lnTo>
                  <a:pt x="59728" y="88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690028" y="1656055"/>
            <a:ext cx="89662" cy="31774"/>
          </a:xfrm>
          <a:custGeom>
            <a:avLst/>
            <a:gdLst/>
            <a:ahLst/>
            <a:cxnLst/>
            <a:rect l="l" t="t" r="r" b="b"/>
            <a:pathLst>
              <a:path w="89662" h="31774">
                <a:moveTo>
                  <a:pt x="0" y="0"/>
                </a:moveTo>
                <a:lnTo>
                  <a:pt x="9865" y="12661"/>
                </a:lnTo>
                <a:lnTo>
                  <a:pt x="20903" y="22010"/>
                </a:lnTo>
                <a:lnTo>
                  <a:pt x="31698" y="28163"/>
                </a:lnTo>
                <a:lnTo>
                  <a:pt x="40832" y="31232"/>
                </a:lnTo>
                <a:lnTo>
                  <a:pt x="54601" y="31774"/>
                </a:lnTo>
                <a:lnTo>
                  <a:pt x="65642" y="28128"/>
                </a:lnTo>
                <a:lnTo>
                  <a:pt x="69392" y="26352"/>
                </a:lnTo>
                <a:lnTo>
                  <a:pt x="74345" y="23964"/>
                </a:lnTo>
                <a:lnTo>
                  <a:pt x="86372" y="15963"/>
                </a:lnTo>
                <a:lnTo>
                  <a:pt x="89662" y="133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716609" y="1569569"/>
            <a:ext cx="27940" cy="49635"/>
          </a:xfrm>
          <a:custGeom>
            <a:avLst/>
            <a:gdLst/>
            <a:ahLst/>
            <a:cxnLst/>
            <a:rect l="l" t="t" r="r" b="b"/>
            <a:pathLst>
              <a:path w="27939" h="49635">
                <a:moveTo>
                  <a:pt x="16649" y="0"/>
                </a:moveTo>
                <a:lnTo>
                  <a:pt x="16586" y="3378"/>
                </a:lnTo>
                <a:lnTo>
                  <a:pt x="17640" y="7581"/>
                </a:lnTo>
                <a:lnTo>
                  <a:pt x="16040" y="10617"/>
                </a:lnTo>
                <a:lnTo>
                  <a:pt x="12890" y="16598"/>
                </a:lnTo>
                <a:lnTo>
                  <a:pt x="7442" y="26492"/>
                </a:lnTo>
                <a:lnTo>
                  <a:pt x="5524" y="32296"/>
                </a:lnTo>
                <a:lnTo>
                  <a:pt x="4521" y="35344"/>
                </a:lnTo>
                <a:lnTo>
                  <a:pt x="0" y="41363"/>
                </a:lnTo>
                <a:lnTo>
                  <a:pt x="1841" y="44691"/>
                </a:lnTo>
                <a:lnTo>
                  <a:pt x="12041" y="49635"/>
                </a:lnTo>
                <a:lnTo>
                  <a:pt x="24967" y="48631"/>
                </a:lnTo>
                <a:lnTo>
                  <a:pt x="27939" y="436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706514" y="1633184"/>
            <a:ext cx="47917" cy="4229"/>
          </a:xfrm>
          <a:custGeom>
            <a:avLst/>
            <a:gdLst/>
            <a:ahLst/>
            <a:cxnLst/>
            <a:rect l="l" t="t" r="r" b="b"/>
            <a:pathLst>
              <a:path w="47917" h="4229">
                <a:moveTo>
                  <a:pt x="0" y="0"/>
                </a:moveTo>
                <a:lnTo>
                  <a:pt x="12880" y="2472"/>
                </a:lnTo>
                <a:lnTo>
                  <a:pt x="25479" y="3726"/>
                </a:lnTo>
                <a:lnTo>
                  <a:pt x="37992" y="4174"/>
                </a:lnTo>
                <a:lnTo>
                  <a:pt x="47917" y="42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719149" y="1648613"/>
            <a:ext cx="22212" cy="4914"/>
          </a:xfrm>
          <a:custGeom>
            <a:avLst/>
            <a:gdLst/>
            <a:ahLst/>
            <a:cxnLst/>
            <a:rect l="l" t="t" r="r" b="b"/>
            <a:pathLst>
              <a:path w="22212" h="4914">
                <a:moveTo>
                  <a:pt x="0" y="431"/>
                </a:moveTo>
                <a:lnTo>
                  <a:pt x="8826" y="4711"/>
                </a:lnTo>
                <a:lnTo>
                  <a:pt x="17221" y="4914"/>
                </a:lnTo>
                <a:lnTo>
                  <a:pt x="22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752881" y="1554708"/>
            <a:ext cx="42316" cy="6059"/>
          </a:xfrm>
          <a:custGeom>
            <a:avLst/>
            <a:gdLst/>
            <a:ahLst/>
            <a:cxnLst/>
            <a:rect l="l" t="t" r="r" b="b"/>
            <a:pathLst>
              <a:path w="42316" h="6059">
                <a:moveTo>
                  <a:pt x="0" y="1703"/>
                </a:moveTo>
                <a:lnTo>
                  <a:pt x="12214" y="0"/>
                </a:lnTo>
                <a:lnTo>
                  <a:pt x="25441" y="513"/>
                </a:lnTo>
                <a:lnTo>
                  <a:pt x="37760" y="3722"/>
                </a:lnTo>
                <a:lnTo>
                  <a:pt x="42316" y="6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86675" y="1551053"/>
            <a:ext cx="38608" cy="5981"/>
          </a:xfrm>
          <a:custGeom>
            <a:avLst/>
            <a:gdLst/>
            <a:ahLst/>
            <a:cxnLst/>
            <a:rect l="l" t="t" r="r" b="b"/>
            <a:pathLst>
              <a:path w="38608" h="5981">
                <a:moveTo>
                  <a:pt x="38608" y="1638"/>
                </a:moveTo>
                <a:lnTo>
                  <a:pt x="31013" y="584"/>
                </a:lnTo>
                <a:lnTo>
                  <a:pt x="23253" y="0"/>
                </a:lnTo>
                <a:lnTo>
                  <a:pt x="15532" y="381"/>
                </a:lnTo>
                <a:lnTo>
                  <a:pt x="9105" y="698"/>
                </a:lnTo>
                <a:lnTo>
                  <a:pt x="5130" y="5676"/>
                </a:lnTo>
                <a:lnTo>
                  <a:pt x="0" y="59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762000" y="1568249"/>
            <a:ext cx="10333" cy="10211"/>
          </a:xfrm>
          <a:custGeom>
            <a:avLst/>
            <a:gdLst/>
            <a:ahLst/>
            <a:cxnLst/>
            <a:rect l="l" t="t" r="r" b="b"/>
            <a:pathLst>
              <a:path w="10333" h="10211">
                <a:moveTo>
                  <a:pt x="0" y="1231"/>
                </a:moveTo>
                <a:lnTo>
                  <a:pt x="2314" y="10211"/>
                </a:lnTo>
                <a:lnTo>
                  <a:pt x="6897" y="10096"/>
                </a:lnTo>
                <a:lnTo>
                  <a:pt x="10333" y="5456"/>
                </a:lnTo>
                <a:lnTo>
                  <a:pt x="9207" y="858"/>
                </a:lnTo>
                <a:lnTo>
                  <a:pt x="5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701447" y="1563270"/>
            <a:ext cx="9037" cy="10047"/>
          </a:xfrm>
          <a:custGeom>
            <a:avLst/>
            <a:gdLst/>
            <a:ahLst/>
            <a:cxnLst/>
            <a:rect l="l" t="t" r="r" b="b"/>
            <a:pathLst>
              <a:path w="9037" h="10047">
                <a:moveTo>
                  <a:pt x="0" y="1244"/>
                </a:moveTo>
                <a:lnTo>
                  <a:pt x="974" y="8855"/>
                </a:lnTo>
                <a:lnTo>
                  <a:pt x="6270" y="10047"/>
                </a:lnTo>
                <a:lnTo>
                  <a:pt x="9037" y="5830"/>
                </a:lnTo>
                <a:lnTo>
                  <a:pt x="5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66594" y="1417769"/>
            <a:ext cx="179739" cy="124507"/>
          </a:xfrm>
          <a:custGeom>
            <a:avLst/>
            <a:gdLst/>
            <a:ahLst/>
            <a:cxnLst/>
            <a:rect l="l" t="t" r="r" b="b"/>
            <a:pathLst>
              <a:path w="179739" h="124507">
                <a:moveTo>
                  <a:pt x="4722" y="70718"/>
                </a:moveTo>
                <a:lnTo>
                  <a:pt x="2269" y="82997"/>
                </a:lnTo>
                <a:lnTo>
                  <a:pt x="893" y="95688"/>
                </a:lnTo>
                <a:lnTo>
                  <a:pt x="0" y="108835"/>
                </a:lnTo>
                <a:lnTo>
                  <a:pt x="330" y="111095"/>
                </a:lnTo>
                <a:lnTo>
                  <a:pt x="4610" y="106113"/>
                </a:lnTo>
                <a:lnTo>
                  <a:pt x="15441" y="99026"/>
                </a:lnTo>
                <a:lnTo>
                  <a:pt x="28607" y="94010"/>
                </a:lnTo>
                <a:lnTo>
                  <a:pt x="42070" y="90737"/>
                </a:lnTo>
                <a:lnTo>
                  <a:pt x="53797" y="88883"/>
                </a:lnTo>
                <a:lnTo>
                  <a:pt x="59055" y="88326"/>
                </a:lnTo>
                <a:lnTo>
                  <a:pt x="71695" y="87583"/>
                </a:lnTo>
                <a:lnTo>
                  <a:pt x="84719" y="87567"/>
                </a:lnTo>
                <a:lnTo>
                  <a:pt x="97624" y="88258"/>
                </a:lnTo>
                <a:lnTo>
                  <a:pt x="109905" y="89632"/>
                </a:lnTo>
                <a:lnTo>
                  <a:pt x="121388" y="92153"/>
                </a:lnTo>
                <a:lnTo>
                  <a:pt x="133506" y="96282"/>
                </a:lnTo>
                <a:lnTo>
                  <a:pt x="145224" y="101113"/>
                </a:lnTo>
                <a:lnTo>
                  <a:pt x="146944" y="101826"/>
                </a:lnTo>
                <a:lnTo>
                  <a:pt x="158780" y="106653"/>
                </a:lnTo>
                <a:lnTo>
                  <a:pt x="170817" y="113805"/>
                </a:lnTo>
                <a:lnTo>
                  <a:pt x="178130" y="124507"/>
                </a:lnTo>
                <a:lnTo>
                  <a:pt x="178549" y="119814"/>
                </a:lnTo>
                <a:lnTo>
                  <a:pt x="179426" y="107024"/>
                </a:lnTo>
                <a:lnTo>
                  <a:pt x="179739" y="94180"/>
                </a:lnTo>
                <a:lnTo>
                  <a:pt x="179237" y="81526"/>
                </a:lnTo>
                <a:lnTo>
                  <a:pt x="177673" y="69300"/>
                </a:lnTo>
                <a:lnTo>
                  <a:pt x="173626" y="57364"/>
                </a:lnTo>
                <a:lnTo>
                  <a:pt x="166404" y="45806"/>
                </a:lnTo>
                <a:lnTo>
                  <a:pt x="156957" y="35259"/>
                </a:lnTo>
                <a:lnTo>
                  <a:pt x="146215" y="26237"/>
                </a:lnTo>
                <a:lnTo>
                  <a:pt x="135106" y="19255"/>
                </a:lnTo>
                <a:lnTo>
                  <a:pt x="124561" y="14829"/>
                </a:lnTo>
                <a:lnTo>
                  <a:pt x="122135" y="14106"/>
                </a:lnTo>
                <a:lnTo>
                  <a:pt x="122478" y="8200"/>
                </a:lnTo>
                <a:lnTo>
                  <a:pt x="120218" y="7146"/>
                </a:lnTo>
                <a:lnTo>
                  <a:pt x="115131" y="4973"/>
                </a:lnTo>
                <a:lnTo>
                  <a:pt x="103411" y="1467"/>
                </a:lnTo>
                <a:lnTo>
                  <a:pt x="91357" y="0"/>
                </a:lnTo>
                <a:lnTo>
                  <a:pt x="78904" y="663"/>
                </a:lnTo>
                <a:lnTo>
                  <a:pt x="65989" y="3552"/>
                </a:lnTo>
                <a:lnTo>
                  <a:pt x="63792" y="4238"/>
                </a:lnTo>
                <a:lnTo>
                  <a:pt x="64439" y="9381"/>
                </a:lnTo>
                <a:lnTo>
                  <a:pt x="62280" y="9991"/>
                </a:lnTo>
                <a:lnTo>
                  <a:pt x="53417" y="12962"/>
                </a:lnTo>
                <a:lnTo>
                  <a:pt x="41564" y="19044"/>
                </a:lnTo>
                <a:lnTo>
                  <a:pt x="31969" y="26645"/>
                </a:lnTo>
                <a:lnTo>
                  <a:pt x="23750" y="35685"/>
                </a:lnTo>
                <a:lnTo>
                  <a:pt x="16027" y="46084"/>
                </a:lnTo>
                <a:lnTo>
                  <a:pt x="8848" y="58807"/>
                </a:lnTo>
                <a:lnTo>
                  <a:pt x="4722" y="707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666594" y="1417769"/>
            <a:ext cx="179739" cy="124507"/>
          </a:xfrm>
          <a:custGeom>
            <a:avLst/>
            <a:gdLst/>
            <a:ahLst/>
            <a:cxnLst/>
            <a:rect l="l" t="t" r="r" b="b"/>
            <a:pathLst>
              <a:path w="179739" h="124507">
                <a:moveTo>
                  <a:pt x="0" y="108835"/>
                </a:moveTo>
                <a:lnTo>
                  <a:pt x="893" y="95688"/>
                </a:lnTo>
                <a:lnTo>
                  <a:pt x="2269" y="82997"/>
                </a:lnTo>
                <a:lnTo>
                  <a:pt x="4722" y="70718"/>
                </a:lnTo>
                <a:lnTo>
                  <a:pt x="8848" y="58807"/>
                </a:lnTo>
                <a:lnTo>
                  <a:pt x="15243" y="47222"/>
                </a:lnTo>
                <a:lnTo>
                  <a:pt x="23750" y="35685"/>
                </a:lnTo>
                <a:lnTo>
                  <a:pt x="31969" y="26645"/>
                </a:lnTo>
                <a:lnTo>
                  <a:pt x="41564" y="19044"/>
                </a:lnTo>
                <a:lnTo>
                  <a:pt x="53417" y="12962"/>
                </a:lnTo>
                <a:lnTo>
                  <a:pt x="62280" y="9991"/>
                </a:lnTo>
                <a:lnTo>
                  <a:pt x="64439" y="9381"/>
                </a:lnTo>
                <a:lnTo>
                  <a:pt x="63792" y="4238"/>
                </a:lnTo>
                <a:lnTo>
                  <a:pt x="65989" y="3552"/>
                </a:lnTo>
                <a:lnTo>
                  <a:pt x="78904" y="663"/>
                </a:lnTo>
                <a:lnTo>
                  <a:pt x="91357" y="0"/>
                </a:lnTo>
                <a:lnTo>
                  <a:pt x="103411" y="1467"/>
                </a:lnTo>
                <a:lnTo>
                  <a:pt x="115131" y="4973"/>
                </a:lnTo>
                <a:lnTo>
                  <a:pt x="120218" y="7146"/>
                </a:lnTo>
                <a:lnTo>
                  <a:pt x="122478" y="8200"/>
                </a:lnTo>
                <a:lnTo>
                  <a:pt x="122135" y="14106"/>
                </a:lnTo>
                <a:lnTo>
                  <a:pt x="124561" y="14829"/>
                </a:lnTo>
                <a:lnTo>
                  <a:pt x="135106" y="19255"/>
                </a:lnTo>
                <a:lnTo>
                  <a:pt x="146215" y="26237"/>
                </a:lnTo>
                <a:lnTo>
                  <a:pt x="156957" y="35259"/>
                </a:lnTo>
                <a:lnTo>
                  <a:pt x="166404" y="45806"/>
                </a:lnTo>
                <a:lnTo>
                  <a:pt x="173626" y="57364"/>
                </a:lnTo>
                <a:lnTo>
                  <a:pt x="177673" y="69300"/>
                </a:lnTo>
                <a:lnTo>
                  <a:pt x="179237" y="81526"/>
                </a:lnTo>
                <a:lnTo>
                  <a:pt x="179739" y="94180"/>
                </a:lnTo>
                <a:lnTo>
                  <a:pt x="179426" y="107024"/>
                </a:lnTo>
                <a:lnTo>
                  <a:pt x="178549" y="119814"/>
                </a:lnTo>
                <a:lnTo>
                  <a:pt x="178130" y="124507"/>
                </a:lnTo>
                <a:lnTo>
                  <a:pt x="170817" y="113805"/>
                </a:lnTo>
                <a:lnTo>
                  <a:pt x="158780" y="106653"/>
                </a:lnTo>
                <a:lnTo>
                  <a:pt x="146944" y="101826"/>
                </a:lnTo>
                <a:lnTo>
                  <a:pt x="145224" y="101113"/>
                </a:lnTo>
                <a:lnTo>
                  <a:pt x="133506" y="96282"/>
                </a:lnTo>
                <a:lnTo>
                  <a:pt x="121388" y="92153"/>
                </a:lnTo>
                <a:lnTo>
                  <a:pt x="109905" y="89632"/>
                </a:lnTo>
                <a:lnTo>
                  <a:pt x="97624" y="88258"/>
                </a:lnTo>
                <a:lnTo>
                  <a:pt x="84719" y="87567"/>
                </a:lnTo>
                <a:lnTo>
                  <a:pt x="71695" y="87583"/>
                </a:lnTo>
                <a:lnTo>
                  <a:pt x="59055" y="88326"/>
                </a:lnTo>
                <a:lnTo>
                  <a:pt x="53797" y="88883"/>
                </a:lnTo>
                <a:lnTo>
                  <a:pt x="42070" y="90737"/>
                </a:lnTo>
                <a:lnTo>
                  <a:pt x="28607" y="94010"/>
                </a:lnTo>
                <a:lnTo>
                  <a:pt x="15441" y="99026"/>
                </a:lnTo>
                <a:lnTo>
                  <a:pt x="4610" y="106113"/>
                </a:lnTo>
                <a:lnTo>
                  <a:pt x="330" y="111095"/>
                </a:lnTo>
                <a:lnTo>
                  <a:pt x="0" y="1088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72258" y="1484783"/>
            <a:ext cx="144995" cy="33045"/>
          </a:xfrm>
          <a:custGeom>
            <a:avLst/>
            <a:gdLst/>
            <a:ahLst/>
            <a:cxnLst/>
            <a:rect l="l" t="t" r="r" b="b"/>
            <a:pathLst>
              <a:path w="144995" h="33045">
                <a:moveTo>
                  <a:pt x="0" y="30607"/>
                </a:moveTo>
                <a:lnTo>
                  <a:pt x="7960" y="20024"/>
                </a:lnTo>
                <a:lnTo>
                  <a:pt x="18379" y="11593"/>
                </a:lnTo>
                <a:lnTo>
                  <a:pt x="30390" y="5394"/>
                </a:lnTo>
                <a:lnTo>
                  <a:pt x="43126" y="1505"/>
                </a:lnTo>
                <a:lnTo>
                  <a:pt x="55722" y="8"/>
                </a:lnTo>
                <a:lnTo>
                  <a:pt x="56184" y="0"/>
                </a:lnTo>
                <a:lnTo>
                  <a:pt x="76686" y="991"/>
                </a:lnTo>
                <a:lnTo>
                  <a:pt x="94462" y="4172"/>
                </a:lnTo>
                <a:lnTo>
                  <a:pt x="109546" y="8920"/>
                </a:lnTo>
                <a:lnTo>
                  <a:pt x="121970" y="14615"/>
                </a:lnTo>
                <a:lnTo>
                  <a:pt x="131767" y="20634"/>
                </a:lnTo>
                <a:lnTo>
                  <a:pt x="138971" y="26358"/>
                </a:lnTo>
                <a:lnTo>
                  <a:pt x="143614" y="31164"/>
                </a:lnTo>
                <a:lnTo>
                  <a:pt x="144995" y="33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726613" y="1421321"/>
            <a:ext cx="6464" cy="31457"/>
          </a:xfrm>
          <a:custGeom>
            <a:avLst/>
            <a:gdLst/>
            <a:ahLst/>
            <a:cxnLst/>
            <a:rect l="l" t="t" r="r" b="b"/>
            <a:pathLst>
              <a:path w="6464" h="31457">
                <a:moveTo>
                  <a:pt x="6464" y="0"/>
                </a:moveTo>
                <a:lnTo>
                  <a:pt x="3150" y="12052"/>
                </a:lnTo>
                <a:lnTo>
                  <a:pt x="1584" y="24430"/>
                </a:lnTo>
                <a:lnTo>
                  <a:pt x="0" y="314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79002" y="1424838"/>
            <a:ext cx="6985" cy="31432"/>
          </a:xfrm>
          <a:custGeom>
            <a:avLst/>
            <a:gdLst/>
            <a:ahLst/>
            <a:cxnLst/>
            <a:rect l="l" t="t" r="r" b="b"/>
            <a:pathLst>
              <a:path w="6985" h="31432">
                <a:moveTo>
                  <a:pt x="6985" y="0"/>
                </a:moveTo>
                <a:lnTo>
                  <a:pt x="2980" y="11880"/>
                </a:lnTo>
                <a:lnTo>
                  <a:pt x="1132" y="24872"/>
                </a:lnTo>
                <a:lnTo>
                  <a:pt x="0" y="314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426665" y="2802065"/>
            <a:ext cx="46342" cy="66801"/>
          </a:xfrm>
          <a:custGeom>
            <a:avLst/>
            <a:gdLst/>
            <a:ahLst/>
            <a:cxnLst/>
            <a:rect l="l" t="t" r="r" b="b"/>
            <a:pathLst>
              <a:path w="46342" h="66801">
                <a:moveTo>
                  <a:pt x="46342" y="0"/>
                </a:moveTo>
                <a:lnTo>
                  <a:pt x="43865" y="6654"/>
                </a:lnTo>
                <a:lnTo>
                  <a:pt x="41160" y="12280"/>
                </a:lnTo>
                <a:lnTo>
                  <a:pt x="36791" y="17868"/>
                </a:lnTo>
                <a:lnTo>
                  <a:pt x="33286" y="22339"/>
                </a:lnTo>
                <a:lnTo>
                  <a:pt x="29108" y="26606"/>
                </a:lnTo>
                <a:lnTo>
                  <a:pt x="24485" y="29870"/>
                </a:lnTo>
                <a:lnTo>
                  <a:pt x="20599" y="32613"/>
                </a:lnTo>
                <a:lnTo>
                  <a:pt x="17881" y="35255"/>
                </a:lnTo>
                <a:lnTo>
                  <a:pt x="13639" y="37655"/>
                </a:lnTo>
                <a:lnTo>
                  <a:pt x="11175" y="39052"/>
                </a:lnTo>
                <a:lnTo>
                  <a:pt x="546" y="40373"/>
                </a:lnTo>
                <a:lnTo>
                  <a:pt x="0" y="43065"/>
                </a:lnTo>
                <a:lnTo>
                  <a:pt x="11464" y="48379"/>
                </a:lnTo>
                <a:lnTo>
                  <a:pt x="24259" y="53476"/>
                </a:lnTo>
                <a:lnTo>
                  <a:pt x="35183" y="60405"/>
                </a:lnTo>
                <a:lnTo>
                  <a:pt x="39738" y="668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86254" y="2840432"/>
            <a:ext cx="3441" cy="25273"/>
          </a:xfrm>
          <a:custGeom>
            <a:avLst/>
            <a:gdLst/>
            <a:ahLst/>
            <a:cxnLst/>
            <a:rect l="l" t="t" r="r" b="b"/>
            <a:pathLst>
              <a:path w="3441" h="25273">
                <a:moveTo>
                  <a:pt x="0" y="0"/>
                </a:moveTo>
                <a:lnTo>
                  <a:pt x="3083" y="12152"/>
                </a:lnTo>
                <a:lnTo>
                  <a:pt x="3440" y="25103"/>
                </a:lnTo>
                <a:lnTo>
                  <a:pt x="3441" y="252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670632" y="1684934"/>
            <a:ext cx="46812" cy="111404"/>
          </a:xfrm>
          <a:custGeom>
            <a:avLst/>
            <a:gdLst/>
            <a:ahLst/>
            <a:cxnLst/>
            <a:rect l="l" t="t" r="r" b="b"/>
            <a:pathLst>
              <a:path w="46812" h="111404">
                <a:moveTo>
                  <a:pt x="9271" y="0"/>
                </a:moveTo>
                <a:lnTo>
                  <a:pt x="4367" y="11601"/>
                </a:lnTo>
                <a:lnTo>
                  <a:pt x="312" y="23855"/>
                </a:lnTo>
                <a:lnTo>
                  <a:pt x="0" y="27508"/>
                </a:lnTo>
                <a:lnTo>
                  <a:pt x="1926" y="40217"/>
                </a:lnTo>
                <a:lnTo>
                  <a:pt x="7027" y="51189"/>
                </a:lnTo>
                <a:lnTo>
                  <a:pt x="10007" y="56972"/>
                </a:lnTo>
                <a:lnTo>
                  <a:pt x="16853" y="66056"/>
                </a:lnTo>
                <a:lnTo>
                  <a:pt x="25501" y="72923"/>
                </a:lnTo>
                <a:lnTo>
                  <a:pt x="34348" y="79813"/>
                </a:lnTo>
                <a:lnTo>
                  <a:pt x="41790" y="88964"/>
                </a:lnTo>
                <a:lnTo>
                  <a:pt x="46223" y="102614"/>
                </a:lnTo>
                <a:lnTo>
                  <a:pt x="46812" y="1114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670166" y="1719098"/>
            <a:ext cx="47214" cy="88849"/>
          </a:xfrm>
          <a:custGeom>
            <a:avLst/>
            <a:gdLst/>
            <a:ahLst/>
            <a:cxnLst/>
            <a:rect l="l" t="t" r="r" b="b"/>
            <a:pathLst>
              <a:path w="47214" h="88849">
                <a:moveTo>
                  <a:pt x="910" y="0"/>
                </a:moveTo>
                <a:lnTo>
                  <a:pt x="381" y="14114"/>
                </a:lnTo>
                <a:lnTo>
                  <a:pt x="0" y="24907"/>
                </a:lnTo>
                <a:lnTo>
                  <a:pt x="1570" y="35665"/>
                </a:lnTo>
                <a:lnTo>
                  <a:pt x="5634" y="46888"/>
                </a:lnTo>
                <a:lnTo>
                  <a:pt x="11428" y="56405"/>
                </a:lnTo>
                <a:lnTo>
                  <a:pt x="20309" y="66970"/>
                </a:lnTo>
                <a:lnTo>
                  <a:pt x="30734" y="77091"/>
                </a:lnTo>
                <a:lnTo>
                  <a:pt x="41158" y="85272"/>
                </a:lnTo>
                <a:lnTo>
                  <a:pt x="47214" y="88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800239" y="1563543"/>
            <a:ext cx="28491" cy="66941"/>
          </a:xfrm>
          <a:custGeom>
            <a:avLst/>
            <a:gdLst/>
            <a:ahLst/>
            <a:cxnLst/>
            <a:rect l="l" t="t" r="r" b="b"/>
            <a:pathLst>
              <a:path w="28491" h="66941">
                <a:moveTo>
                  <a:pt x="24472" y="647"/>
                </a:moveTo>
                <a:lnTo>
                  <a:pt x="13169" y="0"/>
                </a:lnTo>
                <a:lnTo>
                  <a:pt x="11518" y="5969"/>
                </a:lnTo>
                <a:lnTo>
                  <a:pt x="0" y="66941"/>
                </a:lnTo>
                <a:lnTo>
                  <a:pt x="5626" y="62890"/>
                </a:lnTo>
                <a:lnTo>
                  <a:pt x="5232" y="56730"/>
                </a:lnTo>
                <a:lnTo>
                  <a:pt x="7404" y="50812"/>
                </a:lnTo>
                <a:lnTo>
                  <a:pt x="10617" y="42049"/>
                </a:lnTo>
                <a:lnTo>
                  <a:pt x="15100" y="36410"/>
                </a:lnTo>
                <a:lnTo>
                  <a:pt x="20815" y="29972"/>
                </a:lnTo>
                <a:lnTo>
                  <a:pt x="22975" y="27256"/>
                </a:lnTo>
                <a:lnTo>
                  <a:pt x="28491" y="16359"/>
                </a:lnTo>
                <a:lnTo>
                  <a:pt x="27622" y="5295"/>
                </a:lnTo>
                <a:lnTo>
                  <a:pt x="24472" y="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800239" y="1563543"/>
            <a:ext cx="28491" cy="66941"/>
          </a:xfrm>
          <a:custGeom>
            <a:avLst/>
            <a:gdLst/>
            <a:ahLst/>
            <a:cxnLst/>
            <a:rect l="l" t="t" r="r" b="b"/>
            <a:pathLst>
              <a:path w="28491" h="66941">
                <a:moveTo>
                  <a:pt x="11518" y="5969"/>
                </a:moveTo>
                <a:lnTo>
                  <a:pt x="13169" y="0"/>
                </a:lnTo>
                <a:lnTo>
                  <a:pt x="24472" y="647"/>
                </a:lnTo>
                <a:lnTo>
                  <a:pt x="27622" y="5295"/>
                </a:lnTo>
                <a:lnTo>
                  <a:pt x="28491" y="16359"/>
                </a:lnTo>
                <a:lnTo>
                  <a:pt x="22975" y="27256"/>
                </a:lnTo>
                <a:lnTo>
                  <a:pt x="20815" y="29972"/>
                </a:lnTo>
                <a:lnTo>
                  <a:pt x="15100" y="36410"/>
                </a:lnTo>
                <a:lnTo>
                  <a:pt x="10617" y="42049"/>
                </a:lnTo>
                <a:lnTo>
                  <a:pt x="7404" y="50812"/>
                </a:lnTo>
                <a:lnTo>
                  <a:pt x="5232" y="56730"/>
                </a:lnTo>
                <a:lnTo>
                  <a:pt x="5626" y="62890"/>
                </a:lnTo>
                <a:lnTo>
                  <a:pt x="0" y="669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808378" y="1578986"/>
            <a:ext cx="6096" cy="13563"/>
          </a:xfrm>
          <a:custGeom>
            <a:avLst/>
            <a:gdLst/>
            <a:ahLst/>
            <a:cxnLst/>
            <a:rect l="l" t="t" r="r" b="b"/>
            <a:pathLst>
              <a:path w="6096" h="13563">
                <a:moveTo>
                  <a:pt x="6096" y="0"/>
                </a:moveTo>
                <a:lnTo>
                  <a:pt x="5232" y="5334"/>
                </a:lnTo>
                <a:lnTo>
                  <a:pt x="1612" y="8597"/>
                </a:lnTo>
                <a:lnTo>
                  <a:pt x="0" y="135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46923" y="1885869"/>
            <a:ext cx="2552" cy="207441"/>
          </a:xfrm>
          <a:custGeom>
            <a:avLst/>
            <a:gdLst/>
            <a:ahLst/>
            <a:cxnLst/>
            <a:rect l="l" t="t" r="r" b="b"/>
            <a:pathLst>
              <a:path w="2552" h="207441">
                <a:moveTo>
                  <a:pt x="1270" y="207441"/>
                </a:moveTo>
                <a:lnTo>
                  <a:pt x="1453" y="194828"/>
                </a:lnTo>
                <a:lnTo>
                  <a:pt x="1499" y="182168"/>
                </a:lnTo>
                <a:lnTo>
                  <a:pt x="1434" y="169473"/>
                </a:lnTo>
                <a:lnTo>
                  <a:pt x="1283" y="156751"/>
                </a:lnTo>
                <a:lnTo>
                  <a:pt x="1073" y="144013"/>
                </a:lnTo>
                <a:lnTo>
                  <a:pt x="828" y="131270"/>
                </a:lnTo>
                <a:lnTo>
                  <a:pt x="576" y="118531"/>
                </a:lnTo>
                <a:lnTo>
                  <a:pt x="341" y="105807"/>
                </a:lnTo>
                <a:lnTo>
                  <a:pt x="149" y="93107"/>
                </a:lnTo>
                <a:lnTo>
                  <a:pt x="27" y="80442"/>
                </a:lnTo>
                <a:lnTo>
                  <a:pt x="0" y="73812"/>
                </a:lnTo>
                <a:lnTo>
                  <a:pt x="182" y="61045"/>
                </a:lnTo>
                <a:lnTo>
                  <a:pt x="675" y="48352"/>
                </a:lnTo>
                <a:lnTo>
                  <a:pt x="1318" y="35698"/>
                </a:lnTo>
                <a:lnTo>
                  <a:pt x="1951" y="23051"/>
                </a:lnTo>
                <a:lnTo>
                  <a:pt x="2413" y="10379"/>
                </a:lnTo>
                <a:lnTo>
                  <a:pt x="25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373275" y="2039341"/>
            <a:ext cx="1811604" cy="756361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373280" y="2039340"/>
            <a:ext cx="1890318" cy="756373"/>
          </a:xfrm>
          <a:custGeom>
            <a:avLst/>
            <a:gdLst/>
            <a:ahLst/>
            <a:cxnLst/>
            <a:rect l="l" t="t" r="r" b="b"/>
            <a:pathLst>
              <a:path w="1890318" h="756373">
                <a:moveTo>
                  <a:pt x="1763623" y="513448"/>
                </a:moveTo>
                <a:lnTo>
                  <a:pt x="1774015" y="511313"/>
                </a:lnTo>
                <a:lnTo>
                  <a:pt x="1784175" y="507556"/>
                </a:lnTo>
                <a:lnTo>
                  <a:pt x="1794071" y="502244"/>
                </a:lnTo>
                <a:lnTo>
                  <a:pt x="1803671" y="495448"/>
                </a:lnTo>
                <a:lnTo>
                  <a:pt x="1811599" y="488428"/>
                </a:lnTo>
              </a:path>
              <a:path w="1890318" h="756373">
                <a:moveTo>
                  <a:pt x="1811599" y="15076"/>
                </a:moveTo>
                <a:lnTo>
                  <a:pt x="1810160" y="13979"/>
                </a:lnTo>
                <a:lnTo>
                  <a:pt x="1801201" y="8723"/>
                </a:lnTo>
                <a:lnTo>
                  <a:pt x="1791949" y="4848"/>
                </a:lnTo>
                <a:lnTo>
                  <a:pt x="1782432" y="2409"/>
                </a:lnTo>
                <a:lnTo>
                  <a:pt x="1772678" y="1460"/>
                </a:lnTo>
                <a:lnTo>
                  <a:pt x="1772704" y="0"/>
                </a:lnTo>
                <a:lnTo>
                  <a:pt x="0" y="218363"/>
                </a:lnTo>
                <a:lnTo>
                  <a:pt x="0" y="756373"/>
                </a:lnTo>
                <a:lnTo>
                  <a:pt x="1763623" y="5134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240032" y="2257241"/>
            <a:ext cx="266484" cy="538931"/>
          </a:xfrm>
          <a:custGeom>
            <a:avLst/>
            <a:gdLst/>
            <a:ahLst/>
            <a:cxnLst/>
            <a:rect l="l" t="t" r="r" b="b"/>
            <a:pathLst>
              <a:path w="266484" h="538931">
                <a:moveTo>
                  <a:pt x="0" y="285956"/>
                </a:moveTo>
                <a:lnTo>
                  <a:pt x="441" y="307965"/>
                </a:lnTo>
                <a:lnTo>
                  <a:pt x="1743" y="329377"/>
                </a:lnTo>
                <a:lnTo>
                  <a:pt x="3872" y="350125"/>
                </a:lnTo>
                <a:lnTo>
                  <a:pt x="6792" y="370145"/>
                </a:lnTo>
                <a:lnTo>
                  <a:pt x="10470" y="389373"/>
                </a:lnTo>
                <a:lnTo>
                  <a:pt x="14871" y="407743"/>
                </a:lnTo>
                <a:lnTo>
                  <a:pt x="19962" y="425190"/>
                </a:lnTo>
                <a:lnTo>
                  <a:pt x="32073" y="457055"/>
                </a:lnTo>
                <a:lnTo>
                  <a:pt x="46529" y="484450"/>
                </a:lnTo>
                <a:lnTo>
                  <a:pt x="63056" y="506855"/>
                </a:lnTo>
                <a:lnTo>
                  <a:pt x="81379" y="523750"/>
                </a:lnTo>
                <a:lnTo>
                  <a:pt x="101225" y="534615"/>
                </a:lnTo>
                <a:lnTo>
                  <a:pt x="122319" y="538931"/>
                </a:lnTo>
                <a:lnTo>
                  <a:pt x="133248" y="538470"/>
                </a:lnTo>
                <a:lnTo>
                  <a:pt x="154859" y="532274"/>
                </a:lnTo>
                <a:lnTo>
                  <a:pt x="175361" y="519543"/>
                </a:lnTo>
                <a:lnTo>
                  <a:pt x="194477" y="500864"/>
                </a:lnTo>
                <a:lnTo>
                  <a:pt x="211935" y="476825"/>
                </a:lnTo>
                <a:lnTo>
                  <a:pt x="227460" y="448014"/>
                </a:lnTo>
                <a:lnTo>
                  <a:pt x="240777" y="415021"/>
                </a:lnTo>
                <a:lnTo>
                  <a:pt x="246522" y="397139"/>
                </a:lnTo>
                <a:lnTo>
                  <a:pt x="251612" y="378432"/>
                </a:lnTo>
                <a:lnTo>
                  <a:pt x="256013" y="358973"/>
                </a:lnTo>
                <a:lnTo>
                  <a:pt x="259691" y="338835"/>
                </a:lnTo>
                <a:lnTo>
                  <a:pt x="262611" y="318093"/>
                </a:lnTo>
                <a:lnTo>
                  <a:pt x="264740" y="296820"/>
                </a:lnTo>
                <a:lnTo>
                  <a:pt x="266042" y="275089"/>
                </a:lnTo>
                <a:lnTo>
                  <a:pt x="266484" y="252974"/>
                </a:lnTo>
                <a:lnTo>
                  <a:pt x="266042" y="230967"/>
                </a:lnTo>
                <a:lnTo>
                  <a:pt x="264740" y="209557"/>
                </a:lnTo>
                <a:lnTo>
                  <a:pt x="262611" y="188809"/>
                </a:lnTo>
                <a:lnTo>
                  <a:pt x="259691" y="168790"/>
                </a:lnTo>
                <a:lnTo>
                  <a:pt x="256013" y="149563"/>
                </a:lnTo>
                <a:lnTo>
                  <a:pt x="251612" y="131193"/>
                </a:lnTo>
                <a:lnTo>
                  <a:pt x="246522" y="113746"/>
                </a:lnTo>
                <a:lnTo>
                  <a:pt x="234411" y="81880"/>
                </a:lnTo>
                <a:lnTo>
                  <a:pt x="219956" y="54484"/>
                </a:lnTo>
                <a:lnTo>
                  <a:pt x="203431" y="32078"/>
                </a:lnTo>
                <a:lnTo>
                  <a:pt x="185109" y="15182"/>
                </a:lnTo>
                <a:lnTo>
                  <a:pt x="165266" y="4316"/>
                </a:lnTo>
                <a:lnTo>
                  <a:pt x="144175" y="0"/>
                </a:lnTo>
                <a:lnTo>
                  <a:pt x="133248" y="460"/>
                </a:lnTo>
                <a:lnTo>
                  <a:pt x="111633" y="6656"/>
                </a:lnTo>
                <a:lnTo>
                  <a:pt x="91129" y="19387"/>
                </a:lnTo>
                <a:lnTo>
                  <a:pt x="72010" y="38067"/>
                </a:lnTo>
                <a:lnTo>
                  <a:pt x="54551" y="62105"/>
                </a:lnTo>
                <a:lnTo>
                  <a:pt x="39025" y="90916"/>
                </a:lnTo>
                <a:lnTo>
                  <a:pt x="25707" y="123909"/>
                </a:lnTo>
                <a:lnTo>
                  <a:pt x="19962" y="141791"/>
                </a:lnTo>
                <a:lnTo>
                  <a:pt x="14871" y="160498"/>
                </a:lnTo>
                <a:lnTo>
                  <a:pt x="10470" y="179957"/>
                </a:lnTo>
                <a:lnTo>
                  <a:pt x="6792" y="200095"/>
                </a:lnTo>
                <a:lnTo>
                  <a:pt x="3872" y="220837"/>
                </a:lnTo>
                <a:lnTo>
                  <a:pt x="1743" y="242110"/>
                </a:lnTo>
                <a:lnTo>
                  <a:pt x="441" y="263841"/>
                </a:lnTo>
                <a:lnTo>
                  <a:pt x="0" y="28595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240032" y="2257241"/>
            <a:ext cx="266484" cy="538931"/>
          </a:xfrm>
          <a:custGeom>
            <a:avLst/>
            <a:gdLst/>
            <a:ahLst/>
            <a:cxnLst/>
            <a:rect l="l" t="t" r="r" b="b"/>
            <a:pathLst>
              <a:path w="266484" h="538931">
                <a:moveTo>
                  <a:pt x="0" y="285956"/>
                </a:moveTo>
                <a:lnTo>
                  <a:pt x="441" y="307965"/>
                </a:lnTo>
                <a:lnTo>
                  <a:pt x="1743" y="329377"/>
                </a:lnTo>
                <a:lnTo>
                  <a:pt x="3872" y="350125"/>
                </a:lnTo>
                <a:lnTo>
                  <a:pt x="6792" y="370145"/>
                </a:lnTo>
                <a:lnTo>
                  <a:pt x="10470" y="389373"/>
                </a:lnTo>
                <a:lnTo>
                  <a:pt x="14871" y="407743"/>
                </a:lnTo>
                <a:lnTo>
                  <a:pt x="19962" y="425190"/>
                </a:lnTo>
                <a:lnTo>
                  <a:pt x="32073" y="457055"/>
                </a:lnTo>
                <a:lnTo>
                  <a:pt x="46529" y="484450"/>
                </a:lnTo>
                <a:lnTo>
                  <a:pt x="63056" y="506855"/>
                </a:lnTo>
                <a:lnTo>
                  <a:pt x="81379" y="523750"/>
                </a:lnTo>
                <a:lnTo>
                  <a:pt x="101225" y="534615"/>
                </a:lnTo>
                <a:lnTo>
                  <a:pt x="122319" y="538931"/>
                </a:lnTo>
                <a:lnTo>
                  <a:pt x="133248" y="538470"/>
                </a:lnTo>
                <a:lnTo>
                  <a:pt x="154859" y="532274"/>
                </a:lnTo>
                <a:lnTo>
                  <a:pt x="175361" y="519543"/>
                </a:lnTo>
                <a:lnTo>
                  <a:pt x="194477" y="500864"/>
                </a:lnTo>
                <a:lnTo>
                  <a:pt x="211935" y="476825"/>
                </a:lnTo>
                <a:lnTo>
                  <a:pt x="227460" y="448014"/>
                </a:lnTo>
                <a:lnTo>
                  <a:pt x="240777" y="415021"/>
                </a:lnTo>
                <a:lnTo>
                  <a:pt x="246522" y="397139"/>
                </a:lnTo>
                <a:lnTo>
                  <a:pt x="251612" y="378432"/>
                </a:lnTo>
                <a:lnTo>
                  <a:pt x="256013" y="358973"/>
                </a:lnTo>
                <a:lnTo>
                  <a:pt x="259691" y="338835"/>
                </a:lnTo>
                <a:lnTo>
                  <a:pt x="262611" y="318093"/>
                </a:lnTo>
                <a:lnTo>
                  <a:pt x="264740" y="296820"/>
                </a:lnTo>
                <a:lnTo>
                  <a:pt x="266042" y="275089"/>
                </a:lnTo>
                <a:lnTo>
                  <a:pt x="266484" y="252974"/>
                </a:lnTo>
                <a:lnTo>
                  <a:pt x="266042" y="230967"/>
                </a:lnTo>
                <a:lnTo>
                  <a:pt x="264740" y="209557"/>
                </a:lnTo>
                <a:lnTo>
                  <a:pt x="262611" y="188809"/>
                </a:lnTo>
                <a:lnTo>
                  <a:pt x="259691" y="168790"/>
                </a:lnTo>
                <a:lnTo>
                  <a:pt x="256013" y="149563"/>
                </a:lnTo>
                <a:lnTo>
                  <a:pt x="251612" y="131193"/>
                </a:lnTo>
                <a:lnTo>
                  <a:pt x="246522" y="113746"/>
                </a:lnTo>
                <a:lnTo>
                  <a:pt x="234411" y="81880"/>
                </a:lnTo>
                <a:lnTo>
                  <a:pt x="219956" y="54484"/>
                </a:lnTo>
                <a:lnTo>
                  <a:pt x="203431" y="32078"/>
                </a:lnTo>
                <a:lnTo>
                  <a:pt x="185109" y="15182"/>
                </a:lnTo>
                <a:lnTo>
                  <a:pt x="165266" y="4316"/>
                </a:lnTo>
                <a:lnTo>
                  <a:pt x="144175" y="0"/>
                </a:lnTo>
                <a:lnTo>
                  <a:pt x="133248" y="460"/>
                </a:lnTo>
                <a:lnTo>
                  <a:pt x="111633" y="6656"/>
                </a:lnTo>
                <a:lnTo>
                  <a:pt x="91129" y="19387"/>
                </a:lnTo>
                <a:lnTo>
                  <a:pt x="72010" y="38067"/>
                </a:lnTo>
                <a:lnTo>
                  <a:pt x="54551" y="62105"/>
                </a:lnTo>
                <a:lnTo>
                  <a:pt x="39025" y="90916"/>
                </a:lnTo>
                <a:lnTo>
                  <a:pt x="25707" y="123909"/>
                </a:lnTo>
                <a:lnTo>
                  <a:pt x="19962" y="141791"/>
                </a:lnTo>
                <a:lnTo>
                  <a:pt x="14871" y="160498"/>
                </a:lnTo>
                <a:lnTo>
                  <a:pt x="10470" y="179957"/>
                </a:lnTo>
                <a:lnTo>
                  <a:pt x="6792" y="200095"/>
                </a:lnTo>
                <a:lnTo>
                  <a:pt x="3872" y="220837"/>
                </a:lnTo>
                <a:lnTo>
                  <a:pt x="1743" y="242110"/>
                </a:lnTo>
                <a:lnTo>
                  <a:pt x="441" y="263841"/>
                </a:lnTo>
                <a:lnTo>
                  <a:pt x="0" y="285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280078" y="2317664"/>
            <a:ext cx="186397" cy="418096"/>
          </a:xfrm>
          <a:custGeom>
            <a:avLst/>
            <a:gdLst/>
            <a:ahLst/>
            <a:cxnLst/>
            <a:rect l="l" t="t" r="r" b="b"/>
            <a:pathLst>
              <a:path w="186397" h="418096">
                <a:moveTo>
                  <a:pt x="0" y="220573"/>
                </a:moveTo>
                <a:lnTo>
                  <a:pt x="376" y="239443"/>
                </a:lnTo>
                <a:lnTo>
                  <a:pt x="1485" y="257749"/>
                </a:lnTo>
                <a:lnTo>
                  <a:pt x="3293" y="275422"/>
                </a:lnTo>
                <a:lnTo>
                  <a:pt x="5768" y="292394"/>
                </a:lnTo>
                <a:lnTo>
                  <a:pt x="8877" y="308597"/>
                </a:lnTo>
                <a:lnTo>
                  <a:pt x="12589" y="323962"/>
                </a:lnTo>
                <a:lnTo>
                  <a:pt x="16871" y="338421"/>
                </a:lnTo>
                <a:lnTo>
                  <a:pt x="21691" y="351905"/>
                </a:lnTo>
                <a:lnTo>
                  <a:pt x="32815" y="375674"/>
                </a:lnTo>
                <a:lnTo>
                  <a:pt x="45701" y="394723"/>
                </a:lnTo>
                <a:lnTo>
                  <a:pt x="60090" y="408503"/>
                </a:lnTo>
                <a:lnTo>
                  <a:pt x="75725" y="416466"/>
                </a:lnTo>
                <a:lnTo>
                  <a:pt x="83929" y="418096"/>
                </a:lnTo>
                <a:lnTo>
                  <a:pt x="93192" y="417970"/>
                </a:lnTo>
                <a:lnTo>
                  <a:pt x="109215" y="412911"/>
                </a:lnTo>
                <a:lnTo>
                  <a:pt x="124349" y="402156"/>
                </a:lnTo>
                <a:lnTo>
                  <a:pt x="138364" y="386248"/>
                </a:lnTo>
                <a:lnTo>
                  <a:pt x="151033" y="365729"/>
                </a:lnTo>
                <a:lnTo>
                  <a:pt x="162125" y="341141"/>
                </a:lnTo>
                <a:lnTo>
                  <a:pt x="167008" y="327491"/>
                </a:lnTo>
                <a:lnTo>
                  <a:pt x="171412" y="313027"/>
                </a:lnTo>
                <a:lnTo>
                  <a:pt x="175306" y="297817"/>
                </a:lnTo>
                <a:lnTo>
                  <a:pt x="178664" y="281929"/>
                </a:lnTo>
                <a:lnTo>
                  <a:pt x="181455" y="265431"/>
                </a:lnTo>
                <a:lnTo>
                  <a:pt x="183652" y="248390"/>
                </a:lnTo>
                <a:lnTo>
                  <a:pt x="185226" y="230874"/>
                </a:lnTo>
                <a:lnTo>
                  <a:pt x="186148" y="212952"/>
                </a:lnTo>
                <a:lnTo>
                  <a:pt x="186397" y="197510"/>
                </a:lnTo>
                <a:lnTo>
                  <a:pt x="186021" y="178644"/>
                </a:lnTo>
                <a:lnTo>
                  <a:pt x="184912" y="160341"/>
                </a:lnTo>
                <a:lnTo>
                  <a:pt x="183105" y="142670"/>
                </a:lnTo>
                <a:lnTo>
                  <a:pt x="180630" y="125700"/>
                </a:lnTo>
                <a:lnTo>
                  <a:pt x="177521" y="109498"/>
                </a:lnTo>
                <a:lnTo>
                  <a:pt x="173809" y="94134"/>
                </a:lnTo>
                <a:lnTo>
                  <a:pt x="169527" y="79676"/>
                </a:lnTo>
                <a:lnTo>
                  <a:pt x="164707" y="66193"/>
                </a:lnTo>
                <a:lnTo>
                  <a:pt x="153584" y="42424"/>
                </a:lnTo>
                <a:lnTo>
                  <a:pt x="140699" y="23375"/>
                </a:lnTo>
                <a:lnTo>
                  <a:pt x="126308" y="9594"/>
                </a:lnTo>
                <a:lnTo>
                  <a:pt x="110672" y="1629"/>
                </a:lnTo>
                <a:lnTo>
                  <a:pt x="102468" y="0"/>
                </a:lnTo>
                <a:lnTo>
                  <a:pt x="93192" y="127"/>
                </a:lnTo>
                <a:lnTo>
                  <a:pt x="77172" y="5183"/>
                </a:lnTo>
                <a:lnTo>
                  <a:pt x="62040" y="15937"/>
                </a:lnTo>
                <a:lnTo>
                  <a:pt x="48026" y="31846"/>
                </a:lnTo>
                <a:lnTo>
                  <a:pt x="35358" y="52367"/>
                </a:lnTo>
                <a:lnTo>
                  <a:pt x="24267" y="76958"/>
                </a:lnTo>
                <a:lnTo>
                  <a:pt x="19384" y="90610"/>
                </a:lnTo>
                <a:lnTo>
                  <a:pt x="14981" y="105075"/>
                </a:lnTo>
                <a:lnTo>
                  <a:pt x="11087" y="120287"/>
                </a:lnTo>
                <a:lnTo>
                  <a:pt x="7730" y="136176"/>
                </a:lnTo>
                <a:lnTo>
                  <a:pt x="4939" y="152676"/>
                </a:lnTo>
                <a:lnTo>
                  <a:pt x="2743" y="169717"/>
                </a:lnTo>
                <a:lnTo>
                  <a:pt x="1170" y="187233"/>
                </a:lnTo>
                <a:lnTo>
                  <a:pt x="248" y="205156"/>
                </a:lnTo>
                <a:lnTo>
                  <a:pt x="0" y="220573"/>
                </a:lnTo>
                <a:close/>
              </a:path>
            </a:pathLst>
          </a:custGeom>
          <a:solidFill>
            <a:srgbClr val="505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280078" y="2317664"/>
            <a:ext cx="186397" cy="418096"/>
          </a:xfrm>
          <a:custGeom>
            <a:avLst/>
            <a:gdLst/>
            <a:ahLst/>
            <a:cxnLst/>
            <a:rect l="l" t="t" r="r" b="b"/>
            <a:pathLst>
              <a:path w="186397" h="418096">
                <a:moveTo>
                  <a:pt x="0" y="220573"/>
                </a:moveTo>
                <a:lnTo>
                  <a:pt x="376" y="239443"/>
                </a:lnTo>
                <a:lnTo>
                  <a:pt x="1485" y="257749"/>
                </a:lnTo>
                <a:lnTo>
                  <a:pt x="3293" y="275422"/>
                </a:lnTo>
                <a:lnTo>
                  <a:pt x="5768" y="292394"/>
                </a:lnTo>
                <a:lnTo>
                  <a:pt x="8877" y="308597"/>
                </a:lnTo>
                <a:lnTo>
                  <a:pt x="12589" y="323962"/>
                </a:lnTo>
                <a:lnTo>
                  <a:pt x="16871" y="338421"/>
                </a:lnTo>
                <a:lnTo>
                  <a:pt x="21691" y="351905"/>
                </a:lnTo>
                <a:lnTo>
                  <a:pt x="32815" y="375674"/>
                </a:lnTo>
                <a:lnTo>
                  <a:pt x="45701" y="394723"/>
                </a:lnTo>
                <a:lnTo>
                  <a:pt x="60090" y="408503"/>
                </a:lnTo>
                <a:lnTo>
                  <a:pt x="75725" y="416466"/>
                </a:lnTo>
                <a:lnTo>
                  <a:pt x="83929" y="418096"/>
                </a:lnTo>
                <a:lnTo>
                  <a:pt x="92346" y="418066"/>
                </a:lnTo>
                <a:lnTo>
                  <a:pt x="109215" y="412911"/>
                </a:lnTo>
                <a:lnTo>
                  <a:pt x="124349" y="402156"/>
                </a:lnTo>
                <a:lnTo>
                  <a:pt x="138364" y="386248"/>
                </a:lnTo>
                <a:lnTo>
                  <a:pt x="151033" y="365729"/>
                </a:lnTo>
                <a:lnTo>
                  <a:pt x="162125" y="341141"/>
                </a:lnTo>
                <a:lnTo>
                  <a:pt x="167008" y="327491"/>
                </a:lnTo>
                <a:lnTo>
                  <a:pt x="171412" y="313027"/>
                </a:lnTo>
                <a:lnTo>
                  <a:pt x="175306" y="297817"/>
                </a:lnTo>
                <a:lnTo>
                  <a:pt x="178664" y="281929"/>
                </a:lnTo>
                <a:lnTo>
                  <a:pt x="181455" y="265431"/>
                </a:lnTo>
                <a:lnTo>
                  <a:pt x="183652" y="248390"/>
                </a:lnTo>
                <a:lnTo>
                  <a:pt x="185226" y="230874"/>
                </a:lnTo>
                <a:lnTo>
                  <a:pt x="186148" y="212952"/>
                </a:lnTo>
                <a:lnTo>
                  <a:pt x="186397" y="197510"/>
                </a:lnTo>
                <a:lnTo>
                  <a:pt x="186021" y="178644"/>
                </a:lnTo>
                <a:lnTo>
                  <a:pt x="184912" y="160341"/>
                </a:lnTo>
                <a:lnTo>
                  <a:pt x="183105" y="142670"/>
                </a:lnTo>
                <a:lnTo>
                  <a:pt x="180630" y="125700"/>
                </a:lnTo>
                <a:lnTo>
                  <a:pt x="177521" y="109498"/>
                </a:lnTo>
                <a:lnTo>
                  <a:pt x="173809" y="94134"/>
                </a:lnTo>
                <a:lnTo>
                  <a:pt x="169527" y="79676"/>
                </a:lnTo>
                <a:lnTo>
                  <a:pt x="164707" y="66193"/>
                </a:lnTo>
                <a:lnTo>
                  <a:pt x="153584" y="42424"/>
                </a:lnTo>
                <a:lnTo>
                  <a:pt x="140699" y="23375"/>
                </a:lnTo>
                <a:lnTo>
                  <a:pt x="126308" y="9594"/>
                </a:lnTo>
                <a:lnTo>
                  <a:pt x="110672" y="1629"/>
                </a:lnTo>
                <a:lnTo>
                  <a:pt x="102468" y="0"/>
                </a:lnTo>
                <a:lnTo>
                  <a:pt x="94049" y="29"/>
                </a:lnTo>
                <a:lnTo>
                  <a:pt x="77172" y="5183"/>
                </a:lnTo>
                <a:lnTo>
                  <a:pt x="62040" y="15937"/>
                </a:lnTo>
                <a:lnTo>
                  <a:pt x="48026" y="31846"/>
                </a:lnTo>
                <a:lnTo>
                  <a:pt x="35358" y="52367"/>
                </a:lnTo>
                <a:lnTo>
                  <a:pt x="24267" y="76958"/>
                </a:lnTo>
                <a:lnTo>
                  <a:pt x="19384" y="90610"/>
                </a:lnTo>
                <a:lnTo>
                  <a:pt x="14981" y="105075"/>
                </a:lnTo>
                <a:lnTo>
                  <a:pt x="11087" y="120287"/>
                </a:lnTo>
                <a:lnTo>
                  <a:pt x="7730" y="136176"/>
                </a:lnTo>
                <a:lnTo>
                  <a:pt x="4939" y="152676"/>
                </a:lnTo>
                <a:lnTo>
                  <a:pt x="2743" y="169717"/>
                </a:lnTo>
                <a:lnTo>
                  <a:pt x="1170" y="187233"/>
                </a:lnTo>
                <a:lnTo>
                  <a:pt x="248" y="205156"/>
                </a:lnTo>
                <a:lnTo>
                  <a:pt x="0" y="2205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284150" y="1529143"/>
            <a:ext cx="69786" cy="110324"/>
          </a:xfrm>
          <a:custGeom>
            <a:avLst/>
            <a:gdLst/>
            <a:ahLst/>
            <a:cxnLst/>
            <a:rect l="l" t="t" r="r" b="b"/>
            <a:pathLst>
              <a:path w="69786" h="110324">
                <a:moveTo>
                  <a:pt x="23290" y="38117"/>
                </a:moveTo>
                <a:lnTo>
                  <a:pt x="28937" y="25574"/>
                </a:lnTo>
                <a:lnTo>
                  <a:pt x="34899" y="21132"/>
                </a:lnTo>
                <a:lnTo>
                  <a:pt x="40162" y="24674"/>
                </a:lnTo>
                <a:lnTo>
                  <a:pt x="46003" y="36391"/>
                </a:lnTo>
                <a:lnTo>
                  <a:pt x="48666" y="55168"/>
                </a:lnTo>
                <a:lnTo>
                  <a:pt x="46506" y="72214"/>
                </a:lnTo>
                <a:lnTo>
                  <a:pt x="40855" y="84760"/>
                </a:lnTo>
                <a:lnTo>
                  <a:pt x="34899" y="89204"/>
                </a:lnTo>
                <a:lnTo>
                  <a:pt x="29630" y="85660"/>
                </a:lnTo>
                <a:lnTo>
                  <a:pt x="23792" y="73940"/>
                </a:lnTo>
                <a:lnTo>
                  <a:pt x="21132" y="55168"/>
                </a:lnTo>
                <a:lnTo>
                  <a:pt x="23914" y="107749"/>
                </a:lnTo>
                <a:lnTo>
                  <a:pt x="34899" y="110324"/>
                </a:lnTo>
                <a:lnTo>
                  <a:pt x="36500" y="110273"/>
                </a:lnTo>
                <a:lnTo>
                  <a:pt x="47291" y="107005"/>
                </a:lnTo>
                <a:lnTo>
                  <a:pt x="56462" y="99154"/>
                </a:lnTo>
                <a:lnTo>
                  <a:pt x="63566" y="87427"/>
                </a:lnTo>
                <a:lnTo>
                  <a:pt x="68157" y="72529"/>
                </a:lnTo>
                <a:lnTo>
                  <a:pt x="69786" y="55168"/>
                </a:lnTo>
                <a:lnTo>
                  <a:pt x="69753" y="52622"/>
                </a:lnTo>
                <a:lnTo>
                  <a:pt x="67684" y="35564"/>
                </a:lnTo>
                <a:lnTo>
                  <a:pt x="62717" y="21065"/>
                </a:lnTo>
                <a:lnTo>
                  <a:pt x="55300" y="9833"/>
                </a:lnTo>
                <a:lnTo>
                  <a:pt x="45878" y="2576"/>
                </a:lnTo>
                <a:lnTo>
                  <a:pt x="34899" y="0"/>
                </a:lnTo>
                <a:lnTo>
                  <a:pt x="33282" y="52"/>
                </a:lnTo>
                <a:lnTo>
                  <a:pt x="23290" y="38117"/>
                </a:lnTo>
                <a:close/>
              </a:path>
              <a:path w="69786" h="110324">
                <a:moveTo>
                  <a:pt x="22490" y="3327"/>
                </a:moveTo>
                <a:lnTo>
                  <a:pt x="13319" y="11183"/>
                </a:lnTo>
                <a:lnTo>
                  <a:pt x="6217" y="22913"/>
                </a:lnTo>
                <a:lnTo>
                  <a:pt x="1628" y="37810"/>
                </a:lnTo>
                <a:lnTo>
                  <a:pt x="0" y="55168"/>
                </a:lnTo>
                <a:lnTo>
                  <a:pt x="32" y="57709"/>
                </a:lnTo>
                <a:lnTo>
                  <a:pt x="2101" y="74768"/>
                </a:lnTo>
                <a:lnTo>
                  <a:pt x="7068" y="89264"/>
                </a:lnTo>
                <a:lnTo>
                  <a:pt x="14488" y="100494"/>
                </a:lnTo>
                <a:lnTo>
                  <a:pt x="23914" y="107749"/>
                </a:lnTo>
                <a:lnTo>
                  <a:pt x="21132" y="55168"/>
                </a:lnTo>
                <a:lnTo>
                  <a:pt x="23290" y="38117"/>
                </a:lnTo>
                <a:lnTo>
                  <a:pt x="33282" y="52"/>
                </a:lnTo>
                <a:lnTo>
                  <a:pt x="22490" y="3327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305284" y="1550276"/>
            <a:ext cx="27533" cy="68072"/>
          </a:xfrm>
          <a:custGeom>
            <a:avLst/>
            <a:gdLst/>
            <a:ahLst/>
            <a:cxnLst/>
            <a:rect l="l" t="t" r="r" b="b"/>
            <a:pathLst>
              <a:path w="27533" h="68072">
                <a:moveTo>
                  <a:pt x="13766" y="0"/>
                </a:moveTo>
                <a:lnTo>
                  <a:pt x="7805" y="4441"/>
                </a:lnTo>
                <a:lnTo>
                  <a:pt x="2157" y="16985"/>
                </a:lnTo>
                <a:lnTo>
                  <a:pt x="0" y="34036"/>
                </a:lnTo>
                <a:lnTo>
                  <a:pt x="2660" y="52807"/>
                </a:lnTo>
                <a:lnTo>
                  <a:pt x="8497" y="64527"/>
                </a:lnTo>
                <a:lnTo>
                  <a:pt x="13766" y="68072"/>
                </a:lnTo>
                <a:lnTo>
                  <a:pt x="19722" y="63627"/>
                </a:lnTo>
                <a:lnTo>
                  <a:pt x="25373" y="51081"/>
                </a:lnTo>
                <a:lnTo>
                  <a:pt x="27533" y="34036"/>
                </a:lnTo>
                <a:lnTo>
                  <a:pt x="24870" y="15259"/>
                </a:lnTo>
                <a:lnTo>
                  <a:pt x="19030" y="3542"/>
                </a:lnTo>
                <a:lnTo>
                  <a:pt x="1376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284150" y="1529143"/>
            <a:ext cx="69786" cy="110324"/>
          </a:xfrm>
          <a:custGeom>
            <a:avLst/>
            <a:gdLst/>
            <a:ahLst/>
            <a:cxnLst/>
            <a:rect l="l" t="t" r="r" b="b"/>
            <a:pathLst>
              <a:path w="69786" h="110324">
                <a:moveTo>
                  <a:pt x="34899" y="110324"/>
                </a:moveTo>
                <a:lnTo>
                  <a:pt x="23914" y="107749"/>
                </a:lnTo>
                <a:lnTo>
                  <a:pt x="14488" y="100494"/>
                </a:lnTo>
                <a:lnTo>
                  <a:pt x="7068" y="89264"/>
                </a:lnTo>
                <a:lnTo>
                  <a:pt x="2101" y="74768"/>
                </a:lnTo>
                <a:lnTo>
                  <a:pt x="32" y="57709"/>
                </a:lnTo>
                <a:lnTo>
                  <a:pt x="0" y="55168"/>
                </a:lnTo>
                <a:lnTo>
                  <a:pt x="1628" y="37810"/>
                </a:lnTo>
                <a:lnTo>
                  <a:pt x="6217" y="22913"/>
                </a:lnTo>
                <a:lnTo>
                  <a:pt x="13319" y="11183"/>
                </a:lnTo>
                <a:lnTo>
                  <a:pt x="22490" y="3327"/>
                </a:lnTo>
                <a:lnTo>
                  <a:pt x="33282" y="52"/>
                </a:lnTo>
                <a:lnTo>
                  <a:pt x="34899" y="0"/>
                </a:lnTo>
                <a:lnTo>
                  <a:pt x="45878" y="2576"/>
                </a:lnTo>
                <a:lnTo>
                  <a:pt x="55300" y="9833"/>
                </a:lnTo>
                <a:lnTo>
                  <a:pt x="62717" y="21065"/>
                </a:lnTo>
                <a:lnTo>
                  <a:pt x="67684" y="35564"/>
                </a:lnTo>
                <a:lnTo>
                  <a:pt x="69753" y="52622"/>
                </a:lnTo>
                <a:lnTo>
                  <a:pt x="69786" y="55168"/>
                </a:lnTo>
                <a:lnTo>
                  <a:pt x="68157" y="72529"/>
                </a:lnTo>
                <a:lnTo>
                  <a:pt x="63566" y="87427"/>
                </a:lnTo>
                <a:lnTo>
                  <a:pt x="56462" y="99154"/>
                </a:lnTo>
                <a:lnTo>
                  <a:pt x="47291" y="107005"/>
                </a:lnTo>
                <a:lnTo>
                  <a:pt x="36500" y="110273"/>
                </a:lnTo>
                <a:lnTo>
                  <a:pt x="34899" y="1103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530944" y="1784589"/>
            <a:ext cx="27546" cy="381965"/>
          </a:xfrm>
          <a:custGeom>
            <a:avLst/>
            <a:gdLst/>
            <a:ahLst/>
            <a:cxnLst/>
            <a:rect l="l" t="t" r="r" b="b"/>
            <a:pathLst>
              <a:path w="27546" h="381965">
                <a:moveTo>
                  <a:pt x="0" y="0"/>
                </a:moveTo>
                <a:lnTo>
                  <a:pt x="0" y="381965"/>
                </a:lnTo>
                <a:lnTo>
                  <a:pt x="27546" y="381965"/>
                </a:lnTo>
                <a:lnTo>
                  <a:pt x="23533" y="0"/>
                </a:lnTo>
                <a:lnTo>
                  <a:pt x="0" y="0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530944" y="1784589"/>
            <a:ext cx="27546" cy="381965"/>
          </a:xfrm>
          <a:custGeom>
            <a:avLst/>
            <a:gdLst/>
            <a:ahLst/>
            <a:cxnLst/>
            <a:rect l="l" t="t" r="r" b="b"/>
            <a:pathLst>
              <a:path w="27546" h="381965">
                <a:moveTo>
                  <a:pt x="0" y="0"/>
                </a:moveTo>
                <a:lnTo>
                  <a:pt x="23533" y="0"/>
                </a:lnTo>
                <a:lnTo>
                  <a:pt x="27546" y="381965"/>
                </a:lnTo>
                <a:lnTo>
                  <a:pt x="0" y="38196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487800" y="1779165"/>
            <a:ext cx="43141" cy="387388"/>
          </a:xfrm>
          <a:custGeom>
            <a:avLst/>
            <a:gdLst/>
            <a:ahLst/>
            <a:cxnLst/>
            <a:rect l="l" t="t" r="r" b="b"/>
            <a:pathLst>
              <a:path w="43141" h="387388">
                <a:moveTo>
                  <a:pt x="4406" y="0"/>
                </a:moveTo>
                <a:lnTo>
                  <a:pt x="0" y="387388"/>
                </a:lnTo>
                <a:lnTo>
                  <a:pt x="43141" y="387388"/>
                </a:lnTo>
                <a:lnTo>
                  <a:pt x="43141" y="5422"/>
                </a:lnTo>
                <a:lnTo>
                  <a:pt x="4406" y="0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487800" y="1779165"/>
            <a:ext cx="43141" cy="387388"/>
          </a:xfrm>
          <a:custGeom>
            <a:avLst/>
            <a:gdLst/>
            <a:ahLst/>
            <a:cxnLst/>
            <a:rect l="l" t="t" r="r" b="b"/>
            <a:pathLst>
              <a:path w="43141" h="387388">
                <a:moveTo>
                  <a:pt x="4406" y="0"/>
                </a:moveTo>
                <a:lnTo>
                  <a:pt x="43141" y="5422"/>
                </a:lnTo>
                <a:lnTo>
                  <a:pt x="43141" y="387388"/>
                </a:lnTo>
                <a:lnTo>
                  <a:pt x="0" y="387388"/>
                </a:lnTo>
                <a:lnTo>
                  <a:pt x="44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437134" y="1984304"/>
            <a:ext cx="75692" cy="63169"/>
          </a:xfrm>
          <a:custGeom>
            <a:avLst/>
            <a:gdLst/>
            <a:ahLst/>
            <a:cxnLst/>
            <a:rect l="l" t="t" r="r" b="b"/>
            <a:pathLst>
              <a:path w="75691" h="63169">
                <a:moveTo>
                  <a:pt x="9105" y="5283"/>
                </a:moveTo>
                <a:lnTo>
                  <a:pt x="0" y="63169"/>
                </a:lnTo>
                <a:lnTo>
                  <a:pt x="75691" y="55943"/>
                </a:lnTo>
                <a:lnTo>
                  <a:pt x="75691" y="0"/>
                </a:lnTo>
                <a:lnTo>
                  <a:pt x="9105" y="5283"/>
                </a:lnTo>
                <a:close/>
              </a:path>
            </a:pathLst>
          </a:custGeom>
          <a:solidFill>
            <a:srgbClr val="DDC9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437134" y="1984304"/>
            <a:ext cx="75692" cy="63169"/>
          </a:xfrm>
          <a:custGeom>
            <a:avLst/>
            <a:gdLst/>
            <a:ahLst/>
            <a:cxnLst/>
            <a:rect l="l" t="t" r="r" b="b"/>
            <a:pathLst>
              <a:path w="75691" h="63169">
                <a:moveTo>
                  <a:pt x="9105" y="5283"/>
                </a:moveTo>
                <a:lnTo>
                  <a:pt x="75691" y="0"/>
                </a:lnTo>
                <a:lnTo>
                  <a:pt x="75691" y="55943"/>
                </a:lnTo>
                <a:lnTo>
                  <a:pt x="0" y="631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047383" y="1528243"/>
            <a:ext cx="526934" cy="710222"/>
          </a:xfrm>
          <a:custGeom>
            <a:avLst/>
            <a:gdLst/>
            <a:ahLst/>
            <a:cxnLst/>
            <a:rect l="l" t="t" r="r" b="b"/>
            <a:pathLst>
              <a:path w="526934" h="710222">
                <a:moveTo>
                  <a:pt x="520554" y="621300"/>
                </a:moveTo>
                <a:lnTo>
                  <a:pt x="515381" y="615095"/>
                </a:lnTo>
                <a:lnTo>
                  <a:pt x="508348" y="608958"/>
                </a:lnTo>
                <a:lnTo>
                  <a:pt x="499541" y="602208"/>
                </a:lnTo>
                <a:lnTo>
                  <a:pt x="479418" y="586405"/>
                </a:lnTo>
                <a:lnTo>
                  <a:pt x="469622" y="577707"/>
                </a:lnTo>
                <a:lnTo>
                  <a:pt x="466516" y="574315"/>
                </a:lnTo>
                <a:lnTo>
                  <a:pt x="466331" y="574040"/>
                </a:lnTo>
                <a:lnTo>
                  <a:pt x="371284" y="349529"/>
                </a:lnTo>
                <a:lnTo>
                  <a:pt x="481342" y="198094"/>
                </a:lnTo>
                <a:lnTo>
                  <a:pt x="488188" y="192419"/>
                </a:lnTo>
                <a:lnTo>
                  <a:pt x="488913" y="182694"/>
                </a:lnTo>
                <a:lnTo>
                  <a:pt x="485749" y="165519"/>
                </a:lnTo>
                <a:lnTo>
                  <a:pt x="478239" y="150477"/>
                </a:lnTo>
                <a:lnTo>
                  <a:pt x="465557" y="139439"/>
                </a:lnTo>
                <a:lnTo>
                  <a:pt x="452201" y="132173"/>
                </a:lnTo>
                <a:lnTo>
                  <a:pt x="442669" y="128447"/>
                </a:lnTo>
                <a:lnTo>
                  <a:pt x="440651" y="127812"/>
                </a:lnTo>
                <a:lnTo>
                  <a:pt x="94830" y="0"/>
                </a:lnTo>
                <a:lnTo>
                  <a:pt x="74049" y="1775"/>
                </a:lnTo>
                <a:lnTo>
                  <a:pt x="66697" y="8221"/>
                </a:lnTo>
                <a:lnTo>
                  <a:pt x="65785" y="23088"/>
                </a:lnTo>
                <a:lnTo>
                  <a:pt x="69606" y="39627"/>
                </a:lnTo>
                <a:lnTo>
                  <a:pt x="77873" y="53812"/>
                </a:lnTo>
                <a:lnTo>
                  <a:pt x="85793" y="63432"/>
                </a:lnTo>
                <a:lnTo>
                  <a:pt x="88671" y="66370"/>
                </a:lnTo>
                <a:lnTo>
                  <a:pt x="124929" y="82765"/>
                </a:lnTo>
                <a:lnTo>
                  <a:pt x="205765" y="279704"/>
                </a:lnTo>
                <a:lnTo>
                  <a:pt x="212153" y="331876"/>
                </a:lnTo>
                <a:lnTo>
                  <a:pt x="96596" y="430149"/>
                </a:lnTo>
                <a:lnTo>
                  <a:pt x="83388" y="493712"/>
                </a:lnTo>
                <a:lnTo>
                  <a:pt x="69218" y="485363"/>
                </a:lnTo>
                <a:lnTo>
                  <a:pt x="59901" y="483280"/>
                </a:lnTo>
                <a:lnTo>
                  <a:pt x="54343" y="483222"/>
                </a:lnTo>
                <a:lnTo>
                  <a:pt x="51151" y="485762"/>
                </a:lnTo>
                <a:lnTo>
                  <a:pt x="42543" y="503711"/>
                </a:lnTo>
                <a:lnTo>
                  <a:pt x="37475" y="517541"/>
                </a:lnTo>
                <a:lnTo>
                  <a:pt x="32129" y="533555"/>
                </a:lnTo>
                <a:lnTo>
                  <a:pt x="26678" y="550962"/>
                </a:lnTo>
                <a:lnTo>
                  <a:pt x="21296" y="568974"/>
                </a:lnTo>
                <a:lnTo>
                  <a:pt x="16158" y="586800"/>
                </a:lnTo>
                <a:lnTo>
                  <a:pt x="11436" y="603650"/>
                </a:lnTo>
                <a:lnTo>
                  <a:pt x="7304" y="618734"/>
                </a:lnTo>
                <a:lnTo>
                  <a:pt x="3936" y="631264"/>
                </a:lnTo>
                <a:lnTo>
                  <a:pt x="1507" y="640448"/>
                </a:lnTo>
                <a:lnTo>
                  <a:pt x="0" y="646226"/>
                </a:lnTo>
                <a:lnTo>
                  <a:pt x="173824" y="624776"/>
                </a:lnTo>
                <a:lnTo>
                  <a:pt x="251548" y="575805"/>
                </a:lnTo>
                <a:lnTo>
                  <a:pt x="253314" y="527380"/>
                </a:lnTo>
                <a:lnTo>
                  <a:pt x="307022" y="545858"/>
                </a:lnTo>
                <a:lnTo>
                  <a:pt x="306997" y="571360"/>
                </a:lnTo>
                <a:lnTo>
                  <a:pt x="404748" y="691134"/>
                </a:lnTo>
                <a:lnTo>
                  <a:pt x="523849" y="710222"/>
                </a:lnTo>
                <a:lnTo>
                  <a:pt x="525593" y="684760"/>
                </a:lnTo>
                <a:lnTo>
                  <a:pt x="526688" y="664752"/>
                </a:lnTo>
                <a:lnTo>
                  <a:pt x="526934" y="649300"/>
                </a:lnTo>
                <a:lnTo>
                  <a:pt x="526128" y="637505"/>
                </a:lnTo>
                <a:lnTo>
                  <a:pt x="524069" y="628471"/>
                </a:lnTo>
                <a:lnTo>
                  <a:pt x="520554" y="621300"/>
                </a:lnTo>
                <a:close/>
              </a:path>
            </a:pathLst>
          </a:custGeom>
          <a:solidFill>
            <a:srgbClr val="DDC9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047383" y="1528243"/>
            <a:ext cx="526934" cy="710222"/>
          </a:xfrm>
          <a:custGeom>
            <a:avLst/>
            <a:gdLst/>
            <a:ahLst/>
            <a:cxnLst/>
            <a:rect l="l" t="t" r="r" b="b"/>
            <a:pathLst>
              <a:path w="526934" h="710222">
                <a:moveTo>
                  <a:pt x="523849" y="710222"/>
                </a:moveTo>
                <a:lnTo>
                  <a:pt x="525593" y="684760"/>
                </a:lnTo>
                <a:lnTo>
                  <a:pt x="526688" y="664752"/>
                </a:lnTo>
                <a:lnTo>
                  <a:pt x="526934" y="649300"/>
                </a:lnTo>
                <a:lnTo>
                  <a:pt x="526128" y="637505"/>
                </a:lnTo>
                <a:lnTo>
                  <a:pt x="524069" y="628471"/>
                </a:lnTo>
                <a:lnTo>
                  <a:pt x="520554" y="621300"/>
                </a:lnTo>
                <a:lnTo>
                  <a:pt x="515381" y="615095"/>
                </a:lnTo>
                <a:lnTo>
                  <a:pt x="508348" y="608958"/>
                </a:lnTo>
                <a:lnTo>
                  <a:pt x="499541" y="602208"/>
                </a:lnTo>
                <a:lnTo>
                  <a:pt x="479418" y="586405"/>
                </a:lnTo>
                <a:lnTo>
                  <a:pt x="469622" y="577707"/>
                </a:lnTo>
                <a:lnTo>
                  <a:pt x="466516" y="574315"/>
                </a:lnTo>
                <a:lnTo>
                  <a:pt x="466331" y="574040"/>
                </a:lnTo>
                <a:lnTo>
                  <a:pt x="371284" y="349529"/>
                </a:lnTo>
                <a:lnTo>
                  <a:pt x="481342" y="198094"/>
                </a:lnTo>
                <a:lnTo>
                  <a:pt x="488188" y="192419"/>
                </a:lnTo>
                <a:lnTo>
                  <a:pt x="488913" y="182694"/>
                </a:lnTo>
                <a:lnTo>
                  <a:pt x="485749" y="165519"/>
                </a:lnTo>
                <a:lnTo>
                  <a:pt x="478239" y="150477"/>
                </a:lnTo>
                <a:lnTo>
                  <a:pt x="465557" y="139439"/>
                </a:lnTo>
                <a:lnTo>
                  <a:pt x="452201" y="132173"/>
                </a:lnTo>
                <a:lnTo>
                  <a:pt x="442669" y="128447"/>
                </a:lnTo>
                <a:lnTo>
                  <a:pt x="440651" y="127812"/>
                </a:lnTo>
                <a:lnTo>
                  <a:pt x="94830" y="0"/>
                </a:lnTo>
                <a:lnTo>
                  <a:pt x="74049" y="1775"/>
                </a:lnTo>
                <a:lnTo>
                  <a:pt x="66697" y="8221"/>
                </a:lnTo>
                <a:lnTo>
                  <a:pt x="65785" y="23088"/>
                </a:lnTo>
                <a:lnTo>
                  <a:pt x="69606" y="39627"/>
                </a:lnTo>
                <a:lnTo>
                  <a:pt x="77873" y="53812"/>
                </a:lnTo>
                <a:lnTo>
                  <a:pt x="85793" y="63432"/>
                </a:lnTo>
                <a:lnTo>
                  <a:pt x="88671" y="66370"/>
                </a:lnTo>
                <a:lnTo>
                  <a:pt x="124929" y="82765"/>
                </a:lnTo>
                <a:lnTo>
                  <a:pt x="205765" y="279704"/>
                </a:lnTo>
                <a:lnTo>
                  <a:pt x="212153" y="331876"/>
                </a:lnTo>
                <a:lnTo>
                  <a:pt x="96596" y="430149"/>
                </a:lnTo>
                <a:lnTo>
                  <a:pt x="83388" y="493712"/>
                </a:lnTo>
                <a:lnTo>
                  <a:pt x="69218" y="485363"/>
                </a:lnTo>
                <a:lnTo>
                  <a:pt x="59901" y="483280"/>
                </a:lnTo>
                <a:lnTo>
                  <a:pt x="54343" y="483222"/>
                </a:lnTo>
                <a:lnTo>
                  <a:pt x="51151" y="485762"/>
                </a:lnTo>
                <a:lnTo>
                  <a:pt x="42543" y="503711"/>
                </a:lnTo>
                <a:lnTo>
                  <a:pt x="37475" y="517541"/>
                </a:lnTo>
                <a:lnTo>
                  <a:pt x="32129" y="533555"/>
                </a:lnTo>
                <a:lnTo>
                  <a:pt x="26678" y="550962"/>
                </a:lnTo>
                <a:lnTo>
                  <a:pt x="21296" y="568974"/>
                </a:lnTo>
                <a:lnTo>
                  <a:pt x="16158" y="586800"/>
                </a:lnTo>
                <a:lnTo>
                  <a:pt x="11436" y="603650"/>
                </a:lnTo>
                <a:lnTo>
                  <a:pt x="7304" y="618734"/>
                </a:lnTo>
                <a:lnTo>
                  <a:pt x="3936" y="631264"/>
                </a:lnTo>
                <a:lnTo>
                  <a:pt x="1507" y="640448"/>
                </a:lnTo>
                <a:lnTo>
                  <a:pt x="0" y="646226"/>
                </a:lnTo>
                <a:lnTo>
                  <a:pt x="173824" y="624776"/>
                </a:lnTo>
                <a:lnTo>
                  <a:pt x="251548" y="575805"/>
                </a:lnTo>
                <a:lnTo>
                  <a:pt x="253314" y="527380"/>
                </a:lnTo>
                <a:lnTo>
                  <a:pt x="307022" y="545858"/>
                </a:lnTo>
                <a:lnTo>
                  <a:pt x="306997" y="571360"/>
                </a:lnTo>
                <a:lnTo>
                  <a:pt x="404748" y="6911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366129" y="2535345"/>
            <a:ext cx="295160" cy="91020"/>
          </a:xfrm>
          <a:custGeom>
            <a:avLst/>
            <a:gdLst/>
            <a:ahLst/>
            <a:cxnLst/>
            <a:rect l="l" t="t" r="r" b="b"/>
            <a:pathLst>
              <a:path w="295160" h="91020">
                <a:moveTo>
                  <a:pt x="278079" y="56070"/>
                </a:moveTo>
                <a:lnTo>
                  <a:pt x="295160" y="0"/>
                </a:lnTo>
                <a:lnTo>
                  <a:pt x="20955" y="31369"/>
                </a:lnTo>
                <a:lnTo>
                  <a:pt x="0" y="91020"/>
                </a:lnTo>
                <a:lnTo>
                  <a:pt x="278079" y="56070"/>
                </a:lnTo>
                <a:close/>
              </a:path>
            </a:pathLst>
          </a:custGeom>
          <a:solidFill>
            <a:srgbClr val="FFEC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366129" y="2535345"/>
            <a:ext cx="295160" cy="91020"/>
          </a:xfrm>
          <a:custGeom>
            <a:avLst/>
            <a:gdLst/>
            <a:ahLst/>
            <a:cxnLst/>
            <a:rect l="l" t="t" r="r" b="b"/>
            <a:pathLst>
              <a:path w="295160" h="91020">
                <a:moveTo>
                  <a:pt x="278079" y="56070"/>
                </a:moveTo>
                <a:lnTo>
                  <a:pt x="295160" y="0"/>
                </a:lnTo>
                <a:lnTo>
                  <a:pt x="20955" y="31369"/>
                </a:lnTo>
                <a:lnTo>
                  <a:pt x="0" y="91020"/>
                </a:lnTo>
                <a:lnTo>
                  <a:pt x="278079" y="560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348018" y="2552580"/>
            <a:ext cx="39065" cy="73787"/>
          </a:xfrm>
          <a:custGeom>
            <a:avLst/>
            <a:gdLst/>
            <a:ahLst/>
            <a:cxnLst/>
            <a:rect l="l" t="t" r="r" b="b"/>
            <a:pathLst>
              <a:path w="39065" h="73787">
                <a:moveTo>
                  <a:pt x="39065" y="14135"/>
                </a:moveTo>
                <a:lnTo>
                  <a:pt x="23418" y="0"/>
                </a:lnTo>
                <a:lnTo>
                  <a:pt x="0" y="62737"/>
                </a:lnTo>
                <a:lnTo>
                  <a:pt x="18122" y="73787"/>
                </a:lnTo>
                <a:lnTo>
                  <a:pt x="39065" y="14135"/>
                </a:lnTo>
                <a:close/>
              </a:path>
            </a:pathLst>
          </a:custGeom>
          <a:solidFill>
            <a:srgbClr val="DDC9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348018" y="2552580"/>
            <a:ext cx="39065" cy="73787"/>
          </a:xfrm>
          <a:custGeom>
            <a:avLst/>
            <a:gdLst/>
            <a:ahLst/>
            <a:cxnLst/>
            <a:rect l="l" t="t" r="r" b="b"/>
            <a:pathLst>
              <a:path w="39065" h="73787">
                <a:moveTo>
                  <a:pt x="39065" y="14135"/>
                </a:moveTo>
                <a:lnTo>
                  <a:pt x="23418" y="0"/>
                </a:lnTo>
                <a:lnTo>
                  <a:pt x="0" y="62737"/>
                </a:lnTo>
                <a:lnTo>
                  <a:pt x="18122" y="73787"/>
                </a:lnTo>
                <a:lnTo>
                  <a:pt x="39065" y="141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371432" y="2521738"/>
            <a:ext cx="289852" cy="44983"/>
          </a:xfrm>
          <a:custGeom>
            <a:avLst/>
            <a:gdLst/>
            <a:ahLst/>
            <a:cxnLst/>
            <a:rect l="l" t="t" r="r" b="b"/>
            <a:pathLst>
              <a:path w="289852" h="44983">
                <a:moveTo>
                  <a:pt x="0" y="30848"/>
                </a:moveTo>
                <a:lnTo>
                  <a:pt x="15646" y="44983"/>
                </a:lnTo>
                <a:lnTo>
                  <a:pt x="289852" y="13601"/>
                </a:lnTo>
                <a:lnTo>
                  <a:pt x="260413" y="0"/>
                </a:lnTo>
                <a:lnTo>
                  <a:pt x="0" y="30848"/>
                </a:lnTo>
                <a:close/>
              </a:path>
            </a:pathLst>
          </a:custGeom>
          <a:solidFill>
            <a:srgbClr val="DDC9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371432" y="2521738"/>
            <a:ext cx="289852" cy="44983"/>
          </a:xfrm>
          <a:custGeom>
            <a:avLst/>
            <a:gdLst/>
            <a:ahLst/>
            <a:cxnLst/>
            <a:rect l="l" t="t" r="r" b="b"/>
            <a:pathLst>
              <a:path w="289852" h="44983">
                <a:moveTo>
                  <a:pt x="0" y="30848"/>
                </a:moveTo>
                <a:lnTo>
                  <a:pt x="260413" y="0"/>
                </a:lnTo>
                <a:lnTo>
                  <a:pt x="289852" y="13601"/>
                </a:lnTo>
                <a:lnTo>
                  <a:pt x="15646" y="44983"/>
                </a:lnTo>
                <a:lnTo>
                  <a:pt x="0" y="308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343764" y="2097862"/>
            <a:ext cx="235140" cy="446363"/>
          </a:xfrm>
          <a:custGeom>
            <a:avLst/>
            <a:gdLst/>
            <a:ahLst/>
            <a:cxnLst/>
            <a:rect l="l" t="t" r="r" b="b"/>
            <a:pathLst>
              <a:path w="235140" h="446363">
                <a:moveTo>
                  <a:pt x="5280" y="5195"/>
                </a:moveTo>
                <a:lnTo>
                  <a:pt x="0" y="19389"/>
                </a:lnTo>
                <a:lnTo>
                  <a:pt x="0" y="21972"/>
                </a:lnTo>
                <a:lnTo>
                  <a:pt x="651" y="37484"/>
                </a:lnTo>
                <a:lnTo>
                  <a:pt x="4436" y="46505"/>
                </a:lnTo>
                <a:lnTo>
                  <a:pt x="14160" y="56359"/>
                </a:lnTo>
                <a:lnTo>
                  <a:pt x="56426" y="88579"/>
                </a:lnTo>
                <a:lnTo>
                  <a:pt x="56426" y="110944"/>
                </a:lnTo>
                <a:lnTo>
                  <a:pt x="67692" y="122438"/>
                </a:lnTo>
                <a:lnTo>
                  <a:pt x="78258" y="134905"/>
                </a:lnTo>
                <a:lnTo>
                  <a:pt x="88138" y="148205"/>
                </a:lnTo>
                <a:lnTo>
                  <a:pt x="97344" y="162198"/>
                </a:lnTo>
                <a:lnTo>
                  <a:pt x="105890" y="176745"/>
                </a:lnTo>
                <a:lnTo>
                  <a:pt x="113789" y="191705"/>
                </a:lnTo>
                <a:lnTo>
                  <a:pt x="121054" y="206938"/>
                </a:lnTo>
                <a:lnTo>
                  <a:pt x="127699" y="222306"/>
                </a:lnTo>
                <a:lnTo>
                  <a:pt x="133736" y="237668"/>
                </a:lnTo>
                <a:lnTo>
                  <a:pt x="139179" y="252884"/>
                </a:lnTo>
                <a:lnTo>
                  <a:pt x="144041" y="267814"/>
                </a:lnTo>
                <a:lnTo>
                  <a:pt x="148335" y="282320"/>
                </a:lnTo>
                <a:lnTo>
                  <a:pt x="152074" y="296260"/>
                </a:lnTo>
                <a:lnTo>
                  <a:pt x="155272" y="309495"/>
                </a:lnTo>
                <a:lnTo>
                  <a:pt x="157942" y="321886"/>
                </a:lnTo>
                <a:lnTo>
                  <a:pt x="160097" y="333293"/>
                </a:lnTo>
                <a:lnTo>
                  <a:pt x="162914" y="352593"/>
                </a:lnTo>
                <a:lnTo>
                  <a:pt x="163830" y="366277"/>
                </a:lnTo>
                <a:lnTo>
                  <a:pt x="163821" y="373658"/>
                </a:lnTo>
                <a:lnTo>
                  <a:pt x="163592" y="385830"/>
                </a:lnTo>
                <a:lnTo>
                  <a:pt x="160787" y="404838"/>
                </a:lnTo>
                <a:lnTo>
                  <a:pt x="151989" y="428444"/>
                </a:lnTo>
                <a:lnTo>
                  <a:pt x="144272" y="446363"/>
                </a:lnTo>
                <a:lnTo>
                  <a:pt x="211378" y="441995"/>
                </a:lnTo>
                <a:lnTo>
                  <a:pt x="235140" y="387397"/>
                </a:lnTo>
                <a:lnTo>
                  <a:pt x="227469" y="140598"/>
                </a:lnTo>
                <a:lnTo>
                  <a:pt x="205714" y="136483"/>
                </a:lnTo>
                <a:lnTo>
                  <a:pt x="205563" y="131543"/>
                </a:lnTo>
                <a:lnTo>
                  <a:pt x="204824" y="120618"/>
                </a:lnTo>
                <a:lnTo>
                  <a:pt x="203030" y="105799"/>
                </a:lnTo>
                <a:lnTo>
                  <a:pt x="199715" y="89253"/>
                </a:lnTo>
                <a:lnTo>
                  <a:pt x="194414" y="73145"/>
                </a:lnTo>
                <a:lnTo>
                  <a:pt x="186658" y="59643"/>
                </a:lnTo>
                <a:lnTo>
                  <a:pt x="175983" y="50911"/>
                </a:lnTo>
                <a:lnTo>
                  <a:pt x="164700" y="45924"/>
                </a:lnTo>
                <a:lnTo>
                  <a:pt x="155678" y="43400"/>
                </a:lnTo>
                <a:lnTo>
                  <a:pt x="149640" y="45291"/>
                </a:lnTo>
                <a:lnTo>
                  <a:pt x="145472" y="52710"/>
                </a:lnTo>
                <a:lnTo>
                  <a:pt x="142064" y="66769"/>
                </a:lnTo>
                <a:lnTo>
                  <a:pt x="138303" y="88579"/>
                </a:lnTo>
                <a:lnTo>
                  <a:pt x="137312" y="87786"/>
                </a:lnTo>
                <a:lnTo>
                  <a:pt x="132038" y="83559"/>
                </a:lnTo>
                <a:lnTo>
                  <a:pt x="123063" y="76359"/>
                </a:lnTo>
                <a:lnTo>
                  <a:pt x="111351" y="66953"/>
                </a:lnTo>
                <a:lnTo>
                  <a:pt x="97863" y="56103"/>
                </a:lnTo>
                <a:lnTo>
                  <a:pt x="83562" y="44576"/>
                </a:lnTo>
                <a:lnTo>
                  <a:pt x="69409" y="33136"/>
                </a:lnTo>
                <a:lnTo>
                  <a:pt x="56367" y="22548"/>
                </a:lnTo>
                <a:lnTo>
                  <a:pt x="45398" y="13576"/>
                </a:lnTo>
                <a:lnTo>
                  <a:pt x="37464" y="6985"/>
                </a:lnTo>
                <a:lnTo>
                  <a:pt x="33528" y="3540"/>
                </a:lnTo>
                <a:lnTo>
                  <a:pt x="28791" y="990"/>
                </a:lnTo>
                <a:lnTo>
                  <a:pt x="16959" y="0"/>
                </a:lnTo>
                <a:lnTo>
                  <a:pt x="5280" y="5195"/>
                </a:lnTo>
                <a:close/>
              </a:path>
            </a:pathLst>
          </a:custGeom>
          <a:solidFill>
            <a:srgbClr val="DDC9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343764" y="2097862"/>
            <a:ext cx="235140" cy="446363"/>
          </a:xfrm>
          <a:custGeom>
            <a:avLst/>
            <a:gdLst/>
            <a:ahLst/>
            <a:cxnLst/>
            <a:rect l="l" t="t" r="r" b="b"/>
            <a:pathLst>
              <a:path w="235140" h="446363">
                <a:moveTo>
                  <a:pt x="144272" y="446363"/>
                </a:moveTo>
                <a:lnTo>
                  <a:pt x="151989" y="428444"/>
                </a:lnTo>
                <a:lnTo>
                  <a:pt x="157351" y="415188"/>
                </a:lnTo>
                <a:lnTo>
                  <a:pt x="162724" y="395638"/>
                </a:lnTo>
                <a:lnTo>
                  <a:pt x="163821" y="373658"/>
                </a:lnTo>
                <a:lnTo>
                  <a:pt x="163830" y="366277"/>
                </a:lnTo>
                <a:lnTo>
                  <a:pt x="163603" y="360207"/>
                </a:lnTo>
                <a:lnTo>
                  <a:pt x="161750" y="343575"/>
                </a:lnTo>
                <a:lnTo>
                  <a:pt x="157942" y="321886"/>
                </a:lnTo>
                <a:lnTo>
                  <a:pt x="155272" y="309495"/>
                </a:lnTo>
                <a:lnTo>
                  <a:pt x="152074" y="296260"/>
                </a:lnTo>
                <a:lnTo>
                  <a:pt x="148335" y="282320"/>
                </a:lnTo>
                <a:lnTo>
                  <a:pt x="144041" y="267814"/>
                </a:lnTo>
                <a:lnTo>
                  <a:pt x="139179" y="252884"/>
                </a:lnTo>
                <a:lnTo>
                  <a:pt x="133736" y="237668"/>
                </a:lnTo>
                <a:lnTo>
                  <a:pt x="127699" y="222306"/>
                </a:lnTo>
                <a:lnTo>
                  <a:pt x="121054" y="206938"/>
                </a:lnTo>
                <a:lnTo>
                  <a:pt x="113789" y="191705"/>
                </a:lnTo>
                <a:lnTo>
                  <a:pt x="105890" y="176745"/>
                </a:lnTo>
                <a:lnTo>
                  <a:pt x="97344" y="162198"/>
                </a:lnTo>
                <a:lnTo>
                  <a:pt x="88138" y="148205"/>
                </a:lnTo>
                <a:lnTo>
                  <a:pt x="78258" y="134905"/>
                </a:lnTo>
                <a:lnTo>
                  <a:pt x="67692" y="122438"/>
                </a:lnTo>
                <a:lnTo>
                  <a:pt x="56426" y="110944"/>
                </a:lnTo>
                <a:lnTo>
                  <a:pt x="56426" y="88579"/>
                </a:lnTo>
                <a:lnTo>
                  <a:pt x="14160" y="56359"/>
                </a:lnTo>
                <a:lnTo>
                  <a:pt x="4436" y="46505"/>
                </a:lnTo>
                <a:lnTo>
                  <a:pt x="651" y="37484"/>
                </a:lnTo>
                <a:lnTo>
                  <a:pt x="0" y="21972"/>
                </a:lnTo>
                <a:lnTo>
                  <a:pt x="0" y="19389"/>
                </a:lnTo>
                <a:lnTo>
                  <a:pt x="5280" y="5195"/>
                </a:lnTo>
                <a:lnTo>
                  <a:pt x="16959" y="0"/>
                </a:lnTo>
                <a:lnTo>
                  <a:pt x="28791" y="990"/>
                </a:lnTo>
                <a:lnTo>
                  <a:pt x="33528" y="3540"/>
                </a:lnTo>
                <a:lnTo>
                  <a:pt x="37464" y="6985"/>
                </a:lnTo>
                <a:lnTo>
                  <a:pt x="45398" y="13576"/>
                </a:lnTo>
                <a:lnTo>
                  <a:pt x="56367" y="22548"/>
                </a:lnTo>
                <a:lnTo>
                  <a:pt x="69409" y="33136"/>
                </a:lnTo>
                <a:lnTo>
                  <a:pt x="83562" y="44576"/>
                </a:lnTo>
                <a:lnTo>
                  <a:pt x="97863" y="56103"/>
                </a:lnTo>
                <a:lnTo>
                  <a:pt x="111351" y="66953"/>
                </a:lnTo>
                <a:lnTo>
                  <a:pt x="123063" y="76359"/>
                </a:lnTo>
                <a:lnTo>
                  <a:pt x="132038" y="83559"/>
                </a:lnTo>
                <a:lnTo>
                  <a:pt x="137312" y="87786"/>
                </a:lnTo>
                <a:lnTo>
                  <a:pt x="138303" y="88579"/>
                </a:lnTo>
                <a:lnTo>
                  <a:pt x="142064" y="66769"/>
                </a:lnTo>
                <a:lnTo>
                  <a:pt x="145472" y="52710"/>
                </a:lnTo>
                <a:lnTo>
                  <a:pt x="149640" y="45291"/>
                </a:lnTo>
                <a:lnTo>
                  <a:pt x="155678" y="43400"/>
                </a:lnTo>
                <a:lnTo>
                  <a:pt x="164700" y="45924"/>
                </a:lnTo>
                <a:lnTo>
                  <a:pt x="175983" y="50911"/>
                </a:lnTo>
                <a:lnTo>
                  <a:pt x="186658" y="59643"/>
                </a:lnTo>
                <a:lnTo>
                  <a:pt x="194414" y="73145"/>
                </a:lnTo>
                <a:lnTo>
                  <a:pt x="199715" y="89253"/>
                </a:lnTo>
                <a:lnTo>
                  <a:pt x="203030" y="105799"/>
                </a:lnTo>
                <a:lnTo>
                  <a:pt x="204824" y="120618"/>
                </a:lnTo>
                <a:lnTo>
                  <a:pt x="205563" y="131543"/>
                </a:lnTo>
                <a:lnTo>
                  <a:pt x="205714" y="136483"/>
                </a:lnTo>
                <a:lnTo>
                  <a:pt x="227469" y="140598"/>
                </a:lnTo>
                <a:lnTo>
                  <a:pt x="235140" y="387397"/>
                </a:lnTo>
                <a:lnTo>
                  <a:pt x="211378" y="4419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478537" y="2270439"/>
            <a:ext cx="63617" cy="264909"/>
          </a:xfrm>
          <a:custGeom>
            <a:avLst/>
            <a:gdLst/>
            <a:ahLst/>
            <a:cxnLst/>
            <a:rect l="l" t="t" r="r" b="b"/>
            <a:pathLst>
              <a:path w="63617" h="264909">
                <a:moveTo>
                  <a:pt x="44030" y="264909"/>
                </a:moveTo>
                <a:lnTo>
                  <a:pt x="51533" y="250076"/>
                </a:lnTo>
                <a:lnTo>
                  <a:pt x="57127" y="238194"/>
                </a:lnTo>
                <a:lnTo>
                  <a:pt x="60928" y="228242"/>
                </a:lnTo>
                <a:lnTo>
                  <a:pt x="63053" y="219203"/>
                </a:lnTo>
                <a:lnTo>
                  <a:pt x="63617" y="210058"/>
                </a:lnTo>
                <a:lnTo>
                  <a:pt x="62738" y="199789"/>
                </a:lnTo>
                <a:lnTo>
                  <a:pt x="60531" y="187377"/>
                </a:lnTo>
                <a:lnTo>
                  <a:pt x="57112" y="171804"/>
                </a:lnTo>
                <a:lnTo>
                  <a:pt x="52304" y="152013"/>
                </a:lnTo>
                <a:lnTo>
                  <a:pt x="48320" y="137942"/>
                </a:lnTo>
                <a:lnTo>
                  <a:pt x="43695" y="122825"/>
                </a:lnTo>
                <a:lnTo>
                  <a:pt x="38602" y="107056"/>
                </a:lnTo>
                <a:lnTo>
                  <a:pt x="33215" y="91029"/>
                </a:lnTo>
                <a:lnTo>
                  <a:pt x="27706" y="75137"/>
                </a:lnTo>
                <a:lnTo>
                  <a:pt x="22250" y="59775"/>
                </a:lnTo>
                <a:lnTo>
                  <a:pt x="17019" y="45337"/>
                </a:lnTo>
                <a:lnTo>
                  <a:pt x="12186" y="32217"/>
                </a:lnTo>
                <a:lnTo>
                  <a:pt x="7926" y="20810"/>
                </a:lnTo>
                <a:lnTo>
                  <a:pt x="4411" y="11508"/>
                </a:lnTo>
                <a:lnTo>
                  <a:pt x="310" y="80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253151" y="1807942"/>
            <a:ext cx="165519" cy="176364"/>
          </a:xfrm>
          <a:custGeom>
            <a:avLst/>
            <a:gdLst/>
            <a:ahLst/>
            <a:cxnLst/>
            <a:rect l="l" t="t" r="r" b="b"/>
            <a:pathLst>
              <a:path w="165519" h="176364">
                <a:moveTo>
                  <a:pt x="165519" y="69824"/>
                </a:moveTo>
                <a:lnTo>
                  <a:pt x="66916" y="176364"/>
                </a:lnTo>
                <a:lnTo>
                  <a:pt x="49301" y="17636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271641" y="1656939"/>
            <a:ext cx="220230" cy="91414"/>
          </a:xfrm>
          <a:custGeom>
            <a:avLst/>
            <a:gdLst/>
            <a:ahLst/>
            <a:cxnLst/>
            <a:rect l="l" t="t" r="r" b="b"/>
            <a:pathLst>
              <a:path w="220230" h="91414">
                <a:moveTo>
                  <a:pt x="220230" y="393"/>
                </a:moveTo>
                <a:lnTo>
                  <a:pt x="213578" y="278"/>
                </a:lnTo>
                <a:lnTo>
                  <a:pt x="204538" y="2670"/>
                </a:lnTo>
                <a:lnTo>
                  <a:pt x="193536" y="7196"/>
                </a:lnTo>
                <a:lnTo>
                  <a:pt x="181001" y="13479"/>
                </a:lnTo>
                <a:lnTo>
                  <a:pt x="167361" y="21146"/>
                </a:lnTo>
                <a:lnTo>
                  <a:pt x="153044" y="29820"/>
                </a:lnTo>
                <a:lnTo>
                  <a:pt x="138478" y="39128"/>
                </a:lnTo>
                <a:lnTo>
                  <a:pt x="124090" y="48693"/>
                </a:lnTo>
                <a:lnTo>
                  <a:pt x="110309" y="58142"/>
                </a:lnTo>
                <a:lnTo>
                  <a:pt x="97562" y="67098"/>
                </a:lnTo>
                <a:lnTo>
                  <a:pt x="86277" y="75188"/>
                </a:lnTo>
                <a:lnTo>
                  <a:pt x="76883" y="82036"/>
                </a:lnTo>
                <a:lnTo>
                  <a:pt x="69807" y="87267"/>
                </a:lnTo>
                <a:lnTo>
                  <a:pt x="65476" y="90507"/>
                </a:lnTo>
                <a:lnTo>
                  <a:pt x="64274" y="9141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72315" y="1583585"/>
            <a:ext cx="159567" cy="81127"/>
          </a:xfrm>
          <a:custGeom>
            <a:avLst/>
            <a:gdLst/>
            <a:ahLst/>
            <a:cxnLst/>
            <a:rect l="l" t="t" r="r" b="b"/>
            <a:pathLst>
              <a:path w="159567" h="81127">
                <a:moveTo>
                  <a:pt x="0" y="27419"/>
                </a:moveTo>
                <a:lnTo>
                  <a:pt x="30245" y="40488"/>
                </a:lnTo>
                <a:lnTo>
                  <a:pt x="55116" y="51221"/>
                </a:lnTo>
                <a:lnTo>
                  <a:pt x="75180" y="59853"/>
                </a:lnTo>
                <a:lnTo>
                  <a:pt x="91005" y="66614"/>
                </a:lnTo>
                <a:lnTo>
                  <a:pt x="103158" y="71738"/>
                </a:lnTo>
                <a:lnTo>
                  <a:pt x="112205" y="75456"/>
                </a:lnTo>
                <a:lnTo>
                  <a:pt x="118714" y="78002"/>
                </a:lnTo>
                <a:lnTo>
                  <a:pt x="126385" y="80505"/>
                </a:lnTo>
                <a:lnTo>
                  <a:pt x="131025" y="81127"/>
                </a:lnTo>
                <a:lnTo>
                  <a:pt x="142045" y="78215"/>
                </a:lnTo>
                <a:lnTo>
                  <a:pt x="154025" y="69573"/>
                </a:lnTo>
                <a:lnTo>
                  <a:pt x="159397" y="57353"/>
                </a:lnTo>
                <a:lnTo>
                  <a:pt x="159567" y="49406"/>
                </a:lnTo>
                <a:lnTo>
                  <a:pt x="159051" y="39944"/>
                </a:lnTo>
                <a:lnTo>
                  <a:pt x="156311" y="29615"/>
                </a:lnTo>
                <a:lnTo>
                  <a:pt x="149811" y="19067"/>
                </a:lnTo>
                <a:lnTo>
                  <a:pt x="138012" y="8949"/>
                </a:lnTo>
                <a:lnTo>
                  <a:pt x="1196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271641" y="1947326"/>
            <a:ext cx="84518" cy="121500"/>
          </a:xfrm>
          <a:custGeom>
            <a:avLst/>
            <a:gdLst/>
            <a:ahLst/>
            <a:cxnLst/>
            <a:rect l="l" t="t" r="r" b="b"/>
            <a:pathLst>
              <a:path w="84518" h="121500">
                <a:moveTo>
                  <a:pt x="0" y="0"/>
                </a:moveTo>
                <a:lnTo>
                  <a:pt x="6159" y="107416"/>
                </a:lnTo>
                <a:lnTo>
                  <a:pt x="84518" y="121500"/>
                </a:lnTo>
                <a:lnTo>
                  <a:pt x="84518" y="22885"/>
                </a:lnTo>
                <a:lnTo>
                  <a:pt x="0" y="0"/>
                </a:lnTo>
                <a:close/>
              </a:path>
            </a:pathLst>
          </a:custGeom>
          <a:solidFill>
            <a:srgbClr val="FFEC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271641" y="1947326"/>
            <a:ext cx="84518" cy="121500"/>
          </a:xfrm>
          <a:custGeom>
            <a:avLst/>
            <a:gdLst/>
            <a:ahLst/>
            <a:cxnLst/>
            <a:rect l="l" t="t" r="r" b="b"/>
            <a:pathLst>
              <a:path w="84518" h="121500">
                <a:moveTo>
                  <a:pt x="0" y="0"/>
                </a:moveTo>
                <a:lnTo>
                  <a:pt x="84518" y="22885"/>
                </a:lnTo>
                <a:lnTo>
                  <a:pt x="84518" y="121500"/>
                </a:lnTo>
                <a:lnTo>
                  <a:pt x="6159" y="10741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123196" y="1989587"/>
            <a:ext cx="208686" cy="78092"/>
          </a:xfrm>
          <a:custGeom>
            <a:avLst/>
            <a:gdLst/>
            <a:ahLst/>
            <a:cxnLst/>
            <a:rect l="l" t="t" r="r" b="b"/>
            <a:pathLst>
              <a:path w="208686" h="78092">
                <a:moveTo>
                  <a:pt x="208686" y="56349"/>
                </a:moveTo>
                <a:lnTo>
                  <a:pt x="204812" y="7924"/>
                </a:lnTo>
                <a:lnTo>
                  <a:pt x="190703" y="0"/>
                </a:lnTo>
                <a:lnTo>
                  <a:pt x="190214" y="348"/>
                </a:lnTo>
                <a:lnTo>
                  <a:pt x="186965" y="805"/>
                </a:lnTo>
                <a:lnTo>
                  <a:pt x="178275" y="1590"/>
                </a:lnTo>
                <a:lnTo>
                  <a:pt x="171053" y="2170"/>
                </a:lnTo>
                <a:lnTo>
                  <a:pt x="161466" y="2908"/>
                </a:lnTo>
                <a:lnTo>
                  <a:pt x="149179" y="3832"/>
                </a:lnTo>
                <a:lnTo>
                  <a:pt x="133856" y="4966"/>
                </a:lnTo>
                <a:lnTo>
                  <a:pt x="115164" y="6338"/>
                </a:lnTo>
                <a:lnTo>
                  <a:pt x="92768" y="7971"/>
                </a:lnTo>
                <a:lnTo>
                  <a:pt x="66331" y="9893"/>
                </a:lnTo>
                <a:lnTo>
                  <a:pt x="35520" y="12130"/>
                </a:lnTo>
                <a:lnTo>
                  <a:pt x="0" y="14706"/>
                </a:lnTo>
                <a:lnTo>
                  <a:pt x="4559" y="78092"/>
                </a:lnTo>
                <a:lnTo>
                  <a:pt x="208686" y="56349"/>
                </a:lnTo>
                <a:close/>
              </a:path>
            </a:pathLst>
          </a:custGeom>
          <a:solidFill>
            <a:srgbClr val="DDC9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123196" y="1989587"/>
            <a:ext cx="208686" cy="78092"/>
          </a:xfrm>
          <a:custGeom>
            <a:avLst/>
            <a:gdLst/>
            <a:ahLst/>
            <a:cxnLst/>
            <a:rect l="l" t="t" r="r" b="b"/>
            <a:pathLst>
              <a:path w="208686" h="78092">
                <a:moveTo>
                  <a:pt x="0" y="14706"/>
                </a:moveTo>
                <a:lnTo>
                  <a:pt x="35520" y="12130"/>
                </a:lnTo>
                <a:lnTo>
                  <a:pt x="66331" y="9893"/>
                </a:lnTo>
                <a:lnTo>
                  <a:pt x="92768" y="7971"/>
                </a:lnTo>
                <a:lnTo>
                  <a:pt x="115164" y="6338"/>
                </a:lnTo>
                <a:lnTo>
                  <a:pt x="133856" y="4966"/>
                </a:lnTo>
                <a:lnTo>
                  <a:pt x="149179" y="3832"/>
                </a:lnTo>
                <a:lnTo>
                  <a:pt x="161466" y="2908"/>
                </a:lnTo>
                <a:lnTo>
                  <a:pt x="171053" y="2170"/>
                </a:lnTo>
                <a:lnTo>
                  <a:pt x="178275" y="1590"/>
                </a:lnTo>
                <a:lnTo>
                  <a:pt x="186965" y="805"/>
                </a:lnTo>
                <a:lnTo>
                  <a:pt x="190703" y="0"/>
                </a:lnTo>
                <a:lnTo>
                  <a:pt x="204812" y="7924"/>
                </a:lnTo>
                <a:lnTo>
                  <a:pt x="208686" y="56349"/>
                </a:lnTo>
                <a:lnTo>
                  <a:pt x="4559" y="780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133971" y="1997511"/>
            <a:ext cx="194030" cy="20739"/>
          </a:xfrm>
          <a:custGeom>
            <a:avLst/>
            <a:gdLst/>
            <a:ahLst/>
            <a:cxnLst/>
            <a:rect l="l" t="t" r="r" b="b"/>
            <a:pathLst>
              <a:path w="194030" h="20739">
                <a:moveTo>
                  <a:pt x="194030" y="0"/>
                </a:moveTo>
                <a:lnTo>
                  <a:pt x="0" y="20739"/>
                </a:lnTo>
              </a:path>
            </a:pathLst>
          </a:custGeom>
          <a:solidFill>
            <a:srgbClr val="FFEC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133971" y="1997511"/>
            <a:ext cx="194030" cy="20739"/>
          </a:xfrm>
          <a:custGeom>
            <a:avLst/>
            <a:gdLst/>
            <a:ahLst/>
            <a:cxnLst/>
            <a:rect l="l" t="t" r="r" b="b"/>
            <a:pathLst>
              <a:path w="194030" h="20739">
                <a:moveTo>
                  <a:pt x="194030" y="0"/>
                </a:moveTo>
                <a:lnTo>
                  <a:pt x="0" y="207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082536" y="1785948"/>
            <a:ext cx="43141" cy="387388"/>
          </a:xfrm>
          <a:custGeom>
            <a:avLst/>
            <a:gdLst/>
            <a:ahLst/>
            <a:cxnLst/>
            <a:rect l="l" t="t" r="r" b="b"/>
            <a:pathLst>
              <a:path w="43141" h="387388">
                <a:moveTo>
                  <a:pt x="4406" y="0"/>
                </a:moveTo>
                <a:lnTo>
                  <a:pt x="0" y="387388"/>
                </a:lnTo>
                <a:lnTo>
                  <a:pt x="43141" y="387388"/>
                </a:lnTo>
                <a:lnTo>
                  <a:pt x="43141" y="5410"/>
                </a:lnTo>
                <a:lnTo>
                  <a:pt x="4406" y="0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082536" y="1785948"/>
            <a:ext cx="43141" cy="387388"/>
          </a:xfrm>
          <a:custGeom>
            <a:avLst/>
            <a:gdLst/>
            <a:ahLst/>
            <a:cxnLst/>
            <a:rect l="l" t="t" r="r" b="b"/>
            <a:pathLst>
              <a:path w="43141" h="387388">
                <a:moveTo>
                  <a:pt x="4406" y="0"/>
                </a:moveTo>
                <a:lnTo>
                  <a:pt x="43141" y="5410"/>
                </a:lnTo>
                <a:lnTo>
                  <a:pt x="43141" y="387388"/>
                </a:lnTo>
                <a:lnTo>
                  <a:pt x="0" y="387388"/>
                </a:lnTo>
                <a:lnTo>
                  <a:pt x="44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125681" y="1791365"/>
            <a:ext cx="27546" cy="381965"/>
          </a:xfrm>
          <a:custGeom>
            <a:avLst/>
            <a:gdLst/>
            <a:ahLst/>
            <a:cxnLst/>
            <a:rect l="l" t="t" r="r" b="b"/>
            <a:pathLst>
              <a:path w="27546" h="381965">
                <a:moveTo>
                  <a:pt x="0" y="0"/>
                </a:moveTo>
                <a:lnTo>
                  <a:pt x="0" y="381965"/>
                </a:lnTo>
                <a:lnTo>
                  <a:pt x="27546" y="381965"/>
                </a:lnTo>
                <a:lnTo>
                  <a:pt x="23533" y="0"/>
                </a:lnTo>
                <a:lnTo>
                  <a:pt x="0" y="0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125681" y="1791365"/>
            <a:ext cx="27546" cy="381965"/>
          </a:xfrm>
          <a:custGeom>
            <a:avLst/>
            <a:gdLst/>
            <a:ahLst/>
            <a:cxnLst/>
            <a:rect l="l" t="t" r="r" b="b"/>
            <a:pathLst>
              <a:path w="27546" h="381965">
                <a:moveTo>
                  <a:pt x="0" y="0"/>
                </a:moveTo>
                <a:lnTo>
                  <a:pt x="23533" y="0"/>
                </a:lnTo>
                <a:lnTo>
                  <a:pt x="27546" y="381965"/>
                </a:lnTo>
                <a:lnTo>
                  <a:pt x="0" y="38196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097061" y="1802523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097061" y="1802523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097061" y="1842495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097061" y="1842495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097061" y="1882459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097061" y="1882459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097061" y="1922430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097061" y="1922430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097061" y="1962401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097061" y="1962401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502329" y="1795740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5461"/>
                </a:lnTo>
                <a:lnTo>
                  <a:pt x="10934" y="0"/>
                </a:lnTo>
                <a:lnTo>
                  <a:pt x="3149" y="0"/>
                </a:lnTo>
                <a:lnTo>
                  <a:pt x="0" y="5461"/>
                </a:lnTo>
                <a:lnTo>
                  <a:pt x="0" y="18948"/>
                </a:lnTo>
                <a:lnTo>
                  <a:pt x="3149" y="24409"/>
                </a:lnTo>
                <a:lnTo>
                  <a:pt x="10934" y="24409"/>
                </a:lnTo>
                <a:lnTo>
                  <a:pt x="14084" y="18948"/>
                </a:lnTo>
                <a:lnTo>
                  <a:pt x="14084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502329" y="1795740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18948"/>
                </a:lnTo>
                <a:lnTo>
                  <a:pt x="10934" y="24409"/>
                </a:lnTo>
                <a:lnTo>
                  <a:pt x="7035" y="24409"/>
                </a:lnTo>
                <a:lnTo>
                  <a:pt x="3149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49" y="0"/>
                </a:lnTo>
                <a:lnTo>
                  <a:pt x="7035" y="0"/>
                </a:lnTo>
                <a:lnTo>
                  <a:pt x="10934" y="0"/>
                </a:lnTo>
                <a:lnTo>
                  <a:pt x="14084" y="5461"/>
                </a:lnTo>
                <a:lnTo>
                  <a:pt x="14084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502329" y="1835712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5461"/>
                </a:lnTo>
                <a:lnTo>
                  <a:pt x="10934" y="0"/>
                </a:lnTo>
                <a:lnTo>
                  <a:pt x="3149" y="0"/>
                </a:lnTo>
                <a:lnTo>
                  <a:pt x="0" y="5461"/>
                </a:lnTo>
                <a:lnTo>
                  <a:pt x="0" y="18948"/>
                </a:lnTo>
                <a:lnTo>
                  <a:pt x="3149" y="24409"/>
                </a:lnTo>
                <a:lnTo>
                  <a:pt x="10934" y="24409"/>
                </a:lnTo>
                <a:lnTo>
                  <a:pt x="14084" y="18948"/>
                </a:lnTo>
                <a:lnTo>
                  <a:pt x="14084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502329" y="1835712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18948"/>
                </a:lnTo>
                <a:lnTo>
                  <a:pt x="10934" y="24409"/>
                </a:lnTo>
                <a:lnTo>
                  <a:pt x="7035" y="24409"/>
                </a:lnTo>
                <a:lnTo>
                  <a:pt x="3149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49" y="0"/>
                </a:lnTo>
                <a:lnTo>
                  <a:pt x="7035" y="0"/>
                </a:lnTo>
                <a:lnTo>
                  <a:pt x="10934" y="0"/>
                </a:lnTo>
                <a:lnTo>
                  <a:pt x="14084" y="5461"/>
                </a:lnTo>
                <a:lnTo>
                  <a:pt x="14084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502329" y="1875683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5461"/>
                </a:lnTo>
                <a:lnTo>
                  <a:pt x="10934" y="0"/>
                </a:lnTo>
                <a:lnTo>
                  <a:pt x="3149" y="0"/>
                </a:lnTo>
                <a:lnTo>
                  <a:pt x="0" y="5461"/>
                </a:lnTo>
                <a:lnTo>
                  <a:pt x="0" y="18948"/>
                </a:lnTo>
                <a:lnTo>
                  <a:pt x="3149" y="24409"/>
                </a:lnTo>
                <a:lnTo>
                  <a:pt x="10934" y="24409"/>
                </a:lnTo>
                <a:lnTo>
                  <a:pt x="14084" y="18948"/>
                </a:lnTo>
                <a:lnTo>
                  <a:pt x="14084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502329" y="1875683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18948"/>
                </a:lnTo>
                <a:lnTo>
                  <a:pt x="10934" y="24409"/>
                </a:lnTo>
                <a:lnTo>
                  <a:pt x="7035" y="24409"/>
                </a:lnTo>
                <a:lnTo>
                  <a:pt x="3149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49" y="0"/>
                </a:lnTo>
                <a:lnTo>
                  <a:pt x="7035" y="0"/>
                </a:lnTo>
                <a:lnTo>
                  <a:pt x="10934" y="0"/>
                </a:lnTo>
                <a:lnTo>
                  <a:pt x="14084" y="5461"/>
                </a:lnTo>
                <a:lnTo>
                  <a:pt x="14084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502329" y="1915647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5461"/>
                </a:lnTo>
                <a:lnTo>
                  <a:pt x="10934" y="0"/>
                </a:lnTo>
                <a:lnTo>
                  <a:pt x="3149" y="0"/>
                </a:lnTo>
                <a:lnTo>
                  <a:pt x="0" y="5461"/>
                </a:lnTo>
                <a:lnTo>
                  <a:pt x="0" y="18948"/>
                </a:lnTo>
                <a:lnTo>
                  <a:pt x="3149" y="24409"/>
                </a:lnTo>
                <a:lnTo>
                  <a:pt x="10934" y="24409"/>
                </a:lnTo>
                <a:lnTo>
                  <a:pt x="14084" y="18948"/>
                </a:lnTo>
                <a:lnTo>
                  <a:pt x="14084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502329" y="1915647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18948"/>
                </a:lnTo>
                <a:lnTo>
                  <a:pt x="10934" y="24409"/>
                </a:lnTo>
                <a:lnTo>
                  <a:pt x="7035" y="24409"/>
                </a:lnTo>
                <a:lnTo>
                  <a:pt x="3149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49" y="0"/>
                </a:lnTo>
                <a:lnTo>
                  <a:pt x="7035" y="0"/>
                </a:lnTo>
                <a:lnTo>
                  <a:pt x="10934" y="0"/>
                </a:lnTo>
                <a:lnTo>
                  <a:pt x="14084" y="5461"/>
                </a:lnTo>
                <a:lnTo>
                  <a:pt x="14084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502329" y="1955619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5461"/>
                </a:lnTo>
                <a:lnTo>
                  <a:pt x="10934" y="0"/>
                </a:lnTo>
                <a:lnTo>
                  <a:pt x="3149" y="0"/>
                </a:lnTo>
                <a:lnTo>
                  <a:pt x="0" y="5461"/>
                </a:lnTo>
                <a:lnTo>
                  <a:pt x="0" y="18948"/>
                </a:lnTo>
                <a:lnTo>
                  <a:pt x="3149" y="24409"/>
                </a:lnTo>
                <a:lnTo>
                  <a:pt x="10934" y="24409"/>
                </a:lnTo>
                <a:lnTo>
                  <a:pt x="14084" y="18948"/>
                </a:lnTo>
                <a:lnTo>
                  <a:pt x="14084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502329" y="1955619"/>
            <a:ext cx="14084" cy="24409"/>
          </a:xfrm>
          <a:custGeom>
            <a:avLst/>
            <a:gdLst/>
            <a:ahLst/>
            <a:cxnLst/>
            <a:rect l="l" t="t" r="r" b="b"/>
            <a:pathLst>
              <a:path w="14084" h="24409">
                <a:moveTo>
                  <a:pt x="14084" y="12204"/>
                </a:moveTo>
                <a:lnTo>
                  <a:pt x="14084" y="18948"/>
                </a:lnTo>
                <a:lnTo>
                  <a:pt x="10934" y="24409"/>
                </a:lnTo>
                <a:lnTo>
                  <a:pt x="7035" y="24409"/>
                </a:lnTo>
                <a:lnTo>
                  <a:pt x="3149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49" y="0"/>
                </a:lnTo>
                <a:lnTo>
                  <a:pt x="7035" y="0"/>
                </a:lnTo>
                <a:lnTo>
                  <a:pt x="10934" y="0"/>
                </a:lnTo>
                <a:lnTo>
                  <a:pt x="14084" y="5461"/>
                </a:lnTo>
                <a:lnTo>
                  <a:pt x="14084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097061" y="2002373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097061" y="2002373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356385" y="2107253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8013"/>
                </a:lnTo>
                <a:lnTo>
                  <a:pt x="16065" y="0"/>
                </a:lnTo>
                <a:lnTo>
                  <a:pt x="4635" y="0"/>
                </a:lnTo>
                <a:lnTo>
                  <a:pt x="0" y="8013"/>
                </a:lnTo>
                <a:lnTo>
                  <a:pt x="0" y="27825"/>
                </a:lnTo>
                <a:lnTo>
                  <a:pt x="4635" y="35839"/>
                </a:lnTo>
                <a:lnTo>
                  <a:pt x="16065" y="35839"/>
                </a:lnTo>
                <a:lnTo>
                  <a:pt x="20688" y="27825"/>
                </a:lnTo>
                <a:lnTo>
                  <a:pt x="20688" y="17919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356385" y="2107253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27825"/>
                </a:lnTo>
                <a:lnTo>
                  <a:pt x="16065" y="35839"/>
                </a:lnTo>
                <a:lnTo>
                  <a:pt x="10337" y="35839"/>
                </a:lnTo>
                <a:lnTo>
                  <a:pt x="4635" y="35839"/>
                </a:lnTo>
                <a:lnTo>
                  <a:pt x="0" y="27825"/>
                </a:lnTo>
                <a:lnTo>
                  <a:pt x="0" y="17919"/>
                </a:lnTo>
                <a:lnTo>
                  <a:pt x="0" y="8013"/>
                </a:lnTo>
                <a:lnTo>
                  <a:pt x="4635" y="0"/>
                </a:lnTo>
                <a:lnTo>
                  <a:pt x="10337" y="0"/>
                </a:lnTo>
                <a:lnTo>
                  <a:pt x="16065" y="0"/>
                </a:lnTo>
                <a:lnTo>
                  <a:pt x="20688" y="8013"/>
                </a:lnTo>
                <a:lnTo>
                  <a:pt x="20688" y="179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453190" y="2098899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8013"/>
                </a:lnTo>
                <a:lnTo>
                  <a:pt x="16065" y="0"/>
                </a:lnTo>
                <a:lnTo>
                  <a:pt x="4635" y="0"/>
                </a:lnTo>
                <a:lnTo>
                  <a:pt x="0" y="8013"/>
                </a:lnTo>
                <a:lnTo>
                  <a:pt x="0" y="27825"/>
                </a:lnTo>
                <a:lnTo>
                  <a:pt x="4635" y="35839"/>
                </a:lnTo>
                <a:lnTo>
                  <a:pt x="16065" y="35839"/>
                </a:lnTo>
                <a:lnTo>
                  <a:pt x="20688" y="27825"/>
                </a:lnTo>
                <a:lnTo>
                  <a:pt x="20688" y="17919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453190" y="2098899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27825"/>
                </a:lnTo>
                <a:lnTo>
                  <a:pt x="16065" y="35839"/>
                </a:lnTo>
                <a:lnTo>
                  <a:pt x="10350" y="35839"/>
                </a:lnTo>
                <a:lnTo>
                  <a:pt x="4635" y="35839"/>
                </a:lnTo>
                <a:lnTo>
                  <a:pt x="0" y="27825"/>
                </a:lnTo>
                <a:lnTo>
                  <a:pt x="0" y="17919"/>
                </a:lnTo>
                <a:lnTo>
                  <a:pt x="0" y="8013"/>
                </a:lnTo>
                <a:lnTo>
                  <a:pt x="4635" y="0"/>
                </a:lnTo>
                <a:lnTo>
                  <a:pt x="10350" y="0"/>
                </a:lnTo>
                <a:lnTo>
                  <a:pt x="16065" y="0"/>
                </a:lnTo>
                <a:lnTo>
                  <a:pt x="20688" y="8013"/>
                </a:lnTo>
                <a:lnTo>
                  <a:pt x="20688" y="179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506073" y="2168523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8013"/>
                </a:lnTo>
                <a:lnTo>
                  <a:pt x="16065" y="0"/>
                </a:lnTo>
                <a:lnTo>
                  <a:pt x="4635" y="0"/>
                </a:lnTo>
                <a:lnTo>
                  <a:pt x="0" y="8013"/>
                </a:lnTo>
                <a:lnTo>
                  <a:pt x="0" y="27825"/>
                </a:lnTo>
                <a:lnTo>
                  <a:pt x="4635" y="35839"/>
                </a:lnTo>
                <a:lnTo>
                  <a:pt x="16065" y="35839"/>
                </a:lnTo>
                <a:lnTo>
                  <a:pt x="20688" y="27825"/>
                </a:lnTo>
                <a:lnTo>
                  <a:pt x="20688" y="17919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506073" y="2168523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27825"/>
                </a:lnTo>
                <a:lnTo>
                  <a:pt x="16065" y="35839"/>
                </a:lnTo>
                <a:lnTo>
                  <a:pt x="10337" y="35839"/>
                </a:lnTo>
                <a:lnTo>
                  <a:pt x="4635" y="35839"/>
                </a:lnTo>
                <a:lnTo>
                  <a:pt x="0" y="27825"/>
                </a:lnTo>
                <a:lnTo>
                  <a:pt x="0" y="17919"/>
                </a:lnTo>
                <a:lnTo>
                  <a:pt x="0" y="8013"/>
                </a:lnTo>
                <a:lnTo>
                  <a:pt x="4635" y="0"/>
                </a:lnTo>
                <a:lnTo>
                  <a:pt x="10337" y="0"/>
                </a:lnTo>
                <a:lnTo>
                  <a:pt x="16065" y="0"/>
                </a:lnTo>
                <a:lnTo>
                  <a:pt x="20688" y="8013"/>
                </a:lnTo>
                <a:lnTo>
                  <a:pt x="20688" y="179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61299" y="2057604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8013"/>
                </a:lnTo>
                <a:lnTo>
                  <a:pt x="16065" y="0"/>
                </a:lnTo>
                <a:lnTo>
                  <a:pt x="4635" y="0"/>
                </a:lnTo>
                <a:lnTo>
                  <a:pt x="0" y="8013"/>
                </a:lnTo>
                <a:lnTo>
                  <a:pt x="0" y="27825"/>
                </a:lnTo>
                <a:lnTo>
                  <a:pt x="4635" y="35839"/>
                </a:lnTo>
                <a:lnTo>
                  <a:pt x="16065" y="35839"/>
                </a:lnTo>
                <a:lnTo>
                  <a:pt x="20688" y="27825"/>
                </a:lnTo>
                <a:lnTo>
                  <a:pt x="20688" y="17919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61299" y="2057604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27825"/>
                </a:lnTo>
                <a:lnTo>
                  <a:pt x="16065" y="35839"/>
                </a:lnTo>
                <a:lnTo>
                  <a:pt x="10337" y="35839"/>
                </a:lnTo>
                <a:lnTo>
                  <a:pt x="4635" y="35839"/>
                </a:lnTo>
                <a:lnTo>
                  <a:pt x="0" y="27825"/>
                </a:lnTo>
                <a:lnTo>
                  <a:pt x="0" y="17919"/>
                </a:lnTo>
                <a:lnTo>
                  <a:pt x="0" y="8013"/>
                </a:lnTo>
                <a:lnTo>
                  <a:pt x="4635" y="0"/>
                </a:lnTo>
                <a:lnTo>
                  <a:pt x="10337" y="0"/>
                </a:lnTo>
                <a:lnTo>
                  <a:pt x="16065" y="0"/>
                </a:lnTo>
                <a:lnTo>
                  <a:pt x="20688" y="8013"/>
                </a:lnTo>
                <a:lnTo>
                  <a:pt x="20688" y="179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04378" y="1907151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8013"/>
                </a:lnTo>
                <a:lnTo>
                  <a:pt x="16065" y="0"/>
                </a:lnTo>
                <a:lnTo>
                  <a:pt x="4635" y="0"/>
                </a:lnTo>
                <a:lnTo>
                  <a:pt x="0" y="8013"/>
                </a:lnTo>
                <a:lnTo>
                  <a:pt x="0" y="27825"/>
                </a:lnTo>
                <a:lnTo>
                  <a:pt x="4635" y="35839"/>
                </a:lnTo>
                <a:lnTo>
                  <a:pt x="16065" y="35839"/>
                </a:lnTo>
                <a:lnTo>
                  <a:pt x="20688" y="27825"/>
                </a:lnTo>
                <a:lnTo>
                  <a:pt x="20688" y="17919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304378" y="1907151"/>
            <a:ext cx="20688" cy="35839"/>
          </a:xfrm>
          <a:custGeom>
            <a:avLst/>
            <a:gdLst/>
            <a:ahLst/>
            <a:cxnLst/>
            <a:rect l="l" t="t" r="r" b="b"/>
            <a:pathLst>
              <a:path w="20688" h="35839">
                <a:moveTo>
                  <a:pt x="20688" y="17919"/>
                </a:moveTo>
                <a:lnTo>
                  <a:pt x="20688" y="27825"/>
                </a:lnTo>
                <a:lnTo>
                  <a:pt x="16065" y="35839"/>
                </a:lnTo>
                <a:lnTo>
                  <a:pt x="10350" y="35839"/>
                </a:lnTo>
                <a:lnTo>
                  <a:pt x="4635" y="35839"/>
                </a:lnTo>
                <a:lnTo>
                  <a:pt x="0" y="27825"/>
                </a:lnTo>
                <a:lnTo>
                  <a:pt x="0" y="17919"/>
                </a:lnTo>
                <a:lnTo>
                  <a:pt x="0" y="8013"/>
                </a:lnTo>
                <a:lnTo>
                  <a:pt x="4635" y="0"/>
                </a:lnTo>
                <a:lnTo>
                  <a:pt x="10350" y="0"/>
                </a:lnTo>
                <a:lnTo>
                  <a:pt x="16065" y="0"/>
                </a:lnTo>
                <a:lnTo>
                  <a:pt x="20688" y="8013"/>
                </a:lnTo>
                <a:lnTo>
                  <a:pt x="20688" y="179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477899" y="1679489"/>
            <a:ext cx="30619" cy="53060"/>
          </a:xfrm>
          <a:custGeom>
            <a:avLst/>
            <a:gdLst/>
            <a:ahLst/>
            <a:cxnLst/>
            <a:rect l="l" t="t" r="r" b="b"/>
            <a:pathLst>
              <a:path w="30619" h="53060">
                <a:moveTo>
                  <a:pt x="30619" y="26530"/>
                </a:moveTo>
                <a:lnTo>
                  <a:pt x="30046" y="19302"/>
                </a:lnTo>
                <a:lnTo>
                  <a:pt x="24628" y="5470"/>
                </a:lnTo>
                <a:lnTo>
                  <a:pt x="15303" y="0"/>
                </a:lnTo>
                <a:lnTo>
                  <a:pt x="11139" y="991"/>
                </a:lnTo>
                <a:lnTo>
                  <a:pt x="3157" y="10376"/>
                </a:lnTo>
                <a:lnTo>
                  <a:pt x="0" y="26530"/>
                </a:lnTo>
                <a:lnTo>
                  <a:pt x="572" y="33746"/>
                </a:lnTo>
                <a:lnTo>
                  <a:pt x="5986" y="47583"/>
                </a:lnTo>
                <a:lnTo>
                  <a:pt x="15303" y="53060"/>
                </a:lnTo>
                <a:lnTo>
                  <a:pt x="19477" y="52066"/>
                </a:lnTo>
                <a:lnTo>
                  <a:pt x="27462" y="42675"/>
                </a:lnTo>
                <a:lnTo>
                  <a:pt x="30619" y="26530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77899" y="1679489"/>
            <a:ext cx="30619" cy="53060"/>
          </a:xfrm>
          <a:custGeom>
            <a:avLst/>
            <a:gdLst/>
            <a:ahLst/>
            <a:cxnLst/>
            <a:rect l="l" t="t" r="r" b="b"/>
            <a:pathLst>
              <a:path w="30619" h="53060">
                <a:moveTo>
                  <a:pt x="30619" y="26530"/>
                </a:moveTo>
                <a:lnTo>
                  <a:pt x="27462" y="42675"/>
                </a:lnTo>
                <a:lnTo>
                  <a:pt x="19477" y="52066"/>
                </a:lnTo>
                <a:lnTo>
                  <a:pt x="15303" y="53060"/>
                </a:lnTo>
                <a:lnTo>
                  <a:pt x="5986" y="47583"/>
                </a:lnTo>
                <a:lnTo>
                  <a:pt x="572" y="33746"/>
                </a:lnTo>
                <a:lnTo>
                  <a:pt x="0" y="26530"/>
                </a:lnTo>
                <a:lnTo>
                  <a:pt x="3157" y="10376"/>
                </a:lnTo>
                <a:lnTo>
                  <a:pt x="11139" y="991"/>
                </a:lnTo>
                <a:lnTo>
                  <a:pt x="15303" y="0"/>
                </a:lnTo>
                <a:lnTo>
                  <a:pt x="24628" y="5470"/>
                </a:lnTo>
                <a:lnTo>
                  <a:pt x="30046" y="19302"/>
                </a:lnTo>
                <a:lnTo>
                  <a:pt x="30619" y="265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284508" y="1603949"/>
            <a:ext cx="30619" cy="53060"/>
          </a:xfrm>
          <a:custGeom>
            <a:avLst/>
            <a:gdLst/>
            <a:ahLst/>
            <a:cxnLst/>
            <a:rect l="l" t="t" r="r" b="b"/>
            <a:pathLst>
              <a:path w="30619" h="53060">
                <a:moveTo>
                  <a:pt x="30619" y="26530"/>
                </a:moveTo>
                <a:lnTo>
                  <a:pt x="30046" y="19302"/>
                </a:lnTo>
                <a:lnTo>
                  <a:pt x="24628" y="5470"/>
                </a:lnTo>
                <a:lnTo>
                  <a:pt x="15303" y="0"/>
                </a:lnTo>
                <a:lnTo>
                  <a:pt x="11139" y="991"/>
                </a:lnTo>
                <a:lnTo>
                  <a:pt x="3157" y="10376"/>
                </a:lnTo>
                <a:lnTo>
                  <a:pt x="0" y="26530"/>
                </a:lnTo>
                <a:lnTo>
                  <a:pt x="572" y="33746"/>
                </a:lnTo>
                <a:lnTo>
                  <a:pt x="5986" y="47583"/>
                </a:lnTo>
                <a:lnTo>
                  <a:pt x="15303" y="53060"/>
                </a:lnTo>
                <a:lnTo>
                  <a:pt x="19477" y="52066"/>
                </a:lnTo>
                <a:lnTo>
                  <a:pt x="27462" y="42675"/>
                </a:lnTo>
                <a:lnTo>
                  <a:pt x="30619" y="26530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284508" y="1603949"/>
            <a:ext cx="30619" cy="53060"/>
          </a:xfrm>
          <a:custGeom>
            <a:avLst/>
            <a:gdLst/>
            <a:ahLst/>
            <a:cxnLst/>
            <a:rect l="l" t="t" r="r" b="b"/>
            <a:pathLst>
              <a:path w="30619" h="53060">
                <a:moveTo>
                  <a:pt x="30619" y="26530"/>
                </a:moveTo>
                <a:lnTo>
                  <a:pt x="27462" y="42675"/>
                </a:lnTo>
                <a:lnTo>
                  <a:pt x="19477" y="52066"/>
                </a:lnTo>
                <a:lnTo>
                  <a:pt x="15303" y="53060"/>
                </a:lnTo>
                <a:lnTo>
                  <a:pt x="5986" y="47583"/>
                </a:lnTo>
                <a:lnTo>
                  <a:pt x="572" y="33746"/>
                </a:lnTo>
                <a:lnTo>
                  <a:pt x="0" y="26530"/>
                </a:lnTo>
                <a:lnTo>
                  <a:pt x="3157" y="10376"/>
                </a:lnTo>
                <a:lnTo>
                  <a:pt x="11139" y="991"/>
                </a:lnTo>
                <a:lnTo>
                  <a:pt x="15303" y="0"/>
                </a:lnTo>
                <a:lnTo>
                  <a:pt x="24628" y="5470"/>
                </a:lnTo>
                <a:lnTo>
                  <a:pt x="30046" y="19302"/>
                </a:lnTo>
                <a:lnTo>
                  <a:pt x="30619" y="265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130871" y="1536734"/>
            <a:ext cx="30619" cy="53060"/>
          </a:xfrm>
          <a:custGeom>
            <a:avLst/>
            <a:gdLst/>
            <a:ahLst/>
            <a:cxnLst/>
            <a:rect l="l" t="t" r="r" b="b"/>
            <a:pathLst>
              <a:path w="30619" h="53060">
                <a:moveTo>
                  <a:pt x="30619" y="26530"/>
                </a:moveTo>
                <a:lnTo>
                  <a:pt x="30046" y="19307"/>
                </a:lnTo>
                <a:lnTo>
                  <a:pt x="24628" y="5474"/>
                </a:lnTo>
                <a:lnTo>
                  <a:pt x="15303" y="0"/>
                </a:lnTo>
                <a:lnTo>
                  <a:pt x="11139" y="992"/>
                </a:lnTo>
                <a:lnTo>
                  <a:pt x="3157" y="10381"/>
                </a:lnTo>
                <a:lnTo>
                  <a:pt x="0" y="26530"/>
                </a:lnTo>
                <a:lnTo>
                  <a:pt x="572" y="33751"/>
                </a:lnTo>
                <a:lnTo>
                  <a:pt x="5986" y="47587"/>
                </a:lnTo>
                <a:lnTo>
                  <a:pt x="15303" y="53060"/>
                </a:lnTo>
                <a:lnTo>
                  <a:pt x="19477" y="52066"/>
                </a:lnTo>
                <a:lnTo>
                  <a:pt x="27462" y="42681"/>
                </a:lnTo>
                <a:lnTo>
                  <a:pt x="30619" y="26530"/>
                </a:lnTo>
                <a:close/>
              </a:path>
            </a:pathLst>
          </a:custGeom>
          <a:solidFill>
            <a:srgbClr val="6EC9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130871" y="1536734"/>
            <a:ext cx="30619" cy="53060"/>
          </a:xfrm>
          <a:custGeom>
            <a:avLst/>
            <a:gdLst/>
            <a:ahLst/>
            <a:cxnLst/>
            <a:rect l="l" t="t" r="r" b="b"/>
            <a:pathLst>
              <a:path w="30619" h="53060">
                <a:moveTo>
                  <a:pt x="30619" y="26530"/>
                </a:moveTo>
                <a:lnTo>
                  <a:pt x="27462" y="42681"/>
                </a:lnTo>
                <a:lnTo>
                  <a:pt x="19477" y="52066"/>
                </a:lnTo>
                <a:lnTo>
                  <a:pt x="15303" y="53060"/>
                </a:lnTo>
                <a:lnTo>
                  <a:pt x="5986" y="47587"/>
                </a:lnTo>
                <a:lnTo>
                  <a:pt x="572" y="33751"/>
                </a:lnTo>
                <a:lnTo>
                  <a:pt x="0" y="26530"/>
                </a:lnTo>
                <a:lnTo>
                  <a:pt x="3157" y="10381"/>
                </a:lnTo>
                <a:lnTo>
                  <a:pt x="11139" y="992"/>
                </a:lnTo>
                <a:lnTo>
                  <a:pt x="15303" y="0"/>
                </a:lnTo>
                <a:lnTo>
                  <a:pt x="24628" y="5474"/>
                </a:lnTo>
                <a:lnTo>
                  <a:pt x="30046" y="19307"/>
                </a:lnTo>
                <a:lnTo>
                  <a:pt x="30619" y="265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097061" y="2042343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097061" y="2042343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097061" y="2082308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097061" y="2082308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097061" y="2122278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5461"/>
                </a:lnTo>
                <a:lnTo>
                  <a:pt x="10947" y="0"/>
                </a:lnTo>
                <a:lnTo>
                  <a:pt x="3162" y="0"/>
                </a:lnTo>
                <a:lnTo>
                  <a:pt x="0" y="5461"/>
                </a:lnTo>
                <a:lnTo>
                  <a:pt x="0" y="18948"/>
                </a:lnTo>
                <a:lnTo>
                  <a:pt x="3162" y="24409"/>
                </a:lnTo>
                <a:lnTo>
                  <a:pt x="10947" y="24409"/>
                </a:lnTo>
                <a:lnTo>
                  <a:pt x="14097" y="18948"/>
                </a:lnTo>
                <a:lnTo>
                  <a:pt x="14097" y="12204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097061" y="2122278"/>
            <a:ext cx="14097" cy="24409"/>
          </a:xfrm>
          <a:custGeom>
            <a:avLst/>
            <a:gdLst/>
            <a:ahLst/>
            <a:cxnLst/>
            <a:rect l="l" t="t" r="r" b="b"/>
            <a:pathLst>
              <a:path w="14097" h="24409">
                <a:moveTo>
                  <a:pt x="14097" y="12204"/>
                </a:moveTo>
                <a:lnTo>
                  <a:pt x="14097" y="18948"/>
                </a:lnTo>
                <a:lnTo>
                  <a:pt x="10947" y="24409"/>
                </a:lnTo>
                <a:lnTo>
                  <a:pt x="7048" y="24409"/>
                </a:lnTo>
                <a:lnTo>
                  <a:pt x="3162" y="24409"/>
                </a:lnTo>
                <a:lnTo>
                  <a:pt x="0" y="18948"/>
                </a:lnTo>
                <a:lnTo>
                  <a:pt x="0" y="12204"/>
                </a:lnTo>
                <a:lnTo>
                  <a:pt x="0" y="5461"/>
                </a:lnTo>
                <a:lnTo>
                  <a:pt x="3162" y="0"/>
                </a:lnTo>
                <a:lnTo>
                  <a:pt x="7048" y="0"/>
                </a:lnTo>
                <a:lnTo>
                  <a:pt x="10947" y="0"/>
                </a:lnTo>
                <a:lnTo>
                  <a:pt x="14097" y="5461"/>
                </a:lnTo>
                <a:lnTo>
                  <a:pt x="14097" y="12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55551" y="1715158"/>
            <a:ext cx="110236" cy="198538"/>
          </a:xfrm>
          <a:custGeom>
            <a:avLst/>
            <a:gdLst/>
            <a:ahLst/>
            <a:cxnLst/>
            <a:rect l="l" t="t" r="r" b="b"/>
            <a:pathLst>
              <a:path w="110236" h="198538">
                <a:moveTo>
                  <a:pt x="72974" y="92988"/>
                </a:moveTo>
                <a:lnTo>
                  <a:pt x="72974" y="28993"/>
                </a:lnTo>
                <a:lnTo>
                  <a:pt x="72286" y="26863"/>
                </a:lnTo>
                <a:lnTo>
                  <a:pt x="66404" y="15878"/>
                </a:lnTo>
                <a:lnTo>
                  <a:pt x="52285" y="4139"/>
                </a:lnTo>
                <a:lnTo>
                  <a:pt x="42366" y="0"/>
                </a:lnTo>
                <a:lnTo>
                  <a:pt x="35925" y="2352"/>
                </a:lnTo>
                <a:lnTo>
                  <a:pt x="32410" y="17588"/>
                </a:lnTo>
                <a:lnTo>
                  <a:pt x="32410" y="76529"/>
                </a:lnTo>
                <a:lnTo>
                  <a:pt x="3454" y="69620"/>
                </a:lnTo>
                <a:lnTo>
                  <a:pt x="0" y="168388"/>
                </a:lnTo>
                <a:lnTo>
                  <a:pt x="110235" y="198538"/>
                </a:lnTo>
                <a:lnTo>
                  <a:pt x="110235" y="105193"/>
                </a:lnTo>
                <a:lnTo>
                  <a:pt x="72974" y="92988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255551" y="1715158"/>
            <a:ext cx="110236" cy="198538"/>
          </a:xfrm>
          <a:custGeom>
            <a:avLst/>
            <a:gdLst/>
            <a:ahLst/>
            <a:cxnLst/>
            <a:rect l="l" t="t" r="r" b="b"/>
            <a:pathLst>
              <a:path w="110236" h="198538">
                <a:moveTo>
                  <a:pt x="3454" y="69620"/>
                </a:moveTo>
                <a:lnTo>
                  <a:pt x="32410" y="76529"/>
                </a:lnTo>
                <a:lnTo>
                  <a:pt x="32410" y="17588"/>
                </a:lnTo>
                <a:lnTo>
                  <a:pt x="35925" y="2352"/>
                </a:lnTo>
                <a:lnTo>
                  <a:pt x="42366" y="0"/>
                </a:lnTo>
                <a:lnTo>
                  <a:pt x="52285" y="4139"/>
                </a:lnTo>
                <a:lnTo>
                  <a:pt x="66404" y="15878"/>
                </a:lnTo>
                <a:lnTo>
                  <a:pt x="72286" y="26863"/>
                </a:lnTo>
                <a:lnTo>
                  <a:pt x="72974" y="28993"/>
                </a:lnTo>
                <a:lnTo>
                  <a:pt x="72974" y="92988"/>
                </a:lnTo>
                <a:lnTo>
                  <a:pt x="110235" y="105193"/>
                </a:lnTo>
                <a:lnTo>
                  <a:pt x="110235" y="198538"/>
                </a:lnTo>
                <a:lnTo>
                  <a:pt x="0" y="168388"/>
                </a:lnTo>
                <a:lnTo>
                  <a:pt x="3454" y="696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092797" y="2173334"/>
            <a:ext cx="46659" cy="19888"/>
          </a:xfrm>
          <a:custGeom>
            <a:avLst/>
            <a:gdLst/>
            <a:ahLst/>
            <a:cxnLst/>
            <a:rect l="l" t="t" r="r" b="b"/>
            <a:pathLst>
              <a:path w="46659" h="19888">
                <a:moveTo>
                  <a:pt x="0" y="0"/>
                </a:moveTo>
                <a:lnTo>
                  <a:pt x="6934" y="15457"/>
                </a:lnTo>
                <a:lnTo>
                  <a:pt x="16176" y="19697"/>
                </a:lnTo>
                <a:lnTo>
                  <a:pt x="25387" y="19888"/>
                </a:lnTo>
                <a:lnTo>
                  <a:pt x="41869" y="12091"/>
                </a:lnTo>
                <a:lnTo>
                  <a:pt x="46575" y="2350"/>
                </a:lnTo>
                <a:lnTo>
                  <a:pt x="46659" y="1968"/>
                </a:lnTo>
                <a:lnTo>
                  <a:pt x="0" y="0"/>
                </a:lnTo>
                <a:close/>
              </a:path>
            </a:pathLst>
          </a:custGeom>
          <a:solidFill>
            <a:srgbClr val="54748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092797" y="2173334"/>
            <a:ext cx="46659" cy="19888"/>
          </a:xfrm>
          <a:custGeom>
            <a:avLst/>
            <a:gdLst/>
            <a:ahLst/>
            <a:cxnLst/>
            <a:rect l="l" t="t" r="r" b="b"/>
            <a:pathLst>
              <a:path w="46659" h="19888">
                <a:moveTo>
                  <a:pt x="0" y="0"/>
                </a:moveTo>
                <a:lnTo>
                  <a:pt x="6934" y="15457"/>
                </a:lnTo>
                <a:lnTo>
                  <a:pt x="16176" y="19697"/>
                </a:lnTo>
                <a:lnTo>
                  <a:pt x="25387" y="19888"/>
                </a:lnTo>
                <a:lnTo>
                  <a:pt x="41869" y="12091"/>
                </a:lnTo>
                <a:lnTo>
                  <a:pt x="46575" y="2350"/>
                </a:lnTo>
                <a:lnTo>
                  <a:pt x="46659" y="196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356163" y="1713697"/>
            <a:ext cx="84315" cy="128790"/>
          </a:xfrm>
          <a:custGeom>
            <a:avLst/>
            <a:gdLst/>
            <a:ahLst/>
            <a:cxnLst/>
            <a:rect l="l" t="t" r="r" b="b"/>
            <a:pathLst>
              <a:path w="84315" h="128790">
                <a:moveTo>
                  <a:pt x="0" y="21805"/>
                </a:moveTo>
                <a:lnTo>
                  <a:pt x="58737" y="128790"/>
                </a:lnTo>
                <a:lnTo>
                  <a:pt x="84315" y="100609"/>
                </a:lnTo>
                <a:lnTo>
                  <a:pt x="27787" y="0"/>
                </a:lnTo>
                <a:lnTo>
                  <a:pt x="0" y="21805"/>
                </a:lnTo>
                <a:close/>
              </a:path>
            </a:pathLst>
          </a:custGeom>
          <a:solidFill>
            <a:srgbClr val="54748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356163" y="1713697"/>
            <a:ext cx="84315" cy="128790"/>
          </a:xfrm>
          <a:custGeom>
            <a:avLst/>
            <a:gdLst/>
            <a:ahLst/>
            <a:cxnLst/>
            <a:rect l="l" t="t" r="r" b="b"/>
            <a:pathLst>
              <a:path w="84315" h="128790">
                <a:moveTo>
                  <a:pt x="0" y="21805"/>
                </a:moveTo>
                <a:lnTo>
                  <a:pt x="58737" y="128790"/>
                </a:lnTo>
                <a:lnTo>
                  <a:pt x="84315" y="100609"/>
                </a:lnTo>
                <a:lnTo>
                  <a:pt x="27787" y="0"/>
                </a:lnTo>
                <a:lnTo>
                  <a:pt x="0" y="218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411151" y="1679193"/>
            <a:ext cx="70459" cy="105397"/>
          </a:xfrm>
          <a:custGeom>
            <a:avLst/>
            <a:gdLst/>
            <a:ahLst/>
            <a:cxnLst/>
            <a:rect l="l" t="t" r="r" b="b"/>
            <a:pathLst>
              <a:path w="70459" h="105397">
                <a:moveTo>
                  <a:pt x="0" y="16205"/>
                </a:moveTo>
                <a:lnTo>
                  <a:pt x="50990" y="105397"/>
                </a:lnTo>
                <a:lnTo>
                  <a:pt x="65098" y="84024"/>
                </a:lnTo>
                <a:lnTo>
                  <a:pt x="70122" y="75794"/>
                </a:lnTo>
                <a:lnTo>
                  <a:pt x="70459" y="73545"/>
                </a:lnTo>
                <a:lnTo>
                  <a:pt x="67653" y="68667"/>
                </a:lnTo>
                <a:lnTo>
                  <a:pt x="60856" y="57340"/>
                </a:lnTo>
                <a:lnTo>
                  <a:pt x="51758" y="42316"/>
                </a:lnTo>
                <a:lnTo>
                  <a:pt x="42048" y="26345"/>
                </a:lnTo>
                <a:lnTo>
                  <a:pt x="33416" y="12178"/>
                </a:lnTo>
                <a:lnTo>
                  <a:pt x="27551" y="2566"/>
                </a:lnTo>
                <a:lnTo>
                  <a:pt x="25984" y="0"/>
                </a:lnTo>
                <a:lnTo>
                  <a:pt x="0" y="16205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411151" y="1679193"/>
            <a:ext cx="70459" cy="105397"/>
          </a:xfrm>
          <a:custGeom>
            <a:avLst/>
            <a:gdLst/>
            <a:ahLst/>
            <a:cxnLst/>
            <a:rect l="l" t="t" r="r" b="b"/>
            <a:pathLst>
              <a:path w="70459" h="105397">
                <a:moveTo>
                  <a:pt x="0" y="16205"/>
                </a:moveTo>
                <a:lnTo>
                  <a:pt x="50990" y="105397"/>
                </a:lnTo>
                <a:lnTo>
                  <a:pt x="65098" y="84024"/>
                </a:lnTo>
                <a:lnTo>
                  <a:pt x="70122" y="75794"/>
                </a:lnTo>
                <a:lnTo>
                  <a:pt x="70459" y="73545"/>
                </a:lnTo>
                <a:lnTo>
                  <a:pt x="67653" y="68667"/>
                </a:lnTo>
                <a:lnTo>
                  <a:pt x="60856" y="57340"/>
                </a:lnTo>
                <a:lnTo>
                  <a:pt x="51758" y="42316"/>
                </a:lnTo>
                <a:lnTo>
                  <a:pt x="42048" y="26345"/>
                </a:lnTo>
                <a:lnTo>
                  <a:pt x="33416" y="12178"/>
                </a:lnTo>
                <a:lnTo>
                  <a:pt x="27551" y="2566"/>
                </a:lnTo>
                <a:lnTo>
                  <a:pt x="25984" y="0"/>
                </a:lnTo>
                <a:lnTo>
                  <a:pt x="0" y="162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347070" y="1618780"/>
            <a:ext cx="34683" cy="76708"/>
          </a:xfrm>
          <a:custGeom>
            <a:avLst/>
            <a:gdLst/>
            <a:ahLst/>
            <a:cxnLst/>
            <a:rect l="l" t="t" r="r" b="b"/>
            <a:pathLst>
              <a:path w="34683" h="76707">
                <a:moveTo>
                  <a:pt x="0" y="0"/>
                </a:moveTo>
                <a:lnTo>
                  <a:pt x="0" y="63055"/>
                </a:lnTo>
                <a:lnTo>
                  <a:pt x="34683" y="76708"/>
                </a:lnTo>
                <a:lnTo>
                  <a:pt x="32816" y="11696"/>
                </a:lnTo>
                <a:lnTo>
                  <a:pt x="0" y="0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347070" y="1618780"/>
            <a:ext cx="34683" cy="76708"/>
          </a:xfrm>
          <a:custGeom>
            <a:avLst/>
            <a:gdLst/>
            <a:ahLst/>
            <a:cxnLst/>
            <a:rect l="l" t="t" r="r" b="b"/>
            <a:pathLst>
              <a:path w="34683" h="76707">
                <a:moveTo>
                  <a:pt x="0" y="0"/>
                </a:moveTo>
                <a:lnTo>
                  <a:pt x="0" y="63055"/>
                </a:lnTo>
                <a:lnTo>
                  <a:pt x="34683" y="76708"/>
                </a:lnTo>
                <a:lnTo>
                  <a:pt x="32816" y="1169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418672" y="1641453"/>
            <a:ext cx="34074" cy="46736"/>
          </a:xfrm>
          <a:custGeom>
            <a:avLst/>
            <a:gdLst/>
            <a:ahLst/>
            <a:cxnLst/>
            <a:rect l="l" t="t" r="r" b="b"/>
            <a:pathLst>
              <a:path w="34074" h="46736">
                <a:moveTo>
                  <a:pt x="0" y="0"/>
                </a:moveTo>
                <a:lnTo>
                  <a:pt x="0" y="46736"/>
                </a:lnTo>
                <a:lnTo>
                  <a:pt x="34074" y="28917"/>
                </a:lnTo>
                <a:lnTo>
                  <a:pt x="34074" y="12052"/>
                </a:lnTo>
                <a:lnTo>
                  <a:pt x="0" y="0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418672" y="1641453"/>
            <a:ext cx="34074" cy="46736"/>
          </a:xfrm>
          <a:custGeom>
            <a:avLst/>
            <a:gdLst/>
            <a:ahLst/>
            <a:cxnLst/>
            <a:rect l="l" t="t" r="r" b="b"/>
            <a:pathLst>
              <a:path w="34074" h="46736">
                <a:moveTo>
                  <a:pt x="0" y="0"/>
                </a:moveTo>
                <a:lnTo>
                  <a:pt x="0" y="46736"/>
                </a:lnTo>
                <a:lnTo>
                  <a:pt x="34074" y="28917"/>
                </a:lnTo>
                <a:lnTo>
                  <a:pt x="34074" y="120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234256" y="1581626"/>
            <a:ext cx="37388" cy="68122"/>
          </a:xfrm>
          <a:custGeom>
            <a:avLst/>
            <a:gdLst/>
            <a:ahLst/>
            <a:cxnLst/>
            <a:rect l="l" t="t" r="r" b="b"/>
            <a:pathLst>
              <a:path w="37388" h="68122">
                <a:moveTo>
                  <a:pt x="5232" y="0"/>
                </a:moveTo>
                <a:lnTo>
                  <a:pt x="0" y="55791"/>
                </a:lnTo>
                <a:lnTo>
                  <a:pt x="29603" y="68122"/>
                </a:lnTo>
                <a:lnTo>
                  <a:pt x="37388" y="11582"/>
                </a:lnTo>
                <a:lnTo>
                  <a:pt x="5232" y="0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234256" y="1581626"/>
            <a:ext cx="37388" cy="68122"/>
          </a:xfrm>
          <a:custGeom>
            <a:avLst/>
            <a:gdLst/>
            <a:ahLst/>
            <a:cxnLst/>
            <a:rect l="l" t="t" r="r" b="b"/>
            <a:pathLst>
              <a:path w="37388" h="68122">
                <a:moveTo>
                  <a:pt x="5232" y="0"/>
                </a:moveTo>
                <a:lnTo>
                  <a:pt x="0" y="55791"/>
                </a:lnTo>
                <a:lnTo>
                  <a:pt x="29603" y="68122"/>
                </a:lnTo>
                <a:lnTo>
                  <a:pt x="37388" y="11582"/>
                </a:lnTo>
                <a:lnTo>
                  <a:pt x="523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167120" y="1551324"/>
            <a:ext cx="37630" cy="67462"/>
          </a:xfrm>
          <a:custGeom>
            <a:avLst/>
            <a:gdLst/>
            <a:ahLst/>
            <a:cxnLst/>
            <a:rect l="l" t="t" r="r" b="b"/>
            <a:pathLst>
              <a:path w="37630" h="67462">
                <a:moveTo>
                  <a:pt x="37630" y="14236"/>
                </a:moveTo>
                <a:lnTo>
                  <a:pt x="5194" y="0"/>
                </a:lnTo>
                <a:lnTo>
                  <a:pt x="0" y="52628"/>
                </a:lnTo>
                <a:lnTo>
                  <a:pt x="33286" y="67462"/>
                </a:lnTo>
                <a:lnTo>
                  <a:pt x="37630" y="14236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167120" y="1551324"/>
            <a:ext cx="37630" cy="67462"/>
          </a:xfrm>
          <a:custGeom>
            <a:avLst/>
            <a:gdLst/>
            <a:ahLst/>
            <a:cxnLst/>
            <a:rect l="l" t="t" r="r" b="b"/>
            <a:pathLst>
              <a:path w="37630" h="67462">
                <a:moveTo>
                  <a:pt x="37630" y="14236"/>
                </a:moveTo>
                <a:lnTo>
                  <a:pt x="33286" y="67462"/>
                </a:lnTo>
                <a:lnTo>
                  <a:pt x="0" y="52628"/>
                </a:lnTo>
                <a:lnTo>
                  <a:pt x="5194" y="0"/>
                </a:lnTo>
                <a:lnTo>
                  <a:pt x="37630" y="142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185937" y="1628915"/>
            <a:ext cx="60782" cy="54025"/>
          </a:xfrm>
          <a:custGeom>
            <a:avLst/>
            <a:gdLst/>
            <a:ahLst/>
            <a:cxnLst/>
            <a:rect l="l" t="t" r="r" b="b"/>
            <a:pathLst>
              <a:path w="60782" h="54025">
                <a:moveTo>
                  <a:pt x="0" y="13982"/>
                </a:moveTo>
                <a:lnTo>
                  <a:pt x="18808" y="54025"/>
                </a:lnTo>
                <a:lnTo>
                  <a:pt x="60782" y="18808"/>
                </a:lnTo>
                <a:lnTo>
                  <a:pt x="21221" y="0"/>
                </a:lnTo>
                <a:lnTo>
                  <a:pt x="0" y="13982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185937" y="1628915"/>
            <a:ext cx="60782" cy="54025"/>
          </a:xfrm>
          <a:custGeom>
            <a:avLst/>
            <a:gdLst/>
            <a:ahLst/>
            <a:cxnLst/>
            <a:rect l="l" t="t" r="r" b="b"/>
            <a:pathLst>
              <a:path w="60782" h="54025">
                <a:moveTo>
                  <a:pt x="0" y="13982"/>
                </a:moveTo>
                <a:lnTo>
                  <a:pt x="21221" y="0"/>
                </a:lnTo>
                <a:lnTo>
                  <a:pt x="60782" y="18808"/>
                </a:lnTo>
                <a:lnTo>
                  <a:pt x="18808" y="54025"/>
                </a:lnTo>
                <a:lnTo>
                  <a:pt x="0" y="13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221205" y="1682935"/>
            <a:ext cx="76657" cy="84924"/>
          </a:xfrm>
          <a:custGeom>
            <a:avLst/>
            <a:gdLst/>
            <a:ahLst/>
            <a:cxnLst/>
            <a:rect l="l" t="t" r="r" b="b"/>
            <a:pathLst>
              <a:path w="76657" h="84924">
                <a:moveTo>
                  <a:pt x="0" y="47180"/>
                </a:moveTo>
                <a:lnTo>
                  <a:pt x="20561" y="84924"/>
                </a:lnTo>
                <a:lnTo>
                  <a:pt x="76657" y="34747"/>
                </a:lnTo>
                <a:lnTo>
                  <a:pt x="58813" y="0"/>
                </a:lnTo>
                <a:lnTo>
                  <a:pt x="0" y="47180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221205" y="1682935"/>
            <a:ext cx="76657" cy="84924"/>
          </a:xfrm>
          <a:custGeom>
            <a:avLst/>
            <a:gdLst/>
            <a:ahLst/>
            <a:cxnLst/>
            <a:rect l="l" t="t" r="r" b="b"/>
            <a:pathLst>
              <a:path w="76657" h="84924">
                <a:moveTo>
                  <a:pt x="0" y="47180"/>
                </a:moveTo>
                <a:lnTo>
                  <a:pt x="58813" y="0"/>
                </a:lnTo>
                <a:lnTo>
                  <a:pt x="76657" y="34747"/>
                </a:lnTo>
                <a:lnTo>
                  <a:pt x="20561" y="84924"/>
                </a:lnTo>
                <a:lnTo>
                  <a:pt x="0" y="471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297861" y="1710427"/>
            <a:ext cx="91033" cy="203265"/>
          </a:xfrm>
          <a:custGeom>
            <a:avLst/>
            <a:gdLst/>
            <a:ahLst/>
            <a:cxnLst/>
            <a:rect l="l" t="t" r="r" b="b"/>
            <a:pathLst>
              <a:path w="91033" h="203265">
                <a:moveTo>
                  <a:pt x="22301" y="13980"/>
                </a:moveTo>
                <a:lnTo>
                  <a:pt x="29499" y="19352"/>
                </a:lnTo>
                <a:lnTo>
                  <a:pt x="30137" y="26684"/>
                </a:lnTo>
                <a:lnTo>
                  <a:pt x="30292" y="52569"/>
                </a:lnTo>
                <a:lnTo>
                  <a:pt x="30432" y="70079"/>
                </a:lnTo>
                <a:lnTo>
                  <a:pt x="30565" y="85728"/>
                </a:lnTo>
                <a:lnTo>
                  <a:pt x="30670" y="97716"/>
                </a:lnTo>
                <a:lnTo>
                  <a:pt x="67932" y="109920"/>
                </a:lnTo>
                <a:lnTo>
                  <a:pt x="67932" y="203265"/>
                </a:lnTo>
                <a:lnTo>
                  <a:pt x="91033" y="199519"/>
                </a:lnTo>
                <a:lnTo>
                  <a:pt x="88544" y="103875"/>
                </a:lnTo>
                <a:lnTo>
                  <a:pt x="45897" y="89308"/>
                </a:lnTo>
                <a:lnTo>
                  <a:pt x="41871" y="11508"/>
                </a:lnTo>
                <a:lnTo>
                  <a:pt x="33413" y="254"/>
                </a:lnTo>
                <a:lnTo>
                  <a:pt x="22233" y="0"/>
                </a:lnTo>
                <a:lnTo>
                  <a:pt x="20142" y="357"/>
                </a:lnTo>
                <a:lnTo>
                  <a:pt x="6654" y="2681"/>
                </a:lnTo>
                <a:lnTo>
                  <a:pt x="0" y="8676"/>
                </a:lnTo>
                <a:lnTo>
                  <a:pt x="22301" y="13980"/>
                </a:lnTo>
                <a:close/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297861" y="1710427"/>
            <a:ext cx="91033" cy="203265"/>
          </a:xfrm>
          <a:custGeom>
            <a:avLst/>
            <a:gdLst/>
            <a:ahLst/>
            <a:cxnLst/>
            <a:rect l="l" t="t" r="r" b="b"/>
            <a:pathLst>
              <a:path w="91033" h="203265">
                <a:moveTo>
                  <a:pt x="30670" y="97716"/>
                </a:moveTo>
                <a:lnTo>
                  <a:pt x="67932" y="109920"/>
                </a:lnTo>
                <a:lnTo>
                  <a:pt x="67932" y="203265"/>
                </a:lnTo>
                <a:lnTo>
                  <a:pt x="91033" y="199519"/>
                </a:lnTo>
                <a:lnTo>
                  <a:pt x="88544" y="103875"/>
                </a:lnTo>
                <a:lnTo>
                  <a:pt x="45897" y="89308"/>
                </a:lnTo>
                <a:lnTo>
                  <a:pt x="41871" y="11508"/>
                </a:lnTo>
                <a:lnTo>
                  <a:pt x="33413" y="254"/>
                </a:lnTo>
                <a:lnTo>
                  <a:pt x="22233" y="0"/>
                </a:lnTo>
                <a:lnTo>
                  <a:pt x="20142" y="357"/>
                </a:lnTo>
                <a:lnTo>
                  <a:pt x="6654" y="2681"/>
                </a:lnTo>
                <a:lnTo>
                  <a:pt x="0" y="8676"/>
                </a:lnTo>
                <a:lnTo>
                  <a:pt x="22301" y="13980"/>
                </a:lnTo>
                <a:lnTo>
                  <a:pt x="29499" y="19352"/>
                </a:lnTo>
                <a:lnTo>
                  <a:pt x="30137" y="26684"/>
                </a:lnTo>
                <a:lnTo>
                  <a:pt x="30182" y="36878"/>
                </a:lnTo>
                <a:lnTo>
                  <a:pt x="30292" y="52569"/>
                </a:lnTo>
                <a:lnTo>
                  <a:pt x="30432" y="70079"/>
                </a:lnTo>
                <a:lnTo>
                  <a:pt x="30565" y="85728"/>
                </a:lnTo>
                <a:lnTo>
                  <a:pt x="30653" y="95838"/>
                </a:lnTo>
                <a:lnTo>
                  <a:pt x="30670" y="977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403044" y="1894664"/>
            <a:ext cx="90157" cy="222161"/>
          </a:xfrm>
          <a:custGeom>
            <a:avLst/>
            <a:gdLst/>
            <a:ahLst/>
            <a:cxnLst/>
            <a:rect l="l" t="t" r="r" b="b"/>
            <a:pathLst>
              <a:path w="90157" h="222161">
                <a:moveTo>
                  <a:pt x="0" y="0"/>
                </a:moveTo>
                <a:lnTo>
                  <a:pt x="90157" y="222161"/>
                </a:lnTo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403044" y="1894664"/>
            <a:ext cx="90157" cy="222161"/>
          </a:xfrm>
          <a:custGeom>
            <a:avLst/>
            <a:gdLst/>
            <a:ahLst/>
            <a:cxnLst/>
            <a:rect l="l" t="t" r="r" b="b"/>
            <a:pathLst>
              <a:path w="90157" h="222161">
                <a:moveTo>
                  <a:pt x="0" y="0"/>
                </a:moveTo>
                <a:lnTo>
                  <a:pt x="90157" y="2221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49476" y="2234344"/>
            <a:ext cx="9017" cy="245872"/>
          </a:xfrm>
          <a:custGeom>
            <a:avLst/>
            <a:gdLst/>
            <a:ahLst/>
            <a:cxnLst/>
            <a:rect l="l" t="t" r="r" b="b"/>
            <a:pathLst>
              <a:path w="9016" h="245872">
                <a:moveTo>
                  <a:pt x="0" y="0"/>
                </a:moveTo>
                <a:lnTo>
                  <a:pt x="9017" y="245872"/>
                </a:lnTo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549476" y="2234344"/>
            <a:ext cx="9017" cy="245872"/>
          </a:xfrm>
          <a:custGeom>
            <a:avLst/>
            <a:gdLst/>
            <a:ahLst/>
            <a:cxnLst/>
            <a:rect l="l" t="t" r="r" b="b"/>
            <a:pathLst>
              <a:path w="9016" h="245872">
                <a:moveTo>
                  <a:pt x="0" y="0"/>
                </a:moveTo>
                <a:lnTo>
                  <a:pt x="9017" y="2458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502326" y="2143095"/>
            <a:ext cx="51650" cy="3594"/>
          </a:xfrm>
          <a:custGeom>
            <a:avLst/>
            <a:gdLst/>
            <a:ahLst/>
            <a:cxnLst/>
            <a:rect l="l" t="t" r="r" b="b"/>
            <a:pathLst>
              <a:path w="51650" h="3594">
                <a:moveTo>
                  <a:pt x="0" y="3594"/>
                </a:moveTo>
                <a:lnTo>
                  <a:pt x="51650" y="0"/>
                </a:lnTo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502326" y="2143095"/>
            <a:ext cx="51650" cy="3594"/>
          </a:xfrm>
          <a:custGeom>
            <a:avLst/>
            <a:gdLst/>
            <a:ahLst/>
            <a:cxnLst/>
            <a:rect l="l" t="t" r="r" b="b"/>
            <a:pathLst>
              <a:path w="51650" h="3594">
                <a:moveTo>
                  <a:pt x="0" y="3594"/>
                </a:moveTo>
                <a:lnTo>
                  <a:pt x="516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389696" y="1719102"/>
            <a:ext cx="123126" cy="156578"/>
          </a:xfrm>
          <a:custGeom>
            <a:avLst/>
            <a:gdLst/>
            <a:ahLst/>
            <a:cxnLst/>
            <a:rect l="l" t="t" r="r" b="b"/>
            <a:pathLst>
              <a:path w="123126" h="156578">
                <a:moveTo>
                  <a:pt x="0" y="156578"/>
                </a:moveTo>
                <a:lnTo>
                  <a:pt x="123126" y="0"/>
                </a:lnTo>
              </a:path>
            </a:pathLst>
          </a:custGeom>
          <a:solidFill>
            <a:srgbClr val="3245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389696" y="1719102"/>
            <a:ext cx="123126" cy="156578"/>
          </a:xfrm>
          <a:custGeom>
            <a:avLst/>
            <a:gdLst/>
            <a:ahLst/>
            <a:cxnLst/>
            <a:rect l="l" t="t" r="r" b="b"/>
            <a:pathLst>
              <a:path w="123126" h="156578">
                <a:moveTo>
                  <a:pt x="0" y="156578"/>
                </a:moveTo>
                <a:lnTo>
                  <a:pt x="1231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191818" y="2057596"/>
            <a:ext cx="92697" cy="99275"/>
          </a:xfrm>
          <a:custGeom>
            <a:avLst/>
            <a:gdLst/>
            <a:ahLst/>
            <a:cxnLst/>
            <a:rect l="l" t="t" r="r" b="b"/>
            <a:pathLst>
              <a:path w="92697" h="99275">
                <a:moveTo>
                  <a:pt x="92697" y="0"/>
                </a:moveTo>
                <a:lnTo>
                  <a:pt x="92697" y="40043"/>
                </a:lnTo>
                <a:lnTo>
                  <a:pt x="0" y="992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303336" y="1664710"/>
            <a:ext cx="96862" cy="37922"/>
          </a:xfrm>
          <a:custGeom>
            <a:avLst/>
            <a:gdLst/>
            <a:ahLst/>
            <a:cxnLst/>
            <a:rect l="l" t="t" r="r" b="b"/>
            <a:pathLst>
              <a:path w="96862" h="37922">
                <a:moveTo>
                  <a:pt x="0" y="0"/>
                </a:moveTo>
                <a:lnTo>
                  <a:pt x="96862" y="37922"/>
                </a:lnTo>
              </a:path>
            </a:pathLst>
          </a:custGeom>
          <a:solidFill>
            <a:srgbClr val="DDC9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303336" y="1664710"/>
            <a:ext cx="96862" cy="37922"/>
          </a:xfrm>
          <a:custGeom>
            <a:avLst/>
            <a:gdLst/>
            <a:ahLst/>
            <a:cxnLst/>
            <a:rect l="l" t="t" r="r" b="b"/>
            <a:pathLst>
              <a:path w="96862" h="37922">
                <a:moveTo>
                  <a:pt x="0" y="0"/>
                </a:moveTo>
                <a:lnTo>
                  <a:pt x="96862" y="379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245451" y="1415568"/>
            <a:ext cx="150393" cy="217309"/>
          </a:xfrm>
          <a:custGeom>
            <a:avLst/>
            <a:gdLst/>
            <a:ahLst/>
            <a:cxnLst/>
            <a:rect l="l" t="t" r="r" b="b"/>
            <a:pathLst>
              <a:path w="150393" h="217309">
                <a:moveTo>
                  <a:pt x="108521" y="107750"/>
                </a:moveTo>
                <a:lnTo>
                  <a:pt x="102350" y="117391"/>
                </a:lnTo>
                <a:lnTo>
                  <a:pt x="95364" y="125031"/>
                </a:lnTo>
                <a:lnTo>
                  <a:pt x="102476" y="136956"/>
                </a:lnTo>
                <a:lnTo>
                  <a:pt x="106883" y="151561"/>
                </a:lnTo>
                <a:lnTo>
                  <a:pt x="114065" y="145901"/>
                </a:lnTo>
                <a:lnTo>
                  <a:pt x="121923" y="137776"/>
                </a:lnTo>
                <a:lnTo>
                  <a:pt x="128995" y="128233"/>
                </a:lnTo>
                <a:lnTo>
                  <a:pt x="135198" y="117393"/>
                </a:lnTo>
                <a:lnTo>
                  <a:pt x="140454" y="105379"/>
                </a:lnTo>
                <a:lnTo>
                  <a:pt x="144682" y="92312"/>
                </a:lnTo>
                <a:lnTo>
                  <a:pt x="147801" y="78315"/>
                </a:lnTo>
                <a:lnTo>
                  <a:pt x="149732" y="63510"/>
                </a:lnTo>
                <a:lnTo>
                  <a:pt x="150393" y="48018"/>
                </a:lnTo>
                <a:lnTo>
                  <a:pt x="150065" y="37068"/>
                </a:lnTo>
                <a:lnTo>
                  <a:pt x="148802" y="24129"/>
                </a:lnTo>
                <a:lnTo>
                  <a:pt x="146638" y="11747"/>
                </a:lnTo>
                <a:lnTo>
                  <a:pt x="143624" y="0"/>
                </a:lnTo>
                <a:lnTo>
                  <a:pt x="133172" y="12077"/>
                </a:lnTo>
                <a:lnTo>
                  <a:pt x="119862" y="21742"/>
                </a:lnTo>
                <a:lnTo>
                  <a:pt x="120029" y="22673"/>
                </a:lnTo>
                <a:lnTo>
                  <a:pt x="121659" y="35071"/>
                </a:lnTo>
                <a:lnTo>
                  <a:pt x="122224" y="48018"/>
                </a:lnTo>
                <a:lnTo>
                  <a:pt x="122082" y="54547"/>
                </a:lnTo>
                <a:lnTo>
                  <a:pt x="120657" y="69505"/>
                </a:lnTo>
                <a:lnTo>
                  <a:pt x="117823" y="83538"/>
                </a:lnTo>
                <a:lnTo>
                  <a:pt x="113728" y="96375"/>
                </a:lnTo>
                <a:lnTo>
                  <a:pt x="108521" y="107750"/>
                </a:lnTo>
                <a:close/>
              </a:path>
              <a:path w="150393" h="217309">
                <a:moveTo>
                  <a:pt x="28688" y="35728"/>
                </a:moveTo>
                <a:lnTo>
                  <a:pt x="31113" y="18811"/>
                </a:lnTo>
                <a:lnTo>
                  <a:pt x="35330" y="3338"/>
                </a:lnTo>
                <a:lnTo>
                  <a:pt x="41109" y="-10266"/>
                </a:lnTo>
                <a:lnTo>
                  <a:pt x="48216" y="-21582"/>
                </a:lnTo>
                <a:lnTo>
                  <a:pt x="56421" y="-30188"/>
                </a:lnTo>
                <a:lnTo>
                  <a:pt x="65492" y="-35661"/>
                </a:lnTo>
                <a:lnTo>
                  <a:pt x="75196" y="-37579"/>
                </a:lnTo>
                <a:lnTo>
                  <a:pt x="76288" y="-37579"/>
                </a:lnTo>
                <a:lnTo>
                  <a:pt x="86690" y="-47167"/>
                </a:lnTo>
                <a:lnTo>
                  <a:pt x="93421" y="-62522"/>
                </a:lnTo>
                <a:lnTo>
                  <a:pt x="87604" y="-64630"/>
                </a:lnTo>
                <a:lnTo>
                  <a:pt x="81508" y="-65747"/>
                </a:lnTo>
                <a:lnTo>
                  <a:pt x="75196" y="-65747"/>
                </a:lnTo>
                <a:lnTo>
                  <a:pt x="66640" y="-65051"/>
                </a:lnTo>
                <a:lnTo>
                  <a:pt x="55542" y="-61974"/>
                </a:lnTo>
                <a:lnTo>
                  <a:pt x="45120" y="-56601"/>
                </a:lnTo>
                <a:lnTo>
                  <a:pt x="35491" y="-49108"/>
                </a:lnTo>
                <a:lnTo>
                  <a:pt x="26770" y="-39669"/>
                </a:lnTo>
                <a:lnTo>
                  <a:pt x="19073" y="-28460"/>
                </a:lnTo>
                <a:lnTo>
                  <a:pt x="12515" y="-15655"/>
                </a:lnTo>
                <a:lnTo>
                  <a:pt x="7213" y="-1429"/>
                </a:lnTo>
                <a:lnTo>
                  <a:pt x="3283" y="14040"/>
                </a:lnTo>
                <a:lnTo>
                  <a:pt x="840" y="30582"/>
                </a:lnTo>
                <a:lnTo>
                  <a:pt x="0" y="48018"/>
                </a:lnTo>
                <a:lnTo>
                  <a:pt x="460" y="60963"/>
                </a:lnTo>
                <a:lnTo>
                  <a:pt x="2494" y="77754"/>
                </a:lnTo>
                <a:lnTo>
                  <a:pt x="6046" y="93521"/>
                </a:lnTo>
                <a:lnTo>
                  <a:pt x="11000" y="108089"/>
                </a:lnTo>
                <a:lnTo>
                  <a:pt x="17240" y="121284"/>
                </a:lnTo>
                <a:lnTo>
                  <a:pt x="24649" y="132929"/>
                </a:lnTo>
                <a:lnTo>
                  <a:pt x="33113" y="142850"/>
                </a:lnTo>
                <a:lnTo>
                  <a:pt x="42516" y="150871"/>
                </a:lnTo>
                <a:lnTo>
                  <a:pt x="52741" y="156817"/>
                </a:lnTo>
                <a:lnTo>
                  <a:pt x="63673" y="160514"/>
                </a:lnTo>
                <a:lnTo>
                  <a:pt x="75196" y="161785"/>
                </a:lnTo>
                <a:lnTo>
                  <a:pt x="79184" y="161785"/>
                </a:lnTo>
                <a:lnTo>
                  <a:pt x="86880" y="160477"/>
                </a:lnTo>
                <a:lnTo>
                  <a:pt x="86423" y="146392"/>
                </a:lnTo>
                <a:lnTo>
                  <a:pt x="78308" y="133426"/>
                </a:lnTo>
                <a:lnTo>
                  <a:pt x="75196" y="133604"/>
                </a:lnTo>
                <a:lnTo>
                  <a:pt x="68453" y="132683"/>
                </a:lnTo>
                <a:lnTo>
                  <a:pt x="59160" y="128270"/>
                </a:lnTo>
                <a:lnTo>
                  <a:pt x="50660" y="120592"/>
                </a:lnTo>
                <a:lnTo>
                  <a:pt x="43186" y="110073"/>
                </a:lnTo>
                <a:lnTo>
                  <a:pt x="36969" y="97133"/>
                </a:lnTo>
                <a:lnTo>
                  <a:pt x="32241" y="82196"/>
                </a:lnTo>
                <a:lnTo>
                  <a:pt x="29235" y="65684"/>
                </a:lnTo>
                <a:lnTo>
                  <a:pt x="28181" y="48018"/>
                </a:lnTo>
                <a:lnTo>
                  <a:pt x="28688" y="35728"/>
                </a:lnTo>
                <a:close/>
              </a:path>
            </a:pathLst>
          </a:custGeom>
          <a:solidFill>
            <a:srgbClr val="E2001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340815" y="1415568"/>
            <a:ext cx="55029" cy="151561"/>
          </a:xfrm>
          <a:custGeom>
            <a:avLst/>
            <a:gdLst/>
            <a:ahLst/>
            <a:cxnLst/>
            <a:rect l="l" t="t" r="r" b="b"/>
            <a:pathLst>
              <a:path w="55029" h="151561">
                <a:moveTo>
                  <a:pt x="0" y="125031"/>
                </a:moveTo>
                <a:lnTo>
                  <a:pt x="6986" y="117391"/>
                </a:lnTo>
                <a:lnTo>
                  <a:pt x="13157" y="107750"/>
                </a:lnTo>
                <a:lnTo>
                  <a:pt x="18364" y="96375"/>
                </a:lnTo>
                <a:lnTo>
                  <a:pt x="22458" y="83538"/>
                </a:lnTo>
                <a:lnTo>
                  <a:pt x="25292" y="69505"/>
                </a:lnTo>
                <a:lnTo>
                  <a:pt x="26717" y="54547"/>
                </a:lnTo>
                <a:lnTo>
                  <a:pt x="26860" y="48018"/>
                </a:lnTo>
                <a:lnTo>
                  <a:pt x="26294" y="35071"/>
                </a:lnTo>
                <a:lnTo>
                  <a:pt x="24665" y="22673"/>
                </a:lnTo>
                <a:lnTo>
                  <a:pt x="24498" y="21742"/>
                </a:lnTo>
                <a:lnTo>
                  <a:pt x="37807" y="12077"/>
                </a:lnTo>
                <a:lnTo>
                  <a:pt x="48260" y="0"/>
                </a:lnTo>
                <a:lnTo>
                  <a:pt x="51274" y="11747"/>
                </a:lnTo>
                <a:lnTo>
                  <a:pt x="53438" y="24129"/>
                </a:lnTo>
                <a:lnTo>
                  <a:pt x="54701" y="37068"/>
                </a:lnTo>
                <a:lnTo>
                  <a:pt x="55029" y="48018"/>
                </a:lnTo>
                <a:lnTo>
                  <a:pt x="54367" y="63510"/>
                </a:lnTo>
                <a:lnTo>
                  <a:pt x="52437" y="78315"/>
                </a:lnTo>
                <a:lnTo>
                  <a:pt x="49318" y="92312"/>
                </a:lnTo>
                <a:lnTo>
                  <a:pt x="45090" y="105379"/>
                </a:lnTo>
                <a:lnTo>
                  <a:pt x="39834" y="117393"/>
                </a:lnTo>
                <a:lnTo>
                  <a:pt x="33630" y="128233"/>
                </a:lnTo>
                <a:lnTo>
                  <a:pt x="26559" y="137776"/>
                </a:lnTo>
                <a:lnTo>
                  <a:pt x="18701" y="145901"/>
                </a:lnTo>
                <a:lnTo>
                  <a:pt x="11518" y="151561"/>
                </a:lnTo>
                <a:lnTo>
                  <a:pt x="7112" y="136956"/>
                </a:lnTo>
                <a:lnTo>
                  <a:pt x="0" y="1250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245451" y="1349820"/>
            <a:ext cx="93421" cy="227533"/>
          </a:xfrm>
          <a:custGeom>
            <a:avLst/>
            <a:gdLst/>
            <a:ahLst/>
            <a:cxnLst/>
            <a:rect l="l" t="t" r="r" b="b"/>
            <a:pathLst>
              <a:path w="93421" h="227533">
                <a:moveTo>
                  <a:pt x="86880" y="226225"/>
                </a:moveTo>
                <a:lnTo>
                  <a:pt x="83083" y="227088"/>
                </a:lnTo>
                <a:lnTo>
                  <a:pt x="79184" y="227533"/>
                </a:lnTo>
                <a:lnTo>
                  <a:pt x="75196" y="227533"/>
                </a:lnTo>
                <a:lnTo>
                  <a:pt x="63673" y="226262"/>
                </a:lnTo>
                <a:lnTo>
                  <a:pt x="52741" y="222565"/>
                </a:lnTo>
                <a:lnTo>
                  <a:pt x="42516" y="216619"/>
                </a:lnTo>
                <a:lnTo>
                  <a:pt x="33113" y="208598"/>
                </a:lnTo>
                <a:lnTo>
                  <a:pt x="24649" y="198677"/>
                </a:lnTo>
                <a:lnTo>
                  <a:pt x="17240" y="187032"/>
                </a:lnTo>
                <a:lnTo>
                  <a:pt x="11000" y="173837"/>
                </a:lnTo>
                <a:lnTo>
                  <a:pt x="6046" y="159269"/>
                </a:lnTo>
                <a:lnTo>
                  <a:pt x="2494" y="143502"/>
                </a:lnTo>
                <a:lnTo>
                  <a:pt x="460" y="126711"/>
                </a:lnTo>
                <a:lnTo>
                  <a:pt x="0" y="113766"/>
                </a:lnTo>
                <a:lnTo>
                  <a:pt x="840" y="96330"/>
                </a:lnTo>
                <a:lnTo>
                  <a:pt x="3283" y="79788"/>
                </a:lnTo>
                <a:lnTo>
                  <a:pt x="7213" y="64317"/>
                </a:lnTo>
                <a:lnTo>
                  <a:pt x="12515" y="50092"/>
                </a:lnTo>
                <a:lnTo>
                  <a:pt x="19073" y="37287"/>
                </a:lnTo>
                <a:lnTo>
                  <a:pt x="26770" y="26078"/>
                </a:lnTo>
                <a:lnTo>
                  <a:pt x="35491" y="16639"/>
                </a:lnTo>
                <a:lnTo>
                  <a:pt x="45120" y="9146"/>
                </a:lnTo>
                <a:lnTo>
                  <a:pt x="55542" y="3773"/>
                </a:lnTo>
                <a:lnTo>
                  <a:pt x="66640" y="696"/>
                </a:lnTo>
                <a:lnTo>
                  <a:pt x="75196" y="0"/>
                </a:lnTo>
                <a:lnTo>
                  <a:pt x="81508" y="0"/>
                </a:lnTo>
                <a:lnTo>
                  <a:pt x="87604" y="1117"/>
                </a:lnTo>
                <a:lnTo>
                  <a:pt x="93421" y="3225"/>
                </a:lnTo>
                <a:lnTo>
                  <a:pt x="86690" y="18580"/>
                </a:lnTo>
                <a:lnTo>
                  <a:pt x="76288" y="28168"/>
                </a:lnTo>
                <a:lnTo>
                  <a:pt x="75196" y="28168"/>
                </a:lnTo>
                <a:lnTo>
                  <a:pt x="65492" y="30086"/>
                </a:lnTo>
                <a:lnTo>
                  <a:pt x="56421" y="35559"/>
                </a:lnTo>
                <a:lnTo>
                  <a:pt x="48216" y="44165"/>
                </a:lnTo>
                <a:lnTo>
                  <a:pt x="41109" y="55481"/>
                </a:lnTo>
                <a:lnTo>
                  <a:pt x="35330" y="69086"/>
                </a:lnTo>
                <a:lnTo>
                  <a:pt x="31113" y="84559"/>
                </a:lnTo>
                <a:lnTo>
                  <a:pt x="28688" y="101476"/>
                </a:lnTo>
                <a:lnTo>
                  <a:pt x="28181" y="113766"/>
                </a:lnTo>
                <a:lnTo>
                  <a:pt x="29235" y="131432"/>
                </a:lnTo>
                <a:lnTo>
                  <a:pt x="32241" y="147944"/>
                </a:lnTo>
                <a:lnTo>
                  <a:pt x="36969" y="162881"/>
                </a:lnTo>
                <a:lnTo>
                  <a:pt x="43186" y="175821"/>
                </a:lnTo>
                <a:lnTo>
                  <a:pt x="50660" y="186340"/>
                </a:lnTo>
                <a:lnTo>
                  <a:pt x="59160" y="194018"/>
                </a:lnTo>
                <a:lnTo>
                  <a:pt x="68453" y="198431"/>
                </a:lnTo>
                <a:lnTo>
                  <a:pt x="75196" y="199351"/>
                </a:lnTo>
                <a:lnTo>
                  <a:pt x="76238" y="199351"/>
                </a:lnTo>
                <a:lnTo>
                  <a:pt x="77279" y="199288"/>
                </a:lnTo>
                <a:lnTo>
                  <a:pt x="78308" y="199174"/>
                </a:lnTo>
                <a:lnTo>
                  <a:pt x="86423" y="212140"/>
                </a:lnTo>
                <a:lnTo>
                  <a:pt x="86880" y="2262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923570" y="1981256"/>
            <a:ext cx="137426" cy="73317"/>
          </a:xfrm>
          <a:custGeom>
            <a:avLst/>
            <a:gdLst/>
            <a:ahLst/>
            <a:cxnLst/>
            <a:rect l="l" t="t" r="r" b="b"/>
            <a:pathLst>
              <a:path w="137426" h="73317">
                <a:moveTo>
                  <a:pt x="0" y="43941"/>
                </a:moveTo>
                <a:lnTo>
                  <a:pt x="94970" y="73317"/>
                </a:lnTo>
                <a:lnTo>
                  <a:pt x="107937" y="20370"/>
                </a:lnTo>
                <a:lnTo>
                  <a:pt x="137426" y="4406"/>
                </a:lnTo>
                <a:lnTo>
                  <a:pt x="126504" y="0"/>
                </a:lnTo>
                <a:lnTo>
                  <a:pt x="0" y="439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923570" y="1981256"/>
            <a:ext cx="137426" cy="73317"/>
          </a:xfrm>
          <a:custGeom>
            <a:avLst/>
            <a:gdLst/>
            <a:ahLst/>
            <a:cxnLst/>
            <a:rect l="l" t="t" r="r" b="b"/>
            <a:pathLst>
              <a:path w="137426" h="73317">
                <a:moveTo>
                  <a:pt x="0" y="43941"/>
                </a:moveTo>
                <a:lnTo>
                  <a:pt x="94970" y="73317"/>
                </a:lnTo>
                <a:lnTo>
                  <a:pt x="107937" y="20370"/>
                </a:lnTo>
                <a:lnTo>
                  <a:pt x="137426" y="4406"/>
                </a:lnTo>
                <a:lnTo>
                  <a:pt x="1265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162771" y="1983073"/>
            <a:ext cx="74948" cy="45718"/>
          </a:xfrm>
          <a:custGeom>
            <a:avLst/>
            <a:gdLst/>
            <a:ahLst/>
            <a:cxnLst/>
            <a:rect l="l" t="t" r="r" b="b"/>
            <a:pathLst>
              <a:path w="74948" h="45718">
                <a:moveTo>
                  <a:pt x="22108" y="350"/>
                </a:moveTo>
                <a:lnTo>
                  <a:pt x="12639" y="711"/>
                </a:lnTo>
                <a:lnTo>
                  <a:pt x="0" y="964"/>
                </a:lnTo>
                <a:lnTo>
                  <a:pt x="22108" y="14329"/>
                </a:lnTo>
                <a:lnTo>
                  <a:pt x="22108" y="3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162771" y="1983073"/>
            <a:ext cx="74948" cy="45718"/>
          </a:xfrm>
          <a:custGeom>
            <a:avLst/>
            <a:gdLst/>
            <a:ahLst/>
            <a:cxnLst/>
            <a:rect l="l" t="t" r="r" b="b"/>
            <a:pathLst>
              <a:path w="74948" h="45718">
                <a:moveTo>
                  <a:pt x="22108" y="350"/>
                </a:moveTo>
                <a:lnTo>
                  <a:pt x="12639" y="711"/>
                </a:lnTo>
                <a:lnTo>
                  <a:pt x="0" y="9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005695" y="1971952"/>
            <a:ext cx="243433" cy="122608"/>
          </a:xfrm>
          <a:custGeom>
            <a:avLst/>
            <a:gdLst/>
            <a:ahLst/>
            <a:cxnLst/>
            <a:rect l="l" t="t" r="r" b="b"/>
            <a:pathLst>
              <a:path w="243433" h="122608">
                <a:moveTo>
                  <a:pt x="144348" y="64082"/>
                </a:moveTo>
                <a:lnTo>
                  <a:pt x="155213" y="68025"/>
                </a:lnTo>
                <a:lnTo>
                  <a:pt x="164688" y="72007"/>
                </a:lnTo>
                <a:lnTo>
                  <a:pt x="166074" y="72590"/>
                </a:lnTo>
                <a:lnTo>
                  <a:pt x="177056" y="78348"/>
                </a:lnTo>
                <a:lnTo>
                  <a:pt x="179184" y="79775"/>
                </a:lnTo>
                <a:lnTo>
                  <a:pt x="179184" y="17835"/>
                </a:lnTo>
                <a:lnTo>
                  <a:pt x="171202" y="15196"/>
                </a:lnTo>
                <a:lnTo>
                  <a:pt x="161455" y="70098"/>
                </a:lnTo>
                <a:lnTo>
                  <a:pt x="152040" y="64029"/>
                </a:lnTo>
                <a:lnTo>
                  <a:pt x="146161" y="11720"/>
                </a:lnTo>
                <a:lnTo>
                  <a:pt x="137553" y="12050"/>
                </a:lnTo>
                <a:lnTo>
                  <a:pt x="124641" y="13840"/>
                </a:lnTo>
                <a:lnTo>
                  <a:pt x="113268" y="16702"/>
                </a:lnTo>
                <a:lnTo>
                  <a:pt x="106807" y="18451"/>
                </a:lnTo>
                <a:lnTo>
                  <a:pt x="100253" y="20178"/>
                </a:lnTo>
                <a:lnTo>
                  <a:pt x="99047" y="22007"/>
                </a:lnTo>
                <a:lnTo>
                  <a:pt x="92087" y="21778"/>
                </a:lnTo>
                <a:lnTo>
                  <a:pt x="87693" y="21638"/>
                </a:lnTo>
                <a:lnTo>
                  <a:pt x="80518" y="12672"/>
                </a:lnTo>
                <a:lnTo>
                  <a:pt x="76962" y="9967"/>
                </a:lnTo>
                <a:lnTo>
                  <a:pt x="70370" y="4938"/>
                </a:lnTo>
                <a:lnTo>
                  <a:pt x="71818" y="6856"/>
                </a:lnTo>
                <a:lnTo>
                  <a:pt x="65963" y="963"/>
                </a:lnTo>
                <a:lnTo>
                  <a:pt x="54750" y="883"/>
                </a:lnTo>
                <a:lnTo>
                  <a:pt x="42524" y="0"/>
                </a:lnTo>
                <a:lnTo>
                  <a:pt x="31726" y="2864"/>
                </a:lnTo>
                <a:lnTo>
                  <a:pt x="28702" y="5636"/>
                </a:lnTo>
                <a:lnTo>
                  <a:pt x="27762" y="6792"/>
                </a:lnTo>
                <a:lnTo>
                  <a:pt x="28829" y="9497"/>
                </a:lnTo>
                <a:lnTo>
                  <a:pt x="27749" y="10729"/>
                </a:lnTo>
                <a:lnTo>
                  <a:pt x="24371" y="14565"/>
                </a:lnTo>
                <a:lnTo>
                  <a:pt x="16725" y="16101"/>
                </a:lnTo>
                <a:lnTo>
                  <a:pt x="12687" y="20051"/>
                </a:lnTo>
                <a:lnTo>
                  <a:pt x="6465" y="30329"/>
                </a:lnTo>
                <a:lnTo>
                  <a:pt x="4319" y="42560"/>
                </a:lnTo>
                <a:lnTo>
                  <a:pt x="3791" y="55337"/>
                </a:lnTo>
                <a:lnTo>
                  <a:pt x="3073" y="63815"/>
                </a:lnTo>
                <a:lnTo>
                  <a:pt x="2286" y="69136"/>
                </a:lnTo>
                <a:lnTo>
                  <a:pt x="0" y="75398"/>
                </a:lnTo>
                <a:lnTo>
                  <a:pt x="342" y="80681"/>
                </a:lnTo>
                <a:lnTo>
                  <a:pt x="7910" y="88185"/>
                </a:lnTo>
                <a:lnTo>
                  <a:pt x="20919" y="86861"/>
                </a:lnTo>
                <a:lnTo>
                  <a:pt x="23825" y="86027"/>
                </a:lnTo>
                <a:lnTo>
                  <a:pt x="36199" y="83220"/>
                </a:lnTo>
                <a:lnTo>
                  <a:pt x="48725" y="81000"/>
                </a:lnTo>
                <a:lnTo>
                  <a:pt x="50787" y="80541"/>
                </a:lnTo>
                <a:lnTo>
                  <a:pt x="54622" y="79639"/>
                </a:lnTo>
                <a:lnTo>
                  <a:pt x="57810" y="79487"/>
                </a:lnTo>
                <a:lnTo>
                  <a:pt x="61696" y="80058"/>
                </a:lnTo>
                <a:lnTo>
                  <a:pt x="74163" y="81918"/>
                </a:lnTo>
                <a:lnTo>
                  <a:pt x="86832" y="84228"/>
                </a:lnTo>
                <a:lnTo>
                  <a:pt x="99110" y="87395"/>
                </a:lnTo>
                <a:lnTo>
                  <a:pt x="99999" y="87678"/>
                </a:lnTo>
                <a:lnTo>
                  <a:pt x="112124" y="88583"/>
                </a:lnTo>
                <a:lnTo>
                  <a:pt x="124057" y="90271"/>
                </a:lnTo>
                <a:lnTo>
                  <a:pt x="125742" y="91374"/>
                </a:lnTo>
                <a:lnTo>
                  <a:pt x="131165" y="95946"/>
                </a:lnTo>
                <a:lnTo>
                  <a:pt x="141224" y="99807"/>
                </a:lnTo>
                <a:lnTo>
                  <a:pt x="144348" y="64082"/>
                </a:lnTo>
                <a:close/>
              </a:path>
              <a:path w="243433" h="122608">
                <a:moveTo>
                  <a:pt x="179184" y="122576"/>
                </a:moveTo>
                <a:lnTo>
                  <a:pt x="179184" y="87359"/>
                </a:lnTo>
                <a:lnTo>
                  <a:pt x="176092" y="82039"/>
                </a:lnTo>
                <a:lnTo>
                  <a:pt x="171462" y="76007"/>
                </a:lnTo>
                <a:lnTo>
                  <a:pt x="164688" y="72007"/>
                </a:lnTo>
                <a:lnTo>
                  <a:pt x="155213" y="68025"/>
                </a:lnTo>
                <a:lnTo>
                  <a:pt x="144348" y="64082"/>
                </a:lnTo>
                <a:lnTo>
                  <a:pt x="141224" y="99807"/>
                </a:lnTo>
                <a:lnTo>
                  <a:pt x="147358" y="103541"/>
                </a:lnTo>
                <a:lnTo>
                  <a:pt x="156491" y="110231"/>
                </a:lnTo>
                <a:lnTo>
                  <a:pt x="167224" y="117936"/>
                </a:lnTo>
                <a:lnTo>
                  <a:pt x="178442" y="122608"/>
                </a:lnTo>
                <a:lnTo>
                  <a:pt x="179184" y="122576"/>
                </a:lnTo>
                <a:close/>
              </a:path>
              <a:path w="243433" h="122608">
                <a:moveTo>
                  <a:pt x="171202" y="15196"/>
                </a:moveTo>
                <a:lnTo>
                  <a:pt x="159004" y="12667"/>
                </a:lnTo>
                <a:lnTo>
                  <a:pt x="146161" y="11720"/>
                </a:lnTo>
                <a:lnTo>
                  <a:pt x="152040" y="64029"/>
                </a:lnTo>
                <a:lnTo>
                  <a:pt x="161455" y="70098"/>
                </a:lnTo>
                <a:lnTo>
                  <a:pt x="171202" y="1519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005695" y="1971952"/>
            <a:ext cx="243433" cy="122608"/>
          </a:xfrm>
          <a:custGeom>
            <a:avLst/>
            <a:gdLst/>
            <a:ahLst/>
            <a:cxnLst/>
            <a:rect l="l" t="t" r="r" b="b"/>
            <a:pathLst>
              <a:path w="243433" h="122608">
                <a:moveTo>
                  <a:pt x="179184" y="87359"/>
                </a:moveTo>
                <a:lnTo>
                  <a:pt x="176092" y="82039"/>
                </a:lnTo>
                <a:lnTo>
                  <a:pt x="171462" y="76007"/>
                </a:lnTo>
                <a:lnTo>
                  <a:pt x="164688" y="72007"/>
                </a:lnTo>
                <a:lnTo>
                  <a:pt x="166074" y="72590"/>
                </a:lnTo>
                <a:lnTo>
                  <a:pt x="177056" y="78348"/>
                </a:lnTo>
                <a:lnTo>
                  <a:pt x="179184" y="79775"/>
                </a:lnTo>
              </a:path>
              <a:path w="243433" h="122608">
                <a:moveTo>
                  <a:pt x="179184" y="17835"/>
                </a:moveTo>
                <a:lnTo>
                  <a:pt x="171202" y="15196"/>
                </a:lnTo>
                <a:lnTo>
                  <a:pt x="159004" y="12667"/>
                </a:lnTo>
                <a:lnTo>
                  <a:pt x="146161" y="11720"/>
                </a:lnTo>
                <a:lnTo>
                  <a:pt x="137553" y="12050"/>
                </a:lnTo>
                <a:lnTo>
                  <a:pt x="124641" y="13840"/>
                </a:lnTo>
                <a:lnTo>
                  <a:pt x="113268" y="16702"/>
                </a:lnTo>
                <a:lnTo>
                  <a:pt x="106807" y="18451"/>
                </a:lnTo>
                <a:lnTo>
                  <a:pt x="100253" y="20178"/>
                </a:lnTo>
                <a:lnTo>
                  <a:pt x="99047" y="22007"/>
                </a:lnTo>
                <a:lnTo>
                  <a:pt x="92087" y="21778"/>
                </a:lnTo>
              </a:path>
              <a:path w="243433" h="122608">
                <a:moveTo>
                  <a:pt x="65963" y="963"/>
                </a:moveTo>
                <a:lnTo>
                  <a:pt x="54750" y="883"/>
                </a:lnTo>
                <a:lnTo>
                  <a:pt x="42524" y="0"/>
                </a:lnTo>
                <a:lnTo>
                  <a:pt x="31726" y="2864"/>
                </a:lnTo>
                <a:lnTo>
                  <a:pt x="28702" y="5636"/>
                </a:lnTo>
                <a:lnTo>
                  <a:pt x="27762" y="6792"/>
                </a:lnTo>
                <a:lnTo>
                  <a:pt x="28829" y="9497"/>
                </a:lnTo>
                <a:lnTo>
                  <a:pt x="27749" y="10729"/>
                </a:lnTo>
                <a:lnTo>
                  <a:pt x="24371" y="14565"/>
                </a:lnTo>
                <a:lnTo>
                  <a:pt x="16725" y="16101"/>
                </a:lnTo>
                <a:lnTo>
                  <a:pt x="12687" y="20051"/>
                </a:lnTo>
                <a:lnTo>
                  <a:pt x="6465" y="30329"/>
                </a:lnTo>
                <a:lnTo>
                  <a:pt x="4319" y="42560"/>
                </a:lnTo>
                <a:lnTo>
                  <a:pt x="3791" y="55337"/>
                </a:lnTo>
                <a:lnTo>
                  <a:pt x="3073" y="63815"/>
                </a:lnTo>
                <a:lnTo>
                  <a:pt x="2286" y="69136"/>
                </a:lnTo>
                <a:lnTo>
                  <a:pt x="0" y="75398"/>
                </a:lnTo>
                <a:lnTo>
                  <a:pt x="342" y="80681"/>
                </a:lnTo>
                <a:lnTo>
                  <a:pt x="7910" y="88185"/>
                </a:lnTo>
                <a:lnTo>
                  <a:pt x="20919" y="86861"/>
                </a:lnTo>
                <a:lnTo>
                  <a:pt x="23825" y="86027"/>
                </a:lnTo>
                <a:lnTo>
                  <a:pt x="36199" y="83220"/>
                </a:lnTo>
                <a:lnTo>
                  <a:pt x="48725" y="81000"/>
                </a:lnTo>
                <a:lnTo>
                  <a:pt x="50787" y="80541"/>
                </a:lnTo>
                <a:lnTo>
                  <a:pt x="54622" y="79639"/>
                </a:lnTo>
                <a:lnTo>
                  <a:pt x="57810" y="79487"/>
                </a:lnTo>
                <a:lnTo>
                  <a:pt x="61696" y="80058"/>
                </a:lnTo>
                <a:lnTo>
                  <a:pt x="74163" y="81918"/>
                </a:lnTo>
                <a:lnTo>
                  <a:pt x="86832" y="84228"/>
                </a:lnTo>
                <a:lnTo>
                  <a:pt x="99110" y="87395"/>
                </a:lnTo>
                <a:lnTo>
                  <a:pt x="99999" y="87678"/>
                </a:lnTo>
                <a:lnTo>
                  <a:pt x="112124" y="88583"/>
                </a:lnTo>
                <a:lnTo>
                  <a:pt x="124057" y="90271"/>
                </a:lnTo>
                <a:lnTo>
                  <a:pt x="125742" y="91374"/>
                </a:lnTo>
                <a:lnTo>
                  <a:pt x="131165" y="95946"/>
                </a:lnTo>
                <a:lnTo>
                  <a:pt x="141224" y="99807"/>
                </a:lnTo>
                <a:lnTo>
                  <a:pt x="147358" y="103541"/>
                </a:lnTo>
                <a:lnTo>
                  <a:pt x="156491" y="110231"/>
                </a:lnTo>
                <a:lnTo>
                  <a:pt x="167224" y="117936"/>
                </a:lnTo>
                <a:lnTo>
                  <a:pt x="178442" y="122608"/>
                </a:lnTo>
                <a:lnTo>
                  <a:pt x="179184" y="122576"/>
                </a:lnTo>
              </a:path>
              <a:path w="243433" h="122608">
                <a:moveTo>
                  <a:pt x="164688" y="72007"/>
                </a:moveTo>
                <a:lnTo>
                  <a:pt x="155213" y="68025"/>
                </a:lnTo>
                <a:lnTo>
                  <a:pt x="144348" y="64082"/>
                </a:lnTo>
                <a:lnTo>
                  <a:pt x="152040" y="64029"/>
                </a:lnTo>
                <a:lnTo>
                  <a:pt x="161455" y="70098"/>
                </a:lnTo>
                <a:lnTo>
                  <a:pt x="164688" y="72007"/>
                </a:lnTo>
              </a:path>
              <a:path w="243433" h="122608">
                <a:moveTo>
                  <a:pt x="65963" y="963"/>
                </a:moveTo>
                <a:lnTo>
                  <a:pt x="71818" y="6856"/>
                </a:lnTo>
                <a:lnTo>
                  <a:pt x="70370" y="4938"/>
                </a:lnTo>
                <a:lnTo>
                  <a:pt x="76962" y="9967"/>
                </a:lnTo>
                <a:lnTo>
                  <a:pt x="80518" y="12672"/>
                </a:lnTo>
                <a:lnTo>
                  <a:pt x="87693" y="21638"/>
                </a:lnTo>
                <a:lnTo>
                  <a:pt x="92087" y="217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061174" y="1991954"/>
            <a:ext cx="39224" cy="51219"/>
          </a:xfrm>
          <a:custGeom>
            <a:avLst/>
            <a:gdLst/>
            <a:ahLst/>
            <a:cxnLst/>
            <a:rect l="l" t="t" r="r" b="b"/>
            <a:pathLst>
              <a:path w="39224" h="51219">
                <a:moveTo>
                  <a:pt x="39224" y="495"/>
                </a:moveTo>
                <a:lnTo>
                  <a:pt x="31020" y="0"/>
                </a:lnTo>
                <a:lnTo>
                  <a:pt x="25381" y="3695"/>
                </a:lnTo>
                <a:lnTo>
                  <a:pt x="19742" y="8788"/>
                </a:lnTo>
                <a:lnTo>
                  <a:pt x="17037" y="11239"/>
                </a:lnTo>
                <a:lnTo>
                  <a:pt x="13113" y="12953"/>
                </a:lnTo>
                <a:lnTo>
                  <a:pt x="11132" y="16116"/>
                </a:lnTo>
                <a:lnTo>
                  <a:pt x="9620" y="18516"/>
                </a:lnTo>
                <a:lnTo>
                  <a:pt x="10344" y="19913"/>
                </a:lnTo>
                <a:lnTo>
                  <a:pt x="9544" y="22478"/>
                </a:lnTo>
                <a:lnTo>
                  <a:pt x="4533" y="32331"/>
                </a:lnTo>
                <a:lnTo>
                  <a:pt x="0" y="43196"/>
                </a:lnTo>
                <a:lnTo>
                  <a:pt x="1683" y="51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075660" y="1992448"/>
            <a:ext cx="32727" cy="52730"/>
          </a:xfrm>
          <a:custGeom>
            <a:avLst/>
            <a:gdLst/>
            <a:ahLst/>
            <a:cxnLst/>
            <a:rect l="l" t="t" r="r" b="b"/>
            <a:pathLst>
              <a:path w="32727" h="52730">
                <a:moveTo>
                  <a:pt x="32727" y="0"/>
                </a:moveTo>
                <a:lnTo>
                  <a:pt x="25958" y="1142"/>
                </a:lnTo>
                <a:lnTo>
                  <a:pt x="16700" y="6718"/>
                </a:lnTo>
                <a:lnTo>
                  <a:pt x="12852" y="12903"/>
                </a:lnTo>
                <a:lnTo>
                  <a:pt x="11010" y="15862"/>
                </a:lnTo>
                <a:lnTo>
                  <a:pt x="11239" y="18008"/>
                </a:lnTo>
                <a:lnTo>
                  <a:pt x="10731" y="21120"/>
                </a:lnTo>
                <a:lnTo>
                  <a:pt x="10083" y="24980"/>
                </a:lnTo>
                <a:lnTo>
                  <a:pt x="8991" y="27089"/>
                </a:lnTo>
                <a:lnTo>
                  <a:pt x="6718" y="30810"/>
                </a:lnTo>
                <a:lnTo>
                  <a:pt x="4483" y="34455"/>
                </a:lnTo>
                <a:lnTo>
                  <a:pt x="1651" y="37896"/>
                </a:lnTo>
                <a:lnTo>
                  <a:pt x="774" y="41846"/>
                </a:lnTo>
                <a:lnTo>
                  <a:pt x="0" y="45351"/>
                </a:lnTo>
                <a:lnTo>
                  <a:pt x="381" y="49161"/>
                </a:lnTo>
                <a:lnTo>
                  <a:pt x="381" y="527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036898" y="1981259"/>
            <a:ext cx="26352" cy="20370"/>
          </a:xfrm>
          <a:custGeom>
            <a:avLst/>
            <a:gdLst/>
            <a:ahLst/>
            <a:cxnLst/>
            <a:rect l="l" t="t" r="r" b="b"/>
            <a:pathLst>
              <a:path w="26352" h="20370">
                <a:moveTo>
                  <a:pt x="0" y="0"/>
                </a:moveTo>
                <a:lnTo>
                  <a:pt x="11035" y="6508"/>
                </a:lnTo>
                <a:lnTo>
                  <a:pt x="20801" y="14635"/>
                </a:lnTo>
                <a:lnTo>
                  <a:pt x="21488" y="15405"/>
                </a:lnTo>
                <a:lnTo>
                  <a:pt x="23126" y="17284"/>
                </a:lnTo>
                <a:lnTo>
                  <a:pt x="24587" y="18719"/>
                </a:lnTo>
                <a:lnTo>
                  <a:pt x="26352" y="20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024110" y="2008819"/>
            <a:ext cx="40741" cy="16383"/>
          </a:xfrm>
          <a:custGeom>
            <a:avLst/>
            <a:gdLst/>
            <a:ahLst/>
            <a:cxnLst/>
            <a:rect l="l" t="t" r="r" b="b"/>
            <a:pathLst>
              <a:path w="40741" h="16382">
                <a:moveTo>
                  <a:pt x="0" y="0"/>
                </a:moveTo>
                <a:lnTo>
                  <a:pt x="11791" y="4752"/>
                </a:lnTo>
                <a:lnTo>
                  <a:pt x="23460" y="9807"/>
                </a:lnTo>
                <a:lnTo>
                  <a:pt x="35244" y="14518"/>
                </a:lnTo>
                <a:lnTo>
                  <a:pt x="40741" y="163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133545" y="1985653"/>
            <a:ext cx="13982" cy="47536"/>
          </a:xfrm>
          <a:custGeom>
            <a:avLst/>
            <a:gdLst/>
            <a:ahLst/>
            <a:cxnLst/>
            <a:rect l="l" t="t" r="r" b="b"/>
            <a:pathLst>
              <a:path w="13982" h="47536">
                <a:moveTo>
                  <a:pt x="13182" y="0"/>
                </a:moveTo>
                <a:lnTo>
                  <a:pt x="5648" y="9262"/>
                </a:lnTo>
                <a:lnTo>
                  <a:pt x="662" y="22342"/>
                </a:lnTo>
                <a:lnTo>
                  <a:pt x="0" y="31559"/>
                </a:lnTo>
                <a:lnTo>
                  <a:pt x="622" y="35636"/>
                </a:lnTo>
                <a:lnTo>
                  <a:pt x="4152" y="37503"/>
                </a:lnTo>
                <a:lnTo>
                  <a:pt x="6896" y="40144"/>
                </a:lnTo>
                <a:lnTo>
                  <a:pt x="9271" y="42443"/>
                </a:lnTo>
                <a:lnTo>
                  <a:pt x="11036" y="46266"/>
                </a:lnTo>
                <a:lnTo>
                  <a:pt x="13982" y="475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81581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89488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973747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010328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68881" y="3873018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71015" y="3873018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64" y="0"/>
                </a:moveTo>
                <a:lnTo>
                  <a:pt x="97866" y="0"/>
                </a:lnTo>
              </a:path>
              <a:path w="2211717" h="3162465">
                <a:moveTo>
                  <a:pt x="97866" y="3162465"/>
                </a:moveTo>
                <a:lnTo>
                  <a:pt x="2113864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68874" y="5379058"/>
            <a:ext cx="2015998" cy="1656435"/>
          </a:xfrm>
          <a:custGeom>
            <a:avLst/>
            <a:gdLst/>
            <a:ahLst/>
            <a:cxnLst/>
            <a:rect l="l" t="t" r="r" b="b"/>
            <a:pathLst>
              <a:path w="2015998" h="1656435">
                <a:moveTo>
                  <a:pt x="0" y="337045"/>
                </a:moveTo>
                <a:lnTo>
                  <a:pt x="0" y="1656435"/>
                </a:lnTo>
                <a:lnTo>
                  <a:pt x="2015998" y="1656435"/>
                </a:lnTo>
                <a:lnTo>
                  <a:pt x="2015998" y="0"/>
                </a:lnTo>
                <a:lnTo>
                  <a:pt x="0" y="3370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071019" y="5362694"/>
            <a:ext cx="2211717" cy="1672793"/>
          </a:xfrm>
          <a:custGeom>
            <a:avLst/>
            <a:gdLst/>
            <a:ahLst/>
            <a:cxnLst/>
            <a:rect l="l" t="t" r="r" b="b"/>
            <a:pathLst>
              <a:path w="2211717" h="1672793">
                <a:moveTo>
                  <a:pt x="2113860" y="16360"/>
                </a:moveTo>
                <a:lnTo>
                  <a:pt x="97862" y="353411"/>
                </a:lnTo>
              </a:path>
              <a:path w="2211717" h="1672793">
                <a:moveTo>
                  <a:pt x="97862" y="1672793"/>
                </a:moveTo>
                <a:lnTo>
                  <a:pt x="2113860" y="16727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818041" y="5286246"/>
            <a:ext cx="249392" cy="422959"/>
          </a:xfrm>
          <a:custGeom>
            <a:avLst/>
            <a:gdLst/>
            <a:ahLst/>
            <a:cxnLst/>
            <a:rect l="l" t="t" r="r" b="b"/>
            <a:pathLst>
              <a:path w="249392" h="422959">
                <a:moveTo>
                  <a:pt x="96722" y="78026"/>
                </a:moveTo>
                <a:lnTo>
                  <a:pt x="95987" y="87376"/>
                </a:lnTo>
                <a:lnTo>
                  <a:pt x="94942" y="98220"/>
                </a:lnTo>
                <a:lnTo>
                  <a:pt x="94717" y="111609"/>
                </a:lnTo>
                <a:lnTo>
                  <a:pt x="96443" y="128594"/>
                </a:lnTo>
                <a:lnTo>
                  <a:pt x="97562" y="134741"/>
                </a:lnTo>
                <a:lnTo>
                  <a:pt x="102984" y="154068"/>
                </a:lnTo>
                <a:lnTo>
                  <a:pt x="109832" y="169371"/>
                </a:lnTo>
                <a:lnTo>
                  <a:pt x="117126" y="181276"/>
                </a:lnTo>
                <a:lnTo>
                  <a:pt x="123886" y="190410"/>
                </a:lnTo>
                <a:lnTo>
                  <a:pt x="129134" y="197400"/>
                </a:lnTo>
                <a:lnTo>
                  <a:pt x="131891" y="202870"/>
                </a:lnTo>
                <a:lnTo>
                  <a:pt x="131178" y="207448"/>
                </a:lnTo>
                <a:lnTo>
                  <a:pt x="130624" y="207565"/>
                </a:lnTo>
                <a:lnTo>
                  <a:pt x="116437" y="208164"/>
                </a:lnTo>
                <a:lnTo>
                  <a:pt x="104063" y="210458"/>
                </a:lnTo>
                <a:lnTo>
                  <a:pt x="0" y="306800"/>
                </a:lnTo>
                <a:lnTo>
                  <a:pt x="6986" y="315122"/>
                </a:lnTo>
                <a:lnTo>
                  <a:pt x="14545" y="325292"/>
                </a:lnTo>
                <a:lnTo>
                  <a:pt x="21112" y="335816"/>
                </a:lnTo>
                <a:lnTo>
                  <a:pt x="26744" y="347038"/>
                </a:lnTo>
                <a:lnTo>
                  <a:pt x="31496" y="359302"/>
                </a:lnTo>
                <a:lnTo>
                  <a:pt x="36035" y="369916"/>
                </a:lnTo>
                <a:lnTo>
                  <a:pt x="43016" y="380161"/>
                </a:lnTo>
                <a:lnTo>
                  <a:pt x="52349" y="389337"/>
                </a:lnTo>
                <a:lnTo>
                  <a:pt x="61930" y="396673"/>
                </a:lnTo>
                <a:lnTo>
                  <a:pt x="72772" y="403509"/>
                </a:lnTo>
                <a:lnTo>
                  <a:pt x="84160" y="409327"/>
                </a:lnTo>
                <a:lnTo>
                  <a:pt x="96016" y="414148"/>
                </a:lnTo>
                <a:lnTo>
                  <a:pt x="108260" y="417994"/>
                </a:lnTo>
                <a:lnTo>
                  <a:pt x="120815" y="420884"/>
                </a:lnTo>
                <a:lnTo>
                  <a:pt x="133261" y="422594"/>
                </a:lnTo>
                <a:lnTo>
                  <a:pt x="145995" y="422959"/>
                </a:lnTo>
                <a:lnTo>
                  <a:pt x="158697" y="421837"/>
                </a:lnTo>
                <a:lnTo>
                  <a:pt x="171078" y="419097"/>
                </a:lnTo>
                <a:lnTo>
                  <a:pt x="182851" y="414603"/>
                </a:lnTo>
                <a:lnTo>
                  <a:pt x="193725" y="408222"/>
                </a:lnTo>
                <a:lnTo>
                  <a:pt x="207368" y="395466"/>
                </a:lnTo>
                <a:lnTo>
                  <a:pt x="214834" y="384840"/>
                </a:lnTo>
                <a:lnTo>
                  <a:pt x="220698" y="373176"/>
                </a:lnTo>
                <a:lnTo>
                  <a:pt x="225005" y="360824"/>
                </a:lnTo>
                <a:lnTo>
                  <a:pt x="227799" y="348138"/>
                </a:lnTo>
                <a:lnTo>
                  <a:pt x="228904" y="342138"/>
                </a:lnTo>
                <a:lnTo>
                  <a:pt x="231547" y="330783"/>
                </a:lnTo>
                <a:lnTo>
                  <a:pt x="234782" y="318789"/>
                </a:lnTo>
                <a:lnTo>
                  <a:pt x="238301" y="306344"/>
                </a:lnTo>
                <a:lnTo>
                  <a:pt x="241797" y="293635"/>
                </a:lnTo>
                <a:lnTo>
                  <a:pt x="244962" y="280850"/>
                </a:lnTo>
                <a:lnTo>
                  <a:pt x="247488" y="268175"/>
                </a:lnTo>
                <a:lnTo>
                  <a:pt x="249067" y="255799"/>
                </a:lnTo>
                <a:lnTo>
                  <a:pt x="249392" y="243908"/>
                </a:lnTo>
                <a:lnTo>
                  <a:pt x="248154" y="232690"/>
                </a:lnTo>
                <a:lnTo>
                  <a:pt x="245046" y="222332"/>
                </a:lnTo>
                <a:lnTo>
                  <a:pt x="244763" y="221811"/>
                </a:lnTo>
                <a:lnTo>
                  <a:pt x="234031" y="216725"/>
                </a:lnTo>
                <a:lnTo>
                  <a:pt x="218122" y="212534"/>
                </a:lnTo>
                <a:lnTo>
                  <a:pt x="208978" y="207130"/>
                </a:lnTo>
                <a:lnTo>
                  <a:pt x="206717" y="198659"/>
                </a:lnTo>
                <a:lnTo>
                  <a:pt x="206997" y="199675"/>
                </a:lnTo>
                <a:lnTo>
                  <a:pt x="207860" y="191039"/>
                </a:lnTo>
                <a:lnTo>
                  <a:pt x="208597" y="183686"/>
                </a:lnTo>
                <a:lnTo>
                  <a:pt x="211264" y="179736"/>
                </a:lnTo>
                <a:lnTo>
                  <a:pt x="214261" y="172993"/>
                </a:lnTo>
                <a:lnTo>
                  <a:pt x="217627" y="165436"/>
                </a:lnTo>
                <a:lnTo>
                  <a:pt x="219329" y="156800"/>
                </a:lnTo>
                <a:lnTo>
                  <a:pt x="221742" y="149028"/>
                </a:lnTo>
                <a:lnTo>
                  <a:pt x="224765" y="141038"/>
                </a:lnTo>
                <a:lnTo>
                  <a:pt x="230353" y="129391"/>
                </a:lnTo>
                <a:lnTo>
                  <a:pt x="235407" y="118103"/>
                </a:lnTo>
                <a:lnTo>
                  <a:pt x="238283" y="109116"/>
                </a:lnTo>
                <a:lnTo>
                  <a:pt x="241140" y="96616"/>
                </a:lnTo>
                <a:lnTo>
                  <a:pt x="243114" y="83746"/>
                </a:lnTo>
                <a:lnTo>
                  <a:pt x="244404" y="70902"/>
                </a:lnTo>
                <a:lnTo>
                  <a:pt x="245211" y="58477"/>
                </a:lnTo>
                <a:lnTo>
                  <a:pt x="244028" y="46523"/>
                </a:lnTo>
                <a:lnTo>
                  <a:pt x="239632" y="34163"/>
                </a:lnTo>
                <a:lnTo>
                  <a:pt x="232663" y="22727"/>
                </a:lnTo>
                <a:lnTo>
                  <a:pt x="223774" y="13392"/>
                </a:lnTo>
                <a:lnTo>
                  <a:pt x="212430" y="6029"/>
                </a:lnTo>
                <a:lnTo>
                  <a:pt x="201293" y="1911"/>
                </a:lnTo>
                <a:lnTo>
                  <a:pt x="189792" y="69"/>
                </a:lnTo>
                <a:lnTo>
                  <a:pt x="177936" y="0"/>
                </a:lnTo>
                <a:lnTo>
                  <a:pt x="165733" y="1202"/>
                </a:lnTo>
                <a:lnTo>
                  <a:pt x="153192" y="3175"/>
                </a:lnTo>
                <a:lnTo>
                  <a:pt x="140322" y="5416"/>
                </a:lnTo>
                <a:lnTo>
                  <a:pt x="129999" y="7267"/>
                </a:lnTo>
                <a:lnTo>
                  <a:pt x="118111" y="11142"/>
                </a:lnTo>
                <a:lnTo>
                  <a:pt x="107619" y="19221"/>
                </a:lnTo>
                <a:lnTo>
                  <a:pt x="99899" y="30072"/>
                </a:lnTo>
                <a:lnTo>
                  <a:pt x="95288" y="41814"/>
                </a:lnTo>
                <a:lnTo>
                  <a:pt x="94137" y="53274"/>
                </a:lnTo>
                <a:lnTo>
                  <a:pt x="95520" y="63158"/>
                </a:lnTo>
                <a:lnTo>
                  <a:pt x="96735" y="76828"/>
                </a:lnTo>
                <a:lnTo>
                  <a:pt x="96722" y="780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818041" y="5286246"/>
            <a:ext cx="249392" cy="422959"/>
          </a:xfrm>
          <a:custGeom>
            <a:avLst/>
            <a:gdLst/>
            <a:ahLst/>
            <a:cxnLst/>
            <a:rect l="l" t="t" r="r" b="b"/>
            <a:pathLst>
              <a:path w="249392" h="422959">
                <a:moveTo>
                  <a:pt x="104063" y="210458"/>
                </a:moveTo>
                <a:lnTo>
                  <a:pt x="116437" y="208164"/>
                </a:lnTo>
                <a:lnTo>
                  <a:pt x="130624" y="207565"/>
                </a:lnTo>
                <a:lnTo>
                  <a:pt x="131178" y="207448"/>
                </a:lnTo>
                <a:lnTo>
                  <a:pt x="131891" y="202870"/>
                </a:lnTo>
                <a:lnTo>
                  <a:pt x="129134" y="197400"/>
                </a:lnTo>
                <a:lnTo>
                  <a:pt x="123886" y="190410"/>
                </a:lnTo>
                <a:lnTo>
                  <a:pt x="117126" y="181276"/>
                </a:lnTo>
                <a:lnTo>
                  <a:pt x="109832" y="169371"/>
                </a:lnTo>
                <a:lnTo>
                  <a:pt x="102984" y="154068"/>
                </a:lnTo>
                <a:lnTo>
                  <a:pt x="97562" y="134741"/>
                </a:lnTo>
                <a:lnTo>
                  <a:pt x="96443" y="128594"/>
                </a:lnTo>
                <a:lnTo>
                  <a:pt x="94717" y="111609"/>
                </a:lnTo>
                <a:lnTo>
                  <a:pt x="94942" y="98220"/>
                </a:lnTo>
                <a:lnTo>
                  <a:pt x="95987" y="87376"/>
                </a:lnTo>
                <a:lnTo>
                  <a:pt x="96722" y="78026"/>
                </a:lnTo>
                <a:lnTo>
                  <a:pt x="96735" y="76828"/>
                </a:lnTo>
                <a:lnTo>
                  <a:pt x="95520" y="63158"/>
                </a:lnTo>
                <a:lnTo>
                  <a:pt x="94137" y="53274"/>
                </a:lnTo>
                <a:lnTo>
                  <a:pt x="95288" y="41814"/>
                </a:lnTo>
                <a:lnTo>
                  <a:pt x="99899" y="30072"/>
                </a:lnTo>
                <a:lnTo>
                  <a:pt x="107404" y="19467"/>
                </a:lnTo>
                <a:lnTo>
                  <a:pt x="118111" y="11142"/>
                </a:lnTo>
                <a:lnTo>
                  <a:pt x="129999" y="7267"/>
                </a:lnTo>
                <a:lnTo>
                  <a:pt x="140322" y="5416"/>
                </a:lnTo>
                <a:lnTo>
                  <a:pt x="153192" y="3175"/>
                </a:lnTo>
                <a:lnTo>
                  <a:pt x="165733" y="1202"/>
                </a:lnTo>
                <a:lnTo>
                  <a:pt x="177936" y="0"/>
                </a:lnTo>
                <a:lnTo>
                  <a:pt x="189792" y="69"/>
                </a:lnTo>
                <a:lnTo>
                  <a:pt x="201293" y="1911"/>
                </a:lnTo>
                <a:lnTo>
                  <a:pt x="212430" y="6029"/>
                </a:lnTo>
                <a:lnTo>
                  <a:pt x="223193" y="12922"/>
                </a:lnTo>
                <a:lnTo>
                  <a:pt x="232663" y="22727"/>
                </a:lnTo>
                <a:lnTo>
                  <a:pt x="239632" y="34163"/>
                </a:lnTo>
                <a:lnTo>
                  <a:pt x="244028" y="46523"/>
                </a:lnTo>
                <a:lnTo>
                  <a:pt x="245211" y="58477"/>
                </a:lnTo>
                <a:lnTo>
                  <a:pt x="244404" y="70902"/>
                </a:lnTo>
                <a:lnTo>
                  <a:pt x="243114" y="83746"/>
                </a:lnTo>
                <a:lnTo>
                  <a:pt x="241140" y="96616"/>
                </a:lnTo>
                <a:lnTo>
                  <a:pt x="238283" y="109116"/>
                </a:lnTo>
                <a:lnTo>
                  <a:pt x="235407" y="118103"/>
                </a:lnTo>
                <a:lnTo>
                  <a:pt x="230353" y="129391"/>
                </a:lnTo>
                <a:lnTo>
                  <a:pt x="224765" y="141038"/>
                </a:lnTo>
                <a:lnTo>
                  <a:pt x="221742" y="149028"/>
                </a:lnTo>
                <a:lnTo>
                  <a:pt x="219329" y="156800"/>
                </a:lnTo>
                <a:lnTo>
                  <a:pt x="217627" y="165436"/>
                </a:lnTo>
                <a:lnTo>
                  <a:pt x="214261" y="172993"/>
                </a:lnTo>
                <a:lnTo>
                  <a:pt x="211264" y="179736"/>
                </a:lnTo>
                <a:lnTo>
                  <a:pt x="208597" y="183686"/>
                </a:lnTo>
                <a:lnTo>
                  <a:pt x="207860" y="191039"/>
                </a:lnTo>
                <a:lnTo>
                  <a:pt x="206997" y="199675"/>
                </a:lnTo>
                <a:lnTo>
                  <a:pt x="206717" y="198659"/>
                </a:lnTo>
                <a:lnTo>
                  <a:pt x="208978" y="207130"/>
                </a:lnTo>
                <a:lnTo>
                  <a:pt x="218122" y="212534"/>
                </a:lnTo>
                <a:lnTo>
                  <a:pt x="234031" y="216725"/>
                </a:lnTo>
                <a:lnTo>
                  <a:pt x="244763" y="221811"/>
                </a:lnTo>
                <a:lnTo>
                  <a:pt x="245046" y="222332"/>
                </a:lnTo>
                <a:lnTo>
                  <a:pt x="248154" y="232690"/>
                </a:lnTo>
                <a:lnTo>
                  <a:pt x="249392" y="243908"/>
                </a:lnTo>
                <a:lnTo>
                  <a:pt x="249067" y="255799"/>
                </a:lnTo>
                <a:lnTo>
                  <a:pt x="247488" y="268175"/>
                </a:lnTo>
                <a:lnTo>
                  <a:pt x="244962" y="280850"/>
                </a:lnTo>
                <a:lnTo>
                  <a:pt x="241797" y="293635"/>
                </a:lnTo>
                <a:lnTo>
                  <a:pt x="238301" y="306344"/>
                </a:lnTo>
                <a:lnTo>
                  <a:pt x="234782" y="318789"/>
                </a:lnTo>
                <a:lnTo>
                  <a:pt x="231547" y="330783"/>
                </a:lnTo>
                <a:lnTo>
                  <a:pt x="228904" y="342138"/>
                </a:lnTo>
                <a:lnTo>
                  <a:pt x="227799" y="348138"/>
                </a:lnTo>
                <a:lnTo>
                  <a:pt x="225005" y="360824"/>
                </a:lnTo>
                <a:lnTo>
                  <a:pt x="220698" y="373176"/>
                </a:lnTo>
                <a:lnTo>
                  <a:pt x="214834" y="384840"/>
                </a:lnTo>
                <a:lnTo>
                  <a:pt x="207368" y="395466"/>
                </a:lnTo>
                <a:lnTo>
                  <a:pt x="198255" y="404700"/>
                </a:lnTo>
                <a:lnTo>
                  <a:pt x="182851" y="414603"/>
                </a:lnTo>
                <a:lnTo>
                  <a:pt x="171078" y="419097"/>
                </a:lnTo>
                <a:lnTo>
                  <a:pt x="158697" y="421837"/>
                </a:lnTo>
                <a:lnTo>
                  <a:pt x="145995" y="422959"/>
                </a:lnTo>
                <a:lnTo>
                  <a:pt x="133261" y="422594"/>
                </a:lnTo>
                <a:lnTo>
                  <a:pt x="120815" y="420884"/>
                </a:lnTo>
                <a:lnTo>
                  <a:pt x="108260" y="417994"/>
                </a:lnTo>
                <a:lnTo>
                  <a:pt x="96016" y="414148"/>
                </a:lnTo>
                <a:lnTo>
                  <a:pt x="84160" y="409327"/>
                </a:lnTo>
                <a:lnTo>
                  <a:pt x="72772" y="403509"/>
                </a:lnTo>
                <a:lnTo>
                  <a:pt x="61930" y="396673"/>
                </a:lnTo>
                <a:lnTo>
                  <a:pt x="52349" y="389337"/>
                </a:lnTo>
                <a:lnTo>
                  <a:pt x="43016" y="380161"/>
                </a:lnTo>
                <a:lnTo>
                  <a:pt x="36035" y="369916"/>
                </a:lnTo>
                <a:lnTo>
                  <a:pt x="31496" y="359302"/>
                </a:lnTo>
                <a:lnTo>
                  <a:pt x="26744" y="347038"/>
                </a:lnTo>
                <a:lnTo>
                  <a:pt x="21112" y="335816"/>
                </a:lnTo>
                <a:lnTo>
                  <a:pt x="14545" y="325292"/>
                </a:lnTo>
                <a:lnTo>
                  <a:pt x="6986" y="315122"/>
                </a:lnTo>
                <a:lnTo>
                  <a:pt x="0" y="3068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960097" y="5297408"/>
            <a:ext cx="119526" cy="151841"/>
          </a:xfrm>
          <a:custGeom>
            <a:avLst/>
            <a:gdLst/>
            <a:ahLst/>
            <a:cxnLst/>
            <a:rect l="l" t="t" r="r" b="b"/>
            <a:pathLst>
              <a:path w="119526" h="151841">
                <a:moveTo>
                  <a:pt x="98615" y="0"/>
                </a:moveTo>
                <a:lnTo>
                  <a:pt x="0" y="4610"/>
                </a:lnTo>
                <a:lnTo>
                  <a:pt x="7047" y="7381"/>
                </a:lnTo>
                <a:lnTo>
                  <a:pt x="20574" y="9945"/>
                </a:lnTo>
                <a:lnTo>
                  <a:pt x="37544" y="12574"/>
                </a:lnTo>
                <a:lnTo>
                  <a:pt x="54926" y="15540"/>
                </a:lnTo>
                <a:lnTo>
                  <a:pt x="69683" y="19114"/>
                </a:lnTo>
                <a:lnTo>
                  <a:pt x="78782" y="23569"/>
                </a:lnTo>
                <a:lnTo>
                  <a:pt x="80276" y="26504"/>
                </a:lnTo>
                <a:lnTo>
                  <a:pt x="80964" y="38763"/>
                </a:lnTo>
                <a:lnTo>
                  <a:pt x="82404" y="52993"/>
                </a:lnTo>
                <a:lnTo>
                  <a:pt x="82854" y="55702"/>
                </a:lnTo>
                <a:lnTo>
                  <a:pt x="90098" y="57906"/>
                </a:lnTo>
                <a:lnTo>
                  <a:pt x="99929" y="57486"/>
                </a:lnTo>
                <a:lnTo>
                  <a:pt x="101536" y="59181"/>
                </a:lnTo>
                <a:lnTo>
                  <a:pt x="103911" y="64566"/>
                </a:lnTo>
                <a:lnTo>
                  <a:pt x="97536" y="73685"/>
                </a:lnTo>
                <a:lnTo>
                  <a:pt x="97002" y="79197"/>
                </a:lnTo>
                <a:lnTo>
                  <a:pt x="93053" y="91314"/>
                </a:lnTo>
                <a:lnTo>
                  <a:pt x="89313" y="103576"/>
                </a:lnTo>
                <a:lnTo>
                  <a:pt x="89293" y="104317"/>
                </a:lnTo>
                <a:lnTo>
                  <a:pt x="87306" y="113261"/>
                </a:lnTo>
                <a:lnTo>
                  <a:pt x="83197" y="128475"/>
                </a:lnTo>
                <a:lnTo>
                  <a:pt x="79863" y="143507"/>
                </a:lnTo>
                <a:lnTo>
                  <a:pt x="80137" y="151841"/>
                </a:lnTo>
                <a:lnTo>
                  <a:pt x="85181" y="148675"/>
                </a:lnTo>
                <a:lnTo>
                  <a:pt x="92105" y="137003"/>
                </a:lnTo>
                <a:lnTo>
                  <a:pt x="98564" y="124107"/>
                </a:lnTo>
                <a:lnTo>
                  <a:pt x="101752" y="117906"/>
                </a:lnTo>
                <a:lnTo>
                  <a:pt x="107337" y="106466"/>
                </a:lnTo>
                <a:lnTo>
                  <a:pt x="111432" y="94208"/>
                </a:lnTo>
                <a:lnTo>
                  <a:pt x="111518" y="93700"/>
                </a:lnTo>
                <a:lnTo>
                  <a:pt x="114363" y="81796"/>
                </a:lnTo>
                <a:lnTo>
                  <a:pt x="117760" y="69755"/>
                </a:lnTo>
                <a:lnTo>
                  <a:pt x="119526" y="57687"/>
                </a:lnTo>
                <a:lnTo>
                  <a:pt x="118275" y="48005"/>
                </a:lnTo>
                <a:lnTo>
                  <a:pt x="112975" y="36498"/>
                </a:lnTo>
                <a:lnTo>
                  <a:pt x="107167" y="25014"/>
                </a:lnTo>
                <a:lnTo>
                  <a:pt x="106133" y="21907"/>
                </a:lnTo>
                <a:lnTo>
                  <a:pt x="105181" y="18453"/>
                </a:lnTo>
                <a:lnTo>
                  <a:pt x="105587" y="15112"/>
                </a:lnTo>
                <a:lnTo>
                  <a:pt x="105079" y="11683"/>
                </a:lnTo>
                <a:lnTo>
                  <a:pt x="104432" y="7251"/>
                </a:lnTo>
                <a:lnTo>
                  <a:pt x="100965" y="3721"/>
                </a:lnTo>
                <a:lnTo>
                  <a:pt x="9861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960097" y="5297408"/>
            <a:ext cx="119526" cy="151841"/>
          </a:xfrm>
          <a:custGeom>
            <a:avLst/>
            <a:gdLst/>
            <a:ahLst/>
            <a:cxnLst/>
            <a:rect l="l" t="t" r="r" b="b"/>
            <a:pathLst>
              <a:path w="119526" h="151841">
                <a:moveTo>
                  <a:pt x="0" y="4610"/>
                </a:moveTo>
                <a:lnTo>
                  <a:pt x="7047" y="7381"/>
                </a:lnTo>
                <a:lnTo>
                  <a:pt x="20574" y="9945"/>
                </a:lnTo>
                <a:lnTo>
                  <a:pt x="37544" y="12574"/>
                </a:lnTo>
                <a:lnTo>
                  <a:pt x="54926" y="15540"/>
                </a:lnTo>
                <a:lnTo>
                  <a:pt x="69683" y="19114"/>
                </a:lnTo>
                <a:lnTo>
                  <a:pt x="78782" y="23569"/>
                </a:lnTo>
                <a:lnTo>
                  <a:pt x="80276" y="26504"/>
                </a:lnTo>
                <a:lnTo>
                  <a:pt x="80964" y="38763"/>
                </a:lnTo>
                <a:lnTo>
                  <a:pt x="82404" y="52993"/>
                </a:lnTo>
                <a:lnTo>
                  <a:pt x="82854" y="55702"/>
                </a:lnTo>
                <a:lnTo>
                  <a:pt x="90098" y="57906"/>
                </a:lnTo>
                <a:lnTo>
                  <a:pt x="99929" y="57486"/>
                </a:lnTo>
                <a:lnTo>
                  <a:pt x="101536" y="59181"/>
                </a:lnTo>
                <a:lnTo>
                  <a:pt x="103911" y="64566"/>
                </a:lnTo>
                <a:lnTo>
                  <a:pt x="97536" y="73685"/>
                </a:lnTo>
                <a:lnTo>
                  <a:pt x="97002" y="79197"/>
                </a:lnTo>
                <a:lnTo>
                  <a:pt x="93053" y="91314"/>
                </a:lnTo>
                <a:lnTo>
                  <a:pt x="89313" y="103576"/>
                </a:lnTo>
                <a:lnTo>
                  <a:pt x="89293" y="104317"/>
                </a:lnTo>
                <a:lnTo>
                  <a:pt x="87306" y="113261"/>
                </a:lnTo>
                <a:lnTo>
                  <a:pt x="83197" y="128475"/>
                </a:lnTo>
                <a:lnTo>
                  <a:pt x="79863" y="143507"/>
                </a:lnTo>
                <a:lnTo>
                  <a:pt x="80137" y="151841"/>
                </a:lnTo>
                <a:lnTo>
                  <a:pt x="85181" y="148675"/>
                </a:lnTo>
                <a:lnTo>
                  <a:pt x="92105" y="137003"/>
                </a:lnTo>
                <a:lnTo>
                  <a:pt x="98564" y="124107"/>
                </a:lnTo>
                <a:lnTo>
                  <a:pt x="101752" y="117906"/>
                </a:lnTo>
                <a:lnTo>
                  <a:pt x="107337" y="106466"/>
                </a:lnTo>
                <a:lnTo>
                  <a:pt x="111432" y="94208"/>
                </a:lnTo>
                <a:lnTo>
                  <a:pt x="111518" y="93700"/>
                </a:lnTo>
                <a:lnTo>
                  <a:pt x="114363" y="81796"/>
                </a:lnTo>
                <a:lnTo>
                  <a:pt x="117760" y="69755"/>
                </a:lnTo>
                <a:lnTo>
                  <a:pt x="119526" y="57687"/>
                </a:lnTo>
                <a:lnTo>
                  <a:pt x="118275" y="48005"/>
                </a:lnTo>
                <a:lnTo>
                  <a:pt x="112975" y="36498"/>
                </a:lnTo>
                <a:lnTo>
                  <a:pt x="107167" y="25014"/>
                </a:lnTo>
                <a:lnTo>
                  <a:pt x="106133" y="21907"/>
                </a:lnTo>
                <a:lnTo>
                  <a:pt x="105181" y="18453"/>
                </a:lnTo>
                <a:lnTo>
                  <a:pt x="105587" y="15112"/>
                </a:lnTo>
                <a:lnTo>
                  <a:pt x="105079" y="11683"/>
                </a:lnTo>
                <a:lnTo>
                  <a:pt x="104432" y="7251"/>
                </a:lnTo>
                <a:lnTo>
                  <a:pt x="100965" y="3721"/>
                </a:lnTo>
                <a:lnTo>
                  <a:pt x="986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78906" y="6619531"/>
            <a:ext cx="228129" cy="83807"/>
          </a:xfrm>
          <a:custGeom>
            <a:avLst/>
            <a:gdLst/>
            <a:ahLst/>
            <a:cxnLst/>
            <a:rect l="l" t="t" r="r" b="b"/>
            <a:pathLst>
              <a:path w="228129" h="83807">
                <a:moveTo>
                  <a:pt x="3848" y="48298"/>
                </a:moveTo>
                <a:lnTo>
                  <a:pt x="2057" y="53555"/>
                </a:lnTo>
                <a:lnTo>
                  <a:pt x="393" y="58394"/>
                </a:lnTo>
                <a:lnTo>
                  <a:pt x="0" y="63449"/>
                </a:lnTo>
                <a:lnTo>
                  <a:pt x="2882" y="68910"/>
                </a:lnTo>
                <a:lnTo>
                  <a:pt x="9345" y="75941"/>
                </a:lnTo>
                <a:lnTo>
                  <a:pt x="22054" y="81850"/>
                </a:lnTo>
                <a:lnTo>
                  <a:pt x="34366" y="83807"/>
                </a:lnTo>
                <a:lnTo>
                  <a:pt x="40987" y="83718"/>
                </a:lnTo>
                <a:lnTo>
                  <a:pt x="53463" y="83065"/>
                </a:lnTo>
                <a:lnTo>
                  <a:pt x="66128" y="81991"/>
                </a:lnTo>
                <a:lnTo>
                  <a:pt x="72948" y="81356"/>
                </a:lnTo>
                <a:lnTo>
                  <a:pt x="81445" y="80454"/>
                </a:lnTo>
                <a:lnTo>
                  <a:pt x="88341" y="79806"/>
                </a:lnTo>
                <a:lnTo>
                  <a:pt x="89688" y="79682"/>
                </a:lnTo>
                <a:lnTo>
                  <a:pt x="102456" y="78048"/>
                </a:lnTo>
                <a:lnTo>
                  <a:pt x="114528" y="74142"/>
                </a:lnTo>
                <a:lnTo>
                  <a:pt x="117474" y="72593"/>
                </a:lnTo>
                <a:lnTo>
                  <a:pt x="122986" y="70878"/>
                </a:lnTo>
                <a:lnTo>
                  <a:pt x="125729" y="68999"/>
                </a:lnTo>
                <a:lnTo>
                  <a:pt x="128828" y="66916"/>
                </a:lnTo>
                <a:lnTo>
                  <a:pt x="136918" y="62661"/>
                </a:lnTo>
                <a:lnTo>
                  <a:pt x="140538" y="61493"/>
                </a:lnTo>
                <a:lnTo>
                  <a:pt x="147612" y="59207"/>
                </a:lnTo>
                <a:lnTo>
                  <a:pt x="148132" y="65633"/>
                </a:lnTo>
                <a:lnTo>
                  <a:pt x="151422" y="69951"/>
                </a:lnTo>
                <a:lnTo>
                  <a:pt x="155181" y="74879"/>
                </a:lnTo>
                <a:lnTo>
                  <a:pt x="155714" y="76276"/>
                </a:lnTo>
                <a:lnTo>
                  <a:pt x="167837" y="75806"/>
                </a:lnTo>
                <a:lnTo>
                  <a:pt x="181340" y="74964"/>
                </a:lnTo>
                <a:lnTo>
                  <a:pt x="195632" y="73362"/>
                </a:lnTo>
                <a:lnTo>
                  <a:pt x="207022" y="70726"/>
                </a:lnTo>
                <a:lnTo>
                  <a:pt x="220274" y="64712"/>
                </a:lnTo>
                <a:lnTo>
                  <a:pt x="227736" y="54546"/>
                </a:lnTo>
                <a:lnTo>
                  <a:pt x="228129" y="50439"/>
                </a:lnTo>
                <a:lnTo>
                  <a:pt x="227812" y="37663"/>
                </a:lnTo>
                <a:lnTo>
                  <a:pt x="226656" y="25120"/>
                </a:lnTo>
                <a:lnTo>
                  <a:pt x="226511" y="23675"/>
                </a:lnTo>
                <a:lnTo>
                  <a:pt x="223383" y="10751"/>
                </a:lnTo>
                <a:lnTo>
                  <a:pt x="216636" y="0"/>
                </a:lnTo>
                <a:lnTo>
                  <a:pt x="31292" y="46050"/>
                </a:lnTo>
                <a:lnTo>
                  <a:pt x="25298" y="44805"/>
                </a:lnTo>
                <a:lnTo>
                  <a:pt x="18580" y="35331"/>
                </a:lnTo>
                <a:lnTo>
                  <a:pt x="11760" y="38823"/>
                </a:lnTo>
                <a:lnTo>
                  <a:pt x="6502" y="41516"/>
                </a:lnTo>
                <a:lnTo>
                  <a:pt x="3848" y="482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578906" y="6619531"/>
            <a:ext cx="228129" cy="83807"/>
          </a:xfrm>
          <a:custGeom>
            <a:avLst/>
            <a:gdLst/>
            <a:ahLst/>
            <a:cxnLst/>
            <a:rect l="l" t="t" r="r" b="b"/>
            <a:pathLst>
              <a:path w="228129" h="83807">
                <a:moveTo>
                  <a:pt x="216636" y="0"/>
                </a:moveTo>
                <a:lnTo>
                  <a:pt x="223383" y="10751"/>
                </a:lnTo>
                <a:lnTo>
                  <a:pt x="226511" y="23675"/>
                </a:lnTo>
                <a:lnTo>
                  <a:pt x="227812" y="37663"/>
                </a:lnTo>
                <a:lnTo>
                  <a:pt x="228129" y="50439"/>
                </a:lnTo>
                <a:lnTo>
                  <a:pt x="227736" y="54546"/>
                </a:lnTo>
                <a:lnTo>
                  <a:pt x="220274" y="64712"/>
                </a:lnTo>
                <a:lnTo>
                  <a:pt x="207832" y="70425"/>
                </a:lnTo>
                <a:lnTo>
                  <a:pt x="195632" y="73362"/>
                </a:lnTo>
                <a:lnTo>
                  <a:pt x="181340" y="74964"/>
                </a:lnTo>
                <a:lnTo>
                  <a:pt x="167837" y="75806"/>
                </a:lnTo>
                <a:lnTo>
                  <a:pt x="161721" y="76060"/>
                </a:lnTo>
                <a:lnTo>
                  <a:pt x="155714" y="76276"/>
                </a:lnTo>
                <a:lnTo>
                  <a:pt x="155181" y="74879"/>
                </a:lnTo>
                <a:lnTo>
                  <a:pt x="151422" y="69951"/>
                </a:lnTo>
                <a:lnTo>
                  <a:pt x="148132" y="65633"/>
                </a:lnTo>
                <a:lnTo>
                  <a:pt x="147612" y="59207"/>
                </a:lnTo>
                <a:lnTo>
                  <a:pt x="140538" y="61493"/>
                </a:lnTo>
                <a:lnTo>
                  <a:pt x="136918" y="62661"/>
                </a:lnTo>
                <a:lnTo>
                  <a:pt x="128828" y="66916"/>
                </a:lnTo>
                <a:lnTo>
                  <a:pt x="125729" y="68999"/>
                </a:lnTo>
                <a:lnTo>
                  <a:pt x="122986" y="70878"/>
                </a:lnTo>
                <a:lnTo>
                  <a:pt x="117474" y="72593"/>
                </a:lnTo>
                <a:lnTo>
                  <a:pt x="114528" y="74142"/>
                </a:lnTo>
                <a:lnTo>
                  <a:pt x="102456" y="78048"/>
                </a:lnTo>
                <a:lnTo>
                  <a:pt x="89688" y="79682"/>
                </a:lnTo>
                <a:lnTo>
                  <a:pt x="88341" y="79806"/>
                </a:lnTo>
                <a:lnTo>
                  <a:pt x="81445" y="80454"/>
                </a:lnTo>
                <a:lnTo>
                  <a:pt x="72948" y="81356"/>
                </a:lnTo>
                <a:lnTo>
                  <a:pt x="66128" y="81991"/>
                </a:lnTo>
                <a:lnTo>
                  <a:pt x="53463" y="83065"/>
                </a:lnTo>
                <a:lnTo>
                  <a:pt x="40987" y="83718"/>
                </a:lnTo>
                <a:lnTo>
                  <a:pt x="34366" y="83807"/>
                </a:lnTo>
                <a:lnTo>
                  <a:pt x="22054" y="81850"/>
                </a:lnTo>
                <a:lnTo>
                  <a:pt x="9345" y="75941"/>
                </a:lnTo>
                <a:lnTo>
                  <a:pt x="2882" y="68910"/>
                </a:lnTo>
                <a:lnTo>
                  <a:pt x="0" y="63449"/>
                </a:lnTo>
                <a:lnTo>
                  <a:pt x="393" y="58394"/>
                </a:lnTo>
                <a:lnTo>
                  <a:pt x="2057" y="53555"/>
                </a:lnTo>
                <a:lnTo>
                  <a:pt x="3848" y="48298"/>
                </a:lnTo>
                <a:lnTo>
                  <a:pt x="6502" y="41516"/>
                </a:lnTo>
                <a:lnTo>
                  <a:pt x="11760" y="38823"/>
                </a:lnTo>
                <a:lnTo>
                  <a:pt x="18580" y="35331"/>
                </a:lnTo>
                <a:lnTo>
                  <a:pt x="25298" y="44805"/>
                </a:lnTo>
                <a:lnTo>
                  <a:pt x="31292" y="46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586428" y="6559041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10781" y="76466"/>
                </a:moveTo>
                <a:lnTo>
                  <a:pt x="211061" y="70612"/>
                </a:lnTo>
                <a:lnTo>
                  <a:pt x="210807" y="64668"/>
                </a:lnTo>
                <a:lnTo>
                  <a:pt x="210770" y="58068"/>
                </a:lnTo>
                <a:lnTo>
                  <a:pt x="208733" y="45800"/>
                </a:lnTo>
                <a:lnTo>
                  <a:pt x="204809" y="33290"/>
                </a:lnTo>
                <a:lnTo>
                  <a:pt x="201345" y="21082"/>
                </a:lnTo>
                <a:lnTo>
                  <a:pt x="115900" y="0"/>
                </a:lnTo>
                <a:lnTo>
                  <a:pt x="114670" y="2817"/>
                </a:lnTo>
                <a:lnTo>
                  <a:pt x="112051" y="12220"/>
                </a:lnTo>
                <a:lnTo>
                  <a:pt x="112121" y="27722"/>
                </a:lnTo>
                <a:lnTo>
                  <a:pt x="110048" y="39793"/>
                </a:lnTo>
                <a:lnTo>
                  <a:pt x="102590" y="50711"/>
                </a:lnTo>
                <a:lnTo>
                  <a:pt x="100349" y="53646"/>
                </a:lnTo>
                <a:lnTo>
                  <a:pt x="91605" y="63491"/>
                </a:lnTo>
                <a:lnTo>
                  <a:pt x="80898" y="69900"/>
                </a:lnTo>
                <a:lnTo>
                  <a:pt x="67225" y="73083"/>
                </a:lnTo>
                <a:lnTo>
                  <a:pt x="54916" y="74480"/>
                </a:lnTo>
                <a:lnTo>
                  <a:pt x="41744" y="74917"/>
                </a:lnTo>
                <a:lnTo>
                  <a:pt x="34670" y="75651"/>
                </a:lnTo>
                <a:lnTo>
                  <a:pt x="22280" y="80153"/>
                </a:lnTo>
                <a:lnTo>
                  <a:pt x="12115" y="88239"/>
                </a:lnTo>
                <a:lnTo>
                  <a:pt x="6273" y="95046"/>
                </a:lnTo>
                <a:lnTo>
                  <a:pt x="2463" y="100190"/>
                </a:lnTo>
                <a:lnTo>
                  <a:pt x="1003" y="109753"/>
                </a:lnTo>
                <a:lnTo>
                  <a:pt x="0" y="116433"/>
                </a:lnTo>
                <a:lnTo>
                  <a:pt x="5753" y="120015"/>
                </a:lnTo>
                <a:lnTo>
                  <a:pt x="11544" y="120751"/>
                </a:lnTo>
                <a:lnTo>
                  <a:pt x="18427" y="121627"/>
                </a:lnTo>
                <a:lnTo>
                  <a:pt x="27571" y="121208"/>
                </a:lnTo>
                <a:lnTo>
                  <a:pt x="34366" y="121297"/>
                </a:lnTo>
                <a:lnTo>
                  <a:pt x="40754" y="121131"/>
                </a:lnTo>
                <a:lnTo>
                  <a:pt x="52357" y="119576"/>
                </a:lnTo>
                <a:lnTo>
                  <a:pt x="65265" y="117640"/>
                </a:lnTo>
                <a:lnTo>
                  <a:pt x="72107" y="116822"/>
                </a:lnTo>
                <a:lnTo>
                  <a:pt x="84651" y="114862"/>
                </a:lnTo>
                <a:lnTo>
                  <a:pt x="97142" y="112518"/>
                </a:lnTo>
                <a:lnTo>
                  <a:pt x="109612" y="110032"/>
                </a:lnTo>
                <a:lnTo>
                  <a:pt x="122094" y="107645"/>
                </a:lnTo>
                <a:lnTo>
                  <a:pt x="134619" y="105600"/>
                </a:lnTo>
                <a:lnTo>
                  <a:pt x="145982" y="104524"/>
                </a:lnTo>
                <a:lnTo>
                  <a:pt x="159625" y="103652"/>
                </a:lnTo>
                <a:lnTo>
                  <a:pt x="173211" y="102337"/>
                </a:lnTo>
                <a:lnTo>
                  <a:pt x="184657" y="99898"/>
                </a:lnTo>
                <a:lnTo>
                  <a:pt x="191198" y="97726"/>
                </a:lnTo>
                <a:lnTo>
                  <a:pt x="202310" y="95999"/>
                </a:lnTo>
                <a:lnTo>
                  <a:pt x="206463" y="90500"/>
                </a:lnTo>
                <a:lnTo>
                  <a:pt x="209486" y="86499"/>
                </a:lnTo>
                <a:lnTo>
                  <a:pt x="210553" y="81419"/>
                </a:lnTo>
                <a:lnTo>
                  <a:pt x="210781" y="764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586428" y="6559041"/>
            <a:ext cx="211061" cy="121627"/>
          </a:xfrm>
          <a:custGeom>
            <a:avLst/>
            <a:gdLst/>
            <a:ahLst/>
            <a:cxnLst/>
            <a:rect l="l" t="t" r="r" b="b"/>
            <a:pathLst>
              <a:path w="211061" h="121627">
                <a:moveTo>
                  <a:pt x="201345" y="21082"/>
                </a:moveTo>
                <a:lnTo>
                  <a:pt x="204809" y="33290"/>
                </a:lnTo>
                <a:lnTo>
                  <a:pt x="208733" y="45800"/>
                </a:lnTo>
                <a:lnTo>
                  <a:pt x="210770" y="58068"/>
                </a:lnTo>
                <a:lnTo>
                  <a:pt x="210781" y="58826"/>
                </a:lnTo>
                <a:lnTo>
                  <a:pt x="210807" y="64668"/>
                </a:lnTo>
                <a:lnTo>
                  <a:pt x="211061" y="70612"/>
                </a:lnTo>
                <a:lnTo>
                  <a:pt x="210781" y="76466"/>
                </a:lnTo>
                <a:lnTo>
                  <a:pt x="210553" y="81419"/>
                </a:lnTo>
                <a:lnTo>
                  <a:pt x="209486" y="86499"/>
                </a:lnTo>
                <a:lnTo>
                  <a:pt x="206463" y="90500"/>
                </a:lnTo>
                <a:lnTo>
                  <a:pt x="202310" y="95999"/>
                </a:lnTo>
                <a:lnTo>
                  <a:pt x="191198" y="97726"/>
                </a:lnTo>
                <a:lnTo>
                  <a:pt x="184657" y="99898"/>
                </a:lnTo>
                <a:lnTo>
                  <a:pt x="173211" y="102337"/>
                </a:lnTo>
                <a:lnTo>
                  <a:pt x="159625" y="103652"/>
                </a:lnTo>
                <a:lnTo>
                  <a:pt x="145982" y="104524"/>
                </a:lnTo>
                <a:lnTo>
                  <a:pt x="134619" y="105600"/>
                </a:lnTo>
                <a:lnTo>
                  <a:pt x="122094" y="107645"/>
                </a:lnTo>
                <a:lnTo>
                  <a:pt x="109612" y="110032"/>
                </a:lnTo>
                <a:lnTo>
                  <a:pt x="97142" y="112518"/>
                </a:lnTo>
                <a:lnTo>
                  <a:pt x="84651" y="114862"/>
                </a:lnTo>
                <a:lnTo>
                  <a:pt x="72107" y="116822"/>
                </a:lnTo>
                <a:lnTo>
                  <a:pt x="65265" y="117640"/>
                </a:lnTo>
                <a:lnTo>
                  <a:pt x="52357" y="119576"/>
                </a:lnTo>
                <a:lnTo>
                  <a:pt x="40754" y="121131"/>
                </a:lnTo>
                <a:lnTo>
                  <a:pt x="34366" y="121297"/>
                </a:lnTo>
                <a:lnTo>
                  <a:pt x="27571" y="121208"/>
                </a:lnTo>
                <a:lnTo>
                  <a:pt x="18427" y="121627"/>
                </a:lnTo>
                <a:lnTo>
                  <a:pt x="11544" y="120751"/>
                </a:lnTo>
                <a:lnTo>
                  <a:pt x="5753" y="120015"/>
                </a:lnTo>
                <a:lnTo>
                  <a:pt x="0" y="116433"/>
                </a:lnTo>
                <a:lnTo>
                  <a:pt x="1003" y="109753"/>
                </a:lnTo>
                <a:lnTo>
                  <a:pt x="2463" y="100190"/>
                </a:lnTo>
                <a:lnTo>
                  <a:pt x="6273" y="95046"/>
                </a:lnTo>
                <a:lnTo>
                  <a:pt x="12115" y="88239"/>
                </a:lnTo>
                <a:lnTo>
                  <a:pt x="22280" y="80153"/>
                </a:lnTo>
                <a:lnTo>
                  <a:pt x="34670" y="75651"/>
                </a:lnTo>
                <a:lnTo>
                  <a:pt x="41744" y="74917"/>
                </a:lnTo>
                <a:lnTo>
                  <a:pt x="54916" y="74480"/>
                </a:lnTo>
                <a:lnTo>
                  <a:pt x="67225" y="73083"/>
                </a:lnTo>
                <a:lnTo>
                  <a:pt x="79531" y="70302"/>
                </a:lnTo>
                <a:lnTo>
                  <a:pt x="91605" y="63491"/>
                </a:lnTo>
                <a:lnTo>
                  <a:pt x="100349" y="53646"/>
                </a:lnTo>
                <a:lnTo>
                  <a:pt x="102590" y="50711"/>
                </a:lnTo>
                <a:lnTo>
                  <a:pt x="110048" y="39793"/>
                </a:lnTo>
                <a:lnTo>
                  <a:pt x="112121" y="27722"/>
                </a:lnTo>
                <a:lnTo>
                  <a:pt x="112140" y="25425"/>
                </a:lnTo>
                <a:lnTo>
                  <a:pt x="112051" y="12220"/>
                </a:lnTo>
                <a:lnTo>
                  <a:pt x="114670" y="2817"/>
                </a:lnTo>
                <a:lnTo>
                  <a:pt x="11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09707" y="6599203"/>
            <a:ext cx="142760" cy="199830"/>
          </a:xfrm>
          <a:custGeom>
            <a:avLst/>
            <a:gdLst/>
            <a:ahLst/>
            <a:cxnLst/>
            <a:rect l="l" t="t" r="r" b="b"/>
            <a:pathLst>
              <a:path w="142760" h="199830">
                <a:moveTo>
                  <a:pt x="141071" y="71272"/>
                </a:moveTo>
                <a:lnTo>
                  <a:pt x="141274" y="66103"/>
                </a:lnTo>
                <a:lnTo>
                  <a:pt x="141323" y="64879"/>
                </a:lnTo>
                <a:lnTo>
                  <a:pt x="142063" y="52136"/>
                </a:lnTo>
                <a:lnTo>
                  <a:pt x="142659" y="39509"/>
                </a:lnTo>
                <a:lnTo>
                  <a:pt x="142760" y="34239"/>
                </a:lnTo>
                <a:lnTo>
                  <a:pt x="141287" y="26403"/>
                </a:lnTo>
                <a:lnTo>
                  <a:pt x="140309" y="21170"/>
                </a:lnTo>
                <a:lnTo>
                  <a:pt x="138950" y="13817"/>
                </a:lnTo>
                <a:lnTo>
                  <a:pt x="134823" y="2857"/>
                </a:lnTo>
                <a:lnTo>
                  <a:pt x="128460" y="0"/>
                </a:lnTo>
                <a:lnTo>
                  <a:pt x="22517" y="103098"/>
                </a:lnTo>
                <a:lnTo>
                  <a:pt x="22402" y="107175"/>
                </a:lnTo>
                <a:lnTo>
                  <a:pt x="16967" y="112737"/>
                </a:lnTo>
                <a:lnTo>
                  <a:pt x="15049" y="116471"/>
                </a:lnTo>
                <a:lnTo>
                  <a:pt x="13462" y="119621"/>
                </a:lnTo>
                <a:lnTo>
                  <a:pt x="11785" y="122720"/>
                </a:lnTo>
                <a:lnTo>
                  <a:pt x="10299" y="125945"/>
                </a:lnTo>
                <a:lnTo>
                  <a:pt x="6578" y="134111"/>
                </a:lnTo>
                <a:lnTo>
                  <a:pt x="1104" y="135216"/>
                </a:lnTo>
                <a:lnTo>
                  <a:pt x="0" y="144183"/>
                </a:lnTo>
                <a:lnTo>
                  <a:pt x="124" y="154326"/>
                </a:lnTo>
                <a:lnTo>
                  <a:pt x="2634" y="167476"/>
                </a:lnTo>
                <a:lnTo>
                  <a:pt x="6235" y="179235"/>
                </a:lnTo>
                <a:lnTo>
                  <a:pt x="10593" y="186780"/>
                </a:lnTo>
                <a:lnTo>
                  <a:pt x="20898" y="194382"/>
                </a:lnTo>
                <a:lnTo>
                  <a:pt x="34020" y="198429"/>
                </a:lnTo>
                <a:lnTo>
                  <a:pt x="48001" y="199830"/>
                </a:lnTo>
                <a:lnTo>
                  <a:pt x="60883" y="199491"/>
                </a:lnTo>
                <a:lnTo>
                  <a:pt x="71780" y="198653"/>
                </a:lnTo>
                <a:lnTo>
                  <a:pt x="72631" y="198119"/>
                </a:lnTo>
                <a:lnTo>
                  <a:pt x="82994" y="194602"/>
                </a:lnTo>
                <a:lnTo>
                  <a:pt x="87379" y="193004"/>
                </a:lnTo>
                <a:lnTo>
                  <a:pt x="98590" y="187193"/>
                </a:lnTo>
                <a:lnTo>
                  <a:pt x="108051" y="178447"/>
                </a:lnTo>
                <a:lnTo>
                  <a:pt x="111140" y="174274"/>
                </a:lnTo>
                <a:lnTo>
                  <a:pt x="117575" y="163308"/>
                </a:lnTo>
                <a:lnTo>
                  <a:pt x="123901" y="152298"/>
                </a:lnTo>
                <a:lnTo>
                  <a:pt x="128516" y="142159"/>
                </a:lnTo>
                <a:lnTo>
                  <a:pt x="130948" y="129717"/>
                </a:lnTo>
                <a:lnTo>
                  <a:pt x="132422" y="116751"/>
                </a:lnTo>
                <a:lnTo>
                  <a:pt x="133404" y="104168"/>
                </a:lnTo>
                <a:lnTo>
                  <a:pt x="133379" y="91403"/>
                </a:lnTo>
                <a:lnTo>
                  <a:pt x="132803" y="78765"/>
                </a:lnTo>
                <a:lnTo>
                  <a:pt x="132638" y="75615"/>
                </a:lnTo>
                <a:lnTo>
                  <a:pt x="131279" y="70751"/>
                </a:lnTo>
                <a:lnTo>
                  <a:pt x="132346" y="67094"/>
                </a:lnTo>
                <a:lnTo>
                  <a:pt x="136118" y="71780"/>
                </a:lnTo>
                <a:lnTo>
                  <a:pt x="141071" y="7127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09707" y="6599203"/>
            <a:ext cx="142760" cy="199830"/>
          </a:xfrm>
          <a:custGeom>
            <a:avLst/>
            <a:gdLst/>
            <a:ahLst/>
            <a:cxnLst/>
            <a:rect l="l" t="t" r="r" b="b"/>
            <a:pathLst>
              <a:path w="142760" h="199830">
                <a:moveTo>
                  <a:pt x="128460" y="0"/>
                </a:moveTo>
                <a:lnTo>
                  <a:pt x="134823" y="2857"/>
                </a:lnTo>
                <a:lnTo>
                  <a:pt x="138950" y="13817"/>
                </a:lnTo>
                <a:lnTo>
                  <a:pt x="140309" y="21170"/>
                </a:lnTo>
                <a:lnTo>
                  <a:pt x="141287" y="26403"/>
                </a:lnTo>
                <a:lnTo>
                  <a:pt x="142760" y="34239"/>
                </a:lnTo>
                <a:lnTo>
                  <a:pt x="142659" y="39509"/>
                </a:lnTo>
                <a:lnTo>
                  <a:pt x="142063" y="52136"/>
                </a:lnTo>
                <a:lnTo>
                  <a:pt x="141323" y="64879"/>
                </a:lnTo>
                <a:lnTo>
                  <a:pt x="141274" y="66103"/>
                </a:lnTo>
                <a:lnTo>
                  <a:pt x="141071" y="71272"/>
                </a:lnTo>
                <a:lnTo>
                  <a:pt x="136118" y="71780"/>
                </a:lnTo>
                <a:lnTo>
                  <a:pt x="132346" y="67094"/>
                </a:lnTo>
                <a:lnTo>
                  <a:pt x="131279" y="70751"/>
                </a:lnTo>
                <a:lnTo>
                  <a:pt x="132638" y="75615"/>
                </a:lnTo>
                <a:lnTo>
                  <a:pt x="132803" y="78765"/>
                </a:lnTo>
                <a:lnTo>
                  <a:pt x="133379" y="91403"/>
                </a:lnTo>
                <a:lnTo>
                  <a:pt x="133404" y="104168"/>
                </a:lnTo>
                <a:lnTo>
                  <a:pt x="132422" y="116751"/>
                </a:lnTo>
                <a:lnTo>
                  <a:pt x="130948" y="129717"/>
                </a:lnTo>
                <a:lnTo>
                  <a:pt x="128516" y="142159"/>
                </a:lnTo>
                <a:lnTo>
                  <a:pt x="123901" y="152298"/>
                </a:lnTo>
                <a:lnTo>
                  <a:pt x="117575" y="163308"/>
                </a:lnTo>
                <a:lnTo>
                  <a:pt x="111140" y="174274"/>
                </a:lnTo>
                <a:lnTo>
                  <a:pt x="108051" y="178447"/>
                </a:lnTo>
                <a:lnTo>
                  <a:pt x="98590" y="187193"/>
                </a:lnTo>
                <a:lnTo>
                  <a:pt x="87379" y="193004"/>
                </a:lnTo>
                <a:lnTo>
                  <a:pt x="82994" y="194602"/>
                </a:lnTo>
                <a:lnTo>
                  <a:pt x="72631" y="198119"/>
                </a:lnTo>
                <a:lnTo>
                  <a:pt x="71780" y="198653"/>
                </a:lnTo>
                <a:lnTo>
                  <a:pt x="60883" y="199491"/>
                </a:lnTo>
                <a:lnTo>
                  <a:pt x="48001" y="199830"/>
                </a:lnTo>
                <a:lnTo>
                  <a:pt x="34020" y="198429"/>
                </a:lnTo>
                <a:lnTo>
                  <a:pt x="20898" y="194382"/>
                </a:lnTo>
                <a:lnTo>
                  <a:pt x="10593" y="186780"/>
                </a:lnTo>
                <a:lnTo>
                  <a:pt x="6235" y="179235"/>
                </a:lnTo>
                <a:lnTo>
                  <a:pt x="2634" y="167476"/>
                </a:lnTo>
                <a:lnTo>
                  <a:pt x="124" y="154326"/>
                </a:lnTo>
                <a:lnTo>
                  <a:pt x="0" y="144183"/>
                </a:lnTo>
                <a:lnTo>
                  <a:pt x="1104" y="135216"/>
                </a:lnTo>
                <a:lnTo>
                  <a:pt x="6578" y="134111"/>
                </a:lnTo>
                <a:lnTo>
                  <a:pt x="10299" y="125945"/>
                </a:lnTo>
                <a:lnTo>
                  <a:pt x="11785" y="122720"/>
                </a:lnTo>
                <a:lnTo>
                  <a:pt x="13462" y="119621"/>
                </a:lnTo>
                <a:lnTo>
                  <a:pt x="15049" y="116471"/>
                </a:lnTo>
                <a:lnTo>
                  <a:pt x="16967" y="112737"/>
                </a:lnTo>
                <a:lnTo>
                  <a:pt x="22402" y="107175"/>
                </a:lnTo>
                <a:lnTo>
                  <a:pt x="22517" y="1030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12347" y="6575179"/>
            <a:ext cx="131327" cy="200215"/>
          </a:xfrm>
          <a:custGeom>
            <a:avLst/>
            <a:gdLst/>
            <a:ahLst/>
            <a:cxnLst/>
            <a:rect l="l" t="t" r="r" b="b"/>
            <a:pathLst>
              <a:path w="131327" h="200215">
                <a:moveTo>
                  <a:pt x="2764" y="178056"/>
                </a:moveTo>
                <a:lnTo>
                  <a:pt x="8924" y="188290"/>
                </a:lnTo>
                <a:lnTo>
                  <a:pt x="19827" y="195193"/>
                </a:lnTo>
                <a:lnTo>
                  <a:pt x="33017" y="199313"/>
                </a:lnTo>
                <a:lnTo>
                  <a:pt x="45183" y="200215"/>
                </a:lnTo>
                <a:lnTo>
                  <a:pt x="49758" y="199784"/>
                </a:lnTo>
                <a:lnTo>
                  <a:pt x="62914" y="198247"/>
                </a:lnTo>
                <a:lnTo>
                  <a:pt x="75474" y="195367"/>
                </a:lnTo>
                <a:lnTo>
                  <a:pt x="86948" y="189965"/>
                </a:lnTo>
                <a:lnTo>
                  <a:pt x="96846" y="180860"/>
                </a:lnTo>
                <a:lnTo>
                  <a:pt x="103645" y="169916"/>
                </a:lnTo>
                <a:lnTo>
                  <a:pt x="108468" y="158126"/>
                </a:lnTo>
                <a:lnTo>
                  <a:pt x="112335" y="145867"/>
                </a:lnTo>
                <a:lnTo>
                  <a:pt x="116150" y="133667"/>
                </a:lnTo>
                <a:lnTo>
                  <a:pt x="119629" y="118041"/>
                </a:lnTo>
                <a:lnTo>
                  <a:pt x="120845" y="105594"/>
                </a:lnTo>
                <a:lnTo>
                  <a:pt x="122132" y="92900"/>
                </a:lnTo>
                <a:lnTo>
                  <a:pt x="123413" y="85897"/>
                </a:lnTo>
                <a:lnTo>
                  <a:pt x="126634" y="73520"/>
                </a:lnTo>
                <a:lnTo>
                  <a:pt x="129757" y="61161"/>
                </a:lnTo>
                <a:lnTo>
                  <a:pt x="131263" y="48628"/>
                </a:lnTo>
                <a:lnTo>
                  <a:pt x="131327" y="44259"/>
                </a:lnTo>
                <a:lnTo>
                  <a:pt x="130971" y="39839"/>
                </a:lnTo>
                <a:lnTo>
                  <a:pt x="130349" y="35458"/>
                </a:lnTo>
                <a:lnTo>
                  <a:pt x="129879" y="32219"/>
                </a:lnTo>
                <a:lnTo>
                  <a:pt x="128812" y="29692"/>
                </a:lnTo>
                <a:lnTo>
                  <a:pt x="127326" y="26796"/>
                </a:lnTo>
                <a:lnTo>
                  <a:pt x="125637" y="23533"/>
                </a:lnTo>
                <a:lnTo>
                  <a:pt x="123275" y="19913"/>
                </a:lnTo>
                <a:lnTo>
                  <a:pt x="122170" y="16243"/>
                </a:lnTo>
                <a:lnTo>
                  <a:pt x="120646" y="11188"/>
                </a:lnTo>
                <a:lnTo>
                  <a:pt x="121637" y="4610"/>
                </a:lnTo>
                <a:lnTo>
                  <a:pt x="118982" y="0"/>
                </a:lnTo>
                <a:lnTo>
                  <a:pt x="39887" y="3225"/>
                </a:lnTo>
                <a:lnTo>
                  <a:pt x="41081" y="9575"/>
                </a:lnTo>
                <a:lnTo>
                  <a:pt x="39950" y="17081"/>
                </a:lnTo>
                <a:lnTo>
                  <a:pt x="39696" y="23520"/>
                </a:lnTo>
                <a:lnTo>
                  <a:pt x="39593" y="26010"/>
                </a:lnTo>
                <a:lnTo>
                  <a:pt x="39046" y="38700"/>
                </a:lnTo>
                <a:lnTo>
                  <a:pt x="38477" y="51384"/>
                </a:lnTo>
                <a:lnTo>
                  <a:pt x="38300" y="55571"/>
                </a:lnTo>
                <a:lnTo>
                  <a:pt x="37243" y="68431"/>
                </a:lnTo>
                <a:lnTo>
                  <a:pt x="34070" y="80708"/>
                </a:lnTo>
                <a:lnTo>
                  <a:pt x="31882" y="85292"/>
                </a:lnTo>
                <a:lnTo>
                  <a:pt x="25223" y="96143"/>
                </a:lnTo>
                <a:lnTo>
                  <a:pt x="18881" y="107162"/>
                </a:lnTo>
                <a:lnTo>
                  <a:pt x="15029" y="115437"/>
                </a:lnTo>
                <a:lnTo>
                  <a:pt x="9855" y="126904"/>
                </a:lnTo>
                <a:lnTo>
                  <a:pt x="5192" y="138456"/>
                </a:lnTo>
                <a:lnTo>
                  <a:pt x="1165" y="150672"/>
                </a:lnTo>
                <a:lnTo>
                  <a:pt x="0" y="165093"/>
                </a:lnTo>
                <a:lnTo>
                  <a:pt x="2764" y="17805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012347" y="6575179"/>
            <a:ext cx="131327" cy="200215"/>
          </a:xfrm>
          <a:custGeom>
            <a:avLst/>
            <a:gdLst/>
            <a:ahLst/>
            <a:cxnLst/>
            <a:rect l="l" t="t" r="r" b="b"/>
            <a:pathLst>
              <a:path w="131327" h="200215">
                <a:moveTo>
                  <a:pt x="118982" y="0"/>
                </a:moveTo>
                <a:lnTo>
                  <a:pt x="121637" y="4610"/>
                </a:lnTo>
                <a:lnTo>
                  <a:pt x="120646" y="11188"/>
                </a:lnTo>
                <a:lnTo>
                  <a:pt x="122170" y="16243"/>
                </a:lnTo>
                <a:lnTo>
                  <a:pt x="123275" y="19913"/>
                </a:lnTo>
                <a:lnTo>
                  <a:pt x="125637" y="23533"/>
                </a:lnTo>
                <a:lnTo>
                  <a:pt x="127326" y="26796"/>
                </a:lnTo>
                <a:lnTo>
                  <a:pt x="128812" y="29692"/>
                </a:lnTo>
                <a:lnTo>
                  <a:pt x="129879" y="32219"/>
                </a:lnTo>
                <a:lnTo>
                  <a:pt x="130349" y="35458"/>
                </a:lnTo>
                <a:lnTo>
                  <a:pt x="130971" y="39839"/>
                </a:lnTo>
                <a:lnTo>
                  <a:pt x="131327" y="44259"/>
                </a:lnTo>
                <a:lnTo>
                  <a:pt x="131263" y="48628"/>
                </a:lnTo>
                <a:lnTo>
                  <a:pt x="129757" y="61161"/>
                </a:lnTo>
                <a:lnTo>
                  <a:pt x="126634" y="73520"/>
                </a:lnTo>
                <a:lnTo>
                  <a:pt x="123413" y="85897"/>
                </a:lnTo>
                <a:lnTo>
                  <a:pt x="122132" y="92900"/>
                </a:lnTo>
                <a:lnTo>
                  <a:pt x="120845" y="105594"/>
                </a:lnTo>
                <a:lnTo>
                  <a:pt x="119629" y="118041"/>
                </a:lnTo>
                <a:lnTo>
                  <a:pt x="117156" y="130445"/>
                </a:lnTo>
                <a:lnTo>
                  <a:pt x="112335" y="145867"/>
                </a:lnTo>
                <a:lnTo>
                  <a:pt x="108468" y="158126"/>
                </a:lnTo>
                <a:lnTo>
                  <a:pt x="103645" y="169916"/>
                </a:lnTo>
                <a:lnTo>
                  <a:pt x="96964" y="180710"/>
                </a:lnTo>
                <a:lnTo>
                  <a:pt x="86948" y="189965"/>
                </a:lnTo>
                <a:lnTo>
                  <a:pt x="75474" y="195367"/>
                </a:lnTo>
                <a:lnTo>
                  <a:pt x="62914" y="198247"/>
                </a:lnTo>
                <a:lnTo>
                  <a:pt x="49758" y="199784"/>
                </a:lnTo>
                <a:lnTo>
                  <a:pt x="45183" y="200215"/>
                </a:lnTo>
                <a:lnTo>
                  <a:pt x="33017" y="199313"/>
                </a:lnTo>
                <a:lnTo>
                  <a:pt x="19827" y="195193"/>
                </a:lnTo>
                <a:lnTo>
                  <a:pt x="9376" y="188727"/>
                </a:lnTo>
                <a:lnTo>
                  <a:pt x="2764" y="178056"/>
                </a:lnTo>
                <a:lnTo>
                  <a:pt x="0" y="165093"/>
                </a:lnTo>
                <a:lnTo>
                  <a:pt x="705" y="152511"/>
                </a:lnTo>
                <a:lnTo>
                  <a:pt x="5192" y="138456"/>
                </a:lnTo>
                <a:lnTo>
                  <a:pt x="9855" y="126904"/>
                </a:lnTo>
                <a:lnTo>
                  <a:pt x="15029" y="115437"/>
                </a:lnTo>
                <a:lnTo>
                  <a:pt x="18881" y="107162"/>
                </a:lnTo>
                <a:lnTo>
                  <a:pt x="25223" y="96143"/>
                </a:lnTo>
                <a:lnTo>
                  <a:pt x="31882" y="85292"/>
                </a:lnTo>
                <a:lnTo>
                  <a:pt x="34070" y="80708"/>
                </a:lnTo>
                <a:lnTo>
                  <a:pt x="37243" y="68431"/>
                </a:lnTo>
                <a:lnTo>
                  <a:pt x="38300" y="55571"/>
                </a:lnTo>
                <a:lnTo>
                  <a:pt x="38477" y="51384"/>
                </a:lnTo>
                <a:lnTo>
                  <a:pt x="39046" y="38700"/>
                </a:lnTo>
                <a:lnTo>
                  <a:pt x="39593" y="26010"/>
                </a:lnTo>
                <a:lnTo>
                  <a:pt x="39696" y="23520"/>
                </a:lnTo>
                <a:lnTo>
                  <a:pt x="39950" y="17081"/>
                </a:lnTo>
                <a:lnTo>
                  <a:pt x="41081" y="9575"/>
                </a:lnTo>
                <a:lnTo>
                  <a:pt x="39887" y="32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673040" y="5982205"/>
            <a:ext cx="498812" cy="654988"/>
          </a:xfrm>
          <a:custGeom>
            <a:avLst/>
            <a:gdLst/>
            <a:ahLst/>
            <a:cxnLst/>
            <a:rect l="l" t="t" r="r" b="b"/>
            <a:pathLst>
              <a:path w="498812" h="654988">
                <a:moveTo>
                  <a:pt x="123381" y="571965"/>
                </a:moveTo>
                <a:lnTo>
                  <a:pt x="124208" y="559429"/>
                </a:lnTo>
                <a:lnTo>
                  <a:pt x="125238" y="546801"/>
                </a:lnTo>
                <a:lnTo>
                  <a:pt x="126352" y="533971"/>
                </a:lnTo>
                <a:lnTo>
                  <a:pt x="127089" y="525445"/>
                </a:lnTo>
                <a:lnTo>
                  <a:pt x="128305" y="512096"/>
                </a:lnTo>
                <a:lnTo>
                  <a:pt x="129622" y="499574"/>
                </a:lnTo>
                <a:lnTo>
                  <a:pt x="131175" y="487609"/>
                </a:lnTo>
                <a:lnTo>
                  <a:pt x="133097" y="475932"/>
                </a:lnTo>
                <a:lnTo>
                  <a:pt x="135524" y="464276"/>
                </a:lnTo>
                <a:lnTo>
                  <a:pt x="138588" y="452372"/>
                </a:lnTo>
                <a:lnTo>
                  <a:pt x="142424" y="439951"/>
                </a:lnTo>
                <a:lnTo>
                  <a:pt x="147167" y="426745"/>
                </a:lnTo>
                <a:lnTo>
                  <a:pt x="152955" y="413148"/>
                </a:lnTo>
                <a:lnTo>
                  <a:pt x="159434" y="400874"/>
                </a:lnTo>
                <a:lnTo>
                  <a:pt x="166137" y="390550"/>
                </a:lnTo>
                <a:lnTo>
                  <a:pt x="173038" y="381641"/>
                </a:lnTo>
                <a:lnTo>
                  <a:pt x="180111" y="373612"/>
                </a:lnTo>
                <a:lnTo>
                  <a:pt x="187331" y="365929"/>
                </a:lnTo>
                <a:lnTo>
                  <a:pt x="194672" y="358057"/>
                </a:lnTo>
                <a:lnTo>
                  <a:pt x="202107" y="349463"/>
                </a:lnTo>
                <a:lnTo>
                  <a:pt x="209612" y="339610"/>
                </a:lnTo>
                <a:lnTo>
                  <a:pt x="217160" y="327966"/>
                </a:lnTo>
                <a:lnTo>
                  <a:pt x="224726" y="313994"/>
                </a:lnTo>
                <a:lnTo>
                  <a:pt x="228856" y="302709"/>
                </a:lnTo>
                <a:lnTo>
                  <a:pt x="230088" y="292657"/>
                </a:lnTo>
                <a:lnTo>
                  <a:pt x="230280" y="283467"/>
                </a:lnTo>
                <a:lnTo>
                  <a:pt x="231779" y="273793"/>
                </a:lnTo>
                <a:lnTo>
                  <a:pt x="236931" y="262293"/>
                </a:lnTo>
                <a:lnTo>
                  <a:pt x="238579" y="259204"/>
                </a:lnTo>
                <a:lnTo>
                  <a:pt x="242680" y="247627"/>
                </a:lnTo>
                <a:lnTo>
                  <a:pt x="245931" y="234210"/>
                </a:lnTo>
                <a:lnTo>
                  <a:pt x="249192" y="220507"/>
                </a:lnTo>
                <a:lnTo>
                  <a:pt x="253326" y="208073"/>
                </a:lnTo>
                <a:lnTo>
                  <a:pt x="259194" y="198462"/>
                </a:lnTo>
                <a:lnTo>
                  <a:pt x="261803" y="212798"/>
                </a:lnTo>
                <a:lnTo>
                  <a:pt x="265947" y="224944"/>
                </a:lnTo>
                <a:lnTo>
                  <a:pt x="271181" y="235699"/>
                </a:lnTo>
                <a:lnTo>
                  <a:pt x="277050" y="245748"/>
                </a:lnTo>
                <a:lnTo>
                  <a:pt x="283097" y="255775"/>
                </a:lnTo>
                <a:lnTo>
                  <a:pt x="288865" y="266465"/>
                </a:lnTo>
                <a:lnTo>
                  <a:pt x="293897" y="278502"/>
                </a:lnTo>
                <a:lnTo>
                  <a:pt x="297738" y="292569"/>
                </a:lnTo>
                <a:lnTo>
                  <a:pt x="299750" y="302963"/>
                </a:lnTo>
                <a:lnTo>
                  <a:pt x="302210" y="317241"/>
                </a:lnTo>
                <a:lnTo>
                  <a:pt x="304064" y="329755"/>
                </a:lnTo>
                <a:lnTo>
                  <a:pt x="305523" y="340976"/>
                </a:lnTo>
                <a:lnTo>
                  <a:pt x="306796" y="351374"/>
                </a:lnTo>
                <a:lnTo>
                  <a:pt x="308093" y="361420"/>
                </a:lnTo>
                <a:lnTo>
                  <a:pt x="309624" y="371583"/>
                </a:lnTo>
                <a:lnTo>
                  <a:pt x="311598" y="382335"/>
                </a:lnTo>
                <a:lnTo>
                  <a:pt x="314224" y="394145"/>
                </a:lnTo>
                <a:lnTo>
                  <a:pt x="317713" y="407483"/>
                </a:lnTo>
                <a:lnTo>
                  <a:pt x="322275" y="422821"/>
                </a:lnTo>
                <a:lnTo>
                  <a:pt x="324685" y="428388"/>
                </a:lnTo>
                <a:lnTo>
                  <a:pt x="328827" y="431820"/>
                </a:lnTo>
                <a:lnTo>
                  <a:pt x="333097" y="431639"/>
                </a:lnTo>
                <a:lnTo>
                  <a:pt x="337102" y="430985"/>
                </a:lnTo>
                <a:lnTo>
                  <a:pt x="340450" y="432997"/>
                </a:lnTo>
                <a:lnTo>
                  <a:pt x="342747" y="440816"/>
                </a:lnTo>
                <a:lnTo>
                  <a:pt x="343505" y="450201"/>
                </a:lnTo>
                <a:lnTo>
                  <a:pt x="343668" y="462958"/>
                </a:lnTo>
                <a:lnTo>
                  <a:pt x="344195" y="475551"/>
                </a:lnTo>
                <a:lnTo>
                  <a:pt x="345475" y="487704"/>
                </a:lnTo>
                <a:lnTo>
                  <a:pt x="347196" y="501058"/>
                </a:lnTo>
                <a:lnTo>
                  <a:pt x="348813" y="511666"/>
                </a:lnTo>
                <a:lnTo>
                  <a:pt x="350302" y="521208"/>
                </a:lnTo>
                <a:lnTo>
                  <a:pt x="351638" y="531363"/>
                </a:lnTo>
                <a:lnTo>
                  <a:pt x="352798" y="543812"/>
                </a:lnTo>
                <a:lnTo>
                  <a:pt x="353758" y="560235"/>
                </a:lnTo>
                <a:lnTo>
                  <a:pt x="353797" y="563338"/>
                </a:lnTo>
                <a:lnTo>
                  <a:pt x="353392" y="573904"/>
                </a:lnTo>
                <a:lnTo>
                  <a:pt x="352590" y="587806"/>
                </a:lnTo>
                <a:lnTo>
                  <a:pt x="351765" y="603488"/>
                </a:lnTo>
                <a:lnTo>
                  <a:pt x="351286" y="619394"/>
                </a:lnTo>
                <a:lnTo>
                  <a:pt x="351526" y="633968"/>
                </a:lnTo>
                <a:lnTo>
                  <a:pt x="352857" y="645653"/>
                </a:lnTo>
                <a:lnTo>
                  <a:pt x="355650" y="652894"/>
                </a:lnTo>
                <a:lnTo>
                  <a:pt x="359623" y="654988"/>
                </a:lnTo>
                <a:lnTo>
                  <a:pt x="370804" y="653884"/>
                </a:lnTo>
                <a:lnTo>
                  <a:pt x="384571" y="649435"/>
                </a:lnTo>
                <a:lnTo>
                  <a:pt x="397523" y="644652"/>
                </a:lnTo>
                <a:lnTo>
                  <a:pt x="406260" y="642543"/>
                </a:lnTo>
                <a:lnTo>
                  <a:pt x="408888" y="642672"/>
                </a:lnTo>
                <a:lnTo>
                  <a:pt x="421117" y="643548"/>
                </a:lnTo>
                <a:lnTo>
                  <a:pt x="433939" y="644630"/>
                </a:lnTo>
                <a:lnTo>
                  <a:pt x="447015" y="645530"/>
                </a:lnTo>
                <a:lnTo>
                  <a:pt x="460005" y="645863"/>
                </a:lnTo>
                <a:lnTo>
                  <a:pt x="472569" y="645241"/>
                </a:lnTo>
                <a:lnTo>
                  <a:pt x="484365" y="643280"/>
                </a:lnTo>
                <a:lnTo>
                  <a:pt x="494613" y="637812"/>
                </a:lnTo>
                <a:lnTo>
                  <a:pt x="498632" y="629385"/>
                </a:lnTo>
                <a:lnTo>
                  <a:pt x="498812" y="618641"/>
                </a:lnTo>
                <a:lnTo>
                  <a:pt x="496846" y="606400"/>
                </a:lnTo>
                <a:lnTo>
                  <a:pt x="494425" y="593482"/>
                </a:lnTo>
                <a:lnTo>
                  <a:pt x="493242" y="580707"/>
                </a:lnTo>
                <a:lnTo>
                  <a:pt x="493237" y="577055"/>
                </a:lnTo>
                <a:lnTo>
                  <a:pt x="493101" y="561732"/>
                </a:lnTo>
                <a:lnTo>
                  <a:pt x="492784" y="548944"/>
                </a:lnTo>
                <a:lnTo>
                  <a:pt x="492287" y="537817"/>
                </a:lnTo>
                <a:lnTo>
                  <a:pt x="491613" y="527481"/>
                </a:lnTo>
                <a:lnTo>
                  <a:pt x="490766" y="517062"/>
                </a:lnTo>
                <a:lnTo>
                  <a:pt x="489748" y="505690"/>
                </a:lnTo>
                <a:lnTo>
                  <a:pt x="488561" y="492490"/>
                </a:lnTo>
                <a:lnTo>
                  <a:pt x="487210" y="476592"/>
                </a:lnTo>
                <a:lnTo>
                  <a:pt x="486748" y="470965"/>
                </a:lnTo>
                <a:lnTo>
                  <a:pt x="485325" y="454135"/>
                </a:lnTo>
                <a:lnTo>
                  <a:pt x="483989" y="439105"/>
                </a:lnTo>
                <a:lnTo>
                  <a:pt x="482720" y="425613"/>
                </a:lnTo>
                <a:lnTo>
                  <a:pt x="481497" y="413397"/>
                </a:lnTo>
                <a:lnTo>
                  <a:pt x="480300" y="402195"/>
                </a:lnTo>
                <a:lnTo>
                  <a:pt x="479108" y="391744"/>
                </a:lnTo>
                <a:lnTo>
                  <a:pt x="477902" y="381782"/>
                </a:lnTo>
                <a:lnTo>
                  <a:pt x="476662" y="372047"/>
                </a:lnTo>
                <a:lnTo>
                  <a:pt x="475367" y="362277"/>
                </a:lnTo>
                <a:lnTo>
                  <a:pt x="473997" y="352209"/>
                </a:lnTo>
                <a:lnTo>
                  <a:pt x="472531" y="341581"/>
                </a:lnTo>
                <a:lnTo>
                  <a:pt x="470950" y="330131"/>
                </a:lnTo>
                <a:lnTo>
                  <a:pt x="469233" y="317597"/>
                </a:lnTo>
                <a:lnTo>
                  <a:pt x="467361" y="303716"/>
                </a:lnTo>
                <a:lnTo>
                  <a:pt x="465312" y="288226"/>
                </a:lnTo>
                <a:lnTo>
                  <a:pt x="463067" y="270865"/>
                </a:lnTo>
                <a:lnTo>
                  <a:pt x="461681" y="257117"/>
                </a:lnTo>
                <a:lnTo>
                  <a:pt x="460735" y="244363"/>
                </a:lnTo>
                <a:lnTo>
                  <a:pt x="459661" y="231688"/>
                </a:lnTo>
                <a:lnTo>
                  <a:pt x="458025" y="219240"/>
                </a:lnTo>
                <a:lnTo>
                  <a:pt x="455886" y="208978"/>
                </a:lnTo>
                <a:lnTo>
                  <a:pt x="452440" y="196773"/>
                </a:lnTo>
                <a:lnTo>
                  <a:pt x="448429" y="184701"/>
                </a:lnTo>
                <a:lnTo>
                  <a:pt x="444249" y="172663"/>
                </a:lnTo>
                <a:lnTo>
                  <a:pt x="440296" y="160561"/>
                </a:lnTo>
                <a:lnTo>
                  <a:pt x="436968" y="148297"/>
                </a:lnTo>
                <a:lnTo>
                  <a:pt x="434826" y="139124"/>
                </a:lnTo>
                <a:lnTo>
                  <a:pt x="431941" y="126787"/>
                </a:lnTo>
                <a:lnTo>
                  <a:pt x="429096" y="114482"/>
                </a:lnTo>
                <a:lnTo>
                  <a:pt x="426321" y="102178"/>
                </a:lnTo>
                <a:lnTo>
                  <a:pt x="423651" y="89842"/>
                </a:lnTo>
                <a:lnTo>
                  <a:pt x="421117" y="77444"/>
                </a:lnTo>
                <a:lnTo>
                  <a:pt x="418751" y="64952"/>
                </a:lnTo>
                <a:lnTo>
                  <a:pt x="416586" y="52335"/>
                </a:lnTo>
                <a:lnTo>
                  <a:pt x="414654" y="39560"/>
                </a:lnTo>
                <a:lnTo>
                  <a:pt x="125133" y="0"/>
                </a:lnTo>
                <a:lnTo>
                  <a:pt x="120017" y="9063"/>
                </a:lnTo>
                <a:lnTo>
                  <a:pt x="116151" y="21477"/>
                </a:lnTo>
                <a:lnTo>
                  <a:pt x="113295" y="35277"/>
                </a:lnTo>
                <a:lnTo>
                  <a:pt x="110904" y="48861"/>
                </a:lnTo>
                <a:lnTo>
                  <a:pt x="108432" y="60629"/>
                </a:lnTo>
                <a:lnTo>
                  <a:pt x="105407" y="72028"/>
                </a:lnTo>
                <a:lnTo>
                  <a:pt x="102069" y="84325"/>
                </a:lnTo>
                <a:lnTo>
                  <a:pt x="98853" y="96366"/>
                </a:lnTo>
                <a:lnTo>
                  <a:pt x="95848" y="108353"/>
                </a:lnTo>
                <a:lnTo>
                  <a:pt x="93138" y="120488"/>
                </a:lnTo>
                <a:lnTo>
                  <a:pt x="90810" y="132973"/>
                </a:lnTo>
                <a:lnTo>
                  <a:pt x="88950" y="146011"/>
                </a:lnTo>
                <a:lnTo>
                  <a:pt x="87598" y="158475"/>
                </a:lnTo>
                <a:lnTo>
                  <a:pt x="86162" y="172360"/>
                </a:lnTo>
                <a:lnTo>
                  <a:pt x="84549" y="187062"/>
                </a:lnTo>
                <a:lnTo>
                  <a:pt x="82823" y="200610"/>
                </a:lnTo>
                <a:lnTo>
                  <a:pt x="81051" y="211035"/>
                </a:lnTo>
                <a:lnTo>
                  <a:pt x="79758" y="216865"/>
                </a:lnTo>
                <a:lnTo>
                  <a:pt x="76255" y="231233"/>
                </a:lnTo>
                <a:lnTo>
                  <a:pt x="72597" y="244430"/>
                </a:lnTo>
                <a:lnTo>
                  <a:pt x="68790" y="256650"/>
                </a:lnTo>
                <a:lnTo>
                  <a:pt x="64843" y="268092"/>
                </a:lnTo>
                <a:lnTo>
                  <a:pt x="60763" y="278952"/>
                </a:lnTo>
                <a:lnTo>
                  <a:pt x="56559" y="289426"/>
                </a:lnTo>
                <a:lnTo>
                  <a:pt x="52237" y="299712"/>
                </a:lnTo>
                <a:lnTo>
                  <a:pt x="47806" y="310005"/>
                </a:lnTo>
                <a:lnTo>
                  <a:pt x="43273" y="320503"/>
                </a:lnTo>
                <a:lnTo>
                  <a:pt x="38646" y="331401"/>
                </a:lnTo>
                <a:lnTo>
                  <a:pt x="33933" y="342898"/>
                </a:lnTo>
                <a:lnTo>
                  <a:pt x="29142" y="355190"/>
                </a:lnTo>
                <a:lnTo>
                  <a:pt x="24280" y="368472"/>
                </a:lnTo>
                <a:lnTo>
                  <a:pt x="19354" y="382943"/>
                </a:lnTo>
                <a:lnTo>
                  <a:pt x="14579" y="398936"/>
                </a:lnTo>
                <a:lnTo>
                  <a:pt x="11737" y="410311"/>
                </a:lnTo>
                <a:lnTo>
                  <a:pt x="9345" y="421627"/>
                </a:lnTo>
                <a:lnTo>
                  <a:pt x="7362" y="432927"/>
                </a:lnTo>
                <a:lnTo>
                  <a:pt x="5749" y="444256"/>
                </a:lnTo>
                <a:lnTo>
                  <a:pt x="4464" y="455656"/>
                </a:lnTo>
                <a:lnTo>
                  <a:pt x="3468" y="467173"/>
                </a:lnTo>
                <a:lnTo>
                  <a:pt x="2720" y="478848"/>
                </a:lnTo>
                <a:lnTo>
                  <a:pt x="2180" y="490726"/>
                </a:lnTo>
                <a:lnTo>
                  <a:pt x="1807" y="502850"/>
                </a:lnTo>
                <a:lnTo>
                  <a:pt x="1561" y="515265"/>
                </a:lnTo>
                <a:lnTo>
                  <a:pt x="1402" y="528013"/>
                </a:lnTo>
                <a:lnTo>
                  <a:pt x="1181" y="554686"/>
                </a:lnTo>
                <a:lnTo>
                  <a:pt x="1038" y="568697"/>
                </a:lnTo>
                <a:lnTo>
                  <a:pt x="821" y="583217"/>
                </a:lnTo>
                <a:lnTo>
                  <a:pt x="488" y="598288"/>
                </a:lnTo>
                <a:lnTo>
                  <a:pt x="0" y="613956"/>
                </a:lnTo>
                <a:lnTo>
                  <a:pt x="8515" y="614096"/>
                </a:lnTo>
                <a:lnTo>
                  <a:pt x="20808" y="614137"/>
                </a:lnTo>
                <a:lnTo>
                  <a:pt x="33633" y="613969"/>
                </a:lnTo>
                <a:lnTo>
                  <a:pt x="46806" y="613558"/>
                </a:lnTo>
                <a:lnTo>
                  <a:pt x="60147" y="612871"/>
                </a:lnTo>
                <a:lnTo>
                  <a:pt x="73474" y="611872"/>
                </a:lnTo>
                <a:lnTo>
                  <a:pt x="86606" y="610527"/>
                </a:lnTo>
                <a:lnTo>
                  <a:pt x="99361" y="608802"/>
                </a:lnTo>
                <a:lnTo>
                  <a:pt x="111556" y="606663"/>
                </a:lnTo>
                <a:lnTo>
                  <a:pt x="123012" y="604075"/>
                </a:lnTo>
                <a:lnTo>
                  <a:pt x="122819" y="597195"/>
                </a:lnTo>
                <a:lnTo>
                  <a:pt x="122878" y="584517"/>
                </a:lnTo>
                <a:lnTo>
                  <a:pt x="123381" y="5719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673040" y="5982205"/>
            <a:ext cx="498812" cy="654988"/>
          </a:xfrm>
          <a:custGeom>
            <a:avLst/>
            <a:gdLst/>
            <a:ahLst/>
            <a:cxnLst/>
            <a:rect l="l" t="t" r="r" b="b"/>
            <a:pathLst>
              <a:path w="498812" h="654988">
                <a:moveTo>
                  <a:pt x="414654" y="39560"/>
                </a:moveTo>
                <a:lnTo>
                  <a:pt x="416586" y="52335"/>
                </a:lnTo>
                <a:lnTo>
                  <a:pt x="418751" y="64952"/>
                </a:lnTo>
                <a:lnTo>
                  <a:pt x="421117" y="77444"/>
                </a:lnTo>
                <a:lnTo>
                  <a:pt x="423651" y="89842"/>
                </a:lnTo>
                <a:lnTo>
                  <a:pt x="426321" y="102178"/>
                </a:lnTo>
                <a:lnTo>
                  <a:pt x="429096" y="114482"/>
                </a:lnTo>
                <a:lnTo>
                  <a:pt x="431941" y="126787"/>
                </a:lnTo>
                <a:lnTo>
                  <a:pt x="434826" y="139124"/>
                </a:lnTo>
                <a:lnTo>
                  <a:pt x="436968" y="148297"/>
                </a:lnTo>
                <a:lnTo>
                  <a:pt x="440296" y="160561"/>
                </a:lnTo>
                <a:lnTo>
                  <a:pt x="444249" y="172663"/>
                </a:lnTo>
                <a:lnTo>
                  <a:pt x="448429" y="184701"/>
                </a:lnTo>
                <a:lnTo>
                  <a:pt x="452440" y="196773"/>
                </a:lnTo>
                <a:lnTo>
                  <a:pt x="455886" y="208978"/>
                </a:lnTo>
                <a:lnTo>
                  <a:pt x="458025" y="219240"/>
                </a:lnTo>
                <a:lnTo>
                  <a:pt x="459661" y="231688"/>
                </a:lnTo>
                <a:lnTo>
                  <a:pt x="460735" y="244363"/>
                </a:lnTo>
                <a:lnTo>
                  <a:pt x="461681" y="257117"/>
                </a:lnTo>
                <a:lnTo>
                  <a:pt x="462934" y="269803"/>
                </a:lnTo>
                <a:lnTo>
                  <a:pt x="465312" y="288226"/>
                </a:lnTo>
                <a:lnTo>
                  <a:pt x="467361" y="303716"/>
                </a:lnTo>
                <a:lnTo>
                  <a:pt x="469233" y="317597"/>
                </a:lnTo>
                <a:lnTo>
                  <a:pt x="470950" y="330131"/>
                </a:lnTo>
                <a:lnTo>
                  <a:pt x="472531" y="341581"/>
                </a:lnTo>
                <a:lnTo>
                  <a:pt x="473997" y="352209"/>
                </a:lnTo>
                <a:lnTo>
                  <a:pt x="475367" y="362277"/>
                </a:lnTo>
                <a:lnTo>
                  <a:pt x="476662" y="372047"/>
                </a:lnTo>
                <a:lnTo>
                  <a:pt x="477902" y="381782"/>
                </a:lnTo>
                <a:lnTo>
                  <a:pt x="479108" y="391744"/>
                </a:lnTo>
                <a:lnTo>
                  <a:pt x="480300" y="402195"/>
                </a:lnTo>
                <a:lnTo>
                  <a:pt x="481497" y="413397"/>
                </a:lnTo>
                <a:lnTo>
                  <a:pt x="482720" y="425613"/>
                </a:lnTo>
                <a:lnTo>
                  <a:pt x="483989" y="439105"/>
                </a:lnTo>
                <a:lnTo>
                  <a:pt x="485325" y="454135"/>
                </a:lnTo>
                <a:lnTo>
                  <a:pt x="486748" y="470965"/>
                </a:lnTo>
                <a:lnTo>
                  <a:pt x="487210" y="476592"/>
                </a:lnTo>
                <a:lnTo>
                  <a:pt x="488561" y="492490"/>
                </a:lnTo>
                <a:lnTo>
                  <a:pt x="489748" y="505690"/>
                </a:lnTo>
                <a:lnTo>
                  <a:pt x="490766" y="517062"/>
                </a:lnTo>
                <a:lnTo>
                  <a:pt x="491613" y="527481"/>
                </a:lnTo>
                <a:lnTo>
                  <a:pt x="492287" y="537817"/>
                </a:lnTo>
                <a:lnTo>
                  <a:pt x="492784" y="548944"/>
                </a:lnTo>
                <a:lnTo>
                  <a:pt x="493101" y="561732"/>
                </a:lnTo>
                <a:lnTo>
                  <a:pt x="493237" y="577055"/>
                </a:lnTo>
                <a:lnTo>
                  <a:pt x="493242" y="580707"/>
                </a:lnTo>
                <a:lnTo>
                  <a:pt x="494425" y="593482"/>
                </a:lnTo>
                <a:lnTo>
                  <a:pt x="496846" y="606400"/>
                </a:lnTo>
                <a:lnTo>
                  <a:pt x="498812" y="618641"/>
                </a:lnTo>
                <a:lnTo>
                  <a:pt x="498632" y="629385"/>
                </a:lnTo>
                <a:lnTo>
                  <a:pt x="494613" y="637812"/>
                </a:lnTo>
                <a:lnTo>
                  <a:pt x="485064" y="643101"/>
                </a:lnTo>
                <a:lnTo>
                  <a:pt x="472569" y="645241"/>
                </a:lnTo>
                <a:lnTo>
                  <a:pt x="460005" y="645863"/>
                </a:lnTo>
                <a:lnTo>
                  <a:pt x="447015" y="645530"/>
                </a:lnTo>
                <a:lnTo>
                  <a:pt x="433939" y="644630"/>
                </a:lnTo>
                <a:lnTo>
                  <a:pt x="421117" y="643548"/>
                </a:lnTo>
                <a:lnTo>
                  <a:pt x="408888" y="642672"/>
                </a:lnTo>
                <a:lnTo>
                  <a:pt x="406260" y="642543"/>
                </a:lnTo>
                <a:lnTo>
                  <a:pt x="397523" y="644652"/>
                </a:lnTo>
                <a:lnTo>
                  <a:pt x="384571" y="649435"/>
                </a:lnTo>
                <a:lnTo>
                  <a:pt x="370804" y="653884"/>
                </a:lnTo>
                <a:lnTo>
                  <a:pt x="359623" y="654988"/>
                </a:lnTo>
                <a:lnTo>
                  <a:pt x="355650" y="652894"/>
                </a:lnTo>
                <a:lnTo>
                  <a:pt x="352857" y="645653"/>
                </a:lnTo>
                <a:lnTo>
                  <a:pt x="351526" y="633968"/>
                </a:lnTo>
                <a:lnTo>
                  <a:pt x="351286" y="619394"/>
                </a:lnTo>
                <a:lnTo>
                  <a:pt x="351765" y="603488"/>
                </a:lnTo>
                <a:lnTo>
                  <a:pt x="352590" y="587806"/>
                </a:lnTo>
                <a:lnTo>
                  <a:pt x="353392" y="573904"/>
                </a:lnTo>
                <a:lnTo>
                  <a:pt x="353797" y="563338"/>
                </a:lnTo>
                <a:lnTo>
                  <a:pt x="353758" y="560235"/>
                </a:lnTo>
                <a:lnTo>
                  <a:pt x="352798" y="543812"/>
                </a:lnTo>
                <a:lnTo>
                  <a:pt x="351638" y="531363"/>
                </a:lnTo>
                <a:lnTo>
                  <a:pt x="350302" y="521208"/>
                </a:lnTo>
                <a:lnTo>
                  <a:pt x="348813" y="511666"/>
                </a:lnTo>
                <a:lnTo>
                  <a:pt x="347196" y="501058"/>
                </a:lnTo>
                <a:lnTo>
                  <a:pt x="345475" y="487704"/>
                </a:lnTo>
                <a:lnTo>
                  <a:pt x="344195" y="475551"/>
                </a:lnTo>
                <a:lnTo>
                  <a:pt x="343668" y="462958"/>
                </a:lnTo>
                <a:lnTo>
                  <a:pt x="343505" y="450201"/>
                </a:lnTo>
                <a:lnTo>
                  <a:pt x="342747" y="440816"/>
                </a:lnTo>
                <a:lnTo>
                  <a:pt x="340450" y="432997"/>
                </a:lnTo>
                <a:lnTo>
                  <a:pt x="337102" y="430985"/>
                </a:lnTo>
                <a:lnTo>
                  <a:pt x="333097" y="431639"/>
                </a:lnTo>
                <a:lnTo>
                  <a:pt x="328827" y="431820"/>
                </a:lnTo>
                <a:lnTo>
                  <a:pt x="324685" y="428388"/>
                </a:lnTo>
                <a:lnTo>
                  <a:pt x="322275" y="422821"/>
                </a:lnTo>
                <a:lnTo>
                  <a:pt x="317713" y="407483"/>
                </a:lnTo>
                <a:lnTo>
                  <a:pt x="314224" y="394145"/>
                </a:lnTo>
                <a:lnTo>
                  <a:pt x="311598" y="382335"/>
                </a:lnTo>
                <a:lnTo>
                  <a:pt x="309624" y="371583"/>
                </a:lnTo>
                <a:lnTo>
                  <a:pt x="308093" y="361420"/>
                </a:lnTo>
                <a:lnTo>
                  <a:pt x="306796" y="351374"/>
                </a:lnTo>
                <a:lnTo>
                  <a:pt x="305523" y="340976"/>
                </a:lnTo>
                <a:lnTo>
                  <a:pt x="304064" y="329755"/>
                </a:lnTo>
                <a:lnTo>
                  <a:pt x="302210" y="317241"/>
                </a:lnTo>
                <a:lnTo>
                  <a:pt x="299750" y="302963"/>
                </a:lnTo>
                <a:lnTo>
                  <a:pt x="297738" y="292569"/>
                </a:lnTo>
                <a:lnTo>
                  <a:pt x="293897" y="278502"/>
                </a:lnTo>
                <a:lnTo>
                  <a:pt x="288865" y="266465"/>
                </a:lnTo>
                <a:lnTo>
                  <a:pt x="283097" y="255775"/>
                </a:lnTo>
                <a:lnTo>
                  <a:pt x="277050" y="245748"/>
                </a:lnTo>
                <a:lnTo>
                  <a:pt x="271181" y="235699"/>
                </a:lnTo>
                <a:lnTo>
                  <a:pt x="265947" y="224944"/>
                </a:lnTo>
                <a:lnTo>
                  <a:pt x="261803" y="212798"/>
                </a:lnTo>
                <a:lnTo>
                  <a:pt x="259194" y="198462"/>
                </a:lnTo>
                <a:lnTo>
                  <a:pt x="253326" y="208073"/>
                </a:lnTo>
                <a:lnTo>
                  <a:pt x="249192" y="220507"/>
                </a:lnTo>
                <a:lnTo>
                  <a:pt x="245931" y="234210"/>
                </a:lnTo>
                <a:lnTo>
                  <a:pt x="242680" y="247627"/>
                </a:lnTo>
                <a:lnTo>
                  <a:pt x="238579" y="259204"/>
                </a:lnTo>
                <a:lnTo>
                  <a:pt x="236931" y="262293"/>
                </a:lnTo>
                <a:lnTo>
                  <a:pt x="231779" y="273793"/>
                </a:lnTo>
                <a:lnTo>
                  <a:pt x="230280" y="283467"/>
                </a:lnTo>
                <a:lnTo>
                  <a:pt x="230088" y="292657"/>
                </a:lnTo>
                <a:lnTo>
                  <a:pt x="228856" y="302709"/>
                </a:lnTo>
                <a:lnTo>
                  <a:pt x="224726" y="313994"/>
                </a:lnTo>
                <a:lnTo>
                  <a:pt x="217160" y="327966"/>
                </a:lnTo>
                <a:lnTo>
                  <a:pt x="209612" y="339610"/>
                </a:lnTo>
                <a:lnTo>
                  <a:pt x="202107" y="349463"/>
                </a:lnTo>
                <a:lnTo>
                  <a:pt x="194672" y="358057"/>
                </a:lnTo>
                <a:lnTo>
                  <a:pt x="187331" y="365929"/>
                </a:lnTo>
                <a:lnTo>
                  <a:pt x="180111" y="373612"/>
                </a:lnTo>
                <a:lnTo>
                  <a:pt x="173038" y="381641"/>
                </a:lnTo>
                <a:lnTo>
                  <a:pt x="166137" y="390550"/>
                </a:lnTo>
                <a:lnTo>
                  <a:pt x="159434" y="400874"/>
                </a:lnTo>
                <a:lnTo>
                  <a:pt x="152955" y="413148"/>
                </a:lnTo>
                <a:lnTo>
                  <a:pt x="147167" y="426745"/>
                </a:lnTo>
                <a:lnTo>
                  <a:pt x="142424" y="439951"/>
                </a:lnTo>
                <a:lnTo>
                  <a:pt x="138588" y="452372"/>
                </a:lnTo>
                <a:lnTo>
                  <a:pt x="135524" y="464276"/>
                </a:lnTo>
                <a:lnTo>
                  <a:pt x="133097" y="475932"/>
                </a:lnTo>
                <a:lnTo>
                  <a:pt x="131175" y="487609"/>
                </a:lnTo>
                <a:lnTo>
                  <a:pt x="129622" y="499574"/>
                </a:lnTo>
                <a:lnTo>
                  <a:pt x="128305" y="512096"/>
                </a:lnTo>
                <a:lnTo>
                  <a:pt x="127089" y="525445"/>
                </a:lnTo>
                <a:lnTo>
                  <a:pt x="126352" y="533971"/>
                </a:lnTo>
                <a:lnTo>
                  <a:pt x="125238" y="546801"/>
                </a:lnTo>
                <a:lnTo>
                  <a:pt x="124208" y="559429"/>
                </a:lnTo>
                <a:lnTo>
                  <a:pt x="123381" y="571965"/>
                </a:lnTo>
                <a:lnTo>
                  <a:pt x="122878" y="584517"/>
                </a:lnTo>
                <a:lnTo>
                  <a:pt x="122819" y="597195"/>
                </a:lnTo>
                <a:lnTo>
                  <a:pt x="123012" y="604075"/>
                </a:lnTo>
                <a:lnTo>
                  <a:pt x="111556" y="606663"/>
                </a:lnTo>
                <a:lnTo>
                  <a:pt x="99361" y="608802"/>
                </a:lnTo>
                <a:lnTo>
                  <a:pt x="86606" y="610527"/>
                </a:lnTo>
                <a:lnTo>
                  <a:pt x="73474" y="611872"/>
                </a:lnTo>
                <a:lnTo>
                  <a:pt x="60147" y="612871"/>
                </a:lnTo>
                <a:lnTo>
                  <a:pt x="46806" y="613558"/>
                </a:lnTo>
                <a:lnTo>
                  <a:pt x="33633" y="613969"/>
                </a:lnTo>
                <a:lnTo>
                  <a:pt x="20808" y="614137"/>
                </a:lnTo>
                <a:lnTo>
                  <a:pt x="8515" y="614096"/>
                </a:lnTo>
                <a:lnTo>
                  <a:pt x="0" y="613956"/>
                </a:lnTo>
                <a:lnTo>
                  <a:pt x="488" y="598288"/>
                </a:lnTo>
                <a:lnTo>
                  <a:pt x="821" y="583217"/>
                </a:lnTo>
                <a:lnTo>
                  <a:pt x="1038" y="568697"/>
                </a:lnTo>
                <a:lnTo>
                  <a:pt x="1181" y="554686"/>
                </a:lnTo>
                <a:lnTo>
                  <a:pt x="1288" y="541139"/>
                </a:lnTo>
                <a:lnTo>
                  <a:pt x="1402" y="528013"/>
                </a:lnTo>
                <a:lnTo>
                  <a:pt x="1561" y="515265"/>
                </a:lnTo>
                <a:lnTo>
                  <a:pt x="1807" y="502850"/>
                </a:lnTo>
                <a:lnTo>
                  <a:pt x="2180" y="490726"/>
                </a:lnTo>
                <a:lnTo>
                  <a:pt x="2720" y="478848"/>
                </a:lnTo>
                <a:lnTo>
                  <a:pt x="3468" y="467173"/>
                </a:lnTo>
                <a:lnTo>
                  <a:pt x="4464" y="455656"/>
                </a:lnTo>
                <a:lnTo>
                  <a:pt x="5749" y="444256"/>
                </a:lnTo>
                <a:lnTo>
                  <a:pt x="7362" y="432927"/>
                </a:lnTo>
                <a:lnTo>
                  <a:pt x="9345" y="421627"/>
                </a:lnTo>
                <a:lnTo>
                  <a:pt x="11737" y="410311"/>
                </a:lnTo>
                <a:lnTo>
                  <a:pt x="14579" y="398936"/>
                </a:lnTo>
                <a:lnTo>
                  <a:pt x="17912" y="387458"/>
                </a:lnTo>
                <a:lnTo>
                  <a:pt x="24280" y="368472"/>
                </a:lnTo>
                <a:lnTo>
                  <a:pt x="29142" y="355190"/>
                </a:lnTo>
                <a:lnTo>
                  <a:pt x="33933" y="342898"/>
                </a:lnTo>
                <a:lnTo>
                  <a:pt x="38646" y="331401"/>
                </a:lnTo>
                <a:lnTo>
                  <a:pt x="43273" y="320503"/>
                </a:lnTo>
                <a:lnTo>
                  <a:pt x="47806" y="310005"/>
                </a:lnTo>
                <a:lnTo>
                  <a:pt x="52237" y="299712"/>
                </a:lnTo>
                <a:lnTo>
                  <a:pt x="56559" y="289426"/>
                </a:lnTo>
                <a:lnTo>
                  <a:pt x="60763" y="278952"/>
                </a:lnTo>
                <a:lnTo>
                  <a:pt x="64843" y="268092"/>
                </a:lnTo>
                <a:lnTo>
                  <a:pt x="68790" y="256650"/>
                </a:lnTo>
                <a:lnTo>
                  <a:pt x="72597" y="244430"/>
                </a:lnTo>
                <a:lnTo>
                  <a:pt x="76255" y="231233"/>
                </a:lnTo>
                <a:lnTo>
                  <a:pt x="79758" y="216865"/>
                </a:lnTo>
                <a:lnTo>
                  <a:pt x="81051" y="211035"/>
                </a:lnTo>
                <a:lnTo>
                  <a:pt x="82823" y="200610"/>
                </a:lnTo>
                <a:lnTo>
                  <a:pt x="84549" y="187062"/>
                </a:lnTo>
                <a:lnTo>
                  <a:pt x="86162" y="172360"/>
                </a:lnTo>
                <a:lnTo>
                  <a:pt x="87598" y="158475"/>
                </a:lnTo>
                <a:lnTo>
                  <a:pt x="88789" y="147377"/>
                </a:lnTo>
                <a:lnTo>
                  <a:pt x="90810" y="132973"/>
                </a:lnTo>
                <a:lnTo>
                  <a:pt x="93138" y="120488"/>
                </a:lnTo>
                <a:lnTo>
                  <a:pt x="95848" y="108353"/>
                </a:lnTo>
                <a:lnTo>
                  <a:pt x="98853" y="96366"/>
                </a:lnTo>
                <a:lnTo>
                  <a:pt x="102069" y="84325"/>
                </a:lnTo>
                <a:lnTo>
                  <a:pt x="105407" y="72028"/>
                </a:lnTo>
                <a:lnTo>
                  <a:pt x="108432" y="60629"/>
                </a:lnTo>
                <a:lnTo>
                  <a:pt x="110904" y="48861"/>
                </a:lnTo>
                <a:lnTo>
                  <a:pt x="113295" y="35277"/>
                </a:lnTo>
                <a:lnTo>
                  <a:pt x="116151" y="21477"/>
                </a:lnTo>
                <a:lnTo>
                  <a:pt x="120017" y="9063"/>
                </a:lnTo>
                <a:lnTo>
                  <a:pt x="1251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77871" y="5472488"/>
            <a:ext cx="791159" cy="561713"/>
          </a:xfrm>
          <a:custGeom>
            <a:avLst/>
            <a:gdLst/>
            <a:ahLst/>
            <a:cxnLst/>
            <a:rect l="l" t="t" r="r" b="b"/>
            <a:pathLst>
              <a:path w="791159" h="561713">
                <a:moveTo>
                  <a:pt x="22201" y="146260"/>
                </a:moveTo>
                <a:lnTo>
                  <a:pt x="16715" y="158135"/>
                </a:lnTo>
                <a:lnTo>
                  <a:pt x="10844" y="168742"/>
                </a:lnTo>
                <a:lnTo>
                  <a:pt x="5141" y="177353"/>
                </a:lnTo>
                <a:lnTo>
                  <a:pt x="154" y="183240"/>
                </a:lnTo>
                <a:lnTo>
                  <a:pt x="0" y="183387"/>
                </a:lnTo>
                <a:lnTo>
                  <a:pt x="9534" y="189501"/>
                </a:lnTo>
                <a:lnTo>
                  <a:pt x="19169" y="195357"/>
                </a:lnTo>
                <a:lnTo>
                  <a:pt x="29838" y="200290"/>
                </a:lnTo>
                <a:lnTo>
                  <a:pt x="42473" y="203634"/>
                </a:lnTo>
                <a:lnTo>
                  <a:pt x="58006" y="204724"/>
                </a:lnTo>
                <a:lnTo>
                  <a:pt x="61340" y="204622"/>
                </a:lnTo>
                <a:lnTo>
                  <a:pt x="74022" y="203693"/>
                </a:lnTo>
                <a:lnTo>
                  <a:pt x="86427" y="202222"/>
                </a:lnTo>
                <a:lnTo>
                  <a:pt x="98739" y="200461"/>
                </a:lnTo>
                <a:lnTo>
                  <a:pt x="111144" y="198661"/>
                </a:lnTo>
                <a:lnTo>
                  <a:pt x="123826" y="197073"/>
                </a:lnTo>
                <a:lnTo>
                  <a:pt x="136969" y="195948"/>
                </a:lnTo>
                <a:lnTo>
                  <a:pt x="138302" y="195872"/>
                </a:lnTo>
                <a:lnTo>
                  <a:pt x="149260" y="194789"/>
                </a:lnTo>
                <a:lnTo>
                  <a:pt x="163331" y="193128"/>
                </a:lnTo>
                <a:lnTo>
                  <a:pt x="178246" y="191855"/>
                </a:lnTo>
                <a:lnTo>
                  <a:pt x="191734" y="191935"/>
                </a:lnTo>
                <a:lnTo>
                  <a:pt x="201525" y="194333"/>
                </a:lnTo>
                <a:lnTo>
                  <a:pt x="203530" y="195770"/>
                </a:lnTo>
                <a:lnTo>
                  <a:pt x="205994" y="204148"/>
                </a:lnTo>
                <a:lnTo>
                  <a:pt x="203978" y="216479"/>
                </a:lnTo>
                <a:lnTo>
                  <a:pt x="200254" y="230015"/>
                </a:lnTo>
                <a:lnTo>
                  <a:pt x="197591" y="242005"/>
                </a:lnTo>
                <a:lnTo>
                  <a:pt x="197548" y="246735"/>
                </a:lnTo>
                <a:lnTo>
                  <a:pt x="199933" y="260482"/>
                </a:lnTo>
                <a:lnTo>
                  <a:pt x="201732" y="270814"/>
                </a:lnTo>
                <a:lnTo>
                  <a:pt x="202796" y="283328"/>
                </a:lnTo>
                <a:lnTo>
                  <a:pt x="202945" y="288175"/>
                </a:lnTo>
                <a:lnTo>
                  <a:pt x="203054" y="300328"/>
                </a:lnTo>
                <a:lnTo>
                  <a:pt x="202876" y="312754"/>
                </a:lnTo>
                <a:lnTo>
                  <a:pt x="202468" y="325399"/>
                </a:lnTo>
                <a:lnTo>
                  <a:pt x="201886" y="338208"/>
                </a:lnTo>
                <a:lnTo>
                  <a:pt x="201184" y="351126"/>
                </a:lnTo>
                <a:lnTo>
                  <a:pt x="200418" y="364100"/>
                </a:lnTo>
                <a:lnTo>
                  <a:pt x="199644" y="377075"/>
                </a:lnTo>
                <a:lnTo>
                  <a:pt x="198918" y="389996"/>
                </a:lnTo>
                <a:lnTo>
                  <a:pt x="198294" y="402808"/>
                </a:lnTo>
                <a:lnTo>
                  <a:pt x="197828" y="415457"/>
                </a:lnTo>
                <a:lnTo>
                  <a:pt x="197577" y="427889"/>
                </a:lnTo>
                <a:lnTo>
                  <a:pt x="197548" y="433374"/>
                </a:lnTo>
                <a:lnTo>
                  <a:pt x="197153" y="446128"/>
                </a:lnTo>
                <a:lnTo>
                  <a:pt x="196071" y="458789"/>
                </a:lnTo>
                <a:lnTo>
                  <a:pt x="194456" y="471380"/>
                </a:lnTo>
                <a:lnTo>
                  <a:pt x="192463" y="483922"/>
                </a:lnTo>
                <a:lnTo>
                  <a:pt x="190246" y="496436"/>
                </a:lnTo>
                <a:lnTo>
                  <a:pt x="187959" y="508945"/>
                </a:lnTo>
                <a:lnTo>
                  <a:pt x="185758" y="521469"/>
                </a:lnTo>
                <a:lnTo>
                  <a:pt x="183795" y="534032"/>
                </a:lnTo>
                <a:lnTo>
                  <a:pt x="183019" y="539800"/>
                </a:lnTo>
                <a:lnTo>
                  <a:pt x="197851" y="542069"/>
                </a:lnTo>
                <a:lnTo>
                  <a:pt x="213370" y="544440"/>
                </a:lnTo>
                <a:lnTo>
                  <a:pt x="229500" y="546857"/>
                </a:lnTo>
                <a:lnTo>
                  <a:pt x="246168" y="549266"/>
                </a:lnTo>
                <a:lnTo>
                  <a:pt x="263296" y="551613"/>
                </a:lnTo>
                <a:lnTo>
                  <a:pt x="280810" y="553843"/>
                </a:lnTo>
                <a:lnTo>
                  <a:pt x="298634" y="555902"/>
                </a:lnTo>
                <a:lnTo>
                  <a:pt x="316693" y="557734"/>
                </a:lnTo>
                <a:lnTo>
                  <a:pt x="334911" y="559286"/>
                </a:lnTo>
                <a:lnTo>
                  <a:pt x="353213" y="560503"/>
                </a:lnTo>
                <a:lnTo>
                  <a:pt x="371524" y="561330"/>
                </a:lnTo>
                <a:lnTo>
                  <a:pt x="389768" y="561713"/>
                </a:lnTo>
                <a:lnTo>
                  <a:pt x="407869" y="561597"/>
                </a:lnTo>
                <a:lnTo>
                  <a:pt x="425753" y="560928"/>
                </a:lnTo>
                <a:lnTo>
                  <a:pt x="443343" y="559651"/>
                </a:lnTo>
                <a:lnTo>
                  <a:pt x="460564" y="557712"/>
                </a:lnTo>
                <a:lnTo>
                  <a:pt x="477342" y="555055"/>
                </a:lnTo>
                <a:lnTo>
                  <a:pt x="493600" y="551627"/>
                </a:lnTo>
                <a:lnTo>
                  <a:pt x="509263" y="547373"/>
                </a:lnTo>
                <a:lnTo>
                  <a:pt x="524255" y="542239"/>
                </a:lnTo>
                <a:lnTo>
                  <a:pt x="521996" y="530729"/>
                </a:lnTo>
                <a:lnTo>
                  <a:pt x="521536" y="518572"/>
                </a:lnTo>
                <a:lnTo>
                  <a:pt x="522420" y="505980"/>
                </a:lnTo>
                <a:lnTo>
                  <a:pt x="524190" y="493170"/>
                </a:lnTo>
                <a:lnTo>
                  <a:pt x="526389" y="480357"/>
                </a:lnTo>
                <a:lnTo>
                  <a:pt x="528562" y="467754"/>
                </a:lnTo>
                <a:lnTo>
                  <a:pt x="530251" y="455577"/>
                </a:lnTo>
                <a:lnTo>
                  <a:pt x="530859" y="448246"/>
                </a:lnTo>
                <a:lnTo>
                  <a:pt x="531407" y="438030"/>
                </a:lnTo>
                <a:lnTo>
                  <a:pt x="532006" y="426449"/>
                </a:lnTo>
                <a:lnTo>
                  <a:pt x="532613" y="413782"/>
                </a:lnTo>
                <a:lnTo>
                  <a:pt x="533183" y="400306"/>
                </a:lnTo>
                <a:lnTo>
                  <a:pt x="533671" y="386298"/>
                </a:lnTo>
                <a:lnTo>
                  <a:pt x="534031" y="372037"/>
                </a:lnTo>
                <a:lnTo>
                  <a:pt x="534220" y="357800"/>
                </a:lnTo>
                <a:lnTo>
                  <a:pt x="534192" y="343864"/>
                </a:lnTo>
                <a:lnTo>
                  <a:pt x="533901" y="330508"/>
                </a:lnTo>
                <a:lnTo>
                  <a:pt x="533305" y="318009"/>
                </a:lnTo>
                <a:lnTo>
                  <a:pt x="532356" y="306645"/>
                </a:lnTo>
                <a:lnTo>
                  <a:pt x="531164" y="297611"/>
                </a:lnTo>
                <a:lnTo>
                  <a:pt x="539549" y="312067"/>
                </a:lnTo>
                <a:lnTo>
                  <a:pt x="549143" y="324230"/>
                </a:lnTo>
                <a:lnTo>
                  <a:pt x="559734" y="334330"/>
                </a:lnTo>
                <a:lnTo>
                  <a:pt x="571108" y="342597"/>
                </a:lnTo>
                <a:lnTo>
                  <a:pt x="583054" y="349260"/>
                </a:lnTo>
                <a:lnTo>
                  <a:pt x="595359" y="354549"/>
                </a:lnTo>
                <a:lnTo>
                  <a:pt x="607810" y="358693"/>
                </a:lnTo>
                <a:lnTo>
                  <a:pt x="620194" y="361922"/>
                </a:lnTo>
                <a:lnTo>
                  <a:pt x="632300" y="364464"/>
                </a:lnTo>
                <a:lnTo>
                  <a:pt x="643914" y="366550"/>
                </a:lnTo>
                <a:lnTo>
                  <a:pt x="654824" y="368409"/>
                </a:lnTo>
                <a:lnTo>
                  <a:pt x="664057" y="370116"/>
                </a:lnTo>
                <a:lnTo>
                  <a:pt x="672022" y="371995"/>
                </a:lnTo>
                <a:lnTo>
                  <a:pt x="681608" y="374615"/>
                </a:lnTo>
                <a:lnTo>
                  <a:pt x="692246" y="377653"/>
                </a:lnTo>
                <a:lnTo>
                  <a:pt x="703365" y="380784"/>
                </a:lnTo>
                <a:lnTo>
                  <a:pt x="714398" y="383683"/>
                </a:lnTo>
                <a:lnTo>
                  <a:pt x="724775" y="386027"/>
                </a:lnTo>
                <a:lnTo>
                  <a:pt x="733926" y="387490"/>
                </a:lnTo>
                <a:lnTo>
                  <a:pt x="741283" y="387749"/>
                </a:lnTo>
                <a:lnTo>
                  <a:pt x="746276" y="386479"/>
                </a:lnTo>
                <a:lnTo>
                  <a:pt x="748337" y="383356"/>
                </a:lnTo>
                <a:lnTo>
                  <a:pt x="746895" y="378055"/>
                </a:lnTo>
                <a:lnTo>
                  <a:pt x="742772" y="371944"/>
                </a:lnTo>
                <a:lnTo>
                  <a:pt x="743562" y="356195"/>
                </a:lnTo>
                <a:lnTo>
                  <a:pt x="747659" y="342585"/>
                </a:lnTo>
                <a:lnTo>
                  <a:pt x="754639" y="331326"/>
                </a:lnTo>
                <a:lnTo>
                  <a:pt x="764076" y="322629"/>
                </a:lnTo>
                <a:lnTo>
                  <a:pt x="775546" y="316708"/>
                </a:lnTo>
                <a:lnTo>
                  <a:pt x="788624" y="313772"/>
                </a:lnTo>
                <a:lnTo>
                  <a:pt x="791159" y="313575"/>
                </a:lnTo>
                <a:lnTo>
                  <a:pt x="776513" y="309457"/>
                </a:lnTo>
                <a:lnTo>
                  <a:pt x="763194" y="306401"/>
                </a:lnTo>
                <a:lnTo>
                  <a:pt x="750899" y="304059"/>
                </a:lnTo>
                <a:lnTo>
                  <a:pt x="739323" y="302083"/>
                </a:lnTo>
                <a:lnTo>
                  <a:pt x="728160" y="300124"/>
                </a:lnTo>
                <a:lnTo>
                  <a:pt x="717108" y="297834"/>
                </a:lnTo>
                <a:lnTo>
                  <a:pt x="705861" y="294865"/>
                </a:lnTo>
                <a:lnTo>
                  <a:pt x="694115" y="290869"/>
                </a:lnTo>
                <a:lnTo>
                  <a:pt x="688771" y="288721"/>
                </a:lnTo>
                <a:lnTo>
                  <a:pt x="675134" y="283048"/>
                </a:lnTo>
                <a:lnTo>
                  <a:pt x="663471" y="277215"/>
                </a:lnTo>
                <a:lnTo>
                  <a:pt x="654155" y="269637"/>
                </a:lnTo>
                <a:lnTo>
                  <a:pt x="647556" y="258729"/>
                </a:lnTo>
                <a:lnTo>
                  <a:pt x="646214" y="254749"/>
                </a:lnTo>
                <a:lnTo>
                  <a:pt x="643233" y="242607"/>
                </a:lnTo>
                <a:lnTo>
                  <a:pt x="640939" y="230228"/>
                </a:lnTo>
                <a:lnTo>
                  <a:pt x="638917" y="217699"/>
                </a:lnTo>
                <a:lnTo>
                  <a:pt x="636753" y="205109"/>
                </a:lnTo>
                <a:lnTo>
                  <a:pt x="634031" y="192545"/>
                </a:lnTo>
                <a:lnTo>
                  <a:pt x="632205" y="185877"/>
                </a:lnTo>
                <a:lnTo>
                  <a:pt x="627657" y="172482"/>
                </a:lnTo>
                <a:lnTo>
                  <a:pt x="622329" y="159953"/>
                </a:lnTo>
                <a:lnTo>
                  <a:pt x="616267" y="148225"/>
                </a:lnTo>
                <a:lnTo>
                  <a:pt x="609516" y="137235"/>
                </a:lnTo>
                <a:lnTo>
                  <a:pt x="602121" y="126920"/>
                </a:lnTo>
                <a:lnTo>
                  <a:pt x="594130" y="117218"/>
                </a:lnTo>
                <a:lnTo>
                  <a:pt x="585587" y="108065"/>
                </a:lnTo>
                <a:lnTo>
                  <a:pt x="576538" y="99397"/>
                </a:lnTo>
                <a:lnTo>
                  <a:pt x="567029" y="91153"/>
                </a:lnTo>
                <a:lnTo>
                  <a:pt x="557106" y="83269"/>
                </a:lnTo>
                <a:lnTo>
                  <a:pt x="546814" y="75681"/>
                </a:lnTo>
                <a:lnTo>
                  <a:pt x="536199" y="68326"/>
                </a:lnTo>
                <a:lnTo>
                  <a:pt x="525306" y="61143"/>
                </a:lnTo>
                <a:lnTo>
                  <a:pt x="514182" y="54067"/>
                </a:lnTo>
                <a:lnTo>
                  <a:pt x="502872" y="47035"/>
                </a:lnTo>
                <a:lnTo>
                  <a:pt x="491422" y="39984"/>
                </a:lnTo>
                <a:lnTo>
                  <a:pt x="480250" y="33083"/>
                </a:lnTo>
                <a:lnTo>
                  <a:pt x="474022" y="22547"/>
                </a:lnTo>
                <a:lnTo>
                  <a:pt x="467786" y="9479"/>
                </a:lnTo>
                <a:lnTo>
                  <a:pt x="464756" y="8724"/>
                </a:lnTo>
                <a:lnTo>
                  <a:pt x="448703" y="2603"/>
                </a:lnTo>
                <a:lnTo>
                  <a:pt x="447687" y="5880"/>
                </a:lnTo>
                <a:lnTo>
                  <a:pt x="443839" y="15900"/>
                </a:lnTo>
                <a:lnTo>
                  <a:pt x="449046" y="19481"/>
                </a:lnTo>
                <a:lnTo>
                  <a:pt x="454253" y="23050"/>
                </a:lnTo>
                <a:lnTo>
                  <a:pt x="461060" y="24320"/>
                </a:lnTo>
                <a:lnTo>
                  <a:pt x="460832" y="25666"/>
                </a:lnTo>
                <a:lnTo>
                  <a:pt x="459244" y="35229"/>
                </a:lnTo>
                <a:lnTo>
                  <a:pt x="459422" y="39446"/>
                </a:lnTo>
                <a:lnTo>
                  <a:pt x="456615" y="44919"/>
                </a:lnTo>
                <a:lnTo>
                  <a:pt x="450042" y="55489"/>
                </a:lnTo>
                <a:lnTo>
                  <a:pt x="442743" y="65256"/>
                </a:lnTo>
                <a:lnTo>
                  <a:pt x="439737" y="69634"/>
                </a:lnTo>
                <a:lnTo>
                  <a:pt x="430807" y="78426"/>
                </a:lnTo>
                <a:lnTo>
                  <a:pt x="419578" y="84508"/>
                </a:lnTo>
                <a:lnTo>
                  <a:pt x="412254" y="88061"/>
                </a:lnTo>
                <a:lnTo>
                  <a:pt x="399969" y="93529"/>
                </a:lnTo>
                <a:lnTo>
                  <a:pt x="388882" y="98242"/>
                </a:lnTo>
                <a:lnTo>
                  <a:pt x="378286" y="104824"/>
                </a:lnTo>
                <a:lnTo>
                  <a:pt x="375513" y="107175"/>
                </a:lnTo>
                <a:lnTo>
                  <a:pt x="369990" y="97911"/>
                </a:lnTo>
                <a:lnTo>
                  <a:pt x="364060" y="86637"/>
                </a:lnTo>
                <a:lnTo>
                  <a:pt x="358233" y="74076"/>
                </a:lnTo>
                <a:lnTo>
                  <a:pt x="353021" y="60954"/>
                </a:lnTo>
                <a:lnTo>
                  <a:pt x="348933" y="47994"/>
                </a:lnTo>
                <a:lnTo>
                  <a:pt x="346482" y="35919"/>
                </a:lnTo>
                <a:lnTo>
                  <a:pt x="346177" y="25455"/>
                </a:lnTo>
                <a:lnTo>
                  <a:pt x="348221" y="17894"/>
                </a:lnTo>
                <a:lnTo>
                  <a:pt x="348221" y="20065"/>
                </a:lnTo>
                <a:lnTo>
                  <a:pt x="370992" y="19723"/>
                </a:lnTo>
                <a:lnTo>
                  <a:pt x="361734" y="2285"/>
                </a:lnTo>
                <a:lnTo>
                  <a:pt x="359155" y="2273"/>
                </a:lnTo>
                <a:lnTo>
                  <a:pt x="347764" y="0"/>
                </a:lnTo>
                <a:lnTo>
                  <a:pt x="341528" y="3746"/>
                </a:lnTo>
                <a:lnTo>
                  <a:pt x="336473" y="6794"/>
                </a:lnTo>
                <a:lnTo>
                  <a:pt x="336435" y="16014"/>
                </a:lnTo>
                <a:lnTo>
                  <a:pt x="334390" y="16103"/>
                </a:lnTo>
                <a:lnTo>
                  <a:pt x="321532" y="16929"/>
                </a:lnTo>
                <a:lnTo>
                  <a:pt x="308854" y="18218"/>
                </a:lnTo>
                <a:lnTo>
                  <a:pt x="296309" y="19914"/>
                </a:lnTo>
                <a:lnTo>
                  <a:pt x="283852" y="21959"/>
                </a:lnTo>
                <a:lnTo>
                  <a:pt x="271438" y="24297"/>
                </a:lnTo>
                <a:lnTo>
                  <a:pt x="259021" y="26870"/>
                </a:lnTo>
                <a:lnTo>
                  <a:pt x="246556" y="29621"/>
                </a:lnTo>
                <a:lnTo>
                  <a:pt x="230415" y="33774"/>
                </a:lnTo>
                <a:lnTo>
                  <a:pt x="218315" y="37834"/>
                </a:lnTo>
                <a:lnTo>
                  <a:pt x="206524" y="42439"/>
                </a:lnTo>
                <a:lnTo>
                  <a:pt x="194931" y="47407"/>
                </a:lnTo>
                <a:lnTo>
                  <a:pt x="183421" y="52556"/>
                </a:lnTo>
                <a:lnTo>
                  <a:pt x="171884" y="57704"/>
                </a:lnTo>
                <a:lnTo>
                  <a:pt x="160206" y="62669"/>
                </a:lnTo>
                <a:lnTo>
                  <a:pt x="148275" y="67269"/>
                </a:lnTo>
                <a:lnTo>
                  <a:pt x="134571" y="71054"/>
                </a:lnTo>
                <a:lnTo>
                  <a:pt x="122312" y="72714"/>
                </a:lnTo>
                <a:lnTo>
                  <a:pt x="109746" y="73591"/>
                </a:lnTo>
                <a:lnTo>
                  <a:pt x="97055" y="74336"/>
                </a:lnTo>
                <a:lnTo>
                  <a:pt x="84419" y="75603"/>
                </a:lnTo>
                <a:lnTo>
                  <a:pt x="77368" y="76796"/>
                </a:lnTo>
                <a:lnTo>
                  <a:pt x="60182" y="79590"/>
                </a:lnTo>
                <a:lnTo>
                  <a:pt x="48087" y="80615"/>
                </a:lnTo>
                <a:lnTo>
                  <a:pt x="38817" y="81299"/>
                </a:lnTo>
                <a:lnTo>
                  <a:pt x="30110" y="83071"/>
                </a:lnTo>
                <a:lnTo>
                  <a:pt x="19700" y="87359"/>
                </a:lnTo>
                <a:lnTo>
                  <a:pt x="16243" y="89166"/>
                </a:lnTo>
                <a:lnTo>
                  <a:pt x="24616" y="93355"/>
                </a:lnTo>
                <a:lnTo>
                  <a:pt x="29303" y="100646"/>
                </a:lnTo>
                <a:lnTo>
                  <a:pt x="30855" y="110310"/>
                </a:lnTo>
                <a:lnTo>
                  <a:pt x="29822" y="121619"/>
                </a:lnTo>
                <a:lnTo>
                  <a:pt x="26754" y="133845"/>
                </a:lnTo>
                <a:lnTo>
                  <a:pt x="22201" y="1462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77871" y="5472488"/>
            <a:ext cx="791159" cy="561713"/>
          </a:xfrm>
          <a:custGeom>
            <a:avLst/>
            <a:gdLst/>
            <a:ahLst/>
            <a:cxnLst/>
            <a:rect l="l" t="t" r="r" b="b"/>
            <a:pathLst>
              <a:path w="791159" h="561713">
                <a:moveTo>
                  <a:pt x="370992" y="19723"/>
                </a:moveTo>
                <a:lnTo>
                  <a:pt x="361734" y="2285"/>
                </a:lnTo>
                <a:lnTo>
                  <a:pt x="359155" y="2273"/>
                </a:lnTo>
                <a:lnTo>
                  <a:pt x="347764" y="0"/>
                </a:lnTo>
                <a:lnTo>
                  <a:pt x="341528" y="3746"/>
                </a:lnTo>
                <a:lnTo>
                  <a:pt x="336473" y="6794"/>
                </a:lnTo>
                <a:lnTo>
                  <a:pt x="336435" y="16014"/>
                </a:lnTo>
                <a:lnTo>
                  <a:pt x="334390" y="16103"/>
                </a:lnTo>
                <a:lnTo>
                  <a:pt x="321532" y="16929"/>
                </a:lnTo>
                <a:lnTo>
                  <a:pt x="308854" y="18218"/>
                </a:lnTo>
                <a:lnTo>
                  <a:pt x="296309" y="19914"/>
                </a:lnTo>
                <a:lnTo>
                  <a:pt x="283852" y="21959"/>
                </a:lnTo>
                <a:lnTo>
                  <a:pt x="271438" y="24297"/>
                </a:lnTo>
                <a:lnTo>
                  <a:pt x="259021" y="26870"/>
                </a:lnTo>
                <a:lnTo>
                  <a:pt x="246556" y="29621"/>
                </a:lnTo>
                <a:lnTo>
                  <a:pt x="230415" y="33774"/>
                </a:lnTo>
                <a:lnTo>
                  <a:pt x="218315" y="37834"/>
                </a:lnTo>
                <a:lnTo>
                  <a:pt x="206524" y="42439"/>
                </a:lnTo>
                <a:lnTo>
                  <a:pt x="194931" y="47407"/>
                </a:lnTo>
                <a:lnTo>
                  <a:pt x="183421" y="52556"/>
                </a:lnTo>
                <a:lnTo>
                  <a:pt x="171884" y="57704"/>
                </a:lnTo>
                <a:lnTo>
                  <a:pt x="160206" y="62669"/>
                </a:lnTo>
                <a:lnTo>
                  <a:pt x="148275" y="67269"/>
                </a:lnTo>
                <a:lnTo>
                  <a:pt x="134571" y="71054"/>
                </a:lnTo>
                <a:lnTo>
                  <a:pt x="122312" y="72714"/>
                </a:lnTo>
                <a:lnTo>
                  <a:pt x="109746" y="73591"/>
                </a:lnTo>
                <a:lnTo>
                  <a:pt x="97055" y="74336"/>
                </a:lnTo>
                <a:lnTo>
                  <a:pt x="84419" y="75603"/>
                </a:lnTo>
                <a:lnTo>
                  <a:pt x="77368" y="76796"/>
                </a:lnTo>
                <a:lnTo>
                  <a:pt x="60182" y="79590"/>
                </a:lnTo>
                <a:lnTo>
                  <a:pt x="48087" y="80615"/>
                </a:lnTo>
                <a:lnTo>
                  <a:pt x="38817" y="81299"/>
                </a:lnTo>
                <a:lnTo>
                  <a:pt x="30110" y="83071"/>
                </a:lnTo>
                <a:lnTo>
                  <a:pt x="19700" y="87359"/>
                </a:lnTo>
                <a:lnTo>
                  <a:pt x="16243" y="89166"/>
                </a:lnTo>
                <a:lnTo>
                  <a:pt x="24616" y="93355"/>
                </a:lnTo>
                <a:lnTo>
                  <a:pt x="29303" y="100646"/>
                </a:lnTo>
                <a:lnTo>
                  <a:pt x="30855" y="110310"/>
                </a:lnTo>
                <a:lnTo>
                  <a:pt x="29822" y="121619"/>
                </a:lnTo>
                <a:lnTo>
                  <a:pt x="26754" y="133845"/>
                </a:lnTo>
                <a:lnTo>
                  <a:pt x="22201" y="146260"/>
                </a:lnTo>
                <a:lnTo>
                  <a:pt x="16715" y="158135"/>
                </a:lnTo>
                <a:lnTo>
                  <a:pt x="10844" y="168742"/>
                </a:lnTo>
                <a:lnTo>
                  <a:pt x="5141" y="177353"/>
                </a:lnTo>
                <a:lnTo>
                  <a:pt x="154" y="183240"/>
                </a:lnTo>
                <a:lnTo>
                  <a:pt x="0" y="183387"/>
                </a:lnTo>
                <a:lnTo>
                  <a:pt x="9534" y="189501"/>
                </a:lnTo>
                <a:lnTo>
                  <a:pt x="19169" y="195357"/>
                </a:lnTo>
                <a:lnTo>
                  <a:pt x="29838" y="200290"/>
                </a:lnTo>
                <a:lnTo>
                  <a:pt x="42473" y="203634"/>
                </a:lnTo>
                <a:lnTo>
                  <a:pt x="58006" y="204724"/>
                </a:lnTo>
                <a:lnTo>
                  <a:pt x="61340" y="204622"/>
                </a:lnTo>
                <a:lnTo>
                  <a:pt x="74022" y="203693"/>
                </a:lnTo>
                <a:lnTo>
                  <a:pt x="86427" y="202222"/>
                </a:lnTo>
                <a:lnTo>
                  <a:pt x="98739" y="200461"/>
                </a:lnTo>
                <a:lnTo>
                  <a:pt x="111144" y="198661"/>
                </a:lnTo>
                <a:lnTo>
                  <a:pt x="123826" y="197073"/>
                </a:lnTo>
                <a:lnTo>
                  <a:pt x="136969" y="195948"/>
                </a:lnTo>
                <a:lnTo>
                  <a:pt x="138302" y="195872"/>
                </a:lnTo>
                <a:lnTo>
                  <a:pt x="149260" y="194789"/>
                </a:lnTo>
                <a:lnTo>
                  <a:pt x="163331" y="193128"/>
                </a:lnTo>
                <a:lnTo>
                  <a:pt x="178246" y="191855"/>
                </a:lnTo>
                <a:lnTo>
                  <a:pt x="191734" y="191935"/>
                </a:lnTo>
                <a:lnTo>
                  <a:pt x="201525" y="194333"/>
                </a:lnTo>
                <a:lnTo>
                  <a:pt x="203530" y="195770"/>
                </a:lnTo>
                <a:lnTo>
                  <a:pt x="205994" y="204148"/>
                </a:lnTo>
                <a:lnTo>
                  <a:pt x="203978" y="216479"/>
                </a:lnTo>
                <a:lnTo>
                  <a:pt x="200254" y="230015"/>
                </a:lnTo>
                <a:lnTo>
                  <a:pt x="197591" y="242005"/>
                </a:lnTo>
                <a:lnTo>
                  <a:pt x="197548" y="246735"/>
                </a:lnTo>
                <a:lnTo>
                  <a:pt x="199933" y="260482"/>
                </a:lnTo>
                <a:lnTo>
                  <a:pt x="201732" y="270814"/>
                </a:lnTo>
                <a:lnTo>
                  <a:pt x="202796" y="283328"/>
                </a:lnTo>
                <a:lnTo>
                  <a:pt x="202945" y="288175"/>
                </a:lnTo>
                <a:lnTo>
                  <a:pt x="203054" y="300328"/>
                </a:lnTo>
                <a:lnTo>
                  <a:pt x="202876" y="312754"/>
                </a:lnTo>
                <a:lnTo>
                  <a:pt x="202468" y="325399"/>
                </a:lnTo>
                <a:lnTo>
                  <a:pt x="201886" y="338208"/>
                </a:lnTo>
                <a:lnTo>
                  <a:pt x="201184" y="351126"/>
                </a:lnTo>
                <a:lnTo>
                  <a:pt x="200418" y="364100"/>
                </a:lnTo>
                <a:lnTo>
                  <a:pt x="199644" y="377075"/>
                </a:lnTo>
                <a:lnTo>
                  <a:pt x="198918" y="389996"/>
                </a:lnTo>
                <a:lnTo>
                  <a:pt x="198294" y="402808"/>
                </a:lnTo>
                <a:lnTo>
                  <a:pt x="197828" y="415457"/>
                </a:lnTo>
                <a:lnTo>
                  <a:pt x="197577" y="427889"/>
                </a:lnTo>
                <a:lnTo>
                  <a:pt x="197548" y="433374"/>
                </a:lnTo>
                <a:lnTo>
                  <a:pt x="197153" y="446128"/>
                </a:lnTo>
                <a:lnTo>
                  <a:pt x="196071" y="458789"/>
                </a:lnTo>
                <a:lnTo>
                  <a:pt x="194456" y="471380"/>
                </a:lnTo>
                <a:lnTo>
                  <a:pt x="192463" y="483922"/>
                </a:lnTo>
                <a:lnTo>
                  <a:pt x="190246" y="496436"/>
                </a:lnTo>
                <a:lnTo>
                  <a:pt x="187959" y="508945"/>
                </a:lnTo>
                <a:lnTo>
                  <a:pt x="185758" y="521469"/>
                </a:lnTo>
                <a:lnTo>
                  <a:pt x="183795" y="534032"/>
                </a:lnTo>
                <a:lnTo>
                  <a:pt x="183019" y="539800"/>
                </a:lnTo>
                <a:lnTo>
                  <a:pt x="197851" y="542069"/>
                </a:lnTo>
                <a:lnTo>
                  <a:pt x="213370" y="544440"/>
                </a:lnTo>
                <a:lnTo>
                  <a:pt x="229500" y="546857"/>
                </a:lnTo>
                <a:lnTo>
                  <a:pt x="246168" y="549266"/>
                </a:lnTo>
                <a:lnTo>
                  <a:pt x="263296" y="551613"/>
                </a:lnTo>
                <a:lnTo>
                  <a:pt x="280810" y="553843"/>
                </a:lnTo>
                <a:lnTo>
                  <a:pt x="298634" y="555902"/>
                </a:lnTo>
                <a:lnTo>
                  <a:pt x="316693" y="557734"/>
                </a:lnTo>
                <a:lnTo>
                  <a:pt x="334911" y="559286"/>
                </a:lnTo>
                <a:lnTo>
                  <a:pt x="353213" y="560503"/>
                </a:lnTo>
                <a:lnTo>
                  <a:pt x="371524" y="561330"/>
                </a:lnTo>
                <a:lnTo>
                  <a:pt x="389768" y="561713"/>
                </a:lnTo>
                <a:lnTo>
                  <a:pt x="407869" y="561597"/>
                </a:lnTo>
                <a:lnTo>
                  <a:pt x="425753" y="560928"/>
                </a:lnTo>
                <a:lnTo>
                  <a:pt x="443343" y="559651"/>
                </a:lnTo>
                <a:lnTo>
                  <a:pt x="460564" y="557712"/>
                </a:lnTo>
                <a:lnTo>
                  <a:pt x="477342" y="555055"/>
                </a:lnTo>
                <a:lnTo>
                  <a:pt x="493600" y="551627"/>
                </a:lnTo>
                <a:lnTo>
                  <a:pt x="509263" y="547373"/>
                </a:lnTo>
                <a:lnTo>
                  <a:pt x="524255" y="542239"/>
                </a:lnTo>
                <a:lnTo>
                  <a:pt x="521996" y="530729"/>
                </a:lnTo>
                <a:lnTo>
                  <a:pt x="521536" y="518572"/>
                </a:lnTo>
                <a:lnTo>
                  <a:pt x="522420" y="505980"/>
                </a:lnTo>
                <a:lnTo>
                  <a:pt x="524190" y="493170"/>
                </a:lnTo>
                <a:lnTo>
                  <a:pt x="526389" y="480357"/>
                </a:lnTo>
                <a:lnTo>
                  <a:pt x="528562" y="467754"/>
                </a:lnTo>
                <a:lnTo>
                  <a:pt x="530251" y="455577"/>
                </a:lnTo>
                <a:lnTo>
                  <a:pt x="530859" y="448246"/>
                </a:lnTo>
                <a:lnTo>
                  <a:pt x="531407" y="438030"/>
                </a:lnTo>
                <a:lnTo>
                  <a:pt x="532006" y="426449"/>
                </a:lnTo>
                <a:lnTo>
                  <a:pt x="532613" y="413782"/>
                </a:lnTo>
                <a:lnTo>
                  <a:pt x="533183" y="400306"/>
                </a:lnTo>
                <a:lnTo>
                  <a:pt x="533671" y="386298"/>
                </a:lnTo>
                <a:lnTo>
                  <a:pt x="534031" y="372037"/>
                </a:lnTo>
                <a:lnTo>
                  <a:pt x="534220" y="357800"/>
                </a:lnTo>
                <a:lnTo>
                  <a:pt x="534192" y="343864"/>
                </a:lnTo>
                <a:lnTo>
                  <a:pt x="533901" y="330508"/>
                </a:lnTo>
                <a:lnTo>
                  <a:pt x="533305" y="318009"/>
                </a:lnTo>
                <a:lnTo>
                  <a:pt x="532356" y="306645"/>
                </a:lnTo>
                <a:lnTo>
                  <a:pt x="531164" y="297611"/>
                </a:lnTo>
                <a:lnTo>
                  <a:pt x="539549" y="312067"/>
                </a:lnTo>
                <a:lnTo>
                  <a:pt x="549143" y="324230"/>
                </a:lnTo>
                <a:lnTo>
                  <a:pt x="559734" y="334330"/>
                </a:lnTo>
                <a:lnTo>
                  <a:pt x="571108" y="342597"/>
                </a:lnTo>
                <a:lnTo>
                  <a:pt x="583054" y="349260"/>
                </a:lnTo>
                <a:lnTo>
                  <a:pt x="595359" y="354549"/>
                </a:lnTo>
                <a:lnTo>
                  <a:pt x="607810" y="358693"/>
                </a:lnTo>
                <a:lnTo>
                  <a:pt x="620194" y="361922"/>
                </a:lnTo>
                <a:lnTo>
                  <a:pt x="632300" y="364464"/>
                </a:lnTo>
                <a:lnTo>
                  <a:pt x="643914" y="366550"/>
                </a:lnTo>
                <a:lnTo>
                  <a:pt x="654824" y="368409"/>
                </a:lnTo>
                <a:lnTo>
                  <a:pt x="664057" y="370116"/>
                </a:lnTo>
                <a:lnTo>
                  <a:pt x="672022" y="371995"/>
                </a:lnTo>
                <a:lnTo>
                  <a:pt x="681608" y="374615"/>
                </a:lnTo>
                <a:lnTo>
                  <a:pt x="692246" y="377653"/>
                </a:lnTo>
                <a:lnTo>
                  <a:pt x="703365" y="380784"/>
                </a:lnTo>
                <a:lnTo>
                  <a:pt x="714398" y="383683"/>
                </a:lnTo>
                <a:lnTo>
                  <a:pt x="724775" y="386027"/>
                </a:lnTo>
                <a:lnTo>
                  <a:pt x="733926" y="387490"/>
                </a:lnTo>
                <a:lnTo>
                  <a:pt x="741283" y="387749"/>
                </a:lnTo>
                <a:lnTo>
                  <a:pt x="746276" y="386479"/>
                </a:lnTo>
                <a:lnTo>
                  <a:pt x="748337" y="383356"/>
                </a:lnTo>
                <a:lnTo>
                  <a:pt x="746895" y="378055"/>
                </a:lnTo>
                <a:lnTo>
                  <a:pt x="742772" y="371944"/>
                </a:lnTo>
                <a:lnTo>
                  <a:pt x="743562" y="356195"/>
                </a:lnTo>
                <a:lnTo>
                  <a:pt x="747659" y="342585"/>
                </a:lnTo>
                <a:lnTo>
                  <a:pt x="754639" y="331326"/>
                </a:lnTo>
                <a:lnTo>
                  <a:pt x="764076" y="322629"/>
                </a:lnTo>
                <a:lnTo>
                  <a:pt x="775546" y="316708"/>
                </a:lnTo>
                <a:lnTo>
                  <a:pt x="788624" y="313772"/>
                </a:lnTo>
                <a:lnTo>
                  <a:pt x="791159" y="313575"/>
                </a:lnTo>
                <a:lnTo>
                  <a:pt x="776513" y="309457"/>
                </a:lnTo>
                <a:lnTo>
                  <a:pt x="763194" y="306401"/>
                </a:lnTo>
                <a:lnTo>
                  <a:pt x="750899" y="304059"/>
                </a:lnTo>
                <a:lnTo>
                  <a:pt x="739323" y="302083"/>
                </a:lnTo>
                <a:lnTo>
                  <a:pt x="728160" y="300124"/>
                </a:lnTo>
                <a:lnTo>
                  <a:pt x="717108" y="297834"/>
                </a:lnTo>
                <a:lnTo>
                  <a:pt x="705861" y="294865"/>
                </a:lnTo>
                <a:lnTo>
                  <a:pt x="694115" y="290869"/>
                </a:lnTo>
                <a:lnTo>
                  <a:pt x="688771" y="288721"/>
                </a:lnTo>
                <a:lnTo>
                  <a:pt x="675134" y="283048"/>
                </a:lnTo>
                <a:lnTo>
                  <a:pt x="663471" y="277215"/>
                </a:lnTo>
                <a:lnTo>
                  <a:pt x="654155" y="269637"/>
                </a:lnTo>
                <a:lnTo>
                  <a:pt x="647556" y="258729"/>
                </a:lnTo>
                <a:lnTo>
                  <a:pt x="646214" y="254749"/>
                </a:lnTo>
                <a:lnTo>
                  <a:pt x="643233" y="242607"/>
                </a:lnTo>
                <a:lnTo>
                  <a:pt x="640939" y="230228"/>
                </a:lnTo>
                <a:lnTo>
                  <a:pt x="638917" y="217699"/>
                </a:lnTo>
                <a:lnTo>
                  <a:pt x="636753" y="205109"/>
                </a:lnTo>
                <a:lnTo>
                  <a:pt x="634031" y="192545"/>
                </a:lnTo>
                <a:lnTo>
                  <a:pt x="632205" y="185877"/>
                </a:lnTo>
                <a:lnTo>
                  <a:pt x="627657" y="172482"/>
                </a:lnTo>
                <a:lnTo>
                  <a:pt x="622329" y="159953"/>
                </a:lnTo>
                <a:lnTo>
                  <a:pt x="616267" y="148225"/>
                </a:lnTo>
                <a:lnTo>
                  <a:pt x="609516" y="137235"/>
                </a:lnTo>
                <a:lnTo>
                  <a:pt x="602121" y="126920"/>
                </a:lnTo>
                <a:lnTo>
                  <a:pt x="594130" y="117218"/>
                </a:lnTo>
                <a:lnTo>
                  <a:pt x="585587" y="108065"/>
                </a:lnTo>
                <a:lnTo>
                  <a:pt x="576538" y="99397"/>
                </a:lnTo>
                <a:lnTo>
                  <a:pt x="567029" y="91153"/>
                </a:lnTo>
                <a:lnTo>
                  <a:pt x="557106" y="83269"/>
                </a:lnTo>
                <a:lnTo>
                  <a:pt x="546814" y="75681"/>
                </a:lnTo>
                <a:lnTo>
                  <a:pt x="536199" y="68326"/>
                </a:lnTo>
                <a:lnTo>
                  <a:pt x="525306" y="61143"/>
                </a:lnTo>
                <a:lnTo>
                  <a:pt x="514182" y="54067"/>
                </a:lnTo>
                <a:lnTo>
                  <a:pt x="502872" y="47035"/>
                </a:lnTo>
                <a:lnTo>
                  <a:pt x="491422" y="39984"/>
                </a:lnTo>
                <a:lnTo>
                  <a:pt x="480250" y="33083"/>
                </a:lnTo>
                <a:lnTo>
                  <a:pt x="474022" y="22547"/>
                </a:lnTo>
                <a:lnTo>
                  <a:pt x="467786" y="9479"/>
                </a:lnTo>
                <a:lnTo>
                  <a:pt x="465785" y="7404"/>
                </a:lnTo>
                <a:lnTo>
                  <a:pt x="464756" y="8724"/>
                </a:lnTo>
                <a:lnTo>
                  <a:pt x="448703" y="2603"/>
                </a:lnTo>
                <a:lnTo>
                  <a:pt x="448030" y="4800"/>
                </a:lnTo>
                <a:lnTo>
                  <a:pt x="447687" y="5880"/>
                </a:lnTo>
                <a:lnTo>
                  <a:pt x="443839" y="15900"/>
                </a:lnTo>
                <a:lnTo>
                  <a:pt x="449046" y="19481"/>
                </a:lnTo>
                <a:lnTo>
                  <a:pt x="454253" y="23050"/>
                </a:lnTo>
                <a:lnTo>
                  <a:pt x="461060" y="24320"/>
                </a:lnTo>
                <a:lnTo>
                  <a:pt x="460832" y="25666"/>
                </a:lnTo>
                <a:lnTo>
                  <a:pt x="459244" y="35229"/>
                </a:lnTo>
                <a:lnTo>
                  <a:pt x="459422" y="39446"/>
                </a:lnTo>
                <a:lnTo>
                  <a:pt x="456615" y="44919"/>
                </a:lnTo>
                <a:lnTo>
                  <a:pt x="450042" y="55489"/>
                </a:lnTo>
                <a:lnTo>
                  <a:pt x="442743" y="65256"/>
                </a:lnTo>
                <a:lnTo>
                  <a:pt x="439737" y="69634"/>
                </a:lnTo>
                <a:lnTo>
                  <a:pt x="430807" y="78426"/>
                </a:lnTo>
                <a:lnTo>
                  <a:pt x="419578" y="84508"/>
                </a:lnTo>
                <a:lnTo>
                  <a:pt x="412254" y="88061"/>
                </a:lnTo>
                <a:lnTo>
                  <a:pt x="399969" y="93529"/>
                </a:lnTo>
                <a:lnTo>
                  <a:pt x="388882" y="98242"/>
                </a:lnTo>
                <a:lnTo>
                  <a:pt x="378286" y="104824"/>
                </a:lnTo>
                <a:lnTo>
                  <a:pt x="375513" y="107175"/>
                </a:lnTo>
                <a:lnTo>
                  <a:pt x="369990" y="97911"/>
                </a:lnTo>
                <a:lnTo>
                  <a:pt x="364060" y="86637"/>
                </a:lnTo>
                <a:lnTo>
                  <a:pt x="358233" y="74076"/>
                </a:lnTo>
                <a:lnTo>
                  <a:pt x="353021" y="60954"/>
                </a:lnTo>
                <a:lnTo>
                  <a:pt x="348933" y="47994"/>
                </a:lnTo>
                <a:lnTo>
                  <a:pt x="346482" y="35919"/>
                </a:lnTo>
                <a:lnTo>
                  <a:pt x="346177" y="25455"/>
                </a:lnTo>
                <a:lnTo>
                  <a:pt x="348221" y="17894"/>
                </a:lnTo>
                <a:lnTo>
                  <a:pt x="348221" y="20065"/>
                </a:lnTo>
                <a:lnTo>
                  <a:pt x="370992" y="197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089834" y="5664638"/>
            <a:ext cx="25209" cy="142430"/>
          </a:xfrm>
          <a:custGeom>
            <a:avLst/>
            <a:gdLst/>
            <a:ahLst/>
            <a:cxnLst/>
            <a:rect l="l" t="t" r="r" b="b"/>
            <a:pathLst>
              <a:path w="25209" h="142430">
                <a:moveTo>
                  <a:pt x="25209" y="142430"/>
                </a:moveTo>
                <a:lnTo>
                  <a:pt x="25003" y="130903"/>
                </a:lnTo>
                <a:lnTo>
                  <a:pt x="22768" y="118497"/>
                </a:lnTo>
                <a:lnTo>
                  <a:pt x="19266" y="105650"/>
                </a:lnTo>
                <a:lnTo>
                  <a:pt x="15261" y="92798"/>
                </a:lnTo>
                <a:lnTo>
                  <a:pt x="11517" y="80378"/>
                </a:lnTo>
                <a:lnTo>
                  <a:pt x="8797" y="68828"/>
                </a:lnTo>
                <a:lnTo>
                  <a:pt x="8508" y="67094"/>
                </a:lnTo>
                <a:lnTo>
                  <a:pt x="6501" y="54895"/>
                </a:lnTo>
                <a:lnTo>
                  <a:pt x="4398" y="42635"/>
                </a:lnTo>
                <a:lnTo>
                  <a:pt x="2457" y="30203"/>
                </a:lnTo>
                <a:lnTo>
                  <a:pt x="934" y="17485"/>
                </a:lnTo>
                <a:lnTo>
                  <a:pt x="87" y="437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921902" y="5580335"/>
            <a:ext cx="31483" cy="453770"/>
          </a:xfrm>
          <a:custGeom>
            <a:avLst/>
            <a:gdLst/>
            <a:ahLst/>
            <a:cxnLst/>
            <a:rect l="l" t="t" r="r" b="b"/>
            <a:pathLst>
              <a:path w="31483" h="453771">
                <a:moveTo>
                  <a:pt x="31483" y="0"/>
                </a:moveTo>
                <a:lnTo>
                  <a:pt x="31455" y="12142"/>
                </a:lnTo>
                <a:lnTo>
                  <a:pt x="31375" y="24762"/>
                </a:lnTo>
                <a:lnTo>
                  <a:pt x="31244" y="37808"/>
                </a:lnTo>
                <a:lnTo>
                  <a:pt x="31065" y="51226"/>
                </a:lnTo>
                <a:lnTo>
                  <a:pt x="30839" y="64963"/>
                </a:lnTo>
                <a:lnTo>
                  <a:pt x="30570" y="78966"/>
                </a:lnTo>
                <a:lnTo>
                  <a:pt x="30260" y="93182"/>
                </a:lnTo>
                <a:lnTo>
                  <a:pt x="29911" y="107559"/>
                </a:lnTo>
                <a:lnTo>
                  <a:pt x="29526" y="122042"/>
                </a:lnTo>
                <a:lnTo>
                  <a:pt x="29106" y="136580"/>
                </a:lnTo>
                <a:lnTo>
                  <a:pt x="28655" y="151119"/>
                </a:lnTo>
                <a:lnTo>
                  <a:pt x="28175" y="165606"/>
                </a:lnTo>
                <a:lnTo>
                  <a:pt x="27667" y="179987"/>
                </a:lnTo>
                <a:lnTo>
                  <a:pt x="27135" y="194211"/>
                </a:lnTo>
                <a:lnTo>
                  <a:pt x="26580" y="208224"/>
                </a:lnTo>
                <a:lnTo>
                  <a:pt x="26006" y="221972"/>
                </a:lnTo>
                <a:lnTo>
                  <a:pt x="25414" y="235404"/>
                </a:lnTo>
                <a:lnTo>
                  <a:pt x="24808" y="248465"/>
                </a:lnTo>
                <a:lnTo>
                  <a:pt x="24188" y="261103"/>
                </a:lnTo>
                <a:lnTo>
                  <a:pt x="23558" y="273265"/>
                </a:lnTo>
                <a:lnTo>
                  <a:pt x="22705" y="285984"/>
                </a:lnTo>
                <a:lnTo>
                  <a:pt x="21543" y="298642"/>
                </a:lnTo>
                <a:lnTo>
                  <a:pt x="20134" y="311252"/>
                </a:lnTo>
                <a:lnTo>
                  <a:pt x="18537" y="323829"/>
                </a:lnTo>
                <a:lnTo>
                  <a:pt x="16812" y="336386"/>
                </a:lnTo>
                <a:lnTo>
                  <a:pt x="15019" y="348937"/>
                </a:lnTo>
                <a:lnTo>
                  <a:pt x="13219" y="361495"/>
                </a:lnTo>
                <a:lnTo>
                  <a:pt x="11472" y="374076"/>
                </a:lnTo>
                <a:lnTo>
                  <a:pt x="9838" y="386691"/>
                </a:lnTo>
                <a:lnTo>
                  <a:pt x="8394" y="399186"/>
                </a:lnTo>
                <a:lnTo>
                  <a:pt x="7298" y="412080"/>
                </a:lnTo>
                <a:lnTo>
                  <a:pt x="6273" y="424955"/>
                </a:lnTo>
                <a:lnTo>
                  <a:pt x="4603" y="437549"/>
                </a:lnTo>
                <a:lnTo>
                  <a:pt x="1570" y="449600"/>
                </a:lnTo>
                <a:lnTo>
                  <a:pt x="0" y="4537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953231" y="5508707"/>
            <a:ext cx="105918" cy="101358"/>
          </a:xfrm>
          <a:custGeom>
            <a:avLst/>
            <a:gdLst/>
            <a:ahLst/>
            <a:cxnLst/>
            <a:rect l="l" t="t" r="r" b="b"/>
            <a:pathLst>
              <a:path w="105917" h="101358">
                <a:moveTo>
                  <a:pt x="105918" y="0"/>
                </a:moveTo>
                <a:lnTo>
                  <a:pt x="104164" y="12696"/>
                </a:lnTo>
                <a:lnTo>
                  <a:pt x="100218" y="24607"/>
                </a:lnTo>
                <a:lnTo>
                  <a:pt x="98742" y="27444"/>
                </a:lnTo>
                <a:lnTo>
                  <a:pt x="92452" y="38300"/>
                </a:lnTo>
                <a:lnTo>
                  <a:pt x="84830" y="49783"/>
                </a:lnTo>
                <a:lnTo>
                  <a:pt x="76214" y="59766"/>
                </a:lnTo>
                <a:lnTo>
                  <a:pt x="69011" y="65150"/>
                </a:lnTo>
                <a:lnTo>
                  <a:pt x="60220" y="70475"/>
                </a:lnTo>
                <a:lnTo>
                  <a:pt x="47441" y="78006"/>
                </a:lnTo>
                <a:lnTo>
                  <a:pt x="34565" y="83962"/>
                </a:lnTo>
                <a:lnTo>
                  <a:pt x="27317" y="85140"/>
                </a:lnTo>
                <a:lnTo>
                  <a:pt x="16925" y="89591"/>
                </a:lnTo>
                <a:lnTo>
                  <a:pt x="4105" y="98200"/>
                </a:lnTo>
                <a:lnTo>
                  <a:pt x="0" y="1013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075927" y="6629622"/>
            <a:ext cx="50927" cy="78272"/>
          </a:xfrm>
          <a:custGeom>
            <a:avLst/>
            <a:gdLst/>
            <a:ahLst/>
            <a:cxnLst/>
            <a:rect l="l" t="t" r="r" b="b"/>
            <a:pathLst>
              <a:path w="50926" h="78272">
                <a:moveTo>
                  <a:pt x="11061" y="0"/>
                </a:moveTo>
                <a:lnTo>
                  <a:pt x="10703" y="11512"/>
                </a:lnTo>
                <a:lnTo>
                  <a:pt x="7594" y="25035"/>
                </a:lnTo>
                <a:lnTo>
                  <a:pt x="4673" y="36512"/>
                </a:lnTo>
                <a:lnTo>
                  <a:pt x="2857" y="45364"/>
                </a:lnTo>
                <a:lnTo>
                  <a:pt x="457" y="51562"/>
                </a:lnTo>
                <a:lnTo>
                  <a:pt x="0" y="60604"/>
                </a:lnTo>
                <a:lnTo>
                  <a:pt x="670" y="72777"/>
                </a:lnTo>
                <a:lnTo>
                  <a:pt x="5779" y="78272"/>
                </a:lnTo>
                <a:lnTo>
                  <a:pt x="17734" y="74405"/>
                </a:lnTo>
                <a:lnTo>
                  <a:pt x="17945" y="74282"/>
                </a:lnTo>
                <a:lnTo>
                  <a:pt x="28377" y="66765"/>
                </a:lnTo>
                <a:lnTo>
                  <a:pt x="39148" y="60078"/>
                </a:lnTo>
                <a:lnTo>
                  <a:pt x="40119" y="59715"/>
                </a:lnTo>
                <a:lnTo>
                  <a:pt x="43256" y="58623"/>
                </a:lnTo>
                <a:lnTo>
                  <a:pt x="47586" y="58839"/>
                </a:lnTo>
                <a:lnTo>
                  <a:pt x="50927" y="584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026942" y="6637560"/>
            <a:ext cx="41046" cy="65227"/>
          </a:xfrm>
          <a:custGeom>
            <a:avLst/>
            <a:gdLst/>
            <a:ahLst/>
            <a:cxnLst/>
            <a:rect l="l" t="t" r="r" b="b"/>
            <a:pathLst>
              <a:path w="41046" h="65227">
                <a:moveTo>
                  <a:pt x="41046" y="0"/>
                </a:moveTo>
                <a:lnTo>
                  <a:pt x="36036" y="11814"/>
                </a:lnTo>
                <a:lnTo>
                  <a:pt x="32057" y="24106"/>
                </a:lnTo>
                <a:lnTo>
                  <a:pt x="28353" y="36417"/>
                </a:lnTo>
                <a:lnTo>
                  <a:pt x="24170" y="48291"/>
                </a:lnTo>
                <a:lnTo>
                  <a:pt x="20269" y="56629"/>
                </a:lnTo>
                <a:lnTo>
                  <a:pt x="18160" y="60540"/>
                </a:lnTo>
                <a:lnTo>
                  <a:pt x="18567" y="64439"/>
                </a:lnTo>
                <a:lnTo>
                  <a:pt x="13500" y="64833"/>
                </a:lnTo>
                <a:lnTo>
                  <a:pt x="8191" y="65227"/>
                </a:lnTo>
                <a:lnTo>
                  <a:pt x="4343" y="58229"/>
                </a:lnTo>
                <a:lnTo>
                  <a:pt x="0" y="569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023221" y="6728343"/>
            <a:ext cx="59728" cy="8872"/>
          </a:xfrm>
          <a:custGeom>
            <a:avLst/>
            <a:gdLst/>
            <a:ahLst/>
            <a:cxnLst/>
            <a:rect l="l" t="t" r="r" b="b"/>
            <a:pathLst>
              <a:path w="59728" h="8872">
                <a:moveTo>
                  <a:pt x="0" y="3996"/>
                </a:moveTo>
                <a:lnTo>
                  <a:pt x="12236" y="782"/>
                </a:lnTo>
                <a:lnTo>
                  <a:pt x="24238" y="0"/>
                </a:lnTo>
                <a:lnTo>
                  <a:pt x="28447" y="389"/>
                </a:lnTo>
                <a:lnTo>
                  <a:pt x="41322" y="2361"/>
                </a:lnTo>
                <a:lnTo>
                  <a:pt x="53214" y="5816"/>
                </a:lnTo>
                <a:lnTo>
                  <a:pt x="59728" y="88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925939" y="5451824"/>
            <a:ext cx="89662" cy="31764"/>
          </a:xfrm>
          <a:custGeom>
            <a:avLst/>
            <a:gdLst/>
            <a:ahLst/>
            <a:cxnLst/>
            <a:rect l="l" t="t" r="r" b="b"/>
            <a:pathLst>
              <a:path w="89662" h="31764">
                <a:moveTo>
                  <a:pt x="0" y="0"/>
                </a:moveTo>
                <a:lnTo>
                  <a:pt x="9868" y="12657"/>
                </a:lnTo>
                <a:lnTo>
                  <a:pt x="20910" y="22002"/>
                </a:lnTo>
                <a:lnTo>
                  <a:pt x="31707" y="28149"/>
                </a:lnTo>
                <a:lnTo>
                  <a:pt x="40841" y="31209"/>
                </a:lnTo>
                <a:lnTo>
                  <a:pt x="54601" y="31764"/>
                </a:lnTo>
                <a:lnTo>
                  <a:pt x="65642" y="28127"/>
                </a:lnTo>
                <a:lnTo>
                  <a:pt x="69392" y="26352"/>
                </a:lnTo>
                <a:lnTo>
                  <a:pt x="74345" y="23952"/>
                </a:lnTo>
                <a:lnTo>
                  <a:pt x="86372" y="15951"/>
                </a:lnTo>
                <a:lnTo>
                  <a:pt x="89662" y="133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952520" y="5365325"/>
            <a:ext cx="27940" cy="49639"/>
          </a:xfrm>
          <a:custGeom>
            <a:avLst/>
            <a:gdLst/>
            <a:ahLst/>
            <a:cxnLst/>
            <a:rect l="l" t="t" r="r" b="b"/>
            <a:pathLst>
              <a:path w="27939" h="49639">
                <a:moveTo>
                  <a:pt x="16662" y="0"/>
                </a:moveTo>
                <a:lnTo>
                  <a:pt x="16586" y="3378"/>
                </a:lnTo>
                <a:lnTo>
                  <a:pt x="17640" y="7581"/>
                </a:lnTo>
                <a:lnTo>
                  <a:pt x="16040" y="10617"/>
                </a:lnTo>
                <a:lnTo>
                  <a:pt x="12890" y="16598"/>
                </a:lnTo>
                <a:lnTo>
                  <a:pt x="7442" y="26492"/>
                </a:lnTo>
                <a:lnTo>
                  <a:pt x="5524" y="32296"/>
                </a:lnTo>
                <a:lnTo>
                  <a:pt x="4521" y="35344"/>
                </a:lnTo>
                <a:lnTo>
                  <a:pt x="0" y="41363"/>
                </a:lnTo>
                <a:lnTo>
                  <a:pt x="1841" y="44691"/>
                </a:lnTo>
                <a:lnTo>
                  <a:pt x="12038" y="49639"/>
                </a:lnTo>
                <a:lnTo>
                  <a:pt x="24964" y="48643"/>
                </a:lnTo>
                <a:lnTo>
                  <a:pt x="27939" y="436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942424" y="5428939"/>
            <a:ext cx="47904" cy="4229"/>
          </a:xfrm>
          <a:custGeom>
            <a:avLst/>
            <a:gdLst/>
            <a:ahLst/>
            <a:cxnLst/>
            <a:rect l="l" t="t" r="r" b="b"/>
            <a:pathLst>
              <a:path w="47904" h="4229">
                <a:moveTo>
                  <a:pt x="0" y="0"/>
                </a:moveTo>
                <a:lnTo>
                  <a:pt x="12883" y="2472"/>
                </a:lnTo>
                <a:lnTo>
                  <a:pt x="25483" y="3726"/>
                </a:lnTo>
                <a:lnTo>
                  <a:pt x="37996" y="4174"/>
                </a:lnTo>
                <a:lnTo>
                  <a:pt x="47904" y="42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955060" y="5444382"/>
            <a:ext cx="22212" cy="4902"/>
          </a:xfrm>
          <a:custGeom>
            <a:avLst/>
            <a:gdLst/>
            <a:ahLst/>
            <a:cxnLst/>
            <a:rect l="l" t="t" r="r" b="b"/>
            <a:pathLst>
              <a:path w="22212" h="4902">
                <a:moveTo>
                  <a:pt x="0" y="431"/>
                </a:moveTo>
                <a:lnTo>
                  <a:pt x="8839" y="4711"/>
                </a:lnTo>
                <a:lnTo>
                  <a:pt x="17208" y="4902"/>
                </a:lnTo>
                <a:lnTo>
                  <a:pt x="22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988792" y="5350464"/>
            <a:ext cx="42329" cy="6059"/>
          </a:xfrm>
          <a:custGeom>
            <a:avLst/>
            <a:gdLst/>
            <a:ahLst/>
            <a:cxnLst/>
            <a:rect l="l" t="t" r="r" b="b"/>
            <a:pathLst>
              <a:path w="42329" h="6059">
                <a:moveTo>
                  <a:pt x="0" y="1703"/>
                </a:moveTo>
                <a:lnTo>
                  <a:pt x="12211" y="0"/>
                </a:lnTo>
                <a:lnTo>
                  <a:pt x="25436" y="512"/>
                </a:lnTo>
                <a:lnTo>
                  <a:pt x="37759" y="3718"/>
                </a:lnTo>
                <a:lnTo>
                  <a:pt x="42329" y="6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922586" y="5346821"/>
            <a:ext cx="38608" cy="5981"/>
          </a:xfrm>
          <a:custGeom>
            <a:avLst/>
            <a:gdLst/>
            <a:ahLst/>
            <a:cxnLst/>
            <a:rect l="l" t="t" r="r" b="b"/>
            <a:pathLst>
              <a:path w="38608" h="5981">
                <a:moveTo>
                  <a:pt x="38608" y="1625"/>
                </a:moveTo>
                <a:lnTo>
                  <a:pt x="31013" y="571"/>
                </a:lnTo>
                <a:lnTo>
                  <a:pt x="23253" y="0"/>
                </a:lnTo>
                <a:lnTo>
                  <a:pt x="15532" y="381"/>
                </a:lnTo>
                <a:lnTo>
                  <a:pt x="9105" y="698"/>
                </a:lnTo>
                <a:lnTo>
                  <a:pt x="5130" y="5664"/>
                </a:lnTo>
                <a:lnTo>
                  <a:pt x="0" y="59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997910" y="5364004"/>
            <a:ext cx="10334" cy="10217"/>
          </a:xfrm>
          <a:custGeom>
            <a:avLst/>
            <a:gdLst/>
            <a:ahLst/>
            <a:cxnLst/>
            <a:rect l="l" t="t" r="r" b="b"/>
            <a:pathLst>
              <a:path w="10334" h="10217">
                <a:moveTo>
                  <a:pt x="0" y="1244"/>
                </a:moveTo>
                <a:lnTo>
                  <a:pt x="2315" y="10217"/>
                </a:lnTo>
                <a:lnTo>
                  <a:pt x="6898" y="10097"/>
                </a:lnTo>
                <a:lnTo>
                  <a:pt x="10334" y="5453"/>
                </a:lnTo>
                <a:lnTo>
                  <a:pt x="9204" y="855"/>
                </a:lnTo>
                <a:lnTo>
                  <a:pt x="5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937357" y="5359026"/>
            <a:ext cx="9037" cy="10047"/>
          </a:xfrm>
          <a:custGeom>
            <a:avLst/>
            <a:gdLst/>
            <a:ahLst/>
            <a:cxnLst/>
            <a:rect l="l" t="t" r="r" b="b"/>
            <a:pathLst>
              <a:path w="9037" h="10047">
                <a:moveTo>
                  <a:pt x="0" y="1244"/>
                </a:moveTo>
                <a:lnTo>
                  <a:pt x="974" y="8855"/>
                </a:lnTo>
                <a:lnTo>
                  <a:pt x="6270" y="10047"/>
                </a:lnTo>
                <a:lnTo>
                  <a:pt x="9037" y="5830"/>
                </a:lnTo>
                <a:lnTo>
                  <a:pt x="5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902504" y="5213526"/>
            <a:ext cx="179739" cy="124505"/>
          </a:xfrm>
          <a:custGeom>
            <a:avLst/>
            <a:gdLst/>
            <a:ahLst/>
            <a:cxnLst/>
            <a:rect l="l" t="t" r="r" b="b"/>
            <a:pathLst>
              <a:path w="179739" h="124505">
                <a:moveTo>
                  <a:pt x="4722" y="70715"/>
                </a:moveTo>
                <a:lnTo>
                  <a:pt x="2269" y="82995"/>
                </a:lnTo>
                <a:lnTo>
                  <a:pt x="893" y="95686"/>
                </a:lnTo>
                <a:lnTo>
                  <a:pt x="0" y="108833"/>
                </a:lnTo>
                <a:lnTo>
                  <a:pt x="330" y="111106"/>
                </a:lnTo>
                <a:lnTo>
                  <a:pt x="4613" y="106120"/>
                </a:lnTo>
                <a:lnTo>
                  <a:pt x="15444" y="99032"/>
                </a:lnTo>
                <a:lnTo>
                  <a:pt x="28609" y="94012"/>
                </a:lnTo>
                <a:lnTo>
                  <a:pt x="42071" y="90737"/>
                </a:lnTo>
                <a:lnTo>
                  <a:pt x="53797" y="88881"/>
                </a:lnTo>
                <a:lnTo>
                  <a:pt x="59055" y="88324"/>
                </a:lnTo>
                <a:lnTo>
                  <a:pt x="71695" y="87581"/>
                </a:lnTo>
                <a:lnTo>
                  <a:pt x="84719" y="87565"/>
                </a:lnTo>
                <a:lnTo>
                  <a:pt x="97624" y="88256"/>
                </a:lnTo>
                <a:lnTo>
                  <a:pt x="109905" y="89630"/>
                </a:lnTo>
                <a:lnTo>
                  <a:pt x="121388" y="92151"/>
                </a:lnTo>
                <a:lnTo>
                  <a:pt x="133506" y="96280"/>
                </a:lnTo>
                <a:lnTo>
                  <a:pt x="145224" y="101111"/>
                </a:lnTo>
                <a:lnTo>
                  <a:pt x="146944" y="101826"/>
                </a:lnTo>
                <a:lnTo>
                  <a:pt x="158780" y="106657"/>
                </a:lnTo>
                <a:lnTo>
                  <a:pt x="170817" y="113806"/>
                </a:lnTo>
                <a:lnTo>
                  <a:pt x="178130" y="124505"/>
                </a:lnTo>
                <a:lnTo>
                  <a:pt x="178548" y="119824"/>
                </a:lnTo>
                <a:lnTo>
                  <a:pt x="179426" y="107031"/>
                </a:lnTo>
                <a:lnTo>
                  <a:pt x="179739" y="94186"/>
                </a:lnTo>
                <a:lnTo>
                  <a:pt x="179237" y="81532"/>
                </a:lnTo>
                <a:lnTo>
                  <a:pt x="177673" y="69310"/>
                </a:lnTo>
                <a:lnTo>
                  <a:pt x="173623" y="57362"/>
                </a:lnTo>
                <a:lnTo>
                  <a:pt x="166400" y="45802"/>
                </a:lnTo>
                <a:lnTo>
                  <a:pt x="156954" y="35255"/>
                </a:lnTo>
                <a:lnTo>
                  <a:pt x="146212" y="26233"/>
                </a:lnTo>
                <a:lnTo>
                  <a:pt x="135105" y="19253"/>
                </a:lnTo>
                <a:lnTo>
                  <a:pt x="124561" y="14827"/>
                </a:lnTo>
                <a:lnTo>
                  <a:pt x="122135" y="14103"/>
                </a:lnTo>
                <a:lnTo>
                  <a:pt x="122478" y="8198"/>
                </a:lnTo>
                <a:lnTo>
                  <a:pt x="120218" y="7144"/>
                </a:lnTo>
                <a:lnTo>
                  <a:pt x="115128" y="4969"/>
                </a:lnTo>
                <a:lnTo>
                  <a:pt x="103409" y="1465"/>
                </a:lnTo>
                <a:lnTo>
                  <a:pt x="91355" y="0"/>
                </a:lnTo>
                <a:lnTo>
                  <a:pt x="78903" y="667"/>
                </a:lnTo>
                <a:lnTo>
                  <a:pt x="65989" y="3562"/>
                </a:lnTo>
                <a:lnTo>
                  <a:pt x="63792" y="4236"/>
                </a:lnTo>
                <a:lnTo>
                  <a:pt x="64439" y="9392"/>
                </a:lnTo>
                <a:lnTo>
                  <a:pt x="62280" y="9989"/>
                </a:lnTo>
                <a:lnTo>
                  <a:pt x="53417" y="12960"/>
                </a:lnTo>
                <a:lnTo>
                  <a:pt x="41564" y="19041"/>
                </a:lnTo>
                <a:lnTo>
                  <a:pt x="31969" y="26643"/>
                </a:lnTo>
                <a:lnTo>
                  <a:pt x="23750" y="35683"/>
                </a:lnTo>
                <a:lnTo>
                  <a:pt x="16027" y="46082"/>
                </a:lnTo>
                <a:lnTo>
                  <a:pt x="8848" y="58805"/>
                </a:lnTo>
                <a:lnTo>
                  <a:pt x="4722" y="707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902504" y="5213526"/>
            <a:ext cx="179739" cy="124505"/>
          </a:xfrm>
          <a:custGeom>
            <a:avLst/>
            <a:gdLst/>
            <a:ahLst/>
            <a:cxnLst/>
            <a:rect l="l" t="t" r="r" b="b"/>
            <a:pathLst>
              <a:path w="179739" h="124505">
                <a:moveTo>
                  <a:pt x="0" y="108833"/>
                </a:moveTo>
                <a:lnTo>
                  <a:pt x="893" y="95686"/>
                </a:lnTo>
                <a:lnTo>
                  <a:pt x="2269" y="82995"/>
                </a:lnTo>
                <a:lnTo>
                  <a:pt x="4722" y="70715"/>
                </a:lnTo>
                <a:lnTo>
                  <a:pt x="8848" y="58805"/>
                </a:lnTo>
                <a:lnTo>
                  <a:pt x="15243" y="47220"/>
                </a:lnTo>
                <a:lnTo>
                  <a:pt x="23750" y="35683"/>
                </a:lnTo>
                <a:lnTo>
                  <a:pt x="31969" y="26643"/>
                </a:lnTo>
                <a:lnTo>
                  <a:pt x="41564" y="19041"/>
                </a:lnTo>
                <a:lnTo>
                  <a:pt x="53417" y="12960"/>
                </a:lnTo>
                <a:lnTo>
                  <a:pt x="62280" y="9989"/>
                </a:lnTo>
                <a:lnTo>
                  <a:pt x="64439" y="9392"/>
                </a:lnTo>
                <a:lnTo>
                  <a:pt x="63792" y="4236"/>
                </a:lnTo>
                <a:lnTo>
                  <a:pt x="65989" y="3562"/>
                </a:lnTo>
                <a:lnTo>
                  <a:pt x="78903" y="667"/>
                </a:lnTo>
                <a:lnTo>
                  <a:pt x="91355" y="0"/>
                </a:lnTo>
                <a:lnTo>
                  <a:pt x="103409" y="1465"/>
                </a:lnTo>
                <a:lnTo>
                  <a:pt x="115128" y="4969"/>
                </a:lnTo>
                <a:lnTo>
                  <a:pt x="120218" y="7144"/>
                </a:lnTo>
                <a:lnTo>
                  <a:pt x="122478" y="8198"/>
                </a:lnTo>
                <a:lnTo>
                  <a:pt x="122135" y="14103"/>
                </a:lnTo>
                <a:lnTo>
                  <a:pt x="124561" y="14827"/>
                </a:lnTo>
                <a:lnTo>
                  <a:pt x="135105" y="19253"/>
                </a:lnTo>
                <a:lnTo>
                  <a:pt x="146212" y="26233"/>
                </a:lnTo>
                <a:lnTo>
                  <a:pt x="156954" y="35255"/>
                </a:lnTo>
                <a:lnTo>
                  <a:pt x="166400" y="45802"/>
                </a:lnTo>
                <a:lnTo>
                  <a:pt x="173623" y="57362"/>
                </a:lnTo>
                <a:lnTo>
                  <a:pt x="177673" y="69310"/>
                </a:lnTo>
                <a:lnTo>
                  <a:pt x="179237" y="81532"/>
                </a:lnTo>
                <a:lnTo>
                  <a:pt x="179739" y="94186"/>
                </a:lnTo>
                <a:lnTo>
                  <a:pt x="179426" y="107031"/>
                </a:lnTo>
                <a:lnTo>
                  <a:pt x="178548" y="119824"/>
                </a:lnTo>
                <a:lnTo>
                  <a:pt x="178130" y="124505"/>
                </a:lnTo>
                <a:lnTo>
                  <a:pt x="170817" y="113806"/>
                </a:lnTo>
                <a:lnTo>
                  <a:pt x="158780" y="106657"/>
                </a:lnTo>
                <a:lnTo>
                  <a:pt x="146944" y="101826"/>
                </a:lnTo>
                <a:lnTo>
                  <a:pt x="145224" y="101111"/>
                </a:lnTo>
                <a:lnTo>
                  <a:pt x="133506" y="96280"/>
                </a:lnTo>
                <a:lnTo>
                  <a:pt x="121388" y="92151"/>
                </a:lnTo>
                <a:lnTo>
                  <a:pt x="109905" y="89630"/>
                </a:lnTo>
                <a:lnTo>
                  <a:pt x="97624" y="88256"/>
                </a:lnTo>
                <a:lnTo>
                  <a:pt x="84719" y="87565"/>
                </a:lnTo>
                <a:lnTo>
                  <a:pt x="71695" y="87581"/>
                </a:lnTo>
                <a:lnTo>
                  <a:pt x="59055" y="88324"/>
                </a:lnTo>
                <a:lnTo>
                  <a:pt x="53797" y="88881"/>
                </a:lnTo>
                <a:lnTo>
                  <a:pt x="42071" y="90737"/>
                </a:lnTo>
                <a:lnTo>
                  <a:pt x="28609" y="94012"/>
                </a:lnTo>
                <a:lnTo>
                  <a:pt x="15444" y="99032"/>
                </a:lnTo>
                <a:lnTo>
                  <a:pt x="4613" y="106120"/>
                </a:lnTo>
                <a:lnTo>
                  <a:pt x="330" y="111106"/>
                </a:lnTo>
                <a:lnTo>
                  <a:pt x="0" y="1088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908168" y="5280538"/>
            <a:ext cx="144995" cy="33058"/>
          </a:xfrm>
          <a:custGeom>
            <a:avLst/>
            <a:gdLst/>
            <a:ahLst/>
            <a:cxnLst/>
            <a:rect l="l" t="t" r="r" b="b"/>
            <a:pathLst>
              <a:path w="144995" h="33058">
                <a:moveTo>
                  <a:pt x="0" y="30606"/>
                </a:moveTo>
                <a:lnTo>
                  <a:pt x="7965" y="20024"/>
                </a:lnTo>
                <a:lnTo>
                  <a:pt x="18385" y="11593"/>
                </a:lnTo>
                <a:lnTo>
                  <a:pt x="30393" y="5394"/>
                </a:lnTo>
                <a:lnTo>
                  <a:pt x="43127" y="1505"/>
                </a:lnTo>
                <a:lnTo>
                  <a:pt x="55722" y="8"/>
                </a:lnTo>
                <a:lnTo>
                  <a:pt x="56184" y="0"/>
                </a:lnTo>
                <a:lnTo>
                  <a:pt x="76689" y="991"/>
                </a:lnTo>
                <a:lnTo>
                  <a:pt x="94466" y="4172"/>
                </a:lnTo>
                <a:lnTo>
                  <a:pt x="109549" y="8920"/>
                </a:lnTo>
                <a:lnTo>
                  <a:pt x="121972" y="14615"/>
                </a:lnTo>
                <a:lnTo>
                  <a:pt x="131768" y="20637"/>
                </a:lnTo>
                <a:lnTo>
                  <a:pt x="138970" y="26363"/>
                </a:lnTo>
                <a:lnTo>
                  <a:pt x="143613" y="31173"/>
                </a:lnTo>
                <a:lnTo>
                  <a:pt x="144995" y="330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962523" y="5217089"/>
            <a:ext cx="6464" cy="31445"/>
          </a:xfrm>
          <a:custGeom>
            <a:avLst/>
            <a:gdLst/>
            <a:ahLst/>
            <a:cxnLst/>
            <a:rect l="l" t="t" r="r" b="b"/>
            <a:pathLst>
              <a:path w="6464" h="31445">
                <a:moveTo>
                  <a:pt x="6464" y="0"/>
                </a:moveTo>
                <a:lnTo>
                  <a:pt x="3150" y="12047"/>
                </a:lnTo>
                <a:lnTo>
                  <a:pt x="1583" y="24426"/>
                </a:lnTo>
                <a:lnTo>
                  <a:pt x="0" y="314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014911" y="5220606"/>
            <a:ext cx="6985" cy="31432"/>
          </a:xfrm>
          <a:custGeom>
            <a:avLst/>
            <a:gdLst/>
            <a:ahLst/>
            <a:cxnLst/>
            <a:rect l="l" t="t" r="r" b="b"/>
            <a:pathLst>
              <a:path w="6985" h="31432">
                <a:moveTo>
                  <a:pt x="6985" y="0"/>
                </a:moveTo>
                <a:lnTo>
                  <a:pt x="2980" y="11876"/>
                </a:lnTo>
                <a:lnTo>
                  <a:pt x="1132" y="24867"/>
                </a:lnTo>
                <a:lnTo>
                  <a:pt x="0" y="314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62574" y="6597820"/>
            <a:ext cx="46354" cy="66814"/>
          </a:xfrm>
          <a:custGeom>
            <a:avLst/>
            <a:gdLst/>
            <a:ahLst/>
            <a:cxnLst/>
            <a:rect l="l" t="t" r="r" b="b"/>
            <a:pathLst>
              <a:path w="46354" h="66814">
                <a:moveTo>
                  <a:pt x="46354" y="0"/>
                </a:moveTo>
                <a:lnTo>
                  <a:pt x="43865" y="6654"/>
                </a:lnTo>
                <a:lnTo>
                  <a:pt x="41160" y="12280"/>
                </a:lnTo>
                <a:lnTo>
                  <a:pt x="36791" y="17868"/>
                </a:lnTo>
                <a:lnTo>
                  <a:pt x="33286" y="22339"/>
                </a:lnTo>
                <a:lnTo>
                  <a:pt x="29108" y="26593"/>
                </a:lnTo>
                <a:lnTo>
                  <a:pt x="24485" y="29870"/>
                </a:lnTo>
                <a:lnTo>
                  <a:pt x="20599" y="32600"/>
                </a:lnTo>
                <a:lnTo>
                  <a:pt x="17881" y="35242"/>
                </a:lnTo>
                <a:lnTo>
                  <a:pt x="13639" y="37655"/>
                </a:lnTo>
                <a:lnTo>
                  <a:pt x="11175" y="39052"/>
                </a:lnTo>
                <a:lnTo>
                  <a:pt x="546" y="40386"/>
                </a:lnTo>
                <a:lnTo>
                  <a:pt x="0" y="43065"/>
                </a:lnTo>
                <a:lnTo>
                  <a:pt x="11464" y="48373"/>
                </a:lnTo>
                <a:lnTo>
                  <a:pt x="24261" y="53472"/>
                </a:lnTo>
                <a:lnTo>
                  <a:pt x="35184" y="60407"/>
                </a:lnTo>
                <a:lnTo>
                  <a:pt x="39738" y="668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22164" y="6636187"/>
            <a:ext cx="3441" cy="25273"/>
          </a:xfrm>
          <a:custGeom>
            <a:avLst/>
            <a:gdLst/>
            <a:ahLst/>
            <a:cxnLst/>
            <a:rect l="l" t="t" r="r" b="b"/>
            <a:pathLst>
              <a:path w="3441" h="25273">
                <a:moveTo>
                  <a:pt x="0" y="0"/>
                </a:moveTo>
                <a:lnTo>
                  <a:pt x="3083" y="12148"/>
                </a:lnTo>
                <a:lnTo>
                  <a:pt x="3440" y="25103"/>
                </a:lnTo>
                <a:lnTo>
                  <a:pt x="3441" y="252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450041" y="5524013"/>
            <a:ext cx="202682" cy="164399"/>
          </a:xfrm>
          <a:custGeom>
            <a:avLst/>
            <a:gdLst/>
            <a:ahLst/>
            <a:cxnLst/>
            <a:rect l="l" t="t" r="r" b="b"/>
            <a:pathLst>
              <a:path w="202682" h="164399">
                <a:moveTo>
                  <a:pt x="114685" y="138429"/>
                </a:moveTo>
                <a:lnTo>
                  <a:pt x="117352" y="140309"/>
                </a:lnTo>
                <a:lnTo>
                  <a:pt x="120769" y="142697"/>
                </a:lnTo>
                <a:lnTo>
                  <a:pt x="124248" y="143255"/>
                </a:lnTo>
                <a:lnTo>
                  <a:pt x="127550" y="145707"/>
                </a:lnTo>
                <a:lnTo>
                  <a:pt x="135981" y="151547"/>
                </a:lnTo>
                <a:lnTo>
                  <a:pt x="145461" y="157226"/>
                </a:lnTo>
                <a:lnTo>
                  <a:pt x="155070" y="161776"/>
                </a:lnTo>
                <a:lnTo>
                  <a:pt x="164115" y="164399"/>
                </a:lnTo>
                <a:lnTo>
                  <a:pt x="171905" y="164296"/>
                </a:lnTo>
                <a:lnTo>
                  <a:pt x="177748" y="160669"/>
                </a:lnTo>
                <a:lnTo>
                  <a:pt x="180953" y="152719"/>
                </a:lnTo>
                <a:lnTo>
                  <a:pt x="180827" y="139649"/>
                </a:lnTo>
                <a:lnTo>
                  <a:pt x="180651" y="137973"/>
                </a:lnTo>
                <a:lnTo>
                  <a:pt x="181271" y="126021"/>
                </a:lnTo>
                <a:lnTo>
                  <a:pt x="184347" y="113915"/>
                </a:lnTo>
                <a:lnTo>
                  <a:pt x="188741" y="101724"/>
                </a:lnTo>
                <a:lnTo>
                  <a:pt x="193313" y="89522"/>
                </a:lnTo>
                <a:lnTo>
                  <a:pt x="196926" y="77379"/>
                </a:lnTo>
                <a:lnTo>
                  <a:pt x="198442" y="65366"/>
                </a:lnTo>
                <a:lnTo>
                  <a:pt x="198877" y="59043"/>
                </a:lnTo>
                <a:lnTo>
                  <a:pt x="200448" y="47614"/>
                </a:lnTo>
                <a:lnTo>
                  <a:pt x="202099" y="35201"/>
                </a:lnTo>
                <a:lnTo>
                  <a:pt x="202682" y="23492"/>
                </a:lnTo>
                <a:lnTo>
                  <a:pt x="201045" y="14170"/>
                </a:lnTo>
                <a:lnTo>
                  <a:pt x="196040" y="8923"/>
                </a:lnTo>
                <a:lnTo>
                  <a:pt x="186516" y="9436"/>
                </a:lnTo>
                <a:lnTo>
                  <a:pt x="137507" y="15227"/>
                </a:lnTo>
                <a:lnTo>
                  <a:pt x="133963" y="15174"/>
                </a:lnTo>
                <a:lnTo>
                  <a:pt x="119610" y="15548"/>
                </a:lnTo>
                <a:lnTo>
                  <a:pt x="108831" y="20307"/>
                </a:lnTo>
                <a:lnTo>
                  <a:pt x="108294" y="19771"/>
                </a:lnTo>
                <a:lnTo>
                  <a:pt x="98877" y="15012"/>
                </a:lnTo>
                <a:lnTo>
                  <a:pt x="92073" y="14762"/>
                </a:lnTo>
                <a:lnTo>
                  <a:pt x="88638" y="9664"/>
                </a:lnTo>
                <a:lnTo>
                  <a:pt x="88066" y="10159"/>
                </a:lnTo>
                <a:lnTo>
                  <a:pt x="85361" y="5397"/>
                </a:lnTo>
                <a:lnTo>
                  <a:pt x="84701" y="6057"/>
                </a:lnTo>
                <a:lnTo>
                  <a:pt x="78058" y="2781"/>
                </a:lnTo>
                <a:lnTo>
                  <a:pt x="74922" y="0"/>
                </a:lnTo>
                <a:lnTo>
                  <a:pt x="67124" y="571"/>
                </a:lnTo>
                <a:lnTo>
                  <a:pt x="62222" y="927"/>
                </a:lnTo>
                <a:lnTo>
                  <a:pt x="53408" y="685"/>
                </a:lnTo>
                <a:lnTo>
                  <a:pt x="49623" y="3543"/>
                </a:lnTo>
                <a:lnTo>
                  <a:pt x="45432" y="6730"/>
                </a:lnTo>
                <a:lnTo>
                  <a:pt x="43108" y="10248"/>
                </a:lnTo>
                <a:lnTo>
                  <a:pt x="39171" y="13995"/>
                </a:lnTo>
                <a:lnTo>
                  <a:pt x="38282" y="14871"/>
                </a:lnTo>
                <a:lnTo>
                  <a:pt x="30620" y="24824"/>
                </a:lnTo>
                <a:lnTo>
                  <a:pt x="24401" y="36182"/>
                </a:lnTo>
                <a:lnTo>
                  <a:pt x="21442" y="41998"/>
                </a:lnTo>
                <a:lnTo>
                  <a:pt x="19194" y="48856"/>
                </a:lnTo>
                <a:lnTo>
                  <a:pt x="17124" y="55092"/>
                </a:lnTo>
                <a:lnTo>
                  <a:pt x="15272" y="60242"/>
                </a:lnTo>
                <a:lnTo>
                  <a:pt x="10686" y="71353"/>
                </a:lnTo>
                <a:lnTo>
                  <a:pt x="6010" y="82378"/>
                </a:lnTo>
                <a:lnTo>
                  <a:pt x="2147" y="93126"/>
                </a:lnTo>
                <a:lnTo>
                  <a:pt x="0" y="103411"/>
                </a:lnTo>
                <a:lnTo>
                  <a:pt x="471" y="113042"/>
                </a:lnTo>
                <a:lnTo>
                  <a:pt x="4464" y="121832"/>
                </a:lnTo>
                <a:lnTo>
                  <a:pt x="12882" y="129590"/>
                </a:lnTo>
                <a:lnTo>
                  <a:pt x="18787" y="133099"/>
                </a:lnTo>
                <a:lnTo>
                  <a:pt x="30578" y="138617"/>
                </a:lnTo>
                <a:lnTo>
                  <a:pt x="43783" y="143251"/>
                </a:lnTo>
                <a:lnTo>
                  <a:pt x="57596" y="146706"/>
                </a:lnTo>
                <a:lnTo>
                  <a:pt x="71214" y="148684"/>
                </a:lnTo>
                <a:lnTo>
                  <a:pt x="83829" y="148889"/>
                </a:lnTo>
                <a:lnTo>
                  <a:pt x="94637" y="147025"/>
                </a:lnTo>
                <a:lnTo>
                  <a:pt x="102833" y="142795"/>
                </a:lnTo>
                <a:lnTo>
                  <a:pt x="107611" y="135902"/>
                </a:lnTo>
                <a:lnTo>
                  <a:pt x="107180" y="140436"/>
                </a:lnTo>
                <a:lnTo>
                  <a:pt x="114685" y="1384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450041" y="5524013"/>
            <a:ext cx="202682" cy="164399"/>
          </a:xfrm>
          <a:custGeom>
            <a:avLst/>
            <a:gdLst/>
            <a:ahLst/>
            <a:cxnLst/>
            <a:rect l="l" t="t" r="r" b="b"/>
            <a:pathLst>
              <a:path w="202682" h="164399">
                <a:moveTo>
                  <a:pt x="186516" y="9436"/>
                </a:moveTo>
                <a:lnTo>
                  <a:pt x="196040" y="8923"/>
                </a:lnTo>
                <a:lnTo>
                  <a:pt x="201045" y="14170"/>
                </a:lnTo>
                <a:lnTo>
                  <a:pt x="202682" y="23492"/>
                </a:lnTo>
                <a:lnTo>
                  <a:pt x="202099" y="35201"/>
                </a:lnTo>
                <a:lnTo>
                  <a:pt x="200448" y="47614"/>
                </a:lnTo>
                <a:lnTo>
                  <a:pt x="198877" y="59043"/>
                </a:lnTo>
                <a:lnTo>
                  <a:pt x="198442" y="65366"/>
                </a:lnTo>
                <a:lnTo>
                  <a:pt x="196926" y="77379"/>
                </a:lnTo>
                <a:lnTo>
                  <a:pt x="193313" y="89522"/>
                </a:lnTo>
                <a:lnTo>
                  <a:pt x="188741" y="101724"/>
                </a:lnTo>
                <a:lnTo>
                  <a:pt x="184347" y="113915"/>
                </a:lnTo>
                <a:lnTo>
                  <a:pt x="181271" y="126021"/>
                </a:lnTo>
                <a:lnTo>
                  <a:pt x="180651" y="137973"/>
                </a:lnTo>
                <a:lnTo>
                  <a:pt x="180827" y="139649"/>
                </a:lnTo>
                <a:lnTo>
                  <a:pt x="180953" y="152719"/>
                </a:lnTo>
                <a:lnTo>
                  <a:pt x="177748" y="160669"/>
                </a:lnTo>
                <a:lnTo>
                  <a:pt x="171905" y="164296"/>
                </a:lnTo>
                <a:lnTo>
                  <a:pt x="164115" y="164399"/>
                </a:lnTo>
                <a:lnTo>
                  <a:pt x="155070" y="161776"/>
                </a:lnTo>
                <a:lnTo>
                  <a:pt x="145461" y="157226"/>
                </a:lnTo>
                <a:lnTo>
                  <a:pt x="135981" y="151547"/>
                </a:lnTo>
                <a:lnTo>
                  <a:pt x="127550" y="145707"/>
                </a:lnTo>
                <a:lnTo>
                  <a:pt x="124248" y="143255"/>
                </a:lnTo>
                <a:lnTo>
                  <a:pt x="120769" y="142697"/>
                </a:lnTo>
                <a:lnTo>
                  <a:pt x="117352" y="140309"/>
                </a:lnTo>
                <a:lnTo>
                  <a:pt x="114685" y="138429"/>
                </a:lnTo>
                <a:lnTo>
                  <a:pt x="107180" y="140436"/>
                </a:lnTo>
                <a:lnTo>
                  <a:pt x="107611" y="135902"/>
                </a:lnTo>
                <a:lnTo>
                  <a:pt x="102833" y="142795"/>
                </a:lnTo>
                <a:lnTo>
                  <a:pt x="94637" y="147025"/>
                </a:lnTo>
                <a:lnTo>
                  <a:pt x="83829" y="148889"/>
                </a:lnTo>
                <a:lnTo>
                  <a:pt x="71214" y="148684"/>
                </a:lnTo>
                <a:lnTo>
                  <a:pt x="57596" y="146706"/>
                </a:lnTo>
                <a:lnTo>
                  <a:pt x="43783" y="143251"/>
                </a:lnTo>
                <a:lnTo>
                  <a:pt x="30578" y="138617"/>
                </a:lnTo>
                <a:lnTo>
                  <a:pt x="18787" y="133099"/>
                </a:lnTo>
                <a:lnTo>
                  <a:pt x="12882" y="129590"/>
                </a:lnTo>
                <a:lnTo>
                  <a:pt x="4464" y="121832"/>
                </a:lnTo>
                <a:lnTo>
                  <a:pt x="471" y="113042"/>
                </a:lnTo>
                <a:lnTo>
                  <a:pt x="0" y="103411"/>
                </a:lnTo>
                <a:lnTo>
                  <a:pt x="2147" y="93126"/>
                </a:lnTo>
                <a:lnTo>
                  <a:pt x="6010" y="82378"/>
                </a:lnTo>
                <a:lnTo>
                  <a:pt x="10686" y="71353"/>
                </a:lnTo>
                <a:lnTo>
                  <a:pt x="15272" y="60242"/>
                </a:lnTo>
                <a:lnTo>
                  <a:pt x="17124" y="55092"/>
                </a:lnTo>
                <a:lnTo>
                  <a:pt x="19194" y="48856"/>
                </a:lnTo>
                <a:lnTo>
                  <a:pt x="21442" y="41998"/>
                </a:lnTo>
                <a:lnTo>
                  <a:pt x="24401" y="36182"/>
                </a:lnTo>
                <a:lnTo>
                  <a:pt x="30620" y="24824"/>
                </a:lnTo>
                <a:lnTo>
                  <a:pt x="38282" y="14871"/>
                </a:lnTo>
                <a:lnTo>
                  <a:pt x="39171" y="13995"/>
                </a:lnTo>
                <a:lnTo>
                  <a:pt x="43108" y="10248"/>
                </a:lnTo>
                <a:lnTo>
                  <a:pt x="45432" y="6730"/>
                </a:lnTo>
                <a:lnTo>
                  <a:pt x="49623" y="3543"/>
                </a:lnTo>
                <a:lnTo>
                  <a:pt x="53408" y="685"/>
                </a:lnTo>
                <a:lnTo>
                  <a:pt x="62222" y="927"/>
                </a:lnTo>
                <a:lnTo>
                  <a:pt x="67124" y="571"/>
                </a:lnTo>
                <a:lnTo>
                  <a:pt x="74922" y="0"/>
                </a:lnTo>
                <a:lnTo>
                  <a:pt x="78058" y="2781"/>
                </a:lnTo>
                <a:lnTo>
                  <a:pt x="84701" y="6057"/>
                </a:lnTo>
                <a:lnTo>
                  <a:pt x="85361" y="5397"/>
                </a:lnTo>
                <a:lnTo>
                  <a:pt x="88066" y="10159"/>
                </a:lnTo>
                <a:lnTo>
                  <a:pt x="88638" y="9664"/>
                </a:lnTo>
                <a:lnTo>
                  <a:pt x="92073" y="14762"/>
                </a:lnTo>
                <a:lnTo>
                  <a:pt x="98877" y="15012"/>
                </a:lnTo>
                <a:lnTo>
                  <a:pt x="108294" y="19771"/>
                </a:lnTo>
                <a:lnTo>
                  <a:pt x="108831" y="20307"/>
                </a:lnTo>
                <a:lnTo>
                  <a:pt x="119610" y="15548"/>
                </a:lnTo>
                <a:lnTo>
                  <a:pt x="133963" y="15174"/>
                </a:lnTo>
                <a:lnTo>
                  <a:pt x="137507" y="15227"/>
                </a:lnTo>
                <a:lnTo>
                  <a:pt x="186516" y="94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513725" y="5568133"/>
            <a:ext cx="29451" cy="6997"/>
          </a:xfrm>
          <a:custGeom>
            <a:avLst/>
            <a:gdLst/>
            <a:ahLst/>
            <a:cxnLst/>
            <a:rect l="l" t="t" r="r" b="b"/>
            <a:pathLst>
              <a:path w="29451" h="6997">
                <a:moveTo>
                  <a:pt x="29451" y="6997"/>
                </a:moveTo>
                <a:lnTo>
                  <a:pt x="17081" y="4017"/>
                </a:lnTo>
                <a:lnTo>
                  <a:pt x="4651" y="144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6727" y="5579397"/>
            <a:ext cx="19573" cy="78168"/>
          </a:xfrm>
          <a:custGeom>
            <a:avLst/>
            <a:gdLst/>
            <a:ahLst/>
            <a:cxnLst/>
            <a:rect l="l" t="t" r="r" b="b"/>
            <a:pathLst>
              <a:path w="19573" h="78168">
                <a:moveTo>
                  <a:pt x="0" y="78168"/>
                </a:moveTo>
                <a:lnTo>
                  <a:pt x="4265" y="69299"/>
                </a:lnTo>
                <a:lnTo>
                  <a:pt x="10467" y="57932"/>
                </a:lnTo>
                <a:lnTo>
                  <a:pt x="16153" y="44900"/>
                </a:lnTo>
                <a:lnTo>
                  <a:pt x="18869" y="31034"/>
                </a:lnTo>
                <a:lnTo>
                  <a:pt x="18884" y="30010"/>
                </a:lnTo>
                <a:lnTo>
                  <a:pt x="19573" y="13444"/>
                </a:lnTo>
                <a:lnTo>
                  <a:pt x="19342" y="3183"/>
                </a:lnTo>
                <a:lnTo>
                  <a:pt x="182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587931" y="5553617"/>
            <a:ext cx="50977" cy="6845"/>
          </a:xfrm>
          <a:custGeom>
            <a:avLst/>
            <a:gdLst/>
            <a:ahLst/>
            <a:cxnLst/>
            <a:rect l="l" t="t" r="r" b="b"/>
            <a:pathLst>
              <a:path w="50977" h="6845">
                <a:moveTo>
                  <a:pt x="50977" y="0"/>
                </a:moveTo>
                <a:lnTo>
                  <a:pt x="46355" y="2286"/>
                </a:lnTo>
                <a:lnTo>
                  <a:pt x="38684" y="1295"/>
                </a:lnTo>
                <a:lnTo>
                  <a:pt x="33515" y="1905"/>
                </a:lnTo>
                <a:lnTo>
                  <a:pt x="27825" y="2578"/>
                </a:lnTo>
                <a:lnTo>
                  <a:pt x="22517" y="3949"/>
                </a:lnTo>
                <a:lnTo>
                  <a:pt x="16992" y="5245"/>
                </a:lnTo>
                <a:lnTo>
                  <a:pt x="11607" y="6502"/>
                </a:lnTo>
                <a:lnTo>
                  <a:pt x="5448" y="6845"/>
                </a:lnTo>
                <a:lnTo>
                  <a:pt x="0" y="58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593162" y="5570011"/>
            <a:ext cx="41186" cy="1824"/>
          </a:xfrm>
          <a:custGeom>
            <a:avLst/>
            <a:gdLst/>
            <a:ahLst/>
            <a:cxnLst/>
            <a:rect l="l" t="t" r="r" b="b"/>
            <a:pathLst>
              <a:path w="41186" h="1824">
                <a:moveTo>
                  <a:pt x="41186" y="1447"/>
                </a:moveTo>
                <a:lnTo>
                  <a:pt x="28511" y="1824"/>
                </a:lnTo>
                <a:lnTo>
                  <a:pt x="15830" y="1521"/>
                </a:lnTo>
                <a:lnTo>
                  <a:pt x="10655" y="952"/>
                </a:lnTo>
                <a:lnTo>
                  <a:pt x="7239" y="469"/>
                </a:lnTo>
                <a:lnTo>
                  <a:pt x="2997" y="88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906548" y="5480693"/>
            <a:ext cx="46812" cy="111417"/>
          </a:xfrm>
          <a:custGeom>
            <a:avLst/>
            <a:gdLst/>
            <a:ahLst/>
            <a:cxnLst/>
            <a:rect l="l" t="t" r="r" b="b"/>
            <a:pathLst>
              <a:path w="46812" h="111417">
                <a:moveTo>
                  <a:pt x="9258" y="0"/>
                </a:moveTo>
                <a:lnTo>
                  <a:pt x="4364" y="11601"/>
                </a:lnTo>
                <a:lnTo>
                  <a:pt x="311" y="23861"/>
                </a:lnTo>
                <a:lnTo>
                  <a:pt x="0" y="27508"/>
                </a:lnTo>
                <a:lnTo>
                  <a:pt x="1925" y="40219"/>
                </a:lnTo>
                <a:lnTo>
                  <a:pt x="7017" y="51195"/>
                </a:lnTo>
                <a:lnTo>
                  <a:pt x="9994" y="56984"/>
                </a:lnTo>
                <a:lnTo>
                  <a:pt x="16838" y="66064"/>
                </a:lnTo>
                <a:lnTo>
                  <a:pt x="25485" y="72927"/>
                </a:lnTo>
                <a:lnTo>
                  <a:pt x="34333" y="79812"/>
                </a:lnTo>
                <a:lnTo>
                  <a:pt x="41778" y="88953"/>
                </a:lnTo>
                <a:lnTo>
                  <a:pt x="46218" y="102590"/>
                </a:lnTo>
                <a:lnTo>
                  <a:pt x="46812" y="1114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906077" y="5514856"/>
            <a:ext cx="47219" cy="88849"/>
          </a:xfrm>
          <a:custGeom>
            <a:avLst/>
            <a:gdLst/>
            <a:ahLst/>
            <a:cxnLst/>
            <a:rect l="l" t="t" r="r" b="b"/>
            <a:pathLst>
              <a:path w="47219" h="88849">
                <a:moveTo>
                  <a:pt x="915" y="0"/>
                </a:moveTo>
                <a:lnTo>
                  <a:pt x="385" y="14114"/>
                </a:lnTo>
                <a:lnTo>
                  <a:pt x="0" y="24909"/>
                </a:lnTo>
                <a:lnTo>
                  <a:pt x="1569" y="35665"/>
                </a:lnTo>
                <a:lnTo>
                  <a:pt x="5639" y="46888"/>
                </a:lnTo>
                <a:lnTo>
                  <a:pt x="11427" y="56399"/>
                </a:lnTo>
                <a:lnTo>
                  <a:pt x="20305" y="66965"/>
                </a:lnTo>
                <a:lnTo>
                  <a:pt x="30730" y="77088"/>
                </a:lnTo>
                <a:lnTo>
                  <a:pt x="41158" y="85272"/>
                </a:lnTo>
                <a:lnTo>
                  <a:pt x="47219" y="88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776367" y="4320471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1">
                <a:moveTo>
                  <a:pt x="164579" y="82296"/>
                </a:moveTo>
                <a:lnTo>
                  <a:pt x="162853" y="65449"/>
                </a:lnTo>
                <a:lnTo>
                  <a:pt x="158787" y="51906"/>
                </a:lnTo>
                <a:lnTo>
                  <a:pt x="152565" y="39456"/>
                </a:lnTo>
                <a:lnTo>
                  <a:pt x="144406" y="28317"/>
                </a:lnTo>
                <a:lnTo>
                  <a:pt x="134533" y="18710"/>
                </a:lnTo>
                <a:lnTo>
                  <a:pt x="123163" y="10854"/>
                </a:lnTo>
                <a:lnTo>
                  <a:pt x="110519" y="4970"/>
                </a:lnTo>
                <a:lnTo>
                  <a:pt x="96818" y="1279"/>
                </a:lnTo>
                <a:lnTo>
                  <a:pt x="82283" y="0"/>
                </a:lnTo>
                <a:lnTo>
                  <a:pt x="79860" y="34"/>
                </a:lnTo>
                <a:lnTo>
                  <a:pt x="65445" y="1723"/>
                </a:lnTo>
                <a:lnTo>
                  <a:pt x="51903" y="5789"/>
                </a:lnTo>
                <a:lnTo>
                  <a:pt x="39452" y="12010"/>
                </a:lnTo>
                <a:lnTo>
                  <a:pt x="28314" y="20168"/>
                </a:lnTo>
                <a:lnTo>
                  <a:pt x="18707" y="30042"/>
                </a:lnTo>
                <a:lnTo>
                  <a:pt x="10852" y="41412"/>
                </a:lnTo>
                <a:lnTo>
                  <a:pt x="4970" y="54058"/>
                </a:lnTo>
                <a:lnTo>
                  <a:pt x="1279" y="67759"/>
                </a:lnTo>
                <a:lnTo>
                  <a:pt x="0" y="82296"/>
                </a:lnTo>
                <a:lnTo>
                  <a:pt x="34" y="84719"/>
                </a:lnTo>
                <a:lnTo>
                  <a:pt x="1723" y="99134"/>
                </a:lnTo>
                <a:lnTo>
                  <a:pt x="5787" y="112678"/>
                </a:lnTo>
                <a:lnTo>
                  <a:pt x="12007" y="125130"/>
                </a:lnTo>
                <a:lnTo>
                  <a:pt x="20163" y="136270"/>
                </a:lnTo>
                <a:lnTo>
                  <a:pt x="30035" y="145879"/>
                </a:lnTo>
                <a:lnTo>
                  <a:pt x="41403" y="153735"/>
                </a:lnTo>
                <a:lnTo>
                  <a:pt x="54047" y="159620"/>
                </a:lnTo>
                <a:lnTo>
                  <a:pt x="67747" y="163312"/>
                </a:lnTo>
                <a:lnTo>
                  <a:pt x="82283" y="164592"/>
                </a:lnTo>
                <a:lnTo>
                  <a:pt x="84716" y="164556"/>
                </a:lnTo>
                <a:lnTo>
                  <a:pt x="99130" y="162866"/>
                </a:lnTo>
                <a:lnTo>
                  <a:pt x="112672" y="158799"/>
                </a:lnTo>
                <a:lnTo>
                  <a:pt x="125122" y="152577"/>
                </a:lnTo>
                <a:lnTo>
                  <a:pt x="136261" y="144419"/>
                </a:lnTo>
                <a:lnTo>
                  <a:pt x="145869" y="134545"/>
                </a:lnTo>
                <a:lnTo>
                  <a:pt x="153724" y="123176"/>
                </a:lnTo>
                <a:lnTo>
                  <a:pt x="159608" y="110531"/>
                </a:lnTo>
                <a:lnTo>
                  <a:pt x="163299" y="96831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76367" y="4320471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1">
                <a:moveTo>
                  <a:pt x="164579" y="82296"/>
                </a:moveTo>
                <a:lnTo>
                  <a:pt x="163299" y="96831"/>
                </a:lnTo>
                <a:lnTo>
                  <a:pt x="159608" y="110531"/>
                </a:lnTo>
                <a:lnTo>
                  <a:pt x="153724" y="123176"/>
                </a:lnTo>
                <a:lnTo>
                  <a:pt x="145869" y="134545"/>
                </a:lnTo>
                <a:lnTo>
                  <a:pt x="136261" y="144419"/>
                </a:lnTo>
                <a:lnTo>
                  <a:pt x="125122" y="152577"/>
                </a:lnTo>
                <a:lnTo>
                  <a:pt x="112672" y="158799"/>
                </a:lnTo>
                <a:lnTo>
                  <a:pt x="99130" y="162866"/>
                </a:lnTo>
                <a:lnTo>
                  <a:pt x="84716" y="164556"/>
                </a:lnTo>
                <a:lnTo>
                  <a:pt x="82283" y="164592"/>
                </a:lnTo>
                <a:lnTo>
                  <a:pt x="67747" y="163312"/>
                </a:lnTo>
                <a:lnTo>
                  <a:pt x="54047" y="159620"/>
                </a:lnTo>
                <a:lnTo>
                  <a:pt x="41403" y="153735"/>
                </a:lnTo>
                <a:lnTo>
                  <a:pt x="30035" y="145879"/>
                </a:lnTo>
                <a:lnTo>
                  <a:pt x="20163" y="136270"/>
                </a:lnTo>
                <a:lnTo>
                  <a:pt x="12007" y="125130"/>
                </a:lnTo>
                <a:lnTo>
                  <a:pt x="5787" y="112678"/>
                </a:lnTo>
                <a:lnTo>
                  <a:pt x="1723" y="99134"/>
                </a:lnTo>
                <a:lnTo>
                  <a:pt x="34" y="84719"/>
                </a:lnTo>
                <a:lnTo>
                  <a:pt x="0" y="82296"/>
                </a:lnTo>
                <a:lnTo>
                  <a:pt x="1279" y="67759"/>
                </a:lnTo>
                <a:lnTo>
                  <a:pt x="4970" y="54058"/>
                </a:lnTo>
                <a:lnTo>
                  <a:pt x="10852" y="41412"/>
                </a:lnTo>
                <a:lnTo>
                  <a:pt x="18707" y="30042"/>
                </a:lnTo>
                <a:lnTo>
                  <a:pt x="28314" y="20168"/>
                </a:lnTo>
                <a:lnTo>
                  <a:pt x="39452" y="12010"/>
                </a:lnTo>
                <a:lnTo>
                  <a:pt x="51903" y="5789"/>
                </a:lnTo>
                <a:lnTo>
                  <a:pt x="65445" y="1723"/>
                </a:lnTo>
                <a:lnTo>
                  <a:pt x="79860" y="34"/>
                </a:lnTo>
                <a:lnTo>
                  <a:pt x="82283" y="0"/>
                </a:lnTo>
                <a:lnTo>
                  <a:pt x="96818" y="1279"/>
                </a:lnTo>
                <a:lnTo>
                  <a:pt x="110519" y="4970"/>
                </a:lnTo>
                <a:lnTo>
                  <a:pt x="123163" y="10854"/>
                </a:lnTo>
                <a:lnTo>
                  <a:pt x="134533" y="18710"/>
                </a:lnTo>
                <a:lnTo>
                  <a:pt x="144406" y="28317"/>
                </a:lnTo>
                <a:lnTo>
                  <a:pt x="152565" y="39456"/>
                </a:lnTo>
                <a:lnTo>
                  <a:pt x="158787" y="51906"/>
                </a:lnTo>
                <a:lnTo>
                  <a:pt x="162853" y="65449"/>
                </a:lnTo>
                <a:lnTo>
                  <a:pt x="164544" y="7986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752539" y="4304531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5"/>
                </a:moveTo>
                <a:lnTo>
                  <a:pt x="162853" y="65449"/>
                </a:lnTo>
                <a:lnTo>
                  <a:pt x="158787" y="51906"/>
                </a:lnTo>
                <a:lnTo>
                  <a:pt x="152565" y="39456"/>
                </a:lnTo>
                <a:lnTo>
                  <a:pt x="144406" y="28317"/>
                </a:lnTo>
                <a:lnTo>
                  <a:pt x="134533" y="18710"/>
                </a:lnTo>
                <a:lnTo>
                  <a:pt x="123163" y="10854"/>
                </a:lnTo>
                <a:lnTo>
                  <a:pt x="110519" y="4970"/>
                </a:lnTo>
                <a:lnTo>
                  <a:pt x="96818" y="1279"/>
                </a:lnTo>
                <a:lnTo>
                  <a:pt x="82283" y="0"/>
                </a:lnTo>
                <a:lnTo>
                  <a:pt x="79860" y="34"/>
                </a:lnTo>
                <a:lnTo>
                  <a:pt x="65445" y="1723"/>
                </a:lnTo>
                <a:lnTo>
                  <a:pt x="51903" y="5789"/>
                </a:lnTo>
                <a:lnTo>
                  <a:pt x="39452" y="12010"/>
                </a:lnTo>
                <a:lnTo>
                  <a:pt x="28314" y="20168"/>
                </a:lnTo>
                <a:lnTo>
                  <a:pt x="18707" y="30042"/>
                </a:lnTo>
                <a:lnTo>
                  <a:pt x="10852" y="41412"/>
                </a:lnTo>
                <a:lnTo>
                  <a:pt x="4970" y="54058"/>
                </a:lnTo>
                <a:lnTo>
                  <a:pt x="1279" y="67759"/>
                </a:lnTo>
                <a:lnTo>
                  <a:pt x="0" y="82295"/>
                </a:lnTo>
                <a:lnTo>
                  <a:pt x="34" y="84708"/>
                </a:lnTo>
                <a:lnTo>
                  <a:pt x="1721" y="99125"/>
                </a:lnTo>
                <a:lnTo>
                  <a:pt x="5784" y="112669"/>
                </a:lnTo>
                <a:lnTo>
                  <a:pt x="12004" y="125121"/>
                </a:lnTo>
                <a:lnTo>
                  <a:pt x="20159" y="136261"/>
                </a:lnTo>
                <a:lnTo>
                  <a:pt x="30031" y="145869"/>
                </a:lnTo>
                <a:lnTo>
                  <a:pt x="41400" y="153724"/>
                </a:lnTo>
                <a:lnTo>
                  <a:pt x="54045" y="159608"/>
                </a:lnTo>
                <a:lnTo>
                  <a:pt x="67746" y="163299"/>
                </a:lnTo>
                <a:lnTo>
                  <a:pt x="82283" y="164579"/>
                </a:lnTo>
                <a:lnTo>
                  <a:pt x="84706" y="164544"/>
                </a:lnTo>
                <a:lnTo>
                  <a:pt x="99121" y="162856"/>
                </a:lnTo>
                <a:lnTo>
                  <a:pt x="112665" y="158791"/>
                </a:lnTo>
                <a:lnTo>
                  <a:pt x="125117" y="152571"/>
                </a:lnTo>
                <a:lnTo>
                  <a:pt x="136257" y="144415"/>
                </a:lnTo>
                <a:lnTo>
                  <a:pt x="145866" y="134544"/>
                </a:lnTo>
                <a:lnTo>
                  <a:pt x="153723" y="123176"/>
                </a:lnTo>
                <a:lnTo>
                  <a:pt x="159607" y="110532"/>
                </a:lnTo>
                <a:lnTo>
                  <a:pt x="163299" y="96832"/>
                </a:lnTo>
                <a:lnTo>
                  <a:pt x="164579" y="822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752539" y="4304531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5"/>
                </a:moveTo>
                <a:lnTo>
                  <a:pt x="163299" y="96832"/>
                </a:lnTo>
                <a:lnTo>
                  <a:pt x="159607" y="110532"/>
                </a:lnTo>
                <a:lnTo>
                  <a:pt x="153723" y="123176"/>
                </a:lnTo>
                <a:lnTo>
                  <a:pt x="145866" y="134544"/>
                </a:lnTo>
                <a:lnTo>
                  <a:pt x="136257" y="144415"/>
                </a:lnTo>
                <a:lnTo>
                  <a:pt x="125117" y="152571"/>
                </a:lnTo>
                <a:lnTo>
                  <a:pt x="112665" y="158791"/>
                </a:lnTo>
                <a:lnTo>
                  <a:pt x="99121" y="162856"/>
                </a:lnTo>
                <a:lnTo>
                  <a:pt x="84706" y="164544"/>
                </a:lnTo>
                <a:lnTo>
                  <a:pt x="82283" y="164579"/>
                </a:lnTo>
                <a:lnTo>
                  <a:pt x="67746" y="163299"/>
                </a:lnTo>
                <a:lnTo>
                  <a:pt x="54045" y="159608"/>
                </a:lnTo>
                <a:lnTo>
                  <a:pt x="41400" y="153724"/>
                </a:lnTo>
                <a:lnTo>
                  <a:pt x="30031" y="145869"/>
                </a:lnTo>
                <a:lnTo>
                  <a:pt x="20159" y="136261"/>
                </a:lnTo>
                <a:lnTo>
                  <a:pt x="12004" y="125121"/>
                </a:lnTo>
                <a:lnTo>
                  <a:pt x="5784" y="112669"/>
                </a:lnTo>
                <a:lnTo>
                  <a:pt x="1721" y="99125"/>
                </a:lnTo>
                <a:lnTo>
                  <a:pt x="34" y="84708"/>
                </a:lnTo>
                <a:lnTo>
                  <a:pt x="0" y="82295"/>
                </a:lnTo>
                <a:lnTo>
                  <a:pt x="1279" y="67759"/>
                </a:lnTo>
                <a:lnTo>
                  <a:pt x="4970" y="54058"/>
                </a:lnTo>
                <a:lnTo>
                  <a:pt x="10852" y="41412"/>
                </a:lnTo>
                <a:lnTo>
                  <a:pt x="18707" y="30042"/>
                </a:lnTo>
                <a:lnTo>
                  <a:pt x="28314" y="20168"/>
                </a:lnTo>
                <a:lnTo>
                  <a:pt x="39452" y="12010"/>
                </a:lnTo>
                <a:lnTo>
                  <a:pt x="51903" y="5789"/>
                </a:lnTo>
                <a:lnTo>
                  <a:pt x="65445" y="1723"/>
                </a:lnTo>
                <a:lnTo>
                  <a:pt x="79860" y="34"/>
                </a:lnTo>
                <a:lnTo>
                  <a:pt x="82283" y="0"/>
                </a:lnTo>
                <a:lnTo>
                  <a:pt x="96818" y="1279"/>
                </a:lnTo>
                <a:lnTo>
                  <a:pt x="110519" y="4970"/>
                </a:lnTo>
                <a:lnTo>
                  <a:pt x="123163" y="10854"/>
                </a:lnTo>
                <a:lnTo>
                  <a:pt x="134533" y="18710"/>
                </a:lnTo>
                <a:lnTo>
                  <a:pt x="144406" y="28317"/>
                </a:lnTo>
                <a:lnTo>
                  <a:pt x="152565" y="39456"/>
                </a:lnTo>
                <a:lnTo>
                  <a:pt x="158787" y="51906"/>
                </a:lnTo>
                <a:lnTo>
                  <a:pt x="162853" y="65449"/>
                </a:lnTo>
                <a:lnTo>
                  <a:pt x="164544" y="79862"/>
                </a:lnTo>
                <a:lnTo>
                  <a:pt x="164579" y="82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748791" y="4489315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100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48791" y="4489315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100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60534" y="4494801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9" y="128600"/>
                </a:moveTo>
                <a:lnTo>
                  <a:pt x="150037" y="0"/>
                </a:lnTo>
                <a:lnTo>
                  <a:pt x="0" y="0"/>
                </a:lnTo>
                <a:lnTo>
                  <a:pt x="28562" y="128600"/>
                </a:lnTo>
                <a:lnTo>
                  <a:pt x="120269" y="1286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760534" y="4494801"/>
            <a:ext cx="150037" cy="128600"/>
          </a:xfrm>
          <a:custGeom>
            <a:avLst/>
            <a:gdLst/>
            <a:ahLst/>
            <a:cxnLst/>
            <a:rect l="l" t="t" r="r" b="b"/>
            <a:pathLst>
              <a:path w="150037" h="128600">
                <a:moveTo>
                  <a:pt x="120269" y="128600"/>
                </a:moveTo>
                <a:lnTo>
                  <a:pt x="28562" y="128600"/>
                </a:lnTo>
                <a:lnTo>
                  <a:pt x="0" y="0"/>
                </a:lnTo>
                <a:lnTo>
                  <a:pt x="150037" y="0"/>
                </a:lnTo>
                <a:lnTo>
                  <a:pt x="120269" y="1286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880798" y="4494801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56" y="141706"/>
                </a:lnTo>
                <a:lnTo>
                  <a:pt x="50012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880798" y="4494801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56" y="141706"/>
                </a:lnTo>
                <a:lnTo>
                  <a:pt x="50012" y="1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789103" y="4623395"/>
            <a:ext cx="111950" cy="13106"/>
          </a:xfrm>
          <a:custGeom>
            <a:avLst/>
            <a:gdLst/>
            <a:ahLst/>
            <a:cxnLst/>
            <a:rect l="l" t="t" r="r" b="b"/>
            <a:pathLst>
              <a:path w="111950" h="13106">
                <a:moveTo>
                  <a:pt x="20243" y="13106"/>
                </a:moveTo>
                <a:lnTo>
                  <a:pt x="111950" y="13106"/>
                </a:lnTo>
                <a:lnTo>
                  <a:pt x="91693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789103" y="4623395"/>
            <a:ext cx="111950" cy="13106"/>
          </a:xfrm>
          <a:custGeom>
            <a:avLst/>
            <a:gdLst/>
            <a:ahLst/>
            <a:cxnLst/>
            <a:rect l="l" t="t" r="r" b="b"/>
            <a:pathLst>
              <a:path w="111950" h="13106">
                <a:moveTo>
                  <a:pt x="20243" y="13106"/>
                </a:moveTo>
                <a:lnTo>
                  <a:pt x="111950" y="13106"/>
                </a:lnTo>
                <a:lnTo>
                  <a:pt x="91693" y="0"/>
                </a:lnTo>
                <a:lnTo>
                  <a:pt x="0" y="0"/>
                </a:lnTo>
                <a:lnTo>
                  <a:pt x="20243" y="131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797862" y="4494796"/>
            <a:ext cx="72529" cy="128600"/>
          </a:xfrm>
          <a:custGeom>
            <a:avLst/>
            <a:gdLst/>
            <a:ahLst/>
            <a:cxnLst/>
            <a:rect l="l" t="t" r="r" b="b"/>
            <a:pathLst>
              <a:path w="72529" h="128600">
                <a:moveTo>
                  <a:pt x="0" y="0"/>
                </a:moveTo>
                <a:lnTo>
                  <a:pt x="0" y="128600"/>
                </a:lnTo>
                <a:lnTo>
                  <a:pt x="72529" y="128600"/>
                </a:lnTo>
                <a:lnTo>
                  <a:pt x="7252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797862" y="4494796"/>
            <a:ext cx="72529" cy="128600"/>
          </a:xfrm>
          <a:custGeom>
            <a:avLst/>
            <a:gdLst/>
            <a:ahLst/>
            <a:cxnLst/>
            <a:rect l="l" t="t" r="r" b="b"/>
            <a:pathLst>
              <a:path w="72529" h="128600">
                <a:moveTo>
                  <a:pt x="0" y="0"/>
                </a:moveTo>
                <a:lnTo>
                  <a:pt x="72529" y="0"/>
                </a:lnTo>
                <a:lnTo>
                  <a:pt x="72529" y="128600"/>
                </a:lnTo>
                <a:lnTo>
                  <a:pt x="0" y="12860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730777" y="4338077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2" h="151231">
                <a:moveTo>
                  <a:pt x="142214" y="0"/>
                </a:move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09" y="151231"/>
                </a:lnTo>
                <a:lnTo>
                  <a:pt x="187628" y="147664"/>
                </a:lnTo>
                <a:lnTo>
                  <a:pt x="189041" y="137997"/>
                </a:lnTo>
                <a:lnTo>
                  <a:pt x="191121" y="123785"/>
                </a:lnTo>
                <a:lnTo>
                  <a:pt x="193639" y="106581"/>
                </a:lnTo>
                <a:lnTo>
                  <a:pt x="196369" y="87938"/>
                </a:lnTo>
                <a:lnTo>
                  <a:pt x="199083" y="69410"/>
                </a:lnTo>
                <a:lnTo>
                  <a:pt x="201552" y="52551"/>
                </a:lnTo>
                <a:lnTo>
                  <a:pt x="203550" y="38913"/>
                </a:lnTo>
                <a:lnTo>
                  <a:pt x="204848" y="30050"/>
                </a:lnTo>
                <a:lnTo>
                  <a:pt x="205232" y="27431"/>
                </a:lnTo>
                <a:lnTo>
                  <a:pt x="14221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730777" y="4338077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2" h="151231">
                <a:moveTo>
                  <a:pt x="205232" y="27431"/>
                </a:moveTo>
                <a:lnTo>
                  <a:pt x="142214" y="0"/>
                </a:ln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09" y="151231"/>
                </a:lnTo>
                <a:lnTo>
                  <a:pt x="187628" y="147664"/>
                </a:lnTo>
                <a:lnTo>
                  <a:pt x="189041" y="137997"/>
                </a:lnTo>
                <a:lnTo>
                  <a:pt x="191121" y="123785"/>
                </a:lnTo>
                <a:lnTo>
                  <a:pt x="193639" y="106581"/>
                </a:lnTo>
                <a:lnTo>
                  <a:pt x="196369" y="87938"/>
                </a:lnTo>
                <a:lnTo>
                  <a:pt x="199083" y="69410"/>
                </a:lnTo>
                <a:lnTo>
                  <a:pt x="201552" y="52551"/>
                </a:lnTo>
                <a:lnTo>
                  <a:pt x="203550" y="38913"/>
                </a:lnTo>
                <a:lnTo>
                  <a:pt x="204848" y="30050"/>
                </a:lnTo>
                <a:lnTo>
                  <a:pt x="205232" y="27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17882" y="436550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17882" y="436550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801988" y="43601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87" y="13426"/>
                </a:lnTo>
                <a:lnTo>
                  <a:pt x="40287" y="3704"/>
                </a:lnTo>
                <a:lnTo>
                  <a:pt x="26695" y="0"/>
                </a:lnTo>
                <a:lnTo>
                  <a:pt x="13439" y="3521"/>
                </a:lnTo>
                <a:lnTo>
                  <a:pt x="3709" y="13118"/>
                </a:lnTo>
                <a:lnTo>
                  <a:pt x="0" y="26708"/>
                </a:lnTo>
                <a:lnTo>
                  <a:pt x="3523" y="39972"/>
                </a:lnTo>
                <a:lnTo>
                  <a:pt x="13120" y="49705"/>
                </a:lnTo>
                <a:lnTo>
                  <a:pt x="26695" y="53416"/>
                </a:lnTo>
                <a:lnTo>
                  <a:pt x="39985" y="49885"/>
                </a:lnTo>
                <a:lnTo>
                  <a:pt x="49711" y="40286"/>
                </a:lnTo>
                <a:lnTo>
                  <a:pt x="53416" y="267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801988" y="43601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11" y="40286"/>
                </a:lnTo>
                <a:lnTo>
                  <a:pt x="39985" y="49885"/>
                </a:lnTo>
                <a:lnTo>
                  <a:pt x="26695" y="53416"/>
                </a:lnTo>
                <a:lnTo>
                  <a:pt x="13120" y="49705"/>
                </a:lnTo>
                <a:lnTo>
                  <a:pt x="3523" y="39972"/>
                </a:lnTo>
                <a:lnTo>
                  <a:pt x="0" y="26708"/>
                </a:lnTo>
                <a:lnTo>
                  <a:pt x="3709" y="13118"/>
                </a:lnTo>
                <a:lnTo>
                  <a:pt x="13439" y="3521"/>
                </a:lnTo>
                <a:lnTo>
                  <a:pt x="26695" y="0"/>
                </a:lnTo>
                <a:lnTo>
                  <a:pt x="40287" y="3704"/>
                </a:lnTo>
                <a:lnTo>
                  <a:pt x="49887" y="13426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797424" y="4355557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95" y="13438"/>
                </a:lnTo>
                <a:lnTo>
                  <a:pt x="40301" y="3707"/>
                </a:lnTo>
                <a:lnTo>
                  <a:pt x="26720" y="0"/>
                </a:lnTo>
                <a:lnTo>
                  <a:pt x="13436" y="3527"/>
                </a:lnTo>
                <a:lnTo>
                  <a:pt x="3707" y="13124"/>
                </a:lnTo>
                <a:lnTo>
                  <a:pt x="0" y="26708"/>
                </a:lnTo>
                <a:lnTo>
                  <a:pt x="3531" y="39983"/>
                </a:lnTo>
                <a:lnTo>
                  <a:pt x="13133" y="49709"/>
                </a:lnTo>
                <a:lnTo>
                  <a:pt x="26720" y="53416"/>
                </a:lnTo>
                <a:lnTo>
                  <a:pt x="39981" y="49892"/>
                </a:lnTo>
                <a:lnTo>
                  <a:pt x="49709" y="40291"/>
                </a:lnTo>
                <a:lnTo>
                  <a:pt x="53416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97424" y="4355557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09" y="40291"/>
                </a:lnTo>
                <a:lnTo>
                  <a:pt x="39981" y="49892"/>
                </a:lnTo>
                <a:lnTo>
                  <a:pt x="26720" y="53416"/>
                </a:lnTo>
                <a:lnTo>
                  <a:pt x="13133" y="49709"/>
                </a:lnTo>
                <a:lnTo>
                  <a:pt x="3531" y="39983"/>
                </a:lnTo>
                <a:lnTo>
                  <a:pt x="0" y="26708"/>
                </a:lnTo>
                <a:lnTo>
                  <a:pt x="3707" y="13124"/>
                </a:lnTo>
                <a:lnTo>
                  <a:pt x="13436" y="3527"/>
                </a:lnTo>
                <a:lnTo>
                  <a:pt x="26720" y="0"/>
                </a:lnTo>
                <a:lnTo>
                  <a:pt x="40301" y="3707"/>
                </a:lnTo>
                <a:lnTo>
                  <a:pt x="49895" y="13438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816842" y="4557448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50"/>
                </a:lnTo>
                <a:lnTo>
                  <a:pt x="31367" y="5106"/>
                </a:lnTo>
                <a:lnTo>
                  <a:pt x="18567" y="0"/>
                </a:lnTo>
                <a:lnTo>
                  <a:pt x="17557" y="26"/>
                </a:lnTo>
                <a:lnTo>
                  <a:pt x="5107" y="5779"/>
                </a:lnTo>
                <a:lnTo>
                  <a:pt x="0" y="18580"/>
                </a:lnTo>
                <a:lnTo>
                  <a:pt x="26" y="19589"/>
                </a:lnTo>
                <a:lnTo>
                  <a:pt x="5772" y="32047"/>
                </a:lnTo>
                <a:lnTo>
                  <a:pt x="18567" y="37160"/>
                </a:lnTo>
                <a:lnTo>
                  <a:pt x="19597" y="37132"/>
                </a:lnTo>
                <a:lnTo>
                  <a:pt x="32047" y="31374"/>
                </a:lnTo>
                <a:lnTo>
                  <a:pt x="37160" y="185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16842" y="4557448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47" y="31374"/>
                </a:lnTo>
                <a:lnTo>
                  <a:pt x="19597" y="37132"/>
                </a:lnTo>
                <a:lnTo>
                  <a:pt x="18567" y="37160"/>
                </a:lnTo>
                <a:lnTo>
                  <a:pt x="5772" y="32047"/>
                </a:lnTo>
                <a:lnTo>
                  <a:pt x="26" y="19589"/>
                </a:lnTo>
                <a:lnTo>
                  <a:pt x="0" y="18580"/>
                </a:lnTo>
                <a:lnTo>
                  <a:pt x="5107" y="5779"/>
                </a:lnTo>
                <a:lnTo>
                  <a:pt x="17557" y="26"/>
                </a:lnTo>
                <a:lnTo>
                  <a:pt x="18567" y="0"/>
                </a:lnTo>
                <a:lnTo>
                  <a:pt x="31367" y="5106"/>
                </a:lnTo>
                <a:lnTo>
                  <a:pt x="37132" y="1755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813665" y="455427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60"/>
                </a:lnTo>
                <a:lnTo>
                  <a:pt x="31372" y="5109"/>
                </a:lnTo>
                <a:lnTo>
                  <a:pt x="18580" y="0"/>
                </a:lnTo>
                <a:lnTo>
                  <a:pt x="17560" y="27"/>
                </a:lnTo>
                <a:lnTo>
                  <a:pt x="5109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82" y="32050"/>
                </a:lnTo>
                <a:lnTo>
                  <a:pt x="18580" y="37160"/>
                </a:lnTo>
                <a:lnTo>
                  <a:pt x="19598" y="37132"/>
                </a:lnTo>
                <a:lnTo>
                  <a:pt x="32045" y="31377"/>
                </a:lnTo>
                <a:lnTo>
                  <a:pt x="37160" y="185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813665" y="455427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45" y="31377"/>
                </a:lnTo>
                <a:lnTo>
                  <a:pt x="19598" y="37132"/>
                </a:lnTo>
                <a:lnTo>
                  <a:pt x="18580" y="37160"/>
                </a:lnTo>
                <a:lnTo>
                  <a:pt x="5782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9" y="5782"/>
                </a:lnTo>
                <a:lnTo>
                  <a:pt x="17560" y="27"/>
                </a:lnTo>
                <a:lnTo>
                  <a:pt x="18580" y="0"/>
                </a:lnTo>
                <a:lnTo>
                  <a:pt x="31372" y="5109"/>
                </a:lnTo>
                <a:lnTo>
                  <a:pt x="37132" y="1756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762712" y="3873020"/>
            <a:ext cx="0" cy="474141"/>
          </a:xfrm>
          <a:custGeom>
            <a:avLst/>
            <a:gdLst/>
            <a:ahLst/>
            <a:cxnLst/>
            <a:rect l="l" t="t" r="r" b="b"/>
            <a:pathLst>
              <a:path h="474141">
                <a:moveTo>
                  <a:pt x="0" y="4741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74333" y="3873020"/>
            <a:ext cx="0" cy="458025"/>
          </a:xfrm>
          <a:custGeom>
            <a:avLst/>
            <a:gdLst/>
            <a:ahLst/>
            <a:cxnLst/>
            <a:rect l="l" t="t" r="r" b="b"/>
            <a:pathLst>
              <a:path h="458025">
                <a:moveTo>
                  <a:pt x="0" y="45802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912864" y="3873020"/>
            <a:ext cx="0" cy="482409"/>
          </a:xfrm>
          <a:custGeom>
            <a:avLst/>
            <a:gdLst/>
            <a:ahLst/>
            <a:cxnLst/>
            <a:rect l="l" t="t" r="r" b="b"/>
            <a:pathLst>
              <a:path h="482409">
                <a:moveTo>
                  <a:pt x="0" y="48240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925679" y="3873020"/>
            <a:ext cx="0" cy="487997"/>
          </a:xfrm>
          <a:custGeom>
            <a:avLst/>
            <a:gdLst/>
            <a:ahLst/>
            <a:cxnLst/>
            <a:rect l="l" t="t" r="r" b="b"/>
            <a:pathLst>
              <a:path h="487997">
                <a:moveTo>
                  <a:pt x="0" y="48799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55739" y="4629137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39304" y="68853"/>
                </a:moveTo>
                <a:lnTo>
                  <a:pt x="35241" y="60900"/>
                </a:lnTo>
                <a:lnTo>
                  <a:pt x="28840" y="56229"/>
                </a:lnTo>
                <a:lnTo>
                  <a:pt x="23456" y="55372"/>
                </a:lnTo>
                <a:lnTo>
                  <a:pt x="13677" y="55372"/>
                </a:lnTo>
                <a:lnTo>
                  <a:pt x="13030" y="67754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lnTo>
                  <a:pt x="1235" y="142800"/>
                </a:lnTo>
                <a:lnTo>
                  <a:pt x="4805" y="157234"/>
                </a:lnTo>
                <a:lnTo>
                  <a:pt x="10505" y="170225"/>
                </a:lnTo>
                <a:lnTo>
                  <a:pt x="18128" y="181668"/>
                </a:lnTo>
                <a:lnTo>
                  <a:pt x="27472" y="191462"/>
                </a:lnTo>
                <a:lnTo>
                  <a:pt x="38330" y="199503"/>
                </a:lnTo>
                <a:lnTo>
                  <a:pt x="50497" y="205688"/>
                </a:lnTo>
                <a:lnTo>
                  <a:pt x="63769" y="209914"/>
                </a:lnTo>
                <a:lnTo>
                  <a:pt x="77941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7"/>
                </a:lnTo>
                <a:lnTo>
                  <a:pt x="123155" y="201250"/>
                </a:lnTo>
                <a:lnTo>
                  <a:pt x="134048" y="193265"/>
                </a:lnTo>
                <a:lnTo>
                  <a:pt x="143823" y="183546"/>
                </a:lnTo>
                <a:lnTo>
                  <a:pt x="152325" y="172337"/>
                </a:lnTo>
                <a:lnTo>
                  <a:pt x="159398" y="159884"/>
                </a:lnTo>
                <a:lnTo>
                  <a:pt x="164886" y="146430"/>
                </a:lnTo>
                <a:lnTo>
                  <a:pt x="168635" y="132222"/>
                </a:lnTo>
                <a:lnTo>
                  <a:pt x="170487" y="117502"/>
                </a:lnTo>
                <a:lnTo>
                  <a:pt x="170662" y="111391"/>
                </a:lnTo>
                <a:lnTo>
                  <a:pt x="169097" y="96699"/>
                </a:lnTo>
                <a:lnTo>
                  <a:pt x="164864" y="82812"/>
                </a:lnTo>
                <a:lnTo>
                  <a:pt x="158655" y="69703"/>
                </a:lnTo>
                <a:lnTo>
                  <a:pt x="151164" y="57347"/>
                </a:lnTo>
                <a:lnTo>
                  <a:pt x="143082" y="45719"/>
                </a:lnTo>
                <a:lnTo>
                  <a:pt x="135102" y="34792"/>
                </a:lnTo>
                <a:lnTo>
                  <a:pt x="127917" y="24541"/>
                </a:lnTo>
                <a:lnTo>
                  <a:pt x="122219" y="14941"/>
                </a:lnTo>
                <a:lnTo>
                  <a:pt x="118701" y="5965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27"/>
                </a:lnTo>
                <a:lnTo>
                  <a:pt x="64161" y="27350"/>
                </a:lnTo>
                <a:lnTo>
                  <a:pt x="69311" y="38696"/>
                </a:lnTo>
                <a:lnTo>
                  <a:pt x="75426" y="49190"/>
                </a:lnTo>
                <a:lnTo>
                  <a:pt x="81874" y="59359"/>
                </a:lnTo>
                <a:lnTo>
                  <a:pt x="88022" y="69730"/>
                </a:lnTo>
                <a:lnTo>
                  <a:pt x="93240" y="80829"/>
                </a:lnTo>
                <a:lnTo>
                  <a:pt x="96896" y="93182"/>
                </a:lnTo>
                <a:lnTo>
                  <a:pt x="98357" y="107317"/>
                </a:lnTo>
                <a:lnTo>
                  <a:pt x="98361" y="108140"/>
                </a:lnTo>
                <a:lnTo>
                  <a:pt x="97005" y="129723"/>
                </a:lnTo>
                <a:lnTo>
                  <a:pt x="92648" y="140232"/>
                </a:lnTo>
                <a:lnTo>
                  <a:pt x="81739" y="143654"/>
                </a:lnTo>
                <a:lnTo>
                  <a:pt x="66446" y="143967"/>
                </a:lnTo>
                <a:lnTo>
                  <a:pt x="57445" y="141756"/>
                </a:lnTo>
                <a:lnTo>
                  <a:pt x="51360" y="135717"/>
                </a:lnTo>
                <a:lnTo>
                  <a:pt x="47534" y="126738"/>
                </a:lnTo>
                <a:lnTo>
                  <a:pt x="45310" y="115707"/>
                </a:lnTo>
                <a:lnTo>
                  <a:pt x="44032" y="103515"/>
                </a:lnTo>
                <a:lnTo>
                  <a:pt x="43043" y="91049"/>
                </a:lnTo>
                <a:lnTo>
                  <a:pt x="41685" y="79199"/>
                </a:lnTo>
                <a:lnTo>
                  <a:pt x="39304" y="688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55739" y="4629137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0" y="127025"/>
                </a:moveTo>
                <a:lnTo>
                  <a:pt x="1235" y="142800"/>
                </a:lnTo>
                <a:lnTo>
                  <a:pt x="4805" y="157234"/>
                </a:lnTo>
                <a:lnTo>
                  <a:pt x="10505" y="170225"/>
                </a:lnTo>
                <a:lnTo>
                  <a:pt x="18128" y="181668"/>
                </a:lnTo>
                <a:lnTo>
                  <a:pt x="27472" y="191462"/>
                </a:lnTo>
                <a:lnTo>
                  <a:pt x="38330" y="199503"/>
                </a:lnTo>
                <a:lnTo>
                  <a:pt x="50497" y="205688"/>
                </a:lnTo>
                <a:lnTo>
                  <a:pt x="63769" y="209914"/>
                </a:lnTo>
                <a:lnTo>
                  <a:pt x="77941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7"/>
                </a:lnTo>
                <a:lnTo>
                  <a:pt x="123155" y="201250"/>
                </a:lnTo>
                <a:lnTo>
                  <a:pt x="134048" y="193265"/>
                </a:lnTo>
                <a:lnTo>
                  <a:pt x="143823" y="183546"/>
                </a:lnTo>
                <a:lnTo>
                  <a:pt x="152325" y="172337"/>
                </a:lnTo>
                <a:lnTo>
                  <a:pt x="159398" y="159884"/>
                </a:lnTo>
                <a:lnTo>
                  <a:pt x="164886" y="146430"/>
                </a:lnTo>
                <a:lnTo>
                  <a:pt x="168635" y="132222"/>
                </a:lnTo>
                <a:lnTo>
                  <a:pt x="170487" y="117502"/>
                </a:lnTo>
                <a:lnTo>
                  <a:pt x="170662" y="111391"/>
                </a:lnTo>
                <a:lnTo>
                  <a:pt x="169097" y="96699"/>
                </a:lnTo>
                <a:lnTo>
                  <a:pt x="164864" y="82812"/>
                </a:lnTo>
                <a:lnTo>
                  <a:pt x="158655" y="69703"/>
                </a:lnTo>
                <a:lnTo>
                  <a:pt x="151164" y="57347"/>
                </a:lnTo>
                <a:lnTo>
                  <a:pt x="143082" y="45719"/>
                </a:lnTo>
                <a:lnTo>
                  <a:pt x="135102" y="34792"/>
                </a:lnTo>
                <a:lnTo>
                  <a:pt x="127917" y="24541"/>
                </a:lnTo>
                <a:lnTo>
                  <a:pt x="122219" y="14941"/>
                </a:lnTo>
                <a:lnTo>
                  <a:pt x="118701" y="5965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27"/>
                </a:lnTo>
                <a:lnTo>
                  <a:pt x="64161" y="27350"/>
                </a:lnTo>
                <a:lnTo>
                  <a:pt x="69311" y="38696"/>
                </a:lnTo>
                <a:lnTo>
                  <a:pt x="75426" y="49190"/>
                </a:lnTo>
                <a:lnTo>
                  <a:pt x="81874" y="59359"/>
                </a:lnTo>
                <a:lnTo>
                  <a:pt x="88022" y="69730"/>
                </a:lnTo>
                <a:lnTo>
                  <a:pt x="93240" y="80829"/>
                </a:lnTo>
                <a:lnTo>
                  <a:pt x="96896" y="93182"/>
                </a:lnTo>
                <a:lnTo>
                  <a:pt x="98357" y="107317"/>
                </a:lnTo>
                <a:lnTo>
                  <a:pt x="98361" y="108140"/>
                </a:lnTo>
                <a:lnTo>
                  <a:pt x="97005" y="129723"/>
                </a:lnTo>
                <a:lnTo>
                  <a:pt x="92648" y="140232"/>
                </a:lnTo>
                <a:lnTo>
                  <a:pt x="81739" y="143654"/>
                </a:lnTo>
                <a:lnTo>
                  <a:pt x="66446" y="143967"/>
                </a:lnTo>
                <a:lnTo>
                  <a:pt x="57445" y="141756"/>
                </a:lnTo>
                <a:lnTo>
                  <a:pt x="51360" y="135717"/>
                </a:lnTo>
                <a:lnTo>
                  <a:pt x="47534" y="126738"/>
                </a:lnTo>
                <a:lnTo>
                  <a:pt x="45310" y="115707"/>
                </a:lnTo>
                <a:lnTo>
                  <a:pt x="44032" y="103515"/>
                </a:lnTo>
                <a:lnTo>
                  <a:pt x="43043" y="91049"/>
                </a:lnTo>
                <a:lnTo>
                  <a:pt x="41685" y="79199"/>
                </a:lnTo>
                <a:lnTo>
                  <a:pt x="39304" y="68853"/>
                </a:lnTo>
                <a:lnTo>
                  <a:pt x="35241" y="60900"/>
                </a:lnTo>
                <a:lnTo>
                  <a:pt x="28840" y="56229"/>
                </a:lnTo>
                <a:lnTo>
                  <a:pt x="23456" y="55372"/>
                </a:lnTo>
                <a:lnTo>
                  <a:pt x="13677" y="55372"/>
                </a:lnTo>
                <a:lnTo>
                  <a:pt x="13030" y="67754"/>
                </a:lnTo>
                <a:lnTo>
                  <a:pt x="13030" y="77520"/>
                </a:lnTo>
                <a:lnTo>
                  <a:pt x="11022" y="86868"/>
                </a:lnTo>
                <a:lnTo>
                  <a:pt x="6589" y="98699"/>
                </a:lnTo>
                <a:lnTo>
                  <a:pt x="2120" y="112205"/>
                </a:lnTo>
                <a:lnTo>
                  <a:pt x="2" y="126578"/>
                </a:lnTo>
                <a:lnTo>
                  <a:pt x="0" y="127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72021" y="4681245"/>
            <a:ext cx="102057" cy="106184"/>
          </a:xfrm>
          <a:custGeom>
            <a:avLst/>
            <a:gdLst/>
            <a:ahLst/>
            <a:cxnLst/>
            <a:rect l="l" t="t" r="r" b="b"/>
            <a:pathLst>
              <a:path w="102057" h="106184">
                <a:moveTo>
                  <a:pt x="101625" y="0"/>
                </a:moveTo>
                <a:lnTo>
                  <a:pt x="101811" y="8464"/>
                </a:lnTo>
                <a:lnTo>
                  <a:pt x="102057" y="19283"/>
                </a:lnTo>
                <a:lnTo>
                  <a:pt x="101895" y="31747"/>
                </a:lnTo>
                <a:lnTo>
                  <a:pt x="100858" y="45148"/>
                </a:lnTo>
                <a:lnTo>
                  <a:pt x="98478" y="58778"/>
                </a:lnTo>
                <a:lnTo>
                  <a:pt x="94286" y="71929"/>
                </a:lnTo>
                <a:lnTo>
                  <a:pt x="87816" y="83892"/>
                </a:lnTo>
                <a:lnTo>
                  <a:pt x="78599" y="93958"/>
                </a:lnTo>
                <a:lnTo>
                  <a:pt x="66167" y="101421"/>
                </a:lnTo>
                <a:lnTo>
                  <a:pt x="50053" y="105570"/>
                </a:lnTo>
                <a:lnTo>
                  <a:pt x="39738" y="106184"/>
                </a:lnTo>
                <a:lnTo>
                  <a:pt x="22516" y="102530"/>
                </a:lnTo>
                <a:lnTo>
                  <a:pt x="10675" y="93446"/>
                </a:lnTo>
                <a:lnTo>
                  <a:pt x="3513" y="81748"/>
                </a:lnTo>
                <a:lnTo>
                  <a:pt x="325" y="70253"/>
                </a:lnTo>
                <a:lnTo>
                  <a:pt x="0" y="65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785058" y="4652337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44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785058" y="4652337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44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036149" y="5359299"/>
            <a:ext cx="28491" cy="66941"/>
          </a:xfrm>
          <a:custGeom>
            <a:avLst/>
            <a:gdLst/>
            <a:ahLst/>
            <a:cxnLst/>
            <a:rect l="l" t="t" r="r" b="b"/>
            <a:pathLst>
              <a:path w="28491" h="66941">
                <a:moveTo>
                  <a:pt x="24472" y="647"/>
                </a:moveTo>
                <a:lnTo>
                  <a:pt x="13169" y="0"/>
                </a:lnTo>
                <a:lnTo>
                  <a:pt x="11518" y="5968"/>
                </a:lnTo>
                <a:lnTo>
                  <a:pt x="0" y="66941"/>
                </a:lnTo>
                <a:lnTo>
                  <a:pt x="5626" y="62890"/>
                </a:lnTo>
                <a:lnTo>
                  <a:pt x="5232" y="56743"/>
                </a:lnTo>
                <a:lnTo>
                  <a:pt x="7404" y="50812"/>
                </a:lnTo>
                <a:lnTo>
                  <a:pt x="10617" y="42062"/>
                </a:lnTo>
                <a:lnTo>
                  <a:pt x="15100" y="36410"/>
                </a:lnTo>
                <a:lnTo>
                  <a:pt x="20815" y="29971"/>
                </a:lnTo>
                <a:lnTo>
                  <a:pt x="22975" y="27257"/>
                </a:lnTo>
                <a:lnTo>
                  <a:pt x="28491" y="16365"/>
                </a:lnTo>
                <a:lnTo>
                  <a:pt x="27622" y="5295"/>
                </a:lnTo>
                <a:lnTo>
                  <a:pt x="24472" y="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36149" y="5359299"/>
            <a:ext cx="28491" cy="66941"/>
          </a:xfrm>
          <a:custGeom>
            <a:avLst/>
            <a:gdLst/>
            <a:ahLst/>
            <a:cxnLst/>
            <a:rect l="l" t="t" r="r" b="b"/>
            <a:pathLst>
              <a:path w="28491" h="66941">
                <a:moveTo>
                  <a:pt x="11518" y="5968"/>
                </a:moveTo>
                <a:lnTo>
                  <a:pt x="13169" y="0"/>
                </a:lnTo>
                <a:lnTo>
                  <a:pt x="24472" y="647"/>
                </a:lnTo>
                <a:lnTo>
                  <a:pt x="27622" y="5295"/>
                </a:lnTo>
                <a:lnTo>
                  <a:pt x="28491" y="16365"/>
                </a:lnTo>
                <a:lnTo>
                  <a:pt x="22975" y="27257"/>
                </a:lnTo>
                <a:lnTo>
                  <a:pt x="20815" y="29971"/>
                </a:lnTo>
                <a:lnTo>
                  <a:pt x="15100" y="36410"/>
                </a:lnTo>
                <a:lnTo>
                  <a:pt x="10617" y="42062"/>
                </a:lnTo>
                <a:lnTo>
                  <a:pt x="7404" y="50812"/>
                </a:lnTo>
                <a:lnTo>
                  <a:pt x="5232" y="56743"/>
                </a:lnTo>
                <a:lnTo>
                  <a:pt x="5626" y="62890"/>
                </a:lnTo>
                <a:lnTo>
                  <a:pt x="0" y="669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44289" y="5374742"/>
            <a:ext cx="6096" cy="13563"/>
          </a:xfrm>
          <a:custGeom>
            <a:avLst/>
            <a:gdLst/>
            <a:ahLst/>
            <a:cxnLst/>
            <a:rect l="l" t="t" r="r" b="b"/>
            <a:pathLst>
              <a:path w="6096" h="13563">
                <a:moveTo>
                  <a:pt x="6096" y="0"/>
                </a:moveTo>
                <a:lnTo>
                  <a:pt x="5232" y="5333"/>
                </a:lnTo>
                <a:lnTo>
                  <a:pt x="1612" y="8597"/>
                </a:lnTo>
                <a:lnTo>
                  <a:pt x="0" y="135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71023" y="5785588"/>
            <a:ext cx="1772158" cy="694867"/>
          </a:xfrm>
          <a:custGeom>
            <a:avLst/>
            <a:gdLst/>
            <a:ahLst/>
            <a:cxnLst/>
            <a:rect l="l" t="t" r="r" b="b"/>
            <a:pathLst>
              <a:path w="1772158" h="694867">
                <a:moveTo>
                  <a:pt x="1772158" y="48247"/>
                </a:moveTo>
                <a:lnTo>
                  <a:pt x="1772158" y="0"/>
                </a:lnTo>
                <a:lnTo>
                  <a:pt x="97857" y="583941"/>
                </a:lnTo>
                <a:lnTo>
                  <a:pt x="97857" y="659161"/>
                </a:lnTo>
                <a:lnTo>
                  <a:pt x="1772158" y="48247"/>
                </a:lnTo>
                <a:close/>
              </a:path>
            </a:pathLst>
          </a:custGeom>
          <a:solidFill>
            <a:srgbClr val="B58B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71023" y="5785588"/>
            <a:ext cx="1772158" cy="694867"/>
          </a:xfrm>
          <a:custGeom>
            <a:avLst/>
            <a:gdLst/>
            <a:ahLst/>
            <a:cxnLst/>
            <a:rect l="l" t="t" r="r" b="b"/>
            <a:pathLst>
              <a:path w="1772158" h="694867">
                <a:moveTo>
                  <a:pt x="1772158" y="48247"/>
                </a:moveTo>
                <a:lnTo>
                  <a:pt x="1772158" y="0"/>
                </a:lnTo>
                <a:lnTo>
                  <a:pt x="97857" y="583941"/>
                </a:lnTo>
              </a:path>
              <a:path w="1772158" h="694867">
                <a:moveTo>
                  <a:pt x="97857" y="659161"/>
                </a:moveTo>
                <a:lnTo>
                  <a:pt x="1772158" y="482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71017" y="5751447"/>
            <a:ext cx="1743456" cy="652208"/>
          </a:xfrm>
          <a:custGeom>
            <a:avLst/>
            <a:gdLst/>
            <a:ahLst/>
            <a:cxnLst/>
            <a:rect l="l" t="t" r="r" b="b"/>
            <a:pathLst>
              <a:path w="1743456" h="652208">
                <a:moveTo>
                  <a:pt x="1743456" y="48260"/>
                </a:moveTo>
                <a:lnTo>
                  <a:pt x="1743456" y="0"/>
                </a:lnTo>
                <a:lnTo>
                  <a:pt x="97863" y="543112"/>
                </a:lnTo>
                <a:lnTo>
                  <a:pt x="97863" y="618307"/>
                </a:lnTo>
                <a:lnTo>
                  <a:pt x="1743456" y="48260"/>
                </a:lnTo>
                <a:close/>
              </a:path>
            </a:pathLst>
          </a:custGeom>
          <a:solidFill>
            <a:srgbClr val="B58B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71017" y="5751447"/>
            <a:ext cx="1743456" cy="652208"/>
          </a:xfrm>
          <a:custGeom>
            <a:avLst/>
            <a:gdLst/>
            <a:ahLst/>
            <a:cxnLst/>
            <a:rect l="l" t="t" r="r" b="b"/>
            <a:pathLst>
              <a:path w="1743456" h="652208">
                <a:moveTo>
                  <a:pt x="1743456" y="48260"/>
                </a:moveTo>
                <a:lnTo>
                  <a:pt x="1743456" y="0"/>
                </a:lnTo>
                <a:lnTo>
                  <a:pt x="97863" y="543112"/>
                </a:lnTo>
              </a:path>
              <a:path w="1743456" h="652208">
                <a:moveTo>
                  <a:pt x="97863" y="618307"/>
                </a:moveTo>
                <a:lnTo>
                  <a:pt x="1743456" y="482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71023" y="5687206"/>
            <a:ext cx="1783448" cy="639648"/>
          </a:xfrm>
          <a:custGeom>
            <a:avLst/>
            <a:gdLst/>
            <a:ahLst/>
            <a:cxnLst/>
            <a:rect l="l" t="t" r="r" b="b"/>
            <a:pathLst>
              <a:path w="1783448" h="639648">
                <a:moveTo>
                  <a:pt x="1783448" y="48260"/>
                </a:moveTo>
                <a:lnTo>
                  <a:pt x="1783448" y="0"/>
                </a:lnTo>
                <a:lnTo>
                  <a:pt x="97857" y="531967"/>
                </a:lnTo>
                <a:lnTo>
                  <a:pt x="97857" y="607198"/>
                </a:lnTo>
                <a:lnTo>
                  <a:pt x="1783448" y="48260"/>
                </a:lnTo>
                <a:close/>
              </a:path>
            </a:pathLst>
          </a:custGeom>
          <a:solidFill>
            <a:srgbClr val="B58B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71023" y="5687206"/>
            <a:ext cx="1783448" cy="639648"/>
          </a:xfrm>
          <a:custGeom>
            <a:avLst/>
            <a:gdLst/>
            <a:ahLst/>
            <a:cxnLst/>
            <a:rect l="l" t="t" r="r" b="b"/>
            <a:pathLst>
              <a:path w="1783448" h="639648">
                <a:moveTo>
                  <a:pt x="1783448" y="48260"/>
                </a:moveTo>
                <a:lnTo>
                  <a:pt x="1783448" y="0"/>
                </a:lnTo>
                <a:lnTo>
                  <a:pt x="97857" y="531967"/>
                </a:lnTo>
              </a:path>
              <a:path w="1783448" h="639648">
                <a:moveTo>
                  <a:pt x="97857" y="607198"/>
                </a:moveTo>
                <a:lnTo>
                  <a:pt x="1783448" y="482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71022" y="5936837"/>
            <a:ext cx="1748205" cy="774014"/>
          </a:xfrm>
          <a:custGeom>
            <a:avLst/>
            <a:gdLst/>
            <a:ahLst/>
            <a:cxnLst/>
            <a:rect l="l" t="t" r="r" b="b"/>
            <a:pathLst>
              <a:path w="1748205" h="774014">
                <a:moveTo>
                  <a:pt x="1748205" y="48234"/>
                </a:moveTo>
                <a:lnTo>
                  <a:pt x="1748205" y="0"/>
                </a:lnTo>
                <a:lnTo>
                  <a:pt x="97859" y="658188"/>
                </a:lnTo>
                <a:lnTo>
                  <a:pt x="97859" y="733387"/>
                </a:lnTo>
                <a:lnTo>
                  <a:pt x="1748205" y="48234"/>
                </a:lnTo>
                <a:close/>
              </a:path>
            </a:pathLst>
          </a:custGeom>
          <a:solidFill>
            <a:srgbClr val="B58B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071022" y="5936837"/>
            <a:ext cx="1748205" cy="774014"/>
          </a:xfrm>
          <a:custGeom>
            <a:avLst/>
            <a:gdLst/>
            <a:ahLst/>
            <a:cxnLst/>
            <a:rect l="l" t="t" r="r" b="b"/>
            <a:pathLst>
              <a:path w="1748205" h="774014">
                <a:moveTo>
                  <a:pt x="1748205" y="48234"/>
                </a:moveTo>
                <a:lnTo>
                  <a:pt x="1748205" y="0"/>
                </a:lnTo>
                <a:lnTo>
                  <a:pt x="97859" y="658188"/>
                </a:lnTo>
              </a:path>
              <a:path w="1748205" h="774014">
                <a:moveTo>
                  <a:pt x="97859" y="733387"/>
                </a:moveTo>
                <a:lnTo>
                  <a:pt x="1748205" y="482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071016" y="5902698"/>
            <a:ext cx="1719503" cy="731354"/>
          </a:xfrm>
          <a:custGeom>
            <a:avLst/>
            <a:gdLst/>
            <a:ahLst/>
            <a:cxnLst/>
            <a:rect l="l" t="t" r="r" b="b"/>
            <a:pathLst>
              <a:path w="1719503" h="731354">
                <a:moveTo>
                  <a:pt x="1719503" y="48260"/>
                </a:moveTo>
                <a:lnTo>
                  <a:pt x="1719503" y="0"/>
                </a:lnTo>
                <a:lnTo>
                  <a:pt x="97866" y="617303"/>
                </a:lnTo>
                <a:lnTo>
                  <a:pt x="97866" y="692476"/>
                </a:lnTo>
                <a:lnTo>
                  <a:pt x="1719503" y="48260"/>
                </a:lnTo>
                <a:close/>
              </a:path>
            </a:pathLst>
          </a:custGeom>
          <a:solidFill>
            <a:srgbClr val="B58B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71016" y="5902698"/>
            <a:ext cx="1719503" cy="731354"/>
          </a:xfrm>
          <a:custGeom>
            <a:avLst/>
            <a:gdLst/>
            <a:ahLst/>
            <a:cxnLst/>
            <a:rect l="l" t="t" r="r" b="b"/>
            <a:pathLst>
              <a:path w="1719503" h="731354">
                <a:moveTo>
                  <a:pt x="1719503" y="48260"/>
                </a:moveTo>
                <a:lnTo>
                  <a:pt x="1719503" y="0"/>
                </a:lnTo>
                <a:lnTo>
                  <a:pt x="97866" y="617303"/>
                </a:lnTo>
              </a:path>
              <a:path w="1719503" h="731354">
                <a:moveTo>
                  <a:pt x="97866" y="692476"/>
                </a:moveTo>
                <a:lnTo>
                  <a:pt x="1719503" y="482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071022" y="5838455"/>
            <a:ext cx="1759496" cy="718794"/>
          </a:xfrm>
          <a:custGeom>
            <a:avLst/>
            <a:gdLst/>
            <a:ahLst/>
            <a:cxnLst/>
            <a:rect l="l" t="t" r="r" b="b"/>
            <a:pathLst>
              <a:path w="1759496" h="718794">
                <a:moveTo>
                  <a:pt x="1759496" y="48247"/>
                </a:moveTo>
                <a:lnTo>
                  <a:pt x="1759496" y="0"/>
                </a:lnTo>
                <a:lnTo>
                  <a:pt x="97858" y="606291"/>
                </a:lnTo>
                <a:lnTo>
                  <a:pt x="97858" y="681500"/>
                </a:lnTo>
                <a:lnTo>
                  <a:pt x="1759496" y="48247"/>
                </a:lnTo>
                <a:close/>
              </a:path>
            </a:pathLst>
          </a:custGeom>
          <a:solidFill>
            <a:srgbClr val="B58B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071022" y="5838455"/>
            <a:ext cx="1759496" cy="718794"/>
          </a:xfrm>
          <a:custGeom>
            <a:avLst/>
            <a:gdLst/>
            <a:ahLst/>
            <a:cxnLst/>
            <a:rect l="l" t="t" r="r" b="b"/>
            <a:pathLst>
              <a:path w="1759496" h="718794">
                <a:moveTo>
                  <a:pt x="1759496" y="48247"/>
                </a:moveTo>
                <a:lnTo>
                  <a:pt x="1759496" y="0"/>
                </a:lnTo>
                <a:lnTo>
                  <a:pt x="97858" y="606291"/>
                </a:lnTo>
              </a:path>
              <a:path w="1759496" h="718794">
                <a:moveTo>
                  <a:pt x="97858" y="681500"/>
                </a:moveTo>
                <a:lnTo>
                  <a:pt x="1759496" y="482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71021" y="5640727"/>
            <a:ext cx="1783448" cy="609333"/>
          </a:xfrm>
          <a:custGeom>
            <a:avLst/>
            <a:gdLst/>
            <a:ahLst/>
            <a:cxnLst/>
            <a:rect l="l" t="t" r="r" b="b"/>
            <a:pathLst>
              <a:path w="1783448" h="609333">
                <a:moveTo>
                  <a:pt x="1783448" y="46482"/>
                </a:moveTo>
                <a:lnTo>
                  <a:pt x="1508633" y="0"/>
                </a:lnTo>
                <a:lnTo>
                  <a:pt x="97859" y="380738"/>
                </a:lnTo>
                <a:lnTo>
                  <a:pt x="97859" y="578449"/>
                </a:lnTo>
                <a:lnTo>
                  <a:pt x="1783448" y="46482"/>
                </a:lnTo>
                <a:close/>
              </a:path>
            </a:pathLst>
          </a:custGeom>
          <a:solidFill>
            <a:srgbClr val="EBB34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71021" y="5640727"/>
            <a:ext cx="1783448" cy="609333"/>
          </a:xfrm>
          <a:custGeom>
            <a:avLst/>
            <a:gdLst/>
            <a:ahLst/>
            <a:cxnLst/>
            <a:rect l="l" t="t" r="r" b="b"/>
            <a:pathLst>
              <a:path w="1783448" h="609333">
                <a:moveTo>
                  <a:pt x="1783448" y="46482"/>
                </a:moveTo>
                <a:lnTo>
                  <a:pt x="1508633" y="0"/>
                </a:lnTo>
                <a:lnTo>
                  <a:pt x="97859" y="380738"/>
                </a:lnTo>
              </a:path>
              <a:path w="1783448" h="609333">
                <a:moveTo>
                  <a:pt x="97859" y="578449"/>
                </a:moveTo>
                <a:lnTo>
                  <a:pt x="1783448" y="46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08152" y="5681290"/>
            <a:ext cx="60299" cy="52197"/>
          </a:xfrm>
          <a:custGeom>
            <a:avLst/>
            <a:gdLst/>
            <a:ahLst/>
            <a:cxnLst/>
            <a:rect l="l" t="t" r="r" b="b"/>
            <a:pathLst>
              <a:path w="60299" h="52197">
                <a:moveTo>
                  <a:pt x="60299" y="0"/>
                </a:moveTo>
                <a:lnTo>
                  <a:pt x="0" y="12699"/>
                </a:lnTo>
                <a:lnTo>
                  <a:pt x="1181" y="39877"/>
                </a:lnTo>
                <a:lnTo>
                  <a:pt x="29756" y="52196"/>
                </a:lnTo>
                <a:lnTo>
                  <a:pt x="60299" y="0"/>
                </a:lnTo>
                <a:close/>
              </a:path>
            </a:pathLst>
          </a:custGeom>
          <a:solidFill>
            <a:srgbClr val="7E46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08152" y="5681290"/>
            <a:ext cx="60299" cy="52197"/>
          </a:xfrm>
          <a:custGeom>
            <a:avLst/>
            <a:gdLst/>
            <a:ahLst/>
            <a:cxnLst/>
            <a:rect l="l" t="t" r="r" b="b"/>
            <a:pathLst>
              <a:path w="60299" h="52197">
                <a:moveTo>
                  <a:pt x="60299" y="0"/>
                </a:moveTo>
                <a:lnTo>
                  <a:pt x="0" y="12699"/>
                </a:lnTo>
                <a:lnTo>
                  <a:pt x="1181" y="39877"/>
                </a:lnTo>
                <a:lnTo>
                  <a:pt x="29756" y="52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72371" y="5667479"/>
            <a:ext cx="95694" cy="55638"/>
          </a:xfrm>
          <a:custGeom>
            <a:avLst/>
            <a:gdLst/>
            <a:ahLst/>
            <a:cxnLst/>
            <a:rect l="l" t="t" r="r" b="b"/>
            <a:pathLst>
              <a:path w="95694" h="55638">
                <a:moveTo>
                  <a:pt x="79628" y="0"/>
                </a:moveTo>
                <a:lnTo>
                  <a:pt x="76974" y="673"/>
                </a:lnTo>
                <a:lnTo>
                  <a:pt x="5753" y="18364"/>
                </a:lnTo>
                <a:lnTo>
                  <a:pt x="3136" y="19011"/>
                </a:lnTo>
                <a:lnTo>
                  <a:pt x="1104" y="21132"/>
                </a:lnTo>
                <a:lnTo>
                  <a:pt x="558" y="23774"/>
                </a:lnTo>
                <a:lnTo>
                  <a:pt x="0" y="26415"/>
                </a:lnTo>
                <a:lnTo>
                  <a:pt x="1041" y="29159"/>
                </a:lnTo>
                <a:lnTo>
                  <a:pt x="3174" y="30797"/>
                </a:lnTo>
                <a:lnTo>
                  <a:pt x="22174" y="54203"/>
                </a:lnTo>
                <a:lnTo>
                  <a:pt x="24815" y="55638"/>
                </a:lnTo>
                <a:lnTo>
                  <a:pt x="28295" y="54927"/>
                </a:lnTo>
                <a:lnTo>
                  <a:pt x="53200" y="50190"/>
                </a:lnTo>
                <a:lnTo>
                  <a:pt x="46862" y="40182"/>
                </a:lnTo>
                <a:lnTo>
                  <a:pt x="28320" y="43611"/>
                </a:lnTo>
                <a:lnTo>
                  <a:pt x="16014" y="28498"/>
                </a:lnTo>
                <a:lnTo>
                  <a:pt x="75984" y="15430"/>
                </a:lnTo>
                <a:lnTo>
                  <a:pt x="78993" y="18935"/>
                </a:lnTo>
                <a:lnTo>
                  <a:pt x="95694" y="16636"/>
                </a:lnTo>
                <a:lnTo>
                  <a:pt x="84175" y="3111"/>
                </a:lnTo>
                <a:lnTo>
                  <a:pt x="82448" y="965"/>
                </a:lnTo>
                <a:lnTo>
                  <a:pt x="79628" y="0"/>
                </a:lnTo>
                <a:close/>
              </a:path>
            </a:pathLst>
          </a:custGeom>
          <a:solidFill>
            <a:srgbClr val="00516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72371" y="5667479"/>
            <a:ext cx="95694" cy="55638"/>
          </a:xfrm>
          <a:custGeom>
            <a:avLst/>
            <a:gdLst/>
            <a:ahLst/>
            <a:cxnLst/>
            <a:rect l="l" t="t" r="r" b="b"/>
            <a:pathLst>
              <a:path w="95694" h="55638">
                <a:moveTo>
                  <a:pt x="22174" y="54203"/>
                </a:moveTo>
                <a:lnTo>
                  <a:pt x="3174" y="30797"/>
                </a:lnTo>
                <a:lnTo>
                  <a:pt x="1041" y="29159"/>
                </a:lnTo>
                <a:lnTo>
                  <a:pt x="0" y="26415"/>
                </a:lnTo>
                <a:lnTo>
                  <a:pt x="558" y="23774"/>
                </a:lnTo>
                <a:lnTo>
                  <a:pt x="1104" y="21132"/>
                </a:lnTo>
                <a:lnTo>
                  <a:pt x="3136" y="19011"/>
                </a:lnTo>
                <a:lnTo>
                  <a:pt x="5753" y="18364"/>
                </a:lnTo>
                <a:lnTo>
                  <a:pt x="76974" y="673"/>
                </a:lnTo>
                <a:lnTo>
                  <a:pt x="79628" y="0"/>
                </a:lnTo>
                <a:lnTo>
                  <a:pt x="82448" y="965"/>
                </a:lnTo>
                <a:lnTo>
                  <a:pt x="84175" y="3111"/>
                </a:lnTo>
                <a:lnTo>
                  <a:pt x="95694" y="16636"/>
                </a:lnTo>
                <a:lnTo>
                  <a:pt x="78993" y="18935"/>
                </a:lnTo>
                <a:lnTo>
                  <a:pt x="75984" y="15430"/>
                </a:lnTo>
                <a:lnTo>
                  <a:pt x="16014" y="28498"/>
                </a:lnTo>
                <a:lnTo>
                  <a:pt x="28320" y="43611"/>
                </a:lnTo>
                <a:lnTo>
                  <a:pt x="46862" y="40182"/>
                </a:lnTo>
                <a:lnTo>
                  <a:pt x="53200" y="50190"/>
                </a:lnTo>
                <a:lnTo>
                  <a:pt x="28295" y="54927"/>
                </a:lnTo>
                <a:lnTo>
                  <a:pt x="24815" y="55638"/>
                </a:lnTo>
                <a:lnTo>
                  <a:pt x="22174" y="542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23416" y="6001914"/>
            <a:ext cx="210146" cy="121526"/>
          </a:xfrm>
          <a:custGeom>
            <a:avLst/>
            <a:gdLst/>
            <a:ahLst/>
            <a:cxnLst/>
            <a:rect l="l" t="t" r="r" b="b"/>
            <a:pathLst>
              <a:path w="210146" h="121526">
                <a:moveTo>
                  <a:pt x="210146" y="106019"/>
                </a:moveTo>
                <a:lnTo>
                  <a:pt x="58635" y="0"/>
                </a:lnTo>
                <a:lnTo>
                  <a:pt x="45464" y="3126"/>
                </a:lnTo>
                <a:lnTo>
                  <a:pt x="45464" y="45301"/>
                </a:lnTo>
                <a:lnTo>
                  <a:pt x="155892" y="121526"/>
                </a:lnTo>
                <a:lnTo>
                  <a:pt x="210146" y="106019"/>
                </a:lnTo>
                <a:close/>
              </a:path>
            </a:pathLst>
          </a:custGeom>
          <a:solidFill>
            <a:srgbClr val="B8664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23416" y="6001914"/>
            <a:ext cx="210146" cy="121526"/>
          </a:xfrm>
          <a:custGeom>
            <a:avLst/>
            <a:gdLst/>
            <a:ahLst/>
            <a:cxnLst/>
            <a:rect l="l" t="t" r="r" b="b"/>
            <a:pathLst>
              <a:path w="210146" h="121526">
                <a:moveTo>
                  <a:pt x="210146" y="106019"/>
                </a:moveTo>
                <a:lnTo>
                  <a:pt x="58635" y="0"/>
                </a:lnTo>
                <a:lnTo>
                  <a:pt x="45464" y="3126"/>
                </a:lnTo>
              </a:path>
              <a:path w="210146" h="121526">
                <a:moveTo>
                  <a:pt x="45464" y="45301"/>
                </a:moveTo>
                <a:lnTo>
                  <a:pt x="155892" y="121526"/>
                </a:lnTo>
                <a:lnTo>
                  <a:pt x="210146" y="1060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293267" y="6126816"/>
            <a:ext cx="32600" cy="41605"/>
          </a:xfrm>
          <a:custGeom>
            <a:avLst/>
            <a:gdLst/>
            <a:ahLst/>
            <a:cxnLst/>
            <a:rect l="l" t="t" r="r" b="b"/>
            <a:pathLst>
              <a:path w="32600" h="41605">
                <a:moveTo>
                  <a:pt x="32372" y="26035"/>
                </a:moveTo>
                <a:lnTo>
                  <a:pt x="10160" y="0"/>
                </a:lnTo>
                <a:lnTo>
                  <a:pt x="0" y="20637"/>
                </a:lnTo>
                <a:lnTo>
                  <a:pt x="32600" y="41605"/>
                </a:lnTo>
                <a:lnTo>
                  <a:pt x="32372" y="26035"/>
                </a:lnTo>
                <a:close/>
              </a:path>
            </a:pathLst>
          </a:custGeom>
          <a:solidFill>
            <a:srgbClr val="7E46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293267" y="6126816"/>
            <a:ext cx="32600" cy="41605"/>
          </a:xfrm>
          <a:custGeom>
            <a:avLst/>
            <a:gdLst/>
            <a:ahLst/>
            <a:cxnLst/>
            <a:rect l="l" t="t" r="r" b="b"/>
            <a:pathLst>
              <a:path w="32600" h="41605">
                <a:moveTo>
                  <a:pt x="32372" y="26035"/>
                </a:moveTo>
                <a:lnTo>
                  <a:pt x="10160" y="0"/>
                </a:lnTo>
                <a:lnTo>
                  <a:pt x="0" y="20637"/>
                </a:lnTo>
                <a:lnTo>
                  <a:pt x="32600" y="416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741174" y="4750470"/>
            <a:ext cx="164896" cy="165265"/>
          </a:xfrm>
          <a:custGeom>
            <a:avLst/>
            <a:gdLst/>
            <a:ahLst/>
            <a:cxnLst/>
            <a:rect l="l" t="t" r="r" b="b"/>
            <a:pathLst>
              <a:path w="164896" h="165265">
                <a:moveTo>
                  <a:pt x="48589" y="31512"/>
                </a:moveTo>
                <a:lnTo>
                  <a:pt x="60261" y="25832"/>
                </a:lnTo>
                <a:lnTo>
                  <a:pt x="72974" y="22720"/>
                </a:lnTo>
                <a:lnTo>
                  <a:pt x="78790" y="21882"/>
                </a:lnTo>
                <a:lnTo>
                  <a:pt x="81953" y="21094"/>
                </a:lnTo>
                <a:lnTo>
                  <a:pt x="84734" y="21145"/>
                </a:lnTo>
                <a:lnTo>
                  <a:pt x="87450" y="20807"/>
                </a:lnTo>
                <a:lnTo>
                  <a:pt x="101609" y="17031"/>
                </a:lnTo>
                <a:lnTo>
                  <a:pt x="105803" y="4610"/>
                </a:lnTo>
                <a:lnTo>
                  <a:pt x="97231" y="1346"/>
                </a:lnTo>
                <a:lnTo>
                  <a:pt x="90639" y="0"/>
                </a:lnTo>
                <a:lnTo>
                  <a:pt x="78600" y="63"/>
                </a:lnTo>
                <a:lnTo>
                  <a:pt x="74422" y="1219"/>
                </a:lnTo>
                <a:lnTo>
                  <a:pt x="70129" y="1778"/>
                </a:lnTo>
                <a:lnTo>
                  <a:pt x="60788" y="3587"/>
                </a:lnTo>
                <a:lnTo>
                  <a:pt x="48516" y="7757"/>
                </a:lnTo>
                <a:lnTo>
                  <a:pt x="37031" y="13825"/>
                </a:lnTo>
                <a:lnTo>
                  <a:pt x="26596" y="21721"/>
                </a:lnTo>
                <a:lnTo>
                  <a:pt x="17471" y="31373"/>
                </a:lnTo>
                <a:lnTo>
                  <a:pt x="9918" y="42710"/>
                </a:lnTo>
                <a:lnTo>
                  <a:pt x="3994" y="56259"/>
                </a:lnTo>
                <a:lnTo>
                  <a:pt x="987" y="68672"/>
                </a:lnTo>
                <a:lnTo>
                  <a:pt x="0" y="81216"/>
                </a:lnTo>
                <a:lnTo>
                  <a:pt x="560" y="90727"/>
                </a:lnTo>
                <a:lnTo>
                  <a:pt x="3106" y="103494"/>
                </a:lnTo>
                <a:lnTo>
                  <a:pt x="7634" y="115735"/>
                </a:lnTo>
                <a:lnTo>
                  <a:pt x="14062" y="127204"/>
                </a:lnTo>
                <a:lnTo>
                  <a:pt x="22308" y="137657"/>
                </a:lnTo>
                <a:lnTo>
                  <a:pt x="32291" y="146848"/>
                </a:lnTo>
                <a:lnTo>
                  <a:pt x="43929" y="154533"/>
                </a:lnTo>
                <a:lnTo>
                  <a:pt x="60558" y="161554"/>
                </a:lnTo>
                <a:lnTo>
                  <a:pt x="72997" y="164344"/>
                </a:lnTo>
                <a:lnTo>
                  <a:pt x="85521" y="165265"/>
                </a:lnTo>
                <a:lnTo>
                  <a:pt x="94877" y="164750"/>
                </a:lnTo>
                <a:lnTo>
                  <a:pt x="107526" y="162363"/>
                </a:lnTo>
                <a:lnTo>
                  <a:pt x="119607" y="158067"/>
                </a:lnTo>
                <a:lnTo>
                  <a:pt x="130873" y="151904"/>
                </a:lnTo>
                <a:lnTo>
                  <a:pt x="140608" y="143807"/>
                </a:lnTo>
                <a:lnTo>
                  <a:pt x="148813" y="134760"/>
                </a:lnTo>
                <a:lnTo>
                  <a:pt x="156553" y="123015"/>
                </a:lnTo>
                <a:lnTo>
                  <a:pt x="162393" y="108663"/>
                </a:lnTo>
                <a:lnTo>
                  <a:pt x="164896" y="91795"/>
                </a:lnTo>
                <a:lnTo>
                  <a:pt x="164895" y="91428"/>
                </a:lnTo>
                <a:lnTo>
                  <a:pt x="163542" y="79218"/>
                </a:lnTo>
                <a:lnTo>
                  <a:pt x="159385" y="66598"/>
                </a:lnTo>
                <a:lnTo>
                  <a:pt x="141084" y="77724"/>
                </a:lnTo>
                <a:lnTo>
                  <a:pt x="143738" y="83693"/>
                </a:lnTo>
                <a:lnTo>
                  <a:pt x="143764" y="91795"/>
                </a:lnTo>
                <a:lnTo>
                  <a:pt x="141332" y="105595"/>
                </a:lnTo>
                <a:lnTo>
                  <a:pt x="134161" y="118910"/>
                </a:lnTo>
                <a:lnTo>
                  <a:pt x="125642" y="128937"/>
                </a:lnTo>
                <a:lnTo>
                  <a:pt x="119240" y="134251"/>
                </a:lnTo>
                <a:lnTo>
                  <a:pt x="110702" y="138893"/>
                </a:lnTo>
                <a:lnTo>
                  <a:pt x="98494" y="142798"/>
                </a:lnTo>
                <a:lnTo>
                  <a:pt x="85521" y="144132"/>
                </a:lnTo>
                <a:lnTo>
                  <a:pt x="78600" y="143760"/>
                </a:lnTo>
                <a:lnTo>
                  <a:pt x="66156" y="141169"/>
                </a:lnTo>
                <a:lnTo>
                  <a:pt x="54114" y="136029"/>
                </a:lnTo>
                <a:lnTo>
                  <a:pt x="42268" y="127671"/>
                </a:lnTo>
                <a:lnTo>
                  <a:pt x="33204" y="117715"/>
                </a:lnTo>
                <a:lnTo>
                  <a:pt x="26574" y="106352"/>
                </a:lnTo>
                <a:lnTo>
                  <a:pt x="22504" y="94034"/>
                </a:lnTo>
                <a:lnTo>
                  <a:pt x="21120" y="81216"/>
                </a:lnTo>
                <a:lnTo>
                  <a:pt x="21241" y="77418"/>
                </a:lnTo>
                <a:lnTo>
                  <a:pt x="23415" y="64945"/>
                </a:lnTo>
                <a:lnTo>
                  <a:pt x="28422" y="52908"/>
                </a:lnTo>
                <a:lnTo>
                  <a:pt x="30072" y="50096"/>
                </a:lnTo>
                <a:lnTo>
                  <a:pt x="38384" y="39639"/>
                </a:lnTo>
                <a:lnTo>
                  <a:pt x="48589" y="31512"/>
                </a:lnTo>
                <a:close/>
              </a:path>
            </a:pathLst>
          </a:custGeom>
          <a:solidFill>
            <a:srgbClr val="00384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41174" y="4750470"/>
            <a:ext cx="164896" cy="165265"/>
          </a:xfrm>
          <a:custGeom>
            <a:avLst/>
            <a:gdLst/>
            <a:ahLst/>
            <a:cxnLst/>
            <a:rect l="l" t="t" r="r" b="b"/>
            <a:pathLst>
              <a:path w="164896" h="165265">
                <a:moveTo>
                  <a:pt x="43929" y="154533"/>
                </a:moveTo>
                <a:lnTo>
                  <a:pt x="32291" y="146848"/>
                </a:lnTo>
                <a:lnTo>
                  <a:pt x="22308" y="137657"/>
                </a:lnTo>
                <a:lnTo>
                  <a:pt x="14062" y="127204"/>
                </a:lnTo>
                <a:lnTo>
                  <a:pt x="7634" y="115735"/>
                </a:lnTo>
                <a:lnTo>
                  <a:pt x="3106" y="103494"/>
                </a:lnTo>
                <a:lnTo>
                  <a:pt x="560" y="90727"/>
                </a:lnTo>
                <a:lnTo>
                  <a:pt x="0" y="81216"/>
                </a:lnTo>
                <a:lnTo>
                  <a:pt x="987" y="68672"/>
                </a:lnTo>
                <a:lnTo>
                  <a:pt x="3994" y="56259"/>
                </a:lnTo>
                <a:lnTo>
                  <a:pt x="9092" y="44241"/>
                </a:lnTo>
                <a:lnTo>
                  <a:pt x="17471" y="31373"/>
                </a:lnTo>
                <a:lnTo>
                  <a:pt x="26596" y="21721"/>
                </a:lnTo>
                <a:lnTo>
                  <a:pt x="37031" y="13825"/>
                </a:lnTo>
                <a:lnTo>
                  <a:pt x="48516" y="7757"/>
                </a:lnTo>
                <a:lnTo>
                  <a:pt x="60788" y="3587"/>
                </a:lnTo>
                <a:lnTo>
                  <a:pt x="70129" y="1778"/>
                </a:lnTo>
                <a:lnTo>
                  <a:pt x="74422" y="1219"/>
                </a:lnTo>
                <a:lnTo>
                  <a:pt x="78600" y="63"/>
                </a:lnTo>
                <a:lnTo>
                  <a:pt x="84734" y="12"/>
                </a:lnTo>
                <a:lnTo>
                  <a:pt x="90639" y="0"/>
                </a:lnTo>
                <a:lnTo>
                  <a:pt x="97231" y="1346"/>
                </a:lnTo>
                <a:lnTo>
                  <a:pt x="105803" y="4610"/>
                </a:lnTo>
                <a:lnTo>
                  <a:pt x="101609" y="17031"/>
                </a:lnTo>
                <a:lnTo>
                  <a:pt x="87450" y="20807"/>
                </a:lnTo>
                <a:lnTo>
                  <a:pt x="84734" y="21145"/>
                </a:lnTo>
                <a:lnTo>
                  <a:pt x="81953" y="21094"/>
                </a:lnTo>
                <a:lnTo>
                  <a:pt x="78790" y="21882"/>
                </a:lnTo>
                <a:lnTo>
                  <a:pt x="72974" y="22720"/>
                </a:lnTo>
                <a:lnTo>
                  <a:pt x="60261" y="25832"/>
                </a:lnTo>
                <a:lnTo>
                  <a:pt x="48589" y="31512"/>
                </a:lnTo>
                <a:lnTo>
                  <a:pt x="38384" y="39639"/>
                </a:lnTo>
                <a:lnTo>
                  <a:pt x="30072" y="50096"/>
                </a:lnTo>
                <a:lnTo>
                  <a:pt x="23415" y="64945"/>
                </a:lnTo>
                <a:lnTo>
                  <a:pt x="21241" y="77418"/>
                </a:lnTo>
                <a:lnTo>
                  <a:pt x="21120" y="81216"/>
                </a:lnTo>
                <a:lnTo>
                  <a:pt x="22504" y="94034"/>
                </a:lnTo>
                <a:lnTo>
                  <a:pt x="26574" y="106352"/>
                </a:lnTo>
                <a:lnTo>
                  <a:pt x="33204" y="117715"/>
                </a:lnTo>
                <a:lnTo>
                  <a:pt x="42268" y="127671"/>
                </a:lnTo>
                <a:lnTo>
                  <a:pt x="53643" y="135767"/>
                </a:lnTo>
                <a:lnTo>
                  <a:pt x="66156" y="141169"/>
                </a:lnTo>
                <a:lnTo>
                  <a:pt x="78600" y="143760"/>
                </a:lnTo>
                <a:lnTo>
                  <a:pt x="85521" y="144132"/>
                </a:lnTo>
                <a:lnTo>
                  <a:pt x="98494" y="142798"/>
                </a:lnTo>
                <a:lnTo>
                  <a:pt x="110702" y="138893"/>
                </a:lnTo>
                <a:lnTo>
                  <a:pt x="119240" y="134251"/>
                </a:lnTo>
                <a:lnTo>
                  <a:pt x="125642" y="128937"/>
                </a:lnTo>
                <a:lnTo>
                  <a:pt x="134161" y="118910"/>
                </a:lnTo>
                <a:lnTo>
                  <a:pt x="141332" y="105595"/>
                </a:lnTo>
                <a:lnTo>
                  <a:pt x="143764" y="91795"/>
                </a:lnTo>
                <a:lnTo>
                  <a:pt x="143751" y="86614"/>
                </a:lnTo>
                <a:lnTo>
                  <a:pt x="143738" y="83693"/>
                </a:lnTo>
                <a:lnTo>
                  <a:pt x="141084" y="77724"/>
                </a:lnTo>
                <a:lnTo>
                  <a:pt x="159385" y="66598"/>
                </a:lnTo>
                <a:lnTo>
                  <a:pt x="163542" y="79218"/>
                </a:lnTo>
                <a:lnTo>
                  <a:pt x="164895" y="91428"/>
                </a:lnTo>
                <a:lnTo>
                  <a:pt x="164896" y="91795"/>
                </a:lnTo>
                <a:lnTo>
                  <a:pt x="162393" y="108663"/>
                </a:lnTo>
                <a:lnTo>
                  <a:pt x="156553" y="123015"/>
                </a:lnTo>
                <a:lnTo>
                  <a:pt x="148813" y="134760"/>
                </a:lnTo>
                <a:lnTo>
                  <a:pt x="140608" y="143807"/>
                </a:lnTo>
                <a:lnTo>
                  <a:pt x="133372" y="150064"/>
                </a:lnTo>
                <a:lnTo>
                  <a:pt x="119607" y="158067"/>
                </a:lnTo>
                <a:lnTo>
                  <a:pt x="107526" y="162363"/>
                </a:lnTo>
                <a:lnTo>
                  <a:pt x="94877" y="164750"/>
                </a:lnTo>
                <a:lnTo>
                  <a:pt x="85521" y="165265"/>
                </a:lnTo>
                <a:lnTo>
                  <a:pt x="72997" y="164344"/>
                </a:lnTo>
                <a:lnTo>
                  <a:pt x="60558" y="161554"/>
                </a:lnTo>
                <a:lnTo>
                  <a:pt x="48433" y="156848"/>
                </a:lnTo>
                <a:lnTo>
                  <a:pt x="43929" y="154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303429" y="6109141"/>
            <a:ext cx="99187" cy="506704"/>
          </a:xfrm>
          <a:custGeom>
            <a:avLst/>
            <a:gdLst/>
            <a:ahLst/>
            <a:cxnLst/>
            <a:rect l="l" t="t" r="r" b="b"/>
            <a:pathLst>
              <a:path w="99187" h="506704">
                <a:moveTo>
                  <a:pt x="71424" y="0"/>
                </a:moveTo>
                <a:lnTo>
                  <a:pt x="0" y="16776"/>
                </a:lnTo>
                <a:lnTo>
                  <a:pt x="22212" y="43713"/>
                </a:lnTo>
                <a:lnTo>
                  <a:pt x="35864" y="506704"/>
                </a:lnTo>
                <a:lnTo>
                  <a:pt x="99187" y="477570"/>
                </a:lnTo>
                <a:lnTo>
                  <a:pt x="97002" y="25628"/>
                </a:lnTo>
                <a:lnTo>
                  <a:pt x="71424" y="0"/>
                </a:lnTo>
                <a:close/>
              </a:path>
            </a:pathLst>
          </a:custGeom>
          <a:solidFill>
            <a:srgbClr val="B8664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303429" y="6109141"/>
            <a:ext cx="99187" cy="506704"/>
          </a:xfrm>
          <a:custGeom>
            <a:avLst/>
            <a:gdLst/>
            <a:ahLst/>
            <a:cxnLst/>
            <a:rect l="l" t="t" r="r" b="b"/>
            <a:pathLst>
              <a:path w="99187" h="506704">
                <a:moveTo>
                  <a:pt x="35864" y="506704"/>
                </a:moveTo>
                <a:lnTo>
                  <a:pt x="22212" y="43713"/>
                </a:lnTo>
                <a:lnTo>
                  <a:pt x="0" y="16776"/>
                </a:lnTo>
                <a:lnTo>
                  <a:pt x="71424" y="0"/>
                </a:lnTo>
                <a:lnTo>
                  <a:pt x="97002" y="25628"/>
                </a:lnTo>
                <a:lnTo>
                  <a:pt x="99187" y="477570"/>
                </a:lnTo>
                <a:lnTo>
                  <a:pt x="35864" y="5067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325641" y="6134770"/>
            <a:ext cx="74790" cy="18084"/>
          </a:xfrm>
          <a:custGeom>
            <a:avLst/>
            <a:gdLst/>
            <a:ahLst/>
            <a:cxnLst/>
            <a:rect l="l" t="t" r="r" b="b"/>
            <a:pathLst>
              <a:path w="74790" h="18084">
                <a:moveTo>
                  <a:pt x="0" y="18084"/>
                </a:moveTo>
                <a:lnTo>
                  <a:pt x="747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56080" y="4872514"/>
            <a:ext cx="100088" cy="98717"/>
          </a:xfrm>
          <a:custGeom>
            <a:avLst/>
            <a:gdLst/>
            <a:ahLst/>
            <a:cxnLst/>
            <a:rect l="l" t="t" r="r" b="b"/>
            <a:pathLst>
              <a:path w="100088" h="98717">
                <a:moveTo>
                  <a:pt x="38900" y="83134"/>
                </a:moveTo>
                <a:lnTo>
                  <a:pt x="33210" y="79984"/>
                </a:lnTo>
                <a:lnTo>
                  <a:pt x="23295" y="72123"/>
                </a:lnTo>
                <a:lnTo>
                  <a:pt x="16447" y="60906"/>
                </a:lnTo>
                <a:lnTo>
                  <a:pt x="14084" y="48259"/>
                </a:lnTo>
                <a:lnTo>
                  <a:pt x="14084" y="42659"/>
                </a:lnTo>
                <a:lnTo>
                  <a:pt x="15417" y="37083"/>
                </a:lnTo>
                <a:lnTo>
                  <a:pt x="18300" y="31927"/>
                </a:lnTo>
                <a:lnTo>
                  <a:pt x="24869" y="23452"/>
                </a:lnTo>
                <a:lnTo>
                  <a:pt x="35974" y="16514"/>
                </a:lnTo>
                <a:lnTo>
                  <a:pt x="48983" y="14096"/>
                </a:lnTo>
                <a:lnTo>
                  <a:pt x="54991" y="14096"/>
                </a:lnTo>
                <a:lnTo>
                  <a:pt x="61137" y="15582"/>
                </a:lnTo>
                <a:lnTo>
                  <a:pt x="66903" y="18745"/>
                </a:lnTo>
                <a:lnTo>
                  <a:pt x="68707" y="19735"/>
                </a:lnTo>
                <a:lnTo>
                  <a:pt x="71945" y="22072"/>
                </a:lnTo>
                <a:lnTo>
                  <a:pt x="79768" y="22072"/>
                </a:lnTo>
                <a:lnTo>
                  <a:pt x="89090" y="19342"/>
                </a:lnTo>
                <a:lnTo>
                  <a:pt x="85001" y="14223"/>
                </a:lnTo>
                <a:lnTo>
                  <a:pt x="79832" y="9791"/>
                </a:lnTo>
                <a:lnTo>
                  <a:pt x="73710" y="6413"/>
                </a:lnTo>
                <a:lnTo>
                  <a:pt x="61447" y="1564"/>
                </a:lnTo>
                <a:lnTo>
                  <a:pt x="48983" y="0"/>
                </a:lnTo>
                <a:lnTo>
                  <a:pt x="36912" y="1466"/>
                </a:lnTo>
                <a:lnTo>
                  <a:pt x="24721" y="6263"/>
                </a:lnTo>
                <a:lnTo>
                  <a:pt x="14158" y="14208"/>
                </a:lnTo>
                <a:lnTo>
                  <a:pt x="5956" y="25107"/>
                </a:lnTo>
                <a:lnTo>
                  <a:pt x="1905" y="32410"/>
                </a:lnTo>
                <a:lnTo>
                  <a:pt x="0" y="40398"/>
                </a:lnTo>
                <a:lnTo>
                  <a:pt x="3" y="48857"/>
                </a:lnTo>
                <a:lnTo>
                  <a:pt x="1886" y="61726"/>
                </a:lnTo>
                <a:lnTo>
                  <a:pt x="7065" y="73715"/>
                </a:lnTo>
                <a:lnTo>
                  <a:pt x="15316" y="84143"/>
                </a:lnTo>
                <a:lnTo>
                  <a:pt x="26416" y="92329"/>
                </a:lnTo>
                <a:lnTo>
                  <a:pt x="38610" y="97154"/>
                </a:lnTo>
                <a:lnTo>
                  <a:pt x="51104" y="98717"/>
                </a:lnTo>
                <a:lnTo>
                  <a:pt x="63157" y="97257"/>
                </a:lnTo>
                <a:lnTo>
                  <a:pt x="75353" y="92471"/>
                </a:lnTo>
                <a:lnTo>
                  <a:pt x="85927" y="84538"/>
                </a:lnTo>
                <a:lnTo>
                  <a:pt x="94145" y="73647"/>
                </a:lnTo>
                <a:lnTo>
                  <a:pt x="98158" y="66306"/>
                </a:lnTo>
                <a:lnTo>
                  <a:pt x="100088" y="58331"/>
                </a:lnTo>
                <a:lnTo>
                  <a:pt x="100088" y="46405"/>
                </a:lnTo>
                <a:lnTo>
                  <a:pt x="99568" y="42367"/>
                </a:lnTo>
                <a:lnTo>
                  <a:pt x="98577" y="38430"/>
                </a:lnTo>
                <a:lnTo>
                  <a:pt x="84950" y="41986"/>
                </a:lnTo>
                <a:lnTo>
                  <a:pt x="85648" y="44767"/>
                </a:lnTo>
                <a:lnTo>
                  <a:pt x="86004" y="47624"/>
                </a:lnTo>
                <a:lnTo>
                  <a:pt x="86004" y="56057"/>
                </a:lnTo>
                <a:lnTo>
                  <a:pt x="84645" y="61645"/>
                </a:lnTo>
                <a:lnTo>
                  <a:pt x="81800" y="66865"/>
                </a:lnTo>
                <a:lnTo>
                  <a:pt x="75235" y="75290"/>
                </a:lnTo>
                <a:lnTo>
                  <a:pt x="64121" y="82215"/>
                </a:lnTo>
                <a:lnTo>
                  <a:pt x="51104" y="84632"/>
                </a:lnTo>
                <a:lnTo>
                  <a:pt x="45059" y="84632"/>
                </a:lnTo>
                <a:lnTo>
                  <a:pt x="38900" y="83134"/>
                </a:lnTo>
                <a:close/>
              </a:path>
            </a:pathLst>
          </a:custGeom>
          <a:solidFill>
            <a:srgbClr val="2581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56080" y="4872514"/>
            <a:ext cx="100088" cy="98717"/>
          </a:xfrm>
          <a:custGeom>
            <a:avLst/>
            <a:gdLst/>
            <a:ahLst/>
            <a:cxnLst/>
            <a:rect l="l" t="t" r="r" b="b"/>
            <a:pathLst>
              <a:path w="100088" h="98717">
                <a:moveTo>
                  <a:pt x="71945" y="22072"/>
                </a:moveTo>
                <a:lnTo>
                  <a:pt x="68707" y="19735"/>
                </a:lnTo>
                <a:lnTo>
                  <a:pt x="66903" y="18745"/>
                </a:lnTo>
                <a:lnTo>
                  <a:pt x="61137" y="15582"/>
                </a:lnTo>
                <a:lnTo>
                  <a:pt x="54991" y="14096"/>
                </a:lnTo>
                <a:lnTo>
                  <a:pt x="48983" y="14096"/>
                </a:lnTo>
                <a:lnTo>
                  <a:pt x="35974" y="16514"/>
                </a:lnTo>
                <a:lnTo>
                  <a:pt x="24869" y="23452"/>
                </a:lnTo>
                <a:lnTo>
                  <a:pt x="18300" y="31927"/>
                </a:lnTo>
                <a:lnTo>
                  <a:pt x="15417" y="37083"/>
                </a:lnTo>
                <a:lnTo>
                  <a:pt x="14084" y="42659"/>
                </a:lnTo>
                <a:lnTo>
                  <a:pt x="14084" y="48259"/>
                </a:lnTo>
                <a:lnTo>
                  <a:pt x="16447" y="60906"/>
                </a:lnTo>
                <a:lnTo>
                  <a:pt x="23295" y="72123"/>
                </a:lnTo>
                <a:lnTo>
                  <a:pt x="33210" y="79984"/>
                </a:lnTo>
                <a:lnTo>
                  <a:pt x="38900" y="83134"/>
                </a:lnTo>
                <a:lnTo>
                  <a:pt x="45059" y="84632"/>
                </a:lnTo>
                <a:lnTo>
                  <a:pt x="51104" y="84632"/>
                </a:lnTo>
                <a:lnTo>
                  <a:pt x="64121" y="82215"/>
                </a:lnTo>
                <a:lnTo>
                  <a:pt x="75235" y="75290"/>
                </a:lnTo>
                <a:lnTo>
                  <a:pt x="81800" y="66865"/>
                </a:lnTo>
                <a:lnTo>
                  <a:pt x="84645" y="61645"/>
                </a:lnTo>
                <a:lnTo>
                  <a:pt x="86004" y="56057"/>
                </a:lnTo>
                <a:lnTo>
                  <a:pt x="86004" y="50482"/>
                </a:lnTo>
                <a:lnTo>
                  <a:pt x="86004" y="47624"/>
                </a:lnTo>
                <a:lnTo>
                  <a:pt x="85648" y="44767"/>
                </a:lnTo>
                <a:lnTo>
                  <a:pt x="84950" y="41986"/>
                </a:lnTo>
                <a:lnTo>
                  <a:pt x="98577" y="38430"/>
                </a:lnTo>
                <a:lnTo>
                  <a:pt x="99568" y="42367"/>
                </a:lnTo>
                <a:lnTo>
                  <a:pt x="100088" y="46405"/>
                </a:lnTo>
                <a:lnTo>
                  <a:pt x="100088" y="50482"/>
                </a:lnTo>
                <a:lnTo>
                  <a:pt x="100088" y="58331"/>
                </a:lnTo>
                <a:lnTo>
                  <a:pt x="98158" y="66306"/>
                </a:lnTo>
                <a:lnTo>
                  <a:pt x="94145" y="73647"/>
                </a:lnTo>
                <a:lnTo>
                  <a:pt x="85927" y="84538"/>
                </a:lnTo>
                <a:lnTo>
                  <a:pt x="75353" y="92471"/>
                </a:lnTo>
                <a:lnTo>
                  <a:pt x="63157" y="97257"/>
                </a:lnTo>
                <a:lnTo>
                  <a:pt x="51142" y="98717"/>
                </a:lnTo>
                <a:lnTo>
                  <a:pt x="38610" y="97154"/>
                </a:lnTo>
                <a:lnTo>
                  <a:pt x="26416" y="92329"/>
                </a:lnTo>
                <a:lnTo>
                  <a:pt x="15316" y="84143"/>
                </a:lnTo>
                <a:lnTo>
                  <a:pt x="7065" y="73715"/>
                </a:lnTo>
                <a:lnTo>
                  <a:pt x="1886" y="61726"/>
                </a:lnTo>
                <a:lnTo>
                  <a:pt x="3" y="48857"/>
                </a:lnTo>
                <a:lnTo>
                  <a:pt x="0" y="48259"/>
                </a:lnTo>
                <a:lnTo>
                  <a:pt x="0" y="40398"/>
                </a:lnTo>
                <a:lnTo>
                  <a:pt x="1905" y="32410"/>
                </a:lnTo>
                <a:lnTo>
                  <a:pt x="5956" y="25107"/>
                </a:lnTo>
                <a:lnTo>
                  <a:pt x="14158" y="14208"/>
                </a:lnTo>
                <a:lnTo>
                  <a:pt x="24721" y="6263"/>
                </a:lnTo>
                <a:lnTo>
                  <a:pt x="36912" y="1466"/>
                </a:lnTo>
                <a:lnTo>
                  <a:pt x="48983" y="0"/>
                </a:lnTo>
                <a:lnTo>
                  <a:pt x="61447" y="1564"/>
                </a:lnTo>
                <a:lnTo>
                  <a:pt x="73576" y="6339"/>
                </a:lnTo>
                <a:lnTo>
                  <a:pt x="73710" y="6413"/>
                </a:lnTo>
                <a:lnTo>
                  <a:pt x="79832" y="9791"/>
                </a:lnTo>
                <a:lnTo>
                  <a:pt x="85001" y="14223"/>
                </a:lnTo>
                <a:lnTo>
                  <a:pt x="89090" y="19342"/>
                </a:lnTo>
                <a:lnTo>
                  <a:pt x="79768" y="22072"/>
                </a:lnTo>
                <a:lnTo>
                  <a:pt x="71945" y="220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20549" y="6599489"/>
            <a:ext cx="18745" cy="16357"/>
          </a:xfrm>
          <a:custGeom>
            <a:avLst/>
            <a:gdLst/>
            <a:ahLst/>
            <a:cxnLst/>
            <a:rect l="l" t="t" r="r" b="b"/>
            <a:pathLst>
              <a:path w="18745" h="16357">
                <a:moveTo>
                  <a:pt x="18745" y="16357"/>
                </a:moveTo>
                <a:lnTo>
                  <a:pt x="18719" y="0"/>
                </a:lnTo>
                <a:lnTo>
                  <a:pt x="0" y="7759"/>
                </a:lnTo>
                <a:lnTo>
                  <a:pt x="18745" y="16357"/>
                </a:lnTo>
                <a:close/>
              </a:path>
            </a:pathLst>
          </a:custGeom>
          <a:solidFill>
            <a:srgbClr val="7E46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320549" y="6599489"/>
            <a:ext cx="18745" cy="16357"/>
          </a:xfrm>
          <a:custGeom>
            <a:avLst/>
            <a:gdLst/>
            <a:ahLst/>
            <a:cxnLst/>
            <a:rect l="l" t="t" r="r" b="b"/>
            <a:pathLst>
              <a:path w="18745" h="16357">
                <a:moveTo>
                  <a:pt x="18745" y="16357"/>
                </a:moveTo>
                <a:lnTo>
                  <a:pt x="0" y="7759"/>
                </a:lnTo>
                <a:lnTo>
                  <a:pt x="18719" y="0"/>
                </a:lnTo>
                <a:lnTo>
                  <a:pt x="18745" y="163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55764" y="6094171"/>
            <a:ext cx="108623" cy="61798"/>
          </a:xfrm>
          <a:custGeom>
            <a:avLst/>
            <a:gdLst/>
            <a:ahLst/>
            <a:cxnLst/>
            <a:rect l="l" t="t" r="r" b="b"/>
            <a:pathLst>
              <a:path w="108623" h="61798">
                <a:moveTo>
                  <a:pt x="92189" y="18910"/>
                </a:moveTo>
                <a:lnTo>
                  <a:pt x="108623" y="15201"/>
                </a:lnTo>
                <a:lnTo>
                  <a:pt x="95999" y="2705"/>
                </a:lnTo>
                <a:lnTo>
                  <a:pt x="94107" y="723"/>
                </a:lnTo>
                <a:lnTo>
                  <a:pt x="91211" y="0"/>
                </a:lnTo>
                <a:lnTo>
                  <a:pt x="88607" y="889"/>
                </a:lnTo>
                <a:lnTo>
                  <a:pt x="5054" y="29349"/>
                </a:lnTo>
                <a:lnTo>
                  <a:pt x="2489" y="30213"/>
                </a:lnTo>
                <a:lnTo>
                  <a:pt x="647" y="32499"/>
                </a:lnTo>
                <a:lnTo>
                  <a:pt x="317" y="35179"/>
                </a:lnTo>
                <a:lnTo>
                  <a:pt x="0" y="37858"/>
                </a:lnTo>
                <a:lnTo>
                  <a:pt x="1257" y="40500"/>
                </a:lnTo>
                <a:lnTo>
                  <a:pt x="3530" y="41960"/>
                </a:lnTo>
                <a:lnTo>
                  <a:pt x="32905" y="60693"/>
                </a:lnTo>
                <a:lnTo>
                  <a:pt x="35356" y="61798"/>
                </a:lnTo>
                <a:lnTo>
                  <a:pt x="38823" y="61468"/>
                </a:lnTo>
                <a:lnTo>
                  <a:pt x="62280" y="54622"/>
                </a:lnTo>
                <a:lnTo>
                  <a:pt x="51549" y="42430"/>
                </a:lnTo>
                <a:lnTo>
                  <a:pt x="37706" y="47040"/>
                </a:lnTo>
                <a:lnTo>
                  <a:pt x="23469" y="37960"/>
                </a:lnTo>
                <a:lnTo>
                  <a:pt x="88887" y="15684"/>
                </a:lnTo>
                <a:lnTo>
                  <a:pt x="92189" y="18910"/>
                </a:lnTo>
                <a:close/>
              </a:path>
            </a:pathLst>
          </a:custGeom>
          <a:solidFill>
            <a:srgbClr val="00516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55764" y="6094171"/>
            <a:ext cx="108623" cy="61798"/>
          </a:xfrm>
          <a:custGeom>
            <a:avLst/>
            <a:gdLst/>
            <a:ahLst/>
            <a:cxnLst/>
            <a:rect l="l" t="t" r="r" b="b"/>
            <a:pathLst>
              <a:path w="108623" h="61798">
                <a:moveTo>
                  <a:pt x="32905" y="60693"/>
                </a:moveTo>
                <a:lnTo>
                  <a:pt x="3530" y="41960"/>
                </a:lnTo>
                <a:lnTo>
                  <a:pt x="1257" y="40500"/>
                </a:lnTo>
                <a:lnTo>
                  <a:pt x="0" y="37858"/>
                </a:lnTo>
                <a:lnTo>
                  <a:pt x="317" y="35179"/>
                </a:lnTo>
                <a:lnTo>
                  <a:pt x="647" y="32499"/>
                </a:lnTo>
                <a:lnTo>
                  <a:pt x="2489" y="30213"/>
                </a:lnTo>
                <a:lnTo>
                  <a:pt x="5054" y="29349"/>
                </a:lnTo>
                <a:lnTo>
                  <a:pt x="88607" y="889"/>
                </a:lnTo>
                <a:lnTo>
                  <a:pt x="91211" y="0"/>
                </a:lnTo>
                <a:lnTo>
                  <a:pt x="94107" y="723"/>
                </a:lnTo>
                <a:lnTo>
                  <a:pt x="95999" y="2705"/>
                </a:lnTo>
                <a:lnTo>
                  <a:pt x="108623" y="15201"/>
                </a:lnTo>
                <a:lnTo>
                  <a:pt x="92189" y="18910"/>
                </a:lnTo>
                <a:lnTo>
                  <a:pt x="88887" y="15684"/>
                </a:lnTo>
                <a:lnTo>
                  <a:pt x="23469" y="37960"/>
                </a:lnTo>
                <a:lnTo>
                  <a:pt x="37706" y="47040"/>
                </a:lnTo>
                <a:lnTo>
                  <a:pt x="51549" y="42430"/>
                </a:lnTo>
                <a:lnTo>
                  <a:pt x="62280" y="54622"/>
                </a:lnTo>
                <a:lnTo>
                  <a:pt x="38823" y="61468"/>
                </a:lnTo>
                <a:lnTo>
                  <a:pt x="38125" y="61683"/>
                </a:lnTo>
                <a:lnTo>
                  <a:pt x="37401" y="61798"/>
                </a:lnTo>
                <a:lnTo>
                  <a:pt x="36677" y="61798"/>
                </a:lnTo>
                <a:lnTo>
                  <a:pt x="35356" y="61798"/>
                </a:lnTo>
                <a:lnTo>
                  <a:pt x="34036" y="61417"/>
                </a:lnTo>
                <a:lnTo>
                  <a:pt x="32905" y="60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83497" y="4929182"/>
            <a:ext cx="524662" cy="1201496"/>
          </a:xfrm>
          <a:custGeom>
            <a:avLst/>
            <a:gdLst/>
            <a:ahLst/>
            <a:cxnLst/>
            <a:rect l="l" t="t" r="r" b="b"/>
            <a:pathLst>
              <a:path w="524662" h="1201496">
                <a:moveTo>
                  <a:pt x="489140" y="0"/>
                </a:moveTo>
                <a:lnTo>
                  <a:pt x="0" y="1201496"/>
                </a:lnTo>
                <a:lnTo>
                  <a:pt x="57099" y="1184706"/>
                </a:lnTo>
                <a:lnTo>
                  <a:pt x="524662" y="28943"/>
                </a:lnTo>
                <a:lnTo>
                  <a:pt x="489140" y="0"/>
                </a:lnTo>
                <a:close/>
              </a:path>
            </a:pathLst>
          </a:custGeom>
          <a:solidFill>
            <a:srgbClr val="B8664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283497" y="4929182"/>
            <a:ext cx="524662" cy="1201496"/>
          </a:xfrm>
          <a:custGeom>
            <a:avLst/>
            <a:gdLst/>
            <a:ahLst/>
            <a:cxnLst/>
            <a:rect l="l" t="t" r="r" b="b"/>
            <a:pathLst>
              <a:path w="524662" h="1201496">
                <a:moveTo>
                  <a:pt x="489140" y="0"/>
                </a:moveTo>
                <a:lnTo>
                  <a:pt x="0" y="1201496"/>
                </a:lnTo>
                <a:lnTo>
                  <a:pt x="57099" y="1184706"/>
                </a:lnTo>
                <a:lnTo>
                  <a:pt x="524662" y="28943"/>
                </a:lnTo>
                <a:lnTo>
                  <a:pt x="48914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724479" y="4929183"/>
            <a:ext cx="83680" cy="142189"/>
          </a:xfrm>
          <a:custGeom>
            <a:avLst/>
            <a:gdLst/>
            <a:ahLst/>
            <a:cxnLst/>
            <a:rect l="l" t="t" r="r" b="b"/>
            <a:pathLst>
              <a:path w="83680" h="142189">
                <a:moveTo>
                  <a:pt x="48158" y="0"/>
                </a:moveTo>
                <a:lnTo>
                  <a:pt x="0" y="118287"/>
                </a:lnTo>
                <a:lnTo>
                  <a:pt x="37782" y="142189"/>
                </a:lnTo>
                <a:lnTo>
                  <a:pt x="83680" y="28943"/>
                </a:lnTo>
                <a:lnTo>
                  <a:pt x="48158" y="0"/>
                </a:lnTo>
                <a:close/>
              </a:path>
            </a:pathLst>
          </a:custGeom>
          <a:solidFill>
            <a:srgbClr val="7E46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724479" y="4929183"/>
            <a:ext cx="83680" cy="142189"/>
          </a:xfrm>
          <a:custGeom>
            <a:avLst/>
            <a:gdLst/>
            <a:ahLst/>
            <a:cxnLst/>
            <a:rect l="l" t="t" r="r" b="b"/>
            <a:pathLst>
              <a:path w="83680" h="142189">
                <a:moveTo>
                  <a:pt x="48158" y="0"/>
                </a:moveTo>
                <a:lnTo>
                  <a:pt x="83680" y="28943"/>
                </a:lnTo>
                <a:lnTo>
                  <a:pt x="37782" y="142189"/>
                </a:lnTo>
                <a:lnTo>
                  <a:pt x="0" y="118287"/>
                </a:lnTo>
                <a:lnTo>
                  <a:pt x="4815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857572" y="4920801"/>
            <a:ext cx="488073" cy="786866"/>
          </a:xfrm>
          <a:custGeom>
            <a:avLst/>
            <a:gdLst/>
            <a:ahLst/>
            <a:cxnLst/>
            <a:rect l="l" t="t" r="r" b="b"/>
            <a:pathLst>
              <a:path w="488073" h="786866">
                <a:moveTo>
                  <a:pt x="451192" y="771410"/>
                </a:moveTo>
                <a:lnTo>
                  <a:pt x="488073" y="765200"/>
                </a:lnTo>
                <a:lnTo>
                  <a:pt x="487616" y="754722"/>
                </a:lnTo>
                <a:lnTo>
                  <a:pt x="35521" y="0"/>
                </a:lnTo>
                <a:lnTo>
                  <a:pt x="0" y="28943"/>
                </a:lnTo>
                <a:lnTo>
                  <a:pt x="436029" y="767118"/>
                </a:lnTo>
                <a:lnTo>
                  <a:pt x="437426" y="777938"/>
                </a:lnTo>
                <a:lnTo>
                  <a:pt x="444258" y="786866"/>
                </a:lnTo>
                <a:lnTo>
                  <a:pt x="451116" y="785609"/>
                </a:lnTo>
                <a:lnTo>
                  <a:pt x="451192" y="771410"/>
                </a:lnTo>
                <a:close/>
              </a:path>
            </a:pathLst>
          </a:custGeom>
          <a:solidFill>
            <a:srgbClr val="B8664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857572" y="4920801"/>
            <a:ext cx="488073" cy="786866"/>
          </a:xfrm>
          <a:custGeom>
            <a:avLst/>
            <a:gdLst/>
            <a:ahLst/>
            <a:cxnLst/>
            <a:rect l="l" t="t" r="r" b="b"/>
            <a:pathLst>
              <a:path w="488073" h="786866">
                <a:moveTo>
                  <a:pt x="35521" y="0"/>
                </a:moveTo>
                <a:lnTo>
                  <a:pt x="487616" y="754722"/>
                </a:lnTo>
                <a:lnTo>
                  <a:pt x="488073" y="765200"/>
                </a:lnTo>
                <a:lnTo>
                  <a:pt x="451192" y="771410"/>
                </a:lnTo>
                <a:lnTo>
                  <a:pt x="451116" y="785609"/>
                </a:lnTo>
                <a:lnTo>
                  <a:pt x="444258" y="786866"/>
                </a:lnTo>
                <a:lnTo>
                  <a:pt x="437426" y="777938"/>
                </a:lnTo>
                <a:lnTo>
                  <a:pt x="436029" y="767118"/>
                </a:lnTo>
                <a:lnTo>
                  <a:pt x="0" y="28943"/>
                </a:lnTo>
                <a:lnTo>
                  <a:pt x="355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54435" y="5542941"/>
            <a:ext cx="108978" cy="117259"/>
          </a:xfrm>
          <a:custGeom>
            <a:avLst/>
            <a:gdLst/>
            <a:ahLst/>
            <a:cxnLst/>
            <a:rect l="l" t="t" r="r" b="b"/>
            <a:pathLst>
              <a:path w="108978" h="117259">
                <a:moveTo>
                  <a:pt x="82283" y="111175"/>
                </a:moveTo>
                <a:lnTo>
                  <a:pt x="82181" y="101917"/>
                </a:lnTo>
                <a:lnTo>
                  <a:pt x="80657" y="97612"/>
                </a:lnTo>
                <a:lnTo>
                  <a:pt x="79794" y="95707"/>
                </a:lnTo>
                <a:lnTo>
                  <a:pt x="78219" y="92240"/>
                </a:lnTo>
                <a:lnTo>
                  <a:pt x="75780" y="91452"/>
                </a:lnTo>
                <a:lnTo>
                  <a:pt x="72618" y="89585"/>
                </a:lnTo>
                <a:lnTo>
                  <a:pt x="76936" y="89801"/>
                </a:lnTo>
                <a:lnTo>
                  <a:pt x="82130" y="92570"/>
                </a:lnTo>
                <a:lnTo>
                  <a:pt x="85382" y="88925"/>
                </a:lnTo>
                <a:lnTo>
                  <a:pt x="87566" y="86448"/>
                </a:lnTo>
                <a:lnTo>
                  <a:pt x="89776" y="81406"/>
                </a:lnTo>
                <a:lnTo>
                  <a:pt x="90487" y="78104"/>
                </a:lnTo>
                <a:lnTo>
                  <a:pt x="91960" y="71208"/>
                </a:lnTo>
                <a:lnTo>
                  <a:pt x="89154" y="64909"/>
                </a:lnTo>
                <a:lnTo>
                  <a:pt x="82080" y="63855"/>
                </a:lnTo>
                <a:lnTo>
                  <a:pt x="92933" y="61547"/>
                </a:lnTo>
                <a:lnTo>
                  <a:pt x="98981" y="51318"/>
                </a:lnTo>
                <a:lnTo>
                  <a:pt x="99110" y="50279"/>
                </a:lnTo>
                <a:lnTo>
                  <a:pt x="99910" y="40195"/>
                </a:lnTo>
                <a:lnTo>
                  <a:pt x="91884" y="38836"/>
                </a:lnTo>
                <a:lnTo>
                  <a:pt x="87007" y="32054"/>
                </a:lnTo>
                <a:lnTo>
                  <a:pt x="92468" y="32613"/>
                </a:lnTo>
                <a:lnTo>
                  <a:pt x="99402" y="33731"/>
                </a:lnTo>
                <a:lnTo>
                  <a:pt x="104013" y="29997"/>
                </a:lnTo>
                <a:lnTo>
                  <a:pt x="108978" y="25984"/>
                </a:lnTo>
                <a:lnTo>
                  <a:pt x="108013" y="18046"/>
                </a:lnTo>
                <a:lnTo>
                  <a:pt x="106451" y="12420"/>
                </a:lnTo>
                <a:lnTo>
                  <a:pt x="104609" y="5829"/>
                </a:lnTo>
                <a:lnTo>
                  <a:pt x="100190" y="5486"/>
                </a:lnTo>
                <a:lnTo>
                  <a:pt x="94234" y="2438"/>
                </a:lnTo>
                <a:lnTo>
                  <a:pt x="90766" y="660"/>
                </a:lnTo>
                <a:lnTo>
                  <a:pt x="80924" y="4152"/>
                </a:lnTo>
                <a:lnTo>
                  <a:pt x="79286" y="0"/>
                </a:lnTo>
                <a:lnTo>
                  <a:pt x="0" y="100279"/>
                </a:lnTo>
                <a:lnTo>
                  <a:pt x="9639" y="107532"/>
                </a:lnTo>
                <a:lnTo>
                  <a:pt x="21717" y="109033"/>
                </a:lnTo>
                <a:lnTo>
                  <a:pt x="34086" y="109054"/>
                </a:lnTo>
                <a:lnTo>
                  <a:pt x="40132" y="109321"/>
                </a:lnTo>
                <a:lnTo>
                  <a:pt x="49809" y="117259"/>
                </a:lnTo>
                <a:lnTo>
                  <a:pt x="55676" y="116420"/>
                </a:lnTo>
                <a:lnTo>
                  <a:pt x="60007" y="115798"/>
                </a:lnTo>
                <a:lnTo>
                  <a:pt x="64922" y="116801"/>
                </a:lnTo>
                <a:lnTo>
                  <a:pt x="69303" y="116509"/>
                </a:lnTo>
                <a:lnTo>
                  <a:pt x="74739" y="116116"/>
                </a:lnTo>
                <a:lnTo>
                  <a:pt x="82283" y="1111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54435" y="5542941"/>
            <a:ext cx="108978" cy="117259"/>
          </a:xfrm>
          <a:custGeom>
            <a:avLst/>
            <a:gdLst/>
            <a:ahLst/>
            <a:cxnLst/>
            <a:rect l="l" t="t" r="r" b="b"/>
            <a:pathLst>
              <a:path w="108978" h="117259">
                <a:moveTo>
                  <a:pt x="0" y="100279"/>
                </a:moveTo>
                <a:lnTo>
                  <a:pt x="9639" y="107532"/>
                </a:lnTo>
                <a:lnTo>
                  <a:pt x="21717" y="109033"/>
                </a:lnTo>
                <a:lnTo>
                  <a:pt x="34086" y="109054"/>
                </a:lnTo>
                <a:lnTo>
                  <a:pt x="40132" y="109321"/>
                </a:lnTo>
                <a:lnTo>
                  <a:pt x="49809" y="117259"/>
                </a:lnTo>
                <a:lnTo>
                  <a:pt x="55676" y="116420"/>
                </a:lnTo>
                <a:lnTo>
                  <a:pt x="60007" y="115798"/>
                </a:lnTo>
                <a:lnTo>
                  <a:pt x="64922" y="116801"/>
                </a:lnTo>
                <a:lnTo>
                  <a:pt x="69303" y="116509"/>
                </a:lnTo>
                <a:lnTo>
                  <a:pt x="74739" y="116116"/>
                </a:lnTo>
                <a:lnTo>
                  <a:pt x="82283" y="111175"/>
                </a:lnTo>
                <a:lnTo>
                  <a:pt x="82207" y="103809"/>
                </a:lnTo>
                <a:lnTo>
                  <a:pt x="82181" y="101917"/>
                </a:lnTo>
                <a:lnTo>
                  <a:pt x="80657" y="97612"/>
                </a:lnTo>
                <a:lnTo>
                  <a:pt x="79794" y="95707"/>
                </a:lnTo>
                <a:lnTo>
                  <a:pt x="78219" y="92240"/>
                </a:lnTo>
                <a:lnTo>
                  <a:pt x="75780" y="91452"/>
                </a:lnTo>
                <a:lnTo>
                  <a:pt x="72618" y="89585"/>
                </a:lnTo>
                <a:lnTo>
                  <a:pt x="76936" y="89801"/>
                </a:lnTo>
                <a:lnTo>
                  <a:pt x="82130" y="92570"/>
                </a:lnTo>
                <a:lnTo>
                  <a:pt x="85382" y="88925"/>
                </a:lnTo>
                <a:lnTo>
                  <a:pt x="87566" y="86448"/>
                </a:lnTo>
                <a:lnTo>
                  <a:pt x="89776" y="81406"/>
                </a:lnTo>
                <a:lnTo>
                  <a:pt x="90487" y="78104"/>
                </a:lnTo>
                <a:lnTo>
                  <a:pt x="91960" y="71208"/>
                </a:lnTo>
                <a:lnTo>
                  <a:pt x="89154" y="64909"/>
                </a:lnTo>
                <a:lnTo>
                  <a:pt x="82080" y="63855"/>
                </a:lnTo>
                <a:lnTo>
                  <a:pt x="92933" y="61547"/>
                </a:lnTo>
                <a:lnTo>
                  <a:pt x="98981" y="51318"/>
                </a:lnTo>
                <a:lnTo>
                  <a:pt x="99110" y="50279"/>
                </a:lnTo>
                <a:lnTo>
                  <a:pt x="99910" y="40195"/>
                </a:lnTo>
                <a:lnTo>
                  <a:pt x="91884" y="38836"/>
                </a:lnTo>
                <a:lnTo>
                  <a:pt x="87007" y="32054"/>
                </a:lnTo>
                <a:lnTo>
                  <a:pt x="92468" y="32613"/>
                </a:lnTo>
                <a:lnTo>
                  <a:pt x="99402" y="33731"/>
                </a:lnTo>
                <a:lnTo>
                  <a:pt x="104013" y="29997"/>
                </a:lnTo>
                <a:lnTo>
                  <a:pt x="108978" y="25984"/>
                </a:lnTo>
                <a:lnTo>
                  <a:pt x="108013" y="18046"/>
                </a:lnTo>
                <a:lnTo>
                  <a:pt x="106451" y="12420"/>
                </a:lnTo>
                <a:lnTo>
                  <a:pt x="104609" y="5829"/>
                </a:lnTo>
                <a:lnTo>
                  <a:pt x="100190" y="5486"/>
                </a:lnTo>
                <a:lnTo>
                  <a:pt x="94234" y="2438"/>
                </a:lnTo>
                <a:lnTo>
                  <a:pt x="90766" y="660"/>
                </a:lnTo>
                <a:lnTo>
                  <a:pt x="80924" y="4152"/>
                </a:lnTo>
                <a:lnTo>
                  <a:pt x="792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81829" y="5615521"/>
            <a:ext cx="45224" cy="17005"/>
          </a:xfrm>
          <a:custGeom>
            <a:avLst/>
            <a:gdLst/>
            <a:ahLst/>
            <a:cxnLst/>
            <a:rect l="l" t="t" r="r" b="b"/>
            <a:pathLst>
              <a:path w="45224" h="17005">
                <a:moveTo>
                  <a:pt x="45224" y="17005"/>
                </a:moveTo>
                <a:lnTo>
                  <a:pt x="35094" y="13285"/>
                </a:lnTo>
                <a:lnTo>
                  <a:pt x="21194" y="7950"/>
                </a:lnTo>
                <a:lnTo>
                  <a:pt x="7708" y="279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93423" y="5539331"/>
            <a:ext cx="95827" cy="76060"/>
          </a:xfrm>
          <a:custGeom>
            <a:avLst/>
            <a:gdLst/>
            <a:ahLst/>
            <a:cxnLst/>
            <a:rect l="l" t="t" r="r" b="b"/>
            <a:pathLst>
              <a:path w="95827" h="76060">
                <a:moveTo>
                  <a:pt x="20279" y="61568"/>
                </a:moveTo>
                <a:lnTo>
                  <a:pt x="29421" y="56350"/>
                </a:lnTo>
                <a:lnTo>
                  <a:pt x="35800" y="48291"/>
                </a:lnTo>
                <a:lnTo>
                  <a:pt x="41669" y="40784"/>
                </a:lnTo>
                <a:lnTo>
                  <a:pt x="49281" y="37223"/>
                </a:lnTo>
                <a:lnTo>
                  <a:pt x="50277" y="37153"/>
                </a:lnTo>
                <a:lnTo>
                  <a:pt x="58532" y="36958"/>
                </a:lnTo>
                <a:lnTo>
                  <a:pt x="67150" y="48221"/>
                </a:lnTo>
                <a:lnTo>
                  <a:pt x="67359" y="49034"/>
                </a:lnTo>
                <a:lnTo>
                  <a:pt x="95827" y="0"/>
                </a:lnTo>
                <a:lnTo>
                  <a:pt x="82735" y="1254"/>
                </a:lnTo>
                <a:lnTo>
                  <a:pt x="70172" y="4857"/>
                </a:lnTo>
                <a:lnTo>
                  <a:pt x="62261" y="7099"/>
                </a:lnTo>
                <a:lnTo>
                  <a:pt x="58006" y="7289"/>
                </a:lnTo>
                <a:lnTo>
                  <a:pt x="43668" y="2641"/>
                </a:lnTo>
                <a:lnTo>
                  <a:pt x="39337" y="3759"/>
                </a:lnTo>
                <a:lnTo>
                  <a:pt x="30942" y="5162"/>
                </a:lnTo>
                <a:lnTo>
                  <a:pt x="15860" y="7836"/>
                </a:lnTo>
                <a:lnTo>
                  <a:pt x="5568" y="12865"/>
                </a:lnTo>
                <a:lnTo>
                  <a:pt x="2093" y="22831"/>
                </a:lnTo>
                <a:lnTo>
                  <a:pt x="0" y="38097"/>
                </a:lnTo>
                <a:lnTo>
                  <a:pt x="488" y="52513"/>
                </a:lnTo>
                <a:lnTo>
                  <a:pt x="4654" y="60083"/>
                </a:lnTo>
                <a:lnTo>
                  <a:pt x="6120" y="60552"/>
                </a:lnTo>
                <a:lnTo>
                  <a:pt x="20279" y="61568"/>
                </a:lnTo>
                <a:close/>
              </a:path>
              <a:path w="95827" h="76060">
                <a:moveTo>
                  <a:pt x="67359" y="49034"/>
                </a:moveTo>
                <a:lnTo>
                  <a:pt x="51669" y="76060"/>
                </a:lnTo>
                <a:lnTo>
                  <a:pt x="55805" y="72694"/>
                </a:lnTo>
                <a:lnTo>
                  <a:pt x="64345" y="66041"/>
                </a:lnTo>
                <a:lnTo>
                  <a:pt x="69020" y="55499"/>
                </a:lnTo>
                <a:lnTo>
                  <a:pt x="67359" y="490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93423" y="5539331"/>
            <a:ext cx="95827" cy="76060"/>
          </a:xfrm>
          <a:custGeom>
            <a:avLst/>
            <a:gdLst/>
            <a:ahLst/>
            <a:cxnLst/>
            <a:rect l="l" t="t" r="r" b="b"/>
            <a:pathLst>
              <a:path w="95827" h="76060">
                <a:moveTo>
                  <a:pt x="51669" y="76060"/>
                </a:moveTo>
                <a:lnTo>
                  <a:pt x="55805" y="72694"/>
                </a:lnTo>
                <a:lnTo>
                  <a:pt x="64345" y="66041"/>
                </a:lnTo>
                <a:lnTo>
                  <a:pt x="69020" y="55499"/>
                </a:lnTo>
                <a:lnTo>
                  <a:pt x="67150" y="48221"/>
                </a:lnTo>
                <a:lnTo>
                  <a:pt x="58532" y="36958"/>
                </a:lnTo>
                <a:lnTo>
                  <a:pt x="50277" y="37153"/>
                </a:lnTo>
                <a:lnTo>
                  <a:pt x="49281" y="37223"/>
                </a:lnTo>
                <a:lnTo>
                  <a:pt x="41669" y="40784"/>
                </a:lnTo>
                <a:lnTo>
                  <a:pt x="35800" y="48291"/>
                </a:lnTo>
                <a:lnTo>
                  <a:pt x="29421" y="56350"/>
                </a:lnTo>
                <a:lnTo>
                  <a:pt x="20279" y="61568"/>
                </a:lnTo>
                <a:lnTo>
                  <a:pt x="6120" y="60552"/>
                </a:lnTo>
                <a:lnTo>
                  <a:pt x="4654" y="60083"/>
                </a:lnTo>
                <a:lnTo>
                  <a:pt x="488" y="52513"/>
                </a:lnTo>
                <a:lnTo>
                  <a:pt x="0" y="38097"/>
                </a:lnTo>
                <a:lnTo>
                  <a:pt x="2093" y="22831"/>
                </a:lnTo>
                <a:lnTo>
                  <a:pt x="5568" y="12865"/>
                </a:lnTo>
                <a:lnTo>
                  <a:pt x="15860" y="7836"/>
                </a:lnTo>
                <a:lnTo>
                  <a:pt x="30942" y="5162"/>
                </a:lnTo>
                <a:lnTo>
                  <a:pt x="39337" y="3759"/>
                </a:lnTo>
                <a:lnTo>
                  <a:pt x="43668" y="2641"/>
                </a:lnTo>
                <a:lnTo>
                  <a:pt x="58006" y="7289"/>
                </a:lnTo>
                <a:lnTo>
                  <a:pt x="62261" y="7099"/>
                </a:lnTo>
                <a:lnTo>
                  <a:pt x="70172" y="4857"/>
                </a:lnTo>
                <a:lnTo>
                  <a:pt x="82735" y="1254"/>
                </a:lnTo>
                <a:lnTo>
                  <a:pt x="958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15221" y="5600443"/>
            <a:ext cx="17780" cy="5994"/>
          </a:xfrm>
          <a:custGeom>
            <a:avLst/>
            <a:gdLst/>
            <a:ahLst/>
            <a:cxnLst/>
            <a:rect l="l" t="t" r="r" b="b"/>
            <a:pathLst>
              <a:path w="17780" h="5994">
                <a:moveTo>
                  <a:pt x="17780" y="5994"/>
                </a:moveTo>
                <a:lnTo>
                  <a:pt x="10452" y="3517"/>
                </a:lnTo>
                <a:lnTo>
                  <a:pt x="7327" y="246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15038" y="5683750"/>
            <a:ext cx="256273" cy="444639"/>
          </a:xfrm>
          <a:custGeom>
            <a:avLst/>
            <a:gdLst/>
            <a:ahLst/>
            <a:cxnLst/>
            <a:rect l="l" t="t" r="r" b="b"/>
            <a:pathLst>
              <a:path w="256273" h="444639">
                <a:moveTo>
                  <a:pt x="256260" y="83210"/>
                </a:moveTo>
                <a:lnTo>
                  <a:pt x="90449" y="33769"/>
                </a:lnTo>
                <a:lnTo>
                  <a:pt x="61391" y="0"/>
                </a:lnTo>
                <a:lnTo>
                  <a:pt x="0" y="11912"/>
                </a:lnTo>
                <a:lnTo>
                  <a:pt x="22872" y="49733"/>
                </a:lnTo>
                <a:lnTo>
                  <a:pt x="192862" y="101460"/>
                </a:lnTo>
                <a:lnTo>
                  <a:pt x="192887" y="444639"/>
                </a:lnTo>
                <a:lnTo>
                  <a:pt x="218884" y="435825"/>
                </a:lnTo>
                <a:lnTo>
                  <a:pt x="256273" y="417652"/>
                </a:lnTo>
                <a:lnTo>
                  <a:pt x="256260" y="83210"/>
                </a:lnTo>
                <a:close/>
              </a:path>
            </a:pathLst>
          </a:custGeom>
          <a:solidFill>
            <a:srgbClr val="B8664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315038" y="5683750"/>
            <a:ext cx="256273" cy="444639"/>
          </a:xfrm>
          <a:custGeom>
            <a:avLst/>
            <a:gdLst/>
            <a:ahLst/>
            <a:cxnLst/>
            <a:rect l="l" t="t" r="r" b="b"/>
            <a:pathLst>
              <a:path w="256273" h="444639">
                <a:moveTo>
                  <a:pt x="192887" y="444639"/>
                </a:moveTo>
                <a:lnTo>
                  <a:pt x="192862" y="101460"/>
                </a:lnTo>
                <a:lnTo>
                  <a:pt x="22872" y="49733"/>
                </a:lnTo>
                <a:lnTo>
                  <a:pt x="0" y="11912"/>
                </a:lnTo>
                <a:lnTo>
                  <a:pt x="61391" y="0"/>
                </a:lnTo>
                <a:lnTo>
                  <a:pt x="90449" y="33769"/>
                </a:lnTo>
                <a:lnTo>
                  <a:pt x="256260" y="83210"/>
                </a:lnTo>
                <a:lnTo>
                  <a:pt x="256273" y="417652"/>
                </a:lnTo>
                <a:lnTo>
                  <a:pt x="218884" y="435825"/>
                </a:lnTo>
                <a:lnTo>
                  <a:pt x="192887" y="4446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342443" y="5717494"/>
            <a:ext cx="63030" cy="12611"/>
          </a:xfrm>
          <a:custGeom>
            <a:avLst/>
            <a:gdLst/>
            <a:ahLst/>
            <a:cxnLst/>
            <a:rect l="l" t="t" r="r" b="b"/>
            <a:pathLst>
              <a:path w="63030" h="12611">
                <a:moveTo>
                  <a:pt x="0" y="12611"/>
                </a:moveTo>
                <a:lnTo>
                  <a:pt x="630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483566" y="6114318"/>
            <a:ext cx="24358" cy="14071"/>
          </a:xfrm>
          <a:custGeom>
            <a:avLst/>
            <a:gdLst/>
            <a:ahLst/>
            <a:cxnLst/>
            <a:rect l="l" t="t" r="r" b="b"/>
            <a:pathLst>
              <a:path w="24358" h="14071">
                <a:moveTo>
                  <a:pt x="24358" y="14071"/>
                </a:moveTo>
                <a:lnTo>
                  <a:pt x="24358" y="0"/>
                </a:lnTo>
                <a:lnTo>
                  <a:pt x="0" y="10109"/>
                </a:lnTo>
                <a:lnTo>
                  <a:pt x="24358" y="14071"/>
                </a:lnTo>
                <a:close/>
              </a:path>
            </a:pathLst>
          </a:custGeom>
          <a:solidFill>
            <a:srgbClr val="7E46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483566" y="6114318"/>
            <a:ext cx="24358" cy="14071"/>
          </a:xfrm>
          <a:custGeom>
            <a:avLst/>
            <a:gdLst/>
            <a:ahLst/>
            <a:cxnLst/>
            <a:rect l="l" t="t" r="r" b="b"/>
            <a:pathLst>
              <a:path w="24358" h="14071">
                <a:moveTo>
                  <a:pt x="24358" y="14071"/>
                </a:moveTo>
                <a:lnTo>
                  <a:pt x="0" y="10109"/>
                </a:lnTo>
                <a:lnTo>
                  <a:pt x="24358" y="0"/>
                </a:lnTo>
                <a:lnTo>
                  <a:pt x="24358" y="140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807445" y="4870703"/>
            <a:ext cx="100101" cy="98717"/>
          </a:xfrm>
          <a:custGeom>
            <a:avLst/>
            <a:gdLst/>
            <a:ahLst/>
            <a:cxnLst/>
            <a:rect l="l" t="t" r="r" b="b"/>
            <a:pathLst>
              <a:path w="100101" h="98717">
                <a:moveTo>
                  <a:pt x="63162" y="97255"/>
                </a:moveTo>
                <a:lnTo>
                  <a:pt x="75356" y="92468"/>
                </a:lnTo>
                <a:lnTo>
                  <a:pt x="85928" y="84531"/>
                </a:lnTo>
                <a:lnTo>
                  <a:pt x="94145" y="73634"/>
                </a:lnTo>
                <a:lnTo>
                  <a:pt x="98170" y="66306"/>
                </a:lnTo>
                <a:lnTo>
                  <a:pt x="100101" y="58343"/>
                </a:lnTo>
                <a:lnTo>
                  <a:pt x="100004" y="47811"/>
                </a:lnTo>
                <a:lnTo>
                  <a:pt x="97622" y="35127"/>
                </a:lnTo>
                <a:lnTo>
                  <a:pt x="92025" y="23415"/>
                </a:lnTo>
                <a:lnTo>
                  <a:pt x="83438" y="13334"/>
                </a:lnTo>
                <a:lnTo>
                  <a:pt x="74053" y="23850"/>
                </a:lnTo>
                <a:lnTo>
                  <a:pt x="76875" y="26707"/>
                </a:lnTo>
                <a:lnTo>
                  <a:pt x="83651" y="37883"/>
                </a:lnTo>
                <a:lnTo>
                  <a:pt x="85991" y="50482"/>
                </a:lnTo>
                <a:lnTo>
                  <a:pt x="85991" y="56045"/>
                </a:lnTo>
                <a:lnTo>
                  <a:pt x="84645" y="61633"/>
                </a:lnTo>
                <a:lnTo>
                  <a:pt x="81787" y="66865"/>
                </a:lnTo>
                <a:lnTo>
                  <a:pt x="75234" y="75281"/>
                </a:lnTo>
                <a:lnTo>
                  <a:pt x="64124" y="82210"/>
                </a:lnTo>
                <a:lnTo>
                  <a:pt x="51104" y="84620"/>
                </a:lnTo>
                <a:lnTo>
                  <a:pt x="45059" y="84620"/>
                </a:lnTo>
                <a:lnTo>
                  <a:pt x="38912" y="83134"/>
                </a:lnTo>
                <a:lnTo>
                  <a:pt x="33197" y="79984"/>
                </a:lnTo>
                <a:lnTo>
                  <a:pt x="23289" y="72121"/>
                </a:lnTo>
                <a:lnTo>
                  <a:pt x="16444" y="60905"/>
                </a:lnTo>
                <a:lnTo>
                  <a:pt x="14084" y="48259"/>
                </a:lnTo>
                <a:lnTo>
                  <a:pt x="14084" y="42659"/>
                </a:lnTo>
                <a:lnTo>
                  <a:pt x="15417" y="37083"/>
                </a:lnTo>
                <a:lnTo>
                  <a:pt x="18287" y="31927"/>
                </a:lnTo>
                <a:lnTo>
                  <a:pt x="24873" y="23440"/>
                </a:lnTo>
                <a:lnTo>
                  <a:pt x="35976" y="16501"/>
                </a:lnTo>
                <a:lnTo>
                  <a:pt x="48971" y="14084"/>
                </a:lnTo>
                <a:lnTo>
                  <a:pt x="52552" y="14262"/>
                </a:lnTo>
                <a:lnTo>
                  <a:pt x="59651" y="10312"/>
                </a:lnTo>
                <a:lnTo>
                  <a:pt x="64896" y="2565"/>
                </a:lnTo>
                <a:lnTo>
                  <a:pt x="59664" y="838"/>
                </a:lnTo>
                <a:lnTo>
                  <a:pt x="54279" y="0"/>
                </a:lnTo>
                <a:lnTo>
                  <a:pt x="48971" y="0"/>
                </a:lnTo>
                <a:lnTo>
                  <a:pt x="36913" y="1463"/>
                </a:lnTo>
                <a:lnTo>
                  <a:pt x="24720" y="6256"/>
                </a:lnTo>
                <a:lnTo>
                  <a:pt x="14155" y="14200"/>
                </a:lnTo>
                <a:lnTo>
                  <a:pt x="5956" y="25107"/>
                </a:lnTo>
                <a:lnTo>
                  <a:pt x="1904" y="32397"/>
                </a:lnTo>
                <a:lnTo>
                  <a:pt x="0" y="40398"/>
                </a:lnTo>
                <a:lnTo>
                  <a:pt x="3" y="48850"/>
                </a:lnTo>
                <a:lnTo>
                  <a:pt x="1887" y="61719"/>
                </a:lnTo>
                <a:lnTo>
                  <a:pt x="7066" y="73707"/>
                </a:lnTo>
                <a:lnTo>
                  <a:pt x="15314" y="84137"/>
                </a:lnTo>
                <a:lnTo>
                  <a:pt x="26403" y="92328"/>
                </a:lnTo>
                <a:lnTo>
                  <a:pt x="38605" y="97151"/>
                </a:lnTo>
                <a:lnTo>
                  <a:pt x="51104" y="98717"/>
                </a:lnTo>
                <a:lnTo>
                  <a:pt x="63162" y="97255"/>
                </a:lnTo>
                <a:close/>
              </a:path>
            </a:pathLst>
          </a:custGeom>
          <a:solidFill>
            <a:srgbClr val="2581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807445" y="4870703"/>
            <a:ext cx="100101" cy="98717"/>
          </a:xfrm>
          <a:custGeom>
            <a:avLst/>
            <a:gdLst/>
            <a:ahLst/>
            <a:cxnLst/>
            <a:rect l="l" t="t" r="r" b="b"/>
            <a:pathLst>
              <a:path w="100101" h="98717">
                <a:moveTo>
                  <a:pt x="52552" y="14262"/>
                </a:moveTo>
                <a:lnTo>
                  <a:pt x="50164" y="14084"/>
                </a:lnTo>
                <a:lnTo>
                  <a:pt x="48971" y="14084"/>
                </a:lnTo>
                <a:lnTo>
                  <a:pt x="35976" y="16501"/>
                </a:lnTo>
                <a:lnTo>
                  <a:pt x="24873" y="23440"/>
                </a:lnTo>
                <a:lnTo>
                  <a:pt x="18287" y="31927"/>
                </a:lnTo>
                <a:lnTo>
                  <a:pt x="15417" y="37083"/>
                </a:lnTo>
                <a:lnTo>
                  <a:pt x="14084" y="42659"/>
                </a:lnTo>
                <a:lnTo>
                  <a:pt x="14084" y="48259"/>
                </a:lnTo>
                <a:lnTo>
                  <a:pt x="16444" y="60905"/>
                </a:lnTo>
                <a:lnTo>
                  <a:pt x="23289" y="72121"/>
                </a:lnTo>
                <a:lnTo>
                  <a:pt x="33197" y="79984"/>
                </a:lnTo>
                <a:lnTo>
                  <a:pt x="38912" y="83134"/>
                </a:lnTo>
                <a:lnTo>
                  <a:pt x="45059" y="84620"/>
                </a:lnTo>
                <a:lnTo>
                  <a:pt x="51104" y="84620"/>
                </a:lnTo>
                <a:lnTo>
                  <a:pt x="64124" y="82210"/>
                </a:lnTo>
                <a:lnTo>
                  <a:pt x="75234" y="75281"/>
                </a:lnTo>
                <a:lnTo>
                  <a:pt x="81787" y="66865"/>
                </a:lnTo>
                <a:lnTo>
                  <a:pt x="84645" y="61633"/>
                </a:lnTo>
                <a:lnTo>
                  <a:pt x="85991" y="56045"/>
                </a:lnTo>
                <a:lnTo>
                  <a:pt x="85991" y="50482"/>
                </a:lnTo>
                <a:lnTo>
                  <a:pt x="83651" y="37883"/>
                </a:lnTo>
                <a:lnTo>
                  <a:pt x="76875" y="26707"/>
                </a:lnTo>
                <a:lnTo>
                  <a:pt x="74053" y="23850"/>
                </a:lnTo>
                <a:lnTo>
                  <a:pt x="83438" y="13334"/>
                </a:lnTo>
                <a:lnTo>
                  <a:pt x="92025" y="23415"/>
                </a:lnTo>
                <a:lnTo>
                  <a:pt x="97622" y="35127"/>
                </a:lnTo>
                <a:lnTo>
                  <a:pt x="100004" y="47811"/>
                </a:lnTo>
                <a:lnTo>
                  <a:pt x="100101" y="58343"/>
                </a:lnTo>
                <a:lnTo>
                  <a:pt x="98170" y="66306"/>
                </a:lnTo>
                <a:lnTo>
                  <a:pt x="94145" y="73634"/>
                </a:lnTo>
                <a:lnTo>
                  <a:pt x="85928" y="84531"/>
                </a:lnTo>
                <a:lnTo>
                  <a:pt x="75356" y="92468"/>
                </a:lnTo>
                <a:lnTo>
                  <a:pt x="63162" y="97255"/>
                </a:lnTo>
                <a:lnTo>
                  <a:pt x="51142" y="98717"/>
                </a:lnTo>
                <a:lnTo>
                  <a:pt x="38605" y="97151"/>
                </a:lnTo>
                <a:lnTo>
                  <a:pt x="26403" y="92328"/>
                </a:lnTo>
                <a:lnTo>
                  <a:pt x="15314" y="84137"/>
                </a:lnTo>
                <a:lnTo>
                  <a:pt x="7066" y="73707"/>
                </a:lnTo>
                <a:lnTo>
                  <a:pt x="1887" y="61719"/>
                </a:lnTo>
                <a:lnTo>
                  <a:pt x="3" y="48850"/>
                </a:lnTo>
                <a:lnTo>
                  <a:pt x="0" y="48259"/>
                </a:lnTo>
                <a:lnTo>
                  <a:pt x="0" y="40398"/>
                </a:lnTo>
                <a:lnTo>
                  <a:pt x="1904" y="32397"/>
                </a:lnTo>
                <a:lnTo>
                  <a:pt x="5956" y="25107"/>
                </a:lnTo>
                <a:lnTo>
                  <a:pt x="14155" y="14200"/>
                </a:lnTo>
                <a:lnTo>
                  <a:pt x="24720" y="6256"/>
                </a:lnTo>
                <a:lnTo>
                  <a:pt x="36913" y="1463"/>
                </a:lnTo>
                <a:lnTo>
                  <a:pt x="48971" y="0"/>
                </a:lnTo>
                <a:lnTo>
                  <a:pt x="54279" y="0"/>
                </a:lnTo>
                <a:lnTo>
                  <a:pt x="59664" y="838"/>
                </a:lnTo>
                <a:lnTo>
                  <a:pt x="64896" y="2565"/>
                </a:lnTo>
                <a:lnTo>
                  <a:pt x="59651" y="10312"/>
                </a:lnTo>
                <a:lnTo>
                  <a:pt x="52552" y="142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57572" y="4920802"/>
            <a:ext cx="106451" cy="142189"/>
          </a:xfrm>
          <a:custGeom>
            <a:avLst/>
            <a:gdLst/>
            <a:ahLst/>
            <a:cxnLst/>
            <a:rect l="l" t="t" r="r" b="b"/>
            <a:pathLst>
              <a:path w="106451" h="142189">
                <a:moveTo>
                  <a:pt x="35521" y="0"/>
                </a:moveTo>
                <a:lnTo>
                  <a:pt x="0" y="28943"/>
                </a:lnTo>
                <a:lnTo>
                  <a:pt x="68668" y="142189"/>
                </a:lnTo>
                <a:lnTo>
                  <a:pt x="106451" y="118287"/>
                </a:lnTo>
                <a:lnTo>
                  <a:pt x="35521" y="0"/>
                </a:lnTo>
                <a:close/>
              </a:path>
            </a:pathLst>
          </a:custGeom>
          <a:solidFill>
            <a:srgbClr val="7E46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857572" y="4920802"/>
            <a:ext cx="106451" cy="142189"/>
          </a:xfrm>
          <a:custGeom>
            <a:avLst/>
            <a:gdLst/>
            <a:ahLst/>
            <a:cxnLst/>
            <a:rect l="l" t="t" r="r" b="b"/>
            <a:pathLst>
              <a:path w="106451" h="142189">
                <a:moveTo>
                  <a:pt x="35521" y="0"/>
                </a:moveTo>
                <a:lnTo>
                  <a:pt x="0" y="28943"/>
                </a:lnTo>
                <a:lnTo>
                  <a:pt x="68668" y="142189"/>
                </a:lnTo>
                <a:lnTo>
                  <a:pt x="106451" y="118287"/>
                </a:lnTo>
                <a:lnTo>
                  <a:pt x="355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010328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7058959" y="7225338"/>
            <a:ext cx="148031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797862" y="4494796"/>
            <a:ext cx="72529" cy="128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3577279" y="4494796"/>
            <a:ext cx="72516" cy="128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3021565" y="3882565"/>
            <a:ext cx="526370" cy="464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3547936" y="3882565"/>
            <a:ext cx="150755" cy="464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698691" y="3882565"/>
            <a:ext cx="1313472" cy="464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021565" y="4347161"/>
            <a:ext cx="1990598" cy="24011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3021565" y="6748271"/>
            <a:ext cx="1713382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4734948" y="6748271"/>
            <a:ext cx="277215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5181582" y="3882565"/>
            <a:ext cx="586941" cy="464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5768524" y="3882565"/>
            <a:ext cx="150749" cy="464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5919273" y="3882565"/>
            <a:ext cx="1252907" cy="464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5181581" y="4347161"/>
            <a:ext cx="1990598" cy="24011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181581" y="6748271"/>
            <a:ext cx="1713306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6894888" y="6748271"/>
            <a:ext cx="277291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6283904" y="1101940"/>
            <a:ext cx="72529" cy="128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938506" y="846708"/>
            <a:ext cx="72529" cy="128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181582" y="282318"/>
            <a:ext cx="1072973" cy="6719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6254555" y="282318"/>
            <a:ext cx="150749" cy="6719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405304" y="282318"/>
            <a:ext cx="766875" cy="6719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181581" y="954313"/>
            <a:ext cx="1990598" cy="21937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181581" y="3148037"/>
            <a:ext cx="1713306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894888" y="3148037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021565" y="282325"/>
            <a:ext cx="887596" cy="4167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909162" y="282325"/>
            <a:ext cx="150749" cy="4167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059910" y="282325"/>
            <a:ext cx="952252" cy="4167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021565" y="699071"/>
            <a:ext cx="1990598" cy="24489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021565" y="3148037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48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771" name="Immagine 770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72781E6C-46C6-5D2B-63CE-F00A0F3D654C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7" name="object 2527"/>
          <p:cNvSpPr/>
          <p:nvPr/>
        </p:nvSpPr>
        <p:spPr>
          <a:xfrm>
            <a:off x="2900864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2803011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2900865" y="2900268"/>
            <a:ext cx="2015998" cy="534974"/>
          </a:xfrm>
          <a:custGeom>
            <a:avLst/>
            <a:gdLst/>
            <a:ahLst/>
            <a:cxnLst/>
            <a:rect l="l" t="t" r="r" b="b"/>
            <a:pathLst>
              <a:path w="2015998" h="534974">
                <a:moveTo>
                  <a:pt x="0" y="229006"/>
                </a:moveTo>
                <a:lnTo>
                  <a:pt x="0" y="534974"/>
                </a:lnTo>
                <a:lnTo>
                  <a:pt x="2015998" y="534974"/>
                </a:lnTo>
                <a:lnTo>
                  <a:pt x="2015998" y="0"/>
                </a:lnTo>
                <a:lnTo>
                  <a:pt x="0" y="2290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2803010" y="2889159"/>
            <a:ext cx="2211717" cy="546087"/>
          </a:xfrm>
          <a:custGeom>
            <a:avLst/>
            <a:gdLst/>
            <a:ahLst/>
            <a:cxnLst/>
            <a:rect l="l" t="t" r="r" b="b"/>
            <a:pathLst>
              <a:path w="2211717" h="546087">
                <a:moveTo>
                  <a:pt x="2113852" y="11116"/>
                </a:moveTo>
                <a:lnTo>
                  <a:pt x="97854" y="240115"/>
                </a:lnTo>
              </a:path>
              <a:path w="2211717" h="546087">
                <a:moveTo>
                  <a:pt x="97854" y="546087"/>
                </a:moveTo>
                <a:lnTo>
                  <a:pt x="2113852" y="546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3753799" y="525832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2853" y="65449"/>
                </a:lnTo>
                <a:lnTo>
                  <a:pt x="158787" y="51906"/>
                </a:lnTo>
                <a:lnTo>
                  <a:pt x="152565" y="39456"/>
                </a:lnTo>
                <a:lnTo>
                  <a:pt x="144406" y="28317"/>
                </a:lnTo>
                <a:lnTo>
                  <a:pt x="134533" y="18710"/>
                </a:lnTo>
                <a:lnTo>
                  <a:pt x="123163" y="10854"/>
                </a:lnTo>
                <a:lnTo>
                  <a:pt x="110519" y="4970"/>
                </a:lnTo>
                <a:lnTo>
                  <a:pt x="96818" y="1279"/>
                </a:lnTo>
                <a:lnTo>
                  <a:pt x="82283" y="0"/>
                </a:lnTo>
                <a:lnTo>
                  <a:pt x="79860" y="34"/>
                </a:lnTo>
                <a:lnTo>
                  <a:pt x="65445" y="1723"/>
                </a:lnTo>
                <a:lnTo>
                  <a:pt x="51903" y="5789"/>
                </a:lnTo>
                <a:lnTo>
                  <a:pt x="39452" y="12010"/>
                </a:lnTo>
                <a:lnTo>
                  <a:pt x="28314" y="20168"/>
                </a:lnTo>
                <a:lnTo>
                  <a:pt x="18707" y="30042"/>
                </a:lnTo>
                <a:lnTo>
                  <a:pt x="10852" y="41412"/>
                </a:lnTo>
                <a:lnTo>
                  <a:pt x="4970" y="54058"/>
                </a:lnTo>
                <a:lnTo>
                  <a:pt x="1279" y="67759"/>
                </a:lnTo>
                <a:lnTo>
                  <a:pt x="0" y="82296"/>
                </a:lnTo>
                <a:lnTo>
                  <a:pt x="34" y="84719"/>
                </a:lnTo>
                <a:lnTo>
                  <a:pt x="1723" y="99134"/>
                </a:lnTo>
                <a:lnTo>
                  <a:pt x="5787" y="112678"/>
                </a:lnTo>
                <a:lnTo>
                  <a:pt x="12007" y="125130"/>
                </a:lnTo>
                <a:lnTo>
                  <a:pt x="20163" y="136270"/>
                </a:lnTo>
                <a:lnTo>
                  <a:pt x="30035" y="145879"/>
                </a:lnTo>
                <a:lnTo>
                  <a:pt x="41403" y="153735"/>
                </a:lnTo>
                <a:lnTo>
                  <a:pt x="54047" y="159620"/>
                </a:lnTo>
                <a:lnTo>
                  <a:pt x="67747" y="163312"/>
                </a:lnTo>
                <a:lnTo>
                  <a:pt x="82283" y="164592"/>
                </a:lnTo>
                <a:lnTo>
                  <a:pt x="84716" y="164556"/>
                </a:lnTo>
                <a:lnTo>
                  <a:pt x="99130" y="162866"/>
                </a:lnTo>
                <a:lnTo>
                  <a:pt x="112672" y="158799"/>
                </a:lnTo>
                <a:lnTo>
                  <a:pt x="125122" y="152577"/>
                </a:lnTo>
                <a:lnTo>
                  <a:pt x="136261" y="144419"/>
                </a:lnTo>
                <a:lnTo>
                  <a:pt x="145869" y="134545"/>
                </a:lnTo>
                <a:lnTo>
                  <a:pt x="153724" y="123176"/>
                </a:lnTo>
                <a:lnTo>
                  <a:pt x="159608" y="110531"/>
                </a:lnTo>
                <a:lnTo>
                  <a:pt x="163299" y="96831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3753799" y="525832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3299" y="96831"/>
                </a:lnTo>
                <a:lnTo>
                  <a:pt x="159608" y="110531"/>
                </a:lnTo>
                <a:lnTo>
                  <a:pt x="153724" y="123176"/>
                </a:lnTo>
                <a:lnTo>
                  <a:pt x="145869" y="134545"/>
                </a:lnTo>
                <a:lnTo>
                  <a:pt x="136261" y="144419"/>
                </a:lnTo>
                <a:lnTo>
                  <a:pt x="125122" y="152577"/>
                </a:lnTo>
                <a:lnTo>
                  <a:pt x="112672" y="158799"/>
                </a:lnTo>
                <a:lnTo>
                  <a:pt x="99130" y="162866"/>
                </a:lnTo>
                <a:lnTo>
                  <a:pt x="84716" y="164556"/>
                </a:lnTo>
                <a:lnTo>
                  <a:pt x="82283" y="164592"/>
                </a:lnTo>
                <a:lnTo>
                  <a:pt x="67747" y="163312"/>
                </a:lnTo>
                <a:lnTo>
                  <a:pt x="54047" y="159620"/>
                </a:lnTo>
                <a:lnTo>
                  <a:pt x="41403" y="153735"/>
                </a:lnTo>
                <a:lnTo>
                  <a:pt x="30035" y="145879"/>
                </a:lnTo>
                <a:lnTo>
                  <a:pt x="20163" y="136270"/>
                </a:lnTo>
                <a:lnTo>
                  <a:pt x="12007" y="125130"/>
                </a:lnTo>
                <a:lnTo>
                  <a:pt x="5787" y="112678"/>
                </a:lnTo>
                <a:lnTo>
                  <a:pt x="1723" y="99134"/>
                </a:lnTo>
                <a:lnTo>
                  <a:pt x="34" y="84719"/>
                </a:lnTo>
                <a:lnTo>
                  <a:pt x="0" y="82296"/>
                </a:lnTo>
                <a:lnTo>
                  <a:pt x="1279" y="67759"/>
                </a:lnTo>
                <a:lnTo>
                  <a:pt x="4970" y="54058"/>
                </a:lnTo>
                <a:lnTo>
                  <a:pt x="10852" y="41412"/>
                </a:lnTo>
                <a:lnTo>
                  <a:pt x="18707" y="30042"/>
                </a:lnTo>
                <a:lnTo>
                  <a:pt x="28314" y="20168"/>
                </a:lnTo>
                <a:lnTo>
                  <a:pt x="39452" y="12010"/>
                </a:lnTo>
                <a:lnTo>
                  <a:pt x="51903" y="5789"/>
                </a:lnTo>
                <a:lnTo>
                  <a:pt x="65445" y="1723"/>
                </a:lnTo>
                <a:lnTo>
                  <a:pt x="79860" y="34"/>
                </a:lnTo>
                <a:lnTo>
                  <a:pt x="82283" y="0"/>
                </a:lnTo>
                <a:lnTo>
                  <a:pt x="96818" y="1279"/>
                </a:lnTo>
                <a:lnTo>
                  <a:pt x="110519" y="4970"/>
                </a:lnTo>
                <a:lnTo>
                  <a:pt x="123163" y="10854"/>
                </a:lnTo>
                <a:lnTo>
                  <a:pt x="134533" y="18710"/>
                </a:lnTo>
                <a:lnTo>
                  <a:pt x="144406" y="28317"/>
                </a:lnTo>
                <a:lnTo>
                  <a:pt x="152565" y="39456"/>
                </a:lnTo>
                <a:lnTo>
                  <a:pt x="158787" y="51906"/>
                </a:lnTo>
                <a:lnTo>
                  <a:pt x="162853" y="65449"/>
                </a:lnTo>
                <a:lnTo>
                  <a:pt x="164544" y="7986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3729972" y="509892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6"/>
                </a:moveTo>
                <a:lnTo>
                  <a:pt x="162855" y="65457"/>
                </a:lnTo>
                <a:lnTo>
                  <a:pt x="158790" y="51913"/>
                </a:lnTo>
                <a:lnTo>
                  <a:pt x="152568" y="39461"/>
                </a:lnTo>
                <a:lnTo>
                  <a:pt x="144411" y="28321"/>
                </a:lnTo>
                <a:lnTo>
                  <a:pt x="134538" y="18712"/>
                </a:lnTo>
                <a:lnTo>
                  <a:pt x="123170" y="10856"/>
                </a:lnTo>
                <a:lnTo>
                  <a:pt x="110527" y="4971"/>
                </a:lnTo>
                <a:lnTo>
                  <a:pt x="96828" y="1279"/>
                </a:lnTo>
                <a:lnTo>
                  <a:pt x="82296" y="0"/>
                </a:lnTo>
                <a:lnTo>
                  <a:pt x="79862" y="35"/>
                </a:lnTo>
                <a:lnTo>
                  <a:pt x="65449" y="1725"/>
                </a:lnTo>
                <a:lnTo>
                  <a:pt x="51906" y="5792"/>
                </a:lnTo>
                <a:lnTo>
                  <a:pt x="39456" y="12014"/>
                </a:lnTo>
                <a:lnTo>
                  <a:pt x="28317" y="20172"/>
                </a:lnTo>
                <a:lnTo>
                  <a:pt x="18710" y="30046"/>
                </a:lnTo>
                <a:lnTo>
                  <a:pt x="10854" y="41415"/>
                </a:lnTo>
                <a:lnTo>
                  <a:pt x="4970" y="54060"/>
                </a:lnTo>
                <a:lnTo>
                  <a:pt x="1279" y="67760"/>
                </a:lnTo>
                <a:lnTo>
                  <a:pt x="0" y="82296"/>
                </a:lnTo>
                <a:lnTo>
                  <a:pt x="34" y="84719"/>
                </a:lnTo>
                <a:lnTo>
                  <a:pt x="1723" y="99133"/>
                </a:lnTo>
                <a:lnTo>
                  <a:pt x="5789" y="112676"/>
                </a:lnTo>
                <a:lnTo>
                  <a:pt x="12010" y="125126"/>
                </a:lnTo>
                <a:lnTo>
                  <a:pt x="20168" y="136265"/>
                </a:lnTo>
                <a:lnTo>
                  <a:pt x="30042" y="145871"/>
                </a:lnTo>
                <a:lnTo>
                  <a:pt x="41412" y="153726"/>
                </a:lnTo>
                <a:lnTo>
                  <a:pt x="54058" y="159609"/>
                </a:lnTo>
                <a:lnTo>
                  <a:pt x="67759" y="163300"/>
                </a:lnTo>
                <a:lnTo>
                  <a:pt x="82296" y="164579"/>
                </a:lnTo>
                <a:lnTo>
                  <a:pt x="84708" y="164544"/>
                </a:lnTo>
                <a:lnTo>
                  <a:pt x="99121" y="162857"/>
                </a:lnTo>
                <a:lnTo>
                  <a:pt x="112663" y="158794"/>
                </a:lnTo>
                <a:lnTo>
                  <a:pt x="125115" y="152575"/>
                </a:lnTo>
                <a:lnTo>
                  <a:pt x="136256" y="144419"/>
                </a:lnTo>
                <a:lnTo>
                  <a:pt x="145864" y="134547"/>
                </a:lnTo>
                <a:lnTo>
                  <a:pt x="153722" y="123178"/>
                </a:lnTo>
                <a:lnTo>
                  <a:pt x="159606" y="110534"/>
                </a:lnTo>
                <a:lnTo>
                  <a:pt x="163299" y="96833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3729972" y="509892"/>
            <a:ext cx="164579" cy="164579"/>
          </a:xfrm>
          <a:custGeom>
            <a:avLst/>
            <a:gdLst/>
            <a:ahLst/>
            <a:cxnLst/>
            <a:rect l="l" t="t" r="r" b="b"/>
            <a:pathLst>
              <a:path w="164579" h="164579">
                <a:moveTo>
                  <a:pt x="164579" y="82296"/>
                </a:moveTo>
                <a:lnTo>
                  <a:pt x="163299" y="96833"/>
                </a:lnTo>
                <a:lnTo>
                  <a:pt x="159606" y="110534"/>
                </a:lnTo>
                <a:lnTo>
                  <a:pt x="153722" y="123178"/>
                </a:lnTo>
                <a:lnTo>
                  <a:pt x="145864" y="134547"/>
                </a:lnTo>
                <a:lnTo>
                  <a:pt x="136256" y="144419"/>
                </a:lnTo>
                <a:lnTo>
                  <a:pt x="125115" y="152575"/>
                </a:lnTo>
                <a:lnTo>
                  <a:pt x="112663" y="158794"/>
                </a:lnTo>
                <a:lnTo>
                  <a:pt x="99121" y="162857"/>
                </a:lnTo>
                <a:lnTo>
                  <a:pt x="84708" y="164544"/>
                </a:lnTo>
                <a:lnTo>
                  <a:pt x="82296" y="164579"/>
                </a:lnTo>
                <a:lnTo>
                  <a:pt x="67759" y="163300"/>
                </a:lnTo>
                <a:lnTo>
                  <a:pt x="54058" y="159609"/>
                </a:lnTo>
                <a:lnTo>
                  <a:pt x="41412" y="153726"/>
                </a:lnTo>
                <a:lnTo>
                  <a:pt x="30042" y="145871"/>
                </a:lnTo>
                <a:lnTo>
                  <a:pt x="20168" y="136265"/>
                </a:lnTo>
                <a:lnTo>
                  <a:pt x="12010" y="125126"/>
                </a:lnTo>
                <a:lnTo>
                  <a:pt x="5789" y="112676"/>
                </a:lnTo>
                <a:lnTo>
                  <a:pt x="1723" y="99133"/>
                </a:lnTo>
                <a:lnTo>
                  <a:pt x="34" y="84719"/>
                </a:lnTo>
                <a:lnTo>
                  <a:pt x="0" y="82296"/>
                </a:lnTo>
                <a:lnTo>
                  <a:pt x="1279" y="67760"/>
                </a:lnTo>
                <a:lnTo>
                  <a:pt x="4970" y="54060"/>
                </a:lnTo>
                <a:lnTo>
                  <a:pt x="10854" y="41415"/>
                </a:lnTo>
                <a:lnTo>
                  <a:pt x="18710" y="30046"/>
                </a:lnTo>
                <a:lnTo>
                  <a:pt x="28317" y="20172"/>
                </a:lnTo>
                <a:lnTo>
                  <a:pt x="39456" y="12014"/>
                </a:lnTo>
                <a:lnTo>
                  <a:pt x="51906" y="5792"/>
                </a:lnTo>
                <a:lnTo>
                  <a:pt x="65449" y="1725"/>
                </a:lnTo>
                <a:lnTo>
                  <a:pt x="79862" y="35"/>
                </a:lnTo>
                <a:lnTo>
                  <a:pt x="82296" y="0"/>
                </a:lnTo>
                <a:lnTo>
                  <a:pt x="96828" y="1279"/>
                </a:lnTo>
                <a:lnTo>
                  <a:pt x="110527" y="4971"/>
                </a:lnTo>
                <a:lnTo>
                  <a:pt x="123170" y="10856"/>
                </a:lnTo>
                <a:lnTo>
                  <a:pt x="134538" y="18712"/>
                </a:lnTo>
                <a:lnTo>
                  <a:pt x="144411" y="28321"/>
                </a:lnTo>
                <a:lnTo>
                  <a:pt x="152568" y="39461"/>
                </a:lnTo>
                <a:lnTo>
                  <a:pt x="158790" y="51913"/>
                </a:lnTo>
                <a:lnTo>
                  <a:pt x="162855" y="65457"/>
                </a:lnTo>
                <a:lnTo>
                  <a:pt x="164544" y="7987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3726227" y="694677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087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3726227" y="694677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43" y="18630"/>
                </a:moveTo>
                <a:lnTo>
                  <a:pt x="196418" y="18630"/>
                </a:lnTo>
                <a:lnTo>
                  <a:pt x="169087" y="0"/>
                </a:lnTo>
                <a:lnTo>
                  <a:pt x="0" y="0"/>
                </a:lnTo>
                <a:lnTo>
                  <a:pt x="20243" y="18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3737974" y="700151"/>
            <a:ext cx="150037" cy="128612"/>
          </a:xfrm>
          <a:custGeom>
            <a:avLst/>
            <a:gdLst/>
            <a:ahLst/>
            <a:cxnLst/>
            <a:rect l="l" t="t" r="r" b="b"/>
            <a:pathLst>
              <a:path w="150037" h="128612">
                <a:moveTo>
                  <a:pt x="120268" y="128612"/>
                </a:moveTo>
                <a:lnTo>
                  <a:pt x="150037" y="0"/>
                </a:lnTo>
                <a:lnTo>
                  <a:pt x="0" y="0"/>
                </a:lnTo>
                <a:lnTo>
                  <a:pt x="28562" y="128612"/>
                </a:lnTo>
                <a:lnTo>
                  <a:pt x="120268" y="1286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3737974" y="700151"/>
            <a:ext cx="150037" cy="128612"/>
          </a:xfrm>
          <a:custGeom>
            <a:avLst/>
            <a:gdLst/>
            <a:ahLst/>
            <a:cxnLst/>
            <a:rect l="l" t="t" r="r" b="b"/>
            <a:pathLst>
              <a:path w="150037" h="128612">
                <a:moveTo>
                  <a:pt x="120268" y="128612"/>
                </a:moveTo>
                <a:lnTo>
                  <a:pt x="28562" y="128612"/>
                </a:lnTo>
                <a:lnTo>
                  <a:pt x="0" y="0"/>
                </a:lnTo>
                <a:lnTo>
                  <a:pt x="150037" y="0"/>
                </a:lnTo>
                <a:lnTo>
                  <a:pt x="120268" y="1286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3858237" y="700162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43" y="141706"/>
                </a:lnTo>
                <a:lnTo>
                  <a:pt x="50012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3858237" y="700162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68" y="0"/>
                </a:lnTo>
                <a:lnTo>
                  <a:pt x="0" y="128600"/>
                </a:lnTo>
                <a:lnTo>
                  <a:pt x="20243" y="141706"/>
                </a:lnTo>
                <a:lnTo>
                  <a:pt x="50012" y="1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3766535" y="828769"/>
            <a:ext cx="111950" cy="13093"/>
          </a:xfrm>
          <a:custGeom>
            <a:avLst/>
            <a:gdLst/>
            <a:ahLst/>
            <a:cxnLst/>
            <a:rect l="l" t="t" r="r" b="b"/>
            <a:pathLst>
              <a:path w="111950" h="13093">
                <a:moveTo>
                  <a:pt x="20243" y="13093"/>
                </a:moveTo>
                <a:lnTo>
                  <a:pt x="111950" y="13093"/>
                </a:lnTo>
                <a:lnTo>
                  <a:pt x="91706" y="0"/>
                </a:lnTo>
                <a:lnTo>
                  <a:pt x="0" y="0"/>
                </a:lnTo>
                <a:lnTo>
                  <a:pt x="20243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3766535" y="828769"/>
            <a:ext cx="111950" cy="13093"/>
          </a:xfrm>
          <a:custGeom>
            <a:avLst/>
            <a:gdLst/>
            <a:ahLst/>
            <a:cxnLst/>
            <a:rect l="l" t="t" r="r" b="b"/>
            <a:pathLst>
              <a:path w="111950" h="13093">
                <a:moveTo>
                  <a:pt x="20243" y="13093"/>
                </a:moveTo>
                <a:lnTo>
                  <a:pt x="111950" y="13093"/>
                </a:lnTo>
                <a:lnTo>
                  <a:pt x="91706" y="0"/>
                </a:lnTo>
                <a:lnTo>
                  <a:pt x="0" y="0"/>
                </a:lnTo>
                <a:lnTo>
                  <a:pt x="20243" y="1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3775298" y="700151"/>
            <a:ext cx="72529" cy="128612"/>
          </a:xfrm>
          <a:custGeom>
            <a:avLst/>
            <a:gdLst/>
            <a:ahLst/>
            <a:cxnLst/>
            <a:rect l="l" t="t" r="r" b="b"/>
            <a:pathLst>
              <a:path w="72529" h="128612">
                <a:moveTo>
                  <a:pt x="0" y="0"/>
                </a:moveTo>
                <a:lnTo>
                  <a:pt x="0" y="128612"/>
                </a:lnTo>
                <a:lnTo>
                  <a:pt x="72529" y="128612"/>
                </a:lnTo>
                <a:lnTo>
                  <a:pt x="7252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3775298" y="700151"/>
            <a:ext cx="72529" cy="128612"/>
          </a:xfrm>
          <a:custGeom>
            <a:avLst/>
            <a:gdLst/>
            <a:ahLst/>
            <a:cxnLst/>
            <a:rect l="l" t="t" r="r" b="b"/>
            <a:pathLst>
              <a:path w="72529" h="128612">
                <a:moveTo>
                  <a:pt x="0" y="0"/>
                </a:moveTo>
                <a:lnTo>
                  <a:pt x="72529" y="0"/>
                </a:lnTo>
                <a:lnTo>
                  <a:pt x="72529" y="128612"/>
                </a:lnTo>
                <a:lnTo>
                  <a:pt x="0" y="12861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3708208" y="543436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1" h="151231">
                <a:moveTo>
                  <a:pt x="205231" y="27431"/>
                </a:moveTo>
                <a:lnTo>
                  <a:pt x="142227" y="0"/>
                </a:ln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09" y="151231"/>
                </a:lnTo>
                <a:lnTo>
                  <a:pt x="205231" y="274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3708208" y="543436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1" h="151231">
                <a:moveTo>
                  <a:pt x="205231" y="27431"/>
                </a:moveTo>
                <a:lnTo>
                  <a:pt x="142227" y="0"/>
                </a:ln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09" y="151231"/>
                </a:lnTo>
                <a:lnTo>
                  <a:pt x="205231" y="27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3895322" y="57086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3895322" y="57086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3779427" y="56547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85" y="13426"/>
                </a:lnTo>
                <a:lnTo>
                  <a:pt x="40282" y="3704"/>
                </a:lnTo>
                <a:lnTo>
                  <a:pt x="26695" y="0"/>
                </a:lnTo>
                <a:lnTo>
                  <a:pt x="13439" y="3521"/>
                </a:lnTo>
                <a:lnTo>
                  <a:pt x="3709" y="13118"/>
                </a:lnTo>
                <a:lnTo>
                  <a:pt x="0" y="26708"/>
                </a:lnTo>
                <a:lnTo>
                  <a:pt x="3523" y="39972"/>
                </a:lnTo>
                <a:lnTo>
                  <a:pt x="13120" y="49705"/>
                </a:lnTo>
                <a:lnTo>
                  <a:pt x="26695" y="53416"/>
                </a:lnTo>
                <a:lnTo>
                  <a:pt x="39980" y="49885"/>
                </a:lnTo>
                <a:lnTo>
                  <a:pt x="49708" y="40286"/>
                </a:lnTo>
                <a:lnTo>
                  <a:pt x="53416" y="267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3779427" y="56547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08" y="40286"/>
                </a:lnTo>
                <a:lnTo>
                  <a:pt x="39980" y="49885"/>
                </a:lnTo>
                <a:lnTo>
                  <a:pt x="26695" y="53416"/>
                </a:lnTo>
                <a:lnTo>
                  <a:pt x="13120" y="49705"/>
                </a:lnTo>
                <a:lnTo>
                  <a:pt x="3523" y="39972"/>
                </a:lnTo>
                <a:lnTo>
                  <a:pt x="0" y="26708"/>
                </a:lnTo>
                <a:lnTo>
                  <a:pt x="3709" y="13118"/>
                </a:lnTo>
                <a:lnTo>
                  <a:pt x="13439" y="3521"/>
                </a:lnTo>
                <a:lnTo>
                  <a:pt x="26695" y="0"/>
                </a:lnTo>
                <a:lnTo>
                  <a:pt x="40282" y="3704"/>
                </a:lnTo>
                <a:lnTo>
                  <a:pt x="49885" y="13426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3774863" y="5609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91" y="13432"/>
                </a:lnTo>
                <a:lnTo>
                  <a:pt x="40294" y="3705"/>
                </a:lnTo>
                <a:lnTo>
                  <a:pt x="26708" y="0"/>
                </a:lnTo>
                <a:lnTo>
                  <a:pt x="13437" y="3524"/>
                </a:lnTo>
                <a:lnTo>
                  <a:pt x="3708" y="13121"/>
                </a:lnTo>
                <a:lnTo>
                  <a:pt x="0" y="26708"/>
                </a:lnTo>
                <a:lnTo>
                  <a:pt x="3527" y="39978"/>
                </a:lnTo>
                <a:lnTo>
                  <a:pt x="13127" y="49707"/>
                </a:lnTo>
                <a:lnTo>
                  <a:pt x="26708" y="53416"/>
                </a:lnTo>
                <a:lnTo>
                  <a:pt x="39983" y="49888"/>
                </a:lnTo>
                <a:lnTo>
                  <a:pt x="49710" y="40288"/>
                </a:lnTo>
                <a:lnTo>
                  <a:pt x="53416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3774863" y="5609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10" y="40288"/>
                </a:lnTo>
                <a:lnTo>
                  <a:pt x="39983" y="49888"/>
                </a:lnTo>
                <a:lnTo>
                  <a:pt x="26708" y="53416"/>
                </a:lnTo>
                <a:lnTo>
                  <a:pt x="13127" y="49707"/>
                </a:lnTo>
                <a:lnTo>
                  <a:pt x="3527" y="39978"/>
                </a:lnTo>
                <a:lnTo>
                  <a:pt x="0" y="26708"/>
                </a:lnTo>
                <a:lnTo>
                  <a:pt x="3708" y="13121"/>
                </a:lnTo>
                <a:lnTo>
                  <a:pt x="13437" y="3524"/>
                </a:lnTo>
                <a:lnTo>
                  <a:pt x="26708" y="0"/>
                </a:lnTo>
                <a:lnTo>
                  <a:pt x="40294" y="3705"/>
                </a:lnTo>
                <a:lnTo>
                  <a:pt x="49891" y="13432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3794273" y="762805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60"/>
                </a:lnTo>
                <a:lnTo>
                  <a:pt x="31377" y="5109"/>
                </a:lnTo>
                <a:lnTo>
                  <a:pt x="18580" y="0"/>
                </a:lnTo>
                <a:lnTo>
                  <a:pt x="17560" y="27"/>
                </a:lnTo>
                <a:lnTo>
                  <a:pt x="5109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82" y="32050"/>
                </a:lnTo>
                <a:lnTo>
                  <a:pt x="18580" y="37160"/>
                </a:lnTo>
                <a:lnTo>
                  <a:pt x="19599" y="37132"/>
                </a:lnTo>
                <a:lnTo>
                  <a:pt x="32050" y="31377"/>
                </a:lnTo>
                <a:lnTo>
                  <a:pt x="37160" y="185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3794273" y="762805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50" y="31377"/>
                </a:lnTo>
                <a:lnTo>
                  <a:pt x="19599" y="37132"/>
                </a:lnTo>
                <a:lnTo>
                  <a:pt x="18580" y="37160"/>
                </a:lnTo>
                <a:lnTo>
                  <a:pt x="5782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9" y="5782"/>
                </a:lnTo>
                <a:lnTo>
                  <a:pt x="17560" y="27"/>
                </a:lnTo>
                <a:lnTo>
                  <a:pt x="18580" y="0"/>
                </a:lnTo>
                <a:lnTo>
                  <a:pt x="31377" y="5109"/>
                </a:lnTo>
                <a:lnTo>
                  <a:pt x="37132" y="1756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3791105" y="75963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60"/>
                </a:lnTo>
                <a:lnTo>
                  <a:pt x="31372" y="5109"/>
                </a:lnTo>
                <a:lnTo>
                  <a:pt x="18580" y="0"/>
                </a:lnTo>
                <a:lnTo>
                  <a:pt x="17560" y="27"/>
                </a:lnTo>
                <a:lnTo>
                  <a:pt x="5109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82" y="32050"/>
                </a:lnTo>
                <a:lnTo>
                  <a:pt x="18580" y="37160"/>
                </a:lnTo>
                <a:lnTo>
                  <a:pt x="19598" y="37132"/>
                </a:lnTo>
                <a:lnTo>
                  <a:pt x="32045" y="31377"/>
                </a:lnTo>
                <a:lnTo>
                  <a:pt x="37160" y="185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3791105" y="75963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45" y="31377"/>
                </a:lnTo>
                <a:lnTo>
                  <a:pt x="19598" y="37132"/>
                </a:lnTo>
                <a:lnTo>
                  <a:pt x="18580" y="37160"/>
                </a:lnTo>
                <a:lnTo>
                  <a:pt x="5782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9" y="5782"/>
                </a:lnTo>
                <a:lnTo>
                  <a:pt x="17560" y="27"/>
                </a:lnTo>
                <a:lnTo>
                  <a:pt x="18580" y="0"/>
                </a:lnTo>
                <a:lnTo>
                  <a:pt x="31372" y="5109"/>
                </a:lnTo>
                <a:lnTo>
                  <a:pt x="37132" y="1756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3740140" y="272767"/>
            <a:ext cx="0" cy="279755"/>
          </a:xfrm>
          <a:custGeom>
            <a:avLst/>
            <a:gdLst/>
            <a:ahLst/>
            <a:cxnLst/>
            <a:rect l="l" t="t" r="r" b="b"/>
            <a:pathLst>
              <a:path h="279755">
                <a:moveTo>
                  <a:pt x="0" y="27975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3751760" y="272767"/>
            <a:ext cx="0" cy="263639"/>
          </a:xfrm>
          <a:custGeom>
            <a:avLst/>
            <a:gdLst/>
            <a:ahLst/>
            <a:cxnLst/>
            <a:rect l="l" t="t" r="r" b="b"/>
            <a:pathLst>
              <a:path h="263639">
                <a:moveTo>
                  <a:pt x="0" y="26363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3890304" y="272767"/>
            <a:ext cx="0" cy="288023"/>
          </a:xfrm>
          <a:custGeom>
            <a:avLst/>
            <a:gdLst/>
            <a:ahLst/>
            <a:cxnLst/>
            <a:rect l="l" t="t" r="r" b="b"/>
            <a:pathLst>
              <a:path h="288023">
                <a:moveTo>
                  <a:pt x="0" y="2880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3903119" y="272767"/>
            <a:ext cx="0" cy="293611"/>
          </a:xfrm>
          <a:custGeom>
            <a:avLst/>
            <a:gdLst/>
            <a:ahLst/>
            <a:cxnLst/>
            <a:rect l="l" t="t" r="r" b="b"/>
            <a:pathLst>
              <a:path h="293611">
                <a:moveTo>
                  <a:pt x="0" y="2936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3733179" y="834499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39299" y="68852"/>
                </a:moveTo>
                <a:lnTo>
                  <a:pt x="35233" y="60900"/>
                </a:lnTo>
                <a:lnTo>
                  <a:pt x="28830" y="56230"/>
                </a:lnTo>
                <a:lnTo>
                  <a:pt x="23444" y="55371"/>
                </a:lnTo>
                <a:lnTo>
                  <a:pt x="13677" y="55371"/>
                </a:lnTo>
                <a:lnTo>
                  <a:pt x="13017" y="67754"/>
                </a:lnTo>
                <a:lnTo>
                  <a:pt x="13017" y="77520"/>
                </a:lnTo>
                <a:lnTo>
                  <a:pt x="11011" y="86867"/>
                </a:lnTo>
                <a:lnTo>
                  <a:pt x="6582" y="98696"/>
                </a:lnTo>
                <a:lnTo>
                  <a:pt x="2117" y="112202"/>
                </a:lnTo>
                <a:lnTo>
                  <a:pt x="2" y="126581"/>
                </a:lnTo>
                <a:lnTo>
                  <a:pt x="0" y="127025"/>
                </a:lnTo>
                <a:lnTo>
                  <a:pt x="1235" y="142800"/>
                </a:lnTo>
                <a:lnTo>
                  <a:pt x="4804" y="157234"/>
                </a:lnTo>
                <a:lnTo>
                  <a:pt x="10502" y="170225"/>
                </a:lnTo>
                <a:lnTo>
                  <a:pt x="18125" y="181668"/>
                </a:lnTo>
                <a:lnTo>
                  <a:pt x="27467" y="191462"/>
                </a:lnTo>
                <a:lnTo>
                  <a:pt x="38324" y="199503"/>
                </a:lnTo>
                <a:lnTo>
                  <a:pt x="50492" y="205688"/>
                </a:lnTo>
                <a:lnTo>
                  <a:pt x="63765" y="209914"/>
                </a:lnTo>
                <a:lnTo>
                  <a:pt x="77939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8"/>
                </a:lnTo>
                <a:lnTo>
                  <a:pt x="123155" y="201253"/>
                </a:lnTo>
                <a:lnTo>
                  <a:pt x="134048" y="193269"/>
                </a:lnTo>
                <a:lnTo>
                  <a:pt x="143823" y="183550"/>
                </a:lnTo>
                <a:lnTo>
                  <a:pt x="152325" y="172342"/>
                </a:lnTo>
                <a:lnTo>
                  <a:pt x="159398" y="159889"/>
                </a:lnTo>
                <a:lnTo>
                  <a:pt x="164886" y="146435"/>
                </a:lnTo>
                <a:lnTo>
                  <a:pt x="168635" y="132225"/>
                </a:lnTo>
                <a:lnTo>
                  <a:pt x="170487" y="117504"/>
                </a:lnTo>
                <a:lnTo>
                  <a:pt x="170662" y="111391"/>
                </a:lnTo>
                <a:lnTo>
                  <a:pt x="169097" y="96700"/>
                </a:lnTo>
                <a:lnTo>
                  <a:pt x="164863" y="82813"/>
                </a:lnTo>
                <a:lnTo>
                  <a:pt x="158653" y="69705"/>
                </a:lnTo>
                <a:lnTo>
                  <a:pt x="151160" y="57349"/>
                </a:lnTo>
                <a:lnTo>
                  <a:pt x="143077" y="45721"/>
                </a:lnTo>
                <a:lnTo>
                  <a:pt x="135095" y="34795"/>
                </a:lnTo>
                <a:lnTo>
                  <a:pt x="127908" y="24545"/>
                </a:lnTo>
                <a:lnTo>
                  <a:pt x="122209" y="14944"/>
                </a:lnTo>
                <a:lnTo>
                  <a:pt x="118689" y="5969"/>
                </a:lnTo>
                <a:lnTo>
                  <a:pt x="117894" y="0"/>
                </a:lnTo>
                <a:lnTo>
                  <a:pt x="59270" y="0"/>
                </a:lnTo>
                <a:lnTo>
                  <a:pt x="60595" y="14630"/>
                </a:lnTo>
                <a:lnTo>
                  <a:pt x="64149" y="27355"/>
                </a:lnTo>
                <a:lnTo>
                  <a:pt x="69298" y="38701"/>
                </a:lnTo>
                <a:lnTo>
                  <a:pt x="75413" y="49195"/>
                </a:lnTo>
                <a:lnTo>
                  <a:pt x="81861" y="59363"/>
                </a:lnTo>
                <a:lnTo>
                  <a:pt x="88010" y="69733"/>
                </a:lnTo>
                <a:lnTo>
                  <a:pt x="93228" y="80830"/>
                </a:lnTo>
                <a:lnTo>
                  <a:pt x="96883" y="93183"/>
                </a:lnTo>
                <a:lnTo>
                  <a:pt x="98344" y="107317"/>
                </a:lnTo>
                <a:lnTo>
                  <a:pt x="98348" y="108140"/>
                </a:lnTo>
                <a:lnTo>
                  <a:pt x="96999" y="129721"/>
                </a:lnTo>
                <a:lnTo>
                  <a:pt x="92642" y="140226"/>
                </a:lnTo>
                <a:lnTo>
                  <a:pt x="81722" y="143643"/>
                </a:lnTo>
                <a:lnTo>
                  <a:pt x="66446" y="143954"/>
                </a:lnTo>
                <a:lnTo>
                  <a:pt x="57445" y="141744"/>
                </a:lnTo>
                <a:lnTo>
                  <a:pt x="51360" y="135705"/>
                </a:lnTo>
                <a:lnTo>
                  <a:pt x="47533" y="126728"/>
                </a:lnTo>
                <a:lnTo>
                  <a:pt x="45309" y="115699"/>
                </a:lnTo>
                <a:lnTo>
                  <a:pt x="44030" y="103509"/>
                </a:lnTo>
                <a:lnTo>
                  <a:pt x="43040" y="91045"/>
                </a:lnTo>
                <a:lnTo>
                  <a:pt x="41682" y="79196"/>
                </a:lnTo>
                <a:lnTo>
                  <a:pt x="39299" y="688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3733179" y="834499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0" y="127025"/>
                </a:moveTo>
                <a:lnTo>
                  <a:pt x="1235" y="142800"/>
                </a:lnTo>
                <a:lnTo>
                  <a:pt x="4804" y="157234"/>
                </a:lnTo>
                <a:lnTo>
                  <a:pt x="10502" y="170225"/>
                </a:lnTo>
                <a:lnTo>
                  <a:pt x="18125" y="181668"/>
                </a:lnTo>
                <a:lnTo>
                  <a:pt x="27467" y="191462"/>
                </a:lnTo>
                <a:lnTo>
                  <a:pt x="38324" y="199503"/>
                </a:lnTo>
                <a:lnTo>
                  <a:pt x="50492" y="205688"/>
                </a:lnTo>
                <a:lnTo>
                  <a:pt x="63765" y="209914"/>
                </a:lnTo>
                <a:lnTo>
                  <a:pt x="77939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8"/>
                </a:lnTo>
                <a:lnTo>
                  <a:pt x="123155" y="201253"/>
                </a:lnTo>
                <a:lnTo>
                  <a:pt x="134048" y="193269"/>
                </a:lnTo>
                <a:lnTo>
                  <a:pt x="143823" y="183550"/>
                </a:lnTo>
                <a:lnTo>
                  <a:pt x="152325" y="172342"/>
                </a:lnTo>
                <a:lnTo>
                  <a:pt x="159398" y="159889"/>
                </a:lnTo>
                <a:lnTo>
                  <a:pt x="164886" y="146435"/>
                </a:lnTo>
                <a:lnTo>
                  <a:pt x="168635" y="132225"/>
                </a:lnTo>
                <a:lnTo>
                  <a:pt x="170487" y="117504"/>
                </a:lnTo>
                <a:lnTo>
                  <a:pt x="170662" y="111391"/>
                </a:lnTo>
                <a:lnTo>
                  <a:pt x="169097" y="96700"/>
                </a:lnTo>
                <a:lnTo>
                  <a:pt x="164863" y="82813"/>
                </a:lnTo>
                <a:lnTo>
                  <a:pt x="158653" y="69705"/>
                </a:lnTo>
                <a:lnTo>
                  <a:pt x="151160" y="57349"/>
                </a:lnTo>
                <a:lnTo>
                  <a:pt x="143077" y="45721"/>
                </a:lnTo>
                <a:lnTo>
                  <a:pt x="135095" y="34795"/>
                </a:lnTo>
                <a:lnTo>
                  <a:pt x="127908" y="24545"/>
                </a:lnTo>
                <a:lnTo>
                  <a:pt x="122209" y="14944"/>
                </a:lnTo>
                <a:lnTo>
                  <a:pt x="118689" y="5969"/>
                </a:lnTo>
                <a:lnTo>
                  <a:pt x="117894" y="0"/>
                </a:lnTo>
                <a:lnTo>
                  <a:pt x="59270" y="0"/>
                </a:lnTo>
                <a:lnTo>
                  <a:pt x="60595" y="14630"/>
                </a:lnTo>
                <a:lnTo>
                  <a:pt x="64149" y="27355"/>
                </a:lnTo>
                <a:lnTo>
                  <a:pt x="69298" y="38701"/>
                </a:lnTo>
                <a:lnTo>
                  <a:pt x="75413" y="49195"/>
                </a:lnTo>
                <a:lnTo>
                  <a:pt x="81861" y="59363"/>
                </a:lnTo>
                <a:lnTo>
                  <a:pt x="88010" y="69733"/>
                </a:lnTo>
                <a:lnTo>
                  <a:pt x="93228" y="80830"/>
                </a:lnTo>
                <a:lnTo>
                  <a:pt x="96883" y="93183"/>
                </a:lnTo>
                <a:lnTo>
                  <a:pt x="98344" y="107317"/>
                </a:lnTo>
                <a:lnTo>
                  <a:pt x="98348" y="108140"/>
                </a:lnTo>
                <a:lnTo>
                  <a:pt x="96999" y="129721"/>
                </a:lnTo>
                <a:lnTo>
                  <a:pt x="92642" y="140226"/>
                </a:lnTo>
                <a:lnTo>
                  <a:pt x="81722" y="143643"/>
                </a:lnTo>
                <a:lnTo>
                  <a:pt x="66446" y="143954"/>
                </a:lnTo>
                <a:lnTo>
                  <a:pt x="57445" y="141744"/>
                </a:lnTo>
                <a:lnTo>
                  <a:pt x="51360" y="135705"/>
                </a:lnTo>
                <a:lnTo>
                  <a:pt x="47533" y="126728"/>
                </a:lnTo>
                <a:lnTo>
                  <a:pt x="45309" y="115699"/>
                </a:lnTo>
                <a:lnTo>
                  <a:pt x="44030" y="103509"/>
                </a:lnTo>
                <a:lnTo>
                  <a:pt x="43040" y="91045"/>
                </a:lnTo>
                <a:lnTo>
                  <a:pt x="41682" y="79196"/>
                </a:lnTo>
                <a:lnTo>
                  <a:pt x="39299" y="68852"/>
                </a:lnTo>
                <a:lnTo>
                  <a:pt x="35233" y="60900"/>
                </a:lnTo>
                <a:lnTo>
                  <a:pt x="28830" y="56230"/>
                </a:lnTo>
                <a:lnTo>
                  <a:pt x="23444" y="55371"/>
                </a:lnTo>
                <a:lnTo>
                  <a:pt x="13677" y="55371"/>
                </a:lnTo>
                <a:lnTo>
                  <a:pt x="13017" y="67754"/>
                </a:lnTo>
                <a:lnTo>
                  <a:pt x="13017" y="77520"/>
                </a:lnTo>
                <a:lnTo>
                  <a:pt x="11011" y="86867"/>
                </a:lnTo>
                <a:lnTo>
                  <a:pt x="6582" y="98696"/>
                </a:lnTo>
                <a:lnTo>
                  <a:pt x="2117" y="112202"/>
                </a:lnTo>
                <a:lnTo>
                  <a:pt x="2" y="126581"/>
                </a:lnTo>
                <a:lnTo>
                  <a:pt x="0" y="127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3749461" y="886607"/>
            <a:ext cx="102045" cy="106184"/>
          </a:xfrm>
          <a:custGeom>
            <a:avLst/>
            <a:gdLst/>
            <a:ahLst/>
            <a:cxnLst/>
            <a:rect l="l" t="t" r="r" b="b"/>
            <a:pathLst>
              <a:path w="102045" h="106184">
                <a:moveTo>
                  <a:pt x="101612" y="0"/>
                </a:moveTo>
                <a:lnTo>
                  <a:pt x="101798" y="8464"/>
                </a:lnTo>
                <a:lnTo>
                  <a:pt x="102045" y="19281"/>
                </a:lnTo>
                <a:lnTo>
                  <a:pt x="101885" y="31744"/>
                </a:lnTo>
                <a:lnTo>
                  <a:pt x="100850" y="45145"/>
                </a:lnTo>
                <a:lnTo>
                  <a:pt x="98472" y="58774"/>
                </a:lnTo>
                <a:lnTo>
                  <a:pt x="94283" y="71924"/>
                </a:lnTo>
                <a:lnTo>
                  <a:pt x="87816" y="83887"/>
                </a:lnTo>
                <a:lnTo>
                  <a:pt x="78602" y="93954"/>
                </a:lnTo>
                <a:lnTo>
                  <a:pt x="66174" y="101418"/>
                </a:lnTo>
                <a:lnTo>
                  <a:pt x="50064" y="105569"/>
                </a:lnTo>
                <a:lnTo>
                  <a:pt x="39738" y="106184"/>
                </a:lnTo>
                <a:lnTo>
                  <a:pt x="22511" y="102530"/>
                </a:lnTo>
                <a:lnTo>
                  <a:pt x="10670" y="93446"/>
                </a:lnTo>
                <a:lnTo>
                  <a:pt x="3510" y="81748"/>
                </a:lnTo>
                <a:lnTo>
                  <a:pt x="324" y="70253"/>
                </a:lnTo>
                <a:lnTo>
                  <a:pt x="0" y="65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3762489" y="857698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57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3762489" y="857698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57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4284585" y="2512698"/>
            <a:ext cx="37338" cy="78943"/>
          </a:xfrm>
          <a:custGeom>
            <a:avLst/>
            <a:gdLst/>
            <a:ahLst/>
            <a:cxnLst/>
            <a:rect l="l" t="t" r="r" b="b"/>
            <a:pathLst>
              <a:path w="37337" h="78943">
                <a:moveTo>
                  <a:pt x="0" y="78943"/>
                </a:moveTo>
                <a:lnTo>
                  <a:pt x="37338" y="51930"/>
                </a:lnTo>
                <a:lnTo>
                  <a:pt x="37338" y="0"/>
                </a:lnTo>
                <a:lnTo>
                  <a:pt x="0" y="27012"/>
                </a:lnTo>
                <a:lnTo>
                  <a:pt x="0" y="789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4284585" y="2512698"/>
            <a:ext cx="37338" cy="78943"/>
          </a:xfrm>
          <a:custGeom>
            <a:avLst/>
            <a:gdLst/>
            <a:ahLst/>
            <a:cxnLst/>
            <a:rect l="l" t="t" r="r" b="b"/>
            <a:pathLst>
              <a:path w="37337" h="78943">
                <a:moveTo>
                  <a:pt x="0" y="78943"/>
                </a:moveTo>
                <a:lnTo>
                  <a:pt x="37338" y="51930"/>
                </a:lnTo>
                <a:lnTo>
                  <a:pt x="37338" y="0"/>
                </a:lnTo>
                <a:lnTo>
                  <a:pt x="0" y="27012"/>
                </a:lnTo>
                <a:lnTo>
                  <a:pt x="0" y="789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3817320" y="2564618"/>
            <a:ext cx="504609" cy="421563"/>
          </a:xfrm>
          <a:custGeom>
            <a:avLst/>
            <a:gdLst/>
            <a:ahLst/>
            <a:cxnLst/>
            <a:rect l="l" t="t" r="r" b="b"/>
            <a:pathLst>
              <a:path w="504609" h="421563">
                <a:moveTo>
                  <a:pt x="0" y="421563"/>
                </a:moveTo>
                <a:lnTo>
                  <a:pt x="504609" y="28003"/>
                </a:lnTo>
                <a:lnTo>
                  <a:pt x="504609" y="0"/>
                </a:lnTo>
                <a:lnTo>
                  <a:pt x="0" y="393560"/>
                </a:lnTo>
                <a:lnTo>
                  <a:pt x="0" y="4215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3817320" y="2564618"/>
            <a:ext cx="504609" cy="421563"/>
          </a:xfrm>
          <a:custGeom>
            <a:avLst/>
            <a:gdLst/>
            <a:ahLst/>
            <a:cxnLst/>
            <a:rect l="l" t="t" r="r" b="b"/>
            <a:pathLst>
              <a:path w="504609" h="421563">
                <a:moveTo>
                  <a:pt x="0" y="421563"/>
                </a:moveTo>
                <a:lnTo>
                  <a:pt x="504609" y="28003"/>
                </a:lnTo>
                <a:lnTo>
                  <a:pt x="504609" y="0"/>
                </a:lnTo>
                <a:lnTo>
                  <a:pt x="0" y="393560"/>
                </a:lnTo>
                <a:lnTo>
                  <a:pt x="0" y="4215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3616184" y="2335075"/>
            <a:ext cx="724268" cy="302882"/>
          </a:xfrm>
          <a:custGeom>
            <a:avLst/>
            <a:gdLst/>
            <a:ahLst/>
            <a:cxnLst/>
            <a:rect l="l" t="t" r="r" b="b"/>
            <a:pathLst>
              <a:path w="724268" h="302882">
                <a:moveTo>
                  <a:pt x="724268" y="302882"/>
                </a:moveTo>
                <a:lnTo>
                  <a:pt x="724268" y="280974"/>
                </a:lnTo>
                <a:lnTo>
                  <a:pt x="0" y="0"/>
                </a:lnTo>
                <a:lnTo>
                  <a:pt x="0" y="46748"/>
                </a:lnTo>
                <a:lnTo>
                  <a:pt x="724268" y="3028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3616184" y="2335075"/>
            <a:ext cx="724268" cy="302882"/>
          </a:xfrm>
          <a:custGeom>
            <a:avLst/>
            <a:gdLst/>
            <a:ahLst/>
            <a:cxnLst/>
            <a:rect l="l" t="t" r="r" b="b"/>
            <a:pathLst>
              <a:path w="724268" h="302882">
                <a:moveTo>
                  <a:pt x="724268" y="302882"/>
                </a:moveTo>
                <a:lnTo>
                  <a:pt x="0" y="46748"/>
                </a:lnTo>
                <a:lnTo>
                  <a:pt x="0" y="0"/>
                </a:lnTo>
                <a:lnTo>
                  <a:pt x="724268" y="280974"/>
                </a:lnTo>
                <a:lnTo>
                  <a:pt x="724268" y="302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3616185" y="2310451"/>
            <a:ext cx="761174" cy="305587"/>
          </a:xfrm>
          <a:custGeom>
            <a:avLst/>
            <a:gdLst/>
            <a:ahLst/>
            <a:cxnLst/>
            <a:rect l="l" t="t" r="r" b="b"/>
            <a:pathLst>
              <a:path w="761174" h="305587">
                <a:moveTo>
                  <a:pt x="761174" y="276745"/>
                </a:moveTo>
                <a:lnTo>
                  <a:pt x="47815" y="0"/>
                </a:lnTo>
                <a:lnTo>
                  <a:pt x="0" y="24625"/>
                </a:lnTo>
                <a:lnTo>
                  <a:pt x="724230" y="305587"/>
                </a:lnTo>
                <a:lnTo>
                  <a:pt x="761174" y="2767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3616185" y="2310451"/>
            <a:ext cx="761174" cy="305587"/>
          </a:xfrm>
          <a:custGeom>
            <a:avLst/>
            <a:gdLst/>
            <a:ahLst/>
            <a:cxnLst/>
            <a:rect l="l" t="t" r="r" b="b"/>
            <a:pathLst>
              <a:path w="761174" h="305587">
                <a:moveTo>
                  <a:pt x="761174" y="276745"/>
                </a:moveTo>
                <a:lnTo>
                  <a:pt x="47815" y="0"/>
                </a:lnTo>
                <a:lnTo>
                  <a:pt x="0" y="24625"/>
                </a:lnTo>
                <a:lnTo>
                  <a:pt x="724230" y="305587"/>
                </a:lnTo>
                <a:lnTo>
                  <a:pt x="761174" y="2767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3232428" y="2338037"/>
            <a:ext cx="502018" cy="264363"/>
          </a:xfrm>
          <a:custGeom>
            <a:avLst/>
            <a:gdLst/>
            <a:ahLst/>
            <a:cxnLst/>
            <a:rect l="l" t="t" r="r" b="b"/>
            <a:pathLst>
              <a:path w="502018" h="264363">
                <a:moveTo>
                  <a:pt x="502018" y="45872"/>
                </a:moveTo>
                <a:lnTo>
                  <a:pt x="383755" y="0"/>
                </a:lnTo>
                <a:lnTo>
                  <a:pt x="0" y="218478"/>
                </a:lnTo>
                <a:lnTo>
                  <a:pt x="118262" y="264363"/>
                </a:lnTo>
                <a:lnTo>
                  <a:pt x="502018" y="458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3232428" y="2338037"/>
            <a:ext cx="502018" cy="264363"/>
          </a:xfrm>
          <a:custGeom>
            <a:avLst/>
            <a:gdLst/>
            <a:ahLst/>
            <a:cxnLst/>
            <a:rect l="l" t="t" r="r" b="b"/>
            <a:pathLst>
              <a:path w="502018" h="264363">
                <a:moveTo>
                  <a:pt x="502018" y="45872"/>
                </a:moveTo>
                <a:lnTo>
                  <a:pt x="383755" y="0"/>
                </a:lnTo>
                <a:lnTo>
                  <a:pt x="0" y="218478"/>
                </a:lnTo>
                <a:lnTo>
                  <a:pt x="118262" y="264363"/>
                </a:lnTo>
                <a:lnTo>
                  <a:pt x="502018" y="458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3415385" y="1679987"/>
            <a:ext cx="243179" cy="694690"/>
          </a:xfrm>
          <a:custGeom>
            <a:avLst/>
            <a:gdLst/>
            <a:ahLst/>
            <a:cxnLst/>
            <a:rect l="l" t="t" r="r" b="b"/>
            <a:pathLst>
              <a:path w="243179" h="694689">
                <a:moveTo>
                  <a:pt x="0" y="0"/>
                </a:moveTo>
                <a:lnTo>
                  <a:pt x="191389" y="680681"/>
                </a:lnTo>
                <a:lnTo>
                  <a:pt x="243179" y="694690"/>
                </a:lnTo>
                <a:lnTo>
                  <a:pt x="52565" y="9779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3415385" y="1679987"/>
            <a:ext cx="243179" cy="694690"/>
          </a:xfrm>
          <a:custGeom>
            <a:avLst/>
            <a:gdLst/>
            <a:ahLst/>
            <a:cxnLst/>
            <a:rect l="l" t="t" r="r" b="b"/>
            <a:pathLst>
              <a:path w="243179" h="694689">
                <a:moveTo>
                  <a:pt x="0" y="0"/>
                </a:moveTo>
                <a:lnTo>
                  <a:pt x="191389" y="680681"/>
                </a:lnTo>
                <a:lnTo>
                  <a:pt x="243179" y="694690"/>
                </a:lnTo>
                <a:lnTo>
                  <a:pt x="52565" y="977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3467959" y="1681206"/>
            <a:ext cx="210985" cy="693470"/>
          </a:xfrm>
          <a:custGeom>
            <a:avLst/>
            <a:gdLst/>
            <a:ahLst/>
            <a:cxnLst/>
            <a:rect l="l" t="t" r="r" b="b"/>
            <a:pathLst>
              <a:path w="210985" h="693470">
                <a:moveTo>
                  <a:pt x="0" y="8585"/>
                </a:moveTo>
                <a:lnTo>
                  <a:pt x="190614" y="693470"/>
                </a:lnTo>
                <a:lnTo>
                  <a:pt x="210985" y="684898"/>
                </a:lnTo>
                <a:lnTo>
                  <a:pt x="20358" y="0"/>
                </a:lnTo>
                <a:lnTo>
                  <a:pt x="0" y="85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3467959" y="1681206"/>
            <a:ext cx="210985" cy="693470"/>
          </a:xfrm>
          <a:custGeom>
            <a:avLst/>
            <a:gdLst/>
            <a:ahLst/>
            <a:cxnLst/>
            <a:rect l="l" t="t" r="r" b="b"/>
            <a:pathLst>
              <a:path w="210985" h="693470">
                <a:moveTo>
                  <a:pt x="0" y="8585"/>
                </a:moveTo>
                <a:lnTo>
                  <a:pt x="190614" y="693470"/>
                </a:lnTo>
                <a:lnTo>
                  <a:pt x="210985" y="684898"/>
                </a:lnTo>
                <a:lnTo>
                  <a:pt x="20358" y="0"/>
                </a:lnTo>
                <a:lnTo>
                  <a:pt x="0" y="85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3393634" y="1651045"/>
            <a:ext cx="569188" cy="135432"/>
          </a:xfrm>
          <a:custGeom>
            <a:avLst/>
            <a:gdLst/>
            <a:ahLst/>
            <a:cxnLst/>
            <a:rect l="l" t="t" r="r" b="b"/>
            <a:pathLst>
              <a:path w="569188" h="135432">
                <a:moveTo>
                  <a:pt x="550367" y="0"/>
                </a:moveTo>
                <a:lnTo>
                  <a:pt x="0" y="132943"/>
                </a:lnTo>
                <a:lnTo>
                  <a:pt x="44018" y="135432"/>
                </a:lnTo>
                <a:lnTo>
                  <a:pt x="569188" y="7365"/>
                </a:lnTo>
                <a:lnTo>
                  <a:pt x="550367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3393634" y="1651045"/>
            <a:ext cx="569188" cy="135432"/>
          </a:xfrm>
          <a:custGeom>
            <a:avLst/>
            <a:gdLst/>
            <a:ahLst/>
            <a:cxnLst/>
            <a:rect l="l" t="t" r="r" b="b"/>
            <a:pathLst>
              <a:path w="569188" h="135432">
                <a:moveTo>
                  <a:pt x="550367" y="0"/>
                </a:moveTo>
                <a:lnTo>
                  <a:pt x="0" y="132943"/>
                </a:lnTo>
                <a:lnTo>
                  <a:pt x="44018" y="135432"/>
                </a:lnTo>
                <a:lnTo>
                  <a:pt x="569188" y="7365"/>
                </a:lnTo>
                <a:lnTo>
                  <a:pt x="55036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3763677" y="957253"/>
            <a:ext cx="102146" cy="137210"/>
          </a:xfrm>
          <a:custGeom>
            <a:avLst/>
            <a:gdLst/>
            <a:ahLst/>
            <a:cxnLst/>
            <a:rect l="l" t="t" r="r" b="b"/>
            <a:pathLst>
              <a:path w="102146" h="137210">
                <a:moveTo>
                  <a:pt x="99656" y="73672"/>
                </a:moveTo>
                <a:lnTo>
                  <a:pt x="102146" y="78524"/>
                </a:lnTo>
                <a:lnTo>
                  <a:pt x="99720" y="85686"/>
                </a:lnTo>
                <a:lnTo>
                  <a:pt x="99288" y="87871"/>
                </a:lnTo>
                <a:lnTo>
                  <a:pt x="94742" y="102821"/>
                </a:lnTo>
                <a:lnTo>
                  <a:pt x="87698" y="115587"/>
                </a:lnTo>
                <a:lnTo>
                  <a:pt x="78606" y="125764"/>
                </a:lnTo>
                <a:lnTo>
                  <a:pt x="67914" y="132944"/>
                </a:lnTo>
                <a:lnTo>
                  <a:pt x="56072" y="136723"/>
                </a:lnTo>
                <a:lnTo>
                  <a:pt x="49898" y="137210"/>
                </a:lnTo>
                <a:lnTo>
                  <a:pt x="37929" y="135224"/>
                </a:lnTo>
                <a:lnTo>
                  <a:pt x="27007" y="129580"/>
                </a:lnTo>
                <a:lnTo>
                  <a:pt x="17475" y="120754"/>
                </a:lnTo>
                <a:lnTo>
                  <a:pt x="9680" y="109220"/>
                </a:lnTo>
                <a:lnTo>
                  <a:pt x="3965" y="95451"/>
                </a:lnTo>
                <a:lnTo>
                  <a:pt x="675" y="79923"/>
                </a:lnTo>
                <a:lnTo>
                  <a:pt x="0" y="68605"/>
                </a:lnTo>
                <a:lnTo>
                  <a:pt x="1444" y="52147"/>
                </a:lnTo>
                <a:lnTo>
                  <a:pt x="5548" y="37129"/>
                </a:lnTo>
                <a:lnTo>
                  <a:pt x="11967" y="24025"/>
                </a:lnTo>
                <a:lnTo>
                  <a:pt x="20356" y="13308"/>
                </a:lnTo>
                <a:lnTo>
                  <a:pt x="30370" y="5451"/>
                </a:lnTo>
                <a:lnTo>
                  <a:pt x="41665" y="929"/>
                </a:lnTo>
                <a:lnTo>
                  <a:pt x="49898" y="0"/>
                </a:lnTo>
                <a:lnTo>
                  <a:pt x="54686" y="0"/>
                </a:lnTo>
                <a:lnTo>
                  <a:pt x="59321" y="927"/>
                </a:lnTo>
                <a:lnTo>
                  <a:pt x="63703" y="2654"/>
                </a:lnTo>
              </a:path>
            </a:pathLst>
          </a:custGeom>
          <a:ln w="28168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3792906" y="1070015"/>
            <a:ext cx="41338" cy="96494"/>
          </a:xfrm>
          <a:custGeom>
            <a:avLst/>
            <a:gdLst/>
            <a:ahLst/>
            <a:cxnLst/>
            <a:rect l="l" t="t" r="r" b="b"/>
            <a:pathLst>
              <a:path w="41338" h="96494">
                <a:moveTo>
                  <a:pt x="41338" y="48247"/>
                </a:moveTo>
                <a:lnTo>
                  <a:pt x="39813" y="66467"/>
                </a:lnTo>
                <a:lnTo>
                  <a:pt x="35639" y="81508"/>
                </a:lnTo>
                <a:lnTo>
                  <a:pt x="29420" y="91964"/>
                </a:lnTo>
                <a:lnTo>
                  <a:pt x="21759" y="96427"/>
                </a:lnTo>
                <a:lnTo>
                  <a:pt x="20662" y="96494"/>
                </a:lnTo>
                <a:lnTo>
                  <a:pt x="12856" y="92934"/>
                </a:lnTo>
                <a:lnTo>
                  <a:pt x="6414" y="83193"/>
                </a:lnTo>
                <a:lnTo>
                  <a:pt x="1938" y="68678"/>
                </a:lnTo>
                <a:lnTo>
                  <a:pt x="28" y="50798"/>
                </a:lnTo>
                <a:lnTo>
                  <a:pt x="0" y="48247"/>
                </a:lnTo>
                <a:lnTo>
                  <a:pt x="1523" y="30025"/>
                </a:lnTo>
                <a:lnTo>
                  <a:pt x="5694" y="14983"/>
                </a:lnTo>
                <a:lnTo>
                  <a:pt x="11909" y="4527"/>
                </a:lnTo>
                <a:lnTo>
                  <a:pt x="19569" y="66"/>
                </a:lnTo>
                <a:lnTo>
                  <a:pt x="20662" y="0"/>
                </a:lnTo>
                <a:lnTo>
                  <a:pt x="28470" y="3559"/>
                </a:lnTo>
                <a:lnTo>
                  <a:pt x="34916" y="13298"/>
                </a:lnTo>
                <a:lnTo>
                  <a:pt x="39397" y="27810"/>
                </a:lnTo>
                <a:lnTo>
                  <a:pt x="41309" y="45688"/>
                </a:lnTo>
                <a:lnTo>
                  <a:pt x="41338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3782873" y="1143168"/>
            <a:ext cx="61404" cy="96481"/>
          </a:xfrm>
          <a:custGeom>
            <a:avLst/>
            <a:gdLst/>
            <a:ahLst/>
            <a:cxnLst/>
            <a:rect l="l" t="t" r="r" b="b"/>
            <a:pathLst>
              <a:path w="61404" h="96481">
                <a:moveTo>
                  <a:pt x="61404" y="48247"/>
                </a:moveTo>
                <a:lnTo>
                  <a:pt x="59484" y="65071"/>
                </a:lnTo>
                <a:lnTo>
                  <a:pt x="54187" y="79313"/>
                </a:lnTo>
                <a:lnTo>
                  <a:pt x="46207" y="89884"/>
                </a:lnTo>
                <a:lnTo>
                  <a:pt x="36237" y="95698"/>
                </a:lnTo>
                <a:lnTo>
                  <a:pt x="30695" y="96481"/>
                </a:lnTo>
                <a:lnTo>
                  <a:pt x="19988" y="93467"/>
                </a:lnTo>
                <a:lnTo>
                  <a:pt x="10924" y="85148"/>
                </a:lnTo>
                <a:lnTo>
                  <a:pt x="4197" y="72612"/>
                </a:lnTo>
                <a:lnTo>
                  <a:pt x="497" y="56946"/>
                </a:lnTo>
                <a:lnTo>
                  <a:pt x="0" y="48247"/>
                </a:lnTo>
                <a:lnTo>
                  <a:pt x="1917" y="31417"/>
                </a:lnTo>
                <a:lnTo>
                  <a:pt x="7210" y="17172"/>
                </a:lnTo>
                <a:lnTo>
                  <a:pt x="15186" y="6599"/>
                </a:lnTo>
                <a:lnTo>
                  <a:pt x="25152" y="784"/>
                </a:lnTo>
                <a:lnTo>
                  <a:pt x="30695" y="0"/>
                </a:lnTo>
                <a:lnTo>
                  <a:pt x="41401" y="3012"/>
                </a:lnTo>
                <a:lnTo>
                  <a:pt x="50467" y="11328"/>
                </a:lnTo>
                <a:lnTo>
                  <a:pt x="57199" y="23860"/>
                </a:lnTo>
                <a:lnTo>
                  <a:pt x="60903" y="39523"/>
                </a:lnTo>
                <a:lnTo>
                  <a:pt x="61404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3792906" y="1217881"/>
            <a:ext cx="41338" cy="96494"/>
          </a:xfrm>
          <a:custGeom>
            <a:avLst/>
            <a:gdLst/>
            <a:ahLst/>
            <a:cxnLst/>
            <a:rect l="l" t="t" r="r" b="b"/>
            <a:pathLst>
              <a:path w="41338" h="96494">
                <a:moveTo>
                  <a:pt x="41338" y="48247"/>
                </a:moveTo>
                <a:lnTo>
                  <a:pt x="39813" y="66467"/>
                </a:lnTo>
                <a:lnTo>
                  <a:pt x="35639" y="81508"/>
                </a:lnTo>
                <a:lnTo>
                  <a:pt x="29420" y="91964"/>
                </a:lnTo>
                <a:lnTo>
                  <a:pt x="21759" y="96427"/>
                </a:lnTo>
                <a:lnTo>
                  <a:pt x="20662" y="96494"/>
                </a:lnTo>
                <a:lnTo>
                  <a:pt x="12856" y="92934"/>
                </a:lnTo>
                <a:lnTo>
                  <a:pt x="6414" y="83193"/>
                </a:lnTo>
                <a:lnTo>
                  <a:pt x="1938" y="68678"/>
                </a:lnTo>
                <a:lnTo>
                  <a:pt x="28" y="50798"/>
                </a:lnTo>
                <a:lnTo>
                  <a:pt x="0" y="48247"/>
                </a:lnTo>
                <a:lnTo>
                  <a:pt x="1523" y="30025"/>
                </a:lnTo>
                <a:lnTo>
                  <a:pt x="5694" y="14983"/>
                </a:lnTo>
                <a:lnTo>
                  <a:pt x="11909" y="4527"/>
                </a:lnTo>
                <a:lnTo>
                  <a:pt x="19569" y="66"/>
                </a:lnTo>
                <a:lnTo>
                  <a:pt x="20662" y="0"/>
                </a:lnTo>
                <a:lnTo>
                  <a:pt x="28470" y="3559"/>
                </a:lnTo>
                <a:lnTo>
                  <a:pt x="34916" y="13298"/>
                </a:lnTo>
                <a:lnTo>
                  <a:pt x="39397" y="27810"/>
                </a:lnTo>
                <a:lnTo>
                  <a:pt x="41309" y="45688"/>
                </a:lnTo>
                <a:lnTo>
                  <a:pt x="41338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3792906" y="1365671"/>
            <a:ext cx="41338" cy="96494"/>
          </a:xfrm>
          <a:custGeom>
            <a:avLst/>
            <a:gdLst/>
            <a:ahLst/>
            <a:cxnLst/>
            <a:rect l="l" t="t" r="r" b="b"/>
            <a:pathLst>
              <a:path w="41338" h="96494">
                <a:moveTo>
                  <a:pt x="41338" y="48247"/>
                </a:moveTo>
                <a:lnTo>
                  <a:pt x="39813" y="66467"/>
                </a:lnTo>
                <a:lnTo>
                  <a:pt x="35639" y="81508"/>
                </a:lnTo>
                <a:lnTo>
                  <a:pt x="29420" y="91964"/>
                </a:lnTo>
                <a:lnTo>
                  <a:pt x="21759" y="96427"/>
                </a:lnTo>
                <a:lnTo>
                  <a:pt x="20662" y="96494"/>
                </a:lnTo>
                <a:lnTo>
                  <a:pt x="12856" y="92934"/>
                </a:lnTo>
                <a:lnTo>
                  <a:pt x="6414" y="83193"/>
                </a:lnTo>
                <a:lnTo>
                  <a:pt x="1938" y="68678"/>
                </a:lnTo>
                <a:lnTo>
                  <a:pt x="28" y="50798"/>
                </a:lnTo>
                <a:lnTo>
                  <a:pt x="0" y="48247"/>
                </a:lnTo>
                <a:lnTo>
                  <a:pt x="1523" y="30025"/>
                </a:lnTo>
                <a:lnTo>
                  <a:pt x="5694" y="14983"/>
                </a:lnTo>
                <a:lnTo>
                  <a:pt x="11909" y="4527"/>
                </a:lnTo>
                <a:lnTo>
                  <a:pt x="19569" y="66"/>
                </a:lnTo>
                <a:lnTo>
                  <a:pt x="20662" y="0"/>
                </a:lnTo>
                <a:lnTo>
                  <a:pt x="28470" y="3559"/>
                </a:lnTo>
                <a:lnTo>
                  <a:pt x="34916" y="13298"/>
                </a:lnTo>
                <a:lnTo>
                  <a:pt x="39397" y="27810"/>
                </a:lnTo>
                <a:lnTo>
                  <a:pt x="41309" y="45688"/>
                </a:lnTo>
                <a:lnTo>
                  <a:pt x="41338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3782873" y="1291021"/>
            <a:ext cx="61404" cy="96494"/>
          </a:xfrm>
          <a:custGeom>
            <a:avLst/>
            <a:gdLst/>
            <a:ahLst/>
            <a:cxnLst/>
            <a:rect l="l" t="t" r="r" b="b"/>
            <a:pathLst>
              <a:path w="61404" h="96494">
                <a:moveTo>
                  <a:pt x="61404" y="48247"/>
                </a:moveTo>
                <a:lnTo>
                  <a:pt x="59485" y="65070"/>
                </a:lnTo>
                <a:lnTo>
                  <a:pt x="54190" y="79313"/>
                </a:lnTo>
                <a:lnTo>
                  <a:pt x="46212" y="89889"/>
                </a:lnTo>
                <a:lnTo>
                  <a:pt x="36245" y="95708"/>
                </a:lnTo>
                <a:lnTo>
                  <a:pt x="30695" y="96494"/>
                </a:lnTo>
                <a:lnTo>
                  <a:pt x="19990" y="93479"/>
                </a:lnTo>
                <a:lnTo>
                  <a:pt x="10927" y="85159"/>
                </a:lnTo>
                <a:lnTo>
                  <a:pt x="4200" y="72623"/>
                </a:lnTo>
                <a:lnTo>
                  <a:pt x="499" y="56959"/>
                </a:lnTo>
                <a:lnTo>
                  <a:pt x="0" y="48247"/>
                </a:lnTo>
                <a:lnTo>
                  <a:pt x="1917" y="31422"/>
                </a:lnTo>
                <a:lnTo>
                  <a:pt x="7210" y="17177"/>
                </a:lnTo>
                <a:lnTo>
                  <a:pt x="15186" y="6602"/>
                </a:lnTo>
                <a:lnTo>
                  <a:pt x="25152" y="784"/>
                </a:lnTo>
                <a:lnTo>
                  <a:pt x="30695" y="0"/>
                </a:lnTo>
                <a:lnTo>
                  <a:pt x="41401" y="3014"/>
                </a:lnTo>
                <a:lnTo>
                  <a:pt x="50467" y="11332"/>
                </a:lnTo>
                <a:lnTo>
                  <a:pt x="57199" y="23865"/>
                </a:lnTo>
                <a:lnTo>
                  <a:pt x="60903" y="39526"/>
                </a:lnTo>
                <a:lnTo>
                  <a:pt x="61404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3416804" y="1425412"/>
            <a:ext cx="437997" cy="313969"/>
          </a:xfrm>
          <a:custGeom>
            <a:avLst/>
            <a:gdLst/>
            <a:ahLst/>
            <a:cxnLst/>
            <a:rect l="l" t="t" r="r" b="b"/>
            <a:pathLst>
              <a:path w="437997" h="313969">
                <a:moveTo>
                  <a:pt x="416026" y="0"/>
                </a:moveTo>
                <a:lnTo>
                  <a:pt x="0" y="281508"/>
                </a:lnTo>
                <a:lnTo>
                  <a:pt x="21958" y="313969"/>
                </a:lnTo>
                <a:lnTo>
                  <a:pt x="437997" y="32461"/>
                </a:lnTo>
                <a:lnTo>
                  <a:pt x="41602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3416804" y="1425412"/>
            <a:ext cx="437997" cy="313969"/>
          </a:xfrm>
          <a:custGeom>
            <a:avLst/>
            <a:gdLst/>
            <a:ahLst/>
            <a:cxnLst/>
            <a:rect l="l" t="t" r="r" b="b"/>
            <a:pathLst>
              <a:path w="437997" h="313969">
                <a:moveTo>
                  <a:pt x="416026" y="0"/>
                </a:moveTo>
                <a:lnTo>
                  <a:pt x="0" y="281508"/>
                </a:lnTo>
                <a:lnTo>
                  <a:pt x="21958" y="313969"/>
                </a:lnTo>
                <a:lnTo>
                  <a:pt x="437997" y="32461"/>
                </a:lnTo>
                <a:lnTo>
                  <a:pt x="4160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3397392" y="1726534"/>
            <a:ext cx="233641" cy="219633"/>
          </a:xfrm>
          <a:custGeom>
            <a:avLst/>
            <a:gdLst/>
            <a:ahLst/>
            <a:cxnLst/>
            <a:rect l="l" t="t" r="r" b="b"/>
            <a:pathLst>
              <a:path w="233641" h="219633">
                <a:moveTo>
                  <a:pt x="131368" y="24993"/>
                </a:moveTo>
                <a:lnTo>
                  <a:pt x="0" y="128905"/>
                </a:lnTo>
                <a:lnTo>
                  <a:pt x="14719" y="219633"/>
                </a:lnTo>
                <a:lnTo>
                  <a:pt x="233641" y="0"/>
                </a:lnTo>
                <a:lnTo>
                  <a:pt x="131368" y="249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3397392" y="1726534"/>
            <a:ext cx="233641" cy="219633"/>
          </a:xfrm>
          <a:custGeom>
            <a:avLst/>
            <a:gdLst/>
            <a:ahLst/>
            <a:cxnLst/>
            <a:rect l="l" t="t" r="r" b="b"/>
            <a:pathLst>
              <a:path w="233641" h="219633">
                <a:moveTo>
                  <a:pt x="131368" y="24993"/>
                </a:moveTo>
                <a:lnTo>
                  <a:pt x="0" y="128905"/>
                </a:lnTo>
                <a:lnTo>
                  <a:pt x="14719" y="219633"/>
                </a:lnTo>
                <a:lnTo>
                  <a:pt x="233641" y="0"/>
                </a:lnTo>
                <a:lnTo>
                  <a:pt x="131368" y="249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3423773" y="1726853"/>
            <a:ext cx="222859" cy="207606"/>
          </a:xfrm>
          <a:custGeom>
            <a:avLst/>
            <a:gdLst/>
            <a:ahLst/>
            <a:cxnLst/>
            <a:rect l="l" t="t" r="r" b="b"/>
            <a:pathLst>
              <a:path w="222859" h="207606">
                <a:moveTo>
                  <a:pt x="206946" y="0"/>
                </a:moveTo>
                <a:lnTo>
                  <a:pt x="0" y="207606"/>
                </a:lnTo>
                <a:lnTo>
                  <a:pt x="55079" y="195237"/>
                </a:lnTo>
                <a:lnTo>
                  <a:pt x="222859" y="8661"/>
                </a:lnTo>
                <a:lnTo>
                  <a:pt x="20694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3423773" y="1726853"/>
            <a:ext cx="222859" cy="207606"/>
          </a:xfrm>
          <a:custGeom>
            <a:avLst/>
            <a:gdLst/>
            <a:ahLst/>
            <a:cxnLst/>
            <a:rect l="l" t="t" r="r" b="b"/>
            <a:pathLst>
              <a:path w="222859" h="207606">
                <a:moveTo>
                  <a:pt x="206946" y="0"/>
                </a:moveTo>
                <a:lnTo>
                  <a:pt x="0" y="207606"/>
                </a:lnTo>
                <a:lnTo>
                  <a:pt x="55079" y="195237"/>
                </a:lnTo>
                <a:lnTo>
                  <a:pt x="222859" y="8661"/>
                </a:lnTo>
                <a:lnTo>
                  <a:pt x="20694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3393627" y="1618090"/>
            <a:ext cx="550379" cy="164160"/>
          </a:xfrm>
          <a:custGeom>
            <a:avLst/>
            <a:gdLst/>
            <a:ahLst/>
            <a:cxnLst/>
            <a:rect l="l" t="t" r="r" b="b"/>
            <a:pathLst>
              <a:path w="550379" h="164160">
                <a:moveTo>
                  <a:pt x="527138" y="0"/>
                </a:moveTo>
                <a:lnTo>
                  <a:pt x="0" y="125818"/>
                </a:lnTo>
                <a:lnTo>
                  <a:pt x="8178" y="164160"/>
                </a:lnTo>
                <a:lnTo>
                  <a:pt x="550379" y="32956"/>
                </a:lnTo>
                <a:lnTo>
                  <a:pt x="527138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3393627" y="1618090"/>
            <a:ext cx="550379" cy="164160"/>
          </a:xfrm>
          <a:custGeom>
            <a:avLst/>
            <a:gdLst/>
            <a:ahLst/>
            <a:cxnLst/>
            <a:rect l="l" t="t" r="r" b="b"/>
            <a:pathLst>
              <a:path w="550379" h="164160">
                <a:moveTo>
                  <a:pt x="527138" y="0"/>
                </a:moveTo>
                <a:lnTo>
                  <a:pt x="0" y="125818"/>
                </a:lnTo>
                <a:lnTo>
                  <a:pt x="8178" y="164160"/>
                </a:lnTo>
                <a:lnTo>
                  <a:pt x="550379" y="32956"/>
                </a:lnTo>
                <a:lnTo>
                  <a:pt x="5271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3438757" y="1457874"/>
            <a:ext cx="438010" cy="281508"/>
          </a:xfrm>
          <a:custGeom>
            <a:avLst/>
            <a:gdLst/>
            <a:ahLst/>
            <a:cxnLst/>
            <a:rect l="l" t="t" r="r" b="b"/>
            <a:pathLst>
              <a:path w="438010" h="281508">
                <a:moveTo>
                  <a:pt x="416039" y="0"/>
                </a:moveTo>
                <a:lnTo>
                  <a:pt x="0" y="281508"/>
                </a:lnTo>
                <a:lnTo>
                  <a:pt x="124599" y="245529"/>
                </a:lnTo>
                <a:lnTo>
                  <a:pt x="438010" y="32461"/>
                </a:lnTo>
                <a:lnTo>
                  <a:pt x="41603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3438757" y="1457874"/>
            <a:ext cx="438010" cy="281508"/>
          </a:xfrm>
          <a:custGeom>
            <a:avLst/>
            <a:gdLst/>
            <a:ahLst/>
            <a:cxnLst/>
            <a:rect l="l" t="t" r="r" b="b"/>
            <a:pathLst>
              <a:path w="438010" h="281508">
                <a:moveTo>
                  <a:pt x="416039" y="0"/>
                </a:moveTo>
                <a:lnTo>
                  <a:pt x="0" y="281508"/>
                </a:lnTo>
                <a:lnTo>
                  <a:pt x="124599" y="245529"/>
                </a:lnTo>
                <a:lnTo>
                  <a:pt x="438010" y="32461"/>
                </a:lnTo>
                <a:lnTo>
                  <a:pt x="41603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3233208" y="1688552"/>
            <a:ext cx="214376" cy="883043"/>
          </a:xfrm>
          <a:custGeom>
            <a:avLst/>
            <a:gdLst/>
            <a:ahLst/>
            <a:cxnLst/>
            <a:rect l="l" t="t" r="r" b="b"/>
            <a:pathLst>
              <a:path w="214375" h="883043">
                <a:moveTo>
                  <a:pt x="161810" y="0"/>
                </a:moveTo>
                <a:lnTo>
                  <a:pt x="0" y="869035"/>
                </a:lnTo>
                <a:lnTo>
                  <a:pt x="51790" y="883043"/>
                </a:lnTo>
                <a:lnTo>
                  <a:pt x="214376" y="9779"/>
                </a:lnTo>
                <a:lnTo>
                  <a:pt x="16181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3233208" y="1688552"/>
            <a:ext cx="214376" cy="883043"/>
          </a:xfrm>
          <a:custGeom>
            <a:avLst/>
            <a:gdLst/>
            <a:ahLst/>
            <a:cxnLst/>
            <a:rect l="l" t="t" r="r" b="b"/>
            <a:pathLst>
              <a:path w="214375" h="883043">
                <a:moveTo>
                  <a:pt x="161810" y="0"/>
                </a:moveTo>
                <a:lnTo>
                  <a:pt x="0" y="869035"/>
                </a:lnTo>
                <a:lnTo>
                  <a:pt x="51790" y="883043"/>
                </a:lnTo>
                <a:lnTo>
                  <a:pt x="214376" y="9779"/>
                </a:lnTo>
                <a:lnTo>
                  <a:pt x="1618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3395013" y="1679987"/>
            <a:ext cx="72936" cy="18402"/>
          </a:xfrm>
          <a:custGeom>
            <a:avLst/>
            <a:gdLst/>
            <a:ahLst/>
            <a:cxnLst/>
            <a:rect l="l" t="t" r="r" b="b"/>
            <a:pathLst>
              <a:path w="72936" h="18402">
                <a:moveTo>
                  <a:pt x="20370" y="0"/>
                </a:moveTo>
                <a:lnTo>
                  <a:pt x="0" y="8597"/>
                </a:lnTo>
                <a:lnTo>
                  <a:pt x="52565" y="18402"/>
                </a:lnTo>
                <a:lnTo>
                  <a:pt x="72936" y="9779"/>
                </a:lnTo>
                <a:lnTo>
                  <a:pt x="203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3395013" y="1679987"/>
            <a:ext cx="72936" cy="18402"/>
          </a:xfrm>
          <a:custGeom>
            <a:avLst/>
            <a:gdLst/>
            <a:ahLst/>
            <a:cxnLst/>
            <a:rect l="l" t="t" r="r" b="b"/>
            <a:pathLst>
              <a:path w="72936" h="18402">
                <a:moveTo>
                  <a:pt x="20370" y="0"/>
                </a:moveTo>
                <a:lnTo>
                  <a:pt x="0" y="8597"/>
                </a:lnTo>
                <a:lnTo>
                  <a:pt x="52565" y="18402"/>
                </a:lnTo>
                <a:lnTo>
                  <a:pt x="72936" y="9779"/>
                </a:lnTo>
                <a:lnTo>
                  <a:pt x="203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3284993" y="1689765"/>
            <a:ext cx="182956" cy="881837"/>
          </a:xfrm>
          <a:custGeom>
            <a:avLst/>
            <a:gdLst/>
            <a:ahLst/>
            <a:cxnLst/>
            <a:rect l="l" t="t" r="r" b="b"/>
            <a:pathLst>
              <a:path w="182956" h="881837">
                <a:moveTo>
                  <a:pt x="162598" y="8585"/>
                </a:moveTo>
                <a:lnTo>
                  <a:pt x="0" y="881837"/>
                </a:lnTo>
                <a:lnTo>
                  <a:pt x="20370" y="873277"/>
                </a:lnTo>
                <a:lnTo>
                  <a:pt x="182956" y="0"/>
                </a:lnTo>
                <a:lnTo>
                  <a:pt x="162598" y="85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3284993" y="1689765"/>
            <a:ext cx="182956" cy="881837"/>
          </a:xfrm>
          <a:custGeom>
            <a:avLst/>
            <a:gdLst/>
            <a:ahLst/>
            <a:cxnLst/>
            <a:rect l="l" t="t" r="r" b="b"/>
            <a:pathLst>
              <a:path w="182956" h="881837">
                <a:moveTo>
                  <a:pt x="162598" y="8585"/>
                </a:moveTo>
                <a:lnTo>
                  <a:pt x="0" y="881837"/>
                </a:lnTo>
                <a:lnTo>
                  <a:pt x="20370" y="873277"/>
                </a:lnTo>
                <a:lnTo>
                  <a:pt x="182956" y="0"/>
                </a:lnTo>
                <a:lnTo>
                  <a:pt x="162598" y="85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3800811" y="1425406"/>
            <a:ext cx="175221" cy="225640"/>
          </a:xfrm>
          <a:custGeom>
            <a:avLst/>
            <a:gdLst/>
            <a:ahLst/>
            <a:cxnLst/>
            <a:rect l="l" t="t" r="r" b="b"/>
            <a:pathLst>
              <a:path w="175221" h="225640">
                <a:moveTo>
                  <a:pt x="0" y="22593"/>
                </a:moveTo>
                <a:lnTo>
                  <a:pt x="143192" y="225640"/>
                </a:lnTo>
                <a:lnTo>
                  <a:pt x="175221" y="203047"/>
                </a:lnTo>
                <a:lnTo>
                  <a:pt x="32016" y="0"/>
                </a:lnTo>
                <a:lnTo>
                  <a:pt x="0" y="225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3800811" y="1425406"/>
            <a:ext cx="175221" cy="225640"/>
          </a:xfrm>
          <a:custGeom>
            <a:avLst/>
            <a:gdLst/>
            <a:ahLst/>
            <a:cxnLst/>
            <a:rect l="l" t="t" r="r" b="b"/>
            <a:pathLst>
              <a:path w="175221" h="225640">
                <a:moveTo>
                  <a:pt x="0" y="22593"/>
                </a:moveTo>
                <a:lnTo>
                  <a:pt x="143192" y="225640"/>
                </a:lnTo>
                <a:lnTo>
                  <a:pt x="175221" y="203047"/>
                </a:lnTo>
                <a:lnTo>
                  <a:pt x="32016" y="0"/>
                </a:lnTo>
                <a:lnTo>
                  <a:pt x="0" y="22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3944002" y="1628453"/>
            <a:ext cx="50419" cy="29705"/>
          </a:xfrm>
          <a:custGeom>
            <a:avLst/>
            <a:gdLst/>
            <a:ahLst/>
            <a:cxnLst/>
            <a:rect l="l" t="t" r="r" b="b"/>
            <a:pathLst>
              <a:path w="50418" h="29705">
                <a:moveTo>
                  <a:pt x="0" y="22593"/>
                </a:moveTo>
                <a:lnTo>
                  <a:pt x="18389" y="29705"/>
                </a:lnTo>
                <a:lnTo>
                  <a:pt x="50419" y="7124"/>
                </a:lnTo>
                <a:lnTo>
                  <a:pt x="32029" y="0"/>
                </a:lnTo>
                <a:lnTo>
                  <a:pt x="0" y="225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3944002" y="1628453"/>
            <a:ext cx="50419" cy="29705"/>
          </a:xfrm>
          <a:custGeom>
            <a:avLst/>
            <a:gdLst/>
            <a:ahLst/>
            <a:cxnLst/>
            <a:rect l="l" t="t" r="r" b="b"/>
            <a:pathLst>
              <a:path w="50418" h="29705">
                <a:moveTo>
                  <a:pt x="0" y="22593"/>
                </a:moveTo>
                <a:lnTo>
                  <a:pt x="18389" y="29705"/>
                </a:lnTo>
                <a:lnTo>
                  <a:pt x="50419" y="7124"/>
                </a:lnTo>
                <a:lnTo>
                  <a:pt x="32029" y="0"/>
                </a:lnTo>
                <a:lnTo>
                  <a:pt x="0" y="22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3832836" y="1425412"/>
            <a:ext cx="161594" cy="210159"/>
          </a:xfrm>
          <a:custGeom>
            <a:avLst/>
            <a:gdLst/>
            <a:ahLst/>
            <a:cxnLst/>
            <a:rect l="l" t="t" r="r" b="b"/>
            <a:pathLst>
              <a:path w="161594" h="210159">
                <a:moveTo>
                  <a:pt x="0" y="0"/>
                </a:moveTo>
                <a:lnTo>
                  <a:pt x="143205" y="203047"/>
                </a:lnTo>
                <a:lnTo>
                  <a:pt x="161594" y="210159"/>
                </a:lnTo>
                <a:lnTo>
                  <a:pt x="18376" y="7112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3832836" y="1425412"/>
            <a:ext cx="161594" cy="210159"/>
          </a:xfrm>
          <a:custGeom>
            <a:avLst/>
            <a:gdLst/>
            <a:ahLst/>
            <a:cxnLst/>
            <a:rect l="l" t="t" r="r" b="b"/>
            <a:pathLst>
              <a:path w="161594" h="210159">
                <a:moveTo>
                  <a:pt x="0" y="0"/>
                </a:moveTo>
                <a:lnTo>
                  <a:pt x="143205" y="203047"/>
                </a:lnTo>
                <a:lnTo>
                  <a:pt x="161594" y="210159"/>
                </a:lnTo>
                <a:lnTo>
                  <a:pt x="18376" y="711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3181617" y="2581359"/>
            <a:ext cx="816597" cy="341109"/>
          </a:xfrm>
          <a:custGeom>
            <a:avLst/>
            <a:gdLst/>
            <a:ahLst/>
            <a:cxnLst/>
            <a:rect l="l" t="t" r="r" b="b"/>
            <a:pathLst>
              <a:path w="816597" h="341109">
                <a:moveTo>
                  <a:pt x="816597" y="341109"/>
                </a:moveTo>
                <a:lnTo>
                  <a:pt x="816597" y="316763"/>
                </a:lnTo>
                <a:lnTo>
                  <a:pt x="0" y="0"/>
                </a:lnTo>
                <a:lnTo>
                  <a:pt x="0" y="51930"/>
                </a:lnTo>
                <a:lnTo>
                  <a:pt x="816597" y="3411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3181617" y="2581359"/>
            <a:ext cx="816597" cy="341109"/>
          </a:xfrm>
          <a:custGeom>
            <a:avLst/>
            <a:gdLst/>
            <a:ahLst/>
            <a:cxnLst/>
            <a:rect l="l" t="t" r="r" b="b"/>
            <a:pathLst>
              <a:path w="816597" h="341109">
                <a:moveTo>
                  <a:pt x="816597" y="341109"/>
                </a:moveTo>
                <a:lnTo>
                  <a:pt x="0" y="51930"/>
                </a:lnTo>
                <a:lnTo>
                  <a:pt x="0" y="0"/>
                </a:lnTo>
                <a:lnTo>
                  <a:pt x="816597" y="316763"/>
                </a:lnTo>
                <a:lnTo>
                  <a:pt x="816597" y="3411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3181619" y="2553769"/>
            <a:ext cx="856399" cy="344360"/>
          </a:xfrm>
          <a:custGeom>
            <a:avLst/>
            <a:gdLst/>
            <a:ahLst/>
            <a:cxnLst/>
            <a:rect l="l" t="t" r="r" b="b"/>
            <a:pathLst>
              <a:path w="856399" h="344360">
                <a:moveTo>
                  <a:pt x="856399" y="311442"/>
                </a:moveTo>
                <a:lnTo>
                  <a:pt x="53555" y="0"/>
                </a:lnTo>
                <a:lnTo>
                  <a:pt x="0" y="27584"/>
                </a:lnTo>
                <a:lnTo>
                  <a:pt x="816597" y="344360"/>
                </a:lnTo>
                <a:lnTo>
                  <a:pt x="856399" y="3114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3181619" y="2553769"/>
            <a:ext cx="856399" cy="344360"/>
          </a:xfrm>
          <a:custGeom>
            <a:avLst/>
            <a:gdLst/>
            <a:ahLst/>
            <a:cxnLst/>
            <a:rect l="l" t="t" r="r" b="b"/>
            <a:pathLst>
              <a:path w="856399" h="344360">
                <a:moveTo>
                  <a:pt x="856399" y="311442"/>
                </a:moveTo>
                <a:lnTo>
                  <a:pt x="53555" y="0"/>
                </a:lnTo>
                <a:lnTo>
                  <a:pt x="0" y="27584"/>
                </a:lnTo>
                <a:lnTo>
                  <a:pt x="816597" y="344360"/>
                </a:lnTo>
                <a:lnTo>
                  <a:pt x="856399" y="311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3998216" y="2865207"/>
            <a:ext cx="39801" cy="57264"/>
          </a:xfrm>
          <a:custGeom>
            <a:avLst/>
            <a:gdLst/>
            <a:ahLst/>
            <a:cxnLst/>
            <a:rect l="l" t="t" r="r" b="b"/>
            <a:pathLst>
              <a:path w="39801" h="57264">
                <a:moveTo>
                  <a:pt x="39801" y="24345"/>
                </a:moveTo>
                <a:lnTo>
                  <a:pt x="39801" y="0"/>
                </a:lnTo>
                <a:lnTo>
                  <a:pt x="0" y="32918"/>
                </a:lnTo>
                <a:lnTo>
                  <a:pt x="0" y="57264"/>
                </a:lnTo>
                <a:lnTo>
                  <a:pt x="39801" y="243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3998216" y="2865207"/>
            <a:ext cx="39801" cy="57264"/>
          </a:xfrm>
          <a:custGeom>
            <a:avLst/>
            <a:gdLst/>
            <a:ahLst/>
            <a:cxnLst/>
            <a:rect l="l" t="t" r="r" b="b"/>
            <a:pathLst>
              <a:path w="39801" h="57264">
                <a:moveTo>
                  <a:pt x="39801" y="24345"/>
                </a:moveTo>
                <a:lnTo>
                  <a:pt x="0" y="57264"/>
                </a:lnTo>
                <a:lnTo>
                  <a:pt x="0" y="32918"/>
                </a:lnTo>
                <a:lnTo>
                  <a:pt x="39801" y="0"/>
                </a:lnTo>
                <a:lnTo>
                  <a:pt x="39801" y="243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4340415" y="2587195"/>
            <a:ext cx="36944" cy="50761"/>
          </a:xfrm>
          <a:custGeom>
            <a:avLst/>
            <a:gdLst/>
            <a:ahLst/>
            <a:cxnLst/>
            <a:rect l="l" t="t" r="r" b="b"/>
            <a:pathLst>
              <a:path w="36944" h="50761">
                <a:moveTo>
                  <a:pt x="36944" y="21920"/>
                </a:moveTo>
                <a:lnTo>
                  <a:pt x="36944" y="0"/>
                </a:lnTo>
                <a:lnTo>
                  <a:pt x="0" y="28841"/>
                </a:lnTo>
                <a:lnTo>
                  <a:pt x="0" y="50761"/>
                </a:lnTo>
                <a:lnTo>
                  <a:pt x="36944" y="219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4340415" y="2587195"/>
            <a:ext cx="36944" cy="50761"/>
          </a:xfrm>
          <a:custGeom>
            <a:avLst/>
            <a:gdLst/>
            <a:ahLst/>
            <a:cxnLst/>
            <a:rect l="l" t="t" r="r" b="b"/>
            <a:pathLst>
              <a:path w="36944" h="50761">
                <a:moveTo>
                  <a:pt x="36944" y="21920"/>
                </a:moveTo>
                <a:lnTo>
                  <a:pt x="0" y="50761"/>
                </a:lnTo>
                <a:lnTo>
                  <a:pt x="0" y="28841"/>
                </a:lnTo>
                <a:lnTo>
                  <a:pt x="36944" y="0"/>
                </a:lnTo>
                <a:lnTo>
                  <a:pt x="36944" y="219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3361364" y="2706795"/>
            <a:ext cx="455955" cy="251383"/>
          </a:xfrm>
          <a:custGeom>
            <a:avLst/>
            <a:gdLst/>
            <a:ahLst/>
            <a:cxnLst/>
            <a:rect l="l" t="t" r="r" b="b"/>
            <a:pathLst>
              <a:path w="455955" h="251383">
                <a:moveTo>
                  <a:pt x="455955" y="251383"/>
                </a:moveTo>
                <a:lnTo>
                  <a:pt x="455955" y="173367"/>
                </a:lnTo>
                <a:lnTo>
                  <a:pt x="0" y="0"/>
                </a:lnTo>
                <a:lnTo>
                  <a:pt x="0" y="73024"/>
                </a:lnTo>
                <a:lnTo>
                  <a:pt x="455955" y="2513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3361364" y="2706795"/>
            <a:ext cx="455955" cy="251383"/>
          </a:xfrm>
          <a:custGeom>
            <a:avLst/>
            <a:gdLst/>
            <a:ahLst/>
            <a:cxnLst/>
            <a:rect l="l" t="t" r="r" b="b"/>
            <a:pathLst>
              <a:path w="455955" h="251383">
                <a:moveTo>
                  <a:pt x="455955" y="251383"/>
                </a:moveTo>
                <a:lnTo>
                  <a:pt x="0" y="73024"/>
                </a:lnTo>
                <a:lnTo>
                  <a:pt x="0" y="0"/>
                </a:lnTo>
                <a:lnTo>
                  <a:pt x="455955" y="173367"/>
                </a:lnTo>
                <a:lnTo>
                  <a:pt x="455955" y="2513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3361364" y="2678787"/>
            <a:ext cx="455955" cy="201371"/>
          </a:xfrm>
          <a:custGeom>
            <a:avLst/>
            <a:gdLst/>
            <a:ahLst/>
            <a:cxnLst/>
            <a:rect l="l" t="t" r="r" b="b"/>
            <a:pathLst>
              <a:path w="455955" h="201371">
                <a:moveTo>
                  <a:pt x="455955" y="201371"/>
                </a:moveTo>
                <a:lnTo>
                  <a:pt x="455955" y="173367"/>
                </a:lnTo>
                <a:lnTo>
                  <a:pt x="0" y="0"/>
                </a:lnTo>
                <a:lnTo>
                  <a:pt x="0" y="28003"/>
                </a:lnTo>
                <a:lnTo>
                  <a:pt x="455955" y="2013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3361364" y="2678787"/>
            <a:ext cx="455955" cy="201371"/>
          </a:xfrm>
          <a:custGeom>
            <a:avLst/>
            <a:gdLst/>
            <a:ahLst/>
            <a:cxnLst/>
            <a:rect l="l" t="t" r="r" b="b"/>
            <a:pathLst>
              <a:path w="455955" h="201371">
                <a:moveTo>
                  <a:pt x="455955" y="201371"/>
                </a:moveTo>
                <a:lnTo>
                  <a:pt x="0" y="28003"/>
                </a:lnTo>
                <a:lnTo>
                  <a:pt x="0" y="0"/>
                </a:lnTo>
                <a:lnTo>
                  <a:pt x="455955" y="173367"/>
                </a:lnTo>
                <a:lnTo>
                  <a:pt x="455955" y="20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3361363" y="2345792"/>
            <a:ext cx="960602" cy="506361"/>
          </a:xfrm>
          <a:custGeom>
            <a:avLst/>
            <a:gdLst/>
            <a:ahLst/>
            <a:cxnLst/>
            <a:rect l="l" t="t" r="r" b="b"/>
            <a:pathLst>
              <a:path w="960602" h="506361">
                <a:moveTo>
                  <a:pt x="455955" y="506361"/>
                </a:moveTo>
                <a:lnTo>
                  <a:pt x="960602" y="138861"/>
                </a:lnTo>
                <a:lnTo>
                  <a:pt x="539140" y="0"/>
                </a:lnTo>
                <a:lnTo>
                  <a:pt x="0" y="332993"/>
                </a:lnTo>
                <a:lnTo>
                  <a:pt x="455955" y="5063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3361363" y="2345792"/>
            <a:ext cx="960602" cy="506361"/>
          </a:xfrm>
          <a:custGeom>
            <a:avLst/>
            <a:gdLst/>
            <a:ahLst/>
            <a:cxnLst/>
            <a:rect l="l" t="t" r="r" b="b"/>
            <a:pathLst>
              <a:path w="960602" h="506361">
                <a:moveTo>
                  <a:pt x="455955" y="506361"/>
                </a:moveTo>
                <a:lnTo>
                  <a:pt x="0" y="332993"/>
                </a:lnTo>
                <a:lnTo>
                  <a:pt x="539140" y="0"/>
                </a:lnTo>
                <a:lnTo>
                  <a:pt x="960602" y="138861"/>
                </a:lnTo>
                <a:lnTo>
                  <a:pt x="455955" y="5063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3361364" y="2779819"/>
            <a:ext cx="455955" cy="206362"/>
          </a:xfrm>
          <a:custGeom>
            <a:avLst/>
            <a:gdLst/>
            <a:ahLst/>
            <a:cxnLst/>
            <a:rect l="l" t="t" r="r" b="b"/>
            <a:pathLst>
              <a:path w="455955" h="206362">
                <a:moveTo>
                  <a:pt x="455955" y="206362"/>
                </a:moveTo>
                <a:lnTo>
                  <a:pt x="455955" y="178358"/>
                </a:lnTo>
                <a:lnTo>
                  <a:pt x="0" y="0"/>
                </a:lnTo>
                <a:lnTo>
                  <a:pt x="0" y="25019"/>
                </a:lnTo>
                <a:lnTo>
                  <a:pt x="455955" y="2063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3361364" y="2779819"/>
            <a:ext cx="455955" cy="206362"/>
          </a:xfrm>
          <a:custGeom>
            <a:avLst/>
            <a:gdLst/>
            <a:ahLst/>
            <a:cxnLst/>
            <a:rect l="l" t="t" r="r" b="b"/>
            <a:pathLst>
              <a:path w="455955" h="206362">
                <a:moveTo>
                  <a:pt x="455955" y="206362"/>
                </a:moveTo>
                <a:lnTo>
                  <a:pt x="0" y="25019"/>
                </a:lnTo>
                <a:lnTo>
                  <a:pt x="0" y="0"/>
                </a:lnTo>
                <a:lnTo>
                  <a:pt x="455955" y="178358"/>
                </a:lnTo>
                <a:lnTo>
                  <a:pt x="455955" y="206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3817320" y="2484655"/>
            <a:ext cx="504647" cy="395503"/>
          </a:xfrm>
          <a:custGeom>
            <a:avLst/>
            <a:gdLst/>
            <a:ahLst/>
            <a:cxnLst/>
            <a:rect l="l" t="t" r="r" b="b"/>
            <a:pathLst>
              <a:path w="504647" h="395503">
                <a:moveTo>
                  <a:pt x="0" y="395503"/>
                </a:moveTo>
                <a:lnTo>
                  <a:pt x="504647" y="28016"/>
                </a:lnTo>
                <a:lnTo>
                  <a:pt x="504647" y="0"/>
                </a:lnTo>
                <a:lnTo>
                  <a:pt x="0" y="367499"/>
                </a:lnTo>
                <a:lnTo>
                  <a:pt x="0" y="3955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3817320" y="2484655"/>
            <a:ext cx="504647" cy="395503"/>
          </a:xfrm>
          <a:custGeom>
            <a:avLst/>
            <a:gdLst/>
            <a:ahLst/>
            <a:cxnLst/>
            <a:rect l="l" t="t" r="r" b="b"/>
            <a:pathLst>
              <a:path w="504647" h="395503">
                <a:moveTo>
                  <a:pt x="0" y="395503"/>
                </a:moveTo>
                <a:lnTo>
                  <a:pt x="504647" y="28016"/>
                </a:lnTo>
                <a:lnTo>
                  <a:pt x="504647" y="0"/>
                </a:lnTo>
                <a:lnTo>
                  <a:pt x="0" y="367499"/>
                </a:lnTo>
                <a:lnTo>
                  <a:pt x="0" y="3955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3817319" y="2839573"/>
            <a:ext cx="56108" cy="118605"/>
          </a:xfrm>
          <a:custGeom>
            <a:avLst/>
            <a:gdLst/>
            <a:ahLst/>
            <a:cxnLst/>
            <a:rect l="l" t="t" r="r" b="b"/>
            <a:pathLst>
              <a:path w="56108" h="118605">
                <a:moveTo>
                  <a:pt x="0" y="118605"/>
                </a:moveTo>
                <a:lnTo>
                  <a:pt x="56108" y="78003"/>
                </a:lnTo>
                <a:lnTo>
                  <a:pt x="56108" y="0"/>
                </a:lnTo>
                <a:lnTo>
                  <a:pt x="0" y="40589"/>
                </a:lnTo>
                <a:lnTo>
                  <a:pt x="0" y="1186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3817319" y="2839573"/>
            <a:ext cx="56108" cy="118605"/>
          </a:xfrm>
          <a:custGeom>
            <a:avLst/>
            <a:gdLst/>
            <a:ahLst/>
            <a:cxnLst/>
            <a:rect l="l" t="t" r="r" b="b"/>
            <a:pathLst>
              <a:path w="56108" h="118605">
                <a:moveTo>
                  <a:pt x="0" y="118605"/>
                </a:moveTo>
                <a:lnTo>
                  <a:pt x="56108" y="78003"/>
                </a:lnTo>
                <a:lnTo>
                  <a:pt x="56108" y="0"/>
                </a:lnTo>
                <a:lnTo>
                  <a:pt x="0" y="40589"/>
                </a:lnTo>
                <a:lnTo>
                  <a:pt x="0" y="1186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4002322" y="2711750"/>
            <a:ext cx="49491" cy="104609"/>
          </a:xfrm>
          <a:custGeom>
            <a:avLst/>
            <a:gdLst/>
            <a:ahLst/>
            <a:cxnLst/>
            <a:rect l="l" t="t" r="r" b="b"/>
            <a:pathLst>
              <a:path w="49491" h="104609">
                <a:moveTo>
                  <a:pt x="0" y="104609"/>
                </a:moveTo>
                <a:lnTo>
                  <a:pt x="49491" y="68808"/>
                </a:lnTo>
                <a:lnTo>
                  <a:pt x="49491" y="0"/>
                </a:lnTo>
                <a:lnTo>
                  <a:pt x="0" y="35801"/>
                </a:lnTo>
                <a:lnTo>
                  <a:pt x="0" y="1046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4002322" y="2711750"/>
            <a:ext cx="49491" cy="104609"/>
          </a:xfrm>
          <a:custGeom>
            <a:avLst/>
            <a:gdLst/>
            <a:ahLst/>
            <a:cxnLst/>
            <a:rect l="l" t="t" r="r" b="b"/>
            <a:pathLst>
              <a:path w="49491" h="104609">
                <a:moveTo>
                  <a:pt x="0" y="104609"/>
                </a:moveTo>
                <a:lnTo>
                  <a:pt x="49491" y="68808"/>
                </a:lnTo>
                <a:lnTo>
                  <a:pt x="49491" y="0"/>
                </a:lnTo>
                <a:lnTo>
                  <a:pt x="0" y="35801"/>
                </a:lnTo>
                <a:lnTo>
                  <a:pt x="0" y="1046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4137618" y="2611267"/>
            <a:ext cx="45135" cy="95427"/>
          </a:xfrm>
          <a:custGeom>
            <a:avLst/>
            <a:gdLst/>
            <a:ahLst/>
            <a:cxnLst/>
            <a:rect l="l" t="t" r="r" b="b"/>
            <a:pathLst>
              <a:path w="45135" h="95427">
                <a:moveTo>
                  <a:pt x="0" y="95427"/>
                </a:moveTo>
                <a:lnTo>
                  <a:pt x="45135" y="62763"/>
                </a:lnTo>
                <a:lnTo>
                  <a:pt x="45135" y="0"/>
                </a:lnTo>
                <a:lnTo>
                  <a:pt x="0" y="32651"/>
                </a:lnTo>
                <a:lnTo>
                  <a:pt x="0" y="954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4137618" y="2611267"/>
            <a:ext cx="45135" cy="95427"/>
          </a:xfrm>
          <a:custGeom>
            <a:avLst/>
            <a:gdLst/>
            <a:ahLst/>
            <a:cxnLst/>
            <a:rect l="l" t="t" r="r" b="b"/>
            <a:pathLst>
              <a:path w="45135" h="95427">
                <a:moveTo>
                  <a:pt x="0" y="95427"/>
                </a:moveTo>
                <a:lnTo>
                  <a:pt x="45135" y="62763"/>
                </a:lnTo>
                <a:lnTo>
                  <a:pt x="45135" y="0"/>
                </a:lnTo>
                <a:lnTo>
                  <a:pt x="0" y="32651"/>
                </a:lnTo>
                <a:lnTo>
                  <a:pt x="0" y="954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3934414" y="2747545"/>
            <a:ext cx="67906" cy="68808"/>
          </a:xfrm>
          <a:custGeom>
            <a:avLst/>
            <a:gdLst/>
            <a:ahLst/>
            <a:cxnLst/>
            <a:rect l="l" t="t" r="r" b="b"/>
            <a:pathLst>
              <a:path w="67906" h="68808">
                <a:moveTo>
                  <a:pt x="67906" y="0"/>
                </a:moveTo>
                <a:lnTo>
                  <a:pt x="0" y="47345"/>
                </a:lnTo>
                <a:lnTo>
                  <a:pt x="67906" y="68808"/>
                </a:lnTo>
                <a:lnTo>
                  <a:pt x="6790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3934414" y="2747545"/>
            <a:ext cx="67906" cy="68808"/>
          </a:xfrm>
          <a:custGeom>
            <a:avLst/>
            <a:gdLst/>
            <a:ahLst/>
            <a:cxnLst/>
            <a:rect l="l" t="t" r="r" b="b"/>
            <a:pathLst>
              <a:path w="67906" h="68808">
                <a:moveTo>
                  <a:pt x="67906" y="0"/>
                </a:moveTo>
                <a:lnTo>
                  <a:pt x="67906" y="68808"/>
                </a:lnTo>
                <a:lnTo>
                  <a:pt x="0" y="47345"/>
                </a:lnTo>
                <a:lnTo>
                  <a:pt x="679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4082868" y="2643917"/>
            <a:ext cx="54749" cy="62776"/>
          </a:xfrm>
          <a:custGeom>
            <a:avLst/>
            <a:gdLst/>
            <a:ahLst/>
            <a:cxnLst/>
            <a:rect l="l" t="t" r="r" b="b"/>
            <a:pathLst>
              <a:path w="54749" h="62776">
                <a:moveTo>
                  <a:pt x="54749" y="62776"/>
                </a:moveTo>
                <a:lnTo>
                  <a:pt x="54749" y="0"/>
                </a:lnTo>
                <a:lnTo>
                  <a:pt x="0" y="42862"/>
                </a:lnTo>
                <a:lnTo>
                  <a:pt x="54749" y="627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4082868" y="2643917"/>
            <a:ext cx="54749" cy="62776"/>
          </a:xfrm>
          <a:custGeom>
            <a:avLst/>
            <a:gdLst/>
            <a:ahLst/>
            <a:cxnLst/>
            <a:rect l="l" t="t" r="r" b="b"/>
            <a:pathLst>
              <a:path w="54749" h="62776">
                <a:moveTo>
                  <a:pt x="54749" y="62776"/>
                </a:moveTo>
                <a:lnTo>
                  <a:pt x="0" y="42862"/>
                </a:lnTo>
                <a:lnTo>
                  <a:pt x="54749" y="0"/>
                </a:lnTo>
                <a:lnTo>
                  <a:pt x="54749" y="627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3373696" y="2196047"/>
            <a:ext cx="443623" cy="644334"/>
          </a:xfrm>
          <a:custGeom>
            <a:avLst/>
            <a:gdLst/>
            <a:ahLst/>
            <a:cxnLst/>
            <a:rect l="l" t="t" r="r" b="b"/>
            <a:pathLst>
              <a:path w="443623" h="644334">
                <a:moveTo>
                  <a:pt x="443623" y="119316"/>
                </a:moveTo>
                <a:lnTo>
                  <a:pt x="0" y="0"/>
                </a:lnTo>
                <a:lnTo>
                  <a:pt x="228" y="479590"/>
                </a:lnTo>
                <a:lnTo>
                  <a:pt x="443623" y="644334"/>
                </a:lnTo>
                <a:lnTo>
                  <a:pt x="443623" y="119316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3373696" y="2196047"/>
            <a:ext cx="443623" cy="644334"/>
          </a:xfrm>
          <a:custGeom>
            <a:avLst/>
            <a:gdLst/>
            <a:ahLst/>
            <a:cxnLst/>
            <a:rect l="l" t="t" r="r" b="b"/>
            <a:pathLst>
              <a:path w="443623" h="644334">
                <a:moveTo>
                  <a:pt x="443623" y="119316"/>
                </a:moveTo>
                <a:lnTo>
                  <a:pt x="0" y="0"/>
                </a:lnTo>
                <a:lnTo>
                  <a:pt x="228" y="479590"/>
                </a:lnTo>
                <a:lnTo>
                  <a:pt x="443623" y="644334"/>
                </a:lnTo>
                <a:lnTo>
                  <a:pt x="443623" y="1193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3373691" y="1966414"/>
            <a:ext cx="935748" cy="348449"/>
          </a:xfrm>
          <a:custGeom>
            <a:avLst/>
            <a:gdLst/>
            <a:ahLst/>
            <a:cxnLst/>
            <a:rect l="l" t="t" r="r" b="b"/>
            <a:pathLst>
              <a:path w="935748" h="348449">
                <a:moveTo>
                  <a:pt x="935748" y="65277"/>
                </a:moveTo>
                <a:lnTo>
                  <a:pt x="534555" y="0"/>
                </a:lnTo>
                <a:lnTo>
                  <a:pt x="0" y="229628"/>
                </a:lnTo>
                <a:lnTo>
                  <a:pt x="443623" y="348449"/>
                </a:lnTo>
                <a:lnTo>
                  <a:pt x="935748" y="65277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3373691" y="1966414"/>
            <a:ext cx="935748" cy="348449"/>
          </a:xfrm>
          <a:custGeom>
            <a:avLst/>
            <a:gdLst/>
            <a:ahLst/>
            <a:cxnLst/>
            <a:rect l="l" t="t" r="r" b="b"/>
            <a:pathLst>
              <a:path w="935748" h="348449">
                <a:moveTo>
                  <a:pt x="935748" y="65277"/>
                </a:moveTo>
                <a:lnTo>
                  <a:pt x="534555" y="0"/>
                </a:lnTo>
                <a:lnTo>
                  <a:pt x="0" y="229628"/>
                </a:lnTo>
                <a:lnTo>
                  <a:pt x="443623" y="348449"/>
                </a:lnTo>
                <a:lnTo>
                  <a:pt x="935748" y="652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3664394" y="2235170"/>
            <a:ext cx="226352" cy="79692"/>
          </a:xfrm>
          <a:custGeom>
            <a:avLst/>
            <a:gdLst/>
            <a:ahLst/>
            <a:cxnLst/>
            <a:rect l="l" t="t" r="r" b="b"/>
            <a:pathLst>
              <a:path w="226352" h="79692">
                <a:moveTo>
                  <a:pt x="226352" y="37439"/>
                </a:moveTo>
                <a:lnTo>
                  <a:pt x="76238" y="0"/>
                </a:lnTo>
                <a:lnTo>
                  <a:pt x="0" y="38734"/>
                </a:lnTo>
                <a:lnTo>
                  <a:pt x="152920" y="79692"/>
                </a:lnTo>
                <a:lnTo>
                  <a:pt x="226352" y="3743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3664394" y="2235170"/>
            <a:ext cx="226352" cy="79692"/>
          </a:xfrm>
          <a:custGeom>
            <a:avLst/>
            <a:gdLst/>
            <a:ahLst/>
            <a:cxnLst/>
            <a:rect l="l" t="t" r="r" b="b"/>
            <a:pathLst>
              <a:path w="226352" h="79692">
                <a:moveTo>
                  <a:pt x="226352" y="37439"/>
                </a:moveTo>
                <a:lnTo>
                  <a:pt x="76238" y="0"/>
                </a:lnTo>
                <a:lnTo>
                  <a:pt x="0" y="38734"/>
                </a:lnTo>
                <a:lnTo>
                  <a:pt x="152920" y="79692"/>
                </a:lnTo>
                <a:lnTo>
                  <a:pt x="226352" y="374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3741591" y="2196673"/>
            <a:ext cx="223189" cy="76542"/>
          </a:xfrm>
          <a:custGeom>
            <a:avLst/>
            <a:gdLst/>
            <a:ahLst/>
            <a:cxnLst/>
            <a:rect l="l" t="t" r="r" b="b"/>
            <a:pathLst>
              <a:path w="223189" h="76542">
                <a:moveTo>
                  <a:pt x="223189" y="34289"/>
                </a:moveTo>
                <a:lnTo>
                  <a:pt x="76238" y="0"/>
                </a:lnTo>
                <a:lnTo>
                  <a:pt x="0" y="38734"/>
                </a:lnTo>
                <a:lnTo>
                  <a:pt x="149758" y="76542"/>
                </a:lnTo>
                <a:lnTo>
                  <a:pt x="223189" y="3428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3741591" y="2196673"/>
            <a:ext cx="223189" cy="76542"/>
          </a:xfrm>
          <a:custGeom>
            <a:avLst/>
            <a:gdLst/>
            <a:ahLst/>
            <a:cxnLst/>
            <a:rect l="l" t="t" r="r" b="b"/>
            <a:pathLst>
              <a:path w="223189" h="76542">
                <a:moveTo>
                  <a:pt x="223189" y="34289"/>
                </a:moveTo>
                <a:lnTo>
                  <a:pt x="76238" y="0"/>
                </a:lnTo>
                <a:lnTo>
                  <a:pt x="0" y="38734"/>
                </a:lnTo>
                <a:lnTo>
                  <a:pt x="149758" y="76542"/>
                </a:lnTo>
                <a:lnTo>
                  <a:pt x="2231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3817824" y="2157945"/>
            <a:ext cx="225552" cy="74206"/>
          </a:xfrm>
          <a:custGeom>
            <a:avLst/>
            <a:gdLst/>
            <a:ahLst/>
            <a:cxnLst/>
            <a:rect l="l" t="t" r="r" b="b"/>
            <a:pathLst>
              <a:path w="225551" h="74206">
                <a:moveTo>
                  <a:pt x="225552" y="31953"/>
                </a:moveTo>
                <a:lnTo>
                  <a:pt x="76238" y="0"/>
                </a:lnTo>
                <a:lnTo>
                  <a:pt x="0" y="38735"/>
                </a:lnTo>
                <a:lnTo>
                  <a:pt x="152120" y="74206"/>
                </a:lnTo>
                <a:lnTo>
                  <a:pt x="225552" y="319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3817824" y="2157945"/>
            <a:ext cx="225552" cy="74206"/>
          </a:xfrm>
          <a:custGeom>
            <a:avLst/>
            <a:gdLst/>
            <a:ahLst/>
            <a:cxnLst/>
            <a:rect l="l" t="t" r="r" b="b"/>
            <a:pathLst>
              <a:path w="225551" h="74206">
                <a:moveTo>
                  <a:pt x="225552" y="31953"/>
                </a:moveTo>
                <a:lnTo>
                  <a:pt x="76238" y="0"/>
                </a:lnTo>
                <a:lnTo>
                  <a:pt x="0" y="38735"/>
                </a:lnTo>
                <a:lnTo>
                  <a:pt x="152120" y="74206"/>
                </a:lnTo>
                <a:lnTo>
                  <a:pt x="225552" y="319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3817544" y="2031692"/>
            <a:ext cx="491896" cy="808405"/>
          </a:xfrm>
          <a:custGeom>
            <a:avLst/>
            <a:gdLst/>
            <a:ahLst/>
            <a:cxnLst/>
            <a:rect l="l" t="t" r="r" b="b"/>
            <a:pathLst>
              <a:path w="491896" h="808405">
                <a:moveTo>
                  <a:pt x="491896" y="0"/>
                </a:moveTo>
                <a:lnTo>
                  <a:pt x="0" y="284162"/>
                </a:lnTo>
                <a:lnTo>
                  <a:pt x="685" y="808405"/>
                </a:lnTo>
                <a:lnTo>
                  <a:pt x="491820" y="447649"/>
                </a:lnTo>
                <a:lnTo>
                  <a:pt x="49189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3817544" y="2031692"/>
            <a:ext cx="491896" cy="808405"/>
          </a:xfrm>
          <a:custGeom>
            <a:avLst/>
            <a:gdLst/>
            <a:ahLst/>
            <a:cxnLst/>
            <a:rect l="l" t="t" r="r" b="b"/>
            <a:pathLst>
              <a:path w="491896" h="808405">
                <a:moveTo>
                  <a:pt x="491896" y="0"/>
                </a:moveTo>
                <a:lnTo>
                  <a:pt x="0" y="284162"/>
                </a:lnTo>
                <a:lnTo>
                  <a:pt x="685" y="808405"/>
                </a:lnTo>
                <a:lnTo>
                  <a:pt x="491820" y="447649"/>
                </a:lnTo>
                <a:lnTo>
                  <a:pt x="4918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3373921" y="2675644"/>
            <a:ext cx="443395" cy="164744"/>
          </a:xfrm>
          <a:custGeom>
            <a:avLst/>
            <a:gdLst/>
            <a:ahLst/>
            <a:cxnLst/>
            <a:rect l="l" t="t" r="r" b="b"/>
            <a:pathLst>
              <a:path w="443395" h="164744">
                <a:moveTo>
                  <a:pt x="443395" y="16474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3373870" y="2555744"/>
            <a:ext cx="443445" cy="153390"/>
          </a:xfrm>
          <a:custGeom>
            <a:avLst/>
            <a:gdLst/>
            <a:ahLst/>
            <a:cxnLst/>
            <a:rect l="l" t="t" r="r" b="b"/>
            <a:pathLst>
              <a:path w="443445" h="153390">
                <a:moveTo>
                  <a:pt x="443445" y="15339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3373807" y="2435843"/>
            <a:ext cx="443509" cy="142024"/>
          </a:xfrm>
          <a:custGeom>
            <a:avLst/>
            <a:gdLst/>
            <a:ahLst/>
            <a:cxnLst/>
            <a:rect l="l" t="t" r="r" b="b"/>
            <a:pathLst>
              <a:path w="443509" h="142024">
                <a:moveTo>
                  <a:pt x="443509" y="14202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3373742" y="2315942"/>
            <a:ext cx="443572" cy="130670"/>
          </a:xfrm>
          <a:custGeom>
            <a:avLst/>
            <a:gdLst/>
            <a:ahLst/>
            <a:cxnLst/>
            <a:rect l="l" t="t" r="r" b="b"/>
            <a:pathLst>
              <a:path w="443572" h="130670">
                <a:moveTo>
                  <a:pt x="443572" y="1306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3373692" y="2196042"/>
            <a:ext cx="443623" cy="119316"/>
          </a:xfrm>
          <a:custGeom>
            <a:avLst/>
            <a:gdLst/>
            <a:ahLst/>
            <a:cxnLst/>
            <a:rect l="l" t="t" r="r" b="b"/>
            <a:pathLst>
              <a:path w="443623" h="119316">
                <a:moveTo>
                  <a:pt x="443623" y="1193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3817316" y="2374592"/>
            <a:ext cx="492213" cy="334543"/>
          </a:xfrm>
          <a:custGeom>
            <a:avLst/>
            <a:gdLst/>
            <a:ahLst/>
            <a:cxnLst/>
            <a:rect l="l" t="t" r="r" b="b"/>
            <a:pathLst>
              <a:path w="492213" h="334543">
                <a:moveTo>
                  <a:pt x="0" y="334543"/>
                </a:moveTo>
                <a:lnTo>
                  <a:pt x="4922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3817315" y="2262667"/>
            <a:ext cx="492328" cy="315201"/>
          </a:xfrm>
          <a:custGeom>
            <a:avLst/>
            <a:gdLst/>
            <a:ahLst/>
            <a:cxnLst/>
            <a:rect l="l" t="t" r="r" b="b"/>
            <a:pathLst>
              <a:path w="492328" h="315201">
                <a:moveTo>
                  <a:pt x="0" y="315201"/>
                </a:moveTo>
                <a:lnTo>
                  <a:pt x="4923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3817316" y="2150754"/>
            <a:ext cx="492417" cy="295859"/>
          </a:xfrm>
          <a:custGeom>
            <a:avLst/>
            <a:gdLst/>
            <a:ahLst/>
            <a:cxnLst/>
            <a:rect l="l" t="t" r="r" b="b"/>
            <a:pathLst>
              <a:path w="492417" h="295859">
                <a:moveTo>
                  <a:pt x="0" y="295859"/>
                </a:moveTo>
                <a:lnTo>
                  <a:pt x="4924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3450361" y="2585678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3545167" y="2615003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3637394" y="2646892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3729609" y="2678795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3450361" y="2338510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3545167" y="2367238"/>
            <a:ext cx="0" cy="119646"/>
          </a:xfrm>
          <a:custGeom>
            <a:avLst/>
            <a:gdLst/>
            <a:ahLst/>
            <a:cxnLst/>
            <a:rect l="l" t="t" r="r" b="b"/>
            <a:pathLst>
              <a:path h="119646">
                <a:moveTo>
                  <a:pt x="0" y="0"/>
                </a:moveTo>
                <a:lnTo>
                  <a:pt x="0" y="1196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3637394" y="2393248"/>
            <a:ext cx="0" cy="122339"/>
          </a:xfrm>
          <a:custGeom>
            <a:avLst/>
            <a:gdLst/>
            <a:ahLst/>
            <a:cxnLst/>
            <a:rect l="l" t="t" r="r" b="b"/>
            <a:pathLst>
              <a:path h="122339">
                <a:moveTo>
                  <a:pt x="0" y="0"/>
                </a:moveTo>
                <a:lnTo>
                  <a:pt x="0" y="1223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3729609" y="2421924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3890746" y="2276230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3947287" y="2369397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3947287" y="2622457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4080053" y="2288626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4080053" y="2532020"/>
            <a:ext cx="0" cy="111404"/>
          </a:xfrm>
          <a:custGeom>
            <a:avLst/>
            <a:gdLst/>
            <a:ahLst/>
            <a:cxnLst/>
            <a:rect l="l" t="t" r="r" b="b"/>
            <a:pathLst>
              <a:path h="111404">
                <a:moveTo>
                  <a:pt x="0" y="0"/>
                </a:moveTo>
                <a:lnTo>
                  <a:pt x="0" y="1114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4201274" y="2219689"/>
            <a:ext cx="0" cy="112356"/>
          </a:xfrm>
          <a:custGeom>
            <a:avLst/>
            <a:gdLst/>
            <a:ahLst/>
            <a:cxnLst/>
            <a:rect l="l" t="t" r="r" b="b"/>
            <a:pathLst>
              <a:path h="112356">
                <a:moveTo>
                  <a:pt x="0" y="0"/>
                </a:moveTo>
                <a:lnTo>
                  <a:pt x="0" y="112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4217467" y="2206202"/>
            <a:ext cx="0" cy="112356"/>
          </a:xfrm>
          <a:custGeom>
            <a:avLst/>
            <a:gdLst/>
            <a:ahLst/>
            <a:cxnLst/>
            <a:rect l="l" t="t" r="r" b="b"/>
            <a:pathLst>
              <a:path h="112356">
                <a:moveTo>
                  <a:pt x="0" y="0"/>
                </a:moveTo>
                <a:lnTo>
                  <a:pt x="0" y="112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4201274" y="2450537"/>
            <a:ext cx="0" cy="104254"/>
          </a:xfrm>
          <a:custGeom>
            <a:avLst/>
            <a:gdLst/>
            <a:ahLst/>
            <a:cxnLst/>
            <a:rect l="l" t="t" r="r" b="b"/>
            <a:pathLst>
              <a:path h="104254">
                <a:moveTo>
                  <a:pt x="0" y="0"/>
                </a:moveTo>
                <a:lnTo>
                  <a:pt x="0" y="1042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4217467" y="2437038"/>
            <a:ext cx="0" cy="104267"/>
          </a:xfrm>
          <a:custGeom>
            <a:avLst/>
            <a:gdLst/>
            <a:ahLst/>
            <a:cxnLst/>
            <a:rect l="l" t="t" r="r" b="b"/>
            <a:pathLst>
              <a:path h="104267">
                <a:moveTo>
                  <a:pt x="0" y="0"/>
                </a:moveTo>
                <a:lnTo>
                  <a:pt x="0" y="1042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3969944" y="2232148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4042384" y="2186492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4118216" y="2144111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4185577" y="2110191"/>
            <a:ext cx="0" cy="108305"/>
          </a:xfrm>
          <a:custGeom>
            <a:avLst/>
            <a:gdLst/>
            <a:ahLst/>
            <a:cxnLst/>
            <a:rect l="l" t="t" r="r" b="b"/>
            <a:pathLst>
              <a:path h="108305">
                <a:moveTo>
                  <a:pt x="0" y="0"/>
                </a:moveTo>
                <a:lnTo>
                  <a:pt x="0" y="108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4252950" y="2067086"/>
            <a:ext cx="0" cy="115468"/>
          </a:xfrm>
          <a:custGeom>
            <a:avLst/>
            <a:gdLst/>
            <a:ahLst/>
            <a:cxnLst/>
            <a:rect l="l" t="t" r="r" b="b"/>
            <a:pathLst>
              <a:path h="115468">
                <a:moveTo>
                  <a:pt x="0" y="0"/>
                </a:moveTo>
                <a:lnTo>
                  <a:pt x="0" y="1154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3890746" y="2530865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3969944" y="2481817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4042384" y="2431601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4118216" y="2384471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4185577" y="2346322"/>
            <a:ext cx="0" cy="108305"/>
          </a:xfrm>
          <a:custGeom>
            <a:avLst/>
            <a:gdLst/>
            <a:ahLst/>
            <a:cxnLst/>
            <a:rect l="l" t="t" r="r" b="b"/>
            <a:pathLst>
              <a:path h="108305">
                <a:moveTo>
                  <a:pt x="0" y="0"/>
                </a:moveTo>
                <a:lnTo>
                  <a:pt x="0" y="108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4252950" y="2298989"/>
            <a:ext cx="0" cy="115481"/>
          </a:xfrm>
          <a:custGeom>
            <a:avLst/>
            <a:gdLst/>
            <a:ahLst/>
            <a:cxnLst/>
            <a:rect l="l" t="t" r="r" b="b"/>
            <a:pathLst>
              <a:path h="115481">
                <a:moveTo>
                  <a:pt x="0" y="0"/>
                </a:moveTo>
                <a:lnTo>
                  <a:pt x="0" y="1154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3513417" y="2480548"/>
            <a:ext cx="0" cy="119303"/>
          </a:xfrm>
          <a:custGeom>
            <a:avLst/>
            <a:gdLst/>
            <a:ahLst/>
            <a:cxnLst/>
            <a:rect l="l" t="t" r="r" b="b"/>
            <a:pathLst>
              <a:path h="119303">
                <a:moveTo>
                  <a:pt x="0" y="0"/>
                </a:moveTo>
                <a:lnTo>
                  <a:pt x="0" y="1193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3663289" y="2528554"/>
            <a:ext cx="0" cy="119291"/>
          </a:xfrm>
          <a:custGeom>
            <a:avLst/>
            <a:gdLst/>
            <a:ahLst/>
            <a:cxnLst/>
            <a:rect l="l" t="t" r="r" b="b"/>
            <a:pathLst>
              <a:path h="119291">
                <a:moveTo>
                  <a:pt x="0" y="0"/>
                </a:moveTo>
                <a:lnTo>
                  <a:pt x="0" y="119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3513417" y="2233622"/>
            <a:ext cx="0" cy="123469"/>
          </a:xfrm>
          <a:custGeom>
            <a:avLst/>
            <a:gdLst/>
            <a:ahLst/>
            <a:cxnLst/>
            <a:rect l="l" t="t" r="r" b="b"/>
            <a:pathLst>
              <a:path h="123469">
                <a:moveTo>
                  <a:pt x="0" y="0"/>
                </a:moveTo>
                <a:lnTo>
                  <a:pt x="0" y="1234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3663289" y="2273932"/>
            <a:ext cx="0" cy="119291"/>
          </a:xfrm>
          <a:custGeom>
            <a:avLst/>
            <a:gdLst/>
            <a:ahLst/>
            <a:cxnLst/>
            <a:rect l="l" t="t" r="r" b="b"/>
            <a:pathLst>
              <a:path h="119291">
                <a:moveTo>
                  <a:pt x="0" y="0"/>
                </a:moveTo>
                <a:lnTo>
                  <a:pt x="0" y="119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3527275" y="2068413"/>
            <a:ext cx="226733" cy="87020"/>
          </a:xfrm>
          <a:custGeom>
            <a:avLst/>
            <a:gdLst/>
            <a:ahLst/>
            <a:cxnLst/>
            <a:rect l="l" t="t" r="r" b="b"/>
            <a:pathLst>
              <a:path w="226733" h="87020">
                <a:moveTo>
                  <a:pt x="226733" y="19011"/>
                </a:moveTo>
                <a:lnTo>
                  <a:pt x="129082" y="0"/>
                </a:lnTo>
                <a:lnTo>
                  <a:pt x="0" y="62103"/>
                </a:lnTo>
                <a:lnTo>
                  <a:pt x="93027" y="87020"/>
                </a:lnTo>
                <a:lnTo>
                  <a:pt x="226733" y="1901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3527275" y="2068413"/>
            <a:ext cx="226733" cy="87020"/>
          </a:xfrm>
          <a:custGeom>
            <a:avLst/>
            <a:gdLst/>
            <a:ahLst/>
            <a:cxnLst/>
            <a:rect l="l" t="t" r="r" b="b"/>
            <a:pathLst>
              <a:path w="226733" h="87020">
                <a:moveTo>
                  <a:pt x="226733" y="19011"/>
                </a:moveTo>
                <a:lnTo>
                  <a:pt x="129082" y="0"/>
                </a:lnTo>
                <a:lnTo>
                  <a:pt x="0" y="62103"/>
                </a:lnTo>
                <a:lnTo>
                  <a:pt x="93027" y="87020"/>
                </a:lnTo>
                <a:lnTo>
                  <a:pt x="226733" y="190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3620301" y="2087426"/>
            <a:ext cx="134658" cy="173101"/>
          </a:xfrm>
          <a:custGeom>
            <a:avLst/>
            <a:gdLst/>
            <a:ahLst/>
            <a:cxnLst/>
            <a:rect l="l" t="t" r="r" b="b"/>
            <a:pathLst>
              <a:path w="134658" h="173100">
                <a:moveTo>
                  <a:pt x="133705" y="0"/>
                </a:moveTo>
                <a:lnTo>
                  <a:pt x="0" y="68008"/>
                </a:lnTo>
                <a:lnTo>
                  <a:pt x="101" y="173101"/>
                </a:lnTo>
                <a:lnTo>
                  <a:pt x="134658" y="105308"/>
                </a:lnTo>
                <a:lnTo>
                  <a:pt x="13370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3620301" y="2087426"/>
            <a:ext cx="134658" cy="173101"/>
          </a:xfrm>
          <a:custGeom>
            <a:avLst/>
            <a:gdLst/>
            <a:ahLst/>
            <a:cxnLst/>
            <a:rect l="l" t="t" r="r" b="b"/>
            <a:pathLst>
              <a:path w="134658" h="173100">
                <a:moveTo>
                  <a:pt x="133705" y="0"/>
                </a:moveTo>
                <a:lnTo>
                  <a:pt x="134658" y="105308"/>
                </a:lnTo>
                <a:lnTo>
                  <a:pt x="101" y="173101"/>
                </a:lnTo>
                <a:lnTo>
                  <a:pt x="0" y="68008"/>
                </a:lnTo>
                <a:lnTo>
                  <a:pt x="1337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3527273" y="2130518"/>
            <a:ext cx="93129" cy="130009"/>
          </a:xfrm>
          <a:custGeom>
            <a:avLst/>
            <a:gdLst/>
            <a:ahLst/>
            <a:cxnLst/>
            <a:rect l="l" t="t" r="r" b="b"/>
            <a:pathLst>
              <a:path w="93129" h="130009">
                <a:moveTo>
                  <a:pt x="0" y="0"/>
                </a:moveTo>
                <a:lnTo>
                  <a:pt x="914" y="105410"/>
                </a:lnTo>
                <a:lnTo>
                  <a:pt x="93129" y="130009"/>
                </a:lnTo>
                <a:lnTo>
                  <a:pt x="93027" y="24917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3527273" y="2130518"/>
            <a:ext cx="93129" cy="130009"/>
          </a:xfrm>
          <a:custGeom>
            <a:avLst/>
            <a:gdLst/>
            <a:ahLst/>
            <a:cxnLst/>
            <a:rect l="l" t="t" r="r" b="b"/>
            <a:pathLst>
              <a:path w="93129" h="130009">
                <a:moveTo>
                  <a:pt x="0" y="0"/>
                </a:moveTo>
                <a:lnTo>
                  <a:pt x="914" y="105410"/>
                </a:lnTo>
                <a:lnTo>
                  <a:pt x="93129" y="130009"/>
                </a:lnTo>
                <a:lnTo>
                  <a:pt x="93027" y="2491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3691491" y="208974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3691491" y="208974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3652704" y="208095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3652704" y="208095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3634454" y="2115466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3634454" y="2115466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3623839" y="209606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3623839" y="209606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3659606" y="210275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3659606" y="210275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3596096" y="210733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3596096" y="210733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3567253" y="212122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3567253" y="212122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3606365" y="212832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3606365" y="212832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3803158" y="1965803"/>
            <a:ext cx="201269" cy="77228"/>
          </a:xfrm>
          <a:custGeom>
            <a:avLst/>
            <a:gdLst/>
            <a:ahLst/>
            <a:cxnLst/>
            <a:rect l="l" t="t" r="r" b="b"/>
            <a:pathLst>
              <a:path w="201269" h="77228">
                <a:moveTo>
                  <a:pt x="201269" y="16865"/>
                </a:moveTo>
                <a:lnTo>
                  <a:pt x="114579" y="0"/>
                </a:lnTo>
                <a:lnTo>
                  <a:pt x="0" y="55117"/>
                </a:lnTo>
                <a:lnTo>
                  <a:pt x="82575" y="77228"/>
                </a:lnTo>
                <a:lnTo>
                  <a:pt x="201269" y="168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3803158" y="1965803"/>
            <a:ext cx="201269" cy="77228"/>
          </a:xfrm>
          <a:custGeom>
            <a:avLst/>
            <a:gdLst/>
            <a:ahLst/>
            <a:cxnLst/>
            <a:rect l="l" t="t" r="r" b="b"/>
            <a:pathLst>
              <a:path w="201269" h="77228">
                <a:moveTo>
                  <a:pt x="201269" y="16865"/>
                </a:moveTo>
                <a:lnTo>
                  <a:pt x="114579" y="0"/>
                </a:lnTo>
                <a:lnTo>
                  <a:pt x="0" y="55117"/>
                </a:lnTo>
                <a:lnTo>
                  <a:pt x="82575" y="77228"/>
                </a:lnTo>
                <a:lnTo>
                  <a:pt x="201269" y="168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3885733" y="1982670"/>
            <a:ext cx="119545" cy="153657"/>
          </a:xfrm>
          <a:custGeom>
            <a:avLst/>
            <a:gdLst/>
            <a:ahLst/>
            <a:cxnLst/>
            <a:rect l="l" t="t" r="r" b="b"/>
            <a:pathLst>
              <a:path w="119545" h="153657">
                <a:moveTo>
                  <a:pt x="118694" y="0"/>
                </a:moveTo>
                <a:lnTo>
                  <a:pt x="0" y="60363"/>
                </a:lnTo>
                <a:lnTo>
                  <a:pt x="101" y="153657"/>
                </a:lnTo>
                <a:lnTo>
                  <a:pt x="119545" y="93484"/>
                </a:lnTo>
                <a:lnTo>
                  <a:pt x="11869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3885733" y="1982670"/>
            <a:ext cx="119545" cy="153657"/>
          </a:xfrm>
          <a:custGeom>
            <a:avLst/>
            <a:gdLst/>
            <a:ahLst/>
            <a:cxnLst/>
            <a:rect l="l" t="t" r="r" b="b"/>
            <a:pathLst>
              <a:path w="119545" h="153657">
                <a:moveTo>
                  <a:pt x="118694" y="0"/>
                </a:moveTo>
                <a:lnTo>
                  <a:pt x="119545" y="93484"/>
                </a:lnTo>
                <a:lnTo>
                  <a:pt x="101" y="153657"/>
                </a:lnTo>
                <a:lnTo>
                  <a:pt x="0" y="60363"/>
                </a:lnTo>
                <a:lnTo>
                  <a:pt x="11869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3803155" y="2020921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7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88" y="22110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3803155" y="2020921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7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88" y="2211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3948937" y="1984732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38"/>
                </a:lnTo>
                <a:lnTo>
                  <a:pt x="12052" y="0"/>
                </a:lnTo>
                <a:lnTo>
                  <a:pt x="3479" y="0"/>
                </a:lnTo>
                <a:lnTo>
                  <a:pt x="0" y="1638"/>
                </a:lnTo>
                <a:lnTo>
                  <a:pt x="0" y="5689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689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3948937" y="1984732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689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38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3914501" y="197692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50"/>
                </a:lnTo>
                <a:lnTo>
                  <a:pt x="12039" y="0"/>
                </a:lnTo>
                <a:lnTo>
                  <a:pt x="3479" y="0"/>
                </a:lnTo>
                <a:lnTo>
                  <a:pt x="0" y="1650"/>
                </a:lnTo>
                <a:lnTo>
                  <a:pt x="0" y="5702"/>
                </a:lnTo>
                <a:lnTo>
                  <a:pt x="3479" y="7353"/>
                </a:lnTo>
                <a:lnTo>
                  <a:pt x="12039" y="7353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3914501" y="197692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702"/>
                </a:lnTo>
                <a:lnTo>
                  <a:pt x="12039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79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3898303" y="2007567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38"/>
                </a:lnTo>
                <a:lnTo>
                  <a:pt x="12052" y="0"/>
                </a:lnTo>
                <a:lnTo>
                  <a:pt x="3479" y="0"/>
                </a:lnTo>
                <a:lnTo>
                  <a:pt x="0" y="1638"/>
                </a:lnTo>
                <a:lnTo>
                  <a:pt x="0" y="5689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689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3898303" y="2007567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689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38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3888886" y="199033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52" y="0"/>
                </a:lnTo>
                <a:lnTo>
                  <a:pt x="3479" y="0"/>
                </a:lnTo>
                <a:lnTo>
                  <a:pt x="0" y="1651"/>
                </a:lnTo>
                <a:lnTo>
                  <a:pt x="0" y="5702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3888886" y="199033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3920623" y="1996283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79" y="0"/>
                </a:lnTo>
                <a:lnTo>
                  <a:pt x="0" y="1650"/>
                </a:lnTo>
                <a:lnTo>
                  <a:pt x="0" y="5702"/>
                </a:lnTo>
                <a:lnTo>
                  <a:pt x="3479" y="7340"/>
                </a:lnTo>
                <a:lnTo>
                  <a:pt x="12052" y="7340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3920623" y="1996283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5702"/>
                </a:lnTo>
                <a:lnTo>
                  <a:pt x="12052" y="7340"/>
                </a:lnTo>
                <a:lnTo>
                  <a:pt x="7759" y="7340"/>
                </a:lnTo>
                <a:lnTo>
                  <a:pt x="3479" y="7340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3864254" y="2000347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79" y="0"/>
                </a:lnTo>
                <a:lnTo>
                  <a:pt x="0" y="1650"/>
                </a:lnTo>
                <a:lnTo>
                  <a:pt x="0" y="5702"/>
                </a:lnTo>
                <a:lnTo>
                  <a:pt x="3479" y="7340"/>
                </a:lnTo>
                <a:lnTo>
                  <a:pt x="12052" y="7340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3864254" y="2000347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5702"/>
                </a:lnTo>
                <a:lnTo>
                  <a:pt x="12052" y="7340"/>
                </a:lnTo>
                <a:lnTo>
                  <a:pt x="7759" y="7340"/>
                </a:lnTo>
                <a:lnTo>
                  <a:pt x="3479" y="7340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3838652" y="2012675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52" y="0"/>
                </a:lnTo>
                <a:lnTo>
                  <a:pt x="3467" y="0"/>
                </a:lnTo>
                <a:lnTo>
                  <a:pt x="0" y="1651"/>
                </a:lnTo>
                <a:lnTo>
                  <a:pt x="0" y="5702"/>
                </a:lnTo>
                <a:lnTo>
                  <a:pt x="3467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3838652" y="2012675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67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3873369" y="2018985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1638"/>
                </a:lnTo>
                <a:lnTo>
                  <a:pt x="12052" y="0"/>
                </a:lnTo>
                <a:lnTo>
                  <a:pt x="3467" y="0"/>
                </a:lnTo>
                <a:lnTo>
                  <a:pt x="0" y="1638"/>
                </a:lnTo>
                <a:lnTo>
                  <a:pt x="0" y="5689"/>
                </a:lnTo>
                <a:lnTo>
                  <a:pt x="3467" y="7340"/>
                </a:lnTo>
                <a:lnTo>
                  <a:pt x="12052" y="7340"/>
                </a:lnTo>
                <a:lnTo>
                  <a:pt x="15519" y="5689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3873369" y="2018985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5689"/>
                </a:lnTo>
                <a:lnTo>
                  <a:pt x="12052" y="7340"/>
                </a:lnTo>
                <a:lnTo>
                  <a:pt x="7759" y="7340"/>
                </a:lnTo>
                <a:lnTo>
                  <a:pt x="3467" y="7340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67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38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3899695" y="1985933"/>
            <a:ext cx="201269" cy="77228"/>
          </a:xfrm>
          <a:custGeom>
            <a:avLst/>
            <a:gdLst/>
            <a:ahLst/>
            <a:cxnLst/>
            <a:rect l="l" t="t" r="r" b="b"/>
            <a:pathLst>
              <a:path w="201269" h="77228">
                <a:moveTo>
                  <a:pt x="201269" y="16865"/>
                </a:moveTo>
                <a:lnTo>
                  <a:pt x="114579" y="0"/>
                </a:lnTo>
                <a:lnTo>
                  <a:pt x="0" y="55130"/>
                </a:lnTo>
                <a:lnTo>
                  <a:pt x="82588" y="77228"/>
                </a:lnTo>
                <a:lnTo>
                  <a:pt x="201269" y="168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3899695" y="1985933"/>
            <a:ext cx="201269" cy="77228"/>
          </a:xfrm>
          <a:custGeom>
            <a:avLst/>
            <a:gdLst/>
            <a:ahLst/>
            <a:cxnLst/>
            <a:rect l="l" t="t" r="r" b="b"/>
            <a:pathLst>
              <a:path w="201269" h="77228">
                <a:moveTo>
                  <a:pt x="201269" y="16865"/>
                </a:moveTo>
                <a:lnTo>
                  <a:pt x="114579" y="0"/>
                </a:lnTo>
                <a:lnTo>
                  <a:pt x="0" y="55130"/>
                </a:lnTo>
                <a:lnTo>
                  <a:pt x="82588" y="77228"/>
                </a:lnTo>
                <a:lnTo>
                  <a:pt x="201269" y="168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3982282" y="2002799"/>
            <a:ext cx="119532" cy="153657"/>
          </a:xfrm>
          <a:custGeom>
            <a:avLst/>
            <a:gdLst/>
            <a:ahLst/>
            <a:cxnLst/>
            <a:rect l="l" t="t" r="r" b="b"/>
            <a:pathLst>
              <a:path w="119532" h="153657">
                <a:moveTo>
                  <a:pt x="118681" y="0"/>
                </a:moveTo>
                <a:lnTo>
                  <a:pt x="0" y="60363"/>
                </a:lnTo>
                <a:lnTo>
                  <a:pt x="88" y="153657"/>
                </a:lnTo>
                <a:lnTo>
                  <a:pt x="119532" y="93484"/>
                </a:lnTo>
                <a:lnTo>
                  <a:pt x="11868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3982282" y="2002799"/>
            <a:ext cx="119532" cy="153657"/>
          </a:xfrm>
          <a:custGeom>
            <a:avLst/>
            <a:gdLst/>
            <a:ahLst/>
            <a:cxnLst/>
            <a:rect l="l" t="t" r="r" b="b"/>
            <a:pathLst>
              <a:path w="119532" h="153657">
                <a:moveTo>
                  <a:pt x="118681" y="0"/>
                </a:moveTo>
                <a:lnTo>
                  <a:pt x="119532" y="93484"/>
                </a:lnTo>
                <a:lnTo>
                  <a:pt x="88" y="153657"/>
                </a:lnTo>
                <a:lnTo>
                  <a:pt x="0" y="60363"/>
                </a:lnTo>
                <a:lnTo>
                  <a:pt x="1186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3899700" y="2041058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7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75" y="22110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3899700" y="2041058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7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75" y="2211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4045480" y="2004849"/>
            <a:ext cx="15519" cy="7366"/>
          </a:xfrm>
          <a:custGeom>
            <a:avLst/>
            <a:gdLst/>
            <a:ahLst/>
            <a:cxnLst/>
            <a:rect l="l" t="t" r="r" b="b"/>
            <a:pathLst>
              <a:path w="15519" h="7366">
                <a:moveTo>
                  <a:pt x="15519" y="3683"/>
                </a:moveTo>
                <a:lnTo>
                  <a:pt x="15519" y="1651"/>
                </a:lnTo>
                <a:lnTo>
                  <a:pt x="12039" y="0"/>
                </a:lnTo>
                <a:lnTo>
                  <a:pt x="3467" y="0"/>
                </a:lnTo>
                <a:lnTo>
                  <a:pt x="0" y="1651"/>
                </a:lnTo>
                <a:lnTo>
                  <a:pt x="0" y="5715"/>
                </a:lnTo>
                <a:lnTo>
                  <a:pt x="3467" y="7366"/>
                </a:lnTo>
                <a:lnTo>
                  <a:pt x="12039" y="7366"/>
                </a:lnTo>
                <a:lnTo>
                  <a:pt x="15519" y="5715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4045480" y="2004849"/>
            <a:ext cx="15519" cy="7366"/>
          </a:xfrm>
          <a:custGeom>
            <a:avLst/>
            <a:gdLst/>
            <a:ahLst/>
            <a:cxnLst/>
            <a:rect l="l" t="t" r="r" b="b"/>
            <a:pathLst>
              <a:path w="15519" h="7366">
                <a:moveTo>
                  <a:pt x="15519" y="3683"/>
                </a:moveTo>
                <a:lnTo>
                  <a:pt x="15519" y="5715"/>
                </a:lnTo>
                <a:lnTo>
                  <a:pt x="12039" y="7366"/>
                </a:lnTo>
                <a:lnTo>
                  <a:pt x="7759" y="7366"/>
                </a:lnTo>
                <a:lnTo>
                  <a:pt x="3467" y="7366"/>
                </a:lnTo>
                <a:lnTo>
                  <a:pt x="0" y="5715"/>
                </a:lnTo>
                <a:lnTo>
                  <a:pt x="0" y="3683"/>
                </a:lnTo>
                <a:lnTo>
                  <a:pt x="0" y="1651"/>
                </a:lnTo>
                <a:lnTo>
                  <a:pt x="3467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4011038" y="1997059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79" y="0"/>
                </a:lnTo>
                <a:lnTo>
                  <a:pt x="0" y="1650"/>
                </a:lnTo>
                <a:lnTo>
                  <a:pt x="0" y="5702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4011038" y="1997059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3994845" y="2027691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52" y="0"/>
                </a:lnTo>
                <a:lnTo>
                  <a:pt x="3479" y="0"/>
                </a:lnTo>
                <a:lnTo>
                  <a:pt x="0" y="1651"/>
                </a:lnTo>
                <a:lnTo>
                  <a:pt x="0" y="5702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3994845" y="2027691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3985415" y="2010476"/>
            <a:ext cx="15532" cy="7340"/>
          </a:xfrm>
          <a:custGeom>
            <a:avLst/>
            <a:gdLst/>
            <a:ahLst/>
            <a:cxnLst/>
            <a:rect l="l" t="t" r="r" b="b"/>
            <a:pathLst>
              <a:path w="15532" h="7340">
                <a:moveTo>
                  <a:pt x="15532" y="3670"/>
                </a:moveTo>
                <a:lnTo>
                  <a:pt x="15532" y="1638"/>
                </a:lnTo>
                <a:lnTo>
                  <a:pt x="12052" y="0"/>
                </a:lnTo>
                <a:lnTo>
                  <a:pt x="3492" y="0"/>
                </a:lnTo>
                <a:lnTo>
                  <a:pt x="0" y="1638"/>
                </a:lnTo>
                <a:lnTo>
                  <a:pt x="0" y="5689"/>
                </a:lnTo>
                <a:lnTo>
                  <a:pt x="3492" y="7340"/>
                </a:lnTo>
                <a:lnTo>
                  <a:pt x="12052" y="7340"/>
                </a:lnTo>
                <a:lnTo>
                  <a:pt x="15532" y="5689"/>
                </a:lnTo>
                <a:lnTo>
                  <a:pt x="15532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3985415" y="2010476"/>
            <a:ext cx="15532" cy="7340"/>
          </a:xfrm>
          <a:custGeom>
            <a:avLst/>
            <a:gdLst/>
            <a:ahLst/>
            <a:cxnLst/>
            <a:rect l="l" t="t" r="r" b="b"/>
            <a:pathLst>
              <a:path w="15532" h="7340">
                <a:moveTo>
                  <a:pt x="15532" y="3670"/>
                </a:moveTo>
                <a:lnTo>
                  <a:pt x="15532" y="5689"/>
                </a:lnTo>
                <a:lnTo>
                  <a:pt x="12052" y="7340"/>
                </a:lnTo>
                <a:lnTo>
                  <a:pt x="7759" y="7340"/>
                </a:lnTo>
                <a:lnTo>
                  <a:pt x="3492" y="7340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92" y="0"/>
                </a:lnTo>
                <a:lnTo>
                  <a:pt x="7759" y="0"/>
                </a:lnTo>
                <a:lnTo>
                  <a:pt x="12052" y="0"/>
                </a:lnTo>
                <a:lnTo>
                  <a:pt x="15532" y="1638"/>
                </a:lnTo>
                <a:lnTo>
                  <a:pt x="15532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4017166" y="201641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67" y="0"/>
                </a:lnTo>
                <a:lnTo>
                  <a:pt x="0" y="1650"/>
                </a:lnTo>
                <a:lnTo>
                  <a:pt x="0" y="5702"/>
                </a:lnTo>
                <a:lnTo>
                  <a:pt x="3467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4017166" y="201641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67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3960798" y="202047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50"/>
                </a:lnTo>
                <a:lnTo>
                  <a:pt x="12039" y="0"/>
                </a:lnTo>
                <a:lnTo>
                  <a:pt x="3467" y="0"/>
                </a:lnTo>
                <a:lnTo>
                  <a:pt x="0" y="1650"/>
                </a:lnTo>
                <a:lnTo>
                  <a:pt x="0" y="5702"/>
                </a:lnTo>
                <a:lnTo>
                  <a:pt x="3467" y="7353"/>
                </a:lnTo>
                <a:lnTo>
                  <a:pt x="12039" y="7353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3960798" y="202047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702"/>
                </a:lnTo>
                <a:lnTo>
                  <a:pt x="12039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67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3935195" y="2032806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39" y="0"/>
                </a:lnTo>
                <a:lnTo>
                  <a:pt x="3467" y="0"/>
                </a:lnTo>
                <a:lnTo>
                  <a:pt x="0" y="1651"/>
                </a:lnTo>
                <a:lnTo>
                  <a:pt x="0" y="5702"/>
                </a:lnTo>
                <a:lnTo>
                  <a:pt x="3467" y="7353"/>
                </a:lnTo>
                <a:lnTo>
                  <a:pt x="12039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3935195" y="2032806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39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67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3969905" y="2039110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52" y="0"/>
                </a:lnTo>
                <a:lnTo>
                  <a:pt x="3479" y="0"/>
                </a:lnTo>
                <a:lnTo>
                  <a:pt x="0" y="1651"/>
                </a:lnTo>
                <a:lnTo>
                  <a:pt x="0" y="5702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3969905" y="2039110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3780237" y="2041064"/>
            <a:ext cx="227507" cy="75031"/>
          </a:xfrm>
          <a:custGeom>
            <a:avLst/>
            <a:gdLst/>
            <a:ahLst/>
            <a:cxnLst/>
            <a:rect l="l" t="t" r="r" b="b"/>
            <a:pathLst>
              <a:path w="227507" h="75031">
                <a:moveTo>
                  <a:pt x="227507" y="36296"/>
                </a:moveTo>
                <a:lnTo>
                  <a:pt x="70548" y="0"/>
                </a:lnTo>
                <a:lnTo>
                  <a:pt x="0" y="35725"/>
                </a:lnTo>
                <a:lnTo>
                  <a:pt x="151269" y="75031"/>
                </a:lnTo>
                <a:lnTo>
                  <a:pt x="227507" y="3629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3780237" y="2041064"/>
            <a:ext cx="227507" cy="75031"/>
          </a:xfrm>
          <a:custGeom>
            <a:avLst/>
            <a:gdLst/>
            <a:ahLst/>
            <a:cxnLst/>
            <a:rect l="l" t="t" r="r" b="b"/>
            <a:pathLst>
              <a:path w="227507" h="75031">
                <a:moveTo>
                  <a:pt x="227507" y="36296"/>
                </a:moveTo>
                <a:lnTo>
                  <a:pt x="70548" y="0"/>
                </a:lnTo>
                <a:lnTo>
                  <a:pt x="0" y="35725"/>
                </a:lnTo>
                <a:lnTo>
                  <a:pt x="151269" y="75031"/>
                </a:lnTo>
                <a:lnTo>
                  <a:pt x="227507" y="36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3931506" y="2077361"/>
            <a:ext cx="77190" cy="143827"/>
          </a:xfrm>
          <a:custGeom>
            <a:avLst/>
            <a:gdLst/>
            <a:ahLst/>
            <a:cxnLst/>
            <a:rect l="l" t="t" r="r" b="b"/>
            <a:pathLst>
              <a:path w="77190" h="143827">
                <a:moveTo>
                  <a:pt x="76238" y="0"/>
                </a:moveTo>
                <a:lnTo>
                  <a:pt x="0" y="38735"/>
                </a:lnTo>
                <a:lnTo>
                  <a:pt x="114" y="143827"/>
                </a:lnTo>
                <a:lnTo>
                  <a:pt x="77190" y="105308"/>
                </a:lnTo>
                <a:lnTo>
                  <a:pt x="7623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3931506" y="2077361"/>
            <a:ext cx="77190" cy="143827"/>
          </a:xfrm>
          <a:custGeom>
            <a:avLst/>
            <a:gdLst/>
            <a:ahLst/>
            <a:cxnLst/>
            <a:rect l="l" t="t" r="r" b="b"/>
            <a:pathLst>
              <a:path w="77190" h="143827">
                <a:moveTo>
                  <a:pt x="76238" y="0"/>
                </a:moveTo>
                <a:lnTo>
                  <a:pt x="77190" y="105308"/>
                </a:lnTo>
                <a:lnTo>
                  <a:pt x="114" y="143827"/>
                </a:lnTo>
                <a:lnTo>
                  <a:pt x="0" y="38735"/>
                </a:lnTo>
                <a:lnTo>
                  <a:pt x="762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3780236" y="2076783"/>
            <a:ext cx="151384" cy="144411"/>
          </a:xfrm>
          <a:custGeom>
            <a:avLst/>
            <a:gdLst/>
            <a:ahLst/>
            <a:cxnLst/>
            <a:rect l="l" t="t" r="r" b="b"/>
            <a:pathLst>
              <a:path w="151384" h="144411">
                <a:moveTo>
                  <a:pt x="0" y="0"/>
                </a:moveTo>
                <a:lnTo>
                  <a:pt x="279" y="104089"/>
                </a:lnTo>
                <a:lnTo>
                  <a:pt x="151384" y="144411"/>
                </a:lnTo>
                <a:lnTo>
                  <a:pt x="151269" y="39306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3780236" y="2076783"/>
            <a:ext cx="151384" cy="144411"/>
          </a:xfrm>
          <a:custGeom>
            <a:avLst/>
            <a:gdLst/>
            <a:ahLst/>
            <a:cxnLst/>
            <a:rect l="l" t="t" r="r" b="b"/>
            <a:pathLst>
              <a:path w="151384" h="144411">
                <a:moveTo>
                  <a:pt x="0" y="0"/>
                </a:moveTo>
                <a:lnTo>
                  <a:pt x="279" y="104089"/>
                </a:lnTo>
                <a:lnTo>
                  <a:pt x="151384" y="144411"/>
                </a:lnTo>
                <a:lnTo>
                  <a:pt x="151269" y="3930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3813333" y="2066740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75" y="6426"/>
                </a:lnTo>
                <a:lnTo>
                  <a:pt x="17475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3813333" y="2066740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75" y="1854"/>
                </a:lnTo>
                <a:lnTo>
                  <a:pt x="17475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3843924" y="205224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3843924" y="205224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3848291" y="207317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3848291" y="207317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3878894" y="205868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3878894" y="205868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3881423" y="208146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3881423" y="208146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3912026" y="206696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3912026" y="206696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3918231" y="209019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3918231" y="209019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3948835" y="2075699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3948835" y="2075699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3636474" y="2099665"/>
            <a:ext cx="226733" cy="87007"/>
          </a:xfrm>
          <a:custGeom>
            <a:avLst/>
            <a:gdLst/>
            <a:ahLst/>
            <a:cxnLst/>
            <a:rect l="l" t="t" r="r" b="b"/>
            <a:pathLst>
              <a:path w="226733" h="87007">
                <a:moveTo>
                  <a:pt x="226733" y="18999"/>
                </a:moveTo>
                <a:lnTo>
                  <a:pt x="129082" y="0"/>
                </a:lnTo>
                <a:lnTo>
                  <a:pt x="0" y="62090"/>
                </a:lnTo>
                <a:lnTo>
                  <a:pt x="93027" y="87007"/>
                </a:lnTo>
                <a:lnTo>
                  <a:pt x="226733" y="1899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3636474" y="2099665"/>
            <a:ext cx="226733" cy="87007"/>
          </a:xfrm>
          <a:custGeom>
            <a:avLst/>
            <a:gdLst/>
            <a:ahLst/>
            <a:cxnLst/>
            <a:rect l="l" t="t" r="r" b="b"/>
            <a:pathLst>
              <a:path w="226733" h="87007">
                <a:moveTo>
                  <a:pt x="226733" y="18999"/>
                </a:moveTo>
                <a:lnTo>
                  <a:pt x="129082" y="0"/>
                </a:lnTo>
                <a:lnTo>
                  <a:pt x="0" y="62090"/>
                </a:lnTo>
                <a:lnTo>
                  <a:pt x="93027" y="87007"/>
                </a:lnTo>
                <a:lnTo>
                  <a:pt x="226733" y="189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3729501" y="2118664"/>
            <a:ext cx="134658" cy="173101"/>
          </a:xfrm>
          <a:custGeom>
            <a:avLst/>
            <a:gdLst/>
            <a:ahLst/>
            <a:cxnLst/>
            <a:rect l="l" t="t" r="r" b="b"/>
            <a:pathLst>
              <a:path w="134658" h="173100">
                <a:moveTo>
                  <a:pt x="133705" y="0"/>
                </a:moveTo>
                <a:lnTo>
                  <a:pt x="0" y="68008"/>
                </a:lnTo>
                <a:lnTo>
                  <a:pt x="114" y="173101"/>
                </a:lnTo>
                <a:lnTo>
                  <a:pt x="134658" y="105308"/>
                </a:lnTo>
                <a:lnTo>
                  <a:pt x="13370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3729501" y="2118664"/>
            <a:ext cx="134658" cy="173101"/>
          </a:xfrm>
          <a:custGeom>
            <a:avLst/>
            <a:gdLst/>
            <a:ahLst/>
            <a:cxnLst/>
            <a:rect l="l" t="t" r="r" b="b"/>
            <a:pathLst>
              <a:path w="134658" h="173100">
                <a:moveTo>
                  <a:pt x="133705" y="0"/>
                </a:moveTo>
                <a:lnTo>
                  <a:pt x="134658" y="105308"/>
                </a:lnTo>
                <a:lnTo>
                  <a:pt x="114" y="173101"/>
                </a:lnTo>
                <a:lnTo>
                  <a:pt x="0" y="68008"/>
                </a:lnTo>
                <a:lnTo>
                  <a:pt x="1337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3636474" y="2161755"/>
            <a:ext cx="93141" cy="130009"/>
          </a:xfrm>
          <a:custGeom>
            <a:avLst/>
            <a:gdLst/>
            <a:ahLst/>
            <a:cxnLst/>
            <a:rect l="l" t="t" r="r" b="b"/>
            <a:pathLst>
              <a:path w="93141" h="130009">
                <a:moveTo>
                  <a:pt x="0" y="0"/>
                </a:moveTo>
                <a:lnTo>
                  <a:pt x="914" y="105410"/>
                </a:lnTo>
                <a:lnTo>
                  <a:pt x="93141" y="130009"/>
                </a:lnTo>
                <a:lnTo>
                  <a:pt x="93027" y="24917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3636474" y="2161755"/>
            <a:ext cx="93141" cy="130009"/>
          </a:xfrm>
          <a:custGeom>
            <a:avLst/>
            <a:gdLst/>
            <a:ahLst/>
            <a:cxnLst/>
            <a:rect l="l" t="t" r="r" b="b"/>
            <a:pathLst>
              <a:path w="93141" h="130009">
                <a:moveTo>
                  <a:pt x="0" y="0"/>
                </a:moveTo>
                <a:lnTo>
                  <a:pt x="914" y="105410"/>
                </a:lnTo>
                <a:lnTo>
                  <a:pt x="93141" y="130009"/>
                </a:lnTo>
                <a:lnTo>
                  <a:pt x="93027" y="2491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3800698" y="212098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3800698" y="212098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3761903" y="211219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3761903" y="211219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3743661" y="214671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3743661" y="214671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3733046" y="212730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3733046" y="212730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3768806" y="213399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3768806" y="213399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3705297" y="213857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3705297" y="213857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3676454" y="215247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3676454" y="215247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3715578" y="2159572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1854"/>
                </a:lnTo>
                <a:lnTo>
                  <a:pt x="13563" y="0"/>
                </a:lnTo>
                <a:lnTo>
                  <a:pt x="3898" y="0"/>
                </a:lnTo>
                <a:lnTo>
                  <a:pt x="0" y="1854"/>
                </a:lnTo>
                <a:lnTo>
                  <a:pt x="0" y="6426"/>
                </a:lnTo>
                <a:lnTo>
                  <a:pt x="3898" y="8280"/>
                </a:lnTo>
                <a:lnTo>
                  <a:pt x="13563" y="8280"/>
                </a:lnTo>
                <a:lnTo>
                  <a:pt x="17475" y="6426"/>
                </a:lnTo>
                <a:lnTo>
                  <a:pt x="17475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3715578" y="2159572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898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898" y="0"/>
                </a:lnTo>
                <a:lnTo>
                  <a:pt x="8737" y="0"/>
                </a:lnTo>
                <a:lnTo>
                  <a:pt x="13563" y="0"/>
                </a:lnTo>
                <a:lnTo>
                  <a:pt x="17475" y="1854"/>
                </a:lnTo>
                <a:lnTo>
                  <a:pt x="17475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4221128" y="2982785"/>
            <a:ext cx="130073" cy="190639"/>
          </a:xfrm>
          <a:custGeom>
            <a:avLst/>
            <a:gdLst/>
            <a:ahLst/>
            <a:cxnLst/>
            <a:rect l="l" t="t" r="r" b="b"/>
            <a:pathLst>
              <a:path w="130073" h="190639">
                <a:moveTo>
                  <a:pt x="130073" y="190639"/>
                </a:moveTo>
                <a:lnTo>
                  <a:pt x="108483" y="93522"/>
                </a:lnTo>
                <a:lnTo>
                  <a:pt x="0" y="0"/>
                </a:lnTo>
                <a:lnTo>
                  <a:pt x="14325" y="95224"/>
                </a:lnTo>
                <a:lnTo>
                  <a:pt x="130073" y="19063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4221128" y="2982785"/>
            <a:ext cx="130073" cy="190639"/>
          </a:xfrm>
          <a:custGeom>
            <a:avLst/>
            <a:gdLst/>
            <a:ahLst/>
            <a:cxnLst/>
            <a:rect l="l" t="t" r="r" b="b"/>
            <a:pathLst>
              <a:path w="130073" h="190639">
                <a:moveTo>
                  <a:pt x="130073" y="190639"/>
                </a:moveTo>
                <a:lnTo>
                  <a:pt x="108483" y="93522"/>
                </a:lnTo>
                <a:lnTo>
                  <a:pt x="0" y="0"/>
                </a:lnTo>
                <a:lnTo>
                  <a:pt x="14325" y="95224"/>
                </a:lnTo>
                <a:lnTo>
                  <a:pt x="130073" y="1906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4139135" y="3078009"/>
            <a:ext cx="212064" cy="138353"/>
          </a:xfrm>
          <a:custGeom>
            <a:avLst/>
            <a:gdLst/>
            <a:ahLst/>
            <a:cxnLst/>
            <a:rect l="l" t="t" r="r" b="b"/>
            <a:pathLst>
              <a:path w="212064" h="138353">
                <a:moveTo>
                  <a:pt x="212064" y="95415"/>
                </a:moveTo>
                <a:lnTo>
                  <a:pt x="96316" y="0"/>
                </a:lnTo>
                <a:lnTo>
                  <a:pt x="0" y="42087"/>
                </a:lnTo>
                <a:lnTo>
                  <a:pt x="115900" y="138353"/>
                </a:lnTo>
                <a:lnTo>
                  <a:pt x="212064" y="954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4139135" y="3078009"/>
            <a:ext cx="212064" cy="138353"/>
          </a:xfrm>
          <a:custGeom>
            <a:avLst/>
            <a:gdLst/>
            <a:ahLst/>
            <a:cxnLst/>
            <a:rect l="l" t="t" r="r" b="b"/>
            <a:pathLst>
              <a:path w="212064" h="138353">
                <a:moveTo>
                  <a:pt x="212064" y="95415"/>
                </a:moveTo>
                <a:lnTo>
                  <a:pt x="115900" y="138353"/>
                </a:lnTo>
                <a:lnTo>
                  <a:pt x="0" y="42087"/>
                </a:lnTo>
                <a:lnTo>
                  <a:pt x="96316" y="0"/>
                </a:lnTo>
                <a:lnTo>
                  <a:pt x="212064" y="954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4124858" y="2982780"/>
            <a:ext cx="110591" cy="137312"/>
          </a:xfrm>
          <a:custGeom>
            <a:avLst/>
            <a:gdLst/>
            <a:ahLst/>
            <a:cxnLst/>
            <a:rect l="l" t="t" r="r" b="b"/>
            <a:pathLst>
              <a:path w="110591" h="137312">
                <a:moveTo>
                  <a:pt x="96266" y="0"/>
                </a:moveTo>
                <a:lnTo>
                  <a:pt x="0" y="42938"/>
                </a:lnTo>
                <a:lnTo>
                  <a:pt x="14274" y="137312"/>
                </a:lnTo>
                <a:lnTo>
                  <a:pt x="110591" y="95237"/>
                </a:lnTo>
                <a:lnTo>
                  <a:pt x="96266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4124858" y="2982780"/>
            <a:ext cx="110591" cy="137312"/>
          </a:xfrm>
          <a:custGeom>
            <a:avLst/>
            <a:gdLst/>
            <a:ahLst/>
            <a:cxnLst/>
            <a:rect l="l" t="t" r="r" b="b"/>
            <a:pathLst>
              <a:path w="110591" h="137312">
                <a:moveTo>
                  <a:pt x="96266" y="0"/>
                </a:moveTo>
                <a:lnTo>
                  <a:pt x="0" y="42938"/>
                </a:lnTo>
                <a:lnTo>
                  <a:pt x="14274" y="137312"/>
                </a:lnTo>
                <a:lnTo>
                  <a:pt x="110591" y="95237"/>
                </a:lnTo>
                <a:lnTo>
                  <a:pt x="9626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4318076" y="3117785"/>
            <a:ext cx="11455" cy="17856"/>
          </a:xfrm>
          <a:custGeom>
            <a:avLst/>
            <a:gdLst/>
            <a:ahLst/>
            <a:cxnLst/>
            <a:rect l="l" t="t" r="r" b="b"/>
            <a:pathLst>
              <a:path w="11455" h="17856">
                <a:moveTo>
                  <a:pt x="9220" y="16941"/>
                </a:moveTo>
                <a:lnTo>
                  <a:pt x="11315" y="16027"/>
                </a:lnTo>
                <a:lnTo>
                  <a:pt x="11455" y="11696"/>
                </a:lnTo>
                <a:lnTo>
                  <a:pt x="9524" y="7277"/>
                </a:lnTo>
                <a:lnTo>
                  <a:pt x="7594" y="2844"/>
                </a:lnTo>
                <a:lnTo>
                  <a:pt x="4330" y="0"/>
                </a:lnTo>
                <a:lnTo>
                  <a:pt x="139" y="1828"/>
                </a:lnTo>
                <a:lnTo>
                  <a:pt x="0" y="6146"/>
                </a:lnTo>
                <a:lnTo>
                  <a:pt x="1930" y="10579"/>
                </a:lnTo>
                <a:lnTo>
                  <a:pt x="3860" y="15011"/>
                </a:lnTo>
                <a:lnTo>
                  <a:pt x="7124" y="17856"/>
                </a:lnTo>
                <a:lnTo>
                  <a:pt x="9220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4318076" y="3117785"/>
            <a:ext cx="11455" cy="17856"/>
          </a:xfrm>
          <a:custGeom>
            <a:avLst/>
            <a:gdLst/>
            <a:ahLst/>
            <a:cxnLst/>
            <a:rect l="l" t="t" r="r" b="b"/>
            <a:pathLst>
              <a:path w="11455" h="17856">
                <a:moveTo>
                  <a:pt x="9220" y="16941"/>
                </a:moveTo>
                <a:lnTo>
                  <a:pt x="7124" y="17856"/>
                </a:lnTo>
                <a:lnTo>
                  <a:pt x="3860" y="15011"/>
                </a:lnTo>
                <a:lnTo>
                  <a:pt x="1930" y="10579"/>
                </a:lnTo>
                <a:lnTo>
                  <a:pt x="0" y="6146"/>
                </a:lnTo>
                <a:lnTo>
                  <a:pt x="139" y="1828"/>
                </a:lnTo>
                <a:lnTo>
                  <a:pt x="2235" y="914"/>
                </a:lnTo>
                <a:lnTo>
                  <a:pt x="4330" y="0"/>
                </a:lnTo>
                <a:lnTo>
                  <a:pt x="7594" y="2844"/>
                </a:lnTo>
                <a:lnTo>
                  <a:pt x="9524" y="7277"/>
                </a:lnTo>
                <a:lnTo>
                  <a:pt x="11455" y="11696"/>
                </a:lnTo>
                <a:lnTo>
                  <a:pt x="11315" y="16027"/>
                </a:lnTo>
                <a:lnTo>
                  <a:pt x="9220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4310638" y="3078708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20" y="16941"/>
                </a:moveTo>
                <a:lnTo>
                  <a:pt x="11315" y="16027"/>
                </a:lnTo>
                <a:lnTo>
                  <a:pt x="11442" y="11696"/>
                </a:lnTo>
                <a:lnTo>
                  <a:pt x="9524" y="7277"/>
                </a:lnTo>
                <a:lnTo>
                  <a:pt x="7594" y="2844"/>
                </a:lnTo>
                <a:lnTo>
                  <a:pt x="4330" y="0"/>
                </a:lnTo>
                <a:lnTo>
                  <a:pt x="139" y="1828"/>
                </a:lnTo>
                <a:lnTo>
                  <a:pt x="0" y="6146"/>
                </a:lnTo>
                <a:lnTo>
                  <a:pt x="1930" y="10579"/>
                </a:lnTo>
                <a:lnTo>
                  <a:pt x="3848" y="15011"/>
                </a:lnTo>
                <a:lnTo>
                  <a:pt x="7124" y="17856"/>
                </a:lnTo>
                <a:lnTo>
                  <a:pt x="9220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4310638" y="3078708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20" y="16941"/>
                </a:moveTo>
                <a:lnTo>
                  <a:pt x="7124" y="17856"/>
                </a:lnTo>
                <a:lnTo>
                  <a:pt x="3848" y="15011"/>
                </a:lnTo>
                <a:lnTo>
                  <a:pt x="1930" y="10579"/>
                </a:lnTo>
                <a:lnTo>
                  <a:pt x="0" y="6146"/>
                </a:lnTo>
                <a:lnTo>
                  <a:pt x="139" y="1828"/>
                </a:lnTo>
                <a:lnTo>
                  <a:pt x="2235" y="914"/>
                </a:lnTo>
                <a:lnTo>
                  <a:pt x="4330" y="0"/>
                </a:lnTo>
                <a:lnTo>
                  <a:pt x="7594" y="2844"/>
                </a:lnTo>
                <a:lnTo>
                  <a:pt x="9524" y="7277"/>
                </a:lnTo>
                <a:lnTo>
                  <a:pt x="11442" y="11696"/>
                </a:lnTo>
                <a:lnTo>
                  <a:pt x="11315" y="16027"/>
                </a:lnTo>
                <a:lnTo>
                  <a:pt x="9220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4271708" y="3075771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20" y="16941"/>
                </a:moveTo>
                <a:lnTo>
                  <a:pt x="11302" y="16027"/>
                </a:lnTo>
                <a:lnTo>
                  <a:pt x="11442" y="11696"/>
                </a:lnTo>
                <a:lnTo>
                  <a:pt x="9524" y="7277"/>
                </a:lnTo>
                <a:lnTo>
                  <a:pt x="7594" y="2844"/>
                </a:lnTo>
                <a:lnTo>
                  <a:pt x="4317" y="0"/>
                </a:lnTo>
                <a:lnTo>
                  <a:pt x="139" y="1828"/>
                </a:lnTo>
                <a:lnTo>
                  <a:pt x="0" y="6146"/>
                </a:lnTo>
                <a:lnTo>
                  <a:pt x="1917" y="10579"/>
                </a:lnTo>
                <a:lnTo>
                  <a:pt x="3848" y="14998"/>
                </a:lnTo>
                <a:lnTo>
                  <a:pt x="7124" y="17856"/>
                </a:lnTo>
                <a:lnTo>
                  <a:pt x="9220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4271708" y="3075771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20" y="16941"/>
                </a:moveTo>
                <a:lnTo>
                  <a:pt x="7124" y="17856"/>
                </a:lnTo>
                <a:lnTo>
                  <a:pt x="3848" y="14998"/>
                </a:lnTo>
                <a:lnTo>
                  <a:pt x="1917" y="10579"/>
                </a:lnTo>
                <a:lnTo>
                  <a:pt x="0" y="6146"/>
                </a:lnTo>
                <a:lnTo>
                  <a:pt x="139" y="1828"/>
                </a:lnTo>
                <a:lnTo>
                  <a:pt x="2222" y="914"/>
                </a:lnTo>
                <a:lnTo>
                  <a:pt x="4317" y="0"/>
                </a:lnTo>
                <a:lnTo>
                  <a:pt x="7594" y="2844"/>
                </a:lnTo>
                <a:lnTo>
                  <a:pt x="9524" y="7277"/>
                </a:lnTo>
                <a:lnTo>
                  <a:pt x="11442" y="11696"/>
                </a:lnTo>
                <a:lnTo>
                  <a:pt x="11302" y="16027"/>
                </a:lnTo>
                <a:lnTo>
                  <a:pt x="9220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4285266" y="3058289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07" y="16941"/>
                </a:moveTo>
                <a:lnTo>
                  <a:pt x="11302" y="16027"/>
                </a:lnTo>
                <a:lnTo>
                  <a:pt x="11442" y="11696"/>
                </a:lnTo>
                <a:lnTo>
                  <a:pt x="9512" y="7277"/>
                </a:lnTo>
                <a:lnTo>
                  <a:pt x="7581" y="2844"/>
                </a:lnTo>
                <a:lnTo>
                  <a:pt x="4317" y="0"/>
                </a:lnTo>
                <a:lnTo>
                  <a:pt x="126" y="1816"/>
                </a:lnTo>
                <a:lnTo>
                  <a:pt x="0" y="6146"/>
                </a:lnTo>
                <a:lnTo>
                  <a:pt x="1917" y="10579"/>
                </a:lnTo>
                <a:lnTo>
                  <a:pt x="3848" y="15011"/>
                </a:lnTo>
                <a:lnTo>
                  <a:pt x="7124" y="17856"/>
                </a:lnTo>
                <a:lnTo>
                  <a:pt x="9207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4285266" y="3058289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07" y="16941"/>
                </a:moveTo>
                <a:lnTo>
                  <a:pt x="7124" y="17856"/>
                </a:lnTo>
                <a:lnTo>
                  <a:pt x="3848" y="15011"/>
                </a:lnTo>
                <a:lnTo>
                  <a:pt x="1917" y="10579"/>
                </a:lnTo>
                <a:lnTo>
                  <a:pt x="0" y="6146"/>
                </a:lnTo>
                <a:lnTo>
                  <a:pt x="126" y="1816"/>
                </a:lnTo>
                <a:lnTo>
                  <a:pt x="2222" y="914"/>
                </a:lnTo>
                <a:lnTo>
                  <a:pt x="4317" y="0"/>
                </a:lnTo>
                <a:lnTo>
                  <a:pt x="7581" y="2844"/>
                </a:lnTo>
                <a:lnTo>
                  <a:pt x="9512" y="7277"/>
                </a:lnTo>
                <a:lnTo>
                  <a:pt x="11442" y="11696"/>
                </a:lnTo>
                <a:lnTo>
                  <a:pt x="11302" y="16027"/>
                </a:lnTo>
                <a:lnTo>
                  <a:pt x="9207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4293403" y="3093745"/>
            <a:ext cx="11455" cy="17856"/>
          </a:xfrm>
          <a:custGeom>
            <a:avLst/>
            <a:gdLst/>
            <a:ahLst/>
            <a:cxnLst/>
            <a:rect l="l" t="t" r="r" b="b"/>
            <a:pathLst>
              <a:path w="11455" h="17856">
                <a:moveTo>
                  <a:pt x="9220" y="16941"/>
                </a:moveTo>
                <a:lnTo>
                  <a:pt x="11315" y="16027"/>
                </a:lnTo>
                <a:lnTo>
                  <a:pt x="11455" y="11696"/>
                </a:lnTo>
                <a:lnTo>
                  <a:pt x="9524" y="7277"/>
                </a:lnTo>
                <a:lnTo>
                  <a:pt x="7594" y="2844"/>
                </a:lnTo>
                <a:lnTo>
                  <a:pt x="4330" y="0"/>
                </a:lnTo>
                <a:lnTo>
                  <a:pt x="139" y="1816"/>
                </a:lnTo>
                <a:lnTo>
                  <a:pt x="0" y="6159"/>
                </a:lnTo>
                <a:lnTo>
                  <a:pt x="1930" y="10579"/>
                </a:lnTo>
                <a:lnTo>
                  <a:pt x="3873" y="15011"/>
                </a:lnTo>
                <a:lnTo>
                  <a:pt x="7124" y="17856"/>
                </a:lnTo>
                <a:lnTo>
                  <a:pt x="9220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4293403" y="3093745"/>
            <a:ext cx="11455" cy="17856"/>
          </a:xfrm>
          <a:custGeom>
            <a:avLst/>
            <a:gdLst/>
            <a:ahLst/>
            <a:cxnLst/>
            <a:rect l="l" t="t" r="r" b="b"/>
            <a:pathLst>
              <a:path w="11455" h="17856">
                <a:moveTo>
                  <a:pt x="9220" y="16941"/>
                </a:moveTo>
                <a:lnTo>
                  <a:pt x="7124" y="17856"/>
                </a:lnTo>
                <a:lnTo>
                  <a:pt x="3873" y="15011"/>
                </a:lnTo>
                <a:lnTo>
                  <a:pt x="1930" y="10579"/>
                </a:lnTo>
                <a:lnTo>
                  <a:pt x="0" y="6159"/>
                </a:lnTo>
                <a:lnTo>
                  <a:pt x="139" y="1816"/>
                </a:lnTo>
                <a:lnTo>
                  <a:pt x="2235" y="914"/>
                </a:lnTo>
                <a:lnTo>
                  <a:pt x="4330" y="0"/>
                </a:lnTo>
                <a:lnTo>
                  <a:pt x="7594" y="2844"/>
                </a:lnTo>
                <a:lnTo>
                  <a:pt x="9524" y="7277"/>
                </a:lnTo>
                <a:lnTo>
                  <a:pt x="11455" y="11696"/>
                </a:lnTo>
                <a:lnTo>
                  <a:pt x="11315" y="16027"/>
                </a:lnTo>
                <a:lnTo>
                  <a:pt x="9220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4263847" y="3037356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07" y="16941"/>
                </a:moveTo>
                <a:lnTo>
                  <a:pt x="11302" y="16027"/>
                </a:lnTo>
                <a:lnTo>
                  <a:pt x="11442" y="11696"/>
                </a:lnTo>
                <a:lnTo>
                  <a:pt x="9512" y="7277"/>
                </a:lnTo>
                <a:lnTo>
                  <a:pt x="7581" y="2844"/>
                </a:lnTo>
                <a:lnTo>
                  <a:pt x="4317" y="0"/>
                </a:lnTo>
                <a:lnTo>
                  <a:pt x="126" y="1828"/>
                </a:lnTo>
                <a:lnTo>
                  <a:pt x="0" y="6159"/>
                </a:lnTo>
                <a:lnTo>
                  <a:pt x="1917" y="10579"/>
                </a:lnTo>
                <a:lnTo>
                  <a:pt x="3848" y="15011"/>
                </a:lnTo>
                <a:lnTo>
                  <a:pt x="7111" y="17856"/>
                </a:lnTo>
                <a:lnTo>
                  <a:pt x="9207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4263847" y="3037356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07" y="16941"/>
                </a:moveTo>
                <a:lnTo>
                  <a:pt x="7111" y="17856"/>
                </a:lnTo>
                <a:lnTo>
                  <a:pt x="3848" y="15011"/>
                </a:lnTo>
                <a:lnTo>
                  <a:pt x="1917" y="10579"/>
                </a:lnTo>
                <a:lnTo>
                  <a:pt x="0" y="6159"/>
                </a:lnTo>
                <a:lnTo>
                  <a:pt x="126" y="1828"/>
                </a:lnTo>
                <a:lnTo>
                  <a:pt x="2222" y="914"/>
                </a:lnTo>
                <a:lnTo>
                  <a:pt x="4317" y="0"/>
                </a:lnTo>
                <a:lnTo>
                  <a:pt x="7581" y="2844"/>
                </a:lnTo>
                <a:lnTo>
                  <a:pt x="9512" y="7277"/>
                </a:lnTo>
                <a:lnTo>
                  <a:pt x="11442" y="11696"/>
                </a:lnTo>
                <a:lnTo>
                  <a:pt x="11302" y="16027"/>
                </a:lnTo>
                <a:lnTo>
                  <a:pt x="9207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4239571" y="3016459"/>
            <a:ext cx="11455" cy="17856"/>
          </a:xfrm>
          <a:custGeom>
            <a:avLst/>
            <a:gdLst/>
            <a:ahLst/>
            <a:cxnLst/>
            <a:rect l="l" t="t" r="r" b="b"/>
            <a:pathLst>
              <a:path w="11455" h="17856">
                <a:moveTo>
                  <a:pt x="9220" y="16941"/>
                </a:moveTo>
                <a:lnTo>
                  <a:pt x="11315" y="16027"/>
                </a:lnTo>
                <a:lnTo>
                  <a:pt x="11455" y="11696"/>
                </a:lnTo>
                <a:lnTo>
                  <a:pt x="9524" y="7277"/>
                </a:lnTo>
                <a:lnTo>
                  <a:pt x="7594" y="2844"/>
                </a:lnTo>
                <a:lnTo>
                  <a:pt x="4343" y="0"/>
                </a:lnTo>
                <a:lnTo>
                  <a:pt x="139" y="1828"/>
                </a:lnTo>
                <a:lnTo>
                  <a:pt x="0" y="6159"/>
                </a:lnTo>
                <a:lnTo>
                  <a:pt x="1943" y="10591"/>
                </a:lnTo>
                <a:lnTo>
                  <a:pt x="3873" y="15011"/>
                </a:lnTo>
                <a:lnTo>
                  <a:pt x="7124" y="17856"/>
                </a:lnTo>
                <a:lnTo>
                  <a:pt x="9220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4239571" y="3016459"/>
            <a:ext cx="11455" cy="17856"/>
          </a:xfrm>
          <a:custGeom>
            <a:avLst/>
            <a:gdLst/>
            <a:ahLst/>
            <a:cxnLst/>
            <a:rect l="l" t="t" r="r" b="b"/>
            <a:pathLst>
              <a:path w="11455" h="17856">
                <a:moveTo>
                  <a:pt x="9220" y="16941"/>
                </a:moveTo>
                <a:lnTo>
                  <a:pt x="7124" y="17856"/>
                </a:lnTo>
                <a:lnTo>
                  <a:pt x="3873" y="15011"/>
                </a:lnTo>
                <a:lnTo>
                  <a:pt x="1943" y="10591"/>
                </a:lnTo>
                <a:lnTo>
                  <a:pt x="0" y="6159"/>
                </a:lnTo>
                <a:lnTo>
                  <a:pt x="139" y="1828"/>
                </a:lnTo>
                <a:lnTo>
                  <a:pt x="2235" y="914"/>
                </a:lnTo>
                <a:lnTo>
                  <a:pt x="4343" y="0"/>
                </a:lnTo>
                <a:lnTo>
                  <a:pt x="7594" y="2844"/>
                </a:lnTo>
                <a:lnTo>
                  <a:pt x="9524" y="7277"/>
                </a:lnTo>
                <a:lnTo>
                  <a:pt x="11455" y="11696"/>
                </a:lnTo>
                <a:lnTo>
                  <a:pt x="11315" y="16027"/>
                </a:lnTo>
                <a:lnTo>
                  <a:pt x="9220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4248691" y="3055148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20" y="16941"/>
                </a:moveTo>
                <a:lnTo>
                  <a:pt x="11315" y="16040"/>
                </a:lnTo>
                <a:lnTo>
                  <a:pt x="11442" y="11696"/>
                </a:lnTo>
                <a:lnTo>
                  <a:pt x="9524" y="7277"/>
                </a:lnTo>
                <a:lnTo>
                  <a:pt x="7594" y="2844"/>
                </a:lnTo>
                <a:lnTo>
                  <a:pt x="4330" y="0"/>
                </a:lnTo>
                <a:lnTo>
                  <a:pt x="139" y="1828"/>
                </a:lnTo>
                <a:lnTo>
                  <a:pt x="0" y="6159"/>
                </a:lnTo>
                <a:lnTo>
                  <a:pt x="1930" y="10591"/>
                </a:lnTo>
                <a:lnTo>
                  <a:pt x="3848" y="15011"/>
                </a:lnTo>
                <a:lnTo>
                  <a:pt x="7124" y="17856"/>
                </a:lnTo>
                <a:lnTo>
                  <a:pt x="9220" y="16941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4248691" y="3055148"/>
            <a:ext cx="11442" cy="17856"/>
          </a:xfrm>
          <a:custGeom>
            <a:avLst/>
            <a:gdLst/>
            <a:ahLst/>
            <a:cxnLst/>
            <a:rect l="l" t="t" r="r" b="b"/>
            <a:pathLst>
              <a:path w="11442" h="17856">
                <a:moveTo>
                  <a:pt x="9220" y="16941"/>
                </a:moveTo>
                <a:lnTo>
                  <a:pt x="7124" y="17856"/>
                </a:lnTo>
                <a:lnTo>
                  <a:pt x="3848" y="15011"/>
                </a:lnTo>
                <a:lnTo>
                  <a:pt x="1930" y="10591"/>
                </a:lnTo>
                <a:lnTo>
                  <a:pt x="0" y="6159"/>
                </a:lnTo>
                <a:lnTo>
                  <a:pt x="139" y="1828"/>
                </a:lnTo>
                <a:lnTo>
                  <a:pt x="2235" y="914"/>
                </a:lnTo>
                <a:lnTo>
                  <a:pt x="4330" y="0"/>
                </a:lnTo>
                <a:lnTo>
                  <a:pt x="7594" y="2844"/>
                </a:lnTo>
                <a:lnTo>
                  <a:pt x="9524" y="7277"/>
                </a:lnTo>
                <a:lnTo>
                  <a:pt x="11442" y="11696"/>
                </a:lnTo>
                <a:lnTo>
                  <a:pt x="11315" y="16040"/>
                </a:lnTo>
                <a:lnTo>
                  <a:pt x="9220" y="16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4346976" y="2738907"/>
            <a:ext cx="0" cy="415505"/>
          </a:xfrm>
          <a:custGeom>
            <a:avLst/>
            <a:gdLst/>
            <a:ahLst/>
            <a:cxnLst/>
            <a:rect l="l" t="t" r="r" b="b"/>
            <a:pathLst>
              <a:path h="415505">
                <a:moveTo>
                  <a:pt x="0" y="41550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4300608" y="2925494"/>
            <a:ext cx="0" cy="125806"/>
          </a:xfrm>
          <a:custGeom>
            <a:avLst/>
            <a:gdLst/>
            <a:ahLst/>
            <a:cxnLst/>
            <a:rect l="l" t="t" r="r" b="b"/>
            <a:pathLst>
              <a:path h="125806">
                <a:moveTo>
                  <a:pt x="0" y="12580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4221119" y="2835311"/>
            <a:ext cx="0" cy="147472"/>
          </a:xfrm>
          <a:custGeom>
            <a:avLst/>
            <a:gdLst/>
            <a:ahLst/>
            <a:cxnLst/>
            <a:rect l="l" t="t" r="r" b="b"/>
            <a:pathLst>
              <a:path h="147472">
                <a:moveTo>
                  <a:pt x="0" y="14747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4170306" y="2885071"/>
            <a:ext cx="0" cy="176199"/>
          </a:xfrm>
          <a:custGeom>
            <a:avLst/>
            <a:gdLst/>
            <a:ahLst/>
            <a:cxnLst/>
            <a:rect l="l" t="t" r="r" b="b"/>
            <a:pathLst>
              <a:path h="176199">
                <a:moveTo>
                  <a:pt x="0" y="17619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4034607" y="2130145"/>
            <a:ext cx="83604" cy="13969"/>
          </a:xfrm>
          <a:custGeom>
            <a:avLst/>
            <a:gdLst/>
            <a:ahLst/>
            <a:cxnLst/>
            <a:rect l="l" t="t" r="r" b="b"/>
            <a:pathLst>
              <a:path w="83604" h="13969">
                <a:moveTo>
                  <a:pt x="83604" y="139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4110731" y="2093009"/>
            <a:ext cx="70256" cy="12598"/>
          </a:xfrm>
          <a:custGeom>
            <a:avLst/>
            <a:gdLst/>
            <a:ahLst/>
            <a:cxnLst/>
            <a:rect l="l" t="t" r="r" b="b"/>
            <a:pathLst>
              <a:path w="70256" h="12598">
                <a:moveTo>
                  <a:pt x="70256" y="1259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4132206" y="2046146"/>
            <a:ext cx="115722" cy="20942"/>
          </a:xfrm>
          <a:custGeom>
            <a:avLst/>
            <a:gdLst/>
            <a:ahLst/>
            <a:cxnLst/>
            <a:rect l="l" t="t" r="r" b="b"/>
            <a:pathLst>
              <a:path w="115722" h="20942">
                <a:moveTo>
                  <a:pt x="115722" y="2094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2913564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462694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4721848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4721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2900864" y="3873461"/>
            <a:ext cx="2015998" cy="3161576"/>
          </a:xfrm>
          <a:custGeom>
            <a:avLst/>
            <a:gdLst/>
            <a:ahLst/>
            <a:cxnLst/>
            <a:rect l="l" t="t" r="r" b="b"/>
            <a:pathLst>
              <a:path w="2015998" h="3161576">
                <a:moveTo>
                  <a:pt x="0" y="3161576"/>
                </a:moveTo>
                <a:lnTo>
                  <a:pt x="2015998" y="3161576"/>
                </a:lnTo>
                <a:lnTo>
                  <a:pt x="2015998" y="0"/>
                </a:lnTo>
                <a:lnTo>
                  <a:pt x="0" y="0"/>
                </a:lnTo>
                <a:lnTo>
                  <a:pt x="0" y="3161576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2803049" y="3873461"/>
            <a:ext cx="2211082" cy="3161576"/>
          </a:xfrm>
          <a:custGeom>
            <a:avLst/>
            <a:gdLst/>
            <a:ahLst/>
            <a:cxnLst/>
            <a:rect l="l" t="t" r="r" b="b"/>
            <a:pathLst>
              <a:path w="2211082" h="3161576">
                <a:moveTo>
                  <a:pt x="2113813" y="0"/>
                </a:moveTo>
                <a:lnTo>
                  <a:pt x="97815" y="0"/>
                </a:lnTo>
              </a:path>
              <a:path w="2211082" h="3161576">
                <a:moveTo>
                  <a:pt x="97815" y="3161576"/>
                </a:moveTo>
                <a:lnTo>
                  <a:pt x="2113813" y="316157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2900865" y="5699234"/>
            <a:ext cx="2015998" cy="1335798"/>
          </a:xfrm>
          <a:custGeom>
            <a:avLst/>
            <a:gdLst/>
            <a:ahLst/>
            <a:cxnLst/>
            <a:rect l="l" t="t" r="r" b="b"/>
            <a:pathLst>
              <a:path w="2015998" h="1335798">
                <a:moveTo>
                  <a:pt x="0" y="2070"/>
                </a:moveTo>
                <a:lnTo>
                  <a:pt x="0" y="1335798"/>
                </a:lnTo>
                <a:lnTo>
                  <a:pt x="2015998" y="1335798"/>
                </a:lnTo>
                <a:lnTo>
                  <a:pt x="2015998" y="260083"/>
                </a:lnTo>
                <a:lnTo>
                  <a:pt x="1479384" y="0"/>
                </a:lnTo>
                <a:lnTo>
                  <a:pt x="0" y="20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2803038" y="5699232"/>
            <a:ext cx="2211095" cy="1335811"/>
          </a:xfrm>
          <a:custGeom>
            <a:avLst/>
            <a:gdLst/>
            <a:ahLst/>
            <a:cxnLst/>
            <a:rect l="l" t="t" r="r" b="b"/>
            <a:pathLst>
              <a:path w="2211095" h="1335811">
                <a:moveTo>
                  <a:pt x="2113824" y="260092"/>
                </a:moveTo>
                <a:lnTo>
                  <a:pt x="1577213" y="0"/>
                </a:lnTo>
                <a:lnTo>
                  <a:pt x="97826" y="2072"/>
                </a:lnTo>
              </a:path>
              <a:path w="2211095" h="1335811">
                <a:moveTo>
                  <a:pt x="97826" y="1335811"/>
                </a:moveTo>
                <a:lnTo>
                  <a:pt x="2113824" y="13358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4355697" y="6559877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4355697" y="6559877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4162647" y="6265183"/>
            <a:ext cx="25185" cy="20821"/>
          </a:xfrm>
          <a:custGeom>
            <a:avLst/>
            <a:gdLst/>
            <a:ahLst/>
            <a:cxnLst/>
            <a:rect l="l" t="t" r="r" b="b"/>
            <a:pathLst>
              <a:path w="25185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5" y="8842"/>
                </a:lnTo>
                <a:lnTo>
                  <a:pt x="20253" y="2557"/>
                </a:lnTo>
                <a:lnTo>
                  <a:pt x="11492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4162647" y="6265183"/>
            <a:ext cx="25185" cy="20821"/>
          </a:xfrm>
          <a:custGeom>
            <a:avLst/>
            <a:gdLst/>
            <a:ahLst/>
            <a:cxnLst/>
            <a:rect l="l" t="t" r="r" b="b"/>
            <a:pathLst>
              <a:path w="25185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5" y="8842"/>
                </a:lnTo>
                <a:lnTo>
                  <a:pt x="20253" y="2557"/>
                </a:lnTo>
                <a:lnTo>
                  <a:pt x="11492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4311962" y="6406282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7967" y="23353"/>
                </a:move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4311962" y="6406282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15448" y="1028"/>
                </a:move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4075471" y="6360921"/>
            <a:ext cx="29164" cy="27554"/>
          </a:xfrm>
          <a:custGeom>
            <a:avLst/>
            <a:gdLst/>
            <a:ahLst/>
            <a:cxnLst/>
            <a:rect l="l" t="t" r="r" b="b"/>
            <a:pathLst>
              <a:path w="29164" h="27554">
                <a:moveTo>
                  <a:pt x="7970" y="23350"/>
                </a:moveTo>
                <a:lnTo>
                  <a:pt x="13010" y="26361"/>
                </a:lnTo>
                <a:lnTo>
                  <a:pt x="18233" y="27554"/>
                </a:lnTo>
                <a:lnTo>
                  <a:pt x="23036" y="26323"/>
                </a:lnTo>
                <a:lnTo>
                  <a:pt x="26812" y="22063"/>
                </a:lnTo>
                <a:lnTo>
                  <a:pt x="28959" y="14167"/>
                </a:lnTo>
                <a:lnTo>
                  <a:pt x="29164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  <a:lnTo>
                  <a:pt x="6688" y="2226"/>
                </a:lnTo>
                <a:lnTo>
                  <a:pt x="1741" y="5241"/>
                </a:lnTo>
                <a:lnTo>
                  <a:pt x="0" y="9466"/>
                </a:lnTo>
                <a:lnTo>
                  <a:pt x="861" y="14297"/>
                </a:lnTo>
                <a:lnTo>
                  <a:pt x="3719" y="19126"/>
                </a:lnTo>
                <a:lnTo>
                  <a:pt x="7970" y="233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4075471" y="6360921"/>
            <a:ext cx="29164" cy="27554"/>
          </a:xfrm>
          <a:custGeom>
            <a:avLst/>
            <a:gdLst/>
            <a:ahLst/>
            <a:cxnLst/>
            <a:rect l="l" t="t" r="r" b="b"/>
            <a:pathLst>
              <a:path w="29164" h="27554">
                <a:moveTo>
                  <a:pt x="15448" y="1028"/>
                </a:moveTo>
                <a:lnTo>
                  <a:pt x="6688" y="2226"/>
                </a:lnTo>
                <a:lnTo>
                  <a:pt x="1741" y="5241"/>
                </a:lnTo>
                <a:lnTo>
                  <a:pt x="0" y="9466"/>
                </a:lnTo>
                <a:lnTo>
                  <a:pt x="861" y="14297"/>
                </a:lnTo>
                <a:lnTo>
                  <a:pt x="3719" y="19126"/>
                </a:lnTo>
                <a:lnTo>
                  <a:pt x="7970" y="23350"/>
                </a:lnTo>
                <a:lnTo>
                  <a:pt x="13010" y="26361"/>
                </a:lnTo>
                <a:lnTo>
                  <a:pt x="18233" y="27554"/>
                </a:lnTo>
                <a:lnTo>
                  <a:pt x="23036" y="26323"/>
                </a:lnTo>
                <a:lnTo>
                  <a:pt x="26812" y="22063"/>
                </a:lnTo>
                <a:lnTo>
                  <a:pt x="28959" y="14167"/>
                </a:lnTo>
                <a:lnTo>
                  <a:pt x="29164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4026759" y="6207401"/>
            <a:ext cx="29151" cy="27569"/>
          </a:xfrm>
          <a:custGeom>
            <a:avLst/>
            <a:gdLst/>
            <a:ahLst/>
            <a:cxnLst/>
            <a:rect l="l" t="t" r="r" b="b"/>
            <a:pathLst>
              <a:path w="29151" h="27569">
                <a:moveTo>
                  <a:pt x="7967" y="23366"/>
                </a:moveTo>
                <a:lnTo>
                  <a:pt x="13005" y="26376"/>
                </a:lnTo>
                <a:lnTo>
                  <a:pt x="18227" y="27569"/>
                </a:lnTo>
                <a:lnTo>
                  <a:pt x="23028" y="26339"/>
                </a:lnTo>
                <a:lnTo>
                  <a:pt x="26803" y="22080"/>
                </a:lnTo>
                <a:lnTo>
                  <a:pt x="28948" y="14187"/>
                </a:lnTo>
                <a:lnTo>
                  <a:pt x="29151" y="6070"/>
                </a:lnTo>
                <a:lnTo>
                  <a:pt x="24376" y="5676"/>
                </a:lnTo>
                <a:lnTo>
                  <a:pt x="20261" y="0"/>
                </a:lnTo>
                <a:lnTo>
                  <a:pt x="15448" y="1041"/>
                </a:lnTo>
                <a:lnTo>
                  <a:pt x="6689" y="2242"/>
                </a:lnTo>
                <a:lnTo>
                  <a:pt x="1741" y="5258"/>
                </a:lnTo>
                <a:lnTo>
                  <a:pt x="0" y="9483"/>
                </a:lnTo>
                <a:lnTo>
                  <a:pt x="860" y="14314"/>
                </a:lnTo>
                <a:lnTo>
                  <a:pt x="3717" y="19143"/>
                </a:lnTo>
                <a:lnTo>
                  <a:pt x="7967" y="233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4026759" y="6207401"/>
            <a:ext cx="29151" cy="27569"/>
          </a:xfrm>
          <a:custGeom>
            <a:avLst/>
            <a:gdLst/>
            <a:ahLst/>
            <a:cxnLst/>
            <a:rect l="l" t="t" r="r" b="b"/>
            <a:pathLst>
              <a:path w="29151" h="27569">
                <a:moveTo>
                  <a:pt x="15448" y="1041"/>
                </a:moveTo>
                <a:lnTo>
                  <a:pt x="6689" y="2242"/>
                </a:lnTo>
                <a:lnTo>
                  <a:pt x="1741" y="5258"/>
                </a:lnTo>
                <a:lnTo>
                  <a:pt x="0" y="9483"/>
                </a:lnTo>
                <a:lnTo>
                  <a:pt x="860" y="14314"/>
                </a:lnTo>
                <a:lnTo>
                  <a:pt x="3717" y="19143"/>
                </a:lnTo>
                <a:lnTo>
                  <a:pt x="7967" y="23366"/>
                </a:lnTo>
                <a:lnTo>
                  <a:pt x="13005" y="26376"/>
                </a:lnTo>
                <a:lnTo>
                  <a:pt x="18227" y="27569"/>
                </a:lnTo>
                <a:lnTo>
                  <a:pt x="23028" y="26339"/>
                </a:lnTo>
                <a:lnTo>
                  <a:pt x="26803" y="22080"/>
                </a:lnTo>
                <a:lnTo>
                  <a:pt x="28948" y="14187"/>
                </a:lnTo>
                <a:lnTo>
                  <a:pt x="29151" y="6070"/>
                </a:lnTo>
                <a:lnTo>
                  <a:pt x="24376" y="5676"/>
                </a:lnTo>
                <a:lnTo>
                  <a:pt x="20261" y="0"/>
                </a:lnTo>
                <a:lnTo>
                  <a:pt x="15448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4440616" y="6768914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1"/>
                </a:lnTo>
                <a:lnTo>
                  <a:pt x="1602" y="16817"/>
                </a:lnTo>
                <a:lnTo>
                  <a:pt x="7672" y="21765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4440616" y="6768914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1"/>
                </a:lnTo>
                <a:lnTo>
                  <a:pt x="1602" y="16817"/>
                </a:lnTo>
                <a:lnTo>
                  <a:pt x="7672" y="21765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4206604" y="6547504"/>
            <a:ext cx="24642" cy="21772"/>
          </a:xfrm>
          <a:custGeom>
            <a:avLst/>
            <a:gdLst/>
            <a:ahLst/>
            <a:cxnLst/>
            <a:rect l="l" t="t" r="r" b="b"/>
            <a:pathLst>
              <a:path w="24642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2" y="11819"/>
                </a:lnTo>
                <a:lnTo>
                  <a:pt x="22183" y="4743"/>
                </a:lnTo>
                <a:lnTo>
                  <a:pt x="14525" y="185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4206604" y="6547504"/>
            <a:ext cx="24642" cy="21772"/>
          </a:xfrm>
          <a:custGeom>
            <a:avLst/>
            <a:gdLst/>
            <a:ahLst/>
            <a:cxnLst/>
            <a:rect l="l" t="t" r="r" b="b"/>
            <a:pathLst>
              <a:path w="24642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2" y="11819"/>
                </a:lnTo>
                <a:lnTo>
                  <a:pt x="22183" y="4743"/>
                </a:lnTo>
                <a:lnTo>
                  <a:pt x="14525" y="185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3897936" y="6741995"/>
            <a:ext cx="24638" cy="21775"/>
          </a:xfrm>
          <a:custGeom>
            <a:avLst/>
            <a:gdLst/>
            <a:ahLst/>
            <a:cxnLst/>
            <a:rect l="l" t="t" r="r" b="b"/>
            <a:pathLst>
              <a:path w="24638" h="21775">
                <a:moveTo>
                  <a:pt x="4611" y="0"/>
                </a:moveTo>
                <a:lnTo>
                  <a:pt x="0" y="8710"/>
                </a:lnTo>
                <a:lnTo>
                  <a:pt x="1609" y="16828"/>
                </a:lnTo>
                <a:lnTo>
                  <a:pt x="7685" y="21775"/>
                </a:lnTo>
                <a:lnTo>
                  <a:pt x="16474" y="20967"/>
                </a:lnTo>
                <a:lnTo>
                  <a:pt x="18860" y="19583"/>
                </a:lnTo>
                <a:lnTo>
                  <a:pt x="24638" y="11819"/>
                </a:lnTo>
                <a:lnTo>
                  <a:pt x="22178" y="4743"/>
                </a:lnTo>
                <a:lnTo>
                  <a:pt x="14520" y="185"/>
                </a:lnTo>
                <a:lnTo>
                  <a:pt x="46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3897936" y="6741995"/>
            <a:ext cx="24638" cy="21775"/>
          </a:xfrm>
          <a:custGeom>
            <a:avLst/>
            <a:gdLst/>
            <a:ahLst/>
            <a:cxnLst/>
            <a:rect l="l" t="t" r="r" b="b"/>
            <a:pathLst>
              <a:path w="24638" h="21775">
                <a:moveTo>
                  <a:pt x="4611" y="0"/>
                </a:moveTo>
                <a:lnTo>
                  <a:pt x="0" y="8710"/>
                </a:lnTo>
                <a:lnTo>
                  <a:pt x="1609" y="16828"/>
                </a:lnTo>
                <a:lnTo>
                  <a:pt x="7685" y="21775"/>
                </a:lnTo>
                <a:lnTo>
                  <a:pt x="16474" y="20967"/>
                </a:lnTo>
                <a:lnTo>
                  <a:pt x="18860" y="19583"/>
                </a:lnTo>
                <a:lnTo>
                  <a:pt x="24638" y="11819"/>
                </a:lnTo>
                <a:lnTo>
                  <a:pt x="22178" y="4743"/>
                </a:lnTo>
                <a:lnTo>
                  <a:pt x="14520" y="185"/>
                </a:lnTo>
                <a:lnTo>
                  <a:pt x="4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3943224" y="6417999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7968" y="23356"/>
                </a:move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3943224" y="6417999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15450" y="1028"/>
                </a:move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771524" y="6155968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7967" y="23353"/>
                </a:move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771524" y="6155968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15448" y="1028"/>
                </a:move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3667880" y="598161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3667880" y="598161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3834244" y="6331601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17"/>
                </a:moveTo>
                <a:lnTo>
                  <a:pt x="24278" y="7264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3834244" y="6331601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lnTo>
                  <a:pt x="24278" y="7264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3902656" y="6342560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3902656" y="6342560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3590519" y="6596493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3590519" y="6596493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3749172" y="6692225"/>
            <a:ext cx="29158" cy="27562"/>
          </a:xfrm>
          <a:custGeom>
            <a:avLst/>
            <a:gdLst/>
            <a:ahLst/>
            <a:cxnLst/>
            <a:rect l="l" t="t" r="r" b="b"/>
            <a:pathLst>
              <a:path w="29158" h="27562">
                <a:moveTo>
                  <a:pt x="7961" y="23355"/>
                </a:moveTo>
                <a:lnTo>
                  <a:pt x="12999" y="26367"/>
                </a:lnTo>
                <a:lnTo>
                  <a:pt x="18221" y="27562"/>
                </a:lnTo>
                <a:lnTo>
                  <a:pt x="23023" y="26334"/>
                </a:lnTo>
                <a:lnTo>
                  <a:pt x="26801" y="22078"/>
                </a:lnTo>
                <a:lnTo>
                  <a:pt x="28951" y="14189"/>
                </a:lnTo>
                <a:lnTo>
                  <a:pt x="29158" y="6057"/>
                </a:lnTo>
                <a:lnTo>
                  <a:pt x="24370" y="5676"/>
                </a:lnTo>
                <a:lnTo>
                  <a:pt x="20255" y="0"/>
                </a:lnTo>
                <a:lnTo>
                  <a:pt x="15455" y="1028"/>
                </a:lnTo>
                <a:lnTo>
                  <a:pt x="6694" y="2229"/>
                </a:lnTo>
                <a:lnTo>
                  <a:pt x="1744" y="5245"/>
                </a:lnTo>
                <a:lnTo>
                  <a:pt x="0" y="9471"/>
                </a:lnTo>
                <a:lnTo>
                  <a:pt x="857" y="14302"/>
                </a:lnTo>
                <a:lnTo>
                  <a:pt x="3713" y="19131"/>
                </a:lnTo>
                <a:lnTo>
                  <a:pt x="7961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3749172" y="6692225"/>
            <a:ext cx="29158" cy="27562"/>
          </a:xfrm>
          <a:custGeom>
            <a:avLst/>
            <a:gdLst/>
            <a:ahLst/>
            <a:cxnLst/>
            <a:rect l="l" t="t" r="r" b="b"/>
            <a:pathLst>
              <a:path w="29158" h="27562">
                <a:moveTo>
                  <a:pt x="15455" y="1028"/>
                </a:moveTo>
                <a:lnTo>
                  <a:pt x="6694" y="2229"/>
                </a:lnTo>
                <a:lnTo>
                  <a:pt x="1744" y="5245"/>
                </a:lnTo>
                <a:lnTo>
                  <a:pt x="0" y="9471"/>
                </a:lnTo>
                <a:lnTo>
                  <a:pt x="857" y="14302"/>
                </a:lnTo>
                <a:lnTo>
                  <a:pt x="3713" y="19131"/>
                </a:lnTo>
                <a:lnTo>
                  <a:pt x="7961" y="23355"/>
                </a:lnTo>
                <a:lnTo>
                  <a:pt x="12999" y="26367"/>
                </a:lnTo>
                <a:lnTo>
                  <a:pt x="18221" y="27562"/>
                </a:lnTo>
                <a:lnTo>
                  <a:pt x="23023" y="26334"/>
                </a:lnTo>
                <a:lnTo>
                  <a:pt x="26801" y="22078"/>
                </a:lnTo>
                <a:lnTo>
                  <a:pt x="28951" y="14189"/>
                </a:lnTo>
                <a:lnTo>
                  <a:pt x="29158" y="6057"/>
                </a:lnTo>
                <a:lnTo>
                  <a:pt x="24370" y="5676"/>
                </a:lnTo>
                <a:lnTo>
                  <a:pt x="20255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3472513" y="6745070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3472513" y="6745070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3429021" y="6488553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3429021" y="6488553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3792670" y="6411177"/>
            <a:ext cx="33718" cy="28588"/>
          </a:xfrm>
          <a:custGeom>
            <a:avLst/>
            <a:gdLst/>
            <a:ahLst/>
            <a:cxnLst/>
            <a:rect l="l" t="t" r="r" b="b"/>
            <a:pathLst>
              <a:path w="33718" h="28588">
                <a:moveTo>
                  <a:pt x="29261" y="0"/>
                </a:moveTo>
                <a:lnTo>
                  <a:pt x="16058" y="612"/>
                </a:lnTo>
                <a:lnTo>
                  <a:pt x="6747" y="5386"/>
                </a:lnTo>
                <a:lnTo>
                  <a:pt x="1378" y="12447"/>
                </a:lnTo>
                <a:lnTo>
                  <a:pt x="0" y="19918"/>
                </a:lnTo>
                <a:lnTo>
                  <a:pt x="2661" y="25923"/>
                </a:lnTo>
                <a:lnTo>
                  <a:pt x="9411" y="28588"/>
                </a:lnTo>
                <a:lnTo>
                  <a:pt x="17184" y="27266"/>
                </a:lnTo>
                <a:lnTo>
                  <a:pt x="27411" y="23189"/>
                </a:lnTo>
                <a:lnTo>
                  <a:pt x="33718" y="13983"/>
                </a:lnTo>
                <a:lnTo>
                  <a:pt x="33474" y="4184"/>
                </a:lnTo>
                <a:lnTo>
                  <a:pt x="2926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3792670" y="6411177"/>
            <a:ext cx="33718" cy="28588"/>
          </a:xfrm>
          <a:custGeom>
            <a:avLst/>
            <a:gdLst/>
            <a:ahLst/>
            <a:cxnLst/>
            <a:rect l="l" t="t" r="r" b="b"/>
            <a:pathLst>
              <a:path w="33718" h="28588">
                <a:moveTo>
                  <a:pt x="29261" y="0"/>
                </a:moveTo>
                <a:lnTo>
                  <a:pt x="16058" y="612"/>
                </a:lnTo>
                <a:lnTo>
                  <a:pt x="6747" y="5386"/>
                </a:lnTo>
                <a:lnTo>
                  <a:pt x="1378" y="12447"/>
                </a:lnTo>
                <a:lnTo>
                  <a:pt x="0" y="19918"/>
                </a:lnTo>
                <a:lnTo>
                  <a:pt x="2661" y="25923"/>
                </a:lnTo>
                <a:lnTo>
                  <a:pt x="9411" y="28588"/>
                </a:lnTo>
                <a:lnTo>
                  <a:pt x="17184" y="27266"/>
                </a:lnTo>
                <a:lnTo>
                  <a:pt x="27411" y="23189"/>
                </a:lnTo>
                <a:lnTo>
                  <a:pt x="33718" y="13983"/>
                </a:lnTo>
                <a:lnTo>
                  <a:pt x="33474" y="4184"/>
                </a:lnTo>
                <a:lnTo>
                  <a:pt x="292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3542475" y="6542450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4626" y="378"/>
                </a:lnTo>
                <a:lnTo>
                  <a:pt x="1944" y="2594"/>
                </a:lnTo>
                <a:lnTo>
                  <a:pt x="0" y="9503"/>
                </a:lnTo>
                <a:lnTo>
                  <a:pt x="4396" y="15433"/>
                </a:lnTo>
                <a:lnTo>
                  <a:pt x="12370" y="18066"/>
                </a:lnTo>
                <a:lnTo>
                  <a:pt x="21161" y="15084"/>
                </a:lnTo>
                <a:lnTo>
                  <a:pt x="25954" y="9472"/>
                </a:lnTo>
                <a:lnTo>
                  <a:pt x="24487" y="3243"/>
                </a:lnTo>
                <a:lnTo>
                  <a:pt x="16725" y="0"/>
                </a:lnTo>
                <a:lnTo>
                  <a:pt x="6975" y="3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542475" y="6542450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16725" y="0"/>
                </a:lnTo>
                <a:lnTo>
                  <a:pt x="24487" y="3243"/>
                </a:lnTo>
                <a:lnTo>
                  <a:pt x="25954" y="9472"/>
                </a:lnTo>
                <a:lnTo>
                  <a:pt x="21161" y="15084"/>
                </a:lnTo>
                <a:lnTo>
                  <a:pt x="12370" y="18066"/>
                </a:lnTo>
                <a:lnTo>
                  <a:pt x="4396" y="15433"/>
                </a:lnTo>
                <a:lnTo>
                  <a:pt x="0" y="9503"/>
                </a:lnTo>
                <a:lnTo>
                  <a:pt x="1944" y="2594"/>
                </a:lnTo>
                <a:lnTo>
                  <a:pt x="4626" y="3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668576" y="6550708"/>
            <a:ext cx="27309" cy="25780"/>
          </a:xfrm>
          <a:custGeom>
            <a:avLst/>
            <a:gdLst/>
            <a:ahLst/>
            <a:cxnLst/>
            <a:rect l="l" t="t" r="r" b="b"/>
            <a:pathLst>
              <a:path w="27309" h="25780">
                <a:moveTo>
                  <a:pt x="27309" y="16017"/>
                </a:moveTo>
                <a:lnTo>
                  <a:pt x="24276" y="7264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0" y="23625"/>
                </a:lnTo>
                <a:lnTo>
                  <a:pt x="27309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668576" y="6550708"/>
            <a:ext cx="27309" cy="25780"/>
          </a:xfrm>
          <a:custGeom>
            <a:avLst/>
            <a:gdLst/>
            <a:ahLst/>
            <a:cxnLst/>
            <a:rect l="l" t="t" r="r" b="b"/>
            <a:pathLst>
              <a:path w="27309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0" y="23625"/>
                </a:lnTo>
                <a:lnTo>
                  <a:pt x="27309" y="16017"/>
                </a:lnTo>
                <a:lnTo>
                  <a:pt x="24276" y="7264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634476" y="6878816"/>
            <a:ext cx="24638" cy="21769"/>
          </a:xfrm>
          <a:custGeom>
            <a:avLst/>
            <a:gdLst/>
            <a:ahLst/>
            <a:cxnLst/>
            <a:rect l="l" t="t" r="r" b="b"/>
            <a:pathLst>
              <a:path w="24638" h="21769">
                <a:moveTo>
                  <a:pt x="4611" y="0"/>
                </a:moveTo>
                <a:lnTo>
                  <a:pt x="0" y="8708"/>
                </a:lnTo>
                <a:lnTo>
                  <a:pt x="1608" y="16825"/>
                </a:lnTo>
                <a:lnTo>
                  <a:pt x="7681" y="21769"/>
                </a:lnTo>
                <a:lnTo>
                  <a:pt x="16467" y="20959"/>
                </a:lnTo>
                <a:lnTo>
                  <a:pt x="18860" y="19570"/>
                </a:lnTo>
                <a:lnTo>
                  <a:pt x="24638" y="11813"/>
                </a:lnTo>
                <a:lnTo>
                  <a:pt x="22176" y="4740"/>
                </a:lnTo>
                <a:lnTo>
                  <a:pt x="14516" y="184"/>
                </a:lnTo>
                <a:lnTo>
                  <a:pt x="46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634476" y="6878816"/>
            <a:ext cx="24638" cy="21769"/>
          </a:xfrm>
          <a:custGeom>
            <a:avLst/>
            <a:gdLst/>
            <a:ahLst/>
            <a:cxnLst/>
            <a:rect l="l" t="t" r="r" b="b"/>
            <a:pathLst>
              <a:path w="24638" h="21769">
                <a:moveTo>
                  <a:pt x="4611" y="0"/>
                </a:moveTo>
                <a:lnTo>
                  <a:pt x="0" y="8708"/>
                </a:lnTo>
                <a:lnTo>
                  <a:pt x="1608" y="16825"/>
                </a:lnTo>
                <a:lnTo>
                  <a:pt x="7681" y="21769"/>
                </a:lnTo>
                <a:lnTo>
                  <a:pt x="16467" y="20959"/>
                </a:lnTo>
                <a:lnTo>
                  <a:pt x="18860" y="19570"/>
                </a:lnTo>
                <a:lnTo>
                  <a:pt x="24638" y="11813"/>
                </a:lnTo>
                <a:lnTo>
                  <a:pt x="22176" y="4740"/>
                </a:lnTo>
                <a:lnTo>
                  <a:pt x="14516" y="184"/>
                </a:lnTo>
                <a:lnTo>
                  <a:pt x="4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657530" y="6732284"/>
            <a:ext cx="24639" cy="21773"/>
          </a:xfrm>
          <a:custGeom>
            <a:avLst/>
            <a:gdLst/>
            <a:ahLst/>
            <a:cxnLst/>
            <a:rect l="l" t="t" r="r" b="b"/>
            <a:pathLst>
              <a:path w="24639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5" y="4746"/>
                </a:lnTo>
                <a:lnTo>
                  <a:pt x="14533" y="187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657530" y="6732284"/>
            <a:ext cx="24639" cy="21773"/>
          </a:xfrm>
          <a:custGeom>
            <a:avLst/>
            <a:gdLst/>
            <a:ahLst/>
            <a:cxnLst/>
            <a:rect l="l" t="t" r="r" b="b"/>
            <a:pathLst>
              <a:path w="24639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5" y="4746"/>
                </a:lnTo>
                <a:lnTo>
                  <a:pt x="14533" y="187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333708" y="6272224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333708" y="6272224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541771" y="5893150"/>
            <a:ext cx="25178" cy="20818"/>
          </a:xfrm>
          <a:custGeom>
            <a:avLst/>
            <a:gdLst/>
            <a:ahLst/>
            <a:cxnLst/>
            <a:rect l="l" t="t" r="r" b="b"/>
            <a:pathLst>
              <a:path w="25178" h="20818">
                <a:moveTo>
                  <a:pt x="4510" y="1414"/>
                </a:moveTo>
                <a:lnTo>
                  <a:pt x="0" y="9433"/>
                </a:lnTo>
                <a:lnTo>
                  <a:pt x="2651" y="16473"/>
                </a:lnTo>
                <a:lnTo>
                  <a:pt x="9490" y="20818"/>
                </a:lnTo>
                <a:lnTo>
                  <a:pt x="17540" y="20751"/>
                </a:lnTo>
                <a:lnTo>
                  <a:pt x="21617" y="17988"/>
                </a:lnTo>
                <a:lnTo>
                  <a:pt x="25178" y="8839"/>
                </a:lnTo>
                <a:lnTo>
                  <a:pt x="20239" y="2553"/>
                </a:lnTo>
                <a:lnTo>
                  <a:pt x="11475" y="0"/>
                </a:lnTo>
                <a:lnTo>
                  <a:pt x="4510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541771" y="5893150"/>
            <a:ext cx="25178" cy="20818"/>
          </a:xfrm>
          <a:custGeom>
            <a:avLst/>
            <a:gdLst/>
            <a:ahLst/>
            <a:cxnLst/>
            <a:rect l="l" t="t" r="r" b="b"/>
            <a:pathLst>
              <a:path w="25178" h="20818">
                <a:moveTo>
                  <a:pt x="4510" y="1414"/>
                </a:moveTo>
                <a:lnTo>
                  <a:pt x="0" y="9433"/>
                </a:lnTo>
                <a:lnTo>
                  <a:pt x="2651" y="16473"/>
                </a:lnTo>
                <a:lnTo>
                  <a:pt x="9490" y="20818"/>
                </a:lnTo>
                <a:lnTo>
                  <a:pt x="17540" y="20751"/>
                </a:lnTo>
                <a:lnTo>
                  <a:pt x="21617" y="17988"/>
                </a:lnTo>
                <a:lnTo>
                  <a:pt x="25178" y="8839"/>
                </a:lnTo>
                <a:lnTo>
                  <a:pt x="20239" y="2553"/>
                </a:lnTo>
                <a:lnTo>
                  <a:pt x="11475" y="0"/>
                </a:lnTo>
                <a:lnTo>
                  <a:pt x="4510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492359" y="629143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3492359" y="629143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3246522" y="629143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3246522" y="629143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3172210" y="6087747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7965" y="23366"/>
                </a:move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3172210" y="6087747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15455" y="1041"/>
                </a:move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3535860" y="6109460"/>
            <a:ext cx="33718" cy="28588"/>
          </a:xfrm>
          <a:custGeom>
            <a:avLst/>
            <a:gdLst/>
            <a:ahLst/>
            <a:cxnLst/>
            <a:rect l="l" t="t" r="r" b="b"/>
            <a:pathLst>
              <a:path w="33718" h="28588">
                <a:moveTo>
                  <a:pt x="29257" y="0"/>
                </a:moveTo>
                <a:lnTo>
                  <a:pt x="16058" y="612"/>
                </a:lnTo>
                <a:lnTo>
                  <a:pt x="6749" y="5386"/>
                </a:lnTo>
                <a:lnTo>
                  <a:pt x="1379" y="12447"/>
                </a:lnTo>
                <a:lnTo>
                  <a:pt x="0" y="19918"/>
                </a:lnTo>
                <a:lnTo>
                  <a:pt x="2659" y="25923"/>
                </a:lnTo>
                <a:lnTo>
                  <a:pt x="9408" y="28588"/>
                </a:lnTo>
                <a:lnTo>
                  <a:pt x="17180" y="27266"/>
                </a:lnTo>
                <a:lnTo>
                  <a:pt x="27413" y="23191"/>
                </a:lnTo>
                <a:lnTo>
                  <a:pt x="33718" y="13988"/>
                </a:lnTo>
                <a:lnTo>
                  <a:pt x="33471" y="4189"/>
                </a:lnTo>
                <a:lnTo>
                  <a:pt x="2925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3535860" y="6109460"/>
            <a:ext cx="33718" cy="28588"/>
          </a:xfrm>
          <a:custGeom>
            <a:avLst/>
            <a:gdLst/>
            <a:ahLst/>
            <a:cxnLst/>
            <a:rect l="l" t="t" r="r" b="b"/>
            <a:pathLst>
              <a:path w="33718" h="28588">
                <a:moveTo>
                  <a:pt x="29257" y="0"/>
                </a:moveTo>
                <a:lnTo>
                  <a:pt x="16058" y="612"/>
                </a:lnTo>
                <a:lnTo>
                  <a:pt x="6749" y="5386"/>
                </a:lnTo>
                <a:lnTo>
                  <a:pt x="1379" y="12447"/>
                </a:lnTo>
                <a:lnTo>
                  <a:pt x="0" y="19918"/>
                </a:lnTo>
                <a:lnTo>
                  <a:pt x="2659" y="25923"/>
                </a:lnTo>
                <a:lnTo>
                  <a:pt x="9408" y="28588"/>
                </a:lnTo>
                <a:lnTo>
                  <a:pt x="17180" y="27266"/>
                </a:lnTo>
                <a:lnTo>
                  <a:pt x="27413" y="23191"/>
                </a:lnTo>
                <a:lnTo>
                  <a:pt x="33718" y="13988"/>
                </a:lnTo>
                <a:lnTo>
                  <a:pt x="33471" y="4189"/>
                </a:lnTo>
                <a:lnTo>
                  <a:pt x="292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3285664" y="6141656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4626" y="378"/>
                </a:lnTo>
                <a:lnTo>
                  <a:pt x="1944" y="2594"/>
                </a:lnTo>
                <a:lnTo>
                  <a:pt x="0" y="9503"/>
                </a:lnTo>
                <a:lnTo>
                  <a:pt x="4396" y="15433"/>
                </a:lnTo>
                <a:lnTo>
                  <a:pt x="12370" y="18066"/>
                </a:lnTo>
                <a:lnTo>
                  <a:pt x="21161" y="15084"/>
                </a:lnTo>
                <a:lnTo>
                  <a:pt x="25954" y="9472"/>
                </a:lnTo>
                <a:lnTo>
                  <a:pt x="24487" y="3243"/>
                </a:lnTo>
                <a:lnTo>
                  <a:pt x="16725" y="0"/>
                </a:lnTo>
                <a:lnTo>
                  <a:pt x="6975" y="3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285664" y="6141656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16725" y="0"/>
                </a:lnTo>
                <a:lnTo>
                  <a:pt x="24487" y="3243"/>
                </a:lnTo>
                <a:lnTo>
                  <a:pt x="25954" y="9472"/>
                </a:lnTo>
                <a:lnTo>
                  <a:pt x="21161" y="15084"/>
                </a:lnTo>
                <a:lnTo>
                  <a:pt x="12370" y="18066"/>
                </a:lnTo>
                <a:lnTo>
                  <a:pt x="4396" y="15433"/>
                </a:lnTo>
                <a:lnTo>
                  <a:pt x="0" y="9503"/>
                </a:lnTo>
                <a:lnTo>
                  <a:pt x="1944" y="2594"/>
                </a:lnTo>
                <a:lnTo>
                  <a:pt x="4626" y="3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3411763" y="6149914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17"/>
                </a:moveTo>
                <a:lnTo>
                  <a:pt x="24278" y="7264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3411763" y="6149914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lnTo>
                  <a:pt x="24278" y="7264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3377663" y="6478019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3377663" y="6478019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3504002" y="6345270"/>
            <a:ext cx="24643" cy="21761"/>
          </a:xfrm>
          <a:custGeom>
            <a:avLst/>
            <a:gdLst/>
            <a:ahLst/>
            <a:cxnLst/>
            <a:rect l="l" t="t" r="r" b="b"/>
            <a:pathLst>
              <a:path w="24643" h="21761">
                <a:moveTo>
                  <a:pt x="4616" y="0"/>
                </a:moveTo>
                <a:lnTo>
                  <a:pt x="0" y="8701"/>
                </a:lnTo>
                <a:lnTo>
                  <a:pt x="1608" y="16815"/>
                </a:lnTo>
                <a:lnTo>
                  <a:pt x="7684" y="21761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3504002" y="6345270"/>
            <a:ext cx="24643" cy="21761"/>
          </a:xfrm>
          <a:custGeom>
            <a:avLst/>
            <a:gdLst/>
            <a:ahLst/>
            <a:cxnLst/>
            <a:rect l="l" t="t" r="r" b="b"/>
            <a:pathLst>
              <a:path w="24643" h="21761">
                <a:moveTo>
                  <a:pt x="4616" y="0"/>
                </a:moveTo>
                <a:lnTo>
                  <a:pt x="0" y="8701"/>
                </a:lnTo>
                <a:lnTo>
                  <a:pt x="1608" y="16815"/>
                </a:lnTo>
                <a:lnTo>
                  <a:pt x="7684" y="21761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2969886" y="5953571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2969886" y="5953571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3228156" y="5967459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7965" y="23366"/>
                </a:move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3228156" y="5967459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15455" y="1041"/>
                </a:move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2882702" y="6049294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23028" y="26339"/>
                </a:move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8161" y="454"/>
                </a:lnTo>
                <a:lnTo>
                  <a:pt x="18161" y="27554"/>
                </a:lnTo>
                <a:lnTo>
                  <a:pt x="23028" y="263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2882702" y="6049294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23028" y="26339"/>
                </a:move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8161" y="454"/>
                </a:lnTo>
              </a:path>
              <a:path w="29158" h="27569">
                <a:moveTo>
                  <a:pt x="18161" y="27554"/>
                </a:moveTo>
                <a:lnTo>
                  <a:pt x="18226" y="27569"/>
                </a:lnTo>
                <a:lnTo>
                  <a:pt x="23028" y="263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2967188" y="5756463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8"/>
                </a:lnTo>
                <a:lnTo>
                  <a:pt x="33722" y="13979"/>
                </a:lnTo>
                <a:lnTo>
                  <a:pt x="33470" y="4177"/>
                </a:lnTo>
                <a:lnTo>
                  <a:pt x="2926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2967188" y="5756463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8"/>
                </a:lnTo>
                <a:lnTo>
                  <a:pt x="33722" y="13979"/>
                </a:lnTo>
                <a:lnTo>
                  <a:pt x="33470" y="4177"/>
                </a:lnTo>
                <a:lnTo>
                  <a:pt x="292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2921843" y="5899529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2921843" y="5899529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3047942" y="5907788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02"/>
                </a:moveTo>
                <a:lnTo>
                  <a:pt x="24271" y="7250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2"/>
                </a:lnTo>
                <a:lnTo>
                  <a:pt x="0" y="12545"/>
                </a:lnTo>
                <a:lnTo>
                  <a:pt x="2368" y="21385"/>
                </a:lnTo>
                <a:lnTo>
                  <a:pt x="11468" y="25780"/>
                </a:lnTo>
                <a:lnTo>
                  <a:pt x="22868" y="23616"/>
                </a:lnTo>
                <a:lnTo>
                  <a:pt x="27314" y="160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3047942" y="5907788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2"/>
                </a:lnTo>
                <a:lnTo>
                  <a:pt x="0" y="12545"/>
                </a:lnTo>
                <a:lnTo>
                  <a:pt x="2368" y="21385"/>
                </a:lnTo>
                <a:lnTo>
                  <a:pt x="11468" y="25780"/>
                </a:lnTo>
                <a:lnTo>
                  <a:pt x="22868" y="23616"/>
                </a:lnTo>
                <a:lnTo>
                  <a:pt x="27314" y="16002"/>
                </a:lnTo>
                <a:lnTo>
                  <a:pt x="24271" y="7250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3013842" y="6235889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3013842" y="6235889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3036901" y="6089365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3036901" y="6089365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3737891" y="6296988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3737891" y="6296988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3896548" y="6392720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7968" y="23356"/>
                </a:move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3896548" y="6392720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15450" y="1028"/>
                </a:move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3650713" y="6392720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7968" y="23356"/>
                </a:move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3650713" y="6392720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15450" y="1028"/>
                </a:move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3576400" y="6189049"/>
            <a:ext cx="29151" cy="27554"/>
          </a:xfrm>
          <a:custGeom>
            <a:avLst/>
            <a:gdLst/>
            <a:ahLst/>
            <a:cxnLst/>
            <a:rect l="l" t="t" r="r" b="b"/>
            <a:pathLst>
              <a:path w="29151" h="27554">
                <a:moveTo>
                  <a:pt x="7967" y="23348"/>
                </a:moveTo>
                <a:lnTo>
                  <a:pt x="13005" y="26360"/>
                </a:lnTo>
                <a:lnTo>
                  <a:pt x="18227" y="27554"/>
                </a:lnTo>
                <a:lnTo>
                  <a:pt x="23028" y="26324"/>
                </a:lnTo>
                <a:lnTo>
                  <a:pt x="26803" y="22066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  <a:lnTo>
                  <a:pt x="6689" y="2226"/>
                </a:lnTo>
                <a:lnTo>
                  <a:pt x="1741" y="5240"/>
                </a:lnTo>
                <a:lnTo>
                  <a:pt x="0" y="9465"/>
                </a:lnTo>
                <a:lnTo>
                  <a:pt x="860" y="14295"/>
                </a:lnTo>
                <a:lnTo>
                  <a:pt x="3717" y="19125"/>
                </a:lnTo>
                <a:lnTo>
                  <a:pt x="7967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3576400" y="6189049"/>
            <a:ext cx="29151" cy="27554"/>
          </a:xfrm>
          <a:custGeom>
            <a:avLst/>
            <a:gdLst/>
            <a:ahLst/>
            <a:cxnLst/>
            <a:rect l="l" t="t" r="r" b="b"/>
            <a:pathLst>
              <a:path w="29151" h="27554">
                <a:moveTo>
                  <a:pt x="15448" y="1028"/>
                </a:moveTo>
                <a:lnTo>
                  <a:pt x="6689" y="2226"/>
                </a:lnTo>
                <a:lnTo>
                  <a:pt x="1741" y="5240"/>
                </a:lnTo>
                <a:lnTo>
                  <a:pt x="0" y="9465"/>
                </a:lnTo>
                <a:lnTo>
                  <a:pt x="860" y="14295"/>
                </a:lnTo>
                <a:lnTo>
                  <a:pt x="3717" y="19125"/>
                </a:lnTo>
                <a:lnTo>
                  <a:pt x="7967" y="23348"/>
                </a:lnTo>
                <a:lnTo>
                  <a:pt x="13005" y="26360"/>
                </a:lnTo>
                <a:lnTo>
                  <a:pt x="18227" y="27554"/>
                </a:lnTo>
                <a:lnTo>
                  <a:pt x="23028" y="26324"/>
                </a:lnTo>
                <a:lnTo>
                  <a:pt x="26803" y="22066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3372208" y="6324639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3372208" y="6324639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3285023" y="6420371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3285023" y="6420371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3210710" y="621669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3210710" y="621669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3294459" y="6228403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3294459" y="6228403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3450263" y="6278855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07"/>
                </a:moveTo>
                <a:lnTo>
                  <a:pt x="24271" y="7255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8" y="23618"/>
                </a:lnTo>
                <a:lnTo>
                  <a:pt x="27314" y="160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3450263" y="6278855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8" y="23618"/>
                </a:lnTo>
                <a:lnTo>
                  <a:pt x="27314" y="16007"/>
                </a:lnTo>
                <a:lnTo>
                  <a:pt x="24271" y="7255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3439219" y="6460432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3439219" y="6460432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3229771" y="6360745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3229771" y="6360745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3047886" y="6387792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3047886" y="6387792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3135274" y="6255485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3135274" y="6255485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3173179" y="6307227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3173179" y="6307227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3126200" y="645217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3126200" y="6452177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3149595" y="6171122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8"/>
                </a:lnTo>
                <a:lnTo>
                  <a:pt x="33722" y="13979"/>
                </a:lnTo>
                <a:lnTo>
                  <a:pt x="33470" y="4177"/>
                </a:lnTo>
                <a:lnTo>
                  <a:pt x="2926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3149595" y="6171122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8"/>
                </a:lnTo>
                <a:lnTo>
                  <a:pt x="33722" y="13979"/>
                </a:lnTo>
                <a:lnTo>
                  <a:pt x="33470" y="4177"/>
                </a:lnTo>
                <a:lnTo>
                  <a:pt x="292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4390330" y="6473206"/>
            <a:ext cx="29153" cy="27569"/>
          </a:xfrm>
          <a:custGeom>
            <a:avLst/>
            <a:gdLst/>
            <a:ahLst/>
            <a:cxnLst/>
            <a:rect l="l" t="t" r="r" b="b"/>
            <a:pathLst>
              <a:path w="29153" h="27569">
                <a:moveTo>
                  <a:pt x="7968" y="23368"/>
                </a:moveTo>
                <a:lnTo>
                  <a:pt x="13006" y="26378"/>
                </a:lnTo>
                <a:lnTo>
                  <a:pt x="18228" y="27569"/>
                </a:lnTo>
                <a:lnTo>
                  <a:pt x="23029" y="26336"/>
                </a:lnTo>
                <a:lnTo>
                  <a:pt x="26804" y="22073"/>
                </a:lnTo>
                <a:lnTo>
                  <a:pt x="28949" y="14174"/>
                </a:lnTo>
                <a:lnTo>
                  <a:pt x="29153" y="6070"/>
                </a:lnTo>
                <a:lnTo>
                  <a:pt x="24378" y="5676"/>
                </a:lnTo>
                <a:lnTo>
                  <a:pt x="20263" y="0"/>
                </a:lnTo>
                <a:lnTo>
                  <a:pt x="15450" y="1041"/>
                </a:lnTo>
                <a:lnTo>
                  <a:pt x="6690" y="2242"/>
                </a:lnTo>
                <a:lnTo>
                  <a:pt x="1741" y="5258"/>
                </a:lnTo>
                <a:lnTo>
                  <a:pt x="0" y="9485"/>
                </a:lnTo>
                <a:lnTo>
                  <a:pt x="860" y="14316"/>
                </a:lnTo>
                <a:lnTo>
                  <a:pt x="3717" y="19146"/>
                </a:lnTo>
                <a:lnTo>
                  <a:pt x="7968" y="233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4390330" y="6473206"/>
            <a:ext cx="29153" cy="27569"/>
          </a:xfrm>
          <a:custGeom>
            <a:avLst/>
            <a:gdLst/>
            <a:ahLst/>
            <a:cxnLst/>
            <a:rect l="l" t="t" r="r" b="b"/>
            <a:pathLst>
              <a:path w="29153" h="27569">
                <a:moveTo>
                  <a:pt x="15450" y="1041"/>
                </a:moveTo>
                <a:lnTo>
                  <a:pt x="6690" y="2242"/>
                </a:lnTo>
                <a:lnTo>
                  <a:pt x="1741" y="5258"/>
                </a:lnTo>
                <a:lnTo>
                  <a:pt x="0" y="9485"/>
                </a:lnTo>
                <a:lnTo>
                  <a:pt x="860" y="14316"/>
                </a:lnTo>
                <a:lnTo>
                  <a:pt x="3717" y="19146"/>
                </a:lnTo>
                <a:lnTo>
                  <a:pt x="7968" y="23368"/>
                </a:lnTo>
                <a:lnTo>
                  <a:pt x="13006" y="26378"/>
                </a:lnTo>
                <a:lnTo>
                  <a:pt x="18228" y="27569"/>
                </a:lnTo>
                <a:lnTo>
                  <a:pt x="23029" y="26336"/>
                </a:lnTo>
                <a:lnTo>
                  <a:pt x="26804" y="22073"/>
                </a:lnTo>
                <a:lnTo>
                  <a:pt x="28949" y="14174"/>
                </a:lnTo>
                <a:lnTo>
                  <a:pt x="29153" y="6070"/>
                </a:lnTo>
                <a:lnTo>
                  <a:pt x="24378" y="5676"/>
                </a:lnTo>
                <a:lnTo>
                  <a:pt x="20263" y="0"/>
                </a:lnTo>
                <a:lnTo>
                  <a:pt x="15450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4462992" y="6634641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4462992" y="6634641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4049660" y="6286996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4049660" y="6286996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4240579" y="6308324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4240579" y="6308324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4064090" y="6473830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7968" y="23356"/>
                </a:move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4064090" y="6473830"/>
            <a:ext cx="29153" cy="27556"/>
          </a:xfrm>
          <a:custGeom>
            <a:avLst/>
            <a:gdLst/>
            <a:ahLst/>
            <a:cxnLst/>
            <a:rect l="l" t="t" r="r" b="b"/>
            <a:pathLst>
              <a:path w="29153" h="27556">
                <a:moveTo>
                  <a:pt x="15450" y="1028"/>
                </a:moveTo>
                <a:lnTo>
                  <a:pt x="6690" y="2229"/>
                </a:lnTo>
                <a:lnTo>
                  <a:pt x="1741" y="5246"/>
                </a:lnTo>
                <a:lnTo>
                  <a:pt x="0" y="9472"/>
                </a:lnTo>
                <a:lnTo>
                  <a:pt x="860" y="14303"/>
                </a:lnTo>
                <a:lnTo>
                  <a:pt x="3717" y="19133"/>
                </a:lnTo>
                <a:lnTo>
                  <a:pt x="7968" y="23356"/>
                </a:lnTo>
                <a:lnTo>
                  <a:pt x="13006" y="26365"/>
                </a:lnTo>
                <a:lnTo>
                  <a:pt x="18228" y="27556"/>
                </a:lnTo>
                <a:lnTo>
                  <a:pt x="23029" y="26323"/>
                </a:lnTo>
                <a:lnTo>
                  <a:pt x="26804" y="22060"/>
                </a:lnTo>
                <a:lnTo>
                  <a:pt x="28949" y="14161"/>
                </a:lnTo>
                <a:lnTo>
                  <a:pt x="29153" y="6057"/>
                </a:lnTo>
                <a:lnTo>
                  <a:pt x="24378" y="5664"/>
                </a:lnTo>
                <a:lnTo>
                  <a:pt x="20263" y="0"/>
                </a:lnTo>
                <a:lnTo>
                  <a:pt x="15450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3554114" y="5995424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7967" y="23353"/>
                </a:move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76"/>
                </a:lnTo>
                <a:lnTo>
                  <a:pt x="20261" y="0"/>
                </a:lnTo>
                <a:lnTo>
                  <a:pt x="15448" y="1028"/>
                </a:ln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3554114" y="5995424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15448" y="1028"/>
                </a:move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76"/>
                </a:lnTo>
                <a:lnTo>
                  <a:pt x="20261" y="0"/>
                </a:lnTo>
                <a:lnTo>
                  <a:pt x="15448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3436552" y="6036688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3436552" y="6036688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3459608" y="5890164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3459608" y="5890164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3430437" y="6086857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3430437" y="6086857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3396178" y="5878735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3396178" y="5878735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3308994" y="5974458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7965" y="23366"/>
                </a:move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3308994" y="5974458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15455" y="1041"/>
                </a:move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3463190" y="6014530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3463190" y="6014530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3253743" y="591484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3253743" y="591484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3136187" y="5956107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3136187" y="5956107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3130072" y="6006269"/>
            <a:ext cx="29158" cy="27562"/>
          </a:xfrm>
          <a:custGeom>
            <a:avLst/>
            <a:gdLst/>
            <a:ahLst/>
            <a:cxnLst/>
            <a:rect l="l" t="t" r="r" b="b"/>
            <a:pathLst>
              <a:path w="29158" h="27562">
                <a:moveTo>
                  <a:pt x="7961" y="23355"/>
                </a:moveTo>
                <a:lnTo>
                  <a:pt x="12999" y="26367"/>
                </a:lnTo>
                <a:lnTo>
                  <a:pt x="18221" y="27562"/>
                </a:lnTo>
                <a:lnTo>
                  <a:pt x="23023" y="26334"/>
                </a:lnTo>
                <a:lnTo>
                  <a:pt x="26801" y="22078"/>
                </a:lnTo>
                <a:lnTo>
                  <a:pt x="28951" y="14189"/>
                </a:lnTo>
                <a:lnTo>
                  <a:pt x="29158" y="6057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28"/>
                </a:lnTo>
                <a:lnTo>
                  <a:pt x="6694" y="2229"/>
                </a:lnTo>
                <a:lnTo>
                  <a:pt x="1744" y="5245"/>
                </a:lnTo>
                <a:lnTo>
                  <a:pt x="0" y="9471"/>
                </a:lnTo>
                <a:lnTo>
                  <a:pt x="857" y="14302"/>
                </a:lnTo>
                <a:lnTo>
                  <a:pt x="3713" y="19131"/>
                </a:lnTo>
                <a:lnTo>
                  <a:pt x="7961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3130072" y="6006269"/>
            <a:ext cx="29158" cy="27562"/>
          </a:xfrm>
          <a:custGeom>
            <a:avLst/>
            <a:gdLst/>
            <a:ahLst/>
            <a:cxnLst/>
            <a:rect l="l" t="t" r="r" b="b"/>
            <a:pathLst>
              <a:path w="29158" h="27562">
                <a:moveTo>
                  <a:pt x="15455" y="1028"/>
                </a:moveTo>
                <a:lnTo>
                  <a:pt x="6694" y="2229"/>
                </a:lnTo>
                <a:lnTo>
                  <a:pt x="1744" y="5245"/>
                </a:lnTo>
                <a:lnTo>
                  <a:pt x="0" y="9471"/>
                </a:lnTo>
                <a:lnTo>
                  <a:pt x="857" y="14302"/>
                </a:lnTo>
                <a:lnTo>
                  <a:pt x="3713" y="19131"/>
                </a:lnTo>
                <a:lnTo>
                  <a:pt x="7961" y="23355"/>
                </a:lnTo>
                <a:lnTo>
                  <a:pt x="12999" y="26367"/>
                </a:lnTo>
                <a:lnTo>
                  <a:pt x="18221" y="27562"/>
                </a:lnTo>
                <a:lnTo>
                  <a:pt x="23023" y="26334"/>
                </a:lnTo>
                <a:lnTo>
                  <a:pt x="26801" y="22078"/>
                </a:lnTo>
                <a:lnTo>
                  <a:pt x="28951" y="14189"/>
                </a:lnTo>
                <a:lnTo>
                  <a:pt x="29158" y="6057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3147503" y="6127410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3147503" y="6127410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3060318" y="622314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3060318" y="622314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2986005" y="6019458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7965" y="23361"/>
                </a:moveTo>
                <a:lnTo>
                  <a:pt x="13003" y="26372"/>
                </a:lnTo>
                <a:lnTo>
                  <a:pt x="18226" y="27566"/>
                </a:lnTo>
                <a:lnTo>
                  <a:pt x="23028" y="26337"/>
                </a:lnTo>
                <a:lnTo>
                  <a:pt x="26805" y="22079"/>
                </a:lnTo>
                <a:lnTo>
                  <a:pt x="28953" y="14186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  <a:lnTo>
                  <a:pt x="6693" y="2239"/>
                </a:lnTo>
                <a:lnTo>
                  <a:pt x="1743" y="5253"/>
                </a:lnTo>
                <a:lnTo>
                  <a:pt x="0" y="9478"/>
                </a:lnTo>
                <a:lnTo>
                  <a:pt x="858" y="14308"/>
                </a:lnTo>
                <a:lnTo>
                  <a:pt x="3715" y="19138"/>
                </a:lnTo>
                <a:lnTo>
                  <a:pt x="7965" y="233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2986005" y="6019458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15455" y="1041"/>
                </a:moveTo>
                <a:lnTo>
                  <a:pt x="6693" y="2239"/>
                </a:lnTo>
                <a:lnTo>
                  <a:pt x="1743" y="5253"/>
                </a:lnTo>
                <a:lnTo>
                  <a:pt x="0" y="9478"/>
                </a:lnTo>
                <a:lnTo>
                  <a:pt x="858" y="14308"/>
                </a:lnTo>
                <a:lnTo>
                  <a:pt x="3715" y="19138"/>
                </a:lnTo>
                <a:lnTo>
                  <a:pt x="7965" y="23361"/>
                </a:lnTo>
                <a:lnTo>
                  <a:pt x="13003" y="26372"/>
                </a:lnTo>
                <a:lnTo>
                  <a:pt x="18226" y="27566"/>
                </a:lnTo>
                <a:lnTo>
                  <a:pt x="23028" y="26337"/>
                </a:lnTo>
                <a:lnTo>
                  <a:pt x="26805" y="22079"/>
                </a:lnTo>
                <a:lnTo>
                  <a:pt x="28953" y="14186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3099459" y="6073366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3099459" y="6073366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3225558" y="6081626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17"/>
                </a:moveTo>
                <a:lnTo>
                  <a:pt x="24278" y="7264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6" y="23625"/>
                </a:lnTo>
                <a:lnTo>
                  <a:pt x="27314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3225558" y="6081626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6" y="23625"/>
                </a:lnTo>
                <a:lnTo>
                  <a:pt x="27314" y="16017"/>
                </a:lnTo>
                <a:lnTo>
                  <a:pt x="24278" y="7264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3214514" y="6263201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3214514" y="6263201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3005067" y="6163523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3005067" y="6163523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2887511" y="6204781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16462" y="20970"/>
                </a:move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13354" y="165"/>
                </a:lnTo>
                <a:lnTo>
                  <a:pt x="13354" y="21254"/>
                </a:lnTo>
                <a:lnTo>
                  <a:pt x="16462" y="209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2887511" y="6204781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16462" y="20970"/>
                </a:move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13354" y="165"/>
                </a:lnTo>
              </a:path>
              <a:path w="24637" h="21773">
                <a:moveTo>
                  <a:pt x="13354" y="21254"/>
                </a:moveTo>
                <a:lnTo>
                  <a:pt x="16462" y="209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2948474" y="6109998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2948474" y="6109998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2881395" y="625494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23028" y="26326"/>
                </a:move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9468" y="170"/>
                </a:lnTo>
                <a:lnTo>
                  <a:pt x="19468" y="27238"/>
                </a:lnTo>
                <a:lnTo>
                  <a:pt x="23028" y="263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2881395" y="625494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23028" y="26326"/>
                </a:move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9468" y="170"/>
                </a:lnTo>
              </a:path>
              <a:path w="29158" h="27556">
                <a:moveTo>
                  <a:pt x="19468" y="27238"/>
                </a:moveTo>
                <a:lnTo>
                  <a:pt x="23028" y="263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2924890" y="5973894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8"/>
                </a:lnTo>
                <a:lnTo>
                  <a:pt x="33722" y="13979"/>
                </a:lnTo>
                <a:lnTo>
                  <a:pt x="33470" y="4177"/>
                </a:lnTo>
                <a:lnTo>
                  <a:pt x="2926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2924890" y="5973894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8"/>
                </a:lnTo>
                <a:lnTo>
                  <a:pt x="33722" y="13979"/>
                </a:lnTo>
                <a:lnTo>
                  <a:pt x="33470" y="4177"/>
                </a:lnTo>
                <a:lnTo>
                  <a:pt x="292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3186637" y="6898744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3186637" y="6898744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3187091" y="6855641"/>
            <a:ext cx="29158" cy="27562"/>
          </a:xfrm>
          <a:custGeom>
            <a:avLst/>
            <a:gdLst/>
            <a:ahLst/>
            <a:cxnLst/>
            <a:rect l="l" t="t" r="r" b="b"/>
            <a:pathLst>
              <a:path w="29158" h="27562">
                <a:moveTo>
                  <a:pt x="7961" y="23355"/>
                </a:moveTo>
                <a:lnTo>
                  <a:pt x="12999" y="26367"/>
                </a:lnTo>
                <a:lnTo>
                  <a:pt x="18221" y="27562"/>
                </a:lnTo>
                <a:lnTo>
                  <a:pt x="23023" y="26334"/>
                </a:lnTo>
                <a:lnTo>
                  <a:pt x="26801" y="22078"/>
                </a:lnTo>
                <a:lnTo>
                  <a:pt x="28951" y="14189"/>
                </a:lnTo>
                <a:lnTo>
                  <a:pt x="29158" y="6057"/>
                </a:lnTo>
                <a:lnTo>
                  <a:pt x="24383" y="5676"/>
                </a:lnTo>
                <a:lnTo>
                  <a:pt x="20255" y="0"/>
                </a:lnTo>
                <a:lnTo>
                  <a:pt x="15455" y="1028"/>
                </a:lnTo>
                <a:lnTo>
                  <a:pt x="6694" y="2229"/>
                </a:lnTo>
                <a:lnTo>
                  <a:pt x="1744" y="5245"/>
                </a:lnTo>
                <a:lnTo>
                  <a:pt x="0" y="9471"/>
                </a:lnTo>
                <a:lnTo>
                  <a:pt x="857" y="14302"/>
                </a:lnTo>
                <a:lnTo>
                  <a:pt x="3713" y="19131"/>
                </a:lnTo>
                <a:lnTo>
                  <a:pt x="7961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3187091" y="6855641"/>
            <a:ext cx="29158" cy="27562"/>
          </a:xfrm>
          <a:custGeom>
            <a:avLst/>
            <a:gdLst/>
            <a:ahLst/>
            <a:cxnLst/>
            <a:rect l="l" t="t" r="r" b="b"/>
            <a:pathLst>
              <a:path w="29158" h="27562">
                <a:moveTo>
                  <a:pt x="15455" y="1028"/>
                </a:moveTo>
                <a:lnTo>
                  <a:pt x="6694" y="2229"/>
                </a:lnTo>
                <a:lnTo>
                  <a:pt x="1744" y="5245"/>
                </a:lnTo>
                <a:lnTo>
                  <a:pt x="0" y="9471"/>
                </a:lnTo>
                <a:lnTo>
                  <a:pt x="857" y="14302"/>
                </a:lnTo>
                <a:lnTo>
                  <a:pt x="3713" y="19131"/>
                </a:lnTo>
                <a:lnTo>
                  <a:pt x="7961" y="23355"/>
                </a:lnTo>
                <a:lnTo>
                  <a:pt x="12999" y="26367"/>
                </a:lnTo>
                <a:lnTo>
                  <a:pt x="18221" y="27562"/>
                </a:lnTo>
                <a:lnTo>
                  <a:pt x="23023" y="26334"/>
                </a:lnTo>
                <a:lnTo>
                  <a:pt x="26801" y="22078"/>
                </a:lnTo>
                <a:lnTo>
                  <a:pt x="28951" y="14189"/>
                </a:lnTo>
                <a:lnTo>
                  <a:pt x="29158" y="6057"/>
                </a:lnTo>
                <a:lnTo>
                  <a:pt x="24383" y="5676"/>
                </a:lnTo>
                <a:lnTo>
                  <a:pt x="20255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3038217" y="6617256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3038217" y="6617256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3151671" y="6671158"/>
            <a:ext cx="25952" cy="18060"/>
          </a:xfrm>
          <a:custGeom>
            <a:avLst/>
            <a:gdLst/>
            <a:ahLst/>
            <a:cxnLst/>
            <a:rect l="l" t="t" r="r" b="b"/>
            <a:pathLst>
              <a:path w="25952" h="18060">
                <a:moveTo>
                  <a:pt x="6975" y="372"/>
                </a:moveTo>
                <a:lnTo>
                  <a:pt x="4626" y="372"/>
                </a:lnTo>
                <a:lnTo>
                  <a:pt x="1944" y="2588"/>
                </a:lnTo>
                <a:lnTo>
                  <a:pt x="0" y="9498"/>
                </a:lnTo>
                <a:lnTo>
                  <a:pt x="4396" y="15427"/>
                </a:lnTo>
                <a:lnTo>
                  <a:pt x="12370" y="18060"/>
                </a:lnTo>
                <a:lnTo>
                  <a:pt x="21161" y="15079"/>
                </a:lnTo>
                <a:lnTo>
                  <a:pt x="25952" y="9472"/>
                </a:lnTo>
                <a:lnTo>
                  <a:pt x="24489" y="3244"/>
                </a:lnTo>
                <a:lnTo>
                  <a:pt x="16727" y="0"/>
                </a:lnTo>
                <a:lnTo>
                  <a:pt x="6975" y="3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3151671" y="6671158"/>
            <a:ext cx="25952" cy="18060"/>
          </a:xfrm>
          <a:custGeom>
            <a:avLst/>
            <a:gdLst/>
            <a:ahLst/>
            <a:cxnLst/>
            <a:rect l="l" t="t" r="r" b="b"/>
            <a:pathLst>
              <a:path w="25952" h="18060">
                <a:moveTo>
                  <a:pt x="6975" y="372"/>
                </a:moveTo>
                <a:lnTo>
                  <a:pt x="16727" y="0"/>
                </a:lnTo>
                <a:lnTo>
                  <a:pt x="24489" y="3244"/>
                </a:lnTo>
                <a:lnTo>
                  <a:pt x="25952" y="9472"/>
                </a:lnTo>
                <a:lnTo>
                  <a:pt x="21161" y="15079"/>
                </a:lnTo>
                <a:lnTo>
                  <a:pt x="12370" y="18060"/>
                </a:lnTo>
                <a:lnTo>
                  <a:pt x="4396" y="15427"/>
                </a:lnTo>
                <a:lnTo>
                  <a:pt x="0" y="9498"/>
                </a:lnTo>
                <a:lnTo>
                  <a:pt x="1944" y="2588"/>
                </a:lnTo>
                <a:lnTo>
                  <a:pt x="4626" y="3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3273809" y="6704548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07"/>
                </a:moveTo>
                <a:lnTo>
                  <a:pt x="24271" y="7255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8" y="23618"/>
                </a:lnTo>
                <a:lnTo>
                  <a:pt x="27314" y="160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3273809" y="6704548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8" y="23618"/>
                </a:lnTo>
                <a:lnTo>
                  <a:pt x="27314" y="16007"/>
                </a:lnTo>
                <a:lnTo>
                  <a:pt x="24271" y="7255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3273149" y="6896989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3273149" y="6896989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3052204" y="6772449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7965" y="23366"/>
                </a:move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3052204" y="6772449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15455" y="1041"/>
                </a:move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3006752" y="6962811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3006752" y="6962811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2962780" y="6656041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2962780" y="6656041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3000686" y="6707788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3000686" y="6707788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2933607" y="685273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2933607" y="685273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76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2977103" y="6571685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6"/>
                </a:lnTo>
                <a:lnTo>
                  <a:pt x="33722" y="13974"/>
                </a:lnTo>
                <a:lnTo>
                  <a:pt x="33470" y="4173"/>
                </a:lnTo>
                <a:lnTo>
                  <a:pt x="2926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2977103" y="6571685"/>
            <a:ext cx="33722" cy="28587"/>
          </a:xfrm>
          <a:custGeom>
            <a:avLst/>
            <a:gdLst/>
            <a:ahLst/>
            <a:cxnLst/>
            <a:rect l="l" t="t" r="r" b="b"/>
            <a:pathLst>
              <a:path w="33722" h="28587">
                <a:moveTo>
                  <a:pt x="29267" y="0"/>
                </a:moveTo>
                <a:lnTo>
                  <a:pt x="16066" y="611"/>
                </a:lnTo>
                <a:lnTo>
                  <a:pt x="6754" y="5383"/>
                </a:lnTo>
                <a:lnTo>
                  <a:pt x="1382" y="12441"/>
                </a:lnTo>
                <a:lnTo>
                  <a:pt x="0" y="19911"/>
                </a:lnTo>
                <a:lnTo>
                  <a:pt x="2656" y="25918"/>
                </a:lnTo>
                <a:lnTo>
                  <a:pt x="9402" y="28587"/>
                </a:lnTo>
                <a:lnTo>
                  <a:pt x="17190" y="27266"/>
                </a:lnTo>
                <a:lnTo>
                  <a:pt x="27419" y="23186"/>
                </a:lnTo>
                <a:lnTo>
                  <a:pt x="33722" y="13974"/>
                </a:lnTo>
                <a:lnTo>
                  <a:pt x="33470" y="4173"/>
                </a:lnTo>
                <a:lnTo>
                  <a:pt x="292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3917835" y="6662768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3917835" y="6662768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3981929" y="6771453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3981929" y="6771453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3765168" y="6776284"/>
            <a:ext cx="28026" cy="29428"/>
          </a:xfrm>
          <a:custGeom>
            <a:avLst/>
            <a:gdLst/>
            <a:ahLst/>
            <a:cxnLst/>
            <a:rect l="l" t="t" r="r" b="b"/>
            <a:pathLst>
              <a:path w="28026" h="29428">
                <a:moveTo>
                  <a:pt x="0" y="19435"/>
                </a:moveTo>
                <a:lnTo>
                  <a:pt x="860" y="24942"/>
                </a:lnTo>
                <a:lnTo>
                  <a:pt x="3654" y="28176"/>
                </a:lnTo>
                <a:lnTo>
                  <a:pt x="7794" y="29428"/>
                </a:lnTo>
                <a:lnTo>
                  <a:pt x="12688" y="28987"/>
                </a:lnTo>
                <a:lnTo>
                  <a:pt x="17749" y="27144"/>
                </a:lnTo>
                <a:lnTo>
                  <a:pt x="22385" y="24187"/>
                </a:lnTo>
                <a:lnTo>
                  <a:pt x="26007" y="20407"/>
                </a:lnTo>
                <a:lnTo>
                  <a:pt x="28026" y="16094"/>
                </a:lnTo>
                <a:lnTo>
                  <a:pt x="27851" y="11537"/>
                </a:lnTo>
                <a:lnTo>
                  <a:pt x="24893" y="7027"/>
                </a:lnTo>
                <a:lnTo>
                  <a:pt x="18563" y="2852"/>
                </a:lnTo>
                <a:lnTo>
                  <a:pt x="10846" y="0"/>
                </a:lnTo>
                <a:lnTo>
                  <a:pt x="8928" y="4406"/>
                </a:lnTo>
                <a:lnTo>
                  <a:pt x="2235" y="6476"/>
                </a:lnTo>
                <a:lnTo>
                  <a:pt x="1664" y="11366"/>
                </a:lnTo>
                <a:lnTo>
                  <a:pt x="0" y="194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3765168" y="6776284"/>
            <a:ext cx="28026" cy="29428"/>
          </a:xfrm>
          <a:custGeom>
            <a:avLst/>
            <a:gdLst/>
            <a:ahLst/>
            <a:cxnLst/>
            <a:rect l="l" t="t" r="r" b="b"/>
            <a:pathLst>
              <a:path w="28026" h="29428">
                <a:moveTo>
                  <a:pt x="1664" y="11366"/>
                </a:moveTo>
                <a:lnTo>
                  <a:pt x="0" y="19435"/>
                </a:lnTo>
                <a:lnTo>
                  <a:pt x="860" y="24942"/>
                </a:lnTo>
                <a:lnTo>
                  <a:pt x="3654" y="28176"/>
                </a:lnTo>
                <a:lnTo>
                  <a:pt x="7794" y="29428"/>
                </a:lnTo>
                <a:lnTo>
                  <a:pt x="12688" y="28987"/>
                </a:lnTo>
                <a:lnTo>
                  <a:pt x="17749" y="27144"/>
                </a:lnTo>
                <a:lnTo>
                  <a:pt x="22385" y="24187"/>
                </a:lnTo>
                <a:lnTo>
                  <a:pt x="26007" y="20407"/>
                </a:lnTo>
                <a:lnTo>
                  <a:pt x="28026" y="16094"/>
                </a:lnTo>
                <a:lnTo>
                  <a:pt x="27851" y="11537"/>
                </a:lnTo>
                <a:lnTo>
                  <a:pt x="24893" y="7027"/>
                </a:lnTo>
                <a:lnTo>
                  <a:pt x="18563" y="2852"/>
                </a:lnTo>
                <a:lnTo>
                  <a:pt x="10846" y="0"/>
                </a:lnTo>
                <a:lnTo>
                  <a:pt x="8928" y="4406"/>
                </a:lnTo>
                <a:lnTo>
                  <a:pt x="2235" y="6476"/>
                </a:lnTo>
                <a:lnTo>
                  <a:pt x="1664" y="113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3850459" y="6689610"/>
            <a:ext cx="19058" cy="25034"/>
          </a:xfrm>
          <a:custGeom>
            <a:avLst/>
            <a:gdLst/>
            <a:ahLst/>
            <a:cxnLst/>
            <a:rect l="l" t="t" r="r" b="b"/>
            <a:pathLst>
              <a:path w="19058" h="25034">
                <a:moveTo>
                  <a:pt x="567" y="15776"/>
                </a:moveTo>
                <a:lnTo>
                  <a:pt x="0" y="18672"/>
                </a:lnTo>
                <a:lnTo>
                  <a:pt x="5505" y="25034"/>
                </a:lnTo>
                <a:lnTo>
                  <a:pt x="13042" y="23690"/>
                </a:lnTo>
                <a:lnTo>
                  <a:pt x="18823" y="16939"/>
                </a:lnTo>
                <a:lnTo>
                  <a:pt x="19058" y="7077"/>
                </a:lnTo>
                <a:lnTo>
                  <a:pt x="15585" y="1014"/>
                </a:lnTo>
                <a:lnTo>
                  <a:pt x="9121" y="0"/>
                </a:lnTo>
                <a:lnTo>
                  <a:pt x="3421" y="6278"/>
                </a:lnTo>
                <a:lnTo>
                  <a:pt x="56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3850277" y="6689610"/>
            <a:ext cx="19240" cy="25034"/>
          </a:xfrm>
          <a:custGeom>
            <a:avLst/>
            <a:gdLst/>
            <a:ahLst/>
            <a:cxnLst/>
            <a:rect l="l" t="t" r="r" b="b"/>
            <a:pathLst>
              <a:path w="19240" h="25034">
                <a:moveTo>
                  <a:pt x="749" y="15776"/>
                </a:moveTo>
                <a:lnTo>
                  <a:pt x="3603" y="6278"/>
                </a:lnTo>
                <a:lnTo>
                  <a:pt x="9303" y="0"/>
                </a:lnTo>
                <a:lnTo>
                  <a:pt x="15768" y="1014"/>
                </a:lnTo>
                <a:lnTo>
                  <a:pt x="19240" y="7077"/>
                </a:lnTo>
                <a:lnTo>
                  <a:pt x="19005" y="16939"/>
                </a:lnTo>
                <a:lnTo>
                  <a:pt x="13224" y="23690"/>
                </a:lnTo>
                <a:lnTo>
                  <a:pt x="5687" y="25034"/>
                </a:lnTo>
                <a:lnTo>
                  <a:pt x="182" y="18672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4066568" y="6408590"/>
            <a:ext cx="25202" cy="26982"/>
          </a:xfrm>
          <a:custGeom>
            <a:avLst/>
            <a:gdLst/>
            <a:ahLst/>
            <a:cxnLst/>
            <a:rect l="l" t="t" r="r" b="b"/>
            <a:pathLst>
              <a:path w="25202" h="26982">
                <a:moveTo>
                  <a:pt x="2603" y="7059"/>
                </a:moveTo>
                <a:lnTo>
                  <a:pt x="380" y="6297"/>
                </a:lnTo>
                <a:lnTo>
                  <a:pt x="0" y="16615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3"/>
                </a:lnTo>
                <a:lnTo>
                  <a:pt x="23291" y="19022"/>
                </a:lnTo>
                <a:lnTo>
                  <a:pt x="25202" y="8828"/>
                </a:lnTo>
                <a:lnTo>
                  <a:pt x="21158" y="2075"/>
                </a:lnTo>
                <a:lnTo>
                  <a:pt x="13712" y="0"/>
                </a:lnTo>
                <a:lnTo>
                  <a:pt x="5415" y="3839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4066568" y="6408590"/>
            <a:ext cx="25202" cy="26982"/>
          </a:xfrm>
          <a:custGeom>
            <a:avLst/>
            <a:gdLst/>
            <a:ahLst/>
            <a:cxnLst/>
            <a:rect l="l" t="t" r="r" b="b"/>
            <a:pathLst>
              <a:path w="25202" h="26982">
                <a:moveTo>
                  <a:pt x="380" y="6297"/>
                </a:moveTo>
                <a:lnTo>
                  <a:pt x="0" y="16615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3"/>
                </a:lnTo>
                <a:lnTo>
                  <a:pt x="23291" y="19022"/>
                </a:lnTo>
                <a:lnTo>
                  <a:pt x="25202" y="8828"/>
                </a:lnTo>
                <a:lnTo>
                  <a:pt x="21158" y="2075"/>
                </a:lnTo>
                <a:lnTo>
                  <a:pt x="13712" y="0"/>
                </a:lnTo>
                <a:lnTo>
                  <a:pt x="5415" y="3839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4094313" y="6640191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3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1" y="0"/>
                </a:lnTo>
                <a:lnTo>
                  <a:pt x="8991" y="872"/>
                </a:lnTo>
                <a:lnTo>
                  <a:pt x="2193" y="7982"/>
                </a:lnTo>
                <a:lnTo>
                  <a:pt x="0" y="15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4094313" y="6640191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3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1" y="0"/>
                </a:lnTo>
                <a:lnTo>
                  <a:pt x="8991" y="872"/>
                </a:lnTo>
                <a:lnTo>
                  <a:pt x="2193" y="7982"/>
                </a:lnTo>
                <a:lnTo>
                  <a:pt x="0" y="154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3907699" y="6804582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0" y="19424"/>
                </a:move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3907699" y="6804582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1664" y="11353"/>
                </a:moveTo>
                <a:lnTo>
                  <a:pt x="0" y="19424"/>
                </a:ln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3906154" y="6935046"/>
            <a:ext cx="23113" cy="23211"/>
          </a:xfrm>
          <a:custGeom>
            <a:avLst/>
            <a:gdLst/>
            <a:ahLst/>
            <a:cxnLst/>
            <a:rect l="l" t="t" r="r" b="b"/>
            <a:pathLst>
              <a:path w="23113" h="23211">
                <a:moveTo>
                  <a:pt x="0" y="15409"/>
                </a:moveTo>
                <a:lnTo>
                  <a:pt x="7581" y="22953"/>
                </a:lnTo>
                <a:lnTo>
                  <a:pt x="16542" y="23211"/>
                </a:lnTo>
                <a:lnTo>
                  <a:pt x="22853" y="17299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3906154" y="6935046"/>
            <a:ext cx="23113" cy="23211"/>
          </a:xfrm>
          <a:custGeom>
            <a:avLst/>
            <a:gdLst/>
            <a:ahLst/>
            <a:cxnLst/>
            <a:rect l="l" t="t" r="r" b="b"/>
            <a:pathLst>
              <a:path w="23113" h="23211">
                <a:moveTo>
                  <a:pt x="0" y="15409"/>
                </a:moveTo>
                <a:lnTo>
                  <a:pt x="7581" y="22953"/>
                </a:lnTo>
                <a:lnTo>
                  <a:pt x="16542" y="23211"/>
                </a:lnTo>
                <a:lnTo>
                  <a:pt x="22853" y="17299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3774832" y="6866074"/>
            <a:ext cx="23113" cy="23218"/>
          </a:xfrm>
          <a:custGeom>
            <a:avLst/>
            <a:gdLst/>
            <a:ahLst/>
            <a:cxnLst/>
            <a:rect l="l" t="t" r="r" b="b"/>
            <a:pathLst>
              <a:path w="23113" h="23218">
                <a:moveTo>
                  <a:pt x="0" y="15409"/>
                </a:moveTo>
                <a:lnTo>
                  <a:pt x="7580" y="22954"/>
                </a:lnTo>
                <a:lnTo>
                  <a:pt x="16541" y="23218"/>
                </a:lnTo>
                <a:lnTo>
                  <a:pt x="22854" y="17313"/>
                </a:lnTo>
                <a:lnTo>
                  <a:pt x="23113" y="8221"/>
                </a:lnTo>
                <a:lnTo>
                  <a:pt x="17090" y="0"/>
                </a:lnTo>
                <a:lnTo>
                  <a:pt x="8989" y="876"/>
                </a:lnTo>
                <a:lnTo>
                  <a:pt x="2191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3774832" y="6866074"/>
            <a:ext cx="23113" cy="23218"/>
          </a:xfrm>
          <a:custGeom>
            <a:avLst/>
            <a:gdLst/>
            <a:ahLst/>
            <a:cxnLst/>
            <a:rect l="l" t="t" r="r" b="b"/>
            <a:pathLst>
              <a:path w="23113" h="23218">
                <a:moveTo>
                  <a:pt x="0" y="15409"/>
                </a:moveTo>
                <a:lnTo>
                  <a:pt x="7580" y="22954"/>
                </a:lnTo>
                <a:lnTo>
                  <a:pt x="16541" y="23218"/>
                </a:lnTo>
                <a:lnTo>
                  <a:pt x="22854" y="17313"/>
                </a:lnTo>
                <a:lnTo>
                  <a:pt x="23113" y="8221"/>
                </a:lnTo>
                <a:lnTo>
                  <a:pt x="17090" y="0"/>
                </a:lnTo>
                <a:lnTo>
                  <a:pt x="8989" y="876"/>
                </a:lnTo>
                <a:lnTo>
                  <a:pt x="2191" y="7992"/>
                </a:lnTo>
                <a:lnTo>
                  <a:pt x="0" y="15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3837324" y="6845620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3837324" y="6845620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3954482" y="6951099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36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3954482" y="6951099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36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3703907" y="6814751"/>
            <a:ext cx="25521" cy="37020"/>
          </a:xfrm>
          <a:custGeom>
            <a:avLst/>
            <a:gdLst/>
            <a:ahLst/>
            <a:cxnLst/>
            <a:rect l="l" t="t" r="r" b="b"/>
            <a:pathLst>
              <a:path w="25521" h="37020">
                <a:moveTo>
                  <a:pt x="3588" y="2690"/>
                </a:moveTo>
                <a:lnTo>
                  <a:pt x="0" y="14428"/>
                </a:lnTo>
                <a:lnTo>
                  <a:pt x="913" y="24235"/>
                </a:lnTo>
                <a:lnTo>
                  <a:pt x="4964" y="31606"/>
                </a:lnTo>
                <a:lnTo>
                  <a:pt x="10790" y="36036"/>
                </a:lnTo>
                <a:lnTo>
                  <a:pt x="17027" y="37020"/>
                </a:lnTo>
                <a:lnTo>
                  <a:pt x="22312" y="34052"/>
                </a:lnTo>
                <a:lnTo>
                  <a:pt x="25281" y="26629"/>
                </a:lnTo>
                <a:lnTo>
                  <a:pt x="25521" y="22896"/>
                </a:lnTo>
                <a:lnTo>
                  <a:pt x="25282" y="12790"/>
                </a:lnTo>
                <a:lnTo>
                  <a:pt x="19651" y="4143"/>
                </a:lnTo>
                <a:lnTo>
                  <a:pt x="11294" y="0"/>
                </a:lnTo>
                <a:lnTo>
                  <a:pt x="3588" y="2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3703907" y="6814751"/>
            <a:ext cx="25521" cy="37020"/>
          </a:xfrm>
          <a:custGeom>
            <a:avLst/>
            <a:gdLst/>
            <a:ahLst/>
            <a:cxnLst/>
            <a:rect l="l" t="t" r="r" b="b"/>
            <a:pathLst>
              <a:path w="25521" h="37020">
                <a:moveTo>
                  <a:pt x="3588" y="2690"/>
                </a:moveTo>
                <a:lnTo>
                  <a:pt x="0" y="14428"/>
                </a:lnTo>
                <a:lnTo>
                  <a:pt x="913" y="24235"/>
                </a:lnTo>
                <a:lnTo>
                  <a:pt x="4964" y="31606"/>
                </a:lnTo>
                <a:lnTo>
                  <a:pt x="10790" y="36036"/>
                </a:lnTo>
                <a:lnTo>
                  <a:pt x="17027" y="37020"/>
                </a:lnTo>
                <a:lnTo>
                  <a:pt x="22312" y="34052"/>
                </a:lnTo>
                <a:lnTo>
                  <a:pt x="25281" y="26629"/>
                </a:lnTo>
                <a:lnTo>
                  <a:pt x="25521" y="22896"/>
                </a:lnTo>
                <a:lnTo>
                  <a:pt x="25282" y="12790"/>
                </a:lnTo>
                <a:lnTo>
                  <a:pt x="19651" y="4143"/>
                </a:lnTo>
                <a:lnTo>
                  <a:pt x="11294" y="0"/>
                </a:lnTo>
                <a:lnTo>
                  <a:pt x="3588" y="26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3228986" y="647344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3228986" y="647344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3329997" y="6628787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3329997" y="6628787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3102035" y="6510845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0" y="19425"/>
                </a:move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3102035" y="6510845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1664" y="11353"/>
                </a:moveTo>
                <a:lnTo>
                  <a:pt x="0" y="19425"/>
                </a:ln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3204814" y="6452058"/>
            <a:ext cx="19063" cy="25035"/>
          </a:xfrm>
          <a:custGeom>
            <a:avLst/>
            <a:gdLst/>
            <a:ahLst/>
            <a:cxnLst/>
            <a:rect l="l" t="t" r="r" b="b"/>
            <a:pathLst>
              <a:path w="19063" h="25035">
                <a:moveTo>
                  <a:pt x="572" y="15780"/>
                </a:moveTo>
                <a:lnTo>
                  <a:pt x="0" y="18688"/>
                </a:lnTo>
                <a:lnTo>
                  <a:pt x="5516" y="25035"/>
                </a:lnTo>
                <a:lnTo>
                  <a:pt x="13054" y="23686"/>
                </a:lnTo>
                <a:lnTo>
                  <a:pt x="18830" y="16932"/>
                </a:lnTo>
                <a:lnTo>
                  <a:pt x="19063" y="7068"/>
                </a:lnTo>
                <a:lnTo>
                  <a:pt x="15600" y="1015"/>
                </a:lnTo>
                <a:lnTo>
                  <a:pt x="9135" y="0"/>
                </a:lnTo>
                <a:lnTo>
                  <a:pt x="3429" y="6280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3204625" y="6452058"/>
            <a:ext cx="19253" cy="25035"/>
          </a:xfrm>
          <a:custGeom>
            <a:avLst/>
            <a:gdLst/>
            <a:ahLst/>
            <a:cxnLst/>
            <a:rect l="l" t="t" r="r" b="b"/>
            <a:pathLst>
              <a:path w="19253" h="25035">
                <a:moveTo>
                  <a:pt x="762" y="15780"/>
                </a:moveTo>
                <a:lnTo>
                  <a:pt x="3619" y="6280"/>
                </a:lnTo>
                <a:lnTo>
                  <a:pt x="9324" y="0"/>
                </a:lnTo>
                <a:lnTo>
                  <a:pt x="15789" y="1015"/>
                </a:lnTo>
                <a:lnTo>
                  <a:pt x="19253" y="7068"/>
                </a:lnTo>
                <a:lnTo>
                  <a:pt x="19020" y="16932"/>
                </a:lnTo>
                <a:lnTo>
                  <a:pt x="13243" y="23686"/>
                </a:lnTo>
                <a:lnTo>
                  <a:pt x="5706" y="25035"/>
                </a:lnTo>
                <a:lnTo>
                  <a:pt x="189" y="18688"/>
                </a:lnTo>
                <a:lnTo>
                  <a:pt x="0" y="179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3328985" y="6363446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3328985" y="6363446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3403536" y="6378773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3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1" y="0"/>
                </a:lnTo>
                <a:lnTo>
                  <a:pt x="8991" y="872"/>
                </a:lnTo>
                <a:lnTo>
                  <a:pt x="2193" y="7982"/>
                </a:lnTo>
                <a:lnTo>
                  <a:pt x="0" y="15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3403536" y="6378773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3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1" y="0"/>
                </a:lnTo>
                <a:lnTo>
                  <a:pt x="8991" y="872"/>
                </a:lnTo>
                <a:lnTo>
                  <a:pt x="2193" y="7982"/>
                </a:lnTo>
                <a:lnTo>
                  <a:pt x="0" y="154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3244566" y="6539137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3244566" y="6539137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3243021" y="6669599"/>
            <a:ext cx="23113" cy="23211"/>
          </a:xfrm>
          <a:custGeom>
            <a:avLst/>
            <a:gdLst/>
            <a:ahLst/>
            <a:cxnLst/>
            <a:rect l="l" t="t" r="r" b="b"/>
            <a:pathLst>
              <a:path w="23113" h="23211">
                <a:moveTo>
                  <a:pt x="0" y="15409"/>
                </a:moveTo>
                <a:lnTo>
                  <a:pt x="7581" y="22953"/>
                </a:lnTo>
                <a:lnTo>
                  <a:pt x="16542" y="23211"/>
                </a:lnTo>
                <a:lnTo>
                  <a:pt x="22853" y="17299"/>
                </a:lnTo>
                <a:lnTo>
                  <a:pt x="23113" y="8221"/>
                </a:lnTo>
                <a:lnTo>
                  <a:pt x="17088" y="0"/>
                </a:lnTo>
                <a:lnTo>
                  <a:pt x="8983" y="876"/>
                </a:lnTo>
                <a:lnTo>
                  <a:pt x="2186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3243021" y="6669599"/>
            <a:ext cx="23113" cy="23211"/>
          </a:xfrm>
          <a:custGeom>
            <a:avLst/>
            <a:gdLst/>
            <a:ahLst/>
            <a:cxnLst/>
            <a:rect l="l" t="t" r="r" b="b"/>
            <a:pathLst>
              <a:path w="23113" h="23211">
                <a:moveTo>
                  <a:pt x="0" y="15409"/>
                </a:moveTo>
                <a:lnTo>
                  <a:pt x="7581" y="22953"/>
                </a:lnTo>
                <a:lnTo>
                  <a:pt x="16542" y="23211"/>
                </a:lnTo>
                <a:lnTo>
                  <a:pt x="22853" y="17299"/>
                </a:lnTo>
                <a:lnTo>
                  <a:pt x="23113" y="8221"/>
                </a:lnTo>
                <a:lnTo>
                  <a:pt x="17088" y="0"/>
                </a:lnTo>
                <a:lnTo>
                  <a:pt x="8983" y="876"/>
                </a:lnTo>
                <a:lnTo>
                  <a:pt x="2186" y="7992"/>
                </a:lnTo>
                <a:lnTo>
                  <a:pt x="0" y="15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3111696" y="6615426"/>
            <a:ext cx="23113" cy="23223"/>
          </a:xfrm>
          <a:custGeom>
            <a:avLst/>
            <a:gdLst/>
            <a:ahLst/>
            <a:cxnLst/>
            <a:rect l="l" t="t" r="r" b="b"/>
            <a:pathLst>
              <a:path w="23114" h="23223">
                <a:moveTo>
                  <a:pt x="0" y="15407"/>
                </a:moveTo>
                <a:lnTo>
                  <a:pt x="7576" y="22956"/>
                </a:lnTo>
                <a:lnTo>
                  <a:pt x="16535" y="23223"/>
                </a:lnTo>
                <a:lnTo>
                  <a:pt x="22850" y="17322"/>
                </a:lnTo>
                <a:lnTo>
                  <a:pt x="23113" y="8219"/>
                </a:lnTo>
                <a:lnTo>
                  <a:pt x="17090" y="0"/>
                </a:lnTo>
                <a:lnTo>
                  <a:pt x="8989" y="879"/>
                </a:lnTo>
                <a:lnTo>
                  <a:pt x="2191" y="7995"/>
                </a:lnTo>
                <a:lnTo>
                  <a:pt x="0" y="15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111696" y="6615426"/>
            <a:ext cx="23113" cy="23223"/>
          </a:xfrm>
          <a:custGeom>
            <a:avLst/>
            <a:gdLst/>
            <a:ahLst/>
            <a:cxnLst/>
            <a:rect l="l" t="t" r="r" b="b"/>
            <a:pathLst>
              <a:path w="23114" h="23223">
                <a:moveTo>
                  <a:pt x="0" y="15407"/>
                </a:moveTo>
                <a:lnTo>
                  <a:pt x="7576" y="22956"/>
                </a:lnTo>
                <a:lnTo>
                  <a:pt x="16535" y="23223"/>
                </a:lnTo>
                <a:lnTo>
                  <a:pt x="22850" y="17322"/>
                </a:lnTo>
                <a:lnTo>
                  <a:pt x="23113" y="8219"/>
                </a:lnTo>
                <a:lnTo>
                  <a:pt x="17090" y="0"/>
                </a:lnTo>
                <a:lnTo>
                  <a:pt x="8989" y="879"/>
                </a:lnTo>
                <a:lnTo>
                  <a:pt x="2191" y="7995"/>
                </a:lnTo>
                <a:lnTo>
                  <a:pt x="0" y="15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174189" y="6501161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174189" y="6501161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3419054" y="6784733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36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3419054" y="6784733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36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3040775" y="6549305"/>
            <a:ext cx="25521" cy="37014"/>
          </a:xfrm>
          <a:custGeom>
            <a:avLst/>
            <a:gdLst/>
            <a:ahLst/>
            <a:cxnLst/>
            <a:rect l="l" t="t" r="r" b="b"/>
            <a:pathLst>
              <a:path w="25521" h="37014">
                <a:moveTo>
                  <a:pt x="3588" y="2691"/>
                </a:moveTo>
                <a:lnTo>
                  <a:pt x="0" y="14431"/>
                </a:lnTo>
                <a:lnTo>
                  <a:pt x="914" y="24238"/>
                </a:lnTo>
                <a:lnTo>
                  <a:pt x="4968" y="31607"/>
                </a:lnTo>
                <a:lnTo>
                  <a:pt x="10796" y="36034"/>
                </a:lnTo>
                <a:lnTo>
                  <a:pt x="17034" y="37014"/>
                </a:lnTo>
                <a:lnTo>
                  <a:pt x="22318" y="34042"/>
                </a:lnTo>
                <a:lnTo>
                  <a:pt x="25283" y="26613"/>
                </a:lnTo>
                <a:lnTo>
                  <a:pt x="25521" y="22897"/>
                </a:lnTo>
                <a:lnTo>
                  <a:pt x="25275" y="12788"/>
                </a:lnTo>
                <a:lnTo>
                  <a:pt x="19642" y="4139"/>
                </a:lnTo>
                <a:lnTo>
                  <a:pt x="11284" y="0"/>
                </a:lnTo>
                <a:lnTo>
                  <a:pt x="3588" y="26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3040775" y="6549305"/>
            <a:ext cx="25521" cy="37014"/>
          </a:xfrm>
          <a:custGeom>
            <a:avLst/>
            <a:gdLst/>
            <a:ahLst/>
            <a:cxnLst/>
            <a:rect l="l" t="t" r="r" b="b"/>
            <a:pathLst>
              <a:path w="25521" h="37014">
                <a:moveTo>
                  <a:pt x="3588" y="2691"/>
                </a:moveTo>
                <a:lnTo>
                  <a:pt x="0" y="14431"/>
                </a:lnTo>
                <a:lnTo>
                  <a:pt x="914" y="24238"/>
                </a:lnTo>
                <a:lnTo>
                  <a:pt x="4968" y="31607"/>
                </a:lnTo>
                <a:lnTo>
                  <a:pt x="10796" y="36034"/>
                </a:lnTo>
                <a:lnTo>
                  <a:pt x="17034" y="37014"/>
                </a:lnTo>
                <a:lnTo>
                  <a:pt x="22318" y="34042"/>
                </a:lnTo>
                <a:lnTo>
                  <a:pt x="25283" y="26613"/>
                </a:lnTo>
                <a:lnTo>
                  <a:pt x="25521" y="22897"/>
                </a:lnTo>
                <a:lnTo>
                  <a:pt x="25275" y="12788"/>
                </a:lnTo>
                <a:lnTo>
                  <a:pt x="19642" y="4139"/>
                </a:lnTo>
                <a:lnTo>
                  <a:pt x="11284" y="0"/>
                </a:lnTo>
                <a:lnTo>
                  <a:pt x="3588" y="269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3922913" y="6120136"/>
            <a:ext cx="23113" cy="23221"/>
          </a:xfrm>
          <a:custGeom>
            <a:avLst/>
            <a:gdLst/>
            <a:ahLst/>
            <a:cxnLst/>
            <a:rect l="l" t="t" r="r" b="b"/>
            <a:pathLst>
              <a:path w="23113" h="23221">
                <a:moveTo>
                  <a:pt x="0" y="15407"/>
                </a:moveTo>
                <a:lnTo>
                  <a:pt x="7577" y="22957"/>
                </a:lnTo>
                <a:lnTo>
                  <a:pt x="16535" y="23221"/>
                </a:lnTo>
                <a:lnTo>
                  <a:pt x="22849" y="17314"/>
                </a:lnTo>
                <a:lnTo>
                  <a:pt x="23113" y="8219"/>
                </a:lnTo>
                <a:lnTo>
                  <a:pt x="17093" y="0"/>
                </a:lnTo>
                <a:lnTo>
                  <a:pt x="8988" y="879"/>
                </a:lnTo>
                <a:lnTo>
                  <a:pt x="2187" y="7995"/>
                </a:lnTo>
                <a:lnTo>
                  <a:pt x="0" y="15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3922913" y="6120136"/>
            <a:ext cx="23113" cy="23221"/>
          </a:xfrm>
          <a:custGeom>
            <a:avLst/>
            <a:gdLst/>
            <a:ahLst/>
            <a:cxnLst/>
            <a:rect l="l" t="t" r="r" b="b"/>
            <a:pathLst>
              <a:path w="23113" h="23221">
                <a:moveTo>
                  <a:pt x="0" y="15407"/>
                </a:moveTo>
                <a:lnTo>
                  <a:pt x="7577" y="22957"/>
                </a:lnTo>
                <a:lnTo>
                  <a:pt x="16535" y="23221"/>
                </a:lnTo>
                <a:lnTo>
                  <a:pt x="22849" y="17314"/>
                </a:lnTo>
                <a:lnTo>
                  <a:pt x="23113" y="8219"/>
                </a:lnTo>
                <a:lnTo>
                  <a:pt x="17093" y="0"/>
                </a:lnTo>
                <a:lnTo>
                  <a:pt x="8988" y="879"/>
                </a:lnTo>
                <a:lnTo>
                  <a:pt x="2187" y="7995"/>
                </a:lnTo>
                <a:lnTo>
                  <a:pt x="0" y="15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3743781" y="5976728"/>
            <a:ext cx="25534" cy="37015"/>
          </a:xfrm>
          <a:custGeom>
            <a:avLst/>
            <a:gdLst/>
            <a:ahLst/>
            <a:cxnLst/>
            <a:rect l="l" t="t" r="r" b="b"/>
            <a:pathLst>
              <a:path w="25534" h="37015">
                <a:moveTo>
                  <a:pt x="3588" y="2692"/>
                </a:moveTo>
                <a:lnTo>
                  <a:pt x="0" y="14433"/>
                </a:lnTo>
                <a:lnTo>
                  <a:pt x="915" y="24241"/>
                </a:lnTo>
                <a:lnTo>
                  <a:pt x="4970" y="31610"/>
                </a:lnTo>
                <a:lnTo>
                  <a:pt x="10800" y="36036"/>
                </a:lnTo>
                <a:lnTo>
                  <a:pt x="17040" y="37015"/>
                </a:lnTo>
                <a:lnTo>
                  <a:pt x="22327" y="34040"/>
                </a:lnTo>
                <a:lnTo>
                  <a:pt x="25295" y="26609"/>
                </a:lnTo>
                <a:lnTo>
                  <a:pt x="25534" y="22898"/>
                </a:lnTo>
                <a:lnTo>
                  <a:pt x="25287" y="12785"/>
                </a:lnTo>
                <a:lnTo>
                  <a:pt x="19650" y="4138"/>
                </a:lnTo>
                <a:lnTo>
                  <a:pt x="11290" y="0"/>
                </a:lnTo>
                <a:lnTo>
                  <a:pt x="3588" y="26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3743781" y="5976728"/>
            <a:ext cx="25534" cy="37015"/>
          </a:xfrm>
          <a:custGeom>
            <a:avLst/>
            <a:gdLst/>
            <a:ahLst/>
            <a:cxnLst/>
            <a:rect l="l" t="t" r="r" b="b"/>
            <a:pathLst>
              <a:path w="25534" h="37015">
                <a:moveTo>
                  <a:pt x="3588" y="2692"/>
                </a:moveTo>
                <a:lnTo>
                  <a:pt x="0" y="14433"/>
                </a:lnTo>
                <a:lnTo>
                  <a:pt x="915" y="24241"/>
                </a:lnTo>
                <a:lnTo>
                  <a:pt x="4970" y="31610"/>
                </a:lnTo>
                <a:lnTo>
                  <a:pt x="10800" y="36036"/>
                </a:lnTo>
                <a:lnTo>
                  <a:pt x="17040" y="37015"/>
                </a:lnTo>
                <a:lnTo>
                  <a:pt x="22327" y="34040"/>
                </a:lnTo>
                <a:lnTo>
                  <a:pt x="25295" y="26609"/>
                </a:lnTo>
                <a:lnTo>
                  <a:pt x="25534" y="22898"/>
                </a:lnTo>
                <a:lnTo>
                  <a:pt x="25287" y="12785"/>
                </a:lnTo>
                <a:lnTo>
                  <a:pt x="19650" y="4138"/>
                </a:lnTo>
                <a:lnTo>
                  <a:pt x="11290" y="0"/>
                </a:lnTo>
                <a:lnTo>
                  <a:pt x="3588" y="26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4589242" y="6817884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0" y="19425"/>
                </a:move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4589242" y="6817884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1664" y="11353"/>
                </a:moveTo>
                <a:lnTo>
                  <a:pt x="0" y="19425"/>
                </a:ln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3807631" y="6137890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3807631" y="6137890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3557404" y="6048779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3557404" y="6048779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3737744" y="6044878"/>
            <a:ext cx="24638" cy="21775"/>
          </a:xfrm>
          <a:custGeom>
            <a:avLst/>
            <a:gdLst/>
            <a:ahLst/>
            <a:cxnLst/>
            <a:rect l="l" t="t" r="r" b="b"/>
            <a:pathLst>
              <a:path w="24638" h="21775">
                <a:moveTo>
                  <a:pt x="4611" y="0"/>
                </a:moveTo>
                <a:lnTo>
                  <a:pt x="0" y="8710"/>
                </a:lnTo>
                <a:lnTo>
                  <a:pt x="1609" y="16828"/>
                </a:lnTo>
                <a:lnTo>
                  <a:pt x="7685" y="21775"/>
                </a:lnTo>
                <a:lnTo>
                  <a:pt x="16474" y="20967"/>
                </a:lnTo>
                <a:lnTo>
                  <a:pt x="18860" y="19583"/>
                </a:lnTo>
                <a:lnTo>
                  <a:pt x="24638" y="11819"/>
                </a:lnTo>
                <a:lnTo>
                  <a:pt x="22178" y="4743"/>
                </a:lnTo>
                <a:lnTo>
                  <a:pt x="14520" y="185"/>
                </a:lnTo>
                <a:lnTo>
                  <a:pt x="46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3737744" y="6044878"/>
            <a:ext cx="24638" cy="21775"/>
          </a:xfrm>
          <a:custGeom>
            <a:avLst/>
            <a:gdLst/>
            <a:ahLst/>
            <a:cxnLst/>
            <a:rect l="l" t="t" r="r" b="b"/>
            <a:pathLst>
              <a:path w="24638" h="21775">
                <a:moveTo>
                  <a:pt x="4611" y="0"/>
                </a:moveTo>
                <a:lnTo>
                  <a:pt x="0" y="8710"/>
                </a:lnTo>
                <a:lnTo>
                  <a:pt x="1609" y="16828"/>
                </a:lnTo>
                <a:lnTo>
                  <a:pt x="7685" y="21775"/>
                </a:lnTo>
                <a:lnTo>
                  <a:pt x="16474" y="20967"/>
                </a:lnTo>
                <a:lnTo>
                  <a:pt x="18860" y="19583"/>
                </a:lnTo>
                <a:lnTo>
                  <a:pt x="24638" y="11819"/>
                </a:lnTo>
                <a:lnTo>
                  <a:pt x="22178" y="4743"/>
                </a:lnTo>
                <a:lnTo>
                  <a:pt x="14520" y="185"/>
                </a:lnTo>
                <a:lnTo>
                  <a:pt x="4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3619267" y="6091572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3619267" y="6091572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3273371" y="5960705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3273371" y="5960705"/>
            <a:ext cx="24637" cy="21773"/>
          </a:xfrm>
          <a:custGeom>
            <a:avLst/>
            <a:gdLst/>
            <a:ahLst/>
            <a:cxnLst/>
            <a:rect l="l" t="t" r="r" b="b"/>
            <a:pathLst>
              <a:path w="24637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37" y="11821"/>
                </a:lnTo>
                <a:lnTo>
                  <a:pt x="22184" y="4746"/>
                </a:lnTo>
                <a:lnTo>
                  <a:pt x="14531" y="187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3433815" y="5948263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3433815" y="5948263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335233" y="6003498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3335233" y="6003498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3319022" y="5914264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3319022" y="5914264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2938698" y="5863830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2938698" y="5863830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3099145" y="5851380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3099145" y="5851380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3000561" y="590661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3000561" y="590661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2984350" y="5817382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2984350" y="5817382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2887277" y="5980519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16455" y="20962"/>
                </a:move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13587" y="168"/>
                </a:lnTo>
                <a:lnTo>
                  <a:pt x="13587" y="21224"/>
                </a:lnTo>
                <a:lnTo>
                  <a:pt x="16455" y="209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2887277" y="5980519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16455" y="20962"/>
                </a:move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13587" y="168"/>
                </a:lnTo>
              </a:path>
              <a:path w="24637" h="21765">
                <a:moveTo>
                  <a:pt x="13587" y="21224"/>
                </a:moveTo>
                <a:lnTo>
                  <a:pt x="16455" y="209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3047724" y="5968070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3047724" y="5968070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3040409" y="603102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3040409" y="603102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2932930" y="5934073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2932930" y="5934073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4103454" y="6330420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4103454" y="6330420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4165319" y="639101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4165319" y="639101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4149107" y="6301780"/>
            <a:ext cx="25203" cy="26982"/>
          </a:xfrm>
          <a:custGeom>
            <a:avLst/>
            <a:gdLst/>
            <a:ahLst/>
            <a:cxnLst/>
            <a:rect l="l" t="t" r="r" b="b"/>
            <a:pathLst>
              <a:path w="25203" h="26982">
                <a:moveTo>
                  <a:pt x="2604" y="7059"/>
                </a:moveTo>
                <a:lnTo>
                  <a:pt x="382" y="6297"/>
                </a:lnTo>
                <a:lnTo>
                  <a:pt x="0" y="16615"/>
                </a:lnTo>
                <a:lnTo>
                  <a:pt x="4719" y="24045"/>
                </a:lnTo>
                <a:lnTo>
                  <a:pt x="12138" y="26982"/>
                </a:lnTo>
                <a:lnTo>
                  <a:pt x="19852" y="23823"/>
                </a:lnTo>
                <a:lnTo>
                  <a:pt x="23293" y="19022"/>
                </a:lnTo>
                <a:lnTo>
                  <a:pt x="25203" y="8828"/>
                </a:lnTo>
                <a:lnTo>
                  <a:pt x="21160" y="2075"/>
                </a:lnTo>
                <a:lnTo>
                  <a:pt x="13714" y="0"/>
                </a:lnTo>
                <a:lnTo>
                  <a:pt x="5417" y="3839"/>
                </a:lnTo>
                <a:lnTo>
                  <a:pt x="2604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4149107" y="6301780"/>
            <a:ext cx="25203" cy="26982"/>
          </a:xfrm>
          <a:custGeom>
            <a:avLst/>
            <a:gdLst/>
            <a:ahLst/>
            <a:cxnLst/>
            <a:rect l="l" t="t" r="r" b="b"/>
            <a:pathLst>
              <a:path w="25203" h="26982">
                <a:moveTo>
                  <a:pt x="382" y="6297"/>
                </a:moveTo>
                <a:lnTo>
                  <a:pt x="0" y="16615"/>
                </a:lnTo>
                <a:lnTo>
                  <a:pt x="4719" y="24045"/>
                </a:lnTo>
                <a:lnTo>
                  <a:pt x="12138" y="26982"/>
                </a:lnTo>
                <a:lnTo>
                  <a:pt x="19852" y="23823"/>
                </a:lnTo>
                <a:lnTo>
                  <a:pt x="23293" y="19022"/>
                </a:lnTo>
                <a:lnTo>
                  <a:pt x="25203" y="8828"/>
                </a:lnTo>
                <a:lnTo>
                  <a:pt x="21160" y="2075"/>
                </a:lnTo>
                <a:lnTo>
                  <a:pt x="13714" y="0"/>
                </a:lnTo>
                <a:lnTo>
                  <a:pt x="5417" y="3839"/>
                </a:lnTo>
                <a:lnTo>
                  <a:pt x="2604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3616148" y="6561609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3616148" y="6561609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4069650" y="6549576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4069650" y="6549576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3707340" y="6611198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3707340" y="6611198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3691129" y="6521961"/>
            <a:ext cx="25203" cy="26985"/>
          </a:xfrm>
          <a:custGeom>
            <a:avLst/>
            <a:gdLst/>
            <a:ahLst/>
            <a:cxnLst/>
            <a:rect l="l" t="t" r="r" b="b"/>
            <a:pathLst>
              <a:path w="25203" h="26985">
                <a:moveTo>
                  <a:pt x="2604" y="7050"/>
                </a:moveTo>
                <a:lnTo>
                  <a:pt x="382" y="6300"/>
                </a:lnTo>
                <a:lnTo>
                  <a:pt x="0" y="16619"/>
                </a:lnTo>
                <a:lnTo>
                  <a:pt x="4719" y="24048"/>
                </a:lnTo>
                <a:lnTo>
                  <a:pt x="12138" y="26985"/>
                </a:lnTo>
                <a:lnTo>
                  <a:pt x="19852" y="23827"/>
                </a:lnTo>
                <a:lnTo>
                  <a:pt x="23293" y="19026"/>
                </a:lnTo>
                <a:lnTo>
                  <a:pt x="25203" y="8830"/>
                </a:lnTo>
                <a:lnTo>
                  <a:pt x="21158" y="2076"/>
                </a:lnTo>
                <a:lnTo>
                  <a:pt x="13709" y="0"/>
                </a:lnTo>
                <a:lnTo>
                  <a:pt x="5411" y="3838"/>
                </a:lnTo>
                <a:lnTo>
                  <a:pt x="2604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3691129" y="6521961"/>
            <a:ext cx="25203" cy="26985"/>
          </a:xfrm>
          <a:custGeom>
            <a:avLst/>
            <a:gdLst/>
            <a:ahLst/>
            <a:cxnLst/>
            <a:rect l="l" t="t" r="r" b="b"/>
            <a:pathLst>
              <a:path w="25203" h="26985">
                <a:moveTo>
                  <a:pt x="382" y="6300"/>
                </a:moveTo>
                <a:lnTo>
                  <a:pt x="0" y="16619"/>
                </a:lnTo>
                <a:lnTo>
                  <a:pt x="4719" y="24048"/>
                </a:lnTo>
                <a:lnTo>
                  <a:pt x="12138" y="26985"/>
                </a:lnTo>
                <a:lnTo>
                  <a:pt x="19852" y="23827"/>
                </a:lnTo>
                <a:lnTo>
                  <a:pt x="23293" y="19026"/>
                </a:lnTo>
                <a:lnTo>
                  <a:pt x="25203" y="8830"/>
                </a:lnTo>
                <a:lnTo>
                  <a:pt x="21158" y="2076"/>
                </a:lnTo>
                <a:lnTo>
                  <a:pt x="13709" y="0"/>
                </a:lnTo>
                <a:lnTo>
                  <a:pt x="5411" y="3838"/>
                </a:lnTo>
                <a:lnTo>
                  <a:pt x="2604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4253174" y="6786384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4253174" y="6786384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4413618" y="6829666"/>
            <a:ext cx="24639" cy="21762"/>
          </a:xfrm>
          <a:custGeom>
            <a:avLst/>
            <a:gdLst/>
            <a:ahLst/>
            <a:cxnLst/>
            <a:rect l="l" t="t" r="r" b="b"/>
            <a:pathLst>
              <a:path w="24639" h="21762">
                <a:moveTo>
                  <a:pt x="4618" y="0"/>
                </a:moveTo>
                <a:lnTo>
                  <a:pt x="0" y="8703"/>
                </a:lnTo>
                <a:lnTo>
                  <a:pt x="1605" y="16818"/>
                </a:lnTo>
                <a:lnTo>
                  <a:pt x="7680" y="21762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4413618" y="6829666"/>
            <a:ext cx="24639" cy="21762"/>
          </a:xfrm>
          <a:custGeom>
            <a:avLst/>
            <a:gdLst/>
            <a:ahLst/>
            <a:cxnLst/>
            <a:rect l="l" t="t" r="r" b="b"/>
            <a:pathLst>
              <a:path w="24639" h="21762">
                <a:moveTo>
                  <a:pt x="4618" y="0"/>
                </a:moveTo>
                <a:lnTo>
                  <a:pt x="0" y="8703"/>
                </a:lnTo>
                <a:lnTo>
                  <a:pt x="1605" y="16818"/>
                </a:lnTo>
                <a:lnTo>
                  <a:pt x="7680" y="21762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4315031" y="6829176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32" y="24104"/>
                </a:lnTo>
                <a:lnTo>
                  <a:pt x="14042" y="23620"/>
                </a:lnTo>
                <a:lnTo>
                  <a:pt x="20343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9" y="0"/>
                </a:lnTo>
                <a:lnTo>
                  <a:pt x="6169" y="2629"/>
                </a:lnTo>
                <a:lnTo>
                  <a:pt x="923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4315031" y="6829176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32" y="24104"/>
                </a:lnTo>
                <a:lnTo>
                  <a:pt x="14042" y="23620"/>
                </a:lnTo>
                <a:lnTo>
                  <a:pt x="20343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9" y="0"/>
                </a:lnTo>
                <a:lnTo>
                  <a:pt x="6169" y="2629"/>
                </a:lnTo>
                <a:lnTo>
                  <a:pt x="923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4298822" y="6739938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4298822" y="6739938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4048410" y="6894271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4048410" y="6894271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4208857" y="6881830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1"/>
                </a:lnTo>
                <a:lnTo>
                  <a:pt x="1602" y="16817"/>
                </a:lnTo>
                <a:lnTo>
                  <a:pt x="7672" y="21765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4208857" y="6881830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1"/>
                </a:lnTo>
                <a:lnTo>
                  <a:pt x="1602" y="16817"/>
                </a:lnTo>
                <a:lnTo>
                  <a:pt x="7672" y="21765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4110269" y="6937065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9" y="0"/>
                </a:lnTo>
                <a:lnTo>
                  <a:pt x="6169" y="2629"/>
                </a:lnTo>
                <a:lnTo>
                  <a:pt x="923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4110269" y="6937065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9" y="0"/>
                </a:lnTo>
                <a:lnTo>
                  <a:pt x="6169" y="2629"/>
                </a:lnTo>
                <a:lnTo>
                  <a:pt x="923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4094059" y="6847829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4094059" y="6847829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4655687" y="6935415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4655687" y="6935415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4024400" y="613780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4024400" y="613780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3904231" y="6260097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3904231" y="6260097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3643661" y="6326202"/>
            <a:ext cx="24643" cy="21761"/>
          </a:xfrm>
          <a:custGeom>
            <a:avLst/>
            <a:gdLst/>
            <a:ahLst/>
            <a:cxnLst/>
            <a:rect l="l" t="t" r="r" b="b"/>
            <a:pathLst>
              <a:path w="24643" h="21761">
                <a:moveTo>
                  <a:pt x="4616" y="0"/>
                </a:moveTo>
                <a:lnTo>
                  <a:pt x="0" y="8701"/>
                </a:lnTo>
                <a:lnTo>
                  <a:pt x="1608" y="16815"/>
                </a:lnTo>
                <a:lnTo>
                  <a:pt x="7684" y="21761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3643661" y="6326202"/>
            <a:ext cx="24643" cy="21761"/>
          </a:xfrm>
          <a:custGeom>
            <a:avLst/>
            <a:gdLst/>
            <a:ahLst/>
            <a:cxnLst/>
            <a:rect l="l" t="t" r="r" b="b"/>
            <a:pathLst>
              <a:path w="24643" h="21761">
                <a:moveTo>
                  <a:pt x="4616" y="0"/>
                </a:moveTo>
                <a:lnTo>
                  <a:pt x="0" y="8701"/>
                </a:lnTo>
                <a:lnTo>
                  <a:pt x="1608" y="16815"/>
                </a:lnTo>
                <a:lnTo>
                  <a:pt x="7684" y="21761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3545079" y="6381436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3545079" y="6381436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3578849" y="6317340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3578849" y="6317340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123808" y="6202168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3123808" y="6202168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3284255" y="6189725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3284255" y="6189725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3209244" y="6295962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3209244" y="6295962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3260209" y="6098019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3260209" y="6098019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3331199" y="6118762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3331199" y="6118762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3491646" y="6106314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3491646" y="6106314"/>
            <a:ext cx="24643" cy="21763"/>
          </a:xfrm>
          <a:custGeom>
            <a:avLst/>
            <a:gdLst/>
            <a:ahLst/>
            <a:cxnLst/>
            <a:rect l="l" t="t" r="r" b="b"/>
            <a:pathLst>
              <a:path w="24643" h="21763">
                <a:moveTo>
                  <a:pt x="4616" y="0"/>
                </a:moveTo>
                <a:lnTo>
                  <a:pt x="0" y="8707"/>
                </a:lnTo>
                <a:lnTo>
                  <a:pt x="1608" y="16820"/>
                </a:lnTo>
                <a:lnTo>
                  <a:pt x="7684" y="21763"/>
                </a:lnTo>
                <a:lnTo>
                  <a:pt x="16472" y="20957"/>
                </a:lnTo>
                <a:lnTo>
                  <a:pt x="18865" y="19570"/>
                </a:lnTo>
                <a:lnTo>
                  <a:pt x="24643" y="11813"/>
                </a:lnTo>
                <a:lnTo>
                  <a:pt x="22181" y="4740"/>
                </a:lnTo>
                <a:lnTo>
                  <a:pt x="14522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3401184" y="6202700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3401184" y="6202700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3376851" y="6072314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3376851" y="6072314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3291242" y="6595645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3291242" y="6595645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3446219" y="6573796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3446219" y="6573796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3366926" y="6634173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3366926" y="6634173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3350715" y="6544941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3350715" y="6544941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3060664" y="6901840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3060664" y="6901840"/>
            <a:ext cx="24638" cy="21762"/>
          </a:xfrm>
          <a:custGeom>
            <a:avLst/>
            <a:gdLst/>
            <a:ahLst/>
            <a:cxnLst/>
            <a:rect l="l" t="t" r="r" b="b"/>
            <a:pathLst>
              <a:path w="24638" h="21762">
                <a:moveTo>
                  <a:pt x="4616" y="0"/>
                </a:moveTo>
                <a:lnTo>
                  <a:pt x="0" y="8703"/>
                </a:lnTo>
                <a:lnTo>
                  <a:pt x="1608" y="16818"/>
                </a:lnTo>
                <a:lnTo>
                  <a:pt x="7684" y="21762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3221109" y="6889392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3221109" y="6889392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3122526" y="694462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3122526" y="6944627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3106316" y="6855392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3106316" y="6855392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3659558" y="6941469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3659558" y="6941469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3820002" y="6929028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3820002" y="6929028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3721423" y="698426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3721423" y="698426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3705212" y="6895028"/>
            <a:ext cx="25203" cy="26982"/>
          </a:xfrm>
          <a:custGeom>
            <a:avLst/>
            <a:gdLst/>
            <a:ahLst/>
            <a:cxnLst/>
            <a:rect l="l" t="t" r="r" b="b"/>
            <a:pathLst>
              <a:path w="25203" h="26982">
                <a:moveTo>
                  <a:pt x="2604" y="7059"/>
                </a:moveTo>
                <a:lnTo>
                  <a:pt x="382" y="6297"/>
                </a:lnTo>
                <a:lnTo>
                  <a:pt x="0" y="16615"/>
                </a:lnTo>
                <a:lnTo>
                  <a:pt x="4719" y="24045"/>
                </a:lnTo>
                <a:lnTo>
                  <a:pt x="12138" y="26982"/>
                </a:lnTo>
                <a:lnTo>
                  <a:pt x="19852" y="23823"/>
                </a:lnTo>
                <a:lnTo>
                  <a:pt x="23293" y="19022"/>
                </a:lnTo>
                <a:lnTo>
                  <a:pt x="25203" y="8828"/>
                </a:lnTo>
                <a:lnTo>
                  <a:pt x="21160" y="2075"/>
                </a:lnTo>
                <a:lnTo>
                  <a:pt x="13714" y="0"/>
                </a:lnTo>
                <a:lnTo>
                  <a:pt x="5417" y="3839"/>
                </a:lnTo>
                <a:lnTo>
                  <a:pt x="2604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3705212" y="6895028"/>
            <a:ext cx="25203" cy="26982"/>
          </a:xfrm>
          <a:custGeom>
            <a:avLst/>
            <a:gdLst/>
            <a:ahLst/>
            <a:cxnLst/>
            <a:rect l="l" t="t" r="r" b="b"/>
            <a:pathLst>
              <a:path w="25203" h="26982">
                <a:moveTo>
                  <a:pt x="382" y="6297"/>
                </a:moveTo>
                <a:lnTo>
                  <a:pt x="0" y="16615"/>
                </a:lnTo>
                <a:lnTo>
                  <a:pt x="4719" y="24045"/>
                </a:lnTo>
                <a:lnTo>
                  <a:pt x="12138" y="26982"/>
                </a:lnTo>
                <a:lnTo>
                  <a:pt x="19852" y="23823"/>
                </a:lnTo>
                <a:lnTo>
                  <a:pt x="23293" y="19022"/>
                </a:lnTo>
                <a:lnTo>
                  <a:pt x="25203" y="8828"/>
                </a:lnTo>
                <a:lnTo>
                  <a:pt x="21160" y="2075"/>
                </a:lnTo>
                <a:lnTo>
                  <a:pt x="13714" y="0"/>
                </a:lnTo>
                <a:lnTo>
                  <a:pt x="5417" y="3839"/>
                </a:lnTo>
                <a:lnTo>
                  <a:pt x="2604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3986523" y="6614502"/>
            <a:ext cx="24638" cy="21766"/>
          </a:xfrm>
          <a:custGeom>
            <a:avLst/>
            <a:gdLst/>
            <a:ahLst/>
            <a:cxnLst/>
            <a:rect l="l" t="t" r="r" b="b"/>
            <a:pathLst>
              <a:path w="24638" h="21766">
                <a:moveTo>
                  <a:pt x="4611" y="0"/>
                </a:moveTo>
                <a:lnTo>
                  <a:pt x="0" y="8709"/>
                </a:lnTo>
                <a:lnTo>
                  <a:pt x="1611" y="16825"/>
                </a:lnTo>
                <a:lnTo>
                  <a:pt x="7690" y="21766"/>
                </a:lnTo>
                <a:lnTo>
                  <a:pt x="16480" y="20951"/>
                </a:lnTo>
                <a:lnTo>
                  <a:pt x="18861" y="19570"/>
                </a:lnTo>
                <a:lnTo>
                  <a:pt x="24638" y="11813"/>
                </a:lnTo>
                <a:lnTo>
                  <a:pt x="22177" y="4740"/>
                </a:lnTo>
                <a:lnTo>
                  <a:pt x="14517" y="184"/>
                </a:lnTo>
                <a:lnTo>
                  <a:pt x="46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3986523" y="6614502"/>
            <a:ext cx="24638" cy="21766"/>
          </a:xfrm>
          <a:custGeom>
            <a:avLst/>
            <a:gdLst/>
            <a:ahLst/>
            <a:cxnLst/>
            <a:rect l="l" t="t" r="r" b="b"/>
            <a:pathLst>
              <a:path w="24638" h="21766">
                <a:moveTo>
                  <a:pt x="4611" y="0"/>
                </a:moveTo>
                <a:lnTo>
                  <a:pt x="0" y="8709"/>
                </a:lnTo>
                <a:lnTo>
                  <a:pt x="1611" y="16825"/>
                </a:lnTo>
                <a:lnTo>
                  <a:pt x="7690" y="21766"/>
                </a:lnTo>
                <a:lnTo>
                  <a:pt x="16480" y="20951"/>
                </a:lnTo>
                <a:lnTo>
                  <a:pt x="18861" y="19570"/>
                </a:lnTo>
                <a:lnTo>
                  <a:pt x="24638" y="11813"/>
                </a:lnTo>
                <a:lnTo>
                  <a:pt x="22177" y="4740"/>
                </a:lnTo>
                <a:lnTo>
                  <a:pt x="14517" y="184"/>
                </a:lnTo>
                <a:lnTo>
                  <a:pt x="4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4146969" y="6602054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4146969" y="6602054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4048382" y="6657292"/>
            <a:ext cx="22447" cy="24103"/>
          </a:xfrm>
          <a:custGeom>
            <a:avLst/>
            <a:gdLst/>
            <a:ahLst/>
            <a:cxnLst/>
            <a:rect l="l" t="t" r="r" b="b"/>
            <a:pathLst>
              <a:path w="22447" h="24103">
                <a:moveTo>
                  <a:pt x="0" y="17175"/>
                </a:moveTo>
                <a:lnTo>
                  <a:pt x="6327" y="24103"/>
                </a:lnTo>
                <a:lnTo>
                  <a:pt x="14037" y="23622"/>
                </a:lnTo>
                <a:lnTo>
                  <a:pt x="20340" y="18179"/>
                </a:lnTo>
                <a:lnTo>
                  <a:pt x="22447" y="10223"/>
                </a:lnTo>
                <a:lnTo>
                  <a:pt x="21196" y="6317"/>
                </a:lnTo>
                <a:lnTo>
                  <a:pt x="13699" y="0"/>
                </a:lnTo>
                <a:lnTo>
                  <a:pt x="6169" y="2632"/>
                </a:lnTo>
                <a:lnTo>
                  <a:pt x="923" y="10084"/>
                </a:lnTo>
                <a:lnTo>
                  <a:pt x="0" y="171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4048382" y="6657292"/>
            <a:ext cx="22447" cy="24103"/>
          </a:xfrm>
          <a:custGeom>
            <a:avLst/>
            <a:gdLst/>
            <a:ahLst/>
            <a:cxnLst/>
            <a:rect l="l" t="t" r="r" b="b"/>
            <a:pathLst>
              <a:path w="22447" h="24103">
                <a:moveTo>
                  <a:pt x="0" y="17175"/>
                </a:moveTo>
                <a:lnTo>
                  <a:pt x="6327" y="24103"/>
                </a:lnTo>
                <a:lnTo>
                  <a:pt x="14037" y="23622"/>
                </a:lnTo>
                <a:lnTo>
                  <a:pt x="20340" y="18179"/>
                </a:lnTo>
                <a:lnTo>
                  <a:pt x="22447" y="10223"/>
                </a:lnTo>
                <a:lnTo>
                  <a:pt x="21196" y="6317"/>
                </a:lnTo>
                <a:lnTo>
                  <a:pt x="13699" y="0"/>
                </a:lnTo>
                <a:lnTo>
                  <a:pt x="6169" y="2632"/>
                </a:lnTo>
                <a:lnTo>
                  <a:pt x="923" y="10084"/>
                </a:lnTo>
                <a:lnTo>
                  <a:pt x="0" y="171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4032172" y="6568059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4032172" y="6568059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4598904" y="6907663"/>
            <a:ext cx="23113" cy="23223"/>
          </a:xfrm>
          <a:custGeom>
            <a:avLst/>
            <a:gdLst/>
            <a:ahLst/>
            <a:cxnLst/>
            <a:rect l="l" t="t" r="r" b="b"/>
            <a:pathLst>
              <a:path w="23113" h="23223">
                <a:moveTo>
                  <a:pt x="0" y="15407"/>
                </a:moveTo>
                <a:lnTo>
                  <a:pt x="7576" y="22956"/>
                </a:lnTo>
                <a:lnTo>
                  <a:pt x="16535" y="23223"/>
                </a:lnTo>
                <a:lnTo>
                  <a:pt x="22850" y="17322"/>
                </a:lnTo>
                <a:lnTo>
                  <a:pt x="23113" y="8219"/>
                </a:lnTo>
                <a:lnTo>
                  <a:pt x="17090" y="0"/>
                </a:lnTo>
                <a:lnTo>
                  <a:pt x="8989" y="879"/>
                </a:lnTo>
                <a:lnTo>
                  <a:pt x="2191" y="7995"/>
                </a:lnTo>
                <a:lnTo>
                  <a:pt x="0" y="15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4598904" y="6907663"/>
            <a:ext cx="23113" cy="23223"/>
          </a:xfrm>
          <a:custGeom>
            <a:avLst/>
            <a:gdLst/>
            <a:ahLst/>
            <a:cxnLst/>
            <a:rect l="l" t="t" r="r" b="b"/>
            <a:pathLst>
              <a:path w="23113" h="23223">
                <a:moveTo>
                  <a:pt x="0" y="15407"/>
                </a:moveTo>
                <a:lnTo>
                  <a:pt x="7576" y="22956"/>
                </a:lnTo>
                <a:lnTo>
                  <a:pt x="16535" y="23223"/>
                </a:lnTo>
                <a:lnTo>
                  <a:pt x="22850" y="17322"/>
                </a:lnTo>
                <a:lnTo>
                  <a:pt x="23113" y="8219"/>
                </a:lnTo>
                <a:lnTo>
                  <a:pt x="17090" y="0"/>
                </a:lnTo>
                <a:lnTo>
                  <a:pt x="8989" y="879"/>
                </a:lnTo>
                <a:lnTo>
                  <a:pt x="2191" y="7995"/>
                </a:lnTo>
                <a:lnTo>
                  <a:pt x="0" y="15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4504645" y="6856410"/>
            <a:ext cx="27531" cy="36997"/>
          </a:xfrm>
          <a:custGeom>
            <a:avLst/>
            <a:gdLst/>
            <a:ahLst/>
            <a:cxnLst/>
            <a:rect l="l" t="t" r="r" b="b"/>
            <a:pathLst>
              <a:path w="27531" h="36997">
                <a:moveTo>
                  <a:pt x="13918" y="0"/>
                </a:moveTo>
                <a:lnTo>
                  <a:pt x="5375" y="7497"/>
                </a:lnTo>
                <a:lnTo>
                  <a:pt x="969" y="15621"/>
                </a:lnTo>
                <a:lnTo>
                  <a:pt x="0" y="23502"/>
                </a:lnTo>
                <a:lnTo>
                  <a:pt x="1767" y="30272"/>
                </a:lnTo>
                <a:lnTo>
                  <a:pt x="5572" y="35060"/>
                </a:lnTo>
                <a:lnTo>
                  <a:pt x="10714" y="36997"/>
                </a:lnTo>
                <a:lnTo>
                  <a:pt x="16495" y="35213"/>
                </a:lnTo>
                <a:lnTo>
                  <a:pt x="22214" y="28839"/>
                </a:lnTo>
                <a:lnTo>
                  <a:pt x="22350" y="28613"/>
                </a:lnTo>
                <a:lnTo>
                  <a:pt x="27531" y="18744"/>
                </a:lnTo>
                <a:lnTo>
                  <a:pt x="26260" y="7536"/>
                </a:lnTo>
                <a:lnTo>
                  <a:pt x="19506" y="337"/>
                </a:lnTo>
                <a:lnTo>
                  <a:pt x="139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4504645" y="6856410"/>
            <a:ext cx="27531" cy="36997"/>
          </a:xfrm>
          <a:custGeom>
            <a:avLst/>
            <a:gdLst/>
            <a:ahLst/>
            <a:cxnLst/>
            <a:rect l="l" t="t" r="r" b="b"/>
            <a:pathLst>
              <a:path w="27531" h="36997">
                <a:moveTo>
                  <a:pt x="13918" y="0"/>
                </a:moveTo>
                <a:lnTo>
                  <a:pt x="5375" y="7497"/>
                </a:lnTo>
                <a:lnTo>
                  <a:pt x="969" y="15621"/>
                </a:lnTo>
                <a:lnTo>
                  <a:pt x="0" y="23502"/>
                </a:lnTo>
                <a:lnTo>
                  <a:pt x="1767" y="30272"/>
                </a:lnTo>
                <a:lnTo>
                  <a:pt x="5572" y="35060"/>
                </a:lnTo>
                <a:lnTo>
                  <a:pt x="10714" y="36997"/>
                </a:lnTo>
                <a:lnTo>
                  <a:pt x="16495" y="35213"/>
                </a:lnTo>
                <a:lnTo>
                  <a:pt x="22214" y="28839"/>
                </a:lnTo>
                <a:lnTo>
                  <a:pt x="22350" y="28613"/>
                </a:lnTo>
                <a:lnTo>
                  <a:pt x="27531" y="18744"/>
                </a:lnTo>
                <a:lnTo>
                  <a:pt x="26260" y="7536"/>
                </a:lnTo>
                <a:lnTo>
                  <a:pt x="19506" y="337"/>
                </a:lnTo>
                <a:lnTo>
                  <a:pt x="139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4308899" y="6556837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9" y="0"/>
                </a:lnTo>
                <a:lnTo>
                  <a:pt x="6169" y="2629"/>
                </a:lnTo>
                <a:lnTo>
                  <a:pt x="923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4308899" y="6556837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9" y="0"/>
                </a:lnTo>
                <a:lnTo>
                  <a:pt x="6169" y="2629"/>
                </a:lnTo>
                <a:lnTo>
                  <a:pt x="923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4372993" y="6665522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4372993" y="6665522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4178230" y="6660946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0" y="19425"/>
                </a:move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4178230" y="6660946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1664" y="11353"/>
                </a:moveTo>
                <a:lnTo>
                  <a:pt x="0" y="19425"/>
                </a:ln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4394458" y="6618224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596" y="1014"/>
                </a:lnTo>
                <a:lnTo>
                  <a:pt x="9131" y="0"/>
                </a:lnTo>
                <a:lnTo>
                  <a:pt x="3431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4394274" y="6618224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6" y="6278"/>
                </a:lnTo>
                <a:lnTo>
                  <a:pt x="9316" y="0"/>
                </a:lnTo>
                <a:lnTo>
                  <a:pt x="15780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4292688" y="6467603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4292688" y="6467603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4298762" y="6698651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0" y="19424"/>
                </a:move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4298762" y="6698651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1664" y="11353"/>
                </a:moveTo>
                <a:lnTo>
                  <a:pt x="0" y="19424"/>
                </a:ln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4255997" y="6839827"/>
            <a:ext cx="23113" cy="23221"/>
          </a:xfrm>
          <a:custGeom>
            <a:avLst/>
            <a:gdLst/>
            <a:ahLst/>
            <a:cxnLst/>
            <a:rect l="l" t="t" r="r" b="b"/>
            <a:pathLst>
              <a:path w="23113" h="23221">
                <a:moveTo>
                  <a:pt x="0" y="15407"/>
                </a:moveTo>
                <a:lnTo>
                  <a:pt x="7577" y="22957"/>
                </a:lnTo>
                <a:lnTo>
                  <a:pt x="16535" y="23221"/>
                </a:lnTo>
                <a:lnTo>
                  <a:pt x="22849" y="17314"/>
                </a:lnTo>
                <a:lnTo>
                  <a:pt x="23113" y="8219"/>
                </a:lnTo>
                <a:lnTo>
                  <a:pt x="17088" y="0"/>
                </a:lnTo>
                <a:lnTo>
                  <a:pt x="8983" y="879"/>
                </a:lnTo>
                <a:lnTo>
                  <a:pt x="2186" y="7995"/>
                </a:lnTo>
                <a:lnTo>
                  <a:pt x="0" y="15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4255997" y="6839827"/>
            <a:ext cx="23113" cy="23221"/>
          </a:xfrm>
          <a:custGeom>
            <a:avLst/>
            <a:gdLst/>
            <a:ahLst/>
            <a:cxnLst/>
            <a:rect l="l" t="t" r="r" b="b"/>
            <a:pathLst>
              <a:path w="23113" h="23221">
                <a:moveTo>
                  <a:pt x="0" y="15407"/>
                </a:moveTo>
                <a:lnTo>
                  <a:pt x="7577" y="22957"/>
                </a:lnTo>
                <a:lnTo>
                  <a:pt x="16535" y="23221"/>
                </a:lnTo>
                <a:lnTo>
                  <a:pt x="22849" y="17314"/>
                </a:lnTo>
                <a:lnTo>
                  <a:pt x="23113" y="8219"/>
                </a:lnTo>
                <a:lnTo>
                  <a:pt x="17088" y="0"/>
                </a:lnTo>
                <a:lnTo>
                  <a:pt x="8983" y="879"/>
                </a:lnTo>
                <a:lnTo>
                  <a:pt x="2186" y="7995"/>
                </a:lnTo>
                <a:lnTo>
                  <a:pt x="0" y="15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4165895" y="6760144"/>
            <a:ext cx="23113" cy="23218"/>
          </a:xfrm>
          <a:custGeom>
            <a:avLst/>
            <a:gdLst/>
            <a:ahLst/>
            <a:cxnLst/>
            <a:rect l="l" t="t" r="r" b="b"/>
            <a:pathLst>
              <a:path w="23113" h="23218">
                <a:moveTo>
                  <a:pt x="0" y="15409"/>
                </a:moveTo>
                <a:lnTo>
                  <a:pt x="7580" y="22954"/>
                </a:lnTo>
                <a:lnTo>
                  <a:pt x="16541" y="23218"/>
                </a:lnTo>
                <a:lnTo>
                  <a:pt x="22854" y="17313"/>
                </a:lnTo>
                <a:lnTo>
                  <a:pt x="23113" y="8221"/>
                </a:lnTo>
                <a:lnTo>
                  <a:pt x="17090" y="0"/>
                </a:lnTo>
                <a:lnTo>
                  <a:pt x="8989" y="876"/>
                </a:lnTo>
                <a:lnTo>
                  <a:pt x="2191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4165895" y="6760144"/>
            <a:ext cx="23113" cy="23218"/>
          </a:xfrm>
          <a:custGeom>
            <a:avLst/>
            <a:gdLst/>
            <a:ahLst/>
            <a:cxnLst/>
            <a:rect l="l" t="t" r="r" b="b"/>
            <a:pathLst>
              <a:path w="23113" h="23218">
                <a:moveTo>
                  <a:pt x="0" y="15409"/>
                </a:moveTo>
                <a:lnTo>
                  <a:pt x="7580" y="22954"/>
                </a:lnTo>
                <a:lnTo>
                  <a:pt x="16541" y="23218"/>
                </a:lnTo>
                <a:lnTo>
                  <a:pt x="22854" y="17313"/>
                </a:lnTo>
                <a:lnTo>
                  <a:pt x="23113" y="8221"/>
                </a:lnTo>
                <a:lnTo>
                  <a:pt x="17090" y="0"/>
                </a:lnTo>
                <a:lnTo>
                  <a:pt x="8989" y="876"/>
                </a:lnTo>
                <a:lnTo>
                  <a:pt x="2191" y="7992"/>
                </a:lnTo>
                <a:lnTo>
                  <a:pt x="0" y="15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4228388" y="6739689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4228388" y="6739689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4345545" y="6845168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36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4345545" y="6845168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36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4094969" y="6708820"/>
            <a:ext cx="25534" cy="37022"/>
          </a:xfrm>
          <a:custGeom>
            <a:avLst/>
            <a:gdLst/>
            <a:ahLst/>
            <a:cxnLst/>
            <a:rect l="l" t="t" r="r" b="b"/>
            <a:pathLst>
              <a:path w="25534" h="37022">
                <a:moveTo>
                  <a:pt x="3588" y="2690"/>
                </a:moveTo>
                <a:lnTo>
                  <a:pt x="0" y="14434"/>
                </a:lnTo>
                <a:lnTo>
                  <a:pt x="913" y="24243"/>
                </a:lnTo>
                <a:lnTo>
                  <a:pt x="4966" y="31614"/>
                </a:lnTo>
                <a:lnTo>
                  <a:pt x="10794" y="36042"/>
                </a:lnTo>
                <a:lnTo>
                  <a:pt x="17033" y="37022"/>
                </a:lnTo>
                <a:lnTo>
                  <a:pt x="22321" y="34051"/>
                </a:lnTo>
                <a:lnTo>
                  <a:pt x="25293" y="26624"/>
                </a:lnTo>
                <a:lnTo>
                  <a:pt x="25534" y="22896"/>
                </a:lnTo>
                <a:lnTo>
                  <a:pt x="25286" y="12789"/>
                </a:lnTo>
                <a:lnTo>
                  <a:pt x="19650" y="4141"/>
                </a:lnTo>
                <a:lnTo>
                  <a:pt x="11290" y="0"/>
                </a:lnTo>
                <a:lnTo>
                  <a:pt x="3588" y="2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4094969" y="6708820"/>
            <a:ext cx="25534" cy="37022"/>
          </a:xfrm>
          <a:custGeom>
            <a:avLst/>
            <a:gdLst/>
            <a:ahLst/>
            <a:cxnLst/>
            <a:rect l="l" t="t" r="r" b="b"/>
            <a:pathLst>
              <a:path w="25534" h="37022">
                <a:moveTo>
                  <a:pt x="3588" y="2690"/>
                </a:moveTo>
                <a:lnTo>
                  <a:pt x="0" y="14434"/>
                </a:lnTo>
                <a:lnTo>
                  <a:pt x="913" y="24243"/>
                </a:lnTo>
                <a:lnTo>
                  <a:pt x="4966" y="31614"/>
                </a:lnTo>
                <a:lnTo>
                  <a:pt x="10794" y="36042"/>
                </a:lnTo>
                <a:lnTo>
                  <a:pt x="17033" y="37022"/>
                </a:lnTo>
                <a:lnTo>
                  <a:pt x="22321" y="34051"/>
                </a:lnTo>
                <a:lnTo>
                  <a:pt x="25293" y="26624"/>
                </a:lnTo>
                <a:lnTo>
                  <a:pt x="25534" y="22896"/>
                </a:lnTo>
                <a:lnTo>
                  <a:pt x="25286" y="12789"/>
                </a:lnTo>
                <a:lnTo>
                  <a:pt x="19650" y="4141"/>
                </a:lnTo>
                <a:lnTo>
                  <a:pt x="11290" y="0"/>
                </a:lnTo>
                <a:lnTo>
                  <a:pt x="3588" y="26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3606522" y="6492981"/>
            <a:ext cx="22446" cy="24104"/>
          </a:xfrm>
          <a:custGeom>
            <a:avLst/>
            <a:gdLst/>
            <a:ahLst/>
            <a:cxnLst/>
            <a:rect l="l" t="t" r="r" b="b"/>
            <a:pathLst>
              <a:path w="22446" h="24104">
                <a:moveTo>
                  <a:pt x="0" y="17183"/>
                </a:moveTo>
                <a:lnTo>
                  <a:pt x="6328" y="24104"/>
                </a:lnTo>
                <a:lnTo>
                  <a:pt x="14040" y="23618"/>
                </a:lnTo>
                <a:lnTo>
                  <a:pt x="20343" y="18171"/>
                </a:lnTo>
                <a:lnTo>
                  <a:pt x="22446" y="10212"/>
                </a:lnTo>
                <a:lnTo>
                  <a:pt x="21196" y="6312"/>
                </a:lnTo>
                <a:lnTo>
                  <a:pt x="13698" y="0"/>
                </a:lnTo>
                <a:lnTo>
                  <a:pt x="6166" y="2636"/>
                </a:lnTo>
                <a:lnTo>
                  <a:pt x="920" y="10092"/>
                </a:lnTo>
                <a:lnTo>
                  <a:pt x="0" y="171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3606522" y="6492981"/>
            <a:ext cx="22446" cy="24104"/>
          </a:xfrm>
          <a:custGeom>
            <a:avLst/>
            <a:gdLst/>
            <a:ahLst/>
            <a:cxnLst/>
            <a:rect l="l" t="t" r="r" b="b"/>
            <a:pathLst>
              <a:path w="22446" h="24104">
                <a:moveTo>
                  <a:pt x="0" y="17183"/>
                </a:moveTo>
                <a:lnTo>
                  <a:pt x="6328" y="24104"/>
                </a:lnTo>
                <a:lnTo>
                  <a:pt x="14040" y="23618"/>
                </a:lnTo>
                <a:lnTo>
                  <a:pt x="20343" y="18171"/>
                </a:lnTo>
                <a:lnTo>
                  <a:pt x="22446" y="10212"/>
                </a:lnTo>
                <a:lnTo>
                  <a:pt x="21196" y="6312"/>
                </a:lnTo>
                <a:lnTo>
                  <a:pt x="13698" y="0"/>
                </a:lnTo>
                <a:lnTo>
                  <a:pt x="6166" y="2636"/>
                </a:lnTo>
                <a:lnTo>
                  <a:pt x="920" y="10092"/>
                </a:lnTo>
                <a:lnTo>
                  <a:pt x="0" y="171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3670617" y="6601671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3670617" y="6601671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3453857" y="6606509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0" y="19425"/>
                </a:move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3453857" y="6606509"/>
            <a:ext cx="28025" cy="29421"/>
          </a:xfrm>
          <a:custGeom>
            <a:avLst/>
            <a:gdLst/>
            <a:ahLst/>
            <a:cxnLst/>
            <a:rect l="l" t="t" r="r" b="b"/>
            <a:pathLst>
              <a:path w="28025" h="29421">
                <a:moveTo>
                  <a:pt x="1664" y="11353"/>
                </a:moveTo>
                <a:lnTo>
                  <a:pt x="0" y="19425"/>
                </a:lnTo>
                <a:lnTo>
                  <a:pt x="859" y="24933"/>
                </a:lnTo>
                <a:lnTo>
                  <a:pt x="3654" y="28169"/>
                </a:lnTo>
                <a:lnTo>
                  <a:pt x="7793" y="29421"/>
                </a:lnTo>
                <a:lnTo>
                  <a:pt x="12687" y="28981"/>
                </a:lnTo>
                <a:lnTo>
                  <a:pt x="17747" y="27138"/>
                </a:lnTo>
                <a:lnTo>
                  <a:pt x="22384" y="24182"/>
                </a:lnTo>
                <a:lnTo>
                  <a:pt x="26006" y="20402"/>
                </a:lnTo>
                <a:lnTo>
                  <a:pt x="28025" y="16090"/>
                </a:lnTo>
                <a:lnTo>
                  <a:pt x="27852" y="11534"/>
                </a:lnTo>
                <a:lnTo>
                  <a:pt x="24895" y="7025"/>
                </a:lnTo>
                <a:lnTo>
                  <a:pt x="18567" y="2852"/>
                </a:lnTo>
                <a:lnTo>
                  <a:pt x="10846" y="0"/>
                </a:lnTo>
                <a:lnTo>
                  <a:pt x="8928" y="4394"/>
                </a:lnTo>
                <a:lnTo>
                  <a:pt x="2235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3570549" y="6505618"/>
            <a:ext cx="19058" cy="25034"/>
          </a:xfrm>
          <a:custGeom>
            <a:avLst/>
            <a:gdLst/>
            <a:ahLst/>
            <a:cxnLst/>
            <a:rect l="l" t="t" r="r" b="b"/>
            <a:pathLst>
              <a:path w="19058" h="25034">
                <a:moveTo>
                  <a:pt x="567" y="15776"/>
                </a:moveTo>
                <a:lnTo>
                  <a:pt x="0" y="18672"/>
                </a:lnTo>
                <a:lnTo>
                  <a:pt x="5505" y="25034"/>
                </a:lnTo>
                <a:lnTo>
                  <a:pt x="13042" y="23690"/>
                </a:lnTo>
                <a:lnTo>
                  <a:pt x="18823" y="16939"/>
                </a:lnTo>
                <a:lnTo>
                  <a:pt x="19058" y="7077"/>
                </a:lnTo>
                <a:lnTo>
                  <a:pt x="15585" y="1014"/>
                </a:lnTo>
                <a:lnTo>
                  <a:pt x="9121" y="0"/>
                </a:lnTo>
                <a:lnTo>
                  <a:pt x="3421" y="6278"/>
                </a:lnTo>
                <a:lnTo>
                  <a:pt x="56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3570367" y="6505618"/>
            <a:ext cx="19240" cy="25034"/>
          </a:xfrm>
          <a:custGeom>
            <a:avLst/>
            <a:gdLst/>
            <a:ahLst/>
            <a:cxnLst/>
            <a:rect l="l" t="t" r="r" b="b"/>
            <a:pathLst>
              <a:path w="19240" h="25034">
                <a:moveTo>
                  <a:pt x="749" y="15776"/>
                </a:moveTo>
                <a:lnTo>
                  <a:pt x="3603" y="6278"/>
                </a:lnTo>
                <a:lnTo>
                  <a:pt x="9303" y="0"/>
                </a:lnTo>
                <a:lnTo>
                  <a:pt x="15768" y="1014"/>
                </a:lnTo>
                <a:lnTo>
                  <a:pt x="19240" y="7077"/>
                </a:lnTo>
                <a:lnTo>
                  <a:pt x="19005" y="16939"/>
                </a:lnTo>
                <a:lnTo>
                  <a:pt x="13224" y="23690"/>
                </a:lnTo>
                <a:lnTo>
                  <a:pt x="5687" y="25034"/>
                </a:lnTo>
                <a:lnTo>
                  <a:pt x="182" y="18672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3692953" y="6148203"/>
            <a:ext cx="25197" cy="26986"/>
          </a:xfrm>
          <a:custGeom>
            <a:avLst/>
            <a:gdLst/>
            <a:ahLst/>
            <a:cxnLst/>
            <a:rect l="l" t="t" r="r" b="b"/>
            <a:pathLst>
              <a:path w="25197" h="26986">
                <a:moveTo>
                  <a:pt x="2604" y="7050"/>
                </a:moveTo>
                <a:lnTo>
                  <a:pt x="382" y="6301"/>
                </a:lnTo>
                <a:lnTo>
                  <a:pt x="0" y="16621"/>
                </a:lnTo>
                <a:lnTo>
                  <a:pt x="4720" y="24050"/>
                </a:lnTo>
                <a:lnTo>
                  <a:pt x="12137" y="26986"/>
                </a:lnTo>
                <a:lnTo>
                  <a:pt x="19847" y="23824"/>
                </a:lnTo>
                <a:lnTo>
                  <a:pt x="23280" y="19026"/>
                </a:lnTo>
                <a:lnTo>
                  <a:pt x="25197" y="8831"/>
                </a:lnTo>
                <a:lnTo>
                  <a:pt x="21157" y="2077"/>
                </a:lnTo>
                <a:lnTo>
                  <a:pt x="13713" y="0"/>
                </a:lnTo>
                <a:lnTo>
                  <a:pt x="5416" y="3833"/>
                </a:lnTo>
                <a:lnTo>
                  <a:pt x="2604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3692953" y="6148203"/>
            <a:ext cx="25197" cy="26986"/>
          </a:xfrm>
          <a:custGeom>
            <a:avLst/>
            <a:gdLst/>
            <a:ahLst/>
            <a:cxnLst/>
            <a:rect l="l" t="t" r="r" b="b"/>
            <a:pathLst>
              <a:path w="25197" h="26986">
                <a:moveTo>
                  <a:pt x="382" y="6301"/>
                </a:moveTo>
                <a:lnTo>
                  <a:pt x="0" y="16621"/>
                </a:lnTo>
                <a:lnTo>
                  <a:pt x="4720" y="24050"/>
                </a:lnTo>
                <a:lnTo>
                  <a:pt x="12137" y="26986"/>
                </a:lnTo>
                <a:lnTo>
                  <a:pt x="19847" y="23824"/>
                </a:lnTo>
                <a:lnTo>
                  <a:pt x="23280" y="19026"/>
                </a:lnTo>
                <a:lnTo>
                  <a:pt x="25197" y="8831"/>
                </a:lnTo>
                <a:lnTo>
                  <a:pt x="21157" y="2077"/>
                </a:lnTo>
                <a:lnTo>
                  <a:pt x="13713" y="0"/>
                </a:lnTo>
                <a:lnTo>
                  <a:pt x="5416" y="3833"/>
                </a:lnTo>
                <a:lnTo>
                  <a:pt x="2604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3755355" y="6474437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3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3755355" y="6474437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3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3695141" y="6683760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3695141" y="6683760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3594840" y="6765263"/>
            <a:ext cx="23113" cy="23211"/>
          </a:xfrm>
          <a:custGeom>
            <a:avLst/>
            <a:gdLst/>
            <a:ahLst/>
            <a:cxnLst/>
            <a:rect l="l" t="t" r="r" b="b"/>
            <a:pathLst>
              <a:path w="23113" h="23211">
                <a:moveTo>
                  <a:pt x="0" y="15409"/>
                </a:moveTo>
                <a:lnTo>
                  <a:pt x="7581" y="22953"/>
                </a:lnTo>
                <a:lnTo>
                  <a:pt x="16542" y="23211"/>
                </a:lnTo>
                <a:lnTo>
                  <a:pt x="22853" y="17299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3594840" y="6765263"/>
            <a:ext cx="23113" cy="23211"/>
          </a:xfrm>
          <a:custGeom>
            <a:avLst/>
            <a:gdLst/>
            <a:ahLst/>
            <a:cxnLst/>
            <a:rect l="l" t="t" r="r" b="b"/>
            <a:pathLst>
              <a:path w="23113" h="23211">
                <a:moveTo>
                  <a:pt x="0" y="15409"/>
                </a:moveTo>
                <a:lnTo>
                  <a:pt x="7581" y="22953"/>
                </a:lnTo>
                <a:lnTo>
                  <a:pt x="16542" y="23211"/>
                </a:lnTo>
                <a:lnTo>
                  <a:pt x="22853" y="17299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3463517" y="6696294"/>
            <a:ext cx="23113" cy="23213"/>
          </a:xfrm>
          <a:custGeom>
            <a:avLst/>
            <a:gdLst/>
            <a:ahLst/>
            <a:cxnLst/>
            <a:rect l="l" t="t" r="r" b="b"/>
            <a:pathLst>
              <a:path w="23113" h="23213">
                <a:moveTo>
                  <a:pt x="0" y="15409"/>
                </a:moveTo>
                <a:lnTo>
                  <a:pt x="7580" y="22952"/>
                </a:lnTo>
                <a:lnTo>
                  <a:pt x="16541" y="23213"/>
                </a:lnTo>
                <a:lnTo>
                  <a:pt x="22854" y="17308"/>
                </a:lnTo>
                <a:lnTo>
                  <a:pt x="23113" y="8221"/>
                </a:lnTo>
                <a:lnTo>
                  <a:pt x="17090" y="0"/>
                </a:lnTo>
                <a:lnTo>
                  <a:pt x="8989" y="876"/>
                </a:lnTo>
                <a:lnTo>
                  <a:pt x="2191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3463517" y="6696294"/>
            <a:ext cx="23113" cy="23213"/>
          </a:xfrm>
          <a:custGeom>
            <a:avLst/>
            <a:gdLst/>
            <a:ahLst/>
            <a:cxnLst/>
            <a:rect l="l" t="t" r="r" b="b"/>
            <a:pathLst>
              <a:path w="23113" h="23213">
                <a:moveTo>
                  <a:pt x="0" y="15409"/>
                </a:moveTo>
                <a:lnTo>
                  <a:pt x="7580" y="22952"/>
                </a:lnTo>
                <a:lnTo>
                  <a:pt x="16541" y="23213"/>
                </a:lnTo>
                <a:lnTo>
                  <a:pt x="22854" y="17308"/>
                </a:lnTo>
                <a:lnTo>
                  <a:pt x="23113" y="8221"/>
                </a:lnTo>
                <a:lnTo>
                  <a:pt x="17090" y="0"/>
                </a:lnTo>
                <a:lnTo>
                  <a:pt x="8989" y="876"/>
                </a:lnTo>
                <a:lnTo>
                  <a:pt x="2191" y="7992"/>
                </a:lnTo>
                <a:lnTo>
                  <a:pt x="0" y="15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3514780" y="6680501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5"/>
                </a:moveTo>
                <a:lnTo>
                  <a:pt x="6329" y="24099"/>
                </a:lnTo>
                <a:lnTo>
                  <a:pt x="14042" y="23615"/>
                </a:lnTo>
                <a:lnTo>
                  <a:pt x="20345" y="18169"/>
                </a:lnTo>
                <a:lnTo>
                  <a:pt x="22445" y="10211"/>
                </a:lnTo>
                <a:lnTo>
                  <a:pt x="21196" y="6317"/>
                </a:lnTo>
                <a:lnTo>
                  <a:pt x="13694" y="0"/>
                </a:lnTo>
                <a:lnTo>
                  <a:pt x="6165" y="2632"/>
                </a:lnTo>
                <a:lnTo>
                  <a:pt x="921" y="10084"/>
                </a:lnTo>
                <a:lnTo>
                  <a:pt x="0" y="171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3514780" y="6680501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5"/>
                </a:moveTo>
                <a:lnTo>
                  <a:pt x="6329" y="24099"/>
                </a:lnTo>
                <a:lnTo>
                  <a:pt x="14042" y="23615"/>
                </a:lnTo>
                <a:lnTo>
                  <a:pt x="20345" y="18169"/>
                </a:lnTo>
                <a:lnTo>
                  <a:pt x="22445" y="10211"/>
                </a:lnTo>
                <a:lnTo>
                  <a:pt x="21196" y="6317"/>
                </a:lnTo>
                <a:lnTo>
                  <a:pt x="13694" y="0"/>
                </a:lnTo>
                <a:lnTo>
                  <a:pt x="6165" y="2632"/>
                </a:lnTo>
                <a:lnTo>
                  <a:pt x="921" y="10084"/>
                </a:lnTo>
                <a:lnTo>
                  <a:pt x="0" y="171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3643169" y="6781304"/>
            <a:ext cx="28016" cy="29428"/>
          </a:xfrm>
          <a:custGeom>
            <a:avLst/>
            <a:gdLst/>
            <a:ahLst/>
            <a:cxnLst/>
            <a:rect l="l" t="t" r="r" b="b"/>
            <a:pathLst>
              <a:path w="28016" h="29428">
                <a:moveTo>
                  <a:pt x="0" y="19435"/>
                </a:moveTo>
                <a:lnTo>
                  <a:pt x="859" y="24942"/>
                </a:lnTo>
                <a:lnTo>
                  <a:pt x="3653" y="28177"/>
                </a:lnTo>
                <a:lnTo>
                  <a:pt x="7792" y="29428"/>
                </a:lnTo>
                <a:lnTo>
                  <a:pt x="12686" y="28987"/>
                </a:lnTo>
                <a:lnTo>
                  <a:pt x="17745" y="27143"/>
                </a:lnTo>
                <a:lnTo>
                  <a:pt x="22380" y="24185"/>
                </a:lnTo>
                <a:lnTo>
                  <a:pt x="26000" y="20405"/>
                </a:lnTo>
                <a:lnTo>
                  <a:pt x="28016" y="16091"/>
                </a:lnTo>
                <a:lnTo>
                  <a:pt x="27839" y="11534"/>
                </a:lnTo>
                <a:lnTo>
                  <a:pt x="24878" y="7023"/>
                </a:lnTo>
                <a:lnTo>
                  <a:pt x="18544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36" y="6477"/>
                </a:lnTo>
                <a:lnTo>
                  <a:pt x="1664" y="11366"/>
                </a:lnTo>
                <a:lnTo>
                  <a:pt x="0" y="194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3643169" y="6781304"/>
            <a:ext cx="28016" cy="29428"/>
          </a:xfrm>
          <a:custGeom>
            <a:avLst/>
            <a:gdLst/>
            <a:ahLst/>
            <a:cxnLst/>
            <a:rect l="l" t="t" r="r" b="b"/>
            <a:pathLst>
              <a:path w="28016" h="29428">
                <a:moveTo>
                  <a:pt x="1664" y="11366"/>
                </a:moveTo>
                <a:lnTo>
                  <a:pt x="0" y="19435"/>
                </a:lnTo>
                <a:lnTo>
                  <a:pt x="859" y="24942"/>
                </a:lnTo>
                <a:lnTo>
                  <a:pt x="3653" y="28177"/>
                </a:lnTo>
                <a:lnTo>
                  <a:pt x="7792" y="29428"/>
                </a:lnTo>
                <a:lnTo>
                  <a:pt x="12686" y="28987"/>
                </a:lnTo>
                <a:lnTo>
                  <a:pt x="17745" y="27143"/>
                </a:lnTo>
                <a:lnTo>
                  <a:pt x="22380" y="24185"/>
                </a:lnTo>
                <a:lnTo>
                  <a:pt x="26000" y="20405"/>
                </a:lnTo>
                <a:lnTo>
                  <a:pt x="28016" y="16091"/>
                </a:lnTo>
                <a:lnTo>
                  <a:pt x="27839" y="11534"/>
                </a:lnTo>
                <a:lnTo>
                  <a:pt x="24878" y="7023"/>
                </a:lnTo>
                <a:lnTo>
                  <a:pt x="18544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36" y="6477"/>
                </a:lnTo>
                <a:lnTo>
                  <a:pt x="1664" y="113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3392595" y="6644969"/>
            <a:ext cx="25521" cy="37014"/>
          </a:xfrm>
          <a:custGeom>
            <a:avLst/>
            <a:gdLst/>
            <a:ahLst/>
            <a:cxnLst/>
            <a:rect l="l" t="t" r="r" b="b"/>
            <a:pathLst>
              <a:path w="25521" h="37014">
                <a:moveTo>
                  <a:pt x="3588" y="2691"/>
                </a:moveTo>
                <a:lnTo>
                  <a:pt x="0" y="14431"/>
                </a:lnTo>
                <a:lnTo>
                  <a:pt x="914" y="24238"/>
                </a:lnTo>
                <a:lnTo>
                  <a:pt x="4968" y="31607"/>
                </a:lnTo>
                <a:lnTo>
                  <a:pt x="10796" y="36034"/>
                </a:lnTo>
                <a:lnTo>
                  <a:pt x="17034" y="37014"/>
                </a:lnTo>
                <a:lnTo>
                  <a:pt x="22318" y="34042"/>
                </a:lnTo>
                <a:lnTo>
                  <a:pt x="25283" y="26613"/>
                </a:lnTo>
                <a:lnTo>
                  <a:pt x="25521" y="22897"/>
                </a:lnTo>
                <a:lnTo>
                  <a:pt x="25275" y="12788"/>
                </a:lnTo>
                <a:lnTo>
                  <a:pt x="19642" y="4139"/>
                </a:lnTo>
                <a:lnTo>
                  <a:pt x="11284" y="0"/>
                </a:lnTo>
                <a:lnTo>
                  <a:pt x="3588" y="26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3392595" y="6644969"/>
            <a:ext cx="25521" cy="37014"/>
          </a:xfrm>
          <a:custGeom>
            <a:avLst/>
            <a:gdLst/>
            <a:ahLst/>
            <a:cxnLst/>
            <a:rect l="l" t="t" r="r" b="b"/>
            <a:pathLst>
              <a:path w="25521" h="37014">
                <a:moveTo>
                  <a:pt x="3588" y="2691"/>
                </a:moveTo>
                <a:lnTo>
                  <a:pt x="0" y="14431"/>
                </a:lnTo>
                <a:lnTo>
                  <a:pt x="914" y="24238"/>
                </a:lnTo>
                <a:lnTo>
                  <a:pt x="4968" y="31607"/>
                </a:lnTo>
                <a:lnTo>
                  <a:pt x="10796" y="36034"/>
                </a:lnTo>
                <a:lnTo>
                  <a:pt x="17034" y="37014"/>
                </a:lnTo>
                <a:lnTo>
                  <a:pt x="22318" y="34042"/>
                </a:lnTo>
                <a:lnTo>
                  <a:pt x="25283" y="26613"/>
                </a:lnTo>
                <a:lnTo>
                  <a:pt x="25521" y="22897"/>
                </a:lnTo>
                <a:lnTo>
                  <a:pt x="25275" y="12788"/>
                </a:lnTo>
                <a:lnTo>
                  <a:pt x="19642" y="4139"/>
                </a:lnTo>
                <a:lnTo>
                  <a:pt x="11284" y="0"/>
                </a:lnTo>
                <a:lnTo>
                  <a:pt x="3588" y="269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3689850" y="6242944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3689850" y="6242944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3815952" y="6251204"/>
            <a:ext cx="27305" cy="25780"/>
          </a:xfrm>
          <a:custGeom>
            <a:avLst/>
            <a:gdLst/>
            <a:ahLst/>
            <a:cxnLst/>
            <a:rect l="l" t="t" r="r" b="b"/>
            <a:pathLst>
              <a:path w="27305" h="25780">
                <a:moveTo>
                  <a:pt x="27305" y="16009"/>
                </a:moveTo>
                <a:lnTo>
                  <a:pt x="24262" y="7254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2" y="23623"/>
                </a:lnTo>
                <a:lnTo>
                  <a:pt x="27305" y="160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3815952" y="6251204"/>
            <a:ext cx="27305" cy="25780"/>
          </a:xfrm>
          <a:custGeom>
            <a:avLst/>
            <a:gdLst/>
            <a:ahLst/>
            <a:cxnLst/>
            <a:rect l="l" t="t" r="r" b="b"/>
            <a:pathLst>
              <a:path w="27305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1"/>
                </a:lnTo>
                <a:lnTo>
                  <a:pt x="22862" y="23623"/>
                </a:lnTo>
                <a:lnTo>
                  <a:pt x="27305" y="16009"/>
                </a:lnTo>
                <a:lnTo>
                  <a:pt x="24262" y="7254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3869498" y="6579311"/>
            <a:ext cx="24642" cy="21766"/>
          </a:xfrm>
          <a:custGeom>
            <a:avLst/>
            <a:gdLst/>
            <a:ahLst/>
            <a:cxnLst/>
            <a:rect l="l" t="t" r="r" b="b"/>
            <a:pathLst>
              <a:path w="24642" h="21766">
                <a:moveTo>
                  <a:pt x="4616" y="0"/>
                </a:moveTo>
                <a:lnTo>
                  <a:pt x="0" y="8705"/>
                </a:lnTo>
                <a:lnTo>
                  <a:pt x="1605" y="16820"/>
                </a:lnTo>
                <a:lnTo>
                  <a:pt x="7676" y="21766"/>
                </a:lnTo>
                <a:lnTo>
                  <a:pt x="16459" y="20965"/>
                </a:lnTo>
                <a:lnTo>
                  <a:pt x="18865" y="19570"/>
                </a:lnTo>
                <a:lnTo>
                  <a:pt x="24642" y="11813"/>
                </a:lnTo>
                <a:lnTo>
                  <a:pt x="22181" y="4740"/>
                </a:lnTo>
                <a:lnTo>
                  <a:pt x="14521" y="184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3869498" y="6579311"/>
            <a:ext cx="24642" cy="21766"/>
          </a:xfrm>
          <a:custGeom>
            <a:avLst/>
            <a:gdLst/>
            <a:ahLst/>
            <a:cxnLst/>
            <a:rect l="l" t="t" r="r" b="b"/>
            <a:pathLst>
              <a:path w="24642" h="21766">
                <a:moveTo>
                  <a:pt x="4616" y="0"/>
                </a:moveTo>
                <a:lnTo>
                  <a:pt x="0" y="8705"/>
                </a:lnTo>
                <a:lnTo>
                  <a:pt x="1605" y="16820"/>
                </a:lnTo>
                <a:lnTo>
                  <a:pt x="7676" y="21766"/>
                </a:lnTo>
                <a:lnTo>
                  <a:pt x="16459" y="20965"/>
                </a:lnTo>
                <a:lnTo>
                  <a:pt x="18865" y="19570"/>
                </a:lnTo>
                <a:lnTo>
                  <a:pt x="24642" y="11813"/>
                </a:lnTo>
                <a:lnTo>
                  <a:pt x="22181" y="4740"/>
                </a:lnTo>
                <a:lnTo>
                  <a:pt x="14521" y="184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3757644" y="6522339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3757644" y="6522339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4377465" y="6742093"/>
            <a:ext cx="24296" cy="22261"/>
          </a:xfrm>
          <a:custGeom>
            <a:avLst/>
            <a:gdLst/>
            <a:ahLst/>
            <a:cxnLst/>
            <a:rect l="l" t="t" r="r" b="b"/>
            <a:pathLst>
              <a:path w="24296" h="22261">
                <a:moveTo>
                  <a:pt x="6711" y="0"/>
                </a:moveTo>
                <a:lnTo>
                  <a:pt x="0" y="6486"/>
                </a:lnTo>
                <a:lnTo>
                  <a:pt x="651" y="14130"/>
                </a:lnTo>
                <a:lnTo>
                  <a:pt x="6185" y="20275"/>
                </a:lnTo>
                <a:lnTo>
                  <a:pt x="14124" y="22261"/>
                </a:lnTo>
                <a:lnTo>
                  <a:pt x="18217" y="20866"/>
                </a:lnTo>
                <a:lnTo>
                  <a:pt x="24296" y="13208"/>
                </a:lnTo>
                <a:lnTo>
                  <a:pt x="21489" y="5781"/>
                </a:lnTo>
                <a:lnTo>
                  <a:pt x="13939" y="747"/>
                </a:lnTo>
                <a:lnTo>
                  <a:pt x="67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4377465" y="6742093"/>
            <a:ext cx="24296" cy="22261"/>
          </a:xfrm>
          <a:custGeom>
            <a:avLst/>
            <a:gdLst/>
            <a:ahLst/>
            <a:cxnLst/>
            <a:rect l="l" t="t" r="r" b="b"/>
            <a:pathLst>
              <a:path w="24296" h="22261">
                <a:moveTo>
                  <a:pt x="6711" y="0"/>
                </a:moveTo>
                <a:lnTo>
                  <a:pt x="0" y="6486"/>
                </a:lnTo>
                <a:lnTo>
                  <a:pt x="651" y="14130"/>
                </a:lnTo>
                <a:lnTo>
                  <a:pt x="6185" y="20275"/>
                </a:lnTo>
                <a:lnTo>
                  <a:pt x="14124" y="22261"/>
                </a:lnTo>
                <a:lnTo>
                  <a:pt x="18217" y="20866"/>
                </a:lnTo>
                <a:lnTo>
                  <a:pt x="24296" y="13208"/>
                </a:lnTo>
                <a:lnTo>
                  <a:pt x="21489" y="5781"/>
                </a:lnTo>
                <a:lnTo>
                  <a:pt x="13939" y="747"/>
                </a:lnTo>
                <a:lnTo>
                  <a:pt x="67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4392216" y="6412023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4392216" y="6412023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4136927" y="6830461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4136927" y="6830461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4270177" y="662835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4270177" y="6628353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636535" y="6236690"/>
            <a:ext cx="25178" cy="20817"/>
          </a:xfrm>
          <a:custGeom>
            <a:avLst/>
            <a:gdLst/>
            <a:ahLst/>
            <a:cxnLst/>
            <a:rect l="l" t="t" r="r" b="b"/>
            <a:pathLst>
              <a:path w="25178" h="20817">
                <a:moveTo>
                  <a:pt x="4510" y="1409"/>
                </a:moveTo>
                <a:lnTo>
                  <a:pt x="0" y="9428"/>
                </a:lnTo>
                <a:lnTo>
                  <a:pt x="2648" y="16469"/>
                </a:lnTo>
                <a:lnTo>
                  <a:pt x="9484" y="20817"/>
                </a:lnTo>
                <a:lnTo>
                  <a:pt x="17532" y="20753"/>
                </a:lnTo>
                <a:lnTo>
                  <a:pt x="21617" y="17983"/>
                </a:lnTo>
                <a:lnTo>
                  <a:pt x="25178" y="8834"/>
                </a:lnTo>
                <a:lnTo>
                  <a:pt x="20234" y="2551"/>
                </a:lnTo>
                <a:lnTo>
                  <a:pt x="11468" y="0"/>
                </a:lnTo>
                <a:lnTo>
                  <a:pt x="4510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3636535" y="6236690"/>
            <a:ext cx="25178" cy="20817"/>
          </a:xfrm>
          <a:custGeom>
            <a:avLst/>
            <a:gdLst/>
            <a:ahLst/>
            <a:cxnLst/>
            <a:rect l="l" t="t" r="r" b="b"/>
            <a:pathLst>
              <a:path w="25178" h="20817">
                <a:moveTo>
                  <a:pt x="4510" y="1409"/>
                </a:moveTo>
                <a:lnTo>
                  <a:pt x="0" y="9428"/>
                </a:lnTo>
                <a:lnTo>
                  <a:pt x="2648" y="16469"/>
                </a:lnTo>
                <a:lnTo>
                  <a:pt x="9484" y="20817"/>
                </a:lnTo>
                <a:lnTo>
                  <a:pt x="17532" y="20753"/>
                </a:lnTo>
                <a:lnTo>
                  <a:pt x="21617" y="17983"/>
                </a:lnTo>
                <a:lnTo>
                  <a:pt x="25178" y="8834"/>
                </a:lnTo>
                <a:lnTo>
                  <a:pt x="20234" y="2551"/>
                </a:lnTo>
                <a:lnTo>
                  <a:pt x="11468" y="0"/>
                </a:lnTo>
                <a:lnTo>
                  <a:pt x="4510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3589741" y="6233647"/>
            <a:ext cx="22442" cy="24104"/>
          </a:xfrm>
          <a:custGeom>
            <a:avLst/>
            <a:gdLst/>
            <a:ahLst/>
            <a:cxnLst/>
            <a:rect l="l" t="t" r="r" b="b"/>
            <a:pathLst>
              <a:path w="22442" h="24104">
                <a:moveTo>
                  <a:pt x="0" y="17175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39" y="18173"/>
                </a:lnTo>
                <a:lnTo>
                  <a:pt x="22442" y="10214"/>
                </a:lnTo>
                <a:lnTo>
                  <a:pt x="21196" y="6317"/>
                </a:lnTo>
                <a:lnTo>
                  <a:pt x="13694" y="0"/>
                </a:lnTo>
                <a:lnTo>
                  <a:pt x="6163" y="2629"/>
                </a:lnTo>
                <a:lnTo>
                  <a:pt x="919" y="10077"/>
                </a:lnTo>
                <a:lnTo>
                  <a:pt x="0" y="171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3589741" y="6233647"/>
            <a:ext cx="22442" cy="24104"/>
          </a:xfrm>
          <a:custGeom>
            <a:avLst/>
            <a:gdLst/>
            <a:ahLst/>
            <a:cxnLst/>
            <a:rect l="l" t="t" r="r" b="b"/>
            <a:pathLst>
              <a:path w="22442" h="24104">
                <a:moveTo>
                  <a:pt x="0" y="17175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39" y="18173"/>
                </a:lnTo>
                <a:lnTo>
                  <a:pt x="22442" y="10214"/>
                </a:lnTo>
                <a:lnTo>
                  <a:pt x="21196" y="6317"/>
                </a:lnTo>
                <a:lnTo>
                  <a:pt x="13694" y="0"/>
                </a:lnTo>
                <a:lnTo>
                  <a:pt x="6163" y="2629"/>
                </a:lnTo>
                <a:lnTo>
                  <a:pt x="919" y="10077"/>
                </a:lnTo>
                <a:lnTo>
                  <a:pt x="0" y="171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3693634" y="6442874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3693634" y="6442874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3675308" y="6295038"/>
            <a:ext cx="19055" cy="25030"/>
          </a:xfrm>
          <a:custGeom>
            <a:avLst/>
            <a:gdLst/>
            <a:ahLst/>
            <a:cxnLst/>
            <a:rect l="l" t="t" r="r" b="b"/>
            <a:pathLst>
              <a:path w="19055" h="25030">
                <a:moveTo>
                  <a:pt x="564" y="15776"/>
                </a:moveTo>
                <a:lnTo>
                  <a:pt x="0" y="18669"/>
                </a:lnTo>
                <a:lnTo>
                  <a:pt x="5506" y="25030"/>
                </a:lnTo>
                <a:lnTo>
                  <a:pt x="13043" y="23687"/>
                </a:lnTo>
                <a:lnTo>
                  <a:pt x="18821" y="16937"/>
                </a:lnTo>
                <a:lnTo>
                  <a:pt x="19055" y="7077"/>
                </a:lnTo>
                <a:lnTo>
                  <a:pt x="15583" y="1014"/>
                </a:lnTo>
                <a:lnTo>
                  <a:pt x="9119" y="0"/>
                </a:lnTo>
                <a:lnTo>
                  <a:pt x="3418" y="6278"/>
                </a:lnTo>
                <a:lnTo>
                  <a:pt x="564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3675122" y="6295038"/>
            <a:ext cx="19240" cy="25030"/>
          </a:xfrm>
          <a:custGeom>
            <a:avLst/>
            <a:gdLst/>
            <a:ahLst/>
            <a:cxnLst/>
            <a:rect l="l" t="t" r="r" b="b"/>
            <a:pathLst>
              <a:path w="19240" h="25030">
                <a:moveTo>
                  <a:pt x="749" y="15776"/>
                </a:moveTo>
                <a:lnTo>
                  <a:pt x="3603" y="6278"/>
                </a:lnTo>
                <a:lnTo>
                  <a:pt x="9303" y="0"/>
                </a:lnTo>
                <a:lnTo>
                  <a:pt x="15768" y="1014"/>
                </a:lnTo>
                <a:lnTo>
                  <a:pt x="19240" y="7077"/>
                </a:lnTo>
                <a:lnTo>
                  <a:pt x="19006" y="16937"/>
                </a:lnTo>
                <a:lnTo>
                  <a:pt x="13227" y="23687"/>
                </a:lnTo>
                <a:lnTo>
                  <a:pt x="5691" y="25030"/>
                </a:lnTo>
                <a:lnTo>
                  <a:pt x="184" y="18669"/>
                </a:lnTo>
                <a:lnTo>
                  <a:pt x="0" y="179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3252856" y="6644627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3252856" y="6644627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3147985" y="6635867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3147985" y="6635867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3093814" y="6664980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3093814" y="6664980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3204812" y="6590584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3204812" y="6590584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3151498" y="6584330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3151498" y="6584330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3104704" y="6581292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3104704" y="6581292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3190258" y="6642678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600" y="1014"/>
                </a:lnTo>
                <a:lnTo>
                  <a:pt x="9137" y="0"/>
                </a:lnTo>
                <a:lnTo>
                  <a:pt x="3433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3190074" y="6642678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3433854" y="6905855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3433854" y="6905855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3339623" y="6935062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3339623" y="6935062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3274814" y="6926204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3274814" y="6926204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3385811" y="6851811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3385811" y="6851811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3332498" y="6845554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3332498" y="6845554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3285703" y="6842513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3285703" y="6842513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3371263" y="6903904"/>
            <a:ext cx="19063" cy="25035"/>
          </a:xfrm>
          <a:custGeom>
            <a:avLst/>
            <a:gdLst/>
            <a:ahLst/>
            <a:cxnLst/>
            <a:rect l="l" t="t" r="r" b="b"/>
            <a:pathLst>
              <a:path w="19063" h="25035">
                <a:moveTo>
                  <a:pt x="572" y="15780"/>
                </a:moveTo>
                <a:lnTo>
                  <a:pt x="0" y="18688"/>
                </a:lnTo>
                <a:lnTo>
                  <a:pt x="5516" y="25035"/>
                </a:lnTo>
                <a:lnTo>
                  <a:pt x="13054" y="23686"/>
                </a:lnTo>
                <a:lnTo>
                  <a:pt x="18830" y="16932"/>
                </a:lnTo>
                <a:lnTo>
                  <a:pt x="19063" y="7068"/>
                </a:lnTo>
                <a:lnTo>
                  <a:pt x="15600" y="1015"/>
                </a:lnTo>
                <a:lnTo>
                  <a:pt x="9135" y="0"/>
                </a:lnTo>
                <a:lnTo>
                  <a:pt x="3429" y="6280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3371074" y="6903904"/>
            <a:ext cx="19253" cy="25035"/>
          </a:xfrm>
          <a:custGeom>
            <a:avLst/>
            <a:gdLst/>
            <a:ahLst/>
            <a:cxnLst/>
            <a:rect l="l" t="t" r="r" b="b"/>
            <a:pathLst>
              <a:path w="19253" h="25035">
                <a:moveTo>
                  <a:pt x="762" y="15780"/>
                </a:moveTo>
                <a:lnTo>
                  <a:pt x="3619" y="6280"/>
                </a:lnTo>
                <a:lnTo>
                  <a:pt x="9324" y="0"/>
                </a:lnTo>
                <a:lnTo>
                  <a:pt x="15789" y="1015"/>
                </a:lnTo>
                <a:lnTo>
                  <a:pt x="19253" y="7068"/>
                </a:lnTo>
                <a:lnTo>
                  <a:pt x="19020" y="16932"/>
                </a:lnTo>
                <a:lnTo>
                  <a:pt x="13243" y="23686"/>
                </a:lnTo>
                <a:lnTo>
                  <a:pt x="5706" y="25035"/>
                </a:lnTo>
                <a:lnTo>
                  <a:pt x="189" y="18688"/>
                </a:lnTo>
                <a:lnTo>
                  <a:pt x="0" y="179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3154165" y="6797064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3154165" y="6797064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3059933" y="6826273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3059933" y="6826273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2995126" y="6817414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2995126" y="6817414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3106123" y="6761021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4626" y="378"/>
                </a:lnTo>
                <a:lnTo>
                  <a:pt x="1944" y="2594"/>
                </a:lnTo>
                <a:lnTo>
                  <a:pt x="0" y="9503"/>
                </a:lnTo>
                <a:lnTo>
                  <a:pt x="4396" y="15433"/>
                </a:lnTo>
                <a:lnTo>
                  <a:pt x="12370" y="18066"/>
                </a:lnTo>
                <a:lnTo>
                  <a:pt x="21161" y="15084"/>
                </a:lnTo>
                <a:lnTo>
                  <a:pt x="25954" y="9472"/>
                </a:lnTo>
                <a:lnTo>
                  <a:pt x="24487" y="3243"/>
                </a:lnTo>
                <a:lnTo>
                  <a:pt x="16725" y="0"/>
                </a:lnTo>
                <a:lnTo>
                  <a:pt x="6975" y="3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3106123" y="6761021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16725" y="0"/>
                </a:lnTo>
                <a:lnTo>
                  <a:pt x="24487" y="3243"/>
                </a:lnTo>
                <a:lnTo>
                  <a:pt x="25954" y="9472"/>
                </a:lnTo>
                <a:lnTo>
                  <a:pt x="21161" y="15084"/>
                </a:lnTo>
                <a:lnTo>
                  <a:pt x="12370" y="18066"/>
                </a:lnTo>
                <a:lnTo>
                  <a:pt x="4396" y="15433"/>
                </a:lnTo>
                <a:lnTo>
                  <a:pt x="0" y="9503"/>
                </a:lnTo>
                <a:lnTo>
                  <a:pt x="1944" y="2594"/>
                </a:lnTo>
                <a:lnTo>
                  <a:pt x="4626" y="3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3052809" y="6736763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3052809" y="6736763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3006015" y="6733725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3006015" y="6733725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3085771" y="6795115"/>
            <a:ext cx="19063" cy="25035"/>
          </a:xfrm>
          <a:custGeom>
            <a:avLst/>
            <a:gdLst/>
            <a:ahLst/>
            <a:cxnLst/>
            <a:rect l="l" t="t" r="r" b="b"/>
            <a:pathLst>
              <a:path w="19063" h="25035">
                <a:moveTo>
                  <a:pt x="572" y="15780"/>
                </a:moveTo>
                <a:lnTo>
                  <a:pt x="0" y="18688"/>
                </a:lnTo>
                <a:lnTo>
                  <a:pt x="5516" y="25035"/>
                </a:lnTo>
                <a:lnTo>
                  <a:pt x="13054" y="23686"/>
                </a:lnTo>
                <a:lnTo>
                  <a:pt x="18830" y="16932"/>
                </a:lnTo>
                <a:lnTo>
                  <a:pt x="19063" y="7068"/>
                </a:lnTo>
                <a:lnTo>
                  <a:pt x="15600" y="1015"/>
                </a:lnTo>
                <a:lnTo>
                  <a:pt x="9135" y="0"/>
                </a:lnTo>
                <a:lnTo>
                  <a:pt x="3429" y="6280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3085581" y="6795115"/>
            <a:ext cx="19253" cy="25035"/>
          </a:xfrm>
          <a:custGeom>
            <a:avLst/>
            <a:gdLst/>
            <a:ahLst/>
            <a:cxnLst/>
            <a:rect l="l" t="t" r="r" b="b"/>
            <a:pathLst>
              <a:path w="19253" h="25035">
                <a:moveTo>
                  <a:pt x="762" y="15780"/>
                </a:moveTo>
                <a:lnTo>
                  <a:pt x="3619" y="6280"/>
                </a:lnTo>
                <a:lnTo>
                  <a:pt x="9324" y="0"/>
                </a:lnTo>
                <a:lnTo>
                  <a:pt x="15789" y="1015"/>
                </a:lnTo>
                <a:lnTo>
                  <a:pt x="19253" y="7068"/>
                </a:lnTo>
                <a:lnTo>
                  <a:pt x="19020" y="16932"/>
                </a:lnTo>
                <a:lnTo>
                  <a:pt x="13243" y="23686"/>
                </a:lnTo>
                <a:lnTo>
                  <a:pt x="5706" y="25035"/>
                </a:lnTo>
                <a:lnTo>
                  <a:pt x="189" y="18688"/>
                </a:lnTo>
                <a:lnTo>
                  <a:pt x="0" y="179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3274626" y="6782139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3274626" y="6782139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3195180" y="6826146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3195180" y="6826146"/>
            <a:ext cx="24637" cy="21765"/>
          </a:xfrm>
          <a:custGeom>
            <a:avLst/>
            <a:gdLst/>
            <a:ahLst/>
            <a:cxnLst/>
            <a:rect l="l" t="t" r="r" b="b"/>
            <a:pathLst>
              <a:path w="24637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3115586" y="6802493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3115586" y="6802493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3226582" y="6728096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4626" y="378"/>
                </a:lnTo>
                <a:lnTo>
                  <a:pt x="1944" y="2594"/>
                </a:lnTo>
                <a:lnTo>
                  <a:pt x="0" y="9503"/>
                </a:lnTo>
                <a:lnTo>
                  <a:pt x="4396" y="15433"/>
                </a:lnTo>
                <a:lnTo>
                  <a:pt x="12370" y="18066"/>
                </a:lnTo>
                <a:lnTo>
                  <a:pt x="21161" y="15084"/>
                </a:lnTo>
                <a:lnTo>
                  <a:pt x="25954" y="9472"/>
                </a:lnTo>
                <a:lnTo>
                  <a:pt x="24487" y="3243"/>
                </a:lnTo>
                <a:lnTo>
                  <a:pt x="16725" y="0"/>
                </a:lnTo>
                <a:lnTo>
                  <a:pt x="6975" y="3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3226582" y="6728096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16725" y="0"/>
                </a:lnTo>
                <a:lnTo>
                  <a:pt x="24487" y="3243"/>
                </a:lnTo>
                <a:lnTo>
                  <a:pt x="25954" y="9472"/>
                </a:lnTo>
                <a:lnTo>
                  <a:pt x="21161" y="15084"/>
                </a:lnTo>
                <a:lnTo>
                  <a:pt x="12370" y="18066"/>
                </a:lnTo>
                <a:lnTo>
                  <a:pt x="4396" y="15433"/>
                </a:lnTo>
                <a:lnTo>
                  <a:pt x="0" y="9503"/>
                </a:lnTo>
                <a:lnTo>
                  <a:pt x="1944" y="2594"/>
                </a:lnTo>
                <a:lnTo>
                  <a:pt x="4626" y="3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3173269" y="6721843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3173269" y="6721843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3126474" y="6718798"/>
            <a:ext cx="22447" cy="24109"/>
          </a:xfrm>
          <a:custGeom>
            <a:avLst/>
            <a:gdLst/>
            <a:ahLst/>
            <a:cxnLst/>
            <a:rect l="l" t="t" r="r" b="b"/>
            <a:pathLst>
              <a:path w="22447" h="24109">
                <a:moveTo>
                  <a:pt x="0" y="17183"/>
                </a:moveTo>
                <a:lnTo>
                  <a:pt x="6325" y="24109"/>
                </a:lnTo>
                <a:lnTo>
                  <a:pt x="14035" y="23625"/>
                </a:lnTo>
                <a:lnTo>
                  <a:pt x="20338" y="18181"/>
                </a:lnTo>
                <a:lnTo>
                  <a:pt x="22447" y="10224"/>
                </a:lnTo>
                <a:lnTo>
                  <a:pt x="21196" y="6312"/>
                </a:lnTo>
                <a:lnTo>
                  <a:pt x="13692" y="0"/>
                </a:lnTo>
                <a:lnTo>
                  <a:pt x="6162" y="2636"/>
                </a:lnTo>
                <a:lnTo>
                  <a:pt x="919" y="10092"/>
                </a:lnTo>
                <a:lnTo>
                  <a:pt x="0" y="171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3126474" y="6718798"/>
            <a:ext cx="22447" cy="24109"/>
          </a:xfrm>
          <a:custGeom>
            <a:avLst/>
            <a:gdLst/>
            <a:ahLst/>
            <a:cxnLst/>
            <a:rect l="l" t="t" r="r" b="b"/>
            <a:pathLst>
              <a:path w="22447" h="24109">
                <a:moveTo>
                  <a:pt x="0" y="17183"/>
                </a:moveTo>
                <a:lnTo>
                  <a:pt x="6325" y="24109"/>
                </a:lnTo>
                <a:lnTo>
                  <a:pt x="14035" y="23625"/>
                </a:lnTo>
                <a:lnTo>
                  <a:pt x="20338" y="18181"/>
                </a:lnTo>
                <a:lnTo>
                  <a:pt x="22447" y="10224"/>
                </a:lnTo>
                <a:lnTo>
                  <a:pt x="21196" y="6312"/>
                </a:lnTo>
                <a:lnTo>
                  <a:pt x="13692" y="0"/>
                </a:lnTo>
                <a:lnTo>
                  <a:pt x="6162" y="2636"/>
                </a:lnTo>
                <a:lnTo>
                  <a:pt x="919" y="10092"/>
                </a:lnTo>
                <a:lnTo>
                  <a:pt x="0" y="171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3212028" y="6780190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600" y="1014"/>
                </a:lnTo>
                <a:lnTo>
                  <a:pt x="9137" y="0"/>
                </a:lnTo>
                <a:lnTo>
                  <a:pt x="3433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3211845" y="6780190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3006895" y="6286158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3006895" y="6286158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2912663" y="6315364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2912663" y="6315364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2958851" y="6232114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2958851" y="6232114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2905539" y="6225856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2905539" y="6225856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2944301" y="6284210"/>
            <a:ext cx="19066" cy="25031"/>
          </a:xfrm>
          <a:custGeom>
            <a:avLst/>
            <a:gdLst/>
            <a:ahLst/>
            <a:cxnLst/>
            <a:rect l="l" t="t" r="r" b="b"/>
            <a:pathLst>
              <a:path w="19066" h="25031">
                <a:moveTo>
                  <a:pt x="574" y="15776"/>
                </a:moveTo>
                <a:lnTo>
                  <a:pt x="0" y="18675"/>
                </a:lnTo>
                <a:lnTo>
                  <a:pt x="5515" y="25031"/>
                </a:lnTo>
                <a:lnTo>
                  <a:pt x="13053" y="23686"/>
                </a:lnTo>
                <a:lnTo>
                  <a:pt x="18832" y="16936"/>
                </a:lnTo>
                <a:lnTo>
                  <a:pt x="19066" y="7077"/>
                </a:lnTo>
                <a:lnTo>
                  <a:pt x="15598" y="1014"/>
                </a:lnTo>
                <a:lnTo>
                  <a:pt x="9134" y="0"/>
                </a:lnTo>
                <a:lnTo>
                  <a:pt x="3431" y="6278"/>
                </a:lnTo>
                <a:lnTo>
                  <a:pt x="574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2944115" y="6284210"/>
            <a:ext cx="19253" cy="25031"/>
          </a:xfrm>
          <a:custGeom>
            <a:avLst/>
            <a:gdLst/>
            <a:ahLst/>
            <a:cxnLst/>
            <a:rect l="l" t="t" r="r" b="b"/>
            <a:pathLst>
              <a:path w="19253" h="25031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9" y="16936"/>
                </a:lnTo>
                <a:lnTo>
                  <a:pt x="13240" y="23686"/>
                </a:lnTo>
                <a:lnTo>
                  <a:pt x="5702" y="25031"/>
                </a:lnTo>
                <a:lnTo>
                  <a:pt x="187" y="18675"/>
                </a:lnTo>
                <a:lnTo>
                  <a:pt x="0" y="179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2976019" y="6079442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2976019" y="6079442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2881788" y="6108652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24638" y="11815"/>
                </a:moveTo>
                <a:lnTo>
                  <a:pt x="22183" y="4743"/>
                </a:lnTo>
                <a:lnTo>
                  <a:pt x="19075" y="2893"/>
                </a:lnTo>
                <a:lnTo>
                  <a:pt x="19075" y="19272"/>
                </a:lnTo>
                <a:lnTo>
                  <a:pt x="24638" y="118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2881788" y="6108652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24638" y="11815"/>
                </a:moveTo>
                <a:lnTo>
                  <a:pt x="22183" y="4743"/>
                </a:lnTo>
                <a:lnTo>
                  <a:pt x="19075" y="2893"/>
                </a:lnTo>
              </a:path>
              <a:path w="24638" h="21765">
                <a:moveTo>
                  <a:pt x="19075" y="19272"/>
                </a:moveTo>
                <a:lnTo>
                  <a:pt x="24638" y="118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2927977" y="6025401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2927977" y="6025401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2913423" y="6077489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600" y="1014"/>
                </a:lnTo>
                <a:lnTo>
                  <a:pt x="9137" y="0"/>
                </a:lnTo>
                <a:lnTo>
                  <a:pt x="3433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2913240" y="6077489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3333707" y="6216157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3333707" y="6216157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3239477" y="6245365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3239477" y="6245365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3174141" y="6223906"/>
            <a:ext cx="26254" cy="25772"/>
          </a:xfrm>
          <a:custGeom>
            <a:avLst/>
            <a:gdLst/>
            <a:ahLst/>
            <a:cxnLst/>
            <a:rect l="l" t="t" r="r" b="b"/>
            <a:pathLst>
              <a:path w="26254" h="25772">
                <a:moveTo>
                  <a:pt x="26254" y="11086"/>
                </a:moveTo>
                <a:lnTo>
                  <a:pt x="23967" y="3765"/>
                </a:lnTo>
                <a:lnTo>
                  <a:pt x="17555" y="0"/>
                </a:lnTo>
                <a:lnTo>
                  <a:pt x="9058" y="1342"/>
                </a:lnTo>
                <a:lnTo>
                  <a:pt x="4464" y="4601"/>
                </a:lnTo>
                <a:lnTo>
                  <a:pt x="2432" y="3420"/>
                </a:lnTo>
                <a:lnTo>
                  <a:pt x="0" y="13087"/>
                </a:lnTo>
                <a:lnTo>
                  <a:pt x="2782" y="21141"/>
                </a:lnTo>
                <a:lnTo>
                  <a:pt x="8970" y="25772"/>
                </a:lnTo>
                <a:lnTo>
                  <a:pt x="16753" y="25165"/>
                </a:lnTo>
                <a:lnTo>
                  <a:pt x="22371" y="20413"/>
                </a:lnTo>
                <a:lnTo>
                  <a:pt x="26254" y="110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3174141" y="6223906"/>
            <a:ext cx="26254" cy="25772"/>
          </a:xfrm>
          <a:custGeom>
            <a:avLst/>
            <a:gdLst/>
            <a:ahLst/>
            <a:cxnLst/>
            <a:rect l="l" t="t" r="r" b="b"/>
            <a:pathLst>
              <a:path w="26254" h="25772">
                <a:moveTo>
                  <a:pt x="2432" y="3420"/>
                </a:moveTo>
                <a:lnTo>
                  <a:pt x="0" y="13087"/>
                </a:lnTo>
                <a:lnTo>
                  <a:pt x="2782" y="21141"/>
                </a:lnTo>
                <a:lnTo>
                  <a:pt x="8970" y="25772"/>
                </a:lnTo>
                <a:lnTo>
                  <a:pt x="16753" y="25165"/>
                </a:lnTo>
                <a:lnTo>
                  <a:pt x="22371" y="20413"/>
                </a:lnTo>
                <a:lnTo>
                  <a:pt x="26254" y="11086"/>
                </a:lnTo>
                <a:lnTo>
                  <a:pt x="23967" y="3765"/>
                </a:lnTo>
                <a:lnTo>
                  <a:pt x="17555" y="0"/>
                </a:lnTo>
                <a:lnTo>
                  <a:pt x="9058" y="1342"/>
                </a:lnTo>
                <a:lnTo>
                  <a:pt x="4464" y="46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3335799" y="6173677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3335799" y="6173677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3232350" y="6155858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3232350" y="6155858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3208054" y="6175308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3208054" y="6175308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3262108" y="6205205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600" y="1014"/>
                </a:lnTo>
                <a:lnTo>
                  <a:pt x="9137" y="0"/>
                </a:lnTo>
                <a:lnTo>
                  <a:pt x="3433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3261925" y="6205205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3252216" y="6405151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3252216" y="6405151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3145133" y="6403516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3145133" y="6403516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3093176" y="6425505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3093176" y="6425505"/>
            <a:ext cx="25207" cy="26989"/>
          </a:xfrm>
          <a:custGeom>
            <a:avLst/>
            <a:gdLst/>
            <a:ahLst/>
            <a:cxnLst/>
            <a:rect l="l" t="t" r="r" b="b"/>
            <a:pathLst>
              <a:path w="25207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7" y="8830"/>
                </a:lnTo>
                <a:lnTo>
                  <a:pt x="21165" y="2077"/>
                </a:lnTo>
                <a:lnTo>
                  <a:pt x="13718" y="0"/>
                </a:lnTo>
                <a:lnTo>
                  <a:pt x="5420" y="3832"/>
                </a:lnTo>
                <a:lnTo>
                  <a:pt x="2603" y="70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3204172" y="6351108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4626" y="378"/>
                </a:lnTo>
                <a:lnTo>
                  <a:pt x="1944" y="2594"/>
                </a:lnTo>
                <a:lnTo>
                  <a:pt x="0" y="9503"/>
                </a:lnTo>
                <a:lnTo>
                  <a:pt x="4396" y="15433"/>
                </a:lnTo>
                <a:lnTo>
                  <a:pt x="12370" y="18066"/>
                </a:lnTo>
                <a:lnTo>
                  <a:pt x="21161" y="15084"/>
                </a:lnTo>
                <a:lnTo>
                  <a:pt x="25954" y="9472"/>
                </a:lnTo>
                <a:lnTo>
                  <a:pt x="24487" y="3243"/>
                </a:lnTo>
                <a:lnTo>
                  <a:pt x="16725" y="0"/>
                </a:lnTo>
                <a:lnTo>
                  <a:pt x="6975" y="3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3204172" y="6351108"/>
            <a:ext cx="25954" cy="18066"/>
          </a:xfrm>
          <a:custGeom>
            <a:avLst/>
            <a:gdLst/>
            <a:ahLst/>
            <a:cxnLst/>
            <a:rect l="l" t="t" r="r" b="b"/>
            <a:pathLst>
              <a:path w="25954" h="18066">
                <a:moveTo>
                  <a:pt x="6975" y="378"/>
                </a:moveTo>
                <a:lnTo>
                  <a:pt x="16725" y="0"/>
                </a:lnTo>
                <a:lnTo>
                  <a:pt x="24487" y="3243"/>
                </a:lnTo>
                <a:lnTo>
                  <a:pt x="25954" y="9472"/>
                </a:lnTo>
                <a:lnTo>
                  <a:pt x="21161" y="15084"/>
                </a:lnTo>
                <a:lnTo>
                  <a:pt x="12370" y="18066"/>
                </a:lnTo>
                <a:lnTo>
                  <a:pt x="4396" y="15433"/>
                </a:lnTo>
                <a:lnTo>
                  <a:pt x="0" y="9503"/>
                </a:lnTo>
                <a:lnTo>
                  <a:pt x="1944" y="2594"/>
                </a:lnTo>
                <a:lnTo>
                  <a:pt x="4626" y="3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3150858" y="6344855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3150858" y="6344855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3104064" y="6341815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3104064" y="6341815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3189618" y="6403202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600" y="1014"/>
                </a:lnTo>
                <a:lnTo>
                  <a:pt x="9137" y="0"/>
                </a:lnTo>
                <a:lnTo>
                  <a:pt x="3433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3189434" y="6403202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3579600" y="6375468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406"/>
                </a:lnTo>
                <a:lnTo>
                  <a:pt x="2235" y="6477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3579600" y="6375468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406"/>
                </a:lnTo>
                <a:lnTo>
                  <a:pt x="2235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2907898" y="5733779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2907898" y="5733779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3009672" y="5721883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4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1" y="0"/>
                </a:lnTo>
                <a:lnTo>
                  <a:pt x="8991" y="872"/>
                </a:lnTo>
                <a:lnTo>
                  <a:pt x="2193" y="7982"/>
                </a:lnTo>
                <a:lnTo>
                  <a:pt x="0" y="15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3009672" y="5721883"/>
            <a:ext cx="23113" cy="23217"/>
          </a:xfrm>
          <a:custGeom>
            <a:avLst/>
            <a:gdLst/>
            <a:ahLst/>
            <a:cxnLst/>
            <a:rect l="l" t="t" r="r" b="b"/>
            <a:pathLst>
              <a:path w="23114" h="23217">
                <a:moveTo>
                  <a:pt x="0" y="15413"/>
                </a:moveTo>
                <a:lnTo>
                  <a:pt x="7580" y="22956"/>
                </a:lnTo>
                <a:lnTo>
                  <a:pt x="16541" y="23217"/>
                </a:lnTo>
                <a:lnTo>
                  <a:pt x="22854" y="17312"/>
                </a:lnTo>
                <a:lnTo>
                  <a:pt x="23113" y="8225"/>
                </a:lnTo>
                <a:lnTo>
                  <a:pt x="17091" y="0"/>
                </a:lnTo>
                <a:lnTo>
                  <a:pt x="8991" y="872"/>
                </a:lnTo>
                <a:lnTo>
                  <a:pt x="2193" y="7982"/>
                </a:lnTo>
                <a:lnTo>
                  <a:pt x="0" y="154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3123992" y="5751769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3123992" y="5751769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3038076" y="5785596"/>
            <a:ext cx="28016" cy="29424"/>
          </a:xfrm>
          <a:custGeom>
            <a:avLst/>
            <a:gdLst/>
            <a:ahLst/>
            <a:cxnLst/>
            <a:rect l="l" t="t" r="r" b="b"/>
            <a:pathLst>
              <a:path w="28016" h="29424">
                <a:moveTo>
                  <a:pt x="0" y="19425"/>
                </a:moveTo>
                <a:lnTo>
                  <a:pt x="859" y="24934"/>
                </a:lnTo>
                <a:lnTo>
                  <a:pt x="3653" y="28171"/>
                </a:lnTo>
                <a:lnTo>
                  <a:pt x="7791" y="29424"/>
                </a:lnTo>
                <a:lnTo>
                  <a:pt x="12685" y="28984"/>
                </a:lnTo>
                <a:lnTo>
                  <a:pt x="17744" y="27141"/>
                </a:lnTo>
                <a:lnTo>
                  <a:pt x="22378" y="24185"/>
                </a:lnTo>
                <a:lnTo>
                  <a:pt x="25999" y="20406"/>
                </a:lnTo>
                <a:lnTo>
                  <a:pt x="28016" y="16093"/>
                </a:lnTo>
                <a:lnTo>
                  <a:pt x="27840" y="11536"/>
                </a:lnTo>
                <a:lnTo>
                  <a:pt x="24880" y="7026"/>
                </a:lnTo>
                <a:lnTo>
                  <a:pt x="18548" y="2851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3038076" y="5785596"/>
            <a:ext cx="28016" cy="29424"/>
          </a:xfrm>
          <a:custGeom>
            <a:avLst/>
            <a:gdLst/>
            <a:ahLst/>
            <a:cxnLst/>
            <a:rect l="l" t="t" r="r" b="b"/>
            <a:pathLst>
              <a:path w="28016" h="29424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71"/>
                </a:lnTo>
                <a:lnTo>
                  <a:pt x="7791" y="29424"/>
                </a:lnTo>
                <a:lnTo>
                  <a:pt x="12685" y="28984"/>
                </a:lnTo>
                <a:lnTo>
                  <a:pt x="17744" y="27141"/>
                </a:lnTo>
                <a:lnTo>
                  <a:pt x="22378" y="24185"/>
                </a:lnTo>
                <a:lnTo>
                  <a:pt x="25999" y="20406"/>
                </a:lnTo>
                <a:lnTo>
                  <a:pt x="28016" y="16093"/>
                </a:lnTo>
                <a:lnTo>
                  <a:pt x="27840" y="11536"/>
                </a:lnTo>
                <a:lnTo>
                  <a:pt x="24880" y="7026"/>
                </a:lnTo>
                <a:lnTo>
                  <a:pt x="18548" y="2851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4207671" y="647161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76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4207671" y="647161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76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3987572" y="6661302"/>
            <a:ext cx="29153" cy="27569"/>
          </a:xfrm>
          <a:custGeom>
            <a:avLst/>
            <a:gdLst/>
            <a:ahLst/>
            <a:cxnLst/>
            <a:rect l="l" t="t" r="r" b="b"/>
            <a:pathLst>
              <a:path w="29153" h="27569">
                <a:moveTo>
                  <a:pt x="7968" y="23368"/>
                </a:moveTo>
                <a:lnTo>
                  <a:pt x="13006" y="26378"/>
                </a:lnTo>
                <a:lnTo>
                  <a:pt x="18228" y="27569"/>
                </a:lnTo>
                <a:lnTo>
                  <a:pt x="23029" y="26336"/>
                </a:lnTo>
                <a:lnTo>
                  <a:pt x="26804" y="22073"/>
                </a:lnTo>
                <a:lnTo>
                  <a:pt x="28949" y="14174"/>
                </a:lnTo>
                <a:lnTo>
                  <a:pt x="29153" y="6070"/>
                </a:lnTo>
                <a:lnTo>
                  <a:pt x="24378" y="5676"/>
                </a:lnTo>
                <a:lnTo>
                  <a:pt x="20263" y="0"/>
                </a:lnTo>
                <a:lnTo>
                  <a:pt x="15450" y="1041"/>
                </a:lnTo>
                <a:lnTo>
                  <a:pt x="6690" y="2242"/>
                </a:lnTo>
                <a:lnTo>
                  <a:pt x="1741" y="5258"/>
                </a:lnTo>
                <a:lnTo>
                  <a:pt x="0" y="9485"/>
                </a:lnTo>
                <a:lnTo>
                  <a:pt x="860" y="14316"/>
                </a:lnTo>
                <a:lnTo>
                  <a:pt x="3717" y="19146"/>
                </a:lnTo>
                <a:lnTo>
                  <a:pt x="7968" y="233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3987572" y="6661302"/>
            <a:ext cx="29153" cy="27569"/>
          </a:xfrm>
          <a:custGeom>
            <a:avLst/>
            <a:gdLst/>
            <a:ahLst/>
            <a:cxnLst/>
            <a:rect l="l" t="t" r="r" b="b"/>
            <a:pathLst>
              <a:path w="29153" h="27569">
                <a:moveTo>
                  <a:pt x="15450" y="1041"/>
                </a:moveTo>
                <a:lnTo>
                  <a:pt x="6690" y="2242"/>
                </a:lnTo>
                <a:lnTo>
                  <a:pt x="1741" y="5258"/>
                </a:lnTo>
                <a:lnTo>
                  <a:pt x="0" y="9485"/>
                </a:lnTo>
                <a:lnTo>
                  <a:pt x="860" y="14316"/>
                </a:lnTo>
                <a:lnTo>
                  <a:pt x="3717" y="19146"/>
                </a:lnTo>
                <a:lnTo>
                  <a:pt x="7968" y="23368"/>
                </a:lnTo>
                <a:lnTo>
                  <a:pt x="13006" y="26378"/>
                </a:lnTo>
                <a:lnTo>
                  <a:pt x="18228" y="27569"/>
                </a:lnTo>
                <a:lnTo>
                  <a:pt x="23029" y="26336"/>
                </a:lnTo>
                <a:lnTo>
                  <a:pt x="26804" y="22073"/>
                </a:lnTo>
                <a:lnTo>
                  <a:pt x="28949" y="14174"/>
                </a:lnTo>
                <a:lnTo>
                  <a:pt x="29153" y="6070"/>
                </a:lnTo>
                <a:lnTo>
                  <a:pt x="24378" y="5676"/>
                </a:lnTo>
                <a:lnTo>
                  <a:pt x="20263" y="0"/>
                </a:lnTo>
                <a:lnTo>
                  <a:pt x="15450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4204214" y="6698740"/>
            <a:ext cx="24638" cy="21763"/>
          </a:xfrm>
          <a:custGeom>
            <a:avLst/>
            <a:gdLst/>
            <a:ahLst/>
            <a:cxnLst/>
            <a:rect l="l" t="t" r="r" b="b"/>
            <a:pathLst>
              <a:path w="24638" h="21763">
                <a:moveTo>
                  <a:pt x="4611" y="0"/>
                </a:moveTo>
                <a:lnTo>
                  <a:pt x="0" y="8704"/>
                </a:lnTo>
                <a:lnTo>
                  <a:pt x="1611" y="16820"/>
                </a:lnTo>
                <a:lnTo>
                  <a:pt x="7690" y="21763"/>
                </a:lnTo>
                <a:lnTo>
                  <a:pt x="16480" y="20951"/>
                </a:lnTo>
                <a:lnTo>
                  <a:pt x="18861" y="19570"/>
                </a:lnTo>
                <a:lnTo>
                  <a:pt x="24638" y="11813"/>
                </a:lnTo>
                <a:lnTo>
                  <a:pt x="22177" y="4740"/>
                </a:lnTo>
                <a:lnTo>
                  <a:pt x="14517" y="184"/>
                </a:lnTo>
                <a:lnTo>
                  <a:pt x="46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4204214" y="6698740"/>
            <a:ext cx="24638" cy="21763"/>
          </a:xfrm>
          <a:custGeom>
            <a:avLst/>
            <a:gdLst/>
            <a:ahLst/>
            <a:cxnLst/>
            <a:rect l="l" t="t" r="r" b="b"/>
            <a:pathLst>
              <a:path w="24638" h="21763">
                <a:moveTo>
                  <a:pt x="4611" y="0"/>
                </a:moveTo>
                <a:lnTo>
                  <a:pt x="0" y="8704"/>
                </a:lnTo>
                <a:lnTo>
                  <a:pt x="1611" y="16820"/>
                </a:lnTo>
                <a:lnTo>
                  <a:pt x="7690" y="21763"/>
                </a:lnTo>
                <a:lnTo>
                  <a:pt x="16480" y="20951"/>
                </a:lnTo>
                <a:lnTo>
                  <a:pt x="18861" y="19570"/>
                </a:lnTo>
                <a:lnTo>
                  <a:pt x="24638" y="11813"/>
                </a:lnTo>
                <a:lnTo>
                  <a:pt x="22177" y="4740"/>
                </a:lnTo>
                <a:lnTo>
                  <a:pt x="14517" y="184"/>
                </a:lnTo>
                <a:lnTo>
                  <a:pt x="4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3877207" y="6640316"/>
            <a:ext cx="24639" cy="21768"/>
          </a:xfrm>
          <a:custGeom>
            <a:avLst/>
            <a:gdLst/>
            <a:ahLst/>
            <a:cxnLst/>
            <a:rect l="l" t="t" r="r" b="b"/>
            <a:pathLst>
              <a:path w="24639" h="21768">
                <a:moveTo>
                  <a:pt x="4618" y="0"/>
                </a:moveTo>
                <a:lnTo>
                  <a:pt x="0" y="8707"/>
                </a:lnTo>
                <a:lnTo>
                  <a:pt x="1602" y="16823"/>
                </a:lnTo>
                <a:lnTo>
                  <a:pt x="7672" y="21768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3877207" y="6640316"/>
            <a:ext cx="24639" cy="21768"/>
          </a:xfrm>
          <a:custGeom>
            <a:avLst/>
            <a:gdLst/>
            <a:ahLst/>
            <a:cxnLst/>
            <a:rect l="l" t="t" r="r" b="b"/>
            <a:pathLst>
              <a:path w="24639" h="21768">
                <a:moveTo>
                  <a:pt x="4618" y="0"/>
                </a:moveTo>
                <a:lnTo>
                  <a:pt x="0" y="8707"/>
                </a:lnTo>
                <a:lnTo>
                  <a:pt x="1602" y="16823"/>
                </a:lnTo>
                <a:lnTo>
                  <a:pt x="7672" y="21768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3478553" y="6643029"/>
            <a:ext cx="24642" cy="21765"/>
          </a:xfrm>
          <a:custGeom>
            <a:avLst/>
            <a:gdLst/>
            <a:ahLst/>
            <a:cxnLst/>
            <a:rect l="l" t="t" r="r" b="b"/>
            <a:pathLst>
              <a:path w="24642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42" y="11818"/>
                </a:lnTo>
                <a:lnTo>
                  <a:pt x="22192" y="4748"/>
                </a:lnTo>
                <a:lnTo>
                  <a:pt x="14541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3478553" y="6643029"/>
            <a:ext cx="24642" cy="21765"/>
          </a:xfrm>
          <a:custGeom>
            <a:avLst/>
            <a:gdLst/>
            <a:ahLst/>
            <a:cxnLst/>
            <a:rect l="l" t="t" r="r" b="b"/>
            <a:pathLst>
              <a:path w="24642" h="21765">
                <a:moveTo>
                  <a:pt x="4616" y="0"/>
                </a:moveTo>
                <a:lnTo>
                  <a:pt x="0" y="8701"/>
                </a:lnTo>
                <a:lnTo>
                  <a:pt x="1605" y="16817"/>
                </a:lnTo>
                <a:lnTo>
                  <a:pt x="7676" y="21765"/>
                </a:lnTo>
                <a:lnTo>
                  <a:pt x="16455" y="20962"/>
                </a:lnTo>
                <a:lnTo>
                  <a:pt x="18853" y="19570"/>
                </a:lnTo>
                <a:lnTo>
                  <a:pt x="24642" y="11818"/>
                </a:lnTo>
                <a:lnTo>
                  <a:pt x="22192" y="4748"/>
                </a:lnTo>
                <a:lnTo>
                  <a:pt x="14541" y="189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3886281" y="6705654"/>
            <a:ext cx="29153" cy="27566"/>
          </a:xfrm>
          <a:custGeom>
            <a:avLst/>
            <a:gdLst/>
            <a:ahLst/>
            <a:cxnLst/>
            <a:rect l="l" t="t" r="r" b="b"/>
            <a:pathLst>
              <a:path w="29153" h="27566">
                <a:moveTo>
                  <a:pt x="7968" y="23364"/>
                </a:moveTo>
                <a:lnTo>
                  <a:pt x="13006" y="26374"/>
                </a:lnTo>
                <a:lnTo>
                  <a:pt x="18228" y="27566"/>
                </a:lnTo>
                <a:lnTo>
                  <a:pt x="23029" y="26334"/>
                </a:lnTo>
                <a:lnTo>
                  <a:pt x="26804" y="22072"/>
                </a:lnTo>
                <a:lnTo>
                  <a:pt x="28949" y="14174"/>
                </a:lnTo>
                <a:lnTo>
                  <a:pt x="29153" y="6070"/>
                </a:lnTo>
                <a:lnTo>
                  <a:pt x="24378" y="5676"/>
                </a:lnTo>
                <a:lnTo>
                  <a:pt x="20263" y="0"/>
                </a:lnTo>
                <a:lnTo>
                  <a:pt x="15450" y="1041"/>
                </a:lnTo>
                <a:lnTo>
                  <a:pt x="6690" y="2239"/>
                </a:lnTo>
                <a:lnTo>
                  <a:pt x="1741" y="5254"/>
                </a:lnTo>
                <a:lnTo>
                  <a:pt x="0" y="9480"/>
                </a:lnTo>
                <a:lnTo>
                  <a:pt x="860" y="14311"/>
                </a:lnTo>
                <a:lnTo>
                  <a:pt x="3717" y="19140"/>
                </a:lnTo>
                <a:lnTo>
                  <a:pt x="7968" y="233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3886281" y="6705654"/>
            <a:ext cx="29153" cy="27566"/>
          </a:xfrm>
          <a:custGeom>
            <a:avLst/>
            <a:gdLst/>
            <a:ahLst/>
            <a:cxnLst/>
            <a:rect l="l" t="t" r="r" b="b"/>
            <a:pathLst>
              <a:path w="29153" h="27566">
                <a:moveTo>
                  <a:pt x="15450" y="1041"/>
                </a:moveTo>
                <a:lnTo>
                  <a:pt x="6690" y="2239"/>
                </a:lnTo>
                <a:lnTo>
                  <a:pt x="1741" y="5254"/>
                </a:lnTo>
                <a:lnTo>
                  <a:pt x="0" y="9480"/>
                </a:lnTo>
                <a:lnTo>
                  <a:pt x="860" y="14311"/>
                </a:lnTo>
                <a:lnTo>
                  <a:pt x="3717" y="19140"/>
                </a:lnTo>
                <a:lnTo>
                  <a:pt x="7968" y="23364"/>
                </a:lnTo>
                <a:lnTo>
                  <a:pt x="13006" y="26374"/>
                </a:lnTo>
                <a:lnTo>
                  <a:pt x="18228" y="27566"/>
                </a:lnTo>
                <a:lnTo>
                  <a:pt x="23029" y="26334"/>
                </a:lnTo>
                <a:lnTo>
                  <a:pt x="26804" y="22072"/>
                </a:lnTo>
                <a:lnTo>
                  <a:pt x="28949" y="14174"/>
                </a:lnTo>
                <a:lnTo>
                  <a:pt x="29153" y="6070"/>
                </a:lnTo>
                <a:lnTo>
                  <a:pt x="24378" y="5676"/>
                </a:lnTo>
                <a:lnTo>
                  <a:pt x="20263" y="0"/>
                </a:lnTo>
                <a:lnTo>
                  <a:pt x="15450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3625258" y="669047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76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3625258" y="669047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76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4253030" y="6657830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4253030" y="6657830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4041120" y="6706348"/>
            <a:ext cx="25203" cy="26982"/>
          </a:xfrm>
          <a:custGeom>
            <a:avLst/>
            <a:gdLst/>
            <a:ahLst/>
            <a:cxnLst/>
            <a:rect l="l" t="t" r="r" b="b"/>
            <a:pathLst>
              <a:path w="25203" h="26982">
                <a:moveTo>
                  <a:pt x="2604" y="7059"/>
                </a:moveTo>
                <a:lnTo>
                  <a:pt x="382" y="6297"/>
                </a:lnTo>
                <a:lnTo>
                  <a:pt x="0" y="16615"/>
                </a:lnTo>
                <a:lnTo>
                  <a:pt x="4719" y="24045"/>
                </a:lnTo>
                <a:lnTo>
                  <a:pt x="12138" y="26982"/>
                </a:lnTo>
                <a:lnTo>
                  <a:pt x="19852" y="23823"/>
                </a:lnTo>
                <a:lnTo>
                  <a:pt x="23293" y="19022"/>
                </a:lnTo>
                <a:lnTo>
                  <a:pt x="25203" y="8828"/>
                </a:lnTo>
                <a:lnTo>
                  <a:pt x="21160" y="2075"/>
                </a:lnTo>
                <a:lnTo>
                  <a:pt x="13714" y="0"/>
                </a:lnTo>
                <a:lnTo>
                  <a:pt x="5417" y="3839"/>
                </a:lnTo>
                <a:lnTo>
                  <a:pt x="2604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4041120" y="6706348"/>
            <a:ext cx="25203" cy="26982"/>
          </a:xfrm>
          <a:custGeom>
            <a:avLst/>
            <a:gdLst/>
            <a:ahLst/>
            <a:cxnLst/>
            <a:rect l="l" t="t" r="r" b="b"/>
            <a:pathLst>
              <a:path w="25203" h="26982">
                <a:moveTo>
                  <a:pt x="382" y="6297"/>
                </a:moveTo>
                <a:lnTo>
                  <a:pt x="0" y="16615"/>
                </a:lnTo>
                <a:lnTo>
                  <a:pt x="4719" y="24045"/>
                </a:lnTo>
                <a:lnTo>
                  <a:pt x="12138" y="26982"/>
                </a:lnTo>
                <a:lnTo>
                  <a:pt x="19852" y="23823"/>
                </a:lnTo>
                <a:lnTo>
                  <a:pt x="23293" y="19022"/>
                </a:lnTo>
                <a:lnTo>
                  <a:pt x="25203" y="8828"/>
                </a:lnTo>
                <a:lnTo>
                  <a:pt x="21160" y="2075"/>
                </a:lnTo>
                <a:lnTo>
                  <a:pt x="13714" y="0"/>
                </a:lnTo>
                <a:lnTo>
                  <a:pt x="5417" y="3839"/>
                </a:lnTo>
                <a:lnTo>
                  <a:pt x="2604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3303535" y="6661205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3303535" y="6661205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3372846" y="6701673"/>
            <a:ext cx="23113" cy="23225"/>
          </a:xfrm>
          <a:custGeom>
            <a:avLst/>
            <a:gdLst/>
            <a:ahLst/>
            <a:cxnLst/>
            <a:rect l="l" t="t" r="r" b="b"/>
            <a:pathLst>
              <a:path w="23113" h="23225">
                <a:moveTo>
                  <a:pt x="0" y="15409"/>
                </a:moveTo>
                <a:lnTo>
                  <a:pt x="7576" y="22958"/>
                </a:lnTo>
                <a:lnTo>
                  <a:pt x="16535" y="23225"/>
                </a:lnTo>
                <a:lnTo>
                  <a:pt x="22850" y="17324"/>
                </a:lnTo>
                <a:lnTo>
                  <a:pt x="23113" y="8221"/>
                </a:lnTo>
                <a:lnTo>
                  <a:pt x="17088" y="0"/>
                </a:lnTo>
                <a:lnTo>
                  <a:pt x="8983" y="876"/>
                </a:lnTo>
                <a:lnTo>
                  <a:pt x="2186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3372846" y="6701673"/>
            <a:ext cx="23113" cy="23225"/>
          </a:xfrm>
          <a:custGeom>
            <a:avLst/>
            <a:gdLst/>
            <a:ahLst/>
            <a:cxnLst/>
            <a:rect l="l" t="t" r="r" b="b"/>
            <a:pathLst>
              <a:path w="23113" h="23225">
                <a:moveTo>
                  <a:pt x="0" y="15409"/>
                </a:moveTo>
                <a:lnTo>
                  <a:pt x="7576" y="22958"/>
                </a:lnTo>
                <a:lnTo>
                  <a:pt x="16535" y="23225"/>
                </a:lnTo>
                <a:lnTo>
                  <a:pt x="22850" y="17324"/>
                </a:lnTo>
                <a:lnTo>
                  <a:pt x="23113" y="8221"/>
                </a:lnTo>
                <a:lnTo>
                  <a:pt x="17088" y="0"/>
                </a:lnTo>
                <a:lnTo>
                  <a:pt x="8983" y="876"/>
                </a:lnTo>
                <a:lnTo>
                  <a:pt x="2186" y="7992"/>
                </a:lnTo>
                <a:lnTo>
                  <a:pt x="0" y="15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4347233" y="6645809"/>
            <a:ext cx="24639" cy="21768"/>
          </a:xfrm>
          <a:custGeom>
            <a:avLst/>
            <a:gdLst/>
            <a:ahLst/>
            <a:cxnLst/>
            <a:rect l="l" t="t" r="r" b="b"/>
            <a:pathLst>
              <a:path w="24639" h="21768">
                <a:moveTo>
                  <a:pt x="4618" y="0"/>
                </a:moveTo>
                <a:lnTo>
                  <a:pt x="0" y="8707"/>
                </a:lnTo>
                <a:lnTo>
                  <a:pt x="1602" y="16823"/>
                </a:lnTo>
                <a:lnTo>
                  <a:pt x="7672" y="21768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4347233" y="6645809"/>
            <a:ext cx="24639" cy="21768"/>
          </a:xfrm>
          <a:custGeom>
            <a:avLst/>
            <a:gdLst/>
            <a:ahLst/>
            <a:cxnLst/>
            <a:rect l="l" t="t" r="r" b="b"/>
            <a:pathLst>
              <a:path w="24639" h="21768">
                <a:moveTo>
                  <a:pt x="4618" y="0"/>
                </a:moveTo>
                <a:lnTo>
                  <a:pt x="0" y="8707"/>
                </a:lnTo>
                <a:lnTo>
                  <a:pt x="1602" y="16823"/>
                </a:lnTo>
                <a:lnTo>
                  <a:pt x="7672" y="21768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4114862" y="6596835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4114862" y="6596835"/>
            <a:ext cx="24637" cy="21768"/>
          </a:xfrm>
          <a:custGeom>
            <a:avLst/>
            <a:gdLst/>
            <a:ahLst/>
            <a:cxnLst/>
            <a:rect l="l" t="t" r="r" b="b"/>
            <a:pathLst>
              <a:path w="24637" h="21768">
                <a:moveTo>
                  <a:pt x="4616" y="0"/>
                </a:moveTo>
                <a:lnTo>
                  <a:pt x="0" y="8707"/>
                </a:lnTo>
                <a:lnTo>
                  <a:pt x="1605" y="16823"/>
                </a:lnTo>
                <a:lnTo>
                  <a:pt x="7676" y="21768"/>
                </a:lnTo>
                <a:lnTo>
                  <a:pt x="16455" y="20962"/>
                </a:lnTo>
                <a:lnTo>
                  <a:pt x="18853" y="19570"/>
                </a:lnTo>
                <a:lnTo>
                  <a:pt x="24637" y="11815"/>
                </a:lnTo>
                <a:lnTo>
                  <a:pt x="22182" y="4743"/>
                </a:lnTo>
                <a:lnTo>
                  <a:pt x="14527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4139870" y="6688771"/>
            <a:ext cx="22442" cy="24106"/>
          </a:xfrm>
          <a:custGeom>
            <a:avLst/>
            <a:gdLst/>
            <a:ahLst/>
            <a:cxnLst/>
            <a:rect l="l" t="t" r="r" b="b"/>
            <a:pathLst>
              <a:path w="22442" h="24106">
                <a:moveTo>
                  <a:pt x="0" y="17177"/>
                </a:moveTo>
                <a:lnTo>
                  <a:pt x="6327" y="24106"/>
                </a:lnTo>
                <a:lnTo>
                  <a:pt x="14037" y="23622"/>
                </a:lnTo>
                <a:lnTo>
                  <a:pt x="20339" y="18175"/>
                </a:lnTo>
                <a:lnTo>
                  <a:pt x="22442" y="10216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4139870" y="6688771"/>
            <a:ext cx="22442" cy="24106"/>
          </a:xfrm>
          <a:custGeom>
            <a:avLst/>
            <a:gdLst/>
            <a:ahLst/>
            <a:cxnLst/>
            <a:rect l="l" t="t" r="r" b="b"/>
            <a:pathLst>
              <a:path w="22442" h="24106">
                <a:moveTo>
                  <a:pt x="0" y="17177"/>
                </a:moveTo>
                <a:lnTo>
                  <a:pt x="6327" y="24106"/>
                </a:lnTo>
                <a:lnTo>
                  <a:pt x="14037" y="23622"/>
                </a:lnTo>
                <a:lnTo>
                  <a:pt x="20339" y="18175"/>
                </a:lnTo>
                <a:lnTo>
                  <a:pt x="22442" y="10216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3537432" y="6751462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3537432" y="6751462"/>
            <a:ext cx="22445" cy="24099"/>
          </a:xfrm>
          <a:custGeom>
            <a:avLst/>
            <a:gdLst/>
            <a:ahLst/>
            <a:cxnLst/>
            <a:rect l="l" t="t" r="r" b="b"/>
            <a:pathLst>
              <a:path w="22445" h="24099">
                <a:moveTo>
                  <a:pt x="0" y="17177"/>
                </a:moveTo>
                <a:lnTo>
                  <a:pt x="6329" y="24099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09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3564863" y="6701508"/>
            <a:ext cx="25202" cy="26985"/>
          </a:xfrm>
          <a:custGeom>
            <a:avLst/>
            <a:gdLst/>
            <a:ahLst/>
            <a:cxnLst/>
            <a:rect l="l" t="t" r="r" b="b"/>
            <a:pathLst>
              <a:path w="25202" h="26985">
                <a:moveTo>
                  <a:pt x="2603" y="7050"/>
                </a:moveTo>
                <a:lnTo>
                  <a:pt x="380" y="6300"/>
                </a:lnTo>
                <a:lnTo>
                  <a:pt x="0" y="16619"/>
                </a:lnTo>
                <a:lnTo>
                  <a:pt x="4722" y="24048"/>
                </a:lnTo>
                <a:lnTo>
                  <a:pt x="12142" y="26985"/>
                </a:lnTo>
                <a:lnTo>
                  <a:pt x="19854" y="23827"/>
                </a:lnTo>
                <a:lnTo>
                  <a:pt x="23291" y="19026"/>
                </a:lnTo>
                <a:lnTo>
                  <a:pt x="25202" y="8830"/>
                </a:lnTo>
                <a:lnTo>
                  <a:pt x="21156" y="2076"/>
                </a:lnTo>
                <a:lnTo>
                  <a:pt x="13708" y="0"/>
                </a:lnTo>
                <a:lnTo>
                  <a:pt x="5410" y="3838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3564863" y="6701508"/>
            <a:ext cx="25202" cy="26985"/>
          </a:xfrm>
          <a:custGeom>
            <a:avLst/>
            <a:gdLst/>
            <a:ahLst/>
            <a:cxnLst/>
            <a:rect l="l" t="t" r="r" b="b"/>
            <a:pathLst>
              <a:path w="25202" h="26985">
                <a:moveTo>
                  <a:pt x="380" y="6300"/>
                </a:moveTo>
                <a:lnTo>
                  <a:pt x="0" y="16619"/>
                </a:lnTo>
                <a:lnTo>
                  <a:pt x="4722" y="24048"/>
                </a:lnTo>
                <a:lnTo>
                  <a:pt x="12142" y="26985"/>
                </a:lnTo>
                <a:lnTo>
                  <a:pt x="19854" y="23827"/>
                </a:lnTo>
                <a:lnTo>
                  <a:pt x="23291" y="19026"/>
                </a:lnTo>
                <a:lnTo>
                  <a:pt x="25202" y="8830"/>
                </a:lnTo>
                <a:lnTo>
                  <a:pt x="21156" y="2076"/>
                </a:lnTo>
                <a:lnTo>
                  <a:pt x="13708" y="0"/>
                </a:lnTo>
                <a:lnTo>
                  <a:pt x="5410" y="3838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3628382" y="6640096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3628382" y="6640096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3526922" y="6582111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3526922" y="6582111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4637301" y="6981135"/>
            <a:ext cx="29164" cy="27569"/>
          </a:xfrm>
          <a:custGeom>
            <a:avLst/>
            <a:gdLst/>
            <a:ahLst/>
            <a:cxnLst/>
            <a:rect l="l" t="t" r="r" b="b"/>
            <a:pathLst>
              <a:path w="29164" h="27569">
                <a:moveTo>
                  <a:pt x="7970" y="23367"/>
                </a:moveTo>
                <a:lnTo>
                  <a:pt x="13010" y="26377"/>
                </a:lnTo>
                <a:lnTo>
                  <a:pt x="18233" y="27569"/>
                </a:lnTo>
                <a:lnTo>
                  <a:pt x="23036" y="26337"/>
                </a:lnTo>
                <a:lnTo>
                  <a:pt x="26812" y="22076"/>
                </a:lnTo>
                <a:lnTo>
                  <a:pt x="28959" y="14180"/>
                </a:lnTo>
                <a:lnTo>
                  <a:pt x="29164" y="6070"/>
                </a:lnTo>
                <a:lnTo>
                  <a:pt x="24376" y="5676"/>
                </a:lnTo>
                <a:lnTo>
                  <a:pt x="20261" y="0"/>
                </a:lnTo>
                <a:lnTo>
                  <a:pt x="15448" y="1041"/>
                </a:lnTo>
                <a:lnTo>
                  <a:pt x="6688" y="2242"/>
                </a:lnTo>
                <a:lnTo>
                  <a:pt x="1741" y="5258"/>
                </a:lnTo>
                <a:lnTo>
                  <a:pt x="0" y="9484"/>
                </a:lnTo>
                <a:lnTo>
                  <a:pt x="861" y="14315"/>
                </a:lnTo>
                <a:lnTo>
                  <a:pt x="3719" y="19144"/>
                </a:lnTo>
                <a:lnTo>
                  <a:pt x="7970" y="233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4637301" y="6981135"/>
            <a:ext cx="29164" cy="27569"/>
          </a:xfrm>
          <a:custGeom>
            <a:avLst/>
            <a:gdLst/>
            <a:ahLst/>
            <a:cxnLst/>
            <a:rect l="l" t="t" r="r" b="b"/>
            <a:pathLst>
              <a:path w="29164" h="27569">
                <a:moveTo>
                  <a:pt x="15448" y="1041"/>
                </a:moveTo>
                <a:lnTo>
                  <a:pt x="6688" y="2242"/>
                </a:lnTo>
                <a:lnTo>
                  <a:pt x="1741" y="5258"/>
                </a:lnTo>
                <a:lnTo>
                  <a:pt x="0" y="9484"/>
                </a:lnTo>
                <a:lnTo>
                  <a:pt x="861" y="14315"/>
                </a:lnTo>
                <a:lnTo>
                  <a:pt x="3719" y="19144"/>
                </a:lnTo>
                <a:lnTo>
                  <a:pt x="7970" y="23367"/>
                </a:lnTo>
                <a:lnTo>
                  <a:pt x="13010" y="26377"/>
                </a:lnTo>
                <a:lnTo>
                  <a:pt x="18233" y="27569"/>
                </a:lnTo>
                <a:lnTo>
                  <a:pt x="23036" y="26337"/>
                </a:lnTo>
                <a:lnTo>
                  <a:pt x="26812" y="22076"/>
                </a:lnTo>
                <a:lnTo>
                  <a:pt x="28959" y="14180"/>
                </a:lnTo>
                <a:lnTo>
                  <a:pt x="29164" y="6070"/>
                </a:lnTo>
                <a:lnTo>
                  <a:pt x="24376" y="5676"/>
                </a:lnTo>
                <a:lnTo>
                  <a:pt x="20261" y="0"/>
                </a:lnTo>
                <a:lnTo>
                  <a:pt x="15448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4373229" y="6928808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7967" y="23353"/>
                </a:move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4373229" y="6928808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15448" y="1028"/>
                </a:move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4555002" y="6975838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4555002" y="6975838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4227999" y="6917416"/>
            <a:ext cx="24638" cy="21772"/>
          </a:xfrm>
          <a:custGeom>
            <a:avLst/>
            <a:gdLst/>
            <a:ahLst/>
            <a:cxnLst/>
            <a:rect l="l" t="t" r="r" b="b"/>
            <a:pathLst>
              <a:path w="24638" h="21772">
                <a:moveTo>
                  <a:pt x="4611" y="0"/>
                </a:moveTo>
                <a:lnTo>
                  <a:pt x="0" y="8711"/>
                </a:lnTo>
                <a:lnTo>
                  <a:pt x="1612" y="16829"/>
                </a:lnTo>
                <a:lnTo>
                  <a:pt x="7694" y="21772"/>
                </a:lnTo>
                <a:lnTo>
                  <a:pt x="16487" y="20959"/>
                </a:lnTo>
                <a:lnTo>
                  <a:pt x="18861" y="19583"/>
                </a:lnTo>
                <a:lnTo>
                  <a:pt x="24638" y="11819"/>
                </a:lnTo>
                <a:lnTo>
                  <a:pt x="22178" y="4743"/>
                </a:lnTo>
                <a:lnTo>
                  <a:pt x="14521" y="185"/>
                </a:lnTo>
                <a:lnTo>
                  <a:pt x="46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4227999" y="6917416"/>
            <a:ext cx="24638" cy="21772"/>
          </a:xfrm>
          <a:custGeom>
            <a:avLst/>
            <a:gdLst/>
            <a:ahLst/>
            <a:cxnLst/>
            <a:rect l="l" t="t" r="r" b="b"/>
            <a:pathLst>
              <a:path w="24638" h="21772">
                <a:moveTo>
                  <a:pt x="4611" y="0"/>
                </a:moveTo>
                <a:lnTo>
                  <a:pt x="0" y="8711"/>
                </a:lnTo>
                <a:lnTo>
                  <a:pt x="1612" y="16829"/>
                </a:lnTo>
                <a:lnTo>
                  <a:pt x="7694" y="21772"/>
                </a:lnTo>
                <a:lnTo>
                  <a:pt x="16487" y="20959"/>
                </a:lnTo>
                <a:lnTo>
                  <a:pt x="18861" y="19583"/>
                </a:lnTo>
                <a:lnTo>
                  <a:pt x="24638" y="11819"/>
                </a:lnTo>
                <a:lnTo>
                  <a:pt x="22178" y="4743"/>
                </a:lnTo>
                <a:lnTo>
                  <a:pt x="14521" y="185"/>
                </a:lnTo>
                <a:lnTo>
                  <a:pt x="4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3834467" y="6747092"/>
            <a:ext cx="24639" cy="21768"/>
          </a:xfrm>
          <a:custGeom>
            <a:avLst/>
            <a:gdLst/>
            <a:ahLst/>
            <a:cxnLst/>
            <a:rect l="l" t="t" r="r" b="b"/>
            <a:pathLst>
              <a:path w="24639" h="21768">
                <a:moveTo>
                  <a:pt x="4618" y="0"/>
                </a:moveTo>
                <a:lnTo>
                  <a:pt x="0" y="8707"/>
                </a:lnTo>
                <a:lnTo>
                  <a:pt x="1602" y="16823"/>
                </a:lnTo>
                <a:lnTo>
                  <a:pt x="7672" y="21768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3834467" y="6747092"/>
            <a:ext cx="24639" cy="21768"/>
          </a:xfrm>
          <a:custGeom>
            <a:avLst/>
            <a:gdLst/>
            <a:ahLst/>
            <a:cxnLst/>
            <a:rect l="l" t="t" r="r" b="b"/>
            <a:pathLst>
              <a:path w="24639" h="21768">
                <a:moveTo>
                  <a:pt x="4618" y="0"/>
                </a:moveTo>
                <a:lnTo>
                  <a:pt x="0" y="8707"/>
                </a:lnTo>
                <a:lnTo>
                  <a:pt x="1602" y="16823"/>
                </a:lnTo>
                <a:lnTo>
                  <a:pt x="7672" y="21768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4191518" y="6967585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4191518" y="6967585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4001183" y="6977012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4001183" y="6977012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4620580" y="6941878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4620580" y="6941878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4391908" y="6983450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4391908" y="6983450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3654325" y="6938308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3654325" y="6938308"/>
            <a:ext cx="25207" cy="26986"/>
          </a:xfrm>
          <a:custGeom>
            <a:avLst/>
            <a:gdLst/>
            <a:ahLst/>
            <a:cxnLst/>
            <a:rect l="l" t="t" r="r" b="b"/>
            <a:pathLst>
              <a:path w="25207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7" y="8833"/>
                </a:lnTo>
                <a:lnTo>
                  <a:pt x="21165" y="2079"/>
                </a:lnTo>
                <a:lnTo>
                  <a:pt x="13718" y="0"/>
                </a:lnTo>
                <a:lnTo>
                  <a:pt x="5420" y="3829"/>
                </a:lnTo>
                <a:lnTo>
                  <a:pt x="2603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3728872" y="6953634"/>
            <a:ext cx="23126" cy="23224"/>
          </a:xfrm>
          <a:custGeom>
            <a:avLst/>
            <a:gdLst/>
            <a:ahLst/>
            <a:cxnLst/>
            <a:rect l="l" t="t" r="r" b="b"/>
            <a:pathLst>
              <a:path w="23126" h="23224">
                <a:moveTo>
                  <a:pt x="0" y="15408"/>
                </a:moveTo>
                <a:lnTo>
                  <a:pt x="7578" y="22958"/>
                </a:lnTo>
                <a:lnTo>
                  <a:pt x="16539" y="23224"/>
                </a:lnTo>
                <a:lnTo>
                  <a:pt x="22858" y="17320"/>
                </a:lnTo>
                <a:lnTo>
                  <a:pt x="23126" y="8220"/>
                </a:lnTo>
                <a:lnTo>
                  <a:pt x="17099" y="0"/>
                </a:lnTo>
                <a:lnTo>
                  <a:pt x="8991" y="875"/>
                </a:lnTo>
                <a:lnTo>
                  <a:pt x="2189" y="7988"/>
                </a:lnTo>
                <a:lnTo>
                  <a:pt x="0" y="154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3728872" y="6953634"/>
            <a:ext cx="23126" cy="23224"/>
          </a:xfrm>
          <a:custGeom>
            <a:avLst/>
            <a:gdLst/>
            <a:ahLst/>
            <a:cxnLst/>
            <a:rect l="l" t="t" r="r" b="b"/>
            <a:pathLst>
              <a:path w="23126" h="23224">
                <a:moveTo>
                  <a:pt x="0" y="15408"/>
                </a:moveTo>
                <a:lnTo>
                  <a:pt x="7578" y="22958"/>
                </a:lnTo>
                <a:lnTo>
                  <a:pt x="16539" y="23224"/>
                </a:lnTo>
                <a:lnTo>
                  <a:pt x="22858" y="17320"/>
                </a:lnTo>
                <a:lnTo>
                  <a:pt x="23126" y="8220"/>
                </a:lnTo>
                <a:lnTo>
                  <a:pt x="17099" y="0"/>
                </a:lnTo>
                <a:lnTo>
                  <a:pt x="8991" y="875"/>
                </a:lnTo>
                <a:lnTo>
                  <a:pt x="2189" y="7988"/>
                </a:lnTo>
                <a:lnTo>
                  <a:pt x="0" y="154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4428793" y="6923085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4428793" y="6923085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8"/>
                </a:lnTo>
                <a:lnTo>
                  <a:pt x="1605" y="16823"/>
                </a:lnTo>
                <a:lnTo>
                  <a:pt x="7680" y="21765"/>
                </a:lnTo>
                <a:lnTo>
                  <a:pt x="16468" y="20954"/>
                </a:lnTo>
                <a:lnTo>
                  <a:pt x="18855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4490657" y="6965878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4490657" y="6965878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5"/>
                </a:lnTo>
                <a:lnTo>
                  <a:pt x="22447" y="10222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3870418" y="6956295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3870418" y="6956295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8"/>
                </a:lnTo>
                <a:lnTo>
                  <a:pt x="13694" y="0"/>
                </a:lnTo>
                <a:lnTo>
                  <a:pt x="6163" y="2626"/>
                </a:lnTo>
                <a:lnTo>
                  <a:pt x="919" y="10074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3915652" y="6978609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3915652" y="6978609"/>
            <a:ext cx="25209" cy="26982"/>
          </a:xfrm>
          <a:custGeom>
            <a:avLst/>
            <a:gdLst/>
            <a:ahLst/>
            <a:cxnLst/>
            <a:rect l="l" t="t" r="r" b="b"/>
            <a:pathLst>
              <a:path w="25209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9" y="8831"/>
                </a:lnTo>
                <a:lnTo>
                  <a:pt x="21172" y="2078"/>
                </a:lnTo>
                <a:lnTo>
                  <a:pt x="13728" y="0"/>
                </a:lnTo>
                <a:lnTo>
                  <a:pt x="5428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3979176" y="6917195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3979176" y="6917195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3967403" y="6852042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3967403" y="6852042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3520617" y="6216299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3520617" y="6216299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3053057" y="6300544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3053057" y="6300544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3006261" y="6325785"/>
            <a:ext cx="22447" cy="24103"/>
          </a:xfrm>
          <a:custGeom>
            <a:avLst/>
            <a:gdLst/>
            <a:ahLst/>
            <a:cxnLst/>
            <a:rect l="l" t="t" r="r" b="b"/>
            <a:pathLst>
              <a:path w="22447" h="24103">
                <a:moveTo>
                  <a:pt x="0" y="17175"/>
                </a:moveTo>
                <a:lnTo>
                  <a:pt x="6327" y="24103"/>
                </a:lnTo>
                <a:lnTo>
                  <a:pt x="14037" y="23622"/>
                </a:lnTo>
                <a:lnTo>
                  <a:pt x="20340" y="18179"/>
                </a:lnTo>
                <a:lnTo>
                  <a:pt x="22447" y="10223"/>
                </a:lnTo>
                <a:lnTo>
                  <a:pt x="21196" y="6317"/>
                </a:lnTo>
                <a:lnTo>
                  <a:pt x="13694" y="0"/>
                </a:lnTo>
                <a:lnTo>
                  <a:pt x="6165" y="2632"/>
                </a:lnTo>
                <a:lnTo>
                  <a:pt x="921" y="10084"/>
                </a:lnTo>
                <a:lnTo>
                  <a:pt x="0" y="171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3006261" y="6325785"/>
            <a:ext cx="22447" cy="24103"/>
          </a:xfrm>
          <a:custGeom>
            <a:avLst/>
            <a:gdLst/>
            <a:ahLst/>
            <a:cxnLst/>
            <a:rect l="l" t="t" r="r" b="b"/>
            <a:pathLst>
              <a:path w="22447" h="24103">
                <a:moveTo>
                  <a:pt x="0" y="17175"/>
                </a:moveTo>
                <a:lnTo>
                  <a:pt x="6327" y="24103"/>
                </a:lnTo>
                <a:lnTo>
                  <a:pt x="14037" y="23622"/>
                </a:lnTo>
                <a:lnTo>
                  <a:pt x="20340" y="18179"/>
                </a:lnTo>
                <a:lnTo>
                  <a:pt x="22447" y="10223"/>
                </a:lnTo>
                <a:lnTo>
                  <a:pt x="21196" y="6317"/>
                </a:lnTo>
                <a:lnTo>
                  <a:pt x="13694" y="0"/>
                </a:lnTo>
                <a:lnTo>
                  <a:pt x="6165" y="2632"/>
                </a:lnTo>
                <a:lnTo>
                  <a:pt x="921" y="10084"/>
                </a:lnTo>
                <a:lnTo>
                  <a:pt x="0" y="171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3043612" y="6470731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3043612" y="6470731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3091816" y="6358890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600" y="1014"/>
                </a:lnTo>
                <a:lnTo>
                  <a:pt x="9137" y="0"/>
                </a:lnTo>
                <a:lnTo>
                  <a:pt x="3433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3091633" y="6358890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2996124" y="6439317"/>
            <a:ext cx="28016" cy="29424"/>
          </a:xfrm>
          <a:custGeom>
            <a:avLst/>
            <a:gdLst/>
            <a:ahLst/>
            <a:cxnLst/>
            <a:rect l="l" t="t" r="r" b="b"/>
            <a:pathLst>
              <a:path w="28016" h="29424">
                <a:moveTo>
                  <a:pt x="0" y="19425"/>
                </a:moveTo>
                <a:lnTo>
                  <a:pt x="859" y="24934"/>
                </a:lnTo>
                <a:lnTo>
                  <a:pt x="3653" y="28171"/>
                </a:lnTo>
                <a:lnTo>
                  <a:pt x="7791" y="29424"/>
                </a:lnTo>
                <a:lnTo>
                  <a:pt x="12685" y="28984"/>
                </a:lnTo>
                <a:lnTo>
                  <a:pt x="17744" y="27141"/>
                </a:lnTo>
                <a:lnTo>
                  <a:pt x="22378" y="24185"/>
                </a:lnTo>
                <a:lnTo>
                  <a:pt x="25999" y="20406"/>
                </a:lnTo>
                <a:lnTo>
                  <a:pt x="28016" y="16093"/>
                </a:lnTo>
                <a:lnTo>
                  <a:pt x="27840" y="11536"/>
                </a:lnTo>
                <a:lnTo>
                  <a:pt x="24880" y="7026"/>
                </a:lnTo>
                <a:lnTo>
                  <a:pt x="18548" y="2851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2996124" y="6439317"/>
            <a:ext cx="28016" cy="29424"/>
          </a:xfrm>
          <a:custGeom>
            <a:avLst/>
            <a:gdLst/>
            <a:ahLst/>
            <a:cxnLst/>
            <a:rect l="l" t="t" r="r" b="b"/>
            <a:pathLst>
              <a:path w="28016" h="29424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71"/>
                </a:lnTo>
                <a:lnTo>
                  <a:pt x="7791" y="29424"/>
                </a:lnTo>
                <a:lnTo>
                  <a:pt x="12685" y="28984"/>
                </a:lnTo>
                <a:lnTo>
                  <a:pt x="17744" y="27141"/>
                </a:lnTo>
                <a:lnTo>
                  <a:pt x="22378" y="24185"/>
                </a:lnTo>
                <a:lnTo>
                  <a:pt x="25999" y="20406"/>
                </a:lnTo>
                <a:lnTo>
                  <a:pt x="28016" y="16093"/>
                </a:lnTo>
                <a:lnTo>
                  <a:pt x="27840" y="11536"/>
                </a:lnTo>
                <a:lnTo>
                  <a:pt x="24880" y="7026"/>
                </a:lnTo>
                <a:lnTo>
                  <a:pt x="18548" y="2851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2967536" y="636901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2967536" y="6369019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3308464" y="6791546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3308464" y="6791546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3247415" y="6808665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3247415" y="6808665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3325763" y="6897198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3325763" y="6897198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3356232" y="6803620"/>
            <a:ext cx="19063" cy="25035"/>
          </a:xfrm>
          <a:custGeom>
            <a:avLst/>
            <a:gdLst/>
            <a:ahLst/>
            <a:cxnLst/>
            <a:rect l="l" t="t" r="r" b="b"/>
            <a:pathLst>
              <a:path w="19063" h="25035">
                <a:moveTo>
                  <a:pt x="572" y="15780"/>
                </a:moveTo>
                <a:lnTo>
                  <a:pt x="0" y="18688"/>
                </a:lnTo>
                <a:lnTo>
                  <a:pt x="5516" y="25035"/>
                </a:lnTo>
                <a:lnTo>
                  <a:pt x="13054" y="23686"/>
                </a:lnTo>
                <a:lnTo>
                  <a:pt x="18830" y="16932"/>
                </a:lnTo>
                <a:lnTo>
                  <a:pt x="19063" y="7068"/>
                </a:lnTo>
                <a:lnTo>
                  <a:pt x="15600" y="1015"/>
                </a:lnTo>
                <a:lnTo>
                  <a:pt x="9135" y="0"/>
                </a:lnTo>
                <a:lnTo>
                  <a:pt x="3429" y="6280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3356042" y="6803620"/>
            <a:ext cx="19253" cy="25035"/>
          </a:xfrm>
          <a:custGeom>
            <a:avLst/>
            <a:gdLst/>
            <a:ahLst/>
            <a:cxnLst/>
            <a:rect l="l" t="t" r="r" b="b"/>
            <a:pathLst>
              <a:path w="19253" h="25035">
                <a:moveTo>
                  <a:pt x="762" y="15780"/>
                </a:moveTo>
                <a:lnTo>
                  <a:pt x="3619" y="6280"/>
                </a:lnTo>
                <a:lnTo>
                  <a:pt x="9324" y="0"/>
                </a:lnTo>
                <a:lnTo>
                  <a:pt x="15789" y="1015"/>
                </a:lnTo>
                <a:lnTo>
                  <a:pt x="19253" y="7068"/>
                </a:lnTo>
                <a:lnTo>
                  <a:pt x="19020" y="16932"/>
                </a:lnTo>
                <a:lnTo>
                  <a:pt x="13243" y="23686"/>
                </a:lnTo>
                <a:lnTo>
                  <a:pt x="5706" y="25035"/>
                </a:lnTo>
                <a:lnTo>
                  <a:pt x="189" y="18688"/>
                </a:lnTo>
                <a:lnTo>
                  <a:pt x="0" y="179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3225862" y="6944396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3225862" y="6944396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3238532" y="6849606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3238532" y="6849606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3894856" y="6483873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3894856" y="6483873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3848063" y="648083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3848063" y="6480834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0" y="17177"/>
                </a:moveTo>
                <a:lnTo>
                  <a:pt x="6327" y="24105"/>
                </a:lnTo>
                <a:lnTo>
                  <a:pt x="14037" y="23624"/>
                </a:ln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3912157" y="6589517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3912157" y="6589517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3933621" y="6542220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596" y="1014"/>
                </a:lnTo>
                <a:lnTo>
                  <a:pt x="9131" y="0"/>
                </a:lnTo>
                <a:lnTo>
                  <a:pt x="3431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3933437" y="6542220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6" y="6278"/>
                </a:lnTo>
                <a:lnTo>
                  <a:pt x="9316" y="0"/>
                </a:lnTo>
                <a:lnTo>
                  <a:pt x="15780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3837926" y="6622647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0" y="19424"/>
                </a:move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3837926" y="6622647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1664" y="11353"/>
                </a:moveTo>
                <a:lnTo>
                  <a:pt x="0" y="19424"/>
                </a:ln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3809343" y="6552349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7967" y="23353"/>
                </a:move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3809343" y="6552349"/>
            <a:ext cx="29151" cy="27556"/>
          </a:xfrm>
          <a:custGeom>
            <a:avLst/>
            <a:gdLst/>
            <a:ahLst/>
            <a:cxnLst/>
            <a:rect l="l" t="t" r="r" b="b"/>
            <a:pathLst>
              <a:path w="29151" h="27556">
                <a:moveTo>
                  <a:pt x="15448" y="1028"/>
                </a:moveTo>
                <a:lnTo>
                  <a:pt x="6689" y="2229"/>
                </a:lnTo>
                <a:lnTo>
                  <a:pt x="1741" y="5245"/>
                </a:lnTo>
                <a:lnTo>
                  <a:pt x="0" y="9471"/>
                </a:lnTo>
                <a:lnTo>
                  <a:pt x="860" y="14301"/>
                </a:lnTo>
                <a:lnTo>
                  <a:pt x="3717" y="19130"/>
                </a:lnTo>
                <a:lnTo>
                  <a:pt x="7967" y="23353"/>
                </a:lnTo>
                <a:lnTo>
                  <a:pt x="13005" y="26363"/>
                </a:lnTo>
                <a:lnTo>
                  <a:pt x="18227" y="27556"/>
                </a:lnTo>
                <a:lnTo>
                  <a:pt x="23028" y="26326"/>
                </a:lnTo>
                <a:lnTo>
                  <a:pt x="26803" y="22067"/>
                </a:lnTo>
                <a:lnTo>
                  <a:pt x="28948" y="14174"/>
                </a:lnTo>
                <a:lnTo>
                  <a:pt x="29151" y="6057"/>
                </a:lnTo>
                <a:lnTo>
                  <a:pt x="24376" y="5664"/>
                </a:lnTo>
                <a:lnTo>
                  <a:pt x="20261" y="0"/>
                </a:lnTo>
                <a:lnTo>
                  <a:pt x="15448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3516643" y="6810501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3516643" y="6810501"/>
            <a:ext cx="25185" cy="20819"/>
          </a:xfrm>
          <a:custGeom>
            <a:avLst/>
            <a:gdLst/>
            <a:ahLst/>
            <a:cxnLst/>
            <a:rect l="l" t="t" r="r" b="b"/>
            <a:pathLst>
              <a:path w="25185" h="20819">
                <a:moveTo>
                  <a:pt x="4509" y="1407"/>
                </a:moveTo>
                <a:lnTo>
                  <a:pt x="0" y="9427"/>
                </a:lnTo>
                <a:lnTo>
                  <a:pt x="2653" y="16470"/>
                </a:lnTo>
                <a:lnTo>
                  <a:pt x="9491" y="20819"/>
                </a:lnTo>
                <a:lnTo>
                  <a:pt x="17538" y="20758"/>
                </a:lnTo>
                <a:lnTo>
                  <a:pt x="21616" y="17993"/>
                </a:lnTo>
                <a:lnTo>
                  <a:pt x="25185" y="8847"/>
                </a:lnTo>
                <a:lnTo>
                  <a:pt x="20251" y="2560"/>
                </a:lnTo>
                <a:lnTo>
                  <a:pt x="11489" y="0"/>
                </a:lnTo>
                <a:lnTo>
                  <a:pt x="4509" y="14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3469850" y="6807460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3469850" y="6807460"/>
            <a:ext cx="22447" cy="24104"/>
          </a:xfrm>
          <a:custGeom>
            <a:avLst/>
            <a:gdLst/>
            <a:ahLst/>
            <a:cxnLst/>
            <a:rect l="l" t="t" r="r" b="b"/>
            <a:pathLst>
              <a:path w="22447" h="24104">
                <a:moveTo>
                  <a:pt x="0" y="17177"/>
                </a:moveTo>
                <a:lnTo>
                  <a:pt x="6327" y="24104"/>
                </a:lnTo>
                <a:lnTo>
                  <a:pt x="14037" y="23620"/>
                </a:lnTo>
                <a:lnTo>
                  <a:pt x="20340" y="18176"/>
                </a:lnTo>
                <a:lnTo>
                  <a:pt x="22447" y="10222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3533943" y="6916146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0" y="19424"/>
                </a:move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3533943" y="6916146"/>
            <a:ext cx="28020" cy="29421"/>
          </a:xfrm>
          <a:custGeom>
            <a:avLst/>
            <a:gdLst/>
            <a:ahLst/>
            <a:cxnLst/>
            <a:rect l="l" t="t" r="r" b="b"/>
            <a:pathLst>
              <a:path w="28020" h="29421">
                <a:moveTo>
                  <a:pt x="1664" y="11353"/>
                </a:moveTo>
                <a:lnTo>
                  <a:pt x="0" y="19424"/>
                </a:lnTo>
                <a:lnTo>
                  <a:pt x="859" y="24932"/>
                </a:lnTo>
                <a:lnTo>
                  <a:pt x="3653" y="28168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9"/>
                </a:lnTo>
                <a:lnTo>
                  <a:pt x="22380" y="24183"/>
                </a:lnTo>
                <a:lnTo>
                  <a:pt x="26001" y="20404"/>
                </a:lnTo>
                <a:lnTo>
                  <a:pt x="28020" y="16092"/>
                </a:lnTo>
                <a:lnTo>
                  <a:pt x="27846" y="11537"/>
                </a:lnTo>
                <a:lnTo>
                  <a:pt x="24890" y="7028"/>
                </a:lnTo>
                <a:lnTo>
                  <a:pt x="18563" y="2855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3555408" y="6868847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596" y="1014"/>
                </a:lnTo>
                <a:lnTo>
                  <a:pt x="9131" y="0"/>
                </a:lnTo>
                <a:lnTo>
                  <a:pt x="3431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3555225" y="6868847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6" y="6278"/>
                </a:lnTo>
                <a:lnTo>
                  <a:pt x="9316" y="0"/>
                </a:lnTo>
                <a:lnTo>
                  <a:pt x="15780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3459714" y="6949275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3459714" y="6949275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3431125" y="6878976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7965" y="23353"/>
                </a:move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3431125" y="6878976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15455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1"/>
                </a:lnTo>
                <a:lnTo>
                  <a:pt x="3715" y="19130"/>
                </a:lnTo>
                <a:lnTo>
                  <a:pt x="7965" y="23353"/>
                </a:lnTo>
                <a:lnTo>
                  <a:pt x="13003" y="26363"/>
                </a:lnTo>
                <a:lnTo>
                  <a:pt x="18226" y="27556"/>
                </a:lnTo>
                <a:lnTo>
                  <a:pt x="23028" y="26326"/>
                </a:ln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2960693" y="6785311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2960693" y="6785311"/>
            <a:ext cx="25182" cy="20816"/>
          </a:xfrm>
          <a:custGeom>
            <a:avLst/>
            <a:gdLst/>
            <a:ahLst/>
            <a:cxnLst/>
            <a:rect l="l" t="t" r="r" b="b"/>
            <a:pathLst>
              <a:path w="25182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2" y="8837"/>
                </a:lnTo>
                <a:lnTo>
                  <a:pt x="20244" y="2554"/>
                </a:lnTo>
                <a:lnTo>
                  <a:pt x="11480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2913898" y="6782273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2913898" y="6782273"/>
            <a:ext cx="22445" cy="24100"/>
          </a:xfrm>
          <a:custGeom>
            <a:avLst/>
            <a:gdLst/>
            <a:ahLst/>
            <a:cxnLst/>
            <a:rect l="l" t="t" r="r" b="b"/>
            <a:pathLst>
              <a:path w="22445" h="24100">
                <a:moveTo>
                  <a:pt x="0" y="17177"/>
                </a:moveTo>
                <a:lnTo>
                  <a:pt x="6329" y="24100"/>
                </a:lnTo>
                <a:lnTo>
                  <a:pt x="14042" y="23612"/>
                </a:lnTo>
                <a:lnTo>
                  <a:pt x="20345" y="18165"/>
                </a:lnTo>
                <a:lnTo>
                  <a:pt x="22445" y="10210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2977991" y="6890960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2977991" y="6890960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2999456" y="6843662"/>
            <a:ext cx="19066" cy="25031"/>
          </a:xfrm>
          <a:custGeom>
            <a:avLst/>
            <a:gdLst/>
            <a:ahLst/>
            <a:cxnLst/>
            <a:rect l="l" t="t" r="r" b="b"/>
            <a:pathLst>
              <a:path w="19066" h="25031">
                <a:moveTo>
                  <a:pt x="574" y="15776"/>
                </a:moveTo>
                <a:lnTo>
                  <a:pt x="0" y="18675"/>
                </a:lnTo>
                <a:lnTo>
                  <a:pt x="5515" y="25031"/>
                </a:lnTo>
                <a:lnTo>
                  <a:pt x="13053" y="23686"/>
                </a:lnTo>
                <a:lnTo>
                  <a:pt x="18832" y="16936"/>
                </a:lnTo>
                <a:lnTo>
                  <a:pt x="19066" y="7077"/>
                </a:lnTo>
                <a:lnTo>
                  <a:pt x="15598" y="1014"/>
                </a:lnTo>
                <a:lnTo>
                  <a:pt x="9134" y="0"/>
                </a:lnTo>
                <a:lnTo>
                  <a:pt x="3431" y="6278"/>
                </a:lnTo>
                <a:lnTo>
                  <a:pt x="574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2999270" y="6843662"/>
            <a:ext cx="19253" cy="25031"/>
          </a:xfrm>
          <a:custGeom>
            <a:avLst/>
            <a:gdLst/>
            <a:ahLst/>
            <a:cxnLst/>
            <a:rect l="l" t="t" r="r" b="b"/>
            <a:pathLst>
              <a:path w="19253" h="25031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9" y="16936"/>
                </a:lnTo>
                <a:lnTo>
                  <a:pt x="13240" y="23686"/>
                </a:lnTo>
                <a:lnTo>
                  <a:pt x="5702" y="25031"/>
                </a:lnTo>
                <a:lnTo>
                  <a:pt x="187" y="18675"/>
                </a:lnTo>
                <a:lnTo>
                  <a:pt x="0" y="179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2903761" y="6924089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2903761" y="6924089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6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2875172" y="6853778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26805" y="22080"/>
                </a:moveTo>
                <a:lnTo>
                  <a:pt x="28953" y="14187"/>
                </a:lnTo>
                <a:lnTo>
                  <a:pt x="29158" y="6070"/>
                </a:lnTo>
                <a:lnTo>
                  <a:pt x="25691" y="5784"/>
                </a:lnTo>
                <a:lnTo>
                  <a:pt x="25691" y="23336"/>
                </a:lnTo>
                <a:lnTo>
                  <a:pt x="26805" y="220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2875172" y="6853778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26805" y="22080"/>
                </a:moveTo>
                <a:lnTo>
                  <a:pt x="28953" y="14187"/>
                </a:lnTo>
                <a:lnTo>
                  <a:pt x="29158" y="6070"/>
                </a:lnTo>
                <a:lnTo>
                  <a:pt x="25691" y="5784"/>
                </a:lnTo>
              </a:path>
              <a:path w="29158" h="27569">
                <a:moveTo>
                  <a:pt x="25691" y="23336"/>
                </a:moveTo>
                <a:lnTo>
                  <a:pt x="26805" y="220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2941797" y="6389611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2941797" y="6389611"/>
            <a:ext cx="25183" cy="20821"/>
          </a:xfrm>
          <a:custGeom>
            <a:avLst/>
            <a:gdLst/>
            <a:ahLst/>
            <a:cxnLst/>
            <a:rect l="l" t="t" r="r" b="b"/>
            <a:pathLst>
              <a:path w="25183" h="20821">
                <a:moveTo>
                  <a:pt x="4509" y="1414"/>
                </a:moveTo>
                <a:lnTo>
                  <a:pt x="0" y="9432"/>
                </a:lnTo>
                <a:lnTo>
                  <a:pt x="2651" y="16473"/>
                </a:lnTo>
                <a:lnTo>
                  <a:pt x="9488" y="20821"/>
                </a:lnTo>
                <a:lnTo>
                  <a:pt x="17534" y="20757"/>
                </a:lnTo>
                <a:lnTo>
                  <a:pt x="21616" y="17987"/>
                </a:lnTo>
                <a:lnTo>
                  <a:pt x="25183" y="8842"/>
                </a:lnTo>
                <a:lnTo>
                  <a:pt x="20248" y="2557"/>
                </a:lnTo>
                <a:lnTo>
                  <a:pt x="11487" y="0"/>
                </a:lnTo>
                <a:lnTo>
                  <a:pt x="4509" y="14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2895003" y="6386570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14037" y="23624"/>
                </a:move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5862" y="3060"/>
                </a:lnTo>
                <a:lnTo>
                  <a:pt x="5862" y="23596"/>
                </a:lnTo>
                <a:lnTo>
                  <a:pt x="6327" y="24105"/>
                </a:lnTo>
                <a:lnTo>
                  <a:pt x="14037" y="236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2895003" y="6386570"/>
            <a:ext cx="22447" cy="24105"/>
          </a:xfrm>
          <a:custGeom>
            <a:avLst/>
            <a:gdLst/>
            <a:ahLst/>
            <a:cxnLst/>
            <a:rect l="l" t="t" r="r" b="b"/>
            <a:pathLst>
              <a:path w="22447" h="24105">
                <a:moveTo>
                  <a:pt x="14037" y="23624"/>
                </a:moveTo>
                <a:lnTo>
                  <a:pt x="20340" y="18181"/>
                </a:lnTo>
                <a:lnTo>
                  <a:pt x="22447" y="10225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5862" y="3060"/>
                </a:lnTo>
              </a:path>
              <a:path w="22447" h="24105">
                <a:moveTo>
                  <a:pt x="5862" y="23596"/>
                </a:moveTo>
                <a:lnTo>
                  <a:pt x="6327" y="24105"/>
                </a:lnTo>
                <a:lnTo>
                  <a:pt x="14037" y="236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2959095" y="6495262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2959095" y="6495262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2942854" y="6439585"/>
            <a:ext cx="19068" cy="25034"/>
          </a:xfrm>
          <a:custGeom>
            <a:avLst/>
            <a:gdLst/>
            <a:ahLst/>
            <a:cxnLst/>
            <a:rect l="l" t="t" r="r" b="b"/>
            <a:pathLst>
              <a:path w="19068" h="25034">
                <a:moveTo>
                  <a:pt x="577" y="15776"/>
                </a:moveTo>
                <a:lnTo>
                  <a:pt x="0" y="18678"/>
                </a:lnTo>
                <a:lnTo>
                  <a:pt x="5513" y="25034"/>
                </a:lnTo>
                <a:lnTo>
                  <a:pt x="13053" y="23689"/>
                </a:lnTo>
                <a:lnTo>
                  <a:pt x="18834" y="16938"/>
                </a:lnTo>
                <a:lnTo>
                  <a:pt x="19068" y="7077"/>
                </a:lnTo>
                <a:lnTo>
                  <a:pt x="15600" y="1014"/>
                </a:lnTo>
                <a:lnTo>
                  <a:pt x="9137" y="0"/>
                </a:lnTo>
                <a:lnTo>
                  <a:pt x="3433" y="6278"/>
                </a:lnTo>
                <a:lnTo>
                  <a:pt x="577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2942671" y="6439585"/>
            <a:ext cx="19253" cy="25034"/>
          </a:xfrm>
          <a:custGeom>
            <a:avLst/>
            <a:gdLst/>
            <a:ahLst/>
            <a:cxnLst/>
            <a:rect l="l" t="t" r="r" b="b"/>
            <a:pathLst>
              <a:path w="19253" h="25034">
                <a:moveTo>
                  <a:pt x="762" y="15776"/>
                </a:moveTo>
                <a:lnTo>
                  <a:pt x="3618" y="6278"/>
                </a:lnTo>
                <a:lnTo>
                  <a:pt x="9321" y="0"/>
                </a:lnTo>
                <a:lnTo>
                  <a:pt x="15785" y="1014"/>
                </a:lnTo>
                <a:lnTo>
                  <a:pt x="19253" y="7077"/>
                </a:lnTo>
                <a:lnTo>
                  <a:pt x="19018" y="16938"/>
                </a:lnTo>
                <a:lnTo>
                  <a:pt x="13238" y="23689"/>
                </a:lnTo>
                <a:lnTo>
                  <a:pt x="5697" y="25034"/>
                </a:lnTo>
                <a:lnTo>
                  <a:pt x="184" y="18678"/>
                </a:lnTo>
                <a:lnTo>
                  <a:pt x="0" y="179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2884865" y="6528392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7744" y="27137"/>
                </a:move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5999" y="1908"/>
                </a:lnTo>
                <a:lnTo>
                  <a:pt x="15999" y="27773"/>
                </a:lnTo>
                <a:lnTo>
                  <a:pt x="17744" y="271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2884865" y="6528392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7744" y="27137"/>
                </a:move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5999" y="1908"/>
                </a:lnTo>
              </a:path>
              <a:path w="28016" h="29421">
                <a:moveTo>
                  <a:pt x="15999" y="27773"/>
                </a:moveTo>
                <a:lnTo>
                  <a:pt x="17744" y="271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3875682" y="6142116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0" y="19424"/>
                </a:move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3875682" y="6142116"/>
            <a:ext cx="28020" cy="29424"/>
          </a:xfrm>
          <a:custGeom>
            <a:avLst/>
            <a:gdLst/>
            <a:ahLst/>
            <a:cxnLst/>
            <a:rect l="l" t="t" r="r" b="b"/>
            <a:pathLst>
              <a:path w="28020" h="29424">
                <a:moveTo>
                  <a:pt x="1664" y="11353"/>
                </a:moveTo>
                <a:lnTo>
                  <a:pt x="0" y="19424"/>
                </a:lnTo>
                <a:lnTo>
                  <a:pt x="859" y="24933"/>
                </a:lnTo>
                <a:lnTo>
                  <a:pt x="3653" y="28170"/>
                </a:lnTo>
                <a:lnTo>
                  <a:pt x="7791" y="29424"/>
                </a:lnTo>
                <a:lnTo>
                  <a:pt x="12685" y="28985"/>
                </a:lnTo>
                <a:lnTo>
                  <a:pt x="17744" y="27143"/>
                </a:lnTo>
                <a:lnTo>
                  <a:pt x="22380" y="24188"/>
                </a:lnTo>
                <a:lnTo>
                  <a:pt x="26001" y="20410"/>
                </a:lnTo>
                <a:lnTo>
                  <a:pt x="28020" y="16098"/>
                </a:lnTo>
                <a:lnTo>
                  <a:pt x="27846" y="11542"/>
                </a:lnTo>
                <a:lnTo>
                  <a:pt x="24890" y="7032"/>
                </a:lnTo>
                <a:lnTo>
                  <a:pt x="18563" y="2858"/>
                </a:lnTo>
                <a:lnTo>
                  <a:pt x="10833" y="0"/>
                </a:lnTo>
                <a:lnTo>
                  <a:pt x="8928" y="4406"/>
                </a:lnTo>
                <a:lnTo>
                  <a:pt x="2223" y="6477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3615905" y="5966287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0" y="19425"/>
                </a:move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3615905" y="5966287"/>
            <a:ext cx="28016" cy="29421"/>
          </a:xfrm>
          <a:custGeom>
            <a:avLst/>
            <a:gdLst/>
            <a:ahLst/>
            <a:cxnLst/>
            <a:rect l="l" t="t" r="r" b="b"/>
            <a:pathLst>
              <a:path w="28016" h="29421">
                <a:moveTo>
                  <a:pt x="1664" y="11353"/>
                </a:moveTo>
                <a:lnTo>
                  <a:pt x="0" y="19425"/>
                </a:lnTo>
                <a:lnTo>
                  <a:pt x="859" y="24934"/>
                </a:lnTo>
                <a:lnTo>
                  <a:pt x="3653" y="28169"/>
                </a:lnTo>
                <a:lnTo>
                  <a:pt x="7791" y="29421"/>
                </a:lnTo>
                <a:lnTo>
                  <a:pt x="12685" y="28981"/>
                </a:lnTo>
                <a:lnTo>
                  <a:pt x="17744" y="27137"/>
                </a:lnTo>
                <a:lnTo>
                  <a:pt x="22378" y="24180"/>
                </a:lnTo>
                <a:lnTo>
                  <a:pt x="25999" y="20400"/>
                </a:lnTo>
                <a:lnTo>
                  <a:pt x="28016" y="16087"/>
                </a:lnTo>
                <a:lnTo>
                  <a:pt x="27840" y="11531"/>
                </a:lnTo>
                <a:lnTo>
                  <a:pt x="24880" y="7022"/>
                </a:lnTo>
                <a:lnTo>
                  <a:pt x="18548" y="2849"/>
                </a:lnTo>
                <a:lnTo>
                  <a:pt x="10833" y="0"/>
                </a:lnTo>
                <a:lnTo>
                  <a:pt x="8928" y="4394"/>
                </a:lnTo>
                <a:lnTo>
                  <a:pt x="2223" y="6464"/>
                </a:lnTo>
                <a:lnTo>
                  <a:pt x="1664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4001986" y="6505903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7965" y="23348"/>
                </a:move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4001986" y="6505903"/>
            <a:ext cx="29158" cy="27554"/>
          </a:xfrm>
          <a:custGeom>
            <a:avLst/>
            <a:gdLst/>
            <a:ahLst/>
            <a:cxnLst/>
            <a:rect l="l" t="t" r="r" b="b"/>
            <a:pathLst>
              <a:path w="29158" h="27554">
                <a:moveTo>
                  <a:pt x="15455" y="1028"/>
                </a:moveTo>
                <a:lnTo>
                  <a:pt x="6693" y="2226"/>
                </a:lnTo>
                <a:lnTo>
                  <a:pt x="1743" y="5240"/>
                </a:lnTo>
                <a:lnTo>
                  <a:pt x="0" y="9465"/>
                </a:lnTo>
                <a:lnTo>
                  <a:pt x="858" y="14295"/>
                </a:lnTo>
                <a:lnTo>
                  <a:pt x="3715" y="19125"/>
                </a:lnTo>
                <a:lnTo>
                  <a:pt x="7965" y="23348"/>
                </a:lnTo>
                <a:lnTo>
                  <a:pt x="13003" y="26360"/>
                </a:lnTo>
                <a:lnTo>
                  <a:pt x="18226" y="27554"/>
                </a:lnTo>
                <a:lnTo>
                  <a:pt x="23028" y="26324"/>
                </a:lnTo>
                <a:lnTo>
                  <a:pt x="26805" y="22066"/>
                </a:lnTo>
                <a:lnTo>
                  <a:pt x="28953" y="14174"/>
                </a:lnTo>
                <a:lnTo>
                  <a:pt x="29158" y="6057"/>
                </a:lnTo>
                <a:lnTo>
                  <a:pt x="24370" y="5664"/>
                </a:lnTo>
                <a:lnTo>
                  <a:pt x="20256" y="0"/>
                </a:lnTo>
                <a:lnTo>
                  <a:pt x="15455" y="1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4123078" y="6441314"/>
            <a:ext cx="33718" cy="28588"/>
          </a:xfrm>
          <a:custGeom>
            <a:avLst/>
            <a:gdLst/>
            <a:ahLst/>
            <a:cxnLst/>
            <a:rect l="l" t="t" r="r" b="b"/>
            <a:pathLst>
              <a:path w="33718" h="28588">
                <a:moveTo>
                  <a:pt x="29261" y="0"/>
                </a:moveTo>
                <a:lnTo>
                  <a:pt x="16058" y="612"/>
                </a:lnTo>
                <a:lnTo>
                  <a:pt x="6747" y="5386"/>
                </a:lnTo>
                <a:lnTo>
                  <a:pt x="1378" y="12447"/>
                </a:lnTo>
                <a:lnTo>
                  <a:pt x="0" y="19918"/>
                </a:lnTo>
                <a:lnTo>
                  <a:pt x="2661" y="25923"/>
                </a:lnTo>
                <a:lnTo>
                  <a:pt x="9411" y="28588"/>
                </a:lnTo>
                <a:lnTo>
                  <a:pt x="17184" y="27266"/>
                </a:lnTo>
                <a:lnTo>
                  <a:pt x="27411" y="23191"/>
                </a:lnTo>
                <a:lnTo>
                  <a:pt x="33718" y="13988"/>
                </a:lnTo>
                <a:lnTo>
                  <a:pt x="33474" y="4189"/>
                </a:lnTo>
                <a:lnTo>
                  <a:pt x="2926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4123078" y="6441314"/>
            <a:ext cx="33718" cy="28588"/>
          </a:xfrm>
          <a:custGeom>
            <a:avLst/>
            <a:gdLst/>
            <a:ahLst/>
            <a:cxnLst/>
            <a:rect l="l" t="t" r="r" b="b"/>
            <a:pathLst>
              <a:path w="33718" h="28588">
                <a:moveTo>
                  <a:pt x="29261" y="0"/>
                </a:moveTo>
                <a:lnTo>
                  <a:pt x="16058" y="612"/>
                </a:lnTo>
                <a:lnTo>
                  <a:pt x="6747" y="5386"/>
                </a:lnTo>
                <a:lnTo>
                  <a:pt x="1378" y="12447"/>
                </a:lnTo>
                <a:lnTo>
                  <a:pt x="0" y="19918"/>
                </a:lnTo>
                <a:lnTo>
                  <a:pt x="2661" y="25923"/>
                </a:lnTo>
                <a:lnTo>
                  <a:pt x="9411" y="28588"/>
                </a:lnTo>
                <a:lnTo>
                  <a:pt x="17184" y="27266"/>
                </a:lnTo>
                <a:lnTo>
                  <a:pt x="27411" y="23191"/>
                </a:lnTo>
                <a:lnTo>
                  <a:pt x="33718" y="13988"/>
                </a:lnTo>
                <a:lnTo>
                  <a:pt x="33474" y="4189"/>
                </a:lnTo>
                <a:lnTo>
                  <a:pt x="292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4115439" y="6559798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4626" y="380"/>
                </a:lnTo>
                <a:lnTo>
                  <a:pt x="1944" y="2596"/>
                </a:lnTo>
                <a:lnTo>
                  <a:pt x="0" y="9505"/>
                </a:lnTo>
                <a:lnTo>
                  <a:pt x="4396" y="15435"/>
                </a:lnTo>
                <a:lnTo>
                  <a:pt x="12370" y="18068"/>
                </a:lnTo>
                <a:lnTo>
                  <a:pt x="21161" y="15087"/>
                </a:lnTo>
                <a:lnTo>
                  <a:pt x="25954" y="9469"/>
                </a:lnTo>
                <a:lnTo>
                  <a:pt x="24487" y="3240"/>
                </a:lnTo>
                <a:lnTo>
                  <a:pt x="16725" y="0"/>
                </a:lnTo>
                <a:lnTo>
                  <a:pt x="6975" y="3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4115439" y="6559798"/>
            <a:ext cx="25954" cy="18068"/>
          </a:xfrm>
          <a:custGeom>
            <a:avLst/>
            <a:gdLst/>
            <a:ahLst/>
            <a:cxnLst/>
            <a:rect l="l" t="t" r="r" b="b"/>
            <a:pathLst>
              <a:path w="25954" h="18068">
                <a:moveTo>
                  <a:pt x="6975" y="380"/>
                </a:moveTo>
                <a:lnTo>
                  <a:pt x="16725" y="0"/>
                </a:lnTo>
                <a:lnTo>
                  <a:pt x="24487" y="3240"/>
                </a:lnTo>
                <a:lnTo>
                  <a:pt x="25954" y="9469"/>
                </a:lnTo>
                <a:lnTo>
                  <a:pt x="21161" y="15087"/>
                </a:lnTo>
                <a:lnTo>
                  <a:pt x="12370" y="18068"/>
                </a:lnTo>
                <a:lnTo>
                  <a:pt x="4396" y="15435"/>
                </a:lnTo>
                <a:lnTo>
                  <a:pt x="0" y="9505"/>
                </a:lnTo>
                <a:lnTo>
                  <a:pt x="1944" y="2596"/>
                </a:lnTo>
                <a:lnTo>
                  <a:pt x="4626" y="3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4207691" y="6597216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07"/>
                </a:moveTo>
                <a:lnTo>
                  <a:pt x="24271" y="7255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2"/>
                </a:lnTo>
                <a:lnTo>
                  <a:pt x="0" y="12545"/>
                </a:lnTo>
                <a:lnTo>
                  <a:pt x="2368" y="21385"/>
                </a:lnTo>
                <a:lnTo>
                  <a:pt x="11468" y="25781"/>
                </a:lnTo>
                <a:lnTo>
                  <a:pt x="22868" y="23618"/>
                </a:lnTo>
                <a:lnTo>
                  <a:pt x="27314" y="160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4207691" y="6597216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2"/>
                </a:lnTo>
                <a:lnTo>
                  <a:pt x="0" y="12545"/>
                </a:lnTo>
                <a:lnTo>
                  <a:pt x="2368" y="21385"/>
                </a:lnTo>
                <a:lnTo>
                  <a:pt x="11468" y="25781"/>
                </a:lnTo>
                <a:lnTo>
                  <a:pt x="22868" y="23618"/>
                </a:lnTo>
                <a:lnTo>
                  <a:pt x="27314" y="16007"/>
                </a:lnTo>
                <a:lnTo>
                  <a:pt x="24271" y="7255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3465721" y="6353375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3465721" y="6353375"/>
            <a:ext cx="24638" cy="21765"/>
          </a:xfrm>
          <a:custGeom>
            <a:avLst/>
            <a:gdLst/>
            <a:ahLst/>
            <a:cxnLst/>
            <a:rect l="l" t="t" r="r" b="b"/>
            <a:pathLst>
              <a:path w="24638" h="21765">
                <a:moveTo>
                  <a:pt x="4616" y="0"/>
                </a:moveTo>
                <a:lnTo>
                  <a:pt x="0" y="8708"/>
                </a:lnTo>
                <a:lnTo>
                  <a:pt x="1608" y="16823"/>
                </a:lnTo>
                <a:lnTo>
                  <a:pt x="7684" y="21765"/>
                </a:lnTo>
                <a:lnTo>
                  <a:pt x="16468" y="20954"/>
                </a:lnTo>
                <a:lnTo>
                  <a:pt x="18853" y="19570"/>
                </a:lnTo>
                <a:lnTo>
                  <a:pt x="24638" y="11815"/>
                </a:lnTo>
                <a:lnTo>
                  <a:pt x="22183" y="4743"/>
                </a:lnTo>
                <a:lnTo>
                  <a:pt x="14528" y="186"/>
                </a:lnTo>
                <a:lnTo>
                  <a:pt x="46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3488777" y="6206843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3488777" y="6206843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3537598" y="6165938"/>
            <a:ext cx="25184" cy="20816"/>
          </a:xfrm>
          <a:custGeom>
            <a:avLst/>
            <a:gdLst/>
            <a:ahLst/>
            <a:cxnLst/>
            <a:rect l="l" t="t" r="r" b="b"/>
            <a:pathLst>
              <a:path w="25184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4" y="8837"/>
                </a:lnTo>
                <a:lnTo>
                  <a:pt x="20249" y="2554"/>
                </a:lnTo>
                <a:lnTo>
                  <a:pt x="11485" y="0"/>
                </a:lnTo>
                <a:lnTo>
                  <a:pt x="4509" y="1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3537598" y="6165938"/>
            <a:ext cx="25184" cy="20816"/>
          </a:xfrm>
          <a:custGeom>
            <a:avLst/>
            <a:gdLst/>
            <a:ahLst/>
            <a:cxnLst/>
            <a:rect l="l" t="t" r="r" b="b"/>
            <a:pathLst>
              <a:path w="25184" h="20816">
                <a:moveTo>
                  <a:pt x="4509" y="1409"/>
                </a:moveTo>
                <a:lnTo>
                  <a:pt x="0" y="9427"/>
                </a:lnTo>
                <a:lnTo>
                  <a:pt x="2651" y="16469"/>
                </a:lnTo>
                <a:lnTo>
                  <a:pt x="9488" y="20816"/>
                </a:lnTo>
                <a:lnTo>
                  <a:pt x="17534" y="20753"/>
                </a:lnTo>
                <a:lnTo>
                  <a:pt x="21616" y="17982"/>
                </a:lnTo>
                <a:lnTo>
                  <a:pt x="25184" y="8837"/>
                </a:lnTo>
                <a:lnTo>
                  <a:pt x="20249" y="2554"/>
                </a:lnTo>
                <a:lnTo>
                  <a:pt x="11485" y="0"/>
                </a:lnTo>
                <a:lnTo>
                  <a:pt x="4509" y="14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3551808" y="6273470"/>
            <a:ext cx="25203" cy="26985"/>
          </a:xfrm>
          <a:custGeom>
            <a:avLst/>
            <a:gdLst/>
            <a:ahLst/>
            <a:cxnLst/>
            <a:rect l="l" t="t" r="r" b="b"/>
            <a:pathLst>
              <a:path w="25203" h="26985">
                <a:moveTo>
                  <a:pt x="2604" y="7050"/>
                </a:moveTo>
                <a:lnTo>
                  <a:pt x="382" y="6300"/>
                </a:lnTo>
                <a:lnTo>
                  <a:pt x="0" y="16619"/>
                </a:lnTo>
                <a:lnTo>
                  <a:pt x="4719" y="24048"/>
                </a:lnTo>
                <a:lnTo>
                  <a:pt x="12138" y="26985"/>
                </a:lnTo>
                <a:lnTo>
                  <a:pt x="19852" y="23827"/>
                </a:lnTo>
                <a:lnTo>
                  <a:pt x="23293" y="19026"/>
                </a:lnTo>
                <a:lnTo>
                  <a:pt x="25203" y="8830"/>
                </a:lnTo>
                <a:lnTo>
                  <a:pt x="21158" y="2076"/>
                </a:lnTo>
                <a:lnTo>
                  <a:pt x="13709" y="0"/>
                </a:lnTo>
                <a:lnTo>
                  <a:pt x="5411" y="3838"/>
                </a:lnTo>
                <a:lnTo>
                  <a:pt x="2604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3551808" y="6273470"/>
            <a:ext cx="25203" cy="26985"/>
          </a:xfrm>
          <a:custGeom>
            <a:avLst/>
            <a:gdLst/>
            <a:ahLst/>
            <a:cxnLst/>
            <a:rect l="l" t="t" r="r" b="b"/>
            <a:pathLst>
              <a:path w="25203" h="26985">
                <a:moveTo>
                  <a:pt x="382" y="6300"/>
                </a:moveTo>
                <a:lnTo>
                  <a:pt x="0" y="16619"/>
                </a:lnTo>
                <a:lnTo>
                  <a:pt x="4719" y="24048"/>
                </a:lnTo>
                <a:lnTo>
                  <a:pt x="12138" y="26985"/>
                </a:lnTo>
                <a:lnTo>
                  <a:pt x="19852" y="23827"/>
                </a:lnTo>
                <a:lnTo>
                  <a:pt x="23293" y="19026"/>
                </a:lnTo>
                <a:lnTo>
                  <a:pt x="25203" y="8830"/>
                </a:lnTo>
                <a:lnTo>
                  <a:pt x="21158" y="2076"/>
                </a:lnTo>
                <a:lnTo>
                  <a:pt x="13709" y="0"/>
                </a:lnTo>
                <a:lnTo>
                  <a:pt x="5411" y="3838"/>
                </a:lnTo>
                <a:lnTo>
                  <a:pt x="2604" y="70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3487502" y="6545550"/>
            <a:ext cx="22445" cy="24101"/>
          </a:xfrm>
          <a:custGeom>
            <a:avLst/>
            <a:gdLst/>
            <a:ahLst/>
            <a:cxnLst/>
            <a:rect l="l" t="t" r="r" b="b"/>
            <a:pathLst>
              <a:path w="22445" h="24101">
                <a:moveTo>
                  <a:pt x="0" y="17177"/>
                </a:moveTo>
                <a:lnTo>
                  <a:pt x="6329" y="24101"/>
                </a:lnTo>
                <a:lnTo>
                  <a:pt x="14042" y="23616"/>
                </a:lnTo>
                <a:lnTo>
                  <a:pt x="20345" y="18171"/>
                </a:lnTo>
                <a:lnTo>
                  <a:pt x="22445" y="10213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3487502" y="6545550"/>
            <a:ext cx="22445" cy="24101"/>
          </a:xfrm>
          <a:custGeom>
            <a:avLst/>
            <a:gdLst/>
            <a:ahLst/>
            <a:cxnLst/>
            <a:rect l="l" t="t" r="r" b="b"/>
            <a:pathLst>
              <a:path w="22445" h="24101">
                <a:moveTo>
                  <a:pt x="0" y="17177"/>
                </a:moveTo>
                <a:lnTo>
                  <a:pt x="6329" y="24101"/>
                </a:lnTo>
                <a:lnTo>
                  <a:pt x="14042" y="23616"/>
                </a:lnTo>
                <a:lnTo>
                  <a:pt x="20345" y="18171"/>
                </a:lnTo>
                <a:lnTo>
                  <a:pt x="22445" y="10213"/>
                </a:lnTo>
                <a:lnTo>
                  <a:pt x="21196" y="6319"/>
                </a:lnTo>
                <a:lnTo>
                  <a:pt x="13694" y="0"/>
                </a:lnTo>
                <a:lnTo>
                  <a:pt x="6165" y="2629"/>
                </a:lnTo>
                <a:lnTo>
                  <a:pt x="921" y="10081"/>
                </a:lnTo>
                <a:lnTo>
                  <a:pt x="0" y="1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3529292" y="6434210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7965" y="23366"/>
                </a:move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3529292" y="6434210"/>
            <a:ext cx="29158" cy="27569"/>
          </a:xfrm>
          <a:custGeom>
            <a:avLst/>
            <a:gdLst/>
            <a:ahLst/>
            <a:cxnLst/>
            <a:rect l="l" t="t" r="r" b="b"/>
            <a:pathLst>
              <a:path w="29158" h="27569">
                <a:moveTo>
                  <a:pt x="15455" y="1041"/>
                </a:moveTo>
                <a:lnTo>
                  <a:pt x="6693" y="2242"/>
                </a:lnTo>
                <a:lnTo>
                  <a:pt x="1743" y="5258"/>
                </a:lnTo>
                <a:lnTo>
                  <a:pt x="0" y="9483"/>
                </a:lnTo>
                <a:lnTo>
                  <a:pt x="858" y="14314"/>
                </a:lnTo>
                <a:lnTo>
                  <a:pt x="3715" y="19143"/>
                </a:lnTo>
                <a:lnTo>
                  <a:pt x="7965" y="23366"/>
                </a:lnTo>
                <a:lnTo>
                  <a:pt x="13003" y="26376"/>
                </a:lnTo>
                <a:lnTo>
                  <a:pt x="18226" y="27569"/>
                </a:lnTo>
                <a:lnTo>
                  <a:pt x="23028" y="26339"/>
                </a:lnTo>
                <a:lnTo>
                  <a:pt x="26805" y="22080"/>
                </a:lnTo>
                <a:lnTo>
                  <a:pt x="28953" y="14187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3748807" y="6385265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7965" y="23361"/>
                </a:moveTo>
                <a:lnTo>
                  <a:pt x="13003" y="26372"/>
                </a:lnTo>
                <a:lnTo>
                  <a:pt x="18226" y="27566"/>
                </a:lnTo>
                <a:lnTo>
                  <a:pt x="23028" y="26337"/>
                </a:lnTo>
                <a:lnTo>
                  <a:pt x="26805" y="22079"/>
                </a:lnTo>
                <a:lnTo>
                  <a:pt x="28953" y="14186"/>
                </a:lnTo>
                <a:lnTo>
                  <a:pt x="29158" y="6070"/>
                </a:lnTo>
                <a:lnTo>
                  <a:pt x="24370" y="5676"/>
                </a:lnTo>
                <a:lnTo>
                  <a:pt x="20256" y="0"/>
                </a:lnTo>
                <a:lnTo>
                  <a:pt x="15455" y="1041"/>
                </a:lnTo>
                <a:lnTo>
                  <a:pt x="6693" y="2239"/>
                </a:lnTo>
                <a:lnTo>
                  <a:pt x="1743" y="5253"/>
                </a:lnTo>
                <a:lnTo>
                  <a:pt x="0" y="9478"/>
                </a:lnTo>
                <a:lnTo>
                  <a:pt x="858" y="14308"/>
                </a:lnTo>
                <a:lnTo>
                  <a:pt x="3715" y="19138"/>
                </a:lnTo>
                <a:lnTo>
                  <a:pt x="7965" y="233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3748807" y="6385265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15455" y="1041"/>
                </a:moveTo>
                <a:lnTo>
                  <a:pt x="6693" y="2239"/>
                </a:lnTo>
                <a:lnTo>
                  <a:pt x="1743" y="5253"/>
                </a:lnTo>
                <a:lnTo>
                  <a:pt x="0" y="9478"/>
                </a:lnTo>
                <a:lnTo>
                  <a:pt x="858" y="14308"/>
                </a:lnTo>
                <a:lnTo>
                  <a:pt x="3715" y="19138"/>
                </a:lnTo>
                <a:lnTo>
                  <a:pt x="7965" y="23361"/>
                </a:lnTo>
                <a:lnTo>
                  <a:pt x="13003" y="26372"/>
                </a:lnTo>
                <a:lnTo>
                  <a:pt x="18226" y="27566"/>
                </a:lnTo>
                <a:lnTo>
                  <a:pt x="23028" y="26337"/>
                </a:lnTo>
                <a:lnTo>
                  <a:pt x="26805" y="22079"/>
                </a:lnTo>
                <a:lnTo>
                  <a:pt x="28953" y="14186"/>
                </a:lnTo>
                <a:lnTo>
                  <a:pt x="29158" y="6070"/>
                </a:lnTo>
                <a:lnTo>
                  <a:pt x="24370" y="5676"/>
                </a:lnTo>
                <a:lnTo>
                  <a:pt x="20256" y="0"/>
                </a:lnTo>
                <a:lnTo>
                  <a:pt x="15455" y="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3473229" y="6504602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3473229" y="6504602"/>
            <a:ext cx="24638" cy="21770"/>
          </a:xfrm>
          <a:custGeom>
            <a:avLst/>
            <a:gdLst/>
            <a:ahLst/>
            <a:cxnLst/>
            <a:rect l="l" t="t" r="r" b="b"/>
            <a:pathLst>
              <a:path w="24638" h="21770">
                <a:moveTo>
                  <a:pt x="4617" y="0"/>
                </a:moveTo>
                <a:lnTo>
                  <a:pt x="0" y="8710"/>
                </a:lnTo>
                <a:lnTo>
                  <a:pt x="1610" y="16826"/>
                </a:lnTo>
                <a:lnTo>
                  <a:pt x="7688" y="21770"/>
                </a:lnTo>
                <a:lnTo>
                  <a:pt x="16475" y="20962"/>
                </a:lnTo>
                <a:lnTo>
                  <a:pt x="18853" y="19583"/>
                </a:lnTo>
                <a:lnTo>
                  <a:pt x="24638" y="11821"/>
                </a:lnTo>
                <a:lnTo>
                  <a:pt x="22184" y="4746"/>
                </a:lnTo>
                <a:lnTo>
                  <a:pt x="14532" y="187"/>
                </a:lnTo>
                <a:lnTo>
                  <a:pt x="4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3512148" y="6463699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3512148" y="6463699"/>
            <a:ext cx="25178" cy="20819"/>
          </a:xfrm>
          <a:custGeom>
            <a:avLst/>
            <a:gdLst/>
            <a:ahLst/>
            <a:cxnLst/>
            <a:rect l="l" t="t" r="r" b="b"/>
            <a:pathLst>
              <a:path w="25178" h="20819">
                <a:moveTo>
                  <a:pt x="4510" y="1408"/>
                </a:moveTo>
                <a:lnTo>
                  <a:pt x="0" y="9427"/>
                </a:lnTo>
                <a:lnTo>
                  <a:pt x="2650" y="16470"/>
                </a:lnTo>
                <a:lnTo>
                  <a:pt x="9487" y="20819"/>
                </a:lnTo>
                <a:lnTo>
                  <a:pt x="17536" y="20758"/>
                </a:lnTo>
                <a:lnTo>
                  <a:pt x="21617" y="17994"/>
                </a:lnTo>
                <a:lnTo>
                  <a:pt x="25178" y="8844"/>
                </a:lnTo>
                <a:lnTo>
                  <a:pt x="20237" y="2556"/>
                </a:lnTo>
                <a:lnTo>
                  <a:pt x="11472" y="0"/>
                </a:lnTo>
                <a:lnTo>
                  <a:pt x="4510" y="14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3466807" y="6403079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17"/>
                </a:moveTo>
                <a:lnTo>
                  <a:pt x="24278" y="7264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3466807" y="6403079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8"/>
                </a:lnTo>
                <a:lnTo>
                  <a:pt x="0" y="12550"/>
                </a:lnTo>
                <a:lnTo>
                  <a:pt x="2368" y="21387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lnTo>
                  <a:pt x="24278" y="7264"/>
                </a:lnTo>
                <a:lnTo>
                  <a:pt x="16154" y="23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2895286" y="6457461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17538" y="20758"/>
                </a:move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5578" y="1191"/>
                </a:lnTo>
                <a:lnTo>
                  <a:pt x="5578" y="18330"/>
                </a:lnTo>
                <a:lnTo>
                  <a:pt x="9491" y="20819"/>
                </a:lnTo>
                <a:lnTo>
                  <a:pt x="17538" y="207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2895286" y="6457461"/>
            <a:ext cx="25183" cy="20819"/>
          </a:xfrm>
          <a:custGeom>
            <a:avLst/>
            <a:gdLst/>
            <a:ahLst/>
            <a:cxnLst/>
            <a:rect l="l" t="t" r="r" b="b"/>
            <a:pathLst>
              <a:path w="25183" h="20819">
                <a:moveTo>
                  <a:pt x="17538" y="20758"/>
                </a:moveTo>
                <a:lnTo>
                  <a:pt x="21616" y="17993"/>
                </a:lnTo>
                <a:lnTo>
                  <a:pt x="25183" y="8847"/>
                </a:lnTo>
                <a:lnTo>
                  <a:pt x="20246" y="2560"/>
                </a:lnTo>
                <a:lnTo>
                  <a:pt x="11484" y="0"/>
                </a:lnTo>
                <a:lnTo>
                  <a:pt x="5578" y="1191"/>
                </a:lnTo>
              </a:path>
              <a:path w="25183" h="20819">
                <a:moveTo>
                  <a:pt x="5578" y="18330"/>
                </a:moveTo>
                <a:lnTo>
                  <a:pt x="9491" y="20819"/>
                </a:lnTo>
                <a:lnTo>
                  <a:pt x="17538" y="207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2909494" y="6564993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2603" y="7059"/>
                </a:moveTo>
                <a:lnTo>
                  <a:pt x="380" y="6297"/>
                </a:ln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2909494" y="6564993"/>
            <a:ext cx="25208" cy="26982"/>
          </a:xfrm>
          <a:custGeom>
            <a:avLst/>
            <a:gdLst/>
            <a:ahLst/>
            <a:cxnLst/>
            <a:rect l="l" t="t" r="r" b="b"/>
            <a:pathLst>
              <a:path w="25208" h="26982">
                <a:moveTo>
                  <a:pt x="380" y="6297"/>
                </a:moveTo>
                <a:lnTo>
                  <a:pt x="0" y="16616"/>
                </a:lnTo>
                <a:lnTo>
                  <a:pt x="4722" y="24045"/>
                </a:lnTo>
                <a:lnTo>
                  <a:pt x="12142" y="26982"/>
                </a:lnTo>
                <a:lnTo>
                  <a:pt x="19854" y="23824"/>
                </a:lnTo>
                <a:lnTo>
                  <a:pt x="23291" y="19023"/>
                </a:lnTo>
                <a:lnTo>
                  <a:pt x="25208" y="8831"/>
                </a:lnTo>
                <a:lnTo>
                  <a:pt x="21167" y="2078"/>
                </a:lnTo>
                <a:lnTo>
                  <a:pt x="13722" y="0"/>
                </a:lnTo>
                <a:lnTo>
                  <a:pt x="5425" y="3830"/>
                </a:lnTo>
                <a:lnTo>
                  <a:pt x="2603" y="70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2886979" y="6725742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23028" y="26326"/>
                </a:move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13884" y="1243"/>
                </a:lnTo>
                <a:lnTo>
                  <a:pt x="13884" y="26564"/>
                </a:lnTo>
                <a:lnTo>
                  <a:pt x="18226" y="27556"/>
                </a:lnTo>
                <a:lnTo>
                  <a:pt x="23028" y="263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2886979" y="6725742"/>
            <a:ext cx="29158" cy="27556"/>
          </a:xfrm>
          <a:custGeom>
            <a:avLst/>
            <a:gdLst/>
            <a:ahLst/>
            <a:cxnLst/>
            <a:rect l="l" t="t" r="r" b="b"/>
            <a:pathLst>
              <a:path w="29158" h="27556">
                <a:moveTo>
                  <a:pt x="23028" y="26326"/>
                </a:moveTo>
                <a:lnTo>
                  <a:pt x="26805" y="22067"/>
                </a:lnTo>
                <a:lnTo>
                  <a:pt x="28953" y="14174"/>
                </a:lnTo>
                <a:lnTo>
                  <a:pt x="29158" y="6057"/>
                </a:lnTo>
                <a:lnTo>
                  <a:pt x="24383" y="5664"/>
                </a:lnTo>
                <a:lnTo>
                  <a:pt x="20256" y="0"/>
                </a:lnTo>
                <a:lnTo>
                  <a:pt x="15455" y="1028"/>
                </a:lnTo>
                <a:lnTo>
                  <a:pt x="13884" y="1243"/>
                </a:lnTo>
              </a:path>
              <a:path w="29158" h="27556">
                <a:moveTo>
                  <a:pt x="13884" y="26564"/>
                </a:moveTo>
                <a:lnTo>
                  <a:pt x="18226" y="27556"/>
                </a:lnTo>
                <a:lnTo>
                  <a:pt x="23028" y="263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4249267" y="6957820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1"/>
                </a:lnTo>
                <a:lnTo>
                  <a:pt x="1602" y="16817"/>
                </a:lnTo>
                <a:lnTo>
                  <a:pt x="7672" y="21765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4249267" y="6957820"/>
            <a:ext cx="24639" cy="21765"/>
          </a:xfrm>
          <a:custGeom>
            <a:avLst/>
            <a:gdLst/>
            <a:ahLst/>
            <a:cxnLst/>
            <a:rect l="l" t="t" r="r" b="b"/>
            <a:pathLst>
              <a:path w="24639" h="21765">
                <a:moveTo>
                  <a:pt x="4618" y="0"/>
                </a:moveTo>
                <a:lnTo>
                  <a:pt x="0" y="8701"/>
                </a:lnTo>
                <a:lnTo>
                  <a:pt x="1602" y="16817"/>
                </a:lnTo>
                <a:lnTo>
                  <a:pt x="7672" y="21765"/>
                </a:lnTo>
                <a:lnTo>
                  <a:pt x="16455" y="20962"/>
                </a:lnTo>
                <a:lnTo>
                  <a:pt x="18854" y="19570"/>
                </a:lnTo>
                <a:lnTo>
                  <a:pt x="24639" y="11815"/>
                </a:lnTo>
                <a:lnTo>
                  <a:pt x="22184" y="4743"/>
                </a:lnTo>
                <a:lnTo>
                  <a:pt x="14529" y="186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4516571" y="6721708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4516571" y="6721708"/>
            <a:ext cx="24639" cy="21770"/>
          </a:xfrm>
          <a:custGeom>
            <a:avLst/>
            <a:gdLst/>
            <a:ahLst/>
            <a:cxnLst/>
            <a:rect l="l" t="t" r="r" b="b"/>
            <a:pathLst>
              <a:path w="24639" h="21770">
                <a:moveTo>
                  <a:pt x="4618" y="0"/>
                </a:moveTo>
                <a:lnTo>
                  <a:pt x="0" y="8710"/>
                </a:lnTo>
                <a:lnTo>
                  <a:pt x="1607" y="16826"/>
                </a:lnTo>
                <a:lnTo>
                  <a:pt x="7684" y="21770"/>
                </a:lnTo>
                <a:lnTo>
                  <a:pt x="16475" y="20962"/>
                </a:lnTo>
                <a:lnTo>
                  <a:pt x="18855" y="19583"/>
                </a:lnTo>
                <a:lnTo>
                  <a:pt x="24639" y="11821"/>
                </a:lnTo>
                <a:lnTo>
                  <a:pt x="22186" y="4746"/>
                </a:lnTo>
                <a:lnTo>
                  <a:pt x="14533" y="187"/>
                </a:lnTo>
                <a:lnTo>
                  <a:pt x="4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4520430" y="6646964"/>
            <a:ext cx="220475" cy="31572"/>
          </a:xfrm>
          <a:custGeom>
            <a:avLst/>
            <a:gdLst/>
            <a:ahLst/>
            <a:cxnLst/>
            <a:rect l="l" t="t" r="r" b="b"/>
            <a:pathLst>
              <a:path w="220475" h="31572">
                <a:moveTo>
                  <a:pt x="2793" y="0"/>
                </a:moveTo>
                <a:lnTo>
                  <a:pt x="0" y="9347"/>
                </a:lnTo>
                <a:lnTo>
                  <a:pt x="279" y="10960"/>
                </a:lnTo>
                <a:lnTo>
                  <a:pt x="787" y="20751"/>
                </a:lnTo>
                <a:lnTo>
                  <a:pt x="7980" y="24766"/>
                </a:lnTo>
                <a:lnTo>
                  <a:pt x="18800" y="27083"/>
                </a:lnTo>
                <a:lnTo>
                  <a:pt x="32113" y="28121"/>
                </a:lnTo>
                <a:lnTo>
                  <a:pt x="46788" y="28301"/>
                </a:lnTo>
                <a:lnTo>
                  <a:pt x="61694" y="28041"/>
                </a:lnTo>
                <a:lnTo>
                  <a:pt x="75697" y="27761"/>
                </a:lnTo>
                <a:lnTo>
                  <a:pt x="79806" y="27736"/>
                </a:lnTo>
                <a:lnTo>
                  <a:pt x="92658" y="28495"/>
                </a:lnTo>
                <a:lnTo>
                  <a:pt x="105003" y="28818"/>
                </a:lnTo>
                <a:lnTo>
                  <a:pt x="109397" y="28282"/>
                </a:lnTo>
                <a:lnTo>
                  <a:pt x="120647" y="24696"/>
                </a:lnTo>
                <a:lnTo>
                  <a:pt x="133174" y="20747"/>
                </a:lnTo>
                <a:lnTo>
                  <a:pt x="143605" y="21568"/>
                </a:lnTo>
                <a:lnTo>
                  <a:pt x="143903" y="21755"/>
                </a:lnTo>
                <a:lnTo>
                  <a:pt x="150384" y="28227"/>
                </a:lnTo>
                <a:lnTo>
                  <a:pt x="156917" y="31527"/>
                </a:lnTo>
                <a:lnTo>
                  <a:pt x="162318" y="31572"/>
                </a:lnTo>
                <a:lnTo>
                  <a:pt x="174950" y="30964"/>
                </a:lnTo>
                <a:lnTo>
                  <a:pt x="187641" y="30543"/>
                </a:lnTo>
                <a:lnTo>
                  <a:pt x="196608" y="30441"/>
                </a:lnTo>
                <a:lnTo>
                  <a:pt x="208641" y="28593"/>
                </a:lnTo>
                <a:lnTo>
                  <a:pt x="217132" y="23315"/>
                </a:lnTo>
                <a:lnTo>
                  <a:pt x="220475" y="15065"/>
                </a:lnTo>
                <a:lnTo>
                  <a:pt x="217063" y="4298"/>
                </a:lnTo>
                <a:lnTo>
                  <a:pt x="214833" y="1092"/>
                </a:lnTo>
                <a:lnTo>
                  <a:pt x="27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4520430" y="6646964"/>
            <a:ext cx="220475" cy="31572"/>
          </a:xfrm>
          <a:custGeom>
            <a:avLst/>
            <a:gdLst/>
            <a:ahLst/>
            <a:cxnLst/>
            <a:rect l="l" t="t" r="r" b="b"/>
            <a:pathLst>
              <a:path w="220475" h="31572">
                <a:moveTo>
                  <a:pt x="2793" y="0"/>
                </a:moveTo>
                <a:lnTo>
                  <a:pt x="0" y="9347"/>
                </a:lnTo>
                <a:lnTo>
                  <a:pt x="279" y="10960"/>
                </a:lnTo>
                <a:lnTo>
                  <a:pt x="787" y="20751"/>
                </a:lnTo>
                <a:lnTo>
                  <a:pt x="7980" y="24766"/>
                </a:lnTo>
                <a:lnTo>
                  <a:pt x="18800" y="27083"/>
                </a:lnTo>
                <a:lnTo>
                  <a:pt x="32113" y="28121"/>
                </a:lnTo>
                <a:lnTo>
                  <a:pt x="46788" y="28301"/>
                </a:lnTo>
                <a:lnTo>
                  <a:pt x="61694" y="28041"/>
                </a:lnTo>
                <a:lnTo>
                  <a:pt x="75697" y="27761"/>
                </a:lnTo>
                <a:lnTo>
                  <a:pt x="79806" y="27736"/>
                </a:lnTo>
                <a:lnTo>
                  <a:pt x="92658" y="28495"/>
                </a:lnTo>
                <a:lnTo>
                  <a:pt x="105003" y="28818"/>
                </a:lnTo>
                <a:lnTo>
                  <a:pt x="109397" y="28282"/>
                </a:lnTo>
                <a:lnTo>
                  <a:pt x="120647" y="24696"/>
                </a:lnTo>
                <a:lnTo>
                  <a:pt x="133174" y="20747"/>
                </a:lnTo>
                <a:lnTo>
                  <a:pt x="143605" y="21568"/>
                </a:lnTo>
                <a:lnTo>
                  <a:pt x="143903" y="21755"/>
                </a:lnTo>
                <a:lnTo>
                  <a:pt x="150384" y="28227"/>
                </a:lnTo>
                <a:lnTo>
                  <a:pt x="156917" y="31527"/>
                </a:lnTo>
                <a:lnTo>
                  <a:pt x="162318" y="31572"/>
                </a:lnTo>
                <a:lnTo>
                  <a:pt x="174950" y="30964"/>
                </a:lnTo>
                <a:lnTo>
                  <a:pt x="187641" y="30543"/>
                </a:lnTo>
                <a:lnTo>
                  <a:pt x="196608" y="30441"/>
                </a:lnTo>
                <a:lnTo>
                  <a:pt x="208641" y="28593"/>
                </a:lnTo>
                <a:lnTo>
                  <a:pt x="217132" y="23315"/>
                </a:lnTo>
                <a:lnTo>
                  <a:pt x="220475" y="15065"/>
                </a:lnTo>
                <a:lnTo>
                  <a:pt x="217063" y="4298"/>
                </a:lnTo>
                <a:lnTo>
                  <a:pt x="214833" y="10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4541158" y="6548870"/>
            <a:ext cx="195738" cy="102030"/>
          </a:xfrm>
          <a:custGeom>
            <a:avLst/>
            <a:gdLst/>
            <a:ahLst/>
            <a:cxnLst/>
            <a:rect l="l" t="t" r="r" b="b"/>
            <a:pathLst>
              <a:path w="195738" h="102030">
                <a:moveTo>
                  <a:pt x="5635" y="66257"/>
                </a:moveTo>
                <a:lnTo>
                  <a:pt x="4419" y="68465"/>
                </a:lnTo>
                <a:lnTo>
                  <a:pt x="2001" y="80523"/>
                </a:lnTo>
                <a:lnTo>
                  <a:pt x="1264" y="92967"/>
                </a:lnTo>
                <a:lnTo>
                  <a:pt x="0" y="99123"/>
                </a:lnTo>
                <a:lnTo>
                  <a:pt x="11908" y="99755"/>
                </a:lnTo>
                <a:lnTo>
                  <a:pt x="24300" y="100210"/>
                </a:lnTo>
                <a:lnTo>
                  <a:pt x="37066" y="100513"/>
                </a:lnTo>
                <a:lnTo>
                  <a:pt x="50095" y="100690"/>
                </a:lnTo>
                <a:lnTo>
                  <a:pt x="115322" y="100538"/>
                </a:lnTo>
                <a:lnTo>
                  <a:pt x="136829" y="100456"/>
                </a:lnTo>
                <a:lnTo>
                  <a:pt x="148997" y="101145"/>
                </a:lnTo>
                <a:lnTo>
                  <a:pt x="162786" y="102030"/>
                </a:lnTo>
                <a:lnTo>
                  <a:pt x="176167" y="101339"/>
                </a:lnTo>
                <a:lnTo>
                  <a:pt x="187109" y="97301"/>
                </a:lnTo>
                <a:lnTo>
                  <a:pt x="193582" y="88144"/>
                </a:lnTo>
                <a:lnTo>
                  <a:pt x="193941" y="86715"/>
                </a:lnTo>
                <a:lnTo>
                  <a:pt x="195513" y="75203"/>
                </a:lnTo>
                <a:lnTo>
                  <a:pt x="195738" y="62315"/>
                </a:lnTo>
                <a:lnTo>
                  <a:pt x="194726" y="48771"/>
                </a:lnTo>
                <a:lnTo>
                  <a:pt x="192583" y="35290"/>
                </a:lnTo>
                <a:lnTo>
                  <a:pt x="189419" y="22592"/>
                </a:lnTo>
                <a:lnTo>
                  <a:pt x="185342" y="11395"/>
                </a:lnTo>
                <a:lnTo>
                  <a:pt x="182511" y="5714"/>
                </a:lnTo>
                <a:lnTo>
                  <a:pt x="103733" y="0"/>
                </a:lnTo>
                <a:lnTo>
                  <a:pt x="102649" y="16742"/>
                </a:lnTo>
                <a:lnTo>
                  <a:pt x="97427" y="28986"/>
                </a:lnTo>
                <a:lnTo>
                  <a:pt x="88901" y="37608"/>
                </a:lnTo>
                <a:lnTo>
                  <a:pt x="77906" y="43483"/>
                </a:lnTo>
                <a:lnTo>
                  <a:pt x="65277" y="47491"/>
                </a:lnTo>
                <a:lnTo>
                  <a:pt x="51849" y="50506"/>
                </a:lnTo>
                <a:lnTo>
                  <a:pt x="42113" y="52565"/>
                </a:lnTo>
                <a:lnTo>
                  <a:pt x="29343" y="55085"/>
                </a:lnTo>
                <a:lnTo>
                  <a:pt x="15596" y="59056"/>
                </a:lnTo>
                <a:lnTo>
                  <a:pt x="5635" y="6625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4541158" y="6548870"/>
            <a:ext cx="195738" cy="102030"/>
          </a:xfrm>
          <a:custGeom>
            <a:avLst/>
            <a:gdLst/>
            <a:ahLst/>
            <a:cxnLst/>
            <a:rect l="l" t="t" r="r" b="b"/>
            <a:pathLst>
              <a:path w="195738" h="102030">
                <a:moveTo>
                  <a:pt x="103733" y="0"/>
                </a:moveTo>
                <a:lnTo>
                  <a:pt x="102649" y="16742"/>
                </a:lnTo>
                <a:lnTo>
                  <a:pt x="97427" y="28986"/>
                </a:lnTo>
                <a:lnTo>
                  <a:pt x="88901" y="37608"/>
                </a:lnTo>
                <a:lnTo>
                  <a:pt x="77906" y="43483"/>
                </a:lnTo>
                <a:lnTo>
                  <a:pt x="65277" y="47491"/>
                </a:lnTo>
                <a:lnTo>
                  <a:pt x="51849" y="50506"/>
                </a:lnTo>
                <a:lnTo>
                  <a:pt x="42113" y="52565"/>
                </a:lnTo>
                <a:lnTo>
                  <a:pt x="29343" y="55085"/>
                </a:lnTo>
                <a:lnTo>
                  <a:pt x="15596" y="59056"/>
                </a:lnTo>
                <a:lnTo>
                  <a:pt x="5635" y="66257"/>
                </a:lnTo>
                <a:lnTo>
                  <a:pt x="4419" y="68465"/>
                </a:lnTo>
                <a:lnTo>
                  <a:pt x="2001" y="80523"/>
                </a:lnTo>
                <a:lnTo>
                  <a:pt x="1264" y="92967"/>
                </a:lnTo>
                <a:lnTo>
                  <a:pt x="0" y="99123"/>
                </a:lnTo>
                <a:lnTo>
                  <a:pt x="11908" y="99755"/>
                </a:lnTo>
                <a:lnTo>
                  <a:pt x="24300" y="100210"/>
                </a:lnTo>
                <a:lnTo>
                  <a:pt x="37066" y="100513"/>
                </a:lnTo>
                <a:lnTo>
                  <a:pt x="50095" y="100690"/>
                </a:lnTo>
                <a:lnTo>
                  <a:pt x="63276" y="100764"/>
                </a:lnTo>
                <a:lnTo>
                  <a:pt x="76500" y="100761"/>
                </a:lnTo>
                <a:lnTo>
                  <a:pt x="89656" y="100706"/>
                </a:lnTo>
                <a:lnTo>
                  <a:pt x="102633" y="100623"/>
                </a:lnTo>
                <a:lnTo>
                  <a:pt x="115322" y="100538"/>
                </a:lnTo>
                <a:lnTo>
                  <a:pt x="127611" y="100475"/>
                </a:lnTo>
                <a:lnTo>
                  <a:pt x="136829" y="100456"/>
                </a:lnTo>
                <a:lnTo>
                  <a:pt x="148997" y="101145"/>
                </a:lnTo>
                <a:lnTo>
                  <a:pt x="162786" y="102030"/>
                </a:lnTo>
                <a:lnTo>
                  <a:pt x="176167" y="101339"/>
                </a:lnTo>
                <a:lnTo>
                  <a:pt x="187109" y="97301"/>
                </a:lnTo>
                <a:lnTo>
                  <a:pt x="193582" y="88144"/>
                </a:lnTo>
                <a:lnTo>
                  <a:pt x="195513" y="75203"/>
                </a:lnTo>
                <a:lnTo>
                  <a:pt x="195738" y="62315"/>
                </a:lnTo>
                <a:lnTo>
                  <a:pt x="194726" y="48771"/>
                </a:lnTo>
                <a:lnTo>
                  <a:pt x="192583" y="35290"/>
                </a:lnTo>
                <a:lnTo>
                  <a:pt x="189419" y="22592"/>
                </a:lnTo>
                <a:lnTo>
                  <a:pt x="185342" y="11395"/>
                </a:lnTo>
                <a:lnTo>
                  <a:pt x="182511" y="57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4625646" y="5954881"/>
            <a:ext cx="389051" cy="625090"/>
          </a:xfrm>
          <a:custGeom>
            <a:avLst/>
            <a:gdLst/>
            <a:ahLst/>
            <a:cxnLst/>
            <a:rect l="l" t="t" r="r" b="b"/>
            <a:pathLst>
              <a:path w="389051" h="625090">
                <a:moveTo>
                  <a:pt x="101507" y="617239"/>
                </a:moveTo>
                <a:lnTo>
                  <a:pt x="112936" y="615341"/>
                </a:lnTo>
                <a:lnTo>
                  <a:pt x="114579" y="614946"/>
                </a:lnTo>
                <a:lnTo>
                  <a:pt x="114255" y="606594"/>
                </a:lnTo>
                <a:lnTo>
                  <a:pt x="115398" y="602172"/>
                </a:lnTo>
                <a:lnTo>
                  <a:pt x="116368" y="594602"/>
                </a:lnTo>
                <a:lnTo>
                  <a:pt x="116484" y="593331"/>
                </a:lnTo>
                <a:lnTo>
                  <a:pt x="117167" y="585444"/>
                </a:lnTo>
                <a:lnTo>
                  <a:pt x="118010" y="575688"/>
                </a:lnTo>
                <a:lnTo>
                  <a:pt x="119008" y="564323"/>
                </a:lnTo>
                <a:lnTo>
                  <a:pt x="120154" y="551611"/>
                </a:lnTo>
                <a:lnTo>
                  <a:pt x="121442" y="537814"/>
                </a:lnTo>
                <a:lnTo>
                  <a:pt x="122867" y="523193"/>
                </a:lnTo>
                <a:lnTo>
                  <a:pt x="124421" y="508009"/>
                </a:lnTo>
                <a:lnTo>
                  <a:pt x="126099" y="492524"/>
                </a:lnTo>
                <a:lnTo>
                  <a:pt x="127895" y="476999"/>
                </a:lnTo>
                <a:lnTo>
                  <a:pt x="129802" y="461697"/>
                </a:lnTo>
                <a:lnTo>
                  <a:pt x="131815" y="446877"/>
                </a:lnTo>
                <a:lnTo>
                  <a:pt x="133928" y="432803"/>
                </a:lnTo>
                <a:lnTo>
                  <a:pt x="136134" y="419734"/>
                </a:lnTo>
                <a:lnTo>
                  <a:pt x="138426" y="407933"/>
                </a:lnTo>
                <a:lnTo>
                  <a:pt x="140800" y="397661"/>
                </a:lnTo>
                <a:lnTo>
                  <a:pt x="143249" y="389180"/>
                </a:lnTo>
                <a:lnTo>
                  <a:pt x="150743" y="370271"/>
                </a:lnTo>
                <a:lnTo>
                  <a:pt x="156210" y="357838"/>
                </a:lnTo>
                <a:lnTo>
                  <a:pt x="161158" y="347602"/>
                </a:lnTo>
                <a:lnTo>
                  <a:pt x="165856" y="338740"/>
                </a:lnTo>
                <a:lnTo>
                  <a:pt x="170574" y="330426"/>
                </a:lnTo>
                <a:lnTo>
                  <a:pt x="175582" y="321839"/>
                </a:lnTo>
                <a:lnTo>
                  <a:pt x="181148" y="312153"/>
                </a:lnTo>
                <a:lnTo>
                  <a:pt x="187544" y="300546"/>
                </a:lnTo>
                <a:lnTo>
                  <a:pt x="195038" y="286193"/>
                </a:lnTo>
                <a:lnTo>
                  <a:pt x="196240" y="283819"/>
                </a:lnTo>
                <a:lnTo>
                  <a:pt x="202239" y="270919"/>
                </a:lnTo>
                <a:lnTo>
                  <a:pt x="206572" y="260433"/>
                </a:lnTo>
                <a:lnTo>
                  <a:pt x="211128" y="250213"/>
                </a:lnTo>
                <a:lnTo>
                  <a:pt x="217800" y="238108"/>
                </a:lnTo>
                <a:lnTo>
                  <a:pt x="218427" y="237083"/>
                </a:lnTo>
                <a:lnTo>
                  <a:pt x="222999" y="226306"/>
                </a:lnTo>
                <a:lnTo>
                  <a:pt x="226401" y="213134"/>
                </a:lnTo>
                <a:lnTo>
                  <a:pt x="229701" y="199452"/>
                </a:lnTo>
                <a:lnTo>
                  <a:pt x="233971" y="187146"/>
                </a:lnTo>
                <a:lnTo>
                  <a:pt x="238963" y="179387"/>
                </a:lnTo>
                <a:lnTo>
                  <a:pt x="241679" y="193464"/>
                </a:lnTo>
                <a:lnTo>
                  <a:pt x="246081" y="205333"/>
                </a:lnTo>
                <a:lnTo>
                  <a:pt x="251603" y="215823"/>
                </a:lnTo>
                <a:lnTo>
                  <a:pt x="257683" y="225765"/>
                </a:lnTo>
                <a:lnTo>
                  <a:pt x="263753" y="235989"/>
                </a:lnTo>
                <a:lnTo>
                  <a:pt x="269251" y="247324"/>
                </a:lnTo>
                <a:lnTo>
                  <a:pt x="273612" y="260601"/>
                </a:lnTo>
                <a:lnTo>
                  <a:pt x="274485" y="264452"/>
                </a:lnTo>
                <a:lnTo>
                  <a:pt x="277461" y="279979"/>
                </a:lnTo>
                <a:lnTo>
                  <a:pt x="279629" y="293281"/>
                </a:lnTo>
                <a:lnTo>
                  <a:pt x="281248" y="304930"/>
                </a:lnTo>
                <a:lnTo>
                  <a:pt x="282580" y="315500"/>
                </a:lnTo>
                <a:lnTo>
                  <a:pt x="283885" y="325563"/>
                </a:lnTo>
                <a:lnTo>
                  <a:pt x="285424" y="335693"/>
                </a:lnTo>
                <a:lnTo>
                  <a:pt x="287458" y="346464"/>
                </a:lnTo>
                <a:lnTo>
                  <a:pt x="290246" y="358448"/>
                </a:lnTo>
                <a:lnTo>
                  <a:pt x="291217" y="361963"/>
                </a:lnTo>
                <a:lnTo>
                  <a:pt x="291217" y="23570"/>
                </a:lnTo>
                <a:lnTo>
                  <a:pt x="115366" y="0"/>
                </a:lnTo>
                <a:lnTo>
                  <a:pt x="110020" y="9768"/>
                </a:lnTo>
                <a:lnTo>
                  <a:pt x="106331" y="22562"/>
                </a:lnTo>
                <a:lnTo>
                  <a:pt x="103623" y="36432"/>
                </a:lnTo>
                <a:lnTo>
                  <a:pt x="101223" y="49427"/>
                </a:lnTo>
                <a:lnTo>
                  <a:pt x="99974" y="54813"/>
                </a:lnTo>
                <a:lnTo>
                  <a:pt x="96528" y="67467"/>
                </a:lnTo>
                <a:lnTo>
                  <a:pt x="93148" y="79665"/>
                </a:lnTo>
                <a:lnTo>
                  <a:pt x="89939" y="91652"/>
                </a:lnTo>
                <a:lnTo>
                  <a:pt x="87008" y="103674"/>
                </a:lnTo>
                <a:lnTo>
                  <a:pt x="84460" y="115978"/>
                </a:lnTo>
                <a:lnTo>
                  <a:pt x="82399" y="128809"/>
                </a:lnTo>
                <a:lnTo>
                  <a:pt x="81991" y="131978"/>
                </a:lnTo>
                <a:lnTo>
                  <a:pt x="80816" y="142647"/>
                </a:lnTo>
                <a:lnTo>
                  <a:pt x="79356" y="156513"/>
                </a:lnTo>
                <a:lnTo>
                  <a:pt x="77696" y="171164"/>
                </a:lnTo>
                <a:lnTo>
                  <a:pt x="75917" y="184190"/>
                </a:lnTo>
                <a:lnTo>
                  <a:pt x="74714" y="190753"/>
                </a:lnTo>
                <a:lnTo>
                  <a:pt x="71203" y="205519"/>
                </a:lnTo>
                <a:lnTo>
                  <a:pt x="67515" y="218933"/>
                </a:lnTo>
                <a:lnTo>
                  <a:pt x="63658" y="231236"/>
                </a:lnTo>
                <a:lnTo>
                  <a:pt x="59644" y="242667"/>
                </a:lnTo>
                <a:lnTo>
                  <a:pt x="55481" y="253463"/>
                </a:lnTo>
                <a:lnTo>
                  <a:pt x="51178" y="263865"/>
                </a:lnTo>
                <a:lnTo>
                  <a:pt x="46747" y="274111"/>
                </a:lnTo>
                <a:lnTo>
                  <a:pt x="42196" y="284441"/>
                </a:lnTo>
                <a:lnTo>
                  <a:pt x="37535" y="295093"/>
                </a:lnTo>
                <a:lnTo>
                  <a:pt x="32773" y="306307"/>
                </a:lnTo>
                <a:lnTo>
                  <a:pt x="27921" y="318321"/>
                </a:lnTo>
                <a:lnTo>
                  <a:pt x="22988" y="331374"/>
                </a:lnTo>
                <a:lnTo>
                  <a:pt x="17983" y="345706"/>
                </a:lnTo>
                <a:lnTo>
                  <a:pt x="13854" y="361385"/>
                </a:lnTo>
                <a:lnTo>
                  <a:pt x="12175" y="370410"/>
                </a:lnTo>
                <a:lnTo>
                  <a:pt x="10687" y="380295"/>
                </a:lnTo>
                <a:lnTo>
                  <a:pt x="9374" y="390986"/>
                </a:lnTo>
                <a:lnTo>
                  <a:pt x="8219" y="402430"/>
                </a:lnTo>
                <a:lnTo>
                  <a:pt x="7208" y="414575"/>
                </a:lnTo>
                <a:lnTo>
                  <a:pt x="6324" y="427367"/>
                </a:lnTo>
                <a:lnTo>
                  <a:pt x="5553" y="440754"/>
                </a:lnTo>
                <a:lnTo>
                  <a:pt x="4878" y="454682"/>
                </a:lnTo>
                <a:lnTo>
                  <a:pt x="4284" y="469098"/>
                </a:lnTo>
                <a:lnTo>
                  <a:pt x="3755" y="483949"/>
                </a:lnTo>
                <a:lnTo>
                  <a:pt x="3276" y="499183"/>
                </a:lnTo>
                <a:lnTo>
                  <a:pt x="2830" y="514745"/>
                </a:lnTo>
                <a:lnTo>
                  <a:pt x="2404" y="530584"/>
                </a:lnTo>
                <a:lnTo>
                  <a:pt x="1980" y="546646"/>
                </a:lnTo>
                <a:lnTo>
                  <a:pt x="1543" y="562878"/>
                </a:lnTo>
                <a:lnTo>
                  <a:pt x="1078" y="579227"/>
                </a:lnTo>
                <a:lnTo>
                  <a:pt x="568" y="595640"/>
                </a:lnTo>
                <a:lnTo>
                  <a:pt x="0" y="612063"/>
                </a:lnTo>
                <a:lnTo>
                  <a:pt x="11616" y="612615"/>
                </a:lnTo>
                <a:lnTo>
                  <a:pt x="23979" y="613638"/>
                </a:lnTo>
                <a:lnTo>
                  <a:pt x="36867" y="614912"/>
                </a:lnTo>
                <a:lnTo>
                  <a:pt x="50062" y="616212"/>
                </a:lnTo>
                <a:lnTo>
                  <a:pt x="63343" y="617317"/>
                </a:lnTo>
                <a:lnTo>
                  <a:pt x="76490" y="618005"/>
                </a:lnTo>
                <a:lnTo>
                  <a:pt x="89285" y="618053"/>
                </a:lnTo>
                <a:lnTo>
                  <a:pt x="101507" y="6172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4625646" y="5954881"/>
            <a:ext cx="389051" cy="625090"/>
          </a:xfrm>
          <a:custGeom>
            <a:avLst/>
            <a:gdLst/>
            <a:ahLst/>
            <a:cxnLst/>
            <a:rect l="l" t="t" r="r" b="b"/>
            <a:pathLst>
              <a:path w="389051" h="625090">
                <a:moveTo>
                  <a:pt x="291217" y="23570"/>
                </a:moveTo>
                <a:lnTo>
                  <a:pt x="115366" y="0"/>
                </a:lnTo>
                <a:lnTo>
                  <a:pt x="110020" y="9768"/>
                </a:lnTo>
                <a:lnTo>
                  <a:pt x="106331" y="22562"/>
                </a:lnTo>
                <a:lnTo>
                  <a:pt x="103623" y="36432"/>
                </a:lnTo>
                <a:lnTo>
                  <a:pt x="101223" y="49427"/>
                </a:lnTo>
                <a:lnTo>
                  <a:pt x="99974" y="54813"/>
                </a:lnTo>
                <a:lnTo>
                  <a:pt x="96528" y="67467"/>
                </a:lnTo>
                <a:lnTo>
                  <a:pt x="93148" y="79665"/>
                </a:lnTo>
                <a:lnTo>
                  <a:pt x="89939" y="91652"/>
                </a:lnTo>
                <a:lnTo>
                  <a:pt x="87008" y="103674"/>
                </a:lnTo>
                <a:lnTo>
                  <a:pt x="84460" y="115978"/>
                </a:lnTo>
                <a:lnTo>
                  <a:pt x="82399" y="128809"/>
                </a:lnTo>
                <a:lnTo>
                  <a:pt x="81991" y="131978"/>
                </a:lnTo>
                <a:lnTo>
                  <a:pt x="80816" y="142647"/>
                </a:lnTo>
                <a:lnTo>
                  <a:pt x="79356" y="156513"/>
                </a:lnTo>
                <a:lnTo>
                  <a:pt x="77696" y="171164"/>
                </a:lnTo>
                <a:lnTo>
                  <a:pt x="75917" y="184190"/>
                </a:lnTo>
                <a:lnTo>
                  <a:pt x="74714" y="190753"/>
                </a:lnTo>
                <a:lnTo>
                  <a:pt x="71203" y="205519"/>
                </a:lnTo>
                <a:lnTo>
                  <a:pt x="67515" y="218933"/>
                </a:lnTo>
                <a:lnTo>
                  <a:pt x="63658" y="231236"/>
                </a:lnTo>
                <a:lnTo>
                  <a:pt x="59644" y="242667"/>
                </a:lnTo>
                <a:lnTo>
                  <a:pt x="55481" y="253463"/>
                </a:lnTo>
                <a:lnTo>
                  <a:pt x="51178" y="263865"/>
                </a:lnTo>
                <a:lnTo>
                  <a:pt x="46747" y="274111"/>
                </a:lnTo>
                <a:lnTo>
                  <a:pt x="42196" y="284441"/>
                </a:lnTo>
                <a:lnTo>
                  <a:pt x="37535" y="295093"/>
                </a:lnTo>
                <a:lnTo>
                  <a:pt x="32773" y="306307"/>
                </a:lnTo>
                <a:lnTo>
                  <a:pt x="27921" y="318321"/>
                </a:lnTo>
                <a:lnTo>
                  <a:pt x="22988" y="331374"/>
                </a:lnTo>
                <a:lnTo>
                  <a:pt x="17983" y="345706"/>
                </a:lnTo>
                <a:lnTo>
                  <a:pt x="13854" y="361385"/>
                </a:lnTo>
                <a:lnTo>
                  <a:pt x="12175" y="370410"/>
                </a:lnTo>
                <a:lnTo>
                  <a:pt x="10687" y="380295"/>
                </a:lnTo>
                <a:lnTo>
                  <a:pt x="9374" y="390986"/>
                </a:lnTo>
                <a:lnTo>
                  <a:pt x="8219" y="402430"/>
                </a:lnTo>
                <a:lnTo>
                  <a:pt x="7208" y="414575"/>
                </a:lnTo>
                <a:lnTo>
                  <a:pt x="6324" y="427367"/>
                </a:lnTo>
                <a:lnTo>
                  <a:pt x="5553" y="440754"/>
                </a:lnTo>
                <a:lnTo>
                  <a:pt x="4878" y="454682"/>
                </a:lnTo>
                <a:lnTo>
                  <a:pt x="4284" y="469098"/>
                </a:lnTo>
                <a:lnTo>
                  <a:pt x="3755" y="483949"/>
                </a:lnTo>
                <a:lnTo>
                  <a:pt x="3276" y="499183"/>
                </a:lnTo>
                <a:lnTo>
                  <a:pt x="2830" y="514745"/>
                </a:lnTo>
                <a:lnTo>
                  <a:pt x="2404" y="530584"/>
                </a:lnTo>
                <a:lnTo>
                  <a:pt x="1980" y="546646"/>
                </a:lnTo>
                <a:lnTo>
                  <a:pt x="1543" y="562878"/>
                </a:lnTo>
                <a:lnTo>
                  <a:pt x="1078" y="579227"/>
                </a:lnTo>
                <a:lnTo>
                  <a:pt x="568" y="595640"/>
                </a:lnTo>
                <a:lnTo>
                  <a:pt x="0" y="612063"/>
                </a:lnTo>
                <a:lnTo>
                  <a:pt x="11616" y="612615"/>
                </a:lnTo>
                <a:lnTo>
                  <a:pt x="23979" y="613638"/>
                </a:lnTo>
                <a:lnTo>
                  <a:pt x="36867" y="614912"/>
                </a:lnTo>
              </a:path>
              <a:path w="389051" h="625090">
                <a:moveTo>
                  <a:pt x="101507" y="617239"/>
                </a:moveTo>
                <a:lnTo>
                  <a:pt x="112936" y="615341"/>
                </a:lnTo>
                <a:lnTo>
                  <a:pt x="114579" y="614946"/>
                </a:lnTo>
                <a:lnTo>
                  <a:pt x="114255" y="606594"/>
                </a:lnTo>
                <a:lnTo>
                  <a:pt x="114307" y="604276"/>
                </a:lnTo>
                <a:lnTo>
                  <a:pt x="115398" y="602172"/>
                </a:lnTo>
                <a:lnTo>
                  <a:pt x="116368" y="594602"/>
                </a:lnTo>
                <a:lnTo>
                  <a:pt x="116484" y="593331"/>
                </a:lnTo>
                <a:lnTo>
                  <a:pt x="117167" y="585444"/>
                </a:lnTo>
                <a:lnTo>
                  <a:pt x="118010" y="575688"/>
                </a:lnTo>
                <a:lnTo>
                  <a:pt x="119008" y="564323"/>
                </a:lnTo>
                <a:lnTo>
                  <a:pt x="120154" y="551611"/>
                </a:lnTo>
                <a:lnTo>
                  <a:pt x="121442" y="537814"/>
                </a:lnTo>
                <a:lnTo>
                  <a:pt x="122867" y="523193"/>
                </a:lnTo>
                <a:lnTo>
                  <a:pt x="124421" y="508009"/>
                </a:lnTo>
                <a:lnTo>
                  <a:pt x="126099" y="492524"/>
                </a:lnTo>
                <a:lnTo>
                  <a:pt x="127895" y="476999"/>
                </a:lnTo>
                <a:lnTo>
                  <a:pt x="128208" y="474485"/>
                </a:lnTo>
              </a:path>
              <a:path w="389051" h="625090">
                <a:moveTo>
                  <a:pt x="36867" y="614912"/>
                </a:moveTo>
                <a:lnTo>
                  <a:pt x="50062" y="616212"/>
                </a:lnTo>
                <a:lnTo>
                  <a:pt x="63343" y="617317"/>
                </a:lnTo>
                <a:lnTo>
                  <a:pt x="76490" y="618005"/>
                </a:lnTo>
                <a:lnTo>
                  <a:pt x="89285" y="618053"/>
                </a:lnTo>
                <a:lnTo>
                  <a:pt x="101507" y="617239"/>
                </a:lnTo>
              </a:path>
              <a:path w="389051" h="625090">
                <a:moveTo>
                  <a:pt x="271504" y="254184"/>
                </a:moveTo>
                <a:lnTo>
                  <a:pt x="273612" y="260601"/>
                </a:lnTo>
                <a:lnTo>
                  <a:pt x="274485" y="264452"/>
                </a:lnTo>
                <a:lnTo>
                  <a:pt x="277461" y="279979"/>
                </a:lnTo>
                <a:lnTo>
                  <a:pt x="279629" y="293281"/>
                </a:lnTo>
                <a:lnTo>
                  <a:pt x="281248" y="304930"/>
                </a:lnTo>
                <a:lnTo>
                  <a:pt x="282580" y="315500"/>
                </a:lnTo>
                <a:lnTo>
                  <a:pt x="283885" y="325563"/>
                </a:lnTo>
                <a:lnTo>
                  <a:pt x="285424" y="335693"/>
                </a:lnTo>
                <a:lnTo>
                  <a:pt x="287458" y="346464"/>
                </a:lnTo>
                <a:lnTo>
                  <a:pt x="290246" y="358448"/>
                </a:lnTo>
                <a:lnTo>
                  <a:pt x="291217" y="361963"/>
                </a:lnTo>
              </a:path>
              <a:path w="389051" h="625090">
                <a:moveTo>
                  <a:pt x="271504" y="254184"/>
                </a:moveTo>
                <a:lnTo>
                  <a:pt x="269251" y="247324"/>
                </a:lnTo>
                <a:lnTo>
                  <a:pt x="263753" y="235989"/>
                </a:lnTo>
                <a:lnTo>
                  <a:pt x="257683" y="225765"/>
                </a:lnTo>
                <a:lnTo>
                  <a:pt x="251603" y="215823"/>
                </a:lnTo>
                <a:lnTo>
                  <a:pt x="246081" y="205333"/>
                </a:lnTo>
                <a:lnTo>
                  <a:pt x="241679" y="193464"/>
                </a:lnTo>
                <a:lnTo>
                  <a:pt x="238963" y="179387"/>
                </a:lnTo>
                <a:lnTo>
                  <a:pt x="233971" y="187146"/>
                </a:lnTo>
                <a:lnTo>
                  <a:pt x="229701" y="199452"/>
                </a:lnTo>
                <a:lnTo>
                  <a:pt x="226401" y="213134"/>
                </a:lnTo>
                <a:lnTo>
                  <a:pt x="222999" y="226306"/>
                </a:lnTo>
                <a:lnTo>
                  <a:pt x="218427" y="237083"/>
                </a:lnTo>
                <a:lnTo>
                  <a:pt x="217800" y="238108"/>
                </a:lnTo>
                <a:lnTo>
                  <a:pt x="211128" y="250213"/>
                </a:lnTo>
                <a:lnTo>
                  <a:pt x="206572" y="260433"/>
                </a:lnTo>
                <a:lnTo>
                  <a:pt x="202239" y="270919"/>
                </a:lnTo>
                <a:lnTo>
                  <a:pt x="196240" y="283819"/>
                </a:lnTo>
                <a:lnTo>
                  <a:pt x="195038" y="286193"/>
                </a:lnTo>
                <a:lnTo>
                  <a:pt x="187544" y="300546"/>
                </a:lnTo>
                <a:lnTo>
                  <a:pt x="181148" y="312153"/>
                </a:lnTo>
                <a:lnTo>
                  <a:pt x="175582" y="321839"/>
                </a:lnTo>
                <a:lnTo>
                  <a:pt x="170574" y="330426"/>
                </a:lnTo>
                <a:lnTo>
                  <a:pt x="165856" y="338740"/>
                </a:lnTo>
                <a:lnTo>
                  <a:pt x="161158" y="347602"/>
                </a:lnTo>
                <a:lnTo>
                  <a:pt x="156210" y="357838"/>
                </a:lnTo>
                <a:lnTo>
                  <a:pt x="150743" y="370271"/>
                </a:lnTo>
                <a:lnTo>
                  <a:pt x="144487" y="385724"/>
                </a:lnTo>
                <a:lnTo>
                  <a:pt x="140800" y="397661"/>
                </a:lnTo>
                <a:lnTo>
                  <a:pt x="138426" y="407933"/>
                </a:lnTo>
                <a:lnTo>
                  <a:pt x="136134" y="419734"/>
                </a:lnTo>
                <a:lnTo>
                  <a:pt x="133928" y="432803"/>
                </a:lnTo>
                <a:lnTo>
                  <a:pt x="131815" y="446877"/>
                </a:lnTo>
                <a:lnTo>
                  <a:pt x="129802" y="461697"/>
                </a:lnTo>
                <a:lnTo>
                  <a:pt x="128208" y="4744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4759311" y="5325729"/>
            <a:ext cx="229986" cy="382441"/>
          </a:xfrm>
          <a:custGeom>
            <a:avLst/>
            <a:gdLst/>
            <a:ahLst/>
            <a:cxnLst/>
            <a:rect l="l" t="t" r="r" b="b"/>
            <a:pathLst>
              <a:path w="229986" h="382441">
                <a:moveTo>
                  <a:pt x="143308" y="381793"/>
                </a:moveTo>
                <a:lnTo>
                  <a:pt x="155801" y="379456"/>
                </a:lnTo>
                <a:lnTo>
                  <a:pt x="157551" y="378841"/>
                </a:lnTo>
                <a:lnTo>
                  <a:pt x="157551" y="732"/>
                </a:lnTo>
                <a:lnTo>
                  <a:pt x="154791" y="947"/>
                </a:lnTo>
                <a:lnTo>
                  <a:pt x="142263" y="2811"/>
                </a:lnTo>
                <a:lnTo>
                  <a:pt x="129374" y="5011"/>
                </a:lnTo>
                <a:lnTo>
                  <a:pt x="121912" y="6280"/>
                </a:lnTo>
                <a:lnTo>
                  <a:pt x="109820" y="9757"/>
                </a:lnTo>
                <a:lnTo>
                  <a:pt x="99225" y="17482"/>
                </a:lnTo>
                <a:lnTo>
                  <a:pt x="94221" y="23070"/>
                </a:lnTo>
                <a:lnTo>
                  <a:pt x="89281" y="30881"/>
                </a:lnTo>
                <a:lnTo>
                  <a:pt x="87871" y="37904"/>
                </a:lnTo>
                <a:lnTo>
                  <a:pt x="86812" y="46093"/>
                </a:lnTo>
                <a:lnTo>
                  <a:pt x="87894" y="56235"/>
                </a:lnTo>
                <a:lnTo>
                  <a:pt x="89192" y="69552"/>
                </a:lnTo>
                <a:lnTo>
                  <a:pt x="88796" y="76310"/>
                </a:lnTo>
                <a:lnTo>
                  <a:pt x="87714" y="86661"/>
                </a:lnTo>
                <a:lnTo>
                  <a:pt x="87288" y="99581"/>
                </a:lnTo>
                <a:lnTo>
                  <a:pt x="88925" y="116352"/>
                </a:lnTo>
                <a:lnTo>
                  <a:pt x="91727" y="129305"/>
                </a:lnTo>
                <a:lnTo>
                  <a:pt x="97991" y="146666"/>
                </a:lnTo>
                <a:lnTo>
                  <a:pt x="105301" y="159964"/>
                </a:lnTo>
                <a:lnTo>
                  <a:pt x="112455" y="169954"/>
                </a:lnTo>
                <a:lnTo>
                  <a:pt x="118250" y="177389"/>
                </a:lnTo>
                <a:lnTo>
                  <a:pt x="121484" y="183024"/>
                </a:lnTo>
                <a:lnTo>
                  <a:pt x="120954" y="187612"/>
                </a:lnTo>
                <a:lnTo>
                  <a:pt x="108777" y="188197"/>
                </a:lnTo>
                <a:lnTo>
                  <a:pt x="95948" y="190342"/>
                </a:lnTo>
                <a:lnTo>
                  <a:pt x="0" y="277413"/>
                </a:lnTo>
                <a:lnTo>
                  <a:pt x="3379" y="281268"/>
                </a:lnTo>
                <a:lnTo>
                  <a:pt x="11421" y="291341"/>
                </a:lnTo>
                <a:lnTo>
                  <a:pt x="18332" y="301690"/>
                </a:lnTo>
                <a:lnTo>
                  <a:pt x="24182" y="312729"/>
                </a:lnTo>
                <a:lnTo>
                  <a:pt x="29044" y="324873"/>
                </a:lnTo>
                <a:lnTo>
                  <a:pt x="32179" y="332448"/>
                </a:lnTo>
                <a:lnTo>
                  <a:pt x="38942" y="342862"/>
                </a:lnTo>
                <a:lnTo>
                  <a:pt x="48272" y="352026"/>
                </a:lnTo>
                <a:lnTo>
                  <a:pt x="52865" y="355624"/>
                </a:lnTo>
                <a:lnTo>
                  <a:pt x="63503" y="362748"/>
                </a:lnTo>
                <a:lnTo>
                  <a:pt x="74770" y="368779"/>
                </a:lnTo>
                <a:lnTo>
                  <a:pt x="86571" y="373738"/>
                </a:lnTo>
                <a:lnTo>
                  <a:pt x="98809" y="377650"/>
                </a:lnTo>
                <a:lnTo>
                  <a:pt x="111391" y="380537"/>
                </a:lnTo>
                <a:lnTo>
                  <a:pt x="117860" y="381555"/>
                </a:lnTo>
                <a:lnTo>
                  <a:pt x="130548" y="382441"/>
                </a:lnTo>
                <a:lnTo>
                  <a:pt x="143308" y="3817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4759311" y="5325729"/>
            <a:ext cx="229986" cy="382441"/>
          </a:xfrm>
          <a:custGeom>
            <a:avLst/>
            <a:gdLst/>
            <a:ahLst/>
            <a:cxnLst/>
            <a:rect l="l" t="t" r="r" b="b"/>
            <a:pathLst>
              <a:path w="229986" h="382441">
                <a:moveTo>
                  <a:pt x="108777" y="188197"/>
                </a:moveTo>
                <a:lnTo>
                  <a:pt x="120954" y="187612"/>
                </a:lnTo>
                <a:lnTo>
                  <a:pt x="121484" y="183024"/>
                </a:lnTo>
                <a:lnTo>
                  <a:pt x="118250" y="177389"/>
                </a:lnTo>
                <a:lnTo>
                  <a:pt x="112455" y="169954"/>
                </a:lnTo>
                <a:lnTo>
                  <a:pt x="105301" y="159964"/>
                </a:lnTo>
                <a:lnTo>
                  <a:pt x="102384" y="154657"/>
                </a:lnTo>
              </a:path>
              <a:path w="229986" h="382441">
                <a:moveTo>
                  <a:pt x="95948" y="190342"/>
                </a:moveTo>
                <a:lnTo>
                  <a:pt x="108777" y="188197"/>
                </a:lnTo>
              </a:path>
              <a:path w="229986" h="382441">
                <a:moveTo>
                  <a:pt x="129374" y="5011"/>
                </a:moveTo>
                <a:lnTo>
                  <a:pt x="121912" y="6280"/>
                </a:lnTo>
                <a:lnTo>
                  <a:pt x="109820" y="9757"/>
                </a:lnTo>
                <a:lnTo>
                  <a:pt x="99225" y="17482"/>
                </a:lnTo>
                <a:lnTo>
                  <a:pt x="94221" y="23070"/>
                </a:lnTo>
                <a:lnTo>
                  <a:pt x="89281" y="30881"/>
                </a:lnTo>
                <a:lnTo>
                  <a:pt x="87871" y="37904"/>
                </a:lnTo>
                <a:lnTo>
                  <a:pt x="86812" y="46093"/>
                </a:lnTo>
                <a:lnTo>
                  <a:pt x="87894" y="56235"/>
                </a:lnTo>
                <a:lnTo>
                  <a:pt x="89192" y="69552"/>
                </a:lnTo>
                <a:lnTo>
                  <a:pt x="88796" y="76310"/>
                </a:lnTo>
                <a:lnTo>
                  <a:pt x="87714" y="86661"/>
                </a:lnTo>
                <a:lnTo>
                  <a:pt x="87288" y="99581"/>
                </a:lnTo>
                <a:lnTo>
                  <a:pt x="88925" y="116352"/>
                </a:lnTo>
                <a:lnTo>
                  <a:pt x="91727" y="129305"/>
                </a:lnTo>
                <a:lnTo>
                  <a:pt x="97991" y="146666"/>
                </a:lnTo>
                <a:lnTo>
                  <a:pt x="102384" y="154657"/>
                </a:lnTo>
              </a:path>
              <a:path w="229986" h="382441">
                <a:moveTo>
                  <a:pt x="143308" y="381793"/>
                </a:moveTo>
                <a:lnTo>
                  <a:pt x="155801" y="379456"/>
                </a:lnTo>
                <a:lnTo>
                  <a:pt x="157551" y="378841"/>
                </a:lnTo>
              </a:path>
              <a:path w="229986" h="382441">
                <a:moveTo>
                  <a:pt x="157551" y="732"/>
                </a:moveTo>
                <a:lnTo>
                  <a:pt x="154791" y="947"/>
                </a:lnTo>
                <a:lnTo>
                  <a:pt x="142263" y="2811"/>
                </a:lnTo>
                <a:lnTo>
                  <a:pt x="129374" y="5011"/>
                </a:lnTo>
              </a:path>
              <a:path w="229986" h="382441">
                <a:moveTo>
                  <a:pt x="0" y="277413"/>
                </a:moveTo>
                <a:lnTo>
                  <a:pt x="3379" y="281268"/>
                </a:lnTo>
                <a:lnTo>
                  <a:pt x="11421" y="291341"/>
                </a:lnTo>
                <a:lnTo>
                  <a:pt x="18332" y="301690"/>
                </a:lnTo>
                <a:lnTo>
                  <a:pt x="24182" y="312729"/>
                </a:lnTo>
                <a:lnTo>
                  <a:pt x="29044" y="324873"/>
                </a:lnTo>
                <a:lnTo>
                  <a:pt x="32179" y="332448"/>
                </a:lnTo>
                <a:lnTo>
                  <a:pt x="38942" y="342862"/>
                </a:lnTo>
                <a:lnTo>
                  <a:pt x="48272" y="352026"/>
                </a:lnTo>
                <a:lnTo>
                  <a:pt x="52865" y="355624"/>
                </a:lnTo>
                <a:lnTo>
                  <a:pt x="63503" y="362748"/>
                </a:lnTo>
                <a:lnTo>
                  <a:pt x="74770" y="368779"/>
                </a:lnTo>
                <a:lnTo>
                  <a:pt x="86571" y="373738"/>
                </a:lnTo>
                <a:lnTo>
                  <a:pt x="98809" y="377650"/>
                </a:lnTo>
                <a:lnTo>
                  <a:pt x="111391" y="380537"/>
                </a:lnTo>
                <a:lnTo>
                  <a:pt x="117860" y="381555"/>
                </a:lnTo>
                <a:lnTo>
                  <a:pt x="130548" y="382441"/>
                </a:lnTo>
                <a:lnTo>
                  <a:pt x="143308" y="38179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4431398" y="5494167"/>
            <a:ext cx="583298" cy="507593"/>
          </a:xfrm>
          <a:custGeom>
            <a:avLst/>
            <a:gdLst/>
            <a:ahLst/>
            <a:cxnLst/>
            <a:rect l="l" t="t" r="r" b="b"/>
            <a:pathLst>
              <a:path w="583298" h="507593">
                <a:moveTo>
                  <a:pt x="485463" y="507372"/>
                </a:moveTo>
                <a:lnTo>
                  <a:pt x="485463" y="80085"/>
                </a:lnTo>
                <a:lnTo>
                  <a:pt x="474298" y="84922"/>
                </a:lnTo>
                <a:lnTo>
                  <a:pt x="463264" y="89680"/>
                </a:lnTo>
                <a:lnTo>
                  <a:pt x="452716" y="96875"/>
                </a:lnTo>
                <a:lnTo>
                  <a:pt x="447075" y="87543"/>
                </a:lnTo>
                <a:lnTo>
                  <a:pt x="441035" y="76086"/>
                </a:lnTo>
                <a:lnTo>
                  <a:pt x="435228" y="63379"/>
                </a:lnTo>
                <a:lnTo>
                  <a:pt x="430282" y="50296"/>
                </a:lnTo>
                <a:lnTo>
                  <a:pt x="426830" y="37714"/>
                </a:lnTo>
                <a:lnTo>
                  <a:pt x="425500" y="26505"/>
                </a:lnTo>
                <a:lnTo>
                  <a:pt x="426923" y="17546"/>
                </a:lnTo>
                <a:lnTo>
                  <a:pt x="427545" y="18160"/>
                </a:lnTo>
                <a:lnTo>
                  <a:pt x="448538" y="17856"/>
                </a:lnTo>
                <a:lnTo>
                  <a:pt x="440004" y="2070"/>
                </a:lnTo>
                <a:lnTo>
                  <a:pt x="437629" y="2070"/>
                </a:lnTo>
                <a:lnTo>
                  <a:pt x="427126" y="0"/>
                </a:lnTo>
                <a:lnTo>
                  <a:pt x="421373" y="3403"/>
                </a:lnTo>
                <a:lnTo>
                  <a:pt x="416725" y="6146"/>
                </a:lnTo>
                <a:lnTo>
                  <a:pt x="416674" y="14477"/>
                </a:lnTo>
                <a:lnTo>
                  <a:pt x="401937" y="15407"/>
                </a:lnTo>
                <a:lnTo>
                  <a:pt x="389272" y="16723"/>
                </a:lnTo>
                <a:lnTo>
                  <a:pt x="376746" y="18461"/>
                </a:lnTo>
                <a:lnTo>
                  <a:pt x="364303" y="20557"/>
                </a:lnTo>
                <a:lnTo>
                  <a:pt x="351888" y="22944"/>
                </a:lnTo>
                <a:lnTo>
                  <a:pt x="339446" y="25557"/>
                </a:lnTo>
                <a:lnTo>
                  <a:pt x="330479" y="27533"/>
                </a:lnTo>
                <a:lnTo>
                  <a:pt x="317940" y="30842"/>
                </a:lnTo>
                <a:lnTo>
                  <a:pt x="305852" y="34909"/>
                </a:lnTo>
                <a:lnTo>
                  <a:pt x="294083" y="39525"/>
                </a:lnTo>
                <a:lnTo>
                  <a:pt x="282498" y="44478"/>
                </a:lnTo>
                <a:lnTo>
                  <a:pt x="270962" y="49558"/>
                </a:lnTo>
                <a:lnTo>
                  <a:pt x="259343" y="54553"/>
                </a:lnTo>
                <a:lnTo>
                  <a:pt x="247506" y="59252"/>
                </a:lnTo>
                <a:lnTo>
                  <a:pt x="241414" y="61442"/>
                </a:lnTo>
                <a:lnTo>
                  <a:pt x="229605" y="64410"/>
                </a:lnTo>
                <a:lnTo>
                  <a:pt x="217285" y="65907"/>
                </a:lnTo>
                <a:lnTo>
                  <a:pt x="204668" y="66689"/>
                </a:lnTo>
                <a:lnTo>
                  <a:pt x="191966" y="67509"/>
                </a:lnTo>
                <a:lnTo>
                  <a:pt x="179390" y="69121"/>
                </a:lnTo>
                <a:lnTo>
                  <a:pt x="177825" y="69418"/>
                </a:lnTo>
                <a:lnTo>
                  <a:pt x="165418" y="71580"/>
                </a:lnTo>
                <a:lnTo>
                  <a:pt x="152872" y="73315"/>
                </a:lnTo>
                <a:lnTo>
                  <a:pt x="140243" y="74839"/>
                </a:lnTo>
                <a:lnTo>
                  <a:pt x="127591" y="76372"/>
                </a:lnTo>
                <a:lnTo>
                  <a:pt x="114972" y="78132"/>
                </a:lnTo>
                <a:lnTo>
                  <a:pt x="102446" y="80337"/>
                </a:lnTo>
                <a:lnTo>
                  <a:pt x="90070" y="83205"/>
                </a:lnTo>
                <a:lnTo>
                  <a:pt x="77902" y="86955"/>
                </a:lnTo>
                <a:lnTo>
                  <a:pt x="76835" y="87337"/>
                </a:lnTo>
                <a:lnTo>
                  <a:pt x="65057" y="90855"/>
                </a:lnTo>
                <a:lnTo>
                  <a:pt x="52070" y="93846"/>
                </a:lnTo>
                <a:lnTo>
                  <a:pt x="38645" y="96845"/>
                </a:lnTo>
                <a:lnTo>
                  <a:pt x="25554" y="100390"/>
                </a:lnTo>
                <a:lnTo>
                  <a:pt x="13571" y="105017"/>
                </a:lnTo>
                <a:lnTo>
                  <a:pt x="3466" y="111262"/>
                </a:lnTo>
                <a:lnTo>
                  <a:pt x="0" y="114465"/>
                </a:lnTo>
                <a:lnTo>
                  <a:pt x="10032" y="116376"/>
                </a:lnTo>
                <a:lnTo>
                  <a:pt x="16775" y="123483"/>
                </a:lnTo>
                <a:lnTo>
                  <a:pt x="20698" y="134404"/>
                </a:lnTo>
                <a:lnTo>
                  <a:pt x="22274" y="147759"/>
                </a:lnTo>
                <a:lnTo>
                  <a:pt x="21972" y="162165"/>
                </a:lnTo>
                <a:lnTo>
                  <a:pt x="20262" y="176242"/>
                </a:lnTo>
                <a:lnTo>
                  <a:pt x="17615" y="188607"/>
                </a:lnTo>
                <a:lnTo>
                  <a:pt x="14503" y="197880"/>
                </a:lnTo>
                <a:lnTo>
                  <a:pt x="13538" y="199872"/>
                </a:lnTo>
                <a:lnTo>
                  <a:pt x="24853" y="200825"/>
                </a:lnTo>
                <a:lnTo>
                  <a:pt x="37402" y="199629"/>
                </a:lnTo>
                <a:lnTo>
                  <a:pt x="50481" y="197247"/>
                </a:lnTo>
                <a:lnTo>
                  <a:pt x="63384" y="194646"/>
                </a:lnTo>
                <a:lnTo>
                  <a:pt x="75407" y="192789"/>
                </a:lnTo>
                <a:lnTo>
                  <a:pt x="76796" y="192658"/>
                </a:lnTo>
                <a:lnTo>
                  <a:pt x="89439" y="191495"/>
                </a:lnTo>
                <a:lnTo>
                  <a:pt x="102086" y="190215"/>
                </a:lnTo>
                <a:lnTo>
                  <a:pt x="114735" y="188898"/>
                </a:lnTo>
                <a:lnTo>
                  <a:pt x="127387" y="187625"/>
                </a:lnTo>
                <a:lnTo>
                  <a:pt x="140040" y="186475"/>
                </a:lnTo>
                <a:lnTo>
                  <a:pt x="152693" y="185529"/>
                </a:lnTo>
                <a:lnTo>
                  <a:pt x="163042" y="184962"/>
                </a:lnTo>
                <a:lnTo>
                  <a:pt x="175708" y="184026"/>
                </a:lnTo>
                <a:lnTo>
                  <a:pt x="188095" y="182536"/>
                </a:lnTo>
                <a:lnTo>
                  <a:pt x="200418" y="180782"/>
                </a:lnTo>
                <a:lnTo>
                  <a:pt x="212893" y="179054"/>
                </a:lnTo>
                <a:lnTo>
                  <a:pt x="225734" y="177641"/>
                </a:lnTo>
                <a:lnTo>
                  <a:pt x="233997" y="177050"/>
                </a:lnTo>
                <a:lnTo>
                  <a:pt x="245134" y="175949"/>
                </a:lnTo>
                <a:lnTo>
                  <a:pt x="259444" y="174323"/>
                </a:lnTo>
                <a:lnTo>
                  <a:pt x="274247" y="173287"/>
                </a:lnTo>
                <a:lnTo>
                  <a:pt x="286862" y="173959"/>
                </a:lnTo>
                <a:lnTo>
                  <a:pt x="294144" y="176961"/>
                </a:lnTo>
                <a:lnTo>
                  <a:pt x="296369" y="185546"/>
                </a:lnTo>
                <a:lnTo>
                  <a:pt x="293898" y="198164"/>
                </a:lnTo>
                <a:lnTo>
                  <a:pt x="290146" y="211490"/>
                </a:lnTo>
                <a:lnTo>
                  <a:pt x="288529" y="222199"/>
                </a:lnTo>
                <a:lnTo>
                  <a:pt x="288620" y="223024"/>
                </a:lnTo>
                <a:lnTo>
                  <a:pt x="291025" y="236495"/>
                </a:lnTo>
                <a:lnTo>
                  <a:pt x="292750" y="246849"/>
                </a:lnTo>
                <a:lnTo>
                  <a:pt x="293611" y="260489"/>
                </a:lnTo>
                <a:lnTo>
                  <a:pt x="293702" y="272656"/>
                </a:lnTo>
                <a:lnTo>
                  <a:pt x="293478" y="285118"/>
                </a:lnTo>
                <a:lnTo>
                  <a:pt x="293008" y="297809"/>
                </a:lnTo>
                <a:lnTo>
                  <a:pt x="292360" y="310663"/>
                </a:lnTo>
                <a:lnTo>
                  <a:pt x="291605" y="323613"/>
                </a:lnTo>
                <a:lnTo>
                  <a:pt x="290811" y="336592"/>
                </a:lnTo>
                <a:lnTo>
                  <a:pt x="290048" y="349534"/>
                </a:lnTo>
                <a:lnTo>
                  <a:pt x="289386" y="362372"/>
                </a:lnTo>
                <a:lnTo>
                  <a:pt x="288893" y="375040"/>
                </a:lnTo>
                <a:lnTo>
                  <a:pt x="288639" y="387471"/>
                </a:lnTo>
                <a:lnTo>
                  <a:pt x="288620" y="391718"/>
                </a:lnTo>
                <a:lnTo>
                  <a:pt x="288177" y="404464"/>
                </a:lnTo>
                <a:lnTo>
                  <a:pt x="286979" y="417110"/>
                </a:lnTo>
                <a:lnTo>
                  <a:pt x="285217" y="429682"/>
                </a:lnTo>
                <a:lnTo>
                  <a:pt x="283084" y="442207"/>
                </a:lnTo>
                <a:lnTo>
                  <a:pt x="280773" y="454712"/>
                </a:lnTo>
                <a:lnTo>
                  <a:pt x="278476" y="467222"/>
                </a:lnTo>
                <a:lnTo>
                  <a:pt x="276386" y="479764"/>
                </a:lnTo>
                <a:lnTo>
                  <a:pt x="275234" y="487908"/>
                </a:lnTo>
                <a:lnTo>
                  <a:pt x="288576" y="489910"/>
                </a:lnTo>
                <a:lnTo>
                  <a:pt x="302523" y="491997"/>
                </a:lnTo>
                <a:lnTo>
                  <a:pt x="317009" y="494126"/>
                </a:lnTo>
                <a:lnTo>
                  <a:pt x="331971" y="496249"/>
                </a:lnTo>
                <a:lnTo>
                  <a:pt x="347343" y="498322"/>
                </a:lnTo>
                <a:lnTo>
                  <a:pt x="363062" y="500298"/>
                </a:lnTo>
                <a:lnTo>
                  <a:pt x="379061" y="502132"/>
                </a:lnTo>
                <a:lnTo>
                  <a:pt x="395278" y="503778"/>
                </a:lnTo>
                <a:lnTo>
                  <a:pt x="411647" y="505191"/>
                </a:lnTo>
                <a:lnTo>
                  <a:pt x="428104" y="506325"/>
                </a:lnTo>
                <a:lnTo>
                  <a:pt x="444584" y="507133"/>
                </a:lnTo>
                <a:lnTo>
                  <a:pt x="461023" y="507571"/>
                </a:lnTo>
                <a:lnTo>
                  <a:pt x="477355" y="507593"/>
                </a:lnTo>
                <a:lnTo>
                  <a:pt x="485463" y="5073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4431398" y="5494167"/>
            <a:ext cx="583298" cy="507593"/>
          </a:xfrm>
          <a:custGeom>
            <a:avLst/>
            <a:gdLst/>
            <a:ahLst/>
            <a:cxnLst/>
            <a:rect l="l" t="t" r="r" b="b"/>
            <a:pathLst>
              <a:path w="583298" h="507593">
                <a:moveTo>
                  <a:pt x="463264" y="89680"/>
                </a:moveTo>
                <a:lnTo>
                  <a:pt x="474298" y="84922"/>
                </a:lnTo>
                <a:lnTo>
                  <a:pt x="485463" y="80085"/>
                </a:lnTo>
              </a:path>
              <a:path w="583298" h="507593">
                <a:moveTo>
                  <a:pt x="433491" y="58785"/>
                </a:moveTo>
                <a:lnTo>
                  <a:pt x="430282" y="50296"/>
                </a:lnTo>
                <a:lnTo>
                  <a:pt x="426830" y="37714"/>
                </a:lnTo>
                <a:lnTo>
                  <a:pt x="425500" y="26505"/>
                </a:lnTo>
                <a:lnTo>
                  <a:pt x="426923" y="17546"/>
                </a:lnTo>
                <a:lnTo>
                  <a:pt x="427545" y="16192"/>
                </a:lnTo>
                <a:lnTo>
                  <a:pt x="427545" y="18160"/>
                </a:lnTo>
                <a:lnTo>
                  <a:pt x="448538" y="17856"/>
                </a:lnTo>
                <a:lnTo>
                  <a:pt x="440004" y="2070"/>
                </a:lnTo>
                <a:lnTo>
                  <a:pt x="437629" y="2070"/>
                </a:lnTo>
                <a:lnTo>
                  <a:pt x="427126" y="0"/>
                </a:lnTo>
                <a:lnTo>
                  <a:pt x="421373" y="3403"/>
                </a:lnTo>
                <a:lnTo>
                  <a:pt x="416725" y="6146"/>
                </a:lnTo>
                <a:lnTo>
                  <a:pt x="416674" y="14477"/>
                </a:lnTo>
                <a:lnTo>
                  <a:pt x="401937" y="15407"/>
                </a:lnTo>
                <a:lnTo>
                  <a:pt x="389272" y="16723"/>
                </a:lnTo>
                <a:lnTo>
                  <a:pt x="376746" y="18461"/>
                </a:lnTo>
                <a:lnTo>
                  <a:pt x="364303" y="20557"/>
                </a:lnTo>
                <a:lnTo>
                  <a:pt x="351888" y="22944"/>
                </a:lnTo>
                <a:lnTo>
                  <a:pt x="339446" y="25557"/>
                </a:lnTo>
                <a:lnTo>
                  <a:pt x="330479" y="27533"/>
                </a:lnTo>
                <a:lnTo>
                  <a:pt x="317940" y="30842"/>
                </a:lnTo>
                <a:lnTo>
                  <a:pt x="305852" y="34909"/>
                </a:lnTo>
                <a:lnTo>
                  <a:pt x="294083" y="39525"/>
                </a:lnTo>
                <a:lnTo>
                  <a:pt x="282498" y="44478"/>
                </a:lnTo>
                <a:lnTo>
                  <a:pt x="270962" y="49558"/>
                </a:lnTo>
                <a:lnTo>
                  <a:pt x="259343" y="54553"/>
                </a:lnTo>
                <a:lnTo>
                  <a:pt x="247506" y="59252"/>
                </a:lnTo>
                <a:lnTo>
                  <a:pt x="241414" y="61442"/>
                </a:lnTo>
                <a:lnTo>
                  <a:pt x="229605" y="64410"/>
                </a:lnTo>
                <a:lnTo>
                  <a:pt x="217285" y="65907"/>
                </a:lnTo>
                <a:lnTo>
                  <a:pt x="204668" y="66689"/>
                </a:lnTo>
              </a:path>
              <a:path w="583298" h="507593">
                <a:moveTo>
                  <a:pt x="191966" y="67509"/>
                </a:moveTo>
                <a:lnTo>
                  <a:pt x="179390" y="69121"/>
                </a:lnTo>
                <a:lnTo>
                  <a:pt x="177825" y="69418"/>
                </a:lnTo>
                <a:lnTo>
                  <a:pt x="165418" y="71580"/>
                </a:lnTo>
                <a:lnTo>
                  <a:pt x="152872" y="73315"/>
                </a:lnTo>
                <a:lnTo>
                  <a:pt x="140243" y="74839"/>
                </a:lnTo>
              </a:path>
              <a:path w="583298" h="507593">
                <a:moveTo>
                  <a:pt x="433491" y="58785"/>
                </a:moveTo>
                <a:lnTo>
                  <a:pt x="435228" y="63379"/>
                </a:lnTo>
                <a:lnTo>
                  <a:pt x="441035" y="76086"/>
                </a:lnTo>
                <a:lnTo>
                  <a:pt x="447075" y="87543"/>
                </a:lnTo>
                <a:lnTo>
                  <a:pt x="452716" y="96875"/>
                </a:lnTo>
                <a:lnTo>
                  <a:pt x="463264" y="89680"/>
                </a:lnTo>
              </a:path>
              <a:path w="583298" h="507593">
                <a:moveTo>
                  <a:pt x="37402" y="199629"/>
                </a:moveTo>
                <a:lnTo>
                  <a:pt x="50481" y="197247"/>
                </a:lnTo>
                <a:lnTo>
                  <a:pt x="63384" y="194646"/>
                </a:lnTo>
                <a:lnTo>
                  <a:pt x="75407" y="192789"/>
                </a:lnTo>
                <a:lnTo>
                  <a:pt x="76796" y="192658"/>
                </a:lnTo>
                <a:lnTo>
                  <a:pt x="89439" y="191495"/>
                </a:lnTo>
                <a:lnTo>
                  <a:pt x="102086" y="190215"/>
                </a:lnTo>
                <a:lnTo>
                  <a:pt x="114735" y="188898"/>
                </a:lnTo>
              </a:path>
              <a:path w="583298" h="507593">
                <a:moveTo>
                  <a:pt x="140243" y="74839"/>
                </a:moveTo>
                <a:lnTo>
                  <a:pt x="127591" y="76372"/>
                </a:lnTo>
                <a:lnTo>
                  <a:pt x="114972" y="78132"/>
                </a:lnTo>
                <a:lnTo>
                  <a:pt x="102446" y="80337"/>
                </a:lnTo>
                <a:lnTo>
                  <a:pt x="90070" y="83205"/>
                </a:lnTo>
                <a:lnTo>
                  <a:pt x="77902" y="86955"/>
                </a:lnTo>
                <a:lnTo>
                  <a:pt x="76835" y="87337"/>
                </a:lnTo>
                <a:lnTo>
                  <a:pt x="65057" y="90855"/>
                </a:lnTo>
                <a:lnTo>
                  <a:pt x="52070" y="93846"/>
                </a:lnTo>
                <a:lnTo>
                  <a:pt x="38645" y="96845"/>
                </a:lnTo>
                <a:lnTo>
                  <a:pt x="25554" y="100390"/>
                </a:lnTo>
                <a:lnTo>
                  <a:pt x="13571" y="105017"/>
                </a:lnTo>
                <a:lnTo>
                  <a:pt x="3466" y="111262"/>
                </a:lnTo>
                <a:lnTo>
                  <a:pt x="0" y="114465"/>
                </a:lnTo>
                <a:lnTo>
                  <a:pt x="10032" y="116376"/>
                </a:lnTo>
                <a:lnTo>
                  <a:pt x="16775" y="123483"/>
                </a:lnTo>
                <a:lnTo>
                  <a:pt x="20698" y="134404"/>
                </a:lnTo>
                <a:lnTo>
                  <a:pt x="22274" y="147759"/>
                </a:lnTo>
                <a:lnTo>
                  <a:pt x="21972" y="162165"/>
                </a:lnTo>
                <a:lnTo>
                  <a:pt x="20262" y="176242"/>
                </a:lnTo>
                <a:lnTo>
                  <a:pt x="17615" y="188607"/>
                </a:lnTo>
                <a:lnTo>
                  <a:pt x="14503" y="197880"/>
                </a:lnTo>
                <a:lnTo>
                  <a:pt x="13538" y="199872"/>
                </a:lnTo>
                <a:lnTo>
                  <a:pt x="24853" y="200825"/>
                </a:lnTo>
                <a:lnTo>
                  <a:pt x="37402" y="199629"/>
                </a:lnTo>
              </a:path>
              <a:path w="583298" h="507593">
                <a:moveTo>
                  <a:pt x="163042" y="184962"/>
                </a:moveTo>
                <a:lnTo>
                  <a:pt x="152693" y="185529"/>
                </a:lnTo>
                <a:lnTo>
                  <a:pt x="140040" y="186475"/>
                </a:lnTo>
                <a:lnTo>
                  <a:pt x="127387" y="187625"/>
                </a:lnTo>
                <a:lnTo>
                  <a:pt x="114735" y="188898"/>
                </a:lnTo>
              </a:path>
              <a:path w="583298" h="507593">
                <a:moveTo>
                  <a:pt x="278711" y="465944"/>
                </a:moveTo>
                <a:lnTo>
                  <a:pt x="278476" y="467222"/>
                </a:lnTo>
                <a:lnTo>
                  <a:pt x="276386" y="479764"/>
                </a:lnTo>
                <a:lnTo>
                  <a:pt x="275234" y="487908"/>
                </a:lnTo>
                <a:lnTo>
                  <a:pt x="288576" y="489910"/>
                </a:lnTo>
              </a:path>
              <a:path w="583298" h="507593">
                <a:moveTo>
                  <a:pt x="280773" y="454712"/>
                </a:moveTo>
                <a:lnTo>
                  <a:pt x="283084" y="442207"/>
                </a:lnTo>
                <a:lnTo>
                  <a:pt x="285217" y="429682"/>
                </a:lnTo>
                <a:lnTo>
                  <a:pt x="286979" y="417110"/>
                </a:lnTo>
                <a:lnTo>
                  <a:pt x="288177" y="404464"/>
                </a:lnTo>
                <a:lnTo>
                  <a:pt x="288620" y="391718"/>
                </a:lnTo>
                <a:lnTo>
                  <a:pt x="288639" y="387471"/>
                </a:lnTo>
                <a:lnTo>
                  <a:pt x="288893" y="375040"/>
                </a:lnTo>
                <a:lnTo>
                  <a:pt x="289386" y="362372"/>
                </a:lnTo>
                <a:lnTo>
                  <a:pt x="290048" y="349534"/>
                </a:lnTo>
                <a:lnTo>
                  <a:pt x="290811" y="336592"/>
                </a:lnTo>
                <a:lnTo>
                  <a:pt x="291605" y="323613"/>
                </a:lnTo>
                <a:lnTo>
                  <a:pt x="292360" y="310663"/>
                </a:lnTo>
                <a:lnTo>
                  <a:pt x="293008" y="297809"/>
                </a:lnTo>
                <a:lnTo>
                  <a:pt x="293478" y="285118"/>
                </a:lnTo>
                <a:lnTo>
                  <a:pt x="293702" y="272656"/>
                </a:lnTo>
                <a:lnTo>
                  <a:pt x="293611" y="260489"/>
                </a:lnTo>
                <a:lnTo>
                  <a:pt x="292750" y="246849"/>
                </a:lnTo>
                <a:lnTo>
                  <a:pt x="291025" y="236495"/>
                </a:lnTo>
                <a:lnTo>
                  <a:pt x="288620" y="223024"/>
                </a:lnTo>
                <a:lnTo>
                  <a:pt x="288529" y="222199"/>
                </a:lnTo>
                <a:lnTo>
                  <a:pt x="290146" y="211490"/>
                </a:lnTo>
                <a:lnTo>
                  <a:pt x="293898" y="198164"/>
                </a:lnTo>
                <a:lnTo>
                  <a:pt x="296369" y="185546"/>
                </a:lnTo>
                <a:lnTo>
                  <a:pt x="294144" y="176961"/>
                </a:lnTo>
                <a:lnTo>
                  <a:pt x="286862" y="173959"/>
                </a:lnTo>
                <a:lnTo>
                  <a:pt x="274247" y="173287"/>
                </a:lnTo>
                <a:lnTo>
                  <a:pt x="259444" y="174323"/>
                </a:lnTo>
                <a:lnTo>
                  <a:pt x="245134" y="175949"/>
                </a:lnTo>
                <a:lnTo>
                  <a:pt x="233997" y="177050"/>
                </a:lnTo>
                <a:lnTo>
                  <a:pt x="225734" y="177641"/>
                </a:lnTo>
                <a:lnTo>
                  <a:pt x="212893" y="179054"/>
                </a:lnTo>
                <a:lnTo>
                  <a:pt x="200418" y="180782"/>
                </a:lnTo>
                <a:lnTo>
                  <a:pt x="188095" y="182536"/>
                </a:lnTo>
                <a:lnTo>
                  <a:pt x="175708" y="184026"/>
                </a:lnTo>
                <a:lnTo>
                  <a:pt x="163042" y="184962"/>
                </a:lnTo>
              </a:path>
              <a:path w="583298" h="507593">
                <a:moveTo>
                  <a:pt x="278711" y="465944"/>
                </a:moveTo>
                <a:lnTo>
                  <a:pt x="280773" y="454712"/>
                </a:lnTo>
              </a:path>
              <a:path w="583298" h="507593">
                <a:moveTo>
                  <a:pt x="288576" y="489910"/>
                </a:moveTo>
                <a:lnTo>
                  <a:pt x="302523" y="491997"/>
                </a:lnTo>
                <a:lnTo>
                  <a:pt x="317009" y="494126"/>
                </a:lnTo>
                <a:lnTo>
                  <a:pt x="331971" y="496249"/>
                </a:lnTo>
                <a:lnTo>
                  <a:pt x="347343" y="498322"/>
                </a:lnTo>
                <a:lnTo>
                  <a:pt x="363062" y="500298"/>
                </a:lnTo>
                <a:lnTo>
                  <a:pt x="379061" y="502132"/>
                </a:lnTo>
                <a:lnTo>
                  <a:pt x="395278" y="503778"/>
                </a:lnTo>
                <a:lnTo>
                  <a:pt x="411647" y="505191"/>
                </a:lnTo>
                <a:lnTo>
                  <a:pt x="428104" y="506325"/>
                </a:lnTo>
                <a:lnTo>
                  <a:pt x="444584" y="507133"/>
                </a:lnTo>
                <a:lnTo>
                  <a:pt x="461023" y="507571"/>
                </a:lnTo>
                <a:lnTo>
                  <a:pt x="477355" y="507593"/>
                </a:lnTo>
                <a:lnTo>
                  <a:pt x="485463" y="5073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4890304" y="5335934"/>
            <a:ext cx="110076" cy="137236"/>
          </a:xfrm>
          <a:custGeom>
            <a:avLst/>
            <a:gdLst/>
            <a:ahLst/>
            <a:cxnLst/>
            <a:rect l="l" t="t" r="r" b="b"/>
            <a:pathLst>
              <a:path w="110076" h="137236">
                <a:moveTo>
                  <a:pt x="26558" y="2948"/>
                </a:moveTo>
                <a:lnTo>
                  <a:pt x="0" y="4165"/>
                </a:lnTo>
                <a:lnTo>
                  <a:pt x="7370" y="6870"/>
                </a:lnTo>
                <a:lnTo>
                  <a:pt x="21508" y="9381"/>
                </a:lnTo>
                <a:lnTo>
                  <a:pt x="26558" y="10149"/>
                </a:lnTo>
                <a:lnTo>
                  <a:pt x="26558" y="29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4890304" y="5335934"/>
            <a:ext cx="110076" cy="137236"/>
          </a:xfrm>
          <a:custGeom>
            <a:avLst/>
            <a:gdLst/>
            <a:ahLst/>
            <a:cxnLst/>
            <a:rect l="l" t="t" r="r" b="b"/>
            <a:pathLst>
              <a:path w="110076" h="137236">
                <a:moveTo>
                  <a:pt x="0" y="4165"/>
                </a:moveTo>
                <a:lnTo>
                  <a:pt x="7370" y="6870"/>
                </a:lnTo>
                <a:lnTo>
                  <a:pt x="21508" y="9381"/>
                </a:lnTo>
                <a:lnTo>
                  <a:pt x="26558" y="101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4855074" y="5591662"/>
            <a:ext cx="29044" cy="410133"/>
          </a:xfrm>
          <a:custGeom>
            <a:avLst/>
            <a:gdLst/>
            <a:ahLst/>
            <a:cxnLst/>
            <a:rect l="l" t="t" r="r" b="b"/>
            <a:pathLst>
              <a:path w="29044" h="410133">
                <a:moveTo>
                  <a:pt x="29044" y="0"/>
                </a:moveTo>
                <a:lnTo>
                  <a:pt x="29018" y="11287"/>
                </a:lnTo>
                <a:lnTo>
                  <a:pt x="28939" y="23030"/>
                </a:lnTo>
                <a:lnTo>
                  <a:pt x="28811" y="35176"/>
                </a:lnTo>
                <a:lnTo>
                  <a:pt x="28635" y="47673"/>
                </a:lnTo>
                <a:lnTo>
                  <a:pt x="28415" y="60470"/>
                </a:lnTo>
                <a:lnTo>
                  <a:pt x="28153" y="73514"/>
                </a:lnTo>
                <a:lnTo>
                  <a:pt x="27851" y="86753"/>
                </a:lnTo>
                <a:lnTo>
                  <a:pt x="27512" y="100134"/>
                </a:lnTo>
                <a:lnTo>
                  <a:pt x="27137" y="113607"/>
                </a:lnTo>
                <a:lnTo>
                  <a:pt x="26730" y="127119"/>
                </a:lnTo>
                <a:lnTo>
                  <a:pt x="26293" y="140618"/>
                </a:lnTo>
                <a:lnTo>
                  <a:pt x="25829" y="154051"/>
                </a:lnTo>
                <a:lnTo>
                  <a:pt x="25338" y="167368"/>
                </a:lnTo>
                <a:lnTo>
                  <a:pt x="24825" y="180515"/>
                </a:lnTo>
                <a:lnTo>
                  <a:pt x="24292" y="193440"/>
                </a:lnTo>
                <a:lnTo>
                  <a:pt x="23740" y="206092"/>
                </a:lnTo>
                <a:lnTo>
                  <a:pt x="23173" y="218419"/>
                </a:lnTo>
                <a:lnTo>
                  <a:pt x="22593" y="230368"/>
                </a:lnTo>
                <a:lnTo>
                  <a:pt x="22002" y="241887"/>
                </a:lnTo>
                <a:lnTo>
                  <a:pt x="20838" y="259703"/>
                </a:lnTo>
                <a:lnTo>
                  <a:pt x="19607" y="272351"/>
                </a:lnTo>
                <a:lnTo>
                  <a:pt x="18110" y="284948"/>
                </a:lnTo>
                <a:lnTo>
                  <a:pt x="16424" y="297513"/>
                </a:lnTo>
                <a:lnTo>
                  <a:pt x="14623" y="310062"/>
                </a:lnTo>
                <a:lnTo>
                  <a:pt x="12783" y="322612"/>
                </a:lnTo>
                <a:lnTo>
                  <a:pt x="10978" y="335179"/>
                </a:lnTo>
                <a:lnTo>
                  <a:pt x="9283" y="347780"/>
                </a:lnTo>
                <a:lnTo>
                  <a:pt x="7773" y="360432"/>
                </a:lnTo>
                <a:lnTo>
                  <a:pt x="7734" y="360794"/>
                </a:lnTo>
                <a:lnTo>
                  <a:pt x="6630" y="373690"/>
                </a:lnTo>
                <a:lnTo>
                  <a:pt x="5523" y="386530"/>
                </a:lnTo>
                <a:lnTo>
                  <a:pt x="3521" y="398994"/>
                </a:lnTo>
                <a:lnTo>
                  <a:pt x="0" y="4101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4883954" y="5526917"/>
            <a:ext cx="97650" cy="91605"/>
          </a:xfrm>
          <a:custGeom>
            <a:avLst/>
            <a:gdLst/>
            <a:ahLst/>
            <a:cxnLst/>
            <a:rect l="l" t="t" r="r" b="b"/>
            <a:pathLst>
              <a:path w="97650" h="91605">
                <a:moveTo>
                  <a:pt x="2197" y="89916"/>
                </a:moveTo>
                <a:lnTo>
                  <a:pt x="14483" y="81653"/>
                </a:lnTo>
                <a:lnTo>
                  <a:pt x="25184" y="76961"/>
                </a:lnTo>
                <a:lnTo>
                  <a:pt x="29129" y="76658"/>
                </a:lnTo>
                <a:lnTo>
                  <a:pt x="32908" y="75138"/>
                </a:lnTo>
              </a:path>
              <a:path w="97650" h="91605">
                <a:moveTo>
                  <a:pt x="0" y="91605"/>
                </a:moveTo>
                <a:lnTo>
                  <a:pt x="2197" y="899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4858808" y="5475507"/>
            <a:ext cx="82664" cy="28558"/>
          </a:xfrm>
          <a:custGeom>
            <a:avLst/>
            <a:gdLst/>
            <a:ahLst/>
            <a:cxnLst/>
            <a:rect l="l" t="t" r="r" b="b"/>
            <a:pathLst>
              <a:path w="82664" h="28558">
                <a:moveTo>
                  <a:pt x="0" y="0"/>
                </a:moveTo>
                <a:lnTo>
                  <a:pt x="10008" y="12350"/>
                </a:lnTo>
                <a:lnTo>
                  <a:pt x="21168" y="21132"/>
                </a:lnTo>
                <a:lnTo>
                  <a:pt x="31771" y="26482"/>
                </a:lnTo>
                <a:lnTo>
                  <a:pt x="38379" y="28333"/>
                </a:lnTo>
                <a:lnTo>
                  <a:pt x="51201" y="28558"/>
                </a:lnTo>
                <a:lnTo>
                  <a:pt x="58054" y="260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4883320" y="5397327"/>
            <a:ext cx="25755" cy="45019"/>
          </a:xfrm>
          <a:custGeom>
            <a:avLst/>
            <a:gdLst/>
            <a:ahLst/>
            <a:cxnLst/>
            <a:rect l="l" t="t" r="r" b="b"/>
            <a:pathLst>
              <a:path w="25755" h="45019">
                <a:moveTo>
                  <a:pt x="15341" y="0"/>
                </a:moveTo>
                <a:lnTo>
                  <a:pt x="15290" y="3060"/>
                </a:lnTo>
                <a:lnTo>
                  <a:pt x="16256" y="6845"/>
                </a:lnTo>
                <a:lnTo>
                  <a:pt x="14770" y="9601"/>
                </a:lnTo>
                <a:lnTo>
                  <a:pt x="11861" y="14986"/>
                </a:lnTo>
                <a:lnTo>
                  <a:pt x="6845" y="23952"/>
                </a:lnTo>
                <a:lnTo>
                  <a:pt x="5080" y="29197"/>
                </a:lnTo>
                <a:lnTo>
                  <a:pt x="4165" y="31940"/>
                </a:lnTo>
                <a:lnTo>
                  <a:pt x="0" y="37376"/>
                </a:lnTo>
                <a:lnTo>
                  <a:pt x="1689" y="40386"/>
                </a:lnTo>
                <a:lnTo>
                  <a:pt x="12273" y="45019"/>
                </a:lnTo>
                <a:lnTo>
                  <a:pt x="24405" y="43060"/>
                </a:lnTo>
                <a:lnTo>
                  <a:pt x="25755" y="394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4873985" y="5454819"/>
            <a:ext cx="44195" cy="3835"/>
          </a:xfrm>
          <a:custGeom>
            <a:avLst/>
            <a:gdLst/>
            <a:ahLst/>
            <a:cxnLst/>
            <a:rect l="l" t="t" r="r" b="b"/>
            <a:pathLst>
              <a:path w="44195" h="3835">
                <a:moveTo>
                  <a:pt x="0" y="0"/>
                </a:moveTo>
                <a:lnTo>
                  <a:pt x="12868" y="2374"/>
                </a:lnTo>
                <a:lnTo>
                  <a:pt x="25448" y="3488"/>
                </a:lnTo>
                <a:lnTo>
                  <a:pt x="37971" y="3816"/>
                </a:lnTo>
                <a:lnTo>
                  <a:pt x="42877" y="38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4885656" y="5468763"/>
            <a:ext cx="20459" cy="4444"/>
          </a:xfrm>
          <a:custGeom>
            <a:avLst/>
            <a:gdLst/>
            <a:ahLst/>
            <a:cxnLst/>
            <a:rect l="l" t="t" r="r" b="b"/>
            <a:pathLst>
              <a:path w="20459" h="4445">
                <a:moveTo>
                  <a:pt x="0" y="393"/>
                </a:moveTo>
                <a:lnTo>
                  <a:pt x="8140" y="4267"/>
                </a:lnTo>
                <a:lnTo>
                  <a:pt x="15862" y="4445"/>
                </a:lnTo>
                <a:lnTo>
                  <a:pt x="2045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4916746" y="5383842"/>
            <a:ext cx="39027" cy="5521"/>
          </a:xfrm>
          <a:custGeom>
            <a:avLst/>
            <a:gdLst/>
            <a:ahLst/>
            <a:cxnLst/>
            <a:rect l="l" t="t" r="r" b="b"/>
            <a:pathLst>
              <a:path w="39027" h="5521">
                <a:moveTo>
                  <a:pt x="116" y="1569"/>
                </a:moveTo>
                <a:lnTo>
                  <a:pt x="0" y="15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4855722" y="5380601"/>
            <a:ext cx="35572" cy="5397"/>
          </a:xfrm>
          <a:custGeom>
            <a:avLst/>
            <a:gdLst/>
            <a:ahLst/>
            <a:cxnLst/>
            <a:rect l="l" t="t" r="r" b="b"/>
            <a:pathLst>
              <a:path w="35572" h="5397">
                <a:moveTo>
                  <a:pt x="35572" y="1460"/>
                </a:moveTo>
                <a:lnTo>
                  <a:pt x="28575" y="520"/>
                </a:lnTo>
                <a:lnTo>
                  <a:pt x="21437" y="0"/>
                </a:lnTo>
                <a:lnTo>
                  <a:pt x="14312" y="342"/>
                </a:lnTo>
                <a:lnTo>
                  <a:pt x="8382" y="622"/>
                </a:lnTo>
                <a:lnTo>
                  <a:pt x="4711" y="5130"/>
                </a:lnTo>
                <a:lnTo>
                  <a:pt x="0" y="53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4869324" y="5391623"/>
            <a:ext cx="7779" cy="8718"/>
          </a:xfrm>
          <a:custGeom>
            <a:avLst/>
            <a:gdLst/>
            <a:ahLst/>
            <a:cxnLst/>
            <a:rect l="l" t="t" r="r" b="b"/>
            <a:pathLst>
              <a:path w="7779" h="8718">
                <a:moveTo>
                  <a:pt x="0" y="1130"/>
                </a:moveTo>
                <a:lnTo>
                  <a:pt x="1284" y="8337"/>
                </a:lnTo>
                <a:lnTo>
                  <a:pt x="6625" y="8718"/>
                </a:lnTo>
                <a:lnTo>
                  <a:pt x="7779" y="3465"/>
                </a:lnTo>
                <a:lnTo>
                  <a:pt x="51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4837191" y="5260214"/>
            <a:ext cx="165708" cy="112439"/>
          </a:xfrm>
          <a:custGeom>
            <a:avLst/>
            <a:gdLst/>
            <a:ahLst/>
            <a:cxnLst/>
            <a:rect l="l" t="t" r="r" b="b"/>
            <a:pathLst>
              <a:path w="165708" h="112439">
                <a:moveTo>
                  <a:pt x="11327" y="90899"/>
                </a:moveTo>
                <a:lnTo>
                  <a:pt x="24174" y="85546"/>
                </a:lnTo>
                <a:lnTo>
                  <a:pt x="37737" y="82120"/>
                </a:lnTo>
                <a:lnTo>
                  <a:pt x="49606" y="80244"/>
                </a:lnTo>
                <a:lnTo>
                  <a:pt x="63075" y="79176"/>
                </a:lnTo>
                <a:lnTo>
                  <a:pt x="76059" y="79009"/>
                </a:lnTo>
                <a:lnTo>
                  <a:pt x="79670" y="79173"/>
                </a:lnTo>
                <a:lnTo>
                  <a:pt x="79670" y="197"/>
                </a:lnTo>
                <a:lnTo>
                  <a:pt x="73748" y="376"/>
                </a:lnTo>
                <a:lnTo>
                  <a:pt x="60833" y="3117"/>
                </a:lnTo>
                <a:lnTo>
                  <a:pt x="58813" y="3727"/>
                </a:lnTo>
                <a:lnTo>
                  <a:pt x="59410" y="8388"/>
                </a:lnTo>
                <a:lnTo>
                  <a:pt x="57416" y="8934"/>
                </a:lnTo>
                <a:lnTo>
                  <a:pt x="53994" y="9943"/>
                </a:lnTo>
                <a:lnTo>
                  <a:pt x="41120" y="15443"/>
                </a:lnTo>
                <a:lnTo>
                  <a:pt x="30999" y="22607"/>
                </a:lnTo>
                <a:lnTo>
                  <a:pt x="22570" y="31340"/>
                </a:lnTo>
                <a:lnTo>
                  <a:pt x="14770" y="41548"/>
                </a:lnTo>
                <a:lnTo>
                  <a:pt x="10337" y="48628"/>
                </a:lnTo>
                <a:lnTo>
                  <a:pt x="5353" y="60402"/>
                </a:lnTo>
                <a:lnTo>
                  <a:pt x="2463" y="72566"/>
                </a:lnTo>
                <a:lnTo>
                  <a:pt x="925" y="85173"/>
                </a:lnTo>
                <a:lnTo>
                  <a:pt x="0" y="98278"/>
                </a:lnTo>
                <a:lnTo>
                  <a:pt x="1608" y="98560"/>
                </a:lnTo>
                <a:lnTo>
                  <a:pt x="11327" y="908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4837191" y="5260214"/>
            <a:ext cx="165708" cy="112439"/>
          </a:xfrm>
          <a:custGeom>
            <a:avLst/>
            <a:gdLst/>
            <a:ahLst/>
            <a:cxnLst/>
            <a:rect l="l" t="t" r="r" b="b"/>
            <a:pathLst>
              <a:path w="165708" h="112439">
                <a:moveTo>
                  <a:pt x="1608" y="98560"/>
                </a:moveTo>
                <a:lnTo>
                  <a:pt x="11327" y="90899"/>
                </a:lnTo>
                <a:lnTo>
                  <a:pt x="24174" y="85546"/>
                </a:lnTo>
                <a:lnTo>
                  <a:pt x="37737" y="82120"/>
                </a:lnTo>
                <a:lnTo>
                  <a:pt x="49606" y="80244"/>
                </a:lnTo>
                <a:lnTo>
                  <a:pt x="63075" y="79176"/>
                </a:lnTo>
                <a:lnTo>
                  <a:pt x="76059" y="79009"/>
                </a:lnTo>
                <a:lnTo>
                  <a:pt x="79670" y="79173"/>
                </a:lnTo>
              </a:path>
              <a:path w="165708" h="112439">
                <a:moveTo>
                  <a:pt x="79670" y="197"/>
                </a:moveTo>
                <a:lnTo>
                  <a:pt x="73748" y="376"/>
                </a:lnTo>
                <a:lnTo>
                  <a:pt x="60833" y="3117"/>
                </a:lnTo>
                <a:lnTo>
                  <a:pt x="58813" y="3727"/>
                </a:lnTo>
                <a:lnTo>
                  <a:pt x="59410" y="8388"/>
                </a:lnTo>
                <a:lnTo>
                  <a:pt x="57416" y="8934"/>
                </a:lnTo>
                <a:lnTo>
                  <a:pt x="53994" y="9943"/>
                </a:lnTo>
                <a:lnTo>
                  <a:pt x="41120" y="15443"/>
                </a:lnTo>
                <a:lnTo>
                  <a:pt x="30999" y="22607"/>
                </a:lnTo>
                <a:lnTo>
                  <a:pt x="22570" y="31340"/>
                </a:lnTo>
                <a:lnTo>
                  <a:pt x="14770" y="41548"/>
                </a:lnTo>
                <a:lnTo>
                  <a:pt x="10337" y="48628"/>
                </a:lnTo>
                <a:lnTo>
                  <a:pt x="5353" y="60402"/>
                </a:lnTo>
                <a:lnTo>
                  <a:pt x="2463" y="72566"/>
                </a:lnTo>
                <a:lnTo>
                  <a:pt x="925" y="85173"/>
                </a:lnTo>
                <a:lnTo>
                  <a:pt x="0" y="98278"/>
                </a:lnTo>
                <a:lnTo>
                  <a:pt x="304" y="100323"/>
                </a:lnTo>
                <a:lnTo>
                  <a:pt x="1608" y="985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4842411" y="5320697"/>
            <a:ext cx="133680" cy="29857"/>
          </a:xfrm>
          <a:custGeom>
            <a:avLst/>
            <a:gdLst/>
            <a:ahLst/>
            <a:cxnLst/>
            <a:rect l="l" t="t" r="r" b="b"/>
            <a:pathLst>
              <a:path w="133680" h="29857">
                <a:moveTo>
                  <a:pt x="74451" y="1497"/>
                </a:moveTo>
                <a:lnTo>
                  <a:pt x="72239" y="1072"/>
                </a:lnTo>
                <a:lnTo>
                  <a:pt x="51803" y="0"/>
                </a:lnTo>
                <a:lnTo>
                  <a:pt x="43978" y="617"/>
                </a:lnTo>
                <a:lnTo>
                  <a:pt x="31145" y="3713"/>
                </a:lnTo>
                <a:lnTo>
                  <a:pt x="18851" y="9317"/>
                </a:lnTo>
                <a:lnTo>
                  <a:pt x="8126" y="17332"/>
                </a:lnTo>
                <a:lnTo>
                  <a:pt x="0" y="276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4892525" y="5263331"/>
            <a:ext cx="5956" cy="28435"/>
          </a:xfrm>
          <a:custGeom>
            <a:avLst/>
            <a:gdLst/>
            <a:ahLst/>
            <a:cxnLst/>
            <a:rect l="l" t="t" r="r" b="b"/>
            <a:pathLst>
              <a:path w="5956" h="28435">
                <a:moveTo>
                  <a:pt x="5956" y="0"/>
                </a:moveTo>
                <a:lnTo>
                  <a:pt x="2739" y="12059"/>
                </a:lnTo>
                <a:lnTo>
                  <a:pt x="1046" y="24384"/>
                </a:lnTo>
                <a:lnTo>
                  <a:pt x="0" y="2843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4840912" y="5501595"/>
            <a:ext cx="43180" cy="100698"/>
          </a:xfrm>
          <a:custGeom>
            <a:avLst/>
            <a:gdLst/>
            <a:ahLst/>
            <a:cxnLst/>
            <a:rect l="l" t="t" r="r" b="b"/>
            <a:pathLst>
              <a:path w="43180" h="100698">
                <a:moveTo>
                  <a:pt x="8547" y="0"/>
                </a:moveTo>
                <a:lnTo>
                  <a:pt x="3529" y="11607"/>
                </a:lnTo>
                <a:lnTo>
                  <a:pt x="30" y="23961"/>
                </a:lnTo>
                <a:lnTo>
                  <a:pt x="0" y="24866"/>
                </a:lnTo>
                <a:lnTo>
                  <a:pt x="2153" y="37374"/>
                </a:lnTo>
                <a:lnTo>
                  <a:pt x="7696" y="48547"/>
                </a:lnTo>
                <a:lnTo>
                  <a:pt x="9232" y="51511"/>
                </a:lnTo>
                <a:lnTo>
                  <a:pt x="16288" y="60390"/>
                </a:lnTo>
                <a:lnTo>
                  <a:pt x="25179" y="67090"/>
                </a:lnTo>
                <a:lnTo>
                  <a:pt x="33936" y="74305"/>
                </a:lnTo>
                <a:lnTo>
                  <a:pt x="40592" y="84726"/>
                </a:lnTo>
                <a:lnTo>
                  <a:pt x="43179" y="1006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4840591" y="5532469"/>
            <a:ext cx="43425" cy="80314"/>
          </a:xfrm>
          <a:custGeom>
            <a:avLst/>
            <a:gdLst/>
            <a:ahLst/>
            <a:cxnLst/>
            <a:rect l="l" t="t" r="r" b="b"/>
            <a:pathLst>
              <a:path w="43425" h="80314">
                <a:moveTo>
                  <a:pt x="753" y="0"/>
                </a:moveTo>
                <a:lnTo>
                  <a:pt x="189" y="13868"/>
                </a:lnTo>
                <a:lnTo>
                  <a:pt x="0" y="24453"/>
                </a:lnTo>
                <a:lnTo>
                  <a:pt x="2436" y="35756"/>
                </a:lnTo>
                <a:lnTo>
                  <a:pt x="5096" y="42379"/>
                </a:lnTo>
                <a:lnTo>
                  <a:pt x="11111" y="51871"/>
                </a:lnTo>
                <a:lnTo>
                  <a:pt x="20385" y="62347"/>
                </a:lnTo>
                <a:lnTo>
                  <a:pt x="31044" y="72035"/>
                </a:lnTo>
                <a:lnTo>
                  <a:pt x="41212" y="79158"/>
                </a:lnTo>
                <a:lnTo>
                  <a:pt x="43425" y="803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4519445" y="6605774"/>
            <a:ext cx="220554" cy="53194"/>
          </a:xfrm>
          <a:custGeom>
            <a:avLst/>
            <a:gdLst/>
            <a:ahLst/>
            <a:cxnLst/>
            <a:rect l="l" t="t" r="r" b="b"/>
            <a:pathLst>
              <a:path w="220554" h="53194">
                <a:moveTo>
                  <a:pt x="42727" y="41268"/>
                </a:moveTo>
                <a:lnTo>
                  <a:pt x="35267" y="41275"/>
                </a:lnTo>
                <a:lnTo>
                  <a:pt x="29418" y="31583"/>
                </a:lnTo>
                <a:lnTo>
                  <a:pt x="30023" y="21166"/>
                </a:lnTo>
                <a:lnTo>
                  <a:pt x="33539" y="11778"/>
                </a:lnTo>
                <a:lnTo>
                  <a:pt x="36423" y="5175"/>
                </a:lnTo>
                <a:lnTo>
                  <a:pt x="35217" y="3098"/>
                </a:lnTo>
                <a:lnTo>
                  <a:pt x="24143" y="6126"/>
                </a:lnTo>
                <a:lnTo>
                  <a:pt x="12053" y="12881"/>
                </a:lnTo>
                <a:lnTo>
                  <a:pt x="10401" y="14185"/>
                </a:lnTo>
                <a:lnTo>
                  <a:pt x="3149" y="20180"/>
                </a:lnTo>
                <a:lnTo>
                  <a:pt x="3657" y="26606"/>
                </a:lnTo>
                <a:lnTo>
                  <a:pt x="2146" y="35560"/>
                </a:lnTo>
                <a:lnTo>
                  <a:pt x="38" y="48120"/>
                </a:lnTo>
                <a:lnTo>
                  <a:pt x="0" y="50241"/>
                </a:lnTo>
                <a:lnTo>
                  <a:pt x="13576" y="51269"/>
                </a:lnTo>
                <a:lnTo>
                  <a:pt x="25743" y="52057"/>
                </a:lnTo>
                <a:lnTo>
                  <a:pt x="38127" y="52619"/>
                </a:lnTo>
                <a:lnTo>
                  <a:pt x="50692" y="52988"/>
                </a:lnTo>
                <a:lnTo>
                  <a:pt x="63399" y="53194"/>
                </a:lnTo>
                <a:lnTo>
                  <a:pt x="102003" y="53147"/>
                </a:lnTo>
                <a:lnTo>
                  <a:pt x="114908" y="53014"/>
                </a:lnTo>
                <a:lnTo>
                  <a:pt x="127768" y="52873"/>
                </a:lnTo>
                <a:lnTo>
                  <a:pt x="153208" y="52695"/>
                </a:lnTo>
                <a:lnTo>
                  <a:pt x="156514" y="52692"/>
                </a:lnTo>
                <a:lnTo>
                  <a:pt x="169195" y="52893"/>
                </a:lnTo>
                <a:lnTo>
                  <a:pt x="181958" y="52997"/>
                </a:lnTo>
                <a:lnTo>
                  <a:pt x="192798" y="52438"/>
                </a:lnTo>
                <a:lnTo>
                  <a:pt x="205764" y="52329"/>
                </a:lnTo>
                <a:lnTo>
                  <a:pt x="218039" y="52754"/>
                </a:lnTo>
                <a:lnTo>
                  <a:pt x="219748" y="52692"/>
                </a:lnTo>
                <a:lnTo>
                  <a:pt x="220379" y="41430"/>
                </a:lnTo>
                <a:lnTo>
                  <a:pt x="220554" y="27259"/>
                </a:lnTo>
                <a:lnTo>
                  <a:pt x="219823" y="13019"/>
                </a:lnTo>
                <a:lnTo>
                  <a:pt x="217737" y="1552"/>
                </a:lnTo>
                <a:lnTo>
                  <a:pt x="217182" y="0"/>
                </a:lnTo>
                <a:lnTo>
                  <a:pt x="206678" y="6624"/>
                </a:lnTo>
                <a:lnTo>
                  <a:pt x="202929" y="16152"/>
                </a:lnTo>
                <a:lnTo>
                  <a:pt x="201149" y="26254"/>
                </a:lnTo>
                <a:lnTo>
                  <a:pt x="198158" y="32893"/>
                </a:lnTo>
                <a:lnTo>
                  <a:pt x="188215" y="40485"/>
                </a:lnTo>
                <a:lnTo>
                  <a:pt x="176088" y="43120"/>
                </a:lnTo>
                <a:lnTo>
                  <a:pt x="162938" y="43041"/>
                </a:lnTo>
                <a:lnTo>
                  <a:pt x="157073" y="42722"/>
                </a:lnTo>
                <a:lnTo>
                  <a:pt x="144404" y="42156"/>
                </a:lnTo>
                <a:lnTo>
                  <a:pt x="131696" y="41744"/>
                </a:lnTo>
                <a:lnTo>
                  <a:pt x="118961" y="41463"/>
                </a:lnTo>
                <a:lnTo>
                  <a:pt x="106213" y="41291"/>
                </a:lnTo>
                <a:lnTo>
                  <a:pt x="42727" y="412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4519445" y="6605774"/>
            <a:ext cx="220554" cy="53268"/>
          </a:xfrm>
          <a:custGeom>
            <a:avLst/>
            <a:gdLst/>
            <a:ahLst/>
            <a:cxnLst/>
            <a:rect l="l" t="t" r="r" b="b"/>
            <a:pathLst>
              <a:path w="220554" h="53268">
                <a:moveTo>
                  <a:pt x="35267" y="41275"/>
                </a:moveTo>
                <a:lnTo>
                  <a:pt x="29418" y="31583"/>
                </a:lnTo>
                <a:lnTo>
                  <a:pt x="30023" y="21166"/>
                </a:lnTo>
                <a:lnTo>
                  <a:pt x="33539" y="11778"/>
                </a:lnTo>
                <a:lnTo>
                  <a:pt x="36423" y="5175"/>
                </a:lnTo>
                <a:lnTo>
                  <a:pt x="35217" y="3098"/>
                </a:lnTo>
                <a:lnTo>
                  <a:pt x="24143" y="6126"/>
                </a:lnTo>
                <a:lnTo>
                  <a:pt x="12053" y="12881"/>
                </a:lnTo>
                <a:lnTo>
                  <a:pt x="10401" y="14185"/>
                </a:lnTo>
                <a:lnTo>
                  <a:pt x="3149" y="20180"/>
                </a:lnTo>
                <a:lnTo>
                  <a:pt x="3657" y="26606"/>
                </a:lnTo>
                <a:lnTo>
                  <a:pt x="2146" y="35560"/>
                </a:lnTo>
                <a:lnTo>
                  <a:pt x="38" y="48120"/>
                </a:lnTo>
                <a:lnTo>
                  <a:pt x="0" y="50241"/>
                </a:lnTo>
                <a:lnTo>
                  <a:pt x="13576" y="51269"/>
                </a:lnTo>
                <a:lnTo>
                  <a:pt x="25743" y="52057"/>
                </a:lnTo>
                <a:lnTo>
                  <a:pt x="38127" y="52619"/>
                </a:lnTo>
                <a:lnTo>
                  <a:pt x="50692" y="52988"/>
                </a:lnTo>
                <a:lnTo>
                  <a:pt x="63399" y="53194"/>
                </a:lnTo>
                <a:lnTo>
                  <a:pt x="76211" y="53268"/>
                </a:lnTo>
                <a:lnTo>
                  <a:pt x="89092" y="53242"/>
                </a:lnTo>
                <a:lnTo>
                  <a:pt x="102003" y="53147"/>
                </a:lnTo>
                <a:lnTo>
                  <a:pt x="114908" y="53014"/>
                </a:lnTo>
                <a:lnTo>
                  <a:pt x="127768" y="52873"/>
                </a:lnTo>
                <a:lnTo>
                  <a:pt x="140548" y="52757"/>
                </a:lnTo>
                <a:lnTo>
                  <a:pt x="153208" y="52695"/>
                </a:lnTo>
                <a:lnTo>
                  <a:pt x="156514" y="52692"/>
                </a:lnTo>
                <a:lnTo>
                  <a:pt x="169195" y="52893"/>
                </a:lnTo>
                <a:lnTo>
                  <a:pt x="181958" y="52997"/>
                </a:lnTo>
                <a:lnTo>
                  <a:pt x="192798" y="52438"/>
                </a:lnTo>
                <a:lnTo>
                  <a:pt x="205764" y="52329"/>
                </a:lnTo>
                <a:lnTo>
                  <a:pt x="218039" y="52754"/>
                </a:lnTo>
                <a:lnTo>
                  <a:pt x="219748" y="52692"/>
                </a:lnTo>
                <a:lnTo>
                  <a:pt x="220379" y="41430"/>
                </a:lnTo>
                <a:lnTo>
                  <a:pt x="220554" y="27259"/>
                </a:lnTo>
                <a:lnTo>
                  <a:pt x="219823" y="13019"/>
                </a:lnTo>
                <a:lnTo>
                  <a:pt x="217737" y="1552"/>
                </a:lnTo>
                <a:lnTo>
                  <a:pt x="217182" y="0"/>
                </a:lnTo>
                <a:lnTo>
                  <a:pt x="206678" y="6624"/>
                </a:lnTo>
                <a:lnTo>
                  <a:pt x="202929" y="16152"/>
                </a:lnTo>
                <a:lnTo>
                  <a:pt x="201149" y="26254"/>
                </a:lnTo>
                <a:lnTo>
                  <a:pt x="198158" y="32893"/>
                </a:lnTo>
                <a:lnTo>
                  <a:pt x="188215" y="40485"/>
                </a:lnTo>
                <a:lnTo>
                  <a:pt x="176088" y="43120"/>
                </a:lnTo>
                <a:lnTo>
                  <a:pt x="162938" y="43041"/>
                </a:lnTo>
                <a:lnTo>
                  <a:pt x="157073" y="42722"/>
                </a:lnTo>
                <a:lnTo>
                  <a:pt x="144404" y="42156"/>
                </a:lnTo>
                <a:lnTo>
                  <a:pt x="131696" y="41744"/>
                </a:lnTo>
                <a:lnTo>
                  <a:pt x="118961" y="41463"/>
                </a:lnTo>
                <a:lnTo>
                  <a:pt x="106213" y="41291"/>
                </a:lnTo>
                <a:lnTo>
                  <a:pt x="93465" y="41206"/>
                </a:lnTo>
                <a:lnTo>
                  <a:pt x="80729" y="41183"/>
                </a:lnTo>
                <a:lnTo>
                  <a:pt x="68019" y="41202"/>
                </a:lnTo>
                <a:lnTo>
                  <a:pt x="55347" y="41237"/>
                </a:lnTo>
                <a:lnTo>
                  <a:pt x="42727" y="41268"/>
                </a:lnTo>
                <a:lnTo>
                  <a:pt x="35267" y="412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4587377" y="6576285"/>
            <a:ext cx="79374" cy="43261"/>
          </a:xfrm>
          <a:custGeom>
            <a:avLst/>
            <a:gdLst/>
            <a:ahLst/>
            <a:cxnLst/>
            <a:rect l="l" t="t" r="r" b="b"/>
            <a:pathLst>
              <a:path w="79375" h="43261">
                <a:moveTo>
                  <a:pt x="0" y="26098"/>
                </a:moveTo>
                <a:lnTo>
                  <a:pt x="7769" y="35838"/>
                </a:lnTo>
                <a:lnTo>
                  <a:pt x="15078" y="42018"/>
                </a:lnTo>
                <a:lnTo>
                  <a:pt x="23278" y="43261"/>
                </a:lnTo>
                <a:lnTo>
                  <a:pt x="33722" y="38187"/>
                </a:lnTo>
                <a:lnTo>
                  <a:pt x="36448" y="36093"/>
                </a:lnTo>
                <a:lnTo>
                  <a:pt x="45355" y="27668"/>
                </a:lnTo>
                <a:lnTo>
                  <a:pt x="54773" y="17747"/>
                </a:lnTo>
                <a:lnTo>
                  <a:pt x="64659" y="8371"/>
                </a:lnTo>
                <a:lnTo>
                  <a:pt x="74970" y="1579"/>
                </a:lnTo>
                <a:lnTo>
                  <a:pt x="793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4635218" y="6604567"/>
            <a:ext cx="29362" cy="21742"/>
          </a:xfrm>
          <a:custGeom>
            <a:avLst/>
            <a:gdLst/>
            <a:ahLst/>
            <a:cxnLst/>
            <a:rect l="l" t="t" r="r" b="b"/>
            <a:pathLst>
              <a:path w="29362" h="21742">
                <a:moveTo>
                  <a:pt x="0" y="0"/>
                </a:moveTo>
                <a:lnTo>
                  <a:pt x="11816" y="4854"/>
                </a:lnTo>
                <a:lnTo>
                  <a:pt x="20529" y="14622"/>
                </a:lnTo>
                <a:lnTo>
                  <a:pt x="29362" y="217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4648273" y="6589340"/>
            <a:ext cx="29362" cy="25006"/>
          </a:xfrm>
          <a:custGeom>
            <a:avLst/>
            <a:gdLst/>
            <a:ahLst/>
            <a:cxnLst/>
            <a:rect l="l" t="t" r="r" b="b"/>
            <a:pathLst>
              <a:path w="29362" h="25006">
                <a:moveTo>
                  <a:pt x="0" y="0"/>
                </a:moveTo>
                <a:lnTo>
                  <a:pt x="11031" y="5567"/>
                </a:lnTo>
                <a:lnTo>
                  <a:pt x="20833" y="15239"/>
                </a:lnTo>
                <a:lnTo>
                  <a:pt x="29091" y="24716"/>
                </a:lnTo>
                <a:lnTo>
                  <a:pt x="29362" y="250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4110388" y="5749034"/>
            <a:ext cx="76046" cy="83705"/>
          </a:xfrm>
          <a:custGeom>
            <a:avLst/>
            <a:gdLst/>
            <a:ahLst/>
            <a:cxnLst/>
            <a:rect l="l" t="t" r="r" b="b"/>
            <a:pathLst>
              <a:path w="76046" h="83705">
                <a:moveTo>
                  <a:pt x="53149" y="21183"/>
                </a:moveTo>
                <a:lnTo>
                  <a:pt x="44678" y="15024"/>
                </a:lnTo>
                <a:lnTo>
                  <a:pt x="39865" y="11518"/>
                </a:lnTo>
                <a:lnTo>
                  <a:pt x="39509" y="0"/>
                </a:lnTo>
                <a:lnTo>
                  <a:pt x="33274" y="1473"/>
                </a:lnTo>
                <a:lnTo>
                  <a:pt x="28408" y="3714"/>
                </a:lnTo>
                <a:lnTo>
                  <a:pt x="20333" y="11389"/>
                </a:lnTo>
                <a:lnTo>
                  <a:pt x="11344" y="21805"/>
                </a:lnTo>
                <a:lnTo>
                  <a:pt x="0" y="32524"/>
                </a:lnTo>
                <a:lnTo>
                  <a:pt x="52069" y="75247"/>
                </a:lnTo>
                <a:lnTo>
                  <a:pt x="57391" y="78435"/>
                </a:lnTo>
                <a:lnTo>
                  <a:pt x="64046" y="80035"/>
                </a:lnTo>
                <a:lnTo>
                  <a:pt x="68935" y="83705"/>
                </a:lnTo>
                <a:lnTo>
                  <a:pt x="73527" y="72857"/>
                </a:lnTo>
                <a:lnTo>
                  <a:pt x="76046" y="60948"/>
                </a:lnTo>
                <a:lnTo>
                  <a:pt x="75181" y="52943"/>
                </a:lnTo>
                <a:lnTo>
                  <a:pt x="72025" y="49334"/>
                </a:lnTo>
                <a:lnTo>
                  <a:pt x="67669" y="50614"/>
                </a:lnTo>
                <a:lnTo>
                  <a:pt x="63207" y="57277"/>
                </a:lnTo>
                <a:lnTo>
                  <a:pt x="63214" y="56347"/>
                </a:lnTo>
                <a:lnTo>
                  <a:pt x="67316" y="44100"/>
                </a:lnTo>
                <a:lnTo>
                  <a:pt x="71132" y="32143"/>
                </a:lnTo>
                <a:lnTo>
                  <a:pt x="70886" y="29504"/>
                </a:lnTo>
                <a:lnTo>
                  <a:pt x="63857" y="25614"/>
                </a:lnTo>
                <a:lnTo>
                  <a:pt x="54419" y="31267"/>
                </a:lnTo>
                <a:lnTo>
                  <a:pt x="53936" y="21996"/>
                </a:lnTo>
                <a:lnTo>
                  <a:pt x="53149" y="211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4110388" y="5749034"/>
            <a:ext cx="76046" cy="83705"/>
          </a:xfrm>
          <a:custGeom>
            <a:avLst/>
            <a:gdLst/>
            <a:ahLst/>
            <a:cxnLst/>
            <a:rect l="l" t="t" r="r" b="b"/>
            <a:pathLst>
              <a:path w="76046" h="83705">
                <a:moveTo>
                  <a:pt x="0" y="32524"/>
                </a:moveTo>
                <a:lnTo>
                  <a:pt x="11344" y="21805"/>
                </a:lnTo>
                <a:lnTo>
                  <a:pt x="20333" y="11389"/>
                </a:lnTo>
                <a:lnTo>
                  <a:pt x="28408" y="3714"/>
                </a:lnTo>
                <a:lnTo>
                  <a:pt x="33274" y="1473"/>
                </a:lnTo>
                <a:lnTo>
                  <a:pt x="39509" y="0"/>
                </a:lnTo>
                <a:lnTo>
                  <a:pt x="39865" y="11518"/>
                </a:lnTo>
                <a:lnTo>
                  <a:pt x="44678" y="15024"/>
                </a:lnTo>
                <a:lnTo>
                  <a:pt x="53149" y="21183"/>
                </a:lnTo>
                <a:lnTo>
                  <a:pt x="53936" y="21996"/>
                </a:lnTo>
                <a:lnTo>
                  <a:pt x="54419" y="31267"/>
                </a:lnTo>
                <a:lnTo>
                  <a:pt x="63857" y="25614"/>
                </a:lnTo>
                <a:lnTo>
                  <a:pt x="70886" y="29504"/>
                </a:lnTo>
                <a:lnTo>
                  <a:pt x="71132" y="32143"/>
                </a:lnTo>
                <a:lnTo>
                  <a:pt x="67316" y="44100"/>
                </a:lnTo>
                <a:lnTo>
                  <a:pt x="63214" y="56347"/>
                </a:lnTo>
                <a:lnTo>
                  <a:pt x="63207" y="57277"/>
                </a:lnTo>
                <a:lnTo>
                  <a:pt x="67669" y="50614"/>
                </a:lnTo>
                <a:lnTo>
                  <a:pt x="72025" y="49334"/>
                </a:lnTo>
                <a:lnTo>
                  <a:pt x="75181" y="52943"/>
                </a:lnTo>
                <a:lnTo>
                  <a:pt x="76046" y="60948"/>
                </a:lnTo>
                <a:lnTo>
                  <a:pt x="73527" y="72857"/>
                </a:lnTo>
                <a:lnTo>
                  <a:pt x="68935" y="83705"/>
                </a:lnTo>
                <a:lnTo>
                  <a:pt x="64046" y="80035"/>
                </a:lnTo>
                <a:lnTo>
                  <a:pt x="57391" y="78435"/>
                </a:lnTo>
                <a:lnTo>
                  <a:pt x="52069" y="752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3435646" y="3878437"/>
            <a:ext cx="149694" cy="149707"/>
          </a:xfrm>
          <a:custGeom>
            <a:avLst/>
            <a:gdLst/>
            <a:ahLst/>
            <a:cxnLst/>
            <a:rect l="l" t="t" r="r" b="b"/>
            <a:pathLst>
              <a:path w="149694" h="149707">
                <a:moveTo>
                  <a:pt x="149694" y="74853"/>
                </a:moveTo>
                <a:lnTo>
                  <a:pt x="149533" y="69903"/>
                </a:lnTo>
                <a:lnTo>
                  <a:pt x="147219" y="55693"/>
                </a:lnTo>
                <a:lnTo>
                  <a:pt x="142367" y="42514"/>
                </a:lnTo>
                <a:lnTo>
                  <a:pt x="135241" y="30633"/>
                </a:lnTo>
                <a:lnTo>
                  <a:pt x="126109" y="20315"/>
                </a:lnTo>
                <a:lnTo>
                  <a:pt x="115237" y="11826"/>
                </a:lnTo>
                <a:lnTo>
                  <a:pt x="102891" y="5433"/>
                </a:lnTo>
                <a:lnTo>
                  <a:pt x="89337" y="1402"/>
                </a:lnTo>
                <a:lnTo>
                  <a:pt x="74841" y="0"/>
                </a:lnTo>
                <a:lnTo>
                  <a:pt x="69900" y="160"/>
                </a:lnTo>
                <a:lnTo>
                  <a:pt x="55690" y="2472"/>
                </a:lnTo>
                <a:lnTo>
                  <a:pt x="42511" y="7324"/>
                </a:lnTo>
                <a:lnTo>
                  <a:pt x="30629" y="14449"/>
                </a:lnTo>
                <a:lnTo>
                  <a:pt x="20312" y="23581"/>
                </a:lnTo>
                <a:lnTo>
                  <a:pt x="11824" y="34454"/>
                </a:lnTo>
                <a:lnTo>
                  <a:pt x="5432" y="46801"/>
                </a:lnTo>
                <a:lnTo>
                  <a:pt x="1402" y="60356"/>
                </a:lnTo>
                <a:lnTo>
                  <a:pt x="0" y="74853"/>
                </a:lnTo>
                <a:lnTo>
                  <a:pt x="160" y="79793"/>
                </a:lnTo>
                <a:lnTo>
                  <a:pt x="2471" y="94005"/>
                </a:lnTo>
                <a:lnTo>
                  <a:pt x="7322" y="107186"/>
                </a:lnTo>
                <a:lnTo>
                  <a:pt x="14445" y="119069"/>
                </a:lnTo>
                <a:lnTo>
                  <a:pt x="23574" y="129389"/>
                </a:lnTo>
                <a:lnTo>
                  <a:pt x="34445" y="137879"/>
                </a:lnTo>
                <a:lnTo>
                  <a:pt x="46790" y="144273"/>
                </a:lnTo>
                <a:lnTo>
                  <a:pt x="60344" y="148304"/>
                </a:lnTo>
                <a:lnTo>
                  <a:pt x="74841" y="149707"/>
                </a:lnTo>
                <a:lnTo>
                  <a:pt x="79791" y="149546"/>
                </a:lnTo>
                <a:lnTo>
                  <a:pt x="94001" y="147232"/>
                </a:lnTo>
                <a:lnTo>
                  <a:pt x="107179" y="142379"/>
                </a:lnTo>
                <a:lnTo>
                  <a:pt x="119061" y="135254"/>
                </a:lnTo>
                <a:lnTo>
                  <a:pt x="129379" y="126122"/>
                </a:lnTo>
                <a:lnTo>
                  <a:pt x="137868" y="115250"/>
                </a:lnTo>
                <a:lnTo>
                  <a:pt x="144261" y="102904"/>
                </a:lnTo>
                <a:lnTo>
                  <a:pt x="148292" y="89349"/>
                </a:lnTo>
                <a:lnTo>
                  <a:pt x="149694" y="748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3435646" y="3878437"/>
            <a:ext cx="149694" cy="149707"/>
          </a:xfrm>
          <a:custGeom>
            <a:avLst/>
            <a:gdLst/>
            <a:ahLst/>
            <a:cxnLst/>
            <a:rect l="l" t="t" r="r" b="b"/>
            <a:pathLst>
              <a:path w="149694" h="149707">
                <a:moveTo>
                  <a:pt x="149694" y="74853"/>
                </a:moveTo>
                <a:lnTo>
                  <a:pt x="148292" y="89349"/>
                </a:lnTo>
                <a:lnTo>
                  <a:pt x="144261" y="102904"/>
                </a:lnTo>
                <a:lnTo>
                  <a:pt x="137868" y="115250"/>
                </a:lnTo>
                <a:lnTo>
                  <a:pt x="129379" y="126122"/>
                </a:lnTo>
                <a:lnTo>
                  <a:pt x="119061" y="135254"/>
                </a:lnTo>
                <a:lnTo>
                  <a:pt x="107179" y="142379"/>
                </a:lnTo>
                <a:lnTo>
                  <a:pt x="94001" y="147232"/>
                </a:lnTo>
                <a:lnTo>
                  <a:pt x="79791" y="149546"/>
                </a:lnTo>
                <a:lnTo>
                  <a:pt x="74841" y="149707"/>
                </a:lnTo>
                <a:lnTo>
                  <a:pt x="60344" y="148304"/>
                </a:lnTo>
                <a:lnTo>
                  <a:pt x="46790" y="144273"/>
                </a:lnTo>
                <a:lnTo>
                  <a:pt x="34445" y="137879"/>
                </a:lnTo>
                <a:lnTo>
                  <a:pt x="23574" y="129389"/>
                </a:lnTo>
                <a:lnTo>
                  <a:pt x="14445" y="119069"/>
                </a:lnTo>
                <a:lnTo>
                  <a:pt x="7322" y="107186"/>
                </a:lnTo>
                <a:lnTo>
                  <a:pt x="2471" y="94005"/>
                </a:lnTo>
                <a:lnTo>
                  <a:pt x="160" y="79793"/>
                </a:lnTo>
                <a:lnTo>
                  <a:pt x="0" y="74853"/>
                </a:lnTo>
                <a:lnTo>
                  <a:pt x="1402" y="60356"/>
                </a:lnTo>
                <a:lnTo>
                  <a:pt x="5432" y="46801"/>
                </a:lnTo>
                <a:lnTo>
                  <a:pt x="11824" y="34454"/>
                </a:lnTo>
                <a:lnTo>
                  <a:pt x="20312" y="23581"/>
                </a:lnTo>
                <a:lnTo>
                  <a:pt x="30629" y="14449"/>
                </a:lnTo>
                <a:lnTo>
                  <a:pt x="42511" y="7324"/>
                </a:lnTo>
                <a:lnTo>
                  <a:pt x="55690" y="2472"/>
                </a:lnTo>
                <a:lnTo>
                  <a:pt x="69900" y="160"/>
                </a:lnTo>
                <a:lnTo>
                  <a:pt x="74841" y="0"/>
                </a:lnTo>
                <a:lnTo>
                  <a:pt x="89337" y="1402"/>
                </a:lnTo>
                <a:lnTo>
                  <a:pt x="102891" y="5433"/>
                </a:lnTo>
                <a:lnTo>
                  <a:pt x="115237" y="11826"/>
                </a:lnTo>
                <a:lnTo>
                  <a:pt x="126109" y="20315"/>
                </a:lnTo>
                <a:lnTo>
                  <a:pt x="135241" y="30633"/>
                </a:lnTo>
                <a:lnTo>
                  <a:pt x="142367" y="42514"/>
                </a:lnTo>
                <a:lnTo>
                  <a:pt x="147219" y="55693"/>
                </a:lnTo>
                <a:lnTo>
                  <a:pt x="149533" y="69903"/>
                </a:lnTo>
                <a:lnTo>
                  <a:pt x="149694" y="748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3454219" y="3898400"/>
            <a:ext cx="109778" cy="109778"/>
          </a:xfrm>
          <a:custGeom>
            <a:avLst/>
            <a:gdLst/>
            <a:ahLst/>
            <a:cxnLst/>
            <a:rect l="l" t="t" r="r" b="b"/>
            <a:pathLst>
              <a:path w="109778" h="109778">
                <a:moveTo>
                  <a:pt x="109778" y="54889"/>
                </a:moveTo>
                <a:lnTo>
                  <a:pt x="107451" y="39024"/>
                </a:lnTo>
                <a:lnTo>
                  <a:pt x="101751" y="26295"/>
                </a:lnTo>
                <a:lnTo>
                  <a:pt x="93151" y="15533"/>
                </a:lnTo>
                <a:lnTo>
                  <a:pt x="82143" y="7233"/>
                </a:lnTo>
                <a:lnTo>
                  <a:pt x="69225" y="1890"/>
                </a:lnTo>
                <a:lnTo>
                  <a:pt x="54889" y="0"/>
                </a:lnTo>
                <a:lnTo>
                  <a:pt x="53225" y="24"/>
                </a:lnTo>
                <a:lnTo>
                  <a:pt x="39024" y="2327"/>
                </a:lnTo>
                <a:lnTo>
                  <a:pt x="26295" y="8026"/>
                </a:lnTo>
                <a:lnTo>
                  <a:pt x="15533" y="16627"/>
                </a:lnTo>
                <a:lnTo>
                  <a:pt x="7233" y="27634"/>
                </a:lnTo>
                <a:lnTo>
                  <a:pt x="1890" y="40553"/>
                </a:lnTo>
                <a:lnTo>
                  <a:pt x="0" y="54889"/>
                </a:lnTo>
                <a:lnTo>
                  <a:pt x="24" y="56553"/>
                </a:lnTo>
                <a:lnTo>
                  <a:pt x="2327" y="70754"/>
                </a:lnTo>
                <a:lnTo>
                  <a:pt x="8026" y="83483"/>
                </a:lnTo>
                <a:lnTo>
                  <a:pt x="16627" y="94245"/>
                </a:lnTo>
                <a:lnTo>
                  <a:pt x="27634" y="102545"/>
                </a:lnTo>
                <a:lnTo>
                  <a:pt x="40553" y="107887"/>
                </a:lnTo>
                <a:lnTo>
                  <a:pt x="54889" y="109778"/>
                </a:lnTo>
                <a:lnTo>
                  <a:pt x="56553" y="109754"/>
                </a:lnTo>
                <a:lnTo>
                  <a:pt x="70754" y="107451"/>
                </a:lnTo>
                <a:lnTo>
                  <a:pt x="83483" y="101751"/>
                </a:lnTo>
                <a:lnTo>
                  <a:pt x="94245" y="93151"/>
                </a:lnTo>
                <a:lnTo>
                  <a:pt x="102545" y="82143"/>
                </a:lnTo>
                <a:lnTo>
                  <a:pt x="107887" y="69225"/>
                </a:lnTo>
                <a:lnTo>
                  <a:pt x="109778" y="548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3454219" y="3898400"/>
            <a:ext cx="109778" cy="109778"/>
          </a:xfrm>
          <a:custGeom>
            <a:avLst/>
            <a:gdLst/>
            <a:ahLst/>
            <a:cxnLst/>
            <a:rect l="l" t="t" r="r" b="b"/>
            <a:pathLst>
              <a:path w="109778" h="109778">
                <a:moveTo>
                  <a:pt x="109778" y="54889"/>
                </a:moveTo>
                <a:lnTo>
                  <a:pt x="107887" y="69225"/>
                </a:lnTo>
                <a:lnTo>
                  <a:pt x="102545" y="82143"/>
                </a:lnTo>
                <a:lnTo>
                  <a:pt x="94245" y="93151"/>
                </a:lnTo>
                <a:lnTo>
                  <a:pt x="83483" y="101751"/>
                </a:lnTo>
                <a:lnTo>
                  <a:pt x="70754" y="107451"/>
                </a:lnTo>
                <a:lnTo>
                  <a:pt x="56553" y="109754"/>
                </a:lnTo>
                <a:lnTo>
                  <a:pt x="54889" y="109778"/>
                </a:lnTo>
                <a:lnTo>
                  <a:pt x="40553" y="107887"/>
                </a:lnTo>
                <a:lnTo>
                  <a:pt x="27634" y="102545"/>
                </a:lnTo>
                <a:lnTo>
                  <a:pt x="16627" y="94245"/>
                </a:lnTo>
                <a:lnTo>
                  <a:pt x="8026" y="83483"/>
                </a:lnTo>
                <a:lnTo>
                  <a:pt x="2327" y="70754"/>
                </a:lnTo>
                <a:lnTo>
                  <a:pt x="24" y="56553"/>
                </a:lnTo>
                <a:lnTo>
                  <a:pt x="0" y="54889"/>
                </a:lnTo>
                <a:lnTo>
                  <a:pt x="1890" y="40553"/>
                </a:lnTo>
                <a:lnTo>
                  <a:pt x="7233" y="27634"/>
                </a:lnTo>
                <a:lnTo>
                  <a:pt x="15533" y="16627"/>
                </a:lnTo>
                <a:lnTo>
                  <a:pt x="26295" y="8026"/>
                </a:lnTo>
                <a:lnTo>
                  <a:pt x="39024" y="2327"/>
                </a:lnTo>
                <a:lnTo>
                  <a:pt x="53225" y="24"/>
                </a:lnTo>
                <a:lnTo>
                  <a:pt x="54889" y="0"/>
                </a:lnTo>
                <a:lnTo>
                  <a:pt x="69225" y="1890"/>
                </a:lnTo>
                <a:lnTo>
                  <a:pt x="82143" y="7233"/>
                </a:lnTo>
                <a:lnTo>
                  <a:pt x="93151" y="15533"/>
                </a:lnTo>
                <a:lnTo>
                  <a:pt x="101751" y="26295"/>
                </a:lnTo>
                <a:lnTo>
                  <a:pt x="107451" y="39024"/>
                </a:lnTo>
                <a:lnTo>
                  <a:pt x="109754" y="53225"/>
                </a:lnTo>
                <a:lnTo>
                  <a:pt x="109778" y="5488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3739989" y="4231634"/>
            <a:ext cx="123736" cy="123734"/>
          </a:xfrm>
          <a:custGeom>
            <a:avLst/>
            <a:gdLst/>
            <a:ahLst/>
            <a:cxnLst/>
            <a:rect l="l" t="t" r="r" b="b"/>
            <a:pathLst>
              <a:path w="123736" h="123734">
                <a:moveTo>
                  <a:pt x="110022" y="22629"/>
                </a:moveTo>
                <a:lnTo>
                  <a:pt x="109868" y="22440"/>
                </a:lnTo>
                <a:lnTo>
                  <a:pt x="100974" y="13588"/>
                </a:lnTo>
                <a:lnTo>
                  <a:pt x="90808" y="6882"/>
                </a:lnTo>
                <a:lnTo>
                  <a:pt x="79717" y="2359"/>
                </a:lnTo>
                <a:lnTo>
                  <a:pt x="68052" y="53"/>
                </a:lnTo>
                <a:lnTo>
                  <a:pt x="56161" y="0"/>
                </a:lnTo>
                <a:lnTo>
                  <a:pt x="44393" y="2235"/>
                </a:lnTo>
                <a:lnTo>
                  <a:pt x="33096" y="6794"/>
                </a:lnTo>
                <a:lnTo>
                  <a:pt x="22620" y="13713"/>
                </a:lnTo>
                <a:lnTo>
                  <a:pt x="13597" y="22745"/>
                </a:lnTo>
                <a:lnTo>
                  <a:pt x="6889" y="32910"/>
                </a:lnTo>
                <a:lnTo>
                  <a:pt x="2363" y="44000"/>
                </a:lnTo>
                <a:lnTo>
                  <a:pt x="55" y="55665"/>
                </a:lnTo>
                <a:lnTo>
                  <a:pt x="0" y="67557"/>
                </a:lnTo>
                <a:lnTo>
                  <a:pt x="2232" y="79326"/>
                </a:lnTo>
                <a:lnTo>
                  <a:pt x="6789" y="90624"/>
                </a:lnTo>
                <a:lnTo>
                  <a:pt x="13705" y="101102"/>
                </a:lnTo>
                <a:lnTo>
                  <a:pt x="22745" y="110139"/>
                </a:lnTo>
                <a:lnTo>
                  <a:pt x="32910" y="116846"/>
                </a:lnTo>
                <a:lnTo>
                  <a:pt x="44000" y="121371"/>
                </a:lnTo>
                <a:lnTo>
                  <a:pt x="55667" y="123679"/>
                </a:lnTo>
                <a:lnTo>
                  <a:pt x="67560" y="123734"/>
                </a:lnTo>
                <a:lnTo>
                  <a:pt x="79331" y="121501"/>
                </a:lnTo>
                <a:lnTo>
                  <a:pt x="90629" y="116945"/>
                </a:lnTo>
                <a:lnTo>
                  <a:pt x="101106" y="110030"/>
                </a:lnTo>
                <a:lnTo>
                  <a:pt x="110147" y="100982"/>
                </a:lnTo>
                <a:lnTo>
                  <a:pt x="116853" y="90816"/>
                </a:lnTo>
                <a:lnTo>
                  <a:pt x="121376" y="79726"/>
                </a:lnTo>
                <a:lnTo>
                  <a:pt x="123683" y="68060"/>
                </a:lnTo>
                <a:lnTo>
                  <a:pt x="123736" y="56169"/>
                </a:lnTo>
                <a:lnTo>
                  <a:pt x="121500" y="44401"/>
                </a:lnTo>
                <a:lnTo>
                  <a:pt x="116941" y="33104"/>
                </a:lnTo>
                <a:lnTo>
                  <a:pt x="110022" y="22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3739989" y="4231634"/>
            <a:ext cx="123736" cy="123734"/>
          </a:xfrm>
          <a:custGeom>
            <a:avLst/>
            <a:gdLst/>
            <a:ahLst/>
            <a:cxnLst/>
            <a:rect l="l" t="t" r="r" b="b"/>
            <a:pathLst>
              <a:path w="123736" h="123734">
                <a:moveTo>
                  <a:pt x="110022" y="22629"/>
                </a:moveTo>
                <a:lnTo>
                  <a:pt x="116941" y="33104"/>
                </a:lnTo>
                <a:lnTo>
                  <a:pt x="121500" y="44401"/>
                </a:lnTo>
                <a:lnTo>
                  <a:pt x="123736" y="56169"/>
                </a:lnTo>
                <a:lnTo>
                  <a:pt x="123683" y="68060"/>
                </a:lnTo>
                <a:lnTo>
                  <a:pt x="121376" y="79726"/>
                </a:lnTo>
                <a:lnTo>
                  <a:pt x="116853" y="90816"/>
                </a:lnTo>
                <a:lnTo>
                  <a:pt x="110147" y="100982"/>
                </a:lnTo>
                <a:lnTo>
                  <a:pt x="101295" y="109876"/>
                </a:lnTo>
                <a:lnTo>
                  <a:pt x="90629" y="116945"/>
                </a:lnTo>
                <a:lnTo>
                  <a:pt x="79331" y="121501"/>
                </a:lnTo>
                <a:lnTo>
                  <a:pt x="67560" y="123734"/>
                </a:lnTo>
                <a:lnTo>
                  <a:pt x="55667" y="123679"/>
                </a:lnTo>
                <a:lnTo>
                  <a:pt x="44000" y="121371"/>
                </a:lnTo>
                <a:lnTo>
                  <a:pt x="32910" y="116846"/>
                </a:lnTo>
                <a:lnTo>
                  <a:pt x="22745" y="110139"/>
                </a:lnTo>
                <a:lnTo>
                  <a:pt x="13855" y="101285"/>
                </a:lnTo>
                <a:lnTo>
                  <a:pt x="6789" y="90624"/>
                </a:lnTo>
                <a:lnTo>
                  <a:pt x="2232" y="79326"/>
                </a:lnTo>
                <a:lnTo>
                  <a:pt x="0" y="67557"/>
                </a:lnTo>
                <a:lnTo>
                  <a:pt x="55" y="55665"/>
                </a:lnTo>
                <a:lnTo>
                  <a:pt x="2363" y="44000"/>
                </a:lnTo>
                <a:lnTo>
                  <a:pt x="6889" y="32910"/>
                </a:lnTo>
                <a:lnTo>
                  <a:pt x="13597" y="22745"/>
                </a:lnTo>
                <a:lnTo>
                  <a:pt x="22451" y="13852"/>
                </a:lnTo>
                <a:lnTo>
                  <a:pt x="33096" y="6794"/>
                </a:lnTo>
                <a:lnTo>
                  <a:pt x="44393" y="2235"/>
                </a:lnTo>
                <a:lnTo>
                  <a:pt x="56161" y="0"/>
                </a:lnTo>
                <a:lnTo>
                  <a:pt x="68052" y="53"/>
                </a:lnTo>
                <a:lnTo>
                  <a:pt x="79717" y="2359"/>
                </a:lnTo>
                <a:lnTo>
                  <a:pt x="90808" y="6882"/>
                </a:lnTo>
                <a:lnTo>
                  <a:pt x="100974" y="13588"/>
                </a:lnTo>
                <a:lnTo>
                  <a:pt x="109868" y="22440"/>
                </a:lnTo>
                <a:lnTo>
                  <a:pt x="110022" y="2262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3718444" y="4233672"/>
            <a:ext cx="123732" cy="123732"/>
          </a:xfrm>
          <a:custGeom>
            <a:avLst/>
            <a:gdLst/>
            <a:ahLst/>
            <a:cxnLst/>
            <a:rect l="l" t="t" r="r" b="b"/>
            <a:pathLst>
              <a:path w="123732" h="123732">
                <a:moveTo>
                  <a:pt x="110022" y="22620"/>
                </a:moveTo>
                <a:lnTo>
                  <a:pt x="109876" y="22442"/>
                </a:lnTo>
                <a:lnTo>
                  <a:pt x="100982" y="13591"/>
                </a:lnTo>
                <a:lnTo>
                  <a:pt x="90816" y="6885"/>
                </a:lnTo>
                <a:lnTo>
                  <a:pt x="79724" y="2361"/>
                </a:lnTo>
                <a:lnTo>
                  <a:pt x="68058" y="54"/>
                </a:lnTo>
                <a:lnTo>
                  <a:pt x="56165" y="0"/>
                </a:lnTo>
                <a:lnTo>
                  <a:pt x="44395" y="2233"/>
                </a:lnTo>
                <a:lnTo>
                  <a:pt x="33097" y="6789"/>
                </a:lnTo>
                <a:lnTo>
                  <a:pt x="22620" y="13705"/>
                </a:lnTo>
                <a:lnTo>
                  <a:pt x="13591" y="22743"/>
                </a:lnTo>
                <a:lnTo>
                  <a:pt x="6885" y="32909"/>
                </a:lnTo>
                <a:lnTo>
                  <a:pt x="2361" y="43999"/>
                </a:lnTo>
                <a:lnTo>
                  <a:pt x="54" y="55664"/>
                </a:lnTo>
                <a:lnTo>
                  <a:pt x="0" y="67555"/>
                </a:lnTo>
                <a:lnTo>
                  <a:pt x="2233" y="79326"/>
                </a:lnTo>
                <a:lnTo>
                  <a:pt x="6789" y="90625"/>
                </a:lnTo>
                <a:lnTo>
                  <a:pt x="13705" y="101106"/>
                </a:lnTo>
                <a:lnTo>
                  <a:pt x="22752" y="110143"/>
                </a:lnTo>
                <a:lnTo>
                  <a:pt x="32917" y="116847"/>
                </a:lnTo>
                <a:lnTo>
                  <a:pt x="44006" y="121370"/>
                </a:lnTo>
                <a:lnTo>
                  <a:pt x="55670" y="123677"/>
                </a:lnTo>
                <a:lnTo>
                  <a:pt x="67560" y="123732"/>
                </a:lnTo>
                <a:lnTo>
                  <a:pt x="79328" y="121498"/>
                </a:lnTo>
                <a:lnTo>
                  <a:pt x="90627" y="116940"/>
                </a:lnTo>
                <a:lnTo>
                  <a:pt x="101106" y="110022"/>
                </a:lnTo>
                <a:lnTo>
                  <a:pt x="110143" y="100978"/>
                </a:lnTo>
                <a:lnTo>
                  <a:pt x="116847" y="90814"/>
                </a:lnTo>
                <a:lnTo>
                  <a:pt x="121370" y="79726"/>
                </a:lnTo>
                <a:lnTo>
                  <a:pt x="123677" y="68061"/>
                </a:lnTo>
                <a:lnTo>
                  <a:pt x="123732" y="56170"/>
                </a:lnTo>
                <a:lnTo>
                  <a:pt x="121498" y="44399"/>
                </a:lnTo>
                <a:lnTo>
                  <a:pt x="116940" y="33100"/>
                </a:lnTo>
                <a:lnTo>
                  <a:pt x="110022" y="2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3718444" y="4233672"/>
            <a:ext cx="123732" cy="123732"/>
          </a:xfrm>
          <a:custGeom>
            <a:avLst/>
            <a:gdLst/>
            <a:ahLst/>
            <a:cxnLst/>
            <a:rect l="l" t="t" r="r" b="b"/>
            <a:pathLst>
              <a:path w="123732" h="123732">
                <a:moveTo>
                  <a:pt x="110022" y="22620"/>
                </a:moveTo>
                <a:lnTo>
                  <a:pt x="116940" y="33100"/>
                </a:lnTo>
                <a:lnTo>
                  <a:pt x="121498" y="44399"/>
                </a:lnTo>
                <a:lnTo>
                  <a:pt x="123732" y="56170"/>
                </a:lnTo>
                <a:lnTo>
                  <a:pt x="123677" y="68061"/>
                </a:lnTo>
                <a:lnTo>
                  <a:pt x="121370" y="79726"/>
                </a:lnTo>
                <a:lnTo>
                  <a:pt x="116847" y="90814"/>
                </a:lnTo>
                <a:lnTo>
                  <a:pt x="110143" y="100978"/>
                </a:lnTo>
                <a:lnTo>
                  <a:pt x="101294" y="109868"/>
                </a:lnTo>
                <a:lnTo>
                  <a:pt x="90627" y="116940"/>
                </a:lnTo>
                <a:lnTo>
                  <a:pt x="79328" y="121498"/>
                </a:lnTo>
                <a:lnTo>
                  <a:pt x="67560" y="123732"/>
                </a:lnTo>
                <a:lnTo>
                  <a:pt x="55670" y="123677"/>
                </a:lnTo>
                <a:lnTo>
                  <a:pt x="44006" y="121370"/>
                </a:lnTo>
                <a:lnTo>
                  <a:pt x="32917" y="116847"/>
                </a:lnTo>
                <a:lnTo>
                  <a:pt x="22752" y="110143"/>
                </a:lnTo>
                <a:lnTo>
                  <a:pt x="13859" y="101294"/>
                </a:lnTo>
                <a:lnTo>
                  <a:pt x="6789" y="90625"/>
                </a:lnTo>
                <a:lnTo>
                  <a:pt x="2233" y="79326"/>
                </a:lnTo>
                <a:lnTo>
                  <a:pt x="0" y="67555"/>
                </a:lnTo>
                <a:lnTo>
                  <a:pt x="54" y="55664"/>
                </a:lnTo>
                <a:lnTo>
                  <a:pt x="2361" y="43999"/>
                </a:lnTo>
                <a:lnTo>
                  <a:pt x="6885" y="32909"/>
                </a:lnTo>
                <a:lnTo>
                  <a:pt x="13591" y="22743"/>
                </a:lnTo>
                <a:lnTo>
                  <a:pt x="22442" y="13850"/>
                </a:lnTo>
                <a:lnTo>
                  <a:pt x="33097" y="6789"/>
                </a:lnTo>
                <a:lnTo>
                  <a:pt x="44395" y="2233"/>
                </a:lnTo>
                <a:lnTo>
                  <a:pt x="56165" y="0"/>
                </a:lnTo>
                <a:lnTo>
                  <a:pt x="68058" y="54"/>
                </a:lnTo>
                <a:lnTo>
                  <a:pt x="79724" y="2361"/>
                </a:lnTo>
                <a:lnTo>
                  <a:pt x="90816" y="6885"/>
                </a:lnTo>
                <a:lnTo>
                  <a:pt x="100982" y="13591"/>
                </a:lnTo>
                <a:lnTo>
                  <a:pt x="109876" y="22442"/>
                </a:lnTo>
                <a:lnTo>
                  <a:pt x="110022" y="226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3778830" y="4313779"/>
            <a:ext cx="123837" cy="84010"/>
          </a:xfrm>
          <a:custGeom>
            <a:avLst/>
            <a:gdLst/>
            <a:ahLst/>
            <a:cxnLst/>
            <a:rect l="l" t="t" r="r" b="b"/>
            <a:pathLst>
              <a:path w="123837" h="84010">
                <a:moveTo>
                  <a:pt x="20739" y="84010"/>
                </a:moveTo>
                <a:lnTo>
                  <a:pt x="123837" y="0"/>
                </a:lnTo>
                <a:lnTo>
                  <a:pt x="98958" y="2120"/>
                </a:lnTo>
                <a:lnTo>
                  <a:pt x="0" y="82753"/>
                </a:lnTo>
                <a:lnTo>
                  <a:pt x="20739" y="84010"/>
                </a:lnTo>
                <a:close/>
              </a:path>
            </a:pathLst>
          </a:custGeom>
          <a:solidFill>
            <a:srgbClr val="AE8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3778830" y="4313779"/>
            <a:ext cx="123837" cy="84010"/>
          </a:xfrm>
          <a:custGeom>
            <a:avLst/>
            <a:gdLst/>
            <a:ahLst/>
            <a:cxnLst/>
            <a:rect l="l" t="t" r="r" b="b"/>
            <a:pathLst>
              <a:path w="123837" h="84010">
                <a:moveTo>
                  <a:pt x="20739" y="84010"/>
                </a:moveTo>
                <a:lnTo>
                  <a:pt x="123837" y="0"/>
                </a:lnTo>
                <a:lnTo>
                  <a:pt x="98958" y="2120"/>
                </a:lnTo>
                <a:lnTo>
                  <a:pt x="0" y="82753"/>
                </a:lnTo>
                <a:lnTo>
                  <a:pt x="20739" y="840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3788328" y="4322603"/>
            <a:ext cx="131711" cy="133184"/>
          </a:xfrm>
          <a:custGeom>
            <a:avLst/>
            <a:gdLst/>
            <a:ahLst/>
            <a:cxnLst/>
            <a:rect l="l" t="t" r="r" b="b"/>
            <a:pathLst>
              <a:path w="131711" h="133184">
                <a:moveTo>
                  <a:pt x="131711" y="89458"/>
                </a:moveTo>
                <a:lnTo>
                  <a:pt x="87795" y="0"/>
                </a:lnTo>
                <a:lnTo>
                  <a:pt x="0" y="71551"/>
                </a:lnTo>
                <a:lnTo>
                  <a:pt x="78028" y="133184"/>
                </a:lnTo>
                <a:lnTo>
                  <a:pt x="131711" y="894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3788328" y="4322603"/>
            <a:ext cx="131711" cy="133184"/>
          </a:xfrm>
          <a:custGeom>
            <a:avLst/>
            <a:gdLst/>
            <a:ahLst/>
            <a:cxnLst/>
            <a:rect l="l" t="t" r="r" b="b"/>
            <a:pathLst>
              <a:path w="131711" h="133184">
                <a:moveTo>
                  <a:pt x="131711" y="89458"/>
                </a:moveTo>
                <a:lnTo>
                  <a:pt x="78028" y="133184"/>
                </a:lnTo>
                <a:lnTo>
                  <a:pt x="0" y="71551"/>
                </a:lnTo>
                <a:lnTo>
                  <a:pt x="87795" y="0"/>
                </a:lnTo>
                <a:lnTo>
                  <a:pt x="131711" y="8945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3876126" y="4320617"/>
            <a:ext cx="61988" cy="91440"/>
          </a:xfrm>
          <a:custGeom>
            <a:avLst/>
            <a:gdLst/>
            <a:ahLst/>
            <a:cxnLst/>
            <a:rect l="l" t="t" r="r" b="b"/>
            <a:pathLst>
              <a:path w="61988" h="91439">
                <a:moveTo>
                  <a:pt x="18084" y="0"/>
                </a:moveTo>
                <a:lnTo>
                  <a:pt x="0" y="1981"/>
                </a:lnTo>
                <a:lnTo>
                  <a:pt x="43916" y="91439"/>
                </a:lnTo>
                <a:lnTo>
                  <a:pt x="61988" y="89458"/>
                </a:lnTo>
                <a:lnTo>
                  <a:pt x="1808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3876126" y="4320617"/>
            <a:ext cx="61988" cy="91440"/>
          </a:xfrm>
          <a:custGeom>
            <a:avLst/>
            <a:gdLst/>
            <a:ahLst/>
            <a:cxnLst/>
            <a:rect l="l" t="t" r="r" b="b"/>
            <a:pathLst>
              <a:path w="61988" h="91439">
                <a:moveTo>
                  <a:pt x="18084" y="0"/>
                </a:moveTo>
                <a:lnTo>
                  <a:pt x="0" y="1981"/>
                </a:lnTo>
                <a:lnTo>
                  <a:pt x="43916" y="91439"/>
                </a:lnTo>
                <a:lnTo>
                  <a:pt x="61988" y="89458"/>
                </a:lnTo>
                <a:lnTo>
                  <a:pt x="1808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3866368" y="4410077"/>
            <a:ext cx="71755" cy="45707"/>
          </a:xfrm>
          <a:custGeom>
            <a:avLst/>
            <a:gdLst/>
            <a:ahLst/>
            <a:cxnLst/>
            <a:rect l="l" t="t" r="r" b="b"/>
            <a:pathLst>
              <a:path w="71755" h="45707">
                <a:moveTo>
                  <a:pt x="18097" y="43726"/>
                </a:moveTo>
                <a:lnTo>
                  <a:pt x="71754" y="0"/>
                </a:lnTo>
                <a:lnTo>
                  <a:pt x="53670" y="1981"/>
                </a:lnTo>
                <a:lnTo>
                  <a:pt x="0" y="45707"/>
                </a:lnTo>
                <a:lnTo>
                  <a:pt x="18097" y="437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3866368" y="4410077"/>
            <a:ext cx="71755" cy="45707"/>
          </a:xfrm>
          <a:custGeom>
            <a:avLst/>
            <a:gdLst/>
            <a:ahLst/>
            <a:cxnLst/>
            <a:rect l="l" t="t" r="r" b="b"/>
            <a:pathLst>
              <a:path w="71755" h="45707">
                <a:moveTo>
                  <a:pt x="18097" y="43726"/>
                </a:moveTo>
                <a:lnTo>
                  <a:pt x="71754" y="0"/>
                </a:lnTo>
                <a:lnTo>
                  <a:pt x="53670" y="1981"/>
                </a:lnTo>
                <a:lnTo>
                  <a:pt x="0" y="45707"/>
                </a:lnTo>
                <a:lnTo>
                  <a:pt x="18097" y="4372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3810172" y="4341768"/>
            <a:ext cx="103771" cy="109842"/>
          </a:xfrm>
          <a:custGeom>
            <a:avLst/>
            <a:gdLst/>
            <a:ahLst/>
            <a:cxnLst/>
            <a:rect l="l" t="t" r="r" b="b"/>
            <a:pathLst>
              <a:path w="103771" h="109842">
                <a:moveTo>
                  <a:pt x="0" y="34582"/>
                </a:moveTo>
                <a:lnTo>
                  <a:pt x="61328" y="109842"/>
                </a:lnTo>
                <a:lnTo>
                  <a:pt x="103771" y="75260"/>
                </a:lnTo>
                <a:lnTo>
                  <a:pt x="42443" y="0"/>
                </a:lnTo>
                <a:lnTo>
                  <a:pt x="0" y="345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3810172" y="4341768"/>
            <a:ext cx="103771" cy="109842"/>
          </a:xfrm>
          <a:custGeom>
            <a:avLst/>
            <a:gdLst/>
            <a:ahLst/>
            <a:cxnLst/>
            <a:rect l="l" t="t" r="r" b="b"/>
            <a:pathLst>
              <a:path w="103771" h="109842">
                <a:moveTo>
                  <a:pt x="0" y="34582"/>
                </a:moveTo>
                <a:lnTo>
                  <a:pt x="42443" y="0"/>
                </a:lnTo>
                <a:lnTo>
                  <a:pt x="103771" y="75260"/>
                </a:lnTo>
                <a:lnTo>
                  <a:pt x="61328" y="109842"/>
                </a:lnTo>
                <a:lnTo>
                  <a:pt x="0" y="345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3709591" y="4234812"/>
            <a:ext cx="168198" cy="161721"/>
          </a:xfrm>
          <a:custGeom>
            <a:avLst/>
            <a:gdLst/>
            <a:ahLst/>
            <a:cxnLst/>
            <a:rect l="l" t="t" r="r" b="b"/>
            <a:pathLst>
              <a:path w="168198" h="161721">
                <a:moveTo>
                  <a:pt x="69811" y="13995"/>
                </a:moveTo>
                <a:lnTo>
                  <a:pt x="17957" y="56248"/>
                </a:lnTo>
                <a:lnTo>
                  <a:pt x="0" y="98272"/>
                </a:lnTo>
                <a:lnTo>
                  <a:pt x="69240" y="161721"/>
                </a:lnTo>
                <a:lnTo>
                  <a:pt x="168198" y="81089"/>
                </a:lnTo>
                <a:lnTo>
                  <a:pt x="165808" y="77091"/>
                </a:lnTo>
                <a:lnTo>
                  <a:pt x="159578" y="66663"/>
                </a:lnTo>
                <a:lnTo>
                  <a:pt x="150920" y="52168"/>
                </a:lnTo>
                <a:lnTo>
                  <a:pt x="141246" y="35972"/>
                </a:lnTo>
                <a:lnTo>
                  <a:pt x="131967" y="20438"/>
                </a:lnTo>
                <a:lnTo>
                  <a:pt x="124497" y="7931"/>
                </a:lnTo>
                <a:lnTo>
                  <a:pt x="120247" y="814"/>
                </a:lnTo>
                <a:lnTo>
                  <a:pt x="119761" y="0"/>
                </a:lnTo>
                <a:lnTo>
                  <a:pt x="69811" y="139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3709591" y="4234812"/>
            <a:ext cx="168198" cy="161721"/>
          </a:xfrm>
          <a:custGeom>
            <a:avLst/>
            <a:gdLst/>
            <a:ahLst/>
            <a:cxnLst/>
            <a:rect l="l" t="t" r="r" b="b"/>
            <a:pathLst>
              <a:path w="168198" h="161721">
                <a:moveTo>
                  <a:pt x="119761" y="0"/>
                </a:moveTo>
                <a:lnTo>
                  <a:pt x="69811" y="13995"/>
                </a:lnTo>
                <a:lnTo>
                  <a:pt x="17957" y="56248"/>
                </a:lnTo>
                <a:lnTo>
                  <a:pt x="0" y="98272"/>
                </a:lnTo>
                <a:lnTo>
                  <a:pt x="69240" y="161721"/>
                </a:lnTo>
                <a:lnTo>
                  <a:pt x="168198" y="81089"/>
                </a:lnTo>
                <a:lnTo>
                  <a:pt x="165808" y="77091"/>
                </a:lnTo>
                <a:lnTo>
                  <a:pt x="159578" y="66663"/>
                </a:lnTo>
                <a:lnTo>
                  <a:pt x="150920" y="52168"/>
                </a:lnTo>
                <a:lnTo>
                  <a:pt x="141246" y="35972"/>
                </a:lnTo>
                <a:lnTo>
                  <a:pt x="131967" y="20438"/>
                </a:lnTo>
                <a:lnTo>
                  <a:pt x="124497" y="7931"/>
                </a:lnTo>
                <a:lnTo>
                  <a:pt x="120247" y="814"/>
                </a:lnTo>
                <a:lnTo>
                  <a:pt x="11976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3829358" y="4234808"/>
            <a:ext cx="73304" cy="81089"/>
          </a:xfrm>
          <a:custGeom>
            <a:avLst/>
            <a:gdLst/>
            <a:ahLst/>
            <a:cxnLst/>
            <a:rect l="l" t="t" r="r" b="b"/>
            <a:pathLst>
              <a:path w="73304" h="81089">
                <a:moveTo>
                  <a:pt x="26250" y="203"/>
                </a:moveTo>
                <a:lnTo>
                  <a:pt x="0" y="0"/>
                </a:lnTo>
                <a:lnTo>
                  <a:pt x="48425" y="81089"/>
                </a:lnTo>
                <a:lnTo>
                  <a:pt x="73304" y="78968"/>
                </a:lnTo>
                <a:lnTo>
                  <a:pt x="26250" y="2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3829358" y="4234808"/>
            <a:ext cx="73304" cy="81089"/>
          </a:xfrm>
          <a:custGeom>
            <a:avLst/>
            <a:gdLst/>
            <a:ahLst/>
            <a:cxnLst/>
            <a:rect l="l" t="t" r="r" b="b"/>
            <a:pathLst>
              <a:path w="73304" h="81089">
                <a:moveTo>
                  <a:pt x="26250" y="203"/>
                </a:moveTo>
                <a:lnTo>
                  <a:pt x="0" y="0"/>
                </a:lnTo>
                <a:lnTo>
                  <a:pt x="48425" y="81089"/>
                </a:lnTo>
                <a:lnTo>
                  <a:pt x="73304" y="78968"/>
                </a:lnTo>
                <a:lnTo>
                  <a:pt x="26250" y="2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3756621" y="4278349"/>
            <a:ext cx="40207" cy="40215"/>
          </a:xfrm>
          <a:custGeom>
            <a:avLst/>
            <a:gdLst/>
            <a:ahLst/>
            <a:cxnLst/>
            <a:rect l="l" t="t" r="r" b="b"/>
            <a:pathLst>
              <a:path w="40207" h="40215">
                <a:moveTo>
                  <a:pt x="35730" y="7372"/>
                </a:moveTo>
                <a:lnTo>
                  <a:pt x="30057" y="2568"/>
                </a:lnTo>
                <a:lnTo>
                  <a:pt x="18566" y="0"/>
                </a:lnTo>
                <a:lnTo>
                  <a:pt x="7371" y="4476"/>
                </a:lnTo>
                <a:lnTo>
                  <a:pt x="2564" y="10157"/>
                </a:lnTo>
                <a:lnTo>
                  <a:pt x="0" y="21647"/>
                </a:lnTo>
                <a:lnTo>
                  <a:pt x="4476" y="32848"/>
                </a:lnTo>
                <a:lnTo>
                  <a:pt x="10139" y="37645"/>
                </a:lnTo>
                <a:lnTo>
                  <a:pt x="21630" y="40215"/>
                </a:lnTo>
                <a:lnTo>
                  <a:pt x="32835" y="35743"/>
                </a:lnTo>
                <a:lnTo>
                  <a:pt x="37643" y="30061"/>
                </a:lnTo>
                <a:lnTo>
                  <a:pt x="40207" y="18567"/>
                </a:lnTo>
                <a:lnTo>
                  <a:pt x="35730" y="73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3756621" y="4278349"/>
            <a:ext cx="40207" cy="40215"/>
          </a:xfrm>
          <a:custGeom>
            <a:avLst/>
            <a:gdLst/>
            <a:ahLst/>
            <a:cxnLst/>
            <a:rect l="l" t="t" r="r" b="b"/>
            <a:pathLst>
              <a:path w="40207" h="40215">
                <a:moveTo>
                  <a:pt x="35730" y="7372"/>
                </a:moveTo>
                <a:lnTo>
                  <a:pt x="40207" y="18567"/>
                </a:lnTo>
                <a:lnTo>
                  <a:pt x="37643" y="30061"/>
                </a:lnTo>
                <a:lnTo>
                  <a:pt x="32835" y="35743"/>
                </a:lnTo>
                <a:lnTo>
                  <a:pt x="21630" y="40215"/>
                </a:lnTo>
                <a:lnTo>
                  <a:pt x="10139" y="37645"/>
                </a:lnTo>
                <a:lnTo>
                  <a:pt x="4476" y="32848"/>
                </a:lnTo>
                <a:lnTo>
                  <a:pt x="0" y="21647"/>
                </a:lnTo>
                <a:lnTo>
                  <a:pt x="2564" y="10157"/>
                </a:lnTo>
                <a:lnTo>
                  <a:pt x="7371" y="4476"/>
                </a:lnTo>
                <a:lnTo>
                  <a:pt x="18566" y="0"/>
                </a:lnTo>
                <a:lnTo>
                  <a:pt x="30057" y="2568"/>
                </a:lnTo>
                <a:lnTo>
                  <a:pt x="35730" y="73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3751770" y="4277860"/>
            <a:ext cx="40211" cy="40207"/>
          </a:xfrm>
          <a:custGeom>
            <a:avLst/>
            <a:gdLst/>
            <a:ahLst/>
            <a:cxnLst/>
            <a:rect l="l" t="t" r="r" b="b"/>
            <a:pathLst>
              <a:path w="40211" h="40207">
                <a:moveTo>
                  <a:pt x="35743" y="7371"/>
                </a:moveTo>
                <a:lnTo>
                  <a:pt x="30063" y="2564"/>
                </a:lnTo>
                <a:lnTo>
                  <a:pt x="18573" y="0"/>
                </a:lnTo>
                <a:lnTo>
                  <a:pt x="7372" y="4476"/>
                </a:lnTo>
                <a:lnTo>
                  <a:pt x="2568" y="10149"/>
                </a:lnTo>
                <a:lnTo>
                  <a:pt x="0" y="21640"/>
                </a:lnTo>
                <a:lnTo>
                  <a:pt x="4476" y="32835"/>
                </a:lnTo>
                <a:lnTo>
                  <a:pt x="10157" y="37643"/>
                </a:lnTo>
                <a:lnTo>
                  <a:pt x="21647" y="40207"/>
                </a:lnTo>
                <a:lnTo>
                  <a:pt x="32848" y="35730"/>
                </a:lnTo>
                <a:lnTo>
                  <a:pt x="37640" y="30072"/>
                </a:lnTo>
                <a:lnTo>
                  <a:pt x="40211" y="18580"/>
                </a:lnTo>
                <a:lnTo>
                  <a:pt x="35743" y="7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3751770" y="4277860"/>
            <a:ext cx="40211" cy="40207"/>
          </a:xfrm>
          <a:custGeom>
            <a:avLst/>
            <a:gdLst/>
            <a:ahLst/>
            <a:cxnLst/>
            <a:rect l="l" t="t" r="r" b="b"/>
            <a:pathLst>
              <a:path w="40211" h="40207">
                <a:moveTo>
                  <a:pt x="35743" y="7371"/>
                </a:moveTo>
                <a:lnTo>
                  <a:pt x="40211" y="18580"/>
                </a:lnTo>
                <a:lnTo>
                  <a:pt x="37640" y="30072"/>
                </a:lnTo>
                <a:lnTo>
                  <a:pt x="32848" y="35730"/>
                </a:lnTo>
                <a:lnTo>
                  <a:pt x="21647" y="40207"/>
                </a:lnTo>
                <a:lnTo>
                  <a:pt x="10157" y="37643"/>
                </a:lnTo>
                <a:lnTo>
                  <a:pt x="4476" y="32835"/>
                </a:lnTo>
                <a:lnTo>
                  <a:pt x="0" y="21640"/>
                </a:lnTo>
                <a:lnTo>
                  <a:pt x="2568" y="10149"/>
                </a:lnTo>
                <a:lnTo>
                  <a:pt x="7372" y="4476"/>
                </a:lnTo>
                <a:lnTo>
                  <a:pt x="18573" y="0"/>
                </a:lnTo>
                <a:lnTo>
                  <a:pt x="30063" y="2564"/>
                </a:lnTo>
                <a:lnTo>
                  <a:pt x="35743" y="73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3855110" y="4390208"/>
            <a:ext cx="31534" cy="31534"/>
          </a:xfrm>
          <a:custGeom>
            <a:avLst/>
            <a:gdLst/>
            <a:ahLst/>
            <a:cxnLst/>
            <a:rect l="l" t="t" r="r" b="b"/>
            <a:pathLst>
              <a:path w="31534" h="31534">
                <a:moveTo>
                  <a:pt x="26644" y="6908"/>
                </a:moveTo>
                <a:lnTo>
                  <a:pt x="21742" y="901"/>
                </a:lnTo>
                <a:lnTo>
                  <a:pt x="12915" y="0"/>
                </a:lnTo>
                <a:lnTo>
                  <a:pt x="6908" y="4889"/>
                </a:lnTo>
                <a:lnTo>
                  <a:pt x="914" y="9791"/>
                </a:lnTo>
                <a:lnTo>
                  <a:pt x="0" y="18618"/>
                </a:lnTo>
                <a:lnTo>
                  <a:pt x="4902" y="24625"/>
                </a:lnTo>
                <a:lnTo>
                  <a:pt x="9791" y="30632"/>
                </a:lnTo>
                <a:lnTo>
                  <a:pt x="18618" y="31534"/>
                </a:lnTo>
                <a:lnTo>
                  <a:pt x="24625" y="26631"/>
                </a:lnTo>
                <a:lnTo>
                  <a:pt x="30632" y="21742"/>
                </a:lnTo>
                <a:lnTo>
                  <a:pt x="31534" y="12915"/>
                </a:lnTo>
                <a:lnTo>
                  <a:pt x="26644" y="69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3855110" y="4390208"/>
            <a:ext cx="31534" cy="31534"/>
          </a:xfrm>
          <a:custGeom>
            <a:avLst/>
            <a:gdLst/>
            <a:ahLst/>
            <a:cxnLst/>
            <a:rect l="l" t="t" r="r" b="b"/>
            <a:pathLst>
              <a:path w="31534" h="31534">
                <a:moveTo>
                  <a:pt x="26644" y="6908"/>
                </a:moveTo>
                <a:lnTo>
                  <a:pt x="31534" y="12915"/>
                </a:lnTo>
                <a:lnTo>
                  <a:pt x="30632" y="21742"/>
                </a:lnTo>
                <a:lnTo>
                  <a:pt x="24625" y="26631"/>
                </a:lnTo>
                <a:lnTo>
                  <a:pt x="18618" y="31534"/>
                </a:lnTo>
                <a:lnTo>
                  <a:pt x="9791" y="30632"/>
                </a:lnTo>
                <a:lnTo>
                  <a:pt x="4902" y="24625"/>
                </a:lnTo>
                <a:lnTo>
                  <a:pt x="0" y="18618"/>
                </a:lnTo>
                <a:lnTo>
                  <a:pt x="914" y="9791"/>
                </a:lnTo>
                <a:lnTo>
                  <a:pt x="6908" y="4889"/>
                </a:lnTo>
                <a:lnTo>
                  <a:pt x="12915" y="0"/>
                </a:lnTo>
                <a:lnTo>
                  <a:pt x="21742" y="901"/>
                </a:lnTo>
                <a:lnTo>
                  <a:pt x="26644" y="69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3851751" y="4389862"/>
            <a:ext cx="31521" cy="31534"/>
          </a:xfrm>
          <a:custGeom>
            <a:avLst/>
            <a:gdLst/>
            <a:ahLst/>
            <a:cxnLst/>
            <a:rect l="l" t="t" r="r" b="b"/>
            <a:pathLst>
              <a:path w="31521" h="31534">
                <a:moveTo>
                  <a:pt x="26631" y="6908"/>
                </a:moveTo>
                <a:lnTo>
                  <a:pt x="21742" y="901"/>
                </a:lnTo>
                <a:lnTo>
                  <a:pt x="12903" y="0"/>
                </a:lnTo>
                <a:lnTo>
                  <a:pt x="6896" y="4889"/>
                </a:lnTo>
                <a:lnTo>
                  <a:pt x="901" y="9791"/>
                </a:lnTo>
                <a:lnTo>
                  <a:pt x="0" y="18618"/>
                </a:lnTo>
                <a:lnTo>
                  <a:pt x="4876" y="24625"/>
                </a:lnTo>
                <a:lnTo>
                  <a:pt x="9778" y="30632"/>
                </a:lnTo>
                <a:lnTo>
                  <a:pt x="18605" y="31534"/>
                </a:lnTo>
                <a:lnTo>
                  <a:pt x="24612" y="26631"/>
                </a:lnTo>
                <a:lnTo>
                  <a:pt x="30619" y="21742"/>
                </a:lnTo>
                <a:lnTo>
                  <a:pt x="31521" y="12915"/>
                </a:lnTo>
                <a:lnTo>
                  <a:pt x="26631" y="69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3851751" y="4389862"/>
            <a:ext cx="31521" cy="31534"/>
          </a:xfrm>
          <a:custGeom>
            <a:avLst/>
            <a:gdLst/>
            <a:ahLst/>
            <a:cxnLst/>
            <a:rect l="l" t="t" r="r" b="b"/>
            <a:pathLst>
              <a:path w="31521" h="31534">
                <a:moveTo>
                  <a:pt x="26631" y="6908"/>
                </a:moveTo>
                <a:lnTo>
                  <a:pt x="31521" y="12915"/>
                </a:lnTo>
                <a:lnTo>
                  <a:pt x="30619" y="21742"/>
                </a:lnTo>
                <a:lnTo>
                  <a:pt x="24612" y="26631"/>
                </a:lnTo>
                <a:lnTo>
                  <a:pt x="18605" y="31534"/>
                </a:lnTo>
                <a:lnTo>
                  <a:pt x="9778" y="30632"/>
                </a:lnTo>
                <a:lnTo>
                  <a:pt x="4876" y="24625"/>
                </a:lnTo>
                <a:lnTo>
                  <a:pt x="0" y="18618"/>
                </a:lnTo>
                <a:lnTo>
                  <a:pt x="901" y="9791"/>
                </a:lnTo>
                <a:lnTo>
                  <a:pt x="6896" y="4889"/>
                </a:lnTo>
                <a:lnTo>
                  <a:pt x="12903" y="0"/>
                </a:lnTo>
                <a:lnTo>
                  <a:pt x="21742" y="901"/>
                </a:lnTo>
                <a:lnTo>
                  <a:pt x="26631" y="69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3421829" y="3941795"/>
            <a:ext cx="297370" cy="364921"/>
          </a:xfrm>
          <a:custGeom>
            <a:avLst/>
            <a:gdLst/>
            <a:ahLst/>
            <a:cxnLst/>
            <a:rect l="l" t="t" r="r" b="b"/>
            <a:pathLst>
              <a:path w="297370" h="364921">
                <a:moveTo>
                  <a:pt x="297370" y="364921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3428624" y="3936244"/>
            <a:ext cx="289674" cy="355498"/>
          </a:xfrm>
          <a:custGeom>
            <a:avLst/>
            <a:gdLst/>
            <a:ahLst/>
            <a:cxnLst/>
            <a:rect l="l" t="t" r="r" b="b"/>
            <a:pathLst>
              <a:path w="289674" h="355498">
                <a:moveTo>
                  <a:pt x="289674" y="355498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3539584" y="3906843"/>
            <a:ext cx="271424" cy="333108"/>
          </a:xfrm>
          <a:custGeom>
            <a:avLst/>
            <a:gdLst/>
            <a:ahLst/>
            <a:cxnLst/>
            <a:rect l="l" t="t" r="r" b="b"/>
            <a:pathLst>
              <a:path w="271424" h="333108">
                <a:moveTo>
                  <a:pt x="271424" y="333108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3547078" y="3900735"/>
            <a:ext cx="274091" cy="336372"/>
          </a:xfrm>
          <a:custGeom>
            <a:avLst/>
            <a:gdLst/>
            <a:ahLst/>
            <a:cxnLst/>
            <a:rect l="l" t="t" r="r" b="b"/>
            <a:pathLst>
              <a:path w="274091" h="336372">
                <a:moveTo>
                  <a:pt x="274091" y="336372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3883991" y="4418838"/>
            <a:ext cx="137091" cy="155001"/>
          </a:xfrm>
          <a:custGeom>
            <a:avLst/>
            <a:gdLst/>
            <a:ahLst/>
            <a:cxnLst/>
            <a:rect l="l" t="t" r="r" b="b"/>
            <a:pathLst>
              <a:path w="137091" h="155001">
                <a:moveTo>
                  <a:pt x="10172" y="95364"/>
                </a:moveTo>
                <a:lnTo>
                  <a:pt x="14418" y="104516"/>
                </a:lnTo>
                <a:lnTo>
                  <a:pt x="18833" y="117331"/>
                </a:lnTo>
                <a:lnTo>
                  <a:pt x="25766" y="130061"/>
                </a:lnTo>
                <a:lnTo>
                  <a:pt x="35649" y="140276"/>
                </a:lnTo>
                <a:lnTo>
                  <a:pt x="46053" y="147524"/>
                </a:lnTo>
                <a:lnTo>
                  <a:pt x="57123" y="152357"/>
                </a:lnTo>
                <a:lnTo>
                  <a:pt x="68605" y="154831"/>
                </a:lnTo>
                <a:lnTo>
                  <a:pt x="80249" y="155001"/>
                </a:lnTo>
                <a:lnTo>
                  <a:pt x="91801" y="152924"/>
                </a:lnTo>
                <a:lnTo>
                  <a:pt x="103010" y="148655"/>
                </a:lnTo>
                <a:lnTo>
                  <a:pt x="113624" y="142250"/>
                </a:lnTo>
                <a:lnTo>
                  <a:pt x="125012" y="131368"/>
                </a:lnTo>
                <a:lnTo>
                  <a:pt x="131103" y="121438"/>
                </a:lnTo>
                <a:lnTo>
                  <a:pt x="135116" y="110357"/>
                </a:lnTo>
                <a:lnTo>
                  <a:pt x="137091" y="98471"/>
                </a:lnTo>
                <a:lnTo>
                  <a:pt x="137069" y="86128"/>
                </a:lnTo>
                <a:lnTo>
                  <a:pt x="135090" y="73672"/>
                </a:lnTo>
                <a:lnTo>
                  <a:pt x="131196" y="61452"/>
                </a:lnTo>
                <a:lnTo>
                  <a:pt x="125426" y="49812"/>
                </a:lnTo>
                <a:lnTo>
                  <a:pt x="118579" y="40017"/>
                </a:lnTo>
                <a:lnTo>
                  <a:pt x="108290" y="30352"/>
                </a:lnTo>
                <a:lnTo>
                  <a:pt x="96268" y="23353"/>
                </a:lnTo>
                <a:lnTo>
                  <a:pt x="83321" y="18312"/>
                </a:lnTo>
                <a:lnTo>
                  <a:pt x="70259" y="14516"/>
                </a:lnTo>
                <a:lnTo>
                  <a:pt x="57888" y="11258"/>
                </a:lnTo>
                <a:lnTo>
                  <a:pt x="47018" y="7827"/>
                </a:lnTo>
                <a:lnTo>
                  <a:pt x="38457" y="3512"/>
                </a:lnTo>
                <a:lnTo>
                  <a:pt x="34594" y="0"/>
                </a:lnTo>
                <a:lnTo>
                  <a:pt x="279" y="27952"/>
                </a:lnTo>
                <a:lnTo>
                  <a:pt x="9328" y="36947"/>
                </a:lnTo>
                <a:lnTo>
                  <a:pt x="18886" y="43133"/>
                </a:lnTo>
                <a:lnTo>
                  <a:pt x="28768" y="47468"/>
                </a:lnTo>
                <a:lnTo>
                  <a:pt x="38786" y="50909"/>
                </a:lnTo>
                <a:lnTo>
                  <a:pt x="48754" y="54413"/>
                </a:lnTo>
                <a:lnTo>
                  <a:pt x="58486" y="58939"/>
                </a:lnTo>
                <a:lnTo>
                  <a:pt x="67795" y="65443"/>
                </a:lnTo>
                <a:lnTo>
                  <a:pt x="74714" y="72593"/>
                </a:lnTo>
                <a:lnTo>
                  <a:pt x="83992" y="85492"/>
                </a:lnTo>
                <a:lnTo>
                  <a:pt x="86748" y="93572"/>
                </a:lnTo>
                <a:lnTo>
                  <a:pt x="82824" y="100428"/>
                </a:lnTo>
                <a:lnTo>
                  <a:pt x="73126" y="108788"/>
                </a:lnTo>
                <a:lnTo>
                  <a:pt x="66066" y="111881"/>
                </a:lnTo>
                <a:lnTo>
                  <a:pt x="58862" y="110575"/>
                </a:lnTo>
                <a:lnTo>
                  <a:pt x="51571" y="106029"/>
                </a:lnTo>
                <a:lnTo>
                  <a:pt x="44246" y="99398"/>
                </a:lnTo>
                <a:lnTo>
                  <a:pt x="36943" y="91840"/>
                </a:lnTo>
                <a:lnTo>
                  <a:pt x="29717" y="84511"/>
                </a:lnTo>
                <a:lnTo>
                  <a:pt x="22621" y="78567"/>
                </a:lnTo>
                <a:lnTo>
                  <a:pt x="15712" y="75166"/>
                </a:lnTo>
                <a:lnTo>
                  <a:pt x="9043" y="75464"/>
                </a:lnTo>
                <a:lnTo>
                  <a:pt x="5715" y="77444"/>
                </a:lnTo>
                <a:lnTo>
                  <a:pt x="0" y="82105"/>
                </a:lnTo>
                <a:lnTo>
                  <a:pt x="5524" y="89649"/>
                </a:lnTo>
                <a:lnTo>
                  <a:pt x="10172" y="953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3883991" y="4418838"/>
            <a:ext cx="137091" cy="155001"/>
          </a:xfrm>
          <a:custGeom>
            <a:avLst/>
            <a:gdLst/>
            <a:ahLst/>
            <a:cxnLst/>
            <a:rect l="l" t="t" r="r" b="b"/>
            <a:pathLst>
              <a:path w="137091" h="155001">
                <a:moveTo>
                  <a:pt x="26162" y="130556"/>
                </a:moveTo>
                <a:lnTo>
                  <a:pt x="35649" y="140276"/>
                </a:lnTo>
                <a:lnTo>
                  <a:pt x="46053" y="147524"/>
                </a:lnTo>
                <a:lnTo>
                  <a:pt x="57123" y="152357"/>
                </a:lnTo>
                <a:lnTo>
                  <a:pt x="68605" y="154831"/>
                </a:lnTo>
                <a:lnTo>
                  <a:pt x="80249" y="155001"/>
                </a:lnTo>
                <a:lnTo>
                  <a:pt x="91801" y="152924"/>
                </a:lnTo>
                <a:lnTo>
                  <a:pt x="103010" y="148655"/>
                </a:lnTo>
                <a:lnTo>
                  <a:pt x="113624" y="142250"/>
                </a:lnTo>
                <a:lnTo>
                  <a:pt x="125012" y="131368"/>
                </a:lnTo>
                <a:lnTo>
                  <a:pt x="131103" y="121438"/>
                </a:lnTo>
                <a:lnTo>
                  <a:pt x="135116" y="110357"/>
                </a:lnTo>
                <a:lnTo>
                  <a:pt x="137091" y="98471"/>
                </a:lnTo>
                <a:lnTo>
                  <a:pt x="137069" y="86128"/>
                </a:lnTo>
                <a:lnTo>
                  <a:pt x="135090" y="73672"/>
                </a:lnTo>
                <a:lnTo>
                  <a:pt x="131196" y="61452"/>
                </a:lnTo>
                <a:lnTo>
                  <a:pt x="125426" y="49812"/>
                </a:lnTo>
                <a:lnTo>
                  <a:pt x="118579" y="40017"/>
                </a:lnTo>
                <a:lnTo>
                  <a:pt x="108290" y="30352"/>
                </a:lnTo>
                <a:lnTo>
                  <a:pt x="96268" y="23353"/>
                </a:lnTo>
                <a:lnTo>
                  <a:pt x="83321" y="18312"/>
                </a:lnTo>
                <a:lnTo>
                  <a:pt x="70259" y="14516"/>
                </a:lnTo>
                <a:lnTo>
                  <a:pt x="57888" y="11258"/>
                </a:lnTo>
                <a:lnTo>
                  <a:pt x="47018" y="7827"/>
                </a:lnTo>
                <a:lnTo>
                  <a:pt x="38457" y="3512"/>
                </a:lnTo>
                <a:lnTo>
                  <a:pt x="34594" y="0"/>
                </a:lnTo>
                <a:lnTo>
                  <a:pt x="279" y="27952"/>
                </a:lnTo>
                <a:lnTo>
                  <a:pt x="9328" y="36947"/>
                </a:lnTo>
                <a:lnTo>
                  <a:pt x="18886" y="43133"/>
                </a:lnTo>
                <a:lnTo>
                  <a:pt x="28768" y="47468"/>
                </a:lnTo>
                <a:lnTo>
                  <a:pt x="38786" y="50909"/>
                </a:lnTo>
                <a:lnTo>
                  <a:pt x="48754" y="54413"/>
                </a:lnTo>
                <a:lnTo>
                  <a:pt x="58486" y="58939"/>
                </a:lnTo>
                <a:lnTo>
                  <a:pt x="67795" y="65443"/>
                </a:lnTo>
                <a:lnTo>
                  <a:pt x="74714" y="72593"/>
                </a:lnTo>
                <a:lnTo>
                  <a:pt x="83992" y="85492"/>
                </a:lnTo>
                <a:lnTo>
                  <a:pt x="86748" y="93572"/>
                </a:lnTo>
                <a:lnTo>
                  <a:pt x="82824" y="100428"/>
                </a:lnTo>
                <a:lnTo>
                  <a:pt x="73126" y="108788"/>
                </a:lnTo>
                <a:lnTo>
                  <a:pt x="66066" y="111881"/>
                </a:lnTo>
                <a:lnTo>
                  <a:pt x="58862" y="110575"/>
                </a:lnTo>
                <a:lnTo>
                  <a:pt x="51571" y="106029"/>
                </a:lnTo>
                <a:lnTo>
                  <a:pt x="44246" y="99398"/>
                </a:lnTo>
                <a:lnTo>
                  <a:pt x="36943" y="91840"/>
                </a:lnTo>
                <a:lnTo>
                  <a:pt x="29717" y="84511"/>
                </a:lnTo>
                <a:lnTo>
                  <a:pt x="22621" y="78567"/>
                </a:lnTo>
                <a:lnTo>
                  <a:pt x="15712" y="75166"/>
                </a:lnTo>
                <a:lnTo>
                  <a:pt x="9043" y="75464"/>
                </a:lnTo>
                <a:lnTo>
                  <a:pt x="5715" y="77444"/>
                </a:lnTo>
                <a:lnTo>
                  <a:pt x="0" y="82105"/>
                </a:lnTo>
                <a:lnTo>
                  <a:pt x="5524" y="89649"/>
                </a:lnTo>
                <a:lnTo>
                  <a:pt x="10172" y="95364"/>
                </a:lnTo>
                <a:lnTo>
                  <a:pt x="14418" y="104516"/>
                </a:lnTo>
                <a:lnTo>
                  <a:pt x="18833" y="117331"/>
                </a:lnTo>
                <a:lnTo>
                  <a:pt x="25766" y="130061"/>
                </a:lnTo>
                <a:lnTo>
                  <a:pt x="26162" y="1305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3915334" y="4449330"/>
            <a:ext cx="59990" cy="97852"/>
          </a:xfrm>
          <a:custGeom>
            <a:avLst/>
            <a:gdLst/>
            <a:ahLst/>
            <a:cxnLst/>
            <a:rect l="l" t="t" r="r" b="b"/>
            <a:pathLst>
              <a:path w="59990" h="97852">
                <a:moveTo>
                  <a:pt x="28092" y="0"/>
                </a:moveTo>
                <a:lnTo>
                  <a:pt x="32217" y="4837"/>
                </a:lnTo>
                <a:lnTo>
                  <a:pt x="37492" y="11014"/>
                </a:lnTo>
                <a:lnTo>
                  <a:pt x="43314" y="18341"/>
                </a:lnTo>
                <a:lnTo>
                  <a:pt x="49078" y="26629"/>
                </a:lnTo>
                <a:lnTo>
                  <a:pt x="54181" y="35689"/>
                </a:lnTo>
                <a:lnTo>
                  <a:pt x="58020" y="45331"/>
                </a:lnTo>
                <a:lnTo>
                  <a:pt x="59990" y="55366"/>
                </a:lnTo>
                <a:lnTo>
                  <a:pt x="59489" y="65605"/>
                </a:lnTo>
                <a:lnTo>
                  <a:pt x="55911" y="75859"/>
                </a:lnTo>
                <a:lnTo>
                  <a:pt x="48654" y="85939"/>
                </a:lnTo>
                <a:lnTo>
                  <a:pt x="42506" y="91643"/>
                </a:lnTo>
                <a:lnTo>
                  <a:pt x="30108" y="97852"/>
                </a:lnTo>
                <a:lnTo>
                  <a:pt x="18375" y="97839"/>
                </a:lnTo>
                <a:lnTo>
                  <a:pt x="8387" y="93901"/>
                </a:lnTo>
                <a:lnTo>
                  <a:pt x="1222" y="88333"/>
                </a:lnTo>
                <a:lnTo>
                  <a:pt x="0" y="869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3897358" y="4458710"/>
            <a:ext cx="16446" cy="46964"/>
          </a:xfrm>
          <a:custGeom>
            <a:avLst/>
            <a:gdLst/>
            <a:ahLst/>
            <a:cxnLst/>
            <a:rect l="l" t="t" r="r" b="b"/>
            <a:pathLst>
              <a:path w="16446" h="46964">
                <a:moveTo>
                  <a:pt x="0" y="0"/>
                </a:moveTo>
                <a:lnTo>
                  <a:pt x="5715" y="46964"/>
                </a:lnTo>
                <a:lnTo>
                  <a:pt x="14960" y="42608"/>
                </a:lnTo>
                <a:lnTo>
                  <a:pt x="16446" y="7975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3897358" y="4458710"/>
            <a:ext cx="16446" cy="46964"/>
          </a:xfrm>
          <a:custGeom>
            <a:avLst/>
            <a:gdLst/>
            <a:ahLst/>
            <a:cxnLst/>
            <a:rect l="l" t="t" r="r" b="b"/>
            <a:pathLst>
              <a:path w="16446" h="46964">
                <a:moveTo>
                  <a:pt x="0" y="0"/>
                </a:moveTo>
                <a:lnTo>
                  <a:pt x="5715" y="46964"/>
                </a:lnTo>
                <a:lnTo>
                  <a:pt x="14960" y="42608"/>
                </a:lnTo>
                <a:lnTo>
                  <a:pt x="16446" y="7975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4337995" y="5290940"/>
            <a:ext cx="498392" cy="758198"/>
          </a:xfrm>
          <a:custGeom>
            <a:avLst/>
            <a:gdLst/>
            <a:ahLst/>
            <a:cxnLst/>
            <a:rect l="l" t="t" r="r" b="b"/>
            <a:pathLst>
              <a:path w="498392" h="758198">
                <a:moveTo>
                  <a:pt x="2446" y="672931"/>
                </a:moveTo>
                <a:lnTo>
                  <a:pt x="4859" y="672042"/>
                </a:lnTo>
                <a:lnTo>
                  <a:pt x="18817" y="666132"/>
                </a:lnTo>
                <a:lnTo>
                  <a:pt x="33073" y="660123"/>
                </a:lnTo>
                <a:lnTo>
                  <a:pt x="47603" y="654024"/>
                </a:lnTo>
                <a:lnTo>
                  <a:pt x="62385" y="647845"/>
                </a:lnTo>
                <a:lnTo>
                  <a:pt x="77395" y="641596"/>
                </a:lnTo>
                <a:lnTo>
                  <a:pt x="92610" y="635288"/>
                </a:lnTo>
                <a:lnTo>
                  <a:pt x="108006" y="628931"/>
                </a:lnTo>
                <a:lnTo>
                  <a:pt x="123562" y="622534"/>
                </a:lnTo>
                <a:lnTo>
                  <a:pt x="139252" y="616109"/>
                </a:lnTo>
                <a:lnTo>
                  <a:pt x="155055" y="609664"/>
                </a:lnTo>
                <a:lnTo>
                  <a:pt x="170948" y="603210"/>
                </a:lnTo>
                <a:lnTo>
                  <a:pt x="186906" y="596758"/>
                </a:lnTo>
                <a:lnTo>
                  <a:pt x="202907" y="590317"/>
                </a:lnTo>
                <a:lnTo>
                  <a:pt x="218928" y="583898"/>
                </a:lnTo>
                <a:lnTo>
                  <a:pt x="234945" y="577510"/>
                </a:lnTo>
                <a:lnTo>
                  <a:pt x="250935" y="571164"/>
                </a:lnTo>
                <a:lnTo>
                  <a:pt x="266876" y="564870"/>
                </a:lnTo>
                <a:lnTo>
                  <a:pt x="282744" y="558638"/>
                </a:lnTo>
                <a:lnTo>
                  <a:pt x="298515" y="552478"/>
                </a:lnTo>
                <a:lnTo>
                  <a:pt x="314167" y="546400"/>
                </a:lnTo>
                <a:lnTo>
                  <a:pt x="319527" y="543543"/>
                </a:lnTo>
                <a:lnTo>
                  <a:pt x="321775" y="539250"/>
                </a:lnTo>
                <a:lnTo>
                  <a:pt x="330119" y="537752"/>
                </a:lnTo>
                <a:lnTo>
                  <a:pt x="337640" y="527366"/>
                </a:lnTo>
                <a:lnTo>
                  <a:pt x="345204" y="517001"/>
                </a:lnTo>
                <a:lnTo>
                  <a:pt x="352790" y="506645"/>
                </a:lnTo>
                <a:lnTo>
                  <a:pt x="360375" y="496288"/>
                </a:lnTo>
                <a:lnTo>
                  <a:pt x="367938" y="485922"/>
                </a:lnTo>
                <a:lnTo>
                  <a:pt x="375457" y="475535"/>
                </a:lnTo>
                <a:lnTo>
                  <a:pt x="382910" y="465118"/>
                </a:lnTo>
                <a:lnTo>
                  <a:pt x="390276" y="454661"/>
                </a:lnTo>
                <a:lnTo>
                  <a:pt x="397532" y="444154"/>
                </a:lnTo>
                <a:lnTo>
                  <a:pt x="404657" y="433587"/>
                </a:lnTo>
                <a:lnTo>
                  <a:pt x="411629" y="422949"/>
                </a:lnTo>
                <a:lnTo>
                  <a:pt x="418427" y="412232"/>
                </a:lnTo>
                <a:lnTo>
                  <a:pt x="425029" y="401424"/>
                </a:lnTo>
                <a:lnTo>
                  <a:pt x="431412" y="390516"/>
                </a:lnTo>
                <a:lnTo>
                  <a:pt x="437556" y="379498"/>
                </a:lnTo>
                <a:lnTo>
                  <a:pt x="443438" y="368360"/>
                </a:lnTo>
                <a:lnTo>
                  <a:pt x="449037" y="357092"/>
                </a:lnTo>
                <a:lnTo>
                  <a:pt x="454330" y="345684"/>
                </a:lnTo>
                <a:lnTo>
                  <a:pt x="456725" y="340229"/>
                </a:lnTo>
                <a:lnTo>
                  <a:pt x="462566" y="350534"/>
                </a:lnTo>
                <a:lnTo>
                  <a:pt x="466659" y="362744"/>
                </a:lnTo>
                <a:lnTo>
                  <a:pt x="467665" y="374815"/>
                </a:lnTo>
                <a:lnTo>
                  <a:pt x="464244" y="384707"/>
                </a:lnTo>
                <a:lnTo>
                  <a:pt x="460751" y="388006"/>
                </a:lnTo>
                <a:lnTo>
                  <a:pt x="461653" y="390419"/>
                </a:lnTo>
                <a:lnTo>
                  <a:pt x="464307" y="389022"/>
                </a:lnTo>
                <a:lnTo>
                  <a:pt x="467355" y="391041"/>
                </a:lnTo>
                <a:lnTo>
                  <a:pt x="466875" y="405302"/>
                </a:lnTo>
                <a:lnTo>
                  <a:pt x="467172" y="419918"/>
                </a:lnTo>
                <a:lnTo>
                  <a:pt x="468105" y="434827"/>
                </a:lnTo>
                <a:lnTo>
                  <a:pt x="469533" y="449963"/>
                </a:lnTo>
                <a:lnTo>
                  <a:pt x="471315" y="465261"/>
                </a:lnTo>
                <a:lnTo>
                  <a:pt x="473311" y="480657"/>
                </a:lnTo>
                <a:lnTo>
                  <a:pt x="475380" y="496087"/>
                </a:lnTo>
                <a:lnTo>
                  <a:pt x="477383" y="511485"/>
                </a:lnTo>
                <a:lnTo>
                  <a:pt x="479177" y="526789"/>
                </a:lnTo>
                <a:lnTo>
                  <a:pt x="480623" y="541932"/>
                </a:lnTo>
                <a:lnTo>
                  <a:pt x="481580" y="556850"/>
                </a:lnTo>
                <a:lnTo>
                  <a:pt x="481908" y="571479"/>
                </a:lnTo>
                <a:lnTo>
                  <a:pt x="481465" y="585754"/>
                </a:lnTo>
                <a:lnTo>
                  <a:pt x="480111" y="599611"/>
                </a:lnTo>
                <a:lnTo>
                  <a:pt x="477706" y="612985"/>
                </a:lnTo>
                <a:lnTo>
                  <a:pt x="474109" y="625812"/>
                </a:lnTo>
                <a:lnTo>
                  <a:pt x="469180" y="638026"/>
                </a:lnTo>
                <a:lnTo>
                  <a:pt x="462777" y="649564"/>
                </a:lnTo>
                <a:lnTo>
                  <a:pt x="454761" y="660361"/>
                </a:lnTo>
                <a:lnTo>
                  <a:pt x="444990" y="670352"/>
                </a:lnTo>
                <a:lnTo>
                  <a:pt x="432204" y="675293"/>
                </a:lnTo>
                <a:lnTo>
                  <a:pt x="420195" y="678547"/>
                </a:lnTo>
                <a:lnTo>
                  <a:pt x="408453" y="681233"/>
                </a:lnTo>
                <a:lnTo>
                  <a:pt x="408008" y="681338"/>
                </a:lnTo>
                <a:lnTo>
                  <a:pt x="408224" y="687447"/>
                </a:lnTo>
                <a:lnTo>
                  <a:pt x="394838" y="687294"/>
                </a:lnTo>
                <a:lnTo>
                  <a:pt x="389631" y="690888"/>
                </a:lnTo>
                <a:lnTo>
                  <a:pt x="391747" y="702599"/>
                </a:lnTo>
                <a:lnTo>
                  <a:pt x="389974" y="712525"/>
                </a:lnTo>
                <a:lnTo>
                  <a:pt x="386903" y="721854"/>
                </a:lnTo>
                <a:lnTo>
                  <a:pt x="385123" y="731773"/>
                </a:lnTo>
                <a:lnTo>
                  <a:pt x="387226" y="743470"/>
                </a:lnTo>
                <a:lnTo>
                  <a:pt x="387332" y="743746"/>
                </a:lnTo>
                <a:lnTo>
                  <a:pt x="389123" y="748572"/>
                </a:lnTo>
                <a:lnTo>
                  <a:pt x="390901" y="753385"/>
                </a:lnTo>
                <a:lnTo>
                  <a:pt x="392692" y="758198"/>
                </a:lnTo>
                <a:lnTo>
                  <a:pt x="399105" y="755811"/>
                </a:lnTo>
                <a:lnTo>
                  <a:pt x="405531" y="753436"/>
                </a:lnTo>
                <a:lnTo>
                  <a:pt x="411945" y="751061"/>
                </a:lnTo>
                <a:lnTo>
                  <a:pt x="409514" y="739817"/>
                </a:lnTo>
                <a:lnTo>
                  <a:pt x="408324" y="727033"/>
                </a:lnTo>
                <a:lnTo>
                  <a:pt x="409813" y="714416"/>
                </a:lnTo>
                <a:lnTo>
                  <a:pt x="415421" y="703673"/>
                </a:lnTo>
                <a:lnTo>
                  <a:pt x="416034" y="703004"/>
                </a:lnTo>
                <a:lnTo>
                  <a:pt x="429490" y="696063"/>
                </a:lnTo>
                <a:lnTo>
                  <a:pt x="442184" y="688233"/>
                </a:lnTo>
                <a:lnTo>
                  <a:pt x="453958" y="679657"/>
                </a:lnTo>
                <a:lnTo>
                  <a:pt x="464655" y="670476"/>
                </a:lnTo>
                <a:lnTo>
                  <a:pt x="474117" y="660832"/>
                </a:lnTo>
                <a:lnTo>
                  <a:pt x="482187" y="650868"/>
                </a:lnTo>
                <a:lnTo>
                  <a:pt x="488708" y="640723"/>
                </a:lnTo>
                <a:lnTo>
                  <a:pt x="493523" y="630541"/>
                </a:lnTo>
                <a:lnTo>
                  <a:pt x="496473" y="620463"/>
                </a:lnTo>
                <a:lnTo>
                  <a:pt x="497656" y="606056"/>
                </a:lnTo>
                <a:lnTo>
                  <a:pt x="498160" y="593706"/>
                </a:lnTo>
                <a:lnTo>
                  <a:pt x="498392" y="581231"/>
                </a:lnTo>
                <a:lnTo>
                  <a:pt x="498376" y="568642"/>
                </a:lnTo>
                <a:lnTo>
                  <a:pt x="498134" y="555950"/>
                </a:lnTo>
                <a:lnTo>
                  <a:pt x="497691" y="543165"/>
                </a:lnTo>
                <a:lnTo>
                  <a:pt x="497070" y="530298"/>
                </a:lnTo>
                <a:lnTo>
                  <a:pt x="496293" y="517359"/>
                </a:lnTo>
                <a:lnTo>
                  <a:pt x="495386" y="504360"/>
                </a:lnTo>
                <a:lnTo>
                  <a:pt x="494369" y="491311"/>
                </a:lnTo>
                <a:lnTo>
                  <a:pt x="493268" y="478223"/>
                </a:lnTo>
                <a:lnTo>
                  <a:pt x="492106" y="465107"/>
                </a:lnTo>
                <a:lnTo>
                  <a:pt x="490905" y="451973"/>
                </a:lnTo>
                <a:lnTo>
                  <a:pt x="489690" y="438832"/>
                </a:lnTo>
                <a:lnTo>
                  <a:pt x="488483" y="425696"/>
                </a:lnTo>
                <a:lnTo>
                  <a:pt x="487308" y="412574"/>
                </a:lnTo>
                <a:lnTo>
                  <a:pt x="486188" y="399477"/>
                </a:lnTo>
                <a:lnTo>
                  <a:pt x="485147" y="386417"/>
                </a:lnTo>
                <a:lnTo>
                  <a:pt x="484208" y="373403"/>
                </a:lnTo>
                <a:lnTo>
                  <a:pt x="483395" y="360447"/>
                </a:lnTo>
                <a:lnTo>
                  <a:pt x="481795" y="355075"/>
                </a:lnTo>
                <a:lnTo>
                  <a:pt x="487535" y="353043"/>
                </a:lnTo>
                <a:lnTo>
                  <a:pt x="493644" y="351176"/>
                </a:lnTo>
                <a:lnTo>
                  <a:pt x="490374" y="339248"/>
                </a:lnTo>
                <a:lnTo>
                  <a:pt x="487941" y="327629"/>
                </a:lnTo>
                <a:lnTo>
                  <a:pt x="482036" y="319896"/>
                </a:lnTo>
                <a:lnTo>
                  <a:pt x="480938" y="303737"/>
                </a:lnTo>
                <a:lnTo>
                  <a:pt x="479817" y="287430"/>
                </a:lnTo>
                <a:lnTo>
                  <a:pt x="478676" y="270996"/>
                </a:lnTo>
                <a:lnTo>
                  <a:pt x="477520" y="254457"/>
                </a:lnTo>
                <a:lnTo>
                  <a:pt x="476352" y="237837"/>
                </a:lnTo>
                <a:lnTo>
                  <a:pt x="475176" y="221159"/>
                </a:lnTo>
                <a:lnTo>
                  <a:pt x="473995" y="204444"/>
                </a:lnTo>
                <a:lnTo>
                  <a:pt x="472812" y="187716"/>
                </a:lnTo>
                <a:lnTo>
                  <a:pt x="471632" y="170996"/>
                </a:lnTo>
                <a:lnTo>
                  <a:pt x="470457" y="154309"/>
                </a:lnTo>
                <a:lnTo>
                  <a:pt x="469291" y="137675"/>
                </a:lnTo>
                <a:lnTo>
                  <a:pt x="468139" y="121118"/>
                </a:lnTo>
                <a:lnTo>
                  <a:pt x="467003" y="104661"/>
                </a:lnTo>
                <a:lnTo>
                  <a:pt x="465887" y="88325"/>
                </a:lnTo>
                <a:lnTo>
                  <a:pt x="464795" y="72135"/>
                </a:lnTo>
                <a:lnTo>
                  <a:pt x="463729" y="56111"/>
                </a:lnTo>
                <a:lnTo>
                  <a:pt x="462695" y="40277"/>
                </a:lnTo>
                <a:lnTo>
                  <a:pt x="461695" y="24656"/>
                </a:lnTo>
                <a:lnTo>
                  <a:pt x="460732" y="9270"/>
                </a:lnTo>
                <a:lnTo>
                  <a:pt x="460168" y="0"/>
                </a:lnTo>
                <a:lnTo>
                  <a:pt x="459662" y="3211"/>
                </a:lnTo>
                <a:lnTo>
                  <a:pt x="454761" y="4329"/>
                </a:lnTo>
                <a:lnTo>
                  <a:pt x="453906" y="5431"/>
                </a:lnTo>
                <a:lnTo>
                  <a:pt x="453802" y="4758"/>
                </a:lnTo>
                <a:lnTo>
                  <a:pt x="449301" y="6918"/>
                </a:lnTo>
                <a:lnTo>
                  <a:pt x="447429" y="12429"/>
                </a:lnTo>
                <a:lnTo>
                  <a:pt x="446832" y="17484"/>
                </a:lnTo>
                <a:lnTo>
                  <a:pt x="444228" y="21598"/>
                </a:lnTo>
                <a:lnTo>
                  <a:pt x="444673" y="27136"/>
                </a:lnTo>
                <a:lnTo>
                  <a:pt x="443163" y="40203"/>
                </a:lnTo>
                <a:lnTo>
                  <a:pt x="439054" y="52083"/>
                </a:lnTo>
                <a:lnTo>
                  <a:pt x="433948" y="63508"/>
                </a:lnTo>
                <a:lnTo>
                  <a:pt x="433713" y="64042"/>
                </a:lnTo>
                <a:lnTo>
                  <a:pt x="436545" y="69490"/>
                </a:lnTo>
                <a:lnTo>
                  <a:pt x="439224" y="58962"/>
                </a:lnTo>
                <a:lnTo>
                  <a:pt x="439148" y="56561"/>
                </a:lnTo>
                <a:lnTo>
                  <a:pt x="443208" y="65232"/>
                </a:lnTo>
                <a:lnTo>
                  <a:pt x="447142" y="78558"/>
                </a:lnTo>
                <a:lnTo>
                  <a:pt x="446639" y="90248"/>
                </a:lnTo>
                <a:lnTo>
                  <a:pt x="444431" y="92922"/>
                </a:lnTo>
                <a:lnTo>
                  <a:pt x="442907" y="96224"/>
                </a:lnTo>
                <a:lnTo>
                  <a:pt x="443809" y="98637"/>
                </a:lnTo>
                <a:lnTo>
                  <a:pt x="445778" y="94852"/>
                </a:lnTo>
                <a:lnTo>
                  <a:pt x="447962" y="94687"/>
                </a:lnTo>
                <a:lnTo>
                  <a:pt x="449524" y="99259"/>
                </a:lnTo>
                <a:lnTo>
                  <a:pt x="450089" y="111904"/>
                </a:lnTo>
                <a:lnTo>
                  <a:pt x="450887" y="124656"/>
                </a:lnTo>
                <a:lnTo>
                  <a:pt x="451847" y="137483"/>
                </a:lnTo>
                <a:lnTo>
                  <a:pt x="452898" y="150351"/>
                </a:lnTo>
                <a:lnTo>
                  <a:pt x="453970" y="163230"/>
                </a:lnTo>
                <a:lnTo>
                  <a:pt x="454991" y="176085"/>
                </a:lnTo>
                <a:lnTo>
                  <a:pt x="455891" y="188884"/>
                </a:lnTo>
                <a:lnTo>
                  <a:pt x="456598" y="201595"/>
                </a:lnTo>
                <a:lnTo>
                  <a:pt x="457042" y="214185"/>
                </a:lnTo>
                <a:lnTo>
                  <a:pt x="457152" y="226622"/>
                </a:lnTo>
                <a:lnTo>
                  <a:pt x="456856" y="238873"/>
                </a:lnTo>
                <a:lnTo>
                  <a:pt x="456153" y="250097"/>
                </a:lnTo>
                <a:lnTo>
                  <a:pt x="445015" y="256010"/>
                </a:lnTo>
                <a:lnTo>
                  <a:pt x="432898" y="261477"/>
                </a:lnTo>
                <a:lnTo>
                  <a:pt x="421864" y="267452"/>
                </a:lnTo>
                <a:lnTo>
                  <a:pt x="419438" y="269198"/>
                </a:lnTo>
                <a:lnTo>
                  <a:pt x="412250" y="266073"/>
                </a:lnTo>
                <a:lnTo>
                  <a:pt x="419882" y="260930"/>
                </a:lnTo>
                <a:lnTo>
                  <a:pt x="416491" y="253856"/>
                </a:lnTo>
                <a:lnTo>
                  <a:pt x="413875" y="253754"/>
                </a:lnTo>
                <a:lnTo>
                  <a:pt x="413189" y="252332"/>
                </a:lnTo>
                <a:lnTo>
                  <a:pt x="416123" y="260282"/>
                </a:lnTo>
                <a:lnTo>
                  <a:pt x="413037" y="262200"/>
                </a:lnTo>
                <a:lnTo>
                  <a:pt x="402318" y="267305"/>
                </a:lnTo>
                <a:lnTo>
                  <a:pt x="405188" y="272690"/>
                </a:lnTo>
                <a:lnTo>
                  <a:pt x="409468" y="274938"/>
                </a:lnTo>
                <a:lnTo>
                  <a:pt x="410980" y="283282"/>
                </a:lnTo>
                <a:lnTo>
                  <a:pt x="413164" y="278126"/>
                </a:lnTo>
                <a:lnTo>
                  <a:pt x="420162" y="277859"/>
                </a:lnTo>
                <a:lnTo>
                  <a:pt x="423895" y="281224"/>
                </a:lnTo>
                <a:lnTo>
                  <a:pt x="434559" y="275604"/>
                </a:lnTo>
                <a:lnTo>
                  <a:pt x="445738" y="270219"/>
                </a:lnTo>
                <a:lnTo>
                  <a:pt x="458560" y="265585"/>
                </a:lnTo>
                <a:lnTo>
                  <a:pt x="459113" y="265426"/>
                </a:lnTo>
                <a:lnTo>
                  <a:pt x="461292" y="275604"/>
                </a:lnTo>
                <a:lnTo>
                  <a:pt x="462869" y="288890"/>
                </a:lnTo>
                <a:lnTo>
                  <a:pt x="463158" y="303006"/>
                </a:lnTo>
                <a:lnTo>
                  <a:pt x="461475" y="315673"/>
                </a:lnTo>
                <a:lnTo>
                  <a:pt x="460103" y="319807"/>
                </a:lnTo>
                <a:lnTo>
                  <a:pt x="445794" y="324614"/>
                </a:lnTo>
                <a:lnTo>
                  <a:pt x="433984" y="330563"/>
                </a:lnTo>
                <a:lnTo>
                  <a:pt x="424582" y="337618"/>
                </a:lnTo>
                <a:lnTo>
                  <a:pt x="419463" y="343099"/>
                </a:lnTo>
                <a:lnTo>
                  <a:pt x="419374" y="349030"/>
                </a:lnTo>
                <a:lnTo>
                  <a:pt x="416275" y="353614"/>
                </a:lnTo>
                <a:lnTo>
                  <a:pt x="420898" y="361717"/>
                </a:lnTo>
                <a:lnTo>
                  <a:pt x="425401" y="365701"/>
                </a:lnTo>
                <a:lnTo>
                  <a:pt x="432075" y="364950"/>
                </a:lnTo>
                <a:lnTo>
                  <a:pt x="434094" y="367788"/>
                </a:lnTo>
                <a:lnTo>
                  <a:pt x="434894" y="370150"/>
                </a:lnTo>
                <a:lnTo>
                  <a:pt x="431833" y="370747"/>
                </a:lnTo>
                <a:lnTo>
                  <a:pt x="430169" y="371979"/>
                </a:lnTo>
                <a:lnTo>
                  <a:pt x="427915" y="384753"/>
                </a:lnTo>
                <a:lnTo>
                  <a:pt x="421889" y="395798"/>
                </a:lnTo>
                <a:lnTo>
                  <a:pt x="414752" y="406334"/>
                </a:lnTo>
                <a:lnTo>
                  <a:pt x="409163" y="417582"/>
                </a:lnTo>
                <a:lnTo>
                  <a:pt x="408973" y="418181"/>
                </a:lnTo>
                <a:lnTo>
                  <a:pt x="406001" y="418829"/>
                </a:lnTo>
                <a:lnTo>
                  <a:pt x="405315" y="414524"/>
                </a:lnTo>
                <a:lnTo>
                  <a:pt x="403893" y="411844"/>
                </a:lnTo>
                <a:lnTo>
                  <a:pt x="400513" y="424165"/>
                </a:lnTo>
                <a:lnTo>
                  <a:pt x="395085" y="435547"/>
                </a:lnTo>
                <a:lnTo>
                  <a:pt x="388185" y="446254"/>
                </a:lnTo>
                <a:lnTo>
                  <a:pt x="380389" y="456549"/>
                </a:lnTo>
                <a:lnTo>
                  <a:pt x="372271" y="466698"/>
                </a:lnTo>
                <a:lnTo>
                  <a:pt x="364407" y="476964"/>
                </a:lnTo>
                <a:lnTo>
                  <a:pt x="357372" y="487610"/>
                </a:lnTo>
                <a:lnTo>
                  <a:pt x="356128" y="489784"/>
                </a:lnTo>
                <a:lnTo>
                  <a:pt x="350403" y="501056"/>
                </a:lnTo>
                <a:lnTo>
                  <a:pt x="342738" y="511445"/>
                </a:lnTo>
                <a:lnTo>
                  <a:pt x="337688" y="521242"/>
                </a:lnTo>
                <a:lnTo>
                  <a:pt x="333600" y="517944"/>
                </a:lnTo>
                <a:lnTo>
                  <a:pt x="334095" y="511227"/>
                </a:lnTo>
                <a:lnTo>
                  <a:pt x="330830" y="510104"/>
                </a:lnTo>
                <a:lnTo>
                  <a:pt x="323384" y="518292"/>
                </a:lnTo>
                <a:lnTo>
                  <a:pt x="324861" y="530563"/>
                </a:lnTo>
                <a:lnTo>
                  <a:pt x="325026" y="531414"/>
                </a:lnTo>
                <a:lnTo>
                  <a:pt x="310377" y="536907"/>
                </a:lnTo>
                <a:lnTo>
                  <a:pt x="295287" y="542698"/>
                </a:lnTo>
                <a:lnTo>
                  <a:pt x="279809" y="548754"/>
                </a:lnTo>
                <a:lnTo>
                  <a:pt x="263996" y="555041"/>
                </a:lnTo>
                <a:lnTo>
                  <a:pt x="247901" y="561527"/>
                </a:lnTo>
                <a:lnTo>
                  <a:pt x="231577" y="568176"/>
                </a:lnTo>
                <a:lnTo>
                  <a:pt x="215076" y="574956"/>
                </a:lnTo>
                <a:lnTo>
                  <a:pt x="198450" y="581834"/>
                </a:lnTo>
                <a:lnTo>
                  <a:pt x="181754" y="588775"/>
                </a:lnTo>
                <a:lnTo>
                  <a:pt x="165039" y="595746"/>
                </a:lnTo>
                <a:lnTo>
                  <a:pt x="148359" y="602714"/>
                </a:lnTo>
                <a:lnTo>
                  <a:pt x="131766" y="609645"/>
                </a:lnTo>
                <a:lnTo>
                  <a:pt x="115312" y="616505"/>
                </a:lnTo>
                <a:lnTo>
                  <a:pt x="99052" y="623262"/>
                </a:lnTo>
                <a:lnTo>
                  <a:pt x="83037" y="629880"/>
                </a:lnTo>
                <a:lnTo>
                  <a:pt x="67320" y="636328"/>
                </a:lnTo>
                <a:lnTo>
                  <a:pt x="51954" y="642571"/>
                </a:lnTo>
                <a:lnTo>
                  <a:pt x="36992" y="648575"/>
                </a:lnTo>
                <a:lnTo>
                  <a:pt x="22487" y="654308"/>
                </a:lnTo>
                <a:lnTo>
                  <a:pt x="8491" y="659735"/>
                </a:lnTo>
                <a:lnTo>
                  <a:pt x="6711" y="653262"/>
                </a:lnTo>
                <a:lnTo>
                  <a:pt x="10945" y="643948"/>
                </a:lnTo>
                <a:lnTo>
                  <a:pt x="10993" y="636913"/>
                </a:lnTo>
                <a:lnTo>
                  <a:pt x="8580" y="637790"/>
                </a:lnTo>
                <a:lnTo>
                  <a:pt x="3499" y="647389"/>
                </a:lnTo>
                <a:lnTo>
                  <a:pt x="0" y="657710"/>
                </a:lnTo>
                <a:lnTo>
                  <a:pt x="1404" y="670283"/>
                </a:lnTo>
                <a:lnTo>
                  <a:pt x="2446" y="6729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4798012" y="5287482"/>
            <a:ext cx="697" cy="3458"/>
          </a:xfrm>
          <a:custGeom>
            <a:avLst/>
            <a:gdLst/>
            <a:ahLst/>
            <a:cxnLst/>
            <a:rect l="l" t="t" r="r" b="b"/>
            <a:pathLst>
              <a:path w="697" h="3458">
                <a:moveTo>
                  <a:pt x="697" y="0"/>
                </a:moveTo>
                <a:lnTo>
                  <a:pt x="0" y="947"/>
                </a:lnTo>
                <a:lnTo>
                  <a:pt x="152" y="3458"/>
                </a:lnTo>
                <a:lnTo>
                  <a:pt x="69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4790581" y="5285082"/>
            <a:ext cx="7430" cy="10616"/>
          </a:xfrm>
          <a:custGeom>
            <a:avLst/>
            <a:gdLst/>
            <a:ahLst/>
            <a:cxnLst/>
            <a:rect l="l" t="t" r="r" b="b"/>
            <a:pathLst>
              <a:path w="7430" h="10616">
                <a:moveTo>
                  <a:pt x="2050" y="10217"/>
                </a:moveTo>
                <a:lnTo>
                  <a:pt x="6426" y="4711"/>
                </a:lnTo>
                <a:lnTo>
                  <a:pt x="7430" y="3348"/>
                </a:lnTo>
                <a:lnTo>
                  <a:pt x="7226" y="0"/>
                </a:lnTo>
                <a:lnTo>
                  <a:pt x="2412" y="1790"/>
                </a:lnTo>
                <a:lnTo>
                  <a:pt x="0" y="2679"/>
                </a:lnTo>
                <a:lnTo>
                  <a:pt x="1217" y="10616"/>
                </a:lnTo>
                <a:lnTo>
                  <a:pt x="2050" y="102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4337995" y="5285083"/>
            <a:ext cx="498392" cy="764057"/>
          </a:xfrm>
          <a:custGeom>
            <a:avLst/>
            <a:gdLst/>
            <a:ahLst/>
            <a:cxnLst/>
            <a:rect l="l" t="t" r="r" b="b"/>
            <a:pathLst>
              <a:path w="498392" h="764057">
                <a:moveTo>
                  <a:pt x="496857" y="624128"/>
                </a:moveTo>
                <a:lnTo>
                  <a:pt x="497656" y="611914"/>
                </a:lnTo>
                <a:lnTo>
                  <a:pt x="498160" y="599565"/>
                </a:lnTo>
                <a:lnTo>
                  <a:pt x="498392" y="587090"/>
                </a:lnTo>
                <a:lnTo>
                  <a:pt x="498376" y="574501"/>
                </a:lnTo>
                <a:lnTo>
                  <a:pt x="498134" y="561809"/>
                </a:lnTo>
                <a:lnTo>
                  <a:pt x="497691" y="549023"/>
                </a:lnTo>
                <a:lnTo>
                  <a:pt x="497070" y="536156"/>
                </a:lnTo>
                <a:lnTo>
                  <a:pt x="496293" y="523218"/>
                </a:lnTo>
                <a:lnTo>
                  <a:pt x="495386" y="510218"/>
                </a:lnTo>
                <a:lnTo>
                  <a:pt x="494369" y="497170"/>
                </a:lnTo>
                <a:lnTo>
                  <a:pt x="493268" y="484082"/>
                </a:lnTo>
                <a:lnTo>
                  <a:pt x="492106" y="470965"/>
                </a:lnTo>
                <a:lnTo>
                  <a:pt x="490905" y="457832"/>
                </a:lnTo>
                <a:lnTo>
                  <a:pt x="489690" y="444691"/>
                </a:lnTo>
                <a:lnTo>
                  <a:pt x="488483" y="431554"/>
                </a:lnTo>
                <a:lnTo>
                  <a:pt x="487308" y="418432"/>
                </a:lnTo>
                <a:lnTo>
                  <a:pt x="486188" y="405336"/>
                </a:lnTo>
                <a:lnTo>
                  <a:pt x="485147" y="392275"/>
                </a:lnTo>
                <a:lnTo>
                  <a:pt x="484208" y="379262"/>
                </a:lnTo>
                <a:lnTo>
                  <a:pt x="483395" y="366306"/>
                </a:lnTo>
                <a:lnTo>
                  <a:pt x="481795" y="360933"/>
                </a:lnTo>
                <a:lnTo>
                  <a:pt x="487535" y="358901"/>
                </a:lnTo>
                <a:lnTo>
                  <a:pt x="493644" y="357035"/>
                </a:lnTo>
                <a:lnTo>
                  <a:pt x="490374" y="345107"/>
                </a:lnTo>
                <a:lnTo>
                  <a:pt x="487941" y="333487"/>
                </a:lnTo>
                <a:lnTo>
                  <a:pt x="482036" y="325754"/>
                </a:lnTo>
                <a:lnTo>
                  <a:pt x="480938" y="309596"/>
                </a:lnTo>
                <a:lnTo>
                  <a:pt x="479817" y="293288"/>
                </a:lnTo>
                <a:lnTo>
                  <a:pt x="478676" y="276854"/>
                </a:lnTo>
                <a:lnTo>
                  <a:pt x="477520" y="260316"/>
                </a:lnTo>
                <a:lnTo>
                  <a:pt x="476352" y="243696"/>
                </a:lnTo>
                <a:lnTo>
                  <a:pt x="475176" y="227017"/>
                </a:lnTo>
                <a:lnTo>
                  <a:pt x="473995" y="210303"/>
                </a:lnTo>
                <a:lnTo>
                  <a:pt x="472812" y="193574"/>
                </a:lnTo>
                <a:lnTo>
                  <a:pt x="471632" y="176855"/>
                </a:lnTo>
                <a:lnTo>
                  <a:pt x="470457" y="160167"/>
                </a:lnTo>
                <a:lnTo>
                  <a:pt x="469291" y="143534"/>
                </a:lnTo>
                <a:lnTo>
                  <a:pt x="468139" y="126977"/>
                </a:lnTo>
                <a:lnTo>
                  <a:pt x="467003" y="110519"/>
                </a:lnTo>
                <a:lnTo>
                  <a:pt x="465887" y="94184"/>
                </a:lnTo>
                <a:lnTo>
                  <a:pt x="464795" y="77993"/>
                </a:lnTo>
                <a:lnTo>
                  <a:pt x="463729" y="61970"/>
                </a:lnTo>
                <a:lnTo>
                  <a:pt x="462695" y="46136"/>
                </a:lnTo>
                <a:lnTo>
                  <a:pt x="461695" y="30515"/>
                </a:lnTo>
                <a:lnTo>
                  <a:pt x="460732" y="15128"/>
                </a:lnTo>
                <a:lnTo>
                  <a:pt x="459811" y="0"/>
                </a:lnTo>
                <a:lnTo>
                  <a:pt x="457411" y="901"/>
                </a:lnTo>
                <a:lnTo>
                  <a:pt x="454998" y="1790"/>
                </a:lnTo>
                <a:lnTo>
                  <a:pt x="452585" y="2679"/>
                </a:lnTo>
                <a:lnTo>
                  <a:pt x="453906" y="11290"/>
                </a:lnTo>
                <a:lnTo>
                  <a:pt x="459011" y="4711"/>
                </a:lnTo>
                <a:lnTo>
                  <a:pt x="460713" y="2400"/>
                </a:lnTo>
                <a:lnTo>
                  <a:pt x="459662" y="9069"/>
                </a:lnTo>
                <a:lnTo>
                  <a:pt x="454635" y="10217"/>
                </a:lnTo>
                <a:lnTo>
                  <a:pt x="449301" y="12776"/>
                </a:lnTo>
                <a:lnTo>
                  <a:pt x="447429" y="18287"/>
                </a:lnTo>
                <a:lnTo>
                  <a:pt x="446832" y="23342"/>
                </a:lnTo>
                <a:lnTo>
                  <a:pt x="444228" y="27457"/>
                </a:lnTo>
                <a:lnTo>
                  <a:pt x="444673" y="32994"/>
                </a:lnTo>
                <a:lnTo>
                  <a:pt x="443163" y="46062"/>
                </a:lnTo>
                <a:lnTo>
                  <a:pt x="439054" y="57942"/>
                </a:lnTo>
                <a:lnTo>
                  <a:pt x="433948" y="69366"/>
                </a:lnTo>
                <a:lnTo>
                  <a:pt x="433713" y="69900"/>
                </a:lnTo>
                <a:lnTo>
                  <a:pt x="436545" y="75349"/>
                </a:lnTo>
                <a:lnTo>
                  <a:pt x="439224" y="64820"/>
                </a:lnTo>
                <a:lnTo>
                  <a:pt x="439148" y="62420"/>
                </a:lnTo>
                <a:lnTo>
                  <a:pt x="443208" y="71091"/>
                </a:lnTo>
                <a:lnTo>
                  <a:pt x="447142" y="84417"/>
                </a:lnTo>
                <a:lnTo>
                  <a:pt x="446639" y="96106"/>
                </a:lnTo>
                <a:lnTo>
                  <a:pt x="444431" y="98780"/>
                </a:lnTo>
                <a:lnTo>
                  <a:pt x="444698" y="100901"/>
                </a:lnTo>
                <a:lnTo>
                  <a:pt x="442907" y="102082"/>
                </a:lnTo>
                <a:lnTo>
                  <a:pt x="443809" y="104495"/>
                </a:lnTo>
                <a:lnTo>
                  <a:pt x="445778" y="100710"/>
                </a:lnTo>
                <a:lnTo>
                  <a:pt x="447962" y="100545"/>
                </a:lnTo>
                <a:lnTo>
                  <a:pt x="449524" y="105117"/>
                </a:lnTo>
                <a:lnTo>
                  <a:pt x="450089" y="117762"/>
                </a:lnTo>
                <a:lnTo>
                  <a:pt x="450887" y="130515"/>
                </a:lnTo>
                <a:lnTo>
                  <a:pt x="451847" y="143341"/>
                </a:lnTo>
                <a:lnTo>
                  <a:pt x="452898" y="156210"/>
                </a:lnTo>
                <a:lnTo>
                  <a:pt x="453970" y="169088"/>
                </a:lnTo>
                <a:lnTo>
                  <a:pt x="454991" y="181943"/>
                </a:lnTo>
                <a:lnTo>
                  <a:pt x="455891" y="194743"/>
                </a:lnTo>
                <a:lnTo>
                  <a:pt x="456598" y="207454"/>
                </a:lnTo>
                <a:lnTo>
                  <a:pt x="457042" y="220044"/>
                </a:lnTo>
                <a:lnTo>
                  <a:pt x="457152" y="232481"/>
                </a:lnTo>
                <a:lnTo>
                  <a:pt x="456856" y="244732"/>
                </a:lnTo>
                <a:lnTo>
                  <a:pt x="456153" y="255955"/>
                </a:lnTo>
                <a:lnTo>
                  <a:pt x="445015" y="261868"/>
                </a:lnTo>
                <a:lnTo>
                  <a:pt x="432898" y="267335"/>
                </a:lnTo>
                <a:lnTo>
                  <a:pt x="421864" y="273310"/>
                </a:lnTo>
                <a:lnTo>
                  <a:pt x="419438" y="275056"/>
                </a:lnTo>
                <a:lnTo>
                  <a:pt x="412250" y="271932"/>
                </a:lnTo>
                <a:lnTo>
                  <a:pt x="419882" y="266788"/>
                </a:lnTo>
                <a:lnTo>
                  <a:pt x="416491" y="259714"/>
                </a:lnTo>
                <a:lnTo>
                  <a:pt x="414612" y="260921"/>
                </a:lnTo>
                <a:lnTo>
                  <a:pt x="413875" y="259613"/>
                </a:lnTo>
                <a:lnTo>
                  <a:pt x="413189" y="258190"/>
                </a:lnTo>
                <a:lnTo>
                  <a:pt x="416123" y="266141"/>
                </a:lnTo>
                <a:lnTo>
                  <a:pt x="413037" y="268058"/>
                </a:lnTo>
                <a:lnTo>
                  <a:pt x="402318" y="273164"/>
                </a:lnTo>
                <a:lnTo>
                  <a:pt x="405188" y="278549"/>
                </a:lnTo>
                <a:lnTo>
                  <a:pt x="409468" y="280796"/>
                </a:lnTo>
                <a:lnTo>
                  <a:pt x="410980" y="289140"/>
                </a:lnTo>
                <a:lnTo>
                  <a:pt x="413164" y="283984"/>
                </a:lnTo>
                <a:lnTo>
                  <a:pt x="420162" y="283717"/>
                </a:lnTo>
                <a:lnTo>
                  <a:pt x="423895" y="287083"/>
                </a:lnTo>
                <a:lnTo>
                  <a:pt x="434559" y="281463"/>
                </a:lnTo>
                <a:lnTo>
                  <a:pt x="445738" y="276078"/>
                </a:lnTo>
                <a:lnTo>
                  <a:pt x="458560" y="271444"/>
                </a:lnTo>
                <a:lnTo>
                  <a:pt x="459113" y="271284"/>
                </a:lnTo>
                <a:lnTo>
                  <a:pt x="461292" y="281463"/>
                </a:lnTo>
                <a:lnTo>
                  <a:pt x="462869" y="294749"/>
                </a:lnTo>
                <a:lnTo>
                  <a:pt x="463158" y="308865"/>
                </a:lnTo>
                <a:lnTo>
                  <a:pt x="461475" y="321532"/>
                </a:lnTo>
                <a:lnTo>
                  <a:pt x="460103" y="325666"/>
                </a:lnTo>
                <a:lnTo>
                  <a:pt x="445794" y="330473"/>
                </a:lnTo>
                <a:lnTo>
                  <a:pt x="433984" y="336422"/>
                </a:lnTo>
                <a:lnTo>
                  <a:pt x="424582" y="343477"/>
                </a:lnTo>
                <a:lnTo>
                  <a:pt x="419463" y="348957"/>
                </a:lnTo>
                <a:lnTo>
                  <a:pt x="419374" y="354888"/>
                </a:lnTo>
                <a:lnTo>
                  <a:pt x="416275" y="359473"/>
                </a:lnTo>
                <a:lnTo>
                  <a:pt x="420898" y="367576"/>
                </a:lnTo>
                <a:lnTo>
                  <a:pt x="425401" y="371560"/>
                </a:lnTo>
                <a:lnTo>
                  <a:pt x="432075" y="370809"/>
                </a:lnTo>
                <a:lnTo>
                  <a:pt x="434094" y="373646"/>
                </a:lnTo>
                <a:lnTo>
                  <a:pt x="434894" y="376008"/>
                </a:lnTo>
                <a:lnTo>
                  <a:pt x="431833" y="376605"/>
                </a:lnTo>
                <a:lnTo>
                  <a:pt x="430169" y="377837"/>
                </a:lnTo>
                <a:lnTo>
                  <a:pt x="427915" y="390612"/>
                </a:lnTo>
                <a:lnTo>
                  <a:pt x="421889" y="401657"/>
                </a:lnTo>
                <a:lnTo>
                  <a:pt x="414752" y="412193"/>
                </a:lnTo>
                <a:lnTo>
                  <a:pt x="409163" y="423441"/>
                </a:lnTo>
                <a:lnTo>
                  <a:pt x="408973" y="424040"/>
                </a:lnTo>
                <a:lnTo>
                  <a:pt x="406001" y="424687"/>
                </a:lnTo>
                <a:lnTo>
                  <a:pt x="405315" y="420382"/>
                </a:lnTo>
                <a:lnTo>
                  <a:pt x="403893" y="417702"/>
                </a:lnTo>
                <a:lnTo>
                  <a:pt x="400513" y="430024"/>
                </a:lnTo>
                <a:lnTo>
                  <a:pt x="395085" y="441405"/>
                </a:lnTo>
                <a:lnTo>
                  <a:pt x="388185" y="452112"/>
                </a:lnTo>
                <a:lnTo>
                  <a:pt x="380389" y="462408"/>
                </a:lnTo>
                <a:lnTo>
                  <a:pt x="372271" y="472557"/>
                </a:lnTo>
                <a:lnTo>
                  <a:pt x="364407" y="482822"/>
                </a:lnTo>
                <a:lnTo>
                  <a:pt x="357372" y="493469"/>
                </a:lnTo>
                <a:lnTo>
                  <a:pt x="356128" y="495642"/>
                </a:lnTo>
                <a:lnTo>
                  <a:pt x="350403" y="506915"/>
                </a:lnTo>
                <a:lnTo>
                  <a:pt x="342738" y="517303"/>
                </a:lnTo>
                <a:lnTo>
                  <a:pt x="337688" y="527100"/>
                </a:lnTo>
                <a:lnTo>
                  <a:pt x="333600" y="523802"/>
                </a:lnTo>
                <a:lnTo>
                  <a:pt x="334095" y="517086"/>
                </a:lnTo>
                <a:lnTo>
                  <a:pt x="330830" y="515962"/>
                </a:lnTo>
                <a:lnTo>
                  <a:pt x="323384" y="524151"/>
                </a:lnTo>
                <a:lnTo>
                  <a:pt x="324861" y="536421"/>
                </a:lnTo>
                <a:lnTo>
                  <a:pt x="325026" y="537273"/>
                </a:lnTo>
                <a:lnTo>
                  <a:pt x="310377" y="542766"/>
                </a:lnTo>
                <a:lnTo>
                  <a:pt x="295287" y="548557"/>
                </a:lnTo>
                <a:lnTo>
                  <a:pt x="279809" y="554613"/>
                </a:lnTo>
                <a:lnTo>
                  <a:pt x="263996" y="560900"/>
                </a:lnTo>
                <a:lnTo>
                  <a:pt x="247901" y="567385"/>
                </a:lnTo>
                <a:lnTo>
                  <a:pt x="231577" y="574035"/>
                </a:lnTo>
                <a:lnTo>
                  <a:pt x="215076" y="580815"/>
                </a:lnTo>
                <a:lnTo>
                  <a:pt x="198450" y="587692"/>
                </a:lnTo>
                <a:lnTo>
                  <a:pt x="181754" y="594634"/>
                </a:lnTo>
                <a:lnTo>
                  <a:pt x="165039" y="601605"/>
                </a:lnTo>
                <a:lnTo>
                  <a:pt x="148359" y="608573"/>
                </a:lnTo>
                <a:lnTo>
                  <a:pt x="131766" y="615504"/>
                </a:lnTo>
                <a:lnTo>
                  <a:pt x="115312" y="622364"/>
                </a:lnTo>
                <a:lnTo>
                  <a:pt x="99052" y="629120"/>
                </a:lnTo>
                <a:lnTo>
                  <a:pt x="83037" y="635739"/>
                </a:lnTo>
                <a:lnTo>
                  <a:pt x="67320" y="642186"/>
                </a:lnTo>
                <a:lnTo>
                  <a:pt x="51954" y="648429"/>
                </a:lnTo>
                <a:lnTo>
                  <a:pt x="36992" y="654434"/>
                </a:lnTo>
                <a:lnTo>
                  <a:pt x="22487" y="660166"/>
                </a:lnTo>
                <a:lnTo>
                  <a:pt x="8491" y="665594"/>
                </a:lnTo>
                <a:lnTo>
                  <a:pt x="6711" y="659120"/>
                </a:lnTo>
                <a:lnTo>
                  <a:pt x="10945" y="649806"/>
                </a:lnTo>
                <a:lnTo>
                  <a:pt x="10993" y="642772"/>
                </a:lnTo>
                <a:lnTo>
                  <a:pt x="10180" y="643064"/>
                </a:lnTo>
                <a:lnTo>
                  <a:pt x="9380" y="643369"/>
                </a:lnTo>
                <a:lnTo>
                  <a:pt x="8580" y="643648"/>
                </a:lnTo>
                <a:lnTo>
                  <a:pt x="3499" y="653247"/>
                </a:lnTo>
                <a:lnTo>
                  <a:pt x="0" y="663569"/>
                </a:lnTo>
                <a:lnTo>
                  <a:pt x="1404" y="676141"/>
                </a:lnTo>
                <a:lnTo>
                  <a:pt x="2446" y="678789"/>
                </a:lnTo>
                <a:lnTo>
                  <a:pt x="3246" y="678497"/>
                </a:lnTo>
                <a:lnTo>
                  <a:pt x="4033" y="678179"/>
                </a:lnTo>
                <a:lnTo>
                  <a:pt x="4859" y="677900"/>
                </a:lnTo>
                <a:lnTo>
                  <a:pt x="18817" y="671991"/>
                </a:lnTo>
                <a:lnTo>
                  <a:pt x="33073" y="665981"/>
                </a:lnTo>
                <a:lnTo>
                  <a:pt x="47603" y="659882"/>
                </a:lnTo>
                <a:lnTo>
                  <a:pt x="62385" y="653703"/>
                </a:lnTo>
                <a:lnTo>
                  <a:pt x="77395" y="647455"/>
                </a:lnTo>
                <a:lnTo>
                  <a:pt x="92610" y="641147"/>
                </a:lnTo>
                <a:lnTo>
                  <a:pt x="108006" y="634789"/>
                </a:lnTo>
                <a:lnTo>
                  <a:pt x="123562" y="628393"/>
                </a:lnTo>
                <a:lnTo>
                  <a:pt x="139252" y="621967"/>
                </a:lnTo>
                <a:lnTo>
                  <a:pt x="155055" y="615522"/>
                </a:lnTo>
                <a:lnTo>
                  <a:pt x="170948" y="609069"/>
                </a:lnTo>
                <a:lnTo>
                  <a:pt x="186906" y="602617"/>
                </a:lnTo>
                <a:lnTo>
                  <a:pt x="202907" y="596176"/>
                </a:lnTo>
                <a:lnTo>
                  <a:pt x="218928" y="589756"/>
                </a:lnTo>
                <a:lnTo>
                  <a:pt x="234945" y="583369"/>
                </a:lnTo>
                <a:lnTo>
                  <a:pt x="250935" y="577023"/>
                </a:lnTo>
                <a:lnTo>
                  <a:pt x="266876" y="570729"/>
                </a:lnTo>
                <a:lnTo>
                  <a:pt x="282744" y="564497"/>
                </a:lnTo>
                <a:lnTo>
                  <a:pt x="298515" y="558337"/>
                </a:lnTo>
                <a:lnTo>
                  <a:pt x="314167" y="552259"/>
                </a:lnTo>
                <a:lnTo>
                  <a:pt x="319527" y="549401"/>
                </a:lnTo>
                <a:lnTo>
                  <a:pt x="321775" y="545109"/>
                </a:lnTo>
                <a:lnTo>
                  <a:pt x="330119" y="543610"/>
                </a:lnTo>
                <a:lnTo>
                  <a:pt x="337640" y="533225"/>
                </a:lnTo>
                <a:lnTo>
                  <a:pt x="345204" y="522859"/>
                </a:lnTo>
                <a:lnTo>
                  <a:pt x="352790" y="512503"/>
                </a:lnTo>
                <a:lnTo>
                  <a:pt x="360375" y="502147"/>
                </a:lnTo>
                <a:lnTo>
                  <a:pt x="367938" y="491781"/>
                </a:lnTo>
                <a:lnTo>
                  <a:pt x="375457" y="481394"/>
                </a:lnTo>
                <a:lnTo>
                  <a:pt x="382910" y="470977"/>
                </a:lnTo>
                <a:lnTo>
                  <a:pt x="390276" y="460520"/>
                </a:lnTo>
                <a:lnTo>
                  <a:pt x="397532" y="450013"/>
                </a:lnTo>
                <a:lnTo>
                  <a:pt x="404657" y="439445"/>
                </a:lnTo>
                <a:lnTo>
                  <a:pt x="411629" y="428808"/>
                </a:lnTo>
                <a:lnTo>
                  <a:pt x="418427" y="418090"/>
                </a:lnTo>
                <a:lnTo>
                  <a:pt x="425029" y="407282"/>
                </a:lnTo>
                <a:lnTo>
                  <a:pt x="431412" y="396375"/>
                </a:lnTo>
                <a:lnTo>
                  <a:pt x="437556" y="385357"/>
                </a:lnTo>
                <a:lnTo>
                  <a:pt x="443438" y="374219"/>
                </a:lnTo>
                <a:lnTo>
                  <a:pt x="449037" y="362951"/>
                </a:lnTo>
                <a:lnTo>
                  <a:pt x="454330" y="351543"/>
                </a:lnTo>
                <a:lnTo>
                  <a:pt x="456725" y="346087"/>
                </a:lnTo>
                <a:lnTo>
                  <a:pt x="462566" y="356393"/>
                </a:lnTo>
                <a:lnTo>
                  <a:pt x="466659" y="368602"/>
                </a:lnTo>
                <a:lnTo>
                  <a:pt x="467665" y="380673"/>
                </a:lnTo>
                <a:lnTo>
                  <a:pt x="464244" y="390565"/>
                </a:lnTo>
                <a:lnTo>
                  <a:pt x="460751" y="393865"/>
                </a:lnTo>
                <a:lnTo>
                  <a:pt x="461056" y="394665"/>
                </a:lnTo>
                <a:lnTo>
                  <a:pt x="461360" y="395477"/>
                </a:lnTo>
                <a:lnTo>
                  <a:pt x="461653" y="396278"/>
                </a:lnTo>
                <a:lnTo>
                  <a:pt x="464307" y="394881"/>
                </a:lnTo>
                <a:lnTo>
                  <a:pt x="466123" y="395236"/>
                </a:lnTo>
                <a:lnTo>
                  <a:pt x="467355" y="396900"/>
                </a:lnTo>
                <a:lnTo>
                  <a:pt x="466875" y="411160"/>
                </a:lnTo>
                <a:lnTo>
                  <a:pt x="467172" y="425777"/>
                </a:lnTo>
                <a:lnTo>
                  <a:pt x="468105" y="440686"/>
                </a:lnTo>
                <a:lnTo>
                  <a:pt x="469533" y="455821"/>
                </a:lnTo>
                <a:lnTo>
                  <a:pt x="471315" y="471119"/>
                </a:lnTo>
                <a:lnTo>
                  <a:pt x="473311" y="486516"/>
                </a:lnTo>
                <a:lnTo>
                  <a:pt x="475380" y="501945"/>
                </a:lnTo>
                <a:lnTo>
                  <a:pt x="477383" y="517344"/>
                </a:lnTo>
                <a:lnTo>
                  <a:pt x="479177" y="532647"/>
                </a:lnTo>
                <a:lnTo>
                  <a:pt x="480623" y="547790"/>
                </a:lnTo>
                <a:lnTo>
                  <a:pt x="481580" y="562708"/>
                </a:lnTo>
                <a:lnTo>
                  <a:pt x="481908" y="577338"/>
                </a:lnTo>
                <a:lnTo>
                  <a:pt x="481465" y="591613"/>
                </a:lnTo>
                <a:lnTo>
                  <a:pt x="480111" y="605470"/>
                </a:lnTo>
                <a:lnTo>
                  <a:pt x="477706" y="618844"/>
                </a:lnTo>
                <a:lnTo>
                  <a:pt x="474109" y="631670"/>
                </a:lnTo>
                <a:lnTo>
                  <a:pt x="469180" y="643885"/>
                </a:lnTo>
                <a:lnTo>
                  <a:pt x="462777" y="655423"/>
                </a:lnTo>
                <a:lnTo>
                  <a:pt x="454761" y="666220"/>
                </a:lnTo>
                <a:lnTo>
                  <a:pt x="444990" y="676211"/>
                </a:lnTo>
                <a:lnTo>
                  <a:pt x="432204" y="681152"/>
                </a:lnTo>
                <a:lnTo>
                  <a:pt x="420195" y="684406"/>
                </a:lnTo>
                <a:lnTo>
                  <a:pt x="408453" y="687091"/>
                </a:lnTo>
                <a:lnTo>
                  <a:pt x="408008" y="687196"/>
                </a:lnTo>
                <a:lnTo>
                  <a:pt x="408224" y="693305"/>
                </a:lnTo>
                <a:lnTo>
                  <a:pt x="394838" y="693153"/>
                </a:lnTo>
                <a:lnTo>
                  <a:pt x="389631" y="696747"/>
                </a:lnTo>
                <a:lnTo>
                  <a:pt x="391747" y="708457"/>
                </a:lnTo>
                <a:lnTo>
                  <a:pt x="389974" y="718383"/>
                </a:lnTo>
                <a:lnTo>
                  <a:pt x="386903" y="727713"/>
                </a:lnTo>
                <a:lnTo>
                  <a:pt x="385123" y="737632"/>
                </a:lnTo>
                <a:lnTo>
                  <a:pt x="387226" y="749328"/>
                </a:lnTo>
                <a:lnTo>
                  <a:pt x="387332" y="749604"/>
                </a:lnTo>
                <a:lnTo>
                  <a:pt x="389123" y="754430"/>
                </a:lnTo>
                <a:lnTo>
                  <a:pt x="390901" y="759244"/>
                </a:lnTo>
                <a:lnTo>
                  <a:pt x="392692" y="764057"/>
                </a:lnTo>
                <a:lnTo>
                  <a:pt x="399105" y="761669"/>
                </a:lnTo>
                <a:lnTo>
                  <a:pt x="405531" y="759294"/>
                </a:lnTo>
                <a:lnTo>
                  <a:pt x="411945" y="756919"/>
                </a:lnTo>
                <a:lnTo>
                  <a:pt x="409514" y="745675"/>
                </a:lnTo>
                <a:lnTo>
                  <a:pt x="408324" y="732891"/>
                </a:lnTo>
                <a:lnTo>
                  <a:pt x="409813" y="720274"/>
                </a:lnTo>
                <a:lnTo>
                  <a:pt x="415421" y="709531"/>
                </a:lnTo>
                <a:lnTo>
                  <a:pt x="416034" y="708863"/>
                </a:lnTo>
                <a:lnTo>
                  <a:pt x="429490" y="701921"/>
                </a:lnTo>
                <a:lnTo>
                  <a:pt x="442184" y="694091"/>
                </a:lnTo>
                <a:lnTo>
                  <a:pt x="453958" y="685515"/>
                </a:lnTo>
                <a:lnTo>
                  <a:pt x="464655" y="676335"/>
                </a:lnTo>
                <a:lnTo>
                  <a:pt x="474117" y="666691"/>
                </a:lnTo>
                <a:lnTo>
                  <a:pt x="482187" y="656726"/>
                </a:lnTo>
                <a:lnTo>
                  <a:pt x="488708" y="646582"/>
                </a:lnTo>
                <a:lnTo>
                  <a:pt x="493523" y="636400"/>
                </a:lnTo>
                <a:lnTo>
                  <a:pt x="496473" y="626322"/>
                </a:lnTo>
                <a:lnTo>
                  <a:pt x="496857" y="62412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4384172" y="5930232"/>
            <a:ext cx="316615" cy="238023"/>
          </a:xfrm>
          <a:custGeom>
            <a:avLst/>
            <a:gdLst/>
            <a:ahLst/>
            <a:cxnLst/>
            <a:rect l="l" t="t" r="r" b="b"/>
            <a:pathLst>
              <a:path w="316615" h="238023">
                <a:moveTo>
                  <a:pt x="293904" y="164230"/>
                </a:moveTo>
                <a:lnTo>
                  <a:pt x="305177" y="159601"/>
                </a:lnTo>
                <a:lnTo>
                  <a:pt x="316039" y="154851"/>
                </a:lnTo>
                <a:lnTo>
                  <a:pt x="315150" y="152450"/>
                </a:lnTo>
                <a:lnTo>
                  <a:pt x="313124" y="142183"/>
                </a:lnTo>
                <a:lnTo>
                  <a:pt x="313539" y="130429"/>
                </a:lnTo>
                <a:lnTo>
                  <a:pt x="315113" y="117762"/>
                </a:lnTo>
                <a:lnTo>
                  <a:pt x="316566" y="104753"/>
                </a:lnTo>
                <a:lnTo>
                  <a:pt x="316615" y="91975"/>
                </a:lnTo>
                <a:lnTo>
                  <a:pt x="316280" y="89039"/>
                </a:lnTo>
                <a:lnTo>
                  <a:pt x="311115" y="77491"/>
                </a:lnTo>
                <a:lnTo>
                  <a:pt x="305656" y="64925"/>
                </a:lnTo>
                <a:lnTo>
                  <a:pt x="300191" y="51838"/>
                </a:lnTo>
                <a:lnTo>
                  <a:pt x="295008" y="38727"/>
                </a:lnTo>
                <a:lnTo>
                  <a:pt x="290394" y="26087"/>
                </a:lnTo>
                <a:lnTo>
                  <a:pt x="286639" y="14416"/>
                </a:lnTo>
                <a:lnTo>
                  <a:pt x="284030" y="4209"/>
                </a:lnTo>
                <a:lnTo>
                  <a:pt x="283273" y="0"/>
                </a:lnTo>
                <a:lnTo>
                  <a:pt x="270511" y="6975"/>
                </a:lnTo>
                <a:lnTo>
                  <a:pt x="258103" y="12968"/>
                </a:lnTo>
                <a:lnTo>
                  <a:pt x="246018" y="18187"/>
                </a:lnTo>
                <a:lnTo>
                  <a:pt x="234226" y="22839"/>
                </a:lnTo>
                <a:lnTo>
                  <a:pt x="222695" y="27131"/>
                </a:lnTo>
                <a:lnTo>
                  <a:pt x="211396" y="31269"/>
                </a:lnTo>
                <a:lnTo>
                  <a:pt x="200298" y="35461"/>
                </a:lnTo>
                <a:lnTo>
                  <a:pt x="189368" y="39915"/>
                </a:lnTo>
                <a:lnTo>
                  <a:pt x="183959" y="42303"/>
                </a:lnTo>
                <a:lnTo>
                  <a:pt x="184340" y="38468"/>
                </a:lnTo>
                <a:lnTo>
                  <a:pt x="187451" y="35902"/>
                </a:lnTo>
                <a:lnTo>
                  <a:pt x="191808" y="33908"/>
                </a:lnTo>
                <a:lnTo>
                  <a:pt x="180531" y="35133"/>
                </a:lnTo>
                <a:lnTo>
                  <a:pt x="169878" y="38975"/>
                </a:lnTo>
                <a:lnTo>
                  <a:pt x="169265" y="39547"/>
                </a:lnTo>
                <a:lnTo>
                  <a:pt x="170687" y="42214"/>
                </a:lnTo>
                <a:lnTo>
                  <a:pt x="174383" y="39941"/>
                </a:lnTo>
                <a:lnTo>
                  <a:pt x="177368" y="39281"/>
                </a:lnTo>
                <a:lnTo>
                  <a:pt x="169347" y="44441"/>
                </a:lnTo>
                <a:lnTo>
                  <a:pt x="157959" y="44756"/>
                </a:lnTo>
                <a:lnTo>
                  <a:pt x="150012" y="46685"/>
                </a:lnTo>
                <a:lnTo>
                  <a:pt x="156947" y="48226"/>
                </a:lnTo>
                <a:lnTo>
                  <a:pt x="152344" y="51309"/>
                </a:lnTo>
                <a:lnTo>
                  <a:pt x="142151" y="55054"/>
                </a:lnTo>
                <a:lnTo>
                  <a:pt x="144987" y="51089"/>
                </a:lnTo>
                <a:lnTo>
                  <a:pt x="148335" y="47347"/>
                </a:lnTo>
                <a:lnTo>
                  <a:pt x="146710" y="45161"/>
                </a:lnTo>
                <a:lnTo>
                  <a:pt x="134049" y="51423"/>
                </a:lnTo>
                <a:lnTo>
                  <a:pt x="123375" y="55773"/>
                </a:lnTo>
                <a:lnTo>
                  <a:pt x="121119" y="57403"/>
                </a:lnTo>
                <a:lnTo>
                  <a:pt x="122554" y="60070"/>
                </a:lnTo>
                <a:lnTo>
                  <a:pt x="126250" y="57784"/>
                </a:lnTo>
                <a:lnTo>
                  <a:pt x="129235" y="57111"/>
                </a:lnTo>
                <a:lnTo>
                  <a:pt x="118529" y="65953"/>
                </a:lnTo>
                <a:lnTo>
                  <a:pt x="106899" y="71847"/>
                </a:lnTo>
                <a:lnTo>
                  <a:pt x="94665" y="75294"/>
                </a:lnTo>
                <a:lnTo>
                  <a:pt x="82144" y="76799"/>
                </a:lnTo>
                <a:lnTo>
                  <a:pt x="69654" y="76862"/>
                </a:lnTo>
                <a:lnTo>
                  <a:pt x="57515" y="75987"/>
                </a:lnTo>
                <a:lnTo>
                  <a:pt x="46044" y="74676"/>
                </a:lnTo>
                <a:lnTo>
                  <a:pt x="35561" y="73431"/>
                </a:lnTo>
                <a:lnTo>
                  <a:pt x="33934" y="73266"/>
                </a:lnTo>
                <a:lnTo>
                  <a:pt x="32010" y="85841"/>
                </a:lnTo>
                <a:lnTo>
                  <a:pt x="29840" y="98302"/>
                </a:lnTo>
                <a:lnTo>
                  <a:pt x="27551" y="110706"/>
                </a:lnTo>
                <a:lnTo>
                  <a:pt x="25264" y="123112"/>
                </a:lnTo>
                <a:lnTo>
                  <a:pt x="23106" y="135576"/>
                </a:lnTo>
                <a:lnTo>
                  <a:pt x="21199" y="148157"/>
                </a:lnTo>
                <a:lnTo>
                  <a:pt x="19668" y="160912"/>
                </a:lnTo>
                <a:lnTo>
                  <a:pt x="19164" y="166382"/>
                </a:lnTo>
                <a:lnTo>
                  <a:pt x="14719" y="167360"/>
                </a:lnTo>
                <a:lnTo>
                  <a:pt x="12141" y="164261"/>
                </a:lnTo>
                <a:lnTo>
                  <a:pt x="10782" y="158521"/>
                </a:lnTo>
                <a:lnTo>
                  <a:pt x="11247" y="168166"/>
                </a:lnTo>
                <a:lnTo>
                  <a:pt x="16178" y="179855"/>
                </a:lnTo>
                <a:lnTo>
                  <a:pt x="16408" y="181076"/>
                </a:lnTo>
                <a:lnTo>
                  <a:pt x="9821" y="171903"/>
                </a:lnTo>
                <a:lnTo>
                  <a:pt x="5503" y="157815"/>
                </a:lnTo>
                <a:lnTo>
                  <a:pt x="0" y="151561"/>
                </a:lnTo>
                <a:lnTo>
                  <a:pt x="4856" y="167443"/>
                </a:lnTo>
                <a:lnTo>
                  <a:pt x="10845" y="180856"/>
                </a:lnTo>
                <a:lnTo>
                  <a:pt x="17760" y="192252"/>
                </a:lnTo>
                <a:lnTo>
                  <a:pt x="25395" y="202081"/>
                </a:lnTo>
                <a:lnTo>
                  <a:pt x="33541" y="210794"/>
                </a:lnTo>
                <a:lnTo>
                  <a:pt x="41993" y="218844"/>
                </a:lnTo>
                <a:lnTo>
                  <a:pt x="50544" y="226680"/>
                </a:lnTo>
                <a:lnTo>
                  <a:pt x="58987" y="234754"/>
                </a:lnTo>
                <a:lnTo>
                  <a:pt x="62166" y="238023"/>
                </a:lnTo>
                <a:lnTo>
                  <a:pt x="74625" y="233899"/>
                </a:lnTo>
                <a:lnTo>
                  <a:pt x="87325" y="229830"/>
                </a:lnTo>
                <a:lnTo>
                  <a:pt x="100232" y="225806"/>
                </a:lnTo>
                <a:lnTo>
                  <a:pt x="113309" y="221818"/>
                </a:lnTo>
                <a:lnTo>
                  <a:pt x="126519" y="217855"/>
                </a:lnTo>
                <a:lnTo>
                  <a:pt x="139826" y="213908"/>
                </a:lnTo>
                <a:lnTo>
                  <a:pt x="153195" y="209967"/>
                </a:lnTo>
                <a:lnTo>
                  <a:pt x="166588" y="206023"/>
                </a:lnTo>
                <a:lnTo>
                  <a:pt x="179969" y="202065"/>
                </a:lnTo>
                <a:lnTo>
                  <a:pt x="193303" y="198085"/>
                </a:lnTo>
                <a:lnTo>
                  <a:pt x="206553" y="194071"/>
                </a:lnTo>
                <a:lnTo>
                  <a:pt x="219682" y="190014"/>
                </a:lnTo>
                <a:lnTo>
                  <a:pt x="232655" y="185905"/>
                </a:lnTo>
                <a:lnTo>
                  <a:pt x="245436" y="181734"/>
                </a:lnTo>
                <a:lnTo>
                  <a:pt x="257987" y="177490"/>
                </a:lnTo>
                <a:lnTo>
                  <a:pt x="270273" y="173165"/>
                </a:lnTo>
                <a:lnTo>
                  <a:pt x="282257" y="168748"/>
                </a:lnTo>
                <a:lnTo>
                  <a:pt x="293904" y="1642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4384172" y="5930232"/>
            <a:ext cx="316615" cy="238023"/>
          </a:xfrm>
          <a:custGeom>
            <a:avLst/>
            <a:gdLst/>
            <a:ahLst/>
            <a:cxnLst/>
            <a:rect l="l" t="t" r="r" b="b"/>
            <a:pathLst>
              <a:path w="316615" h="238023">
                <a:moveTo>
                  <a:pt x="315150" y="152450"/>
                </a:moveTo>
                <a:lnTo>
                  <a:pt x="313124" y="142183"/>
                </a:lnTo>
                <a:lnTo>
                  <a:pt x="313539" y="130429"/>
                </a:lnTo>
                <a:lnTo>
                  <a:pt x="315113" y="117762"/>
                </a:lnTo>
                <a:lnTo>
                  <a:pt x="316566" y="104753"/>
                </a:lnTo>
                <a:lnTo>
                  <a:pt x="316615" y="91975"/>
                </a:lnTo>
                <a:lnTo>
                  <a:pt x="316280" y="89039"/>
                </a:lnTo>
                <a:lnTo>
                  <a:pt x="311115" y="77491"/>
                </a:lnTo>
                <a:lnTo>
                  <a:pt x="305656" y="64925"/>
                </a:lnTo>
                <a:lnTo>
                  <a:pt x="300191" y="51838"/>
                </a:lnTo>
                <a:lnTo>
                  <a:pt x="295008" y="38727"/>
                </a:lnTo>
                <a:lnTo>
                  <a:pt x="290394" y="26087"/>
                </a:lnTo>
                <a:lnTo>
                  <a:pt x="286639" y="14416"/>
                </a:lnTo>
                <a:lnTo>
                  <a:pt x="284030" y="4209"/>
                </a:lnTo>
                <a:lnTo>
                  <a:pt x="283273" y="0"/>
                </a:lnTo>
                <a:lnTo>
                  <a:pt x="270511" y="6975"/>
                </a:lnTo>
                <a:lnTo>
                  <a:pt x="258103" y="12968"/>
                </a:lnTo>
                <a:lnTo>
                  <a:pt x="246018" y="18187"/>
                </a:lnTo>
                <a:lnTo>
                  <a:pt x="234226" y="22839"/>
                </a:lnTo>
                <a:lnTo>
                  <a:pt x="222695" y="27131"/>
                </a:lnTo>
                <a:lnTo>
                  <a:pt x="211396" y="31269"/>
                </a:lnTo>
                <a:lnTo>
                  <a:pt x="200298" y="35461"/>
                </a:lnTo>
                <a:lnTo>
                  <a:pt x="189368" y="39915"/>
                </a:lnTo>
                <a:lnTo>
                  <a:pt x="183959" y="42303"/>
                </a:lnTo>
                <a:lnTo>
                  <a:pt x="184340" y="38468"/>
                </a:lnTo>
                <a:lnTo>
                  <a:pt x="187451" y="35902"/>
                </a:lnTo>
                <a:lnTo>
                  <a:pt x="191808" y="33908"/>
                </a:lnTo>
                <a:lnTo>
                  <a:pt x="180531" y="35133"/>
                </a:lnTo>
                <a:lnTo>
                  <a:pt x="169878" y="38975"/>
                </a:lnTo>
                <a:lnTo>
                  <a:pt x="169265" y="39547"/>
                </a:lnTo>
                <a:lnTo>
                  <a:pt x="170687" y="42214"/>
                </a:lnTo>
                <a:lnTo>
                  <a:pt x="174383" y="39941"/>
                </a:lnTo>
                <a:lnTo>
                  <a:pt x="177368" y="39281"/>
                </a:lnTo>
                <a:lnTo>
                  <a:pt x="169347" y="44441"/>
                </a:lnTo>
                <a:lnTo>
                  <a:pt x="157959" y="44756"/>
                </a:lnTo>
                <a:lnTo>
                  <a:pt x="150012" y="46685"/>
                </a:lnTo>
                <a:lnTo>
                  <a:pt x="156947" y="48226"/>
                </a:lnTo>
                <a:lnTo>
                  <a:pt x="152344" y="51309"/>
                </a:lnTo>
                <a:lnTo>
                  <a:pt x="142151" y="55054"/>
                </a:lnTo>
                <a:lnTo>
                  <a:pt x="144987" y="51089"/>
                </a:lnTo>
                <a:lnTo>
                  <a:pt x="148335" y="47347"/>
                </a:lnTo>
                <a:lnTo>
                  <a:pt x="146710" y="45161"/>
                </a:lnTo>
                <a:lnTo>
                  <a:pt x="134049" y="51423"/>
                </a:lnTo>
                <a:lnTo>
                  <a:pt x="123375" y="55773"/>
                </a:lnTo>
                <a:lnTo>
                  <a:pt x="121119" y="57403"/>
                </a:lnTo>
                <a:lnTo>
                  <a:pt x="122554" y="60070"/>
                </a:lnTo>
                <a:lnTo>
                  <a:pt x="126250" y="57784"/>
                </a:lnTo>
                <a:lnTo>
                  <a:pt x="129235" y="57111"/>
                </a:lnTo>
                <a:lnTo>
                  <a:pt x="118529" y="65953"/>
                </a:lnTo>
                <a:lnTo>
                  <a:pt x="106899" y="71847"/>
                </a:lnTo>
                <a:lnTo>
                  <a:pt x="94665" y="75294"/>
                </a:lnTo>
                <a:lnTo>
                  <a:pt x="82144" y="76799"/>
                </a:lnTo>
                <a:lnTo>
                  <a:pt x="69654" y="76862"/>
                </a:lnTo>
                <a:lnTo>
                  <a:pt x="57515" y="75987"/>
                </a:lnTo>
                <a:lnTo>
                  <a:pt x="46044" y="74676"/>
                </a:lnTo>
                <a:lnTo>
                  <a:pt x="35561" y="73431"/>
                </a:lnTo>
                <a:lnTo>
                  <a:pt x="33934" y="73266"/>
                </a:lnTo>
                <a:lnTo>
                  <a:pt x="32010" y="85841"/>
                </a:lnTo>
                <a:lnTo>
                  <a:pt x="29840" y="98302"/>
                </a:lnTo>
                <a:lnTo>
                  <a:pt x="27551" y="110706"/>
                </a:lnTo>
                <a:lnTo>
                  <a:pt x="25264" y="123112"/>
                </a:lnTo>
                <a:lnTo>
                  <a:pt x="23106" y="135576"/>
                </a:lnTo>
                <a:lnTo>
                  <a:pt x="21199" y="148157"/>
                </a:lnTo>
                <a:lnTo>
                  <a:pt x="19668" y="160912"/>
                </a:lnTo>
                <a:lnTo>
                  <a:pt x="19164" y="166382"/>
                </a:lnTo>
                <a:lnTo>
                  <a:pt x="14719" y="167360"/>
                </a:lnTo>
                <a:lnTo>
                  <a:pt x="12141" y="164261"/>
                </a:lnTo>
                <a:lnTo>
                  <a:pt x="10782" y="158521"/>
                </a:lnTo>
                <a:lnTo>
                  <a:pt x="11247" y="168166"/>
                </a:lnTo>
                <a:lnTo>
                  <a:pt x="16178" y="179855"/>
                </a:lnTo>
                <a:lnTo>
                  <a:pt x="16408" y="181076"/>
                </a:lnTo>
                <a:lnTo>
                  <a:pt x="9821" y="171903"/>
                </a:lnTo>
                <a:lnTo>
                  <a:pt x="5503" y="157815"/>
                </a:lnTo>
                <a:lnTo>
                  <a:pt x="0" y="151561"/>
                </a:lnTo>
                <a:lnTo>
                  <a:pt x="4856" y="167443"/>
                </a:lnTo>
                <a:lnTo>
                  <a:pt x="10845" y="180856"/>
                </a:lnTo>
                <a:lnTo>
                  <a:pt x="17760" y="192252"/>
                </a:lnTo>
                <a:lnTo>
                  <a:pt x="25395" y="202081"/>
                </a:lnTo>
                <a:lnTo>
                  <a:pt x="33541" y="210794"/>
                </a:lnTo>
                <a:lnTo>
                  <a:pt x="41993" y="218844"/>
                </a:lnTo>
                <a:lnTo>
                  <a:pt x="50544" y="226680"/>
                </a:lnTo>
                <a:lnTo>
                  <a:pt x="58987" y="234754"/>
                </a:lnTo>
                <a:lnTo>
                  <a:pt x="62166" y="238023"/>
                </a:lnTo>
                <a:lnTo>
                  <a:pt x="74625" y="233899"/>
                </a:lnTo>
                <a:lnTo>
                  <a:pt x="87325" y="229830"/>
                </a:lnTo>
                <a:lnTo>
                  <a:pt x="100232" y="225806"/>
                </a:lnTo>
                <a:lnTo>
                  <a:pt x="113309" y="221818"/>
                </a:lnTo>
                <a:lnTo>
                  <a:pt x="126519" y="217855"/>
                </a:lnTo>
                <a:lnTo>
                  <a:pt x="139826" y="213908"/>
                </a:lnTo>
                <a:lnTo>
                  <a:pt x="153195" y="209967"/>
                </a:lnTo>
                <a:lnTo>
                  <a:pt x="166588" y="206023"/>
                </a:lnTo>
                <a:lnTo>
                  <a:pt x="179969" y="202065"/>
                </a:lnTo>
                <a:lnTo>
                  <a:pt x="193303" y="198085"/>
                </a:lnTo>
                <a:lnTo>
                  <a:pt x="206553" y="194071"/>
                </a:lnTo>
                <a:lnTo>
                  <a:pt x="219682" y="190014"/>
                </a:lnTo>
                <a:lnTo>
                  <a:pt x="232655" y="185905"/>
                </a:lnTo>
                <a:lnTo>
                  <a:pt x="245436" y="181734"/>
                </a:lnTo>
                <a:lnTo>
                  <a:pt x="257987" y="177490"/>
                </a:lnTo>
                <a:lnTo>
                  <a:pt x="270273" y="173165"/>
                </a:lnTo>
                <a:lnTo>
                  <a:pt x="282257" y="168748"/>
                </a:lnTo>
                <a:lnTo>
                  <a:pt x="293904" y="164230"/>
                </a:lnTo>
                <a:lnTo>
                  <a:pt x="305177" y="159601"/>
                </a:lnTo>
                <a:lnTo>
                  <a:pt x="316039" y="154851"/>
                </a:lnTo>
                <a:lnTo>
                  <a:pt x="315747" y="154038"/>
                </a:lnTo>
                <a:lnTo>
                  <a:pt x="315442" y="153238"/>
                </a:lnTo>
                <a:lnTo>
                  <a:pt x="315150" y="1524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4067700" y="5585048"/>
            <a:ext cx="53726" cy="216382"/>
          </a:xfrm>
          <a:custGeom>
            <a:avLst/>
            <a:gdLst/>
            <a:ahLst/>
            <a:cxnLst/>
            <a:rect l="l" t="t" r="r" b="b"/>
            <a:pathLst>
              <a:path w="53726" h="216382">
                <a:moveTo>
                  <a:pt x="437" y="78630"/>
                </a:moveTo>
                <a:lnTo>
                  <a:pt x="0" y="90832"/>
                </a:lnTo>
                <a:lnTo>
                  <a:pt x="507" y="103272"/>
                </a:lnTo>
                <a:lnTo>
                  <a:pt x="1948" y="115862"/>
                </a:lnTo>
                <a:lnTo>
                  <a:pt x="4313" y="128515"/>
                </a:lnTo>
                <a:lnTo>
                  <a:pt x="7591" y="141145"/>
                </a:lnTo>
                <a:lnTo>
                  <a:pt x="11771" y="153664"/>
                </a:lnTo>
                <a:lnTo>
                  <a:pt x="16842" y="165986"/>
                </a:lnTo>
                <a:lnTo>
                  <a:pt x="22794" y="178023"/>
                </a:lnTo>
                <a:lnTo>
                  <a:pt x="29616" y="189688"/>
                </a:lnTo>
                <a:lnTo>
                  <a:pt x="37298" y="200895"/>
                </a:lnTo>
                <a:lnTo>
                  <a:pt x="42029" y="207009"/>
                </a:lnTo>
                <a:lnTo>
                  <a:pt x="43127" y="203753"/>
                </a:lnTo>
                <a:lnTo>
                  <a:pt x="49148" y="210450"/>
                </a:lnTo>
                <a:lnTo>
                  <a:pt x="53726" y="216382"/>
                </a:lnTo>
                <a:lnTo>
                  <a:pt x="52000" y="208423"/>
                </a:lnTo>
                <a:lnTo>
                  <a:pt x="45377" y="199126"/>
                </a:lnTo>
                <a:lnTo>
                  <a:pt x="37195" y="188524"/>
                </a:lnTo>
                <a:lnTo>
                  <a:pt x="30793" y="176646"/>
                </a:lnTo>
                <a:lnTo>
                  <a:pt x="29279" y="165201"/>
                </a:lnTo>
                <a:lnTo>
                  <a:pt x="23845" y="150542"/>
                </a:lnTo>
                <a:lnTo>
                  <a:pt x="19354" y="136316"/>
                </a:lnTo>
                <a:lnTo>
                  <a:pt x="15841" y="122538"/>
                </a:lnTo>
                <a:lnTo>
                  <a:pt x="13343" y="109227"/>
                </a:lnTo>
                <a:lnTo>
                  <a:pt x="11896" y="96398"/>
                </a:lnTo>
                <a:lnTo>
                  <a:pt x="11536" y="84067"/>
                </a:lnTo>
                <a:lnTo>
                  <a:pt x="12299" y="72251"/>
                </a:lnTo>
                <a:lnTo>
                  <a:pt x="14221" y="60967"/>
                </a:lnTo>
                <a:lnTo>
                  <a:pt x="17338" y="50230"/>
                </a:lnTo>
                <a:lnTo>
                  <a:pt x="21687" y="40058"/>
                </a:lnTo>
                <a:lnTo>
                  <a:pt x="27303" y="30467"/>
                </a:lnTo>
                <a:lnTo>
                  <a:pt x="34222" y="21473"/>
                </a:lnTo>
                <a:lnTo>
                  <a:pt x="42482" y="13093"/>
                </a:lnTo>
                <a:lnTo>
                  <a:pt x="43071" y="10426"/>
                </a:lnTo>
                <a:lnTo>
                  <a:pt x="42779" y="9639"/>
                </a:lnTo>
                <a:lnTo>
                  <a:pt x="40366" y="10528"/>
                </a:lnTo>
                <a:lnTo>
                  <a:pt x="38015" y="6533"/>
                </a:lnTo>
                <a:lnTo>
                  <a:pt x="41657" y="3246"/>
                </a:lnTo>
                <a:lnTo>
                  <a:pt x="39210" y="0"/>
                </a:lnTo>
                <a:lnTo>
                  <a:pt x="30835" y="7171"/>
                </a:lnTo>
                <a:lnTo>
                  <a:pt x="23489" y="15275"/>
                </a:lnTo>
                <a:lnTo>
                  <a:pt x="17161" y="24226"/>
                </a:lnTo>
                <a:lnTo>
                  <a:pt x="11842" y="33936"/>
                </a:lnTo>
                <a:lnTo>
                  <a:pt x="7521" y="44318"/>
                </a:lnTo>
                <a:lnTo>
                  <a:pt x="4187" y="55286"/>
                </a:lnTo>
                <a:lnTo>
                  <a:pt x="1829" y="66753"/>
                </a:lnTo>
                <a:lnTo>
                  <a:pt x="437" y="786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4067700" y="5585048"/>
            <a:ext cx="53726" cy="216382"/>
          </a:xfrm>
          <a:custGeom>
            <a:avLst/>
            <a:gdLst/>
            <a:ahLst/>
            <a:cxnLst/>
            <a:rect l="l" t="t" r="r" b="b"/>
            <a:pathLst>
              <a:path w="53726" h="216382">
                <a:moveTo>
                  <a:pt x="42779" y="9639"/>
                </a:moveTo>
                <a:lnTo>
                  <a:pt x="41966" y="9931"/>
                </a:lnTo>
                <a:lnTo>
                  <a:pt x="41153" y="10236"/>
                </a:lnTo>
                <a:lnTo>
                  <a:pt x="40366" y="10528"/>
                </a:lnTo>
                <a:lnTo>
                  <a:pt x="38015" y="6533"/>
                </a:lnTo>
                <a:lnTo>
                  <a:pt x="41657" y="3246"/>
                </a:lnTo>
                <a:lnTo>
                  <a:pt x="39210" y="0"/>
                </a:lnTo>
                <a:lnTo>
                  <a:pt x="30835" y="7171"/>
                </a:lnTo>
                <a:lnTo>
                  <a:pt x="23489" y="15275"/>
                </a:lnTo>
                <a:lnTo>
                  <a:pt x="17161" y="24226"/>
                </a:lnTo>
                <a:lnTo>
                  <a:pt x="11842" y="33936"/>
                </a:lnTo>
                <a:lnTo>
                  <a:pt x="7521" y="44318"/>
                </a:lnTo>
                <a:lnTo>
                  <a:pt x="4187" y="55286"/>
                </a:lnTo>
                <a:lnTo>
                  <a:pt x="1829" y="66753"/>
                </a:lnTo>
                <a:lnTo>
                  <a:pt x="437" y="78630"/>
                </a:lnTo>
                <a:lnTo>
                  <a:pt x="0" y="90832"/>
                </a:lnTo>
                <a:lnTo>
                  <a:pt x="507" y="103272"/>
                </a:lnTo>
                <a:lnTo>
                  <a:pt x="1948" y="115862"/>
                </a:lnTo>
                <a:lnTo>
                  <a:pt x="4313" y="128515"/>
                </a:lnTo>
                <a:lnTo>
                  <a:pt x="7591" y="141145"/>
                </a:lnTo>
                <a:lnTo>
                  <a:pt x="11771" y="153664"/>
                </a:lnTo>
                <a:lnTo>
                  <a:pt x="16842" y="165986"/>
                </a:lnTo>
                <a:lnTo>
                  <a:pt x="22794" y="178023"/>
                </a:lnTo>
                <a:lnTo>
                  <a:pt x="29616" y="189688"/>
                </a:lnTo>
                <a:lnTo>
                  <a:pt x="37298" y="200895"/>
                </a:lnTo>
                <a:lnTo>
                  <a:pt x="42029" y="207009"/>
                </a:lnTo>
                <a:lnTo>
                  <a:pt x="43127" y="203753"/>
                </a:lnTo>
                <a:lnTo>
                  <a:pt x="49148" y="210450"/>
                </a:lnTo>
                <a:lnTo>
                  <a:pt x="53726" y="216382"/>
                </a:lnTo>
                <a:lnTo>
                  <a:pt x="52000" y="208423"/>
                </a:lnTo>
                <a:lnTo>
                  <a:pt x="45377" y="199126"/>
                </a:lnTo>
                <a:lnTo>
                  <a:pt x="37195" y="188524"/>
                </a:lnTo>
                <a:lnTo>
                  <a:pt x="30793" y="176646"/>
                </a:lnTo>
                <a:lnTo>
                  <a:pt x="29279" y="165201"/>
                </a:lnTo>
                <a:lnTo>
                  <a:pt x="23845" y="150542"/>
                </a:lnTo>
                <a:lnTo>
                  <a:pt x="19354" y="136316"/>
                </a:lnTo>
                <a:lnTo>
                  <a:pt x="15841" y="122538"/>
                </a:lnTo>
                <a:lnTo>
                  <a:pt x="13343" y="109227"/>
                </a:lnTo>
                <a:lnTo>
                  <a:pt x="11896" y="96398"/>
                </a:lnTo>
                <a:lnTo>
                  <a:pt x="11536" y="84067"/>
                </a:lnTo>
                <a:lnTo>
                  <a:pt x="12299" y="72251"/>
                </a:lnTo>
                <a:lnTo>
                  <a:pt x="14221" y="60967"/>
                </a:lnTo>
                <a:lnTo>
                  <a:pt x="17338" y="50230"/>
                </a:lnTo>
                <a:lnTo>
                  <a:pt x="21687" y="40058"/>
                </a:lnTo>
                <a:lnTo>
                  <a:pt x="27303" y="30467"/>
                </a:lnTo>
                <a:lnTo>
                  <a:pt x="34222" y="21473"/>
                </a:lnTo>
                <a:lnTo>
                  <a:pt x="42482" y="13093"/>
                </a:lnTo>
                <a:lnTo>
                  <a:pt x="43668" y="12039"/>
                </a:lnTo>
                <a:lnTo>
                  <a:pt x="43376" y="11239"/>
                </a:lnTo>
                <a:lnTo>
                  <a:pt x="43071" y="10426"/>
                </a:lnTo>
                <a:lnTo>
                  <a:pt x="42779" y="96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3977265" y="5015252"/>
            <a:ext cx="530110" cy="365582"/>
          </a:xfrm>
          <a:custGeom>
            <a:avLst/>
            <a:gdLst/>
            <a:ahLst/>
            <a:cxnLst/>
            <a:rect l="l" t="t" r="r" b="b"/>
            <a:pathLst>
              <a:path w="530110" h="365582">
                <a:moveTo>
                  <a:pt x="475092" y="100010"/>
                </a:moveTo>
                <a:lnTo>
                  <a:pt x="487176" y="96882"/>
                </a:lnTo>
                <a:lnTo>
                  <a:pt x="499287" y="93696"/>
                </a:lnTo>
                <a:lnTo>
                  <a:pt x="511485" y="90317"/>
                </a:lnTo>
                <a:lnTo>
                  <a:pt x="523832" y="86610"/>
                </a:lnTo>
                <a:lnTo>
                  <a:pt x="530110" y="84581"/>
                </a:lnTo>
                <a:lnTo>
                  <a:pt x="527930" y="72964"/>
                </a:lnTo>
                <a:lnTo>
                  <a:pt x="524235" y="60661"/>
                </a:lnTo>
                <a:lnTo>
                  <a:pt x="520915" y="52412"/>
                </a:lnTo>
                <a:lnTo>
                  <a:pt x="516902" y="53898"/>
                </a:lnTo>
                <a:lnTo>
                  <a:pt x="512902" y="55384"/>
                </a:lnTo>
                <a:lnTo>
                  <a:pt x="508876" y="56870"/>
                </a:lnTo>
                <a:lnTo>
                  <a:pt x="503619" y="45932"/>
                </a:lnTo>
                <a:lnTo>
                  <a:pt x="498486" y="34720"/>
                </a:lnTo>
                <a:lnTo>
                  <a:pt x="493539" y="23098"/>
                </a:lnTo>
                <a:lnTo>
                  <a:pt x="488838" y="10932"/>
                </a:lnTo>
                <a:lnTo>
                  <a:pt x="485063" y="0"/>
                </a:lnTo>
                <a:lnTo>
                  <a:pt x="482663" y="888"/>
                </a:lnTo>
                <a:lnTo>
                  <a:pt x="473427" y="9646"/>
                </a:lnTo>
                <a:lnTo>
                  <a:pt x="464375" y="18486"/>
                </a:lnTo>
                <a:lnTo>
                  <a:pt x="455402" y="27362"/>
                </a:lnTo>
                <a:lnTo>
                  <a:pt x="446404" y="36227"/>
                </a:lnTo>
                <a:lnTo>
                  <a:pt x="437276" y="45032"/>
                </a:lnTo>
                <a:lnTo>
                  <a:pt x="427915" y="53730"/>
                </a:lnTo>
                <a:lnTo>
                  <a:pt x="422059" y="58953"/>
                </a:lnTo>
                <a:lnTo>
                  <a:pt x="418142" y="61182"/>
                </a:lnTo>
                <a:lnTo>
                  <a:pt x="407064" y="56965"/>
                </a:lnTo>
                <a:lnTo>
                  <a:pt x="396634" y="48313"/>
                </a:lnTo>
                <a:lnTo>
                  <a:pt x="395655" y="46837"/>
                </a:lnTo>
                <a:lnTo>
                  <a:pt x="393001" y="48259"/>
                </a:lnTo>
                <a:lnTo>
                  <a:pt x="389953" y="46215"/>
                </a:lnTo>
                <a:lnTo>
                  <a:pt x="383794" y="47370"/>
                </a:lnTo>
                <a:lnTo>
                  <a:pt x="386346" y="52552"/>
                </a:lnTo>
                <a:lnTo>
                  <a:pt x="378815" y="53073"/>
                </a:lnTo>
                <a:lnTo>
                  <a:pt x="376656" y="57416"/>
                </a:lnTo>
                <a:lnTo>
                  <a:pt x="380301" y="64427"/>
                </a:lnTo>
                <a:lnTo>
                  <a:pt x="382651" y="70827"/>
                </a:lnTo>
                <a:lnTo>
                  <a:pt x="366611" y="81315"/>
                </a:lnTo>
                <a:lnTo>
                  <a:pt x="350498" y="91907"/>
                </a:lnTo>
                <a:lnTo>
                  <a:pt x="334324" y="102589"/>
                </a:lnTo>
                <a:lnTo>
                  <a:pt x="318099" y="113345"/>
                </a:lnTo>
                <a:lnTo>
                  <a:pt x="301837" y="124160"/>
                </a:lnTo>
                <a:lnTo>
                  <a:pt x="285550" y="135018"/>
                </a:lnTo>
                <a:lnTo>
                  <a:pt x="269249" y="145904"/>
                </a:lnTo>
                <a:lnTo>
                  <a:pt x="252946" y="156802"/>
                </a:lnTo>
                <a:lnTo>
                  <a:pt x="236655" y="167698"/>
                </a:lnTo>
                <a:lnTo>
                  <a:pt x="220386" y="178574"/>
                </a:lnTo>
                <a:lnTo>
                  <a:pt x="204152" y="189417"/>
                </a:lnTo>
                <a:lnTo>
                  <a:pt x="187965" y="200210"/>
                </a:lnTo>
                <a:lnTo>
                  <a:pt x="171837" y="210939"/>
                </a:lnTo>
                <a:lnTo>
                  <a:pt x="155780" y="221588"/>
                </a:lnTo>
                <a:lnTo>
                  <a:pt x="139806" y="232140"/>
                </a:lnTo>
                <a:lnTo>
                  <a:pt x="123927" y="242582"/>
                </a:lnTo>
                <a:lnTo>
                  <a:pt x="108156" y="252897"/>
                </a:lnTo>
                <a:lnTo>
                  <a:pt x="92504" y="263071"/>
                </a:lnTo>
                <a:lnTo>
                  <a:pt x="76984" y="273087"/>
                </a:lnTo>
                <a:lnTo>
                  <a:pt x="61607" y="282930"/>
                </a:lnTo>
                <a:lnTo>
                  <a:pt x="52255" y="292564"/>
                </a:lnTo>
                <a:lnTo>
                  <a:pt x="47123" y="304125"/>
                </a:lnTo>
                <a:lnTo>
                  <a:pt x="42550" y="315934"/>
                </a:lnTo>
                <a:lnTo>
                  <a:pt x="41643" y="317703"/>
                </a:lnTo>
                <a:lnTo>
                  <a:pt x="35303" y="308758"/>
                </a:lnTo>
                <a:lnTo>
                  <a:pt x="30712" y="296005"/>
                </a:lnTo>
                <a:lnTo>
                  <a:pt x="26332" y="282795"/>
                </a:lnTo>
                <a:lnTo>
                  <a:pt x="24066" y="277685"/>
                </a:lnTo>
                <a:lnTo>
                  <a:pt x="12154" y="282107"/>
                </a:lnTo>
                <a:lnTo>
                  <a:pt x="252" y="286520"/>
                </a:lnTo>
                <a:lnTo>
                  <a:pt x="0" y="286613"/>
                </a:lnTo>
                <a:lnTo>
                  <a:pt x="5116" y="299147"/>
                </a:lnTo>
                <a:lnTo>
                  <a:pt x="9266" y="311235"/>
                </a:lnTo>
                <a:lnTo>
                  <a:pt x="12834" y="323055"/>
                </a:lnTo>
                <a:lnTo>
                  <a:pt x="16206" y="334785"/>
                </a:lnTo>
                <a:lnTo>
                  <a:pt x="19767" y="346603"/>
                </a:lnTo>
                <a:lnTo>
                  <a:pt x="23902" y="358686"/>
                </a:lnTo>
                <a:lnTo>
                  <a:pt x="26162" y="364528"/>
                </a:lnTo>
                <a:lnTo>
                  <a:pt x="30353" y="362610"/>
                </a:lnTo>
                <a:lnTo>
                  <a:pt x="32321" y="365582"/>
                </a:lnTo>
                <a:lnTo>
                  <a:pt x="36677" y="363359"/>
                </a:lnTo>
                <a:lnTo>
                  <a:pt x="37706" y="357847"/>
                </a:lnTo>
                <a:lnTo>
                  <a:pt x="44094" y="354787"/>
                </a:lnTo>
                <a:lnTo>
                  <a:pt x="45135" y="349275"/>
                </a:lnTo>
                <a:lnTo>
                  <a:pt x="63111" y="337954"/>
                </a:lnTo>
                <a:lnTo>
                  <a:pt x="80897" y="326546"/>
                </a:lnTo>
                <a:lnTo>
                  <a:pt x="98520" y="315063"/>
                </a:lnTo>
                <a:lnTo>
                  <a:pt x="116005" y="303517"/>
                </a:lnTo>
                <a:lnTo>
                  <a:pt x="133378" y="291919"/>
                </a:lnTo>
                <a:lnTo>
                  <a:pt x="150666" y="280282"/>
                </a:lnTo>
                <a:lnTo>
                  <a:pt x="167893" y="268618"/>
                </a:lnTo>
                <a:lnTo>
                  <a:pt x="185086" y="256937"/>
                </a:lnTo>
                <a:lnTo>
                  <a:pt x="202270" y="245253"/>
                </a:lnTo>
                <a:lnTo>
                  <a:pt x="219471" y="233576"/>
                </a:lnTo>
                <a:lnTo>
                  <a:pt x="236715" y="221920"/>
                </a:lnTo>
                <a:lnTo>
                  <a:pt x="254028" y="210294"/>
                </a:lnTo>
                <a:lnTo>
                  <a:pt x="271435" y="198713"/>
                </a:lnTo>
                <a:lnTo>
                  <a:pt x="288963" y="187186"/>
                </a:lnTo>
                <a:lnTo>
                  <a:pt x="306636" y="175726"/>
                </a:lnTo>
                <a:lnTo>
                  <a:pt x="324481" y="164346"/>
                </a:lnTo>
                <a:lnTo>
                  <a:pt x="342523" y="153056"/>
                </a:lnTo>
                <a:lnTo>
                  <a:pt x="360789" y="141869"/>
                </a:lnTo>
                <a:lnTo>
                  <a:pt x="379304" y="130796"/>
                </a:lnTo>
                <a:lnTo>
                  <a:pt x="398094" y="119849"/>
                </a:lnTo>
                <a:lnTo>
                  <a:pt x="409385" y="116725"/>
                </a:lnTo>
                <a:lnTo>
                  <a:pt x="423294" y="111604"/>
                </a:lnTo>
                <a:lnTo>
                  <a:pt x="434780" y="108959"/>
                </a:lnTo>
                <a:lnTo>
                  <a:pt x="438391" y="110388"/>
                </a:lnTo>
                <a:lnTo>
                  <a:pt x="450760" y="106629"/>
                </a:lnTo>
                <a:lnTo>
                  <a:pt x="462973" y="103214"/>
                </a:lnTo>
                <a:lnTo>
                  <a:pt x="475092" y="1000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3977265" y="5015252"/>
            <a:ext cx="530110" cy="365582"/>
          </a:xfrm>
          <a:custGeom>
            <a:avLst/>
            <a:gdLst/>
            <a:ahLst/>
            <a:cxnLst/>
            <a:rect l="l" t="t" r="r" b="b"/>
            <a:pathLst>
              <a:path w="530110" h="365582">
                <a:moveTo>
                  <a:pt x="485063" y="0"/>
                </a:moveTo>
                <a:lnTo>
                  <a:pt x="484251" y="292"/>
                </a:lnTo>
                <a:lnTo>
                  <a:pt x="483463" y="596"/>
                </a:lnTo>
                <a:lnTo>
                  <a:pt x="482663" y="888"/>
                </a:lnTo>
                <a:lnTo>
                  <a:pt x="473427" y="9646"/>
                </a:lnTo>
                <a:lnTo>
                  <a:pt x="464375" y="18486"/>
                </a:lnTo>
                <a:lnTo>
                  <a:pt x="455402" y="27362"/>
                </a:lnTo>
                <a:lnTo>
                  <a:pt x="446404" y="36227"/>
                </a:lnTo>
                <a:lnTo>
                  <a:pt x="437276" y="45032"/>
                </a:lnTo>
                <a:lnTo>
                  <a:pt x="427915" y="53730"/>
                </a:lnTo>
                <a:lnTo>
                  <a:pt x="422059" y="58953"/>
                </a:lnTo>
                <a:lnTo>
                  <a:pt x="418142" y="61182"/>
                </a:lnTo>
                <a:lnTo>
                  <a:pt x="407064" y="56965"/>
                </a:lnTo>
                <a:lnTo>
                  <a:pt x="396634" y="48313"/>
                </a:lnTo>
                <a:lnTo>
                  <a:pt x="395655" y="46837"/>
                </a:lnTo>
                <a:lnTo>
                  <a:pt x="393001" y="48259"/>
                </a:lnTo>
                <a:lnTo>
                  <a:pt x="391185" y="47904"/>
                </a:lnTo>
                <a:lnTo>
                  <a:pt x="389953" y="46215"/>
                </a:lnTo>
                <a:lnTo>
                  <a:pt x="383794" y="47370"/>
                </a:lnTo>
                <a:lnTo>
                  <a:pt x="386346" y="52552"/>
                </a:lnTo>
                <a:lnTo>
                  <a:pt x="378815" y="53073"/>
                </a:lnTo>
                <a:lnTo>
                  <a:pt x="376656" y="57416"/>
                </a:lnTo>
                <a:lnTo>
                  <a:pt x="380301" y="64427"/>
                </a:lnTo>
                <a:lnTo>
                  <a:pt x="382651" y="70827"/>
                </a:lnTo>
                <a:lnTo>
                  <a:pt x="366611" y="81315"/>
                </a:lnTo>
                <a:lnTo>
                  <a:pt x="350498" y="91907"/>
                </a:lnTo>
                <a:lnTo>
                  <a:pt x="334324" y="102589"/>
                </a:lnTo>
                <a:lnTo>
                  <a:pt x="318099" y="113345"/>
                </a:lnTo>
                <a:lnTo>
                  <a:pt x="301837" y="124160"/>
                </a:lnTo>
                <a:lnTo>
                  <a:pt x="285550" y="135018"/>
                </a:lnTo>
                <a:lnTo>
                  <a:pt x="269249" y="145904"/>
                </a:lnTo>
                <a:lnTo>
                  <a:pt x="252946" y="156802"/>
                </a:lnTo>
                <a:lnTo>
                  <a:pt x="236655" y="167698"/>
                </a:lnTo>
                <a:lnTo>
                  <a:pt x="220386" y="178574"/>
                </a:lnTo>
                <a:lnTo>
                  <a:pt x="204152" y="189417"/>
                </a:lnTo>
                <a:lnTo>
                  <a:pt x="187965" y="200210"/>
                </a:lnTo>
                <a:lnTo>
                  <a:pt x="171837" y="210939"/>
                </a:lnTo>
                <a:lnTo>
                  <a:pt x="155780" y="221588"/>
                </a:lnTo>
                <a:lnTo>
                  <a:pt x="139806" y="232140"/>
                </a:lnTo>
                <a:lnTo>
                  <a:pt x="123927" y="242582"/>
                </a:lnTo>
                <a:lnTo>
                  <a:pt x="108156" y="252897"/>
                </a:lnTo>
                <a:lnTo>
                  <a:pt x="92504" y="263071"/>
                </a:lnTo>
                <a:lnTo>
                  <a:pt x="76984" y="273087"/>
                </a:lnTo>
                <a:lnTo>
                  <a:pt x="61607" y="282930"/>
                </a:lnTo>
                <a:lnTo>
                  <a:pt x="52255" y="292564"/>
                </a:lnTo>
                <a:lnTo>
                  <a:pt x="47123" y="304125"/>
                </a:lnTo>
                <a:lnTo>
                  <a:pt x="42550" y="315934"/>
                </a:lnTo>
                <a:lnTo>
                  <a:pt x="41643" y="317703"/>
                </a:lnTo>
                <a:lnTo>
                  <a:pt x="35303" y="308758"/>
                </a:lnTo>
                <a:lnTo>
                  <a:pt x="30712" y="296005"/>
                </a:lnTo>
                <a:lnTo>
                  <a:pt x="26332" y="282795"/>
                </a:lnTo>
                <a:lnTo>
                  <a:pt x="24066" y="277685"/>
                </a:lnTo>
                <a:lnTo>
                  <a:pt x="12154" y="282107"/>
                </a:lnTo>
                <a:lnTo>
                  <a:pt x="252" y="286520"/>
                </a:lnTo>
                <a:lnTo>
                  <a:pt x="0" y="286613"/>
                </a:lnTo>
                <a:lnTo>
                  <a:pt x="5116" y="299147"/>
                </a:lnTo>
                <a:lnTo>
                  <a:pt x="9266" y="311235"/>
                </a:lnTo>
                <a:lnTo>
                  <a:pt x="12834" y="323055"/>
                </a:lnTo>
                <a:lnTo>
                  <a:pt x="16206" y="334785"/>
                </a:lnTo>
                <a:lnTo>
                  <a:pt x="19767" y="346603"/>
                </a:lnTo>
                <a:lnTo>
                  <a:pt x="23902" y="358686"/>
                </a:lnTo>
                <a:lnTo>
                  <a:pt x="26162" y="364528"/>
                </a:lnTo>
                <a:lnTo>
                  <a:pt x="30353" y="362610"/>
                </a:lnTo>
                <a:lnTo>
                  <a:pt x="32321" y="365582"/>
                </a:lnTo>
                <a:lnTo>
                  <a:pt x="36677" y="363359"/>
                </a:lnTo>
                <a:lnTo>
                  <a:pt x="37706" y="357847"/>
                </a:lnTo>
                <a:lnTo>
                  <a:pt x="44094" y="354787"/>
                </a:lnTo>
                <a:lnTo>
                  <a:pt x="45135" y="349275"/>
                </a:lnTo>
                <a:lnTo>
                  <a:pt x="63111" y="337954"/>
                </a:lnTo>
                <a:lnTo>
                  <a:pt x="80897" y="326546"/>
                </a:lnTo>
                <a:lnTo>
                  <a:pt x="98520" y="315063"/>
                </a:lnTo>
                <a:lnTo>
                  <a:pt x="116005" y="303517"/>
                </a:lnTo>
                <a:lnTo>
                  <a:pt x="133378" y="291919"/>
                </a:lnTo>
                <a:lnTo>
                  <a:pt x="150666" y="280282"/>
                </a:lnTo>
                <a:lnTo>
                  <a:pt x="167893" y="268618"/>
                </a:lnTo>
                <a:lnTo>
                  <a:pt x="185086" y="256937"/>
                </a:lnTo>
                <a:lnTo>
                  <a:pt x="202270" y="245253"/>
                </a:lnTo>
                <a:lnTo>
                  <a:pt x="219471" y="233576"/>
                </a:lnTo>
                <a:lnTo>
                  <a:pt x="236715" y="221920"/>
                </a:lnTo>
                <a:lnTo>
                  <a:pt x="254028" y="210294"/>
                </a:lnTo>
                <a:lnTo>
                  <a:pt x="271435" y="198713"/>
                </a:lnTo>
                <a:lnTo>
                  <a:pt x="288963" y="187186"/>
                </a:lnTo>
                <a:lnTo>
                  <a:pt x="306636" y="175726"/>
                </a:lnTo>
                <a:lnTo>
                  <a:pt x="324481" y="164346"/>
                </a:lnTo>
                <a:lnTo>
                  <a:pt x="342523" y="153056"/>
                </a:lnTo>
                <a:lnTo>
                  <a:pt x="360789" y="141869"/>
                </a:lnTo>
                <a:lnTo>
                  <a:pt x="379304" y="130796"/>
                </a:lnTo>
                <a:lnTo>
                  <a:pt x="398094" y="119849"/>
                </a:lnTo>
                <a:lnTo>
                  <a:pt x="409385" y="116725"/>
                </a:lnTo>
                <a:lnTo>
                  <a:pt x="423294" y="111604"/>
                </a:lnTo>
                <a:lnTo>
                  <a:pt x="434780" y="108959"/>
                </a:lnTo>
                <a:lnTo>
                  <a:pt x="438391" y="110388"/>
                </a:lnTo>
                <a:lnTo>
                  <a:pt x="450760" y="106629"/>
                </a:lnTo>
                <a:lnTo>
                  <a:pt x="462973" y="103214"/>
                </a:lnTo>
                <a:lnTo>
                  <a:pt x="475092" y="100010"/>
                </a:lnTo>
                <a:lnTo>
                  <a:pt x="487176" y="96882"/>
                </a:lnTo>
                <a:lnTo>
                  <a:pt x="499287" y="93696"/>
                </a:lnTo>
                <a:lnTo>
                  <a:pt x="511485" y="90317"/>
                </a:lnTo>
                <a:lnTo>
                  <a:pt x="523832" y="86610"/>
                </a:lnTo>
                <a:lnTo>
                  <a:pt x="530110" y="84581"/>
                </a:lnTo>
                <a:lnTo>
                  <a:pt x="527930" y="72964"/>
                </a:lnTo>
                <a:lnTo>
                  <a:pt x="524235" y="60661"/>
                </a:lnTo>
                <a:lnTo>
                  <a:pt x="520915" y="52412"/>
                </a:lnTo>
                <a:lnTo>
                  <a:pt x="516902" y="53898"/>
                </a:lnTo>
                <a:lnTo>
                  <a:pt x="512902" y="55384"/>
                </a:lnTo>
                <a:lnTo>
                  <a:pt x="508876" y="56870"/>
                </a:lnTo>
                <a:lnTo>
                  <a:pt x="503619" y="45932"/>
                </a:lnTo>
                <a:lnTo>
                  <a:pt x="498486" y="34720"/>
                </a:lnTo>
                <a:lnTo>
                  <a:pt x="493539" y="23098"/>
                </a:lnTo>
                <a:lnTo>
                  <a:pt x="488838" y="10932"/>
                </a:lnTo>
                <a:lnTo>
                  <a:pt x="48506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4050858" y="4788744"/>
            <a:ext cx="395687" cy="473504"/>
          </a:xfrm>
          <a:custGeom>
            <a:avLst/>
            <a:gdLst/>
            <a:ahLst/>
            <a:cxnLst/>
            <a:rect l="l" t="t" r="r" b="b"/>
            <a:pathLst>
              <a:path w="395687" h="473504">
                <a:moveTo>
                  <a:pt x="133667" y="39773"/>
                </a:moveTo>
                <a:lnTo>
                  <a:pt x="139179" y="47228"/>
                </a:lnTo>
                <a:lnTo>
                  <a:pt x="143865" y="43748"/>
                </a:lnTo>
                <a:lnTo>
                  <a:pt x="146654" y="48690"/>
                </a:lnTo>
                <a:lnTo>
                  <a:pt x="142230" y="57932"/>
                </a:lnTo>
                <a:lnTo>
                  <a:pt x="138963" y="67472"/>
                </a:lnTo>
                <a:lnTo>
                  <a:pt x="143755" y="59967"/>
                </a:lnTo>
                <a:lnTo>
                  <a:pt x="148373" y="48677"/>
                </a:lnTo>
                <a:lnTo>
                  <a:pt x="153645" y="37685"/>
                </a:lnTo>
                <a:lnTo>
                  <a:pt x="162852" y="28496"/>
                </a:lnTo>
                <a:lnTo>
                  <a:pt x="174807" y="26728"/>
                </a:lnTo>
                <a:lnTo>
                  <a:pt x="188002" y="25401"/>
                </a:lnTo>
                <a:lnTo>
                  <a:pt x="200915" y="24691"/>
                </a:lnTo>
                <a:lnTo>
                  <a:pt x="213589" y="24502"/>
                </a:lnTo>
                <a:lnTo>
                  <a:pt x="226067" y="24738"/>
                </a:lnTo>
                <a:lnTo>
                  <a:pt x="238394" y="25303"/>
                </a:lnTo>
                <a:lnTo>
                  <a:pt x="250614" y="26102"/>
                </a:lnTo>
                <a:lnTo>
                  <a:pt x="262769" y="27037"/>
                </a:lnTo>
                <a:lnTo>
                  <a:pt x="274904" y="28013"/>
                </a:lnTo>
                <a:lnTo>
                  <a:pt x="285595" y="27970"/>
                </a:lnTo>
                <a:lnTo>
                  <a:pt x="298583" y="27772"/>
                </a:lnTo>
                <a:lnTo>
                  <a:pt x="311585" y="27545"/>
                </a:lnTo>
                <a:lnTo>
                  <a:pt x="337377" y="27551"/>
                </a:lnTo>
                <a:lnTo>
                  <a:pt x="350041" y="28057"/>
                </a:lnTo>
                <a:lnTo>
                  <a:pt x="362466" y="29081"/>
                </a:lnTo>
                <a:lnTo>
                  <a:pt x="374588" y="30761"/>
                </a:lnTo>
                <a:lnTo>
                  <a:pt x="386346" y="33233"/>
                </a:lnTo>
                <a:lnTo>
                  <a:pt x="395687" y="4145"/>
                </a:lnTo>
                <a:lnTo>
                  <a:pt x="382774" y="4021"/>
                </a:lnTo>
                <a:lnTo>
                  <a:pt x="369938" y="3731"/>
                </a:lnTo>
                <a:lnTo>
                  <a:pt x="364109" y="4378"/>
                </a:lnTo>
                <a:lnTo>
                  <a:pt x="368211" y="9598"/>
                </a:lnTo>
                <a:lnTo>
                  <a:pt x="364502" y="11224"/>
                </a:lnTo>
                <a:lnTo>
                  <a:pt x="354972" y="11527"/>
                </a:lnTo>
                <a:lnTo>
                  <a:pt x="342186" y="11681"/>
                </a:lnTo>
                <a:lnTo>
                  <a:pt x="329507" y="11601"/>
                </a:lnTo>
                <a:lnTo>
                  <a:pt x="316903" y="11360"/>
                </a:lnTo>
                <a:lnTo>
                  <a:pt x="304340" y="11027"/>
                </a:lnTo>
                <a:lnTo>
                  <a:pt x="291787" y="10674"/>
                </a:lnTo>
                <a:lnTo>
                  <a:pt x="279211" y="10370"/>
                </a:lnTo>
                <a:lnTo>
                  <a:pt x="266579" y="10186"/>
                </a:lnTo>
                <a:lnTo>
                  <a:pt x="253860" y="10193"/>
                </a:lnTo>
                <a:lnTo>
                  <a:pt x="241020" y="10462"/>
                </a:lnTo>
                <a:lnTo>
                  <a:pt x="235800" y="11694"/>
                </a:lnTo>
                <a:lnTo>
                  <a:pt x="236448" y="124"/>
                </a:lnTo>
                <a:lnTo>
                  <a:pt x="231749" y="213"/>
                </a:lnTo>
                <a:lnTo>
                  <a:pt x="229002" y="699"/>
                </a:lnTo>
                <a:lnTo>
                  <a:pt x="217193" y="1730"/>
                </a:lnTo>
                <a:lnTo>
                  <a:pt x="205987" y="1447"/>
                </a:lnTo>
                <a:lnTo>
                  <a:pt x="195032" y="615"/>
                </a:lnTo>
                <a:lnTo>
                  <a:pt x="183977" y="0"/>
                </a:lnTo>
                <a:lnTo>
                  <a:pt x="172470" y="366"/>
                </a:lnTo>
                <a:lnTo>
                  <a:pt x="160161" y="2481"/>
                </a:lnTo>
                <a:lnTo>
                  <a:pt x="146697" y="7109"/>
                </a:lnTo>
                <a:lnTo>
                  <a:pt x="138270" y="19272"/>
                </a:lnTo>
                <a:lnTo>
                  <a:pt x="132238" y="30475"/>
                </a:lnTo>
                <a:lnTo>
                  <a:pt x="127063" y="42071"/>
                </a:lnTo>
                <a:lnTo>
                  <a:pt x="122398" y="53901"/>
                </a:lnTo>
                <a:lnTo>
                  <a:pt x="117896" y="65806"/>
                </a:lnTo>
                <a:lnTo>
                  <a:pt x="113209" y="77627"/>
                </a:lnTo>
                <a:lnTo>
                  <a:pt x="107990" y="89204"/>
                </a:lnTo>
                <a:lnTo>
                  <a:pt x="101892" y="100378"/>
                </a:lnTo>
                <a:lnTo>
                  <a:pt x="99656" y="106651"/>
                </a:lnTo>
                <a:lnTo>
                  <a:pt x="103238" y="103362"/>
                </a:lnTo>
                <a:lnTo>
                  <a:pt x="105460" y="110004"/>
                </a:lnTo>
                <a:lnTo>
                  <a:pt x="100404" y="119753"/>
                </a:lnTo>
                <a:lnTo>
                  <a:pt x="94776" y="131142"/>
                </a:lnTo>
                <a:lnTo>
                  <a:pt x="89356" y="142626"/>
                </a:lnTo>
                <a:lnTo>
                  <a:pt x="84110" y="154191"/>
                </a:lnTo>
                <a:lnTo>
                  <a:pt x="79004" y="165819"/>
                </a:lnTo>
                <a:lnTo>
                  <a:pt x="74002" y="177496"/>
                </a:lnTo>
                <a:lnTo>
                  <a:pt x="74615" y="190405"/>
                </a:lnTo>
                <a:lnTo>
                  <a:pt x="79761" y="178292"/>
                </a:lnTo>
                <a:lnTo>
                  <a:pt x="84859" y="166229"/>
                </a:lnTo>
                <a:lnTo>
                  <a:pt x="89930" y="154217"/>
                </a:lnTo>
                <a:lnTo>
                  <a:pt x="94992" y="142259"/>
                </a:lnTo>
                <a:lnTo>
                  <a:pt x="100065" y="130357"/>
                </a:lnTo>
                <a:lnTo>
                  <a:pt x="105169" y="118514"/>
                </a:lnTo>
                <a:lnTo>
                  <a:pt x="110324" y="106733"/>
                </a:lnTo>
                <a:lnTo>
                  <a:pt x="115549" y="95015"/>
                </a:lnTo>
                <a:lnTo>
                  <a:pt x="120863" y="83363"/>
                </a:lnTo>
                <a:lnTo>
                  <a:pt x="126287" y="71780"/>
                </a:lnTo>
                <a:lnTo>
                  <a:pt x="131840" y="60267"/>
                </a:lnTo>
                <a:lnTo>
                  <a:pt x="137541" y="48828"/>
                </a:lnTo>
                <a:lnTo>
                  <a:pt x="133667" y="39773"/>
                </a:lnTo>
                <a:close/>
              </a:path>
              <a:path w="395687" h="473504">
                <a:moveTo>
                  <a:pt x="519150" y="192059"/>
                </a:moveTo>
                <a:lnTo>
                  <a:pt x="518080" y="189937"/>
                </a:lnTo>
                <a:lnTo>
                  <a:pt x="513675" y="178266"/>
                </a:lnTo>
                <a:lnTo>
                  <a:pt x="512464" y="169276"/>
                </a:lnTo>
                <a:lnTo>
                  <a:pt x="512716" y="161541"/>
                </a:lnTo>
                <a:lnTo>
                  <a:pt x="512702" y="153636"/>
                </a:lnTo>
                <a:lnTo>
                  <a:pt x="510690" y="144133"/>
                </a:lnTo>
                <a:lnTo>
                  <a:pt x="504952" y="131607"/>
                </a:lnTo>
                <a:lnTo>
                  <a:pt x="505917" y="126730"/>
                </a:lnTo>
                <a:lnTo>
                  <a:pt x="514197" y="125206"/>
                </a:lnTo>
                <a:lnTo>
                  <a:pt x="517626" y="121447"/>
                </a:lnTo>
                <a:lnTo>
                  <a:pt x="517017" y="119847"/>
                </a:lnTo>
                <a:lnTo>
                  <a:pt x="514311" y="119936"/>
                </a:lnTo>
                <a:lnTo>
                  <a:pt x="509816" y="111912"/>
                </a:lnTo>
                <a:lnTo>
                  <a:pt x="504358" y="100165"/>
                </a:lnTo>
                <a:lnTo>
                  <a:pt x="499305" y="87534"/>
                </a:lnTo>
                <a:lnTo>
                  <a:pt x="494469" y="74431"/>
                </a:lnTo>
                <a:lnTo>
                  <a:pt x="489660" y="61266"/>
                </a:lnTo>
                <a:lnTo>
                  <a:pt x="484691" y="48449"/>
                </a:lnTo>
                <a:lnTo>
                  <a:pt x="479373" y="36391"/>
                </a:lnTo>
                <a:lnTo>
                  <a:pt x="473519" y="25502"/>
                </a:lnTo>
                <a:lnTo>
                  <a:pt x="466940" y="16193"/>
                </a:lnTo>
                <a:lnTo>
                  <a:pt x="459447" y="8874"/>
                </a:lnTo>
                <a:lnTo>
                  <a:pt x="446427" y="6630"/>
                </a:lnTo>
                <a:lnTo>
                  <a:pt x="434047" y="5343"/>
                </a:lnTo>
                <a:lnTo>
                  <a:pt x="421408" y="4622"/>
                </a:lnTo>
                <a:lnTo>
                  <a:pt x="408593" y="4284"/>
                </a:lnTo>
                <a:lnTo>
                  <a:pt x="395687" y="4145"/>
                </a:lnTo>
                <a:lnTo>
                  <a:pt x="386346" y="33233"/>
                </a:lnTo>
                <a:lnTo>
                  <a:pt x="369678" y="46153"/>
                </a:lnTo>
                <a:lnTo>
                  <a:pt x="352882" y="59015"/>
                </a:lnTo>
                <a:lnTo>
                  <a:pt x="335975" y="71825"/>
                </a:lnTo>
                <a:lnTo>
                  <a:pt x="318970" y="84591"/>
                </a:lnTo>
                <a:lnTo>
                  <a:pt x="301882" y="97318"/>
                </a:lnTo>
                <a:lnTo>
                  <a:pt x="284726" y="110013"/>
                </a:lnTo>
                <a:lnTo>
                  <a:pt x="267516" y="122684"/>
                </a:lnTo>
                <a:lnTo>
                  <a:pt x="250268" y="135336"/>
                </a:lnTo>
                <a:lnTo>
                  <a:pt x="232996" y="147978"/>
                </a:lnTo>
                <a:lnTo>
                  <a:pt x="215714" y="160615"/>
                </a:lnTo>
                <a:lnTo>
                  <a:pt x="198437" y="173255"/>
                </a:lnTo>
                <a:lnTo>
                  <a:pt x="181180" y="185904"/>
                </a:lnTo>
                <a:lnTo>
                  <a:pt x="163958" y="198568"/>
                </a:lnTo>
                <a:lnTo>
                  <a:pt x="146786" y="211256"/>
                </a:lnTo>
                <a:lnTo>
                  <a:pt x="129677" y="223973"/>
                </a:lnTo>
                <a:lnTo>
                  <a:pt x="112646" y="236726"/>
                </a:lnTo>
                <a:lnTo>
                  <a:pt x="95709" y="249522"/>
                </a:lnTo>
                <a:lnTo>
                  <a:pt x="78880" y="262368"/>
                </a:lnTo>
                <a:lnTo>
                  <a:pt x="62174" y="275270"/>
                </a:lnTo>
                <a:lnTo>
                  <a:pt x="45605" y="288236"/>
                </a:lnTo>
                <a:lnTo>
                  <a:pt x="47068" y="278774"/>
                </a:lnTo>
                <a:lnTo>
                  <a:pt x="51982" y="267097"/>
                </a:lnTo>
                <a:lnTo>
                  <a:pt x="57847" y="255858"/>
                </a:lnTo>
                <a:lnTo>
                  <a:pt x="62014" y="243837"/>
                </a:lnTo>
                <a:lnTo>
                  <a:pt x="57066" y="251703"/>
                </a:lnTo>
                <a:lnTo>
                  <a:pt x="52159" y="263386"/>
                </a:lnTo>
                <a:lnTo>
                  <a:pt x="47029" y="274963"/>
                </a:lnTo>
                <a:lnTo>
                  <a:pt x="39014" y="285213"/>
                </a:lnTo>
                <a:lnTo>
                  <a:pt x="33680" y="284566"/>
                </a:lnTo>
                <a:lnTo>
                  <a:pt x="33642" y="295412"/>
                </a:lnTo>
                <a:lnTo>
                  <a:pt x="29387" y="288782"/>
                </a:lnTo>
                <a:lnTo>
                  <a:pt x="35618" y="276364"/>
                </a:lnTo>
                <a:lnTo>
                  <a:pt x="41645" y="263976"/>
                </a:lnTo>
                <a:lnTo>
                  <a:pt x="47488" y="251620"/>
                </a:lnTo>
                <a:lnTo>
                  <a:pt x="53165" y="239298"/>
                </a:lnTo>
                <a:lnTo>
                  <a:pt x="58697" y="227013"/>
                </a:lnTo>
                <a:lnTo>
                  <a:pt x="64103" y="214768"/>
                </a:lnTo>
                <a:lnTo>
                  <a:pt x="69402" y="202564"/>
                </a:lnTo>
                <a:lnTo>
                  <a:pt x="74615" y="190405"/>
                </a:lnTo>
                <a:lnTo>
                  <a:pt x="74002" y="177496"/>
                </a:lnTo>
                <a:lnTo>
                  <a:pt x="69071" y="189205"/>
                </a:lnTo>
                <a:lnTo>
                  <a:pt x="64175" y="200931"/>
                </a:lnTo>
                <a:lnTo>
                  <a:pt x="59280" y="212657"/>
                </a:lnTo>
                <a:lnTo>
                  <a:pt x="54353" y="224369"/>
                </a:lnTo>
                <a:lnTo>
                  <a:pt x="49357" y="236050"/>
                </a:lnTo>
                <a:lnTo>
                  <a:pt x="44259" y="247685"/>
                </a:lnTo>
                <a:lnTo>
                  <a:pt x="40957" y="253463"/>
                </a:lnTo>
                <a:lnTo>
                  <a:pt x="41122" y="248599"/>
                </a:lnTo>
                <a:lnTo>
                  <a:pt x="34632" y="251254"/>
                </a:lnTo>
                <a:lnTo>
                  <a:pt x="32011" y="260876"/>
                </a:lnTo>
                <a:lnTo>
                  <a:pt x="27702" y="272770"/>
                </a:lnTo>
                <a:lnTo>
                  <a:pt x="22691" y="284343"/>
                </a:lnTo>
                <a:lnTo>
                  <a:pt x="17373" y="295777"/>
                </a:lnTo>
                <a:lnTo>
                  <a:pt x="12144" y="307251"/>
                </a:lnTo>
                <a:lnTo>
                  <a:pt x="7397" y="318948"/>
                </a:lnTo>
                <a:lnTo>
                  <a:pt x="3527" y="331048"/>
                </a:lnTo>
                <a:lnTo>
                  <a:pt x="930" y="343734"/>
                </a:lnTo>
                <a:lnTo>
                  <a:pt x="0" y="357184"/>
                </a:lnTo>
                <a:lnTo>
                  <a:pt x="3918" y="367632"/>
                </a:lnTo>
                <a:lnTo>
                  <a:pt x="7875" y="379903"/>
                </a:lnTo>
                <a:lnTo>
                  <a:pt x="11556" y="392411"/>
                </a:lnTo>
                <a:lnTo>
                  <a:pt x="15217" y="404942"/>
                </a:lnTo>
                <a:lnTo>
                  <a:pt x="19115" y="417284"/>
                </a:lnTo>
                <a:lnTo>
                  <a:pt x="23505" y="429222"/>
                </a:lnTo>
                <a:lnTo>
                  <a:pt x="28643" y="440545"/>
                </a:lnTo>
                <a:lnTo>
                  <a:pt x="34785" y="451037"/>
                </a:lnTo>
                <a:lnTo>
                  <a:pt x="34341" y="453371"/>
                </a:lnTo>
                <a:lnTo>
                  <a:pt x="26365" y="463411"/>
                </a:lnTo>
                <a:lnTo>
                  <a:pt x="18491" y="473504"/>
                </a:lnTo>
                <a:lnTo>
                  <a:pt x="19165" y="472920"/>
                </a:lnTo>
                <a:lnTo>
                  <a:pt x="28819" y="464097"/>
                </a:lnTo>
                <a:lnTo>
                  <a:pt x="37806" y="454965"/>
                </a:lnTo>
                <a:lnTo>
                  <a:pt x="46127" y="445526"/>
                </a:lnTo>
                <a:lnTo>
                  <a:pt x="53784" y="435785"/>
                </a:lnTo>
                <a:lnTo>
                  <a:pt x="53229" y="435293"/>
                </a:lnTo>
                <a:lnTo>
                  <a:pt x="46479" y="427116"/>
                </a:lnTo>
                <a:lnTo>
                  <a:pt x="40548" y="416243"/>
                </a:lnTo>
                <a:lnTo>
                  <a:pt x="35348" y="403559"/>
                </a:lnTo>
                <a:lnTo>
                  <a:pt x="30792" y="389952"/>
                </a:lnTo>
                <a:lnTo>
                  <a:pt x="26795" y="376307"/>
                </a:lnTo>
                <a:lnTo>
                  <a:pt x="23270" y="363510"/>
                </a:lnTo>
                <a:lnTo>
                  <a:pt x="20129" y="352447"/>
                </a:lnTo>
                <a:lnTo>
                  <a:pt x="16903" y="356943"/>
                </a:lnTo>
                <a:lnTo>
                  <a:pt x="15328" y="354225"/>
                </a:lnTo>
                <a:lnTo>
                  <a:pt x="14435" y="343145"/>
                </a:lnTo>
                <a:lnTo>
                  <a:pt x="16492" y="331002"/>
                </a:lnTo>
                <a:lnTo>
                  <a:pt x="20784" y="319885"/>
                </a:lnTo>
                <a:lnTo>
                  <a:pt x="25996" y="309191"/>
                </a:lnTo>
                <a:lnTo>
                  <a:pt x="45253" y="295162"/>
                </a:lnTo>
                <a:lnTo>
                  <a:pt x="64508" y="281133"/>
                </a:lnTo>
                <a:lnTo>
                  <a:pt x="83758" y="267102"/>
                </a:lnTo>
                <a:lnTo>
                  <a:pt x="103003" y="253068"/>
                </a:lnTo>
                <a:lnTo>
                  <a:pt x="122241" y="239031"/>
                </a:lnTo>
                <a:lnTo>
                  <a:pt x="141470" y="224991"/>
                </a:lnTo>
                <a:lnTo>
                  <a:pt x="160688" y="210946"/>
                </a:lnTo>
                <a:lnTo>
                  <a:pt x="179895" y="196895"/>
                </a:lnTo>
                <a:lnTo>
                  <a:pt x="199089" y="182838"/>
                </a:lnTo>
                <a:lnTo>
                  <a:pt x="218268" y="168775"/>
                </a:lnTo>
                <a:lnTo>
                  <a:pt x="237431" y="154704"/>
                </a:lnTo>
                <a:lnTo>
                  <a:pt x="256575" y="140625"/>
                </a:lnTo>
                <a:lnTo>
                  <a:pt x="275700" y="126537"/>
                </a:lnTo>
                <a:lnTo>
                  <a:pt x="294804" y="112439"/>
                </a:lnTo>
                <a:lnTo>
                  <a:pt x="313886" y="98331"/>
                </a:lnTo>
                <a:lnTo>
                  <a:pt x="332943" y="84211"/>
                </a:lnTo>
                <a:lnTo>
                  <a:pt x="351975" y="70080"/>
                </a:lnTo>
                <a:lnTo>
                  <a:pt x="370980" y="55936"/>
                </a:lnTo>
                <a:lnTo>
                  <a:pt x="389956" y="41778"/>
                </a:lnTo>
                <a:lnTo>
                  <a:pt x="408901" y="27607"/>
                </a:lnTo>
                <a:lnTo>
                  <a:pt x="418199" y="27329"/>
                </a:lnTo>
                <a:lnTo>
                  <a:pt x="433387" y="27450"/>
                </a:lnTo>
                <a:lnTo>
                  <a:pt x="440728" y="32229"/>
                </a:lnTo>
                <a:lnTo>
                  <a:pt x="449974" y="42009"/>
                </a:lnTo>
                <a:lnTo>
                  <a:pt x="455860" y="52101"/>
                </a:lnTo>
                <a:lnTo>
                  <a:pt x="461910" y="64436"/>
                </a:lnTo>
                <a:lnTo>
                  <a:pt x="467950" y="78211"/>
                </a:lnTo>
                <a:lnTo>
                  <a:pt x="473805" y="92619"/>
                </a:lnTo>
                <a:lnTo>
                  <a:pt x="479301" y="106855"/>
                </a:lnTo>
                <a:lnTo>
                  <a:pt x="484263" y="120113"/>
                </a:lnTo>
                <a:lnTo>
                  <a:pt x="480554" y="123379"/>
                </a:lnTo>
                <a:lnTo>
                  <a:pt x="471220" y="131257"/>
                </a:lnTo>
                <a:lnTo>
                  <a:pt x="461558" y="138984"/>
                </a:lnTo>
                <a:lnTo>
                  <a:pt x="451610" y="146580"/>
                </a:lnTo>
                <a:lnTo>
                  <a:pt x="441417" y="154062"/>
                </a:lnTo>
                <a:lnTo>
                  <a:pt x="431018" y="161450"/>
                </a:lnTo>
                <a:lnTo>
                  <a:pt x="420455" y="168763"/>
                </a:lnTo>
                <a:lnTo>
                  <a:pt x="409769" y="176019"/>
                </a:lnTo>
                <a:lnTo>
                  <a:pt x="398999" y="183236"/>
                </a:lnTo>
                <a:lnTo>
                  <a:pt x="388186" y="190434"/>
                </a:lnTo>
                <a:lnTo>
                  <a:pt x="377371" y="197630"/>
                </a:lnTo>
                <a:lnTo>
                  <a:pt x="366595" y="204845"/>
                </a:lnTo>
                <a:lnTo>
                  <a:pt x="355899" y="212096"/>
                </a:lnTo>
                <a:lnTo>
                  <a:pt x="345322" y="219402"/>
                </a:lnTo>
                <a:lnTo>
                  <a:pt x="334906" y="226782"/>
                </a:lnTo>
                <a:lnTo>
                  <a:pt x="324692" y="234254"/>
                </a:lnTo>
                <a:lnTo>
                  <a:pt x="314719" y="241838"/>
                </a:lnTo>
                <a:lnTo>
                  <a:pt x="305028" y="249552"/>
                </a:lnTo>
                <a:lnTo>
                  <a:pt x="316066" y="244218"/>
                </a:lnTo>
                <a:lnTo>
                  <a:pt x="328267" y="237680"/>
                </a:lnTo>
                <a:lnTo>
                  <a:pt x="340087" y="230740"/>
                </a:lnTo>
                <a:lnTo>
                  <a:pt x="351553" y="223490"/>
                </a:lnTo>
                <a:lnTo>
                  <a:pt x="362694" y="216019"/>
                </a:lnTo>
                <a:lnTo>
                  <a:pt x="373538" y="208416"/>
                </a:lnTo>
                <a:lnTo>
                  <a:pt x="384111" y="200771"/>
                </a:lnTo>
                <a:lnTo>
                  <a:pt x="394443" y="193176"/>
                </a:lnTo>
                <a:lnTo>
                  <a:pt x="404559" y="185718"/>
                </a:lnTo>
                <a:lnTo>
                  <a:pt x="414489" y="178489"/>
                </a:lnTo>
                <a:lnTo>
                  <a:pt x="424260" y="171578"/>
                </a:lnTo>
                <a:lnTo>
                  <a:pt x="433899" y="165076"/>
                </a:lnTo>
                <a:lnTo>
                  <a:pt x="443435" y="159071"/>
                </a:lnTo>
                <a:lnTo>
                  <a:pt x="452894" y="153654"/>
                </a:lnTo>
                <a:lnTo>
                  <a:pt x="452767" y="153853"/>
                </a:lnTo>
                <a:lnTo>
                  <a:pt x="445829" y="164016"/>
                </a:lnTo>
                <a:lnTo>
                  <a:pt x="438325" y="173919"/>
                </a:lnTo>
                <a:lnTo>
                  <a:pt x="430339" y="183600"/>
                </a:lnTo>
                <a:lnTo>
                  <a:pt x="421954" y="193098"/>
                </a:lnTo>
                <a:lnTo>
                  <a:pt x="413256" y="202451"/>
                </a:lnTo>
                <a:lnTo>
                  <a:pt x="404329" y="211699"/>
                </a:lnTo>
                <a:lnTo>
                  <a:pt x="395255" y="220879"/>
                </a:lnTo>
                <a:lnTo>
                  <a:pt x="386121" y="230032"/>
                </a:lnTo>
                <a:lnTo>
                  <a:pt x="377010" y="239195"/>
                </a:lnTo>
                <a:lnTo>
                  <a:pt x="368006" y="248408"/>
                </a:lnTo>
                <a:lnTo>
                  <a:pt x="359194" y="257708"/>
                </a:lnTo>
                <a:lnTo>
                  <a:pt x="350657" y="267136"/>
                </a:lnTo>
                <a:lnTo>
                  <a:pt x="342480" y="276730"/>
                </a:lnTo>
                <a:lnTo>
                  <a:pt x="345667" y="275059"/>
                </a:lnTo>
                <a:lnTo>
                  <a:pt x="356402" y="266982"/>
                </a:lnTo>
                <a:lnTo>
                  <a:pt x="367187" y="256343"/>
                </a:lnTo>
                <a:lnTo>
                  <a:pt x="377604" y="244951"/>
                </a:lnTo>
                <a:lnTo>
                  <a:pt x="387235" y="234618"/>
                </a:lnTo>
                <a:lnTo>
                  <a:pt x="395661" y="227153"/>
                </a:lnTo>
                <a:lnTo>
                  <a:pt x="402463" y="224368"/>
                </a:lnTo>
                <a:lnTo>
                  <a:pt x="404305" y="225219"/>
                </a:lnTo>
                <a:lnTo>
                  <a:pt x="411237" y="214918"/>
                </a:lnTo>
                <a:lnTo>
                  <a:pt x="418900" y="204953"/>
                </a:lnTo>
                <a:lnTo>
                  <a:pt x="427108" y="195239"/>
                </a:lnTo>
                <a:lnTo>
                  <a:pt x="435673" y="185689"/>
                </a:lnTo>
                <a:lnTo>
                  <a:pt x="444407" y="176217"/>
                </a:lnTo>
                <a:lnTo>
                  <a:pt x="453123" y="166737"/>
                </a:lnTo>
                <a:lnTo>
                  <a:pt x="461632" y="157162"/>
                </a:lnTo>
                <a:lnTo>
                  <a:pt x="469747" y="147406"/>
                </a:lnTo>
                <a:lnTo>
                  <a:pt x="470535" y="139113"/>
                </a:lnTo>
                <a:lnTo>
                  <a:pt x="480136" y="134871"/>
                </a:lnTo>
                <a:lnTo>
                  <a:pt x="484530" y="128241"/>
                </a:lnTo>
                <a:lnTo>
                  <a:pt x="485770" y="130744"/>
                </a:lnTo>
                <a:lnTo>
                  <a:pt x="489610" y="141671"/>
                </a:lnTo>
                <a:lnTo>
                  <a:pt x="492045" y="153694"/>
                </a:lnTo>
                <a:lnTo>
                  <a:pt x="493653" y="166421"/>
                </a:lnTo>
                <a:lnTo>
                  <a:pt x="495010" y="179459"/>
                </a:lnTo>
                <a:lnTo>
                  <a:pt x="496692" y="192416"/>
                </a:lnTo>
                <a:lnTo>
                  <a:pt x="499275" y="204899"/>
                </a:lnTo>
                <a:lnTo>
                  <a:pt x="497484" y="206067"/>
                </a:lnTo>
                <a:lnTo>
                  <a:pt x="495350" y="209090"/>
                </a:lnTo>
                <a:lnTo>
                  <a:pt x="495974" y="216325"/>
                </a:lnTo>
                <a:lnTo>
                  <a:pt x="499727" y="228551"/>
                </a:lnTo>
                <a:lnTo>
                  <a:pt x="504545" y="241271"/>
                </a:lnTo>
                <a:lnTo>
                  <a:pt x="504398" y="241548"/>
                </a:lnTo>
                <a:lnTo>
                  <a:pt x="494606" y="247871"/>
                </a:lnTo>
                <a:lnTo>
                  <a:pt x="481368" y="252613"/>
                </a:lnTo>
                <a:lnTo>
                  <a:pt x="481564" y="253072"/>
                </a:lnTo>
                <a:lnTo>
                  <a:pt x="488682" y="264150"/>
                </a:lnTo>
                <a:lnTo>
                  <a:pt x="497978" y="271005"/>
                </a:lnTo>
                <a:lnTo>
                  <a:pt x="507149" y="270418"/>
                </a:lnTo>
                <a:lnTo>
                  <a:pt x="508211" y="272675"/>
                </a:lnTo>
                <a:lnTo>
                  <a:pt x="514147" y="285395"/>
                </a:lnTo>
                <a:lnTo>
                  <a:pt x="520445" y="300790"/>
                </a:lnTo>
                <a:lnTo>
                  <a:pt x="521436" y="308924"/>
                </a:lnTo>
                <a:lnTo>
                  <a:pt x="521173" y="314928"/>
                </a:lnTo>
                <a:lnTo>
                  <a:pt x="521047" y="327794"/>
                </a:lnTo>
                <a:lnTo>
                  <a:pt x="519201" y="339862"/>
                </a:lnTo>
                <a:lnTo>
                  <a:pt x="519849" y="342808"/>
                </a:lnTo>
                <a:lnTo>
                  <a:pt x="523392" y="343786"/>
                </a:lnTo>
                <a:lnTo>
                  <a:pt x="526059" y="342797"/>
                </a:lnTo>
                <a:lnTo>
                  <a:pt x="537968" y="338384"/>
                </a:lnTo>
                <a:lnTo>
                  <a:pt x="549871" y="333969"/>
                </a:lnTo>
                <a:lnTo>
                  <a:pt x="542734" y="330679"/>
                </a:lnTo>
                <a:lnTo>
                  <a:pt x="544334" y="329651"/>
                </a:lnTo>
                <a:lnTo>
                  <a:pt x="537298" y="322209"/>
                </a:lnTo>
                <a:lnTo>
                  <a:pt x="539597" y="316608"/>
                </a:lnTo>
                <a:lnTo>
                  <a:pt x="546201" y="312988"/>
                </a:lnTo>
                <a:lnTo>
                  <a:pt x="554761" y="310258"/>
                </a:lnTo>
                <a:lnTo>
                  <a:pt x="555485" y="305940"/>
                </a:lnTo>
                <a:lnTo>
                  <a:pt x="558901" y="302841"/>
                </a:lnTo>
                <a:lnTo>
                  <a:pt x="565010" y="300974"/>
                </a:lnTo>
                <a:lnTo>
                  <a:pt x="564144" y="297007"/>
                </a:lnTo>
                <a:lnTo>
                  <a:pt x="560973" y="283933"/>
                </a:lnTo>
                <a:lnTo>
                  <a:pt x="557372" y="270852"/>
                </a:lnTo>
                <a:lnTo>
                  <a:pt x="553445" y="257877"/>
                </a:lnTo>
                <a:lnTo>
                  <a:pt x="549295" y="245119"/>
                </a:lnTo>
                <a:lnTo>
                  <a:pt x="545024" y="232689"/>
                </a:lnTo>
                <a:lnTo>
                  <a:pt x="540735" y="220700"/>
                </a:lnTo>
                <a:lnTo>
                  <a:pt x="536531" y="209262"/>
                </a:lnTo>
                <a:lnTo>
                  <a:pt x="532515" y="198488"/>
                </a:lnTo>
                <a:lnTo>
                  <a:pt x="528789" y="188490"/>
                </a:lnTo>
                <a:lnTo>
                  <a:pt x="524522" y="181861"/>
                </a:lnTo>
                <a:lnTo>
                  <a:pt x="524484" y="192694"/>
                </a:lnTo>
                <a:lnTo>
                  <a:pt x="519150" y="192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4080244" y="4813248"/>
            <a:ext cx="356958" cy="270909"/>
          </a:xfrm>
          <a:custGeom>
            <a:avLst/>
            <a:gdLst/>
            <a:ahLst/>
            <a:cxnLst/>
            <a:rect l="l" t="t" r="r" b="b"/>
            <a:pathLst>
              <a:path w="356958" h="270909">
                <a:moveTo>
                  <a:pt x="114477" y="19246"/>
                </a:moveTo>
                <a:lnTo>
                  <a:pt x="109791" y="22726"/>
                </a:lnTo>
                <a:lnTo>
                  <a:pt x="104279" y="15271"/>
                </a:lnTo>
                <a:lnTo>
                  <a:pt x="108153" y="24326"/>
                </a:lnTo>
                <a:lnTo>
                  <a:pt x="102452" y="35765"/>
                </a:lnTo>
                <a:lnTo>
                  <a:pt x="96899" y="47277"/>
                </a:lnTo>
                <a:lnTo>
                  <a:pt x="91476" y="58860"/>
                </a:lnTo>
                <a:lnTo>
                  <a:pt x="86161" y="70512"/>
                </a:lnTo>
                <a:lnTo>
                  <a:pt x="80936" y="82230"/>
                </a:lnTo>
                <a:lnTo>
                  <a:pt x="75782" y="94012"/>
                </a:lnTo>
                <a:lnTo>
                  <a:pt x="70677" y="105855"/>
                </a:lnTo>
                <a:lnTo>
                  <a:pt x="65604" y="117756"/>
                </a:lnTo>
                <a:lnTo>
                  <a:pt x="60542" y="129714"/>
                </a:lnTo>
                <a:lnTo>
                  <a:pt x="55472" y="141726"/>
                </a:lnTo>
                <a:lnTo>
                  <a:pt x="50373" y="153790"/>
                </a:lnTo>
                <a:lnTo>
                  <a:pt x="45227" y="165902"/>
                </a:lnTo>
                <a:lnTo>
                  <a:pt x="40014" y="178062"/>
                </a:lnTo>
                <a:lnTo>
                  <a:pt x="34715" y="190265"/>
                </a:lnTo>
                <a:lnTo>
                  <a:pt x="29309" y="202511"/>
                </a:lnTo>
                <a:lnTo>
                  <a:pt x="23777" y="214795"/>
                </a:lnTo>
                <a:lnTo>
                  <a:pt x="18100" y="227117"/>
                </a:lnTo>
                <a:lnTo>
                  <a:pt x="12258" y="239473"/>
                </a:lnTo>
                <a:lnTo>
                  <a:pt x="6231" y="251862"/>
                </a:lnTo>
                <a:lnTo>
                  <a:pt x="0" y="264280"/>
                </a:lnTo>
                <a:lnTo>
                  <a:pt x="4254" y="270909"/>
                </a:lnTo>
                <a:lnTo>
                  <a:pt x="4292" y="260063"/>
                </a:lnTo>
                <a:lnTo>
                  <a:pt x="9626" y="260711"/>
                </a:lnTo>
                <a:lnTo>
                  <a:pt x="17641" y="250461"/>
                </a:lnTo>
                <a:lnTo>
                  <a:pt x="22772" y="238883"/>
                </a:lnTo>
                <a:lnTo>
                  <a:pt x="27678" y="227201"/>
                </a:lnTo>
                <a:lnTo>
                  <a:pt x="32626" y="219334"/>
                </a:lnTo>
                <a:lnTo>
                  <a:pt x="28460" y="231356"/>
                </a:lnTo>
                <a:lnTo>
                  <a:pt x="22594" y="242595"/>
                </a:lnTo>
                <a:lnTo>
                  <a:pt x="17680" y="254272"/>
                </a:lnTo>
                <a:lnTo>
                  <a:pt x="16217" y="263734"/>
                </a:lnTo>
                <a:lnTo>
                  <a:pt x="32786" y="250768"/>
                </a:lnTo>
                <a:lnTo>
                  <a:pt x="49493" y="237865"/>
                </a:lnTo>
                <a:lnTo>
                  <a:pt x="66322" y="225019"/>
                </a:lnTo>
                <a:lnTo>
                  <a:pt x="83259" y="212223"/>
                </a:lnTo>
                <a:lnTo>
                  <a:pt x="100289" y="199470"/>
                </a:lnTo>
                <a:lnTo>
                  <a:pt x="117398" y="186753"/>
                </a:lnTo>
                <a:lnTo>
                  <a:pt x="134571" y="174066"/>
                </a:lnTo>
                <a:lnTo>
                  <a:pt x="151793" y="161401"/>
                </a:lnTo>
                <a:lnTo>
                  <a:pt x="169049" y="148753"/>
                </a:lnTo>
                <a:lnTo>
                  <a:pt x="186326" y="136113"/>
                </a:lnTo>
                <a:lnTo>
                  <a:pt x="203608" y="123476"/>
                </a:lnTo>
                <a:lnTo>
                  <a:pt x="220880" y="110834"/>
                </a:lnTo>
                <a:lnTo>
                  <a:pt x="238129" y="98181"/>
                </a:lnTo>
                <a:lnTo>
                  <a:pt x="255338" y="85511"/>
                </a:lnTo>
                <a:lnTo>
                  <a:pt x="272494" y="72815"/>
                </a:lnTo>
                <a:lnTo>
                  <a:pt x="289582" y="60088"/>
                </a:lnTo>
                <a:lnTo>
                  <a:pt x="306587" y="47323"/>
                </a:lnTo>
                <a:lnTo>
                  <a:pt x="323495" y="34513"/>
                </a:lnTo>
                <a:lnTo>
                  <a:pt x="340290" y="21651"/>
                </a:lnTo>
                <a:lnTo>
                  <a:pt x="356958" y="8730"/>
                </a:lnTo>
                <a:lnTo>
                  <a:pt x="345201" y="6259"/>
                </a:lnTo>
                <a:lnTo>
                  <a:pt x="333078" y="4579"/>
                </a:lnTo>
                <a:lnTo>
                  <a:pt x="320653" y="3555"/>
                </a:lnTo>
                <a:lnTo>
                  <a:pt x="307989" y="3048"/>
                </a:lnTo>
                <a:lnTo>
                  <a:pt x="295149" y="2923"/>
                </a:lnTo>
                <a:lnTo>
                  <a:pt x="282197" y="3043"/>
                </a:lnTo>
                <a:lnTo>
                  <a:pt x="269196" y="3270"/>
                </a:lnTo>
                <a:lnTo>
                  <a:pt x="256208" y="3467"/>
                </a:lnTo>
                <a:lnTo>
                  <a:pt x="245516" y="3511"/>
                </a:lnTo>
                <a:lnTo>
                  <a:pt x="233381" y="2534"/>
                </a:lnTo>
                <a:lnTo>
                  <a:pt x="221226" y="1599"/>
                </a:lnTo>
                <a:lnTo>
                  <a:pt x="209007" y="801"/>
                </a:lnTo>
                <a:lnTo>
                  <a:pt x="196679" y="236"/>
                </a:lnTo>
                <a:lnTo>
                  <a:pt x="184201" y="0"/>
                </a:lnTo>
                <a:lnTo>
                  <a:pt x="171527" y="188"/>
                </a:lnTo>
                <a:lnTo>
                  <a:pt x="158614" y="899"/>
                </a:lnTo>
                <a:lnTo>
                  <a:pt x="145419" y="2226"/>
                </a:lnTo>
                <a:lnTo>
                  <a:pt x="133464" y="3993"/>
                </a:lnTo>
                <a:lnTo>
                  <a:pt x="124257" y="13183"/>
                </a:lnTo>
                <a:lnTo>
                  <a:pt x="118985" y="24175"/>
                </a:lnTo>
                <a:lnTo>
                  <a:pt x="114367" y="35465"/>
                </a:lnTo>
                <a:lnTo>
                  <a:pt x="109575" y="42970"/>
                </a:lnTo>
                <a:lnTo>
                  <a:pt x="112842" y="33429"/>
                </a:lnTo>
                <a:lnTo>
                  <a:pt x="117266" y="24188"/>
                </a:lnTo>
                <a:lnTo>
                  <a:pt x="114477" y="192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4050857" y="4788744"/>
            <a:ext cx="565010" cy="473504"/>
          </a:xfrm>
          <a:custGeom>
            <a:avLst/>
            <a:gdLst/>
            <a:ahLst/>
            <a:cxnLst/>
            <a:rect l="l" t="t" r="r" b="b"/>
            <a:pathLst>
              <a:path w="565010" h="473504">
                <a:moveTo>
                  <a:pt x="517626" y="121447"/>
                </a:moveTo>
                <a:lnTo>
                  <a:pt x="514197" y="125206"/>
                </a:lnTo>
                <a:lnTo>
                  <a:pt x="505917" y="126730"/>
                </a:lnTo>
                <a:lnTo>
                  <a:pt x="504952" y="131607"/>
                </a:lnTo>
                <a:lnTo>
                  <a:pt x="510690" y="144133"/>
                </a:lnTo>
                <a:lnTo>
                  <a:pt x="512702" y="153636"/>
                </a:lnTo>
                <a:lnTo>
                  <a:pt x="512716" y="161541"/>
                </a:lnTo>
                <a:lnTo>
                  <a:pt x="512464" y="169276"/>
                </a:lnTo>
                <a:lnTo>
                  <a:pt x="513675" y="178266"/>
                </a:lnTo>
                <a:lnTo>
                  <a:pt x="518080" y="189937"/>
                </a:lnTo>
                <a:lnTo>
                  <a:pt x="519150" y="192059"/>
                </a:lnTo>
                <a:lnTo>
                  <a:pt x="524484" y="192694"/>
                </a:lnTo>
                <a:lnTo>
                  <a:pt x="524522" y="181861"/>
                </a:lnTo>
                <a:lnTo>
                  <a:pt x="528789" y="188490"/>
                </a:lnTo>
                <a:lnTo>
                  <a:pt x="532515" y="198488"/>
                </a:lnTo>
                <a:lnTo>
                  <a:pt x="536531" y="209262"/>
                </a:lnTo>
                <a:lnTo>
                  <a:pt x="540735" y="220700"/>
                </a:lnTo>
                <a:lnTo>
                  <a:pt x="545024" y="232689"/>
                </a:lnTo>
                <a:lnTo>
                  <a:pt x="549295" y="245119"/>
                </a:lnTo>
                <a:lnTo>
                  <a:pt x="553445" y="257877"/>
                </a:lnTo>
                <a:lnTo>
                  <a:pt x="557372" y="270852"/>
                </a:lnTo>
                <a:lnTo>
                  <a:pt x="560973" y="283933"/>
                </a:lnTo>
                <a:lnTo>
                  <a:pt x="564144" y="297007"/>
                </a:lnTo>
                <a:lnTo>
                  <a:pt x="565010" y="300974"/>
                </a:lnTo>
                <a:lnTo>
                  <a:pt x="558901" y="302841"/>
                </a:lnTo>
                <a:lnTo>
                  <a:pt x="555485" y="305940"/>
                </a:lnTo>
                <a:lnTo>
                  <a:pt x="554761" y="310258"/>
                </a:lnTo>
                <a:lnTo>
                  <a:pt x="546201" y="312988"/>
                </a:lnTo>
                <a:lnTo>
                  <a:pt x="539597" y="316608"/>
                </a:lnTo>
                <a:lnTo>
                  <a:pt x="537298" y="322209"/>
                </a:lnTo>
                <a:lnTo>
                  <a:pt x="544334" y="329651"/>
                </a:lnTo>
                <a:lnTo>
                  <a:pt x="542734" y="330679"/>
                </a:lnTo>
                <a:lnTo>
                  <a:pt x="549871" y="333969"/>
                </a:lnTo>
                <a:lnTo>
                  <a:pt x="537968" y="338384"/>
                </a:lnTo>
                <a:lnTo>
                  <a:pt x="526059" y="342797"/>
                </a:lnTo>
                <a:lnTo>
                  <a:pt x="523392" y="343786"/>
                </a:lnTo>
                <a:lnTo>
                  <a:pt x="521322" y="343951"/>
                </a:lnTo>
                <a:lnTo>
                  <a:pt x="519849" y="342808"/>
                </a:lnTo>
                <a:lnTo>
                  <a:pt x="519201" y="339862"/>
                </a:lnTo>
                <a:lnTo>
                  <a:pt x="521047" y="327794"/>
                </a:lnTo>
                <a:lnTo>
                  <a:pt x="521173" y="314928"/>
                </a:lnTo>
                <a:lnTo>
                  <a:pt x="521436" y="308924"/>
                </a:lnTo>
                <a:lnTo>
                  <a:pt x="520445" y="300790"/>
                </a:lnTo>
                <a:lnTo>
                  <a:pt x="514147" y="285395"/>
                </a:lnTo>
                <a:lnTo>
                  <a:pt x="508211" y="272675"/>
                </a:lnTo>
                <a:lnTo>
                  <a:pt x="507149" y="270418"/>
                </a:lnTo>
                <a:lnTo>
                  <a:pt x="497978" y="271005"/>
                </a:lnTo>
                <a:lnTo>
                  <a:pt x="488682" y="264150"/>
                </a:lnTo>
                <a:lnTo>
                  <a:pt x="481564" y="253072"/>
                </a:lnTo>
                <a:lnTo>
                  <a:pt x="481368" y="252613"/>
                </a:lnTo>
                <a:lnTo>
                  <a:pt x="494606" y="247871"/>
                </a:lnTo>
                <a:lnTo>
                  <a:pt x="504398" y="241548"/>
                </a:lnTo>
                <a:lnTo>
                  <a:pt x="504545" y="241271"/>
                </a:lnTo>
                <a:lnTo>
                  <a:pt x="499727" y="228551"/>
                </a:lnTo>
                <a:lnTo>
                  <a:pt x="495974" y="216325"/>
                </a:lnTo>
                <a:lnTo>
                  <a:pt x="495350" y="209090"/>
                </a:lnTo>
                <a:lnTo>
                  <a:pt x="497776" y="208201"/>
                </a:lnTo>
                <a:lnTo>
                  <a:pt x="497484" y="206067"/>
                </a:lnTo>
                <a:lnTo>
                  <a:pt x="499275" y="204899"/>
                </a:lnTo>
                <a:lnTo>
                  <a:pt x="496692" y="192416"/>
                </a:lnTo>
                <a:lnTo>
                  <a:pt x="495010" y="179459"/>
                </a:lnTo>
                <a:lnTo>
                  <a:pt x="493653" y="166421"/>
                </a:lnTo>
                <a:lnTo>
                  <a:pt x="492045" y="153694"/>
                </a:lnTo>
                <a:lnTo>
                  <a:pt x="489610" y="141671"/>
                </a:lnTo>
                <a:lnTo>
                  <a:pt x="485770" y="130744"/>
                </a:lnTo>
                <a:lnTo>
                  <a:pt x="484530" y="128241"/>
                </a:lnTo>
                <a:lnTo>
                  <a:pt x="480136" y="134871"/>
                </a:lnTo>
                <a:lnTo>
                  <a:pt x="470535" y="139113"/>
                </a:lnTo>
                <a:lnTo>
                  <a:pt x="469747" y="147406"/>
                </a:lnTo>
                <a:lnTo>
                  <a:pt x="461632" y="157162"/>
                </a:lnTo>
                <a:lnTo>
                  <a:pt x="453123" y="166737"/>
                </a:lnTo>
                <a:lnTo>
                  <a:pt x="444407" y="176217"/>
                </a:lnTo>
                <a:lnTo>
                  <a:pt x="435673" y="185689"/>
                </a:lnTo>
                <a:lnTo>
                  <a:pt x="427108" y="195239"/>
                </a:lnTo>
                <a:lnTo>
                  <a:pt x="418900" y="204953"/>
                </a:lnTo>
                <a:lnTo>
                  <a:pt x="411237" y="214918"/>
                </a:lnTo>
                <a:lnTo>
                  <a:pt x="404305" y="225219"/>
                </a:lnTo>
                <a:lnTo>
                  <a:pt x="403352" y="226781"/>
                </a:lnTo>
                <a:lnTo>
                  <a:pt x="403047" y="226603"/>
                </a:lnTo>
                <a:lnTo>
                  <a:pt x="402780" y="224368"/>
                </a:lnTo>
                <a:lnTo>
                  <a:pt x="402463" y="224368"/>
                </a:lnTo>
                <a:lnTo>
                  <a:pt x="395661" y="227153"/>
                </a:lnTo>
                <a:lnTo>
                  <a:pt x="387235" y="234618"/>
                </a:lnTo>
                <a:lnTo>
                  <a:pt x="377604" y="244951"/>
                </a:lnTo>
                <a:lnTo>
                  <a:pt x="367187" y="256343"/>
                </a:lnTo>
                <a:lnTo>
                  <a:pt x="356402" y="266982"/>
                </a:lnTo>
                <a:lnTo>
                  <a:pt x="345667" y="275059"/>
                </a:lnTo>
                <a:lnTo>
                  <a:pt x="342480" y="276730"/>
                </a:lnTo>
                <a:lnTo>
                  <a:pt x="350657" y="267136"/>
                </a:lnTo>
                <a:lnTo>
                  <a:pt x="359194" y="257708"/>
                </a:lnTo>
                <a:lnTo>
                  <a:pt x="368006" y="248408"/>
                </a:lnTo>
                <a:lnTo>
                  <a:pt x="377010" y="239195"/>
                </a:lnTo>
                <a:lnTo>
                  <a:pt x="386121" y="230032"/>
                </a:lnTo>
                <a:lnTo>
                  <a:pt x="395255" y="220879"/>
                </a:lnTo>
                <a:lnTo>
                  <a:pt x="404329" y="211699"/>
                </a:lnTo>
                <a:lnTo>
                  <a:pt x="413256" y="202451"/>
                </a:lnTo>
                <a:lnTo>
                  <a:pt x="421954" y="193098"/>
                </a:lnTo>
                <a:lnTo>
                  <a:pt x="430339" y="183600"/>
                </a:lnTo>
                <a:lnTo>
                  <a:pt x="438325" y="173919"/>
                </a:lnTo>
                <a:lnTo>
                  <a:pt x="445829" y="164016"/>
                </a:lnTo>
                <a:lnTo>
                  <a:pt x="452767" y="153853"/>
                </a:lnTo>
                <a:lnTo>
                  <a:pt x="452894" y="153654"/>
                </a:lnTo>
                <a:lnTo>
                  <a:pt x="443435" y="159071"/>
                </a:lnTo>
                <a:lnTo>
                  <a:pt x="433899" y="165076"/>
                </a:lnTo>
                <a:lnTo>
                  <a:pt x="424260" y="171578"/>
                </a:lnTo>
                <a:lnTo>
                  <a:pt x="414489" y="178489"/>
                </a:lnTo>
                <a:lnTo>
                  <a:pt x="404559" y="185718"/>
                </a:lnTo>
                <a:lnTo>
                  <a:pt x="394443" y="193176"/>
                </a:lnTo>
                <a:lnTo>
                  <a:pt x="384111" y="200771"/>
                </a:lnTo>
                <a:lnTo>
                  <a:pt x="373538" y="208416"/>
                </a:lnTo>
                <a:lnTo>
                  <a:pt x="362694" y="216019"/>
                </a:lnTo>
                <a:lnTo>
                  <a:pt x="351553" y="223490"/>
                </a:lnTo>
                <a:lnTo>
                  <a:pt x="340087" y="230740"/>
                </a:lnTo>
                <a:lnTo>
                  <a:pt x="328267" y="237680"/>
                </a:lnTo>
                <a:lnTo>
                  <a:pt x="316066" y="244218"/>
                </a:lnTo>
                <a:lnTo>
                  <a:pt x="305028" y="249552"/>
                </a:lnTo>
                <a:lnTo>
                  <a:pt x="314719" y="241838"/>
                </a:lnTo>
                <a:lnTo>
                  <a:pt x="324692" y="234254"/>
                </a:lnTo>
                <a:lnTo>
                  <a:pt x="334906" y="226782"/>
                </a:lnTo>
                <a:lnTo>
                  <a:pt x="345322" y="219402"/>
                </a:lnTo>
                <a:lnTo>
                  <a:pt x="355899" y="212096"/>
                </a:lnTo>
                <a:lnTo>
                  <a:pt x="366595" y="204845"/>
                </a:lnTo>
                <a:lnTo>
                  <a:pt x="377371" y="197630"/>
                </a:lnTo>
                <a:lnTo>
                  <a:pt x="388186" y="190434"/>
                </a:lnTo>
                <a:lnTo>
                  <a:pt x="398999" y="183236"/>
                </a:lnTo>
                <a:lnTo>
                  <a:pt x="409769" y="176019"/>
                </a:lnTo>
                <a:lnTo>
                  <a:pt x="420455" y="168763"/>
                </a:lnTo>
                <a:lnTo>
                  <a:pt x="431018" y="161450"/>
                </a:lnTo>
                <a:lnTo>
                  <a:pt x="441417" y="154062"/>
                </a:lnTo>
                <a:lnTo>
                  <a:pt x="451610" y="146580"/>
                </a:lnTo>
                <a:lnTo>
                  <a:pt x="461558" y="138984"/>
                </a:lnTo>
                <a:lnTo>
                  <a:pt x="471220" y="131257"/>
                </a:lnTo>
                <a:lnTo>
                  <a:pt x="480554" y="123379"/>
                </a:lnTo>
                <a:lnTo>
                  <a:pt x="484263" y="120113"/>
                </a:lnTo>
                <a:lnTo>
                  <a:pt x="479301" y="106855"/>
                </a:lnTo>
                <a:lnTo>
                  <a:pt x="473805" y="92619"/>
                </a:lnTo>
                <a:lnTo>
                  <a:pt x="467950" y="78211"/>
                </a:lnTo>
                <a:lnTo>
                  <a:pt x="461910" y="64436"/>
                </a:lnTo>
                <a:lnTo>
                  <a:pt x="455860" y="52101"/>
                </a:lnTo>
                <a:lnTo>
                  <a:pt x="449974" y="42009"/>
                </a:lnTo>
                <a:lnTo>
                  <a:pt x="444427" y="34966"/>
                </a:lnTo>
                <a:lnTo>
                  <a:pt x="433387" y="27450"/>
                </a:lnTo>
                <a:lnTo>
                  <a:pt x="418199" y="27329"/>
                </a:lnTo>
                <a:lnTo>
                  <a:pt x="408901" y="27607"/>
                </a:lnTo>
                <a:lnTo>
                  <a:pt x="389956" y="41778"/>
                </a:lnTo>
                <a:lnTo>
                  <a:pt x="370980" y="55936"/>
                </a:lnTo>
                <a:lnTo>
                  <a:pt x="351975" y="70080"/>
                </a:lnTo>
                <a:lnTo>
                  <a:pt x="332943" y="84211"/>
                </a:lnTo>
                <a:lnTo>
                  <a:pt x="313886" y="98331"/>
                </a:lnTo>
                <a:lnTo>
                  <a:pt x="294804" y="112439"/>
                </a:lnTo>
                <a:lnTo>
                  <a:pt x="275700" y="126537"/>
                </a:lnTo>
                <a:lnTo>
                  <a:pt x="256575" y="140625"/>
                </a:lnTo>
                <a:lnTo>
                  <a:pt x="237431" y="154704"/>
                </a:lnTo>
                <a:lnTo>
                  <a:pt x="218268" y="168775"/>
                </a:lnTo>
                <a:lnTo>
                  <a:pt x="199089" y="182838"/>
                </a:lnTo>
                <a:lnTo>
                  <a:pt x="179895" y="196895"/>
                </a:lnTo>
                <a:lnTo>
                  <a:pt x="160688" y="210946"/>
                </a:lnTo>
                <a:lnTo>
                  <a:pt x="141470" y="224991"/>
                </a:lnTo>
                <a:lnTo>
                  <a:pt x="122241" y="239031"/>
                </a:lnTo>
                <a:lnTo>
                  <a:pt x="103003" y="253068"/>
                </a:lnTo>
                <a:lnTo>
                  <a:pt x="83758" y="267102"/>
                </a:lnTo>
                <a:lnTo>
                  <a:pt x="64508" y="281133"/>
                </a:lnTo>
                <a:lnTo>
                  <a:pt x="45253" y="295162"/>
                </a:lnTo>
                <a:lnTo>
                  <a:pt x="25996" y="309191"/>
                </a:lnTo>
                <a:lnTo>
                  <a:pt x="20784" y="319885"/>
                </a:lnTo>
                <a:lnTo>
                  <a:pt x="16492" y="331002"/>
                </a:lnTo>
                <a:lnTo>
                  <a:pt x="14435" y="343145"/>
                </a:lnTo>
                <a:lnTo>
                  <a:pt x="15328" y="354225"/>
                </a:lnTo>
                <a:lnTo>
                  <a:pt x="16903" y="356943"/>
                </a:lnTo>
                <a:lnTo>
                  <a:pt x="18542" y="354721"/>
                </a:lnTo>
                <a:lnTo>
                  <a:pt x="20129" y="352447"/>
                </a:lnTo>
                <a:lnTo>
                  <a:pt x="23270" y="363510"/>
                </a:lnTo>
                <a:lnTo>
                  <a:pt x="26795" y="376307"/>
                </a:lnTo>
                <a:lnTo>
                  <a:pt x="30792" y="389952"/>
                </a:lnTo>
                <a:lnTo>
                  <a:pt x="35348" y="403559"/>
                </a:lnTo>
                <a:lnTo>
                  <a:pt x="40548" y="416243"/>
                </a:lnTo>
                <a:lnTo>
                  <a:pt x="46479" y="427116"/>
                </a:lnTo>
                <a:lnTo>
                  <a:pt x="53229" y="435293"/>
                </a:lnTo>
                <a:lnTo>
                  <a:pt x="53784" y="435785"/>
                </a:lnTo>
                <a:lnTo>
                  <a:pt x="46127" y="445526"/>
                </a:lnTo>
                <a:lnTo>
                  <a:pt x="37806" y="454965"/>
                </a:lnTo>
                <a:lnTo>
                  <a:pt x="28819" y="464097"/>
                </a:lnTo>
                <a:lnTo>
                  <a:pt x="19165" y="472920"/>
                </a:lnTo>
                <a:lnTo>
                  <a:pt x="18491" y="473504"/>
                </a:lnTo>
                <a:lnTo>
                  <a:pt x="26365" y="463411"/>
                </a:lnTo>
                <a:lnTo>
                  <a:pt x="34341" y="453371"/>
                </a:lnTo>
                <a:lnTo>
                  <a:pt x="34785" y="451037"/>
                </a:lnTo>
                <a:lnTo>
                  <a:pt x="28643" y="440545"/>
                </a:lnTo>
                <a:lnTo>
                  <a:pt x="23505" y="429222"/>
                </a:lnTo>
                <a:lnTo>
                  <a:pt x="19115" y="417284"/>
                </a:lnTo>
                <a:lnTo>
                  <a:pt x="15217" y="404942"/>
                </a:lnTo>
                <a:lnTo>
                  <a:pt x="11556" y="392411"/>
                </a:lnTo>
                <a:lnTo>
                  <a:pt x="7875" y="379903"/>
                </a:lnTo>
                <a:lnTo>
                  <a:pt x="3918" y="367632"/>
                </a:lnTo>
                <a:lnTo>
                  <a:pt x="0" y="357184"/>
                </a:lnTo>
                <a:lnTo>
                  <a:pt x="930" y="343734"/>
                </a:lnTo>
                <a:lnTo>
                  <a:pt x="3527" y="331048"/>
                </a:lnTo>
                <a:lnTo>
                  <a:pt x="7397" y="318948"/>
                </a:lnTo>
                <a:lnTo>
                  <a:pt x="12144" y="307251"/>
                </a:lnTo>
                <a:lnTo>
                  <a:pt x="17373" y="295777"/>
                </a:lnTo>
                <a:lnTo>
                  <a:pt x="22691" y="284343"/>
                </a:lnTo>
                <a:lnTo>
                  <a:pt x="27702" y="272770"/>
                </a:lnTo>
                <a:lnTo>
                  <a:pt x="32011" y="260876"/>
                </a:lnTo>
                <a:lnTo>
                  <a:pt x="34632" y="251254"/>
                </a:lnTo>
                <a:lnTo>
                  <a:pt x="41122" y="248599"/>
                </a:lnTo>
                <a:lnTo>
                  <a:pt x="40957" y="253463"/>
                </a:lnTo>
                <a:lnTo>
                  <a:pt x="44259" y="247685"/>
                </a:lnTo>
                <a:lnTo>
                  <a:pt x="49357" y="236050"/>
                </a:lnTo>
                <a:lnTo>
                  <a:pt x="54353" y="224369"/>
                </a:lnTo>
                <a:lnTo>
                  <a:pt x="59280" y="212657"/>
                </a:lnTo>
                <a:lnTo>
                  <a:pt x="64175" y="200931"/>
                </a:lnTo>
                <a:lnTo>
                  <a:pt x="69071" y="189205"/>
                </a:lnTo>
                <a:lnTo>
                  <a:pt x="74002" y="177496"/>
                </a:lnTo>
                <a:lnTo>
                  <a:pt x="79004" y="165819"/>
                </a:lnTo>
                <a:lnTo>
                  <a:pt x="84110" y="154191"/>
                </a:lnTo>
                <a:lnTo>
                  <a:pt x="89356" y="142626"/>
                </a:lnTo>
                <a:lnTo>
                  <a:pt x="94776" y="131142"/>
                </a:lnTo>
                <a:lnTo>
                  <a:pt x="100404" y="119753"/>
                </a:lnTo>
                <a:lnTo>
                  <a:pt x="105460" y="110004"/>
                </a:lnTo>
                <a:lnTo>
                  <a:pt x="103238" y="103362"/>
                </a:lnTo>
                <a:lnTo>
                  <a:pt x="99656" y="106651"/>
                </a:lnTo>
                <a:lnTo>
                  <a:pt x="101892" y="100378"/>
                </a:lnTo>
                <a:lnTo>
                  <a:pt x="107990" y="89204"/>
                </a:lnTo>
                <a:lnTo>
                  <a:pt x="113209" y="77627"/>
                </a:lnTo>
                <a:lnTo>
                  <a:pt x="117896" y="65806"/>
                </a:lnTo>
                <a:lnTo>
                  <a:pt x="122398" y="53901"/>
                </a:lnTo>
                <a:lnTo>
                  <a:pt x="127063" y="42071"/>
                </a:lnTo>
                <a:lnTo>
                  <a:pt x="132238" y="30475"/>
                </a:lnTo>
                <a:lnTo>
                  <a:pt x="138270" y="19272"/>
                </a:lnTo>
                <a:lnTo>
                  <a:pt x="145507" y="8623"/>
                </a:lnTo>
                <a:lnTo>
                  <a:pt x="160161" y="2481"/>
                </a:lnTo>
                <a:lnTo>
                  <a:pt x="172470" y="366"/>
                </a:lnTo>
                <a:lnTo>
                  <a:pt x="183977" y="0"/>
                </a:lnTo>
                <a:lnTo>
                  <a:pt x="195032" y="615"/>
                </a:lnTo>
                <a:lnTo>
                  <a:pt x="205987" y="1447"/>
                </a:lnTo>
                <a:lnTo>
                  <a:pt x="217193" y="1730"/>
                </a:lnTo>
                <a:lnTo>
                  <a:pt x="229002" y="699"/>
                </a:lnTo>
                <a:lnTo>
                  <a:pt x="231749" y="213"/>
                </a:lnTo>
                <a:lnTo>
                  <a:pt x="236448" y="124"/>
                </a:lnTo>
                <a:lnTo>
                  <a:pt x="235800" y="11694"/>
                </a:lnTo>
                <a:lnTo>
                  <a:pt x="241020" y="10462"/>
                </a:lnTo>
                <a:lnTo>
                  <a:pt x="253860" y="10193"/>
                </a:lnTo>
                <a:lnTo>
                  <a:pt x="266579" y="10186"/>
                </a:lnTo>
                <a:lnTo>
                  <a:pt x="279211" y="10370"/>
                </a:lnTo>
                <a:lnTo>
                  <a:pt x="291787" y="10674"/>
                </a:lnTo>
                <a:lnTo>
                  <a:pt x="304340" y="11027"/>
                </a:lnTo>
                <a:lnTo>
                  <a:pt x="316903" y="11360"/>
                </a:lnTo>
                <a:lnTo>
                  <a:pt x="329507" y="11601"/>
                </a:lnTo>
                <a:lnTo>
                  <a:pt x="342186" y="11681"/>
                </a:lnTo>
                <a:lnTo>
                  <a:pt x="354972" y="11527"/>
                </a:lnTo>
                <a:lnTo>
                  <a:pt x="364502" y="11224"/>
                </a:lnTo>
                <a:lnTo>
                  <a:pt x="368211" y="9598"/>
                </a:lnTo>
                <a:lnTo>
                  <a:pt x="364109" y="4378"/>
                </a:lnTo>
                <a:lnTo>
                  <a:pt x="369938" y="3731"/>
                </a:lnTo>
                <a:lnTo>
                  <a:pt x="382774" y="4021"/>
                </a:lnTo>
                <a:lnTo>
                  <a:pt x="395687" y="4145"/>
                </a:lnTo>
                <a:lnTo>
                  <a:pt x="408593" y="4284"/>
                </a:lnTo>
                <a:lnTo>
                  <a:pt x="421408" y="4622"/>
                </a:lnTo>
                <a:lnTo>
                  <a:pt x="434047" y="5343"/>
                </a:lnTo>
                <a:lnTo>
                  <a:pt x="446427" y="6630"/>
                </a:lnTo>
                <a:lnTo>
                  <a:pt x="458464" y="8665"/>
                </a:lnTo>
                <a:lnTo>
                  <a:pt x="466940" y="16193"/>
                </a:lnTo>
                <a:lnTo>
                  <a:pt x="473519" y="25502"/>
                </a:lnTo>
                <a:lnTo>
                  <a:pt x="479373" y="36391"/>
                </a:lnTo>
                <a:lnTo>
                  <a:pt x="484691" y="48449"/>
                </a:lnTo>
                <a:lnTo>
                  <a:pt x="489660" y="61266"/>
                </a:lnTo>
                <a:lnTo>
                  <a:pt x="494469" y="74431"/>
                </a:lnTo>
                <a:lnTo>
                  <a:pt x="499305" y="87534"/>
                </a:lnTo>
                <a:lnTo>
                  <a:pt x="504358" y="100165"/>
                </a:lnTo>
                <a:lnTo>
                  <a:pt x="509816" y="111912"/>
                </a:lnTo>
                <a:lnTo>
                  <a:pt x="514311" y="119936"/>
                </a:lnTo>
                <a:lnTo>
                  <a:pt x="515112" y="119644"/>
                </a:lnTo>
                <a:lnTo>
                  <a:pt x="515912" y="119339"/>
                </a:lnTo>
                <a:lnTo>
                  <a:pt x="516724" y="119047"/>
                </a:lnTo>
                <a:lnTo>
                  <a:pt x="517017" y="119847"/>
                </a:lnTo>
                <a:lnTo>
                  <a:pt x="517321" y="120647"/>
                </a:lnTo>
                <a:lnTo>
                  <a:pt x="517626" y="1214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4128021" y="5044263"/>
            <a:ext cx="220027" cy="155740"/>
          </a:xfrm>
          <a:custGeom>
            <a:avLst/>
            <a:gdLst/>
            <a:ahLst/>
            <a:cxnLst/>
            <a:rect l="l" t="t" r="r" b="b"/>
            <a:pathLst>
              <a:path w="220027" h="155740">
                <a:moveTo>
                  <a:pt x="12204" y="148005"/>
                </a:moveTo>
                <a:lnTo>
                  <a:pt x="0" y="147726"/>
                </a:lnTo>
                <a:lnTo>
                  <a:pt x="5841" y="155740"/>
                </a:lnTo>
                <a:lnTo>
                  <a:pt x="15352" y="148160"/>
                </a:lnTo>
                <a:lnTo>
                  <a:pt x="25027" y="140687"/>
                </a:lnTo>
                <a:lnTo>
                  <a:pt x="34860" y="133301"/>
                </a:lnTo>
                <a:lnTo>
                  <a:pt x="44844" y="125984"/>
                </a:lnTo>
                <a:lnTo>
                  <a:pt x="54974" y="118714"/>
                </a:lnTo>
                <a:lnTo>
                  <a:pt x="65243" y="111474"/>
                </a:lnTo>
                <a:lnTo>
                  <a:pt x="75645" y="104245"/>
                </a:lnTo>
                <a:lnTo>
                  <a:pt x="86173" y="97005"/>
                </a:lnTo>
                <a:lnTo>
                  <a:pt x="96820" y="89738"/>
                </a:lnTo>
                <a:lnTo>
                  <a:pt x="107581" y="82422"/>
                </a:lnTo>
                <a:lnTo>
                  <a:pt x="118449" y="75040"/>
                </a:lnTo>
                <a:lnTo>
                  <a:pt x="129418" y="67571"/>
                </a:lnTo>
                <a:lnTo>
                  <a:pt x="140481" y="59997"/>
                </a:lnTo>
                <a:lnTo>
                  <a:pt x="151632" y="52298"/>
                </a:lnTo>
                <a:lnTo>
                  <a:pt x="162865" y="44454"/>
                </a:lnTo>
                <a:lnTo>
                  <a:pt x="174172" y="36447"/>
                </a:lnTo>
                <a:lnTo>
                  <a:pt x="185549" y="28258"/>
                </a:lnTo>
                <a:lnTo>
                  <a:pt x="196988" y="19866"/>
                </a:lnTo>
                <a:lnTo>
                  <a:pt x="208483" y="11253"/>
                </a:lnTo>
                <a:lnTo>
                  <a:pt x="220027" y="2400"/>
                </a:lnTo>
                <a:lnTo>
                  <a:pt x="219125" y="0"/>
                </a:lnTo>
                <a:lnTo>
                  <a:pt x="208216" y="6991"/>
                </a:lnTo>
                <a:lnTo>
                  <a:pt x="197417" y="14033"/>
                </a:lnTo>
                <a:lnTo>
                  <a:pt x="186720" y="21123"/>
                </a:lnTo>
                <a:lnTo>
                  <a:pt x="176113" y="28253"/>
                </a:lnTo>
                <a:lnTo>
                  <a:pt x="165584" y="35420"/>
                </a:lnTo>
                <a:lnTo>
                  <a:pt x="155125" y="42619"/>
                </a:lnTo>
                <a:lnTo>
                  <a:pt x="144722" y="49844"/>
                </a:lnTo>
                <a:lnTo>
                  <a:pt x="134367" y="57091"/>
                </a:lnTo>
                <a:lnTo>
                  <a:pt x="124047" y="64355"/>
                </a:lnTo>
                <a:lnTo>
                  <a:pt x="113753" y="71630"/>
                </a:lnTo>
                <a:lnTo>
                  <a:pt x="103473" y="78912"/>
                </a:lnTo>
                <a:lnTo>
                  <a:pt x="93197" y="86196"/>
                </a:lnTo>
                <a:lnTo>
                  <a:pt x="82914" y="93477"/>
                </a:lnTo>
                <a:lnTo>
                  <a:pt x="72612" y="100750"/>
                </a:lnTo>
                <a:lnTo>
                  <a:pt x="62282" y="108010"/>
                </a:lnTo>
                <a:lnTo>
                  <a:pt x="51912" y="115252"/>
                </a:lnTo>
                <a:lnTo>
                  <a:pt x="41492" y="122471"/>
                </a:lnTo>
                <a:lnTo>
                  <a:pt x="31010" y="129662"/>
                </a:lnTo>
                <a:lnTo>
                  <a:pt x="20457" y="136821"/>
                </a:lnTo>
                <a:lnTo>
                  <a:pt x="11899" y="142557"/>
                </a:lnTo>
                <a:lnTo>
                  <a:pt x="12204" y="148005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4128021" y="5044263"/>
            <a:ext cx="220027" cy="155740"/>
          </a:xfrm>
          <a:custGeom>
            <a:avLst/>
            <a:gdLst/>
            <a:ahLst/>
            <a:cxnLst/>
            <a:rect l="l" t="t" r="r" b="b"/>
            <a:pathLst>
              <a:path w="220027" h="155740">
                <a:moveTo>
                  <a:pt x="219125" y="0"/>
                </a:moveTo>
                <a:lnTo>
                  <a:pt x="208216" y="6991"/>
                </a:lnTo>
                <a:lnTo>
                  <a:pt x="197417" y="14033"/>
                </a:lnTo>
                <a:lnTo>
                  <a:pt x="186720" y="21123"/>
                </a:lnTo>
                <a:lnTo>
                  <a:pt x="176113" y="28253"/>
                </a:lnTo>
                <a:lnTo>
                  <a:pt x="165584" y="35420"/>
                </a:lnTo>
                <a:lnTo>
                  <a:pt x="155125" y="42619"/>
                </a:lnTo>
                <a:lnTo>
                  <a:pt x="144722" y="49844"/>
                </a:lnTo>
                <a:lnTo>
                  <a:pt x="134367" y="57091"/>
                </a:lnTo>
                <a:lnTo>
                  <a:pt x="124047" y="64355"/>
                </a:lnTo>
                <a:lnTo>
                  <a:pt x="113753" y="71630"/>
                </a:lnTo>
                <a:lnTo>
                  <a:pt x="103473" y="78912"/>
                </a:lnTo>
                <a:lnTo>
                  <a:pt x="93197" y="86196"/>
                </a:lnTo>
                <a:lnTo>
                  <a:pt x="82914" y="93477"/>
                </a:lnTo>
                <a:lnTo>
                  <a:pt x="72612" y="100750"/>
                </a:lnTo>
                <a:lnTo>
                  <a:pt x="62282" y="108010"/>
                </a:lnTo>
                <a:lnTo>
                  <a:pt x="51912" y="115252"/>
                </a:lnTo>
                <a:lnTo>
                  <a:pt x="41492" y="122471"/>
                </a:lnTo>
                <a:lnTo>
                  <a:pt x="31010" y="129662"/>
                </a:lnTo>
                <a:lnTo>
                  <a:pt x="20457" y="136821"/>
                </a:lnTo>
                <a:lnTo>
                  <a:pt x="11899" y="142557"/>
                </a:lnTo>
                <a:lnTo>
                  <a:pt x="12204" y="148005"/>
                </a:lnTo>
                <a:lnTo>
                  <a:pt x="0" y="147726"/>
                </a:lnTo>
                <a:lnTo>
                  <a:pt x="5841" y="155740"/>
                </a:lnTo>
                <a:lnTo>
                  <a:pt x="15352" y="148160"/>
                </a:lnTo>
                <a:lnTo>
                  <a:pt x="25027" y="140687"/>
                </a:lnTo>
                <a:lnTo>
                  <a:pt x="34860" y="133301"/>
                </a:lnTo>
                <a:lnTo>
                  <a:pt x="44844" y="125984"/>
                </a:lnTo>
                <a:lnTo>
                  <a:pt x="54974" y="118714"/>
                </a:lnTo>
                <a:lnTo>
                  <a:pt x="65243" y="111474"/>
                </a:lnTo>
                <a:lnTo>
                  <a:pt x="75645" y="104245"/>
                </a:lnTo>
                <a:lnTo>
                  <a:pt x="86173" y="97005"/>
                </a:lnTo>
                <a:lnTo>
                  <a:pt x="96820" y="89738"/>
                </a:lnTo>
                <a:lnTo>
                  <a:pt x="107581" y="82422"/>
                </a:lnTo>
                <a:lnTo>
                  <a:pt x="118449" y="75040"/>
                </a:lnTo>
                <a:lnTo>
                  <a:pt x="129418" y="67571"/>
                </a:lnTo>
                <a:lnTo>
                  <a:pt x="140481" y="59997"/>
                </a:lnTo>
                <a:lnTo>
                  <a:pt x="151632" y="52298"/>
                </a:lnTo>
                <a:lnTo>
                  <a:pt x="162865" y="44454"/>
                </a:lnTo>
                <a:lnTo>
                  <a:pt x="174172" y="36447"/>
                </a:lnTo>
                <a:lnTo>
                  <a:pt x="185549" y="28258"/>
                </a:lnTo>
                <a:lnTo>
                  <a:pt x="196988" y="19866"/>
                </a:lnTo>
                <a:lnTo>
                  <a:pt x="208483" y="11253"/>
                </a:lnTo>
                <a:lnTo>
                  <a:pt x="220027" y="2400"/>
                </a:lnTo>
                <a:lnTo>
                  <a:pt x="219722" y="1612"/>
                </a:lnTo>
                <a:lnTo>
                  <a:pt x="219430" y="800"/>
                </a:lnTo>
                <a:lnTo>
                  <a:pt x="21912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4023823" y="5125070"/>
            <a:ext cx="568325" cy="455155"/>
          </a:xfrm>
          <a:custGeom>
            <a:avLst/>
            <a:gdLst/>
            <a:ahLst/>
            <a:cxnLst/>
            <a:rect l="l" t="t" r="r" b="b"/>
            <a:pathLst>
              <a:path w="568325" h="455155">
                <a:moveTo>
                  <a:pt x="17444" y="246812"/>
                </a:moveTo>
                <a:lnTo>
                  <a:pt x="0" y="258076"/>
                </a:lnTo>
                <a:lnTo>
                  <a:pt x="3688" y="267573"/>
                </a:lnTo>
                <a:lnTo>
                  <a:pt x="8322" y="279772"/>
                </a:lnTo>
                <a:lnTo>
                  <a:pt x="12909" y="292073"/>
                </a:lnTo>
                <a:lnTo>
                  <a:pt x="17465" y="304441"/>
                </a:lnTo>
                <a:lnTo>
                  <a:pt x="22006" y="316840"/>
                </a:lnTo>
                <a:lnTo>
                  <a:pt x="26549" y="329236"/>
                </a:lnTo>
                <a:lnTo>
                  <a:pt x="31110" y="341592"/>
                </a:lnTo>
                <a:lnTo>
                  <a:pt x="35705" y="353873"/>
                </a:lnTo>
                <a:lnTo>
                  <a:pt x="40351" y="366043"/>
                </a:lnTo>
                <a:lnTo>
                  <a:pt x="45063" y="378067"/>
                </a:lnTo>
                <a:lnTo>
                  <a:pt x="49858" y="389909"/>
                </a:lnTo>
                <a:lnTo>
                  <a:pt x="54753" y="401534"/>
                </a:lnTo>
                <a:lnTo>
                  <a:pt x="59764" y="412906"/>
                </a:lnTo>
                <a:lnTo>
                  <a:pt x="64907" y="423989"/>
                </a:lnTo>
                <a:lnTo>
                  <a:pt x="70199" y="434749"/>
                </a:lnTo>
                <a:lnTo>
                  <a:pt x="75655" y="445149"/>
                </a:lnTo>
                <a:lnTo>
                  <a:pt x="81292" y="455155"/>
                </a:lnTo>
                <a:lnTo>
                  <a:pt x="80281" y="451213"/>
                </a:lnTo>
                <a:lnTo>
                  <a:pt x="85552" y="445010"/>
                </a:lnTo>
                <a:lnTo>
                  <a:pt x="96209" y="439244"/>
                </a:lnTo>
                <a:lnTo>
                  <a:pt x="108267" y="433654"/>
                </a:lnTo>
                <a:lnTo>
                  <a:pt x="117741" y="427977"/>
                </a:lnTo>
                <a:lnTo>
                  <a:pt x="118875" y="427054"/>
                </a:lnTo>
                <a:lnTo>
                  <a:pt x="129214" y="420164"/>
                </a:lnTo>
                <a:lnTo>
                  <a:pt x="140766" y="413837"/>
                </a:lnTo>
                <a:lnTo>
                  <a:pt x="152233" y="407476"/>
                </a:lnTo>
                <a:lnTo>
                  <a:pt x="162318" y="400481"/>
                </a:lnTo>
                <a:lnTo>
                  <a:pt x="166686" y="398291"/>
                </a:lnTo>
                <a:lnTo>
                  <a:pt x="178025" y="392288"/>
                </a:lnTo>
                <a:lnTo>
                  <a:pt x="189003" y="386121"/>
                </a:lnTo>
                <a:lnTo>
                  <a:pt x="199770" y="379856"/>
                </a:lnTo>
                <a:lnTo>
                  <a:pt x="210474" y="373563"/>
                </a:lnTo>
                <a:lnTo>
                  <a:pt x="221264" y="367309"/>
                </a:lnTo>
                <a:lnTo>
                  <a:pt x="232289" y="361163"/>
                </a:lnTo>
                <a:lnTo>
                  <a:pt x="243697" y="355192"/>
                </a:lnTo>
                <a:lnTo>
                  <a:pt x="255638" y="349465"/>
                </a:lnTo>
                <a:lnTo>
                  <a:pt x="260280" y="346391"/>
                </a:lnTo>
                <a:lnTo>
                  <a:pt x="270752" y="339664"/>
                </a:lnTo>
                <a:lnTo>
                  <a:pt x="281452" y="333042"/>
                </a:lnTo>
                <a:lnTo>
                  <a:pt x="292344" y="326509"/>
                </a:lnTo>
                <a:lnTo>
                  <a:pt x="303392" y="320047"/>
                </a:lnTo>
                <a:lnTo>
                  <a:pt x="314558" y="313639"/>
                </a:lnTo>
                <a:lnTo>
                  <a:pt x="325807" y="307270"/>
                </a:lnTo>
                <a:lnTo>
                  <a:pt x="337101" y="300921"/>
                </a:lnTo>
                <a:lnTo>
                  <a:pt x="348405" y="294577"/>
                </a:lnTo>
                <a:lnTo>
                  <a:pt x="359682" y="288221"/>
                </a:lnTo>
                <a:lnTo>
                  <a:pt x="370896" y="281835"/>
                </a:lnTo>
                <a:lnTo>
                  <a:pt x="382009" y="275404"/>
                </a:lnTo>
                <a:lnTo>
                  <a:pt x="392985" y="268910"/>
                </a:lnTo>
                <a:lnTo>
                  <a:pt x="403789" y="262337"/>
                </a:lnTo>
                <a:lnTo>
                  <a:pt x="414383" y="255667"/>
                </a:lnTo>
                <a:lnTo>
                  <a:pt x="424731" y="248885"/>
                </a:lnTo>
                <a:lnTo>
                  <a:pt x="434797" y="241973"/>
                </a:lnTo>
                <a:lnTo>
                  <a:pt x="446868" y="239306"/>
                </a:lnTo>
                <a:lnTo>
                  <a:pt x="459432" y="236117"/>
                </a:lnTo>
                <a:lnTo>
                  <a:pt x="471798" y="232630"/>
                </a:lnTo>
                <a:lnTo>
                  <a:pt x="484006" y="228923"/>
                </a:lnTo>
                <a:lnTo>
                  <a:pt x="496095" y="225076"/>
                </a:lnTo>
                <a:lnTo>
                  <a:pt x="508105" y="221166"/>
                </a:lnTo>
                <a:lnTo>
                  <a:pt x="520073" y="217271"/>
                </a:lnTo>
                <a:lnTo>
                  <a:pt x="532040" y="213470"/>
                </a:lnTo>
                <a:lnTo>
                  <a:pt x="544045" y="209842"/>
                </a:lnTo>
                <a:lnTo>
                  <a:pt x="556127" y="206464"/>
                </a:lnTo>
                <a:lnTo>
                  <a:pt x="568324" y="203415"/>
                </a:lnTo>
                <a:lnTo>
                  <a:pt x="566565" y="200502"/>
                </a:lnTo>
                <a:lnTo>
                  <a:pt x="562087" y="192371"/>
                </a:lnTo>
                <a:lnTo>
                  <a:pt x="557488" y="183112"/>
                </a:lnTo>
                <a:lnTo>
                  <a:pt x="552780" y="172858"/>
                </a:lnTo>
                <a:lnTo>
                  <a:pt x="547974" y="161743"/>
                </a:lnTo>
                <a:lnTo>
                  <a:pt x="543083" y="149903"/>
                </a:lnTo>
                <a:lnTo>
                  <a:pt x="538117" y="137470"/>
                </a:lnTo>
                <a:lnTo>
                  <a:pt x="533089" y="124580"/>
                </a:lnTo>
                <a:lnTo>
                  <a:pt x="528010" y="111365"/>
                </a:lnTo>
                <a:lnTo>
                  <a:pt x="522892" y="97961"/>
                </a:lnTo>
                <a:lnTo>
                  <a:pt x="517747" y="84502"/>
                </a:lnTo>
                <a:lnTo>
                  <a:pt x="512587" y="71121"/>
                </a:lnTo>
                <a:lnTo>
                  <a:pt x="507422" y="57953"/>
                </a:lnTo>
                <a:lnTo>
                  <a:pt x="502265" y="45132"/>
                </a:lnTo>
                <a:lnTo>
                  <a:pt x="497128" y="32792"/>
                </a:lnTo>
                <a:lnTo>
                  <a:pt x="492023" y="21067"/>
                </a:lnTo>
                <a:lnTo>
                  <a:pt x="486960" y="10091"/>
                </a:lnTo>
                <a:lnTo>
                  <a:pt x="481952" y="0"/>
                </a:lnTo>
                <a:lnTo>
                  <a:pt x="475653" y="673"/>
                </a:lnTo>
                <a:lnTo>
                  <a:pt x="465620" y="9499"/>
                </a:lnTo>
                <a:lnTo>
                  <a:pt x="461810" y="4737"/>
                </a:lnTo>
                <a:lnTo>
                  <a:pt x="450296" y="7634"/>
                </a:lnTo>
                <a:lnTo>
                  <a:pt x="438472" y="10543"/>
                </a:lnTo>
                <a:lnTo>
                  <a:pt x="424659" y="13892"/>
                </a:lnTo>
                <a:lnTo>
                  <a:pt x="409673" y="17468"/>
                </a:lnTo>
                <a:lnTo>
                  <a:pt x="394331" y="21060"/>
                </a:lnTo>
                <a:lnTo>
                  <a:pt x="379450" y="24455"/>
                </a:lnTo>
                <a:lnTo>
                  <a:pt x="365848" y="27441"/>
                </a:lnTo>
                <a:lnTo>
                  <a:pt x="354340" y="29808"/>
                </a:lnTo>
                <a:lnTo>
                  <a:pt x="345744" y="31343"/>
                </a:lnTo>
                <a:lnTo>
                  <a:pt x="328401" y="42654"/>
                </a:lnTo>
                <a:lnTo>
                  <a:pt x="311087" y="53979"/>
                </a:lnTo>
                <a:lnTo>
                  <a:pt x="293796" y="65314"/>
                </a:lnTo>
                <a:lnTo>
                  <a:pt x="276527" y="76659"/>
                </a:lnTo>
                <a:lnTo>
                  <a:pt x="259275" y="88012"/>
                </a:lnTo>
                <a:lnTo>
                  <a:pt x="242036" y="99371"/>
                </a:lnTo>
                <a:lnTo>
                  <a:pt x="224806" y="110734"/>
                </a:lnTo>
                <a:lnTo>
                  <a:pt x="207583" y="122100"/>
                </a:lnTo>
                <a:lnTo>
                  <a:pt x="190362" y="133467"/>
                </a:lnTo>
                <a:lnTo>
                  <a:pt x="173139" y="144833"/>
                </a:lnTo>
                <a:lnTo>
                  <a:pt x="155910" y="156197"/>
                </a:lnTo>
                <a:lnTo>
                  <a:pt x="138673" y="167557"/>
                </a:lnTo>
                <a:lnTo>
                  <a:pt x="121423" y="178910"/>
                </a:lnTo>
                <a:lnTo>
                  <a:pt x="104156" y="190256"/>
                </a:lnTo>
                <a:lnTo>
                  <a:pt x="86869" y="201593"/>
                </a:lnTo>
                <a:lnTo>
                  <a:pt x="69558" y="212919"/>
                </a:lnTo>
                <a:lnTo>
                  <a:pt x="52219" y="224231"/>
                </a:lnTo>
                <a:lnTo>
                  <a:pt x="34849" y="235530"/>
                </a:lnTo>
                <a:lnTo>
                  <a:pt x="17444" y="2468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4023823" y="5125070"/>
            <a:ext cx="568325" cy="455155"/>
          </a:xfrm>
          <a:custGeom>
            <a:avLst/>
            <a:gdLst/>
            <a:ahLst/>
            <a:cxnLst/>
            <a:rect l="l" t="t" r="r" b="b"/>
            <a:pathLst>
              <a:path w="568325" h="455155">
                <a:moveTo>
                  <a:pt x="481952" y="0"/>
                </a:moveTo>
                <a:lnTo>
                  <a:pt x="486960" y="10091"/>
                </a:lnTo>
                <a:lnTo>
                  <a:pt x="492023" y="21067"/>
                </a:lnTo>
                <a:lnTo>
                  <a:pt x="497128" y="32792"/>
                </a:lnTo>
                <a:lnTo>
                  <a:pt x="502265" y="45132"/>
                </a:lnTo>
                <a:lnTo>
                  <a:pt x="507422" y="57953"/>
                </a:lnTo>
                <a:lnTo>
                  <a:pt x="512587" y="71121"/>
                </a:lnTo>
                <a:lnTo>
                  <a:pt x="517747" y="84502"/>
                </a:lnTo>
                <a:lnTo>
                  <a:pt x="522892" y="97961"/>
                </a:lnTo>
                <a:lnTo>
                  <a:pt x="528010" y="111365"/>
                </a:lnTo>
                <a:lnTo>
                  <a:pt x="533089" y="124580"/>
                </a:lnTo>
                <a:lnTo>
                  <a:pt x="538117" y="137470"/>
                </a:lnTo>
                <a:lnTo>
                  <a:pt x="543083" y="149903"/>
                </a:lnTo>
                <a:lnTo>
                  <a:pt x="547974" y="161743"/>
                </a:lnTo>
                <a:lnTo>
                  <a:pt x="552780" y="172858"/>
                </a:lnTo>
                <a:lnTo>
                  <a:pt x="557488" y="183112"/>
                </a:lnTo>
                <a:lnTo>
                  <a:pt x="562087" y="192371"/>
                </a:lnTo>
                <a:lnTo>
                  <a:pt x="566565" y="200502"/>
                </a:lnTo>
                <a:lnTo>
                  <a:pt x="568324" y="203415"/>
                </a:lnTo>
                <a:lnTo>
                  <a:pt x="556127" y="206464"/>
                </a:lnTo>
                <a:lnTo>
                  <a:pt x="544045" y="209842"/>
                </a:lnTo>
                <a:lnTo>
                  <a:pt x="532040" y="213470"/>
                </a:lnTo>
                <a:lnTo>
                  <a:pt x="520073" y="217271"/>
                </a:lnTo>
                <a:lnTo>
                  <a:pt x="508105" y="221166"/>
                </a:lnTo>
                <a:lnTo>
                  <a:pt x="496095" y="225076"/>
                </a:lnTo>
                <a:lnTo>
                  <a:pt x="484006" y="228923"/>
                </a:lnTo>
                <a:lnTo>
                  <a:pt x="471798" y="232630"/>
                </a:lnTo>
                <a:lnTo>
                  <a:pt x="459432" y="236117"/>
                </a:lnTo>
                <a:lnTo>
                  <a:pt x="446868" y="239306"/>
                </a:lnTo>
                <a:lnTo>
                  <a:pt x="434797" y="241973"/>
                </a:lnTo>
                <a:lnTo>
                  <a:pt x="424731" y="248885"/>
                </a:lnTo>
                <a:lnTo>
                  <a:pt x="414383" y="255667"/>
                </a:lnTo>
                <a:lnTo>
                  <a:pt x="403789" y="262337"/>
                </a:lnTo>
                <a:lnTo>
                  <a:pt x="392985" y="268910"/>
                </a:lnTo>
                <a:lnTo>
                  <a:pt x="382009" y="275404"/>
                </a:lnTo>
                <a:lnTo>
                  <a:pt x="370896" y="281835"/>
                </a:lnTo>
                <a:lnTo>
                  <a:pt x="359682" y="288221"/>
                </a:lnTo>
                <a:lnTo>
                  <a:pt x="348405" y="294577"/>
                </a:lnTo>
                <a:lnTo>
                  <a:pt x="337101" y="300921"/>
                </a:lnTo>
                <a:lnTo>
                  <a:pt x="325807" y="307270"/>
                </a:lnTo>
                <a:lnTo>
                  <a:pt x="314558" y="313639"/>
                </a:lnTo>
                <a:lnTo>
                  <a:pt x="303392" y="320047"/>
                </a:lnTo>
                <a:lnTo>
                  <a:pt x="292344" y="326509"/>
                </a:lnTo>
                <a:lnTo>
                  <a:pt x="281452" y="333042"/>
                </a:lnTo>
                <a:lnTo>
                  <a:pt x="270752" y="339664"/>
                </a:lnTo>
                <a:lnTo>
                  <a:pt x="260280" y="346391"/>
                </a:lnTo>
                <a:lnTo>
                  <a:pt x="255638" y="349465"/>
                </a:lnTo>
                <a:lnTo>
                  <a:pt x="243697" y="355192"/>
                </a:lnTo>
                <a:lnTo>
                  <a:pt x="232289" y="361163"/>
                </a:lnTo>
                <a:lnTo>
                  <a:pt x="221264" y="367309"/>
                </a:lnTo>
                <a:lnTo>
                  <a:pt x="210474" y="373563"/>
                </a:lnTo>
                <a:lnTo>
                  <a:pt x="199770" y="379856"/>
                </a:lnTo>
                <a:lnTo>
                  <a:pt x="189003" y="386121"/>
                </a:lnTo>
                <a:lnTo>
                  <a:pt x="178025" y="392288"/>
                </a:lnTo>
                <a:lnTo>
                  <a:pt x="166686" y="398291"/>
                </a:lnTo>
                <a:lnTo>
                  <a:pt x="162318" y="400481"/>
                </a:lnTo>
                <a:lnTo>
                  <a:pt x="152233" y="407476"/>
                </a:lnTo>
                <a:lnTo>
                  <a:pt x="140766" y="413837"/>
                </a:lnTo>
                <a:lnTo>
                  <a:pt x="129214" y="420164"/>
                </a:lnTo>
                <a:lnTo>
                  <a:pt x="118875" y="427054"/>
                </a:lnTo>
                <a:lnTo>
                  <a:pt x="117741" y="427977"/>
                </a:lnTo>
                <a:lnTo>
                  <a:pt x="108267" y="433654"/>
                </a:lnTo>
                <a:lnTo>
                  <a:pt x="96209" y="439244"/>
                </a:lnTo>
                <a:lnTo>
                  <a:pt x="85552" y="445010"/>
                </a:lnTo>
                <a:lnTo>
                  <a:pt x="80281" y="451213"/>
                </a:lnTo>
                <a:lnTo>
                  <a:pt x="81292" y="455155"/>
                </a:lnTo>
                <a:lnTo>
                  <a:pt x="75655" y="445149"/>
                </a:lnTo>
                <a:lnTo>
                  <a:pt x="70199" y="434749"/>
                </a:lnTo>
                <a:lnTo>
                  <a:pt x="64907" y="423989"/>
                </a:lnTo>
                <a:lnTo>
                  <a:pt x="59764" y="412906"/>
                </a:lnTo>
                <a:lnTo>
                  <a:pt x="54753" y="401534"/>
                </a:lnTo>
                <a:lnTo>
                  <a:pt x="49858" y="389909"/>
                </a:lnTo>
                <a:lnTo>
                  <a:pt x="45063" y="378067"/>
                </a:lnTo>
                <a:lnTo>
                  <a:pt x="40351" y="366043"/>
                </a:lnTo>
                <a:lnTo>
                  <a:pt x="35705" y="353873"/>
                </a:lnTo>
                <a:lnTo>
                  <a:pt x="31110" y="341592"/>
                </a:lnTo>
                <a:lnTo>
                  <a:pt x="26549" y="329236"/>
                </a:lnTo>
                <a:lnTo>
                  <a:pt x="22006" y="316840"/>
                </a:lnTo>
                <a:lnTo>
                  <a:pt x="17465" y="304441"/>
                </a:lnTo>
                <a:lnTo>
                  <a:pt x="12909" y="292073"/>
                </a:lnTo>
                <a:lnTo>
                  <a:pt x="8322" y="279772"/>
                </a:lnTo>
                <a:lnTo>
                  <a:pt x="3688" y="267573"/>
                </a:lnTo>
                <a:lnTo>
                  <a:pt x="0" y="258076"/>
                </a:lnTo>
                <a:lnTo>
                  <a:pt x="17444" y="246812"/>
                </a:lnTo>
                <a:lnTo>
                  <a:pt x="34849" y="235530"/>
                </a:lnTo>
                <a:lnTo>
                  <a:pt x="52219" y="224231"/>
                </a:lnTo>
                <a:lnTo>
                  <a:pt x="69558" y="212919"/>
                </a:lnTo>
                <a:lnTo>
                  <a:pt x="86869" y="201593"/>
                </a:lnTo>
                <a:lnTo>
                  <a:pt x="104156" y="190256"/>
                </a:lnTo>
                <a:lnTo>
                  <a:pt x="121423" y="178910"/>
                </a:lnTo>
                <a:lnTo>
                  <a:pt x="138673" y="167557"/>
                </a:lnTo>
                <a:lnTo>
                  <a:pt x="155910" y="156197"/>
                </a:lnTo>
                <a:lnTo>
                  <a:pt x="173139" y="144833"/>
                </a:lnTo>
                <a:lnTo>
                  <a:pt x="190362" y="133467"/>
                </a:lnTo>
                <a:lnTo>
                  <a:pt x="207583" y="122100"/>
                </a:lnTo>
                <a:lnTo>
                  <a:pt x="224806" y="110734"/>
                </a:lnTo>
                <a:lnTo>
                  <a:pt x="242036" y="99371"/>
                </a:lnTo>
                <a:lnTo>
                  <a:pt x="259275" y="88012"/>
                </a:lnTo>
                <a:lnTo>
                  <a:pt x="276527" y="76659"/>
                </a:lnTo>
                <a:lnTo>
                  <a:pt x="293796" y="65314"/>
                </a:lnTo>
                <a:lnTo>
                  <a:pt x="311087" y="53979"/>
                </a:lnTo>
                <a:lnTo>
                  <a:pt x="328401" y="42654"/>
                </a:lnTo>
                <a:lnTo>
                  <a:pt x="345744" y="31343"/>
                </a:lnTo>
                <a:lnTo>
                  <a:pt x="354340" y="29808"/>
                </a:lnTo>
                <a:lnTo>
                  <a:pt x="365848" y="27441"/>
                </a:lnTo>
                <a:lnTo>
                  <a:pt x="379450" y="24455"/>
                </a:lnTo>
                <a:lnTo>
                  <a:pt x="394331" y="21060"/>
                </a:lnTo>
                <a:lnTo>
                  <a:pt x="409673" y="17468"/>
                </a:lnTo>
                <a:lnTo>
                  <a:pt x="424659" y="13892"/>
                </a:lnTo>
                <a:lnTo>
                  <a:pt x="438472" y="10543"/>
                </a:lnTo>
                <a:lnTo>
                  <a:pt x="450296" y="7634"/>
                </a:lnTo>
                <a:lnTo>
                  <a:pt x="459312" y="5374"/>
                </a:lnTo>
                <a:lnTo>
                  <a:pt x="461810" y="4737"/>
                </a:lnTo>
                <a:lnTo>
                  <a:pt x="465620" y="9499"/>
                </a:lnTo>
                <a:lnTo>
                  <a:pt x="475653" y="673"/>
                </a:lnTo>
                <a:lnTo>
                  <a:pt x="48195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4062337" y="5368614"/>
            <a:ext cx="39865" cy="32809"/>
          </a:xfrm>
          <a:custGeom>
            <a:avLst/>
            <a:gdLst/>
            <a:ahLst/>
            <a:cxnLst/>
            <a:rect l="l" t="t" r="r" b="b"/>
            <a:pathLst>
              <a:path w="39865" h="32809">
                <a:moveTo>
                  <a:pt x="1541" y="0"/>
                </a:moveTo>
                <a:lnTo>
                  <a:pt x="0" y="259"/>
                </a:lnTo>
                <a:lnTo>
                  <a:pt x="3082" y="11584"/>
                </a:lnTo>
                <a:lnTo>
                  <a:pt x="12136" y="19399"/>
                </a:lnTo>
                <a:lnTo>
                  <a:pt x="21061" y="28488"/>
                </a:lnTo>
                <a:lnTo>
                  <a:pt x="23012" y="32809"/>
                </a:lnTo>
                <a:lnTo>
                  <a:pt x="32016" y="30066"/>
                </a:lnTo>
                <a:lnTo>
                  <a:pt x="33477" y="32682"/>
                </a:lnTo>
                <a:lnTo>
                  <a:pt x="39865" y="26561"/>
                </a:lnTo>
                <a:lnTo>
                  <a:pt x="31778" y="16665"/>
                </a:lnTo>
                <a:lnTo>
                  <a:pt x="23342" y="7538"/>
                </a:lnTo>
                <a:lnTo>
                  <a:pt x="13587" y="1282"/>
                </a:lnTo>
                <a:lnTo>
                  <a:pt x="1541" y="0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4062337" y="5368614"/>
            <a:ext cx="39865" cy="32809"/>
          </a:xfrm>
          <a:custGeom>
            <a:avLst/>
            <a:gdLst/>
            <a:ahLst/>
            <a:cxnLst/>
            <a:rect l="l" t="t" r="r" b="b"/>
            <a:pathLst>
              <a:path w="39865" h="32809">
                <a:moveTo>
                  <a:pt x="23012" y="32809"/>
                </a:moveTo>
                <a:lnTo>
                  <a:pt x="32016" y="30066"/>
                </a:lnTo>
                <a:lnTo>
                  <a:pt x="33477" y="32682"/>
                </a:lnTo>
                <a:lnTo>
                  <a:pt x="39865" y="26561"/>
                </a:lnTo>
                <a:lnTo>
                  <a:pt x="31778" y="16665"/>
                </a:lnTo>
                <a:lnTo>
                  <a:pt x="23342" y="7538"/>
                </a:lnTo>
                <a:lnTo>
                  <a:pt x="13587" y="1282"/>
                </a:lnTo>
                <a:lnTo>
                  <a:pt x="1541" y="0"/>
                </a:lnTo>
                <a:lnTo>
                  <a:pt x="0" y="259"/>
                </a:lnTo>
                <a:lnTo>
                  <a:pt x="3082" y="11584"/>
                </a:lnTo>
                <a:lnTo>
                  <a:pt x="12136" y="19399"/>
                </a:lnTo>
                <a:lnTo>
                  <a:pt x="21061" y="28488"/>
                </a:lnTo>
                <a:lnTo>
                  <a:pt x="23012" y="328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4062337" y="5368614"/>
            <a:ext cx="39865" cy="32809"/>
          </a:xfrm>
          <a:custGeom>
            <a:avLst/>
            <a:gdLst/>
            <a:ahLst/>
            <a:cxnLst/>
            <a:rect l="l" t="t" r="r" b="b"/>
            <a:pathLst>
              <a:path w="39865" h="32809">
                <a:moveTo>
                  <a:pt x="1541" y="0"/>
                </a:moveTo>
                <a:lnTo>
                  <a:pt x="0" y="259"/>
                </a:lnTo>
                <a:lnTo>
                  <a:pt x="3082" y="11584"/>
                </a:lnTo>
                <a:lnTo>
                  <a:pt x="12136" y="19399"/>
                </a:lnTo>
                <a:lnTo>
                  <a:pt x="21061" y="28488"/>
                </a:lnTo>
                <a:lnTo>
                  <a:pt x="23012" y="32809"/>
                </a:lnTo>
                <a:lnTo>
                  <a:pt x="32016" y="30066"/>
                </a:lnTo>
                <a:lnTo>
                  <a:pt x="33477" y="32682"/>
                </a:lnTo>
                <a:lnTo>
                  <a:pt x="39865" y="26561"/>
                </a:lnTo>
                <a:lnTo>
                  <a:pt x="31778" y="16665"/>
                </a:lnTo>
                <a:lnTo>
                  <a:pt x="23342" y="7538"/>
                </a:lnTo>
                <a:lnTo>
                  <a:pt x="13587" y="1282"/>
                </a:lnTo>
                <a:lnTo>
                  <a:pt x="15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4062337" y="5368614"/>
            <a:ext cx="39865" cy="32809"/>
          </a:xfrm>
          <a:custGeom>
            <a:avLst/>
            <a:gdLst/>
            <a:ahLst/>
            <a:cxnLst/>
            <a:rect l="l" t="t" r="r" b="b"/>
            <a:pathLst>
              <a:path w="39865" h="32809">
                <a:moveTo>
                  <a:pt x="23012" y="32809"/>
                </a:moveTo>
                <a:lnTo>
                  <a:pt x="32016" y="30066"/>
                </a:lnTo>
                <a:lnTo>
                  <a:pt x="33477" y="32682"/>
                </a:lnTo>
                <a:lnTo>
                  <a:pt x="39865" y="26561"/>
                </a:lnTo>
                <a:lnTo>
                  <a:pt x="31778" y="16665"/>
                </a:lnTo>
                <a:lnTo>
                  <a:pt x="23342" y="7538"/>
                </a:lnTo>
                <a:lnTo>
                  <a:pt x="13587" y="1282"/>
                </a:lnTo>
                <a:lnTo>
                  <a:pt x="1541" y="0"/>
                </a:lnTo>
                <a:lnTo>
                  <a:pt x="0" y="259"/>
                </a:lnTo>
                <a:lnTo>
                  <a:pt x="3082" y="11584"/>
                </a:lnTo>
                <a:lnTo>
                  <a:pt x="12136" y="19399"/>
                </a:lnTo>
                <a:lnTo>
                  <a:pt x="21061" y="28488"/>
                </a:lnTo>
                <a:lnTo>
                  <a:pt x="23012" y="328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4238758" y="5556532"/>
            <a:ext cx="375678" cy="358381"/>
          </a:xfrm>
          <a:custGeom>
            <a:avLst/>
            <a:gdLst/>
            <a:ahLst/>
            <a:cxnLst/>
            <a:rect l="l" t="t" r="r" b="b"/>
            <a:pathLst>
              <a:path w="375678" h="358381">
                <a:moveTo>
                  <a:pt x="91234" y="345689"/>
                </a:moveTo>
                <a:lnTo>
                  <a:pt x="93027" y="345452"/>
                </a:lnTo>
                <a:lnTo>
                  <a:pt x="91490" y="342760"/>
                </a:lnTo>
                <a:lnTo>
                  <a:pt x="93802" y="341795"/>
                </a:lnTo>
                <a:lnTo>
                  <a:pt x="97269" y="350215"/>
                </a:lnTo>
                <a:lnTo>
                  <a:pt x="102844" y="354050"/>
                </a:lnTo>
                <a:lnTo>
                  <a:pt x="108178" y="358381"/>
                </a:lnTo>
                <a:lnTo>
                  <a:pt x="375678" y="245516"/>
                </a:lnTo>
                <a:lnTo>
                  <a:pt x="373316" y="240059"/>
                </a:lnTo>
                <a:lnTo>
                  <a:pt x="370918" y="231236"/>
                </a:lnTo>
                <a:lnTo>
                  <a:pt x="368582" y="219727"/>
                </a:lnTo>
                <a:lnTo>
                  <a:pt x="366408" y="206216"/>
                </a:lnTo>
                <a:lnTo>
                  <a:pt x="364492" y="191384"/>
                </a:lnTo>
                <a:lnTo>
                  <a:pt x="362934" y="175913"/>
                </a:lnTo>
                <a:lnTo>
                  <a:pt x="361832" y="160485"/>
                </a:lnTo>
                <a:lnTo>
                  <a:pt x="361283" y="145782"/>
                </a:lnTo>
                <a:lnTo>
                  <a:pt x="361365" y="133108"/>
                </a:lnTo>
                <a:lnTo>
                  <a:pt x="362614" y="120851"/>
                </a:lnTo>
                <a:lnTo>
                  <a:pt x="362168" y="106861"/>
                </a:lnTo>
                <a:lnTo>
                  <a:pt x="361653" y="93243"/>
                </a:lnTo>
                <a:lnTo>
                  <a:pt x="362694" y="82101"/>
                </a:lnTo>
                <a:lnTo>
                  <a:pt x="365188" y="76936"/>
                </a:lnTo>
                <a:lnTo>
                  <a:pt x="361397" y="67720"/>
                </a:lnTo>
                <a:lnTo>
                  <a:pt x="361128" y="57124"/>
                </a:lnTo>
                <a:lnTo>
                  <a:pt x="362046" y="45607"/>
                </a:lnTo>
                <a:lnTo>
                  <a:pt x="361816" y="33631"/>
                </a:lnTo>
                <a:lnTo>
                  <a:pt x="359371" y="24345"/>
                </a:lnTo>
                <a:lnTo>
                  <a:pt x="356984" y="15252"/>
                </a:lnTo>
                <a:lnTo>
                  <a:pt x="358914" y="8153"/>
                </a:lnTo>
                <a:lnTo>
                  <a:pt x="358559" y="0"/>
                </a:lnTo>
                <a:lnTo>
                  <a:pt x="354574" y="7352"/>
                </a:lnTo>
                <a:lnTo>
                  <a:pt x="352200" y="15423"/>
                </a:lnTo>
                <a:lnTo>
                  <a:pt x="348589" y="17386"/>
                </a:lnTo>
                <a:lnTo>
                  <a:pt x="331334" y="25444"/>
                </a:lnTo>
                <a:lnTo>
                  <a:pt x="314174" y="33545"/>
                </a:lnTo>
                <a:lnTo>
                  <a:pt x="297097" y="41685"/>
                </a:lnTo>
                <a:lnTo>
                  <a:pt x="280093" y="49858"/>
                </a:lnTo>
                <a:lnTo>
                  <a:pt x="263153" y="58060"/>
                </a:lnTo>
                <a:lnTo>
                  <a:pt x="246266" y="66286"/>
                </a:lnTo>
                <a:lnTo>
                  <a:pt x="229422" y="74531"/>
                </a:lnTo>
                <a:lnTo>
                  <a:pt x="212610" y="82791"/>
                </a:lnTo>
                <a:lnTo>
                  <a:pt x="195820" y="91062"/>
                </a:lnTo>
                <a:lnTo>
                  <a:pt x="179043" y="99337"/>
                </a:lnTo>
                <a:lnTo>
                  <a:pt x="162267" y="107614"/>
                </a:lnTo>
                <a:lnTo>
                  <a:pt x="145483" y="115886"/>
                </a:lnTo>
                <a:lnTo>
                  <a:pt x="128680" y="124149"/>
                </a:lnTo>
                <a:lnTo>
                  <a:pt x="111848" y="132400"/>
                </a:lnTo>
                <a:lnTo>
                  <a:pt x="94977" y="140632"/>
                </a:lnTo>
                <a:lnTo>
                  <a:pt x="78057" y="148841"/>
                </a:lnTo>
                <a:lnTo>
                  <a:pt x="61077" y="157022"/>
                </a:lnTo>
                <a:lnTo>
                  <a:pt x="44027" y="165172"/>
                </a:lnTo>
                <a:lnTo>
                  <a:pt x="26897" y="173285"/>
                </a:lnTo>
                <a:lnTo>
                  <a:pt x="9677" y="181355"/>
                </a:lnTo>
                <a:lnTo>
                  <a:pt x="12796" y="192860"/>
                </a:lnTo>
                <a:lnTo>
                  <a:pt x="20640" y="202656"/>
                </a:lnTo>
                <a:lnTo>
                  <a:pt x="26085" y="210870"/>
                </a:lnTo>
                <a:lnTo>
                  <a:pt x="20485" y="212940"/>
                </a:lnTo>
                <a:lnTo>
                  <a:pt x="14858" y="215036"/>
                </a:lnTo>
                <a:lnTo>
                  <a:pt x="9232" y="217106"/>
                </a:lnTo>
                <a:lnTo>
                  <a:pt x="12280" y="222122"/>
                </a:lnTo>
                <a:lnTo>
                  <a:pt x="21475" y="213690"/>
                </a:lnTo>
                <a:lnTo>
                  <a:pt x="26987" y="213283"/>
                </a:lnTo>
                <a:lnTo>
                  <a:pt x="35708" y="222351"/>
                </a:lnTo>
                <a:lnTo>
                  <a:pt x="40403" y="231199"/>
                </a:lnTo>
                <a:lnTo>
                  <a:pt x="41543" y="239752"/>
                </a:lnTo>
                <a:lnTo>
                  <a:pt x="39599" y="247936"/>
                </a:lnTo>
                <a:lnTo>
                  <a:pt x="35042" y="255677"/>
                </a:lnTo>
                <a:lnTo>
                  <a:pt x="28345" y="262901"/>
                </a:lnTo>
                <a:lnTo>
                  <a:pt x="19977" y="269534"/>
                </a:lnTo>
                <a:lnTo>
                  <a:pt x="10411" y="275501"/>
                </a:lnTo>
                <a:lnTo>
                  <a:pt x="0" y="280784"/>
                </a:lnTo>
                <a:lnTo>
                  <a:pt x="10971" y="278916"/>
                </a:lnTo>
                <a:lnTo>
                  <a:pt x="24364" y="273545"/>
                </a:lnTo>
                <a:lnTo>
                  <a:pt x="34594" y="270700"/>
                </a:lnTo>
                <a:lnTo>
                  <a:pt x="42332" y="262501"/>
                </a:lnTo>
                <a:lnTo>
                  <a:pt x="49773" y="254171"/>
                </a:lnTo>
                <a:lnTo>
                  <a:pt x="50279" y="253936"/>
                </a:lnTo>
                <a:lnTo>
                  <a:pt x="57545" y="263428"/>
                </a:lnTo>
                <a:lnTo>
                  <a:pt x="64319" y="273995"/>
                </a:lnTo>
                <a:lnTo>
                  <a:pt x="70787" y="285231"/>
                </a:lnTo>
                <a:lnTo>
                  <a:pt x="77136" y="296730"/>
                </a:lnTo>
                <a:lnTo>
                  <a:pt x="83552" y="308087"/>
                </a:lnTo>
                <a:lnTo>
                  <a:pt x="90219" y="318895"/>
                </a:lnTo>
                <a:lnTo>
                  <a:pt x="91478" y="320776"/>
                </a:lnTo>
                <a:lnTo>
                  <a:pt x="90972" y="332942"/>
                </a:lnTo>
                <a:lnTo>
                  <a:pt x="91234" y="3456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4238758" y="5556532"/>
            <a:ext cx="375678" cy="358381"/>
          </a:xfrm>
          <a:custGeom>
            <a:avLst/>
            <a:gdLst/>
            <a:ahLst/>
            <a:cxnLst/>
            <a:rect l="l" t="t" r="r" b="b"/>
            <a:pathLst>
              <a:path w="375678" h="358381">
                <a:moveTo>
                  <a:pt x="375678" y="245516"/>
                </a:moveTo>
                <a:lnTo>
                  <a:pt x="373316" y="240059"/>
                </a:lnTo>
                <a:lnTo>
                  <a:pt x="370918" y="231236"/>
                </a:lnTo>
                <a:lnTo>
                  <a:pt x="368582" y="219727"/>
                </a:lnTo>
                <a:lnTo>
                  <a:pt x="366408" y="206216"/>
                </a:lnTo>
                <a:lnTo>
                  <a:pt x="364492" y="191384"/>
                </a:lnTo>
                <a:lnTo>
                  <a:pt x="362934" y="175913"/>
                </a:lnTo>
                <a:lnTo>
                  <a:pt x="361832" y="160485"/>
                </a:lnTo>
                <a:lnTo>
                  <a:pt x="361283" y="145782"/>
                </a:lnTo>
                <a:lnTo>
                  <a:pt x="361365" y="133108"/>
                </a:lnTo>
                <a:lnTo>
                  <a:pt x="362614" y="120851"/>
                </a:lnTo>
                <a:lnTo>
                  <a:pt x="362168" y="106861"/>
                </a:lnTo>
                <a:lnTo>
                  <a:pt x="361653" y="93243"/>
                </a:lnTo>
                <a:lnTo>
                  <a:pt x="362694" y="82101"/>
                </a:lnTo>
                <a:lnTo>
                  <a:pt x="365188" y="76936"/>
                </a:lnTo>
                <a:lnTo>
                  <a:pt x="361397" y="67720"/>
                </a:lnTo>
                <a:lnTo>
                  <a:pt x="361128" y="57124"/>
                </a:lnTo>
                <a:lnTo>
                  <a:pt x="362046" y="45607"/>
                </a:lnTo>
                <a:lnTo>
                  <a:pt x="361816" y="33631"/>
                </a:lnTo>
                <a:lnTo>
                  <a:pt x="359371" y="24345"/>
                </a:lnTo>
                <a:lnTo>
                  <a:pt x="356984" y="15252"/>
                </a:lnTo>
                <a:lnTo>
                  <a:pt x="358914" y="8153"/>
                </a:lnTo>
                <a:lnTo>
                  <a:pt x="358559" y="0"/>
                </a:lnTo>
                <a:lnTo>
                  <a:pt x="354574" y="7352"/>
                </a:lnTo>
                <a:lnTo>
                  <a:pt x="352200" y="15423"/>
                </a:lnTo>
                <a:lnTo>
                  <a:pt x="348589" y="17386"/>
                </a:lnTo>
                <a:lnTo>
                  <a:pt x="331334" y="25444"/>
                </a:lnTo>
                <a:lnTo>
                  <a:pt x="314174" y="33545"/>
                </a:lnTo>
                <a:lnTo>
                  <a:pt x="297097" y="41685"/>
                </a:lnTo>
                <a:lnTo>
                  <a:pt x="280093" y="49858"/>
                </a:lnTo>
                <a:lnTo>
                  <a:pt x="263153" y="58060"/>
                </a:lnTo>
                <a:lnTo>
                  <a:pt x="246266" y="66286"/>
                </a:lnTo>
                <a:lnTo>
                  <a:pt x="229422" y="74531"/>
                </a:lnTo>
                <a:lnTo>
                  <a:pt x="212610" y="82791"/>
                </a:lnTo>
                <a:lnTo>
                  <a:pt x="195820" y="91062"/>
                </a:lnTo>
                <a:lnTo>
                  <a:pt x="179043" y="99337"/>
                </a:lnTo>
                <a:lnTo>
                  <a:pt x="162267" y="107614"/>
                </a:lnTo>
                <a:lnTo>
                  <a:pt x="145483" y="115886"/>
                </a:lnTo>
                <a:lnTo>
                  <a:pt x="128680" y="124149"/>
                </a:lnTo>
                <a:lnTo>
                  <a:pt x="111848" y="132400"/>
                </a:lnTo>
                <a:lnTo>
                  <a:pt x="94977" y="140632"/>
                </a:lnTo>
                <a:lnTo>
                  <a:pt x="78057" y="148841"/>
                </a:lnTo>
                <a:lnTo>
                  <a:pt x="61077" y="157022"/>
                </a:lnTo>
                <a:lnTo>
                  <a:pt x="44027" y="165172"/>
                </a:lnTo>
                <a:lnTo>
                  <a:pt x="26897" y="173285"/>
                </a:lnTo>
                <a:lnTo>
                  <a:pt x="9677" y="181355"/>
                </a:lnTo>
                <a:lnTo>
                  <a:pt x="12796" y="192860"/>
                </a:lnTo>
                <a:lnTo>
                  <a:pt x="20640" y="202656"/>
                </a:lnTo>
                <a:lnTo>
                  <a:pt x="26085" y="210870"/>
                </a:lnTo>
                <a:lnTo>
                  <a:pt x="20485" y="212940"/>
                </a:lnTo>
                <a:lnTo>
                  <a:pt x="14858" y="215036"/>
                </a:lnTo>
                <a:lnTo>
                  <a:pt x="9232" y="217106"/>
                </a:lnTo>
                <a:lnTo>
                  <a:pt x="12280" y="222122"/>
                </a:lnTo>
                <a:lnTo>
                  <a:pt x="21475" y="213690"/>
                </a:lnTo>
                <a:lnTo>
                  <a:pt x="26987" y="213283"/>
                </a:lnTo>
                <a:lnTo>
                  <a:pt x="35708" y="222351"/>
                </a:lnTo>
                <a:lnTo>
                  <a:pt x="40403" y="231199"/>
                </a:lnTo>
                <a:lnTo>
                  <a:pt x="41543" y="239752"/>
                </a:lnTo>
                <a:lnTo>
                  <a:pt x="39599" y="247936"/>
                </a:lnTo>
                <a:lnTo>
                  <a:pt x="35042" y="255677"/>
                </a:lnTo>
                <a:lnTo>
                  <a:pt x="28345" y="262901"/>
                </a:lnTo>
                <a:lnTo>
                  <a:pt x="19977" y="269534"/>
                </a:lnTo>
                <a:lnTo>
                  <a:pt x="10411" y="275501"/>
                </a:lnTo>
                <a:lnTo>
                  <a:pt x="0" y="280784"/>
                </a:lnTo>
                <a:lnTo>
                  <a:pt x="10971" y="278916"/>
                </a:lnTo>
                <a:lnTo>
                  <a:pt x="24364" y="273545"/>
                </a:lnTo>
                <a:lnTo>
                  <a:pt x="34594" y="270700"/>
                </a:lnTo>
                <a:lnTo>
                  <a:pt x="42332" y="262501"/>
                </a:lnTo>
                <a:lnTo>
                  <a:pt x="49773" y="254171"/>
                </a:lnTo>
                <a:lnTo>
                  <a:pt x="50279" y="253936"/>
                </a:lnTo>
                <a:lnTo>
                  <a:pt x="57545" y="263428"/>
                </a:lnTo>
                <a:lnTo>
                  <a:pt x="64319" y="273995"/>
                </a:lnTo>
                <a:lnTo>
                  <a:pt x="70787" y="285231"/>
                </a:lnTo>
                <a:lnTo>
                  <a:pt x="77136" y="296730"/>
                </a:lnTo>
                <a:lnTo>
                  <a:pt x="83552" y="308087"/>
                </a:lnTo>
                <a:lnTo>
                  <a:pt x="90219" y="318895"/>
                </a:lnTo>
                <a:lnTo>
                  <a:pt x="91478" y="320776"/>
                </a:lnTo>
                <a:lnTo>
                  <a:pt x="90972" y="332942"/>
                </a:lnTo>
                <a:lnTo>
                  <a:pt x="91234" y="345689"/>
                </a:lnTo>
                <a:lnTo>
                  <a:pt x="93179" y="347522"/>
                </a:lnTo>
                <a:lnTo>
                  <a:pt x="93027" y="345452"/>
                </a:lnTo>
                <a:lnTo>
                  <a:pt x="91490" y="342760"/>
                </a:lnTo>
                <a:lnTo>
                  <a:pt x="93802" y="341795"/>
                </a:lnTo>
                <a:lnTo>
                  <a:pt x="97269" y="350215"/>
                </a:lnTo>
                <a:lnTo>
                  <a:pt x="102844" y="354050"/>
                </a:lnTo>
                <a:lnTo>
                  <a:pt x="108178" y="358381"/>
                </a:lnTo>
                <a:lnTo>
                  <a:pt x="375678" y="2455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4013940" y="4816080"/>
            <a:ext cx="820915" cy="1295232"/>
          </a:xfrm>
          <a:custGeom>
            <a:avLst/>
            <a:gdLst/>
            <a:ahLst/>
            <a:cxnLst/>
            <a:rect l="l" t="t" r="r" b="b"/>
            <a:pathLst>
              <a:path w="820915" h="1295232">
                <a:moveTo>
                  <a:pt x="783069" y="473708"/>
                </a:moveTo>
                <a:lnTo>
                  <a:pt x="778592" y="479477"/>
                </a:lnTo>
                <a:lnTo>
                  <a:pt x="780754" y="479003"/>
                </a:lnTo>
                <a:lnTo>
                  <a:pt x="784749" y="476650"/>
                </a:lnTo>
                <a:lnTo>
                  <a:pt x="784758" y="471409"/>
                </a:lnTo>
                <a:lnTo>
                  <a:pt x="783069" y="473708"/>
                </a:lnTo>
                <a:close/>
              </a:path>
              <a:path w="820915" h="1295232">
                <a:moveTo>
                  <a:pt x="174447" y="21499"/>
                </a:moveTo>
                <a:lnTo>
                  <a:pt x="168746" y="32936"/>
                </a:lnTo>
                <a:lnTo>
                  <a:pt x="163194" y="44446"/>
                </a:lnTo>
                <a:lnTo>
                  <a:pt x="157770" y="56028"/>
                </a:lnTo>
                <a:lnTo>
                  <a:pt x="152456" y="67679"/>
                </a:lnTo>
                <a:lnTo>
                  <a:pt x="147232" y="79396"/>
                </a:lnTo>
                <a:lnTo>
                  <a:pt x="142078" y="91176"/>
                </a:lnTo>
                <a:lnTo>
                  <a:pt x="136975" y="103018"/>
                </a:lnTo>
                <a:lnTo>
                  <a:pt x="131903" y="114919"/>
                </a:lnTo>
                <a:lnTo>
                  <a:pt x="126841" y="126876"/>
                </a:lnTo>
                <a:lnTo>
                  <a:pt x="121772" y="138888"/>
                </a:lnTo>
                <a:lnTo>
                  <a:pt x="116674" y="150951"/>
                </a:lnTo>
                <a:lnTo>
                  <a:pt x="111530" y="163063"/>
                </a:lnTo>
                <a:lnTo>
                  <a:pt x="106318" y="175222"/>
                </a:lnTo>
                <a:lnTo>
                  <a:pt x="101019" y="187426"/>
                </a:lnTo>
                <a:lnTo>
                  <a:pt x="95614" y="199671"/>
                </a:lnTo>
                <a:lnTo>
                  <a:pt x="90083" y="211956"/>
                </a:lnTo>
                <a:lnTo>
                  <a:pt x="84406" y="224277"/>
                </a:lnTo>
                <a:lnTo>
                  <a:pt x="78564" y="236633"/>
                </a:lnTo>
                <a:lnTo>
                  <a:pt x="72537" y="249022"/>
                </a:lnTo>
                <a:lnTo>
                  <a:pt x="66306" y="261440"/>
                </a:lnTo>
                <a:lnTo>
                  <a:pt x="70561" y="268069"/>
                </a:lnTo>
                <a:lnTo>
                  <a:pt x="70586" y="257236"/>
                </a:lnTo>
                <a:lnTo>
                  <a:pt x="75933" y="257871"/>
                </a:lnTo>
                <a:lnTo>
                  <a:pt x="83948" y="247621"/>
                </a:lnTo>
                <a:lnTo>
                  <a:pt x="89078" y="236043"/>
                </a:lnTo>
                <a:lnTo>
                  <a:pt x="93985" y="224361"/>
                </a:lnTo>
                <a:lnTo>
                  <a:pt x="98933" y="216494"/>
                </a:lnTo>
                <a:lnTo>
                  <a:pt x="103724" y="204724"/>
                </a:lnTo>
                <a:lnTo>
                  <a:pt x="108602" y="192993"/>
                </a:lnTo>
                <a:lnTo>
                  <a:pt x="113555" y="181297"/>
                </a:lnTo>
                <a:lnTo>
                  <a:pt x="118573" y="169630"/>
                </a:lnTo>
                <a:lnTo>
                  <a:pt x="123646" y="157988"/>
                </a:lnTo>
                <a:lnTo>
                  <a:pt x="128764" y="146366"/>
                </a:lnTo>
                <a:lnTo>
                  <a:pt x="133916" y="134759"/>
                </a:lnTo>
                <a:lnTo>
                  <a:pt x="139092" y="123163"/>
                </a:lnTo>
                <a:lnTo>
                  <a:pt x="144281" y="111574"/>
                </a:lnTo>
                <a:lnTo>
                  <a:pt x="149474" y="99985"/>
                </a:lnTo>
                <a:lnTo>
                  <a:pt x="154659" y="88393"/>
                </a:lnTo>
                <a:lnTo>
                  <a:pt x="159827" y="76792"/>
                </a:lnTo>
                <a:lnTo>
                  <a:pt x="164967" y="65179"/>
                </a:lnTo>
                <a:lnTo>
                  <a:pt x="170069" y="53548"/>
                </a:lnTo>
                <a:lnTo>
                  <a:pt x="175122" y="41894"/>
                </a:lnTo>
                <a:lnTo>
                  <a:pt x="179150" y="30596"/>
                </a:lnTo>
                <a:lnTo>
                  <a:pt x="183573" y="21356"/>
                </a:lnTo>
                <a:lnTo>
                  <a:pt x="180784" y="16419"/>
                </a:lnTo>
                <a:lnTo>
                  <a:pt x="176098" y="19886"/>
                </a:lnTo>
                <a:lnTo>
                  <a:pt x="170586" y="12431"/>
                </a:lnTo>
                <a:lnTo>
                  <a:pt x="174447" y="21499"/>
                </a:lnTo>
                <a:close/>
              </a:path>
              <a:path w="820915" h="1295232">
                <a:moveTo>
                  <a:pt x="778592" y="479477"/>
                </a:moveTo>
                <a:lnTo>
                  <a:pt x="777864" y="479636"/>
                </a:lnTo>
                <a:lnTo>
                  <a:pt x="777963" y="480286"/>
                </a:lnTo>
                <a:lnTo>
                  <a:pt x="778592" y="479477"/>
                </a:lnTo>
                <a:close/>
              </a:path>
              <a:path w="820915" h="1295232">
                <a:moveTo>
                  <a:pt x="52247" y="326883"/>
                </a:moveTo>
                <a:lnTo>
                  <a:pt x="53822" y="329601"/>
                </a:lnTo>
                <a:lnTo>
                  <a:pt x="57048" y="325118"/>
                </a:lnTo>
                <a:lnTo>
                  <a:pt x="54381" y="317891"/>
                </a:lnTo>
                <a:lnTo>
                  <a:pt x="58742" y="306339"/>
                </a:lnTo>
                <a:lnTo>
                  <a:pt x="63875" y="295154"/>
                </a:lnTo>
                <a:lnTo>
                  <a:pt x="64706" y="286687"/>
                </a:lnTo>
                <a:lnTo>
                  <a:pt x="84299" y="272412"/>
                </a:lnTo>
                <a:lnTo>
                  <a:pt x="103802" y="258095"/>
                </a:lnTo>
                <a:lnTo>
                  <a:pt x="123232" y="243745"/>
                </a:lnTo>
                <a:lnTo>
                  <a:pt x="142604" y="229369"/>
                </a:lnTo>
                <a:lnTo>
                  <a:pt x="161933" y="214973"/>
                </a:lnTo>
                <a:lnTo>
                  <a:pt x="181234" y="200565"/>
                </a:lnTo>
                <a:lnTo>
                  <a:pt x="200524" y="186152"/>
                </a:lnTo>
                <a:lnTo>
                  <a:pt x="219817" y="171740"/>
                </a:lnTo>
                <a:lnTo>
                  <a:pt x="239130" y="157337"/>
                </a:lnTo>
                <a:lnTo>
                  <a:pt x="258476" y="142950"/>
                </a:lnTo>
                <a:lnTo>
                  <a:pt x="277873" y="128586"/>
                </a:lnTo>
                <a:lnTo>
                  <a:pt x="297335" y="114253"/>
                </a:lnTo>
                <a:lnTo>
                  <a:pt x="316878" y="99956"/>
                </a:lnTo>
                <a:lnTo>
                  <a:pt x="336517" y="85703"/>
                </a:lnTo>
                <a:lnTo>
                  <a:pt x="356267" y="71502"/>
                </a:lnTo>
                <a:lnTo>
                  <a:pt x="376145" y="57358"/>
                </a:lnTo>
                <a:lnTo>
                  <a:pt x="396166" y="43280"/>
                </a:lnTo>
                <a:lnTo>
                  <a:pt x="416344" y="29275"/>
                </a:lnTo>
                <a:lnTo>
                  <a:pt x="436697" y="15349"/>
                </a:lnTo>
                <a:lnTo>
                  <a:pt x="457238" y="1509"/>
                </a:lnTo>
                <a:lnTo>
                  <a:pt x="464362" y="1953"/>
                </a:lnTo>
                <a:lnTo>
                  <a:pt x="471157" y="3071"/>
                </a:lnTo>
                <a:lnTo>
                  <a:pt x="477647" y="4900"/>
                </a:lnTo>
                <a:lnTo>
                  <a:pt x="470306" y="120"/>
                </a:lnTo>
                <a:lnTo>
                  <a:pt x="455118" y="0"/>
                </a:lnTo>
                <a:lnTo>
                  <a:pt x="445820" y="277"/>
                </a:lnTo>
                <a:lnTo>
                  <a:pt x="426875" y="14449"/>
                </a:lnTo>
                <a:lnTo>
                  <a:pt x="407899" y="28606"/>
                </a:lnTo>
                <a:lnTo>
                  <a:pt x="388894" y="42750"/>
                </a:lnTo>
                <a:lnTo>
                  <a:pt x="369862" y="56882"/>
                </a:lnTo>
                <a:lnTo>
                  <a:pt x="350805" y="71001"/>
                </a:lnTo>
                <a:lnTo>
                  <a:pt x="331723" y="85109"/>
                </a:lnTo>
                <a:lnTo>
                  <a:pt x="312619" y="99207"/>
                </a:lnTo>
                <a:lnTo>
                  <a:pt x="293494" y="113295"/>
                </a:lnTo>
                <a:lnTo>
                  <a:pt x="274349" y="127375"/>
                </a:lnTo>
                <a:lnTo>
                  <a:pt x="255187" y="141445"/>
                </a:lnTo>
                <a:lnTo>
                  <a:pt x="236008" y="155509"/>
                </a:lnTo>
                <a:lnTo>
                  <a:pt x="216814" y="169565"/>
                </a:lnTo>
                <a:lnTo>
                  <a:pt x="197607" y="183616"/>
                </a:lnTo>
                <a:lnTo>
                  <a:pt x="178388" y="197661"/>
                </a:lnTo>
                <a:lnTo>
                  <a:pt x="159159" y="211702"/>
                </a:lnTo>
                <a:lnTo>
                  <a:pt x="139922" y="225738"/>
                </a:lnTo>
                <a:lnTo>
                  <a:pt x="120677" y="239772"/>
                </a:lnTo>
                <a:lnTo>
                  <a:pt x="101427" y="253803"/>
                </a:lnTo>
                <a:lnTo>
                  <a:pt x="82172" y="267833"/>
                </a:lnTo>
                <a:lnTo>
                  <a:pt x="62915" y="281861"/>
                </a:lnTo>
                <a:lnTo>
                  <a:pt x="57702" y="292556"/>
                </a:lnTo>
                <a:lnTo>
                  <a:pt x="53409" y="303671"/>
                </a:lnTo>
                <a:lnTo>
                  <a:pt x="51354" y="315813"/>
                </a:lnTo>
                <a:lnTo>
                  <a:pt x="52247" y="326883"/>
                </a:lnTo>
                <a:close/>
              </a:path>
              <a:path w="820915" h="1295232">
                <a:moveTo>
                  <a:pt x="381116" y="1288966"/>
                </a:moveTo>
                <a:lnTo>
                  <a:pt x="386638" y="1295232"/>
                </a:lnTo>
                <a:lnTo>
                  <a:pt x="382102" y="1283725"/>
                </a:lnTo>
                <a:lnTo>
                  <a:pt x="380375" y="1273498"/>
                </a:lnTo>
                <a:lnTo>
                  <a:pt x="381012" y="1272665"/>
                </a:lnTo>
                <a:lnTo>
                  <a:pt x="382371" y="1278405"/>
                </a:lnTo>
                <a:lnTo>
                  <a:pt x="384949" y="1281504"/>
                </a:lnTo>
                <a:lnTo>
                  <a:pt x="389394" y="1280526"/>
                </a:lnTo>
                <a:lnTo>
                  <a:pt x="390728" y="1267683"/>
                </a:lnTo>
                <a:lnTo>
                  <a:pt x="392491" y="1255037"/>
                </a:lnTo>
                <a:lnTo>
                  <a:pt x="394558" y="1242531"/>
                </a:lnTo>
                <a:lnTo>
                  <a:pt x="396806" y="1230107"/>
                </a:lnTo>
                <a:lnTo>
                  <a:pt x="399110" y="1217708"/>
                </a:lnTo>
                <a:lnTo>
                  <a:pt x="401345" y="1205277"/>
                </a:lnTo>
                <a:lnTo>
                  <a:pt x="403389" y="1192756"/>
                </a:lnTo>
                <a:lnTo>
                  <a:pt x="404164" y="1187422"/>
                </a:lnTo>
                <a:lnTo>
                  <a:pt x="414453" y="1188607"/>
                </a:lnTo>
                <a:lnTo>
                  <a:pt x="425781" y="1189942"/>
                </a:lnTo>
                <a:lnTo>
                  <a:pt x="437831" y="1190924"/>
                </a:lnTo>
                <a:lnTo>
                  <a:pt x="450284" y="1191052"/>
                </a:lnTo>
                <a:lnTo>
                  <a:pt x="462822" y="1189822"/>
                </a:lnTo>
                <a:lnTo>
                  <a:pt x="475126" y="1186733"/>
                </a:lnTo>
                <a:lnTo>
                  <a:pt x="486879" y="1181281"/>
                </a:lnTo>
                <a:lnTo>
                  <a:pt x="497760" y="1172966"/>
                </a:lnTo>
                <a:lnTo>
                  <a:pt x="499465" y="1171268"/>
                </a:lnTo>
                <a:lnTo>
                  <a:pt x="496481" y="1171941"/>
                </a:lnTo>
                <a:lnTo>
                  <a:pt x="492785" y="1174214"/>
                </a:lnTo>
                <a:lnTo>
                  <a:pt x="491350" y="1171547"/>
                </a:lnTo>
                <a:lnTo>
                  <a:pt x="501324" y="1166583"/>
                </a:lnTo>
                <a:lnTo>
                  <a:pt x="513598" y="1161468"/>
                </a:lnTo>
                <a:lnTo>
                  <a:pt x="516940" y="1159317"/>
                </a:lnTo>
                <a:lnTo>
                  <a:pt x="516921" y="1164577"/>
                </a:lnTo>
                <a:lnTo>
                  <a:pt x="511964" y="1167580"/>
                </a:lnTo>
                <a:lnTo>
                  <a:pt x="512381" y="1169210"/>
                </a:lnTo>
                <a:lnTo>
                  <a:pt x="522702" y="1165411"/>
                </a:lnTo>
                <a:lnTo>
                  <a:pt x="527173" y="1162342"/>
                </a:lnTo>
                <a:lnTo>
                  <a:pt x="520242" y="1160828"/>
                </a:lnTo>
                <a:lnTo>
                  <a:pt x="531419" y="1158824"/>
                </a:lnTo>
                <a:lnTo>
                  <a:pt x="542307" y="1158001"/>
                </a:lnTo>
                <a:lnTo>
                  <a:pt x="547598" y="1153424"/>
                </a:lnTo>
                <a:lnTo>
                  <a:pt x="544614" y="1154085"/>
                </a:lnTo>
                <a:lnTo>
                  <a:pt x="540918" y="1156358"/>
                </a:lnTo>
                <a:lnTo>
                  <a:pt x="539496" y="1153691"/>
                </a:lnTo>
                <a:lnTo>
                  <a:pt x="550110" y="1149322"/>
                </a:lnTo>
                <a:lnTo>
                  <a:pt x="561365" y="1148274"/>
                </a:lnTo>
                <a:lnTo>
                  <a:pt x="562038" y="1148065"/>
                </a:lnTo>
                <a:lnTo>
                  <a:pt x="557682" y="1150046"/>
                </a:lnTo>
                <a:lnTo>
                  <a:pt x="554570" y="1152624"/>
                </a:lnTo>
                <a:lnTo>
                  <a:pt x="554189" y="1156447"/>
                </a:lnTo>
                <a:lnTo>
                  <a:pt x="565045" y="1151789"/>
                </a:lnTo>
                <a:lnTo>
                  <a:pt x="576056" y="1147495"/>
                </a:lnTo>
                <a:lnTo>
                  <a:pt x="587251" y="1143358"/>
                </a:lnTo>
                <a:lnTo>
                  <a:pt x="598662" y="1139170"/>
                </a:lnTo>
                <a:lnTo>
                  <a:pt x="610319" y="1134724"/>
                </a:lnTo>
                <a:lnTo>
                  <a:pt x="622253" y="1129813"/>
                </a:lnTo>
                <a:lnTo>
                  <a:pt x="634496" y="1124230"/>
                </a:lnTo>
                <a:lnTo>
                  <a:pt x="647078" y="1117768"/>
                </a:lnTo>
                <a:lnTo>
                  <a:pt x="653503" y="1114143"/>
                </a:lnTo>
                <a:lnTo>
                  <a:pt x="655464" y="1123479"/>
                </a:lnTo>
                <a:lnTo>
                  <a:pt x="658707" y="1134514"/>
                </a:lnTo>
                <a:lnTo>
                  <a:pt x="662946" y="1146754"/>
                </a:lnTo>
                <a:lnTo>
                  <a:pt x="667892" y="1159702"/>
                </a:lnTo>
                <a:lnTo>
                  <a:pt x="673258" y="1172862"/>
                </a:lnTo>
                <a:lnTo>
                  <a:pt x="678755" y="1185738"/>
                </a:lnTo>
                <a:lnTo>
                  <a:pt x="684096" y="1197833"/>
                </a:lnTo>
                <a:lnTo>
                  <a:pt x="686511" y="1203196"/>
                </a:lnTo>
                <a:lnTo>
                  <a:pt x="686984" y="1215836"/>
                </a:lnTo>
                <a:lnTo>
                  <a:pt x="685751" y="1228844"/>
                </a:lnTo>
                <a:lnTo>
                  <a:pt x="684091" y="1241645"/>
                </a:lnTo>
                <a:lnTo>
                  <a:pt x="683285" y="1253668"/>
                </a:lnTo>
                <a:lnTo>
                  <a:pt x="684614" y="1264341"/>
                </a:lnTo>
                <a:lnTo>
                  <a:pt x="685380" y="1266607"/>
                </a:lnTo>
                <a:lnTo>
                  <a:pt x="696310" y="1260018"/>
                </a:lnTo>
                <a:lnTo>
                  <a:pt x="708329" y="1254965"/>
                </a:lnTo>
                <a:lnTo>
                  <a:pt x="721007" y="1250975"/>
                </a:lnTo>
                <a:lnTo>
                  <a:pt x="733912" y="1247573"/>
                </a:lnTo>
                <a:lnTo>
                  <a:pt x="746613" y="1244286"/>
                </a:lnTo>
                <a:lnTo>
                  <a:pt x="758678" y="1240640"/>
                </a:lnTo>
                <a:lnTo>
                  <a:pt x="769674" y="1236162"/>
                </a:lnTo>
                <a:lnTo>
                  <a:pt x="774433" y="1233587"/>
                </a:lnTo>
                <a:lnTo>
                  <a:pt x="775547" y="1222453"/>
                </a:lnTo>
                <a:lnTo>
                  <a:pt x="773479" y="1208901"/>
                </a:lnTo>
                <a:lnTo>
                  <a:pt x="768676" y="1195286"/>
                </a:lnTo>
                <a:lnTo>
                  <a:pt x="761584" y="1183963"/>
                </a:lnTo>
                <a:lnTo>
                  <a:pt x="752649" y="1177288"/>
                </a:lnTo>
                <a:lnTo>
                  <a:pt x="750608" y="1176703"/>
                </a:lnTo>
                <a:lnTo>
                  <a:pt x="763584" y="1169192"/>
                </a:lnTo>
                <a:lnTo>
                  <a:pt x="775756" y="1161310"/>
                </a:lnTo>
                <a:lnTo>
                  <a:pt x="786915" y="1152962"/>
                </a:lnTo>
                <a:lnTo>
                  <a:pt x="796852" y="1144053"/>
                </a:lnTo>
                <a:lnTo>
                  <a:pt x="805359" y="1134487"/>
                </a:lnTo>
                <a:lnTo>
                  <a:pt x="812227" y="1124167"/>
                </a:lnTo>
                <a:lnTo>
                  <a:pt x="817247" y="1112998"/>
                </a:lnTo>
                <a:lnTo>
                  <a:pt x="820211" y="1100884"/>
                </a:lnTo>
                <a:lnTo>
                  <a:pt x="820915" y="1093125"/>
                </a:lnTo>
                <a:lnTo>
                  <a:pt x="818397" y="1103163"/>
                </a:lnTo>
                <a:lnTo>
                  <a:pt x="813980" y="1113336"/>
                </a:lnTo>
                <a:lnTo>
                  <a:pt x="807823" y="1123501"/>
                </a:lnTo>
                <a:lnTo>
                  <a:pt x="800081" y="1133517"/>
                </a:lnTo>
                <a:lnTo>
                  <a:pt x="790914" y="1143243"/>
                </a:lnTo>
                <a:lnTo>
                  <a:pt x="780477" y="1152537"/>
                </a:lnTo>
                <a:lnTo>
                  <a:pt x="768928" y="1161259"/>
                </a:lnTo>
                <a:lnTo>
                  <a:pt x="756425" y="1169267"/>
                </a:lnTo>
                <a:lnTo>
                  <a:pt x="743125" y="1176420"/>
                </a:lnTo>
                <a:lnTo>
                  <a:pt x="740092" y="1177872"/>
                </a:lnTo>
                <a:lnTo>
                  <a:pt x="734124" y="1188407"/>
                </a:lnTo>
                <a:lnTo>
                  <a:pt x="732382" y="1200947"/>
                </a:lnTo>
                <a:lnTo>
                  <a:pt x="733426" y="1213779"/>
                </a:lnTo>
                <a:lnTo>
                  <a:pt x="735816" y="1225190"/>
                </a:lnTo>
                <a:lnTo>
                  <a:pt x="736003" y="1225916"/>
                </a:lnTo>
                <a:lnTo>
                  <a:pt x="716749" y="1233053"/>
                </a:lnTo>
                <a:lnTo>
                  <a:pt x="711390" y="1218613"/>
                </a:lnTo>
                <a:lnTo>
                  <a:pt x="709176" y="1206863"/>
                </a:lnTo>
                <a:lnTo>
                  <a:pt x="710899" y="1196919"/>
                </a:lnTo>
                <a:lnTo>
                  <a:pt x="713970" y="1187591"/>
                </a:lnTo>
                <a:lnTo>
                  <a:pt x="715798" y="1177691"/>
                </a:lnTo>
                <a:lnTo>
                  <a:pt x="713796" y="1166029"/>
                </a:lnTo>
                <a:lnTo>
                  <a:pt x="713689" y="1165743"/>
                </a:lnTo>
                <a:lnTo>
                  <a:pt x="718896" y="1162149"/>
                </a:lnTo>
                <a:lnTo>
                  <a:pt x="732282" y="1162302"/>
                </a:lnTo>
                <a:lnTo>
                  <a:pt x="732053" y="1156206"/>
                </a:lnTo>
                <a:lnTo>
                  <a:pt x="731414" y="1143317"/>
                </a:lnTo>
                <a:lnTo>
                  <a:pt x="730816" y="1130448"/>
                </a:lnTo>
                <a:lnTo>
                  <a:pt x="730264" y="1117599"/>
                </a:lnTo>
                <a:lnTo>
                  <a:pt x="729761" y="1104774"/>
                </a:lnTo>
                <a:lnTo>
                  <a:pt x="729313" y="1091973"/>
                </a:lnTo>
                <a:lnTo>
                  <a:pt x="728923" y="1079199"/>
                </a:lnTo>
                <a:lnTo>
                  <a:pt x="728597" y="1066454"/>
                </a:lnTo>
                <a:lnTo>
                  <a:pt x="728338" y="1053740"/>
                </a:lnTo>
                <a:lnTo>
                  <a:pt x="728150" y="1041059"/>
                </a:lnTo>
                <a:lnTo>
                  <a:pt x="728008" y="1015804"/>
                </a:lnTo>
                <a:lnTo>
                  <a:pt x="728062" y="1003234"/>
                </a:lnTo>
                <a:lnTo>
                  <a:pt x="728205" y="990706"/>
                </a:lnTo>
                <a:lnTo>
                  <a:pt x="728442" y="978220"/>
                </a:lnTo>
                <a:lnTo>
                  <a:pt x="728777" y="965780"/>
                </a:lnTo>
                <a:lnTo>
                  <a:pt x="735666" y="952227"/>
                </a:lnTo>
                <a:lnTo>
                  <a:pt x="742847" y="941616"/>
                </a:lnTo>
                <a:lnTo>
                  <a:pt x="750199" y="931082"/>
                </a:lnTo>
                <a:lnTo>
                  <a:pt x="757509" y="920528"/>
                </a:lnTo>
                <a:lnTo>
                  <a:pt x="764566" y="909858"/>
                </a:lnTo>
                <a:lnTo>
                  <a:pt x="771159" y="898975"/>
                </a:lnTo>
                <a:lnTo>
                  <a:pt x="777077" y="887782"/>
                </a:lnTo>
                <a:lnTo>
                  <a:pt x="782108" y="876181"/>
                </a:lnTo>
                <a:lnTo>
                  <a:pt x="785710" y="865287"/>
                </a:lnTo>
                <a:lnTo>
                  <a:pt x="784809" y="862874"/>
                </a:lnTo>
                <a:lnTo>
                  <a:pt x="790757" y="854694"/>
                </a:lnTo>
                <a:lnTo>
                  <a:pt x="791653" y="843387"/>
                </a:lnTo>
                <a:lnTo>
                  <a:pt x="788835" y="830991"/>
                </a:lnTo>
                <a:lnTo>
                  <a:pt x="783644" y="819544"/>
                </a:lnTo>
                <a:lnTo>
                  <a:pt x="780783" y="815096"/>
                </a:lnTo>
                <a:lnTo>
                  <a:pt x="775641" y="826573"/>
                </a:lnTo>
                <a:lnTo>
                  <a:pt x="770184" y="837904"/>
                </a:lnTo>
                <a:lnTo>
                  <a:pt x="764433" y="849102"/>
                </a:lnTo>
                <a:lnTo>
                  <a:pt x="758410" y="860174"/>
                </a:lnTo>
                <a:lnTo>
                  <a:pt x="752137" y="871132"/>
                </a:lnTo>
                <a:lnTo>
                  <a:pt x="745636" y="881986"/>
                </a:lnTo>
                <a:lnTo>
                  <a:pt x="738928" y="892745"/>
                </a:lnTo>
                <a:lnTo>
                  <a:pt x="732035" y="903418"/>
                </a:lnTo>
                <a:lnTo>
                  <a:pt x="724980" y="914018"/>
                </a:lnTo>
                <a:lnTo>
                  <a:pt x="717782" y="924552"/>
                </a:lnTo>
                <a:lnTo>
                  <a:pt x="710465" y="935032"/>
                </a:lnTo>
                <a:lnTo>
                  <a:pt x="703051" y="945467"/>
                </a:lnTo>
                <a:lnTo>
                  <a:pt x="695560" y="955867"/>
                </a:lnTo>
                <a:lnTo>
                  <a:pt x="688015" y="966242"/>
                </a:lnTo>
                <a:lnTo>
                  <a:pt x="680437" y="976602"/>
                </a:lnTo>
                <a:lnTo>
                  <a:pt x="672849" y="986957"/>
                </a:lnTo>
                <a:lnTo>
                  <a:pt x="665271" y="997317"/>
                </a:lnTo>
                <a:lnTo>
                  <a:pt x="657726" y="1007693"/>
                </a:lnTo>
                <a:lnTo>
                  <a:pt x="654177" y="1012607"/>
                </a:lnTo>
                <a:lnTo>
                  <a:pt x="645833" y="1014105"/>
                </a:lnTo>
                <a:lnTo>
                  <a:pt x="643585" y="1018398"/>
                </a:lnTo>
                <a:lnTo>
                  <a:pt x="638213" y="1021268"/>
                </a:lnTo>
                <a:lnTo>
                  <a:pt x="622562" y="1027346"/>
                </a:lnTo>
                <a:lnTo>
                  <a:pt x="606792" y="1033506"/>
                </a:lnTo>
                <a:lnTo>
                  <a:pt x="590926" y="1039738"/>
                </a:lnTo>
                <a:lnTo>
                  <a:pt x="574987" y="1046032"/>
                </a:lnTo>
                <a:lnTo>
                  <a:pt x="558997" y="1052378"/>
                </a:lnTo>
                <a:lnTo>
                  <a:pt x="542981" y="1058765"/>
                </a:lnTo>
                <a:lnTo>
                  <a:pt x="526961" y="1065185"/>
                </a:lnTo>
                <a:lnTo>
                  <a:pt x="510961" y="1071626"/>
                </a:lnTo>
                <a:lnTo>
                  <a:pt x="495003" y="1078078"/>
                </a:lnTo>
                <a:lnTo>
                  <a:pt x="479112" y="1084532"/>
                </a:lnTo>
                <a:lnTo>
                  <a:pt x="463309" y="1090976"/>
                </a:lnTo>
                <a:lnTo>
                  <a:pt x="447619" y="1097402"/>
                </a:lnTo>
                <a:lnTo>
                  <a:pt x="432064" y="1103799"/>
                </a:lnTo>
                <a:lnTo>
                  <a:pt x="416667" y="1110156"/>
                </a:lnTo>
                <a:lnTo>
                  <a:pt x="401453" y="1116464"/>
                </a:lnTo>
                <a:lnTo>
                  <a:pt x="386443" y="1122712"/>
                </a:lnTo>
                <a:lnTo>
                  <a:pt x="371661" y="1128891"/>
                </a:lnTo>
                <a:lnTo>
                  <a:pt x="357131" y="1134991"/>
                </a:lnTo>
                <a:lnTo>
                  <a:pt x="342875" y="1141000"/>
                </a:lnTo>
                <a:lnTo>
                  <a:pt x="328917" y="1146909"/>
                </a:lnTo>
                <a:lnTo>
                  <a:pt x="336625" y="1155597"/>
                </a:lnTo>
                <a:lnTo>
                  <a:pt x="343934" y="1165166"/>
                </a:lnTo>
                <a:lnTo>
                  <a:pt x="344144" y="1165883"/>
                </a:lnTo>
                <a:lnTo>
                  <a:pt x="354508" y="1162004"/>
                </a:lnTo>
                <a:lnTo>
                  <a:pt x="364883" y="1158093"/>
                </a:lnTo>
                <a:lnTo>
                  <a:pt x="370014" y="1161768"/>
                </a:lnTo>
                <a:lnTo>
                  <a:pt x="368960" y="1166607"/>
                </a:lnTo>
                <a:lnTo>
                  <a:pt x="370281" y="1169896"/>
                </a:lnTo>
                <a:lnTo>
                  <a:pt x="368264" y="1180620"/>
                </a:lnTo>
                <a:lnTo>
                  <a:pt x="365694" y="1191092"/>
                </a:lnTo>
                <a:lnTo>
                  <a:pt x="363105" y="1201557"/>
                </a:lnTo>
                <a:lnTo>
                  <a:pt x="361032" y="1212259"/>
                </a:lnTo>
                <a:lnTo>
                  <a:pt x="360010" y="1223443"/>
                </a:lnTo>
                <a:lnTo>
                  <a:pt x="360575" y="1235354"/>
                </a:lnTo>
                <a:lnTo>
                  <a:pt x="363261" y="1248236"/>
                </a:lnTo>
                <a:lnTo>
                  <a:pt x="368604" y="1262334"/>
                </a:lnTo>
                <a:lnTo>
                  <a:pt x="370230" y="1265705"/>
                </a:lnTo>
                <a:lnTo>
                  <a:pt x="376798" y="1274880"/>
                </a:lnTo>
                <a:lnTo>
                  <a:pt x="381116" y="1288966"/>
                </a:lnTo>
                <a:close/>
              </a:path>
              <a:path w="820915" h="1295232">
                <a:moveTo>
                  <a:pt x="729974" y="786436"/>
                </a:moveTo>
                <a:lnTo>
                  <a:pt x="732455" y="775140"/>
                </a:lnTo>
                <a:lnTo>
                  <a:pt x="733565" y="763213"/>
                </a:lnTo>
                <a:lnTo>
                  <a:pt x="733526" y="761426"/>
                </a:lnTo>
                <a:lnTo>
                  <a:pt x="747953" y="756079"/>
                </a:lnTo>
                <a:lnTo>
                  <a:pt x="744220" y="752714"/>
                </a:lnTo>
                <a:lnTo>
                  <a:pt x="737222" y="752993"/>
                </a:lnTo>
                <a:lnTo>
                  <a:pt x="735025" y="758149"/>
                </a:lnTo>
                <a:lnTo>
                  <a:pt x="733526" y="749806"/>
                </a:lnTo>
                <a:lnTo>
                  <a:pt x="729246" y="747558"/>
                </a:lnTo>
                <a:lnTo>
                  <a:pt x="726376" y="742173"/>
                </a:lnTo>
                <a:lnTo>
                  <a:pt x="737095" y="737067"/>
                </a:lnTo>
                <a:lnTo>
                  <a:pt x="740181" y="735150"/>
                </a:lnTo>
                <a:lnTo>
                  <a:pt x="737235" y="727200"/>
                </a:lnTo>
                <a:lnTo>
                  <a:pt x="738657" y="729930"/>
                </a:lnTo>
                <a:lnTo>
                  <a:pt x="740549" y="728711"/>
                </a:lnTo>
                <a:lnTo>
                  <a:pt x="741301" y="718851"/>
                </a:lnTo>
                <a:lnTo>
                  <a:pt x="742836" y="706740"/>
                </a:lnTo>
                <a:lnTo>
                  <a:pt x="745000" y="692892"/>
                </a:lnTo>
                <a:lnTo>
                  <a:pt x="747643" y="677823"/>
                </a:lnTo>
                <a:lnTo>
                  <a:pt x="750611" y="662048"/>
                </a:lnTo>
                <a:lnTo>
                  <a:pt x="753752" y="646082"/>
                </a:lnTo>
                <a:lnTo>
                  <a:pt x="756914" y="630440"/>
                </a:lnTo>
                <a:lnTo>
                  <a:pt x="759946" y="615637"/>
                </a:lnTo>
                <a:lnTo>
                  <a:pt x="762693" y="602188"/>
                </a:lnTo>
                <a:lnTo>
                  <a:pt x="765005" y="590608"/>
                </a:lnTo>
                <a:lnTo>
                  <a:pt x="766729" y="581412"/>
                </a:lnTo>
                <a:lnTo>
                  <a:pt x="767713" y="575115"/>
                </a:lnTo>
                <a:lnTo>
                  <a:pt x="766965" y="571091"/>
                </a:lnTo>
                <a:lnTo>
                  <a:pt x="768489" y="567789"/>
                </a:lnTo>
                <a:lnTo>
                  <a:pt x="771762" y="558329"/>
                </a:lnTo>
                <a:lnTo>
                  <a:pt x="768987" y="544882"/>
                </a:lnTo>
                <a:lnTo>
                  <a:pt x="764471" y="533727"/>
                </a:lnTo>
                <a:lnTo>
                  <a:pt x="763282" y="533817"/>
                </a:lnTo>
                <a:lnTo>
                  <a:pt x="760603" y="544358"/>
                </a:lnTo>
                <a:lnTo>
                  <a:pt x="757770" y="538897"/>
                </a:lnTo>
                <a:lnTo>
                  <a:pt x="762882" y="527479"/>
                </a:lnTo>
                <a:lnTo>
                  <a:pt x="767071" y="515631"/>
                </a:lnTo>
                <a:lnTo>
                  <a:pt x="768740" y="502629"/>
                </a:lnTo>
                <a:lnTo>
                  <a:pt x="768731" y="501990"/>
                </a:lnTo>
                <a:lnTo>
                  <a:pt x="768273" y="496453"/>
                </a:lnTo>
                <a:lnTo>
                  <a:pt x="770890" y="492338"/>
                </a:lnTo>
                <a:lnTo>
                  <a:pt x="771486" y="487284"/>
                </a:lnTo>
                <a:lnTo>
                  <a:pt x="775111" y="480238"/>
                </a:lnTo>
                <a:lnTo>
                  <a:pt x="777864" y="479636"/>
                </a:lnTo>
                <a:lnTo>
                  <a:pt x="776643" y="471676"/>
                </a:lnTo>
                <a:lnTo>
                  <a:pt x="783869" y="469009"/>
                </a:lnTo>
                <a:lnTo>
                  <a:pt x="779777" y="457486"/>
                </a:lnTo>
                <a:lnTo>
                  <a:pt x="775460" y="445851"/>
                </a:lnTo>
                <a:lnTo>
                  <a:pt x="770947" y="434119"/>
                </a:lnTo>
                <a:lnTo>
                  <a:pt x="766269" y="422307"/>
                </a:lnTo>
                <a:lnTo>
                  <a:pt x="761455" y="410429"/>
                </a:lnTo>
                <a:lnTo>
                  <a:pt x="756536" y="398501"/>
                </a:lnTo>
                <a:lnTo>
                  <a:pt x="751541" y="386539"/>
                </a:lnTo>
                <a:lnTo>
                  <a:pt x="746501" y="374559"/>
                </a:lnTo>
                <a:lnTo>
                  <a:pt x="741446" y="362576"/>
                </a:lnTo>
                <a:lnTo>
                  <a:pt x="736406" y="350605"/>
                </a:lnTo>
                <a:lnTo>
                  <a:pt x="731410" y="338664"/>
                </a:lnTo>
                <a:lnTo>
                  <a:pt x="726490" y="326766"/>
                </a:lnTo>
                <a:lnTo>
                  <a:pt x="721675" y="314927"/>
                </a:lnTo>
                <a:lnTo>
                  <a:pt x="716995" y="303165"/>
                </a:lnTo>
                <a:lnTo>
                  <a:pt x="712480" y="291493"/>
                </a:lnTo>
                <a:lnTo>
                  <a:pt x="708161" y="279927"/>
                </a:lnTo>
                <a:lnTo>
                  <a:pt x="704557" y="269885"/>
                </a:lnTo>
                <a:lnTo>
                  <a:pt x="709320" y="268133"/>
                </a:lnTo>
                <a:lnTo>
                  <a:pt x="714311" y="264285"/>
                </a:lnTo>
                <a:lnTo>
                  <a:pt x="715695" y="263789"/>
                </a:lnTo>
                <a:lnTo>
                  <a:pt x="710777" y="248309"/>
                </a:lnTo>
                <a:lnTo>
                  <a:pt x="706877" y="239475"/>
                </a:lnTo>
                <a:lnTo>
                  <a:pt x="702551" y="231976"/>
                </a:lnTo>
                <a:lnTo>
                  <a:pt x="695325" y="233182"/>
                </a:lnTo>
                <a:lnTo>
                  <a:pt x="694004" y="235494"/>
                </a:lnTo>
                <a:lnTo>
                  <a:pt x="686790" y="236700"/>
                </a:lnTo>
                <a:lnTo>
                  <a:pt x="681748" y="220787"/>
                </a:lnTo>
                <a:lnTo>
                  <a:pt x="675350" y="207820"/>
                </a:lnTo>
                <a:lnTo>
                  <a:pt x="667738" y="197496"/>
                </a:lnTo>
                <a:lnTo>
                  <a:pt x="659049" y="189513"/>
                </a:lnTo>
                <a:lnTo>
                  <a:pt x="649425" y="183568"/>
                </a:lnTo>
                <a:lnTo>
                  <a:pt x="644334" y="181277"/>
                </a:lnTo>
                <a:lnTo>
                  <a:pt x="635277" y="170818"/>
                </a:lnTo>
                <a:lnTo>
                  <a:pt x="629580" y="161792"/>
                </a:lnTo>
                <a:lnTo>
                  <a:pt x="624348" y="153440"/>
                </a:lnTo>
                <a:lnTo>
                  <a:pt x="616689" y="145002"/>
                </a:lnTo>
                <a:lnTo>
                  <a:pt x="611339" y="140726"/>
                </a:lnTo>
                <a:lnTo>
                  <a:pt x="609845" y="135776"/>
                </a:lnTo>
                <a:lnTo>
                  <a:pt x="606320" y="127618"/>
                </a:lnTo>
                <a:lnTo>
                  <a:pt x="599623" y="117585"/>
                </a:lnTo>
                <a:lnTo>
                  <a:pt x="588614" y="107007"/>
                </a:lnTo>
                <a:lnTo>
                  <a:pt x="572153" y="97217"/>
                </a:lnTo>
                <a:lnTo>
                  <a:pt x="559346" y="92327"/>
                </a:lnTo>
                <a:lnTo>
                  <a:pt x="558406" y="90015"/>
                </a:lnTo>
                <a:lnTo>
                  <a:pt x="555713" y="91552"/>
                </a:lnTo>
                <a:lnTo>
                  <a:pt x="554532" y="94117"/>
                </a:lnTo>
                <a:lnTo>
                  <a:pt x="551103" y="97876"/>
                </a:lnTo>
                <a:lnTo>
                  <a:pt x="542836" y="99400"/>
                </a:lnTo>
                <a:lnTo>
                  <a:pt x="541870" y="104277"/>
                </a:lnTo>
                <a:lnTo>
                  <a:pt x="547609" y="116802"/>
                </a:lnTo>
                <a:lnTo>
                  <a:pt x="549620" y="126303"/>
                </a:lnTo>
                <a:lnTo>
                  <a:pt x="549635" y="134207"/>
                </a:lnTo>
                <a:lnTo>
                  <a:pt x="549383" y="141941"/>
                </a:lnTo>
                <a:lnTo>
                  <a:pt x="550594" y="150932"/>
                </a:lnTo>
                <a:lnTo>
                  <a:pt x="554999" y="162607"/>
                </a:lnTo>
                <a:lnTo>
                  <a:pt x="556069" y="164729"/>
                </a:lnTo>
                <a:lnTo>
                  <a:pt x="561403" y="165364"/>
                </a:lnTo>
                <a:lnTo>
                  <a:pt x="561441" y="154531"/>
                </a:lnTo>
                <a:lnTo>
                  <a:pt x="565708" y="161161"/>
                </a:lnTo>
                <a:lnTo>
                  <a:pt x="568178" y="170677"/>
                </a:lnTo>
                <a:lnTo>
                  <a:pt x="571508" y="181186"/>
                </a:lnTo>
                <a:lnTo>
                  <a:pt x="575484" y="192536"/>
                </a:lnTo>
                <a:lnTo>
                  <a:pt x="579895" y="204571"/>
                </a:lnTo>
                <a:lnTo>
                  <a:pt x="584529" y="217140"/>
                </a:lnTo>
                <a:lnTo>
                  <a:pt x="589174" y="230088"/>
                </a:lnTo>
                <a:lnTo>
                  <a:pt x="593617" y="243261"/>
                </a:lnTo>
                <a:lnTo>
                  <a:pt x="597647" y="256507"/>
                </a:lnTo>
                <a:lnTo>
                  <a:pt x="601050" y="269671"/>
                </a:lnTo>
                <a:lnTo>
                  <a:pt x="601929" y="273632"/>
                </a:lnTo>
                <a:lnTo>
                  <a:pt x="595820" y="275499"/>
                </a:lnTo>
                <a:lnTo>
                  <a:pt x="592404" y="278597"/>
                </a:lnTo>
                <a:lnTo>
                  <a:pt x="591680" y="282915"/>
                </a:lnTo>
                <a:lnTo>
                  <a:pt x="583107" y="285646"/>
                </a:lnTo>
                <a:lnTo>
                  <a:pt x="576516" y="289278"/>
                </a:lnTo>
                <a:lnTo>
                  <a:pt x="574217" y="294879"/>
                </a:lnTo>
                <a:lnTo>
                  <a:pt x="581253" y="302308"/>
                </a:lnTo>
                <a:lnTo>
                  <a:pt x="579653" y="303350"/>
                </a:lnTo>
                <a:lnTo>
                  <a:pt x="586790" y="306639"/>
                </a:lnTo>
                <a:lnTo>
                  <a:pt x="560311" y="316456"/>
                </a:lnTo>
                <a:lnTo>
                  <a:pt x="556768" y="315478"/>
                </a:lnTo>
                <a:lnTo>
                  <a:pt x="556120" y="312519"/>
                </a:lnTo>
                <a:lnTo>
                  <a:pt x="557961" y="300454"/>
                </a:lnTo>
                <a:lnTo>
                  <a:pt x="558081" y="287585"/>
                </a:lnTo>
                <a:lnTo>
                  <a:pt x="558342" y="281595"/>
                </a:lnTo>
                <a:lnTo>
                  <a:pt x="557360" y="273461"/>
                </a:lnTo>
                <a:lnTo>
                  <a:pt x="551066" y="258065"/>
                </a:lnTo>
                <a:lnTo>
                  <a:pt x="545125" y="245340"/>
                </a:lnTo>
                <a:lnTo>
                  <a:pt x="544055" y="243076"/>
                </a:lnTo>
                <a:lnTo>
                  <a:pt x="534891" y="243662"/>
                </a:lnTo>
                <a:lnTo>
                  <a:pt x="525597" y="236803"/>
                </a:lnTo>
                <a:lnTo>
                  <a:pt x="518479" y="225721"/>
                </a:lnTo>
                <a:lnTo>
                  <a:pt x="518287" y="225270"/>
                </a:lnTo>
                <a:lnTo>
                  <a:pt x="531527" y="220534"/>
                </a:lnTo>
                <a:lnTo>
                  <a:pt x="541319" y="214214"/>
                </a:lnTo>
                <a:lnTo>
                  <a:pt x="541464" y="213942"/>
                </a:lnTo>
                <a:lnTo>
                  <a:pt x="536646" y="201222"/>
                </a:lnTo>
                <a:lnTo>
                  <a:pt x="532892" y="188996"/>
                </a:lnTo>
                <a:lnTo>
                  <a:pt x="532269" y="181760"/>
                </a:lnTo>
                <a:lnTo>
                  <a:pt x="534403" y="178737"/>
                </a:lnTo>
                <a:lnTo>
                  <a:pt x="536194" y="177569"/>
                </a:lnTo>
                <a:lnTo>
                  <a:pt x="533611" y="165088"/>
                </a:lnTo>
                <a:lnTo>
                  <a:pt x="531929" y="152133"/>
                </a:lnTo>
                <a:lnTo>
                  <a:pt x="530573" y="139096"/>
                </a:lnTo>
                <a:lnTo>
                  <a:pt x="528965" y="126369"/>
                </a:lnTo>
                <a:lnTo>
                  <a:pt x="526531" y="114344"/>
                </a:lnTo>
                <a:lnTo>
                  <a:pt x="522694" y="103413"/>
                </a:lnTo>
                <a:lnTo>
                  <a:pt x="521449" y="100899"/>
                </a:lnTo>
                <a:lnTo>
                  <a:pt x="517055" y="107541"/>
                </a:lnTo>
                <a:lnTo>
                  <a:pt x="507453" y="111783"/>
                </a:lnTo>
                <a:lnTo>
                  <a:pt x="506666" y="120076"/>
                </a:lnTo>
                <a:lnTo>
                  <a:pt x="498550" y="129832"/>
                </a:lnTo>
                <a:lnTo>
                  <a:pt x="490040" y="139407"/>
                </a:lnTo>
                <a:lnTo>
                  <a:pt x="481324" y="148886"/>
                </a:lnTo>
                <a:lnTo>
                  <a:pt x="472589" y="158357"/>
                </a:lnTo>
                <a:lnTo>
                  <a:pt x="464023" y="167905"/>
                </a:lnTo>
                <a:lnTo>
                  <a:pt x="455814" y="177618"/>
                </a:lnTo>
                <a:lnTo>
                  <a:pt x="448151" y="187582"/>
                </a:lnTo>
                <a:lnTo>
                  <a:pt x="441219" y="197885"/>
                </a:lnTo>
                <a:lnTo>
                  <a:pt x="439381" y="197025"/>
                </a:lnTo>
                <a:lnTo>
                  <a:pt x="432579" y="199811"/>
                </a:lnTo>
                <a:lnTo>
                  <a:pt x="424154" y="207276"/>
                </a:lnTo>
                <a:lnTo>
                  <a:pt x="414523" y="217609"/>
                </a:lnTo>
                <a:lnTo>
                  <a:pt x="404106" y="229000"/>
                </a:lnTo>
                <a:lnTo>
                  <a:pt x="393321" y="239640"/>
                </a:lnTo>
                <a:lnTo>
                  <a:pt x="382586" y="247717"/>
                </a:lnTo>
                <a:lnTo>
                  <a:pt x="379399" y="249387"/>
                </a:lnTo>
                <a:lnTo>
                  <a:pt x="387577" y="239793"/>
                </a:lnTo>
                <a:lnTo>
                  <a:pt x="396114" y="230365"/>
                </a:lnTo>
                <a:lnTo>
                  <a:pt x="404927" y="221064"/>
                </a:lnTo>
                <a:lnTo>
                  <a:pt x="413931" y="211851"/>
                </a:lnTo>
                <a:lnTo>
                  <a:pt x="423043" y="202687"/>
                </a:lnTo>
                <a:lnTo>
                  <a:pt x="432178" y="193535"/>
                </a:lnTo>
                <a:lnTo>
                  <a:pt x="441251" y="184354"/>
                </a:lnTo>
                <a:lnTo>
                  <a:pt x="450179" y="175107"/>
                </a:lnTo>
                <a:lnTo>
                  <a:pt x="458878" y="165755"/>
                </a:lnTo>
                <a:lnTo>
                  <a:pt x="467262" y="156258"/>
                </a:lnTo>
                <a:lnTo>
                  <a:pt x="475249" y="146578"/>
                </a:lnTo>
                <a:lnTo>
                  <a:pt x="482753" y="136677"/>
                </a:lnTo>
                <a:lnTo>
                  <a:pt x="489691" y="126515"/>
                </a:lnTo>
                <a:lnTo>
                  <a:pt x="489813" y="126324"/>
                </a:lnTo>
                <a:lnTo>
                  <a:pt x="480353" y="131739"/>
                </a:lnTo>
                <a:lnTo>
                  <a:pt x="470817" y="137742"/>
                </a:lnTo>
                <a:lnTo>
                  <a:pt x="461176" y="144244"/>
                </a:lnTo>
                <a:lnTo>
                  <a:pt x="451404" y="151155"/>
                </a:lnTo>
                <a:lnTo>
                  <a:pt x="441473" y="158384"/>
                </a:lnTo>
                <a:lnTo>
                  <a:pt x="431355" y="165841"/>
                </a:lnTo>
                <a:lnTo>
                  <a:pt x="421023" y="173438"/>
                </a:lnTo>
                <a:lnTo>
                  <a:pt x="410448" y="181082"/>
                </a:lnTo>
                <a:lnTo>
                  <a:pt x="399604" y="188685"/>
                </a:lnTo>
                <a:lnTo>
                  <a:pt x="388462" y="196156"/>
                </a:lnTo>
                <a:lnTo>
                  <a:pt x="376995" y="203406"/>
                </a:lnTo>
                <a:lnTo>
                  <a:pt x="365176" y="210344"/>
                </a:lnTo>
                <a:lnTo>
                  <a:pt x="352977" y="216881"/>
                </a:lnTo>
                <a:lnTo>
                  <a:pt x="341947" y="222209"/>
                </a:lnTo>
                <a:lnTo>
                  <a:pt x="342823" y="225931"/>
                </a:lnTo>
                <a:lnTo>
                  <a:pt x="336943" y="226578"/>
                </a:lnTo>
                <a:lnTo>
                  <a:pt x="333209" y="228178"/>
                </a:lnTo>
                <a:lnTo>
                  <a:pt x="334111" y="230579"/>
                </a:lnTo>
                <a:lnTo>
                  <a:pt x="322567" y="239434"/>
                </a:lnTo>
                <a:lnTo>
                  <a:pt x="311072" y="248049"/>
                </a:lnTo>
                <a:lnTo>
                  <a:pt x="299633" y="256442"/>
                </a:lnTo>
                <a:lnTo>
                  <a:pt x="288256" y="264632"/>
                </a:lnTo>
                <a:lnTo>
                  <a:pt x="276949" y="272640"/>
                </a:lnTo>
                <a:lnTo>
                  <a:pt x="265716" y="280485"/>
                </a:lnTo>
                <a:lnTo>
                  <a:pt x="254565" y="288185"/>
                </a:lnTo>
                <a:lnTo>
                  <a:pt x="243502" y="295759"/>
                </a:lnTo>
                <a:lnTo>
                  <a:pt x="232533" y="303228"/>
                </a:lnTo>
                <a:lnTo>
                  <a:pt x="221665" y="310611"/>
                </a:lnTo>
                <a:lnTo>
                  <a:pt x="210904" y="317926"/>
                </a:lnTo>
                <a:lnTo>
                  <a:pt x="200257" y="325194"/>
                </a:lnTo>
                <a:lnTo>
                  <a:pt x="189729" y="332432"/>
                </a:lnTo>
                <a:lnTo>
                  <a:pt x="179327" y="339661"/>
                </a:lnTo>
                <a:lnTo>
                  <a:pt x="169058" y="346900"/>
                </a:lnTo>
                <a:lnTo>
                  <a:pt x="158928" y="354169"/>
                </a:lnTo>
                <a:lnTo>
                  <a:pt x="148944" y="361485"/>
                </a:lnTo>
                <a:lnTo>
                  <a:pt x="139111" y="368870"/>
                </a:lnTo>
                <a:lnTo>
                  <a:pt x="129436" y="376341"/>
                </a:lnTo>
                <a:lnTo>
                  <a:pt x="119926" y="383919"/>
                </a:lnTo>
                <a:lnTo>
                  <a:pt x="108020" y="391084"/>
                </a:lnTo>
                <a:lnTo>
                  <a:pt x="100328" y="400184"/>
                </a:lnTo>
                <a:lnTo>
                  <a:pt x="90703" y="408442"/>
                </a:lnTo>
                <a:lnTo>
                  <a:pt x="83047" y="418188"/>
                </a:lnTo>
                <a:lnTo>
                  <a:pt x="74728" y="427625"/>
                </a:lnTo>
                <a:lnTo>
                  <a:pt x="65743" y="436757"/>
                </a:lnTo>
                <a:lnTo>
                  <a:pt x="56091" y="445584"/>
                </a:lnTo>
                <a:lnTo>
                  <a:pt x="55410" y="446174"/>
                </a:lnTo>
                <a:lnTo>
                  <a:pt x="47781" y="456127"/>
                </a:lnTo>
                <a:lnTo>
                  <a:pt x="39655" y="465851"/>
                </a:lnTo>
                <a:lnTo>
                  <a:pt x="31144" y="475400"/>
                </a:lnTo>
                <a:lnTo>
                  <a:pt x="24930" y="482102"/>
                </a:lnTo>
                <a:lnTo>
                  <a:pt x="40308" y="472259"/>
                </a:lnTo>
                <a:lnTo>
                  <a:pt x="55830" y="462243"/>
                </a:lnTo>
                <a:lnTo>
                  <a:pt x="71483" y="452070"/>
                </a:lnTo>
                <a:lnTo>
                  <a:pt x="87255" y="441754"/>
                </a:lnTo>
                <a:lnTo>
                  <a:pt x="103134" y="431313"/>
                </a:lnTo>
                <a:lnTo>
                  <a:pt x="119108" y="420760"/>
                </a:lnTo>
                <a:lnTo>
                  <a:pt x="135165" y="410111"/>
                </a:lnTo>
                <a:lnTo>
                  <a:pt x="151293" y="399383"/>
                </a:lnTo>
                <a:lnTo>
                  <a:pt x="167481" y="388589"/>
                </a:lnTo>
                <a:lnTo>
                  <a:pt x="183715" y="377746"/>
                </a:lnTo>
                <a:lnTo>
                  <a:pt x="199983" y="366870"/>
                </a:lnTo>
                <a:lnTo>
                  <a:pt x="216275" y="355974"/>
                </a:lnTo>
                <a:lnTo>
                  <a:pt x="232578" y="345076"/>
                </a:lnTo>
                <a:lnTo>
                  <a:pt x="248879" y="334190"/>
                </a:lnTo>
                <a:lnTo>
                  <a:pt x="265167" y="323332"/>
                </a:lnTo>
                <a:lnTo>
                  <a:pt x="281429" y="312518"/>
                </a:lnTo>
                <a:lnTo>
                  <a:pt x="297655" y="301762"/>
                </a:lnTo>
                <a:lnTo>
                  <a:pt x="313830" y="291080"/>
                </a:lnTo>
                <a:lnTo>
                  <a:pt x="329945" y="280487"/>
                </a:lnTo>
                <a:lnTo>
                  <a:pt x="345986" y="270000"/>
                </a:lnTo>
                <a:lnTo>
                  <a:pt x="343623" y="263599"/>
                </a:lnTo>
                <a:lnTo>
                  <a:pt x="339979" y="256588"/>
                </a:lnTo>
                <a:lnTo>
                  <a:pt x="342138" y="252245"/>
                </a:lnTo>
                <a:lnTo>
                  <a:pt x="349681" y="251724"/>
                </a:lnTo>
                <a:lnTo>
                  <a:pt x="347116" y="246543"/>
                </a:lnTo>
                <a:lnTo>
                  <a:pt x="353288" y="245387"/>
                </a:lnTo>
                <a:lnTo>
                  <a:pt x="356336" y="247432"/>
                </a:lnTo>
                <a:lnTo>
                  <a:pt x="358990" y="246009"/>
                </a:lnTo>
                <a:lnTo>
                  <a:pt x="372419" y="255513"/>
                </a:lnTo>
                <a:lnTo>
                  <a:pt x="384510" y="258056"/>
                </a:lnTo>
                <a:lnTo>
                  <a:pt x="385381" y="258125"/>
                </a:lnTo>
                <a:lnTo>
                  <a:pt x="394935" y="249511"/>
                </a:lnTo>
                <a:lnTo>
                  <a:pt x="404192" y="240763"/>
                </a:lnTo>
                <a:lnTo>
                  <a:pt x="413256" y="231930"/>
                </a:lnTo>
                <a:lnTo>
                  <a:pt x="422232" y="223056"/>
                </a:lnTo>
                <a:lnTo>
                  <a:pt x="431224" y="214190"/>
                </a:lnTo>
                <a:lnTo>
                  <a:pt x="440336" y="205378"/>
                </a:lnTo>
                <a:lnTo>
                  <a:pt x="445985" y="200061"/>
                </a:lnTo>
                <a:lnTo>
                  <a:pt x="448386" y="199172"/>
                </a:lnTo>
                <a:lnTo>
                  <a:pt x="452826" y="211906"/>
                </a:lnTo>
                <a:lnTo>
                  <a:pt x="457566" y="223984"/>
                </a:lnTo>
                <a:lnTo>
                  <a:pt x="462545" y="235540"/>
                </a:lnTo>
                <a:lnTo>
                  <a:pt x="467699" y="246706"/>
                </a:lnTo>
                <a:lnTo>
                  <a:pt x="472198" y="256042"/>
                </a:lnTo>
                <a:lnTo>
                  <a:pt x="484251" y="251585"/>
                </a:lnTo>
                <a:lnTo>
                  <a:pt x="489113" y="264424"/>
                </a:lnTo>
                <a:lnTo>
                  <a:pt x="492204" y="276455"/>
                </a:lnTo>
                <a:lnTo>
                  <a:pt x="493433" y="283754"/>
                </a:lnTo>
                <a:lnTo>
                  <a:pt x="480989" y="287676"/>
                </a:lnTo>
                <a:lnTo>
                  <a:pt x="468723" y="291203"/>
                </a:lnTo>
                <a:lnTo>
                  <a:pt x="456576" y="294469"/>
                </a:lnTo>
                <a:lnTo>
                  <a:pt x="444486" y="297610"/>
                </a:lnTo>
                <a:lnTo>
                  <a:pt x="432392" y="300759"/>
                </a:lnTo>
                <a:lnTo>
                  <a:pt x="420234" y="304051"/>
                </a:lnTo>
                <a:lnTo>
                  <a:pt x="407951" y="307620"/>
                </a:lnTo>
                <a:lnTo>
                  <a:pt x="401713" y="309560"/>
                </a:lnTo>
                <a:lnTo>
                  <a:pt x="394055" y="308621"/>
                </a:lnTo>
                <a:lnTo>
                  <a:pt x="380975" y="312812"/>
                </a:lnTo>
                <a:lnTo>
                  <a:pt x="367518" y="317660"/>
                </a:lnTo>
                <a:lnTo>
                  <a:pt x="361416" y="319022"/>
                </a:lnTo>
                <a:lnTo>
                  <a:pt x="342626" y="329968"/>
                </a:lnTo>
                <a:lnTo>
                  <a:pt x="324112" y="341041"/>
                </a:lnTo>
                <a:lnTo>
                  <a:pt x="305846" y="352228"/>
                </a:lnTo>
                <a:lnTo>
                  <a:pt x="287803" y="363518"/>
                </a:lnTo>
                <a:lnTo>
                  <a:pt x="269958" y="374899"/>
                </a:lnTo>
                <a:lnTo>
                  <a:pt x="252285" y="386358"/>
                </a:lnTo>
                <a:lnTo>
                  <a:pt x="234758" y="397885"/>
                </a:lnTo>
                <a:lnTo>
                  <a:pt x="217351" y="409466"/>
                </a:lnTo>
                <a:lnTo>
                  <a:pt x="200038" y="421092"/>
                </a:lnTo>
                <a:lnTo>
                  <a:pt x="182794" y="432748"/>
                </a:lnTo>
                <a:lnTo>
                  <a:pt x="165593" y="444425"/>
                </a:lnTo>
                <a:lnTo>
                  <a:pt x="148408" y="456109"/>
                </a:lnTo>
                <a:lnTo>
                  <a:pt x="131216" y="467790"/>
                </a:lnTo>
                <a:lnTo>
                  <a:pt x="113988" y="479454"/>
                </a:lnTo>
                <a:lnTo>
                  <a:pt x="96701" y="491091"/>
                </a:lnTo>
                <a:lnTo>
                  <a:pt x="79327" y="502689"/>
                </a:lnTo>
                <a:lnTo>
                  <a:pt x="61842" y="514235"/>
                </a:lnTo>
                <a:lnTo>
                  <a:pt x="44219" y="525718"/>
                </a:lnTo>
                <a:lnTo>
                  <a:pt x="26433" y="537126"/>
                </a:lnTo>
                <a:lnTo>
                  <a:pt x="8458" y="548447"/>
                </a:lnTo>
                <a:lnTo>
                  <a:pt x="7429" y="553959"/>
                </a:lnTo>
                <a:lnTo>
                  <a:pt x="1028" y="557020"/>
                </a:lnTo>
                <a:lnTo>
                  <a:pt x="0" y="562531"/>
                </a:lnTo>
                <a:lnTo>
                  <a:pt x="5092" y="560144"/>
                </a:lnTo>
                <a:lnTo>
                  <a:pt x="8394" y="561668"/>
                </a:lnTo>
                <a:lnTo>
                  <a:pt x="27335" y="555801"/>
                </a:lnTo>
                <a:lnTo>
                  <a:pt x="44739" y="544519"/>
                </a:lnTo>
                <a:lnTo>
                  <a:pt x="62108" y="533220"/>
                </a:lnTo>
                <a:lnTo>
                  <a:pt x="79445" y="521908"/>
                </a:lnTo>
                <a:lnTo>
                  <a:pt x="96755" y="510582"/>
                </a:lnTo>
                <a:lnTo>
                  <a:pt x="114041" y="499245"/>
                </a:lnTo>
                <a:lnTo>
                  <a:pt x="131307" y="487899"/>
                </a:lnTo>
                <a:lnTo>
                  <a:pt x="148557" y="476546"/>
                </a:lnTo>
                <a:lnTo>
                  <a:pt x="165794" y="465186"/>
                </a:lnTo>
                <a:lnTo>
                  <a:pt x="183022" y="453823"/>
                </a:lnTo>
                <a:lnTo>
                  <a:pt x="200245" y="442456"/>
                </a:lnTo>
                <a:lnTo>
                  <a:pt x="217467" y="431089"/>
                </a:lnTo>
                <a:lnTo>
                  <a:pt x="234691" y="419723"/>
                </a:lnTo>
                <a:lnTo>
                  <a:pt x="251921" y="408360"/>
                </a:lnTo>
                <a:lnTo>
                  <a:pt x="269161" y="397001"/>
                </a:lnTo>
                <a:lnTo>
                  <a:pt x="286414" y="385648"/>
                </a:lnTo>
                <a:lnTo>
                  <a:pt x="303685" y="374303"/>
                </a:lnTo>
                <a:lnTo>
                  <a:pt x="320976" y="362968"/>
                </a:lnTo>
                <a:lnTo>
                  <a:pt x="338293" y="351643"/>
                </a:lnTo>
                <a:lnTo>
                  <a:pt x="355638" y="340332"/>
                </a:lnTo>
                <a:lnTo>
                  <a:pt x="364234" y="338797"/>
                </a:lnTo>
                <a:lnTo>
                  <a:pt x="375742" y="336430"/>
                </a:lnTo>
                <a:lnTo>
                  <a:pt x="389345" y="333443"/>
                </a:lnTo>
                <a:lnTo>
                  <a:pt x="404226" y="330047"/>
                </a:lnTo>
                <a:lnTo>
                  <a:pt x="419567" y="326456"/>
                </a:lnTo>
                <a:lnTo>
                  <a:pt x="434552" y="322879"/>
                </a:lnTo>
                <a:lnTo>
                  <a:pt x="448364" y="319530"/>
                </a:lnTo>
                <a:lnTo>
                  <a:pt x="460186" y="316620"/>
                </a:lnTo>
                <a:lnTo>
                  <a:pt x="469200" y="314362"/>
                </a:lnTo>
                <a:lnTo>
                  <a:pt x="471690" y="313726"/>
                </a:lnTo>
                <a:lnTo>
                  <a:pt x="475500" y="318488"/>
                </a:lnTo>
                <a:lnTo>
                  <a:pt x="485546" y="309662"/>
                </a:lnTo>
                <a:lnTo>
                  <a:pt x="491832" y="308989"/>
                </a:lnTo>
                <a:lnTo>
                  <a:pt x="496841" y="319080"/>
                </a:lnTo>
                <a:lnTo>
                  <a:pt x="501904" y="330056"/>
                </a:lnTo>
                <a:lnTo>
                  <a:pt x="507010" y="341781"/>
                </a:lnTo>
                <a:lnTo>
                  <a:pt x="512148" y="354121"/>
                </a:lnTo>
                <a:lnTo>
                  <a:pt x="517305" y="366942"/>
                </a:lnTo>
                <a:lnTo>
                  <a:pt x="522470" y="380110"/>
                </a:lnTo>
                <a:lnTo>
                  <a:pt x="527632" y="393491"/>
                </a:lnTo>
                <a:lnTo>
                  <a:pt x="532777" y="406950"/>
                </a:lnTo>
                <a:lnTo>
                  <a:pt x="537896" y="420354"/>
                </a:lnTo>
                <a:lnTo>
                  <a:pt x="542975" y="433569"/>
                </a:lnTo>
                <a:lnTo>
                  <a:pt x="548003" y="446459"/>
                </a:lnTo>
                <a:lnTo>
                  <a:pt x="552969" y="458892"/>
                </a:lnTo>
                <a:lnTo>
                  <a:pt x="557860" y="470733"/>
                </a:lnTo>
                <a:lnTo>
                  <a:pt x="562666" y="481847"/>
                </a:lnTo>
                <a:lnTo>
                  <a:pt x="567373" y="492101"/>
                </a:lnTo>
                <a:lnTo>
                  <a:pt x="571970" y="501360"/>
                </a:lnTo>
                <a:lnTo>
                  <a:pt x="576447" y="509491"/>
                </a:lnTo>
                <a:lnTo>
                  <a:pt x="578205" y="512404"/>
                </a:lnTo>
                <a:lnTo>
                  <a:pt x="566007" y="515453"/>
                </a:lnTo>
                <a:lnTo>
                  <a:pt x="553926" y="518831"/>
                </a:lnTo>
                <a:lnTo>
                  <a:pt x="541921" y="522459"/>
                </a:lnTo>
                <a:lnTo>
                  <a:pt x="529954" y="526260"/>
                </a:lnTo>
                <a:lnTo>
                  <a:pt x="517985" y="530155"/>
                </a:lnTo>
                <a:lnTo>
                  <a:pt x="505976" y="534065"/>
                </a:lnTo>
                <a:lnTo>
                  <a:pt x="493887" y="537912"/>
                </a:lnTo>
                <a:lnTo>
                  <a:pt x="481679" y="541619"/>
                </a:lnTo>
                <a:lnTo>
                  <a:pt x="469312" y="545106"/>
                </a:lnTo>
                <a:lnTo>
                  <a:pt x="456748" y="548295"/>
                </a:lnTo>
                <a:lnTo>
                  <a:pt x="444677" y="550962"/>
                </a:lnTo>
                <a:lnTo>
                  <a:pt x="434611" y="557874"/>
                </a:lnTo>
                <a:lnTo>
                  <a:pt x="424263" y="564657"/>
                </a:lnTo>
                <a:lnTo>
                  <a:pt x="413668" y="571327"/>
                </a:lnTo>
                <a:lnTo>
                  <a:pt x="402864" y="577900"/>
                </a:lnTo>
                <a:lnTo>
                  <a:pt x="391887" y="584395"/>
                </a:lnTo>
                <a:lnTo>
                  <a:pt x="380773" y="590827"/>
                </a:lnTo>
                <a:lnTo>
                  <a:pt x="369560" y="597212"/>
                </a:lnTo>
                <a:lnTo>
                  <a:pt x="358283" y="603569"/>
                </a:lnTo>
                <a:lnTo>
                  <a:pt x="346979" y="609913"/>
                </a:lnTo>
                <a:lnTo>
                  <a:pt x="335684" y="616262"/>
                </a:lnTo>
                <a:lnTo>
                  <a:pt x="324436" y="622632"/>
                </a:lnTo>
                <a:lnTo>
                  <a:pt x="313270" y="629040"/>
                </a:lnTo>
                <a:lnTo>
                  <a:pt x="302224" y="635502"/>
                </a:lnTo>
                <a:lnTo>
                  <a:pt x="291333" y="642036"/>
                </a:lnTo>
                <a:lnTo>
                  <a:pt x="280634" y="648658"/>
                </a:lnTo>
                <a:lnTo>
                  <a:pt x="270163" y="655385"/>
                </a:lnTo>
                <a:lnTo>
                  <a:pt x="265531" y="658454"/>
                </a:lnTo>
                <a:lnTo>
                  <a:pt x="253587" y="664181"/>
                </a:lnTo>
                <a:lnTo>
                  <a:pt x="242177" y="670151"/>
                </a:lnTo>
                <a:lnTo>
                  <a:pt x="231151" y="676296"/>
                </a:lnTo>
                <a:lnTo>
                  <a:pt x="220361" y="682550"/>
                </a:lnTo>
                <a:lnTo>
                  <a:pt x="209657" y="688842"/>
                </a:lnTo>
                <a:lnTo>
                  <a:pt x="198891" y="695106"/>
                </a:lnTo>
                <a:lnTo>
                  <a:pt x="187913" y="701273"/>
                </a:lnTo>
                <a:lnTo>
                  <a:pt x="176576" y="707275"/>
                </a:lnTo>
                <a:lnTo>
                  <a:pt x="172199" y="709470"/>
                </a:lnTo>
                <a:lnTo>
                  <a:pt x="162114" y="716465"/>
                </a:lnTo>
                <a:lnTo>
                  <a:pt x="150647" y="722826"/>
                </a:lnTo>
                <a:lnTo>
                  <a:pt x="139095" y="729153"/>
                </a:lnTo>
                <a:lnTo>
                  <a:pt x="128755" y="736043"/>
                </a:lnTo>
                <a:lnTo>
                  <a:pt x="127622" y="736966"/>
                </a:lnTo>
                <a:lnTo>
                  <a:pt x="118150" y="742642"/>
                </a:lnTo>
                <a:lnTo>
                  <a:pt x="106095" y="748231"/>
                </a:lnTo>
                <a:lnTo>
                  <a:pt x="95441" y="753996"/>
                </a:lnTo>
                <a:lnTo>
                  <a:pt x="90171" y="760197"/>
                </a:lnTo>
                <a:lnTo>
                  <a:pt x="91186" y="764144"/>
                </a:lnTo>
                <a:lnTo>
                  <a:pt x="92964" y="768970"/>
                </a:lnTo>
                <a:lnTo>
                  <a:pt x="95416" y="772213"/>
                </a:lnTo>
                <a:lnTo>
                  <a:pt x="91776" y="775502"/>
                </a:lnTo>
                <a:lnTo>
                  <a:pt x="94119" y="779498"/>
                </a:lnTo>
                <a:lnTo>
                  <a:pt x="101346" y="776818"/>
                </a:lnTo>
                <a:lnTo>
                  <a:pt x="109662" y="786451"/>
                </a:lnTo>
                <a:lnTo>
                  <a:pt x="118156" y="795695"/>
                </a:lnTo>
                <a:lnTo>
                  <a:pt x="126761" y="804696"/>
                </a:lnTo>
                <a:lnTo>
                  <a:pt x="135409" y="813602"/>
                </a:lnTo>
                <a:lnTo>
                  <a:pt x="144034" y="822557"/>
                </a:lnTo>
                <a:lnTo>
                  <a:pt x="152568" y="831709"/>
                </a:lnTo>
                <a:lnTo>
                  <a:pt x="160945" y="841202"/>
                </a:lnTo>
                <a:lnTo>
                  <a:pt x="169098" y="851184"/>
                </a:lnTo>
                <a:lnTo>
                  <a:pt x="176960" y="861800"/>
                </a:lnTo>
                <a:lnTo>
                  <a:pt x="182422" y="869948"/>
                </a:lnTo>
                <a:lnTo>
                  <a:pt x="179977" y="880645"/>
                </a:lnTo>
                <a:lnTo>
                  <a:pt x="172546" y="888311"/>
                </a:lnTo>
                <a:lnTo>
                  <a:pt x="161620" y="893840"/>
                </a:lnTo>
                <a:lnTo>
                  <a:pt x="148688" y="898131"/>
                </a:lnTo>
                <a:lnTo>
                  <a:pt x="135242" y="902080"/>
                </a:lnTo>
                <a:lnTo>
                  <a:pt x="122771" y="906585"/>
                </a:lnTo>
                <a:lnTo>
                  <a:pt x="112765" y="912542"/>
                </a:lnTo>
                <a:lnTo>
                  <a:pt x="109232" y="916239"/>
                </a:lnTo>
                <a:lnTo>
                  <a:pt x="116370" y="935492"/>
                </a:lnTo>
                <a:lnTo>
                  <a:pt x="129433" y="930623"/>
                </a:lnTo>
                <a:lnTo>
                  <a:pt x="141989" y="926844"/>
                </a:lnTo>
                <a:lnTo>
                  <a:pt x="153635" y="925025"/>
                </a:lnTo>
                <a:lnTo>
                  <a:pt x="159080" y="925129"/>
                </a:lnTo>
                <a:lnTo>
                  <a:pt x="151543" y="935347"/>
                </a:lnTo>
                <a:lnTo>
                  <a:pt x="144189" y="945647"/>
                </a:lnTo>
                <a:lnTo>
                  <a:pt x="136854" y="955954"/>
                </a:lnTo>
                <a:lnTo>
                  <a:pt x="129376" y="966196"/>
                </a:lnTo>
                <a:lnTo>
                  <a:pt x="121592" y="976297"/>
                </a:lnTo>
                <a:lnTo>
                  <a:pt x="117119" y="981771"/>
                </a:lnTo>
                <a:lnTo>
                  <a:pt x="108646" y="973793"/>
                </a:lnTo>
                <a:lnTo>
                  <a:pt x="100992" y="964040"/>
                </a:lnTo>
                <a:lnTo>
                  <a:pt x="93905" y="953055"/>
                </a:lnTo>
                <a:lnTo>
                  <a:pt x="87132" y="941384"/>
                </a:lnTo>
                <a:lnTo>
                  <a:pt x="83045" y="934159"/>
                </a:lnTo>
                <a:lnTo>
                  <a:pt x="85135" y="947133"/>
                </a:lnTo>
                <a:lnTo>
                  <a:pt x="91932" y="958857"/>
                </a:lnTo>
                <a:lnTo>
                  <a:pt x="100098" y="969300"/>
                </a:lnTo>
                <a:lnTo>
                  <a:pt x="106298" y="978433"/>
                </a:lnTo>
                <a:lnTo>
                  <a:pt x="107480" y="985352"/>
                </a:lnTo>
                <a:lnTo>
                  <a:pt x="102343" y="978700"/>
                </a:lnTo>
                <a:lnTo>
                  <a:pt x="96508" y="972458"/>
                </a:lnTo>
                <a:lnTo>
                  <a:pt x="102714" y="984551"/>
                </a:lnTo>
                <a:lnTo>
                  <a:pt x="110198" y="992711"/>
                </a:lnTo>
                <a:lnTo>
                  <a:pt x="118214" y="1000368"/>
                </a:lnTo>
                <a:lnTo>
                  <a:pt x="126730" y="1007434"/>
                </a:lnTo>
                <a:lnTo>
                  <a:pt x="135713" y="1013818"/>
                </a:lnTo>
                <a:lnTo>
                  <a:pt x="145133" y="1019430"/>
                </a:lnTo>
                <a:lnTo>
                  <a:pt x="154955" y="1024180"/>
                </a:lnTo>
                <a:lnTo>
                  <a:pt x="165149" y="1027979"/>
                </a:lnTo>
                <a:lnTo>
                  <a:pt x="175681" y="1030736"/>
                </a:lnTo>
                <a:lnTo>
                  <a:pt x="186520" y="1032363"/>
                </a:lnTo>
                <a:lnTo>
                  <a:pt x="197633" y="1032768"/>
                </a:lnTo>
                <a:lnTo>
                  <a:pt x="208988" y="1031861"/>
                </a:lnTo>
                <a:lnTo>
                  <a:pt x="220553" y="1029554"/>
                </a:lnTo>
                <a:lnTo>
                  <a:pt x="232295" y="1025756"/>
                </a:lnTo>
                <a:lnTo>
                  <a:pt x="244183" y="1020377"/>
                </a:lnTo>
                <a:lnTo>
                  <a:pt x="256183" y="1013328"/>
                </a:lnTo>
                <a:lnTo>
                  <a:pt x="259410" y="1011146"/>
                </a:lnTo>
                <a:lnTo>
                  <a:pt x="248307" y="1014341"/>
                </a:lnTo>
                <a:lnTo>
                  <a:pt x="234916" y="1019666"/>
                </a:lnTo>
                <a:lnTo>
                  <a:pt x="224815" y="1021230"/>
                </a:lnTo>
                <a:lnTo>
                  <a:pt x="210815" y="1023049"/>
                </a:lnTo>
                <a:lnTo>
                  <a:pt x="197539" y="1023288"/>
                </a:lnTo>
                <a:lnTo>
                  <a:pt x="184957" y="1022013"/>
                </a:lnTo>
                <a:lnTo>
                  <a:pt x="173038" y="1019292"/>
                </a:lnTo>
                <a:lnTo>
                  <a:pt x="161752" y="1015190"/>
                </a:lnTo>
                <a:lnTo>
                  <a:pt x="151068" y="1009775"/>
                </a:lnTo>
                <a:lnTo>
                  <a:pt x="140956" y="1003113"/>
                </a:lnTo>
                <a:lnTo>
                  <a:pt x="131386" y="995271"/>
                </a:lnTo>
                <a:lnTo>
                  <a:pt x="125488" y="989620"/>
                </a:lnTo>
                <a:lnTo>
                  <a:pt x="130371" y="978074"/>
                </a:lnTo>
                <a:lnTo>
                  <a:pt x="136236" y="966981"/>
                </a:lnTo>
                <a:lnTo>
                  <a:pt x="142946" y="956278"/>
                </a:lnTo>
                <a:lnTo>
                  <a:pt x="150359" y="945898"/>
                </a:lnTo>
                <a:lnTo>
                  <a:pt x="158337" y="935777"/>
                </a:lnTo>
                <a:lnTo>
                  <a:pt x="166739" y="925851"/>
                </a:lnTo>
                <a:lnTo>
                  <a:pt x="175031" y="916493"/>
                </a:lnTo>
                <a:lnTo>
                  <a:pt x="187580" y="911818"/>
                </a:lnTo>
                <a:lnTo>
                  <a:pt x="200116" y="907164"/>
                </a:lnTo>
                <a:lnTo>
                  <a:pt x="211670" y="904647"/>
                </a:lnTo>
                <a:lnTo>
                  <a:pt x="214439" y="904606"/>
                </a:lnTo>
                <a:lnTo>
                  <a:pt x="234061" y="957552"/>
                </a:lnTo>
                <a:lnTo>
                  <a:pt x="250913" y="951329"/>
                </a:lnTo>
                <a:lnTo>
                  <a:pt x="243352" y="940605"/>
                </a:lnTo>
                <a:lnTo>
                  <a:pt x="236149" y="930698"/>
                </a:lnTo>
                <a:lnTo>
                  <a:pt x="234492" y="921802"/>
                </a:lnTo>
                <a:lnTo>
                  <a:pt x="251713" y="913731"/>
                </a:lnTo>
                <a:lnTo>
                  <a:pt x="268842" y="905618"/>
                </a:lnTo>
                <a:lnTo>
                  <a:pt x="285892" y="897469"/>
                </a:lnTo>
                <a:lnTo>
                  <a:pt x="302872" y="889287"/>
                </a:lnTo>
                <a:lnTo>
                  <a:pt x="319792" y="881078"/>
                </a:lnTo>
                <a:lnTo>
                  <a:pt x="336663" y="872846"/>
                </a:lnTo>
                <a:lnTo>
                  <a:pt x="353495" y="864596"/>
                </a:lnTo>
                <a:lnTo>
                  <a:pt x="370298" y="856333"/>
                </a:lnTo>
                <a:lnTo>
                  <a:pt x="387082" y="848061"/>
                </a:lnTo>
                <a:lnTo>
                  <a:pt x="403858" y="839785"/>
                </a:lnTo>
                <a:lnTo>
                  <a:pt x="420635" y="831510"/>
                </a:lnTo>
                <a:lnTo>
                  <a:pt x="437425" y="823240"/>
                </a:lnTo>
                <a:lnTo>
                  <a:pt x="454237" y="814981"/>
                </a:lnTo>
                <a:lnTo>
                  <a:pt x="471081" y="806736"/>
                </a:lnTo>
                <a:lnTo>
                  <a:pt x="487969" y="798511"/>
                </a:lnTo>
                <a:lnTo>
                  <a:pt x="504909" y="790311"/>
                </a:lnTo>
                <a:lnTo>
                  <a:pt x="521912" y="782139"/>
                </a:lnTo>
                <a:lnTo>
                  <a:pt x="538989" y="774001"/>
                </a:lnTo>
                <a:lnTo>
                  <a:pt x="556150" y="765901"/>
                </a:lnTo>
                <a:lnTo>
                  <a:pt x="573405" y="757845"/>
                </a:lnTo>
                <a:lnTo>
                  <a:pt x="579052" y="751262"/>
                </a:lnTo>
                <a:lnTo>
                  <a:pt x="580711" y="742844"/>
                </a:lnTo>
                <a:lnTo>
                  <a:pt x="583374" y="740446"/>
                </a:lnTo>
                <a:lnTo>
                  <a:pt x="583742" y="748612"/>
                </a:lnTo>
                <a:lnTo>
                  <a:pt x="581799" y="755711"/>
                </a:lnTo>
                <a:lnTo>
                  <a:pt x="584187" y="764792"/>
                </a:lnTo>
                <a:lnTo>
                  <a:pt x="586905" y="776809"/>
                </a:lnTo>
                <a:lnTo>
                  <a:pt x="586670" y="788723"/>
                </a:lnTo>
                <a:lnTo>
                  <a:pt x="585817" y="800073"/>
                </a:lnTo>
                <a:lnTo>
                  <a:pt x="586678" y="810398"/>
                </a:lnTo>
                <a:lnTo>
                  <a:pt x="590003" y="817395"/>
                </a:lnTo>
                <a:lnTo>
                  <a:pt x="586928" y="825578"/>
                </a:lnTo>
                <a:lnTo>
                  <a:pt x="586537" y="837700"/>
                </a:lnTo>
                <a:lnTo>
                  <a:pt x="587206" y="851657"/>
                </a:lnTo>
                <a:lnTo>
                  <a:pt x="587310" y="865344"/>
                </a:lnTo>
                <a:lnTo>
                  <a:pt x="586193" y="873567"/>
                </a:lnTo>
                <a:lnTo>
                  <a:pt x="585642" y="886177"/>
                </a:lnTo>
                <a:lnTo>
                  <a:pt x="585000" y="899404"/>
                </a:lnTo>
                <a:lnTo>
                  <a:pt x="584524" y="912958"/>
                </a:lnTo>
                <a:lnTo>
                  <a:pt x="584471" y="926545"/>
                </a:lnTo>
                <a:lnTo>
                  <a:pt x="585096" y="939875"/>
                </a:lnTo>
                <a:lnTo>
                  <a:pt x="586656" y="952653"/>
                </a:lnTo>
                <a:lnTo>
                  <a:pt x="589407" y="964590"/>
                </a:lnTo>
                <a:lnTo>
                  <a:pt x="593605" y="975392"/>
                </a:lnTo>
                <a:lnTo>
                  <a:pt x="599506" y="984768"/>
                </a:lnTo>
                <a:lnTo>
                  <a:pt x="598131" y="986788"/>
                </a:lnTo>
                <a:lnTo>
                  <a:pt x="597535" y="983727"/>
                </a:lnTo>
                <a:lnTo>
                  <a:pt x="596303" y="982050"/>
                </a:lnTo>
                <a:lnTo>
                  <a:pt x="591883" y="982673"/>
                </a:lnTo>
                <a:lnTo>
                  <a:pt x="592455" y="985606"/>
                </a:lnTo>
                <a:lnTo>
                  <a:pt x="593280" y="988654"/>
                </a:lnTo>
                <a:lnTo>
                  <a:pt x="590572" y="989606"/>
                </a:lnTo>
                <a:lnTo>
                  <a:pt x="575392" y="995480"/>
                </a:lnTo>
                <a:lnTo>
                  <a:pt x="563686" y="1000104"/>
                </a:lnTo>
                <a:lnTo>
                  <a:pt x="549747" y="1005655"/>
                </a:lnTo>
                <a:lnTo>
                  <a:pt x="533958" y="1011983"/>
                </a:lnTo>
                <a:lnTo>
                  <a:pt x="516700" y="1018940"/>
                </a:lnTo>
                <a:lnTo>
                  <a:pt x="498358" y="1026376"/>
                </a:lnTo>
                <a:lnTo>
                  <a:pt x="479314" y="1034144"/>
                </a:lnTo>
                <a:lnTo>
                  <a:pt x="459951" y="1042093"/>
                </a:lnTo>
                <a:lnTo>
                  <a:pt x="440651" y="1050075"/>
                </a:lnTo>
                <a:lnTo>
                  <a:pt x="421798" y="1057941"/>
                </a:lnTo>
                <a:lnTo>
                  <a:pt x="403774" y="1065543"/>
                </a:lnTo>
                <a:lnTo>
                  <a:pt x="386963" y="1072730"/>
                </a:lnTo>
                <a:lnTo>
                  <a:pt x="371747" y="1079355"/>
                </a:lnTo>
                <a:lnTo>
                  <a:pt x="358509" y="1085268"/>
                </a:lnTo>
                <a:lnTo>
                  <a:pt x="347632" y="1090321"/>
                </a:lnTo>
                <a:lnTo>
                  <a:pt x="339498" y="1094364"/>
                </a:lnTo>
                <a:lnTo>
                  <a:pt x="332994" y="1098827"/>
                </a:lnTo>
                <a:lnTo>
                  <a:pt x="327660" y="1094496"/>
                </a:lnTo>
                <a:lnTo>
                  <a:pt x="322084" y="1090661"/>
                </a:lnTo>
                <a:lnTo>
                  <a:pt x="318630" y="1082253"/>
                </a:lnTo>
                <a:lnTo>
                  <a:pt x="316306" y="1083206"/>
                </a:lnTo>
                <a:lnTo>
                  <a:pt x="317855" y="1085898"/>
                </a:lnTo>
                <a:lnTo>
                  <a:pt x="318008" y="1087968"/>
                </a:lnTo>
                <a:lnTo>
                  <a:pt x="324188" y="1099525"/>
                </a:lnTo>
                <a:lnTo>
                  <a:pt x="331171" y="1109344"/>
                </a:lnTo>
                <a:lnTo>
                  <a:pt x="332638" y="1112657"/>
                </a:lnTo>
                <a:lnTo>
                  <a:pt x="335051" y="1111768"/>
                </a:lnTo>
                <a:lnTo>
                  <a:pt x="333919" y="1121512"/>
                </a:lnTo>
                <a:lnTo>
                  <a:pt x="330151" y="1130305"/>
                </a:lnTo>
                <a:lnTo>
                  <a:pt x="332549" y="1134590"/>
                </a:lnTo>
                <a:lnTo>
                  <a:pt x="346545" y="1129163"/>
                </a:lnTo>
                <a:lnTo>
                  <a:pt x="361050" y="1123430"/>
                </a:lnTo>
                <a:lnTo>
                  <a:pt x="376012" y="1117426"/>
                </a:lnTo>
                <a:lnTo>
                  <a:pt x="391378" y="1111184"/>
                </a:lnTo>
                <a:lnTo>
                  <a:pt x="407095" y="1104737"/>
                </a:lnTo>
                <a:lnTo>
                  <a:pt x="423110" y="1098119"/>
                </a:lnTo>
                <a:lnTo>
                  <a:pt x="439370" y="1091363"/>
                </a:lnTo>
                <a:lnTo>
                  <a:pt x="455824" y="1084504"/>
                </a:lnTo>
                <a:lnTo>
                  <a:pt x="472417" y="1077573"/>
                </a:lnTo>
                <a:lnTo>
                  <a:pt x="489097" y="1070606"/>
                </a:lnTo>
                <a:lnTo>
                  <a:pt x="505812" y="1063635"/>
                </a:lnTo>
                <a:lnTo>
                  <a:pt x="522508" y="1056694"/>
                </a:lnTo>
                <a:lnTo>
                  <a:pt x="539133" y="1049817"/>
                </a:lnTo>
                <a:lnTo>
                  <a:pt x="555635" y="1043037"/>
                </a:lnTo>
                <a:lnTo>
                  <a:pt x="571959" y="1036387"/>
                </a:lnTo>
                <a:lnTo>
                  <a:pt x="588054" y="1029901"/>
                </a:lnTo>
                <a:lnTo>
                  <a:pt x="603867" y="1023613"/>
                </a:lnTo>
                <a:lnTo>
                  <a:pt x="619345" y="1017556"/>
                </a:lnTo>
                <a:lnTo>
                  <a:pt x="634435" y="1011764"/>
                </a:lnTo>
                <a:lnTo>
                  <a:pt x="649084" y="1006269"/>
                </a:lnTo>
                <a:lnTo>
                  <a:pt x="647377" y="993891"/>
                </a:lnTo>
                <a:lnTo>
                  <a:pt x="653914" y="985292"/>
                </a:lnTo>
                <a:lnTo>
                  <a:pt x="654888" y="984971"/>
                </a:lnTo>
                <a:lnTo>
                  <a:pt x="658236" y="987948"/>
                </a:lnTo>
                <a:lnTo>
                  <a:pt x="657882" y="994724"/>
                </a:lnTo>
                <a:lnTo>
                  <a:pt x="661746" y="996109"/>
                </a:lnTo>
                <a:lnTo>
                  <a:pt x="667740" y="984961"/>
                </a:lnTo>
                <a:lnTo>
                  <a:pt x="675387" y="974563"/>
                </a:lnTo>
                <a:lnTo>
                  <a:pt x="680186" y="964639"/>
                </a:lnTo>
                <a:lnTo>
                  <a:pt x="686989" y="953886"/>
                </a:lnTo>
                <a:lnTo>
                  <a:pt x="694735" y="943566"/>
                </a:lnTo>
                <a:lnTo>
                  <a:pt x="702849" y="933415"/>
                </a:lnTo>
                <a:lnTo>
                  <a:pt x="710754" y="923169"/>
                </a:lnTo>
                <a:lnTo>
                  <a:pt x="717877" y="912565"/>
                </a:lnTo>
                <a:lnTo>
                  <a:pt x="723641" y="901337"/>
                </a:lnTo>
                <a:lnTo>
                  <a:pt x="727472" y="889223"/>
                </a:lnTo>
                <a:lnTo>
                  <a:pt x="727951" y="886699"/>
                </a:lnTo>
                <a:lnTo>
                  <a:pt x="725183" y="873877"/>
                </a:lnTo>
                <a:lnTo>
                  <a:pt x="726933" y="863125"/>
                </a:lnTo>
                <a:lnTo>
                  <a:pt x="733699" y="854673"/>
                </a:lnTo>
                <a:lnTo>
                  <a:pt x="745982" y="848752"/>
                </a:lnTo>
                <a:lnTo>
                  <a:pt x="754227" y="846834"/>
                </a:lnTo>
                <a:lnTo>
                  <a:pt x="755891" y="845614"/>
                </a:lnTo>
                <a:lnTo>
                  <a:pt x="758952" y="845017"/>
                </a:lnTo>
                <a:lnTo>
                  <a:pt x="758151" y="842655"/>
                </a:lnTo>
                <a:lnTo>
                  <a:pt x="753136" y="839797"/>
                </a:lnTo>
                <a:lnTo>
                  <a:pt x="746620" y="840187"/>
                </a:lnTo>
                <a:lnTo>
                  <a:pt x="744956" y="836572"/>
                </a:lnTo>
                <a:lnTo>
                  <a:pt x="740333" y="828469"/>
                </a:lnTo>
                <a:lnTo>
                  <a:pt x="743432" y="823897"/>
                </a:lnTo>
                <a:lnTo>
                  <a:pt x="743521" y="817954"/>
                </a:lnTo>
                <a:lnTo>
                  <a:pt x="729081" y="823313"/>
                </a:lnTo>
                <a:lnTo>
                  <a:pt x="726808" y="809844"/>
                </a:lnTo>
                <a:lnTo>
                  <a:pt x="727598" y="797778"/>
                </a:lnTo>
                <a:lnTo>
                  <a:pt x="729974" y="7864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4065293" y="4816081"/>
            <a:ext cx="426292" cy="329601"/>
          </a:xfrm>
          <a:custGeom>
            <a:avLst/>
            <a:gdLst/>
            <a:ahLst/>
            <a:cxnLst/>
            <a:rect l="l" t="t" r="r" b="b"/>
            <a:pathLst>
              <a:path w="426292" h="329601">
                <a:moveTo>
                  <a:pt x="426292" y="4900"/>
                </a:moveTo>
                <a:lnTo>
                  <a:pt x="418952" y="120"/>
                </a:lnTo>
                <a:lnTo>
                  <a:pt x="403764" y="0"/>
                </a:lnTo>
                <a:lnTo>
                  <a:pt x="394466" y="277"/>
                </a:lnTo>
                <a:lnTo>
                  <a:pt x="375520" y="14449"/>
                </a:lnTo>
                <a:lnTo>
                  <a:pt x="356545" y="28606"/>
                </a:lnTo>
                <a:lnTo>
                  <a:pt x="337540" y="42750"/>
                </a:lnTo>
                <a:lnTo>
                  <a:pt x="318508" y="56882"/>
                </a:lnTo>
                <a:lnTo>
                  <a:pt x="299451" y="71001"/>
                </a:lnTo>
                <a:lnTo>
                  <a:pt x="280369" y="85109"/>
                </a:lnTo>
                <a:lnTo>
                  <a:pt x="261265" y="99207"/>
                </a:lnTo>
                <a:lnTo>
                  <a:pt x="242140" y="113295"/>
                </a:lnTo>
                <a:lnTo>
                  <a:pt x="222995" y="127375"/>
                </a:lnTo>
                <a:lnTo>
                  <a:pt x="203833" y="141445"/>
                </a:lnTo>
                <a:lnTo>
                  <a:pt x="184654" y="155509"/>
                </a:lnTo>
                <a:lnTo>
                  <a:pt x="165460" y="169565"/>
                </a:lnTo>
                <a:lnTo>
                  <a:pt x="146253" y="183616"/>
                </a:lnTo>
                <a:lnTo>
                  <a:pt x="127034" y="197661"/>
                </a:lnTo>
                <a:lnTo>
                  <a:pt x="107805" y="211702"/>
                </a:lnTo>
                <a:lnTo>
                  <a:pt x="88568" y="225738"/>
                </a:lnTo>
                <a:lnTo>
                  <a:pt x="69323" y="239772"/>
                </a:lnTo>
                <a:lnTo>
                  <a:pt x="50072" y="253803"/>
                </a:lnTo>
                <a:lnTo>
                  <a:pt x="30818" y="267833"/>
                </a:lnTo>
                <a:lnTo>
                  <a:pt x="11561" y="281861"/>
                </a:lnTo>
                <a:lnTo>
                  <a:pt x="6348" y="292556"/>
                </a:lnTo>
                <a:lnTo>
                  <a:pt x="2055" y="303671"/>
                </a:lnTo>
                <a:lnTo>
                  <a:pt x="0" y="315813"/>
                </a:lnTo>
                <a:lnTo>
                  <a:pt x="893" y="326883"/>
                </a:lnTo>
                <a:lnTo>
                  <a:pt x="2468" y="329601"/>
                </a:lnTo>
                <a:lnTo>
                  <a:pt x="4106" y="327378"/>
                </a:lnTo>
                <a:lnTo>
                  <a:pt x="5694" y="325118"/>
                </a:lnTo>
                <a:lnTo>
                  <a:pt x="3027" y="317891"/>
                </a:lnTo>
                <a:lnTo>
                  <a:pt x="7387" y="306339"/>
                </a:lnTo>
                <a:lnTo>
                  <a:pt x="12520" y="295154"/>
                </a:lnTo>
                <a:lnTo>
                  <a:pt x="13352" y="286687"/>
                </a:lnTo>
                <a:lnTo>
                  <a:pt x="32945" y="272412"/>
                </a:lnTo>
                <a:lnTo>
                  <a:pt x="52448" y="258095"/>
                </a:lnTo>
                <a:lnTo>
                  <a:pt x="71878" y="243745"/>
                </a:lnTo>
                <a:lnTo>
                  <a:pt x="91250" y="229369"/>
                </a:lnTo>
                <a:lnTo>
                  <a:pt x="110579" y="214973"/>
                </a:lnTo>
                <a:lnTo>
                  <a:pt x="129880" y="200565"/>
                </a:lnTo>
                <a:lnTo>
                  <a:pt x="149170" y="186152"/>
                </a:lnTo>
                <a:lnTo>
                  <a:pt x="168463" y="171740"/>
                </a:lnTo>
                <a:lnTo>
                  <a:pt x="187775" y="157337"/>
                </a:lnTo>
                <a:lnTo>
                  <a:pt x="207122" y="142950"/>
                </a:lnTo>
                <a:lnTo>
                  <a:pt x="226519" y="128586"/>
                </a:lnTo>
                <a:lnTo>
                  <a:pt x="245981" y="114253"/>
                </a:lnTo>
                <a:lnTo>
                  <a:pt x="265523" y="99956"/>
                </a:lnTo>
                <a:lnTo>
                  <a:pt x="285162" y="85703"/>
                </a:lnTo>
                <a:lnTo>
                  <a:pt x="304913" y="71502"/>
                </a:lnTo>
                <a:lnTo>
                  <a:pt x="324791" y="57358"/>
                </a:lnTo>
                <a:lnTo>
                  <a:pt x="344812" y="43280"/>
                </a:lnTo>
                <a:lnTo>
                  <a:pt x="364990" y="29275"/>
                </a:lnTo>
                <a:lnTo>
                  <a:pt x="385342" y="15349"/>
                </a:lnTo>
                <a:lnTo>
                  <a:pt x="405883" y="1509"/>
                </a:lnTo>
                <a:lnTo>
                  <a:pt x="413008" y="1953"/>
                </a:lnTo>
                <a:lnTo>
                  <a:pt x="419803" y="3071"/>
                </a:lnTo>
                <a:lnTo>
                  <a:pt x="426292" y="49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4342857" y="5631177"/>
            <a:ext cx="491997" cy="480136"/>
          </a:xfrm>
          <a:custGeom>
            <a:avLst/>
            <a:gdLst/>
            <a:ahLst/>
            <a:cxnLst/>
            <a:rect l="l" t="t" r="r" b="b"/>
            <a:pathLst>
              <a:path w="491998" h="480136">
                <a:moveTo>
                  <a:pt x="41363" y="354799"/>
                </a:moveTo>
                <a:lnTo>
                  <a:pt x="39347" y="365523"/>
                </a:lnTo>
                <a:lnTo>
                  <a:pt x="36777" y="375995"/>
                </a:lnTo>
                <a:lnTo>
                  <a:pt x="34187" y="386460"/>
                </a:lnTo>
                <a:lnTo>
                  <a:pt x="32114" y="397162"/>
                </a:lnTo>
                <a:lnTo>
                  <a:pt x="31093" y="408346"/>
                </a:lnTo>
                <a:lnTo>
                  <a:pt x="31657" y="420257"/>
                </a:lnTo>
                <a:lnTo>
                  <a:pt x="34344" y="433139"/>
                </a:lnTo>
                <a:lnTo>
                  <a:pt x="39687" y="447237"/>
                </a:lnTo>
                <a:lnTo>
                  <a:pt x="41313" y="450608"/>
                </a:lnTo>
                <a:lnTo>
                  <a:pt x="47880" y="459783"/>
                </a:lnTo>
                <a:lnTo>
                  <a:pt x="52199" y="473869"/>
                </a:lnTo>
                <a:lnTo>
                  <a:pt x="57721" y="480136"/>
                </a:lnTo>
                <a:lnTo>
                  <a:pt x="53184" y="468628"/>
                </a:lnTo>
                <a:lnTo>
                  <a:pt x="51458" y="458401"/>
                </a:lnTo>
                <a:lnTo>
                  <a:pt x="52095" y="457568"/>
                </a:lnTo>
                <a:lnTo>
                  <a:pt x="53454" y="463308"/>
                </a:lnTo>
                <a:lnTo>
                  <a:pt x="56032" y="466407"/>
                </a:lnTo>
                <a:lnTo>
                  <a:pt x="60477" y="465429"/>
                </a:lnTo>
                <a:lnTo>
                  <a:pt x="61811" y="452586"/>
                </a:lnTo>
                <a:lnTo>
                  <a:pt x="63573" y="439940"/>
                </a:lnTo>
                <a:lnTo>
                  <a:pt x="65641" y="427434"/>
                </a:lnTo>
                <a:lnTo>
                  <a:pt x="67889" y="415010"/>
                </a:lnTo>
                <a:lnTo>
                  <a:pt x="70192" y="402611"/>
                </a:lnTo>
                <a:lnTo>
                  <a:pt x="72428" y="390180"/>
                </a:lnTo>
                <a:lnTo>
                  <a:pt x="74471" y="377659"/>
                </a:lnTo>
                <a:lnTo>
                  <a:pt x="75247" y="372325"/>
                </a:lnTo>
                <a:lnTo>
                  <a:pt x="85535" y="373510"/>
                </a:lnTo>
                <a:lnTo>
                  <a:pt x="96864" y="374845"/>
                </a:lnTo>
                <a:lnTo>
                  <a:pt x="108914" y="375828"/>
                </a:lnTo>
                <a:lnTo>
                  <a:pt x="121367" y="375955"/>
                </a:lnTo>
                <a:lnTo>
                  <a:pt x="133905" y="374726"/>
                </a:lnTo>
                <a:lnTo>
                  <a:pt x="146209" y="371636"/>
                </a:lnTo>
                <a:lnTo>
                  <a:pt x="157961" y="366185"/>
                </a:lnTo>
                <a:lnTo>
                  <a:pt x="168843" y="357869"/>
                </a:lnTo>
                <a:lnTo>
                  <a:pt x="170548" y="356171"/>
                </a:lnTo>
                <a:lnTo>
                  <a:pt x="167563" y="356844"/>
                </a:lnTo>
                <a:lnTo>
                  <a:pt x="163868" y="359117"/>
                </a:lnTo>
                <a:lnTo>
                  <a:pt x="162433" y="356450"/>
                </a:lnTo>
                <a:lnTo>
                  <a:pt x="172407" y="351487"/>
                </a:lnTo>
                <a:lnTo>
                  <a:pt x="184680" y="346371"/>
                </a:lnTo>
                <a:lnTo>
                  <a:pt x="188023" y="344220"/>
                </a:lnTo>
                <a:lnTo>
                  <a:pt x="188003" y="349481"/>
                </a:lnTo>
                <a:lnTo>
                  <a:pt x="183047" y="352483"/>
                </a:lnTo>
                <a:lnTo>
                  <a:pt x="183464" y="354114"/>
                </a:lnTo>
                <a:lnTo>
                  <a:pt x="193785" y="350314"/>
                </a:lnTo>
                <a:lnTo>
                  <a:pt x="198255" y="347245"/>
                </a:lnTo>
                <a:lnTo>
                  <a:pt x="191325" y="345732"/>
                </a:lnTo>
                <a:lnTo>
                  <a:pt x="202502" y="343727"/>
                </a:lnTo>
                <a:lnTo>
                  <a:pt x="213390" y="342904"/>
                </a:lnTo>
                <a:lnTo>
                  <a:pt x="218681" y="338327"/>
                </a:lnTo>
                <a:lnTo>
                  <a:pt x="215696" y="338988"/>
                </a:lnTo>
                <a:lnTo>
                  <a:pt x="212001" y="341261"/>
                </a:lnTo>
                <a:lnTo>
                  <a:pt x="210578" y="338594"/>
                </a:lnTo>
                <a:lnTo>
                  <a:pt x="221193" y="334226"/>
                </a:lnTo>
                <a:lnTo>
                  <a:pt x="232448" y="333177"/>
                </a:lnTo>
                <a:lnTo>
                  <a:pt x="233121" y="332968"/>
                </a:lnTo>
                <a:lnTo>
                  <a:pt x="228765" y="334949"/>
                </a:lnTo>
                <a:lnTo>
                  <a:pt x="225653" y="337527"/>
                </a:lnTo>
                <a:lnTo>
                  <a:pt x="225272" y="341350"/>
                </a:lnTo>
                <a:lnTo>
                  <a:pt x="236128" y="336693"/>
                </a:lnTo>
                <a:lnTo>
                  <a:pt x="247138" y="332399"/>
                </a:lnTo>
                <a:lnTo>
                  <a:pt x="258333" y="328261"/>
                </a:lnTo>
                <a:lnTo>
                  <a:pt x="269744" y="324073"/>
                </a:lnTo>
                <a:lnTo>
                  <a:pt x="281402" y="319627"/>
                </a:lnTo>
                <a:lnTo>
                  <a:pt x="293336" y="314716"/>
                </a:lnTo>
                <a:lnTo>
                  <a:pt x="305579" y="309133"/>
                </a:lnTo>
                <a:lnTo>
                  <a:pt x="318160" y="302671"/>
                </a:lnTo>
                <a:lnTo>
                  <a:pt x="324586" y="299046"/>
                </a:lnTo>
                <a:lnTo>
                  <a:pt x="326546" y="308382"/>
                </a:lnTo>
                <a:lnTo>
                  <a:pt x="329790" y="319418"/>
                </a:lnTo>
                <a:lnTo>
                  <a:pt x="334029" y="331658"/>
                </a:lnTo>
                <a:lnTo>
                  <a:pt x="338975" y="344605"/>
                </a:lnTo>
                <a:lnTo>
                  <a:pt x="344341" y="357765"/>
                </a:lnTo>
                <a:lnTo>
                  <a:pt x="349838" y="370641"/>
                </a:lnTo>
                <a:lnTo>
                  <a:pt x="355179" y="382736"/>
                </a:lnTo>
                <a:lnTo>
                  <a:pt x="357593" y="388099"/>
                </a:lnTo>
                <a:lnTo>
                  <a:pt x="358067" y="400740"/>
                </a:lnTo>
                <a:lnTo>
                  <a:pt x="356833" y="413747"/>
                </a:lnTo>
                <a:lnTo>
                  <a:pt x="355173" y="426548"/>
                </a:lnTo>
                <a:lnTo>
                  <a:pt x="354368" y="438572"/>
                </a:lnTo>
                <a:lnTo>
                  <a:pt x="355696" y="449244"/>
                </a:lnTo>
                <a:lnTo>
                  <a:pt x="356463" y="451510"/>
                </a:lnTo>
                <a:lnTo>
                  <a:pt x="367392" y="444921"/>
                </a:lnTo>
                <a:lnTo>
                  <a:pt x="379412" y="439869"/>
                </a:lnTo>
                <a:lnTo>
                  <a:pt x="392090" y="435878"/>
                </a:lnTo>
                <a:lnTo>
                  <a:pt x="404995" y="432476"/>
                </a:lnTo>
                <a:lnTo>
                  <a:pt x="417696" y="429189"/>
                </a:lnTo>
                <a:lnTo>
                  <a:pt x="429760" y="425544"/>
                </a:lnTo>
                <a:lnTo>
                  <a:pt x="440757" y="421066"/>
                </a:lnTo>
                <a:lnTo>
                  <a:pt x="445516" y="418490"/>
                </a:lnTo>
                <a:lnTo>
                  <a:pt x="446629" y="407357"/>
                </a:lnTo>
                <a:lnTo>
                  <a:pt x="444562" y="393805"/>
                </a:lnTo>
                <a:lnTo>
                  <a:pt x="439759" y="380189"/>
                </a:lnTo>
                <a:lnTo>
                  <a:pt x="432667" y="368867"/>
                </a:lnTo>
                <a:lnTo>
                  <a:pt x="423732" y="362192"/>
                </a:lnTo>
                <a:lnTo>
                  <a:pt x="421690" y="361607"/>
                </a:lnTo>
                <a:lnTo>
                  <a:pt x="434666" y="354095"/>
                </a:lnTo>
                <a:lnTo>
                  <a:pt x="446838" y="346213"/>
                </a:lnTo>
                <a:lnTo>
                  <a:pt x="457997" y="337866"/>
                </a:lnTo>
                <a:lnTo>
                  <a:pt x="467935" y="328957"/>
                </a:lnTo>
                <a:lnTo>
                  <a:pt x="476442" y="319390"/>
                </a:lnTo>
                <a:lnTo>
                  <a:pt x="483310" y="309070"/>
                </a:lnTo>
                <a:lnTo>
                  <a:pt x="488330" y="297901"/>
                </a:lnTo>
                <a:lnTo>
                  <a:pt x="491293" y="285787"/>
                </a:lnTo>
                <a:lnTo>
                  <a:pt x="491998" y="278028"/>
                </a:lnTo>
                <a:lnTo>
                  <a:pt x="489479" y="288067"/>
                </a:lnTo>
                <a:lnTo>
                  <a:pt x="485063" y="298239"/>
                </a:lnTo>
                <a:lnTo>
                  <a:pt x="478905" y="308404"/>
                </a:lnTo>
                <a:lnTo>
                  <a:pt x="471164" y="318420"/>
                </a:lnTo>
                <a:lnTo>
                  <a:pt x="461996" y="328146"/>
                </a:lnTo>
                <a:lnTo>
                  <a:pt x="451559" y="337441"/>
                </a:lnTo>
                <a:lnTo>
                  <a:pt x="440011" y="346163"/>
                </a:lnTo>
                <a:lnTo>
                  <a:pt x="427508" y="354170"/>
                </a:lnTo>
                <a:lnTo>
                  <a:pt x="414208" y="361323"/>
                </a:lnTo>
                <a:lnTo>
                  <a:pt x="411175" y="362775"/>
                </a:lnTo>
                <a:lnTo>
                  <a:pt x="405207" y="373311"/>
                </a:lnTo>
                <a:lnTo>
                  <a:pt x="403465" y="385850"/>
                </a:lnTo>
                <a:lnTo>
                  <a:pt x="404508" y="398682"/>
                </a:lnTo>
                <a:lnTo>
                  <a:pt x="406898" y="410093"/>
                </a:lnTo>
                <a:lnTo>
                  <a:pt x="407085" y="410819"/>
                </a:lnTo>
                <a:lnTo>
                  <a:pt x="387832" y="417956"/>
                </a:lnTo>
                <a:lnTo>
                  <a:pt x="382473" y="403517"/>
                </a:lnTo>
                <a:lnTo>
                  <a:pt x="380259" y="391767"/>
                </a:lnTo>
                <a:lnTo>
                  <a:pt x="381982" y="381822"/>
                </a:lnTo>
                <a:lnTo>
                  <a:pt x="385053" y="372494"/>
                </a:lnTo>
                <a:lnTo>
                  <a:pt x="386881" y="362594"/>
                </a:lnTo>
                <a:lnTo>
                  <a:pt x="384878" y="350933"/>
                </a:lnTo>
                <a:lnTo>
                  <a:pt x="384771" y="350646"/>
                </a:lnTo>
                <a:lnTo>
                  <a:pt x="389978" y="347052"/>
                </a:lnTo>
                <a:lnTo>
                  <a:pt x="403364" y="347205"/>
                </a:lnTo>
                <a:lnTo>
                  <a:pt x="403136" y="341109"/>
                </a:lnTo>
                <a:lnTo>
                  <a:pt x="402497" y="328221"/>
                </a:lnTo>
                <a:lnTo>
                  <a:pt x="401899" y="315351"/>
                </a:lnTo>
                <a:lnTo>
                  <a:pt x="401346" y="302503"/>
                </a:lnTo>
                <a:lnTo>
                  <a:pt x="400844" y="289677"/>
                </a:lnTo>
                <a:lnTo>
                  <a:pt x="400396" y="276876"/>
                </a:lnTo>
                <a:lnTo>
                  <a:pt x="400006" y="264102"/>
                </a:lnTo>
                <a:lnTo>
                  <a:pt x="399680" y="251357"/>
                </a:lnTo>
                <a:lnTo>
                  <a:pt x="399421" y="238643"/>
                </a:lnTo>
                <a:lnTo>
                  <a:pt x="399233" y="225962"/>
                </a:lnTo>
                <a:lnTo>
                  <a:pt x="399122" y="213316"/>
                </a:lnTo>
                <a:lnTo>
                  <a:pt x="399091" y="200707"/>
                </a:lnTo>
                <a:lnTo>
                  <a:pt x="399145" y="188138"/>
                </a:lnTo>
                <a:lnTo>
                  <a:pt x="399288" y="175609"/>
                </a:lnTo>
                <a:lnTo>
                  <a:pt x="399525" y="163124"/>
                </a:lnTo>
                <a:lnTo>
                  <a:pt x="399860" y="150683"/>
                </a:lnTo>
                <a:lnTo>
                  <a:pt x="406749" y="137131"/>
                </a:lnTo>
                <a:lnTo>
                  <a:pt x="413930" y="126519"/>
                </a:lnTo>
                <a:lnTo>
                  <a:pt x="421282" y="115985"/>
                </a:lnTo>
                <a:lnTo>
                  <a:pt x="428591" y="105432"/>
                </a:lnTo>
                <a:lnTo>
                  <a:pt x="435649" y="94762"/>
                </a:lnTo>
                <a:lnTo>
                  <a:pt x="442242" y="83878"/>
                </a:lnTo>
                <a:lnTo>
                  <a:pt x="448159" y="72685"/>
                </a:lnTo>
                <a:lnTo>
                  <a:pt x="453190" y="61084"/>
                </a:lnTo>
                <a:lnTo>
                  <a:pt x="456793" y="50190"/>
                </a:lnTo>
                <a:lnTo>
                  <a:pt x="455891" y="47777"/>
                </a:lnTo>
                <a:lnTo>
                  <a:pt x="461840" y="39597"/>
                </a:lnTo>
                <a:lnTo>
                  <a:pt x="462736" y="28290"/>
                </a:lnTo>
                <a:lnTo>
                  <a:pt x="459918" y="15894"/>
                </a:lnTo>
                <a:lnTo>
                  <a:pt x="454727" y="4447"/>
                </a:lnTo>
                <a:lnTo>
                  <a:pt x="451866" y="0"/>
                </a:lnTo>
                <a:lnTo>
                  <a:pt x="446724" y="11476"/>
                </a:lnTo>
                <a:lnTo>
                  <a:pt x="441267" y="22808"/>
                </a:lnTo>
                <a:lnTo>
                  <a:pt x="435516" y="34005"/>
                </a:lnTo>
                <a:lnTo>
                  <a:pt x="429493" y="45078"/>
                </a:lnTo>
                <a:lnTo>
                  <a:pt x="423220" y="56036"/>
                </a:lnTo>
                <a:lnTo>
                  <a:pt x="416719" y="66889"/>
                </a:lnTo>
                <a:lnTo>
                  <a:pt x="410011" y="77648"/>
                </a:lnTo>
                <a:lnTo>
                  <a:pt x="403118" y="88322"/>
                </a:lnTo>
                <a:lnTo>
                  <a:pt x="396062" y="98921"/>
                </a:lnTo>
                <a:lnTo>
                  <a:pt x="388865" y="109455"/>
                </a:lnTo>
                <a:lnTo>
                  <a:pt x="381548" y="119935"/>
                </a:lnTo>
                <a:lnTo>
                  <a:pt x="374133" y="130370"/>
                </a:lnTo>
                <a:lnTo>
                  <a:pt x="366643" y="140770"/>
                </a:lnTo>
                <a:lnTo>
                  <a:pt x="359098" y="151145"/>
                </a:lnTo>
                <a:lnTo>
                  <a:pt x="351520" y="161505"/>
                </a:lnTo>
                <a:lnTo>
                  <a:pt x="343931" y="171860"/>
                </a:lnTo>
                <a:lnTo>
                  <a:pt x="336354" y="182221"/>
                </a:lnTo>
                <a:lnTo>
                  <a:pt x="328809" y="192596"/>
                </a:lnTo>
                <a:lnTo>
                  <a:pt x="325259" y="197510"/>
                </a:lnTo>
                <a:lnTo>
                  <a:pt x="316915" y="199008"/>
                </a:lnTo>
                <a:lnTo>
                  <a:pt x="314667" y="203301"/>
                </a:lnTo>
                <a:lnTo>
                  <a:pt x="309295" y="206171"/>
                </a:lnTo>
                <a:lnTo>
                  <a:pt x="293645" y="212249"/>
                </a:lnTo>
                <a:lnTo>
                  <a:pt x="277875" y="218409"/>
                </a:lnTo>
                <a:lnTo>
                  <a:pt x="262009" y="224641"/>
                </a:lnTo>
                <a:lnTo>
                  <a:pt x="246069" y="230935"/>
                </a:lnTo>
                <a:lnTo>
                  <a:pt x="230080" y="237281"/>
                </a:lnTo>
                <a:lnTo>
                  <a:pt x="214064" y="243669"/>
                </a:lnTo>
                <a:lnTo>
                  <a:pt x="198044" y="250088"/>
                </a:lnTo>
                <a:lnTo>
                  <a:pt x="182044" y="256529"/>
                </a:lnTo>
                <a:lnTo>
                  <a:pt x="166086" y="262981"/>
                </a:lnTo>
                <a:lnTo>
                  <a:pt x="150194" y="269435"/>
                </a:lnTo>
                <a:lnTo>
                  <a:pt x="134392" y="275879"/>
                </a:lnTo>
                <a:lnTo>
                  <a:pt x="118701" y="282305"/>
                </a:lnTo>
                <a:lnTo>
                  <a:pt x="103146" y="288702"/>
                </a:lnTo>
                <a:lnTo>
                  <a:pt x="87750" y="295059"/>
                </a:lnTo>
                <a:lnTo>
                  <a:pt x="72535" y="301367"/>
                </a:lnTo>
                <a:lnTo>
                  <a:pt x="57526" y="307616"/>
                </a:lnTo>
                <a:lnTo>
                  <a:pt x="42744" y="313795"/>
                </a:lnTo>
                <a:lnTo>
                  <a:pt x="28214" y="319894"/>
                </a:lnTo>
                <a:lnTo>
                  <a:pt x="13958" y="325903"/>
                </a:lnTo>
                <a:lnTo>
                  <a:pt x="0" y="331812"/>
                </a:lnTo>
                <a:lnTo>
                  <a:pt x="7708" y="340500"/>
                </a:lnTo>
                <a:lnTo>
                  <a:pt x="15017" y="350069"/>
                </a:lnTo>
                <a:lnTo>
                  <a:pt x="15227" y="350786"/>
                </a:lnTo>
                <a:lnTo>
                  <a:pt x="25591" y="346908"/>
                </a:lnTo>
                <a:lnTo>
                  <a:pt x="35965" y="342997"/>
                </a:lnTo>
                <a:lnTo>
                  <a:pt x="41097" y="346671"/>
                </a:lnTo>
                <a:lnTo>
                  <a:pt x="40525" y="349084"/>
                </a:lnTo>
                <a:lnTo>
                  <a:pt x="40043" y="351510"/>
                </a:lnTo>
                <a:lnTo>
                  <a:pt x="41363" y="3547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4080246" y="4828512"/>
            <a:ext cx="117266" cy="255638"/>
          </a:xfrm>
          <a:custGeom>
            <a:avLst/>
            <a:gdLst/>
            <a:ahLst/>
            <a:cxnLst/>
            <a:rect l="l" t="t" r="r" b="b"/>
            <a:pathLst>
              <a:path w="117266" h="255638">
                <a:moveTo>
                  <a:pt x="114477" y="3987"/>
                </a:moveTo>
                <a:lnTo>
                  <a:pt x="109791" y="7454"/>
                </a:lnTo>
                <a:lnTo>
                  <a:pt x="104279" y="0"/>
                </a:lnTo>
                <a:lnTo>
                  <a:pt x="108140" y="9067"/>
                </a:lnTo>
                <a:lnTo>
                  <a:pt x="102439" y="20504"/>
                </a:lnTo>
                <a:lnTo>
                  <a:pt x="96887" y="32015"/>
                </a:lnTo>
                <a:lnTo>
                  <a:pt x="91464" y="43597"/>
                </a:lnTo>
                <a:lnTo>
                  <a:pt x="86150" y="55247"/>
                </a:lnTo>
                <a:lnTo>
                  <a:pt x="80926" y="66964"/>
                </a:lnTo>
                <a:lnTo>
                  <a:pt x="75772" y="78745"/>
                </a:lnTo>
                <a:lnTo>
                  <a:pt x="70668" y="90587"/>
                </a:lnTo>
                <a:lnTo>
                  <a:pt x="65596" y="102488"/>
                </a:lnTo>
                <a:lnTo>
                  <a:pt x="60535" y="114445"/>
                </a:lnTo>
                <a:lnTo>
                  <a:pt x="55465" y="126457"/>
                </a:lnTo>
                <a:lnTo>
                  <a:pt x="50368" y="138520"/>
                </a:lnTo>
                <a:lnTo>
                  <a:pt x="45223" y="150632"/>
                </a:lnTo>
                <a:lnTo>
                  <a:pt x="40011" y="162791"/>
                </a:lnTo>
                <a:lnTo>
                  <a:pt x="34712" y="174994"/>
                </a:lnTo>
                <a:lnTo>
                  <a:pt x="29307" y="187240"/>
                </a:lnTo>
                <a:lnTo>
                  <a:pt x="23776" y="199524"/>
                </a:lnTo>
                <a:lnTo>
                  <a:pt x="18099" y="211846"/>
                </a:lnTo>
                <a:lnTo>
                  <a:pt x="12257" y="224202"/>
                </a:lnTo>
                <a:lnTo>
                  <a:pt x="6231" y="236590"/>
                </a:lnTo>
                <a:lnTo>
                  <a:pt x="0" y="249008"/>
                </a:lnTo>
                <a:lnTo>
                  <a:pt x="4254" y="255638"/>
                </a:lnTo>
                <a:lnTo>
                  <a:pt x="4279" y="244805"/>
                </a:lnTo>
                <a:lnTo>
                  <a:pt x="9626" y="245440"/>
                </a:lnTo>
                <a:lnTo>
                  <a:pt x="17641" y="235190"/>
                </a:lnTo>
                <a:lnTo>
                  <a:pt x="22772" y="223612"/>
                </a:lnTo>
                <a:lnTo>
                  <a:pt x="27678" y="211930"/>
                </a:lnTo>
                <a:lnTo>
                  <a:pt x="32626" y="204063"/>
                </a:lnTo>
                <a:lnTo>
                  <a:pt x="37417" y="192293"/>
                </a:lnTo>
                <a:lnTo>
                  <a:pt x="42295" y="180562"/>
                </a:lnTo>
                <a:lnTo>
                  <a:pt x="47248" y="168865"/>
                </a:lnTo>
                <a:lnTo>
                  <a:pt x="52266" y="157198"/>
                </a:lnTo>
                <a:lnTo>
                  <a:pt x="57339" y="145556"/>
                </a:lnTo>
                <a:lnTo>
                  <a:pt x="62457" y="133934"/>
                </a:lnTo>
                <a:lnTo>
                  <a:pt x="67609" y="122328"/>
                </a:lnTo>
                <a:lnTo>
                  <a:pt x="72785" y="110732"/>
                </a:lnTo>
                <a:lnTo>
                  <a:pt x="77974" y="99142"/>
                </a:lnTo>
                <a:lnTo>
                  <a:pt x="83167" y="87554"/>
                </a:lnTo>
                <a:lnTo>
                  <a:pt x="88352" y="75961"/>
                </a:lnTo>
                <a:lnTo>
                  <a:pt x="93520" y="64361"/>
                </a:lnTo>
                <a:lnTo>
                  <a:pt x="98660" y="52748"/>
                </a:lnTo>
                <a:lnTo>
                  <a:pt x="103762" y="41117"/>
                </a:lnTo>
                <a:lnTo>
                  <a:pt x="108816" y="29463"/>
                </a:lnTo>
                <a:lnTo>
                  <a:pt x="112844" y="18165"/>
                </a:lnTo>
                <a:lnTo>
                  <a:pt x="117266" y="8925"/>
                </a:lnTo>
                <a:lnTo>
                  <a:pt x="114477" y="398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4013939" y="4906097"/>
            <a:ext cx="784758" cy="1044575"/>
          </a:xfrm>
          <a:custGeom>
            <a:avLst/>
            <a:gdLst/>
            <a:ahLst/>
            <a:cxnLst/>
            <a:rect l="l" t="t" r="r" b="b"/>
            <a:pathLst>
              <a:path w="784758" h="1044575">
                <a:moveTo>
                  <a:pt x="95796" y="885964"/>
                </a:moveTo>
                <a:lnTo>
                  <a:pt x="102714" y="894536"/>
                </a:lnTo>
                <a:lnTo>
                  <a:pt x="110198" y="902695"/>
                </a:lnTo>
                <a:lnTo>
                  <a:pt x="118214" y="910353"/>
                </a:lnTo>
                <a:lnTo>
                  <a:pt x="126730" y="917418"/>
                </a:lnTo>
                <a:lnTo>
                  <a:pt x="135713" y="923802"/>
                </a:lnTo>
                <a:lnTo>
                  <a:pt x="145133" y="929414"/>
                </a:lnTo>
                <a:lnTo>
                  <a:pt x="154955" y="934164"/>
                </a:lnTo>
                <a:lnTo>
                  <a:pt x="165149" y="937963"/>
                </a:lnTo>
                <a:lnTo>
                  <a:pt x="175681" y="940721"/>
                </a:lnTo>
                <a:lnTo>
                  <a:pt x="186520" y="942347"/>
                </a:lnTo>
                <a:lnTo>
                  <a:pt x="197633" y="942752"/>
                </a:lnTo>
                <a:lnTo>
                  <a:pt x="208988" y="941846"/>
                </a:lnTo>
                <a:lnTo>
                  <a:pt x="220553" y="939539"/>
                </a:lnTo>
                <a:lnTo>
                  <a:pt x="232295" y="935741"/>
                </a:lnTo>
                <a:lnTo>
                  <a:pt x="244183" y="930362"/>
                </a:lnTo>
                <a:lnTo>
                  <a:pt x="256183" y="923312"/>
                </a:lnTo>
                <a:lnTo>
                  <a:pt x="259410" y="921131"/>
                </a:lnTo>
                <a:lnTo>
                  <a:pt x="248307" y="924326"/>
                </a:lnTo>
                <a:lnTo>
                  <a:pt x="234916" y="929650"/>
                </a:lnTo>
                <a:lnTo>
                  <a:pt x="224815" y="931214"/>
                </a:lnTo>
                <a:lnTo>
                  <a:pt x="210815" y="933033"/>
                </a:lnTo>
                <a:lnTo>
                  <a:pt x="197539" y="933272"/>
                </a:lnTo>
                <a:lnTo>
                  <a:pt x="184957" y="931997"/>
                </a:lnTo>
                <a:lnTo>
                  <a:pt x="173038" y="929276"/>
                </a:lnTo>
                <a:lnTo>
                  <a:pt x="161752" y="925174"/>
                </a:lnTo>
                <a:lnTo>
                  <a:pt x="151068" y="919759"/>
                </a:lnTo>
                <a:lnTo>
                  <a:pt x="140956" y="913097"/>
                </a:lnTo>
                <a:lnTo>
                  <a:pt x="131386" y="905255"/>
                </a:lnTo>
                <a:lnTo>
                  <a:pt x="125488" y="899604"/>
                </a:lnTo>
                <a:lnTo>
                  <a:pt x="130371" y="888058"/>
                </a:lnTo>
                <a:lnTo>
                  <a:pt x="136236" y="876966"/>
                </a:lnTo>
                <a:lnTo>
                  <a:pt x="142946" y="866262"/>
                </a:lnTo>
                <a:lnTo>
                  <a:pt x="150359" y="855882"/>
                </a:lnTo>
                <a:lnTo>
                  <a:pt x="158337" y="845762"/>
                </a:lnTo>
                <a:lnTo>
                  <a:pt x="166739" y="835835"/>
                </a:lnTo>
                <a:lnTo>
                  <a:pt x="175031" y="826477"/>
                </a:lnTo>
                <a:lnTo>
                  <a:pt x="187580" y="821803"/>
                </a:lnTo>
                <a:lnTo>
                  <a:pt x="200116" y="817149"/>
                </a:lnTo>
                <a:lnTo>
                  <a:pt x="211670" y="814632"/>
                </a:lnTo>
                <a:lnTo>
                  <a:pt x="214439" y="814590"/>
                </a:lnTo>
                <a:lnTo>
                  <a:pt x="234061" y="867537"/>
                </a:lnTo>
                <a:lnTo>
                  <a:pt x="250913" y="861314"/>
                </a:lnTo>
                <a:lnTo>
                  <a:pt x="243352" y="850589"/>
                </a:lnTo>
                <a:lnTo>
                  <a:pt x="236149" y="840682"/>
                </a:lnTo>
                <a:lnTo>
                  <a:pt x="234492" y="831786"/>
                </a:lnTo>
                <a:lnTo>
                  <a:pt x="251713" y="823715"/>
                </a:lnTo>
                <a:lnTo>
                  <a:pt x="268842" y="815602"/>
                </a:lnTo>
                <a:lnTo>
                  <a:pt x="285892" y="807453"/>
                </a:lnTo>
                <a:lnTo>
                  <a:pt x="302872" y="799271"/>
                </a:lnTo>
                <a:lnTo>
                  <a:pt x="319792" y="791062"/>
                </a:lnTo>
                <a:lnTo>
                  <a:pt x="336663" y="782830"/>
                </a:lnTo>
                <a:lnTo>
                  <a:pt x="353495" y="774580"/>
                </a:lnTo>
                <a:lnTo>
                  <a:pt x="370298" y="766317"/>
                </a:lnTo>
                <a:lnTo>
                  <a:pt x="387082" y="758045"/>
                </a:lnTo>
                <a:lnTo>
                  <a:pt x="403858" y="749769"/>
                </a:lnTo>
                <a:lnTo>
                  <a:pt x="420635" y="741494"/>
                </a:lnTo>
                <a:lnTo>
                  <a:pt x="437425" y="733225"/>
                </a:lnTo>
                <a:lnTo>
                  <a:pt x="454237" y="724965"/>
                </a:lnTo>
                <a:lnTo>
                  <a:pt x="471081" y="716721"/>
                </a:lnTo>
                <a:lnTo>
                  <a:pt x="487969" y="708496"/>
                </a:lnTo>
                <a:lnTo>
                  <a:pt x="504909" y="700295"/>
                </a:lnTo>
                <a:lnTo>
                  <a:pt x="521912" y="692123"/>
                </a:lnTo>
                <a:lnTo>
                  <a:pt x="538989" y="683985"/>
                </a:lnTo>
                <a:lnTo>
                  <a:pt x="556150" y="675886"/>
                </a:lnTo>
                <a:lnTo>
                  <a:pt x="573405" y="667829"/>
                </a:lnTo>
                <a:lnTo>
                  <a:pt x="579052" y="661247"/>
                </a:lnTo>
                <a:lnTo>
                  <a:pt x="580711" y="652828"/>
                </a:lnTo>
                <a:lnTo>
                  <a:pt x="583374" y="650430"/>
                </a:lnTo>
                <a:lnTo>
                  <a:pt x="583742" y="658596"/>
                </a:lnTo>
                <a:lnTo>
                  <a:pt x="581799" y="665695"/>
                </a:lnTo>
                <a:lnTo>
                  <a:pt x="584187" y="674776"/>
                </a:lnTo>
                <a:lnTo>
                  <a:pt x="586905" y="686793"/>
                </a:lnTo>
                <a:lnTo>
                  <a:pt x="586670" y="698707"/>
                </a:lnTo>
                <a:lnTo>
                  <a:pt x="585817" y="710057"/>
                </a:lnTo>
                <a:lnTo>
                  <a:pt x="586678" y="720383"/>
                </a:lnTo>
                <a:lnTo>
                  <a:pt x="590003" y="727379"/>
                </a:lnTo>
                <a:lnTo>
                  <a:pt x="586928" y="735562"/>
                </a:lnTo>
                <a:lnTo>
                  <a:pt x="586537" y="747684"/>
                </a:lnTo>
                <a:lnTo>
                  <a:pt x="587206" y="761641"/>
                </a:lnTo>
                <a:lnTo>
                  <a:pt x="587310" y="775328"/>
                </a:lnTo>
                <a:lnTo>
                  <a:pt x="586193" y="783551"/>
                </a:lnTo>
                <a:lnTo>
                  <a:pt x="585642" y="796161"/>
                </a:lnTo>
                <a:lnTo>
                  <a:pt x="585000" y="809389"/>
                </a:lnTo>
                <a:lnTo>
                  <a:pt x="584524" y="822942"/>
                </a:lnTo>
                <a:lnTo>
                  <a:pt x="584471" y="836530"/>
                </a:lnTo>
                <a:lnTo>
                  <a:pt x="585096" y="849859"/>
                </a:lnTo>
                <a:lnTo>
                  <a:pt x="586656" y="862638"/>
                </a:lnTo>
                <a:lnTo>
                  <a:pt x="589407" y="874574"/>
                </a:lnTo>
                <a:lnTo>
                  <a:pt x="593605" y="885376"/>
                </a:lnTo>
                <a:lnTo>
                  <a:pt x="599506" y="894752"/>
                </a:lnTo>
                <a:lnTo>
                  <a:pt x="600494" y="895946"/>
                </a:lnTo>
                <a:lnTo>
                  <a:pt x="598131" y="896772"/>
                </a:lnTo>
                <a:lnTo>
                  <a:pt x="597535" y="893711"/>
                </a:lnTo>
                <a:lnTo>
                  <a:pt x="596303" y="892035"/>
                </a:lnTo>
                <a:lnTo>
                  <a:pt x="591883" y="892657"/>
                </a:lnTo>
                <a:lnTo>
                  <a:pt x="592455" y="895591"/>
                </a:lnTo>
                <a:lnTo>
                  <a:pt x="593280" y="898639"/>
                </a:lnTo>
                <a:lnTo>
                  <a:pt x="590572" y="899590"/>
                </a:lnTo>
                <a:lnTo>
                  <a:pt x="575392" y="905464"/>
                </a:lnTo>
                <a:lnTo>
                  <a:pt x="563686" y="910088"/>
                </a:lnTo>
                <a:lnTo>
                  <a:pt x="549747" y="915639"/>
                </a:lnTo>
                <a:lnTo>
                  <a:pt x="533958" y="921967"/>
                </a:lnTo>
                <a:lnTo>
                  <a:pt x="516700" y="928924"/>
                </a:lnTo>
                <a:lnTo>
                  <a:pt x="498358" y="936361"/>
                </a:lnTo>
                <a:lnTo>
                  <a:pt x="479314" y="944128"/>
                </a:lnTo>
                <a:lnTo>
                  <a:pt x="459951" y="952077"/>
                </a:lnTo>
                <a:lnTo>
                  <a:pt x="440651" y="960059"/>
                </a:lnTo>
                <a:lnTo>
                  <a:pt x="421798" y="967926"/>
                </a:lnTo>
                <a:lnTo>
                  <a:pt x="403774" y="975527"/>
                </a:lnTo>
                <a:lnTo>
                  <a:pt x="386963" y="982715"/>
                </a:lnTo>
                <a:lnTo>
                  <a:pt x="371747" y="989339"/>
                </a:lnTo>
                <a:lnTo>
                  <a:pt x="358509" y="995253"/>
                </a:lnTo>
                <a:lnTo>
                  <a:pt x="347632" y="1000305"/>
                </a:lnTo>
                <a:lnTo>
                  <a:pt x="339498" y="1004349"/>
                </a:lnTo>
                <a:lnTo>
                  <a:pt x="332994" y="1008811"/>
                </a:lnTo>
                <a:lnTo>
                  <a:pt x="327660" y="1004481"/>
                </a:lnTo>
                <a:lnTo>
                  <a:pt x="322084" y="1000645"/>
                </a:lnTo>
                <a:lnTo>
                  <a:pt x="318630" y="992238"/>
                </a:lnTo>
                <a:lnTo>
                  <a:pt x="316306" y="993190"/>
                </a:lnTo>
                <a:lnTo>
                  <a:pt x="317855" y="995883"/>
                </a:lnTo>
                <a:lnTo>
                  <a:pt x="318008" y="997953"/>
                </a:lnTo>
                <a:lnTo>
                  <a:pt x="324188" y="1009510"/>
                </a:lnTo>
                <a:lnTo>
                  <a:pt x="331171" y="1019329"/>
                </a:lnTo>
                <a:lnTo>
                  <a:pt x="332638" y="1022642"/>
                </a:lnTo>
                <a:lnTo>
                  <a:pt x="335051" y="1021753"/>
                </a:lnTo>
                <a:lnTo>
                  <a:pt x="333919" y="1031496"/>
                </a:lnTo>
                <a:lnTo>
                  <a:pt x="330151" y="1040289"/>
                </a:lnTo>
                <a:lnTo>
                  <a:pt x="332549" y="1044575"/>
                </a:lnTo>
                <a:lnTo>
                  <a:pt x="346545" y="1039147"/>
                </a:lnTo>
                <a:lnTo>
                  <a:pt x="361050" y="1033415"/>
                </a:lnTo>
                <a:lnTo>
                  <a:pt x="376012" y="1027411"/>
                </a:lnTo>
                <a:lnTo>
                  <a:pt x="391378" y="1021168"/>
                </a:lnTo>
                <a:lnTo>
                  <a:pt x="407095" y="1014721"/>
                </a:lnTo>
                <a:lnTo>
                  <a:pt x="423110" y="1008103"/>
                </a:lnTo>
                <a:lnTo>
                  <a:pt x="439370" y="1001348"/>
                </a:lnTo>
                <a:lnTo>
                  <a:pt x="455824" y="994488"/>
                </a:lnTo>
                <a:lnTo>
                  <a:pt x="472417" y="987558"/>
                </a:lnTo>
                <a:lnTo>
                  <a:pt x="489097" y="980590"/>
                </a:lnTo>
                <a:lnTo>
                  <a:pt x="505812" y="973619"/>
                </a:lnTo>
                <a:lnTo>
                  <a:pt x="522508" y="966679"/>
                </a:lnTo>
                <a:lnTo>
                  <a:pt x="539133" y="959801"/>
                </a:lnTo>
                <a:lnTo>
                  <a:pt x="555635" y="953021"/>
                </a:lnTo>
                <a:lnTo>
                  <a:pt x="571959" y="946371"/>
                </a:lnTo>
                <a:lnTo>
                  <a:pt x="588054" y="939885"/>
                </a:lnTo>
                <a:lnTo>
                  <a:pt x="603867" y="933597"/>
                </a:lnTo>
                <a:lnTo>
                  <a:pt x="619345" y="927540"/>
                </a:lnTo>
                <a:lnTo>
                  <a:pt x="634435" y="921748"/>
                </a:lnTo>
                <a:lnTo>
                  <a:pt x="649084" y="916254"/>
                </a:lnTo>
                <a:lnTo>
                  <a:pt x="647377" y="903876"/>
                </a:lnTo>
                <a:lnTo>
                  <a:pt x="653914" y="895276"/>
                </a:lnTo>
                <a:lnTo>
                  <a:pt x="654888" y="894956"/>
                </a:lnTo>
                <a:lnTo>
                  <a:pt x="658236" y="897932"/>
                </a:lnTo>
                <a:lnTo>
                  <a:pt x="657882" y="904709"/>
                </a:lnTo>
                <a:lnTo>
                  <a:pt x="661746" y="906094"/>
                </a:lnTo>
                <a:lnTo>
                  <a:pt x="667740" y="894945"/>
                </a:lnTo>
                <a:lnTo>
                  <a:pt x="675387" y="884548"/>
                </a:lnTo>
                <a:lnTo>
                  <a:pt x="680186" y="874623"/>
                </a:lnTo>
                <a:lnTo>
                  <a:pt x="686989" y="863870"/>
                </a:lnTo>
                <a:lnTo>
                  <a:pt x="694735" y="853550"/>
                </a:lnTo>
                <a:lnTo>
                  <a:pt x="702849" y="843399"/>
                </a:lnTo>
                <a:lnTo>
                  <a:pt x="710754" y="833153"/>
                </a:lnTo>
                <a:lnTo>
                  <a:pt x="717877" y="822549"/>
                </a:lnTo>
                <a:lnTo>
                  <a:pt x="723641" y="811321"/>
                </a:lnTo>
                <a:lnTo>
                  <a:pt x="727472" y="799207"/>
                </a:lnTo>
                <a:lnTo>
                  <a:pt x="727951" y="796683"/>
                </a:lnTo>
                <a:lnTo>
                  <a:pt x="725183" y="783862"/>
                </a:lnTo>
                <a:lnTo>
                  <a:pt x="726933" y="773109"/>
                </a:lnTo>
                <a:lnTo>
                  <a:pt x="733699" y="764657"/>
                </a:lnTo>
                <a:lnTo>
                  <a:pt x="745982" y="758736"/>
                </a:lnTo>
                <a:lnTo>
                  <a:pt x="754227" y="756818"/>
                </a:lnTo>
                <a:lnTo>
                  <a:pt x="755891" y="755599"/>
                </a:lnTo>
                <a:lnTo>
                  <a:pt x="758952" y="755002"/>
                </a:lnTo>
                <a:lnTo>
                  <a:pt x="758151" y="752640"/>
                </a:lnTo>
                <a:lnTo>
                  <a:pt x="753136" y="749781"/>
                </a:lnTo>
                <a:lnTo>
                  <a:pt x="746620" y="750172"/>
                </a:lnTo>
                <a:lnTo>
                  <a:pt x="744956" y="746556"/>
                </a:lnTo>
                <a:lnTo>
                  <a:pt x="740333" y="738454"/>
                </a:lnTo>
                <a:lnTo>
                  <a:pt x="743432" y="733882"/>
                </a:lnTo>
                <a:lnTo>
                  <a:pt x="743521" y="727938"/>
                </a:lnTo>
                <a:lnTo>
                  <a:pt x="729081" y="733297"/>
                </a:lnTo>
                <a:lnTo>
                  <a:pt x="726808" y="719829"/>
                </a:lnTo>
                <a:lnTo>
                  <a:pt x="727598" y="707762"/>
                </a:lnTo>
                <a:lnTo>
                  <a:pt x="729974" y="696420"/>
                </a:lnTo>
                <a:lnTo>
                  <a:pt x="732455" y="685125"/>
                </a:lnTo>
                <a:lnTo>
                  <a:pt x="733565" y="673197"/>
                </a:lnTo>
                <a:lnTo>
                  <a:pt x="733526" y="671410"/>
                </a:lnTo>
                <a:lnTo>
                  <a:pt x="747953" y="666064"/>
                </a:lnTo>
                <a:lnTo>
                  <a:pt x="744220" y="662698"/>
                </a:lnTo>
                <a:lnTo>
                  <a:pt x="737222" y="662978"/>
                </a:lnTo>
                <a:lnTo>
                  <a:pt x="735025" y="668134"/>
                </a:lnTo>
                <a:lnTo>
                  <a:pt x="733526" y="659790"/>
                </a:lnTo>
                <a:lnTo>
                  <a:pt x="729246" y="657542"/>
                </a:lnTo>
                <a:lnTo>
                  <a:pt x="726376" y="652157"/>
                </a:lnTo>
                <a:lnTo>
                  <a:pt x="737095" y="647052"/>
                </a:lnTo>
                <a:lnTo>
                  <a:pt x="740181" y="645134"/>
                </a:lnTo>
                <a:lnTo>
                  <a:pt x="737235" y="637184"/>
                </a:lnTo>
                <a:lnTo>
                  <a:pt x="737933" y="638606"/>
                </a:lnTo>
                <a:lnTo>
                  <a:pt x="738657" y="639914"/>
                </a:lnTo>
                <a:lnTo>
                  <a:pt x="740549" y="638695"/>
                </a:lnTo>
                <a:lnTo>
                  <a:pt x="741301" y="628835"/>
                </a:lnTo>
                <a:lnTo>
                  <a:pt x="742836" y="616724"/>
                </a:lnTo>
                <a:lnTo>
                  <a:pt x="745000" y="602876"/>
                </a:lnTo>
                <a:lnTo>
                  <a:pt x="747643" y="587808"/>
                </a:lnTo>
                <a:lnTo>
                  <a:pt x="750611" y="572033"/>
                </a:lnTo>
                <a:lnTo>
                  <a:pt x="753752" y="556066"/>
                </a:lnTo>
                <a:lnTo>
                  <a:pt x="756914" y="540424"/>
                </a:lnTo>
                <a:lnTo>
                  <a:pt x="759946" y="525621"/>
                </a:lnTo>
                <a:lnTo>
                  <a:pt x="762693" y="512172"/>
                </a:lnTo>
                <a:lnTo>
                  <a:pt x="765005" y="500592"/>
                </a:lnTo>
                <a:lnTo>
                  <a:pt x="766729" y="491396"/>
                </a:lnTo>
                <a:lnTo>
                  <a:pt x="767713" y="485099"/>
                </a:lnTo>
                <a:lnTo>
                  <a:pt x="767867" y="483476"/>
                </a:lnTo>
                <a:lnTo>
                  <a:pt x="766965" y="481076"/>
                </a:lnTo>
                <a:lnTo>
                  <a:pt x="768756" y="479894"/>
                </a:lnTo>
                <a:lnTo>
                  <a:pt x="768489" y="477774"/>
                </a:lnTo>
                <a:lnTo>
                  <a:pt x="771762" y="468313"/>
                </a:lnTo>
                <a:lnTo>
                  <a:pt x="768987" y="454866"/>
                </a:lnTo>
                <a:lnTo>
                  <a:pt x="764471" y="443712"/>
                </a:lnTo>
                <a:lnTo>
                  <a:pt x="763206" y="441401"/>
                </a:lnTo>
                <a:lnTo>
                  <a:pt x="763282" y="443801"/>
                </a:lnTo>
                <a:lnTo>
                  <a:pt x="760603" y="454342"/>
                </a:lnTo>
                <a:lnTo>
                  <a:pt x="757770" y="448881"/>
                </a:lnTo>
                <a:lnTo>
                  <a:pt x="762882" y="437463"/>
                </a:lnTo>
                <a:lnTo>
                  <a:pt x="767071" y="425616"/>
                </a:lnTo>
                <a:lnTo>
                  <a:pt x="768740" y="412613"/>
                </a:lnTo>
                <a:lnTo>
                  <a:pt x="768731" y="411975"/>
                </a:lnTo>
                <a:lnTo>
                  <a:pt x="768273" y="406438"/>
                </a:lnTo>
                <a:lnTo>
                  <a:pt x="770890" y="402323"/>
                </a:lnTo>
                <a:lnTo>
                  <a:pt x="771486" y="397268"/>
                </a:lnTo>
                <a:lnTo>
                  <a:pt x="775111" y="390222"/>
                </a:lnTo>
                <a:lnTo>
                  <a:pt x="780754" y="388988"/>
                </a:lnTo>
                <a:lnTo>
                  <a:pt x="784749" y="386635"/>
                </a:lnTo>
                <a:lnTo>
                  <a:pt x="784758" y="381393"/>
                </a:lnTo>
                <a:lnTo>
                  <a:pt x="783069" y="383692"/>
                </a:lnTo>
                <a:lnTo>
                  <a:pt x="777963" y="390271"/>
                </a:lnTo>
                <a:lnTo>
                  <a:pt x="776643" y="381660"/>
                </a:lnTo>
                <a:lnTo>
                  <a:pt x="783869" y="378993"/>
                </a:lnTo>
                <a:lnTo>
                  <a:pt x="779777" y="367470"/>
                </a:lnTo>
                <a:lnTo>
                  <a:pt x="775460" y="355835"/>
                </a:lnTo>
                <a:lnTo>
                  <a:pt x="770947" y="344104"/>
                </a:lnTo>
                <a:lnTo>
                  <a:pt x="766269" y="332291"/>
                </a:lnTo>
                <a:lnTo>
                  <a:pt x="761455" y="320413"/>
                </a:lnTo>
                <a:lnTo>
                  <a:pt x="756536" y="308485"/>
                </a:lnTo>
                <a:lnTo>
                  <a:pt x="751541" y="296523"/>
                </a:lnTo>
                <a:lnTo>
                  <a:pt x="746501" y="284543"/>
                </a:lnTo>
                <a:lnTo>
                  <a:pt x="741446" y="272560"/>
                </a:lnTo>
                <a:lnTo>
                  <a:pt x="736406" y="260590"/>
                </a:lnTo>
                <a:lnTo>
                  <a:pt x="731410" y="248648"/>
                </a:lnTo>
                <a:lnTo>
                  <a:pt x="726490" y="236750"/>
                </a:lnTo>
                <a:lnTo>
                  <a:pt x="721675" y="224912"/>
                </a:lnTo>
                <a:lnTo>
                  <a:pt x="716995" y="213149"/>
                </a:lnTo>
                <a:lnTo>
                  <a:pt x="712480" y="201477"/>
                </a:lnTo>
                <a:lnTo>
                  <a:pt x="708161" y="189912"/>
                </a:lnTo>
                <a:lnTo>
                  <a:pt x="704557" y="179870"/>
                </a:lnTo>
                <a:lnTo>
                  <a:pt x="709320" y="178117"/>
                </a:lnTo>
                <a:lnTo>
                  <a:pt x="714311" y="174269"/>
                </a:lnTo>
                <a:lnTo>
                  <a:pt x="716127" y="174129"/>
                </a:lnTo>
                <a:lnTo>
                  <a:pt x="715695" y="173774"/>
                </a:lnTo>
                <a:lnTo>
                  <a:pt x="710777" y="158293"/>
                </a:lnTo>
                <a:lnTo>
                  <a:pt x="706877" y="149459"/>
                </a:lnTo>
                <a:lnTo>
                  <a:pt x="702551" y="141960"/>
                </a:lnTo>
                <a:lnTo>
                  <a:pt x="695325" y="143167"/>
                </a:lnTo>
                <a:lnTo>
                  <a:pt x="694004" y="145478"/>
                </a:lnTo>
                <a:lnTo>
                  <a:pt x="686790" y="146685"/>
                </a:lnTo>
                <a:lnTo>
                  <a:pt x="681748" y="130772"/>
                </a:lnTo>
                <a:lnTo>
                  <a:pt x="675350" y="117805"/>
                </a:lnTo>
                <a:lnTo>
                  <a:pt x="667738" y="107480"/>
                </a:lnTo>
                <a:lnTo>
                  <a:pt x="659049" y="99497"/>
                </a:lnTo>
                <a:lnTo>
                  <a:pt x="649425" y="93553"/>
                </a:lnTo>
                <a:lnTo>
                  <a:pt x="644334" y="91262"/>
                </a:lnTo>
                <a:lnTo>
                  <a:pt x="635277" y="80802"/>
                </a:lnTo>
                <a:lnTo>
                  <a:pt x="629580" y="71777"/>
                </a:lnTo>
                <a:lnTo>
                  <a:pt x="624348" y="63425"/>
                </a:lnTo>
                <a:lnTo>
                  <a:pt x="616689" y="54986"/>
                </a:lnTo>
                <a:lnTo>
                  <a:pt x="611339" y="50711"/>
                </a:lnTo>
                <a:lnTo>
                  <a:pt x="609845" y="45761"/>
                </a:lnTo>
                <a:lnTo>
                  <a:pt x="606320" y="37603"/>
                </a:lnTo>
                <a:lnTo>
                  <a:pt x="599623" y="27569"/>
                </a:lnTo>
                <a:lnTo>
                  <a:pt x="588614" y="16991"/>
                </a:lnTo>
                <a:lnTo>
                  <a:pt x="572153" y="7202"/>
                </a:lnTo>
                <a:lnTo>
                  <a:pt x="559346" y="2311"/>
                </a:lnTo>
                <a:lnTo>
                  <a:pt x="558406" y="0"/>
                </a:lnTo>
                <a:lnTo>
                  <a:pt x="555713" y="1536"/>
                </a:lnTo>
                <a:lnTo>
                  <a:pt x="553643" y="1689"/>
                </a:lnTo>
                <a:lnTo>
                  <a:pt x="554532" y="4102"/>
                </a:lnTo>
                <a:lnTo>
                  <a:pt x="551103" y="7861"/>
                </a:lnTo>
                <a:lnTo>
                  <a:pt x="542836" y="9385"/>
                </a:lnTo>
                <a:lnTo>
                  <a:pt x="541870" y="14262"/>
                </a:lnTo>
                <a:lnTo>
                  <a:pt x="547609" y="26787"/>
                </a:lnTo>
                <a:lnTo>
                  <a:pt x="549620" y="36287"/>
                </a:lnTo>
                <a:lnTo>
                  <a:pt x="549635" y="44191"/>
                </a:lnTo>
                <a:lnTo>
                  <a:pt x="549383" y="51925"/>
                </a:lnTo>
                <a:lnTo>
                  <a:pt x="550594" y="60916"/>
                </a:lnTo>
                <a:lnTo>
                  <a:pt x="554999" y="72591"/>
                </a:lnTo>
                <a:lnTo>
                  <a:pt x="556069" y="74714"/>
                </a:lnTo>
                <a:lnTo>
                  <a:pt x="561403" y="75349"/>
                </a:lnTo>
                <a:lnTo>
                  <a:pt x="561441" y="64516"/>
                </a:lnTo>
                <a:lnTo>
                  <a:pt x="565708" y="71145"/>
                </a:lnTo>
                <a:lnTo>
                  <a:pt x="568178" y="80661"/>
                </a:lnTo>
                <a:lnTo>
                  <a:pt x="571508" y="91171"/>
                </a:lnTo>
                <a:lnTo>
                  <a:pt x="575484" y="102520"/>
                </a:lnTo>
                <a:lnTo>
                  <a:pt x="579895" y="114556"/>
                </a:lnTo>
                <a:lnTo>
                  <a:pt x="584529" y="127124"/>
                </a:lnTo>
                <a:lnTo>
                  <a:pt x="589174" y="140072"/>
                </a:lnTo>
                <a:lnTo>
                  <a:pt x="593617" y="153245"/>
                </a:lnTo>
                <a:lnTo>
                  <a:pt x="597647" y="166491"/>
                </a:lnTo>
                <a:lnTo>
                  <a:pt x="601050" y="179655"/>
                </a:lnTo>
                <a:lnTo>
                  <a:pt x="601929" y="183616"/>
                </a:lnTo>
                <a:lnTo>
                  <a:pt x="595820" y="185483"/>
                </a:lnTo>
                <a:lnTo>
                  <a:pt x="592404" y="188582"/>
                </a:lnTo>
                <a:lnTo>
                  <a:pt x="591680" y="192900"/>
                </a:lnTo>
                <a:lnTo>
                  <a:pt x="583107" y="195630"/>
                </a:lnTo>
                <a:lnTo>
                  <a:pt x="576516" y="199263"/>
                </a:lnTo>
                <a:lnTo>
                  <a:pt x="574217" y="204863"/>
                </a:lnTo>
                <a:lnTo>
                  <a:pt x="581253" y="212293"/>
                </a:lnTo>
                <a:lnTo>
                  <a:pt x="579653" y="213334"/>
                </a:lnTo>
                <a:lnTo>
                  <a:pt x="586790" y="216623"/>
                </a:lnTo>
                <a:lnTo>
                  <a:pt x="560311" y="226441"/>
                </a:lnTo>
                <a:lnTo>
                  <a:pt x="558241" y="226606"/>
                </a:lnTo>
                <a:lnTo>
                  <a:pt x="556768" y="225463"/>
                </a:lnTo>
                <a:lnTo>
                  <a:pt x="556120" y="222504"/>
                </a:lnTo>
                <a:lnTo>
                  <a:pt x="557961" y="210438"/>
                </a:lnTo>
                <a:lnTo>
                  <a:pt x="558081" y="197569"/>
                </a:lnTo>
                <a:lnTo>
                  <a:pt x="558342" y="191579"/>
                </a:lnTo>
                <a:lnTo>
                  <a:pt x="557360" y="183446"/>
                </a:lnTo>
                <a:lnTo>
                  <a:pt x="551066" y="168050"/>
                </a:lnTo>
                <a:lnTo>
                  <a:pt x="545125" y="155324"/>
                </a:lnTo>
                <a:lnTo>
                  <a:pt x="544055" y="153060"/>
                </a:lnTo>
                <a:lnTo>
                  <a:pt x="534891" y="153646"/>
                </a:lnTo>
                <a:lnTo>
                  <a:pt x="525597" y="146788"/>
                </a:lnTo>
                <a:lnTo>
                  <a:pt x="518479" y="135706"/>
                </a:lnTo>
                <a:lnTo>
                  <a:pt x="518287" y="135255"/>
                </a:lnTo>
                <a:lnTo>
                  <a:pt x="531527" y="130518"/>
                </a:lnTo>
                <a:lnTo>
                  <a:pt x="541319" y="124199"/>
                </a:lnTo>
                <a:lnTo>
                  <a:pt x="541464" y="123926"/>
                </a:lnTo>
                <a:lnTo>
                  <a:pt x="536646" y="111206"/>
                </a:lnTo>
                <a:lnTo>
                  <a:pt x="532892" y="98980"/>
                </a:lnTo>
                <a:lnTo>
                  <a:pt x="532269" y="91744"/>
                </a:lnTo>
                <a:lnTo>
                  <a:pt x="534695" y="90843"/>
                </a:lnTo>
                <a:lnTo>
                  <a:pt x="534403" y="88722"/>
                </a:lnTo>
                <a:lnTo>
                  <a:pt x="536194" y="87553"/>
                </a:lnTo>
                <a:lnTo>
                  <a:pt x="533611" y="75072"/>
                </a:lnTo>
                <a:lnTo>
                  <a:pt x="531929" y="62117"/>
                </a:lnTo>
                <a:lnTo>
                  <a:pt x="530573" y="49080"/>
                </a:lnTo>
                <a:lnTo>
                  <a:pt x="528965" y="36353"/>
                </a:lnTo>
                <a:lnTo>
                  <a:pt x="526531" y="24328"/>
                </a:lnTo>
                <a:lnTo>
                  <a:pt x="522694" y="13397"/>
                </a:lnTo>
                <a:lnTo>
                  <a:pt x="521449" y="10883"/>
                </a:lnTo>
                <a:lnTo>
                  <a:pt x="517055" y="17526"/>
                </a:lnTo>
                <a:lnTo>
                  <a:pt x="507453" y="21767"/>
                </a:lnTo>
                <a:lnTo>
                  <a:pt x="506666" y="30060"/>
                </a:lnTo>
                <a:lnTo>
                  <a:pt x="498550" y="39817"/>
                </a:lnTo>
                <a:lnTo>
                  <a:pt x="490040" y="49391"/>
                </a:lnTo>
                <a:lnTo>
                  <a:pt x="481324" y="58870"/>
                </a:lnTo>
                <a:lnTo>
                  <a:pt x="472589" y="68341"/>
                </a:lnTo>
                <a:lnTo>
                  <a:pt x="464023" y="77889"/>
                </a:lnTo>
                <a:lnTo>
                  <a:pt x="455814" y="87602"/>
                </a:lnTo>
                <a:lnTo>
                  <a:pt x="448151" y="97567"/>
                </a:lnTo>
                <a:lnTo>
                  <a:pt x="441219" y="107869"/>
                </a:lnTo>
                <a:lnTo>
                  <a:pt x="440270" y="109423"/>
                </a:lnTo>
                <a:lnTo>
                  <a:pt x="439966" y="109258"/>
                </a:lnTo>
                <a:lnTo>
                  <a:pt x="439699" y="107022"/>
                </a:lnTo>
                <a:lnTo>
                  <a:pt x="439381" y="107010"/>
                </a:lnTo>
                <a:lnTo>
                  <a:pt x="432579" y="109795"/>
                </a:lnTo>
                <a:lnTo>
                  <a:pt x="424154" y="117260"/>
                </a:lnTo>
                <a:lnTo>
                  <a:pt x="414523" y="127593"/>
                </a:lnTo>
                <a:lnTo>
                  <a:pt x="404106" y="138984"/>
                </a:lnTo>
                <a:lnTo>
                  <a:pt x="393321" y="149624"/>
                </a:lnTo>
                <a:lnTo>
                  <a:pt x="382586" y="157701"/>
                </a:lnTo>
                <a:lnTo>
                  <a:pt x="379399" y="159372"/>
                </a:lnTo>
                <a:lnTo>
                  <a:pt x="387577" y="149778"/>
                </a:lnTo>
                <a:lnTo>
                  <a:pt x="396114" y="140349"/>
                </a:lnTo>
                <a:lnTo>
                  <a:pt x="404927" y="131048"/>
                </a:lnTo>
                <a:lnTo>
                  <a:pt x="413931" y="121835"/>
                </a:lnTo>
                <a:lnTo>
                  <a:pt x="423043" y="112672"/>
                </a:lnTo>
                <a:lnTo>
                  <a:pt x="432178" y="103519"/>
                </a:lnTo>
                <a:lnTo>
                  <a:pt x="441251" y="94339"/>
                </a:lnTo>
                <a:lnTo>
                  <a:pt x="450179" y="85092"/>
                </a:lnTo>
                <a:lnTo>
                  <a:pt x="458878" y="75739"/>
                </a:lnTo>
                <a:lnTo>
                  <a:pt x="467262" y="66242"/>
                </a:lnTo>
                <a:lnTo>
                  <a:pt x="475249" y="56563"/>
                </a:lnTo>
                <a:lnTo>
                  <a:pt x="482753" y="46661"/>
                </a:lnTo>
                <a:lnTo>
                  <a:pt x="489691" y="36500"/>
                </a:lnTo>
                <a:lnTo>
                  <a:pt x="489813" y="36309"/>
                </a:lnTo>
                <a:lnTo>
                  <a:pt x="480353" y="41723"/>
                </a:lnTo>
                <a:lnTo>
                  <a:pt x="470817" y="47727"/>
                </a:lnTo>
                <a:lnTo>
                  <a:pt x="461176" y="54229"/>
                </a:lnTo>
                <a:lnTo>
                  <a:pt x="451404" y="61139"/>
                </a:lnTo>
                <a:lnTo>
                  <a:pt x="441473" y="68368"/>
                </a:lnTo>
                <a:lnTo>
                  <a:pt x="431355" y="75826"/>
                </a:lnTo>
                <a:lnTo>
                  <a:pt x="421023" y="83422"/>
                </a:lnTo>
                <a:lnTo>
                  <a:pt x="410448" y="91066"/>
                </a:lnTo>
                <a:lnTo>
                  <a:pt x="399604" y="98669"/>
                </a:lnTo>
                <a:lnTo>
                  <a:pt x="388462" y="106141"/>
                </a:lnTo>
                <a:lnTo>
                  <a:pt x="376995" y="113390"/>
                </a:lnTo>
                <a:lnTo>
                  <a:pt x="365176" y="120329"/>
                </a:lnTo>
                <a:lnTo>
                  <a:pt x="352977" y="126865"/>
                </a:lnTo>
                <a:lnTo>
                  <a:pt x="341947" y="132194"/>
                </a:lnTo>
                <a:lnTo>
                  <a:pt x="342823" y="135915"/>
                </a:lnTo>
                <a:lnTo>
                  <a:pt x="336943" y="136563"/>
                </a:lnTo>
                <a:lnTo>
                  <a:pt x="333209" y="138163"/>
                </a:lnTo>
                <a:lnTo>
                  <a:pt x="334111" y="140563"/>
                </a:lnTo>
                <a:lnTo>
                  <a:pt x="322567" y="149418"/>
                </a:lnTo>
                <a:lnTo>
                  <a:pt x="311072" y="158033"/>
                </a:lnTo>
                <a:lnTo>
                  <a:pt x="299633" y="166426"/>
                </a:lnTo>
                <a:lnTo>
                  <a:pt x="288256" y="174617"/>
                </a:lnTo>
                <a:lnTo>
                  <a:pt x="276949" y="182625"/>
                </a:lnTo>
                <a:lnTo>
                  <a:pt x="265716" y="190469"/>
                </a:lnTo>
                <a:lnTo>
                  <a:pt x="254565" y="198169"/>
                </a:lnTo>
                <a:lnTo>
                  <a:pt x="243502" y="205744"/>
                </a:lnTo>
                <a:lnTo>
                  <a:pt x="232533" y="213213"/>
                </a:lnTo>
                <a:lnTo>
                  <a:pt x="221665" y="220595"/>
                </a:lnTo>
                <a:lnTo>
                  <a:pt x="210904" y="227911"/>
                </a:lnTo>
                <a:lnTo>
                  <a:pt x="200257" y="235178"/>
                </a:lnTo>
                <a:lnTo>
                  <a:pt x="189729" y="242417"/>
                </a:lnTo>
                <a:lnTo>
                  <a:pt x="179327" y="249646"/>
                </a:lnTo>
                <a:lnTo>
                  <a:pt x="169058" y="256885"/>
                </a:lnTo>
                <a:lnTo>
                  <a:pt x="158928" y="264153"/>
                </a:lnTo>
                <a:lnTo>
                  <a:pt x="148944" y="271470"/>
                </a:lnTo>
                <a:lnTo>
                  <a:pt x="139111" y="278854"/>
                </a:lnTo>
                <a:lnTo>
                  <a:pt x="129436" y="286325"/>
                </a:lnTo>
                <a:lnTo>
                  <a:pt x="119926" y="293903"/>
                </a:lnTo>
                <a:lnTo>
                  <a:pt x="108020" y="301068"/>
                </a:lnTo>
                <a:lnTo>
                  <a:pt x="100328" y="310168"/>
                </a:lnTo>
                <a:lnTo>
                  <a:pt x="90703" y="318427"/>
                </a:lnTo>
                <a:lnTo>
                  <a:pt x="83047" y="328172"/>
                </a:lnTo>
                <a:lnTo>
                  <a:pt x="74728" y="337610"/>
                </a:lnTo>
                <a:lnTo>
                  <a:pt x="65743" y="346741"/>
                </a:lnTo>
                <a:lnTo>
                  <a:pt x="56091" y="355568"/>
                </a:lnTo>
                <a:lnTo>
                  <a:pt x="55410" y="356158"/>
                </a:lnTo>
                <a:lnTo>
                  <a:pt x="47781" y="366111"/>
                </a:lnTo>
                <a:lnTo>
                  <a:pt x="39655" y="375835"/>
                </a:lnTo>
                <a:lnTo>
                  <a:pt x="31144" y="385384"/>
                </a:lnTo>
                <a:lnTo>
                  <a:pt x="24930" y="392087"/>
                </a:lnTo>
                <a:lnTo>
                  <a:pt x="40308" y="382243"/>
                </a:lnTo>
                <a:lnTo>
                  <a:pt x="55830" y="372227"/>
                </a:lnTo>
                <a:lnTo>
                  <a:pt x="71483" y="362054"/>
                </a:lnTo>
                <a:lnTo>
                  <a:pt x="87255" y="351739"/>
                </a:lnTo>
                <a:lnTo>
                  <a:pt x="103134" y="341297"/>
                </a:lnTo>
                <a:lnTo>
                  <a:pt x="119108" y="330744"/>
                </a:lnTo>
                <a:lnTo>
                  <a:pt x="135165" y="320096"/>
                </a:lnTo>
                <a:lnTo>
                  <a:pt x="151293" y="309367"/>
                </a:lnTo>
                <a:lnTo>
                  <a:pt x="167481" y="298573"/>
                </a:lnTo>
                <a:lnTo>
                  <a:pt x="183715" y="287731"/>
                </a:lnTo>
                <a:lnTo>
                  <a:pt x="199983" y="276854"/>
                </a:lnTo>
                <a:lnTo>
                  <a:pt x="216275" y="265959"/>
                </a:lnTo>
                <a:lnTo>
                  <a:pt x="232578" y="255061"/>
                </a:lnTo>
                <a:lnTo>
                  <a:pt x="248879" y="244175"/>
                </a:lnTo>
                <a:lnTo>
                  <a:pt x="265167" y="233317"/>
                </a:lnTo>
                <a:lnTo>
                  <a:pt x="281429" y="222502"/>
                </a:lnTo>
                <a:lnTo>
                  <a:pt x="297655" y="211746"/>
                </a:lnTo>
                <a:lnTo>
                  <a:pt x="313830" y="201064"/>
                </a:lnTo>
                <a:lnTo>
                  <a:pt x="329945" y="190471"/>
                </a:lnTo>
                <a:lnTo>
                  <a:pt x="345986" y="179984"/>
                </a:lnTo>
                <a:lnTo>
                  <a:pt x="343623" y="173583"/>
                </a:lnTo>
                <a:lnTo>
                  <a:pt x="339979" y="166573"/>
                </a:lnTo>
                <a:lnTo>
                  <a:pt x="342138" y="162229"/>
                </a:lnTo>
                <a:lnTo>
                  <a:pt x="349681" y="161709"/>
                </a:lnTo>
                <a:lnTo>
                  <a:pt x="347116" y="156527"/>
                </a:lnTo>
                <a:lnTo>
                  <a:pt x="353288" y="155371"/>
                </a:lnTo>
                <a:lnTo>
                  <a:pt x="354520" y="157060"/>
                </a:lnTo>
                <a:lnTo>
                  <a:pt x="356336" y="157416"/>
                </a:lnTo>
                <a:lnTo>
                  <a:pt x="358990" y="155994"/>
                </a:lnTo>
                <a:lnTo>
                  <a:pt x="372419" y="165498"/>
                </a:lnTo>
                <a:lnTo>
                  <a:pt x="384510" y="168041"/>
                </a:lnTo>
                <a:lnTo>
                  <a:pt x="394935" y="159495"/>
                </a:lnTo>
                <a:lnTo>
                  <a:pt x="404192" y="150748"/>
                </a:lnTo>
                <a:lnTo>
                  <a:pt x="413256" y="141914"/>
                </a:lnTo>
                <a:lnTo>
                  <a:pt x="422232" y="133041"/>
                </a:lnTo>
                <a:lnTo>
                  <a:pt x="431224" y="124175"/>
                </a:lnTo>
                <a:lnTo>
                  <a:pt x="440336" y="115363"/>
                </a:lnTo>
                <a:lnTo>
                  <a:pt x="445985" y="110045"/>
                </a:lnTo>
                <a:lnTo>
                  <a:pt x="448386" y="109156"/>
                </a:lnTo>
                <a:lnTo>
                  <a:pt x="452826" y="121890"/>
                </a:lnTo>
                <a:lnTo>
                  <a:pt x="457566" y="133968"/>
                </a:lnTo>
                <a:lnTo>
                  <a:pt x="462545" y="145524"/>
                </a:lnTo>
                <a:lnTo>
                  <a:pt x="467699" y="156691"/>
                </a:lnTo>
                <a:lnTo>
                  <a:pt x="472198" y="166027"/>
                </a:lnTo>
                <a:lnTo>
                  <a:pt x="484251" y="161569"/>
                </a:lnTo>
                <a:lnTo>
                  <a:pt x="489113" y="174408"/>
                </a:lnTo>
                <a:lnTo>
                  <a:pt x="492204" y="186439"/>
                </a:lnTo>
                <a:lnTo>
                  <a:pt x="493433" y="193738"/>
                </a:lnTo>
                <a:lnTo>
                  <a:pt x="480989" y="197660"/>
                </a:lnTo>
                <a:lnTo>
                  <a:pt x="468723" y="201187"/>
                </a:lnTo>
                <a:lnTo>
                  <a:pt x="456576" y="204454"/>
                </a:lnTo>
                <a:lnTo>
                  <a:pt x="444486" y="207594"/>
                </a:lnTo>
                <a:lnTo>
                  <a:pt x="432392" y="210743"/>
                </a:lnTo>
                <a:lnTo>
                  <a:pt x="420234" y="214035"/>
                </a:lnTo>
                <a:lnTo>
                  <a:pt x="407951" y="217604"/>
                </a:lnTo>
                <a:lnTo>
                  <a:pt x="401713" y="219544"/>
                </a:lnTo>
                <a:lnTo>
                  <a:pt x="394055" y="218606"/>
                </a:lnTo>
                <a:lnTo>
                  <a:pt x="380975" y="222796"/>
                </a:lnTo>
                <a:lnTo>
                  <a:pt x="367518" y="227645"/>
                </a:lnTo>
                <a:lnTo>
                  <a:pt x="361416" y="229006"/>
                </a:lnTo>
                <a:lnTo>
                  <a:pt x="342626" y="239952"/>
                </a:lnTo>
                <a:lnTo>
                  <a:pt x="324112" y="251025"/>
                </a:lnTo>
                <a:lnTo>
                  <a:pt x="305846" y="262212"/>
                </a:lnTo>
                <a:lnTo>
                  <a:pt x="287803" y="273502"/>
                </a:lnTo>
                <a:lnTo>
                  <a:pt x="269958" y="284883"/>
                </a:lnTo>
                <a:lnTo>
                  <a:pt x="252285" y="296342"/>
                </a:lnTo>
                <a:lnTo>
                  <a:pt x="234758" y="307869"/>
                </a:lnTo>
                <a:lnTo>
                  <a:pt x="217351" y="319451"/>
                </a:lnTo>
                <a:lnTo>
                  <a:pt x="200038" y="331076"/>
                </a:lnTo>
                <a:lnTo>
                  <a:pt x="182794" y="342733"/>
                </a:lnTo>
                <a:lnTo>
                  <a:pt x="165593" y="354409"/>
                </a:lnTo>
                <a:lnTo>
                  <a:pt x="148408" y="366094"/>
                </a:lnTo>
                <a:lnTo>
                  <a:pt x="131216" y="377774"/>
                </a:lnTo>
                <a:lnTo>
                  <a:pt x="113988" y="389439"/>
                </a:lnTo>
                <a:lnTo>
                  <a:pt x="96701" y="401076"/>
                </a:lnTo>
                <a:lnTo>
                  <a:pt x="79327" y="412673"/>
                </a:lnTo>
                <a:lnTo>
                  <a:pt x="61842" y="424219"/>
                </a:lnTo>
                <a:lnTo>
                  <a:pt x="44219" y="435702"/>
                </a:lnTo>
                <a:lnTo>
                  <a:pt x="26433" y="447110"/>
                </a:lnTo>
                <a:lnTo>
                  <a:pt x="8458" y="458431"/>
                </a:lnTo>
                <a:lnTo>
                  <a:pt x="7429" y="463943"/>
                </a:lnTo>
                <a:lnTo>
                  <a:pt x="1028" y="467004"/>
                </a:lnTo>
                <a:lnTo>
                  <a:pt x="0" y="472516"/>
                </a:lnTo>
                <a:lnTo>
                  <a:pt x="5092" y="470128"/>
                </a:lnTo>
                <a:lnTo>
                  <a:pt x="8394" y="471652"/>
                </a:lnTo>
                <a:lnTo>
                  <a:pt x="27335" y="465785"/>
                </a:lnTo>
                <a:lnTo>
                  <a:pt x="44739" y="454503"/>
                </a:lnTo>
                <a:lnTo>
                  <a:pt x="62108" y="443205"/>
                </a:lnTo>
                <a:lnTo>
                  <a:pt x="79445" y="431892"/>
                </a:lnTo>
                <a:lnTo>
                  <a:pt x="96755" y="420566"/>
                </a:lnTo>
                <a:lnTo>
                  <a:pt x="114041" y="409230"/>
                </a:lnTo>
                <a:lnTo>
                  <a:pt x="131307" y="397884"/>
                </a:lnTo>
                <a:lnTo>
                  <a:pt x="148557" y="386530"/>
                </a:lnTo>
                <a:lnTo>
                  <a:pt x="165794" y="375171"/>
                </a:lnTo>
                <a:lnTo>
                  <a:pt x="183022" y="363807"/>
                </a:lnTo>
                <a:lnTo>
                  <a:pt x="200245" y="352441"/>
                </a:lnTo>
                <a:lnTo>
                  <a:pt x="217467" y="341074"/>
                </a:lnTo>
                <a:lnTo>
                  <a:pt x="234691" y="329708"/>
                </a:lnTo>
                <a:lnTo>
                  <a:pt x="251921" y="318344"/>
                </a:lnTo>
                <a:lnTo>
                  <a:pt x="269161" y="306985"/>
                </a:lnTo>
                <a:lnTo>
                  <a:pt x="286414" y="295633"/>
                </a:lnTo>
                <a:lnTo>
                  <a:pt x="303685" y="284288"/>
                </a:lnTo>
                <a:lnTo>
                  <a:pt x="320976" y="272952"/>
                </a:lnTo>
                <a:lnTo>
                  <a:pt x="338293" y="261628"/>
                </a:lnTo>
                <a:lnTo>
                  <a:pt x="355638" y="250317"/>
                </a:lnTo>
                <a:lnTo>
                  <a:pt x="364234" y="248781"/>
                </a:lnTo>
                <a:lnTo>
                  <a:pt x="375742" y="246414"/>
                </a:lnTo>
                <a:lnTo>
                  <a:pt x="389345" y="243427"/>
                </a:lnTo>
                <a:lnTo>
                  <a:pt x="404226" y="240032"/>
                </a:lnTo>
                <a:lnTo>
                  <a:pt x="419567" y="236440"/>
                </a:lnTo>
                <a:lnTo>
                  <a:pt x="434552" y="232864"/>
                </a:lnTo>
                <a:lnTo>
                  <a:pt x="448364" y="229515"/>
                </a:lnTo>
                <a:lnTo>
                  <a:pt x="460186" y="226605"/>
                </a:lnTo>
                <a:lnTo>
                  <a:pt x="469200" y="224346"/>
                </a:lnTo>
                <a:lnTo>
                  <a:pt x="471690" y="223710"/>
                </a:lnTo>
                <a:lnTo>
                  <a:pt x="475500" y="228473"/>
                </a:lnTo>
                <a:lnTo>
                  <a:pt x="485546" y="219646"/>
                </a:lnTo>
                <a:lnTo>
                  <a:pt x="491832" y="218973"/>
                </a:lnTo>
                <a:lnTo>
                  <a:pt x="496841" y="229065"/>
                </a:lnTo>
                <a:lnTo>
                  <a:pt x="501904" y="240040"/>
                </a:lnTo>
                <a:lnTo>
                  <a:pt x="507010" y="251765"/>
                </a:lnTo>
                <a:lnTo>
                  <a:pt x="512148" y="264105"/>
                </a:lnTo>
                <a:lnTo>
                  <a:pt x="517305" y="276926"/>
                </a:lnTo>
                <a:lnTo>
                  <a:pt x="522470" y="290094"/>
                </a:lnTo>
                <a:lnTo>
                  <a:pt x="527632" y="303475"/>
                </a:lnTo>
                <a:lnTo>
                  <a:pt x="532777" y="316935"/>
                </a:lnTo>
                <a:lnTo>
                  <a:pt x="537896" y="330339"/>
                </a:lnTo>
                <a:lnTo>
                  <a:pt x="542975" y="343553"/>
                </a:lnTo>
                <a:lnTo>
                  <a:pt x="548003" y="356444"/>
                </a:lnTo>
                <a:lnTo>
                  <a:pt x="552969" y="368876"/>
                </a:lnTo>
                <a:lnTo>
                  <a:pt x="557860" y="380717"/>
                </a:lnTo>
                <a:lnTo>
                  <a:pt x="562666" y="391831"/>
                </a:lnTo>
                <a:lnTo>
                  <a:pt x="567373" y="402085"/>
                </a:lnTo>
                <a:lnTo>
                  <a:pt x="571970" y="411344"/>
                </a:lnTo>
                <a:lnTo>
                  <a:pt x="576447" y="419475"/>
                </a:lnTo>
                <a:lnTo>
                  <a:pt x="578205" y="422389"/>
                </a:lnTo>
                <a:lnTo>
                  <a:pt x="566007" y="425438"/>
                </a:lnTo>
                <a:lnTo>
                  <a:pt x="553926" y="428815"/>
                </a:lnTo>
                <a:lnTo>
                  <a:pt x="541921" y="432444"/>
                </a:lnTo>
                <a:lnTo>
                  <a:pt x="529954" y="436244"/>
                </a:lnTo>
                <a:lnTo>
                  <a:pt x="517985" y="440139"/>
                </a:lnTo>
                <a:lnTo>
                  <a:pt x="505976" y="444049"/>
                </a:lnTo>
                <a:lnTo>
                  <a:pt x="493887" y="447897"/>
                </a:lnTo>
                <a:lnTo>
                  <a:pt x="481679" y="451603"/>
                </a:lnTo>
                <a:lnTo>
                  <a:pt x="469312" y="455090"/>
                </a:lnTo>
                <a:lnTo>
                  <a:pt x="456748" y="458280"/>
                </a:lnTo>
                <a:lnTo>
                  <a:pt x="444677" y="460946"/>
                </a:lnTo>
                <a:lnTo>
                  <a:pt x="434611" y="467858"/>
                </a:lnTo>
                <a:lnTo>
                  <a:pt x="424263" y="474641"/>
                </a:lnTo>
                <a:lnTo>
                  <a:pt x="413668" y="481311"/>
                </a:lnTo>
                <a:lnTo>
                  <a:pt x="402864" y="487885"/>
                </a:lnTo>
                <a:lnTo>
                  <a:pt x="391887" y="494379"/>
                </a:lnTo>
                <a:lnTo>
                  <a:pt x="380773" y="500811"/>
                </a:lnTo>
                <a:lnTo>
                  <a:pt x="369560" y="507197"/>
                </a:lnTo>
                <a:lnTo>
                  <a:pt x="358283" y="513553"/>
                </a:lnTo>
                <a:lnTo>
                  <a:pt x="346979" y="519898"/>
                </a:lnTo>
                <a:lnTo>
                  <a:pt x="335684" y="526246"/>
                </a:lnTo>
                <a:lnTo>
                  <a:pt x="324436" y="532616"/>
                </a:lnTo>
                <a:lnTo>
                  <a:pt x="313270" y="539024"/>
                </a:lnTo>
                <a:lnTo>
                  <a:pt x="302224" y="545487"/>
                </a:lnTo>
                <a:lnTo>
                  <a:pt x="291333" y="552021"/>
                </a:lnTo>
                <a:lnTo>
                  <a:pt x="280634" y="558643"/>
                </a:lnTo>
                <a:lnTo>
                  <a:pt x="270163" y="565370"/>
                </a:lnTo>
                <a:lnTo>
                  <a:pt x="265531" y="568439"/>
                </a:lnTo>
                <a:lnTo>
                  <a:pt x="253587" y="574165"/>
                </a:lnTo>
                <a:lnTo>
                  <a:pt x="242177" y="580135"/>
                </a:lnTo>
                <a:lnTo>
                  <a:pt x="231151" y="586281"/>
                </a:lnTo>
                <a:lnTo>
                  <a:pt x="220361" y="592534"/>
                </a:lnTo>
                <a:lnTo>
                  <a:pt x="209657" y="598826"/>
                </a:lnTo>
                <a:lnTo>
                  <a:pt x="198891" y="605090"/>
                </a:lnTo>
                <a:lnTo>
                  <a:pt x="187913" y="611257"/>
                </a:lnTo>
                <a:lnTo>
                  <a:pt x="176576" y="617259"/>
                </a:lnTo>
                <a:lnTo>
                  <a:pt x="172199" y="619455"/>
                </a:lnTo>
                <a:lnTo>
                  <a:pt x="162114" y="626449"/>
                </a:lnTo>
                <a:lnTo>
                  <a:pt x="150647" y="632811"/>
                </a:lnTo>
                <a:lnTo>
                  <a:pt x="139095" y="639137"/>
                </a:lnTo>
                <a:lnTo>
                  <a:pt x="128755" y="646027"/>
                </a:lnTo>
                <a:lnTo>
                  <a:pt x="127622" y="646950"/>
                </a:lnTo>
                <a:lnTo>
                  <a:pt x="118150" y="652626"/>
                </a:lnTo>
                <a:lnTo>
                  <a:pt x="106095" y="658216"/>
                </a:lnTo>
                <a:lnTo>
                  <a:pt x="95441" y="663980"/>
                </a:lnTo>
                <a:lnTo>
                  <a:pt x="90171" y="670181"/>
                </a:lnTo>
                <a:lnTo>
                  <a:pt x="91186" y="674128"/>
                </a:lnTo>
                <a:lnTo>
                  <a:pt x="92964" y="678954"/>
                </a:lnTo>
                <a:lnTo>
                  <a:pt x="95416" y="682198"/>
                </a:lnTo>
                <a:lnTo>
                  <a:pt x="91776" y="685486"/>
                </a:lnTo>
                <a:lnTo>
                  <a:pt x="94119" y="689483"/>
                </a:lnTo>
                <a:lnTo>
                  <a:pt x="101346" y="686803"/>
                </a:lnTo>
                <a:lnTo>
                  <a:pt x="109662" y="696435"/>
                </a:lnTo>
                <a:lnTo>
                  <a:pt x="118156" y="705679"/>
                </a:lnTo>
                <a:lnTo>
                  <a:pt x="126761" y="714681"/>
                </a:lnTo>
                <a:lnTo>
                  <a:pt x="135409" y="723586"/>
                </a:lnTo>
                <a:lnTo>
                  <a:pt x="144034" y="732542"/>
                </a:lnTo>
                <a:lnTo>
                  <a:pt x="152568" y="741693"/>
                </a:lnTo>
                <a:lnTo>
                  <a:pt x="160945" y="751186"/>
                </a:lnTo>
                <a:lnTo>
                  <a:pt x="169098" y="761168"/>
                </a:lnTo>
                <a:lnTo>
                  <a:pt x="176960" y="771784"/>
                </a:lnTo>
                <a:lnTo>
                  <a:pt x="182422" y="779932"/>
                </a:lnTo>
                <a:lnTo>
                  <a:pt x="179977" y="790630"/>
                </a:lnTo>
                <a:lnTo>
                  <a:pt x="172546" y="798295"/>
                </a:lnTo>
                <a:lnTo>
                  <a:pt x="161620" y="803824"/>
                </a:lnTo>
                <a:lnTo>
                  <a:pt x="148688" y="808115"/>
                </a:lnTo>
                <a:lnTo>
                  <a:pt x="135242" y="812064"/>
                </a:lnTo>
                <a:lnTo>
                  <a:pt x="122771" y="816569"/>
                </a:lnTo>
                <a:lnTo>
                  <a:pt x="112765" y="822527"/>
                </a:lnTo>
                <a:lnTo>
                  <a:pt x="109232" y="826223"/>
                </a:lnTo>
                <a:lnTo>
                  <a:pt x="116370" y="845477"/>
                </a:lnTo>
                <a:lnTo>
                  <a:pt x="129433" y="840607"/>
                </a:lnTo>
                <a:lnTo>
                  <a:pt x="141989" y="836829"/>
                </a:lnTo>
                <a:lnTo>
                  <a:pt x="153635" y="835009"/>
                </a:lnTo>
                <a:lnTo>
                  <a:pt x="159080" y="835113"/>
                </a:lnTo>
                <a:lnTo>
                  <a:pt x="151543" y="845331"/>
                </a:lnTo>
                <a:lnTo>
                  <a:pt x="144189" y="855631"/>
                </a:lnTo>
                <a:lnTo>
                  <a:pt x="136854" y="865938"/>
                </a:lnTo>
                <a:lnTo>
                  <a:pt x="129376" y="876180"/>
                </a:lnTo>
                <a:lnTo>
                  <a:pt x="121592" y="886281"/>
                </a:lnTo>
                <a:lnTo>
                  <a:pt x="117119" y="891755"/>
                </a:lnTo>
                <a:lnTo>
                  <a:pt x="108646" y="883777"/>
                </a:lnTo>
                <a:lnTo>
                  <a:pt x="100992" y="874024"/>
                </a:lnTo>
                <a:lnTo>
                  <a:pt x="93905" y="863040"/>
                </a:lnTo>
                <a:lnTo>
                  <a:pt x="87132" y="851369"/>
                </a:lnTo>
                <a:lnTo>
                  <a:pt x="83045" y="844143"/>
                </a:lnTo>
                <a:lnTo>
                  <a:pt x="85135" y="857117"/>
                </a:lnTo>
                <a:lnTo>
                  <a:pt x="91932" y="868841"/>
                </a:lnTo>
                <a:lnTo>
                  <a:pt x="100098" y="879285"/>
                </a:lnTo>
                <a:lnTo>
                  <a:pt x="106298" y="888418"/>
                </a:lnTo>
                <a:lnTo>
                  <a:pt x="107480" y="895337"/>
                </a:lnTo>
                <a:lnTo>
                  <a:pt x="102343" y="888685"/>
                </a:lnTo>
                <a:lnTo>
                  <a:pt x="96508" y="882443"/>
                </a:lnTo>
                <a:lnTo>
                  <a:pt x="95796" y="88596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4369578" y="5156414"/>
            <a:ext cx="89039" cy="210629"/>
          </a:xfrm>
          <a:custGeom>
            <a:avLst/>
            <a:gdLst/>
            <a:ahLst/>
            <a:cxnLst/>
            <a:rect l="l" t="t" r="r" b="b"/>
            <a:pathLst>
              <a:path w="89039" h="210629">
                <a:moveTo>
                  <a:pt x="0" y="0"/>
                </a:moveTo>
                <a:lnTo>
                  <a:pt x="89039" y="2106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4462183" y="5376672"/>
            <a:ext cx="135953" cy="204203"/>
          </a:xfrm>
          <a:custGeom>
            <a:avLst/>
            <a:gdLst/>
            <a:ahLst/>
            <a:cxnLst/>
            <a:rect l="l" t="t" r="r" b="b"/>
            <a:pathLst>
              <a:path w="135953" h="204203">
                <a:moveTo>
                  <a:pt x="0" y="0"/>
                </a:moveTo>
                <a:lnTo>
                  <a:pt x="135953" y="2042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4592153" y="5328476"/>
            <a:ext cx="5156" cy="228053"/>
          </a:xfrm>
          <a:custGeom>
            <a:avLst/>
            <a:gdLst/>
            <a:ahLst/>
            <a:cxnLst/>
            <a:rect l="l" t="t" r="r" b="b"/>
            <a:pathLst>
              <a:path w="5156" h="228053">
                <a:moveTo>
                  <a:pt x="0" y="0"/>
                </a:moveTo>
                <a:lnTo>
                  <a:pt x="5156" y="2280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4510354" y="5085969"/>
            <a:ext cx="208153" cy="48310"/>
          </a:xfrm>
          <a:custGeom>
            <a:avLst/>
            <a:gdLst/>
            <a:ahLst/>
            <a:cxnLst/>
            <a:rect l="l" t="t" r="r" b="b"/>
            <a:pathLst>
              <a:path w="208153" h="48310">
                <a:moveTo>
                  <a:pt x="0" y="48310"/>
                </a:moveTo>
                <a:lnTo>
                  <a:pt x="2081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4636134" y="5085360"/>
            <a:ext cx="18199" cy="21793"/>
          </a:xfrm>
          <a:custGeom>
            <a:avLst/>
            <a:gdLst/>
            <a:ahLst/>
            <a:cxnLst/>
            <a:rect l="l" t="t" r="r" b="b"/>
            <a:pathLst>
              <a:path w="18199" h="21793">
                <a:moveTo>
                  <a:pt x="0" y="21793"/>
                </a:moveTo>
                <a:lnTo>
                  <a:pt x="18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4603411" y="5089721"/>
            <a:ext cx="12458" cy="20485"/>
          </a:xfrm>
          <a:custGeom>
            <a:avLst/>
            <a:gdLst/>
            <a:ahLst/>
            <a:cxnLst/>
            <a:rect l="l" t="t" r="r" b="b"/>
            <a:pathLst>
              <a:path w="12458" h="20485">
                <a:moveTo>
                  <a:pt x="0" y="20485"/>
                </a:moveTo>
                <a:lnTo>
                  <a:pt x="12458" y="0"/>
                </a:lnTo>
              </a:path>
            </a:pathLst>
          </a:custGeom>
          <a:solidFill>
            <a:srgbClr val="AE8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4603411" y="5089721"/>
            <a:ext cx="12458" cy="20485"/>
          </a:xfrm>
          <a:custGeom>
            <a:avLst/>
            <a:gdLst/>
            <a:ahLst/>
            <a:cxnLst/>
            <a:rect l="l" t="t" r="r" b="b"/>
            <a:pathLst>
              <a:path w="12458" h="20485">
                <a:moveTo>
                  <a:pt x="0" y="20485"/>
                </a:moveTo>
                <a:lnTo>
                  <a:pt x="124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4507374" y="5052788"/>
            <a:ext cx="193357" cy="47053"/>
          </a:xfrm>
          <a:custGeom>
            <a:avLst/>
            <a:gdLst/>
            <a:ahLst/>
            <a:cxnLst/>
            <a:rect l="l" t="t" r="r" b="b"/>
            <a:pathLst>
              <a:path w="193357" h="47053">
                <a:moveTo>
                  <a:pt x="0" y="47053"/>
                </a:moveTo>
                <a:lnTo>
                  <a:pt x="1933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4523464" y="4870217"/>
            <a:ext cx="68605" cy="128219"/>
          </a:xfrm>
          <a:custGeom>
            <a:avLst/>
            <a:gdLst/>
            <a:ahLst/>
            <a:cxnLst/>
            <a:rect l="l" t="t" r="r" b="b"/>
            <a:pathLst>
              <a:path w="68605" h="128219">
                <a:moveTo>
                  <a:pt x="0" y="9067"/>
                </a:moveTo>
                <a:lnTo>
                  <a:pt x="44170" y="128219"/>
                </a:lnTo>
                <a:lnTo>
                  <a:pt x="68605" y="119164"/>
                </a:lnTo>
                <a:lnTo>
                  <a:pt x="24434" y="0"/>
                </a:lnTo>
                <a:lnTo>
                  <a:pt x="0" y="90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4523464" y="4870217"/>
            <a:ext cx="68605" cy="128219"/>
          </a:xfrm>
          <a:custGeom>
            <a:avLst/>
            <a:gdLst/>
            <a:ahLst/>
            <a:cxnLst/>
            <a:rect l="l" t="t" r="r" b="b"/>
            <a:pathLst>
              <a:path w="68605" h="128219">
                <a:moveTo>
                  <a:pt x="0" y="9067"/>
                </a:moveTo>
                <a:lnTo>
                  <a:pt x="44170" y="128219"/>
                </a:lnTo>
                <a:lnTo>
                  <a:pt x="68605" y="119164"/>
                </a:lnTo>
                <a:lnTo>
                  <a:pt x="244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4580215" y="4971294"/>
            <a:ext cx="74115" cy="118427"/>
          </a:xfrm>
          <a:custGeom>
            <a:avLst/>
            <a:gdLst/>
            <a:ahLst/>
            <a:cxnLst/>
            <a:rect l="l" t="t" r="r" b="b"/>
            <a:pathLst>
              <a:path w="74115" h="118427">
                <a:moveTo>
                  <a:pt x="227" y="22885"/>
                </a:moveTo>
                <a:lnTo>
                  <a:pt x="35647" y="118427"/>
                </a:lnTo>
                <a:lnTo>
                  <a:pt x="74115" y="114058"/>
                </a:lnTo>
                <a:lnTo>
                  <a:pt x="38682" y="18516"/>
                </a:lnTo>
                <a:lnTo>
                  <a:pt x="38543" y="17043"/>
                </a:lnTo>
                <a:lnTo>
                  <a:pt x="37070" y="14173"/>
                </a:lnTo>
                <a:lnTo>
                  <a:pt x="31783" y="6759"/>
                </a:lnTo>
                <a:lnTo>
                  <a:pt x="20640" y="269"/>
                </a:lnTo>
                <a:lnTo>
                  <a:pt x="8901" y="0"/>
                </a:lnTo>
                <a:lnTo>
                  <a:pt x="7218" y="771"/>
                </a:lnTo>
                <a:lnTo>
                  <a:pt x="0" y="10319"/>
                </a:lnTo>
                <a:lnTo>
                  <a:pt x="227" y="228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4580215" y="4971294"/>
            <a:ext cx="74115" cy="118427"/>
          </a:xfrm>
          <a:custGeom>
            <a:avLst/>
            <a:gdLst/>
            <a:ahLst/>
            <a:cxnLst/>
            <a:rect l="l" t="t" r="r" b="b"/>
            <a:pathLst>
              <a:path w="74115" h="118427">
                <a:moveTo>
                  <a:pt x="227" y="22885"/>
                </a:moveTo>
                <a:lnTo>
                  <a:pt x="0" y="10319"/>
                </a:lnTo>
                <a:lnTo>
                  <a:pt x="7218" y="771"/>
                </a:lnTo>
                <a:lnTo>
                  <a:pt x="8901" y="0"/>
                </a:lnTo>
                <a:lnTo>
                  <a:pt x="20640" y="269"/>
                </a:lnTo>
                <a:lnTo>
                  <a:pt x="31783" y="6759"/>
                </a:lnTo>
                <a:lnTo>
                  <a:pt x="37070" y="14173"/>
                </a:lnTo>
                <a:lnTo>
                  <a:pt x="37603" y="15620"/>
                </a:lnTo>
                <a:lnTo>
                  <a:pt x="38543" y="17043"/>
                </a:lnTo>
                <a:lnTo>
                  <a:pt x="38682" y="18516"/>
                </a:lnTo>
                <a:lnTo>
                  <a:pt x="74115" y="114058"/>
                </a:lnTo>
                <a:lnTo>
                  <a:pt x="35647" y="118427"/>
                </a:lnTo>
                <a:lnTo>
                  <a:pt x="227" y="228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4377347" y="5779101"/>
            <a:ext cx="365455" cy="195287"/>
          </a:xfrm>
          <a:custGeom>
            <a:avLst/>
            <a:gdLst/>
            <a:ahLst/>
            <a:cxnLst/>
            <a:rect l="l" t="t" r="r" b="b"/>
            <a:pathLst>
              <a:path w="365455" h="195287">
                <a:moveTo>
                  <a:pt x="365455" y="0"/>
                </a:moveTo>
                <a:lnTo>
                  <a:pt x="273977" y="93700"/>
                </a:lnTo>
                <a:lnTo>
                  <a:pt x="0" y="19528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4614443" y="5802050"/>
            <a:ext cx="12611" cy="34023"/>
          </a:xfrm>
          <a:custGeom>
            <a:avLst/>
            <a:gdLst/>
            <a:ahLst/>
            <a:cxnLst/>
            <a:rect l="l" t="t" r="r" b="b"/>
            <a:pathLst>
              <a:path w="12611" h="34023">
                <a:moveTo>
                  <a:pt x="0" y="0"/>
                </a:moveTo>
                <a:lnTo>
                  <a:pt x="12611" y="3402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4700460" y="5819246"/>
            <a:ext cx="3149" cy="200025"/>
          </a:xfrm>
          <a:custGeom>
            <a:avLst/>
            <a:gdLst/>
            <a:ahLst/>
            <a:cxnLst/>
            <a:rect l="l" t="t" r="r" b="b"/>
            <a:pathLst>
              <a:path w="3149" h="200025">
                <a:moveTo>
                  <a:pt x="0" y="200025"/>
                </a:moveTo>
                <a:lnTo>
                  <a:pt x="314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4667439" y="5854730"/>
            <a:ext cx="1536" cy="75501"/>
          </a:xfrm>
          <a:custGeom>
            <a:avLst/>
            <a:gdLst/>
            <a:ahLst/>
            <a:cxnLst/>
            <a:rect l="l" t="t" r="r" b="b"/>
            <a:pathLst>
              <a:path w="1536" h="75501">
                <a:moveTo>
                  <a:pt x="0" y="75501"/>
                </a:moveTo>
                <a:lnTo>
                  <a:pt x="153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4394568" y="5968000"/>
            <a:ext cx="23533" cy="35496"/>
          </a:xfrm>
          <a:custGeom>
            <a:avLst/>
            <a:gdLst/>
            <a:ahLst/>
            <a:cxnLst/>
            <a:rect l="l" t="t" r="r" b="b"/>
            <a:pathLst>
              <a:path w="23533" h="35496">
                <a:moveTo>
                  <a:pt x="0" y="0"/>
                </a:moveTo>
                <a:lnTo>
                  <a:pt x="23533" y="354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4446332" y="6006849"/>
            <a:ext cx="22618" cy="161404"/>
          </a:xfrm>
          <a:custGeom>
            <a:avLst/>
            <a:gdLst/>
            <a:ahLst/>
            <a:cxnLst/>
            <a:rect l="l" t="t" r="r" b="b"/>
            <a:pathLst>
              <a:path w="22618" h="161404">
                <a:moveTo>
                  <a:pt x="0" y="161404"/>
                </a:moveTo>
                <a:lnTo>
                  <a:pt x="226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4741691" y="5994093"/>
            <a:ext cx="49632" cy="60290"/>
          </a:xfrm>
          <a:custGeom>
            <a:avLst/>
            <a:gdLst/>
            <a:ahLst/>
            <a:cxnLst/>
            <a:rect l="l" t="t" r="r" b="b"/>
            <a:pathLst>
              <a:path w="49632" h="60290">
                <a:moveTo>
                  <a:pt x="2545" y="38405"/>
                </a:moveTo>
                <a:lnTo>
                  <a:pt x="5890" y="45369"/>
                </a:lnTo>
                <a:lnTo>
                  <a:pt x="14503" y="55209"/>
                </a:lnTo>
                <a:lnTo>
                  <a:pt x="24969" y="60290"/>
                </a:lnTo>
                <a:lnTo>
                  <a:pt x="35743" y="59626"/>
                </a:lnTo>
                <a:lnTo>
                  <a:pt x="40549" y="56957"/>
                </a:lnTo>
                <a:lnTo>
                  <a:pt x="47272" y="47980"/>
                </a:lnTo>
                <a:lnTo>
                  <a:pt x="49632" y="35685"/>
                </a:lnTo>
                <a:lnTo>
                  <a:pt x="47084" y="21882"/>
                </a:lnTo>
                <a:lnTo>
                  <a:pt x="43740" y="14922"/>
                </a:lnTo>
                <a:lnTo>
                  <a:pt x="35130" y="5083"/>
                </a:lnTo>
                <a:lnTo>
                  <a:pt x="24666" y="0"/>
                </a:lnTo>
                <a:lnTo>
                  <a:pt x="13886" y="660"/>
                </a:lnTo>
                <a:lnTo>
                  <a:pt x="9084" y="3322"/>
                </a:lnTo>
                <a:lnTo>
                  <a:pt x="2363" y="12292"/>
                </a:lnTo>
                <a:lnTo>
                  <a:pt x="0" y="24592"/>
                </a:lnTo>
                <a:lnTo>
                  <a:pt x="2545" y="384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4741691" y="5994093"/>
            <a:ext cx="49632" cy="60290"/>
          </a:xfrm>
          <a:custGeom>
            <a:avLst/>
            <a:gdLst/>
            <a:ahLst/>
            <a:cxnLst/>
            <a:rect l="l" t="t" r="r" b="b"/>
            <a:pathLst>
              <a:path w="49632" h="60290">
                <a:moveTo>
                  <a:pt x="2545" y="38405"/>
                </a:moveTo>
                <a:lnTo>
                  <a:pt x="0" y="24592"/>
                </a:lnTo>
                <a:lnTo>
                  <a:pt x="2363" y="12292"/>
                </a:lnTo>
                <a:lnTo>
                  <a:pt x="9084" y="3322"/>
                </a:lnTo>
                <a:lnTo>
                  <a:pt x="13886" y="660"/>
                </a:lnTo>
                <a:lnTo>
                  <a:pt x="24666" y="0"/>
                </a:lnTo>
                <a:lnTo>
                  <a:pt x="35130" y="5083"/>
                </a:lnTo>
                <a:lnTo>
                  <a:pt x="43740" y="14922"/>
                </a:lnTo>
                <a:lnTo>
                  <a:pt x="47084" y="21882"/>
                </a:lnTo>
                <a:lnTo>
                  <a:pt x="49632" y="35685"/>
                </a:lnTo>
                <a:lnTo>
                  <a:pt x="47272" y="47980"/>
                </a:lnTo>
                <a:lnTo>
                  <a:pt x="40549" y="56957"/>
                </a:lnTo>
                <a:lnTo>
                  <a:pt x="35743" y="59626"/>
                </a:lnTo>
                <a:lnTo>
                  <a:pt x="24969" y="60290"/>
                </a:lnTo>
                <a:lnTo>
                  <a:pt x="14503" y="55209"/>
                </a:lnTo>
                <a:lnTo>
                  <a:pt x="5890" y="45369"/>
                </a:lnTo>
                <a:lnTo>
                  <a:pt x="2545" y="384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4592152" y="5287764"/>
            <a:ext cx="198437" cy="40716"/>
          </a:xfrm>
          <a:custGeom>
            <a:avLst/>
            <a:gdLst/>
            <a:ahLst/>
            <a:cxnLst/>
            <a:rect l="l" t="t" r="r" b="b"/>
            <a:pathLst>
              <a:path w="198437" h="40716">
                <a:moveTo>
                  <a:pt x="0" y="40716"/>
                </a:moveTo>
                <a:lnTo>
                  <a:pt x="19843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4592151" y="5328481"/>
            <a:ext cx="111328" cy="437959"/>
          </a:xfrm>
          <a:custGeom>
            <a:avLst/>
            <a:gdLst/>
            <a:ahLst/>
            <a:cxnLst/>
            <a:rect l="l" t="t" r="r" b="b"/>
            <a:pathLst>
              <a:path w="111328" h="437959">
                <a:moveTo>
                  <a:pt x="0" y="0"/>
                </a:moveTo>
                <a:lnTo>
                  <a:pt x="111328" y="4379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4672962" y="5287764"/>
            <a:ext cx="117627" cy="358648"/>
          </a:xfrm>
          <a:custGeom>
            <a:avLst/>
            <a:gdLst/>
            <a:ahLst/>
            <a:cxnLst/>
            <a:rect l="l" t="t" r="r" b="b"/>
            <a:pathLst>
              <a:path w="117627" h="358648">
                <a:moveTo>
                  <a:pt x="0" y="358648"/>
                </a:moveTo>
                <a:lnTo>
                  <a:pt x="11762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4377940" y="5065476"/>
            <a:ext cx="15392" cy="5702"/>
          </a:xfrm>
          <a:custGeom>
            <a:avLst/>
            <a:gdLst/>
            <a:ahLst/>
            <a:cxnLst/>
            <a:rect l="l" t="t" r="r" b="b"/>
            <a:pathLst>
              <a:path w="15392" h="5702">
                <a:moveTo>
                  <a:pt x="15392" y="0"/>
                </a:moveTo>
                <a:lnTo>
                  <a:pt x="0" y="57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3991492" y="5094419"/>
            <a:ext cx="374992" cy="248716"/>
          </a:xfrm>
          <a:custGeom>
            <a:avLst/>
            <a:gdLst/>
            <a:ahLst/>
            <a:cxnLst/>
            <a:rect l="l" t="t" r="r" b="b"/>
            <a:pathLst>
              <a:path w="374992" h="248716">
                <a:moveTo>
                  <a:pt x="0" y="248716"/>
                </a:moveTo>
                <a:lnTo>
                  <a:pt x="3749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4352591" y="5103639"/>
            <a:ext cx="14744" cy="36106"/>
          </a:xfrm>
          <a:custGeom>
            <a:avLst/>
            <a:gdLst/>
            <a:ahLst/>
            <a:cxnLst/>
            <a:rect l="l" t="t" r="r" b="b"/>
            <a:pathLst>
              <a:path w="14744" h="36106">
                <a:moveTo>
                  <a:pt x="0" y="0"/>
                </a:moveTo>
                <a:lnTo>
                  <a:pt x="14744" y="361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4352591" y="5067661"/>
            <a:ext cx="145592" cy="35979"/>
          </a:xfrm>
          <a:custGeom>
            <a:avLst/>
            <a:gdLst/>
            <a:ahLst/>
            <a:cxnLst/>
            <a:rect l="l" t="t" r="r" b="b"/>
            <a:pathLst>
              <a:path w="145592" h="35979">
                <a:moveTo>
                  <a:pt x="0" y="35979"/>
                </a:moveTo>
                <a:lnTo>
                  <a:pt x="1455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4498185" y="5059164"/>
            <a:ext cx="59817" cy="8496"/>
          </a:xfrm>
          <a:custGeom>
            <a:avLst/>
            <a:gdLst/>
            <a:ahLst/>
            <a:cxnLst/>
            <a:rect l="l" t="t" r="r" b="b"/>
            <a:pathLst>
              <a:path w="59817" h="8496">
                <a:moveTo>
                  <a:pt x="0" y="8496"/>
                </a:moveTo>
                <a:lnTo>
                  <a:pt x="598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3948505" y="4513550"/>
            <a:ext cx="268896" cy="320636"/>
          </a:xfrm>
          <a:custGeom>
            <a:avLst/>
            <a:gdLst/>
            <a:ahLst/>
            <a:cxnLst/>
            <a:rect l="l" t="t" r="r" b="b"/>
            <a:pathLst>
              <a:path w="268896" h="320636">
                <a:moveTo>
                  <a:pt x="16408" y="2285"/>
                </a:moveTo>
                <a:lnTo>
                  <a:pt x="6324" y="0"/>
                </a:lnTo>
                <a:lnTo>
                  <a:pt x="2615" y="5041"/>
                </a:lnTo>
                <a:lnTo>
                  <a:pt x="0" y="12640"/>
                </a:lnTo>
                <a:lnTo>
                  <a:pt x="1899" y="23535"/>
                </a:lnTo>
                <a:lnTo>
                  <a:pt x="9914" y="37623"/>
                </a:lnTo>
                <a:lnTo>
                  <a:pt x="12559" y="41020"/>
                </a:lnTo>
                <a:lnTo>
                  <a:pt x="23358" y="51718"/>
                </a:lnTo>
                <a:lnTo>
                  <a:pt x="34411" y="58287"/>
                </a:lnTo>
                <a:lnTo>
                  <a:pt x="44560" y="60307"/>
                </a:lnTo>
                <a:lnTo>
                  <a:pt x="52526" y="57454"/>
                </a:lnTo>
                <a:lnTo>
                  <a:pt x="268896" y="320636"/>
                </a:lnTo>
              </a:path>
            </a:pathLst>
          </a:custGeom>
          <a:ln w="281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2822667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129095" y="0"/>
                </a:moveTo>
                <a:lnTo>
                  <a:pt x="78197" y="0"/>
                </a:lnTo>
                <a:lnTo>
                  <a:pt x="78197" y="50897"/>
                </a:lnTo>
                <a:lnTo>
                  <a:pt x="12909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2822667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129095" y="0"/>
                </a:moveTo>
                <a:lnTo>
                  <a:pt x="78197" y="0"/>
                </a:lnTo>
              </a:path>
              <a:path w="129095" h="100177">
                <a:moveTo>
                  <a:pt x="78197" y="50897"/>
                </a:moveTo>
                <a:lnTo>
                  <a:pt x="12909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2972549" y="3873470"/>
            <a:ext cx="129082" cy="100177"/>
          </a:xfrm>
          <a:custGeom>
            <a:avLst/>
            <a:gdLst/>
            <a:ahLst/>
            <a:cxnLst/>
            <a:rect l="l" t="t" r="r" b="b"/>
            <a:pathLst>
              <a:path w="129082" h="100177">
                <a:moveTo>
                  <a:pt x="57823" y="0"/>
                </a:moveTo>
                <a:lnTo>
                  <a:pt x="0" y="0"/>
                </a:lnTo>
                <a:lnTo>
                  <a:pt x="100164" y="100177"/>
                </a:lnTo>
                <a:lnTo>
                  <a:pt x="129082" y="71259"/>
                </a:lnTo>
                <a:lnTo>
                  <a:pt x="5782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2972549" y="3873470"/>
            <a:ext cx="129082" cy="100177"/>
          </a:xfrm>
          <a:custGeom>
            <a:avLst/>
            <a:gdLst/>
            <a:ahLst/>
            <a:cxnLst/>
            <a:rect l="l" t="t" r="r" b="b"/>
            <a:pathLst>
              <a:path w="129082" h="100177">
                <a:moveTo>
                  <a:pt x="57823" y="0"/>
                </a:moveTo>
                <a:lnTo>
                  <a:pt x="129082" y="71259"/>
                </a:lnTo>
                <a:lnTo>
                  <a:pt x="100164" y="100177"/>
                </a:lnTo>
                <a:lnTo>
                  <a:pt x="0" y="0"/>
                </a:lnTo>
                <a:lnTo>
                  <a:pt x="5782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3111124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129095" y="0"/>
                </a:moveTo>
                <a:lnTo>
                  <a:pt x="71259" y="0"/>
                </a:lnTo>
                <a:lnTo>
                  <a:pt x="0" y="71272"/>
                </a:lnTo>
                <a:lnTo>
                  <a:pt x="28917" y="100177"/>
                </a:lnTo>
                <a:lnTo>
                  <a:pt x="12909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3111124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129095" y="0"/>
                </a:moveTo>
                <a:lnTo>
                  <a:pt x="28917" y="100177"/>
                </a:lnTo>
                <a:lnTo>
                  <a:pt x="0" y="71272"/>
                </a:lnTo>
                <a:lnTo>
                  <a:pt x="71259" y="0"/>
                </a:lnTo>
                <a:lnTo>
                  <a:pt x="12909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3260994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57835" y="0"/>
                </a:moveTo>
                <a:lnTo>
                  <a:pt x="0" y="0"/>
                </a:lnTo>
                <a:lnTo>
                  <a:pt x="100177" y="100177"/>
                </a:lnTo>
                <a:lnTo>
                  <a:pt x="129095" y="71259"/>
                </a:lnTo>
                <a:lnTo>
                  <a:pt x="5783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3260994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57835" y="0"/>
                </a:moveTo>
                <a:lnTo>
                  <a:pt x="129095" y="71259"/>
                </a:lnTo>
                <a:lnTo>
                  <a:pt x="100177" y="100177"/>
                </a:lnTo>
                <a:lnTo>
                  <a:pt x="0" y="0"/>
                </a:lnTo>
                <a:lnTo>
                  <a:pt x="5783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3401950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129095" y="0"/>
                </a:moveTo>
                <a:lnTo>
                  <a:pt x="71259" y="0"/>
                </a:lnTo>
                <a:lnTo>
                  <a:pt x="0" y="71272"/>
                </a:lnTo>
                <a:lnTo>
                  <a:pt x="28905" y="100177"/>
                </a:lnTo>
                <a:lnTo>
                  <a:pt x="12909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3401950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129095" y="0"/>
                </a:moveTo>
                <a:lnTo>
                  <a:pt x="28905" y="100177"/>
                </a:lnTo>
                <a:lnTo>
                  <a:pt x="0" y="71272"/>
                </a:lnTo>
                <a:lnTo>
                  <a:pt x="71259" y="0"/>
                </a:lnTo>
                <a:lnTo>
                  <a:pt x="12909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3551820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57835" y="0"/>
                </a:moveTo>
                <a:lnTo>
                  <a:pt x="0" y="0"/>
                </a:lnTo>
                <a:lnTo>
                  <a:pt x="100177" y="100177"/>
                </a:lnTo>
                <a:lnTo>
                  <a:pt x="129095" y="71259"/>
                </a:lnTo>
                <a:lnTo>
                  <a:pt x="5783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3551820" y="3873470"/>
            <a:ext cx="129095" cy="100177"/>
          </a:xfrm>
          <a:custGeom>
            <a:avLst/>
            <a:gdLst/>
            <a:ahLst/>
            <a:cxnLst/>
            <a:rect l="l" t="t" r="r" b="b"/>
            <a:pathLst>
              <a:path w="129095" h="100177">
                <a:moveTo>
                  <a:pt x="57835" y="0"/>
                </a:moveTo>
                <a:lnTo>
                  <a:pt x="129095" y="71259"/>
                </a:lnTo>
                <a:lnTo>
                  <a:pt x="100177" y="100177"/>
                </a:lnTo>
                <a:lnTo>
                  <a:pt x="0" y="0"/>
                </a:lnTo>
                <a:lnTo>
                  <a:pt x="5783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3679564" y="3873474"/>
            <a:ext cx="0" cy="96494"/>
          </a:xfrm>
          <a:custGeom>
            <a:avLst/>
            <a:gdLst/>
            <a:ahLst/>
            <a:cxnLst/>
            <a:rect l="l" t="t" r="r" b="b"/>
            <a:pathLst>
              <a:path h="96494">
                <a:moveTo>
                  <a:pt x="0" y="0"/>
                </a:moveTo>
                <a:lnTo>
                  <a:pt x="0" y="96494"/>
                </a:lnTo>
              </a:path>
            </a:pathLst>
          </a:custGeom>
          <a:ln w="42163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3659118" y="3873474"/>
            <a:ext cx="40893" cy="96494"/>
          </a:xfrm>
          <a:custGeom>
            <a:avLst/>
            <a:gdLst/>
            <a:ahLst/>
            <a:cxnLst/>
            <a:rect l="l" t="t" r="r" b="b"/>
            <a:pathLst>
              <a:path w="40893" h="96494">
                <a:moveTo>
                  <a:pt x="40893" y="96494"/>
                </a:moveTo>
                <a:lnTo>
                  <a:pt x="0" y="96494"/>
                </a:lnTo>
                <a:lnTo>
                  <a:pt x="0" y="0"/>
                </a:lnTo>
                <a:lnTo>
                  <a:pt x="40893" y="0"/>
                </a:lnTo>
                <a:lnTo>
                  <a:pt x="40893" y="964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2803036" y="3954995"/>
            <a:ext cx="901458" cy="0"/>
          </a:xfrm>
          <a:custGeom>
            <a:avLst/>
            <a:gdLst/>
            <a:ahLst/>
            <a:cxnLst/>
            <a:rect l="l" t="t" r="r" b="b"/>
            <a:pathLst>
              <a:path w="901458">
                <a:moveTo>
                  <a:pt x="901458" y="0"/>
                </a:moveTo>
                <a:lnTo>
                  <a:pt x="97828" y="0"/>
                </a:lnTo>
              </a:path>
              <a:path w="901458">
                <a:moveTo>
                  <a:pt x="97828" y="1"/>
                </a:moveTo>
                <a:lnTo>
                  <a:pt x="901458" y="0"/>
                </a:lnTo>
              </a:path>
            </a:pathLst>
          </a:custGeom>
          <a:ln w="38760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2803036" y="3936250"/>
            <a:ext cx="901458" cy="37490"/>
          </a:xfrm>
          <a:custGeom>
            <a:avLst/>
            <a:gdLst/>
            <a:ahLst/>
            <a:cxnLst/>
            <a:rect l="l" t="t" r="r" b="b"/>
            <a:pathLst>
              <a:path w="901458" h="37490">
                <a:moveTo>
                  <a:pt x="901458" y="0"/>
                </a:moveTo>
                <a:lnTo>
                  <a:pt x="97828" y="0"/>
                </a:lnTo>
              </a:path>
              <a:path w="901458" h="37490">
                <a:moveTo>
                  <a:pt x="97828" y="37490"/>
                </a:moveTo>
                <a:lnTo>
                  <a:pt x="901458" y="37490"/>
                </a:lnTo>
                <a:lnTo>
                  <a:pt x="9014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3911785" y="5828390"/>
            <a:ext cx="236118" cy="201500"/>
          </a:xfrm>
          <a:custGeom>
            <a:avLst/>
            <a:gdLst/>
            <a:ahLst/>
            <a:cxnLst/>
            <a:rect l="l" t="t" r="r" b="b"/>
            <a:pathLst>
              <a:path w="236118" h="201500">
                <a:moveTo>
                  <a:pt x="42046" y="88590"/>
                </a:moveTo>
                <a:lnTo>
                  <a:pt x="28976" y="90003"/>
                </a:lnTo>
                <a:lnTo>
                  <a:pt x="16978" y="93190"/>
                </a:lnTo>
                <a:lnTo>
                  <a:pt x="7003" y="99419"/>
                </a:lnTo>
                <a:lnTo>
                  <a:pt x="0" y="109958"/>
                </a:lnTo>
                <a:lnTo>
                  <a:pt x="52806" y="201500"/>
                </a:lnTo>
                <a:lnTo>
                  <a:pt x="56715" y="200145"/>
                </a:lnTo>
                <a:lnTo>
                  <a:pt x="67655" y="194260"/>
                </a:lnTo>
                <a:lnTo>
                  <a:pt x="77995" y="186326"/>
                </a:lnTo>
                <a:lnTo>
                  <a:pt x="87799" y="177431"/>
                </a:lnTo>
                <a:lnTo>
                  <a:pt x="97129" y="168657"/>
                </a:lnTo>
                <a:lnTo>
                  <a:pt x="100252" y="165851"/>
                </a:lnTo>
                <a:lnTo>
                  <a:pt x="109894" y="157691"/>
                </a:lnTo>
                <a:lnTo>
                  <a:pt x="119914" y="149634"/>
                </a:lnTo>
                <a:lnTo>
                  <a:pt x="130013" y="141543"/>
                </a:lnTo>
                <a:lnTo>
                  <a:pt x="139888" y="133284"/>
                </a:lnTo>
                <a:lnTo>
                  <a:pt x="149241" y="124723"/>
                </a:lnTo>
                <a:lnTo>
                  <a:pt x="157772" y="115724"/>
                </a:lnTo>
                <a:lnTo>
                  <a:pt x="165247" y="107127"/>
                </a:lnTo>
                <a:lnTo>
                  <a:pt x="173596" y="97759"/>
                </a:lnTo>
                <a:lnTo>
                  <a:pt x="182106" y="88675"/>
                </a:lnTo>
                <a:lnTo>
                  <a:pt x="191059" y="79781"/>
                </a:lnTo>
                <a:lnTo>
                  <a:pt x="200736" y="70982"/>
                </a:lnTo>
                <a:lnTo>
                  <a:pt x="208649" y="65037"/>
                </a:lnTo>
                <a:lnTo>
                  <a:pt x="220015" y="57047"/>
                </a:lnTo>
                <a:lnTo>
                  <a:pt x="230259" y="47997"/>
                </a:lnTo>
                <a:lnTo>
                  <a:pt x="236118" y="37682"/>
                </a:lnTo>
                <a:lnTo>
                  <a:pt x="235923" y="37566"/>
                </a:lnTo>
                <a:lnTo>
                  <a:pt x="225697" y="30365"/>
                </a:lnTo>
                <a:lnTo>
                  <a:pt x="215445" y="22149"/>
                </a:lnTo>
                <a:lnTo>
                  <a:pt x="204962" y="14447"/>
                </a:lnTo>
                <a:lnTo>
                  <a:pt x="194043" y="8790"/>
                </a:lnTo>
                <a:lnTo>
                  <a:pt x="189080" y="4729"/>
                </a:lnTo>
                <a:lnTo>
                  <a:pt x="186828" y="0"/>
                </a:lnTo>
                <a:lnTo>
                  <a:pt x="179108" y="801"/>
                </a:lnTo>
                <a:lnTo>
                  <a:pt x="177558" y="1462"/>
                </a:lnTo>
                <a:lnTo>
                  <a:pt x="168015" y="7597"/>
                </a:lnTo>
                <a:lnTo>
                  <a:pt x="157974" y="16515"/>
                </a:lnTo>
                <a:lnTo>
                  <a:pt x="147959" y="26672"/>
                </a:lnTo>
                <a:lnTo>
                  <a:pt x="138493" y="36524"/>
                </a:lnTo>
                <a:lnTo>
                  <a:pt x="130098" y="44528"/>
                </a:lnTo>
                <a:lnTo>
                  <a:pt x="123857" y="49930"/>
                </a:lnTo>
                <a:lnTo>
                  <a:pt x="114057" y="58487"/>
                </a:lnTo>
                <a:lnTo>
                  <a:pt x="104215" y="66832"/>
                </a:lnTo>
                <a:lnTo>
                  <a:pt x="94589" y="74360"/>
                </a:lnTo>
                <a:lnTo>
                  <a:pt x="88511" y="78480"/>
                </a:lnTo>
                <a:lnTo>
                  <a:pt x="77963" y="83438"/>
                </a:lnTo>
                <a:lnTo>
                  <a:pt x="63931" y="86692"/>
                </a:lnTo>
                <a:lnTo>
                  <a:pt x="55241" y="87684"/>
                </a:lnTo>
                <a:lnTo>
                  <a:pt x="42046" y="885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3911785" y="5828390"/>
            <a:ext cx="236118" cy="201500"/>
          </a:xfrm>
          <a:custGeom>
            <a:avLst/>
            <a:gdLst/>
            <a:ahLst/>
            <a:cxnLst/>
            <a:rect l="l" t="t" r="r" b="b"/>
            <a:pathLst>
              <a:path w="236118" h="201500">
                <a:moveTo>
                  <a:pt x="0" y="109958"/>
                </a:moveTo>
                <a:lnTo>
                  <a:pt x="7003" y="99419"/>
                </a:lnTo>
                <a:lnTo>
                  <a:pt x="16978" y="93190"/>
                </a:lnTo>
                <a:lnTo>
                  <a:pt x="28976" y="90003"/>
                </a:lnTo>
                <a:lnTo>
                  <a:pt x="42046" y="88590"/>
                </a:lnTo>
                <a:lnTo>
                  <a:pt x="55241" y="87684"/>
                </a:lnTo>
                <a:lnTo>
                  <a:pt x="63931" y="86692"/>
                </a:lnTo>
                <a:lnTo>
                  <a:pt x="77963" y="83438"/>
                </a:lnTo>
                <a:lnTo>
                  <a:pt x="88511" y="78480"/>
                </a:lnTo>
                <a:lnTo>
                  <a:pt x="94589" y="74360"/>
                </a:lnTo>
                <a:lnTo>
                  <a:pt x="104215" y="66832"/>
                </a:lnTo>
                <a:lnTo>
                  <a:pt x="114057" y="58487"/>
                </a:lnTo>
                <a:lnTo>
                  <a:pt x="123857" y="49930"/>
                </a:lnTo>
                <a:lnTo>
                  <a:pt x="130098" y="44528"/>
                </a:lnTo>
                <a:lnTo>
                  <a:pt x="138493" y="36524"/>
                </a:lnTo>
                <a:lnTo>
                  <a:pt x="147959" y="26672"/>
                </a:lnTo>
                <a:lnTo>
                  <a:pt x="157974" y="16515"/>
                </a:lnTo>
                <a:lnTo>
                  <a:pt x="168015" y="7597"/>
                </a:lnTo>
                <a:lnTo>
                  <a:pt x="177558" y="1462"/>
                </a:lnTo>
                <a:lnTo>
                  <a:pt x="179108" y="801"/>
                </a:lnTo>
                <a:lnTo>
                  <a:pt x="186828" y="0"/>
                </a:lnTo>
                <a:lnTo>
                  <a:pt x="189080" y="4729"/>
                </a:lnTo>
                <a:lnTo>
                  <a:pt x="194043" y="8790"/>
                </a:lnTo>
                <a:lnTo>
                  <a:pt x="204962" y="14447"/>
                </a:lnTo>
                <a:lnTo>
                  <a:pt x="215445" y="22149"/>
                </a:lnTo>
                <a:lnTo>
                  <a:pt x="225697" y="30365"/>
                </a:lnTo>
                <a:lnTo>
                  <a:pt x="235923" y="37566"/>
                </a:lnTo>
                <a:lnTo>
                  <a:pt x="236118" y="37682"/>
                </a:lnTo>
                <a:lnTo>
                  <a:pt x="230259" y="47997"/>
                </a:lnTo>
                <a:lnTo>
                  <a:pt x="220015" y="57047"/>
                </a:lnTo>
                <a:lnTo>
                  <a:pt x="208649" y="65037"/>
                </a:lnTo>
                <a:lnTo>
                  <a:pt x="200736" y="70982"/>
                </a:lnTo>
                <a:lnTo>
                  <a:pt x="191059" y="79781"/>
                </a:lnTo>
                <a:lnTo>
                  <a:pt x="182106" y="88675"/>
                </a:lnTo>
                <a:lnTo>
                  <a:pt x="173596" y="97759"/>
                </a:lnTo>
                <a:lnTo>
                  <a:pt x="165247" y="107127"/>
                </a:lnTo>
                <a:lnTo>
                  <a:pt x="157772" y="115724"/>
                </a:lnTo>
                <a:lnTo>
                  <a:pt x="149241" y="124723"/>
                </a:lnTo>
                <a:lnTo>
                  <a:pt x="139888" y="133284"/>
                </a:lnTo>
                <a:lnTo>
                  <a:pt x="130013" y="141543"/>
                </a:lnTo>
                <a:lnTo>
                  <a:pt x="119914" y="149634"/>
                </a:lnTo>
                <a:lnTo>
                  <a:pt x="109894" y="157691"/>
                </a:lnTo>
                <a:lnTo>
                  <a:pt x="100252" y="165851"/>
                </a:lnTo>
                <a:lnTo>
                  <a:pt x="97129" y="168657"/>
                </a:lnTo>
                <a:lnTo>
                  <a:pt x="87799" y="177431"/>
                </a:lnTo>
                <a:lnTo>
                  <a:pt x="77995" y="186326"/>
                </a:lnTo>
                <a:lnTo>
                  <a:pt x="67655" y="194260"/>
                </a:lnTo>
                <a:lnTo>
                  <a:pt x="56715" y="200145"/>
                </a:lnTo>
                <a:lnTo>
                  <a:pt x="52806" y="2015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3079741" y="6978310"/>
            <a:ext cx="146718" cy="56730"/>
          </a:xfrm>
          <a:custGeom>
            <a:avLst/>
            <a:gdLst/>
            <a:ahLst/>
            <a:cxnLst/>
            <a:rect l="l" t="t" r="r" b="b"/>
            <a:pathLst>
              <a:path w="146718" h="56730">
                <a:moveTo>
                  <a:pt x="0" y="28668"/>
                </a:moveTo>
                <a:lnTo>
                  <a:pt x="448" y="29908"/>
                </a:lnTo>
                <a:lnTo>
                  <a:pt x="9087" y="36486"/>
                </a:lnTo>
                <a:lnTo>
                  <a:pt x="23196" y="42624"/>
                </a:lnTo>
                <a:lnTo>
                  <a:pt x="33214" y="47053"/>
                </a:lnTo>
                <a:lnTo>
                  <a:pt x="38802" y="50266"/>
                </a:lnTo>
                <a:lnTo>
                  <a:pt x="43971" y="53543"/>
                </a:lnTo>
                <a:lnTo>
                  <a:pt x="48987" y="56730"/>
                </a:lnTo>
                <a:lnTo>
                  <a:pt x="144923" y="56730"/>
                </a:lnTo>
                <a:lnTo>
                  <a:pt x="146718" y="42853"/>
                </a:lnTo>
                <a:lnTo>
                  <a:pt x="145255" y="30274"/>
                </a:lnTo>
                <a:lnTo>
                  <a:pt x="141989" y="23367"/>
                </a:lnTo>
                <a:lnTo>
                  <a:pt x="17440" y="0"/>
                </a:lnTo>
                <a:lnTo>
                  <a:pt x="9971" y="7253"/>
                </a:lnTo>
                <a:lnTo>
                  <a:pt x="2105" y="17781"/>
                </a:lnTo>
                <a:lnTo>
                  <a:pt x="0" y="2866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3079741" y="6978310"/>
            <a:ext cx="146718" cy="56730"/>
          </a:xfrm>
          <a:custGeom>
            <a:avLst/>
            <a:gdLst/>
            <a:ahLst/>
            <a:cxnLst/>
            <a:rect l="l" t="t" r="r" b="b"/>
            <a:pathLst>
              <a:path w="146718" h="56730">
                <a:moveTo>
                  <a:pt x="48987" y="56730"/>
                </a:moveTo>
                <a:lnTo>
                  <a:pt x="144923" y="56730"/>
                </a:lnTo>
                <a:lnTo>
                  <a:pt x="146718" y="42853"/>
                </a:lnTo>
                <a:lnTo>
                  <a:pt x="145255" y="30274"/>
                </a:lnTo>
                <a:lnTo>
                  <a:pt x="141989" y="23367"/>
                </a:lnTo>
                <a:lnTo>
                  <a:pt x="17440" y="0"/>
                </a:lnTo>
                <a:lnTo>
                  <a:pt x="9971" y="7253"/>
                </a:lnTo>
                <a:lnTo>
                  <a:pt x="2105" y="17781"/>
                </a:lnTo>
                <a:lnTo>
                  <a:pt x="0" y="28668"/>
                </a:lnTo>
                <a:lnTo>
                  <a:pt x="448" y="29908"/>
                </a:lnTo>
                <a:lnTo>
                  <a:pt x="9087" y="36486"/>
                </a:lnTo>
                <a:lnTo>
                  <a:pt x="23196" y="42624"/>
                </a:lnTo>
                <a:lnTo>
                  <a:pt x="33214" y="47053"/>
                </a:lnTo>
                <a:lnTo>
                  <a:pt x="38802" y="50266"/>
                </a:lnTo>
                <a:lnTo>
                  <a:pt x="43971" y="53543"/>
                </a:lnTo>
                <a:lnTo>
                  <a:pt x="48987" y="567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3090692" y="6909568"/>
            <a:ext cx="216611" cy="125476"/>
          </a:xfrm>
          <a:custGeom>
            <a:avLst/>
            <a:gdLst/>
            <a:ahLst/>
            <a:cxnLst/>
            <a:rect l="l" t="t" r="r" b="b"/>
            <a:pathLst>
              <a:path w="216611" h="125475">
                <a:moveTo>
                  <a:pt x="299" y="71734"/>
                </a:moveTo>
                <a:lnTo>
                  <a:pt x="0" y="74434"/>
                </a:lnTo>
                <a:lnTo>
                  <a:pt x="6558" y="83204"/>
                </a:lnTo>
                <a:lnTo>
                  <a:pt x="19563" y="90250"/>
                </a:lnTo>
                <a:lnTo>
                  <a:pt x="33537" y="95483"/>
                </a:lnTo>
                <a:lnTo>
                  <a:pt x="41452" y="98196"/>
                </a:lnTo>
                <a:lnTo>
                  <a:pt x="53204" y="103004"/>
                </a:lnTo>
                <a:lnTo>
                  <a:pt x="64752" y="108372"/>
                </a:lnTo>
                <a:lnTo>
                  <a:pt x="76233" y="113903"/>
                </a:lnTo>
                <a:lnTo>
                  <a:pt x="87782" y="119199"/>
                </a:lnTo>
                <a:lnTo>
                  <a:pt x="99535" y="123865"/>
                </a:lnTo>
                <a:lnTo>
                  <a:pt x="99745" y="123939"/>
                </a:lnTo>
                <a:lnTo>
                  <a:pt x="103174" y="124980"/>
                </a:lnTo>
                <a:lnTo>
                  <a:pt x="104902" y="125476"/>
                </a:lnTo>
                <a:lnTo>
                  <a:pt x="216611" y="125476"/>
                </a:lnTo>
                <a:lnTo>
                  <a:pt x="214236" y="120980"/>
                </a:lnTo>
                <a:lnTo>
                  <a:pt x="210489" y="116814"/>
                </a:lnTo>
                <a:lnTo>
                  <a:pt x="207149" y="115379"/>
                </a:lnTo>
                <a:lnTo>
                  <a:pt x="205308" y="114592"/>
                </a:lnTo>
                <a:lnTo>
                  <a:pt x="201409" y="115201"/>
                </a:lnTo>
                <a:lnTo>
                  <a:pt x="199415" y="114909"/>
                </a:lnTo>
                <a:lnTo>
                  <a:pt x="196075" y="114401"/>
                </a:lnTo>
                <a:lnTo>
                  <a:pt x="194932" y="113855"/>
                </a:lnTo>
                <a:lnTo>
                  <a:pt x="191820" y="112382"/>
                </a:lnTo>
                <a:lnTo>
                  <a:pt x="185458" y="109334"/>
                </a:lnTo>
                <a:lnTo>
                  <a:pt x="179044" y="105676"/>
                </a:lnTo>
                <a:lnTo>
                  <a:pt x="172796" y="101879"/>
                </a:lnTo>
                <a:lnTo>
                  <a:pt x="161935" y="94612"/>
                </a:lnTo>
                <a:lnTo>
                  <a:pt x="152681" y="86231"/>
                </a:lnTo>
                <a:lnTo>
                  <a:pt x="145162" y="75729"/>
                </a:lnTo>
                <a:lnTo>
                  <a:pt x="139675" y="62171"/>
                </a:lnTo>
                <a:lnTo>
                  <a:pt x="136534" y="49672"/>
                </a:lnTo>
                <a:lnTo>
                  <a:pt x="133359" y="37236"/>
                </a:lnTo>
                <a:lnTo>
                  <a:pt x="128726" y="25656"/>
                </a:lnTo>
                <a:lnTo>
                  <a:pt x="127228" y="23075"/>
                </a:lnTo>
                <a:lnTo>
                  <a:pt x="49441" y="0"/>
                </a:lnTo>
                <a:lnTo>
                  <a:pt x="40945" y="9885"/>
                </a:lnTo>
                <a:lnTo>
                  <a:pt x="32540" y="19675"/>
                </a:lnTo>
                <a:lnTo>
                  <a:pt x="24911" y="29834"/>
                </a:lnTo>
                <a:lnTo>
                  <a:pt x="18747" y="40829"/>
                </a:lnTo>
                <a:lnTo>
                  <a:pt x="15201" y="51066"/>
                </a:lnTo>
                <a:lnTo>
                  <a:pt x="8056" y="60970"/>
                </a:lnTo>
                <a:lnTo>
                  <a:pt x="299" y="717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3090692" y="6909568"/>
            <a:ext cx="216611" cy="125476"/>
          </a:xfrm>
          <a:custGeom>
            <a:avLst/>
            <a:gdLst/>
            <a:ahLst/>
            <a:cxnLst/>
            <a:rect l="l" t="t" r="r" b="b"/>
            <a:pathLst>
              <a:path w="216611" h="125475">
                <a:moveTo>
                  <a:pt x="99745" y="123939"/>
                </a:moveTo>
                <a:lnTo>
                  <a:pt x="101434" y="124536"/>
                </a:lnTo>
                <a:lnTo>
                  <a:pt x="103174" y="124980"/>
                </a:lnTo>
                <a:lnTo>
                  <a:pt x="104902" y="125476"/>
                </a:lnTo>
                <a:lnTo>
                  <a:pt x="216611" y="125476"/>
                </a:lnTo>
                <a:lnTo>
                  <a:pt x="214236" y="120980"/>
                </a:lnTo>
                <a:lnTo>
                  <a:pt x="210489" y="116814"/>
                </a:lnTo>
                <a:lnTo>
                  <a:pt x="207149" y="115379"/>
                </a:lnTo>
                <a:lnTo>
                  <a:pt x="205308" y="114592"/>
                </a:lnTo>
                <a:lnTo>
                  <a:pt x="201409" y="115201"/>
                </a:lnTo>
                <a:lnTo>
                  <a:pt x="199415" y="114909"/>
                </a:lnTo>
                <a:lnTo>
                  <a:pt x="196075" y="114401"/>
                </a:lnTo>
                <a:lnTo>
                  <a:pt x="194932" y="113855"/>
                </a:lnTo>
                <a:lnTo>
                  <a:pt x="191820" y="112382"/>
                </a:lnTo>
                <a:lnTo>
                  <a:pt x="185458" y="109334"/>
                </a:lnTo>
                <a:lnTo>
                  <a:pt x="179044" y="105676"/>
                </a:lnTo>
                <a:lnTo>
                  <a:pt x="172796" y="101879"/>
                </a:lnTo>
                <a:lnTo>
                  <a:pt x="161935" y="94612"/>
                </a:lnTo>
                <a:lnTo>
                  <a:pt x="152681" y="86231"/>
                </a:lnTo>
                <a:lnTo>
                  <a:pt x="145162" y="75729"/>
                </a:lnTo>
                <a:lnTo>
                  <a:pt x="139675" y="62171"/>
                </a:lnTo>
                <a:lnTo>
                  <a:pt x="136534" y="49672"/>
                </a:lnTo>
                <a:lnTo>
                  <a:pt x="133359" y="37236"/>
                </a:lnTo>
                <a:lnTo>
                  <a:pt x="128726" y="25656"/>
                </a:lnTo>
                <a:lnTo>
                  <a:pt x="127228" y="23075"/>
                </a:lnTo>
                <a:lnTo>
                  <a:pt x="49441" y="0"/>
                </a:lnTo>
                <a:lnTo>
                  <a:pt x="40945" y="9885"/>
                </a:lnTo>
                <a:lnTo>
                  <a:pt x="32540" y="19675"/>
                </a:lnTo>
                <a:lnTo>
                  <a:pt x="24911" y="29834"/>
                </a:lnTo>
                <a:lnTo>
                  <a:pt x="18747" y="40829"/>
                </a:lnTo>
                <a:lnTo>
                  <a:pt x="15201" y="51066"/>
                </a:lnTo>
                <a:lnTo>
                  <a:pt x="8056" y="60970"/>
                </a:lnTo>
                <a:lnTo>
                  <a:pt x="299" y="71734"/>
                </a:lnTo>
                <a:lnTo>
                  <a:pt x="0" y="74434"/>
                </a:lnTo>
                <a:lnTo>
                  <a:pt x="6558" y="83204"/>
                </a:lnTo>
                <a:lnTo>
                  <a:pt x="19563" y="90250"/>
                </a:lnTo>
                <a:lnTo>
                  <a:pt x="33537" y="95483"/>
                </a:lnTo>
                <a:lnTo>
                  <a:pt x="41452" y="98196"/>
                </a:lnTo>
                <a:lnTo>
                  <a:pt x="53204" y="103004"/>
                </a:lnTo>
                <a:lnTo>
                  <a:pt x="64752" y="108372"/>
                </a:lnTo>
                <a:lnTo>
                  <a:pt x="76233" y="113903"/>
                </a:lnTo>
                <a:lnTo>
                  <a:pt x="87782" y="119199"/>
                </a:lnTo>
                <a:lnTo>
                  <a:pt x="99535" y="123865"/>
                </a:lnTo>
                <a:lnTo>
                  <a:pt x="99745" y="1239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3821206" y="6878854"/>
            <a:ext cx="221627" cy="126885"/>
          </a:xfrm>
          <a:custGeom>
            <a:avLst/>
            <a:gdLst/>
            <a:ahLst/>
            <a:cxnLst/>
            <a:rect l="l" t="t" r="r" b="b"/>
            <a:pathLst>
              <a:path w="221627" h="126885">
                <a:moveTo>
                  <a:pt x="82156" y="0"/>
                </a:moveTo>
                <a:lnTo>
                  <a:pt x="0" y="58229"/>
                </a:lnTo>
                <a:lnTo>
                  <a:pt x="6368" y="67452"/>
                </a:lnTo>
                <a:lnTo>
                  <a:pt x="9376" y="80136"/>
                </a:lnTo>
                <a:lnTo>
                  <a:pt x="10341" y="94119"/>
                </a:lnTo>
                <a:lnTo>
                  <a:pt x="10578" y="107239"/>
                </a:lnTo>
                <a:lnTo>
                  <a:pt x="10807" y="112407"/>
                </a:lnTo>
                <a:lnTo>
                  <a:pt x="19504" y="115389"/>
                </a:lnTo>
                <a:lnTo>
                  <a:pt x="32863" y="116430"/>
                </a:lnTo>
                <a:lnTo>
                  <a:pt x="47509" y="117481"/>
                </a:lnTo>
                <a:lnTo>
                  <a:pt x="51257" y="118021"/>
                </a:lnTo>
                <a:lnTo>
                  <a:pt x="63821" y="119712"/>
                </a:lnTo>
                <a:lnTo>
                  <a:pt x="76418" y="121171"/>
                </a:lnTo>
                <a:lnTo>
                  <a:pt x="81076" y="121856"/>
                </a:lnTo>
                <a:lnTo>
                  <a:pt x="81470" y="119278"/>
                </a:lnTo>
                <a:lnTo>
                  <a:pt x="87337" y="111912"/>
                </a:lnTo>
                <a:lnTo>
                  <a:pt x="87553" y="109512"/>
                </a:lnTo>
                <a:lnTo>
                  <a:pt x="94905" y="117441"/>
                </a:lnTo>
                <a:lnTo>
                  <a:pt x="108413" y="122616"/>
                </a:lnTo>
                <a:lnTo>
                  <a:pt x="123728" y="125555"/>
                </a:lnTo>
                <a:lnTo>
                  <a:pt x="136505" y="126780"/>
                </a:lnTo>
                <a:lnTo>
                  <a:pt x="139001" y="126885"/>
                </a:lnTo>
                <a:lnTo>
                  <a:pt x="151541" y="126718"/>
                </a:lnTo>
                <a:lnTo>
                  <a:pt x="164295" y="125796"/>
                </a:lnTo>
                <a:lnTo>
                  <a:pt x="177051" y="124558"/>
                </a:lnTo>
                <a:lnTo>
                  <a:pt x="188912" y="123494"/>
                </a:lnTo>
                <a:lnTo>
                  <a:pt x="201383" y="121535"/>
                </a:lnTo>
                <a:lnTo>
                  <a:pt x="214028" y="117806"/>
                </a:lnTo>
                <a:lnTo>
                  <a:pt x="216674" y="116687"/>
                </a:lnTo>
                <a:lnTo>
                  <a:pt x="221627" y="106183"/>
                </a:lnTo>
                <a:lnTo>
                  <a:pt x="216255" y="97781"/>
                </a:lnTo>
                <a:lnTo>
                  <a:pt x="215353" y="97777"/>
                </a:lnTo>
                <a:lnTo>
                  <a:pt x="215610" y="84216"/>
                </a:lnTo>
                <a:lnTo>
                  <a:pt x="209100" y="74903"/>
                </a:lnTo>
                <a:lnTo>
                  <a:pt x="200736" y="70929"/>
                </a:lnTo>
                <a:lnTo>
                  <a:pt x="189089" y="67641"/>
                </a:lnTo>
                <a:lnTo>
                  <a:pt x="176450" y="64637"/>
                </a:lnTo>
                <a:lnTo>
                  <a:pt x="163787" y="61169"/>
                </a:lnTo>
                <a:lnTo>
                  <a:pt x="152679" y="56794"/>
                </a:lnTo>
                <a:lnTo>
                  <a:pt x="141200" y="51345"/>
                </a:lnTo>
                <a:lnTo>
                  <a:pt x="129728" y="45628"/>
                </a:lnTo>
                <a:lnTo>
                  <a:pt x="118968" y="38979"/>
                </a:lnTo>
                <a:lnTo>
                  <a:pt x="108351" y="30073"/>
                </a:lnTo>
                <a:lnTo>
                  <a:pt x="99010" y="21375"/>
                </a:lnTo>
                <a:lnTo>
                  <a:pt x="98869" y="21247"/>
                </a:lnTo>
                <a:lnTo>
                  <a:pt x="95415" y="18110"/>
                </a:lnTo>
                <a:lnTo>
                  <a:pt x="90284" y="13690"/>
                </a:lnTo>
                <a:lnTo>
                  <a:pt x="87985" y="10223"/>
                </a:lnTo>
                <a:lnTo>
                  <a:pt x="85471" y="6451"/>
                </a:lnTo>
                <a:lnTo>
                  <a:pt x="85877" y="1930"/>
                </a:lnTo>
                <a:lnTo>
                  <a:pt x="82156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3821206" y="6878854"/>
            <a:ext cx="221627" cy="126885"/>
          </a:xfrm>
          <a:custGeom>
            <a:avLst/>
            <a:gdLst/>
            <a:ahLst/>
            <a:cxnLst/>
            <a:rect l="l" t="t" r="r" b="b"/>
            <a:pathLst>
              <a:path w="221627" h="126885">
                <a:moveTo>
                  <a:pt x="0" y="58229"/>
                </a:moveTo>
                <a:lnTo>
                  <a:pt x="6368" y="67452"/>
                </a:lnTo>
                <a:lnTo>
                  <a:pt x="9376" y="80136"/>
                </a:lnTo>
                <a:lnTo>
                  <a:pt x="10341" y="94119"/>
                </a:lnTo>
                <a:lnTo>
                  <a:pt x="10578" y="107239"/>
                </a:lnTo>
                <a:lnTo>
                  <a:pt x="10807" y="112407"/>
                </a:lnTo>
                <a:lnTo>
                  <a:pt x="19504" y="115389"/>
                </a:lnTo>
                <a:lnTo>
                  <a:pt x="32863" y="116430"/>
                </a:lnTo>
                <a:lnTo>
                  <a:pt x="47509" y="117481"/>
                </a:lnTo>
                <a:lnTo>
                  <a:pt x="51257" y="118021"/>
                </a:lnTo>
                <a:lnTo>
                  <a:pt x="63821" y="119712"/>
                </a:lnTo>
                <a:lnTo>
                  <a:pt x="76418" y="121171"/>
                </a:lnTo>
                <a:lnTo>
                  <a:pt x="81076" y="121856"/>
                </a:lnTo>
                <a:lnTo>
                  <a:pt x="81470" y="119278"/>
                </a:lnTo>
                <a:lnTo>
                  <a:pt x="87337" y="111912"/>
                </a:lnTo>
                <a:lnTo>
                  <a:pt x="87553" y="109512"/>
                </a:lnTo>
                <a:lnTo>
                  <a:pt x="94905" y="117441"/>
                </a:lnTo>
                <a:lnTo>
                  <a:pt x="108413" y="122616"/>
                </a:lnTo>
                <a:lnTo>
                  <a:pt x="123728" y="125555"/>
                </a:lnTo>
                <a:lnTo>
                  <a:pt x="136505" y="126780"/>
                </a:lnTo>
                <a:lnTo>
                  <a:pt x="139001" y="126885"/>
                </a:lnTo>
                <a:lnTo>
                  <a:pt x="151541" y="126718"/>
                </a:lnTo>
                <a:lnTo>
                  <a:pt x="164295" y="125796"/>
                </a:lnTo>
                <a:lnTo>
                  <a:pt x="177051" y="124558"/>
                </a:lnTo>
                <a:lnTo>
                  <a:pt x="188912" y="123494"/>
                </a:lnTo>
                <a:lnTo>
                  <a:pt x="201383" y="121535"/>
                </a:lnTo>
                <a:lnTo>
                  <a:pt x="214028" y="117806"/>
                </a:lnTo>
                <a:lnTo>
                  <a:pt x="216674" y="116687"/>
                </a:lnTo>
                <a:lnTo>
                  <a:pt x="221627" y="106183"/>
                </a:lnTo>
                <a:lnTo>
                  <a:pt x="216255" y="97781"/>
                </a:lnTo>
                <a:lnTo>
                  <a:pt x="215353" y="97777"/>
                </a:lnTo>
                <a:lnTo>
                  <a:pt x="215610" y="84216"/>
                </a:lnTo>
                <a:lnTo>
                  <a:pt x="209100" y="74903"/>
                </a:lnTo>
                <a:lnTo>
                  <a:pt x="200736" y="70929"/>
                </a:lnTo>
                <a:lnTo>
                  <a:pt x="189089" y="67641"/>
                </a:lnTo>
                <a:lnTo>
                  <a:pt x="176450" y="64637"/>
                </a:lnTo>
                <a:lnTo>
                  <a:pt x="163787" y="61169"/>
                </a:lnTo>
                <a:lnTo>
                  <a:pt x="152679" y="56794"/>
                </a:lnTo>
                <a:lnTo>
                  <a:pt x="141200" y="51345"/>
                </a:lnTo>
                <a:lnTo>
                  <a:pt x="129728" y="45628"/>
                </a:lnTo>
                <a:lnTo>
                  <a:pt x="118968" y="38979"/>
                </a:lnTo>
                <a:lnTo>
                  <a:pt x="108351" y="30073"/>
                </a:lnTo>
                <a:lnTo>
                  <a:pt x="99010" y="21375"/>
                </a:lnTo>
                <a:lnTo>
                  <a:pt x="98869" y="21247"/>
                </a:lnTo>
                <a:lnTo>
                  <a:pt x="95415" y="18110"/>
                </a:lnTo>
                <a:lnTo>
                  <a:pt x="90284" y="13690"/>
                </a:lnTo>
                <a:lnTo>
                  <a:pt x="87985" y="10223"/>
                </a:lnTo>
                <a:lnTo>
                  <a:pt x="85471" y="6451"/>
                </a:lnTo>
                <a:lnTo>
                  <a:pt x="85877" y="1930"/>
                </a:lnTo>
                <a:lnTo>
                  <a:pt x="8215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3830882" y="6954075"/>
            <a:ext cx="199948" cy="37054"/>
          </a:xfrm>
          <a:custGeom>
            <a:avLst/>
            <a:gdLst/>
            <a:ahLst/>
            <a:cxnLst/>
            <a:rect l="l" t="t" r="r" b="b"/>
            <a:pathLst>
              <a:path w="199948" h="37054">
                <a:moveTo>
                  <a:pt x="0" y="4127"/>
                </a:moveTo>
                <a:lnTo>
                  <a:pt x="5053" y="16131"/>
                </a:lnTo>
                <a:lnTo>
                  <a:pt x="15682" y="20952"/>
                </a:lnTo>
                <a:lnTo>
                  <a:pt x="28410" y="22060"/>
                </a:lnTo>
                <a:lnTo>
                  <a:pt x="39757" y="22921"/>
                </a:lnTo>
                <a:lnTo>
                  <a:pt x="40360" y="23050"/>
                </a:lnTo>
                <a:lnTo>
                  <a:pt x="46494" y="24472"/>
                </a:lnTo>
                <a:lnTo>
                  <a:pt x="51650" y="27000"/>
                </a:lnTo>
                <a:lnTo>
                  <a:pt x="58445" y="27216"/>
                </a:lnTo>
                <a:lnTo>
                  <a:pt x="65074" y="27419"/>
                </a:lnTo>
                <a:lnTo>
                  <a:pt x="70675" y="23799"/>
                </a:lnTo>
                <a:lnTo>
                  <a:pt x="76911" y="24130"/>
                </a:lnTo>
                <a:lnTo>
                  <a:pt x="89008" y="27801"/>
                </a:lnTo>
                <a:lnTo>
                  <a:pt x="100843" y="32725"/>
                </a:lnTo>
                <a:lnTo>
                  <a:pt x="101028" y="32778"/>
                </a:lnTo>
                <a:lnTo>
                  <a:pt x="113434" y="35350"/>
                </a:lnTo>
                <a:lnTo>
                  <a:pt x="126086" y="36578"/>
                </a:lnTo>
                <a:lnTo>
                  <a:pt x="131673" y="36880"/>
                </a:lnTo>
                <a:lnTo>
                  <a:pt x="144306" y="37054"/>
                </a:lnTo>
                <a:lnTo>
                  <a:pt x="157052" y="36509"/>
                </a:lnTo>
                <a:lnTo>
                  <a:pt x="169698" y="35376"/>
                </a:lnTo>
                <a:lnTo>
                  <a:pt x="171767" y="35140"/>
                </a:lnTo>
                <a:lnTo>
                  <a:pt x="171615" y="24345"/>
                </a:lnTo>
                <a:lnTo>
                  <a:pt x="169583" y="19596"/>
                </a:lnTo>
                <a:lnTo>
                  <a:pt x="179819" y="14020"/>
                </a:lnTo>
                <a:lnTo>
                  <a:pt x="191742" y="9995"/>
                </a:lnTo>
                <a:lnTo>
                  <a:pt x="199802" y="1051"/>
                </a:lnTo>
                <a:lnTo>
                  <a:pt x="1999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3964690" y="6943827"/>
            <a:ext cx="21678" cy="16967"/>
          </a:xfrm>
          <a:custGeom>
            <a:avLst/>
            <a:gdLst/>
            <a:ahLst/>
            <a:cxnLst/>
            <a:rect l="l" t="t" r="r" b="b"/>
            <a:pathLst>
              <a:path w="21678" h="16967">
                <a:moveTo>
                  <a:pt x="21678" y="0"/>
                </a:moveTo>
                <a:lnTo>
                  <a:pt x="8647" y="3198"/>
                </a:lnTo>
                <a:lnTo>
                  <a:pt x="301" y="12842"/>
                </a:lnTo>
                <a:lnTo>
                  <a:pt x="0" y="169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3902397" y="6942670"/>
            <a:ext cx="22771" cy="16002"/>
          </a:xfrm>
          <a:custGeom>
            <a:avLst/>
            <a:gdLst/>
            <a:ahLst/>
            <a:cxnLst/>
            <a:rect l="l" t="t" r="r" b="b"/>
            <a:pathLst>
              <a:path w="22771" h="16001">
                <a:moveTo>
                  <a:pt x="22771" y="0"/>
                </a:moveTo>
                <a:lnTo>
                  <a:pt x="11753" y="4468"/>
                </a:lnTo>
                <a:lnTo>
                  <a:pt x="2086" y="13841"/>
                </a:lnTo>
                <a:lnTo>
                  <a:pt x="0" y="160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3880261" y="6931317"/>
            <a:ext cx="28613" cy="21564"/>
          </a:xfrm>
          <a:custGeom>
            <a:avLst/>
            <a:gdLst/>
            <a:ahLst/>
            <a:cxnLst/>
            <a:rect l="l" t="t" r="r" b="b"/>
            <a:pathLst>
              <a:path w="28613" h="21564">
                <a:moveTo>
                  <a:pt x="28613" y="0"/>
                </a:moveTo>
                <a:lnTo>
                  <a:pt x="19106" y="8010"/>
                </a:lnTo>
                <a:lnTo>
                  <a:pt x="8453" y="16019"/>
                </a:lnTo>
                <a:lnTo>
                  <a:pt x="0" y="215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3900237" y="6910147"/>
            <a:ext cx="55114" cy="70065"/>
          </a:xfrm>
          <a:custGeom>
            <a:avLst/>
            <a:gdLst/>
            <a:ahLst/>
            <a:cxnLst/>
            <a:rect l="l" t="t" r="r" b="b"/>
            <a:pathLst>
              <a:path w="55114" h="70065">
                <a:moveTo>
                  <a:pt x="0" y="0"/>
                </a:moveTo>
                <a:lnTo>
                  <a:pt x="9150" y="8410"/>
                </a:lnTo>
                <a:lnTo>
                  <a:pt x="20665" y="14868"/>
                </a:lnTo>
                <a:lnTo>
                  <a:pt x="25755" y="17983"/>
                </a:lnTo>
                <a:lnTo>
                  <a:pt x="30924" y="21526"/>
                </a:lnTo>
                <a:lnTo>
                  <a:pt x="33350" y="25590"/>
                </a:lnTo>
                <a:lnTo>
                  <a:pt x="38125" y="28803"/>
                </a:lnTo>
                <a:lnTo>
                  <a:pt x="41732" y="31229"/>
                </a:lnTo>
                <a:lnTo>
                  <a:pt x="46697" y="31457"/>
                </a:lnTo>
                <a:lnTo>
                  <a:pt x="49949" y="34201"/>
                </a:lnTo>
                <a:lnTo>
                  <a:pt x="55114" y="42726"/>
                </a:lnTo>
                <a:lnTo>
                  <a:pt x="50362" y="48873"/>
                </a:lnTo>
                <a:lnTo>
                  <a:pt x="41846" y="54152"/>
                </a:lnTo>
                <a:lnTo>
                  <a:pt x="32238" y="62661"/>
                </a:lnTo>
                <a:lnTo>
                  <a:pt x="21833" y="69862"/>
                </a:lnTo>
                <a:lnTo>
                  <a:pt x="21183" y="7006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3797387" y="5711851"/>
            <a:ext cx="227439" cy="284114"/>
          </a:xfrm>
          <a:custGeom>
            <a:avLst/>
            <a:gdLst/>
            <a:ahLst/>
            <a:cxnLst/>
            <a:rect l="l" t="t" r="r" b="b"/>
            <a:pathLst>
              <a:path w="227439" h="284114">
                <a:moveTo>
                  <a:pt x="219427" y="93023"/>
                </a:moveTo>
                <a:lnTo>
                  <a:pt x="221774" y="80514"/>
                </a:lnTo>
                <a:lnTo>
                  <a:pt x="223732" y="67979"/>
                </a:lnTo>
                <a:lnTo>
                  <a:pt x="223831" y="67209"/>
                </a:lnTo>
                <a:lnTo>
                  <a:pt x="225621" y="55062"/>
                </a:lnTo>
                <a:lnTo>
                  <a:pt x="227266" y="42065"/>
                </a:lnTo>
                <a:lnTo>
                  <a:pt x="227439" y="29467"/>
                </a:lnTo>
                <a:lnTo>
                  <a:pt x="227006" y="25960"/>
                </a:lnTo>
                <a:lnTo>
                  <a:pt x="223195" y="14828"/>
                </a:lnTo>
                <a:lnTo>
                  <a:pt x="216471" y="7029"/>
                </a:lnTo>
                <a:lnTo>
                  <a:pt x="207441" y="2204"/>
                </a:lnTo>
                <a:lnTo>
                  <a:pt x="196713" y="0"/>
                </a:lnTo>
                <a:lnTo>
                  <a:pt x="184897" y="58"/>
                </a:lnTo>
                <a:lnTo>
                  <a:pt x="172600" y="2025"/>
                </a:lnTo>
                <a:lnTo>
                  <a:pt x="160430" y="5543"/>
                </a:lnTo>
                <a:lnTo>
                  <a:pt x="148998" y="10258"/>
                </a:lnTo>
                <a:lnTo>
                  <a:pt x="138909" y="15812"/>
                </a:lnTo>
                <a:lnTo>
                  <a:pt x="130774" y="21850"/>
                </a:lnTo>
                <a:lnTo>
                  <a:pt x="124237" y="28258"/>
                </a:lnTo>
                <a:lnTo>
                  <a:pt x="124174" y="32513"/>
                </a:lnTo>
                <a:lnTo>
                  <a:pt x="118916" y="36932"/>
                </a:lnTo>
                <a:lnTo>
                  <a:pt x="113125" y="41771"/>
                </a:lnTo>
                <a:lnTo>
                  <a:pt x="106902" y="45670"/>
                </a:lnTo>
                <a:lnTo>
                  <a:pt x="101542" y="51080"/>
                </a:lnTo>
                <a:lnTo>
                  <a:pt x="96919" y="55754"/>
                </a:lnTo>
                <a:lnTo>
                  <a:pt x="91903" y="63488"/>
                </a:lnTo>
                <a:lnTo>
                  <a:pt x="86124" y="66892"/>
                </a:lnTo>
                <a:lnTo>
                  <a:pt x="74369" y="70944"/>
                </a:lnTo>
                <a:lnTo>
                  <a:pt x="62106" y="74554"/>
                </a:lnTo>
                <a:lnTo>
                  <a:pt x="59937" y="75680"/>
                </a:lnTo>
                <a:lnTo>
                  <a:pt x="54400" y="78919"/>
                </a:lnTo>
                <a:lnTo>
                  <a:pt x="52495" y="82513"/>
                </a:lnTo>
                <a:lnTo>
                  <a:pt x="48253" y="87491"/>
                </a:lnTo>
                <a:lnTo>
                  <a:pt x="44011" y="92482"/>
                </a:lnTo>
                <a:lnTo>
                  <a:pt x="38893" y="96013"/>
                </a:lnTo>
                <a:lnTo>
                  <a:pt x="32569" y="97778"/>
                </a:lnTo>
                <a:lnTo>
                  <a:pt x="29800" y="98553"/>
                </a:lnTo>
                <a:lnTo>
                  <a:pt x="26396" y="97981"/>
                </a:lnTo>
                <a:lnTo>
                  <a:pt x="23920" y="99950"/>
                </a:lnTo>
                <a:lnTo>
                  <a:pt x="19589" y="103391"/>
                </a:lnTo>
                <a:lnTo>
                  <a:pt x="17646" y="112472"/>
                </a:lnTo>
                <a:lnTo>
                  <a:pt x="15068" y="117133"/>
                </a:lnTo>
                <a:lnTo>
                  <a:pt x="12210" y="122289"/>
                </a:lnTo>
                <a:lnTo>
                  <a:pt x="5213" y="127026"/>
                </a:lnTo>
                <a:lnTo>
                  <a:pt x="3206" y="133173"/>
                </a:lnTo>
                <a:lnTo>
                  <a:pt x="1242" y="145213"/>
                </a:lnTo>
                <a:lnTo>
                  <a:pt x="905" y="158120"/>
                </a:lnTo>
                <a:lnTo>
                  <a:pt x="18" y="168796"/>
                </a:lnTo>
                <a:lnTo>
                  <a:pt x="0" y="181008"/>
                </a:lnTo>
                <a:lnTo>
                  <a:pt x="3025" y="192969"/>
                </a:lnTo>
                <a:lnTo>
                  <a:pt x="7266" y="204847"/>
                </a:lnTo>
                <a:lnTo>
                  <a:pt x="10648" y="215774"/>
                </a:lnTo>
                <a:lnTo>
                  <a:pt x="14472" y="228844"/>
                </a:lnTo>
                <a:lnTo>
                  <a:pt x="19470" y="240676"/>
                </a:lnTo>
                <a:lnTo>
                  <a:pt x="25853" y="251387"/>
                </a:lnTo>
                <a:lnTo>
                  <a:pt x="33827" y="261093"/>
                </a:lnTo>
                <a:lnTo>
                  <a:pt x="43602" y="269911"/>
                </a:lnTo>
                <a:lnTo>
                  <a:pt x="48812" y="273737"/>
                </a:lnTo>
                <a:lnTo>
                  <a:pt x="57169" y="279633"/>
                </a:lnTo>
                <a:lnTo>
                  <a:pt x="66973" y="284114"/>
                </a:lnTo>
                <a:lnTo>
                  <a:pt x="74837" y="280821"/>
                </a:lnTo>
                <a:lnTo>
                  <a:pt x="75647" y="279248"/>
                </a:lnTo>
                <a:lnTo>
                  <a:pt x="86810" y="233376"/>
                </a:lnTo>
                <a:lnTo>
                  <a:pt x="87687" y="228410"/>
                </a:lnTo>
                <a:lnTo>
                  <a:pt x="85959" y="219457"/>
                </a:lnTo>
                <a:lnTo>
                  <a:pt x="87725" y="214758"/>
                </a:lnTo>
                <a:lnTo>
                  <a:pt x="89731" y="209398"/>
                </a:lnTo>
                <a:lnTo>
                  <a:pt x="93148" y="208065"/>
                </a:lnTo>
                <a:lnTo>
                  <a:pt x="97288" y="204255"/>
                </a:lnTo>
                <a:lnTo>
                  <a:pt x="105344" y="194162"/>
                </a:lnTo>
                <a:lnTo>
                  <a:pt x="111601" y="183292"/>
                </a:lnTo>
                <a:lnTo>
                  <a:pt x="113417" y="180430"/>
                </a:lnTo>
                <a:lnTo>
                  <a:pt x="120389" y="183465"/>
                </a:lnTo>
                <a:lnTo>
                  <a:pt x="125710" y="190069"/>
                </a:lnTo>
                <a:lnTo>
                  <a:pt x="132683" y="193650"/>
                </a:lnTo>
                <a:lnTo>
                  <a:pt x="144285" y="199125"/>
                </a:lnTo>
                <a:lnTo>
                  <a:pt x="156451" y="202180"/>
                </a:lnTo>
                <a:lnTo>
                  <a:pt x="156648" y="202172"/>
                </a:lnTo>
                <a:lnTo>
                  <a:pt x="163912" y="201842"/>
                </a:lnTo>
                <a:lnTo>
                  <a:pt x="167633" y="195886"/>
                </a:lnTo>
                <a:lnTo>
                  <a:pt x="169919" y="189523"/>
                </a:lnTo>
                <a:lnTo>
                  <a:pt x="172510" y="182322"/>
                </a:lnTo>
                <a:lnTo>
                  <a:pt x="174428" y="179604"/>
                </a:lnTo>
                <a:lnTo>
                  <a:pt x="179546" y="174003"/>
                </a:lnTo>
                <a:lnTo>
                  <a:pt x="181463" y="171908"/>
                </a:lnTo>
                <a:lnTo>
                  <a:pt x="184016" y="169482"/>
                </a:lnTo>
                <a:lnTo>
                  <a:pt x="186899" y="165634"/>
                </a:lnTo>
                <a:lnTo>
                  <a:pt x="188220" y="161608"/>
                </a:lnTo>
                <a:lnTo>
                  <a:pt x="190099" y="160834"/>
                </a:lnTo>
                <a:lnTo>
                  <a:pt x="192830" y="159703"/>
                </a:lnTo>
                <a:lnTo>
                  <a:pt x="197059" y="163094"/>
                </a:lnTo>
                <a:lnTo>
                  <a:pt x="200310" y="161761"/>
                </a:lnTo>
                <a:lnTo>
                  <a:pt x="204742" y="159970"/>
                </a:lnTo>
                <a:lnTo>
                  <a:pt x="205530" y="154953"/>
                </a:lnTo>
                <a:lnTo>
                  <a:pt x="206813" y="150889"/>
                </a:lnTo>
                <a:lnTo>
                  <a:pt x="209118" y="138429"/>
                </a:lnTo>
                <a:lnTo>
                  <a:pt x="209530" y="125818"/>
                </a:lnTo>
                <a:lnTo>
                  <a:pt x="209581" y="123597"/>
                </a:lnTo>
                <a:lnTo>
                  <a:pt x="209810" y="114936"/>
                </a:lnTo>
                <a:lnTo>
                  <a:pt x="209391" y="112726"/>
                </a:lnTo>
                <a:lnTo>
                  <a:pt x="215525" y="106909"/>
                </a:lnTo>
                <a:lnTo>
                  <a:pt x="217531" y="103023"/>
                </a:lnTo>
                <a:lnTo>
                  <a:pt x="217087" y="105500"/>
                </a:lnTo>
                <a:lnTo>
                  <a:pt x="219427" y="930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3797387" y="5711851"/>
            <a:ext cx="227439" cy="284114"/>
          </a:xfrm>
          <a:custGeom>
            <a:avLst/>
            <a:gdLst/>
            <a:ahLst/>
            <a:cxnLst/>
            <a:rect l="l" t="t" r="r" b="b"/>
            <a:pathLst>
              <a:path w="227439" h="284114">
                <a:moveTo>
                  <a:pt x="86810" y="233376"/>
                </a:moveTo>
                <a:lnTo>
                  <a:pt x="87687" y="228410"/>
                </a:lnTo>
                <a:lnTo>
                  <a:pt x="85959" y="219457"/>
                </a:lnTo>
                <a:lnTo>
                  <a:pt x="87725" y="214758"/>
                </a:lnTo>
                <a:lnTo>
                  <a:pt x="89731" y="209398"/>
                </a:lnTo>
                <a:lnTo>
                  <a:pt x="93148" y="208065"/>
                </a:lnTo>
                <a:lnTo>
                  <a:pt x="97288" y="204255"/>
                </a:lnTo>
                <a:lnTo>
                  <a:pt x="105344" y="194162"/>
                </a:lnTo>
                <a:lnTo>
                  <a:pt x="111601" y="183292"/>
                </a:lnTo>
                <a:lnTo>
                  <a:pt x="113417" y="180430"/>
                </a:lnTo>
                <a:lnTo>
                  <a:pt x="120389" y="183465"/>
                </a:lnTo>
                <a:lnTo>
                  <a:pt x="125710" y="190069"/>
                </a:lnTo>
                <a:lnTo>
                  <a:pt x="132683" y="193650"/>
                </a:lnTo>
                <a:lnTo>
                  <a:pt x="144285" y="199125"/>
                </a:lnTo>
                <a:lnTo>
                  <a:pt x="156451" y="202180"/>
                </a:lnTo>
                <a:lnTo>
                  <a:pt x="156648" y="202172"/>
                </a:lnTo>
                <a:lnTo>
                  <a:pt x="163912" y="201842"/>
                </a:lnTo>
                <a:lnTo>
                  <a:pt x="167633" y="195886"/>
                </a:lnTo>
                <a:lnTo>
                  <a:pt x="169919" y="189523"/>
                </a:lnTo>
                <a:lnTo>
                  <a:pt x="172510" y="182322"/>
                </a:lnTo>
                <a:lnTo>
                  <a:pt x="174428" y="179604"/>
                </a:lnTo>
                <a:lnTo>
                  <a:pt x="179546" y="174003"/>
                </a:lnTo>
                <a:lnTo>
                  <a:pt x="181463" y="171908"/>
                </a:lnTo>
                <a:lnTo>
                  <a:pt x="184016" y="169482"/>
                </a:lnTo>
                <a:lnTo>
                  <a:pt x="185604" y="167374"/>
                </a:lnTo>
                <a:lnTo>
                  <a:pt x="186899" y="165634"/>
                </a:lnTo>
                <a:lnTo>
                  <a:pt x="188220" y="161608"/>
                </a:lnTo>
                <a:lnTo>
                  <a:pt x="190099" y="160834"/>
                </a:lnTo>
                <a:lnTo>
                  <a:pt x="192830" y="159703"/>
                </a:lnTo>
                <a:lnTo>
                  <a:pt x="197059" y="163094"/>
                </a:lnTo>
                <a:lnTo>
                  <a:pt x="200310" y="161761"/>
                </a:lnTo>
                <a:lnTo>
                  <a:pt x="204742" y="159970"/>
                </a:lnTo>
                <a:lnTo>
                  <a:pt x="205530" y="154953"/>
                </a:lnTo>
                <a:lnTo>
                  <a:pt x="206813" y="150889"/>
                </a:lnTo>
                <a:lnTo>
                  <a:pt x="209118" y="138429"/>
                </a:lnTo>
                <a:lnTo>
                  <a:pt x="209530" y="125818"/>
                </a:lnTo>
                <a:lnTo>
                  <a:pt x="209581" y="123597"/>
                </a:lnTo>
                <a:lnTo>
                  <a:pt x="209810" y="114936"/>
                </a:lnTo>
                <a:lnTo>
                  <a:pt x="209391" y="112726"/>
                </a:lnTo>
                <a:lnTo>
                  <a:pt x="215525" y="106909"/>
                </a:lnTo>
                <a:lnTo>
                  <a:pt x="216922" y="105589"/>
                </a:lnTo>
                <a:lnTo>
                  <a:pt x="217341" y="105144"/>
                </a:lnTo>
                <a:lnTo>
                  <a:pt x="217531" y="103023"/>
                </a:lnTo>
                <a:lnTo>
                  <a:pt x="217392" y="103811"/>
                </a:lnTo>
                <a:lnTo>
                  <a:pt x="217379" y="104763"/>
                </a:lnTo>
                <a:lnTo>
                  <a:pt x="217087" y="105500"/>
                </a:lnTo>
                <a:lnTo>
                  <a:pt x="219427" y="93023"/>
                </a:lnTo>
                <a:lnTo>
                  <a:pt x="221774" y="80514"/>
                </a:lnTo>
                <a:lnTo>
                  <a:pt x="223732" y="67979"/>
                </a:lnTo>
                <a:lnTo>
                  <a:pt x="223831" y="67209"/>
                </a:lnTo>
                <a:lnTo>
                  <a:pt x="225621" y="55062"/>
                </a:lnTo>
                <a:lnTo>
                  <a:pt x="227266" y="42065"/>
                </a:lnTo>
                <a:lnTo>
                  <a:pt x="227439" y="29467"/>
                </a:lnTo>
                <a:lnTo>
                  <a:pt x="227006" y="25960"/>
                </a:lnTo>
                <a:lnTo>
                  <a:pt x="223195" y="14828"/>
                </a:lnTo>
                <a:lnTo>
                  <a:pt x="216471" y="7029"/>
                </a:lnTo>
                <a:lnTo>
                  <a:pt x="207441" y="2204"/>
                </a:lnTo>
                <a:lnTo>
                  <a:pt x="196713" y="0"/>
                </a:lnTo>
                <a:lnTo>
                  <a:pt x="184897" y="58"/>
                </a:lnTo>
                <a:lnTo>
                  <a:pt x="172600" y="2025"/>
                </a:lnTo>
                <a:lnTo>
                  <a:pt x="160430" y="5543"/>
                </a:lnTo>
                <a:lnTo>
                  <a:pt x="148998" y="10258"/>
                </a:lnTo>
                <a:lnTo>
                  <a:pt x="138909" y="15812"/>
                </a:lnTo>
                <a:lnTo>
                  <a:pt x="130774" y="21850"/>
                </a:lnTo>
                <a:lnTo>
                  <a:pt x="124237" y="28258"/>
                </a:lnTo>
                <a:lnTo>
                  <a:pt x="124174" y="32513"/>
                </a:lnTo>
                <a:lnTo>
                  <a:pt x="118916" y="36932"/>
                </a:lnTo>
                <a:lnTo>
                  <a:pt x="113125" y="41771"/>
                </a:lnTo>
                <a:lnTo>
                  <a:pt x="106902" y="45670"/>
                </a:lnTo>
                <a:lnTo>
                  <a:pt x="101542" y="51080"/>
                </a:lnTo>
                <a:lnTo>
                  <a:pt x="96919" y="55754"/>
                </a:lnTo>
                <a:lnTo>
                  <a:pt x="91903" y="63488"/>
                </a:lnTo>
                <a:lnTo>
                  <a:pt x="86124" y="66892"/>
                </a:lnTo>
                <a:lnTo>
                  <a:pt x="74369" y="70944"/>
                </a:lnTo>
                <a:lnTo>
                  <a:pt x="62106" y="74554"/>
                </a:lnTo>
                <a:lnTo>
                  <a:pt x="59937" y="75680"/>
                </a:lnTo>
                <a:lnTo>
                  <a:pt x="54400" y="78919"/>
                </a:lnTo>
                <a:lnTo>
                  <a:pt x="52495" y="82513"/>
                </a:lnTo>
                <a:lnTo>
                  <a:pt x="48253" y="87491"/>
                </a:lnTo>
                <a:lnTo>
                  <a:pt x="44011" y="92482"/>
                </a:lnTo>
                <a:lnTo>
                  <a:pt x="38893" y="96013"/>
                </a:lnTo>
                <a:lnTo>
                  <a:pt x="32569" y="97778"/>
                </a:lnTo>
                <a:lnTo>
                  <a:pt x="29800" y="98553"/>
                </a:lnTo>
                <a:lnTo>
                  <a:pt x="26396" y="97981"/>
                </a:lnTo>
                <a:lnTo>
                  <a:pt x="23920" y="99950"/>
                </a:lnTo>
                <a:lnTo>
                  <a:pt x="19589" y="103391"/>
                </a:lnTo>
                <a:lnTo>
                  <a:pt x="17646" y="112472"/>
                </a:lnTo>
                <a:lnTo>
                  <a:pt x="15068" y="117133"/>
                </a:lnTo>
                <a:lnTo>
                  <a:pt x="12210" y="122289"/>
                </a:lnTo>
                <a:lnTo>
                  <a:pt x="5213" y="127026"/>
                </a:lnTo>
                <a:lnTo>
                  <a:pt x="3206" y="133173"/>
                </a:lnTo>
                <a:lnTo>
                  <a:pt x="1242" y="145213"/>
                </a:lnTo>
                <a:lnTo>
                  <a:pt x="905" y="158120"/>
                </a:lnTo>
                <a:lnTo>
                  <a:pt x="18" y="168796"/>
                </a:lnTo>
                <a:lnTo>
                  <a:pt x="0" y="181008"/>
                </a:lnTo>
                <a:lnTo>
                  <a:pt x="3025" y="192969"/>
                </a:lnTo>
                <a:lnTo>
                  <a:pt x="7266" y="204847"/>
                </a:lnTo>
                <a:lnTo>
                  <a:pt x="10648" y="215774"/>
                </a:lnTo>
                <a:lnTo>
                  <a:pt x="14472" y="228844"/>
                </a:lnTo>
                <a:lnTo>
                  <a:pt x="19470" y="240676"/>
                </a:lnTo>
                <a:lnTo>
                  <a:pt x="25853" y="251387"/>
                </a:lnTo>
                <a:lnTo>
                  <a:pt x="33827" y="261093"/>
                </a:lnTo>
                <a:lnTo>
                  <a:pt x="43602" y="269911"/>
                </a:lnTo>
                <a:lnTo>
                  <a:pt x="48812" y="273737"/>
                </a:lnTo>
                <a:lnTo>
                  <a:pt x="57169" y="279633"/>
                </a:lnTo>
                <a:lnTo>
                  <a:pt x="66973" y="284114"/>
                </a:lnTo>
                <a:lnTo>
                  <a:pt x="74837" y="280821"/>
                </a:lnTo>
                <a:lnTo>
                  <a:pt x="75647" y="27924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3122780" y="6498307"/>
            <a:ext cx="545202" cy="319259"/>
          </a:xfrm>
          <a:custGeom>
            <a:avLst/>
            <a:gdLst/>
            <a:ahLst/>
            <a:cxnLst/>
            <a:rect l="l" t="t" r="r" b="b"/>
            <a:pathLst>
              <a:path w="545202" h="319259">
                <a:moveTo>
                  <a:pt x="545202" y="11979"/>
                </a:moveTo>
                <a:lnTo>
                  <a:pt x="544423" y="0"/>
                </a:lnTo>
                <a:lnTo>
                  <a:pt x="543280" y="1855"/>
                </a:lnTo>
                <a:lnTo>
                  <a:pt x="545202" y="11979"/>
                </a:lnTo>
                <a:close/>
              </a:path>
              <a:path w="545202" h="319259">
                <a:moveTo>
                  <a:pt x="688740" y="408966"/>
                </a:moveTo>
                <a:lnTo>
                  <a:pt x="690619" y="421207"/>
                </a:lnTo>
                <a:lnTo>
                  <a:pt x="692377" y="433505"/>
                </a:lnTo>
                <a:lnTo>
                  <a:pt x="693303" y="446116"/>
                </a:lnTo>
                <a:lnTo>
                  <a:pt x="693254" y="452070"/>
                </a:lnTo>
                <a:lnTo>
                  <a:pt x="703231" y="445209"/>
                </a:lnTo>
                <a:lnTo>
                  <a:pt x="713802" y="438627"/>
                </a:lnTo>
                <a:lnTo>
                  <a:pt x="725273" y="432788"/>
                </a:lnTo>
                <a:lnTo>
                  <a:pt x="737945" y="428157"/>
                </a:lnTo>
                <a:lnTo>
                  <a:pt x="751956" y="425420"/>
                </a:lnTo>
                <a:lnTo>
                  <a:pt x="764343" y="424233"/>
                </a:lnTo>
                <a:lnTo>
                  <a:pt x="776818" y="422564"/>
                </a:lnTo>
                <a:lnTo>
                  <a:pt x="780707" y="421704"/>
                </a:lnTo>
                <a:lnTo>
                  <a:pt x="793250" y="420633"/>
                </a:lnTo>
                <a:lnTo>
                  <a:pt x="805115" y="421200"/>
                </a:lnTo>
                <a:lnTo>
                  <a:pt x="815085" y="419738"/>
                </a:lnTo>
                <a:lnTo>
                  <a:pt x="821945" y="412577"/>
                </a:lnTo>
                <a:lnTo>
                  <a:pt x="822236" y="411875"/>
                </a:lnTo>
                <a:lnTo>
                  <a:pt x="824804" y="401315"/>
                </a:lnTo>
                <a:lnTo>
                  <a:pt x="825625" y="388811"/>
                </a:lnTo>
                <a:lnTo>
                  <a:pt x="825320" y="375240"/>
                </a:lnTo>
                <a:lnTo>
                  <a:pt x="824510" y="361480"/>
                </a:lnTo>
                <a:lnTo>
                  <a:pt x="823815" y="348409"/>
                </a:lnTo>
                <a:lnTo>
                  <a:pt x="823857" y="336905"/>
                </a:lnTo>
                <a:lnTo>
                  <a:pt x="824103" y="333922"/>
                </a:lnTo>
                <a:lnTo>
                  <a:pt x="825425" y="321204"/>
                </a:lnTo>
                <a:lnTo>
                  <a:pt x="826638" y="308554"/>
                </a:lnTo>
                <a:lnTo>
                  <a:pt x="827762" y="295946"/>
                </a:lnTo>
                <a:lnTo>
                  <a:pt x="828816" y="283355"/>
                </a:lnTo>
                <a:lnTo>
                  <a:pt x="829822" y="270755"/>
                </a:lnTo>
                <a:lnTo>
                  <a:pt x="830799" y="258120"/>
                </a:lnTo>
                <a:lnTo>
                  <a:pt x="831767" y="245426"/>
                </a:lnTo>
                <a:lnTo>
                  <a:pt x="832459" y="236373"/>
                </a:lnTo>
                <a:lnTo>
                  <a:pt x="833195" y="225734"/>
                </a:lnTo>
                <a:lnTo>
                  <a:pt x="833363" y="220037"/>
                </a:lnTo>
                <a:lnTo>
                  <a:pt x="833070" y="217409"/>
                </a:lnTo>
                <a:lnTo>
                  <a:pt x="831533" y="213864"/>
                </a:lnTo>
                <a:lnTo>
                  <a:pt x="830504" y="209200"/>
                </a:lnTo>
                <a:lnTo>
                  <a:pt x="829445" y="200109"/>
                </a:lnTo>
                <a:lnTo>
                  <a:pt x="829221" y="197359"/>
                </a:lnTo>
                <a:lnTo>
                  <a:pt x="829760" y="184905"/>
                </a:lnTo>
                <a:lnTo>
                  <a:pt x="829744" y="172651"/>
                </a:lnTo>
                <a:lnTo>
                  <a:pt x="828789" y="168924"/>
                </a:lnTo>
                <a:lnTo>
                  <a:pt x="823016" y="157768"/>
                </a:lnTo>
                <a:lnTo>
                  <a:pt x="815497" y="147285"/>
                </a:lnTo>
                <a:lnTo>
                  <a:pt x="808490" y="136651"/>
                </a:lnTo>
                <a:lnTo>
                  <a:pt x="802268" y="123942"/>
                </a:lnTo>
                <a:lnTo>
                  <a:pt x="797218" y="112272"/>
                </a:lnTo>
                <a:lnTo>
                  <a:pt x="792637" y="100484"/>
                </a:lnTo>
                <a:lnTo>
                  <a:pt x="788442" y="88592"/>
                </a:lnTo>
                <a:lnTo>
                  <a:pt x="784547" y="76606"/>
                </a:lnTo>
                <a:lnTo>
                  <a:pt x="780869" y="64539"/>
                </a:lnTo>
                <a:lnTo>
                  <a:pt x="777323" y="52402"/>
                </a:lnTo>
                <a:lnTo>
                  <a:pt x="773826" y="40207"/>
                </a:lnTo>
                <a:lnTo>
                  <a:pt x="770294" y="27966"/>
                </a:lnTo>
                <a:lnTo>
                  <a:pt x="766642" y="15689"/>
                </a:lnTo>
                <a:lnTo>
                  <a:pt x="762786" y="3390"/>
                </a:lnTo>
                <a:lnTo>
                  <a:pt x="760869" y="-2424"/>
                </a:lnTo>
                <a:lnTo>
                  <a:pt x="756044" y="-14400"/>
                </a:lnTo>
                <a:lnTo>
                  <a:pt x="750195" y="-25733"/>
                </a:lnTo>
                <a:lnTo>
                  <a:pt x="743785" y="-36690"/>
                </a:lnTo>
                <a:lnTo>
                  <a:pt x="737276" y="-47537"/>
                </a:lnTo>
                <a:lnTo>
                  <a:pt x="731131" y="-58541"/>
                </a:lnTo>
                <a:lnTo>
                  <a:pt x="725514" y="-70648"/>
                </a:lnTo>
                <a:lnTo>
                  <a:pt x="720875" y="-82661"/>
                </a:lnTo>
                <a:lnTo>
                  <a:pt x="716589" y="-95148"/>
                </a:lnTo>
                <a:lnTo>
                  <a:pt x="712571" y="-107629"/>
                </a:lnTo>
                <a:lnTo>
                  <a:pt x="708735" y="-119624"/>
                </a:lnTo>
                <a:lnTo>
                  <a:pt x="706831" y="-125372"/>
                </a:lnTo>
                <a:lnTo>
                  <a:pt x="702749" y="-137354"/>
                </a:lnTo>
                <a:lnTo>
                  <a:pt x="698807" y="-149461"/>
                </a:lnTo>
                <a:lnTo>
                  <a:pt x="695353" y="-161709"/>
                </a:lnTo>
                <a:lnTo>
                  <a:pt x="694664" y="-164552"/>
                </a:lnTo>
                <a:lnTo>
                  <a:pt x="691676" y="-176840"/>
                </a:lnTo>
                <a:lnTo>
                  <a:pt x="688907" y="-188536"/>
                </a:lnTo>
                <a:lnTo>
                  <a:pt x="686700" y="-200078"/>
                </a:lnTo>
                <a:lnTo>
                  <a:pt x="685398" y="-211903"/>
                </a:lnTo>
                <a:lnTo>
                  <a:pt x="685345" y="-224450"/>
                </a:lnTo>
                <a:lnTo>
                  <a:pt x="686883" y="-238155"/>
                </a:lnTo>
                <a:lnTo>
                  <a:pt x="687324" y="-240612"/>
                </a:lnTo>
                <a:lnTo>
                  <a:pt x="674098" y="-235779"/>
                </a:lnTo>
                <a:lnTo>
                  <a:pt x="661873" y="-232414"/>
                </a:lnTo>
                <a:lnTo>
                  <a:pt x="650205" y="-230409"/>
                </a:lnTo>
                <a:lnTo>
                  <a:pt x="638649" y="-229654"/>
                </a:lnTo>
                <a:lnTo>
                  <a:pt x="626762" y="-230039"/>
                </a:lnTo>
                <a:lnTo>
                  <a:pt x="614098" y="-231457"/>
                </a:lnTo>
                <a:lnTo>
                  <a:pt x="603123" y="-233259"/>
                </a:lnTo>
                <a:lnTo>
                  <a:pt x="590843" y="-235650"/>
                </a:lnTo>
                <a:lnTo>
                  <a:pt x="578495" y="-238384"/>
                </a:lnTo>
                <a:lnTo>
                  <a:pt x="566113" y="-241464"/>
                </a:lnTo>
                <a:lnTo>
                  <a:pt x="553737" y="-244895"/>
                </a:lnTo>
                <a:lnTo>
                  <a:pt x="541402" y="-248681"/>
                </a:lnTo>
                <a:lnTo>
                  <a:pt x="529146" y="-252827"/>
                </a:lnTo>
                <a:lnTo>
                  <a:pt x="517006" y="-257337"/>
                </a:lnTo>
                <a:lnTo>
                  <a:pt x="505019" y="-262216"/>
                </a:lnTo>
                <a:lnTo>
                  <a:pt x="493223" y="-267468"/>
                </a:lnTo>
                <a:lnTo>
                  <a:pt x="481655" y="-273097"/>
                </a:lnTo>
                <a:lnTo>
                  <a:pt x="470351" y="-279107"/>
                </a:lnTo>
                <a:lnTo>
                  <a:pt x="459349" y="-285505"/>
                </a:lnTo>
                <a:lnTo>
                  <a:pt x="448686" y="-292292"/>
                </a:lnTo>
                <a:lnTo>
                  <a:pt x="434468" y="-303229"/>
                </a:lnTo>
                <a:lnTo>
                  <a:pt x="427637" y="-307279"/>
                </a:lnTo>
                <a:lnTo>
                  <a:pt x="420478" y="-303784"/>
                </a:lnTo>
                <a:lnTo>
                  <a:pt x="417220" y="-299655"/>
                </a:lnTo>
                <a:lnTo>
                  <a:pt x="411527" y="-289114"/>
                </a:lnTo>
                <a:lnTo>
                  <a:pt x="406058" y="-276695"/>
                </a:lnTo>
                <a:lnTo>
                  <a:pt x="401383" y="-267092"/>
                </a:lnTo>
                <a:lnTo>
                  <a:pt x="402437" y="-263510"/>
                </a:lnTo>
                <a:lnTo>
                  <a:pt x="396749" y="-252783"/>
                </a:lnTo>
                <a:lnTo>
                  <a:pt x="391050" y="-241543"/>
                </a:lnTo>
                <a:lnTo>
                  <a:pt x="385588" y="-229876"/>
                </a:lnTo>
                <a:lnTo>
                  <a:pt x="380611" y="-217869"/>
                </a:lnTo>
                <a:lnTo>
                  <a:pt x="376365" y="-205606"/>
                </a:lnTo>
                <a:lnTo>
                  <a:pt x="373097" y="-193176"/>
                </a:lnTo>
                <a:lnTo>
                  <a:pt x="370423" y="-179425"/>
                </a:lnTo>
                <a:lnTo>
                  <a:pt x="368160" y="-166793"/>
                </a:lnTo>
                <a:lnTo>
                  <a:pt x="365759" y="-154460"/>
                </a:lnTo>
                <a:lnTo>
                  <a:pt x="362835" y="-142370"/>
                </a:lnTo>
                <a:lnTo>
                  <a:pt x="359000" y="-130465"/>
                </a:lnTo>
                <a:lnTo>
                  <a:pt x="353868" y="-118688"/>
                </a:lnTo>
                <a:lnTo>
                  <a:pt x="352399" y="-115873"/>
                </a:lnTo>
                <a:lnTo>
                  <a:pt x="346588" y="-104408"/>
                </a:lnTo>
                <a:lnTo>
                  <a:pt x="341344" y="-92854"/>
                </a:lnTo>
                <a:lnTo>
                  <a:pt x="336459" y="-81231"/>
                </a:lnTo>
                <a:lnTo>
                  <a:pt x="331726" y="-69559"/>
                </a:lnTo>
                <a:lnTo>
                  <a:pt x="326937" y="-57859"/>
                </a:lnTo>
                <a:lnTo>
                  <a:pt x="321885" y="-46153"/>
                </a:lnTo>
                <a:lnTo>
                  <a:pt x="319011" y="-39914"/>
                </a:lnTo>
                <a:lnTo>
                  <a:pt x="313504" y="-28499"/>
                </a:lnTo>
                <a:lnTo>
                  <a:pt x="307842" y="-17147"/>
                </a:lnTo>
                <a:lnTo>
                  <a:pt x="302055" y="-5846"/>
                </a:lnTo>
                <a:lnTo>
                  <a:pt x="296172" y="5413"/>
                </a:lnTo>
                <a:lnTo>
                  <a:pt x="290223" y="16647"/>
                </a:lnTo>
                <a:lnTo>
                  <a:pt x="284237" y="27864"/>
                </a:lnTo>
                <a:lnTo>
                  <a:pt x="278244" y="39078"/>
                </a:lnTo>
                <a:lnTo>
                  <a:pt x="272274" y="50301"/>
                </a:lnTo>
                <a:lnTo>
                  <a:pt x="266355" y="61544"/>
                </a:lnTo>
                <a:lnTo>
                  <a:pt x="260518" y="72820"/>
                </a:lnTo>
                <a:lnTo>
                  <a:pt x="257505" y="78741"/>
                </a:lnTo>
                <a:lnTo>
                  <a:pt x="252105" y="90318"/>
                </a:lnTo>
                <a:lnTo>
                  <a:pt x="247369" y="102158"/>
                </a:lnTo>
                <a:lnTo>
                  <a:pt x="243165" y="114207"/>
                </a:lnTo>
                <a:lnTo>
                  <a:pt x="239363" y="126408"/>
                </a:lnTo>
                <a:lnTo>
                  <a:pt x="235833" y="138707"/>
                </a:lnTo>
                <a:lnTo>
                  <a:pt x="232444" y="151047"/>
                </a:lnTo>
                <a:lnTo>
                  <a:pt x="229066" y="163375"/>
                </a:lnTo>
                <a:lnTo>
                  <a:pt x="225567" y="175633"/>
                </a:lnTo>
                <a:lnTo>
                  <a:pt x="221817" y="187768"/>
                </a:lnTo>
                <a:lnTo>
                  <a:pt x="217686" y="199723"/>
                </a:lnTo>
                <a:lnTo>
                  <a:pt x="213042" y="211444"/>
                </a:lnTo>
                <a:lnTo>
                  <a:pt x="207756" y="222874"/>
                </a:lnTo>
                <a:lnTo>
                  <a:pt x="205689" y="226874"/>
                </a:lnTo>
                <a:lnTo>
                  <a:pt x="199077" y="237242"/>
                </a:lnTo>
                <a:lnTo>
                  <a:pt x="191041" y="246730"/>
                </a:lnTo>
                <a:lnTo>
                  <a:pt x="181899" y="255530"/>
                </a:lnTo>
                <a:lnTo>
                  <a:pt x="171966" y="263834"/>
                </a:lnTo>
                <a:lnTo>
                  <a:pt x="161560" y="271833"/>
                </a:lnTo>
                <a:lnTo>
                  <a:pt x="150997" y="279718"/>
                </a:lnTo>
                <a:lnTo>
                  <a:pt x="140595" y="287681"/>
                </a:lnTo>
                <a:lnTo>
                  <a:pt x="130669" y="295913"/>
                </a:lnTo>
                <a:lnTo>
                  <a:pt x="121536" y="304607"/>
                </a:lnTo>
                <a:lnTo>
                  <a:pt x="116052" y="310745"/>
                </a:lnTo>
                <a:lnTo>
                  <a:pt x="113516" y="312859"/>
                </a:lnTo>
                <a:lnTo>
                  <a:pt x="107397" y="317666"/>
                </a:lnTo>
                <a:lnTo>
                  <a:pt x="98381" y="324724"/>
                </a:lnTo>
                <a:lnTo>
                  <a:pt x="87159" y="333590"/>
                </a:lnTo>
                <a:lnTo>
                  <a:pt x="74419" y="343821"/>
                </a:lnTo>
                <a:lnTo>
                  <a:pt x="60849" y="354975"/>
                </a:lnTo>
                <a:lnTo>
                  <a:pt x="47139" y="366611"/>
                </a:lnTo>
                <a:lnTo>
                  <a:pt x="33978" y="378285"/>
                </a:lnTo>
                <a:lnTo>
                  <a:pt x="22053" y="389554"/>
                </a:lnTo>
                <a:lnTo>
                  <a:pt x="12054" y="399977"/>
                </a:lnTo>
                <a:lnTo>
                  <a:pt x="4669" y="409112"/>
                </a:lnTo>
                <a:lnTo>
                  <a:pt x="588" y="416515"/>
                </a:lnTo>
                <a:lnTo>
                  <a:pt x="0" y="419571"/>
                </a:lnTo>
                <a:lnTo>
                  <a:pt x="97802" y="472619"/>
                </a:lnTo>
                <a:lnTo>
                  <a:pt x="108953" y="475273"/>
                </a:lnTo>
                <a:lnTo>
                  <a:pt x="119456" y="476899"/>
                </a:lnTo>
                <a:lnTo>
                  <a:pt x="122237" y="477394"/>
                </a:lnTo>
                <a:lnTo>
                  <a:pt x="129956" y="474351"/>
                </a:lnTo>
                <a:lnTo>
                  <a:pt x="140651" y="465577"/>
                </a:lnTo>
                <a:lnTo>
                  <a:pt x="152102" y="454530"/>
                </a:lnTo>
                <a:lnTo>
                  <a:pt x="162085" y="444664"/>
                </a:lnTo>
                <a:lnTo>
                  <a:pt x="167398" y="440031"/>
                </a:lnTo>
                <a:lnTo>
                  <a:pt x="172492" y="431282"/>
                </a:lnTo>
                <a:lnTo>
                  <a:pt x="176896" y="424817"/>
                </a:lnTo>
                <a:lnTo>
                  <a:pt x="180780" y="420214"/>
                </a:lnTo>
                <a:lnTo>
                  <a:pt x="184310" y="417051"/>
                </a:lnTo>
                <a:lnTo>
                  <a:pt x="187656" y="414905"/>
                </a:lnTo>
                <a:lnTo>
                  <a:pt x="190986" y="413355"/>
                </a:lnTo>
                <a:lnTo>
                  <a:pt x="194466" y="411979"/>
                </a:lnTo>
                <a:lnTo>
                  <a:pt x="198267" y="410353"/>
                </a:lnTo>
                <a:lnTo>
                  <a:pt x="202555" y="408056"/>
                </a:lnTo>
                <a:lnTo>
                  <a:pt x="207499" y="404666"/>
                </a:lnTo>
                <a:lnTo>
                  <a:pt x="213267" y="399761"/>
                </a:lnTo>
                <a:lnTo>
                  <a:pt x="220028" y="392918"/>
                </a:lnTo>
                <a:lnTo>
                  <a:pt x="227948" y="383715"/>
                </a:lnTo>
                <a:lnTo>
                  <a:pt x="237197" y="371729"/>
                </a:lnTo>
                <a:lnTo>
                  <a:pt x="241122" y="366320"/>
                </a:lnTo>
                <a:lnTo>
                  <a:pt x="248712" y="355915"/>
                </a:lnTo>
                <a:lnTo>
                  <a:pt x="256479" y="345671"/>
                </a:lnTo>
                <a:lnTo>
                  <a:pt x="264405" y="335573"/>
                </a:lnTo>
                <a:lnTo>
                  <a:pt x="272472" y="325611"/>
                </a:lnTo>
                <a:lnTo>
                  <a:pt x="280661" y="315772"/>
                </a:lnTo>
                <a:lnTo>
                  <a:pt x="288955" y="306043"/>
                </a:lnTo>
                <a:lnTo>
                  <a:pt x="297334" y="296412"/>
                </a:lnTo>
                <a:lnTo>
                  <a:pt x="305782" y="286866"/>
                </a:lnTo>
                <a:lnTo>
                  <a:pt x="314279" y="277394"/>
                </a:lnTo>
                <a:lnTo>
                  <a:pt x="322808" y="267983"/>
                </a:lnTo>
                <a:lnTo>
                  <a:pt x="331349" y="258620"/>
                </a:lnTo>
                <a:lnTo>
                  <a:pt x="339886" y="249293"/>
                </a:lnTo>
                <a:lnTo>
                  <a:pt x="348399" y="239990"/>
                </a:lnTo>
                <a:lnTo>
                  <a:pt x="356871" y="230698"/>
                </a:lnTo>
                <a:lnTo>
                  <a:pt x="365283" y="221405"/>
                </a:lnTo>
                <a:lnTo>
                  <a:pt x="373617" y="212099"/>
                </a:lnTo>
                <a:lnTo>
                  <a:pt x="377710" y="207481"/>
                </a:lnTo>
                <a:lnTo>
                  <a:pt x="386145" y="197793"/>
                </a:lnTo>
                <a:lnTo>
                  <a:pt x="394432" y="188074"/>
                </a:lnTo>
                <a:lnTo>
                  <a:pt x="402639" y="178363"/>
                </a:lnTo>
                <a:lnTo>
                  <a:pt x="410831" y="168697"/>
                </a:lnTo>
                <a:lnTo>
                  <a:pt x="419074" y="159112"/>
                </a:lnTo>
                <a:lnTo>
                  <a:pt x="427434" y="149647"/>
                </a:lnTo>
                <a:lnTo>
                  <a:pt x="435979" y="140339"/>
                </a:lnTo>
                <a:lnTo>
                  <a:pt x="444774" y="131225"/>
                </a:lnTo>
                <a:lnTo>
                  <a:pt x="453886" y="122343"/>
                </a:lnTo>
                <a:lnTo>
                  <a:pt x="463380" y="113730"/>
                </a:lnTo>
                <a:lnTo>
                  <a:pt x="463511" y="113615"/>
                </a:lnTo>
                <a:lnTo>
                  <a:pt x="471999" y="104353"/>
                </a:lnTo>
                <a:lnTo>
                  <a:pt x="479084" y="93567"/>
                </a:lnTo>
                <a:lnTo>
                  <a:pt x="485442" y="82154"/>
                </a:lnTo>
                <a:lnTo>
                  <a:pt x="491746" y="71009"/>
                </a:lnTo>
                <a:lnTo>
                  <a:pt x="496595" y="63704"/>
                </a:lnTo>
                <a:lnTo>
                  <a:pt x="504094" y="53176"/>
                </a:lnTo>
                <a:lnTo>
                  <a:pt x="511429" y="43121"/>
                </a:lnTo>
                <a:lnTo>
                  <a:pt x="519742" y="33450"/>
                </a:lnTo>
                <a:lnTo>
                  <a:pt x="519874" y="33313"/>
                </a:lnTo>
                <a:lnTo>
                  <a:pt x="528089" y="24225"/>
                </a:lnTo>
                <a:lnTo>
                  <a:pt x="532127" y="18429"/>
                </a:lnTo>
                <a:lnTo>
                  <a:pt x="535810" y="12314"/>
                </a:lnTo>
                <a:lnTo>
                  <a:pt x="542962" y="2269"/>
                </a:lnTo>
                <a:lnTo>
                  <a:pt x="543280" y="1855"/>
                </a:lnTo>
                <a:lnTo>
                  <a:pt x="546821" y="-4022"/>
                </a:lnTo>
                <a:lnTo>
                  <a:pt x="554181" y="-15930"/>
                </a:lnTo>
                <a:lnTo>
                  <a:pt x="563421" y="-30775"/>
                </a:lnTo>
                <a:lnTo>
                  <a:pt x="572604" y="-45461"/>
                </a:lnTo>
                <a:lnTo>
                  <a:pt x="579793" y="-56892"/>
                </a:lnTo>
                <a:lnTo>
                  <a:pt x="582968" y="-61860"/>
                </a:lnTo>
                <a:lnTo>
                  <a:pt x="590489" y="-71940"/>
                </a:lnTo>
                <a:lnTo>
                  <a:pt x="598579" y="-81771"/>
                </a:lnTo>
                <a:lnTo>
                  <a:pt x="606590" y="-91725"/>
                </a:lnTo>
                <a:lnTo>
                  <a:pt x="613689" y="-101877"/>
                </a:lnTo>
                <a:lnTo>
                  <a:pt x="607387" y="-91447"/>
                </a:lnTo>
                <a:lnTo>
                  <a:pt x="599590" y="-81169"/>
                </a:lnTo>
                <a:lnTo>
                  <a:pt x="591220" y="-71037"/>
                </a:lnTo>
                <a:lnTo>
                  <a:pt x="583201" y="-61045"/>
                </a:lnTo>
                <a:lnTo>
                  <a:pt x="580440" y="-57288"/>
                </a:lnTo>
                <a:lnTo>
                  <a:pt x="576893" y="-51725"/>
                </a:lnTo>
                <a:lnTo>
                  <a:pt x="569107" y="-39372"/>
                </a:lnTo>
                <a:lnTo>
                  <a:pt x="559493" y="-24072"/>
                </a:lnTo>
                <a:lnTo>
                  <a:pt x="550461" y="-9666"/>
                </a:lnTo>
                <a:lnTo>
                  <a:pt x="544423" y="0"/>
                </a:lnTo>
                <a:lnTo>
                  <a:pt x="545202" y="11979"/>
                </a:lnTo>
                <a:lnTo>
                  <a:pt x="551726" y="23801"/>
                </a:lnTo>
                <a:lnTo>
                  <a:pt x="552919" y="26519"/>
                </a:lnTo>
                <a:lnTo>
                  <a:pt x="556250" y="34120"/>
                </a:lnTo>
                <a:lnTo>
                  <a:pt x="559056" y="35723"/>
                </a:lnTo>
                <a:lnTo>
                  <a:pt x="561880" y="34990"/>
                </a:lnTo>
                <a:lnTo>
                  <a:pt x="565266" y="35584"/>
                </a:lnTo>
                <a:lnTo>
                  <a:pt x="569755" y="41168"/>
                </a:lnTo>
                <a:lnTo>
                  <a:pt x="571004" y="43549"/>
                </a:lnTo>
                <a:lnTo>
                  <a:pt x="576614" y="55016"/>
                </a:lnTo>
                <a:lnTo>
                  <a:pt x="582076" y="66211"/>
                </a:lnTo>
                <a:lnTo>
                  <a:pt x="587558" y="77265"/>
                </a:lnTo>
                <a:lnTo>
                  <a:pt x="593230" y="88312"/>
                </a:lnTo>
                <a:lnTo>
                  <a:pt x="599260" y="99484"/>
                </a:lnTo>
                <a:lnTo>
                  <a:pt x="605817" y="110912"/>
                </a:lnTo>
                <a:lnTo>
                  <a:pt x="608711" y="115723"/>
                </a:lnTo>
                <a:lnTo>
                  <a:pt x="614295" y="124618"/>
                </a:lnTo>
                <a:lnTo>
                  <a:pt x="621342" y="135514"/>
                </a:lnTo>
                <a:lnTo>
                  <a:pt x="629197" y="147523"/>
                </a:lnTo>
                <a:lnTo>
                  <a:pt x="637202" y="159755"/>
                </a:lnTo>
                <a:lnTo>
                  <a:pt x="644702" y="171321"/>
                </a:lnTo>
                <a:lnTo>
                  <a:pt x="651038" y="181332"/>
                </a:lnTo>
                <a:lnTo>
                  <a:pt x="653986" y="186183"/>
                </a:lnTo>
                <a:lnTo>
                  <a:pt x="654926" y="187770"/>
                </a:lnTo>
                <a:lnTo>
                  <a:pt x="672261" y="198870"/>
                </a:lnTo>
                <a:lnTo>
                  <a:pt x="672350" y="199150"/>
                </a:lnTo>
                <a:lnTo>
                  <a:pt x="675398" y="208725"/>
                </a:lnTo>
                <a:lnTo>
                  <a:pt x="672998" y="209856"/>
                </a:lnTo>
                <a:lnTo>
                  <a:pt x="674573" y="220956"/>
                </a:lnTo>
                <a:lnTo>
                  <a:pt x="676505" y="229516"/>
                </a:lnTo>
                <a:lnTo>
                  <a:pt x="678816" y="232850"/>
                </a:lnTo>
                <a:lnTo>
                  <a:pt x="681339" y="233088"/>
                </a:lnTo>
                <a:lnTo>
                  <a:pt x="683912" y="232361"/>
                </a:lnTo>
                <a:lnTo>
                  <a:pt x="686369" y="232799"/>
                </a:lnTo>
                <a:lnTo>
                  <a:pt x="690168" y="244768"/>
                </a:lnTo>
                <a:lnTo>
                  <a:pt x="691420" y="256976"/>
                </a:lnTo>
                <a:lnTo>
                  <a:pt x="692195" y="269440"/>
                </a:lnTo>
                <a:lnTo>
                  <a:pt x="692554" y="282103"/>
                </a:lnTo>
                <a:lnTo>
                  <a:pt x="692555" y="294909"/>
                </a:lnTo>
                <a:lnTo>
                  <a:pt x="692256" y="307800"/>
                </a:lnTo>
                <a:lnTo>
                  <a:pt x="691716" y="320721"/>
                </a:lnTo>
                <a:lnTo>
                  <a:pt x="690994" y="333615"/>
                </a:lnTo>
                <a:lnTo>
                  <a:pt x="690147" y="346424"/>
                </a:lnTo>
                <a:lnTo>
                  <a:pt x="689236" y="359092"/>
                </a:lnTo>
                <a:lnTo>
                  <a:pt x="688318" y="371563"/>
                </a:lnTo>
                <a:lnTo>
                  <a:pt x="687463" y="383617"/>
                </a:lnTo>
                <a:lnTo>
                  <a:pt x="687451" y="396522"/>
                </a:lnTo>
                <a:lnTo>
                  <a:pt x="688740" y="4089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3666060" y="6396429"/>
            <a:ext cx="70408" cy="103733"/>
          </a:xfrm>
          <a:custGeom>
            <a:avLst/>
            <a:gdLst/>
            <a:ahLst/>
            <a:cxnLst/>
            <a:rect l="l" t="t" r="r" b="b"/>
            <a:pathLst>
              <a:path w="70408" h="103733">
                <a:moveTo>
                  <a:pt x="37160" y="44589"/>
                </a:moveTo>
                <a:lnTo>
                  <a:pt x="33613" y="50152"/>
                </a:lnTo>
                <a:lnTo>
                  <a:pt x="25827" y="62505"/>
                </a:lnTo>
                <a:lnTo>
                  <a:pt x="16212" y="77805"/>
                </a:lnTo>
                <a:lnTo>
                  <a:pt x="7180" y="92210"/>
                </a:lnTo>
                <a:lnTo>
                  <a:pt x="1142" y="101877"/>
                </a:lnTo>
                <a:lnTo>
                  <a:pt x="0" y="103733"/>
                </a:lnTo>
                <a:lnTo>
                  <a:pt x="3541" y="97855"/>
                </a:lnTo>
                <a:lnTo>
                  <a:pt x="10900" y="85947"/>
                </a:lnTo>
                <a:lnTo>
                  <a:pt x="20141" y="71102"/>
                </a:lnTo>
                <a:lnTo>
                  <a:pt x="29324" y="56416"/>
                </a:lnTo>
                <a:lnTo>
                  <a:pt x="36512" y="44984"/>
                </a:lnTo>
                <a:lnTo>
                  <a:pt x="39687" y="40017"/>
                </a:lnTo>
                <a:lnTo>
                  <a:pt x="47208" y="29937"/>
                </a:lnTo>
                <a:lnTo>
                  <a:pt x="55298" y="20106"/>
                </a:lnTo>
                <a:lnTo>
                  <a:pt x="63309" y="10152"/>
                </a:lnTo>
                <a:lnTo>
                  <a:pt x="70408" y="0"/>
                </a:lnTo>
                <a:lnTo>
                  <a:pt x="64107" y="10430"/>
                </a:lnTo>
                <a:lnTo>
                  <a:pt x="56309" y="20708"/>
                </a:lnTo>
                <a:lnTo>
                  <a:pt x="47939" y="30840"/>
                </a:lnTo>
                <a:lnTo>
                  <a:pt x="39920" y="40831"/>
                </a:lnTo>
                <a:lnTo>
                  <a:pt x="37160" y="4458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3122781" y="6191028"/>
            <a:ext cx="833363" cy="784673"/>
          </a:xfrm>
          <a:custGeom>
            <a:avLst/>
            <a:gdLst/>
            <a:ahLst/>
            <a:cxnLst/>
            <a:rect l="l" t="t" r="r" b="b"/>
            <a:pathLst>
              <a:path w="833363" h="784673">
                <a:moveTo>
                  <a:pt x="824103" y="641202"/>
                </a:moveTo>
                <a:lnTo>
                  <a:pt x="825425" y="628483"/>
                </a:lnTo>
                <a:lnTo>
                  <a:pt x="826638" y="615833"/>
                </a:lnTo>
                <a:lnTo>
                  <a:pt x="827762" y="603225"/>
                </a:lnTo>
                <a:lnTo>
                  <a:pt x="828816" y="590634"/>
                </a:lnTo>
                <a:lnTo>
                  <a:pt x="829822" y="578034"/>
                </a:lnTo>
                <a:lnTo>
                  <a:pt x="830799" y="565400"/>
                </a:lnTo>
                <a:lnTo>
                  <a:pt x="831767" y="552705"/>
                </a:lnTo>
                <a:lnTo>
                  <a:pt x="832459" y="543653"/>
                </a:lnTo>
                <a:lnTo>
                  <a:pt x="833195" y="533014"/>
                </a:lnTo>
                <a:lnTo>
                  <a:pt x="833363" y="527317"/>
                </a:lnTo>
                <a:lnTo>
                  <a:pt x="833070" y="524689"/>
                </a:lnTo>
                <a:lnTo>
                  <a:pt x="832424" y="523255"/>
                </a:lnTo>
                <a:lnTo>
                  <a:pt x="831533" y="521143"/>
                </a:lnTo>
                <a:lnTo>
                  <a:pt x="830504" y="516479"/>
                </a:lnTo>
                <a:lnTo>
                  <a:pt x="829445" y="507389"/>
                </a:lnTo>
                <a:lnTo>
                  <a:pt x="829221" y="504638"/>
                </a:lnTo>
                <a:lnTo>
                  <a:pt x="829760" y="492185"/>
                </a:lnTo>
                <a:lnTo>
                  <a:pt x="829744" y="479930"/>
                </a:lnTo>
                <a:lnTo>
                  <a:pt x="828789" y="476203"/>
                </a:lnTo>
                <a:lnTo>
                  <a:pt x="823016" y="465048"/>
                </a:lnTo>
                <a:lnTo>
                  <a:pt x="815497" y="454564"/>
                </a:lnTo>
                <a:lnTo>
                  <a:pt x="808490" y="443930"/>
                </a:lnTo>
                <a:lnTo>
                  <a:pt x="802268" y="431222"/>
                </a:lnTo>
                <a:lnTo>
                  <a:pt x="797218" y="419551"/>
                </a:lnTo>
                <a:lnTo>
                  <a:pt x="792637" y="407764"/>
                </a:lnTo>
                <a:lnTo>
                  <a:pt x="788442" y="395872"/>
                </a:lnTo>
                <a:lnTo>
                  <a:pt x="784547" y="383886"/>
                </a:lnTo>
                <a:lnTo>
                  <a:pt x="780869" y="371819"/>
                </a:lnTo>
                <a:lnTo>
                  <a:pt x="777323" y="359682"/>
                </a:lnTo>
                <a:lnTo>
                  <a:pt x="773826" y="347487"/>
                </a:lnTo>
                <a:lnTo>
                  <a:pt x="770294" y="335245"/>
                </a:lnTo>
                <a:lnTo>
                  <a:pt x="766642" y="322969"/>
                </a:lnTo>
                <a:lnTo>
                  <a:pt x="762786" y="310669"/>
                </a:lnTo>
                <a:lnTo>
                  <a:pt x="760869" y="304855"/>
                </a:lnTo>
                <a:lnTo>
                  <a:pt x="756044" y="292878"/>
                </a:lnTo>
                <a:lnTo>
                  <a:pt x="750195" y="281545"/>
                </a:lnTo>
                <a:lnTo>
                  <a:pt x="743785" y="270589"/>
                </a:lnTo>
                <a:lnTo>
                  <a:pt x="737276" y="259742"/>
                </a:lnTo>
                <a:lnTo>
                  <a:pt x="731131" y="248737"/>
                </a:lnTo>
                <a:lnTo>
                  <a:pt x="725514" y="236631"/>
                </a:lnTo>
                <a:lnTo>
                  <a:pt x="720875" y="224617"/>
                </a:lnTo>
                <a:lnTo>
                  <a:pt x="716589" y="212130"/>
                </a:lnTo>
                <a:lnTo>
                  <a:pt x="712571" y="199650"/>
                </a:lnTo>
                <a:lnTo>
                  <a:pt x="708735" y="187655"/>
                </a:lnTo>
                <a:lnTo>
                  <a:pt x="706831" y="181906"/>
                </a:lnTo>
                <a:lnTo>
                  <a:pt x="702749" y="169924"/>
                </a:lnTo>
                <a:lnTo>
                  <a:pt x="698807" y="157817"/>
                </a:lnTo>
                <a:lnTo>
                  <a:pt x="695353" y="145569"/>
                </a:lnTo>
                <a:lnTo>
                  <a:pt x="694664" y="142727"/>
                </a:lnTo>
                <a:lnTo>
                  <a:pt x="691676" y="130439"/>
                </a:lnTo>
                <a:lnTo>
                  <a:pt x="688907" y="118743"/>
                </a:lnTo>
                <a:lnTo>
                  <a:pt x="686700" y="107201"/>
                </a:lnTo>
                <a:lnTo>
                  <a:pt x="685398" y="95375"/>
                </a:lnTo>
                <a:lnTo>
                  <a:pt x="685345" y="82829"/>
                </a:lnTo>
                <a:lnTo>
                  <a:pt x="686883" y="69123"/>
                </a:lnTo>
                <a:lnTo>
                  <a:pt x="687324" y="66666"/>
                </a:lnTo>
                <a:lnTo>
                  <a:pt x="674098" y="71499"/>
                </a:lnTo>
                <a:lnTo>
                  <a:pt x="661873" y="74864"/>
                </a:lnTo>
                <a:lnTo>
                  <a:pt x="650205" y="76870"/>
                </a:lnTo>
                <a:lnTo>
                  <a:pt x="638649" y="77625"/>
                </a:lnTo>
                <a:lnTo>
                  <a:pt x="626762" y="77239"/>
                </a:lnTo>
                <a:lnTo>
                  <a:pt x="614098" y="75821"/>
                </a:lnTo>
                <a:lnTo>
                  <a:pt x="603123" y="74020"/>
                </a:lnTo>
                <a:lnTo>
                  <a:pt x="590843" y="71628"/>
                </a:lnTo>
                <a:lnTo>
                  <a:pt x="578495" y="68895"/>
                </a:lnTo>
                <a:lnTo>
                  <a:pt x="566113" y="65814"/>
                </a:lnTo>
                <a:lnTo>
                  <a:pt x="553737" y="62384"/>
                </a:lnTo>
                <a:lnTo>
                  <a:pt x="541402" y="58597"/>
                </a:lnTo>
                <a:lnTo>
                  <a:pt x="529146" y="54451"/>
                </a:lnTo>
                <a:lnTo>
                  <a:pt x="517006" y="49941"/>
                </a:lnTo>
                <a:lnTo>
                  <a:pt x="505019" y="45063"/>
                </a:lnTo>
                <a:lnTo>
                  <a:pt x="493223" y="39811"/>
                </a:lnTo>
                <a:lnTo>
                  <a:pt x="481655" y="34182"/>
                </a:lnTo>
                <a:lnTo>
                  <a:pt x="470351" y="28171"/>
                </a:lnTo>
                <a:lnTo>
                  <a:pt x="459349" y="21774"/>
                </a:lnTo>
                <a:lnTo>
                  <a:pt x="448686" y="14986"/>
                </a:lnTo>
                <a:lnTo>
                  <a:pt x="434468" y="4050"/>
                </a:lnTo>
                <a:lnTo>
                  <a:pt x="427637" y="0"/>
                </a:lnTo>
                <a:lnTo>
                  <a:pt x="420478" y="3495"/>
                </a:lnTo>
                <a:lnTo>
                  <a:pt x="417220" y="7624"/>
                </a:lnTo>
                <a:lnTo>
                  <a:pt x="411527" y="18165"/>
                </a:lnTo>
                <a:lnTo>
                  <a:pt x="406058" y="30583"/>
                </a:lnTo>
                <a:lnTo>
                  <a:pt x="401383" y="40187"/>
                </a:lnTo>
                <a:lnTo>
                  <a:pt x="402437" y="43768"/>
                </a:lnTo>
                <a:lnTo>
                  <a:pt x="396749" y="54495"/>
                </a:lnTo>
                <a:lnTo>
                  <a:pt x="391050" y="65735"/>
                </a:lnTo>
                <a:lnTo>
                  <a:pt x="385588" y="77402"/>
                </a:lnTo>
                <a:lnTo>
                  <a:pt x="380611" y="89410"/>
                </a:lnTo>
                <a:lnTo>
                  <a:pt x="376365" y="101672"/>
                </a:lnTo>
                <a:lnTo>
                  <a:pt x="373097" y="114103"/>
                </a:lnTo>
                <a:lnTo>
                  <a:pt x="370423" y="127853"/>
                </a:lnTo>
                <a:lnTo>
                  <a:pt x="368160" y="140486"/>
                </a:lnTo>
                <a:lnTo>
                  <a:pt x="365759" y="152819"/>
                </a:lnTo>
                <a:lnTo>
                  <a:pt x="362835" y="164909"/>
                </a:lnTo>
                <a:lnTo>
                  <a:pt x="359000" y="176813"/>
                </a:lnTo>
                <a:lnTo>
                  <a:pt x="353868" y="188590"/>
                </a:lnTo>
                <a:lnTo>
                  <a:pt x="352399" y="191406"/>
                </a:lnTo>
                <a:lnTo>
                  <a:pt x="346588" y="202870"/>
                </a:lnTo>
                <a:lnTo>
                  <a:pt x="341344" y="214424"/>
                </a:lnTo>
                <a:lnTo>
                  <a:pt x="336459" y="226048"/>
                </a:lnTo>
                <a:lnTo>
                  <a:pt x="331726" y="237720"/>
                </a:lnTo>
                <a:lnTo>
                  <a:pt x="326937" y="249419"/>
                </a:lnTo>
                <a:lnTo>
                  <a:pt x="321885" y="261126"/>
                </a:lnTo>
                <a:lnTo>
                  <a:pt x="319011" y="267364"/>
                </a:lnTo>
                <a:lnTo>
                  <a:pt x="313504" y="278780"/>
                </a:lnTo>
                <a:lnTo>
                  <a:pt x="307842" y="290132"/>
                </a:lnTo>
                <a:lnTo>
                  <a:pt x="302055" y="301432"/>
                </a:lnTo>
                <a:lnTo>
                  <a:pt x="296172" y="312693"/>
                </a:lnTo>
                <a:lnTo>
                  <a:pt x="290223" y="323926"/>
                </a:lnTo>
                <a:lnTo>
                  <a:pt x="284237" y="335144"/>
                </a:lnTo>
                <a:lnTo>
                  <a:pt x="278244" y="346358"/>
                </a:lnTo>
                <a:lnTo>
                  <a:pt x="272274" y="357580"/>
                </a:lnTo>
                <a:lnTo>
                  <a:pt x="266355" y="368824"/>
                </a:lnTo>
                <a:lnTo>
                  <a:pt x="260518" y="380099"/>
                </a:lnTo>
                <a:lnTo>
                  <a:pt x="257505" y="386020"/>
                </a:lnTo>
                <a:lnTo>
                  <a:pt x="252105" y="397597"/>
                </a:lnTo>
                <a:lnTo>
                  <a:pt x="247369" y="409438"/>
                </a:lnTo>
                <a:lnTo>
                  <a:pt x="243165" y="421486"/>
                </a:lnTo>
                <a:lnTo>
                  <a:pt x="239363" y="433687"/>
                </a:lnTo>
                <a:lnTo>
                  <a:pt x="235833" y="445986"/>
                </a:lnTo>
                <a:lnTo>
                  <a:pt x="232444" y="458327"/>
                </a:lnTo>
                <a:lnTo>
                  <a:pt x="229066" y="470654"/>
                </a:lnTo>
                <a:lnTo>
                  <a:pt x="225567" y="482913"/>
                </a:lnTo>
                <a:lnTo>
                  <a:pt x="221817" y="495048"/>
                </a:lnTo>
                <a:lnTo>
                  <a:pt x="217686" y="507003"/>
                </a:lnTo>
                <a:lnTo>
                  <a:pt x="213042" y="518723"/>
                </a:lnTo>
                <a:lnTo>
                  <a:pt x="207756" y="530154"/>
                </a:lnTo>
                <a:lnTo>
                  <a:pt x="205689" y="534153"/>
                </a:lnTo>
                <a:lnTo>
                  <a:pt x="199077" y="544521"/>
                </a:lnTo>
                <a:lnTo>
                  <a:pt x="191041" y="554009"/>
                </a:lnTo>
                <a:lnTo>
                  <a:pt x="181899" y="562810"/>
                </a:lnTo>
                <a:lnTo>
                  <a:pt x="171966" y="571113"/>
                </a:lnTo>
                <a:lnTo>
                  <a:pt x="161560" y="579112"/>
                </a:lnTo>
                <a:lnTo>
                  <a:pt x="150997" y="586997"/>
                </a:lnTo>
                <a:lnTo>
                  <a:pt x="140595" y="594961"/>
                </a:lnTo>
                <a:lnTo>
                  <a:pt x="130669" y="603193"/>
                </a:lnTo>
                <a:lnTo>
                  <a:pt x="121536" y="611886"/>
                </a:lnTo>
                <a:lnTo>
                  <a:pt x="116052" y="618024"/>
                </a:lnTo>
                <a:lnTo>
                  <a:pt x="113516" y="620138"/>
                </a:lnTo>
                <a:lnTo>
                  <a:pt x="107397" y="624946"/>
                </a:lnTo>
                <a:lnTo>
                  <a:pt x="98381" y="632003"/>
                </a:lnTo>
                <a:lnTo>
                  <a:pt x="87159" y="640869"/>
                </a:lnTo>
                <a:lnTo>
                  <a:pt x="74419" y="651100"/>
                </a:lnTo>
                <a:lnTo>
                  <a:pt x="60849" y="662255"/>
                </a:lnTo>
                <a:lnTo>
                  <a:pt x="47139" y="673890"/>
                </a:lnTo>
                <a:lnTo>
                  <a:pt x="33978" y="685564"/>
                </a:lnTo>
                <a:lnTo>
                  <a:pt x="22053" y="696834"/>
                </a:lnTo>
                <a:lnTo>
                  <a:pt x="12054" y="707257"/>
                </a:lnTo>
                <a:lnTo>
                  <a:pt x="4669" y="716391"/>
                </a:lnTo>
                <a:lnTo>
                  <a:pt x="588" y="723794"/>
                </a:lnTo>
                <a:lnTo>
                  <a:pt x="0" y="726850"/>
                </a:lnTo>
                <a:lnTo>
                  <a:pt x="97802" y="779898"/>
                </a:lnTo>
                <a:lnTo>
                  <a:pt x="108953" y="782553"/>
                </a:lnTo>
                <a:lnTo>
                  <a:pt x="119456" y="784178"/>
                </a:lnTo>
                <a:lnTo>
                  <a:pt x="122237" y="784673"/>
                </a:lnTo>
                <a:lnTo>
                  <a:pt x="129956" y="781630"/>
                </a:lnTo>
                <a:lnTo>
                  <a:pt x="140651" y="772857"/>
                </a:lnTo>
                <a:lnTo>
                  <a:pt x="152102" y="761809"/>
                </a:lnTo>
                <a:lnTo>
                  <a:pt x="162085" y="751943"/>
                </a:lnTo>
                <a:lnTo>
                  <a:pt x="167398" y="747310"/>
                </a:lnTo>
                <a:lnTo>
                  <a:pt x="172492" y="738561"/>
                </a:lnTo>
                <a:lnTo>
                  <a:pt x="176896" y="732096"/>
                </a:lnTo>
                <a:lnTo>
                  <a:pt x="180780" y="727493"/>
                </a:lnTo>
                <a:lnTo>
                  <a:pt x="184310" y="724330"/>
                </a:lnTo>
                <a:lnTo>
                  <a:pt x="187656" y="722185"/>
                </a:lnTo>
                <a:lnTo>
                  <a:pt x="190986" y="720635"/>
                </a:lnTo>
                <a:lnTo>
                  <a:pt x="194466" y="719258"/>
                </a:lnTo>
                <a:lnTo>
                  <a:pt x="198267" y="717633"/>
                </a:lnTo>
                <a:lnTo>
                  <a:pt x="202555" y="715336"/>
                </a:lnTo>
                <a:lnTo>
                  <a:pt x="207499" y="711946"/>
                </a:lnTo>
                <a:lnTo>
                  <a:pt x="213267" y="707040"/>
                </a:lnTo>
                <a:lnTo>
                  <a:pt x="220028" y="700197"/>
                </a:lnTo>
                <a:lnTo>
                  <a:pt x="227948" y="690994"/>
                </a:lnTo>
                <a:lnTo>
                  <a:pt x="237197" y="679009"/>
                </a:lnTo>
                <a:lnTo>
                  <a:pt x="241122" y="673599"/>
                </a:lnTo>
                <a:lnTo>
                  <a:pt x="248712" y="663195"/>
                </a:lnTo>
                <a:lnTo>
                  <a:pt x="256479" y="652950"/>
                </a:lnTo>
                <a:lnTo>
                  <a:pt x="264405" y="642853"/>
                </a:lnTo>
                <a:lnTo>
                  <a:pt x="272472" y="632891"/>
                </a:lnTo>
                <a:lnTo>
                  <a:pt x="280661" y="623051"/>
                </a:lnTo>
                <a:lnTo>
                  <a:pt x="288955" y="613322"/>
                </a:lnTo>
                <a:lnTo>
                  <a:pt x="297334" y="603691"/>
                </a:lnTo>
                <a:lnTo>
                  <a:pt x="305782" y="594146"/>
                </a:lnTo>
                <a:lnTo>
                  <a:pt x="314279" y="584674"/>
                </a:lnTo>
                <a:lnTo>
                  <a:pt x="322808" y="575262"/>
                </a:lnTo>
                <a:lnTo>
                  <a:pt x="331349" y="565899"/>
                </a:lnTo>
                <a:lnTo>
                  <a:pt x="339886" y="556573"/>
                </a:lnTo>
                <a:lnTo>
                  <a:pt x="348399" y="547269"/>
                </a:lnTo>
                <a:lnTo>
                  <a:pt x="356871" y="537978"/>
                </a:lnTo>
                <a:lnTo>
                  <a:pt x="365283" y="528685"/>
                </a:lnTo>
                <a:lnTo>
                  <a:pt x="373617" y="519379"/>
                </a:lnTo>
                <a:lnTo>
                  <a:pt x="377710" y="514760"/>
                </a:lnTo>
                <a:lnTo>
                  <a:pt x="386145" y="505072"/>
                </a:lnTo>
                <a:lnTo>
                  <a:pt x="394432" y="495354"/>
                </a:lnTo>
                <a:lnTo>
                  <a:pt x="402639" y="485643"/>
                </a:lnTo>
                <a:lnTo>
                  <a:pt x="410831" y="475976"/>
                </a:lnTo>
                <a:lnTo>
                  <a:pt x="419074" y="466392"/>
                </a:lnTo>
                <a:lnTo>
                  <a:pt x="427434" y="456927"/>
                </a:lnTo>
                <a:lnTo>
                  <a:pt x="435979" y="447618"/>
                </a:lnTo>
                <a:lnTo>
                  <a:pt x="444774" y="438504"/>
                </a:lnTo>
                <a:lnTo>
                  <a:pt x="453886" y="429622"/>
                </a:lnTo>
                <a:lnTo>
                  <a:pt x="463380" y="421009"/>
                </a:lnTo>
                <a:lnTo>
                  <a:pt x="463511" y="420895"/>
                </a:lnTo>
                <a:lnTo>
                  <a:pt x="471999" y="411632"/>
                </a:lnTo>
                <a:lnTo>
                  <a:pt x="479084" y="400846"/>
                </a:lnTo>
                <a:lnTo>
                  <a:pt x="485442" y="389433"/>
                </a:lnTo>
                <a:lnTo>
                  <a:pt x="491746" y="378289"/>
                </a:lnTo>
                <a:lnTo>
                  <a:pt x="496595" y="370984"/>
                </a:lnTo>
                <a:lnTo>
                  <a:pt x="504094" y="360456"/>
                </a:lnTo>
                <a:lnTo>
                  <a:pt x="511429" y="350400"/>
                </a:lnTo>
                <a:lnTo>
                  <a:pt x="519742" y="340729"/>
                </a:lnTo>
                <a:lnTo>
                  <a:pt x="519874" y="340593"/>
                </a:lnTo>
                <a:lnTo>
                  <a:pt x="528089" y="331505"/>
                </a:lnTo>
                <a:lnTo>
                  <a:pt x="532127" y="325709"/>
                </a:lnTo>
                <a:lnTo>
                  <a:pt x="535810" y="319593"/>
                </a:lnTo>
                <a:lnTo>
                  <a:pt x="542962" y="309548"/>
                </a:lnTo>
                <a:lnTo>
                  <a:pt x="543280" y="309135"/>
                </a:lnTo>
                <a:lnTo>
                  <a:pt x="545202" y="319259"/>
                </a:lnTo>
                <a:lnTo>
                  <a:pt x="551726" y="331080"/>
                </a:lnTo>
                <a:lnTo>
                  <a:pt x="552919" y="333798"/>
                </a:lnTo>
                <a:lnTo>
                  <a:pt x="556250" y="341400"/>
                </a:lnTo>
                <a:lnTo>
                  <a:pt x="559056" y="343002"/>
                </a:lnTo>
                <a:lnTo>
                  <a:pt x="561880" y="342269"/>
                </a:lnTo>
                <a:lnTo>
                  <a:pt x="565266" y="342863"/>
                </a:lnTo>
                <a:lnTo>
                  <a:pt x="569755" y="348447"/>
                </a:lnTo>
                <a:lnTo>
                  <a:pt x="571004" y="350829"/>
                </a:lnTo>
                <a:lnTo>
                  <a:pt x="576614" y="362295"/>
                </a:lnTo>
                <a:lnTo>
                  <a:pt x="582076" y="373490"/>
                </a:lnTo>
                <a:lnTo>
                  <a:pt x="587558" y="384545"/>
                </a:lnTo>
                <a:lnTo>
                  <a:pt x="593230" y="395592"/>
                </a:lnTo>
                <a:lnTo>
                  <a:pt x="599260" y="406763"/>
                </a:lnTo>
                <a:lnTo>
                  <a:pt x="605817" y="418191"/>
                </a:lnTo>
                <a:lnTo>
                  <a:pt x="608711" y="423003"/>
                </a:lnTo>
                <a:lnTo>
                  <a:pt x="614295" y="431897"/>
                </a:lnTo>
                <a:lnTo>
                  <a:pt x="621342" y="442794"/>
                </a:lnTo>
                <a:lnTo>
                  <a:pt x="629197" y="454803"/>
                </a:lnTo>
                <a:lnTo>
                  <a:pt x="637202" y="467035"/>
                </a:lnTo>
                <a:lnTo>
                  <a:pt x="644702" y="478601"/>
                </a:lnTo>
                <a:lnTo>
                  <a:pt x="651038" y="488612"/>
                </a:lnTo>
                <a:lnTo>
                  <a:pt x="653986" y="493462"/>
                </a:lnTo>
                <a:lnTo>
                  <a:pt x="654926" y="495050"/>
                </a:lnTo>
                <a:lnTo>
                  <a:pt x="672261" y="506150"/>
                </a:lnTo>
                <a:lnTo>
                  <a:pt x="672350" y="506429"/>
                </a:lnTo>
                <a:lnTo>
                  <a:pt x="675398" y="516005"/>
                </a:lnTo>
                <a:lnTo>
                  <a:pt x="672998" y="517135"/>
                </a:lnTo>
                <a:lnTo>
                  <a:pt x="674573" y="528235"/>
                </a:lnTo>
                <a:lnTo>
                  <a:pt x="676505" y="536796"/>
                </a:lnTo>
                <a:lnTo>
                  <a:pt x="678816" y="540130"/>
                </a:lnTo>
                <a:lnTo>
                  <a:pt x="681339" y="540368"/>
                </a:lnTo>
                <a:lnTo>
                  <a:pt x="683912" y="539640"/>
                </a:lnTo>
                <a:lnTo>
                  <a:pt x="686369" y="540078"/>
                </a:lnTo>
                <a:lnTo>
                  <a:pt x="690168" y="552048"/>
                </a:lnTo>
                <a:lnTo>
                  <a:pt x="691420" y="564256"/>
                </a:lnTo>
                <a:lnTo>
                  <a:pt x="692195" y="576720"/>
                </a:lnTo>
                <a:lnTo>
                  <a:pt x="692554" y="589383"/>
                </a:lnTo>
                <a:lnTo>
                  <a:pt x="692555" y="602188"/>
                </a:lnTo>
                <a:lnTo>
                  <a:pt x="692256" y="615080"/>
                </a:lnTo>
                <a:lnTo>
                  <a:pt x="691716" y="628001"/>
                </a:lnTo>
                <a:lnTo>
                  <a:pt x="690994" y="640894"/>
                </a:lnTo>
                <a:lnTo>
                  <a:pt x="690147" y="653703"/>
                </a:lnTo>
                <a:lnTo>
                  <a:pt x="689236" y="666372"/>
                </a:lnTo>
                <a:lnTo>
                  <a:pt x="688318" y="678843"/>
                </a:lnTo>
                <a:lnTo>
                  <a:pt x="687463" y="690897"/>
                </a:lnTo>
                <a:lnTo>
                  <a:pt x="687451" y="703801"/>
                </a:lnTo>
                <a:lnTo>
                  <a:pt x="688740" y="716245"/>
                </a:lnTo>
                <a:lnTo>
                  <a:pt x="690619" y="728487"/>
                </a:lnTo>
                <a:lnTo>
                  <a:pt x="692377" y="740784"/>
                </a:lnTo>
                <a:lnTo>
                  <a:pt x="693303" y="753396"/>
                </a:lnTo>
                <a:lnTo>
                  <a:pt x="693254" y="759350"/>
                </a:lnTo>
                <a:lnTo>
                  <a:pt x="703231" y="752488"/>
                </a:lnTo>
                <a:lnTo>
                  <a:pt x="713802" y="745906"/>
                </a:lnTo>
                <a:lnTo>
                  <a:pt x="725273" y="740068"/>
                </a:lnTo>
                <a:lnTo>
                  <a:pt x="737945" y="735436"/>
                </a:lnTo>
                <a:lnTo>
                  <a:pt x="751956" y="732699"/>
                </a:lnTo>
                <a:lnTo>
                  <a:pt x="764343" y="731513"/>
                </a:lnTo>
                <a:lnTo>
                  <a:pt x="776818" y="729844"/>
                </a:lnTo>
                <a:lnTo>
                  <a:pt x="780707" y="728984"/>
                </a:lnTo>
                <a:lnTo>
                  <a:pt x="793250" y="727912"/>
                </a:lnTo>
                <a:lnTo>
                  <a:pt x="805115" y="728480"/>
                </a:lnTo>
                <a:lnTo>
                  <a:pt x="815085" y="727018"/>
                </a:lnTo>
                <a:lnTo>
                  <a:pt x="821945" y="719856"/>
                </a:lnTo>
                <a:lnTo>
                  <a:pt x="822236" y="719154"/>
                </a:lnTo>
                <a:lnTo>
                  <a:pt x="824804" y="708595"/>
                </a:lnTo>
                <a:lnTo>
                  <a:pt x="825625" y="696091"/>
                </a:lnTo>
                <a:lnTo>
                  <a:pt x="825320" y="682519"/>
                </a:lnTo>
                <a:lnTo>
                  <a:pt x="824510" y="668759"/>
                </a:lnTo>
                <a:lnTo>
                  <a:pt x="823815" y="655688"/>
                </a:lnTo>
                <a:lnTo>
                  <a:pt x="823857" y="644184"/>
                </a:lnTo>
                <a:lnTo>
                  <a:pt x="824103" y="6412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3453438" y="6616113"/>
            <a:ext cx="92913" cy="50812"/>
          </a:xfrm>
          <a:custGeom>
            <a:avLst/>
            <a:gdLst/>
            <a:ahLst/>
            <a:cxnLst/>
            <a:rect l="l" t="t" r="r" b="b"/>
            <a:pathLst>
              <a:path w="92913" h="50812">
                <a:moveTo>
                  <a:pt x="92913" y="0"/>
                </a:moveTo>
                <a:lnTo>
                  <a:pt x="82641" y="7209"/>
                </a:lnTo>
                <a:lnTo>
                  <a:pt x="71394" y="13123"/>
                </a:lnTo>
                <a:lnTo>
                  <a:pt x="59521" y="18210"/>
                </a:lnTo>
                <a:lnTo>
                  <a:pt x="47372" y="22940"/>
                </a:lnTo>
                <a:lnTo>
                  <a:pt x="35295" y="27782"/>
                </a:lnTo>
                <a:lnTo>
                  <a:pt x="23640" y="33206"/>
                </a:lnTo>
                <a:lnTo>
                  <a:pt x="12755" y="39682"/>
                </a:lnTo>
                <a:lnTo>
                  <a:pt x="2990" y="47677"/>
                </a:lnTo>
                <a:lnTo>
                  <a:pt x="0" y="508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3795131" y="6594472"/>
            <a:ext cx="21628" cy="102984"/>
          </a:xfrm>
          <a:custGeom>
            <a:avLst/>
            <a:gdLst/>
            <a:ahLst/>
            <a:cxnLst/>
            <a:rect l="l" t="t" r="r" b="b"/>
            <a:pathLst>
              <a:path w="21628" h="102984">
                <a:moveTo>
                  <a:pt x="0" y="102984"/>
                </a:moveTo>
                <a:lnTo>
                  <a:pt x="2163" y="91048"/>
                </a:lnTo>
                <a:lnTo>
                  <a:pt x="4668" y="78155"/>
                </a:lnTo>
                <a:lnTo>
                  <a:pt x="7340" y="65135"/>
                </a:lnTo>
                <a:lnTo>
                  <a:pt x="10005" y="52816"/>
                </a:lnTo>
                <a:lnTo>
                  <a:pt x="10909" y="48806"/>
                </a:lnTo>
                <a:lnTo>
                  <a:pt x="12850" y="36859"/>
                </a:lnTo>
                <a:lnTo>
                  <a:pt x="14743" y="22785"/>
                </a:lnTo>
                <a:lnTo>
                  <a:pt x="17490" y="9399"/>
                </a:lnTo>
                <a:lnTo>
                  <a:pt x="216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3599144" y="6335774"/>
            <a:ext cx="101536" cy="31161"/>
          </a:xfrm>
          <a:custGeom>
            <a:avLst/>
            <a:gdLst/>
            <a:ahLst/>
            <a:cxnLst/>
            <a:rect l="l" t="t" r="r" b="b"/>
            <a:pathLst>
              <a:path w="101536" h="31161">
                <a:moveTo>
                  <a:pt x="101536" y="0"/>
                </a:moveTo>
                <a:lnTo>
                  <a:pt x="100736" y="5715"/>
                </a:lnTo>
                <a:lnTo>
                  <a:pt x="94945" y="11938"/>
                </a:lnTo>
                <a:lnTo>
                  <a:pt x="92227" y="17272"/>
                </a:lnTo>
                <a:lnTo>
                  <a:pt x="87033" y="27520"/>
                </a:lnTo>
                <a:lnTo>
                  <a:pt x="73367" y="29489"/>
                </a:lnTo>
                <a:lnTo>
                  <a:pt x="60633" y="30296"/>
                </a:lnTo>
                <a:lnTo>
                  <a:pt x="48065" y="30914"/>
                </a:lnTo>
                <a:lnTo>
                  <a:pt x="35567" y="31161"/>
                </a:lnTo>
                <a:lnTo>
                  <a:pt x="23039" y="30853"/>
                </a:lnTo>
                <a:lnTo>
                  <a:pt x="10386" y="29807"/>
                </a:lnTo>
                <a:lnTo>
                  <a:pt x="0" y="282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3509177" y="6261111"/>
            <a:ext cx="29108" cy="31369"/>
          </a:xfrm>
          <a:custGeom>
            <a:avLst/>
            <a:gdLst/>
            <a:ahLst/>
            <a:cxnLst/>
            <a:rect l="l" t="t" r="r" b="b"/>
            <a:pathLst>
              <a:path w="29108" h="31369">
                <a:moveTo>
                  <a:pt x="0" y="0"/>
                </a:moveTo>
                <a:lnTo>
                  <a:pt x="6975" y="10514"/>
                </a:lnTo>
                <a:lnTo>
                  <a:pt x="15444" y="21252"/>
                </a:lnTo>
                <a:lnTo>
                  <a:pt x="25210" y="29496"/>
                </a:lnTo>
                <a:lnTo>
                  <a:pt x="29108" y="313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3404949" y="6494054"/>
            <a:ext cx="117729" cy="112369"/>
          </a:xfrm>
          <a:custGeom>
            <a:avLst/>
            <a:gdLst/>
            <a:ahLst/>
            <a:cxnLst/>
            <a:rect l="l" t="t" r="r" b="b"/>
            <a:pathLst>
              <a:path w="117728" h="112369">
                <a:moveTo>
                  <a:pt x="117729" y="36029"/>
                </a:moveTo>
                <a:lnTo>
                  <a:pt x="110814" y="46966"/>
                </a:lnTo>
                <a:lnTo>
                  <a:pt x="103413" y="57141"/>
                </a:lnTo>
                <a:lnTo>
                  <a:pt x="95850" y="67153"/>
                </a:lnTo>
                <a:lnTo>
                  <a:pt x="89674" y="75780"/>
                </a:lnTo>
                <a:lnTo>
                  <a:pt x="82877" y="86972"/>
                </a:lnTo>
                <a:lnTo>
                  <a:pt x="76908" y="98401"/>
                </a:lnTo>
                <a:lnTo>
                  <a:pt x="71219" y="109386"/>
                </a:lnTo>
                <a:lnTo>
                  <a:pt x="69557" y="112369"/>
                </a:lnTo>
                <a:lnTo>
                  <a:pt x="58208" y="109099"/>
                </a:lnTo>
                <a:lnTo>
                  <a:pt x="46976" y="101274"/>
                </a:lnTo>
                <a:lnTo>
                  <a:pt x="37109" y="94068"/>
                </a:lnTo>
                <a:lnTo>
                  <a:pt x="25526" y="87796"/>
                </a:lnTo>
                <a:lnTo>
                  <a:pt x="14192" y="83122"/>
                </a:lnTo>
                <a:lnTo>
                  <a:pt x="1948" y="79654"/>
                </a:lnTo>
                <a:lnTo>
                  <a:pt x="0" y="79222"/>
                </a:lnTo>
                <a:lnTo>
                  <a:pt x="4775" y="67718"/>
                </a:lnTo>
                <a:lnTo>
                  <a:pt x="10208" y="56141"/>
                </a:lnTo>
                <a:lnTo>
                  <a:pt x="16065" y="44623"/>
                </a:lnTo>
                <a:lnTo>
                  <a:pt x="22111" y="33300"/>
                </a:lnTo>
                <a:lnTo>
                  <a:pt x="27838" y="22809"/>
                </a:lnTo>
                <a:lnTo>
                  <a:pt x="35424" y="12167"/>
                </a:lnTo>
                <a:lnTo>
                  <a:pt x="43088" y="2114"/>
                </a:lnTo>
                <a:lnTo>
                  <a:pt x="4431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3449335" y="6472552"/>
            <a:ext cx="90512" cy="58902"/>
          </a:xfrm>
          <a:custGeom>
            <a:avLst/>
            <a:gdLst/>
            <a:ahLst/>
            <a:cxnLst/>
            <a:rect l="l" t="t" r="r" b="b"/>
            <a:pathLst>
              <a:path w="90512" h="58902">
                <a:moveTo>
                  <a:pt x="8953" y="0"/>
                </a:moveTo>
                <a:lnTo>
                  <a:pt x="6743" y="6400"/>
                </a:lnTo>
                <a:lnTo>
                  <a:pt x="368" y="10032"/>
                </a:lnTo>
                <a:lnTo>
                  <a:pt x="0" y="17157"/>
                </a:lnTo>
                <a:lnTo>
                  <a:pt x="11182" y="20971"/>
                </a:lnTo>
                <a:lnTo>
                  <a:pt x="23132" y="28046"/>
                </a:lnTo>
                <a:lnTo>
                  <a:pt x="33922" y="35572"/>
                </a:lnTo>
                <a:lnTo>
                  <a:pt x="36652" y="37503"/>
                </a:lnTo>
                <a:lnTo>
                  <a:pt x="46592" y="44928"/>
                </a:lnTo>
                <a:lnTo>
                  <a:pt x="57241" y="52276"/>
                </a:lnTo>
                <a:lnTo>
                  <a:pt x="69102" y="57582"/>
                </a:lnTo>
                <a:lnTo>
                  <a:pt x="76123" y="58902"/>
                </a:lnTo>
                <a:lnTo>
                  <a:pt x="82925" y="48206"/>
                </a:lnTo>
                <a:lnTo>
                  <a:pt x="90281" y="37822"/>
                </a:lnTo>
                <a:lnTo>
                  <a:pt x="90512" y="374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3345717" y="6636534"/>
            <a:ext cx="36461" cy="46050"/>
          </a:xfrm>
          <a:custGeom>
            <a:avLst/>
            <a:gdLst/>
            <a:ahLst/>
            <a:cxnLst/>
            <a:rect l="l" t="t" r="r" b="b"/>
            <a:pathLst>
              <a:path w="36461" h="46050">
                <a:moveTo>
                  <a:pt x="0" y="46050"/>
                </a:moveTo>
                <a:lnTo>
                  <a:pt x="7274" y="35910"/>
                </a:lnTo>
                <a:lnTo>
                  <a:pt x="16508" y="26525"/>
                </a:lnTo>
                <a:lnTo>
                  <a:pt x="25846" y="17148"/>
                </a:lnTo>
                <a:lnTo>
                  <a:pt x="33433" y="7031"/>
                </a:lnTo>
                <a:lnTo>
                  <a:pt x="364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3975665" y="6037716"/>
            <a:ext cx="22062" cy="5316"/>
          </a:xfrm>
          <a:custGeom>
            <a:avLst/>
            <a:gdLst/>
            <a:ahLst/>
            <a:cxnLst/>
            <a:rect l="l" t="t" r="r" b="b"/>
            <a:pathLst>
              <a:path w="22062" h="5316">
                <a:moveTo>
                  <a:pt x="747" y="2367"/>
                </a:moveTo>
                <a:lnTo>
                  <a:pt x="2521" y="4130"/>
                </a:lnTo>
                <a:lnTo>
                  <a:pt x="9376" y="5316"/>
                </a:lnTo>
                <a:lnTo>
                  <a:pt x="17974" y="2205"/>
                </a:lnTo>
                <a:lnTo>
                  <a:pt x="22062" y="0"/>
                </a:lnTo>
                <a:lnTo>
                  <a:pt x="20902" y="61"/>
                </a:lnTo>
                <a:lnTo>
                  <a:pt x="8065" y="481"/>
                </a:lnTo>
                <a:lnTo>
                  <a:pt x="0" y="675"/>
                </a:lnTo>
                <a:lnTo>
                  <a:pt x="747" y="23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3510170" y="5844861"/>
            <a:ext cx="465495" cy="495215"/>
          </a:xfrm>
          <a:custGeom>
            <a:avLst/>
            <a:gdLst/>
            <a:ahLst/>
            <a:cxnLst/>
            <a:rect l="l" t="t" r="r" b="b"/>
            <a:pathLst>
              <a:path w="465495" h="495215">
                <a:moveTo>
                  <a:pt x="3161" y="402782"/>
                </a:moveTo>
                <a:lnTo>
                  <a:pt x="0" y="409346"/>
                </a:lnTo>
                <a:lnTo>
                  <a:pt x="10525" y="416015"/>
                </a:lnTo>
                <a:lnTo>
                  <a:pt x="20732" y="423196"/>
                </a:lnTo>
                <a:lnTo>
                  <a:pt x="31158" y="430348"/>
                </a:lnTo>
                <a:lnTo>
                  <a:pt x="42342" y="436935"/>
                </a:lnTo>
                <a:lnTo>
                  <a:pt x="37426" y="312534"/>
                </a:lnTo>
                <a:lnTo>
                  <a:pt x="37340" y="312877"/>
                </a:lnTo>
                <a:lnTo>
                  <a:pt x="37426" y="312534"/>
                </a:lnTo>
                <a:lnTo>
                  <a:pt x="42342" y="436935"/>
                </a:lnTo>
                <a:lnTo>
                  <a:pt x="47599" y="439496"/>
                </a:lnTo>
                <a:lnTo>
                  <a:pt x="59721" y="443620"/>
                </a:lnTo>
                <a:lnTo>
                  <a:pt x="72079" y="446034"/>
                </a:lnTo>
                <a:lnTo>
                  <a:pt x="84561" y="448039"/>
                </a:lnTo>
                <a:lnTo>
                  <a:pt x="93510" y="449948"/>
                </a:lnTo>
                <a:lnTo>
                  <a:pt x="105725" y="453521"/>
                </a:lnTo>
                <a:lnTo>
                  <a:pt x="117730" y="457716"/>
                </a:lnTo>
                <a:lnTo>
                  <a:pt x="129617" y="462250"/>
                </a:lnTo>
                <a:lnTo>
                  <a:pt x="141478" y="466842"/>
                </a:lnTo>
                <a:lnTo>
                  <a:pt x="153407" y="471208"/>
                </a:lnTo>
                <a:lnTo>
                  <a:pt x="165494" y="475066"/>
                </a:lnTo>
                <a:lnTo>
                  <a:pt x="177834" y="478135"/>
                </a:lnTo>
                <a:lnTo>
                  <a:pt x="182511" y="479018"/>
                </a:lnTo>
                <a:lnTo>
                  <a:pt x="194720" y="481781"/>
                </a:lnTo>
                <a:lnTo>
                  <a:pt x="207021" y="485329"/>
                </a:lnTo>
                <a:lnTo>
                  <a:pt x="219422" y="488822"/>
                </a:lnTo>
                <a:lnTo>
                  <a:pt x="231934" y="491421"/>
                </a:lnTo>
                <a:lnTo>
                  <a:pt x="242836" y="492302"/>
                </a:lnTo>
                <a:lnTo>
                  <a:pt x="252793" y="492720"/>
                </a:lnTo>
                <a:lnTo>
                  <a:pt x="266006" y="493620"/>
                </a:lnTo>
                <a:lnTo>
                  <a:pt x="280778" y="494590"/>
                </a:lnTo>
                <a:lnTo>
                  <a:pt x="295410" y="495215"/>
                </a:lnTo>
                <a:lnTo>
                  <a:pt x="308204" y="495083"/>
                </a:lnTo>
                <a:lnTo>
                  <a:pt x="315912" y="494169"/>
                </a:lnTo>
                <a:lnTo>
                  <a:pt x="316318" y="486262"/>
                </a:lnTo>
                <a:lnTo>
                  <a:pt x="315508" y="473836"/>
                </a:lnTo>
                <a:lnTo>
                  <a:pt x="314007" y="458691"/>
                </a:lnTo>
                <a:lnTo>
                  <a:pt x="312342" y="442631"/>
                </a:lnTo>
                <a:lnTo>
                  <a:pt x="311038" y="427457"/>
                </a:lnTo>
                <a:lnTo>
                  <a:pt x="310623" y="414972"/>
                </a:lnTo>
                <a:lnTo>
                  <a:pt x="311623" y="406977"/>
                </a:lnTo>
                <a:lnTo>
                  <a:pt x="317206" y="395186"/>
                </a:lnTo>
                <a:lnTo>
                  <a:pt x="323018" y="384116"/>
                </a:lnTo>
                <a:lnTo>
                  <a:pt x="327930" y="372397"/>
                </a:lnTo>
                <a:lnTo>
                  <a:pt x="328955" y="368934"/>
                </a:lnTo>
                <a:lnTo>
                  <a:pt x="332921" y="356771"/>
                </a:lnTo>
                <a:lnTo>
                  <a:pt x="337849" y="345130"/>
                </a:lnTo>
                <a:lnTo>
                  <a:pt x="343242" y="333732"/>
                </a:lnTo>
                <a:lnTo>
                  <a:pt x="348601" y="322297"/>
                </a:lnTo>
                <a:lnTo>
                  <a:pt x="353430" y="310545"/>
                </a:lnTo>
                <a:lnTo>
                  <a:pt x="357232" y="298195"/>
                </a:lnTo>
                <a:lnTo>
                  <a:pt x="357416" y="297433"/>
                </a:lnTo>
                <a:lnTo>
                  <a:pt x="360808" y="299579"/>
                </a:lnTo>
                <a:lnTo>
                  <a:pt x="365460" y="296963"/>
                </a:lnTo>
                <a:lnTo>
                  <a:pt x="371033" y="290459"/>
                </a:lnTo>
                <a:lnTo>
                  <a:pt x="377190" y="280937"/>
                </a:lnTo>
                <a:lnTo>
                  <a:pt x="383593" y="269268"/>
                </a:lnTo>
                <a:lnTo>
                  <a:pt x="389903" y="256325"/>
                </a:lnTo>
                <a:lnTo>
                  <a:pt x="395783" y="242979"/>
                </a:lnTo>
                <a:lnTo>
                  <a:pt x="400894" y="230101"/>
                </a:lnTo>
                <a:lnTo>
                  <a:pt x="404898" y="218562"/>
                </a:lnTo>
                <a:lnTo>
                  <a:pt x="407458" y="209235"/>
                </a:lnTo>
                <a:lnTo>
                  <a:pt x="408236" y="202990"/>
                </a:lnTo>
                <a:lnTo>
                  <a:pt x="406074" y="198662"/>
                </a:lnTo>
                <a:lnTo>
                  <a:pt x="408739" y="196997"/>
                </a:lnTo>
                <a:lnTo>
                  <a:pt x="414819" y="195788"/>
                </a:lnTo>
                <a:lnTo>
                  <a:pt x="423661" y="194942"/>
                </a:lnTo>
                <a:lnTo>
                  <a:pt x="434610" y="194367"/>
                </a:lnTo>
                <a:lnTo>
                  <a:pt x="447013" y="193970"/>
                </a:lnTo>
                <a:lnTo>
                  <a:pt x="460214" y="193658"/>
                </a:lnTo>
                <a:lnTo>
                  <a:pt x="465495" y="193531"/>
                </a:lnTo>
                <a:lnTo>
                  <a:pt x="462596" y="186963"/>
                </a:lnTo>
                <a:lnTo>
                  <a:pt x="459788" y="174501"/>
                </a:lnTo>
                <a:lnTo>
                  <a:pt x="457431" y="159503"/>
                </a:lnTo>
                <a:lnTo>
                  <a:pt x="455136" y="143632"/>
                </a:lnTo>
                <a:lnTo>
                  <a:pt x="452515" y="128549"/>
                </a:lnTo>
                <a:lnTo>
                  <a:pt x="449182" y="115920"/>
                </a:lnTo>
                <a:lnTo>
                  <a:pt x="444746" y="107407"/>
                </a:lnTo>
                <a:lnTo>
                  <a:pt x="443230" y="105968"/>
                </a:lnTo>
                <a:lnTo>
                  <a:pt x="432337" y="98791"/>
                </a:lnTo>
                <a:lnTo>
                  <a:pt x="423886" y="94095"/>
                </a:lnTo>
                <a:lnTo>
                  <a:pt x="413257" y="86232"/>
                </a:lnTo>
                <a:lnTo>
                  <a:pt x="403164" y="78674"/>
                </a:lnTo>
                <a:lnTo>
                  <a:pt x="391543" y="72565"/>
                </a:lnTo>
                <a:lnTo>
                  <a:pt x="385165" y="70611"/>
                </a:lnTo>
                <a:lnTo>
                  <a:pt x="382943" y="74968"/>
                </a:lnTo>
                <a:lnTo>
                  <a:pt x="378015" y="76542"/>
                </a:lnTo>
                <a:lnTo>
                  <a:pt x="375920" y="81051"/>
                </a:lnTo>
                <a:lnTo>
                  <a:pt x="373722" y="85826"/>
                </a:lnTo>
                <a:lnTo>
                  <a:pt x="376847" y="93954"/>
                </a:lnTo>
                <a:lnTo>
                  <a:pt x="374738" y="98780"/>
                </a:lnTo>
                <a:lnTo>
                  <a:pt x="369575" y="110587"/>
                </a:lnTo>
                <a:lnTo>
                  <a:pt x="364459" y="122169"/>
                </a:lnTo>
                <a:lnTo>
                  <a:pt x="361975" y="127622"/>
                </a:lnTo>
                <a:lnTo>
                  <a:pt x="357823" y="115445"/>
                </a:lnTo>
                <a:lnTo>
                  <a:pt x="354586" y="103714"/>
                </a:lnTo>
                <a:lnTo>
                  <a:pt x="351739" y="93078"/>
                </a:lnTo>
                <a:lnTo>
                  <a:pt x="346854" y="80069"/>
                </a:lnTo>
                <a:lnTo>
                  <a:pt x="340569" y="70115"/>
                </a:lnTo>
                <a:lnTo>
                  <a:pt x="332645" y="60855"/>
                </a:lnTo>
                <a:lnTo>
                  <a:pt x="326897" y="54533"/>
                </a:lnTo>
                <a:lnTo>
                  <a:pt x="319190" y="44635"/>
                </a:lnTo>
                <a:lnTo>
                  <a:pt x="311698" y="34463"/>
                </a:lnTo>
                <a:lnTo>
                  <a:pt x="306933" y="29057"/>
                </a:lnTo>
                <a:lnTo>
                  <a:pt x="297940" y="19555"/>
                </a:lnTo>
                <a:lnTo>
                  <a:pt x="290845" y="8837"/>
                </a:lnTo>
                <a:lnTo>
                  <a:pt x="288569" y="0"/>
                </a:lnTo>
                <a:lnTo>
                  <a:pt x="278252" y="6216"/>
                </a:lnTo>
                <a:lnTo>
                  <a:pt x="265610" y="12024"/>
                </a:lnTo>
                <a:lnTo>
                  <a:pt x="252594" y="16286"/>
                </a:lnTo>
                <a:lnTo>
                  <a:pt x="241553" y="17868"/>
                </a:lnTo>
                <a:lnTo>
                  <a:pt x="229163" y="16896"/>
                </a:lnTo>
                <a:lnTo>
                  <a:pt x="216764" y="16202"/>
                </a:lnTo>
                <a:lnTo>
                  <a:pt x="207035" y="18059"/>
                </a:lnTo>
                <a:lnTo>
                  <a:pt x="200786" y="20345"/>
                </a:lnTo>
                <a:lnTo>
                  <a:pt x="196303" y="25819"/>
                </a:lnTo>
                <a:lnTo>
                  <a:pt x="189991" y="26034"/>
                </a:lnTo>
                <a:lnTo>
                  <a:pt x="191058" y="27546"/>
                </a:lnTo>
                <a:lnTo>
                  <a:pt x="181978" y="36153"/>
                </a:lnTo>
                <a:lnTo>
                  <a:pt x="172191" y="44099"/>
                </a:lnTo>
                <a:lnTo>
                  <a:pt x="162040" y="51747"/>
                </a:lnTo>
                <a:lnTo>
                  <a:pt x="151867" y="59458"/>
                </a:lnTo>
                <a:lnTo>
                  <a:pt x="142014" y="67594"/>
                </a:lnTo>
                <a:lnTo>
                  <a:pt x="132821" y="76518"/>
                </a:lnTo>
                <a:lnTo>
                  <a:pt x="124633" y="86591"/>
                </a:lnTo>
                <a:lnTo>
                  <a:pt x="115940" y="99677"/>
                </a:lnTo>
                <a:lnTo>
                  <a:pt x="108943" y="110405"/>
                </a:lnTo>
                <a:lnTo>
                  <a:pt x="102255" y="121120"/>
                </a:lnTo>
                <a:lnTo>
                  <a:pt x="95985" y="131971"/>
                </a:lnTo>
                <a:lnTo>
                  <a:pt x="90240" y="143107"/>
                </a:lnTo>
                <a:lnTo>
                  <a:pt x="85127" y="154680"/>
                </a:lnTo>
                <a:lnTo>
                  <a:pt x="80754" y="166838"/>
                </a:lnTo>
                <a:lnTo>
                  <a:pt x="79425" y="171234"/>
                </a:lnTo>
                <a:lnTo>
                  <a:pt x="76041" y="183538"/>
                </a:lnTo>
                <a:lnTo>
                  <a:pt x="72819" y="195899"/>
                </a:lnTo>
                <a:lnTo>
                  <a:pt x="69565" y="208240"/>
                </a:lnTo>
                <a:lnTo>
                  <a:pt x="66087" y="220483"/>
                </a:lnTo>
                <a:lnTo>
                  <a:pt x="62193" y="232552"/>
                </a:lnTo>
                <a:lnTo>
                  <a:pt x="57689" y="244370"/>
                </a:lnTo>
                <a:lnTo>
                  <a:pt x="54279" y="252018"/>
                </a:lnTo>
                <a:lnTo>
                  <a:pt x="47332" y="262851"/>
                </a:lnTo>
                <a:lnTo>
                  <a:pt x="40053" y="272729"/>
                </a:lnTo>
                <a:lnTo>
                  <a:pt x="36321" y="280301"/>
                </a:lnTo>
                <a:lnTo>
                  <a:pt x="34091" y="293217"/>
                </a:lnTo>
                <a:lnTo>
                  <a:pt x="35202" y="304901"/>
                </a:lnTo>
                <a:lnTo>
                  <a:pt x="37321" y="312808"/>
                </a:lnTo>
                <a:lnTo>
                  <a:pt x="32816" y="324527"/>
                </a:lnTo>
                <a:lnTo>
                  <a:pt x="30551" y="336366"/>
                </a:lnTo>
                <a:lnTo>
                  <a:pt x="28136" y="348285"/>
                </a:lnTo>
                <a:lnTo>
                  <a:pt x="26441" y="353466"/>
                </a:lnTo>
                <a:lnTo>
                  <a:pt x="22806" y="361682"/>
                </a:lnTo>
                <a:lnTo>
                  <a:pt x="16499" y="375070"/>
                </a:lnTo>
                <a:lnTo>
                  <a:pt x="9343" y="389986"/>
                </a:lnTo>
                <a:lnTo>
                  <a:pt x="3161" y="4027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3997728" y="6027483"/>
            <a:ext cx="32009" cy="10232"/>
          </a:xfrm>
          <a:custGeom>
            <a:avLst/>
            <a:gdLst/>
            <a:ahLst/>
            <a:cxnLst/>
            <a:rect l="l" t="t" r="r" b="b"/>
            <a:pathLst>
              <a:path w="32009" h="10232">
                <a:moveTo>
                  <a:pt x="32009" y="5749"/>
                </a:moveTo>
                <a:lnTo>
                  <a:pt x="31529" y="2377"/>
                </a:lnTo>
                <a:lnTo>
                  <a:pt x="24059" y="0"/>
                </a:lnTo>
                <a:lnTo>
                  <a:pt x="15093" y="2396"/>
                </a:lnTo>
                <a:lnTo>
                  <a:pt x="5441" y="7297"/>
                </a:lnTo>
                <a:lnTo>
                  <a:pt x="0" y="10232"/>
                </a:lnTo>
                <a:lnTo>
                  <a:pt x="10513" y="9679"/>
                </a:lnTo>
                <a:lnTo>
                  <a:pt x="20368" y="8779"/>
                </a:lnTo>
                <a:lnTo>
                  <a:pt x="27752" y="7500"/>
                </a:lnTo>
                <a:lnTo>
                  <a:pt x="32009" y="57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3510170" y="5844861"/>
            <a:ext cx="520045" cy="495215"/>
          </a:xfrm>
          <a:custGeom>
            <a:avLst/>
            <a:gdLst/>
            <a:ahLst/>
            <a:cxnLst/>
            <a:rect l="l" t="t" r="r" b="b"/>
            <a:pathLst>
              <a:path w="520045" h="495215">
                <a:moveTo>
                  <a:pt x="191058" y="27546"/>
                </a:moveTo>
                <a:lnTo>
                  <a:pt x="181978" y="36153"/>
                </a:lnTo>
                <a:lnTo>
                  <a:pt x="172191" y="44099"/>
                </a:lnTo>
                <a:lnTo>
                  <a:pt x="162040" y="51747"/>
                </a:lnTo>
                <a:lnTo>
                  <a:pt x="151867" y="59458"/>
                </a:lnTo>
                <a:lnTo>
                  <a:pt x="142014" y="67594"/>
                </a:lnTo>
                <a:lnTo>
                  <a:pt x="132821" y="76518"/>
                </a:lnTo>
                <a:lnTo>
                  <a:pt x="124633" y="86591"/>
                </a:lnTo>
                <a:lnTo>
                  <a:pt x="115940" y="99677"/>
                </a:lnTo>
                <a:lnTo>
                  <a:pt x="108943" y="110405"/>
                </a:lnTo>
                <a:lnTo>
                  <a:pt x="102255" y="121120"/>
                </a:lnTo>
                <a:lnTo>
                  <a:pt x="95985" y="131971"/>
                </a:lnTo>
                <a:lnTo>
                  <a:pt x="90240" y="143107"/>
                </a:lnTo>
                <a:lnTo>
                  <a:pt x="85127" y="154680"/>
                </a:lnTo>
                <a:lnTo>
                  <a:pt x="80754" y="166838"/>
                </a:lnTo>
                <a:lnTo>
                  <a:pt x="79425" y="171234"/>
                </a:lnTo>
                <a:lnTo>
                  <a:pt x="76041" y="183538"/>
                </a:lnTo>
                <a:lnTo>
                  <a:pt x="72819" y="195899"/>
                </a:lnTo>
                <a:lnTo>
                  <a:pt x="69565" y="208240"/>
                </a:lnTo>
                <a:lnTo>
                  <a:pt x="66087" y="220483"/>
                </a:lnTo>
                <a:lnTo>
                  <a:pt x="62193" y="232552"/>
                </a:lnTo>
                <a:lnTo>
                  <a:pt x="57689" y="244370"/>
                </a:lnTo>
                <a:lnTo>
                  <a:pt x="54279" y="252018"/>
                </a:lnTo>
                <a:lnTo>
                  <a:pt x="47332" y="262851"/>
                </a:lnTo>
                <a:lnTo>
                  <a:pt x="40053" y="272729"/>
                </a:lnTo>
                <a:lnTo>
                  <a:pt x="36321" y="280301"/>
                </a:lnTo>
                <a:lnTo>
                  <a:pt x="34091" y="293217"/>
                </a:lnTo>
                <a:lnTo>
                  <a:pt x="35202" y="304901"/>
                </a:lnTo>
                <a:lnTo>
                  <a:pt x="37340" y="312877"/>
                </a:lnTo>
                <a:lnTo>
                  <a:pt x="38188" y="314671"/>
                </a:lnTo>
                <a:lnTo>
                  <a:pt x="37426" y="312534"/>
                </a:lnTo>
                <a:lnTo>
                  <a:pt x="32816" y="324527"/>
                </a:lnTo>
                <a:lnTo>
                  <a:pt x="30551" y="336366"/>
                </a:lnTo>
                <a:lnTo>
                  <a:pt x="28136" y="348285"/>
                </a:lnTo>
                <a:lnTo>
                  <a:pt x="26441" y="353466"/>
                </a:lnTo>
                <a:lnTo>
                  <a:pt x="22806" y="361682"/>
                </a:lnTo>
                <a:lnTo>
                  <a:pt x="16499" y="375070"/>
                </a:lnTo>
                <a:lnTo>
                  <a:pt x="9343" y="389986"/>
                </a:lnTo>
                <a:lnTo>
                  <a:pt x="3161" y="402782"/>
                </a:lnTo>
                <a:lnTo>
                  <a:pt x="0" y="409346"/>
                </a:lnTo>
                <a:lnTo>
                  <a:pt x="10525" y="416015"/>
                </a:lnTo>
                <a:lnTo>
                  <a:pt x="20732" y="423196"/>
                </a:lnTo>
                <a:lnTo>
                  <a:pt x="31158" y="430348"/>
                </a:lnTo>
                <a:lnTo>
                  <a:pt x="42342" y="436935"/>
                </a:lnTo>
                <a:lnTo>
                  <a:pt x="47599" y="439496"/>
                </a:lnTo>
                <a:lnTo>
                  <a:pt x="59721" y="443620"/>
                </a:lnTo>
                <a:lnTo>
                  <a:pt x="72079" y="446034"/>
                </a:lnTo>
                <a:lnTo>
                  <a:pt x="84561" y="448039"/>
                </a:lnTo>
                <a:lnTo>
                  <a:pt x="93510" y="449948"/>
                </a:lnTo>
                <a:lnTo>
                  <a:pt x="105725" y="453521"/>
                </a:lnTo>
                <a:lnTo>
                  <a:pt x="117730" y="457716"/>
                </a:lnTo>
                <a:lnTo>
                  <a:pt x="129617" y="462250"/>
                </a:lnTo>
                <a:lnTo>
                  <a:pt x="141478" y="466842"/>
                </a:lnTo>
                <a:lnTo>
                  <a:pt x="153407" y="471208"/>
                </a:lnTo>
                <a:lnTo>
                  <a:pt x="165494" y="475066"/>
                </a:lnTo>
                <a:lnTo>
                  <a:pt x="177834" y="478135"/>
                </a:lnTo>
                <a:lnTo>
                  <a:pt x="182511" y="479018"/>
                </a:lnTo>
                <a:lnTo>
                  <a:pt x="194720" y="481781"/>
                </a:lnTo>
                <a:lnTo>
                  <a:pt x="207021" y="485329"/>
                </a:lnTo>
                <a:lnTo>
                  <a:pt x="219422" y="488822"/>
                </a:lnTo>
                <a:lnTo>
                  <a:pt x="231934" y="491421"/>
                </a:lnTo>
                <a:lnTo>
                  <a:pt x="242836" y="492302"/>
                </a:lnTo>
                <a:lnTo>
                  <a:pt x="252793" y="492720"/>
                </a:lnTo>
                <a:lnTo>
                  <a:pt x="266006" y="493620"/>
                </a:lnTo>
                <a:lnTo>
                  <a:pt x="280778" y="494590"/>
                </a:lnTo>
                <a:lnTo>
                  <a:pt x="295410" y="495215"/>
                </a:lnTo>
                <a:lnTo>
                  <a:pt x="308204" y="495083"/>
                </a:lnTo>
                <a:lnTo>
                  <a:pt x="315912" y="494169"/>
                </a:lnTo>
                <a:lnTo>
                  <a:pt x="316318" y="486262"/>
                </a:lnTo>
                <a:lnTo>
                  <a:pt x="315508" y="473836"/>
                </a:lnTo>
                <a:lnTo>
                  <a:pt x="314007" y="458691"/>
                </a:lnTo>
                <a:lnTo>
                  <a:pt x="312342" y="442631"/>
                </a:lnTo>
                <a:lnTo>
                  <a:pt x="311038" y="427457"/>
                </a:lnTo>
                <a:lnTo>
                  <a:pt x="310623" y="414972"/>
                </a:lnTo>
                <a:lnTo>
                  <a:pt x="311623" y="406977"/>
                </a:lnTo>
                <a:lnTo>
                  <a:pt x="317206" y="395186"/>
                </a:lnTo>
                <a:lnTo>
                  <a:pt x="323018" y="384116"/>
                </a:lnTo>
                <a:lnTo>
                  <a:pt x="327930" y="372397"/>
                </a:lnTo>
                <a:lnTo>
                  <a:pt x="328955" y="368934"/>
                </a:lnTo>
                <a:lnTo>
                  <a:pt x="332921" y="356771"/>
                </a:lnTo>
                <a:lnTo>
                  <a:pt x="337849" y="345130"/>
                </a:lnTo>
                <a:lnTo>
                  <a:pt x="343242" y="333732"/>
                </a:lnTo>
                <a:lnTo>
                  <a:pt x="348601" y="322297"/>
                </a:lnTo>
                <a:lnTo>
                  <a:pt x="353430" y="310545"/>
                </a:lnTo>
                <a:lnTo>
                  <a:pt x="357232" y="298195"/>
                </a:lnTo>
                <a:lnTo>
                  <a:pt x="357416" y="297433"/>
                </a:lnTo>
                <a:lnTo>
                  <a:pt x="360808" y="299579"/>
                </a:lnTo>
                <a:lnTo>
                  <a:pt x="365460" y="296963"/>
                </a:lnTo>
                <a:lnTo>
                  <a:pt x="371033" y="290459"/>
                </a:lnTo>
                <a:lnTo>
                  <a:pt x="377190" y="280937"/>
                </a:lnTo>
                <a:lnTo>
                  <a:pt x="383593" y="269268"/>
                </a:lnTo>
                <a:lnTo>
                  <a:pt x="389903" y="256325"/>
                </a:lnTo>
                <a:lnTo>
                  <a:pt x="395783" y="242979"/>
                </a:lnTo>
                <a:lnTo>
                  <a:pt x="400894" y="230101"/>
                </a:lnTo>
                <a:lnTo>
                  <a:pt x="404898" y="218562"/>
                </a:lnTo>
                <a:lnTo>
                  <a:pt x="407458" y="209235"/>
                </a:lnTo>
                <a:lnTo>
                  <a:pt x="408236" y="202990"/>
                </a:lnTo>
                <a:lnTo>
                  <a:pt x="407479" y="200875"/>
                </a:lnTo>
                <a:lnTo>
                  <a:pt x="406074" y="198662"/>
                </a:lnTo>
                <a:lnTo>
                  <a:pt x="408739" y="196997"/>
                </a:lnTo>
                <a:lnTo>
                  <a:pt x="414819" y="195788"/>
                </a:lnTo>
                <a:lnTo>
                  <a:pt x="423661" y="194942"/>
                </a:lnTo>
                <a:lnTo>
                  <a:pt x="434610" y="194367"/>
                </a:lnTo>
                <a:lnTo>
                  <a:pt x="447013" y="193970"/>
                </a:lnTo>
                <a:lnTo>
                  <a:pt x="460214" y="193658"/>
                </a:lnTo>
                <a:lnTo>
                  <a:pt x="473561" y="193338"/>
                </a:lnTo>
                <a:lnTo>
                  <a:pt x="486397" y="192917"/>
                </a:lnTo>
                <a:lnTo>
                  <a:pt x="498071" y="192303"/>
                </a:lnTo>
                <a:lnTo>
                  <a:pt x="507926" y="191403"/>
                </a:lnTo>
                <a:lnTo>
                  <a:pt x="515310" y="190124"/>
                </a:lnTo>
                <a:lnTo>
                  <a:pt x="519567" y="188373"/>
                </a:lnTo>
                <a:lnTo>
                  <a:pt x="520045" y="186058"/>
                </a:lnTo>
                <a:lnTo>
                  <a:pt x="519087" y="185000"/>
                </a:lnTo>
                <a:lnTo>
                  <a:pt x="511617" y="182623"/>
                </a:lnTo>
                <a:lnTo>
                  <a:pt x="502651" y="185019"/>
                </a:lnTo>
                <a:lnTo>
                  <a:pt x="492999" y="189921"/>
                </a:lnTo>
                <a:lnTo>
                  <a:pt x="483469" y="195061"/>
                </a:lnTo>
                <a:lnTo>
                  <a:pt x="474872" y="198172"/>
                </a:lnTo>
                <a:lnTo>
                  <a:pt x="468016" y="196987"/>
                </a:lnTo>
                <a:lnTo>
                  <a:pt x="466242" y="195224"/>
                </a:lnTo>
                <a:lnTo>
                  <a:pt x="462596" y="186963"/>
                </a:lnTo>
                <a:lnTo>
                  <a:pt x="459788" y="174501"/>
                </a:lnTo>
                <a:lnTo>
                  <a:pt x="457431" y="159503"/>
                </a:lnTo>
                <a:lnTo>
                  <a:pt x="455136" y="143632"/>
                </a:lnTo>
                <a:lnTo>
                  <a:pt x="452515" y="128549"/>
                </a:lnTo>
                <a:lnTo>
                  <a:pt x="449182" y="115920"/>
                </a:lnTo>
                <a:lnTo>
                  <a:pt x="444746" y="107407"/>
                </a:lnTo>
                <a:lnTo>
                  <a:pt x="443230" y="105968"/>
                </a:lnTo>
                <a:lnTo>
                  <a:pt x="432337" y="98791"/>
                </a:lnTo>
                <a:lnTo>
                  <a:pt x="423886" y="94095"/>
                </a:lnTo>
                <a:lnTo>
                  <a:pt x="413257" y="86232"/>
                </a:lnTo>
                <a:lnTo>
                  <a:pt x="403164" y="78674"/>
                </a:lnTo>
                <a:lnTo>
                  <a:pt x="391543" y="72565"/>
                </a:lnTo>
                <a:lnTo>
                  <a:pt x="385165" y="70611"/>
                </a:lnTo>
                <a:lnTo>
                  <a:pt x="382943" y="74968"/>
                </a:lnTo>
                <a:lnTo>
                  <a:pt x="378015" y="76542"/>
                </a:lnTo>
                <a:lnTo>
                  <a:pt x="375920" y="81051"/>
                </a:lnTo>
                <a:lnTo>
                  <a:pt x="373722" y="85826"/>
                </a:lnTo>
                <a:lnTo>
                  <a:pt x="376847" y="93954"/>
                </a:lnTo>
                <a:lnTo>
                  <a:pt x="374738" y="98780"/>
                </a:lnTo>
                <a:lnTo>
                  <a:pt x="369575" y="110587"/>
                </a:lnTo>
                <a:lnTo>
                  <a:pt x="364459" y="122169"/>
                </a:lnTo>
                <a:lnTo>
                  <a:pt x="361975" y="127622"/>
                </a:lnTo>
                <a:lnTo>
                  <a:pt x="357823" y="115445"/>
                </a:lnTo>
                <a:lnTo>
                  <a:pt x="354586" y="103714"/>
                </a:lnTo>
                <a:lnTo>
                  <a:pt x="351739" y="93078"/>
                </a:lnTo>
                <a:lnTo>
                  <a:pt x="346854" y="80069"/>
                </a:lnTo>
                <a:lnTo>
                  <a:pt x="340569" y="70115"/>
                </a:lnTo>
                <a:lnTo>
                  <a:pt x="332645" y="60855"/>
                </a:lnTo>
                <a:lnTo>
                  <a:pt x="326897" y="54533"/>
                </a:lnTo>
                <a:lnTo>
                  <a:pt x="319190" y="44635"/>
                </a:lnTo>
                <a:lnTo>
                  <a:pt x="311698" y="34463"/>
                </a:lnTo>
                <a:lnTo>
                  <a:pt x="306933" y="29057"/>
                </a:lnTo>
                <a:lnTo>
                  <a:pt x="297940" y="19555"/>
                </a:lnTo>
                <a:lnTo>
                  <a:pt x="290845" y="8837"/>
                </a:lnTo>
                <a:lnTo>
                  <a:pt x="288569" y="0"/>
                </a:lnTo>
                <a:lnTo>
                  <a:pt x="278252" y="6216"/>
                </a:lnTo>
                <a:lnTo>
                  <a:pt x="265610" y="12024"/>
                </a:lnTo>
                <a:lnTo>
                  <a:pt x="252594" y="16286"/>
                </a:lnTo>
                <a:lnTo>
                  <a:pt x="241553" y="17868"/>
                </a:lnTo>
                <a:lnTo>
                  <a:pt x="229163" y="16896"/>
                </a:lnTo>
                <a:lnTo>
                  <a:pt x="216764" y="16202"/>
                </a:lnTo>
                <a:lnTo>
                  <a:pt x="207035" y="18059"/>
                </a:lnTo>
                <a:lnTo>
                  <a:pt x="200786" y="20345"/>
                </a:lnTo>
                <a:lnTo>
                  <a:pt x="196303" y="25819"/>
                </a:lnTo>
                <a:lnTo>
                  <a:pt x="189991" y="260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3771803" y="6136516"/>
            <a:ext cx="72669" cy="201663"/>
          </a:xfrm>
          <a:custGeom>
            <a:avLst/>
            <a:gdLst/>
            <a:ahLst/>
            <a:cxnLst/>
            <a:rect l="l" t="t" r="r" b="b"/>
            <a:pathLst>
              <a:path w="72669" h="201663">
                <a:moveTo>
                  <a:pt x="0" y="201663"/>
                </a:moveTo>
                <a:lnTo>
                  <a:pt x="2050" y="191705"/>
                </a:lnTo>
                <a:lnTo>
                  <a:pt x="4879" y="180420"/>
                </a:lnTo>
                <a:lnTo>
                  <a:pt x="8357" y="168095"/>
                </a:lnTo>
                <a:lnTo>
                  <a:pt x="12355" y="155020"/>
                </a:lnTo>
                <a:lnTo>
                  <a:pt x="16745" y="141482"/>
                </a:lnTo>
                <a:lnTo>
                  <a:pt x="21397" y="127769"/>
                </a:lnTo>
                <a:lnTo>
                  <a:pt x="26183" y="114171"/>
                </a:lnTo>
                <a:lnTo>
                  <a:pt x="30974" y="100974"/>
                </a:lnTo>
                <a:lnTo>
                  <a:pt x="35641" y="88468"/>
                </a:lnTo>
                <a:lnTo>
                  <a:pt x="40055" y="76940"/>
                </a:lnTo>
                <a:lnTo>
                  <a:pt x="44087" y="66679"/>
                </a:lnTo>
                <a:lnTo>
                  <a:pt x="46761" y="60045"/>
                </a:lnTo>
                <a:lnTo>
                  <a:pt x="51504" y="48091"/>
                </a:lnTo>
                <a:lnTo>
                  <a:pt x="56210" y="35986"/>
                </a:lnTo>
                <a:lnTo>
                  <a:pt x="61046" y="24009"/>
                </a:lnTo>
                <a:lnTo>
                  <a:pt x="66182" y="12438"/>
                </a:lnTo>
                <a:lnTo>
                  <a:pt x="71782" y="1550"/>
                </a:lnTo>
                <a:lnTo>
                  <a:pt x="726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3764285" y="5860950"/>
            <a:ext cx="101117" cy="149186"/>
          </a:xfrm>
          <a:custGeom>
            <a:avLst/>
            <a:gdLst/>
            <a:ahLst/>
            <a:cxnLst/>
            <a:rect l="l" t="t" r="r" b="b"/>
            <a:pathLst>
              <a:path w="101117" h="149186">
                <a:moveTo>
                  <a:pt x="0" y="0"/>
                </a:moveTo>
                <a:lnTo>
                  <a:pt x="11401" y="3294"/>
                </a:lnTo>
                <a:lnTo>
                  <a:pt x="22963" y="10961"/>
                </a:lnTo>
                <a:lnTo>
                  <a:pt x="33224" y="19180"/>
                </a:lnTo>
                <a:lnTo>
                  <a:pt x="35471" y="20916"/>
                </a:lnTo>
                <a:lnTo>
                  <a:pt x="45185" y="29605"/>
                </a:lnTo>
                <a:lnTo>
                  <a:pt x="53090" y="39365"/>
                </a:lnTo>
                <a:lnTo>
                  <a:pt x="59738" y="50051"/>
                </a:lnTo>
                <a:lnTo>
                  <a:pt x="65678" y="61520"/>
                </a:lnTo>
                <a:lnTo>
                  <a:pt x="68681" y="67767"/>
                </a:lnTo>
                <a:lnTo>
                  <a:pt x="73432" y="79263"/>
                </a:lnTo>
                <a:lnTo>
                  <a:pt x="77458" y="91348"/>
                </a:lnTo>
                <a:lnTo>
                  <a:pt x="81225" y="103652"/>
                </a:lnTo>
                <a:lnTo>
                  <a:pt x="85203" y="115805"/>
                </a:lnTo>
                <a:lnTo>
                  <a:pt x="85318" y="116128"/>
                </a:lnTo>
                <a:lnTo>
                  <a:pt x="89047" y="128619"/>
                </a:lnTo>
                <a:lnTo>
                  <a:pt x="93925" y="141240"/>
                </a:lnTo>
                <a:lnTo>
                  <a:pt x="101117" y="1491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3957895" y="5874998"/>
            <a:ext cx="15430" cy="10223"/>
          </a:xfrm>
          <a:custGeom>
            <a:avLst/>
            <a:gdLst/>
            <a:ahLst/>
            <a:cxnLst/>
            <a:rect l="l" t="t" r="r" b="b"/>
            <a:pathLst>
              <a:path w="15430" h="10223">
                <a:moveTo>
                  <a:pt x="15430" y="10223"/>
                </a:moveTo>
                <a:lnTo>
                  <a:pt x="11557" y="8432"/>
                </a:lnTo>
                <a:lnTo>
                  <a:pt x="2654" y="353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3972875" y="5854525"/>
            <a:ext cx="14751" cy="17475"/>
          </a:xfrm>
          <a:custGeom>
            <a:avLst/>
            <a:gdLst/>
            <a:ahLst/>
            <a:cxnLst/>
            <a:rect l="l" t="t" r="r" b="b"/>
            <a:pathLst>
              <a:path w="14751" h="17475">
                <a:moveTo>
                  <a:pt x="14751" y="17475"/>
                </a:moveTo>
                <a:lnTo>
                  <a:pt x="5245" y="10845"/>
                </a:lnTo>
                <a:lnTo>
                  <a:pt x="0" y="2360"/>
                </a:lnTo>
                <a:lnTo>
                  <a:pt x="6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3971841" y="5805046"/>
            <a:ext cx="34531" cy="7353"/>
          </a:xfrm>
          <a:custGeom>
            <a:avLst/>
            <a:gdLst/>
            <a:ahLst/>
            <a:cxnLst/>
            <a:rect l="l" t="t" r="r" b="b"/>
            <a:pathLst>
              <a:path w="34531" h="7353">
                <a:moveTo>
                  <a:pt x="34531" y="7353"/>
                </a:moveTo>
                <a:lnTo>
                  <a:pt x="31711" y="6007"/>
                </a:lnTo>
                <a:lnTo>
                  <a:pt x="29527" y="3124"/>
                </a:lnTo>
                <a:lnTo>
                  <a:pt x="26669" y="1892"/>
                </a:lnTo>
                <a:lnTo>
                  <a:pt x="24218" y="838"/>
                </a:lnTo>
                <a:lnTo>
                  <a:pt x="23596" y="1422"/>
                </a:lnTo>
                <a:lnTo>
                  <a:pt x="20485" y="1003"/>
                </a:lnTo>
                <a:lnTo>
                  <a:pt x="13068" y="0"/>
                </a:lnTo>
                <a:lnTo>
                  <a:pt x="7289" y="2070"/>
                </a:lnTo>
                <a:lnTo>
                  <a:pt x="0" y="35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3982648" y="5819460"/>
            <a:ext cx="14795" cy="1104"/>
          </a:xfrm>
          <a:custGeom>
            <a:avLst/>
            <a:gdLst/>
            <a:ahLst/>
            <a:cxnLst/>
            <a:rect l="l" t="t" r="r" b="b"/>
            <a:pathLst>
              <a:path w="14795" h="1104">
                <a:moveTo>
                  <a:pt x="14795" y="1104"/>
                </a:moveTo>
                <a:lnTo>
                  <a:pt x="9702" y="50"/>
                </a:lnTo>
                <a:lnTo>
                  <a:pt x="4965" y="76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3983690" y="5820858"/>
            <a:ext cx="6959" cy="6997"/>
          </a:xfrm>
          <a:custGeom>
            <a:avLst/>
            <a:gdLst/>
            <a:ahLst/>
            <a:cxnLst/>
            <a:rect l="l" t="t" r="r" b="b"/>
            <a:pathLst>
              <a:path w="6959" h="6997">
                <a:moveTo>
                  <a:pt x="6959" y="0"/>
                </a:moveTo>
                <a:lnTo>
                  <a:pt x="6083" y="2209"/>
                </a:lnTo>
                <a:lnTo>
                  <a:pt x="5092" y="4622"/>
                </a:lnTo>
                <a:lnTo>
                  <a:pt x="4127" y="6857"/>
                </a:lnTo>
                <a:lnTo>
                  <a:pt x="2921" y="6997"/>
                </a:lnTo>
                <a:lnTo>
                  <a:pt x="1092" y="6654"/>
                </a:lnTo>
                <a:lnTo>
                  <a:pt x="0" y="6159"/>
                </a:lnTo>
                <a:lnTo>
                  <a:pt x="50" y="5054"/>
                </a:lnTo>
                <a:lnTo>
                  <a:pt x="114" y="3670"/>
                </a:lnTo>
                <a:lnTo>
                  <a:pt x="507" y="26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3960461" y="5885944"/>
            <a:ext cx="9271" cy="6870"/>
          </a:xfrm>
          <a:custGeom>
            <a:avLst/>
            <a:gdLst/>
            <a:ahLst/>
            <a:cxnLst/>
            <a:rect l="l" t="t" r="r" b="b"/>
            <a:pathLst>
              <a:path w="9271" h="6870">
                <a:moveTo>
                  <a:pt x="9271" y="6870"/>
                </a:moveTo>
                <a:lnTo>
                  <a:pt x="5384" y="5397"/>
                </a:lnTo>
                <a:lnTo>
                  <a:pt x="3314" y="2235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3811896" y="5672392"/>
            <a:ext cx="216115" cy="170802"/>
          </a:xfrm>
          <a:custGeom>
            <a:avLst/>
            <a:gdLst/>
            <a:ahLst/>
            <a:cxnLst/>
            <a:rect l="l" t="t" r="r" b="b"/>
            <a:pathLst>
              <a:path w="216115" h="170802">
                <a:moveTo>
                  <a:pt x="141032" y="2938"/>
                </a:moveTo>
                <a:lnTo>
                  <a:pt x="127439" y="15"/>
                </a:lnTo>
                <a:lnTo>
                  <a:pt x="124231" y="0"/>
                </a:lnTo>
                <a:lnTo>
                  <a:pt x="111284" y="3247"/>
                </a:lnTo>
                <a:lnTo>
                  <a:pt x="100778" y="6216"/>
                </a:lnTo>
                <a:lnTo>
                  <a:pt x="87972" y="6007"/>
                </a:lnTo>
                <a:lnTo>
                  <a:pt x="75313" y="4205"/>
                </a:lnTo>
                <a:lnTo>
                  <a:pt x="61837" y="3084"/>
                </a:lnTo>
                <a:lnTo>
                  <a:pt x="60655" y="3174"/>
                </a:lnTo>
                <a:lnTo>
                  <a:pt x="51904" y="10941"/>
                </a:lnTo>
                <a:lnTo>
                  <a:pt x="44108" y="23195"/>
                </a:lnTo>
                <a:lnTo>
                  <a:pt x="40157" y="27330"/>
                </a:lnTo>
                <a:lnTo>
                  <a:pt x="31932" y="36293"/>
                </a:lnTo>
                <a:lnTo>
                  <a:pt x="26197" y="48295"/>
                </a:lnTo>
                <a:lnTo>
                  <a:pt x="21807" y="61142"/>
                </a:lnTo>
                <a:lnTo>
                  <a:pt x="18186" y="71310"/>
                </a:lnTo>
                <a:lnTo>
                  <a:pt x="14936" y="83313"/>
                </a:lnTo>
                <a:lnTo>
                  <a:pt x="13710" y="95350"/>
                </a:lnTo>
                <a:lnTo>
                  <a:pt x="12228" y="107774"/>
                </a:lnTo>
                <a:lnTo>
                  <a:pt x="11366" y="111734"/>
                </a:lnTo>
                <a:lnTo>
                  <a:pt x="9042" y="120992"/>
                </a:lnTo>
                <a:lnTo>
                  <a:pt x="9207" y="125348"/>
                </a:lnTo>
                <a:lnTo>
                  <a:pt x="3111" y="132156"/>
                </a:lnTo>
                <a:lnTo>
                  <a:pt x="80" y="143560"/>
                </a:lnTo>
                <a:lnTo>
                  <a:pt x="0" y="157441"/>
                </a:lnTo>
                <a:lnTo>
                  <a:pt x="9423" y="159143"/>
                </a:lnTo>
                <a:lnTo>
                  <a:pt x="7162" y="157073"/>
                </a:lnTo>
                <a:lnTo>
                  <a:pt x="14401" y="163461"/>
                </a:lnTo>
                <a:lnTo>
                  <a:pt x="16700" y="165506"/>
                </a:lnTo>
                <a:lnTo>
                  <a:pt x="17881" y="168135"/>
                </a:lnTo>
                <a:lnTo>
                  <a:pt x="19189" y="170802"/>
                </a:lnTo>
                <a:lnTo>
                  <a:pt x="29951" y="164072"/>
                </a:lnTo>
                <a:lnTo>
                  <a:pt x="38086" y="154083"/>
                </a:lnTo>
                <a:lnTo>
                  <a:pt x="45149" y="142863"/>
                </a:lnTo>
                <a:lnTo>
                  <a:pt x="52696" y="132439"/>
                </a:lnTo>
                <a:lnTo>
                  <a:pt x="56045" y="129082"/>
                </a:lnTo>
                <a:lnTo>
                  <a:pt x="60629" y="125044"/>
                </a:lnTo>
                <a:lnTo>
                  <a:pt x="67348" y="122669"/>
                </a:lnTo>
                <a:lnTo>
                  <a:pt x="71297" y="117055"/>
                </a:lnTo>
                <a:lnTo>
                  <a:pt x="75666" y="110820"/>
                </a:lnTo>
                <a:lnTo>
                  <a:pt x="74917" y="100279"/>
                </a:lnTo>
                <a:lnTo>
                  <a:pt x="84556" y="102679"/>
                </a:lnTo>
                <a:lnTo>
                  <a:pt x="94524" y="110135"/>
                </a:lnTo>
                <a:lnTo>
                  <a:pt x="98880" y="123093"/>
                </a:lnTo>
                <a:lnTo>
                  <a:pt x="99508" y="137350"/>
                </a:lnTo>
                <a:lnTo>
                  <a:pt x="98882" y="144741"/>
                </a:lnTo>
                <a:lnTo>
                  <a:pt x="111287" y="145773"/>
                </a:lnTo>
                <a:lnTo>
                  <a:pt x="123345" y="143637"/>
                </a:lnTo>
                <a:lnTo>
                  <a:pt x="124498" y="143433"/>
                </a:lnTo>
                <a:lnTo>
                  <a:pt x="119945" y="133946"/>
                </a:lnTo>
                <a:lnTo>
                  <a:pt x="121495" y="122479"/>
                </a:lnTo>
                <a:lnTo>
                  <a:pt x="125680" y="110925"/>
                </a:lnTo>
                <a:lnTo>
                  <a:pt x="128765" y="102273"/>
                </a:lnTo>
                <a:lnTo>
                  <a:pt x="130644" y="95300"/>
                </a:lnTo>
                <a:lnTo>
                  <a:pt x="131686" y="90462"/>
                </a:lnTo>
                <a:lnTo>
                  <a:pt x="135978" y="84772"/>
                </a:lnTo>
                <a:lnTo>
                  <a:pt x="140246" y="79120"/>
                </a:lnTo>
                <a:lnTo>
                  <a:pt x="142532" y="75133"/>
                </a:lnTo>
                <a:lnTo>
                  <a:pt x="144945" y="68745"/>
                </a:lnTo>
                <a:lnTo>
                  <a:pt x="157488" y="68219"/>
                </a:lnTo>
                <a:lnTo>
                  <a:pt x="170187" y="67658"/>
                </a:lnTo>
                <a:lnTo>
                  <a:pt x="182857" y="67875"/>
                </a:lnTo>
                <a:lnTo>
                  <a:pt x="193941" y="69380"/>
                </a:lnTo>
                <a:lnTo>
                  <a:pt x="201561" y="71881"/>
                </a:lnTo>
                <a:lnTo>
                  <a:pt x="207124" y="70040"/>
                </a:lnTo>
                <a:lnTo>
                  <a:pt x="210604" y="63652"/>
                </a:lnTo>
                <a:lnTo>
                  <a:pt x="216115" y="61010"/>
                </a:lnTo>
                <a:lnTo>
                  <a:pt x="214274" y="54711"/>
                </a:lnTo>
                <a:lnTo>
                  <a:pt x="214109" y="47167"/>
                </a:lnTo>
                <a:lnTo>
                  <a:pt x="211505" y="41325"/>
                </a:lnTo>
                <a:lnTo>
                  <a:pt x="203788" y="30812"/>
                </a:lnTo>
                <a:lnTo>
                  <a:pt x="192854" y="23348"/>
                </a:lnTo>
                <a:lnTo>
                  <a:pt x="180787" y="18357"/>
                </a:lnTo>
                <a:lnTo>
                  <a:pt x="177736" y="17398"/>
                </a:lnTo>
                <a:lnTo>
                  <a:pt x="166645" y="10719"/>
                </a:lnTo>
                <a:lnTo>
                  <a:pt x="156040" y="5172"/>
                </a:lnTo>
                <a:lnTo>
                  <a:pt x="152920" y="5054"/>
                </a:lnTo>
                <a:lnTo>
                  <a:pt x="141032" y="29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3811896" y="5672392"/>
            <a:ext cx="216115" cy="170802"/>
          </a:xfrm>
          <a:custGeom>
            <a:avLst/>
            <a:gdLst/>
            <a:ahLst/>
            <a:cxnLst/>
            <a:rect l="l" t="t" r="r" b="b"/>
            <a:pathLst>
              <a:path w="216115" h="170802">
                <a:moveTo>
                  <a:pt x="201561" y="71881"/>
                </a:moveTo>
                <a:lnTo>
                  <a:pt x="207124" y="70040"/>
                </a:lnTo>
                <a:lnTo>
                  <a:pt x="210604" y="63652"/>
                </a:lnTo>
                <a:lnTo>
                  <a:pt x="216115" y="61010"/>
                </a:lnTo>
                <a:lnTo>
                  <a:pt x="214274" y="54711"/>
                </a:lnTo>
                <a:lnTo>
                  <a:pt x="214109" y="47167"/>
                </a:lnTo>
                <a:lnTo>
                  <a:pt x="211505" y="41325"/>
                </a:lnTo>
                <a:lnTo>
                  <a:pt x="203788" y="30812"/>
                </a:lnTo>
                <a:lnTo>
                  <a:pt x="192854" y="23348"/>
                </a:lnTo>
                <a:lnTo>
                  <a:pt x="180787" y="18357"/>
                </a:lnTo>
                <a:lnTo>
                  <a:pt x="177736" y="17398"/>
                </a:lnTo>
                <a:lnTo>
                  <a:pt x="166645" y="10719"/>
                </a:lnTo>
                <a:lnTo>
                  <a:pt x="156040" y="5172"/>
                </a:lnTo>
                <a:lnTo>
                  <a:pt x="152920" y="5054"/>
                </a:lnTo>
                <a:lnTo>
                  <a:pt x="141032" y="2938"/>
                </a:lnTo>
                <a:lnTo>
                  <a:pt x="127439" y="15"/>
                </a:lnTo>
                <a:lnTo>
                  <a:pt x="124231" y="0"/>
                </a:lnTo>
                <a:lnTo>
                  <a:pt x="111284" y="3247"/>
                </a:lnTo>
                <a:lnTo>
                  <a:pt x="100778" y="6216"/>
                </a:lnTo>
                <a:lnTo>
                  <a:pt x="87972" y="6007"/>
                </a:lnTo>
                <a:lnTo>
                  <a:pt x="75313" y="4205"/>
                </a:lnTo>
                <a:lnTo>
                  <a:pt x="61837" y="3084"/>
                </a:lnTo>
                <a:lnTo>
                  <a:pt x="60655" y="3174"/>
                </a:lnTo>
                <a:lnTo>
                  <a:pt x="51904" y="10941"/>
                </a:lnTo>
                <a:lnTo>
                  <a:pt x="44108" y="23195"/>
                </a:lnTo>
                <a:lnTo>
                  <a:pt x="40157" y="27330"/>
                </a:lnTo>
                <a:lnTo>
                  <a:pt x="31932" y="36293"/>
                </a:lnTo>
                <a:lnTo>
                  <a:pt x="26197" y="48295"/>
                </a:lnTo>
                <a:lnTo>
                  <a:pt x="21807" y="61142"/>
                </a:lnTo>
                <a:lnTo>
                  <a:pt x="18186" y="71310"/>
                </a:lnTo>
                <a:lnTo>
                  <a:pt x="14936" y="83313"/>
                </a:lnTo>
                <a:lnTo>
                  <a:pt x="13710" y="95350"/>
                </a:lnTo>
                <a:lnTo>
                  <a:pt x="12228" y="107774"/>
                </a:lnTo>
                <a:lnTo>
                  <a:pt x="11366" y="111734"/>
                </a:lnTo>
                <a:lnTo>
                  <a:pt x="9042" y="120992"/>
                </a:lnTo>
                <a:lnTo>
                  <a:pt x="9207" y="125348"/>
                </a:lnTo>
                <a:lnTo>
                  <a:pt x="3111" y="132156"/>
                </a:lnTo>
                <a:lnTo>
                  <a:pt x="80" y="143560"/>
                </a:lnTo>
                <a:lnTo>
                  <a:pt x="38" y="156779"/>
                </a:lnTo>
                <a:lnTo>
                  <a:pt x="0" y="157441"/>
                </a:lnTo>
                <a:lnTo>
                  <a:pt x="9423" y="159143"/>
                </a:lnTo>
                <a:lnTo>
                  <a:pt x="7162" y="157073"/>
                </a:lnTo>
                <a:lnTo>
                  <a:pt x="14401" y="163461"/>
                </a:lnTo>
                <a:lnTo>
                  <a:pt x="16700" y="165506"/>
                </a:lnTo>
                <a:lnTo>
                  <a:pt x="17881" y="168135"/>
                </a:lnTo>
                <a:lnTo>
                  <a:pt x="19189" y="170802"/>
                </a:lnTo>
                <a:lnTo>
                  <a:pt x="29951" y="164072"/>
                </a:lnTo>
                <a:lnTo>
                  <a:pt x="38086" y="154083"/>
                </a:lnTo>
                <a:lnTo>
                  <a:pt x="45149" y="142863"/>
                </a:lnTo>
                <a:lnTo>
                  <a:pt x="52696" y="132439"/>
                </a:lnTo>
                <a:lnTo>
                  <a:pt x="56045" y="129082"/>
                </a:lnTo>
                <a:lnTo>
                  <a:pt x="60629" y="125044"/>
                </a:lnTo>
                <a:lnTo>
                  <a:pt x="67348" y="122669"/>
                </a:lnTo>
                <a:lnTo>
                  <a:pt x="71297" y="117055"/>
                </a:lnTo>
                <a:lnTo>
                  <a:pt x="75666" y="110820"/>
                </a:lnTo>
                <a:lnTo>
                  <a:pt x="74917" y="100279"/>
                </a:lnTo>
                <a:lnTo>
                  <a:pt x="84556" y="102679"/>
                </a:lnTo>
                <a:lnTo>
                  <a:pt x="94524" y="110135"/>
                </a:lnTo>
                <a:lnTo>
                  <a:pt x="98880" y="123093"/>
                </a:lnTo>
                <a:lnTo>
                  <a:pt x="99508" y="137350"/>
                </a:lnTo>
                <a:lnTo>
                  <a:pt x="98882" y="144741"/>
                </a:lnTo>
                <a:lnTo>
                  <a:pt x="111287" y="145773"/>
                </a:lnTo>
                <a:lnTo>
                  <a:pt x="123345" y="143637"/>
                </a:lnTo>
                <a:lnTo>
                  <a:pt x="124498" y="143433"/>
                </a:lnTo>
                <a:lnTo>
                  <a:pt x="119945" y="133946"/>
                </a:lnTo>
                <a:lnTo>
                  <a:pt x="121495" y="122479"/>
                </a:lnTo>
                <a:lnTo>
                  <a:pt x="125680" y="110925"/>
                </a:lnTo>
                <a:lnTo>
                  <a:pt x="128765" y="102273"/>
                </a:lnTo>
                <a:lnTo>
                  <a:pt x="130644" y="95300"/>
                </a:lnTo>
                <a:lnTo>
                  <a:pt x="131686" y="90462"/>
                </a:lnTo>
                <a:lnTo>
                  <a:pt x="135978" y="84772"/>
                </a:lnTo>
                <a:lnTo>
                  <a:pt x="140246" y="79120"/>
                </a:lnTo>
                <a:lnTo>
                  <a:pt x="142532" y="75133"/>
                </a:lnTo>
                <a:lnTo>
                  <a:pt x="144945" y="68745"/>
                </a:lnTo>
                <a:lnTo>
                  <a:pt x="157488" y="68219"/>
                </a:lnTo>
                <a:lnTo>
                  <a:pt x="170187" y="67658"/>
                </a:lnTo>
                <a:lnTo>
                  <a:pt x="182857" y="67875"/>
                </a:lnTo>
                <a:lnTo>
                  <a:pt x="193941" y="69380"/>
                </a:lnTo>
                <a:lnTo>
                  <a:pt x="201561" y="718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3876285" y="5794745"/>
            <a:ext cx="25285" cy="48005"/>
          </a:xfrm>
          <a:custGeom>
            <a:avLst/>
            <a:gdLst/>
            <a:ahLst/>
            <a:cxnLst/>
            <a:rect l="l" t="t" r="r" b="b"/>
            <a:pathLst>
              <a:path w="25285" h="48005">
                <a:moveTo>
                  <a:pt x="1460" y="0"/>
                </a:moveTo>
                <a:lnTo>
                  <a:pt x="0" y="6070"/>
                </a:lnTo>
                <a:lnTo>
                  <a:pt x="2298" y="11620"/>
                </a:lnTo>
                <a:lnTo>
                  <a:pt x="2451" y="17449"/>
                </a:lnTo>
                <a:lnTo>
                  <a:pt x="2527" y="20459"/>
                </a:lnTo>
                <a:lnTo>
                  <a:pt x="1739" y="23113"/>
                </a:lnTo>
                <a:lnTo>
                  <a:pt x="2476" y="26047"/>
                </a:lnTo>
                <a:lnTo>
                  <a:pt x="2870" y="27584"/>
                </a:lnTo>
                <a:lnTo>
                  <a:pt x="4724" y="28778"/>
                </a:lnTo>
                <a:lnTo>
                  <a:pt x="5156" y="30556"/>
                </a:lnTo>
                <a:lnTo>
                  <a:pt x="6388" y="35725"/>
                </a:lnTo>
                <a:lnTo>
                  <a:pt x="2209" y="42519"/>
                </a:lnTo>
                <a:lnTo>
                  <a:pt x="7874" y="45554"/>
                </a:lnTo>
                <a:lnTo>
                  <a:pt x="11595" y="47548"/>
                </a:lnTo>
                <a:lnTo>
                  <a:pt x="21412" y="47332"/>
                </a:lnTo>
                <a:lnTo>
                  <a:pt x="25285" y="480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3895397" y="5874514"/>
            <a:ext cx="15786" cy="18351"/>
          </a:xfrm>
          <a:custGeom>
            <a:avLst/>
            <a:gdLst/>
            <a:ahLst/>
            <a:cxnLst/>
            <a:rect l="l" t="t" r="r" b="b"/>
            <a:pathLst>
              <a:path w="15786" h="18351">
                <a:moveTo>
                  <a:pt x="15786" y="18351"/>
                </a:moveTo>
                <a:lnTo>
                  <a:pt x="11074" y="12573"/>
                </a:lnTo>
                <a:lnTo>
                  <a:pt x="990" y="795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3886889" y="5795912"/>
            <a:ext cx="16979" cy="30518"/>
          </a:xfrm>
          <a:custGeom>
            <a:avLst/>
            <a:gdLst/>
            <a:ahLst/>
            <a:cxnLst/>
            <a:rect l="l" t="t" r="r" b="b"/>
            <a:pathLst>
              <a:path w="16979" h="30518">
                <a:moveTo>
                  <a:pt x="7365" y="0"/>
                </a:moveTo>
                <a:lnTo>
                  <a:pt x="5740" y="76"/>
                </a:lnTo>
                <a:lnTo>
                  <a:pt x="0" y="5448"/>
                </a:lnTo>
                <a:lnTo>
                  <a:pt x="1054" y="9258"/>
                </a:lnTo>
                <a:lnTo>
                  <a:pt x="1803" y="11976"/>
                </a:lnTo>
                <a:lnTo>
                  <a:pt x="3886" y="12318"/>
                </a:lnTo>
                <a:lnTo>
                  <a:pt x="4343" y="14935"/>
                </a:lnTo>
                <a:lnTo>
                  <a:pt x="4381" y="15176"/>
                </a:lnTo>
                <a:lnTo>
                  <a:pt x="2489" y="16090"/>
                </a:lnTo>
                <a:lnTo>
                  <a:pt x="2666" y="17513"/>
                </a:lnTo>
                <a:lnTo>
                  <a:pt x="2857" y="19138"/>
                </a:lnTo>
                <a:lnTo>
                  <a:pt x="5232" y="19697"/>
                </a:lnTo>
                <a:lnTo>
                  <a:pt x="5587" y="20853"/>
                </a:lnTo>
                <a:lnTo>
                  <a:pt x="6400" y="23494"/>
                </a:lnTo>
                <a:lnTo>
                  <a:pt x="6997" y="24879"/>
                </a:lnTo>
                <a:lnTo>
                  <a:pt x="5410" y="27812"/>
                </a:lnTo>
                <a:lnTo>
                  <a:pt x="9270" y="28600"/>
                </a:lnTo>
                <a:lnTo>
                  <a:pt x="13182" y="29273"/>
                </a:lnTo>
                <a:lnTo>
                  <a:pt x="16979" y="3051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3894661" y="5921212"/>
            <a:ext cx="10369" cy="48133"/>
          </a:xfrm>
          <a:custGeom>
            <a:avLst/>
            <a:gdLst/>
            <a:ahLst/>
            <a:cxnLst/>
            <a:rect l="l" t="t" r="r" b="b"/>
            <a:pathLst>
              <a:path w="10369" h="48133">
                <a:moveTo>
                  <a:pt x="9347" y="0"/>
                </a:moveTo>
                <a:lnTo>
                  <a:pt x="10369" y="12648"/>
                </a:lnTo>
                <a:lnTo>
                  <a:pt x="8642" y="25483"/>
                </a:lnTo>
                <a:lnTo>
                  <a:pt x="4937" y="37599"/>
                </a:lnTo>
                <a:lnTo>
                  <a:pt x="0" y="481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3871521" y="5970537"/>
            <a:ext cx="9944" cy="34036"/>
          </a:xfrm>
          <a:custGeom>
            <a:avLst/>
            <a:gdLst/>
            <a:ahLst/>
            <a:cxnLst/>
            <a:rect l="l" t="t" r="r" b="b"/>
            <a:pathLst>
              <a:path w="9944" h="34036">
                <a:moveTo>
                  <a:pt x="215" y="0"/>
                </a:moveTo>
                <a:lnTo>
                  <a:pt x="0" y="7848"/>
                </a:lnTo>
                <a:lnTo>
                  <a:pt x="4241" y="11137"/>
                </a:lnTo>
                <a:lnTo>
                  <a:pt x="6908" y="17792"/>
                </a:lnTo>
                <a:lnTo>
                  <a:pt x="9055" y="23177"/>
                </a:lnTo>
                <a:lnTo>
                  <a:pt x="9042" y="29146"/>
                </a:lnTo>
                <a:lnTo>
                  <a:pt x="9944" y="3403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3762111" y="6150420"/>
            <a:ext cx="55918" cy="162598"/>
          </a:xfrm>
          <a:custGeom>
            <a:avLst/>
            <a:gdLst/>
            <a:ahLst/>
            <a:cxnLst/>
            <a:rect l="l" t="t" r="r" b="b"/>
            <a:pathLst>
              <a:path w="55918" h="162598">
                <a:moveTo>
                  <a:pt x="55918" y="0"/>
                </a:moveTo>
                <a:lnTo>
                  <a:pt x="53031" y="12212"/>
                </a:lnTo>
                <a:lnTo>
                  <a:pt x="49104" y="24273"/>
                </a:lnTo>
                <a:lnTo>
                  <a:pt x="44575" y="36243"/>
                </a:lnTo>
                <a:lnTo>
                  <a:pt x="39882" y="48184"/>
                </a:lnTo>
                <a:lnTo>
                  <a:pt x="35464" y="60154"/>
                </a:lnTo>
                <a:lnTo>
                  <a:pt x="32905" y="68122"/>
                </a:lnTo>
                <a:lnTo>
                  <a:pt x="28951" y="80183"/>
                </a:lnTo>
                <a:lnTo>
                  <a:pt x="24468" y="92072"/>
                </a:lnTo>
                <a:lnTo>
                  <a:pt x="19726" y="103877"/>
                </a:lnTo>
                <a:lnTo>
                  <a:pt x="14994" y="115685"/>
                </a:lnTo>
                <a:lnTo>
                  <a:pt x="10543" y="127584"/>
                </a:lnTo>
                <a:lnTo>
                  <a:pt x="6642" y="139660"/>
                </a:lnTo>
                <a:lnTo>
                  <a:pt x="6019" y="141859"/>
                </a:lnTo>
                <a:lnTo>
                  <a:pt x="4140" y="148628"/>
                </a:lnTo>
                <a:lnTo>
                  <a:pt x="723" y="155587"/>
                </a:lnTo>
                <a:lnTo>
                  <a:pt x="0" y="1625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3816463" y="5707369"/>
            <a:ext cx="91122" cy="63474"/>
          </a:xfrm>
          <a:custGeom>
            <a:avLst/>
            <a:gdLst/>
            <a:ahLst/>
            <a:cxnLst/>
            <a:rect l="l" t="t" r="r" b="b"/>
            <a:pathLst>
              <a:path w="91122" h="63474">
                <a:moveTo>
                  <a:pt x="46761" y="8801"/>
                </a:moveTo>
                <a:lnTo>
                  <a:pt x="39916" y="13119"/>
                </a:lnTo>
                <a:lnTo>
                  <a:pt x="37033" y="15722"/>
                </a:lnTo>
                <a:lnTo>
                  <a:pt x="31635" y="20612"/>
                </a:lnTo>
                <a:lnTo>
                  <a:pt x="26276" y="23126"/>
                </a:lnTo>
                <a:lnTo>
                  <a:pt x="20777" y="27901"/>
                </a:lnTo>
                <a:lnTo>
                  <a:pt x="17106" y="31102"/>
                </a:lnTo>
                <a:lnTo>
                  <a:pt x="13919" y="34785"/>
                </a:lnTo>
                <a:lnTo>
                  <a:pt x="10414" y="37630"/>
                </a:lnTo>
                <a:lnTo>
                  <a:pt x="7505" y="39357"/>
                </a:lnTo>
                <a:lnTo>
                  <a:pt x="6680" y="41097"/>
                </a:lnTo>
                <a:lnTo>
                  <a:pt x="5219" y="44132"/>
                </a:lnTo>
                <a:lnTo>
                  <a:pt x="4889" y="48196"/>
                </a:lnTo>
                <a:lnTo>
                  <a:pt x="4165" y="51473"/>
                </a:lnTo>
                <a:lnTo>
                  <a:pt x="3403" y="55054"/>
                </a:lnTo>
                <a:lnTo>
                  <a:pt x="2273" y="60642"/>
                </a:lnTo>
                <a:lnTo>
                  <a:pt x="0" y="63474"/>
                </a:lnTo>
                <a:lnTo>
                  <a:pt x="10437" y="56410"/>
                </a:lnTo>
                <a:lnTo>
                  <a:pt x="20294" y="48121"/>
                </a:lnTo>
                <a:lnTo>
                  <a:pt x="23850" y="44958"/>
                </a:lnTo>
                <a:lnTo>
                  <a:pt x="29629" y="39763"/>
                </a:lnTo>
                <a:lnTo>
                  <a:pt x="36080" y="37465"/>
                </a:lnTo>
                <a:lnTo>
                  <a:pt x="42214" y="32626"/>
                </a:lnTo>
                <a:lnTo>
                  <a:pt x="52892" y="25936"/>
                </a:lnTo>
                <a:lnTo>
                  <a:pt x="64548" y="20129"/>
                </a:lnTo>
                <a:lnTo>
                  <a:pt x="66662" y="19100"/>
                </a:lnTo>
                <a:lnTo>
                  <a:pt x="78986" y="12799"/>
                </a:lnTo>
                <a:lnTo>
                  <a:pt x="89940" y="7580"/>
                </a:lnTo>
                <a:lnTo>
                  <a:pt x="91122" y="7137"/>
                </a:lnTo>
                <a:lnTo>
                  <a:pt x="59651" y="0"/>
                </a:lnTo>
                <a:lnTo>
                  <a:pt x="57746" y="2501"/>
                </a:lnTo>
                <a:lnTo>
                  <a:pt x="52044" y="4165"/>
                </a:lnTo>
                <a:lnTo>
                  <a:pt x="49682" y="6235"/>
                </a:lnTo>
                <a:lnTo>
                  <a:pt x="46761" y="88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3816463" y="5707369"/>
            <a:ext cx="91122" cy="63474"/>
          </a:xfrm>
          <a:custGeom>
            <a:avLst/>
            <a:gdLst/>
            <a:ahLst/>
            <a:cxnLst/>
            <a:rect l="l" t="t" r="r" b="b"/>
            <a:pathLst>
              <a:path w="91122" h="63474">
                <a:moveTo>
                  <a:pt x="59651" y="0"/>
                </a:moveTo>
                <a:lnTo>
                  <a:pt x="57746" y="2501"/>
                </a:lnTo>
                <a:lnTo>
                  <a:pt x="52044" y="4165"/>
                </a:lnTo>
                <a:lnTo>
                  <a:pt x="49682" y="6235"/>
                </a:lnTo>
                <a:lnTo>
                  <a:pt x="46761" y="8801"/>
                </a:lnTo>
                <a:lnTo>
                  <a:pt x="39916" y="13119"/>
                </a:lnTo>
                <a:lnTo>
                  <a:pt x="37033" y="15722"/>
                </a:lnTo>
                <a:lnTo>
                  <a:pt x="31635" y="20612"/>
                </a:lnTo>
                <a:lnTo>
                  <a:pt x="26276" y="23126"/>
                </a:lnTo>
                <a:lnTo>
                  <a:pt x="20777" y="27901"/>
                </a:lnTo>
                <a:lnTo>
                  <a:pt x="17106" y="31102"/>
                </a:lnTo>
                <a:lnTo>
                  <a:pt x="13919" y="34785"/>
                </a:lnTo>
                <a:lnTo>
                  <a:pt x="10414" y="37630"/>
                </a:lnTo>
                <a:lnTo>
                  <a:pt x="9042" y="38747"/>
                </a:lnTo>
                <a:lnTo>
                  <a:pt x="7505" y="39357"/>
                </a:lnTo>
                <a:lnTo>
                  <a:pt x="6680" y="41097"/>
                </a:lnTo>
                <a:lnTo>
                  <a:pt x="5219" y="44132"/>
                </a:lnTo>
                <a:lnTo>
                  <a:pt x="4889" y="48196"/>
                </a:lnTo>
                <a:lnTo>
                  <a:pt x="4165" y="51473"/>
                </a:lnTo>
                <a:lnTo>
                  <a:pt x="3403" y="55054"/>
                </a:lnTo>
                <a:lnTo>
                  <a:pt x="2273" y="60642"/>
                </a:lnTo>
                <a:lnTo>
                  <a:pt x="0" y="63474"/>
                </a:lnTo>
                <a:lnTo>
                  <a:pt x="10437" y="56410"/>
                </a:lnTo>
                <a:lnTo>
                  <a:pt x="20294" y="48121"/>
                </a:lnTo>
                <a:lnTo>
                  <a:pt x="23850" y="44958"/>
                </a:lnTo>
                <a:lnTo>
                  <a:pt x="29629" y="39763"/>
                </a:lnTo>
                <a:lnTo>
                  <a:pt x="36080" y="37465"/>
                </a:lnTo>
                <a:lnTo>
                  <a:pt x="42214" y="32626"/>
                </a:lnTo>
                <a:lnTo>
                  <a:pt x="52892" y="25936"/>
                </a:lnTo>
                <a:lnTo>
                  <a:pt x="64548" y="20129"/>
                </a:lnTo>
                <a:lnTo>
                  <a:pt x="66662" y="19100"/>
                </a:lnTo>
                <a:lnTo>
                  <a:pt x="78986" y="12799"/>
                </a:lnTo>
                <a:lnTo>
                  <a:pt x="89940" y="7580"/>
                </a:lnTo>
                <a:lnTo>
                  <a:pt x="91122" y="71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3817214" y="5607570"/>
            <a:ext cx="254825" cy="176426"/>
          </a:xfrm>
          <a:custGeom>
            <a:avLst/>
            <a:gdLst/>
            <a:ahLst/>
            <a:cxnLst/>
            <a:rect l="l" t="t" r="r" b="b"/>
            <a:pathLst>
              <a:path w="254825" h="176426">
                <a:moveTo>
                  <a:pt x="18825" y="109303"/>
                </a:moveTo>
                <a:lnTo>
                  <a:pt x="30643" y="109949"/>
                </a:lnTo>
                <a:lnTo>
                  <a:pt x="40693" y="110390"/>
                </a:lnTo>
                <a:lnTo>
                  <a:pt x="51844" y="111101"/>
                </a:lnTo>
                <a:lnTo>
                  <a:pt x="66967" y="112558"/>
                </a:lnTo>
                <a:lnTo>
                  <a:pt x="79702" y="114030"/>
                </a:lnTo>
                <a:lnTo>
                  <a:pt x="92610" y="115660"/>
                </a:lnTo>
                <a:lnTo>
                  <a:pt x="106620" y="117610"/>
                </a:lnTo>
                <a:lnTo>
                  <a:pt x="120897" y="119844"/>
                </a:lnTo>
                <a:lnTo>
                  <a:pt x="134602" y="122327"/>
                </a:lnTo>
                <a:lnTo>
                  <a:pt x="146897" y="125024"/>
                </a:lnTo>
                <a:lnTo>
                  <a:pt x="156946" y="127899"/>
                </a:lnTo>
                <a:lnTo>
                  <a:pt x="170068" y="134157"/>
                </a:lnTo>
                <a:lnTo>
                  <a:pt x="181470" y="139736"/>
                </a:lnTo>
                <a:lnTo>
                  <a:pt x="189826" y="142911"/>
                </a:lnTo>
                <a:lnTo>
                  <a:pt x="194373" y="144244"/>
                </a:lnTo>
                <a:lnTo>
                  <a:pt x="203060" y="147889"/>
                </a:lnTo>
                <a:lnTo>
                  <a:pt x="207372" y="149782"/>
                </a:lnTo>
                <a:lnTo>
                  <a:pt x="219149" y="155571"/>
                </a:lnTo>
                <a:lnTo>
                  <a:pt x="230098" y="161605"/>
                </a:lnTo>
                <a:lnTo>
                  <a:pt x="232090" y="162766"/>
                </a:lnTo>
                <a:lnTo>
                  <a:pt x="243333" y="169408"/>
                </a:lnTo>
                <a:lnTo>
                  <a:pt x="254139" y="176426"/>
                </a:lnTo>
                <a:lnTo>
                  <a:pt x="254825" y="172425"/>
                </a:lnTo>
                <a:lnTo>
                  <a:pt x="252425" y="167701"/>
                </a:lnTo>
                <a:lnTo>
                  <a:pt x="249631" y="164704"/>
                </a:lnTo>
                <a:lnTo>
                  <a:pt x="247726" y="162646"/>
                </a:lnTo>
                <a:lnTo>
                  <a:pt x="242176" y="155522"/>
                </a:lnTo>
                <a:lnTo>
                  <a:pt x="238137" y="151572"/>
                </a:lnTo>
                <a:lnTo>
                  <a:pt x="230759" y="143889"/>
                </a:lnTo>
                <a:lnTo>
                  <a:pt x="229412" y="141145"/>
                </a:lnTo>
                <a:lnTo>
                  <a:pt x="228625" y="139494"/>
                </a:lnTo>
                <a:lnTo>
                  <a:pt x="230339" y="135824"/>
                </a:lnTo>
                <a:lnTo>
                  <a:pt x="230256" y="130480"/>
                </a:lnTo>
                <a:lnTo>
                  <a:pt x="229786" y="117977"/>
                </a:lnTo>
                <a:lnTo>
                  <a:pt x="228810" y="104449"/>
                </a:lnTo>
                <a:lnTo>
                  <a:pt x="227222" y="90638"/>
                </a:lnTo>
                <a:lnTo>
                  <a:pt x="224919" y="77284"/>
                </a:lnTo>
                <a:lnTo>
                  <a:pt x="221793" y="65128"/>
                </a:lnTo>
                <a:lnTo>
                  <a:pt x="217741" y="54912"/>
                </a:lnTo>
                <a:lnTo>
                  <a:pt x="208259" y="42589"/>
                </a:lnTo>
                <a:lnTo>
                  <a:pt x="197189" y="31193"/>
                </a:lnTo>
                <a:lnTo>
                  <a:pt x="186232" y="21419"/>
                </a:lnTo>
                <a:lnTo>
                  <a:pt x="178536" y="16368"/>
                </a:lnTo>
                <a:lnTo>
                  <a:pt x="175860" y="15460"/>
                </a:lnTo>
                <a:lnTo>
                  <a:pt x="166981" y="12142"/>
                </a:lnTo>
                <a:lnTo>
                  <a:pt x="158192" y="8897"/>
                </a:lnTo>
                <a:lnTo>
                  <a:pt x="147614" y="5780"/>
                </a:lnTo>
                <a:lnTo>
                  <a:pt x="133368" y="2846"/>
                </a:lnTo>
                <a:lnTo>
                  <a:pt x="113576" y="150"/>
                </a:lnTo>
                <a:lnTo>
                  <a:pt x="110597" y="0"/>
                </a:lnTo>
                <a:lnTo>
                  <a:pt x="98144" y="1660"/>
                </a:lnTo>
                <a:lnTo>
                  <a:pt x="84968" y="5656"/>
                </a:lnTo>
                <a:lnTo>
                  <a:pt x="73926" y="10551"/>
                </a:lnTo>
                <a:lnTo>
                  <a:pt x="67012" y="14891"/>
                </a:lnTo>
                <a:lnTo>
                  <a:pt x="57305" y="22908"/>
                </a:lnTo>
                <a:lnTo>
                  <a:pt x="48092" y="32450"/>
                </a:lnTo>
                <a:lnTo>
                  <a:pt x="39685" y="42843"/>
                </a:lnTo>
                <a:lnTo>
                  <a:pt x="32397" y="53414"/>
                </a:lnTo>
                <a:lnTo>
                  <a:pt x="24825" y="67532"/>
                </a:lnTo>
                <a:lnTo>
                  <a:pt x="19761" y="78738"/>
                </a:lnTo>
                <a:lnTo>
                  <a:pt x="18643" y="81252"/>
                </a:lnTo>
                <a:lnTo>
                  <a:pt x="10515" y="81481"/>
                </a:lnTo>
                <a:lnTo>
                  <a:pt x="9359" y="84033"/>
                </a:lnTo>
                <a:lnTo>
                  <a:pt x="7480" y="88161"/>
                </a:lnTo>
                <a:lnTo>
                  <a:pt x="2374" y="101763"/>
                </a:lnTo>
                <a:lnTo>
                  <a:pt x="0" y="106081"/>
                </a:lnTo>
                <a:lnTo>
                  <a:pt x="7010" y="108392"/>
                </a:lnTo>
                <a:lnTo>
                  <a:pt x="18825" y="1093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3817214" y="5607570"/>
            <a:ext cx="254825" cy="176426"/>
          </a:xfrm>
          <a:custGeom>
            <a:avLst/>
            <a:gdLst/>
            <a:ahLst/>
            <a:cxnLst/>
            <a:rect l="l" t="t" r="r" b="b"/>
            <a:pathLst>
              <a:path w="254825" h="176426">
                <a:moveTo>
                  <a:pt x="0" y="106081"/>
                </a:moveTo>
                <a:lnTo>
                  <a:pt x="2374" y="101763"/>
                </a:lnTo>
                <a:lnTo>
                  <a:pt x="7480" y="88161"/>
                </a:lnTo>
                <a:lnTo>
                  <a:pt x="9359" y="84033"/>
                </a:lnTo>
                <a:lnTo>
                  <a:pt x="10515" y="81481"/>
                </a:lnTo>
                <a:lnTo>
                  <a:pt x="18643" y="81252"/>
                </a:lnTo>
                <a:lnTo>
                  <a:pt x="19761" y="78738"/>
                </a:lnTo>
                <a:lnTo>
                  <a:pt x="24825" y="67532"/>
                </a:lnTo>
                <a:lnTo>
                  <a:pt x="30870" y="55908"/>
                </a:lnTo>
                <a:lnTo>
                  <a:pt x="39685" y="42843"/>
                </a:lnTo>
                <a:lnTo>
                  <a:pt x="48092" y="32450"/>
                </a:lnTo>
                <a:lnTo>
                  <a:pt x="57305" y="22908"/>
                </a:lnTo>
                <a:lnTo>
                  <a:pt x="67012" y="14891"/>
                </a:lnTo>
                <a:lnTo>
                  <a:pt x="73926" y="10551"/>
                </a:lnTo>
                <a:lnTo>
                  <a:pt x="84968" y="5656"/>
                </a:lnTo>
                <a:lnTo>
                  <a:pt x="98144" y="1660"/>
                </a:lnTo>
                <a:lnTo>
                  <a:pt x="110597" y="0"/>
                </a:lnTo>
                <a:lnTo>
                  <a:pt x="113576" y="150"/>
                </a:lnTo>
                <a:lnTo>
                  <a:pt x="133368" y="2846"/>
                </a:lnTo>
                <a:lnTo>
                  <a:pt x="147614" y="5780"/>
                </a:lnTo>
                <a:lnTo>
                  <a:pt x="158192" y="8897"/>
                </a:lnTo>
                <a:lnTo>
                  <a:pt x="166981" y="12142"/>
                </a:lnTo>
                <a:lnTo>
                  <a:pt x="175860" y="15460"/>
                </a:lnTo>
                <a:lnTo>
                  <a:pt x="178536" y="16368"/>
                </a:lnTo>
                <a:lnTo>
                  <a:pt x="186232" y="21419"/>
                </a:lnTo>
                <a:lnTo>
                  <a:pt x="197189" y="31193"/>
                </a:lnTo>
                <a:lnTo>
                  <a:pt x="208259" y="42589"/>
                </a:lnTo>
                <a:lnTo>
                  <a:pt x="216294" y="52501"/>
                </a:lnTo>
                <a:lnTo>
                  <a:pt x="221793" y="65128"/>
                </a:lnTo>
                <a:lnTo>
                  <a:pt x="224919" y="77284"/>
                </a:lnTo>
                <a:lnTo>
                  <a:pt x="227222" y="90638"/>
                </a:lnTo>
                <a:lnTo>
                  <a:pt x="228810" y="104449"/>
                </a:lnTo>
                <a:lnTo>
                  <a:pt x="229786" y="117977"/>
                </a:lnTo>
                <a:lnTo>
                  <a:pt x="230256" y="130480"/>
                </a:lnTo>
                <a:lnTo>
                  <a:pt x="230339" y="135824"/>
                </a:lnTo>
                <a:lnTo>
                  <a:pt x="228625" y="139494"/>
                </a:lnTo>
                <a:lnTo>
                  <a:pt x="229412" y="141145"/>
                </a:lnTo>
                <a:lnTo>
                  <a:pt x="230759" y="143889"/>
                </a:lnTo>
                <a:lnTo>
                  <a:pt x="238137" y="151572"/>
                </a:lnTo>
                <a:lnTo>
                  <a:pt x="240347" y="153731"/>
                </a:lnTo>
                <a:lnTo>
                  <a:pt x="242176" y="155522"/>
                </a:lnTo>
                <a:lnTo>
                  <a:pt x="247726" y="162646"/>
                </a:lnTo>
                <a:lnTo>
                  <a:pt x="249631" y="164704"/>
                </a:lnTo>
                <a:lnTo>
                  <a:pt x="252425" y="167701"/>
                </a:lnTo>
                <a:lnTo>
                  <a:pt x="254825" y="172425"/>
                </a:lnTo>
                <a:lnTo>
                  <a:pt x="254139" y="176426"/>
                </a:lnTo>
                <a:lnTo>
                  <a:pt x="243333" y="169408"/>
                </a:lnTo>
                <a:lnTo>
                  <a:pt x="232090" y="162766"/>
                </a:lnTo>
                <a:lnTo>
                  <a:pt x="230098" y="161605"/>
                </a:lnTo>
                <a:lnTo>
                  <a:pt x="219149" y="155571"/>
                </a:lnTo>
                <a:lnTo>
                  <a:pt x="207372" y="149782"/>
                </a:lnTo>
                <a:lnTo>
                  <a:pt x="203060" y="147889"/>
                </a:lnTo>
                <a:lnTo>
                  <a:pt x="194373" y="144244"/>
                </a:lnTo>
                <a:lnTo>
                  <a:pt x="189826" y="142911"/>
                </a:lnTo>
                <a:lnTo>
                  <a:pt x="181470" y="139736"/>
                </a:lnTo>
                <a:lnTo>
                  <a:pt x="170068" y="134157"/>
                </a:lnTo>
                <a:lnTo>
                  <a:pt x="158645" y="128520"/>
                </a:lnTo>
                <a:lnTo>
                  <a:pt x="156946" y="127899"/>
                </a:lnTo>
                <a:lnTo>
                  <a:pt x="146897" y="125024"/>
                </a:lnTo>
                <a:lnTo>
                  <a:pt x="134602" y="122327"/>
                </a:lnTo>
                <a:lnTo>
                  <a:pt x="120897" y="119844"/>
                </a:lnTo>
                <a:lnTo>
                  <a:pt x="106620" y="117610"/>
                </a:lnTo>
                <a:lnTo>
                  <a:pt x="92610" y="115660"/>
                </a:lnTo>
                <a:lnTo>
                  <a:pt x="79702" y="114030"/>
                </a:lnTo>
                <a:lnTo>
                  <a:pt x="68736" y="112754"/>
                </a:lnTo>
                <a:lnTo>
                  <a:pt x="51844" y="111101"/>
                </a:lnTo>
                <a:lnTo>
                  <a:pt x="40693" y="110390"/>
                </a:lnTo>
                <a:lnTo>
                  <a:pt x="30643" y="109949"/>
                </a:lnTo>
                <a:lnTo>
                  <a:pt x="18825" y="109303"/>
                </a:lnTo>
                <a:lnTo>
                  <a:pt x="7010" y="108392"/>
                </a:lnTo>
                <a:lnTo>
                  <a:pt x="0" y="1060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3836671" y="5687566"/>
            <a:ext cx="125831" cy="20027"/>
          </a:xfrm>
          <a:custGeom>
            <a:avLst/>
            <a:gdLst/>
            <a:ahLst/>
            <a:cxnLst/>
            <a:rect l="l" t="t" r="r" b="b"/>
            <a:pathLst>
              <a:path w="125831" h="20027">
                <a:moveTo>
                  <a:pt x="0" y="0"/>
                </a:moveTo>
                <a:lnTo>
                  <a:pt x="12625" y="1213"/>
                </a:lnTo>
                <a:lnTo>
                  <a:pt x="25289" y="2391"/>
                </a:lnTo>
                <a:lnTo>
                  <a:pt x="26873" y="2578"/>
                </a:lnTo>
                <a:lnTo>
                  <a:pt x="34747" y="3543"/>
                </a:lnTo>
                <a:lnTo>
                  <a:pt x="42379" y="5486"/>
                </a:lnTo>
                <a:lnTo>
                  <a:pt x="50177" y="6553"/>
                </a:lnTo>
                <a:lnTo>
                  <a:pt x="62977" y="7781"/>
                </a:lnTo>
                <a:lnTo>
                  <a:pt x="75205" y="8470"/>
                </a:lnTo>
                <a:lnTo>
                  <a:pt x="87851" y="9687"/>
                </a:lnTo>
                <a:lnTo>
                  <a:pt x="90335" y="10058"/>
                </a:lnTo>
                <a:lnTo>
                  <a:pt x="102264" y="12741"/>
                </a:lnTo>
                <a:lnTo>
                  <a:pt x="115430" y="16616"/>
                </a:lnTo>
                <a:lnTo>
                  <a:pt x="125831" y="200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3872815" y="5620813"/>
            <a:ext cx="160197" cy="70956"/>
          </a:xfrm>
          <a:custGeom>
            <a:avLst/>
            <a:gdLst/>
            <a:ahLst/>
            <a:cxnLst/>
            <a:rect l="l" t="t" r="r" b="b"/>
            <a:pathLst>
              <a:path w="160197" h="70956">
                <a:moveTo>
                  <a:pt x="0" y="10605"/>
                </a:moveTo>
                <a:lnTo>
                  <a:pt x="10815" y="4172"/>
                </a:lnTo>
                <a:lnTo>
                  <a:pt x="23200" y="842"/>
                </a:lnTo>
                <a:lnTo>
                  <a:pt x="36205" y="0"/>
                </a:lnTo>
                <a:lnTo>
                  <a:pt x="48879" y="1029"/>
                </a:lnTo>
                <a:lnTo>
                  <a:pt x="52133" y="1550"/>
                </a:lnTo>
                <a:lnTo>
                  <a:pt x="64641" y="2742"/>
                </a:lnTo>
                <a:lnTo>
                  <a:pt x="77280" y="3739"/>
                </a:lnTo>
                <a:lnTo>
                  <a:pt x="85039" y="5449"/>
                </a:lnTo>
                <a:lnTo>
                  <a:pt x="96615" y="9177"/>
                </a:lnTo>
                <a:lnTo>
                  <a:pt x="109496" y="13661"/>
                </a:lnTo>
                <a:lnTo>
                  <a:pt x="118414" y="17324"/>
                </a:lnTo>
                <a:lnTo>
                  <a:pt x="130023" y="23973"/>
                </a:lnTo>
                <a:lnTo>
                  <a:pt x="138819" y="31433"/>
                </a:lnTo>
                <a:lnTo>
                  <a:pt x="148079" y="40616"/>
                </a:lnTo>
                <a:lnTo>
                  <a:pt x="149821" y="42304"/>
                </a:lnTo>
                <a:lnTo>
                  <a:pt x="153263" y="45632"/>
                </a:lnTo>
                <a:lnTo>
                  <a:pt x="158661" y="54623"/>
                </a:lnTo>
                <a:lnTo>
                  <a:pt x="159067" y="59259"/>
                </a:lnTo>
                <a:lnTo>
                  <a:pt x="159537" y="64669"/>
                </a:lnTo>
                <a:lnTo>
                  <a:pt x="158381" y="68873"/>
                </a:lnTo>
                <a:lnTo>
                  <a:pt x="160197" y="709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3909911" y="5684212"/>
            <a:ext cx="52400" cy="11544"/>
          </a:xfrm>
          <a:custGeom>
            <a:avLst/>
            <a:gdLst/>
            <a:ahLst/>
            <a:cxnLst/>
            <a:rect l="l" t="t" r="r" b="b"/>
            <a:pathLst>
              <a:path w="52400" h="11544">
                <a:moveTo>
                  <a:pt x="0" y="0"/>
                </a:moveTo>
                <a:lnTo>
                  <a:pt x="11240" y="604"/>
                </a:lnTo>
                <a:lnTo>
                  <a:pt x="26033" y="3553"/>
                </a:lnTo>
                <a:lnTo>
                  <a:pt x="34607" y="5689"/>
                </a:lnTo>
                <a:lnTo>
                  <a:pt x="40614" y="7340"/>
                </a:lnTo>
                <a:lnTo>
                  <a:pt x="46507" y="9601"/>
                </a:lnTo>
                <a:lnTo>
                  <a:pt x="52400" y="115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3178924" y="6967941"/>
            <a:ext cx="49286" cy="62268"/>
          </a:xfrm>
          <a:custGeom>
            <a:avLst/>
            <a:gdLst/>
            <a:ahLst/>
            <a:cxnLst/>
            <a:rect l="l" t="t" r="r" b="b"/>
            <a:pathLst>
              <a:path w="49286" h="62268">
                <a:moveTo>
                  <a:pt x="32423" y="0"/>
                </a:moveTo>
                <a:lnTo>
                  <a:pt x="36335" y="9889"/>
                </a:lnTo>
                <a:lnTo>
                  <a:pt x="43410" y="21343"/>
                </a:lnTo>
                <a:lnTo>
                  <a:pt x="49206" y="32403"/>
                </a:lnTo>
                <a:lnTo>
                  <a:pt x="49286" y="41111"/>
                </a:lnTo>
                <a:lnTo>
                  <a:pt x="48729" y="41871"/>
                </a:lnTo>
                <a:lnTo>
                  <a:pt x="37433" y="46263"/>
                </a:lnTo>
                <a:lnTo>
                  <a:pt x="24425" y="48534"/>
                </a:lnTo>
                <a:lnTo>
                  <a:pt x="23342" y="48945"/>
                </a:lnTo>
                <a:lnTo>
                  <a:pt x="11907" y="55166"/>
                </a:lnTo>
                <a:lnTo>
                  <a:pt x="1136" y="61650"/>
                </a:lnTo>
                <a:lnTo>
                  <a:pt x="0" y="622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3175025" y="6988213"/>
            <a:ext cx="31140" cy="1774"/>
          </a:xfrm>
          <a:custGeom>
            <a:avLst/>
            <a:gdLst/>
            <a:ahLst/>
            <a:cxnLst/>
            <a:rect l="l" t="t" r="r" b="b"/>
            <a:pathLst>
              <a:path w="31140" h="1774">
                <a:moveTo>
                  <a:pt x="31140" y="479"/>
                </a:moveTo>
                <a:lnTo>
                  <a:pt x="18575" y="0"/>
                </a:lnTo>
                <a:lnTo>
                  <a:pt x="5555" y="416"/>
                </a:lnTo>
                <a:lnTo>
                  <a:pt x="0" y="17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3164649" y="6971529"/>
            <a:ext cx="35026" cy="2888"/>
          </a:xfrm>
          <a:custGeom>
            <a:avLst/>
            <a:gdLst/>
            <a:ahLst/>
            <a:cxnLst/>
            <a:rect l="l" t="t" r="r" b="b"/>
            <a:pathLst>
              <a:path w="35026" h="2888">
                <a:moveTo>
                  <a:pt x="35026" y="297"/>
                </a:moveTo>
                <a:lnTo>
                  <a:pt x="22235" y="0"/>
                </a:lnTo>
                <a:lnTo>
                  <a:pt x="9455" y="505"/>
                </a:lnTo>
                <a:lnTo>
                  <a:pt x="0" y="28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3708649" y="5867854"/>
            <a:ext cx="593788" cy="217385"/>
          </a:xfrm>
          <a:custGeom>
            <a:avLst/>
            <a:gdLst/>
            <a:ahLst/>
            <a:cxnLst/>
            <a:rect l="l" t="t" r="r" b="b"/>
            <a:pathLst>
              <a:path w="593788" h="217385">
                <a:moveTo>
                  <a:pt x="57793" y="186370"/>
                </a:moveTo>
                <a:lnTo>
                  <a:pt x="70024" y="189795"/>
                </a:lnTo>
                <a:lnTo>
                  <a:pt x="82400" y="193119"/>
                </a:lnTo>
                <a:lnTo>
                  <a:pt x="94888" y="196324"/>
                </a:lnTo>
                <a:lnTo>
                  <a:pt x="107456" y="199392"/>
                </a:lnTo>
                <a:lnTo>
                  <a:pt x="120070" y="202306"/>
                </a:lnTo>
                <a:lnTo>
                  <a:pt x="132699" y="205048"/>
                </a:lnTo>
                <a:lnTo>
                  <a:pt x="145309" y="207600"/>
                </a:lnTo>
                <a:lnTo>
                  <a:pt x="157868" y="209945"/>
                </a:lnTo>
                <a:lnTo>
                  <a:pt x="170344" y="212065"/>
                </a:lnTo>
                <a:lnTo>
                  <a:pt x="182704" y="213942"/>
                </a:lnTo>
                <a:lnTo>
                  <a:pt x="193865" y="215430"/>
                </a:lnTo>
                <a:lnTo>
                  <a:pt x="206364" y="216635"/>
                </a:lnTo>
                <a:lnTo>
                  <a:pt x="218929" y="217246"/>
                </a:lnTo>
                <a:lnTo>
                  <a:pt x="231545" y="217385"/>
                </a:lnTo>
                <a:lnTo>
                  <a:pt x="244200" y="217175"/>
                </a:lnTo>
                <a:lnTo>
                  <a:pt x="256880" y="216739"/>
                </a:lnTo>
                <a:lnTo>
                  <a:pt x="269569" y="216201"/>
                </a:lnTo>
                <a:lnTo>
                  <a:pt x="282256" y="215685"/>
                </a:lnTo>
                <a:lnTo>
                  <a:pt x="294925" y="215313"/>
                </a:lnTo>
                <a:lnTo>
                  <a:pt x="307562" y="215208"/>
                </a:lnTo>
                <a:lnTo>
                  <a:pt x="318477" y="215430"/>
                </a:lnTo>
                <a:lnTo>
                  <a:pt x="329888" y="215907"/>
                </a:lnTo>
                <a:lnTo>
                  <a:pt x="343059" y="216296"/>
                </a:lnTo>
                <a:lnTo>
                  <a:pt x="356919" y="216135"/>
                </a:lnTo>
                <a:lnTo>
                  <a:pt x="370395" y="214964"/>
                </a:lnTo>
                <a:lnTo>
                  <a:pt x="382418" y="212320"/>
                </a:lnTo>
                <a:lnTo>
                  <a:pt x="388302" y="209930"/>
                </a:lnTo>
                <a:lnTo>
                  <a:pt x="400410" y="203258"/>
                </a:lnTo>
                <a:lnTo>
                  <a:pt x="411579" y="196160"/>
                </a:lnTo>
                <a:lnTo>
                  <a:pt x="421993" y="188727"/>
                </a:lnTo>
                <a:lnTo>
                  <a:pt x="431834" y="181050"/>
                </a:lnTo>
                <a:lnTo>
                  <a:pt x="441284" y="173221"/>
                </a:lnTo>
                <a:lnTo>
                  <a:pt x="450526" y="165331"/>
                </a:lnTo>
                <a:lnTo>
                  <a:pt x="459742" y="157472"/>
                </a:lnTo>
                <a:lnTo>
                  <a:pt x="469114" y="149734"/>
                </a:lnTo>
                <a:lnTo>
                  <a:pt x="478825" y="142208"/>
                </a:lnTo>
                <a:lnTo>
                  <a:pt x="489057" y="134987"/>
                </a:lnTo>
                <a:lnTo>
                  <a:pt x="499994" y="128161"/>
                </a:lnTo>
                <a:lnTo>
                  <a:pt x="511816" y="121821"/>
                </a:lnTo>
                <a:lnTo>
                  <a:pt x="520026" y="118021"/>
                </a:lnTo>
                <a:lnTo>
                  <a:pt x="530739" y="112469"/>
                </a:lnTo>
                <a:lnTo>
                  <a:pt x="541566" y="105560"/>
                </a:lnTo>
                <a:lnTo>
                  <a:pt x="552517" y="98021"/>
                </a:lnTo>
                <a:lnTo>
                  <a:pt x="563605" y="90577"/>
                </a:lnTo>
                <a:lnTo>
                  <a:pt x="574839" y="83955"/>
                </a:lnTo>
                <a:lnTo>
                  <a:pt x="586230" y="78882"/>
                </a:lnTo>
                <a:lnTo>
                  <a:pt x="593788" y="76746"/>
                </a:lnTo>
                <a:lnTo>
                  <a:pt x="592892" y="63835"/>
                </a:lnTo>
                <a:lnTo>
                  <a:pt x="590189" y="52002"/>
                </a:lnTo>
                <a:lnTo>
                  <a:pt x="588327" y="43891"/>
                </a:lnTo>
                <a:lnTo>
                  <a:pt x="587426" y="32921"/>
                </a:lnTo>
                <a:lnTo>
                  <a:pt x="586290" y="17819"/>
                </a:lnTo>
                <a:lnTo>
                  <a:pt x="583123" y="4541"/>
                </a:lnTo>
                <a:lnTo>
                  <a:pt x="579615" y="0"/>
                </a:lnTo>
                <a:lnTo>
                  <a:pt x="569747" y="97"/>
                </a:lnTo>
                <a:lnTo>
                  <a:pt x="558161" y="6314"/>
                </a:lnTo>
                <a:lnTo>
                  <a:pt x="548319" y="12025"/>
                </a:lnTo>
                <a:lnTo>
                  <a:pt x="547395" y="12369"/>
                </a:lnTo>
                <a:lnTo>
                  <a:pt x="535219" y="15761"/>
                </a:lnTo>
                <a:lnTo>
                  <a:pt x="523009" y="18696"/>
                </a:lnTo>
                <a:lnTo>
                  <a:pt x="510751" y="22181"/>
                </a:lnTo>
                <a:lnTo>
                  <a:pt x="505002" y="24282"/>
                </a:lnTo>
                <a:lnTo>
                  <a:pt x="493291" y="29180"/>
                </a:lnTo>
                <a:lnTo>
                  <a:pt x="481706" y="34384"/>
                </a:lnTo>
                <a:lnTo>
                  <a:pt x="470203" y="39789"/>
                </a:lnTo>
                <a:lnTo>
                  <a:pt x="458739" y="45289"/>
                </a:lnTo>
                <a:lnTo>
                  <a:pt x="447270" y="50777"/>
                </a:lnTo>
                <a:lnTo>
                  <a:pt x="435753" y="56148"/>
                </a:lnTo>
                <a:lnTo>
                  <a:pt x="424143" y="61295"/>
                </a:lnTo>
                <a:lnTo>
                  <a:pt x="412398" y="66113"/>
                </a:lnTo>
                <a:lnTo>
                  <a:pt x="405460" y="68732"/>
                </a:lnTo>
                <a:lnTo>
                  <a:pt x="395034" y="73247"/>
                </a:lnTo>
                <a:lnTo>
                  <a:pt x="384400" y="78957"/>
                </a:lnTo>
                <a:lnTo>
                  <a:pt x="373594" y="85364"/>
                </a:lnTo>
                <a:lnTo>
                  <a:pt x="362653" y="91971"/>
                </a:lnTo>
                <a:lnTo>
                  <a:pt x="351613" y="98279"/>
                </a:lnTo>
                <a:lnTo>
                  <a:pt x="340512" y="103792"/>
                </a:lnTo>
                <a:lnTo>
                  <a:pt x="329386" y="108011"/>
                </a:lnTo>
                <a:lnTo>
                  <a:pt x="318272" y="110439"/>
                </a:lnTo>
                <a:lnTo>
                  <a:pt x="307207" y="110579"/>
                </a:lnTo>
                <a:lnTo>
                  <a:pt x="298196" y="108635"/>
                </a:lnTo>
                <a:lnTo>
                  <a:pt x="287655" y="104168"/>
                </a:lnTo>
                <a:lnTo>
                  <a:pt x="276560" y="97978"/>
                </a:lnTo>
                <a:lnTo>
                  <a:pt x="265079" y="90766"/>
                </a:lnTo>
                <a:lnTo>
                  <a:pt x="253380" y="83233"/>
                </a:lnTo>
                <a:lnTo>
                  <a:pt x="241631" y="76079"/>
                </a:lnTo>
                <a:lnTo>
                  <a:pt x="230000" y="70006"/>
                </a:lnTo>
                <a:lnTo>
                  <a:pt x="218655" y="65712"/>
                </a:lnTo>
                <a:lnTo>
                  <a:pt x="210451" y="64084"/>
                </a:lnTo>
                <a:lnTo>
                  <a:pt x="197546" y="62771"/>
                </a:lnTo>
                <a:lnTo>
                  <a:pt x="184918" y="61430"/>
                </a:lnTo>
                <a:lnTo>
                  <a:pt x="172468" y="59889"/>
                </a:lnTo>
                <a:lnTo>
                  <a:pt x="160092" y="57978"/>
                </a:lnTo>
                <a:lnTo>
                  <a:pt x="147691" y="55524"/>
                </a:lnTo>
                <a:lnTo>
                  <a:pt x="135163" y="52357"/>
                </a:lnTo>
                <a:lnTo>
                  <a:pt x="123065" y="47966"/>
                </a:lnTo>
                <a:lnTo>
                  <a:pt x="111334" y="41786"/>
                </a:lnTo>
                <a:lnTo>
                  <a:pt x="100391" y="33974"/>
                </a:lnTo>
                <a:lnTo>
                  <a:pt x="90820" y="24735"/>
                </a:lnTo>
                <a:lnTo>
                  <a:pt x="83205" y="14273"/>
                </a:lnTo>
                <a:lnTo>
                  <a:pt x="79908" y="7708"/>
                </a:lnTo>
                <a:lnTo>
                  <a:pt x="0" y="166369"/>
                </a:lnTo>
                <a:lnTo>
                  <a:pt x="10366" y="173536"/>
                </a:lnTo>
                <a:lnTo>
                  <a:pt x="17594" y="175771"/>
                </a:lnTo>
                <a:lnTo>
                  <a:pt x="27136" y="177458"/>
                </a:lnTo>
                <a:lnTo>
                  <a:pt x="33896" y="179285"/>
                </a:lnTo>
                <a:lnTo>
                  <a:pt x="45740" y="182861"/>
                </a:lnTo>
                <a:lnTo>
                  <a:pt x="57793" y="1863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3708649" y="5867854"/>
            <a:ext cx="593788" cy="217385"/>
          </a:xfrm>
          <a:custGeom>
            <a:avLst/>
            <a:gdLst/>
            <a:ahLst/>
            <a:cxnLst/>
            <a:rect l="l" t="t" r="r" b="b"/>
            <a:pathLst>
              <a:path w="593788" h="217385">
                <a:moveTo>
                  <a:pt x="0" y="166369"/>
                </a:moveTo>
                <a:lnTo>
                  <a:pt x="10366" y="173536"/>
                </a:lnTo>
                <a:lnTo>
                  <a:pt x="17594" y="175771"/>
                </a:lnTo>
                <a:lnTo>
                  <a:pt x="27136" y="177458"/>
                </a:lnTo>
                <a:lnTo>
                  <a:pt x="33896" y="179285"/>
                </a:lnTo>
                <a:lnTo>
                  <a:pt x="45740" y="182861"/>
                </a:lnTo>
                <a:lnTo>
                  <a:pt x="57793" y="186370"/>
                </a:lnTo>
                <a:lnTo>
                  <a:pt x="70024" y="189795"/>
                </a:lnTo>
                <a:lnTo>
                  <a:pt x="82400" y="193119"/>
                </a:lnTo>
                <a:lnTo>
                  <a:pt x="94888" y="196324"/>
                </a:lnTo>
                <a:lnTo>
                  <a:pt x="107456" y="199392"/>
                </a:lnTo>
                <a:lnTo>
                  <a:pt x="120070" y="202306"/>
                </a:lnTo>
                <a:lnTo>
                  <a:pt x="132699" y="205048"/>
                </a:lnTo>
                <a:lnTo>
                  <a:pt x="145309" y="207600"/>
                </a:lnTo>
                <a:lnTo>
                  <a:pt x="157868" y="209945"/>
                </a:lnTo>
                <a:lnTo>
                  <a:pt x="170344" y="212065"/>
                </a:lnTo>
                <a:lnTo>
                  <a:pt x="182704" y="213942"/>
                </a:lnTo>
                <a:lnTo>
                  <a:pt x="193865" y="215430"/>
                </a:lnTo>
                <a:lnTo>
                  <a:pt x="206364" y="216635"/>
                </a:lnTo>
                <a:lnTo>
                  <a:pt x="218929" y="217246"/>
                </a:lnTo>
                <a:lnTo>
                  <a:pt x="231545" y="217385"/>
                </a:lnTo>
                <a:lnTo>
                  <a:pt x="244200" y="217175"/>
                </a:lnTo>
                <a:lnTo>
                  <a:pt x="256880" y="216739"/>
                </a:lnTo>
                <a:lnTo>
                  <a:pt x="269569" y="216201"/>
                </a:lnTo>
                <a:lnTo>
                  <a:pt x="282256" y="215685"/>
                </a:lnTo>
                <a:lnTo>
                  <a:pt x="294925" y="215313"/>
                </a:lnTo>
                <a:lnTo>
                  <a:pt x="307562" y="215208"/>
                </a:lnTo>
                <a:lnTo>
                  <a:pt x="318477" y="215430"/>
                </a:lnTo>
                <a:lnTo>
                  <a:pt x="329888" y="215907"/>
                </a:lnTo>
                <a:lnTo>
                  <a:pt x="343059" y="216296"/>
                </a:lnTo>
                <a:lnTo>
                  <a:pt x="356919" y="216135"/>
                </a:lnTo>
                <a:lnTo>
                  <a:pt x="370395" y="214964"/>
                </a:lnTo>
                <a:lnTo>
                  <a:pt x="382418" y="212320"/>
                </a:lnTo>
                <a:lnTo>
                  <a:pt x="388302" y="209930"/>
                </a:lnTo>
                <a:lnTo>
                  <a:pt x="400410" y="203258"/>
                </a:lnTo>
                <a:lnTo>
                  <a:pt x="411579" y="196160"/>
                </a:lnTo>
                <a:lnTo>
                  <a:pt x="421993" y="188727"/>
                </a:lnTo>
                <a:lnTo>
                  <a:pt x="431834" y="181050"/>
                </a:lnTo>
                <a:lnTo>
                  <a:pt x="441284" y="173221"/>
                </a:lnTo>
                <a:lnTo>
                  <a:pt x="450526" y="165331"/>
                </a:lnTo>
                <a:lnTo>
                  <a:pt x="459742" y="157472"/>
                </a:lnTo>
                <a:lnTo>
                  <a:pt x="469114" y="149734"/>
                </a:lnTo>
                <a:lnTo>
                  <a:pt x="478825" y="142208"/>
                </a:lnTo>
                <a:lnTo>
                  <a:pt x="489057" y="134987"/>
                </a:lnTo>
                <a:lnTo>
                  <a:pt x="499994" y="128161"/>
                </a:lnTo>
                <a:lnTo>
                  <a:pt x="511816" y="121821"/>
                </a:lnTo>
                <a:lnTo>
                  <a:pt x="520026" y="118021"/>
                </a:lnTo>
                <a:lnTo>
                  <a:pt x="530739" y="112469"/>
                </a:lnTo>
                <a:lnTo>
                  <a:pt x="541566" y="105560"/>
                </a:lnTo>
                <a:lnTo>
                  <a:pt x="552517" y="98021"/>
                </a:lnTo>
                <a:lnTo>
                  <a:pt x="563605" y="90577"/>
                </a:lnTo>
                <a:lnTo>
                  <a:pt x="574839" y="83955"/>
                </a:lnTo>
                <a:lnTo>
                  <a:pt x="586230" y="78882"/>
                </a:lnTo>
                <a:lnTo>
                  <a:pt x="593788" y="76746"/>
                </a:lnTo>
                <a:lnTo>
                  <a:pt x="592892" y="63835"/>
                </a:lnTo>
                <a:lnTo>
                  <a:pt x="590189" y="52002"/>
                </a:lnTo>
                <a:lnTo>
                  <a:pt x="588327" y="43891"/>
                </a:lnTo>
                <a:lnTo>
                  <a:pt x="587426" y="32921"/>
                </a:lnTo>
                <a:lnTo>
                  <a:pt x="586290" y="17819"/>
                </a:lnTo>
                <a:lnTo>
                  <a:pt x="583123" y="4541"/>
                </a:lnTo>
                <a:lnTo>
                  <a:pt x="579615" y="0"/>
                </a:lnTo>
                <a:lnTo>
                  <a:pt x="569747" y="97"/>
                </a:lnTo>
                <a:lnTo>
                  <a:pt x="558161" y="6314"/>
                </a:lnTo>
                <a:lnTo>
                  <a:pt x="548319" y="12025"/>
                </a:lnTo>
                <a:lnTo>
                  <a:pt x="547395" y="12369"/>
                </a:lnTo>
                <a:lnTo>
                  <a:pt x="535219" y="15761"/>
                </a:lnTo>
                <a:lnTo>
                  <a:pt x="523009" y="18696"/>
                </a:lnTo>
                <a:lnTo>
                  <a:pt x="510751" y="22181"/>
                </a:lnTo>
                <a:lnTo>
                  <a:pt x="505002" y="24282"/>
                </a:lnTo>
                <a:lnTo>
                  <a:pt x="493291" y="29180"/>
                </a:lnTo>
                <a:lnTo>
                  <a:pt x="481706" y="34384"/>
                </a:lnTo>
                <a:lnTo>
                  <a:pt x="470203" y="39789"/>
                </a:lnTo>
                <a:lnTo>
                  <a:pt x="458739" y="45289"/>
                </a:lnTo>
                <a:lnTo>
                  <a:pt x="447270" y="50777"/>
                </a:lnTo>
                <a:lnTo>
                  <a:pt x="435753" y="56148"/>
                </a:lnTo>
                <a:lnTo>
                  <a:pt x="424143" y="61295"/>
                </a:lnTo>
                <a:lnTo>
                  <a:pt x="412398" y="66113"/>
                </a:lnTo>
                <a:lnTo>
                  <a:pt x="405460" y="68732"/>
                </a:lnTo>
                <a:lnTo>
                  <a:pt x="395034" y="73247"/>
                </a:lnTo>
                <a:lnTo>
                  <a:pt x="384400" y="78957"/>
                </a:lnTo>
                <a:lnTo>
                  <a:pt x="373594" y="85364"/>
                </a:lnTo>
                <a:lnTo>
                  <a:pt x="362653" y="91971"/>
                </a:lnTo>
                <a:lnTo>
                  <a:pt x="351613" y="98279"/>
                </a:lnTo>
                <a:lnTo>
                  <a:pt x="340512" y="103792"/>
                </a:lnTo>
                <a:lnTo>
                  <a:pt x="329386" y="108011"/>
                </a:lnTo>
                <a:lnTo>
                  <a:pt x="318272" y="110439"/>
                </a:lnTo>
                <a:lnTo>
                  <a:pt x="307207" y="110579"/>
                </a:lnTo>
                <a:lnTo>
                  <a:pt x="298196" y="108635"/>
                </a:lnTo>
                <a:lnTo>
                  <a:pt x="287655" y="104168"/>
                </a:lnTo>
                <a:lnTo>
                  <a:pt x="276560" y="97978"/>
                </a:lnTo>
                <a:lnTo>
                  <a:pt x="265079" y="90766"/>
                </a:lnTo>
                <a:lnTo>
                  <a:pt x="253380" y="83233"/>
                </a:lnTo>
                <a:lnTo>
                  <a:pt x="241631" y="76079"/>
                </a:lnTo>
                <a:lnTo>
                  <a:pt x="230000" y="70006"/>
                </a:lnTo>
                <a:lnTo>
                  <a:pt x="218655" y="65712"/>
                </a:lnTo>
                <a:lnTo>
                  <a:pt x="210451" y="64084"/>
                </a:lnTo>
                <a:lnTo>
                  <a:pt x="197546" y="62771"/>
                </a:lnTo>
                <a:lnTo>
                  <a:pt x="184918" y="61430"/>
                </a:lnTo>
                <a:lnTo>
                  <a:pt x="172468" y="59889"/>
                </a:lnTo>
                <a:lnTo>
                  <a:pt x="160092" y="57978"/>
                </a:lnTo>
                <a:lnTo>
                  <a:pt x="147691" y="55524"/>
                </a:lnTo>
                <a:lnTo>
                  <a:pt x="135163" y="52357"/>
                </a:lnTo>
                <a:lnTo>
                  <a:pt x="123065" y="47966"/>
                </a:lnTo>
                <a:lnTo>
                  <a:pt x="111334" y="41786"/>
                </a:lnTo>
                <a:lnTo>
                  <a:pt x="100391" y="33974"/>
                </a:lnTo>
                <a:lnTo>
                  <a:pt x="90820" y="24735"/>
                </a:lnTo>
                <a:lnTo>
                  <a:pt x="83205" y="14273"/>
                </a:lnTo>
                <a:lnTo>
                  <a:pt x="79908" y="77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4240970" y="5803539"/>
            <a:ext cx="232854" cy="169213"/>
          </a:xfrm>
          <a:custGeom>
            <a:avLst/>
            <a:gdLst/>
            <a:ahLst/>
            <a:cxnLst/>
            <a:rect l="l" t="t" r="r" b="b"/>
            <a:pathLst>
              <a:path w="232854" h="169213">
                <a:moveTo>
                  <a:pt x="227851" y="88045"/>
                </a:moveTo>
                <a:lnTo>
                  <a:pt x="216397" y="85625"/>
                </a:lnTo>
                <a:lnTo>
                  <a:pt x="202622" y="86308"/>
                </a:lnTo>
                <a:lnTo>
                  <a:pt x="190654" y="87825"/>
                </a:lnTo>
                <a:lnTo>
                  <a:pt x="184620" y="87909"/>
                </a:lnTo>
                <a:lnTo>
                  <a:pt x="184594" y="87299"/>
                </a:lnTo>
                <a:lnTo>
                  <a:pt x="192929" y="82359"/>
                </a:lnTo>
                <a:lnTo>
                  <a:pt x="208294" y="75237"/>
                </a:lnTo>
                <a:lnTo>
                  <a:pt x="221472" y="68809"/>
                </a:lnTo>
                <a:lnTo>
                  <a:pt x="224421" y="66662"/>
                </a:lnTo>
                <a:lnTo>
                  <a:pt x="228971" y="54058"/>
                </a:lnTo>
                <a:lnTo>
                  <a:pt x="227029" y="43289"/>
                </a:lnTo>
                <a:lnTo>
                  <a:pt x="222135" y="40805"/>
                </a:lnTo>
                <a:lnTo>
                  <a:pt x="214294" y="43186"/>
                </a:lnTo>
                <a:lnTo>
                  <a:pt x="200187" y="49215"/>
                </a:lnTo>
                <a:lnTo>
                  <a:pt x="184765" y="55877"/>
                </a:lnTo>
                <a:lnTo>
                  <a:pt x="172978" y="60157"/>
                </a:lnTo>
                <a:lnTo>
                  <a:pt x="169494" y="59931"/>
                </a:lnTo>
                <a:lnTo>
                  <a:pt x="176628" y="52256"/>
                </a:lnTo>
                <a:lnTo>
                  <a:pt x="189138" y="44515"/>
                </a:lnTo>
                <a:lnTo>
                  <a:pt x="191198" y="42760"/>
                </a:lnTo>
                <a:lnTo>
                  <a:pt x="202059" y="32677"/>
                </a:lnTo>
                <a:lnTo>
                  <a:pt x="207768" y="24762"/>
                </a:lnTo>
                <a:lnTo>
                  <a:pt x="207187" y="21882"/>
                </a:lnTo>
                <a:lnTo>
                  <a:pt x="200708" y="17847"/>
                </a:lnTo>
                <a:lnTo>
                  <a:pt x="190383" y="18108"/>
                </a:lnTo>
                <a:lnTo>
                  <a:pt x="178041" y="22136"/>
                </a:lnTo>
                <a:lnTo>
                  <a:pt x="165511" y="29398"/>
                </a:lnTo>
                <a:lnTo>
                  <a:pt x="158915" y="34848"/>
                </a:lnTo>
                <a:lnTo>
                  <a:pt x="150133" y="42730"/>
                </a:lnTo>
                <a:lnTo>
                  <a:pt x="139590" y="48720"/>
                </a:lnTo>
                <a:lnTo>
                  <a:pt x="127025" y="49580"/>
                </a:lnTo>
                <a:lnTo>
                  <a:pt x="126557" y="46336"/>
                </a:lnTo>
                <a:lnTo>
                  <a:pt x="133571" y="39546"/>
                </a:lnTo>
                <a:lnTo>
                  <a:pt x="143952" y="30563"/>
                </a:lnTo>
                <a:lnTo>
                  <a:pt x="153583" y="20743"/>
                </a:lnTo>
                <a:lnTo>
                  <a:pt x="154711" y="19278"/>
                </a:lnTo>
                <a:lnTo>
                  <a:pt x="157016" y="8109"/>
                </a:lnTo>
                <a:lnTo>
                  <a:pt x="149703" y="798"/>
                </a:lnTo>
                <a:lnTo>
                  <a:pt x="147421" y="0"/>
                </a:lnTo>
                <a:lnTo>
                  <a:pt x="136293" y="830"/>
                </a:lnTo>
                <a:lnTo>
                  <a:pt x="126411" y="9415"/>
                </a:lnTo>
                <a:lnTo>
                  <a:pt x="119768" y="18130"/>
                </a:lnTo>
                <a:lnTo>
                  <a:pt x="118110" y="20193"/>
                </a:lnTo>
                <a:lnTo>
                  <a:pt x="104204" y="21954"/>
                </a:lnTo>
                <a:lnTo>
                  <a:pt x="94328" y="29579"/>
                </a:lnTo>
                <a:lnTo>
                  <a:pt x="93408" y="31305"/>
                </a:lnTo>
                <a:lnTo>
                  <a:pt x="85191" y="30264"/>
                </a:lnTo>
                <a:lnTo>
                  <a:pt x="80543" y="33909"/>
                </a:lnTo>
                <a:lnTo>
                  <a:pt x="73545" y="37376"/>
                </a:lnTo>
                <a:lnTo>
                  <a:pt x="61911" y="42124"/>
                </a:lnTo>
                <a:lnTo>
                  <a:pt x="49916" y="46119"/>
                </a:lnTo>
                <a:lnTo>
                  <a:pt x="46977" y="47155"/>
                </a:lnTo>
                <a:lnTo>
                  <a:pt x="35314" y="50909"/>
                </a:lnTo>
                <a:lnTo>
                  <a:pt x="21939" y="55507"/>
                </a:lnTo>
                <a:lnTo>
                  <a:pt x="9612" y="61680"/>
                </a:lnTo>
                <a:lnTo>
                  <a:pt x="1089" y="70161"/>
                </a:lnTo>
                <a:lnTo>
                  <a:pt x="292" y="71716"/>
                </a:lnTo>
                <a:lnTo>
                  <a:pt x="0" y="80683"/>
                </a:lnTo>
                <a:lnTo>
                  <a:pt x="1139" y="72441"/>
                </a:lnTo>
                <a:lnTo>
                  <a:pt x="5863" y="73189"/>
                </a:lnTo>
                <a:lnTo>
                  <a:pt x="12074" y="79248"/>
                </a:lnTo>
                <a:lnTo>
                  <a:pt x="17678" y="86943"/>
                </a:lnTo>
                <a:lnTo>
                  <a:pt x="20256" y="91655"/>
                </a:lnTo>
                <a:lnTo>
                  <a:pt x="25024" y="103242"/>
                </a:lnTo>
                <a:lnTo>
                  <a:pt x="29433" y="115351"/>
                </a:lnTo>
                <a:lnTo>
                  <a:pt x="32573" y="127473"/>
                </a:lnTo>
                <a:lnTo>
                  <a:pt x="34652" y="140594"/>
                </a:lnTo>
                <a:lnTo>
                  <a:pt x="35278" y="153770"/>
                </a:lnTo>
                <a:lnTo>
                  <a:pt x="33914" y="165595"/>
                </a:lnTo>
                <a:lnTo>
                  <a:pt x="31851" y="165760"/>
                </a:lnTo>
                <a:lnTo>
                  <a:pt x="27546" y="163296"/>
                </a:lnTo>
                <a:lnTo>
                  <a:pt x="25768" y="160337"/>
                </a:lnTo>
                <a:lnTo>
                  <a:pt x="29133" y="168505"/>
                </a:lnTo>
                <a:lnTo>
                  <a:pt x="36778" y="169213"/>
                </a:lnTo>
                <a:lnTo>
                  <a:pt x="46589" y="165073"/>
                </a:lnTo>
                <a:lnTo>
                  <a:pt x="56454" y="158700"/>
                </a:lnTo>
                <a:lnTo>
                  <a:pt x="64260" y="152708"/>
                </a:lnTo>
                <a:lnTo>
                  <a:pt x="66395" y="150952"/>
                </a:lnTo>
                <a:lnTo>
                  <a:pt x="76261" y="142827"/>
                </a:lnTo>
                <a:lnTo>
                  <a:pt x="86238" y="135055"/>
                </a:lnTo>
                <a:lnTo>
                  <a:pt x="87071" y="134442"/>
                </a:lnTo>
                <a:lnTo>
                  <a:pt x="90830" y="131686"/>
                </a:lnTo>
                <a:lnTo>
                  <a:pt x="91897" y="128816"/>
                </a:lnTo>
                <a:lnTo>
                  <a:pt x="95923" y="127139"/>
                </a:lnTo>
                <a:lnTo>
                  <a:pt x="99999" y="125425"/>
                </a:lnTo>
                <a:lnTo>
                  <a:pt x="103860" y="129019"/>
                </a:lnTo>
                <a:lnTo>
                  <a:pt x="108026" y="125488"/>
                </a:lnTo>
                <a:lnTo>
                  <a:pt x="117812" y="131048"/>
                </a:lnTo>
                <a:lnTo>
                  <a:pt x="128839" y="134483"/>
                </a:lnTo>
                <a:lnTo>
                  <a:pt x="141287" y="138976"/>
                </a:lnTo>
                <a:lnTo>
                  <a:pt x="152834" y="143553"/>
                </a:lnTo>
                <a:lnTo>
                  <a:pt x="166425" y="148028"/>
                </a:lnTo>
                <a:lnTo>
                  <a:pt x="180378" y="151441"/>
                </a:lnTo>
                <a:lnTo>
                  <a:pt x="193014" y="152835"/>
                </a:lnTo>
                <a:lnTo>
                  <a:pt x="202652" y="151253"/>
                </a:lnTo>
                <a:lnTo>
                  <a:pt x="207611" y="145736"/>
                </a:lnTo>
                <a:lnTo>
                  <a:pt x="207772" y="145008"/>
                </a:lnTo>
                <a:lnTo>
                  <a:pt x="207547" y="130086"/>
                </a:lnTo>
                <a:lnTo>
                  <a:pt x="198529" y="122542"/>
                </a:lnTo>
                <a:lnTo>
                  <a:pt x="187883" y="119752"/>
                </a:lnTo>
                <a:lnTo>
                  <a:pt x="182778" y="119087"/>
                </a:lnTo>
                <a:lnTo>
                  <a:pt x="188636" y="116300"/>
                </a:lnTo>
                <a:lnTo>
                  <a:pt x="201891" y="114372"/>
                </a:lnTo>
                <a:lnTo>
                  <a:pt x="217198" y="111279"/>
                </a:lnTo>
                <a:lnTo>
                  <a:pt x="229213" y="104998"/>
                </a:lnTo>
                <a:lnTo>
                  <a:pt x="232854" y="95834"/>
                </a:lnTo>
                <a:lnTo>
                  <a:pt x="227851" y="880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4240970" y="5803539"/>
            <a:ext cx="232854" cy="169213"/>
          </a:xfrm>
          <a:custGeom>
            <a:avLst/>
            <a:gdLst/>
            <a:ahLst/>
            <a:cxnLst/>
            <a:rect l="l" t="t" r="r" b="b"/>
            <a:pathLst>
              <a:path w="232854" h="169213">
                <a:moveTo>
                  <a:pt x="0" y="80683"/>
                </a:moveTo>
                <a:lnTo>
                  <a:pt x="1139" y="72441"/>
                </a:lnTo>
                <a:lnTo>
                  <a:pt x="5863" y="73189"/>
                </a:lnTo>
                <a:lnTo>
                  <a:pt x="12074" y="79248"/>
                </a:lnTo>
                <a:lnTo>
                  <a:pt x="17678" y="86943"/>
                </a:lnTo>
                <a:lnTo>
                  <a:pt x="20256" y="91655"/>
                </a:lnTo>
                <a:lnTo>
                  <a:pt x="25024" y="103242"/>
                </a:lnTo>
                <a:lnTo>
                  <a:pt x="29433" y="115351"/>
                </a:lnTo>
                <a:lnTo>
                  <a:pt x="32573" y="127473"/>
                </a:lnTo>
                <a:lnTo>
                  <a:pt x="34652" y="140594"/>
                </a:lnTo>
                <a:lnTo>
                  <a:pt x="35278" y="153770"/>
                </a:lnTo>
                <a:lnTo>
                  <a:pt x="33914" y="165595"/>
                </a:lnTo>
                <a:lnTo>
                  <a:pt x="33426" y="167436"/>
                </a:lnTo>
                <a:lnTo>
                  <a:pt x="31851" y="165760"/>
                </a:lnTo>
                <a:lnTo>
                  <a:pt x="27546" y="163296"/>
                </a:lnTo>
                <a:lnTo>
                  <a:pt x="25768" y="160337"/>
                </a:lnTo>
                <a:lnTo>
                  <a:pt x="29133" y="168505"/>
                </a:lnTo>
                <a:lnTo>
                  <a:pt x="36778" y="169213"/>
                </a:lnTo>
                <a:lnTo>
                  <a:pt x="46589" y="165073"/>
                </a:lnTo>
                <a:lnTo>
                  <a:pt x="56454" y="158700"/>
                </a:lnTo>
                <a:lnTo>
                  <a:pt x="64260" y="152708"/>
                </a:lnTo>
                <a:lnTo>
                  <a:pt x="66395" y="150952"/>
                </a:lnTo>
                <a:lnTo>
                  <a:pt x="76261" y="142827"/>
                </a:lnTo>
                <a:lnTo>
                  <a:pt x="86238" y="135055"/>
                </a:lnTo>
                <a:lnTo>
                  <a:pt x="87071" y="134442"/>
                </a:lnTo>
                <a:lnTo>
                  <a:pt x="90830" y="131686"/>
                </a:lnTo>
                <a:lnTo>
                  <a:pt x="91897" y="128816"/>
                </a:lnTo>
                <a:lnTo>
                  <a:pt x="95923" y="127139"/>
                </a:lnTo>
                <a:lnTo>
                  <a:pt x="99999" y="125425"/>
                </a:lnTo>
                <a:lnTo>
                  <a:pt x="103860" y="129019"/>
                </a:lnTo>
                <a:lnTo>
                  <a:pt x="108026" y="125488"/>
                </a:lnTo>
                <a:lnTo>
                  <a:pt x="117812" y="131048"/>
                </a:lnTo>
                <a:lnTo>
                  <a:pt x="128839" y="134483"/>
                </a:lnTo>
                <a:lnTo>
                  <a:pt x="141287" y="138976"/>
                </a:lnTo>
                <a:lnTo>
                  <a:pt x="152834" y="143553"/>
                </a:lnTo>
                <a:lnTo>
                  <a:pt x="166425" y="148028"/>
                </a:lnTo>
                <a:lnTo>
                  <a:pt x="180378" y="151441"/>
                </a:lnTo>
                <a:lnTo>
                  <a:pt x="193014" y="152835"/>
                </a:lnTo>
                <a:lnTo>
                  <a:pt x="202652" y="151253"/>
                </a:lnTo>
                <a:lnTo>
                  <a:pt x="207611" y="145736"/>
                </a:lnTo>
                <a:lnTo>
                  <a:pt x="207772" y="145008"/>
                </a:lnTo>
                <a:lnTo>
                  <a:pt x="207547" y="130086"/>
                </a:lnTo>
                <a:lnTo>
                  <a:pt x="198529" y="122542"/>
                </a:lnTo>
                <a:lnTo>
                  <a:pt x="187883" y="119752"/>
                </a:lnTo>
                <a:lnTo>
                  <a:pt x="182778" y="119087"/>
                </a:lnTo>
                <a:lnTo>
                  <a:pt x="188636" y="116300"/>
                </a:lnTo>
                <a:lnTo>
                  <a:pt x="201891" y="114372"/>
                </a:lnTo>
                <a:lnTo>
                  <a:pt x="217198" y="111279"/>
                </a:lnTo>
                <a:lnTo>
                  <a:pt x="229213" y="104998"/>
                </a:lnTo>
                <a:lnTo>
                  <a:pt x="232854" y="95834"/>
                </a:lnTo>
                <a:lnTo>
                  <a:pt x="227851" y="88045"/>
                </a:lnTo>
                <a:lnTo>
                  <a:pt x="216397" y="85625"/>
                </a:lnTo>
                <a:lnTo>
                  <a:pt x="202622" y="86308"/>
                </a:lnTo>
                <a:lnTo>
                  <a:pt x="190654" y="87825"/>
                </a:lnTo>
                <a:lnTo>
                  <a:pt x="184620" y="87909"/>
                </a:lnTo>
                <a:lnTo>
                  <a:pt x="184594" y="87299"/>
                </a:lnTo>
                <a:lnTo>
                  <a:pt x="192929" y="82359"/>
                </a:lnTo>
                <a:lnTo>
                  <a:pt x="208294" y="75237"/>
                </a:lnTo>
                <a:lnTo>
                  <a:pt x="221472" y="68809"/>
                </a:lnTo>
                <a:lnTo>
                  <a:pt x="224421" y="66662"/>
                </a:lnTo>
                <a:lnTo>
                  <a:pt x="228971" y="54058"/>
                </a:lnTo>
                <a:lnTo>
                  <a:pt x="227029" y="43289"/>
                </a:lnTo>
                <a:lnTo>
                  <a:pt x="222135" y="40805"/>
                </a:lnTo>
                <a:lnTo>
                  <a:pt x="214294" y="43186"/>
                </a:lnTo>
                <a:lnTo>
                  <a:pt x="200187" y="49215"/>
                </a:lnTo>
                <a:lnTo>
                  <a:pt x="184765" y="55877"/>
                </a:lnTo>
                <a:lnTo>
                  <a:pt x="172978" y="60157"/>
                </a:lnTo>
                <a:lnTo>
                  <a:pt x="169494" y="59931"/>
                </a:lnTo>
                <a:lnTo>
                  <a:pt x="176628" y="52256"/>
                </a:lnTo>
                <a:lnTo>
                  <a:pt x="189138" y="44515"/>
                </a:lnTo>
                <a:lnTo>
                  <a:pt x="191198" y="42760"/>
                </a:lnTo>
                <a:lnTo>
                  <a:pt x="202059" y="32677"/>
                </a:lnTo>
                <a:lnTo>
                  <a:pt x="207768" y="24762"/>
                </a:lnTo>
                <a:lnTo>
                  <a:pt x="207187" y="21882"/>
                </a:lnTo>
                <a:lnTo>
                  <a:pt x="200708" y="17847"/>
                </a:lnTo>
                <a:lnTo>
                  <a:pt x="190383" y="18108"/>
                </a:lnTo>
                <a:lnTo>
                  <a:pt x="178041" y="22136"/>
                </a:lnTo>
                <a:lnTo>
                  <a:pt x="165511" y="29398"/>
                </a:lnTo>
                <a:lnTo>
                  <a:pt x="158915" y="34848"/>
                </a:lnTo>
                <a:lnTo>
                  <a:pt x="150133" y="42730"/>
                </a:lnTo>
                <a:lnTo>
                  <a:pt x="139590" y="48720"/>
                </a:lnTo>
                <a:lnTo>
                  <a:pt x="127025" y="49580"/>
                </a:lnTo>
                <a:lnTo>
                  <a:pt x="126557" y="46336"/>
                </a:lnTo>
                <a:lnTo>
                  <a:pt x="133571" y="39546"/>
                </a:lnTo>
                <a:lnTo>
                  <a:pt x="143952" y="30563"/>
                </a:lnTo>
                <a:lnTo>
                  <a:pt x="153583" y="20743"/>
                </a:lnTo>
                <a:lnTo>
                  <a:pt x="154711" y="19278"/>
                </a:lnTo>
                <a:lnTo>
                  <a:pt x="157016" y="8109"/>
                </a:lnTo>
                <a:lnTo>
                  <a:pt x="149703" y="798"/>
                </a:lnTo>
                <a:lnTo>
                  <a:pt x="147421" y="0"/>
                </a:lnTo>
                <a:lnTo>
                  <a:pt x="136293" y="830"/>
                </a:lnTo>
                <a:lnTo>
                  <a:pt x="126411" y="9415"/>
                </a:lnTo>
                <a:lnTo>
                  <a:pt x="119768" y="18130"/>
                </a:lnTo>
                <a:lnTo>
                  <a:pt x="118110" y="20193"/>
                </a:lnTo>
                <a:lnTo>
                  <a:pt x="104204" y="21954"/>
                </a:lnTo>
                <a:lnTo>
                  <a:pt x="94328" y="29579"/>
                </a:lnTo>
                <a:lnTo>
                  <a:pt x="93408" y="31305"/>
                </a:lnTo>
                <a:lnTo>
                  <a:pt x="85191" y="30264"/>
                </a:lnTo>
                <a:lnTo>
                  <a:pt x="80543" y="33909"/>
                </a:lnTo>
                <a:lnTo>
                  <a:pt x="73545" y="37376"/>
                </a:lnTo>
                <a:lnTo>
                  <a:pt x="61911" y="42124"/>
                </a:lnTo>
                <a:lnTo>
                  <a:pt x="49916" y="46119"/>
                </a:lnTo>
                <a:lnTo>
                  <a:pt x="46977" y="47155"/>
                </a:lnTo>
                <a:lnTo>
                  <a:pt x="35314" y="50909"/>
                </a:lnTo>
                <a:lnTo>
                  <a:pt x="21939" y="55507"/>
                </a:lnTo>
                <a:lnTo>
                  <a:pt x="9612" y="61680"/>
                </a:lnTo>
                <a:lnTo>
                  <a:pt x="1089" y="70161"/>
                </a:lnTo>
                <a:lnTo>
                  <a:pt x="292" y="717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4315050" y="5856890"/>
            <a:ext cx="25806" cy="68440"/>
          </a:xfrm>
          <a:custGeom>
            <a:avLst/>
            <a:gdLst/>
            <a:ahLst/>
            <a:cxnLst/>
            <a:rect l="l" t="t" r="r" b="b"/>
            <a:pathLst>
              <a:path w="25806" h="68440">
                <a:moveTo>
                  <a:pt x="23228" y="68440"/>
                </a:moveTo>
                <a:lnTo>
                  <a:pt x="24041" y="61048"/>
                </a:lnTo>
                <a:lnTo>
                  <a:pt x="25806" y="52628"/>
                </a:lnTo>
                <a:lnTo>
                  <a:pt x="22771" y="46266"/>
                </a:lnTo>
                <a:lnTo>
                  <a:pt x="21424" y="43522"/>
                </a:lnTo>
                <a:lnTo>
                  <a:pt x="19786" y="40728"/>
                </a:lnTo>
                <a:lnTo>
                  <a:pt x="18846" y="37820"/>
                </a:lnTo>
                <a:lnTo>
                  <a:pt x="16446" y="30327"/>
                </a:lnTo>
                <a:lnTo>
                  <a:pt x="14122" y="22491"/>
                </a:lnTo>
                <a:lnTo>
                  <a:pt x="9982" y="15379"/>
                </a:lnTo>
                <a:lnTo>
                  <a:pt x="7150" y="10540"/>
                </a:lnTo>
                <a:lnTo>
                  <a:pt x="1206" y="546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4334977" y="5853817"/>
            <a:ext cx="20815" cy="71462"/>
          </a:xfrm>
          <a:custGeom>
            <a:avLst/>
            <a:gdLst/>
            <a:ahLst/>
            <a:cxnLst/>
            <a:rect l="l" t="t" r="r" b="b"/>
            <a:pathLst>
              <a:path w="20815" h="71462">
                <a:moveTo>
                  <a:pt x="18440" y="71462"/>
                </a:moveTo>
                <a:lnTo>
                  <a:pt x="20815" y="67729"/>
                </a:lnTo>
                <a:lnTo>
                  <a:pt x="17653" y="58801"/>
                </a:lnTo>
                <a:lnTo>
                  <a:pt x="17627" y="54102"/>
                </a:lnTo>
                <a:lnTo>
                  <a:pt x="17602" y="51346"/>
                </a:lnTo>
                <a:lnTo>
                  <a:pt x="18300" y="48234"/>
                </a:lnTo>
                <a:lnTo>
                  <a:pt x="17995" y="45554"/>
                </a:lnTo>
                <a:lnTo>
                  <a:pt x="17373" y="40017"/>
                </a:lnTo>
                <a:lnTo>
                  <a:pt x="14071" y="36360"/>
                </a:lnTo>
                <a:lnTo>
                  <a:pt x="11988" y="31216"/>
                </a:lnTo>
                <a:lnTo>
                  <a:pt x="9093" y="24053"/>
                </a:lnTo>
                <a:lnTo>
                  <a:pt x="7645" y="16370"/>
                </a:lnTo>
                <a:lnTo>
                  <a:pt x="4660" y="9309"/>
                </a:lnTo>
                <a:lnTo>
                  <a:pt x="3302" y="6121"/>
                </a:lnTo>
                <a:lnTo>
                  <a:pt x="850" y="3352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4367552" y="5845398"/>
            <a:ext cx="9563" cy="92075"/>
          </a:xfrm>
          <a:custGeom>
            <a:avLst/>
            <a:gdLst/>
            <a:ahLst/>
            <a:cxnLst/>
            <a:rect l="l" t="t" r="r" b="b"/>
            <a:pathLst>
              <a:path w="9563" h="92075">
                <a:moveTo>
                  <a:pt x="1104" y="0"/>
                </a:moveTo>
                <a:lnTo>
                  <a:pt x="4787" y="5676"/>
                </a:lnTo>
                <a:lnTo>
                  <a:pt x="7454" y="13931"/>
                </a:lnTo>
                <a:lnTo>
                  <a:pt x="7835" y="20828"/>
                </a:lnTo>
                <a:lnTo>
                  <a:pt x="8051" y="24599"/>
                </a:lnTo>
                <a:lnTo>
                  <a:pt x="7670" y="28511"/>
                </a:lnTo>
                <a:lnTo>
                  <a:pt x="7772" y="32308"/>
                </a:lnTo>
                <a:lnTo>
                  <a:pt x="7924" y="38506"/>
                </a:lnTo>
                <a:lnTo>
                  <a:pt x="9563" y="44754"/>
                </a:lnTo>
                <a:lnTo>
                  <a:pt x="9397" y="50927"/>
                </a:lnTo>
                <a:lnTo>
                  <a:pt x="9207" y="59270"/>
                </a:lnTo>
                <a:lnTo>
                  <a:pt x="6972" y="67792"/>
                </a:lnTo>
                <a:lnTo>
                  <a:pt x="5537" y="76022"/>
                </a:lnTo>
                <a:lnTo>
                  <a:pt x="4508" y="81965"/>
                </a:lnTo>
                <a:lnTo>
                  <a:pt x="1993" y="86525"/>
                </a:lnTo>
                <a:lnTo>
                  <a:pt x="0" y="920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4265062" y="5879039"/>
            <a:ext cx="41452" cy="15176"/>
          </a:xfrm>
          <a:custGeom>
            <a:avLst/>
            <a:gdLst/>
            <a:ahLst/>
            <a:cxnLst/>
            <a:rect l="l" t="t" r="r" b="b"/>
            <a:pathLst>
              <a:path w="41452" h="15176">
                <a:moveTo>
                  <a:pt x="0" y="15176"/>
                </a:moveTo>
                <a:lnTo>
                  <a:pt x="12432" y="12567"/>
                </a:lnTo>
                <a:lnTo>
                  <a:pt x="24636" y="8877"/>
                </a:lnTo>
                <a:lnTo>
                  <a:pt x="30822" y="6654"/>
                </a:lnTo>
                <a:lnTo>
                  <a:pt x="34988" y="5080"/>
                </a:lnTo>
                <a:lnTo>
                  <a:pt x="37833" y="1968"/>
                </a:lnTo>
                <a:lnTo>
                  <a:pt x="414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4271959" y="5883268"/>
            <a:ext cx="38849" cy="26898"/>
          </a:xfrm>
          <a:custGeom>
            <a:avLst/>
            <a:gdLst/>
            <a:ahLst/>
            <a:cxnLst/>
            <a:rect l="l" t="t" r="r" b="b"/>
            <a:pathLst>
              <a:path w="38849" h="26898">
                <a:moveTo>
                  <a:pt x="0" y="26898"/>
                </a:moveTo>
                <a:lnTo>
                  <a:pt x="9911" y="19044"/>
                </a:lnTo>
                <a:lnTo>
                  <a:pt x="20368" y="11538"/>
                </a:lnTo>
                <a:lnTo>
                  <a:pt x="26136" y="7886"/>
                </a:lnTo>
                <a:lnTo>
                  <a:pt x="30530" y="5257"/>
                </a:lnTo>
                <a:lnTo>
                  <a:pt x="35191" y="3530"/>
                </a:lnTo>
                <a:lnTo>
                  <a:pt x="3884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3665343" y="6039860"/>
            <a:ext cx="36372" cy="41071"/>
          </a:xfrm>
          <a:custGeom>
            <a:avLst/>
            <a:gdLst/>
            <a:ahLst/>
            <a:cxnLst/>
            <a:rect l="l" t="t" r="r" b="b"/>
            <a:pathLst>
              <a:path w="36372" h="41071">
                <a:moveTo>
                  <a:pt x="36372" y="0"/>
                </a:moveTo>
                <a:lnTo>
                  <a:pt x="27467" y="8401"/>
                </a:lnTo>
                <a:lnTo>
                  <a:pt x="14465" y="14593"/>
                </a:lnTo>
                <a:lnTo>
                  <a:pt x="10553" y="20154"/>
                </a:lnTo>
                <a:lnTo>
                  <a:pt x="9118" y="28854"/>
                </a:lnTo>
                <a:lnTo>
                  <a:pt x="4775" y="33743"/>
                </a:lnTo>
                <a:lnTo>
                  <a:pt x="0" y="410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4072947" y="5826823"/>
            <a:ext cx="91916" cy="96443"/>
          </a:xfrm>
          <a:custGeom>
            <a:avLst/>
            <a:gdLst/>
            <a:ahLst/>
            <a:cxnLst/>
            <a:rect l="l" t="t" r="r" b="b"/>
            <a:pathLst>
              <a:path w="91916" h="96443">
                <a:moveTo>
                  <a:pt x="863" y="3517"/>
                </a:moveTo>
                <a:lnTo>
                  <a:pt x="1508" y="211"/>
                </a:lnTo>
                <a:lnTo>
                  <a:pt x="0" y="0"/>
                </a:lnTo>
                <a:lnTo>
                  <a:pt x="304" y="10172"/>
                </a:lnTo>
                <a:lnTo>
                  <a:pt x="863" y="3517"/>
                </a:lnTo>
                <a:close/>
              </a:path>
              <a:path w="91916" h="96443">
                <a:moveTo>
                  <a:pt x="61870" y="-10990"/>
                </a:moveTo>
                <a:lnTo>
                  <a:pt x="51420" y="-17904"/>
                </a:lnTo>
                <a:lnTo>
                  <a:pt x="40791" y="-24786"/>
                </a:lnTo>
                <a:lnTo>
                  <a:pt x="30289" y="-32339"/>
                </a:lnTo>
                <a:lnTo>
                  <a:pt x="30835" y="-32931"/>
                </a:lnTo>
                <a:lnTo>
                  <a:pt x="27279" y="-31991"/>
                </a:lnTo>
                <a:lnTo>
                  <a:pt x="20320" y="-25006"/>
                </a:lnTo>
                <a:lnTo>
                  <a:pt x="17348" y="-21844"/>
                </a:lnTo>
                <a:lnTo>
                  <a:pt x="13931" y="-18199"/>
                </a:lnTo>
                <a:lnTo>
                  <a:pt x="11404" y="-13766"/>
                </a:lnTo>
                <a:lnTo>
                  <a:pt x="9017" y="-9385"/>
                </a:lnTo>
                <a:lnTo>
                  <a:pt x="7099" y="-5867"/>
                </a:lnTo>
                <a:lnTo>
                  <a:pt x="1574" y="-127"/>
                </a:lnTo>
                <a:lnTo>
                  <a:pt x="1508" y="211"/>
                </a:lnTo>
                <a:lnTo>
                  <a:pt x="6883" y="965"/>
                </a:lnTo>
                <a:lnTo>
                  <a:pt x="13881" y="5638"/>
                </a:lnTo>
                <a:lnTo>
                  <a:pt x="21259" y="10566"/>
                </a:lnTo>
                <a:lnTo>
                  <a:pt x="25641" y="17716"/>
                </a:lnTo>
                <a:lnTo>
                  <a:pt x="31610" y="23634"/>
                </a:lnTo>
                <a:lnTo>
                  <a:pt x="36423" y="28397"/>
                </a:lnTo>
                <a:lnTo>
                  <a:pt x="43472" y="31699"/>
                </a:lnTo>
                <a:lnTo>
                  <a:pt x="48907" y="35725"/>
                </a:lnTo>
                <a:lnTo>
                  <a:pt x="53987" y="39496"/>
                </a:lnTo>
                <a:lnTo>
                  <a:pt x="58851" y="44094"/>
                </a:lnTo>
                <a:lnTo>
                  <a:pt x="61417" y="50063"/>
                </a:lnTo>
                <a:lnTo>
                  <a:pt x="63995" y="56083"/>
                </a:lnTo>
                <a:lnTo>
                  <a:pt x="64170" y="63419"/>
                </a:lnTo>
                <a:lnTo>
                  <a:pt x="67767" y="63449"/>
                </a:lnTo>
                <a:lnTo>
                  <a:pt x="71005" y="61086"/>
                </a:lnTo>
                <a:lnTo>
                  <a:pt x="75666" y="57696"/>
                </a:lnTo>
                <a:lnTo>
                  <a:pt x="80213" y="4991"/>
                </a:lnTo>
                <a:lnTo>
                  <a:pt x="75666" y="57696"/>
                </a:lnTo>
                <a:lnTo>
                  <a:pt x="79781" y="45846"/>
                </a:lnTo>
                <a:lnTo>
                  <a:pt x="81394" y="40131"/>
                </a:lnTo>
                <a:lnTo>
                  <a:pt x="81000" y="5753"/>
                </a:lnTo>
                <a:lnTo>
                  <a:pt x="80253" y="5012"/>
                </a:lnTo>
                <a:lnTo>
                  <a:pt x="71833" y="-3339"/>
                </a:lnTo>
                <a:lnTo>
                  <a:pt x="61870" y="-10990"/>
                </a:lnTo>
                <a:close/>
              </a:path>
              <a:path w="91916" h="96443">
                <a:moveTo>
                  <a:pt x="90487" y="10350"/>
                </a:moveTo>
                <a:lnTo>
                  <a:pt x="80253" y="5012"/>
                </a:lnTo>
                <a:lnTo>
                  <a:pt x="81000" y="5753"/>
                </a:lnTo>
                <a:lnTo>
                  <a:pt x="81394" y="40131"/>
                </a:lnTo>
                <a:lnTo>
                  <a:pt x="86307" y="30486"/>
                </a:lnTo>
                <a:lnTo>
                  <a:pt x="91916" y="18792"/>
                </a:lnTo>
                <a:lnTo>
                  <a:pt x="90601" y="10985"/>
                </a:lnTo>
                <a:lnTo>
                  <a:pt x="90487" y="10350"/>
                </a:lnTo>
                <a:close/>
              </a:path>
              <a:path w="91916" h="96443">
                <a:moveTo>
                  <a:pt x="63546" y="63414"/>
                </a:moveTo>
                <a:lnTo>
                  <a:pt x="56197" y="62268"/>
                </a:lnTo>
                <a:lnTo>
                  <a:pt x="59956" y="63385"/>
                </a:lnTo>
                <a:lnTo>
                  <a:pt x="63546" y="63414"/>
                </a:lnTo>
                <a:close/>
              </a:path>
              <a:path w="91916" h="96443">
                <a:moveTo>
                  <a:pt x="64173" y="63512"/>
                </a:moveTo>
                <a:lnTo>
                  <a:pt x="63546" y="63414"/>
                </a:lnTo>
                <a:lnTo>
                  <a:pt x="64173" y="635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4072947" y="5793192"/>
            <a:ext cx="91916" cy="97142"/>
          </a:xfrm>
          <a:custGeom>
            <a:avLst/>
            <a:gdLst/>
            <a:ahLst/>
            <a:cxnLst/>
            <a:rect l="l" t="t" r="r" b="b"/>
            <a:pathLst>
              <a:path w="91916" h="97142">
                <a:moveTo>
                  <a:pt x="304" y="43802"/>
                </a:moveTo>
                <a:lnTo>
                  <a:pt x="0" y="33629"/>
                </a:lnTo>
                <a:lnTo>
                  <a:pt x="6883" y="34594"/>
                </a:lnTo>
                <a:lnTo>
                  <a:pt x="13881" y="39268"/>
                </a:lnTo>
                <a:lnTo>
                  <a:pt x="21259" y="44196"/>
                </a:lnTo>
                <a:lnTo>
                  <a:pt x="25641" y="51346"/>
                </a:lnTo>
                <a:lnTo>
                  <a:pt x="31610" y="57264"/>
                </a:lnTo>
                <a:lnTo>
                  <a:pt x="36423" y="62026"/>
                </a:lnTo>
                <a:lnTo>
                  <a:pt x="43472" y="65328"/>
                </a:lnTo>
                <a:lnTo>
                  <a:pt x="48907" y="69354"/>
                </a:lnTo>
                <a:lnTo>
                  <a:pt x="53987" y="73126"/>
                </a:lnTo>
                <a:lnTo>
                  <a:pt x="58851" y="77724"/>
                </a:lnTo>
                <a:lnTo>
                  <a:pt x="61417" y="83693"/>
                </a:lnTo>
                <a:lnTo>
                  <a:pt x="63995" y="89712"/>
                </a:lnTo>
                <a:lnTo>
                  <a:pt x="64173" y="97142"/>
                </a:lnTo>
                <a:lnTo>
                  <a:pt x="56197" y="95897"/>
                </a:lnTo>
                <a:lnTo>
                  <a:pt x="59956" y="97015"/>
                </a:lnTo>
                <a:lnTo>
                  <a:pt x="67767" y="97078"/>
                </a:lnTo>
                <a:lnTo>
                  <a:pt x="71005" y="94716"/>
                </a:lnTo>
                <a:lnTo>
                  <a:pt x="75666" y="91325"/>
                </a:lnTo>
                <a:lnTo>
                  <a:pt x="79781" y="79476"/>
                </a:lnTo>
                <a:lnTo>
                  <a:pt x="81394" y="73761"/>
                </a:lnTo>
                <a:lnTo>
                  <a:pt x="86307" y="64116"/>
                </a:lnTo>
                <a:lnTo>
                  <a:pt x="91916" y="52422"/>
                </a:lnTo>
                <a:lnTo>
                  <a:pt x="90601" y="44615"/>
                </a:lnTo>
                <a:lnTo>
                  <a:pt x="90487" y="43980"/>
                </a:lnTo>
                <a:lnTo>
                  <a:pt x="80213" y="38620"/>
                </a:lnTo>
                <a:lnTo>
                  <a:pt x="71833" y="30289"/>
                </a:lnTo>
                <a:lnTo>
                  <a:pt x="61870" y="22638"/>
                </a:lnTo>
                <a:lnTo>
                  <a:pt x="51420" y="15725"/>
                </a:lnTo>
                <a:lnTo>
                  <a:pt x="40791" y="8843"/>
                </a:lnTo>
                <a:lnTo>
                  <a:pt x="30289" y="1289"/>
                </a:lnTo>
                <a:lnTo>
                  <a:pt x="28676" y="0"/>
                </a:lnTo>
                <a:lnTo>
                  <a:pt x="29375" y="330"/>
                </a:lnTo>
                <a:lnTo>
                  <a:pt x="30099" y="558"/>
                </a:lnTo>
                <a:lnTo>
                  <a:pt x="30835" y="698"/>
                </a:lnTo>
                <a:lnTo>
                  <a:pt x="27279" y="1638"/>
                </a:lnTo>
                <a:lnTo>
                  <a:pt x="20320" y="8623"/>
                </a:lnTo>
                <a:lnTo>
                  <a:pt x="17348" y="11785"/>
                </a:lnTo>
                <a:lnTo>
                  <a:pt x="13931" y="15430"/>
                </a:lnTo>
                <a:lnTo>
                  <a:pt x="11404" y="19862"/>
                </a:lnTo>
                <a:lnTo>
                  <a:pt x="9017" y="24244"/>
                </a:lnTo>
                <a:lnTo>
                  <a:pt x="7099" y="27762"/>
                </a:lnTo>
                <a:lnTo>
                  <a:pt x="1574" y="33502"/>
                </a:lnTo>
                <a:lnTo>
                  <a:pt x="863" y="371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4094877" y="5770129"/>
            <a:ext cx="49987" cy="48570"/>
          </a:xfrm>
          <a:custGeom>
            <a:avLst/>
            <a:gdLst/>
            <a:ahLst/>
            <a:cxnLst/>
            <a:rect l="l" t="t" r="r" b="b"/>
            <a:pathLst>
              <a:path w="49987" h="48570">
                <a:moveTo>
                  <a:pt x="41890" y="987"/>
                </a:moveTo>
                <a:lnTo>
                  <a:pt x="32979" y="0"/>
                </a:lnTo>
                <a:lnTo>
                  <a:pt x="22288" y="7130"/>
                </a:lnTo>
                <a:lnTo>
                  <a:pt x="18351" y="10635"/>
                </a:lnTo>
                <a:lnTo>
                  <a:pt x="18224" y="16122"/>
                </a:lnTo>
                <a:lnTo>
                  <a:pt x="13436" y="19322"/>
                </a:lnTo>
                <a:lnTo>
                  <a:pt x="8978" y="22319"/>
                </a:lnTo>
                <a:lnTo>
                  <a:pt x="4495" y="27336"/>
                </a:lnTo>
                <a:lnTo>
                  <a:pt x="0" y="30257"/>
                </a:lnTo>
                <a:lnTo>
                  <a:pt x="31038" y="48570"/>
                </a:lnTo>
                <a:lnTo>
                  <a:pt x="26481" y="39882"/>
                </a:lnTo>
                <a:lnTo>
                  <a:pt x="29750" y="30893"/>
                </a:lnTo>
                <a:lnTo>
                  <a:pt x="37846" y="24872"/>
                </a:lnTo>
                <a:lnTo>
                  <a:pt x="41186" y="23348"/>
                </a:lnTo>
                <a:lnTo>
                  <a:pt x="49987" y="14877"/>
                </a:lnTo>
                <a:lnTo>
                  <a:pt x="47688" y="7422"/>
                </a:lnTo>
                <a:lnTo>
                  <a:pt x="41890" y="9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4094877" y="5770129"/>
            <a:ext cx="49987" cy="48570"/>
          </a:xfrm>
          <a:custGeom>
            <a:avLst/>
            <a:gdLst/>
            <a:ahLst/>
            <a:cxnLst/>
            <a:rect l="l" t="t" r="r" b="b"/>
            <a:pathLst>
              <a:path w="49987" h="48570">
                <a:moveTo>
                  <a:pt x="0" y="30257"/>
                </a:moveTo>
                <a:lnTo>
                  <a:pt x="4495" y="27336"/>
                </a:lnTo>
                <a:lnTo>
                  <a:pt x="8978" y="22319"/>
                </a:lnTo>
                <a:lnTo>
                  <a:pt x="13436" y="19322"/>
                </a:lnTo>
                <a:lnTo>
                  <a:pt x="18224" y="16122"/>
                </a:lnTo>
                <a:lnTo>
                  <a:pt x="18351" y="10635"/>
                </a:lnTo>
                <a:lnTo>
                  <a:pt x="22288" y="7130"/>
                </a:lnTo>
                <a:lnTo>
                  <a:pt x="32979" y="0"/>
                </a:lnTo>
                <a:lnTo>
                  <a:pt x="41890" y="987"/>
                </a:lnTo>
                <a:lnTo>
                  <a:pt x="47688" y="7422"/>
                </a:lnTo>
                <a:lnTo>
                  <a:pt x="49987" y="14877"/>
                </a:lnTo>
                <a:lnTo>
                  <a:pt x="41186" y="23348"/>
                </a:lnTo>
                <a:lnTo>
                  <a:pt x="37846" y="24872"/>
                </a:lnTo>
                <a:lnTo>
                  <a:pt x="29750" y="30893"/>
                </a:lnTo>
                <a:lnTo>
                  <a:pt x="26481" y="39882"/>
                </a:lnTo>
                <a:lnTo>
                  <a:pt x="31038" y="485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4151417" y="5783776"/>
            <a:ext cx="9423" cy="17183"/>
          </a:xfrm>
          <a:custGeom>
            <a:avLst/>
            <a:gdLst/>
            <a:ahLst/>
            <a:cxnLst/>
            <a:rect l="l" t="t" r="r" b="b"/>
            <a:pathLst>
              <a:path w="9423" h="17183">
                <a:moveTo>
                  <a:pt x="9423" y="0"/>
                </a:moveTo>
                <a:lnTo>
                  <a:pt x="7569" y="6476"/>
                </a:lnTo>
                <a:lnTo>
                  <a:pt x="1231" y="11455"/>
                </a:lnTo>
                <a:lnTo>
                  <a:pt x="0" y="171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4127021" y="5843098"/>
            <a:ext cx="12763" cy="15519"/>
          </a:xfrm>
          <a:custGeom>
            <a:avLst/>
            <a:gdLst/>
            <a:ahLst/>
            <a:cxnLst/>
            <a:rect l="l" t="t" r="r" b="b"/>
            <a:pathLst>
              <a:path w="12763" h="15519">
                <a:moveTo>
                  <a:pt x="12763" y="0"/>
                </a:moveTo>
                <a:lnTo>
                  <a:pt x="10706" y="5588"/>
                </a:lnTo>
                <a:lnTo>
                  <a:pt x="4635" y="12141"/>
                </a:lnTo>
                <a:lnTo>
                  <a:pt x="0" y="155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4140876" y="5846970"/>
            <a:ext cx="7213" cy="32702"/>
          </a:xfrm>
          <a:custGeom>
            <a:avLst/>
            <a:gdLst/>
            <a:ahLst/>
            <a:cxnLst/>
            <a:rect l="l" t="t" r="r" b="b"/>
            <a:pathLst>
              <a:path w="7213" h="32702">
                <a:moveTo>
                  <a:pt x="7213" y="0"/>
                </a:moveTo>
                <a:lnTo>
                  <a:pt x="6197" y="5702"/>
                </a:lnTo>
                <a:lnTo>
                  <a:pt x="5880" y="11214"/>
                </a:lnTo>
                <a:lnTo>
                  <a:pt x="4165" y="16509"/>
                </a:lnTo>
                <a:lnTo>
                  <a:pt x="2539" y="21513"/>
                </a:lnTo>
                <a:lnTo>
                  <a:pt x="253" y="27063"/>
                </a:lnTo>
                <a:lnTo>
                  <a:pt x="0" y="327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4858213" y="5585844"/>
            <a:ext cx="154538" cy="218567"/>
          </a:xfrm>
          <a:custGeom>
            <a:avLst/>
            <a:gdLst/>
            <a:ahLst/>
            <a:cxnLst/>
            <a:rect l="l" t="t" r="r" b="b"/>
            <a:pathLst>
              <a:path w="154538" h="218566">
                <a:moveTo>
                  <a:pt x="12532" y="214981"/>
                </a:moveTo>
                <a:lnTo>
                  <a:pt x="24696" y="211430"/>
                </a:lnTo>
                <a:lnTo>
                  <a:pt x="36979" y="208306"/>
                </a:lnTo>
                <a:lnTo>
                  <a:pt x="49065" y="206070"/>
                </a:lnTo>
                <a:lnTo>
                  <a:pt x="58648" y="203993"/>
                </a:lnTo>
                <a:lnTo>
                  <a:pt x="58648" y="131273"/>
                </a:lnTo>
                <a:lnTo>
                  <a:pt x="48601" y="132751"/>
                </a:lnTo>
                <a:lnTo>
                  <a:pt x="35938" y="134108"/>
                </a:lnTo>
                <a:lnTo>
                  <a:pt x="33444" y="134404"/>
                </a:lnTo>
                <a:lnTo>
                  <a:pt x="20702" y="135545"/>
                </a:lnTo>
                <a:lnTo>
                  <a:pt x="7629" y="138251"/>
                </a:lnTo>
                <a:lnTo>
                  <a:pt x="4818" y="139738"/>
                </a:lnTo>
                <a:lnTo>
                  <a:pt x="1364" y="142138"/>
                </a:lnTo>
                <a:lnTo>
                  <a:pt x="2011" y="142519"/>
                </a:lnTo>
                <a:lnTo>
                  <a:pt x="1935" y="155041"/>
                </a:lnTo>
                <a:lnTo>
                  <a:pt x="1199" y="161797"/>
                </a:lnTo>
                <a:lnTo>
                  <a:pt x="716" y="168871"/>
                </a:lnTo>
                <a:lnTo>
                  <a:pt x="311" y="179172"/>
                </a:lnTo>
                <a:lnTo>
                  <a:pt x="26" y="194401"/>
                </a:lnTo>
                <a:lnTo>
                  <a:pt x="0" y="209408"/>
                </a:lnTo>
                <a:lnTo>
                  <a:pt x="322" y="218566"/>
                </a:lnTo>
                <a:lnTo>
                  <a:pt x="12532" y="2149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4858213" y="5585844"/>
            <a:ext cx="154538" cy="218567"/>
          </a:xfrm>
          <a:custGeom>
            <a:avLst/>
            <a:gdLst/>
            <a:ahLst/>
            <a:cxnLst/>
            <a:rect l="l" t="t" r="r" b="b"/>
            <a:pathLst>
              <a:path w="154538" h="218566">
                <a:moveTo>
                  <a:pt x="56333" y="131614"/>
                </a:moveTo>
                <a:lnTo>
                  <a:pt x="48601" y="132751"/>
                </a:lnTo>
                <a:lnTo>
                  <a:pt x="35938" y="134108"/>
                </a:lnTo>
                <a:lnTo>
                  <a:pt x="33444" y="134404"/>
                </a:lnTo>
                <a:lnTo>
                  <a:pt x="20702" y="135545"/>
                </a:lnTo>
                <a:lnTo>
                  <a:pt x="7629" y="138251"/>
                </a:lnTo>
                <a:lnTo>
                  <a:pt x="4818" y="139738"/>
                </a:lnTo>
                <a:lnTo>
                  <a:pt x="1364" y="142138"/>
                </a:lnTo>
                <a:lnTo>
                  <a:pt x="2011" y="142519"/>
                </a:lnTo>
                <a:lnTo>
                  <a:pt x="1973" y="147891"/>
                </a:lnTo>
                <a:lnTo>
                  <a:pt x="1935" y="155041"/>
                </a:lnTo>
                <a:lnTo>
                  <a:pt x="1199" y="161797"/>
                </a:lnTo>
                <a:lnTo>
                  <a:pt x="716" y="168871"/>
                </a:lnTo>
                <a:lnTo>
                  <a:pt x="311" y="179172"/>
                </a:lnTo>
                <a:lnTo>
                  <a:pt x="26" y="194401"/>
                </a:lnTo>
                <a:lnTo>
                  <a:pt x="0" y="209408"/>
                </a:lnTo>
                <a:lnTo>
                  <a:pt x="322" y="218566"/>
                </a:lnTo>
                <a:lnTo>
                  <a:pt x="12532" y="214981"/>
                </a:lnTo>
              </a:path>
              <a:path w="154538" h="218566">
                <a:moveTo>
                  <a:pt x="56333" y="131614"/>
                </a:moveTo>
                <a:lnTo>
                  <a:pt x="58648" y="131273"/>
                </a:lnTo>
              </a:path>
              <a:path w="154538" h="218566">
                <a:moveTo>
                  <a:pt x="58648" y="203993"/>
                </a:moveTo>
                <a:lnTo>
                  <a:pt x="49065" y="206070"/>
                </a:lnTo>
                <a:lnTo>
                  <a:pt x="36979" y="208306"/>
                </a:lnTo>
                <a:lnTo>
                  <a:pt x="24696" y="211430"/>
                </a:lnTo>
                <a:lnTo>
                  <a:pt x="12532" y="2149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4841467" y="5718684"/>
            <a:ext cx="45615" cy="100816"/>
          </a:xfrm>
          <a:custGeom>
            <a:avLst/>
            <a:gdLst/>
            <a:ahLst/>
            <a:cxnLst/>
            <a:rect l="l" t="t" r="r" b="b"/>
            <a:pathLst>
              <a:path w="45615" h="100816">
                <a:moveTo>
                  <a:pt x="0" y="11725"/>
                </a:moveTo>
                <a:lnTo>
                  <a:pt x="5499" y="85296"/>
                </a:lnTo>
                <a:lnTo>
                  <a:pt x="6918" y="85453"/>
                </a:lnTo>
                <a:lnTo>
                  <a:pt x="16355" y="94062"/>
                </a:lnTo>
                <a:lnTo>
                  <a:pt x="26047" y="100816"/>
                </a:lnTo>
                <a:lnTo>
                  <a:pt x="31864" y="100117"/>
                </a:lnTo>
                <a:lnTo>
                  <a:pt x="38392" y="95329"/>
                </a:lnTo>
                <a:lnTo>
                  <a:pt x="42049" y="90186"/>
                </a:lnTo>
                <a:lnTo>
                  <a:pt x="43826" y="86880"/>
                </a:lnTo>
                <a:lnTo>
                  <a:pt x="45615" y="74414"/>
                </a:lnTo>
                <a:lnTo>
                  <a:pt x="44932" y="61738"/>
                </a:lnTo>
                <a:lnTo>
                  <a:pt x="44627" y="54994"/>
                </a:lnTo>
                <a:lnTo>
                  <a:pt x="43802" y="48365"/>
                </a:lnTo>
                <a:lnTo>
                  <a:pt x="42443" y="41786"/>
                </a:lnTo>
                <a:lnTo>
                  <a:pt x="41122" y="35360"/>
                </a:lnTo>
                <a:lnTo>
                  <a:pt x="40640" y="27664"/>
                </a:lnTo>
                <a:lnTo>
                  <a:pt x="38912" y="21085"/>
                </a:lnTo>
                <a:lnTo>
                  <a:pt x="38236" y="18728"/>
                </a:lnTo>
                <a:lnTo>
                  <a:pt x="32101" y="7160"/>
                </a:lnTo>
                <a:lnTo>
                  <a:pt x="21120" y="92"/>
                </a:lnTo>
                <a:lnTo>
                  <a:pt x="20795" y="0"/>
                </a:lnTo>
                <a:lnTo>
                  <a:pt x="9740" y="4081"/>
                </a:lnTo>
                <a:lnTo>
                  <a:pt x="0" y="117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4841467" y="5718684"/>
            <a:ext cx="45615" cy="100816"/>
          </a:xfrm>
          <a:custGeom>
            <a:avLst/>
            <a:gdLst/>
            <a:ahLst/>
            <a:cxnLst/>
            <a:rect l="l" t="t" r="r" b="b"/>
            <a:pathLst>
              <a:path w="45615" h="100816">
                <a:moveTo>
                  <a:pt x="0" y="11725"/>
                </a:moveTo>
                <a:lnTo>
                  <a:pt x="9740" y="4081"/>
                </a:lnTo>
                <a:lnTo>
                  <a:pt x="20795" y="0"/>
                </a:lnTo>
                <a:lnTo>
                  <a:pt x="21120" y="92"/>
                </a:lnTo>
                <a:lnTo>
                  <a:pt x="32101" y="7160"/>
                </a:lnTo>
                <a:lnTo>
                  <a:pt x="38236" y="18728"/>
                </a:lnTo>
                <a:lnTo>
                  <a:pt x="38912" y="21085"/>
                </a:lnTo>
                <a:lnTo>
                  <a:pt x="40640" y="27664"/>
                </a:lnTo>
                <a:lnTo>
                  <a:pt x="41122" y="35360"/>
                </a:lnTo>
                <a:lnTo>
                  <a:pt x="42443" y="41786"/>
                </a:lnTo>
                <a:lnTo>
                  <a:pt x="43802" y="48365"/>
                </a:lnTo>
                <a:lnTo>
                  <a:pt x="44627" y="54994"/>
                </a:lnTo>
                <a:lnTo>
                  <a:pt x="44932" y="61738"/>
                </a:lnTo>
                <a:lnTo>
                  <a:pt x="45615" y="74414"/>
                </a:lnTo>
                <a:lnTo>
                  <a:pt x="43826" y="86880"/>
                </a:lnTo>
                <a:lnTo>
                  <a:pt x="42049" y="90186"/>
                </a:lnTo>
                <a:lnTo>
                  <a:pt x="38392" y="95329"/>
                </a:lnTo>
                <a:lnTo>
                  <a:pt x="31864" y="100117"/>
                </a:lnTo>
                <a:lnTo>
                  <a:pt x="26047" y="100816"/>
                </a:lnTo>
                <a:lnTo>
                  <a:pt x="16355" y="94062"/>
                </a:lnTo>
                <a:lnTo>
                  <a:pt x="6918" y="85453"/>
                </a:lnTo>
                <a:lnTo>
                  <a:pt x="5499" y="852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4786887" y="5719381"/>
            <a:ext cx="41834" cy="508"/>
          </a:xfrm>
          <a:custGeom>
            <a:avLst/>
            <a:gdLst/>
            <a:ahLst/>
            <a:cxnLst/>
            <a:rect l="l" t="t" r="r" b="b"/>
            <a:pathLst>
              <a:path w="41834" h="508">
                <a:moveTo>
                  <a:pt x="41834" y="0"/>
                </a:moveTo>
                <a:lnTo>
                  <a:pt x="41198" y="22"/>
                </a:lnTo>
                <a:lnTo>
                  <a:pt x="41823" y="22"/>
                </a:lnTo>
                <a:close/>
              </a:path>
              <a:path w="41834" h="508">
                <a:moveTo>
                  <a:pt x="54990" y="95628"/>
                </a:moveTo>
                <a:lnTo>
                  <a:pt x="62889" y="93583"/>
                </a:lnTo>
                <a:lnTo>
                  <a:pt x="67944" y="92923"/>
                </a:lnTo>
                <a:lnTo>
                  <a:pt x="71068" y="86090"/>
                </a:lnTo>
                <a:lnTo>
                  <a:pt x="74229" y="74460"/>
                </a:lnTo>
                <a:lnTo>
                  <a:pt x="74766" y="61572"/>
                </a:lnTo>
                <a:lnTo>
                  <a:pt x="73875" y="48803"/>
                </a:lnTo>
                <a:lnTo>
                  <a:pt x="72307" y="36523"/>
                </a:lnTo>
                <a:lnTo>
                  <a:pt x="69573" y="23905"/>
                </a:lnTo>
                <a:lnTo>
                  <a:pt x="65239" y="11897"/>
                </a:lnTo>
                <a:lnTo>
                  <a:pt x="63004" y="7045"/>
                </a:lnTo>
                <a:lnTo>
                  <a:pt x="60819" y="4175"/>
                </a:lnTo>
                <a:lnTo>
                  <a:pt x="55587" y="2384"/>
                </a:lnTo>
                <a:lnTo>
                  <a:pt x="53237" y="1584"/>
                </a:lnTo>
                <a:lnTo>
                  <a:pt x="50456" y="365"/>
                </a:lnTo>
                <a:lnTo>
                  <a:pt x="46938" y="-180"/>
                </a:lnTo>
                <a:lnTo>
                  <a:pt x="43065" y="22"/>
                </a:lnTo>
                <a:lnTo>
                  <a:pt x="42061" y="-485"/>
                </a:lnTo>
                <a:lnTo>
                  <a:pt x="41834" y="0"/>
                </a:lnTo>
                <a:lnTo>
                  <a:pt x="39449" y="5088"/>
                </a:lnTo>
                <a:lnTo>
                  <a:pt x="27109" y="6546"/>
                </a:lnTo>
                <a:lnTo>
                  <a:pt x="16661" y="5699"/>
                </a:lnTo>
                <a:lnTo>
                  <a:pt x="15061" y="8709"/>
                </a:lnTo>
                <a:lnTo>
                  <a:pt x="12419" y="11960"/>
                </a:lnTo>
                <a:lnTo>
                  <a:pt x="9651" y="14157"/>
                </a:lnTo>
                <a:lnTo>
                  <a:pt x="7314" y="16011"/>
                </a:lnTo>
                <a:lnTo>
                  <a:pt x="4380" y="16481"/>
                </a:lnTo>
                <a:lnTo>
                  <a:pt x="3136" y="19529"/>
                </a:lnTo>
                <a:lnTo>
                  <a:pt x="672" y="25511"/>
                </a:lnTo>
                <a:lnTo>
                  <a:pt x="7543" y="31721"/>
                </a:lnTo>
                <a:lnTo>
                  <a:pt x="11010" y="34833"/>
                </a:lnTo>
                <a:lnTo>
                  <a:pt x="9838" y="34968"/>
                </a:lnTo>
                <a:lnTo>
                  <a:pt x="0" y="39997"/>
                </a:lnTo>
                <a:lnTo>
                  <a:pt x="1135" y="47546"/>
                </a:lnTo>
                <a:lnTo>
                  <a:pt x="9498" y="52994"/>
                </a:lnTo>
                <a:lnTo>
                  <a:pt x="4139" y="53756"/>
                </a:lnTo>
                <a:lnTo>
                  <a:pt x="723" y="60004"/>
                </a:lnTo>
                <a:lnTo>
                  <a:pt x="3555" y="64652"/>
                </a:lnTo>
                <a:lnTo>
                  <a:pt x="5473" y="67815"/>
                </a:lnTo>
                <a:lnTo>
                  <a:pt x="13867" y="67853"/>
                </a:lnTo>
                <a:lnTo>
                  <a:pt x="15036" y="70977"/>
                </a:lnTo>
                <a:lnTo>
                  <a:pt x="16356" y="74508"/>
                </a:lnTo>
                <a:lnTo>
                  <a:pt x="10934" y="73403"/>
                </a:lnTo>
                <a:lnTo>
                  <a:pt x="9498" y="75714"/>
                </a:lnTo>
                <a:lnTo>
                  <a:pt x="7955" y="80588"/>
                </a:lnTo>
                <a:lnTo>
                  <a:pt x="13012" y="88357"/>
                </a:lnTo>
                <a:lnTo>
                  <a:pt x="23584" y="93596"/>
                </a:lnTo>
                <a:lnTo>
                  <a:pt x="33082" y="96720"/>
                </a:lnTo>
                <a:lnTo>
                  <a:pt x="42442" y="99768"/>
                </a:lnTo>
                <a:lnTo>
                  <a:pt x="45795" y="98015"/>
                </a:lnTo>
                <a:lnTo>
                  <a:pt x="54990" y="956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4786887" y="5718897"/>
            <a:ext cx="74766" cy="100253"/>
          </a:xfrm>
          <a:custGeom>
            <a:avLst/>
            <a:gdLst/>
            <a:ahLst/>
            <a:cxnLst/>
            <a:rect l="l" t="t" r="r" b="b"/>
            <a:pathLst>
              <a:path w="74766" h="100253">
                <a:moveTo>
                  <a:pt x="43065" y="507"/>
                </a:moveTo>
                <a:lnTo>
                  <a:pt x="41198" y="507"/>
                </a:lnTo>
                <a:lnTo>
                  <a:pt x="46938" y="304"/>
                </a:lnTo>
                <a:lnTo>
                  <a:pt x="48068" y="482"/>
                </a:lnTo>
                <a:lnTo>
                  <a:pt x="50456" y="850"/>
                </a:lnTo>
                <a:lnTo>
                  <a:pt x="53237" y="2070"/>
                </a:lnTo>
                <a:lnTo>
                  <a:pt x="55587" y="2870"/>
                </a:lnTo>
                <a:lnTo>
                  <a:pt x="60819" y="4660"/>
                </a:lnTo>
                <a:lnTo>
                  <a:pt x="63004" y="7531"/>
                </a:lnTo>
                <a:lnTo>
                  <a:pt x="65239" y="12382"/>
                </a:lnTo>
                <a:lnTo>
                  <a:pt x="69573" y="24391"/>
                </a:lnTo>
                <a:lnTo>
                  <a:pt x="72307" y="37009"/>
                </a:lnTo>
                <a:lnTo>
                  <a:pt x="73875" y="49288"/>
                </a:lnTo>
                <a:lnTo>
                  <a:pt x="74766" y="62057"/>
                </a:lnTo>
                <a:lnTo>
                  <a:pt x="74229" y="74946"/>
                </a:lnTo>
                <a:lnTo>
                  <a:pt x="71068" y="86575"/>
                </a:lnTo>
                <a:lnTo>
                  <a:pt x="67944" y="93408"/>
                </a:lnTo>
                <a:lnTo>
                  <a:pt x="62889" y="94068"/>
                </a:lnTo>
                <a:lnTo>
                  <a:pt x="54990" y="96113"/>
                </a:lnTo>
                <a:lnTo>
                  <a:pt x="45795" y="98501"/>
                </a:lnTo>
                <a:lnTo>
                  <a:pt x="42442" y="100253"/>
                </a:lnTo>
                <a:lnTo>
                  <a:pt x="33082" y="97205"/>
                </a:lnTo>
                <a:lnTo>
                  <a:pt x="23584" y="94082"/>
                </a:lnTo>
                <a:lnTo>
                  <a:pt x="13012" y="88843"/>
                </a:lnTo>
                <a:lnTo>
                  <a:pt x="7955" y="81073"/>
                </a:lnTo>
                <a:lnTo>
                  <a:pt x="9498" y="76199"/>
                </a:lnTo>
                <a:lnTo>
                  <a:pt x="10934" y="73888"/>
                </a:lnTo>
                <a:lnTo>
                  <a:pt x="16356" y="74993"/>
                </a:lnTo>
                <a:lnTo>
                  <a:pt x="15036" y="71462"/>
                </a:lnTo>
                <a:lnTo>
                  <a:pt x="13867" y="68338"/>
                </a:lnTo>
                <a:lnTo>
                  <a:pt x="5473" y="68300"/>
                </a:lnTo>
                <a:lnTo>
                  <a:pt x="3555" y="65138"/>
                </a:lnTo>
                <a:lnTo>
                  <a:pt x="723" y="60490"/>
                </a:lnTo>
                <a:lnTo>
                  <a:pt x="4139" y="54241"/>
                </a:lnTo>
                <a:lnTo>
                  <a:pt x="9498" y="53479"/>
                </a:lnTo>
                <a:lnTo>
                  <a:pt x="1135" y="48032"/>
                </a:lnTo>
                <a:lnTo>
                  <a:pt x="0" y="40482"/>
                </a:lnTo>
                <a:lnTo>
                  <a:pt x="9838" y="35454"/>
                </a:lnTo>
                <a:lnTo>
                  <a:pt x="11010" y="35318"/>
                </a:lnTo>
                <a:lnTo>
                  <a:pt x="7543" y="32207"/>
                </a:lnTo>
                <a:lnTo>
                  <a:pt x="672" y="25996"/>
                </a:lnTo>
                <a:lnTo>
                  <a:pt x="3136" y="20015"/>
                </a:lnTo>
                <a:lnTo>
                  <a:pt x="4380" y="16967"/>
                </a:lnTo>
                <a:lnTo>
                  <a:pt x="7314" y="16497"/>
                </a:lnTo>
                <a:lnTo>
                  <a:pt x="9651" y="14643"/>
                </a:lnTo>
                <a:lnTo>
                  <a:pt x="12419" y="12445"/>
                </a:lnTo>
                <a:lnTo>
                  <a:pt x="15061" y="9194"/>
                </a:lnTo>
                <a:lnTo>
                  <a:pt x="16661" y="6184"/>
                </a:lnTo>
                <a:lnTo>
                  <a:pt x="27109" y="7031"/>
                </a:lnTo>
                <a:lnTo>
                  <a:pt x="39449" y="5574"/>
                </a:lnTo>
                <a:lnTo>
                  <a:pt x="420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4808922" y="5789470"/>
            <a:ext cx="24079" cy="1904"/>
          </a:xfrm>
          <a:custGeom>
            <a:avLst/>
            <a:gdLst/>
            <a:ahLst/>
            <a:cxnLst/>
            <a:rect l="l" t="t" r="r" b="b"/>
            <a:pathLst>
              <a:path w="24079" h="1904">
                <a:moveTo>
                  <a:pt x="0" y="1003"/>
                </a:moveTo>
                <a:lnTo>
                  <a:pt x="7988" y="1003"/>
                </a:lnTo>
                <a:lnTo>
                  <a:pt x="16014" y="1904"/>
                </a:lnTo>
                <a:lnTo>
                  <a:pt x="23964" y="1422"/>
                </a:lnTo>
                <a:lnTo>
                  <a:pt x="24079" y="952"/>
                </a:lnTo>
                <a:lnTo>
                  <a:pt x="23926" y="457"/>
                </a:lnTo>
                <a:lnTo>
                  <a:pt x="240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4804933" y="5771448"/>
            <a:ext cx="16510" cy="0"/>
          </a:xfrm>
          <a:custGeom>
            <a:avLst/>
            <a:gdLst/>
            <a:ahLst/>
            <a:cxnLst/>
            <a:rect l="l" t="t" r="r" b="b"/>
            <a:pathLst>
              <a:path w="16510">
                <a:moveTo>
                  <a:pt x="0" y="0"/>
                </a:moveTo>
                <a:lnTo>
                  <a:pt x="165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4802927" y="5752806"/>
            <a:ext cx="20015" cy="635"/>
          </a:xfrm>
          <a:custGeom>
            <a:avLst/>
            <a:gdLst/>
            <a:ahLst/>
            <a:cxnLst/>
            <a:rect l="l" t="t" r="r" b="b"/>
            <a:pathLst>
              <a:path w="20015" h="635">
                <a:moveTo>
                  <a:pt x="0" y="127"/>
                </a:moveTo>
                <a:lnTo>
                  <a:pt x="6629" y="0"/>
                </a:lnTo>
                <a:lnTo>
                  <a:pt x="13347" y="635"/>
                </a:lnTo>
                <a:lnTo>
                  <a:pt x="20015" y="63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2913564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462694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4721848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4721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060867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963015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060872" y="2900281"/>
            <a:ext cx="2015998" cy="534962"/>
          </a:xfrm>
          <a:custGeom>
            <a:avLst/>
            <a:gdLst/>
            <a:ahLst/>
            <a:cxnLst/>
            <a:rect l="l" t="t" r="r" b="b"/>
            <a:pathLst>
              <a:path w="2015998" h="534962">
                <a:moveTo>
                  <a:pt x="0" y="228993"/>
                </a:moveTo>
                <a:lnTo>
                  <a:pt x="0" y="534962"/>
                </a:lnTo>
                <a:lnTo>
                  <a:pt x="2015998" y="534962"/>
                </a:lnTo>
                <a:lnTo>
                  <a:pt x="2015998" y="0"/>
                </a:lnTo>
                <a:lnTo>
                  <a:pt x="0" y="2289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963019" y="2889159"/>
            <a:ext cx="2211717" cy="546087"/>
          </a:xfrm>
          <a:custGeom>
            <a:avLst/>
            <a:gdLst/>
            <a:ahLst/>
            <a:cxnLst/>
            <a:rect l="l" t="t" r="r" b="b"/>
            <a:pathLst>
              <a:path w="2211717" h="546087">
                <a:moveTo>
                  <a:pt x="2113847" y="11117"/>
                </a:moveTo>
                <a:lnTo>
                  <a:pt x="97849" y="240116"/>
                </a:lnTo>
              </a:path>
              <a:path w="2211717" h="546087">
                <a:moveTo>
                  <a:pt x="97849" y="546087"/>
                </a:moveTo>
                <a:lnTo>
                  <a:pt x="2113847" y="546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913808" y="525832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2855" y="65457"/>
                </a:lnTo>
                <a:lnTo>
                  <a:pt x="158790" y="51913"/>
                </a:lnTo>
                <a:lnTo>
                  <a:pt x="152568" y="39461"/>
                </a:lnTo>
                <a:lnTo>
                  <a:pt x="144411" y="28321"/>
                </a:lnTo>
                <a:lnTo>
                  <a:pt x="134538" y="18712"/>
                </a:lnTo>
                <a:lnTo>
                  <a:pt x="123170" y="10856"/>
                </a:lnTo>
                <a:lnTo>
                  <a:pt x="110527" y="4971"/>
                </a:lnTo>
                <a:lnTo>
                  <a:pt x="96828" y="1279"/>
                </a:lnTo>
                <a:lnTo>
                  <a:pt x="82296" y="0"/>
                </a:lnTo>
                <a:lnTo>
                  <a:pt x="79862" y="35"/>
                </a:lnTo>
                <a:lnTo>
                  <a:pt x="65449" y="1725"/>
                </a:lnTo>
                <a:lnTo>
                  <a:pt x="51906" y="5792"/>
                </a:lnTo>
                <a:lnTo>
                  <a:pt x="39456" y="12014"/>
                </a:lnTo>
                <a:lnTo>
                  <a:pt x="28317" y="20172"/>
                </a:lnTo>
                <a:lnTo>
                  <a:pt x="18710" y="30046"/>
                </a:lnTo>
                <a:lnTo>
                  <a:pt x="10854" y="41415"/>
                </a:lnTo>
                <a:lnTo>
                  <a:pt x="4970" y="54060"/>
                </a:lnTo>
                <a:lnTo>
                  <a:pt x="1279" y="67760"/>
                </a:lnTo>
                <a:lnTo>
                  <a:pt x="0" y="82296"/>
                </a:lnTo>
                <a:lnTo>
                  <a:pt x="35" y="84729"/>
                </a:lnTo>
                <a:lnTo>
                  <a:pt x="1725" y="99142"/>
                </a:lnTo>
                <a:lnTo>
                  <a:pt x="5792" y="112685"/>
                </a:lnTo>
                <a:lnTo>
                  <a:pt x="12014" y="125135"/>
                </a:lnTo>
                <a:lnTo>
                  <a:pt x="20172" y="136274"/>
                </a:lnTo>
                <a:lnTo>
                  <a:pt x="30046" y="145881"/>
                </a:lnTo>
                <a:lnTo>
                  <a:pt x="41415" y="153737"/>
                </a:lnTo>
                <a:lnTo>
                  <a:pt x="54060" y="159621"/>
                </a:lnTo>
                <a:lnTo>
                  <a:pt x="67760" y="163312"/>
                </a:lnTo>
                <a:lnTo>
                  <a:pt x="82296" y="164592"/>
                </a:lnTo>
                <a:lnTo>
                  <a:pt x="84718" y="164557"/>
                </a:lnTo>
                <a:lnTo>
                  <a:pt x="99130" y="162868"/>
                </a:lnTo>
                <a:lnTo>
                  <a:pt x="112670" y="158802"/>
                </a:lnTo>
                <a:lnTo>
                  <a:pt x="125121" y="152581"/>
                </a:lnTo>
                <a:lnTo>
                  <a:pt x="136260" y="144423"/>
                </a:lnTo>
                <a:lnTo>
                  <a:pt x="145867" y="134549"/>
                </a:lnTo>
                <a:lnTo>
                  <a:pt x="153723" y="123179"/>
                </a:lnTo>
                <a:lnTo>
                  <a:pt x="159607" y="110533"/>
                </a:lnTo>
                <a:lnTo>
                  <a:pt x="163299" y="96832"/>
                </a:lnTo>
                <a:lnTo>
                  <a:pt x="164579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913808" y="525832"/>
            <a:ext cx="164579" cy="164592"/>
          </a:xfrm>
          <a:custGeom>
            <a:avLst/>
            <a:gdLst/>
            <a:ahLst/>
            <a:cxnLst/>
            <a:rect l="l" t="t" r="r" b="b"/>
            <a:pathLst>
              <a:path w="164579" h="164592">
                <a:moveTo>
                  <a:pt x="164579" y="82296"/>
                </a:moveTo>
                <a:lnTo>
                  <a:pt x="163299" y="96832"/>
                </a:lnTo>
                <a:lnTo>
                  <a:pt x="159607" y="110533"/>
                </a:lnTo>
                <a:lnTo>
                  <a:pt x="153723" y="123179"/>
                </a:lnTo>
                <a:lnTo>
                  <a:pt x="145867" y="134549"/>
                </a:lnTo>
                <a:lnTo>
                  <a:pt x="136260" y="144423"/>
                </a:lnTo>
                <a:lnTo>
                  <a:pt x="125121" y="152581"/>
                </a:lnTo>
                <a:lnTo>
                  <a:pt x="112670" y="158802"/>
                </a:lnTo>
                <a:lnTo>
                  <a:pt x="99130" y="162868"/>
                </a:lnTo>
                <a:lnTo>
                  <a:pt x="84718" y="164557"/>
                </a:lnTo>
                <a:lnTo>
                  <a:pt x="82296" y="164592"/>
                </a:lnTo>
                <a:lnTo>
                  <a:pt x="67760" y="163312"/>
                </a:lnTo>
                <a:lnTo>
                  <a:pt x="54060" y="159621"/>
                </a:lnTo>
                <a:lnTo>
                  <a:pt x="41415" y="153737"/>
                </a:lnTo>
                <a:lnTo>
                  <a:pt x="30046" y="145881"/>
                </a:lnTo>
                <a:lnTo>
                  <a:pt x="20172" y="136274"/>
                </a:lnTo>
                <a:lnTo>
                  <a:pt x="12014" y="125135"/>
                </a:lnTo>
                <a:lnTo>
                  <a:pt x="5792" y="112685"/>
                </a:lnTo>
                <a:lnTo>
                  <a:pt x="1725" y="99142"/>
                </a:lnTo>
                <a:lnTo>
                  <a:pt x="35" y="84729"/>
                </a:lnTo>
                <a:lnTo>
                  <a:pt x="0" y="82296"/>
                </a:lnTo>
                <a:lnTo>
                  <a:pt x="1279" y="67760"/>
                </a:lnTo>
                <a:lnTo>
                  <a:pt x="4970" y="54060"/>
                </a:lnTo>
                <a:lnTo>
                  <a:pt x="10854" y="41415"/>
                </a:lnTo>
                <a:lnTo>
                  <a:pt x="18710" y="30046"/>
                </a:lnTo>
                <a:lnTo>
                  <a:pt x="28317" y="20172"/>
                </a:lnTo>
                <a:lnTo>
                  <a:pt x="39456" y="12014"/>
                </a:lnTo>
                <a:lnTo>
                  <a:pt x="51906" y="5792"/>
                </a:lnTo>
                <a:lnTo>
                  <a:pt x="65449" y="1725"/>
                </a:lnTo>
                <a:lnTo>
                  <a:pt x="79862" y="35"/>
                </a:lnTo>
                <a:lnTo>
                  <a:pt x="82296" y="0"/>
                </a:lnTo>
                <a:lnTo>
                  <a:pt x="96828" y="1279"/>
                </a:lnTo>
                <a:lnTo>
                  <a:pt x="110527" y="4971"/>
                </a:lnTo>
                <a:lnTo>
                  <a:pt x="123170" y="10856"/>
                </a:lnTo>
                <a:lnTo>
                  <a:pt x="134538" y="18712"/>
                </a:lnTo>
                <a:lnTo>
                  <a:pt x="144411" y="28321"/>
                </a:lnTo>
                <a:lnTo>
                  <a:pt x="152568" y="39461"/>
                </a:lnTo>
                <a:lnTo>
                  <a:pt x="158790" y="51913"/>
                </a:lnTo>
                <a:lnTo>
                  <a:pt x="162855" y="65457"/>
                </a:lnTo>
                <a:lnTo>
                  <a:pt x="164544" y="79872"/>
                </a:lnTo>
                <a:lnTo>
                  <a:pt x="164579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889973" y="509892"/>
            <a:ext cx="164592" cy="164579"/>
          </a:xfrm>
          <a:custGeom>
            <a:avLst/>
            <a:gdLst/>
            <a:ahLst/>
            <a:cxnLst/>
            <a:rect l="l" t="t" r="r" b="b"/>
            <a:pathLst>
              <a:path w="164591" h="164579">
                <a:moveTo>
                  <a:pt x="164591" y="82296"/>
                </a:moveTo>
                <a:lnTo>
                  <a:pt x="162865" y="65449"/>
                </a:lnTo>
                <a:lnTo>
                  <a:pt x="158798" y="51906"/>
                </a:lnTo>
                <a:lnTo>
                  <a:pt x="152574" y="39456"/>
                </a:lnTo>
                <a:lnTo>
                  <a:pt x="144415" y="28317"/>
                </a:lnTo>
                <a:lnTo>
                  <a:pt x="134540" y="18710"/>
                </a:lnTo>
                <a:lnTo>
                  <a:pt x="123170" y="10854"/>
                </a:lnTo>
                <a:lnTo>
                  <a:pt x="110526" y="4970"/>
                </a:lnTo>
                <a:lnTo>
                  <a:pt x="96828" y="1279"/>
                </a:lnTo>
                <a:lnTo>
                  <a:pt x="82295" y="0"/>
                </a:lnTo>
                <a:lnTo>
                  <a:pt x="79862" y="35"/>
                </a:lnTo>
                <a:lnTo>
                  <a:pt x="65449" y="1725"/>
                </a:lnTo>
                <a:lnTo>
                  <a:pt x="51906" y="5792"/>
                </a:lnTo>
                <a:lnTo>
                  <a:pt x="39456" y="12014"/>
                </a:lnTo>
                <a:lnTo>
                  <a:pt x="28317" y="20172"/>
                </a:lnTo>
                <a:lnTo>
                  <a:pt x="18710" y="30046"/>
                </a:lnTo>
                <a:lnTo>
                  <a:pt x="10854" y="41415"/>
                </a:lnTo>
                <a:lnTo>
                  <a:pt x="4970" y="54060"/>
                </a:lnTo>
                <a:lnTo>
                  <a:pt x="1279" y="67760"/>
                </a:lnTo>
                <a:lnTo>
                  <a:pt x="0" y="82296"/>
                </a:lnTo>
                <a:lnTo>
                  <a:pt x="34" y="84719"/>
                </a:lnTo>
                <a:lnTo>
                  <a:pt x="1723" y="99133"/>
                </a:lnTo>
                <a:lnTo>
                  <a:pt x="5789" y="112676"/>
                </a:lnTo>
                <a:lnTo>
                  <a:pt x="12010" y="125126"/>
                </a:lnTo>
                <a:lnTo>
                  <a:pt x="20168" y="136265"/>
                </a:lnTo>
                <a:lnTo>
                  <a:pt x="30042" y="145871"/>
                </a:lnTo>
                <a:lnTo>
                  <a:pt x="41412" y="153726"/>
                </a:lnTo>
                <a:lnTo>
                  <a:pt x="54058" y="159609"/>
                </a:lnTo>
                <a:lnTo>
                  <a:pt x="67759" y="163300"/>
                </a:lnTo>
                <a:lnTo>
                  <a:pt x="82295" y="164579"/>
                </a:lnTo>
                <a:lnTo>
                  <a:pt x="84718" y="164544"/>
                </a:lnTo>
                <a:lnTo>
                  <a:pt x="99130" y="162856"/>
                </a:lnTo>
                <a:lnTo>
                  <a:pt x="112672" y="158791"/>
                </a:lnTo>
                <a:lnTo>
                  <a:pt x="125124" y="152571"/>
                </a:lnTo>
                <a:lnTo>
                  <a:pt x="136265" y="144415"/>
                </a:lnTo>
                <a:lnTo>
                  <a:pt x="145875" y="134544"/>
                </a:lnTo>
                <a:lnTo>
                  <a:pt x="153733" y="123176"/>
                </a:lnTo>
                <a:lnTo>
                  <a:pt x="159618" y="110532"/>
                </a:lnTo>
                <a:lnTo>
                  <a:pt x="163311" y="96832"/>
                </a:lnTo>
                <a:lnTo>
                  <a:pt x="164591" y="822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889973" y="509892"/>
            <a:ext cx="164592" cy="164579"/>
          </a:xfrm>
          <a:custGeom>
            <a:avLst/>
            <a:gdLst/>
            <a:ahLst/>
            <a:cxnLst/>
            <a:rect l="l" t="t" r="r" b="b"/>
            <a:pathLst>
              <a:path w="164591" h="164579">
                <a:moveTo>
                  <a:pt x="164591" y="82296"/>
                </a:moveTo>
                <a:lnTo>
                  <a:pt x="163311" y="96832"/>
                </a:lnTo>
                <a:lnTo>
                  <a:pt x="159618" y="110532"/>
                </a:lnTo>
                <a:lnTo>
                  <a:pt x="153733" y="123176"/>
                </a:lnTo>
                <a:lnTo>
                  <a:pt x="145875" y="134544"/>
                </a:lnTo>
                <a:lnTo>
                  <a:pt x="136265" y="144415"/>
                </a:lnTo>
                <a:lnTo>
                  <a:pt x="125124" y="152571"/>
                </a:lnTo>
                <a:lnTo>
                  <a:pt x="112672" y="158791"/>
                </a:lnTo>
                <a:lnTo>
                  <a:pt x="99130" y="162856"/>
                </a:lnTo>
                <a:lnTo>
                  <a:pt x="84718" y="164544"/>
                </a:lnTo>
                <a:lnTo>
                  <a:pt x="82295" y="164579"/>
                </a:lnTo>
                <a:lnTo>
                  <a:pt x="67759" y="163300"/>
                </a:lnTo>
                <a:lnTo>
                  <a:pt x="54058" y="159609"/>
                </a:lnTo>
                <a:lnTo>
                  <a:pt x="41412" y="153726"/>
                </a:lnTo>
                <a:lnTo>
                  <a:pt x="30042" y="145871"/>
                </a:lnTo>
                <a:lnTo>
                  <a:pt x="20168" y="136265"/>
                </a:lnTo>
                <a:lnTo>
                  <a:pt x="12010" y="125126"/>
                </a:lnTo>
                <a:lnTo>
                  <a:pt x="5789" y="112676"/>
                </a:lnTo>
                <a:lnTo>
                  <a:pt x="1723" y="99133"/>
                </a:lnTo>
                <a:lnTo>
                  <a:pt x="34" y="84719"/>
                </a:lnTo>
                <a:lnTo>
                  <a:pt x="0" y="82296"/>
                </a:lnTo>
                <a:lnTo>
                  <a:pt x="1279" y="67760"/>
                </a:lnTo>
                <a:lnTo>
                  <a:pt x="4970" y="54060"/>
                </a:lnTo>
                <a:lnTo>
                  <a:pt x="10854" y="41415"/>
                </a:lnTo>
                <a:lnTo>
                  <a:pt x="18710" y="30046"/>
                </a:lnTo>
                <a:lnTo>
                  <a:pt x="28317" y="20172"/>
                </a:lnTo>
                <a:lnTo>
                  <a:pt x="39456" y="12014"/>
                </a:lnTo>
                <a:lnTo>
                  <a:pt x="51906" y="5792"/>
                </a:lnTo>
                <a:lnTo>
                  <a:pt x="65449" y="1725"/>
                </a:lnTo>
                <a:lnTo>
                  <a:pt x="79862" y="35"/>
                </a:lnTo>
                <a:lnTo>
                  <a:pt x="82295" y="0"/>
                </a:lnTo>
                <a:lnTo>
                  <a:pt x="96828" y="1279"/>
                </a:lnTo>
                <a:lnTo>
                  <a:pt x="110526" y="4970"/>
                </a:lnTo>
                <a:lnTo>
                  <a:pt x="123170" y="10854"/>
                </a:lnTo>
                <a:lnTo>
                  <a:pt x="134540" y="18710"/>
                </a:lnTo>
                <a:lnTo>
                  <a:pt x="144415" y="28317"/>
                </a:lnTo>
                <a:lnTo>
                  <a:pt x="152574" y="39456"/>
                </a:lnTo>
                <a:lnTo>
                  <a:pt x="158798" y="51906"/>
                </a:lnTo>
                <a:lnTo>
                  <a:pt x="162865" y="65449"/>
                </a:lnTo>
                <a:lnTo>
                  <a:pt x="164556" y="79862"/>
                </a:lnTo>
                <a:lnTo>
                  <a:pt x="164591" y="82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886240" y="694677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31" y="18630"/>
                </a:moveTo>
                <a:lnTo>
                  <a:pt x="196418" y="18630"/>
                </a:lnTo>
                <a:lnTo>
                  <a:pt x="169087" y="0"/>
                </a:lnTo>
                <a:lnTo>
                  <a:pt x="0" y="0"/>
                </a:lnTo>
                <a:lnTo>
                  <a:pt x="20231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886240" y="694677"/>
            <a:ext cx="196418" cy="18630"/>
          </a:xfrm>
          <a:custGeom>
            <a:avLst/>
            <a:gdLst/>
            <a:ahLst/>
            <a:cxnLst/>
            <a:rect l="l" t="t" r="r" b="b"/>
            <a:pathLst>
              <a:path w="196418" h="18630">
                <a:moveTo>
                  <a:pt x="20231" y="18630"/>
                </a:moveTo>
                <a:lnTo>
                  <a:pt x="196418" y="18630"/>
                </a:lnTo>
                <a:lnTo>
                  <a:pt x="169087" y="0"/>
                </a:lnTo>
                <a:lnTo>
                  <a:pt x="0" y="0"/>
                </a:lnTo>
                <a:lnTo>
                  <a:pt x="20231" y="18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897973" y="700151"/>
            <a:ext cx="150037" cy="128612"/>
          </a:xfrm>
          <a:custGeom>
            <a:avLst/>
            <a:gdLst/>
            <a:ahLst/>
            <a:cxnLst/>
            <a:rect l="l" t="t" r="r" b="b"/>
            <a:pathLst>
              <a:path w="150037" h="128612">
                <a:moveTo>
                  <a:pt x="120269" y="128612"/>
                </a:moveTo>
                <a:lnTo>
                  <a:pt x="150037" y="0"/>
                </a:lnTo>
                <a:lnTo>
                  <a:pt x="0" y="0"/>
                </a:lnTo>
                <a:lnTo>
                  <a:pt x="28575" y="128612"/>
                </a:lnTo>
                <a:lnTo>
                  <a:pt x="120269" y="1286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897973" y="700151"/>
            <a:ext cx="150037" cy="128612"/>
          </a:xfrm>
          <a:custGeom>
            <a:avLst/>
            <a:gdLst/>
            <a:ahLst/>
            <a:cxnLst/>
            <a:rect l="l" t="t" r="r" b="b"/>
            <a:pathLst>
              <a:path w="150037" h="128612">
                <a:moveTo>
                  <a:pt x="120269" y="128612"/>
                </a:moveTo>
                <a:lnTo>
                  <a:pt x="28575" y="128612"/>
                </a:lnTo>
                <a:lnTo>
                  <a:pt x="0" y="0"/>
                </a:lnTo>
                <a:lnTo>
                  <a:pt x="150037" y="0"/>
                </a:lnTo>
                <a:lnTo>
                  <a:pt x="120269" y="1286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018238" y="700162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81" y="0"/>
                </a:lnTo>
                <a:lnTo>
                  <a:pt x="0" y="128600"/>
                </a:lnTo>
                <a:lnTo>
                  <a:pt x="20256" y="141706"/>
                </a:lnTo>
                <a:lnTo>
                  <a:pt x="50012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018238" y="700162"/>
            <a:ext cx="50012" cy="141706"/>
          </a:xfrm>
          <a:custGeom>
            <a:avLst/>
            <a:gdLst/>
            <a:ahLst/>
            <a:cxnLst/>
            <a:rect l="l" t="t" r="r" b="b"/>
            <a:pathLst>
              <a:path w="50012" h="141706">
                <a:moveTo>
                  <a:pt x="50012" y="13093"/>
                </a:moveTo>
                <a:lnTo>
                  <a:pt x="29781" y="0"/>
                </a:lnTo>
                <a:lnTo>
                  <a:pt x="0" y="128600"/>
                </a:lnTo>
                <a:lnTo>
                  <a:pt x="20256" y="141706"/>
                </a:lnTo>
                <a:lnTo>
                  <a:pt x="50012" y="1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926551" y="828769"/>
            <a:ext cx="111937" cy="13093"/>
          </a:xfrm>
          <a:custGeom>
            <a:avLst/>
            <a:gdLst/>
            <a:ahLst/>
            <a:cxnLst/>
            <a:rect l="l" t="t" r="r" b="b"/>
            <a:pathLst>
              <a:path w="111937" h="13093">
                <a:moveTo>
                  <a:pt x="20243" y="13093"/>
                </a:moveTo>
                <a:lnTo>
                  <a:pt x="111937" y="13093"/>
                </a:lnTo>
                <a:lnTo>
                  <a:pt x="91693" y="0"/>
                </a:lnTo>
                <a:lnTo>
                  <a:pt x="0" y="0"/>
                </a:lnTo>
                <a:lnTo>
                  <a:pt x="20243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926551" y="828769"/>
            <a:ext cx="111937" cy="13093"/>
          </a:xfrm>
          <a:custGeom>
            <a:avLst/>
            <a:gdLst/>
            <a:ahLst/>
            <a:cxnLst/>
            <a:rect l="l" t="t" r="r" b="b"/>
            <a:pathLst>
              <a:path w="111937" h="13093">
                <a:moveTo>
                  <a:pt x="20243" y="13093"/>
                </a:moveTo>
                <a:lnTo>
                  <a:pt x="111937" y="13093"/>
                </a:lnTo>
                <a:lnTo>
                  <a:pt x="91693" y="0"/>
                </a:lnTo>
                <a:lnTo>
                  <a:pt x="0" y="0"/>
                </a:lnTo>
                <a:lnTo>
                  <a:pt x="20243" y="13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935301" y="700151"/>
            <a:ext cx="72529" cy="128612"/>
          </a:xfrm>
          <a:custGeom>
            <a:avLst/>
            <a:gdLst/>
            <a:ahLst/>
            <a:cxnLst/>
            <a:rect l="l" t="t" r="r" b="b"/>
            <a:pathLst>
              <a:path w="72529" h="128612">
                <a:moveTo>
                  <a:pt x="0" y="0"/>
                </a:moveTo>
                <a:lnTo>
                  <a:pt x="0" y="128612"/>
                </a:lnTo>
                <a:lnTo>
                  <a:pt x="72529" y="128612"/>
                </a:lnTo>
                <a:lnTo>
                  <a:pt x="72529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5935301" y="700151"/>
            <a:ext cx="72529" cy="128612"/>
          </a:xfrm>
          <a:custGeom>
            <a:avLst/>
            <a:gdLst/>
            <a:ahLst/>
            <a:cxnLst/>
            <a:rect l="l" t="t" r="r" b="b"/>
            <a:pathLst>
              <a:path w="72529" h="128612">
                <a:moveTo>
                  <a:pt x="0" y="0"/>
                </a:moveTo>
                <a:lnTo>
                  <a:pt x="72529" y="0"/>
                </a:lnTo>
                <a:lnTo>
                  <a:pt x="72529" y="128612"/>
                </a:lnTo>
                <a:lnTo>
                  <a:pt x="0" y="12861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868216" y="543436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2" h="151231">
                <a:moveTo>
                  <a:pt x="142214" y="0"/>
                </a:move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21" y="151231"/>
                </a:lnTo>
                <a:lnTo>
                  <a:pt x="187637" y="147668"/>
                </a:lnTo>
                <a:lnTo>
                  <a:pt x="189047" y="138007"/>
                </a:lnTo>
                <a:lnTo>
                  <a:pt x="191124" y="123801"/>
                </a:lnTo>
                <a:lnTo>
                  <a:pt x="193640" y="106602"/>
                </a:lnTo>
                <a:lnTo>
                  <a:pt x="196368" y="87963"/>
                </a:lnTo>
                <a:lnTo>
                  <a:pt x="199080" y="69437"/>
                </a:lnTo>
                <a:lnTo>
                  <a:pt x="201549" y="52576"/>
                </a:lnTo>
                <a:lnTo>
                  <a:pt x="203547" y="38934"/>
                </a:lnTo>
                <a:lnTo>
                  <a:pt x="204846" y="30062"/>
                </a:lnTo>
                <a:lnTo>
                  <a:pt x="205232" y="27431"/>
                </a:lnTo>
                <a:lnTo>
                  <a:pt x="14221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868216" y="543436"/>
            <a:ext cx="205232" cy="151231"/>
          </a:xfrm>
          <a:custGeom>
            <a:avLst/>
            <a:gdLst/>
            <a:ahLst/>
            <a:cxnLst/>
            <a:rect l="l" t="t" r="r" b="b"/>
            <a:pathLst>
              <a:path w="205232" h="151231">
                <a:moveTo>
                  <a:pt x="205232" y="27431"/>
                </a:moveTo>
                <a:lnTo>
                  <a:pt x="142214" y="0"/>
                </a:lnTo>
                <a:lnTo>
                  <a:pt x="53619" y="0"/>
                </a:lnTo>
                <a:lnTo>
                  <a:pt x="0" y="28130"/>
                </a:lnTo>
                <a:lnTo>
                  <a:pt x="18021" y="151231"/>
                </a:lnTo>
                <a:lnTo>
                  <a:pt x="187121" y="151231"/>
                </a:lnTo>
                <a:lnTo>
                  <a:pt x="187637" y="147668"/>
                </a:lnTo>
                <a:lnTo>
                  <a:pt x="189047" y="138007"/>
                </a:lnTo>
                <a:lnTo>
                  <a:pt x="191124" y="123801"/>
                </a:lnTo>
                <a:lnTo>
                  <a:pt x="193640" y="106602"/>
                </a:lnTo>
                <a:lnTo>
                  <a:pt x="196368" y="87963"/>
                </a:lnTo>
                <a:lnTo>
                  <a:pt x="199080" y="69437"/>
                </a:lnTo>
                <a:lnTo>
                  <a:pt x="201549" y="52576"/>
                </a:lnTo>
                <a:lnTo>
                  <a:pt x="203547" y="38934"/>
                </a:lnTo>
                <a:lnTo>
                  <a:pt x="204846" y="30062"/>
                </a:lnTo>
                <a:lnTo>
                  <a:pt x="205232" y="27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055329" y="57086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055329" y="570869"/>
            <a:ext cx="44919" cy="142443"/>
          </a:xfrm>
          <a:custGeom>
            <a:avLst/>
            <a:gdLst/>
            <a:ahLst/>
            <a:cxnLst/>
            <a:rect l="l" t="t" r="r" b="b"/>
            <a:pathLst>
              <a:path w="44919" h="142443">
                <a:moveTo>
                  <a:pt x="44919" y="22174"/>
                </a:moveTo>
                <a:lnTo>
                  <a:pt x="18122" y="0"/>
                </a:lnTo>
                <a:lnTo>
                  <a:pt x="0" y="123799"/>
                </a:lnTo>
                <a:lnTo>
                  <a:pt x="27330" y="142443"/>
                </a:lnTo>
                <a:lnTo>
                  <a:pt x="44919" y="221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5939435" y="56547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87" y="13426"/>
                </a:lnTo>
                <a:lnTo>
                  <a:pt x="40287" y="3704"/>
                </a:lnTo>
                <a:lnTo>
                  <a:pt x="26695" y="0"/>
                </a:lnTo>
                <a:lnTo>
                  <a:pt x="13434" y="3521"/>
                </a:lnTo>
                <a:lnTo>
                  <a:pt x="3706" y="13118"/>
                </a:lnTo>
                <a:lnTo>
                  <a:pt x="0" y="26708"/>
                </a:lnTo>
                <a:lnTo>
                  <a:pt x="3520" y="39972"/>
                </a:lnTo>
                <a:lnTo>
                  <a:pt x="13115" y="49705"/>
                </a:lnTo>
                <a:lnTo>
                  <a:pt x="26695" y="53416"/>
                </a:lnTo>
                <a:lnTo>
                  <a:pt x="39985" y="49885"/>
                </a:lnTo>
                <a:lnTo>
                  <a:pt x="49711" y="40286"/>
                </a:lnTo>
                <a:lnTo>
                  <a:pt x="53416" y="267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939435" y="56547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11" y="40286"/>
                </a:lnTo>
                <a:lnTo>
                  <a:pt x="39985" y="49885"/>
                </a:lnTo>
                <a:lnTo>
                  <a:pt x="26695" y="53416"/>
                </a:lnTo>
                <a:lnTo>
                  <a:pt x="13115" y="49705"/>
                </a:lnTo>
                <a:lnTo>
                  <a:pt x="3520" y="39972"/>
                </a:lnTo>
                <a:lnTo>
                  <a:pt x="0" y="26708"/>
                </a:lnTo>
                <a:lnTo>
                  <a:pt x="3706" y="13118"/>
                </a:lnTo>
                <a:lnTo>
                  <a:pt x="13434" y="3521"/>
                </a:lnTo>
                <a:lnTo>
                  <a:pt x="26695" y="0"/>
                </a:lnTo>
                <a:lnTo>
                  <a:pt x="40287" y="3704"/>
                </a:lnTo>
                <a:lnTo>
                  <a:pt x="49887" y="13426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5934863" y="5609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891" y="13432"/>
                </a:lnTo>
                <a:lnTo>
                  <a:pt x="40294" y="3705"/>
                </a:lnTo>
                <a:lnTo>
                  <a:pt x="26708" y="0"/>
                </a:lnTo>
                <a:lnTo>
                  <a:pt x="13443" y="3524"/>
                </a:lnTo>
                <a:lnTo>
                  <a:pt x="3711" y="13121"/>
                </a:lnTo>
                <a:lnTo>
                  <a:pt x="0" y="26708"/>
                </a:lnTo>
                <a:lnTo>
                  <a:pt x="3530" y="39978"/>
                </a:lnTo>
                <a:lnTo>
                  <a:pt x="13132" y="49707"/>
                </a:lnTo>
                <a:lnTo>
                  <a:pt x="26708" y="53416"/>
                </a:lnTo>
                <a:lnTo>
                  <a:pt x="39983" y="49888"/>
                </a:lnTo>
                <a:lnTo>
                  <a:pt x="49710" y="40288"/>
                </a:lnTo>
                <a:lnTo>
                  <a:pt x="53416" y="267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5934863" y="560918"/>
            <a:ext cx="53416" cy="53416"/>
          </a:xfrm>
          <a:custGeom>
            <a:avLst/>
            <a:gdLst/>
            <a:ahLst/>
            <a:cxnLst/>
            <a:rect l="l" t="t" r="r" b="b"/>
            <a:pathLst>
              <a:path w="53416" h="53416">
                <a:moveTo>
                  <a:pt x="53416" y="26708"/>
                </a:moveTo>
                <a:lnTo>
                  <a:pt x="49710" y="40288"/>
                </a:lnTo>
                <a:lnTo>
                  <a:pt x="39983" y="49888"/>
                </a:lnTo>
                <a:lnTo>
                  <a:pt x="26708" y="53416"/>
                </a:lnTo>
                <a:lnTo>
                  <a:pt x="13132" y="49707"/>
                </a:lnTo>
                <a:lnTo>
                  <a:pt x="3530" y="39978"/>
                </a:lnTo>
                <a:lnTo>
                  <a:pt x="0" y="26708"/>
                </a:lnTo>
                <a:lnTo>
                  <a:pt x="3711" y="13121"/>
                </a:lnTo>
                <a:lnTo>
                  <a:pt x="13443" y="3524"/>
                </a:lnTo>
                <a:lnTo>
                  <a:pt x="26708" y="0"/>
                </a:lnTo>
                <a:lnTo>
                  <a:pt x="40294" y="3705"/>
                </a:lnTo>
                <a:lnTo>
                  <a:pt x="49891" y="13432"/>
                </a:lnTo>
                <a:lnTo>
                  <a:pt x="53416" y="26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5954277" y="762805"/>
            <a:ext cx="37172" cy="37160"/>
          </a:xfrm>
          <a:custGeom>
            <a:avLst/>
            <a:gdLst/>
            <a:ahLst/>
            <a:cxnLst/>
            <a:rect l="l" t="t" r="r" b="b"/>
            <a:pathLst>
              <a:path w="37172" h="37160">
                <a:moveTo>
                  <a:pt x="37172" y="18580"/>
                </a:moveTo>
                <a:lnTo>
                  <a:pt x="37144" y="17550"/>
                </a:lnTo>
                <a:lnTo>
                  <a:pt x="31380" y="5106"/>
                </a:lnTo>
                <a:lnTo>
                  <a:pt x="18580" y="0"/>
                </a:lnTo>
                <a:lnTo>
                  <a:pt x="17560" y="27"/>
                </a:lnTo>
                <a:lnTo>
                  <a:pt x="5109" y="5782"/>
                </a:lnTo>
                <a:lnTo>
                  <a:pt x="0" y="18580"/>
                </a:lnTo>
                <a:lnTo>
                  <a:pt x="27" y="19599"/>
                </a:lnTo>
                <a:lnTo>
                  <a:pt x="5782" y="32050"/>
                </a:lnTo>
                <a:lnTo>
                  <a:pt x="18580" y="37160"/>
                </a:lnTo>
                <a:lnTo>
                  <a:pt x="19610" y="37132"/>
                </a:lnTo>
                <a:lnTo>
                  <a:pt x="32060" y="31374"/>
                </a:lnTo>
                <a:lnTo>
                  <a:pt x="37172" y="185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5954277" y="762805"/>
            <a:ext cx="37172" cy="37160"/>
          </a:xfrm>
          <a:custGeom>
            <a:avLst/>
            <a:gdLst/>
            <a:ahLst/>
            <a:cxnLst/>
            <a:rect l="l" t="t" r="r" b="b"/>
            <a:pathLst>
              <a:path w="37172" h="37160">
                <a:moveTo>
                  <a:pt x="37172" y="18580"/>
                </a:moveTo>
                <a:lnTo>
                  <a:pt x="32060" y="31374"/>
                </a:lnTo>
                <a:lnTo>
                  <a:pt x="19610" y="37132"/>
                </a:lnTo>
                <a:lnTo>
                  <a:pt x="18580" y="37160"/>
                </a:lnTo>
                <a:lnTo>
                  <a:pt x="5782" y="32050"/>
                </a:lnTo>
                <a:lnTo>
                  <a:pt x="27" y="19599"/>
                </a:lnTo>
                <a:lnTo>
                  <a:pt x="0" y="18580"/>
                </a:lnTo>
                <a:lnTo>
                  <a:pt x="5109" y="5782"/>
                </a:lnTo>
                <a:lnTo>
                  <a:pt x="17560" y="27"/>
                </a:lnTo>
                <a:lnTo>
                  <a:pt x="18580" y="0"/>
                </a:lnTo>
                <a:lnTo>
                  <a:pt x="31380" y="5106"/>
                </a:lnTo>
                <a:lnTo>
                  <a:pt x="37144" y="17550"/>
                </a:lnTo>
                <a:lnTo>
                  <a:pt x="37172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5951112" y="75963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7132" y="17550"/>
                </a:lnTo>
                <a:lnTo>
                  <a:pt x="31367" y="5106"/>
                </a:lnTo>
                <a:lnTo>
                  <a:pt x="18567" y="0"/>
                </a:lnTo>
                <a:lnTo>
                  <a:pt x="17557" y="26"/>
                </a:lnTo>
                <a:lnTo>
                  <a:pt x="5107" y="5779"/>
                </a:lnTo>
                <a:lnTo>
                  <a:pt x="0" y="18580"/>
                </a:lnTo>
                <a:lnTo>
                  <a:pt x="26" y="19589"/>
                </a:lnTo>
                <a:lnTo>
                  <a:pt x="5772" y="32047"/>
                </a:lnTo>
                <a:lnTo>
                  <a:pt x="18567" y="37160"/>
                </a:lnTo>
                <a:lnTo>
                  <a:pt x="19597" y="37132"/>
                </a:lnTo>
                <a:lnTo>
                  <a:pt x="32047" y="31374"/>
                </a:lnTo>
                <a:lnTo>
                  <a:pt x="37160" y="185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951112" y="759633"/>
            <a:ext cx="37160" cy="37160"/>
          </a:xfrm>
          <a:custGeom>
            <a:avLst/>
            <a:gdLst/>
            <a:ahLst/>
            <a:cxnLst/>
            <a:rect l="l" t="t" r="r" b="b"/>
            <a:pathLst>
              <a:path w="37160" h="37160">
                <a:moveTo>
                  <a:pt x="37160" y="18580"/>
                </a:moveTo>
                <a:lnTo>
                  <a:pt x="32047" y="31374"/>
                </a:lnTo>
                <a:lnTo>
                  <a:pt x="19597" y="37132"/>
                </a:lnTo>
                <a:lnTo>
                  <a:pt x="18567" y="37160"/>
                </a:lnTo>
                <a:lnTo>
                  <a:pt x="5772" y="32047"/>
                </a:lnTo>
                <a:lnTo>
                  <a:pt x="26" y="19589"/>
                </a:lnTo>
                <a:lnTo>
                  <a:pt x="0" y="18580"/>
                </a:lnTo>
                <a:lnTo>
                  <a:pt x="5107" y="5779"/>
                </a:lnTo>
                <a:lnTo>
                  <a:pt x="17557" y="26"/>
                </a:lnTo>
                <a:lnTo>
                  <a:pt x="18567" y="0"/>
                </a:lnTo>
                <a:lnTo>
                  <a:pt x="31367" y="5106"/>
                </a:lnTo>
                <a:lnTo>
                  <a:pt x="37132" y="17550"/>
                </a:lnTo>
                <a:lnTo>
                  <a:pt x="37160" y="18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5900159" y="272767"/>
            <a:ext cx="0" cy="279755"/>
          </a:xfrm>
          <a:custGeom>
            <a:avLst/>
            <a:gdLst/>
            <a:ahLst/>
            <a:cxnLst/>
            <a:rect l="l" t="t" r="r" b="b"/>
            <a:pathLst>
              <a:path h="279755">
                <a:moveTo>
                  <a:pt x="0" y="27975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911767" y="272767"/>
            <a:ext cx="0" cy="263639"/>
          </a:xfrm>
          <a:custGeom>
            <a:avLst/>
            <a:gdLst/>
            <a:ahLst/>
            <a:cxnLst/>
            <a:rect l="l" t="t" r="r" b="b"/>
            <a:pathLst>
              <a:path h="263639">
                <a:moveTo>
                  <a:pt x="0" y="26363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050311" y="272767"/>
            <a:ext cx="0" cy="288023"/>
          </a:xfrm>
          <a:custGeom>
            <a:avLst/>
            <a:gdLst/>
            <a:ahLst/>
            <a:cxnLst/>
            <a:rect l="l" t="t" r="r" b="b"/>
            <a:pathLst>
              <a:path h="288023">
                <a:moveTo>
                  <a:pt x="0" y="28802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063113" y="272767"/>
            <a:ext cx="0" cy="293611"/>
          </a:xfrm>
          <a:custGeom>
            <a:avLst/>
            <a:gdLst/>
            <a:ahLst/>
            <a:cxnLst/>
            <a:rect l="l" t="t" r="r" b="b"/>
            <a:pathLst>
              <a:path h="293611">
                <a:moveTo>
                  <a:pt x="0" y="29361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5893187" y="834499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39295" y="68847"/>
                </a:moveTo>
                <a:lnTo>
                  <a:pt x="35233" y="60896"/>
                </a:lnTo>
                <a:lnTo>
                  <a:pt x="28833" y="56228"/>
                </a:lnTo>
                <a:lnTo>
                  <a:pt x="23456" y="55371"/>
                </a:lnTo>
                <a:lnTo>
                  <a:pt x="13665" y="55371"/>
                </a:lnTo>
                <a:lnTo>
                  <a:pt x="13017" y="67754"/>
                </a:lnTo>
                <a:lnTo>
                  <a:pt x="13017" y="77520"/>
                </a:lnTo>
                <a:lnTo>
                  <a:pt x="11011" y="86867"/>
                </a:lnTo>
                <a:lnTo>
                  <a:pt x="6582" y="98696"/>
                </a:lnTo>
                <a:lnTo>
                  <a:pt x="2117" y="112202"/>
                </a:lnTo>
                <a:lnTo>
                  <a:pt x="2" y="126581"/>
                </a:lnTo>
                <a:lnTo>
                  <a:pt x="0" y="127025"/>
                </a:lnTo>
                <a:lnTo>
                  <a:pt x="1235" y="142800"/>
                </a:lnTo>
                <a:lnTo>
                  <a:pt x="4804" y="157234"/>
                </a:lnTo>
                <a:lnTo>
                  <a:pt x="10502" y="170225"/>
                </a:lnTo>
                <a:lnTo>
                  <a:pt x="18125" y="181668"/>
                </a:lnTo>
                <a:lnTo>
                  <a:pt x="27467" y="191462"/>
                </a:lnTo>
                <a:lnTo>
                  <a:pt x="38324" y="199503"/>
                </a:lnTo>
                <a:lnTo>
                  <a:pt x="50492" y="205688"/>
                </a:lnTo>
                <a:lnTo>
                  <a:pt x="63765" y="209914"/>
                </a:lnTo>
                <a:lnTo>
                  <a:pt x="77939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8"/>
                </a:lnTo>
                <a:lnTo>
                  <a:pt x="123155" y="201253"/>
                </a:lnTo>
                <a:lnTo>
                  <a:pt x="134048" y="193269"/>
                </a:lnTo>
                <a:lnTo>
                  <a:pt x="143823" y="183550"/>
                </a:lnTo>
                <a:lnTo>
                  <a:pt x="152325" y="172342"/>
                </a:lnTo>
                <a:lnTo>
                  <a:pt x="159398" y="159889"/>
                </a:lnTo>
                <a:lnTo>
                  <a:pt x="164886" y="146435"/>
                </a:lnTo>
                <a:lnTo>
                  <a:pt x="168635" y="132225"/>
                </a:lnTo>
                <a:lnTo>
                  <a:pt x="170487" y="117504"/>
                </a:lnTo>
                <a:lnTo>
                  <a:pt x="170662" y="111391"/>
                </a:lnTo>
                <a:lnTo>
                  <a:pt x="169097" y="96699"/>
                </a:lnTo>
                <a:lnTo>
                  <a:pt x="164864" y="82812"/>
                </a:lnTo>
                <a:lnTo>
                  <a:pt x="158655" y="69703"/>
                </a:lnTo>
                <a:lnTo>
                  <a:pt x="151164" y="57347"/>
                </a:lnTo>
                <a:lnTo>
                  <a:pt x="143082" y="45719"/>
                </a:lnTo>
                <a:lnTo>
                  <a:pt x="135102" y="34792"/>
                </a:lnTo>
                <a:lnTo>
                  <a:pt x="127917" y="24541"/>
                </a:lnTo>
                <a:lnTo>
                  <a:pt x="122219" y="14941"/>
                </a:lnTo>
                <a:lnTo>
                  <a:pt x="118701" y="5965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31"/>
                </a:lnTo>
                <a:lnTo>
                  <a:pt x="64160" y="27356"/>
                </a:lnTo>
                <a:lnTo>
                  <a:pt x="69309" y="38703"/>
                </a:lnTo>
                <a:lnTo>
                  <a:pt x="75422" y="49197"/>
                </a:lnTo>
                <a:lnTo>
                  <a:pt x="81867" y="59365"/>
                </a:lnTo>
                <a:lnTo>
                  <a:pt x="88014" y="69735"/>
                </a:lnTo>
                <a:lnTo>
                  <a:pt x="93230" y="80833"/>
                </a:lnTo>
                <a:lnTo>
                  <a:pt x="96884" y="93187"/>
                </a:lnTo>
                <a:lnTo>
                  <a:pt x="98344" y="107322"/>
                </a:lnTo>
                <a:lnTo>
                  <a:pt x="98348" y="108140"/>
                </a:lnTo>
                <a:lnTo>
                  <a:pt x="96999" y="129721"/>
                </a:lnTo>
                <a:lnTo>
                  <a:pt x="92642" y="140226"/>
                </a:lnTo>
                <a:lnTo>
                  <a:pt x="81722" y="143643"/>
                </a:lnTo>
                <a:lnTo>
                  <a:pt x="66446" y="143954"/>
                </a:lnTo>
                <a:lnTo>
                  <a:pt x="57441" y="141743"/>
                </a:lnTo>
                <a:lnTo>
                  <a:pt x="51353" y="135704"/>
                </a:lnTo>
                <a:lnTo>
                  <a:pt x="47525" y="126726"/>
                </a:lnTo>
                <a:lnTo>
                  <a:pt x="45300" y="115696"/>
                </a:lnTo>
                <a:lnTo>
                  <a:pt x="44022" y="103504"/>
                </a:lnTo>
                <a:lnTo>
                  <a:pt x="43033" y="91040"/>
                </a:lnTo>
                <a:lnTo>
                  <a:pt x="41676" y="79191"/>
                </a:lnTo>
                <a:lnTo>
                  <a:pt x="39295" y="688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893187" y="834499"/>
            <a:ext cx="170662" cy="212356"/>
          </a:xfrm>
          <a:custGeom>
            <a:avLst/>
            <a:gdLst/>
            <a:ahLst/>
            <a:cxnLst/>
            <a:rect l="l" t="t" r="r" b="b"/>
            <a:pathLst>
              <a:path w="170662" h="212356">
                <a:moveTo>
                  <a:pt x="0" y="127025"/>
                </a:moveTo>
                <a:lnTo>
                  <a:pt x="1235" y="142800"/>
                </a:lnTo>
                <a:lnTo>
                  <a:pt x="4804" y="157234"/>
                </a:lnTo>
                <a:lnTo>
                  <a:pt x="10502" y="170225"/>
                </a:lnTo>
                <a:lnTo>
                  <a:pt x="18125" y="181668"/>
                </a:lnTo>
                <a:lnTo>
                  <a:pt x="27467" y="191462"/>
                </a:lnTo>
                <a:lnTo>
                  <a:pt x="38324" y="199503"/>
                </a:lnTo>
                <a:lnTo>
                  <a:pt x="50492" y="205688"/>
                </a:lnTo>
                <a:lnTo>
                  <a:pt x="63765" y="209914"/>
                </a:lnTo>
                <a:lnTo>
                  <a:pt x="77939" y="212079"/>
                </a:lnTo>
                <a:lnTo>
                  <a:pt x="85331" y="212356"/>
                </a:lnTo>
                <a:lnTo>
                  <a:pt x="98641" y="211041"/>
                </a:lnTo>
                <a:lnTo>
                  <a:pt x="111301" y="207258"/>
                </a:lnTo>
                <a:lnTo>
                  <a:pt x="123155" y="201253"/>
                </a:lnTo>
                <a:lnTo>
                  <a:pt x="134048" y="193269"/>
                </a:lnTo>
                <a:lnTo>
                  <a:pt x="143823" y="183550"/>
                </a:lnTo>
                <a:lnTo>
                  <a:pt x="152325" y="172342"/>
                </a:lnTo>
                <a:lnTo>
                  <a:pt x="159398" y="159889"/>
                </a:lnTo>
                <a:lnTo>
                  <a:pt x="164886" y="146435"/>
                </a:lnTo>
                <a:lnTo>
                  <a:pt x="168635" y="132225"/>
                </a:lnTo>
                <a:lnTo>
                  <a:pt x="170487" y="117504"/>
                </a:lnTo>
                <a:lnTo>
                  <a:pt x="170662" y="111391"/>
                </a:lnTo>
                <a:lnTo>
                  <a:pt x="169097" y="96699"/>
                </a:lnTo>
                <a:lnTo>
                  <a:pt x="164864" y="82812"/>
                </a:lnTo>
                <a:lnTo>
                  <a:pt x="158655" y="69703"/>
                </a:lnTo>
                <a:lnTo>
                  <a:pt x="151164" y="57347"/>
                </a:lnTo>
                <a:lnTo>
                  <a:pt x="143082" y="45719"/>
                </a:lnTo>
                <a:lnTo>
                  <a:pt x="135102" y="34792"/>
                </a:lnTo>
                <a:lnTo>
                  <a:pt x="127917" y="24541"/>
                </a:lnTo>
                <a:lnTo>
                  <a:pt x="122219" y="14941"/>
                </a:lnTo>
                <a:lnTo>
                  <a:pt x="118701" y="5965"/>
                </a:lnTo>
                <a:lnTo>
                  <a:pt x="117906" y="0"/>
                </a:lnTo>
                <a:lnTo>
                  <a:pt x="59283" y="0"/>
                </a:lnTo>
                <a:lnTo>
                  <a:pt x="60608" y="14631"/>
                </a:lnTo>
                <a:lnTo>
                  <a:pt x="64160" y="27356"/>
                </a:lnTo>
                <a:lnTo>
                  <a:pt x="69309" y="38703"/>
                </a:lnTo>
                <a:lnTo>
                  <a:pt x="75422" y="49197"/>
                </a:lnTo>
                <a:lnTo>
                  <a:pt x="81867" y="59365"/>
                </a:lnTo>
                <a:lnTo>
                  <a:pt x="88014" y="69735"/>
                </a:lnTo>
                <a:lnTo>
                  <a:pt x="93230" y="80833"/>
                </a:lnTo>
                <a:lnTo>
                  <a:pt x="96884" y="93187"/>
                </a:lnTo>
                <a:lnTo>
                  <a:pt x="98344" y="107322"/>
                </a:lnTo>
                <a:lnTo>
                  <a:pt x="98348" y="108140"/>
                </a:lnTo>
                <a:lnTo>
                  <a:pt x="96999" y="129721"/>
                </a:lnTo>
                <a:lnTo>
                  <a:pt x="92642" y="140226"/>
                </a:lnTo>
                <a:lnTo>
                  <a:pt x="81722" y="143643"/>
                </a:lnTo>
                <a:lnTo>
                  <a:pt x="66446" y="143954"/>
                </a:lnTo>
                <a:lnTo>
                  <a:pt x="57441" y="141743"/>
                </a:lnTo>
                <a:lnTo>
                  <a:pt x="51353" y="135704"/>
                </a:lnTo>
                <a:lnTo>
                  <a:pt x="47525" y="126726"/>
                </a:lnTo>
                <a:lnTo>
                  <a:pt x="45300" y="115696"/>
                </a:lnTo>
                <a:lnTo>
                  <a:pt x="44022" y="103504"/>
                </a:lnTo>
                <a:lnTo>
                  <a:pt x="43033" y="91040"/>
                </a:lnTo>
                <a:lnTo>
                  <a:pt x="41676" y="79191"/>
                </a:lnTo>
                <a:lnTo>
                  <a:pt x="39295" y="68847"/>
                </a:lnTo>
                <a:lnTo>
                  <a:pt x="35233" y="60896"/>
                </a:lnTo>
                <a:lnTo>
                  <a:pt x="28833" y="56228"/>
                </a:lnTo>
                <a:lnTo>
                  <a:pt x="23456" y="55371"/>
                </a:lnTo>
                <a:lnTo>
                  <a:pt x="13665" y="55371"/>
                </a:lnTo>
                <a:lnTo>
                  <a:pt x="13017" y="67754"/>
                </a:lnTo>
                <a:lnTo>
                  <a:pt x="13017" y="77520"/>
                </a:lnTo>
                <a:lnTo>
                  <a:pt x="11011" y="86867"/>
                </a:lnTo>
                <a:lnTo>
                  <a:pt x="6582" y="98696"/>
                </a:lnTo>
                <a:lnTo>
                  <a:pt x="2117" y="112202"/>
                </a:lnTo>
                <a:lnTo>
                  <a:pt x="2" y="126581"/>
                </a:lnTo>
                <a:lnTo>
                  <a:pt x="0" y="127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5909470" y="886607"/>
            <a:ext cx="102057" cy="106184"/>
          </a:xfrm>
          <a:custGeom>
            <a:avLst/>
            <a:gdLst/>
            <a:ahLst/>
            <a:cxnLst/>
            <a:rect l="l" t="t" r="r" b="b"/>
            <a:pathLst>
              <a:path w="102057" h="106184">
                <a:moveTo>
                  <a:pt x="101625" y="0"/>
                </a:moveTo>
                <a:lnTo>
                  <a:pt x="101811" y="8464"/>
                </a:lnTo>
                <a:lnTo>
                  <a:pt x="102057" y="19283"/>
                </a:lnTo>
                <a:lnTo>
                  <a:pt x="101895" y="31747"/>
                </a:lnTo>
                <a:lnTo>
                  <a:pt x="100858" y="45148"/>
                </a:lnTo>
                <a:lnTo>
                  <a:pt x="98478" y="58778"/>
                </a:lnTo>
                <a:lnTo>
                  <a:pt x="94286" y="71929"/>
                </a:lnTo>
                <a:lnTo>
                  <a:pt x="87816" y="83892"/>
                </a:lnTo>
                <a:lnTo>
                  <a:pt x="78599" y="93958"/>
                </a:lnTo>
                <a:lnTo>
                  <a:pt x="66167" y="101421"/>
                </a:lnTo>
                <a:lnTo>
                  <a:pt x="50053" y="105570"/>
                </a:lnTo>
                <a:lnTo>
                  <a:pt x="39738" y="106184"/>
                </a:lnTo>
                <a:lnTo>
                  <a:pt x="22511" y="102530"/>
                </a:lnTo>
                <a:lnTo>
                  <a:pt x="10670" y="93446"/>
                </a:lnTo>
                <a:lnTo>
                  <a:pt x="3510" y="81748"/>
                </a:lnTo>
                <a:lnTo>
                  <a:pt x="324" y="70253"/>
                </a:lnTo>
                <a:lnTo>
                  <a:pt x="0" y="65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5922504" y="857698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44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5922504" y="857698"/>
            <a:ext cx="43637" cy="56273"/>
          </a:xfrm>
          <a:custGeom>
            <a:avLst/>
            <a:gdLst/>
            <a:ahLst/>
            <a:cxnLst/>
            <a:rect l="l" t="t" r="r" b="b"/>
            <a:pathLst>
              <a:path w="43637" h="56273">
                <a:moveTo>
                  <a:pt x="33426" y="0"/>
                </a:moveTo>
                <a:lnTo>
                  <a:pt x="0" y="53022"/>
                </a:lnTo>
                <a:lnTo>
                  <a:pt x="13144" y="56273"/>
                </a:lnTo>
                <a:lnTo>
                  <a:pt x="43637" y="21958"/>
                </a:lnTo>
                <a:lnTo>
                  <a:pt x="334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485472" y="2512698"/>
            <a:ext cx="37338" cy="78943"/>
          </a:xfrm>
          <a:custGeom>
            <a:avLst/>
            <a:gdLst/>
            <a:ahLst/>
            <a:cxnLst/>
            <a:rect l="l" t="t" r="r" b="b"/>
            <a:pathLst>
              <a:path w="37337" h="78943">
                <a:moveTo>
                  <a:pt x="0" y="78943"/>
                </a:moveTo>
                <a:lnTo>
                  <a:pt x="37338" y="51930"/>
                </a:lnTo>
                <a:lnTo>
                  <a:pt x="37338" y="0"/>
                </a:lnTo>
                <a:lnTo>
                  <a:pt x="0" y="27012"/>
                </a:lnTo>
                <a:lnTo>
                  <a:pt x="0" y="789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485472" y="2512698"/>
            <a:ext cx="37338" cy="78943"/>
          </a:xfrm>
          <a:custGeom>
            <a:avLst/>
            <a:gdLst/>
            <a:ahLst/>
            <a:cxnLst/>
            <a:rect l="l" t="t" r="r" b="b"/>
            <a:pathLst>
              <a:path w="37337" h="78943">
                <a:moveTo>
                  <a:pt x="0" y="78943"/>
                </a:moveTo>
                <a:lnTo>
                  <a:pt x="37338" y="51930"/>
                </a:lnTo>
                <a:lnTo>
                  <a:pt x="37338" y="0"/>
                </a:lnTo>
                <a:lnTo>
                  <a:pt x="0" y="27012"/>
                </a:lnTo>
                <a:lnTo>
                  <a:pt x="0" y="789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018208" y="2564618"/>
            <a:ext cx="504609" cy="421563"/>
          </a:xfrm>
          <a:custGeom>
            <a:avLst/>
            <a:gdLst/>
            <a:ahLst/>
            <a:cxnLst/>
            <a:rect l="l" t="t" r="r" b="b"/>
            <a:pathLst>
              <a:path w="504609" h="421563">
                <a:moveTo>
                  <a:pt x="0" y="421563"/>
                </a:moveTo>
                <a:lnTo>
                  <a:pt x="504609" y="28003"/>
                </a:lnTo>
                <a:lnTo>
                  <a:pt x="504609" y="0"/>
                </a:lnTo>
                <a:lnTo>
                  <a:pt x="0" y="393560"/>
                </a:lnTo>
                <a:lnTo>
                  <a:pt x="0" y="4215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6018208" y="2564618"/>
            <a:ext cx="504609" cy="421563"/>
          </a:xfrm>
          <a:custGeom>
            <a:avLst/>
            <a:gdLst/>
            <a:ahLst/>
            <a:cxnLst/>
            <a:rect l="l" t="t" r="r" b="b"/>
            <a:pathLst>
              <a:path w="504609" h="421563">
                <a:moveTo>
                  <a:pt x="0" y="421563"/>
                </a:moveTo>
                <a:lnTo>
                  <a:pt x="504609" y="28003"/>
                </a:lnTo>
                <a:lnTo>
                  <a:pt x="504609" y="0"/>
                </a:lnTo>
                <a:lnTo>
                  <a:pt x="0" y="393560"/>
                </a:lnTo>
                <a:lnTo>
                  <a:pt x="0" y="4215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776198" y="2335075"/>
            <a:ext cx="724255" cy="302882"/>
          </a:xfrm>
          <a:custGeom>
            <a:avLst/>
            <a:gdLst/>
            <a:ahLst/>
            <a:cxnLst/>
            <a:rect l="l" t="t" r="r" b="b"/>
            <a:pathLst>
              <a:path w="724255" h="302882">
                <a:moveTo>
                  <a:pt x="724255" y="302882"/>
                </a:moveTo>
                <a:lnTo>
                  <a:pt x="724255" y="280974"/>
                </a:lnTo>
                <a:lnTo>
                  <a:pt x="0" y="0"/>
                </a:lnTo>
                <a:lnTo>
                  <a:pt x="0" y="46748"/>
                </a:lnTo>
                <a:lnTo>
                  <a:pt x="724255" y="3028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5776198" y="2335075"/>
            <a:ext cx="724255" cy="302882"/>
          </a:xfrm>
          <a:custGeom>
            <a:avLst/>
            <a:gdLst/>
            <a:ahLst/>
            <a:cxnLst/>
            <a:rect l="l" t="t" r="r" b="b"/>
            <a:pathLst>
              <a:path w="724255" h="302882">
                <a:moveTo>
                  <a:pt x="724255" y="302882"/>
                </a:moveTo>
                <a:lnTo>
                  <a:pt x="0" y="46748"/>
                </a:lnTo>
                <a:lnTo>
                  <a:pt x="0" y="0"/>
                </a:lnTo>
                <a:lnTo>
                  <a:pt x="724255" y="280974"/>
                </a:lnTo>
                <a:lnTo>
                  <a:pt x="724255" y="302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5776200" y="2310451"/>
            <a:ext cx="761161" cy="305587"/>
          </a:xfrm>
          <a:custGeom>
            <a:avLst/>
            <a:gdLst/>
            <a:ahLst/>
            <a:cxnLst/>
            <a:rect l="l" t="t" r="r" b="b"/>
            <a:pathLst>
              <a:path w="761161" h="305587">
                <a:moveTo>
                  <a:pt x="761161" y="276745"/>
                </a:moveTo>
                <a:lnTo>
                  <a:pt x="47802" y="0"/>
                </a:lnTo>
                <a:lnTo>
                  <a:pt x="0" y="24625"/>
                </a:lnTo>
                <a:lnTo>
                  <a:pt x="724230" y="305587"/>
                </a:lnTo>
                <a:lnTo>
                  <a:pt x="761161" y="2767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5776200" y="2310451"/>
            <a:ext cx="761161" cy="305587"/>
          </a:xfrm>
          <a:custGeom>
            <a:avLst/>
            <a:gdLst/>
            <a:ahLst/>
            <a:cxnLst/>
            <a:rect l="l" t="t" r="r" b="b"/>
            <a:pathLst>
              <a:path w="761161" h="305587">
                <a:moveTo>
                  <a:pt x="761161" y="276745"/>
                </a:moveTo>
                <a:lnTo>
                  <a:pt x="47802" y="0"/>
                </a:lnTo>
                <a:lnTo>
                  <a:pt x="0" y="24625"/>
                </a:lnTo>
                <a:lnTo>
                  <a:pt x="724230" y="305587"/>
                </a:lnTo>
                <a:lnTo>
                  <a:pt x="761161" y="2767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392430" y="2338037"/>
            <a:ext cx="502018" cy="264363"/>
          </a:xfrm>
          <a:custGeom>
            <a:avLst/>
            <a:gdLst/>
            <a:ahLst/>
            <a:cxnLst/>
            <a:rect l="l" t="t" r="r" b="b"/>
            <a:pathLst>
              <a:path w="502018" h="264363">
                <a:moveTo>
                  <a:pt x="502018" y="45872"/>
                </a:moveTo>
                <a:lnTo>
                  <a:pt x="383768" y="0"/>
                </a:lnTo>
                <a:lnTo>
                  <a:pt x="0" y="218478"/>
                </a:lnTo>
                <a:lnTo>
                  <a:pt x="118262" y="264363"/>
                </a:lnTo>
                <a:lnTo>
                  <a:pt x="502018" y="458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5392430" y="2338037"/>
            <a:ext cx="502018" cy="264363"/>
          </a:xfrm>
          <a:custGeom>
            <a:avLst/>
            <a:gdLst/>
            <a:ahLst/>
            <a:cxnLst/>
            <a:rect l="l" t="t" r="r" b="b"/>
            <a:pathLst>
              <a:path w="502018" h="264363">
                <a:moveTo>
                  <a:pt x="502018" y="45872"/>
                </a:moveTo>
                <a:lnTo>
                  <a:pt x="383768" y="0"/>
                </a:lnTo>
                <a:lnTo>
                  <a:pt x="0" y="218478"/>
                </a:lnTo>
                <a:lnTo>
                  <a:pt x="118262" y="264363"/>
                </a:lnTo>
                <a:lnTo>
                  <a:pt x="502018" y="458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575392" y="1679987"/>
            <a:ext cx="243192" cy="694690"/>
          </a:xfrm>
          <a:custGeom>
            <a:avLst/>
            <a:gdLst/>
            <a:ahLst/>
            <a:cxnLst/>
            <a:rect l="l" t="t" r="r" b="b"/>
            <a:pathLst>
              <a:path w="243192" h="694689">
                <a:moveTo>
                  <a:pt x="0" y="0"/>
                </a:moveTo>
                <a:lnTo>
                  <a:pt x="191389" y="680681"/>
                </a:lnTo>
                <a:lnTo>
                  <a:pt x="243192" y="694690"/>
                </a:lnTo>
                <a:lnTo>
                  <a:pt x="52565" y="9779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5575392" y="1679987"/>
            <a:ext cx="243192" cy="694690"/>
          </a:xfrm>
          <a:custGeom>
            <a:avLst/>
            <a:gdLst/>
            <a:ahLst/>
            <a:cxnLst/>
            <a:rect l="l" t="t" r="r" b="b"/>
            <a:pathLst>
              <a:path w="243192" h="694689">
                <a:moveTo>
                  <a:pt x="0" y="0"/>
                </a:moveTo>
                <a:lnTo>
                  <a:pt x="191389" y="680681"/>
                </a:lnTo>
                <a:lnTo>
                  <a:pt x="243192" y="694690"/>
                </a:lnTo>
                <a:lnTo>
                  <a:pt x="52565" y="977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627970" y="1681206"/>
            <a:ext cx="210972" cy="693470"/>
          </a:xfrm>
          <a:custGeom>
            <a:avLst/>
            <a:gdLst/>
            <a:ahLst/>
            <a:cxnLst/>
            <a:rect l="l" t="t" r="r" b="b"/>
            <a:pathLst>
              <a:path w="210972" h="693470">
                <a:moveTo>
                  <a:pt x="0" y="8585"/>
                </a:moveTo>
                <a:lnTo>
                  <a:pt x="190614" y="693470"/>
                </a:lnTo>
                <a:lnTo>
                  <a:pt x="210972" y="684898"/>
                </a:lnTo>
                <a:lnTo>
                  <a:pt x="20358" y="0"/>
                </a:lnTo>
                <a:lnTo>
                  <a:pt x="0" y="85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627970" y="1681206"/>
            <a:ext cx="210972" cy="693470"/>
          </a:xfrm>
          <a:custGeom>
            <a:avLst/>
            <a:gdLst/>
            <a:ahLst/>
            <a:cxnLst/>
            <a:rect l="l" t="t" r="r" b="b"/>
            <a:pathLst>
              <a:path w="210972" h="693470">
                <a:moveTo>
                  <a:pt x="0" y="8585"/>
                </a:moveTo>
                <a:lnTo>
                  <a:pt x="190614" y="693470"/>
                </a:lnTo>
                <a:lnTo>
                  <a:pt x="210972" y="684898"/>
                </a:lnTo>
                <a:lnTo>
                  <a:pt x="20358" y="0"/>
                </a:lnTo>
                <a:lnTo>
                  <a:pt x="0" y="85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553636" y="1651045"/>
            <a:ext cx="569201" cy="135432"/>
          </a:xfrm>
          <a:custGeom>
            <a:avLst/>
            <a:gdLst/>
            <a:ahLst/>
            <a:cxnLst/>
            <a:rect l="l" t="t" r="r" b="b"/>
            <a:pathLst>
              <a:path w="569201" h="135432">
                <a:moveTo>
                  <a:pt x="550367" y="0"/>
                </a:moveTo>
                <a:lnTo>
                  <a:pt x="0" y="132943"/>
                </a:lnTo>
                <a:lnTo>
                  <a:pt x="44018" y="135432"/>
                </a:lnTo>
                <a:lnTo>
                  <a:pt x="569201" y="7365"/>
                </a:lnTo>
                <a:lnTo>
                  <a:pt x="550367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553636" y="1651045"/>
            <a:ext cx="569201" cy="135432"/>
          </a:xfrm>
          <a:custGeom>
            <a:avLst/>
            <a:gdLst/>
            <a:ahLst/>
            <a:cxnLst/>
            <a:rect l="l" t="t" r="r" b="b"/>
            <a:pathLst>
              <a:path w="569201" h="135432">
                <a:moveTo>
                  <a:pt x="550367" y="0"/>
                </a:moveTo>
                <a:lnTo>
                  <a:pt x="0" y="132943"/>
                </a:lnTo>
                <a:lnTo>
                  <a:pt x="44018" y="135432"/>
                </a:lnTo>
                <a:lnTo>
                  <a:pt x="569201" y="7365"/>
                </a:lnTo>
                <a:lnTo>
                  <a:pt x="55036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923690" y="957253"/>
            <a:ext cx="102146" cy="137210"/>
          </a:xfrm>
          <a:custGeom>
            <a:avLst/>
            <a:gdLst/>
            <a:ahLst/>
            <a:cxnLst/>
            <a:rect l="l" t="t" r="r" b="b"/>
            <a:pathLst>
              <a:path w="102146" h="137210">
                <a:moveTo>
                  <a:pt x="99644" y="73672"/>
                </a:moveTo>
                <a:lnTo>
                  <a:pt x="102146" y="78524"/>
                </a:lnTo>
                <a:lnTo>
                  <a:pt x="99720" y="85686"/>
                </a:lnTo>
                <a:lnTo>
                  <a:pt x="99288" y="87871"/>
                </a:lnTo>
                <a:lnTo>
                  <a:pt x="94742" y="102819"/>
                </a:lnTo>
                <a:lnTo>
                  <a:pt x="87697" y="115584"/>
                </a:lnTo>
                <a:lnTo>
                  <a:pt x="78602" y="125760"/>
                </a:lnTo>
                <a:lnTo>
                  <a:pt x="67909" y="132941"/>
                </a:lnTo>
                <a:lnTo>
                  <a:pt x="56068" y="136722"/>
                </a:lnTo>
                <a:lnTo>
                  <a:pt x="49885" y="137210"/>
                </a:lnTo>
                <a:lnTo>
                  <a:pt x="37916" y="135223"/>
                </a:lnTo>
                <a:lnTo>
                  <a:pt x="26995" y="129579"/>
                </a:lnTo>
                <a:lnTo>
                  <a:pt x="17466" y="120751"/>
                </a:lnTo>
                <a:lnTo>
                  <a:pt x="9673" y="109215"/>
                </a:lnTo>
                <a:lnTo>
                  <a:pt x="3961" y="95445"/>
                </a:lnTo>
                <a:lnTo>
                  <a:pt x="674" y="79914"/>
                </a:lnTo>
                <a:lnTo>
                  <a:pt x="0" y="68605"/>
                </a:lnTo>
                <a:lnTo>
                  <a:pt x="1444" y="52145"/>
                </a:lnTo>
                <a:lnTo>
                  <a:pt x="5546" y="37127"/>
                </a:lnTo>
                <a:lnTo>
                  <a:pt x="11963" y="24022"/>
                </a:lnTo>
                <a:lnTo>
                  <a:pt x="20351" y="13304"/>
                </a:lnTo>
                <a:lnTo>
                  <a:pt x="30364" y="5448"/>
                </a:lnTo>
                <a:lnTo>
                  <a:pt x="41659" y="927"/>
                </a:lnTo>
                <a:lnTo>
                  <a:pt x="49885" y="0"/>
                </a:lnTo>
                <a:lnTo>
                  <a:pt x="54673" y="0"/>
                </a:lnTo>
                <a:lnTo>
                  <a:pt x="59309" y="927"/>
                </a:lnTo>
                <a:lnTo>
                  <a:pt x="63703" y="2654"/>
                </a:lnTo>
              </a:path>
            </a:pathLst>
          </a:custGeom>
          <a:ln w="28168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952914" y="1070015"/>
            <a:ext cx="41338" cy="96494"/>
          </a:xfrm>
          <a:custGeom>
            <a:avLst/>
            <a:gdLst/>
            <a:ahLst/>
            <a:cxnLst/>
            <a:rect l="l" t="t" r="r" b="b"/>
            <a:pathLst>
              <a:path w="41338" h="96494">
                <a:moveTo>
                  <a:pt x="41338" y="48247"/>
                </a:moveTo>
                <a:lnTo>
                  <a:pt x="39813" y="66467"/>
                </a:lnTo>
                <a:lnTo>
                  <a:pt x="35639" y="81508"/>
                </a:lnTo>
                <a:lnTo>
                  <a:pt x="29420" y="91964"/>
                </a:lnTo>
                <a:lnTo>
                  <a:pt x="21759" y="96427"/>
                </a:lnTo>
                <a:lnTo>
                  <a:pt x="20662" y="96494"/>
                </a:lnTo>
                <a:lnTo>
                  <a:pt x="12856" y="92934"/>
                </a:lnTo>
                <a:lnTo>
                  <a:pt x="6414" y="83193"/>
                </a:lnTo>
                <a:lnTo>
                  <a:pt x="1938" y="68678"/>
                </a:lnTo>
                <a:lnTo>
                  <a:pt x="28" y="50798"/>
                </a:lnTo>
                <a:lnTo>
                  <a:pt x="0" y="48247"/>
                </a:lnTo>
                <a:lnTo>
                  <a:pt x="1523" y="30025"/>
                </a:lnTo>
                <a:lnTo>
                  <a:pt x="5694" y="14983"/>
                </a:lnTo>
                <a:lnTo>
                  <a:pt x="11909" y="4527"/>
                </a:lnTo>
                <a:lnTo>
                  <a:pt x="19569" y="66"/>
                </a:lnTo>
                <a:lnTo>
                  <a:pt x="20662" y="0"/>
                </a:lnTo>
                <a:lnTo>
                  <a:pt x="28470" y="3559"/>
                </a:lnTo>
                <a:lnTo>
                  <a:pt x="34916" y="13298"/>
                </a:lnTo>
                <a:lnTo>
                  <a:pt x="39397" y="27810"/>
                </a:lnTo>
                <a:lnTo>
                  <a:pt x="41309" y="45688"/>
                </a:lnTo>
                <a:lnTo>
                  <a:pt x="41338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942869" y="1143168"/>
            <a:ext cx="61417" cy="96481"/>
          </a:xfrm>
          <a:custGeom>
            <a:avLst/>
            <a:gdLst/>
            <a:ahLst/>
            <a:cxnLst/>
            <a:rect l="l" t="t" r="r" b="b"/>
            <a:pathLst>
              <a:path w="61417" h="96481">
                <a:moveTo>
                  <a:pt x="61417" y="48247"/>
                </a:moveTo>
                <a:lnTo>
                  <a:pt x="59498" y="65071"/>
                </a:lnTo>
                <a:lnTo>
                  <a:pt x="54204" y="79313"/>
                </a:lnTo>
                <a:lnTo>
                  <a:pt x="46225" y="89884"/>
                </a:lnTo>
                <a:lnTo>
                  <a:pt x="36253" y="95698"/>
                </a:lnTo>
                <a:lnTo>
                  <a:pt x="30708" y="96481"/>
                </a:lnTo>
                <a:lnTo>
                  <a:pt x="20000" y="93467"/>
                </a:lnTo>
                <a:lnTo>
                  <a:pt x="10934" y="85150"/>
                </a:lnTo>
                <a:lnTo>
                  <a:pt x="4202" y="72617"/>
                </a:lnTo>
                <a:lnTo>
                  <a:pt x="499" y="56954"/>
                </a:lnTo>
                <a:lnTo>
                  <a:pt x="0" y="48247"/>
                </a:lnTo>
                <a:lnTo>
                  <a:pt x="1919" y="31419"/>
                </a:lnTo>
                <a:lnTo>
                  <a:pt x="7214" y="17175"/>
                </a:lnTo>
                <a:lnTo>
                  <a:pt x="15192" y="6602"/>
                </a:lnTo>
                <a:lnTo>
                  <a:pt x="25159" y="785"/>
                </a:lnTo>
                <a:lnTo>
                  <a:pt x="30708" y="0"/>
                </a:lnTo>
                <a:lnTo>
                  <a:pt x="41419" y="3012"/>
                </a:lnTo>
                <a:lnTo>
                  <a:pt x="50485" y="11328"/>
                </a:lnTo>
                <a:lnTo>
                  <a:pt x="57214" y="23860"/>
                </a:lnTo>
                <a:lnTo>
                  <a:pt x="60917" y="39523"/>
                </a:lnTo>
                <a:lnTo>
                  <a:pt x="61417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952914" y="1217881"/>
            <a:ext cx="41338" cy="96494"/>
          </a:xfrm>
          <a:custGeom>
            <a:avLst/>
            <a:gdLst/>
            <a:ahLst/>
            <a:cxnLst/>
            <a:rect l="l" t="t" r="r" b="b"/>
            <a:pathLst>
              <a:path w="41338" h="96494">
                <a:moveTo>
                  <a:pt x="41338" y="48247"/>
                </a:moveTo>
                <a:lnTo>
                  <a:pt x="39813" y="66467"/>
                </a:lnTo>
                <a:lnTo>
                  <a:pt x="35639" y="81508"/>
                </a:lnTo>
                <a:lnTo>
                  <a:pt x="29420" y="91964"/>
                </a:lnTo>
                <a:lnTo>
                  <a:pt x="21759" y="96427"/>
                </a:lnTo>
                <a:lnTo>
                  <a:pt x="20662" y="96494"/>
                </a:lnTo>
                <a:lnTo>
                  <a:pt x="12856" y="92934"/>
                </a:lnTo>
                <a:lnTo>
                  <a:pt x="6414" y="83193"/>
                </a:lnTo>
                <a:lnTo>
                  <a:pt x="1938" y="68678"/>
                </a:lnTo>
                <a:lnTo>
                  <a:pt x="28" y="50798"/>
                </a:lnTo>
                <a:lnTo>
                  <a:pt x="0" y="48247"/>
                </a:lnTo>
                <a:lnTo>
                  <a:pt x="1523" y="30025"/>
                </a:lnTo>
                <a:lnTo>
                  <a:pt x="5694" y="14983"/>
                </a:lnTo>
                <a:lnTo>
                  <a:pt x="11909" y="4527"/>
                </a:lnTo>
                <a:lnTo>
                  <a:pt x="19569" y="66"/>
                </a:lnTo>
                <a:lnTo>
                  <a:pt x="20662" y="0"/>
                </a:lnTo>
                <a:lnTo>
                  <a:pt x="28470" y="3559"/>
                </a:lnTo>
                <a:lnTo>
                  <a:pt x="34916" y="13298"/>
                </a:lnTo>
                <a:lnTo>
                  <a:pt x="39397" y="27810"/>
                </a:lnTo>
                <a:lnTo>
                  <a:pt x="41309" y="45688"/>
                </a:lnTo>
                <a:lnTo>
                  <a:pt x="41338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952914" y="1365671"/>
            <a:ext cx="41338" cy="96494"/>
          </a:xfrm>
          <a:custGeom>
            <a:avLst/>
            <a:gdLst/>
            <a:ahLst/>
            <a:cxnLst/>
            <a:rect l="l" t="t" r="r" b="b"/>
            <a:pathLst>
              <a:path w="41338" h="96494">
                <a:moveTo>
                  <a:pt x="41338" y="48247"/>
                </a:moveTo>
                <a:lnTo>
                  <a:pt x="39813" y="66467"/>
                </a:lnTo>
                <a:lnTo>
                  <a:pt x="35639" y="81508"/>
                </a:lnTo>
                <a:lnTo>
                  <a:pt x="29420" y="91964"/>
                </a:lnTo>
                <a:lnTo>
                  <a:pt x="21759" y="96427"/>
                </a:lnTo>
                <a:lnTo>
                  <a:pt x="20662" y="96494"/>
                </a:lnTo>
                <a:lnTo>
                  <a:pt x="12856" y="92934"/>
                </a:lnTo>
                <a:lnTo>
                  <a:pt x="6414" y="83193"/>
                </a:lnTo>
                <a:lnTo>
                  <a:pt x="1938" y="68678"/>
                </a:lnTo>
                <a:lnTo>
                  <a:pt x="28" y="50798"/>
                </a:lnTo>
                <a:lnTo>
                  <a:pt x="0" y="48247"/>
                </a:lnTo>
                <a:lnTo>
                  <a:pt x="1523" y="30025"/>
                </a:lnTo>
                <a:lnTo>
                  <a:pt x="5694" y="14983"/>
                </a:lnTo>
                <a:lnTo>
                  <a:pt x="11909" y="4527"/>
                </a:lnTo>
                <a:lnTo>
                  <a:pt x="19569" y="66"/>
                </a:lnTo>
                <a:lnTo>
                  <a:pt x="20662" y="0"/>
                </a:lnTo>
                <a:lnTo>
                  <a:pt x="28470" y="3559"/>
                </a:lnTo>
                <a:lnTo>
                  <a:pt x="34916" y="13298"/>
                </a:lnTo>
                <a:lnTo>
                  <a:pt x="39397" y="27810"/>
                </a:lnTo>
                <a:lnTo>
                  <a:pt x="41309" y="45688"/>
                </a:lnTo>
                <a:lnTo>
                  <a:pt x="41338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942869" y="1291021"/>
            <a:ext cx="61417" cy="96494"/>
          </a:xfrm>
          <a:custGeom>
            <a:avLst/>
            <a:gdLst/>
            <a:ahLst/>
            <a:cxnLst/>
            <a:rect l="l" t="t" r="r" b="b"/>
            <a:pathLst>
              <a:path w="61417" h="96494">
                <a:moveTo>
                  <a:pt x="61417" y="48247"/>
                </a:moveTo>
                <a:lnTo>
                  <a:pt x="59499" y="65070"/>
                </a:lnTo>
                <a:lnTo>
                  <a:pt x="54207" y="79313"/>
                </a:lnTo>
                <a:lnTo>
                  <a:pt x="46230" y="89889"/>
                </a:lnTo>
                <a:lnTo>
                  <a:pt x="36261" y="95708"/>
                </a:lnTo>
                <a:lnTo>
                  <a:pt x="30708" y="96494"/>
                </a:lnTo>
                <a:lnTo>
                  <a:pt x="20002" y="93480"/>
                </a:lnTo>
                <a:lnTo>
                  <a:pt x="10937" y="85162"/>
                </a:lnTo>
                <a:lnTo>
                  <a:pt x="4205" y="72628"/>
                </a:lnTo>
                <a:lnTo>
                  <a:pt x="500" y="56967"/>
                </a:lnTo>
                <a:lnTo>
                  <a:pt x="0" y="48247"/>
                </a:lnTo>
                <a:lnTo>
                  <a:pt x="1919" y="31424"/>
                </a:lnTo>
                <a:lnTo>
                  <a:pt x="7214" y="17180"/>
                </a:lnTo>
                <a:lnTo>
                  <a:pt x="15192" y="6605"/>
                </a:lnTo>
                <a:lnTo>
                  <a:pt x="25159" y="786"/>
                </a:lnTo>
                <a:lnTo>
                  <a:pt x="30708" y="0"/>
                </a:lnTo>
                <a:lnTo>
                  <a:pt x="41419" y="3014"/>
                </a:lnTo>
                <a:lnTo>
                  <a:pt x="50485" y="11332"/>
                </a:lnTo>
                <a:lnTo>
                  <a:pt x="57214" y="23865"/>
                </a:lnTo>
                <a:lnTo>
                  <a:pt x="60917" y="39526"/>
                </a:lnTo>
                <a:lnTo>
                  <a:pt x="61417" y="48247"/>
                </a:lnTo>
                <a:close/>
              </a:path>
            </a:pathLst>
          </a:custGeom>
          <a:ln w="21132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576811" y="1425412"/>
            <a:ext cx="437997" cy="313969"/>
          </a:xfrm>
          <a:custGeom>
            <a:avLst/>
            <a:gdLst/>
            <a:ahLst/>
            <a:cxnLst/>
            <a:rect l="l" t="t" r="r" b="b"/>
            <a:pathLst>
              <a:path w="437997" h="313969">
                <a:moveTo>
                  <a:pt x="416026" y="0"/>
                </a:moveTo>
                <a:lnTo>
                  <a:pt x="0" y="281508"/>
                </a:lnTo>
                <a:lnTo>
                  <a:pt x="21958" y="313969"/>
                </a:lnTo>
                <a:lnTo>
                  <a:pt x="437997" y="32461"/>
                </a:lnTo>
                <a:lnTo>
                  <a:pt x="41602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576811" y="1425412"/>
            <a:ext cx="437997" cy="313969"/>
          </a:xfrm>
          <a:custGeom>
            <a:avLst/>
            <a:gdLst/>
            <a:ahLst/>
            <a:cxnLst/>
            <a:rect l="l" t="t" r="r" b="b"/>
            <a:pathLst>
              <a:path w="437997" h="313969">
                <a:moveTo>
                  <a:pt x="416026" y="0"/>
                </a:moveTo>
                <a:lnTo>
                  <a:pt x="0" y="281508"/>
                </a:lnTo>
                <a:lnTo>
                  <a:pt x="21958" y="313969"/>
                </a:lnTo>
                <a:lnTo>
                  <a:pt x="437997" y="32461"/>
                </a:lnTo>
                <a:lnTo>
                  <a:pt x="4160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557405" y="1726534"/>
            <a:ext cx="233641" cy="219633"/>
          </a:xfrm>
          <a:custGeom>
            <a:avLst/>
            <a:gdLst/>
            <a:ahLst/>
            <a:cxnLst/>
            <a:rect l="l" t="t" r="r" b="b"/>
            <a:pathLst>
              <a:path w="233641" h="219633">
                <a:moveTo>
                  <a:pt x="131356" y="24993"/>
                </a:moveTo>
                <a:lnTo>
                  <a:pt x="0" y="128905"/>
                </a:lnTo>
                <a:lnTo>
                  <a:pt x="14719" y="219633"/>
                </a:lnTo>
                <a:lnTo>
                  <a:pt x="233641" y="0"/>
                </a:lnTo>
                <a:lnTo>
                  <a:pt x="131356" y="249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5557405" y="1726534"/>
            <a:ext cx="233641" cy="219633"/>
          </a:xfrm>
          <a:custGeom>
            <a:avLst/>
            <a:gdLst/>
            <a:ahLst/>
            <a:cxnLst/>
            <a:rect l="l" t="t" r="r" b="b"/>
            <a:pathLst>
              <a:path w="233641" h="219633">
                <a:moveTo>
                  <a:pt x="131356" y="24993"/>
                </a:moveTo>
                <a:lnTo>
                  <a:pt x="0" y="128905"/>
                </a:lnTo>
                <a:lnTo>
                  <a:pt x="14719" y="219633"/>
                </a:lnTo>
                <a:lnTo>
                  <a:pt x="233641" y="0"/>
                </a:lnTo>
                <a:lnTo>
                  <a:pt x="131356" y="249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583768" y="1726853"/>
            <a:ext cx="222872" cy="207606"/>
          </a:xfrm>
          <a:custGeom>
            <a:avLst/>
            <a:gdLst/>
            <a:ahLst/>
            <a:cxnLst/>
            <a:rect l="l" t="t" r="r" b="b"/>
            <a:pathLst>
              <a:path w="222872" h="207606">
                <a:moveTo>
                  <a:pt x="206959" y="0"/>
                </a:moveTo>
                <a:lnTo>
                  <a:pt x="0" y="207606"/>
                </a:lnTo>
                <a:lnTo>
                  <a:pt x="55092" y="195237"/>
                </a:lnTo>
                <a:lnTo>
                  <a:pt x="222872" y="8661"/>
                </a:lnTo>
                <a:lnTo>
                  <a:pt x="206959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583768" y="1726853"/>
            <a:ext cx="222872" cy="207606"/>
          </a:xfrm>
          <a:custGeom>
            <a:avLst/>
            <a:gdLst/>
            <a:ahLst/>
            <a:cxnLst/>
            <a:rect l="l" t="t" r="r" b="b"/>
            <a:pathLst>
              <a:path w="222872" h="207606">
                <a:moveTo>
                  <a:pt x="206959" y="0"/>
                </a:moveTo>
                <a:lnTo>
                  <a:pt x="0" y="207606"/>
                </a:lnTo>
                <a:lnTo>
                  <a:pt x="55092" y="195237"/>
                </a:lnTo>
                <a:lnTo>
                  <a:pt x="222872" y="8661"/>
                </a:lnTo>
                <a:lnTo>
                  <a:pt x="20695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553628" y="1618090"/>
            <a:ext cx="550379" cy="164160"/>
          </a:xfrm>
          <a:custGeom>
            <a:avLst/>
            <a:gdLst/>
            <a:ahLst/>
            <a:cxnLst/>
            <a:rect l="l" t="t" r="r" b="b"/>
            <a:pathLst>
              <a:path w="550379" h="164160">
                <a:moveTo>
                  <a:pt x="527138" y="0"/>
                </a:moveTo>
                <a:lnTo>
                  <a:pt x="0" y="125818"/>
                </a:lnTo>
                <a:lnTo>
                  <a:pt x="8191" y="164160"/>
                </a:lnTo>
                <a:lnTo>
                  <a:pt x="550379" y="32956"/>
                </a:lnTo>
                <a:lnTo>
                  <a:pt x="527138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553628" y="1618090"/>
            <a:ext cx="550379" cy="164160"/>
          </a:xfrm>
          <a:custGeom>
            <a:avLst/>
            <a:gdLst/>
            <a:ahLst/>
            <a:cxnLst/>
            <a:rect l="l" t="t" r="r" b="b"/>
            <a:pathLst>
              <a:path w="550379" h="164160">
                <a:moveTo>
                  <a:pt x="527138" y="0"/>
                </a:moveTo>
                <a:lnTo>
                  <a:pt x="0" y="125818"/>
                </a:lnTo>
                <a:lnTo>
                  <a:pt x="8191" y="164160"/>
                </a:lnTo>
                <a:lnTo>
                  <a:pt x="550379" y="32956"/>
                </a:lnTo>
                <a:lnTo>
                  <a:pt x="5271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598766" y="1457874"/>
            <a:ext cx="438010" cy="281508"/>
          </a:xfrm>
          <a:custGeom>
            <a:avLst/>
            <a:gdLst/>
            <a:ahLst/>
            <a:cxnLst/>
            <a:rect l="l" t="t" r="r" b="b"/>
            <a:pathLst>
              <a:path w="438010" h="281508">
                <a:moveTo>
                  <a:pt x="416039" y="0"/>
                </a:moveTo>
                <a:lnTo>
                  <a:pt x="0" y="281508"/>
                </a:lnTo>
                <a:lnTo>
                  <a:pt x="124599" y="245529"/>
                </a:lnTo>
                <a:lnTo>
                  <a:pt x="438010" y="32461"/>
                </a:lnTo>
                <a:lnTo>
                  <a:pt x="41603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598766" y="1457874"/>
            <a:ext cx="438010" cy="281508"/>
          </a:xfrm>
          <a:custGeom>
            <a:avLst/>
            <a:gdLst/>
            <a:ahLst/>
            <a:cxnLst/>
            <a:rect l="l" t="t" r="r" b="b"/>
            <a:pathLst>
              <a:path w="438010" h="281508">
                <a:moveTo>
                  <a:pt x="416039" y="0"/>
                </a:moveTo>
                <a:lnTo>
                  <a:pt x="0" y="281508"/>
                </a:lnTo>
                <a:lnTo>
                  <a:pt x="124599" y="245529"/>
                </a:lnTo>
                <a:lnTo>
                  <a:pt x="438010" y="32461"/>
                </a:lnTo>
                <a:lnTo>
                  <a:pt x="41603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393208" y="1688552"/>
            <a:ext cx="214388" cy="883043"/>
          </a:xfrm>
          <a:custGeom>
            <a:avLst/>
            <a:gdLst/>
            <a:ahLst/>
            <a:cxnLst/>
            <a:rect l="l" t="t" r="r" b="b"/>
            <a:pathLst>
              <a:path w="214388" h="883043">
                <a:moveTo>
                  <a:pt x="161810" y="0"/>
                </a:moveTo>
                <a:lnTo>
                  <a:pt x="0" y="869035"/>
                </a:lnTo>
                <a:lnTo>
                  <a:pt x="51803" y="883043"/>
                </a:lnTo>
                <a:lnTo>
                  <a:pt x="214388" y="9779"/>
                </a:lnTo>
                <a:lnTo>
                  <a:pt x="16181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393208" y="1688552"/>
            <a:ext cx="214388" cy="883043"/>
          </a:xfrm>
          <a:custGeom>
            <a:avLst/>
            <a:gdLst/>
            <a:ahLst/>
            <a:cxnLst/>
            <a:rect l="l" t="t" r="r" b="b"/>
            <a:pathLst>
              <a:path w="214388" h="883043">
                <a:moveTo>
                  <a:pt x="161810" y="0"/>
                </a:moveTo>
                <a:lnTo>
                  <a:pt x="0" y="869035"/>
                </a:lnTo>
                <a:lnTo>
                  <a:pt x="51803" y="883043"/>
                </a:lnTo>
                <a:lnTo>
                  <a:pt x="214388" y="9779"/>
                </a:lnTo>
                <a:lnTo>
                  <a:pt x="1618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555022" y="1679987"/>
            <a:ext cx="72936" cy="18402"/>
          </a:xfrm>
          <a:custGeom>
            <a:avLst/>
            <a:gdLst/>
            <a:ahLst/>
            <a:cxnLst/>
            <a:rect l="l" t="t" r="r" b="b"/>
            <a:pathLst>
              <a:path w="72936" h="18402">
                <a:moveTo>
                  <a:pt x="20370" y="0"/>
                </a:moveTo>
                <a:lnTo>
                  <a:pt x="0" y="8597"/>
                </a:lnTo>
                <a:lnTo>
                  <a:pt x="52578" y="18402"/>
                </a:lnTo>
                <a:lnTo>
                  <a:pt x="72936" y="9779"/>
                </a:lnTo>
                <a:lnTo>
                  <a:pt x="203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555022" y="1679987"/>
            <a:ext cx="72936" cy="18402"/>
          </a:xfrm>
          <a:custGeom>
            <a:avLst/>
            <a:gdLst/>
            <a:ahLst/>
            <a:cxnLst/>
            <a:rect l="l" t="t" r="r" b="b"/>
            <a:pathLst>
              <a:path w="72936" h="18402">
                <a:moveTo>
                  <a:pt x="20370" y="0"/>
                </a:moveTo>
                <a:lnTo>
                  <a:pt x="0" y="8597"/>
                </a:lnTo>
                <a:lnTo>
                  <a:pt x="52578" y="18402"/>
                </a:lnTo>
                <a:lnTo>
                  <a:pt x="72936" y="9779"/>
                </a:lnTo>
                <a:lnTo>
                  <a:pt x="203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445011" y="1689765"/>
            <a:ext cx="182943" cy="881837"/>
          </a:xfrm>
          <a:custGeom>
            <a:avLst/>
            <a:gdLst/>
            <a:ahLst/>
            <a:cxnLst/>
            <a:rect l="l" t="t" r="r" b="b"/>
            <a:pathLst>
              <a:path w="182943" h="881837">
                <a:moveTo>
                  <a:pt x="162585" y="8585"/>
                </a:moveTo>
                <a:lnTo>
                  <a:pt x="0" y="881837"/>
                </a:lnTo>
                <a:lnTo>
                  <a:pt x="20358" y="873277"/>
                </a:lnTo>
                <a:lnTo>
                  <a:pt x="182943" y="0"/>
                </a:lnTo>
                <a:lnTo>
                  <a:pt x="162585" y="85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445011" y="1689765"/>
            <a:ext cx="182943" cy="881837"/>
          </a:xfrm>
          <a:custGeom>
            <a:avLst/>
            <a:gdLst/>
            <a:ahLst/>
            <a:cxnLst/>
            <a:rect l="l" t="t" r="r" b="b"/>
            <a:pathLst>
              <a:path w="182943" h="881837">
                <a:moveTo>
                  <a:pt x="162585" y="8585"/>
                </a:moveTo>
                <a:lnTo>
                  <a:pt x="0" y="881837"/>
                </a:lnTo>
                <a:lnTo>
                  <a:pt x="20358" y="873277"/>
                </a:lnTo>
                <a:lnTo>
                  <a:pt x="182943" y="0"/>
                </a:lnTo>
                <a:lnTo>
                  <a:pt x="162585" y="85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960811" y="1425406"/>
            <a:ext cx="175234" cy="225640"/>
          </a:xfrm>
          <a:custGeom>
            <a:avLst/>
            <a:gdLst/>
            <a:ahLst/>
            <a:cxnLst/>
            <a:rect l="l" t="t" r="r" b="b"/>
            <a:pathLst>
              <a:path w="175234" h="225640">
                <a:moveTo>
                  <a:pt x="0" y="22593"/>
                </a:moveTo>
                <a:lnTo>
                  <a:pt x="143192" y="225640"/>
                </a:lnTo>
                <a:lnTo>
                  <a:pt x="175234" y="203047"/>
                </a:lnTo>
                <a:lnTo>
                  <a:pt x="32029" y="0"/>
                </a:lnTo>
                <a:lnTo>
                  <a:pt x="0" y="225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960811" y="1425406"/>
            <a:ext cx="175234" cy="225640"/>
          </a:xfrm>
          <a:custGeom>
            <a:avLst/>
            <a:gdLst/>
            <a:ahLst/>
            <a:cxnLst/>
            <a:rect l="l" t="t" r="r" b="b"/>
            <a:pathLst>
              <a:path w="175234" h="225640">
                <a:moveTo>
                  <a:pt x="0" y="22593"/>
                </a:moveTo>
                <a:lnTo>
                  <a:pt x="143192" y="225640"/>
                </a:lnTo>
                <a:lnTo>
                  <a:pt x="175234" y="203047"/>
                </a:lnTo>
                <a:lnTo>
                  <a:pt x="32029" y="0"/>
                </a:lnTo>
                <a:lnTo>
                  <a:pt x="0" y="22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104003" y="1628453"/>
            <a:ext cx="50431" cy="29705"/>
          </a:xfrm>
          <a:custGeom>
            <a:avLst/>
            <a:gdLst/>
            <a:ahLst/>
            <a:cxnLst/>
            <a:rect l="l" t="t" r="r" b="b"/>
            <a:pathLst>
              <a:path w="50431" h="29705">
                <a:moveTo>
                  <a:pt x="0" y="22593"/>
                </a:moveTo>
                <a:lnTo>
                  <a:pt x="18389" y="29705"/>
                </a:lnTo>
                <a:lnTo>
                  <a:pt x="50431" y="7124"/>
                </a:lnTo>
                <a:lnTo>
                  <a:pt x="32029" y="0"/>
                </a:lnTo>
                <a:lnTo>
                  <a:pt x="0" y="225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104003" y="1628453"/>
            <a:ext cx="50431" cy="29705"/>
          </a:xfrm>
          <a:custGeom>
            <a:avLst/>
            <a:gdLst/>
            <a:ahLst/>
            <a:cxnLst/>
            <a:rect l="l" t="t" r="r" b="b"/>
            <a:pathLst>
              <a:path w="50431" h="29705">
                <a:moveTo>
                  <a:pt x="0" y="22593"/>
                </a:moveTo>
                <a:lnTo>
                  <a:pt x="18389" y="29705"/>
                </a:lnTo>
                <a:lnTo>
                  <a:pt x="50431" y="7124"/>
                </a:lnTo>
                <a:lnTo>
                  <a:pt x="32029" y="0"/>
                </a:lnTo>
                <a:lnTo>
                  <a:pt x="0" y="22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992852" y="1425412"/>
            <a:ext cx="161582" cy="210159"/>
          </a:xfrm>
          <a:custGeom>
            <a:avLst/>
            <a:gdLst/>
            <a:ahLst/>
            <a:cxnLst/>
            <a:rect l="l" t="t" r="r" b="b"/>
            <a:pathLst>
              <a:path w="161582" h="210159">
                <a:moveTo>
                  <a:pt x="0" y="0"/>
                </a:moveTo>
                <a:lnTo>
                  <a:pt x="143192" y="203047"/>
                </a:lnTo>
                <a:lnTo>
                  <a:pt x="161582" y="210159"/>
                </a:lnTo>
                <a:lnTo>
                  <a:pt x="18376" y="7112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992852" y="1425412"/>
            <a:ext cx="161582" cy="210159"/>
          </a:xfrm>
          <a:custGeom>
            <a:avLst/>
            <a:gdLst/>
            <a:ahLst/>
            <a:cxnLst/>
            <a:rect l="l" t="t" r="r" b="b"/>
            <a:pathLst>
              <a:path w="161582" h="210159">
                <a:moveTo>
                  <a:pt x="0" y="0"/>
                </a:moveTo>
                <a:lnTo>
                  <a:pt x="143192" y="203047"/>
                </a:lnTo>
                <a:lnTo>
                  <a:pt x="161582" y="210159"/>
                </a:lnTo>
                <a:lnTo>
                  <a:pt x="18376" y="711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341631" y="2581359"/>
            <a:ext cx="816584" cy="341109"/>
          </a:xfrm>
          <a:custGeom>
            <a:avLst/>
            <a:gdLst/>
            <a:ahLst/>
            <a:cxnLst/>
            <a:rect l="l" t="t" r="r" b="b"/>
            <a:pathLst>
              <a:path w="816584" h="341109">
                <a:moveTo>
                  <a:pt x="816584" y="341109"/>
                </a:moveTo>
                <a:lnTo>
                  <a:pt x="816584" y="316763"/>
                </a:lnTo>
                <a:lnTo>
                  <a:pt x="0" y="0"/>
                </a:lnTo>
                <a:lnTo>
                  <a:pt x="0" y="51930"/>
                </a:lnTo>
                <a:lnTo>
                  <a:pt x="816584" y="3411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341631" y="2581359"/>
            <a:ext cx="816584" cy="341109"/>
          </a:xfrm>
          <a:custGeom>
            <a:avLst/>
            <a:gdLst/>
            <a:ahLst/>
            <a:cxnLst/>
            <a:rect l="l" t="t" r="r" b="b"/>
            <a:pathLst>
              <a:path w="816584" h="341109">
                <a:moveTo>
                  <a:pt x="816584" y="341109"/>
                </a:moveTo>
                <a:lnTo>
                  <a:pt x="0" y="51930"/>
                </a:lnTo>
                <a:lnTo>
                  <a:pt x="0" y="0"/>
                </a:lnTo>
                <a:lnTo>
                  <a:pt x="816584" y="316763"/>
                </a:lnTo>
                <a:lnTo>
                  <a:pt x="816584" y="3411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341633" y="2553769"/>
            <a:ext cx="856399" cy="344360"/>
          </a:xfrm>
          <a:custGeom>
            <a:avLst/>
            <a:gdLst/>
            <a:ahLst/>
            <a:cxnLst/>
            <a:rect l="l" t="t" r="r" b="b"/>
            <a:pathLst>
              <a:path w="856399" h="344360">
                <a:moveTo>
                  <a:pt x="856399" y="311442"/>
                </a:moveTo>
                <a:lnTo>
                  <a:pt x="53543" y="0"/>
                </a:lnTo>
                <a:lnTo>
                  <a:pt x="0" y="27584"/>
                </a:lnTo>
                <a:lnTo>
                  <a:pt x="816584" y="344360"/>
                </a:lnTo>
                <a:lnTo>
                  <a:pt x="856399" y="3114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5341633" y="2553769"/>
            <a:ext cx="856399" cy="344360"/>
          </a:xfrm>
          <a:custGeom>
            <a:avLst/>
            <a:gdLst/>
            <a:ahLst/>
            <a:cxnLst/>
            <a:rect l="l" t="t" r="r" b="b"/>
            <a:pathLst>
              <a:path w="856399" h="344360">
                <a:moveTo>
                  <a:pt x="856399" y="311442"/>
                </a:moveTo>
                <a:lnTo>
                  <a:pt x="53543" y="0"/>
                </a:lnTo>
                <a:lnTo>
                  <a:pt x="0" y="27584"/>
                </a:lnTo>
                <a:lnTo>
                  <a:pt x="816584" y="344360"/>
                </a:lnTo>
                <a:lnTo>
                  <a:pt x="856399" y="311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158217" y="2865207"/>
            <a:ext cx="39814" cy="57264"/>
          </a:xfrm>
          <a:custGeom>
            <a:avLst/>
            <a:gdLst/>
            <a:ahLst/>
            <a:cxnLst/>
            <a:rect l="l" t="t" r="r" b="b"/>
            <a:pathLst>
              <a:path w="39814" h="57264">
                <a:moveTo>
                  <a:pt x="39814" y="24345"/>
                </a:moveTo>
                <a:lnTo>
                  <a:pt x="39814" y="0"/>
                </a:lnTo>
                <a:lnTo>
                  <a:pt x="0" y="32918"/>
                </a:lnTo>
                <a:lnTo>
                  <a:pt x="0" y="57264"/>
                </a:lnTo>
                <a:lnTo>
                  <a:pt x="39814" y="243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158217" y="2865207"/>
            <a:ext cx="39814" cy="57264"/>
          </a:xfrm>
          <a:custGeom>
            <a:avLst/>
            <a:gdLst/>
            <a:ahLst/>
            <a:cxnLst/>
            <a:rect l="l" t="t" r="r" b="b"/>
            <a:pathLst>
              <a:path w="39814" h="57264">
                <a:moveTo>
                  <a:pt x="39814" y="24345"/>
                </a:moveTo>
                <a:lnTo>
                  <a:pt x="0" y="57264"/>
                </a:lnTo>
                <a:lnTo>
                  <a:pt x="0" y="32918"/>
                </a:lnTo>
                <a:lnTo>
                  <a:pt x="39814" y="0"/>
                </a:lnTo>
                <a:lnTo>
                  <a:pt x="39814" y="243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500430" y="2587195"/>
            <a:ext cx="36931" cy="50761"/>
          </a:xfrm>
          <a:custGeom>
            <a:avLst/>
            <a:gdLst/>
            <a:ahLst/>
            <a:cxnLst/>
            <a:rect l="l" t="t" r="r" b="b"/>
            <a:pathLst>
              <a:path w="36931" h="50761">
                <a:moveTo>
                  <a:pt x="36931" y="21920"/>
                </a:moveTo>
                <a:lnTo>
                  <a:pt x="36931" y="0"/>
                </a:lnTo>
                <a:lnTo>
                  <a:pt x="0" y="28841"/>
                </a:lnTo>
                <a:lnTo>
                  <a:pt x="0" y="50761"/>
                </a:lnTo>
                <a:lnTo>
                  <a:pt x="36931" y="219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500430" y="2587195"/>
            <a:ext cx="36931" cy="50761"/>
          </a:xfrm>
          <a:custGeom>
            <a:avLst/>
            <a:gdLst/>
            <a:ahLst/>
            <a:cxnLst/>
            <a:rect l="l" t="t" r="r" b="b"/>
            <a:pathLst>
              <a:path w="36931" h="50761">
                <a:moveTo>
                  <a:pt x="36931" y="21920"/>
                </a:moveTo>
                <a:lnTo>
                  <a:pt x="0" y="50761"/>
                </a:lnTo>
                <a:lnTo>
                  <a:pt x="0" y="28841"/>
                </a:lnTo>
                <a:lnTo>
                  <a:pt x="36931" y="0"/>
                </a:lnTo>
                <a:lnTo>
                  <a:pt x="36931" y="219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515056" y="2447376"/>
            <a:ext cx="461060" cy="270776"/>
          </a:xfrm>
          <a:custGeom>
            <a:avLst/>
            <a:gdLst/>
            <a:ahLst/>
            <a:cxnLst/>
            <a:rect l="l" t="t" r="r" b="b"/>
            <a:pathLst>
              <a:path w="461060" h="270776">
                <a:moveTo>
                  <a:pt x="0" y="27077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5515056" y="2431615"/>
            <a:ext cx="461060" cy="268274"/>
          </a:xfrm>
          <a:custGeom>
            <a:avLst/>
            <a:gdLst/>
            <a:ahLst/>
            <a:cxnLst/>
            <a:rect l="l" t="t" r="r" b="b"/>
            <a:pathLst>
              <a:path w="461060" h="268274">
                <a:moveTo>
                  <a:pt x="0" y="26827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5515056" y="2415854"/>
            <a:ext cx="461060" cy="265772"/>
          </a:xfrm>
          <a:custGeom>
            <a:avLst/>
            <a:gdLst/>
            <a:ahLst/>
            <a:cxnLst/>
            <a:rect l="l" t="t" r="r" b="b"/>
            <a:pathLst>
              <a:path w="461060" h="265772">
                <a:moveTo>
                  <a:pt x="0" y="265772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515056" y="2400095"/>
            <a:ext cx="461060" cy="263271"/>
          </a:xfrm>
          <a:custGeom>
            <a:avLst/>
            <a:gdLst/>
            <a:ahLst/>
            <a:cxnLst/>
            <a:rect l="l" t="t" r="r" b="b"/>
            <a:pathLst>
              <a:path w="461060" h="263270">
                <a:moveTo>
                  <a:pt x="0" y="26327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5515056" y="2384334"/>
            <a:ext cx="461060" cy="260769"/>
          </a:xfrm>
          <a:custGeom>
            <a:avLst/>
            <a:gdLst/>
            <a:ahLst/>
            <a:cxnLst/>
            <a:rect l="l" t="t" r="r" b="b"/>
            <a:pathLst>
              <a:path w="461060" h="260769">
                <a:moveTo>
                  <a:pt x="0" y="26076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5515056" y="2368573"/>
            <a:ext cx="461060" cy="258279"/>
          </a:xfrm>
          <a:custGeom>
            <a:avLst/>
            <a:gdLst/>
            <a:ahLst/>
            <a:cxnLst/>
            <a:rect l="l" t="t" r="r" b="b"/>
            <a:pathLst>
              <a:path w="461060" h="258279">
                <a:moveTo>
                  <a:pt x="0" y="25827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5515056" y="2352813"/>
            <a:ext cx="461060" cy="255777"/>
          </a:xfrm>
          <a:custGeom>
            <a:avLst/>
            <a:gdLst/>
            <a:ahLst/>
            <a:cxnLst/>
            <a:rect l="l" t="t" r="r" b="b"/>
            <a:pathLst>
              <a:path w="461060" h="255777">
                <a:moveTo>
                  <a:pt x="0" y="255777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5515056" y="2337051"/>
            <a:ext cx="461060" cy="253276"/>
          </a:xfrm>
          <a:custGeom>
            <a:avLst/>
            <a:gdLst/>
            <a:ahLst/>
            <a:cxnLst/>
            <a:rect l="l" t="t" r="r" b="b"/>
            <a:pathLst>
              <a:path w="461060" h="253276">
                <a:moveTo>
                  <a:pt x="0" y="25327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5515056" y="2321290"/>
            <a:ext cx="461060" cy="250774"/>
          </a:xfrm>
          <a:custGeom>
            <a:avLst/>
            <a:gdLst/>
            <a:ahLst/>
            <a:cxnLst/>
            <a:rect l="l" t="t" r="r" b="b"/>
            <a:pathLst>
              <a:path w="461060" h="250774">
                <a:moveTo>
                  <a:pt x="0" y="25077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5515056" y="2305531"/>
            <a:ext cx="461060" cy="248259"/>
          </a:xfrm>
          <a:custGeom>
            <a:avLst/>
            <a:gdLst/>
            <a:ahLst/>
            <a:cxnLst/>
            <a:rect l="l" t="t" r="r" b="b"/>
            <a:pathLst>
              <a:path w="461060" h="248259">
                <a:moveTo>
                  <a:pt x="0" y="24825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5515056" y="2289769"/>
            <a:ext cx="461060" cy="245770"/>
          </a:xfrm>
          <a:custGeom>
            <a:avLst/>
            <a:gdLst/>
            <a:ahLst/>
            <a:cxnLst/>
            <a:rect l="l" t="t" r="r" b="b"/>
            <a:pathLst>
              <a:path w="461060" h="245770">
                <a:moveTo>
                  <a:pt x="0" y="24577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5515056" y="2274008"/>
            <a:ext cx="461060" cy="243268"/>
          </a:xfrm>
          <a:custGeom>
            <a:avLst/>
            <a:gdLst/>
            <a:ahLst/>
            <a:cxnLst/>
            <a:rect l="l" t="t" r="r" b="b"/>
            <a:pathLst>
              <a:path w="461060" h="243268">
                <a:moveTo>
                  <a:pt x="0" y="24326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515056" y="2258247"/>
            <a:ext cx="461060" cy="240766"/>
          </a:xfrm>
          <a:custGeom>
            <a:avLst/>
            <a:gdLst/>
            <a:ahLst/>
            <a:cxnLst/>
            <a:rect l="l" t="t" r="r" b="b"/>
            <a:pathLst>
              <a:path w="461060" h="240766">
                <a:moveTo>
                  <a:pt x="0" y="24076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5515056" y="2242487"/>
            <a:ext cx="461060" cy="238264"/>
          </a:xfrm>
          <a:custGeom>
            <a:avLst/>
            <a:gdLst/>
            <a:ahLst/>
            <a:cxnLst/>
            <a:rect l="l" t="t" r="r" b="b"/>
            <a:pathLst>
              <a:path w="461060" h="238264">
                <a:moveTo>
                  <a:pt x="0" y="23826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515056" y="2226727"/>
            <a:ext cx="461060" cy="235775"/>
          </a:xfrm>
          <a:custGeom>
            <a:avLst/>
            <a:gdLst/>
            <a:ahLst/>
            <a:cxnLst/>
            <a:rect l="l" t="t" r="r" b="b"/>
            <a:pathLst>
              <a:path w="461060" h="235775">
                <a:moveTo>
                  <a:pt x="0" y="235775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515056" y="2210965"/>
            <a:ext cx="461060" cy="233260"/>
          </a:xfrm>
          <a:custGeom>
            <a:avLst/>
            <a:gdLst/>
            <a:ahLst/>
            <a:cxnLst/>
            <a:rect l="l" t="t" r="r" b="b"/>
            <a:pathLst>
              <a:path w="461060" h="233260">
                <a:moveTo>
                  <a:pt x="0" y="23326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515056" y="2195206"/>
            <a:ext cx="461060" cy="230771"/>
          </a:xfrm>
          <a:custGeom>
            <a:avLst/>
            <a:gdLst/>
            <a:ahLst/>
            <a:cxnLst/>
            <a:rect l="l" t="t" r="r" b="b"/>
            <a:pathLst>
              <a:path w="461060" h="230771">
                <a:moveTo>
                  <a:pt x="0" y="230771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515056" y="2179445"/>
            <a:ext cx="461060" cy="228257"/>
          </a:xfrm>
          <a:custGeom>
            <a:avLst/>
            <a:gdLst/>
            <a:ahLst/>
            <a:cxnLst/>
            <a:rect l="l" t="t" r="r" b="b"/>
            <a:pathLst>
              <a:path w="461060" h="228257">
                <a:moveTo>
                  <a:pt x="0" y="228257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515056" y="2163684"/>
            <a:ext cx="461060" cy="225767"/>
          </a:xfrm>
          <a:custGeom>
            <a:avLst/>
            <a:gdLst/>
            <a:ahLst/>
            <a:cxnLst/>
            <a:rect l="l" t="t" r="r" b="b"/>
            <a:pathLst>
              <a:path w="461060" h="225767">
                <a:moveTo>
                  <a:pt x="0" y="225767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515056" y="2147924"/>
            <a:ext cx="461060" cy="223253"/>
          </a:xfrm>
          <a:custGeom>
            <a:avLst/>
            <a:gdLst/>
            <a:ahLst/>
            <a:cxnLst/>
            <a:rect l="l" t="t" r="r" b="b"/>
            <a:pathLst>
              <a:path w="461060" h="223253">
                <a:moveTo>
                  <a:pt x="0" y="223253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515056" y="2132162"/>
            <a:ext cx="461060" cy="220764"/>
          </a:xfrm>
          <a:custGeom>
            <a:avLst/>
            <a:gdLst/>
            <a:ahLst/>
            <a:cxnLst/>
            <a:rect l="l" t="t" r="r" b="b"/>
            <a:pathLst>
              <a:path w="461060" h="220764">
                <a:moveTo>
                  <a:pt x="0" y="22076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515056" y="2116402"/>
            <a:ext cx="461060" cy="218249"/>
          </a:xfrm>
          <a:custGeom>
            <a:avLst/>
            <a:gdLst/>
            <a:ahLst/>
            <a:cxnLst/>
            <a:rect l="l" t="t" r="r" b="b"/>
            <a:pathLst>
              <a:path w="461060" h="218249">
                <a:moveTo>
                  <a:pt x="0" y="21824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515056" y="2100640"/>
            <a:ext cx="461060" cy="215760"/>
          </a:xfrm>
          <a:custGeom>
            <a:avLst/>
            <a:gdLst/>
            <a:ahLst/>
            <a:cxnLst/>
            <a:rect l="l" t="t" r="r" b="b"/>
            <a:pathLst>
              <a:path w="461060" h="215760">
                <a:moveTo>
                  <a:pt x="0" y="21576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515056" y="2084880"/>
            <a:ext cx="461060" cy="213258"/>
          </a:xfrm>
          <a:custGeom>
            <a:avLst/>
            <a:gdLst/>
            <a:ahLst/>
            <a:cxnLst/>
            <a:rect l="l" t="t" r="r" b="b"/>
            <a:pathLst>
              <a:path w="461060" h="213258">
                <a:moveTo>
                  <a:pt x="0" y="21325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515056" y="2069107"/>
            <a:ext cx="461060" cy="210769"/>
          </a:xfrm>
          <a:custGeom>
            <a:avLst/>
            <a:gdLst/>
            <a:ahLst/>
            <a:cxnLst/>
            <a:rect l="l" t="t" r="r" b="b"/>
            <a:pathLst>
              <a:path w="461060" h="210769">
                <a:moveTo>
                  <a:pt x="0" y="21076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515056" y="2053358"/>
            <a:ext cx="461060" cy="208254"/>
          </a:xfrm>
          <a:custGeom>
            <a:avLst/>
            <a:gdLst/>
            <a:ahLst/>
            <a:cxnLst/>
            <a:rect l="l" t="t" r="r" b="b"/>
            <a:pathLst>
              <a:path w="461060" h="208254">
                <a:moveTo>
                  <a:pt x="0" y="20825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515056" y="2037598"/>
            <a:ext cx="461060" cy="205752"/>
          </a:xfrm>
          <a:custGeom>
            <a:avLst/>
            <a:gdLst/>
            <a:ahLst/>
            <a:cxnLst/>
            <a:rect l="l" t="t" r="r" b="b"/>
            <a:pathLst>
              <a:path w="461060" h="205752">
                <a:moveTo>
                  <a:pt x="0" y="205752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515056" y="2021824"/>
            <a:ext cx="461060" cy="203276"/>
          </a:xfrm>
          <a:custGeom>
            <a:avLst/>
            <a:gdLst/>
            <a:ahLst/>
            <a:cxnLst/>
            <a:rect l="l" t="t" r="r" b="b"/>
            <a:pathLst>
              <a:path w="461060" h="203276">
                <a:moveTo>
                  <a:pt x="0" y="20327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515056" y="2006076"/>
            <a:ext cx="461060" cy="200748"/>
          </a:xfrm>
          <a:custGeom>
            <a:avLst/>
            <a:gdLst/>
            <a:ahLst/>
            <a:cxnLst/>
            <a:rect l="l" t="t" r="r" b="b"/>
            <a:pathLst>
              <a:path w="461060" h="200748">
                <a:moveTo>
                  <a:pt x="0" y="20074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515056" y="1990317"/>
            <a:ext cx="461060" cy="198247"/>
          </a:xfrm>
          <a:custGeom>
            <a:avLst/>
            <a:gdLst/>
            <a:ahLst/>
            <a:cxnLst/>
            <a:rect l="l" t="t" r="r" b="b"/>
            <a:pathLst>
              <a:path w="461060" h="198247">
                <a:moveTo>
                  <a:pt x="0" y="198247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515056" y="1974543"/>
            <a:ext cx="461060" cy="195757"/>
          </a:xfrm>
          <a:custGeom>
            <a:avLst/>
            <a:gdLst/>
            <a:ahLst/>
            <a:cxnLst/>
            <a:rect l="l" t="t" r="r" b="b"/>
            <a:pathLst>
              <a:path w="461060" h="195757">
                <a:moveTo>
                  <a:pt x="0" y="195757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515056" y="1958795"/>
            <a:ext cx="461060" cy="193243"/>
          </a:xfrm>
          <a:custGeom>
            <a:avLst/>
            <a:gdLst/>
            <a:ahLst/>
            <a:cxnLst/>
            <a:rect l="l" t="t" r="r" b="b"/>
            <a:pathLst>
              <a:path w="461060" h="193243">
                <a:moveTo>
                  <a:pt x="0" y="193243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515056" y="1943033"/>
            <a:ext cx="461060" cy="190754"/>
          </a:xfrm>
          <a:custGeom>
            <a:avLst/>
            <a:gdLst/>
            <a:ahLst/>
            <a:cxnLst/>
            <a:rect l="l" t="t" r="r" b="b"/>
            <a:pathLst>
              <a:path w="461060" h="190754">
                <a:moveTo>
                  <a:pt x="0" y="19075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5515056" y="1927260"/>
            <a:ext cx="461060" cy="188264"/>
          </a:xfrm>
          <a:custGeom>
            <a:avLst/>
            <a:gdLst/>
            <a:ahLst/>
            <a:cxnLst/>
            <a:rect l="l" t="t" r="r" b="b"/>
            <a:pathLst>
              <a:path w="461060" h="188264">
                <a:moveTo>
                  <a:pt x="0" y="18826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5515056" y="1911512"/>
            <a:ext cx="461060" cy="185750"/>
          </a:xfrm>
          <a:custGeom>
            <a:avLst/>
            <a:gdLst/>
            <a:ahLst/>
            <a:cxnLst/>
            <a:rect l="l" t="t" r="r" b="b"/>
            <a:pathLst>
              <a:path w="461060" h="185750">
                <a:moveTo>
                  <a:pt x="0" y="18575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515056" y="1895751"/>
            <a:ext cx="461060" cy="183248"/>
          </a:xfrm>
          <a:custGeom>
            <a:avLst/>
            <a:gdLst/>
            <a:ahLst/>
            <a:cxnLst/>
            <a:rect l="l" t="t" r="r" b="b"/>
            <a:pathLst>
              <a:path w="461060" h="183248">
                <a:moveTo>
                  <a:pt x="0" y="18324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515056" y="1879979"/>
            <a:ext cx="461060" cy="180759"/>
          </a:xfrm>
          <a:custGeom>
            <a:avLst/>
            <a:gdLst/>
            <a:ahLst/>
            <a:cxnLst/>
            <a:rect l="l" t="t" r="r" b="b"/>
            <a:pathLst>
              <a:path w="461060" h="180759">
                <a:moveTo>
                  <a:pt x="0" y="18075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514827" y="2060738"/>
            <a:ext cx="0" cy="657415"/>
          </a:xfrm>
          <a:custGeom>
            <a:avLst/>
            <a:gdLst/>
            <a:ahLst/>
            <a:cxnLst/>
            <a:rect l="l" t="t" r="r" b="b"/>
            <a:pathLst>
              <a:path h="657415">
                <a:moveTo>
                  <a:pt x="0" y="65741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527629" y="2055722"/>
            <a:ext cx="0" cy="654913"/>
          </a:xfrm>
          <a:custGeom>
            <a:avLst/>
            <a:gdLst/>
            <a:ahLst/>
            <a:cxnLst/>
            <a:rect l="l" t="t" r="r" b="b"/>
            <a:pathLst>
              <a:path h="654913">
                <a:moveTo>
                  <a:pt x="0" y="65491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540431" y="2050705"/>
            <a:ext cx="0" cy="652411"/>
          </a:xfrm>
          <a:custGeom>
            <a:avLst/>
            <a:gdLst/>
            <a:ahLst/>
            <a:cxnLst/>
            <a:rect l="l" t="t" r="r" b="b"/>
            <a:pathLst>
              <a:path h="652411">
                <a:moveTo>
                  <a:pt x="0" y="65241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553245" y="2045675"/>
            <a:ext cx="0" cy="649922"/>
          </a:xfrm>
          <a:custGeom>
            <a:avLst/>
            <a:gdLst/>
            <a:ahLst/>
            <a:cxnLst/>
            <a:rect l="l" t="t" r="r" b="b"/>
            <a:pathLst>
              <a:path h="649922">
                <a:moveTo>
                  <a:pt x="0" y="64992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566047" y="2040658"/>
            <a:ext cx="0" cy="647420"/>
          </a:xfrm>
          <a:custGeom>
            <a:avLst/>
            <a:gdLst/>
            <a:ahLst/>
            <a:cxnLst/>
            <a:rect l="l" t="t" r="r" b="b"/>
            <a:pathLst>
              <a:path h="647420">
                <a:moveTo>
                  <a:pt x="0" y="64742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578861" y="2035642"/>
            <a:ext cx="0" cy="644918"/>
          </a:xfrm>
          <a:custGeom>
            <a:avLst/>
            <a:gdLst/>
            <a:ahLst/>
            <a:cxnLst/>
            <a:rect l="l" t="t" r="r" b="b"/>
            <a:pathLst>
              <a:path h="644918">
                <a:moveTo>
                  <a:pt x="0" y="64491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591662" y="2030625"/>
            <a:ext cx="0" cy="642416"/>
          </a:xfrm>
          <a:custGeom>
            <a:avLst/>
            <a:gdLst/>
            <a:ahLst/>
            <a:cxnLst/>
            <a:rect l="l" t="t" r="r" b="b"/>
            <a:pathLst>
              <a:path h="642416">
                <a:moveTo>
                  <a:pt x="0" y="64241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604477" y="2025609"/>
            <a:ext cx="0" cy="639902"/>
          </a:xfrm>
          <a:custGeom>
            <a:avLst/>
            <a:gdLst/>
            <a:ahLst/>
            <a:cxnLst/>
            <a:rect l="l" t="t" r="r" b="b"/>
            <a:pathLst>
              <a:path h="639902">
                <a:moveTo>
                  <a:pt x="0" y="63990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617278" y="2020581"/>
            <a:ext cx="0" cy="637425"/>
          </a:xfrm>
          <a:custGeom>
            <a:avLst/>
            <a:gdLst/>
            <a:ahLst/>
            <a:cxnLst/>
            <a:rect l="l" t="t" r="r" b="b"/>
            <a:pathLst>
              <a:path h="637425">
                <a:moveTo>
                  <a:pt x="0" y="63742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630093" y="2015564"/>
            <a:ext cx="0" cy="634923"/>
          </a:xfrm>
          <a:custGeom>
            <a:avLst/>
            <a:gdLst/>
            <a:ahLst/>
            <a:cxnLst/>
            <a:rect l="l" t="t" r="r" b="b"/>
            <a:pathLst>
              <a:path h="634923">
                <a:moveTo>
                  <a:pt x="0" y="63492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642894" y="2010560"/>
            <a:ext cx="0" cy="632409"/>
          </a:xfrm>
          <a:custGeom>
            <a:avLst/>
            <a:gdLst/>
            <a:ahLst/>
            <a:cxnLst/>
            <a:rect l="l" t="t" r="r" b="b"/>
            <a:pathLst>
              <a:path h="632409">
                <a:moveTo>
                  <a:pt x="0" y="63240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655709" y="2005531"/>
            <a:ext cx="0" cy="629907"/>
          </a:xfrm>
          <a:custGeom>
            <a:avLst/>
            <a:gdLst/>
            <a:ahLst/>
            <a:cxnLst/>
            <a:rect l="l" t="t" r="r" b="b"/>
            <a:pathLst>
              <a:path h="629907">
                <a:moveTo>
                  <a:pt x="0" y="62990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668510" y="2000514"/>
            <a:ext cx="0" cy="627418"/>
          </a:xfrm>
          <a:custGeom>
            <a:avLst/>
            <a:gdLst/>
            <a:ahLst/>
            <a:cxnLst/>
            <a:rect l="l" t="t" r="r" b="b"/>
            <a:pathLst>
              <a:path h="627418">
                <a:moveTo>
                  <a:pt x="0" y="62741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681312" y="1995497"/>
            <a:ext cx="0" cy="624916"/>
          </a:xfrm>
          <a:custGeom>
            <a:avLst/>
            <a:gdLst/>
            <a:ahLst/>
            <a:cxnLst/>
            <a:rect l="l" t="t" r="r" b="b"/>
            <a:pathLst>
              <a:path h="624916">
                <a:moveTo>
                  <a:pt x="0" y="62491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5694126" y="1990481"/>
            <a:ext cx="0" cy="622414"/>
          </a:xfrm>
          <a:custGeom>
            <a:avLst/>
            <a:gdLst/>
            <a:ahLst/>
            <a:cxnLst/>
            <a:rect l="l" t="t" r="r" b="b"/>
            <a:pathLst>
              <a:path h="622414">
                <a:moveTo>
                  <a:pt x="0" y="62241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5706928" y="1985452"/>
            <a:ext cx="0" cy="619925"/>
          </a:xfrm>
          <a:custGeom>
            <a:avLst/>
            <a:gdLst/>
            <a:ahLst/>
            <a:cxnLst/>
            <a:rect l="l" t="t" r="r" b="b"/>
            <a:pathLst>
              <a:path h="619925">
                <a:moveTo>
                  <a:pt x="0" y="61992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5719742" y="1980435"/>
            <a:ext cx="0" cy="617410"/>
          </a:xfrm>
          <a:custGeom>
            <a:avLst/>
            <a:gdLst/>
            <a:ahLst/>
            <a:cxnLst/>
            <a:rect l="l" t="t" r="r" b="b"/>
            <a:pathLst>
              <a:path h="617410">
                <a:moveTo>
                  <a:pt x="0" y="61741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5732544" y="1975418"/>
            <a:ext cx="0" cy="614908"/>
          </a:xfrm>
          <a:custGeom>
            <a:avLst/>
            <a:gdLst/>
            <a:ahLst/>
            <a:cxnLst/>
            <a:rect l="l" t="t" r="r" b="b"/>
            <a:pathLst>
              <a:path h="614908">
                <a:moveTo>
                  <a:pt x="0" y="61490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745358" y="1970402"/>
            <a:ext cx="0" cy="612406"/>
          </a:xfrm>
          <a:custGeom>
            <a:avLst/>
            <a:gdLst/>
            <a:ahLst/>
            <a:cxnLst/>
            <a:rect l="l" t="t" r="r" b="b"/>
            <a:pathLst>
              <a:path h="612406">
                <a:moveTo>
                  <a:pt x="0" y="61240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758159" y="1965374"/>
            <a:ext cx="0" cy="609917"/>
          </a:xfrm>
          <a:custGeom>
            <a:avLst/>
            <a:gdLst/>
            <a:ahLst/>
            <a:cxnLst/>
            <a:rect l="l" t="t" r="r" b="b"/>
            <a:pathLst>
              <a:path h="609917">
                <a:moveTo>
                  <a:pt x="0" y="60991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770974" y="1960369"/>
            <a:ext cx="0" cy="607402"/>
          </a:xfrm>
          <a:custGeom>
            <a:avLst/>
            <a:gdLst/>
            <a:ahLst/>
            <a:cxnLst/>
            <a:rect l="l" t="t" r="r" b="b"/>
            <a:pathLst>
              <a:path h="607402">
                <a:moveTo>
                  <a:pt x="0" y="60740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783775" y="1955352"/>
            <a:ext cx="0" cy="604888"/>
          </a:xfrm>
          <a:custGeom>
            <a:avLst/>
            <a:gdLst/>
            <a:ahLst/>
            <a:cxnLst/>
            <a:rect l="l" t="t" r="r" b="b"/>
            <a:pathLst>
              <a:path h="604888">
                <a:moveTo>
                  <a:pt x="0" y="60488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796590" y="1950324"/>
            <a:ext cx="0" cy="602411"/>
          </a:xfrm>
          <a:custGeom>
            <a:avLst/>
            <a:gdLst/>
            <a:ahLst/>
            <a:cxnLst/>
            <a:rect l="l" t="t" r="r" b="b"/>
            <a:pathLst>
              <a:path h="602411">
                <a:moveTo>
                  <a:pt x="0" y="60241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809391" y="1945308"/>
            <a:ext cx="0" cy="599909"/>
          </a:xfrm>
          <a:custGeom>
            <a:avLst/>
            <a:gdLst/>
            <a:ahLst/>
            <a:cxnLst/>
            <a:rect l="l" t="t" r="r" b="b"/>
            <a:pathLst>
              <a:path h="599909">
                <a:moveTo>
                  <a:pt x="0" y="59990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822193" y="1940290"/>
            <a:ext cx="0" cy="597408"/>
          </a:xfrm>
          <a:custGeom>
            <a:avLst/>
            <a:gdLst/>
            <a:ahLst/>
            <a:cxnLst/>
            <a:rect l="l" t="t" r="r" b="b"/>
            <a:pathLst>
              <a:path h="597407">
                <a:moveTo>
                  <a:pt x="0" y="59740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835007" y="1935274"/>
            <a:ext cx="0" cy="594906"/>
          </a:xfrm>
          <a:custGeom>
            <a:avLst/>
            <a:gdLst/>
            <a:ahLst/>
            <a:cxnLst/>
            <a:rect l="l" t="t" r="r" b="b"/>
            <a:pathLst>
              <a:path h="594906">
                <a:moveTo>
                  <a:pt x="0" y="59490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847809" y="1930257"/>
            <a:ext cx="0" cy="592404"/>
          </a:xfrm>
          <a:custGeom>
            <a:avLst/>
            <a:gdLst/>
            <a:ahLst/>
            <a:cxnLst/>
            <a:rect l="l" t="t" r="r" b="b"/>
            <a:pathLst>
              <a:path h="592404">
                <a:moveTo>
                  <a:pt x="0" y="59240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860623" y="1925228"/>
            <a:ext cx="0" cy="589902"/>
          </a:xfrm>
          <a:custGeom>
            <a:avLst/>
            <a:gdLst/>
            <a:ahLst/>
            <a:cxnLst/>
            <a:rect l="l" t="t" r="r" b="b"/>
            <a:pathLst>
              <a:path h="589902">
                <a:moveTo>
                  <a:pt x="0" y="58990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873425" y="1920213"/>
            <a:ext cx="0" cy="587413"/>
          </a:xfrm>
          <a:custGeom>
            <a:avLst/>
            <a:gdLst/>
            <a:ahLst/>
            <a:cxnLst/>
            <a:rect l="l" t="t" r="r" b="b"/>
            <a:pathLst>
              <a:path h="587413">
                <a:moveTo>
                  <a:pt x="0" y="58741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886239" y="1915195"/>
            <a:ext cx="0" cy="584898"/>
          </a:xfrm>
          <a:custGeom>
            <a:avLst/>
            <a:gdLst/>
            <a:ahLst/>
            <a:cxnLst/>
            <a:rect l="l" t="t" r="r" b="b"/>
            <a:pathLst>
              <a:path h="584898">
                <a:moveTo>
                  <a:pt x="0" y="58489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899041" y="1910192"/>
            <a:ext cx="0" cy="582383"/>
          </a:xfrm>
          <a:custGeom>
            <a:avLst/>
            <a:gdLst/>
            <a:ahLst/>
            <a:cxnLst/>
            <a:rect l="l" t="t" r="r" b="b"/>
            <a:pathLst>
              <a:path h="582383">
                <a:moveTo>
                  <a:pt x="0" y="58238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911855" y="1905163"/>
            <a:ext cx="0" cy="579907"/>
          </a:xfrm>
          <a:custGeom>
            <a:avLst/>
            <a:gdLst/>
            <a:ahLst/>
            <a:cxnLst/>
            <a:rect l="l" t="t" r="r" b="b"/>
            <a:pathLst>
              <a:path h="579907">
                <a:moveTo>
                  <a:pt x="0" y="57990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5924656" y="1900146"/>
            <a:ext cx="0" cy="577392"/>
          </a:xfrm>
          <a:custGeom>
            <a:avLst/>
            <a:gdLst/>
            <a:ahLst/>
            <a:cxnLst/>
            <a:rect l="l" t="t" r="r" b="b"/>
            <a:pathLst>
              <a:path h="577392">
                <a:moveTo>
                  <a:pt x="0" y="57739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937471" y="1895130"/>
            <a:ext cx="0" cy="574903"/>
          </a:xfrm>
          <a:custGeom>
            <a:avLst/>
            <a:gdLst/>
            <a:ahLst/>
            <a:cxnLst/>
            <a:rect l="l" t="t" r="r" b="b"/>
            <a:pathLst>
              <a:path h="574903">
                <a:moveTo>
                  <a:pt x="0" y="57490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950272" y="1890101"/>
            <a:ext cx="0" cy="572401"/>
          </a:xfrm>
          <a:custGeom>
            <a:avLst/>
            <a:gdLst/>
            <a:ahLst/>
            <a:cxnLst/>
            <a:rect l="l" t="t" r="r" b="b"/>
            <a:pathLst>
              <a:path h="572401">
                <a:moveTo>
                  <a:pt x="0" y="57240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5963074" y="1885084"/>
            <a:ext cx="0" cy="569899"/>
          </a:xfrm>
          <a:custGeom>
            <a:avLst/>
            <a:gdLst/>
            <a:ahLst/>
            <a:cxnLst/>
            <a:rect l="l" t="t" r="r" b="b"/>
            <a:pathLst>
              <a:path h="569899">
                <a:moveTo>
                  <a:pt x="0" y="56989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975888" y="1880068"/>
            <a:ext cx="0" cy="567397"/>
          </a:xfrm>
          <a:custGeom>
            <a:avLst/>
            <a:gdLst/>
            <a:ahLst/>
            <a:cxnLst/>
            <a:rect l="l" t="t" r="r" b="b"/>
            <a:pathLst>
              <a:path h="567397">
                <a:moveTo>
                  <a:pt x="0" y="56739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6011373" y="1874098"/>
            <a:ext cx="241" cy="537108"/>
          </a:xfrm>
          <a:custGeom>
            <a:avLst/>
            <a:gdLst/>
            <a:ahLst/>
            <a:cxnLst/>
            <a:rect l="l" t="t" r="r" b="b"/>
            <a:pathLst>
              <a:path w="241" h="537108">
                <a:moveTo>
                  <a:pt x="0" y="0"/>
                </a:moveTo>
                <a:lnTo>
                  <a:pt x="241" y="53710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6026880" y="1876460"/>
            <a:ext cx="253" cy="537552"/>
          </a:xfrm>
          <a:custGeom>
            <a:avLst/>
            <a:gdLst/>
            <a:ahLst/>
            <a:cxnLst/>
            <a:rect l="l" t="t" r="r" b="b"/>
            <a:pathLst>
              <a:path w="253" h="537552">
                <a:moveTo>
                  <a:pt x="0" y="0"/>
                </a:moveTo>
                <a:lnTo>
                  <a:pt x="253" y="53755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6042399" y="1878797"/>
            <a:ext cx="241" cy="538022"/>
          </a:xfrm>
          <a:custGeom>
            <a:avLst/>
            <a:gdLst/>
            <a:ahLst/>
            <a:cxnLst/>
            <a:rect l="l" t="t" r="r" b="b"/>
            <a:pathLst>
              <a:path w="241" h="538022">
                <a:moveTo>
                  <a:pt x="0" y="0"/>
                </a:moveTo>
                <a:lnTo>
                  <a:pt x="241" y="53802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057906" y="1881147"/>
            <a:ext cx="241" cy="538467"/>
          </a:xfrm>
          <a:custGeom>
            <a:avLst/>
            <a:gdLst/>
            <a:ahLst/>
            <a:cxnLst/>
            <a:rect l="l" t="t" r="r" b="b"/>
            <a:pathLst>
              <a:path w="241" h="538467">
                <a:moveTo>
                  <a:pt x="0" y="0"/>
                </a:moveTo>
                <a:lnTo>
                  <a:pt x="241" y="538467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073413" y="1883496"/>
            <a:ext cx="253" cy="538924"/>
          </a:xfrm>
          <a:custGeom>
            <a:avLst/>
            <a:gdLst/>
            <a:ahLst/>
            <a:cxnLst/>
            <a:rect l="l" t="t" r="r" b="b"/>
            <a:pathLst>
              <a:path w="253" h="538924">
                <a:moveTo>
                  <a:pt x="0" y="0"/>
                </a:moveTo>
                <a:lnTo>
                  <a:pt x="253" y="538924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088931" y="1885846"/>
            <a:ext cx="254" cy="539381"/>
          </a:xfrm>
          <a:custGeom>
            <a:avLst/>
            <a:gdLst/>
            <a:ahLst/>
            <a:cxnLst/>
            <a:rect l="l" t="t" r="r" b="b"/>
            <a:pathLst>
              <a:path w="253" h="539381">
                <a:moveTo>
                  <a:pt x="0" y="0"/>
                </a:moveTo>
                <a:lnTo>
                  <a:pt x="254" y="539381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104450" y="1888195"/>
            <a:ext cx="254" cy="539838"/>
          </a:xfrm>
          <a:custGeom>
            <a:avLst/>
            <a:gdLst/>
            <a:ahLst/>
            <a:cxnLst/>
            <a:rect l="l" t="t" r="r" b="b"/>
            <a:pathLst>
              <a:path w="253" h="539838">
                <a:moveTo>
                  <a:pt x="0" y="0"/>
                </a:moveTo>
                <a:lnTo>
                  <a:pt x="253" y="53983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119958" y="1890532"/>
            <a:ext cx="253" cy="540296"/>
          </a:xfrm>
          <a:custGeom>
            <a:avLst/>
            <a:gdLst/>
            <a:ahLst/>
            <a:cxnLst/>
            <a:rect l="l" t="t" r="r" b="b"/>
            <a:pathLst>
              <a:path w="253" h="540296">
                <a:moveTo>
                  <a:pt x="0" y="0"/>
                </a:moveTo>
                <a:lnTo>
                  <a:pt x="253" y="540296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135464" y="1892882"/>
            <a:ext cx="254" cy="540753"/>
          </a:xfrm>
          <a:custGeom>
            <a:avLst/>
            <a:gdLst/>
            <a:ahLst/>
            <a:cxnLst/>
            <a:rect l="l" t="t" r="r" b="b"/>
            <a:pathLst>
              <a:path w="253" h="540753">
                <a:moveTo>
                  <a:pt x="0" y="0"/>
                </a:moveTo>
                <a:lnTo>
                  <a:pt x="254" y="540753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150983" y="1895231"/>
            <a:ext cx="254" cy="541210"/>
          </a:xfrm>
          <a:custGeom>
            <a:avLst/>
            <a:gdLst/>
            <a:ahLst/>
            <a:cxnLst/>
            <a:rect l="l" t="t" r="r" b="b"/>
            <a:pathLst>
              <a:path w="253" h="541210">
                <a:moveTo>
                  <a:pt x="0" y="0"/>
                </a:moveTo>
                <a:lnTo>
                  <a:pt x="253" y="54121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166490" y="1897581"/>
            <a:ext cx="254" cy="541667"/>
          </a:xfrm>
          <a:custGeom>
            <a:avLst/>
            <a:gdLst/>
            <a:ahLst/>
            <a:cxnLst/>
            <a:rect l="l" t="t" r="r" b="b"/>
            <a:pathLst>
              <a:path w="253" h="541667">
                <a:moveTo>
                  <a:pt x="0" y="0"/>
                </a:moveTo>
                <a:lnTo>
                  <a:pt x="253" y="541667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6181998" y="1899917"/>
            <a:ext cx="253" cy="542124"/>
          </a:xfrm>
          <a:custGeom>
            <a:avLst/>
            <a:gdLst/>
            <a:ahLst/>
            <a:cxnLst/>
            <a:rect l="l" t="t" r="r" b="b"/>
            <a:pathLst>
              <a:path w="253" h="542124">
                <a:moveTo>
                  <a:pt x="0" y="0"/>
                </a:moveTo>
                <a:lnTo>
                  <a:pt x="253" y="542124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6197516" y="1902279"/>
            <a:ext cx="266" cy="542582"/>
          </a:xfrm>
          <a:custGeom>
            <a:avLst/>
            <a:gdLst/>
            <a:ahLst/>
            <a:cxnLst/>
            <a:rect l="l" t="t" r="r" b="b"/>
            <a:pathLst>
              <a:path w="266" h="542582">
                <a:moveTo>
                  <a:pt x="0" y="0"/>
                </a:moveTo>
                <a:lnTo>
                  <a:pt x="266" y="54258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6213036" y="1904617"/>
            <a:ext cx="253" cy="543039"/>
          </a:xfrm>
          <a:custGeom>
            <a:avLst/>
            <a:gdLst/>
            <a:ahLst/>
            <a:cxnLst/>
            <a:rect l="l" t="t" r="r" b="b"/>
            <a:pathLst>
              <a:path w="253" h="543039">
                <a:moveTo>
                  <a:pt x="0" y="0"/>
                </a:moveTo>
                <a:lnTo>
                  <a:pt x="253" y="543039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6228542" y="1906965"/>
            <a:ext cx="266" cy="543496"/>
          </a:xfrm>
          <a:custGeom>
            <a:avLst/>
            <a:gdLst/>
            <a:ahLst/>
            <a:cxnLst/>
            <a:rect l="l" t="t" r="r" b="b"/>
            <a:pathLst>
              <a:path w="266" h="543496">
                <a:moveTo>
                  <a:pt x="0" y="0"/>
                </a:moveTo>
                <a:lnTo>
                  <a:pt x="266" y="543496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6244049" y="1909316"/>
            <a:ext cx="266" cy="543953"/>
          </a:xfrm>
          <a:custGeom>
            <a:avLst/>
            <a:gdLst/>
            <a:ahLst/>
            <a:cxnLst/>
            <a:rect l="l" t="t" r="r" b="b"/>
            <a:pathLst>
              <a:path w="266" h="543953">
                <a:moveTo>
                  <a:pt x="0" y="0"/>
                </a:moveTo>
                <a:lnTo>
                  <a:pt x="266" y="543953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6259568" y="1911664"/>
            <a:ext cx="266" cy="544398"/>
          </a:xfrm>
          <a:custGeom>
            <a:avLst/>
            <a:gdLst/>
            <a:ahLst/>
            <a:cxnLst/>
            <a:rect l="l" t="t" r="r" b="b"/>
            <a:pathLst>
              <a:path w="266" h="544398">
                <a:moveTo>
                  <a:pt x="0" y="0"/>
                </a:moveTo>
                <a:lnTo>
                  <a:pt x="266" y="54439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6275075" y="1914015"/>
            <a:ext cx="266" cy="544855"/>
          </a:xfrm>
          <a:custGeom>
            <a:avLst/>
            <a:gdLst/>
            <a:ahLst/>
            <a:cxnLst/>
            <a:rect l="l" t="t" r="r" b="b"/>
            <a:pathLst>
              <a:path w="266" h="544855">
                <a:moveTo>
                  <a:pt x="0" y="0"/>
                </a:moveTo>
                <a:lnTo>
                  <a:pt x="266" y="544855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6290594" y="1916351"/>
            <a:ext cx="266" cy="545312"/>
          </a:xfrm>
          <a:custGeom>
            <a:avLst/>
            <a:gdLst/>
            <a:ahLst/>
            <a:cxnLst/>
            <a:rect l="l" t="t" r="r" b="b"/>
            <a:pathLst>
              <a:path w="266" h="545312">
                <a:moveTo>
                  <a:pt x="0" y="0"/>
                </a:moveTo>
                <a:lnTo>
                  <a:pt x="266" y="54531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6306101" y="1918700"/>
            <a:ext cx="266" cy="545782"/>
          </a:xfrm>
          <a:custGeom>
            <a:avLst/>
            <a:gdLst/>
            <a:ahLst/>
            <a:cxnLst/>
            <a:rect l="l" t="t" r="r" b="b"/>
            <a:pathLst>
              <a:path w="266" h="545782">
                <a:moveTo>
                  <a:pt x="0" y="0"/>
                </a:moveTo>
                <a:lnTo>
                  <a:pt x="266" y="54578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6321620" y="1921051"/>
            <a:ext cx="266" cy="546227"/>
          </a:xfrm>
          <a:custGeom>
            <a:avLst/>
            <a:gdLst/>
            <a:ahLst/>
            <a:cxnLst/>
            <a:rect l="l" t="t" r="r" b="b"/>
            <a:pathLst>
              <a:path w="266" h="546226">
                <a:moveTo>
                  <a:pt x="0" y="0"/>
                </a:moveTo>
                <a:lnTo>
                  <a:pt x="266" y="546227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6337127" y="1923399"/>
            <a:ext cx="266" cy="546684"/>
          </a:xfrm>
          <a:custGeom>
            <a:avLst/>
            <a:gdLst/>
            <a:ahLst/>
            <a:cxnLst/>
            <a:rect l="l" t="t" r="r" b="b"/>
            <a:pathLst>
              <a:path w="266" h="546684">
                <a:moveTo>
                  <a:pt x="0" y="0"/>
                </a:moveTo>
                <a:lnTo>
                  <a:pt x="266" y="546684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6352646" y="1925749"/>
            <a:ext cx="266" cy="547128"/>
          </a:xfrm>
          <a:custGeom>
            <a:avLst/>
            <a:gdLst/>
            <a:ahLst/>
            <a:cxnLst/>
            <a:rect l="l" t="t" r="r" b="b"/>
            <a:pathLst>
              <a:path w="266" h="547128">
                <a:moveTo>
                  <a:pt x="0" y="0"/>
                </a:moveTo>
                <a:lnTo>
                  <a:pt x="266" y="54712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6368153" y="1928098"/>
            <a:ext cx="266" cy="547598"/>
          </a:xfrm>
          <a:custGeom>
            <a:avLst/>
            <a:gdLst/>
            <a:ahLst/>
            <a:cxnLst/>
            <a:rect l="l" t="t" r="r" b="b"/>
            <a:pathLst>
              <a:path w="266" h="547598">
                <a:moveTo>
                  <a:pt x="0" y="0"/>
                </a:moveTo>
                <a:lnTo>
                  <a:pt x="266" y="54759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6383673" y="1930449"/>
            <a:ext cx="266" cy="548043"/>
          </a:xfrm>
          <a:custGeom>
            <a:avLst/>
            <a:gdLst/>
            <a:ahLst/>
            <a:cxnLst/>
            <a:rect l="l" t="t" r="r" b="b"/>
            <a:pathLst>
              <a:path w="266" h="548043">
                <a:moveTo>
                  <a:pt x="0" y="0"/>
                </a:moveTo>
                <a:lnTo>
                  <a:pt x="266" y="548043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6399179" y="1932786"/>
            <a:ext cx="266" cy="548525"/>
          </a:xfrm>
          <a:custGeom>
            <a:avLst/>
            <a:gdLst/>
            <a:ahLst/>
            <a:cxnLst/>
            <a:rect l="l" t="t" r="r" b="b"/>
            <a:pathLst>
              <a:path w="266" h="548525">
                <a:moveTo>
                  <a:pt x="0" y="0"/>
                </a:moveTo>
                <a:lnTo>
                  <a:pt x="266" y="548525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6414699" y="1935134"/>
            <a:ext cx="266" cy="548970"/>
          </a:xfrm>
          <a:custGeom>
            <a:avLst/>
            <a:gdLst/>
            <a:ahLst/>
            <a:cxnLst/>
            <a:rect l="l" t="t" r="r" b="b"/>
            <a:pathLst>
              <a:path w="266" h="548970">
                <a:moveTo>
                  <a:pt x="0" y="0"/>
                </a:moveTo>
                <a:lnTo>
                  <a:pt x="266" y="54897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6430205" y="1937484"/>
            <a:ext cx="266" cy="549414"/>
          </a:xfrm>
          <a:custGeom>
            <a:avLst/>
            <a:gdLst/>
            <a:ahLst/>
            <a:cxnLst/>
            <a:rect l="l" t="t" r="r" b="b"/>
            <a:pathLst>
              <a:path w="266" h="549414">
                <a:moveTo>
                  <a:pt x="0" y="0"/>
                </a:moveTo>
                <a:lnTo>
                  <a:pt x="266" y="549414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6445725" y="1939834"/>
            <a:ext cx="266" cy="549871"/>
          </a:xfrm>
          <a:custGeom>
            <a:avLst/>
            <a:gdLst/>
            <a:ahLst/>
            <a:cxnLst/>
            <a:rect l="l" t="t" r="r" b="b"/>
            <a:pathLst>
              <a:path w="266" h="549871">
                <a:moveTo>
                  <a:pt x="0" y="0"/>
                </a:moveTo>
                <a:lnTo>
                  <a:pt x="266" y="549871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6461231" y="1942184"/>
            <a:ext cx="266" cy="550329"/>
          </a:xfrm>
          <a:custGeom>
            <a:avLst/>
            <a:gdLst/>
            <a:ahLst/>
            <a:cxnLst/>
            <a:rect l="l" t="t" r="r" b="b"/>
            <a:pathLst>
              <a:path w="266" h="550329">
                <a:moveTo>
                  <a:pt x="0" y="0"/>
                </a:moveTo>
                <a:lnTo>
                  <a:pt x="266" y="550329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6476751" y="1944532"/>
            <a:ext cx="266" cy="550786"/>
          </a:xfrm>
          <a:custGeom>
            <a:avLst/>
            <a:gdLst/>
            <a:ahLst/>
            <a:cxnLst/>
            <a:rect l="l" t="t" r="r" b="b"/>
            <a:pathLst>
              <a:path w="266" h="550786">
                <a:moveTo>
                  <a:pt x="0" y="0"/>
                </a:moveTo>
                <a:lnTo>
                  <a:pt x="266" y="550786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6492258" y="1946870"/>
            <a:ext cx="266" cy="551243"/>
          </a:xfrm>
          <a:custGeom>
            <a:avLst/>
            <a:gdLst/>
            <a:ahLst/>
            <a:cxnLst/>
            <a:rect l="l" t="t" r="r" b="b"/>
            <a:pathLst>
              <a:path w="266" h="551243">
                <a:moveTo>
                  <a:pt x="0" y="0"/>
                </a:moveTo>
                <a:lnTo>
                  <a:pt x="266" y="551243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6011359" y="2427526"/>
            <a:ext cx="480898" cy="83210"/>
          </a:xfrm>
          <a:custGeom>
            <a:avLst/>
            <a:gdLst/>
            <a:ahLst/>
            <a:cxnLst/>
            <a:rect l="l" t="t" r="r" b="b"/>
            <a:pathLst>
              <a:path w="480898" h="83210">
                <a:moveTo>
                  <a:pt x="480898" y="8321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6011359" y="2409670"/>
            <a:ext cx="480898" cy="82880"/>
          </a:xfrm>
          <a:custGeom>
            <a:avLst/>
            <a:gdLst/>
            <a:ahLst/>
            <a:cxnLst/>
            <a:rect l="l" t="t" r="r" b="b"/>
            <a:pathLst>
              <a:path w="480898" h="82880">
                <a:moveTo>
                  <a:pt x="480898" y="8288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6011359" y="2391814"/>
            <a:ext cx="480898" cy="82537"/>
          </a:xfrm>
          <a:custGeom>
            <a:avLst/>
            <a:gdLst/>
            <a:ahLst/>
            <a:cxnLst/>
            <a:rect l="l" t="t" r="r" b="b"/>
            <a:pathLst>
              <a:path w="480898" h="82537">
                <a:moveTo>
                  <a:pt x="480898" y="8253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6011347" y="2373958"/>
            <a:ext cx="480910" cy="82207"/>
          </a:xfrm>
          <a:custGeom>
            <a:avLst/>
            <a:gdLst/>
            <a:ahLst/>
            <a:cxnLst/>
            <a:rect l="l" t="t" r="r" b="b"/>
            <a:pathLst>
              <a:path w="480910" h="82207">
                <a:moveTo>
                  <a:pt x="480910" y="8220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6011359" y="2356114"/>
            <a:ext cx="480898" cy="81864"/>
          </a:xfrm>
          <a:custGeom>
            <a:avLst/>
            <a:gdLst/>
            <a:ahLst/>
            <a:cxnLst/>
            <a:rect l="l" t="t" r="r" b="b"/>
            <a:pathLst>
              <a:path w="480898" h="81864">
                <a:moveTo>
                  <a:pt x="480898" y="8186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6011359" y="2338257"/>
            <a:ext cx="480898" cy="81534"/>
          </a:xfrm>
          <a:custGeom>
            <a:avLst/>
            <a:gdLst/>
            <a:ahLst/>
            <a:cxnLst/>
            <a:rect l="l" t="t" r="r" b="b"/>
            <a:pathLst>
              <a:path w="480898" h="81534">
                <a:moveTo>
                  <a:pt x="480898" y="8153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6011359" y="2320402"/>
            <a:ext cx="480898" cy="81191"/>
          </a:xfrm>
          <a:custGeom>
            <a:avLst/>
            <a:gdLst/>
            <a:ahLst/>
            <a:cxnLst/>
            <a:rect l="l" t="t" r="r" b="b"/>
            <a:pathLst>
              <a:path w="480898" h="81191">
                <a:moveTo>
                  <a:pt x="480898" y="8119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6011347" y="2302558"/>
            <a:ext cx="480910" cy="80848"/>
          </a:xfrm>
          <a:custGeom>
            <a:avLst/>
            <a:gdLst/>
            <a:ahLst/>
            <a:cxnLst/>
            <a:rect l="l" t="t" r="r" b="b"/>
            <a:pathLst>
              <a:path w="480910" h="80848">
                <a:moveTo>
                  <a:pt x="480910" y="8084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6011359" y="2284702"/>
            <a:ext cx="480898" cy="80518"/>
          </a:xfrm>
          <a:custGeom>
            <a:avLst/>
            <a:gdLst/>
            <a:ahLst/>
            <a:cxnLst/>
            <a:rect l="l" t="t" r="r" b="b"/>
            <a:pathLst>
              <a:path w="480898" h="80518">
                <a:moveTo>
                  <a:pt x="480898" y="8051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6011359" y="2266846"/>
            <a:ext cx="480898" cy="80187"/>
          </a:xfrm>
          <a:custGeom>
            <a:avLst/>
            <a:gdLst/>
            <a:ahLst/>
            <a:cxnLst/>
            <a:rect l="l" t="t" r="r" b="b"/>
            <a:pathLst>
              <a:path w="480898" h="80187">
                <a:moveTo>
                  <a:pt x="480898" y="8018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6011359" y="2248990"/>
            <a:ext cx="480898" cy="79857"/>
          </a:xfrm>
          <a:custGeom>
            <a:avLst/>
            <a:gdLst/>
            <a:ahLst/>
            <a:cxnLst/>
            <a:rect l="l" t="t" r="r" b="b"/>
            <a:pathLst>
              <a:path w="480898" h="79857">
                <a:moveTo>
                  <a:pt x="480898" y="7985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6011359" y="2231147"/>
            <a:ext cx="480898" cy="79501"/>
          </a:xfrm>
          <a:custGeom>
            <a:avLst/>
            <a:gdLst/>
            <a:ahLst/>
            <a:cxnLst/>
            <a:rect l="l" t="t" r="r" b="b"/>
            <a:pathLst>
              <a:path w="480898" h="79501">
                <a:moveTo>
                  <a:pt x="480898" y="7950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6011359" y="2213303"/>
            <a:ext cx="480898" cy="79159"/>
          </a:xfrm>
          <a:custGeom>
            <a:avLst/>
            <a:gdLst/>
            <a:ahLst/>
            <a:cxnLst/>
            <a:rect l="l" t="t" r="r" b="b"/>
            <a:pathLst>
              <a:path w="480898" h="79159">
                <a:moveTo>
                  <a:pt x="480898" y="7915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6011359" y="2195446"/>
            <a:ext cx="480898" cy="78828"/>
          </a:xfrm>
          <a:custGeom>
            <a:avLst/>
            <a:gdLst/>
            <a:ahLst/>
            <a:cxnLst/>
            <a:rect l="l" t="t" r="r" b="b"/>
            <a:pathLst>
              <a:path w="480898" h="78828">
                <a:moveTo>
                  <a:pt x="480898" y="7882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6011359" y="2177590"/>
            <a:ext cx="480898" cy="78498"/>
          </a:xfrm>
          <a:custGeom>
            <a:avLst/>
            <a:gdLst/>
            <a:ahLst/>
            <a:cxnLst/>
            <a:rect l="l" t="t" r="r" b="b"/>
            <a:pathLst>
              <a:path w="480898" h="78498">
                <a:moveTo>
                  <a:pt x="480898" y="7849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6011359" y="2159735"/>
            <a:ext cx="480898" cy="78155"/>
          </a:xfrm>
          <a:custGeom>
            <a:avLst/>
            <a:gdLst/>
            <a:ahLst/>
            <a:cxnLst/>
            <a:rect l="l" t="t" r="r" b="b"/>
            <a:pathLst>
              <a:path w="480898" h="78155">
                <a:moveTo>
                  <a:pt x="480898" y="7815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6011359" y="2141890"/>
            <a:ext cx="480898" cy="77812"/>
          </a:xfrm>
          <a:custGeom>
            <a:avLst/>
            <a:gdLst/>
            <a:ahLst/>
            <a:cxnLst/>
            <a:rect l="l" t="t" r="r" b="b"/>
            <a:pathLst>
              <a:path w="480898" h="77812">
                <a:moveTo>
                  <a:pt x="480898" y="7781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6011359" y="2124034"/>
            <a:ext cx="480898" cy="77482"/>
          </a:xfrm>
          <a:custGeom>
            <a:avLst/>
            <a:gdLst/>
            <a:ahLst/>
            <a:cxnLst/>
            <a:rect l="l" t="t" r="r" b="b"/>
            <a:pathLst>
              <a:path w="480898" h="77482">
                <a:moveTo>
                  <a:pt x="480898" y="7748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6011359" y="2106178"/>
            <a:ext cx="480898" cy="77152"/>
          </a:xfrm>
          <a:custGeom>
            <a:avLst/>
            <a:gdLst/>
            <a:ahLst/>
            <a:cxnLst/>
            <a:rect l="l" t="t" r="r" b="b"/>
            <a:pathLst>
              <a:path w="480898" h="77152">
                <a:moveTo>
                  <a:pt x="480898" y="7715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6011359" y="2088335"/>
            <a:ext cx="480898" cy="76809"/>
          </a:xfrm>
          <a:custGeom>
            <a:avLst/>
            <a:gdLst/>
            <a:ahLst/>
            <a:cxnLst/>
            <a:rect l="l" t="t" r="r" b="b"/>
            <a:pathLst>
              <a:path w="480898" h="76809">
                <a:moveTo>
                  <a:pt x="480898" y="7680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6011359" y="2070465"/>
            <a:ext cx="480898" cy="76492"/>
          </a:xfrm>
          <a:custGeom>
            <a:avLst/>
            <a:gdLst/>
            <a:ahLst/>
            <a:cxnLst/>
            <a:rect l="l" t="t" r="r" b="b"/>
            <a:pathLst>
              <a:path w="480898" h="76492">
                <a:moveTo>
                  <a:pt x="480898" y="7649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6011359" y="2052622"/>
            <a:ext cx="480898" cy="76136"/>
          </a:xfrm>
          <a:custGeom>
            <a:avLst/>
            <a:gdLst/>
            <a:ahLst/>
            <a:cxnLst/>
            <a:rect l="l" t="t" r="r" b="b"/>
            <a:pathLst>
              <a:path w="480898" h="76136">
                <a:moveTo>
                  <a:pt x="480898" y="7613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011359" y="2034766"/>
            <a:ext cx="480898" cy="75806"/>
          </a:xfrm>
          <a:custGeom>
            <a:avLst/>
            <a:gdLst/>
            <a:ahLst/>
            <a:cxnLst/>
            <a:rect l="l" t="t" r="r" b="b"/>
            <a:pathLst>
              <a:path w="480898" h="75806">
                <a:moveTo>
                  <a:pt x="480898" y="7580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6011359" y="2016923"/>
            <a:ext cx="480898" cy="75463"/>
          </a:xfrm>
          <a:custGeom>
            <a:avLst/>
            <a:gdLst/>
            <a:ahLst/>
            <a:cxnLst/>
            <a:rect l="l" t="t" r="r" b="b"/>
            <a:pathLst>
              <a:path w="480898" h="75463">
                <a:moveTo>
                  <a:pt x="480898" y="7546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6011359" y="1999067"/>
            <a:ext cx="480898" cy="75133"/>
          </a:xfrm>
          <a:custGeom>
            <a:avLst/>
            <a:gdLst/>
            <a:ahLst/>
            <a:cxnLst/>
            <a:rect l="l" t="t" r="r" b="b"/>
            <a:pathLst>
              <a:path w="480898" h="75133">
                <a:moveTo>
                  <a:pt x="480898" y="7513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6011359" y="1981210"/>
            <a:ext cx="480898" cy="74790"/>
          </a:xfrm>
          <a:custGeom>
            <a:avLst/>
            <a:gdLst/>
            <a:ahLst/>
            <a:cxnLst/>
            <a:rect l="l" t="t" r="r" b="b"/>
            <a:pathLst>
              <a:path w="480898" h="74790">
                <a:moveTo>
                  <a:pt x="480898" y="7479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6011359" y="1963353"/>
            <a:ext cx="480898" cy="74460"/>
          </a:xfrm>
          <a:custGeom>
            <a:avLst/>
            <a:gdLst/>
            <a:ahLst/>
            <a:cxnLst/>
            <a:rect l="l" t="t" r="r" b="b"/>
            <a:pathLst>
              <a:path w="480898" h="74460">
                <a:moveTo>
                  <a:pt x="480898" y="7446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6011359" y="1945511"/>
            <a:ext cx="480898" cy="74117"/>
          </a:xfrm>
          <a:custGeom>
            <a:avLst/>
            <a:gdLst/>
            <a:ahLst/>
            <a:cxnLst/>
            <a:rect l="l" t="t" r="r" b="b"/>
            <a:pathLst>
              <a:path w="480898" h="74117">
                <a:moveTo>
                  <a:pt x="480898" y="7411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6011359" y="1927655"/>
            <a:ext cx="480898" cy="73787"/>
          </a:xfrm>
          <a:custGeom>
            <a:avLst/>
            <a:gdLst/>
            <a:ahLst/>
            <a:cxnLst/>
            <a:rect l="l" t="t" r="r" b="b"/>
            <a:pathLst>
              <a:path w="480898" h="73787">
                <a:moveTo>
                  <a:pt x="480898" y="7378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6011359" y="1909810"/>
            <a:ext cx="480898" cy="73444"/>
          </a:xfrm>
          <a:custGeom>
            <a:avLst/>
            <a:gdLst/>
            <a:ahLst/>
            <a:cxnLst/>
            <a:rect l="l" t="t" r="r" b="b"/>
            <a:pathLst>
              <a:path w="480898" h="73444">
                <a:moveTo>
                  <a:pt x="480898" y="7344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6011359" y="1891955"/>
            <a:ext cx="480898" cy="73101"/>
          </a:xfrm>
          <a:custGeom>
            <a:avLst/>
            <a:gdLst/>
            <a:ahLst/>
            <a:cxnLst/>
            <a:rect l="l" t="t" r="r" b="b"/>
            <a:pathLst>
              <a:path w="480898" h="73101">
                <a:moveTo>
                  <a:pt x="480898" y="7310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6011359" y="1874098"/>
            <a:ext cx="480898" cy="72770"/>
          </a:xfrm>
          <a:custGeom>
            <a:avLst/>
            <a:gdLst/>
            <a:ahLst/>
            <a:cxnLst/>
            <a:rect l="l" t="t" r="r" b="b"/>
            <a:pathLst>
              <a:path w="480898" h="72770">
                <a:moveTo>
                  <a:pt x="480898" y="7277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479825" y="1874099"/>
            <a:ext cx="1047673" cy="868857"/>
          </a:xfrm>
          <a:custGeom>
            <a:avLst/>
            <a:gdLst/>
            <a:ahLst/>
            <a:cxnLst/>
            <a:rect l="l" t="t" r="r" b="b"/>
            <a:pathLst>
              <a:path w="1047673" h="868857">
                <a:moveTo>
                  <a:pt x="1025486" y="652068"/>
                </a:moveTo>
                <a:lnTo>
                  <a:pt x="1028509" y="652678"/>
                </a:lnTo>
                <a:lnTo>
                  <a:pt x="1033881" y="652678"/>
                </a:lnTo>
                <a:lnTo>
                  <a:pt x="1037666" y="651421"/>
                </a:lnTo>
                <a:lnTo>
                  <a:pt x="1040777" y="649046"/>
                </a:lnTo>
                <a:lnTo>
                  <a:pt x="1045108" y="645718"/>
                </a:lnTo>
                <a:lnTo>
                  <a:pt x="1047673" y="640549"/>
                </a:lnTo>
                <a:lnTo>
                  <a:pt x="1047673" y="47663"/>
                </a:lnTo>
                <a:lnTo>
                  <a:pt x="1040764" y="40068"/>
                </a:lnTo>
                <a:lnTo>
                  <a:pt x="1031709" y="39204"/>
                </a:lnTo>
                <a:lnTo>
                  <a:pt x="1012431" y="72771"/>
                </a:lnTo>
                <a:lnTo>
                  <a:pt x="1012431" y="612101"/>
                </a:lnTo>
                <a:lnTo>
                  <a:pt x="531533" y="482765"/>
                </a:lnTo>
                <a:lnTo>
                  <a:pt x="531533" y="0"/>
                </a:lnTo>
                <a:lnTo>
                  <a:pt x="516864" y="515277"/>
                </a:lnTo>
                <a:lnTo>
                  <a:pt x="1025486" y="652068"/>
                </a:lnTo>
                <a:close/>
              </a:path>
              <a:path w="1047673" h="868857">
                <a:moveTo>
                  <a:pt x="1012431" y="72771"/>
                </a:moveTo>
                <a:lnTo>
                  <a:pt x="1031709" y="39204"/>
                </a:lnTo>
                <a:lnTo>
                  <a:pt x="515569" y="-36880"/>
                </a:lnTo>
                <a:lnTo>
                  <a:pt x="512597" y="-36842"/>
                </a:lnTo>
                <a:lnTo>
                  <a:pt x="509333" y="-36372"/>
                </a:lnTo>
                <a:lnTo>
                  <a:pt x="507847" y="-35877"/>
                </a:lnTo>
                <a:lnTo>
                  <a:pt x="496303" y="5880"/>
                </a:lnTo>
                <a:lnTo>
                  <a:pt x="496303" y="486613"/>
                </a:lnTo>
                <a:lnTo>
                  <a:pt x="35229" y="782142"/>
                </a:lnTo>
                <a:lnTo>
                  <a:pt x="27114" y="829183"/>
                </a:lnTo>
                <a:lnTo>
                  <a:pt x="516864" y="515277"/>
                </a:lnTo>
                <a:lnTo>
                  <a:pt x="531533" y="0"/>
                </a:lnTo>
                <a:lnTo>
                  <a:pt x="1012431" y="72771"/>
                </a:lnTo>
                <a:close/>
              </a:path>
              <a:path w="1047673" h="868857">
                <a:moveTo>
                  <a:pt x="0" y="814374"/>
                </a:moveTo>
                <a:lnTo>
                  <a:pt x="0" y="820826"/>
                </a:lnTo>
                <a:lnTo>
                  <a:pt x="3492" y="826719"/>
                </a:lnTo>
                <a:lnTo>
                  <a:pt x="9182" y="829818"/>
                </a:lnTo>
                <a:lnTo>
                  <a:pt x="11836" y="831265"/>
                </a:lnTo>
                <a:lnTo>
                  <a:pt x="14719" y="831977"/>
                </a:lnTo>
                <a:lnTo>
                  <a:pt x="20929" y="831977"/>
                </a:lnTo>
                <a:lnTo>
                  <a:pt x="24218" y="831049"/>
                </a:lnTo>
                <a:lnTo>
                  <a:pt x="27114" y="829183"/>
                </a:lnTo>
                <a:lnTo>
                  <a:pt x="35229" y="782142"/>
                </a:lnTo>
                <a:lnTo>
                  <a:pt x="35229" y="188671"/>
                </a:lnTo>
                <a:lnTo>
                  <a:pt x="496303" y="5880"/>
                </a:lnTo>
                <a:lnTo>
                  <a:pt x="507847" y="-35877"/>
                </a:lnTo>
                <a:lnTo>
                  <a:pt x="11544" y="159854"/>
                </a:lnTo>
                <a:lnTo>
                  <a:pt x="4597" y="162407"/>
                </a:lnTo>
                <a:lnTo>
                  <a:pt x="0" y="168998"/>
                </a:lnTo>
                <a:lnTo>
                  <a:pt x="0" y="814374"/>
                </a:lnTo>
                <a:close/>
              </a:path>
            </a:pathLst>
          </a:custGeom>
          <a:solidFill>
            <a:srgbClr val="7CBC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6011357" y="1874099"/>
            <a:ext cx="480898" cy="612101"/>
          </a:xfrm>
          <a:custGeom>
            <a:avLst/>
            <a:gdLst/>
            <a:ahLst/>
            <a:cxnLst/>
            <a:rect l="l" t="t" r="r" b="b"/>
            <a:pathLst>
              <a:path w="480898" h="612101">
                <a:moveTo>
                  <a:pt x="480898" y="612101"/>
                </a:moveTo>
                <a:lnTo>
                  <a:pt x="0" y="482765"/>
                </a:lnTo>
                <a:lnTo>
                  <a:pt x="0" y="0"/>
                </a:lnTo>
                <a:lnTo>
                  <a:pt x="480898" y="72771"/>
                </a:lnTo>
                <a:lnTo>
                  <a:pt x="480898" y="6121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515054" y="1879978"/>
            <a:ext cx="461073" cy="776262"/>
          </a:xfrm>
          <a:custGeom>
            <a:avLst/>
            <a:gdLst/>
            <a:ahLst/>
            <a:cxnLst/>
            <a:rect l="l" t="t" r="r" b="b"/>
            <a:pathLst>
              <a:path w="461073" h="776262">
                <a:moveTo>
                  <a:pt x="0" y="182791"/>
                </a:moveTo>
                <a:lnTo>
                  <a:pt x="461073" y="0"/>
                </a:lnTo>
                <a:lnTo>
                  <a:pt x="461073" y="480733"/>
                </a:lnTo>
                <a:lnTo>
                  <a:pt x="0" y="776262"/>
                </a:lnTo>
                <a:lnTo>
                  <a:pt x="0" y="1827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479825" y="1837128"/>
            <a:ext cx="1047673" cy="868946"/>
          </a:xfrm>
          <a:custGeom>
            <a:avLst/>
            <a:gdLst/>
            <a:ahLst/>
            <a:cxnLst/>
            <a:rect l="l" t="t" r="r" b="b"/>
            <a:pathLst>
              <a:path w="1047673" h="868946">
                <a:moveTo>
                  <a:pt x="1031709" y="76174"/>
                </a:moveTo>
                <a:lnTo>
                  <a:pt x="515569" y="88"/>
                </a:lnTo>
                <a:lnTo>
                  <a:pt x="514565" y="0"/>
                </a:lnTo>
                <a:lnTo>
                  <a:pt x="513587" y="50"/>
                </a:lnTo>
                <a:lnTo>
                  <a:pt x="512597" y="127"/>
                </a:lnTo>
                <a:lnTo>
                  <a:pt x="512381" y="139"/>
                </a:lnTo>
                <a:lnTo>
                  <a:pt x="512152" y="114"/>
                </a:lnTo>
                <a:lnTo>
                  <a:pt x="511924" y="139"/>
                </a:lnTo>
                <a:lnTo>
                  <a:pt x="510616" y="292"/>
                </a:lnTo>
                <a:lnTo>
                  <a:pt x="509333" y="596"/>
                </a:lnTo>
                <a:lnTo>
                  <a:pt x="508101" y="1028"/>
                </a:lnTo>
                <a:lnTo>
                  <a:pt x="507923" y="1066"/>
                </a:lnTo>
                <a:lnTo>
                  <a:pt x="11544" y="196824"/>
                </a:lnTo>
                <a:lnTo>
                  <a:pt x="4597" y="199377"/>
                </a:lnTo>
                <a:lnTo>
                  <a:pt x="0" y="205968"/>
                </a:lnTo>
                <a:lnTo>
                  <a:pt x="0" y="213360"/>
                </a:lnTo>
                <a:lnTo>
                  <a:pt x="0" y="851344"/>
                </a:lnTo>
                <a:lnTo>
                  <a:pt x="0" y="857796"/>
                </a:lnTo>
                <a:lnTo>
                  <a:pt x="3492" y="863688"/>
                </a:lnTo>
                <a:lnTo>
                  <a:pt x="9182" y="866787"/>
                </a:lnTo>
                <a:lnTo>
                  <a:pt x="11836" y="868235"/>
                </a:lnTo>
                <a:lnTo>
                  <a:pt x="14719" y="868946"/>
                </a:lnTo>
                <a:lnTo>
                  <a:pt x="17614" y="868946"/>
                </a:lnTo>
                <a:lnTo>
                  <a:pt x="20929" y="868946"/>
                </a:lnTo>
                <a:lnTo>
                  <a:pt x="24218" y="868019"/>
                </a:lnTo>
                <a:lnTo>
                  <a:pt x="27114" y="866152"/>
                </a:lnTo>
                <a:lnTo>
                  <a:pt x="516864" y="552246"/>
                </a:lnTo>
                <a:lnTo>
                  <a:pt x="1025486" y="689038"/>
                </a:lnTo>
                <a:lnTo>
                  <a:pt x="1026985" y="689444"/>
                </a:lnTo>
                <a:lnTo>
                  <a:pt x="1028509" y="689648"/>
                </a:lnTo>
                <a:lnTo>
                  <a:pt x="1030046" y="689648"/>
                </a:lnTo>
                <a:lnTo>
                  <a:pt x="1033881" y="689648"/>
                </a:lnTo>
                <a:lnTo>
                  <a:pt x="1037666" y="688390"/>
                </a:lnTo>
                <a:lnTo>
                  <a:pt x="1040777" y="686015"/>
                </a:lnTo>
                <a:lnTo>
                  <a:pt x="1045108" y="682688"/>
                </a:lnTo>
                <a:lnTo>
                  <a:pt x="1047673" y="677519"/>
                </a:lnTo>
                <a:lnTo>
                  <a:pt x="1047673" y="672045"/>
                </a:lnTo>
                <a:lnTo>
                  <a:pt x="1047673" y="93713"/>
                </a:lnTo>
                <a:lnTo>
                  <a:pt x="1047673" y="84632"/>
                </a:lnTo>
                <a:lnTo>
                  <a:pt x="1040764" y="77038"/>
                </a:lnTo>
                <a:lnTo>
                  <a:pt x="1031709" y="761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995952" y="2202799"/>
            <a:ext cx="266" cy="615670"/>
          </a:xfrm>
          <a:custGeom>
            <a:avLst/>
            <a:gdLst/>
            <a:ahLst/>
            <a:cxnLst/>
            <a:rect l="l" t="t" r="r" b="b"/>
            <a:pathLst>
              <a:path w="266" h="615670">
                <a:moveTo>
                  <a:pt x="0" y="0"/>
                </a:moveTo>
                <a:lnTo>
                  <a:pt x="266" y="6156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498969" y="2683591"/>
            <a:ext cx="519239" cy="274586"/>
          </a:xfrm>
          <a:custGeom>
            <a:avLst/>
            <a:gdLst/>
            <a:ahLst/>
            <a:cxnLst/>
            <a:rect l="l" t="t" r="r" b="b"/>
            <a:pathLst>
              <a:path w="519239" h="274586">
                <a:moveTo>
                  <a:pt x="519239" y="274586"/>
                </a:moveTo>
                <a:lnTo>
                  <a:pt x="519239" y="196570"/>
                </a:lnTo>
                <a:lnTo>
                  <a:pt x="0" y="0"/>
                </a:lnTo>
                <a:lnTo>
                  <a:pt x="0" y="73024"/>
                </a:lnTo>
                <a:lnTo>
                  <a:pt x="519239" y="2745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498969" y="2683591"/>
            <a:ext cx="519239" cy="274586"/>
          </a:xfrm>
          <a:custGeom>
            <a:avLst/>
            <a:gdLst/>
            <a:ahLst/>
            <a:cxnLst/>
            <a:rect l="l" t="t" r="r" b="b"/>
            <a:pathLst>
              <a:path w="519239" h="274586">
                <a:moveTo>
                  <a:pt x="519239" y="274586"/>
                </a:moveTo>
                <a:lnTo>
                  <a:pt x="0" y="73024"/>
                </a:lnTo>
                <a:lnTo>
                  <a:pt x="0" y="0"/>
                </a:lnTo>
                <a:lnTo>
                  <a:pt x="519239" y="196570"/>
                </a:lnTo>
                <a:lnTo>
                  <a:pt x="519239" y="2745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5562253" y="2678787"/>
            <a:ext cx="455955" cy="201371"/>
          </a:xfrm>
          <a:custGeom>
            <a:avLst/>
            <a:gdLst/>
            <a:ahLst/>
            <a:cxnLst/>
            <a:rect l="l" t="t" r="r" b="b"/>
            <a:pathLst>
              <a:path w="455955" h="201371">
                <a:moveTo>
                  <a:pt x="455955" y="201371"/>
                </a:moveTo>
                <a:lnTo>
                  <a:pt x="455955" y="173367"/>
                </a:lnTo>
                <a:lnTo>
                  <a:pt x="0" y="0"/>
                </a:lnTo>
                <a:lnTo>
                  <a:pt x="0" y="28003"/>
                </a:lnTo>
                <a:lnTo>
                  <a:pt x="455955" y="2013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5562253" y="2678787"/>
            <a:ext cx="455955" cy="201371"/>
          </a:xfrm>
          <a:custGeom>
            <a:avLst/>
            <a:gdLst/>
            <a:ahLst/>
            <a:cxnLst/>
            <a:rect l="l" t="t" r="r" b="b"/>
            <a:pathLst>
              <a:path w="455955" h="201371">
                <a:moveTo>
                  <a:pt x="455955" y="201371"/>
                </a:moveTo>
                <a:lnTo>
                  <a:pt x="0" y="28003"/>
                </a:lnTo>
                <a:lnTo>
                  <a:pt x="0" y="0"/>
                </a:lnTo>
                <a:lnTo>
                  <a:pt x="455955" y="173367"/>
                </a:lnTo>
                <a:lnTo>
                  <a:pt x="455955" y="20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5498969" y="2756604"/>
            <a:ext cx="519239" cy="229577"/>
          </a:xfrm>
          <a:custGeom>
            <a:avLst/>
            <a:gdLst/>
            <a:ahLst/>
            <a:cxnLst/>
            <a:rect l="l" t="t" r="r" b="b"/>
            <a:pathLst>
              <a:path w="519239" h="229577">
                <a:moveTo>
                  <a:pt x="519239" y="229577"/>
                </a:moveTo>
                <a:lnTo>
                  <a:pt x="519239" y="201574"/>
                </a:lnTo>
                <a:lnTo>
                  <a:pt x="0" y="0"/>
                </a:lnTo>
                <a:lnTo>
                  <a:pt x="0" y="25018"/>
                </a:lnTo>
                <a:lnTo>
                  <a:pt x="519239" y="2295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5498969" y="2756604"/>
            <a:ext cx="519239" cy="229577"/>
          </a:xfrm>
          <a:custGeom>
            <a:avLst/>
            <a:gdLst/>
            <a:ahLst/>
            <a:cxnLst/>
            <a:rect l="l" t="t" r="r" b="b"/>
            <a:pathLst>
              <a:path w="519239" h="229577">
                <a:moveTo>
                  <a:pt x="519239" y="229577"/>
                </a:moveTo>
                <a:lnTo>
                  <a:pt x="0" y="25018"/>
                </a:lnTo>
                <a:lnTo>
                  <a:pt x="0" y="0"/>
                </a:lnTo>
                <a:lnTo>
                  <a:pt x="519239" y="201574"/>
                </a:lnTo>
                <a:lnTo>
                  <a:pt x="519239" y="229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6018208" y="2484655"/>
            <a:ext cx="504647" cy="395503"/>
          </a:xfrm>
          <a:custGeom>
            <a:avLst/>
            <a:gdLst/>
            <a:ahLst/>
            <a:cxnLst/>
            <a:rect l="l" t="t" r="r" b="b"/>
            <a:pathLst>
              <a:path w="504647" h="395503">
                <a:moveTo>
                  <a:pt x="0" y="395503"/>
                </a:moveTo>
                <a:lnTo>
                  <a:pt x="504647" y="28016"/>
                </a:lnTo>
                <a:lnTo>
                  <a:pt x="504647" y="0"/>
                </a:lnTo>
                <a:lnTo>
                  <a:pt x="0" y="367499"/>
                </a:lnTo>
                <a:lnTo>
                  <a:pt x="0" y="3955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6018208" y="2484655"/>
            <a:ext cx="504647" cy="395503"/>
          </a:xfrm>
          <a:custGeom>
            <a:avLst/>
            <a:gdLst/>
            <a:ahLst/>
            <a:cxnLst/>
            <a:rect l="l" t="t" r="r" b="b"/>
            <a:pathLst>
              <a:path w="504647" h="395503">
                <a:moveTo>
                  <a:pt x="0" y="395503"/>
                </a:moveTo>
                <a:lnTo>
                  <a:pt x="504647" y="28016"/>
                </a:lnTo>
                <a:lnTo>
                  <a:pt x="504647" y="0"/>
                </a:lnTo>
                <a:lnTo>
                  <a:pt x="0" y="367499"/>
                </a:lnTo>
                <a:lnTo>
                  <a:pt x="0" y="3955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6018207" y="2839573"/>
            <a:ext cx="56108" cy="118605"/>
          </a:xfrm>
          <a:custGeom>
            <a:avLst/>
            <a:gdLst/>
            <a:ahLst/>
            <a:cxnLst/>
            <a:rect l="l" t="t" r="r" b="b"/>
            <a:pathLst>
              <a:path w="56108" h="118605">
                <a:moveTo>
                  <a:pt x="0" y="118605"/>
                </a:moveTo>
                <a:lnTo>
                  <a:pt x="56108" y="78003"/>
                </a:lnTo>
                <a:lnTo>
                  <a:pt x="56108" y="0"/>
                </a:lnTo>
                <a:lnTo>
                  <a:pt x="0" y="40589"/>
                </a:lnTo>
                <a:lnTo>
                  <a:pt x="0" y="1186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6018207" y="2839573"/>
            <a:ext cx="56108" cy="118605"/>
          </a:xfrm>
          <a:custGeom>
            <a:avLst/>
            <a:gdLst/>
            <a:ahLst/>
            <a:cxnLst/>
            <a:rect l="l" t="t" r="r" b="b"/>
            <a:pathLst>
              <a:path w="56108" h="118605">
                <a:moveTo>
                  <a:pt x="0" y="118605"/>
                </a:moveTo>
                <a:lnTo>
                  <a:pt x="56108" y="78003"/>
                </a:lnTo>
                <a:lnTo>
                  <a:pt x="56108" y="0"/>
                </a:lnTo>
                <a:lnTo>
                  <a:pt x="0" y="40589"/>
                </a:lnTo>
                <a:lnTo>
                  <a:pt x="0" y="1186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6203209" y="2711750"/>
            <a:ext cx="49491" cy="104609"/>
          </a:xfrm>
          <a:custGeom>
            <a:avLst/>
            <a:gdLst/>
            <a:ahLst/>
            <a:cxnLst/>
            <a:rect l="l" t="t" r="r" b="b"/>
            <a:pathLst>
              <a:path w="49491" h="104609">
                <a:moveTo>
                  <a:pt x="0" y="104609"/>
                </a:moveTo>
                <a:lnTo>
                  <a:pt x="49491" y="68808"/>
                </a:lnTo>
                <a:lnTo>
                  <a:pt x="49491" y="0"/>
                </a:lnTo>
                <a:lnTo>
                  <a:pt x="0" y="35801"/>
                </a:lnTo>
                <a:lnTo>
                  <a:pt x="0" y="1046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6203209" y="2711750"/>
            <a:ext cx="49491" cy="104609"/>
          </a:xfrm>
          <a:custGeom>
            <a:avLst/>
            <a:gdLst/>
            <a:ahLst/>
            <a:cxnLst/>
            <a:rect l="l" t="t" r="r" b="b"/>
            <a:pathLst>
              <a:path w="49491" h="104609">
                <a:moveTo>
                  <a:pt x="0" y="104609"/>
                </a:moveTo>
                <a:lnTo>
                  <a:pt x="49491" y="68808"/>
                </a:lnTo>
                <a:lnTo>
                  <a:pt x="49491" y="0"/>
                </a:lnTo>
                <a:lnTo>
                  <a:pt x="0" y="35801"/>
                </a:lnTo>
                <a:lnTo>
                  <a:pt x="0" y="1046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6338506" y="2611267"/>
            <a:ext cx="45135" cy="95427"/>
          </a:xfrm>
          <a:custGeom>
            <a:avLst/>
            <a:gdLst/>
            <a:ahLst/>
            <a:cxnLst/>
            <a:rect l="l" t="t" r="r" b="b"/>
            <a:pathLst>
              <a:path w="45135" h="95427">
                <a:moveTo>
                  <a:pt x="0" y="95427"/>
                </a:moveTo>
                <a:lnTo>
                  <a:pt x="45135" y="62763"/>
                </a:lnTo>
                <a:lnTo>
                  <a:pt x="45135" y="0"/>
                </a:lnTo>
                <a:lnTo>
                  <a:pt x="0" y="32651"/>
                </a:lnTo>
                <a:lnTo>
                  <a:pt x="0" y="954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6338506" y="2611267"/>
            <a:ext cx="45135" cy="95427"/>
          </a:xfrm>
          <a:custGeom>
            <a:avLst/>
            <a:gdLst/>
            <a:ahLst/>
            <a:cxnLst/>
            <a:rect l="l" t="t" r="r" b="b"/>
            <a:pathLst>
              <a:path w="45135" h="95427">
                <a:moveTo>
                  <a:pt x="0" y="95427"/>
                </a:moveTo>
                <a:lnTo>
                  <a:pt x="45135" y="62763"/>
                </a:lnTo>
                <a:lnTo>
                  <a:pt x="45135" y="0"/>
                </a:lnTo>
                <a:lnTo>
                  <a:pt x="0" y="32651"/>
                </a:lnTo>
                <a:lnTo>
                  <a:pt x="0" y="954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521365" y="2678787"/>
            <a:ext cx="455968" cy="201371"/>
          </a:xfrm>
          <a:custGeom>
            <a:avLst/>
            <a:gdLst/>
            <a:ahLst/>
            <a:cxnLst/>
            <a:rect l="l" t="t" r="r" b="b"/>
            <a:pathLst>
              <a:path w="455968" h="201371">
                <a:moveTo>
                  <a:pt x="455968" y="201371"/>
                </a:moveTo>
                <a:lnTo>
                  <a:pt x="455968" y="173367"/>
                </a:lnTo>
                <a:lnTo>
                  <a:pt x="0" y="0"/>
                </a:lnTo>
                <a:lnTo>
                  <a:pt x="0" y="28003"/>
                </a:lnTo>
                <a:lnTo>
                  <a:pt x="455968" y="2013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521365" y="2678787"/>
            <a:ext cx="455968" cy="201371"/>
          </a:xfrm>
          <a:custGeom>
            <a:avLst/>
            <a:gdLst/>
            <a:ahLst/>
            <a:cxnLst/>
            <a:rect l="l" t="t" r="r" b="b"/>
            <a:pathLst>
              <a:path w="455968" h="201371">
                <a:moveTo>
                  <a:pt x="455968" y="201371"/>
                </a:moveTo>
                <a:lnTo>
                  <a:pt x="0" y="28003"/>
                </a:lnTo>
                <a:lnTo>
                  <a:pt x="0" y="0"/>
                </a:lnTo>
                <a:lnTo>
                  <a:pt x="455968" y="173367"/>
                </a:lnTo>
                <a:lnTo>
                  <a:pt x="455968" y="20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521365" y="2345792"/>
            <a:ext cx="960602" cy="506361"/>
          </a:xfrm>
          <a:custGeom>
            <a:avLst/>
            <a:gdLst/>
            <a:ahLst/>
            <a:cxnLst/>
            <a:rect l="l" t="t" r="r" b="b"/>
            <a:pathLst>
              <a:path w="960602" h="506361">
                <a:moveTo>
                  <a:pt x="455968" y="506361"/>
                </a:moveTo>
                <a:lnTo>
                  <a:pt x="960602" y="138861"/>
                </a:lnTo>
                <a:lnTo>
                  <a:pt x="539140" y="0"/>
                </a:lnTo>
                <a:lnTo>
                  <a:pt x="0" y="332993"/>
                </a:lnTo>
                <a:lnTo>
                  <a:pt x="455968" y="5063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521365" y="2345792"/>
            <a:ext cx="960602" cy="506361"/>
          </a:xfrm>
          <a:custGeom>
            <a:avLst/>
            <a:gdLst/>
            <a:ahLst/>
            <a:cxnLst/>
            <a:rect l="l" t="t" r="r" b="b"/>
            <a:pathLst>
              <a:path w="960602" h="506361">
                <a:moveTo>
                  <a:pt x="455968" y="506361"/>
                </a:moveTo>
                <a:lnTo>
                  <a:pt x="0" y="332993"/>
                </a:lnTo>
                <a:lnTo>
                  <a:pt x="539140" y="0"/>
                </a:lnTo>
                <a:lnTo>
                  <a:pt x="960602" y="138861"/>
                </a:lnTo>
                <a:lnTo>
                  <a:pt x="455968" y="5063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977333" y="2484655"/>
            <a:ext cx="504634" cy="395503"/>
          </a:xfrm>
          <a:custGeom>
            <a:avLst/>
            <a:gdLst/>
            <a:ahLst/>
            <a:cxnLst/>
            <a:rect l="l" t="t" r="r" b="b"/>
            <a:pathLst>
              <a:path w="504634" h="395503">
                <a:moveTo>
                  <a:pt x="0" y="395503"/>
                </a:moveTo>
                <a:lnTo>
                  <a:pt x="504634" y="28016"/>
                </a:lnTo>
                <a:lnTo>
                  <a:pt x="504634" y="0"/>
                </a:lnTo>
                <a:lnTo>
                  <a:pt x="0" y="367499"/>
                </a:lnTo>
                <a:lnTo>
                  <a:pt x="0" y="3955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977333" y="2484655"/>
            <a:ext cx="504634" cy="395503"/>
          </a:xfrm>
          <a:custGeom>
            <a:avLst/>
            <a:gdLst/>
            <a:ahLst/>
            <a:cxnLst/>
            <a:rect l="l" t="t" r="r" b="b"/>
            <a:pathLst>
              <a:path w="504634" h="395503">
                <a:moveTo>
                  <a:pt x="0" y="395503"/>
                </a:moveTo>
                <a:lnTo>
                  <a:pt x="504634" y="28016"/>
                </a:lnTo>
                <a:lnTo>
                  <a:pt x="504634" y="0"/>
                </a:lnTo>
                <a:lnTo>
                  <a:pt x="0" y="367499"/>
                </a:lnTo>
                <a:lnTo>
                  <a:pt x="0" y="3955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533697" y="2196047"/>
            <a:ext cx="443636" cy="644334"/>
          </a:xfrm>
          <a:custGeom>
            <a:avLst/>
            <a:gdLst/>
            <a:ahLst/>
            <a:cxnLst/>
            <a:rect l="l" t="t" r="r" b="b"/>
            <a:pathLst>
              <a:path w="443636" h="644334">
                <a:moveTo>
                  <a:pt x="443636" y="119316"/>
                </a:moveTo>
                <a:lnTo>
                  <a:pt x="0" y="0"/>
                </a:lnTo>
                <a:lnTo>
                  <a:pt x="228" y="479590"/>
                </a:lnTo>
                <a:lnTo>
                  <a:pt x="443636" y="644334"/>
                </a:lnTo>
                <a:lnTo>
                  <a:pt x="443636" y="119316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533697" y="2196047"/>
            <a:ext cx="443636" cy="644334"/>
          </a:xfrm>
          <a:custGeom>
            <a:avLst/>
            <a:gdLst/>
            <a:ahLst/>
            <a:cxnLst/>
            <a:rect l="l" t="t" r="r" b="b"/>
            <a:pathLst>
              <a:path w="443636" h="644334">
                <a:moveTo>
                  <a:pt x="443636" y="119316"/>
                </a:moveTo>
                <a:lnTo>
                  <a:pt x="0" y="0"/>
                </a:lnTo>
                <a:lnTo>
                  <a:pt x="228" y="479590"/>
                </a:lnTo>
                <a:lnTo>
                  <a:pt x="443636" y="644334"/>
                </a:lnTo>
                <a:lnTo>
                  <a:pt x="443636" y="1193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533700" y="1966414"/>
            <a:ext cx="935748" cy="348449"/>
          </a:xfrm>
          <a:custGeom>
            <a:avLst/>
            <a:gdLst/>
            <a:ahLst/>
            <a:cxnLst/>
            <a:rect l="l" t="t" r="r" b="b"/>
            <a:pathLst>
              <a:path w="935748" h="348449">
                <a:moveTo>
                  <a:pt x="935748" y="65277"/>
                </a:moveTo>
                <a:lnTo>
                  <a:pt x="534568" y="0"/>
                </a:lnTo>
                <a:lnTo>
                  <a:pt x="0" y="229628"/>
                </a:lnTo>
                <a:lnTo>
                  <a:pt x="443636" y="348449"/>
                </a:lnTo>
                <a:lnTo>
                  <a:pt x="935748" y="65277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533700" y="1966414"/>
            <a:ext cx="935748" cy="348449"/>
          </a:xfrm>
          <a:custGeom>
            <a:avLst/>
            <a:gdLst/>
            <a:ahLst/>
            <a:cxnLst/>
            <a:rect l="l" t="t" r="r" b="b"/>
            <a:pathLst>
              <a:path w="935748" h="348449">
                <a:moveTo>
                  <a:pt x="935748" y="65277"/>
                </a:moveTo>
                <a:lnTo>
                  <a:pt x="534568" y="0"/>
                </a:lnTo>
                <a:lnTo>
                  <a:pt x="0" y="229628"/>
                </a:lnTo>
                <a:lnTo>
                  <a:pt x="443636" y="348449"/>
                </a:lnTo>
                <a:lnTo>
                  <a:pt x="935748" y="652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824416" y="2235170"/>
            <a:ext cx="226339" cy="79692"/>
          </a:xfrm>
          <a:custGeom>
            <a:avLst/>
            <a:gdLst/>
            <a:ahLst/>
            <a:cxnLst/>
            <a:rect l="l" t="t" r="r" b="b"/>
            <a:pathLst>
              <a:path w="226339" h="79692">
                <a:moveTo>
                  <a:pt x="226339" y="37439"/>
                </a:moveTo>
                <a:lnTo>
                  <a:pt x="76225" y="0"/>
                </a:lnTo>
                <a:lnTo>
                  <a:pt x="0" y="38734"/>
                </a:lnTo>
                <a:lnTo>
                  <a:pt x="152920" y="79692"/>
                </a:lnTo>
                <a:lnTo>
                  <a:pt x="226339" y="3743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824416" y="2235170"/>
            <a:ext cx="226339" cy="79692"/>
          </a:xfrm>
          <a:custGeom>
            <a:avLst/>
            <a:gdLst/>
            <a:ahLst/>
            <a:cxnLst/>
            <a:rect l="l" t="t" r="r" b="b"/>
            <a:pathLst>
              <a:path w="226339" h="79692">
                <a:moveTo>
                  <a:pt x="226339" y="37439"/>
                </a:moveTo>
                <a:lnTo>
                  <a:pt x="76225" y="0"/>
                </a:lnTo>
                <a:lnTo>
                  <a:pt x="0" y="38734"/>
                </a:lnTo>
                <a:lnTo>
                  <a:pt x="152920" y="79692"/>
                </a:lnTo>
                <a:lnTo>
                  <a:pt x="226339" y="374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901586" y="2196673"/>
            <a:ext cx="223202" cy="76542"/>
          </a:xfrm>
          <a:custGeom>
            <a:avLst/>
            <a:gdLst/>
            <a:ahLst/>
            <a:cxnLst/>
            <a:rect l="l" t="t" r="r" b="b"/>
            <a:pathLst>
              <a:path w="223202" h="76542">
                <a:moveTo>
                  <a:pt x="223202" y="34289"/>
                </a:moveTo>
                <a:lnTo>
                  <a:pt x="76238" y="0"/>
                </a:lnTo>
                <a:lnTo>
                  <a:pt x="0" y="38734"/>
                </a:lnTo>
                <a:lnTo>
                  <a:pt x="149771" y="76542"/>
                </a:lnTo>
                <a:lnTo>
                  <a:pt x="223202" y="3428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901586" y="2196673"/>
            <a:ext cx="223202" cy="76542"/>
          </a:xfrm>
          <a:custGeom>
            <a:avLst/>
            <a:gdLst/>
            <a:ahLst/>
            <a:cxnLst/>
            <a:rect l="l" t="t" r="r" b="b"/>
            <a:pathLst>
              <a:path w="223202" h="76542">
                <a:moveTo>
                  <a:pt x="223202" y="34289"/>
                </a:moveTo>
                <a:lnTo>
                  <a:pt x="76238" y="0"/>
                </a:lnTo>
                <a:lnTo>
                  <a:pt x="0" y="38734"/>
                </a:lnTo>
                <a:lnTo>
                  <a:pt x="149771" y="76542"/>
                </a:lnTo>
                <a:lnTo>
                  <a:pt x="223202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977833" y="2157945"/>
            <a:ext cx="225552" cy="74206"/>
          </a:xfrm>
          <a:custGeom>
            <a:avLst/>
            <a:gdLst/>
            <a:ahLst/>
            <a:cxnLst/>
            <a:rect l="l" t="t" r="r" b="b"/>
            <a:pathLst>
              <a:path w="225551" h="74206">
                <a:moveTo>
                  <a:pt x="225551" y="31953"/>
                </a:moveTo>
                <a:lnTo>
                  <a:pt x="76238" y="0"/>
                </a:lnTo>
                <a:lnTo>
                  <a:pt x="0" y="38735"/>
                </a:lnTo>
                <a:lnTo>
                  <a:pt x="152120" y="74206"/>
                </a:lnTo>
                <a:lnTo>
                  <a:pt x="225551" y="319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5977833" y="2157945"/>
            <a:ext cx="225552" cy="74206"/>
          </a:xfrm>
          <a:custGeom>
            <a:avLst/>
            <a:gdLst/>
            <a:ahLst/>
            <a:cxnLst/>
            <a:rect l="l" t="t" r="r" b="b"/>
            <a:pathLst>
              <a:path w="225551" h="74206">
                <a:moveTo>
                  <a:pt x="225551" y="31953"/>
                </a:moveTo>
                <a:lnTo>
                  <a:pt x="76238" y="0"/>
                </a:lnTo>
                <a:lnTo>
                  <a:pt x="0" y="38735"/>
                </a:lnTo>
                <a:lnTo>
                  <a:pt x="152120" y="74206"/>
                </a:lnTo>
                <a:lnTo>
                  <a:pt x="225551" y="319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5977552" y="2031692"/>
            <a:ext cx="491896" cy="808405"/>
          </a:xfrm>
          <a:custGeom>
            <a:avLst/>
            <a:gdLst/>
            <a:ahLst/>
            <a:cxnLst/>
            <a:rect l="l" t="t" r="r" b="b"/>
            <a:pathLst>
              <a:path w="491896" h="808405">
                <a:moveTo>
                  <a:pt x="491896" y="0"/>
                </a:moveTo>
                <a:lnTo>
                  <a:pt x="0" y="284162"/>
                </a:lnTo>
                <a:lnTo>
                  <a:pt x="685" y="808405"/>
                </a:lnTo>
                <a:lnTo>
                  <a:pt x="491820" y="447649"/>
                </a:lnTo>
                <a:lnTo>
                  <a:pt x="49189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977552" y="2031692"/>
            <a:ext cx="491896" cy="808405"/>
          </a:xfrm>
          <a:custGeom>
            <a:avLst/>
            <a:gdLst/>
            <a:ahLst/>
            <a:cxnLst/>
            <a:rect l="l" t="t" r="r" b="b"/>
            <a:pathLst>
              <a:path w="491896" h="808405">
                <a:moveTo>
                  <a:pt x="491896" y="0"/>
                </a:moveTo>
                <a:lnTo>
                  <a:pt x="0" y="284162"/>
                </a:lnTo>
                <a:lnTo>
                  <a:pt x="685" y="808405"/>
                </a:lnTo>
                <a:lnTo>
                  <a:pt x="491820" y="447649"/>
                </a:lnTo>
                <a:lnTo>
                  <a:pt x="4918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533929" y="2675644"/>
            <a:ext cx="443407" cy="164744"/>
          </a:xfrm>
          <a:custGeom>
            <a:avLst/>
            <a:gdLst/>
            <a:ahLst/>
            <a:cxnLst/>
            <a:rect l="l" t="t" r="r" b="b"/>
            <a:pathLst>
              <a:path w="443407" h="164744">
                <a:moveTo>
                  <a:pt x="443407" y="16474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533877" y="2555744"/>
            <a:ext cx="443458" cy="153390"/>
          </a:xfrm>
          <a:custGeom>
            <a:avLst/>
            <a:gdLst/>
            <a:ahLst/>
            <a:cxnLst/>
            <a:rect l="l" t="t" r="r" b="b"/>
            <a:pathLst>
              <a:path w="443458" h="153390">
                <a:moveTo>
                  <a:pt x="443458" y="15339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533801" y="2435843"/>
            <a:ext cx="443534" cy="142024"/>
          </a:xfrm>
          <a:custGeom>
            <a:avLst/>
            <a:gdLst/>
            <a:ahLst/>
            <a:cxnLst/>
            <a:rect l="l" t="t" r="r" b="b"/>
            <a:pathLst>
              <a:path w="443534" h="142024">
                <a:moveTo>
                  <a:pt x="443534" y="14202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533751" y="2315942"/>
            <a:ext cx="443585" cy="130670"/>
          </a:xfrm>
          <a:custGeom>
            <a:avLst/>
            <a:gdLst/>
            <a:ahLst/>
            <a:cxnLst/>
            <a:rect l="l" t="t" r="r" b="b"/>
            <a:pathLst>
              <a:path w="443585" h="130670">
                <a:moveTo>
                  <a:pt x="443585" y="13067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533700" y="2196042"/>
            <a:ext cx="443636" cy="119316"/>
          </a:xfrm>
          <a:custGeom>
            <a:avLst/>
            <a:gdLst/>
            <a:ahLst/>
            <a:cxnLst/>
            <a:rect l="l" t="t" r="r" b="b"/>
            <a:pathLst>
              <a:path w="443636" h="119316">
                <a:moveTo>
                  <a:pt x="443636" y="1193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977337" y="2374592"/>
            <a:ext cx="492213" cy="334543"/>
          </a:xfrm>
          <a:custGeom>
            <a:avLst/>
            <a:gdLst/>
            <a:ahLst/>
            <a:cxnLst/>
            <a:rect l="l" t="t" r="r" b="b"/>
            <a:pathLst>
              <a:path w="492213" h="334543">
                <a:moveTo>
                  <a:pt x="0" y="334543"/>
                </a:moveTo>
                <a:lnTo>
                  <a:pt x="4922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977336" y="2262667"/>
            <a:ext cx="492302" cy="315201"/>
          </a:xfrm>
          <a:custGeom>
            <a:avLst/>
            <a:gdLst/>
            <a:ahLst/>
            <a:cxnLst/>
            <a:rect l="l" t="t" r="r" b="b"/>
            <a:pathLst>
              <a:path w="492302" h="315201">
                <a:moveTo>
                  <a:pt x="0" y="315201"/>
                </a:moveTo>
                <a:lnTo>
                  <a:pt x="4923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977336" y="2150754"/>
            <a:ext cx="492404" cy="295859"/>
          </a:xfrm>
          <a:custGeom>
            <a:avLst/>
            <a:gdLst/>
            <a:ahLst/>
            <a:cxnLst/>
            <a:rect l="l" t="t" r="r" b="b"/>
            <a:pathLst>
              <a:path w="492404" h="295859">
                <a:moveTo>
                  <a:pt x="0" y="295859"/>
                </a:moveTo>
                <a:lnTo>
                  <a:pt x="4924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610357" y="2585678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705175" y="2615003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797402" y="2646892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889617" y="2678795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610357" y="2338510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705175" y="2367238"/>
            <a:ext cx="0" cy="119646"/>
          </a:xfrm>
          <a:custGeom>
            <a:avLst/>
            <a:gdLst/>
            <a:ahLst/>
            <a:cxnLst/>
            <a:rect l="l" t="t" r="r" b="b"/>
            <a:pathLst>
              <a:path h="119646">
                <a:moveTo>
                  <a:pt x="0" y="0"/>
                </a:moveTo>
                <a:lnTo>
                  <a:pt x="0" y="1196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5797402" y="2393248"/>
            <a:ext cx="0" cy="122339"/>
          </a:xfrm>
          <a:custGeom>
            <a:avLst/>
            <a:gdLst/>
            <a:ahLst/>
            <a:cxnLst/>
            <a:rect l="l" t="t" r="r" b="b"/>
            <a:pathLst>
              <a:path h="122339">
                <a:moveTo>
                  <a:pt x="0" y="0"/>
                </a:moveTo>
                <a:lnTo>
                  <a:pt x="0" y="1223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5889617" y="2421924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6050755" y="2276230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6107308" y="2369397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6107308" y="2622457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6240074" y="2288626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6240074" y="2532020"/>
            <a:ext cx="0" cy="111404"/>
          </a:xfrm>
          <a:custGeom>
            <a:avLst/>
            <a:gdLst/>
            <a:ahLst/>
            <a:cxnLst/>
            <a:rect l="l" t="t" r="r" b="b"/>
            <a:pathLst>
              <a:path h="111404">
                <a:moveTo>
                  <a:pt x="0" y="0"/>
                </a:moveTo>
                <a:lnTo>
                  <a:pt x="0" y="1114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6361270" y="2219689"/>
            <a:ext cx="0" cy="112356"/>
          </a:xfrm>
          <a:custGeom>
            <a:avLst/>
            <a:gdLst/>
            <a:ahLst/>
            <a:cxnLst/>
            <a:rect l="l" t="t" r="r" b="b"/>
            <a:pathLst>
              <a:path h="112356">
                <a:moveTo>
                  <a:pt x="0" y="0"/>
                </a:moveTo>
                <a:lnTo>
                  <a:pt x="0" y="112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6377475" y="2206202"/>
            <a:ext cx="0" cy="112356"/>
          </a:xfrm>
          <a:custGeom>
            <a:avLst/>
            <a:gdLst/>
            <a:ahLst/>
            <a:cxnLst/>
            <a:rect l="l" t="t" r="r" b="b"/>
            <a:pathLst>
              <a:path h="112356">
                <a:moveTo>
                  <a:pt x="0" y="0"/>
                </a:moveTo>
                <a:lnTo>
                  <a:pt x="0" y="112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6361270" y="2450537"/>
            <a:ext cx="0" cy="104254"/>
          </a:xfrm>
          <a:custGeom>
            <a:avLst/>
            <a:gdLst/>
            <a:ahLst/>
            <a:cxnLst/>
            <a:rect l="l" t="t" r="r" b="b"/>
            <a:pathLst>
              <a:path h="104254">
                <a:moveTo>
                  <a:pt x="0" y="0"/>
                </a:moveTo>
                <a:lnTo>
                  <a:pt x="0" y="1042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6377475" y="2437038"/>
            <a:ext cx="0" cy="104267"/>
          </a:xfrm>
          <a:custGeom>
            <a:avLst/>
            <a:gdLst/>
            <a:ahLst/>
            <a:cxnLst/>
            <a:rect l="l" t="t" r="r" b="b"/>
            <a:pathLst>
              <a:path h="104267">
                <a:moveTo>
                  <a:pt x="0" y="0"/>
                </a:moveTo>
                <a:lnTo>
                  <a:pt x="0" y="1042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6129952" y="2232148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6202405" y="2186492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6278224" y="2144111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6345585" y="2110191"/>
            <a:ext cx="0" cy="108305"/>
          </a:xfrm>
          <a:custGeom>
            <a:avLst/>
            <a:gdLst/>
            <a:ahLst/>
            <a:cxnLst/>
            <a:rect l="l" t="t" r="r" b="b"/>
            <a:pathLst>
              <a:path h="108305">
                <a:moveTo>
                  <a:pt x="0" y="0"/>
                </a:moveTo>
                <a:lnTo>
                  <a:pt x="0" y="108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6412959" y="2067086"/>
            <a:ext cx="0" cy="115468"/>
          </a:xfrm>
          <a:custGeom>
            <a:avLst/>
            <a:gdLst/>
            <a:ahLst/>
            <a:cxnLst/>
            <a:rect l="l" t="t" r="r" b="b"/>
            <a:pathLst>
              <a:path h="115468">
                <a:moveTo>
                  <a:pt x="0" y="0"/>
                </a:moveTo>
                <a:lnTo>
                  <a:pt x="0" y="1154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6050755" y="2530865"/>
            <a:ext cx="0" cy="122351"/>
          </a:xfrm>
          <a:custGeom>
            <a:avLst/>
            <a:gdLst/>
            <a:ahLst/>
            <a:cxnLst/>
            <a:rect l="l" t="t" r="r" b="b"/>
            <a:pathLst>
              <a:path h="122351">
                <a:moveTo>
                  <a:pt x="0" y="0"/>
                </a:moveTo>
                <a:lnTo>
                  <a:pt x="0" y="122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6129952" y="2481817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6202405" y="2431601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6278224" y="2384471"/>
            <a:ext cx="0" cy="122364"/>
          </a:xfrm>
          <a:custGeom>
            <a:avLst/>
            <a:gdLst/>
            <a:ahLst/>
            <a:cxnLst/>
            <a:rect l="l" t="t" r="r" b="b"/>
            <a:pathLst>
              <a:path h="122364">
                <a:moveTo>
                  <a:pt x="0" y="0"/>
                </a:moveTo>
                <a:lnTo>
                  <a:pt x="0" y="122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6345585" y="2346322"/>
            <a:ext cx="0" cy="108305"/>
          </a:xfrm>
          <a:custGeom>
            <a:avLst/>
            <a:gdLst/>
            <a:ahLst/>
            <a:cxnLst/>
            <a:rect l="l" t="t" r="r" b="b"/>
            <a:pathLst>
              <a:path h="108305">
                <a:moveTo>
                  <a:pt x="0" y="0"/>
                </a:moveTo>
                <a:lnTo>
                  <a:pt x="0" y="108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6412959" y="2298989"/>
            <a:ext cx="0" cy="115481"/>
          </a:xfrm>
          <a:custGeom>
            <a:avLst/>
            <a:gdLst/>
            <a:ahLst/>
            <a:cxnLst/>
            <a:rect l="l" t="t" r="r" b="b"/>
            <a:pathLst>
              <a:path h="115481">
                <a:moveTo>
                  <a:pt x="0" y="0"/>
                </a:moveTo>
                <a:lnTo>
                  <a:pt x="0" y="1154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673425" y="2480548"/>
            <a:ext cx="0" cy="119303"/>
          </a:xfrm>
          <a:custGeom>
            <a:avLst/>
            <a:gdLst/>
            <a:ahLst/>
            <a:cxnLst/>
            <a:rect l="l" t="t" r="r" b="b"/>
            <a:pathLst>
              <a:path h="119303">
                <a:moveTo>
                  <a:pt x="0" y="0"/>
                </a:moveTo>
                <a:lnTo>
                  <a:pt x="0" y="1193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823298" y="2528554"/>
            <a:ext cx="0" cy="119291"/>
          </a:xfrm>
          <a:custGeom>
            <a:avLst/>
            <a:gdLst/>
            <a:ahLst/>
            <a:cxnLst/>
            <a:rect l="l" t="t" r="r" b="b"/>
            <a:pathLst>
              <a:path h="119291">
                <a:moveTo>
                  <a:pt x="0" y="0"/>
                </a:moveTo>
                <a:lnTo>
                  <a:pt x="0" y="119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673425" y="2233622"/>
            <a:ext cx="0" cy="123469"/>
          </a:xfrm>
          <a:custGeom>
            <a:avLst/>
            <a:gdLst/>
            <a:ahLst/>
            <a:cxnLst/>
            <a:rect l="l" t="t" r="r" b="b"/>
            <a:pathLst>
              <a:path h="123469">
                <a:moveTo>
                  <a:pt x="0" y="0"/>
                </a:moveTo>
                <a:lnTo>
                  <a:pt x="0" y="1234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823298" y="2273932"/>
            <a:ext cx="0" cy="119291"/>
          </a:xfrm>
          <a:custGeom>
            <a:avLst/>
            <a:gdLst/>
            <a:ahLst/>
            <a:cxnLst/>
            <a:rect l="l" t="t" r="r" b="b"/>
            <a:pathLst>
              <a:path h="119291">
                <a:moveTo>
                  <a:pt x="0" y="0"/>
                </a:moveTo>
                <a:lnTo>
                  <a:pt x="0" y="119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687269" y="2068413"/>
            <a:ext cx="226745" cy="87020"/>
          </a:xfrm>
          <a:custGeom>
            <a:avLst/>
            <a:gdLst/>
            <a:ahLst/>
            <a:cxnLst/>
            <a:rect l="l" t="t" r="r" b="b"/>
            <a:pathLst>
              <a:path w="226745" h="87020">
                <a:moveTo>
                  <a:pt x="226745" y="19011"/>
                </a:moveTo>
                <a:lnTo>
                  <a:pt x="129082" y="0"/>
                </a:lnTo>
                <a:lnTo>
                  <a:pt x="0" y="62103"/>
                </a:lnTo>
                <a:lnTo>
                  <a:pt x="93040" y="87020"/>
                </a:lnTo>
                <a:lnTo>
                  <a:pt x="226745" y="1901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5687269" y="2068413"/>
            <a:ext cx="226745" cy="87020"/>
          </a:xfrm>
          <a:custGeom>
            <a:avLst/>
            <a:gdLst/>
            <a:ahLst/>
            <a:cxnLst/>
            <a:rect l="l" t="t" r="r" b="b"/>
            <a:pathLst>
              <a:path w="226745" h="87020">
                <a:moveTo>
                  <a:pt x="226745" y="19011"/>
                </a:moveTo>
                <a:lnTo>
                  <a:pt x="129082" y="0"/>
                </a:lnTo>
                <a:lnTo>
                  <a:pt x="0" y="62103"/>
                </a:lnTo>
                <a:lnTo>
                  <a:pt x="93040" y="87020"/>
                </a:lnTo>
                <a:lnTo>
                  <a:pt x="226745" y="190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5780309" y="2087426"/>
            <a:ext cx="134645" cy="173101"/>
          </a:xfrm>
          <a:custGeom>
            <a:avLst/>
            <a:gdLst/>
            <a:ahLst/>
            <a:cxnLst/>
            <a:rect l="l" t="t" r="r" b="b"/>
            <a:pathLst>
              <a:path w="134645" h="173100">
                <a:moveTo>
                  <a:pt x="133705" y="0"/>
                </a:moveTo>
                <a:lnTo>
                  <a:pt x="0" y="68008"/>
                </a:lnTo>
                <a:lnTo>
                  <a:pt x="114" y="173101"/>
                </a:lnTo>
                <a:lnTo>
                  <a:pt x="134645" y="105308"/>
                </a:lnTo>
                <a:lnTo>
                  <a:pt x="13370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5780309" y="2087426"/>
            <a:ext cx="134645" cy="173101"/>
          </a:xfrm>
          <a:custGeom>
            <a:avLst/>
            <a:gdLst/>
            <a:ahLst/>
            <a:cxnLst/>
            <a:rect l="l" t="t" r="r" b="b"/>
            <a:pathLst>
              <a:path w="134645" h="173100">
                <a:moveTo>
                  <a:pt x="133705" y="0"/>
                </a:moveTo>
                <a:lnTo>
                  <a:pt x="134645" y="105308"/>
                </a:lnTo>
                <a:lnTo>
                  <a:pt x="114" y="173101"/>
                </a:lnTo>
                <a:lnTo>
                  <a:pt x="0" y="68008"/>
                </a:lnTo>
                <a:lnTo>
                  <a:pt x="1337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5687274" y="2130518"/>
            <a:ext cx="93154" cy="130009"/>
          </a:xfrm>
          <a:custGeom>
            <a:avLst/>
            <a:gdLst/>
            <a:ahLst/>
            <a:cxnLst/>
            <a:rect l="l" t="t" r="r" b="b"/>
            <a:pathLst>
              <a:path w="93154" h="130009">
                <a:moveTo>
                  <a:pt x="0" y="0"/>
                </a:moveTo>
                <a:lnTo>
                  <a:pt x="927" y="105410"/>
                </a:lnTo>
                <a:lnTo>
                  <a:pt x="93154" y="130009"/>
                </a:lnTo>
                <a:lnTo>
                  <a:pt x="93040" y="24917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5687274" y="2130518"/>
            <a:ext cx="93154" cy="130009"/>
          </a:xfrm>
          <a:custGeom>
            <a:avLst/>
            <a:gdLst/>
            <a:ahLst/>
            <a:cxnLst/>
            <a:rect l="l" t="t" r="r" b="b"/>
            <a:pathLst>
              <a:path w="93154" h="130009">
                <a:moveTo>
                  <a:pt x="0" y="0"/>
                </a:moveTo>
                <a:lnTo>
                  <a:pt x="927" y="105410"/>
                </a:lnTo>
                <a:lnTo>
                  <a:pt x="93154" y="130009"/>
                </a:lnTo>
                <a:lnTo>
                  <a:pt x="93040" y="2491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5851499" y="208974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5851499" y="208974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812704" y="208095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812704" y="2080954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5794462" y="2115466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5794462" y="2115466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5783841" y="209606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89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89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5783841" y="209606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89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89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5819613" y="210275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5819613" y="210275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5756109" y="2107338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75" y="6426"/>
                </a:lnTo>
                <a:lnTo>
                  <a:pt x="17475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5756109" y="2107338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75" y="1854"/>
                </a:lnTo>
                <a:lnTo>
                  <a:pt x="17475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5727261" y="212122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5727261" y="212122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5766374" y="212832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5766374" y="212832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5963166" y="1965803"/>
            <a:ext cx="201269" cy="77228"/>
          </a:xfrm>
          <a:custGeom>
            <a:avLst/>
            <a:gdLst/>
            <a:ahLst/>
            <a:cxnLst/>
            <a:rect l="l" t="t" r="r" b="b"/>
            <a:pathLst>
              <a:path w="201269" h="77228">
                <a:moveTo>
                  <a:pt x="201269" y="16865"/>
                </a:moveTo>
                <a:lnTo>
                  <a:pt x="114579" y="0"/>
                </a:lnTo>
                <a:lnTo>
                  <a:pt x="0" y="55117"/>
                </a:lnTo>
                <a:lnTo>
                  <a:pt x="82575" y="77228"/>
                </a:lnTo>
                <a:lnTo>
                  <a:pt x="201269" y="168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5963166" y="1965803"/>
            <a:ext cx="201269" cy="77228"/>
          </a:xfrm>
          <a:custGeom>
            <a:avLst/>
            <a:gdLst/>
            <a:ahLst/>
            <a:cxnLst/>
            <a:rect l="l" t="t" r="r" b="b"/>
            <a:pathLst>
              <a:path w="201269" h="77228">
                <a:moveTo>
                  <a:pt x="201269" y="16865"/>
                </a:moveTo>
                <a:lnTo>
                  <a:pt x="114579" y="0"/>
                </a:lnTo>
                <a:lnTo>
                  <a:pt x="0" y="55117"/>
                </a:lnTo>
                <a:lnTo>
                  <a:pt x="82575" y="77228"/>
                </a:lnTo>
                <a:lnTo>
                  <a:pt x="201269" y="168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6045741" y="1982670"/>
            <a:ext cx="119532" cy="153657"/>
          </a:xfrm>
          <a:custGeom>
            <a:avLst/>
            <a:gdLst/>
            <a:ahLst/>
            <a:cxnLst/>
            <a:rect l="l" t="t" r="r" b="b"/>
            <a:pathLst>
              <a:path w="119532" h="153657">
                <a:moveTo>
                  <a:pt x="118694" y="0"/>
                </a:moveTo>
                <a:lnTo>
                  <a:pt x="0" y="60363"/>
                </a:lnTo>
                <a:lnTo>
                  <a:pt x="101" y="153657"/>
                </a:lnTo>
                <a:lnTo>
                  <a:pt x="119532" y="93484"/>
                </a:lnTo>
                <a:lnTo>
                  <a:pt x="11869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6045741" y="1982670"/>
            <a:ext cx="119532" cy="153657"/>
          </a:xfrm>
          <a:custGeom>
            <a:avLst/>
            <a:gdLst/>
            <a:ahLst/>
            <a:cxnLst/>
            <a:rect l="l" t="t" r="r" b="b"/>
            <a:pathLst>
              <a:path w="119532" h="153657">
                <a:moveTo>
                  <a:pt x="118694" y="0"/>
                </a:moveTo>
                <a:lnTo>
                  <a:pt x="119532" y="93484"/>
                </a:lnTo>
                <a:lnTo>
                  <a:pt x="101" y="153657"/>
                </a:lnTo>
                <a:lnTo>
                  <a:pt x="0" y="60363"/>
                </a:lnTo>
                <a:lnTo>
                  <a:pt x="11869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5963164" y="2020921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6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88" y="22110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5963164" y="2020921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6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88" y="2211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6108938" y="1984732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38"/>
                </a:lnTo>
                <a:lnTo>
                  <a:pt x="12052" y="0"/>
                </a:lnTo>
                <a:lnTo>
                  <a:pt x="3479" y="0"/>
                </a:lnTo>
                <a:lnTo>
                  <a:pt x="0" y="1638"/>
                </a:lnTo>
                <a:lnTo>
                  <a:pt x="0" y="5689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689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6108938" y="1984732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689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38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6074510" y="197692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50"/>
                </a:lnTo>
                <a:lnTo>
                  <a:pt x="12039" y="0"/>
                </a:lnTo>
                <a:lnTo>
                  <a:pt x="3467" y="0"/>
                </a:lnTo>
                <a:lnTo>
                  <a:pt x="0" y="1650"/>
                </a:lnTo>
                <a:lnTo>
                  <a:pt x="0" y="5702"/>
                </a:lnTo>
                <a:lnTo>
                  <a:pt x="3467" y="7353"/>
                </a:lnTo>
                <a:lnTo>
                  <a:pt x="12039" y="7353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6074510" y="197692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702"/>
                </a:lnTo>
                <a:lnTo>
                  <a:pt x="12039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67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6058304" y="2007567"/>
            <a:ext cx="15532" cy="7353"/>
          </a:xfrm>
          <a:custGeom>
            <a:avLst/>
            <a:gdLst/>
            <a:ahLst/>
            <a:cxnLst/>
            <a:rect l="l" t="t" r="r" b="b"/>
            <a:pathLst>
              <a:path w="15532" h="7353">
                <a:moveTo>
                  <a:pt x="15532" y="3670"/>
                </a:moveTo>
                <a:lnTo>
                  <a:pt x="15532" y="1638"/>
                </a:lnTo>
                <a:lnTo>
                  <a:pt x="12052" y="0"/>
                </a:lnTo>
                <a:lnTo>
                  <a:pt x="3479" y="0"/>
                </a:lnTo>
                <a:lnTo>
                  <a:pt x="0" y="1638"/>
                </a:lnTo>
                <a:lnTo>
                  <a:pt x="0" y="5689"/>
                </a:lnTo>
                <a:lnTo>
                  <a:pt x="3479" y="7353"/>
                </a:lnTo>
                <a:lnTo>
                  <a:pt x="12052" y="7353"/>
                </a:lnTo>
                <a:lnTo>
                  <a:pt x="15532" y="5689"/>
                </a:lnTo>
                <a:lnTo>
                  <a:pt x="15532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6058304" y="2007567"/>
            <a:ext cx="15532" cy="7353"/>
          </a:xfrm>
          <a:custGeom>
            <a:avLst/>
            <a:gdLst/>
            <a:ahLst/>
            <a:cxnLst/>
            <a:rect l="l" t="t" r="r" b="b"/>
            <a:pathLst>
              <a:path w="15532" h="7353">
                <a:moveTo>
                  <a:pt x="15532" y="3670"/>
                </a:moveTo>
                <a:lnTo>
                  <a:pt x="15532" y="5689"/>
                </a:lnTo>
                <a:lnTo>
                  <a:pt x="12052" y="7353"/>
                </a:lnTo>
                <a:lnTo>
                  <a:pt x="7772" y="7353"/>
                </a:lnTo>
                <a:lnTo>
                  <a:pt x="3479" y="7353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79" y="0"/>
                </a:lnTo>
                <a:lnTo>
                  <a:pt x="7772" y="0"/>
                </a:lnTo>
                <a:lnTo>
                  <a:pt x="12052" y="0"/>
                </a:lnTo>
                <a:lnTo>
                  <a:pt x="15532" y="1638"/>
                </a:lnTo>
                <a:lnTo>
                  <a:pt x="15532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6048894" y="199033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39" y="0"/>
                </a:lnTo>
                <a:lnTo>
                  <a:pt x="3467" y="0"/>
                </a:lnTo>
                <a:lnTo>
                  <a:pt x="0" y="1651"/>
                </a:lnTo>
                <a:lnTo>
                  <a:pt x="0" y="5702"/>
                </a:lnTo>
                <a:lnTo>
                  <a:pt x="3467" y="7353"/>
                </a:lnTo>
                <a:lnTo>
                  <a:pt x="12039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6048894" y="199033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39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67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6080630" y="1996283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79" y="0"/>
                </a:lnTo>
                <a:lnTo>
                  <a:pt x="0" y="1650"/>
                </a:lnTo>
                <a:lnTo>
                  <a:pt x="0" y="5702"/>
                </a:lnTo>
                <a:lnTo>
                  <a:pt x="3479" y="7340"/>
                </a:lnTo>
                <a:lnTo>
                  <a:pt x="12052" y="7340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6080630" y="1996283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5702"/>
                </a:lnTo>
                <a:lnTo>
                  <a:pt x="12052" y="7340"/>
                </a:lnTo>
                <a:lnTo>
                  <a:pt x="7759" y="7340"/>
                </a:lnTo>
                <a:lnTo>
                  <a:pt x="3479" y="7340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6024256" y="2000347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79" y="0"/>
                </a:lnTo>
                <a:lnTo>
                  <a:pt x="0" y="1650"/>
                </a:lnTo>
                <a:lnTo>
                  <a:pt x="0" y="5702"/>
                </a:lnTo>
                <a:lnTo>
                  <a:pt x="3479" y="7340"/>
                </a:lnTo>
                <a:lnTo>
                  <a:pt x="12052" y="7340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6024256" y="2000347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5702"/>
                </a:lnTo>
                <a:lnTo>
                  <a:pt x="12052" y="7340"/>
                </a:lnTo>
                <a:lnTo>
                  <a:pt x="7759" y="7340"/>
                </a:lnTo>
                <a:lnTo>
                  <a:pt x="3479" y="7340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5998653" y="2012675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52" y="0"/>
                </a:lnTo>
                <a:lnTo>
                  <a:pt x="3467" y="0"/>
                </a:lnTo>
                <a:lnTo>
                  <a:pt x="0" y="1651"/>
                </a:lnTo>
                <a:lnTo>
                  <a:pt x="0" y="5702"/>
                </a:lnTo>
                <a:lnTo>
                  <a:pt x="3467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5998653" y="2012675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67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6033377" y="2018985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1638"/>
                </a:lnTo>
                <a:lnTo>
                  <a:pt x="12039" y="0"/>
                </a:lnTo>
                <a:lnTo>
                  <a:pt x="3467" y="0"/>
                </a:lnTo>
                <a:lnTo>
                  <a:pt x="0" y="1638"/>
                </a:lnTo>
                <a:lnTo>
                  <a:pt x="0" y="5689"/>
                </a:lnTo>
                <a:lnTo>
                  <a:pt x="3467" y="7340"/>
                </a:lnTo>
                <a:lnTo>
                  <a:pt x="12039" y="7340"/>
                </a:lnTo>
                <a:lnTo>
                  <a:pt x="15519" y="5689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6033377" y="2018985"/>
            <a:ext cx="15519" cy="7340"/>
          </a:xfrm>
          <a:custGeom>
            <a:avLst/>
            <a:gdLst/>
            <a:ahLst/>
            <a:cxnLst/>
            <a:rect l="l" t="t" r="r" b="b"/>
            <a:pathLst>
              <a:path w="15519" h="7340">
                <a:moveTo>
                  <a:pt x="15519" y="3670"/>
                </a:moveTo>
                <a:lnTo>
                  <a:pt x="15519" y="5689"/>
                </a:lnTo>
                <a:lnTo>
                  <a:pt x="12039" y="7340"/>
                </a:lnTo>
                <a:lnTo>
                  <a:pt x="7759" y="7340"/>
                </a:lnTo>
                <a:lnTo>
                  <a:pt x="3467" y="7340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67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38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6059707" y="1985933"/>
            <a:ext cx="201256" cy="77228"/>
          </a:xfrm>
          <a:custGeom>
            <a:avLst/>
            <a:gdLst/>
            <a:ahLst/>
            <a:cxnLst/>
            <a:rect l="l" t="t" r="r" b="b"/>
            <a:pathLst>
              <a:path w="201256" h="77228">
                <a:moveTo>
                  <a:pt x="201256" y="16865"/>
                </a:moveTo>
                <a:lnTo>
                  <a:pt x="114579" y="0"/>
                </a:lnTo>
                <a:lnTo>
                  <a:pt x="0" y="55130"/>
                </a:lnTo>
                <a:lnTo>
                  <a:pt x="82588" y="77228"/>
                </a:lnTo>
                <a:lnTo>
                  <a:pt x="201256" y="168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6059707" y="1985933"/>
            <a:ext cx="201256" cy="77228"/>
          </a:xfrm>
          <a:custGeom>
            <a:avLst/>
            <a:gdLst/>
            <a:ahLst/>
            <a:cxnLst/>
            <a:rect l="l" t="t" r="r" b="b"/>
            <a:pathLst>
              <a:path w="201256" h="77228">
                <a:moveTo>
                  <a:pt x="201256" y="16865"/>
                </a:moveTo>
                <a:lnTo>
                  <a:pt x="114579" y="0"/>
                </a:lnTo>
                <a:lnTo>
                  <a:pt x="0" y="55130"/>
                </a:lnTo>
                <a:lnTo>
                  <a:pt x="82588" y="77228"/>
                </a:lnTo>
                <a:lnTo>
                  <a:pt x="201256" y="168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6142296" y="2002799"/>
            <a:ext cx="119519" cy="153657"/>
          </a:xfrm>
          <a:custGeom>
            <a:avLst/>
            <a:gdLst/>
            <a:ahLst/>
            <a:cxnLst/>
            <a:rect l="l" t="t" r="r" b="b"/>
            <a:pathLst>
              <a:path w="119519" h="153657">
                <a:moveTo>
                  <a:pt x="118668" y="0"/>
                </a:moveTo>
                <a:lnTo>
                  <a:pt x="0" y="60363"/>
                </a:lnTo>
                <a:lnTo>
                  <a:pt x="88" y="153657"/>
                </a:lnTo>
                <a:lnTo>
                  <a:pt x="119519" y="93484"/>
                </a:lnTo>
                <a:lnTo>
                  <a:pt x="11866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6142296" y="2002799"/>
            <a:ext cx="119519" cy="153657"/>
          </a:xfrm>
          <a:custGeom>
            <a:avLst/>
            <a:gdLst/>
            <a:ahLst/>
            <a:cxnLst/>
            <a:rect l="l" t="t" r="r" b="b"/>
            <a:pathLst>
              <a:path w="119519" h="153657">
                <a:moveTo>
                  <a:pt x="118668" y="0"/>
                </a:moveTo>
                <a:lnTo>
                  <a:pt x="119519" y="93484"/>
                </a:lnTo>
                <a:lnTo>
                  <a:pt x="88" y="153657"/>
                </a:lnTo>
                <a:lnTo>
                  <a:pt x="0" y="60363"/>
                </a:lnTo>
                <a:lnTo>
                  <a:pt x="1186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6059708" y="2041058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6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88" y="22110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6059708" y="2041058"/>
            <a:ext cx="82677" cy="115404"/>
          </a:xfrm>
          <a:custGeom>
            <a:avLst/>
            <a:gdLst/>
            <a:ahLst/>
            <a:cxnLst/>
            <a:rect l="l" t="t" r="r" b="b"/>
            <a:pathLst>
              <a:path w="82676" h="115404">
                <a:moveTo>
                  <a:pt x="0" y="0"/>
                </a:moveTo>
                <a:lnTo>
                  <a:pt x="812" y="93560"/>
                </a:lnTo>
                <a:lnTo>
                  <a:pt x="82677" y="115404"/>
                </a:lnTo>
                <a:lnTo>
                  <a:pt x="82588" y="2211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6205481" y="2004849"/>
            <a:ext cx="15519" cy="7366"/>
          </a:xfrm>
          <a:custGeom>
            <a:avLst/>
            <a:gdLst/>
            <a:ahLst/>
            <a:cxnLst/>
            <a:rect l="l" t="t" r="r" b="b"/>
            <a:pathLst>
              <a:path w="15519" h="7366">
                <a:moveTo>
                  <a:pt x="15519" y="3683"/>
                </a:moveTo>
                <a:lnTo>
                  <a:pt x="15519" y="1651"/>
                </a:lnTo>
                <a:lnTo>
                  <a:pt x="12039" y="0"/>
                </a:lnTo>
                <a:lnTo>
                  <a:pt x="3479" y="0"/>
                </a:lnTo>
                <a:lnTo>
                  <a:pt x="0" y="1651"/>
                </a:lnTo>
                <a:lnTo>
                  <a:pt x="0" y="5715"/>
                </a:lnTo>
                <a:lnTo>
                  <a:pt x="3479" y="7366"/>
                </a:lnTo>
                <a:lnTo>
                  <a:pt x="12039" y="7366"/>
                </a:lnTo>
                <a:lnTo>
                  <a:pt x="15519" y="5715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6205481" y="2004849"/>
            <a:ext cx="15519" cy="7366"/>
          </a:xfrm>
          <a:custGeom>
            <a:avLst/>
            <a:gdLst/>
            <a:ahLst/>
            <a:cxnLst/>
            <a:rect l="l" t="t" r="r" b="b"/>
            <a:pathLst>
              <a:path w="15519" h="7366">
                <a:moveTo>
                  <a:pt x="15519" y="3683"/>
                </a:moveTo>
                <a:lnTo>
                  <a:pt x="15519" y="5715"/>
                </a:lnTo>
                <a:lnTo>
                  <a:pt x="12039" y="7366"/>
                </a:lnTo>
                <a:lnTo>
                  <a:pt x="7759" y="7366"/>
                </a:lnTo>
                <a:lnTo>
                  <a:pt x="3479" y="7366"/>
                </a:lnTo>
                <a:lnTo>
                  <a:pt x="0" y="5715"/>
                </a:lnTo>
                <a:lnTo>
                  <a:pt x="0" y="3683"/>
                </a:lnTo>
                <a:lnTo>
                  <a:pt x="0" y="1651"/>
                </a:lnTo>
                <a:lnTo>
                  <a:pt x="3479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6171040" y="1997059"/>
            <a:ext cx="15532" cy="7353"/>
          </a:xfrm>
          <a:custGeom>
            <a:avLst/>
            <a:gdLst/>
            <a:ahLst/>
            <a:cxnLst/>
            <a:rect l="l" t="t" r="r" b="b"/>
            <a:pathLst>
              <a:path w="15532" h="7353">
                <a:moveTo>
                  <a:pt x="15532" y="3670"/>
                </a:moveTo>
                <a:lnTo>
                  <a:pt x="15532" y="1650"/>
                </a:lnTo>
                <a:lnTo>
                  <a:pt x="12052" y="0"/>
                </a:lnTo>
                <a:lnTo>
                  <a:pt x="3479" y="0"/>
                </a:lnTo>
                <a:lnTo>
                  <a:pt x="0" y="1650"/>
                </a:lnTo>
                <a:lnTo>
                  <a:pt x="0" y="5702"/>
                </a:lnTo>
                <a:lnTo>
                  <a:pt x="3479" y="7353"/>
                </a:lnTo>
                <a:lnTo>
                  <a:pt x="12052" y="7353"/>
                </a:lnTo>
                <a:lnTo>
                  <a:pt x="15532" y="5702"/>
                </a:lnTo>
                <a:lnTo>
                  <a:pt x="15532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6171040" y="1997059"/>
            <a:ext cx="15532" cy="7353"/>
          </a:xfrm>
          <a:custGeom>
            <a:avLst/>
            <a:gdLst/>
            <a:ahLst/>
            <a:cxnLst/>
            <a:rect l="l" t="t" r="r" b="b"/>
            <a:pathLst>
              <a:path w="15532" h="7353">
                <a:moveTo>
                  <a:pt x="15532" y="3670"/>
                </a:moveTo>
                <a:lnTo>
                  <a:pt x="15532" y="5702"/>
                </a:lnTo>
                <a:lnTo>
                  <a:pt x="12052" y="7353"/>
                </a:lnTo>
                <a:lnTo>
                  <a:pt x="7772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79" y="0"/>
                </a:lnTo>
                <a:lnTo>
                  <a:pt x="7772" y="0"/>
                </a:lnTo>
                <a:lnTo>
                  <a:pt x="12052" y="0"/>
                </a:lnTo>
                <a:lnTo>
                  <a:pt x="15532" y="1650"/>
                </a:lnTo>
                <a:lnTo>
                  <a:pt x="15532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6154846" y="2027691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52" y="0"/>
                </a:lnTo>
                <a:lnTo>
                  <a:pt x="3479" y="0"/>
                </a:lnTo>
                <a:lnTo>
                  <a:pt x="0" y="1651"/>
                </a:lnTo>
                <a:lnTo>
                  <a:pt x="0" y="5702"/>
                </a:lnTo>
                <a:lnTo>
                  <a:pt x="3479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6154846" y="2027691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6145423" y="2010476"/>
            <a:ext cx="15532" cy="7340"/>
          </a:xfrm>
          <a:custGeom>
            <a:avLst/>
            <a:gdLst/>
            <a:ahLst/>
            <a:cxnLst/>
            <a:rect l="l" t="t" r="r" b="b"/>
            <a:pathLst>
              <a:path w="15532" h="7340">
                <a:moveTo>
                  <a:pt x="15532" y="3670"/>
                </a:moveTo>
                <a:lnTo>
                  <a:pt x="15532" y="1638"/>
                </a:lnTo>
                <a:lnTo>
                  <a:pt x="12052" y="0"/>
                </a:lnTo>
                <a:lnTo>
                  <a:pt x="3479" y="0"/>
                </a:lnTo>
                <a:lnTo>
                  <a:pt x="0" y="1638"/>
                </a:lnTo>
                <a:lnTo>
                  <a:pt x="0" y="5689"/>
                </a:lnTo>
                <a:lnTo>
                  <a:pt x="3479" y="7340"/>
                </a:lnTo>
                <a:lnTo>
                  <a:pt x="12052" y="7340"/>
                </a:lnTo>
                <a:lnTo>
                  <a:pt x="15532" y="5689"/>
                </a:lnTo>
                <a:lnTo>
                  <a:pt x="15532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6145423" y="2010476"/>
            <a:ext cx="15532" cy="7340"/>
          </a:xfrm>
          <a:custGeom>
            <a:avLst/>
            <a:gdLst/>
            <a:ahLst/>
            <a:cxnLst/>
            <a:rect l="l" t="t" r="r" b="b"/>
            <a:pathLst>
              <a:path w="15532" h="7340">
                <a:moveTo>
                  <a:pt x="15532" y="3670"/>
                </a:moveTo>
                <a:lnTo>
                  <a:pt x="15532" y="5689"/>
                </a:lnTo>
                <a:lnTo>
                  <a:pt x="12052" y="7340"/>
                </a:lnTo>
                <a:lnTo>
                  <a:pt x="7759" y="7340"/>
                </a:lnTo>
                <a:lnTo>
                  <a:pt x="3479" y="7340"/>
                </a:lnTo>
                <a:lnTo>
                  <a:pt x="0" y="5689"/>
                </a:lnTo>
                <a:lnTo>
                  <a:pt x="0" y="3670"/>
                </a:lnTo>
                <a:lnTo>
                  <a:pt x="0" y="1638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32" y="1638"/>
                </a:lnTo>
                <a:lnTo>
                  <a:pt x="15532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6177174" y="201641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67" y="0"/>
                </a:lnTo>
                <a:lnTo>
                  <a:pt x="0" y="1650"/>
                </a:lnTo>
                <a:lnTo>
                  <a:pt x="0" y="5702"/>
                </a:lnTo>
                <a:lnTo>
                  <a:pt x="3467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6177174" y="2016414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67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6120799" y="202047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1650"/>
                </a:lnTo>
                <a:lnTo>
                  <a:pt x="12052" y="0"/>
                </a:lnTo>
                <a:lnTo>
                  <a:pt x="3467" y="0"/>
                </a:lnTo>
                <a:lnTo>
                  <a:pt x="0" y="1650"/>
                </a:lnTo>
                <a:lnTo>
                  <a:pt x="0" y="5702"/>
                </a:lnTo>
                <a:lnTo>
                  <a:pt x="3467" y="7353"/>
                </a:lnTo>
                <a:lnTo>
                  <a:pt x="12052" y="7353"/>
                </a:lnTo>
                <a:lnTo>
                  <a:pt x="15519" y="5702"/>
                </a:lnTo>
                <a:lnTo>
                  <a:pt x="15519" y="367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6120799" y="2020478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70"/>
                </a:moveTo>
                <a:lnTo>
                  <a:pt x="15519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70"/>
                </a:lnTo>
                <a:lnTo>
                  <a:pt x="0" y="1650"/>
                </a:lnTo>
                <a:lnTo>
                  <a:pt x="3467" y="0"/>
                </a:lnTo>
                <a:lnTo>
                  <a:pt x="7759" y="0"/>
                </a:lnTo>
                <a:lnTo>
                  <a:pt x="12052" y="0"/>
                </a:lnTo>
                <a:lnTo>
                  <a:pt x="15519" y="1650"/>
                </a:lnTo>
                <a:lnTo>
                  <a:pt x="1551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6095197" y="2032806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1651"/>
                </a:lnTo>
                <a:lnTo>
                  <a:pt x="12039" y="0"/>
                </a:lnTo>
                <a:lnTo>
                  <a:pt x="3467" y="0"/>
                </a:lnTo>
                <a:lnTo>
                  <a:pt x="0" y="1651"/>
                </a:lnTo>
                <a:lnTo>
                  <a:pt x="0" y="5702"/>
                </a:lnTo>
                <a:lnTo>
                  <a:pt x="3467" y="7353"/>
                </a:lnTo>
                <a:lnTo>
                  <a:pt x="12039" y="7353"/>
                </a:lnTo>
                <a:lnTo>
                  <a:pt x="15519" y="5702"/>
                </a:lnTo>
                <a:lnTo>
                  <a:pt x="15519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6095197" y="2032806"/>
            <a:ext cx="15519" cy="7353"/>
          </a:xfrm>
          <a:custGeom>
            <a:avLst/>
            <a:gdLst/>
            <a:ahLst/>
            <a:cxnLst/>
            <a:rect l="l" t="t" r="r" b="b"/>
            <a:pathLst>
              <a:path w="15519" h="7353">
                <a:moveTo>
                  <a:pt x="15519" y="3683"/>
                </a:moveTo>
                <a:lnTo>
                  <a:pt x="15519" y="5702"/>
                </a:lnTo>
                <a:lnTo>
                  <a:pt x="12039" y="7353"/>
                </a:lnTo>
                <a:lnTo>
                  <a:pt x="7759" y="7353"/>
                </a:lnTo>
                <a:lnTo>
                  <a:pt x="3467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67" y="0"/>
                </a:lnTo>
                <a:lnTo>
                  <a:pt x="7759" y="0"/>
                </a:lnTo>
                <a:lnTo>
                  <a:pt x="12039" y="0"/>
                </a:lnTo>
                <a:lnTo>
                  <a:pt x="15519" y="1651"/>
                </a:lnTo>
                <a:lnTo>
                  <a:pt x="1551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6129906" y="2039110"/>
            <a:ext cx="15532" cy="7353"/>
          </a:xfrm>
          <a:custGeom>
            <a:avLst/>
            <a:gdLst/>
            <a:ahLst/>
            <a:cxnLst/>
            <a:rect l="l" t="t" r="r" b="b"/>
            <a:pathLst>
              <a:path w="15532" h="7353">
                <a:moveTo>
                  <a:pt x="15532" y="3683"/>
                </a:moveTo>
                <a:lnTo>
                  <a:pt x="15532" y="1651"/>
                </a:lnTo>
                <a:lnTo>
                  <a:pt x="12052" y="0"/>
                </a:lnTo>
                <a:lnTo>
                  <a:pt x="3479" y="0"/>
                </a:lnTo>
                <a:lnTo>
                  <a:pt x="0" y="1651"/>
                </a:lnTo>
                <a:lnTo>
                  <a:pt x="0" y="5702"/>
                </a:lnTo>
                <a:lnTo>
                  <a:pt x="3479" y="7353"/>
                </a:lnTo>
                <a:lnTo>
                  <a:pt x="12052" y="7353"/>
                </a:lnTo>
                <a:lnTo>
                  <a:pt x="15532" y="5702"/>
                </a:lnTo>
                <a:lnTo>
                  <a:pt x="15532" y="3683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6129906" y="2039110"/>
            <a:ext cx="15532" cy="7353"/>
          </a:xfrm>
          <a:custGeom>
            <a:avLst/>
            <a:gdLst/>
            <a:ahLst/>
            <a:cxnLst/>
            <a:rect l="l" t="t" r="r" b="b"/>
            <a:pathLst>
              <a:path w="15532" h="7353">
                <a:moveTo>
                  <a:pt x="15532" y="3683"/>
                </a:moveTo>
                <a:lnTo>
                  <a:pt x="15532" y="5702"/>
                </a:lnTo>
                <a:lnTo>
                  <a:pt x="12052" y="7353"/>
                </a:lnTo>
                <a:lnTo>
                  <a:pt x="7759" y="7353"/>
                </a:lnTo>
                <a:lnTo>
                  <a:pt x="3479" y="7353"/>
                </a:lnTo>
                <a:lnTo>
                  <a:pt x="0" y="5702"/>
                </a:lnTo>
                <a:lnTo>
                  <a:pt x="0" y="3683"/>
                </a:lnTo>
                <a:lnTo>
                  <a:pt x="0" y="1651"/>
                </a:lnTo>
                <a:lnTo>
                  <a:pt x="3479" y="0"/>
                </a:lnTo>
                <a:lnTo>
                  <a:pt x="7759" y="0"/>
                </a:lnTo>
                <a:lnTo>
                  <a:pt x="12052" y="0"/>
                </a:lnTo>
                <a:lnTo>
                  <a:pt x="15532" y="1651"/>
                </a:lnTo>
                <a:lnTo>
                  <a:pt x="15532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5940245" y="2041064"/>
            <a:ext cx="227507" cy="75031"/>
          </a:xfrm>
          <a:custGeom>
            <a:avLst/>
            <a:gdLst/>
            <a:ahLst/>
            <a:cxnLst/>
            <a:rect l="l" t="t" r="r" b="b"/>
            <a:pathLst>
              <a:path w="227507" h="75031">
                <a:moveTo>
                  <a:pt x="227507" y="36296"/>
                </a:moveTo>
                <a:lnTo>
                  <a:pt x="70548" y="0"/>
                </a:lnTo>
                <a:lnTo>
                  <a:pt x="0" y="35725"/>
                </a:lnTo>
                <a:lnTo>
                  <a:pt x="151269" y="75031"/>
                </a:lnTo>
                <a:lnTo>
                  <a:pt x="227507" y="3629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5940245" y="2041064"/>
            <a:ext cx="227507" cy="75031"/>
          </a:xfrm>
          <a:custGeom>
            <a:avLst/>
            <a:gdLst/>
            <a:ahLst/>
            <a:cxnLst/>
            <a:rect l="l" t="t" r="r" b="b"/>
            <a:pathLst>
              <a:path w="227507" h="75031">
                <a:moveTo>
                  <a:pt x="227507" y="36296"/>
                </a:moveTo>
                <a:lnTo>
                  <a:pt x="70548" y="0"/>
                </a:lnTo>
                <a:lnTo>
                  <a:pt x="0" y="35725"/>
                </a:lnTo>
                <a:lnTo>
                  <a:pt x="151269" y="75031"/>
                </a:lnTo>
                <a:lnTo>
                  <a:pt x="227507" y="36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6091514" y="2077361"/>
            <a:ext cx="77190" cy="143827"/>
          </a:xfrm>
          <a:custGeom>
            <a:avLst/>
            <a:gdLst/>
            <a:ahLst/>
            <a:cxnLst/>
            <a:rect l="l" t="t" r="r" b="b"/>
            <a:pathLst>
              <a:path w="77190" h="143827">
                <a:moveTo>
                  <a:pt x="76238" y="0"/>
                </a:moveTo>
                <a:lnTo>
                  <a:pt x="0" y="38735"/>
                </a:lnTo>
                <a:lnTo>
                  <a:pt x="101" y="143827"/>
                </a:lnTo>
                <a:lnTo>
                  <a:pt x="77190" y="105308"/>
                </a:lnTo>
                <a:lnTo>
                  <a:pt x="7623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6091514" y="2077361"/>
            <a:ext cx="77190" cy="143827"/>
          </a:xfrm>
          <a:custGeom>
            <a:avLst/>
            <a:gdLst/>
            <a:ahLst/>
            <a:cxnLst/>
            <a:rect l="l" t="t" r="r" b="b"/>
            <a:pathLst>
              <a:path w="77190" h="143827">
                <a:moveTo>
                  <a:pt x="76238" y="0"/>
                </a:moveTo>
                <a:lnTo>
                  <a:pt x="77190" y="105308"/>
                </a:lnTo>
                <a:lnTo>
                  <a:pt x="101" y="143827"/>
                </a:lnTo>
                <a:lnTo>
                  <a:pt x="0" y="38735"/>
                </a:lnTo>
                <a:lnTo>
                  <a:pt x="762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5940245" y="2076783"/>
            <a:ext cx="151371" cy="144411"/>
          </a:xfrm>
          <a:custGeom>
            <a:avLst/>
            <a:gdLst/>
            <a:ahLst/>
            <a:cxnLst/>
            <a:rect l="l" t="t" r="r" b="b"/>
            <a:pathLst>
              <a:path w="151371" h="144411">
                <a:moveTo>
                  <a:pt x="0" y="0"/>
                </a:moveTo>
                <a:lnTo>
                  <a:pt x="279" y="104089"/>
                </a:lnTo>
                <a:lnTo>
                  <a:pt x="151371" y="144411"/>
                </a:lnTo>
                <a:lnTo>
                  <a:pt x="151269" y="39306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5940245" y="2076783"/>
            <a:ext cx="151371" cy="144411"/>
          </a:xfrm>
          <a:custGeom>
            <a:avLst/>
            <a:gdLst/>
            <a:ahLst/>
            <a:cxnLst/>
            <a:rect l="l" t="t" r="r" b="b"/>
            <a:pathLst>
              <a:path w="151371" h="144411">
                <a:moveTo>
                  <a:pt x="0" y="0"/>
                </a:moveTo>
                <a:lnTo>
                  <a:pt x="279" y="104089"/>
                </a:lnTo>
                <a:lnTo>
                  <a:pt x="151371" y="144411"/>
                </a:lnTo>
                <a:lnTo>
                  <a:pt x="151269" y="3930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5973329" y="2066740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5973329" y="2066740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6003940" y="205224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6003940" y="205224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6008298" y="207317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6008298" y="2073178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6038914" y="2058682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1854"/>
                </a:lnTo>
                <a:lnTo>
                  <a:pt x="13563" y="0"/>
                </a:lnTo>
                <a:lnTo>
                  <a:pt x="3898" y="0"/>
                </a:lnTo>
                <a:lnTo>
                  <a:pt x="0" y="1854"/>
                </a:lnTo>
                <a:lnTo>
                  <a:pt x="0" y="6426"/>
                </a:lnTo>
                <a:lnTo>
                  <a:pt x="3898" y="8280"/>
                </a:lnTo>
                <a:lnTo>
                  <a:pt x="13563" y="8280"/>
                </a:lnTo>
                <a:lnTo>
                  <a:pt x="17475" y="6426"/>
                </a:lnTo>
                <a:lnTo>
                  <a:pt x="17475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6038914" y="2058682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6426"/>
                </a:lnTo>
                <a:lnTo>
                  <a:pt x="13563" y="8280"/>
                </a:lnTo>
                <a:lnTo>
                  <a:pt x="8724" y="8280"/>
                </a:lnTo>
                <a:lnTo>
                  <a:pt x="3898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898" y="0"/>
                </a:lnTo>
                <a:lnTo>
                  <a:pt x="8724" y="0"/>
                </a:lnTo>
                <a:lnTo>
                  <a:pt x="13563" y="0"/>
                </a:lnTo>
                <a:lnTo>
                  <a:pt x="17475" y="1854"/>
                </a:lnTo>
                <a:lnTo>
                  <a:pt x="17475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6041424" y="208146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6041424" y="208146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6072035" y="206696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6072035" y="206696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6078245" y="2090195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75" y="6426"/>
                </a:lnTo>
                <a:lnTo>
                  <a:pt x="17475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078245" y="2090195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75" y="1854"/>
                </a:lnTo>
                <a:lnTo>
                  <a:pt x="17475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108843" y="2075699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108843" y="2075699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5796475" y="2099665"/>
            <a:ext cx="226733" cy="87007"/>
          </a:xfrm>
          <a:custGeom>
            <a:avLst/>
            <a:gdLst/>
            <a:ahLst/>
            <a:cxnLst/>
            <a:rect l="l" t="t" r="r" b="b"/>
            <a:pathLst>
              <a:path w="226733" h="87007">
                <a:moveTo>
                  <a:pt x="226733" y="18999"/>
                </a:moveTo>
                <a:lnTo>
                  <a:pt x="129082" y="0"/>
                </a:lnTo>
                <a:lnTo>
                  <a:pt x="0" y="62090"/>
                </a:lnTo>
                <a:lnTo>
                  <a:pt x="93040" y="87007"/>
                </a:lnTo>
                <a:lnTo>
                  <a:pt x="226733" y="1899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5796475" y="2099665"/>
            <a:ext cx="226733" cy="87007"/>
          </a:xfrm>
          <a:custGeom>
            <a:avLst/>
            <a:gdLst/>
            <a:ahLst/>
            <a:cxnLst/>
            <a:rect l="l" t="t" r="r" b="b"/>
            <a:pathLst>
              <a:path w="226733" h="87007">
                <a:moveTo>
                  <a:pt x="226733" y="18999"/>
                </a:moveTo>
                <a:lnTo>
                  <a:pt x="129082" y="0"/>
                </a:lnTo>
                <a:lnTo>
                  <a:pt x="0" y="62090"/>
                </a:lnTo>
                <a:lnTo>
                  <a:pt x="93040" y="87007"/>
                </a:lnTo>
                <a:lnTo>
                  <a:pt x="226733" y="189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5889515" y="2118664"/>
            <a:ext cx="134645" cy="173101"/>
          </a:xfrm>
          <a:custGeom>
            <a:avLst/>
            <a:gdLst/>
            <a:ahLst/>
            <a:cxnLst/>
            <a:rect l="l" t="t" r="r" b="b"/>
            <a:pathLst>
              <a:path w="134645" h="173100">
                <a:moveTo>
                  <a:pt x="133692" y="0"/>
                </a:moveTo>
                <a:lnTo>
                  <a:pt x="0" y="68008"/>
                </a:lnTo>
                <a:lnTo>
                  <a:pt x="114" y="173101"/>
                </a:lnTo>
                <a:lnTo>
                  <a:pt x="134645" y="105308"/>
                </a:lnTo>
                <a:lnTo>
                  <a:pt x="13369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5889515" y="2118664"/>
            <a:ext cx="134645" cy="173101"/>
          </a:xfrm>
          <a:custGeom>
            <a:avLst/>
            <a:gdLst/>
            <a:ahLst/>
            <a:cxnLst/>
            <a:rect l="l" t="t" r="r" b="b"/>
            <a:pathLst>
              <a:path w="134645" h="173100">
                <a:moveTo>
                  <a:pt x="133692" y="0"/>
                </a:moveTo>
                <a:lnTo>
                  <a:pt x="134645" y="105308"/>
                </a:lnTo>
                <a:lnTo>
                  <a:pt x="114" y="173101"/>
                </a:lnTo>
                <a:lnTo>
                  <a:pt x="0" y="68008"/>
                </a:lnTo>
                <a:lnTo>
                  <a:pt x="13369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5796474" y="2161755"/>
            <a:ext cx="93154" cy="130009"/>
          </a:xfrm>
          <a:custGeom>
            <a:avLst/>
            <a:gdLst/>
            <a:ahLst/>
            <a:cxnLst/>
            <a:rect l="l" t="t" r="r" b="b"/>
            <a:pathLst>
              <a:path w="93154" h="130009">
                <a:moveTo>
                  <a:pt x="0" y="0"/>
                </a:moveTo>
                <a:lnTo>
                  <a:pt x="927" y="105410"/>
                </a:lnTo>
                <a:lnTo>
                  <a:pt x="93154" y="130009"/>
                </a:lnTo>
                <a:lnTo>
                  <a:pt x="93040" y="24917"/>
                </a:lnTo>
                <a:lnTo>
                  <a:pt x="0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5796474" y="2161755"/>
            <a:ext cx="93154" cy="130009"/>
          </a:xfrm>
          <a:custGeom>
            <a:avLst/>
            <a:gdLst/>
            <a:ahLst/>
            <a:cxnLst/>
            <a:rect l="l" t="t" r="r" b="b"/>
            <a:pathLst>
              <a:path w="93154" h="130009">
                <a:moveTo>
                  <a:pt x="0" y="0"/>
                </a:moveTo>
                <a:lnTo>
                  <a:pt x="927" y="105410"/>
                </a:lnTo>
                <a:lnTo>
                  <a:pt x="93154" y="130009"/>
                </a:lnTo>
                <a:lnTo>
                  <a:pt x="93040" y="2491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5960700" y="212098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5960700" y="212098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5921917" y="2112191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75" y="6426"/>
                </a:lnTo>
                <a:lnTo>
                  <a:pt x="17475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5921917" y="2112191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75" y="1854"/>
                </a:lnTo>
                <a:lnTo>
                  <a:pt x="17475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5903662" y="214671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89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89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5903662" y="2146711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89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89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5893055" y="212730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5893055" y="212730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5928814" y="213399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24" y="0"/>
                </a:lnTo>
                <a:lnTo>
                  <a:pt x="0" y="1854"/>
                </a:lnTo>
                <a:lnTo>
                  <a:pt x="0" y="6426"/>
                </a:lnTo>
                <a:lnTo>
                  <a:pt x="3924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5928814" y="2133997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50" y="8280"/>
                </a:lnTo>
                <a:lnTo>
                  <a:pt x="3924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24" y="0"/>
                </a:lnTo>
                <a:lnTo>
                  <a:pt x="8750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5865312" y="213857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63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63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5865312" y="2138575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63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63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5836462" y="215247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1854"/>
                </a:lnTo>
                <a:lnTo>
                  <a:pt x="13576" y="0"/>
                </a:lnTo>
                <a:lnTo>
                  <a:pt x="3911" y="0"/>
                </a:lnTo>
                <a:lnTo>
                  <a:pt x="0" y="1854"/>
                </a:lnTo>
                <a:lnTo>
                  <a:pt x="0" y="6426"/>
                </a:lnTo>
                <a:lnTo>
                  <a:pt x="3911" y="8280"/>
                </a:lnTo>
                <a:lnTo>
                  <a:pt x="13576" y="8280"/>
                </a:lnTo>
                <a:lnTo>
                  <a:pt x="17487" y="6426"/>
                </a:lnTo>
                <a:lnTo>
                  <a:pt x="17487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5836462" y="2152472"/>
            <a:ext cx="17487" cy="8280"/>
          </a:xfrm>
          <a:custGeom>
            <a:avLst/>
            <a:gdLst/>
            <a:ahLst/>
            <a:cxnLst/>
            <a:rect l="l" t="t" r="r" b="b"/>
            <a:pathLst>
              <a:path w="17487" h="8280">
                <a:moveTo>
                  <a:pt x="17487" y="4140"/>
                </a:moveTo>
                <a:lnTo>
                  <a:pt x="17487" y="6426"/>
                </a:lnTo>
                <a:lnTo>
                  <a:pt x="13576" y="8280"/>
                </a:lnTo>
                <a:lnTo>
                  <a:pt x="8737" y="8280"/>
                </a:lnTo>
                <a:lnTo>
                  <a:pt x="3911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911" y="0"/>
                </a:lnTo>
                <a:lnTo>
                  <a:pt x="8737" y="0"/>
                </a:lnTo>
                <a:lnTo>
                  <a:pt x="13576" y="0"/>
                </a:lnTo>
                <a:lnTo>
                  <a:pt x="17487" y="1854"/>
                </a:lnTo>
                <a:lnTo>
                  <a:pt x="17487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5875586" y="2159572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1854"/>
                </a:lnTo>
                <a:lnTo>
                  <a:pt x="13550" y="0"/>
                </a:lnTo>
                <a:lnTo>
                  <a:pt x="3898" y="0"/>
                </a:lnTo>
                <a:lnTo>
                  <a:pt x="0" y="1854"/>
                </a:lnTo>
                <a:lnTo>
                  <a:pt x="0" y="6426"/>
                </a:lnTo>
                <a:lnTo>
                  <a:pt x="3898" y="8280"/>
                </a:lnTo>
                <a:lnTo>
                  <a:pt x="13550" y="8280"/>
                </a:lnTo>
                <a:lnTo>
                  <a:pt x="17475" y="6426"/>
                </a:lnTo>
                <a:lnTo>
                  <a:pt x="17475" y="414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5875586" y="2159572"/>
            <a:ext cx="17475" cy="8280"/>
          </a:xfrm>
          <a:custGeom>
            <a:avLst/>
            <a:gdLst/>
            <a:ahLst/>
            <a:cxnLst/>
            <a:rect l="l" t="t" r="r" b="b"/>
            <a:pathLst>
              <a:path w="17475" h="8280">
                <a:moveTo>
                  <a:pt x="17475" y="4140"/>
                </a:moveTo>
                <a:lnTo>
                  <a:pt x="17475" y="6426"/>
                </a:lnTo>
                <a:lnTo>
                  <a:pt x="13550" y="8280"/>
                </a:lnTo>
                <a:lnTo>
                  <a:pt x="8724" y="8280"/>
                </a:lnTo>
                <a:lnTo>
                  <a:pt x="3898" y="8280"/>
                </a:lnTo>
                <a:lnTo>
                  <a:pt x="0" y="6426"/>
                </a:lnTo>
                <a:lnTo>
                  <a:pt x="0" y="4140"/>
                </a:lnTo>
                <a:lnTo>
                  <a:pt x="0" y="1854"/>
                </a:lnTo>
                <a:lnTo>
                  <a:pt x="3898" y="0"/>
                </a:lnTo>
                <a:lnTo>
                  <a:pt x="8724" y="0"/>
                </a:lnTo>
                <a:lnTo>
                  <a:pt x="13550" y="0"/>
                </a:lnTo>
                <a:lnTo>
                  <a:pt x="17475" y="1854"/>
                </a:lnTo>
                <a:lnTo>
                  <a:pt x="17475" y="4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6194622" y="2130147"/>
            <a:ext cx="83604" cy="13969"/>
          </a:xfrm>
          <a:custGeom>
            <a:avLst/>
            <a:gdLst/>
            <a:ahLst/>
            <a:cxnLst/>
            <a:rect l="l" t="t" r="r" b="b"/>
            <a:pathLst>
              <a:path w="83604" h="13969">
                <a:moveTo>
                  <a:pt x="83604" y="1396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6270733" y="2093012"/>
            <a:ext cx="70256" cy="12598"/>
          </a:xfrm>
          <a:custGeom>
            <a:avLst/>
            <a:gdLst/>
            <a:ahLst/>
            <a:cxnLst/>
            <a:rect l="l" t="t" r="r" b="b"/>
            <a:pathLst>
              <a:path w="70256" h="12598">
                <a:moveTo>
                  <a:pt x="70256" y="1259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6292208" y="2046149"/>
            <a:ext cx="115722" cy="20942"/>
          </a:xfrm>
          <a:custGeom>
            <a:avLst/>
            <a:gdLst/>
            <a:ahLst/>
            <a:cxnLst/>
            <a:rect l="l" t="t" r="r" b="b"/>
            <a:pathLst>
              <a:path w="115722" h="20942">
                <a:moveTo>
                  <a:pt x="115722" y="2094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6031188" y="2199704"/>
            <a:ext cx="0" cy="657428"/>
          </a:xfrm>
          <a:custGeom>
            <a:avLst/>
            <a:gdLst/>
            <a:ahLst/>
            <a:cxnLst/>
            <a:rect l="l" t="t" r="r" b="b"/>
            <a:pathLst>
              <a:path h="657428">
                <a:moveTo>
                  <a:pt x="0" y="65742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6044002" y="2193076"/>
            <a:ext cx="0" cy="654151"/>
          </a:xfrm>
          <a:custGeom>
            <a:avLst/>
            <a:gdLst/>
            <a:ahLst/>
            <a:cxnLst/>
            <a:rect l="l" t="t" r="r" b="b"/>
            <a:pathLst>
              <a:path h="654151">
                <a:moveTo>
                  <a:pt x="0" y="65415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6056804" y="2186434"/>
            <a:ext cx="0" cy="650887"/>
          </a:xfrm>
          <a:custGeom>
            <a:avLst/>
            <a:gdLst/>
            <a:ahLst/>
            <a:cxnLst/>
            <a:rect l="l" t="t" r="r" b="b"/>
            <a:pathLst>
              <a:path h="650887">
                <a:moveTo>
                  <a:pt x="0" y="65088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6069605" y="2179792"/>
            <a:ext cx="0" cy="647623"/>
          </a:xfrm>
          <a:custGeom>
            <a:avLst/>
            <a:gdLst/>
            <a:ahLst/>
            <a:cxnLst/>
            <a:rect l="l" t="t" r="r" b="b"/>
            <a:pathLst>
              <a:path h="647623">
                <a:moveTo>
                  <a:pt x="0" y="64762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6082420" y="2173150"/>
            <a:ext cx="0" cy="644359"/>
          </a:xfrm>
          <a:custGeom>
            <a:avLst/>
            <a:gdLst/>
            <a:ahLst/>
            <a:cxnLst/>
            <a:rect l="l" t="t" r="r" b="b"/>
            <a:pathLst>
              <a:path h="644359">
                <a:moveTo>
                  <a:pt x="0" y="64435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6095221" y="2166506"/>
            <a:ext cx="0" cy="641108"/>
          </a:xfrm>
          <a:custGeom>
            <a:avLst/>
            <a:gdLst/>
            <a:ahLst/>
            <a:cxnLst/>
            <a:rect l="l" t="t" r="r" b="b"/>
            <a:pathLst>
              <a:path h="641108">
                <a:moveTo>
                  <a:pt x="0" y="64110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6108036" y="2159864"/>
            <a:ext cx="0" cy="637832"/>
          </a:xfrm>
          <a:custGeom>
            <a:avLst/>
            <a:gdLst/>
            <a:ahLst/>
            <a:cxnLst/>
            <a:rect l="l" t="t" r="r" b="b"/>
            <a:pathLst>
              <a:path h="637832">
                <a:moveTo>
                  <a:pt x="0" y="63783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6120837" y="2153210"/>
            <a:ext cx="0" cy="634580"/>
          </a:xfrm>
          <a:custGeom>
            <a:avLst/>
            <a:gdLst/>
            <a:ahLst/>
            <a:cxnLst/>
            <a:rect l="l" t="t" r="r" b="b"/>
            <a:pathLst>
              <a:path h="634580">
                <a:moveTo>
                  <a:pt x="0" y="63458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6133651" y="2146580"/>
            <a:ext cx="0" cy="631304"/>
          </a:xfrm>
          <a:custGeom>
            <a:avLst/>
            <a:gdLst/>
            <a:ahLst/>
            <a:cxnLst/>
            <a:rect l="l" t="t" r="r" b="b"/>
            <a:pathLst>
              <a:path h="631304">
                <a:moveTo>
                  <a:pt x="0" y="63130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6146453" y="2139938"/>
            <a:ext cx="0" cy="628040"/>
          </a:xfrm>
          <a:custGeom>
            <a:avLst/>
            <a:gdLst/>
            <a:ahLst/>
            <a:cxnLst/>
            <a:rect l="l" t="t" r="r" b="b"/>
            <a:pathLst>
              <a:path h="628040">
                <a:moveTo>
                  <a:pt x="0" y="62804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6159267" y="2133296"/>
            <a:ext cx="0" cy="624776"/>
          </a:xfrm>
          <a:custGeom>
            <a:avLst/>
            <a:gdLst/>
            <a:ahLst/>
            <a:cxnLst/>
            <a:rect l="l" t="t" r="r" b="b"/>
            <a:pathLst>
              <a:path h="624776">
                <a:moveTo>
                  <a:pt x="0" y="62477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6172069" y="2126654"/>
            <a:ext cx="0" cy="621512"/>
          </a:xfrm>
          <a:custGeom>
            <a:avLst/>
            <a:gdLst/>
            <a:ahLst/>
            <a:cxnLst/>
            <a:rect l="l" t="t" r="r" b="b"/>
            <a:pathLst>
              <a:path h="621512">
                <a:moveTo>
                  <a:pt x="0" y="62151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6184883" y="2120012"/>
            <a:ext cx="0" cy="618248"/>
          </a:xfrm>
          <a:custGeom>
            <a:avLst/>
            <a:gdLst/>
            <a:ahLst/>
            <a:cxnLst/>
            <a:rect l="l" t="t" r="r" b="b"/>
            <a:pathLst>
              <a:path h="618248">
                <a:moveTo>
                  <a:pt x="0" y="61824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6197685" y="2113370"/>
            <a:ext cx="0" cy="614984"/>
          </a:xfrm>
          <a:custGeom>
            <a:avLst/>
            <a:gdLst/>
            <a:ahLst/>
            <a:cxnLst/>
            <a:rect l="l" t="t" r="r" b="b"/>
            <a:pathLst>
              <a:path h="614984">
                <a:moveTo>
                  <a:pt x="0" y="61498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6210486" y="2106728"/>
            <a:ext cx="0" cy="611720"/>
          </a:xfrm>
          <a:custGeom>
            <a:avLst/>
            <a:gdLst/>
            <a:ahLst/>
            <a:cxnLst/>
            <a:rect l="l" t="t" r="r" b="b"/>
            <a:pathLst>
              <a:path h="611720">
                <a:moveTo>
                  <a:pt x="0" y="61172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6223301" y="2100086"/>
            <a:ext cx="0" cy="608457"/>
          </a:xfrm>
          <a:custGeom>
            <a:avLst/>
            <a:gdLst/>
            <a:ahLst/>
            <a:cxnLst/>
            <a:rect l="l" t="t" r="r" b="b"/>
            <a:pathLst>
              <a:path h="608457">
                <a:moveTo>
                  <a:pt x="0" y="60845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6236102" y="2093444"/>
            <a:ext cx="0" cy="605193"/>
          </a:xfrm>
          <a:custGeom>
            <a:avLst/>
            <a:gdLst/>
            <a:ahLst/>
            <a:cxnLst/>
            <a:rect l="l" t="t" r="r" b="b"/>
            <a:pathLst>
              <a:path h="605193">
                <a:moveTo>
                  <a:pt x="0" y="60519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6248917" y="2086802"/>
            <a:ext cx="0" cy="601929"/>
          </a:xfrm>
          <a:custGeom>
            <a:avLst/>
            <a:gdLst/>
            <a:ahLst/>
            <a:cxnLst/>
            <a:rect l="l" t="t" r="r" b="b"/>
            <a:pathLst>
              <a:path h="601929">
                <a:moveTo>
                  <a:pt x="0" y="60192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6261718" y="2080160"/>
            <a:ext cx="0" cy="598665"/>
          </a:xfrm>
          <a:custGeom>
            <a:avLst/>
            <a:gdLst/>
            <a:ahLst/>
            <a:cxnLst/>
            <a:rect l="l" t="t" r="r" b="b"/>
            <a:pathLst>
              <a:path h="598665">
                <a:moveTo>
                  <a:pt x="0" y="59866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6274533" y="2073518"/>
            <a:ext cx="0" cy="595401"/>
          </a:xfrm>
          <a:custGeom>
            <a:avLst/>
            <a:gdLst/>
            <a:ahLst/>
            <a:cxnLst/>
            <a:rect l="l" t="t" r="r" b="b"/>
            <a:pathLst>
              <a:path h="595401">
                <a:moveTo>
                  <a:pt x="0" y="59540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6287334" y="2066876"/>
            <a:ext cx="0" cy="592137"/>
          </a:xfrm>
          <a:custGeom>
            <a:avLst/>
            <a:gdLst/>
            <a:ahLst/>
            <a:cxnLst/>
            <a:rect l="l" t="t" r="r" b="b"/>
            <a:pathLst>
              <a:path h="592137">
                <a:moveTo>
                  <a:pt x="0" y="59213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300148" y="2060221"/>
            <a:ext cx="0" cy="588899"/>
          </a:xfrm>
          <a:custGeom>
            <a:avLst/>
            <a:gdLst/>
            <a:ahLst/>
            <a:cxnLst/>
            <a:rect l="l" t="t" r="r" b="b"/>
            <a:pathLst>
              <a:path h="588899">
                <a:moveTo>
                  <a:pt x="0" y="58889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6312950" y="2053592"/>
            <a:ext cx="0" cy="585609"/>
          </a:xfrm>
          <a:custGeom>
            <a:avLst/>
            <a:gdLst/>
            <a:ahLst/>
            <a:cxnLst/>
            <a:rect l="l" t="t" r="r" b="b"/>
            <a:pathLst>
              <a:path h="585609">
                <a:moveTo>
                  <a:pt x="0" y="58560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325764" y="2046950"/>
            <a:ext cx="0" cy="582345"/>
          </a:xfrm>
          <a:custGeom>
            <a:avLst/>
            <a:gdLst/>
            <a:ahLst/>
            <a:cxnLst/>
            <a:rect l="l" t="t" r="r" b="b"/>
            <a:pathLst>
              <a:path h="582345">
                <a:moveTo>
                  <a:pt x="0" y="58234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6338566" y="2040308"/>
            <a:ext cx="0" cy="579081"/>
          </a:xfrm>
          <a:custGeom>
            <a:avLst/>
            <a:gdLst/>
            <a:ahLst/>
            <a:cxnLst/>
            <a:rect l="l" t="t" r="r" b="b"/>
            <a:pathLst>
              <a:path h="579081">
                <a:moveTo>
                  <a:pt x="0" y="57908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351368" y="2033664"/>
            <a:ext cx="0" cy="575818"/>
          </a:xfrm>
          <a:custGeom>
            <a:avLst/>
            <a:gdLst/>
            <a:ahLst/>
            <a:cxnLst/>
            <a:rect l="l" t="t" r="r" b="b"/>
            <a:pathLst>
              <a:path h="575818">
                <a:moveTo>
                  <a:pt x="0" y="57581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364182" y="2027010"/>
            <a:ext cx="0" cy="572566"/>
          </a:xfrm>
          <a:custGeom>
            <a:avLst/>
            <a:gdLst/>
            <a:ahLst/>
            <a:cxnLst/>
            <a:rect l="l" t="t" r="r" b="b"/>
            <a:pathLst>
              <a:path h="572566">
                <a:moveTo>
                  <a:pt x="0" y="57256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376983" y="2020380"/>
            <a:ext cx="0" cy="569290"/>
          </a:xfrm>
          <a:custGeom>
            <a:avLst/>
            <a:gdLst/>
            <a:ahLst/>
            <a:cxnLst/>
            <a:rect l="l" t="t" r="r" b="b"/>
            <a:pathLst>
              <a:path h="569290">
                <a:moveTo>
                  <a:pt x="0" y="56929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6389798" y="2013739"/>
            <a:ext cx="0" cy="566039"/>
          </a:xfrm>
          <a:custGeom>
            <a:avLst/>
            <a:gdLst/>
            <a:ahLst/>
            <a:cxnLst/>
            <a:rect l="l" t="t" r="r" b="b"/>
            <a:pathLst>
              <a:path h="566038">
                <a:moveTo>
                  <a:pt x="0" y="56603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402612" y="2007084"/>
            <a:ext cx="0" cy="562775"/>
          </a:xfrm>
          <a:custGeom>
            <a:avLst/>
            <a:gdLst/>
            <a:ahLst/>
            <a:cxnLst/>
            <a:rect l="l" t="t" r="r" b="b"/>
            <a:pathLst>
              <a:path h="562775">
                <a:moveTo>
                  <a:pt x="0" y="56277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6415414" y="2000454"/>
            <a:ext cx="0" cy="559498"/>
          </a:xfrm>
          <a:custGeom>
            <a:avLst/>
            <a:gdLst/>
            <a:ahLst/>
            <a:cxnLst/>
            <a:rect l="l" t="t" r="r" b="b"/>
            <a:pathLst>
              <a:path h="559498">
                <a:moveTo>
                  <a:pt x="0" y="55949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428215" y="1993812"/>
            <a:ext cx="0" cy="556234"/>
          </a:xfrm>
          <a:custGeom>
            <a:avLst/>
            <a:gdLst/>
            <a:ahLst/>
            <a:cxnLst/>
            <a:rect l="l" t="t" r="r" b="b"/>
            <a:pathLst>
              <a:path h="556234">
                <a:moveTo>
                  <a:pt x="0" y="55623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6441030" y="1987158"/>
            <a:ext cx="0" cy="552983"/>
          </a:xfrm>
          <a:custGeom>
            <a:avLst/>
            <a:gdLst/>
            <a:ahLst/>
            <a:cxnLst/>
            <a:rect l="l" t="t" r="r" b="b"/>
            <a:pathLst>
              <a:path h="552983">
                <a:moveTo>
                  <a:pt x="0" y="55298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6453831" y="1980528"/>
            <a:ext cx="0" cy="549706"/>
          </a:xfrm>
          <a:custGeom>
            <a:avLst/>
            <a:gdLst/>
            <a:ahLst/>
            <a:cxnLst/>
            <a:rect l="l" t="t" r="r" b="b"/>
            <a:pathLst>
              <a:path h="549706">
                <a:moveTo>
                  <a:pt x="0" y="54970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6466633" y="1973886"/>
            <a:ext cx="0" cy="546442"/>
          </a:xfrm>
          <a:custGeom>
            <a:avLst/>
            <a:gdLst/>
            <a:ahLst/>
            <a:cxnLst/>
            <a:rect l="l" t="t" r="r" b="b"/>
            <a:pathLst>
              <a:path h="546442">
                <a:moveTo>
                  <a:pt x="0" y="54644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479447" y="1967232"/>
            <a:ext cx="0" cy="543191"/>
          </a:xfrm>
          <a:custGeom>
            <a:avLst/>
            <a:gdLst/>
            <a:ahLst/>
            <a:cxnLst/>
            <a:rect l="l" t="t" r="r" b="b"/>
            <a:pathLst>
              <a:path h="543191">
                <a:moveTo>
                  <a:pt x="0" y="543191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492249" y="1960602"/>
            <a:ext cx="0" cy="539915"/>
          </a:xfrm>
          <a:custGeom>
            <a:avLst/>
            <a:gdLst/>
            <a:ahLst/>
            <a:cxnLst/>
            <a:rect l="l" t="t" r="r" b="b"/>
            <a:pathLst>
              <a:path h="539915">
                <a:moveTo>
                  <a:pt x="0" y="53991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5515404" y="2694826"/>
            <a:ext cx="480555" cy="172872"/>
          </a:xfrm>
          <a:custGeom>
            <a:avLst/>
            <a:gdLst/>
            <a:ahLst/>
            <a:cxnLst/>
            <a:rect l="l" t="t" r="r" b="b"/>
            <a:pathLst>
              <a:path w="480555" h="172872">
                <a:moveTo>
                  <a:pt x="480555" y="17287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5515404" y="2674787"/>
            <a:ext cx="480555" cy="171475"/>
          </a:xfrm>
          <a:custGeom>
            <a:avLst/>
            <a:gdLst/>
            <a:ahLst/>
            <a:cxnLst/>
            <a:rect l="l" t="t" r="r" b="b"/>
            <a:pathLst>
              <a:path w="480555" h="171475">
                <a:moveTo>
                  <a:pt x="480555" y="17147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5515404" y="2654746"/>
            <a:ext cx="480555" cy="170053"/>
          </a:xfrm>
          <a:custGeom>
            <a:avLst/>
            <a:gdLst/>
            <a:ahLst/>
            <a:cxnLst/>
            <a:rect l="l" t="t" r="r" b="b"/>
            <a:pathLst>
              <a:path w="480555" h="170052">
                <a:moveTo>
                  <a:pt x="480555" y="17005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5515404" y="2634705"/>
            <a:ext cx="480555" cy="168656"/>
          </a:xfrm>
          <a:custGeom>
            <a:avLst/>
            <a:gdLst/>
            <a:ahLst/>
            <a:cxnLst/>
            <a:rect l="l" t="t" r="r" b="b"/>
            <a:pathLst>
              <a:path w="480555" h="168656">
                <a:moveTo>
                  <a:pt x="480555" y="16865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5515404" y="2614652"/>
            <a:ext cx="480555" cy="167259"/>
          </a:xfrm>
          <a:custGeom>
            <a:avLst/>
            <a:gdLst/>
            <a:ahLst/>
            <a:cxnLst/>
            <a:rect l="l" t="t" r="r" b="b"/>
            <a:pathLst>
              <a:path w="480555" h="167258">
                <a:moveTo>
                  <a:pt x="480555" y="16725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5515404" y="2594623"/>
            <a:ext cx="480555" cy="165836"/>
          </a:xfrm>
          <a:custGeom>
            <a:avLst/>
            <a:gdLst/>
            <a:ahLst/>
            <a:cxnLst/>
            <a:rect l="l" t="t" r="r" b="b"/>
            <a:pathLst>
              <a:path w="480555" h="165836">
                <a:moveTo>
                  <a:pt x="480555" y="16583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5515404" y="2574583"/>
            <a:ext cx="480555" cy="164426"/>
          </a:xfrm>
          <a:custGeom>
            <a:avLst/>
            <a:gdLst/>
            <a:ahLst/>
            <a:cxnLst/>
            <a:rect l="l" t="t" r="r" b="b"/>
            <a:pathLst>
              <a:path w="480555" h="164426">
                <a:moveTo>
                  <a:pt x="480555" y="16442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5515391" y="2554531"/>
            <a:ext cx="480567" cy="163029"/>
          </a:xfrm>
          <a:custGeom>
            <a:avLst/>
            <a:gdLst/>
            <a:ahLst/>
            <a:cxnLst/>
            <a:rect l="l" t="t" r="r" b="b"/>
            <a:pathLst>
              <a:path w="480568" h="163029">
                <a:moveTo>
                  <a:pt x="480568" y="16302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5515404" y="2534503"/>
            <a:ext cx="480555" cy="161607"/>
          </a:xfrm>
          <a:custGeom>
            <a:avLst/>
            <a:gdLst/>
            <a:ahLst/>
            <a:cxnLst/>
            <a:rect l="l" t="t" r="r" b="b"/>
            <a:pathLst>
              <a:path w="480555" h="161607">
                <a:moveTo>
                  <a:pt x="480555" y="161607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5515404" y="2514461"/>
            <a:ext cx="480555" cy="160210"/>
          </a:xfrm>
          <a:custGeom>
            <a:avLst/>
            <a:gdLst/>
            <a:ahLst/>
            <a:cxnLst/>
            <a:rect l="l" t="t" r="r" b="b"/>
            <a:pathLst>
              <a:path w="480555" h="160210">
                <a:moveTo>
                  <a:pt x="480555" y="16021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5515404" y="2494409"/>
            <a:ext cx="480555" cy="158813"/>
          </a:xfrm>
          <a:custGeom>
            <a:avLst/>
            <a:gdLst/>
            <a:ahLst/>
            <a:cxnLst/>
            <a:rect l="l" t="t" r="r" b="b"/>
            <a:pathLst>
              <a:path w="480555" h="158813">
                <a:moveTo>
                  <a:pt x="480555" y="15881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5515404" y="2474368"/>
            <a:ext cx="480555" cy="157403"/>
          </a:xfrm>
          <a:custGeom>
            <a:avLst/>
            <a:gdLst/>
            <a:ahLst/>
            <a:cxnLst/>
            <a:rect l="l" t="t" r="r" b="b"/>
            <a:pathLst>
              <a:path w="480555" h="157403">
                <a:moveTo>
                  <a:pt x="480555" y="15740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5515404" y="2454327"/>
            <a:ext cx="480555" cy="155994"/>
          </a:xfrm>
          <a:custGeom>
            <a:avLst/>
            <a:gdLst/>
            <a:ahLst/>
            <a:cxnLst/>
            <a:rect l="l" t="t" r="r" b="b"/>
            <a:pathLst>
              <a:path w="480555" h="155994">
                <a:moveTo>
                  <a:pt x="480555" y="15599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5515404" y="2434299"/>
            <a:ext cx="480555" cy="154584"/>
          </a:xfrm>
          <a:custGeom>
            <a:avLst/>
            <a:gdLst/>
            <a:ahLst/>
            <a:cxnLst/>
            <a:rect l="l" t="t" r="r" b="b"/>
            <a:pathLst>
              <a:path w="480555" h="154584">
                <a:moveTo>
                  <a:pt x="480555" y="15458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5515404" y="2414245"/>
            <a:ext cx="480555" cy="153174"/>
          </a:xfrm>
          <a:custGeom>
            <a:avLst/>
            <a:gdLst/>
            <a:ahLst/>
            <a:cxnLst/>
            <a:rect l="l" t="t" r="r" b="b"/>
            <a:pathLst>
              <a:path w="480555" h="153174">
                <a:moveTo>
                  <a:pt x="480555" y="15317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5515404" y="2394206"/>
            <a:ext cx="480555" cy="151765"/>
          </a:xfrm>
          <a:custGeom>
            <a:avLst/>
            <a:gdLst/>
            <a:ahLst/>
            <a:cxnLst/>
            <a:rect l="l" t="t" r="r" b="b"/>
            <a:pathLst>
              <a:path w="480555" h="151764">
                <a:moveTo>
                  <a:pt x="480555" y="15176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5515404" y="2374165"/>
            <a:ext cx="480555" cy="150355"/>
          </a:xfrm>
          <a:custGeom>
            <a:avLst/>
            <a:gdLst/>
            <a:ahLst/>
            <a:cxnLst/>
            <a:rect l="l" t="t" r="r" b="b"/>
            <a:pathLst>
              <a:path w="480555" h="150355">
                <a:moveTo>
                  <a:pt x="480555" y="15035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5515404" y="2354124"/>
            <a:ext cx="480555" cy="148958"/>
          </a:xfrm>
          <a:custGeom>
            <a:avLst/>
            <a:gdLst/>
            <a:ahLst/>
            <a:cxnLst/>
            <a:rect l="l" t="t" r="r" b="b"/>
            <a:pathLst>
              <a:path w="480555" h="148958">
                <a:moveTo>
                  <a:pt x="480555" y="14895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5515404" y="2334083"/>
            <a:ext cx="480555" cy="147548"/>
          </a:xfrm>
          <a:custGeom>
            <a:avLst/>
            <a:gdLst/>
            <a:ahLst/>
            <a:cxnLst/>
            <a:rect l="l" t="t" r="r" b="b"/>
            <a:pathLst>
              <a:path w="480555" h="147548">
                <a:moveTo>
                  <a:pt x="480555" y="14754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5515404" y="2314042"/>
            <a:ext cx="480555" cy="146138"/>
          </a:xfrm>
          <a:custGeom>
            <a:avLst/>
            <a:gdLst/>
            <a:ahLst/>
            <a:cxnLst/>
            <a:rect l="l" t="t" r="r" b="b"/>
            <a:pathLst>
              <a:path w="480555" h="146138">
                <a:moveTo>
                  <a:pt x="480555" y="146138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5515404" y="2294003"/>
            <a:ext cx="480555" cy="144729"/>
          </a:xfrm>
          <a:custGeom>
            <a:avLst/>
            <a:gdLst/>
            <a:ahLst/>
            <a:cxnLst/>
            <a:rect l="l" t="t" r="r" b="b"/>
            <a:pathLst>
              <a:path w="480555" h="144729">
                <a:moveTo>
                  <a:pt x="480555" y="14472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5515404" y="2273961"/>
            <a:ext cx="480555" cy="143332"/>
          </a:xfrm>
          <a:custGeom>
            <a:avLst/>
            <a:gdLst/>
            <a:ahLst/>
            <a:cxnLst/>
            <a:rect l="l" t="t" r="r" b="b"/>
            <a:pathLst>
              <a:path w="480555" h="143332">
                <a:moveTo>
                  <a:pt x="480555" y="143332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5515404" y="2253922"/>
            <a:ext cx="480555" cy="141909"/>
          </a:xfrm>
          <a:custGeom>
            <a:avLst/>
            <a:gdLst/>
            <a:ahLst/>
            <a:cxnLst/>
            <a:rect l="l" t="t" r="r" b="b"/>
            <a:pathLst>
              <a:path w="480555" h="141909">
                <a:moveTo>
                  <a:pt x="480555" y="141909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5515404" y="2233880"/>
            <a:ext cx="480555" cy="140500"/>
          </a:xfrm>
          <a:custGeom>
            <a:avLst/>
            <a:gdLst/>
            <a:ahLst/>
            <a:cxnLst/>
            <a:rect l="l" t="t" r="r" b="b"/>
            <a:pathLst>
              <a:path w="480555" h="140500">
                <a:moveTo>
                  <a:pt x="480555" y="140500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5515404" y="2213840"/>
            <a:ext cx="480555" cy="139103"/>
          </a:xfrm>
          <a:custGeom>
            <a:avLst/>
            <a:gdLst/>
            <a:ahLst/>
            <a:cxnLst/>
            <a:rect l="l" t="t" r="r" b="b"/>
            <a:pathLst>
              <a:path w="480555" h="139103">
                <a:moveTo>
                  <a:pt x="480555" y="13910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5515404" y="2193800"/>
            <a:ext cx="480555" cy="137693"/>
          </a:xfrm>
          <a:custGeom>
            <a:avLst/>
            <a:gdLst/>
            <a:ahLst/>
            <a:cxnLst/>
            <a:rect l="l" t="t" r="r" b="b"/>
            <a:pathLst>
              <a:path w="480555" h="137693">
                <a:moveTo>
                  <a:pt x="480555" y="13769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5515404" y="2173745"/>
            <a:ext cx="480555" cy="136296"/>
          </a:xfrm>
          <a:custGeom>
            <a:avLst/>
            <a:gdLst/>
            <a:ahLst/>
            <a:cxnLst/>
            <a:rect l="l" t="t" r="r" b="b"/>
            <a:pathLst>
              <a:path w="480555" h="136296">
                <a:moveTo>
                  <a:pt x="480555" y="136296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5515404" y="2153719"/>
            <a:ext cx="480555" cy="134873"/>
          </a:xfrm>
          <a:custGeom>
            <a:avLst/>
            <a:gdLst/>
            <a:ahLst/>
            <a:cxnLst/>
            <a:rect l="l" t="t" r="r" b="b"/>
            <a:pathLst>
              <a:path w="480555" h="134874">
                <a:moveTo>
                  <a:pt x="480555" y="134873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5515404" y="2133677"/>
            <a:ext cx="480555" cy="133464"/>
          </a:xfrm>
          <a:custGeom>
            <a:avLst/>
            <a:gdLst/>
            <a:ahLst/>
            <a:cxnLst/>
            <a:rect l="l" t="t" r="r" b="b"/>
            <a:pathLst>
              <a:path w="480555" h="133464">
                <a:moveTo>
                  <a:pt x="480555" y="13346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5515404" y="2113636"/>
            <a:ext cx="480555" cy="132054"/>
          </a:xfrm>
          <a:custGeom>
            <a:avLst/>
            <a:gdLst/>
            <a:ahLst/>
            <a:cxnLst/>
            <a:rect l="l" t="t" r="r" b="b"/>
            <a:pathLst>
              <a:path w="480555" h="132054">
                <a:moveTo>
                  <a:pt x="480555" y="13205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5515404" y="2093596"/>
            <a:ext cx="480555" cy="130644"/>
          </a:xfrm>
          <a:custGeom>
            <a:avLst/>
            <a:gdLst/>
            <a:ahLst/>
            <a:cxnLst/>
            <a:rect l="l" t="t" r="r" b="b"/>
            <a:pathLst>
              <a:path w="480555" h="130644">
                <a:moveTo>
                  <a:pt x="480555" y="130644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5515404" y="2073556"/>
            <a:ext cx="480555" cy="129235"/>
          </a:xfrm>
          <a:custGeom>
            <a:avLst/>
            <a:gdLst/>
            <a:ahLst/>
            <a:cxnLst/>
            <a:rect l="l" t="t" r="r" b="b"/>
            <a:pathLst>
              <a:path w="480555" h="129235">
                <a:moveTo>
                  <a:pt x="480555" y="129235"/>
                </a:moveTo>
                <a:lnTo>
                  <a:pt x="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5515061" y="2073454"/>
            <a:ext cx="241" cy="615670"/>
          </a:xfrm>
          <a:custGeom>
            <a:avLst/>
            <a:gdLst/>
            <a:ahLst/>
            <a:cxnLst/>
            <a:rect l="l" t="t" r="r" b="b"/>
            <a:pathLst>
              <a:path w="241" h="615670">
                <a:moveTo>
                  <a:pt x="0" y="0"/>
                </a:moveTo>
                <a:lnTo>
                  <a:pt x="241" y="61567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5530568" y="2077658"/>
            <a:ext cx="253" cy="617245"/>
          </a:xfrm>
          <a:custGeom>
            <a:avLst/>
            <a:gdLst/>
            <a:ahLst/>
            <a:cxnLst/>
            <a:rect l="l" t="t" r="r" b="b"/>
            <a:pathLst>
              <a:path w="253" h="617245">
                <a:moveTo>
                  <a:pt x="0" y="0"/>
                </a:moveTo>
                <a:lnTo>
                  <a:pt x="253" y="617245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5546087" y="2081848"/>
            <a:ext cx="241" cy="618832"/>
          </a:xfrm>
          <a:custGeom>
            <a:avLst/>
            <a:gdLst/>
            <a:ahLst/>
            <a:cxnLst/>
            <a:rect l="l" t="t" r="r" b="b"/>
            <a:pathLst>
              <a:path w="241" h="618832">
                <a:moveTo>
                  <a:pt x="0" y="0"/>
                </a:moveTo>
                <a:lnTo>
                  <a:pt x="241" y="61883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5561594" y="2086040"/>
            <a:ext cx="253" cy="620407"/>
          </a:xfrm>
          <a:custGeom>
            <a:avLst/>
            <a:gdLst/>
            <a:ahLst/>
            <a:cxnLst/>
            <a:rect l="l" t="t" r="r" b="b"/>
            <a:pathLst>
              <a:path w="253" h="620407">
                <a:moveTo>
                  <a:pt x="0" y="0"/>
                </a:moveTo>
                <a:lnTo>
                  <a:pt x="253" y="620407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5577099" y="2090244"/>
            <a:ext cx="254" cy="621995"/>
          </a:xfrm>
          <a:custGeom>
            <a:avLst/>
            <a:gdLst/>
            <a:ahLst/>
            <a:cxnLst/>
            <a:rect l="l" t="t" r="r" b="b"/>
            <a:pathLst>
              <a:path w="254" h="621995">
                <a:moveTo>
                  <a:pt x="0" y="0"/>
                </a:moveTo>
                <a:lnTo>
                  <a:pt x="253" y="621995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5592619" y="2094460"/>
            <a:ext cx="254" cy="623557"/>
          </a:xfrm>
          <a:custGeom>
            <a:avLst/>
            <a:gdLst/>
            <a:ahLst/>
            <a:cxnLst/>
            <a:rect l="l" t="t" r="r" b="b"/>
            <a:pathLst>
              <a:path w="254" h="623557">
                <a:moveTo>
                  <a:pt x="0" y="0"/>
                </a:moveTo>
                <a:lnTo>
                  <a:pt x="254" y="623557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5608139" y="2098650"/>
            <a:ext cx="241" cy="625132"/>
          </a:xfrm>
          <a:custGeom>
            <a:avLst/>
            <a:gdLst/>
            <a:ahLst/>
            <a:cxnLst/>
            <a:rect l="l" t="t" r="r" b="b"/>
            <a:pathLst>
              <a:path w="241" h="625132">
                <a:moveTo>
                  <a:pt x="0" y="0"/>
                </a:moveTo>
                <a:lnTo>
                  <a:pt x="241" y="62513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5623645" y="2102842"/>
            <a:ext cx="254" cy="626719"/>
          </a:xfrm>
          <a:custGeom>
            <a:avLst/>
            <a:gdLst/>
            <a:ahLst/>
            <a:cxnLst/>
            <a:rect l="l" t="t" r="r" b="b"/>
            <a:pathLst>
              <a:path w="254" h="626719">
                <a:moveTo>
                  <a:pt x="0" y="0"/>
                </a:moveTo>
                <a:lnTo>
                  <a:pt x="254" y="626719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5639153" y="2107045"/>
            <a:ext cx="253" cy="628294"/>
          </a:xfrm>
          <a:custGeom>
            <a:avLst/>
            <a:gdLst/>
            <a:ahLst/>
            <a:cxnLst/>
            <a:rect l="l" t="t" r="r" b="b"/>
            <a:pathLst>
              <a:path w="253" h="628294">
                <a:moveTo>
                  <a:pt x="0" y="0"/>
                </a:moveTo>
                <a:lnTo>
                  <a:pt x="254" y="628294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5654672" y="2111250"/>
            <a:ext cx="253" cy="629869"/>
          </a:xfrm>
          <a:custGeom>
            <a:avLst/>
            <a:gdLst/>
            <a:ahLst/>
            <a:cxnLst/>
            <a:rect l="l" t="t" r="r" b="b"/>
            <a:pathLst>
              <a:path w="253" h="629869">
                <a:moveTo>
                  <a:pt x="0" y="0"/>
                </a:moveTo>
                <a:lnTo>
                  <a:pt x="253" y="629869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5670178" y="2115440"/>
            <a:ext cx="266" cy="631456"/>
          </a:xfrm>
          <a:custGeom>
            <a:avLst/>
            <a:gdLst/>
            <a:ahLst/>
            <a:cxnLst/>
            <a:rect l="l" t="t" r="r" b="b"/>
            <a:pathLst>
              <a:path w="266" h="631456">
                <a:moveTo>
                  <a:pt x="0" y="0"/>
                </a:moveTo>
                <a:lnTo>
                  <a:pt x="266" y="631456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5685698" y="2119643"/>
            <a:ext cx="253" cy="633018"/>
          </a:xfrm>
          <a:custGeom>
            <a:avLst/>
            <a:gdLst/>
            <a:ahLst/>
            <a:cxnLst/>
            <a:rect l="l" t="t" r="r" b="b"/>
            <a:pathLst>
              <a:path w="253" h="633018">
                <a:moveTo>
                  <a:pt x="0" y="0"/>
                </a:moveTo>
                <a:lnTo>
                  <a:pt x="254" y="63301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5701204" y="2123847"/>
            <a:ext cx="266" cy="634606"/>
          </a:xfrm>
          <a:custGeom>
            <a:avLst/>
            <a:gdLst/>
            <a:ahLst/>
            <a:cxnLst/>
            <a:rect l="l" t="t" r="r" b="b"/>
            <a:pathLst>
              <a:path w="266" h="634606">
                <a:moveTo>
                  <a:pt x="0" y="0"/>
                </a:moveTo>
                <a:lnTo>
                  <a:pt x="266" y="634606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5716724" y="2128039"/>
            <a:ext cx="253" cy="636181"/>
          </a:xfrm>
          <a:custGeom>
            <a:avLst/>
            <a:gdLst/>
            <a:ahLst/>
            <a:cxnLst/>
            <a:rect l="l" t="t" r="r" b="b"/>
            <a:pathLst>
              <a:path w="253" h="636181">
                <a:moveTo>
                  <a:pt x="0" y="0"/>
                </a:moveTo>
                <a:lnTo>
                  <a:pt x="254" y="636181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5732230" y="2132243"/>
            <a:ext cx="266" cy="637755"/>
          </a:xfrm>
          <a:custGeom>
            <a:avLst/>
            <a:gdLst/>
            <a:ahLst/>
            <a:cxnLst/>
            <a:rect l="l" t="t" r="r" b="b"/>
            <a:pathLst>
              <a:path w="266" h="637755">
                <a:moveTo>
                  <a:pt x="0" y="0"/>
                </a:moveTo>
                <a:lnTo>
                  <a:pt x="266" y="637755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747737" y="2136446"/>
            <a:ext cx="266" cy="639330"/>
          </a:xfrm>
          <a:custGeom>
            <a:avLst/>
            <a:gdLst/>
            <a:ahLst/>
            <a:cxnLst/>
            <a:rect l="l" t="t" r="r" b="b"/>
            <a:pathLst>
              <a:path w="266" h="639330">
                <a:moveTo>
                  <a:pt x="0" y="0"/>
                </a:moveTo>
                <a:lnTo>
                  <a:pt x="266" y="63933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5763256" y="2140637"/>
            <a:ext cx="266" cy="640918"/>
          </a:xfrm>
          <a:custGeom>
            <a:avLst/>
            <a:gdLst/>
            <a:ahLst/>
            <a:cxnLst/>
            <a:rect l="l" t="t" r="r" b="b"/>
            <a:pathLst>
              <a:path w="266" h="640918">
                <a:moveTo>
                  <a:pt x="0" y="0"/>
                </a:moveTo>
                <a:lnTo>
                  <a:pt x="266" y="64091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778763" y="2144841"/>
            <a:ext cx="266" cy="642493"/>
          </a:xfrm>
          <a:custGeom>
            <a:avLst/>
            <a:gdLst/>
            <a:ahLst/>
            <a:cxnLst/>
            <a:rect l="l" t="t" r="r" b="b"/>
            <a:pathLst>
              <a:path w="266" h="642493">
                <a:moveTo>
                  <a:pt x="0" y="0"/>
                </a:moveTo>
                <a:lnTo>
                  <a:pt x="266" y="642493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5794282" y="2149045"/>
            <a:ext cx="266" cy="644067"/>
          </a:xfrm>
          <a:custGeom>
            <a:avLst/>
            <a:gdLst/>
            <a:ahLst/>
            <a:cxnLst/>
            <a:rect l="l" t="t" r="r" b="b"/>
            <a:pathLst>
              <a:path w="266" h="644067">
                <a:moveTo>
                  <a:pt x="0" y="0"/>
                </a:moveTo>
                <a:lnTo>
                  <a:pt x="266" y="644067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5809789" y="2153235"/>
            <a:ext cx="266" cy="645642"/>
          </a:xfrm>
          <a:custGeom>
            <a:avLst/>
            <a:gdLst/>
            <a:ahLst/>
            <a:cxnLst/>
            <a:rect l="l" t="t" r="r" b="b"/>
            <a:pathLst>
              <a:path w="266" h="645642">
                <a:moveTo>
                  <a:pt x="0" y="0"/>
                </a:moveTo>
                <a:lnTo>
                  <a:pt x="266" y="64564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5825308" y="2157426"/>
            <a:ext cx="266" cy="647242"/>
          </a:xfrm>
          <a:custGeom>
            <a:avLst/>
            <a:gdLst/>
            <a:ahLst/>
            <a:cxnLst/>
            <a:rect l="l" t="t" r="r" b="b"/>
            <a:pathLst>
              <a:path w="266" h="647242">
                <a:moveTo>
                  <a:pt x="0" y="0"/>
                </a:moveTo>
                <a:lnTo>
                  <a:pt x="266" y="647242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840815" y="2161631"/>
            <a:ext cx="266" cy="648817"/>
          </a:xfrm>
          <a:custGeom>
            <a:avLst/>
            <a:gdLst/>
            <a:ahLst/>
            <a:cxnLst/>
            <a:rect l="l" t="t" r="r" b="b"/>
            <a:pathLst>
              <a:path w="266" h="648817">
                <a:moveTo>
                  <a:pt x="0" y="0"/>
                </a:moveTo>
                <a:lnTo>
                  <a:pt x="266" y="648817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5856334" y="2165834"/>
            <a:ext cx="266" cy="650379"/>
          </a:xfrm>
          <a:custGeom>
            <a:avLst/>
            <a:gdLst/>
            <a:ahLst/>
            <a:cxnLst/>
            <a:rect l="l" t="t" r="r" b="b"/>
            <a:pathLst>
              <a:path w="266" h="650379">
                <a:moveTo>
                  <a:pt x="0" y="0"/>
                </a:moveTo>
                <a:lnTo>
                  <a:pt x="266" y="650379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871841" y="2170025"/>
            <a:ext cx="266" cy="651979"/>
          </a:xfrm>
          <a:custGeom>
            <a:avLst/>
            <a:gdLst/>
            <a:ahLst/>
            <a:cxnLst/>
            <a:rect l="l" t="t" r="r" b="b"/>
            <a:pathLst>
              <a:path w="266" h="651979">
                <a:moveTo>
                  <a:pt x="0" y="0"/>
                </a:moveTo>
                <a:lnTo>
                  <a:pt x="266" y="651979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887360" y="2174228"/>
            <a:ext cx="266" cy="653542"/>
          </a:xfrm>
          <a:custGeom>
            <a:avLst/>
            <a:gdLst/>
            <a:ahLst/>
            <a:cxnLst/>
            <a:rect l="l" t="t" r="r" b="b"/>
            <a:pathLst>
              <a:path w="266" h="653542">
                <a:moveTo>
                  <a:pt x="0" y="0"/>
                </a:moveTo>
                <a:lnTo>
                  <a:pt x="266" y="653541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5902867" y="2178432"/>
            <a:ext cx="266" cy="655116"/>
          </a:xfrm>
          <a:custGeom>
            <a:avLst/>
            <a:gdLst/>
            <a:ahLst/>
            <a:cxnLst/>
            <a:rect l="l" t="t" r="r" b="b"/>
            <a:pathLst>
              <a:path w="266" h="655116">
                <a:moveTo>
                  <a:pt x="0" y="0"/>
                </a:moveTo>
                <a:lnTo>
                  <a:pt x="266" y="655116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918386" y="2182635"/>
            <a:ext cx="266" cy="656704"/>
          </a:xfrm>
          <a:custGeom>
            <a:avLst/>
            <a:gdLst/>
            <a:ahLst/>
            <a:cxnLst/>
            <a:rect l="l" t="t" r="r" b="b"/>
            <a:pathLst>
              <a:path w="266" h="656704">
                <a:moveTo>
                  <a:pt x="0" y="0"/>
                </a:moveTo>
                <a:lnTo>
                  <a:pt x="266" y="656704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933893" y="2186827"/>
            <a:ext cx="266" cy="658279"/>
          </a:xfrm>
          <a:custGeom>
            <a:avLst/>
            <a:gdLst/>
            <a:ahLst/>
            <a:cxnLst/>
            <a:rect l="l" t="t" r="r" b="b"/>
            <a:pathLst>
              <a:path w="266" h="658279">
                <a:moveTo>
                  <a:pt x="0" y="0"/>
                </a:moveTo>
                <a:lnTo>
                  <a:pt x="266" y="658279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5949413" y="2191031"/>
            <a:ext cx="266" cy="659853"/>
          </a:xfrm>
          <a:custGeom>
            <a:avLst/>
            <a:gdLst/>
            <a:ahLst/>
            <a:cxnLst/>
            <a:rect l="l" t="t" r="r" b="b"/>
            <a:pathLst>
              <a:path w="266" h="659853">
                <a:moveTo>
                  <a:pt x="0" y="0"/>
                </a:moveTo>
                <a:lnTo>
                  <a:pt x="266" y="659853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964919" y="2195221"/>
            <a:ext cx="266" cy="661428"/>
          </a:xfrm>
          <a:custGeom>
            <a:avLst/>
            <a:gdLst/>
            <a:ahLst/>
            <a:cxnLst/>
            <a:rect l="l" t="t" r="r" b="b"/>
            <a:pathLst>
              <a:path w="266" h="661428">
                <a:moveTo>
                  <a:pt x="0" y="0"/>
                </a:moveTo>
                <a:lnTo>
                  <a:pt x="266" y="66142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980439" y="2199425"/>
            <a:ext cx="266" cy="663016"/>
          </a:xfrm>
          <a:custGeom>
            <a:avLst/>
            <a:gdLst/>
            <a:ahLst/>
            <a:cxnLst/>
            <a:rect l="l" t="t" r="r" b="b"/>
            <a:pathLst>
              <a:path w="266" h="663016">
                <a:moveTo>
                  <a:pt x="0" y="0"/>
                </a:moveTo>
                <a:lnTo>
                  <a:pt x="266" y="663016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5995945" y="2203629"/>
            <a:ext cx="266" cy="664578"/>
          </a:xfrm>
          <a:custGeom>
            <a:avLst/>
            <a:gdLst/>
            <a:ahLst/>
            <a:cxnLst/>
            <a:rect l="l" t="t" r="r" b="b"/>
            <a:pathLst>
              <a:path w="266" h="664578">
                <a:moveTo>
                  <a:pt x="0" y="0"/>
                </a:moveTo>
                <a:lnTo>
                  <a:pt x="266" y="664578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6031188" y="2500516"/>
            <a:ext cx="461060" cy="356616"/>
          </a:xfrm>
          <a:custGeom>
            <a:avLst/>
            <a:gdLst/>
            <a:ahLst/>
            <a:cxnLst/>
            <a:rect l="l" t="t" r="r" b="b"/>
            <a:pathLst>
              <a:path w="461060" h="356615">
                <a:moveTo>
                  <a:pt x="0" y="356615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6031188" y="2485518"/>
            <a:ext cx="461060" cy="353352"/>
          </a:xfrm>
          <a:custGeom>
            <a:avLst/>
            <a:gdLst/>
            <a:ahLst/>
            <a:cxnLst/>
            <a:rect l="l" t="t" r="r" b="b"/>
            <a:pathLst>
              <a:path w="461060" h="353352">
                <a:moveTo>
                  <a:pt x="0" y="353352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6031188" y="2470519"/>
            <a:ext cx="461060" cy="350088"/>
          </a:xfrm>
          <a:custGeom>
            <a:avLst/>
            <a:gdLst/>
            <a:ahLst/>
            <a:cxnLst/>
            <a:rect l="l" t="t" r="r" b="b"/>
            <a:pathLst>
              <a:path w="461060" h="350088">
                <a:moveTo>
                  <a:pt x="0" y="35008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6031188" y="2455520"/>
            <a:ext cx="461060" cy="346824"/>
          </a:xfrm>
          <a:custGeom>
            <a:avLst/>
            <a:gdLst/>
            <a:ahLst/>
            <a:cxnLst/>
            <a:rect l="l" t="t" r="r" b="b"/>
            <a:pathLst>
              <a:path w="461060" h="346824">
                <a:moveTo>
                  <a:pt x="0" y="34682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6031188" y="2440522"/>
            <a:ext cx="461060" cy="343560"/>
          </a:xfrm>
          <a:custGeom>
            <a:avLst/>
            <a:gdLst/>
            <a:ahLst/>
            <a:cxnLst/>
            <a:rect l="l" t="t" r="r" b="b"/>
            <a:pathLst>
              <a:path w="461060" h="343560">
                <a:moveTo>
                  <a:pt x="0" y="34356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6031188" y="2425536"/>
            <a:ext cx="461060" cy="340296"/>
          </a:xfrm>
          <a:custGeom>
            <a:avLst/>
            <a:gdLst/>
            <a:ahLst/>
            <a:cxnLst/>
            <a:rect l="l" t="t" r="r" b="b"/>
            <a:pathLst>
              <a:path w="461060" h="340296">
                <a:moveTo>
                  <a:pt x="0" y="34029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6031188" y="2410538"/>
            <a:ext cx="461060" cy="337019"/>
          </a:xfrm>
          <a:custGeom>
            <a:avLst/>
            <a:gdLst/>
            <a:ahLst/>
            <a:cxnLst/>
            <a:rect l="l" t="t" r="r" b="b"/>
            <a:pathLst>
              <a:path w="461060" h="337019">
                <a:moveTo>
                  <a:pt x="0" y="33701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6031188" y="2395539"/>
            <a:ext cx="461060" cy="333755"/>
          </a:xfrm>
          <a:custGeom>
            <a:avLst/>
            <a:gdLst/>
            <a:ahLst/>
            <a:cxnLst/>
            <a:rect l="l" t="t" r="r" b="b"/>
            <a:pathLst>
              <a:path w="461060" h="333756">
                <a:moveTo>
                  <a:pt x="0" y="33375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6031201" y="2380540"/>
            <a:ext cx="461048" cy="330504"/>
          </a:xfrm>
          <a:custGeom>
            <a:avLst/>
            <a:gdLst/>
            <a:ahLst/>
            <a:cxnLst/>
            <a:rect l="l" t="t" r="r" b="b"/>
            <a:pathLst>
              <a:path w="461048" h="330504">
                <a:moveTo>
                  <a:pt x="0" y="330504"/>
                </a:moveTo>
                <a:lnTo>
                  <a:pt x="461048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6031188" y="2365541"/>
            <a:ext cx="461060" cy="327228"/>
          </a:xfrm>
          <a:custGeom>
            <a:avLst/>
            <a:gdLst/>
            <a:ahLst/>
            <a:cxnLst/>
            <a:rect l="l" t="t" r="r" b="b"/>
            <a:pathLst>
              <a:path w="461060" h="327228">
                <a:moveTo>
                  <a:pt x="0" y="32722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6031188" y="2350542"/>
            <a:ext cx="461060" cy="323964"/>
          </a:xfrm>
          <a:custGeom>
            <a:avLst/>
            <a:gdLst/>
            <a:ahLst/>
            <a:cxnLst/>
            <a:rect l="l" t="t" r="r" b="b"/>
            <a:pathLst>
              <a:path w="461060" h="323964">
                <a:moveTo>
                  <a:pt x="0" y="32396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6031188" y="2335543"/>
            <a:ext cx="461060" cy="320700"/>
          </a:xfrm>
          <a:custGeom>
            <a:avLst/>
            <a:gdLst/>
            <a:ahLst/>
            <a:cxnLst/>
            <a:rect l="l" t="t" r="r" b="b"/>
            <a:pathLst>
              <a:path w="461060" h="320700">
                <a:moveTo>
                  <a:pt x="0" y="32070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6031188" y="2320546"/>
            <a:ext cx="461060" cy="317449"/>
          </a:xfrm>
          <a:custGeom>
            <a:avLst/>
            <a:gdLst/>
            <a:ahLst/>
            <a:cxnLst/>
            <a:rect l="l" t="t" r="r" b="b"/>
            <a:pathLst>
              <a:path w="461060" h="317449">
                <a:moveTo>
                  <a:pt x="0" y="31744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031188" y="2305547"/>
            <a:ext cx="461060" cy="314185"/>
          </a:xfrm>
          <a:custGeom>
            <a:avLst/>
            <a:gdLst/>
            <a:ahLst/>
            <a:cxnLst/>
            <a:rect l="l" t="t" r="r" b="b"/>
            <a:pathLst>
              <a:path w="461060" h="314185">
                <a:moveTo>
                  <a:pt x="0" y="314185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6031188" y="2290548"/>
            <a:ext cx="461060" cy="310921"/>
          </a:xfrm>
          <a:custGeom>
            <a:avLst/>
            <a:gdLst/>
            <a:ahLst/>
            <a:cxnLst/>
            <a:rect l="l" t="t" r="r" b="b"/>
            <a:pathLst>
              <a:path w="461060" h="310921">
                <a:moveTo>
                  <a:pt x="0" y="310921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6031188" y="2275561"/>
            <a:ext cx="461060" cy="307644"/>
          </a:xfrm>
          <a:custGeom>
            <a:avLst/>
            <a:gdLst/>
            <a:ahLst/>
            <a:cxnLst/>
            <a:rect l="l" t="t" r="r" b="b"/>
            <a:pathLst>
              <a:path w="461060" h="307644">
                <a:moveTo>
                  <a:pt x="0" y="30764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6031188" y="2260563"/>
            <a:ext cx="461060" cy="304380"/>
          </a:xfrm>
          <a:custGeom>
            <a:avLst/>
            <a:gdLst/>
            <a:ahLst/>
            <a:cxnLst/>
            <a:rect l="l" t="t" r="r" b="b"/>
            <a:pathLst>
              <a:path w="461060" h="304380">
                <a:moveTo>
                  <a:pt x="0" y="30438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6031188" y="2245565"/>
            <a:ext cx="461060" cy="301129"/>
          </a:xfrm>
          <a:custGeom>
            <a:avLst/>
            <a:gdLst/>
            <a:ahLst/>
            <a:cxnLst/>
            <a:rect l="l" t="t" r="r" b="b"/>
            <a:pathLst>
              <a:path w="461060" h="301129">
                <a:moveTo>
                  <a:pt x="0" y="30112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6031188" y="2230566"/>
            <a:ext cx="461060" cy="297853"/>
          </a:xfrm>
          <a:custGeom>
            <a:avLst/>
            <a:gdLst/>
            <a:ahLst/>
            <a:cxnLst/>
            <a:rect l="l" t="t" r="r" b="b"/>
            <a:pathLst>
              <a:path w="461060" h="297853">
                <a:moveTo>
                  <a:pt x="0" y="297853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6031188" y="2215568"/>
            <a:ext cx="461060" cy="294589"/>
          </a:xfrm>
          <a:custGeom>
            <a:avLst/>
            <a:gdLst/>
            <a:ahLst/>
            <a:cxnLst/>
            <a:rect l="l" t="t" r="r" b="b"/>
            <a:pathLst>
              <a:path w="461060" h="294589">
                <a:moveTo>
                  <a:pt x="0" y="29458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6031188" y="2200569"/>
            <a:ext cx="461060" cy="291325"/>
          </a:xfrm>
          <a:custGeom>
            <a:avLst/>
            <a:gdLst/>
            <a:ahLst/>
            <a:cxnLst/>
            <a:rect l="l" t="t" r="r" b="b"/>
            <a:pathLst>
              <a:path w="461060" h="291325">
                <a:moveTo>
                  <a:pt x="0" y="291325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6031188" y="2185569"/>
            <a:ext cx="461060" cy="288074"/>
          </a:xfrm>
          <a:custGeom>
            <a:avLst/>
            <a:gdLst/>
            <a:ahLst/>
            <a:cxnLst/>
            <a:rect l="l" t="t" r="r" b="b"/>
            <a:pathLst>
              <a:path w="461060" h="288074">
                <a:moveTo>
                  <a:pt x="0" y="28807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6031188" y="2170570"/>
            <a:ext cx="461060" cy="284810"/>
          </a:xfrm>
          <a:custGeom>
            <a:avLst/>
            <a:gdLst/>
            <a:ahLst/>
            <a:cxnLst/>
            <a:rect l="l" t="t" r="r" b="b"/>
            <a:pathLst>
              <a:path w="461060" h="284810">
                <a:moveTo>
                  <a:pt x="0" y="28481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6031188" y="2155572"/>
            <a:ext cx="461060" cy="281546"/>
          </a:xfrm>
          <a:custGeom>
            <a:avLst/>
            <a:gdLst/>
            <a:ahLst/>
            <a:cxnLst/>
            <a:rect l="l" t="t" r="r" b="b"/>
            <a:pathLst>
              <a:path w="461060" h="281546">
                <a:moveTo>
                  <a:pt x="0" y="28154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6031188" y="2140573"/>
            <a:ext cx="461060" cy="278282"/>
          </a:xfrm>
          <a:custGeom>
            <a:avLst/>
            <a:gdLst/>
            <a:ahLst/>
            <a:cxnLst/>
            <a:rect l="l" t="t" r="r" b="b"/>
            <a:pathLst>
              <a:path w="461060" h="278282">
                <a:moveTo>
                  <a:pt x="0" y="278282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031188" y="2125574"/>
            <a:ext cx="461060" cy="275018"/>
          </a:xfrm>
          <a:custGeom>
            <a:avLst/>
            <a:gdLst/>
            <a:ahLst/>
            <a:cxnLst/>
            <a:rect l="l" t="t" r="r" b="b"/>
            <a:pathLst>
              <a:path w="461060" h="275018">
                <a:moveTo>
                  <a:pt x="0" y="27501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6031188" y="2110576"/>
            <a:ext cx="461060" cy="271754"/>
          </a:xfrm>
          <a:custGeom>
            <a:avLst/>
            <a:gdLst/>
            <a:ahLst/>
            <a:cxnLst/>
            <a:rect l="l" t="t" r="r" b="b"/>
            <a:pathLst>
              <a:path w="461060" h="271754">
                <a:moveTo>
                  <a:pt x="0" y="27175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6031188" y="2095577"/>
            <a:ext cx="461060" cy="268490"/>
          </a:xfrm>
          <a:custGeom>
            <a:avLst/>
            <a:gdLst/>
            <a:ahLst/>
            <a:cxnLst/>
            <a:rect l="l" t="t" r="r" b="b"/>
            <a:pathLst>
              <a:path w="461060" h="268490">
                <a:moveTo>
                  <a:pt x="0" y="268490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6031188" y="2080591"/>
            <a:ext cx="461060" cy="265214"/>
          </a:xfrm>
          <a:custGeom>
            <a:avLst/>
            <a:gdLst/>
            <a:ahLst/>
            <a:cxnLst/>
            <a:rect l="l" t="t" r="r" b="b"/>
            <a:pathLst>
              <a:path w="461060" h="265214">
                <a:moveTo>
                  <a:pt x="0" y="265214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6031188" y="2065580"/>
            <a:ext cx="461060" cy="261962"/>
          </a:xfrm>
          <a:custGeom>
            <a:avLst/>
            <a:gdLst/>
            <a:ahLst/>
            <a:cxnLst/>
            <a:rect l="l" t="t" r="r" b="b"/>
            <a:pathLst>
              <a:path w="461060" h="261962">
                <a:moveTo>
                  <a:pt x="0" y="261962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6031188" y="2050594"/>
            <a:ext cx="461060" cy="258686"/>
          </a:xfrm>
          <a:custGeom>
            <a:avLst/>
            <a:gdLst/>
            <a:ahLst/>
            <a:cxnLst/>
            <a:rect l="l" t="t" r="r" b="b"/>
            <a:pathLst>
              <a:path w="461060" h="258686">
                <a:moveTo>
                  <a:pt x="0" y="258686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6031188" y="2035583"/>
            <a:ext cx="461060" cy="255435"/>
          </a:xfrm>
          <a:custGeom>
            <a:avLst/>
            <a:gdLst/>
            <a:ahLst/>
            <a:cxnLst/>
            <a:rect l="l" t="t" r="r" b="b"/>
            <a:pathLst>
              <a:path w="461060" h="255435">
                <a:moveTo>
                  <a:pt x="0" y="255435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6031188" y="2020596"/>
            <a:ext cx="461060" cy="252158"/>
          </a:xfrm>
          <a:custGeom>
            <a:avLst/>
            <a:gdLst/>
            <a:ahLst/>
            <a:cxnLst/>
            <a:rect l="l" t="t" r="r" b="b"/>
            <a:pathLst>
              <a:path w="461060" h="252158">
                <a:moveTo>
                  <a:pt x="0" y="252158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6031188" y="2005586"/>
            <a:ext cx="461060" cy="248907"/>
          </a:xfrm>
          <a:custGeom>
            <a:avLst/>
            <a:gdLst/>
            <a:ahLst/>
            <a:cxnLst/>
            <a:rect l="l" t="t" r="r" b="b"/>
            <a:pathLst>
              <a:path w="461060" h="248907">
                <a:moveTo>
                  <a:pt x="0" y="248907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6031188" y="1990600"/>
            <a:ext cx="461060" cy="245643"/>
          </a:xfrm>
          <a:custGeom>
            <a:avLst/>
            <a:gdLst/>
            <a:ahLst/>
            <a:cxnLst/>
            <a:rect l="l" t="t" r="r" b="b"/>
            <a:pathLst>
              <a:path w="461060" h="245643">
                <a:moveTo>
                  <a:pt x="0" y="245643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6031188" y="1975601"/>
            <a:ext cx="461060" cy="242379"/>
          </a:xfrm>
          <a:custGeom>
            <a:avLst/>
            <a:gdLst/>
            <a:ahLst/>
            <a:cxnLst/>
            <a:rect l="l" t="t" r="r" b="b"/>
            <a:pathLst>
              <a:path w="461060" h="242379">
                <a:moveTo>
                  <a:pt x="0" y="242379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6031188" y="1960601"/>
            <a:ext cx="461060" cy="239102"/>
          </a:xfrm>
          <a:custGeom>
            <a:avLst/>
            <a:gdLst/>
            <a:ahLst/>
            <a:cxnLst/>
            <a:rect l="l" t="t" r="r" b="b"/>
            <a:pathLst>
              <a:path w="461060" h="239102">
                <a:moveTo>
                  <a:pt x="0" y="239102"/>
                </a:moveTo>
                <a:lnTo>
                  <a:pt x="461060" y="0"/>
                </a:lnTo>
              </a:path>
            </a:pathLst>
          </a:custGeom>
          <a:ln w="3517">
            <a:solidFill>
              <a:srgbClr val="77AA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5479825" y="1912408"/>
            <a:ext cx="1047673" cy="998207"/>
          </a:xfrm>
          <a:custGeom>
            <a:avLst/>
            <a:gdLst/>
            <a:ahLst/>
            <a:cxnLst/>
            <a:rect l="l" t="t" r="r" b="b"/>
            <a:pathLst>
              <a:path w="1047673" h="998207">
                <a:moveTo>
                  <a:pt x="1047673" y="12204"/>
                </a:moveTo>
                <a:lnTo>
                  <a:pt x="1044384" y="6451"/>
                </a:lnTo>
                <a:lnTo>
                  <a:pt x="1039025" y="3289"/>
                </a:lnTo>
                <a:lnTo>
                  <a:pt x="1033640" y="101"/>
                </a:lnTo>
                <a:lnTo>
                  <a:pt x="1027036" y="0"/>
                </a:lnTo>
                <a:lnTo>
                  <a:pt x="1021575" y="3009"/>
                </a:lnTo>
                <a:lnTo>
                  <a:pt x="1012431" y="48196"/>
                </a:lnTo>
                <a:lnTo>
                  <a:pt x="1012431" y="588111"/>
                </a:lnTo>
                <a:lnTo>
                  <a:pt x="551370" y="944727"/>
                </a:lnTo>
                <a:lnTo>
                  <a:pt x="544537" y="994549"/>
                </a:lnTo>
                <a:lnTo>
                  <a:pt x="1040828" y="610679"/>
                </a:lnTo>
                <a:lnTo>
                  <a:pt x="1045146" y="607339"/>
                </a:lnTo>
                <a:lnTo>
                  <a:pt x="1047673" y="602246"/>
                </a:lnTo>
                <a:lnTo>
                  <a:pt x="1047673" y="12204"/>
                </a:lnTo>
                <a:close/>
              </a:path>
              <a:path w="1047673" h="998207">
                <a:moveTo>
                  <a:pt x="4876" y="802893"/>
                </a:moveTo>
                <a:lnTo>
                  <a:pt x="11747" y="805459"/>
                </a:lnTo>
                <a:lnTo>
                  <a:pt x="527621" y="997115"/>
                </a:lnTo>
                <a:lnTo>
                  <a:pt x="516127" y="290385"/>
                </a:lnTo>
                <a:lnTo>
                  <a:pt x="516127" y="955294"/>
                </a:lnTo>
                <a:lnTo>
                  <a:pt x="35483" y="776706"/>
                </a:lnTo>
                <a:lnTo>
                  <a:pt x="35229" y="161048"/>
                </a:lnTo>
                <a:lnTo>
                  <a:pt x="22186" y="121069"/>
                </a:lnTo>
                <a:lnTo>
                  <a:pt x="16890" y="119646"/>
                </a:lnTo>
                <a:lnTo>
                  <a:pt x="11239" y="120776"/>
                </a:lnTo>
                <a:lnTo>
                  <a:pt x="6896" y="124104"/>
                </a:lnTo>
                <a:lnTo>
                  <a:pt x="2565" y="127444"/>
                </a:lnTo>
                <a:lnTo>
                  <a:pt x="0" y="132600"/>
                </a:lnTo>
                <a:lnTo>
                  <a:pt x="12" y="138087"/>
                </a:lnTo>
                <a:lnTo>
                  <a:pt x="279" y="788962"/>
                </a:lnTo>
                <a:lnTo>
                  <a:pt x="279" y="796302"/>
                </a:lnTo>
                <a:lnTo>
                  <a:pt x="4876" y="802893"/>
                </a:lnTo>
                <a:close/>
              </a:path>
              <a:path w="1047673" h="998207">
                <a:moveTo>
                  <a:pt x="551370" y="287299"/>
                </a:moveTo>
                <a:lnTo>
                  <a:pt x="1012431" y="48196"/>
                </a:lnTo>
                <a:lnTo>
                  <a:pt x="1021575" y="3009"/>
                </a:lnTo>
                <a:lnTo>
                  <a:pt x="531469" y="258051"/>
                </a:lnTo>
                <a:lnTo>
                  <a:pt x="22186" y="121069"/>
                </a:lnTo>
                <a:lnTo>
                  <a:pt x="35229" y="161048"/>
                </a:lnTo>
                <a:lnTo>
                  <a:pt x="516127" y="290385"/>
                </a:lnTo>
                <a:lnTo>
                  <a:pt x="527621" y="997115"/>
                </a:lnTo>
                <a:lnTo>
                  <a:pt x="530237" y="997838"/>
                </a:lnTo>
                <a:lnTo>
                  <a:pt x="533450" y="998207"/>
                </a:lnTo>
                <a:lnTo>
                  <a:pt x="536473" y="998016"/>
                </a:lnTo>
                <a:lnTo>
                  <a:pt x="539140" y="997369"/>
                </a:lnTo>
                <a:lnTo>
                  <a:pt x="541705" y="996302"/>
                </a:lnTo>
                <a:lnTo>
                  <a:pt x="544360" y="994676"/>
                </a:lnTo>
                <a:lnTo>
                  <a:pt x="551370" y="944727"/>
                </a:lnTo>
                <a:lnTo>
                  <a:pt x="551370" y="287299"/>
                </a:lnTo>
                <a:close/>
              </a:path>
            </a:pathLst>
          </a:custGeom>
          <a:solidFill>
            <a:srgbClr val="7CBCD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6031194" y="1960605"/>
            <a:ext cx="461060" cy="896531"/>
          </a:xfrm>
          <a:custGeom>
            <a:avLst/>
            <a:gdLst/>
            <a:ahLst/>
            <a:cxnLst/>
            <a:rect l="l" t="t" r="r" b="b"/>
            <a:pathLst>
              <a:path w="461060" h="896531">
                <a:moveTo>
                  <a:pt x="461060" y="539915"/>
                </a:moveTo>
                <a:lnTo>
                  <a:pt x="0" y="896531"/>
                </a:lnTo>
                <a:lnTo>
                  <a:pt x="0" y="239102"/>
                </a:lnTo>
                <a:lnTo>
                  <a:pt x="461060" y="0"/>
                </a:lnTo>
                <a:lnTo>
                  <a:pt x="461060" y="5399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515053" y="2073457"/>
            <a:ext cx="480898" cy="794245"/>
          </a:xfrm>
          <a:custGeom>
            <a:avLst/>
            <a:gdLst/>
            <a:ahLst/>
            <a:cxnLst/>
            <a:rect l="l" t="t" r="r" b="b"/>
            <a:pathLst>
              <a:path w="480898" h="794245">
                <a:moveTo>
                  <a:pt x="480898" y="794245"/>
                </a:moveTo>
                <a:lnTo>
                  <a:pt x="253" y="615657"/>
                </a:lnTo>
                <a:lnTo>
                  <a:pt x="0" y="0"/>
                </a:lnTo>
                <a:lnTo>
                  <a:pt x="480898" y="129336"/>
                </a:lnTo>
                <a:lnTo>
                  <a:pt x="480898" y="7942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5479825" y="1912408"/>
            <a:ext cx="1047673" cy="998245"/>
          </a:xfrm>
          <a:custGeom>
            <a:avLst/>
            <a:gdLst/>
            <a:ahLst/>
            <a:cxnLst/>
            <a:rect l="l" t="t" r="r" b="b"/>
            <a:pathLst>
              <a:path w="1047673" h="998245">
                <a:moveTo>
                  <a:pt x="1039025" y="3289"/>
                </a:moveTo>
                <a:lnTo>
                  <a:pt x="1033640" y="101"/>
                </a:lnTo>
                <a:lnTo>
                  <a:pt x="1027036" y="0"/>
                </a:lnTo>
                <a:lnTo>
                  <a:pt x="1021575" y="3009"/>
                </a:lnTo>
                <a:lnTo>
                  <a:pt x="531469" y="258051"/>
                </a:lnTo>
                <a:lnTo>
                  <a:pt x="22186" y="121069"/>
                </a:lnTo>
                <a:lnTo>
                  <a:pt x="16890" y="119646"/>
                </a:lnTo>
                <a:lnTo>
                  <a:pt x="11239" y="120776"/>
                </a:lnTo>
                <a:lnTo>
                  <a:pt x="6896" y="124104"/>
                </a:lnTo>
                <a:lnTo>
                  <a:pt x="2565" y="127444"/>
                </a:lnTo>
                <a:lnTo>
                  <a:pt x="0" y="132600"/>
                </a:lnTo>
                <a:lnTo>
                  <a:pt x="12" y="138087"/>
                </a:lnTo>
                <a:lnTo>
                  <a:pt x="279" y="788962"/>
                </a:lnTo>
                <a:lnTo>
                  <a:pt x="279" y="796302"/>
                </a:lnTo>
                <a:lnTo>
                  <a:pt x="4876" y="802893"/>
                </a:lnTo>
                <a:lnTo>
                  <a:pt x="11747" y="805459"/>
                </a:lnTo>
                <a:lnTo>
                  <a:pt x="527621" y="997115"/>
                </a:lnTo>
                <a:lnTo>
                  <a:pt x="528065" y="997292"/>
                </a:lnTo>
                <a:lnTo>
                  <a:pt x="528535" y="997369"/>
                </a:lnTo>
                <a:lnTo>
                  <a:pt x="528993" y="997496"/>
                </a:lnTo>
                <a:lnTo>
                  <a:pt x="529399" y="997610"/>
                </a:lnTo>
                <a:lnTo>
                  <a:pt x="529805" y="997750"/>
                </a:lnTo>
                <a:lnTo>
                  <a:pt x="530237" y="997838"/>
                </a:lnTo>
                <a:lnTo>
                  <a:pt x="531317" y="998054"/>
                </a:lnTo>
                <a:lnTo>
                  <a:pt x="532383" y="998181"/>
                </a:lnTo>
                <a:lnTo>
                  <a:pt x="533450" y="998207"/>
                </a:lnTo>
                <a:lnTo>
                  <a:pt x="533666" y="998245"/>
                </a:lnTo>
                <a:lnTo>
                  <a:pt x="534149" y="998245"/>
                </a:lnTo>
                <a:lnTo>
                  <a:pt x="534517" y="998169"/>
                </a:lnTo>
                <a:lnTo>
                  <a:pt x="534885" y="998143"/>
                </a:lnTo>
                <a:lnTo>
                  <a:pt x="535419" y="998118"/>
                </a:lnTo>
                <a:lnTo>
                  <a:pt x="535952" y="998105"/>
                </a:lnTo>
                <a:lnTo>
                  <a:pt x="536473" y="998016"/>
                </a:lnTo>
                <a:lnTo>
                  <a:pt x="536917" y="997953"/>
                </a:lnTo>
                <a:lnTo>
                  <a:pt x="537349" y="997813"/>
                </a:lnTo>
                <a:lnTo>
                  <a:pt x="537794" y="997712"/>
                </a:lnTo>
                <a:lnTo>
                  <a:pt x="538238" y="997610"/>
                </a:lnTo>
                <a:lnTo>
                  <a:pt x="538695" y="997508"/>
                </a:lnTo>
                <a:lnTo>
                  <a:pt x="539140" y="997369"/>
                </a:lnTo>
                <a:lnTo>
                  <a:pt x="539572" y="997229"/>
                </a:lnTo>
                <a:lnTo>
                  <a:pt x="540004" y="997038"/>
                </a:lnTo>
                <a:lnTo>
                  <a:pt x="540435" y="996861"/>
                </a:lnTo>
                <a:lnTo>
                  <a:pt x="540854" y="996683"/>
                </a:lnTo>
                <a:lnTo>
                  <a:pt x="541299" y="996518"/>
                </a:lnTo>
                <a:lnTo>
                  <a:pt x="541705" y="996302"/>
                </a:lnTo>
                <a:lnTo>
                  <a:pt x="542124" y="996099"/>
                </a:lnTo>
                <a:lnTo>
                  <a:pt x="542493" y="995857"/>
                </a:lnTo>
                <a:lnTo>
                  <a:pt x="542886" y="995603"/>
                </a:lnTo>
                <a:lnTo>
                  <a:pt x="543191" y="995426"/>
                </a:lnTo>
                <a:lnTo>
                  <a:pt x="543509" y="995286"/>
                </a:lnTo>
                <a:lnTo>
                  <a:pt x="543801" y="995083"/>
                </a:lnTo>
                <a:lnTo>
                  <a:pt x="543940" y="994943"/>
                </a:lnTo>
                <a:lnTo>
                  <a:pt x="544182" y="994752"/>
                </a:lnTo>
                <a:lnTo>
                  <a:pt x="544360" y="994676"/>
                </a:lnTo>
                <a:lnTo>
                  <a:pt x="544537" y="994549"/>
                </a:lnTo>
                <a:lnTo>
                  <a:pt x="1040828" y="610679"/>
                </a:lnTo>
                <a:lnTo>
                  <a:pt x="1045146" y="607339"/>
                </a:lnTo>
                <a:lnTo>
                  <a:pt x="1047673" y="602246"/>
                </a:lnTo>
                <a:lnTo>
                  <a:pt x="1047673" y="596772"/>
                </a:lnTo>
                <a:lnTo>
                  <a:pt x="1047673" y="18440"/>
                </a:lnTo>
                <a:lnTo>
                  <a:pt x="1047673" y="12204"/>
                </a:lnTo>
                <a:lnTo>
                  <a:pt x="1044384" y="6451"/>
                </a:lnTo>
                <a:lnTo>
                  <a:pt x="1039025" y="3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073580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678688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865746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6902326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0867" y="387301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963015" y="3873018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0872" y="5699302"/>
            <a:ext cx="2015998" cy="1336192"/>
          </a:xfrm>
          <a:custGeom>
            <a:avLst/>
            <a:gdLst/>
            <a:ahLst/>
            <a:cxnLst/>
            <a:rect l="l" t="t" r="r" b="b"/>
            <a:pathLst>
              <a:path w="2015998" h="1336192">
                <a:moveTo>
                  <a:pt x="0" y="2070"/>
                </a:moveTo>
                <a:lnTo>
                  <a:pt x="0" y="1336192"/>
                </a:lnTo>
                <a:lnTo>
                  <a:pt x="2015998" y="1336192"/>
                </a:lnTo>
                <a:lnTo>
                  <a:pt x="2015998" y="259880"/>
                </a:lnTo>
                <a:lnTo>
                  <a:pt x="1479804" y="0"/>
                </a:lnTo>
                <a:lnTo>
                  <a:pt x="0" y="20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963019" y="5699302"/>
            <a:ext cx="2211717" cy="1336192"/>
          </a:xfrm>
          <a:custGeom>
            <a:avLst/>
            <a:gdLst/>
            <a:ahLst/>
            <a:cxnLst/>
            <a:rect l="l" t="t" r="r" b="b"/>
            <a:pathLst>
              <a:path w="2211717" h="1336192">
                <a:moveTo>
                  <a:pt x="2113847" y="259889"/>
                </a:moveTo>
                <a:lnTo>
                  <a:pt x="1577657" y="0"/>
                </a:lnTo>
                <a:lnTo>
                  <a:pt x="97849" y="2072"/>
                </a:lnTo>
              </a:path>
              <a:path w="2211717" h="1336192">
                <a:moveTo>
                  <a:pt x="97849" y="1336192"/>
                </a:moveTo>
                <a:lnTo>
                  <a:pt x="2113847" y="13361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518230" y="6560188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518230" y="6560188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325127" y="6265414"/>
            <a:ext cx="25196" cy="20824"/>
          </a:xfrm>
          <a:custGeom>
            <a:avLst/>
            <a:gdLst/>
            <a:ahLst/>
            <a:cxnLst/>
            <a:rect l="l" t="t" r="r" b="b"/>
            <a:pathLst>
              <a:path w="25196" h="20824">
                <a:moveTo>
                  <a:pt x="4509" y="1413"/>
                </a:moveTo>
                <a:lnTo>
                  <a:pt x="0" y="9431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7999"/>
                </a:lnTo>
                <a:lnTo>
                  <a:pt x="25196" y="8849"/>
                </a:lnTo>
                <a:lnTo>
                  <a:pt x="20265" y="2561"/>
                </a:lnTo>
                <a:lnTo>
                  <a:pt x="11504" y="0"/>
                </a:lnTo>
                <a:lnTo>
                  <a:pt x="4509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325127" y="6265414"/>
            <a:ext cx="25196" cy="20824"/>
          </a:xfrm>
          <a:custGeom>
            <a:avLst/>
            <a:gdLst/>
            <a:ahLst/>
            <a:cxnLst/>
            <a:rect l="l" t="t" r="r" b="b"/>
            <a:pathLst>
              <a:path w="25196" h="20824">
                <a:moveTo>
                  <a:pt x="4509" y="1413"/>
                </a:moveTo>
                <a:lnTo>
                  <a:pt x="0" y="9431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7999"/>
                </a:lnTo>
                <a:lnTo>
                  <a:pt x="25196" y="8849"/>
                </a:lnTo>
                <a:lnTo>
                  <a:pt x="20265" y="2561"/>
                </a:lnTo>
                <a:lnTo>
                  <a:pt x="11504" y="0"/>
                </a:lnTo>
                <a:lnTo>
                  <a:pt x="4509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474482" y="6406554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7963" y="23358"/>
                </a:move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474482" y="6406554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15455" y="1028"/>
                </a:move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237923" y="6361168"/>
            <a:ext cx="29158" cy="27576"/>
          </a:xfrm>
          <a:custGeom>
            <a:avLst/>
            <a:gdLst/>
            <a:ahLst/>
            <a:cxnLst/>
            <a:rect l="l" t="t" r="r" b="b"/>
            <a:pathLst>
              <a:path w="29158" h="27576">
                <a:moveTo>
                  <a:pt x="7963" y="23366"/>
                </a:moveTo>
                <a:lnTo>
                  <a:pt x="13001" y="26380"/>
                </a:lnTo>
                <a:lnTo>
                  <a:pt x="18223" y="27576"/>
                </a:lnTo>
                <a:lnTo>
                  <a:pt x="23026" y="26349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4" y="2239"/>
                </a:lnTo>
                <a:lnTo>
                  <a:pt x="1743" y="5254"/>
                </a:lnTo>
                <a:lnTo>
                  <a:pt x="0" y="9479"/>
                </a:lnTo>
                <a:lnTo>
                  <a:pt x="858" y="14310"/>
                </a:lnTo>
                <a:lnTo>
                  <a:pt x="3714" y="19141"/>
                </a:lnTo>
                <a:lnTo>
                  <a:pt x="7963" y="233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237923" y="6361168"/>
            <a:ext cx="29158" cy="27576"/>
          </a:xfrm>
          <a:custGeom>
            <a:avLst/>
            <a:gdLst/>
            <a:ahLst/>
            <a:cxnLst/>
            <a:rect l="l" t="t" r="r" b="b"/>
            <a:pathLst>
              <a:path w="29158" h="27576">
                <a:moveTo>
                  <a:pt x="15455" y="1041"/>
                </a:moveTo>
                <a:lnTo>
                  <a:pt x="6694" y="2239"/>
                </a:lnTo>
                <a:lnTo>
                  <a:pt x="1743" y="5254"/>
                </a:lnTo>
                <a:lnTo>
                  <a:pt x="0" y="9479"/>
                </a:lnTo>
                <a:lnTo>
                  <a:pt x="858" y="14310"/>
                </a:lnTo>
                <a:lnTo>
                  <a:pt x="3714" y="19141"/>
                </a:lnTo>
                <a:lnTo>
                  <a:pt x="7963" y="23366"/>
                </a:lnTo>
                <a:lnTo>
                  <a:pt x="13001" y="26380"/>
                </a:lnTo>
                <a:lnTo>
                  <a:pt x="18223" y="27576"/>
                </a:lnTo>
                <a:lnTo>
                  <a:pt x="23026" y="26349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189197" y="6207615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7963" y="23371"/>
                </a:move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189197" y="6207615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15455" y="1041"/>
                </a:move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603178" y="6769288"/>
            <a:ext cx="24642" cy="21771"/>
          </a:xfrm>
          <a:custGeom>
            <a:avLst/>
            <a:gdLst/>
            <a:ahLst/>
            <a:cxnLst/>
            <a:rect l="l" t="t" r="r" b="b"/>
            <a:pathLst>
              <a:path w="24642" h="21771">
                <a:moveTo>
                  <a:pt x="4616" y="0"/>
                </a:moveTo>
                <a:lnTo>
                  <a:pt x="0" y="8703"/>
                </a:lnTo>
                <a:lnTo>
                  <a:pt x="1607" y="16821"/>
                </a:lnTo>
                <a:lnTo>
                  <a:pt x="7680" y="21771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24"/>
                </a:lnTo>
                <a:lnTo>
                  <a:pt x="22193" y="4751"/>
                </a:lnTo>
                <a:lnTo>
                  <a:pt x="14545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03178" y="6769288"/>
            <a:ext cx="24642" cy="21771"/>
          </a:xfrm>
          <a:custGeom>
            <a:avLst/>
            <a:gdLst/>
            <a:ahLst/>
            <a:cxnLst/>
            <a:rect l="l" t="t" r="r" b="b"/>
            <a:pathLst>
              <a:path w="24642" h="21771">
                <a:moveTo>
                  <a:pt x="4616" y="0"/>
                </a:moveTo>
                <a:lnTo>
                  <a:pt x="0" y="8703"/>
                </a:lnTo>
                <a:lnTo>
                  <a:pt x="1607" y="16821"/>
                </a:lnTo>
                <a:lnTo>
                  <a:pt x="7680" y="21771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24"/>
                </a:lnTo>
                <a:lnTo>
                  <a:pt x="22193" y="4751"/>
                </a:lnTo>
                <a:lnTo>
                  <a:pt x="14545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369099" y="6547816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369099" y="6547816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060339" y="674236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060339" y="674236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105637" y="6418275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7960" y="23355"/>
                </a:move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64"/>
                </a:lnTo>
                <a:lnTo>
                  <a:pt x="20273" y="0"/>
                </a:lnTo>
                <a:lnTo>
                  <a:pt x="15460" y="1028"/>
                </a:ln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105637" y="6418275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15460" y="1028"/>
                </a:move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64"/>
                </a:lnTo>
                <a:lnTo>
                  <a:pt x="20273" y="0"/>
                </a:lnTo>
                <a:lnTo>
                  <a:pt x="15460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933889" y="6156168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7963" y="23358"/>
                </a:move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933889" y="6156168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15455" y="1028"/>
                </a:move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64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830220" y="5981755"/>
            <a:ext cx="29169" cy="27572"/>
          </a:xfrm>
          <a:custGeom>
            <a:avLst/>
            <a:gdLst/>
            <a:ahLst/>
            <a:cxnLst/>
            <a:rect l="l" t="t" r="r" b="b"/>
            <a:pathLst>
              <a:path w="29169" h="27572">
                <a:moveTo>
                  <a:pt x="7964" y="23362"/>
                </a:moveTo>
                <a:lnTo>
                  <a:pt x="13003" y="26375"/>
                </a:lnTo>
                <a:lnTo>
                  <a:pt x="18226" y="27572"/>
                </a:lnTo>
                <a:lnTo>
                  <a:pt x="23030" y="26347"/>
                </a:lnTo>
                <a:lnTo>
                  <a:pt x="26809" y="22094"/>
                </a:lnTo>
                <a:lnTo>
                  <a:pt x="28961" y="14208"/>
                </a:lnTo>
                <a:lnTo>
                  <a:pt x="29169" y="6070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  <a:lnTo>
                  <a:pt x="6692" y="2239"/>
                </a:lnTo>
                <a:lnTo>
                  <a:pt x="1743" y="5253"/>
                </a:lnTo>
                <a:lnTo>
                  <a:pt x="0" y="9477"/>
                </a:lnTo>
                <a:lnTo>
                  <a:pt x="858" y="14307"/>
                </a:lnTo>
                <a:lnTo>
                  <a:pt x="3714" y="19137"/>
                </a:lnTo>
                <a:lnTo>
                  <a:pt x="7964" y="233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830220" y="5981755"/>
            <a:ext cx="29169" cy="27572"/>
          </a:xfrm>
          <a:custGeom>
            <a:avLst/>
            <a:gdLst/>
            <a:ahLst/>
            <a:cxnLst/>
            <a:rect l="l" t="t" r="r" b="b"/>
            <a:pathLst>
              <a:path w="29169" h="27572">
                <a:moveTo>
                  <a:pt x="15453" y="1041"/>
                </a:moveTo>
                <a:lnTo>
                  <a:pt x="6692" y="2239"/>
                </a:lnTo>
                <a:lnTo>
                  <a:pt x="1743" y="5253"/>
                </a:lnTo>
                <a:lnTo>
                  <a:pt x="0" y="9477"/>
                </a:lnTo>
                <a:lnTo>
                  <a:pt x="858" y="14307"/>
                </a:lnTo>
                <a:lnTo>
                  <a:pt x="3714" y="19137"/>
                </a:lnTo>
                <a:lnTo>
                  <a:pt x="7964" y="23362"/>
                </a:lnTo>
                <a:lnTo>
                  <a:pt x="13003" y="26375"/>
                </a:lnTo>
                <a:lnTo>
                  <a:pt x="18226" y="27572"/>
                </a:lnTo>
                <a:lnTo>
                  <a:pt x="23030" y="26347"/>
                </a:lnTo>
                <a:lnTo>
                  <a:pt x="26809" y="22094"/>
                </a:lnTo>
                <a:lnTo>
                  <a:pt x="28961" y="14208"/>
                </a:lnTo>
                <a:lnTo>
                  <a:pt x="29169" y="6070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996633" y="6331852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27317" y="16027"/>
                </a:moveTo>
                <a:lnTo>
                  <a:pt x="24288" y="7272"/>
                </a:lnTo>
                <a:lnTo>
                  <a:pt x="16158" y="2349"/>
                </a:lnTo>
                <a:lnTo>
                  <a:pt x="16158" y="0"/>
                </a:ln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1"/>
                </a:lnTo>
                <a:lnTo>
                  <a:pt x="22867" y="23632"/>
                </a:lnTo>
                <a:lnTo>
                  <a:pt x="27317" y="160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996633" y="6331852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16158" y="0"/>
                </a:move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1"/>
                </a:lnTo>
                <a:lnTo>
                  <a:pt x="22867" y="23632"/>
                </a:lnTo>
                <a:lnTo>
                  <a:pt x="27317" y="16027"/>
                </a:lnTo>
                <a:lnTo>
                  <a:pt x="24288" y="7272"/>
                </a:lnTo>
                <a:lnTo>
                  <a:pt x="16158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65065" y="634281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065065" y="634281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752832" y="659681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752832" y="659681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911536" y="6692579"/>
            <a:ext cx="29169" cy="27571"/>
          </a:xfrm>
          <a:custGeom>
            <a:avLst/>
            <a:gdLst/>
            <a:ahLst/>
            <a:cxnLst/>
            <a:rect l="l" t="t" r="r" b="b"/>
            <a:pathLst>
              <a:path w="29169" h="27571">
                <a:moveTo>
                  <a:pt x="7962" y="23359"/>
                </a:moveTo>
                <a:lnTo>
                  <a:pt x="13000" y="26373"/>
                </a:lnTo>
                <a:lnTo>
                  <a:pt x="18223" y="27571"/>
                </a:lnTo>
                <a:lnTo>
                  <a:pt x="23027" y="26348"/>
                </a:lnTo>
                <a:lnTo>
                  <a:pt x="26808" y="22098"/>
                </a:lnTo>
                <a:lnTo>
                  <a:pt x="28960" y="14215"/>
                </a:lnTo>
                <a:lnTo>
                  <a:pt x="29169" y="6070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28"/>
                </a:ln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3"/>
                </a:lnTo>
                <a:lnTo>
                  <a:pt x="3713" y="19134"/>
                </a:lnTo>
                <a:lnTo>
                  <a:pt x="7962" y="233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911536" y="6692579"/>
            <a:ext cx="29169" cy="27571"/>
          </a:xfrm>
          <a:custGeom>
            <a:avLst/>
            <a:gdLst/>
            <a:ahLst/>
            <a:cxnLst/>
            <a:rect l="l" t="t" r="r" b="b"/>
            <a:pathLst>
              <a:path w="29169" h="27571">
                <a:moveTo>
                  <a:pt x="15453" y="1028"/>
                </a:moveTo>
                <a:lnTo>
                  <a:pt x="6693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8" y="14303"/>
                </a:lnTo>
                <a:lnTo>
                  <a:pt x="3713" y="19134"/>
                </a:lnTo>
                <a:lnTo>
                  <a:pt x="7962" y="23359"/>
                </a:lnTo>
                <a:lnTo>
                  <a:pt x="13000" y="26373"/>
                </a:lnTo>
                <a:lnTo>
                  <a:pt x="18223" y="27571"/>
                </a:lnTo>
                <a:lnTo>
                  <a:pt x="23027" y="26348"/>
                </a:lnTo>
                <a:lnTo>
                  <a:pt x="26808" y="22098"/>
                </a:lnTo>
                <a:lnTo>
                  <a:pt x="28960" y="14215"/>
                </a:lnTo>
                <a:lnTo>
                  <a:pt x="29169" y="6070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634798" y="6745439"/>
            <a:ext cx="29174" cy="27566"/>
          </a:xfrm>
          <a:custGeom>
            <a:avLst/>
            <a:gdLst/>
            <a:ahLst/>
            <a:cxnLst/>
            <a:rect l="l" t="t" r="r" b="b"/>
            <a:pathLst>
              <a:path w="29174" h="27566">
                <a:moveTo>
                  <a:pt x="7963" y="23354"/>
                </a:moveTo>
                <a:lnTo>
                  <a:pt x="13002" y="26368"/>
                </a:lnTo>
                <a:lnTo>
                  <a:pt x="18226" y="27566"/>
                </a:lnTo>
                <a:lnTo>
                  <a:pt x="23031" y="26343"/>
                </a:lnTo>
                <a:lnTo>
                  <a:pt x="26812" y="22093"/>
                </a:lnTo>
                <a:lnTo>
                  <a:pt x="28966" y="14213"/>
                </a:lnTo>
                <a:lnTo>
                  <a:pt x="29174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  <a:lnTo>
                  <a:pt x="6695" y="2229"/>
                </a:lnTo>
                <a:lnTo>
                  <a:pt x="1744" y="5244"/>
                </a:lnTo>
                <a:lnTo>
                  <a:pt x="0" y="9470"/>
                </a:lnTo>
                <a:lnTo>
                  <a:pt x="857" y="14300"/>
                </a:lnTo>
                <a:lnTo>
                  <a:pt x="3713" y="19130"/>
                </a:lnTo>
                <a:lnTo>
                  <a:pt x="7963" y="233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34798" y="6745439"/>
            <a:ext cx="29174" cy="27566"/>
          </a:xfrm>
          <a:custGeom>
            <a:avLst/>
            <a:gdLst/>
            <a:ahLst/>
            <a:cxnLst/>
            <a:rect l="l" t="t" r="r" b="b"/>
            <a:pathLst>
              <a:path w="29174" h="27566">
                <a:moveTo>
                  <a:pt x="15458" y="1028"/>
                </a:moveTo>
                <a:lnTo>
                  <a:pt x="6695" y="2229"/>
                </a:lnTo>
                <a:lnTo>
                  <a:pt x="1744" y="5244"/>
                </a:lnTo>
                <a:lnTo>
                  <a:pt x="0" y="9470"/>
                </a:lnTo>
                <a:lnTo>
                  <a:pt x="857" y="14300"/>
                </a:lnTo>
                <a:lnTo>
                  <a:pt x="3713" y="19130"/>
                </a:lnTo>
                <a:lnTo>
                  <a:pt x="7963" y="23354"/>
                </a:lnTo>
                <a:lnTo>
                  <a:pt x="13002" y="26368"/>
                </a:lnTo>
                <a:lnTo>
                  <a:pt x="18226" y="27566"/>
                </a:lnTo>
                <a:lnTo>
                  <a:pt x="23031" y="26343"/>
                </a:lnTo>
                <a:lnTo>
                  <a:pt x="26812" y="22093"/>
                </a:lnTo>
                <a:lnTo>
                  <a:pt x="28966" y="14213"/>
                </a:lnTo>
                <a:lnTo>
                  <a:pt x="29174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91292" y="6488836"/>
            <a:ext cx="29161" cy="27576"/>
          </a:xfrm>
          <a:custGeom>
            <a:avLst/>
            <a:gdLst/>
            <a:ahLst/>
            <a:cxnLst/>
            <a:rect l="l" t="t" r="r" b="b"/>
            <a:pathLst>
              <a:path w="29161" h="27576">
                <a:moveTo>
                  <a:pt x="7960" y="23361"/>
                </a:moveTo>
                <a:lnTo>
                  <a:pt x="12997" y="26376"/>
                </a:lnTo>
                <a:lnTo>
                  <a:pt x="18220" y="27576"/>
                </a:lnTo>
                <a:lnTo>
                  <a:pt x="23023" y="26355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38"/>
                </a:lnTo>
                <a:lnTo>
                  <a:pt x="1745" y="5252"/>
                </a:lnTo>
                <a:lnTo>
                  <a:pt x="0" y="9476"/>
                </a:lnTo>
                <a:lnTo>
                  <a:pt x="857" y="14306"/>
                </a:lnTo>
                <a:lnTo>
                  <a:pt x="3711" y="19136"/>
                </a:lnTo>
                <a:lnTo>
                  <a:pt x="7960" y="233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91292" y="6488836"/>
            <a:ext cx="29161" cy="27576"/>
          </a:xfrm>
          <a:custGeom>
            <a:avLst/>
            <a:gdLst/>
            <a:ahLst/>
            <a:cxnLst/>
            <a:rect l="l" t="t" r="r" b="b"/>
            <a:pathLst>
              <a:path w="29161" h="27576">
                <a:moveTo>
                  <a:pt x="15458" y="1041"/>
                </a:moveTo>
                <a:lnTo>
                  <a:pt x="6696" y="2238"/>
                </a:lnTo>
                <a:lnTo>
                  <a:pt x="1745" y="5252"/>
                </a:lnTo>
                <a:lnTo>
                  <a:pt x="0" y="9476"/>
                </a:lnTo>
                <a:lnTo>
                  <a:pt x="857" y="14306"/>
                </a:lnTo>
                <a:lnTo>
                  <a:pt x="3711" y="19136"/>
                </a:lnTo>
                <a:lnTo>
                  <a:pt x="7960" y="23361"/>
                </a:lnTo>
                <a:lnTo>
                  <a:pt x="12997" y="26376"/>
                </a:lnTo>
                <a:lnTo>
                  <a:pt x="18220" y="27576"/>
                </a:lnTo>
                <a:lnTo>
                  <a:pt x="23023" y="26355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955045" y="6411451"/>
            <a:ext cx="33720" cy="28597"/>
          </a:xfrm>
          <a:custGeom>
            <a:avLst/>
            <a:gdLst/>
            <a:ahLst/>
            <a:cxnLst/>
            <a:rect l="l" t="t" r="r" b="b"/>
            <a:pathLst>
              <a:path w="33720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3" y="23201"/>
                </a:lnTo>
                <a:lnTo>
                  <a:pt x="33720" y="13992"/>
                </a:lnTo>
                <a:lnTo>
                  <a:pt x="33477" y="4188"/>
                </a:lnTo>
                <a:lnTo>
                  <a:pt x="2926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955045" y="6411451"/>
            <a:ext cx="33720" cy="28597"/>
          </a:xfrm>
          <a:custGeom>
            <a:avLst/>
            <a:gdLst/>
            <a:ahLst/>
            <a:cxnLst/>
            <a:rect l="l" t="t" r="r" b="b"/>
            <a:pathLst>
              <a:path w="33720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3" y="23201"/>
                </a:lnTo>
                <a:lnTo>
                  <a:pt x="33720" y="13992"/>
                </a:lnTo>
                <a:lnTo>
                  <a:pt x="33477" y="4188"/>
                </a:lnTo>
                <a:lnTo>
                  <a:pt x="29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704782" y="6542761"/>
            <a:ext cx="25965" cy="18078"/>
          </a:xfrm>
          <a:custGeom>
            <a:avLst/>
            <a:gdLst/>
            <a:ahLst/>
            <a:cxnLst/>
            <a:rect l="l" t="t" r="r" b="b"/>
            <a:pathLst>
              <a:path w="25965" h="18078">
                <a:moveTo>
                  <a:pt x="6975" y="379"/>
                </a:moveTo>
                <a:lnTo>
                  <a:pt x="4625" y="379"/>
                </a:lnTo>
                <a:lnTo>
                  <a:pt x="1940" y="2599"/>
                </a:lnTo>
                <a:lnTo>
                  <a:pt x="0" y="9510"/>
                </a:lnTo>
                <a:lnTo>
                  <a:pt x="4397" y="15442"/>
                </a:lnTo>
                <a:lnTo>
                  <a:pt x="12371" y="18078"/>
                </a:lnTo>
                <a:lnTo>
                  <a:pt x="21161" y="15098"/>
                </a:lnTo>
                <a:lnTo>
                  <a:pt x="25965" y="9466"/>
                </a:lnTo>
                <a:lnTo>
                  <a:pt x="24489" y="3240"/>
                </a:lnTo>
                <a:lnTo>
                  <a:pt x="16726" y="0"/>
                </a:lnTo>
                <a:lnTo>
                  <a:pt x="6975" y="3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704782" y="6542761"/>
            <a:ext cx="25965" cy="18078"/>
          </a:xfrm>
          <a:custGeom>
            <a:avLst/>
            <a:gdLst/>
            <a:ahLst/>
            <a:cxnLst/>
            <a:rect l="l" t="t" r="r" b="b"/>
            <a:pathLst>
              <a:path w="25965" h="18078">
                <a:moveTo>
                  <a:pt x="6975" y="379"/>
                </a:moveTo>
                <a:lnTo>
                  <a:pt x="16726" y="0"/>
                </a:lnTo>
                <a:lnTo>
                  <a:pt x="24489" y="3240"/>
                </a:lnTo>
                <a:lnTo>
                  <a:pt x="25965" y="9466"/>
                </a:lnTo>
                <a:lnTo>
                  <a:pt x="21161" y="15098"/>
                </a:lnTo>
                <a:lnTo>
                  <a:pt x="12371" y="18078"/>
                </a:lnTo>
                <a:lnTo>
                  <a:pt x="4397" y="15442"/>
                </a:lnTo>
                <a:lnTo>
                  <a:pt x="0" y="9510"/>
                </a:lnTo>
                <a:lnTo>
                  <a:pt x="1940" y="2599"/>
                </a:lnTo>
                <a:lnTo>
                  <a:pt x="4625" y="3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30915" y="6551021"/>
            <a:ext cx="27312" cy="25780"/>
          </a:xfrm>
          <a:custGeom>
            <a:avLst/>
            <a:gdLst/>
            <a:ahLst/>
            <a:cxnLst/>
            <a:rect l="l" t="t" r="r" b="b"/>
            <a:pathLst>
              <a:path w="27312" h="25780">
                <a:moveTo>
                  <a:pt x="27312" y="16019"/>
                </a:moveTo>
                <a:lnTo>
                  <a:pt x="24274" y="7262"/>
                </a:lnTo>
                <a:lnTo>
                  <a:pt x="16158" y="2349"/>
                </a:lnTo>
                <a:lnTo>
                  <a:pt x="16158" y="0"/>
                </a:ln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8" y="23630"/>
                </a:lnTo>
                <a:lnTo>
                  <a:pt x="27312" y="160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830915" y="6551021"/>
            <a:ext cx="27312" cy="25780"/>
          </a:xfrm>
          <a:custGeom>
            <a:avLst/>
            <a:gdLst/>
            <a:ahLst/>
            <a:cxnLst/>
            <a:rect l="l" t="t" r="r" b="b"/>
            <a:pathLst>
              <a:path w="27312" h="25780">
                <a:moveTo>
                  <a:pt x="16158" y="0"/>
                </a:move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8" y="23630"/>
                </a:lnTo>
                <a:lnTo>
                  <a:pt x="27312" y="16019"/>
                </a:lnTo>
                <a:lnTo>
                  <a:pt x="24274" y="7262"/>
                </a:lnTo>
                <a:lnTo>
                  <a:pt x="16158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796804" y="687922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796804" y="687922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819868" y="6732649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30"/>
                </a:lnTo>
                <a:lnTo>
                  <a:pt x="22193" y="4756"/>
                </a:lnTo>
                <a:lnTo>
                  <a:pt x="14545" y="192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819868" y="6732649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30"/>
                </a:lnTo>
                <a:lnTo>
                  <a:pt x="22193" y="4756"/>
                </a:lnTo>
                <a:lnTo>
                  <a:pt x="14545" y="192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95951" y="6272457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951" y="6272457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04073" y="5893278"/>
            <a:ext cx="25188" cy="20823"/>
          </a:xfrm>
          <a:custGeom>
            <a:avLst/>
            <a:gdLst/>
            <a:ahLst/>
            <a:cxnLst/>
            <a:rect l="l" t="t" r="r" b="b"/>
            <a:pathLst>
              <a:path w="25188" h="20823">
                <a:moveTo>
                  <a:pt x="4514" y="1413"/>
                </a:moveTo>
                <a:lnTo>
                  <a:pt x="0" y="9430"/>
                </a:lnTo>
                <a:lnTo>
                  <a:pt x="2649" y="16472"/>
                </a:lnTo>
                <a:lnTo>
                  <a:pt x="9485" y="20823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704073" y="5893278"/>
            <a:ext cx="25188" cy="20823"/>
          </a:xfrm>
          <a:custGeom>
            <a:avLst/>
            <a:gdLst/>
            <a:ahLst/>
            <a:cxnLst/>
            <a:rect l="l" t="t" r="r" b="b"/>
            <a:pathLst>
              <a:path w="25188" h="20823">
                <a:moveTo>
                  <a:pt x="4514" y="1413"/>
                </a:moveTo>
                <a:lnTo>
                  <a:pt x="0" y="9430"/>
                </a:lnTo>
                <a:lnTo>
                  <a:pt x="2649" y="16472"/>
                </a:lnTo>
                <a:lnTo>
                  <a:pt x="9485" y="20823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654649" y="6291663"/>
            <a:ext cx="29163" cy="27572"/>
          </a:xfrm>
          <a:custGeom>
            <a:avLst/>
            <a:gdLst/>
            <a:ahLst/>
            <a:cxnLst/>
            <a:rect l="l" t="t" r="r" b="b"/>
            <a:pathLst>
              <a:path w="29163" h="27572">
                <a:moveTo>
                  <a:pt x="7959" y="23360"/>
                </a:moveTo>
                <a:lnTo>
                  <a:pt x="12996" y="26374"/>
                </a:lnTo>
                <a:lnTo>
                  <a:pt x="18219" y="27572"/>
                </a:lnTo>
                <a:lnTo>
                  <a:pt x="23022" y="26348"/>
                </a:lnTo>
                <a:lnTo>
                  <a:pt x="26802" y="22097"/>
                </a:lnTo>
                <a:lnTo>
                  <a:pt x="28955" y="14215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  <a:lnTo>
                  <a:pt x="6697" y="2239"/>
                </a:lnTo>
                <a:lnTo>
                  <a:pt x="1745" y="5252"/>
                </a:lnTo>
                <a:lnTo>
                  <a:pt x="0" y="9477"/>
                </a:lnTo>
                <a:lnTo>
                  <a:pt x="856" y="14306"/>
                </a:lnTo>
                <a:lnTo>
                  <a:pt x="3710" y="19136"/>
                </a:lnTo>
                <a:lnTo>
                  <a:pt x="7959" y="233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54649" y="6291663"/>
            <a:ext cx="29163" cy="27572"/>
          </a:xfrm>
          <a:custGeom>
            <a:avLst/>
            <a:gdLst/>
            <a:ahLst/>
            <a:cxnLst/>
            <a:rect l="l" t="t" r="r" b="b"/>
            <a:pathLst>
              <a:path w="29163" h="27572">
                <a:moveTo>
                  <a:pt x="15460" y="1041"/>
                </a:moveTo>
                <a:lnTo>
                  <a:pt x="6697" y="2239"/>
                </a:lnTo>
                <a:lnTo>
                  <a:pt x="1745" y="5252"/>
                </a:lnTo>
                <a:lnTo>
                  <a:pt x="0" y="9477"/>
                </a:lnTo>
                <a:lnTo>
                  <a:pt x="856" y="14306"/>
                </a:lnTo>
                <a:lnTo>
                  <a:pt x="3710" y="19136"/>
                </a:lnTo>
                <a:lnTo>
                  <a:pt x="7959" y="23360"/>
                </a:lnTo>
                <a:lnTo>
                  <a:pt x="12996" y="26374"/>
                </a:lnTo>
                <a:lnTo>
                  <a:pt x="18219" y="27572"/>
                </a:lnTo>
                <a:lnTo>
                  <a:pt x="23022" y="26348"/>
                </a:lnTo>
                <a:lnTo>
                  <a:pt x="26802" y="22097"/>
                </a:lnTo>
                <a:lnTo>
                  <a:pt x="28955" y="14215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408743" y="6291663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7958" y="23358"/>
                </a:move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408743" y="6291663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15458" y="1041"/>
                </a:move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334408" y="6087926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7960" y="23365"/>
                </a:move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334408" y="6087926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15458" y="1041"/>
                </a:move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98158" y="6109648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98158" y="6109648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47897" y="6141852"/>
            <a:ext cx="25965" cy="18079"/>
          </a:xfrm>
          <a:custGeom>
            <a:avLst/>
            <a:gdLst/>
            <a:ahLst/>
            <a:cxnLst/>
            <a:rect l="l" t="t" r="r" b="b"/>
            <a:pathLst>
              <a:path w="25965" h="18079">
                <a:moveTo>
                  <a:pt x="6975" y="379"/>
                </a:moveTo>
                <a:lnTo>
                  <a:pt x="4625" y="379"/>
                </a:lnTo>
                <a:lnTo>
                  <a:pt x="1940" y="2601"/>
                </a:lnTo>
                <a:lnTo>
                  <a:pt x="0" y="9515"/>
                </a:lnTo>
                <a:lnTo>
                  <a:pt x="4397" y="15447"/>
                </a:lnTo>
                <a:lnTo>
                  <a:pt x="12371" y="18079"/>
                </a:lnTo>
                <a:lnTo>
                  <a:pt x="21161" y="15098"/>
                </a:lnTo>
                <a:lnTo>
                  <a:pt x="25965" y="9466"/>
                </a:lnTo>
                <a:lnTo>
                  <a:pt x="24489" y="3240"/>
                </a:lnTo>
                <a:lnTo>
                  <a:pt x="16726" y="0"/>
                </a:lnTo>
                <a:lnTo>
                  <a:pt x="6975" y="3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447897" y="6141852"/>
            <a:ext cx="25965" cy="18079"/>
          </a:xfrm>
          <a:custGeom>
            <a:avLst/>
            <a:gdLst/>
            <a:ahLst/>
            <a:cxnLst/>
            <a:rect l="l" t="t" r="r" b="b"/>
            <a:pathLst>
              <a:path w="25965" h="18079">
                <a:moveTo>
                  <a:pt x="6975" y="379"/>
                </a:moveTo>
                <a:lnTo>
                  <a:pt x="16726" y="0"/>
                </a:lnTo>
                <a:lnTo>
                  <a:pt x="24489" y="3240"/>
                </a:lnTo>
                <a:lnTo>
                  <a:pt x="25965" y="9466"/>
                </a:lnTo>
                <a:lnTo>
                  <a:pt x="21161" y="15098"/>
                </a:lnTo>
                <a:lnTo>
                  <a:pt x="12371" y="18079"/>
                </a:lnTo>
                <a:lnTo>
                  <a:pt x="4397" y="15447"/>
                </a:lnTo>
                <a:lnTo>
                  <a:pt x="0" y="9515"/>
                </a:lnTo>
                <a:lnTo>
                  <a:pt x="1940" y="2601"/>
                </a:lnTo>
                <a:lnTo>
                  <a:pt x="4625" y="3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74030" y="6150113"/>
            <a:ext cx="27317" cy="25793"/>
          </a:xfrm>
          <a:custGeom>
            <a:avLst/>
            <a:gdLst/>
            <a:ahLst/>
            <a:cxnLst/>
            <a:rect l="l" t="t" r="r" b="b"/>
            <a:pathLst>
              <a:path w="27317" h="25793">
                <a:moveTo>
                  <a:pt x="27317" y="16025"/>
                </a:moveTo>
                <a:lnTo>
                  <a:pt x="24284" y="7269"/>
                </a:lnTo>
                <a:lnTo>
                  <a:pt x="16157" y="2349"/>
                </a:lnTo>
                <a:lnTo>
                  <a:pt x="16157" y="0"/>
                </a:lnTo>
                <a:lnTo>
                  <a:pt x="4998" y="3926"/>
                </a:lnTo>
                <a:lnTo>
                  <a:pt x="0" y="12546"/>
                </a:lnTo>
                <a:lnTo>
                  <a:pt x="2355" y="21385"/>
                </a:lnTo>
                <a:lnTo>
                  <a:pt x="11471" y="25793"/>
                </a:lnTo>
                <a:lnTo>
                  <a:pt x="22867" y="23636"/>
                </a:lnTo>
                <a:lnTo>
                  <a:pt x="27317" y="160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574030" y="6150113"/>
            <a:ext cx="27317" cy="25793"/>
          </a:xfrm>
          <a:custGeom>
            <a:avLst/>
            <a:gdLst/>
            <a:ahLst/>
            <a:cxnLst/>
            <a:rect l="l" t="t" r="r" b="b"/>
            <a:pathLst>
              <a:path w="27317" h="25793">
                <a:moveTo>
                  <a:pt x="16157" y="0"/>
                </a:moveTo>
                <a:lnTo>
                  <a:pt x="4998" y="3926"/>
                </a:lnTo>
                <a:lnTo>
                  <a:pt x="0" y="12546"/>
                </a:lnTo>
                <a:lnTo>
                  <a:pt x="2355" y="21385"/>
                </a:lnTo>
                <a:lnTo>
                  <a:pt x="11471" y="25793"/>
                </a:lnTo>
                <a:lnTo>
                  <a:pt x="22867" y="23636"/>
                </a:lnTo>
                <a:lnTo>
                  <a:pt x="27317" y="16025"/>
                </a:lnTo>
                <a:lnTo>
                  <a:pt x="24284" y="7269"/>
                </a:lnTo>
                <a:lnTo>
                  <a:pt x="16157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539921" y="647831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539921" y="647831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66293" y="6345525"/>
            <a:ext cx="24644" cy="21771"/>
          </a:xfrm>
          <a:custGeom>
            <a:avLst/>
            <a:gdLst/>
            <a:ahLst/>
            <a:cxnLst/>
            <a:rect l="l" t="t" r="r" b="b"/>
            <a:pathLst>
              <a:path w="24644" h="21771">
                <a:moveTo>
                  <a:pt x="4618" y="0"/>
                </a:moveTo>
                <a:lnTo>
                  <a:pt x="0" y="8703"/>
                </a:lnTo>
                <a:lnTo>
                  <a:pt x="1604" y="16821"/>
                </a:lnTo>
                <a:lnTo>
                  <a:pt x="7676" y="21771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66293" y="6345525"/>
            <a:ext cx="24644" cy="21771"/>
          </a:xfrm>
          <a:custGeom>
            <a:avLst/>
            <a:gdLst/>
            <a:ahLst/>
            <a:cxnLst/>
            <a:rect l="l" t="t" r="r" b="b"/>
            <a:pathLst>
              <a:path w="24644" h="21771">
                <a:moveTo>
                  <a:pt x="4618" y="0"/>
                </a:moveTo>
                <a:lnTo>
                  <a:pt x="0" y="8703"/>
                </a:lnTo>
                <a:lnTo>
                  <a:pt x="1604" y="16821"/>
                </a:lnTo>
                <a:lnTo>
                  <a:pt x="7676" y="21771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32027" y="5953708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2027" y="5953708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90371" y="5967605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7960" y="23365"/>
                </a:move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90371" y="5967605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15458" y="1041"/>
                </a:move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44819" y="6049463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23023" y="26357"/>
                </a:move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6049" y="913"/>
                </a:lnTo>
                <a:lnTo>
                  <a:pt x="16049" y="27080"/>
                </a:lnTo>
                <a:lnTo>
                  <a:pt x="18220" y="27578"/>
                </a:lnTo>
                <a:lnTo>
                  <a:pt x="23023" y="263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44819" y="6049463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23023" y="26357"/>
                </a:move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6049" y="913"/>
                </a:lnTo>
              </a:path>
              <a:path w="29161" h="27578">
                <a:moveTo>
                  <a:pt x="16049" y="27080"/>
                </a:moveTo>
                <a:lnTo>
                  <a:pt x="18220" y="27578"/>
                </a:lnTo>
                <a:lnTo>
                  <a:pt x="23023" y="263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29327" y="5756549"/>
            <a:ext cx="33728" cy="28596"/>
          </a:xfrm>
          <a:custGeom>
            <a:avLst/>
            <a:gdLst/>
            <a:ahLst/>
            <a:cxnLst/>
            <a:rect l="l" t="t" r="r" b="b"/>
            <a:pathLst>
              <a:path w="33728" h="28596">
                <a:moveTo>
                  <a:pt x="29275" y="0"/>
                </a:moveTo>
                <a:lnTo>
                  <a:pt x="16073" y="611"/>
                </a:lnTo>
                <a:lnTo>
                  <a:pt x="6760" y="5383"/>
                </a:lnTo>
                <a:lnTo>
                  <a:pt x="1385" y="12442"/>
                </a:lnTo>
                <a:lnTo>
                  <a:pt x="0" y="19913"/>
                </a:lnTo>
                <a:lnTo>
                  <a:pt x="2653" y="25923"/>
                </a:lnTo>
                <a:lnTo>
                  <a:pt x="9397" y="28596"/>
                </a:lnTo>
                <a:lnTo>
                  <a:pt x="17185" y="27279"/>
                </a:lnTo>
                <a:lnTo>
                  <a:pt x="27417" y="23205"/>
                </a:lnTo>
                <a:lnTo>
                  <a:pt x="33728" y="14001"/>
                </a:lnTo>
                <a:lnTo>
                  <a:pt x="33493" y="4200"/>
                </a:lnTo>
                <a:lnTo>
                  <a:pt x="2927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29327" y="5756549"/>
            <a:ext cx="33728" cy="28596"/>
          </a:xfrm>
          <a:custGeom>
            <a:avLst/>
            <a:gdLst/>
            <a:ahLst/>
            <a:cxnLst/>
            <a:rect l="l" t="t" r="r" b="b"/>
            <a:pathLst>
              <a:path w="33728" h="28596">
                <a:moveTo>
                  <a:pt x="29275" y="0"/>
                </a:moveTo>
                <a:lnTo>
                  <a:pt x="16073" y="611"/>
                </a:lnTo>
                <a:lnTo>
                  <a:pt x="6760" y="5383"/>
                </a:lnTo>
                <a:lnTo>
                  <a:pt x="1385" y="12442"/>
                </a:lnTo>
                <a:lnTo>
                  <a:pt x="0" y="19913"/>
                </a:lnTo>
                <a:lnTo>
                  <a:pt x="2653" y="25923"/>
                </a:lnTo>
                <a:lnTo>
                  <a:pt x="9397" y="28596"/>
                </a:lnTo>
                <a:lnTo>
                  <a:pt x="17185" y="27279"/>
                </a:lnTo>
                <a:lnTo>
                  <a:pt x="27417" y="23205"/>
                </a:lnTo>
                <a:lnTo>
                  <a:pt x="33728" y="14001"/>
                </a:lnTo>
                <a:lnTo>
                  <a:pt x="33493" y="4200"/>
                </a:lnTo>
                <a:lnTo>
                  <a:pt x="292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83971" y="5899657"/>
            <a:ext cx="25964" cy="18069"/>
          </a:xfrm>
          <a:custGeom>
            <a:avLst/>
            <a:gdLst/>
            <a:ahLst/>
            <a:cxnLst/>
            <a:rect l="l" t="t" r="r" b="b"/>
            <a:pathLst>
              <a:path w="25964" h="18069">
                <a:moveTo>
                  <a:pt x="6975" y="381"/>
                </a:moveTo>
                <a:lnTo>
                  <a:pt x="4626" y="381"/>
                </a:lnTo>
                <a:lnTo>
                  <a:pt x="1944" y="2597"/>
                </a:lnTo>
                <a:lnTo>
                  <a:pt x="0" y="9506"/>
                </a:lnTo>
                <a:lnTo>
                  <a:pt x="4396" y="15436"/>
                </a:lnTo>
                <a:lnTo>
                  <a:pt x="12370" y="18069"/>
                </a:lnTo>
                <a:lnTo>
                  <a:pt x="21161" y="15087"/>
                </a:lnTo>
                <a:lnTo>
                  <a:pt x="25964" y="9459"/>
                </a:lnTo>
                <a:lnTo>
                  <a:pt x="24491" y="3236"/>
                </a:lnTo>
                <a:lnTo>
                  <a:pt x="16728" y="0"/>
                </a:lnTo>
                <a:lnTo>
                  <a:pt x="6975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83971" y="5899657"/>
            <a:ext cx="25964" cy="18069"/>
          </a:xfrm>
          <a:custGeom>
            <a:avLst/>
            <a:gdLst/>
            <a:ahLst/>
            <a:cxnLst/>
            <a:rect l="l" t="t" r="r" b="b"/>
            <a:pathLst>
              <a:path w="25964" h="18069">
                <a:moveTo>
                  <a:pt x="6975" y="381"/>
                </a:moveTo>
                <a:lnTo>
                  <a:pt x="16728" y="0"/>
                </a:lnTo>
                <a:lnTo>
                  <a:pt x="24491" y="3236"/>
                </a:lnTo>
                <a:lnTo>
                  <a:pt x="25964" y="9459"/>
                </a:lnTo>
                <a:lnTo>
                  <a:pt x="21161" y="15087"/>
                </a:lnTo>
                <a:lnTo>
                  <a:pt x="12370" y="18069"/>
                </a:lnTo>
                <a:lnTo>
                  <a:pt x="4396" y="15436"/>
                </a:lnTo>
                <a:lnTo>
                  <a:pt x="0" y="9506"/>
                </a:lnTo>
                <a:lnTo>
                  <a:pt x="1944" y="2597"/>
                </a:lnTo>
                <a:lnTo>
                  <a:pt x="4626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10106" y="5907918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27317" y="16012"/>
                </a:moveTo>
                <a:lnTo>
                  <a:pt x="24281" y="7259"/>
                </a:lnTo>
                <a:lnTo>
                  <a:pt x="16158" y="2349"/>
                </a:lnTo>
                <a:lnTo>
                  <a:pt x="16158" y="0"/>
                </a:lnTo>
                <a:lnTo>
                  <a:pt x="4997" y="3919"/>
                </a:lnTo>
                <a:lnTo>
                  <a:pt x="0" y="12537"/>
                </a:lnTo>
                <a:lnTo>
                  <a:pt x="2358" y="21375"/>
                </a:lnTo>
                <a:lnTo>
                  <a:pt x="11472" y="25780"/>
                </a:lnTo>
                <a:lnTo>
                  <a:pt x="22869" y="23623"/>
                </a:lnTo>
                <a:lnTo>
                  <a:pt x="27317" y="160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10106" y="5907918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16158" y="0"/>
                </a:moveTo>
                <a:lnTo>
                  <a:pt x="4997" y="3919"/>
                </a:lnTo>
                <a:lnTo>
                  <a:pt x="0" y="12537"/>
                </a:lnTo>
                <a:lnTo>
                  <a:pt x="2358" y="21375"/>
                </a:lnTo>
                <a:lnTo>
                  <a:pt x="11472" y="25780"/>
                </a:lnTo>
                <a:lnTo>
                  <a:pt x="22869" y="23623"/>
                </a:lnTo>
                <a:lnTo>
                  <a:pt x="27317" y="16012"/>
                </a:lnTo>
                <a:lnTo>
                  <a:pt x="24281" y="7259"/>
                </a:lnTo>
                <a:lnTo>
                  <a:pt x="16158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75998" y="623611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5998" y="623611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99060" y="6089545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99060" y="6089545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00245" y="6297224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00245" y="6297224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58951" y="6392988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7963" y="23358"/>
                </a:move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28"/>
                </a:ln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58951" y="6392988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15455" y="1028"/>
                </a:move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13041" y="6392988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7960" y="23355"/>
                </a:move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76"/>
                </a:lnTo>
                <a:lnTo>
                  <a:pt x="20273" y="0"/>
                </a:lnTo>
                <a:lnTo>
                  <a:pt x="15460" y="1028"/>
                </a:ln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813041" y="6392988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15460" y="1028"/>
                </a:move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76"/>
                </a:lnTo>
                <a:lnTo>
                  <a:pt x="20273" y="0"/>
                </a:lnTo>
                <a:lnTo>
                  <a:pt x="15460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38710" y="6189245"/>
            <a:ext cx="29158" cy="27572"/>
          </a:xfrm>
          <a:custGeom>
            <a:avLst/>
            <a:gdLst/>
            <a:ahLst/>
            <a:cxnLst/>
            <a:rect l="l" t="t" r="r" b="b"/>
            <a:pathLst>
              <a:path w="29158" h="27572">
                <a:moveTo>
                  <a:pt x="7961" y="23363"/>
                </a:moveTo>
                <a:lnTo>
                  <a:pt x="12999" y="26376"/>
                </a:lnTo>
                <a:lnTo>
                  <a:pt x="18221" y="27572"/>
                </a:lnTo>
                <a:lnTo>
                  <a:pt x="23023" y="26345"/>
                </a:lnTo>
                <a:lnTo>
                  <a:pt x="26801" y="22090"/>
                </a:lnTo>
                <a:lnTo>
                  <a:pt x="28951" y="14202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4" y="2239"/>
                </a:lnTo>
                <a:lnTo>
                  <a:pt x="1744" y="5253"/>
                </a:lnTo>
                <a:lnTo>
                  <a:pt x="0" y="9478"/>
                </a:lnTo>
                <a:lnTo>
                  <a:pt x="857" y="14309"/>
                </a:lnTo>
                <a:lnTo>
                  <a:pt x="3713" y="19139"/>
                </a:lnTo>
                <a:lnTo>
                  <a:pt x="7961" y="2336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38710" y="6189245"/>
            <a:ext cx="29158" cy="27572"/>
          </a:xfrm>
          <a:custGeom>
            <a:avLst/>
            <a:gdLst/>
            <a:ahLst/>
            <a:cxnLst/>
            <a:rect l="l" t="t" r="r" b="b"/>
            <a:pathLst>
              <a:path w="29158" h="27572">
                <a:moveTo>
                  <a:pt x="15455" y="1041"/>
                </a:moveTo>
                <a:lnTo>
                  <a:pt x="6694" y="2239"/>
                </a:lnTo>
                <a:lnTo>
                  <a:pt x="1744" y="5253"/>
                </a:lnTo>
                <a:lnTo>
                  <a:pt x="0" y="9478"/>
                </a:lnTo>
                <a:lnTo>
                  <a:pt x="857" y="14309"/>
                </a:lnTo>
                <a:lnTo>
                  <a:pt x="3713" y="19139"/>
                </a:lnTo>
                <a:lnTo>
                  <a:pt x="7961" y="23363"/>
                </a:lnTo>
                <a:lnTo>
                  <a:pt x="12999" y="26376"/>
                </a:lnTo>
                <a:lnTo>
                  <a:pt x="18221" y="27572"/>
                </a:lnTo>
                <a:lnTo>
                  <a:pt x="23023" y="26345"/>
                </a:lnTo>
                <a:lnTo>
                  <a:pt x="26801" y="22090"/>
                </a:lnTo>
                <a:lnTo>
                  <a:pt x="28951" y="14202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34458" y="6324883"/>
            <a:ext cx="25188" cy="20828"/>
          </a:xfrm>
          <a:custGeom>
            <a:avLst/>
            <a:gdLst/>
            <a:ahLst/>
            <a:cxnLst/>
            <a:rect l="l" t="t" r="r" b="b"/>
            <a:pathLst>
              <a:path w="25188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88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34458" y="6324883"/>
            <a:ext cx="25188" cy="20828"/>
          </a:xfrm>
          <a:custGeom>
            <a:avLst/>
            <a:gdLst/>
            <a:ahLst/>
            <a:cxnLst/>
            <a:rect l="l" t="t" r="r" b="b"/>
            <a:pathLst>
              <a:path w="25188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88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47254" y="6420647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47254" y="6420647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372921" y="6216911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372921" y="6216911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456692" y="6228625"/>
            <a:ext cx="25964" cy="18069"/>
          </a:xfrm>
          <a:custGeom>
            <a:avLst/>
            <a:gdLst/>
            <a:ahLst/>
            <a:cxnLst/>
            <a:rect l="l" t="t" r="r" b="b"/>
            <a:pathLst>
              <a:path w="25964" h="18069">
                <a:moveTo>
                  <a:pt x="6975" y="381"/>
                </a:moveTo>
                <a:lnTo>
                  <a:pt x="4626" y="381"/>
                </a:lnTo>
                <a:lnTo>
                  <a:pt x="1944" y="2597"/>
                </a:lnTo>
                <a:lnTo>
                  <a:pt x="0" y="9506"/>
                </a:lnTo>
                <a:lnTo>
                  <a:pt x="4396" y="15436"/>
                </a:lnTo>
                <a:lnTo>
                  <a:pt x="12370" y="18069"/>
                </a:lnTo>
                <a:lnTo>
                  <a:pt x="21161" y="15087"/>
                </a:lnTo>
                <a:lnTo>
                  <a:pt x="25964" y="9459"/>
                </a:lnTo>
                <a:lnTo>
                  <a:pt x="24491" y="3236"/>
                </a:lnTo>
                <a:lnTo>
                  <a:pt x="16728" y="0"/>
                </a:lnTo>
                <a:lnTo>
                  <a:pt x="6975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56692" y="6228625"/>
            <a:ext cx="25964" cy="18069"/>
          </a:xfrm>
          <a:custGeom>
            <a:avLst/>
            <a:gdLst/>
            <a:ahLst/>
            <a:cxnLst/>
            <a:rect l="l" t="t" r="r" b="b"/>
            <a:pathLst>
              <a:path w="25964" h="18069">
                <a:moveTo>
                  <a:pt x="6975" y="381"/>
                </a:moveTo>
                <a:lnTo>
                  <a:pt x="16728" y="0"/>
                </a:lnTo>
                <a:lnTo>
                  <a:pt x="24491" y="3236"/>
                </a:lnTo>
                <a:lnTo>
                  <a:pt x="25964" y="9459"/>
                </a:lnTo>
                <a:lnTo>
                  <a:pt x="21161" y="15087"/>
                </a:lnTo>
                <a:lnTo>
                  <a:pt x="12370" y="18069"/>
                </a:lnTo>
                <a:lnTo>
                  <a:pt x="4396" y="15436"/>
                </a:lnTo>
                <a:lnTo>
                  <a:pt x="0" y="9506"/>
                </a:lnTo>
                <a:lnTo>
                  <a:pt x="1944" y="2597"/>
                </a:lnTo>
                <a:lnTo>
                  <a:pt x="4626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12542" y="6279090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27317" y="16017"/>
                </a:moveTo>
                <a:lnTo>
                  <a:pt x="24281" y="7264"/>
                </a:lnTo>
                <a:lnTo>
                  <a:pt x="16158" y="2349"/>
                </a:lnTo>
                <a:lnTo>
                  <a:pt x="16158" y="0"/>
                </a:ln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9" y="23625"/>
                </a:lnTo>
                <a:lnTo>
                  <a:pt x="27317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12542" y="6279090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16158" y="0"/>
                </a:move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9" y="23625"/>
                </a:lnTo>
                <a:lnTo>
                  <a:pt x="27317" y="16017"/>
                </a:lnTo>
                <a:lnTo>
                  <a:pt x="24281" y="7264"/>
                </a:lnTo>
                <a:lnTo>
                  <a:pt x="16158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01496" y="6460718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601496" y="6460718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91987" y="6361004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391987" y="6361004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10051" y="6388059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210051" y="6388059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297462" y="6255713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297462" y="6255713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335377" y="630746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335377" y="630746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288386" y="6452450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7958" y="23358"/>
                </a:move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88386" y="6452450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15458" y="1041"/>
                </a:move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311792" y="6171327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11792" y="6171327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552875" y="6473496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7963" y="23371"/>
                </a:move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552875" y="6473496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15455" y="1041"/>
                </a:move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625558" y="6634965"/>
            <a:ext cx="29169" cy="27578"/>
          </a:xfrm>
          <a:custGeom>
            <a:avLst/>
            <a:gdLst/>
            <a:ahLst/>
            <a:cxnLst/>
            <a:rect l="l" t="t" r="r" b="b"/>
            <a:pathLst>
              <a:path w="29169" h="27578">
                <a:moveTo>
                  <a:pt x="7966" y="23369"/>
                </a:moveTo>
                <a:lnTo>
                  <a:pt x="13005" y="26382"/>
                </a:lnTo>
                <a:lnTo>
                  <a:pt x="18229" y="27578"/>
                </a:lnTo>
                <a:lnTo>
                  <a:pt x="23032" y="26352"/>
                </a:lnTo>
                <a:lnTo>
                  <a:pt x="26811" y="22099"/>
                </a:lnTo>
                <a:lnTo>
                  <a:pt x="28962" y="14212"/>
                </a:lnTo>
                <a:lnTo>
                  <a:pt x="29169" y="6083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  <a:lnTo>
                  <a:pt x="6692" y="2242"/>
                </a:lnTo>
                <a:lnTo>
                  <a:pt x="1743" y="5258"/>
                </a:lnTo>
                <a:lnTo>
                  <a:pt x="0" y="9484"/>
                </a:lnTo>
                <a:lnTo>
                  <a:pt x="859" y="14315"/>
                </a:lnTo>
                <a:lnTo>
                  <a:pt x="3716" y="19145"/>
                </a:lnTo>
                <a:lnTo>
                  <a:pt x="7966" y="233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25558" y="6634965"/>
            <a:ext cx="29169" cy="27578"/>
          </a:xfrm>
          <a:custGeom>
            <a:avLst/>
            <a:gdLst/>
            <a:ahLst/>
            <a:cxnLst/>
            <a:rect l="l" t="t" r="r" b="b"/>
            <a:pathLst>
              <a:path w="29169" h="27578">
                <a:moveTo>
                  <a:pt x="15453" y="1041"/>
                </a:moveTo>
                <a:lnTo>
                  <a:pt x="6692" y="2242"/>
                </a:lnTo>
                <a:lnTo>
                  <a:pt x="1743" y="5258"/>
                </a:lnTo>
                <a:lnTo>
                  <a:pt x="0" y="9484"/>
                </a:lnTo>
                <a:lnTo>
                  <a:pt x="859" y="14315"/>
                </a:lnTo>
                <a:lnTo>
                  <a:pt x="3716" y="19145"/>
                </a:lnTo>
                <a:lnTo>
                  <a:pt x="7966" y="23369"/>
                </a:lnTo>
                <a:lnTo>
                  <a:pt x="13005" y="26382"/>
                </a:lnTo>
                <a:lnTo>
                  <a:pt x="18229" y="27578"/>
                </a:lnTo>
                <a:lnTo>
                  <a:pt x="23032" y="26352"/>
                </a:lnTo>
                <a:lnTo>
                  <a:pt x="26811" y="22099"/>
                </a:lnTo>
                <a:lnTo>
                  <a:pt x="28962" y="14212"/>
                </a:lnTo>
                <a:lnTo>
                  <a:pt x="29169" y="6083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212109" y="628723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212109" y="628723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403077" y="630856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03077" y="630856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226541" y="6474108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7963" y="23371"/>
                </a:move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226541" y="6474108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15455" y="1041"/>
                </a:move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716418" y="5995579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7963" y="23358"/>
                </a:move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28"/>
                </a:ln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716418" y="5995579"/>
            <a:ext cx="29158" cy="27566"/>
          </a:xfrm>
          <a:custGeom>
            <a:avLst/>
            <a:gdLst/>
            <a:ahLst/>
            <a:cxnLst/>
            <a:rect l="l" t="t" r="r" b="b"/>
            <a:pathLst>
              <a:path w="29158" h="27566">
                <a:moveTo>
                  <a:pt x="15455" y="1028"/>
                </a:moveTo>
                <a:lnTo>
                  <a:pt x="6694" y="2229"/>
                </a:lnTo>
                <a:lnTo>
                  <a:pt x="1743" y="5245"/>
                </a:lnTo>
                <a:lnTo>
                  <a:pt x="0" y="9472"/>
                </a:lnTo>
                <a:lnTo>
                  <a:pt x="858" y="14303"/>
                </a:lnTo>
                <a:lnTo>
                  <a:pt x="3714" y="19134"/>
                </a:lnTo>
                <a:lnTo>
                  <a:pt x="7963" y="23358"/>
                </a:lnTo>
                <a:lnTo>
                  <a:pt x="13001" y="26371"/>
                </a:lnTo>
                <a:lnTo>
                  <a:pt x="18223" y="27566"/>
                </a:lnTo>
                <a:lnTo>
                  <a:pt x="23026" y="26338"/>
                </a:lnTo>
                <a:lnTo>
                  <a:pt x="26803" y="22083"/>
                </a:lnTo>
                <a:lnTo>
                  <a:pt x="28952" y="14193"/>
                </a:lnTo>
                <a:lnTo>
                  <a:pt x="29158" y="6070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98826" y="603685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98826" y="603685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621889" y="5890289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21889" y="5890289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92710" y="6087026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7960" y="23365"/>
                </a:move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92710" y="6087026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15458" y="1041"/>
                </a:move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58436" y="5878852"/>
            <a:ext cx="25188" cy="20826"/>
          </a:xfrm>
          <a:custGeom>
            <a:avLst/>
            <a:gdLst/>
            <a:ahLst/>
            <a:cxnLst/>
            <a:rect l="l" t="t" r="r" b="b"/>
            <a:pathLst>
              <a:path w="25188" h="20826">
                <a:moveTo>
                  <a:pt x="4514" y="1413"/>
                </a:moveTo>
                <a:lnTo>
                  <a:pt x="0" y="9436"/>
                </a:lnTo>
                <a:lnTo>
                  <a:pt x="2649" y="16477"/>
                </a:lnTo>
                <a:lnTo>
                  <a:pt x="9485" y="20826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58436" y="5878852"/>
            <a:ext cx="25188" cy="20826"/>
          </a:xfrm>
          <a:custGeom>
            <a:avLst/>
            <a:gdLst/>
            <a:ahLst/>
            <a:cxnLst/>
            <a:rect l="l" t="t" r="r" b="b"/>
            <a:pathLst>
              <a:path w="25188" h="20826">
                <a:moveTo>
                  <a:pt x="4514" y="1413"/>
                </a:moveTo>
                <a:lnTo>
                  <a:pt x="0" y="9436"/>
                </a:lnTo>
                <a:lnTo>
                  <a:pt x="2649" y="16477"/>
                </a:lnTo>
                <a:lnTo>
                  <a:pt x="9485" y="20826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471232" y="5974607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7960" y="23365"/>
                </a:move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471232" y="5974607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15458" y="1041"/>
                </a:move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25473" y="6014689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25473" y="6014689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415965" y="5914975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415965" y="5914975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98376" y="595625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298376" y="595625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292260" y="6006427"/>
            <a:ext cx="29161" cy="27571"/>
          </a:xfrm>
          <a:custGeom>
            <a:avLst/>
            <a:gdLst/>
            <a:ahLst/>
            <a:cxnLst/>
            <a:rect l="l" t="t" r="r" b="b"/>
            <a:pathLst>
              <a:path w="29161" h="27571">
                <a:moveTo>
                  <a:pt x="7956" y="23355"/>
                </a:moveTo>
                <a:lnTo>
                  <a:pt x="12993" y="26370"/>
                </a:lnTo>
                <a:lnTo>
                  <a:pt x="18215" y="27571"/>
                </a:lnTo>
                <a:lnTo>
                  <a:pt x="23018" y="26352"/>
                </a:lnTo>
                <a:lnTo>
                  <a:pt x="26799" y="22108"/>
                </a:lnTo>
                <a:lnTo>
                  <a:pt x="28953" y="14234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  <a:lnTo>
                  <a:pt x="6697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5" y="14299"/>
                </a:lnTo>
                <a:lnTo>
                  <a:pt x="3709" y="19129"/>
                </a:lnTo>
                <a:lnTo>
                  <a:pt x="7956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292260" y="6006427"/>
            <a:ext cx="29161" cy="27571"/>
          </a:xfrm>
          <a:custGeom>
            <a:avLst/>
            <a:gdLst/>
            <a:ahLst/>
            <a:cxnLst/>
            <a:rect l="l" t="t" r="r" b="b"/>
            <a:pathLst>
              <a:path w="29161" h="27571">
                <a:moveTo>
                  <a:pt x="15458" y="1028"/>
                </a:moveTo>
                <a:lnTo>
                  <a:pt x="6697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5" y="14299"/>
                </a:lnTo>
                <a:lnTo>
                  <a:pt x="3709" y="19129"/>
                </a:lnTo>
                <a:lnTo>
                  <a:pt x="7956" y="23355"/>
                </a:lnTo>
                <a:lnTo>
                  <a:pt x="12993" y="26370"/>
                </a:lnTo>
                <a:lnTo>
                  <a:pt x="18215" y="27571"/>
                </a:lnTo>
                <a:lnTo>
                  <a:pt x="23018" y="26352"/>
                </a:lnTo>
                <a:lnTo>
                  <a:pt x="26799" y="22108"/>
                </a:lnTo>
                <a:lnTo>
                  <a:pt x="28953" y="14234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309695" y="6127597"/>
            <a:ext cx="25185" cy="20830"/>
          </a:xfrm>
          <a:custGeom>
            <a:avLst/>
            <a:gdLst/>
            <a:ahLst/>
            <a:cxnLst/>
            <a:rect l="l" t="t" r="r" b="b"/>
            <a:pathLst>
              <a:path w="25185" h="20830">
                <a:moveTo>
                  <a:pt x="4509" y="1412"/>
                </a:moveTo>
                <a:lnTo>
                  <a:pt x="0" y="9436"/>
                </a:lnTo>
                <a:lnTo>
                  <a:pt x="2650" y="16480"/>
                </a:lnTo>
                <a:lnTo>
                  <a:pt x="9484" y="20830"/>
                </a:lnTo>
                <a:lnTo>
                  <a:pt x="17530" y="20770"/>
                </a:lnTo>
                <a:lnTo>
                  <a:pt x="21616" y="17998"/>
                </a:lnTo>
                <a:lnTo>
                  <a:pt x="25185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309695" y="6127597"/>
            <a:ext cx="25185" cy="20830"/>
          </a:xfrm>
          <a:custGeom>
            <a:avLst/>
            <a:gdLst/>
            <a:ahLst/>
            <a:cxnLst/>
            <a:rect l="l" t="t" r="r" b="b"/>
            <a:pathLst>
              <a:path w="25185" h="20830">
                <a:moveTo>
                  <a:pt x="4509" y="1412"/>
                </a:moveTo>
                <a:lnTo>
                  <a:pt x="0" y="9436"/>
                </a:lnTo>
                <a:lnTo>
                  <a:pt x="2650" y="16480"/>
                </a:lnTo>
                <a:lnTo>
                  <a:pt x="9484" y="20830"/>
                </a:lnTo>
                <a:lnTo>
                  <a:pt x="17530" y="20770"/>
                </a:lnTo>
                <a:lnTo>
                  <a:pt x="21616" y="17998"/>
                </a:lnTo>
                <a:lnTo>
                  <a:pt x="25185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222486" y="6223363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222486" y="6223363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148151" y="6019620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7958" y="23358"/>
                </a:move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148151" y="6019620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15458" y="1041"/>
                </a:move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261636" y="6073543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4627" y="381"/>
                </a:lnTo>
                <a:lnTo>
                  <a:pt x="1948" y="2593"/>
                </a:lnTo>
                <a:lnTo>
                  <a:pt x="0" y="9504"/>
                </a:lnTo>
                <a:lnTo>
                  <a:pt x="4395" y="15437"/>
                </a:lnTo>
                <a:lnTo>
                  <a:pt x="12370" y="18075"/>
                </a:lnTo>
                <a:lnTo>
                  <a:pt x="21162" y="15100"/>
                </a:lnTo>
                <a:lnTo>
                  <a:pt x="25966" y="9463"/>
                </a:lnTo>
                <a:lnTo>
                  <a:pt x="24490" y="3237"/>
                </a:lnTo>
                <a:lnTo>
                  <a:pt x="16728" y="0"/>
                </a:lnTo>
                <a:lnTo>
                  <a:pt x="6976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261636" y="6073543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16728" y="0"/>
                </a:lnTo>
                <a:lnTo>
                  <a:pt x="24490" y="3237"/>
                </a:lnTo>
                <a:lnTo>
                  <a:pt x="25966" y="9463"/>
                </a:lnTo>
                <a:lnTo>
                  <a:pt x="21162" y="15100"/>
                </a:lnTo>
                <a:lnTo>
                  <a:pt x="12370" y="18075"/>
                </a:lnTo>
                <a:lnTo>
                  <a:pt x="4395" y="15437"/>
                </a:lnTo>
                <a:lnTo>
                  <a:pt x="0" y="9504"/>
                </a:lnTo>
                <a:lnTo>
                  <a:pt x="1948" y="2593"/>
                </a:lnTo>
                <a:lnTo>
                  <a:pt x="4627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387772" y="6081805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27317" y="16027"/>
                </a:moveTo>
                <a:lnTo>
                  <a:pt x="24288" y="7272"/>
                </a:lnTo>
                <a:lnTo>
                  <a:pt x="16158" y="2349"/>
                </a:lnTo>
                <a:lnTo>
                  <a:pt x="16158" y="0"/>
                </a:ln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7" y="23632"/>
                </a:lnTo>
                <a:lnTo>
                  <a:pt x="27317" y="160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387772" y="6081805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16158" y="0"/>
                </a:move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7" y="23632"/>
                </a:lnTo>
                <a:lnTo>
                  <a:pt x="27317" y="16027"/>
                </a:lnTo>
                <a:lnTo>
                  <a:pt x="24288" y="7272"/>
                </a:lnTo>
                <a:lnTo>
                  <a:pt x="16158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376726" y="626343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376726" y="626343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167218" y="6163713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7958" y="23358"/>
                </a:move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167218" y="6163713"/>
            <a:ext cx="29161" cy="27572"/>
          </a:xfrm>
          <a:custGeom>
            <a:avLst/>
            <a:gdLst/>
            <a:ahLst/>
            <a:cxnLst/>
            <a:rect l="l" t="t" r="r" b="b"/>
            <a:pathLst>
              <a:path w="29161" h="27572">
                <a:moveTo>
                  <a:pt x="15458" y="1041"/>
                </a:moveTo>
                <a:lnTo>
                  <a:pt x="6696" y="2238"/>
                </a:lnTo>
                <a:lnTo>
                  <a:pt x="1745" y="5251"/>
                </a:lnTo>
                <a:lnTo>
                  <a:pt x="0" y="9475"/>
                </a:lnTo>
                <a:lnTo>
                  <a:pt x="856" y="14304"/>
                </a:lnTo>
                <a:lnTo>
                  <a:pt x="3710" y="19133"/>
                </a:lnTo>
                <a:lnTo>
                  <a:pt x="7958" y="23358"/>
                </a:lnTo>
                <a:lnTo>
                  <a:pt x="12995" y="26372"/>
                </a:lnTo>
                <a:lnTo>
                  <a:pt x="18217" y="27572"/>
                </a:lnTo>
                <a:lnTo>
                  <a:pt x="23021" y="26351"/>
                </a:lnTo>
                <a:lnTo>
                  <a:pt x="26801" y="22105"/>
                </a:lnTo>
                <a:lnTo>
                  <a:pt x="28954" y="14228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49629" y="620499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16466" y="20973"/>
                </a:move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11239" y="127"/>
                </a:lnTo>
                <a:lnTo>
                  <a:pt x="11239" y="21448"/>
                </a:lnTo>
                <a:lnTo>
                  <a:pt x="16466" y="209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049629" y="620499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16466" y="20973"/>
                </a:move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11239" y="127"/>
                </a:lnTo>
              </a:path>
              <a:path w="24647" h="21772">
                <a:moveTo>
                  <a:pt x="11239" y="21448"/>
                </a:moveTo>
                <a:lnTo>
                  <a:pt x="16466" y="209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110603" y="6110185"/>
            <a:ext cx="25195" cy="20822"/>
          </a:xfrm>
          <a:custGeom>
            <a:avLst/>
            <a:gdLst/>
            <a:ahLst/>
            <a:cxnLst/>
            <a:rect l="l" t="t" r="r" b="b"/>
            <a:pathLst>
              <a:path w="25195" h="20822">
                <a:moveTo>
                  <a:pt x="4514" y="1414"/>
                </a:moveTo>
                <a:lnTo>
                  <a:pt x="0" y="9429"/>
                </a:lnTo>
                <a:lnTo>
                  <a:pt x="2648" y="16470"/>
                </a:lnTo>
                <a:lnTo>
                  <a:pt x="9484" y="20822"/>
                </a:lnTo>
                <a:lnTo>
                  <a:pt x="17536" y="20770"/>
                </a:lnTo>
                <a:lnTo>
                  <a:pt x="21633" y="18000"/>
                </a:lnTo>
                <a:lnTo>
                  <a:pt x="25195" y="8846"/>
                </a:lnTo>
                <a:lnTo>
                  <a:pt x="20258" y="2557"/>
                </a:lnTo>
                <a:lnTo>
                  <a:pt x="11495" y="0"/>
                </a:lnTo>
                <a:lnTo>
                  <a:pt x="4514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110603" y="6110185"/>
            <a:ext cx="25195" cy="20822"/>
          </a:xfrm>
          <a:custGeom>
            <a:avLst/>
            <a:gdLst/>
            <a:ahLst/>
            <a:cxnLst/>
            <a:rect l="l" t="t" r="r" b="b"/>
            <a:pathLst>
              <a:path w="25195" h="20822">
                <a:moveTo>
                  <a:pt x="4514" y="1414"/>
                </a:moveTo>
                <a:lnTo>
                  <a:pt x="0" y="9429"/>
                </a:lnTo>
                <a:lnTo>
                  <a:pt x="2648" y="16470"/>
                </a:lnTo>
                <a:lnTo>
                  <a:pt x="9484" y="20822"/>
                </a:lnTo>
                <a:lnTo>
                  <a:pt x="17536" y="20770"/>
                </a:lnTo>
                <a:lnTo>
                  <a:pt x="21633" y="18000"/>
                </a:lnTo>
                <a:lnTo>
                  <a:pt x="25195" y="8846"/>
                </a:lnTo>
                <a:lnTo>
                  <a:pt x="20258" y="2557"/>
                </a:lnTo>
                <a:lnTo>
                  <a:pt x="11495" y="0"/>
                </a:lnTo>
                <a:lnTo>
                  <a:pt x="4514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043512" y="6255165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23023" y="26357"/>
                </a:move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7356" y="630"/>
                </a:lnTo>
                <a:lnTo>
                  <a:pt x="17356" y="27380"/>
                </a:lnTo>
                <a:lnTo>
                  <a:pt x="18220" y="27578"/>
                </a:lnTo>
                <a:lnTo>
                  <a:pt x="23023" y="263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43512" y="6255165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23023" y="26357"/>
                </a:move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7356" y="630"/>
                </a:lnTo>
              </a:path>
              <a:path w="29161" h="27578">
                <a:moveTo>
                  <a:pt x="17356" y="27380"/>
                </a:moveTo>
                <a:lnTo>
                  <a:pt x="18220" y="27578"/>
                </a:lnTo>
                <a:lnTo>
                  <a:pt x="23023" y="263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087024" y="5974042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087024" y="5974042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348833" y="6899150"/>
            <a:ext cx="25188" cy="20828"/>
          </a:xfrm>
          <a:custGeom>
            <a:avLst/>
            <a:gdLst/>
            <a:ahLst/>
            <a:cxnLst/>
            <a:rect l="l" t="t" r="r" b="b"/>
            <a:pathLst>
              <a:path w="25188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88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348833" y="6899150"/>
            <a:ext cx="25188" cy="20828"/>
          </a:xfrm>
          <a:custGeom>
            <a:avLst/>
            <a:gdLst/>
            <a:ahLst/>
            <a:cxnLst/>
            <a:rect l="l" t="t" r="r" b="b"/>
            <a:pathLst>
              <a:path w="25188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88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349294" y="6856042"/>
            <a:ext cx="29161" cy="27571"/>
          </a:xfrm>
          <a:custGeom>
            <a:avLst/>
            <a:gdLst/>
            <a:ahLst/>
            <a:cxnLst/>
            <a:rect l="l" t="t" r="r" b="b"/>
            <a:pathLst>
              <a:path w="29161" h="27571">
                <a:moveTo>
                  <a:pt x="7956" y="23355"/>
                </a:moveTo>
                <a:lnTo>
                  <a:pt x="12993" y="26370"/>
                </a:lnTo>
                <a:lnTo>
                  <a:pt x="18215" y="27571"/>
                </a:lnTo>
                <a:lnTo>
                  <a:pt x="23018" y="26352"/>
                </a:lnTo>
                <a:lnTo>
                  <a:pt x="26799" y="22108"/>
                </a:lnTo>
                <a:lnTo>
                  <a:pt x="28953" y="14234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  <a:lnTo>
                  <a:pt x="6697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5" y="14299"/>
                </a:lnTo>
                <a:lnTo>
                  <a:pt x="3709" y="19129"/>
                </a:lnTo>
                <a:lnTo>
                  <a:pt x="7956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349294" y="6856042"/>
            <a:ext cx="29161" cy="27571"/>
          </a:xfrm>
          <a:custGeom>
            <a:avLst/>
            <a:gdLst/>
            <a:ahLst/>
            <a:cxnLst/>
            <a:rect l="l" t="t" r="r" b="b"/>
            <a:pathLst>
              <a:path w="29161" h="27571">
                <a:moveTo>
                  <a:pt x="15458" y="1028"/>
                </a:moveTo>
                <a:lnTo>
                  <a:pt x="6697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5" y="14299"/>
                </a:lnTo>
                <a:lnTo>
                  <a:pt x="3709" y="19129"/>
                </a:lnTo>
                <a:lnTo>
                  <a:pt x="7956" y="23355"/>
                </a:lnTo>
                <a:lnTo>
                  <a:pt x="12993" y="26370"/>
                </a:lnTo>
                <a:lnTo>
                  <a:pt x="18215" y="27571"/>
                </a:lnTo>
                <a:lnTo>
                  <a:pt x="23018" y="26352"/>
                </a:lnTo>
                <a:lnTo>
                  <a:pt x="26799" y="22108"/>
                </a:lnTo>
                <a:lnTo>
                  <a:pt x="28953" y="14234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200379" y="6617587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200379" y="6617587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313865" y="6671505"/>
            <a:ext cx="25962" cy="18074"/>
          </a:xfrm>
          <a:custGeom>
            <a:avLst/>
            <a:gdLst/>
            <a:ahLst/>
            <a:cxnLst/>
            <a:rect l="l" t="t" r="r" b="b"/>
            <a:pathLst>
              <a:path w="25962" h="18074">
                <a:moveTo>
                  <a:pt x="6975" y="373"/>
                </a:moveTo>
                <a:lnTo>
                  <a:pt x="4625" y="373"/>
                </a:lnTo>
                <a:lnTo>
                  <a:pt x="1940" y="2595"/>
                </a:lnTo>
                <a:lnTo>
                  <a:pt x="0" y="9510"/>
                </a:lnTo>
                <a:lnTo>
                  <a:pt x="4397" y="15441"/>
                </a:lnTo>
                <a:lnTo>
                  <a:pt x="12371" y="18074"/>
                </a:lnTo>
                <a:lnTo>
                  <a:pt x="21161" y="15092"/>
                </a:lnTo>
                <a:lnTo>
                  <a:pt x="25962" y="9466"/>
                </a:lnTo>
                <a:lnTo>
                  <a:pt x="24492" y="3241"/>
                </a:lnTo>
                <a:lnTo>
                  <a:pt x="16728" y="0"/>
                </a:lnTo>
                <a:lnTo>
                  <a:pt x="6975" y="3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313865" y="6671505"/>
            <a:ext cx="25962" cy="18074"/>
          </a:xfrm>
          <a:custGeom>
            <a:avLst/>
            <a:gdLst/>
            <a:ahLst/>
            <a:cxnLst/>
            <a:rect l="l" t="t" r="r" b="b"/>
            <a:pathLst>
              <a:path w="25962" h="18074">
                <a:moveTo>
                  <a:pt x="6975" y="373"/>
                </a:moveTo>
                <a:lnTo>
                  <a:pt x="16728" y="0"/>
                </a:lnTo>
                <a:lnTo>
                  <a:pt x="24492" y="3241"/>
                </a:lnTo>
                <a:lnTo>
                  <a:pt x="25962" y="9466"/>
                </a:lnTo>
                <a:lnTo>
                  <a:pt x="21161" y="15092"/>
                </a:lnTo>
                <a:lnTo>
                  <a:pt x="12371" y="18074"/>
                </a:lnTo>
                <a:lnTo>
                  <a:pt x="4397" y="15441"/>
                </a:lnTo>
                <a:lnTo>
                  <a:pt x="0" y="9510"/>
                </a:lnTo>
                <a:lnTo>
                  <a:pt x="1940" y="2595"/>
                </a:lnTo>
                <a:lnTo>
                  <a:pt x="4625" y="3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436037" y="6704905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27317" y="16017"/>
                </a:moveTo>
                <a:lnTo>
                  <a:pt x="24281" y="7264"/>
                </a:lnTo>
                <a:lnTo>
                  <a:pt x="16158" y="2349"/>
                </a:lnTo>
                <a:lnTo>
                  <a:pt x="16158" y="0"/>
                </a:ln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9" y="23625"/>
                </a:lnTo>
                <a:lnTo>
                  <a:pt x="27317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436037" y="6704905"/>
            <a:ext cx="27317" cy="25780"/>
          </a:xfrm>
          <a:custGeom>
            <a:avLst/>
            <a:gdLst/>
            <a:ahLst/>
            <a:cxnLst/>
            <a:rect l="l" t="t" r="r" b="b"/>
            <a:pathLst>
              <a:path w="27317" h="25780">
                <a:moveTo>
                  <a:pt x="16158" y="0"/>
                </a:moveTo>
                <a:lnTo>
                  <a:pt x="4997" y="3927"/>
                </a:lnTo>
                <a:lnTo>
                  <a:pt x="0" y="12547"/>
                </a:lnTo>
                <a:lnTo>
                  <a:pt x="2358" y="21382"/>
                </a:lnTo>
                <a:lnTo>
                  <a:pt x="11472" y="25780"/>
                </a:lnTo>
                <a:lnTo>
                  <a:pt x="22869" y="23625"/>
                </a:lnTo>
                <a:lnTo>
                  <a:pt x="27317" y="16017"/>
                </a:lnTo>
                <a:lnTo>
                  <a:pt x="24281" y="7264"/>
                </a:lnTo>
                <a:lnTo>
                  <a:pt x="16158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435377" y="689740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435377" y="689740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214369" y="6772824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7960" y="23365"/>
                </a:move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214369" y="6772824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15458" y="1041"/>
                </a:move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168905" y="6963242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168905" y="6963242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124918" y="665638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124918" y="665638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162831" y="6708141"/>
            <a:ext cx="25193" cy="20827"/>
          </a:xfrm>
          <a:custGeom>
            <a:avLst/>
            <a:gdLst/>
            <a:ahLst/>
            <a:cxnLst/>
            <a:rect l="l" t="t" r="r" b="b"/>
            <a:pathLst>
              <a:path w="25193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3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62831" y="6708141"/>
            <a:ext cx="25193" cy="20827"/>
          </a:xfrm>
          <a:custGeom>
            <a:avLst/>
            <a:gdLst/>
            <a:ahLst/>
            <a:cxnLst/>
            <a:rect l="l" t="t" r="r" b="b"/>
            <a:pathLst>
              <a:path w="25193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3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095738" y="6853133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095738" y="6853133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139250" y="6572004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39250" y="6572004"/>
            <a:ext cx="33722" cy="28597"/>
          </a:xfrm>
          <a:custGeom>
            <a:avLst/>
            <a:gdLst/>
            <a:ahLst/>
            <a:cxnLst/>
            <a:rect l="l" t="t" r="r" b="b"/>
            <a:pathLst>
              <a:path w="33722" h="28597">
                <a:moveTo>
                  <a:pt x="29269" y="0"/>
                </a:moveTo>
                <a:lnTo>
                  <a:pt x="16065" y="612"/>
                </a:lnTo>
                <a:lnTo>
                  <a:pt x="6753" y="5386"/>
                </a:lnTo>
                <a:lnTo>
                  <a:pt x="1381" y="12447"/>
                </a:lnTo>
                <a:lnTo>
                  <a:pt x="0" y="19920"/>
                </a:lnTo>
                <a:lnTo>
                  <a:pt x="2658" y="25928"/>
                </a:lnTo>
                <a:lnTo>
                  <a:pt x="9406" y="28597"/>
                </a:lnTo>
                <a:lnTo>
                  <a:pt x="17179" y="27279"/>
                </a:lnTo>
                <a:lnTo>
                  <a:pt x="27411" y="23205"/>
                </a:lnTo>
                <a:lnTo>
                  <a:pt x="33722" y="14001"/>
                </a:lnTo>
                <a:lnTo>
                  <a:pt x="33487" y="4200"/>
                </a:lnTo>
                <a:lnTo>
                  <a:pt x="29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080245" y="6663107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080245" y="6663107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144358" y="6771831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0" y="19425"/>
                </a:move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6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144358" y="6771831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1666" y="11353"/>
                </a:moveTo>
                <a:lnTo>
                  <a:pt x="0" y="19425"/>
                </a:ln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6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27533" y="6776665"/>
            <a:ext cx="28028" cy="29433"/>
          </a:xfrm>
          <a:custGeom>
            <a:avLst/>
            <a:gdLst/>
            <a:ahLst/>
            <a:cxnLst/>
            <a:rect l="l" t="t" r="r" b="b"/>
            <a:pathLst>
              <a:path w="28028" h="29433">
                <a:moveTo>
                  <a:pt x="0" y="19435"/>
                </a:moveTo>
                <a:lnTo>
                  <a:pt x="857" y="24943"/>
                </a:lnTo>
                <a:lnTo>
                  <a:pt x="3649" y="28179"/>
                </a:lnTo>
                <a:lnTo>
                  <a:pt x="7786" y="29433"/>
                </a:lnTo>
                <a:lnTo>
                  <a:pt x="12680" y="28995"/>
                </a:lnTo>
                <a:lnTo>
                  <a:pt x="17740" y="27154"/>
                </a:lnTo>
                <a:lnTo>
                  <a:pt x="22378" y="24199"/>
                </a:lnTo>
                <a:lnTo>
                  <a:pt x="26003" y="20422"/>
                </a:lnTo>
                <a:lnTo>
                  <a:pt x="28028" y="16110"/>
                </a:lnTo>
                <a:lnTo>
                  <a:pt x="27862" y="11554"/>
                </a:lnTo>
                <a:lnTo>
                  <a:pt x="24916" y="7044"/>
                </a:lnTo>
                <a:lnTo>
                  <a:pt x="18601" y="2869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76"/>
                </a:lnTo>
                <a:lnTo>
                  <a:pt x="1666" y="11366"/>
                </a:lnTo>
                <a:lnTo>
                  <a:pt x="0" y="194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927533" y="6776665"/>
            <a:ext cx="28028" cy="29433"/>
          </a:xfrm>
          <a:custGeom>
            <a:avLst/>
            <a:gdLst/>
            <a:ahLst/>
            <a:cxnLst/>
            <a:rect l="l" t="t" r="r" b="b"/>
            <a:pathLst>
              <a:path w="28028" h="29433">
                <a:moveTo>
                  <a:pt x="1666" y="11366"/>
                </a:moveTo>
                <a:lnTo>
                  <a:pt x="0" y="19435"/>
                </a:lnTo>
                <a:lnTo>
                  <a:pt x="857" y="24943"/>
                </a:lnTo>
                <a:lnTo>
                  <a:pt x="3649" y="28179"/>
                </a:lnTo>
                <a:lnTo>
                  <a:pt x="7786" y="29433"/>
                </a:lnTo>
                <a:lnTo>
                  <a:pt x="12680" y="28995"/>
                </a:lnTo>
                <a:lnTo>
                  <a:pt x="17740" y="27154"/>
                </a:lnTo>
                <a:lnTo>
                  <a:pt x="22378" y="24199"/>
                </a:lnTo>
                <a:lnTo>
                  <a:pt x="26003" y="20422"/>
                </a:lnTo>
                <a:lnTo>
                  <a:pt x="28028" y="16110"/>
                </a:lnTo>
                <a:lnTo>
                  <a:pt x="27862" y="11554"/>
                </a:lnTo>
                <a:lnTo>
                  <a:pt x="24916" y="7044"/>
                </a:lnTo>
                <a:lnTo>
                  <a:pt x="18601" y="2869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76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012848" y="6689958"/>
            <a:ext cx="19060" cy="25052"/>
          </a:xfrm>
          <a:custGeom>
            <a:avLst/>
            <a:gdLst/>
            <a:ahLst/>
            <a:cxnLst/>
            <a:rect l="l" t="t" r="r" b="b"/>
            <a:pathLst>
              <a:path w="19060" h="25052">
                <a:moveTo>
                  <a:pt x="569" y="15784"/>
                </a:moveTo>
                <a:lnTo>
                  <a:pt x="0" y="18713"/>
                </a:lnTo>
                <a:lnTo>
                  <a:pt x="5518" y="25052"/>
                </a:lnTo>
                <a:lnTo>
                  <a:pt x="13054" y="23695"/>
                </a:lnTo>
                <a:lnTo>
                  <a:pt x="18828" y="16937"/>
                </a:lnTo>
                <a:lnTo>
                  <a:pt x="19060" y="7072"/>
                </a:lnTo>
                <a:lnTo>
                  <a:pt x="15597" y="1019"/>
                </a:lnTo>
                <a:lnTo>
                  <a:pt x="9132" y="0"/>
                </a:lnTo>
                <a:lnTo>
                  <a:pt x="3427" y="6278"/>
                </a:lnTo>
                <a:lnTo>
                  <a:pt x="569" y="157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012657" y="6689958"/>
            <a:ext cx="19253" cy="25052"/>
          </a:xfrm>
          <a:custGeom>
            <a:avLst/>
            <a:gdLst/>
            <a:ahLst/>
            <a:cxnLst/>
            <a:rect l="l" t="t" r="r" b="b"/>
            <a:pathLst>
              <a:path w="19253" h="25052">
                <a:moveTo>
                  <a:pt x="762" y="15784"/>
                </a:moveTo>
                <a:lnTo>
                  <a:pt x="3619" y="6278"/>
                </a:lnTo>
                <a:lnTo>
                  <a:pt x="9324" y="0"/>
                </a:lnTo>
                <a:lnTo>
                  <a:pt x="15789" y="1019"/>
                </a:lnTo>
                <a:lnTo>
                  <a:pt x="19253" y="7072"/>
                </a:lnTo>
                <a:lnTo>
                  <a:pt x="19020" y="16937"/>
                </a:lnTo>
                <a:lnTo>
                  <a:pt x="13246" y="23695"/>
                </a:lnTo>
                <a:lnTo>
                  <a:pt x="5710" y="25052"/>
                </a:lnTo>
                <a:lnTo>
                  <a:pt x="192" y="18713"/>
                </a:lnTo>
                <a:lnTo>
                  <a:pt x="0" y="18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229024" y="6408863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9"/>
                </a:moveTo>
                <a:lnTo>
                  <a:pt x="380" y="6297"/>
                </a:ln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229024" y="6408863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297"/>
                </a:move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256773" y="6640531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56773" y="6640531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070106" y="6804970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0" y="19425"/>
                </a:move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070106" y="6804970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1666" y="11353"/>
                </a:moveTo>
                <a:lnTo>
                  <a:pt x="0" y="19425"/>
                </a:ln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068561" y="6935469"/>
            <a:ext cx="23113" cy="23229"/>
          </a:xfrm>
          <a:custGeom>
            <a:avLst/>
            <a:gdLst/>
            <a:ahLst/>
            <a:cxnLst/>
            <a:rect l="l" t="t" r="r" b="b"/>
            <a:pathLst>
              <a:path w="23113" h="23229">
                <a:moveTo>
                  <a:pt x="0" y="15413"/>
                </a:moveTo>
                <a:lnTo>
                  <a:pt x="7576" y="22962"/>
                </a:lnTo>
                <a:lnTo>
                  <a:pt x="16535" y="23229"/>
                </a:lnTo>
                <a:lnTo>
                  <a:pt x="22850" y="17328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068561" y="6935469"/>
            <a:ext cx="23113" cy="23229"/>
          </a:xfrm>
          <a:custGeom>
            <a:avLst/>
            <a:gdLst/>
            <a:ahLst/>
            <a:cxnLst/>
            <a:rect l="l" t="t" r="r" b="b"/>
            <a:pathLst>
              <a:path w="23113" h="23229">
                <a:moveTo>
                  <a:pt x="0" y="15413"/>
                </a:moveTo>
                <a:lnTo>
                  <a:pt x="7576" y="22962"/>
                </a:lnTo>
                <a:lnTo>
                  <a:pt x="16535" y="23229"/>
                </a:lnTo>
                <a:lnTo>
                  <a:pt x="22850" y="17328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937201" y="6866478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937201" y="6866478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999711" y="6846011"/>
            <a:ext cx="22446" cy="24111"/>
          </a:xfrm>
          <a:custGeom>
            <a:avLst/>
            <a:gdLst/>
            <a:ahLst/>
            <a:cxnLst/>
            <a:rect l="l" t="t" r="r" b="b"/>
            <a:pathLst>
              <a:path w="22446" h="24111">
                <a:moveTo>
                  <a:pt x="0" y="17187"/>
                </a:moveTo>
                <a:lnTo>
                  <a:pt x="6328" y="24111"/>
                </a:lnTo>
                <a:lnTo>
                  <a:pt x="14040" y="23627"/>
                </a:lnTo>
                <a:lnTo>
                  <a:pt x="20343" y="18181"/>
                </a:lnTo>
                <a:lnTo>
                  <a:pt x="22446" y="10220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999711" y="6846011"/>
            <a:ext cx="22446" cy="24111"/>
          </a:xfrm>
          <a:custGeom>
            <a:avLst/>
            <a:gdLst/>
            <a:ahLst/>
            <a:cxnLst/>
            <a:rect l="l" t="t" r="r" b="b"/>
            <a:pathLst>
              <a:path w="22446" h="24111">
                <a:moveTo>
                  <a:pt x="0" y="17187"/>
                </a:moveTo>
                <a:lnTo>
                  <a:pt x="6328" y="24111"/>
                </a:lnTo>
                <a:lnTo>
                  <a:pt x="14040" y="23627"/>
                </a:lnTo>
                <a:lnTo>
                  <a:pt x="20343" y="18181"/>
                </a:lnTo>
                <a:lnTo>
                  <a:pt x="22446" y="10220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116901" y="6951517"/>
            <a:ext cx="28018" cy="29439"/>
          </a:xfrm>
          <a:custGeom>
            <a:avLst/>
            <a:gdLst/>
            <a:ahLst/>
            <a:cxnLst/>
            <a:rect l="l" t="t" r="r" b="b"/>
            <a:pathLst>
              <a:path w="28018" h="29439">
                <a:moveTo>
                  <a:pt x="0" y="19438"/>
                </a:moveTo>
                <a:lnTo>
                  <a:pt x="856" y="24947"/>
                </a:lnTo>
                <a:lnTo>
                  <a:pt x="3647" y="28184"/>
                </a:lnTo>
                <a:lnTo>
                  <a:pt x="7783" y="29439"/>
                </a:lnTo>
                <a:lnTo>
                  <a:pt x="12675" y="29000"/>
                </a:lnTo>
                <a:lnTo>
                  <a:pt x="17734" y="27159"/>
                </a:lnTo>
                <a:lnTo>
                  <a:pt x="22370" y="24204"/>
                </a:lnTo>
                <a:lnTo>
                  <a:pt x="25994" y="20426"/>
                </a:lnTo>
                <a:lnTo>
                  <a:pt x="28018" y="16113"/>
                </a:lnTo>
                <a:lnTo>
                  <a:pt x="27851" y="11557"/>
                </a:lnTo>
                <a:lnTo>
                  <a:pt x="24905" y="7046"/>
                </a:lnTo>
                <a:lnTo>
                  <a:pt x="18591" y="2870"/>
                </a:lnTo>
                <a:lnTo>
                  <a:pt x="10836" y="0"/>
                </a:lnTo>
                <a:lnTo>
                  <a:pt x="8931" y="4406"/>
                </a:lnTo>
                <a:lnTo>
                  <a:pt x="2238" y="6489"/>
                </a:lnTo>
                <a:lnTo>
                  <a:pt x="1666" y="11366"/>
                </a:lnTo>
                <a:lnTo>
                  <a:pt x="0" y="194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116901" y="6951517"/>
            <a:ext cx="28018" cy="29439"/>
          </a:xfrm>
          <a:custGeom>
            <a:avLst/>
            <a:gdLst/>
            <a:ahLst/>
            <a:cxnLst/>
            <a:rect l="l" t="t" r="r" b="b"/>
            <a:pathLst>
              <a:path w="28018" h="29439">
                <a:moveTo>
                  <a:pt x="1666" y="11366"/>
                </a:moveTo>
                <a:lnTo>
                  <a:pt x="0" y="19438"/>
                </a:lnTo>
                <a:lnTo>
                  <a:pt x="856" y="24947"/>
                </a:lnTo>
                <a:lnTo>
                  <a:pt x="3647" y="28184"/>
                </a:lnTo>
                <a:lnTo>
                  <a:pt x="7783" y="29439"/>
                </a:lnTo>
                <a:lnTo>
                  <a:pt x="12675" y="29000"/>
                </a:lnTo>
                <a:lnTo>
                  <a:pt x="17734" y="27159"/>
                </a:lnTo>
                <a:lnTo>
                  <a:pt x="22370" y="24204"/>
                </a:lnTo>
                <a:lnTo>
                  <a:pt x="25994" y="20426"/>
                </a:lnTo>
                <a:lnTo>
                  <a:pt x="28018" y="16113"/>
                </a:lnTo>
                <a:lnTo>
                  <a:pt x="27851" y="11557"/>
                </a:lnTo>
                <a:lnTo>
                  <a:pt x="24905" y="7046"/>
                </a:lnTo>
                <a:lnTo>
                  <a:pt x="18591" y="2870"/>
                </a:lnTo>
                <a:lnTo>
                  <a:pt x="10836" y="0"/>
                </a:lnTo>
                <a:lnTo>
                  <a:pt x="8931" y="4406"/>
                </a:lnTo>
                <a:lnTo>
                  <a:pt x="2238" y="6489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866257" y="6815140"/>
            <a:ext cx="25534" cy="37032"/>
          </a:xfrm>
          <a:custGeom>
            <a:avLst/>
            <a:gdLst/>
            <a:ahLst/>
            <a:cxnLst/>
            <a:rect l="l" t="t" r="r" b="b"/>
            <a:pathLst>
              <a:path w="25534" h="37032">
                <a:moveTo>
                  <a:pt x="3588" y="2690"/>
                </a:moveTo>
                <a:lnTo>
                  <a:pt x="0" y="14432"/>
                </a:lnTo>
                <a:lnTo>
                  <a:pt x="913" y="24242"/>
                </a:lnTo>
                <a:lnTo>
                  <a:pt x="4964" y="31615"/>
                </a:lnTo>
                <a:lnTo>
                  <a:pt x="10791" y="36047"/>
                </a:lnTo>
                <a:lnTo>
                  <a:pt x="17030" y="37032"/>
                </a:lnTo>
                <a:lnTo>
                  <a:pt x="22318" y="34066"/>
                </a:lnTo>
                <a:lnTo>
                  <a:pt x="25292" y="26644"/>
                </a:lnTo>
                <a:lnTo>
                  <a:pt x="25534" y="22908"/>
                </a:lnTo>
                <a:lnTo>
                  <a:pt x="25287" y="12796"/>
                </a:lnTo>
                <a:lnTo>
                  <a:pt x="19653" y="4145"/>
                </a:lnTo>
                <a:lnTo>
                  <a:pt x="11295" y="0"/>
                </a:lnTo>
                <a:lnTo>
                  <a:pt x="3588" y="2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866257" y="6815140"/>
            <a:ext cx="25534" cy="37032"/>
          </a:xfrm>
          <a:custGeom>
            <a:avLst/>
            <a:gdLst/>
            <a:ahLst/>
            <a:cxnLst/>
            <a:rect l="l" t="t" r="r" b="b"/>
            <a:pathLst>
              <a:path w="25534" h="37032">
                <a:moveTo>
                  <a:pt x="3588" y="2690"/>
                </a:moveTo>
                <a:lnTo>
                  <a:pt x="0" y="14432"/>
                </a:lnTo>
                <a:lnTo>
                  <a:pt x="913" y="24242"/>
                </a:lnTo>
                <a:lnTo>
                  <a:pt x="4964" y="31615"/>
                </a:lnTo>
                <a:lnTo>
                  <a:pt x="10791" y="36047"/>
                </a:lnTo>
                <a:lnTo>
                  <a:pt x="17030" y="37032"/>
                </a:lnTo>
                <a:lnTo>
                  <a:pt x="22318" y="34066"/>
                </a:lnTo>
                <a:lnTo>
                  <a:pt x="25292" y="26644"/>
                </a:lnTo>
                <a:lnTo>
                  <a:pt x="25534" y="22908"/>
                </a:lnTo>
                <a:lnTo>
                  <a:pt x="25287" y="12796"/>
                </a:lnTo>
                <a:lnTo>
                  <a:pt x="19653" y="4145"/>
                </a:lnTo>
                <a:lnTo>
                  <a:pt x="11295" y="0"/>
                </a:lnTo>
                <a:lnTo>
                  <a:pt x="3588" y="26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391198" y="6473733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391198" y="6473733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492240" y="6629113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0" y="19437"/>
                </a:move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492240" y="6629113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666" y="11366"/>
                </a:moveTo>
                <a:lnTo>
                  <a:pt x="0" y="19437"/>
                </a:ln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264210" y="6511137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0" y="19437"/>
                </a:move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43" y="4406"/>
                </a:lnTo>
                <a:lnTo>
                  <a:pt x="2238" y="6489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264210" y="6511137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666" y="11366"/>
                </a:moveTo>
                <a:lnTo>
                  <a:pt x="0" y="19437"/>
                </a:ln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43" y="4406"/>
                </a:lnTo>
                <a:lnTo>
                  <a:pt x="2238" y="6489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367028" y="6452342"/>
            <a:ext cx="19054" cy="25051"/>
          </a:xfrm>
          <a:custGeom>
            <a:avLst/>
            <a:gdLst/>
            <a:ahLst/>
            <a:cxnLst/>
            <a:rect l="l" t="t" r="r" b="b"/>
            <a:pathLst>
              <a:path w="19054" h="25051">
                <a:moveTo>
                  <a:pt x="563" y="15786"/>
                </a:moveTo>
                <a:lnTo>
                  <a:pt x="0" y="18724"/>
                </a:lnTo>
                <a:lnTo>
                  <a:pt x="5524" y="25051"/>
                </a:lnTo>
                <a:lnTo>
                  <a:pt x="13060" y="23691"/>
                </a:lnTo>
                <a:lnTo>
                  <a:pt x="18829" y="16934"/>
                </a:lnTo>
                <a:lnTo>
                  <a:pt x="19054" y="7074"/>
                </a:lnTo>
                <a:lnTo>
                  <a:pt x="15581" y="1007"/>
                </a:lnTo>
                <a:lnTo>
                  <a:pt x="9119" y="0"/>
                </a:lnTo>
                <a:lnTo>
                  <a:pt x="3418" y="6282"/>
                </a:lnTo>
                <a:lnTo>
                  <a:pt x="563" y="157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366830" y="6452342"/>
            <a:ext cx="19253" cy="25051"/>
          </a:xfrm>
          <a:custGeom>
            <a:avLst/>
            <a:gdLst/>
            <a:ahLst/>
            <a:cxnLst/>
            <a:rect l="l" t="t" r="r" b="b"/>
            <a:pathLst>
              <a:path w="19253" h="25051">
                <a:moveTo>
                  <a:pt x="762" y="15786"/>
                </a:moveTo>
                <a:lnTo>
                  <a:pt x="3617" y="6282"/>
                </a:lnTo>
                <a:lnTo>
                  <a:pt x="9318" y="0"/>
                </a:lnTo>
                <a:lnTo>
                  <a:pt x="15780" y="1007"/>
                </a:lnTo>
                <a:lnTo>
                  <a:pt x="19253" y="7074"/>
                </a:lnTo>
                <a:lnTo>
                  <a:pt x="19027" y="16934"/>
                </a:lnTo>
                <a:lnTo>
                  <a:pt x="13258" y="23691"/>
                </a:lnTo>
                <a:lnTo>
                  <a:pt x="5723" y="25051"/>
                </a:lnTo>
                <a:lnTo>
                  <a:pt x="198" y="18724"/>
                </a:lnTo>
                <a:lnTo>
                  <a:pt x="0" y="17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91228" y="6363708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9"/>
                </a:moveTo>
                <a:lnTo>
                  <a:pt x="380" y="6297"/>
                </a:ln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91228" y="6363708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297"/>
                </a:move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65798" y="6379038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65798" y="6379038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406783" y="6539449"/>
            <a:ext cx="28022" cy="29426"/>
          </a:xfrm>
          <a:custGeom>
            <a:avLst/>
            <a:gdLst/>
            <a:ahLst/>
            <a:cxnLst/>
            <a:rect l="l" t="t" r="r" b="b"/>
            <a:pathLst>
              <a:path w="28022" h="29426">
                <a:moveTo>
                  <a:pt x="0" y="19424"/>
                </a:moveTo>
                <a:lnTo>
                  <a:pt x="856" y="24934"/>
                </a:lnTo>
                <a:lnTo>
                  <a:pt x="3648" y="28171"/>
                </a:lnTo>
                <a:lnTo>
                  <a:pt x="7784" y="29426"/>
                </a:lnTo>
                <a:lnTo>
                  <a:pt x="12676" y="28989"/>
                </a:lnTo>
                <a:lnTo>
                  <a:pt x="17736" y="27149"/>
                </a:lnTo>
                <a:lnTo>
                  <a:pt x="22372" y="24196"/>
                </a:lnTo>
                <a:lnTo>
                  <a:pt x="25998" y="20419"/>
                </a:lnTo>
                <a:lnTo>
                  <a:pt x="28022" y="16109"/>
                </a:lnTo>
                <a:lnTo>
                  <a:pt x="27857" y="11554"/>
                </a:lnTo>
                <a:lnTo>
                  <a:pt x="24913" y="7045"/>
                </a:lnTo>
                <a:lnTo>
                  <a:pt x="18601" y="2872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406783" y="6539449"/>
            <a:ext cx="28022" cy="29426"/>
          </a:xfrm>
          <a:custGeom>
            <a:avLst/>
            <a:gdLst/>
            <a:ahLst/>
            <a:cxnLst/>
            <a:rect l="l" t="t" r="r" b="b"/>
            <a:pathLst>
              <a:path w="28022" h="29426">
                <a:moveTo>
                  <a:pt x="1666" y="11353"/>
                </a:moveTo>
                <a:lnTo>
                  <a:pt x="0" y="19424"/>
                </a:lnTo>
                <a:lnTo>
                  <a:pt x="856" y="24934"/>
                </a:lnTo>
                <a:lnTo>
                  <a:pt x="3648" y="28171"/>
                </a:lnTo>
                <a:lnTo>
                  <a:pt x="7784" y="29426"/>
                </a:lnTo>
                <a:lnTo>
                  <a:pt x="12676" y="28989"/>
                </a:lnTo>
                <a:lnTo>
                  <a:pt x="17736" y="27149"/>
                </a:lnTo>
                <a:lnTo>
                  <a:pt x="22372" y="24196"/>
                </a:lnTo>
                <a:lnTo>
                  <a:pt x="25998" y="20419"/>
                </a:lnTo>
                <a:lnTo>
                  <a:pt x="28022" y="16109"/>
                </a:lnTo>
                <a:lnTo>
                  <a:pt x="27857" y="11554"/>
                </a:lnTo>
                <a:lnTo>
                  <a:pt x="24913" y="7045"/>
                </a:lnTo>
                <a:lnTo>
                  <a:pt x="18601" y="2872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405239" y="6669947"/>
            <a:ext cx="23113" cy="23229"/>
          </a:xfrm>
          <a:custGeom>
            <a:avLst/>
            <a:gdLst/>
            <a:ahLst/>
            <a:cxnLst/>
            <a:rect l="l" t="t" r="r" b="b"/>
            <a:pathLst>
              <a:path w="23113" h="23229">
                <a:moveTo>
                  <a:pt x="0" y="15413"/>
                </a:moveTo>
                <a:lnTo>
                  <a:pt x="7576" y="22962"/>
                </a:lnTo>
                <a:lnTo>
                  <a:pt x="16535" y="23229"/>
                </a:lnTo>
                <a:lnTo>
                  <a:pt x="22850" y="17328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405239" y="6669947"/>
            <a:ext cx="23113" cy="23229"/>
          </a:xfrm>
          <a:custGeom>
            <a:avLst/>
            <a:gdLst/>
            <a:ahLst/>
            <a:cxnLst/>
            <a:rect l="l" t="t" r="r" b="b"/>
            <a:pathLst>
              <a:path w="23113" h="23229">
                <a:moveTo>
                  <a:pt x="0" y="15413"/>
                </a:moveTo>
                <a:lnTo>
                  <a:pt x="7576" y="22962"/>
                </a:lnTo>
                <a:lnTo>
                  <a:pt x="16535" y="23229"/>
                </a:lnTo>
                <a:lnTo>
                  <a:pt x="22850" y="17328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273875" y="6615758"/>
            <a:ext cx="23126" cy="23224"/>
          </a:xfrm>
          <a:custGeom>
            <a:avLst/>
            <a:gdLst/>
            <a:ahLst/>
            <a:cxnLst/>
            <a:rect l="l" t="t" r="r" b="b"/>
            <a:pathLst>
              <a:path w="23126" h="23224">
                <a:moveTo>
                  <a:pt x="0" y="15408"/>
                </a:moveTo>
                <a:lnTo>
                  <a:pt x="7578" y="22958"/>
                </a:lnTo>
                <a:lnTo>
                  <a:pt x="16539" y="23224"/>
                </a:lnTo>
                <a:lnTo>
                  <a:pt x="22858" y="17320"/>
                </a:lnTo>
                <a:lnTo>
                  <a:pt x="23126" y="8220"/>
                </a:lnTo>
                <a:lnTo>
                  <a:pt x="17101" y="0"/>
                </a:lnTo>
                <a:lnTo>
                  <a:pt x="8996" y="875"/>
                </a:lnTo>
                <a:lnTo>
                  <a:pt x="2194" y="7988"/>
                </a:lnTo>
                <a:lnTo>
                  <a:pt x="0" y="154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273875" y="6615758"/>
            <a:ext cx="23126" cy="23224"/>
          </a:xfrm>
          <a:custGeom>
            <a:avLst/>
            <a:gdLst/>
            <a:ahLst/>
            <a:cxnLst/>
            <a:rect l="l" t="t" r="r" b="b"/>
            <a:pathLst>
              <a:path w="23126" h="23224">
                <a:moveTo>
                  <a:pt x="0" y="15408"/>
                </a:moveTo>
                <a:lnTo>
                  <a:pt x="7578" y="22958"/>
                </a:lnTo>
                <a:lnTo>
                  <a:pt x="16539" y="23224"/>
                </a:lnTo>
                <a:lnTo>
                  <a:pt x="22858" y="17320"/>
                </a:lnTo>
                <a:lnTo>
                  <a:pt x="23126" y="8220"/>
                </a:lnTo>
                <a:lnTo>
                  <a:pt x="17101" y="0"/>
                </a:lnTo>
                <a:lnTo>
                  <a:pt x="8996" y="875"/>
                </a:lnTo>
                <a:lnTo>
                  <a:pt x="2194" y="7988"/>
                </a:lnTo>
                <a:lnTo>
                  <a:pt x="0" y="154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336386" y="6501455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336386" y="6501455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81319" y="6785103"/>
            <a:ext cx="28022" cy="29439"/>
          </a:xfrm>
          <a:custGeom>
            <a:avLst/>
            <a:gdLst/>
            <a:ahLst/>
            <a:cxnLst/>
            <a:rect l="l" t="t" r="r" b="b"/>
            <a:pathLst>
              <a:path w="28022" h="29439">
                <a:moveTo>
                  <a:pt x="0" y="19437"/>
                </a:moveTo>
                <a:lnTo>
                  <a:pt x="856" y="24946"/>
                </a:lnTo>
                <a:lnTo>
                  <a:pt x="3647" y="28183"/>
                </a:lnTo>
                <a:lnTo>
                  <a:pt x="7783" y="29439"/>
                </a:lnTo>
                <a:lnTo>
                  <a:pt x="12675" y="29001"/>
                </a:lnTo>
                <a:lnTo>
                  <a:pt x="17734" y="27161"/>
                </a:lnTo>
                <a:lnTo>
                  <a:pt x="22371" y="24207"/>
                </a:lnTo>
                <a:lnTo>
                  <a:pt x="25997" y="20430"/>
                </a:lnTo>
                <a:lnTo>
                  <a:pt x="28022" y="16119"/>
                </a:lnTo>
                <a:lnTo>
                  <a:pt x="27858" y="11563"/>
                </a:lnTo>
                <a:lnTo>
                  <a:pt x="24915" y="7052"/>
                </a:lnTo>
                <a:lnTo>
                  <a:pt x="18605" y="2876"/>
                </a:lnTo>
                <a:lnTo>
                  <a:pt x="10835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81319" y="6785103"/>
            <a:ext cx="28022" cy="29439"/>
          </a:xfrm>
          <a:custGeom>
            <a:avLst/>
            <a:gdLst/>
            <a:ahLst/>
            <a:cxnLst/>
            <a:rect l="l" t="t" r="r" b="b"/>
            <a:pathLst>
              <a:path w="28022" h="29439">
                <a:moveTo>
                  <a:pt x="1666" y="11366"/>
                </a:moveTo>
                <a:lnTo>
                  <a:pt x="0" y="19437"/>
                </a:lnTo>
                <a:lnTo>
                  <a:pt x="856" y="24946"/>
                </a:lnTo>
                <a:lnTo>
                  <a:pt x="3647" y="28183"/>
                </a:lnTo>
                <a:lnTo>
                  <a:pt x="7783" y="29439"/>
                </a:lnTo>
                <a:lnTo>
                  <a:pt x="12675" y="29001"/>
                </a:lnTo>
                <a:lnTo>
                  <a:pt x="17734" y="27161"/>
                </a:lnTo>
                <a:lnTo>
                  <a:pt x="22371" y="24207"/>
                </a:lnTo>
                <a:lnTo>
                  <a:pt x="25997" y="20430"/>
                </a:lnTo>
                <a:lnTo>
                  <a:pt x="28022" y="16119"/>
                </a:lnTo>
                <a:lnTo>
                  <a:pt x="27858" y="11563"/>
                </a:lnTo>
                <a:lnTo>
                  <a:pt x="24915" y="7052"/>
                </a:lnTo>
                <a:lnTo>
                  <a:pt x="18605" y="2876"/>
                </a:lnTo>
                <a:lnTo>
                  <a:pt x="10835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202935" y="6549620"/>
            <a:ext cx="25534" cy="37025"/>
          </a:xfrm>
          <a:custGeom>
            <a:avLst/>
            <a:gdLst/>
            <a:ahLst/>
            <a:cxnLst/>
            <a:rect l="l" t="t" r="r" b="b"/>
            <a:pathLst>
              <a:path w="25534" h="37025">
                <a:moveTo>
                  <a:pt x="3588" y="2690"/>
                </a:moveTo>
                <a:lnTo>
                  <a:pt x="0" y="14434"/>
                </a:lnTo>
                <a:lnTo>
                  <a:pt x="914" y="24244"/>
                </a:lnTo>
                <a:lnTo>
                  <a:pt x="4968" y="31616"/>
                </a:lnTo>
                <a:lnTo>
                  <a:pt x="10797" y="36044"/>
                </a:lnTo>
                <a:lnTo>
                  <a:pt x="17037" y="37025"/>
                </a:lnTo>
                <a:lnTo>
                  <a:pt x="22324" y="34054"/>
                </a:lnTo>
                <a:lnTo>
                  <a:pt x="25294" y="26627"/>
                </a:lnTo>
                <a:lnTo>
                  <a:pt x="25534" y="22908"/>
                </a:lnTo>
                <a:lnTo>
                  <a:pt x="25287" y="12796"/>
                </a:lnTo>
                <a:lnTo>
                  <a:pt x="19653" y="4145"/>
                </a:lnTo>
                <a:lnTo>
                  <a:pt x="11295" y="0"/>
                </a:lnTo>
                <a:lnTo>
                  <a:pt x="3588" y="2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202935" y="6549620"/>
            <a:ext cx="25534" cy="37025"/>
          </a:xfrm>
          <a:custGeom>
            <a:avLst/>
            <a:gdLst/>
            <a:ahLst/>
            <a:cxnLst/>
            <a:rect l="l" t="t" r="r" b="b"/>
            <a:pathLst>
              <a:path w="25534" h="37025">
                <a:moveTo>
                  <a:pt x="3588" y="2690"/>
                </a:moveTo>
                <a:lnTo>
                  <a:pt x="0" y="14434"/>
                </a:lnTo>
                <a:lnTo>
                  <a:pt x="914" y="24244"/>
                </a:lnTo>
                <a:lnTo>
                  <a:pt x="4968" y="31616"/>
                </a:lnTo>
                <a:lnTo>
                  <a:pt x="10797" y="36044"/>
                </a:lnTo>
                <a:lnTo>
                  <a:pt x="17037" y="37025"/>
                </a:lnTo>
                <a:lnTo>
                  <a:pt x="22324" y="34054"/>
                </a:lnTo>
                <a:lnTo>
                  <a:pt x="25294" y="26627"/>
                </a:lnTo>
                <a:lnTo>
                  <a:pt x="25534" y="22908"/>
                </a:lnTo>
                <a:lnTo>
                  <a:pt x="25287" y="12796"/>
                </a:lnTo>
                <a:lnTo>
                  <a:pt x="19653" y="4145"/>
                </a:lnTo>
                <a:lnTo>
                  <a:pt x="11295" y="0"/>
                </a:lnTo>
                <a:lnTo>
                  <a:pt x="3588" y="26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085324" y="6120328"/>
            <a:ext cx="23113" cy="23225"/>
          </a:xfrm>
          <a:custGeom>
            <a:avLst/>
            <a:gdLst/>
            <a:ahLst/>
            <a:cxnLst/>
            <a:rect l="l" t="t" r="r" b="b"/>
            <a:pathLst>
              <a:path w="23113" h="23225">
                <a:moveTo>
                  <a:pt x="0" y="15409"/>
                </a:moveTo>
                <a:lnTo>
                  <a:pt x="7576" y="22958"/>
                </a:lnTo>
                <a:lnTo>
                  <a:pt x="16535" y="23225"/>
                </a:lnTo>
                <a:lnTo>
                  <a:pt x="22850" y="17324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085324" y="6120328"/>
            <a:ext cx="23113" cy="23225"/>
          </a:xfrm>
          <a:custGeom>
            <a:avLst/>
            <a:gdLst/>
            <a:ahLst/>
            <a:cxnLst/>
            <a:rect l="l" t="t" r="r" b="b"/>
            <a:pathLst>
              <a:path w="23113" h="23225">
                <a:moveTo>
                  <a:pt x="0" y="15409"/>
                </a:moveTo>
                <a:lnTo>
                  <a:pt x="7576" y="22958"/>
                </a:lnTo>
                <a:lnTo>
                  <a:pt x="16535" y="23225"/>
                </a:lnTo>
                <a:lnTo>
                  <a:pt x="22850" y="17324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906144" y="5976880"/>
            <a:ext cx="25534" cy="37027"/>
          </a:xfrm>
          <a:custGeom>
            <a:avLst/>
            <a:gdLst/>
            <a:ahLst/>
            <a:cxnLst/>
            <a:rect l="l" t="t" r="r" b="b"/>
            <a:pathLst>
              <a:path w="25534" h="37027">
                <a:moveTo>
                  <a:pt x="3588" y="2691"/>
                </a:moveTo>
                <a:lnTo>
                  <a:pt x="0" y="14436"/>
                </a:lnTo>
                <a:lnTo>
                  <a:pt x="914" y="24246"/>
                </a:lnTo>
                <a:lnTo>
                  <a:pt x="4968" y="31617"/>
                </a:lnTo>
                <a:lnTo>
                  <a:pt x="10797" y="36046"/>
                </a:lnTo>
                <a:lnTo>
                  <a:pt x="17037" y="37027"/>
                </a:lnTo>
                <a:lnTo>
                  <a:pt x="22324" y="34056"/>
                </a:lnTo>
                <a:lnTo>
                  <a:pt x="25294" y="26629"/>
                </a:lnTo>
                <a:lnTo>
                  <a:pt x="25534" y="22910"/>
                </a:lnTo>
                <a:lnTo>
                  <a:pt x="25289" y="12792"/>
                </a:lnTo>
                <a:lnTo>
                  <a:pt x="19658" y="4142"/>
                </a:lnTo>
                <a:lnTo>
                  <a:pt x="11301" y="0"/>
                </a:lnTo>
                <a:lnTo>
                  <a:pt x="3588" y="26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906144" y="5976880"/>
            <a:ext cx="25534" cy="37027"/>
          </a:xfrm>
          <a:custGeom>
            <a:avLst/>
            <a:gdLst/>
            <a:ahLst/>
            <a:cxnLst/>
            <a:rect l="l" t="t" r="r" b="b"/>
            <a:pathLst>
              <a:path w="25534" h="37027">
                <a:moveTo>
                  <a:pt x="3588" y="2691"/>
                </a:moveTo>
                <a:lnTo>
                  <a:pt x="0" y="14436"/>
                </a:lnTo>
                <a:lnTo>
                  <a:pt x="914" y="24246"/>
                </a:lnTo>
                <a:lnTo>
                  <a:pt x="4968" y="31617"/>
                </a:lnTo>
                <a:lnTo>
                  <a:pt x="10797" y="36046"/>
                </a:lnTo>
                <a:lnTo>
                  <a:pt x="17037" y="37027"/>
                </a:lnTo>
                <a:lnTo>
                  <a:pt x="22324" y="34056"/>
                </a:lnTo>
                <a:lnTo>
                  <a:pt x="25294" y="26629"/>
                </a:lnTo>
                <a:lnTo>
                  <a:pt x="25534" y="22910"/>
                </a:lnTo>
                <a:lnTo>
                  <a:pt x="25289" y="12792"/>
                </a:lnTo>
                <a:lnTo>
                  <a:pt x="19658" y="4142"/>
                </a:lnTo>
                <a:lnTo>
                  <a:pt x="11301" y="0"/>
                </a:lnTo>
                <a:lnTo>
                  <a:pt x="3588" y="26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751842" y="6818263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0" y="19437"/>
                </a:move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751842" y="6818263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666" y="11366"/>
                </a:moveTo>
                <a:lnTo>
                  <a:pt x="0" y="19437"/>
                </a:ln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970010" y="6138081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70010" y="6138081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719711" y="6048948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719711" y="6048948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900102" y="6045046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900102" y="6045046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81593" y="6091749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81593" y="6091749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435598" y="5960849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35598" y="5960849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596089" y="5948404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596089" y="5948404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97475" y="6003650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497475" y="6003650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481262" y="5914397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9"/>
                </a:moveTo>
                <a:lnTo>
                  <a:pt x="380" y="6297"/>
                </a:ln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481262" y="5914397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297"/>
                </a:move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100831" y="5863946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100831" y="5863946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261323" y="585149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261323" y="585149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162709" y="5906740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62709" y="5906740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46493" y="5817488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2603" y="7059"/>
                </a:moveTo>
                <a:lnTo>
                  <a:pt x="381" y="6297"/>
                </a:ln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46493" y="5817488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381" y="6297"/>
                </a:move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049395" y="5980670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16466" y="20973"/>
                </a:move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11473" y="130"/>
                </a:lnTo>
                <a:lnTo>
                  <a:pt x="11473" y="21426"/>
                </a:lnTo>
                <a:lnTo>
                  <a:pt x="16466" y="209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049395" y="5980670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16466" y="20973"/>
                </a:move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11473" y="130"/>
                </a:lnTo>
              </a:path>
              <a:path w="24647" h="21770">
                <a:moveTo>
                  <a:pt x="11473" y="21426"/>
                </a:moveTo>
                <a:lnTo>
                  <a:pt x="16466" y="209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09886" y="5968216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09886" y="5968216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02567" y="6031184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202567" y="6031184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095059" y="5934212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095059" y="5934212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265917" y="6330670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265917" y="6330670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327800" y="6391276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327800" y="6391276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311584" y="6302024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2603" y="7059"/>
                </a:moveTo>
                <a:lnTo>
                  <a:pt x="381" y="6297"/>
                </a:ln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311584" y="6302024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381" y="6297"/>
                </a:move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778474" y="6561925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778474" y="6561925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232104" y="6549888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30"/>
                </a:lnTo>
                <a:lnTo>
                  <a:pt x="22193" y="4756"/>
                </a:lnTo>
                <a:lnTo>
                  <a:pt x="14545" y="192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232104" y="6549888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30"/>
                </a:lnTo>
                <a:lnTo>
                  <a:pt x="22193" y="4756"/>
                </a:lnTo>
                <a:lnTo>
                  <a:pt x="14545" y="192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869692" y="6611523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869692" y="6611523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853476" y="6522265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853476" y="6522265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415678" y="678676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415678" y="678676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76172" y="6830059"/>
            <a:ext cx="24644" cy="21771"/>
          </a:xfrm>
          <a:custGeom>
            <a:avLst/>
            <a:gdLst/>
            <a:ahLst/>
            <a:cxnLst/>
            <a:rect l="l" t="t" r="r" b="b"/>
            <a:pathLst>
              <a:path w="24644" h="21771">
                <a:moveTo>
                  <a:pt x="4618" y="0"/>
                </a:moveTo>
                <a:lnTo>
                  <a:pt x="0" y="8703"/>
                </a:lnTo>
                <a:lnTo>
                  <a:pt x="1604" y="16821"/>
                </a:lnTo>
                <a:lnTo>
                  <a:pt x="7676" y="21771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576172" y="6830059"/>
            <a:ext cx="24644" cy="21771"/>
          </a:xfrm>
          <a:custGeom>
            <a:avLst/>
            <a:gdLst/>
            <a:ahLst/>
            <a:cxnLst/>
            <a:rect l="l" t="t" r="r" b="b"/>
            <a:pathLst>
              <a:path w="24644" h="21771">
                <a:moveTo>
                  <a:pt x="4618" y="0"/>
                </a:moveTo>
                <a:lnTo>
                  <a:pt x="0" y="8703"/>
                </a:lnTo>
                <a:lnTo>
                  <a:pt x="1604" y="16821"/>
                </a:lnTo>
                <a:lnTo>
                  <a:pt x="7676" y="21771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477555" y="6829563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477555" y="6829563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461342" y="6740307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2603" y="7051"/>
                </a:moveTo>
                <a:lnTo>
                  <a:pt x="380" y="6302"/>
                </a:lnTo>
                <a:lnTo>
                  <a:pt x="0" y="16620"/>
                </a:lnTo>
                <a:lnTo>
                  <a:pt x="4722" y="24050"/>
                </a:lnTo>
                <a:lnTo>
                  <a:pt x="12142" y="26987"/>
                </a:lnTo>
                <a:lnTo>
                  <a:pt x="19854" y="23828"/>
                </a:lnTo>
                <a:lnTo>
                  <a:pt x="23291" y="19027"/>
                </a:lnTo>
                <a:lnTo>
                  <a:pt x="25215" y="8836"/>
                </a:lnTo>
                <a:lnTo>
                  <a:pt x="21178" y="2083"/>
                </a:lnTo>
                <a:lnTo>
                  <a:pt x="13734" y="0"/>
                </a:lnTo>
                <a:lnTo>
                  <a:pt x="5433" y="3821"/>
                </a:lnTo>
                <a:lnTo>
                  <a:pt x="2603" y="70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461342" y="6740307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380" y="6302"/>
                </a:moveTo>
                <a:lnTo>
                  <a:pt x="0" y="16620"/>
                </a:lnTo>
                <a:lnTo>
                  <a:pt x="4722" y="24050"/>
                </a:lnTo>
                <a:lnTo>
                  <a:pt x="12142" y="26987"/>
                </a:lnTo>
                <a:lnTo>
                  <a:pt x="19854" y="23828"/>
                </a:lnTo>
                <a:lnTo>
                  <a:pt x="23291" y="19027"/>
                </a:lnTo>
                <a:lnTo>
                  <a:pt x="25215" y="8836"/>
                </a:lnTo>
                <a:lnTo>
                  <a:pt x="21178" y="2083"/>
                </a:lnTo>
                <a:lnTo>
                  <a:pt x="13734" y="0"/>
                </a:lnTo>
                <a:lnTo>
                  <a:pt x="5433" y="3821"/>
                </a:lnTo>
                <a:lnTo>
                  <a:pt x="2603" y="70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210856" y="689468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210856" y="689468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371346" y="6882236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371346" y="6882236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272733" y="6937481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272733" y="6937481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256520" y="6848230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2603" y="7060"/>
                </a:moveTo>
                <a:lnTo>
                  <a:pt x="380" y="6298"/>
                </a:lnTo>
                <a:lnTo>
                  <a:pt x="0" y="16618"/>
                </a:lnTo>
                <a:lnTo>
                  <a:pt x="4724" y="24049"/>
                </a:lnTo>
                <a:lnTo>
                  <a:pt x="12146" y="26987"/>
                </a:lnTo>
                <a:lnTo>
                  <a:pt x="19858" y="23828"/>
                </a:lnTo>
                <a:lnTo>
                  <a:pt x="23291" y="19036"/>
                </a:lnTo>
                <a:lnTo>
                  <a:pt x="25215" y="8841"/>
                </a:lnTo>
                <a:lnTo>
                  <a:pt x="21182" y="2085"/>
                </a:lnTo>
                <a:lnTo>
                  <a:pt x="13742" y="0"/>
                </a:lnTo>
                <a:lnTo>
                  <a:pt x="5443" y="3817"/>
                </a:lnTo>
                <a:lnTo>
                  <a:pt x="2603" y="70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256520" y="6848230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380" y="6298"/>
                </a:moveTo>
                <a:lnTo>
                  <a:pt x="0" y="16618"/>
                </a:lnTo>
                <a:lnTo>
                  <a:pt x="4724" y="24049"/>
                </a:lnTo>
                <a:lnTo>
                  <a:pt x="12146" y="26987"/>
                </a:lnTo>
                <a:lnTo>
                  <a:pt x="19858" y="23828"/>
                </a:lnTo>
                <a:lnTo>
                  <a:pt x="23291" y="19036"/>
                </a:lnTo>
                <a:lnTo>
                  <a:pt x="25215" y="8841"/>
                </a:lnTo>
                <a:lnTo>
                  <a:pt x="21182" y="2085"/>
                </a:lnTo>
                <a:lnTo>
                  <a:pt x="13742" y="0"/>
                </a:lnTo>
                <a:lnTo>
                  <a:pt x="5443" y="3817"/>
                </a:lnTo>
                <a:lnTo>
                  <a:pt x="2603" y="70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818304" y="693583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818304" y="693583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186839" y="6137996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8"/>
                </a:lnTo>
                <a:lnTo>
                  <a:pt x="22456" y="10227"/>
                </a:lnTo>
                <a:lnTo>
                  <a:pt x="21209" y="6316"/>
                </a:lnTo>
                <a:lnTo>
                  <a:pt x="13702" y="0"/>
                </a:lnTo>
                <a:lnTo>
                  <a:pt x="6170" y="2626"/>
                </a:lnTo>
                <a:lnTo>
                  <a:pt x="922" y="10074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186839" y="6137996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8"/>
                </a:lnTo>
                <a:lnTo>
                  <a:pt x="22456" y="10227"/>
                </a:lnTo>
                <a:lnTo>
                  <a:pt x="21209" y="6316"/>
                </a:lnTo>
                <a:lnTo>
                  <a:pt x="13702" y="0"/>
                </a:lnTo>
                <a:lnTo>
                  <a:pt x="6170" y="2626"/>
                </a:lnTo>
                <a:lnTo>
                  <a:pt x="922" y="10074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066639" y="6260327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066639" y="6260327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805992" y="6326451"/>
            <a:ext cx="24644" cy="21771"/>
          </a:xfrm>
          <a:custGeom>
            <a:avLst/>
            <a:gdLst/>
            <a:ahLst/>
            <a:cxnLst/>
            <a:rect l="l" t="t" r="r" b="b"/>
            <a:pathLst>
              <a:path w="24644" h="21771">
                <a:moveTo>
                  <a:pt x="4618" y="0"/>
                </a:moveTo>
                <a:lnTo>
                  <a:pt x="0" y="8703"/>
                </a:lnTo>
                <a:lnTo>
                  <a:pt x="1604" y="16821"/>
                </a:lnTo>
                <a:lnTo>
                  <a:pt x="7676" y="21771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805992" y="6326451"/>
            <a:ext cx="24644" cy="21771"/>
          </a:xfrm>
          <a:custGeom>
            <a:avLst/>
            <a:gdLst/>
            <a:ahLst/>
            <a:cxnLst/>
            <a:rect l="l" t="t" r="r" b="b"/>
            <a:pathLst>
              <a:path w="24644" h="21771">
                <a:moveTo>
                  <a:pt x="4618" y="0"/>
                </a:moveTo>
                <a:lnTo>
                  <a:pt x="0" y="8703"/>
                </a:lnTo>
                <a:lnTo>
                  <a:pt x="1604" y="16821"/>
                </a:lnTo>
                <a:lnTo>
                  <a:pt x="7676" y="21771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07383" y="6381698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707383" y="6381698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741161" y="6317587"/>
            <a:ext cx="25216" cy="26992"/>
          </a:xfrm>
          <a:custGeom>
            <a:avLst/>
            <a:gdLst/>
            <a:ahLst/>
            <a:cxnLst/>
            <a:rect l="l" t="t" r="r" b="b"/>
            <a:pathLst>
              <a:path w="25216" h="26992">
                <a:moveTo>
                  <a:pt x="2603" y="7060"/>
                </a:moveTo>
                <a:lnTo>
                  <a:pt x="381" y="6298"/>
                </a:lnTo>
                <a:lnTo>
                  <a:pt x="0" y="16617"/>
                </a:lnTo>
                <a:lnTo>
                  <a:pt x="4720" y="24049"/>
                </a:lnTo>
                <a:lnTo>
                  <a:pt x="12138" y="26992"/>
                </a:lnTo>
                <a:lnTo>
                  <a:pt x="19849" y="23842"/>
                </a:lnTo>
                <a:lnTo>
                  <a:pt x="23292" y="19036"/>
                </a:lnTo>
                <a:lnTo>
                  <a:pt x="25216" y="8841"/>
                </a:lnTo>
                <a:lnTo>
                  <a:pt x="21183" y="2085"/>
                </a:lnTo>
                <a:lnTo>
                  <a:pt x="13743" y="0"/>
                </a:lnTo>
                <a:lnTo>
                  <a:pt x="5444" y="3817"/>
                </a:lnTo>
                <a:lnTo>
                  <a:pt x="2603" y="70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41161" y="6317587"/>
            <a:ext cx="25216" cy="26992"/>
          </a:xfrm>
          <a:custGeom>
            <a:avLst/>
            <a:gdLst/>
            <a:ahLst/>
            <a:cxnLst/>
            <a:rect l="l" t="t" r="r" b="b"/>
            <a:pathLst>
              <a:path w="25216" h="26992">
                <a:moveTo>
                  <a:pt x="381" y="6298"/>
                </a:moveTo>
                <a:lnTo>
                  <a:pt x="0" y="16617"/>
                </a:lnTo>
                <a:lnTo>
                  <a:pt x="4720" y="24049"/>
                </a:lnTo>
                <a:lnTo>
                  <a:pt x="12138" y="26992"/>
                </a:lnTo>
                <a:lnTo>
                  <a:pt x="19849" y="23842"/>
                </a:lnTo>
                <a:lnTo>
                  <a:pt x="23292" y="19036"/>
                </a:lnTo>
                <a:lnTo>
                  <a:pt x="25216" y="8841"/>
                </a:lnTo>
                <a:lnTo>
                  <a:pt x="21183" y="2085"/>
                </a:lnTo>
                <a:lnTo>
                  <a:pt x="13743" y="0"/>
                </a:lnTo>
                <a:lnTo>
                  <a:pt x="5444" y="3817"/>
                </a:lnTo>
                <a:lnTo>
                  <a:pt x="2603" y="70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285995" y="620238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285995" y="620238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446486" y="6189935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446486" y="6189935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371451" y="6296197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371451" y="6296197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422431" y="6098204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422431" y="6098204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493444" y="6118952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493444" y="6118952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653934" y="6106501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24"/>
                </a:lnTo>
                <a:lnTo>
                  <a:pt x="22193" y="4751"/>
                </a:lnTo>
                <a:lnTo>
                  <a:pt x="14545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653934" y="6106501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24"/>
                </a:lnTo>
                <a:lnTo>
                  <a:pt x="22193" y="4751"/>
                </a:lnTo>
                <a:lnTo>
                  <a:pt x="14545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563444" y="620290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563444" y="620290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539106" y="6072494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2603" y="7059"/>
                </a:moveTo>
                <a:lnTo>
                  <a:pt x="381" y="6297"/>
                </a:ln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539106" y="6072494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381" y="6297"/>
                </a:move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453475" y="659597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453475" y="659597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608497" y="6574116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608497" y="6574116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529177" y="6634509"/>
            <a:ext cx="22456" cy="24110"/>
          </a:xfrm>
          <a:custGeom>
            <a:avLst/>
            <a:gdLst/>
            <a:ahLst/>
            <a:cxnLst/>
            <a:rect l="l" t="t" r="r" b="b"/>
            <a:pathLst>
              <a:path w="22456" h="24110">
                <a:moveTo>
                  <a:pt x="0" y="17183"/>
                </a:moveTo>
                <a:lnTo>
                  <a:pt x="6327" y="24110"/>
                </a:lnTo>
                <a:lnTo>
                  <a:pt x="14038" y="23628"/>
                </a:lnTo>
                <a:lnTo>
                  <a:pt x="20344" y="18184"/>
                </a:lnTo>
                <a:lnTo>
                  <a:pt x="22456" y="10223"/>
                </a:lnTo>
                <a:lnTo>
                  <a:pt x="21209" y="6311"/>
                </a:lnTo>
                <a:lnTo>
                  <a:pt x="13704" y="0"/>
                </a:lnTo>
                <a:lnTo>
                  <a:pt x="6169" y="2634"/>
                </a:lnTo>
                <a:lnTo>
                  <a:pt x="922" y="10089"/>
                </a:lnTo>
                <a:lnTo>
                  <a:pt x="0" y="171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529177" y="6634509"/>
            <a:ext cx="22456" cy="24110"/>
          </a:xfrm>
          <a:custGeom>
            <a:avLst/>
            <a:gdLst/>
            <a:ahLst/>
            <a:cxnLst/>
            <a:rect l="l" t="t" r="r" b="b"/>
            <a:pathLst>
              <a:path w="22456" h="24110">
                <a:moveTo>
                  <a:pt x="0" y="17183"/>
                </a:moveTo>
                <a:lnTo>
                  <a:pt x="6327" y="24110"/>
                </a:lnTo>
                <a:lnTo>
                  <a:pt x="14038" y="23628"/>
                </a:lnTo>
                <a:lnTo>
                  <a:pt x="20344" y="18184"/>
                </a:lnTo>
                <a:lnTo>
                  <a:pt x="22456" y="10223"/>
                </a:lnTo>
                <a:lnTo>
                  <a:pt x="21209" y="6311"/>
                </a:lnTo>
                <a:lnTo>
                  <a:pt x="13704" y="0"/>
                </a:lnTo>
                <a:lnTo>
                  <a:pt x="6169" y="2634"/>
                </a:lnTo>
                <a:lnTo>
                  <a:pt x="922" y="10089"/>
                </a:lnTo>
                <a:lnTo>
                  <a:pt x="0" y="171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512963" y="6545253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512963" y="6545253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222831" y="6902253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222831" y="6902253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383323" y="688980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383323" y="688980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284709" y="694504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284709" y="694504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268493" y="6855795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2603" y="7059"/>
                </a:moveTo>
                <a:lnTo>
                  <a:pt x="381" y="6297"/>
                </a:ln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268493" y="6855795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381" y="6297"/>
                </a:move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821896" y="6941894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821896" y="6941894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982386" y="6929448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982386" y="6929448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883779" y="6984695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883779" y="6984695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867564" y="6895442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9"/>
                </a:moveTo>
                <a:lnTo>
                  <a:pt x="380" y="6297"/>
                </a:ln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867564" y="6895442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297"/>
                </a:move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148951" y="661483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148951" y="661483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309442" y="660238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309442" y="660238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10830" y="6657639"/>
            <a:ext cx="22455" cy="24104"/>
          </a:xfrm>
          <a:custGeom>
            <a:avLst/>
            <a:gdLst/>
            <a:ahLst/>
            <a:cxnLst/>
            <a:rect l="l" t="t" r="r" b="b"/>
            <a:pathLst>
              <a:path w="22455" h="24104">
                <a:moveTo>
                  <a:pt x="0" y="17175"/>
                </a:moveTo>
                <a:lnTo>
                  <a:pt x="6328" y="24104"/>
                </a:lnTo>
                <a:lnTo>
                  <a:pt x="14040" y="23621"/>
                </a:lnTo>
                <a:lnTo>
                  <a:pt x="20346" y="18176"/>
                </a:lnTo>
                <a:lnTo>
                  <a:pt x="22455" y="10218"/>
                </a:lnTo>
                <a:lnTo>
                  <a:pt x="21209" y="6317"/>
                </a:lnTo>
                <a:lnTo>
                  <a:pt x="13700" y="0"/>
                </a:lnTo>
                <a:lnTo>
                  <a:pt x="6168" y="2631"/>
                </a:lnTo>
                <a:lnTo>
                  <a:pt x="923" y="10081"/>
                </a:lnTo>
                <a:lnTo>
                  <a:pt x="0" y="171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210830" y="6657639"/>
            <a:ext cx="22455" cy="24104"/>
          </a:xfrm>
          <a:custGeom>
            <a:avLst/>
            <a:gdLst/>
            <a:ahLst/>
            <a:cxnLst/>
            <a:rect l="l" t="t" r="r" b="b"/>
            <a:pathLst>
              <a:path w="22455" h="24104">
                <a:moveTo>
                  <a:pt x="0" y="17175"/>
                </a:moveTo>
                <a:lnTo>
                  <a:pt x="6328" y="24104"/>
                </a:lnTo>
                <a:lnTo>
                  <a:pt x="14040" y="23621"/>
                </a:lnTo>
                <a:lnTo>
                  <a:pt x="20346" y="18176"/>
                </a:lnTo>
                <a:lnTo>
                  <a:pt x="22455" y="10218"/>
                </a:lnTo>
                <a:lnTo>
                  <a:pt x="21209" y="6317"/>
                </a:lnTo>
                <a:lnTo>
                  <a:pt x="13700" y="0"/>
                </a:lnTo>
                <a:lnTo>
                  <a:pt x="6168" y="2631"/>
                </a:lnTo>
                <a:lnTo>
                  <a:pt x="923" y="10081"/>
                </a:lnTo>
                <a:lnTo>
                  <a:pt x="0" y="171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194616" y="6568379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194616" y="6568379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761509" y="6908079"/>
            <a:ext cx="23126" cy="23224"/>
          </a:xfrm>
          <a:custGeom>
            <a:avLst/>
            <a:gdLst/>
            <a:ahLst/>
            <a:cxnLst/>
            <a:rect l="l" t="t" r="r" b="b"/>
            <a:pathLst>
              <a:path w="23126" h="23224">
                <a:moveTo>
                  <a:pt x="0" y="15408"/>
                </a:moveTo>
                <a:lnTo>
                  <a:pt x="7578" y="22958"/>
                </a:lnTo>
                <a:lnTo>
                  <a:pt x="16539" y="23224"/>
                </a:lnTo>
                <a:lnTo>
                  <a:pt x="22858" y="17320"/>
                </a:lnTo>
                <a:lnTo>
                  <a:pt x="23126" y="8220"/>
                </a:lnTo>
                <a:lnTo>
                  <a:pt x="17101" y="0"/>
                </a:lnTo>
                <a:lnTo>
                  <a:pt x="8996" y="875"/>
                </a:lnTo>
                <a:lnTo>
                  <a:pt x="2194" y="7988"/>
                </a:lnTo>
                <a:lnTo>
                  <a:pt x="0" y="154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761509" y="6908079"/>
            <a:ext cx="23126" cy="23224"/>
          </a:xfrm>
          <a:custGeom>
            <a:avLst/>
            <a:gdLst/>
            <a:ahLst/>
            <a:cxnLst/>
            <a:rect l="l" t="t" r="r" b="b"/>
            <a:pathLst>
              <a:path w="23126" h="23224">
                <a:moveTo>
                  <a:pt x="0" y="15408"/>
                </a:moveTo>
                <a:lnTo>
                  <a:pt x="7578" y="22958"/>
                </a:lnTo>
                <a:lnTo>
                  <a:pt x="16539" y="23224"/>
                </a:lnTo>
                <a:lnTo>
                  <a:pt x="22858" y="17320"/>
                </a:lnTo>
                <a:lnTo>
                  <a:pt x="23126" y="8220"/>
                </a:lnTo>
                <a:lnTo>
                  <a:pt x="17101" y="0"/>
                </a:lnTo>
                <a:lnTo>
                  <a:pt x="8996" y="875"/>
                </a:lnTo>
                <a:lnTo>
                  <a:pt x="2194" y="7988"/>
                </a:lnTo>
                <a:lnTo>
                  <a:pt x="0" y="154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67219" y="6856811"/>
            <a:ext cx="27542" cy="37007"/>
          </a:xfrm>
          <a:custGeom>
            <a:avLst/>
            <a:gdLst/>
            <a:ahLst/>
            <a:cxnLst/>
            <a:rect l="l" t="t" r="r" b="b"/>
            <a:pathLst>
              <a:path w="27542" h="37007">
                <a:moveTo>
                  <a:pt x="13924" y="0"/>
                </a:moveTo>
                <a:lnTo>
                  <a:pt x="5381" y="7493"/>
                </a:lnTo>
                <a:lnTo>
                  <a:pt x="973" y="15615"/>
                </a:lnTo>
                <a:lnTo>
                  <a:pt x="0" y="23497"/>
                </a:lnTo>
                <a:lnTo>
                  <a:pt x="1762" y="30269"/>
                </a:lnTo>
                <a:lnTo>
                  <a:pt x="5562" y="35062"/>
                </a:lnTo>
                <a:lnTo>
                  <a:pt x="10701" y="37007"/>
                </a:lnTo>
                <a:lnTo>
                  <a:pt x="16479" y="35235"/>
                </a:lnTo>
                <a:lnTo>
                  <a:pt x="22197" y="28877"/>
                </a:lnTo>
                <a:lnTo>
                  <a:pt x="22357" y="28613"/>
                </a:lnTo>
                <a:lnTo>
                  <a:pt x="27542" y="18754"/>
                </a:lnTo>
                <a:lnTo>
                  <a:pt x="26274" y="7548"/>
                </a:lnTo>
                <a:lnTo>
                  <a:pt x="19523" y="342"/>
                </a:lnTo>
                <a:lnTo>
                  <a:pt x="13924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67219" y="6856811"/>
            <a:ext cx="27542" cy="37007"/>
          </a:xfrm>
          <a:custGeom>
            <a:avLst/>
            <a:gdLst/>
            <a:ahLst/>
            <a:cxnLst/>
            <a:rect l="l" t="t" r="r" b="b"/>
            <a:pathLst>
              <a:path w="27542" h="37007">
                <a:moveTo>
                  <a:pt x="13924" y="0"/>
                </a:moveTo>
                <a:lnTo>
                  <a:pt x="5381" y="7493"/>
                </a:lnTo>
                <a:lnTo>
                  <a:pt x="973" y="15615"/>
                </a:lnTo>
                <a:lnTo>
                  <a:pt x="0" y="23497"/>
                </a:lnTo>
                <a:lnTo>
                  <a:pt x="1762" y="30269"/>
                </a:lnTo>
                <a:lnTo>
                  <a:pt x="5562" y="35062"/>
                </a:lnTo>
                <a:lnTo>
                  <a:pt x="10701" y="37007"/>
                </a:lnTo>
                <a:lnTo>
                  <a:pt x="16479" y="35235"/>
                </a:lnTo>
                <a:lnTo>
                  <a:pt x="22197" y="28877"/>
                </a:lnTo>
                <a:lnTo>
                  <a:pt x="22357" y="28613"/>
                </a:lnTo>
                <a:lnTo>
                  <a:pt x="27542" y="18754"/>
                </a:lnTo>
                <a:lnTo>
                  <a:pt x="26274" y="7548"/>
                </a:lnTo>
                <a:lnTo>
                  <a:pt x="19523" y="342"/>
                </a:lnTo>
                <a:lnTo>
                  <a:pt x="139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471421" y="655714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471421" y="655714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535533" y="6665870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0" y="19425"/>
                </a:move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535533" y="6665870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1666" y="11353"/>
                </a:moveTo>
                <a:lnTo>
                  <a:pt x="0" y="19425"/>
                </a:ln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340713" y="6661280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0" y="19437"/>
                </a:move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340713" y="6661280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666" y="11366"/>
                </a:moveTo>
                <a:lnTo>
                  <a:pt x="0" y="19437"/>
                </a:ln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557013" y="6618558"/>
            <a:ext cx="19060" cy="25047"/>
          </a:xfrm>
          <a:custGeom>
            <a:avLst/>
            <a:gdLst/>
            <a:ahLst/>
            <a:cxnLst/>
            <a:rect l="l" t="t" r="r" b="b"/>
            <a:pathLst>
              <a:path w="19060" h="25047">
                <a:moveTo>
                  <a:pt x="569" y="15780"/>
                </a:moveTo>
                <a:lnTo>
                  <a:pt x="0" y="18709"/>
                </a:lnTo>
                <a:lnTo>
                  <a:pt x="5518" y="25047"/>
                </a:lnTo>
                <a:lnTo>
                  <a:pt x="13054" y="23690"/>
                </a:lnTo>
                <a:lnTo>
                  <a:pt x="18828" y="16932"/>
                </a:lnTo>
                <a:lnTo>
                  <a:pt x="19060" y="7068"/>
                </a:lnTo>
                <a:lnTo>
                  <a:pt x="15597" y="1015"/>
                </a:lnTo>
                <a:lnTo>
                  <a:pt x="9132" y="0"/>
                </a:lnTo>
                <a:lnTo>
                  <a:pt x="3427" y="6280"/>
                </a:lnTo>
                <a:lnTo>
                  <a:pt x="569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556822" y="6618558"/>
            <a:ext cx="19253" cy="25047"/>
          </a:xfrm>
          <a:custGeom>
            <a:avLst/>
            <a:gdLst/>
            <a:ahLst/>
            <a:cxnLst/>
            <a:rect l="l" t="t" r="r" b="b"/>
            <a:pathLst>
              <a:path w="19253" h="25047">
                <a:moveTo>
                  <a:pt x="762" y="15780"/>
                </a:moveTo>
                <a:lnTo>
                  <a:pt x="3619" y="6280"/>
                </a:lnTo>
                <a:lnTo>
                  <a:pt x="9324" y="0"/>
                </a:lnTo>
                <a:lnTo>
                  <a:pt x="15789" y="1015"/>
                </a:lnTo>
                <a:lnTo>
                  <a:pt x="19253" y="7068"/>
                </a:lnTo>
                <a:lnTo>
                  <a:pt x="19020" y="16932"/>
                </a:lnTo>
                <a:lnTo>
                  <a:pt x="13246" y="23690"/>
                </a:lnTo>
                <a:lnTo>
                  <a:pt x="5710" y="25047"/>
                </a:lnTo>
                <a:lnTo>
                  <a:pt x="192" y="18709"/>
                </a:lnTo>
                <a:lnTo>
                  <a:pt x="0" y="180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455207" y="6467894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9"/>
                </a:moveTo>
                <a:lnTo>
                  <a:pt x="380" y="6297"/>
                </a:ln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455207" y="6467894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297"/>
                </a:move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461282" y="6699010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0" y="19425"/>
                </a:move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461282" y="6699010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1666" y="11353"/>
                </a:moveTo>
                <a:lnTo>
                  <a:pt x="0" y="19425"/>
                </a:ln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418505" y="6840225"/>
            <a:ext cx="23113" cy="23223"/>
          </a:xfrm>
          <a:custGeom>
            <a:avLst/>
            <a:gdLst/>
            <a:ahLst/>
            <a:cxnLst/>
            <a:rect l="l" t="t" r="r" b="b"/>
            <a:pathLst>
              <a:path w="23113" h="23223">
                <a:moveTo>
                  <a:pt x="0" y="15409"/>
                </a:moveTo>
                <a:lnTo>
                  <a:pt x="7577" y="22959"/>
                </a:lnTo>
                <a:lnTo>
                  <a:pt x="16535" y="23223"/>
                </a:lnTo>
                <a:lnTo>
                  <a:pt x="22849" y="17316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418505" y="6840225"/>
            <a:ext cx="23113" cy="23223"/>
          </a:xfrm>
          <a:custGeom>
            <a:avLst/>
            <a:gdLst/>
            <a:ahLst/>
            <a:cxnLst/>
            <a:rect l="l" t="t" r="r" b="b"/>
            <a:pathLst>
              <a:path w="23113" h="23223">
                <a:moveTo>
                  <a:pt x="0" y="15409"/>
                </a:moveTo>
                <a:lnTo>
                  <a:pt x="7577" y="22959"/>
                </a:lnTo>
                <a:lnTo>
                  <a:pt x="16535" y="23223"/>
                </a:lnTo>
                <a:lnTo>
                  <a:pt x="22849" y="17316"/>
                </a:lnTo>
                <a:lnTo>
                  <a:pt x="23113" y="8221"/>
                </a:lnTo>
                <a:lnTo>
                  <a:pt x="17093" y="0"/>
                </a:lnTo>
                <a:lnTo>
                  <a:pt x="8988" y="876"/>
                </a:lnTo>
                <a:lnTo>
                  <a:pt x="2187" y="7992"/>
                </a:lnTo>
                <a:lnTo>
                  <a:pt x="0" y="154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28377" y="6760517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28377" y="6760517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390887" y="6740050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390887" y="6740050"/>
            <a:ext cx="22447" cy="24115"/>
          </a:xfrm>
          <a:custGeom>
            <a:avLst/>
            <a:gdLst/>
            <a:ahLst/>
            <a:cxnLst/>
            <a:rect l="l" t="t" r="r" b="b"/>
            <a:pathLst>
              <a:path w="22447" h="24115">
                <a:moveTo>
                  <a:pt x="0" y="17187"/>
                </a:moveTo>
                <a:lnTo>
                  <a:pt x="6325" y="24115"/>
                </a:lnTo>
                <a:lnTo>
                  <a:pt x="14035" y="23634"/>
                </a:lnTo>
                <a:lnTo>
                  <a:pt x="20338" y="18191"/>
                </a:lnTo>
                <a:lnTo>
                  <a:pt x="22447" y="10232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508076" y="6845556"/>
            <a:ext cx="28018" cy="29439"/>
          </a:xfrm>
          <a:custGeom>
            <a:avLst/>
            <a:gdLst/>
            <a:ahLst/>
            <a:cxnLst/>
            <a:rect l="l" t="t" r="r" b="b"/>
            <a:pathLst>
              <a:path w="28018" h="29439">
                <a:moveTo>
                  <a:pt x="0" y="19438"/>
                </a:moveTo>
                <a:lnTo>
                  <a:pt x="856" y="24947"/>
                </a:lnTo>
                <a:lnTo>
                  <a:pt x="3647" y="28184"/>
                </a:lnTo>
                <a:lnTo>
                  <a:pt x="7783" y="29439"/>
                </a:lnTo>
                <a:lnTo>
                  <a:pt x="12675" y="29000"/>
                </a:lnTo>
                <a:lnTo>
                  <a:pt x="17734" y="27159"/>
                </a:lnTo>
                <a:lnTo>
                  <a:pt x="22370" y="24204"/>
                </a:lnTo>
                <a:lnTo>
                  <a:pt x="25994" y="20426"/>
                </a:lnTo>
                <a:lnTo>
                  <a:pt x="28018" y="16113"/>
                </a:lnTo>
                <a:lnTo>
                  <a:pt x="27851" y="11557"/>
                </a:lnTo>
                <a:lnTo>
                  <a:pt x="24905" y="7046"/>
                </a:lnTo>
                <a:lnTo>
                  <a:pt x="18591" y="2870"/>
                </a:lnTo>
                <a:lnTo>
                  <a:pt x="10836" y="0"/>
                </a:lnTo>
                <a:lnTo>
                  <a:pt x="8931" y="4406"/>
                </a:lnTo>
                <a:lnTo>
                  <a:pt x="2238" y="6489"/>
                </a:lnTo>
                <a:lnTo>
                  <a:pt x="1666" y="11366"/>
                </a:lnTo>
                <a:lnTo>
                  <a:pt x="0" y="194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508076" y="6845556"/>
            <a:ext cx="28018" cy="29439"/>
          </a:xfrm>
          <a:custGeom>
            <a:avLst/>
            <a:gdLst/>
            <a:ahLst/>
            <a:cxnLst/>
            <a:rect l="l" t="t" r="r" b="b"/>
            <a:pathLst>
              <a:path w="28018" h="29439">
                <a:moveTo>
                  <a:pt x="1666" y="11366"/>
                </a:moveTo>
                <a:lnTo>
                  <a:pt x="0" y="19438"/>
                </a:lnTo>
                <a:lnTo>
                  <a:pt x="856" y="24947"/>
                </a:lnTo>
                <a:lnTo>
                  <a:pt x="3647" y="28184"/>
                </a:lnTo>
                <a:lnTo>
                  <a:pt x="7783" y="29439"/>
                </a:lnTo>
                <a:lnTo>
                  <a:pt x="12675" y="29000"/>
                </a:lnTo>
                <a:lnTo>
                  <a:pt x="17734" y="27159"/>
                </a:lnTo>
                <a:lnTo>
                  <a:pt x="22370" y="24204"/>
                </a:lnTo>
                <a:lnTo>
                  <a:pt x="25994" y="20426"/>
                </a:lnTo>
                <a:lnTo>
                  <a:pt x="28018" y="16113"/>
                </a:lnTo>
                <a:lnTo>
                  <a:pt x="27851" y="11557"/>
                </a:lnTo>
                <a:lnTo>
                  <a:pt x="24905" y="7046"/>
                </a:lnTo>
                <a:lnTo>
                  <a:pt x="18591" y="2870"/>
                </a:lnTo>
                <a:lnTo>
                  <a:pt x="10836" y="0"/>
                </a:lnTo>
                <a:lnTo>
                  <a:pt x="8931" y="4406"/>
                </a:lnTo>
                <a:lnTo>
                  <a:pt x="2238" y="6489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257433" y="6709180"/>
            <a:ext cx="25534" cy="37034"/>
          </a:xfrm>
          <a:custGeom>
            <a:avLst/>
            <a:gdLst/>
            <a:ahLst/>
            <a:cxnLst/>
            <a:rect l="l" t="t" r="r" b="b"/>
            <a:pathLst>
              <a:path w="25534" h="37034">
                <a:moveTo>
                  <a:pt x="3588" y="2690"/>
                </a:moveTo>
                <a:lnTo>
                  <a:pt x="0" y="14436"/>
                </a:lnTo>
                <a:lnTo>
                  <a:pt x="913" y="24248"/>
                </a:lnTo>
                <a:lnTo>
                  <a:pt x="4964" y="31621"/>
                </a:lnTo>
                <a:lnTo>
                  <a:pt x="10791" y="36051"/>
                </a:lnTo>
                <a:lnTo>
                  <a:pt x="17030" y="37034"/>
                </a:lnTo>
                <a:lnTo>
                  <a:pt x="22318" y="34067"/>
                </a:lnTo>
                <a:lnTo>
                  <a:pt x="25292" y="26644"/>
                </a:lnTo>
                <a:lnTo>
                  <a:pt x="25534" y="22908"/>
                </a:lnTo>
                <a:lnTo>
                  <a:pt x="25289" y="12796"/>
                </a:lnTo>
                <a:lnTo>
                  <a:pt x="19658" y="4145"/>
                </a:lnTo>
                <a:lnTo>
                  <a:pt x="11300" y="0"/>
                </a:lnTo>
                <a:lnTo>
                  <a:pt x="3588" y="2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257433" y="6709180"/>
            <a:ext cx="25534" cy="37034"/>
          </a:xfrm>
          <a:custGeom>
            <a:avLst/>
            <a:gdLst/>
            <a:ahLst/>
            <a:cxnLst/>
            <a:rect l="l" t="t" r="r" b="b"/>
            <a:pathLst>
              <a:path w="25534" h="37034">
                <a:moveTo>
                  <a:pt x="3588" y="2690"/>
                </a:moveTo>
                <a:lnTo>
                  <a:pt x="0" y="14436"/>
                </a:lnTo>
                <a:lnTo>
                  <a:pt x="913" y="24248"/>
                </a:lnTo>
                <a:lnTo>
                  <a:pt x="4964" y="31621"/>
                </a:lnTo>
                <a:lnTo>
                  <a:pt x="10791" y="36051"/>
                </a:lnTo>
                <a:lnTo>
                  <a:pt x="17030" y="37034"/>
                </a:lnTo>
                <a:lnTo>
                  <a:pt x="22318" y="34067"/>
                </a:lnTo>
                <a:lnTo>
                  <a:pt x="25292" y="26644"/>
                </a:lnTo>
                <a:lnTo>
                  <a:pt x="25534" y="22908"/>
                </a:lnTo>
                <a:lnTo>
                  <a:pt x="25289" y="12796"/>
                </a:lnTo>
                <a:lnTo>
                  <a:pt x="19658" y="4145"/>
                </a:lnTo>
                <a:lnTo>
                  <a:pt x="11300" y="0"/>
                </a:lnTo>
                <a:lnTo>
                  <a:pt x="3588" y="26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768843" y="6493277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768843" y="6493277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832956" y="6602001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0" y="19425"/>
                </a:move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832956" y="6602001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1666" y="11353"/>
                </a:moveTo>
                <a:lnTo>
                  <a:pt x="0" y="19425"/>
                </a:ln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616132" y="6606828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0" y="19437"/>
                </a:move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616132" y="6606828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666" y="11366"/>
                </a:moveTo>
                <a:lnTo>
                  <a:pt x="0" y="19437"/>
                </a:ln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406"/>
                </a:lnTo>
                <a:lnTo>
                  <a:pt x="2238" y="6489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732859" y="6505915"/>
            <a:ext cx="19060" cy="25052"/>
          </a:xfrm>
          <a:custGeom>
            <a:avLst/>
            <a:gdLst/>
            <a:ahLst/>
            <a:cxnLst/>
            <a:rect l="l" t="t" r="r" b="b"/>
            <a:pathLst>
              <a:path w="19060" h="25052">
                <a:moveTo>
                  <a:pt x="569" y="15784"/>
                </a:moveTo>
                <a:lnTo>
                  <a:pt x="0" y="18713"/>
                </a:lnTo>
                <a:lnTo>
                  <a:pt x="5518" y="25052"/>
                </a:lnTo>
                <a:lnTo>
                  <a:pt x="13054" y="23695"/>
                </a:lnTo>
                <a:lnTo>
                  <a:pt x="18828" y="16937"/>
                </a:lnTo>
                <a:lnTo>
                  <a:pt x="19060" y="7072"/>
                </a:lnTo>
                <a:lnTo>
                  <a:pt x="15597" y="1019"/>
                </a:lnTo>
                <a:lnTo>
                  <a:pt x="9132" y="0"/>
                </a:lnTo>
                <a:lnTo>
                  <a:pt x="3427" y="6278"/>
                </a:lnTo>
                <a:lnTo>
                  <a:pt x="569" y="157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732668" y="6505915"/>
            <a:ext cx="19253" cy="25052"/>
          </a:xfrm>
          <a:custGeom>
            <a:avLst/>
            <a:gdLst/>
            <a:ahLst/>
            <a:cxnLst/>
            <a:rect l="l" t="t" r="r" b="b"/>
            <a:pathLst>
              <a:path w="19253" h="25052">
                <a:moveTo>
                  <a:pt x="762" y="15784"/>
                </a:moveTo>
                <a:lnTo>
                  <a:pt x="3619" y="6278"/>
                </a:lnTo>
                <a:lnTo>
                  <a:pt x="9324" y="0"/>
                </a:lnTo>
                <a:lnTo>
                  <a:pt x="15789" y="1019"/>
                </a:lnTo>
                <a:lnTo>
                  <a:pt x="19253" y="7072"/>
                </a:lnTo>
                <a:lnTo>
                  <a:pt x="19020" y="16937"/>
                </a:lnTo>
                <a:lnTo>
                  <a:pt x="13246" y="23695"/>
                </a:lnTo>
                <a:lnTo>
                  <a:pt x="5710" y="25052"/>
                </a:lnTo>
                <a:lnTo>
                  <a:pt x="192" y="18713"/>
                </a:lnTo>
                <a:lnTo>
                  <a:pt x="0" y="18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55294" y="6148403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2603" y="7051"/>
                </a:moveTo>
                <a:lnTo>
                  <a:pt x="380" y="6302"/>
                </a:lnTo>
                <a:lnTo>
                  <a:pt x="0" y="16620"/>
                </a:lnTo>
                <a:lnTo>
                  <a:pt x="4722" y="24050"/>
                </a:lnTo>
                <a:lnTo>
                  <a:pt x="12142" y="26987"/>
                </a:lnTo>
                <a:lnTo>
                  <a:pt x="19854" y="23828"/>
                </a:lnTo>
                <a:lnTo>
                  <a:pt x="23291" y="19027"/>
                </a:lnTo>
                <a:lnTo>
                  <a:pt x="25215" y="8836"/>
                </a:lnTo>
                <a:lnTo>
                  <a:pt x="21178" y="2083"/>
                </a:lnTo>
                <a:lnTo>
                  <a:pt x="13734" y="0"/>
                </a:lnTo>
                <a:lnTo>
                  <a:pt x="5433" y="3821"/>
                </a:lnTo>
                <a:lnTo>
                  <a:pt x="2603" y="70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55294" y="6148403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380" y="6302"/>
                </a:moveTo>
                <a:lnTo>
                  <a:pt x="0" y="16620"/>
                </a:lnTo>
                <a:lnTo>
                  <a:pt x="4722" y="24050"/>
                </a:lnTo>
                <a:lnTo>
                  <a:pt x="12142" y="26987"/>
                </a:lnTo>
                <a:lnTo>
                  <a:pt x="19854" y="23828"/>
                </a:lnTo>
                <a:lnTo>
                  <a:pt x="23291" y="19027"/>
                </a:lnTo>
                <a:lnTo>
                  <a:pt x="25215" y="8836"/>
                </a:lnTo>
                <a:lnTo>
                  <a:pt x="21178" y="2083"/>
                </a:lnTo>
                <a:lnTo>
                  <a:pt x="13734" y="0"/>
                </a:lnTo>
                <a:lnTo>
                  <a:pt x="5433" y="3821"/>
                </a:lnTo>
                <a:lnTo>
                  <a:pt x="2603" y="70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917720" y="6474730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917720" y="6474730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857483" y="6684113"/>
            <a:ext cx="28029" cy="29427"/>
          </a:xfrm>
          <a:custGeom>
            <a:avLst/>
            <a:gdLst/>
            <a:ahLst/>
            <a:cxnLst/>
            <a:rect l="l" t="t" r="r" b="b"/>
            <a:pathLst>
              <a:path w="28029" h="29427">
                <a:moveTo>
                  <a:pt x="0" y="19426"/>
                </a:moveTo>
                <a:lnTo>
                  <a:pt x="859" y="24935"/>
                </a:lnTo>
                <a:lnTo>
                  <a:pt x="3653" y="28172"/>
                </a:lnTo>
                <a:lnTo>
                  <a:pt x="7791" y="29427"/>
                </a:lnTo>
                <a:lnTo>
                  <a:pt x="12685" y="28988"/>
                </a:lnTo>
                <a:lnTo>
                  <a:pt x="17745" y="27146"/>
                </a:lnTo>
                <a:lnTo>
                  <a:pt x="22382" y="24191"/>
                </a:lnTo>
                <a:lnTo>
                  <a:pt x="26006" y="20413"/>
                </a:lnTo>
                <a:lnTo>
                  <a:pt x="28029" y="16101"/>
                </a:lnTo>
                <a:lnTo>
                  <a:pt x="27860" y="11545"/>
                </a:lnTo>
                <a:lnTo>
                  <a:pt x="24910" y="7036"/>
                </a:lnTo>
                <a:lnTo>
                  <a:pt x="18590" y="2863"/>
                </a:lnTo>
                <a:lnTo>
                  <a:pt x="10846" y="0"/>
                </a:lnTo>
                <a:lnTo>
                  <a:pt x="8928" y="4406"/>
                </a:lnTo>
                <a:lnTo>
                  <a:pt x="2235" y="6476"/>
                </a:lnTo>
                <a:lnTo>
                  <a:pt x="1664" y="11353"/>
                </a:lnTo>
                <a:lnTo>
                  <a:pt x="0" y="19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857483" y="6684113"/>
            <a:ext cx="28029" cy="29427"/>
          </a:xfrm>
          <a:custGeom>
            <a:avLst/>
            <a:gdLst/>
            <a:ahLst/>
            <a:cxnLst/>
            <a:rect l="l" t="t" r="r" b="b"/>
            <a:pathLst>
              <a:path w="28029" h="29427">
                <a:moveTo>
                  <a:pt x="1664" y="11353"/>
                </a:moveTo>
                <a:lnTo>
                  <a:pt x="0" y="19426"/>
                </a:lnTo>
                <a:lnTo>
                  <a:pt x="859" y="24935"/>
                </a:lnTo>
                <a:lnTo>
                  <a:pt x="3653" y="28172"/>
                </a:lnTo>
                <a:lnTo>
                  <a:pt x="7791" y="29427"/>
                </a:lnTo>
                <a:lnTo>
                  <a:pt x="12685" y="28988"/>
                </a:lnTo>
                <a:lnTo>
                  <a:pt x="17745" y="27146"/>
                </a:lnTo>
                <a:lnTo>
                  <a:pt x="22382" y="24191"/>
                </a:lnTo>
                <a:lnTo>
                  <a:pt x="26006" y="20413"/>
                </a:lnTo>
                <a:lnTo>
                  <a:pt x="28029" y="16101"/>
                </a:lnTo>
                <a:lnTo>
                  <a:pt x="27860" y="11545"/>
                </a:lnTo>
                <a:lnTo>
                  <a:pt x="24910" y="7036"/>
                </a:lnTo>
                <a:lnTo>
                  <a:pt x="18590" y="2863"/>
                </a:lnTo>
                <a:lnTo>
                  <a:pt x="10846" y="0"/>
                </a:lnTo>
                <a:lnTo>
                  <a:pt x="8928" y="4406"/>
                </a:lnTo>
                <a:lnTo>
                  <a:pt x="2235" y="6476"/>
                </a:lnTo>
                <a:lnTo>
                  <a:pt x="1664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757160" y="6765638"/>
            <a:ext cx="23113" cy="23229"/>
          </a:xfrm>
          <a:custGeom>
            <a:avLst/>
            <a:gdLst/>
            <a:ahLst/>
            <a:cxnLst/>
            <a:rect l="l" t="t" r="r" b="b"/>
            <a:pathLst>
              <a:path w="23113" h="23229">
                <a:moveTo>
                  <a:pt x="0" y="15413"/>
                </a:moveTo>
                <a:lnTo>
                  <a:pt x="7576" y="22962"/>
                </a:lnTo>
                <a:lnTo>
                  <a:pt x="16535" y="23229"/>
                </a:lnTo>
                <a:lnTo>
                  <a:pt x="22850" y="17328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757160" y="6765638"/>
            <a:ext cx="23113" cy="23229"/>
          </a:xfrm>
          <a:custGeom>
            <a:avLst/>
            <a:gdLst/>
            <a:ahLst/>
            <a:cxnLst/>
            <a:rect l="l" t="t" r="r" b="b"/>
            <a:pathLst>
              <a:path w="23113" h="23229">
                <a:moveTo>
                  <a:pt x="0" y="15413"/>
                </a:moveTo>
                <a:lnTo>
                  <a:pt x="7576" y="22962"/>
                </a:lnTo>
                <a:lnTo>
                  <a:pt x="16535" y="23229"/>
                </a:lnTo>
                <a:lnTo>
                  <a:pt x="22850" y="17328"/>
                </a:lnTo>
                <a:lnTo>
                  <a:pt x="23113" y="8225"/>
                </a:lnTo>
                <a:lnTo>
                  <a:pt x="17097" y="0"/>
                </a:lnTo>
                <a:lnTo>
                  <a:pt x="8995" y="872"/>
                </a:lnTo>
                <a:lnTo>
                  <a:pt x="2194" y="7982"/>
                </a:lnTo>
                <a:lnTo>
                  <a:pt x="0" y="15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625796" y="6696647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5" y="0"/>
                </a:lnTo>
                <a:lnTo>
                  <a:pt x="9004" y="870"/>
                </a:lnTo>
                <a:lnTo>
                  <a:pt x="2201" y="7978"/>
                </a:lnTo>
                <a:lnTo>
                  <a:pt x="0" y="15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625796" y="6696647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5" y="0"/>
                </a:lnTo>
                <a:lnTo>
                  <a:pt x="9004" y="870"/>
                </a:lnTo>
                <a:lnTo>
                  <a:pt x="2201" y="7978"/>
                </a:lnTo>
                <a:lnTo>
                  <a:pt x="0" y="15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77075" y="6680846"/>
            <a:ext cx="22456" cy="24113"/>
          </a:xfrm>
          <a:custGeom>
            <a:avLst/>
            <a:gdLst/>
            <a:ahLst/>
            <a:cxnLst/>
            <a:rect l="l" t="t" r="r" b="b"/>
            <a:pathLst>
              <a:path w="22456" h="24113">
                <a:moveTo>
                  <a:pt x="0" y="17185"/>
                </a:moveTo>
                <a:lnTo>
                  <a:pt x="6327" y="24113"/>
                </a:lnTo>
                <a:lnTo>
                  <a:pt x="14038" y="23631"/>
                </a:lnTo>
                <a:lnTo>
                  <a:pt x="20344" y="18186"/>
                </a:lnTo>
                <a:lnTo>
                  <a:pt x="22456" y="10225"/>
                </a:lnTo>
                <a:lnTo>
                  <a:pt x="21209" y="6314"/>
                </a:lnTo>
                <a:lnTo>
                  <a:pt x="13702" y="0"/>
                </a:lnTo>
                <a:lnTo>
                  <a:pt x="6170" y="2629"/>
                </a:lnTo>
                <a:lnTo>
                  <a:pt x="922" y="10077"/>
                </a:lnTo>
                <a:lnTo>
                  <a:pt x="0" y="171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77075" y="6680846"/>
            <a:ext cx="22456" cy="24113"/>
          </a:xfrm>
          <a:custGeom>
            <a:avLst/>
            <a:gdLst/>
            <a:ahLst/>
            <a:cxnLst/>
            <a:rect l="l" t="t" r="r" b="b"/>
            <a:pathLst>
              <a:path w="22456" h="24113">
                <a:moveTo>
                  <a:pt x="0" y="17185"/>
                </a:moveTo>
                <a:lnTo>
                  <a:pt x="6327" y="24113"/>
                </a:lnTo>
                <a:lnTo>
                  <a:pt x="14038" y="23631"/>
                </a:lnTo>
                <a:lnTo>
                  <a:pt x="20344" y="18186"/>
                </a:lnTo>
                <a:lnTo>
                  <a:pt x="22456" y="10225"/>
                </a:lnTo>
                <a:lnTo>
                  <a:pt x="21209" y="6314"/>
                </a:lnTo>
                <a:lnTo>
                  <a:pt x="13702" y="0"/>
                </a:lnTo>
                <a:lnTo>
                  <a:pt x="6170" y="2629"/>
                </a:lnTo>
                <a:lnTo>
                  <a:pt x="922" y="10077"/>
                </a:lnTo>
                <a:lnTo>
                  <a:pt x="0" y="17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805500" y="6781687"/>
            <a:ext cx="28019" cy="29433"/>
          </a:xfrm>
          <a:custGeom>
            <a:avLst/>
            <a:gdLst/>
            <a:ahLst/>
            <a:cxnLst/>
            <a:rect l="l" t="t" r="r" b="b"/>
            <a:pathLst>
              <a:path w="28019" h="29433">
                <a:moveTo>
                  <a:pt x="0" y="19436"/>
                </a:moveTo>
                <a:lnTo>
                  <a:pt x="857" y="24944"/>
                </a:lnTo>
                <a:lnTo>
                  <a:pt x="3648" y="28180"/>
                </a:lnTo>
                <a:lnTo>
                  <a:pt x="7785" y="29433"/>
                </a:lnTo>
                <a:lnTo>
                  <a:pt x="12677" y="28994"/>
                </a:lnTo>
                <a:lnTo>
                  <a:pt x="17737" y="27153"/>
                </a:lnTo>
                <a:lnTo>
                  <a:pt x="22373" y="24198"/>
                </a:lnTo>
                <a:lnTo>
                  <a:pt x="25996" y="20420"/>
                </a:lnTo>
                <a:lnTo>
                  <a:pt x="28019" y="16107"/>
                </a:lnTo>
                <a:lnTo>
                  <a:pt x="27850" y="11551"/>
                </a:lnTo>
                <a:lnTo>
                  <a:pt x="24901" y="7041"/>
                </a:lnTo>
                <a:lnTo>
                  <a:pt x="18582" y="2866"/>
                </a:lnTo>
                <a:lnTo>
                  <a:pt x="10836" y="0"/>
                </a:lnTo>
                <a:lnTo>
                  <a:pt x="8931" y="4394"/>
                </a:lnTo>
                <a:lnTo>
                  <a:pt x="2238" y="6476"/>
                </a:lnTo>
                <a:lnTo>
                  <a:pt x="1666" y="11366"/>
                </a:lnTo>
                <a:lnTo>
                  <a:pt x="0" y="194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805500" y="6781687"/>
            <a:ext cx="28019" cy="29433"/>
          </a:xfrm>
          <a:custGeom>
            <a:avLst/>
            <a:gdLst/>
            <a:ahLst/>
            <a:cxnLst/>
            <a:rect l="l" t="t" r="r" b="b"/>
            <a:pathLst>
              <a:path w="28019" h="29433">
                <a:moveTo>
                  <a:pt x="1666" y="11366"/>
                </a:moveTo>
                <a:lnTo>
                  <a:pt x="0" y="19436"/>
                </a:lnTo>
                <a:lnTo>
                  <a:pt x="857" y="24944"/>
                </a:lnTo>
                <a:lnTo>
                  <a:pt x="3648" y="28180"/>
                </a:lnTo>
                <a:lnTo>
                  <a:pt x="7785" y="29433"/>
                </a:lnTo>
                <a:lnTo>
                  <a:pt x="12677" y="28994"/>
                </a:lnTo>
                <a:lnTo>
                  <a:pt x="17737" y="27153"/>
                </a:lnTo>
                <a:lnTo>
                  <a:pt x="22373" y="24198"/>
                </a:lnTo>
                <a:lnTo>
                  <a:pt x="25996" y="20420"/>
                </a:lnTo>
                <a:lnTo>
                  <a:pt x="28019" y="16107"/>
                </a:lnTo>
                <a:lnTo>
                  <a:pt x="27850" y="11551"/>
                </a:lnTo>
                <a:lnTo>
                  <a:pt x="24901" y="7041"/>
                </a:lnTo>
                <a:lnTo>
                  <a:pt x="18582" y="2866"/>
                </a:lnTo>
                <a:lnTo>
                  <a:pt x="10836" y="0"/>
                </a:lnTo>
                <a:lnTo>
                  <a:pt x="8931" y="4394"/>
                </a:lnTo>
                <a:lnTo>
                  <a:pt x="2238" y="6476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54856" y="6645312"/>
            <a:ext cx="25534" cy="37025"/>
          </a:xfrm>
          <a:custGeom>
            <a:avLst/>
            <a:gdLst/>
            <a:ahLst/>
            <a:cxnLst/>
            <a:rect l="l" t="t" r="r" b="b"/>
            <a:pathLst>
              <a:path w="25534" h="37025">
                <a:moveTo>
                  <a:pt x="3588" y="2690"/>
                </a:moveTo>
                <a:lnTo>
                  <a:pt x="0" y="14434"/>
                </a:lnTo>
                <a:lnTo>
                  <a:pt x="914" y="24244"/>
                </a:lnTo>
                <a:lnTo>
                  <a:pt x="4968" y="31616"/>
                </a:lnTo>
                <a:lnTo>
                  <a:pt x="10797" y="36044"/>
                </a:lnTo>
                <a:lnTo>
                  <a:pt x="17037" y="37025"/>
                </a:lnTo>
                <a:lnTo>
                  <a:pt x="22324" y="34054"/>
                </a:lnTo>
                <a:lnTo>
                  <a:pt x="25294" y="26627"/>
                </a:lnTo>
                <a:lnTo>
                  <a:pt x="25534" y="22908"/>
                </a:lnTo>
                <a:lnTo>
                  <a:pt x="25287" y="12796"/>
                </a:lnTo>
                <a:lnTo>
                  <a:pt x="19653" y="4145"/>
                </a:lnTo>
                <a:lnTo>
                  <a:pt x="11295" y="0"/>
                </a:lnTo>
                <a:lnTo>
                  <a:pt x="3588" y="2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554856" y="6645312"/>
            <a:ext cx="25534" cy="37025"/>
          </a:xfrm>
          <a:custGeom>
            <a:avLst/>
            <a:gdLst/>
            <a:ahLst/>
            <a:cxnLst/>
            <a:rect l="l" t="t" r="r" b="b"/>
            <a:pathLst>
              <a:path w="25534" h="37025">
                <a:moveTo>
                  <a:pt x="3588" y="2690"/>
                </a:moveTo>
                <a:lnTo>
                  <a:pt x="0" y="14434"/>
                </a:lnTo>
                <a:lnTo>
                  <a:pt x="914" y="24244"/>
                </a:lnTo>
                <a:lnTo>
                  <a:pt x="4968" y="31616"/>
                </a:lnTo>
                <a:lnTo>
                  <a:pt x="10797" y="36044"/>
                </a:lnTo>
                <a:lnTo>
                  <a:pt x="17037" y="37025"/>
                </a:lnTo>
                <a:lnTo>
                  <a:pt x="22324" y="34054"/>
                </a:lnTo>
                <a:lnTo>
                  <a:pt x="25294" y="26627"/>
                </a:lnTo>
                <a:lnTo>
                  <a:pt x="25534" y="22908"/>
                </a:lnTo>
                <a:lnTo>
                  <a:pt x="25287" y="12796"/>
                </a:lnTo>
                <a:lnTo>
                  <a:pt x="19653" y="4145"/>
                </a:lnTo>
                <a:lnTo>
                  <a:pt x="11295" y="0"/>
                </a:lnTo>
                <a:lnTo>
                  <a:pt x="3588" y="26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852191" y="6243169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4627" y="381"/>
                </a:lnTo>
                <a:lnTo>
                  <a:pt x="1948" y="2593"/>
                </a:lnTo>
                <a:lnTo>
                  <a:pt x="0" y="9504"/>
                </a:lnTo>
                <a:lnTo>
                  <a:pt x="4395" y="15437"/>
                </a:lnTo>
                <a:lnTo>
                  <a:pt x="12370" y="18075"/>
                </a:lnTo>
                <a:lnTo>
                  <a:pt x="21162" y="15100"/>
                </a:lnTo>
                <a:lnTo>
                  <a:pt x="25966" y="9463"/>
                </a:lnTo>
                <a:lnTo>
                  <a:pt x="24490" y="3237"/>
                </a:lnTo>
                <a:lnTo>
                  <a:pt x="16728" y="0"/>
                </a:lnTo>
                <a:lnTo>
                  <a:pt x="6976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52191" y="6243169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16728" y="0"/>
                </a:lnTo>
                <a:lnTo>
                  <a:pt x="24490" y="3237"/>
                </a:lnTo>
                <a:lnTo>
                  <a:pt x="25966" y="9463"/>
                </a:lnTo>
                <a:lnTo>
                  <a:pt x="21162" y="15100"/>
                </a:lnTo>
                <a:lnTo>
                  <a:pt x="12370" y="18075"/>
                </a:lnTo>
                <a:lnTo>
                  <a:pt x="4395" y="15437"/>
                </a:lnTo>
                <a:lnTo>
                  <a:pt x="0" y="9504"/>
                </a:lnTo>
                <a:lnTo>
                  <a:pt x="1948" y="2593"/>
                </a:lnTo>
                <a:lnTo>
                  <a:pt x="4627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978331" y="6251431"/>
            <a:ext cx="27313" cy="25780"/>
          </a:xfrm>
          <a:custGeom>
            <a:avLst/>
            <a:gdLst/>
            <a:ahLst/>
            <a:cxnLst/>
            <a:rect l="l" t="t" r="r" b="b"/>
            <a:pathLst>
              <a:path w="27313" h="25780">
                <a:moveTo>
                  <a:pt x="27313" y="16027"/>
                </a:moveTo>
                <a:lnTo>
                  <a:pt x="24284" y="7272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30"/>
                </a:lnTo>
                <a:lnTo>
                  <a:pt x="0" y="12555"/>
                </a:lnTo>
                <a:lnTo>
                  <a:pt x="2368" y="21392"/>
                </a:lnTo>
                <a:lnTo>
                  <a:pt x="11468" y="25781"/>
                </a:lnTo>
                <a:lnTo>
                  <a:pt x="22863" y="23632"/>
                </a:lnTo>
                <a:lnTo>
                  <a:pt x="27313" y="160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978331" y="6251431"/>
            <a:ext cx="27313" cy="25780"/>
          </a:xfrm>
          <a:custGeom>
            <a:avLst/>
            <a:gdLst/>
            <a:ahLst/>
            <a:cxnLst/>
            <a:rect l="l" t="t" r="r" b="b"/>
            <a:pathLst>
              <a:path w="27313" h="25780">
                <a:moveTo>
                  <a:pt x="16154" y="0"/>
                </a:moveTo>
                <a:lnTo>
                  <a:pt x="4992" y="3930"/>
                </a:lnTo>
                <a:lnTo>
                  <a:pt x="0" y="12555"/>
                </a:lnTo>
                <a:lnTo>
                  <a:pt x="2368" y="21392"/>
                </a:lnTo>
                <a:lnTo>
                  <a:pt x="11468" y="25781"/>
                </a:lnTo>
                <a:lnTo>
                  <a:pt x="22863" y="23632"/>
                </a:lnTo>
                <a:lnTo>
                  <a:pt x="27313" y="16027"/>
                </a:lnTo>
                <a:lnTo>
                  <a:pt x="24284" y="7272"/>
                </a:lnTo>
                <a:lnTo>
                  <a:pt x="16154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031898" y="657963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031898" y="657963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920007" y="652264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920007" y="652264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540006" y="6742460"/>
            <a:ext cx="24304" cy="22266"/>
          </a:xfrm>
          <a:custGeom>
            <a:avLst/>
            <a:gdLst/>
            <a:ahLst/>
            <a:cxnLst/>
            <a:rect l="l" t="t" r="r" b="b"/>
            <a:pathLst>
              <a:path w="24304" h="22266">
                <a:moveTo>
                  <a:pt x="6715" y="0"/>
                </a:moveTo>
                <a:lnTo>
                  <a:pt x="0" y="6483"/>
                </a:lnTo>
                <a:lnTo>
                  <a:pt x="645" y="14125"/>
                </a:lnTo>
                <a:lnTo>
                  <a:pt x="6173" y="20272"/>
                </a:lnTo>
                <a:lnTo>
                  <a:pt x="14107" y="22266"/>
                </a:lnTo>
                <a:lnTo>
                  <a:pt x="18221" y="20866"/>
                </a:lnTo>
                <a:lnTo>
                  <a:pt x="24304" y="13211"/>
                </a:lnTo>
                <a:lnTo>
                  <a:pt x="21502" y="5787"/>
                </a:lnTo>
                <a:lnTo>
                  <a:pt x="13955" y="751"/>
                </a:lnTo>
                <a:lnTo>
                  <a:pt x="671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540006" y="6742460"/>
            <a:ext cx="24304" cy="22266"/>
          </a:xfrm>
          <a:custGeom>
            <a:avLst/>
            <a:gdLst/>
            <a:ahLst/>
            <a:cxnLst/>
            <a:rect l="l" t="t" r="r" b="b"/>
            <a:pathLst>
              <a:path w="24304" h="22266">
                <a:moveTo>
                  <a:pt x="6715" y="0"/>
                </a:moveTo>
                <a:lnTo>
                  <a:pt x="0" y="6483"/>
                </a:lnTo>
                <a:lnTo>
                  <a:pt x="645" y="14125"/>
                </a:lnTo>
                <a:lnTo>
                  <a:pt x="6173" y="20272"/>
                </a:lnTo>
                <a:lnTo>
                  <a:pt x="14107" y="22266"/>
                </a:lnTo>
                <a:lnTo>
                  <a:pt x="18221" y="20866"/>
                </a:lnTo>
                <a:lnTo>
                  <a:pt x="24304" y="13211"/>
                </a:lnTo>
                <a:lnTo>
                  <a:pt x="21502" y="5787"/>
                </a:lnTo>
                <a:lnTo>
                  <a:pt x="13955" y="751"/>
                </a:lnTo>
                <a:lnTo>
                  <a:pt x="67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554758" y="6412291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554758" y="6412291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299400" y="6830855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7960" y="23355"/>
                </a:move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64"/>
                </a:lnTo>
                <a:lnTo>
                  <a:pt x="20261" y="0"/>
                </a:lnTo>
                <a:lnTo>
                  <a:pt x="15460" y="1028"/>
                </a:ln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299400" y="6830855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15460" y="1028"/>
                </a:move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64"/>
                </a:lnTo>
                <a:lnTo>
                  <a:pt x="20261" y="0"/>
                </a:lnTo>
                <a:lnTo>
                  <a:pt x="15460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32689" y="6628688"/>
            <a:ext cx="29169" cy="27566"/>
          </a:xfrm>
          <a:custGeom>
            <a:avLst/>
            <a:gdLst/>
            <a:ahLst/>
            <a:cxnLst/>
            <a:rect l="l" t="t" r="r" b="b"/>
            <a:pathLst>
              <a:path w="29169" h="27566">
                <a:moveTo>
                  <a:pt x="7966" y="23357"/>
                </a:moveTo>
                <a:lnTo>
                  <a:pt x="13005" y="26370"/>
                </a:lnTo>
                <a:lnTo>
                  <a:pt x="18229" y="27566"/>
                </a:lnTo>
                <a:lnTo>
                  <a:pt x="23032" y="26340"/>
                </a:lnTo>
                <a:lnTo>
                  <a:pt x="26811" y="22086"/>
                </a:lnTo>
                <a:lnTo>
                  <a:pt x="28962" y="14200"/>
                </a:lnTo>
                <a:lnTo>
                  <a:pt x="29169" y="6070"/>
                </a:lnTo>
                <a:lnTo>
                  <a:pt x="24381" y="5664"/>
                </a:lnTo>
                <a:lnTo>
                  <a:pt x="20266" y="0"/>
                </a:lnTo>
                <a:lnTo>
                  <a:pt x="15453" y="1028"/>
                </a:lnTo>
                <a:lnTo>
                  <a:pt x="6692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9" y="14302"/>
                </a:lnTo>
                <a:lnTo>
                  <a:pt x="3716" y="19132"/>
                </a:lnTo>
                <a:lnTo>
                  <a:pt x="7966" y="233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432689" y="6628688"/>
            <a:ext cx="29169" cy="27566"/>
          </a:xfrm>
          <a:custGeom>
            <a:avLst/>
            <a:gdLst/>
            <a:ahLst/>
            <a:cxnLst/>
            <a:rect l="l" t="t" r="r" b="b"/>
            <a:pathLst>
              <a:path w="29169" h="27566">
                <a:moveTo>
                  <a:pt x="15453" y="1028"/>
                </a:moveTo>
                <a:lnTo>
                  <a:pt x="6692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9" y="14302"/>
                </a:lnTo>
                <a:lnTo>
                  <a:pt x="3716" y="19132"/>
                </a:lnTo>
                <a:lnTo>
                  <a:pt x="7966" y="23357"/>
                </a:lnTo>
                <a:lnTo>
                  <a:pt x="13005" y="26370"/>
                </a:lnTo>
                <a:lnTo>
                  <a:pt x="18229" y="27566"/>
                </a:lnTo>
                <a:lnTo>
                  <a:pt x="23032" y="26340"/>
                </a:lnTo>
                <a:lnTo>
                  <a:pt x="26811" y="22086"/>
                </a:lnTo>
                <a:lnTo>
                  <a:pt x="28962" y="14200"/>
                </a:lnTo>
                <a:lnTo>
                  <a:pt x="29169" y="6070"/>
                </a:lnTo>
                <a:lnTo>
                  <a:pt x="24381" y="5664"/>
                </a:lnTo>
                <a:lnTo>
                  <a:pt x="20266" y="0"/>
                </a:lnTo>
                <a:lnTo>
                  <a:pt x="15453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98862" y="6236911"/>
            <a:ext cx="25188" cy="20823"/>
          </a:xfrm>
          <a:custGeom>
            <a:avLst/>
            <a:gdLst/>
            <a:ahLst/>
            <a:cxnLst/>
            <a:rect l="l" t="t" r="r" b="b"/>
            <a:pathLst>
              <a:path w="25188" h="20823">
                <a:moveTo>
                  <a:pt x="4514" y="1413"/>
                </a:moveTo>
                <a:lnTo>
                  <a:pt x="0" y="9430"/>
                </a:lnTo>
                <a:lnTo>
                  <a:pt x="2649" y="16472"/>
                </a:lnTo>
                <a:lnTo>
                  <a:pt x="9485" y="20823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98862" y="6236911"/>
            <a:ext cx="25188" cy="20823"/>
          </a:xfrm>
          <a:custGeom>
            <a:avLst/>
            <a:gdLst/>
            <a:ahLst/>
            <a:cxnLst/>
            <a:rect l="l" t="t" r="r" b="b"/>
            <a:pathLst>
              <a:path w="25188" h="20823">
                <a:moveTo>
                  <a:pt x="4514" y="1413"/>
                </a:moveTo>
                <a:lnTo>
                  <a:pt x="0" y="9430"/>
                </a:lnTo>
                <a:lnTo>
                  <a:pt x="2649" y="16472"/>
                </a:lnTo>
                <a:lnTo>
                  <a:pt x="9485" y="20823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752052" y="6233865"/>
            <a:ext cx="22456" cy="24113"/>
          </a:xfrm>
          <a:custGeom>
            <a:avLst/>
            <a:gdLst/>
            <a:ahLst/>
            <a:cxnLst/>
            <a:rect l="l" t="t" r="r" b="b"/>
            <a:pathLst>
              <a:path w="22456" h="24113">
                <a:moveTo>
                  <a:pt x="0" y="17186"/>
                </a:moveTo>
                <a:lnTo>
                  <a:pt x="6327" y="24113"/>
                </a:lnTo>
                <a:lnTo>
                  <a:pt x="14038" y="23631"/>
                </a:lnTo>
                <a:lnTo>
                  <a:pt x="20344" y="18187"/>
                </a:lnTo>
                <a:lnTo>
                  <a:pt x="22456" y="10226"/>
                </a:lnTo>
                <a:lnTo>
                  <a:pt x="21209" y="6314"/>
                </a:lnTo>
                <a:lnTo>
                  <a:pt x="13707" y="0"/>
                </a:lnTo>
                <a:lnTo>
                  <a:pt x="6175" y="2633"/>
                </a:lnTo>
                <a:lnTo>
                  <a:pt x="926" y="10084"/>
                </a:lnTo>
                <a:lnTo>
                  <a:pt x="0" y="171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752052" y="6233865"/>
            <a:ext cx="22456" cy="24113"/>
          </a:xfrm>
          <a:custGeom>
            <a:avLst/>
            <a:gdLst/>
            <a:ahLst/>
            <a:cxnLst/>
            <a:rect l="l" t="t" r="r" b="b"/>
            <a:pathLst>
              <a:path w="22456" h="24113">
                <a:moveTo>
                  <a:pt x="0" y="17186"/>
                </a:moveTo>
                <a:lnTo>
                  <a:pt x="6327" y="24113"/>
                </a:lnTo>
                <a:lnTo>
                  <a:pt x="14038" y="23631"/>
                </a:lnTo>
                <a:lnTo>
                  <a:pt x="20344" y="18187"/>
                </a:lnTo>
                <a:lnTo>
                  <a:pt x="22456" y="10226"/>
                </a:lnTo>
                <a:lnTo>
                  <a:pt x="21209" y="6314"/>
                </a:lnTo>
                <a:lnTo>
                  <a:pt x="13707" y="0"/>
                </a:lnTo>
                <a:lnTo>
                  <a:pt x="6175" y="2633"/>
                </a:lnTo>
                <a:lnTo>
                  <a:pt x="926" y="10084"/>
                </a:lnTo>
                <a:lnTo>
                  <a:pt x="0" y="171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855979" y="6443160"/>
            <a:ext cx="28018" cy="29427"/>
          </a:xfrm>
          <a:custGeom>
            <a:avLst/>
            <a:gdLst/>
            <a:ahLst/>
            <a:cxnLst/>
            <a:rect l="l" t="t" r="r" b="b"/>
            <a:pathLst>
              <a:path w="28018" h="29427">
                <a:moveTo>
                  <a:pt x="0" y="19425"/>
                </a:moveTo>
                <a:lnTo>
                  <a:pt x="856" y="24935"/>
                </a:lnTo>
                <a:lnTo>
                  <a:pt x="3648" y="28172"/>
                </a:lnTo>
                <a:lnTo>
                  <a:pt x="7784" y="29427"/>
                </a:lnTo>
                <a:lnTo>
                  <a:pt x="12676" y="28988"/>
                </a:lnTo>
                <a:lnTo>
                  <a:pt x="17735" y="27147"/>
                </a:lnTo>
                <a:lnTo>
                  <a:pt x="22371" y="24193"/>
                </a:lnTo>
                <a:lnTo>
                  <a:pt x="25995" y="20415"/>
                </a:lnTo>
                <a:lnTo>
                  <a:pt x="28018" y="16103"/>
                </a:lnTo>
                <a:lnTo>
                  <a:pt x="27851" y="11548"/>
                </a:lnTo>
                <a:lnTo>
                  <a:pt x="24903" y="7039"/>
                </a:lnTo>
                <a:lnTo>
                  <a:pt x="18587" y="2866"/>
                </a:lnTo>
                <a:lnTo>
                  <a:pt x="10836" y="0"/>
                </a:lnTo>
                <a:lnTo>
                  <a:pt x="8931" y="4394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55979" y="6443160"/>
            <a:ext cx="28018" cy="29427"/>
          </a:xfrm>
          <a:custGeom>
            <a:avLst/>
            <a:gdLst/>
            <a:ahLst/>
            <a:cxnLst/>
            <a:rect l="l" t="t" r="r" b="b"/>
            <a:pathLst>
              <a:path w="28018" h="29427">
                <a:moveTo>
                  <a:pt x="1666" y="11353"/>
                </a:moveTo>
                <a:lnTo>
                  <a:pt x="0" y="19425"/>
                </a:lnTo>
                <a:lnTo>
                  <a:pt x="856" y="24935"/>
                </a:lnTo>
                <a:lnTo>
                  <a:pt x="3648" y="28172"/>
                </a:lnTo>
                <a:lnTo>
                  <a:pt x="7784" y="29427"/>
                </a:lnTo>
                <a:lnTo>
                  <a:pt x="12676" y="28988"/>
                </a:lnTo>
                <a:lnTo>
                  <a:pt x="17735" y="27147"/>
                </a:lnTo>
                <a:lnTo>
                  <a:pt x="22371" y="24193"/>
                </a:lnTo>
                <a:lnTo>
                  <a:pt x="25995" y="20415"/>
                </a:lnTo>
                <a:lnTo>
                  <a:pt x="28018" y="16103"/>
                </a:lnTo>
                <a:lnTo>
                  <a:pt x="27851" y="11548"/>
                </a:lnTo>
                <a:lnTo>
                  <a:pt x="24903" y="7039"/>
                </a:lnTo>
                <a:lnTo>
                  <a:pt x="18587" y="2866"/>
                </a:lnTo>
                <a:lnTo>
                  <a:pt x="10836" y="0"/>
                </a:lnTo>
                <a:lnTo>
                  <a:pt x="8931" y="4394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837644" y="6295280"/>
            <a:ext cx="19060" cy="25043"/>
          </a:xfrm>
          <a:custGeom>
            <a:avLst/>
            <a:gdLst/>
            <a:ahLst/>
            <a:cxnLst/>
            <a:rect l="l" t="t" r="r" b="b"/>
            <a:pathLst>
              <a:path w="19060" h="25043">
                <a:moveTo>
                  <a:pt x="569" y="15780"/>
                </a:moveTo>
                <a:lnTo>
                  <a:pt x="0" y="18697"/>
                </a:lnTo>
                <a:lnTo>
                  <a:pt x="5518" y="25043"/>
                </a:lnTo>
                <a:lnTo>
                  <a:pt x="13054" y="23691"/>
                </a:lnTo>
                <a:lnTo>
                  <a:pt x="18828" y="16938"/>
                </a:lnTo>
                <a:lnTo>
                  <a:pt x="19060" y="7081"/>
                </a:lnTo>
                <a:lnTo>
                  <a:pt x="15592" y="1017"/>
                </a:lnTo>
                <a:lnTo>
                  <a:pt x="9129" y="0"/>
                </a:lnTo>
                <a:lnTo>
                  <a:pt x="3425" y="6277"/>
                </a:lnTo>
                <a:lnTo>
                  <a:pt x="569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837453" y="6295280"/>
            <a:ext cx="19253" cy="25043"/>
          </a:xfrm>
          <a:custGeom>
            <a:avLst/>
            <a:gdLst/>
            <a:ahLst/>
            <a:cxnLst/>
            <a:rect l="l" t="t" r="r" b="b"/>
            <a:pathLst>
              <a:path w="19253" h="25043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0" y="16938"/>
                </a:lnTo>
                <a:lnTo>
                  <a:pt x="13246" y="23691"/>
                </a:lnTo>
                <a:lnTo>
                  <a:pt x="5710" y="25043"/>
                </a:lnTo>
                <a:lnTo>
                  <a:pt x="192" y="18697"/>
                </a:lnTo>
                <a:lnTo>
                  <a:pt x="0" y="179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415071" y="6644962"/>
            <a:ext cx="25188" cy="20828"/>
          </a:xfrm>
          <a:custGeom>
            <a:avLst/>
            <a:gdLst/>
            <a:ahLst/>
            <a:cxnLst/>
            <a:rect l="l" t="t" r="r" b="b"/>
            <a:pathLst>
              <a:path w="25188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88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415071" y="6644962"/>
            <a:ext cx="25188" cy="20828"/>
          </a:xfrm>
          <a:custGeom>
            <a:avLst/>
            <a:gdLst/>
            <a:ahLst/>
            <a:cxnLst/>
            <a:rect l="l" t="t" r="r" b="b"/>
            <a:pathLst>
              <a:path w="25188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88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310178" y="663620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310178" y="663620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255988" y="6665328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2603" y="7059"/>
                </a:moveTo>
                <a:lnTo>
                  <a:pt x="381" y="6297"/>
                </a:ln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255988" y="6665328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381" y="6297"/>
                </a:move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367022" y="6590907"/>
            <a:ext cx="25965" cy="18080"/>
          </a:xfrm>
          <a:custGeom>
            <a:avLst/>
            <a:gdLst/>
            <a:ahLst/>
            <a:cxnLst/>
            <a:rect l="l" t="t" r="r" b="b"/>
            <a:pathLst>
              <a:path w="25965" h="18080">
                <a:moveTo>
                  <a:pt x="6975" y="381"/>
                </a:moveTo>
                <a:lnTo>
                  <a:pt x="4625" y="381"/>
                </a:lnTo>
                <a:lnTo>
                  <a:pt x="1940" y="2601"/>
                </a:lnTo>
                <a:lnTo>
                  <a:pt x="0" y="9512"/>
                </a:lnTo>
                <a:lnTo>
                  <a:pt x="4397" y="15444"/>
                </a:lnTo>
                <a:lnTo>
                  <a:pt x="12371" y="18080"/>
                </a:lnTo>
                <a:lnTo>
                  <a:pt x="21161" y="15100"/>
                </a:lnTo>
                <a:lnTo>
                  <a:pt x="25965" y="9463"/>
                </a:lnTo>
                <a:lnTo>
                  <a:pt x="24489" y="3237"/>
                </a:lnTo>
                <a:lnTo>
                  <a:pt x="16726" y="0"/>
                </a:lnTo>
                <a:lnTo>
                  <a:pt x="6975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367022" y="6590907"/>
            <a:ext cx="25965" cy="18080"/>
          </a:xfrm>
          <a:custGeom>
            <a:avLst/>
            <a:gdLst/>
            <a:ahLst/>
            <a:cxnLst/>
            <a:rect l="l" t="t" r="r" b="b"/>
            <a:pathLst>
              <a:path w="25965" h="18080">
                <a:moveTo>
                  <a:pt x="6975" y="381"/>
                </a:moveTo>
                <a:lnTo>
                  <a:pt x="16726" y="0"/>
                </a:lnTo>
                <a:lnTo>
                  <a:pt x="24489" y="3237"/>
                </a:lnTo>
                <a:lnTo>
                  <a:pt x="25965" y="9463"/>
                </a:lnTo>
                <a:lnTo>
                  <a:pt x="21161" y="15100"/>
                </a:lnTo>
                <a:lnTo>
                  <a:pt x="12371" y="18080"/>
                </a:lnTo>
                <a:lnTo>
                  <a:pt x="4397" y="15444"/>
                </a:lnTo>
                <a:lnTo>
                  <a:pt x="0" y="9512"/>
                </a:lnTo>
                <a:lnTo>
                  <a:pt x="1940" y="2601"/>
                </a:lnTo>
                <a:lnTo>
                  <a:pt x="4625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313689" y="6584649"/>
            <a:ext cx="25190" cy="20827"/>
          </a:xfrm>
          <a:custGeom>
            <a:avLst/>
            <a:gdLst/>
            <a:ahLst/>
            <a:cxnLst/>
            <a:rect l="l" t="t" r="r" b="b"/>
            <a:pathLst>
              <a:path w="25190" h="20827">
                <a:moveTo>
                  <a:pt x="4509" y="1414"/>
                </a:moveTo>
                <a:lnTo>
                  <a:pt x="0" y="9437"/>
                </a:lnTo>
                <a:lnTo>
                  <a:pt x="2652" y="16479"/>
                </a:lnTo>
                <a:lnTo>
                  <a:pt x="9491" y="20827"/>
                </a:lnTo>
                <a:lnTo>
                  <a:pt x="17541" y="20767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313689" y="6584649"/>
            <a:ext cx="25190" cy="20827"/>
          </a:xfrm>
          <a:custGeom>
            <a:avLst/>
            <a:gdLst/>
            <a:ahLst/>
            <a:cxnLst/>
            <a:rect l="l" t="t" r="r" b="b"/>
            <a:pathLst>
              <a:path w="25190" h="20827">
                <a:moveTo>
                  <a:pt x="4509" y="1414"/>
                </a:moveTo>
                <a:lnTo>
                  <a:pt x="0" y="9437"/>
                </a:lnTo>
                <a:lnTo>
                  <a:pt x="2652" y="16479"/>
                </a:lnTo>
                <a:lnTo>
                  <a:pt x="9491" y="20827"/>
                </a:lnTo>
                <a:lnTo>
                  <a:pt x="17541" y="20767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266880" y="6581609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266880" y="6581609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352469" y="6643018"/>
            <a:ext cx="19059" cy="25048"/>
          </a:xfrm>
          <a:custGeom>
            <a:avLst/>
            <a:gdLst/>
            <a:ahLst/>
            <a:cxnLst/>
            <a:rect l="l" t="t" r="r" b="b"/>
            <a:pathLst>
              <a:path w="19059" h="25048">
                <a:moveTo>
                  <a:pt x="568" y="15780"/>
                </a:moveTo>
                <a:lnTo>
                  <a:pt x="0" y="18713"/>
                </a:lnTo>
                <a:lnTo>
                  <a:pt x="5521" y="25048"/>
                </a:lnTo>
                <a:lnTo>
                  <a:pt x="13059" y="23692"/>
                </a:lnTo>
                <a:lnTo>
                  <a:pt x="18832" y="16938"/>
                </a:lnTo>
                <a:lnTo>
                  <a:pt x="19059" y="7081"/>
                </a:lnTo>
                <a:lnTo>
                  <a:pt x="15591" y="1017"/>
                </a:lnTo>
                <a:lnTo>
                  <a:pt x="9128" y="0"/>
                </a:lnTo>
                <a:lnTo>
                  <a:pt x="3424" y="6277"/>
                </a:lnTo>
                <a:lnTo>
                  <a:pt x="568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352276" y="6643018"/>
            <a:ext cx="19253" cy="25048"/>
          </a:xfrm>
          <a:custGeom>
            <a:avLst/>
            <a:gdLst/>
            <a:ahLst/>
            <a:cxnLst/>
            <a:rect l="l" t="t" r="r" b="b"/>
            <a:pathLst>
              <a:path w="19253" h="25048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6" y="16938"/>
                </a:lnTo>
                <a:lnTo>
                  <a:pt x="13252" y="23692"/>
                </a:lnTo>
                <a:lnTo>
                  <a:pt x="5714" y="25048"/>
                </a:lnTo>
                <a:lnTo>
                  <a:pt x="193" y="18713"/>
                </a:lnTo>
                <a:lnTo>
                  <a:pt x="0" y="1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596126" y="690626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596126" y="690626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501871" y="693548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501871" y="693548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437041" y="6926625"/>
            <a:ext cx="25209" cy="26990"/>
          </a:xfrm>
          <a:custGeom>
            <a:avLst/>
            <a:gdLst/>
            <a:ahLst/>
            <a:cxnLst/>
            <a:rect l="l" t="t" r="r" b="b"/>
            <a:pathLst>
              <a:path w="25209" h="26990">
                <a:moveTo>
                  <a:pt x="2603" y="7050"/>
                </a:moveTo>
                <a:lnTo>
                  <a:pt x="380" y="6301"/>
                </a:lnTo>
                <a:lnTo>
                  <a:pt x="0" y="16621"/>
                </a:lnTo>
                <a:lnTo>
                  <a:pt x="4724" y="24052"/>
                </a:lnTo>
                <a:lnTo>
                  <a:pt x="12146" y="26990"/>
                </a:lnTo>
                <a:lnTo>
                  <a:pt x="19858" y="23832"/>
                </a:lnTo>
                <a:lnTo>
                  <a:pt x="23291" y="19039"/>
                </a:lnTo>
                <a:lnTo>
                  <a:pt x="25209" y="8840"/>
                </a:lnTo>
                <a:lnTo>
                  <a:pt x="21171" y="2083"/>
                </a:lnTo>
                <a:lnTo>
                  <a:pt x="13728" y="0"/>
                </a:lnTo>
                <a:lnTo>
                  <a:pt x="5427" y="3824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437041" y="6926625"/>
            <a:ext cx="25209" cy="26990"/>
          </a:xfrm>
          <a:custGeom>
            <a:avLst/>
            <a:gdLst/>
            <a:ahLst/>
            <a:cxnLst/>
            <a:rect l="l" t="t" r="r" b="b"/>
            <a:pathLst>
              <a:path w="25209" h="26990">
                <a:moveTo>
                  <a:pt x="380" y="6301"/>
                </a:moveTo>
                <a:lnTo>
                  <a:pt x="0" y="16621"/>
                </a:lnTo>
                <a:lnTo>
                  <a:pt x="4724" y="24052"/>
                </a:lnTo>
                <a:lnTo>
                  <a:pt x="12146" y="26990"/>
                </a:lnTo>
                <a:lnTo>
                  <a:pt x="19858" y="23832"/>
                </a:lnTo>
                <a:lnTo>
                  <a:pt x="23291" y="19039"/>
                </a:lnTo>
                <a:lnTo>
                  <a:pt x="25209" y="8840"/>
                </a:lnTo>
                <a:lnTo>
                  <a:pt x="21171" y="2083"/>
                </a:lnTo>
                <a:lnTo>
                  <a:pt x="13728" y="0"/>
                </a:lnTo>
                <a:lnTo>
                  <a:pt x="5427" y="3824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548070" y="6852210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4627" y="381"/>
                </a:lnTo>
                <a:lnTo>
                  <a:pt x="1948" y="2593"/>
                </a:lnTo>
                <a:lnTo>
                  <a:pt x="0" y="9504"/>
                </a:lnTo>
                <a:lnTo>
                  <a:pt x="4395" y="15437"/>
                </a:lnTo>
                <a:lnTo>
                  <a:pt x="12370" y="18075"/>
                </a:lnTo>
                <a:lnTo>
                  <a:pt x="21162" y="15100"/>
                </a:lnTo>
                <a:lnTo>
                  <a:pt x="25966" y="9463"/>
                </a:lnTo>
                <a:lnTo>
                  <a:pt x="24490" y="3237"/>
                </a:lnTo>
                <a:lnTo>
                  <a:pt x="16728" y="0"/>
                </a:lnTo>
                <a:lnTo>
                  <a:pt x="6976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548070" y="6852210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16728" y="0"/>
                </a:lnTo>
                <a:lnTo>
                  <a:pt x="24490" y="3237"/>
                </a:lnTo>
                <a:lnTo>
                  <a:pt x="25966" y="9463"/>
                </a:lnTo>
                <a:lnTo>
                  <a:pt x="21162" y="15100"/>
                </a:lnTo>
                <a:lnTo>
                  <a:pt x="12370" y="18075"/>
                </a:lnTo>
                <a:lnTo>
                  <a:pt x="4395" y="15437"/>
                </a:lnTo>
                <a:lnTo>
                  <a:pt x="0" y="9504"/>
                </a:lnTo>
                <a:lnTo>
                  <a:pt x="1948" y="2593"/>
                </a:lnTo>
                <a:lnTo>
                  <a:pt x="4627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494735" y="6845952"/>
            <a:ext cx="25190" cy="20823"/>
          </a:xfrm>
          <a:custGeom>
            <a:avLst/>
            <a:gdLst/>
            <a:ahLst/>
            <a:cxnLst/>
            <a:rect l="l" t="t" r="r" b="b"/>
            <a:pathLst>
              <a:path w="25190" h="20823">
                <a:moveTo>
                  <a:pt x="4514" y="1413"/>
                </a:moveTo>
                <a:lnTo>
                  <a:pt x="0" y="9430"/>
                </a:lnTo>
                <a:lnTo>
                  <a:pt x="2649" y="16472"/>
                </a:lnTo>
                <a:lnTo>
                  <a:pt x="9485" y="20823"/>
                </a:lnTo>
                <a:lnTo>
                  <a:pt x="17533" y="20768"/>
                </a:lnTo>
                <a:lnTo>
                  <a:pt x="21621" y="17999"/>
                </a:lnTo>
                <a:lnTo>
                  <a:pt x="25190" y="8848"/>
                </a:lnTo>
                <a:lnTo>
                  <a:pt x="20260" y="2559"/>
                </a:lnTo>
                <a:lnTo>
                  <a:pt x="11501" y="0"/>
                </a:lnTo>
                <a:lnTo>
                  <a:pt x="4514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494735" y="6845952"/>
            <a:ext cx="25190" cy="20823"/>
          </a:xfrm>
          <a:custGeom>
            <a:avLst/>
            <a:gdLst/>
            <a:ahLst/>
            <a:cxnLst/>
            <a:rect l="l" t="t" r="r" b="b"/>
            <a:pathLst>
              <a:path w="25190" h="20823">
                <a:moveTo>
                  <a:pt x="4514" y="1413"/>
                </a:moveTo>
                <a:lnTo>
                  <a:pt x="0" y="9430"/>
                </a:lnTo>
                <a:lnTo>
                  <a:pt x="2649" y="16472"/>
                </a:lnTo>
                <a:lnTo>
                  <a:pt x="9485" y="20823"/>
                </a:lnTo>
                <a:lnTo>
                  <a:pt x="17533" y="20768"/>
                </a:lnTo>
                <a:lnTo>
                  <a:pt x="21621" y="17999"/>
                </a:lnTo>
                <a:lnTo>
                  <a:pt x="25190" y="8848"/>
                </a:lnTo>
                <a:lnTo>
                  <a:pt x="20260" y="2559"/>
                </a:lnTo>
                <a:lnTo>
                  <a:pt x="11501" y="0"/>
                </a:lnTo>
                <a:lnTo>
                  <a:pt x="4514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447930" y="6842908"/>
            <a:ext cx="22456" cy="24110"/>
          </a:xfrm>
          <a:custGeom>
            <a:avLst/>
            <a:gdLst/>
            <a:ahLst/>
            <a:cxnLst/>
            <a:rect l="l" t="t" r="r" b="b"/>
            <a:pathLst>
              <a:path w="22456" h="24110">
                <a:moveTo>
                  <a:pt x="0" y="17183"/>
                </a:moveTo>
                <a:lnTo>
                  <a:pt x="6327" y="24110"/>
                </a:lnTo>
                <a:lnTo>
                  <a:pt x="14038" y="23628"/>
                </a:lnTo>
                <a:lnTo>
                  <a:pt x="20344" y="18184"/>
                </a:lnTo>
                <a:lnTo>
                  <a:pt x="22456" y="10223"/>
                </a:lnTo>
                <a:lnTo>
                  <a:pt x="21209" y="6311"/>
                </a:lnTo>
                <a:lnTo>
                  <a:pt x="13704" y="0"/>
                </a:lnTo>
                <a:lnTo>
                  <a:pt x="6169" y="2634"/>
                </a:lnTo>
                <a:lnTo>
                  <a:pt x="922" y="10089"/>
                </a:lnTo>
                <a:lnTo>
                  <a:pt x="0" y="171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447930" y="6842908"/>
            <a:ext cx="22456" cy="24110"/>
          </a:xfrm>
          <a:custGeom>
            <a:avLst/>
            <a:gdLst/>
            <a:ahLst/>
            <a:cxnLst/>
            <a:rect l="l" t="t" r="r" b="b"/>
            <a:pathLst>
              <a:path w="22456" h="24110">
                <a:moveTo>
                  <a:pt x="0" y="17183"/>
                </a:moveTo>
                <a:lnTo>
                  <a:pt x="6327" y="24110"/>
                </a:lnTo>
                <a:lnTo>
                  <a:pt x="14038" y="23628"/>
                </a:lnTo>
                <a:lnTo>
                  <a:pt x="20344" y="18184"/>
                </a:lnTo>
                <a:lnTo>
                  <a:pt x="22456" y="10223"/>
                </a:lnTo>
                <a:lnTo>
                  <a:pt x="21209" y="6311"/>
                </a:lnTo>
                <a:lnTo>
                  <a:pt x="13704" y="0"/>
                </a:lnTo>
                <a:lnTo>
                  <a:pt x="6169" y="2634"/>
                </a:lnTo>
                <a:lnTo>
                  <a:pt x="922" y="10089"/>
                </a:lnTo>
                <a:lnTo>
                  <a:pt x="0" y="171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533521" y="6904315"/>
            <a:ext cx="19058" cy="25050"/>
          </a:xfrm>
          <a:custGeom>
            <a:avLst/>
            <a:gdLst/>
            <a:ahLst/>
            <a:cxnLst/>
            <a:rect l="l" t="t" r="r" b="b"/>
            <a:pathLst>
              <a:path w="19058" h="25050">
                <a:moveTo>
                  <a:pt x="567" y="15786"/>
                </a:moveTo>
                <a:lnTo>
                  <a:pt x="0" y="18712"/>
                </a:lnTo>
                <a:lnTo>
                  <a:pt x="5520" y="25050"/>
                </a:lnTo>
                <a:lnTo>
                  <a:pt x="13054" y="23693"/>
                </a:lnTo>
                <a:lnTo>
                  <a:pt x="18826" y="16936"/>
                </a:lnTo>
                <a:lnTo>
                  <a:pt x="19058" y="7074"/>
                </a:lnTo>
                <a:lnTo>
                  <a:pt x="15585" y="1007"/>
                </a:lnTo>
                <a:lnTo>
                  <a:pt x="9123" y="0"/>
                </a:lnTo>
                <a:lnTo>
                  <a:pt x="3422" y="6282"/>
                </a:lnTo>
                <a:lnTo>
                  <a:pt x="567" y="157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533327" y="6904315"/>
            <a:ext cx="19253" cy="25050"/>
          </a:xfrm>
          <a:custGeom>
            <a:avLst/>
            <a:gdLst/>
            <a:ahLst/>
            <a:cxnLst/>
            <a:rect l="l" t="t" r="r" b="b"/>
            <a:pathLst>
              <a:path w="19253" h="25050">
                <a:moveTo>
                  <a:pt x="762" y="15786"/>
                </a:moveTo>
                <a:lnTo>
                  <a:pt x="3617" y="6282"/>
                </a:lnTo>
                <a:lnTo>
                  <a:pt x="9318" y="0"/>
                </a:lnTo>
                <a:lnTo>
                  <a:pt x="15780" y="1007"/>
                </a:lnTo>
                <a:lnTo>
                  <a:pt x="19253" y="7074"/>
                </a:lnTo>
                <a:lnTo>
                  <a:pt x="19021" y="16936"/>
                </a:lnTo>
                <a:lnTo>
                  <a:pt x="13249" y="23693"/>
                </a:lnTo>
                <a:lnTo>
                  <a:pt x="5715" y="25050"/>
                </a:lnTo>
                <a:lnTo>
                  <a:pt x="194" y="18712"/>
                </a:lnTo>
                <a:lnTo>
                  <a:pt x="0" y="17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316359" y="6797443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316359" y="6797443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222102" y="682666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222102" y="6826664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157273" y="6817805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157273" y="6817805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268305" y="6761394"/>
            <a:ext cx="25965" cy="18078"/>
          </a:xfrm>
          <a:custGeom>
            <a:avLst/>
            <a:gdLst/>
            <a:ahLst/>
            <a:cxnLst/>
            <a:rect l="l" t="t" r="r" b="b"/>
            <a:pathLst>
              <a:path w="25965" h="18078">
                <a:moveTo>
                  <a:pt x="6975" y="379"/>
                </a:moveTo>
                <a:lnTo>
                  <a:pt x="4625" y="379"/>
                </a:lnTo>
                <a:lnTo>
                  <a:pt x="1940" y="2599"/>
                </a:lnTo>
                <a:lnTo>
                  <a:pt x="0" y="9510"/>
                </a:lnTo>
                <a:lnTo>
                  <a:pt x="4397" y="15442"/>
                </a:lnTo>
                <a:lnTo>
                  <a:pt x="12371" y="18078"/>
                </a:lnTo>
                <a:lnTo>
                  <a:pt x="21161" y="15098"/>
                </a:lnTo>
                <a:lnTo>
                  <a:pt x="25965" y="9466"/>
                </a:lnTo>
                <a:lnTo>
                  <a:pt x="24489" y="3240"/>
                </a:lnTo>
                <a:lnTo>
                  <a:pt x="16726" y="0"/>
                </a:lnTo>
                <a:lnTo>
                  <a:pt x="6975" y="3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268305" y="6761394"/>
            <a:ext cx="25965" cy="18078"/>
          </a:xfrm>
          <a:custGeom>
            <a:avLst/>
            <a:gdLst/>
            <a:ahLst/>
            <a:cxnLst/>
            <a:rect l="l" t="t" r="r" b="b"/>
            <a:pathLst>
              <a:path w="25965" h="18078">
                <a:moveTo>
                  <a:pt x="6975" y="379"/>
                </a:moveTo>
                <a:lnTo>
                  <a:pt x="16726" y="0"/>
                </a:lnTo>
                <a:lnTo>
                  <a:pt x="24489" y="3240"/>
                </a:lnTo>
                <a:lnTo>
                  <a:pt x="25965" y="9466"/>
                </a:lnTo>
                <a:lnTo>
                  <a:pt x="21161" y="15098"/>
                </a:lnTo>
                <a:lnTo>
                  <a:pt x="12371" y="18078"/>
                </a:lnTo>
                <a:lnTo>
                  <a:pt x="4397" y="15442"/>
                </a:lnTo>
                <a:lnTo>
                  <a:pt x="0" y="9510"/>
                </a:lnTo>
                <a:lnTo>
                  <a:pt x="1940" y="2599"/>
                </a:lnTo>
                <a:lnTo>
                  <a:pt x="4625" y="3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214972" y="673712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214972" y="6737125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168163" y="6734084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168163" y="6734084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247943" y="6795495"/>
            <a:ext cx="19063" cy="25042"/>
          </a:xfrm>
          <a:custGeom>
            <a:avLst/>
            <a:gdLst/>
            <a:ahLst/>
            <a:cxnLst/>
            <a:rect l="l" t="t" r="r" b="b"/>
            <a:pathLst>
              <a:path w="19063" h="25042">
                <a:moveTo>
                  <a:pt x="572" y="15786"/>
                </a:moveTo>
                <a:lnTo>
                  <a:pt x="0" y="18694"/>
                </a:lnTo>
                <a:lnTo>
                  <a:pt x="5516" y="25042"/>
                </a:lnTo>
                <a:lnTo>
                  <a:pt x="13054" y="23692"/>
                </a:lnTo>
                <a:lnTo>
                  <a:pt x="18830" y="16938"/>
                </a:lnTo>
                <a:lnTo>
                  <a:pt x="19063" y="7074"/>
                </a:lnTo>
                <a:lnTo>
                  <a:pt x="15590" y="1007"/>
                </a:lnTo>
                <a:lnTo>
                  <a:pt x="9128" y="0"/>
                </a:lnTo>
                <a:lnTo>
                  <a:pt x="3427" y="6282"/>
                </a:lnTo>
                <a:lnTo>
                  <a:pt x="572" y="157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247754" y="6795495"/>
            <a:ext cx="19253" cy="25042"/>
          </a:xfrm>
          <a:custGeom>
            <a:avLst/>
            <a:gdLst/>
            <a:ahLst/>
            <a:cxnLst/>
            <a:rect l="l" t="t" r="r" b="b"/>
            <a:pathLst>
              <a:path w="19253" h="25042">
                <a:moveTo>
                  <a:pt x="762" y="15786"/>
                </a:moveTo>
                <a:lnTo>
                  <a:pt x="3617" y="6282"/>
                </a:lnTo>
                <a:lnTo>
                  <a:pt x="9318" y="0"/>
                </a:lnTo>
                <a:lnTo>
                  <a:pt x="15780" y="1007"/>
                </a:lnTo>
                <a:lnTo>
                  <a:pt x="19253" y="7074"/>
                </a:lnTo>
                <a:lnTo>
                  <a:pt x="19020" y="16938"/>
                </a:lnTo>
                <a:lnTo>
                  <a:pt x="13243" y="23692"/>
                </a:lnTo>
                <a:lnTo>
                  <a:pt x="5706" y="25042"/>
                </a:lnTo>
                <a:lnTo>
                  <a:pt x="189" y="18694"/>
                </a:lnTo>
                <a:lnTo>
                  <a:pt x="0" y="17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436853" y="6782518"/>
            <a:ext cx="25188" cy="20824"/>
          </a:xfrm>
          <a:custGeom>
            <a:avLst/>
            <a:gdLst/>
            <a:ahLst/>
            <a:cxnLst/>
            <a:rect l="l" t="t" r="r" b="b"/>
            <a:pathLst>
              <a:path w="25188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88" y="8846"/>
                </a:lnTo>
                <a:lnTo>
                  <a:pt x="20248" y="2557"/>
                </a:lnTo>
                <a:lnTo>
                  <a:pt x="11485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436853" y="6782518"/>
            <a:ext cx="25188" cy="20824"/>
          </a:xfrm>
          <a:custGeom>
            <a:avLst/>
            <a:gdLst/>
            <a:ahLst/>
            <a:cxnLst/>
            <a:rect l="l" t="t" r="r" b="b"/>
            <a:pathLst>
              <a:path w="25188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88" y="8846"/>
                </a:lnTo>
                <a:lnTo>
                  <a:pt x="20248" y="2557"/>
                </a:lnTo>
                <a:lnTo>
                  <a:pt x="11485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357384" y="6826537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357384" y="6826537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277766" y="6802879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277766" y="6802879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388798" y="6728460"/>
            <a:ext cx="25965" cy="18079"/>
          </a:xfrm>
          <a:custGeom>
            <a:avLst/>
            <a:gdLst/>
            <a:ahLst/>
            <a:cxnLst/>
            <a:rect l="l" t="t" r="r" b="b"/>
            <a:pathLst>
              <a:path w="25965" h="18079">
                <a:moveTo>
                  <a:pt x="6975" y="379"/>
                </a:moveTo>
                <a:lnTo>
                  <a:pt x="4625" y="379"/>
                </a:lnTo>
                <a:lnTo>
                  <a:pt x="1940" y="2601"/>
                </a:lnTo>
                <a:lnTo>
                  <a:pt x="0" y="9515"/>
                </a:lnTo>
                <a:lnTo>
                  <a:pt x="4397" y="15447"/>
                </a:lnTo>
                <a:lnTo>
                  <a:pt x="12371" y="18079"/>
                </a:lnTo>
                <a:lnTo>
                  <a:pt x="21161" y="15098"/>
                </a:lnTo>
                <a:lnTo>
                  <a:pt x="25965" y="9466"/>
                </a:lnTo>
                <a:lnTo>
                  <a:pt x="24489" y="3240"/>
                </a:lnTo>
                <a:lnTo>
                  <a:pt x="16726" y="0"/>
                </a:lnTo>
                <a:lnTo>
                  <a:pt x="6975" y="3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388798" y="6728460"/>
            <a:ext cx="25965" cy="18079"/>
          </a:xfrm>
          <a:custGeom>
            <a:avLst/>
            <a:gdLst/>
            <a:ahLst/>
            <a:cxnLst/>
            <a:rect l="l" t="t" r="r" b="b"/>
            <a:pathLst>
              <a:path w="25965" h="18079">
                <a:moveTo>
                  <a:pt x="6975" y="379"/>
                </a:moveTo>
                <a:lnTo>
                  <a:pt x="16726" y="0"/>
                </a:lnTo>
                <a:lnTo>
                  <a:pt x="24489" y="3240"/>
                </a:lnTo>
                <a:lnTo>
                  <a:pt x="25965" y="9466"/>
                </a:lnTo>
                <a:lnTo>
                  <a:pt x="21161" y="15098"/>
                </a:lnTo>
                <a:lnTo>
                  <a:pt x="12371" y="18079"/>
                </a:lnTo>
                <a:lnTo>
                  <a:pt x="4397" y="15447"/>
                </a:lnTo>
                <a:lnTo>
                  <a:pt x="0" y="9515"/>
                </a:lnTo>
                <a:lnTo>
                  <a:pt x="1940" y="2601"/>
                </a:lnTo>
                <a:lnTo>
                  <a:pt x="4625" y="3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335467" y="6722200"/>
            <a:ext cx="25185" cy="20830"/>
          </a:xfrm>
          <a:custGeom>
            <a:avLst/>
            <a:gdLst/>
            <a:ahLst/>
            <a:cxnLst/>
            <a:rect l="l" t="t" r="r" b="b"/>
            <a:pathLst>
              <a:path w="25185" h="20830">
                <a:moveTo>
                  <a:pt x="4509" y="1412"/>
                </a:moveTo>
                <a:lnTo>
                  <a:pt x="0" y="9436"/>
                </a:lnTo>
                <a:lnTo>
                  <a:pt x="2650" y="16480"/>
                </a:lnTo>
                <a:lnTo>
                  <a:pt x="9484" y="20830"/>
                </a:lnTo>
                <a:lnTo>
                  <a:pt x="17530" y="20770"/>
                </a:lnTo>
                <a:lnTo>
                  <a:pt x="21616" y="17998"/>
                </a:lnTo>
                <a:lnTo>
                  <a:pt x="25185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335467" y="6722200"/>
            <a:ext cx="25185" cy="20830"/>
          </a:xfrm>
          <a:custGeom>
            <a:avLst/>
            <a:gdLst/>
            <a:ahLst/>
            <a:cxnLst/>
            <a:rect l="l" t="t" r="r" b="b"/>
            <a:pathLst>
              <a:path w="25185" h="20830">
                <a:moveTo>
                  <a:pt x="4509" y="1412"/>
                </a:moveTo>
                <a:lnTo>
                  <a:pt x="0" y="9436"/>
                </a:lnTo>
                <a:lnTo>
                  <a:pt x="2650" y="16480"/>
                </a:lnTo>
                <a:lnTo>
                  <a:pt x="9484" y="20830"/>
                </a:lnTo>
                <a:lnTo>
                  <a:pt x="17530" y="20770"/>
                </a:lnTo>
                <a:lnTo>
                  <a:pt x="21616" y="17998"/>
                </a:lnTo>
                <a:lnTo>
                  <a:pt x="25185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288657" y="6719158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288657" y="6719158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374246" y="6780568"/>
            <a:ext cx="19059" cy="25048"/>
          </a:xfrm>
          <a:custGeom>
            <a:avLst/>
            <a:gdLst/>
            <a:ahLst/>
            <a:cxnLst/>
            <a:rect l="l" t="t" r="r" b="b"/>
            <a:pathLst>
              <a:path w="19059" h="25048">
                <a:moveTo>
                  <a:pt x="568" y="15780"/>
                </a:moveTo>
                <a:lnTo>
                  <a:pt x="0" y="18713"/>
                </a:lnTo>
                <a:lnTo>
                  <a:pt x="5521" y="25048"/>
                </a:lnTo>
                <a:lnTo>
                  <a:pt x="13059" y="23692"/>
                </a:lnTo>
                <a:lnTo>
                  <a:pt x="18832" y="16938"/>
                </a:lnTo>
                <a:lnTo>
                  <a:pt x="19059" y="7081"/>
                </a:lnTo>
                <a:lnTo>
                  <a:pt x="15591" y="1017"/>
                </a:lnTo>
                <a:lnTo>
                  <a:pt x="9128" y="0"/>
                </a:lnTo>
                <a:lnTo>
                  <a:pt x="3424" y="6277"/>
                </a:lnTo>
                <a:lnTo>
                  <a:pt x="568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374053" y="6780568"/>
            <a:ext cx="19253" cy="25048"/>
          </a:xfrm>
          <a:custGeom>
            <a:avLst/>
            <a:gdLst/>
            <a:ahLst/>
            <a:cxnLst/>
            <a:rect l="l" t="t" r="r" b="b"/>
            <a:pathLst>
              <a:path w="19253" h="25048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6" y="16938"/>
                </a:lnTo>
                <a:lnTo>
                  <a:pt x="13252" y="23692"/>
                </a:lnTo>
                <a:lnTo>
                  <a:pt x="5714" y="25048"/>
                </a:lnTo>
                <a:lnTo>
                  <a:pt x="193" y="18713"/>
                </a:lnTo>
                <a:lnTo>
                  <a:pt x="0" y="1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169041" y="6286390"/>
            <a:ext cx="25190" cy="20828"/>
          </a:xfrm>
          <a:custGeom>
            <a:avLst/>
            <a:gdLst/>
            <a:ahLst/>
            <a:cxnLst/>
            <a:rect l="l" t="t" r="r" b="b"/>
            <a:pathLst>
              <a:path w="25190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90" y="8852"/>
                </a:lnTo>
                <a:lnTo>
                  <a:pt x="20260" y="2562"/>
                </a:lnTo>
                <a:lnTo>
                  <a:pt x="11501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169041" y="6286390"/>
            <a:ext cx="25190" cy="20828"/>
          </a:xfrm>
          <a:custGeom>
            <a:avLst/>
            <a:gdLst/>
            <a:ahLst/>
            <a:cxnLst/>
            <a:rect l="l" t="t" r="r" b="b"/>
            <a:pathLst>
              <a:path w="25190" h="20828">
                <a:moveTo>
                  <a:pt x="4514" y="1412"/>
                </a:moveTo>
                <a:lnTo>
                  <a:pt x="0" y="9433"/>
                </a:lnTo>
                <a:lnTo>
                  <a:pt x="2646" y="16476"/>
                </a:lnTo>
                <a:lnTo>
                  <a:pt x="9478" y="20828"/>
                </a:lnTo>
                <a:lnTo>
                  <a:pt x="17524" y="20774"/>
                </a:lnTo>
                <a:lnTo>
                  <a:pt x="21621" y="17998"/>
                </a:lnTo>
                <a:lnTo>
                  <a:pt x="25190" y="8852"/>
                </a:lnTo>
                <a:lnTo>
                  <a:pt x="20260" y="2562"/>
                </a:lnTo>
                <a:lnTo>
                  <a:pt x="11501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074790" y="631561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074790" y="631561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120989" y="6232336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4627" y="381"/>
                </a:lnTo>
                <a:lnTo>
                  <a:pt x="1948" y="2593"/>
                </a:lnTo>
                <a:lnTo>
                  <a:pt x="0" y="9504"/>
                </a:lnTo>
                <a:lnTo>
                  <a:pt x="4395" y="15437"/>
                </a:lnTo>
                <a:lnTo>
                  <a:pt x="12370" y="18075"/>
                </a:lnTo>
                <a:lnTo>
                  <a:pt x="21162" y="15100"/>
                </a:lnTo>
                <a:lnTo>
                  <a:pt x="25966" y="9463"/>
                </a:lnTo>
                <a:lnTo>
                  <a:pt x="24490" y="3237"/>
                </a:lnTo>
                <a:lnTo>
                  <a:pt x="16728" y="0"/>
                </a:lnTo>
                <a:lnTo>
                  <a:pt x="6976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120989" y="6232336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16728" y="0"/>
                </a:lnTo>
                <a:lnTo>
                  <a:pt x="24490" y="3237"/>
                </a:lnTo>
                <a:lnTo>
                  <a:pt x="25966" y="9463"/>
                </a:lnTo>
                <a:lnTo>
                  <a:pt x="21162" y="15100"/>
                </a:lnTo>
                <a:lnTo>
                  <a:pt x="12370" y="18075"/>
                </a:lnTo>
                <a:lnTo>
                  <a:pt x="4395" y="15437"/>
                </a:lnTo>
                <a:lnTo>
                  <a:pt x="0" y="9504"/>
                </a:lnTo>
                <a:lnTo>
                  <a:pt x="1948" y="2593"/>
                </a:lnTo>
                <a:lnTo>
                  <a:pt x="4627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067661" y="6226076"/>
            <a:ext cx="25189" cy="20820"/>
          </a:xfrm>
          <a:custGeom>
            <a:avLst/>
            <a:gdLst/>
            <a:ahLst/>
            <a:cxnLst/>
            <a:rect l="l" t="t" r="r" b="b"/>
            <a:pathLst>
              <a:path w="25189" h="20820">
                <a:moveTo>
                  <a:pt x="4509" y="1414"/>
                </a:moveTo>
                <a:lnTo>
                  <a:pt x="0" y="9431"/>
                </a:lnTo>
                <a:lnTo>
                  <a:pt x="2650" y="16472"/>
                </a:lnTo>
                <a:lnTo>
                  <a:pt x="9487" y="20820"/>
                </a:lnTo>
                <a:lnTo>
                  <a:pt x="17537" y="20760"/>
                </a:lnTo>
                <a:lnTo>
                  <a:pt x="21628" y="17987"/>
                </a:lnTo>
                <a:lnTo>
                  <a:pt x="25189" y="8840"/>
                </a:lnTo>
                <a:lnTo>
                  <a:pt x="20251" y="2555"/>
                </a:lnTo>
                <a:lnTo>
                  <a:pt x="11486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067661" y="6226076"/>
            <a:ext cx="25189" cy="20820"/>
          </a:xfrm>
          <a:custGeom>
            <a:avLst/>
            <a:gdLst/>
            <a:ahLst/>
            <a:cxnLst/>
            <a:rect l="l" t="t" r="r" b="b"/>
            <a:pathLst>
              <a:path w="25189" h="20820">
                <a:moveTo>
                  <a:pt x="4509" y="1414"/>
                </a:moveTo>
                <a:lnTo>
                  <a:pt x="0" y="9431"/>
                </a:lnTo>
                <a:lnTo>
                  <a:pt x="2650" y="16472"/>
                </a:lnTo>
                <a:lnTo>
                  <a:pt x="9487" y="20820"/>
                </a:lnTo>
                <a:lnTo>
                  <a:pt x="17537" y="20760"/>
                </a:lnTo>
                <a:lnTo>
                  <a:pt x="21628" y="17987"/>
                </a:lnTo>
                <a:lnTo>
                  <a:pt x="25189" y="8840"/>
                </a:lnTo>
                <a:lnTo>
                  <a:pt x="20251" y="2555"/>
                </a:lnTo>
                <a:lnTo>
                  <a:pt x="11486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106438" y="6284445"/>
            <a:ext cx="19060" cy="25045"/>
          </a:xfrm>
          <a:custGeom>
            <a:avLst/>
            <a:gdLst/>
            <a:ahLst/>
            <a:cxnLst/>
            <a:rect l="l" t="t" r="r" b="b"/>
            <a:pathLst>
              <a:path w="19060" h="25045">
                <a:moveTo>
                  <a:pt x="569" y="15782"/>
                </a:moveTo>
                <a:lnTo>
                  <a:pt x="0" y="18699"/>
                </a:lnTo>
                <a:lnTo>
                  <a:pt x="5518" y="25045"/>
                </a:lnTo>
                <a:lnTo>
                  <a:pt x="13054" y="23693"/>
                </a:lnTo>
                <a:lnTo>
                  <a:pt x="18828" y="16940"/>
                </a:lnTo>
                <a:lnTo>
                  <a:pt x="19060" y="7083"/>
                </a:lnTo>
                <a:lnTo>
                  <a:pt x="15583" y="1006"/>
                </a:lnTo>
                <a:lnTo>
                  <a:pt x="9122" y="0"/>
                </a:lnTo>
                <a:lnTo>
                  <a:pt x="3423" y="6281"/>
                </a:lnTo>
                <a:lnTo>
                  <a:pt x="569" y="157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06247" y="6284445"/>
            <a:ext cx="19253" cy="25045"/>
          </a:xfrm>
          <a:custGeom>
            <a:avLst/>
            <a:gdLst/>
            <a:ahLst/>
            <a:cxnLst/>
            <a:rect l="l" t="t" r="r" b="b"/>
            <a:pathLst>
              <a:path w="19253" h="25045">
                <a:moveTo>
                  <a:pt x="762" y="15782"/>
                </a:moveTo>
                <a:lnTo>
                  <a:pt x="3615" y="6281"/>
                </a:lnTo>
                <a:lnTo>
                  <a:pt x="9315" y="0"/>
                </a:lnTo>
                <a:lnTo>
                  <a:pt x="15775" y="1006"/>
                </a:lnTo>
                <a:lnTo>
                  <a:pt x="19253" y="7083"/>
                </a:lnTo>
                <a:lnTo>
                  <a:pt x="19020" y="16940"/>
                </a:lnTo>
                <a:lnTo>
                  <a:pt x="13246" y="23693"/>
                </a:lnTo>
                <a:lnTo>
                  <a:pt x="5710" y="25045"/>
                </a:lnTo>
                <a:lnTo>
                  <a:pt x="192" y="18699"/>
                </a:lnTo>
                <a:lnTo>
                  <a:pt x="0" y="179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138163" y="6079617"/>
            <a:ext cx="25185" cy="20825"/>
          </a:xfrm>
          <a:custGeom>
            <a:avLst/>
            <a:gdLst/>
            <a:ahLst/>
            <a:cxnLst/>
            <a:rect l="l" t="t" r="r" b="b"/>
            <a:pathLst>
              <a:path w="25185" h="20825">
                <a:moveTo>
                  <a:pt x="4509" y="1413"/>
                </a:moveTo>
                <a:lnTo>
                  <a:pt x="0" y="9433"/>
                </a:lnTo>
                <a:lnTo>
                  <a:pt x="2653" y="16476"/>
                </a:lnTo>
                <a:lnTo>
                  <a:pt x="9491" y="20825"/>
                </a:lnTo>
                <a:lnTo>
                  <a:pt x="17538" y="20764"/>
                </a:lnTo>
                <a:lnTo>
                  <a:pt x="21616" y="17999"/>
                </a:lnTo>
                <a:lnTo>
                  <a:pt x="25185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09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138163" y="6079617"/>
            <a:ext cx="25185" cy="20825"/>
          </a:xfrm>
          <a:custGeom>
            <a:avLst/>
            <a:gdLst/>
            <a:ahLst/>
            <a:cxnLst/>
            <a:rect l="l" t="t" r="r" b="b"/>
            <a:pathLst>
              <a:path w="25185" h="20825">
                <a:moveTo>
                  <a:pt x="4509" y="1413"/>
                </a:moveTo>
                <a:lnTo>
                  <a:pt x="0" y="9433"/>
                </a:lnTo>
                <a:lnTo>
                  <a:pt x="2653" y="16476"/>
                </a:lnTo>
                <a:lnTo>
                  <a:pt x="9491" y="20825"/>
                </a:lnTo>
                <a:lnTo>
                  <a:pt x="17538" y="20764"/>
                </a:lnTo>
                <a:lnTo>
                  <a:pt x="21616" y="17999"/>
                </a:lnTo>
                <a:lnTo>
                  <a:pt x="25185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09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043906" y="6108838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18865" y="19583"/>
                </a:moveTo>
                <a:lnTo>
                  <a:pt x="24647" y="11823"/>
                </a:lnTo>
                <a:lnTo>
                  <a:pt x="22192" y="4749"/>
                </a:lnTo>
                <a:lnTo>
                  <a:pt x="16962" y="1632"/>
                </a:lnTo>
                <a:lnTo>
                  <a:pt x="16962" y="20686"/>
                </a:lnTo>
                <a:lnTo>
                  <a:pt x="18865" y="195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043906" y="6108838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18865" y="19583"/>
                </a:moveTo>
                <a:lnTo>
                  <a:pt x="24647" y="11823"/>
                </a:lnTo>
                <a:lnTo>
                  <a:pt x="22192" y="4749"/>
                </a:lnTo>
                <a:lnTo>
                  <a:pt x="16962" y="1632"/>
                </a:lnTo>
              </a:path>
              <a:path w="24647" h="21772">
                <a:moveTo>
                  <a:pt x="16962" y="20686"/>
                </a:moveTo>
                <a:lnTo>
                  <a:pt x="18865" y="195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090107" y="6025564"/>
            <a:ext cx="25964" cy="18069"/>
          </a:xfrm>
          <a:custGeom>
            <a:avLst/>
            <a:gdLst/>
            <a:ahLst/>
            <a:cxnLst/>
            <a:rect l="l" t="t" r="r" b="b"/>
            <a:pathLst>
              <a:path w="25964" h="18069">
                <a:moveTo>
                  <a:pt x="6975" y="381"/>
                </a:moveTo>
                <a:lnTo>
                  <a:pt x="4626" y="381"/>
                </a:lnTo>
                <a:lnTo>
                  <a:pt x="1944" y="2597"/>
                </a:lnTo>
                <a:lnTo>
                  <a:pt x="0" y="9506"/>
                </a:lnTo>
                <a:lnTo>
                  <a:pt x="4396" y="15436"/>
                </a:lnTo>
                <a:lnTo>
                  <a:pt x="12370" y="18069"/>
                </a:lnTo>
                <a:lnTo>
                  <a:pt x="21161" y="15087"/>
                </a:lnTo>
                <a:lnTo>
                  <a:pt x="25964" y="9459"/>
                </a:lnTo>
                <a:lnTo>
                  <a:pt x="24491" y="3236"/>
                </a:lnTo>
                <a:lnTo>
                  <a:pt x="16728" y="0"/>
                </a:lnTo>
                <a:lnTo>
                  <a:pt x="6975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090107" y="6025564"/>
            <a:ext cx="25964" cy="18069"/>
          </a:xfrm>
          <a:custGeom>
            <a:avLst/>
            <a:gdLst/>
            <a:ahLst/>
            <a:cxnLst/>
            <a:rect l="l" t="t" r="r" b="b"/>
            <a:pathLst>
              <a:path w="25964" h="18069">
                <a:moveTo>
                  <a:pt x="6975" y="381"/>
                </a:moveTo>
                <a:lnTo>
                  <a:pt x="16728" y="0"/>
                </a:lnTo>
                <a:lnTo>
                  <a:pt x="24491" y="3236"/>
                </a:lnTo>
                <a:lnTo>
                  <a:pt x="25964" y="9459"/>
                </a:lnTo>
                <a:lnTo>
                  <a:pt x="21161" y="15087"/>
                </a:lnTo>
                <a:lnTo>
                  <a:pt x="12370" y="18069"/>
                </a:lnTo>
                <a:lnTo>
                  <a:pt x="4396" y="15436"/>
                </a:lnTo>
                <a:lnTo>
                  <a:pt x="0" y="9506"/>
                </a:lnTo>
                <a:lnTo>
                  <a:pt x="1944" y="2597"/>
                </a:lnTo>
                <a:lnTo>
                  <a:pt x="4626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036776" y="6019299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25190" y="8850"/>
                </a:moveTo>
                <a:lnTo>
                  <a:pt x="24091" y="7450"/>
                </a:lnTo>
                <a:lnTo>
                  <a:pt x="24091" y="11673"/>
                </a:lnTo>
                <a:lnTo>
                  <a:pt x="25190" y="88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036776" y="6019299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25190" y="8850"/>
                </a:moveTo>
                <a:lnTo>
                  <a:pt x="24091" y="7450"/>
                </a:lnTo>
              </a:path>
              <a:path w="25190" h="20829">
                <a:moveTo>
                  <a:pt x="24091" y="11673"/>
                </a:moveTo>
                <a:lnTo>
                  <a:pt x="25190" y="8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075554" y="6077669"/>
            <a:ext cx="19060" cy="25047"/>
          </a:xfrm>
          <a:custGeom>
            <a:avLst/>
            <a:gdLst/>
            <a:ahLst/>
            <a:cxnLst/>
            <a:rect l="l" t="t" r="r" b="b"/>
            <a:pathLst>
              <a:path w="19060" h="25047">
                <a:moveTo>
                  <a:pt x="569" y="15780"/>
                </a:moveTo>
                <a:lnTo>
                  <a:pt x="0" y="18709"/>
                </a:lnTo>
                <a:lnTo>
                  <a:pt x="5518" y="25047"/>
                </a:lnTo>
                <a:lnTo>
                  <a:pt x="13054" y="23690"/>
                </a:lnTo>
                <a:lnTo>
                  <a:pt x="18828" y="16932"/>
                </a:lnTo>
                <a:lnTo>
                  <a:pt x="19060" y="7068"/>
                </a:lnTo>
                <a:lnTo>
                  <a:pt x="15597" y="1015"/>
                </a:lnTo>
                <a:lnTo>
                  <a:pt x="9132" y="0"/>
                </a:lnTo>
                <a:lnTo>
                  <a:pt x="3427" y="6280"/>
                </a:lnTo>
                <a:lnTo>
                  <a:pt x="569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075363" y="6077669"/>
            <a:ext cx="19253" cy="25047"/>
          </a:xfrm>
          <a:custGeom>
            <a:avLst/>
            <a:gdLst/>
            <a:ahLst/>
            <a:cxnLst/>
            <a:rect l="l" t="t" r="r" b="b"/>
            <a:pathLst>
              <a:path w="19253" h="25047">
                <a:moveTo>
                  <a:pt x="762" y="15780"/>
                </a:moveTo>
                <a:lnTo>
                  <a:pt x="3619" y="6280"/>
                </a:lnTo>
                <a:lnTo>
                  <a:pt x="9324" y="0"/>
                </a:lnTo>
                <a:lnTo>
                  <a:pt x="15789" y="1015"/>
                </a:lnTo>
                <a:lnTo>
                  <a:pt x="19253" y="7068"/>
                </a:lnTo>
                <a:lnTo>
                  <a:pt x="19020" y="16932"/>
                </a:lnTo>
                <a:lnTo>
                  <a:pt x="13246" y="23690"/>
                </a:lnTo>
                <a:lnTo>
                  <a:pt x="5710" y="25047"/>
                </a:lnTo>
                <a:lnTo>
                  <a:pt x="192" y="18709"/>
                </a:lnTo>
                <a:lnTo>
                  <a:pt x="0" y="180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495951" y="6216371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495951" y="6216371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401694" y="624559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401694" y="6245592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36339" y="6224123"/>
            <a:ext cx="26264" cy="25778"/>
          </a:xfrm>
          <a:custGeom>
            <a:avLst/>
            <a:gdLst/>
            <a:ahLst/>
            <a:cxnLst/>
            <a:rect l="l" t="t" r="r" b="b"/>
            <a:pathLst>
              <a:path w="26264" h="25778">
                <a:moveTo>
                  <a:pt x="26264" y="11098"/>
                </a:moveTo>
                <a:lnTo>
                  <a:pt x="23980" y="3772"/>
                </a:lnTo>
                <a:lnTo>
                  <a:pt x="17572" y="0"/>
                </a:lnTo>
                <a:lnTo>
                  <a:pt x="9081" y="1330"/>
                </a:lnTo>
                <a:lnTo>
                  <a:pt x="4464" y="4604"/>
                </a:lnTo>
                <a:lnTo>
                  <a:pt x="2432" y="3423"/>
                </a:lnTo>
                <a:lnTo>
                  <a:pt x="0" y="13089"/>
                </a:lnTo>
                <a:lnTo>
                  <a:pt x="2783" y="21145"/>
                </a:lnTo>
                <a:lnTo>
                  <a:pt x="8974" y="25778"/>
                </a:lnTo>
                <a:lnTo>
                  <a:pt x="16761" y="25175"/>
                </a:lnTo>
                <a:lnTo>
                  <a:pt x="22384" y="20428"/>
                </a:lnTo>
                <a:lnTo>
                  <a:pt x="26264" y="110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336339" y="6224123"/>
            <a:ext cx="26264" cy="25778"/>
          </a:xfrm>
          <a:custGeom>
            <a:avLst/>
            <a:gdLst/>
            <a:ahLst/>
            <a:cxnLst/>
            <a:rect l="l" t="t" r="r" b="b"/>
            <a:pathLst>
              <a:path w="26264" h="25778">
                <a:moveTo>
                  <a:pt x="2432" y="3423"/>
                </a:moveTo>
                <a:lnTo>
                  <a:pt x="0" y="13089"/>
                </a:lnTo>
                <a:lnTo>
                  <a:pt x="2783" y="21145"/>
                </a:lnTo>
                <a:lnTo>
                  <a:pt x="8974" y="25778"/>
                </a:lnTo>
                <a:lnTo>
                  <a:pt x="16761" y="25175"/>
                </a:lnTo>
                <a:lnTo>
                  <a:pt x="22384" y="20428"/>
                </a:lnTo>
                <a:lnTo>
                  <a:pt x="26264" y="11098"/>
                </a:lnTo>
                <a:lnTo>
                  <a:pt x="23980" y="3772"/>
                </a:lnTo>
                <a:lnTo>
                  <a:pt x="17572" y="0"/>
                </a:lnTo>
                <a:lnTo>
                  <a:pt x="9081" y="1330"/>
                </a:lnTo>
                <a:lnTo>
                  <a:pt x="4464" y="46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498046" y="6173882"/>
            <a:ext cx="25965" cy="18080"/>
          </a:xfrm>
          <a:custGeom>
            <a:avLst/>
            <a:gdLst/>
            <a:ahLst/>
            <a:cxnLst/>
            <a:rect l="l" t="t" r="r" b="b"/>
            <a:pathLst>
              <a:path w="25965" h="18080">
                <a:moveTo>
                  <a:pt x="6975" y="381"/>
                </a:moveTo>
                <a:lnTo>
                  <a:pt x="4625" y="381"/>
                </a:lnTo>
                <a:lnTo>
                  <a:pt x="1940" y="2601"/>
                </a:lnTo>
                <a:lnTo>
                  <a:pt x="0" y="9512"/>
                </a:lnTo>
                <a:lnTo>
                  <a:pt x="4397" y="15444"/>
                </a:lnTo>
                <a:lnTo>
                  <a:pt x="12371" y="18080"/>
                </a:lnTo>
                <a:lnTo>
                  <a:pt x="21161" y="15100"/>
                </a:lnTo>
                <a:lnTo>
                  <a:pt x="25965" y="9463"/>
                </a:lnTo>
                <a:lnTo>
                  <a:pt x="24489" y="3237"/>
                </a:lnTo>
                <a:lnTo>
                  <a:pt x="16726" y="0"/>
                </a:lnTo>
                <a:lnTo>
                  <a:pt x="6975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498046" y="6173882"/>
            <a:ext cx="25965" cy="18080"/>
          </a:xfrm>
          <a:custGeom>
            <a:avLst/>
            <a:gdLst/>
            <a:ahLst/>
            <a:cxnLst/>
            <a:rect l="l" t="t" r="r" b="b"/>
            <a:pathLst>
              <a:path w="25965" h="18080">
                <a:moveTo>
                  <a:pt x="6975" y="381"/>
                </a:moveTo>
                <a:lnTo>
                  <a:pt x="16726" y="0"/>
                </a:lnTo>
                <a:lnTo>
                  <a:pt x="24489" y="3237"/>
                </a:lnTo>
                <a:lnTo>
                  <a:pt x="25965" y="9463"/>
                </a:lnTo>
                <a:lnTo>
                  <a:pt x="21161" y="15100"/>
                </a:lnTo>
                <a:lnTo>
                  <a:pt x="12371" y="18080"/>
                </a:lnTo>
                <a:lnTo>
                  <a:pt x="4397" y="15444"/>
                </a:lnTo>
                <a:lnTo>
                  <a:pt x="0" y="9512"/>
                </a:lnTo>
                <a:lnTo>
                  <a:pt x="1940" y="2601"/>
                </a:lnTo>
                <a:lnTo>
                  <a:pt x="4625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94566" y="6156053"/>
            <a:ext cx="25185" cy="20830"/>
          </a:xfrm>
          <a:custGeom>
            <a:avLst/>
            <a:gdLst/>
            <a:ahLst/>
            <a:cxnLst/>
            <a:rect l="l" t="t" r="r" b="b"/>
            <a:pathLst>
              <a:path w="25185" h="20830">
                <a:moveTo>
                  <a:pt x="4509" y="1412"/>
                </a:moveTo>
                <a:lnTo>
                  <a:pt x="0" y="9436"/>
                </a:lnTo>
                <a:lnTo>
                  <a:pt x="2650" y="16480"/>
                </a:lnTo>
                <a:lnTo>
                  <a:pt x="9484" y="20830"/>
                </a:lnTo>
                <a:lnTo>
                  <a:pt x="17530" y="20770"/>
                </a:lnTo>
                <a:lnTo>
                  <a:pt x="21616" y="17998"/>
                </a:lnTo>
                <a:lnTo>
                  <a:pt x="25185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94566" y="6156053"/>
            <a:ext cx="25185" cy="20830"/>
          </a:xfrm>
          <a:custGeom>
            <a:avLst/>
            <a:gdLst/>
            <a:ahLst/>
            <a:cxnLst/>
            <a:rect l="l" t="t" r="r" b="b"/>
            <a:pathLst>
              <a:path w="25185" h="20830">
                <a:moveTo>
                  <a:pt x="4509" y="1412"/>
                </a:moveTo>
                <a:lnTo>
                  <a:pt x="0" y="9436"/>
                </a:lnTo>
                <a:lnTo>
                  <a:pt x="2650" y="16480"/>
                </a:lnTo>
                <a:lnTo>
                  <a:pt x="9484" y="20830"/>
                </a:lnTo>
                <a:lnTo>
                  <a:pt x="17530" y="20770"/>
                </a:lnTo>
                <a:lnTo>
                  <a:pt x="21616" y="17998"/>
                </a:lnTo>
                <a:lnTo>
                  <a:pt x="25185" y="8852"/>
                </a:lnTo>
                <a:lnTo>
                  <a:pt x="20255" y="2562"/>
                </a:lnTo>
                <a:lnTo>
                  <a:pt x="11496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70261" y="6175509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70261" y="6175509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424338" y="6205421"/>
            <a:ext cx="19063" cy="25047"/>
          </a:xfrm>
          <a:custGeom>
            <a:avLst/>
            <a:gdLst/>
            <a:ahLst/>
            <a:cxnLst/>
            <a:rect l="l" t="t" r="r" b="b"/>
            <a:pathLst>
              <a:path w="19063" h="25047">
                <a:moveTo>
                  <a:pt x="572" y="15780"/>
                </a:moveTo>
                <a:lnTo>
                  <a:pt x="0" y="18701"/>
                </a:lnTo>
                <a:lnTo>
                  <a:pt x="5516" y="25047"/>
                </a:lnTo>
                <a:lnTo>
                  <a:pt x="13054" y="23694"/>
                </a:lnTo>
                <a:lnTo>
                  <a:pt x="18830" y="16940"/>
                </a:lnTo>
                <a:lnTo>
                  <a:pt x="19063" y="7081"/>
                </a:lnTo>
                <a:lnTo>
                  <a:pt x="15595" y="1017"/>
                </a:lnTo>
                <a:lnTo>
                  <a:pt x="9131" y="0"/>
                </a:lnTo>
                <a:lnTo>
                  <a:pt x="3428" y="6277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424148" y="6205421"/>
            <a:ext cx="19253" cy="25047"/>
          </a:xfrm>
          <a:custGeom>
            <a:avLst/>
            <a:gdLst/>
            <a:ahLst/>
            <a:cxnLst/>
            <a:rect l="l" t="t" r="r" b="b"/>
            <a:pathLst>
              <a:path w="19253" h="25047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0" y="16940"/>
                </a:lnTo>
                <a:lnTo>
                  <a:pt x="13243" y="23694"/>
                </a:lnTo>
                <a:lnTo>
                  <a:pt x="5706" y="25047"/>
                </a:lnTo>
                <a:lnTo>
                  <a:pt x="189" y="18701"/>
                </a:lnTo>
                <a:lnTo>
                  <a:pt x="0" y="1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14436" y="6405422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414436" y="6405422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307324" y="640378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307324" y="640378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255351" y="6425783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2603" y="7053"/>
                </a:moveTo>
                <a:lnTo>
                  <a:pt x="380" y="6304"/>
                </a:ln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255351" y="6425783"/>
            <a:ext cx="25209" cy="26989"/>
          </a:xfrm>
          <a:custGeom>
            <a:avLst/>
            <a:gdLst/>
            <a:ahLst/>
            <a:cxnLst/>
            <a:rect l="l" t="t" r="r" b="b"/>
            <a:pathLst>
              <a:path w="25209" h="26989">
                <a:moveTo>
                  <a:pt x="380" y="6304"/>
                </a:moveTo>
                <a:lnTo>
                  <a:pt x="0" y="16622"/>
                </a:lnTo>
                <a:lnTo>
                  <a:pt x="4722" y="24052"/>
                </a:lnTo>
                <a:lnTo>
                  <a:pt x="12142" y="26989"/>
                </a:lnTo>
                <a:lnTo>
                  <a:pt x="19854" y="23830"/>
                </a:lnTo>
                <a:lnTo>
                  <a:pt x="23291" y="19029"/>
                </a:lnTo>
                <a:lnTo>
                  <a:pt x="25209" y="8830"/>
                </a:lnTo>
                <a:lnTo>
                  <a:pt x="21169" y="2077"/>
                </a:lnTo>
                <a:lnTo>
                  <a:pt x="13724" y="0"/>
                </a:lnTo>
                <a:lnTo>
                  <a:pt x="5423" y="3832"/>
                </a:lnTo>
                <a:lnTo>
                  <a:pt x="2603" y="7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366382" y="6351365"/>
            <a:ext cx="25965" cy="18079"/>
          </a:xfrm>
          <a:custGeom>
            <a:avLst/>
            <a:gdLst/>
            <a:ahLst/>
            <a:cxnLst/>
            <a:rect l="l" t="t" r="r" b="b"/>
            <a:pathLst>
              <a:path w="25965" h="18079">
                <a:moveTo>
                  <a:pt x="6975" y="379"/>
                </a:moveTo>
                <a:lnTo>
                  <a:pt x="4625" y="379"/>
                </a:lnTo>
                <a:lnTo>
                  <a:pt x="1940" y="2601"/>
                </a:lnTo>
                <a:lnTo>
                  <a:pt x="0" y="9515"/>
                </a:lnTo>
                <a:lnTo>
                  <a:pt x="4397" y="15447"/>
                </a:lnTo>
                <a:lnTo>
                  <a:pt x="12371" y="18079"/>
                </a:lnTo>
                <a:lnTo>
                  <a:pt x="21161" y="15098"/>
                </a:lnTo>
                <a:lnTo>
                  <a:pt x="25965" y="9466"/>
                </a:lnTo>
                <a:lnTo>
                  <a:pt x="24489" y="3240"/>
                </a:lnTo>
                <a:lnTo>
                  <a:pt x="16726" y="0"/>
                </a:lnTo>
                <a:lnTo>
                  <a:pt x="6975" y="3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366382" y="6351365"/>
            <a:ext cx="25965" cy="18079"/>
          </a:xfrm>
          <a:custGeom>
            <a:avLst/>
            <a:gdLst/>
            <a:ahLst/>
            <a:cxnLst/>
            <a:rect l="l" t="t" r="r" b="b"/>
            <a:pathLst>
              <a:path w="25965" h="18079">
                <a:moveTo>
                  <a:pt x="6975" y="379"/>
                </a:moveTo>
                <a:lnTo>
                  <a:pt x="16726" y="0"/>
                </a:lnTo>
                <a:lnTo>
                  <a:pt x="24489" y="3240"/>
                </a:lnTo>
                <a:lnTo>
                  <a:pt x="25965" y="9466"/>
                </a:lnTo>
                <a:lnTo>
                  <a:pt x="21161" y="15098"/>
                </a:lnTo>
                <a:lnTo>
                  <a:pt x="12371" y="18079"/>
                </a:lnTo>
                <a:lnTo>
                  <a:pt x="4397" y="15447"/>
                </a:lnTo>
                <a:lnTo>
                  <a:pt x="0" y="9515"/>
                </a:lnTo>
                <a:lnTo>
                  <a:pt x="1940" y="2601"/>
                </a:lnTo>
                <a:lnTo>
                  <a:pt x="4625" y="3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313046" y="6345104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313046" y="6345104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266240" y="6342063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266240" y="6342063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351827" y="6403474"/>
            <a:ext cx="19063" cy="25047"/>
          </a:xfrm>
          <a:custGeom>
            <a:avLst/>
            <a:gdLst/>
            <a:ahLst/>
            <a:cxnLst/>
            <a:rect l="l" t="t" r="r" b="b"/>
            <a:pathLst>
              <a:path w="19063" h="25047">
                <a:moveTo>
                  <a:pt x="572" y="15780"/>
                </a:moveTo>
                <a:lnTo>
                  <a:pt x="0" y="18701"/>
                </a:lnTo>
                <a:lnTo>
                  <a:pt x="5516" y="25047"/>
                </a:lnTo>
                <a:lnTo>
                  <a:pt x="13054" y="23694"/>
                </a:lnTo>
                <a:lnTo>
                  <a:pt x="18830" y="16940"/>
                </a:lnTo>
                <a:lnTo>
                  <a:pt x="19063" y="7081"/>
                </a:lnTo>
                <a:lnTo>
                  <a:pt x="15595" y="1017"/>
                </a:lnTo>
                <a:lnTo>
                  <a:pt x="9131" y="0"/>
                </a:lnTo>
                <a:lnTo>
                  <a:pt x="3428" y="6277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351637" y="6403474"/>
            <a:ext cx="19253" cy="25047"/>
          </a:xfrm>
          <a:custGeom>
            <a:avLst/>
            <a:gdLst/>
            <a:ahLst/>
            <a:cxnLst/>
            <a:rect l="l" t="t" r="r" b="b"/>
            <a:pathLst>
              <a:path w="19253" h="25047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0" y="16940"/>
                </a:lnTo>
                <a:lnTo>
                  <a:pt x="13243" y="23694"/>
                </a:lnTo>
                <a:lnTo>
                  <a:pt x="5706" y="25047"/>
                </a:lnTo>
                <a:lnTo>
                  <a:pt x="189" y="18701"/>
                </a:lnTo>
                <a:lnTo>
                  <a:pt x="0" y="1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741916" y="6375733"/>
            <a:ext cx="28029" cy="29427"/>
          </a:xfrm>
          <a:custGeom>
            <a:avLst/>
            <a:gdLst/>
            <a:ahLst/>
            <a:cxnLst/>
            <a:rect l="l" t="t" r="r" b="b"/>
            <a:pathLst>
              <a:path w="28029" h="29427">
                <a:moveTo>
                  <a:pt x="0" y="19426"/>
                </a:moveTo>
                <a:lnTo>
                  <a:pt x="859" y="24935"/>
                </a:lnTo>
                <a:lnTo>
                  <a:pt x="3653" y="28172"/>
                </a:lnTo>
                <a:lnTo>
                  <a:pt x="7791" y="29427"/>
                </a:lnTo>
                <a:lnTo>
                  <a:pt x="12685" y="28988"/>
                </a:lnTo>
                <a:lnTo>
                  <a:pt x="17745" y="27146"/>
                </a:lnTo>
                <a:lnTo>
                  <a:pt x="22382" y="24191"/>
                </a:lnTo>
                <a:lnTo>
                  <a:pt x="26006" y="20413"/>
                </a:lnTo>
                <a:lnTo>
                  <a:pt x="28029" y="16101"/>
                </a:lnTo>
                <a:lnTo>
                  <a:pt x="27860" y="11545"/>
                </a:lnTo>
                <a:lnTo>
                  <a:pt x="24910" y="7036"/>
                </a:lnTo>
                <a:lnTo>
                  <a:pt x="18590" y="2863"/>
                </a:lnTo>
                <a:lnTo>
                  <a:pt x="10846" y="0"/>
                </a:lnTo>
                <a:lnTo>
                  <a:pt x="8928" y="4406"/>
                </a:lnTo>
                <a:lnTo>
                  <a:pt x="2222" y="6476"/>
                </a:lnTo>
                <a:lnTo>
                  <a:pt x="1664" y="11353"/>
                </a:lnTo>
                <a:lnTo>
                  <a:pt x="0" y="19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741916" y="6375733"/>
            <a:ext cx="28029" cy="29427"/>
          </a:xfrm>
          <a:custGeom>
            <a:avLst/>
            <a:gdLst/>
            <a:ahLst/>
            <a:cxnLst/>
            <a:rect l="l" t="t" r="r" b="b"/>
            <a:pathLst>
              <a:path w="28029" h="29427">
                <a:moveTo>
                  <a:pt x="1664" y="11353"/>
                </a:moveTo>
                <a:lnTo>
                  <a:pt x="0" y="19426"/>
                </a:lnTo>
                <a:lnTo>
                  <a:pt x="859" y="24935"/>
                </a:lnTo>
                <a:lnTo>
                  <a:pt x="3653" y="28172"/>
                </a:lnTo>
                <a:lnTo>
                  <a:pt x="7791" y="29427"/>
                </a:lnTo>
                <a:lnTo>
                  <a:pt x="12685" y="28988"/>
                </a:lnTo>
                <a:lnTo>
                  <a:pt x="17745" y="27146"/>
                </a:lnTo>
                <a:lnTo>
                  <a:pt x="22382" y="24191"/>
                </a:lnTo>
                <a:lnTo>
                  <a:pt x="26006" y="20413"/>
                </a:lnTo>
                <a:lnTo>
                  <a:pt x="28029" y="16101"/>
                </a:lnTo>
                <a:lnTo>
                  <a:pt x="27860" y="11545"/>
                </a:lnTo>
                <a:lnTo>
                  <a:pt x="24910" y="7036"/>
                </a:lnTo>
                <a:lnTo>
                  <a:pt x="18590" y="2863"/>
                </a:lnTo>
                <a:lnTo>
                  <a:pt x="10846" y="0"/>
                </a:lnTo>
                <a:lnTo>
                  <a:pt x="8928" y="4406"/>
                </a:lnTo>
                <a:lnTo>
                  <a:pt x="2222" y="6476"/>
                </a:lnTo>
                <a:lnTo>
                  <a:pt x="1664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070020" y="5733861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2603" y="7059"/>
                </a:moveTo>
                <a:lnTo>
                  <a:pt x="381" y="6297"/>
                </a:ln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070020" y="5733861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381" y="6297"/>
                </a:move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171822" y="5721962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171822" y="5721962"/>
            <a:ext cx="23126" cy="23230"/>
          </a:xfrm>
          <a:custGeom>
            <a:avLst/>
            <a:gdLst/>
            <a:ahLst/>
            <a:cxnLst/>
            <a:rect l="l" t="t" r="r" b="b"/>
            <a:pathLst>
              <a:path w="23126" h="23230">
                <a:moveTo>
                  <a:pt x="0" y="15414"/>
                </a:moveTo>
                <a:lnTo>
                  <a:pt x="7578" y="22964"/>
                </a:lnTo>
                <a:lnTo>
                  <a:pt x="16539" y="23230"/>
                </a:lnTo>
                <a:lnTo>
                  <a:pt x="22858" y="17325"/>
                </a:lnTo>
                <a:lnTo>
                  <a:pt x="23126" y="8226"/>
                </a:lnTo>
                <a:lnTo>
                  <a:pt x="17103" y="0"/>
                </a:lnTo>
                <a:lnTo>
                  <a:pt x="8999" y="867"/>
                </a:lnTo>
                <a:lnTo>
                  <a:pt x="2196" y="7975"/>
                </a:lnTo>
                <a:lnTo>
                  <a:pt x="0" y="15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286174" y="5751850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286174" y="5751850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200235" y="5785695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0" y="19425"/>
                </a:move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200235" y="5785695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1666" y="11353"/>
                </a:moveTo>
                <a:lnTo>
                  <a:pt x="0" y="19425"/>
                </a:ln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370165" y="6471909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7960" y="23355"/>
                </a:move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28"/>
                </a:ln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370165" y="6471909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15460" y="1028"/>
                </a:move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149996" y="6661645"/>
            <a:ext cx="29163" cy="27578"/>
          </a:xfrm>
          <a:custGeom>
            <a:avLst/>
            <a:gdLst/>
            <a:ahLst/>
            <a:cxnLst/>
            <a:rect l="l" t="t" r="r" b="b"/>
            <a:pathLst>
              <a:path w="29163" h="27578">
                <a:moveTo>
                  <a:pt x="7960" y="23368"/>
                </a:moveTo>
                <a:lnTo>
                  <a:pt x="12998" y="26381"/>
                </a:lnTo>
                <a:lnTo>
                  <a:pt x="18221" y="27578"/>
                </a:lnTo>
                <a:lnTo>
                  <a:pt x="23025" y="26354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  <a:lnTo>
                  <a:pt x="6697" y="2241"/>
                </a:lnTo>
                <a:lnTo>
                  <a:pt x="1745" y="5257"/>
                </a:lnTo>
                <a:lnTo>
                  <a:pt x="0" y="9483"/>
                </a:lnTo>
                <a:lnTo>
                  <a:pt x="857" y="14314"/>
                </a:lnTo>
                <a:lnTo>
                  <a:pt x="3712" y="19144"/>
                </a:lnTo>
                <a:lnTo>
                  <a:pt x="7960" y="233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149996" y="6661645"/>
            <a:ext cx="29163" cy="27578"/>
          </a:xfrm>
          <a:custGeom>
            <a:avLst/>
            <a:gdLst/>
            <a:ahLst/>
            <a:cxnLst/>
            <a:rect l="l" t="t" r="r" b="b"/>
            <a:pathLst>
              <a:path w="29163" h="27578">
                <a:moveTo>
                  <a:pt x="15460" y="1041"/>
                </a:moveTo>
                <a:lnTo>
                  <a:pt x="6697" y="2241"/>
                </a:lnTo>
                <a:lnTo>
                  <a:pt x="1745" y="5257"/>
                </a:lnTo>
                <a:lnTo>
                  <a:pt x="0" y="9483"/>
                </a:lnTo>
                <a:lnTo>
                  <a:pt x="857" y="14314"/>
                </a:lnTo>
                <a:lnTo>
                  <a:pt x="3712" y="19144"/>
                </a:lnTo>
                <a:lnTo>
                  <a:pt x="7960" y="23368"/>
                </a:lnTo>
                <a:lnTo>
                  <a:pt x="12998" y="26381"/>
                </a:lnTo>
                <a:lnTo>
                  <a:pt x="18221" y="27578"/>
                </a:lnTo>
                <a:lnTo>
                  <a:pt x="23025" y="26354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366704" y="6699093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366704" y="6699093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039607" y="6640655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039607" y="6640655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640839" y="6643367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640839" y="6643367"/>
            <a:ext cx="24647" cy="21770"/>
          </a:xfrm>
          <a:custGeom>
            <a:avLst/>
            <a:gdLst/>
            <a:ahLst/>
            <a:cxnLst/>
            <a:rect l="l" t="t" r="r" b="b"/>
            <a:pathLst>
              <a:path w="24647" h="21770">
                <a:moveTo>
                  <a:pt x="4616" y="0"/>
                </a:moveTo>
                <a:lnTo>
                  <a:pt x="0" y="8702"/>
                </a:lnTo>
                <a:lnTo>
                  <a:pt x="1606" y="16819"/>
                </a:lnTo>
                <a:lnTo>
                  <a:pt x="7680" y="21770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48681" y="6706011"/>
            <a:ext cx="29158" cy="27572"/>
          </a:xfrm>
          <a:custGeom>
            <a:avLst/>
            <a:gdLst/>
            <a:ahLst/>
            <a:cxnLst/>
            <a:rect l="l" t="t" r="r" b="b"/>
            <a:pathLst>
              <a:path w="29158" h="27572">
                <a:moveTo>
                  <a:pt x="7961" y="23363"/>
                </a:moveTo>
                <a:lnTo>
                  <a:pt x="12999" y="26376"/>
                </a:lnTo>
                <a:lnTo>
                  <a:pt x="18221" y="27572"/>
                </a:lnTo>
                <a:lnTo>
                  <a:pt x="23023" y="26345"/>
                </a:lnTo>
                <a:lnTo>
                  <a:pt x="26801" y="22090"/>
                </a:lnTo>
                <a:lnTo>
                  <a:pt x="28951" y="14202"/>
                </a:lnTo>
                <a:lnTo>
                  <a:pt x="29158" y="6070"/>
                </a:lnTo>
                <a:lnTo>
                  <a:pt x="24383" y="5689"/>
                </a:lnTo>
                <a:lnTo>
                  <a:pt x="20268" y="0"/>
                </a:lnTo>
                <a:lnTo>
                  <a:pt x="15455" y="1041"/>
                </a:lnTo>
                <a:lnTo>
                  <a:pt x="6694" y="2239"/>
                </a:lnTo>
                <a:lnTo>
                  <a:pt x="1744" y="5253"/>
                </a:lnTo>
                <a:lnTo>
                  <a:pt x="0" y="9478"/>
                </a:lnTo>
                <a:lnTo>
                  <a:pt x="857" y="14309"/>
                </a:lnTo>
                <a:lnTo>
                  <a:pt x="3713" y="19139"/>
                </a:lnTo>
                <a:lnTo>
                  <a:pt x="7961" y="2336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048681" y="6706011"/>
            <a:ext cx="29158" cy="27572"/>
          </a:xfrm>
          <a:custGeom>
            <a:avLst/>
            <a:gdLst/>
            <a:ahLst/>
            <a:cxnLst/>
            <a:rect l="l" t="t" r="r" b="b"/>
            <a:pathLst>
              <a:path w="29158" h="27572">
                <a:moveTo>
                  <a:pt x="15455" y="1041"/>
                </a:moveTo>
                <a:lnTo>
                  <a:pt x="6694" y="2239"/>
                </a:lnTo>
                <a:lnTo>
                  <a:pt x="1744" y="5253"/>
                </a:lnTo>
                <a:lnTo>
                  <a:pt x="0" y="9478"/>
                </a:lnTo>
                <a:lnTo>
                  <a:pt x="857" y="14309"/>
                </a:lnTo>
                <a:lnTo>
                  <a:pt x="3713" y="19139"/>
                </a:lnTo>
                <a:lnTo>
                  <a:pt x="7961" y="23363"/>
                </a:lnTo>
                <a:lnTo>
                  <a:pt x="12999" y="26376"/>
                </a:lnTo>
                <a:lnTo>
                  <a:pt x="18221" y="27572"/>
                </a:lnTo>
                <a:lnTo>
                  <a:pt x="23023" y="26345"/>
                </a:lnTo>
                <a:lnTo>
                  <a:pt x="26801" y="22090"/>
                </a:lnTo>
                <a:lnTo>
                  <a:pt x="28951" y="14202"/>
                </a:lnTo>
                <a:lnTo>
                  <a:pt x="29158" y="6070"/>
                </a:lnTo>
                <a:lnTo>
                  <a:pt x="24383" y="5689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787587" y="6690832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7960" y="23355"/>
                </a:move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28"/>
                </a:ln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787587" y="6690832"/>
            <a:ext cx="29163" cy="27566"/>
          </a:xfrm>
          <a:custGeom>
            <a:avLst/>
            <a:gdLst/>
            <a:ahLst/>
            <a:cxnLst/>
            <a:rect l="l" t="t" r="r" b="b"/>
            <a:pathLst>
              <a:path w="29163" h="27566">
                <a:moveTo>
                  <a:pt x="15460" y="1028"/>
                </a:moveTo>
                <a:lnTo>
                  <a:pt x="6697" y="2229"/>
                </a:lnTo>
                <a:lnTo>
                  <a:pt x="1745" y="5245"/>
                </a:lnTo>
                <a:lnTo>
                  <a:pt x="0" y="9470"/>
                </a:lnTo>
                <a:lnTo>
                  <a:pt x="857" y="14301"/>
                </a:lnTo>
                <a:lnTo>
                  <a:pt x="3712" y="19131"/>
                </a:lnTo>
                <a:lnTo>
                  <a:pt x="7960" y="23355"/>
                </a:lnTo>
                <a:lnTo>
                  <a:pt x="12998" y="26369"/>
                </a:lnTo>
                <a:lnTo>
                  <a:pt x="18221" y="27566"/>
                </a:lnTo>
                <a:lnTo>
                  <a:pt x="23025" y="26341"/>
                </a:lnTo>
                <a:lnTo>
                  <a:pt x="26804" y="22090"/>
                </a:lnTo>
                <a:lnTo>
                  <a:pt x="28956" y="14206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15536" y="6658168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415536" y="6658168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203567" y="6706708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2603" y="7059"/>
                </a:moveTo>
                <a:lnTo>
                  <a:pt x="381" y="6297"/>
                </a:ln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03567" y="6706708"/>
            <a:ext cx="25210" cy="26991"/>
          </a:xfrm>
          <a:custGeom>
            <a:avLst/>
            <a:gdLst/>
            <a:ahLst/>
            <a:cxnLst/>
            <a:rect l="l" t="t" r="r" b="b"/>
            <a:pathLst>
              <a:path w="25210" h="26991">
                <a:moveTo>
                  <a:pt x="381" y="6297"/>
                </a:moveTo>
                <a:lnTo>
                  <a:pt x="0" y="16616"/>
                </a:lnTo>
                <a:lnTo>
                  <a:pt x="4720" y="24049"/>
                </a:lnTo>
                <a:lnTo>
                  <a:pt x="12138" y="26991"/>
                </a:lnTo>
                <a:lnTo>
                  <a:pt x="19849" y="23841"/>
                </a:lnTo>
                <a:lnTo>
                  <a:pt x="23292" y="19035"/>
                </a:lnTo>
                <a:lnTo>
                  <a:pt x="25210" y="8838"/>
                </a:lnTo>
                <a:lnTo>
                  <a:pt x="21174" y="2082"/>
                </a:lnTo>
                <a:lnTo>
                  <a:pt x="13733" y="0"/>
                </a:lnTo>
                <a:lnTo>
                  <a:pt x="5434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465771" y="6661552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9"/>
                </a:moveTo>
                <a:lnTo>
                  <a:pt x="380" y="6297"/>
                </a:ln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465771" y="6661552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297"/>
                </a:move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535099" y="6702029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535099" y="6702029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509766" y="6646149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509766" y="6646149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277328" y="6597163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277328" y="6597163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302337" y="6689119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302337" y="6689119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99734" y="6751826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699734" y="6751826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727175" y="6701865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727175" y="6701865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790710" y="6640437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0" y="19425"/>
                </a:move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790710" y="6640437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1666" y="11353"/>
                </a:moveTo>
                <a:lnTo>
                  <a:pt x="0" y="19425"/>
                </a:ln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689222" y="6582423"/>
            <a:ext cx="28023" cy="29439"/>
          </a:xfrm>
          <a:custGeom>
            <a:avLst/>
            <a:gdLst/>
            <a:ahLst/>
            <a:cxnLst/>
            <a:rect l="l" t="t" r="r" b="b"/>
            <a:pathLst>
              <a:path w="28023" h="29439">
                <a:moveTo>
                  <a:pt x="0" y="19438"/>
                </a:moveTo>
                <a:lnTo>
                  <a:pt x="857" y="24948"/>
                </a:lnTo>
                <a:lnTo>
                  <a:pt x="3648" y="28185"/>
                </a:lnTo>
                <a:lnTo>
                  <a:pt x="7785" y="29439"/>
                </a:lnTo>
                <a:lnTo>
                  <a:pt x="12678" y="29000"/>
                </a:lnTo>
                <a:lnTo>
                  <a:pt x="17737" y="27158"/>
                </a:lnTo>
                <a:lnTo>
                  <a:pt x="22374" y="24203"/>
                </a:lnTo>
                <a:lnTo>
                  <a:pt x="25999" y="20424"/>
                </a:lnTo>
                <a:lnTo>
                  <a:pt x="28023" y="16111"/>
                </a:lnTo>
                <a:lnTo>
                  <a:pt x="27856" y="11554"/>
                </a:lnTo>
                <a:lnTo>
                  <a:pt x="24910" y="7043"/>
                </a:lnTo>
                <a:lnTo>
                  <a:pt x="18595" y="2867"/>
                </a:lnTo>
                <a:lnTo>
                  <a:pt x="10848" y="0"/>
                </a:lnTo>
                <a:lnTo>
                  <a:pt x="8931" y="4406"/>
                </a:lnTo>
                <a:lnTo>
                  <a:pt x="2225" y="6477"/>
                </a:lnTo>
                <a:lnTo>
                  <a:pt x="1666" y="11366"/>
                </a:lnTo>
                <a:lnTo>
                  <a:pt x="0" y="194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689222" y="6582423"/>
            <a:ext cx="28023" cy="29439"/>
          </a:xfrm>
          <a:custGeom>
            <a:avLst/>
            <a:gdLst/>
            <a:ahLst/>
            <a:cxnLst/>
            <a:rect l="l" t="t" r="r" b="b"/>
            <a:pathLst>
              <a:path w="28023" h="29439">
                <a:moveTo>
                  <a:pt x="1666" y="11366"/>
                </a:moveTo>
                <a:lnTo>
                  <a:pt x="0" y="19438"/>
                </a:lnTo>
                <a:lnTo>
                  <a:pt x="857" y="24948"/>
                </a:lnTo>
                <a:lnTo>
                  <a:pt x="3648" y="28185"/>
                </a:lnTo>
                <a:lnTo>
                  <a:pt x="7785" y="29439"/>
                </a:lnTo>
                <a:lnTo>
                  <a:pt x="12678" y="29000"/>
                </a:lnTo>
                <a:lnTo>
                  <a:pt x="17737" y="27158"/>
                </a:lnTo>
                <a:lnTo>
                  <a:pt x="22374" y="24203"/>
                </a:lnTo>
                <a:lnTo>
                  <a:pt x="25999" y="20424"/>
                </a:lnTo>
                <a:lnTo>
                  <a:pt x="28023" y="16111"/>
                </a:lnTo>
                <a:lnTo>
                  <a:pt x="27856" y="11554"/>
                </a:lnTo>
                <a:lnTo>
                  <a:pt x="24910" y="7043"/>
                </a:lnTo>
                <a:lnTo>
                  <a:pt x="18595" y="2867"/>
                </a:lnTo>
                <a:lnTo>
                  <a:pt x="10848" y="0"/>
                </a:lnTo>
                <a:lnTo>
                  <a:pt x="8931" y="4406"/>
                </a:lnTo>
                <a:lnTo>
                  <a:pt x="2225" y="6477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799914" y="6981569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7963" y="23371"/>
                </a:move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799914" y="6981569"/>
            <a:ext cx="29158" cy="27578"/>
          </a:xfrm>
          <a:custGeom>
            <a:avLst/>
            <a:gdLst/>
            <a:ahLst/>
            <a:cxnLst/>
            <a:rect l="l" t="t" r="r" b="b"/>
            <a:pathLst>
              <a:path w="29158" h="27578">
                <a:moveTo>
                  <a:pt x="15455" y="1041"/>
                </a:moveTo>
                <a:lnTo>
                  <a:pt x="6694" y="2242"/>
                </a:lnTo>
                <a:lnTo>
                  <a:pt x="1743" y="5258"/>
                </a:lnTo>
                <a:lnTo>
                  <a:pt x="0" y="9485"/>
                </a:lnTo>
                <a:lnTo>
                  <a:pt x="858" y="14316"/>
                </a:lnTo>
                <a:lnTo>
                  <a:pt x="3714" y="19147"/>
                </a:lnTo>
                <a:lnTo>
                  <a:pt x="7963" y="23371"/>
                </a:lnTo>
                <a:lnTo>
                  <a:pt x="13001" y="26383"/>
                </a:lnTo>
                <a:lnTo>
                  <a:pt x="18223" y="27578"/>
                </a:lnTo>
                <a:lnTo>
                  <a:pt x="23026" y="26351"/>
                </a:lnTo>
                <a:lnTo>
                  <a:pt x="26803" y="22095"/>
                </a:lnTo>
                <a:lnTo>
                  <a:pt x="28952" y="14206"/>
                </a:lnTo>
                <a:lnTo>
                  <a:pt x="29158" y="6083"/>
                </a:lnTo>
                <a:lnTo>
                  <a:pt x="24383" y="5676"/>
                </a:lnTo>
                <a:lnTo>
                  <a:pt x="20268" y="0"/>
                </a:lnTo>
                <a:lnTo>
                  <a:pt x="15455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535769" y="6929229"/>
            <a:ext cx="29169" cy="27566"/>
          </a:xfrm>
          <a:custGeom>
            <a:avLst/>
            <a:gdLst/>
            <a:ahLst/>
            <a:cxnLst/>
            <a:rect l="l" t="t" r="r" b="b"/>
            <a:pathLst>
              <a:path w="29169" h="27566">
                <a:moveTo>
                  <a:pt x="7966" y="23357"/>
                </a:moveTo>
                <a:lnTo>
                  <a:pt x="13005" y="26370"/>
                </a:lnTo>
                <a:lnTo>
                  <a:pt x="18229" y="27566"/>
                </a:lnTo>
                <a:lnTo>
                  <a:pt x="23032" y="26340"/>
                </a:lnTo>
                <a:lnTo>
                  <a:pt x="26811" y="22086"/>
                </a:lnTo>
                <a:lnTo>
                  <a:pt x="28962" y="14200"/>
                </a:lnTo>
                <a:lnTo>
                  <a:pt x="29169" y="6070"/>
                </a:lnTo>
                <a:lnTo>
                  <a:pt x="24381" y="5664"/>
                </a:lnTo>
                <a:lnTo>
                  <a:pt x="20266" y="0"/>
                </a:lnTo>
                <a:lnTo>
                  <a:pt x="15453" y="1028"/>
                </a:lnTo>
                <a:lnTo>
                  <a:pt x="6692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9" y="14302"/>
                </a:lnTo>
                <a:lnTo>
                  <a:pt x="3716" y="19132"/>
                </a:lnTo>
                <a:lnTo>
                  <a:pt x="7966" y="233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535769" y="6929229"/>
            <a:ext cx="29169" cy="27566"/>
          </a:xfrm>
          <a:custGeom>
            <a:avLst/>
            <a:gdLst/>
            <a:ahLst/>
            <a:cxnLst/>
            <a:rect l="l" t="t" r="r" b="b"/>
            <a:pathLst>
              <a:path w="29169" h="27566">
                <a:moveTo>
                  <a:pt x="15453" y="1028"/>
                </a:moveTo>
                <a:lnTo>
                  <a:pt x="6692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9" y="14302"/>
                </a:lnTo>
                <a:lnTo>
                  <a:pt x="3716" y="19132"/>
                </a:lnTo>
                <a:lnTo>
                  <a:pt x="7966" y="23357"/>
                </a:lnTo>
                <a:lnTo>
                  <a:pt x="13005" y="26370"/>
                </a:lnTo>
                <a:lnTo>
                  <a:pt x="18229" y="27566"/>
                </a:lnTo>
                <a:lnTo>
                  <a:pt x="23032" y="26340"/>
                </a:lnTo>
                <a:lnTo>
                  <a:pt x="26811" y="22086"/>
                </a:lnTo>
                <a:lnTo>
                  <a:pt x="28962" y="14200"/>
                </a:lnTo>
                <a:lnTo>
                  <a:pt x="29169" y="6070"/>
                </a:lnTo>
                <a:lnTo>
                  <a:pt x="24381" y="5664"/>
                </a:lnTo>
                <a:lnTo>
                  <a:pt x="20266" y="0"/>
                </a:lnTo>
                <a:lnTo>
                  <a:pt x="15453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717596" y="6976273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17596" y="6976273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30"/>
                </a:lnTo>
                <a:lnTo>
                  <a:pt x="22195" y="4756"/>
                </a:lnTo>
                <a:lnTo>
                  <a:pt x="14546" y="192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390497" y="691783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390497" y="6917833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996854" y="6747462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996854" y="6747462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354008" y="6968004"/>
            <a:ext cx="29163" cy="27578"/>
          </a:xfrm>
          <a:custGeom>
            <a:avLst/>
            <a:gdLst/>
            <a:ahLst/>
            <a:cxnLst/>
            <a:rect l="l" t="t" r="r" b="b"/>
            <a:pathLst>
              <a:path w="29163" h="27578">
                <a:moveTo>
                  <a:pt x="7960" y="23368"/>
                </a:moveTo>
                <a:lnTo>
                  <a:pt x="12998" y="26381"/>
                </a:lnTo>
                <a:lnTo>
                  <a:pt x="18221" y="27578"/>
                </a:lnTo>
                <a:lnTo>
                  <a:pt x="23025" y="26354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  <a:lnTo>
                  <a:pt x="6697" y="2241"/>
                </a:lnTo>
                <a:lnTo>
                  <a:pt x="1745" y="5257"/>
                </a:lnTo>
                <a:lnTo>
                  <a:pt x="0" y="9483"/>
                </a:lnTo>
                <a:lnTo>
                  <a:pt x="857" y="14314"/>
                </a:lnTo>
                <a:lnTo>
                  <a:pt x="3712" y="19144"/>
                </a:lnTo>
                <a:lnTo>
                  <a:pt x="7960" y="233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354008" y="6968004"/>
            <a:ext cx="29163" cy="27578"/>
          </a:xfrm>
          <a:custGeom>
            <a:avLst/>
            <a:gdLst/>
            <a:ahLst/>
            <a:cxnLst/>
            <a:rect l="l" t="t" r="r" b="b"/>
            <a:pathLst>
              <a:path w="29163" h="27578">
                <a:moveTo>
                  <a:pt x="15460" y="1041"/>
                </a:moveTo>
                <a:lnTo>
                  <a:pt x="6697" y="2241"/>
                </a:lnTo>
                <a:lnTo>
                  <a:pt x="1745" y="5257"/>
                </a:lnTo>
                <a:lnTo>
                  <a:pt x="0" y="9483"/>
                </a:lnTo>
                <a:lnTo>
                  <a:pt x="857" y="14314"/>
                </a:lnTo>
                <a:lnTo>
                  <a:pt x="3712" y="19144"/>
                </a:lnTo>
                <a:lnTo>
                  <a:pt x="7960" y="23368"/>
                </a:lnTo>
                <a:lnTo>
                  <a:pt x="12998" y="26381"/>
                </a:lnTo>
                <a:lnTo>
                  <a:pt x="18221" y="27578"/>
                </a:lnTo>
                <a:lnTo>
                  <a:pt x="23025" y="26354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163618" y="6977435"/>
            <a:ext cx="29169" cy="27578"/>
          </a:xfrm>
          <a:custGeom>
            <a:avLst/>
            <a:gdLst/>
            <a:ahLst/>
            <a:cxnLst/>
            <a:rect l="l" t="t" r="r" b="b"/>
            <a:pathLst>
              <a:path w="29169" h="27578">
                <a:moveTo>
                  <a:pt x="7966" y="23369"/>
                </a:moveTo>
                <a:lnTo>
                  <a:pt x="13005" y="26382"/>
                </a:lnTo>
                <a:lnTo>
                  <a:pt x="18229" y="27578"/>
                </a:lnTo>
                <a:lnTo>
                  <a:pt x="23032" y="26352"/>
                </a:lnTo>
                <a:lnTo>
                  <a:pt x="26811" y="22099"/>
                </a:lnTo>
                <a:lnTo>
                  <a:pt x="28962" y="14212"/>
                </a:lnTo>
                <a:lnTo>
                  <a:pt x="29169" y="6083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  <a:lnTo>
                  <a:pt x="6692" y="2242"/>
                </a:lnTo>
                <a:lnTo>
                  <a:pt x="1743" y="5258"/>
                </a:lnTo>
                <a:lnTo>
                  <a:pt x="0" y="9484"/>
                </a:lnTo>
                <a:lnTo>
                  <a:pt x="859" y="14315"/>
                </a:lnTo>
                <a:lnTo>
                  <a:pt x="3716" y="19145"/>
                </a:lnTo>
                <a:lnTo>
                  <a:pt x="7966" y="233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163618" y="6977435"/>
            <a:ext cx="29169" cy="27578"/>
          </a:xfrm>
          <a:custGeom>
            <a:avLst/>
            <a:gdLst/>
            <a:ahLst/>
            <a:cxnLst/>
            <a:rect l="l" t="t" r="r" b="b"/>
            <a:pathLst>
              <a:path w="29169" h="27578">
                <a:moveTo>
                  <a:pt x="15453" y="1041"/>
                </a:moveTo>
                <a:lnTo>
                  <a:pt x="6692" y="2242"/>
                </a:lnTo>
                <a:lnTo>
                  <a:pt x="1743" y="5258"/>
                </a:lnTo>
                <a:lnTo>
                  <a:pt x="0" y="9484"/>
                </a:lnTo>
                <a:lnTo>
                  <a:pt x="859" y="14315"/>
                </a:lnTo>
                <a:lnTo>
                  <a:pt x="3716" y="19145"/>
                </a:lnTo>
                <a:lnTo>
                  <a:pt x="7966" y="23369"/>
                </a:lnTo>
                <a:lnTo>
                  <a:pt x="13005" y="26382"/>
                </a:lnTo>
                <a:lnTo>
                  <a:pt x="18229" y="27578"/>
                </a:lnTo>
                <a:lnTo>
                  <a:pt x="23032" y="26352"/>
                </a:lnTo>
                <a:lnTo>
                  <a:pt x="26811" y="22099"/>
                </a:lnTo>
                <a:lnTo>
                  <a:pt x="28962" y="14212"/>
                </a:lnTo>
                <a:lnTo>
                  <a:pt x="29169" y="6083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783187" y="6942299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783187" y="6942299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554456" y="6983888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554456" y="6983888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816662" y="6938734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0"/>
                </a:moveTo>
                <a:lnTo>
                  <a:pt x="380" y="6301"/>
                </a:ln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816662" y="6938734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301"/>
                </a:moveTo>
                <a:lnTo>
                  <a:pt x="0" y="16620"/>
                </a:lnTo>
                <a:lnTo>
                  <a:pt x="4722" y="24049"/>
                </a:lnTo>
                <a:lnTo>
                  <a:pt x="12142" y="26986"/>
                </a:lnTo>
                <a:lnTo>
                  <a:pt x="19854" y="23828"/>
                </a:lnTo>
                <a:lnTo>
                  <a:pt x="23291" y="19026"/>
                </a:lnTo>
                <a:lnTo>
                  <a:pt x="25209" y="8833"/>
                </a:lnTo>
                <a:lnTo>
                  <a:pt x="21169" y="2079"/>
                </a:lnTo>
                <a:lnTo>
                  <a:pt x="13724" y="0"/>
                </a:lnTo>
                <a:lnTo>
                  <a:pt x="5423" y="3829"/>
                </a:lnTo>
                <a:lnTo>
                  <a:pt x="2603" y="7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891229" y="6954062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891229" y="6954062"/>
            <a:ext cx="23126" cy="23228"/>
          </a:xfrm>
          <a:custGeom>
            <a:avLst/>
            <a:gdLst/>
            <a:ahLst/>
            <a:cxnLst/>
            <a:rect l="l" t="t" r="r" b="b"/>
            <a:pathLst>
              <a:path w="23126" h="23228">
                <a:moveTo>
                  <a:pt x="0" y="15412"/>
                </a:moveTo>
                <a:lnTo>
                  <a:pt x="7578" y="22962"/>
                </a:lnTo>
                <a:lnTo>
                  <a:pt x="16539" y="23228"/>
                </a:lnTo>
                <a:lnTo>
                  <a:pt x="22858" y="17323"/>
                </a:lnTo>
                <a:lnTo>
                  <a:pt x="23126" y="8224"/>
                </a:lnTo>
                <a:lnTo>
                  <a:pt x="17103" y="0"/>
                </a:lnTo>
                <a:lnTo>
                  <a:pt x="8999" y="870"/>
                </a:lnTo>
                <a:lnTo>
                  <a:pt x="2196" y="7978"/>
                </a:lnTo>
                <a:lnTo>
                  <a:pt x="0" y="15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591350" y="6923505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591350" y="6923505"/>
            <a:ext cx="24644" cy="21773"/>
          </a:xfrm>
          <a:custGeom>
            <a:avLst/>
            <a:gdLst/>
            <a:ahLst/>
            <a:cxnLst/>
            <a:rect l="l" t="t" r="r" b="b"/>
            <a:pathLst>
              <a:path w="24644" h="21773">
                <a:moveTo>
                  <a:pt x="4618" y="0"/>
                </a:moveTo>
                <a:lnTo>
                  <a:pt x="0" y="8708"/>
                </a:lnTo>
                <a:lnTo>
                  <a:pt x="1604" y="16826"/>
                </a:lnTo>
                <a:lnTo>
                  <a:pt x="7676" y="21773"/>
                </a:lnTo>
                <a:lnTo>
                  <a:pt x="16462" y="20970"/>
                </a:lnTo>
                <a:lnTo>
                  <a:pt x="18855" y="19583"/>
                </a:lnTo>
                <a:lnTo>
                  <a:pt x="24644" y="11824"/>
                </a:lnTo>
                <a:lnTo>
                  <a:pt x="22195" y="4751"/>
                </a:lnTo>
                <a:lnTo>
                  <a:pt x="14546" y="190"/>
                </a:lnTo>
                <a:lnTo>
                  <a:pt x="4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653232" y="6966305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653232" y="6966305"/>
            <a:ext cx="22447" cy="24113"/>
          </a:xfrm>
          <a:custGeom>
            <a:avLst/>
            <a:gdLst/>
            <a:ahLst/>
            <a:cxnLst/>
            <a:rect l="l" t="t" r="r" b="b"/>
            <a:pathLst>
              <a:path w="22447" h="24113">
                <a:moveTo>
                  <a:pt x="0" y="17187"/>
                </a:moveTo>
                <a:lnTo>
                  <a:pt x="6325" y="24113"/>
                </a:lnTo>
                <a:lnTo>
                  <a:pt x="14035" y="23630"/>
                </a:lnTo>
                <a:lnTo>
                  <a:pt x="20338" y="18186"/>
                </a:lnTo>
                <a:lnTo>
                  <a:pt x="22447" y="10229"/>
                </a:lnTo>
                <a:lnTo>
                  <a:pt x="21196" y="6316"/>
                </a:lnTo>
                <a:lnTo>
                  <a:pt x="13696" y="0"/>
                </a:lnTo>
                <a:lnTo>
                  <a:pt x="6166" y="2628"/>
                </a:lnTo>
                <a:lnTo>
                  <a:pt x="921" y="10077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032816" y="6956722"/>
            <a:ext cx="22447" cy="24110"/>
          </a:xfrm>
          <a:custGeom>
            <a:avLst/>
            <a:gdLst/>
            <a:ahLst/>
            <a:cxnLst/>
            <a:rect l="l" t="t" r="r" b="b"/>
            <a:pathLst>
              <a:path w="22447" h="24110">
                <a:moveTo>
                  <a:pt x="0" y="17182"/>
                </a:moveTo>
                <a:lnTo>
                  <a:pt x="6325" y="24110"/>
                </a:lnTo>
                <a:lnTo>
                  <a:pt x="14035" y="23629"/>
                </a:lnTo>
                <a:lnTo>
                  <a:pt x="20338" y="18186"/>
                </a:lnTo>
                <a:lnTo>
                  <a:pt x="22447" y="10227"/>
                </a:lnTo>
                <a:lnTo>
                  <a:pt x="21196" y="6311"/>
                </a:lnTo>
                <a:lnTo>
                  <a:pt x="13692" y="0"/>
                </a:lnTo>
                <a:lnTo>
                  <a:pt x="6160" y="2633"/>
                </a:lnTo>
                <a:lnTo>
                  <a:pt x="916" y="10085"/>
                </a:lnTo>
                <a:lnTo>
                  <a:pt x="0" y="171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032816" y="6956722"/>
            <a:ext cx="22447" cy="24110"/>
          </a:xfrm>
          <a:custGeom>
            <a:avLst/>
            <a:gdLst/>
            <a:ahLst/>
            <a:cxnLst/>
            <a:rect l="l" t="t" r="r" b="b"/>
            <a:pathLst>
              <a:path w="22447" h="24110">
                <a:moveTo>
                  <a:pt x="0" y="17182"/>
                </a:moveTo>
                <a:lnTo>
                  <a:pt x="6325" y="24110"/>
                </a:lnTo>
                <a:lnTo>
                  <a:pt x="14035" y="23629"/>
                </a:lnTo>
                <a:lnTo>
                  <a:pt x="20338" y="18186"/>
                </a:lnTo>
                <a:lnTo>
                  <a:pt x="22447" y="10227"/>
                </a:lnTo>
                <a:lnTo>
                  <a:pt x="21196" y="6311"/>
                </a:lnTo>
                <a:lnTo>
                  <a:pt x="13692" y="0"/>
                </a:lnTo>
                <a:lnTo>
                  <a:pt x="6160" y="2633"/>
                </a:lnTo>
                <a:lnTo>
                  <a:pt x="916" y="10085"/>
                </a:lnTo>
                <a:lnTo>
                  <a:pt x="0" y="171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078061" y="6979045"/>
            <a:ext cx="25216" cy="26992"/>
          </a:xfrm>
          <a:custGeom>
            <a:avLst/>
            <a:gdLst/>
            <a:ahLst/>
            <a:cxnLst/>
            <a:rect l="l" t="t" r="r" b="b"/>
            <a:pathLst>
              <a:path w="25216" h="26992">
                <a:moveTo>
                  <a:pt x="2603" y="7060"/>
                </a:moveTo>
                <a:lnTo>
                  <a:pt x="381" y="6298"/>
                </a:lnTo>
                <a:lnTo>
                  <a:pt x="0" y="16617"/>
                </a:lnTo>
                <a:lnTo>
                  <a:pt x="4720" y="24049"/>
                </a:lnTo>
                <a:lnTo>
                  <a:pt x="12138" y="26992"/>
                </a:lnTo>
                <a:lnTo>
                  <a:pt x="19849" y="23842"/>
                </a:lnTo>
                <a:lnTo>
                  <a:pt x="23292" y="19036"/>
                </a:lnTo>
                <a:lnTo>
                  <a:pt x="25216" y="8841"/>
                </a:lnTo>
                <a:lnTo>
                  <a:pt x="21183" y="2085"/>
                </a:lnTo>
                <a:lnTo>
                  <a:pt x="13743" y="0"/>
                </a:lnTo>
                <a:lnTo>
                  <a:pt x="5444" y="3817"/>
                </a:lnTo>
                <a:lnTo>
                  <a:pt x="2603" y="70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078061" y="6979045"/>
            <a:ext cx="25216" cy="26992"/>
          </a:xfrm>
          <a:custGeom>
            <a:avLst/>
            <a:gdLst/>
            <a:ahLst/>
            <a:cxnLst/>
            <a:rect l="l" t="t" r="r" b="b"/>
            <a:pathLst>
              <a:path w="25216" h="26992">
                <a:moveTo>
                  <a:pt x="381" y="6298"/>
                </a:moveTo>
                <a:lnTo>
                  <a:pt x="0" y="16617"/>
                </a:lnTo>
                <a:lnTo>
                  <a:pt x="4720" y="24049"/>
                </a:lnTo>
                <a:lnTo>
                  <a:pt x="12138" y="26992"/>
                </a:lnTo>
                <a:lnTo>
                  <a:pt x="19849" y="23842"/>
                </a:lnTo>
                <a:lnTo>
                  <a:pt x="23292" y="19036"/>
                </a:lnTo>
                <a:lnTo>
                  <a:pt x="25216" y="8841"/>
                </a:lnTo>
                <a:lnTo>
                  <a:pt x="21183" y="2085"/>
                </a:lnTo>
                <a:lnTo>
                  <a:pt x="13743" y="0"/>
                </a:lnTo>
                <a:lnTo>
                  <a:pt x="5444" y="3817"/>
                </a:lnTo>
                <a:lnTo>
                  <a:pt x="2603" y="70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141598" y="6917616"/>
            <a:ext cx="28029" cy="29427"/>
          </a:xfrm>
          <a:custGeom>
            <a:avLst/>
            <a:gdLst/>
            <a:ahLst/>
            <a:cxnLst/>
            <a:rect l="l" t="t" r="r" b="b"/>
            <a:pathLst>
              <a:path w="28029" h="29427">
                <a:moveTo>
                  <a:pt x="0" y="19426"/>
                </a:moveTo>
                <a:lnTo>
                  <a:pt x="859" y="24935"/>
                </a:lnTo>
                <a:lnTo>
                  <a:pt x="3653" y="28172"/>
                </a:lnTo>
                <a:lnTo>
                  <a:pt x="7791" y="29427"/>
                </a:lnTo>
                <a:lnTo>
                  <a:pt x="12685" y="28988"/>
                </a:lnTo>
                <a:lnTo>
                  <a:pt x="17745" y="27146"/>
                </a:lnTo>
                <a:lnTo>
                  <a:pt x="22382" y="24191"/>
                </a:lnTo>
                <a:lnTo>
                  <a:pt x="26006" y="20413"/>
                </a:lnTo>
                <a:lnTo>
                  <a:pt x="28029" y="16101"/>
                </a:lnTo>
                <a:lnTo>
                  <a:pt x="27860" y="11545"/>
                </a:lnTo>
                <a:lnTo>
                  <a:pt x="24910" y="7036"/>
                </a:lnTo>
                <a:lnTo>
                  <a:pt x="18590" y="2863"/>
                </a:lnTo>
                <a:lnTo>
                  <a:pt x="10846" y="0"/>
                </a:lnTo>
                <a:lnTo>
                  <a:pt x="8928" y="4394"/>
                </a:lnTo>
                <a:lnTo>
                  <a:pt x="2222" y="6477"/>
                </a:lnTo>
                <a:lnTo>
                  <a:pt x="1664" y="11353"/>
                </a:lnTo>
                <a:lnTo>
                  <a:pt x="0" y="19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141598" y="6917616"/>
            <a:ext cx="28029" cy="29427"/>
          </a:xfrm>
          <a:custGeom>
            <a:avLst/>
            <a:gdLst/>
            <a:ahLst/>
            <a:cxnLst/>
            <a:rect l="l" t="t" r="r" b="b"/>
            <a:pathLst>
              <a:path w="28029" h="29427">
                <a:moveTo>
                  <a:pt x="1664" y="11353"/>
                </a:moveTo>
                <a:lnTo>
                  <a:pt x="0" y="19426"/>
                </a:lnTo>
                <a:lnTo>
                  <a:pt x="859" y="24935"/>
                </a:lnTo>
                <a:lnTo>
                  <a:pt x="3653" y="28172"/>
                </a:lnTo>
                <a:lnTo>
                  <a:pt x="7791" y="29427"/>
                </a:lnTo>
                <a:lnTo>
                  <a:pt x="12685" y="28988"/>
                </a:lnTo>
                <a:lnTo>
                  <a:pt x="17745" y="27146"/>
                </a:lnTo>
                <a:lnTo>
                  <a:pt x="22382" y="24191"/>
                </a:lnTo>
                <a:lnTo>
                  <a:pt x="26006" y="20413"/>
                </a:lnTo>
                <a:lnTo>
                  <a:pt x="28029" y="16101"/>
                </a:lnTo>
                <a:lnTo>
                  <a:pt x="27860" y="11545"/>
                </a:lnTo>
                <a:lnTo>
                  <a:pt x="24910" y="7036"/>
                </a:lnTo>
                <a:lnTo>
                  <a:pt x="18590" y="2863"/>
                </a:lnTo>
                <a:lnTo>
                  <a:pt x="10846" y="0"/>
                </a:lnTo>
                <a:lnTo>
                  <a:pt x="8928" y="4394"/>
                </a:lnTo>
                <a:lnTo>
                  <a:pt x="2222" y="6477"/>
                </a:lnTo>
                <a:lnTo>
                  <a:pt x="1664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129822" y="6852430"/>
            <a:ext cx="28028" cy="29439"/>
          </a:xfrm>
          <a:custGeom>
            <a:avLst/>
            <a:gdLst/>
            <a:ahLst/>
            <a:cxnLst/>
            <a:rect l="l" t="t" r="r" b="b"/>
            <a:pathLst>
              <a:path w="28028" h="29439">
                <a:moveTo>
                  <a:pt x="0" y="19438"/>
                </a:moveTo>
                <a:lnTo>
                  <a:pt x="859" y="24948"/>
                </a:lnTo>
                <a:lnTo>
                  <a:pt x="3652" y="28185"/>
                </a:lnTo>
                <a:lnTo>
                  <a:pt x="7790" y="29439"/>
                </a:lnTo>
                <a:lnTo>
                  <a:pt x="12684" y="29000"/>
                </a:lnTo>
                <a:lnTo>
                  <a:pt x="17744" y="27158"/>
                </a:lnTo>
                <a:lnTo>
                  <a:pt x="22381" y="24203"/>
                </a:lnTo>
                <a:lnTo>
                  <a:pt x="26005" y="20424"/>
                </a:lnTo>
                <a:lnTo>
                  <a:pt x="28028" y="16111"/>
                </a:lnTo>
                <a:lnTo>
                  <a:pt x="27860" y="11554"/>
                </a:lnTo>
                <a:lnTo>
                  <a:pt x="24912" y="7043"/>
                </a:lnTo>
                <a:lnTo>
                  <a:pt x="18595" y="2867"/>
                </a:lnTo>
                <a:lnTo>
                  <a:pt x="10846" y="0"/>
                </a:lnTo>
                <a:lnTo>
                  <a:pt x="8928" y="4406"/>
                </a:lnTo>
                <a:lnTo>
                  <a:pt x="2235" y="6477"/>
                </a:lnTo>
                <a:lnTo>
                  <a:pt x="1664" y="11366"/>
                </a:lnTo>
                <a:lnTo>
                  <a:pt x="0" y="194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129822" y="6852430"/>
            <a:ext cx="28028" cy="29439"/>
          </a:xfrm>
          <a:custGeom>
            <a:avLst/>
            <a:gdLst/>
            <a:ahLst/>
            <a:cxnLst/>
            <a:rect l="l" t="t" r="r" b="b"/>
            <a:pathLst>
              <a:path w="28028" h="29439">
                <a:moveTo>
                  <a:pt x="1664" y="11366"/>
                </a:moveTo>
                <a:lnTo>
                  <a:pt x="0" y="19438"/>
                </a:lnTo>
                <a:lnTo>
                  <a:pt x="859" y="24948"/>
                </a:lnTo>
                <a:lnTo>
                  <a:pt x="3652" y="28185"/>
                </a:lnTo>
                <a:lnTo>
                  <a:pt x="7790" y="29439"/>
                </a:lnTo>
                <a:lnTo>
                  <a:pt x="12684" y="29000"/>
                </a:lnTo>
                <a:lnTo>
                  <a:pt x="17744" y="27158"/>
                </a:lnTo>
                <a:lnTo>
                  <a:pt x="22381" y="24203"/>
                </a:lnTo>
                <a:lnTo>
                  <a:pt x="26005" y="20424"/>
                </a:lnTo>
                <a:lnTo>
                  <a:pt x="28028" y="16111"/>
                </a:lnTo>
                <a:lnTo>
                  <a:pt x="27860" y="11554"/>
                </a:lnTo>
                <a:lnTo>
                  <a:pt x="24912" y="7043"/>
                </a:lnTo>
                <a:lnTo>
                  <a:pt x="18595" y="2867"/>
                </a:lnTo>
                <a:lnTo>
                  <a:pt x="10846" y="0"/>
                </a:lnTo>
                <a:lnTo>
                  <a:pt x="8928" y="4406"/>
                </a:lnTo>
                <a:lnTo>
                  <a:pt x="2235" y="6477"/>
                </a:lnTo>
                <a:lnTo>
                  <a:pt x="1664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682914" y="6216503"/>
            <a:ext cx="29169" cy="27572"/>
          </a:xfrm>
          <a:custGeom>
            <a:avLst/>
            <a:gdLst/>
            <a:ahLst/>
            <a:cxnLst/>
            <a:rect l="l" t="t" r="r" b="b"/>
            <a:pathLst>
              <a:path w="29169" h="27572">
                <a:moveTo>
                  <a:pt x="7964" y="23362"/>
                </a:moveTo>
                <a:lnTo>
                  <a:pt x="13003" y="26375"/>
                </a:lnTo>
                <a:lnTo>
                  <a:pt x="18226" y="27572"/>
                </a:lnTo>
                <a:lnTo>
                  <a:pt x="23030" y="26347"/>
                </a:lnTo>
                <a:lnTo>
                  <a:pt x="26809" y="22094"/>
                </a:lnTo>
                <a:lnTo>
                  <a:pt x="28961" y="14208"/>
                </a:lnTo>
                <a:lnTo>
                  <a:pt x="29169" y="6070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  <a:lnTo>
                  <a:pt x="6692" y="2239"/>
                </a:lnTo>
                <a:lnTo>
                  <a:pt x="1743" y="5253"/>
                </a:lnTo>
                <a:lnTo>
                  <a:pt x="0" y="9477"/>
                </a:lnTo>
                <a:lnTo>
                  <a:pt x="858" y="14307"/>
                </a:lnTo>
                <a:lnTo>
                  <a:pt x="3714" y="19137"/>
                </a:lnTo>
                <a:lnTo>
                  <a:pt x="7964" y="233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682914" y="6216503"/>
            <a:ext cx="29169" cy="27572"/>
          </a:xfrm>
          <a:custGeom>
            <a:avLst/>
            <a:gdLst/>
            <a:ahLst/>
            <a:cxnLst/>
            <a:rect l="l" t="t" r="r" b="b"/>
            <a:pathLst>
              <a:path w="29169" h="27572">
                <a:moveTo>
                  <a:pt x="15453" y="1041"/>
                </a:moveTo>
                <a:lnTo>
                  <a:pt x="6692" y="2239"/>
                </a:lnTo>
                <a:lnTo>
                  <a:pt x="1743" y="5253"/>
                </a:lnTo>
                <a:lnTo>
                  <a:pt x="0" y="9477"/>
                </a:lnTo>
                <a:lnTo>
                  <a:pt x="858" y="14307"/>
                </a:lnTo>
                <a:lnTo>
                  <a:pt x="3714" y="19137"/>
                </a:lnTo>
                <a:lnTo>
                  <a:pt x="7964" y="23362"/>
                </a:lnTo>
                <a:lnTo>
                  <a:pt x="13003" y="26375"/>
                </a:lnTo>
                <a:lnTo>
                  <a:pt x="18226" y="27572"/>
                </a:lnTo>
                <a:lnTo>
                  <a:pt x="23030" y="26347"/>
                </a:lnTo>
                <a:lnTo>
                  <a:pt x="26809" y="22094"/>
                </a:lnTo>
                <a:lnTo>
                  <a:pt x="28961" y="14208"/>
                </a:lnTo>
                <a:lnTo>
                  <a:pt x="29169" y="6070"/>
                </a:lnTo>
                <a:lnTo>
                  <a:pt x="24381" y="5676"/>
                </a:lnTo>
                <a:lnTo>
                  <a:pt x="20266" y="0"/>
                </a:lnTo>
                <a:lnTo>
                  <a:pt x="15453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215220" y="6300781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215220" y="6300781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168410" y="6326028"/>
            <a:ext cx="22456" cy="24113"/>
          </a:xfrm>
          <a:custGeom>
            <a:avLst/>
            <a:gdLst/>
            <a:ahLst/>
            <a:cxnLst/>
            <a:rect l="l" t="t" r="r" b="b"/>
            <a:pathLst>
              <a:path w="22456" h="24113">
                <a:moveTo>
                  <a:pt x="0" y="17186"/>
                </a:moveTo>
                <a:lnTo>
                  <a:pt x="6327" y="24113"/>
                </a:lnTo>
                <a:lnTo>
                  <a:pt x="14038" y="23631"/>
                </a:lnTo>
                <a:lnTo>
                  <a:pt x="20344" y="18187"/>
                </a:lnTo>
                <a:lnTo>
                  <a:pt x="22456" y="10226"/>
                </a:lnTo>
                <a:lnTo>
                  <a:pt x="21209" y="6314"/>
                </a:lnTo>
                <a:lnTo>
                  <a:pt x="13707" y="0"/>
                </a:lnTo>
                <a:lnTo>
                  <a:pt x="6175" y="2633"/>
                </a:lnTo>
                <a:lnTo>
                  <a:pt x="926" y="10084"/>
                </a:lnTo>
                <a:lnTo>
                  <a:pt x="0" y="171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168410" y="6326028"/>
            <a:ext cx="22456" cy="24113"/>
          </a:xfrm>
          <a:custGeom>
            <a:avLst/>
            <a:gdLst/>
            <a:ahLst/>
            <a:cxnLst/>
            <a:rect l="l" t="t" r="r" b="b"/>
            <a:pathLst>
              <a:path w="22456" h="24113">
                <a:moveTo>
                  <a:pt x="0" y="17186"/>
                </a:moveTo>
                <a:lnTo>
                  <a:pt x="6327" y="24113"/>
                </a:lnTo>
                <a:lnTo>
                  <a:pt x="14038" y="23631"/>
                </a:lnTo>
                <a:lnTo>
                  <a:pt x="20344" y="18187"/>
                </a:lnTo>
                <a:lnTo>
                  <a:pt x="22456" y="10226"/>
                </a:lnTo>
                <a:lnTo>
                  <a:pt x="21209" y="6314"/>
                </a:lnTo>
                <a:lnTo>
                  <a:pt x="13707" y="0"/>
                </a:lnTo>
                <a:lnTo>
                  <a:pt x="6175" y="2633"/>
                </a:lnTo>
                <a:lnTo>
                  <a:pt x="926" y="10084"/>
                </a:lnTo>
                <a:lnTo>
                  <a:pt x="0" y="171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205772" y="6471023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0" y="19425"/>
                </a:move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205772" y="6471023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1666" y="11353"/>
                </a:moveTo>
                <a:lnTo>
                  <a:pt x="0" y="19425"/>
                </a:ln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253996" y="6359150"/>
            <a:ext cx="19063" cy="25047"/>
          </a:xfrm>
          <a:custGeom>
            <a:avLst/>
            <a:gdLst/>
            <a:ahLst/>
            <a:cxnLst/>
            <a:rect l="l" t="t" r="r" b="b"/>
            <a:pathLst>
              <a:path w="19063" h="25047">
                <a:moveTo>
                  <a:pt x="572" y="15780"/>
                </a:moveTo>
                <a:lnTo>
                  <a:pt x="0" y="18701"/>
                </a:lnTo>
                <a:lnTo>
                  <a:pt x="5516" y="25047"/>
                </a:lnTo>
                <a:lnTo>
                  <a:pt x="13054" y="23694"/>
                </a:lnTo>
                <a:lnTo>
                  <a:pt x="18830" y="16940"/>
                </a:lnTo>
                <a:lnTo>
                  <a:pt x="19063" y="7081"/>
                </a:lnTo>
                <a:lnTo>
                  <a:pt x="15595" y="1017"/>
                </a:lnTo>
                <a:lnTo>
                  <a:pt x="9131" y="0"/>
                </a:lnTo>
                <a:lnTo>
                  <a:pt x="3428" y="6277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253807" y="6359150"/>
            <a:ext cx="19253" cy="25047"/>
          </a:xfrm>
          <a:custGeom>
            <a:avLst/>
            <a:gdLst/>
            <a:ahLst/>
            <a:cxnLst/>
            <a:rect l="l" t="t" r="r" b="b"/>
            <a:pathLst>
              <a:path w="19253" h="25047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0" y="16940"/>
                </a:lnTo>
                <a:lnTo>
                  <a:pt x="13243" y="23694"/>
                </a:lnTo>
                <a:lnTo>
                  <a:pt x="5706" y="25047"/>
                </a:lnTo>
                <a:lnTo>
                  <a:pt x="189" y="18701"/>
                </a:lnTo>
                <a:lnTo>
                  <a:pt x="0" y="1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158270" y="6439603"/>
            <a:ext cx="28022" cy="29429"/>
          </a:xfrm>
          <a:custGeom>
            <a:avLst/>
            <a:gdLst/>
            <a:ahLst/>
            <a:cxnLst/>
            <a:rect l="l" t="t" r="r" b="b"/>
            <a:pathLst>
              <a:path w="28022" h="29429">
                <a:moveTo>
                  <a:pt x="0" y="19425"/>
                </a:moveTo>
                <a:lnTo>
                  <a:pt x="856" y="24934"/>
                </a:lnTo>
                <a:lnTo>
                  <a:pt x="3648" y="28173"/>
                </a:lnTo>
                <a:lnTo>
                  <a:pt x="7784" y="29429"/>
                </a:lnTo>
                <a:lnTo>
                  <a:pt x="12676" y="28993"/>
                </a:lnTo>
                <a:lnTo>
                  <a:pt x="17736" y="27153"/>
                </a:lnTo>
                <a:lnTo>
                  <a:pt x="22372" y="24201"/>
                </a:lnTo>
                <a:lnTo>
                  <a:pt x="25998" y="20425"/>
                </a:lnTo>
                <a:lnTo>
                  <a:pt x="28022" y="16114"/>
                </a:lnTo>
                <a:lnTo>
                  <a:pt x="27857" y="11559"/>
                </a:lnTo>
                <a:lnTo>
                  <a:pt x="24913" y="7049"/>
                </a:lnTo>
                <a:lnTo>
                  <a:pt x="18601" y="2874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158270" y="6439603"/>
            <a:ext cx="28022" cy="29429"/>
          </a:xfrm>
          <a:custGeom>
            <a:avLst/>
            <a:gdLst/>
            <a:ahLst/>
            <a:cxnLst/>
            <a:rect l="l" t="t" r="r" b="b"/>
            <a:pathLst>
              <a:path w="28022" h="29429">
                <a:moveTo>
                  <a:pt x="1666" y="11353"/>
                </a:moveTo>
                <a:lnTo>
                  <a:pt x="0" y="19425"/>
                </a:lnTo>
                <a:lnTo>
                  <a:pt x="856" y="24934"/>
                </a:lnTo>
                <a:lnTo>
                  <a:pt x="3648" y="28173"/>
                </a:lnTo>
                <a:lnTo>
                  <a:pt x="7784" y="29429"/>
                </a:lnTo>
                <a:lnTo>
                  <a:pt x="12676" y="28993"/>
                </a:lnTo>
                <a:lnTo>
                  <a:pt x="17736" y="27153"/>
                </a:lnTo>
                <a:lnTo>
                  <a:pt x="22372" y="24201"/>
                </a:lnTo>
                <a:lnTo>
                  <a:pt x="25998" y="20425"/>
                </a:lnTo>
                <a:lnTo>
                  <a:pt x="28022" y="16114"/>
                </a:lnTo>
                <a:lnTo>
                  <a:pt x="27857" y="11559"/>
                </a:lnTo>
                <a:lnTo>
                  <a:pt x="24913" y="7049"/>
                </a:lnTo>
                <a:lnTo>
                  <a:pt x="18601" y="2874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129677" y="6369281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129677" y="6369281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470701" y="6791927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470701" y="6791927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409632" y="6809046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409632" y="6809046"/>
            <a:ext cx="22456" cy="24114"/>
          </a:xfrm>
          <a:custGeom>
            <a:avLst/>
            <a:gdLst/>
            <a:ahLst/>
            <a:cxnLst/>
            <a:rect l="l" t="t" r="r" b="b"/>
            <a:pathLst>
              <a:path w="22456" h="24114">
                <a:moveTo>
                  <a:pt x="0" y="17187"/>
                </a:moveTo>
                <a:lnTo>
                  <a:pt x="6327" y="24114"/>
                </a:lnTo>
                <a:lnTo>
                  <a:pt x="14038" y="23629"/>
                </a:lnTo>
                <a:lnTo>
                  <a:pt x="20344" y="18183"/>
                </a:lnTo>
                <a:lnTo>
                  <a:pt x="22456" y="10224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488002" y="6897600"/>
            <a:ext cx="28022" cy="29439"/>
          </a:xfrm>
          <a:custGeom>
            <a:avLst/>
            <a:gdLst/>
            <a:ahLst/>
            <a:cxnLst/>
            <a:rect l="l" t="t" r="r" b="b"/>
            <a:pathLst>
              <a:path w="28022" h="29439">
                <a:moveTo>
                  <a:pt x="0" y="19437"/>
                </a:moveTo>
                <a:lnTo>
                  <a:pt x="856" y="24946"/>
                </a:lnTo>
                <a:lnTo>
                  <a:pt x="3647" y="28183"/>
                </a:lnTo>
                <a:lnTo>
                  <a:pt x="7783" y="29439"/>
                </a:lnTo>
                <a:lnTo>
                  <a:pt x="12675" y="29001"/>
                </a:lnTo>
                <a:lnTo>
                  <a:pt x="17734" y="27161"/>
                </a:lnTo>
                <a:lnTo>
                  <a:pt x="22371" y="24207"/>
                </a:lnTo>
                <a:lnTo>
                  <a:pt x="25997" y="20430"/>
                </a:lnTo>
                <a:lnTo>
                  <a:pt x="28022" y="16119"/>
                </a:lnTo>
                <a:lnTo>
                  <a:pt x="27858" y="11563"/>
                </a:lnTo>
                <a:lnTo>
                  <a:pt x="24915" y="7052"/>
                </a:lnTo>
                <a:lnTo>
                  <a:pt x="18605" y="2876"/>
                </a:lnTo>
                <a:lnTo>
                  <a:pt x="10835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488002" y="6897600"/>
            <a:ext cx="28022" cy="29439"/>
          </a:xfrm>
          <a:custGeom>
            <a:avLst/>
            <a:gdLst/>
            <a:ahLst/>
            <a:cxnLst/>
            <a:rect l="l" t="t" r="r" b="b"/>
            <a:pathLst>
              <a:path w="28022" h="29439">
                <a:moveTo>
                  <a:pt x="1666" y="11366"/>
                </a:moveTo>
                <a:lnTo>
                  <a:pt x="0" y="19437"/>
                </a:lnTo>
                <a:lnTo>
                  <a:pt x="856" y="24946"/>
                </a:lnTo>
                <a:lnTo>
                  <a:pt x="3647" y="28183"/>
                </a:lnTo>
                <a:lnTo>
                  <a:pt x="7783" y="29439"/>
                </a:lnTo>
                <a:lnTo>
                  <a:pt x="12675" y="29001"/>
                </a:lnTo>
                <a:lnTo>
                  <a:pt x="17734" y="27161"/>
                </a:lnTo>
                <a:lnTo>
                  <a:pt x="22371" y="24207"/>
                </a:lnTo>
                <a:lnTo>
                  <a:pt x="25997" y="20430"/>
                </a:lnTo>
                <a:lnTo>
                  <a:pt x="28022" y="16119"/>
                </a:lnTo>
                <a:lnTo>
                  <a:pt x="27858" y="11563"/>
                </a:lnTo>
                <a:lnTo>
                  <a:pt x="24915" y="7052"/>
                </a:lnTo>
                <a:lnTo>
                  <a:pt x="18605" y="2876"/>
                </a:lnTo>
                <a:lnTo>
                  <a:pt x="10835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518484" y="6804003"/>
            <a:ext cx="19058" cy="25050"/>
          </a:xfrm>
          <a:custGeom>
            <a:avLst/>
            <a:gdLst/>
            <a:ahLst/>
            <a:cxnLst/>
            <a:rect l="l" t="t" r="r" b="b"/>
            <a:pathLst>
              <a:path w="19058" h="25050">
                <a:moveTo>
                  <a:pt x="567" y="15786"/>
                </a:moveTo>
                <a:lnTo>
                  <a:pt x="0" y="18712"/>
                </a:lnTo>
                <a:lnTo>
                  <a:pt x="5520" y="25050"/>
                </a:lnTo>
                <a:lnTo>
                  <a:pt x="13054" y="23693"/>
                </a:lnTo>
                <a:lnTo>
                  <a:pt x="18826" y="16936"/>
                </a:lnTo>
                <a:lnTo>
                  <a:pt x="19058" y="7074"/>
                </a:lnTo>
                <a:lnTo>
                  <a:pt x="15585" y="1007"/>
                </a:lnTo>
                <a:lnTo>
                  <a:pt x="9123" y="0"/>
                </a:lnTo>
                <a:lnTo>
                  <a:pt x="3422" y="6282"/>
                </a:lnTo>
                <a:lnTo>
                  <a:pt x="567" y="157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518290" y="6804003"/>
            <a:ext cx="19253" cy="25050"/>
          </a:xfrm>
          <a:custGeom>
            <a:avLst/>
            <a:gdLst/>
            <a:ahLst/>
            <a:cxnLst/>
            <a:rect l="l" t="t" r="r" b="b"/>
            <a:pathLst>
              <a:path w="19253" h="25050">
                <a:moveTo>
                  <a:pt x="762" y="15786"/>
                </a:moveTo>
                <a:lnTo>
                  <a:pt x="3617" y="6282"/>
                </a:lnTo>
                <a:lnTo>
                  <a:pt x="9318" y="0"/>
                </a:lnTo>
                <a:lnTo>
                  <a:pt x="15780" y="1007"/>
                </a:lnTo>
                <a:lnTo>
                  <a:pt x="19253" y="7074"/>
                </a:lnTo>
                <a:lnTo>
                  <a:pt x="19021" y="16936"/>
                </a:lnTo>
                <a:lnTo>
                  <a:pt x="13249" y="23693"/>
                </a:lnTo>
                <a:lnTo>
                  <a:pt x="5715" y="25050"/>
                </a:lnTo>
                <a:lnTo>
                  <a:pt x="194" y="18712"/>
                </a:lnTo>
                <a:lnTo>
                  <a:pt x="0" y="17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388074" y="6944811"/>
            <a:ext cx="28022" cy="29439"/>
          </a:xfrm>
          <a:custGeom>
            <a:avLst/>
            <a:gdLst/>
            <a:ahLst/>
            <a:cxnLst/>
            <a:rect l="l" t="t" r="r" b="b"/>
            <a:pathLst>
              <a:path w="28022" h="29439">
                <a:moveTo>
                  <a:pt x="0" y="19437"/>
                </a:moveTo>
                <a:lnTo>
                  <a:pt x="856" y="24946"/>
                </a:lnTo>
                <a:lnTo>
                  <a:pt x="3647" y="28183"/>
                </a:lnTo>
                <a:lnTo>
                  <a:pt x="7783" y="29439"/>
                </a:lnTo>
                <a:lnTo>
                  <a:pt x="12675" y="29001"/>
                </a:lnTo>
                <a:lnTo>
                  <a:pt x="17734" y="27161"/>
                </a:lnTo>
                <a:lnTo>
                  <a:pt x="22371" y="24207"/>
                </a:lnTo>
                <a:lnTo>
                  <a:pt x="25997" y="20430"/>
                </a:lnTo>
                <a:lnTo>
                  <a:pt x="28022" y="16119"/>
                </a:lnTo>
                <a:lnTo>
                  <a:pt x="27858" y="11563"/>
                </a:lnTo>
                <a:lnTo>
                  <a:pt x="24915" y="7052"/>
                </a:lnTo>
                <a:lnTo>
                  <a:pt x="18605" y="2876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388074" y="6944811"/>
            <a:ext cx="28022" cy="29439"/>
          </a:xfrm>
          <a:custGeom>
            <a:avLst/>
            <a:gdLst/>
            <a:ahLst/>
            <a:cxnLst/>
            <a:rect l="l" t="t" r="r" b="b"/>
            <a:pathLst>
              <a:path w="28022" h="29439">
                <a:moveTo>
                  <a:pt x="1666" y="11366"/>
                </a:moveTo>
                <a:lnTo>
                  <a:pt x="0" y="19437"/>
                </a:lnTo>
                <a:lnTo>
                  <a:pt x="856" y="24946"/>
                </a:lnTo>
                <a:lnTo>
                  <a:pt x="3647" y="28183"/>
                </a:lnTo>
                <a:lnTo>
                  <a:pt x="7783" y="29439"/>
                </a:lnTo>
                <a:lnTo>
                  <a:pt x="12675" y="29001"/>
                </a:lnTo>
                <a:lnTo>
                  <a:pt x="17734" y="27161"/>
                </a:lnTo>
                <a:lnTo>
                  <a:pt x="22371" y="24207"/>
                </a:lnTo>
                <a:lnTo>
                  <a:pt x="25997" y="20430"/>
                </a:lnTo>
                <a:lnTo>
                  <a:pt x="28022" y="16119"/>
                </a:lnTo>
                <a:lnTo>
                  <a:pt x="27858" y="11563"/>
                </a:lnTo>
                <a:lnTo>
                  <a:pt x="24915" y="7052"/>
                </a:lnTo>
                <a:lnTo>
                  <a:pt x="18605" y="2876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400750" y="6850005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7960" y="2335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400750" y="6850005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15458" y="1028"/>
                </a:moveTo>
                <a:lnTo>
                  <a:pt x="6696" y="2228"/>
                </a:lnTo>
                <a:lnTo>
                  <a:pt x="1745" y="5244"/>
                </a:lnTo>
                <a:lnTo>
                  <a:pt x="0" y="9469"/>
                </a:lnTo>
                <a:lnTo>
                  <a:pt x="857" y="14299"/>
                </a:lnTo>
                <a:lnTo>
                  <a:pt x="3711" y="19128"/>
                </a:lnTo>
                <a:lnTo>
                  <a:pt x="7960" y="2335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057257" y="6484163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057257" y="6484163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010453" y="6481122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8"/>
                </a:lnTo>
                <a:lnTo>
                  <a:pt x="22456" y="10227"/>
                </a:lnTo>
                <a:lnTo>
                  <a:pt x="21209" y="6316"/>
                </a:lnTo>
                <a:lnTo>
                  <a:pt x="13702" y="0"/>
                </a:lnTo>
                <a:lnTo>
                  <a:pt x="6170" y="2626"/>
                </a:lnTo>
                <a:lnTo>
                  <a:pt x="922" y="10074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010453" y="6481122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8"/>
                </a:lnTo>
                <a:lnTo>
                  <a:pt x="22456" y="10227"/>
                </a:lnTo>
                <a:lnTo>
                  <a:pt x="21209" y="6316"/>
                </a:lnTo>
                <a:lnTo>
                  <a:pt x="13702" y="0"/>
                </a:lnTo>
                <a:lnTo>
                  <a:pt x="6170" y="2626"/>
                </a:lnTo>
                <a:lnTo>
                  <a:pt x="922" y="10074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074565" y="6589845"/>
            <a:ext cx="28023" cy="29427"/>
          </a:xfrm>
          <a:custGeom>
            <a:avLst/>
            <a:gdLst/>
            <a:ahLst/>
            <a:cxnLst/>
            <a:rect l="l" t="t" r="r" b="b"/>
            <a:pathLst>
              <a:path w="28023" h="29427">
                <a:moveTo>
                  <a:pt x="0" y="19426"/>
                </a:moveTo>
                <a:lnTo>
                  <a:pt x="857" y="24935"/>
                </a:lnTo>
                <a:lnTo>
                  <a:pt x="3649" y="28172"/>
                </a:lnTo>
                <a:lnTo>
                  <a:pt x="7786" y="29427"/>
                </a:lnTo>
                <a:lnTo>
                  <a:pt x="12679" y="28988"/>
                </a:lnTo>
                <a:lnTo>
                  <a:pt x="17738" y="27146"/>
                </a:lnTo>
                <a:lnTo>
                  <a:pt x="22375" y="24191"/>
                </a:lnTo>
                <a:lnTo>
                  <a:pt x="26000" y="20413"/>
                </a:lnTo>
                <a:lnTo>
                  <a:pt x="28023" y="16101"/>
                </a:lnTo>
                <a:lnTo>
                  <a:pt x="27856" y="11545"/>
                </a:lnTo>
                <a:lnTo>
                  <a:pt x="24908" y="7036"/>
                </a:lnTo>
                <a:lnTo>
                  <a:pt x="18591" y="2863"/>
                </a:lnTo>
                <a:lnTo>
                  <a:pt x="10848" y="0"/>
                </a:lnTo>
                <a:lnTo>
                  <a:pt x="8931" y="4394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074565" y="6589845"/>
            <a:ext cx="28023" cy="29427"/>
          </a:xfrm>
          <a:custGeom>
            <a:avLst/>
            <a:gdLst/>
            <a:ahLst/>
            <a:cxnLst/>
            <a:rect l="l" t="t" r="r" b="b"/>
            <a:pathLst>
              <a:path w="28023" h="29427">
                <a:moveTo>
                  <a:pt x="1666" y="11353"/>
                </a:moveTo>
                <a:lnTo>
                  <a:pt x="0" y="19426"/>
                </a:lnTo>
                <a:lnTo>
                  <a:pt x="857" y="24935"/>
                </a:lnTo>
                <a:lnTo>
                  <a:pt x="3649" y="28172"/>
                </a:lnTo>
                <a:lnTo>
                  <a:pt x="7786" y="29427"/>
                </a:lnTo>
                <a:lnTo>
                  <a:pt x="12679" y="28988"/>
                </a:lnTo>
                <a:lnTo>
                  <a:pt x="17738" y="27146"/>
                </a:lnTo>
                <a:lnTo>
                  <a:pt x="22375" y="24191"/>
                </a:lnTo>
                <a:lnTo>
                  <a:pt x="26000" y="20413"/>
                </a:lnTo>
                <a:lnTo>
                  <a:pt x="28023" y="16101"/>
                </a:lnTo>
                <a:lnTo>
                  <a:pt x="27856" y="11545"/>
                </a:lnTo>
                <a:lnTo>
                  <a:pt x="24908" y="7036"/>
                </a:lnTo>
                <a:lnTo>
                  <a:pt x="18591" y="2863"/>
                </a:lnTo>
                <a:lnTo>
                  <a:pt x="10848" y="0"/>
                </a:lnTo>
                <a:lnTo>
                  <a:pt x="8931" y="4394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096049" y="6542536"/>
            <a:ext cx="19049" cy="25043"/>
          </a:xfrm>
          <a:custGeom>
            <a:avLst/>
            <a:gdLst/>
            <a:ahLst/>
            <a:cxnLst/>
            <a:rect l="l" t="t" r="r" b="b"/>
            <a:pathLst>
              <a:path w="19049" h="25043">
                <a:moveTo>
                  <a:pt x="558" y="15776"/>
                </a:moveTo>
                <a:lnTo>
                  <a:pt x="0" y="18703"/>
                </a:lnTo>
                <a:lnTo>
                  <a:pt x="5512" y="25043"/>
                </a:lnTo>
                <a:lnTo>
                  <a:pt x="13048" y="23689"/>
                </a:lnTo>
                <a:lnTo>
                  <a:pt x="18822" y="16935"/>
                </a:lnTo>
                <a:lnTo>
                  <a:pt x="19049" y="7077"/>
                </a:lnTo>
                <a:lnTo>
                  <a:pt x="15581" y="1014"/>
                </a:lnTo>
                <a:lnTo>
                  <a:pt x="9117" y="0"/>
                </a:lnTo>
                <a:lnTo>
                  <a:pt x="3414" y="6278"/>
                </a:lnTo>
                <a:lnTo>
                  <a:pt x="558" y="15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095858" y="6542536"/>
            <a:ext cx="19240" cy="25043"/>
          </a:xfrm>
          <a:custGeom>
            <a:avLst/>
            <a:gdLst/>
            <a:ahLst/>
            <a:cxnLst/>
            <a:rect l="l" t="t" r="r" b="b"/>
            <a:pathLst>
              <a:path w="19240" h="25043">
                <a:moveTo>
                  <a:pt x="749" y="15776"/>
                </a:moveTo>
                <a:lnTo>
                  <a:pt x="3605" y="6278"/>
                </a:lnTo>
                <a:lnTo>
                  <a:pt x="9308" y="0"/>
                </a:lnTo>
                <a:lnTo>
                  <a:pt x="15772" y="1014"/>
                </a:lnTo>
                <a:lnTo>
                  <a:pt x="19240" y="7077"/>
                </a:lnTo>
                <a:lnTo>
                  <a:pt x="19013" y="16935"/>
                </a:lnTo>
                <a:lnTo>
                  <a:pt x="13239" y="23689"/>
                </a:lnTo>
                <a:lnTo>
                  <a:pt x="5703" y="25043"/>
                </a:lnTo>
                <a:lnTo>
                  <a:pt x="190" y="18703"/>
                </a:lnTo>
                <a:lnTo>
                  <a:pt x="0" y="179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000313" y="6622984"/>
            <a:ext cx="28023" cy="29429"/>
          </a:xfrm>
          <a:custGeom>
            <a:avLst/>
            <a:gdLst/>
            <a:ahLst/>
            <a:cxnLst/>
            <a:rect l="l" t="t" r="r" b="b"/>
            <a:pathLst>
              <a:path w="28023" h="29429">
                <a:moveTo>
                  <a:pt x="0" y="19426"/>
                </a:moveTo>
                <a:lnTo>
                  <a:pt x="857" y="24936"/>
                </a:lnTo>
                <a:lnTo>
                  <a:pt x="3649" y="28174"/>
                </a:lnTo>
                <a:lnTo>
                  <a:pt x="7786" y="29429"/>
                </a:lnTo>
                <a:lnTo>
                  <a:pt x="12679" y="28991"/>
                </a:lnTo>
                <a:lnTo>
                  <a:pt x="17738" y="27151"/>
                </a:lnTo>
                <a:lnTo>
                  <a:pt x="22375" y="24196"/>
                </a:lnTo>
                <a:lnTo>
                  <a:pt x="26000" y="20418"/>
                </a:lnTo>
                <a:lnTo>
                  <a:pt x="28023" y="16106"/>
                </a:lnTo>
                <a:lnTo>
                  <a:pt x="27856" y="11550"/>
                </a:lnTo>
                <a:lnTo>
                  <a:pt x="24908" y="7040"/>
                </a:lnTo>
                <a:lnTo>
                  <a:pt x="18591" y="2865"/>
                </a:lnTo>
                <a:lnTo>
                  <a:pt x="10848" y="0"/>
                </a:lnTo>
                <a:lnTo>
                  <a:pt x="8931" y="4406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000313" y="6622984"/>
            <a:ext cx="28023" cy="29429"/>
          </a:xfrm>
          <a:custGeom>
            <a:avLst/>
            <a:gdLst/>
            <a:ahLst/>
            <a:cxnLst/>
            <a:rect l="l" t="t" r="r" b="b"/>
            <a:pathLst>
              <a:path w="28023" h="29429">
                <a:moveTo>
                  <a:pt x="1666" y="11353"/>
                </a:moveTo>
                <a:lnTo>
                  <a:pt x="0" y="19426"/>
                </a:lnTo>
                <a:lnTo>
                  <a:pt x="857" y="24936"/>
                </a:lnTo>
                <a:lnTo>
                  <a:pt x="3649" y="28174"/>
                </a:lnTo>
                <a:lnTo>
                  <a:pt x="7786" y="29429"/>
                </a:lnTo>
                <a:lnTo>
                  <a:pt x="12679" y="28991"/>
                </a:lnTo>
                <a:lnTo>
                  <a:pt x="17738" y="27151"/>
                </a:lnTo>
                <a:lnTo>
                  <a:pt x="22375" y="24196"/>
                </a:lnTo>
                <a:lnTo>
                  <a:pt x="26000" y="20418"/>
                </a:lnTo>
                <a:lnTo>
                  <a:pt x="28023" y="16106"/>
                </a:lnTo>
                <a:lnTo>
                  <a:pt x="27856" y="11550"/>
                </a:lnTo>
                <a:lnTo>
                  <a:pt x="24908" y="7040"/>
                </a:lnTo>
                <a:lnTo>
                  <a:pt x="18591" y="2865"/>
                </a:lnTo>
                <a:lnTo>
                  <a:pt x="10848" y="0"/>
                </a:lnTo>
                <a:lnTo>
                  <a:pt x="8931" y="4406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971721" y="6552661"/>
            <a:ext cx="29169" cy="27566"/>
          </a:xfrm>
          <a:custGeom>
            <a:avLst/>
            <a:gdLst/>
            <a:ahLst/>
            <a:cxnLst/>
            <a:rect l="l" t="t" r="r" b="b"/>
            <a:pathLst>
              <a:path w="29169" h="27566">
                <a:moveTo>
                  <a:pt x="7966" y="23357"/>
                </a:moveTo>
                <a:lnTo>
                  <a:pt x="13005" y="26370"/>
                </a:lnTo>
                <a:lnTo>
                  <a:pt x="18229" y="27566"/>
                </a:lnTo>
                <a:lnTo>
                  <a:pt x="23032" y="26340"/>
                </a:lnTo>
                <a:lnTo>
                  <a:pt x="26811" y="22086"/>
                </a:lnTo>
                <a:lnTo>
                  <a:pt x="28962" y="14200"/>
                </a:lnTo>
                <a:lnTo>
                  <a:pt x="29169" y="6070"/>
                </a:lnTo>
                <a:lnTo>
                  <a:pt x="24381" y="5664"/>
                </a:lnTo>
                <a:lnTo>
                  <a:pt x="20266" y="0"/>
                </a:lnTo>
                <a:lnTo>
                  <a:pt x="15453" y="1028"/>
                </a:lnTo>
                <a:lnTo>
                  <a:pt x="6692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9" y="14302"/>
                </a:lnTo>
                <a:lnTo>
                  <a:pt x="3716" y="19132"/>
                </a:lnTo>
                <a:lnTo>
                  <a:pt x="7966" y="233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971721" y="6552661"/>
            <a:ext cx="29169" cy="27566"/>
          </a:xfrm>
          <a:custGeom>
            <a:avLst/>
            <a:gdLst/>
            <a:ahLst/>
            <a:cxnLst/>
            <a:rect l="l" t="t" r="r" b="b"/>
            <a:pathLst>
              <a:path w="29169" h="27566">
                <a:moveTo>
                  <a:pt x="15453" y="1028"/>
                </a:moveTo>
                <a:lnTo>
                  <a:pt x="6692" y="2229"/>
                </a:lnTo>
                <a:lnTo>
                  <a:pt x="1743" y="5245"/>
                </a:lnTo>
                <a:lnTo>
                  <a:pt x="0" y="9471"/>
                </a:lnTo>
                <a:lnTo>
                  <a:pt x="859" y="14302"/>
                </a:lnTo>
                <a:lnTo>
                  <a:pt x="3716" y="19132"/>
                </a:lnTo>
                <a:lnTo>
                  <a:pt x="7966" y="23357"/>
                </a:lnTo>
                <a:lnTo>
                  <a:pt x="13005" y="26370"/>
                </a:lnTo>
                <a:lnTo>
                  <a:pt x="18229" y="27566"/>
                </a:lnTo>
                <a:lnTo>
                  <a:pt x="23032" y="26340"/>
                </a:lnTo>
                <a:lnTo>
                  <a:pt x="26811" y="22086"/>
                </a:lnTo>
                <a:lnTo>
                  <a:pt x="28962" y="14200"/>
                </a:lnTo>
                <a:lnTo>
                  <a:pt x="29169" y="6070"/>
                </a:lnTo>
                <a:lnTo>
                  <a:pt x="24381" y="5664"/>
                </a:lnTo>
                <a:lnTo>
                  <a:pt x="20266" y="0"/>
                </a:lnTo>
                <a:lnTo>
                  <a:pt x="15453" y="1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678935" y="6810883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678935" y="6810883"/>
            <a:ext cx="25194" cy="20827"/>
          </a:xfrm>
          <a:custGeom>
            <a:avLst/>
            <a:gdLst/>
            <a:ahLst/>
            <a:cxnLst/>
            <a:rect l="l" t="t" r="r" b="b"/>
            <a:pathLst>
              <a:path w="25194" h="20827">
                <a:moveTo>
                  <a:pt x="4514" y="1412"/>
                </a:moveTo>
                <a:lnTo>
                  <a:pt x="0" y="9432"/>
                </a:lnTo>
                <a:lnTo>
                  <a:pt x="2645" y="16475"/>
                </a:lnTo>
                <a:lnTo>
                  <a:pt x="9478" y="20827"/>
                </a:lnTo>
                <a:lnTo>
                  <a:pt x="17527" y="20776"/>
                </a:lnTo>
                <a:lnTo>
                  <a:pt x="21633" y="17998"/>
                </a:lnTo>
                <a:lnTo>
                  <a:pt x="25194" y="8850"/>
                </a:lnTo>
                <a:lnTo>
                  <a:pt x="20258" y="2560"/>
                </a:lnTo>
                <a:lnTo>
                  <a:pt x="11495" y="0"/>
                </a:lnTo>
                <a:lnTo>
                  <a:pt x="4514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632131" y="6807842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632131" y="6807842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696244" y="6916567"/>
            <a:ext cx="28023" cy="29427"/>
          </a:xfrm>
          <a:custGeom>
            <a:avLst/>
            <a:gdLst/>
            <a:ahLst/>
            <a:cxnLst/>
            <a:rect l="l" t="t" r="r" b="b"/>
            <a:pathLst>
              <a:path w="28023" h="29427">
                <a:moveTo>
                  <a:pt x="0" y="19426"/>
                </a:moveTo>
                <a:lnTo>
                  <a:pt x="857" y="24935"/>
                </a:lnTo>
                <a:lnTo>
                  <a:pt x="3649" y="28172"/>
                </a:lnTo>
                <a:lnTo>
                  <a:pt x="7786" y="29427"/>
                </a:lnTo>
                <a:lnTo>
                  <a:pt x="12679" y="28988"/>
                </a:lnTo>
                <a:lnTo>
                  <a:pt x="17738" y="27146"/>
                </a:lnTo>
                <a:lnTo>
                  <a:pt x="22375" y="24191"/>
                </a:lnTo>
                <a:lnTo>
                  <a:pt x="26000" y="20413"/>
                </a:lnTo>
                <a:lnTo>
                  <a:pt x="28023" y="16101"/>
                </a:lnTo>
                <a:lnTo>
                  <a:pt x="27856" y="11545"/>
                </a:lnTo>
                <a:lnTo>
                  <a:pt x="24908" y="7036"/>
                </a:lnTo>
                <a:lnTo>
                  <a:pt x="18591" y="2863"/>
                </a:lnTo>
                <a:lnTo>
                  <a:pt x="10848" y="0"/>
                </a:lnTo>
                <a:lnTo>
                  <a:pt x="8931" y="4394"/>
                </a:lnTo>
                <a:lnTo>
                  <a:pt x="2225" y="6476"/>
                </a:lnTo>
                <a:lnTo>
                  <a:pt x="1666" y="11353"/>
                </a:lnTo>
                <a:lnTo>
                  <a:pt x="0" y="19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696244" y="6916567"/>
            <a:ext cx="28023" cy="29427"/>
          </a:xfrm>
          <a:custGeom>
            <a:avLst/>
            <a:gdLst/>
            <a:ahLst/>
            <a:cxnLst/>
            <a:rect l="l" t="t" r="r" b="b"/>
            <a:pathLst>
              <a:path w="28023" h="29427">
                <a:moveTo>
                  <a:pt x="1666" y="11353"/>
                </a:moveTo>
                <a:lnTo>
                  <a:pt x="0" y="19426"/>
                </a:lnTo>
                <a:lnTo>
                  <a:pt x="857" y="24935"/>
                </a:lnTo>
                <a:lnTo>
                  <a:pt x="3649" y="28172"/>
                </a:lnTo>
                <a:lnTo>
                  <a:pt x="7786" y="29427"/>
                </a:lnTo>
                <a:lnTo>
                  <a:pt x="12679" y="28988"/>
                </a:lnTo>
                <a:lnTo>
                  <a:pt x="17738" y="27146"/>
                </a:lnTo>
                <a:lnTo>
                  <a:pt x="22375" y="24191"/>
                </a:lnTo>
                <a:lnTo>
                  <a:pt x="26000" y="20413"/>
                </a:lnTo>
                <a:lnTo>
                  <a:pt x="28023" y="16101"/>
                </a:lnTo>
                <a:lnTo>
                  <a:pt x="27856" y="11545"/>
                </a:lnTo>
                <a:lnTo>
                  <a:pt x="24908" y="7036"/>
                </a:lnTo>
                <a:lnTo>
                  <a:pt x="18591" y="2863"/>
                </a:lnTo>
                <a:lnTo>
                  <a:pt x="10848" y="0"/>
                </a:lnTo>
                <a:lnTo>
                  <a:pt x="8931" y="4394"/>
                </a:lnTo>
                <a:lnTo>
                  <a:pt x="2225" y="6476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717729" y="6869251"/>
            <a:ext cx="19049" cy="25048"/>
          </a:xfrm>
          <a:custGeom>
            <a:avLst/>
            <a:gdLst/>
            <a:ahLst/>
            <a:cxnLst/>
            <a:rect l="l" t="t" r="r" b="b"/>
            <a:pathLst>
              <a:path w="19049" h="25048">
                <a:moveTo>
                  <a:pt x="558" y="15780"/>
                </a:moveTo>
                <a:lnTo>
                  <a:pt x="0" y="18707"/>
                </a:lnTo>
                <a:lnTo>
                  <a:pt x="5512" y="25048"/>
                </a:lnTo>
                <a:lnTo>
                  <a:pt x="13048" y="23693"/>
                </a:lnTo>
                <a:lnTo>
                  <a:pt x="18822" y="16939"/>
                </a:lnTo>
                <a:lnTo>
                  <a:pt x="19049" y="7081"/>
                </a:lnTo>
                <a:lnTo>
                  <a:pt x="15581" y="1017"/>
                </a:lnTo>
                <a:lnTo>
                  <a:pt x="9117" y="0"/>
                </a:lnTo>
                <a:lnTo>
                  <a:pt x="3414" y="6277"/>
                </a:lnTo>
                <a:lnTo>
                  <a:pt x="558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717537" y="6869251"/>
            <a:ext cx="19240" cy="25048"/>
          </a:xfrm>
          <a:custGeom>
            <a:avLst/>
            <a:gdLst/>
            <a:ahLst/>
            <a:cxnLst/>
            <a:rect l="l" t="t" r="r" b="b"/>
            <a:pathLst>
              <a:path w="19240" h="25048">
                <a:moveTo>
                  <a:pt x="749" y="15780"/>
                </a:moveTo>
                <a:lnTo>
                  <a:pt x="3605" y="6277"/>
                </a:lnTo>
                <a:lnTo>
                  <a:pt x="9308" y="0"/>
                </a:lnTo>
                <a:lnTo>
                  <a:pt x="15772" y="1017"/>
                </a:lnTo>
                <a:lnTo>
                  <a:pt x="19240" y="7081"/>
                </a:lnTo>
                <a:lnTo>
                  <a:pt x="19013" y="16939"/>
                </a:lnTo>
                <a:lnTo>
                  <a:pt x="13239" y="23693"/>
                </a:lnTo>
                <a:lnTo>
                  <a:pt x="5703" y="25048"/>
                </a:lnTo>
                <a:lnTo>
                  <a:pt x="190" y="18707"/>
                </a:lnTo>
                <a:lnTo>
                  <a:pt x="0" y="1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621991" y="6949705"/>
            <a:ext cx="28022" cy="29426"/>
          </a:xfrm>
          <a:custGeom>
            <a:avLst/>
            <a:gdLst/>
            <a:ahLst/>
            <a:cxnLst/>
            <a:rect l="l" t="t" r="r" b="b"/>
            <a:pathLst>
              <a:path w="28022" h="29426">
                <a:moveTo>
                  <a:pt x="0" y="19424"/>
                </a:moveTo>
                <a:lnTo>
                  <a:pt x="856" y="24934"/>
                </a:lnTo>
                <a:lnTo>
                  <a:pt x="3648" y="28171"/>
                </a:lnTo>
                <a:lnTo>
                  <a:pt x="7784" y="29426"/>
                </a:lnTo>
                <a:lnTo>
                  <a:pt x="12676" y="28989"/>
                </a:lnTo>
                <a:lnTo>
                  <a:pt x="17736" y="27149"/>
                </a:lnTo>
                <a:lnTo>
                  <a:pt x="22372" y="24196"/>
                </a:lnTo>
                <a:lnTo>
                  <a:pt x="25998" y="20419"/>
                </a:lnTo>
                <a:lnTo>
                  <a:pt x="28022" y="16109"/>
                </a:lnTo>
                <a:lnTo>
                  <a:pt x="27857" y="11554"/>
                </a:lnTo>
                <a:lnTo>
                  <a:pt x="24913" y="7045"/>
                </a:lnTo>
                <a:lnTo>
                  <a:pt x="18601" y="2872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621991" y="6949705"/>
            <a:ext cx="28022" cy="29426"/>
          </a:xfrm>
          <a:custGeom>
            <a:avLst/>
            <a:gdLst/>
            <a:ahLst/>
            <a:cxnLst/>
            <a:rect l="l" t="t" r="r" b="b"/>
            <a:pathLst>
              <a:path w="28022" h="29426">
                <a:moveTo>
                  <a:pt x="1666" y="11353"/>
                </a:moveTo>
                <a:lnTo>
                  <a:pt x="0" y="19424"/>
                </a:lnTo>
                <a:lnTo>
                  <a:pt x="856" y="24934"/>
                </a:lnTo>
                <a:lnTo>
                  <a:pt x="3648" y="28171"/>
                </a:lnTo>
                <a:lnTo>
                  <a:pt x="7784" y="29426"/>
                </a:lnTo>
                <a:lnTo>
                  <a:pt x="12676" y="28989"/>
                </a:lnTo>
                <a:lnTo>
                  <a:pt x="17736" y="27149"/>
                </a:lnTo>
                <a:lnTo>
                  <a:pt x="22372" y="24196"/>
                </a:lnTo>
                <a:lnTo>
                  <a:pt x="25998" y="20419"/>
                </a:lnTo>
                <a:lnTo>
                  <a:pt x="28022" y="16109"/>
                </a:lnTo>
                <a:lnTo>
                  <a:pt x="27857" y="11554"/>
                </a:lnTo>
                <a:lnTo>
                  <a:pt x="24913" y="7045"/>
                </a:lnTo>
                <a:lnTo>
                  <a:pt x="18601" y="2872"/>
                </a:lnTo>
                <a:lnTo>
                  <a:pt x="10835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593398" y="6879370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7960" y="23365"/>
                </a:move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593398" y="6879370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15458" y="1041"/>
                </a:moveTo>
                <a:lnTo>
                  <a:pt x="6696" y="2241"/>
                </a:lnTo>
                <a:lnTo>
                  <a:pt x="1745" y="5256"/>
                </a:lnTo>
                <a:lnTo>
                  <a:pt x="0" y="9481"/>
                </a:lnTo>
                <a:lnTo>
                  <a:pt x="857" y="14311"/>
                </a:lnTo>
                <a:lnTo>
                  <a:pt x="3711" y="19141"/>
                </a:lnTo>
                <a:lnTo>
                  <a:pt x="7960" y="23365"/>
                </a:lnTo>
                <a:lnTo>
                  <a:pt x="12997" y="26380"/>
                </a:lnTo>
                <a:lnTo>
                  <a:pt x="18220" y="27578"/>
                </a:lnTo>
                <a:lnTo>
                  <a:pt x="23023" y="26357"/>
                </a:lnTo>
                <a:lnTo>
                  <a:pt x="26803" y="22109"/>
                </a:ln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0271" y="0"/>
                </a:lnTo>
                <a:lnTo>
                  <a:pt x="15458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122832" y="6785687"/>
            <a:ext cx="25185" cy="20828"/>
          </a:xfrm>
          <a:custGeom>
            <a:avLst/>
            <a:gdLst/>
            <a:ahLst/>
            <a:cxnLst/>
            <a:rect l="l" t="t" r="r" b="b"/>
            <a:pathLst>
              <a:path w="25185" h="20828">
                <a:moveTo>
                  <a:pt x="4509" y="1413"/>
                </a:moveTo>
                <a:lnTo>
                  <a:pt x="0" y="9438"/>
                </a:lnTo>
                <a:lnTo>
                  <a:pt x="2653" y="16481"/>
                </a:lnTo>
                <a:lnTo>
                  <a:pt x="9491" y="20828"/>
                </a:lnTo>
                <a:lnTo>
                  <a:pt x="17538" y="20765"/>
                </a:lnTo>
                <a:lnTo>
                  <a:pt x="21616" y="17999"/>
                </a:lnTo>
                <a:lnTo>
                  <a:pt x="25185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09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122832" y="6785687"/>
            <a:ext cx="25185" cy="20828"/>
          </a:xfrm>
          <a:custGeom>
            <a:avLst/>
            <a:gdLst/>
            <a:ahLst/>
            <a:cxnLst/>
            <a:rect l="l" t="t" r="r" b="b"/>
            <a:pathLst>
              <a:path w="25185" h="20828">
                <a:moveTo>
                  <a:pt x="4509" y="1413"/>
                </a:moveTo>
                <a:lnTo>
                  <a:pt x="0" y="9438"/>
                </a:lnTo>
                <a:lnTo>
                  <a:pt x="2653" y="16481"/>
                </a:lnTo>
                <a:lnTo>
                  <a:pt x="9491" y="20828"/>
                </a:lnTo>
                <a:lnTo>
                  <a:pt x="17538" y="20765"/>
                </a:lnTo>
                <a:lnTo>
                  <a:pt x="21616" y="17999"/>
                </a:lnTo>
                <a:lnTo>
                  <a:pt x="25185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09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076021" y="678264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076021" y="678264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7" y="0"/>
                </a:lnTo>
                <a:lnTo>
                  <a:pt x="6175" y="2630"/>
                </a:lnTo>
                <a:lnTo>
                  <a:pt x="926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140131" y="6891371"/>
            <a:ext cx="28022" cy="29426"/>
          </a:xfrm>
          <a:custGeom>
            <a:avLst/>
            <a:gdLst/>
            <a:ahLst/>
            <a:cxnLst/>
            <a:rect l="l" t="t" r="r" b="b"/>
            <a:pathLst>
              <a:path w="28022" h="29426">
                <a:moveTo>
                  <a:pt x="0" y="19424"/>
                </a:moveTo>
                <a:lnTo>
                  <a:pt x="856" y="24934"/>
                </a:lnTo>
                <a:lnTo>
                  <a:pt x="3648" y="28171"/>
                </a:lnTo>
                <a:lnTo>
                  <a:pt x="7784" y="29426"/>
                </a:lnTo>
                <a:lnTo>
                  <a:pt x="12676" y="28989"/>
                </a:lnTo>
                <a:lnTo>
                  <a:pt x="17736" y="27149"/>
                </a:lnTo>
                <a:lnTo>
                  <a:pt x="22372" y="24196"/>
                </a:lnTo>
                <a:lnTo>
                  <a:pt x="25998" y="20419"/>
                </a:lnTo>
                <a:lnTo>
                  <a:pt x="28022" y="16109"/>
                </a:lnTo>
                <a:lnTo>
                  <a:pt x="27857" y="11554"/>
                </a:lnTo>
                <a:lnTo>
                  <a:pt x="24913" y="7045"/>
                </a:lnTo>
                <a:lnTo>
                  <a:pt x="18601" y="2872"/>
                </a:lnTo>
                <a:lnTo>
                  <a:pt x="10835" y="0"/>
                </a:lnTo>
                <a:lnTo>
                  <a:pt x="8930" y="4394"/>
                </a:lnTo>
                <a:lnTo>
                  <a:pt x="2225" y="6476"/>
                </a:lnTo>
                <a:lnTo>
                  <a:pt x="1666" y="11353"/>
                </a:lnTo>
                <a:lnTo>
                  <a:pt x="0" y="194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140131" y="6891371"/>
            <a:ext cx="28022" cy="29426"/>
          </a:xfrm>
          <a:custGeom>
            <a:avLst/>
            <a:gdLst/>
            <a:ahLst/>
            <a:cxnLst/>
            <a:rect l="l" t="t" r="r" b="b"/>
            <a:pathLst>
              <a:path w="28022" h="29426">
                <a:moveTo>
                  <a:pt x="1666" y="11353"/>
                </a:moveTo>
                <a:lnTo>
                  <a:pt x="0" y="19424"/>
                </a:lnTo>
                <a:lnTo>
                  <a:pt x="856" y="24934"/>
                </a:lnTo>
                <a:lnTo>
                  <a:pt x="3648" y="28171"/>
                </a:lnTo>
                <a:lnTo>
                  <a:pt x="7784" y="29426"/>
                </a:lnTo>
                <a:lnTo>
                  <a:pt x="12676" y="28989"/>
                </a:lnTo>
                <a:lnTo>
                  <a:pt x="17736" y="27149"/>
                </a:lnTo>
                <a:lnTo>
                  <a:pt x="22372" y="24196"/>
                </a:lnTo>
                <a:lnTo>
                  <a:pt x="25998" y="20419"/>
                </a:lnTo>
                <a:lnTo>
                  <a:pt x="28022" y="16109"/>
                </a:lnTo>
                <a:lnTo>
                  <a:pt x="27857" y="11554"/>
                </a:lnTo>
                <a:lnTo>
                  <a:pt x="24913" y="7045"/>
                </a:lnTo>
                <a:lnTo>
                  <a:pt x="18601" y="2872"/>
                </a:lnTo>
                <a:lnTo>
                  <a:pt x="10835" y="0"/>
                </a:lnTo>
                <a:lnTo>
                  <a:pt x="8930" y="4394"/>
                </a:lnTo>
                <a:lnTo>
                  <a:pt x="2225" y="6476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161609" y="6844059"/>
            <a:ext cx="19060" cy="25043"/>
          </a:xfrm>
          <a:custGeom>
            <a:avLst/>
            <a:gdLst/>
            <a:ahLst/>
            <a:cxnLst/>
            <a:rect l="l" t="t" r="r" b="b"/>
            <a:pathLst>
              <a:path w="19060" h="25043">
                <a:moveTo>
                  <a:pt x="569" y="15780"/>
                </a:moveTo>
                <a:lnTo>
                  <a:pt x="0" y="18697"/>
                </a:lnTo>
                <a:lnTo>
                  <a:pt x="5518" y="25043"/>
                </a:lnTo>
                <a:lnTo>
                  <a:pt x="13054" y="23691"/>
                </a:lnTo>
                <a:lnTo>
                  <a:pt x="18828" y="16938"/>
                </a:lnTo>
                <a:lnTo>
                  <a:pt x="19060" y="7081"/>
                </a:lnTo>
                <a:lnTo>
                  <a:pt x="15592" y="1017"/>
                </a:lnTo>
                <a:lnTo>
                  <a:pt x="9129" y="0"/>
                </a:lnTo>
                <a:lnTo>
                  <a:pt x="3425" y="6277"/>
                </a:lnTo>
                <a:lnTo>
                  <a:pt x="569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161418" y="6844059"/>
            <a:ext cx="19253" cy="25043"/>
          </a:xfrm>
          <a:custGeom>
            <a:avLst/>
            <a:gdLst/>
            <a:ahLst/>
            <a:cxnLst/>
            <a:rect l="l" t="t" r="r" b="b"/>
            <a:pathLst>
              <a:path w="19253" h="25043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0" y="16938"/>
                </a:lnTo>
                <a:lnTo>
                  <a:pt x="13246" y="23691"/>
                </a:lnTo>
                <a:lnTo>
                  <a:pt x="5710" y="25043"/>
                </a:lnTo>
                <a:lnTo>
                  <a:pt x="192" y="18697"/>
                </a:lnTo>
                <a:lnTo>
                  <a:pt x="0" y="179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065881" y="6924511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0" y="19425"/>
                </a:move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065881" y="6924511"/>
            <a:ext cx="28027" cy="29426"/>
          </a:xfrm>
          <a:custGeom>
            <a:avLst/>
            <a:gdLst/>
            <a:ahLst/>
            <a:cxnLst/>
            <a:rect l="l" t="t" r="r" b="b"/>
            <a:pathLst>
              <a:path w="28027" h="29426">
                <a:moveTo>
                  <a:pt x="1666" y="11353"/>
                </a:moveTo>
                <a:lnTo>
                  <a:pt x="0" y="19425"/>
                </a:lnTo>
                <a:lnTo>
                  <a:pt x="857" y="24934"/>
                </a:lnTo>
                <a:lnTo>
                  <a:pt x="3649" y="28172"/>
                </a:lnTo>
                <a:lnTo>
                  <a:pt x="7786" y="29426"/>
                </a:lnTo>
                <a:lnTo>
                  <a:pt x="12679" y="28989"/>
                </a:lnTo>
                <a:lnTo>
                  <a:pt x="17739" y="27148"/>
                </a:lnTo>
                <a:lnTo>
                  <a:pt x="22376" y="24194"/>
                </a:lnTo>
                <a:lnTo>
                  <a:pt x="26002" y="20417"/>
                </a:lnTo>
                <a:lnTo>
                  <a:pt x="28027" y="16106"/>
                </a:lnTo>
                <a:lnTo>
                  <a:pt x="27862" y="11551"/>
                </a:lnTo>
                <a:lnTo>
                  <a:pt x="24918" y="7042"/>
                </a:lnTo>
                <a:lnTo>
                  <a:pt x="18605" y="2869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7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037288" y="6854176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26803" y="22109"/>
                </a:move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3580" y="4564"/>
                </a:lnTo>
                <a:lnTo>
                  <a:pt x="23580" y="25731"/>
                </a:lnTo>
                <a:lnTo>
                  <a:pt x="26803" y="221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037288" y="6854176"/>
            <a:ext cx="29161" cy="27578"/>
          </a:xfrm>
          <a:custGeom>
            <a:avLst/>
            <a:gdLst/>
            <a:ahLst/>
            <a:cxnLst/>
            <a:rect l="l" t="t" r="r" b="b"/>
            <a:pathLst>
              <a:path w="29161" h="27578">
                <a:moveTo>
                  <a:pt x="26803" y="22109"/>
                </a:moveTo>
                <a:lnTo>
                  <a:pt x="28954" y="14232"/>
                </a:lnTo>
                <a:lnTo>
                  <a:pt x="29161" y="6083"/>
                </a:lnTo>
                <a:lnTo>
                  <a:pt x="24386" y="5676"/>
                </a:lnTo>
                <a:lnTo>
                  <a:pt x="23580" y="4564"/>
                </a:lnTo>
              </a:path>
              <a:path w="29161" h="27578">
                <a:moveTo>
                  <a:pt x="23580" y="25731"/>
                </a:moveTo>
                <a:lnTo>
                  <a:pt x="26803" y="221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103930" y="6389877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103930" y="6389877"/>
            <a:ext cx="25190" cy="20824"/>
          </a:xfrm>
          <a:custGeom>
            <a:avLst/>
            <a:gdLst/>
            <a:ahLst/>
            <a:cxnLst/>
            <a:rect l="l" t="t" r="r" b="b"/>
            <a:pathLst>
              <a:path w="25190" h="20824">
                <a:moveTo>
                  <a:pt x="4509" y="1414"/>
                </a:moveTo>
                <a:lnTo>
                  <a:pt x="0" y="9432"/>
                </a:lnTo>
                <a:lnTo>
                  <a:pt x="2652" y="16474"/>
                </a:lnTo>
                <a:lnTo>
                  <a:pt x="9491" y="20824"/>
                </a:lnTo>
                <a:lnTo>
                  <a:pt x="17541" y="20766"/>
                </a:lnTo>
                <a:lnTo>
                  <a:pt x="21628" y="18000"/>
                </a:lnTo>
                <a:lnTo>
                  <a:pt x="25190" y="8846"/>
                </a:lnTo>
                <a:lnTo>
                  <a:pt x="20253" y="2557"/>
                </a:lnTo>
                <a:lnTo>
                  <a:pt x="11490" y="0"/>
                </a:lnTo>
                <a:lnTo>
                  <a:pt x="4509" y="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057119" y="6386836"/>
            <a:ext cx="22456" cy="24110"/>
          </a:xfrm>
          <a:custGeom>
            <a:avLst/>
            <a:gdLst/>
            <a:ahLst/>
            <a:cxnLst/>
            <a:rect l="l" t="t" r="r" b="b"/>
            <a:pathLst>
              <a:path w="22456" h="24110">
                <a:moveTo>
                  <a:pt x="14038" y="23628"/>
                </a:moveTo>
                <a:lnTo>
                  <a:pt x="20344" y="18184"/>
                </a:lnTo>
                <a:lnTo>
                  <a:pt x="22456" y="10223"/>
                </a:lnTo>
                <a:lnTo>
                  <a:pt x="21209" y="6311"/>
                </a:lnTo>
                <a:lnTo>
                  <a:pt x="13698" y="0"/>
                </a:lnTo>
                <a:lnTo>
                  <a:pt x="6165" y="2634"/>
                </a:lnTo>
                <a:lnTo>
                  <a:pt x="3747" y="6071"/>
                </a:lnTo>
                <a:lnTo>
                  <a:pt x="3747" y="21286"/>
                </a:lnTo>
                <a:lnTo>
                  <a:pt x="6327" y="24110"/>
                </a:lnTo>
                <a:lnTo>
                  <a:pt x="14038" y="236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057119" y="6386836"/>
            <a:ext cx="22456" cy="24110"/>
          </a:xfrm>
          <a:custGeom>
            <a:avLst/>
            <a:gdLst/>
            <a:ahLst/>
            <a:cxnLst/>
            <a:rect l="l" t="t" r="r" b="b"/>
            <a:pathLst>
              <a:path w="22456" h="24110">
                <a:moveTo>
                  <a:pt x="14038" y="23628"/>
                </a:moveTo>
                <a:lnTo>
                  <a:pt x="20344" y="18184"/>
                </a:lnTo>
                <a:lnTo>
                  <a:pt x="22456" y="10223"/>
                </a:lnTo>
                <a:lnTo>
                  <a:pt x="21209" y="6311"/>
                </a:lnTo>
                <a:lnTo>
                  <a:pt x="13698" y="0"/>
                </a:lnTo>
                <a:lnTo>
                  <a:pt x="6165" y="2634"/>
                </a:lnTo>
                <a:lnTo>
                  <a:pt x="3747" y="6071"/>
                </a:lnTo>
              </a:path>
              <a:path w="22456" h="24110">
                <a:moveTo>
                  <a:pt x="3747" y="21286"/>
                </a:moveTo>
                <a:lnTo>
                  <a:pt x="6327" y="24110"/>
                </a:lnTo>
                <a:lnTo>
                  <a:pt x="14038" y="236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121231" y="6495550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0" y="19437"/>
                </a:move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66"/>
                </a:lnTo>
                <a:lnTo>
                  <a:pt x="0" y="194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121231" y="6495550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666" y="11366"/>
                </a:moveTo>
                <a:lnTo>
                  <a:pt x="0" y="19437"/>
                </a:lnTo>
                <a:lnTo>
                  <a:pt x="857" y="24947"/>
                </a:lnTo>
                <a:lnTo>
                  <a:pt x="3648" y="28184"/>
                </a:lnTo>
                <a:lnTo>
                  <a:pt x="7785" y="29439"/>
                </a:lnTo>
                <a:lnTo>
                  <a:pt x="12678" y="29001"/>
                </a:lnTo>
                <a:lnTo>
                  <a:pt x="17737" y="27160"/>
                </a:ln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0848" y="0"/>
                </a:lnTo>
                <a:lnTo>
                  <a:pt x="8930" y="4394"/>
                </a:lnTo>
                <a:lnTo>
                  <a:pt x="2225" y="6477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104992" y="6439866"/>
            <a:ext cx="19063" cy="25047"/>
          </a:xfrm>
          <a:custGeom>
            <a:avLst/>
            <a:gdLst/>
            <a:ahLst/>
            <a:cxnLst/>
            <a:rect l="l" t="t" r="r" b="b"/>
            <a:pathLst>
              <a:path w="19063" h="25047">
                <a:moveTo>
                  <a:pt x="572" y="15780"/>
                </a:moveTo>
                <a:lnTo>
                  <a:pt x="0" y="18701"/>
                </a:lnTo>
                <a:lnTo>
                  <a:pt x="5516" y="25047"/>
                </a:lnTo>
                <a:lnTo>
                  <a:pt x="13054" y="23694"/>
                </a:lnTo>
                <a:lnTo>
                  <a:pt x="18830" y="16940"/>
                </a:lnTo>
                <a:lnTo>
                  <a:pt x="19063" y="7081"/>
                </a:lnTo>
                <a:lnTo>
                  <a:pt x="15595" y="1017"/>
                </a:lnTo>
                <a:lnTo>
                  <a:pt x="9131" y="0"/>
                </a:lnTo>
                <a:lnTo>
                  <a:pt x="3428" y="6277"/>
                </a:lnTo>
                <a:lnTo>
                  <a:pt x="572" y="157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104803" y="6439866"/>
            <a:ext cx="19253" cy="25047"/>
          </a:xfrm>
          <a:custGeom>
            <a:avLst/>
            <a:gdLst/>
            <a:ahLst/>
            <a:cxnLst/>
            <a:rect l="l" t="t" r="r" b="b"/>
            <a:pathLst>
              <a:path w="19253" h="25047">
                <a:moveTo>
                  <a:pt x="762" y="15780"/>
                </a:moveTo>
                <a:lnTo>
                  <a:pt x="3618" y="6277"/>
                </a:lnTo>
                <a:lnTo>
                  <a:pt x="9321" y="0"/>
                </a:lnTo>
                <a:lnTo>
                  <a:pt x="15785" y="1017"/>
                </a:lnTo>
                <a:lnTo>
                  <a:pt x="19253" y="7081"/>
                </a:lnTo>
                <a:lnTo>
                  <a:pt x="19020" y="16940"/>
                </a:lnTo>
                <a:lnTo>
                  <a:pt x="13243" y="23694"/>
                </a:lnTo>
                <a:lnTo>
                  <a:pt x="5706" y="25047"/>
                </a:lnTo>
                <a:lnTo>
                  <a:pt x="189" y="18701"/>
                </a:lnTo>
                <a:lnTo>
                  <a:pt x="0" y="18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046979" y="6528688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7737" y="27160"/>
                </a:move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3889" y="1125"/>
                </a:lnTo>
                <a:lnTo>
                  <a:pt x="13889" y="28560"/>
                </a:lnTo>
                <a:lnTo>
                  <a:pt x="17737" y="271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046979" y="6528688"/>
            <a:ext cx="28027" cy="29439"/>
          </a:xfrm>
          <a:custGeom>
            <a:avLst/>
            <a:gdLst/>
            <a:ahLst/>
            <a:cxnLst/>
            <a:rect l="l" t="t" r="r" b="b"/>
            <a:pathLst>
              <a:path w="28027" h="29439">
                <a:moveTo>
                  <a:pt x="17737" y="27160"/>
                </a:moveTo>
                <a:lnTo>
                  <a:pt x="22375" y="24206"/>
                </a:lnTo>
                <a:lnTo>
                  <a:pt x="26001" y="20428"/>
                </a:lnTo>
                <a:lnTo>
                  <a:pt x="28027" y="16116"/>
                </a:lnTo>
                <a:lnTo>
                  <a:pt x="27863" y="11560"/>
                </a:lnTo>
                <a:lnTo>
                  <a:pt x="24920" y="7049"/>
                </a:lnTo>
                <a:lnTo>
                  <a:pt x="18610" y="2873"/>
                </a:lnTo>
                <a:lnTo>
                  <a:pt x="13889" y="1125"/>
                </a:lnTo>
              </a:path>
              <a:path w="28027" h="29439">
                <a:moveTo>
                  <a:pt x="13889" y="28560"/>
                </a:moveTo>
                <a:lnTo>
                  <a:pt x="17737" y="271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038081" y="6142316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0" y="19425"/>
                </a:move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53"/>
                </a:lnTo>
                <a:lnTo>
                  <a:pt x="0" y="194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038081" y="6142316"/>
            <a:ext cx="28027" cy="29429"/>
          </a:xfrm>
          <a:custGeom>
            <a:avLst/>
            <a:gdLst/>
            <a:ahLst/>
            <a:cxnLst/>
            <a:rect l="l" t="t" r="r" b="b"/>
            <a:pathLst>
              <a:path w="28027" h="29429">
                <a:moveTo>
                  <a:pt x="1666" y="11353"/>
                </a:moveTo>
                <a:lnTo>
                  <a:pt x="0" y="19425"/>
                </a:lnTo>
                <a:lnTo>
                  <a:pt x="857" y="24935"/>
                </a:lnTo>
                <a:lnTo>
                  <a:pt x="3649" y="28173"/>
                </a:lnTo>
                <a:lnTo>
                  <a:pt x="7786" y="29429"/>
                </a:lnTo>
                <a:lnTo>
                  <a:pt x="12679" y="28992"/>
                </a:lnTo>
                <a:lnTo>
                  <a:pt x="17739" y="27152"/>
                </a:lnTo>
                <a:lnTo>
                  <a:pt x="22376" y="24199"/>
                </a:lnTo>
                <a:lnTo>
                  <a:pt x="26002" y="20422"/>
                </a:lnTo>
                <a:lnTo>
                  <a:pt x="28027" y="16111"/>
                </a:lnTo>
                <a:lnTo>
                  <a:pt x="27862" y="11556"/>
                </a:lnTo>
                <a:lnTo>
                  <a:pt x="24918" y="7046"/>
                </a:lnTo>
                <a:lnTo>
                  <a:pt x="18605" y="2871"/>
                </a:lnTo>
                <a:lnTo>
                  <a:pt x="10848" y="0"/>
                </a:lnTo>
                <a:lnTo>
                  <a:pt x="8930" y="4406"/>
                </a:lnTo>
                <a:lnTo>
                  <a:pt x="2225" y="6476"/>
                </a:lnTo>
                <a:lnTo>
                  <a:pt x="1666" y="11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778227" y="5966422"/>
            <a:ext cx="28018" cy="29439"/>
          </a:xfrm>
          <a:custGeom>
            <a:avLst/>
            <a:gdLst/>
            <a:ahLst/>
            <a:cxnLst/>
            <a:rect l="l" t="t" r="r" b="b"/>
            <a:pathLst>
              <a:path w="28018" h="29439">
                <a:moveTo>
                  <a:pt x="0" y="19438"/>
                </a:moveTo>
                <a:lnTo>
                  <a:pt x="856" y="24947"/>
                </a:lnTo>
                <a:lnTo>
                  <a:pt x="3647" y="28184"/>
                </a:lnTo>
                <a:lnTo>
                  <a:pt x="7783" y="29439"/>
                </a:lnTo>
                <a:lnTo>
                  <a:pt x="12675" y="29000"/>
                </a:lnTo>
                <a:lnTo>
                  <a:pt x="17734" y="27159"/>
                </a:lnTo>
                <a:lnTo>
                  <a:pt x="22370" y="24204"/>
                </a:lnTo>
                <a:lnTo>
                  <a:pt x="25994" y="20426"/>
                </a:lnTo>
                <a:lnTo>
                  <a:pt x="28018" y="16113"/>
                </a:lnTo>
                <a:lnTo>
                  <a:pt x="27851" y="11557"/>
                </a:lnTo>
                <a:lnTo>
                  <a:pt x="24905" y="7046"/>
                </a:lnTo>
                <a:lnTo>
                  <a:pt x="18591" y="2870"/>
                </a:lnTo>
                <a:lnTo>
                  <a:pt x="10836" y="0"/>
                </a:lnTo>
                <a:lnTo>
                  <a:pt x="8931" y="4406"/>
                </a:lnTo>
                <a:lnTo>
                  <a:pt x="2225" y="6476"/>
                </a:lnTo>
                <a:lnTo>
                  <a:pt x="1666" y="11366"/>
                </a:lnTo>
                <a:lnTo>
                  <a:pt x="0" y="194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778227" y="5966422"/>
            <a:ext cx="28018" cy="29439"/>
          </a:xfrm>
          <a:custGeom>
            <a:avLst/>
            <a:gdLst/>
            <a:ahLst/>
            <a:cxnLst/>
            <a:rect l="l" t="t" r="r" b="b"/>
            <a:pathLst>
              <a:path w="28018" h="29439">
                <a:moveTo>
                  <a:pt x="1666" y="11366"/>
                </a:moveTo>
                <a:lnTo>
                  <a:pt x="0" y="19438"/>
                </a:lnTo>
                <a:lnTo>
                  <a:pt x="856" y="24947"/>
                </a:lnTo>
                <a:lnTo>
                  <a:pt x="3647" y="28184"/>
                </a:lnTo>
                <a:lnTo>
                  <a:pt x="7783" y="29439"/>
                </a:lnTo>
                <a:lnTo>
                  <a:pt x="12675" y="29000"/>
                </a:lnTo>
                <a:lnTo>
                  <a:pt x="17734" y="27159"/>
                </a:lnTo>
                <a:lnTo>
                  <a:pt x="22370" y="24204"/>
                </a:lnTo>
                <a:lnTo>
                  <a:pt x="25994" y="20426"/>
                </a:lnTo>
                <a:lnTo>
                  <a:pt x="28018" y="16113"/>
                </a:lnTo>
                <a:lnTo>
                  <a:pt x="27851" y="11557"/>
                </a:lnTo>
                <a:lnTo>
                  <a:pt x="24905" y="7046"/>
                </a:lnTo>
                <a:lnTo>
                  <a:pt x="18591" y="2870"/>
                </a:lnTo>
                <a:lnTo>
                  <a:pt x="10836" y="0"/>
                </a:lnTo>
                <a:lnTo>
                  <a:pt x="8931" y="4406"/>
                </a:lnTo>
                <a:lnTo>
                  <a:pt x="2225" y="6476"/>
                </a:lnTo>
                <a:lnTo>
                  <a:pt x="1666" y="113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164421" y="6506190"/>
            <a:ext cx="29163" cy="27572"/>
          </a:xfrm>
          <a:custGeom>
            <a:avLst/>
            <a:gdLst/>
            <a:ahLst/>
            <a:cxnLst/>
            <a:rect l="l" t="t" r="r" b="b"/>
            <a:pathLst>
              <a:path w="29163" h="27572">
                <a:moveTo>
                  <a:pt x="7959" y="23360"/>
                </a:moveTo>
                <a:lnTo>
                  <a:pt x="12996" y="26374"/>
                </a:lnTo>
                <a:lnTo>
                  <a:pt x="18219" y="27572"/>
                </a:lnTo>
                <a:lnTo>
                  <a:pt x="23022" y="26348"/>
                </a:lnTo>
                <a:lnTo>
                  <a:pt x="26802" y="22097"/>
                </a:lnTo>
                <a:lnTo>
                  <a:pt x="28955" y="14215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  <a:lnTo>
                  <a:pt x="6697" y="2239"/>
                </a:lnTo>
                <a:lnTo>
                  <a:pt x="1745" y="5252"/>
                </a:lnTo>
                <a:lnTo>
                  <a:pt x="0" y="9477"/>
                </a:lnTo>
                <a:lnTo>
                  <a:pt x="856" y="14306"/>
                </a:lnTo>
                <a:lnTo>
                  <a:pt x="3710" y="19136"/>
                </a:lnTo>
                <a:lnTo>
                  <a:pt x="7959" y="233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164421" y="6506190"/>
            <a:ext cx="29163" cy="27572"/>
          </a:xfrm>
          <a:custGeom>
            <a:avLst/>
            <a:gdLst/>
            <a:ahLst/>
            <a:cxnLst/>
            <a:rect l="l" t="t" r="r" b="b"/>
            <a:pathLst>
              <a:path w="29163" h="27572">
                <a:moveTo>
                  <a:pt x="15460" y="1041"/>
                </a:moveTo>
                <a:lnTo>
                  <a:pt x="6697" y="2239"/>
                </a:lnTo>
                <a:lnTo>
                  <a:pt x="1745" y="5252"/>
                </a:lnTo>
                <a:lnTo>
                  <a:pt x="0" y="9477"/>
                </a:lnTo>
                <a:lnTo>
                  <a:pt x="856" y="14306"/>
                </a:lnTo>
                <a:lnTo>
                  <a:pt x="3710" y="19136"/>
                </a:lnTo>
                <a:lnTo>
                  <a:pt x="7959" y="23360"/>
                </a:lnTo>
                <a:lnTo>
                  <a:pt x="12996" y="26374"/>
                </a:lnTo>
                <a:lnTo>
                  <a:pt x="18219" y="27572"/>
                </a:lnTo>
                <a:lnTo>
                  <a:pt x="23022" y="26348"/>
                </a:lnTo>
                <a:lnTo>
                  <a:pt x="26802" y="22097"/>
                </a:lnTo>
                <a:lnTo>
                  <a:pt x="28955" y="14215"/>
                </a:lnTo>
                <a:lnTo>
                  <a:pt x="29163" y="6070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285542" y="6441594"/>
            <a:ext cx="33726" cy="28596"/>
          </a:xfrm>
          <a:custGeom>
            <a:avLst/>
            <a:gdLst/>
            <a:ahLst/>
            <a:cxnLst/>
            <a:rect l="l" t="t" r="r" b="b"/>
            <a:pathLst>
              <a:path w="33726" h="28596">
                <a:moveTo>
                  <a:pt x="29275" y="0"/>
                </a:moveTo>
                <a:lnTo>
                  <a:pt x="16073" y="611"/>
                </a:lnTo>
                <a:lnTo>
                  <a:pt x="6760" y="5383"/>
                </a:lnTo>
                <a:lnTo>
                  <a:pt x="1385" y="12442"/>
                </a:lnTo>
                <a:lnTo>
                  <a:pt x="0" y="19913"/>
                </a:lnTo>
                <a:lnTo>
                  <a:pt x="2653" y="25923"/>
                </a:lnTo>
                <a:lnTo>
                  <a:pt x="9397" y="28596"/>
                </a:lnTo>
                <a:lnTo>
                  <a:pt x="17185" y="27279"/>
                </a:lnTo>
                <a:lnTo>
                  <a:pt x="27419" y="23201"/>
                </a:lnTo>
                <a:lnTo>
                  <a:pt x="33726" y="13992"/>
                </a:lnTo>
                <a:lnTo>
                  <a:pt x="33483" y="4188"/>
                </a:lnTo>
                <a:lnTo>
                  <a:pt x="2927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285542" y="6441594"/>
            <a:ext cx="33726" cy="28596"/>
          </a:xfrm>
          <a:custGeom>
            <a:avLst/>
            <a:gdLst/>
            <a:ahLst/>
            <a:cxnLst/>
            <a:rect l="l" t="t" r="r" b="b"/>
            <a:pathLst>
              <a:path w="33726" h="28596">
                <a:moveTo>
                  <a:pt x="29275" y="0"/>
                </a:moveTo>
                <a:lnTo>
                  <a:pt x="16073" y="611"/>
                </a:lnTo>
                <a:lnTo>
                  <a:pt x="6760" y="5383"/>
                </a:lnTo>
                <a:lnTo>
                  <a:pt x="1385" y="12442"/>
                </a:lnTo>
                <a:lnTo>
                  <a:pt x="0" y="19913"/>
                </a:lnTo>
                <a:lnTo>
                  <a:pt x="2653" y="25923"/>
                </a:lnTo>
                <a:lnTo>
                  <a:pt x="9397" y="28596"/>
                </a:lnTo>
                <a:lnTo>
                  <a:pt x="17185" y="27279"/>
                </a:lnTo>
                <a:lnTo>
                  <a:pt x="27419" y="23201"/>
                </a:lnTo>
                <a:lnTo>
                  <a:pt x="33726" y="13992"/>
                </a:lnTo>
                <a:lnTo>
                  <a:pt x="33483" y="4188"/>
                </a:lnTo>
                <a:lnTo>
                  <a:pt x="292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277906" y="6560114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4627" y="381"/>
                </a:lnTo>
                <a:lnTo>
                  <a:pt x="1948" y="2593"/>
                </a:lnTo>
                <a:lnTo>
                  <a:pt x="0" y="9504"/>
                </a:lnTo>
                <a:lnTo>
                  <a:pt x="4395" y="15437"/>
                </a:lnTo>
                <a:lnTo>
                  <a:pt x="12370" y="18075"/>
                </a:lnTo>
                <a:lnTo>
                  <a:pt x="21162" y="15100"/>
                </a:lnTo>
                <a:lnTo>
                  <a:pt x="25966" y="9463"/>
                </a:lnTo>
                <a:lnTo>
                  <a:pt x="24490" y="3237"/>
                </a:lnTo>
                <a:lnTo>
                  <a:pt x="16728" y="0"/>
                </a:lnTo>
                <a:lnTo>
                  <a:pt x="6976" y="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277906" y="6560114"/>
            <a:ext cx="25966" cy="18075"/>
          </a:xfrm>
          <a:custGeom>
            <a:avLst/>
            <a:gdLst/>
            <a:ahLst/>
            <a:cxnLst/>
            <a:rect l="l" t="t" r="r" b="b"/>
            <a:pathLst>
              <a:path w="25966" h="18075">
                <a:moveTo>
                  <a:pt x="6976" y="381"/>
                </a:moveTo>
                <a:lnTo>
                  <a:pt x="16728" y="0"/>
                </a:lnTo>
                <a:lnTo>
                  <a:pt x="24490" y="3237"/>
                </a:lnTo>
                <a:lnTo>
                  <a:pt x="25966" y="9463"/>
                </a:lnTo>
                <a:lnTo>
                  <a:pt x="21162" y="15100"/>
                </a:lnTo>
                <a:lnTo>
                  <a:pt x="12370" y="18075"/>
                </a:lnTo>
                <a:lnTo>
                  <a:pt x="4395" y="15437"/>
                </a:lnTo>
                <a:lnTo>
                  <a:pt x="0" y="9504"/>
                </a:lnTo>
                <a:lnTo>
                  <a:pt x="1948" y="2593"/>
                </a:lnTo>
                <a:lnTo>
                  <a:pt x="4627" y="3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370189" y="6597543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27314" y="16017"/>
                </a:moveTo>
                <a:lnTo>
                  <a:pt x="24278" y="7264"/>
                </a:lnTo>
                <a:lnTo>
                  <a:pt x="16154" y="2349"/>
                </a:lnTo>
                <a:lnTo>
                  <a:pt x="16154" y="0"/>
                </a:lnTo>
                <a:lnTo>
                  <a:pt x="4992" y="3924"/>
                </a:lnTo>
                <a:lnTo>
                  <a:pt x="0" y="12550"/>
                </a:lnTo>
                <a:lnTo>
                  <a:pt x="2368" y="21390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370189" y="6597543"/>
            <a:ext cx="27314" cy="25780"/>
          </a:xfrm>
          <a:custGeom>
            <a:avLst/>
            <a:gdLst/>
            <a:ahLst/>
            <a:cxnLst/>
            <a:rect l="l" t="t" r="r" b="b"/>
            <a:pathLst>
              <a:path w="27314" h="25780">
                <a:moveTo>
                  <a:pt x="16154" y="0"/>
                </a:moveTo>
                <a:lnTo>
                  <a:pt x="4992" y="3924"/>
                </a:lnTo>
                <a:lnTo>
                  <a:pt x="0" y="12550"/>
                </a:lnTo>
                <a:lnTo>
                  <a:pt x="2368" y="21390"/>
                </a:lnTo>
                <a:lnTo>
                  <a:pt x="11468" y="25780"/>
                </a:lnTo>
                <a:lnTo>
                  <a:pt x="22866" y="23625"/>
                </a:lnTo>
                <a:lnTo>
                  <a:pt x="27314" y="16017"/>
                </a:lnTo>
                <a:lnTo>
                  <a:pt x="24278" y="7264"/>
                </a:lnTo>
                <a:lnTo>
                  <a:pt x="16154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628005" y="635363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628005" y="6353630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3"/>
                </a:lnTo>
                <a:lnTo>
                  <a:pt x="22192" y="4749"/>
                </a:lnTo>
                <a:lnTo>
                  <a:pt x="14539" y="189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651068" y="620705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651068" y="6207057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699896" y="6166138"/>
            <a:ext cx="25188" cy="20826"/>
          </a:xfrm>
          <a:custGeom>
            <a:avLst/>
            <a:gdLst/>
            <a:ahLst/>
            <a:cxnLst/>
            <a:rect l="l" t="t" r="r" b="b"/>
            <a:pathLst>
              <a:path w="25188" h="20826">
                <a:moveTo>
                  <a:pt x="4514" y="1413"/>
                </a:moveTo>
                <a:lnTo>
                  <a:pt x="0" y="9436"/>
                </a:lnTo>
                <a:lnTo>
                  <a:pt x="2649" y="16477"/>
                </a:lnTo>
                <a:lnTo>
                  <a:pt x="9485" y="20826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699896" y="6166138"/>
            <a:ext cx="25188" cy="20826"/>
          </a:xfrm>
          <a:custGeom>
            <a:avLst/>
            <a:gdLst/>
            <a:ahLst/>
            <a:cxnLst/>
            <a:rect l="l" t="t" r="r" b="b"/>
            <a:pathLst>
              <a:path w="25188" h="20826">
                <a:moveTo>
                  <a:pt x="4514" y="1413"/>
                </a:moveTo>
                <a:lnTo>
                  <a:pt x="0" y="9436"/>
                </a:lnTo>
                <a:lnTo>
                  <a:pt x="2649" y="16477"/>
                </a:lnTo>
                <a:lnTo>
                  <a:pt x="9485" y="20826"/>
                </a:lnTo>
                <a:lnTo>
                  <a:pt x="17533" y="20768"/>
                </a:lnTo>
                <a:lnTo>
                  <a:pt x="21621" y="17999"/>
                </a:lnTo>
                <a:lnTo>
                  <a:pt x="25188" y="8848"/>
                </a:lnTo>
                <a:lnTo>
                  <a:pt x="20256" y="2559"/>
                </a:lnTo>
                <a:lnTo>
                  <a:pt x="11496" y="0"/>
                </a:lnTo>
                <a:lnTo>
                  <a:pt x="4514" y="1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714109" y="6273705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2603" y="7051"/>
                </a:moveTo>
                <a:lnTo>
                  <a:pt x="380" y="6302"/>
                </a:lnTo>
                <a:lnTo>
                  <a:pt x="0" y="16620"/>
                </a:lnTo>
                <a:lnTo>
                  <a:pt x="4722" y="24050"/>
                </a:lnTo>
                <a:lnTo>
                  <a:pt x="12142" y="26987"/>
                </a:lnTo>
                <a:lnTo>
                  <a:pt x="19854" y="23828"/>
                </a:lnTo>
                <a:lnTo>
                  <a:pt x="23291" y="19027"/>
                </a:lnTo>
                <a:lnTo>
                  <a:pt x="25215" y="8836"/>
                </a:lnTo>
                <a:lnTo>
                  <a:pt x="21178" y="2083"/>
                </a:lnTo>
                <a:lnTo>
                  <a:pt x="13734" y="0"/>
                </a:lnTo>
                <a:lnTo>
                  <a:pt x="5433" y="3821"/>
                </a:lnTo>
                <a:lnTo>
                  <a:pt x="2603" y="70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714109" y="6273705"/>
            <a:ext cx="25215" cy="26987"/>
          </a:xfrm>
          <a:custGeom>
            <a:avLst/>
            <a:gdLst/>
            <a:ahLst/>
            <a:cxnLst/>
            <a:rect l="l" t="t" r="r" b="b"/>
            <a:pathLst>
              <a:path w="25215" h="26987">
                <a:moveTo>
                  <a:pt x="380" y="6302"/>
                </a:moveTo>
                <a:lnTo>
                  <a:pt x="0" y="16620"/>
                </a:lnTo>
                <a:lnTo>
                  <a:pt x="4722" y="24050"/>
                </a:lnTo>
                <a:lnTo>
                  <a:pt x="12142" y="26987"/>
                </a:lnTo>
                <a:lnTo>
                  <a:pt x="19854" y="23828"/>
                </a:lnTo>
                <a:lnTo>
                  <a:pt x="23291" y="19027"/>
                </a:lnTo>
                <a:lnTo>
                  <a:pt x="25215" y="8836"/>
                </a:lnTo>
                <a:lnTo>
                  <a:pt x="21178" y="2083"/>
                </a:lnTo>
                <a:lnTo>
                  <a:pt x="13734" y="0"/>
                </a:lnTo>
                <a:lnTo>
                  <a:pt x="5433" y="3821"/>
                </a:lnTo>
                <a:lnTo>
                  <a:pt x="2603" y="70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649788" y="654585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649788" y="6545858"/>
            <a:ext cx="22456" cy="24115"/>
          </a:xfrm>
          <a:custGeom>
            <a:avLst/>
            <a:gdLst/>
            <a:ahLst/>
            <a:cxnLst/>
            <a:rect l="l" t="t" r="r" b="b"/>
            <a:pathLst>
              <a:path w="22456" h="24115">
                <a:moveTo>
                  <a:pt x="0" y="17187"/>
                </a:moveTo>
                <a:lnTo>
                  <a:pt x="6327" y="24115"/>
                </a:lnTo>
                <a:lnTo>
                  <a:pt x="14038" y="23633"/>
                </a:lnTo>
                <a:lnTo>
                  <a:pt x="20344" y="18189"/>
                </a:lnTo>
                <a:lnTo>
                  <a:pt x="22456" y="10228"/>
                </a:lnTo>
                <a:lnTo>
                  <a:pt x="21209" y="6316"/>
                </a:lnTo>
                <a:lnTo>
                  <a:pt x="13702" y="0"/>
                </a:lnTo>
                <a:lnTo>
                  <a:pt x="6171" y="2630"/>
                </a:lnTo>
                <a:lnTo>
                  <a:pt x="925" y="10081"/>
                </a:lnTo>
                <a:lnTo>
                  <a:pt x="0" y="17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691592" y="6434489"/>
            <a:ext cx="29163" cy="27578"/>
          </a:xfrm>
          <a:custGeom>
            <a:avLst/>
            <a:gdLst/>
            <a:ahLst/>
            <a:cxnLst/>
            <a:rect l="l" t="t" r="r" b="b"/>
            <a:pathLst>
              <a:path w="29163" h="27578">
                <a:moveTo>
                  <a:pt x="7960" y="23368"/>
                </a:moveTo>
                <a:lnTo>
                  <a:pt x="12998" y="26381"/>
                </a:lnTo>
                <a:lnTo>
                  <a:pt x="18221" y="27578"/>
                </a:lnTo>
                <a:lnTo>
                  <a:pt x="23025" y="26354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  <a:lnTo>
                  <a:pt x="6697" y="2241"/>
                </a:lnTo>
                <a:lnTo>
                  <a:pt x="1745" y="5257"/>
                </a:lnTo>
                <a:lnTo>
                  <a:pt x="0" y="9483"/>
                </a:lnTo>
                <a:lnTo>
                  <a:pt x="857" y="14314"/>
                </a:lnTo>
                <a:lnTo>
                  <a:pt x="3712" y="19144"/>
                </a:lnTo>
                <a:lnTo>
                  <a:pt x="7960" y="233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691592" y="6434489"/>
            <a:ext cx="29163" cy="27578"/>
          </a:xfrm>
          <a:custGeom>
            <a:avLst/>
            <a:gdLst/>
            <a:ahLst/>
            <a:cxnLst/>
            <a:rect l="l" t="t" r="r" b="b"/>
            <a:pathLst>
              <a:path w="29163" h="27578">
                <a:moveTo>
                  <a:pt x="15460" y="1041"/>
                </a:moveTo>
                <a:lnTo>
                  <a:pt x="6697" y="2241"/>
                </a:lnTo>
                <a:lnTo>
                  <a:pt x="1745" y="5257"/>
                </a:lnTo>
                <a:lnTo>
                  <a:pt x="0" y="9483"/>
                </a:lnTo>
                <a:lnTo>
                  <a:pt x="857" y="14314"/>
                </a:lnTo>
                <a:lnTo>
                  <a:pt x="3712" y="19144"/>
                </a:lnTo>
                <a:lnTo>
                  <a:pt x="7960" y="23368"/>
                </a:lnTo>
                <a:lnTo>
                  <a:pt x="12998" y="26381"/>
                </a:lnTo>
                <a:lnTo>
                  <a:pt x="18221" y="27578"/>
                </a:lnTo>
                <a:lnTo>
                  <a:pt x="23025" y="26354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911169" y="6385530"/>
            <a:ext cx="29163" cy="27576"/>
          </a:xfrm>
          <a:custGeom>
            <a:avLst/>
            <a:gdLst/>
            <a:ahLst/>
            <a:cxnLst/>
            <a:rect l="l" t="t" r="r" b="b"/>
            <a:pathLst>
              <a:path w="29163" h="27576">
                <a:moveTo>
                  <a:pt x="7960" y="23363"/>
                </a:moveTo>
                <a:lnTo>
                  <a:pt x="12998" y="26378"/>
                </a:lnTo>
                <a:lnTo>
                  <a:pt x="18221" y="27576"/>
                </a:lnTo>
                <a:lnTo>
                  <a:pt x="23025" y="26352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  <a:lnTo>
                  <a:pt x="6697" y="2239"/>
                </a:lnTo>
                <a:lnTo>
                  <a:pt x="1745" y="5253"/>
                </a:lnTo>
                <a:lnTo>
                  <a:pt x="0" y="9478"/>
                </a:lnTo>
                <a:lnTo>
                  <a:pt x="857" y="14308"/>
                </a:lnTo>
                <a:lnTo>
                  <a:pt x="3712" y="19138"/>
                </a:lnTo>
                <a:lnTo>
                  <a:pt x="7960" y="2336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911169" y="6385530"/>
            <a:ext cx="29163" cy="27576"/>
          </a:xfrm>
          <a:custGeom>
            <a:avLst/>
            <a:gdLst/>
            <a:ahLst/>
            <a:cxnLst/>
            <a:rect l="l" t="t" r="r" b="b"/>
            <a:pathLst>
              <a:path w="29163" h="27576">
                <a:moveTo>
                  <a:pt x="15460" y="1041"/>
                </a:moveTo>
                <a:lnTo>
                  <a:pt x="6697" y="2239"/>
                </a:lnTo>
                <a:lnTo>
                  <a:pt x="1745" y="5253"/>
                </a:lnTo>
                <a:lnTo>
                  <a:pt x="0" y="9478"/>
                </a:lnTo>
                <a:lnTo>
                  <a:pt x="857" y="14308"/>
                </a:lnTo>
                <a:lnTo>
                  <a:pt x="3712" y="19138"/>
                </a:lnTo>
                <a:lnTo>
                  <a:pt x="7960" y="23363"/>
                </a:lnTo>
                <a:lnTo>
                  <a:pt x="12998" y="26378"/>
                </a:lnTo>
                <a:lnTo>
                  <a:pt x="18221" y="27576"/>
                </a:lnTo>
                <a:lnTo>
                  <a:pt x="23025" y="26352"/>
                </a:lnTo>
                <a:lnTo>
                  <a:pt x="26804" y="22102"/>
                </a:lnTo>
                <a:lnTo>
                  <a:pt x="28956" y="14219"/>
                </a:lnTo>
                <a:lnTo>
                  <a:pt x="29163" y="6083"/>
                </a:lnTo>
                <a:lnTo>
                  <a:pt x="24388" y="5676"/>
                </a:lnTo>
                <a:lnTo>
                  <a:pt x="20261" y="0"/>
                </a:lnTo>
                <a:lnTo>
                  <a:pt x="15460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635515" y="650490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635515" y="6504901"/>
            <a:ext cx="24647" cy="21772"/>
          </a:xfrm>
          <a:custGeom>
            <a:avLst/>
            <a:gdLst/>
            <a:ahLst/>
            <a:cxnLst/>
            <a:rect l="l" t="t" r="r" b="b"/>
            <a:pathLst>
              <a:path w="24647" h="21772">
                <a:moveTo>
                  <a:pt x="4616" y="0"/>
                </a:moveTo>
                <a:lnTo>
                  <a:pt x="0" y="8707"/>
                </a:lnTo>
                <a:lnTo>
                  <a:pt x="1606" y="16824"/>
                </a:lnTo>
                <a:lnTo>
                  <a:pt x="7680" y="21772"/>
                </a:lnTo>
                <a:lnTo>
                  <a:pt x="16466" y="20973"/>
                </a:lnTo>
                <a:lnTo>
                  <a:pt x="18865" y="19583"/>
                </a:lnTo>
                <a:lnTo>
                  <a:pt x="24647" y="11828"/>
                </a:lnTo>
                <a:lnTo>
                  <a:pt x="22192" y="4753"/>
                </a:lnTo>
                <a:lnTo>
                  <a:pt x="14539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674439" y="6463983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674439" y="6463983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4509" y="1412"/>
                </a:moveTo>
                <a:lnTo>
                  <a:pt x="0" y="9435"/>
                </a:lnTo>
                <a:lnTo>
                  <a:pt x="2649" y="16479"/>
                </a:lnTo>
                <a:lnTo>
                  <a:pt x="9484" y="20829"/>
                </a:lnTo>
                <a:lnTo>
                  <a:pt x="17533" y="20772"/>
                </a:ln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629092" y="6403351"/>
            <a:ext cx="27317" cy="25793"/>
          </a:xfrm>
          <a:custGeom>
            <a:avLst/>
            <a:gdLst/>
            <a:ahLst/>
            <a:cxnLst/>
            <a:rect l="l" t="t" r="r" b="b"/>
            <a:pathLst>
              <a:path w="27317" h="25793">
                <a:moveTo>
                  <a:pt x="27317" y="16025"/>
                </a:moveTo>
                <a:lnTo>
                  <a:pt x="24284" y="7269"/>
                </a:lnTo>
                <a:lnTo>
                  <a:pt x="16157" y="2349"/>
                </a:lnTo>
                <a:lnTo>
                  <a:pt x="16157" y="0"/>
                </a:lnTo>
                <a:lnTo>
                  <a:pt x="4998" y="3926"/>
                </a:lnTo>
                <a:lnTo>
                  <a:pt x="0" y="12546"/>
                </a:lnTo>
                <a:lnTo>
                  <a:pt x="2355" y="21385"/>
                </a:lnTo>
                <a:lnTo>
                  <a:pt x="11471" y="25793"/>
                </a:lnTo>
                <a:lnTo>
                  <a:pt x="22867" y="23636"/>
                </a:lnTo>
                <a:lnTo>
                  <a:pt x="27317" y="160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629092" y="6403351"/>
            <a:ext cx="27317" cy="25793"/>
          </a:xfrm>
          <a:custGeom>
            <a:avLst/>
            <a:gdLst/>
            <a:ahLst/>
            <a:cxnLst/>
            <a:rect l="l" t="t" r="r" b="b"/>
            <a:pathLst>
              <a:path w="27317" h="25793">
                <a:moveTo>
                  <a:pt x="16157" y="0"/>
                </a:moveTo>
                <a:lnTo>
                  <a:pt x="4998" y="3926"/>
                </a:lnTo>
                <a:lnTo>
                  <a:pt x="0" y="12546"/>
                </a:lnTo>
                <a:lnTo>
                  <a:pt x="2355" y="21385"/>
                </a:lnTo>
                <a:lnTo>
                  <a:pt x="11471" y="25793"/>
                </a:lnTo>
                <a:lnTo>
                  <a:pt x="22867" y="23636"/>
                </a:lnTo>
                <a:lnTo>
                  <a:pt x="27317" y="16025"/>
                </a:lnTo>
                <a:lnTo>
                  <a:pt x="24284" y="7269"/>
                </a:lnTo>
                <a:lnTo>
                  <a:pt x="16157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057405" y="6457742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17533" y="20772"/>
                </a:move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lnTo>
                  <a:pt x="3462" y="3274"/>
                </a:lnTo>
                <a:lnTo>
                  <a:pt x="3462" y="16996"/>
                </a:lnTo>
                <a:lnTo>
                  <a:pt x="9484" y="20829"/>
                </a:lnTo>
                <a:lnTo>
                  <a:pt x="17533" y="207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057405" y="6457742"/>
            <a:ext cx="25190" cy="20829"/>
          </a:xfrm>
          <a:custGeom>
            <a:avLst/>
            <a:gdLst/>
            <a:ahLst/>
            <a:cxnLst/>
            <a:rect l="l" t="t" r="r" b="b"/>
            <a:pathLst>
              <a:path w="25190" h="20829">
                <a:moveTo>
                  <a:pt x="17533" y="20772"/>
                </a:moveTo>
                <a:lnTo>
                  <a:pt x="21628" y="17998"/>
                </a:lnTo>
                <a:lnTo>
                  <a:pt x="25190" y="8850"/>
                </a:lnTo>
                <a:lnTo>
                  <a:pt x="20253" y="2560"/>
                </a:lnTo>
                <a:lnTo>
                  <a:pt x="11490" y="0"/>
                </a:lnTo>
                <a:lnTo>
                  <a:pt x="4509" y="1412"/>
                </a:lnTo>
                <a:lnTo>
                  <a:pt x="3462" y="3274"/>
                </a:lnTo>
              </a:path>
              <a:path w="25190" h="20829">
                <a:moveTo>
                  <a:pt x="3462" y="16996"/>
                </a:moveTo>
                <a:lnTo>
                  <a:pt x="9484" y="20829"/>
                </a:lnTo>
                <a:lnTo>
                  <a:pt x="17533" y="207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071618" y="6565312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2603" y="7059"/>
                </a:moveTo>
                <a:lnTo>
                  <a:pt x="380" y="6297"/>
                </a:ln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071618" y="6565312"/>
            <a:ext cx="25209" cy="26986"/>
          </a:xfrm>
          <a:custGeom>
            <a:avLst/>
            <a:gdLst/>
            <a:ahLst/>
            <a:cxnLst/>
            <a:rect l="l" t="t" r="r" b="b"/>
            <a:pathLst>
              <a:path w="25209" h="26986">
                <a:moveTo>
                  <a:pt x="380" y="6297"/>
                </a:moveTo>
                <a:lnTo>
                  <a:pt x="0" y="16618"/>
                </a:lnTo>
                <a:lnTo>
                  <a:pt x="4724" y="24048"/>
                </a:lnTo>
                <a:lnTo>
                  <a:pt x="12146" y="26986"/>
                </a:lnTo>
                <a:lnTo>
                  <a:pt x="19858" y="23828"/>
                </a:lnTo>
                <a:lnTo>
                  <a:pt x="23291" y="19035"/>
                </a:lnTo>
                <a:lnTo>
                  <a:pt x="25209" y="8838"/>
                </a:lnTo>
                <a:lnTo>
                  <a:pt x="21173" y="2082"/>
                </a:lnTo>
                <a:lnTo>
                  <a:pt x="13732" y="0"/>
                </a:lnTo>
                <a:lnTo>
                  <a:pt x="5433" y="3825"/>
                </a:lnTo>
                <a:lnTo>
                  <a:pt x="2603" y="70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049096" y="6726105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23023" y="26344"/>
                </a:move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11771" y="1533"/>
                </a:lnTo>
                <a:lnTo>
                  <a:pt x="11771" y="25633"/>
                </a:ln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049096" y="6726105"/>
            <a:ext cx="29161" cy="27566"/>
          </a:xfrm>
          <a:custGeom>
            <a:avLst/>
            <a:gdLst/>
            <a:ahLst/>
            <a:cxnLst/>
            <a:rect l="l" t="t" r="r" b="b"/>
            <a:pathLst>
              <a:path w="29161" h="27566">
                <a:moveTo>
                  <a:pt x="23023" y="26344"/>
                </a:moveTo>
                <a:lnTo>
                  <a:pt x="26803" y="22097"/>
                </a:lnTo>
                <a:lnTo>
                  <a:pt x="28954" y="14219"/>
                </a:lnTo>
                <a:lnTo>
                  <a:pt x="29161" y="6070"/>
                </a:lnTo>
                <a:lnTo>
                  <a:pt x="24386" y="5664"/>
                </a:lnTo>
                <a:lnTo>
                  <a:pt x="20271" y="0"/>
                </a:lnTo>
                <a:lnTo>
                  <a:pt x="15458" y="1028"/>
                </a:lnTo>
                <a:lnTo>
                  <a:pt x="11771" y="1533"/>
                </a:lnTo>
              </a:path>
              <a:path w="29161" h="27566">
                <a:moveTo>
                  <a:pt x="11771" y="25633"/>
                </a:moveTo>
                <a:lnTo>
                  <a:pt x="12997" y="26367"/>
                </a:lnTo>
                <a:lnTo>
                  <a:pt x="18220" y="27566"/>
                </a:lnTo>
                <a:lnTo>
                  <a:pt x="23023" y="26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411774" y="6958249"/>
            <a:ext cx="24642" cy="21771"/>
          </a:xfrm>
          <a:custGeom>
            <a:avLst/>
            <a:gdLst/>
            <a:ahLst/>
            <a:cxnLst/>
            <a:rect l="l" t="t" r="r" b="b"/>
            <a:pathLst>
              <a:path w="24642" h="21771">
                <a:moveTo>
                  <a:pt x="4616" y="0"/>
                </a:moveTo>
                <a:lnTo>
                  <a:pt x="0" y="8703"/>
                </a:lnTo>
                <a:lnTo>
                  <a:pt x="1607" y="16821"/>
                </a:lnTo>
                <a:lnTo>
                  <a:pt x="7680" y="21771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24"/>
                </a:lnTo>
                <a:lnTo>
                  <a:pt x="22193" y="4751"/>
                </a:lnTo>
                <a:lnTo>
                  <a:pt x="14545" y="190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411774" y="6958249"/>
            <a:ext cx="24642" cy="21771"/>
          </a:xfrm>
          <a:custGeom>
            <a:avLst/>
            <a:gdLst/>
            <a:ahLst/>
            <a:cxnLst/>
            <a:rect l="l" t="t" r="r" b="b"/>
            <a:pathLst>
              <a:path w="24642" h="21771">
                <a:moveTo>
                  <a:pt x="4616" y="0"/>
                </a:moveTo>
                <a:lnTo>
                  <a:pt x="0" y="8703"/>
                </a:lnTo>
                <a:lnTo>
                  <a:pt x="1607" y="16821"/>
                </a:lnTo>
                <a:lnTo>
                  <a:pt x="7680" y="21771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24"/>
                </a:lnTo>
                <a:lnTo>
                  <a:pt x="22193" y="4751"/>
                </a:lnTo>
                <a:lnTo>
                  <a:pt x="14545" y="190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679154" y="6722070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30"/>
                </a:lnTo>
                <a:lnTo>
                  <a:pt x="22193" y="4756"/>
                </a:lnTo>
                <a:lnTo>
                  <a:pt x="14545" y="192"/>
                </a:lnTo>
                <a:lnTo>
                  <a:pt x="46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679154" y="6722070"/>
            <a:ext cx="24642" cy="21773"/>
          </a:xfrm>
          <a:custGeom>
            <a:avLst/>
            <a:gdLst/>
            <a:ahLst/>
            <a:cxnLst/>
            <a:rect l="l" t="t" r="r" b="b"/>
            <a:pathLst>
              <a:path w="24642" h="21773">
                <a:moveTo>
                  <a:pt x="4616" y="0"/>
                </a:moveTo>
                <a:lnTo>
                  <a:pt x="0" y="8708"/>
                </a:lnTo>
                <a:lnTo>
                  <a:pt x="1607" y="16826"/>
                </a:lnTo>
                <a:lnTo>
                  <a:pt x="7680" y="21773"/>
                </a:lnTo>
                <a:lnTo>
                  <a:pt x="16462" y="20970"/>
                </a:lnTo>
                <a:lnTo>
                  <a:pt x="18853" y="19583"/>
                </a:lnTo>
                <a:lnTo>
                  <a:pt x="24642" y="11830"/>
                </a:lnTo>
                <a:lnTo>
                  <a:pt x="22193" y="4756"/>
                </a:lnTo>
                <a:lnTo>
                  <a:pt x="14545" y="192"/>
                </a:lnTo>
                <a:lnTo>
                  <a:pt x="46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792368" y="6292135"/>
            <a:ext cx="69259" cy="27889"/>
          </a:xfrm>
          <a:custGeom>
            <a:avLst/>
            <a:gdLst/>
            <a:ahLst/>
            <a:cxnLst/>
            <a:rect l="l" t="t" r="r" b="b"/>
            <a:pathLst>
              <a:path w="69259" h="27889">
                <a:moveTo>
                  <a:pt x="68777" y="9486"/>
                </a:moveTo>
                <a:lnTo>
                  <a:pt x="1683" y="0"/>
                </a:lnTo>
                <a:lnTo>
                  <a:pt x="0" y="5753"/>
                </a:lnTo>
                <a:lnTo>
                  <a:pt x="3158" y="18721"/>
                </a:lnTo>
                <a:lnTo>
                  <a:pt x="10776" y="26301"/>
                </a:lnTo>
                <a:lnTo>
                  <a:pt x="16122" y="27216"/>
                </a:lnTo>
                <a:lnTo>
                  <a:pt x="24187" y="24599"/>
                </a:lnTo>
                <a:lnTo>
                  <a:pt x="36366" y="24599"/>
                </a:lnTo>
                <a:lnTo>
                  <a:pt x="42805" y="25031"/>
                </a:lnTo>
                <a:lnTo>
                  <a:pt x="55594" y="25082"/>
                </a:lnTo>
                <a:lnTo>
                  <a:pt x="61944" y="27889"/>
                </a:lnTo>
                <a:lnTo>
                  <a:pt x="66046" y="23025"/>
                </a:lnTo>
                <a:lnTo>
                  <a:pt x="68269" y="20396"/>
                </a:lnTo>
                <a:lnTo>
                  <a:pt x="69259" y="13423"/>
                </a:lnTo>
                <a:lnTo>
                  <a:pt x="68777" y="9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792368" y="6292135"/>
            <a:ext cx="69259" cy="27889"/>
          </a:xfrm>
          <a:custGeom>
            <a:avLst/>
            <a:gdLst/>
            <a:ahLst/>
            <a:cxnLst/>
            <a:rect l="l" t="t" r="r" b="b"/>
            <a:pathLst>
              <a:path w="69259" h="27889">
                <a:moveTo>
                  <a:pt x="68777" y="9486"/>
                </a:moveTo>
                <a:lnTo>
                  <a:pt x="69259" y="13423"/>
                </a:lnTo>
                <a:lnTo>
                  <a:pt x="68269" y="20396"/>
                </a:lnTo>
                <a:lnTo>
                  <a:pt x="66046" y="23025"/>
                </a:lnTo>
                <a:lnTo>
                  <a:pt x="61944" y="27889"/>
                </a:lnTo>
                <a:lnTo>
                  <a:pt x="55594" y="25082"/>
                </a:lnTo>
                <a:lnTo>
                  <a:pt x="49269" y="25057"/>
                </a:lnTo>
                <a:lnTo>
                  <a:pt x="42805" y="25031"/>
                </a:lnTo>
                <a:lnTo>
                  <a:pt x="36366" y="24599"/>
                </a:lnTo>
                <a:lnTo>
                  <a:pt x="29902" y="24599"/>
                </a:lnTo>
                <a:lnTo>
                  <a:pt x="24187" y="24599"/>
                </a:lnTo>
                <a:lnTo>
                  <a:pt x="16122" y="27216"/>
                </a:lnTo>
                <a:lnTo>
                  <a:pt x="10776" y="26301"/>
                </a:lnTo>
                <a:lnTo>
                  <a:pt x="3158" y="18721"/>
                </a:lnTo>
                <a:lnTo>
                  <a:pt x="0" y="5753"/>
                </a:lnTo>
                <a:lnTo>
                  <a:pt x="16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675653" y="5111374"/>
            <a:ext cx="184175" cy="104990"/>
          </a:xfrm>
          <a:custGeom>
            <a:avLst/>
            <a:gdLst/>
            <a:ahLst/>
            <a:cxnLst/>
            <a:rect l="l" t="t" r="r" b="b"/>
            <a:pathLst>
              <a:path w="184175" h="104990">
                <a:moveTo>
                  <a:pt x="184175" y="104990"/>
                </a:moveTo>
                <a:lnTo>
                  <a:pt x="183789" y="92157"/>
                </a:lnTo>
                <a:lnTo>
                  <a:pt x="182470" y="79534"/>
                </a:lnTo>
                <a:lnTo>
                  <a:pt x="180419" y="67058"/>
                </a:lnTo>
                <a:lnTo>
                  <a:pt x="178981" y="59893"/>
                </a:lnTo>
                <a:lnTo>
                  <a:pt x="177355" y="52171"/>
                </a:lnTo>
                <a:lnTo>
                  <a:pt x="175590" y="42684"/>
                </a:lnTo>
                <a:lnTo>
                  <a:pt x="170827" y="36474"/>
                </a:lnTo>
                <a:lnTo>
                  <a:pt x="168706" y="33705"/>
                </a:lnTo>
                <a:lnTo>
                  <a:pt x="166065" y="31457"/>
                </a:lnTo>
                <a:lnTo>
                  <a:pt x="161836" y="27317"/>
                </a:lnTo>
                <a:lnTo>
                  <a:pt x="160020" y="23952"/>
                </a:lnTo>
                <a:lnTo>
                  <a:pt x="157416" y="23152"/>
                </a:lnTo>
                <a:lnTo>
                  <a:pt x="156921" y="23609"/>
                </a:lnTo>
                <a:lnTo>
                  <a:pt x="156540" y="20904"/>
                </a:lnTo>
                <a:lnTo>
                  <a:pt x="149783" y="17106"/>
                </a:lnTo>
                <a:lnTo>
                  <a:pt x="147637" y="15900"/>
                </a:lnTo>
                <a:lnTo>
                  <a:pt x="144030" y="13881"/>
                </a:lnTo>
                <a:lnTo>
                  <a:pt x="140538" y="11150"/>
                </a:lnTo>
                <a:lnTo>
                  <a:pt x="136918" y="9829"/>
                </a:lnTo>
                <a:lnTo>
                  <a:pt x="124969" y="5489"/>
                </a:lnTo>
                <a:lnTo>
                  <a:pt x="112847" y="2006"/>
                </a:lnTo>
                <a:lnTo>
                  <a:pt x="102120" y="622"/>
                </a:lnTo>
                <a:lnTo>
                  <a:pt x="95186" y="342"/>
                </a:lnTo>
                <a:lnTo>
                  <a:pt x="88112" y="342"/>
                </a:lnTo>
                <a:lnTo>
                  <a:pt x="81267" y="0"/>
                </a:lnTo>
                <a:lnTo>
                  <a:pt x="72872" y="101"/>
                </a:lnTo>
                <a:lnTo>
                  <a:pt x="71285" y="1066"/>
                </a:lnTo>
                <a:lnTo>
                  <a:pt x="68516" y="1625"/>
                </a:lnTo>
                <a:lnTo>
                  <a:pt x="65684" y="2197"/>
                </a:lnTo>
                <a:lnTo>
                  <a:pt x="62382" y="1498"/>
                </a:lnTo>
                <a:lnTo>
                  <a:pt x="59220" y="2311"/>
                </a:lnTo>
                <a:lnTo>
                  <a:pt x="55448" y="3276"/>
                </a:lnTo>
                <a:lnTo>
                  <a:pt x="52222" y="4635"/>
                </a:lnTo>
                <a:lnTo>
                  <a:pt x="48691" y="6261"/>
                </a:lnTo>
                <a:lnTo>
                  <a:pt x="37109" y="13027"/>
                </a:lnTo>
                <a:lnTo>
                  <a:pt x="27113" y="21609"/>
                </a:lnTo>
                <a:lnTo>
                  <a:pt x="18667" y="31667"/>
                </a:lnTo>
                <a:lnTo>
                  <a:pt x="11736" y="42863"/>
                </a:lnTo>
                <a:lnTo>
                  <a:pt x="6282" y="54857"/>
                </a:lnTo>
                <a:lnTo>
                  <a:pt x="2269" y="67312"/>
                </a:lnTo>
                <a:lnTo>
                  <a:pt x="546" y="74828"/>
                </a:lnTo>
                <a:lnTo>
                  <a:pt x="0" y="77050"/>
                </a:lnTo>
                <a:lnTo>
                  <a:pt x="184175" y="104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675653" y="5111298"/>
            <a:ext cx="184175" cy="105067"/>
          </a:xfrm>
          <a:custGeom>
            <a:avLst/>
            <a:gdLst/>
            <a:ahLst/>
            <a:cxnLst/>
            <a:rect l="l" t="t" r="r" b="b"/>
            <a:pathLst>
              <a:path w="184175" h="105067">
                <a:moveTo>
                  <a:pt x="184175" y="105067"/>
                </a:moveTo>
                <a:lnTo>
                  <a:pt x="183789" y="92233"/>
                </a:lnTo>
                <a:lnTo>
                  <a:pt x="182470" y="79610"/>
                </a:lnTo>
                <a:lnTo>
                  <a:pt x="180419" y="67135"/>
                </a:lnTo>
                <a:lnTo>
                  <a:pt x="178981" y="59969"/>
                </a:lnTo>
                <a:lnTo>
                  <a:pt x="177355" y="52247"/>
                </a:lnTo>
                <a:lnTo>
                  <a:pt x="175590" y="42760"/>
                </a:lnTo>
                <a:lnTo>
                  <a:pt x="170827" y="36550"/>
                </a:lnTo>
                <a:lnTo>
                  <a:pt x="168706" y="33781"/>
                </a:lnTo>
                <a:lnTo>
                  <a:pt x="166065" y="31534"/>
                </a:lnTo>
                <a:lnTo>
                  <a:pt x="163690" y="29209"/>
                </a:lnTo>
                <a:lnTo>
                  <a:pt x="161836" y="27393"/>
                </a:lnTo>
                <a:lnTo>
                  <a:pt x="160020" y="24028"/>
                </a:lnTo>
                <a:lnTo>
                  <a:pt x="157607" y="22834"/>
                </a:lnTo>
                <a:lnTo>
                  <a:pt x="157416" y="23228"/>
                </a:lnTo>
                <a:lnTo>
                  <a:pt x="157099" y="23431"/>
                </a:lnTo>
                <a:lnTo>
                  <a:pt x="156921" y="23685"/>
                </a:lnTo>
                <a:lnTo>
                  <a:pt x="156540" y="20980"/>
                </a:lnTo>
                <a:lnTo>
                  <a:pt x="149783" y="17183"/>
                </a:lnTo>
                <a:lnTo>
                  <a:pt x="147637" y="15976"/>
                </a:lnTo>
                <a:lnTo>
                  <a:pt x="144030" y="13957"/>
                </a:lnTo>
                <a:lnTo>
                  <a:pt x="140538" y="11226"/>
                </a:lnTo>
                <a:lnTo>
                  <a:pt x="136918" y="9905"/>
                </a:lnTo>
                <a:lnTo>
                  <a:pt x="124969" y="5566"/>
                </a:lnTo>
                <a:lnTo>
                  <a:pt x="112847" y="2082"/>
                </a:lnTo>
                <a:lnTo>
                  <a:pt x="102120" y="698"/>
                </a:lnTo>
                <a:lnTo>
                  <a:pt x="95186" y="419"/>
                </a:lnTo>
                <a:lnTo>
                  <a:pt x="88112" y="419"/>
                </a:lnTo>
                <a:lnTo>
                  <a:pt x="81267" y="76"/>
                </a:lnTo>
                <a:lnTo>
                  <a:pt x="79603" y="0"/>
                </a:lnTo>
                <a:lnTo>
                  <a:pt x="77851" y="25"/>
                </a:lnTo>
                <a:lnTo>
                  <a:pt x="76174" y="76"/>
                </a:lnTo>
                <a:lnTo>
                  <a:pt x="72872" y="177"/>
                </a:lnTo>
                <a:lnTo>
                  <a:pt x="71285" y="1142"/>
                </a:lnTo>
                <a:lnTo>
                  <a:pt x="68516" y="1701"/>
                </a:lnTo>
                <a:lnTo>
                  <a:pt x="65684" y="2273"/>
                </a:lnTo>
                <a:lnTo>
                  <a:pt x="62382" y="1574"/>
                </a:lnTo>
                <a:lnTo>
                  <a:pt x="59220" y="2387"/>
                </a:lnTo>
                <a:lnTo>
                  <a:pt x="55448" y="3352"/>
                </a:lnTo>
                <a:lnTo>
                  <a:pt x="52222" y="4711"/>
                </a:lnTo>
                <a:lnTo>
                  <a:pt x="48691" y="6337"/>
                </a:lnTo>
                <a:lnTo>
                  <a:pt x="37109" y="13104"/>
                </a:lnTo>
                <a:lnTo>
                  <a:pt x="27113" y="21685"/>
                </a:lnTo>
                <a:lnTo>
                  <a:pt x="18667" y="31743"/>
                </a:lnTo>
                <a:lnTo>
                  <a:pt x="11736" y="42939"/>
                </a:lnTo>
                <a:lnTo>
                  <a:pt x="6282" y="54934"/>
                </a:lnTo>
                <a:lnTo>
                  <a:pt x="2269" y="67388"/>
                </a:lnTo>
                <a:lnTo>
                  <a:pt x="546" y="74904"/>
                </a:lnTo>
                <a:lnTo>
                  <a:pt x="203" y="76606"/>
                </a:lnTo>
                <a:lnTo>
                  <a:pt x="0" y="771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650629" y="5189349"/>
            <a:ext cx="207886" cy="34175"/>
          </a:xfrm>
          <a:custGeom>
            <a:avLst/>
            <a:gdLst/>
            <a:ahLst/>
            <a:cxnLst/>
            <a:rect l="l" t="t" r="r" b="b"/>
            <a:pathLst>
              <a:path w="207886" h="34175">
                <a:moveTo>
                  <a:pt x="10022" y="2142"/>
                </a:moveTo>
                <a:lnTo>
                  <a:pt x="76" y="9624"/>
                </a:lnTo>
                <a:lnTo>
                  <a:pt x="0" y="11201"/>
                </a:lnTo>
                <a:lnTo>
                  <a:pt x="520" y="16611"/>
                </a:lnTo>
                <a:lnTo>
                  <a:pt x="5740" y="16700"/>
                </a:lnTo>
                <a:lnTo>
                  <a:pt x="9652" y="18732"/>
                </a:lnTo>
                <a:lnTo>
                  <a:pt x="14262" y="21120"/>
                </a:lnTo>
                <a:lnTo>
                  <a:pt x="24180" y="21285"/>
                </a:lnTo>
                <a:lnTo>
                  <a:pt x="28803" y="23583"/>
                </a:lnTo>
                <a:lnTo>
                  <a:pt x="193548" y="34074"/>
                </a:lnTo>
                <a:lnTo>
                  <a:pt x="206273" y="34175"/>
                </a:lnTo>
                <a:lnTo>
                  <a:pt x="207302" y="28511"/>
                </a:lnTo>
                <a:lnTo>
                  <a:pt x="207886" y="25311"/>
                </a:lnTo>
                <a:lnTo>
                  <a:pt x="205371" y="21704"/>
                </a:lnTo>
                <a:lnTo>
                  <a:pt x="202438" y="20573"/>
                </a:lnTo>
                <a:lnTo>
                  <a:pt x="198056" y="18884"/>
                </a:lnTo>
                <a:lnTo>
                  <a:pt x="194462" y="18872"/>
                </a:lnTo>
                <a:lnTo>
                  <a:pt x="189928" y="17564"/>
                </a:lnTo>
                <a:lnTo>
                  <a:pt x="183438" y="15697"/>
                </a:lnTo>
                <a:lnTo>
                  <a:pt x="173685" y="14058"/>
                </a:lnTo>
                <a:lnTo>
                  <a:pt x="167017" y="13322"/>
                </a:lnTo>
                <a:lnTo>
                  <a:pt x="154302" y="11977"/>
                </a:lnTo>
                <a:lnTo>
                  <a:pt x="141818" y="10702"/>
                </a:lnTo>
                <a:lnTo>
                  <a:pt x="129844" y="9372"/>
                </a:lnTo>
                <a:lnTo>
                  <a:pt x="117424" y="8057"/>
                </a:lnTo>
                <a:lnTo>
                  <a:pt x="105372" y="7069"/>
                </a:lnTo>
                <a:lnTo>
                  <a:pt x="92430" y="6215"/>
                </a:lnTo>
                <a:lnTo>
                  <a:pt x="87337" y="5905"/>
                </a:lnTo>
                <a:lnTo>
                  <a:pt x="74588" y="4799"/>
                </a:lnTo>
                <a:lnTo>
                  <a:pt x="62162" y="3297"/>
                </a:lnTo>
                <a:lnTo>
                  <a:pt x="49793" y="1757"/>
                </a:lnTo>
                <a:lnTo>
                  <a:pt x="37214" y="539"/>
                </a:lnTo>
                <a:lnTo>
                  <a:pt x="24160" y="2"/>
                </a:lnTo>
                <a:lnTo>
                  <a:pt x="23177" y="0"/>
                </a:lnTo>
                <a:lnTo>
                  <a:pt x="10022" y="21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650629" y="5189349"/>
            <a:ext cx="207886" cy="34175"/>
          </a:xfrm>
          <a:custGeom>
            <a:avLst/>
            <a:gdLst/>
            <a:ahLst/>
            <a:cxnLst/>
            <a:rect l="l" t="t" r="r" b="b"/>
            <a:pathLst>
              <a:path w="207886" h="34175">
                <a:moveTo>
                  <a:pt x="193548" y="34074"/>
                </a:moveTo>
                <a:lnTo>
                  <a:pt x="198767" y="34074"/>
                </a:lnTo>
                <a:lnTo>
                  <a:pt x="206273" y="34175"/>
                </a:lnTo>
                <a:lnTo>
                  <a:pt x="207302" y="28511"/>
                </a:lnTo>
                <a:lnTo>
                  <a:pt x="207886" y="25311"/>
                </a:lnTo>
                <a:lnTo>
                  <a:pt x="205371" y="21704"/>
                </a:lnTo>
                <a:lnTo>
                  <a:pt x="202438" y="20573"/>
                </a:lnTo>
                <a:lnTo>
                  <a:pt x="198056" y="18884"/>
                </a:lnTo>
                <a:lnTo>
                  <a:pt x="194462" y="18872"/>
                </a:lnTo>
                <a:lnTo>
                  <a:pt x="189928" y="17564"/>
                </a:lnTo>
                <a:lnTo>
                  <a:pt x="183438" y="15697"/>
                </a:lnTo>
                <a:lnTo>
                  <a:pt x="173685" y="14058"/>
                </a:lnTo>
                <a:lnTo>
                  <a:pt x="167017" y="13322"/>
                </a:lnTo>
                <a:lnTo>
                  <a:pt x="154302" y="11977"/>
                </a:lnTo>
                <a:lnTo>
                  <a:pt x="141818" y="10702"/>
                </a:lnTo>
                <a:lnTo>
                  <a:pt x="129844" y="9372"/>
                </a:lnTo>
                <a:lnTo>
                  <a:pt x="117424" y="8057"/>
                </a:lnTo>
                <a:lnTo>
                  <a:pt x="105372" y="7069"/>
                </a:lnTo>
                <a:lnTo>
                  <a:pt x="92430" y="6215"/>
                </a:lnTo>
                <a:lnTo>
                  <a:pt x="87337" y="5905"/>
                </a:lnTo>
                <a:lnTo>
                  <a:pt x="74588" y="4799"/>
                </a:lnTo>
                <a:lnTo>
                  <a:pt x="62162" y="3297"/>
                </a:lnTo>
                <a:lnTo>
                  <a:pt x="49793" y="1757"/>
                </a:lnTo>
                <a:lnTo>
                  <a:pt x="37214" y="539"/>
                </a:lnTo>
                <a:lnTo>
                  <a:pt x="24160" y="2"/>
                </a:lnTo>
                <a:lnTo>
                  <a:pt x="23177" y="0"/>
                </a:lnTo>
                <a:lnTo>
                  <a:pt x="10022" y="2142"/>
                </a:lnTo>
                <a:lnTo>
                  <a:pt x="76" y="9624"/>
                </a:lnTo>
                <a:lnTo>
                  <a:pt x="0" y="11201"/>
                </a:lnTo>
                <a:lnTo>
                  <a:pt x="520" y="16611"/>
                </a:lnTo>
                <a:lnTo>
                  <a:pt x="5740" y="16700"/>
                </a:lnTo>
                <a:lnTo>
                  <a:pt x="9652" y="18732"/>
                </a:lnTo>
                <a:lnTo>
                  <a:pt x="14262" y="21120"/>
                </a:lnTo>
                <a:lnTo>
                  <a:pt x="24180" y="21285"/>
                </a:lnTo>
                <a:lnTo>
                  <a:pt x="28803" y="235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741867" y="5195537"/>
            <a:ext cx="103898" cy="100025"/>
          </a:xfrm>
          <a:custGeom>
            <a:avLst/>
            <a:gdLst/>
            <a:ahLst/>
            <a:cxnLst/>
            <a:rect l="l" t="t" r="r" b="b"/>
            <a:pathLst>
              <a:path w="103898" h="100025">
                <a:moveTo>
                  <a:pt x="102298" y="24358"/>
                </a:moveTo>
                <a:lnTo>
                  <a:pt x="102920" y="18287"/>
                </a:lnTo>
                <a:lnTo>
                  <a:pt x="103289" y="14693"/>
                </a:lnTo>
                <a:lnTo>
                  <a:pt x="103898" y="16357"/>
                </a:lnTo>
                <a:lnTo>
                  <a:pt x="103632" y="12725"/>
                </a:lnTo>
                <a:lnTo>
                  <a:pt x="85280" y="8483"/>
                </a:lnTo>
                <a:lnTo>
                  <a:pt x="42138" y="3022"/>
                </a:lnTo>
                <a:lnTo>
                  <a:pt x="723" y="0"/>
                </a:lnTo>
                <a:lnTo>
                  <a:pt x="0" y="2984"/>
                </a:lnTo>
                <a:lnTo>
                  <a:pt x="18897" y="7531"/>
                </a:lnTo>
                <a:lnTo>
                  <a:pt x="21983" y="10604"/>
                </a:lnTo>
                <a:lnTo>
                  <a:pt x="23114" y="11734"/>
                </a:lnTo>
                <a:lnTo>
                  <a:pt x="21424" y="15608"/>
                </a:lnTo>
                <a:lnTo>
                  <a:pt x="22288" y="18719"/>
                </a:lnTo>
                <a:lnTo>
                  <a:pt x="24053" y="20675"/>
                </a:lnTo>
                <a:lnTo>
                  <a:pt x="26073" y="24345"/>
                </a:lnTo>
                <a:lnTo>
                  <a:pt x="27406" y="28752"/>
                </a:lnTo>
                <a:lnTo>
                  <a:pt x="28625" y="32715"/>
                </a:lnTo>
                <a:lnTo>
                  <a:pt x="29781" y="36487"/>
                </a:lnTo>
                <a:lnTo>
                  <a:pt x="29679" y="40716"/>
                </a:lnTo>
                <a:lnTo>
                  <a:pt x="30962" y="44386"/>
                </a:lnTo>
                <a:lnTo>
                  <a:pt x="31889" y="46989"/>
                </a:lnTo>
                <a:lnTo>
                  <a:pt x="35026" y="51523"/>
                </a:lnTo>
                <a:lnTo>
                  <a:pt x="39281" y="58673"/>
                </a:lnTo>
                <a:lnTo>
                  <a:pt x="43662" y="65544"/>
                </a:lnTo>
                <a:lnTo>
                  <a:pt x="45707" y="73685"/>
                </a:lnTo>
                <a:lnTo>
                  <a:pt x="50113" y="85636"/>
                </a:lnTo>
                <a:lnTo>
                  <a:pt x="54336" y="97501"/>
                </a:lnTo>
                <a:lnTo>
                  <a:pt x="54813" y="100025"/>
                </a:lnTo>
                <a:lnTo>
                  <a:pt x="61226" y="98259"/>
                </a:lnTo>
                <a:lnTo>
                  <a:pt x="67767" y="97447"/>
                </a:lnTo>
                <a:lnTo>
                  <a:pt x="74333" y="96011"/>
                </a:lnTo>
                <a:lnTo>
                  <a:pt x="78600" y="95072"/>
                </a:lnTo>
                <a:lnTo>
                  <a:pt x="79057" y="94360"/>
                </a:lnTo>
                <a:lnTo>
                  <a:pt x="80238" y="90106"/>
                </a:lnTo>
                <a:lnTo>
                  <a:pt x="81089" y="87071"/>
                </a:lnTo>
                <a:lnTo>
                  <a:pt x="81927" y="84734"/>
                </a:lnTo>
                <a:lnTo>
                  <a:pt x="82042" y="81584"/>
                </a:lnTo>
                <a:lnTo>
                  <a:pt x="82448" y="77622"/>
                </a:lnTo>
                <a:lnTo>
                  <a:pt x="84810" y="74802"/>
                </a:lnTo>
                <a:lnTo>
                  <a:pt x="90271" y="63412"/>
                </a:lnTo>
                <a:lnTo>
                  <a:pt x="94806" y="51395"/>
                </a:lnTo>
                <a:lnTo>
                  <a:pt x="98809" y="39302"/>
                </a:lnTo>
                <a:lnTo>
                  <a:pt x="99809" y="36220"/>
                </a:lnTo>
                <a:lnTo>
                  <a:pt x="101714" y="30365"/>
                </a:lnTo>
                <a:lnTo>
                  <a:pt x="102298" y="243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741867" y="5195537"/>
            <a:ext cx="103898" cy="100025"/>
          </a:xfrm>
          <a:custGeom>
            <a:avLst/>
            <a:gdLst/>
            <a:ahLst/>
            <a:cxnLst/>
            <a:rect l="l" t="t" r="r" b="b"/>
            <a:pathLst>
              <a:path w="103898" h="100025">
                <a:moveTo>
                  <a:pt x="723" y="0"/>
                </a:moveTo>
                <a:lnTo>
                  <a:pt x="0" y="2984"/>
                </a:lnTo>
                <a:lnTo>
                  <a:pt x="18897" y="7531"/>
                </a:lnTo>
                <a:lnTo>
                  <a:pt x="21983" y="10604"/>
                </a:lnTo>
                <a:lnTo>
                  <a:pt x="23114" y="11734"/>
                </a:lnTo>
                <a:lnTo>
                  <a:pt x="21424" y="15608"/>
                </a:lnTo>
                <a:lnTo>
                  <a:pt x="21869" y="17233"/>
                </a:lnTo>
                <a:lnTo>
                  <a:pt x="22288" y="18719"/>
                </a:lnTo>
                <a:lnTo>
                  <a:pt x="23406" y="19494"/>
                </a:lnTo>
                <a:lnTo>
                  <a:pt x="24053" y="20675"/>
                </a:lnTo>
                <a:lnTo>
                  <a:pt x="26073" y="24345"/>
                </a:lnTo>
                <a:lnTo>
                  <a:pt x="27406" y="28752"/>
                </a:lnTo>
                <a:lnTo>
                  <a:pt x="28625" y="32715"/>
                </a:lnTo>
                <a:lnTo>
                  <a:pt x="29781" y="36487"/>
                </a:lnTo>
                <a:lnTo>
                  <a:pt x="29679" y="40716"/>
                </a:lnTo>
                <a:lnTo>
                  <a:pt x="30962" y="44386"/>
                </a:lnTo>
                <a:lnTo>
                  <a:pt x="31889" y="46989"/>
                </a:lnTo>
                <a:lnTo>
                  <a:pt x="33667" y="49225"/>
                </a:lnTo>
                <a:lnTo>
                  <a:pt x="35026" y="51523"/>
                </a:lnTo>
                <a:lnTo>
                  <a:pt x="39281" y="58673"/>
                </a:lnTo>
                <a:lnTo>
                  <a:pt x="43662" y="65544"/>
                </a:lnTo>
                <a:lnTo>
                  <a:pt x="45707" y="73685"/>
                </a:lnTo>
                <a:lnTo>
                  <a:pt x="50113" y="85636"/>
                </a:lnTo>
                <a:lnTo>
                  <a:pt x="54336" y="97501"/>
                </a:lnTo>
                <a:lnTo>
                  <a:pt x="54813" y="100025"/>
                </a:lnTo>
                <a:lnTo>
                  <a:pt x="61226" y="98259"/>
                </a:lnTo>
                <a:lnTo>
                  <a:pt x="67767" y="97447"/>
                </a:lnTo>
                <a:lnTo>
                  <a:pt x="74333" y="96011"/>
                </a:lnTo>
                <a:lnTo>
                  <a:pt x="78600" y="95072"/>
                </a:lnTo>
                <a:lnTo>
                  <a:pt x="79057" y="94360"/>
                </a:lnTo>
                <a:lnTo>
                  <a:pt x="80238" y="90106"/>
                </a:lnTo>
                <a:lnTo>
                  <a:pt x="81089" y="87071"/>
                </a:lnTo>
                <a:lnTo>
                  <a:pt x="81927" y="84734"/>
                </a:lnTo>
                <a:lnTo>
                  <a:pt x="82042" y="81584"/>
                </a:lnTo>
                <a:lnTo>
                  <a:pt x="82080" y="80848"/>
                </a:lnTo>
                <a:lnTo>
                  <a:pt x="81864" y="79870"/>
                </a:lnTo>
                <a:lnTo>
                  <a:pt x="82042" y="79159"/>
                </a:lnTo>
                <a:lnTo>
                  <a:pt x="82448" y="77622"/>
                </a:lnTo>
                <a:lnTo>
                  <a:pt x="83934" y="76377"/>
                </a:lnTo>
                <a:lnTo>
                  <a:pt x="84810" y="74802"/>
                </a:lnTo>
                <a:lnTo>
                  <a:pt x="90271" y="63412"/>
                </a:lnTo>
                <a:lnTo>
                  <a:pt x="94806" y="51395"/>
                </a:lnTo>
                <a:lnTo>
                  <a:pt x="98809" y="39302"/>
                </a:lnTo>
                <a:lnTo>
                  <a:pt x="99809" y="36220"/>
                </a:lnTo>
                <a:lnTo>
                  <a:pt x="101714" y="30365"/>
                </a:lnTo>
                <a:lnTo>
                  <a:pt x="102298" y="24358"/>
                </a:lnTo>
                <a:lnTo>
                  <a:pt x="102920" y="18287"/>
                </a:lnTo>
                <a:lnTo>
                  <a:pt x="103289" y="14693"/>
                </a:lnTo>
                <a:lnTo>
                  <a:pt x="103898" y="16357"/>
                </a:lnTo>
                <a:lnTo>
                  <a:pt x="103632" y="12725"/>
                </a:lnTo>
                <a:lnTo>
                  <a:pt x="85280" y="8483"/>
                </a:lnTo>
                <a:lnTo>
                  <a:pt x="42138" y="3022"/>
                </a:lnTo>
                <a:lnTo>
                  <a:pt x="72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677309" y="5201294"/>
            <a:ext cx="142290" cy="154615"/>
          </a:xfrm>
          <a:custGeom>
            <a:avLst/>
            <a:gdLst/>
            <a:ahLst/>
            <a:cxnLst/>
            <a:rect l="l" t="t" r="r" b="b"/>
            <a:pathLst>
              <a:path w="142290" h="154615">
                <a:moveTo>
                  <a:pt x="124447" y="122802"/>
                </a:moveTo>
                <a:lnTo>
                  <a:pt x="123317" y="118382"/>
                </a:lnTo>
                <a:lnTo>
                  <a:pt x="123723" y="114128"/>
                </a:lnTo>
                <a:lnTo>
                  <a:pt x="124256" y="108590"/>
                </a:lnTo>
                <a:lnTo>
                  <a:pt x="127063" y="103002"/>
                </a:lnTo>
                <a:lnTo>
                  <a:pt x="129730" y="98062"/>
                </a:lnTo>
                <a:lnTo>
                  <a:pt x="135089" y="86558"/>
                </a:lnTo>
                <a:lnTo>
                  <a:pt x="139298" y="74512"/>
                </a:lnTo>
                <a:lnTo>
                  <a:pt x="142290" y="63721"/>
                </a:lnTo>
                <a:lnTo>
                  <a:pt x="139762" y="51768"/>
                </a:lnTo>
                <a:lnTo>
                  <a:pt x="129072" y="45251"/>
                </a:lnTo>
                <a:lnTo>
                  <a:pt x="127279" y="45065"/>
                </a:lnTo>
                <a:lnTo>
                  <a:pt x="116255" y="44544"/>
                </a:lnTo>
                <a:lnTo>
                  <a:pt x="114642" y="52545"/>
                </a:lnTo>
                <a:lnTo>
                  <a:pt x="114617" y="62159"/>
                </a:lnTo>
                <a:lnTo>
                  <a:pt x="113907" y="49897"/>
                </a:lnTo>
                <a:lnTo>
                  <a:pt x="110913" y="37070"/>
                </a:lnTo>
                <a:lnTo>
                  <a:pt x="107857" y="25128"/>
                </a:lnTo>
                <a:lnTo>
                  <a:pt x="107797" y="24847"/>
                </a:lnTo>
                <a:lnTo>
                  <a:pt x="106248" y="17443"/>
                </a:lnTo>
                <a:lnTo>
                  <a:pt x="99237" y="13658"/>
                </a:lnTo>
                <a:lnTo>
                  <a:pt x="94729" y="8006"/>
                </a:lnTo>
                <a:lnTo>
                  <a:pt x="84027" y="2742"/>
                </a:lnTo>
                <a:lnTo>
                  <a:pt x="69599" y="413"/>
                </a:lnTo>
                <a:lnTo>
                  <a:pt x="64338" y="171"/>
                </a:lnTo>
                <a:lnTo>
                  <a:pt x="56260" y="442"/>
                </a:lnTo>
                <a:lnTo>
                  <a:pt x="52075" y="1018"/>
                </a:lnTo>
                <a:lnTo>
                  <a:pt x="46405" y="1326"/>
                </a:lnTo>
                <a:lnTo>
                  <a:pt x="34490" y="748"/>
                </a:lnTo>
                <a:lnTo>
                  <a:pt x="20768" y="0"/>
                </a:lnTo>
                <a:lnTo>
                  <a:pt x="8975" y="1571"/>
                </a:lnTo>
                <a:lnTo>
                  <a:pt x="8496" y="1758"/>
                </a:lnTo>
                <a:lnTo>
                  <a:pt x="2225" y="11198"/>
                </a:lnTo>
                <a:lnTo>
                  <a:pt x="673" y="25681"/>
                </a:lnTo>
                <a:lnTo>
                  <a:pt x="304" y="34664"/>
                </a:lnTo>
                <a:lnTo>
                  <a:pt x="0" y="37902"/>
                </a:lnTo>
                <a:lnTo>
                  <a:pt x="4191" y="39515"/>
                </a:lnTo>
                <a:lnTo>
                  <a:pt x="6337" y="45738"/>
                </a:lnTo>
                <a:lnTo>
                  <a:pt x="7543" y="49231"/>
                </a:lnTo>
                <a:lnTo>
                  <a:pt x="8953" y="56927"/>
                </a:lnTo>
                <a:lnTo>
                  <a:pt x="8610" y="60584"/>
                </a:lnTo>
                <a:lnTo>
                  <a:pt x="7507" y="72991"/>
                </a:lnTo>
                <a:lnTo>
                  <a:pt x="7496" y="85464"/>
                </a:lnTo>
                <a:lnTo>
                  <a:pt x="8636" y="93490"/>
                </a:lnTo>
                <a:lnTo>
                  <a:pt x="13235" y="105533"/>
                </a:lnTo>
                <a:lnTo>
                  <a:pt x="19213" y="116588"/>
                </a:lnTo>
                <a:lnTo>
                  <a:pt x="21729" y="122700"/>
                </a:lnTo>
                <a:lnTo>
                  <a:pt x="26797" y="135445"/>
                </a:lnTo>
                <a:lnTo>
                  <a:pt x="35519" y="144949"/>
                </a:lnTo>
                <a:lnTo>
                  <a:pt x="42811" y="147198"/>
                </a:lnTo>
                <a:lnTo>
                  <a:pt x="47586" y="147706"/>
                </a:lnTo>
                <a:lnTo>
                  <a:pt x="50558" y="147567"/>
                </a:lnTo>
                <a:lnTo>
                  <a:pt x="55168" y="149027"/>
                </a:lnTo>
                <a:lnTo>
                  <a:pt x="60312" y="150640"/>
                </a:lnTo>
                <a:lnTo>
                  <a:pt x="65811" y="153117"/>
                </a:lnTo>
                <a:lnTo>
                  <a:pt x="70739" y="154615"/>
                </a:lnTo>
                <a:lnTo>
                  <a:pt x="122593" y="126688"/>
                </a:lnTo>
                <a:lnTo>
                  <a:pt x="124447" y="1228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677309" y="5201294"/>
            <a:ext cx="142290" cy="154615"/>
          </a:xfrm>
          <a:custGeom>
            <a:avLst/>
            <a:gdLst/>
            <a:ahLst/>
            <a:cxnLst/>
            <a:rect l="l" t="t" r="r" b="b"/>
            <a:pathLst>
              <a:path w="142290" h="154615">
                <a:moveTo>
                  <a:pt x="122593" y="126688"/>
                </a:moveTo>
                <a:lnTo>
                  <a:pt x="124447" y="122802"/>
                </a:lnTo>
                <a:lnTo>
                  <a:pt x="123317" y="118382"/>
                </a:lnTo>
                <a:lnTo>
                  <a:pt x="123723" y="114128"/>
                </a:lnTo>
                <a:lnTo>
                  <a:pt x="124256" y="108590"/>
                </a:lnTo>
                <a:lnTo>
                  <a:pt x="127063" y="103002"/>
                </a:lnTo>
                <a:lnTo>
                  <a:pt x="129730" y="98062"/>
                </a:lnTo>
                <a:lnTo>
                  <a:pt x="135089" y="86558"/>
                </a:lnTo>
                <a:lnTo>
                  <a:pt x="139298" y="74512"/>
                </a:lnTo>
                <a:lnTo>
                  <a:pt x="142290" y="63721"/>
                </a:lnTo>
                <a:lnTo>
                  <a:pt x="139762" y="51768"/>
                </a:lnTo>
                <a:lnTo>
                  <a:pt x="129072" y="45251"/>
                </a:lnTo>
                <a:lnTo>
                  <a:pt x="127279" y="45065"/>
                </a:lnTo>
                <a:lnTo>
                  <a:pt x="116255" y="44544"/>
                </a:lnTo>
                <a:lnTo>
                  <a:pt x="114642" y="52545"/>
                </a:lnTo>
                <a:lnTo>
                  <a:pt x="114617" y="62159"/>
                </a:lnTo>
                <a:lnTo>
                  <a:pt x="113907" y="49897"/>
                </a:lnTo>
                <a:lnTo>
                  <a:pt x="110913" y="37070"/>
                </a:lnTo>
                <a:lnTo>
                  <a:pt x="107857" y="25128"/>
                </a:lnTo>
                <a:lnTo>
                  <a:pt x="107797" y="24847"/>
                </a:lnTo>
                <a:lnTo>
                  <a:pt x="106248" y="17443"/>
                </a:lnTo>
                <a:lnTo>
                  <a:pt x="99237" y="13658"/>
                </a:lnTo>
                <a:lnTo>
                  <a:pt x="94729" y="8006"/>
                </a:lnTo>
                <a:lnTo>
                  <a:pt x="84027" y="2742"/>
                </a:lnTo>
                <a:lnTo>
                  <a:pt x="69599" y="413"/>
                </a:lnTo>
                <a:lnTo>
                  <a:pt x="64338" y="171"/>
                </a:lnTo>
                <a:lnTo>
                  <a:pt x="56260" y="442"/>
                </a:lnTo>
                <a:lnTo>
                  <a:pt x="52075" y="1018"/>
                </a:lnTo>
                <a:lnTo>
                  <a:pt x="46405" y="1326"/>
                </a:lnTo>
                <a:lnTo>
                  <a:pt x="34490" y="748"/>
                </a:lnTo>
                <a:lnTo>
                  <a:pt x="20768" y="0"/>
                </a:lnTo>
                <a:lnTo>
                  <a:pt x="8975" y="1571"/>
                </a:lnTo>
                <a:lnTo>
                  <a:pt x="8496" y="1758"/>
                </a:lnTo>
                <a:lnTo>
                  <a:pt x="2225" y="11198"/>
                </a:lnTo>
                <a:lnTo>
                  <a:pt x="673" y="25681"/>
                </a:lnTo>
                <a:lnTo>
                  <a:pt x="304" y="34664"/>
                </a:lnTo>
                <a:lnTo>
                  <a:pt x="0" y="37902"/>
                </a:lnTo>
                <a:lnTo>
                  <a:pt x="4191" y="39515"/>
                </a:lnTo>
                <a:lnTo>
                  <a:pt x="6337" y="45738"/>
                </a:lnTo>
                <a:lnTo>
                  <a:pt x="7543" y="49231"/>
                </a:lnTo>
                <a:lnTo>
                  <a:pt x="8953" y="56927"/>
                </a:lnTo>
                <a:lnTo>
                  <a:pt x="8610" y="60584"/>
                </a:lnTo>
                <a:lnTo>
                  <a:pt x="7507" y="72991"/>
                </a:lnTo>
                <a:lnTo>
                  <a:pt x="7496" y="85464"/>
                </a:lnTo>
                <a:lnTo>
                  <a:pt x="8636" y="93490"/>
                </a:lnTo>
                <a:lnTo>
                  <a:pt x="13235" y="105533"/>
                </a:lnTo>
                <a:lnTo>
                  <a:pt x="19213" y="116588"/>
                </a:lnTo>
                <a:lnTo>
                  <a:pt x="21729" y="122700"/>
                </a:lnTo>
                <a:lnTo>
                  <a:pt x="26797" y="135445"/>
                </a:lnTo>
                <a:lnTo>
                  <a:pt x="35519" y="144949"/>
                </a:lnTo>
                <a:lnTo>
                  <a:pt x="42811" y="147198"/>
                </a:lnTo>
                <a:lnTo>
                  <a:pt x="47586" y="147706"/>
                </a:lnTo>
                <a:lnTo>
                  <a:pt x="50558" y="147567"/>
                </a:lnTo>
                <a:lnTo>
                  <a:pt x="55168" y="149027"/>
                </a:lnTo>
                <a:lnTo>
                  <a:pt x="60312" y="150640"/>
                </a:lnTo>
                <a:lnTo>
                  <a:pt x="65811" y="153117"/>
                </a:lnTo>
                <a:lnTo>
                  <a:pt x="70739" y="1546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583043" y="5597168"/>
            <a:ext cx="95135" cy="113944"/>
          </a:xfrm>
          <a:custGeom>
            <a:avLst/>
            <a:gdLst/>
            <a:ahLst/>
            <a:cxnLst/>
            <a:rect l="l" t="t" r="r" b="b"/>
            <a:pathLst>
              <a:path w="95135" h="113944">
                <a:moveTo>
                  <a:pt x="579" y="2684"/>
                </a:moveTo>
                <a:lnTo>
                  <a:pt x="0" y="0"/>
                </a:lnTo>
                <a:lnTo>
                  <a:pt x="88" y="3263"/>
                </a:lnTo>
                <a:lnTo>
                  <a:pt x="579" y="2684"/>
                </a:lnTo>
                <a:close/>
              </a:path>
              <a:path w="95135" h="113944">
                <a:moveTo>
                  <a:pt x="1028" y="4762"/>
                </a:moveTo>
                <a:lnTo>
                  <a:pt x="1397" y="6464"/>
                </a:lnTo>
                <a:lnTo>
                  <a:pt x="4267" y="10236"/>
                </a:lnTo>
                <a:lnTo>
                  <a:pt x="5194" y="11722"/>
                </a:lnTo>
                <a:lnTo>
                  <a:pt x="10941" y="21432"/>
                </a:lnTo>
                <a:lnTo>
                  <a:pt x="17011" y="32545"/>
                </a:lnTo>
                <a:lnTo>
                  <a:pt x="22961" y="43929"/>
                </a:lnTo>
                <a:lnTo>
                  <a:pt x="31064" y="42976"/>
                </a:lnTo>
                <a:lnTo>
                  <a:pt x="35775" y="35559"/>
                </a:lnTo>
                <a:lnTo>
                  <a:pt x="41783" y="30492"/>
                </a:lnTo>
                <a:lnTo>
                  <a:pt x="47383" y="25742"/>
                </a:lnTo>
                <a:lnTo>
                  <a:pt x="54737" y="22834"/>
                </a:lnTo>
                <a:lnTo>
                  <a:pt x="60604" y="18326"/>
                </a:lnTo>
                <a:lnTo>
                  <a:pt x="64594" y="15095"/>
                </a:lnTo>
                <a:lnTo>
                  <a:pt x="74531" y="6897"/>
                </a:lnTo>
                <a:lnTo>
                  <a:pt x="85648" y="736"/>
                </a:lnTo>
                <a:lnTo>
                  <a:pt x="95135" y="-110680"/>
                </a:lnTo>
                <a:lnTo>
                  <a:pt x="91833" y="-103873"/>
                </a:lnTo>
                <a:lnTo>
                  <a:pt x="83858" y="-99758"/>
                </a:lnTo>
                <a:lnTo>
                  <a:pt x="78828" y="-93967"/>
                </a:lnTo>
                <a:lnTo>
                  <a:pt x="75222" y="-89801"/>
                </a:lnTo>
                <a:lnTo>
                  <a:pt x="72110" y="-85102"/>
                </a:lnTo>
                <a:lnTo>
                  <a:pt x="69164" y="-80454"/>
                </a:lnTo>
                <a:lnTo>
                  <a:pt x="62133" y="-68791"/>
                </a:lnTo>
                <a:lnTo>
                  <a:pt x="55623" y="-57658"/>
                </a:lnTo>
                <a:lnTo>
                  <a:pt x="48791" y="-46630"/>
                </a:lnTo>
                <a:lnTo>
                  <a:pt x="41326" y="-36126"/>
                </a:lnTo>
                <a:lnTo>
                  <a:pt x="32917" y="-26565"/>
                </a:lnTo>
                <a:lnTo>
                  <a:pt x="23253" y="-18364"/>
                </a:lnTo>
                <a:lnTo>
                  <a:pt x="22186" y="-17599"/>
                </a:lnTo>
                <a:lnTo>
                  <a:pt x="12319" y="-9754"/>
                </a:lnTo>
                <a:lnTo>
                  <a:pt x="3352" y="-584"/>
                </a:lnTo>
                <a:lnTo>
                  <a:pt x="579" y="2684"/>
                </a:lnTo>
                <a:lnTo>
                  <a:pt x="1028" y="47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583043" y="5486488"/>
            <a:ext cx="95135" cy="154609"/>
          </a:xfrm>
          <a:custGeom>
            <a:avLst/>
            <a:gdLst/>
            <a:ahLst/>
            <a:cxnLst/>
            <a:rect l="l" t="t" r="r" b="b"/>
            <a:pathLst>
              <a:path w="95135" h="154609">
                <a:moveTo>
                  <a:pt x="85648" y="111417"/>
                </a:moveTo>
                <a:lnTo>
                  <a:pt x="74531" y="117577"/>
                </a:lnTo>
                <a:lnTo>
                  <a:pt x="64594" y="125776"/>
                </a:lnTo>
                <a:lnTo>
                  <a:pt x="60604" y="129006"/>
                </a:lnTo>
                <a:lnTo>
                  <a:pt x="54737" y="133515"/>
                </a:lnTo>
                <a:lnTo>
                  <a:pt x="47383" y="136423"/>
                </a:lnTo>
                <a:lnTo>
                  <a:pt x="41783" y="141173"/>
                </a:lnTo>
                <a:lnTo>
                  <a:pt x="35775" y="146240"/>
                </a:lnTo>
                <a:lnTo>
                  <a:pt x="31064" y="153657"/>
                </a:lnTo>
                <a:lnTo>
                  <a:pt x="22961" y="154609"/>
                </a:lnTo>
                <a:lnTo>
                  <a:pt x="17011" y="143226"/>
                </a:lnTo>
                <a:lnTo>
                  <a:pt x="10941" y="132112"/>
                </a:lnTo>
                <a:lnTo>
                  <a:pt x="5194" y="122402"/>
                </a:lnTo>
                <a:lnTo>
                  <a:pt x="4267" y="120916"/>
                </a:lnTo>
                <a:lnTo>
                  <a:pt x="1397" y="117144"/>
                </a:lnTo>
                <a:lnTo>
                  <a:pt x="1028" y="115442"/>
                </a:lnTo>
                <a:lnTo>
                  <a:pt x="0" y="110680"/>
                </a:lnTo>
                <a:lnTo>
                  <a:pt x="88" y="113944"/>
                </a:lnTo>
                <a:lnTo>
                  <a:pt x="3352" y="110096"/>
                </a:lnTo>
                <a:lnTo>
                  <a:pt x="12319" y="100925"/>
                </a:lnTo>
                <a:lnTo>
                  <a:pt x="22186" y="93081"/>
                </a:lnTo>
                <a:lnTo>
                  <a:pt x="23253" y="92316"/>
                </a:lnTo>
                <a:lnTo>
                  <a:pt x="32917" y="84115"/>
                </a:lnTo>
                <a:lnTo>
                  <a:pt x="41326" y="74553"/>
                </a:lnTo>
                <a:lnTo>
                  <a:pt x="48791" y="64049"/>
                </a:lnTo>
                <a:lnTo>
                  <a:pt x="55623" y="53022"/>
                </a:lnTo>
                <a:lnTo>
                  <a:pt x="62133" y="41889"/>
                </a:lnTo>
                <a:lnTo>
                  <a:pt x="68633" y="31069"/>
                </a:lnTo>
                <a:lnTo>
                  <a:pt x="69164" y="30225"/>
                </a:lnTo>
                <a:lnTo>
                  <a:pt x="72110" y="25577"/>
                </a:lnTo>
                <a:lnTo>
                  <a:pt x="75222" y="20878"/>
                </a:lnTo>
                <a:lnTo>
                  <a:pt x="78828" y="16713"/>
                </a:lnTo>
                <a:lnTo>
                  <a:pt x="83858" y="10921"/>
                </a:lnTo>
                <a:lnTo>
                  <a:pt x="91833" y="6807"/>
                </a:lnTo>
                <a:lnTo>
                  <a:pt x="951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599607" y="6341199"/>
            <a:ext cx="200266" cy="54965"/>
          </a:xfrm>
          <a:custGeom>
            <a:avLst/>
            <a:gdLst/>
            <a:ahLst/>
            <a:cxnLst/>
            <a:rect l="l" t="t" r="r" b="b"/>
            <a:pathLst>
              <a:path w="200266" h="54965">
                <a:moveTo>
                  <a:pt x="199542" y="0"/>
                </a:moveTo>
                <a:lnTo>
                  <a:pt x="1498" y="21729"/>
                </a:lnTo>
                <a:lnTo>
                  <a:pt x="0" y="35344"/>
                </a:lnTo>
                <a:lnTo>
                  <a:pt x="5892" y="39344"/>
                </a:lnTo>
                <a:lnTo>
                  <a:pt x="11925" y="42037"/>
                </a:lnTo>
                <a:lnTo>
                  <a:pt x="17767" y="44640"/>
                </a:lnTo>
                <a:lnTo>
                  <a:pt x="26009" y="48958"/>
                </a:lnTo>
                <a:lnTo>
                  <a:pt x="32067" y="50749"/>
                </a:lnTo>
                <a:lnTo>
                  <a:pt x="34046" y="51312"/>
                </a:lnTo>
                <a:lnTo>
                  <a:pt x="46735" y="53932"/>
                </a:lnTo>
                <a:lnTo>
                  <a:pt x="59347" y="54965"/>
                </a:lnTo>
                <a:lnTo>
                  <a:pt x="65872" y="54799"/>
                </a:lnTo>
                <a:lnTo>
                  <a:pt x="78719" y="53626"/>
                </a:lnTo>
                <a:lnTo>
                  <a:pt x="91550" y="51469"/>
                </a:lnTo>
                <a:lnTo>
                  <a:pt x="103657" y="48488"/>
                </a:lnTo>
                <a:lnTo>
                  <a:pt x="116197" y="44723"/>
                </a:lnTo>
                <a:lnTo>
                  <a:pt x="128402" y="40844"/>
                </a:lnTo>
                <a:lnTo>
                  <a:pt x="140613" y="36792"/>
                </a:lnTo>
                <a:lnTo>
                  <a:pt x="152787" y="32619"/>
                </a:lnTo>
                <a:lnTo>
                  <a:pt x="164882" y="28378"/>
                </a:lnTo>
                <a:lnTo>
                  <a:pt x="176855" y="24119"/>
                </a:lnTo>
                <a:lnTo>
                  <a:pt x="188664" y="19896"/>
                </a:lnTo>
                <a:lnTo>
                  <a:pt x="200266" y="15760"/>
                </a:lnTo>
                <a:lnTo>
                  <a:pt x="198881" y="10972"/>
                </a:lnTo>
                <a:lnTo>
                  <a:pt x="199542" y="5143"/>
                </a:lnTo>
                <a:lnTo>
                  <a:pt x="199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599607" y="6341199"/>
            <a:ext cx="200266" cy="54965"/>
          </a:xfrm>
          <a:custGeom>
            <a:avLst/>
            <a:gdLst/>
            <a:ahLst/>
            <a:cxnLst/>
            <a:rect l="l" t="t" r="r" b="b"/>
            <a:pathLst>
              <a:path w="200266" h="54965">
                <a:moveTo>
                  <a:pt x="199542" y="0"/>
                </a:moveTo>
                <a:lnTo>
                  <a:pt x="199542" y="5143"/>
                </a:lnTo>
                <a:lnTo>
                  <a:pt x="198881" y="10972"/>
                </a:lnTo>
                <a:lnTo>
                  <a:pt x="200266" y="15760"/>
                </a:lnTo>
                <a:lnTo>
                  <a:pt x="188664" y="19896"/>
                </a:lnTo>
                <a:lnTo>
                  <a:pt x="176855" y="24119"/>
                </a:lnTo>
                <a:lnTo>
                  <a:pt x="164882" y="28378"/>
                </a:lnTo>
                <a:lnTo>
                  <a:pt x="152787" y="32619"/>
                </a:lnTo>
                <a:lnTo>
                  <a:pt x="140613" y="36792"/>
                </a:lnTo>
                <a:lnTo>
                  <a:pt x="128402" y="40844"/>
                </a:lnTo>
                <a:lnTo>
                  <a:pt x="116197" y="44723"/>
                </a:lnTo>
                <a:lnTo>
                  <a:pt x="104040" y="48377"/>
                </a:lnTo>
                <a:lnTo>
                  <a:pt x="91550" y="51469"/>
                </a:lnTo>
                <a:lnTo>
                  <a:pt x="78719" y="53626"/>
                </a:lnTo>
                <a:lnTo>
                  <a:pt x="65872" y="54799"/>
                </a:lnTo>
                <a:lnTo>
                  <a:pt x="59347" y="54965"/>
                </a:lnTo>
                <a:lnTo>
                  <a:pt x="46735" y="53932"/>
                </a:lnTo>
                <a:lnTo>
                  <a:pt x="34046" y="51312"/>
                </a:lnTo>
                <a:lnTo>
                  <a:pt x="32067" y="50749"/>
                </a:lnTo>
                <a:lnTo>
                  <a:pt x="26009" y="48958"/>
                </a:lnTo>
                <a:lnTo>
                  <a:pt x="17767" y="44640"/>
                </a:lnTo>
                <a:lnTo>
                  <a:pt x="11925" y="42037"/>
                </a:lnTo>
                <a:lnTo>
                  <a:pt x="5892" y="39344"/>
                </a:lnTo>
                <a:lnTo>
                  <a:pt x="0" y="35344"/>
                </a:lnTo>
                <a:lnTo>
                  <a:pt x="1498" y="217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601014" y="6304134"/>
            <a:ext cx="199595" cy="79197"/>
          </a:xfrm>
          <a:custGeom>
            <a:avLst/>
            <a:gdLst/>
            <a:ahLst/>
            <a:cxnLst/>
            <a:rect l="l" t="t" r="r" b="b"/>
            <a:pathLst>
              <a:path w="199595" h="79197">
                <a:moveTo>
                  <a:pt x="2070" y="40639"/>
                </a:moveTo>
                <a:lnTo>
                  <a:pt x="0" y="45885"/>
                </a:lnTo>
                <a:lnTo>
                  <a:pt x="825" y="55130"/>
                </a:lnTo>
                <a:lnTo>
                  <a:pt x="5194" y="59499"/>
                </a:lnTo>
                <a:lnTo>
                  <a:pt x="10299" y="64604"/>
                </a:lnTo>
                <a:lnTo>
                  <a:pt x="14071" y="67360"/>
                </a:lnTo>
                <a:lnTo>
                  <a:pt x="21361" y="70103"/>
                </a:lnTo>
                <a:lnTo>
                  <a:pt x="25476" y="71653"/>
                </a:lnTo>
                <a:lnTo>
                  <a:pt x="33058" y="74244"/>
                </a:lnTo>
                <a:lnTo>
                  <a:pt x="37033" y="75603"/>
                </a:lnTo>
                <a:lnTo>
                  <a:pt x="41249" y="77038"/>
                </a:lnTo>
                <a:lnTo>
                  <a:pt x="46215" y="78752"/>
                </a:lnTo>
                <a:lnTo>
                  <a:pt x="50888" y="79197"/>
                </a:lnTo>
                <a:lnTo>
                  <a:pt x="60721" y="79103"/>
                </a:lnTo>
                <a:lnTo>
                  <a:pt x="73570" y="77463"/>
                </a:lnTo>
                <a:lnTo>
                  <a:pt x="85979" y="76187"/>
                </a:lnTo>
                <a:lnTo>
                  <a:pt x="95206" y="75336"/>
                </a:lnTo>
                <a:lnTo>
                  <a:pt x="107270" y="72787"/>
                </a:lnTo>
                <a:lnTo>
                  <a:pt x="119799" y="69659"/>
                </a:lnTo>
                <a:lnTo>
                  <a:pt x="126478" y="67839"/>
                </a:lnTo>
                <a:lnTo>
                  <a:pt x="138545" y="63636"/>
                </a:lnTo>
                <a:lnTo>
                  <a:pt x="150622" y="59397"/>
                </a:lnTo>
                <a:lnTo>
                  <a:pt x="157010" y="57353"/>
                </a:lnTo>
                <a:lnTo>
                  <a:pt x="164350" y="53873"/>
                </a:lnTo>
                <a:lnTo>
                  <a:pt x="170307" y="50596"/>
                </a:lnTo>
                <a:lnTo>
                  <a:pt x="175882" y="47548"/>
                </a:lnTo>
                <a:lnTo>
                  <a:pt x="181317" y="45402"/>
                </a:lnTo>
                <a:lnTo>
                  <a:pt x="186880" y="42913"/>
                </a:lnTo>
                <a:lnTo>
                  <a:pt x="190830" y="42367"/>
                </a:lnTo>
                <a:lnTo>
                  <a:pt x="194449" y="40233"/>
                </a:lnTo>
                <a:lnTo>
                  <a:pt x="198234" y="37858"/>
                </a:lnTo>
                <a:lnTo>
                  <a:pt x="198945" y="36487"/>
                </a:lnTo>
                <a:lnTo>
                  <a:pt x="199595" y="27777"/>
                </a:lnTo>
                <a:lnTo>
                  <a:pt x="195148" y="15290"/>
                </a:lnTo>
                <a:lnTo>
                  <a:pt x="191719" y="5130"/>
                </a:lnTo>
                <a:lnTo>
                  <a:pt x="76136" y="0"/>
                </a:lnTo>
                <a:lnTo>
                  <a:pt x="73672" y="5803"/>
                </a:lnTo>
                <a:lnTo>
                  <a:pt x="63322" y="12699"/>
                </a:lnTo>
                <a:lnTo>
                  <a:pt x="58178" y="15532"/>
                </a:lnTo>
                <a:lnTo>
                  <a:pt x="54559" y="17525"/>
                </a:lnTo>
                <a:lnTo>
                  <a:pt x="50419" y="19265"/>
                </a:lnTo>
                <a:lnTo>
                  <a:pt x="46621" y="21412"/>
                </a:lnTo>
                <a:lnTo>
                  <a:pt x="43776" y="22986"/>
                </a:lnTo>
                <a:lnTo>
                  <a:pt x="41567" y="25298"/>
                </a:lnTo>
                <a:lnTo>
                  <a:pt x="38049" y="26111"/>
                </a:lnTo>
                <a:lnTo>
                  <a:pt x="30581" y="27812"/>
                </a:lnTo>
                <a:lnTo>
                  <a:pt x="23380" y="26339"/>
                </a:lnTo>
                <a:lnTo>
                  <a:pt x="15989" y="28778"/>
                </a:lnTo>
                <a:lnTo>
                  <a:pt x="10007" y="30759"/>
                </a:lnTo>
                <a:lnTo>
                  <a:pt x="4559" y="34315"/>
                </a:lnTo>
                <a:lnTo>
                  <a:pt x="2070" y="4063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601014" y="6304134"/>
            <a:ext cx="199595" cy="79197"/>
          </a:xfrm>
          <a:custGeom>
            <a:avLst/>
            <a:gdLst/>
            <a:ahLst/>
            <a:cxnLst/>
            <a:rect l="l" t="t" r="r" b="b"/>
            <a:pathLst>
              <a:path w="199595" h="79197">
                <a:moveTo>
                  <a:pt x="191719" y="5130"/>
                </a:moveTo>
                <a:lnTo>
                  <a:pt x="195148" y="15290"/>
                </a:lnTo>
                <a:lnTo>
                  <a:pt x="199595" y="27777"/>
                </a:lnTo>
                <a:lnTo>
                  <a:pt x="198945" y="36487"/>
                </a:lnTo>
                <a:lnTo>
                  <a:pt x="198234" y="37858"/>
                </a:lnTo>
                <a:lnTo>
                  <a:pt x="194449" y="40233"/>
                </a:lnTo>
                <a:lnTo>
                  <a:pt x="193001" y="41084"/>
                </a:lnTo>
                <a:lnTo>
                  <a:pt x="190830" y="42367"/>
                </a:lnTo>
                <a:lnTo>
                  <a:pt x="189407" y="41770"/>
                </a:lnTo>
                <a:lnTo>
                  <a:pt x="186880" y="42913"/>
                </a:lnTo>
                <a:lnTo>
                  <a:pt x="181317" y="45402"/>
                </a:lnTo>
                <a:lnTo>
                  <a:pt x="175882" y="47548"/>
                </a:lnTo>
                <a:lnTo>
                  <a:pt x="170307" y="50596"/>
                </a:lnTo>
                <a:lnTo>
                  <a:pt x="164350" y="53873"/>
                </a:lnTo>
                <a:lnTo>
                  <a:pt x="157010" y="57353"/>
                </a:lnTo>
                <a:lnTo>
                  <a:pt x="150622" y="59397"/>
                </a:lnTo>
                <a:lnTo>
                  <a:pt x="138545" y="63636"/>
                </a:lnTo>
                <a:lnTo>
                  <a:pt x="126478" y="67839"/>
                </a:lnTo>
                <a:lnTo>
                  <a:pt x="119799" y="69659"/>
                </a:lnTo>
                <a:lnTo>
                  <a:pt x="107270" y="72787"/>
                </a:lnTo>
                <a:lnTo>
                  <a:pt x="95206" y="75336"/>
                </a:lnTo>
                <a:lnTo>
                  <a:pt x="85979" y="76187"/>
                </a:lnTo>
                <a:lnTo>
                  <a:pt x="73570" y="77463"/>
                </a:lnTo>
                <a:lnTo>
                  <a:pt x="60721" y="79103"/>
                </a:lnTo>
                <a:lnTo>
                  <a:pt x="50888" y="79197"/>
                </a:lnTo>
                <a:lnTo>
                  <a:pt x="46215" y="78752"/>
                </a:lnTo>
                <a:lnTo>
                  <a:pt x="41249" y="77038"/>
                </a:lnTo>
                <a:lnTo>
                  <a:pt x="37033" y="75603"/>
                </a:lnTo>
                <a:lnTo>
                  <a:pt x="33058" y="74244"/>
                </a:lnTo>
                <a:lnTo>
                  <a:pt x="25476" y="71653"/>
                </a:lnTo>
                <a:lnTo>
                  <a:pt x="21361" y="70103"/>
                </a:lnTo>
                <a:lnTo>
                  <a:pt x="14071" y="67360"/>
                </a:lnTo>
                <a:lnTo>
                  <a:pt x="10299" y="64604"/>
                </a:lnTo>
                <a:lnTo>
                  <a:pt x="5194" y="59499"/>
                </a:lnTo>
                <a:lnTo>
                  <a:pt x="825" y="55130"/>
                </a:lnTo>
                <a:lnTo>
                  <a:pt x="0" y="45885"/>
                </a:lnTo>
                <a:lnTo>
                  <a:pt x="2070" y="40639"/>
                </a:lnTo>
                <a:lnTo>
                  <a:pt x="4559" y="34315"/>
                </a:lnTo>
                <a:lnTo>
                  <a:pt x="10007" y="30759"/>
                </a:lnTo>
                <a:lnTo>
                  <a:pt x="15989" y="28778"/>
                </a:lnTo>
                <a:lnTo>
                  <a:pt x="23380" y="26339"/>
                </a:lnTo>
                <a:lnTo>
                  <a:pt x="30581" y="27812"/>
                </a:lnTo>
                <a:lnTo>
                  <a:pt x="38049" y="26111"/>
                </a:lnTo>
                <a:lnTo>
                  <a:pt x="41567" y="25298"/>
                </a:lnTo>
                <a:lnTo>
                  <a:pt x="43776" y="22986"/>
                </a:lnTo>
                <a:lnTo>
                  <a:pt x="46621" y="21412"/>
                </a:lnTo>
                <a:lnTo>
                  <a:pt x="50419" y="19265"/>
                </a:lnTo>
                <a:lnTo>
                  <a:pt x="54559" y="17525"/>
                </a:lnTo>
                <a:lnTo>
                  <a:pt x="58178" y="15532"/>
                </a:lnTo>
                <a:lnTo>
                  <a:pt x="63322" y="12699"/>
                </a:lnTo>
                <a:lnTo>
                  <a:pt x="73672" y="5803"/>
                </a:lnTo>
                <a:lnTo>
                  <a:pt x="761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785357" y="6236883"/>
            <a:ext cx="76949" cy="70713"/>
          </a:xfrm>
          <a:custGeom>
            <a:avLst/>
            <a:gdLst/>
            <a:ahLst/>
            <a:cxnLst/>
            <a:rect l="l" t="t" r="r" b="b"/>
            <a:pathLst>
              <a:path w="76949" h="70713">
                <a:moveTo>
                  <a:pt x="66535" y="70713"/>
                </a:moveTo>
                <a:lnTo>
                  <a:pt x="71666" y="69811"/>
                </a:lnTo>
                <a:lnTo>
                  <a:pt x="76593" y="69811"/>
                </a:lnTo>
                <a:lnTo>
                  <a:pt x="76949" y="62611"/>
                </a:lnTo>
                <a:lnTo>
                  <a:pt x="76568" y="59067"/>
                </a:lnTo>
                <a:lnTo>
                  <a:pt x="76670" y="38770"/>
                </a:lnTo>
                <a:lnTo>
                  <a:pt x="76418" y="27012"/>
                </a:lnTo>
                <a:lnTo>
                  <a:pt x="75425" y="15773"/>
                </a:lnTo>
                <a:lnTo>
                  <a:pt x="0" y="0"/>
                </a:lnTo>
                <a:lnTo>
                  <a:pt x="11468" y="64071"/>
                </a:lnTo>
                <a:lnTo>
                  <a:pt x="21132" y="65024"/>
                </a:lnTo>
                <a:lnTo>
                  <a:pt x="22453" y="67081"/>
                </a:lnTo>
                <a:lnTo>
                  <a:pt x="32931" y="68097"/>
                </a:lnTo>
                <a:lnTo>
                  <a:pt x="45608" y="68890"/>
                </a:lnTo>
                <a:lnTo>
                  <a:pt x="58289" y="69694"/>
                </a:lnTo>
                <a:lnTo>
                  <a:pt x="61556" y="70065"/>
                </a:lnTo>
                <a:lnTo>
                  <a:pt x="66535" y="7071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785357" y="6236883"/>
            <a:ext cx="76949" cy="70713"/>
          </a:xfrm>
          <a:custGeom>
            <a:avLst/>
            <a:gdLst/>
            <a:ahLst/>
            <a:cxnLst/>
            <a:rect l="l" t="t" r="r" b="b"/>
            <a:pathLst>
              <a:path w="76949" h="70713">
                <a:moveTo>
                  <a:pt x="11468" y="64071"/>
                </a:moveTo>
                <a:lnTo>
                  <a:pt x="21132" y="65024"/>
                </a:lnTo>
                <a:lnTo>
                  <a:pt x="22453" y="67081"/>
                </a:lnTo>
                <a:lnTo>
                  <a:pt x="32931" y="68097"/>
                </a:lnTo>
                <a:lnTo>
                  <a:pt x="45608" y="68890"/>
                </a:lnTo>
                <a:lnTo>
                  <a:pt x="58289" y="69694"/>
                </a:lnTo>
                <a:lnTo>
                  <a:pt x="61556" y="70065"/>
                </a:lnTo>
                <a:lnTo>
                  <a:pt x="66535" y="70713"/>
                </a:lnTo>
                <a:lnTo>
                  <a:pt x="71666" y="69811"/>
                </a:lnTo>
                <a:lnTo>
                  <a:pt x="76593" y="69811"/>
                </a:lnTo>
                <a:lnTo>
                  <a:pt x="76949" y="62611"/>
                </a:lnTo>
                <a:lnTo>
                  <a:pt x="76568" y="59067"/>
                </a:lnTo>
                <a:lnTo>
                  <a:pt x="76581" y="51816"/>
                </a:lnTo>
                <a:lnTo>
                  <a:pt x="76670" y="38770"/>
                </a:lnTo>
                <a:lnTo>
                  <a:pt x="76418" y="27012"/>
                </a:lnTo>
                <a:lnTo>
                  <a:pt x="75425" y="1577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740382" y="5978933"/>
            <a:ext cx="132499" cy="282448"/>
          </a:xfrm>
          <a:custGeom>
            <a:avLst/>
            <a:gdLst/>
            <a:ahLst/>
            <a:cxnLst/>
            <a:rect l="l" t="t" r="r" b="b"/>
            <a:pathLst>
              <a:path w="132499" h="282448">
                <a:moveTo>
                  <a:pt x="132067" y="265645"/>
                </a:moveTo>
                <a:lnTo>
                  <a:pt x="131851" y="262788"/>
                </a:lnTo>
                <a:lnTo>
                  <a:pt x="128625" y="259715"/>
                </a:lnTo>
                <a:lnTo>
                  <a:pt x="127977" y="256806"/>
                </a:lnTo>
                <a:lnTo>
                  <a:pt x="127393" y="254165"/>
                </a:lnTo>
                <a:lnTo>
                  <a:pt x="128003" y="250659"/>
                </a:lnTo>
                <a:lnTo>
                  <a:pt x="127990" y="238467"/>
                </a:lnTo>
                <a:lnTo>
                  <a:pt x="125831" y="234403"/>
                </a:lnTo>
                <a:lnTo>
                  <a:pt x="122161" y="226034"/>
                </a:lnTo>
                <a:lnTo>
                  <a:pt x="118160" y="214264"/>
                </a:lnTo>
                <a:lnTo>
                  <a:pt x="114531" y="201970"/>
                </a:lnTo>
                <a:lnTo>
                  <a:pt x="113195" y="198335"/>
                </a:lnTo>
                <a:lnTo>
                  <a:pt x="108292" y="186306"/>
                </a:lnTo>
                <a:lnTo>
                  <a:pt x="103393" y="174586"/>
                </a:lnTo>
                <a:lnTo>
                  <a:pt x="98595" y="162990"/>
                </a:lnTo>
                <a:lnTo>
                  <a:pt x="93997" y="151331"/>
                </a:lnTo>
                <a:lnTo>
                  <a:pt x="89697" y="139421"/>
                </a:lnTo>
                <a:lnTo>
                  <a:pt x="87604" y="133045"/>
                </a:lnTo>
                <a:lnTo>
                  <a:pt x="82780" y="121273"/>
                </a:lnTo>
                <a:lnTo>
                  <a:pt x="77092" y="109859"/>
                </a:lnTo>
                <a:lnTo>
                  <a:pt x="72232" y="98168"/>
                </a:lnTo>
                <a:lnTo>
                  <a:pt x="71805" y="96786"/>
                </a:lnTo>
                <a:lnTo>
                  <a:pt x="68762" y="84488"/>
                </a:lnTo>
                <a:lnTo>
                  <a:pt x="64834" y="72590"/>
                </a:lnTo>
                <a:lnTo>
                  <a:pt x="63004" y="69037"/>
                </a:lnTo>
                <a:lnTo>
                  <a:pt x="56683" y="57552"/>
                </a:lnTo>
                <a:lnTo>
                  <a:pt x="51059" y="46084"/>
                </a:lnTo>
                <a:lnTo>
                  <a:pt x="46370" y="34422"/>
                </a:lnTo>
                <a:lnTo>
                  <a:pt x="42855" y="22356"/>
                </a:lnTo>
                <a:lnTo>
                  <a:pt x="40752" y="9677"/>
                </a:lnTo>
                <a:lnTo>
                  <a:pt x="40246" y="0"/>
                </a:lnTo>
                <a:lnTo>
                  <a:pt x="6426" y="0"/>
                </a:lnTo>
                <a:lnTo>
                  <a:pt x="0" y="110274"/>
                </a:lnTo>
                <a:lnTo>
                  <a:pt x="44272" y="267271"/>
                </a:lnTo>
                <a:lnTo>
                  <a:pt x="49885" y="267690"/>
                </a:lnTo>
                <a:lnTo>
                  <a:pt x="53987" y="271259"/>
                </a:lnTo>
                <a:lnTo>
                  <a:pt x="59715" y="272097"/>
                </a:lnTo>
                <a:lnTo>
                  <a:pt x="65595" y="272961"/>
                </a:lnTo>
                <a:lnTo>
                  <a:pt x="72313" y="271614"/>
                </a:lnTo>
                <a:lnTo>
                  <a:pt x="78117" y="272872"/>
                </a:lnTo>
                <a:lnTo>
                  <a:pt x="89984" y="276036"/>
                </a:lnTo>
                <a:lnTo>
                  <a:pt x="102424" y="279618"/>
                </a:lnTo>
                <a:lnTo>
                  <a:pt x="114974" y="282195"/>
                </a:lnTo>
                <a:lnTo>
                  <a:pt x="126314" y="282448"/>
                </a:lnTo>
                <a:lnTo>
                  <a:pt x="127850" y="276745"/>
                </a:lnTo>
                <a:lnTo>
                  <a:pt x="132499" y="271564"/>
                </a:lnTo>
                <a:lnTo>
                  <a:pt x="132067" y="26564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740382" y="5978933"/>
            <a:ext cx="132499" cy="282448"/>
          </a:xfrm>
          <a:custGeom>
            <a:avLst/>
            <a:gdLst/>
            <a:ahLst/>
            <a:cxnLst/>
            <a:rect l="l" t="t" r="r" b="b"/>
            <a:pathLst>
              <a:path w="132499" h="282448">
                <a:moveTo>
                  <a:pt x="44272" y="267271"/>
                </a:moveTo>
                <a:lnTo>
                  <a:pt x="49885" y="267690"/>
                </a:lnTo>
                <a:lnTo>
                  <a:pt x="53987" y="271259"/>
                </a:lnTo>
                <a:lnTo>
                  <a:pt x="59715" y="272097"/>
                </a:lnTo>
                <a:lnTo>
                  <a:pt x="65595" y="272961"/>
                </a:lnTo>
                <a:lnTo>
                  <a:pt x="72313" y="271614"/>
                </a:lnTo>
                <a:lnTo>
                  <a:pt x="78117" y="272872"/>
                </a:lnTo>
                <a:lnTo>
                  <a:pt x="89984" y="276036"/>
                </a:lnTo>
                <a:lnTo>
                  <a:pt x="102424" y="279618"/>
                </a:lnTo>
                <a:lnTo>
                  <a:pt x="114974" y="282195"/>
                </a:lnTo>
                <a:lnTo>
                  <a:pt x="126314" y="282448"/>
                </a:lnTo>
                <a:lnTo>
                  <a:pt x="127850" y="276745"/>
                </a:lnTo>
                <a:lnTo>
                  <a:pt x="132499" y="271564"/>
                </a:lnTo>
                <a:lnTo>
                  <a:pt x="132067" y="265645"/>
                </a:lnTo>
                <a:lnTo>
                  <a:pt x="131851" y="262788"/>
                </a:lnTo>
                <a:lnTo>
                  <a:pt x="128625" y="259715"/>
                </a:lnTo>
                <a:lnTo>
                  <a:pt x="127977" y="256806"/>
                </a:lnTo>
                <a:lnTo>
                  <a:pt x="127393" y="254165"/>
                </a:lnTo>
                <a:lnTo>
                  <a:pt x="128003" y="250659"/>
                </a:lnTo>
                <a:lnTo>
                  <a:pt x="128003" y="247954"/>
                </a:lnTo>
                <a:lnTo>
                  <a:pt x="127990" y="238467"/>
                </a:lnTo>
                <a:lnTo>
                  <a:pt x="125831" y="234403"/>
                </a:lnTo>
                <a:lnTo>
                  <a:pt x="122161" y="226034"/>
                </a:lnTo>
                <a:lnTo>
                  <a:pt x="118160" y="214264"/>
                </a:lnTo>
                <a:lnTo>
                  <a:pt x="114531" y="201970"/>
                </a:lnTo>
                <a:lnTo>
                  <a:pt x="113195" y="198335"/>
                </a:lnTo>
                <a:lnTo>
                  <a:pt x="108292" y="186306"/>
                </a:lnTo>
                <a:lnTo>
                  <a:pt x="103393" y="174586"/>
                </a:lnTo>
                <a:lnTo>
                  <a:pt x="98595" y="162990"/>
                </a:lnTo>
                <a:lnTo>
                  <a:pt x="93997" y="151331"/>
                </a:lnTo>
                <a:lnTo>
                  <a:pt x="89697" y="139421"/>
                </a:lnTo>
                <a:lnTo>
                  <a:pt x="87604" y="133045"/>
                </a:lnTo>
                <a:lnTo>
                  <a:pt x="82780" y="121273"/>
                </a:lnTo>
                <a:lnTo>
                  <a:pt x="77092" y="109859"/>
                </a:lnTo>
                <a:lnTo>
                  <a:pt x="72232" y="98168"/>
                </a:lnTo>
                <a:lnTo>
                  <a:pt x="71805" y="96786"/>
                </a:lnTo>
                <a:lnTo>
                  <a:pt x="68762" y="84488"/>
                </a:lnTo>
                <a:lnTo>
                  <a:pt x="64834" y="72590"/>
                </a:lnTo>
                <a:lnTo>
                  <a:pt x="63004" y="69037"/>
                </a:lnTo>
                <a:lnTo>
                  <a:pt x="56683" y="57552"/>
                </a:lnTo>
                <a:lnTo>
                  <a:pt x="51059" y="46084"/>
                </a:lnTo>
                <a:lnTo>
                  <a:pt x="46370" y="34422"/>
                </a:lnTo>
                <a:lnTo>
                  <a:pt x="42855" y="22356"/>
                </a:lnTo>
                <a:lnTo>
                  <a:pt x="40752" y="9677"/>
                </a:lnTo>
                <a:lnTo>
                  <a:pt x="40246" y="0"/>
                </a:lnTo>
                <a:lnTo>
                  <a:pt x="6426" y="0"/>
                </a:lnTo>
                <a:lnTo>
                  <a:pt x="0" y="110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840205" y="5722107"/>
            <a:ext cx="1612" cy="951"/>
          </a:xfrm>
          <a:custGeom>
            <a:avLst/>
            <a:gdLst/>
            <a:ahLst/>
            <a:cxnLst/>
            <a:rect l="l" t="t" r="r" b="b"/>
            <a:pathLst>
              <a:path w="1612" h="951">
                <a:moveTo>
                  <a:pt x="1612" y="812"/>
                </a:moveTo>
                <a:lnTo>
                  <a:pt x="0" y="0"/>
                </a:lnTo>
                <a:lnTo>
                  <a:pt x="260" y="951"/>
                </a:lnTo>
                <a:lnTo>
                  <a:pt x="1612" y="8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652073" y="5723058"/>
            <a:ext cx="195149" cy="607734"/>
          </a:xfrm>
          <a:custGeom>
            <a:avLst/>
            <a:gdLst/>
            <a:ahLst/>
            <a:cxnLst/>
            <a:rect l="l" t="t" r="r" b="b"/>
            <a:pathLst>
              <a:path w="195149" h="607734">
                <a:moveTo>
                  <a:pt x="32456" y="547574"/>
                </a:moveTo>
                <a:lnTo>
                  <a:pt x="31224" y="551206"/>
                </a:lnTo>
                <a:lnTo>
                  <a:pt x="29573" y="556045"/>
                </a:lnTo>
                <a:lnTo>
                  <a:pt x="24353" y="555321"/>
                </a:lnTo>
                <a:lnTo>
                  <a:pt x="22054" y="558318"/>
                </a:lnTo>
                <a:lnTo>
                  <a:pt x="20359" y="561645"/>
                </a:lnTo>
                <a:lnTo>
                  <a:pt x="18069" y="574201"/>
                </a:lnTo>
                <a:lnTo>
                  <a:pt x="12771" y="583667"/>
                </a:lnTo>
                <a:lnTo>
                  <a:pt x="14330" y="589078"/>
                </a:lnTo>
                <a:lnTo>
                  <a:pt x="26365" y="593071"/>
                </a:lnTo>
                <a:lnTo>
                  <a:pt x="38349" y="593980"/>
                </a:lnTo>
                <a:lnTo>
                  <a:pt x="42616" y="594628"/>
                </a:lnTo>
                <a:lnTo>
                  <a:pt x="55075" y="596838"/>
                </a:lnTo>
                <a:lnTo>
                  <a:pt x="67482" y="598790"/>
                </a:lnTo>
                <a:lnTo>
                  <a:pt x="80322" y="599631"/>
                </a:lnTo>
                <a:lnTo>
                  <a:pt x="81057" y="599630"/>
                </a:lnTo>
                <a:lnTo>
                  <a:pt x="93799" y="599233"/>
                </a:lnTo>
                <a:lnTo>
                  <a:pt x="106479" y="598418"/>
                </a:lnTo>
                <a:lnTo>
                  <a:pt x="119134" y="597607"/>
                </a:lnTo>
                <a:lnTo>
                  <a:pt x="131795" y="597218"/>
                </a:lnTo>
                <a:lnTo>
                  <a:pt x="137421" y="597205"/>
                </a:lnTo>
                <a:lnTo>
                  <a:pt x="140063" y="597942"/>
                </a:lnTo>
                <a:lnTo>
                  <a:pt x="144457" y="600038"/>
                </a:lnTo>
                <a:lnTo>
                  <a:pt x="146743" y="601117"/>
                </a:lnTo>
                <a:lnTo>
                  <a:pt x="152763" y="607734"/>
                </a:lnTo>
                <a:lnTo>
                  <a:pt x="152433" y="600571"/>
                </a:lnTo>
                <a:lnTo>
                  <a:pt x="151017" y="599975"/>
                </a:lnTo>
                <a:lnTo>
                  <a:pt x="146483" y="589242"/>
                </a:lnTo>
                <a:lnTo>
                  <a:pt x="144230" y="572815"/>
                </a:lnTo>
                <a:lnTo>
                  <a:pt x="143085" y="560769"/>
                </a:lnTo>
                <a:lnTo>
                  <a:pt x="141238" y="550484"/>
                </a:lnTo>
                <a:lnTo>
                  <a:pt x="138516" y="538310"/>
                </a:lnTo>
                <a:lnTo>
                  <a:pt x="135688" y="526056"/>
                </a:lnTo>
                <a:lnTo>
                  <a:pt x="133192" y="513246"/>
                </a:lnTo>
                <a:lnTo>
                  <a:pt x="132582" y="510093"/>
                </a:lnTo>
                <a:lnTo>
                  <a:pt x="129174" y="497912"/>
                </a:lnTo>
                <a:lnTo>
                  <a:pt x="126347" y="485585"/>
                </a:lnTo>
                <a:lnTo>
                  <a:pt x="125527" y="479058"/>
                </a:lnTo>
                <a:lnTo>
                  <a:pt x="123996" y="466426"/>
                </a:lnTo>
                <a:lnTo>
                  <a:pt x="122575" y="453785"/>
                </a:lnTo>
                <a:lnTo>
                  <a:pt x="121318" y="441186"/>
                </a:lnTo>
                <a:lnTo>
                  <a:pt x="120350" y="431361"/>
                </a:lnTo>
                <a:lnTo>
                  <a:pt x="118986" y="418741"/>
                </a:lnTo>
                <a:lnTo>
                  <a:pt x="117557" y="406094"/>
                </a:lnTo>
                <a:lnTo>
                  <a:pt x="116147" y="393442"/>
                </a:lnTo>
                <a:lnTo>
                  <a:pt x="114841" y="380810"/>
                </a:lnTo>
                <a:lnTo>
                  <a:pt x="114176" y="370949"/>
                </a:lnTo>
                <a:lnTo>
                  <a:pt x="114069" y="358288"/>
                </a:lnTo>
                <a:lnTo>
                  <a:pt x="114616" y="345710"/>
                </a:lnTo>
                <a:lnTo>
                  <a:pt x="115603" y="333172"/>
                </a:lnTo>
                <a:lnTo>
                  <a:pt x="116817" y="320630"/>
                </a:lnTo>
                <a:lnTo>
                  <a:pt x="118043" y="308042"/>
                </a:lnTo>
                <a:lnTo>
                  <a:pt x="119070" y="295365"/>
                </a:lnTo>
                <a:lnTo>
                  <a:pt x="121064" y="286134"/>
                </a:lnTo>
                <a:lnTo>
                  <a:pt x="125636" y="273996"/>
                </a:lnTo>
                <a:lnTo>
                  <a:pt x="127744" y="262167"/>
                </a:lnTo>
                <a:lnTo>
                  <a:pt x="128886" y="256213"/>
                </a:lnTo>
                <a:lnTo>
                  <a:pt x="135651" y="243004"/>
                </a:lnTo>
                <a:lnTo>
                  <a:pt x="142958" y="234011"/>
                </a:lnTo>
                <a:lnTo>
                  <a:pt x="144381" y="232969"/>
                </a:lnTo>
                <a:lnTo>
                  <a:pt x="146387" y="228016"/>
                </a:lnTo>
                <a:lnTo>
                  <a:pt x="149969" y="221959"/>
                </a:lnTo>
                <a:lnTo>
                  <a:pt x="152318" y="217755"/>
                </a:lnTo>
                <a:lnTo>
                  <a:pt x="154338" y="213030"/>
                </a:lnTo>
                <a:lnTo>
                  <a:pt x="155792" y="209532"/>
                </a:lnTo>
                <a:lnTo>
                  <a:pt x="160375" y="197676"/>
                </a:lnTo>
                <a:lnTo>
                  <a:pt x="164728" y="185644"/>
                </a:lnTo>
                <a:lnTo>
                  <a:pt x="169019" y="173749"/>
                </a:lnTo>
                <a:lnTo>
                  <a:pt x="169145" y="173411"/>
                </a:lnTo>
                <a:lnTo>
                  <a:pt x="174538" y="161951"/>
                </a:lnTo>
                <a:lnTo>
                  <a:pt x="180641" y="150796"/>
                </a:lnTo>
                <a:lnTo>
                  <a:pt x="185719" y="139104"/>
                </a:lnTo>
                <a:lnTo>
                  <a:pt x="187521" y="131983"/>
                </a:lnTo>
                <a:lnTo>
                  <a:pt x="189378" y="119383"/>
                </a:lnTo>
                <a:lnTo>
                  <a:pt x="191549" y="106871"/>
                </a:lnTo>
                <a:lnTo>
                  <a:pt x="193805" y="95022"/>
                </a:lnTo>
                <a:lnTo>
                  <a:pt x="194972" y="82327"/>
                </a:lnTo>
                <a:lnTo>
                  <a:pt x="195149" y="69361"/>
                </a:lnTo>
                <a:lnTo>
                  <a:pt x="194486" y="56497"/>
                </a:lnTo>
                <a:lnTo>
                  <a:pt x="193136" y="44108"/>
                </a:lnTo>
                <a:lnTo>
                  <a:pt x="192479" y="36192"/>
                </a:lnTo>
                <a:lnTo>
                  <a:pt x="192206" y="23389"/>
                </a:lnTo>
                <a:lnTo>
                  <a:pt x="191325" y="10686"/>
                </a:lnTo>
                <a:lnTo>
                  <a:pt x="188393" y="0"/>
                </a:lnTo>
                <a:lnTo>
                  <a:pt x="182985" y="554"/>
                </a:lnTo>
                <a:lnTo>
                  <a:pt x="170497" y="2244"/>
                </a:lnTo>
                <a:lnTo>
                  <a:pt x="157978" y="4283"/>
                </a:lnTo>
                <a:lnTo>
                  <a:pt x="145424" y="6448"/>
                </a:lnTo>
                <a:lnTo>
                  <a:pt x="132827" y="8518"/>
                </a:lnTo>
                <a:lnTo>
                  <a:pt x="120182" y="10270"/>
                </a:lnTo>
                <a:lnTo>
                  <a:pt x="107483" y="11485"/>
                </a:lnTo>
                <a:lnTo>
                  <a:pt x="94724" y="11939"/>
                </a:lnTo>
                <a:lnTo>
                  <a:pt x="89974" y="11939"/>
                </a:lnTo>
                <a:lnTo>
                  <a:pt x="84183" y="10961"/>
                </a:lnTo>
                <a:lnTo>
                  <a:pt x="79535" y="11862"/>
                </a:lnTo>
                <a:lnTo>
                  <a:pt x="78898" y="11999"/>
                </a:lnTo>
                <a:lnTo>
                  <a:pt x="67610" y="17626"/>
                </a:lnTo>
                <a:lnTo>
                  <a:pt x="57043" y="25058"/>
                </a:lnTo>
                <a:lnTo>
                  <a:pt x="46091" y="30860"/>
                </a:lnTo>
                <a:lnTo>
                  <a:pt x="34586" y="34584"/>
                </a:lnTo>
                <a:lnTo>
                  <a:pt x="21585" y="36208"/>
                </a:lnTo>
                <a:lnTo>
                  <a:pt x="21432" y="36831"/>
                </a:lnTo>
                <a:lnTo>
                  <a:pt x="20497" y="49176"/>
                </a:lnTo>
                <a:lnTo>
                  <a:pt x="21483" y="61850"/>
                </a:lnTo>
                <a:lnTo>
                  <a:pt x="21483" y="99556"/>
                </a:lnTo>
                <a:lnTo>
                  <a:pt x="21169" y="112048"/>
                </a:lnTo>
                <a:lnTo>
                  <a:pt x="20242" y="124766"/>
                </a:lnTo>
                <a:lnTo>
                  <a:pt x="18853" y="137466"/>
                </a:lnTo>
                <a:lnTo>
                  <a:pt x="17151" y="150137"/>
                </a:lnTo>
                <a:lnTo>
                  <a:pt x="15286" y="162766"/>
                </a:lnTo>
                <a:lnTo>
                  <a:pt x="13406" y="175341"/>
                </a:lnTo>
                <a:lnTo>
                  <a:pt x="11663" y="187850"/>
                </a:lnTo>
                <a:lnTo>
                  <a:pt x="10205" y="200280"/>
                </a:lnTo>
                <a:lnTo>
                  <a:pt x="8941" y="212515"/>
                </a:lnTo>
                <a:lnTo>
                  <a:pt x="7508" y="225161"/>
                </a:lnTo>
                <a:lnTo>
                  <a:pt x="5824" y="237744"/>
                </a:lnTo>
                <a:lnTo>
                  <a:pt x="3766" y="250229"/>
                </a:lnTo>
                <a:lnTo>
                  <a:pt x="2205" y="260293"/>
                </a:lnTo>
                <a:lnTo>
                  <a:pt x="947" y="272750"/>
                </a:lnTo>
                <a:lnTo>
                  <a:pt x="257" y="285415"/>
                </a:lnTo>
                <a:lnTo>
                  <a:pt x="0" y="298214"/>
                </a:lnTo>
                <a:lnTo>
                  <a:pt x="37" y="311071"/>
                </a:lnTo>
                <a:lnTo>
                  <a:pt x="233" y="323912"/>
                </a:lnTo>
                <a:lnTo>
                  <a:pt x="450" y="336664"/>
                </a:lnTo>
                <a:lnTo>
                  <a:pt x="553" y="349251"/>
                </a:lnTo>
                <a:lnTo>
                  <a:pt x="755" y="360469"/>
                </a:lnTo>
                <a:lnTo>
                  <a:pt x="1482" y="373437"/>
                </a:lnTo>
                <a:lnTo>
                  <a:pt x="2672" y="386096"/>
                </a:lnTo>
                <a:lnTo>
                  <a:pt x="4257" y="398529"/>
                </a:lnTo>
                <a:lnTo>
                  <a:pt x="6169" y="410819"/>
                </a:lnTo>
                <a:lnTo>
                  <a:pt x="8340" y="423047"/>
                </a:lnTo>
                <a:lnTo>
                  <a:pt x="10701" y="435295"/>
                </a:lnTo>
                <a:lnTo>
                  <a:pt x="13184" y="447647"/>
                </a:lnTo>
                <a:lnTo>
                  <a:pt x="15722" y="460183"/>
                </a:lnTo>
                <a:lnTo>
                  <a:pt x="18244" y="472987"/>
                </a:lnTo>
                <a:lnTo>
                  <a:pt x="18441" y="474016"/>
                </a:lnTo>
                <a:lnTo>
                  <a:pt x="20643" y="486594"/>
                </a:lnTo>
                <a:lnTo>
                  <a:pt x="22628" y="499258"/>
                </a:lnTo>
                <a:lnTo>
                  <a:pt x="24563" y="511894"/>
                </a:lnTo>
                <a:lnTo>
                  <a:pt x="26615" y="524392"/>
                </a:lnTo>
                <a:lnTo>
                  <a:pt x="28951" y="536639"/>
                </a:lnTo>
                <a:lnTo>
                  <a:pt x="29687" y="540119"/>
                </a:lnTo>
                <a:lnTo>
                  <a:pt x="32456" y="54757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652073" y="5722107"/>
            <a:ext cx="195149" cy="608685"/>
          </a:xfrm>
          <a:custGeom>
            <a:avLst/>
            <a:gdLst/>
            <a:ahLst/>
            <a:cxnLst/>
            <a:rect l="l" t="t" r="r" b="b"/>
            <a:pathLst>
              <a:path w="195149" h="608685">
                <a:moveTo>
                  <a:pt x="188132" y="0"/>
                </a:moveTo>
                <a:lnTo>
                  <a:pt x="191325" y="11637"/>
                </a:lnTo>
                <a:lnTo>
                  <a:pt x="192206" y="24340"/>
                </a:lnTo>
                <a:lnTo>
                  <a:pt x="192479" y="37143"/>
                </a:lnTo>
                <a:lnTo>
                  <a:pt x="193136" y="45059"/>
                </a:lnTo>
                <a:lnTo>
                  <a:pt x="194486" y="57449"/>
                </a:lnTo>
                <a:lnTo>
                  <a:pt x="195149" y="70313"/>
                </a:lnTo>
                <a:lnTo>
                  <a:pt x="194972" y="83278"/>
                </a:lnTo>
                <a:lnTo>
                  <a:pt x="193805" y="95973"/>
                </a:lnTo>
                <a:lnTo>
                  <a:pt x="191549" y="107823"/>
                </a:lnTo>
                <a:lnTo>
                  <a:pt x="189378" y="120334"/>
                </a:lnTo>
                <a:lnTo>
                  <a:pt x="187521" y="132935"/>
                </a:lnTo>
                <a:lnTo>
                  <a:pt x="185719" y="140055"/>
                </a:lnTo>
                <a:lnTo>
                  <a:pt x="180641" y="151747"/>
                </a:lnTo>
                <a:lnTo>
                  <a:pt x="174538" y="162902"/>
                </a:lnTo>
                <a:lnTo>
                  <a:pt x="169145" y="174362"/>
                </a:lnTo>
                <a:lnTo>
                  <a:pt x="169019" y="174701"/>
                </a:lnTo>
                <a:lnTo>
                  <a:pt x="164728" y="186596"/>
                </a:lnTo>
                <a:lnTo>
                  <a:pt x="160375" y="198627"/>
                </a:lnTo>
                <a:lnTo>
                  <a:pt x="155792" y="210483"/>
                </a:lnTo>
                <a:lnTo>
                  <a:pt x="154338" y="213982"/>
                </a:lnTo>
                <a:lnTo>
                  <a:pt x="152318" y="218706"/>
                </a:lnTo>
                <a:lnTo>
                  <a:pt x="149969" y="222910"/>
                </a:lnTo>
                <a:lnTo>
                  <a:pt x="147302" y="227431"/>
                </a:lnTo>
                <a:lnTo>
                  <a:pt x="146387" y="228968"/>
                </a:lnTo>
                <a:lnTo>
                  <a:pt x="144381" y="233921"/>
                </a:lnTo>
                <a:lnTo>
                  <a:pt x="142958" y="234962"/>
                </a:lnTo>
                <a:lnTo>
                  <a:pt x="135651" y="243955"/>
                </a:lnTo>
                <a:lnTo>
                  <a:pt x="128886" y="257165"/>
                </a:lnTo>
                <a:lnTo>
                  <a:pt x="127744" y="263118"/>
                </a:lnTo>
                <a:lnTo>
                  <a:pt x="125636" y="274947"/>
                </a:lnTo>
                <a:lnTo>
                  <a:pt x="121064" y="287086"/>
                </a:lnTo>
                <a:lnTo>
                  <a:pt x="119070" y="296316"/>
                </a:lnTo>
                <a:lnTo>
                  <a:pt x="118043" y="308994"/>
                </a:lnTo>
                <a:lnTo>
                  <a:pt x="116817" y="321582"/>
                </a:lnTo>
                <a:lnTo>
                  <a:pt x="115603" y="334123"/>
                </a:lnTo>
                <a:lnTo>
                  <a:pt x="114616" y="346661"/>
                </a:lnTo>
                <a:lnTo>
                  <a:pt x="114069" y="359239"/>
                </a:lnTo>
                <a:lnTo>
                  <a:pt x="114176" y="371900"/>
                </a:lnTo>
                <a:lnTo>
                  <a:pt x="114841" y="381762"/>
                </a:lnTo>
                <a:lnTo>
                  <a:pt x="116147" y="394393"/>
                </a:lnTo>
                <a:lnTo>
                  <a:pt x="117557" y="407045"/>
                </a:lnTo>
                <a:lnTo>
                  <a:pt x="118986" y="419693"/>
                </a:lnTo>
                <a:lnTo>
                  <a:pt x="120350" y="432312"/>
                </a:lnTo>
                <a:lnTo>
                  <a:pt x="121318" y="442137"/>
                </a:lnTo>
                <a:lnTo>
                  <a:pt x="122575" y="454737"/>
                </a:lnTo>
                <a:lnTo>
                  <a:pt x="123996" y="467377"/>
                </a:lnTo>
                <a:lnTo>
                  <a:pt x="125527" y="480009"/>
                </a:lnTo>
                <a:lnTo>
                  <a:pt x="126347" y="486537"/>
                </a:lnTo>
                <a:lnTo>
                  <a:pt x="129174" y="498864"/>
                </a:lnTo>
                <a:lnTo>
                  <a:pt x="132582" y="511044"/>
                </a:lnTo>
                <a:lnTo>
                  <a:pt x="133192" y="514197"/>
                </a:lnTo>
                <a:lnTo>
                  <a:pt x="135688" y="527008"/>
                </a:lnTo>
                <a:lnTo>
                  <a:pt x="138516" y="539262"/>
                </a:lnTo>
                <a:lnTo>
                  <a:pt x="141238" y="551435"/>
                </a:lnTo>
                <a:lnTo>
                  <a:pt x="143085" y="561721"/>
                </a:lnTo>
                <a:lnTo>
                  <a:pt x="144230" y="573766"/>
                </a:lnTo>
                <a:lnTo>
                  <a:pt x="146483" y="590193"/>
                </a:lnTo>
                <a:lnTo>
                  <a:pt x="151017" y="600926"/>
                </a:lnTo>
                <a:lnTo>
                  <a:pt x="152433" y="601522"/>
                </a:lnTo>
                <a:lnTo>
                  <a:pt x="152763" y="608685"/>
                </a:lnTo>
                <a:lnTo>
                  <a:pt x="146743" y="602068"/>
                </a:lnTo>
                <a:lnTo>
                  <a:pt x="144457" y="600989"/>
                </a:lnTo>
                <a:lnTo>
                  <a:pt x="140063" y="598893"/>
                </a:lnTo>
                <a:lnTo>
                  <a:pt x="137421" y="598157"/>
                </a:lnTo>
                <a:lnTo>
                  <a:pt x="131795" y="598170"/>
                </a:lnTo>
                <a:lnTo>
                  <a:pt x="119134" y="598558"/>
                </a:lnTo>
                <a:lnTo>
                  <a:pt x="106479" y="599370"/>
                </a:lnTo>
                <a:lnTo>
                  <a:pt x="93799" y="600184"/>
                </a:lnTo>
                <a:lnTo>
                  <a:pt x="81057" y="600581"/>
                </a:lnTo>
                <a:lnTo>
                  <a:pt x="80322" y="600583"/>
                </a:lnTo>
                <a:lnTo>
                  <a:pt x="67482" y="599742"/>
                </a:lnTo>
                <a:lnTo>
                  <a:pt x="55075" y="597789"/>
                </a:lnTo>
                <a:lnTo>
                  <a:pt x="42616" y="595580"/>
                </a:lnTo>
                <a:lnTo>
                  <a:pt x="38349" y="594931"/>
                </a:lnTo>
                <a:lnTo>
                  <a:pt x="26365" y="594022"/>
                </a:lnTo>
                <a:lnTo>
                  <a:pt x="14330" y="590029"/>
                </a:lnTo>
                <a:lnTo>
                  <a:pt x="12771" y="584619"/>
                </a:lnTo>
                <a:lnTo>
                  <a:pt x="18069" y="575152"/>
                </a:lnTo>
                <a:lnTo>
                  <a:pt x="20359" y="562596"/>
                </a:lnTo>
                <a:lnTo>
                  <a:pt x="22054" y="559269"/>
                </a:lnTo>
                <a:lnTo>
                  <a:pt x="24353" y="556272"/>
                </a:lnTo>
                <a:lnTo>
                  <a:pt x="29573" y="556996"/>
                </a:lnTo>
                <a:lnTo>
                  <a:pt x="31224" y="552157"/>
                </a:lnTo>
                <a:lnTo>
                  <a:pt x="32456" y="548525"/>
                </a:lnTo>
                <a:lnTo>
                  <a:pt x="29687" y="541070"/>
                </a:lnTo>
                <a:lnTo>
                  <a:pt x="28951" y="537591"/>
                </a:lnTo>
                <a:lnTo>
                  <a:pt x="26615" y="525343"/>
                </a:lnTo>
                <a:lnTo>
                  <a:pt x="24563" y="512846"/>
                </a:lnTo>
                <a:lnTo>
                  <a:pt x="22628" y="500209"/>
                </a:lnTo>
                <a:lnTo>
                  <a:pt x="20643" y="487545"/>
                </a:lnTo>
                <a:lnTo>
                  <a:pt x="18441" y="474967"/>
                </a:lnTo>
                <a:lnTo>
                  <a:pt x="18244" y="473938"/>
                </a:lnTo>
                <a:lnTo>
                  <a:pt x="15722" y="461135"/>
                </a:lnTo>
                <a:lnTo>
                  <a:pt x="13184" y="448598"/>
                </a:lnTo>
                <a:lnTo>
                  <a:pt x="10701" y="436247"/>
                </a:lnTo>
                <a:lnTo>
                  <a:pt x="8340" y="423998"/>
                </a:lnTo>
                <a:lnTo>
                  <a:pt x="6169" y="411770"/>
                </a:lnTo>
                <a:lnTo>
                  <a:pt x="4257" y="399480"/>
                </a:lnTo>
                <a:lnTo>
                  <a:pt x="2672" y="387047"/>
                </a:lnTo>
                <a:lnTo>
                  <a:pt x="1482" y="374388"/>
                </a:lnTo>
                <a:lnTo>
                  <a:pt x="755" y="361421"/>
                </a:lnTo>
                <a:lnTo>
                  <a:pt x="553" y="350202"/>
                </a:lnTo>
                <a:lnTo>
                  <a:pt x="450" y="337615"/>
                </a:lnTo>
                <a:lnTo>
                  <a:pt x="233" y="324864"/>
                </a:lnTo>
                <a:lnTo>
                  <a:pt x="37" y="312022"/>
                </a:lnTo>
                <a:lnTo>
                  <a:pt x="0" y="299165"/>
                </a:lnTo>
                <a:lnTo>
                  <a:pt x="257" y="286367"/>
                </a:lnTo>
                <a:lnTo>
                  <a:pt x="947" y="273701"/>
                </a:lnTo>
                <a:lnTo>
                  <a:pt x="2205" y="261244"/>
                </a:lnTo>
                <a:lnTo>
                  <a:pt x="3766" y="251180"/>
                </a:lnTo>
                <a:lnTo>
                  <a:pt x="5824" y="238696"/>
                </a:lnTo>
                <a:lnTo>
                  <a:pt x="7508" y="226112"/>
                </a:lnTo>
                <a:lnTo>
                  <a:pt x="8941" y="213466"/>
                </a:lnTo>
                <a:lnTo>
                  <a:pt x="10205" y="201231"/>
                </a:lnTo>
                <a:lnTo>
                  <a:pt x="11663" y="188801"/>
                </a:lnTo>
                <a:lnTo>
                  <a:pt x="13406" y="176292"/>
                </a:lnTo>
                <a:lnTo>
                  <a:pt x="15286" y="163717"/>
                </a:lnTo>
                <a:lnTo>
                  <a:pt x="17151" y="151088"/>
                </a:lnTo>
                <a:lnTo>
                  <a:pt x="18853" y="138417"/>
                </a:lnTo>
                <a:lnTo>
                  <a:pt x="20242" y="125717"/>
                </a:lnTo>
                <a:lnTo>
                  <a:pt x="21169" y="112999"/>
                </a:lnTo>
                <a:lnTo>
                  <a:pt x="21483" y="100507"/>
                </a:lnTo>
                <a:lnTo>
                  <a:pt x="21472" y="87806"/>
                </a:lnTo>
                <a:lnTo>
                  <a:pt x="21477" y="75108"/>
                </a:lnTo>
                <a:lnTo>
                  <a:pt x="21483" y="62801"/>
                </a:lnTo>
                <a:lnTo>
                  <a:pt x="20497" y="50127"/>
                </a:lnTo>
                <a:lnTo>
                  <a:pt x="21432" y="37782"/>
                </a:lnTo>
                <a:lnTo>
                  <a:pt x="21483" y="37579"/>
                </a:lnTo>
                <a:lnTo>
                  <a:pt x="21534" y="37363"/>
                </a:lnTo>
                <a:lnTo>
                  <a:pt x="21585" y="37160"/>
                </a:lnTo>
                <a:lnTo>
                  <a:pt x="34586" y="35536"/>
                </a:lnTo>
                <a:lnTo>
                  <a:pt x="46091" y="31811"/>
                </a:lnTo>
                <a:lnTo>
                  <a:pt x="57043" y="26009"/>
                </a:lnTo>
                <a:lnTo>
                  <a:pt x="67610" y="18577"/>
                </a:lnTo>
                <a:lnTo>
                  <a:pt x="78898" y="12951"/>
                </a:lnTo>
                <a:lnTo>
                  <a:pt x="79535" y="12814"/>
                </a:lnTo>
                <a:lnTo>
                  <a:pt x="84183" y="11912"/>
                </a:lnTo>
                <a:lnTo>
                  <a:pt x="89974" y="12890"/>
                </a:lnTo>
                <a:lnTo>
                  <a:pt x="94724" y="12890"/>
                </a:lnTo>
                <a:lnTo>
                  <a:pt x="107483" y="12436"/>
                </a:lnTo>
                <a:lnTo>
                  <a:pt x="120182" y="11222"/>
                </a:lnTo>
                <a:lnTo>
                  <a:pt x="132827" y="9469"/>
                </a:lnTo>
                <a:lnTo>
                  <a:pt x="145424" y="7399"/>
                </a:lnTo>
                <a:lnTo>
                  <a:pt x="157978" y="5234"/>
                </a:lnTo>
                <a:lnTo>
                  <a:pt x="170497" y="3196"/>
                </a:lnTo>
                <a:lnTo>
                  <a:pt x="182985" y="1505"/>
                </a:lnTo>
                <a:lnTo>
                  <a:pt x="189745" y="8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626223" y="6322004"/>
            <a:ext cx="94627" cy="22352"/>
          </a:xfrm>
          <a:custGeom>
            <a:avLst/>
            <a:gdLst/>
            <a:ahLst/>
            <a:cxnLst/>
            <a:rect l="l" t="t" r="r" b="b"/>
            <a:pathLst>
              <a:path w="94627" h="22351">
                <a:moveTo>
                  <a:pt x="0" y="9956"/>
                </a:moveTo>
                <a:lnTo>
                  <a:pt x="2133" y="16789"/>
                </a:lnTo>
                <a:lnTo>
                  <a:pt x="15747" y="16916"/>
                </a:lnTo>
                <a:lnTo>
                  <a:pt x="21450" y="18808"/>
                </a:lnTo>
                <a:lnTo>
                  <a:pt x="33721" y="21478"/>
                </a:lnTo>
                <a:lnTo>
                  <a:pt x="46416" y="22289"/>
                </a:lnTo>
                <a:lnTo>
                  <a:pt x="54876" y="22352"/>
                </a:lnTo>
                <a:lnTo>
                  <a:pt x="67540" y="19708"/>
                </a:lnTo>
                <a:lnTo>
                  <a:pt x="78977" y="13874"/>
                </a:lnTo>
                <a:lnTo>
                  <a:pt x="83565" y="11226"/>
                </a:lnTo>
                <a:lnTo>
                  <a:pt x="88595" y="8382"/>
                </a:lnTo>
                <a:lnTo>
                  <a:pt x="93738" y="5905"/>
                </a:lnTo>
                <a:lnTo>
                  <a:pt x="946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654327" y="5305775"/>
            <a:ext cx="219830" cy="432257"/>
          </a:xfrm>
          <a:custGeom>
            <a:avLst/>
            <a:gdLst/>
            <a:ahLst/>
            <a:cxnLst/>
            <a:rect l="l" t="t" r="r" b="b"/>
            <a:pathLst>
              <a:path w="219830" h="432257">
                <a:moveTo>
                  <a:pt x="201486" y="93788"/>
                </a:moveTo>
                <a:lnTo>
                  <a:pt x="195340" y="82520"/>
                </a:lnTo>
                <a:lnTo>
                  <a:pt x="188286" y="71449"/>
                </a:lnTo>
                <a:lnTo>
                  <a:pt x="181201" y="61150"/>
                </a:lnTo>
                <a:lnTo>
                  <a:pt x="179905" y="59367"/>
                </a:lnTo>
                <a:lnTo>
                  <a:pt x="171755" y="49498"/>
                </a:lnTo>
                <a:lnTo>
                  <a:pt x="163729" y="39153"/>
                </a:lnTo>
                <a:lnTo>
                  <a:pt x="158366" y="27813"/>
                </a:lnTo>
                <a:lnTo>
                  <a:pt x="158963" y="30772"/>
                </a:lnTo>
                <a:lnTo>
                  <a:pt x="155106" y="22716"/>
                </a:lnTo>
                <a:lnTo>
                  <a:pt x="154194" y="10537"/>
                </a:lnTo>
                <a:lnTo>
                  <a:pt x="150810" y="0"/>
                </a:lnTo>
                <a:lnTo>
                  <a:pt x="148680" y="2750"/>
                </a:lnTo>
                <a:lnTo>
                  <a:pt x="139567" y="11488"/>
                </a:lnTo>
                <a:lnTo>
                  <a:pt x="128785" y="18884"/>
                </a:lnTo>
                <a:lnTo>
                  <a:pt x="117316" y="25279"/>
                </a:lnTo>
                <a:lnTo>
                  <a:pt x="106144" y="31013"/>
                </a:lnTo>
                <a:lnTo>
                  <a:pt x="100515" y="33534"/>
                </a:lnTo>
                <a:lnTo>
                  <a:pt x="87862" y="38500"/>
                </a:lnTo>
                <a:lnTo>
                  <a:pt x="77150" y="44437"/>
                </a:lnTo>
                <a:lnTo>
                  <a:pt x="73048" y="47891"/>
                </a:lnTo>
                <a:lnTo>
                  <a:pt x="74826" y="53403"/>
                </a:lnTo>
                <a:lnTo>
                  <a:pt x="69174" y="56997"/>
                </a:lnTo>
                <a:lnTo>
                  <a:pt x="59620" y="63148"/>
                </a:lnTo>
                <a:lnTo>
                  <a:pt x="49712" y="71401"/>
                </a:lnTo>
                <a:lnTo>
                  <a:pt x="42860" y="82372"/>
                </a:lnTo>
                <a:lnTo>
                  <a:pt x="40764" y="88163"/>
                </a:lnTo>
                <a:lnTo>
                  <a:pt x="41095" y="93167"/>
                </a:lnTo>
                <a:lnTo>
                  <a:pt x="39913" y="99568"/>
                </a:lnTo>
                <a:lnTo>
                  <a:pt x="37856" y="102095"/>
                </a:lnTo>
                <a:lnTo>
                  <a:pt x="37081" y="105714"/>
                </a:lnTo>
                <a:lnTo>
                  <a:pt x="37500" y="109448"/>
                </a:lnTo>
                <a:lnTo>
                  <a:pt x="37056" y="112687"/>
                </a:lnTo>
                <a:lnTo>
                  <a:pt x="35773" y="115506"/>
                </a:lnTo>
                <a:lnTo>
                  <a:pt x="34364" y="118478"/>
                </a:lnTo>
                <a:lnTo>
                  <a:pt x="30795" y="126022"/>
                </a:lnTo>
                <a:lnTo>
                  <a:pt x="26807" y="132562"/>
                </a:lnTo>
                <a:lnTo>
                  <a:pt x="23264" y="140385"/>
                </a:lnTo>
                <a:lnTo>
                  <a:pt x="21825" y="143789"/>
                </a:lnTo>
                <a:lnTo>
                  <a:pt x="18171" y="155695"/>
                </a:lnTo>
                <a:lnTo>
                  <a:pt x="15390" y="168186"/>
                </a:lnTo>
                <a:lnTo>
                  <a:pt x="13373" y="176833"/>
                </a:lnTo>
                <a:lnTo>
                  <a:pt x="10812" y="189221"/>
                </a:lnTo>
                <a:lnTo>
                  <a:pt x="9611" y="202107"/>
                </a:lnTo>
                <a:lnTo>
                  <a:pt x="9601" y="205203"/>
                </a:lnTo>
                <a:lnTo>
                  <a:pt x="9753" y="217902"/>
                </a:lnTo>
                <a:lnTo>
                  <a:pt x="9637" y="230593"/>
                </a:lnTo>
                <a:lnTo>
                  <a:pt x="8978" y="243333"/>
                </a:lnTo>
                <a:lnTo>
                  <a:pt x="8115" y="256018"/>
                </a:lnTo>
                <a:lnTo>
                  <a:pt x="7130" y="268712"/>
                </a:lnTo>
                <a:lnTo>
                  <a:pt x="6110" y="281404"/>
                </a:lnTo>
                <a:lnTo>
                  <a:pt x="5140" y="294083"/>
                </a:lnTo>
                <a:lnTo>
                  <a:pt x="4306" y="306741"/>
                </a:lnTo>
                <a:lnTo>
                  <a:pt x="3693" y="319366"/>
                </a:lnTo>
                <a:lnTo>
                  <a:pt x="3552" y="322409"/>
                </a:lnTo>
                <a:lnTo>
                  <a:pt x="2505" y="335023"/>
                </a:lnTo>
                <a:lnTo>
                  <a:pt x="1184" y="347403"/>
                </a:lnTo>
                <a:lnTo>
                  <a:pt x="194" y="359909"/>
                </a:lnTo>
                <a:lnTo>
                  <a:pt x="137" y="372897"/>
                </a:lnTo>
                <a:lnTo>
                  <a:pt x="0" y="378621"/>
                </a:lnTo>
                <a:lnTo>
                  <a:pt x="489" y="393132"/>
                </a:lnTo>
                <a:lnTo>
                  <a:pt x="7757" y="401256"/>
                </a:lnTo>
                <a:lnTo>
                  <a:pt x="7605" y="405307"/>
                </a:lnTo>
                <a:lnTo>
                  <a:pt x="18463" y="412191"/>
                </a:lnTo>
                <a:lnTo>
                  <a:pt x="21791" y="414286"/>
                </a:lnTo>
                <a:lnTo>
                  <a:pt x="31756" y="419278"/>
                </a:lnTo>
                <a:lnTo>
                  <a:pt x="44437" y="423843"/>
                </a:lnTo>
                <a:lnTo>
                  <a:pt x="56258" y="427228"/>
                </a:lnTo>
                <a:lnTo>
                  <a:pt x="62761" y="428917"/>
                </a:lnTo>
                <a:lnTo>
                  <a:pt x="70038" y="431761"/>
                </a:lnTo>
                <a:lnTo>
                  <a:pt x="76553" y="432003"/>
                </a:lnTo>
                <a:lnTo>
                  <a:pt x="83754" y="432257"/>
                </a:lnTo>
                <a:lnTo>
                  <a:pt x="91666" y="429945"/>
                </a:lnTo>
                <a:lnTo>
                  <a:pt x="99095" y="429628"/>
                </a:lnTo>
                <a:lnTo>
                  <a:pt x="106093" y="429323"/>
                </a:lnTo>
                <a:lnTo>
                  <a:pt x="113548" y="430606"/>
                </a:lnTo>
                <a:lnTo>
                  <a:pt x="120470" y="429641"/>
                </a:lnTo>
                <a:lnTo>
                  <a:pt x="128166" y="428599"/>
                </a:lnTo>
                <a:lnTo>
                  <a:pt x="134859" y="424776"/>
                </a:lnTo>
                <a:lnTo>
                  <a:pt x="142936" y="423811"/>
                </a:lnTo>
                <a:lnTo>
                  <a:pt x="149883" y="422986"/>
                </a:lnTo>
                <a:lnTo>
                  <a:pt x="156842" y="422897"/>
                </a:lnTo>
                <a:lnTo>
                  <a:pt x="163827" y="421906"/>
                </a:lnTo>
                <a:lnTo>
                  <a:pt x="173135" y="420561"/>
                </a:lnTo>
                <a:lnTo>
                  <a:pt x="185896" y="418354"/>
                </a:lnTo>
                <a:lnTo>
                  <a:pt x="197863" y="415302"/>
                </a:lnTo>
                <a:lnTo>
                  <a:pt x="196314" y="407682"/>
                </a:lnTo>
                <a:lnTo>
                  <a:pt x="197495" y="398830"/>
                </a:lnTo>
                <a:lnTo>
                  <a:pt x="197539" y="384868"/>
                </a:lnTo>
                <a:lnTo>
                  <a:pt x="197899" y="372131"/>
                </a:lnTo>
                <a:lnTo>
                  <a:pt x="198586" y="359408"/>
                </a:lnTo>
                <a:lnTo>
                  <a:pt x="199559" y="346701"/>
                </a:lnTo>
                <a:lnTo>
                  <a:pt x="200777" y="334011"/>
                </a:lnTo>
                <a:lnTo>
                  <a:pt x="202196" y="321339"/>
                </a:lnTo>
                <a:lnTo>
                  <a:pt x="203777" y="308686"/>
                </a:lnTo>
                <a:lnTo>
                  <a:pt x="205477" y="296055"/>
                </a:lnTo>
                <a:lnTo>
                  <a:pt x="207254" y="283445"/>
                </a:lnTo>
                <a:lnTo>
                  <a:pt x="209067" y="270859"/>
                </a:lnTo>
                <a:lnTo>
                  <a:pt x="210875" y="258298"/>
                </a:lnTo>
                <a:lnTo>
                  <a:pt x="212635" y="245763"/>
                </a:lnTo>
                <a:lnTo>
                  <a:pt x="214306" y="233255"/>
                </a:lnTo>
                <a:lnTo>
                  <a:pt x="215847" y="220776"/>
                </a:lnTo>
                <a:lnTo>
                  <a:pt x="216926" y="221602"/>
                </a:lnTo>
                <a:lnTo>
                  <a:pt x="218590" y="214109"/>
                </a:lnTo>
                <a:lnTo>
                  <a:pt x="218475" y="205663"/>
                </a:lnTo>
                <a:lnTo>
                  <a:pt x="218818" y="198069"/>
                </a:lnTo>
                <a:lnTo>
                  <a:pt x="219337" y="187545"/>
                </a:lnTo>
                <a:lnTo>
                  <a:pt x="219830" y="174789"/>
                </a:lnTo>
                <a:lnTo>
                  <a:pt x="219786" y="162094"/>
                </a:lnTo>
                <a:lnTo>
                  <a:pt x="218791" y="149557"/>
                </a:lnTo>
                <a:lnTo>
                  <a:pt x="216431" y="137274"/>
                </a:lnTo>
                <a:lnTo>
                  <a:pt x="214259" y="128968"/>
                </a:lnTo>
                <a:lnTo>
                  <a:pt x="210640" y="121602"/>
                </a:lnTo>
                <a:lnTo>
                  <a:pt x="208023" y="114465"/>
                </a:lnTo>
                <a:lnTo>
                  <a:pt x="206220" y="109550"/>
                </a:lnTo>
                <a:lnTo>
                  <a:pt x="205864" y="104025"/>
                </a:lnTo>
                <a:lnTo>
                  <a:pt x="203858" y="99098"/>
                </a:lnTo>
                <a:lnTo>
                  <a:pt x="201486" y="937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654327" y="5305775"/>
            <a:ext cx="219830" cy="432257"/>
          </a:xfrm>
          <a:custGeom>
            <a:avLst/>
            <a:gdLst/>
            <a:ahLst/>
            <a:cxnLst/>
            <a:rect l="l" t="t" r="r" b="b"/>
            <a:pathLst>
              <a:path w="219830" h="432257">
                <a:moveTo>
                  <a:pt x="158366" y="27813"/>
                </a:moveTo>
                <a:lnTo>
                  <a:pt x="163729" y="39153"/>
                </a:lnTo>
                <a:lnTo>
                  <a:pt x="171755" y="49498"/>
                </a:lnTo>
                <a:lnTo>
                  <a:pt x="179905" y="59367"/>
                </a:lnTo>
                <a:lnTo>
                  <a:pt x="181201" y="61150"/>
                </a:lnTo>
                <a:lnTo>
                  <a:pt x="188286" y="71449"/>
                </a:lnTo>
                <a:lnTo>
                  <a:pt x="195340" y="82520"/>
                </a:lnTo>
                <a:lnTo>
                  <a:pt x="201486" y="93788"/>
                </a:lnTo>
                <a:lnTo>
                  <a:pt x="203858" y="99098"/>
                </a:lnTo>
                <a:lnTo>
                  <a:pt x="205864" y="104025"/>
                </a:lnTo>
                <a:lnTo>
                  <a:pt x="206220" y="109550"/>
                </a:lnTo>
                <a:lnTo>
                  <a:pt x="208023" y="114465"/>
                </a:lnTo>
                <a:lnTo>
                  <a:pt x="210640" y="121602"/>
                </a:lnTo>
                <a:lnTo>
                  <a:pt x="214259" y="128968"/>
                </a:lnTo>
                <a:lnTo>
                  <a:pt x="216431" y="137274"/>
                </a:lnTo>
                <a:lnTo>
                  <a:pt x="218791" y="149557"/>
                </a:lnTo>
                <a:lnTo>
                  <a:pt x="219786" y="162094"/>
                </a:lnTo>
                <a:lnTo>
                  <a:pt x="219830" y="174789"/>
                </a:lnTo>
                <a:lnTo>
                  <a:pt x="219337" y="187545"/>
                </a:lnTo>
                <a:lnTo>
                  <a:pt x="218818" y="198069"/>
                </a:lnTo>
                <a:lnTo>
                  <a:pt x="218475" y="205663"/>
                </a:lnTo>
                <a:lnTo>
                  <a:pt x="218590" y="214109"/>
                </a:lnTo>
                <a:lnTo>
                  <a:pt x="216926" y="221602"/>
                </a:lnTo>
                <a:lnTo>
                  <a:pt x="216418" y="221348"/>
                </a:lnTo>
                <a:lnTo>
                  <a:pt x="216266" y="221081"/>
                </a:lnTo>
                <a:lnTo>
                  <a:pt x="215847" y="220776"/>
                </a:lnTo>
                <a:lnTo>
                  <a:pt x="214306" y="233255"/>
                </a:lnTo>
                <a:lnTo>
                  <a:pt x="212635" y="245763"/>
                </a:lnTo>
                <a:lnTo>
                  <a:pt x="210875" y="258298"/>
                </a:lnTo>
                <a:lnTo>
                  <a:pt x="209067" y="270859"/>
                </a:lnTo>
                <a:lnTo>
                  <a:pt x="207254" y="283445"/>
                </a:lnTo>
                <a:lnTo>
                  <a:pt x="205477" y="296055"/>
                </a:lnTo>
                <a:lnTo>
                  <a:pt x="203777" y="308686"/>
                </a:lnTo>
                <a:lnTo>
                  <a:pt x="202196" y="321339"/>
                </a:lnTo>
                <a:lnTo>
                  <a:pt x="200777" y="334011"/>
                </a:lnTo>
                <a:lnTo>
                  <a:pt x="199559" y="346701"/>
                </a:lnTo>
                <a:lnTo>
                  <a:pt x="198586" y="359408"/>
                </a:lnTo>
                <a:lnTo>
                  <a:pt x="197899" y="372131"/>
                </a:lnTo>
                <a:lnTo>
                  <a:pt x="197539" y="384868"/>
                </a:lnTo>
                <a:lnTo>
                  <a:pt x="197495" y="390994"/>
                </a:lnTo>
                <a:lnTo>
                  <a:pt x="197495" y="398830"/>
                </a:lnTo>
                <a:lnTo>
                  <a:pt x="196314" y="407682"/>
                </a:lnTo>
                <a:lnTo>
                  <a:pt x="197863" y="415302"/>
                </a:lnTo>
                <a:lnTo>
                  <a:pt x="185896" y="418354"/>
                </a:lnTo>
                <a:lnTo>
                  <a:pt x="173135" y="420561"/>
                </a:lnTo>
                <a:lnTo>
                  <a:pt x="163827" y="421906"/>
                </a:lnTo>
                <a:lnTo>
                  <a:pt x="156842" y="422897"/>
                </a:lnTo>
                <a:lnTo>
                  <a:pt x="149883" y="422986"/>
                </a:lnTo>
                <a:lnTo>
                  <a:pt x="142936" y="423811"/>
                </a:lnTo>
                <a:lnTo>
                  <a:pt x="134859" y="424776"/>
                </a:lnTo>
                <a:lnTo>
                  <a:pt x="128166" y="428599"/>
                </a:lnTo>
                <a:lnTo>
                  <a:pt x="120470" y="429641"/>
                </a:lnTo>
                <a:lnTo>
                  <a:pt x="113548" y="430606"/>
                </a:lnTo>
                <a:lnTo>
                  <a:pt x="106093" y="429323"/>
                </a:lnTo>
                <a:lnTo>
                  <a:pt x="99095" y="429628"/>
                </a:lnTo>
                <a:lnTo>
                  <a:pt x="91666" y="429945"/>
                </a:lnTo>
                <a:lnTo>
                  <a:pt x="83754" y="432257"/>
                </a:lnTo>
                <a:lnTo>
                  <a:pt x="76553" y="432003"/>
                </a:lnTo>
                <a:lnTo>
                  <a:pt x="70038" y="431761"/>
                </a:lnTo>
                <a:lnTo>
                  <a:pt x="62761" y="428917"/>
                </a:lnTo>
                <a:lnTo>
                  <a:pt x="56258" y="427228"/>
                </a:lnTo>
                <a:lnTo>
                  <a:pt x="44437" y="423843"/>
                </a:lnTo>
                <a:lnTo>
                  <a:pt x="31756" y="419278"/>
                </a:lnTo>
                <a:lnTo>
                  <a:pt x="21791" y="414286"/>
                </a:lnTo>
                <a:lnTo>
                  <a:pt x="18463" y="412191"/>
                </a:lnTo>
                <a:lnTo>
                  <a:pt x="7605" y="405307"/>
                </a:lnTo>
                <a:lnTo>
                  <a:pt x="7757" y="401256"/>
                </a:lnTo>
                <a:lnTo>
                  <a:pt x="489" y="393132"/>
                </a:lnTo>
                <a:lnTo>
                  <a:pt x="0" y="378621"/>
                </a:lnTo>
                <a:lnTo>
                  <a:pt x="137" y="372897"/>
                </a:lnTo>
                <a:lnTo>
                  <a:pt x="194" y="359909"/>
                </a:lnTo>
                <a:lnTo>
                  <a:pt x="1184" y="347403"/>
                </a:lnTo>
                <a:lnTo>
                  <a:pt x="2505" y="335023"/>
                </a:lnTo>
                <a:lnTo>
                  <a:pt x="3552" y="322409"/>
                </a:lnTo>
                <a:lnTo>
                  <a:pt x="3693" y="319366"/>
                </a:lnTo>
                <a:lnTo>
                  <a:pt x="4306" y="306741"/>
                </a:lnTo>
                <a:lnTo>
                  <a:pt x="5140" y="294083"/>
                </a:lnTo>
                <a:lnTo>
                  <a:pt x="6110" y="281404"/>
                </a:lnTo>
                <a:lnTo>
                  <a:pt x="7130" y="268712"/>
                </a:lnTo>
                <a:lnTo>
                  <a:pt x="8115" y="256018"/>
                </a:lnTo>
                <a:lnTo>
                  <a:pt x="8978" y="243333"/>
                </a:lnTo>
                <a:lnTo>
                  <a:pt x="9637" y="230593"/>
                </a:lnTo>
                <a:lnTo>
                  <a:pt x="9753" y="217902"/>
                </a:lnTo>
                <a:lnTo>
                  <a:pt x="9601" y="205203"/>
                </a:lnTo>
                <a:lnTo>
                  <a:pt x="9611" y="202107"/>
                </a:lnTo>
                <a:lnTo>
                  <a:pt x="10812" y="189221"/>
                </a:lnTo>
                <a:lnTo>
                  <a:pt x="13373" y="176833"/>
                </a:lnTo>
                <a:lnTo>
                  <a:pt x="15390" y="168186"/>
                </a:lnTo>
                <a:lnTo>
                  <a:pt x="18171" y="155695"/>
                </a:lnTo>
                <a:lnTo>
                  <a:pt x="21825" y="143789"/>
                </a:lnTo>
                <a:lnTo>
                  <a:pt x="23264" y="140385"/>
                </a:lnTo>
                <a:lnTo>
                  <a:pt x="26807" y="132562"/>
                </a:lnTo>
                <a:lnTo>
                  <a:pt x="30795" y="126022"/>
                </a:lnTo>
                <a:lnTo>
                  <a:pt x="34364" y="118478"/>
                </a:lnTo>
                <a:lnTo>
                  <a:pt x="35773" y="115506"/>
                </a:lnTo>
                <a:lnTo>
                  <a:pt x="37056" y="112687"/>
                </a:lnTo>
                <a:lnTo>
                  <a:pt x="37500" y="109448"/>
                </a:lnTo>
                <a:lnTo>
                  <a:pt x="37754" y="107683"/>
                </a:lnTo>
                <a:lnTo>
                  <a:pt x="37081" y="105714"/>
                </a:lnTo>
                <a:lnTo>
                  <a:pt x="37462" y="103974"/>
                </a:lnTo>
                <a:lnTo>
                  <a:pt x="37856" y="102095"/>
                </a:lnTo>
                <a:lnTo>
                  <a:pt x="39812" y="100152"/>
                </a:lnTo>
                <a:lnTo>
                  <a:pt x="39913" y="99568"/>
                </a:lnTo>
                <a:lnTo>
                  <a:pt x="41095" y="93167"/>
                </a:lnTo>
                <a:lnTo>
                  <a:pt x="40764" y="88163"/>
                </a:lnTo>
                <a:lnTo>
                  <a:pt x="42860" y="82372"/>
                </a:lnTo>
                <a:lnTo>
                  <a:pt x="49712" y="71401"/>
                </a:lnTo>
                <a:lnTo>
                  <a:pt x="59620" y="63148"/>
                </a:lnTo>
                <a:lnTo>
                  <a:pt x="69174" y="56997"/>
                </a:lnTo>
                <a:lnTo>
                  <a:pt x="74826" y="53403"/>
                </a:lnTo>
                <a:lnTo>
                  <a:pt x="73048" y="47891"/>
                </a:lnTo>
                <a:lnTo>
                  <a:pt x="77150" y="44437"/>
                </a:lnTo>
                <a:lnTo>
                  <a:pt x="87862" y="38500"/>
                </a:lnTo>
                <a:lnTo>
                  <a:pt x="100515" y="33534"/>
                </a:lnTo>
                <a:lnTo>
                  <a:pt x="106144" y="31013"/>
                </a:lnTo>
                <a:lnTo>
                  <a:pt x="117316" y="25279"/>
                </a:lnTo>
                <a:lnTo>
                  <a:pt x="128785" y="18884"/>
                </a:lnTo>
                <a:lnTo>
                  <a:pt x="139567" y="11488"/>
                </a:lnTo>
                <a:lnTo>
                  <a:pt x="148680" y="2750"/>
                </a:lnTo>
                <a:lnTo>
                  <a:pt x="150810" y="0"/>
                </a:lnTo>
                <a:lnTo>
                  <a:pt x="154194" y="10537"/>
                </a:lnTo>
                <a:lnTo>
                  <a:pt x="155106" y="22716"/>
                </a:lnTo>
                <a:lnTo>
                  <a:pt x="158963" y="307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696604" y="5466924"/>
            <a:ext cx="168363" cy="270344"/>
          </a:xfrm>
          <a:custGeom>
            <a:avLst/>
            <a:gdLst/>
            <a:ahLst/>
            <a:cxnLst/>
            <a:rect l="l" t="t" r="r" b="b"/>
            <a:pathLst>
              <a:path w="168363" h="270344">
                <a:moveTo>
                  <a:pt x="62166" y="0"/>
                </a:moveTo>
                <a:lnTo>
                  <a:pt x="63411" y="2336"/>
                </a:lnTo>
                <a:lnTo>
                  <a:pt x="66509" y="3035"/>
                </a:lnTo>
                <a:lnTo>
                  <a:pt x="67551" y="5321"/>
                </a:lnTo>
                <a:lnTo>
                  <a:pt x="68351" y="7137"/>
                </a:lnTo>
                <a:lnTo>
                  <a:pt x="67856" y="12204"/>
                </a:lnTo>
                <a:lnTo>
                  <a:pt x="68110" y="14236"/>
                </a:lnTo>
                <a:lnTo>
                  <a:pt x="69083" y="26831"/>
                </a:lnTo>
                <a:lnTo>
                  <a:pt x="69277" y="39584"/>
                </a:lnTo>
                <a:lnTo>
                  <a:pt x="69278" y="41884"/>
                </a:lnTo>
                <a:lnTo>
                  <a:pt x="69805" y="54593"/>
                </a:lnTo>
                <a:lnTo>
                  <a:pt x="71027" y="67205"/>
                </a:lnTo>
                <a:lnTo>
                  <a:pt x="72409" y="79780"/>
                </a:lnTo>
                <a:lnTo>
                  <a:pt x="73413" y="92379"/>
                </a:lnTo>
                <a:lnTo>
                  <a:pt x="73503" y="105061"/>
                </a:lnTo>
                <a:lnTo>
                  <a:pt x="73456" y="106057"/>
                </a:lnTo>
                <a:lnTo>
                  <a:pt x="72886" y="118736"/>
                </a:lnTo>
                <a:lnTo>
                  <a:pt x="71790" y="131441"/>
                </a:lnTo>
                <a:lnTo>
                  <a:pt x="67491" y="144117"/>
                </a:lnTo>
                <a:lnTo>
                  <a:pt x="60141" y="155118"/>
                </a:lnTo>
                <a:lnTo>
                  <a:pt x="51913" y="165041"/>
                </a:lnTo>
                <a:lnTo>
                  <a:pt x="50660" y="166522"/>
                </a:lnTo>
                <a:lnTo>
                  <a:pt x="45783" y="172326"/>
                </a:lnTo>
                <a:lnTo>
                  <a:pt x="41871" y="178930"/>
                </a:lnTo>
                <a:lnTo>
                  <a:pt x="37172" y="185140"/>
                </a:lnTo>
                <a:lnTo>
                  <a:pt x="29102" y="194919"/>
                </a:lnTo>
                <a:lnTo>
                  <a:pt x="20588" y="204357"/>
                </a:lnTo>
                <a:lnTo>
                  <a:pt x="17297" y="208026"/>
                </a:lnTo>
                <a:lnTo>
                  <a:pt x="12801" y="213093"/>
                </a:lnTo>
                <a:lnTo>
                  <a:pt x="6819" y="221094"/>
                </a:lnTo>
                <a:lnTo>
                  <a:pt x="0" y="222935"/>
                </a:lnTo>
                <a:lnTo>
                  <a:pt x="317" y="228409"/>
                </a:lnTo>
                <a:lnTo>
                  <a:pt x="4914" y="232410"/>
                </a:lnTo>
                <a:lnTo>
                  <a:pt x="7391" y="236766"/>
                </a:lnTo>
                <a:lnTo>
                  <a:pt x="9372" y="240258"/>
                </a:lnTo>
                <a:lnTo>
                  <a:pt x="10337" y="244106"/>
                </a:lnTo>
                <a:lnTo>
                  <a:pt x="11760" y="247688"/>
                </a:lnTo>
                <a:lnTo>
                  <a:pt x="16606" y="259610"/>
                </a:lnTo>
                <a:lnTo>
                  <a:pt x="23909" y="270101"/>
                </a:lnTo>
                <a:lnTo>
                  <a:pt x="24231" y="270344"/>
                </a:lnTo>
                <a:lnTo>
                  <a:pt x="35129" y="263917"/>
                </a:lnTo>
                <a:lnTo>
                  <a:pt x="46644" y="258211"/>
                </a:lnTo>
                <a:lnTo>
                  <a:pt x="58050" y="252663"/>
                </a:lnTo>
                <a:lnTo>
                  <a:pt x="60375" y="251460"/>
                </a:lnTo>
                <a:lnTo>
                  <a:pt x="71610" y="245286"/>
                </a:lnTo>
                <a:lnTo>
                  <a:pt x="82557" y="238867"/>
                </a:lnTo>
                <a:lnTo>
                  <a:pt x="92189" y="232930"/>
                </a:lnTo>
                <a:lnTo>
                  <a:pt x="98856" y="228701"/>
                </a:lnTo>
                <a:lnTo>
                  <a:pt x="103632" y="223240"/>
                </a:lnTo>
                <a:lnTo>
                  <a:pt x="109956" y="219494"/>
                </a:lnTo>
                <a:lnTo>
                  <a:pt x="120815" y="212763"/>
                </a:lnTo>
                <a:lnTo>
                  <a:pt x="131048" y="204871"/>
                </a:lnTo>
                <a:lnTo>
                  <a:pt x="137299" y="198005"/>
                </a:lnTo>
                <a:lnTo>
                  <a:pt x="143615" y="186714"/>
                </a:lnTo>
                <a:lnTo>
                  <a:pt x="147691" y="174878"/>
                </a:lnTo>
                <a:lnTo>
                  <a:pt x="151746" y="160834"/>
                </a:lnTo>
                <a:lnTo>
                  <a:pt x="154743" y="148303"/>
                </a:lnTo>
                <a:lnTo>
                  <a:pt x="157502" y="135743"/>
                </a:lnTo>
                <a:lnTo>
                  <a:pt x="160275" y="123414"/>
                </a:lnTo>
                <a:lnTo>
                  <a:pt x="162433" y="114782"/>
                </a:lnTo>
                <a:lnTo>
                  <a:pt x="163868" y="109448"/>
                </a:lnTo>
                <a:lnTo>
                  <a:pt x="168363" y="103162"/>
                </a:lnTo>
                <a:lnTo>
                  <a:pt x="168249" y="977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663940" y="5337143"/>
            <a:ext cx="146977" cy="233502"/>
          </a:xfrm>
          <a:custGeom>
            <a:avLst/>
            <a:gdLst/>
            <a:ahLst/>
            <a:cxnLst/>
            <a:rect l="l" t="t" r="r" b="b"/>
            <a:pathLst>
              <a:path w="146977" h="233502">
                <a:moveTo>
                  <a:pt x="146977" y="0"/>
                </a:moveTo>
                <a:lnTo>
                  <a:pt x="134425" y="5154"/>
                </a:lnTo>
                <a:lnTo>
                  <a:pt x="123437" y="10665"/>
                </a:lnTo>
                <a:lnTo>
                  <a:pt x="113285" y="17689"/>
                </a:lnTo>
                <a:lnTo>
                  <a:pt x="110261" y="20294"/>
                </a:lnTo>
                <a:lnTo>
                  <a:pt x="100568" y="28343"/>
                </a:lnTo>
                <a:lnTo>
                  <a:pt x="90317" y="36007"/>
                </a:lnTo>
                <a:lnTo>
                  <a:pt x="81280" y="42722"/>
                </a:lnTo>
                <a:lnTo>
                  <a:pt x="70990" y="50031"/>
                </a:lnTo>
                <a:lnTo>
                  <a:pt x="60935" y="58011"/>
                </a:lnTo>
                <a:lnTo>
                  <a:pt x="57226" y="61937"/>
                </a:lnTo>
                <a:lnTo>
                  <a:pt x="52336" y="67805"/>
                </a:lnTo>
                <a:lnTo>
                  <a:pt x="48336" y="75412"/>
                </a:lnTo>
                <a:lnTo>
                  <a:pt x="45631" y="82232"/>
                </a:lnTo>
                <a:lnTo>
                  <a:pt x="40171" y="93750"/>
                </a:lnTo>
                <a:lnTo>
                  <a:pt x="33678" y="104749"/>
                </a:lnTo>
                <a:lnTo>
                  <a:pt x="29451" y="111391"/>
                </a:lnTo>
                <a:lnTo>
                  <a:pt x="24563" y="123019"/>
                </a:lnTo>
                <a:lnTo>
                  <a:pt x="21026" y="135383"/>
                </a:lnTo>
                <a:lnTo>
                  <a:pt x="20345" y="137312"/>
                </a:lnTo>
                <a:lnTo>
                  <a:pt x="17551" y="144805"/>
                </a:lnTo>
                <a:lnTo>
                  <a:pt x="17665" y="152425"/>
                </a:lnTo>
                <a:lnTo>
                  <a:pt x="16040" y="159981"/>
                </a:lnTo>
                <a:lnTo>
                  <a:pt x="13211" y="172348"/>
                </a:lnTo>
                <a:lnTo>
                  <a:pt x="10223" y="184589"/>
                </a:lnTo>
                <a:lnTo>
                  <a:pt x="9004" y="189585"/>
                </a:lnTo>
                <a:lnTo>
                  <a:pt x="6445" y="202251"/>
                </a:lnTo>
                <a:lnTo>
                  <a:pt x="4358" y="214775"/>
                </a:lnTo>
                <a:lnTo>
                  <a:pt x="1829" y="227087"/>
                </a:lnTo>
                <a:lnTo>
                  <a:pt x="0" y="2335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724988" y="5357299"/>
            <a:ext cx="2374" cy="36741"/>
          </a:xfrm>
          <a:custGeom>
            <a:avLst/>
            <a:gdLst/>
            <a:ahLst/>
            <a:cxnLst/>
            <a:rect l="l" t="t" r="r" b="b"/>
            <a:pathLst>
              <a:path w="2374" h="36741">
                <a:moveTo>
                  <a:pt x="2374" y="0"/>
                </a:moveTo>
                <a:lnTo>
                  <a:pt x="1722" y="12478"/>
                </a:lnTo>
                <a:lnTo>
                  <a:pt x="543" y="25102"/>
                </a:lnTo>
                <a:lnTo>
                  <a:pt x="0" y="367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603499" y="5580717"/>
            <a:ext cx="16598" cy="33185"/>
          </a:xfrm>
          <a:custGeom>
            <a:avLst/>
            <a:gdLst/>
            <a:ahLst/>
            <a:cxnLst/>
            <a:rect l="l" t="t" r="r" b="b"/>
            <a:pathLst>
              <a:path w="16598" h="33185">
                <a:moveTo>
                  <a:pt x="0" y="0"/>
                </a:moveTo>
                <a:lnTo>
                  <a:pt x="546" y="5245"/>
                </a:lnTo>
                <a:lnTo>
                  <a:pt x="7581" y="13271"/>
                </a:lnTo>
                <a:lnTo>
                  <a:pt x="9778" y="17919"/>
                </a:lnTo>
                <a:lnTo>
                  <a:pt x="12217" y="23101"/>
                </a:lnTo>
                <a:lnTo>
                  <a:pt x="14033" y="28092"/>
                </a:lnTo>
                <a:lnTo>
                  <a:pt x="16598" y="33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540634" y="5576417"/>
            <a:ext cx="110574" cy="220637"/>
          </a:xfrm>
          <a:custGeom>
            <a:avLst/>
            <a:gdLst/>
            <a:ahLst/>
            <a:cxnLst/>
            <a:rect l="l" t="t" r="r" b="b"/>
            <a:pathLst>
              <a:path w="110574" h="220637">
                <a:moveTo>
                  <a:pt x="2091" y="2552"/>
                </a:moveTo>
                <a:lnTo>
                  <a:pt x="46" y="9613"/>
                </a:lnTo>
                <a:lnTo>
                  <a:pt x="0" y="21759"/>
                </a:lnTo>
                <a:lnTo>
                  <a:pt x="4696" y="32957"/>
                </a:lnTo>
                <a:lnTo>
                  <a:pt x="6168" y="35712"/>
                </a:lnTo>
                <a:lnTo>
                  <a:pt x="12095" y="46919"/>
                </a:lnTo>
                <a:lnTo>
                  <a:pt x="17904" y="58220"/>
                </a:lnTo>
                <a:lnTo>
                  <a:pt x="20658" y="63639"/>
                </a:lnTo>
                <a:lnTo>
                  <a:pt x="26347" y="74947"/>
                </a:lnTo>
                <a:lnTo>
                  <a:pt x="32034" y="86318"/>
                </a:lnTo>
                <a:lnTo>
                  <a:pt x="37773" y="97679"/>
                </a:lnTo>
                <a:lnTo>
                  <a:pt x="43621" y="108958"/>
                </a:lnTo>
                <a:lnTo>
                  <a:pt x="44560" y="110731"/>
                </a:lnTo>
                <a:lnTo>
                  <a:pt x="50627" y="121993"/>
                </a:lnTo>
                <a:lnTo>
                  <a:pt x="56671" y="133103"/>
                </a:lnTo>
                <a:lnTo>
                  <a:pt x="62628" y="144252"/>
                </a:lnTo>
                <a:lnTo>
                  <a:pt x="66302" y="151371"/>
                </a:lnTo>
                <a:lnTo>
                  <a:pt x="71924" y="162706"/>
                </a:lnTo>
                <a:lnTo>
                  <a:pt x="77251" y="174561"/>
                </a:lnTo>
                <a:lnTo>
                  <a:pt x="79574" y="180568"/>
                </a:lnTo>
                <a:lnTo>
                  <a:pt x="83705" y="192537"/>
                </a:lnTo>
                <a:lnTo>
                  <a:pt x="87636" y="204675"/>
                </a:lnTo>
                <a:lnTo>
                  <a:pt x="90902" y="215290"/>
                </a:lnTo>
                <a:lnTo>
                  <a:pt x="91423" y="219151"/>
                </a:lnTo>
                <a:lnTo>
                  <a:pt x="94039" y="220637"/>
                </a:lnTo>
                <a:lnTo>
                  <a:pt x="99144" y="219570"/>
                </a:lnTo>
                <a:lnTo>
                  <a:pt x="102446" y="219417"/>
                </a:lnTo>
                <a:lnTo>
                  <a:pt x="106434" y="219633"/>
                </a:lnTo>
                <a:lnTo>
                  <a:pt x="107577" y="218706"/>
                </a:lnTo>
                <a:lnTo>
                  <a:pt x="110574" y="216204"/>
                </a:lnTo>
                <a:lnTo>
                  <a:pt x="106472" y="203593"/>
                </a:lnTo>
                <a:lnTo>
                  <a:pt x="105774" y="200126"/>
                </a:lnTo>
                <a:lnTo>
                  <a:pt x="103017" y="187424"/>
                </a:lnTo>
                <a:lnTo>
                  <a:pt x="99693" y="175285"/>
                </a:lnTo>
                <a:lnTo>
                  <a:pt x="95505" y="163519"/>
                </a:lnTo>
                <a:lnTo>
                  <a:pt x="90155" y="151935"/>
                </a:lnTo>
                <a:lnTo>
                  <a:pt x="87130" y="146456"/>
                </a:lnTo>
                <a:lnTo>
                  <a:pt x="86229" y="144919"/>
                </a:lnTo>
                <a:lnTo>
                  <a:pt x="83511" y="139547"/>
                </a:lnTo>
                <a:lnTo>
                  <a:pt x="82774" y="138112"/>
                </a:lnTo>
                <a:lnTo>
                  <a:pt x="80361" y="133527"/>
                </a:lnTo>
                <a:lnTo>
                  <a:pt x="76945" y="128587"/>
                </a:lnTo>
                <a:lnTo>
                  <a:pt x="74938" y="124485"/>
                </a:lnTo>
                <a:lnTo>
                  <a:pt x="72690" y="119875"/>
                </a:lnTo>
                <a:lnTo>
                  <a:pt x="69846" y="114858"/>
                </a:lnTo>
                <a:lnTo>
                  <a:pt x="67407" y="110439"/>
                </a:lnTo>
                <a:lnTo>
                  <a:pt x="61558" y="99434"/>
                </a:lnTo>
                <a:lnTo>
                  <a:pt x="55782" y="88351"/>
                </a:lnTo>
                <a:lnTo>
                  <a:pt x="49637" y="77105"/>
                </a:lnTo>
                <a:lnTo>
                  <a:pt x="45728" y="70472"/>
                </a:lnTo>
                <a:lnTo>
                  <a:pt x="39332" y="59457"/>
                </a:lnTo>
                <a:lnTo>
                  <a:pt x="33153" y="48400"/>
                </a:lnTo>
                <a:lnTo>
                  <a:pt x="33066" y="48247"/>
                </a:lnTo>
                <a:lnTo>
                  <a:pt x="28875" y="40792"/>
                </a:lnTo>
                <a:lnTo>
                  <a:pt x="25421" y="33451"/>
                </a:lnTo>
                <a:lnTo>
                  <a:pt x="21636" y="25844"/>
                </a:lnTo>
                <a:lnTo>
                  <a:pt x="18347" y="19278"/>
                </a:lnTo>
                <a:lnTo>
                  <a:pt x="15515" y="12369"/>
                </a:lnTo>
                <a:lnTo>
                  <a:pt x="10778" y="6311"/>
                </a:lnTo>
                <a:lnTo>
                  <a:pt x="5876" y="0"/>
                </a:lnTo>
                <a:lnTo>
                  <a:pt x="2091" y="25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540634" y="5576417"/>
            <a:ext cx="110574" cy="220637"/>
          </a:xfrm>
          <a:custGeom>
            <a:avLst/>
            <a:gdLst/>
            <a:ahLst/>
            <a:cxnLst/>
            <a:rect l="l" t="t" r="r" b="b"/>
            <a:pathLst>
              <a:path w="110574" h="220637">
                <a:moveTo>
                  <a:pt x="82774" y="138112"/>
                </a:moveTo>
                <a:lnTo>
                  <a:pt x="80361" y="133527"/>
                </a:lnTo>
                <a:lnTo>
                  <a:pt x="76945" y="128587"/>
                </a:lnTo>
                <a:lnTo>
                  <a:pt x="74938" y="124485"/>
                </a:lnTo>
                <a:lnTo>
                  <a:pt x="72690" y="119875"/>
                </a:lnTo>
                <a:lnTo>
                  <a:pt x="69846" y="114858"/>
                </a:lnTo>
                <a:lnTo>
                  <a:pt x="67407" y="110439"/>
                </a:lnTo>
                <a:lnTo>
                  <a:pt x="61558" y="99434"/>
                </a:lnTo>
                <a:lnTo>
                  <a:pt x="55782" y="88351"/>
                </a:lnTo>
                <a:lnTo>
                  <a:pt x="49637" y="77105"/>
                </a:lnTo>
                <a:lnTo>
                  <a:pt x="45728" y="70472"/>
                </a:lnTo>
                <a:lnTo>
                  <a:pt x="39332" y="59457"/>
                </a:lnTo>
                <a:lnTo>
                  <a:pt x="33153" y="48400"/>
                </a:lnTo>
                <a:lnTo>
                  <a:pt x="33066" y="48247"/>
                </a:lnTo>
                <a:lnTo>
                  <a:pt x="28875" y="40792"/>
                </a:lnTo>
                <a:lnTo>
                  <a:pt x="25421" y="33451"/>
                </a:lnTo>
                <a:lnTo>
                  <a:pt x="21636" y="25844"/>
                </a:lnTo>
                <a:lnTo>
                  <a:pt x="18347" y="19278"/>
                </a:lnTo>
                <a:lnTo>
                  <a:pt x="15515" y="12369"/>
                </a:lnTo>
                <a:lnTo>
                  <a:pt x="10778" y="6311"/>
                </a:lnTo>
                <a:lnTo>
                  <a:pt x="5876" y="0"/>
                </a:lnTo>
                <a:lnTo>
                  <a:pt x="2091" y="2552"/>
                </a:lnTo>
                <a:lnTo>
                  <a:pt x="46" y="9613"/>
                </a:lnTo>
                <a:lnTo>
                  <a:pt x="0" y="21759"/>
                </a:lnTo>
                <a:lnTo>
                  <a:pt x="4696" y="32957"/>
                </a:lnTo>
                <a:lnTo>
                  <a:pt x="6168" y="35712"/>
                </a:lnTo>
                <a:lnTo>
                  <a:pt x="12095" y="46919"/>
                </a:lnTo>
                <a:lnTo>
                  <a:pt x="17904" y="58220"/>
                </a:lnTo>
                <a:lnTo>
                  <a:pt x="20658" y="63639"/>
                </a:lnTo>
                <a:lnTo>
                  <a:pt x="26347" y="74947"/>
                </a:lnTo>
                <a:lnTo>
                  <a:pt x="32034" y="86318"/>
                </a:lnTo>
                <a:lnTo>
                  <a:pt x="37773" y="97679"/>
                </a:lnTo>
                <a:lnTo>
                  <a:pt x="43621" y="108958"/>
                </a:lnTo>
                <a:lnTo>
                  <a:pt x="44560" y="110731"/>
                </a:lnTo>
                <a:lnTo>
                  <a:pt x="50627" y="121993"/>
                </a:lnTo>
                <a:lnTo>
                  <a:pt x="56671" y="133103"/>
                </a:lnTo>
                <a:lnTo>
                  <a:pt x="62628" y="144252"/>
                </a:lnTo>
                <a:lnTo>
                  <a:pt x="66302" y="151371"/>
                </a:lnTo>
                <a:lnTo>
                  <a:pt x="71924" y="162706"/>
                </a:lnTo>
                <a:lnTo>
                  <a:pt x="77251" y="174561"/>
                </a:lnTo>
                <a:lnTo>
                  <a:pt x="79574" y="180568"/>
                </a:lnTo>
                <a:lnTo>
                  <a:pt x="83705" y="192537"/>
                </a:lnTo>
                <a:lnTo>
                  <a:pt x="87636" y="204675"/>
                </a:lnTo>
                <a:lnTo>
                  <a:pt x="90902" y="215290"/>
                </a:lnTo>
                <a:lnTo>
                  <a:pt x="91423" y="219151"/>
                </a:lnTo>
                <a:lnTo>
                  <a:pt x="92680" y="219862"/>
                </a:lnTo>
                <a:lnTo>
                  <a:pt x="94039" y="220637"/>
                </a:lnTo>
                <a:lnTo>
                  <a:pt x="99144" y="219570"/>
                </a:lnTo>
                <a:lnTo>
                  <a:pt x="100973" y="219481"/>
                </a:lnTo>
                <a:lnTo>
                  <a:pt x="102446" y="219417"/>
                </a:lnTo>
                <a:lnTo>
                  <a:pt x="106434" y="219633"/>
                </a:lnTo>
                <a:lnTo>
                  <a:pt x="107577" y="218706"/>
                </a:lnTo>
                <a:lnTo>
                  <a:pt x="110574" y="216204"/>
                </a:lnTo>
                <a:lnTo>
                  <a:pt x="106472" y="203593"/>
                </a:lnTo>
                <a:lnTo>
                  <a:pt x="105774" y="200126"/>
                </a:lnTo>
                <a:lnTo>
                  <a:pt x="103017" y="187424"/>
                </a:lnTo>
                <a:lnTo>
                  <a:pt x="99693" y="175285"/>
                </a:lnTo>
                <a:lnTo>
                  <a:pt x="95505" y="163519"/>
                </a:lnTo>
                <a:lnTo>
                  <a:pt x="90155" y="151935"/>
                </a:lnTo>
                <a:lnTo>
                  <a:pt x="87130" y="146456"/>
                </a:lnTo>
                <a:lnTo>
                  <a:pt x="86229" y="144919"/>
                </a:lnTo>
                <a:lnTo>
                  <a:pt x="83511" y="139547"/>
                </a:lnTo>
                <a:lnTo>
                  <a:pt x="82774" y="1381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600628" y="5713824"/>
            <a:ext cx="89280" cy="53327"/>
          </a:xfrm>
          <a:custGeom>
            <a:avLst/>
            <a:gdLst/>
            <a:ahLst/>
            <a:cxnLst/>
            <a:rect l="l" t="t" r="r" b="b"/>
            <a:pathLst>
              <a:path w="89280" h="53327">
                <a:moveTo>
                  <a:pt x="12230" y="37528"/>
                </a:moveTo>
                <a:lnTo>
                  <a:pt x="16281" y="33464"/>
                </a:lnTo>
                <a:lnTo>
                  <a:pt x="18338" y="30505"/>
                </a:lnTo>
                <a:lnTo>
                  <a:pt x="23520" y="28409"/>
                </a:lnTo>
                <a:lnTo>
                  <a:pt x="66763" y="53327"/>
                </a:lnTo>
                <a:lnTo>
                  <a:pt x="89281" y="41109"/>
                </a:lnTo>
                <a:lnTo>
                  <a:pt x="67373" y="0"/>
                </a:lnTo>
                <a:lnTo>
                  <a:pt x="61836" y="2514"/>
                </a:lnTo>
                <a:lnTo>
                  <a:pt x="56413" y="6413"/>
                </a:lnTo>
                <a:lnTo>
                  <a:pt x="50177" y="7366"/>
                </a:lnTo>
                <a:lnTo>
                  <a:pt x="46888" y="7861"/>
                </a:lnTo>
                <a:lnTo>
                  <a:pt x="43688" y="7950"/>
                </a:lnTo>
                <a:lnTo>
                  <a:pt x="40347" y="8077"/>
                </a:lnTo>
                <a:lnTo>
                  <a:pt x="35572" y="8242"/>
                </a:lnTo>
                <a:lnTo>
                  <a:pt x="32461" y="7416"/>
                </a:lnTo>
                <a:lnTo>
                  <a:pt x="27724" y="6642"/>
                </a:lnTo>
                <a:lnTo>
                  <a:pt x="19786" y="5359"/>
                </a:lnTo>
                <a:lnTo>
                  <a:pt x="10731" y="10922"/>
                </a:lnTo>
                <a:lnTo>
                  <a:pt x="7366" y="17907"/>
                </a:lnTo>
                <a:lnTo>
                  <a:pt x="5499" y="21767"/>
                </a:lnTo>
                <a:lnTo>
                  <a:pt x="4826" y="25844"/>
                </a:lnTo>
                <a:lnTo>
                  <a:pt x="3543" y="29489"/>
                </a:lnTo>
                <a:lnTo>
                  <a:pt x="1803" y="34417"/>
                </a:lnTo>
                <a:lnTo>
                  <a:pt x="0" y="35267"/>
                </a:lnTo>
                <a:lnTo>
                  <a:pt x="4216" y="38138"/>
                </a:lnTo>
                <a:lnTo>
                  <a:pt x="6781" y="39878"/>
                </a:lnTo>
                <a:lnTo>
                  <a:pt x="7531" y="38303"/>
                </a:lnTo>
                <a:lnTo>
                  <a:pt x="12230" y="375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600628" y="5713824"/>
            <a:ext cx="89280" cy="53327"/>
          </a:xfrm>
          <a:custGeom>
            <a:avLst/>
            <a:gdLst/>
            <a:ahLst/>
            <a:cxnLst/>
            <a:rect l="l" t="t" r="r" b="b"/>
            <a:pathLst>
              <a:path w="89280" h="53327">
                <a:moveTo>
                  <a:pt x="67373" y="0"/>
                </a:moveTo>
                <a:lnTo>
                  <a:pt x="61836" y="2514"/>
                </a:lnTo>
                <a:lnTo>
                  <a:pt x="56413" y="6413"/>
                </a:lnTo>
                <a:lnTo>
                  <a:pt x="50177" y="7366"/>
                </a:lnTo>
                <a:lnTo>
                  <a:pt x="46888" y="7861"/>
                </a:lnTo>
                <a:lnTo>
                  <a:pt x="43688" y="7950"/>
                </a:lnTo>
                <a:lnTo>
                  <a:pt x="40347" y="8077"/>
                </a:lnTo>
                <a:lnTo>
                  <a:pt x="35572" y="8242"/>
                </a:lnTo>
                <a:lnTo>
                  <a:pt x="32461" y="7416"/>
                </a:lnTo>
                <a:lnTo>
                  <a:pt x="27724" y="6642"/>
                </a:lnTo>
                <a:lnTo>
                  <a:pt x="19786" y="5359"/>
                </a:lnTo>
                <a:lnTo>
                  <a:pt x="10731" y="10922"/>
                </a:lnTo>
                <a:lnTo>
                  <a:pt x="7366" y="17907"/>
                </a:lnTo>
                <a:lnTo>
                  <a:pt x="5499" y="21767"/>
                </a:lnTo>
                <a:lnTo>
                  <a:pt x="4826" y="25844"/>
                </a:lnTo>
                <a:lnTo>
                  <a:pt x="3543" y="29489"/>
                </a:lnTo>
                <a:lnTo>
                  <a:pt x="1803" y="34417"/>
                </a:lnTo>
                <a:lnTo>
                  <a:pt x="0" y="35267"/>
                </a:lnTo>
                <a:lnTo>
                  <a:pt x="4216" y="38138"/>
                </a:lnTo>
                <a:lnTo>
                  <a:pt x="6781" y="39878"/>
                </a:lnTo>
                <a:lnTo>
                  <a:pt x="7531" y="38303"/>
                </a:lnTo>
                <a:lnTo>
                  <a:pt x="12230" y="37528"/>
                </a:lnTo>
                <a:lnTo>
                  <a:pt x="16281" y="33464"/>
                </a:lnTo>
                <a:lnTo>
                  <a:pt x="18338" y="30505"/>
                </a:lnTo>
                <a:lnTo>
                  <a:pt x="23520" y="28409"/>
                </a:lnTo>
                <a:lnTo>
                  <a:pt x="66763" y="53327"/>
                </a:lnTo>
                <a:lnTo>
                  <a:pt x="89281" y="411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616317" y="5738652"/>
            <a:ext cx="182543" cy="210096"/>
          </a:xfrm>
          <a:custGeom>
            <a:avLst/>
            <a:gdLst/>
            <a:ahLst/>
            <a:cxnLst/>
            <a:rect l="l" t="t" r="r" b="b"/>
            <a:pathLst>
              <a:path w="182543" h="210096">
                <a:moveTo>
                  <a:pt x="16754" y="95796"/>
                </a:moveTo>
                <a:lnTo>
                  <a:pt x="16386" y="101155"/>
                </a:lnTo>
                <a:lnTo>
                  <a:pt x="16234" y="103200"/>
                </a:lnTo>
                <a:lnTo>
                  <a:pt x="13846" y="106044"/>
                </a:lnTo>
                <a:lnTo>
                  <a:pt x="13097" y="108153"/>
                </a:lnTo>
                <a:lnTo>
                  <a:pt x="11344" y="113093"/>
                </a:lnTo>
                <a:lnTo>
                  <a:pt x="11179" y="117919"/>
                </a:lnTo>
                <a:lnTo>
                  <a:pt x="12093" y="123596"/>
                </a:lnTo>
                <a:lnTo>
                  <a:pt x="13217" y="132219"/>
                </a:lnTo>
                <a:lnTo>
                  <a:pt x="14788" y="145423"/>
                </a:lnTo>
                <a:lnTo>
                  <a:pt x="17237" y="157772"/>
                </a:lnTo>
                <a:lnTo>
                  <a:pt x="19307" y="164960"/>
                </a:lnTo>
                <a:lnTo>
                  <a:pt x="22444" y="169443"/>
                </a:lnTo>
                <a:lnTo>
                  <a:pt x="25111" y="176479"/>
                </a:lnTo>
                <a:lnTo>
                  <a:pt x="27702" y="183337"/>
                </a:lnTo>
                <a:lnTo>
                  <a:pt x="28057" y="185585"/>
                </a:lnTo>
                <a:lnTo>
                  <a:pt x="30826" y="192519"/>
                </a:lnTo>
                <a:lnTo>
                  <a:pt x="31880" y="195135"/>
                </a:lnTo>
                <a:lnTo>
                  <a:pt x="41430" y="203733"/>
                </a:lnTo>
                <a:lnTo>
                  <a:pt x="48136" y="205346"/>
                </a:lnTo>
                <a:lnTo>
                  <a:pt x="55896" y="207225"/>
                </a:lnTo>
                <a:lnTo>
                  <a:pt x="64443" y="210096"/>
                </a:lnTo>
                <a:lnTo>
                  <a:pt x="72634" y="210096"/>
                </a:lnTo>
                <a:lnTo>
                  <a:pt x="85646" y="209686"/>
                </a:lnTo>
                <a:lnTo>
                  <a:pt x="98053" y="208055"/>
                </a:lnTo>
                <a:lnTo>
                  <a:pt x="110442" y="204584"/>
                </a:lnTo>
                <a:lnTo>
                  <a:pt x="117352" y="201837"/>
                </a:lnTo>
                <a:lnTo>
                  <a:pt x="128793" y="196653"/>
                </a:lnTo>
                <a:lnTo>
                  <a:pt x="140465" y="191706"/>
                </a:lnTo>
                <a:lnTo>
                  <a:pt x="153385" y="185358"/>
                </a:lnTo>
                <a:lnTo>
                  <a:pt x="163881" y="177453"/>
                </a:lnTo>
                <a:lnTo>
                  <a:pt x="172631" y="167679"/>
                </a:lnTo>
                <a:lnTo>
                  <a:pt x="178921" y="156260"/>
                </a:lnTo>
                <a:lnTo>
                  <a:pt x="182543" y="140433"/>
                </a:lnTo>
                <a:lnTo>
                  <a:pt x="182187" y="128286"/>
                </a:lnTo>
                <a:lnTo>
                  <a:pt x="179559" y="116433"/>
                </a:lnTo>
                <a:lnTo>
                  <a:pt x="175071" y="105128"/>
                </a:lnTo>
                <a:lnTo>
                  <a:pt x="169137" y="94625"/>
                </a:lnTo>
                <a:lnTo>
                  <a:pt x="162169" y="85178"/>
                </a:lnTo>
                <a:lnTo>
                  <a:pt x="158067" y="80251"/>
                </a:lnTo>
                <a:lnTo>
                  <a:pt x="154054" y="75590"/>
                </a:lnTo>
                <a:lnTo>
                  <a:pt x="150142" y="70713"/>
                </a:lnTo>
                <a:lnTo>
                  <a:pt x="145647" y="65100"/>
                </a:lnTo>
                <a:lnTo>
                  <a:pt x="141697" y="58978"/>
                </a:lnTo>
                <a:lnTo>
                  <a:pt x="136769" y="53759"/>
                </a:lnTo>
                <a:lnTo>
                  <a:pt x="126116" y="46597"/>
                </a:lnTo>
                <a:lnTo>
                  <a:pt x="114519" y="41363"/>
                </a:lnTo>
                <a:lnTo>
                  <a:pt x="113558" y="40902"/>
                </a:lnTo>
                <a:lnTo>
                  <a:pt x="102248" y="34910"/>
                </a:lnTo>
                <a:lnTo>
                  <a:pt x="91329" y="28740"/>
                </a:lnTo>
                <a:lnTo>
                  <a:pt x="86763" y="26449"/>
                </a:lnTo>
                <a:lnTo>
                  <a:pt x="74812" y="22008"/>
                </a:lnTo>
                <a:lnTo>
                  <a:pt x="62499" y="18735"/>
                </a:lnTo>
                <a:lnTo>
                  <a:pt x="50193" y="15722"/>
                </a:lnTo>
                <a:lnTo>
                  <a:pt x="46383" y="14663"/>
                </a:lnTo>
                <a:lnTo>
                  <a:pt x="34474" y="10392"/>
                </a:lnTo>
                <a:lnTo>
                  <a:pt x="23923" y="5537"/>
                </a:lnTo>
                <a:lnTo>
                  <a:pt x="11776" y="0"/>
                </a:lnTo>
                <a:lnTo>
                  <a:pt x="10404" y="1530"/>
                </a:lnTo>
                <a:lnTo>
                  <a:pt x="5535" y="10795"/>
                </a:lnTo>
                <a:lnTo>
                  <a:pt x="2614" y="23049"/>
                </a:lnTo>
                <a:lnTo>
                  <a:pt x="1190" y="37273"/>
                </a:lnTo>
                <a:lnTo>
                  <a:pt x="816" y="52450"/>
                </a:lnTo>
                <a:lnTo>
                  <a:pt x="669" y="57430"/>
                </a:lnTo>
                <a:lnTo>
                  <a:pt x="0" y="69871"/>
                </a:lnTo>
                <a:lnTo>
                  <a:pt x="1554" y="81499"/>
                </a:lnTo>
                <a:lnTo>
                  <a:pt x="8652" y="91998"/>
                </a:lnTo>
                <a:lnTo>
                  <a:pt x="12906" y="95783"/>
                </a:lnTo>
                <a:lnTo>
                  <a:pt x="16754" y="957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616317" y="5738652"/>
            <a:ext cx="182543" cy="210096"/>
          </a:xfrm>
          <a:custGeom>
            <a:avLst/>
            <a:gdLst/>
            <a:ahLst/>
            <a:cxnLst/>
            <a:rect l="l" t="t" r="r" b="b"/>
            <a:pathLst>
              <a:path w="182543" h="210096">
                <a:moveTo>
                  <a:pt x="11776" y="0"/>
                </a:moveTo>
                <a:lnTo>
                  <a:pt x="23923" y="5537"/>
                </a:lnTo>
                <a:lnTo>
                  <a:pt x="34474" y="10392"/>
                </a:lnTo>
                <a:lnTo>
                  <a:pt x="46383" y="14663"/>
                </a:lnTo>
                <a:lnTo>
                  <a:pt x="50193" y="15722"/>
                </a:lnTo>
                <a:lnTo>
                  <a:pt x="62499" y="18735"/>
                </a:lnTo>
                <a:lnTo>
                  <a:pt x="74812" y="22008"/>
                </a:lnTo>
                <a:lnTo>
                  <a:pt x="86763" y="26449"/>
                </a:lnTo>
                <a:lnTo>
                  <a:pt x="91329" y="28740"/>
                </a:lnTo>
                <a:lnTo>
                  <a:pt x="102248" y="34910"/>
                </a:lnTo>
                <a:lnTo>
                  <a:pt x="113558" y="40902"/>
                </a:lnTo>
                <a:lnTo>
                  <a:pt x="114519" y="41363"/>
                </a:lnTo>
                <a:lnTo>
                  <a:pt x="126116" y="46597"/>
                </a:lnTo>
                <a:lnTo>
                  <a:pt x="136769" y="53759"/>
                </a:lnTo>
                <a:lnTo>
                  <a:pt x="141697" y="58978"/>
                </a:lnTo>
                <a:lnTo>
                  <a:pt x="145647" y="65100"/>
                </a:lnTo>
                <a:lnTo>
                  <a:pt x="150142" y="70713"/>
                </a:lnTo>
                <a:lnTo>
                  <a:pt x="154054" y="75590"/>
                </a:lnTo>
                <a:lnTo>
                  <a:pt x="158067" y="80251"/>
                </a:lnTo>
                <a:lnTo>
                  <a:pt x="162169" y="85178"/>
                </a:lnTo>
                <a:lnTo>
                  <a:pt x="169137" y="94625"/>
                </a:lnTo>
                <a:lnTo>
                  <a:pt x="175071" y="105128"/>
                </a:lnTo>
                <a:lnTo>
                  <a:pt x="179559" y="116433"/>
                </a:lnTo>
                <a:lnTo>
                  <a:pt x="182187" y="128286"/>
                </a:lnTo>
                <a:lnTo>
                  <a:pt x="182543" y="140433"/>
                </a:lnTo>
                <a:lnTo>
                  <a:pt x="180212" y="152618"/>
                </a:lnTo>
                <a:lnTo>
                  <a:pt x="178921" y="156260"/>
                </a:lnTo>
                <a:lnTo>
                  <a:pt x="172631" y="167679"/>
                </a:lnTo>
                <a:lnTo>
                  <a:pt x="163881" y="177453"/>
                </a:lnTo>
                <a:lnTo>
                  <a:pt x="153385" y="185358"/>
                </a:lnTo>
                <a:lnTo>
                  <a:pt x="141860" y="191169"/>
                </a:lnTo>
                <a:lnTo>
                  <a:pt x="140465" y="191706"/>
                </a:lnTo>
                <a:lnTo>
                  <a:pt x="128793" y="196653"/>
                </a:lnTo>
                <a:lnTo>
                  <a:pt x="117352" y="201837"/>
                </a:lnTo>
                <a:lnTo>
                  <a:pt x="110442" y="204584"/>
                </a:lnTo>
                <a:lnTo>
                  <a:pt x="98053" y="208055"/>
                </a:lnTo>
                <a:lnTo>
                  <a:pt x="85646" y="209686"/>
                </a:lnTo>
                <a:lnTo>
                  <a:pt x="72634" y="210096"/>
                </a:lnTo>
                <a:lnTo>
                  <a:pt x="64443" y="210096"/>
                </a:lnTo>
                <a:lnTo>
                  <a:pt x="55896" y="207225"/>
                </a:lnTo>
                <a:lnTo>
                  <a:pt x="48136" y="205346"/>
                </a:lnTo>
                <a:lnTo>
                  <a:pt x="41430" y="203733"/>
                </a:lnTo>
                <a:lnTo>
                  <a:pt x="31880" y="195135"/>
                </a:lnTo>
                <a:lnTo>
                  <a:pt x="30826" y="192519"/>
                </a:lnTo>
                <a:lnTo>
                  <a:pt x="28057" y="185585"/>
                </a:lnTo>
                <a:lnTo>
                  <a:pt x="27702" y="183337"/>
                </a:lnTo>
                <a:lnTo>
                  <a:pt x="25111" y="176479"/>
                </a:lnTo>
                <a:lnTo>
                  <a:pt x="22444" y="169443"/>
                </a:lnTo>
                <a:lnTo>
                  <a:pt x="19307" y="164960"/>
                </a:lnTo>
                <a:lnTo>
                  <a:pt x="17237" y="157772"/>
                </a:lnTo>
                <a:lnTo>
                  <a:pt x="14788" y="145423"/>
                </a:lnTo>
                <a:lnTo>
                  <a:pt x="13217" y="132219"/>
                </a:lnTo>
                <a:lnTo>
                  <a:pt x="12093" y="123596"/>
                </a:lnTo>
                <a:lnTo>
                  <a:pt x="11179" y="117919"/>
                </a:lnTo>
                <a:lnTo>
                  <a:pt x="11344" y="113093"/>
                </a:lnTo>
                <a:lnTo>
                  <a:pt x="13097" y="108153"/>
                </a:lnTo>
                <a:lnTo>
                  <a:pt x="13846" y="106044"/>
                </a:lnTo>
                <a:lnTo>
                  <a:pt x="16234" y="103200"/>
                </a:lnTo>
                <a:lnTo>
                  <a:pt x="16386" y="101155"/>
                </a:lnTo>
                <a:lnTo>
                  <a:pt x="16754" y="95796"/>
                </a:lnTo>
                <a:lnTo>
                  <a:pt x="12906" y="95783"/>
                </a:lnTo>
                <a:lnTo>
                  <a:pt x="8652" y="91998"/>
                </a:lnTo>
                <a:lnTo>
                  <a:pt x="1554" y="81499"/>
                </a:lnTo>
                <a:lnTo>
                  <a:pt x="0" y="69871"/>
                </a:lnTo>
                <a:lnTo>
                  <a:pt x="669" y="57430"/>
                </a:lnTo>
                <a:lnTo>
                  <a:pt x="816" y="52450"/>
                </a:lnTo>
                <a:lnTo>
                  <a:pt x="1190" y="37273"/>
                </a:lnTo>
                <a:lnTo>
                  <a:pt x="2614" y="23049"/>
                </a:lnTo>
                <a:lnTo>
                  <a:pt x="5535" y="10795"/>
                </a:lnTo>
                <a:lnTo>
                  <a:pt x="10404" y="1530"/>
                </a:lnTo>
                <a:lnTo>
                  <a:pt x="117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626684" y="5826104"/>
            <a:ext cx="78257" cy="36664"/>
          </a:xfrm>
          <a:custGeom>
            <a:avLst/>
            <a:gdLst/>
            <a:ahLst/>
            <a:cxnLst/>
            <a:rect l="l" t="t" r="r" b="b"/>
            <a:pathLst>
              <a:path w="78257" h="36664">
                <a:moveTo>
                  <a:pt x="6769" y="34836"/>
                </a:moveTo>
                <a:lnTo>
                  <a:pt x="18963" y="36149"/>
                </a:lnTo>
                <a:lnTo>
                  <a:pt x="31633" y="36664"/>
                </a:lnTo>
                <a:lnTo>
                  <a:pt x="44547" y="36561"/>
                </a:lnTo>
                <a:lnTo>
                  <a:pt x="57471" y="36018"/>
                </a:lnTo>
                <a:lnTo>
                  <a:pt x="70171" y="35214"/>
                </a:lnTo>
                <a:lnTo>
                  <a:pt x="78257" y="34632"/>
                </a:lnTo>
                <a:lnTo>
                  <a:pt x="68241" y="28856"/>
                </a:lnTo>
                <a:lnTo>
                  <a:pt x="55329" y="25787"/>
                </a:lnTo>
                <a:lnTo>
                  <a:pt x="42166" y="23278"/>
                </a:lnTo>
                <a:lnTo>
                  <a:pt x="35788" y="21361"/>
                </a:lnTo>
                <a:lnTo>
                  <a:pt x="24233" y="15480"/>
                </a:lnTo>
                <a:lnTo>
                  <a:pt x="13665" y="8415"/>
                </a:lnTo>
                <a:lnTo>
                  <a:pt x="3108" y="164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662084" y="5687984"/>
            <a:ext cx="58839" cy="69456"/>
          </a:xfrm>
          <a:custGeom>
            <a:avLst/>
            <a:gdLst/>
            <a:ahLst/>
            <a:cxnLst/>
            <a:rect l="l" t="t" r="r" b="b"/>
            <a:pathLst>
              <a:path w="58839" h="69456">
                <a:moveTo>
                  <a:pt x="8077" y="33032"/>
                </a:moveTo>
                <a:lnTo>
                  <a:pt x="12484" y="39700"/>
                </a:lnTo>
                <a:lnTo>
                  <a:pt x="15595" y="46799"/>
                </a:lnTo>
                <a:lnTo>
                  <a:pt x="18745" y="54000"/>
                </a:lnTo>
                <a:lnTo>
                  <a:pt x="20777" y="62852"/>
                </a:lnTo>
                <a:lnTo>
                  <a:pt x="24612" y="69456"/>
                </a:lnTo>
                <a:lnTo>
                  <a:pt x="27076" y="66039"/>
                </a:lnTo>
                <a:lnTo>
                  <a:pt x="31140" y="66332"/>
                </a:lnTo>
                <a:lnTo>
                  <a:pt x="34772" y="64744"/>
                </a:lnTo>
                <a:lnTo>
                  <a:pt x="38239" y="63233"/>
                </a:lnTo>
                <a:lnTo>
                  <a:pt x="39954" y="61531"/>
                </a:lnTo>
                <a:lnTo>
                  <a:pt x="42735" y="59677"/>
                </a:lnTo>
                <a:lnTo>
                  <a:pt x="47256" y="56680"/>
                </a:lnTo>
                <a:lnTo>
                  <a:pt x="56883" y="55384"/>
                </a:lnTo>
                <a:lnTo>
                  <a:pt x="58839" y="50596"/>
                </a:lnTo>
                <a:lnTo>
                  <a:pt x="50855" y="40170"/>
                </a:lnTo>
                <a:lnTo>
                  <a:pt x="45215" y="28835"/>
                </a:lnTo>
                <a:lnTo>
                  <a:pt x="40726" y="17020"/>
                </a:lnTo>
                <a:lnTo>
                  <a:pt x="36198" y="5155"/>
                </a:lnTo>
                <a:lnTo>
                  <a:pt x="33870" y="0"/>
                </a:lnTo>
                <a:lnTo>
                  <a:pt x="33274" y="596"/>
                </a:lnTo>
                <a:lnTo>
                  <a:pt x="26847" y="2412"/>
                </a:lnTo>
                <a:lnTo>
                  <a:pt x="18605" y="7988"/>
                </a:lnTo>
                <a:lnTo>
                  <a:pt x="12674" y="11252"/>
                </a:lnTo>
                <a:lnTo>
                  <a:pt x="3225" y="16421"/>
                </a:lnTo>
                <a:lnTo>
                  <a:pt x="0" y="16344"/>
                </a:lnTo>
                <a:lnTo>
                  <a:pt x="4699" y="26034"/>
                </a:lnTo>
                <a:lnTo>
                  <a:pt x="8077" y="330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662084" y="5687984"/>
            <a:ext cx="58839" cy="69456"/>
          </a:xfrm>
          <a:custGeom>
            <a:avLst/>
            <a:gdLst/>
            <a:ahLst/>
            <a:cxnLst/>
            <a:rect l="l" t="t" r="r" b="b"/>
            <a:pathLst>
              <a:path w="58839" h="69456">
                <a:moveTo>
                  <a:pt x="33274" y="596"/>
                </a:moveTo>
                <a:lnTo>
                  <a:pt x="26847" y="2412"/>
                </a:lnTo>
                <a:lnTo>
                  <a:pt x="18605" y="7988"/>
                </a:lnTo>
                <a:lnTo>
                  <a:pt x="12674" y="11252"/>
                </a:lnTo>
                <a:lnTo>
                  <a:pt x="3225" y="16421"/>
                </a:lnTo>
                <a:lnTo>
                  <a:pt x="0" y="16344"/>
                </a:lnTo>
                <a:lnTo>
                  <a:pt x="4699" y="26034"/>
                </a:lnTo>
                <a:lnTo>
                  <a:pt x="8077" y="33032"/>
                </a:lnTo>
                <a:lnTo>
                  <a:pt x="12484" y="39700"/>
                </a:lnTo>
                <a:lnTo>
                  <a:pt x="15595" y="46799"/>
                </a:lnTo>
                <a:lnTo>
                  <a:pt x="18745" y="54000"/>
                </a:lnTo>
                <a:lnTo>
                  <a:pt x="20777" y="62852"/>
                </a:lnTo>
                <a:lnTo>
                  <a:pt x="24612" y="69456"/>
                </a:lnTo>
                <a:lnTo>
                  <a:pt x="27076" y="66039"/>
                </a:lnTo>
                <a:lnTo>
                  <a:pt x="31140" y="66332"/>
                </a:lnTo>
                <a:lnTo>
                  <a:pt x="34772" y="64744"/>
                </a:lnTo>
                <a:lnTo>
                  <a:pt x="38239" y="63233"/>
                </a:lnTo>
                <a:lnTo>
                  <a:pt x="39954" y="61531"/>
                </a:lnTo>
                <a:lnTo>
                  <a:pt x="42735" y="59677"/>
                </a:lnTo>
                <a:lnTo>
                  <a:pt x="47256" y="56680"/>
                </a:lnTo>
                <a:lnTo>
                  <a:pt x="56883" y="55384"/>
                </a:lnTo>
                <a:lnTo>
                  <a:pt x="58839" y="50596"/>
                </a:lnTo>
                <a:lnTo>
                  <a:pt x="50855" y="40170"/>
                </a:lnTo>
                <a:lnTo>
                  <a:pt x="45215" y="28835"/>
                </a:lnTo>
                <a:lnTo>
                  <a:pt x="40726" y="17020"/>
                </a:lnTo>
                <a:lnTo>
                  <a:pt x="36198" y="5155"/>
                </a:lnTo>
                <a:lnTo>
                  <a:pt x="338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546846" y="5606885"/>
            <a:ext cx="53060" cy="59817"/>
          </a:xfrm>
          <a:custGeom>
            <a:avLst/>
            <a:gdLst/>
            <a:ahLst/>
            <a:cxnLst/>
            <a:rect l="l" t="t" r="r" b="b"/>
            <a:pathLst>
              <a:path w="53060" h="59816">
                <a:moveTo>
                  <a:pt x="27216" y="58204"/>
                </a:moveTo>
                <a:lnTo>
                  <a:pt x="23672" y="53238"/>
                </a:lnTo>
                <a:lnTo>
                  <a:pt x="22415" y="50533"/>
                </a:lnTo>
                <a:lnTo>
                  <a:pt x="18681" y="42506"/>
                </a:lnTo>
                <a:lnTo>
                  <a:pt x="22694" y="37833"/>
                </a:lnTo>
                <a:lnTo>
                  <a:pt x="30835" y="35877"/>
                </a:lnTo>
                <a:lnTo>
                  <a:pt x="38658" y="33972"/>
                </a:lnTo>
                <a:lnTo>
                  <a:pt x="41668" y="39204"/>
                </a:lnTo>
                <a:lnTo>
                  <a:pt x="45834" y="44500"/>
                </a:lnTo>
                <a:lnTo>
                  <a:pt x="49923" y="39319"/>
                </a:lnTo>
                <a:lnTo>
                  <a:pt x="47561" y="29006"/>
                </a:lnTo>
                <a:lnTo>
                  <a:pt x="53060" y="24422"/>
                </a:lnTo>
                <a:lnTo>
                  <a:pt x="40043" y="0"/>
                </a:lnTo>
                <a:lnTo>
                  <a:pt x="35699" y="1943"/>
                </a:lnTo>
                <a:lnTo>
                  <a:pt x="27851" y="7429"/>
                </a:lnTo>
                <a:lnTo>
                  <a:pt x="22961" y="8686"/>
                </a:lnTo>
                <a:lnTo>
                  <a:pt x="17500" y="10083"/>
                </a:lnTo>
                <a:lnTo>
                  <a:pt x="13030" y="12598"/>
                </a:lnTo>
                <a:lnTo>
                  <a:pt x="8788" y="16306"/>
                </a:lnTo>
                <a:lnTo>
                  <a:pt x="5575" y="19126"/>
                </a:lnTo>
                <a:lnTo>
                  <a:pt x="2082" y="22618"/>
                </a:lnTo>
                <a:lnTo>
                  <a:pt x="965" y="26835"/>
                </a:lnTo>
                <a:lnTo>
                  <a:pt x="0" y="30480"/>
                </a:lnTo>
                <a:lnTo>
                  <a:pt x="2120" y="32004"/>
                </a:lnTo>
                <a:lnTo>
                  <a:pt x="3606" y="35699"/>
                </a:lnTo>
                <a:lnTo>
                  <a:pt x="5537" y="40538"/>
                </a:lnTo>
                <a:lnTo>
                  <a:pt x="8318" y="45427"/>
                </a:lnTo>
                <a:lnTo>
                  <a:pt x="10896" y="49999"/>
                </a:lnTo>
                <a:lnTo>
                  <a:pt x="12230" y="52387"/>
                </a:lnTo>
                <a:lnTo>
                  <a:pt x="14071" y="56108"/>
                </a:lnTo>
                <a:lnTo>
                  <a:pt x="18122" y="59029"/>
                </a:lnTo>
                <a:lnTo>
                  <a:pt x="20815" y="59817"/>
                </a:lnTo>
                <a:lnTo>
                  <a:pt x="22631" y="59359"/>
                </a:lnTo>
                <a:lnTo>
                  <a:pt x="27216" y="582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546846" y="5606885"/>
            <a:ext cx="53060" cy="59817"/>
          </a:xfrm>
          <a:custGeom>
            <a:avLst/>
            <a:gdLst/>
            <a:ahLst/>
            <a:cxnLst/>
            <a:rect l="l" t="t" r="r" b="b"/>
            <a:pathLst>
              <a:path w="53060" h="59816">
                <a:moveTo>
                  <a:pt x="40043" y="0"/>
                </a:moveTo>
                <a:lnTo>
                  <a:pt x="35699" y="1943"/>
                </a:lnTo>
                <a:lnTo>
                  <a:pt x="27851" y="7429"/>
                </a:lnTo>
                <a:lnTo>
                  <a:pt x="22961" y="8686"/>
                </a:lnTo>
                <a:lnTo>
                  <a:pt x="17500" y="10083"/>
                </a:lnTo>
                <a:lnTo>
                  <a:pt x="13030" y="12598"/>
                </a:lnTo>
                <a:lnTo>
                  <a:pt x="8788" y="16306"/>
                </a:lnTo>
                <a:lnTo>
                  <a:pt x="5575" y="19126"/>
                </a:lnTo>
                <a:lnTo>
                  <a:pt x="2082" y="22618"/>
                </a:lnTo>
                <a:lnTo>
                  <a:pt x="965" y="26835"/>
                </a:lnTo>
                <a:lnTo>
                  <a:pt x="0" y="30480"/>
                </a:lnTo>
                <a:lnTo>
                  <a:pt x="2120" y="32004"/>
                </a:lnTo>
                <a:lnTo>
                  <a:pt x="3606" y="35699"/>
                </a:lnTo>
                <a:lnTo>
                  <a:pt x="5537" y="40538"/>
                </a:lnTo>
                <a:lnTo>
                  <a:pt x="8318" y="45427"/>
                </a:lnTo>
                <a:lnTo>
                  <a:pt x="10896" y="49999"/>
                </a:lnTo>
                <a:lnTo>
                  <a:pt x="12230" y="52387"/>
                </a:lnTo>
                <a:lnTo>
                  <a:pt x="14071" y="56108"/>
                </a:lnTo>
                <a:lnTo>
                  <a:pt x="16395" y="57785"/>
                </a:lnTo>
                <a:lnTo>
                  <a:pt x="18122" y="59029"/>
                </a:lnTo>
                <a:lnTo>
                  <a:pt x="20815" y="59817"/>
                </a:lnTo>
                <a:lnTo>
                  <a:pt x="22631" y="59359"/>
                </a:lnTo>
                <a:lnTo>
                  <a:pt x="27216" y="58204"/>
                </a:lnTo>
                <a:lnTo>
                  <a:pt x="23672" y="53238"/>
                </a:lnTo>
                <a:lnTo>
                  <a:pt x="22415" y="50533"/>
                </a:lnTo>
                <a:lnTo>
                  <a:pt x="18681" y="42506"/>
                </a:lnTo>
                <a:lnTo>
                  <a:pt x="22694" y="37833"/>
                </a:lnTo>
                <a:lnTo>
                  <a:pt x="30835" y="35877"/>
                </a:lnTo>
                <a:lnTo>
                  <a:pt x="38658" y="33972"/>
                </a:lnTo>
                <a:lnTo>
                  <a:pt x="41668" y="39204"/>
                </a:lnTo>
                <a:lnTo>
                  <a:pt x="45834" y="44500"/>
                </a:lnTo>
                <a:lnTo>
                  <a:pt x="49923" y="39319"/>
                </a:lnTo>
                <a:lnTo>
                  <a:pt x="47561" y="29006"/>
                </a:lnTo>
                <a:lnTo>
                  <a:pt x="53060" y="24422"/>
                </a:lnTo>
                <a:lnTo>
                  <a:pt x="4004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552194" y="5637772"/>
            <a:ext cx="3187" cy="10185"/>
          </a:xfrm>
          <a:custGeom>
            <a:avLst/>
            <a:gdLst/>
            <a:ahLst/>
            <a:cxnLst/>
            <a:rect l="l" t="t" r="r" b="b"/>
            <a:pathLst>
              <a:path w="3187" h="10185">
                <a:moveTo>
                  <a:pt x="3187" y="0"/>
                </a:moveTo>
                <a:lnTo>
                  <a:pt x="63" y="4229"/>
                </a:lnTo>
                <a:lnTo>
                  <a:pt x="0" y="6959"/>
                </a:lnTo>
                <a:lnTo>
                  <a:pt x="711" y="10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559317" y="5645938"/>
            <a:ext cx="2882" cy="15087"/>
          </a:xfrm>
          <a:custGeom>
            <a:avLst/>
            <a:gdLst/>
            <a:ahLst/>
            <a:cxnLst/>
            <a:rect l="l" t="t" r="r" b="b"/>
            <a:pathLst>
              <a:path w="2882" h="15087">
                <a:moveTo>
                  <a:pt x="2882" y="0"/>
                </a:moveTo>
                <a:lnTo>
                  <a:pt x="1028" y="1854"/>
                </a:lnTo>
                <a:lnTo>
                  <a:pt x="469" y="3505"/>
                </a:lnTo>
                <a:lnTo>
                  <a:pt x="266" y="6337"/>
                </a:lnTo>
                <a:lnTo>
                  <a:pt x="0" y="10045"/>
                </a:lnTo>
                <a:lnTo>
                  <a:pt x="355" y="11506"/>
                </a:lnTo>
                <a:lnTo>
                  <a:pt x="800" y="15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798180" y="5266424"/>
            <a:ext cx="8559" cy="20535"/>
          </a:xfrm>
          <a:custGeom>
            <a:avLst/>
            <a:gdLst/>
            <a:ahLst/>
            <a:cxnLst/>
            <a:rect l="l" t="t" r="r" b="b"/>
            <a:pathLst>
              <a:path w="8559" h="20535">
                <a:moveTo>
                  <a:pt x="8559" y="0"/>
                </a:moveTo>
                <a:lnTo>
                  <a:pt x="5143" y="3873"/>
                </a:lnTo>
                <a:lnTo>
                  <a:pt x="609" y="15341"/>
                </a:lnTo>
                <a:lnTo>
                  <a:pt x="0" y="205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691042" y="5237962"/>
            <a:ext cx="32682" cy="63142"/>
          </a:xfrm>
          <a:custGeom>
            <a:avLst/>
            <a:gdLst/>
            <a:ahLst/>
            <a:cxnLst/>
            <a:rect l="l" t="t" r="r" b="b"/>
            <a:pathLst>
              <a:path w="32682" h="63142">
                <a:moveTo>
                  <a:pt x="0" y="0"/>
                </a:moveTo>
                <a:lnTo>
                  <a:pt x="4356" y="1142"/>
                </a:lnTo>
                <a:lnTo>
                  <a:pt x="12776" y="76"/>
                </a:lnTo>
                <a:lnTo>
                  <a:pt x="15151" y="5257"/>
                </a:lnTo>
                <a:lnTo>
                  <a:pt x="17398" y="10147"/>
                </a:lnTo>
                <a:lnTo>
                  <a:pt x="11468" y="20624"/>
                </a:lnTo>
                <a:lnTo>
                  <a:pt x="10020" y="25488"/>
                </a:lnTo>
                <a:lnTo>
                  <a:pt x="8305" y="31216"/>
                </a:lnTo>
                <a:lnTo>
                  <a:pt x="6616" y="37109"/>
                </a:lnTo>
                <a:lnTo>
                  <a:pt x="5549" y="43281"/>
                </a:lnTo>
                <a:lnTo>
                  <a:pt x="4648" y="48463"/>
                </a:lnTo>
                <a:lnTo>
                  <a:pt x="2298" y="55206"/>
                </a:lnTo>
                <a:lnTo>
                  <a:pt x="2946" y="60312"/>
                </a:lnTo>
                <a:lnTo>
                  <a:pt x="12016" y="63142"/>
                </a:lnTo>
                <a:lnTo>
                  <a:pt x="25244" y="62522"/>
                </a:lnTo>
                <a:lnTo>
                  <a:pt x="32682" y="55849"/>
                </a:lnTo>
                <a:lnTo>
                  <a:pt x="32486" y="52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708149" y="5318290"/>
            <a:ext cx="18796" cy="7150"/>
          </a:xfrm>
          <a:custGeom>
            <a:avLst/>
            <a:gdLst/>
            <a:ahLst/>
            <a:cxnLst/>
            <a:rect l="l" t="t" r="r" b="b"/>
            <a:pathLst>
              <a:path w="18796" h="7150">
                <a:moveTo>
                  <a:pt x="0" y="0"/>
                </a:moveTo>
                <a:lnTo>
                  <a:pt x="6692" y="4254"/>
                </a:lnTo>
                <a:lnTo>
                  <a:pt x="10998" y="7150"/>
                </a:lnTo>
                <a:lnTo>
                  <a:pt x="18795" y="22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725815" y="5243021"/>
            <a:ext cx="25069" cy="1761"/>
          </a:xfrm>
          <a:custGeom>
            <a:avLst/>
            <a:gdLst/>
            <a:ahLst/>
            <a:cxnLst/>
            <a:rect l="l" t="t" r="r" b="b"/>
            <a:pathLst>
              <a:path w="25069" h="1761">
                <a:moveTo>
                  <a:pt x="0" y="618"/>
                </a:moveTo>
                <a:lnTo>
                  <a:pt x="12538" y="0"/>
                </a:lnTo>
                <a:lnTo>
                  <a:pt x="24660" y="1584"/>
                </a:lnTo>
                <a:lnTo>
                  <a:pt x="25069" y="1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729802" y="5257812"/>
            <a:ext cx="19380" cy="1790"/>
          </a:xfrm>
          <a:custGeom>
            <a:avLst/>
            <a:gdLst/>
            <a:ahLst/>
            <a:cxnLst/>
            <a:rect l="l" t="t" r="r" b="b"/>
            <a:pathLst>
              <a:path w="19380" h="1790">
                <a:moveTo>
                  <a:pt x="0" y="647"/>
                </a:moveTo>
                <a:lnTo>
                  <a:pt x="6477" y="647"/>
                </a:lnTo>
                <a:lnTo>
                  <a:pt x="13347" y="0"/>
                </a:lnTo>
                <a:lnTo>
                  <a:pt x="19380" y="17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734196" y="5261306"/>
            <a:ext cx="9474" cy="8127"/>
          </a:xfrm>
          <a:custGeom>
            <a:avLst/>
            <a:gdLst/>
            <a:ahLst/>
            <a:cxnLst/>
            <a:rect l="l" t="t" r="r" b="b"/>
            <a:pathLst>
              <a:path w="9474" h="8127">
                <a:moveTo>
                  <a:pt x="1866" y="571"/>
                </a:moveTo>
                <a:lnTo>
                  <a:pt x="0" y="8128"/>
                </a:lnTo>
                <a:lnTo>
                  <a:pt x="9474" y="7797"/>
                </a:lnTo>
                <a:lnTo>
                  <a:pt x="87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685925" y="5248897"/>
            <a:ext cx="10261" cy="4432"/>
          </a:xfrm>
          <a:custGeom>
            <a:avLst/>
            <a:gdLst/>
            <a:ahLst/>
            <a:cxnLst/>
            <a:rect l="l" t="t" r="r" b="b"/>
            <a:pathLst>
              <a:path w="10261" h="4432">
                <a:moveTo>
                  <a:pt x="10261" y="4432"/>
                </a:moveTo>
                <a:lnTo>
                  <a:pt x="7429" y="1892"/>
                </a:lnTo>
                <a:lnTo>
                  <a:pt x="3873" y="0"/>
                </a:lnTo>
                <a:lnTo>
                  <a:pt x="0" y="4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688210" y="5253329"/>
            <a:ext cx="3416" cy="6400"/>
          </a:xfrm>
          <a:custGeom>
            <a:avLst/>
            <a:gdLst/>
            <a:ahLst/>
            <a:cxnLst/>
            <a:rect l="l" t="t" r="r" b="b"/>
            <a:pathLst>
              <a:path w="3416" h="6400">
                <a:moveTo>
                  <a:pt x="3416" y="0"/>
                </a:moveTo>
                <a:lnTo>
                  <a:pt x="2997" y="2324"/>
                </a:lnTo>
                <a:lnTo>
                  <a:pt x="1854" y="3594"/>
                </a:lnTo>
                <a:lnTo>
                  <a:pt x="1600" y="6210"/>
                </a:lnTo>
                <a:lnTo>
                  <a:pt x="177" y="6400"/>
                </a:lnTo>
                <a:lnTo>
                  <a:pt x="444" y="5600"/>
                </a:lnTo>
                <a:lnTo>
                  <a:pt x="0" y="45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732292" y="5119053"/>
            <a:ext cx="87947" cy="48031"/>
          </a:xfrm>
          <a:custGeom>
            <a:avLst/>
            <a:gdLst/>
            <a:ahLst/>
            <a:cxnLst/>
            <a:rect l="l" t="t" r="r" b="b"/>
            <a:pathLst>
              <a:path w="87947" h="48031">
                <a:moveTo>
                  <a:pt x="87947" y="6756"/>
                </a:moveTo>
                <a:lnTo>
                  <a:pt x="75614" y="2904"/>
                </a:lnTo>
                <a:lnTo>
                  <a:pt x="62941" y="677"/>
                </a:lnTo>
                <a:lnTo>
                  <a:pt x="51104" y="0"/>
                </a:lnTo>
                <a:lnTo>
                  <a:pt x="37549" y="2588"/>
                </a:lnTo>
                <a:lnTo>
                  <a:pt x="26889" y="7859"/>
                </a:lnTo>
                <a:lnTo>
                  <a:pt x="25323" y="8597"/>
                </a:lnTo>
                <a:lnTo>
                  <a:pt x="20154" y="10934"/>
                </a:lnTo>
                <a:lnTo>
                  <a:pt x="15786" y="15989"/>
                </a:lnTo>
                <a:lnTo>
                  <a:pt x="11823" y="19951"/>
                </a:lnTo>
                <a:lnTo>
                  <a:pt x="10490" y="21285"/>
                </a:lnTo>
                <a:lnTo>
                  <a:pt x="9690" y="23710"/>
                </a:lnTo>
                <a:lnTo>
                  <a:pt x="8686" y="25171"/>
                </a:lnTo>
                <a:lnTo>
                  <a:pt x="7175" y="27355"/>
                </a:lnTo>
                <a:lnTo>
                  <a:pt x="4470" y="31673"/>
                </a:lnTo>
                <a:lnTo>
                  <a:pt x="3340" y="33985"/>
                </a:lnTo>
                <a:lnTo>
                  <a:pt x="977" y="38849"/>
                </a:lnTo>
                <a:lnTo>
                  <a:pt x="1168" y="42926"/>
                </a:lnTo>
                <a:lnTo>
                  <a:pt x="0" y="480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695906" y="5113529"/>
            <a:ext cx="42976" cy="53111"/>
          </a:xfrm>
          <a:custGeom>
            <a:avLst/>
            <a:gdLst/>
            <a:ahLst/>
            <a:cxnLst/>
            <a:rect l="l" t="t" r="r" b="b"/>
            <a:pathLst>
              <a:path w="42976" h="53111">
                <a:moveTo>
                  <a:pt x="42976" y="0"/>
                </a:moveTo>
                <a:lnTo>
                  <a:pt x="37287" y="1536"/>
                </a:lnTo>
                <a:lnTo>
                  <a:pt x="29095" y="6146"/>
                </a:lnTo>
                <a:lnTo>
                  <a:pt x="24612" y="9829"/>
                </a:lnTo>
                <a:lnTo>
                  <a:pt x="19900" y="13728"/>
                </a:lnTo>
                <a:lnTo>
                  <a:pt x="11417" y="20078"/>
                </a:lnTo>
                <a:lnTo>
                  <a:pt x="8915" y="25171"/>
                </a:lnTo>
                <a:lnTo>
                  <a:pt x="4148" y="36989"/>
                </a:lnTo>
                <a:lnTo>
                  <a:pt x="991" y="48923"/>
                </a:lnTo>
                <a:lnTo>
                  <a:pt x="0" y="53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622516" y="4130395"/>
            <a:ext cx="124269" cy="124282"/>
          </a:xfrm>
          <a:custGeom>
            <a:avLst/>
            <a:gdLst/>
            <a:ahLst/>
            <a:cxnLst/>
            <a:rect l="l" t="t" r="r" b="b"/>
            <a:pathLst>
              <a:path w="124269" h="124282">
                <a:moveTo>
                  <a:pt x="124269" y="62141"/>
                </a:moveTo>
                <a:lnTo>
                  <a:pt x="122845" y="48851"/>
                </a:lnTo>
                <a:lnTo>
                  <a:pt x="118302" y="35534"/>
                </a:lnTo>
                <a:lnTo>
                  <a:pt x="111014" y="23772"/>
                </a:lnTo>
                <a:lnTo>
                  <a:pt x="101367" y="13951"/>
                </a:lnTo>
                <a:lnTo>
                  <a:pt x="89746" y="6458"/>
                </a:lnTo>
                <a:lnTo>
                  <a:pt x="76538" y="1678"/>
                </a:lnTo>
                <a:lnTo>
                  <a:pt x="62128" y="0"/>
                </a:lnTo>
                <a:lnTo>
                  <a:pt x="48848" y="1422"/>
                </a:lnTo>
                <a:lnTo>
                  <a:pt x="35530" y="5966"/>
                </a:lnTo>
                <a:lnTo>
                  <a:pt x="23769" y="13255"/>
                </a:lnTo>
                <a:lnTo>
                  <a:pt x="13949" y="22904"/>
                </a:lnTo>
                <a:lnTo>
                  <a:pt x="6456" y="34525"/>
                </a:lnTo>
                <a:lnTo>
                  <a:pt x="1678" y="47733"/>
                </a:lnTo>
                <a:lnTo>
                  <a:pt x="0" y="62141"/>
                </a:lnTo>
                <a:lnTo>
                  <a:pt x="1422" y="75421"/>
                </a:lnTo>
                <a:lnTo>
                  <a:pt x="5963" y="88740"/>
                </a:lnTo>
                <a:lnTo>
                  <a:pt x="13250" y="100505"/>
                </a:lnTo>
                <a:lnTo>
                  <a:pt x="22896" y="110327"/>
                </a:lnTo>
                <a:lnTo>
                  <a:pt x="34515" y="117822"/>
                </a:lnTo>
                <a:lnTo>
                  <a:pt x="47721" y="122602"/>
                </a:lnTo>
                <a:lnTo>
                  <a:pt x="62128" y="124282"/>
                </a:lnTo>
                <a:lnTo>
                  <a:pt x="75421" y="122857"/>
                </a:lnTo>
                <a:lnTo>
                  <a:pt x="88740" y="118312"/>
                </a:lnTo>
                <a:lnTo>
                  <a:pt x="100502" y="111022"/>
                </a:lnTo>
                <a:lnTo>
                  <a:pt x="110321" y="101374"/>
                </a:lnTo>
                <a:lnTo>
                  <a:pt x="117813" y="89753"/>
                </a:lnTo>
                <a:lnTo>
                  <a:pt x="122591" y="76547"/>
                </a:lnTo>
                <a:lnTo>
                  <a:pt x="124269" y="621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622516" y="4130395"/>
            <a:ext cx="124269" cy="124282"/>
          </a:xfrm>
          <a:custGeom>
            <a:avLst/>
            <a:gdLst/>
            <a:ahLst/>
            <a:cxnLst/>
            <a:rect l="l" t="t" r="r" b="b"/>
            <a:pathLst>
              <a:path w="124269" h="124282">
                <a:moveTo>
                  <a:pt x="124269" y="62141"/>
                </a:moveTo>
                <a:lnTo>
                  <a:pt x="122591" y="76547"/>
                </a:lnTo>
                <a:lnTo>
                  <a:pt x="117813" y="89753"/>
                </a:lnTo>
                <a:lnTo>
                  <a:pt x="110321" y="101374"/>
                </a:lnTo>
                <a:lnTo>
                  <a:pt x="100502" y="111022"/>
                </a:lnTo>
                <a:lnTo>
                  <a:pt x="88740" y="118312"/>
                </a:lnTo>
                <a:lnTo>
                  <a:pt x="75421" y="122857"/>
                </a:lnTo>
                <a:lnTo>
                  <a:pt x="62128" y="124282"/>
                </a:lnTo>
                <a:lnTo>
                  <a:pt x="47721" y="122602"/>
                </a:lnTo>
                <a:lnTo>
                  <a:pt x="34515" y="117822"/>
                </a:lnTo>
                <a:lnTo>
                  <a:pt x="22896" y="110327"/>
                </a:lnTo>
                <a:lnTo>
                  <a:pt x="13250" y="100505"/>
                </a:lnTo>
                <a:lnTo>
                  <a:pt x="5963" y="88740"/>
                </a:lnTo>
                <a:lnTo>
                  <a:pt x="1422" y="75421"/>
                </a:lnTo>
                <a:lnTo>
                  <a:pt x="0" y="62141"/>
                </a:lnTo>
                <a:lnTo>
                  <a:pt x="1678" y="47733"/>
                </a:lnTo>
                <a:lnTo>
                  <a:pt x="6456" y="34525"/>
                </a:lnTo>
                <a:lnTo>
                  <a:pt x="13949" y="22904"/>
                </a:lnTo>
                <a:lnTo>
                  <a:pt x="23769" y="13255"/>
                </a:lnTo>
                <a:lnTo>
                  <a:pt x="35530" y="5966"/>
                </a:lnTo>
                <a:lnTo>
                  <a:pt x="48848" y="1422"/>
                </a:lnTo>
                <a:lnTo>
                  <a:pt x="62128" y="0"/>
                </a:lnTo>
                <a:lnTo>
                  <a:pt x="76538" y="1678"/>
                </a:lnTo>
                <a:lnTo>
                  <a:pt x="89746" y="6458"/>
                </a:lnTo>
                <a:lnTo>
                  <a:pt x="101367" y="13951"/>
                </a:lnTo>
                <a:lnTo>
                  <a:pt x="111014" y="23772"/>
                </a:lnTo>
                <a:lnTo>
                  <a:pt x="118302" y="35534"/>
                </a:lnTo>
                <a:lnTo>
                  <a:pt x="122845" y="48851"/>
                </a:lnTo>
                <a:lnTo>
                  <a:pt x="124269" y="621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604512" y="4118358"/>
            <a:ext cx="124282" cy="124282"/>
          </a:xfrm>
          <a:custGeom>
            <a:avLst/>
            <a:gdLst/>
            <a:ahLst/>
            <a:cxnLst/>
            <a:rect l="l" t="t" r="r" b="b"/>
            <a:pathLst>
              <a:path w="124282" h="124282">
                <a:moveTo>
                  <a:pt x="124282" y="62141"/>
                </a:moveTo>
                <a:lnTo>
                  <a:pt x="122857" y="48851"/>
                </a:lnTo>
                <a:lnTo>
                  <a:pt x="118312" y="35534"/>
                </a:lnTo>
                <a:lnTo>
                  <a:pt x="111022" y="23772"/>
                </a:lnTo>
                <a:lnTo>
                  <a:pt x="101374" y="13951"/>
                </a:lnTo>
                <a:lnTo>
                  <a:pt x="89753" y="6458"/>
                </a:lnTo>
                <a:lnTo>
                  <a:pt x="76547" y="1678"/>
                </a:lnTo>
                <a:lnTo>
                  <a:pt x="62141" y="0"/>
                </a:lnTo>
                <a:lnTo>
                  <a:pt x="48848" y="1424"/>
                </a:lnTo>
                <a:lnTo>
                  <a:pt x="35529" y="5969"/>
                </a:lnTo>
                <a:lnTo>
                  <a:pt x="23767" y="13259"/>
                </a:lnTo>
                <a:lnTo>
                  <a:pt x="13947" y="22907"/>
                </a:lnTo>
                <a:lnTo>
                  <a:pt x="6456" y="34528"/>
                </a:lnTo>
                <a:lnTo>
                  <a:pt x="1678" y="47734"/>
                </a:lnTo>
                <a:lnTo>
                  <a:pt x="0" y="62141"/>
                </a:lnTo>
                <a:lnTo>
                  <a:pt x="1424" y="75430"/>
                </a:lnTo>
                <a:lnTo>
                  <a:pt x="5967" y="88747"/>
                </a:lnTo>
                <a:lnTo>
                  <a:pt x="13255" y="100509"/>
                </a:lnTo>
                <a:lnTo>
                  <a:pt x="22902" y="110330"/>
                </a:lnTo>
                <a:lnTo>
                  <a:pt x="34522" y="117823"/>
                </a:lnTo>
                <a:lnTo>
                  <a:pt x="47730" y="122603"/>
                </a:lnTo>
                <a:lnTo>
                  <a:pt x="62141" y="124282"/>
                </a:lnTo>
                <a:lnTo>
                  <a:pt x="75430" y="122857"/>
                </a:lnTo>
                <a:lnTo>
                  <a:pt x="88747" y="118312"/>
                </a:lnTo>
                <a:lnTo>
                  <a:pt x="100509" y="111022"/>
                </a:lnTo>
                <a:lnTo>
                  <a:pt x="110330" y="101374"/>
                </a:lnTo>
                <a:lnTo>
                  <a:pt x="117823" y="89753"/>
                </a:lnTo>
                <a:lnTo>
                  <a:pt x="122603" y="76547"/>
                </a:lnTo>
                <a:lnTo>
                  <a:pt x="124282" y="621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604512" y="4118358"/>
            <a:ext cx="124282" cy="124282"/>
          </a:xfrm>
          <a:custGeom>
            <a:avLst/>
            <a:gdLst/>
            <a:ahLst/>
            <a:cxnLst/>
            <a:rect l="l" t="t" r="r" b="b"/>
            <a:pathLst>
              <a:path w="124282" h="124282">
                <a:moveTo>
                  <a:pt x="124282" y="62141"/>
                </a:moveTo>
                <a:lnTo>
                  <a:pt x="122603" y="76547"/>
                </a:lnTo>
                <a:lnTo>
                  <a:pt x="117823" y="89753"/>
                </a:lnTo>
                <a:lnTo>
                  <a:pt x="110330" y="101374"/>
                </a:lnTo>
                <a:lnTo>
                  <a:pt x="100509" y="111022"/>
                </a:lnTo>
                <a:lnTo>
                  <a:pt x="88747" y="118312"/>
                </a:lnTo>
                <a:lnTo>
                  <a:pt x="75430" y="122857"/>
                </a:lnTo>
                <a:lnTo>
                  <a:pt x="62141" y="124282"/>
                </a:lnTo>
                <a:lnTo>
                  <a:pt x="47730" y="122603"/>
                </a:lnTo>
                <a:lnTo>
                  <a:pt x="34522" y="117823"/>
                </a:lnTo>
                <a:lnTo>
                  <a:pt x="22902" y="110330"/>
                </a:lnTo>
                <a:lnTo>
                  <a:pt x="13255" y="100509"/>
                </a:lnTo>
                <a:lnTo>
                  <a:pt x="5967" y="88747"/>
                </a:lnTo>
                <a:lnTo>
                  <a:pt x="1424" y="75430"/>
                </a:lnTo>
                <a:lnTo>
                  <a:pt x="0" y="62141"/>
                </a:lnTo>
                <a:lnTo>
                  <a:pt x="1678" y="47734"/>
                </a:lnTo>
                <a:lnTo>
                  <a:pt x="6456" y="34528"/>
                </a:lnTo>
                <a:lnTo>
                  <a:pt x="13947" y="22907"/>
                </a:lnTo>
                <a:lnTo>
                  <a:pt x="23767" y="13259"/>
                </a:lnTo>
                <a:lnTo>
                  <a:pt x="35529" y="5969"/>
                </a:lnTo>
                <a:lnTo>
                  <a:pt x="48848" y="1424"/>
                </a:lnTo>
                <a:lnTo>
                  <a:pt x="62141" y="0"/>
                </a:lnTo>
                <a:lnTo>
                  <a:pt x="76547" y="1678"/>
                </a:lnTo>
                <a:lnTo>
                  <a:pt x="89753" y="6458"/>
                </a:lnTo>
                <a:lnTo>
                  <a:pt x="101374" y="13951"/>
                </a:lnTo>
                <a:lnTo>
                  <a:pt x="111022" y="23772"/>
                </a:lnTo>
                <a:lnTo>
                  <a:pt x="118312" y="35534"/>
                </a:lnTo>
                <a:lnTo>
                  <a:pt x="122857" y="48851"/>
                </a:lnTo>
                <a:lnTo>
                  <a:pt x="124282" y="621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601702" y="4257890"/>
            <a:ext cx="148297" cy="14071"/>
          </a:xfrm>
          <a:custGeom>
            <a:avLst/>
            <a:gdLst/>
            <a:ahLst/>
            <a:cxnLst/>
            <a:rect l="l" t="t" r="r" b="b"/>
            <a:pathLst>
              <a:path w="148297" h="14071">
                <a:moveTo>
                  <a:pt x="15278" y="14071"/>
                </a:moveTo>
                <a:lnTo>
                  <a:pt x="148297" y="14071"/>
                </a:lnTo>
                <a:lnTo>
                  <a:pt x="127673" y="0"/>
                </a:lnTo>
                <a:lnTo>
                  <a:pt x="0" y="0"/>
                </a:lnTo>
                <a:lnTo>
                  <a:pt x="15278" y="14071"/>
                </a:lnTo>
                <a:close/>
              </a:path>
            </a:pathLst>
          </a:custGeom>
          <a:solidFill>
            <a:srgbClr val="AE8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601702" y="4257890"/>
            <a:ext cx="148297" cy="14071"/>
          </a:xfrm>
          <a:custGeom>
            <a:avLst/>
            <a:gdLst/>
            <a:ahLst/>
            <a:cxnLst/>
            <a:rect l="l" t="t" r="r" b="b"/>
            <a:pathLst>
              <a:path w="148297" h="14071">
                <a:moveTo>
                  <a:pt x="15278" y="14071"/>
                </a:moveTo>
                <a:lnTo>
                  <a:pt x="148297" y="14071"/>
                </a:lnTo>
                <a:lnTo>
                  <a:pt x="127673" y="0"/>
                </a:lnTo>
                <a:lnTo>
                  <a:pt x="0" y="0"/>
                </a:lnTo>
                <a:lnTo>
                  <a:pt x="15278" y="140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610557" y="4262026"/>
            <a:ext cx="113296" cy="97116"/>
          </a:xfrm>
          <a:custGeom>
            <a:avLst/>
            <a:gdLst/>
            <a:ahLst/>
            <a:cxnLst/>
            <a:rect l="l" t="t" r="r" b="b"/>
            <a:pathLst>
              <a:path w="113296" h="97116">
                <a:moveTo>
                  <a:pt x="90817" y="97116"/>
                </a:moveTo>
                <a:lnTo>
                  <a:pt x="113296" y="0"/>
                </a:lnTo>
                <a:lnTo>
                  <a:pt x="0" y="0"/>
                </a:lnTo>
                <a:lnTo>
                  <a:pt x="21564" y="97116"/>
                </a:lnTo>
                <a:lnTo>
                  <a:pt x="90817" y="971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610557" y="4262026"/>
            <a:ext cx="113296" cy="97116"/>
          </a:xfrm>
          <a:custGeom>
            <a:avLst/>
            <a:gdLst/>
            <a:ahLst/>
            <a:cxnLst/>
            <a:rect l="l" t="t" r="r" b="b"/>
            <a:pathLst>
              <a:path w="113296" h="97116">
                <a:moveTo>
                  <a:pt x="90817" y="97116"/>
                </a:moveTo>
                <a:lnTo>
                  <a:pt x="21564" y="97116"/>
                </a:lnTo>
                <a:lnTo>
                  <a:pt x="0" y="0"/>
                </a:lnTo>
                <a:lnTo>
                  <a:pt x="113296" y="0"/>
                </a:lnTo>
                <a:lnTo>
                  <a:pt x="90817" y="971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701379" y="4262029"/>
            <a:ext cx="37757" cy="107010"/>
          </a:xfrm>
          <a:custGeom>
            <a:avLst/>
            <a:gdLst/>
            <a:ahLst/>
            <a:cxnLst/>
            <a:rect l="l" t="t" r="r" b="b"/>
            <a:pathLst>
              <a:path w="37757" h="107010">
                <a:moveTo>
                  <a:pt x="37757" y="9893"/>
                </a:moveTo>
                <a:lnTo>
                  <a:pt x="22479" y="0"/>
                </a:lnTo>
                <a:lnTo>
                  <a:pt x="0" y="97116"/>
                </a:lnTo>
                <a:lnTo>
                  <a:pt x="15278" y="107010"/>
                </a:lnTo>
                <a:lnTo>
                  <a:pt x="37757" y="98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701379" y="4262029"/>
            <a:ext cx="37757" cy="107010"/>
          </a:xfrm>
          <a:custGeom>
            <a:avLst/>
            <a:gdLst/>
            <a:ahLst/>
            <a:cxnLst/>
            <a:rect l="l" t="t" r="r" b="b"/>
            <a:pathLst>
              <a:path w="37757" h="107010">
                <a:moveTo>
                  <a:pt x="37757" y="9893"/>
                </a:moveTo>
                <a:lnTo>
                  <a:pt x="22479" y="0"/>
                </a:lnTo>
                <a:lnTo>
                  <a:pt x="0" y="97116"/>
                </a:lnTo>
                <a:lnTo>
                  <a:pt x="15278" y="107010"/>
                </a:lnTo>
                <a:lnTo>
                  <a:pt x="37757" y="9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632136" y="4359141"/>
            <a:ext cx="84518" cy="9893"/>
          </a:xfrm>
          <a:custGeom>
            <a:avLst/>
            <a:gdLst/>
            <a:ahLst/>
            <a:cxnLst/>
            <a:rect l="l" t="t" r="r" b="b"/>
            <a:pathLst>
              <a:path w="84518" h="9893">
                <a:moveTo>
                  <a:pt x="15278" y="9893"/>
                </a:moveTo>
                <a:lnTo>
                  <a:pt x="84518" y="9893"/>
                </a:lnTo>
                <a:lnTo>
                  <a:pt x="69240" y="0"/>
                </a:lnTo>
                <a:lnTo>
                  <a:pt x="0" y="0"/>
                </a:lnTo>
                <a:lnTo>
                  <a:pt x="15278" y="98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632136" y="4359141"/>
            <a:ext cx="84518" cy="9893"/>
          </a:xfrm>
          <a:custGeom>
            <a:avLst/>
            <a:gdLst/>
            <a:ahLst/>
            <a:cxnLst/>
            <a:rect l="l" t="t" r="r" b="b"/>
            <a:pathLst>
              <a:path w="84518" h="9893">
                <a:moveTo>
                  <a:pt x="15278" y="9893"/>
                </a:moveTo>
                <a:lnTo>
                  <a:pt x="84518" y="9893"/>
                </a:lnTo>
                <a:lnTo>
                  <a:pt x="69240" y="0"/>
                </a:lnTo>
                <a:lnTo>
                  <a:pt x="0" y="0"/>
                </a:lnTo>
                <a:lnTo>
                  <a:pt x="15278" y="9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666124" y="4262031"/>
            <a:ext cx="0" cy="97116"/>
          </a:xfrm>
          <a:custGeom>
            <a:avLst/>
            <a:gdLst/>
            <a:ahLst/>
            <a:cxnLst/>
            <a:rect l="l" t="t" r="r" b="b"/>
            <a:pathLst>
              <a:path h="97116">
                <a:moveTo>
                  <a:pt x="0" y="0"/>
                </a:moveTo>
                <a:lnTo>
                  <a:pt x="0" y="97116"/>
                </a:lnTo>
              </a:path>
            </a:pathLst>
          </a:custGeom>
          <a:ln w="56032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638743" y="4262031"/>
            <a:ext cx="54762" cy="97116"/>
          </a:xfrm>
          <a:custGeom>
            <a:avLst/>
            <a:gdLst/>
            <a:ahLst/>
            <a:cxnLst/>
            <a:rect l="l" t="t" r="r" b="b"/>
            <a:pathLst>
              <a:path w="54762" h="97116">
                <a:moveTo>
                  <a:pt x="0" y="0"/>
                </a:moveTo>
                <a:lnTo>
                  <a:pt x="54762" y="0"/>
                </a:lnTo>
                <a:lnTo>
                  <a:pt x="54762" y="97116"/>
                </a:lnTo>
                <a:lnTo>
                  <a:pt x="0" y="9711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588080" y="4143687"/>
            <a:ext cx="154978" cy="114198"/>
          </a:xfrm>
          <a:custGeom>
            <a:avLst/>
            <a:gdLst/>
            <a:ahLst/>
            <a:cxnLst/>
            <a:rect l="l" t="t" r="r" b="b"/>
            <a:pathLst>
              <a:path w="154978" h="114198">
                <a:moveTo>
                  <a:pt x="107391" y="0"/>
                </a:moveTo>
                <a:lnTo>
                  <a:pt x="40500" y="0"/>
                </a:lnTo>
                <a:lnTo>
                  <a:pt x="0" y="21234"/>
                </a:lnTo>
                <a:lnTo>
                  <a:pt x="13614" y="114198"/>
                </a:lnTo>
                <a:lnTo>
                  <a:pt x="141300" y="114198"/>
                </a:lnTo>
                <a:lnTo>
                  <a:pt x="141971" y="109585"/>
                </a:lnTo>
                <a:lnTo>
                  <a:pt x="143728" y="97562"/>
                </a:lnTo>
                <a:lnTo>
                  <a:pt x="146173" y="80854"/>
                </a:lnTo>
                <a:lnTo>
                  <a:pt x="148905" y="62185"/>
                </a:lnTo>
                <a:lnTo>
                  <a:pt x="151527" y="44279"/>
                </a:lnTo>
                <a:lnTo>
                  <a:pt x="153638" y="29860"/>
                </a:lnTo>
                <a:lnTo>
                  <a:pt x="154840" y="21654"/>
                </a:lnTo>
                <a:lnTo>
                  <a:pt x="154978" y="20713"/>
                </a:lnTo>
                <a:lnTo>
                  <a:pt x="10739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588080" y="4143687"/>
            <a:ext cx="154978" cy="114198"/>
          </a:xfrm>
          <a:custGeom>
            <a:avLst/>
            <a:gdLst/>
            <a:ahLst/>
            <a:cxnLst/>
            <a:rect l="l" t="t" r="r" b="b"/>
            <a:pathLst>
              <a:path w="154978" h="114198">
                <a:moveTo>
                  <a:pt x="154978" y="20713"/>
                </a:moveTo>
                <a:lnTo>
                  <a:pt x="107391" y="0"/>
                </a:lnTo>
                <a:lnTo>
                  <a:pt x="40500" y="0"/>
                </a:lnTo>
                <a:lnTo>
                  <a:pt x="0" y="21234"/>
                </a:lnTo>
                <a:lnTo>
                  <a:pt x="13614" y="114198"/>
                </a:lnTo>
                <a:lnTo>
                  <a:pt x="141300" y="114198"/>
                </a:lnTo>
                <a:lnTo>
                  <a:pt x="141971" y="109585"/>
                </a:lnTo>
                <a:lnTo>
                  <a:pt x="143728" y="97562"/>
                </a:lnTo>
                <a:lnTo>
                  <a:pt x="146173" y="80854"/>
                </a:lnTo>
                <a:lnTo>
                  <a:pt x="148905" y="62185"/>
                </a:lnTo>
                <a:lnTo>
                  <a:pt x="151527" y="44279"/>
                </a:lnTo>
                <a:lnTo>
                  <a:pt x="153638" y="29860"/>
                </a:lnTo>
                <a:lnTo>
                  <a:pt x="154840" y="21654"/>
                </a:lnTo>
                <a:lnTo>
                  <a:pt x="154978" y="207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729385" y="4164396"/>
            <a:ext cx="33909" cy="107568"/>
          </a:xfrm>
          <a:custGeom>
            <a:avLst/>
            <a:gdLst/>
            <a:ahLst/>
            <a:cxnLst/>
            <a:rect l="l" t="t" r="r" b="b"/>
            <a:pathLst>
              <a:path w="33909" h="107569">
                <a:moveTo>
                  <a:pt x="33909" y="16751"/>
                </a:moveTo>
                <a:lnTo>
                  <a:pt x="13677" y="0"/>
                </a:lnTo>
                <a:lnTo>
                  <a:pt x="0" y="93497"/>
                </a:lnTo>
                <a:lnTo>
                  <a:pt x="20612" y="107569"/>
                </a:lnTo>
                <a:lnTo>
                  <a:pt x="33909" y="167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729385" y="4164396"/>
            <a:ext cx="33909" cy="107568"/>
          </a:xfrm>
          <a:custGeom>
            <a:avLst/>
            <a:gdLst/>
            <a:ahLst/>
            <a:cxnLst/>
            <a:rect l="l" t="t" r="r" b="b"/>
            <a:pathLst>
              <a:path w="33909" h="107569">
                <a:moveTo>
                  <a:pt x="33909" y="16751"/>
                </a:moveTo>
                <a:lnTo>
                  <a:pt x="13677" y="0"/>
                </a:lnTo>
                <a:lnTo>
                  <a:pt x="0" y="93497"/>
                </a:lnTo>
                <a:lnTo>
                  <a:pt x="20612" y="107569"/>
                </a:lnTo>
                <a:lnTo>
                  <a:pt x="33909" y="167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641861" y="4160333"/>
            <a:ext cx="40335" cy="40335"/>
          </a:xfrm>
          <a:custGeom>
            <a:avLst/>
            <a:gdLst/>
            <a:ahLst/>
            <a:cxnLst/>
            <a:rect l="l" t="t" r="r" b="b"/>
            <a:pathLst>
              <a:path w="40335" h="40335">
                <a:moveTo>
                  <a:pt x="40335" y="20167"/>
                </a:moveTo>
                <a:lnTo>
                  <a:pt x="40019" y="16595"/>
                </a:lnTo>
                <a:lnTo>
                  <a:pt x="33180" y="4760"/>
                </a:lnTo>
                <a:lnTo>
                  <a:pt x="20167" y="0"/>
                </a:lnTo>
                <a:lnTo>
                  <a:pt x="16595" y="315"/>
                </a:lnTo>
                <a:lnTo>
                  <a:pt x="4760" y="7154"/>
                </a:lnTo>
                <a:lnTo>
                  <a:pt x="0" y="20167"/>
                </a:lnTo>
                <a:lnTo>
                  <a:pt x="315" y="23739"/>
                </a:lnTo>
                <a:lnTo>
                  <a:pt x="7154" y="35575"/>
                </a:lnTo>
                <a:lnTo>
                  <a:pt x="20167" y="40335"/>
                </a:lnTo>
                <a:lnTo>
                  <a:pt x="23739" y="40019"/>
                </a:lnTo>
                <a:lnTo>
                  <a:pt x="35575" y="33180"/>
                </a:lnTo>
                <a:lnTo>
                  <a:pt x="40335" y="201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641861" y="4160333"/>
            <a:ext cx="40335" cy="40335"/>
          </a:xfrm>
          <a:custGeom>
            <a:avLst/>
            <a:gdLst/>
            <a:ahLst/>
            <a:cxnLst/>
            <a:rect l="l" t="t" r="r" b="b"/>
            <a:pathLst>
              <a:path w="40335" h="40335">
                <a:moveTo>
                  <a:pt x="40335" y="20167"/>
                </a:moveTo>
                <a:lnTo>
                  <a:pt x="35575" y="33180"/>
                </a:lnTo>
                <a:lnTo>
                  <a:pt x="23739" y="40019"/>
                </a:lnTo>
                <a:lnTo>
                  <a:pt x="20167" y="40335"/>
                </a:lnTo>
                <a:lnTo>
                  <a:pt x="7154" y="35575"/>
                </a:lnTo>
                <a:lnTo>
                  <a:pt x="315" y="23739"/>
                </a:lnTo>
                <a:lnTo>
                  <a:pt x="0" y="20167"/>
                </a:lnTo>
                <a:lnTo>
                  <a:pt x="4760" y="7154"/>
                </a:lnTo>
                <a:lnTo>
                  <a:pt x="16595" y="315"/>
                </a:lnTo>
                <a:lnTo>
                  <a:pt x="20167" y="0"/>
                </a:lnTo>
                <a:lnTo>
                  <a:pt x="33180" y="4760"/>
                </a:lnTo>
                <a:lnTo>
                  <a:pt x="40019" y="16595"/>
                </a:lnTo>
                <a:lnTo>
                  <a:pt x="40335" y="20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638421" y="4156891"/>
            <a:ext cx="40322" cy="40335"/>
          </a:xfrm>
          <a:custGeom>
            <a:avLst/>
            <a:gdLst/>
            <a:ahLst/>
            <a:cxnLst/>
            <a:rect l="l" t="t" r="r" b="b"/>
            <a:pathLst>
              <a:path w="40322" h="40335">
                <a:moveTo>
                  <a:pt x="40322" y="20167"/>
                </a:moveTo>
                <a:lnTo>
                  <a:pt x="40009" y="16604"/>
                </a:lnTo>
                <a:lnTo>
                  <a:pt x="33178" y="4762"/>
                </a:lnTo>
                <a:lnTo>
                  <a:pt x="20167" y="0"/>
                </a:lnTo>
                <a:lnTo>
                  <a:pt x="16595" y="315"/>
                </a:lnTo>
                <a:lnTo>
                  <a:pt x="4760" y="7154"/>
                </a:lnTo>
                <a:lnTo>
                  <a:pt x="0" y="20167"/>
                </a:lnTo>
                <a:lnTo>
                  <a:pt x="315" y="23739"/>
                </a:lnTo>
                <a:lnTo>
                  <a:pt x="7154" y="35575"/>
                </a:lnTo>
                <a:lnTo>
                  <a:pt x="20167" y="40335"/>
                </a:lnTo>
                <a:lnTo>
                  <a:pt x="23730" y="40021"/>
                </a:lnTo>
                <a:lnTo>
                  <a:pt x="35564" y="33184"/>
                </a:lnTo>
                <a:lnTo>
                  <a:pt x="40322" y="2016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638421" y="4156891"/>
            <a:ext cx="40322" cy="40335"/>
          </a:xfrm>
          <a:custGeom>
            <a:avLst/>
            <a:gdLst/>
            <a:ahLst/>
            <a:cxnLst/>
            <a:rect l="l" t="t" r="r" b="b"/>
            <a:pathLst>
              <a:path w="40322" h="40335">
                <a:moveTo>
                  <a:pt x="40322" y="20167"/>
                </a:moveTo>
                <a:lnTo>
                  <a:pt x="35564" y="33184"/>
                </a:lnTo>
                <a:lnTo>
                  <a:pt x="23730" y="40021"/>
                </a:lnTo>
                <a:lnTo>
                  <a:pt x="20167" y="40335"/>
                </a:lnTo>
                <a:lnTo>
                  <a:pt x="7154" y="35575"/>
                </a:lnTo>
                <a:lnTo>
                  <a:pt x="315" y="23739"/>
                </a:lnTo>
                <a:lnTo>
                  <a:pt x="0" y="20167"/>
                </a:lnTo>
                <a:lnTo>
                  <a:pt x="4760" y="7154"/>
                </a:lnTo>
                <a:lnTo>
                  <a:pt x="16595" y="315"/>
                </a:lnTo>
                <a:lnTo>
                  <a:pt x="20167" y="0"/>
                </a:lnTo>
                <a:lnTo>
                  <a:pt x="33178" y="4762"/>
                </a:lnTo>
                <a:lnTo>
                  <a:pt x="40009" y="16604"/>
                </a:lnTo>
                <a:lnTo>
                  <a:pt x="40322" y="20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653073" y="4309337"/>
            <a:ext cx="28067" cy="28067"/>
          </a:xfrm>
          <a:custGeom>
            <a:avLst/>
            <a:gdLst/>
            <a:ahLst/>
            <a:cxnLst/>
            <a:rect l="l" t="t" r="r" b="b"/>
            <a:pathLst>
              <a:path w="28066" h="28066">
                <a:moveTo>
                  <a:pt x="28066" y="14033"/>
                </a:moveTo>
                <a:lnTo>
                  <a:pt x="28066" y="6286"/>
                </a:lnTo>
                <a:lnTo>
                  <a:pt x="21780" y="0"/>
                </a:lnTo>
                <a:lnTo>
                  <a:pt x="6286" y="0"/>
                </a:lnTo>
                <a:lnTo>
                  <a:pt x="0" y="6286"/>
                </a:lnTo>
                <a:lnTo>
                  <a:pt x="0" y="21780"/>
                </a:lnTo>
                <a:lnTo>
                  <a:pt x="6286" y="28066"/>
                </a:lnTo>
                <a:lnTo>
                  <a:pt x="21780" y="28066"/>
                </a:lnTo>
                <a:lnTo>
                  <a:pt x="28066" y="21780"/>
                </a:lnTo>
                <a:lnTo>
                  <a:pt x="28066" y="140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653073" y="4309337"/>
            <a:ext cx="28067" cy="28067"/>
          </a:xfrm>
          <a:custGeom>
            <a:avLst/>
            <a:gdLst/>
            <a:ahLst/>
            <a:cxnLst/>
            <a:rect l="l" t="t" r="r" b="b"/>
            <a:pathLst>
              <a:path w="28066" h="28066">
                <a:moveTo>
                  <a:pt x="28066" y="14033"/>
                </a:moveTo>
                <a:lnTo>
                  <a:pt x="28066" y="21780"/>
                </a:lnTo>
                <a:lnTo>
                  <a:pt x="21780" y="28066"/>
                </a:lnTo>
                <a:lnTo>
                  <a:pt x="14033" y="28066"/>
                </a:lnTo>
                <a:lnTo>
                  <a:pt x="6286" y="28066"/>
                </a:lnTo>
                <a:lnTo>
                  <a:pt x="0" y="21780"/>
                </a:lnTo>
                <a:lnTo>
                  <a:pt x="0" y="14033"/>
                </a:lnTo>
                <a:lnTo>
                  <a:pt x="0" y="6286"/>
                </a:lnTo>
                <a:lnTo>
                  <a:pt x="6286" y="0"/>
                </a:lnTo>
                <a:lnTo>
                  <a:pt x="14033" y="0"/>
                </a:lnTo>
                <a:lnTo>
                  <a:pt x="21780" y="0"/>
                </a:lnTo>
                <a:lnTo>
                  <a:pt x="28066" y="6286"/>
                </a:lnTo>
                <a:lnTo>
                  <a:pt x="28066" y="140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650683" y="4306939"/>
            <a:ext cx="28054" cy="28067"/>
          </a:xfrm>
          <a:custGeom>
            <a:avLst/>
            <a:gdLst/>
            <a:ahLst/>
            <a:cxnLst/>
            <a:rect l="l" t="t" r="r" b="b"/>
            <a:pathLst>
              <a:path w="28054" h="28066">
                <a:moveTo>
                  <a:pt x="28054" y="14033"/>
                </a:moveTo>
                <a:lnTo>
                  <a:pt x="28054" y="6286"/>
                </a:lnTo>
                <a:lnTo>
                  <a:pt x="21780" y="0"/>
                </a:lnTo>
                <a:lnTo>
                  <a:pt x="6273" y="0"/>
                </a:lnTo>
                <a:lnTo>
                  <a:pt x="0" y="6286"/>
                </a:lnTo>
                <a:lnTo>
                  <a:pt x="0" y="21780"/>
                </a:lnTo>
                <a:lnTo>
                  <a:pt x="6273" y="28066"/>
                </a:lnTo>
                <a:lnTo>
                  <a:pt x="21780" y="28066"/>
                </a:lnTo>
                <a:lnTo>
                  <a:pt x="28054" y="21780"/>
                </a:lnTo>
                <a:lnTo>
                  <a:pt x="28054" y="140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650683" y="4306939"/>
            <a:ext cx="28054" cy="28067"/>
          </a:xfrm>
          <a:custGeom>
            <a:avLst/>
            <a:gdLst/>
            <a:ahLst/>
            <a:cxnLst/>
            <a:rect l="l" t="t" r="r" b="b"/>
            <a:pathLst>
              <a:path w="28054" h="28066">
                <a:moveTo>
                  <a:pt x="28054" y="14033"/>
                </a:moveTo>
                <a:lnTo>
                  <a:pt x="28054" y="21780"/>
                </a:lnTo>
                <a:lnTo>
                  <a:pt x="21780" y="28066"/>
                </a:lnTo>
                <a:lnTo>
                  <a:pt x="14033" y="28066"/>
                </a:lnTo>
                <a:lnTo>
                  <a:pt x="6273" y="28066"/>
                </a:lnTo>
                <a:lnTo>
                  <a:pt x="0" y="21780"/>
                </a:lnTo>
                <a:lnTo>
                  <a:pt x="0" y="14033"/>
                </a:lnTo>
                <a:lnTo>
                  <a:pt x="0" y="6286"/>
                </a:lnTo>
                <a:lnTo>
                  <a:pt x="6273" y="0"/>
                </a:lnTo>
                <a:lnTo>
                  <a:pt x="14033" y="0"/>
                </a:lnTo>
                <a:lnTo>
                  <a:pt x="21780" y="0"/>
                </a:lnTo>
                <a:lnTo>
                  <a:pt x="28054" y="6286"/>
                </a:lnTo>
                <a:lnTo>
                  <a:pt x="28054" y="140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612202" y="3925023"/>
            <a:ext cx="0" cy="225526"/>
          </a:xfrm>
          <a:custGeom>
            <a:avLst/>
            <a:gdLst/>
            <a:ahLst/>
            <a:cxnLst/>
            <a:rect l="l" t="t" r="r" b="b"/>
            <a:pathLst>
              <a:path h="225526">
                <a:moveTo>
                  <a:pt x="0" y="22552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620965" y="3925024"/>
            <a:ext cx="0" cy="213359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21335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725588" y="3925024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23177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735265" y="3925024"/>
            <a:ext cx="0" cy="235991"/>
          </a:xfrm>
          <a:custGeom>
            <a:avLst/>
            <a:gdLst/>
            <a:ahLst/>
            <a:cxnLst/>
            <a:rect l="l" t="t" r="r" b="b"/>
            <a:pathLst>
              <a:path h="235991">
                <a:moveTo>
                  <a:pt x="0" y="23599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606938" y="4363471"/>
            <a:ext cx="128879" cy="160362"/>
          </a:xfrm>
          <a:custGeom>
            <a:avLst/>
            <a:gdLst/>
            <a:ahLst/>
            <a:cxnLst/>
            <a:rect l="l" t="t" r="r" b="b"/>
            <a:pathLst>
              <a:path w="128879" h="160362">
                <a:moveTo>
                  <a:pt x="9829" y="51168"/>
                </a:moveTo>
                <a:lnTo>
                  <a:pt x="9829" y="58534"/>
                </a:lnTo>
                <a:lnTo>
                  <a:pt x="7344" y="68312"/>
                </a:lnTo>
                <a:lnTo>
                  <a:pt x="2675" y="81034"/>
                </a:lnTo>
                <a:lnTo>
                  <a:pt x="6" y="95282"/>
                </a:lnTo>
                <a:lnTo>
                  <a:pt x="1621" y="111485"/>
                </a:lnTo>
                <a:lnTo>
                  <a:pt x="6245" y="125226"/>
                </a:lnTo>
                <a:lnTo>
                  <a:pt x="13513" y="136968"/>
                </a:lnTo>
                <a:lnTo>
                  <a:pt x="23066" y="146528"/>
                </a:lnTo>
                <a:lnTo>
                  <a:pt x="34543" y="153726"/>
                </a:lnTo>
                <a:lnTo>
                  <a:pt x="47587" y="158383"/>
                </a:lnTo>
                <a:lnTo>
                  <a:pt x="61837" y="160317"/>
                </a:lnTo>
                <a:lnTo>
                  <a:pt x="64439" y="160362"/>
                </a:lnTo>
                <a:lnTo>
                  <a:pt x="77649" y="158638"/>
                </a:lnTo>
                <a:lnTo>
                  <a:pt x="89931" y="153749"/>
                </a:lnTo>
                <a:lnTo>
                  <a:pt x="101014" y="146127"/>
                </a:lnTo>
                <a:lnTo>
                  <a:pt x="110622" y="136199"/>
                </a:lnTo>
                <a:lnTo>
                  <a:pt x="118483" y="124396"/>
                </a:lnTo>
                <a:lnTo>
                  <a:pt x="124324" y="111147"/>
                </a:lnTo>
                <a:lnTo>
                  <a:pt x="127872" y="96881"/>
                </a:lnTo>
                <a:lnTo>
                  <a:pt x="128879" y="84124"/>
                </a:lnTo>
                <a:lnTo>
                  <a:pt x="126857" y="69565"/>
                </a:lnTo>
                <a:lnTo>
                  <a:pt x="121598" y="56058"/>
                </a:lnTo>
                <a:lnTo>
                  <a:pt x="114319" y="43560"/>
                </a:lnTo>
                <a:lnTo>
                  <a:pt x="106232" y="32026"/>
                </a:lnTo>
                <a:lnTo>
                  <a:pt x="98553" y="21411"/>
                </a:lnTo>
                <a:lnTo>
                  <a:pt x="92495" y="11671"/>
                </a:lnTo>
                <a:lnTo>
                  <a:pt x="89273" y="2760"/>
                </a:lnTo>
                <a:lnTo>
                  <a:pt x="89039" y="0"/>
                </a:lnTo>
                <a:lnTo>
                  <a:pt x="44767" y="0"/>
                </a:lnTo>
                <a:lnTo>
                  <a:pt x="46476" y="14303"/>
                </a:lnTo>
                <a:lnTo>
                  <a:pt x="50864" y="26308"/>
                </a:lnTo>
                <a:lnTo>
                  <a:pt x="56823" y="36940"/>
                </a:lnTo>
                <a:lnTo>
                  <a:pt x="63246" y="47122"/>
                </a:lnTo>
                <a:lnTo>
                  <a:pt x="69025" y="57777"/>
                </a:lnTo>
                <a:lnTo>
                  <a:pt x="73051" y="69830"/>
                </a:lnTo>
                <a:lnTo>
                  <a:pt x="74269" y="81661"/>
                </a:lnTo>
                <a:lnTo>
                  <a:pt x="72563" y="101300"/>
                </a:lnTo>
                <a:lnTo>
                  <a:pt x="65350" y="107989"/>
                </a:lnTo>
                <a:lnTo>
                  <a:pt x="50165" y="108712"/>
                </a:lnTo>
                <a:lnTo>
                  <a:pt x="41662" y="105848"/>
                </a:lnTo>
                <a:lnTo>
                  <a:pt x="36739" y="98296"/>
                </a:lnTo>
                <a:lnTo>
                  <a:pt x="34243" y="87615"/>
                </a:lnTo>
                <a:lnTo>
                  <a:pt x="33022" y="75363"/>
                </a:lnTo>
                <a:lnTo>
                  <a:pt x="31925" y="63099"/>
                </a:lnTo>
                <a:lnTo>
                  <a:pt x="29799" y="52381"/>
                </a:lnTo>
                <a:lnTo>
                  <a:pt x="25492" y="44769"/>
                </a:lnTo>
                <a:lnTo>
                  <a:pt x="17853" y="41821"/>
                </a:lnTo>
                <a:lnTo>
                  <a:pt x="10325" y="41821"/>
                </a:lnTo>
                <a:lnTo>
                  <a:pt x="9829" y="511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606938" y="4363471"/>
            <a:ext cx="128879" cy="160362"/>
          </a:xfrm>
          <a:custGeom>
            <a:avLst/>
            <a:gdLst/>
            <a:ahLst/>
            <a:cxnLst/>
            <a:rect l="l" t="t" r="r" b="b"/>
            <a:pathLst>
              <a:path w="128879" h="160362">
                <a:moveTo>
                  <a:pt x="0" y="95923"/>
                </a:moveTo>
                <a:lnTo>
                  <a:pt x="1621" y="111485"/>
                </a:lnTo>
                <a:lnTo>
                  <a:pt x="6245" y="125226"/>
                </a:lnTo>
                <a:lnTo>
                  <a:pt x="13513" y="136968"/>
                </a:lnTo>
                <a:lnTo>
                  <a:pt x="23066" y="146528"/>
                </a:lnTo>
                <a:lnTo>
                  <a:pt x="34543" y="153726"/>
                </a:lnTo>
                <a:lnTo>
                  <a:pt x="47587" y="158383"/>
                </a:lnTo>
                <a:lnTo>
                  <a:pt x="61837" y="160317"/>
                </a:lnTo>
                <a:lnTo>
                  <a:pt x="64439" y="160362"/>
                </a:lnTo>
                <a:lnTo>
                  <a:pt x="77649" y="158638"/>
                </a:lnTo>
                <a:lnTo>
                  <a:pt x="89931" y="153749"/>
                </a:lnTo>
                <a:lnTo>
                  <a:pt x="101014" y="146127"/>
                </a:lnTo>
                <a:lnTo>
                  <a:pt x="110622" y="136199"/>
                </a:lnTo>
                <a:lnTo>
                  <a:pt x="118483" y="124396"/>
                </a:lnTo>
                <a:lnTo>
                  <a:pt x="124324" y="111147"/>
                </a:lnTo>
                <a:lnTo>
                  <a:pt x="127872" y="96881"/>
                </a:lnTo>
                <a:lnTo>
                  <a:pt x="128879" y="84124"/>
                </a:lnTo>
                <a:lnTo>
                  <a:pt x="126857" y="69565"/>
                </a:lnTo>
                <a:lnTo>
                  <a:pt x="121598" y="56058"/>
                </a:lnTo>
                <a:lnTo>
                  <a:pt x="114319" y="43560"/>
                </a:lnTo>
                <a:lnTo>
                  <a:pt x="106232" y="32026"/>
                </a:lnTo>
                <a:lnTo>
                  <a:pt x="98553" y="21411"/>
                </a:lnTo>
                <a:lnTo>
                  <a:pt x="92495" y="11671"/>
                </a:lnTo>
                <a:lnTo>
                  <a:pt x="89273" y="2760"/>
                </a:lnTo>
                <a:lnTo>
                  <a:pt x="89039" y="0"/>
                </a:lnTo>
                <a:lnTo>
                  <a:pt x="44767" y="0"/>
                </a:lnTo>
                <a:lnTo>
                  <a:pt x="46476" y="14303"/>
                </a:lnTo>
                <a:lnTo>
                  <a:pt x="50864" y="26308"/>
                </a:lnTo>
                <a:lnTo>
                  <a:pt x="56823" y="36940"/>
                </a:lnTo>
                <a:lnTo>
                  <a:pt x="63246" y="47122"/>
                </a:lnTo>
                <a:lnTo>
                  <a:pt x="69025" y="57777"/>
                </a:lnTo>
                <a:lnTo>
                  <a:pt x="73051" y="69830"/>
                </a:lnTo>
                <a:lnTo>
                  <a:pt x="74269" y="81661"/>
                </a:lnTo>
                <a:lnTo>
                  <a:pt x="72563" y="101300"/>
                </a:lnTo>
                <a:lnTo>
                  <a:pt x="65350" y="107989"/>
                </a:lnTo>
                <a:lnTo>
                  <a:pt x="50165" y="108712"/>
                </a:lnTo>
                <a:lnTo>
                  <a:pt x="41662" y="105848"/>
                </a:lnTo>
                <a:lnTo>
                  <a:pt x="36739" y="98296"/>
                </a:lnTo>
                <a:lnTo>
                  <a:pt x="34243" y="87615"/>
                </a:lnTo>
                <a:lnTo>
                  <a:pt x="33022" y="75363"/>
                </a:lnTo>
                <a:lnTo>
                  <a:pt x="31925" y="63099"/>
                </a:lnTo>
                <a:lnTo>
                  <a:pt x="29799" y="52381"/>
                </a:lnTo>
                <a:lnTo>
                  <a:pt x="25492" y="44769"/>
                </a:lnTo>
                <a:lnTo>
                  <a:pt x="17853" y="41821"/>
                </a:lnTo>
                <a:lnTo>
                  <a:pt x="17703" y="41821"/>
                </a:lnTo>
                <a:lnTo>
                  <a:pt x="10325" y="41821"/>
                </a:lnTo>
                <a:lnTo>
                  <a:pt x="9829" y="51168"/>
                </a:lnTo>
                <a:lnTo>
                  <a:pt x="9829" y="58534"/>
                </a:lnTo>
                <a:lnTo>
                  <a:pt x="7344" y="68312"/>
                </a:lnTo>
                <a:lnTo>
                  <a:pt x="2675" y="81034"/>
                </a:lnTo>
                <a:lnTo>
                  <a:pt x="6" y="95282"/>
                </a:lnTo>
                <a:lnTo>
                  <a:pt x="0" y="959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619230" y="4402829"/>
            <a:ext cx="77048" cy="80175"/>
          </a:xfrm>
          <a:custGeom>
            <a:avLst/>
            <a:gdLst/>
            <a:ahLst/>
            <a:cxnLst/>
            <a:rect l="l" t="t" r="r" b="b"/>
            <a:pathLst>
              <a:path w="77048" h="80175">
                <a:moveTo>
                  <a:pt x="76746" y="0"/>
                </a:moveTo>
                <a:lnTo>
                  <a:pt x="76958" y="8871"/>
                </a:lnTo>
                <a:lnTo>
                  <a:pt x="77048" y="20557"/>
                </a:lnTo>
                <a:lnTo>
                  <a:pt x="76196" y="33813"/>
                </a:lnTo>
                <a:lnTo>
                  <a:pt x="73581" y="47399"/>
                </a:lnTo>
                <a:lnTo>
                  <a:pt x="68383" y="60070"/>
                </a:lnTo>
                <a:lnTo>
                  <a:pt x="59781" y="70584"/>
                </a:lnTo>
                <a:lnTo>
                  <a:pt x="46954" y="77697"/>
                </a:lnTo>
                <a:lnTo>
                  <a:pt x="30010" y="80175"/>
                </a:lnTo>
                <a:lnTo>
                  <a:pt x="13682" y="75536"/>
                </a:lnTo>
                <a:lnTo>
                  <a:pt x="4182" y="64916"/>
                </a:lnTo>
                <a:lnTo>
                  <a:pt x="275" y="53258"/>
                </a:lnTo>
                <a:lnTo>
                  <a:pt x="0" y="496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629067" y="4380991"/>
            <a:ext cx="32969" cy="42494"/>
          </a:xfrm>
          <a:custGeom>
            <a:avLst/>
            <a:gdLst/>
            <a:ahLst/>
            <a:cxnLst/>
            <a:rect l="l" t="t" r="r" b="b"/>
            <a:pathLst>
              <a:path w="32969" h="42494">
                <a:moveTo>
                  <a:pt x="25247" y="0"/>
                </a:moveTo>
                <a:lnTo>
                  <a:pt x="0" y="40030"/>
                </a:lnTo>
                <a:lnTo>
                  <a:pt x="9931" y="42494"/>
                </a:lnTo>
                <a:lnTo>
                  <a:pt x="32969" y="16573"/>
                </a:lnTo>
                <a:lnTo>
                  <a:pt x="2524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629067" y="4380991"/>
            <a:ext cx="32969" cy="42494"/>
          </a:xfrm>
          <a:custGeom>
            <a:avLst/>
            <a:gdLst/>
            <a:ahLst/>
            <a:cxnLst/>
            <a:rect l="l" t="t" r="r" b="b"/>
            <a:pathLst>
              <a:path w="32969" h="42494">
                <a:moveTo>
                  <a:pt x="25247" y="0"/>
                </a:moveTo>
                <a:lnTo>
                  <a:pt x="0" y="40030"/>
                </a:lnTo>
                <a:lnTo>
                  <a:pt x="9931" y="42494"/>
                </a:lnTo>
                <a:lnTo>
                  <a:pt x="32969" y="16573"/>
                </a:lnTo>
                <a:lnTo>
                  <a:pt x="252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383890" y="5507698"/>
            <a:ext cx="663209" cy="687316"/>
          </a:xfrm>
          <a:custGeom>
            <a:avLst/>
            <a:gdLst/>
            <a:ahLst/>
            <a:cxnLst/>
            <a:rect l="l" t="t" r="r" b="b"/>
            <a:pathLst>
              <a:path w="663209" h="687316">
                <a:moveTo>
                  <a:pt x="660609" y="8570"/>
                </a:moveTo>
                <a:lnTo>
                  <a:pt x="663209" y="0"/>
                </a:lnTo>
                <a:lnTo>
                  <a:pt x="661902" y="2447"/>
                </a:lnTo>
                <a:lnTo>
                  <a:pt x="657110" y="1970"/>
                </a:lnTo>
                <a:lnTo>
                  <a:pt x="656546" y="1968"/>
                </a:lnTo>
                <a:lnTo>
                  <a:pt x="655535" y="2596"/>
                </a:lnTo>
                <a:lnTo>
                  <a:pt x="655666" y="1965"/>
                </a:lnTo>
                <a:lnTo>
                  <a:pt x="651523" y="1949"/>
                </a:lnTo>
                <a:lnTo>
                  <a:pt x="647026" y="6901"/>
                </a:lnTo>
                <a:lnTo>
                  <a:pt x="644715" y="11435"/>
                </a:lnTo>
                <a:lnTo>
                  <a:pt x="640829" y="14394"/>
                </a:lnTo>
                <a:lnTo>
                  <a:pt x="639318" y="19728"/>
                </a:lnTo>
                <a:lnTo>
                  <a:pt x="633327" y="31517"/>
                </a:lnTo>
                <a:lnTo>
                  <a:pt x="625298" y="41268"/>
                </a:lnTo>
                <a:lnTo>
                  <a:pt x="616498" y="50248"/>
                </a:lnTo>
                <a:lnTo>
                  <a:pt x="616216" y="50538"/>
                </a:lnTo>
                <a:lnTo>
                  <a:pt x="616978" y="56647"/>
                </a:lnTo>
                <a:lnTo>
                  <a:pt x="623163" y="47693"/>
                </a:lnTo>
                <a:lnTo>
                  <a:pt x="623925" y="45420"/>
                </a:lnTo>
                <a:lnTo>
                  <a:pt x="624723" y="56581"/>
                </a:lnTo>
                <a:lnTo>
                  <a:pt x="623051" y="72048"/>
                </a:lnTo>
                <a:lnTo>
                  <a:pt x="616216" y="81361"/>
                </a:lnTo>
                <a:lnTo>
                  <a:pt x="613638" y="83914"/>
                </a:lnTo>
                <a:lnTo>
                  <a:pt x="613651" y="86505"/>
                </a:lnTo>
                <a:lnTo>
                  <a:pt x="616813" y="83622"/>
                </a:lnTo>
                <a:lnTo>
                  <a:pt x="618921" y="84244"/>
                </a:lnTo>
                <a:lnTo>
                  <a:pt x="618782" y="89070"/>
                </a:lnTo>
                <a:lnTo>
                  <a:pt x="614905" y="101170"/>
                </a:lnTo>
                <a:lnTo>
                  <a:pt x="611210" y="113452"/>
                </a:lnTo>
                <a:lnTo>
                  <a:pt x="607642" y="125861"/>
                </a:lnTo>
                <a:lnTo>
                  <a:pt x="604144" y="138340"/>
                </a:lnTo>
                <a:lnTo>
                  <a:pt x="600661" y="150833"/>
                </a:lnTo>
                <a:lnTo>
                  <a:pt x="597137" y="163286"/>
                </a:lnTo>
                <a:lnTo>
                  <a:pt x="593517" y="175643"/>
                </a:lnTo>
                <a:lnTo>
                  <a:pt x="589744" y="187847"/>
                </a:lnTo>
                <a:lnTo>
                  <a:pt x="585764" y="199843"/>
                </a:lnTo>
                <a:lnTo>
                  <a:pt x="581519" y="211575"/>
                </a:lnTo>
                <a:lnTo>
                  <a:pt x="576956" y="222988"/>
                </a:lnTo>
                <a:lnTo>
                  <a:pt x="572579" y="232834"/>
                </a:lnTo>
                <a:lnTo>
                  <a:pt x="560211" y="234502"/>
                </a:lnTo>
                <a:lnTo>
                  <a:pt x="547081" y="235409"/>
                </a:lnTo>
                <a:lnTo>
                  <a:pt x="534745" y="237109"/>
                </a:lnTo>
                <a:lnTo>
                  <a:pt x="531482" y="237990"/>
                </a:lnTo>
                <a:lnTo>
                  <a:pt x="525830" y="232555"/>
                </a:lnTo>
                <a:lnTo>
                  <a:pt x="534784" y="230396"/>
                </a:lnTo>
                <a:lnTo>
                  <a:pt x="534060" y="222572"/>
                </a:lnTo>
                <a:lnTo>
                  <a:pt x="531482" y="220020"/>
                </a:lnTo>
                <a:lnTo>
                  <a:pt x="531482" y="228491"/>
                </a:lnTo>
                <a:lnTo>
                  <a:pt x="527913" y="229215"/>
                </a:lnTo>
                <a:lnTo>
                  <a:pt x="516089" y="230281"/>
                </a:lnTo>
                <a:lnTo>
                  <a:pt x="516902" y="236314"/>
                </a:lnTo>
                <a:lnTo>
                  <a:pt x="520141" y="239921"/>
                </a:lnTo>
                <a:lnTo>
                  <a:pt x="518655" y="248252"/>
                </a:lnTo>
                <a:lnTo>
                  <a:pt x="522490" y="244175"/>
                </a:lnTo>
                <a:lnTo>
                  <a:pt x="529158" y="246372"/>
                </a:lnTo>
                <a:lnTo>
                  <a:pt x="531482" y="250817"/>
                </a:lnTo>
                <a:lnTo>
                  <a:pt x="543369" y="249266"/>
                </a:lnTo>
                <a:lnTo>
                  <a:pt x="555648" y="248104"/>
                </a:lnTo>
                <a:lnTo>
                  <a:pt x="570001" y="248252"/>
                </a:lnTo>
                <a:lnTo>
                  <a:pt x="568448" y="258881"/>
                </a:lnTo>
                <a:lnTo>
                  <a:pt x="565162" y="272288"/>
                </a:lnTo>
                <a:lnTo>
                  <a:pt x="560304" y="285911"/>
                </a:lnTo>
                <a:lnTo>
                  <a:pt x="554037" y="297187"/>
                </a:lnTo>
                <a:lnTo>
                  <a:pt x="552018" y="299611"/>
                </a:lnTo>
                <a:lnTo>
                  <a:pt x="537140" y="299128"/>
                </a:lnTo>
                <a:lnTo>
                  <a:pt x="524156" y="300530"/>
                </a:lnTo>
                <a:lnTo>
                  <a:pt x="512993" y="303754"/>
                </a:lnTo>
                <a:lnTo>
                  <a:pt x="505815" y="307307"/>
                </a:lnTo>
                <a:lnTo>
                  <a:pt x="503656" y="312857"/>
                </a:lnTo>
                <a:lnTo>
                  <a:pt x="499173" y="316057"/>
                </a:lnTo>
                <a:lnTo>
                  <a:pt x="500672" y="325277"/>
                </a:lnTo>
                <a:lnTo>
                  <a:pt x="503915" y="330653"/>
                </a:lnTo>
                <a:lnTo>
                  <a:pt x="510495" y="332680"/>
                </a:lnTo>
                <a:lnTo>
                  <a:pt x="510946" y="335552"/>
                </a:lnTo>
                <a:lnTo>
                  <a:pt x="510870" y="338054"/>
                </a:lnTo>
                <a:lnTo>
                  <a:pt x="507809" y="337546"/>
                </a:lnTo>
                <a:lnTo>
                  <a:pt x="505815" y="338130"/>
                </a:lnTo>
                <a:lnTo>
                  <a:pt x="499156" y="349434"/>
                </a:lnTo>
                <a:lnTo>
                  <a:pt x="489518" y="357759"/>
                </a:lnTo>
                <a:lnTo>
                  <a:pt x="479048" y="365249"/>
                </a:lnTo>
                <a:lnTo>
                  <a:pt x="469874" y="374071"/>
                </a:lnTo>
                <a:lnTo>
                  <a:pt x="466852" y="373639"/>
                </a:lnTo>
                <a:lnTo>
                  <a:pt x="467690" y="369384"/>
                </a:lnTo>
                <a:lnTo>
                  <a:pt x="467296" y="366375"/>
                </a:lnTo>
                <a:lnTo>
                  <a:pt x="459846" y="376755"/>
                </a:lnTo>
                <a:lnTo>
                  <a:pt x="450802" y="385544"/>
                </a:lnTo>
                <a:lnTo>
                  <a:pt x="440611" y="393186"/>
                </a:lnTo>
                <a:lnTo>
                  <a:pt x="429722" y="400130"/>
                </a:lnTo>
                <a:lnTo>
                  <a:pt x="418581" y="406822"/>
                </a:lnTo>
                <a:lnTo>
                  <a:pt x="407636" y="413710"/>
                </a:lnTo>
                <a:lnTo>
                  <a:pt x="397334" y="421239"/>
                </a:lnTo>
                <a:lnTo>
                  <a:pt x="395401" y="422851"/>
                </a:lnTo>
                <a:lnTo>
                  <a:pt x="386114" y="431444"/>
                </a:lnTo>
                <a:lnTo>
                  <a:pt x="375316" y="438517"/>
                </a:lnTo>
                <a:lnTo>
                  <a:pt x="367157" y="445965"/>
                </a:lnTo>
                <a:lnTo>
                  <a:pt x="364383" y="441695"/>
                </a:lnTo>
                <a:lnTo>
                  <a:pt x="367208" y="435742"/>
                </a:lnTo>
                <a:lnTo>
                  <a:pt x="364604" y="433138"/>
                </a:lnTo>
                <a:lnTo>
                  <a:pt x="353593" y="432402"/>
                </a:lnTo>
                <a:lnTo>
                  <a:pt x="353237" y="442321"/>
                </a:lnTo>
                <a:lnTo>
                  <a:pt x="351751" y="451096"/>
                </a:lnTo>
                <a:lnTo>
                  <a:pt x="336101" y="451154"/>
                </a:lnTo>
                <a:lnTo>
                  <a:pt x="319934" y="451339"/>
                </a:lnTo>
                <a:lnTo>
                  <a:pt x="303311" y="451636"/>
                </a:lnTo>
                <a:lnTo>
                  <a:pt x="286294" y="452034"/>
                </a:lnTo>
                <a:lnTo>
                  <a:pt x="268943" y="452519"/>
                </a:lnTo>
                <a:lnTo>
                  <a:pt x="251321" y="453079"/>
                </a:lnTo>
                <a:lnTo>
                  <a:pt x="233487" y="453699"/>
                </a:lnTo>
                <a:lnTo>
                  <a:pt x="215503" y="454367"/>
                </a:lnTo>
                <a:lnTo>
                  <a:pt x="197430" y="455070"/>
                </a:lnTo>
                <a:lnTo>
                  <a:pt x="179330" y="455795"/>
                </a:lnTo>
                <a:lnTo>
                  <a:pt x="161263" y="456529"/>
                </a:lnTo>
                <a:lnTo>
                  <a:pt x="143291" y="457258"/>
                </a:lnTo>
                <a:lnTo>
                  <a:pt x="125475" y="457970"/>
                </a:lnTo>
                <a:lnTo>
                  <a:pt x="107876" y="458652"/>
                </a:lnTo>
                <a:lnTo>
                  <a:pt x="90554" y="459290"/>
                </a:lnTo>
                <a:lnTo>
                  <a:pt x="73573" y="459872"/>
                </a:lnTo>
                <a:lnTo>
                  <a:pt x="56991" y="460384"/>
                </a:lnTo>
                <a:lnTo>
                  <a:pt x="40871" y="460813"/>
                </a:lnTo>
                <a:lnTo>
                  <a:pt x="25274" y="461146"/>
                </a:lnTo>
                <a:lnTo>
                  <a:pt x="10261" y="461371"/>
                </a:lnTo>
                <a:lnTo>
                  <a:pt x="11469" y="454001"/>
                </a:lnTo>
                <a:lnTo>
                  <a:pt x="19220" y="445724"/>
                </a:lnTo>
                <a:lnTo>
                  <a:pt x="20523" y="440835"/>
                </a:lnTo>
                <a:lnTo>
                  <a:pt x="17957" y="440835"/>
                </a:lnTo>
                <a:lnTo>
                  <a:pt x="9060" y="448824"/>
                </a:lnTo>
                <a:lnTo>
                  <a:pt x="1979" y="458628"/>
                </a:lnTo>
                <a:lnTo>
                  <a:pt x="0" y="471632"/>
                </a:lnTo>
                <a:lnTo>
                  <a:pt x="2552" y="471632"/>
                </a:lnTo>
                <a:lnTo>
                  <a:pt x="17700" y="470947"/>
                </a:lnTo>
                <a:lnTo>
                  <a:pt x="33162" y="470271"/>
                </a:lnTo>
                <a:lnTo>
                  <a:pt x="48913" y="469606"/>
                </a:lnTo>
                <a:lnTo>
                  <a:pt x="64927" y="468953"/>
                </a:lnTo>
                <a:lnTo>
                  <a:pt x="81179" y="468314"/>
                </a:lnTo>
                <a:lnTo>
                  <a:pt x="97643" y="467691"/>
                </a:lnTo>
                <a:lnTo>
                  <a:pt x="114296" y="467084"/>
                </a:lnTo>
                <a:lnTo>
                  <a:pt x="131110" y="466495"/>
                </a:lnTo>
                <a:lnTo>
                  <a:pt x="148062" y="465926"/>
                </a:lnTo>
                <a:lnTo>
                  <a:pt x="165125" y="465377"/>
                </a:lnTo>
                <a:lnTo>
                  <a:pt x="182275" y="464852"/>
                </a:lnTo>
                <a:lnTo>
                  <a:pt x="199486" y="464350"/>
                </a:lnTo>
                <a:lnTo>
                  <a:pt x="216733" y="463873"/>
                </a:lnTo>
                <a:lnTo>
                  <a:pt x="233990" y="463424"/>
                </a:lnTo>
                <a:lnTo>
                  <a:pt x="251233" y="463003"/>
                </a:lnTo>
                <a:lnTo>
                  <a:pt x="268437" y="462611"/>
                </a:lnTo>
                <a:lnTo>
                  <a:pt x="285575" y="462250"/>
                </a:lnTo>
                <a:lnTo>
                  <a:pt x="302623" y="461923"/>
                </a:lnTo>
                <a:lnTo>
                  <a:pt x="319555" y="461629"/>
                </a:lnTo>
                <a:lnTo>
                  <a:pt x="336346" y="461371"/>
                </a:lnTo>
                <a:lnTo>
                  <a:pt x="342379" y="460545"/>
                </a:lnTo>
                <a:lnTo>
                  <a:pt x="345986" y="457307"/>
                </a:lnTo>
                <a:lnTo>
                  <a:pt x="354330" y="458818"/>
                </a:lnTo>
                <a:lnTo>
                  <a:pt x="364991" y="451692"/>
                </a:lnTo>
                <a:lnTo>
                  <a:pt x="375686" y="444600"/>
                </a:lnTo>
                <a:lnTo>
                  <a:pt x="386398" y="437525"/>
                </a:lnTo>
                <a:lnTo>
                  <a:pt x="397109" y="430450"/>
                </a:lnTo>
                <a:lnTo>
                  <a:pt x="407804" y="423357"/>
                </a:lnTo>
                <a:lnTo>
                  <a:pt x="418465" y="416231"/>
                </a:lnTo>
                <a:lnTo>
                  <a:pt x="429074" y="409054"/>
                </a:lnTo>
                <a:lnTo>
                  <a:pt x="439616" y="401809"/>
                </a:lnTo>
                <a:lnTo>
                  <a:pt x="450072" y="394480"/>
                </a:lnTo>
                <a:lnTo>
                  <a:pt x="460427" y="387049"/>
                </a:lnTo>
                <a:lnTo>
                  <a:pt x="470663" y="379499"/>
                </a:lnTo>
                <a:lnTo>
                  <a:pt x="480764" y="371814"/>
                </a:lnTo>
                <a:lnTo>
                  <a:pt x="490711" y="363976"/>
                </a:lnTo>
                <a:lnTo>
                  <a:pt x="500489" y="355969"/>
                </a:lnTo>
                <a:lnTo>
                  <a:pt x="510081" y="347776"/>
                </a:lnTo>
                <a:lnTo>
                  <a:pt x="519469" y="339380"/>
                </a:lnTo>
                <a:lnTo>
                  <a:pt x="528637" y="330764"/>
                </a:lnTo>
                <a:lnTo>
                  <a:pt x="537567" y="321911"/>
                </a:lnTo>
                <a:lnTo>
                  <a:pt x="541756" y="317581"/>
                </a:lnTo>
                <a:lnTo>
                  <a:pt x="543728" y="330735"/>
                </a:lnTo>
                <a:lnTo>
                  <a:pt x="542768" y="345017"/>
                </a:lnTo>
                <a:lnTo>
                  <a:pt x="538117" y="357128"/>
                </a:lnTo>
                <a:lnTo>
                  <a:pt x="528916" y="363796"/>
                </a:lnTo>
                <a:lnTo>
                  <a:pt x="528916" y="366375"/>
                </a:lnTo>
                <a:lnTo>
                  <a:pt x="531888" y="365955"/>
                </a:lnTo>
                <a:lnTo>
                  <a:pt x="534060" y="368940"/>
                </a:lnTo>
                <a:lnTo>
                  <a:pt x="528651" y="382147"/>
                </a:lnTo>
                <a:lnTo>
                  <a:pt x="523846" y="395958"/>
                </a:lnTo>
                <a:lnTo>
                  <a:pt x="519537" y="410264"/>
                </a:lnTo>
                <a:lnTo>
                  <a:pt x="515612" y="424955"/>
                </a:lnTo>
                <a:lnTo>
                  <a:pt x="511964" y="439922"/>
                </a:lnTo>
                <a:lnTo>
                  <a:pt x="508482" y="455055"/>
                </a:lnTo>
                <a:lnTo>
                  <a:pt x="505057" y="470246"/>
                </a:lnTo>
                <a:lnTo>
                  <a:pt x="501580" y="485384"/>
                </a:lnTo>
                <a:lnTo>
                  <a:pt x="497941" y="500360"/>
                </a:lnTo>
                <a:lnTo>
                  <a:pt x="494031" y="515065"/>
                </a:lnTo>
                <a:lnTo>
                  <a:pt x="489741" y="529389"/>
                </a:lnTo>
                <a:lnTo>
                  <a:pt x="484960" y="543223"/>
                </a:lnTo>
                <a:lnTo>
                  <a:pt x="479581" y="556457"/>
                </a:lnTo>
                <a:lnTo>
                  <a:pt x="473492" y="568983"/>
                </a:lnTo>
                <a:lnTo>
                  <a:pt x="466585" y="580690"/>
                </a:lnTo>
                <a:lnTo>
                  <a:pt x="458751" y="591469"/>
                </a:lnTo>
                <a:lnTo>
                  <a:pt x="449880" y="601211"/>
                </a:lnTo>
                <a:lnTo>
                  <a:pt x="439862" y="609806"/>
                </a:lnTo>
                <a:lnTo>
                  <a:pt x="428589" y="617145"/>
                </a:lnTo>
                <a:lnTo>
                  <a:pt x="415950" y="623118"/>
                </a:lnTo>
                <a:lnTo>
                  <a:pt x="402322" y="623306"/>
                </a:lnTo>
                <a:lnTo>
                  <a:pt x="389994" y="622196"/>
                </a:lnTo>
                <a:lnTo>
                  <a:pt x="378111" y="620647"/>
                </a:lnTo>
                <a:lnTo>
                  <a:pt x="377444" y="620565"/>
                </a:lnTo>
                <a:lnTo>
                  <a:pt x="375526" y="626356"/>
                </a:lnTo>
                <a:lnTo>
                  <a:pt x="363029" y="621556"/>
                </a:lnTo>
                <a:lnTo>
                  <a:pt x="356895" y="623118"/>
                </a:lnTo>
                <a:lnTo>
                  <a:pt x="353974" y="636720"/>
                </a:lnTo>
                <a:lnTo>
                  <a:pt x="347292" y="646558"/>
                </a:lnTo>
                <a:lnTo>
                  <a:pt x="340298" y="656077"/>
                </a:lnTo>
                <a:lnTo>
                  <a:pt x="336439" y="668722"/>
                </a:lnTo>
                <a:lnTo>
                  <a:pt x="336346" y="687316"/>
                </a:lnTo>
                <a:lnTo>
                  <a:pt x="356895" y="687316"/>
                </a:lnTo>
                <a:lnTo>
                  <a:pt x="358696" y="675039"/>
                </a:lnTo>
                <a:lnTo>
                  <a:pt x="362516" y="661767"/>
                </a:lnTo>
                <a:lnTo>
                  <a:pt x="369291" y="650099"/>
                </a:lnTo>
                <a:lnTo>
                  <a:pt x="377444" y="643679"/>
                </a:lnTo>
                <a:lnTo>
                  <a:pt x="392473" y="641845"/>
                </a:lnTo>
                <a:lnTo>
                  <a:pt x="407096" y="638915"/>
                </a:lnTo>
                <a:lnTo>
                  <a:pt x="421118" y="634967"/>
                </a:lnTo>
                <a:lnTo>
                  <a:pt x="434340" y="630079"/>
                </a:lnTo>
                <a:lnTo>
                  <a:pt x="446565" y="624328"/>
                </a:lnTo>
                <a:lnTo>
                  <a:pt x="457598" y="617793"/>
                </a:lnTo>
                <a:lnTo>
                  <a:pt x="467241" y="610550"/>
                </a:lnTo>
                <a:lnTo>
                  <a:pt x="475298" y="602679"/>
                </a:lnTo>
                <a:lnTo>
                  <a:pt x="481570" y="594257"/>
                </a:lnTo>
                <a:lnTo>
                  <a:pt x="487701" y="581141"/>
                </a:lnTo>
                <a:lnTo>
                  <a:pt x="492470" y="569731"/>
                </a:lnTo>
                <a:lnTo>
                  <a:pt x="497027" y="558110"/>
                </a:lnTo>
                <a:lnTo>
                  <a:pt x="501391" y="546296"/>
                </a:lnTo>
                <a:lnTo>
                  <a:pt x="505579" y="534306"/>
                </a:lnTo>
                <a:lnTo>
                  <a:pt x="509610" y="522160"/>
                </a:lnTo>
                <a:lnTo>
                  <a:pt x="513502" y="509874"/>
                </a:lnTo>
                <a:lnTo>
                  <a:pt x="517273" y="497468"/>
                </a:lnTo>
                <a:lnTo>
                  <a:pt x="520941" y="484960"/>
                </a:lnTo>
                <a:lnTo>
                  <a:pt x="524525" y="472367"/>
                </a:lnTo>
                <a:lnTo>
                  <a:pt x="528043" y="459709"/>
                </a:lnTo>
                <a:lnTo>
                  <a:pt x="531514" y="447002"/>
                </a:lnTo>
                <a:lnTo>
                  <a:pt x="534954" y="434266"/>
                </a:lnTo>
                <a:lnTo>
                  <a:pt x="538383" y="421518"/>
                </a:lnTo>
                <a:lnTo>
                  <a:pt x="541819" y="408778"/>
                </a:lnTo>
                <a:lnTo>
                  <a:pt x="545280" y="396062"/>
                </a:lnTo>
                <a:lnTo>
                  <a:pt x="548784" y="383390"/>
                </a:lnTo>
                <a:lnTo>
                  <a:pt x="552350" y="370778"/>
                </a:lnTo>
                <a:lnTo>
                  <a:pt x="555996" y="358247"/>
                </a:lnTo>
                <a:lnTo>
                  <a:pt x="559739" y="345813"/>
                </a:lnTo>
                <a:lnTo>
                  <a:pt x="560108" y="340213"/>
                </a:lnTo>
                <a:lnTo>
                  <a:pt x="566204" y="340314"/>
                </a:lnTo>
                <a:lnTo>
                  <a:pt x="572579" y="340682"/>
                </a:lnTo>
                <a:lnTo>
                  <a:pt x="573610" y="328603"/>
                </a:lnTo>
                <a:lnTo>
                  <a:pt x="575416" y="317068"/>
                </a:lnTo>
                <a:lnTo>
                  <a:pt x="572579" y="307307"/>
                </a:lnTo>
                <a:lnTo>
                  <a:pt x="577168" y="291770"/>
                </a:lnTo>
                <a:lnTo>
                  <a:pt x="581786" y="276086"/>
                </a:lnTo>
                <a:lnTo>
                  <a:pt x="586431" y="260276"/>
                </a:lnTo>
                <a:lnTo>
                  <a:pt x="591097" y="244363"/>
                </a:lnTo>
                <a:lnTo>
                  <a:pt x="595780" y="228369"/>
                </a:lnTo>
                <a:lnTo>
                  <a:pt x="600475" y="212318"/>
                </a:lnTo>
                <a:lnTo>
                  <a:pt x="605178" y="196230"/>
                </a:lnTo>
                <a:lnTo>
                  <a:pt x="609884" y="180130"/>
                </a:lnTo>
                <a:lnTo>
                  <a:pt x="614590" y="164039"/>
                </a:lnTo>
                <a:lnTo>
                  <a:pt x="619290" y="147979"/>
                </a:lnTo>
                <a:lnTo>
                  <a:pt x="623980" y="131974"/>
                </a:lnTo>
                <a:lnTo>
                  <a:pt x="628655" y="116045"/>
                </a:lnTo>
                <a:lnTo>
                  <a:pt x="633312" y="100215"/>
                </a:lnTo>
                <a:lnTo>
                  <a:pt x="637946" y="84506"/>
                </a:lnTo>
                <a:lnTo>
                  <a:pt x="642552" y="68941"/>
                </a:lnTo>
                <a:lnTo>
                  <a:pt x="647126" y="53543"/>
                </a:lnTo>
                <a:lnTo>
                  <a:pt x="651663" y="38333"/>
                </a:lnTo>
                <a:lnTo>
                  <a:pt x="656159" y="23335"/>
                </a:lnTo>
                <a:lnTo>
                  <a:pt x="660609" y="8570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039557" y="5501760"/>
            <a:ext cx="9343" cy="7906"/>
          </a:xfrm>
          <a:custGeom>
            <a:avLst/>
            <a:gdLst/>
            <a:ahLst/>
            <a:cxnLst/>
            <a:rect l="l" t="t" r="r" b="b"/>
            <a:pathLst>
              <a:path w="9343" h="7906">
                <a:moveTo>
                  <a:pt x="0" y="7903"/>
                </a:moveTo>
                <a:lnTo>
                  <a:pt x="879" y="7906"/>
                </a:lnTo>
                <a:lnTo>
                  <a:pt x="6943" y="4140"/>
                </a:lnTo>
                <a:lnTo>
                  <a:pt x="8372" y="3202"/>
                </a:lnTo>
                <a:lnTo>
                  <a:pt x="9343" y="0"/>
                </a:lnTo>
                <a:lnTo>
                  <a:pt x="1634" y="0"/>
                </a:lnTo>
                <a:lnTo>
                  <a:pt x="0" y="7903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047098" y="5504326"/>
            <a:ext cx="1800" cy="3372"/>
          </a:xfrm>
          <a:custGeom>
            <a:avLst/>
            <a:gdLst/>
            <a:ahLst/>
            <a:cxnLst/>
            <a:rect l="l" t="t" r="r" b="b"/>
            <a:pathLst>
              <a:path w="1800" h="3372">
                <a:moveTo>
                  <a:pt x="1800" y="0"/>
                </a:moveTo>
                <a:lnTo>
                  <a:pt x="829" y="637"/>
                </a:lnTo>
                <a:lnTo>
                  <a:pt x="0" y="3372"/>
                </a:lnTo>
                <a:lnTo>
                  <a:pt x="1800" y="0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383889" y="5501760"/>
            <a:ext cx="665010" cy="693254"/>
          </a:xfrm>
          <a:custGeom>
            <a:avLst/>
            <a:gdLst/>
            <a:ahLst/>
            <a:cxnLst/>
            <a:rect l="l" t="t" r="r" b="b"/>
            <a:pathLst>
              <a:path w="665010" h="693254">
                <a:moveTo>
                  <a:pt x="482701" y="598258"/>
                </a:moveTo>
                <a:lnTo>
                  <a:pt x="487701" y="587079"/>
                </a:lnTo>
                <a:lnTo>
                  <a:pt x="492470" y="575670"/>
                </a:lnTo>
                <a:lnTo>
                  <a:pt x="497027" y="564049"/>
                </a:lnTo>
                <a:lnTo>
                  <a:pt x="501391" y="552234"/>
                </a:lnTo>
                <a:lnTo>
                  <a:pt x="505579" y="540245"/>
                </a:lnTo>
                <a:lnTo>
                  <a:pt x="509610" y="528098"/>
                </a:lnTo>
                <a:lnTo>
                  <a:pt x="513502" y="515813"/>
                </a:lnTo>
                <a:lnTo>
                  <a:pt x="517273" y="503406"/>
                </a:lnTo>
                <a:lnTo>
                  <a:pt x="520941" y="490898"/>
                </a:lnTo>
                <a:lnTo>
                  <a:pt x="524525" y="478305"/>
                </a:lnTo>
                <a:lnTo>
                  <a:pt x="528043" y="465647"/>
                </a:lnTo>
                <a:lnTo>
                  <a:pt x="531514" y="452940"/>
                </a:lnTo>
                <a:lnTo>
                  <a:pt x="534954" y="440204"/>
                </a:lnTo>
                <a:lnTo>
                  <a:pt x="538383" y="427457"/>
                </a:lnTo>
                <a:lnTo>
                  <a:pt x="541819" y="414716"/>
                </a:lnTo>
                <a:lnTo>
                  <a:pt x="545280" y="402000"/>
                </a:lnTo>
                <a:lnTo>
                  <a:pt x="548784" y="389328"/>
                </a:lnTo>
                <a:lnTo>
                  <a:pt x="552350" y="376717"/>
                </a:lnTo>
                <a:lnTo>
                  <a:pt x="555996" y="364185"/>
                </a:lnTo>
                <a:lnTo>
                  <a:pt x="559739" y="351751"/>
                </a:lnTo>
                <a:lnTo>
                  <a:pt x="560108" y="346151"/>
                </a:lnTo>
                <a:lnTo>
                  <a:pt x="566204" y="346252"/>
                </a:lnTo>
                <a:lnTo>
                  <a:pt x="572579" y="346621"/>
                </a:lnTo>
                <a:lnTo>
                  <a:pt x="573610" y="334542"/>
                </a:lnTo>
                <a:lnTo>
                  <a:pt x="575416" y="323006"/>
                </a:lnTo>
                <a:lnTo>
                  <a:pt x="572579" y="313245"/>
                </a:lnTo>
                <a:lnTo>
                  <a:pt x="577168" y="297708"/>
                </a:lnTo>
                <a:lnTo>
                  <a:pt x="581786" y="282024"/>
                </a:lnTo>
                <a:lnTo>
                  <a:pt x="586431" y="266214"/>
                </a:lnTo>
                <a:lnTo>
                  <a:pt x="591097" y="250301"/>
                </a:lnTo>
                <a:lnTo>
                  <a:pt x="595780" y="234307"/>
                </a:lnTo>
                <a:lnTo>
                  <a:pt x="600475" y="218256"/>
                </a:lnTo>
                <a:lnTo>
                  <a:pt x="605178" y="202168"/>
                </a:lnTo>
                <a:lnTo>
                  <a:pt x="609884" y="186068"/>
                </a:lnTo>
                <a:lnTo>
                  <a:pt x="614590" y="169977"/>
                </a:lnTo>
                <a:lnTo>
                  <a:pt x="619290" y="153917"/>
                </a:lnTo>
                <a:lnTo>
                  <a:pt x="623980" y="137912"/>
                </a:lnTo>
                <a:lnTo>
                  <a:pt x="628655" y="121983"/>
                </a:lnTo>
                <a:lnTo>
                  <a:pt x="633312" y="106153"/>
                </a:lnTo>
                <a:lnTo>
                  <a:pt x="637946" y="90444"/>
                </a:lnTo>
                <a:lnTo>
                  <a:pt x="642552" y="74879"/>
                </a:lnTo>
                <a:lnTo>
                  <a:pt x="647126" y="59481"/>
                </a:lnTo>
                <a:lnTo>
                  <a:pt x="651663" y="44271"/>
                </a:lnTo>
                <a:lnTo>
                  <a:pt x="656159" y="29273"/>
                </a:lnTo>
                <a:lnTo>
                  <a:pt x="660609" y="14508"/>
                </a:lnTo>
                <a:lnTo>
                  <a:pt x="665010" y="0"/>
                </a:lnTo>
                <a:lnTo>
                  <a:pt x="657301" y="0"/>
                </a:lnTo>
                <a:lnTo>
                  <a:pt x="655535" y="8534"/>
                </a:lnTo>
                <a:lnTo>
                  <a:pt x="662609" y="4140"/>
                </a:lnTo>
                <a:lnTo>
                  <a:pt x="665010" y="2565"/>
                </a:lnTo>
                <a:lnTo>
                  <a:pt x="661902" y="8385"/>
                </a:lnTo>
                <a:lnTo>
                  <a:pt x="657110" y="7908"/>
                </a:lnTo>
                <a:lnTo>
                  <a:pt x="651523" y="7887"/>
                </a:lnTo>
                <a:lnTo>
                  <a:pt x="647026" y="12839"/>
                </a:lnTo>
                <a:lnTo>
                  <a:pt x="644715" y="17373"/>
                </a:lnTo>
                <a:lnTo>
                  <a:pt x="640829" y="20332"/>
                </a:lnTo>
                <a:lnTo>
                  <a:pt x="639318" y="25666"/>
                </a:lnTo>
                <a:lnTo>
                  <a:pt x="633327" y="37455"/>
                </a:lnTo>
                <a:lnTo>
                  <a:pt x="625298" y="47206"/>
                </a:lnTo>
                <a:lnTo>
                  <a:pt x="616498" y="56186"/>
                </a:lnTo>
                <a:lnTo>
                  <a:pt x="616216" y="56476"/>
                </a:lnTo>
                <a:lnTo>
                  <a:pt x="616978" y="62585"/>
                </a:lnTo>
                <a:lnTo>
                  <a:pt x="623163" y="53632"/>
                </a:lnTo>
                <a:lnTo>
                  <a:pt x="623925" y="51358"/>
                </a:lnTo>
                <a:lnTo>
                  <a:pt x="624723" y="62519"/>
                </a:lnTo>
                <a:lnTo>
                  <a:pt x="623051" y="77986"/>
                </a:lnTo>
                <a:lnTo>
                  <a:pt x="616216" y="87299"/>
                </a:lnTo>
                <a:lnTo>
                  <a:pt x="615734" y="89369"/>
                </a:lnTo>
                <a:lnTo>
                  <a:pt x="613638" y="89852"/>
                </a:lnTo>
                <a:lnTo>
                  <a:pt x="613651" y="92443"/>
                </a:lnTo>
                <a:lnTo>
                  <a:pt x="616813" y="89560"/>
                </a:lnTo>
                <a:lnTo>
                  <a:pt x="618921" y="90182"/>
                </a:lnTo>
                <a:lnTo>
                  <a:pt x="618782" y="95008"/>
                </a:lnTo>
                <a:lnTo>
                  <a:pt x="614905" y="107108"/>
                </a:lnTo>
                <a:lnTo>
                  <a:pt x="611210" y="119390"/>
                </a:lnTo>
                <a:lnTo>
                  <a:pt x="607642" y="131799"/>
                </a:lnTo>
                <a:lnTo>
                  <a:pt x="604144" y="144278"/>
                </a:lnTo>
                <a:lnTo>
                  <a:pt x="600661" y="156771"/>
                </a:lnTo>
                <a:lnTo>
                  <a:pt x="597137" y="169224"/>
                </a:lnTo>
                <a:lnTo>
                  <a:pt x="593517" y="181581"/>
                </a:lnTo>
                <a:lnTo>
                  <a:pt x="589744" y="193785"/>
                </a:lnTo>
                <a:lnTo>
                  <a:pt x="585764" y="205781"/>
                </a:lnTo>
                <a:lnTo>
                  <a:pt x="581519" y="217513"/>
                </a:lnTo>
                <a:lnTo>
                  <a:pt x="576956" y="228926"/>
                </a:lnTo>
                <a:lnTo>
                  <a:pt x="572579" y="238772"/>
                </a:lnTo>
                <a:lnTo>
                  <a:pt x="560211" y="240440"/>
                </a:lnTo>
                <a:lnTo>
                  <a:pt x="547081" y="241347"/>
                </a:lnTo>
                <a:lnTo>
                  <a:pt x="534745" y="243047"/>
                </a:lnTo>
                <a:lnTo>
                  <a:pt x="531482" y="243928"/>
                </a:lnTo>
                <a:lnTo>
                  <a:pt x="525830" y="238493"/>
                </a:lnTo>
                <a:lnTo>
                  <a:pt x="534784" y="236334"/>
                </a:lnTo>
                <a:lnTo>
                  <a:pt x="534060" y="228511"/>
                </a:lnTo>
                <a:lnTo>
                  <a:pt x="531876" y="228993"/>
                </a:lnTo>
                <a:lnTo>
                  <a:pt x="531634" y="227520"/>
                </a:lnTo>
                <a:lnTo>
                  <a:pt x="531482" y="225958"/>
                </a:lnTo>
                <a:lnTo>
                  <a:pt x="531482" y="234429"/>
                </a:lnTo>
                <a:lnTo>
                  <a:pt x="527913" y="235153"/>
                </a:lnTo>
                <a:lnTo>
                  <a:pt x="516089" y="236220"/>
                </a:lnTo>
                <a:lnTo>
                  <a:pt x="516902" y="242252"/>
                </a:lnTo>
                <a:lnTo>
                  <a:pt x="520141" y="245859"/>
                </a:lnTo>
                <a:lnTo>
                  <a:pt x="518655" y="254190"/>
                </a:lnTo>
                <a:lnTo>
                  <a:pt x="522490" y="250113"/>
                </a:lnTo>
                <a:lnTo>
                  <a:pt x="529158" y="252310"/>
                </a:lnTo>
                <a:lnTo>
                  <a:pt x="531482" y="256755"/>
                </a:lnTo>
                <a:lnTo>
                  <a:pt x="543369" y="255204"/>
                </a:lnTo>
                <a:lnTo>
                  <a:pt x="555648" y="254042"/>
                </a:lnTo>
                <a:lnTo>
                  <a:pt x="569175" y="254130"/>
                </a:lnTo>
                <a:lnTo>
                  <a:pt x="570001" y="254190"/>
                </a:lnTo>
                <a:lnTo>
                  <a:pt x="568448" y="264819"/>
                </a:lnTo>
                <a:lnTo>
                  <a:pt x="565162" y="278226"/>
                </a:lnTo>
                <a:lnTo>
                  <a:pt x="560304" y="291849"/>
                </a:lnTo>
                <a:lnTo>
                  <a:pt x="554037" y="303125"/>
                </a:lnTo>
                <a:lnTo>
                  <a:pt x="552018" y="305549"/>
                </a:lnTo>
                <a:lnTo>
                  <a:pt x="537140" y="305066"/>
                </a:lnTo>
                <a:lnTo>
                  <a:pt x="524156" y="306468"/>
                </a:lnTo>
                <a:lnTo>
                  <a:pt x="512993" y="309693"/>
                </a:lnTo>
                <a:lnTo>
                  <a:pt x="505815" y="313245"/>
                </a:lnTo>
                <a:lnTo>
                  <a:pt x="503656" y="318795"/>
                </a:lnTo>
                <a:lnTo>
                  <a:pt x="499173" y="321995"/>
                </a:lnTo>
                <a:lnTo>
                  <a:pt x="500672" y="331216"/>
                </a:lnTo>
                <a:lnTo>
                  <a:pt x="503915" y="336591"/>
                </a:lnTo>
                <a:lnTo>
                  <a:pt x="510495" y="338618"/>
                </a:lnTo>
                <a:lnTo>
                  <a:pt x="510946" y="341490"/>
                </a:lnTo>
                <a:lnTo>
                  <a:pt x="510870" y="343992"/>
                </a:lnTo>
                <a:lnTo>
                  <a:pt x="507809" y="343484"/>
                </a:lnTo>
                <a:lnTo>
                  <a:pt x="505815" y="344068"/>
                </a:lnTo>
                <a:lnTo>
                  <a:pt x="499156" y="355372"/>
                </a:lnTo>
                <a:lnTo>
                  <a:pt x="489518" y="363697"/>
                </a:lnTo>
                <a:lnTo>
                  <a:pt x="479048" y="371187"/>
                </a:lnTo>
                <a:lnTo>
                  <a:pt x="469874" y="380009"/>
                </a:lnTo>
                <a:lnTo>
                  <a:pt x="466852" y="379577"/>
                </a:lnTo>
                <a:lnTo>
                  <a:pt x="467690" y="375323"/>
                </a:lnTo>
                <a:lnTo>
                  <a:pt x="467296" y="372313"/>
                </a:lnTo>
                <a:lnTo>
                  <a:pt x="459846" y="382694"/>
                </a:lnTo>
                <a:lnTo>
                  <a:pt x="450802" y="391482"/>
                </a:lnTo>
                <a:lnTo>
                  <a:pt x="440611" y="399124"/>
                </a:lnTo>
                <a:lnTo>
                  <a:pt x="429722" y="406068"/>
                </a:lnTo>
                <a:lnTo>
                  <a:pt x="418581" y="412761"/>
                </a:lnTo>
                <a:lnTo>
                  <a:pt x="407636" y="419648"/>
                </a:lnTo>
                <a:lnTo>
                  <a:pt x="397334" y="427177"/>
                </a:lnTo>
                <a:lnTo>
                  <a:pt x="395401" y="428790"/>
                </a:lnTo>
                <a:lnTo>
                  <a:pt x="386114" y="437382"/>
                </a:lnTo>
                <a:lnTo>
                  <a:pt x="375316" y="444455"/>
                </a:lnTo>
                <a:lnTo>
                  <a:pt x="367157" y="451904"/>
                </a:lnTo>
                <a:lnTo>
                  <a:pt x="364383" y="447634"/>
                </a:lnTo>
                <a:lnTo>
                  <a:pt x="367208" y="441680"/>
                </a:lnTo>
                <a:lnTo>
                  <a:pt x="364604" y="439077"/>
                </a:lnTo>
                <a:lnTo>
                  <a:pt x="353593" y="438340"/>
                </a:lnTo>
                <a:lnTo>
                  <a:pt x="353237" y="448259"/>
                </a:lnTo>
                <a:lnTo>
                  <a:pt x="351751" y="457034"/>
                </a:lnTo>
                <a:lnTo>
                  <a:pt x="336101" y="457092"/>
                </a:lnTo>
                <a:lnTo>
                  <a:pt x="319934" y="457277"/>
                </a:lnTo>
                <a:lnTo>
                  <a:pt x="303311" y="457575"/>
                </a:lnTo>
                <a:lnTo>
                  <a:pt x="286294" y="457972"/>
                </a:lnTo>
                <a:lnTo>
                  <a:pt x="268943" y="458458"/>
                </a:lnTo>
                <a:lnTo>
                  <a:pt x="251321" y="459017"/>
                </a:lnTo>
                <a:lnTo>
                  <a:pt x="233487" y="459637"/>
                </a:lnTo>
                <a:lnTo>
                  <a:pt x="215503" y="460305"/>
                </a:lnTo>
                <a:lnTo>
                  <a:pt x="197430" y="461008"/>
                </a:lnTo>
                <a:lnTo>
                  <a:pt x="179330" y="461733"/>
                </a:lnTo>
                <a:lnTo>
                  <a:pt x="161263" y="462467"/>
                </a:lnTo>
                <a:lnTo>
                  <a:pt x="143291" y="463197"/>
                </a:lnTo>
                <a:lnTo>
                  <a:pt x="125475" y="463909"/>
                </a:lnTo>
                <a:lnTo>
                  <a:pt x="107876" y="464590"/>
                </a:lnTo>
                <a:lnTo>
                  <a:pt x="90554" y="465228"/>
                </a:lnTo>
                <a:lnTo>
                  <a:pt x="73573" y="465810"/>
                </a:lnTo>
                <a:lnTo>
                  <a:pt x="56991" y="466322"/>
                </a:lnTo>
                <a:lnTo>
                  <a:pt x="40871" y="466751"/>
                </a:lnTo>
                <a:lnTo>
                  <a:pt x="25274" y="467084"/>
                </a:lnTo>
                <a:lnTo>
                  <a:pt x="10261" y="467309"/>
                </a:lnTo>
                <a:lnTo>
                  <a:pt x="11469" y="459940"/>
                </a:lnTo>
                <a:lnTo>
                  <a:pt x="19220" y="451662"/>
                </a:lnTo>
                <a:lnTo>
                  <a:pt x="20523" y="446773"/>
                </a:lnTo>
                <a:lnTo>
                  <a:pt x="17957" y="446773"/>
                </a:lnTo>
                <a:lnTo>
                  <a:pt x="9060" y="454763"/>
                </a:lnTo>
                <a:lnTo>
                  <a:pt x="1979" y="464566"/>
                </a:lnTo>
                <a:lnTo>
                  <a:pt x="0" y="477570"/>
                </a:lnTo>
                <a:lnTo>
                  <a:pt x="2552" y="477570"/>
                </a:lnTo>
                <a:lnTo>
                  <a:pt x="17700" y="476885"/>
                </a:lnTo>
                <a:lnTo>
                  <a:pt x="33162" y="476209"/>
                </a:lnTo>
                <a:lnTo>
                  <a:pt x="48913" y="475544"/>
                </a:lnTo>
                <a:lnTo>
                  <a:pt x="64927" y="474891"/>
                </a:lnTo>
                <a:lnTo>
                  <a:pt x="81179" y="474252"/>
                </a:lnTo>
                <a:lnTo>
                  <a:pt x="97643" y="473629"/>
                </a:lnTo>
                <a:lnTo>
                  <a:pt x="114296" y="473022"/>
                </a:lnTo>
                <a:lnTo>
                  <a:pt x="131110" y="472433"/>
                </a:lnTo>
                <a:lnTo>
                  <a:pt x="148062" y="471864"/>
                </a:lnTo>
                <a:lnTo>
                  <a:pt x="165125" y="471316"/>
                </a:lnTo>
                <a:lnTo>
                  <a:pt x="182275" y="470790"/>
                </a:lnTo>
                <a:lnTo>
                  <a:pt x="199486" y="470288"/>
                </a:lnTo>
                <a:lnTo>
                  <a:pt x="216733" y="469812"/>
                </a:lnTo>
                <a:lnTo>
                  <a:pt x="233990" y="469362"/>
                </a:lnTo>
                <a:lnTo>
                  <a:pt x="251233" y="468941"/>
                </a:lnTo>
                <a:lnTo>
                  <a:pt x="268437" y="468549"/>
                </a:lnTo>
                <a:lnTo>
                  <a:pt x="285575" y="468189"/>
                </a:lnTo>
                <a:lnTo>
                  <a:pt x="302623" y="467861"/>
                </a:lnTo>
                <a:lnTo>
                  <a:pt x="319555" y="467567"/>
                </a:lnTo>
                <a:lnTo>
                  <a:pt x="336346" y="467309"/>
                </a:lnTo>
                <a:lnTo>
                  <a:pt x="342379" y="466483"/>
                </a:lnTo>
                <a:lnTo>
                  <a:pt x="345986" y="463245"/>
                </a:lnTo>
                <a:lnTo>
                  <a:pt x="354330" y="464756"/>
                </a:lnTo>
                <a:lnTo>
                  <a:pt x="364991" y="457630"/>
                </a:lnTo>
                <a:lnTo>
                  <a:pt x="375686" y="450538"/>
                </a:lnTo>
                <a:lnTo>
                  <a:pt x="386398" y="443463"/>
                </a:lnTo>
                <a:lnTo>
                  <a:pt x="397109" y="436388"/>
                </a:lnTo>
                <a:lnTo>
                  <a:pt x="407804" y="429296"/>
                </a:lnTo>
                <a:lnTo>
                  <a:pt x="418465" y="422169"/>
                </a:lnTo>
                <a:lnTo>
                  <a:pt x="429074" y="414992"/>
                </a:lnTo>
                <a:lnTo>
                  <a:pt x="439616" y="407747"/>
                </a:lnTo>
                <a:lnTo>
                  <a:pt x="450072" y="400418"/>
                </a:lnTo>
                <a:lnTo>
                  <a:pt x="460427" y="392987"/>
                </a:lnTo>
                <a:lnTo>
                  <a:pt x="470663" y="385437"/>
                </a:lnTo>
                <a:lnTo>
                  <a:pt x="480764" y="377752"/>
                </a:lnTo>
                <a:lnTo>
                  <a:pt x="490711" y="369914"/>
                </a:lnTo>
                <a:lnTo>
                  <a:pt x="500489" y="361908"/>
                </a:lnTo>
                <a:lnTo>
                  <a:pt x="510081" y="353715"/>
                </a:lnTo>
                <a:lnTo>
                  <a:pt x="519469" y="345318"/>
                </a:lnTo>
                <a:lnTo>
                  <a:pt x="528637" y="336702"/>
                </a:lnTo>
                <a:lnTo>
                  <a:pt x="537567" y="327849"/>
                </a:lnTo>
                <a:lnTo>
                  <a:pt x="541756" y="323519"/>
                </a:lnTo>
                <a:lnTo>
                  <a:pt x="543728" y="336673"/>
                </a:lnTo>
                <a:lnTo>
                  <a:pt x="542768" y="350955"/>
                </a:lnTo>
                <a:lnTo>
                  <a:pt x="538117" y="363066"/>
                </a:lnTo>
                <a:lnTo>
                  <a:pt x="528916" y="369735"/>
                </a:lnTo>
                <a:lnTo>
                  <a:pt x="528916" y="372313"/>
                </a:lnTo>
                <a:lnTo>
                  <a:pt x="531888" y="371894"/>
                </a:lnTo>
                <a:lnTo>
                  <a:pt x="533476" y="372884"/>
                </a:lnTo>
                <a:lnTo>
                  <a:pt x="534060" y="374878"/>
                </a:lnTo>
                <a:lnTo>
                  <a:pt x="528651" y="388085"/>
                </a:lnTo>
                <a:lnTo>
                  <a:pt x="523846" y="401896"/>
                </a:lnTo>
                <a:lnTo>
                  <a:pt x="519537" y="416202"/>
                </a:lnTo>
                <a:lnTo>
                  <a:pt x="515612" y="430893"/>
                </a:lnTo>
                <a:lnTo>
                  <a:pt x="511964" y="445860"/>
                </a:lnTo>
                <a:lnTo>
                  <a:pt x="508482" y="460993"/>
                </a:lnTo>
                <a:lnTo>
                  <a:pt x="505057" y="476184"/>
                </a:lnTo>
                <a:lnTo>
                  <a:pt x="501580" y="491322"/>
                </a:lnTo>
                <a:lnTo>
                  <a:pt x="497941" y="506298"/>
                </a:lnTo>
                <a:lnTo>
                  <a:pt x="494031" y="521003"/>
                </a:lnTo>
                <a:lnTo>
                  <a:pt x="489741" y="535327"/>
                </a:lnTo>
                <a:lnTo>
                  <a:pt x="484960" y="549161"/>
                </a:lnTo>
                <a:lnTo>
                  <a:pt x="479581" y="562395"/>
                </a:lnTo>
                <a:lnTo>
                  <a:pt x="473492" y="574921"/>
                </a:lnTo>
                <a:lnTo>
                  <a:pt x="466585" y="586628"/>
                </a:lnTo>
                <a:lnTo>
                  <a:pt x="458751" y="597407"/>
                </a:lnTo>
                <a:lnTo>
                  <a:pt x="449880" y="607149"/>
                </a:lnTo>
                <a:lnTo>
                  <a:pt x="439862" y="615744"/>
                </a:lnTo>
                <a:lnTo>
                  <a:pt x="428589" y="623083"/>
                </a:lnTo>
                <a:lnTo>
                  <a:pt x="415950" y="629056"/>
                </a:lnTo>
                <a:lnTo>
                  <a:pt x="402322" y="629244"/>
                </a:lnTo>
                <a:lnTo>
                  <a:pt x="389994" y="628135"/>
                </a:lnTo>
                <a:lnTo>
                  <a:pt x="378111" y="626585"/>
                </a:lnTo>
                <a:lnTo>
                  <a:pt x="377444" y="626503"/>
                </a:lnTo>
                <a:lnTo>
                  <a:pt x="375526" y="632294"/>
                </a:lnTo>
                <a:lnTo>
                  <a:pt x="363029" y="627494"/>
                </a:lnTo>
                <a:lnTo>
                  <a:pt x="356895" y="629056"/>
                </a:lnTo>
                <a:lnTo>
                  <a:pt x="353974" y="642658"/>
                </a:lnTo>
                <a:lnTo>
                  <a:pt x="347292" y="652496"/>
                </a:lnTo>
                <a:lnTo>
                  <a:pt x="340298" y="662015"/>
                </a:lnTo>
                <a:lnTo>
                  <a:pt x="336439" y="674661"/>
                </a:lnTo>
                <a:lnTo>
                  <a:pt x="336346" y="677849"/>
                </a:lnTo>
                <a:lnTo>
                  <a:pt x="336346" y="693254"/>
                </a:lnTo>
                <a:lnTo>
                  <a:pt x="356895" y="693254"/>
                </a:lnTo>
                <a:lnTo>
                  <a:pt x="358696" y="680977"/>
                </a:lnTo>
                <a:lnTo>
                  <a:pt x="362516" y="667705"/>
                </a:lnTo>
                <a:lnTo>
                  <a:pt x="369291" y="656038"/>
                </a:lnTo>
                <a:lnTo>
                  <a:pt x="377444" y="649617"/>
                </a:lnTo>
                <a:lnTo>
                  <a:pt x="392473" y="647783"/>
                </a:lnTo>
                <a:lnTo>
                  <a:pt x="407096" y="644853"/>
                </a:lnTo>
                <a:lnTo>
                  <a:pt x="421118" y="640905"/>
                </a:lnTo>
                <a:lnTo>
                  <a:pt x="434340" y="636017"/>
                </a:lnTo>
                <a:lnTo>
                  <a:pt x="446565" y="630266"/>
                </a:lnTo>
                <a:lnTo>
                  <a:pt x="457598" y="623731"/>
                </a:lnTo>
                <a:lnTo>
                  <a:pt x="467241" y="616489"/>
                </a:lnTo>
                <a:lnTo>
                  <a:pt x="475298" y="608617"/>
                </a:lnTo>
                <a:lnTo>
                  <a:pt x="481570" y="600195"/>
                </a:lnTo>
                <a:lnTo>
                  <a:pt x="482701" y="5982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382918" y="6043525"/>
            <a:ext cx="319357" cy="175891"/>
          </a:xfrm>
          <a:custGeom>
            <a:avLst/>
            <a:gdLst/>
            <a:ahLst/>
            <a:cxnLst/>
            <a:rect l="l" t="t" r="r" b="b"/>
            <a:pathLst>
              <a:path w="319357" h="175891">
                <a:moveTo>
                  <a:pt x="318527" y="100410"/>
                </a:moveTo>
                <a:lnTo>
                  <a:pt x="317778" y="86791"/>
                </a:lnTo>
                <a:lnTo>
                  <a:pt x="317203" y="72681"/>
                </a:lnTo>
                <a:lnTo>
                  <a:pt x="316898" y="58637"/>
                </a:lnTo>
                <a:lnTo>
                  <a:pt x="316958" y="45219"/>
                </a:lnTo>
                <a:lnTo>
                  <a:pt x="317480" y="32983"/>
                </a:lnTo>
                <a:lnTo>
                  <a:pt x="318558" y="22489"/>
                </a:lnTo>
                <a:lnTo>
                  <a:pt x="319357" y="17970"/>
                </a:lnTo>
                <a:lnTo>
                  <a:pt x="305075" y="20068"/>
                </a:lnTo>
                <a:lnTo>
                  <a:pt x="291456" y="21378"/>
                </a:lnTo>
                <a:lnTo>
                  <a:pt x="278400" y="22078"/>
                </a:lnTo>
                <a:lnTo>
                  <a:pt x="265810" y="22349"/>
                </a:lnTo>
                <a:lnTo>
                  <a:pt x="229850" y="22381"/>
                </a:lnTo>
                <a:lnTo>
                  <a:pt x="218141" y="22731"/>
                </a:lnTo>
                <a:lnTo>
                  <a:pt x="211495" y="23126"/>
                </a:lnTo>
                <a:lnTo>
                  <a:pt x="213197" y="19659"/>
                </a:lnTo>
                <a:lnTo>
                  <a:pt x="216995" y="18338"/>
                </a:lnTo>
                <a:lnTo>
                  <a:pt x="221782" y="17970"/>
                </a:lnTo>
                <a:lnTo>
                  <a:pt x="213489" y="17703"/>
                </a:lnTo>
                <a:lnTo>
                  <a:pt x="207584" y="11442"/>
                </a:lnTo>
                <a:lnTo>
                  <a:pt x="198668" y="15417"/>
                </a:lnTo>
                <a:lnTo>
                  <a:pt x="199088" y="18415"/>
                </a:lnTo>
                <a:lnTo>
                  <a:pt x="203355" y="17576"/>
                </a:lnTo>
                <a:lnTo>
                  <a:pt x="206365" y="17970"/>
                </a:lnTo>
                <a:lnTo>
                  <a:pt x="197054" y="20037"/>
                </a:lnTo>
                <a:lnTo>
                  <a:pt x="186264" y="16378"/>
                </a:lnTo>
                <a:lnTo>
                  <a:pt x="178133" y="15417"/>
                </a:lnTo>
                <a:lnTo>
                  <a:pt x="184095" y="19295"/>
                </a:lnTo>
                <a:lnTo>
                  <a:pt x="178610" y="20578"/>
                </a:lnTo>
                <a:lnTo>
                  <a:pt x="167858" y="20535"/>
                </a:lnTo>
                <a:lnTo>
                  <a:pt x="171892" y="17808"/>
                </a:lnTo>
                <a:lnTo>
                  <a:pt x="176335" y="15480"/>
                </a:lnTo>
                <a:lnTo>
                  <a:pt x="175567" y="12852"/>
                </a:lnTo>
                <a:lnTo>
                  <a:pt x="162027" y="14327"/>
                </a:lnTo>
                <a:lnTo>
                  <a:pt x="150861" y="14526"/>
                </a:lnTo>
                <a:lnTo>
                  <a:pt x="147310" y="15417"/>
                </a:lnTo>
                <a:lnTo>
                  <a:pt x="147741" y="18415"/>
                </a:lnTo>
                <a:lnTo>
                  <a:pt x="151996" y="17576"/>
                </a:lnTo>
                <a:lnTo>
                  <a:pt x="155019" y="17970"/>
                </a:lnTo>
                <a:lnTo>
                  <a:pt x="142474" y="22417"/>
                </a:lnTo>
                <a:lnTo>
                  <a:pt x="130071" y="24016"/>
                </a:lnTo>
                <a:lnTo>
                  <a:pt x="117917" y="23278"/>
                </a:lnTo>
                <a:lnTo>
                  <a:pt x="106121" y="20710"/>
                </a:lnTo>
                <a:lnTo>
                  <a:pt x="94791" y="16822"/>
                </a:lnTo>
                <a:lnTo>
                  <a:pt x="84035" y="12123"/>
                </a:lnTo>
                <a:lnTo>
                  <a:pt x="73961" y="7122"/>
                </a:lnTo>
                <a:lnTo>
                  <a:pt x="64678" y="2327"/>
                </a:lnTo>
                <a:lnTo>
                  <a:pt x="60023" y="0"/>
                </a:lnTo>
                <a:lnTo>
                  <a:pt x="53849" y="11121"/>
                </a:lnTo>
                <a:lnTo>
                  <a:pt x="47483" y="22052"/>
                </a:lnTo>
                <a:lnTo>
                  <a:pt x="41023" y="32888"/>
                </a:lnTo>
                <a:lnTo>
                  <a:pt x="34566" y="43727"/>
                </a:lnTo>
                <a:lnTo>
                  <a:pt x="28208" y="54665"/>
                </a:lnTo>
                <a:lnTo>
                  <a:pt x="22048" y="65799"/>
                </a:lnTo>
                <a:lnTo>
                  <a:pt x="16182" y="77224"/>
                </a:lnTo>
                <a:lnTo>
                  <a:pt x="13807" y="82181"/>
                </a:lnTo>
                <a:lnTo>
                  <a:pt x="9273" y="81546"/>
                </a:lnTo>
                <a:lnTo>
                  <a:pt x="7953" y="77762"/>
                </a:lnTo>
                <a:lnTo>
                  <a:pt x="8664" y="71894"/>
                </a:lnTo>
                <a:lnTo>
                  <a:pt x="5767" y="81473"/>
                </a:lnTo>
                <a:lnTo>
                  <a:pt x="6220" y="94378"/>
                </a:lnTo>
                <a:lnTo>
                  <a:pt x="6098" y="94996"/>
                </a:lnTo>
                <a:lnTo>
                  <a:pt x="3075" y="86319"/>
                </a:lnTo>
                <a:lnTo>
                  <a:pt x="3879" y="73821"/>
                </a:lnTo>
                <a:lnTo>
                  <a:pt x="2586" y="63417"/>
                </a:lnTo>
                <a:lnTo>
                  <a:pt x="968" y="61633"/>
                </a:lnTo>
                <a:lnTo>
                  <a:pt x="0" y="77702"/>
                </a:lnTo>
                <a:lnTo>
                  <a:pt x="839" y="91965"/>
                </a:lnTo>
                <a:lnTo>
                  <a:pt x="3169" y="104740"/>
                </a:lnTo>
                <a:lnTo>
                  <a:pt x="6672" y="116342"/>
                </a:lnTo>
                <a:lnTo>
                  <a:pt x="11030" y="127090"/>
                </a:lnTo>
                <a:lnTo>
                  <a:pt x="15926" y="137300"/>
                </a:lnTo>
                <a:lnTo>
                  <a:pt x="21043" y="147289"/>
                </a:lnTo>
                <a:lnTo>
                  <a:pt x="26063" y="157375"/>
                </a:lnTo>
                <a:lnTo>
                  <a:pt x="29212" y="164338"/>
                </a:lnTo>
                <a:lnTo>
                  <a:pt x="42330" y="164801"/>
                </a:lnTo>
                <a:lnTo>
                  <a:pt x="55657" y="165400"/>
                </a:lnTo>
                <a:lnTo>
                  <a:pt x="69161" y="166114"/>
                </a:lnTo>
                <a:lnTo>
                  <a:pt x="82812" y="166919"/>
                </a:lnTo>
                <a:lnTo>
                  <a:pt x="96580" y="167795"/>
                </a:lnTo>
                <a:lnTo>
                  <a:pt x="110434" y="168719"/>
                </a:lnTo>
                <a:lnTo>
                  <a:pt x="124343" y="169671"/>
                </a:lnTo>
                <a:lnTo>
                  <a:pt x="138276" y="170628"/>
                </a:lnTo>
                <a:lnTo>
                  <a:pt x="152204" y="171568"/>
                </a:lnTo>
                <a:lnTo>
                  <a:pt x="166095" y="172470"/>
                </a:lnTo>
                <a:lnTo>
                  <a:pt x="179918" y="173313"/>
                </a:lnTo>
                <a:lnTo>
                  <a:pt x="193643" y="174073"/>
                </a:lnTo>
                <a:lnTo>
                  <a:pt x="207240" y="174730"/>
                </a:lnTo>
                <a:lnTo>
                  <a:pt x="220678" y="175263"/>
                </a:lnTo>
                <a:lnTo>
                  <a:pt x="233925" y="175648"/>
                </a:lnTo>
                <a:lnTo>
                  <a:pt x="246953" y="175865"/>
                </a:lnTo>
                <a:lnTo>
                  <a:pt x="259728" y="175891"/>
                </a:lnTo>
                <a:lnTo>
                  <a:pt x="272222" y="175706"/>
                </a:lnTo>
                <a:lnTo>
                  <a:pt x="284404" y="175286"/>
                </a:lnTo>
                <a:lnTo>
                  <a:pt x="296243" y="174612"/>
                </a:lnTo>
                <a:lnTo>
                  <a:pt x="296243" y="172034"/>
                </a:lnTo>
                <a:lnTo>
                  <a:pt x="298066" y="161230"/>
                </a:lnTo>
                <a:lnTo>
                  <a:pt x="302883" y="149835"/>
                </a:lnTo>
                <a:lnTo>
                  <a:pt x="309095" y="137953"/>
                </a:lnTo>
                <a:lnTo>
                  <a:pt x="315106" y="125689"/>
                </a:lnTo>
                <a:lnTo>
                  <a:pt x="319320" y="113148"/>
                </a:lnTo>
                <a:lnTo>
                  <a:pt x="319357" y="112979"/>
                </a:lnTo>
                <a:lnTo>
                  <a:pt x="318527" y="100410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382918" y="6043525"/>
            <a:ext cx="319357" cy="175891"/>
          </a:xfrm>
          <a:custGeom>
            <a:avLst/>
            <a:gdLst/>
            <a:ahLst/>
            <a:cxnLst/>
            <a:rect l="l" t="t" r="r" b="b"/>
            <a:pathLst>
              <a:path w="319357" h="175891">
                <a:moveTo>
                  <a:pt x="296243" y="172034"/>
                </a:moveTo>
                <a:lnTo>
                  <a:pt x="298066" y="161230"/>
                </a:lnTo>
                <a:lnTo>
                  <a:pt x="302883" y="149835"/>
                </a:lnTo>
                <a:lnTo>
                  <a:pt x="309095" y="137953"/>
                </a:lnTo>
                <a:lnTo>
                  <a:pt x="315106" y="125689"/>
                </a:lnTo>
                <a:lnTo>
                  <a:pt x="319320" y="113148"/>
                </a:lnTo>
                <a:lnTo>
                  <a:pt x="319357" y="112979"/>
                </a:lnTo>
                <a:lnTo>
                  <a:pt x="318527" y="100410"/>
                </a:lnTo>
                <a:lnTo>
                  <a:pt x="317778" y="86791"/>
                </a:lnTo>
                <a:lnTo>
                  <a:pt x="317203" y="72681"/>
                </a:lnTo>
                <a:lnTo>
                  <a:pt x="316898" y="58637"/>
                </a:lnTo>
                <a:lnTo>
                  <a:pt x="316958" y="45219"/>
                </a:lnTo>
                <a:lnTo>
                  <a:pt x="317480" y="32983"/>
                </a:lnTo>
                <a:lnTo>
                  <a:pt x="318558" y="22489"/>
                </a:lnTo>
                <a:lnTo>
                  <a:pt x="319357" y="17970"/>
                </a:lnTo>
                <a:lnTo>
                  <a:pt x="305075" y="20068"/>
                </a:lnTo>
                <a:lnTo>
                  <a:pt x="291456" y="21378"/>
                </a:lnTo>
                <a:lnTo>
                  <a:pt x="278400" y="22078"/>
                </a:lnTo>
                <a:lnTo>
                  <a:pt x="265810" y="22349"/>
                </a:lnTo>
                <a:lnTo>
                  <a:pt x="253587" y="22370"/>
                </a:lnTo>
                <a:lnTo>
                  <a:pt x="241633" y="22320"/>
                </a:lnTo>
                <a:lnTo>
                  <a:pt x="229850" y="22381"/>
                </a:lnTo>
                <a:lnTo>
                  <a:pt x="218141" y="22731"/>
                </a:lnTo>
                <a:lnTo>
                  <a:pt x="211495" y="23126"/>
                </a:lnTo>
                <a:lnTo>
                  <a:pt x="213197" y="19659"/>
                </a:lnTo>
                <a:lnTo>
                  <a:pt x="216995" y="18338"/>
                </a:lnTo>
                <a:lnTo>
                  <a:pt x="221782" y="17970"/>
                </a:lnTo>
                <a:lnTo>
                  <a:pt x="213489" y="17703"/>
                </a:lnTo>
                <a:lnTo>
                  <a:pt x="207584" y="11442"/>
                </a:lnTo>
                <a:lnTo>
                  <a:pt x="198668" y="15417"/>
                </a:lnTo>
                <a:lnTo>
                  <a:pt x="199088" y="18415"/>
                </a:lnTo>
                <a:lnTo>
                  <a:pt x="203355" y="17576"/>
                </a:lnTo>
                <a:lnTo>
                  <a:pt x="206365" y="17970"/>
                </a:lnTo>
                <a:lnTo>
                  <a:pt x="197054" y="20037"/>
                </a:lnTo>
                <a:lnTo>
                  <a:pt x="186264" y="16378"/>
                </a:lnTo>
                <a:lnTo>
                  <a:pt x="178133" y="15417"/>
                </a:lnTo>
                <a:lnTo>
                  <a:pt x="184095" y="19295"/>
                </a:lnTo>
                <a:lnTo>
                  <a:pt x="178610" y="20578"/>
                </a:lnTo>
                <a:lnTo>
                  <a:pt x="167858" y="20535"/>
                </a:lnTo>
                <a:lnTo>
                  <a:pt x="171892" y="17808"/>
                </a:lnTo>
                <a:lnTo>
                  <a:pt x="176335" y="15480"/>
                </a:lnTo>
                <a:lnTo>
                  <a:pt x="175567" y="12852"/>
                </a:lnTo>
                <a:lnTo>
                  <a:pt x="162027" y="14327"/>
                </a:lnTo>
                <a:lnTo>
                  <a:pt x="150861" y="14526"/>
                </a:lnTo>
                <a:lnTo>
                  <a:pt x="147310" y="15417"/>
                </a:lnTo>
                <a:lnTo>
                  <a:pt x="147741" y="18415"/>
                </a:lnTo>
                <a:lnTo>
                  <a:pt x="151996" y="17576"/>
                </a:lnTo>
                <a:lnTo>
                  <a:pt x="155019" y="17970"/>
                </a:lnTo>
                <a:lnTo>
                  <a:pt x="142474" y="22417"/>
                </a:lnTo>
                <a:lnTo>
                  <a:pt x="130071" y="24016"/>
                </a:lnTo>
                <a:lnTo>
                  <a:pt x="117917" y="23278"/>
                </a:lnTo>
                <a:lnTo>
                  <a:pt x="106121" y="20710"/>
                </a:lnTo>
                <a:lnTo>
                  <a:pt x="94791" y="16822"/>
                </a:lnTo>
                <a:lnTo>
                  <a:pt x="84035" y="12123"/>
                </a:lnTo>
                <a:lnTo>
                  <a:pt x="73961" y="7122"/>
                </a:lnTo>
                <a:lnTo>
                  <a:pt x="64678" y="2327"/>
                </a:lnTo>
                <a:lnTo>
                  <a:pt x="60023" y="0"/>
                </a:lnTo>
                <a:lnTo>
                  <a:pt x="53849" y="11121"/>
                </a:lnTo>
                <a:lnTo>
                  <a:pt x="47483" y="22052"/>
                </a:lnTo>
                <a:lnTo>
                  <a:pt x="41023" y="32888"/>
                </a:lnTo>
                <a:lnTo>
                  <a:pt x="34566" y="43727"/>
                </a:lnTo>
                <a:lnTo>
                  <a:pt x="28208" y="54665"/>
                </a:lnTo>
                <a:lnTo>
                  <a:pt x="22048" y="65799"/>
                </a:lnTo>
                <a:lnTo>
                  <a:pt x="16182" y="77224"/>
                </a:lnTo>
                <a:lnTo>
                  <a:pt x="13807" y="82181"/>
                </a:lnTo>
                <a:lnTo>
                  <a:pt x="9273" y="81546"/>
                </a:lnTo>
                <a:lnTo>
                  <a:pt x="7953" y="77762"/>
                </a:lnTo>
                <a:lnTo>
                  <a:pt x="8664" y="71894"/>
                </a:lnTo>
                <a:lnTo>
                  <a:pt x="5767" y="81473"/>
                </a:lnTo>
                <a:lnTo>
                  <a:pt x="6220" y="94378"/>
                </a:lnTo>
                <a:lnTo>
                  <a:pt x="6098" y="94996"/>
                </a:lnTo>
                <a:lnTo>
                  <a:pt x="3075" y="86319"/>
                </a:lnTo>
                <a:lnTo>
                  <a:pt x="3879" y="73821"/>
                </a:lnTo>
                <a:lnTo>
                  <a:pt x="2586" y="63417"/>
                </a:lnTo>
                <a:lnTo>
                  <a:pt x="968" y="61633"/>
                </a:lnTo>
                <a:lnTo>
                  <a:pt x="0" y="77702"/>
                </a:lnTo>
                <a:lnTo>
                  <a:pt x="839" y="91965"/>
                </a:lnTo>
                <a:lnTo>
                  <a:pt x="3169" y="104740"/>
                </a:lnTo>
                <a:lnTo>
                  <a:pt x="6672" y="116342"/>
                </a:lnTo>
                <a:lnTo>
                  <a:pt x="11030" y="127090"/>
                </a:lnTo>
                <a:lnTo>
                  <a:pt x="15926" y="137300"/>
                </a:lnTo>
                <a:lnTo>
                  <a:pt x="21043" y="147289"/>
                </a:lnTo>
                <a:lnTo>
                  <a:pt x="26063" y="157375"/>
                </a:lnTo>
                <a:lnTo>
                  <a:pt x="29212" y="164338"/>
                </a:lnTo>
                <a:lnTo>
                  <a:pt x="42330" y="164801"/>
                </a:lnTo>
                <a:lnTo>
                  <a:pt x="55657" y="165400"/>
                </a:lnTo>
                <a:lnTo>
                  <a:pt x="69161" y="166114"/>
                </a:lnTo>
                <a:lnTo>
                  <a:pt x="82812" y="166919"/>
                </a:lnTo>
                <a:lnTo>
                  <a:pt x="96580" y="167795"/>
                </a:lnTo>
                <a:lnTo>
                  <a:pt x="110434" y="168719"/>
                </a:lnTo>
                <a:lnTo>
                  <a:pt x="124343" y="169671"/>
                </a:lnTo>
                <a:lnTo>
                  <a:pt x="138276" y="170628"/>
                </a:lnTo>
                <a:lnTo>
                  <a:pt x="152204" y="171568"/>
                </a:lnTo>
                <a:lnTo>
                  <a:pt x="166095" y="172470"/>
                </a:lnTo>
                <a:lnTo>
                  <a:pt x="179918" y="173313"/>
                </a:lnTo>
                <a:lnTo>
                  <a:pt x="193643" y="174073"/>
                </a:lnTo>
                <a:lnTo>
                  <a:pt x="207240" y="174730"/>
                </a:lnTo>
                <a:lnTo>
                  <a:pt x="220678" y="175263"/>
                </a:lnTo>
                <a:lnTo>
                  <a:pt x="233925" y="175648"/>
                </a:lnTo>
                <a:lnTo>
                  <a:pt x="246953" y="175865"/>
                </a:lnTo>
                <a:lnTo>
                  <a:pt x="259728" y="175891"/>
                </a:lnTo>
                <a:lnTo>
                  <a:pt x="272222" y="175706"/>
                </a:lnTo>
                <a:lnTo>
                  <a:pt x="284404" y="175286"/>
                </a:lnTo>
                <a:lnTo>
                  <a:pt x="296243" y="174612"/>
                </a:lnTo>
                <a:lnTo>
                  <a:pt x="296243" y="172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217467" y="5542842"/>
            <a:ext cx="80485" cy="207987"/>
          </a:xfrm>
          <a:custGeom>
            <a:avLst/>
            <a:gdLst/>
            <a:ahLst/>
            <a:cxnLst/>
            <a:rect l="l" t="t" r="r" b="b"/>
            <a:pathLst>
              <a:path w="80485" h="207987">
                <a:moveTo>
                  <a:pt x="12390" y="134713"/>
                </a:moveTo>
                <a:lnTo>
                  <a:pt x="13271" y="118790"/>
                </a:lnTo>
                <a:lnTo>
                  <a:pt x="15036" y="103752"/>
                </a:lnTo>
                <a:lnTo>
                  <a:pt x="17719" y="89632"/>
                </a:lnTo>
                <a:lnTo>
                  <a:pt x="21355" y="76466"/>
                </a:lnTo>
                <a:lnTo>
                  <a:pt x="25979" y="64288"/>
                </a:lnTo>
                <a:lnTo>
                  <a:pt x="31625" y="53133"/>
                </a:lnTo>
                <a:lnTo>
                  <a:pt x="38329" y="43035"/>
                </a:lnTo>
                <a:lnTo>
                  <a:pt x="46126" y="34029"/>
                </a:lnTo>
                <a:lnTo>
                  <a:pt x="55050" y="26150"/>
                </a:lnTo>
                <a:lnTo>
                  <a:pt x="65136" y="19433"/>
                </a:lnTo>
                <a:lnTo>
                  <a:pt x="76419" y="13911"/>
                </a:lnTo>
                <a:lnTo>
                  <a:pt x="79122" y="12839"/>
                </a:lnTo>
                <a:lnTo>
                  <a:pt x="79122" y="10274"/>
                </a:lnTo>
                <a:lnTo>
                  <a:pt x="76544" y="10274"/>
                </a:lnTo>
                <a:lnTo>
                  <a:pt x="75839" y="5642"/>
                </a:lnTo>
                <a:lnTo>
                  <a:pt x="80485" y="3770"/>
                </a:lnTo>
                <a:lnTo>
                  <a:pt x="79122" y="0"/>
                </a:lnTo>
                <a:lnTo>
                  <a:pt x="68558" y="3909"/>
                </a:lnTo>
                <a:lnTo>
                  <a:pt x="58663" y="9103"/>
                </a:lnTo>
                <a:lnTo>
                  <a:pt x="49458" y="15491"/>
                </a:lnTo>
                <a:lnTo>
                  <a:pt x="40967" y="22982"/>
                </a:lnTo>
                <a:lnTo>
                  <a:pt x="33209" y="31485"/>
                </a:lnTo>
                <a:lnTo>
                  <a:pt x="26207" y="40910"/>
                </a:lnTo>
                <a:lnTo>
                  <a:pt x="19982" y="51165"/>
                </a:lnTo>
                <a:lnTo>
                  <a:pt x="14557" y="62160"/>
                </a:lnTo>
                <a:lnTo>
                  <a:pt x="9952" y="73804"/>
                </a:lnTo>
                <a:lnTo>
                  <a:pt x="6190" y="86005"/>
                </a:lnTo>
                <a:lnTo>
                  <a:pt x="3292" y="98674"/>
                </a:lnTo>
                <a:lnTo>
                  <a:pt x="1280" y="111718"/>
                </a:lnTo>
                <a:lnTo>
                  <a:pt x="175" y="125048"/>
                </a:lnTo>
                <a:lnTo>
                  <a:pt x="0" y="138572"/>
                </a:lnTo>
                <a:lnTo>
                  <a:pt x="775" y="152200"/>
                </a:lnTo>
                <a:lnTo>
                  <a:pt x="2522" y="165840"/>
                </a:lnTo>
                <a:lnTo>
                  <a:pt x="5264" y="179402"/>
                </a:lnTo>
                <a:lnTo>
                  <a:pt x="9022" y="192795"/>
                </a:lnTo>
                <a:lnTo>
                  <a:pt x="9792" y="195135"/>
                </a:lnTo>
                <a:lnTo>
                  <a:pt x="11911" y="192416"/>
                </a:lnTo>
                <a:lnTo>
                  <a:pt x="15197" y="200658"/>
                </a:lnTo>
                <a:lnTo>
                  <a:pt x="17489" y="207987"/>
                </a:lnTo>
                <a:lnTo>
                  <a:pt x="18753" y="200827"/>
                </a:lnTo>
                <a:lnTo>
                  <a:pt x="16390" y="191148"/>
                </a:lnTo>
                <a:lnTo>
                  <a:pt x="12719" y="179833"/>
                </a:lnTo>
                <a:lnTo>
                  <a:pt x="10060" y="167767"/>
                </a:lnTo>
                <a:lnTo>
                  <a:pt x="10732" y="155833"/>
                </a:lnTo>
                <a:lnTo>
                  <a:pt x="12358" y="151485"/>
                </a:lnTo>
                <a:lnTo>
                  <a:pt x="12390" y="134713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217467" y="5542842"/>
            <a:ext cx="80485" cy="207987"/>
          </a:xfrm>
          <a:custGeom>
            <a:avLst/>
            <a:gdLst/>
            <a:ahLst/>
            <a:cxnLst/>
            <a:rect l="l" t="t" r="r" b="b"/>
            <a:pathLst>
              <a:path w="80485" h="207987">
                <a:moveTo>
                  <a:pt x="79122" y="10274"/>
                </a:moveTo>
                <a:lnTo>
                  <a:pt x="76544" y="10274"/>
                </a:lnTo>
                <a:lnTo>
                  <a:pt x="75839" y="5642"/>
                </a:lnTo>
                <a:lnTo>
                  <a:pt x="80485" y="3770"/>
                </a:lnTo>
                <a:lnTo>
                  <a:pt x="79122" y="0"/>
                </a:lnTo>
                <a:lnTo>
                  <a:pt x="68558" y="3909"/>
                </a:lnTo>
                <a:lnTo>
                  <a:pt x="58663" y="9103"/>
                </a:lnTo>
                <a:lnTo>
                  <a:pt x="49458" y="15491"/>
                </a:lnTo>
                <a:lnTo>
                  <a:pt x="40967" y="22982"/>
                </a:lnTo>
                <a:lnTo>
                  <a:pt x="33209" y="31485"/>
                </a:lnTo>
                <a:lnTo>
                  <a:pt x="26207" y="40910"/>
                </a:lnTo>
                <a:lnTo>
                  <a:pt x="19982" y="51165"/>
                </a:lnTo>
                <a:lnTo>
                  <a:pt x="14557" y="62160"/>
                </a:lnTo>
                <a:lnTo>
                  <a:pt x="9952" y="73804"/>
                </a:lnTo>
                <a:lnTo>
                  <a:pt x="6190" y="86005"/>
                </a:lnTo>
                <a:lnTo>
                  <a:pt x="3292" y="98674"/>
                </a:lnTo>
                <a:lnTo>
                  <a:pt x="1280" y="111718"/>
                </a:lnTo>
                <a:lnTo>
                  <a:pt x="175" y="125048"/>
                </a:lnTo>
                <a:lnTo>
                  <a:pt x="0" y="138572"/>
                </a:lnTo>
                <a:lnTo>
                  <a:pt x="775" y="152200"/>
                </a:lnTo>
                <a:lnTo>
                  <a:pt x="2522" y="165840"/>
                </a:lnTo>
                <a:lnTo>
                  <a:pt x="5264" y="179402"/>
                </a:lnTo>
                <a:lnTo>
                  <a:pt x="9022" y="192795"/>
                </a:lnTo>
                <a:lnTo>
                  <a:pt x="9792" y="195135"/>
                </a:lnTo>
                <a:lnTo>
                  <a:pt x="11911" y="192416"/>
                </a:lnTo>
                <a:lnTo>
                  <a:pt x="15197" y="200658"/>
                </a:lnTo>
                <a:lnTo>
                  <a:pt x="17489" y="207987"/>
                </a:lnTo>
                <a:lnTo>
                  <a:pt x="18753" y="200827"/>
                </a:lnTo>
                <a:lnTo>
                  <a:pt x="16390" y="191148"/>
                </a:lnTo>
                <a:lnTo>
                  <a:pt x="12719" y="179833"/>
                </a:lnTo>
                <a:lnTo>
                  <a:pt x="10060" y="167767"/>
                </a:lnTo>
                <a:lnTo>
                  <a:pt x="10732" y="155833"/>
                </a:lnTo>
                <a:lnTo>
                  <a:pt x="12358" y="151485"/>
                </a:lnTo>
                <a:lnTo>
                  <a:pt x="12390" y="134713"/>
                </a:lnTo>
                <a:lnTo>
                  <a:pt x="13271" y="118790"/>
                </a:lnTo>
                <a:lnTo>
                  <a:pt x="15036" y="103752"/>
                </a:lnTo>
                <a:lnTo>
                  <a:pt x="17719" y="89632"/>
                </a:lnTo>
                <a:lnTo>
                  <a:pt x="21355" y="76466"/>
                </a:lnTo>
                <a:lnTo>
                  <a:pt x="25979" y="64288"/>
                </a:lnTo>
                <a:lnTo>
                  <a:pt x="31625" y="53133"/>
                </a:lnTo>
                <a:lnTo>
                  <a:pt x="38329" y="43035"/>
                </a:lnTo>
                <a:lnTo>
                  <a:pt x="46126" y="34029"/>
                </a:lnTo>
                <a:lnTo>
                  <a:pt x="55050" y="26150"/>
                </a:lnTo>
                <a:lnTo>
                  <a:pt x="65136" y="19433"/>
                </a:lnTo>
                <a:lnTo>
                  <a:pt x="76419" y="13911"/>
                </a:lnTo>
                <a:lnTo>
                  <a:pt x="79122" y="12839"/>
                </a:lnTo>
                <a:lnTo>
                  <a:pt x="79122" y="102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270818" y="5132021"/>
            <a:ext cx="572897" cy="185445"/>
          </a:xfrm>
          <a:custGeom>
            <a:avLst/>
            <a:gdLst/>
            <a:ahLst/>
            <a:cxnLst/>
            <a:rect l="l" t="t" r="r" b="b"/>
            <a:pathLst>
              <a:path w="572897" h="185445">
                <a:moveTo>
                  <a:pt x="439151" y="12839"/>
                </a:moveTo>
                <a:lnTo>
                  <a:pt x="435620" y="16154"/>
                </a:lnTo>
                <a:lnTo>
                  <a:pt x="436611" y="23990"/>
                </a:lnTo>
                <a:lnTo>
                  <a:pt x="436585" y="30810"/>
                </a:lnTo>
                <a:lnTo>
                  <a:pt x="417896" y="35071"/>
                </a:lnTo>
                <a:lnTo>
                  <a:pt x="399101" y="39404"/>
                </a:lnTo>
                <a:lnTo>
                  <a:pt x="380216" y="43800"/>
                </a:lnTo>
                <a:lnTo>
                  <a:pt x="361260" y="48248"/>
                </a:lnTo>
                <a:lnTo>
                  <a:pt x="342247" y="52737"/>
                </a:lnTo>
                <a:lnTo>
                  <a:pt x="323196" y="57258"/>
                </a:lnTo>
                <a:lnTo>
                  <a:pt x="304122" y="61800"/>
                </a:lnTo>
                <a:lnTo>
                  <a:pt x="285042" y="66353"/>
                </a:lnTo>
                <a:lnTo>
                  <a:pt x="265974" y="70906"/>
                </a:lnTo>
                <a:lnTo>
                  <a:pt x="246933" y="75450"/>
                </a:lnTo>
                <a:lnTo>
                  <a:pt x="227936" y="79974"/>
                </a:lnTo>
                <a:lnTo>
                  <a:pt x="209001" y="84469"/>
                </a:lnTo>
                <a:lnTo>
                  <a:pt x="190143" y="88922"/>
                </a:lnTo>
                <a:lnTo>
                  <a:pt x="171380" y="93326"/>
                </a:lnTo>
                <a:lnTo>
                  <a:pt x="152728" y="97668"/>
                </a:lnTo>
                <a:lnTo>
                  <a:pt x="134204" y="101939"/>
                </a:lnTo>
                <a:lnTo>
                  <a:pt x="115824" y="106130"/>
                </a:lnTo>
                <a:lnTo>
                  <a:pt x="97606" y="110228"/>
                </a:lnTo>
                <a:lnTo>
                  <a:pt x="79565" y="114225"/>
                </a:lnTo>
                <a:lnTo>
                  <a:pt x="61719" y="118109"/>
                </a:lnTo>
                <a:lnTo>
                  <a:pt x="49605" y="123890"/>
                </a:lnTo>
                <a:lnTo>
                  <a:pt x="40772" y="132945"/>
                </a:lnTo>
                <a:lnTo>
                  <a:pt x="32378" y="142430"/>
                </a:lnTo>
                <a:lnTo>
                  <a:pt x="30896" y="143789"/>
                </a:lnTo>
                <a:lnTo>
                  <a:pt x="28103" y="133669"/>
                </a:lnTo>
                <a:lnTo>
                  <a:pt x="28142" y="120717"/>
                </a:lnTo>
                <a:lnTo>
                  <a:pt x="28691" y="107255"/>
                </a:lnTo>
                <a:lnTo>
                  <a:pt x="28331" y="100139"/>
                </a:lnTo>
                <a:lnTo>
                  <a:pt x="2664" y="100139"/>
                </a:lnTo>
                <a:lnTo>
                  <a:pt x="3101" y="113612"/>
                </a:lnTo>
                <a:lnTo>
                  <a:pt x="2791" y="126336"/>
                </a:lnTo>
                <a:lnTo>
                  <a:pt x="2031" y="138609"/>
                </a:lnTo>
                <a:lnTo>
                  <a:pt x="1115" y="150725"/>
                </a:lnTo>
                <a:lnTo>
                  <a:pt x="339" y="162983"/>
                </a:lnTo>
                <a:lnTo>
                  <a:pt x="0" y="175678"/>
                </a:lnTo>
                <a:lnTo>
                  <a:pt x="86" y="182308"/>
                </a:lnTo>
                <a:lnTo>
                  <a:pt x="4696" y="181978"/>
                </a:lnTo>
                <a:lnTo>
                  <a:pt x="5509" y="185445"/>
                </a:lnTo>
                <a:lnTo>
                  <a:pt x="10360" y="184873"/>
                </a:lnTo>
                <a:lnTo>
                  <a:pt x="13243" y="180060"/>
                </a:lnTo>
                <a:lnTo>
                  <a:pt x="20317" y="179412"/>
                </a:lnTo>
                <a:lnTo>
                  <a:pt x="23200" y="174599"/>
                </a:lnTo>
                <a:lnTo>
                  <a:pt x="43995" y="170232"/>
                </a:lnTo>
                <a:lnTo>
                  <a:pt x="64643" y="165718"/>
                </a:lnTo>
                <a:lnTo>
                  <a:pt x="85163" y="161077"/>
                </a:lnTo>
                <a:lnTo>
                  <a:pt x="105577" y="156329"/>
                </a:lnTo>
                <a:lnTo>
                  <a:pt x="125904" y="151493"/>
                </a:lnTo>
                <a:lnTo>
                  <a:pt x="146164" y="146591"/>
                </a:lnTo>
                <a:lnTo>
                  <a:pt x="166378" y="141641"/>
                </a:lnTo>
                <a:lnTo>
                  <a:pt x="186564" y="136665"/>
                </a:lnTo>
                <a:lnTo>
                  <a:pt x="206744" y="131682"/>
                </a:lnTo>
                <a:lnTo>
                  <a:pt x="226937" y="126712"/>
                </a:lnTo>
                <a:lnTo>
                  <a:pt x="247163" y="121776"/>
                </a:lnTo>
                <a:lnTo>
                  <a:pt x="267443" y="116893"/>
                </a:lnTo>
                <a:lnTo>
                  <a:pt x="287796" y="112084"/>
                </a:lnTo>
                <a:lnTo>
                  <a:pt x="308242" y="107369"/>
                </a:lnTo>
                <a:lnTo>
                  <a:pt x="328803" y="102767"/>
                </a:lnTo>
                <a:lnTo>
                  <a:pt x="349496" y="98299"/>
                </a:lnTo>
                <a:lnTo>
                  <a:pt x="370343" y="93985"/>
                </a:lnTo>
                <a:lnTo>
                  <a:pt x="391364" y="89846"/>
                </a:lnTo>
                <a:lnTo>
                  <a:pt x="412579" y="85900"/>
                </a:lnTo>
                <a:lnTo>
                  <a:pt x="434007" y="82168"/>
                </a:lnTo>
                <a:lnTo>
                  <a:pt x="446397" y="83170"/>
                </a:lnTo>
                <a:lnTo>
                  <a:pt x="461909" y="83246"/>
                </a:lnTo>
                <a:lnTo>
                  <a:pt x="473286" y="85214"/>
                </a:lnTo>
                <a:lnTo>
                  <a:pt x="475092" y="87312"/>
                </a:lnTo>
                <a:lnTo>
                  <a:pt x="488001" y="88085"/>
                </a:lnTo>
                <a:lnTo>
                  <a:pt x="500641" y="89128"/>
                </a:lnTo>
                <a:lnTo>
                  <a:pt x="513117" y="90334"/>
                </a:lnTo>
                <a:lnTo>
                  <a:pt x="525533" y="91601"/>
                </a:lnTo>
                <a:lnTo>
                  <a:pt x="537994" y="92822"/>
                </a:lnTo>
                <a:lnTo>
                  <a:pt x="550604" y="93894"/>
                </a:lnTo>
                <a:lnTo>
                  <a:pt x="563469" y="94712"/>
                </a:lnTo>
                <a:lnTo>
                  <a:pt x="570088" y="94995"/>
                </a:lnTo>
                <a:lnTo>
                  <a:pt x="572073" y="83407"/>
                </a:lnTo>
                <a:lnTo>
                  <a:pt x="572897" y="70654"/>
                </a:lnTo>
                <a:lnTo>
                  <a:pt x="572666" y="61633"/>
                </a:lnTo>
                <a:lnTo>
                  <a:pt x="559826" y="61633"/>
                </a:lnTo>
                <a:lnTo>
                  <a:pt x="558698" y="49565"/>
                </a:lnTo>
                <a:lnTo>
                  <a:pt x="557781" y="37286"/>
                </a:lnTo>
                <a:lnTo>
                  <a:pt x="557180" y="24692"/>
                </a:lnTo>
                <a:lnTo>
                  <a:pt x="556998" y="11678"/>
                </a:lnTo>
                <a:lnTo>
                  <a:pt x="557261" y="0"/>
                </a:lnTo>
                <a:lnTo>
                  <a:pt x="554695" y="0"/>
                </a:lnTo>
                <a:lnTo>
                  <a:pt x="542993" y="5002"/>
                </a:lnTo>
                <a:lnTo>
                  <a:pt x="531434" y="10146"/>
                </a:lnTo>
                <a:lnTo>
                  <a:pt x="519935" y="15351"/>
                </a:lnTo>
                <a:lnTo>
                  <a:pt x="508417" y="20536"/>
                </a:lnTo>
                <a:lnTo>
                  <a:pt x="496798" y="25620"/>
                </a:lnTo>
                <a:lnTo>
                  <a:pt x="484997" y="30523"/>
                </a:lnTo>
                <a:lnTo>
                  <a:pt x="477682" y="33388"/>
                </a:lnTo>
                <a:lnTo>
                  <a:pt x="473238" y="34122"/>
                </a:lnTo>
                <a:lnTo>
                  <a:pt x="464315" y="26327"/>
                </a:lnTo>
                <a:lnTo>
                  <a:pt x="457533" y="14592"/>
                </a:lnTo>
                <a:lnTo>
                  <a:pt x="457121" y="12839"/>
                </a:lnTo>
                <a:lnTo>
                  <a:pt x="454137" y="13258"/>
                </a:lnTo>
                <a:lnTo>
                  <a:pt x="451978" y="10274"/>
                </a:lnTo>
                <a:lnTo>
                  <a:pt x="445805" y="9220"/>
                </a:lnTo>
                <a:lnTo>
                  <a:pt x="446402" y="14960"/>
                </a:lnTo>
                <a:lnTo>
                  <a:pt x="439151" y="12839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270818" y="5132021"/>
            <a:ext cx="572897" cy="185445"/>
          </a:xfrm>
          <a:custGeom>
            <a:avLst/>
            <a:gdLst/>
            <a:ahLst/>
            <a:cxnLst/>
            <a:rect l="l" t="t" r="r" b="b"/>
            <a:pathLst>
              <a:path w="572897" h="185445">
                <a:moveTo>
                  <a:pt x="557261" y="0"/>
                </a:moveTo>
                <a:lnTo>
                  <a:pt x="554695" y="0"/>
                </a:lnTo>
                <a:lnTo>
                  <a:pt x="542993" y="5002"/>
                </a:lnTo>
                <a:lnTo>
                  <a:pt x="531434" y="10146"/>
                </a:lnTo>
                <a:lnTo>
                  <a:pt x="519935" y="15351"/>
                </a:lnTo>
                <a:lnTo>
                  <a:pt x="508417" y="20536"/>
                </a:lnTo>
                <a:lnTo>
                  <a:pt x="496798" y="25620"/>
                </a:lnTo>
                <a:lnTo>
                  <a:pt x="484997" y="30523"/>
                </a:lnTo>
                <a:lnTo>
                  <a:pt x="477682" y="33388"/>
                </a:lnTo>
                <a:lnTo>
                  <a:pt x="473238" y="34122"/>
                </a:lnTo>
                <a:lnTo>
                  <a:pt x="464315" y="26327"/>
                </a:lnTo>
                <a:lnTo>
                  <a:pt x="457533" y="14592"/>
                </a:lnTo>
                <a:lnTo>
                  <a:pt x="457121" y="12839"/>
                </a:lnTo>
                <a:lnTo>
                  <a:pt x="454137" y="13258"/>
                </a:lnTo>
                <a:lnTo>
                  <a:pt x="452549" y="12280"/>
                </a:lnTo>
                <a:lnTo>
                  <a:pt x="451978" y="10274"/>
                </a:lnTo>
                <a:lnTo>
                  <a:pt x="445805" y="9220"/>
                </a:lnTo>
                <a:lnTo>
                  <a:pt x="446402" y="14960"/>
                </a:lnTo>
                <a:lnTo>
                  <a:pt x="439151" y="12839"/>
                </a:lnTo>
                <a:lnTo>
                  <a:pt x="435620" y="16154"/>
                </a:lnTo>
                <a:lnTo>
                  <a:pt x="436611" y="23990"/>
                </a:lnTo>
                <a:lnTo>
                  <a:pt x="436585" y="30810"/>
                </a:lnTo>
                <a:lnTo>
                  <a:pt x="417896" y="35071"/>
                </a:lnTo>
                <a:lnTo>
                  <a:pt x="399101" y="39404"/>
                </a:lnTo>
                <a:lnTo>
                  <a:pt x="380216" y="43800"/>
                </a:lnTo>
                <a:lnTo>
                  <a:pt x="361260" y="48248"/>
                </a:lnTo>
                <a:lnTo>
                  <a:pt x="342247" y="52737"/>
                </a:lnTo>
                <a:lnTo>
                  <a:pt x="323196" y="57258"/>
                </a:lnTo>
                <a:lnTo>
                  <a:pt x="304122" y="61800"/>
                </a:lnTo>
                <a:lnTo>
                  <a:pt x="285042" y="66353"/>
                </a:lnTo>
                <a:lnTo>
                  <a:pt x="265974" y="70906"/>
                </a:lnTo>
                <a:lnTo>
                  <a:pt x="246933" y="75450"/>
                </a:lnTo>
                <a:lnTo>
                  <a:pt x="227936" y="79974"/>
                </a:lnTo>
                <a:lnTo>
                  <a:pt x="209001" y="84469"/>
                </a:lnTo>
                <a:lnTo>
                  <a:pt x="190143" y="88922"/>
                </a:lnTo>
                <a:lnTo>
                  <a:pt x="171380" y="93326"/>
                </a:lnTo>
                <a:lnTo>
                  <a:pt x="152728" y="97668"/>
                </a:lnTo>
                <a:lnTo>
                  <a:pt x="134204" y="101939"/>
                </a:lnTo>
                <a:lnTo>
                  <a:pt x="115824" y="106130"/>
                </a:lnTo>
                <a:lnTo>
                  <a:pt x="97606" y="110228"/>
                </a:lnTo>
                <a:lnTo>
                  <a:pt x="79565" y="114225"/>
                </a:lnTo>
                <a:lnTo>
                  <a:pt x="61719" y="118109"/>
                </a:lnTo>
                <a:lnTo>
                  <a:pt x="49605" y="123890"/>
                </a:lnTo>
                <a:lnTo>
                  <a:pt x="40772" y="132945"/>
                </a:lnTo>
                <a:lnTo>
                  <a:pt x="32378" y="142430"/>
                </a:lnTo>
                <a:lnTo>
                  <a:pt x="30896" y="143789"/>
                </a:lnTo>
                <a:lnTo>
                  <a:pt x="28103" y="133669"/>
                </a:lnTo>
                <a:lnTo>
                  <a:pt x="28142" y="120717"/>
                </a:lnTo>
                <a:lnTo>
                  <a:pt x="28691" y="107255"/>
                </a:lnTo>
                <a:lnTo>
                  <a:pt x="28331" y="100139"/>
                </a:lnTo>
                <a:lnTo>
                  <a:pt x="2664" y="100139"/>
                </a:lnTo>
                <a:lnTo>
                  <a:pt x="3101" y="113612"/>
                </a:lnTo>
                <a:lnTo>
                  <a:pt x="2791" y="126336"/>
                </a:lnTo>
                <a:lnTo>
                  <a:pt x="2031" y="138609"/>
                </a:lnTo>
                <a:lnTo>
                  <a:pt x="1115" y="150725"/>
                </a:lnTo>
                <a:lnTo>
                  <a:pt x="339" y="162983"/>
                </a:lnTo>
                <a:lnTo>
                  <a:pt x="0" y="175678"/>
                </a:lnTo>
                <a:lnTo>
                  <a:pt x="86" y="182308"/>
                </a:lnTo>
                <a:lnTo>
                  <a:pt x="4696" y="181978"/>
                </a:lnTo>
                <a:lnTo>
                  <a:pt x="5509" y="185445"/>
                </a:lnTo>
                <a:lnTo>
                  <a:pt x="10360" y="184873"/>
                </a:lnTo>
                <a:lnTo>
                  <a:pt x="13243" y="180060"/>
                </a:lnTo>
                <a:lnTo>
                  <a:pt x="20317" y="179412"/>
                </a:lnTo>
                <a:lnTo>
                  <a:pt x="23200" y="174599"/>
                </a:lnTo>
                <a:lnTo>
                  <a:pt x="43995" y="170232"/>
                </a:lnTo>
                <a:lnTo>
                  <a:pt x="64643" y="165718"/>
                </a:lnTo>
                <a:lnTo>
                  <a:pt x="85163" y="161077"/>
                </a:lnTo>
                <a:lnTo>
                  <a:pt x="105577" y="156329"/>
                </a:lnTo>
                <a:lnTo>
                  <a:pt x="125904" y="151493"/>
                </a:lnTo>
                <a:lnTo>
                  <a:pt x="146164" y="146591"/>
                </a:lnTo>
                <a:lnTo>
                  <a:pt x="166378" y="141641"/>
                </a:lnTo>
                <a:lnTo>
                  <a:pt x="186564" y="136665"/>
                </a:lnTo>
                <a:lnTo>
                  <a:pt x="206744" y="131682"/>
                </a:lnTo>
                <a:lnTo>
                  <a:pt x="226937" y="126712"/>
                </a:lnTo>
                <a:lnTo>
                  <a:pt x="247163" y="121776"/>
                </a:lnTo>
                <a:lnTo>
                  <a:pt x="267443" y="116893"/>
                </a:lnTo>
                <a:lnTo>
                  <a:pt x="287796" y="112084"/>
                </a:lnTo>
                <a:lnTo>
                  <a:pt x="308242" y="107369"/>
                </a:lnTo>
                <a:lnTo>
                  <a:pt x="328803" y="102767"/>
                </a:lnTo>
                <a:lnTo>
                  <a:pt x="349496" y="98299"/>
                </a:lnTo>
                <a:lnTo>
                  <a:pt x="370343" y="93985"/>
                </a:lnTo>
                <a:lnTo>
                  <a:pt x="391364" y="89846"/>
                </a:lnTo>
                <a:lnTo>
                  <a:pt x="412579" y="85900"/>
                </a:lnTo>
                <a:lnTo>
                  <a:pt x="434007" y="82168"/>
                </a:lnTo>
                <a:lnTo>
                  <a:pt x="446397" y="83170"/>
                </a:lnTo>
                <a:lnTo>
                  <a:pt x="461909" y="83246"/>
                </a:lnTo>
                <a:lnTo>
                  <a:pt x="473286" y="85214"/>
                </a:lnTo>
                <a:lnTo>
                  <a:pt x="475092" y="87312"/>
                </a:lnTo>
                <a:lnTo>
                  <a:pt x="488001" y="88085"/>
                </a:lnTo>
                <a:lnTo>
                  <a:pt x="500641" y="89128"/>
                </a:lnTo>
                <a:lnTo>
                  <a:pt x="513117" y="90334"/>
                </a:lnTo>
                <a:lnTo>
                  <a:pt x="525533" y="91601"/>
                </a:lnTo>
                <a:lnTo>
                  <a:pt x="537994" y="92822"/>
                </a:lnTo>
                <a:lnTo>
                  <a:pt x="550604" y="93894"/>
                </a:lnTo>
                <a:lnTo>
                  <a:pt x="563469" y="94712"/>
                </a:lnTo>
                <a:lnTo>
                  <a:pt x="570088" y="94995"/>
                </a:lnTo>
                <a:lnTo>
                  <a:pt x="572073" y="83407"/>
                </a:lnTo>
                <a:lnTo>
                  <a:pt x="572897" y="70654"/>
                </a:lnTo>
                <a:lnTo>
                  <a:pt x="572666" y="61633"/>
                </a:lnTo>
                <a:lnTo>
                  <a:pt x="559826" y="61633"/>
                </a:lnTo>
                <a:lnTo>
                  <a:pt x="558698" y="49565"/>
                </a:lnTo>
                <a:lnTo>
                  <a:pt x="557781" y="37286"/>
                </a:lnTo>
                <a:lnTo>
                  <a:pt x="557180" y="24692"/>
                </a:lnTo>
                <a:lnTo>
                  <a:pt x="556998" y="11678"/>
                </a:lnTo>
                <a:lnTo>
                  <a:pt x="55726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627800" y="4834173"/>
            <a:ext cx="118952" cy="53924"/>
          </a:xfrm>
          <a:custGeom>
            <a:avLst/>
            <a:gdLst/>
            <a:ahLst/>
            <a:cxnLst/>
            <a:rect l="l" t="t" r="r" b="b"/>
            <a:pathLst>
              <a:path w="118952" h="53924">
                <a:moveTo>
                  <a:pt x="6711" y="45849"/>
                </a:moveTo>
                <a:lnTo>
                  <a:pt x="0" y="53924"/>
                </a:lnTo>
                <a:lnTo>
                  <a:pt x="6179" y="49406"/>
                </a:lnTo>
                <a:lnTo>
                  <a:pt x="14804" y="40200"/>
                </a:lnTo>
                <a:lnTo>
                  <a:pt x="23787" y="31347"/>
                </a:lnTo>
                <a:lnTo>
                  <a:pt x="35953" y="25679"/>
                </a:lnTo>
                <a:lnTo>
                  <a:pt x="47080" y="28013"/>
                </a:lnTo>
                <a:lnTo>
                  <a:pt x="60029" y="31352"/>
                </a:lnTo>
                <a:lnTo>
                  <a:pt x="72489" y="35183"/>
                </a:lnTo>
                <a:lnTo>
                  <a:pt x="84535" y="39428"/>
                </a:lnTo>
                <a:lnTo>
                  <a:pt x="96243" y="44011"/>
                </a:lnTo>
                <a:lnTo>
                  <a:pt x="107690" y="48856"/>
                </a:lnTo>
                <a:lnTo>
                  <a:pt x="118952" y="53887"/>
                </a:lnTo>
                <a:lnTo>
                  <a:pt x="115544" y="35953"/>
                </a:lnTo>
                <a:lnTo>
                  <a:pt x="110210" y="35293"/>
                </a:lnTo>
                <a:lnTo>
                  <a:pt x="114846" y="24663"/>
                </a:lnTo>
                <a:lnTo>
                  <a:pt x="110413" y="23113"/>
                </a:lnTo>
                <a:lnTo>
                  <a:pt x="100206" y="20756"/>
                </a:lnTo>
                <a:lnTo>
                  <a:pt x="88878" y="16636"/>
                </a:lnTo>
                <a:lnTo>
                  <a:pt x="78229" y="11833"/>
                </a:lnTo>
                <a:lnTo>
                  <a:pt x="67551" y="7058"/>
                </a:lnTo>
                <a:lnTo>
                  <a:pt x="56134" y="3021"/>
                </a:lnTo>
                <a:lnTo>
                  <a:pt x="43268" y="431"/>
                </a:lnTo>
                <a:lnTo>
                  <a:pt x="28244" y="0"/>
                </a:lnTo>
                <a:lnTo>
                  <a:pt x="26568" y="1028"/>
                </a:lnTo>
                <a:lnTo>
                  <a:pt x="16086" y="8501"/>
                </a:lnTo>
                <a:lnTo>
                  <a:pt x="13992" y="38440"/>
                </a:lnTo>
                <a:lnTo>
                  <a:pt x="6711" y="45849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373610" y="4842676"/>
            <a:ext cx="590562" cy="438271"/>
          </a:xfrm>
          <a:custGeom>
            <a:avLst/>
            <a:gdLst/>
            <a:ahLst/>
            <a:cxnLst/>
            <a:rect l="l" t="t" r="r" b="b"/>
            <a:pathLst>
              <a:path w="590562" h="438271">
                <a:moveTo>
                  <a:pt x="92430" y="181515"/>
                </a:moveTo>
                <a:lnTo>
                  <a:pt x="86647" y="189601"/>
                </a:lnTo>
                <a:lnTo>
                  <a:pt x="78467" y="199263"/>
                </a:lnTo>
                <a:lnTo>
                  <a:pt x="69740" y="208378"/>
                </a:lnTo>
                <a:lnTo>
                  <a:pt x="60773" y="217253"/>
                </a:lnTo>
                <a:lnTo>
                  <a:pt x="51874" y="226198"/>
                </a:lnTo>
                <a:lnTo>
                  <a:pt x="43350" y="235518"/>
                </a:lnTo>
                <a:lnTo>
                  <a:pt x="35511" y="245523"/>
                </a:lnTo>
                <a:lnTo>
                  <a:pt x="28662" y="256519"/>
                </a:lnTo>
                <a:lnTo>
                  <a:pt x="23114" y="268815"/>
                </a:lnTo>
                <a:lnTo>
                  <a:pt x="23122" y="281292"/>
                </a:lnTo>
                <a:lnTo>
                  <a:pt x="22527" y="294009"/>
                </a:lnTo>
                <a:lnTo>
                  <a:pt x="21629" y="306837"/>
                </a:lnTo>
                <a:lnTo>
                  <a:pt x="20728" y="319671"/>
                </a:lnTo>
                <a:lnTo>
                  <a:pt x="20126" y="332404"/>
                </a:lnTo>
                <a:lnTo>
                  <a:pt x="20122" y="344931"/>
                </a:lnTo>
                <a:lnTo>
                  <a:pt x="21018" y="357146"/>
                </a:lnTo>
                <a:lnTo>
                  <a:pt x="23114" y="368942"/>
                </a:lnTo>
                <a:lnTo>
                  <a:pt x="21393" y="371574"/>
                </a:lnTo>
                <a:lnTo>
                  <a:pt x="10512" y="377777"/>
                </a:lnTo>
                <a:lnTo>
                  <a:pt x="0" y="384347"/>
                </a:lnTo>
                <a:lnTo>
                  <a:pt x="857" y="384027"/>
                </a:lnTo>
                <a:lnTo>
                  <a:pt x="12972" y="379112"/>
                </a:lnTo>
                <a:lnTo>
                  <a:pt x="24573" y="373676"/>
                </a:lnTo>
                <a:lnTo>
                  <a:pt x="35659" y="367720"/>
                </a:lnTo>
                <a:lnTo>
                  <a:pt x="46228" y="361246"/>
                </a:lnTo>
                <a:lnTo>
                  <a:pt x="45209" y="359217"/>
                </a:lnTo>
                <a:lnTo>
                  <a:pt x="42061" y="349056"/>
                </a:lnTo>
                <a:lnTo>
                  <a:pt x="40496" y="336851"/>
                </a:lnTo>
                <a:lnTo>
                  <a:pt x="40149" y="323351"/>
                </a:lnTo>
                <a:lnTo>
                  <a:pt x="40656" y="309306"/>
                </a:lnTo>
                <a:lnTo>
                  <a:pt x="41651" y="295463"/>
                </a:lnTo>
                <a:lnTo>
                  <a:pt x="42771" y="282572"/>
                </a:lnTo>
                <a:lnTo>
                  <a:pt x="43649" y="271381"/>
                </a:lnTo>
                <a:lnTo>
                  <a:pt x="39052" y="274479"/>
                </a:lnTo>
                <a:lnTo>
                  <a:pt x="38519" y="271381"/>
                </a:lnTo>
                <a:lnTo>
                  <a:pt x="40864" y="262371"/>
                </a:lnTo>
                <a:lnTo>
                  <a:pt x="47014" y="250908"/>
                </a:lnTo>
                <a:lnTo>
                  <a:pt x="55180" y="241463"/>
                </a:lnTo>
                <a:lnTo>
                  <a:pt x="64185" y="232862"/>
                </a:lnTo>
                <a:lnTo>
                  <a:pt x="87123" y="226399"/>
                </a:lnTo>
                <a:lnTo>
                  <a:pt x="110059" y="219936"/>
                </a:lnTo>
                <a:lnTo>
                  <a:pt x="132992" y="213469"/>
                </a:lnTo>
                <a:lnTo>
                  <a:pt x="155921" y="206998"/>
                </a:lnTo>
                <a:lnTo>
                  <a:pt x="178845" y="200522"/>
                </a:lnTo>
                <a:lnTo>
                  <a:pt x="201762" y="194040"/>
                </a:lnTo>
                <a:lnTo>
                  <a:pt x="224672" y="187550"/>
                </a:lnTo>
                <a:lnTo>
                  <a:pt x="247572" y="181050"/>
                </a:lnTo>
                <a:lnTo>
                  <a:pt x="270462" y="174541"/>
                </a:lnTo>
                <a:lnTo>
                  <a:pt x="293341" y="168020"/>
                </a:lnTo>
                <a:lnTo>
                  <a:pt x="316207" y="161487"/>
                </a:lnTo>
                <a:lnTo>
                  <a:pt x="339059" y="154939"/>
                </a:lnTo>
                <a:lnTo>
                  <a:pt x="361895" y="148377"/>
                </a:lnTo>
                <a:lnTo>
                  <a:pt x="384715" y="141798"/>
                </a:lnTo>
                <a:lnTo>
                  <a:pt x="407517" y="135201"/>
                </a:lnTo>
                <a:lnTo>
                  <a:pt x="430301" y="128586"/>
                </a:lnTo>
                <a:lnTo>
                  <a:pt x="453064" y="121950"/>
                </a:lnTo>
                <a:lnTo>
                  <a:pt x="475806" y="115294"/>
                </a:lnTo>
                <a:lnTo>
                  <a:pt x="498525" y="108615"/>
                </a:lnTo>
                <a:lnTo>
                  <a:pt x="521220" y="101912"/>
                </a:lnTo>
                <a:lnTo>
                  <a:pt x="532633" y="105719"/>
                </a:lnTo>
                <a:lnTo>
                  <a:pt x="545218" y="110813"/>
                </a:lnTo>
                <a:lnTo>
                  <a:pt x="549465" y="117317"/>
                </a:lnTo>
                <a:lnTo>
                  <a:pt x="551990" y="121184"/>
                </a:lnTo>
                <a:lnTo>
                  <a:pt x="554741" y="129720"/>
                </a:lnTo>
                <a:lnTo>
                  <a:pt x="556751" y="141231"/>
                </a:lnTo>
                <a:lnTo>
                  <a:pt x="558136" y="154903"/>
                </a:lnTo>
                <a:lnTo>
                  <a:pt x="559011" y="169920"/>
                </a:lnTo>
                <a:lnTo>
                  <a:pt x="559493" y="185467"/>
                </a:lnTo>
                <a:lnTo>
                  <a:pt x="559697" y="200729"/>
                </a:lnTo>
                <a:lnTo>
                  <a:pt x="559739" y="214891"/>
                </a:lnTo>
                <a:lnTo>
                  <a:pt x="555082" y="216679"/>
                </a:lnTo>
                <a:lnTo>
                  <a:pt x="543590" y="220817"/>
                </a:lnTo>
                <a:lnTo>
                  <a:pt x="531844" y="224700"/>
                </a:lnTo>
                <a:lnTo>
                  <a:pt x="519875" y="228361"/>
                </a:lnTo>
                <a:lnTo>
                  <a:pt x="507715" y="231831"/>
                </a:lnTo>
                <a:lnTo>
                  <a:pt x="495396" y="235142"/>
                </a:lnTo>
                <a:lnTo>
                  <a:pt x="482949" y="238325"/>
                </a:lnTo>
                <a:lnTo>
                  <a:pt x="470406" y="241411"/>
                </a:lnTo>
                <a:lnTo>
                  <a:pt x="457798" y="244434"/>
                </a:lnTo>
                <a:lnTo>
                  <a:pt x="445158" y="247423"/>
                </a:lnTo>
                <a:lnTo>
                  <a:pt x="432515" y="250411"/>
                </a:lnTo>
                <a:lnTo>
                  <a:pt x="419903" y="253429"/>
                </a:lnTo>
                <a:lnTo>
                  <a:pt x="407353" y="256510"/>
                </a:lnTo>
                <a:lnTo>
                  <a:pt x="394896" y="259683"/>
                </a:lnTo>
                <a:lnTo>
                  <a:pt x="382564" y="262982"/>
                </a:lnTo>
                <a:lnTo>
                  <a:pt x="370388" y="266438"/>
                </a:lnTo>
                <a:lnTo>
                  <a:pt x="358401" y="270082"/>
                </a:lnTo>
                <a:lnTo>
                  <a:pt x="346633" y="273946"/>
                </a:lnTo>
                <a:lnTo>
                  <a:pt x="358892" y="272776"/>
                </a:lnTo>
                <a:lnTo>
                  <a:pt x="372602" y="270886"/>
                </a:lnTo>
                <a:lnTo>
                  <a:pt x="386095" y="268488"/>
                </a:lnTo>
                <a:lnTo>
                  <a:pt x="399365" y="265675"/>
                </a:lnTo>
                <a:lnTo>
                  <a:pt x="412408" y="262542"/>
                </a:lnTo>
                <a:lnTo>
                  <a:pt x="425218" y="259183"/>
                </a:lnTo>
                <a:lnTo>
                  <a:pt x="437789" y="255691"/>
                </a:lnTo>
                <a:lnTo>
                  <a:pt x="450117" y="252161"/>
                </a:lnTo>
                <a:lnTo>
                  <a:pt x="462196" y="248685"/>
                </a:lnTo>
                <a:lnTo>
                  <a:pt x="474021" y="245360"/>
                </a:lnTo>
                <a:lnTo>
                  <a:pt x="485585" y="242277"/>
                </a:lnTo>
                <a:lnTo>
                  <a:pt x="496885" y="239531"/>
                </a:lnTo>
                <a:lnTo>
                  <a:pt x="507914" y="237217"/>
                </a:lnTo>
                <a:lnTo>
                  <a:pt x="518668" y="235427"/>
                </a:lnTo>
                <a:lnTo>
                  <a:pt x="518433" y="235603"/>
                </a:lnTo>
                <a:lnTo>
                  <a:pt x="508391" y="242715"/>
                </a:lnTo>
                <a:lnTo>
                  <a:pt x="497909" y="249387"/>
                </a:lnTo>
                <a:lnTo>
                  <a:pt x="487053" y="255684"/>
                </a:lnTo>
                <a:lnTo>
                  <a:pt x="475888" y="261673"/>
                </a:lnTo>
                <a:lnTo>
                  <a:pt x="464480" y="267417"/>
                </a:lnTo>
                <a:lnTo>
                  <a:pt x="452893" y="272984"/>
                </a:lnTo>
                <a:lnTo>
                  <a:pt x="441194" y="278438"/>
                </a:lnTo>
                <a:lnTo>
                  <a:pt x="429448" y="283845"/>
                </a:lnTo>
                <a:lnTo>
                  <a:pt x="417720" y="289270"/>
                </a:lnTo>
                <a:lnTo>
                  <a:pt x="406076" y="294779"/>
                </a:lnTo>
                <a:lnTo>
                  <a:pt x="394581" y="300438"/>
                </a:lnTo>
                <a:lnTo>
                  <a:pt x="383300" y="306311"/>
                </a:lnTo>
                <a:lnTo>
                  <a:pt x="372300" y="312465"/>
                </a:lnTo>
                <a:lnTo>
                  <a:pt x="378761" y="311396"/>
                </a:lnTo>
                <a:lnTo>
                  <a:pt x="391414" y="307078"/>
                </a:lnTo>
                <a:lnTo>
                  <a:pt x="404748" y="300840"/>
                </a:lnTo>
                <a:lnTo>
                  <a:pt x="417857" y="294058"/>
                </a:lnTo>
                <a:lnTo>
                  <a:pt x="429833" y="288109"/>
                </a:lnTo>
                <a:lnTo>
                  <a:pt x="439770" y="284367"/>
                </a:lnTo>
                <a:lnTo>
                  <a:pt x="446760" y="284208"/>
                </a:lnTo>
                <a:lnTo>
                  <a:pt x="448215" y="285639"/>
                </a:lnTo>
                <a:lnTo>
                  <a:pt x="458296" y="278388"/>
                </a:lnTo>
                <a:lnTo>
                  <a:pt x="468946" y="271707"/>
                </a:lnTo>
                <a:lnTo>
                  <a:pt x="480019" y="265451"/>
                </a:lnTo>
                <a:lnTo>
                  <a:pt x="491370" y="259474"/>
                </a:lnTo>
                <a:lnTo>
                  <a:pt x="502851" y="253629"/>
                </a:lnTo>
                <a:lnTo>
                  <a:pt x="514318" y="247770"/>
                </a:lnTo>
                <a:lnTo>
                  <a:pt x="525625" y="241751"/>
                </a:lnTo>
                <a:lnTo>
                  <a:pt x="536625" y="235427"/>
                </a:lnTo>
                <a:lnTo>
                  <a:pt x="540258" y="227921"/>
                </a:lnTo>
                <a:lnTo>
                  <a:pt x="550735" y="227286"/>
                </a:lnTo>
                <a:lnTo>
                  <a:pt x="557174" y="222600"/>
                </a:lnTo>
                <a:lnTo>
                  <a:pt x="557464" y="225358"/>
                </a:lnTo>
                <a:lnTo>
                  <a:pt x="557263" y="236942"/>
                </a:lnTo>
                <a:lnTo>
                  <a:pt x="555363" y="249067"/>
                </a:lnTo>
                <a:lnTo>
                  <a:pt x="552442" y="261566"/>
                </a:lnTo>
                <a:lnTo>
                  <a:pt x="549179" y="274271"/>
                </a:lnTo>
                <a:lnTo>
                  <a:pt x="546250" y="287014"/>
                </a:lnTo>
                <a:lnTo>
                  <a:pt x="544334" y="299625"/>
                </a:lnTo>
                <a:lnTo>
                  <a:pt x="541782" y="302191"/>
                </a:lnTo>
                <a:lnTo>
                  <a:pt x="539203" y="302178"/>
                </a:lnTo>
                <a:lnTo>
                  <a:pt x="537260" y="309164"/>
                </a:lnTo>
                <a:lnTo>
                  <a:pt x="536521" y="321945"/>
                </a:lnTo>
                <a:lnTo>
                  <a:pt x="536625" y="335566"/>
                </a:lnTo>
                <a:lnTo>
                  <a:pt x="535764" y="336253"/>
                </a:lnTo>
                <a:lnTo>
                  <a:pt x="524459" y="338292"/>
                </a:lnTo>
                <a:lnTo>
                  <a:pt x="510959" y="338145"/>
                </a:lnTo>
                <a:lnTo>
                  <a:pt x="512893" y="348972"/>
                </a:lnTo>
                <a:lnTo>
                  <a:pt x="519343" y="360422"/>
                </a:lnTo>
                <a:lnTo>
                  <a:pt x="528929" y="363811"/>
                </a:lnTo>
                <a:lnTo>
                  <a:pt x="529024" y="365015"/>
                </a:lnTo>
                <a:lnTo>
                  <a:pt x="530159" y="378402"/>
                </a:lnTo>
                <a:lnTo>
                  <a:pt x="530859" y="396122"/>
                </a:lnTo>
                <a:lnTo>
                  <a:pt x="528929" y="404896"/>
                </a:lnTo>
                <a:lnTo>
                  <a:pt x="526718" y="410126"/>
                </a:lnTo>
                <a:lnTo>
                  <a:pt x="522075" y="422305"/>
                </a:lnTo>
                <a:lnTo>
                  <a:pt x="516089" y="433128"/>
                </a:lnTo>
                <a:lnTo>
                  <a:pt x="515683" y="436125"/>
                </a:lnTo>
                <a:lnTo>
                  <a:pt x="518668" y="438271"/>
                </a:lnTo>
                <a:lnTo>
                  <a:pt x="546900" y="438271"/>
                </a:lnTo>
                <a:lnTo>
                  <a:pt x="541350" y="432709"/>
                </a:lnTo>
                <a:lnTo>
                  <a:pt x="543204" y="432290"/>
                </a:lnTo>
                <a:lnTo>
                  <a:pt x="539203" y="422866"/>
                </a:lnTo>
                <a:lnTo>
                  <a:pt x="543306" y="418409"/>
                </a:lnTo>
                <a:lnTo>
                  <a:pt x="550760" y="417304"/>
                </a:lnTo>
                <a:lnTo>
                  <a:pt x="559739" y="417735"/>
                </a:lnTo>
                <a:lnTo>
                  <a:pt x="561924" y="413925"/>
                </a:lnTo>
                <a:lnTo>
                  <a:pt x="566216" y="412198"/>
                </a:lnTo>
                <a:lnTo>
                  <a:pt x="572579" y="412592"/>
                </a:lnTo>
                <a:lnTo>
                  <a:pt x="573165" y="408430"/>
                </a:lnTo>
                <a:lnTo>
                  <a:pt x="574730" y="395075"/>
                </a:lnTo>
                <a:lnTo>
                  <a:pt x="575897" y="381567"/>
                </a:lnTo>
                <a:lnTo>
                  <a:pt x="576721" y="368046"/>
                </a:lnTo>
                <a:lnTo>
                  <a:pt x="577262" y="354651"/>
                </a:lnTo>
                <a:lnTo>
                  <a:pt x="577576" y="341524"/>
                </a:lnTo>
                <a:lnTo>
                  <a:pt x="577721" y="328803"/>
                </a:lnTo>
                <a:lnTo>
                  <a:pt x="577710" y="294482"/>
                </a:lnTo>
                <a:lnTo>
                  <a:pt x="576021" y="286798"/>
                </a:lnTo>
                <a:lnTo>
                  <a:pt x="572223" y="296933"/>
                </a:lnTo>
                <a:lnTo>
                  <a:pt x="567448" y="294482"/>
                </a:lnTo>
                <a:lnTo>
                  <a:pt x="566942" y="281456"/>
                </a:lnTo>
                <a:lnTo>
                  <a:pt x="568744" y="271854"/>
                </a:lnTo>
                <a:lnTo>
                  <a:pt x="571711" y="264337"/>
                </a:lnTo>
                <a:lnTo>
                  <a:pt x="574597" y="256762"/>
                </a:lnTo>
                <a:lnTo>
                  <a:pt x="576157" y="246984"/>
                </a:lnTo>
                <a:lnTo>
                  <a:pt x="575144" y="232862"/>
                </a:lnTo>
                <a:lnTo>
                  <a:pt x="577748" y="228607"/>
                </a:lnTo>
                <a:lnTo>
                  <a:pt x="586041" y="230068"/>
                </a:lnTo>
                <a:lnTo>
                  <a:pt x="590562" y="227718"/>
                </a:lnTo>
                <a:lnTo>
                  <a:pt x="590562" y="225153"/>
                </a:lnTo>
                <a:lnTo>
                  <a:pt x="587984" y="225153"/>
                </a:lnTo>
                <a:lnTo>
                  <a:pt x="587690" y="223624"/>
                </a:lnTo>
                <a:lnTo>
                  <a:pt x="586110" y="211780"/>
                </a:lnTo>
                <a:lnTo>
                  <a:pt x="585360" y="199105"/>
                </a:lnTo>
                <a:lnTo>
                  <a:pt x="585157" y="185884"/>
                </a:lnTo>
                <a:lnTo>
                  <a:pt x="585251" y="158938"/>
                </a:lnTo>
                <a:lnTo>
                  <a:pt x="584980" y="145783"/>
                </a:lnTo>
                <a:lnTo>
                  <a:pt x="584119" y="133218"/>
                </a:lnTo>
                <a:lnTo>
                  <a:pt x="582382" y="121528"/>
                </a:lnTo>
                <a:lnTo>
                  <a:pt x="579485" y="110998"/>
                </a:lnTo>
                <a:lnTo>
                  <a:pt x="575144" y="101912"/>
                </a:lnTo>
                <a:lnTo>
                  <a:pt x="563915" y="95386"/>
                </a:lnTo>
                <a:lnTo>
                  <a:pt x="552727" y="89850"/>
                </a:lnTo>
                <a:lnTo>
                  <a:pt x="541092" y="84760"/>
                </a:lnTo>
                <a:lnTo>
                  <a:pt x="529156" y="79970"/>
                </a:lnTo>
                <a:lnTo>
                  <a:pt x="517061" y="75338"/>
                </a:lnTo>
                <a:lnTo>
                  <a:pt x="504953" y="70719"/>
                </a:lnTo>
                <a:lnTo>
                  <a:pt x="492975" y="65971"/>
                </a:lnTo>
                <a:lnTo>
                  <a:pt x="487286" y="64548"/>
                </a:lnTo>
                <a:lnTo>
                  <a:pt x="489331" y="70860"/>
                </a:lnTo>
                <a:lnTo>
                  <a:pt x="485279" y="71102"/>
                </a:lnTo>
                <a:lnTo>
                  <a:pt x="476383" y="68122"/>
                </a:lnTo>
                <a:lnTo>
                  <a:pt x="464323" y="63815"/>
                </a:lnTo>
                <a:lnTo>
                  <a:pt x="452443" y="59327"/>
                </a:lnTo>
                <a:lnTo>
                  <a:pt x="440690" y="54713"/>
                </a:lnTo>
                <a:lnTo>
                  <a:pt x="429007" y="50027"/>
                </a:lnTo>
                <a:lnTo>
                  <a:pt x="417341" y="45325"/>
                </a:lnTo>
                <a:lnTo>
                  <a:pt x="405636" y="40661"/>
                </a:lnTo>
                <a:lnTo>
                  <a:pt x="393836" y="36091"/>
                </a:lnTo>
                <a:lnTo>
                  <a:pt x="381888" y="31670"/>
                </a:lnTo>
                <a:lnTo>
                  <a:pt x="369735" y="27452"/>
                </a:lnTo>
                <a:lnTo>
                  <a:pt x="373142" y="45385"/>
                </a:lnTo>
                <a:lnTo>
                  <a:pt x="384295" y="50525"/>
                </a:lnTo>
                <a:lnTo>
                  <a:pt x="395414" y="55697"/>
                </a:lnTo>
                <a:lnTo>
                  <a:pt x="405005" y="59213"/>
                </a:lnTo>
                <a:lnTo>
                  <a:pt x="417307" y="63567"/>
                </a:lnTo>
                <a:lnTo>
                  <a:pt x="429637" y="67894"/>
                </a:lnTo>
                <a:lnTo>
                  <a:pt x="441885" y="72301"/>
                </a:lnTo>
                <a:lnTo>
                  <a:pt x="453945" y="76898"/>
                </a:lnTo>
                <a:lnTo>
                  <a:pt x="465707" y="81792"/>
                </a:lnTo>
                <a:lnTo>
                  <a:pt x="477062" y="87093"/>
                </a:lnTo>
                <a:lnTo>
                  <a:pt x="487902" y="92908"/>
                </a:lnTo>
                <a:lnTo>
                  <a:pt x="498119" y="99346"/>
                </a:lnTo>
                <a:lnTo>
                  <a:pt x="477994" y="105667"/>
                </a:lnTo>
                <a:lnTo>
                  <a:pt x="457771" y="111889"/>
                </a:lnTo>
                <a:lnTo>
                  <a:pt x="437460" y="118024"/>
                </a:lnTo>
                <a:lnTo>
                  <a:pt x="417073" y="124083"/>
                </a:lnTo>
                <a:lnTo>
                  <a:pt x="396621" y="130077"/>
                </a:lnTo>
                <a:lnTo>
                  <a:pt x="376116" y="136018"/>
                </a:lnTo>
                <a:lnTo>
                  <a:pt x="355569" y="141917"/>
                </a:lnTo>
                <a:lnTo>
                  <a:pt x="334992" y="147786"/>
                </a:lnTo>
                <a:lnTo>
                  <a:pt x="314395" y="153636"/>
                </a:lnTo>
                <a:lnTo>
                  <a:pt x="293792" y="159479"/>
                </a:lnTo>
                <a:lnTo>
                  <a:pt x="273192" y="165326"/>
                </a:lnTo>
                <a:lnTo>
                  <a:pt x="252608" y="171189"/>
                </a:lnTo>
                <a:lnTo>
                  <a:pt x="232051" y="177079"/>
                </a:lnTo>
                <a:lnTo>
                  <a:pt x="211532" y="183007"/>
                </a:lnTo>
                <a:lnTo>
                  <a:pt x="191063" y="188984"/>
                </a:lnTo>
                <a:lnTo>
                  <a:pt x="170655" y="195024"/>
                </a:lnTo>
                <a:lnTo>
                  <a:pt x="150320" y="201135"/>
                </a:lnTo>
                <a:lnTo>
                  <a:pt x="130069" y="207332"/>
                </a:lnTo>
                <a:lnTo>
                  <a:pt x="109913" y="213623"/>
                </a:lnTo>
                <a:lnTo>
                  <a:pt x="89865" y="220022"/>
                </a:lnTo>
                <a:lnTo>
                  <a:pt x="94529" y="211647"/>
                </a:lnTo>
                <a:lnTo>
                  <a:pt x="103194" y="202407"/>
                </a:lnTo>
                <a:lnTo>
                  <a:pt x="112598" y="193903"/>
                </a:lnTo>
                <a:lnTo>
                  <a:pt x="120675" y="184068"/>
                </a:lnTo>
                <a:lnTo>
                  <a:pt x="113295" y="189743"/>
                </a:lnTo>
                <a:lnTo>
                  <a:pt x="104639" y="198994"/>
                </a:lnTo>
                <a:lnTo>
                  <a:pt x="95804" y="208065"/>
                </a:lnTo>
                <a:lnTo>
                  <a:pt x="84721" y="214891"/>
                </a:lnTo>
                <a:lnTo>
                  <a:pt x="79946" y="212427"/>
                </a:lnTo>
                <a:lnTo>
                  <a:pt x="76161" y="222575"/>
                </a:lnTo>
                <a:lnTo>
                  <a:pt x="74460" y="214891"/>
                </a:lnTo>
                <a:lnTo>
                  <a:pt x="84621" y="205410"/>
                </a:lnTo>
                <a:lnTo>
                  <a:pt x="94580" y="195886"/>
                </a:lnTo>
                <a:lnTo>
                  <a:pt x="104356" y="186329"/>
                </a:lnTo>
                <a:lnTo>
                  <a:pt x="113964" y="176746"/>
                </a:lnTo>
                <a:lnTo>
                  <a:pt x="123424" y="167148"/>
                </a:lnTo>
                <a:lnTo>
                  <a:pt x="132751" y="157543"/>
                </a:lnTo>
                <a:lnTo>
                  <a:pt x="141965" y="147940"/>
                </a:lnTo>
                <a:lnTo>
                  <a:pt x="151082" y="138349"/>
                </a:lnTo>
                <a:lnTo>
                  <a:pt x="160120" y="128779"/>
                </a:lnTo>
                <a:lnTo>
                  <a:pt x="169097" y="119238"/>
                </a:lnTo>
                <a:lnTo>
                  <a:pt x="178029" y="109736"/>
                </a:lnTo>
                <a:lnTo>
                  <a:pt x="186935" y="100281"/>
                </a:lnTo>
                <a:lnTo>
                  <a:pt x="195832" y="90883"/>
                </a:lnTo>
                <a:lnTo>
                  <a:pt x="204738" y="81552"/>
                </a:lnTo>
                <a:lnTo>
                  <a:pt x="213670" y="72295"/>
                </a:lnTo>
                <a:lnTo>
                  <a:pt x="222645" y="63122"/>
                </a:lnTo>
                <a:lnTo>
                  <a:pt x="231682" y="54042"/>
                </a:lnTo>
                <a:lnTo>
                  <a:pt x="240797" y="45064"/>
                </a:lnTo>
                <a:lnTo>
                  <a:pt x="250008" y="36198"/>
                </a:lnTo>
                <a:lnTo>
                  <a:pt x="259334" y="27452"/>
                </a:lnTo>
                <a:lnTo>
                  <a:pt x="258864" y="17609"/>
                </a:lnTo>
                <a:lnTo>
                  <a:pt x="261429" y="26525"/>
                </a:lnTo>
                <a:lnTo>
                  <a:pt x="267030" y="24886"/>
                </a:lnTo>
                <a:lnTo>
                  <a:pt x="268182" y="29939"/>
                </a:lnTo>
                <a:lnTo>
                  <a:pt x="270277" y="0"/>
                </a:lnTo>
                <a:lnTo>
                  <a:pt x="260730" y="8408"/>
                </a:lnTo>
                <a:lnTo>
                  <a:pt x="251849" y="17483"/>
                </a:lnTo>
                <a:lnTo>
                  <a:pt x="243364" y="26954"/>
                </a:lnTo>
                <a:lnTo>
                  <a:pt x="235003" y="36551"/>
                </a:lnTo>
                <a:lnTo>
                  <a:pt x="226498" y="46005"/>
                </a:lnTo>
                <a:lnTo>
                  <a:pt x="217579" y="55046"/>
                </a:lnTo>
                <a:lnTo>
                  <a:pt x="207975" y="63405"/>
                </a:lnTo>
                <a:lnTo>
                  <a:pt x="203695" y="68511"/>
                </a:lnTo>
                <a:lnTo>
                  <a:pt x="208203" y="66657"/>
                </a:lnTo>
                <a:lnTo>
                  <a:pt x="207975" y="73667"/>
                </a:lnTo>
                <a:lnTo>
                  <a:pt x="199816" y="81075"/>
                </a:lnTo>
                <a:lnTo>
                  <a:pt x="190580" y="89796"/>
                </a:lnTo>
                <a:lnTo>
                  <a:pt x="181505" y="98680"/>
                </a:lnTo>
                <a:lnTo>
                  <a:pt x="172566" y="107699"/>
                </a:lnTo>
                <a:lnTo>
                  <a:pt x="163736" y="116827"/>
                </a:lnTo>
                <a:lnTo>
                  <a:pt x="154986" y="126038"/>
                </a:lnTo>
                <a:lnTo>
                  <a:pt x="146292" y="135303"/>
                </a:lnTo>
                <a:lnTo>
                  <a:pt x="137626" y="144596"/>
                </a:lnTo>
                <a:lnTo>
                  <a:pt x="128961" y="153891"/>
                </a:lnTo>
                <a:lnTo>
                  <a:pt x="120270" y="163161"/>
                </a:lnTo>
                <a:lnTo>
                  <a:pt x="111527" y="172378"/>
                </a:lnTo>
                <a:lnTo>
                  <a:pt x="102704" y="181515"/>
                </a:lnTo>
                <a:lnTo>
                  <a:pt x="97599" y="185783"/>
                </a:lnTo>
                <a:lnTo>
                  <a:pt x="99441" y="181274"/>
                </a:lnTo>
                <a:lnTo>
                  <a:pt x="92430" y="181515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448071" y="4859854"/>
            <a:ext cx="423659" cy="205397"/>
          </a:xfrm>
          <a:custGeom>
            <a:avLst/>
            <a:gdLst/>
            <a:ahLst/>
            <a:cxnLst/>
            <a:rect l="l" t="t" r="r" b="b"/>
            <a:pathLst>
              <a:path w="423659" h="205397">
                <a:moveTo>
                  <a:pt x="192570" y="7708"/>
                </a:moveTo>
                <a:lnTo>
                  <a:pt x="186969" y="9347"/>
                </a:lnTo>
                <a:lnTo>
                  <a:pt x="184404" y="431"/>
                </a:lnTo>
                <a:lnTo>
                  <a:pt x="184873" y="10274"/>
                </a:lnTo>
                <a:lnTo>
                  <a:pt x="175548" y="19020"/>
                </a:lnTo>
                <a:lnTo>
                  <a:pt x="166337" y="27886"/>
                </a:lnTo>
                <a:lnTo>
                  <a:pt x="157222" y="36864"/>
                </a:lnTo>
                <a:lnTo>
                  <a:pt x="148185" y="45944"/>
                </a:lnTo>
                <a:lnTo>
                  <a:pt x="139210" y="55117"/>
                </a:lnTo>
                <a:lnTo>
                  <a:pt x="130278" y="64374"/>
                </a:lnTo>
                <a:lnTo>
                  <a:pt x="121372" y="73705"/>
                </a:lnTo>
                <a:lnTo>
                  <a:pt x="112475" y="83103"/>
                </a:lnTo>
                <a:lnTo>
                  <a:pt x="103569" y="92558"/>
                </a:lnTo>
                <a:lnTo>
                  <a:pt x="94637" y="102060"/>
                </a:lnTo>
                <a:lnTo>
                  <a:pt x="85660" y="111601"/>
                </a:lnTo>
                <a:lnTo>
                  <a:pt x="76622" y="121171"/>
                </a:lnTo>
                <a:lnTo>
                  <a:pt x="67505" y="130762"/>
                </a:lnTo>
                <a:lnTo>
                  <a:pt x="58291" y="140365"/>
                </a:lnTo>
                <a:lnTo>
                  <a:pt x="48964" y="149970"/>
                </a:lnTo>
                <a:lnTo>
                  <a:pt x="39504" y="159568"/>
                </a:lnTo>
                <a:lnTo>
                  <a:pt x="29896" y="169151"/>
                </a:lnTo>
                <a:lnTo>
                  <a:pt x="20120" y="178708"/>
                </a:lnTo>
                <a:lnTo>
                  <a:pt x="10161" y="188232"/>
                </a:lnTo>
                <a:lnTo>
                  <a:pt x="0" y="197713"/>
                </a:lnTo>
                <a:lnTo>
                  <a:pt x="1701" y="205397"/>
                </a:lnTo>
                <a:lnTo>
                  <a:pt x="5486" y="195249"/>
                </a:lnTo>
                <a:lnTo>
                  <a:pt x="10261" y="197713"/>
                </a:lnTo>
                <a:lnTo>
                  <a:pt x="21343" y="190887"/>
                </a:lnTo>
                <a:lnTo>
                  <a:pt x="30179" y="181816"/>
                </a:lnTo>
                <a:lnTo>
                  <a:pt x="38835" y="172565"/>
                </a:lnTo>
                <a:lnTo>
                  <a:pt x="46215" y="166890"/>
                </a:lnTo>
                <a:lnTo>
                  <a:pt x="38138" y="176725"/>
                </a:lnTo>
                <a:lnTo>
                  <a:pt x="28734" y="185229"/>
                </a:lnTo>
                <a:lnTo>
                  <a:pt x="20068" y="194469"/>
                </a:lnTo>
                <a:lnTo>
                  <a:pt x="15405" y="202844"/>
                </a:lnTo>
                <a:lnTo>
                  <a:pt x="35453" y="196445"/>
                </a:lnTo>
                <a:lnTo>
                  <a:pt x="55608" y="190154"/>
                </a:lnTo>
                <a:lnTo>
                  <a:pt x="75859" y="183957"/>
                </a:lnTo>
                <a:lnTo>
                  <a:pt x="96195" y="177846"/>
                </a:lnTo>
                <a:lnTo>
                  <a:pt x="116603" y="171806"/>
                </a:lnTo>
                <a:lnTo>
                  <a:pt x="137072" y="165829"/>
                </a:lnTo>
                <a:lnTo>
                  <a:pt x="157591" y="159901"/>
                </a:lnTo>
                <a:lnTo>
                  <a:pt x="178148" y="154011"/>
                </a:lnTo>
                <a:lnTo>
                  <a:pt x="198732" y="148148"/>
                </a:lnTo>
                <a:lnTo>
                  <a:pt x="219332" y="142301"/>
                </a:lnTo>
                <a:lnTo>
                  <a:pt x="239935" y="136458"/>
                </a:lnTo>
                <a:lnTo>
                  <a:pt x="260531" y="130608"/>
                </a:lnTo>
                <a:lnTo>
                  <a:pt x="281109" y="124739"/>
                </a:lnTo>
                <a:lnTo>
                  <a:pt x="301656" y="118840"/>
                </a:lnTo>
                <a:lnTo>
                  <a:pt x="322161" y="112899"/>
                </a:lnTo>
                <a:lnTo>
                  <a:pt x="342613" y="106905"/>
                </a:lnTo>
                <a:lnTo>
                  <a:pt x="363000" y="100846"/>
                </a:lnTo>
                <a:lnTo>
                  <a:pt x="383311" y="94711"/>
                </a:lnTo>
                <a:lnTo>
                  <a:pt x="403534" y="88489"/>
                </a:lnTo>
                <a:lnTo>
                  <a:pt x="423659" y="82169"/>
                </a:lnTo>
                <a:lnTo>
                  <a:pt x="413442" y="75730"/>
                </a:lnTo>
                <a:lnTo>
                  <a:pt x="402602" y="69915"/>
                </a:lnTo>
                <a:lnTo>
                  <a:pt x="391247" y="64614"/>
                </a:lnTo>
                <a:lnTo>
                  <a:pt x="379485" y="59720"/>
                </a:lnTo>
                <a:lnTo>
                  <a:pt x="367425" y="55123"/>
                </a:lnTo>
                <a:lnTo>
                  <a:pt x="355176" y="50716"/>
                </a:lnTo>
                <a:lnTo>
                  <a:pt x="342847" y="46389"/>
                </a:lnTo>
                <a:lnTo>
                  <a:pt x="330545" y="42035"/>
                </a:lnTo>
                <a:lnTo>
                  <a:pt x="320954" y="38519"/>
                </a:lnTo>
                <a:lnTo>
                  <a:pt x="309835" y="33347"/>
                </a:lnTo>
                <a:lnTo>
                  <a:pt x="298682" y="28207"/>
                </a:lnTo>
                <a:lnTo>
                  <a:pt x="287421" y="23177"/>
                </a:lnTo>
                <a:lnTo>
                  <a:pt x="275974" y="18332"/>
                </a:lnTo>
                <a:lnTo>
                  <a:pt x="264265" y="13748"/>
                </a:lnTo>
                <a:lnTo>
                  <a:pt x="252219" y="9503"/>
                </a:lnTo>
                <a:lnTo>
                  <a:pt x="239760" y="5673"/>
                </a:lnTo>
                <a:lnTo>
                  <a:pt x="226810" y="2334"/>
                </a:lnTo>
                <a:lnTo>
                  <a:pt x="215684" y="0"/>
                </a:lnTo>
                <a:lnTo>
                  <a:pt x="203517" y="5668"/>
                </a:lnTo>
                <a:lnTo>
                  <a:pt x="194534" y="14520"/>
                </a:lnTo>
                <a:lnTo>
                  <a:pt x="185909" y="23727"/>
                </a:lnTo>
                <a:lnTo>
                  <a:pt x="179730" y="28244"/>
                </a:lnTo>
                <a:lnTo>
                  <a:pt x="186441" y="20170"/>
                </a:lnTo>
                <a:lnTo>
                  <a:pt x="193722" y="12761"/>
                </a:lnTo>
                <a:lnTo>
                  <a:pt x="192570" y="7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373610" y="4834174"/>
            <a:ext cx="590562" cy="446773"/>
          </a:xfrm>
          <a:custGeom>
            <a:avLst/>
            <a:gdLst/>
            <a:ahLst/>
            <a:cxnLst/>
            <a:rect l="l" t="t" r="r" b="b"/>
            <a:pathLst>
              <a:path w="590562" h="446773">
                <a:moveTo>
                  <a:pt x="590562" y="236219"/>
                </a:moveTo>
                <a:lnTo>
                  <a:pt x="586041" y="238569"/>
                </a:lnTo>
                <a:lnTo>
                  <a:pt x="577748" y="237108"/>
                </a:lnTo>
                <a:lnTo>
                  <a:pt x="575144" y="241363"/>
                </a:lnTo>
                <a:lnTo>
                  <a:pt x="576157" y="255486"/>
                </a:lnTo>
                <a:lnTo>
                  <a:pt x="574597" y="265263"/>
                </a:lnTo>
                <a:lnTo>
                  <a:pt x="571711" y="272839"/>
                </a:lnTo>
                <a:lnTo>
                  <a:pt x="568744" y="280356"/>
                </a:lnTo>
                <a:lnTo>
                  <a:pt x="566942" y="289957"/>
                </a:lnTo>
                <a:lnTo>
                  <a:pt x="567448" y="302983"/>
                </a:lnTo>
                <a:lnTo>
                  <a:pt x="572223" y="305434"/>
                </a:lnTo>
                <a:lnTo>
                  <a:pt x="576021" y="295300"/>
                </a:lnTo>
                <a:lnTo>
                  <a:pt x="577710" y="302983"/>
                </a:lnTo>
                <a:lnTo>
                  <a:pt x="577730" y="313644"/>
                </a:lnTo>
                <a:lnTo>
                  <a:pt x="577753" y="325131"/>
                </a:lnTo>
                <a:lnTo>
                  <a:pt x="577721" y="337304"/>
                </a:lnTo>
                <a:lnTo>
                  <a:pt x="577576" y="350025"/>
                </a:lnTo>
                <a:lnTo>
                  <a:pt x="577262" y="363153"/>
                </a:lnTo>
                <a:lnTo>
                  <a:pt x="576721" y="376547"/>
                </a:lnTo>
                <a:lnTo>
                  <a:pt x="575897" y="390068"/>
                </a:lnTo>
                <a:lnTo>
                  <a:pt x="574730" y="403577"/>
                </a:lnTo>
                <a:lnTo>
                  <a:pt x="573165" y="416932"/>
                </a:lnTo>
                <a:lnTo>
                  <a:pt x="572579" y="421093"/>
                </a:lnTo>
                <a:lnTo>
                  <a:pt x="566216" y="420700"/>
                </a:lnTo>
                <a:lnTo>
                  <a:pt x="561924" y="422427"/>
                </a:lnTo>
                <a:lnTo>
                  <a:pt x="559739" y="426237"/>
                </a:lnTo>
                <a:lnTo>
                  <a:pt x="550760" y="425805"/>
                </a:lnTo>
                <a:lnTo>
                  <a:pt x="543306" y="426910"/>
                </a:lnTo>
                <a:lnTo>
                  <a:pt x="539203" y="431368"/>
                </a:lnTo>
                <a:lnTo>
                  <a:pt x="543204" y="440791"/>
                </a:lnTo>
                <a:lnTo>
                  <a:pt x="541350" y="441210"/>
                </a:lnTo>
                <a:lnTo>
                  <a:pt x="546900" y="446773"/>
                </a:lnTo>
                <a:lnTo>
                  <a:pt x="518668" y="446773"/>
                </a:lnTo>
                <a:lnTo>
                  <a:pt x="516648" y="446201"/>
                </a:lnTo>
                <a:lnTo>
                  <a:pt x="515683" y="444626"/>
                </a:lnTo>
                <a:lnTo>
                  <a:pt x="516089" y="441629"/>
                </a:lnTo>
                <a:lnTo>
                  <a:pt x="522075" y="430806"/>
                </a:lnTo>
                <a:lnTo>
                  <a:pt x="526718" y="418627"/>
                </a:lnTo>
                <a:lnTo>
                  <a:pt x="528929" y="413397"/>
                </a:lnTo>
                <a:lnTo>
                  <a:pt x="530859" y="404623"/>
                </a:lnTo>
                <a:lnTo>
                  <a:pt x="530159" y="386903"/>
                </a:lnTo>
                <a:lnTo>
                  <a:pt x="529024" y="373517"/>
                </a:lnTo>
                <a:lnTo>
                  <a:pt x="528929" y="372313"/>
                </a:lnTo>
                <a:lnTo>
                  <a:pt x="519343" y="368924"/>
                </a:lnTo>
                <a:lnTo>
                  <a:pt x="512893" y="357473"/>
                </a:lnTo>
                <a:lnTo>
                  <a:pt x="510959" y="346646"/>
                </a:lnTo>
                <a:lnTo>
                  <a:pt x="524459" y="346794"/>
                </a:lnTo>
                <a:lnTo>
                  <a:pt x="535764" y="344754"/>
                </a:lnTo>
                <a:lnTo>
                  <a:pt x="536625" y="344068"/>
                </a:lnTo>
                <a:lnTo>
                  <a:pt x="536521" y="330446"/>
                </a:lnTo>
                <a:lnTo>
                  <a:pt x="537260" y="317665"/>
                </a:lnTo>
                <a:lnTo>
                  <a:pt x="539203" y="310680"/>
                </a:lnTo>
                <a:lnTo>
                  <a:pt x="541782" y="310692"/>
                </a:lnTo>
                <a:lnTo>
                  <a:pt x="542251" y="308597"/>
                </a:lnTo>
                <a:lnTo>
                  <a:pt x="544334" y="308127"/>
                </a:lnTo>
                <a:lnTo>
                  <a:pt x="546250" y="295515"/>
                </a:lnTo>
                <a:lnTo>
                  <a:pt x="549179" y="282772"/>
                </a:lnTo>
                <a:lnTo>
                  <a:pt x="552442" y="270068"/>
                </a:lnTo>
                <a:lnTo>
                  <a:pt x="555363" y="257568"/>
                </a:lnTo>
                <a:lnTo>
                  <a:pt x="557263" y="245443"/>
                </a:lnTo>
                <a:lnTo>
                  <a:pt x="557464" y="233860"/>
                </a:lnTo>
                <a:lnTo>
                  <a:pt x="557174" y="231101"/>
                </a:lnTo>
                <a:lnTo>
                  <a:pt x="550735" y="235788"/>
                </a:lnTo>
                <a:lnTo>
                  <a:pt x="540258" y="236423"/>
                </a:lnTo>
                <a:lnTo>
                  <a:pt x="536625" y="243928"/>
                </a:lnTo>
                <a:lnTo>
                  <a:pt x="525625" y="250253"/>
                </a:lnTo>
                <a:lnTo>
                  <a:pt x="514318" y="256271"/>
                </a:lnTo>
                <a:lnTo>
                  <a:pt x="502851" y="262130"/>
                </a:lnTo>
                <a:lnTo>
                  <a:pt x="491370" y="267975"/>
                </a:lnTo>
                <a:lnTo>
                  <a:pt x="480019" y="273953"/>
                </a:lnTo>
                <a:lnTo>
                  <a:pt x="468946" y="280209"/>
                </a:lnTo>
                <a:lnTo>
                  <a:pt x="458296" y="286889"/>
                </a:lnTo>
                <a:lnTo>
                  <a:pt x="448215" y="294141"/>
                </a:lnTo>
                <a:lnTo>
                  <a:pt x="446760" y="295287"/>
                </a:lnTo>
                <a:lnTo>
                  <a:pt x="446532" y="295020"/>
                </a:lnTo>
                <a:lnTo>
                  <a:pt x="447065" y="292836"/>
                </a:lnTo>
                <a:lnTo>
                  <a:pt x="446760" y="292709"/>
                </a:lnTo>
                <a:lnTo>
                  <a:pt x="439770" y="292868"/>
                </a:lnTo>
                <a:lnTo>
                  <a:pt x="429833" y="296610"/>
                </a:lnTo>
                <a:lnTo>
                  <a:pt x="417857" y="302560"/>
                </a:lnTo>
                <a:lnTo>
                  <a:pt x="404748" y="309341"/>
                </a:lnTo>
                <a:lnTo>
                  <a:pt x="391414" y="315579"/>
                </a:lnTo>
                <a:lnTo>
                  <a:pt x="378761" y="319898"/>
                </a:lnTo>
                <a:lnTo>
                  <a:pt x="372300" y="320967"/>
                </a:lnTo>
                <a:lnTo>
                  <a:pt x="383300" y="314813"/>
                </a:lnTo>
                <a:lnTo>
                  <a:pt x="394581" y="308939"/>
                </a:lnTo>
                <a:lnTo>
                  <a:pt x="406076" y="303281"/>
                </a:lnTo>
                <a:lnTo>
                  <a:pt x="417720" y="297772"/>
                </a:lnTo>
                <a:lnTo>
                  <a:pt x="429448" y="292346"/>
                </a:lnTo>
                <a:lnTo>
                  <a:pt x="441194" y="286939"/>
                </a:lnTo>
                <a:lnTo>
                  <a:pt x="452893" y="281485"/>
                </a:lnTo>
                <a:lnTo>
                  <a:pt x="464480" y="275919"/>
                </a:lnTo>
                <a:lnTo>
                  <a:pt x="475888" y="270174"/>
                </a:lnTo>
                <a:lnTo>
                  <a:pt x="487053" y="264186"/>
                </a:lnTo>
                <a:lnTo>
                  <a:pt x="497909" y="257888"/>
                </a:lnTo>
                <a:lnTo>
                  <a:pt x="508391" y="251216"/>
                </a:lnTo>
                <a:lnTo>
                  <a:pt x="518433" y="244104"/>
                </a:lnTo>
                <a:lnTo>
                  <a:pt x="518668" y="243928"/>
                </a:lnTo>
                <a:lnTo>
                  <a:pt x="507914" y="245718"/>
                </a:lnTo>
                <a:lnTo>
                  <a:pt x="496885" y="248033"/>
                </a:lnTo>
                <a:lnTo>
                  <a:pt x="485585" y="250778"/>
                </a:lnTo>
                <a:lnTo>
                  <a:pt x="474021" y="253861"/>
                </a:lnTo>
                <a:lnTo>
                  <a:pt x="462196" y="257187"/>
                </a:lnTo>
                <a:lnTo>
                  <a:pt x="450117" y="260662"/>
                </a:lnTo>
                <a:lnTo>
                  <a:pt x="437789" y="264192"/>
                </a:lnTo>
                <a:lnTo>
                  <a:pt x="425218" y="267684"/>
                </a:lnTo>
                <a:lnTo>
                  <a:pt x="412408" y="271044"/>
                </a:lnTo>
                <a:lnTo>
                  <a:pt x="399365" y="274177"/>
                </a:lnTo>
                <a:lnTo>
                  <a:pt x="386095" y="276989"/>
                </a:lnTo>
                <a:lnTo>
                  <a:pt x="372602" y="279388"/>
                </a:lnTo>
                <a:lnTo>
                  <a:pt x="358892" y="281278"/>
                </a:lnTo>
                <a:lnTo>
                  <a:pt x="346633" y="282447"/>
                </a:lnTo>
                <a:lnTo>
                  <a:pt x="358401" y="278583"/>
                </a:lnTo>
                <a:lnTo>
                  <a:pt x="370388" y="274939"/>
                </a:lnTo>
                <a:lnTo>
                  <a:pt x="382564" y="271484"/>
                </a:lnTo>
                <a:lnTo>
                  <a:pt x="394896" y="268185"/>
                </a:lnTo>
                <a:lnTo>
                  <a:pt x="407353" y="265011"/>
                </a:lnTo>
                <a:lnTo>
                  <a:pt x="419903" y="261931"/>
                </a:lnTo>
                <a:lnTo>
                  <a:pt x="432515" y="258912"/>
                </a:lnTo>
                <a:lnTo>
                  <a:pt x="445158" y="255924"/>
                </a:lnTo>
                <a:lnTo>
                  <a:pt x="457798" y="252935"/>
                </a:lnTo>
                <a:lnTo>
                  <a:pt x="470406" y="249913"/>
                </a:lnTo>
                <a:lnTo>
                  <a:pt x="482949" y="246826"/>
                </a:lnTo>
                <a:lnTo>
                  <a:pt x="495396" y="243643"/>
                </a:lnTo>
                <a:lnTo>
                  <a:pt x="507715" y="240332"/>
                </a:lnTo>
                <a:lnTo>
                  <a:pt x="519875" y="236862"/>
                </a:lnTo>
                <a:lnTo>
                  <a:pt x="531844" y="233201"/>
                </a:lnTo>
                <a:lnTo>
                  <a:pt x="543590" y="229318"/>
                </a:lnTo>
                <a:lnTo>
                  <a:pt x="555082" y="225180"/>
                </a:lnTo>
                <a:lnTo>
                  <a:pt x="559739" y="223392"/>
                </a:lnTo>
                <a:lnTo>
                  <a:pt x="559697" y="209230"/>
                </a:lnTo>
                <a:lnTo>
                  <a:pt x="559493" y="193968"/>
                </a:lnTo>
                <a:lnTo>
                  <a:pt x="559011" y="178421"/>
                </a:lnTo>
                <a:lnTo>
                  <a:pt x="558136" y="163404"/>
                </a:lnTo>
                <a:lnTo>
                  <a:pt x="556751" y="149733"/>
                </a:lnTo>
                <a:lnTo>
                  <a:pt x="554741" y="138221"/>
                </a:lnTo>
                <a:lnTo>
                  <a:pt x="551990" y="129685"/>
                </a:lnTo>
                <a:lnTo>
                  <a:pt x="549465" y="125818"/>
                </a:lnTo>
                <a:lnTo>
                  <a:pt x="545218" y="119315"/>
                </a:lnTo>
                <a:lnTo>
                  <a:pt x="532633" y="114220"/>
                </a:lnTo>
                <a:lnTo>
                  <a:pt x="521220" y="110413"/>
                </a:lnTo>
                <a:lnTo>
                  <a:pt x="498525" y="117116"/>
                </a:lnTo>
                <a:lnTo>
                  <a:pt x="475806" y="123795"/>
                </a:lnTo>
                <a:lnTo>
                  <a:pt x="453064" y="130452"/>
                </a:lnTo>
                <a:lnTo>
                  <a:pt x="430301" y="137087"/>
                </a:lnTo>
                <a:lnTo>
                  <a:pt x="407517" y="143703"/>
                </a:lnTo>
                <a:lnTo>
                  <a:pt x="384715" y="150299"/>
                </a:lnTo>
                <a:lnTo>
                  <a:pt x="361895" y="156878"/>
                </a:lnTo>
                <a:lnTo>
                  <a:pt x="339059" y="163441"/>
                </a:lnTo>
                <a:lnTo>
                  <a:pt x="316207" y="169988"/>
                </a:lnTo>
                <a:lnTo>
                  <a:pt x="293341" y="176522"/>
                </a:lnTo>
                <a:lnTo>
                  <a:pt x="270462" y="183042"/>
                </a:lnTo>
                <a:lnTo>
                  <a:pt x="247572" y="189552"/>
                </a:lnTo>
                <a:lnTo>
                  <a:pt x="224672" y="196051"/>
                </a:lnTo>
                <a:lnTo>
                  <a:pt x="201762" y="202541"/>
                </a:lnTo>
                <a:lnTo>
                  <a:pt x="178845" y="209024"/>
                </a:lnTo>
                <a:lnTo>
                  <a:pt x="155921" y="215500"/>
                </a:lnTo>
                <a:lnTo>
                  <a:pt x="132992" y="221970"/>
                </a:lnTo>
                <a:lnTo>
                  <a:pt x="110059" y="228437"/>
                </a:lnTo>
                <a:lnTo>
                  <a:pt x="87123" y="234901"/>
                </a:lnTo>
                <a:lnTo>
                  <a:pt x="64185" y="241363"/>
                </a:lnTo>
                <a:lnTo>
                  <a:pt x="55180" y="249965"/>
                </a:lnTo>
                <a:lnTo>
                  <a:pt x="47014" y="259409"/>
                </a:lnTo>
                <a:lnTo>
                  <a:pt x="40864" y="270873"/>
                </a:lnTo>
                <a:lnTo>
                  <a:pt x="38519" y="279882"/>
                </a:lnTo>
                <a:lnTo>
                  <a:pt x="39052" y="282981"/>
                </a:lnTo>
                <a:lnTo>
                  <a:pt x="41363" y="281457"/>
                </a:lnTo>
                <a:lnTo>
                  <a:pt x="43649" y="279882"/>
                </a:lnTo>
                <a:lnTo>
                  <a:pt x="42771" y="291074"/>
                </a:lnTo>
                <a:lnTo>
                  <a:pt x="41651" y="303965"/>
                </a:lnTo>
                <a:lnTo>
                  <a:pt x="40656" y="317807"/>
                </a:lnTo>
                <a:lnTo>
                  <a:pt x="40149" y="331853"/>
                </a:lnTo>
                <a:lnTo>
                  <a:pt x="40496" y="345352"/>
                </a:lnTo>
                <a:lnTo>
                  <a:pt x="42061" y="357557"/>
                </a:lnTo>
                <a:lnTo>
                  <a:pt x="45209" y="367719"/>
                </a:lnTo>
                <a:lnTo>
                  <a:pt x="46228" y="369747"/>
                </a:lnTo>
                <a:lnTo>
                  <a:pt x="35659" y="376221"/>
                </a:lnTo>
                <a:lnTo>
                  <a:pt x="24573" y="382177"/>
                </a:lnTo>
                <a:lnTo>
                  <a:pt x="12972" y="387614"/>
                </a:lnTo>
                <a:lnTo>
                  <a:pt x="857" y="392528"/>
                </a:lnTo>
                <a:lnTo>
                  <a:pt x="0" y="392849"/>
                </a:lnTo>
                <a:lnTo>
                  <a:pt x="10512" y="386278"/>
                </a:lnTo>
                <a:lnTo>
                  <a:pt x="21393" y="380075"/>
                </a:lnTo>
                <a:lnTo>
                  <a:pt x="23114" y="377443"/>
                </a:lnTo>
                <a:lnTo>
                  <a:pt x="21018" y="365647"/>
                </a:lnTo>
                <a:lnTo>
                  <a:pt x="20122" y="353433"/>
                </a:lnTo>
                <a:lnTo>
                  <a:pt x="20126" y="340906"/>
                </a:lnTo>
                <a:lnTo>
                  <a:pt x="20728" y="328173"/>
                </a:lnTo>
                <a:lnTo>
                  <a:pt x="21629" y="315339"/>
                </a:lnTo>
                <a:lnTo>
                  <a:pt x="22527" y="302510"/>
                </a:lnTo>
                <a:lnTo>
                  <a:pt x="23122" y="289793"/>
                </a:lnTo>
                <a:lnTo>
                  <a:pt x="23114" y="277317"/>
                </a:lnTo>
                <a:lnTo>
                  <a:pt x="28662" y="265021"/>
                </a:lnTo>
                <a:lnTo>
                  <a:pt x="35511" y="254024"/>
                </a:lnTo>
                <a:lnTo>
                  <a:pt x="43350" y="244020"/>
                </a:lnTo>
                <a:lnTo>
                  <a:pt x="51874" y="234699"/>
                </a:lnTo>
                <a:lnTo>
                  <a:pt x="60773" y="225755"/>
                </a:lnTo>
                <a:lnTo>
                  <a:pt x="69740" y="216879"/>
                </a:lnTo>
                <a:lnTo>
                  <a:pt x="78467" y="207764"/>
                </a:lnTo>
                <a:lnTo>
                  <a:pt x="86647" y="198102"/>
                </a:lnTo>
                <a:lnTo>
                  <a:pt x="92430" y="190017"/>
                </a:lnTo>
                <a:lnTo>
                  <a:pt x="99441" y="189776"/>
                </a:lnTo>
                <a:lnTo>
                  <a:pt x="97599" y="194284"/>
                </a:lnTo>
                <a:lnTo>
                  <a:pt x="102704" y="190017"/>
                </a:lnTo>
                <a:lnTo>
                  <a:pt x="111527" y="180879"/>
                </a:lnTo>
                <a:lnTo>
                  <a:pt x="120270" y="171662"/>
                </a:lnTo>
                <a:lnTo>
                  <a:pt x="128961" y="162393"/>
                </a:lnTo>
                <a:lnTo>
                  <a:pt x="137626" y="153098"/>
                </a:lnTo>
                <a:lnTo>
                  <a:pt x="146292" y="143804"/>
                </a:lnTo>
                <a:lnTo>
                  <a:pt x="154986" y="134539"/>
                </a:lnTo>
                <a:lnTo>
                  <a:pt x="163736" y="125329"/>
                </a:lnTo>
                <a:lnTo>
                  <a:pt x="172566" y="116201"/>
                </a:lnTo>
                <a:lnTo>
                  <a:pt x="181505" y="107181"/>
                </a:lnTo>
                <a:lnTo>
                  <a:pt x="190580" y="98297"/>
                </a:lnTo>
                <a:lnTo>
                  <a:pt x="199816" y="89576"/>
                </a:lnTo>
                <a:lnTo>
                  <a:pt x="207975" y="82168"/>
                </a:lnTo>
                <a:lnTo>
                  <a:pt x="208203" y="75158"/>
                </a:lnTo>
                <a:lnTo>
                  <a:pt x="203695" y="77012"/>
                </a:lnTo>
                <a:lnTo>
                  <a:pt x="207975" y="71907"/>
                </a:lnTo>
                <a:lnTo>
                  <a:pt x="217579" y="63548"/>
                </a:lnTo>
                <a:lnTo>
                  <a:pt x="226498" y="54507"/>
                </a:lnTo>
                <a:lnTo>
                  <a:pt x="235003" y="45052"/>
                </a:lnTo>
                <a:lnTo>
                  <a:pt x="243364" y="35455"/>
                </a:lnTo>
                <a:lnTo>
                  <a:pt x="251849" y="25984"/>
                </a:lnTo>
                <a:lnTo>
                  <a:pt x="260730" y="16910"/>
                </a:lnTo>
                <a:lnTo>
                  <a:pt x="270277" y="8501"/>
                </a:lnTo>
                <a:lnTo>
                  <a:pt x="280758" y="1028"/>
                </a:lnTo>
                <a:lnTo>
                  <a:pt x="282435" y="0"/>
                </a:lnTo>
                <a:lnTo>
                  <a:pt x="297459" y="431"/>
                </a:lnTo>
                <a:lnTo>
                  <a:pt x="310325" y="3021"/>
                </a:lnTo>
                <a:lnTo>
                  <a:pt x="321742" y="7058"/>
                </a:lnTo>
                <a:lnTo>
                  <a:pt x="332420" y="11833"/>
                </a:lnTo>
                <a:lnTo>
                  <a:pt x="343068" y="16636"/>
                </a:lnTo>
                <a:lnTo>
                  <a:pt x="354396" y="20756"/>
                </a:lnTo>
                <a:lnTo>
                  <a:pt x="364604" y="23113"/>
                </a:lnTo>
                <a:lnTo>
                  <a:pt x="369036" y="24663"/>
                </a:lnTo>
                <a:lnTo>
                  <a:pt x="364401" y="35293"/>
                </a:lnTo>
                <a:lnTo>
                  <a:pt x="369735" y="35953"/>
                </a:lnTo>
                <a:lnTo>
                  <a:pt x="381888" y="40171"/>
                </a:lnTo>
                <a:lnTo>
                  <a:pt x="393836" y="44592"/>
                </a:lnTo>
                <a:lnTo>
                  <a:pt x="405636" y="49163"/>
                </a:lnTo>
                <a:lnTo>
                  <a:pt x="417341" y="53826"/>
                </a:lnTo>
                <a:lnTo>
                  <a:pt x="429007" y="58528"/>
                </a:lnTo>
                <a:lnTo>
                  <a:pt x="440690" y="63214"/>
                </a:lnTo>
                <a:lnTo>
                  <a:pt x="452443" y="67829"/>
                </a:lnTo>
                <a:lnTo>
                  <a:pt x="464323" y="72317"/>
                </a:lnTo>
                <a:lnTo>
                  <a:pt x="476383" y="76623"/>
                </a:lnTo>
                <a:lnTo>
                  <a:pt x="485279" y="79603"/>
                </a:lnTo>
                <a:lnTo>
                  <a:pt x="489331" y="79362"/>
                </a:lnTo>
                <a:lnTo>
                  <a:pt x="487286" y="73050"/>
                </a:lnTo>
                <a:lnTo>
                  <a:pt x="492975" y="74472"/>
                </a:lnTo>
                <a:lnTo>
                  <a:pt x="504953" y="79221"/>
                </a:lnTo>
                <a:lnTo>
                  <a:pt x="517061" y="83839"/>
                </a:lnTo>
                <a:lnTo>
                  <a:pt x="529156" y="88471"/>
                </a:lnTo>
                <a:lnTo>
                  <a:pt x="541092" y="93261"/>
                </a:lnTo>
                <a:lnTo>
                  <a:pt x="552727" y="98352"/>
                </a:lnTo>
                <a:lnTo>
                  <a:pt x="563915" y="103888"/>
                </a:lnTo>
                <a:lnTo>
                  <a:pt x="574512" y="110012"/>
                </a:lnTo>
                <a:lnTo>
                  <a:pt x="579485" y="119500"/>
                </a:lnTo>
                <a:lnTo>
                  <a:pt x="582382" y="130030"/>
                </a:lnTo>
                <a:lnTo>
                  <a:pt x="584119" y="141720"/>
                </a:lnTo>
                <a:lnTo>
                  <a:pt x="584980" y="154284"/>
                </a:lnTo>
                <a:lnTo>
                  <a:pt x="585251" y="167440"/>
                </a:lnTo>
                <a:lnTo>
                  <a:pt x="585215" y="180902"/>
                </a:lnTo>
                <a:lnTo>
                  <a:pt x="585157" y="194385"/>
                </a:lnTo>
                <a:lnTo>
                  <a:pt x="585360" y="207607"/>
                </a:lnTo>
                <a:lnTo>
                  <a:pt x="586110" y="220282"/>
                </a:lnTo>
                <a:lnTo>
                  <a:pt x="587690" y="232125"/>
                </a:lnTo>
                <a:lnTo>
                  <a:pt x="587984" y="233654"/>
                </a:lnTo>
                <a:lnTo>
                  <a:pt x="590562" y="233654"/>
                </a:lnTo>
                <a:lnTo>
                  <a:pt x="590562" y="2362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453073" y="5119179"/>
            <a:ext cx="256895" cy="71894"/>
          </a:xfrm>
          <a:custGeom>
            <a:avLst/>
            <a:gdLst/>
            <a:ahLst/>
            <a:cxnLst/>
            <a:rect l="l" t="t" r="r" b="b"/>
            <a:pathLst>
              <a:path w="256895" h="71894">
                <a:moveTo>
                  <a:pt x="12966" y="61633"/>
                </a:moveTo>
                <a:lnTo>
                  <a:pt x="11353" y="66852"/>
                </a:lnTo>
                <a:lnTo>
                  <a:pt x="0" y="62344"/>
                </a:lnTo>
                <a:lnTo>
                  <a:pt x="2705" y="71894"/>
                </a:lnTo>
                <a:lnTo>
                  <a:pt x="14256" y="68095"/>
                </a:lnTo>
                <a:lnTo>
                  <a:pt x="25926" y="64453"/>
                </a:lnTo>
                <a:lnTo>
                  <a:pt x="37713" y="60946"/>
                </a:lnTo>
                <a:lnTo>
                  <a:pt x="49621" y="57557"/>
                </a:lnTo>
                <a:lnTo>
                  <a:pt x="61647" y="54262"/>
                </a:lnTo>
                <a:lnTo>
                  <a:pt x="73795" y="51044"/>
                </a:lnTo>
                <a:lnTo>
                  <a:pt x="86064" y="47881"/>
                </a:lnTo>
                <a:lnTo>
                  <a:pt x="98454" y="44753"/>
                </a:lnTo>
                <a:lnTo>
                  <a:pt x="110967" y="41639"/>
                </a:lnTo>
                <a:lnTo>
                  <a:pt x="123604" y="38520"/>
                </a:lnTo>
                <a:lnTo>
                  <a:pt x="136364" y="35375"/>
                </a:lnTo>
                <a:lnTo>
                  <a:pt x="149249" y="32185"/>
                </a:lnTo>
                <a:lnTo>
                  <a:pt x="162259" y="28927"/>
                </a:lnTo>
                <a:lnTo>
                  <a:pt x="175395" y="25583"/>
                </a:lnTo>
                <a:lnTo>
                  <a:pt x="188658" y="22133"/>
                </a:lnTo>
                <a:lnTo>
                  <a:pt x="202048" y="18555"/>
                </a:lnTo>
                <a:lnTo>
                  <a:pt x="215566" y="14829"/>
                </a:lnTo>
                <a:lnTo>
                  <a:pt x="229213" y="10936"/>
                </a:lnTo>
                <a:lnTo>
                  <a:pt x="242989" y="6855"/>
                </a:lnTo>
                <a:lnTo>
                  <a:pt x="256895" y="2565"/>
                </a:lnTo>
                <a:lnTo>
                  <a:pt x="256895" y="0"/>
                </a:lnTo>
                <a:lnTo>
                  <a:pt x="244233" y="2763"/>
                </a:lnTo>
                <a:lnTo>
                  <a:pt x="231658" y="5614"/>
                </a:lnTo>
                <a:lnTo>
                  <a:pt x="219161" y="8542"/>
                </a:lnTo>
                <a:lnTo>
                  <a:pt x="206735" y="11541"/>
                </a:lnTo>
                <a:lnTo>
                  <a:pt x="194371" y="14601"/>
                </a:lnTo>
                <a:lnTo>
                  <a:pt x="182060" y="17715"/>
                </a:lnTo>
                <a:lnTo>
                  <a:pt x="169794" y="20873"/>
                </a:lnTo>
                <a:lnTo>
                  <a:pt x="157565" y="24068"/>
                </a:lnTo>
                <a:lnTo>
                  <a:pt x="145364" y="27291"/>
                </a:lnTo>
                <a:lnTo>
                  <a:pt x="133182" y="30533"/>
                </a:lnTo>
                <a:lnTo>
                  <a:pt x="121012" y="33787"/>
                </a:lnTo>
                <a:lnTo>
                  <a:pt x="108845" y="37043"/>
                </a:lnTo>
                <a:lnTo>
                  <a:pt x="96673" y="40294"/>
                </a:lnTo>
                <a:lnTo>
                  <a:pt x="84486" y="43531"/>
                </a:lnTo>
                <a:lnTo>
                  <a:pt x="72278" y="46746"/>
                </a:lnTo>
                <a:lnTo>
                  <a:pt x="60038" y="49930"/>
                </a:lnTo>
                <a:lnTo>
                  <a:pt x="47759" y="53075"/>
                </a:lnTo>
                <a:lnTo>
                  <a:pt x="35433" y="56172"/>
                </a:lnTo>
                <a:lnTo>
                  <a:pt x="23050" y="59214"/>
                </a:lnTo>
                <a:lnTo>
                  <a:pt x="12966" y="61633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453073" y="5119179"/>
            <a:ext cx="256895" cy="71894"/>
          </a:xfrm>
          <a:custGeom>
            <a:avLst/>
            <a:gdLst/>
            <a:ahLst/>
            <a:cxnLst/>
            <a:rect l="l" t="t" r="r" b="b"/>
            <a:pathLst>
              <a:path w="256895" h="71894">
                <a:moveTo>
                  <a:pt x="256895" y="0"/>
                </a:moveTo>
                <a:lnTo>
                  <a:pt x="244233" y="2763"/>
                </a:lnTo>
                <a:lnTo>
                  <a:pt x="231658" y="5614"/>
                </a:lnTo>
                <a:lnTo>
                  <a:pt x="219161" y="8542"/>
                </a:lnTo>
                <a:lnTo>
                  <a:pt x="206735" y="11541"/>
                </a:lnTo>
                <a:lnTo>
                  <a:pt x="194371" y="14601"/>
                </a:lnTo>
                <a:lnTo>
                  <a:pt x="182060" y="17715"/>
                </a:lnTo>
                <a:lnTo>
                  <a:pt x="169794" y="20873"/>
                </a:lnTo>
                <a:lnTo>
                  <a:pt x="157565" y="24068"/>
                </a:lnTo>
                <a:lnTo>
                  <a:pt x="145364" y="27291"/>
                </a:lnTo>
                <a:lnTo>
                  <a:pt x="133182" y="30533"/>
                </a:lnTo>
                <a:lnTo>
                  <a:pt x="121012" y="33787"/>
                </a:lnTo>
                <a:lnTo>
                  <a:pt x="108845" y="37043"/>
                </a:lnTo>
                <a:lnTo>
                  <a:pt x="96673" y="40294"/>
                </a:lnTo>
                <a:lnTo>
                  <a:pt x="84486" y="43531"/>
                </a:lnTo>
                <a:lnTo>
                  <a:pt x="72278" y="46746"/>
                </a:lnTo>
                <a:lnTo>
                  <a:pt x="60038" y="49930"/>
                </a:lnTo>
                <a:lnTo>
                  <a:pt x="47759" y="53075"/>
                </a:lnTo>
                <a:lnTo>
                  <a:pt x="35433" y="56172"/>
                </a:lnTo>
                <a:lnTo>
                  <a:pt x="23050" y="59214"/>
                </a:lnTo>
                <a:lnTo>
                  <a:pt x="12966" y="61633"/>
                </a:lnTo>
                <a:lnTo>
                  <a:pt x="11353" y="66852"/>
                </a:lnTo>
                <a:lnTo>
                  <a:pt x="0" y="62344"/>
                </a:lnTo>
                <a:lnTo>
                  <a:pt x="2705" y="71894"/>
                </a:lnTo>
                <a:lnTo>
                  <a:pt x="14256" y="68095"/>
                </a:lnTo>
                <a:lnTo>
                  <a:pt x="25926" y="64453"/>
                </a:lnTo>
                <a:lnTo>
                  <a:pt x="37713" y="60946"/>
                </a:lnTo>
                <a:lnTo>
                  <a:pt x="49621" y="57557"/>
                </a:lnTo>
                <a:lnTo>
                  <a:pt x="61647" y="54262"/>
                </a:lnTo>
                <a:lnTo>
                  <a:pt x="73795" y="51044"/>
                </a:lnTo>
                <a:lnTo>
                  <a:pt x="86064" y="47881"/>
                </a:lnTo>
                <a:lnTo>
                  <a:pt x="98454" y="44753"/>
                </a:lnTo>
                <a:lnTo>
                  <a:pt x="110967" y="41639"/>
                </a:lnTo>
                <a:lnTo>
                  <a:pt x="123604" y="38520"/>
                </a:lnTo>
                <a:lnTo>
                  <a:pt x="136364" y="35375"/>
                </a:lnTo>
                <a:lnTo>
                  <a:pt x="149249" y="32185"/>
                </a:lnTo>
                <a:lnTo>
                  <a:pt x="162259" y="28927"/>
                </a:lnTo>
                <a:lnTo>
                  <a:pt x="175395" y="25583"/>
                </a:lnTo>
                <a:lnTo>
                  <a:pt x="188658" y="22133"/>
                </a:lnTo>
                <a:lnTo>
                  <a:pt x="202048" y="18555"/>
                </a:lnTo>
                <a:lnTo>
                  <a:pt x="215566" y="14829"/>
                </a:lnTo>
                <a:lnTo>
                  <a:pt x="229213" y="10936"/>
                </a:lnTo>
                <a:lnTo>
                  <a:pt x="242989" y="6855"/>
                </a:lnTo>
                <a:lnTo>
                  <a:pt x="256895" y="2565"/>
                </a:lnTo>
                <a:lnTo>
                  <a:pt x="25689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288879" y="5232159"/>
            <a:ext cx="552030" cy="305536"/>
          </a:xfrm>
          <a:custGeom>
            <a:avLst/>
            <a:gdLst/>
            <a:ahLst/>
            <a:cxnLst/>
            <a:rect l="l" t="t" r="r" b="b"/>
            <a:pathLst>
              <a:path w="552030" h="305536">
                <a:moveTo>
                  <a:pt x="20276" y="87930"/>
                </a:moveTo>
                <a:lnTo>
                  <a:pt x="0" y="92430"/>
                </a:lnTo>
                <a:lnTo>
                  <a:pt x="163" y="103210"/>
                </a:lnTo>
                <a:lnTo>
                  <a:pt x="299" y="208013"/>
                </a:lnTo>
                <a:lnTo>
                  <a:pt x="539" y="220889"/>
                </a:lnTo>
                <a:lnTo>
                  <a:pt x="920" y="233624"/>
                </a:lnTo>
                <a:lnTo>
                  <a:pt x="1470" y="246190"/>
                </a:lnTo>
                <a:lnTo>
                  <a:pt x="2216" y="258561"/>
                </a:lnTo>
                <a:lnTo>
                  <a:pt x="3185" y="270708"/>
                </a:lnTo>
                <a:lnTo>
                  <a:pt x="4405" y="282605"/>
                </a:lnTo>
                <a:lnTo>
                  <a:pt x="5904" y="294223"/>
                </a:lnTo>
                <a:lnTo>
                  <a:pt x="7708" y="305536"/>
                </a:lnTo>
                <a:lnTo>
                  <a:pt x="7555" y="302996"/>
                </a:lnTo>
                <a:lnTo>
                  <a:pt x="13450" y="298011"/>
                </a:lnTo>
                <a:lnTo>
                  <a:pt x="25619" y="295938"/>
                </a:lnTo>
                <a:lnTo>
                  <a:pt x="39704" y="294822"/>
                </a:lnTo>
                <a:lnTo>
                  <a:pt x="51346" y="292709"/>
                </a:lnTo>
                <a:lnTo>
                  <a:pt x="52903" y="292181"/>
                </a:lnTo>
                <a:lnTo>
                  <a:pt x="64958" y="289349"/>
                </a:lnTo>
                <a:lnTo>
                  <a:pt x="77942" y="287448"/>
                </a:lnTo>
                <a:lnTo>
                  <a:pt x="90853" y="285477"/>
                </a:lnTo>
                <a:lnTo>
                  <a:pt x="102692" y="282435"/>
                </a:lnTo>
                <a:lnTo>
                  <a:pt x="107600" y="281892"/>
                </a:lnTo>
                <a:lnTo>
                  <a:pt x="120319" y="280202"/>
                </a:lnTo>
                <a:lnTo>
                  <a:pt x="132758" y="278233"/>
                </a:lnTo>
                <a:lnTo>
                  <a:pt x="145032" y="276101"/>
                </a:lnTo>
                <a:lnTo>
                  <a:pt x="157256" y="273922"/>
                </a:lnTo>
                <a:lnTo>
                  <a:pt x="169547" y="271809"/>
                </a:lnTo>
                <a:lnTo>
                  <a:pt x="182021" y="269880"/>
                </a:lnTo>
                <a:lnTo>
                  <a:pt x="194791" y="268248"/>
                </a:lnTo>
                <a:lnTo>
                  <a:pt x="207975" y="267030"/>
                </a:lnTo>
                <a:lnTo>
                  <a:pt x="213451" y="265748"/>
                </a:lnTo>
                <a:lnTo>
                  <a:pt x="225609" y="263084"/>
                </a:lnTo>
                <a:lnTo>
                  <a:pt x="237945" y="260597"/>
                </a:lnTo>
                <a:lnTo>
                  <a:pt x="250430" y="258258"/>
                </a:lnTo>
                <a:lnTo>
                  <a:pt x="263036" y="256041"/>
                </a:lnTo>
                <a:lnTo>
                  <a:pt x="275734" y="253916"/>
                </a:lnTo>
                <a:lnTo>
                  <a:pt x="288496" y="251854"/>
                </a:lnTo>
                <a:lnTo>
                  <a:pt x="301293" y="249828"/>
                </a:lnTo>
                <a:lnTo>
                  <a:pt x="314098" y="247809"/>
                </a:lnTo>
                <a:lnTo>
                  <a:pt x="326881" y="245769"/>
                </a:lnTo>
                <a:lnTo>
                  <a:pt x="339615" y="243679"/>
                </a:lnTo>
                <a:lnTo>
                  <a:pt x="352271" y="241512"/>
                </a:lnTo>
                <a:lnTo>
                  <a:pt x="364820" y="239238"/>
                </a:lnTo>
                <a:lnTo>
                  <a:pt x="377234" y="236829"/>
                </a:lnTo>
                <a:lnTo>
                  <a:pt x="389486" y="234257"/>
                </a:lnTo>
                <a:lnTo>
                  <a:pt x="401545" y="231494"/>
                </a:lnTo>
                <a:lnTo>
                  <a:pt x="413384" y="228511"/>
                </a:lnTo>
                <a:lnTo>
                  <a:pt x="426184" y="230275"/>
                </a:lnTo>
                <a:lnTo>
                  <a:pt x="439019" y="231631"/>
                </a:lnTo>
                <a:lnTo>
                  <a:pt x="451774" y="232647"/>
                </a:lnTo>
                <a:lnTo>
                  <a:pt x="464458" y="233406"/>
                </a:lnTo>
                <a:lnTo>
                  <a:pt x="477080" y="233997"/>
                </a:lnTo>
                <a:lnTo>
                  <a:pt x="489649" y="234503"/>
                </a:lnTo>
                <a:lnTo>
                  <a:pt x="502175" y="235012"/>
                </a:lnTo>
                <a:lnTo>
                  <a:pt x="514666" y="235608"/>
                </a:lnTo>
                <a:lnTo>
                  <a:pt x="527133" y="236379"/>
                </a:lnTo>
                <a:lnTo>
                  <a:pt x="539585" y="237409"/>
                </a:lnTo>
                <a:lnTo>
                  <a:pt x="552030" y="238785"/>
                </a:lnTo>
                <a:lnTo>
                  <a:pt x="551260" y="234677"/>
                </a:lnTo>
                <a:lnTo>
                  <a:pt x="549920" y="225444"/>
                </a:lnTo>
                <a:lnTo>
                  <a:pt x="548853" y="215132"/>
                </a:lnTo>
                <a:lnTo>
                  <a:pt x="548025" y="203870"/>
                </a:lnTo>
                <a:lnTo>
                  <a:pt x="547399" y="191784"/>
                </a:lnTo>
                <a:lnTo>
                  <a:pt x="546942" y="179003"/>
                </a:lnTo>
                <a:lnTo>
                  <a:pt x="546617" y="165655"/>
                </a:lnTo>
                <a:lnTo>
                  <a:pt x="546390" y="151868"/>
                </a:lnTo>
                <a:lnTo>
                  <a:pt x="546226" y="137769"/>
                </a:lnTo>
                <a:lnTo>
                  <a:pt x="546089" y="123487"/>
                </a:lnTo>
                <a:lnTo>
                  <a:pt x="545945" y="109149"/>
                </a:lnTo>
                <a:lnTo>
                  <a:pt x="545757" y="94884"/>
                </a:lnTo>
                <a:lnTo>
                  <a:pt x="545492" y="80818"/>
                </a:lnTo>
                <a:lnTo>
                  <a:pt x="545114" y="67081"/>
                </a:lnTo>
                <a:lnTo>
                  <a:pt x="544588" y="53800"/>
                </a:lnTo>
                <a:lnTo>
                  <a:pt x="543878" y="41102"/>
                </a:lnTo>
                <a:lnTo>
                  <a:pt x="542950" y="29116"/>
                </a:lnTo>
                <a:lnTo>
                  <a:pt x="541769" y="17970"/>
                </a:lnTo>
                <a:lnTo>
                  <a:pt x="535622" y="16408"/>
                </a:lnTo>
                <a:lnTo>
                  <a:pt x="523138" y="21208"/>
                </a:lnTo>
                <a:lnTo>
                  <a:pt x="521220" y="15405"/>
                </a:lnTo>
                <a:lnTo>
                  <a:pt x="509389" y="14115"/>
                </a:lnTo>
                <a:lnTo>
                  <a:pt x="497288" y="12733"/>
                </a:lnTo>
                <a:lnTo>
                  <a:pt x="483170" y="11071"/>
                </a:lnTo>
                <a:lnTo>
                  <a:pt x="467876" y="9215"/>
                </a:lnTo>
                <a:lnTo>
                  <a:pt x="452244" y="7249"/>
                </a:lnTo>
                <a:lnTo>
                  <a:pt x="437113" y="5259"/>
                </a:lnTo>
                <a:lnTo>
                  <a:pt x="423321" y="3331"/>
                </a:lnTo>
                <a:lnTo>
                  <a:pt x="411707" y="1549"/>
                </a:lnTo>
                <a:lnTo>
                  <a:pt x="403110" y="0"/>
                </a:lnTo>
                <a:lnTo>
                  <a:pt x="382910" y="4578"/>
                </a:lnTo>
                <a:lnTo>
                  <a:pt x="362732" y="9178"/>
                </a:lnTo>
                <a:lnTo>
                  <a:pt x="342573" y="13797"/>
                </a:lnTo>
                <a:lnTo>
                  <a:pt x="322431" y="18432"/>
                </a:lnTo>
                <a:lnTo>
                  <a:pt x="302302" y="23080"/>
                </a:lnTo>
                <a:lnTo>
                  <a:pt x="282183" y="27739"/>
                </a:lnTo>
                <a:lnTo>
                  <a:pt x="262072" y="32405"/>
                </a:lnTo>
                <a:lnTo>
                  <a:pt x="241965" y="37076"/>
                </a:lnTo>
                <a:lnTo>
                  <a:pt x="221861" y="41748"/>
                </a:lnTo>
                <a:lnTo>
                  <a:pt x="201755" y="46420"/>
                </a:lnTo>
                <a:lnTo>
                  <a:pt x="181645" y="51087"/>
                </a:lnTo>
                <a:lnTo>
                  <a:pt x="161528" y="55747"/>
                </a:lnTo>
                <a:lnTo>
                  <a:pt x="141402" y="60397"/>
                </a:lnTo>
                <a:lnTo>
                  <a:pt x="121263" y="65035"/>
                </a:lnTo>
                <a:lnTo>
                  <a:pt x="101108" y="69656"/>
                </a:lnTo>
                <a:lnTo>
                  <a:pt x="80935" y="74260"/>
                </a:lnTo>
                <a:lnTo>
                  <a:pt x="60740" y="78842"/>
                </a:lnTo>
                <a:lnTo>
                  <a:pt x="40522" y="83399"/>
                </a:lnTo>
                <a:lnTo>
                  <a:pt x="20276" y="87930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288879" y="5232159"/>
            <a:ext cx="552030" cy="305536"/>
          </a:xfrm>
          <a:custGeom>
            <a:avLst/>
            <a:gdLst/>
            <a:ahLst/>
            <a:cxnLst/>
            <a:rect l="l" t="t" r="r" b="b"/>
            <a:pathLst>
              <a:path w="552030" h="305536">
                <a:moveTo>
                  <a:pt x="541769" y="17970"/>
                </a:moveTo>
                <a:lnTo>
                  <a:pt x="542950" y="29116"/>
                </a:lnTo>
                <a:lnTo>
                  <a:pt x="543878" y="41102"/>
                </a:lnTo>
                <a:lnTo>
                  <a:pt x="544588" y="53800"/>
                </a:lnTo>
                <a:lnTo>
                  <a:pt x="545114" y="67081"/>
                </a:lnTo>
                <a:lnTo>
                  <a:pt x="545492" y="80818"/>
                </a:lnTo>
                <a:lnTo>
                  <a:pt x="545757" y="94884"/>
                </a:lnTo>
                <a:lnTo>
                  <a:pt x="545945" y="109149"/>
                </a:lnTo>
                <a:lnTo>
                  <a:pt x="546089" y="123487"/>
                </a:lnTo>
                <a:lnTo>
                  <a:pt x="546226" y="137769"/>
                </a:lnTo>
                <a:lnTo>
                  <a:pt x="546390" y="151868"/>
                </a:lnTo>
                <a:lnTo>
                  <a:pt x="546617" y="165655"/>
                </a:lnTo>
                <a:lnTo>
                  <a:pt x="546942" y="179003"/>
                </a:lnTo>
                <a:lnTo>
                  <a:pt x="547399" y="191784"/>
                </a:lnTo>
                <a:lnTo>
                  <a:pt x="548025" y="203870"/>
                </a:lnTo>
                <a:lnTo>
                  <a:pt x="548853" y="215132"/>
                </a:lnTo>
                <a:lnTo>
                  <a:pt x="549920" y="225444"/>
                </a:lnTo>
                <a:lnTo>
                  <a:pt x="551260" y="234677"/>
                </a:lnTo>
                <a:lnTo>
                  <a:pt x="552030" y="238785"/>
                </a:lnTo>
                <a:lnTo>
                  <a:pt x="539585" y="237409"/>
                </a:lnTo>
                <a:lnTo>
                  <a:pt x="527133" y="236379"/>
                </a:lnTo>
                <a:lnTo>
                  <a:pt x="514666" y="235608"/>
                </a:lnTo>
                <a:lnTo>
                  <a:pt x="502175" y="235012"/>
                </a:lnTo>
                <a:lnTo>
                  <a:pt x="489649" y="234503"/>
                </a:lnTo>
                <a:lnTo>
                  <a:pt x="477080" y="233997"/>
                </a:lnTo>
                <a:lnTo>
                  <a:pt x="464458" y="233406"/>
                </a:lnTo>
                <a:lnTo>
                  <a:pt x="451774" y="232647"/>
                </a:lnTo>
                <a:lnTo>
                  <a:pt x="439019" y="231631"/>
                </a:lnTo>
                <a:lnTo>
                  <a:pt x="426184" y="230275"/>
                </a:lnTo>
                <a:lnTo>
                  <a:pt x="413384" y="228511"/>
                </a:lnTo>
                <a:lnTo>
                  <a:pt x="401545" y="231494"/>
                </a:lnTo>
                <a:lnTo>
                  <a:pt x="389486" y="234257"/>
                </a:lnTo>
                <a:lnTo>
                  <a:pt x="377234" y="236829"/>
                </a:lnTo>
                <a:lnTo>
                  <a:pt x="364820" y="239238"/>
                </a:lnTo>
                <a:lnTo>
                  <a:pt x="352271" y="241512"/>
                </a:lnTo>
                <a:lnTo>
                  <a:pt x="339615" y="243679"/>
                </a:lnTo>
                <a:lnTo>
                  <a:pt x="326881" y="245769"/>
                </a:lnTo>
                <a:lnTo>
                  <a:pt x="314098" y="247809"/>
                </a:lnTo>
                <a:lnTo>
                  <a:pt x="301293" y="249828"/>
                </a:lnTo>
                <a:lnTo>
                  <a:pt x="288496" y="251854"/>
                </a:lnTo>
                <a:lnTo>
                  <a:pt x="275734" y="253916"/>
                </a:lnTo>
                <a:lnTo>
                  <a:pt x="263036" y="256041"/>
                </a:lnTo>
                <a:lnTo>
                  <a:pt x="250430" y="258258"/>
                </a:lnTo>
                <a:lnTo>
                  <a:pt x="237945" y="260597"/>
                </a:lnTo>
                <a:lnTo>
                  <a:pt x="225609" y="263084"/>
                </a:lnTo>
                <a:lnTo>
                  <a:pt x="213451" y="265748"/>
                </a:lnTo>
                <a:lnTo>
                  <a:pt x="207975" y="267030"/>
                </a:lnTo>
                <a:lnTo>
                  <a:pt x="194791" y="268248"/>
                </a:lnTo>
                <a:lnTo>
                  <a:pt x="182021" y="269880"/>
                </a:lnTo>
                <a:lnTo>
                  <a:pt x="169547" y="271809"/>
                </a:lnTo>
                <a:lnTo>
                  <a:pt x="157256" y="273922"/>
                </a:lnTo>
                <a:lnTo>
                  <a:pt x="145032" y="276101"/>
                </a:lnTo>
                <a:lnTo>
                  <a:pt x="132758" y="278233"/>
                </a:lnTo>
                <a:lnTo>
                  <a:pt x="120319" y="280202"/>
                </a:lnTo>
                <a:lnTo>
                  <a:pt x="107600" y="281892"/>
                </a:lnTo>
                <a:lnTo>
                  <a:pt x="102692" y="282435"/>
                </a:lnTo>
                <a:lnTo>
                  <a:pt x="90853" y="285477"/>
                </a:lnTo>
                <a:lnTo>
                  <a:pt x="77942" y="287448"/>
                </a:lnTo>
                <a:lnTo>
                  <a:pt x="64958" y="289349"/>
                </a:lnTo>
                <a:lnTo>
                  <a:pt x="52903" y="292181"/>
                </a:lnTo>
                <a:lnTo>
                  <a:pt x="51346" y="292709"/>
                </a:lnTo>
                <a:lnTo>
                  <a:pt x="39704" y="294822"/>
                </a:lnTo>
                <a:lnTo>
                  <a:pt x="25619" y="295938"/>
                </a:lnTo>
                <a:lnTo>
                  <a:pt x="13450" y="298011"/>
                </a:lnTo>
                <a:lnTo>
                  <a:pt x="7555" y="302996"/>
                </a:lnTo>
                <a:lnTo>
                  <a:pt x="7708" y="305536"/>
                </a:lnTo>
                <a:lnTo>
                  <a:pt x="5904" y="294223"/>
                </a:lnTo>
                <a:lnTo>
                  <a:pt x="4405" y="282605"/>
                </a:lnTo>
                <a:lnTo>
                  <a:pt x="3185" y="270708"/>
                </a:lnTo>
                <a:lnTo>
                  <a:pt x="2216" y="258561"/>
                </a:lnTo>
                <a:lnTo>
                  <a:pt x="1470" y="246190"/>
                </a:lnTo>
                <a:lnTo>
                  <a:pt x="920" y="233624"/>
                </a:lnTo>
                <a:lnTo>
                  <a:pt x="539" y="220889"/>
                </a:lnTo>
                <a:lnTo>
                  <a:pt x="299" y="208013"/>
                </a:lnTo>
                <a:lnTo>
                  <a:pt x="173" y="195023"/>
                </a:lnTo>
                <a:lnTo>
                  <a:pt x="133" y="181947"/>
                </a:lnTo>
                <a:lnTo>
                  <a:pt x="151" y="168812"/>
                </a:lnTo>
                <a:lnTo>
                  <a:pt x="201" y="155645"/>
                </a:lnTo>
                <a:lnTo>
                  <a:pt x="255" y="142474"/>
                </a:lnTo>
                <a:lnTo>
                  <a:pt x="285" y="129326"/>
                </a:lnTo>
                <a:lnTo>
                  <a:pt x="263" y="116229"/>
                </a:lnTo>
                <a:lnTo>
                  <a:pt x="163" y="103210"/>
                </a:lnTo>
                <a:lnTo>
                  <a:pt x="0" y="92430"/>
                </a:lnTo>
                <a:lnTo>
                  <a:pt x="20276" y="87930"/>
                </a:lnTo>
                <a:lnTo>
                  <a:pt x="40522" y="83399"/>
                </a:lnTo>
                <a:lnTo>
                  <a:pt x="60740" y="78842"/>
                </a:lnTo>
                <a:lnTo>
                  <a:pt x="80935" y="74260"/>
                </a:lnTo>
                <a:lnTo>
                  <a:pt x="101108" y="69656"/>
                </a:lnTo>
                <a:lnTo>
                  <a:pt x="121263" y="65035"/>
                </a:lnTo>
                <a:lnTo>
                  <a:pt x="141402" y="60397"/>
                </a:lnTo>
                <a:lnTo>
                  <a:pt x="161528" y="55747"/>
                </a:lnTo>
                <a:lnTo>
                  <a:pt x="181645" y="51087"/>
                </a:lnTo>
                <a:lnTo>
                  <a:pt x="201755" y="46420"/>
                </a:lnTo>
                <a:lnTo>
                  <a:pt x="221861" y="41748"/>
                </a:lnTo>
                <a:lnTo>
                  <a:pt x="241965" y="37076"/>
                </a:lnTo>
                <a:lnTo>
                  <a:pt x="262072" y="32405"/>
                </a:lnTo>
                <a:lnTo>
                  <a:pt x="282183" y="27739"/>
                </a:lnTo>
                <a:lnTo>
                  <a:pt x="302302" y="23080"/>
                </a:lnTo>
                <a:lnTo>
                  <a:pt x="322431" y="18432"/>
                </a:lnTo>
                <a:lnTo>
                  <a:pt x="342573" y="13797"/>
                </a:lnTo>
                <a:lnTo>
                  <a:pt x="362732" y="9178"/>
                </a:lnTo>
                <a:lnTo>
                  <a:pt x="382910" y="4578"/>
                </a:lnTo>
                <a:lnTo>
                  <a:pt x="403110" y="0"/>
                </a:lnTo>
                <a:lnTo>
                  <a:pt x="411707" y="1549"/>
                </a:lnTo>
                <a:lnTo>
                  <a:pt x="423321" y="3331"/>
                </a:lnTo>
                <a:lnTo>
                  <a:pt x="437113" y="5259"/>
                </a:lnTo>
                <a:lnTo>
                  <a:pt x="452244" y="7249"/>
                </a:lnTo>
                <a:lnTo>
                  <a:pt x="467876" y="9215"/>
                </a:lnTo>
                <a:lnTo>
                  <a:pt x="483170" y="11071"/>
                </a:lnTo>
                <a:lnTo>
                  <a:pt x="497288" y="12733"/>
                </a:lnTo>
                <a:lnTo>
                  <a:pt x="509389" y="14115"/>
                </a:lnTo>
                <a:lnTo>
                  <a:pt x="518637" y="15132"/>
                </a:lnTo>
                <a:lnTo>
                  <a:pt x="521220" y="15405"/>
                </a:lnTo>
                <a:lnTo>
                  <a:pt x="523138" y="21208"/>
                </a:lnTo>
                <a:lnTo>
                  <a:pt x="535622" y="16408"/>
                </a:lnTo>
                <a:lnTo>
                  <a:pt x="541769" y="179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328595" y="5324595"/>
            <a:ext cx="29612" cy="42037"/>
          </a:xfrm>
          <a:custGeom>
            <a:avLst/>
            <a:gdLst/>
            <a:ahLst/>
            <a:cxnLst/>
            <a:rect l="l" t="t" r="r" b="b"/>
            <a:pathLst>
              <a:path w="29612" h="42037">
                <a:moveTo>
                  <a:pt x="4751" y="20061"/>
                </a:moveTo>
                <a:lnTo>
                  <a:pt x="10240" y="30049"/>
                </a:lnTo>
                <a:lnTo>
                  <a:pt x="11628" y="38519"/>
                </a:lnTo>
                <a:lnTo>
                  <a:pt x="21026" y="39077"/>
                </a:lnTo>
                <a:lnTo>
                  <a:pt x="21496" y="42036"/>
                </a:lnTo>
                <a:lnTo>
                  <a:pt x="29612" y="38519"/>
                </a:lnTo>
                <a:lnTo>
                  <a:pt x="25075" y="25305"/>
                </a:lnTo>
                <a:lnTo>
                  <a:pt x="19642" y="12985"/>
                </a:lnTo>
                <a:lnTo>
                  <a:pt x="11170" y="3704"/>
                </a:lnTo>
                <a:lnTo>
                  <a:pt x="1367" y="0"/>
                </a:lnTo>
                <a:lnTo>
                  <a:pt x="0" y="10620"/>
                </a:lnTo>
                <a:lnTo>
                  <a:pt x="4751" y="20061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328595" y="5324595"/>
            <a:ext cx="29612" cy="42037"/>
          </a:xfrm>
          <a:custGeom>
            <a:avLst/>
            <a:gdLst/>
            <a:ahLst/>
            <a:cxnLst/>
            <a:rect l="l" t="t" r="r" b="b"/>
            <a:pathLst>
              <a:path w="29612" h="42037">
                <a:moveTo>
                  <a:pt x="11628" y="38519"/>
                </a:moveTo>
                <a:lnTo>
                  <a:pt x="21026" y="39077"/>
                </a:lnTo>
                <a:lnTo>
                  <a:pt x="21496" y="42036"/>
                </a:lnTo>
                <a:lnTo>
                  <a:pt x="29612" y="38519"/>
                </a:lnTo>
                <a:lnTo>
                  <a:pt x="25075" y="25305"/>
                </a:lnTo>
                <a:lnTo>
                  <a:pt x="19642" y="12985"/>
                </a:lnTo>
                <a:lnTo>
                  <a:pt x="11170" y="3704"/>
                </a:lnTo>
                <a:lnTo>
                  <a:pt x="1367" y="0"/>
                </a:lnTo>
                <a:lnTo>
                  <a:pt x="0" y="10620"/>
                </a:lnTo>
                <a:lnTo>
                  <a:pt x="4751" y="20061"/>
                </a:lnTo>
                <a:lnTo>
                  <a:pt x="10240" y="30049"/>
                </a:lnTo>
                <a:lnTo>
                  <a:pt x="11628" y="385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328595" y="5324595"/>
            <a:ext cx="29612" cy="42037"/>
          </a:xfrm>
          <a:custGeom>
            <a:avLst/>
            <a:gdLst/>
            <a:ahLst/>
            <a:cxnLst/>
            <a:rect l="l" t="t" r="r" b="b"/>
            <a:pathLst>
              <a:path w="29612" h="42037">
                <a:moveTo>
                  <a:pt x="4751" y="20061"/>
                </a:moveTo>
                <a:lnTo>
                  <a:pt x="10240" y="30049"/>
                </a:lnTo>
                <a:lnTo>
                  <a:pt x="11628" y="38519"/>
                </a:lnTo>
                <a:lnTo>
                  <a:pt x="21026" y="39077"/>
                </a:lnTo>
                <a:lnTo>
                  <a:pt x="21496" y="42036"/>
                </a:lnTo>
                <a:lnTo>
                  <a:pt x="29612" y="38519"/>
                </a:lnTo>
                <a:lnTo>
                  <a:pt x="25075" y="25305"/>
                </a:lnTo>
                <a:lnTo>
                  <a:pt x="19642" y="12985"/>
                </a:lnTo>
                <a:lnTo>
                  <a:pt x="11170" y="3704"/>
                </a:lnTo>
                <a:lnTo>
                  <a:pt x="1367" y="0"/>
                </a:lnTo>
                <a:lnTo>
                  <a:pt x="0" y="10620"/>
                </a:lnTo>
                <a:lnTo>
                  <a:pt x="4751" y="2006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328595" y="5324595"/>
            <a:ext cx="29612" cy="42037"/>
          </a:xfrm>
          <a:custGeom>
            <a:avLst/>
            <a:gdLst/>
            <a:ahLst/>
            <a:cxnLst/>
            <a:rect l="l" t="t" r="r" b="b"/>
            <a:pathLst>
              <a:path w="29612" h="42037">
                <a:moveTo>
                  <a:pt x="11628" y="38519"/>
                </a:moveTo>
                <a:lnTo>
                  <a:pt x="21026" y="39077"/>
                </a:lnTo>
                <a:lnTo>
                  <a:pt x="21496" y="42036"/>
                </a:lnTo>
                <a:lnTo>
                  <a:pt x="29612" y="38519"/>
                </a:lnTo>
                <a:lnTo>
                  <a:pt x="25075" y="25305"/>
                </a:lnTo>
                <a:lnTo>
                  <a:pt x="19642" y="12985"/>
                </a:lnTo>
                <a:lnTo>
                  <a:pt x="11170" y="3704"/>
                </a:lnTo>
                <a:lnTo>
                  <a:pt x="1367" y="0"/>
                </a:lnTo>
                <a:lnTo>
                  <a:pt x="0" y="10620"/>
                </a:lnTo>
                <a:lnTo>
                  <a:pt x="4751" y="20061"/>
                </a:lnTo>
                <a:lnTo>
                  <a:pt x="10240" y="30049"/>
                </a:lnTo>
                <a:lnTo>
                  <a:pt x="11628" y="385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332537" y="5686619"/>
            <a:ext cx="433920" cy="249059"/>
          </a:xfrm>
          <a:custGeom>
            <a:avLst/>
            <a:gdLst/>
            <a:ahLst/>
            <a:cxnLst/>
            <a:rect l="l" t="t" r="r" b="b"/>
            <a:pathLst>
              <a:path w="433920" h="249059">
                <a:moveTo>
                  <a:pt x="10717" y="140723"/>
                </a:moveTo>
                <a:lnTo>
                  <a:pt x="24929" y="140357"/>
                </a:lnTo>
                <a:lnTo>
                  <a:pt x="35941" y="141236"/>
                </a:lnTo>
                <a:lnTo>
                  <a:pt x="45605" y="140639"/>
                </a:lnTo>
                <a:lnTo>
                  <a:pt x="46799" y="131572"/>
                </a:lnTo>
                <a:lnTo>
                  <a:pt x="56476" y="130962"/>
                </a:lnTo>
                <a:lnTo>
                  <a:pt x="59989" y="142392"/>
                </a:lnTo>
                <a:lnTo>
                  <a:pt x="62668" y="154656"/>
                </a:lnTo>
                <a:lnTo>
                  <a:pt x="64828" y="167438"/>
                </a:lnTo>
                <a:lnTo>
                  <a:pt x="66784" y="180425"/>
                </a:lnTo>
                <a:lnTo>
                  <a:pt x="68852" y="193302"/>
                </a:lnTo>
                <a:lnTo>
                  <a:pt x="71348" y="205754"/>
                </a:lnTo>
                <a:lnTo>
                  <a:pt x="71882" y="207987"/>
                </a:lnTo>
                <a:lnTo>
                  <a:pt x="67459" y="218644"/>
                </a:lnTo>
                <a:lnTo>
                  <a:pt x="62991" y="230489"/>
                </a:lnTo>
                <a:lnTo>
                  <a:pt x="64185" y="233680"/>
                </a:lnTo>
                <a:lnTo>
                  <a:pt x="64757" y="231673"/>
                </a:lnTo>
                <a:lnTo>
                  <a:pt x="64249" y="228600"/>
                </a:lnTo>
                <a:lnTo>
                  <a:pt x="66751" y="228511"/>
                </a:lnTo>
                <a:lnTo>
                  <a:pt x="67068" y="237617"/>
                </a:lnTo>
                <a:lnTo>
                  <a:pt x="70967" y="243154"/>
                </a:lnTo>
                <a:lnTo>
                  <a:pt x="74460" y="249059"/>
                </a:lnTo>
                <a:lnTo>
                  <a:pt x="364604" y="236232"/>
                </a:lnTo>
                <a:lnTo>
                  <a:pt x="364282" y="230368"/>
                </a:lnTo>
                <a:lnTo>
                  <a:pt x="365077" y="221384"/>
                </a:lnTo>
                <a:lnTo>
                  <a:pt x="366849" y="209937"/>
                </a:lnTo>
                <a:lnTo>
                  <a:pt x="369457" y="196682"/>
                </a:lnTo>
                <a:lnTo>
                  <a:pt x="372759" y="182274"/>
                </a:lnTo>
                <a:lnTo>
                  <a:pt x="376616" y="167369"/>
                </a:lnTo>
                <a:lnTo>
                  <a:pt x="380884" y="152622"/>
                </a:lnTo>
                <a:lnTo>
                  <a:pt x="385425" y="138689"/>
                </a:lnTo>
                <a:lnTo>
                  <a:pt x="390097" y="126225"/>
                </a:lnTo>
                <a:lnTo>
                  <a:pt x="395972" y="114026"/>
                </a:lnTo>
                <a:lnTo>
                  <a:pt x="400631" y="99911"/>
                </a:lnTo>
                <a:lnTo>
                  <a:pt x="405175" y="86494"/>
                </a:lnTo>
                <a:lnTo>
                  <a:pt x="410543" y="76779"/>
                </a:lnTo>
                <a:lnTo>
                  <a:pt x="413372" y="74472"/>
                </a:lnTo>
                <a:lnTo>
                  <a:pt x="413169" y="63829"/>
                </a:lnTo>
                <a:lnTo>
                  <a:pt x="417099" y="53072"/>
                </a:lnTo>
                <a:lnTo>
                  <a:pt x="422296" y="41739"/>
                </a:lnTo>
                <a:lnTo>
                  <a:pt x="425897" y="29368"/>
                </a:lnTo>
                <a:lnTo>
                  <a:pt x="426224" y="23114"/>
                </a:lnTo>
                <a:lnTo>
                  <a:pt x="427139" y="13779"/>
                </a:lnTo>
                <a:lnTo>
                  <a:pt x="431419" y="7785"/>
                </a:lnTo>
                <a:lnTo>
                  <a:pt x="433920" y="0"/>
                </a:lnTo>
                <a:lnTo>
                  <a:pt x="427035" y="6768"/>
                </a:lnTo>
                <a:lnTo>
                  <a:pt x="419520" y="12889"/>
                </a:lnTo>
                <a:lnTo>
                  <a:pt x="418515" y="12852"/>
                </a:lnTo>
                <a:lnTo>
                  <a:pt x="399531" y="14408"/>
                </a:lnTo>
                <a:lnTo>
                  <a:pt x="380620" y="16036"/>
                </a:lnTo>
                <a:lnTo>
                  <a:pt x="361774" y="17730"/>
                </a:lnTo>
                <a:lnTo>
                  <a:pt x="342985" y="19482"/>
                </a:lnTo>
                <a:lnTo>
                  <a:pt x="324245" y="21282"/>
                </a:lnTo>
                <a:lnTo>
                  <a:pt x="305546" y="23124"/>
                </a:lnTo>
                <a:lnTo>
                  <a:pt x="286881" y="25000"/>
                </a:lnTo>
                <a:lnTo>
                  <a:pt x="268241" y="26900"/>
                </a:lnTo>
                <a:lnTo>
                  <a:pt x="249618" y="28819"/>
                </a:lnTo>
                <a:lnTo>
                  <a:pt x="231005" y="30746"/>
                </a:lnTo>
                <a:lnTo>
                  <a:pt x="212393" y="32675"/>
                </a:lnTo>
                <a:lnTo>
                  <a:pt x="193774" y="34598"/>
                </a:lnTo>
                <a:lnTo>
                  <a:pt x="175141" y="36507"/>
                </a:lnTo>
                <a:lnTo>
                  <a:pt x="156486" y="38393"/>
                </a:lnTo>
                <a:lnTo>
                  <a:pt x="137800" y="40248"/>
                </a:lnTo>
                <a:lnTo>
                  <a:pt x="119076" y="42066"/>
                </a:lnTo>
                <a:lnTo>
                  <a:pt x="100305" y="43837"/>
                </a:lnTo>
                <a:lnTo>
                  <a:pt x="81481" y="45554"/>
                </a:lnTo>
                <a:lnTo>
                  <a:pt x="62594" y="47208"/>
                </a:lnTo>
                <a:lnTo>
                  <a:pt x="43637" y="48793"/>
                </a:lnTo>
                <a:lnTo>
                  <a:pt x="42426" y="60019"/>
                </a:lnTo>
                <a:lnTo>
                  <a:pt x="46034" y="71230"/>
                </a:lnTo>
                <a:lnTo>
                  <a:pt x="48768" y="82169"/>
                </a:lnTo>
                <a:lnTo>
                  <a:pt x="30797" y="82169"/>
                </a:lnTo>
                <a:lnTo>
                  <a:pt x="31902" y="87909"/>
                </a:lnTo>
                <a:lnTo>
                  <a:pt x="43459" y="83210"/>
                </a:lnTo>
                <a:lnTo>
                  <a:pt x="48768" y="84747"/>
                </a:lnTo>
                <a:lnTo>
                  <a:pt x="54035" y="97155"/>
                </a:lnTo>
                <a:lnTo>
                  <a:pt x="55018" y="107691"/>
                </a:lnTo>
                <a:lnTo>
                  <a:pt x="52309" y="116476"/>
                </a:lnTo>
                <a:lnTo>
                  <a:pt x="46499" y="123628"/>
                </a:lnTo>
                <a:lnTo>
                  <a:pt x="38183" y="129267"/>
                </a:lnTo>
                <a:lnTo>
                  <a:pt x="27950" y="133513"/>
                </a:lnTo>
                <a:lnTo>
                  <a:pt x="16394" y="136486"/>
                </a:lnTo>
                <a:lnTo>
                  <a:pt x="4107" y="138304"/>
                </a:lnTo>
                <a:lnTo>
                  <a:pt x="0" y="138671"/>
                </a:lnTo>
                <a:lnTo>
                  <a:pt x="10717" y="140723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332537" y="5686619"/>
            <a:ext cx="433920" cy="249059"/>
          </a:xfrm>
          <a:custGeom>
            <a:avLst/>
            <a:gdLst/>
            <a:ahLst/>
            <a:cxnLst/>
            <a:rect l="l" t="t" r="r" b="b"/>
            <a:pathLst>
              <a:path w="433920" h="249059">
                <a:moveTo>
                  <a:pt x="364604" y="236232"/>
                </a:moveTo>
                <a:lnTo>
                  <a:pt x="364282" y="230368"/>
                </a:lnTo>
                <a:lnTo>
                  <a:pt x="365077" y="221384"/>
                </a:lnTo>
                <a:lnTo>
                  <a:pt x="366849" y="209937"/>
                </a:lnTo>
                <a:lnTo>
                  <a:pt x="369457" y="196682"/>
                </a:lnTo>
                <a:lnTo>
                  <a:pt x="372759" y="182274"/>
                </a:lnTo>
                <a:lnTo>
                  <a:pt x="376616" y="167369"/>
                </a:lnTo>
                <a:lnTo>
                  <a:pt x="380884" y="152622"/>
                </a:lnTo>
                <a:lnTo>
                  <a:pt x="385425" y="138689"/>
                </a:lnTo>
                <a:lnTo>
                  <a:pt x="390097" y="126225"/>
                </a:lnTo>
                <a:lnTo>
                  <a:pt x="395972" y="114026"/>
                </a:lnTo>
                <a:lnTo>
                  <a:pt x="400631" y="99911"/>
                </a:lnTo>
                <a:lnTo>
                  <a:pt x="405175" y="86494"/>
                </a:lnTo>
                <a:lnTo>
                  <a:pt x="410543" y="76779"/>
                </a:lnTo>
                <a:lnTo>
                  <a:pt x="413372" y="74472"/>
                </a:lnTo>
                <a:lnTo>
                  <a:pt x="413169" y="63829"/>
                </a:lnTo>
                <a:lnTo>
                  <a:pt x="417099" y="53072"/>
                </a:lnTo>
                <a:lnTo>
                  <a:pt x="422296" y="41739"/>
                </a:lnTo>
                <a:lnTo>
                  <a:pt x="425897" y="29368"/>
                </a:lnTo>
                <a:lnTo>
                  <a:pt x="426224" y="23114"/>
                </a:lnTo>
                <a:lnTo>
                  <a:pt x="427139" y="13779"/>
                </a:lnTo>
                <a:lnTo>
                  <a:pt x="431419" y="7785"/>
                </a:lnTo>
                <a:lnTo>
                  <a:pt x="433920" y="0"/>
                </a:lnTo>
                <a:lnTo>
                  <a:pt x="427035" y="6768"/>
                </a:lnTo>
                <a:lnTo>
                  <a:pt x="419520" y="12889"/>
                </a:lnTo>
                <a:lnTo>
                  <a:pt x="418515" y="12852"/>
                </a:lnTo>
                <a:lnTo>
                  <a:pt x="399531" y="14408"/>
                </a:lnTo>
                <a:lnTo>
                  <a:pt x="380620" y="16036"/>
                </a:lnTo>
                <a:lnTo>
                  <a:pt x="361774" y="17730"/>
                </a:lnTo>
                <a:lnTo>
                  <a:pt x="342985" y="19482"/>
                </a:lnTo>
                <a:lnTo>
                  <a:pt x="324245" y="21282"/>
                </a:lnTo>
                <a:lnTo>
                  <a:pt x="305546" y="23124"/>
                </a:lnTo>
                <a:lnTo>
                  <a:pt x="286881" y="25000"/>
                </a:lnTo>
                <a:lnTo>
                  <a:pt x="268241" y="26900"/>
                </a:lnTo>
                <a:lnTo>
                  <a:pt x="249618" y="28819"/>
                </a:lnTo>
                <a:lnTo>
                  <a:pt x="231005" y="30746"/>
                </a:lnTo>
                <a:lnTo>
                  <a:pt x="212393" y="32675"/>
                </a:lnTo>
                <a:lnTo>
                  <a:pt x="193774" y="34598"/>
                </a:lnTo>
                <a:lnTo>
                  <a:pt x="175141" y="36507"/>
                </a:lnTo>
                <a:lnTo>
                  <a:pt x="156486" y="38393"/>
                </a:lnTo>
                <a:lnTo>
                  <a:pt x="137800" y="40248"/>
                </a:lnTo>
                <a:lnTo>
                  <a:pt x="119076" y="42066"/>
                </a:lnTo>
                <a:lnTo>
                  <a:pt x="100305" y="43837"/>
                </a:lnTo>
                <a:lnTo>
                  <a:pt x="81481" y="45554"/>
                </a:lnTo>
                <a:lnTo>
                  <a:pt x="62594" y="47208"/>
                </a:lnTo>
                <a:lnTo>
                  <a:pt x="43637" y="48793"/>
                </a:lnTo>
                <a:lnTo>
                  <a:pt x="42426" y="60019"/>
                </a:lnTo>
                <a:lnTo>
                  <a:pt x="46034" y="71230"/>
                </a:lnTo>
                <a:lnTo>
                  <a:pt x="48768" y="82169"/>
                </a:lnTo>
                <a:lnTo>
                  <a:pt x="30797" y="82169"/>
                </a:lnTo>
                <a:lnTo>
                  <a:pt x="31902" y="87909"/>
                </a:lnTo>
                <a:lnTo>
                  <a:pt x="43459" y="83210"/>
                </a:lnTo>
                <a:lnTo>
                  <a:pt x="48768" y="84747"/>
                </a:lnTo>
                <a:lnTo>
                  <a:pt x="54035" y="97155"/>
                </a:lnTo>
                <a:lnTo>
                  <a:pt x="55018" y="107691"/>
                </a:lnTo>
                <a:lnTo>
                  <a:pt x="52309" y="116476"/>
                </a:lnTo>
                <a:lnTo>
                  <a:pt x="46499" y="123628"/>
                </a:lnTo>
                <a:lnTo>
                  <a:pt x="38183" y="129267"/>
                </a:lnTo>
                <a:lnTo>
                  <a:pt x="27950" y="133513"/>
                </a:lnTo>
                <a:lnTo>
                  <a:pt x="16394" y="136486"/>
                </a:lnTo>
                <a:lnTo>
                  <a:pt x="4107" y="138304"/>
                </a:lnTo>
                <a:lnTo>
                  <a:pt x="0" y="138671"/>
                </a:lnTo>
                <a:lnTo>
                  <a:pt x="10717" y="140723"/>
                </a:lnTo>
                <a:lnTo>
                  <a:pt x="24929" y="140357"/>
                </a:lnTo>
                <a:lnTo>
                  <a:pt x="35941" y="141236"/>
                </a:lnTo>
                <a:lnTo>
                  <a:pt x="45605" y="140639"/>
                </a:lnTo>
                <a:lnTo>
                  <a:pt x="46799" y="131572"/>
                </a:lnTo>
                <a:lnTo>
                  <a:pt x="56476" y="130962"/>
                </a:lnTo>
                <a:lnTo>
                  <a:pt x="59989" y="142392"/>
                </a:lnTo>
                <a:lnTo>
                  <a:pt x="62668" y="154656"/>
                </a:lnTo>
                <a:lnTo>
                  <a:pt x="64828" y="167438"/>
                </a:lnTo>
                <a:lnTo>
                  <a:pt x="66784" y="180425"/>
                </a:lnTo>
                <a:lnTo>
                  <a:pt x="68852" y="193302"/>
                </a:lnTo>
                <a:lnTo>
                  <a:pt x="71348" y="205754"/>
                </a:lnTo>
                <a:lnTo>
                  <a:pt x="71882" y="207987"/>
                </a:lnTo>
                <a:lnTo>
                  <a:pt x="67459" y="218644"/>
                </a:lnTo>
                <a:lnTo>
                  <a:pt x="62991" y="230489"/>
                </a:lnTo>
                <a:lnTo>
                  <a:pt x="64185" y="233680"/>
                </a:lnTo>
                <a:lnTo>
                  <a:pt x="64757" y="231673"/>
                </a:lnTo>
                <a:lnTo>
                  <a:pt x="64249" y="228600"/>
                </a:lnTo>
                <a:lnTo>
                  <a:pt x="66751" y="228511"/>
                </a:lnTo>
                <a:lnTo>
                  <a:pt x="67068" y="237617"/>
                </a:lnTo>
                <a:lnTo>
                  <a:pt x="70967" y="243154"/>
                </a:lnTo>
                <a:lnTo>
                  <a:pt x="74460" y="249059"/>
                </a:lnTo>
                <a:lnTo>
                  <a:pt x="364604" y="236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227260" y="4860284"/>
            <a:ext cx="821639" cy="1356320"/>
          </a:xfrm>
          <a:custGeom>
            <a:avLst/>
            <a:gdLst/>
            <a:ahLst/>
            <a:cxnLst/>
            <a:rect l="l" t="t" r="r" b="b"/>
            <a:pathLst>
              <a:path w="821639" h="1356320">
                <a:moveTo>
                  <a:pt x="813058" y="649456"/>
                </a:moveTo>
                <a:lnTo>
                  <a:pt x="812297" y="649369"/>
                </a:lnTo>
                <a:lnTo>
                  <a:pt x="812164" y="650011"/>
                </a:lnTo>
                <a:lnTo>
                  <a:pt x="813058" y="649456"/>
                </a:lnTo>
                <a:close/>
              </a:path>
              <a:path w="821639" h="1356320">
                <a:moveTo>
                  <a:pt x="185407" y="256870"/>
                </a:moveTo>
                <a:lnTo>
                  <a:pt x="190004" y="253771"/>
                </a:lnTo>
                <a:lnTo>
                  <a:pt x="190004" y="246062"/>
                </a:lnTo>
                <a:lnTo>
                  <a:pt x="198334" y="236545"/>
                </a:lnTo>
                <a:lnTo>
                  <a:pt x="207174" y="227536"/>
                </a:lnTo>
                <a:lnTo>
                  <a:pt x="210540" y="220383"/>
                </a:lnTo>
                <a:lnTo>
                  <a:pt x="233880" y="213810"/>
                </a:lnTo>
                <a:lnTo>
                  <a:pt x="257150" y="207168"/>
                </a:lnTo>
                <a:lnTo>
                  <a:pt x="280363" y="200468"/>
                </a:lnTo>
                <a:lnTo>
                  <a:pt x="303531" y="193723"/>
                </a:lnTo>
                <a:lnTo>
                  <a:pt x="326666" y="186945"/>
                </a:lnTo>
                <a:lnTo>
                  <a:pt x="349780" y="180146"/>
                </a:lnTo>
                <a:lnTo>
                  <a:pt x="372884" y="173337"/>
                </a:lnTo>
                <a:lnTo>
                  <a:pt x="395991" y="166531"/>
                </a:lnTo>
                <a:lnTo>
                  <a:pt x="419113" y="159739"/>
                </a:lnTo>
                <a:lnTo>
                  <a:pt x="442261" y="152974"/>
                </a:lnTo>
                <a:lnTo>
                  <a:pt x="465448" y="146248"/>
                </a:lnTo>
                <a:lnTo>
                  <a:pt x="488686" y="139573"/>
                </a:lnTo>
                <a:lnTo>
                  <a:pt x="511986" y="132960"/>
                </a:lnTo>
                <a:lnTo>
                  <a:pt x="535361" y="126422"/>
                </a:lnTo>
                <a:lnTo>
                  <a:pt x="558823" y="119970"/>
                </a:lnTo>
                <a:lnTo>
                  <a:pt x="582383" y="113617"/>
                </a:lnTo>
                <a:lnTo>
                  <a:pt x="606054" y="107375"/>
                </a:lnTo>
                <a:lnTo>
                  <a:pt x="629847" y="101256"/>
                </a:lnTo>
                <a:lnTo>
                  <a:pt x="653775" y="95271"/>
                </a:lnTo>
                <a:lnTo>
                  <a:pt x="677849" y="89433"/>
                </a:lnTo>
                <a:lnTo>
                  <a:pt x="684377" y="92316"/>
                </a:lnTo>
                <a:lnTo>
                  <a:pt x="690371" y="95745"/>
                </a:lnTo>
                <a:lnTo>
                  <a:pt x="695820" y="99707"/>
                </a:lnTo>
                <a:lnTo>
                  <a:pt x="691570" y="93204"/>
                </a:lnTo>
                <a:lnTo>
                  <a:pt x="678982" y="88109"/>
                </a:lnTo>
                <a:lnTo>
                  <a:pt x="667575" y="84302"/>
                </a:lnTo>
                <a:lnTo>
                  <a:pt x="644878" y="91005"/>
                </a:lnTo>
                <a:lnTo>
                  <a:pt x="622158" y="97684"/>
                </a:lnTo>
                <a:lnTo>
                  <a:pt x="599415" y="104341"/>
                </a:lnTo>
                <a:lnTo>
                  <a:pt x="576651" y="110976"/>
                </a:lnTo>
                <a:lnTo>
                  <a:pt x="553867" y="117591"/>
                </a:lnTo>
                <a:lnTo>
                  <a:pt x="531064" y="124188"/>
                </a:lnTo>
                <a:lnTo>
                  <a:pt x="508244" y="130767"/>
                </a:lnTo>
                <a:lnTo>
                  <a:pt x="485408" y="137329"/>
                </a:lnTo>
                <a:lnTo>
                  <a:pt x="462556" y="143877"/>
                </a:lnTo>
                <a:lnTo>
                  <a:pt x="439691" y="150410"/>
                </a:lnTo>
                <a:lnTo>
                  <a:pt x="416813" y="156931"/>
                </a:lnTo>
                <a:lnTo>
                  <a:pt x="393923" y="163441"/>
                </a:lnTo>
                <a:lnTo>
                  <a:pt x="371024" y="169940"/>
                </a:lnTo>
                <a:lnTo>
                  <a:pt x="348115" y="176430"/>
                </a:lnTo>
                <a:lnTo>
                  <a:pt x="325198" y="182913"/>
                </a:lnTo>
                <a:lnTo>
                  <a:pt x="302275" y="189389"/>
                </a:lnTo>
                <a:lnTo>
                  <a:pt x="279346" y="195859"/>
                </a:lnTo>
                <a:lnTo>
                  <a:pt x="256414" y="202326"/>
                </a:lnTo>
                <a:lnTo>
                  <a:pt x="233478" y="208790"/>
                </a:lnTo>
                <a:lnTo>
                  <a:pt x="210540" y="215252"/>
                </a:lnTo>
                <a:lnTo>
                  <a:pt x="201535" y="223853"/>
                </a:lnTo>
                <a:lnTo>
                  <a:pt x="193369" y="233298"/>
                </a:lnTo>
                <a:lnTo>
                  <a:pt x="187219" y="244761"/>
                </a:lnTo>
                <a:lnTo>
                  <a:pt x="184873" y="253771"/>
                </a:lnTo>
                <a:lnTo>
                  <a:pt x="185407" y="256870"/>
                </a:lnTo>
                <a:close/>
              </a:path>
              <a:path w="821639" h="1356320">
                <a:moveTo>
                  <a:pt x="819238" y="645617"/>
                </a:moveTo>
                <a:lnTo>
                  <a:pt x="813058" y="649456"/>
                </a:lnTo>
                <a:lnTo>
                  <a:pt x="814738" y="649647"/>
                </a:lnTo>
                <a:lnTo>
                  <a:pt x="819278" y="649447"/>
                </a:lnTo>
                <a:lnTo>
                  <a:pt x="821639" y="644042"/>
                </a:lnTo>
                <a:lnTo>
                  <a:pt x="819238" y="645617"/>
                </a:lnTo>
                <a:close/>
              </a:path>
              <a:path w="821639" h="1356320">
                <a:moveTo>
                  <a:pt x="220814" y="197281"/>
                </a:moveTo>
                <a:lnTo>
                  <a:pt x="222503" y="204965"/>
                </a:lnTo>
                <a:lnTo>
                  <a:pt x="226301" y="194818"/>
                </a:lnTo>
                <a:lnTo>
                  <a:pt x="231076" y="197281"/>
                </a:lnTo>
                <a:lnTo>
                  <a:pt x="242158" y="190455"/>
                </a:lnTo>
                <a:lnTo>
                  <a:pt x="250994" y="181384"/>
                </a:lnTo>
                <a:lnTo>
                  <a:pt x="259650" y="172133"/>
                </a:lnTo>
                <a:lnTo>
                  <a:pt x="267030" y="166458"/>
                </a:lnTo>
                <a:lnTo>
                  <a:pt x="275615" y="157090"/>
                </a:lnTo>
                <a:lnTo>
                  <a:pt x="284268" y="147787"/>
                </a:lnTo>
                <a:lnTo>
                  <a:pt x="292979" y="138543"/>
                </a:lnTo>
                <a:lnTo>
                  <a:pt x="301740" y="129348"/>
                </a:lnTo>
                <a:lnTo>
                  <a:pt x="310544" y="120196"/>
                </a:lnTo>
                <a:lnTo>
                  <a:pt x="319383" y="111078"/>
                </a:lnTo>
                <a:lnTo>
                  <a:pt x="328249" y="101986"/>
                </a:lnTo>
                <a:lnTo>
                  <a:pt x="337133" y="92913"/>
                </a:lnTo>
                <a:lnTo>
                  <a:pt x="346029" y="83850"/>
                </a:lnTo>
                <a:lnTo>
                  <a:pt x="354926" y="74790"/>
                </a:lnTo>
                <a:lnTo>
                  <a:pt x="363819" y="65724"/>
                </a:lnTo>
                <a:lnTo>
                  <a:pt x="372698" y="56644"/>
                </a:lnTo>
                <a:lnTo>
                  <a:pt x="381557" y="47544"/>
                </a:lnTo>
                <a:lnTo>
                  <a:pt x="390386" y="38414"/>
                </a:lnTo>
                <a:lnTo>
                  <a:pt x="399177" y="29246"/>
                </a:lnTo>
                <a:lnTo>
                  <a:pt x="400545" y="27813"/>
                </a:lnTo>
                <a:lnTo>
                  <a:pt x="407256" y="19738"/>
                </a:lnTo>
                <a:lnTo>
                  <a:pt x="414537" y="12329"/>
                </a:lnTo>
                <a:lnTo>
                  <a:pt x="413384" y="7277"/>
                </a:lnTo>
                <a:lnTo>
                  <a:pt x="407784" y="8915"/>
                </a:lnTo>
                <a:lnTo>
                  <a:pt x="405206" y="0"/>
                </a:lnTo>
                <a:lnTo>
                  <a:pt x="405688" y="9842"/>
                </a:lnTo>
                <a:lnTo>
                  <a:pt x="396363" y="18588"/>
                </a:lnTo>
                <a:lnTo>
                  <a:pt x="387152" y="27455"/>
                </a:lnTo>
                <a:lnTo>
                  <a:pt x="378037" y="36432"/>
                </a:lnTo>
                <a:lnTo>
                  <a:pt x="369000" y="45512"/>
                </a:lnTo>
                <a:lnTo>
                  <a:pt x="360025" y="54685"/>
                </a:lnTo>
                <a:lnTo>
                  <a:pt x="351093" y="63942"/>
                </a:lnTo>
                <a:lnTo>
                  <a:pt x="342187" y="73274"/>
                </a:lnTo>
                <a:lnTo>
                  <a:pt x="333290" y="82671"/>
                </a:lnTo>
                <a:lnTo>
                  <a:pt x="324384" y="92126"/>
                </a:lnTo>
                <a:lnTo>
                  <a:pt x="315452" y="101628"/>
                </a:lnTo>
                <a:lnTo>
                  <a:pt x="306475" y="111169"/>
                </a:lnTo>
                <a:lnTo>
                  <a:pt x="297437" y="120740"/>
                </a:lnTo>
                <a:lnTo>
                  <a:pt x="288320" y="130331"/>
                </a:lnTo>
                <a:lnTo>
                  <a:pt x="279106" y="139933"/>
                </a:lnTo>
                <a:lnTo>
                  <a:pt x="269778" y="149538"/>
                </a:lnTo>
                <a:lnTo>
                  <a:pt x="260319" y="159136"/>
                </a:lnTo>
                <a:lnTo>
                  <a:pt x="250710" y="168719"/>
                </a:lnTo>
                <a:lnTo>
                  <a:pt x="240935" y="178277"/>
                </a:lnTo>
                <a:lnTo>
                  <a:pt x="230976" y="187800"/>
                </a:lnTo>
                <a:lnTo>
                  <a:pt x="220814" y="197281"/>
                </a:lnTo>
                <a:close/>
              </a:path>
              <a:path w="821639" h="1356320">
                <a:moveTo>
                  <a:pt x="552444" y="1305220"/>
                </a:moveTo>
                <a:lnTo>
                  <a:pt x="546815" y="1295610"/>
                </a:lnTo>
                <a:lnTo>
                  <a:pt x="544334" y="1293647"/>
                </a:lnTo>
                <a:lnTo>
                  <a:pt x="559115" y="1291119"/>
                </a:lnTo>
                <a:lnTo>
                  <a:pt x="573270" y="1287962"/>
                </a:lnTo>
                <a:lnTo>
                  <a:pt x="586637" y="1284015"/>
                </a:lnTo>
                <a:lnTo>
                  <a:pt x="599053" y="1279116"/>
                </a:lnTo>
                <a:lnTo>
                  <a:pt x="610356" y="1273104"/>
                </a:lnTo>
                <a:lnTo>
                  <a:pt x="620385" y="1265817"/>
                </a:lnTo>
                <a:lnTo>
                  <a:pt x="628976" y="1257093"/>
                </a:lnTo>
                <a:lnTo>
                  <a:pt x="635968" y="1246771"/>
                </a:lnTo>
                <a:lnTo>
                  <a:pt x="639330" y="1239735"/>
                </a:lnTo>
                <a:lnTo>
                  <a:pt x="633483" y="1248270"/>
                </a:lnTo>
                <a:lnTo>
                  <a:pt x="625807" y="1256270"/>
                </a:lnTo>
                <a:lnTo>
                  <a:pt x="616499" y="1263659"/>
                </a:lnTo>
                <a:lnTo>
                  <a:pt x="605757" y="1270358"/>
                </a:lnTo>
                <a:lnTo>
                  <a:pt x="593777" y="1276288"/>
                </a:lnTo>
                <a:lnTo>
                  <a:pt x="580757" y="1281373"/>
                </a:lnTo>
                <a:lnTo>
                  <a:pt x="566894" y="1285535"/>
                </a:lnTo>
                <a:lnTo>
                  <a:pt x="552385" y="1288694"/>
                </a:lnTo>
                <a:lnTo>
                  <a:pt x="537427" y="1290775"/>
                </a:lnTo>
                <a:lnTo>
                  <a:pt x="534073" y="1291082"/>
                </a:lnTo>
                <a:lnTo>
                  <a:pt x="524270" y="1299610"/>
                </a:lnTo>
                <a:lnTo>
                  <a:pt x="518167" y="1311811"/>
                </a:lnTo>
                <a:lnTo>
                  <a:pt x="514830" y="1325090"/>
                </a:lnTo>
                <a:lnTo>
                  <a:pt x="513524" y="1334731"/>
                </a:lnTo>
                <a:lnTo>
                  <a:pt x="492975" y="1334731"/>
                </a:lnTo>
                <a:lnTo>
                  <a:pt x="492975" y="1319326"/>
                </a:lnTo>
                <a:lnTo>
                  <a:pt x="495800" y="1305648"/>
                </a:lnTo>
                <a:lnTo>
                  <a:pt x="502445" y="1295782"/>
                </a:lnTo>
                <a:lnTo>
                  <a:pt x="509464" y="1286282"/>
                </a:lnTo>
                <a:lnTo>
                  <a:pt x="513408" y="1273703"/>
                </a:lnTo>
                <a:lnTo>
                  <a:pt x="513524" y="1270533"/>
                </a:lnTo>
                <a:lnTo>
                  <a:pt x="519658" y="1268971"/>
                </a:lnTo>
                <a:lnTo>
                  <a:pt x="532155" y="1273771"/>
                </a:lnTo>
                <a:lnTo>
                  <a:pt x="534073" y="1267980"/>
                </a:lnTo>
                <a:lnTo>
                  <a:pt x="537953" y="1255663"/>
                </a:lnTo>
                <a:lnTo>
                  <a:pt x="541866" y="1243379"/>
                </a:lnTo>
                <a:lnTo>
                  <a:pt x="545814" y="1231130"/>
                </a:lnTo>
                <a:lnTo>
                  <a:pt x="549802" y="1218921"/>
                </a:lnTo>
                <a:lnTo>
                  <a:pt x="553833" y="1206755"/>
                </a:lnTo>
                <a:lnTo>
                  <a:pt x="557909" y="1194635"/>
                </a:lnTo>
                <a:lnTo>
                  <a:pt x="562035" y="1182565"/>
                </a:lnTo>
                <a:lnTo>
                  <a:pt x="566214" y="1170547"/>
                </a:lnTo>
                <a:lnTo>
                  <a:pt x="570449" y="1158586"/>
                </a:lnTo>
                <a:lnTo>
                  <a:pt x="574744" y="1146684"/>
                </a:lnTo>
                <a:lnTo>
                  <a:pt x="579101" y="1134845"/>
                </a:lnTo>
                <a:lnTo>
                  <a:pt x="583526" y="1123073"/>
                </a:lnTo>
                <a:lnTo>
                  <a:pt x="588020" y="1111370"/>
                </a:lnTo>
                <a:lnTo>
                  <a:pt x="592588" y="1099741"/>
                </a:lnTo>
                <a:lnTo>
                  <a:pt x="597232" y="1088188"/>
                </a:lnTo>
                <a:lnTo>
                  <a:pt x="608384" y="1077921"/>
                </a:lnTo>
                <a:lnTo>
                  <a:pt x="618807" y="1070468"/>
                </a:lnTo>
                <a:lnTo>
                  <a:pt x="629362" y="1063147"/>
                </a:lnTo>
                <a:lnTo>
                  <a:pt x="639885" y="1055794"/>
                </a:lnTo>
                <a:lnTo>
                  <a:pt x="650211" y="1048244"/>
                </a:lnTo>
                <a:lnTo>
                  <a:pt x="660177" y="1040333"/>
                </a:lnTo>
                <a:lnTo>
                  <a:pt x="669616" y="1031895"/>
                </a:lnTo>
                <a:lnTo>
                  <a:pt x="678365" y="1022765"/>
                </a:lnTo>
                <a:lnTo>
                  <a:pt x="685545" y="1013777"/>
                </a:lnTo>
                <a:lnTo>
                  <a:pt x="685545" y="1011212"/>
                </a:lnTo>
                <a:lnTo>
                  <a:pt x="694688" y="1004628"/>
                </a:lnTo>
                <a:lnTo>
                  <a:pt x="699374" y="992549"/>
                </a:lnTo>
                <a:lnTo>
                  <a:pt x="700362" y="978272"/>
                </a:lnTo>
                <a:lnTo>
                  <a:pt x="698385" y="964996"/>
                </a:lnTo>
                <a:lnTo>
                  <a:pt x="689575" y="973969"/>
                </a:lnTo>
                <a:lnTo>
                  <a:pt x="680519" y="982696"/>
                </a:lnTo>
                <a:lnTo>
                  <a:pt x="671234" y="991196"/>
                </a:lnTo>
                <a:lnTo>
                  <a:pt x="661738" y="999484"/>
                </a:lnTo>
                <a:lnTo>
                  <a:pt x="652047" y="1007578"/>
                </a:lnTo>
                <a:lnTo>
                  <a:pt x="642178" y="1015494"/>
                </a:lnTo>
                <a:lnTo>
                  <a:pt x="632149" y="1023250"/>
                </a:lnTo>
                <a:lnTo>
                  <a:pt x="621976" y="1030863"/>
                </a:lnTo>
                <a:lnTo>
                  <a:pt x="611676" y="1038349"/>
                </a:lnTo>
                <a:lnTo>
                  <a:pt x="601266" y="1045725"/>
                </a:lnTo>
                <a:lnTo>
                  <a:pt x="590763" y="1053008"/>
                </a:lnTo>
                <a:lnTo>
                  <a:pt x="580183" y="1060216"/>
                </a:lnTo>
                <a:lnTo>
                  <a:pt x="569545" y="1067364"/>
                </a:lnTo>
                <a:lnTo>
                  <a:pt x="558865" y="1074470"/>
                </a:lnTo>
                <a:lnTo>
                  <a:pt x="548159" y="1081552"/>
                </a:lnTo>
                <a:lnTo>
                  <a:pt x="537445" y="1088625"/>
                </a:lnTo>
                <a:lnTo>
                  <a:pt x="526740" y="1095707"/>
                </a:lnTo>
                <a:lnTo>
                  <a:pt x="516061" y="1102814"/>
                </a:lnTo>
                <a:lnTo>
                  <a:pt x="510959" y="1106233"/>
                </a:lnTo>
                <a:lnTo>
                  <a:pt x="502615" y="1104722"/>
                </a:lnTo>
                <a:lnTo>
                  <a:pt x="499008" y="1107960"/>
                </a:lnTo>
                <a:lnTo>
                  <a:pt x="492975" y="1108786"/>
                </a:lnTo>
                <a:lnTo>
                  <a:pt x="476184" y="1109044"/>
                </a:lnTo>
                <a:lnTo>
                  <a:pt x="459252" y="1109338"/>
                </a:lnTo>
                <a:lnTo>
                  <a:pt x="442204" y="1109666"/>
                </a:lnTo>
                <a:lnTo>
                  <a:pt x="425066" y="1110026"/>
                </a:lnTo>
                <a:lnTo>
                  <a:pt x="407862" y="1110418"/>
                </a:lnTo>
                <a:lnTo>
                  <a:pt x="390619" y="1110839"/>
                </a:lnTo>
                <a:lnTo>
                  <a:pt x="373362" y="1111289"/>
                </a:lnTo>
                <a:lnTo>
                  <a:pt x="356115" y="1111765"/>
                </a:lnTo>
                <a:lnTo>
                  <a:pt x="338904" y="1112267"/>
                </a:lnTo>
                <a:lnTo>
                  <a:pt x="321754" y="1112793"/>
                </a:lnTo>
                <a:lnTo>
                  <a:pt x="304691" y="1113341"/>
                </a:lnTo>
                <a:lnTo>
                  <a:pt x="287739" y="1113910"/>
                </a:lnTo>
                <a:lnTo>
                  <a:pt x="270925" y="1114499"/>
                </a:lnTo>
                <a:lnTo>
                  <a:pt x="254272" y="1115106"/>
                </a:lnTo>
                <a:lnTo>
                  <a:pt x="237808" y="1115729"/>
                </a:lnTo>
                <a:lnTo>
                  <a:pt x="221556" y="1116368"/>
                </a:lnTo>
                <a:lnTo>
                  <a:pt x="205542" y="1117021"/>
                </a:lnTo>
                <a:lnTo>
                  <a:pt x="189791" y="1117686"/>
                </a:lnTo>
                <a:lnTo>
                  <a:pt x="174329" y="1118362"/>
                </a:lnTo>
                <a:lnTo>
                  <a:pt x="159181" y="1119047"/>
                </a:lnTo>
                <a:lnTo>
                  <a:pt x="159562" y="1128953"/>
                </a:lnTo>
                <a:lnTo>
                  <a:pt x="167868" y="1130935"/>
                </a:lnTo>
                <a:lnTo>
                  <a:pt x="166890" y="1142161"/>
                </a:lnTo>
                <a:lnTo>
                  <a:pt x="178588" y="1142063"/>
                </a:lnTo>
                <a:lnTo>
                  <a:pt x="189863" y="1142383"/>
                </a:lnTo>
                <a:lnTo>
                  <a:pt x="192570" y="1147292"/>
                </a:lnTo>
                <a:lnTo>
                  <a:pt x="189890" y="1151470"/>
                </a:lnTo>
                <a:lnTo>
                  <a:pt x="190004" y="1155014"/>
                </a:lnTo>
                <a:lnTo>
                  <a:pt x="184105" y="1164793"/>
                </a:lnTo>
                <a:lnTo>
                  <a:pt x="177756" y="1174122"/>
                </a:lnTo>
                <a:lnTo>
                  <a:pt x="171435" y="1183478"/>
                </a:lnTo>
                <a:lnTo>
                  <a:pt x="165618" y="1193337"/>
                </a:lnTo>
                <a:lnTo>
                  <a:pt x="160782" y="1204176"/>
                </a:lnTo>
                <a:lnTo>
                  <a:pt x="157403" y="1216472"/>
                </a:lnTo>
                <a:lnTo>
                  <a:pt x="155959" y="1230703"/>
                </a:lnTo>
                <a:lnTo>
                  <a:pt x="156629" y="1244866"/>
                </a:lnTo>
                <a:lnTo>
                  <a:pt x="159644" y="1253548"/>
                </a:lnTo>
                <a:lnTo>
                  <a:pt x="158839" y="1266047"/>
                </a:lnTo>
                <a:lnTo>
                  <a:pt x="160134" y="1276452"/>
                </a:lnTo>
                <a:lnTo>
                  <a:pt x="161759" y="1278242"/>
                </a:lnTo>
                <a:lnTo>
                  <a:pt x="161471" y="1265498"/>
                </a:lnTo>
                <a:lnTo>
                  <a:pt x="163837" y="1255389"/>
                </a:lnTo>
                <a:lnTo>
                  <a:pt x="164312" y="1255128"/>
                </a:lnTo>
                <a:lnTo>
                  <a:pt x="163614" y="1261008"/>
                </a:lnTo>
                <a:lnTo>
                  <a:pt x="164934" y="1264793"/>
                </a:lnTo>
                <a:lnTo>
                  <a:pt x="169468" y="1265428"/>
                </a:lnTo>
                <a:lnTo>
                  <a:pt x="175180" y="1253845"/>
                </a:lnTo>
                <a:lnTo>
                  <a:pt x="181228" y="1242597"/>
                </a:lnTo>
                <a:lnTo>
                  <a:pt x="187513" y="1231588"/>
                </a:lnTo>
                <a:lnTo>
                  <a:pt x="193940" y="1220720"/>
                </a:lnTo>
                <a:lnTo>
                  <a:pt x="200411" y="1209896"/>
                </a:lnTo>
                <a:lnTo>
                  <a:pt x="206828" y="1199019"/>
                </a:lnTo>
                <a:lnTo>
                  <a:pt x="213095" y="1187991"/>
                </a:lnTo>
                <a:lnTo>
                  <a:pt x="215684" y="1183246"/>
                </a:lnTo>
                <a:lnTo>
                  <a:pt x="224496" y="1187713"/>
                </a:lnTo>
                <a:lnTo>
                  <a:pt x="234157" y="1192663"/>
                </a:lnTo>
                <a:lnTo>
                  <a:pt x="244558" y="1197587"/>
                </a:lnTo>
                <a:lnTo>
                  <a:pt x="255593" y="1201976"/>
                </a:lnTo>
                <a:lnTo>
                  <a:pt x="267151" y="1205322"/>
                </a:lnTo>
                <a:lnTo>
                  <a:pt x="279126" y="1207113"/>
                </a:lnTo>
                <a:lnTo>
                  <a:pt x="291409" y="1206843"/>
                </a:lnTo>
                <a:lnTo>
                  <a:pt x="303893" y="1204000"/>
                </a:lnTo>
                <a:lnTo>
                  <a:pt x="310680" y="1201216"/>
                </a:lnTo>
                <a:lnTo>
                  <a:pt x="307657" y="1200823"/>
                </a:lnTo>
                <a:lnTo>
                  <a:pt x="303402" y="1201661"/>
                </a:lnTo>
                <a:lnTo>
                  <a:pt x="302971" y="1198664"/>
                </a:lnTo>
                <a:lnTo>
                  <a:pt x="313559" y="1197471"/>
                </a:lnTo>
                <a:lnTo>
                  <a:pt x="326136" y="1197132"/>
                </a:lnTo>
                <a:lnTo>
                  <a:pt x="331228" y="1196086"/>
                </a:lnTo>
                <a:lnTo>
                  <a:pt x="329388" y="1201024"/>
                </a:lnTo>
                <a:lnTo>
                  <a:pt x="323697" y="1202107"/>
                </a:lnTo>
                <a:lnTo>
                  <a:pt x="323519" y="1203782"/>
                </a:lnTo>
                <a:lnTo>
                  <a:pt x="334559" y="1203805"/>
                </a:lnTo>
                <a:lnTo>
                  <a:pt x="339769" y="1202464"/>
                </a:lnTo>
                <a:lnTo>
                  <a:pt x="333781" y="1198664"/>
                </a:lnTo>
                <a:lnTo>
                  <a:pt x="344962" y="1200666"/>
                </a:lnTo>
                <a:lnTo>
                  <a:pt x="355453" y="1203679"/>
                </a:lnTo>
                <a:lnTo>
                  <a:pt x="362026" y="1201216"/>
                </a:lnTo>
                <a:lnTo>
                  <a:pt x="359003" y="1200823"/>
                </a:lnTo>
                <a:lnTo>
                  <a:pt x="354749" y="1201661"/>
                </a:lnTo>
                <a:lnTo>
                  <a:pt x="354329" y="1198664"/>
                </a:lnTo>
                <a:lnTo>
                  <a:pt x="363232" y="1194689"/>
                </a:lnTo>
                <a:lnTo>
                  <a:pt x="369150" y="1200937"/>
                </a:lnTo>
                <a:lnTo>
                  <a:pt x="377431" y="1201216"/>
                </a:lnTo>
                <a:lnTo>
                  <a:pt x="372656" y="1201572"/>
                </a:lnTo>
                <a:lnTo>
                  <a:pt x="368858" y="1202893"/>
                </a:lnTo>
                <a:lnTo>
                  <a:pt x="367156" y="1206360"/>
                </a:lnTo>
                <a:lnTo>
                  <a:pt x="378866" y="1205766"/>
                </a:lnTo>
                <a:lnTo>
                  <a:pt x="390594" y="1205564"/>
                </a:lnTo>
                <a:lnTo>
                  <a:pt x="426867" y="1205509"/>
                </a:lnTo>
                <a:lnTo>
                  <a:pt x="439649" y="1205076"/>
                </a:lnTo>
                <a:lnTo>
                  <a:pt x="452938" y="1204136"/>
                </a:lnTo>
                <a:lnTo>
                  <a:pt x="466835" y="1202509"/>
                </a:lnTo>
                <a:lnTo>
                  <a:pt x="475005" y="1201216"/>
                </a:lnTo>
                <a:lnTo>
                  <a:pt x="473609" y="1210602"/>
                </a:lnTo>
                <a:lnTo>
                  <a:pt x="472818" y="1222014"/>
                </a:lnTo>
                <a:lnTo>
                  <a:pt x="472534" y="1234895"/>
                </a:lnTo>
                <a:lnTo>
                  <a:pt x="472665" y="1248687"/>
                </a:lnTo>
                <a:lnTo>
                  <a:pt x="473112" y="1262833"/>
                </a:lnTo>
                <a:lnTo>
                  <a:pt x="473782" y="1276774"/>
                </a:lnTo>
                <a:lnTo>
                  <a:pt x="474579" y="1289953"/>
                </a:lnTo>
                <a:lnTo>
                  <a:pt x="475005" y="1296225"/>
                </a:lnTo>
                <a:lnTo>
                  <a:pt x="470833" y="1308769"/>
                </a:lnTo>
                <a:lnTo>
                  <a:pt x="464838" y="1321038"/>
                </a:lnTo>
                <a:lnTo>
                  <a:pt x="458619" y="1332927"/>
                </a:lnTo>
                <a:lnTo>
                  <a:pt x="453774" y="1344331"/>
                </a:lnTo>
                <a:lnTo>
                  <a:pt x="451901" y="1355143"/>
                </a:lnTo>
                <a:lnTo>
                  <a:pt x="451904" y="1355280"/>
                </a:lnTo>
                <a:lnTo>
                  <a:pt x="463929" y="1352963"/>
                </a:lnTo>
                <a:lnTo>
                  <a:pt x="476415" y="1352343"/>
                </a:lnTo>
                <a:lnTo>
                  <a:pt x="489148" y="1352895"/>
                </a:lnTo>
                <a:lnTo>
                  <a:pt x="501917" y="1354092"/>
                </a:lnTo>
                <a:lnTo>
                  <a:pt x="514508" y="1355409"/>
                </a:lnTo>
                <a:lnTo>
                  <a:pt x="526710" y="1356320"/>
                </a:lnTo>
                <a:lnTo>
                  <a:pt x="538308" y="1356300"/>
                </a:lnTo>
                <a:lnTo>
                  <a:pt x="546900" y="1355280"/>
                </a:lnTo>
                <a:lnTo>
                  <a:pt x="551737" y="1345473"/>
                </a:lnTo>
                <a:lnTo>
                  <a:pt x="554526" y="1332377"/>
                </a:lnTo>
                <a:lnTo>
                  <a:pt x="554888" y="1318218"/>
                </a:lnTo>
                <a:lnTo>
                  <a:pt x="552444" y="1305220"/>
                </a:lnTo>
                <a:close/>
              </a:path>
              <a:path w="821639" h="1356320">
                <a:moveTo>
                  <a:pt x="779792" y="695109"/>
                </a:moveTo>
                <a:lnTo>
                  <a:pt x="773607" y="704062"/>
                </a:lnTo>
                <a:lnTo>
                  <a:pt x="772845" y="697953"/>
                </a:lnTo>
                <a:lnTo>
                  <a:pt x="781651" y="688977"/>
                </a:lnTo>
                <a:lnTo>
                  <a:pt x="789728" y="679271"/>
                </a:lnTo>
                <a:lnTo>
                  <a:pt x="795799" y="667568"/>
                </a:lnTo>
                <a:lnTo>
                  <a:pt x="795947" y="667143"/>
                </a:lnTo>
                <a:lnTo>
                  <a:pt x="797458" y="661809"/>
                </a:lnTo>
                <a:lnTo>
                  <a:pt x="801357" y="658850"/>
                </a:lnTo>
                <a:lnTo>
                  <a:pt x="803655" y="654316"/>
                </a:lnTo>
                <a:lnTo>
                  <a:pt x="809234" y="649019"/>
                </a:lnTo>
                <a:lnTo>
                  <a:pt x="812297" y="649369"/>
                </a:lnTo>
                <a:lnTo>
                  <a:pt x="813930" y="641477"/>
                </a:lnTo>
                <a:lnTo>
                  <a:pt x="821639" y="641477"/>
                </a:lnTo>
                <a:lnTo>
                  <a:pt x="821807" y="629260"/>
                </a:lnTo>
                <a:lnTo>
                  <a:pt x="821802" y="616861"/>
                </a:lnTo>
                <a:lnTo>
                  <a:pt x="821649" y="604303"/>
                </a:lnTo>
                <a:lnTo>
                  <a:pt x="821368" y="591612"/>
                </a:lnTo>
                <a:lnTo>
                  <a:pt x="820984" y="578813"/>
                </a:lnTo>
                <a:lnTo>
                  <a:pt x="820517" y="565930"/>
                </a:lnTo>
                <a:lnTo>
                  <a:pt x="819993" y="552990"/>
                </a:lnTo>
                <a:lnTo>
                  <a:pt x="819432" y="540016"/>
                </a:lnTo>
                <a:lnTo>
                  <a:pt x="818858" y="527034"/>
                </a:lnTo>
                <a:lnTo>
                  <a:pt x="818293" y="514070"/>
                </a:lnTo>
                <a:lnTo>
                  <a:pt x="817760" y="501147"/>
                </a:lnTo>
                <a:lnTo>
                  <a:pt x="817282" y="488291"/>
                </a:lnTo>
                <a:lnTo>
                  <a:pt x="816881" y="475528"/>
                </a:lnTo>
                <a:lnTo>
                  <a:pt x="816580" y="462882"/>
                </a:lnTo>
                <a:lnTo>
                  <a:pt x="816402" y="450378"/>
                </a:lnTo>
                <a:lnTo>
                  <a:pt x="816482" y="427151"/>
                </a:lnTo>
                <a:lnTo>
                  <a:pt x="821562" y="427151"/>
                </a:lnTo>
                <a:lnTo>
                  <a:pt x="827582" y="425297"/>
                </a:lnTo>
                <a:lnTo>
                  <a:pt x="829068" y="425297"/>
                </a:lnTo>
                <a:lnTo>
                  <a:pt x="829829" y="409125"/>
                </a:lnTo>
                <a:lnTo>
                  <a:pt x="829258" y="399526"/>
                </a:lnTo>
                <a:lnTo>
                  <a:pt x="827798" y="390880"/>
                </a:lnTo>
                <a:lnTo>
                  <a:pt x="820597" y="389509"/>
                </a:lnTo>
                <a:lnTo>
                  <a:pt x="818553" y="391223"/>
                </a:lnTo>
                <a:lnTo>
                  <a:pt x="811364" y="389851"/>
                </a:lnTo>
                <a:lnTo>
                  <a:pt x="812182" y="373718"/>
                </a:lnTo>
                <a:lnTo>
                  <a:pt x="810857" y="359725"/>
                </a:lnTo>
                <a:lnTo>
                  <a:pt x="807601" y="347663"/>
                </a:lnTo>
                <a:lnTo>
                  <a:pt x="802624" y="337321"/>
                </a:lnTo>
                <a:lnTo>
                  <a:pt x="796137" y="328491"/>
                </a:lnTo>
                <a:lnTo>
                  <a:pt x="790816" y="323100"/>
                </a:lnTo>
                <a:lnTo>
                  <a:pt x="786019" y="310349"/>
                </a:lnTo>
                <a:lnTo>
                  <a:pt x="783818" y="300051"/>
                </a:lnTo>
                <a:lnTo>
                  <a:pt x="781896" y="290577"/>
                </a:lnTo>
                <a:lnTo>
                  <a:pt x="777936" y="280299"/>
                </a:lnTo>
                <a:lnTo>
                  <a:pt x="773963" y="273583"/>
                </a:lnTo>
                <a:lnTo>
                  <a:pt x="774276" y="268861"/>
                </a:lnTo>
                <a:lnTo>
                  <a:pt x="773975" y="260818"/>
                </a:lnTo>
                <a:lnTo>
                  <a:pt x="771792" y="250158"/>
                </a:lnTo>
                <a:lnTo>
                  <a:pt x="766460" y="237586"/>
                </a:lnTo>
                <a:lnTo>
                  <a:pt x="756714" y="223809"/>
                </a:lnTo>
                <a:lnTo>
                  <a:pt x="742035" y="210108"/>
                </a:lnTo>
                <a:lnTo>
                  <a:pt x="741972" y="207619"/>
                </a:lnTo>
                <a:lnTo>
                  <a:pt x="738885" y="208114"/>
                </a:lnTo>
                <a:lnTo>
                  <a:pt x="736917" y="207543"/>
                </a:lnTo>
                <a:lnTo>
                  <a:pt x="736917" y="210108"/>
                </a:lnTo>
                <a:lnTo>
                  <a:pt x="732396" y="212458"/>
                </a:lnTo>
                <a:lnTo>
                  <a:pt x="724103" y="210997"/>
                </a:lnTo>
                <a:lnTo>
                  <a:pt x="721499" y="215252"/>
                </a:lnTo>
                <a:lnTo>
                  <a:pt x="722512" y="229375"/>
                </a:lnTo>
                <a:lnTo>
                  <a:pt x="720951" y="239153"/>
                </a:lnTo>
                <a:lnTo>
                  <a:pt x="718063" y="246729"/>
                </a:lnTo>
                <a:lnTo>
                  <a:pt x="715094" y="254246"/>
                </a:lnTo>
                <a:lnTo>
                  <a:pt x="713289" y="263849"/>
                </a:lnTo>
                <a:lnTo>
                  <a:pt x="713790" y="276872"/>
                </a:lnTo>
                <a:lnTo>
                  <a:pt x="718578" y="279323"/>
                </a:lnTo>
                <a:lnTo>
                  <a:pt x="722375" y="269189"/>
                </a:lnTo>
                <a:lnTo>
                  <a:pt x="724065" y="276872"/>
                </a:lnTo>
                <a:lnTo>
                  <a:pt x="723079" y="286580"/>
                </a:lnTo>
                <a:lnTo>
                  <a:pt x="722548" y="297503"/>
                </a:lnTo>
                <a:lnTo>
                  <a:pt x="722329" y="309429"/>
                </a:lnTo>
                <a:lnTo>
                  <a:pt x="722258" y="335434"/>
                </a:lnTo>
                <a:lnTo>
                  <a:pt x="722122" y="349087"/>
                </a:lnTo>
                <a:lnTo>
                  <a:pt x="721727" y="362889"/>
                </a:lnTo>
                <a:lnTo>
                  <a:pt x="720934" y="376627"/>
                </a:lnTo>
                <a:lnTo>
                  <a:pt x="719598" y="390088"/>
                </a:lnTo>
                <a:lnTo>
                  <a:pt x="718934" y="394982"/>
                </a:lnTo>
                <a:lnTo>
                  <a:pt x="712558" y="394589"/>
                </a:lnTo>
                <a:lnTo>
                  <a:pt x="708278" y="396316"/>
                </a:lnTo>
                <a:lnTo>
                  <a:pt x="706094" y="400126"/>
                </a:lnTo>
                <a:lnTo>
                  <a:pt x="697115" y="399694"/>
                </a:lnTo>
                <a:lnTo>
                  <a:pt x="689660" y="400799"/>
                </a:lnTo>
                <a:lnTo>
                  <a:pt x="685545" y="405257"/>
                </a:lnTo>
                <a:lnTo>
                  <a:pt x="689559" y="414680"/>
                </a:lnTo>
                <a:lnTo>
                  <a:pt x="687704" y="415099"/>
                </a:lnTo>
                <a:lnTo>
                  <a:pt x="693254" y="420662"/>
                </a:lnTo>
                <a:lnTo>
                  <a:pt x="665010" y="420662"/>
                </a:lnTo>
                <a:lnTo>
                  <a:pt x="662038" y="418515"/>
                </a:lnTo>
                <a:lnTo>
                  <a:pt x="662444" y="415518"/>
                </a:lnTo>
                <a:lnTo>
                  <a:pt x="668430" y="404695"/>
                </a:lnTo>
                <a:lnTo>
                  <a:pt x="673073" y="392516"/>
                </a:lnTo>
                <a:lnTo>
                  <a:pt x="675284" y="387286"/>
                </a:lnTo>
                <a:lnTo>
                  <a:pt x="677214" y="378512"/>
                </a:lnTo>
                <a:lnTo>
                  <a:pt x="676513" y="360792"/>
                </a:lnTo>
                <a:lnTo>
                  <a:pt x="675379" y="347405"/>
                </a:lnTo>
                <a:lnTo>
                  <a:pt x="675284" y="346202"/>
                </a:lnTo>
                <a:lnTo>
                  <a:pt x="665690" y="342814"/>
                </a:lnTo>
                <a:lnTo>
                  <a:pt x="659237" y="331367"/>
                </a:lnTo>
                <a:lnTo>
                  <a:pt x="657301" y="320535"/>
                </a:lnTo>
                <a:lnTo>
                  <a:pt x="670801" y="320682"/>
                </a:lnTo>
                <a:lnTo>
                  <a:pt x="682109" y="318648"/>
                </a:lnTo>
                <a:lnTo>
                  <a:pt x="682980" y="317957"/>
                </a:lnTo>
                <a:lnTo>
                  <a:pt x="682875" y="304330"/>
                </a:lnTo>
                <a:lnTo>
                  <a:pt x="683611" y="291549"/>
                </a:lnTo>
                <a:lnTo>
                  <a:pt x="685545" y="284581"/>
                </a:lnTo>
                <a:lnTo>
                  <a:pt x="688124" y="284581"/>
                </a:lnTo>
                <a:lnTo>
                  <a:pt x="690689" y="282016"/>
                </a:lnTo>
                <a:lnTo>
                  <a:pt x="692605" y="269404"/>
                </a:lnTo>
                <a:lnTo>
                  <a:pt x="695533" y="256662"/>
                </a:lnTo>
                <a:lnTo>
                  <a:pt x="698795" y="243958"/>
                </a:lnTo>
                <a:lnTo>
                  <a:pt x="701714" y="231459"/>
                </a:lnTo>
                <a:lnTo>
                  <a:pt x="703611" y="219334"/>
                </a:lnTo>
                <a:lnTo>
                  <a:pt x="703808" y="207751"/>
                </a:lnTo>
                <a:lnTo>
                  <a:pt x="703516" y="204990"/>
                </a:lnTo>
                <a:lnTo>
                  <a:pt x="697077" y="209677"/>
                </a:lnTo>
                <a:lnTo>
                  <a:pt x="686612" y="210312"/>
                </a:lnTo>
                <a:lnTo>
                  <a:pt x="682980" y="217817"/>
                </a:lnTo>
                <a:lnTo>
                  <a:pt x="671976" y="224145"/>
                </a:lnTo>
                <a:lnTo>
                  <a:pt x="660666" y="230165"/>
                </a:lnTo>
                <a:lnTo>
                  <a:pt x="649197" y="236024"/>
                </a:lnTo>
                <a:lnTo>
                  <a:pt x="637715" y="241869"/>
                </a:lnTo>
                <a:lnTo>
                  <a:pt x="626365" y="247845"/>
                </a:lnTo>
                <a:lnTo>
                  <a:pt x="615294" y="254099"/>
                </a:lnTo>
                <a:lnTo>
                  <a:pt x="604646" y="260779"/>
                </a:lnTo>
                <a:lnTo>
                  <a:pt x="594569" y="268029"/>
                </a:lnTo>
                <a:lnTo>
                  <a:pt x="593115" y="266598"/>
                </a:lnTo>
                <a:lnTo>
                  <a:pt x="586120" y="266757"/>
                </a:lnTo>
                <a:lnTo>
                  <a:pt x="576182" y="270499"/>
                </a:lnTo>
                <a:lnTo>
                  <a:pt x="564206" y="276449"/>
                </a:lnTo>
                <a:lnTo>
                  <a:pt x="551099" y="283230"/>
                </a:lnTo>
                <a:lnTo>
                  <a:pt x="537767" y="289468"/>
                </a:lnTo>
                <a:lnTo>
                  <a:pt x="525116" y="293787"/>
                </a:lnTo>
                <a:lnTo>
                  <a:pt x="518655" y="294855"/>
                </a:lnTo>
                <a:lnTo>
                  <a:pt x="529656" y="288701"/>
                </a:lnTo>
                <a:lnTo>
                  <a:pt x="540936" y="282827"/>
                </a:lnTo>
                <a:lnTo>
                  <a:pt x="552431" y="277168"/>
                </a:lnTo>
                <a:lnTo>
                  <a:pt x="564075" y="271659"/>
                </a:lnTo>
                <a:lnTo>
                  <a:pt x="575803" y="266233"/>
                </a:lnTo>
                <a:lnTo>
                  <a:pt x="587548" y="260826"/>
                </a:lnTo>
                <a:lnTo>
                  <a:pt x="599246" y="255372"/>
                </a:lnTo>
                <a:lnTo>
                  <a:pt x="610832" y="249805"/>
                </a:lnTo>
                <a:lnTo>
                  <a:pt x="622240" y="244059"/>
                </a:lnTo>
                <a:lnTo>
                  <a:pt x="633405" y="238071"/>
                </a:lnTo>
                <a:lnTo>
                  <a:pt x="644260" y="231772"/>
                </a:lnTo>
                <a:lnTo>
                  <a:pt x="654742" y="225100"/>
                </a:lnTo>
                <a:lnTo>
                  <a:pt x="664784" y="217987"/>
                </a:lnTo>
                <a:lnTo>
                  <a:pt x="665010" y="217817"/>
                </a:lnTo>
                <a:lnTo>
                  <a:pt x="654259" y="219607"/>
                </a:lnTo>
                <a:lnTo>
                  <a:pt x="643232" y="221921"/>
                </a:lnTo>
                <a:lnTo>
                  <a:pt x="631934" y="224667"/>
                </a:lnTo>
                <a:lnTo>
                  <a:pt x="620371" y="227750"/>
                </a:lnTo>
                <a:lnTo>
                  <a:pt x="608547" y="231076"/>
                </a:lnTo>
                <a:lnTo>
                  <a:pt x="596469" y="234551"/>
                </a:lnTo>
                <a:lnTo>
                  <a:pt x="584141" y="238081"/>
                </a:lnTo>
                <a:lnTo>
                  <a:pt x="571569" y="241573"/>
                </a:lnTo>
                <a:lnTo>
                  <a:pt x="558759" y="244933"/>
                </a:lnTo>
                <a:lnTo>
                  <a:pt x="545715" y="248066"/>
                </a:lnTo>
                <a:lnTo>
                  <a:pt x="532443" y="250878"/>
                </a:lnTo>
                <a:lnTo>
                  <a:pt x="518949" y="253276"/>
                </a:lnTo>
                <a:lnTo>
                  <a:pt x="505237" y="255167"/>
                </a:lnTo>
                <a:lnTo>
                  <a:pt x="492975" y="256336"/>
                </a:lnTo>
                <a:lnTo>
                  <a:pt x="492505" y="260134"/>
                </a:lnTo>
                <a:lnTo>
                  <a:pt x="486778" y="258686"/>
                </a:lnTo>
                <a:lnTo>
                  <a:pt x="482714" y="258889"/>
                </a:lnTo>
                <a:lnTo>
                  <a:pt x="482714" y="261467"/>
                </a:lnTo>
                <a:lnTo>
                  <a:pt x="468808" y="265757"/>
                </a:lnTo>
                <a:lnTo>
                  <a:pt x="455032" y="269838"/>
                </a:lnTo>
                <a:lnTo>
                  <a:pt x="441385" y="273731"/>
                </a:lnTo>
                <a:lnTo>
                  <a:pt x="427867" y="277456"/>
                </a:lnTo>
                <a:lnTo>
                  <a:pt x="414477" y="281033"/>
                </a:lnTo>
                <a:lnTo>
                  <a:pt x="401214" y="284483"/>
                </a:lnTo>
                <a:lnTo>
                  <a:pt x="388077" y="287826"/>
                </a:lnTo>
                <a:lnTo>
                  <a:pt x="375067" y="291083"/>
                </a:lnTo>
                <a:lnTo>
                  <a:pt x="362182" y="294273"/>
                </a:lnTo>
                <a:lnTo>
                  <a:pt x="349421" y="297418"/>
                </a:lnTo>
                <a:lnTo>
                  <a:pt x="336784" y="300536"/>
                </a:lnTo>
                <a:lnTo>
                  <a:pt x="324270" y="303649"/>
                </a:lnTo>
                <a:lnTo>
                  <a:pt x="311879" y="306777"/>
                </a:lnTo>
                <a:lnTo>
                  <a:pt x="299609" y="309941"/>
                </a:lnTo>
                <a:lnTo>
                  <a:pt x="287461" y="313159"/>
                </a:lnTo>
                <a:lnTo>
                  <a:pt x="275433" y="316454"/>
                </a:lnTo>
                <a:lnTo>
                  <a:pt x="263524" y="319845"/>
                </a:lnTo>
                <a:lnTo>
                  <a:pt x="251735" y="323352"/>
                </a:lnTo>
                <a:lnTo>
                  <a:pt x="240064" y="326995"/>
                </a:lnTo>
                <a:lnTo>
                  <a:pt x="228511" y="330796"/>
                </a:lnTo>
                <a:lnTo>
                  <a:pt x="214990" y="333313"/>
                </a:lnTo>
                <a:lnTo>
                  <a:pt x="204726" y="339089"/>
                </a:lnTo>
                <a:lnTo>
                  <a:pt x="193139" y="343548"/>
                </a:lnTo>
                <a:lnTo>
                  <a:pt x="192570" y="343636"/>
                </a:lnTo>
                <a:lnTo>
                  <a:pt x="182006" y="350111"/>
                </a:lnTo>
                <a:lnTo>
                  <a:pt x="170921" y="356069"/>
                </a:lnTo>
                <a:lnTo>
                  <a:pt x="159318" y="361506"/>
                </a:lnTo>
                <a:lnTo>
                  <a:pt x="147201" y="366421"/>
                </a:lnTo>
                <a:lnTo>
                  <a:pt x="146354" y="366737"/>
                </a:lnTo>
                <a:lnTo>
                  <a:pt x="135743" y="373420"/>
                </a:lnTo>
                <a:lnTo>
                  <a:pt x="124745" y="379714"/>
                </a:lnTo>
                <a:lnTo>
                  <a:pt x="113446" y="385712"/>
                </a:lnTo>
                <a:lnTo>
                  <a:pt x="105270" y="389851"/>
                </a:lnTo>
                <a:lnTo>
                  <a:pt x="123116" y="385965"/>
                </a:lnTo>
                <a:lnTo>
                  <a:pt x="141156" y="381967"/>
                </a:lnTo>
                <a:lnTo>
                  <a:pt x="159375" y="377867"/>
                </a:lnTo>
                <a:lnTo>
                  <a:pt x="177755" y="373675"/>
                </a:lnTo>
                <a:lnTo>
                  <a:pt x="196279" y="369403"/>
                </a:lnTo>
                <a:lnTo>
                  <a:pt x="214931" y="365060"/>
                </a:lnTo>
                <a:lnTo>
                  <a:pt x="233695" y="360656"/>
                </a:lnTo>
                <a:lnTo>
                  <a:pt x="252552" y="356201"/>
                </a:lnTo>
                <a:lnTo>
                  <a:pt x="271488" y="351707"/>
                </a:lnTo>
                <a:lnTo>
                  <a:pt x="290485" y="347183"/>
                </a:lnTo>
                <a:lnTo>
                  <a:pt x="309526" y="342639"/>
                </a:lnTo>
                <a:lnTo>
                  <a:pt x="328596" y="338085"/>
                </a:lnTo>
                <a:lnTo>
                  <a:pt x="347676" y="333533"/>
                </a:lnTo>
                <a:lnTo>
                  <a:pt x="366751" y="328992"/>
                </a:lnTo>
                <a:lnTo>
                  <a:pt x="385803" y="324472"/>
                </a:lnTo>
                <a:lnTo>
                  <a:pt x="404817" y="319984"/>
                </a:lnTo>
                <a:lnTo>
                  <a:pt x="423775" y="315537"/>
                </a:lnTo>
                <a:lnTo>
                  <a:pt x="442660" y="311143"/>
                </a:lnTo>
                <a:lnTo>
                  <a:pt x="461457" y="306811"/>
                </a:lnTo>
                <a:lnTo>
                  <a:pt x="480148" y="302552"/>
                </a:lnTo>
                <a:lnTo>
                  <a:pt x="480161" y="295732"/>
                </a:lnTo>
                <a:lnTo>
                  <a:pt x="479170" y="287883"/>
                </a:lnTo>
                <a:lnTo>
                  <a:pt x="482714" y="284581"/>
                </a:lnTo>
                <a:lnTo>
                  <a:pt x="489965" y="286689"/>
                </a:lnTo>
                <a:lnTo>
                  <a:pt x="489356" y="280949"/>
                </a:lnTo>
                <a:lnTo>
                  <a:pt x="495541" y="282016"/>
                </a:lnTo>
                <a:lnTo>
                  <a:pt x="497700" y="285000"/>
                </a:lnTo>
                <a:lnTo>
                  <a:pt x="500684" y="284581"/>
                </a:lnTo>
                <a:lnTo>
                  <a:pt x="509971" y="298158"/>
                </a:lnTo>
                <a:lnTo>
                  <a:pt x="520434" y="304747"/>
                </a:lnTo>
                <a:lnTo>
                  <a:pt x="521233" y="305117"/>
                </a:lnTo>
                <a:lnTo>
                  <a:pt x="533183" y="300368"/>
                </a:lnTo>
                <a:lnTo>
                  <a:pt x="544902" y="295387"/>
                </a:lnTo>
                <a:lnTo>
                  <a:pt x="556471" y="290254"/>
                </a:lnTo>
                <a:lnTo>
                  <a:pt x="567972" y="285052"/>
                </a:lnTo>
                <a:lnTo>
                  <a:pt x="579485" y="279860"/>
                </a:lnTo>
                <a:lnTo>
                  <a:pt x="591093" y="274761"/>
                </a:lnTo>
                <a:lnTo>
                  <a:pt x="598258" y="271729"/>
                </a:lnTo>
                <a:lnTo>
                  <a:pt x="600824" y="271729"/>
                </a:lnTo>
                <a:lnTo>
                  <a:pt x="600557" y="285195"/>
                </a:lnTo>
                <a:lnTo>
                  <a:pt x="600798" y="298147"/>
                </a:lnTo>
                <a:lnTo>
                  <a:pt x="601447" y="310690"/>
                </a:lnTo>
                <a:lnTo>
                  <a:pt x="602399" y="322932"/>
                </a:lnTo>
                <a:lnTo>
                  <a:pt x="603389" y="333362"/>
                </a:lnTo>
                <a:lnTo>
                  <a:pt x="616216" y="333362"/>
                </a:lnTo>
                <a:lnTo>
                  <a:pt x="616319" y="347032"/>
                </a:lnTo>
                <a:lnTo>
                  <a:pt x="615053" y="359339"/>
                </a:lnTo>
                <a:lnTo>
                  <a:pt x="613651" y="366737"/>
                </a:lnTo>
                <a:lnTo>
                  <a:pt x="600618" y="366087"/>
                </a:lnTo>
                <a:lnTo>
                  <a:pt x="587891" y="365130"/>
                </a:lnTo>
                <a:lnTo>
                  <a:pt x="575366" y="363970"/>
                </a:lnTo>
                <a:lnTo>
                  <a:pt x="562939" y="362712"/>
                </a:lnTo>
                <a:lnTo>
                  <a:pt x="550506" y="361461"/>
                </a:lnTo>
                <a:lnTo>
                  <a:pt x="537963" y="360320"/>
                </a:lnTo>
                <a:lnTo>
                  <a:pt x="525205" y="359394"/>
                </a:lnTo>
                <a:lnTo>
                  <a:pt x="518655" y="359041"/>
                </a:lnTo>
                <a:lnTo>
                  <a:pt x="511237" y="355420"/>
                </a:lnTo>
                <a:lnTo>
                  <a:pt x="496599" y="354886"/>
                </a:lnTo>
                <a:lnTo>
                  <a:pt x="481996" y="354621"/>
                </a:lnTo>
                <a:lnTo>
                  <a:pt x="477570" y="353898"/>
                </a:lnTo>
                <a:lnTo>
                  <a:pt x="456140" y="357631"/>
                </a:lnTo>
                <a:lnTo>
                  <a:pt x="434924" y="361578"/>
                </a:lnTo>
                <a:lnTo>
                  <a:pt x="413903" y="365719"/>
                </a:lnTo>
                <a:lnTo>
                  <a:pt x="393055" y="370033"/>
                </a:lnTo>
                <a:lnTo>
                  <a:pt x="372360" y="374502"/>
                </a:lnTo>
                <a:lnTo>
                  <a:pt x="351800" y="379104"/>
                </a:lnTo>
                <a:lnTo>
                  <a:pt x="331353" y="383819"/>
                </a:lnTo>
                <a:lnTo>
                  <a:pt x="311000" y="388629"/>
                </a:lnTo>
                <a:lnTo>
                  <a:pt x="290720" y="393511"/>
                </a:lnTo>
                <a:lnTo>
                  <a:pt x="270494" y="398448"/>
                </a:lnTo>
                <a:lnTo>
                  <a:pt x="250301" y="403417"/>
                </a:lnTo>
                <a:lnTo>
                  <a:pt x="230121" y="408401"/>
                </a:lnTo>
                <a:lnTo>
                  <a:pt x="209934" y="413377"/>
                </a:lnTo>
                <a:lnTo>
                  <a:pt x="189721" y="418327"/>
                </a:lnTo>
                <a:lnTo>
                  <a:pt x="169460" y="423230"/>
                </a:lnTo>
                <a:lnTo>
                  <a:pt x="149133" y="428066"/>
                </a:lnTo>
                <a:lnTo>
                  <a:pt x="128718" y="432815"/>
                </a:lnTo>
                <a:lnTo>
                  <a:pt x="108196" y="437457"/>
                </a:lnTo>
                <a:lnTo>
                  <a:pt x="87547" y="441973"/>
                </a:lnTo>
                <a:lnTo>
                  <a:pt x="66751" y="446341"/>
                </a:lnTo>
                <a:lnTo>
                  <a:pt x="63868" y="451154"/>
                </a:lnTo>
                <a:lnTo>
                  <a:pt x="56807" y="451789"/>
                </a:lnTo>
                <a:lnTo>
                  <a:pt x="53924" y="456615"/>
                </a:lnTo>
                <a:lnTo>
                  <a:pt x="59524" y="456145"/>
                </a:lnTo>
                <a:lnTo>
                  <a:pt x="62090" y="458711"/>
                </a:lnTo>
                <a:lnTo>
                  <a:pt x="61620" y="464312"/>
                </a:lnTo>
                <a:lnTo>
                  <a:pt x="81898" y="459811"/>
                </a:lnTo>
                <a:lnTo>
                  <a:pt x="102145" y="455281"/>
                </a:lnTo>
                <a:lnTo>
                  <a:pt x="122365" y="450723"/>
                </a:lnTo>
                <a:lnTo>
                  <a:pt x="142560" y="446141"/>
                </a:lnTo>
                <a:lnTo>
                  <a:pt x="162734" y="441538"/>
                </a:lnTo>
                <a:lnTo>
                  <a:pt x="182889" y="436916"/>
                </a:lnTo>
                <a:lnTo>
                  <a:pt x="203028" y="432278"/>
                </a:lnTo>
                <a:lnTo>
                  <a:pt x="223154" y="427628"/>
                </a:lnTo>
                <a:lnTo>
                  <a:pt x="243271" y="422968"/>
                </a:lnTo>
                <a:lnTo>
                  <a:pt x="263380" y="418301"/>
                </a:lnTo>
                <a:lnTo>
                  <a:pt x="283485" y="413630"/>
                </a:lnTo>
                <a:lnTo>
                  <a:pt x="303589" y="408957"/>
                </a:lnTo>
                <a:lnTo>
                  <a:pt x="323695" y="404287"/>
                </a:lnTo>
                <a:lnTo>
                  <a:pt x="343806" y="399620"/>
                </a:lnTo>
                <a:lnTo>
                  <a:pt x="363924" y="394962"/>
                </a:lnTo>
                <a:lnTo>
                  <a:pt x="384052" y="390313"/>
                </a:lnTo>
                <a:lnTo>
                  <a:pt x="404194" y="385678"/>
                </a:lnTo>
                <a:lnTo>
                  <a:pt x="424353" y="381059"/>
                </a:lnTo>
                <a:lnTo>
                  <a:pt x="444531" y="376459"/>
                </a:lnTo>
                <a:lnTo>
                  <a:pt x="464731" y="371881"/>
                </a:lnTo>
                <a:lnTo>
                  <a:pt x="473327" y="373430"/>
                </a:lnTo>
                <a:lnTo>
                  <a:pt x="484941" y="375211"/>
                </a:lnTo>
                <a:lnTo>
                  <a:pt x="498733" y="377138"/>
                </a:lnTo>
                <a:lnTo>
                  <a:pt x="513864" y="379126"/>
                </a:lnTo>
                <a:lnTo>
                  <a:pt x="529497" y="381091"/>
                </a:lnTo>
                <a:lnTo>
                  <a:pt x="544791" y="382947"/>
                </a:lnTo>
                <a:lnTo>
                  <a:pt x="558908" y="384609"/>
                </a:lnTo>
                <a:lnTo>
                  <a:pt x="571010" y="385992"/>
                </a:lnTo>
                <a:lnTo>
                  <a:pt x="580257" y="387012"/>
                </a:lnTo>
                <a:lnTo>
                  <a:pt x="582841" y="387286"/>
                </a:lnTo>
                <a:lnTo>
                  <a:pt x="584758" y="393077"/>
                </a:lnTo>
                <a:lnTo>
                  <a:pt x="597242" y="388289"/>
                </a:lnTo>
                <a:lnTo>
                  <a:pt x="603389" y="389851"/>
                </a:lnTo>
                <a:lnTo>
                  <a:pt x="604571" y="400997"/>
                </a:lnTo>
                <a:lnTo>
                  <a:pt x="605499" y="412983"/>
                </a:lnTo>
                <a:lnTo>
                  <a:pt x="606208" y="425680"/>
                </a:lnTo>
                <a:lnTo>
                  <a:pt x="606735" y="438961"/>
                </a:lnTo>
                <a:lnTo>
                  <a:pt x="607113" y="452698"/>
                </a:lnTo>
                <a:lnTo>
                  <a:pt x="607378" y="466762"/>
                </a:lnTo>
                <a:lnTo>
                  <a:pt x="607565" y="481027"/>
                </a:lnTo>
                <a:lnTo>
                  <a:pt x="607710" y="495364"/>
                </a:lnTo>
                <a:lnTo>
                  <a:pt x="607846" y="509646"/>
                </a:lnTo>
                <a:lnTo>
                  <a:pt x="608011" y="523744"/>
                </a:lnTo>
                <a:lnTo>
                  <a:pt x="608238" y="537531"/>
                </a:lnTo>
                <a:lnTo>
                  <a:pt x="608562" y="550879"/>
                </a:lnTo>
                <a:lnTo>
                  <a:pt x="609020" y="563660"/>
                </a:lnTo>
                <a:lnTo>
                  <a:pt x="609645" y="575746"/>
                </a:lnTo>
                <a:lnTo>
                  <a:pt x="610474" y="587010"/>
                </a:lnTo>
                <a:lnTo>
                  <a:pt x="611540" y="597323"/>
                </a:lnTo>
                <a:lnTo>
                  <a:pt x="612880" y="606557"/>
                </a:lnTo>
                <a:lnTo>
                  <a:pt x="613651" y="610666"/>
                </a:lnTo>
                <a:lnTo>
                  <a:pt x="601205" y="609287"/>
                </a:lnTo>
                <a:lnTo>
                  <a:pt x="588754" y="608254"/>
                </a:lnTo>
                <a:lnTo>
                  <a:pt x="576287" y="607482"/>
                </a:lnTo>
                <a:lnTo>
                  <a:pt x="563795" y="606884"/>
                </a:lnTo>
                <a:lnTo>
                  <a:pt x="551269" y="606375"/>
                </a:lnTo>
                <a:lnTo>
                  <a:pt x="538700" y="605869"/>
                </a:lnTo>
                <a:lnTo>
                  <a:pt x="526078" y="605279"/>
                </a:lnTo>
                <a:lnTo>
                  <a:pt x="513395" y="604520"/>
                </a:lnTo>
                <a:lnTo>
                  <a:pt x="500640" y="603507"/>
                </a:lnTo>
                <a:lnTo>
                  <a:pt x="487804" y="602153"/>
                </a:lnTo>
                <a:lnTo>
                  <a:pt x="475005" y="600392"/>
                </a:lnTo>
                <a:lnTo>
                  <a:pt x="463165" y="603375"/>
                </a:lnTo>
                <a:lnTo>
                  <a:pt x="451106" y="606138"/>
                </a:lnTo>
                <a:lnTo>
                  <a:pt x="438855" y="608710"/>
                </a:lnTo>
                <a:lnTo>
                  <a:pt x="426440" y="611119"/>
                </a:lnTo>
                <a:lnTo>
                  <a:pt x="413891" y="613393"/>
                </a:lnTo>
                <a:lnTo>
                  <a:pt x="401235" y="615561"/>
                </a:lnTo>
                <a:lnTo>
                  <a:pt x="388502" y="617650"/>
                </a:lnTo>
                <a:lnTo>
                  <a:pt x="375718" y="619691"/>
                </a:lnTo>
                <a:lnTo>
                  <a:pt x="362914" y="621709"/>
                </a:lnTo>
                <a:lnTo>
                  <a:pt x="350116" y="623735"/>
                </a:lnTo>
                <a:lnTo>
                  <a:pt x="337354" y="625797"/>
                </a:lnTo>
                <a:lnTo>
                  <a:pt x="324656" y="627922"/>
                </a:lnTo>
                <a:lnTo>
                  <a:pt x="312050" y="630140"/>
                </a:lnTo>
                <a:lnTo>
                  <a:pt x="299565" y="632478"/>
                </a:lnTo>
                <a:lnTo>
                  <a:pt x="287230" y="634965"/>
                </a:lnTo>
                <a:lnTo>
                  <a:pt x="275072" y="637630"/>
                </a:lnTo>
                <a:lnTo>
                  <a:pt x="269595" y="638911"/>
                </a:lnTo>
                <a:lnTo>
                  <a:pt x="256411" y="640126"/>
                </a:lnTo>
                <a:lnTo>
                  <a:pt x="243641" y="641756"/>
                </a:lnTo>
                <a:lnTo>
                  <a:pt x="231168" y="643685"/>
                </a:lnTo>
                <a:lnTo>
                  <a:pt x="218877" y="645798"/>
                </a:lnTo>
                <a:lnTo>
                  <a:pt x="206652" y="647979"/>
                </a:lnTo>
                <a:lnTo>
                  <a:pt x="194378" y="650112"/>
                </a:lnTo>
                <a:lnTo>
                  <a:pt x="181939" y="652082"/>
                </a:lnTo>
                <a:lnTo>
                  <a:pt x="169220" y="653773"/>
                </a:lnTo>
                <a:lnTo>
                  <a:pt x="164312" y="654316"/>
                </a:lnTo>
                <a:lnTo>
                  <a:pt x="152473" y="657351"/>
                </a:lnTo>
                <a:lnTo>
                  <a:pt x="139562" y="659320"/>
                </a:lnTo>
                <a:lnTo>
                  <a:pt x="126579" y="661223"/>
                </a:lnTo>
                <a:lnTo>
                  <a:pt x="114523" y="664061"/>
                </a:lnTo>
                <a:lnTo>
                  <a:pt x="112966" y="664591"/>
                </a:lnTo>
                <a:lnTo>
                  <a:pt x="101321" y="666698"/>
                </a:lnTo>
                <a:lnTo>
                  <a:pt x="87232" y="667814"/>
                </a:lnTo>
                <a:lnTo>
                  <a:pt x="75062" y="669889"/>
                </a:lnTo>
                <a:lnTo>
                  <a:pt x="69174" y="674875"/>
                </a:lnTo>
                <a:lnTo>
                  <a:pt x="69329" y="677405"/>
                </a:lnTo>
                <a:lnTo>
                  <a:pt x="69329" y="682561"/>
                </a:lnTo>
                <a:lnTo>
                  <a:pt x="70402" y="686506"/>
                </a:lnTo>
                <a:lnTo>
                  <a:pt x="65741" y="688407"/>
                </a:lnTo>
                <a:lnTo>
                  <a:pt x="66751" y="692835"/>
                </a:lnTo>
                <a:lnTo>
                  <a:pt x="74460" y="692835"/>
                </a:lnTo>
                <a:lnTo>
                  <a:pt x="78907" y="704756"/>
                </a:lnTo>
                <a:lnTo>
                  <a:pt x="83657" y="716374"/>
                </a:lnTo>
                <a:lnTo>
                  <a:pt x="88595" y="727804"/>
                </a:lnTo>
                <a:lnTo>
                  <a:pt x="93608" y="739159"/>
                </a:lnTo>
                <a:lnTo>
                  <a:pt x="98582" y="750553"/>
                </a:lnTo>
                <a:lnTo>
                  <a:pt x="103403" y="762099"/>
                </a:lnTo>
                <a:lnTo>
                  <a:pt x="107959" y="773913"/>
                </a:lnTo>
                <a:lnTo>
                  <a:pt x="112134" y="786108"/>
                </a:lnTo>
                <a:lnTo>
                  <a:pt x="115815" y="798798"/>
                </a:lnTo>
                <a:lnTo>
                  <a:pt x="118109" y="808367"/>
                </a:lnTo>
                <a:lnTo>
                  <a:pt x="113117" y="816631"/>
                </a:lnTo>
                <a:lnTo>
                  <a:pt x="105287" y="821310"/>
                </a:lnTo>
                <a:lnTo>
                  <a:pt x="95330" y="823293"/>
                </a:lnTo>
                <a:lnTo>
                  <a:pt x="83957" y="823470"/>
                </a:lnTo>
                <a:lnTo>
                  <a:pt x="71878" y="822730"/>
                </a:lnTo>
                <a:lnTo>
                  <a:pt x="59805" y="821964"/>
                </a:lnTo>
                <a:lnTo>
                  <a:pt x="48448" y="822061"/>
                </a:lnTo>
                <a:lnTo>
                  <a:pt x="38518" y="823911"/>
                </a:lnTo>
                <a:lnTo>
                  <a:pt x="33375" y="826338"/>
                </a:lnTo>
                <a:lnTo>
                  <a:pt x="33375" y="846886"/>
                </a:lnTo>
                <a:lnTo>
                  <a:pt x="47491" y="846853"/>
                </a:lnTo>
                <a:lnTo>
                  <a:pt x="60714" y="847704"/>
                </a:lnTo>
                <a:lnTo>
                  <a:pt x="72344" y="850138"/>
                </a:lnTo>
                <a:lnTo>
                  <a:pt x="77012" y="852004"/>
                </a:lnTo>
                <a:lnTo>
                  <a:pt x="66398" y="858971"/>
                </a:lnTo>
                <a:lnTo>
                  <a:pt x="55924" y="866074"/>
                </a:lnTo>
                <a:lnTo>
                  <a:pt x="45464" y="873189"/>
                </a:lnTo>
                <a:lnTo>
                  <a:pt x="34891" y="880191"/>
                </a:lnTo>
                <a:lnTo>
                  <a:pt x="24080" y="886954"/>
                </a:lnTo>
                <a:lnTo>
                  <a:pt x="17970" y="890536"/>
                </a:lnTo>
                <a:lnTo>
                  <a:pt x="12802" y="880112"/>
                </a:lnTo>
                <a:lnTo>
                  <a:pt x="9015" y="868305"/>
                </a:lnTo>
                <a:lnTo>
                  <a:pt x="6184" y="855541"/>
                </a:lnTo>
                <a:lnTo>
                  <a:pt x="3887" y="842244"/>
                </a:lnTo>
                <a:lnTo>
                  <a:pt x="2565" y="834034"/>
                </a:lnTo>
                <a:lnTo>
                  <a:pt x="4" y="845683"/>
                </a:lnTo>
                <a:lnTo>
                  <a:pt x="1662" y="857804"/>
                </a:lnTo>
                <a:lnTo>
                  <a:pt x="5220" y="869511"/>
                </a:lnTo>
                <a:lnTo>
                  <a:pt x="8357" y="879920"/>
                </a:lnTo>
                <a:lnTo>
                  <a:pt x="8756" y="888149"/>
                </a:lnTo>
                <a:lnTo>
                  <a:pt x="7696" y="890536"/>
                </a:lnTo>
                <a:lnTo>
                  <a:pt x="5208" y="882607"/>
                </a:lnTo>
                <a:lnTo>
                  <a:pt x="1933" y="874707"/>
                </a:lnTo>
                <a:lnTo>
                  <a:pt x="3806" y="888941"/>
                </a:lnTo>
                <a:lnTo>
                  <a:pt x="8394" y="899957"/>
                </a:lnTo>
                <a:lnTo>
                  <a:pt x="13764" y="910624"/>
                </a:lnTo>
                <a:lnTo>
                  <a:pt x="19918" y="920824"/>
                </a:lnTo>
                <a:lnTo>
                  <a:pt x="26857" y="930437"/>
                </a:lnTo>
                <a:lnTo>
                  <a:pt x="34581" y="939342"/>
                </a:lnTo>
                <a:lnTo>
                  <a:pt x="43094" y="947422"/>
                </a:lnTo>
                <a:lnTo>
                  <a:pt x="52395" y="954555"/>
                </a:lnTo>
                <a:lnTo>
                  <a:pt x="62486" y="960622"/>
                </a:lnTo>
                <a:lnTo>
                  <a:pt x="73368" y="965504"/>
                </a:lnTo>
                <a:lnTo>
                  <a:pt x="85042" y="969081"/>
                </a:lnTo>
                <a:lnTo>
                  <a:pt x="97510" y="971234"/>
                </a:lnTo>
                <a:lnTo>
                  <a:pt x="110773" y="971843"/>
                </a:lnTo>
                <a:lnTo>
                  <a:pt x="124832" y="970788"/>
                </a:lnTo>
                <a:lnTo>
                  <a:pt x="139688" y="967950"/>
                </a:lnTo>
                <a:lnTo>
                  <a:pt x="141223" y="967562"/>
                </a:lnTo>
                <a:lnTo>
                  <a:pt x="129915" y="966699"/>
                </a:lnTo>
                <a:lnTo>
                  <a:pt x="115711" y="967052"/>
                </a:lnTo>
                <a:lnTo>
                  <a:pt x="105270" y="964996"/>
                </a:lnTo>
                <a:lnTo>
                  <a:pt x="90810" y="961628"/>
                </a:lnTo>
                <a:lnTo>
                  <a:pt x="77711" y="956901"/>
                </a:lnTo>
                <a:lnTo>
                  <a:pt x="65911" y="950874"/>
                </a:lnTo>
                <a:lnTo>
                  <a:pt x="55350" y="943609"/>
                </a:lnTo>
                <a:lnTo>
                  <a:pt x="45968" y="935165"/>
                </a:lnTo>
                <a:lnTo>
                  <a:pt x="37704" y="925603"/>
                </a:lnTo>
                <a:lnTo>
                  <a:pt x="30497" y="914983"/>
                </a:lnTo>
                <a:lnTo>
                  <a:pt x="24287" y="903366"/>
                </a:lnTo>
                <a:lnTo>
                  <a:pt x="23101" y="900798"/>
                </a:lnTo>
                <a:lnTo>
                  <a:pt x="31691" y="891671"/>
                </a:lnTo>
                <a:lnTo>
                  <a:pt x="41045" y="883311"/>
                </a:lnTo>
                <a:lnTo>
                  <a:pt x="51055" y="875608"/>
                </a:lnTo>
                <a:lnTo>
                  <a:pt x="61614" y="868453"/>
                </a:lnTo>
                <a:lnTo>
                  <a:pt x="72613" y="861737"/>
                </a:lnTo>
                <a:lnTo>
                  <a:pt x="83945" y="855351"/>
                </a:lnTo>
                <a:lnTo>
                  <a:pt x="94995" y="849452"/>
                </a:lnTo>
                <a:lnTo>
                  <a:pt x="121614" y="849416"/>
                </a:lnTo>
                <a:lnTo>
                  <a:pt x="133285" y="851026"/>
                </a:lnTo>
                <a:lnTo>
                  <a:pt x="136080" y="852004"/>
                </a:lnTo>
                <a:lnTo>
                  <a:pt x="136080" y="908507"/>
                </a:lnTo>
                <a:lnTo>
                  <a:pt x="154050" y="908507"/>
                </a:lnTo>
                <a:lnTo>
                  <a:pt x="150929" y="896492"/>
                </a:lnTo>
                <a:lnTo>
                  <a:pt x="147533" y="885320"/>
                </a:lnTo>
                <a:lnTo>
                  <a:pt x="148920" y="875118"/>
                </a:lnTo>
                <a:lnTo>
                  <a:pt x="167877" y="873536"/>
                </a:lnTo>
                <a:lnTo>
                  <a:pt x="186763" y="871882"/>
                </a:lnTo>
                <a:lnTo>
                  <a:pt x="205588" y="870166"/>
                </a:lnTo>
                <a:lnTo>
                  <a:pt x="224357" y="868396"/>
                </a:lnTo>
                <a:lnTo>
                  <a:pt x="243081" y="866579"/>
                </a:lnTo>
                <a:lnTo>
                  <a:pt x="261766" y="864724"/>
                </a:lnTo>
                <a:lnTo>
                  <a:pt x="280421" y="862838"/>
                </a:lnTo>
                <a:lnTo>
                  <a:pt x="299053" y="860930"/>
                </a:lnTo>
                <a:lnTo>
                  <a:pt x="317671" y="859007"/>
                </a:lnTo>
                <a:lnTo>
                  <a:pt x="336283" y="857078"/>
                </a:lnTo>
                <a:lnTo>
                  <a:pt x="354896" y="855150"/>
                </a:lnTo>
                <a:lnTo>
                  <a:pt x="373518" y="853232"/>
                </a:lnTo>
                <a:lnTo>
                  <a:pt x="392158" y="851332"/>
                </a:lnTo>
                <a:lnTo>
                  <a:pt x="410824" y="849457"/>
                </a:lnTo>
                <a:lnTo>
                  <a:pt x="429523" y="847615"/>
                </a:lnTo>
                <a:lnTo>
                  <a:pt x="448263" y="845815"/>
                </a:lnTo>
                <a:lnTo>
                  <a:pt x="467053" y="844064"/>
                </a:lnTo>
                <a:lnTo>
                  <a:pt x="485900" y="842371"/>
                </a:lnTo>
                <a:lnTo>
                  <a:pt x="504812" y="840744"/>
                </a:lnTo>
                <a:lnTo>
                  <a:pt x="523798" y="839190"/>
                </a:lnTo>
                <a:lnTo>
                  <a:pt x="532001" y="833757"/>
                </a:lnTo>
                <a:lnTo>
                  <a:pt x="538364" y="826478"/>
                </a:lnTo>
                <a:lnTo>
                  <a:pt x="539191" y="826338"/>
                </a:lnTo>
                <a:lnTo>
                  <a:pt x="536701" y="834123"/>
                </a:lnTo>
                <a:lnTo>
                  <a:pt x="532409" y="840105"/>
                </a:lnTo>
                <a:lnTo>
                  <a:pt x="531494" y="849452"/>
                </a:lnTo>
                <a:lnTo>
                  <a:pt x="529624" y="862462"/>
                </a:lnTo>
                <a:lnTo>
                  <a:pt x="524817" y="874217"/>
                </a:lnTo>
                <a:lnTo>
                  <a:pt x="519939" y="885181"/>
                </a:lnTo>
                <a:lnTo>
                  <a:pt x="517860" y="895816"/>
                </a:lnTo>
                <a:lnTo>
                  <a:pt x="518655" y="900798"/>
                </a:lnTo>
                <a:lnTo>
                  <a:pt x="512636" y="907965"/>
                </a:lnTo>
                <a:lnTo>
                  <a:pt x="507850" y="920142"/>
                </a:lnTo>
                <a:lnTo>
                  <a:pt x="503357" y="934324"/>
                </a:lnTo>
                <a:lnTo>
                  <a:pt x="498219" y="947505"/>
                </a:lnTo>
                <a:lnTo>
                  <a:pt x="495541" y="952169"/>
                </a:lnTo>
                <a:lnTo>
                  <a:pt x="490836" y="963351"/>
                </a:lnTo>
                <a:lnTo>
                  <a:pt x="485840" y="975046"/>
                </a:lnTo>
                <a:lnTo>
                  <a:pt x="480859" y="987091"/>
                </a:lnTo>
                <a:lnTo>
                  <a:pt x="476197" y="999321"/>
                </a:lnTo>
                <a:lnTo>
                  <a:pt x="472159" y="1011572"/>
                </a:lnTo>
                <a:lnTo>
                  <a:pt x="469050" y="1023679"/>
                </a:lnTo>
                <a:lnTo>
                  <a:pt x="467174" y="1035477"/>
                </a:lnTo>
                <a:lnTo>
                  <a:pt x="466835" y="1046803"/>
                </a:lnTo>
                <a:lnTo>
                  <a:pt x="468339" y="1057491"/>
                </a:lnTo>
                <a:lnTo>
                  <a:pt x="469887" y="1062570"/>
                </a:lnTo>
                <a:lnTo>
                  <a:pt x="467372" y="1062507"/>
                </a:lnTo>
                <a:lnTo>
                  <a:pt x="467880" y="1059421"/>
                </a:lnTo>
                <a:lnTo>
                  <a:pt x="467309" y="1057427"/>
                </a:lnTo>
                <a:lnTo>
                  <a:pt x="462927" y="1056500"/>
                </a:lnTo>
                <a:lnTo>
                  <a:pt x="462470" y="1059421"/>
                </a:lnTo>
                <a:lnTo>
                  <a:pt x="462165" y="1062570"/>
                </a:lnTo>
                <a:lnTo>
                  <a:pt x="452775" y="1062585"/>
                </a:lnTo>
                <a:lnTo>
                  <a:pt x="443016" y="1062753"/>
                </a:lnTo>
                <a:lnTo>
                  <a:pt x="430429" y="1063020"/>
                </a:lnTo>
                <a:lnTo>
                  <a:pt x="415426" y="1063380"/>
                </a:lnTo>
                <a:lnTo>
                  <a:pt x="398416" y="1063825"/>
                </a:lnTo>
                <a:lnTo>
                  <a:pt x="379811" y="1064349"/>
                </a:lnTo>
                <a:lnTo>
                  <a:pt x="360022" y="1064946"/>
                </a:lnTo>
                <a:lnTo>
                  <a:pt x="339460" y="1065609"/>
                </a:lnTo>
                <a:lnTo>
                  <a:pt x="318535" y="1066331"/>
                </a:lnTo>
                <a:lnTo>
                  <a:pt x="297658" y="1067107"/>
                </a:lnTo>
                <a:lnTo>
                  <a:pt x="277241" y="1067929"/>
                </a:lnTo>
                <a:lnTo>
                  <a:pt x="257693" y="1068791"/>
                </a:lnTo>
                <a:lnTo>
                  <a:pt x="239427" y="1069686"/>
                </a:lnTo>
                <a:lnTo>
                  <a:pt x="222853" y="1070609"/>
                </a:lnTo>
                <a:lnTo>
                  <a:pt x="208382" y="1071552"/>
                </a:lnTo>
                <a:lnTo>
                  <a:pt x="196424" y="1072509"/>
                </a:lnTo>
                <a:lnTo>
                  <a:pt x="181694" y="1074438"/>
                </a:lnTo>
                <a:lnTo>
                  <a:pt x="179743" y="1075397"/>
                </a:lnTo>
                <a:lnTo>
                  <a:pt x="176250" y="1069479"/>
                </a:lnTo>
                <a:lnTo>
                  <a:pt x="172338" y="1063955"/>
                </a:lnTo>
                <a:lnTo>
                  <a:pt x="172034" y="1054849"/>
                </a:lnTo>
                <a:lnTo>
                  <a:pt x="169519" y="1054925"/>
                </a:lnTo>
                <a:lnTo>
                  <a:pt x="170027" y="1058011"/>
                </a:lnTo>
                <a:lnTo>
                  <a:pt x="169468" y="1060005"/>
                </a:lnTo>
                <a:lnTo>
                  <a:pt x="171202" y="1072860"/>
                </a:lnTo>
                <a:lnTo>
                  <a:pt x="174335" y="1084319"/>
                </a:lnTo>
                <a:lnTo>
                  <a:pt x="174599" y="1088250"/>
                </a:lnTo>
                <a:lnTo>
                  <a:pt x="177164" y="1088250"/>
                </a:lnTo>
                <a:lnTo>
                  <a:pt x="171944" y="1097750"/>
                </a:lnTo>
                <a:lnTo>
                  <a:pt x="165620" y="1105269"/>
                </a:lnTo>
                <a:lnTo>
                  <a:pt x="166890" y="1108786"/>
                </a:lnTo>
                <a:lnTo>
                  <a:pt x="181904" y="1108561"/>
                </a:lnTo>
                <a:lnTo>
                  <a:pt x="197501" y="1108228"/>
                </a:lnTo>
                <a:lnTo>
                  <a:pt x="213621" y="1107799"/>
                </a:lnTo>
                <a:lnTo>
                  <a:pt x="230203" y="1107287"/>
                </a:lnTo>
                <a:lnTo>
                  <a:pt x="247185" y="1106705"/>
                </a:lnTo>
                <a:lnTo>
                  <a:pt x="264507" y="1106067"/>
                </a:lnTo>
                <a:lnTo>
                  <a:pt x="282107" y="1105386"/>
                </a:lnTo>
                <a:lnTo>
                  <a:pt x="299924" y="1104674"/>
                </a:lnTo>
                <a:lnTo>
                  <a:pt x="317896" y="1103944"/>
                </a:lnTo>
                <a:lnTo>
                  <a:pt x="335964" y="1103210"/>
                </a:lnTo>
                <a:lnTo>
                  <a:pt x="354064" y="1102485"/>
                </a:lnTo>
                <a:lnTo>
                  <a:pt x="372137" y="1101782"/>
                </a:lnTo>
                <a:lnTo>
                  <a:pt x="390121" y="1101114"/>
                </a:lnTo>
                <a:lnTo>
                  <a:pt x="407955" y="1100494"/>
                </a:lnTo>
                <a:lnTo>
                  <a:pt x="425578" y="1099935"/>
                </a:lnTo>
                <a:lnTo>
                  <a:pt x="442928" y="1099449"/>
                </a:lnTo>
                <a:lnTo>
                  <a:pt x="459945" y="1099052"/>
                </a:lnTo>
                <a:lnTo>
                  <a:pt x="476566" y="1098754"/>
                </a:lnTo>
                <a:lnTo>
                  <a:pt x="492732" y="1098569"/>
                </a:lnTo>
                <a:lnTo>
                  <a:pt x="508380" y="1098511"/>
                </a:lnTo>
                <a:lnTo>
                  <a:pt x="509866" y="1089736"/>
                </a:lnTo>
                <a:lnTo>
                  <a:pt x="510222" y="1079817"/>
                </a:lnTo>
                <a:lnTo>
                  <a:pt x="521233" y="1080541"/>
                </a:lnTo>
                <a:lnTo>
                  <a:pt x="523457" y="1084249"/>
                </a:lnTo>
                <a:lnTo>
                  <a:pt x="520698" y="1090267"/>
                </a:lnTo>
                <a:lnTo>
                  <a:pt x="523798" y="1093381"/>
                </a:lnTo>
                <a:lnTo>
                  <a:pt x="533290" y="1085011"/>
                </a:lnTo>
                <a:lnTo>
                  <a:pt x="544076" y="1077921"/>
                </a:lnTo>
                <a:lnTo>
                  <a:pt x="552030" y="1070267"/>
                </a:lnTo>
                <a:lnTo>
                  <a:pt x="562151" y="1062557"/>
                </a:lnTo>
                <a:lnTo>
                  <a:pt x="573003" y="1055578"/>
                </a:lnTo>
                <a:lnTo>
                  <a:pt x="584139" y="1048882"/>
                </a:lnTo>
                <a:lnTo>
                  <a:pt x="595113" y="1042024"/>
                </a:lnTo>
                <a:lnTo>
                  <a:pt x="605478" y="1034554"/>
                </a:lnTo>
                <a:lnTo>
                  <a:pt x="614785" y="1026028"/>
                </a:lnTo>
                <a:lnTo>
                  <a:pt x="622588" y="1015997"/>
                </a:lnTo>
                <a:lnTo>
                  <a:pt x="623925" y="1013777"/>
                </a:lnTo>
                <a:lnTo>
                  <a:pt x="625974" y="1000227"/>
                </a:lnTo>
                <a:lnTo>
                  <a:pt x="631922" y="990573"/>
                </a:lnTo>
                <a:lnTo>
                  <a:pt x="642223" y="985268"/>
                </a:lnTo>
                <a:lnTo>
                  <a:pt x="657330" y="984769"/>
                </a:lnTo>
                <a:lnTo>
                  <a:pt x="662444" y="985545"/>
                </a:lnTo>
                <a:lnTo>
                  <a:pt x="664438" y="984961"/>
                </a:lnTo>
                <a:lnTo>
                  <a:pt x="667511" y="985456"/>
                </a:lnTo>
                <a:lnTo>
                  <a:pt x="667575" y="982967"/>
                </a:lnTo>
                <a:lnTo>
                  <a:pt x="663460" y="978481"/>
                </a:lnTo>
                <a:lnTo>
                  <a:pt x="657265" y="976061"/>
                </a:lnTo>
                <a:lnTo>
                  <a:pt x="657301" y="972693"/>
                </a:lnTo>
                <a:lnTo>
                  <a:pt x="655802" y="963472"/>
                </a:lnTo>
                <a:lnTo>
                  <a:pt x="660298" y="960272"/>
                </a:lnTo>
                <a:lnTo>
                  <a:pt x="662444" y="954722"/>
                </a:lnTo>
                <a:lnTo>
                  <a:pt x="647039" y="954722"/>
                </a:lnTo>
                <a:lnTo>
                  <a:pt x="649802" y="940671"/>
                </a:lnTo>
                <a:lnTo>
                  <a:pt x="655137" y="929190"/>
                </a:lnTo>
                <a:lnTo>
                  <a:pt x="661704" y="918940"/>
                </a:lnTo>
                <a:lnTo>
                  <a:pt x="668163" y="908580"/>
                </a:lnTo>
                <a:lnTo>
                  <a:pt x="672718" y="898232"/>
                </a:lnTo>
                <a:lnTo>
                  <a:pt x="688111" y="898232"/>
                </a:lnTo>
                <a:lnTo>
                  <a:pt x="685787" y="893787"/>
                </a:lnTo>
                <a:lnTo>
                  <a:pt x="679119" y="891590"/>
                </a:lnTo>
                <a:lnTo>
                  <a:pt x="675284" y="895667"/>
                </a:lnTo>
                <a:lnTo>
                  <a:pt x="676770" y="887336"/>
                </a:lnTo>
                <a:lnTo>
                  <a:pt x="673531" y="883729"/>
                </a:lnTo>
                <a:lnTo>
                  <a:pt x="672718" y="877697"/>
                </a:lnTo>
                <a:lnTo>
                  <a:pt x="684542" y="876630"/>
                </a:lnTo>
                <a:lnTo>
                  <a:pt x="688111" y="875906"/>
                </a:lnTo>
                <a:lnTo>
                  <a:pt x="688111" y="867435"/>
                </a:lnTo>
                <a:lnTo>
                  <a:pt x="688505" y="870470"/>
                </a:lnTo>
                <a:lnTo>
                  <a:pt x="690689" y="869988"/>
                </a:lnTo>
                <a:lnTo>
                  <a:pt x="694823" y="861005"/>
                </a:lnTo>
                <a:lnTo>
                  <a:pt x="700473" y="850184"/>
                </a:lnTo>
                <a:lnTo>
                  <a:pt x="707317" y="837953"/>
                </a:lnTo>
                <a:lnTo>
                  <a:pt x="715033" y="824742"/>
                </a:lnTo>
                <a:lnTo>
                  <a:pt x="723300" y="810983"/>
                </a:lnTo>
                <a:lnTo>
                  <a:pt x="731796" y="797104"/>
                </a:lnTo>
                <a:lnTo>
                  <a:pt x="740200" y="783535"/>
                </a:lnTo>
                <a:lnTo>
                  <a:pt x="748188" y="770707"/>
                </a:lnTo>
                <a:lnTo>
                  <a:pt x="755441" y="759049"/>
                </a:lnTo>
                <a:lnTo>
                  <a:pt x="761636" y="748992"/>
                </a:lnTo>
                <a:lnTo>
                  <a:pt x="766452" y="740965"/>
                </a:lnTo>
                <a:lnTo>
                  <a:pt x="769566" y="735398"/>
                </a:lnTo>
                <a:lnTo>
                  <a:pt x="770280" y="733920"/>
                </a:lnTo>
                <a:lnTo>
                  <a:pt x="770267" y="731329"/>
                </a:lnTo>
                <a:lnTo>
                  <a:pt x="772845" y="728776"/>
                </a:lnTo>
                <a:lnTo>
                  <a:pt x="779661" y="719536"/>
                </a:lnTo>
                <a:lnTo>
                  <a:pt x="781352" y="704074"/>
                </a:lnTo>
                <a:lnTo>
                  <a:pt x="780554" y="692835"/>
                </a:lnTo>
                <a:lnTo>
                  <a:pt x="779792" y="695109"/>
                </a:lnTo>
                <a:close/>
              </a:path>
            </a:pathLst>
          </a:custGeom>
          <a:solidFill>
            <a:srgbClr val="AE8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412133" y="4944588"/>
            <a:ext cx="510946" cy="172567"/>
          </a:xfrm>
          <a:custGeom>
            <a:avLst/>
            <a:gdLst/>
            <a:ahLst/>
            <a:cxnLst/>
            <a:rect l="l" t="t" r="r" b="b"/>
            <a:pathLst>
              <a:path w="510946" h="172567">
                <a:moveTo>
                  <a:pt x="510946" y="15405"/>
                </a:moveTo>
                <a:lnTo>
                  <a:pt x="506696" y="8901"/>
                </a:lnTo>
                <a:lnTo>
                  <a:pt x="494108" y="3807"/>
                </a:lnTo>
                <a:lnTo>
                  <a:pt x="482701" y="0"/>
                </a:lnTo>
                <a:lnTo>
                  <a:pt x="460004" y="6702"/>
                </a:lnTo>
                <a:lnTo>
                  <a:pt x="437284" y="13381"/>
                </a:lnTo>
                <a:lnTo>
                  <a:pt x="414541" y="20038"/>
                </a:lnTo>
                <a:lnTo>
                  <a:pt x="391777" y="26673"/>
                </a:lnTo>
                <a:lnTo>
                  <a:pt x="368993" y="33289"/>
                </a:lnTo>
                <a:lnTo>
                  <a:pt x="346190" y="39885"/>
                </a:lnTo>
                <a:lnTo>
                  <a:pt x="323370" y="46464"/>
                </a:lnTo>
                <a:lnTo>
                  <a:pt x="300534" y="53027"/>
                </a:lnTo>
                <a:lnTo>
                  <a:pt x="277682" y="59574"/>
                </a:lnTo>
                <a:lnTo>
                  <a:pt x="254817" y="66108"/>
                </a:lnTo>
                <a:lnTo>
                  <a:pt x="231939" y="72629"/>
                </a:lnTo>
                <a:lnTo>
                  <a:pt x="209050" y="79138"/>
                </a:lnTo>
                <a:lnTo>
                  <a:pt x="186150" y="85637"/>
                </a:lnTo>
                <a:lnTo>
                  <a:pt x="163241" y="92128"/>
                </a:lnTo>
                <a:lnTo>
                  <a:pt x="140324" y="98610"/>
                </a:lnTo>
                <a:lnTo>
                  <a:pt x="117401" y="105086"/>
                </a:lnTo>
                <a:lnTo>
                  <a:pt x="94472" y="111557"/>
                </a:lnTo>
                <a:lnTo>
                  <a:pt x="71540" y="118023"/>
                </a:lnTo>
                <a:lnTo>
                  <a:pt x="48604" y="124487"/>
                </a:lnTo>
                <a:lnTo>
                  <a:pt x="25666" y="130949"/>
                </a:lnTo>
                <a:lnTo>
                  <a:pt x="16661" y="139551"/>
                </a:lnTo>
                <a:lnTo>
                  <a:pt x="8495" y="148995"/>
                </a:lnTo>
                <a:lnTo>
                  <a:pt x="2345" y="160459"/>
                </a:lnTo>
                <a:lnTo>
                  <a:pt x="0" y="169468"/>
                </a:lnTo>
                <a:lnTo>
                  <a:pt x="533" y="172567"/>
                </a:lnTo>
                <a:lnTo>
                  <a:pt x="2832" y="171043"/>
                </a:lnTo>
                <a:lnTo>
                  <a:pt x="5130" y="169468"/>
                </a:lnTo>
                <a:lnTo>
                  <a:pt x="5130" y="161759"/>
                </a:lnTo>
                <a:lnTo>
                  <a:pt x="13460" y="152242"/>
                </a:lnTo>
                <a:lnTo>
                  <a:pt x="22300" y="143234"/>
                </a:lnTo>
                <a:lnTo>
                  <a:pt x="25666" y="136080"/>
                </a:lnTo>
                <a:lnTo>
                  <a:pt x="49006" y="129507"/>
                </a:lnTo>
                <a:lnTo>
                  <a:pt x="72276" y="122865"/>
                </a:lnTo>
                <a:lnTo>
                  <a:pt x="95489" y="116166"/>
                </a:lnTo>
                <a:lnTo>
                  <a:pt x="118657" y="109421"/>
                </a:lnTo>
                <a:lnTo>
                  <a:pt x="141792" y="102642"/>
                </a:lnTo>
                <a:lnTo>
                  <a:pt x="164906" y="95843"/>
                </a:lnTo>
                <a:lnTo>
                  <a:pt x="188010" y="89034"/>
                </a:lnTo>
                <a:lnTo>
                  <a:pt x="211117" y="82228"/>
                </a:lnTo>
                <a:lnTo>
                  <a:pt x="234239" y="75436"/>
                </a:lnTo>
                <a:lnTo>
                  <a:pt x="257387" y="68672"/>
                </a:lnTo>
                <a:lnTo>
                  <a:pt x="280574" y="61945"/>
                </a:lnTo>
                <a:lnTo>
                  <a:pt x="303812" y="55270"/>
                </a:lnTo>
                <a:lnTo>
                  <a:pt x="327112" y="48657"/>
                </a:lnTo>
                <a:lnTo>
                  <a:pt x="350487" y="42119"/>
                </a:lnTo>
                <a:lnTo>
                  <a:pt x="373949" y="35667"/>
                </a:lnTo>
                <a:lnTo>
                  <a:pt x="397509" y="29315"/>
                </a:lnTo>
                <a:lnTo>
                  <a:pt x="421180" y="23073"/>
                </a:lnTo>
                <a:lnTo>
                  <a:pt x="444973" y="16953"/>
                </a:lnTo>
                <a:lnTo>
                  <a:pt x="468901" y="10968"/>
                </a:lnTo>
                <a:lnTo>
                  <a:pt x="492975" y="5130"/>
                </a:lnTo>
                <a:lnTo>
                  <a:pt x="499503" y="8013"/>
                </a:lnTo>
                <a:lnTo>
                  <a:pt x="505498" y="11442"/>
                </a:lnTo>
                <a:lnTo>
                  <a:pt x="510946" y="154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383219" y="5825282"/>
            <a:ext cx="544403" cy="391323"/>
          </a:xfrm>
          <a:custGeom>
            <a:avLst/>
            <a:gdLst/>
            <a:ahLst/>
            <a:cxnLst/>
            <a:rect l="l" t="t" r="r" b="b"/>
            <a:pathLst>
              <a:path w="544403" h="391323">
                <a:moveTo>
                  <a:pt x="34045" y="190017"/>
                </a:moveTo>
                <a:lnTo>
                  <a:pt x="28146" y="199796"/>
                </a:lnTo>
                <a:lnTo>
                  <a:pt x="21797" y="209126"/>
                </a:lnTo>
                <a:lnTo>
                  <a:pt x="15476" y="218481"/>
                </a:lnTo>
                <a:lnTo>
                  <a:pt x="9659" y="228340"/>
                </a:lnTo>
                <a:lnTo>
                  <a:pt x="4823" y="239179"/>
                </a:lnTo>
                <a:lnTo>
                  <a:pt x="1444" y="251475"/>
                </a:lnTo>
                <a:lnTo>
                  <a:pt x="0" y="265706"/>
                </a:lnTo>
                <a:lnTo>
                  <a:pt x="670" y="279869"/>
                </a:lnTo>
                <a:lnTo>
                  <a:pt x="3685" y="288551"/>
                </a:lnTo>
                <a:lnTo>
                  <a:pt x="2880" y="301050"/>
                </a:lnTo>
                <a:lnTo>
                  <a:pt x="4175" y="311455"/>
                </a:lnTo>
                <a:lnTo>
                  <a:pt x="5800" y="313245"/>
                </a:lnTo>
                <a:lnTo>
                  <a:pt x="5512" y="300501"/>
                </a:lnTo>
                <a:lnTo>
                  <a:pt x="7878" y="290392"/>
                </a:lnTo>
                <a:lnTo>
                  <a:pt x="8353" y="290131"/>
                </a:lnTo>
                <a:lnTo>
                  <a:pt x="7655" y="296011"/>
                </a:lnTo>
                <a:lnTo>
                  <a:pt x="8975" y="299796"/>
                </a:lnTo>
                <a:lnTo>
                  <a:pt x="13509" y="300431"/>
                </a:lnTo>
                <a:lnTo>
                  <a:pt x="19221" y="288848"/>
                </a:lnTo>
                <a:lnTo>
                  <a:pt x="25269" y="277600"/>
                </a:lnTo>
                <a:lnTo>
                  <a:pt x="31554" y="266591"/>
                </a:lnTo>
                <a:lnTo>
                  <a:pt x="37981" y="255724"/>
                </a:lnTo>
                <a:lnTo>
                  <a:pt x="44452" y="244899"/>
                </a:lnTo>
                <a:lnTo>
                  <a:pt x="50869" y="234022"/>
                </a:lnTo>
                <a:lnTo>
                  <a:pt x="57136" y="222994"/>
                </a:lnTo>
                <a:lnTo>
                  <a:pt x="59725" y="218249"/>
                </a:lnTo>
                <a:lnTo>
                  <a:pt x="68537" y="222716"/>
                </a:lnTo>
                <a:lnTo>
                  <a:pt x="78198" y="227666"/>
                </a:lnTo>
                <a:lnTo>
                  <a:pt x="88599" y="232590"/>
                </a:lnTo>
                <a:lnTo>
                  <a:pt x="99634" y="236980"/>
                </a:lnTo>
                <a:lnTo>
                  <a:pt x="111192" y="240325"/>
                </a:lnTo>
                <a:lnTo>
                  <a:pt x="123167" y="242117"/>
                </a:lnTo>
                <a:lnTo>
                  <a:pt x="135450" y="241846"/>
                </a:lnTo>
                <a:lnTo>
                  <a:pt x="147933" y="239003"/>
                </a:lnTo>
                <a:lnTo>
                  <a:pt x="154721" y="236219"/>
                </a:lnTo>
                <a:lnTo>
                  <a:pt x="151698" y="235826"/>
                </a:lnTo>
                <a:lnTo>
                  <a:pt x="147443" y="236664"/>
                </a:lnTo>
                <a:lnTo>
                  <a:pt x="147012" y="233667"/>
                </a:lnTo>
                <a:lnTo>
                  <a:pt x="157600" y="232474"/>
                </a:lnTo>
                <a:lnTo>
                  <a:pt x="170177" y="232135"/>
                </a:lnTo>
                <a:lnTo>
                  <a:pt x="175269" y="231089"/>
                </a:lnTo>
                <a:lnTo>
                  <a:pt x="173429" y="236027"/>
                </a:lnTo>
                <a:lnTo>
                  <a:pt x="167738" y="237110"/>
                </a:lnTo>
                <a:lnTo>
                  <a:pt x="167560" y="238785"/>
                </a:lnTo>
                <a:lnTo>
                  <a:pt x="178600" y="238808"/>
                </a:lnTo>
                <a:lnTo>
                  <a:pt x="183810" y="237467"/>
                </a:lnTo>
                <a:lnTo>
                  <a:pt x="177822" y="233667"/>
                </a:lnTo>
                <a:lnTo>
                  <a:pt x="189002" y="235669"/>
                </a:lnTo>
                <a:lnTo>
                  <a:pt x="199494" y="238682"/>
                </a:lnTo>
                <a:lnTo>
                  <a:pt x="206067" y="236219"/>
                </a:lnTo>
                <a:lnTo>
                  <a:pt x="203044" y="235826"/>
                </a:lnTo>
                <a:lnTo>
                  <a:pt x="198790" y="236664"/>
                </a:lnTo>
                <a:lnTo>
                  <a:pt x="198370" y="233667"/>
                </a:lnTo>
                <a:lnTo>
                  <a:pt x="207273" y="229692"/>
                </a:lnTo>
                <a:lnTo>
                  <a:pt x="213191" y="235940"/>
                </a:lnTo>
                <a:lnTo>
                  <a:pt x="221472" y="236219"/>
                </a:lnTo>
                <a:lnTo>
                  <a:pt x="216697" y="236575"/>
                </a:lnTo>
                <a:lnTo>
                  <a:pt x="212899" y="237896"/>
                </a:lnTo>
                <a:lnTo>
                  <a:pt x="211197" y="241363"/>
                </a:lnTo>
                <a:lnTo>
                  <a:pt x="222907" y="240769"/>
                </a:lnTo>
                <a:lnTo>
                  <a:pt x="234635" y="240567"/>
                </a:lnTo>
                <a:lnTo>
                  <a:pt x="246479" y="240576"/>
                </a:lnTo>
                <a:lnTo>
                  <a:pt x="258538" y="240618"/>
                </a:lnTo>
                <a:lnTo>
                  <a:pt x="270908" y="240512"/>
                </a:lnTo>
                <a:lnTo>
                  <a:pt x="283690" y="240079"/>
                </a:lnTo>
                <a:lnTo>
                  <a:pt x="296979" y="239139"/>
                </a:lnTo>
                <a:lnTo>
                  <a:pt x="310876" y="237512"/>
                </a:lnTo>
                <a:lnTo>
                  <a:pt x="319046" y="236219"/>
                </a:lnTo>
                <a:lnTo>
                  <a:pt x="317650" y="245605"/>
                </a:lnTo>
                <a:lnTo>
                  <a:pt x="316858" y="257017"/>
                </a:lnTo>
                <a:lnTo>
                  <a:pt x="316575" y="269898"/>
                </a:lnTo>
                <a:lnTo>
                  <a:pt x="316705" y="283690"/>
                </a:lnTo>
                <a:lnTo>
                  <a:pt x="317153" y="297836"/>
                </a:lnTo>
                <a:lnTo>
                  <a:pt x="317823" y="311777"/>
                </a:lnTo>
                <a:lnTo>
                  <a:pt x="318620" y="324956"/>
                </a:lnTo>
                <a:lnTo>
                  <a:pt x="319046" y="331228"/>
                </a:lnTo>
                <a:lnTo>
                  <a:pt x="314874" y="343772"/>
                </a:lnTo>
                <a:lnTo>
                  <a:pt x="308879" y="356042"/>
                </a:lnTo>
                <a:lnTo>
                  <a:pt x="302660" y="367931"/>
                </a:lnTo>
                <a:lnTo>
                  <a:pt x="297815" y="379334"/>
                </a:lnTo>
                <a:lnTo>
                  <a:pt x="295942" y="390147"/>
                </a:lnTo>
                <a:lnTo>
                  <a:pt x="295945" y="390283"/>
                </a:lnTo>
                <a:lnTo>
                  <a:pt x="307970" y="387966"/>
                </a:lnTo>
                <a:lnTo>
                  <a:pt x="320456" y="387347"/>
                </a:lnTo>
                <a:lnTo>
                  <a:pt x="333189" y="387898"/>
                </a:lnTo>
                <a:lnTo>
                  <a:pt x="345958" y="389095"/>
                </a:lnTo>
                <a:lnTo>
                  <a:pt x="358549" y="390412"/>
                </a:lnTo>
                <a:lnTo>
                  <a:pt x="370750" y="391323"/>
                </a:lnTo>
                <a:lnTo>
                  <a:pt x="382349" y="391303"/>
                </a:lnTo>
                <a:lnTo>
                  <a:pt x="390941" y="390283"/>
                </a:lnTo>
                <a:lnTo>
                  <a:pt x="395778" y="380476"/>
                </a:lnTo>
                <a:lnTo>
                  <a:pt x="398567" y="367380"/>
                </a:lnTo>
                <a:lnTo>
                  <a:pt x="398929" y="353221"/>
                </a:lnTo>
                <a:lnTo>
                  <a:pt x="396485" y="340224"/>
                </a:lnTo>
                <a:lnTo>
                  <a:pt x="390856" y="330613"/>
                </a:lnTo>
                <a:lnTo>
                  <a:pt x="388375" y="328650"/>
                </a:lnTo>
                <a:lnTo>
                  <a:pt x="403156" y="326122"/>
                </a:lnTo>
                <a:lnTo>
                  <a:pt x="417311" y="322965"/>
                </a:lnTo>
                <a:lnTo>
                  <a:pt x="430677" y="319018"/>
                </a:lnTo>
                <a:lnTo>
                  <a:pt x="443094" y="314120"/>
                </a:lnTo>
                <a:lnTo>
                  <a:pt x="454397" y="308108"/>
                </a:lnTo>
                <a:lnTo>
                  <a:pt x="464426" y="300821"/>
                </a:lnTo>
                <a:lnTo>
                  <a:pt x="473017" y="292097"/>
                </a:lnTo>
                <a:lnTo>
                  <a:pt x="480008" y="281774"/>
                </a:lnTo>
                <a:lnTo>
                  <a:pt x="483371" y="274739"/>
                </a:lnTo>
                <a:lnTo>
                  <a:pt x="477524" y="283273"/>
                </a:lnTo>
                <a:lnTo>
                  <a:pt x="469848" y="291274"/>
                </a:lnTo>
                <a:lnTo>
                  <a:pt x="460540" y="298662"/>
                </a:lnTo>
                <a:lnTo>
                  <a:pt x="449798" y="305361"/>
                </a:lnTo>
                <a:lnTo>
                  <a:pt x="437818" y="311292"/>
                </a:lnTo>
                <a:lnTo>
                  <a:pt x="424798" y="316377"/>
                </a:lnTo>
                <a:lnTo>
                  <a:pt x="410935" y="320538"/>
                </a:lnTo>
                <a:lnTo>
                  <a:pt x="396426" y="323698"/>
                </a:lnTo>
                <a:lnTo>
                  <a:pt x="381468" y="325778"/>
                </a:lnTo>
                <a:lnTo>
                  <a:pt x="378114" y="326085"/>
                </a:lnTo>
                <a:lnTo>
                  <a:pt x="368311" y="334613"/>
                </a:lnTo>
                <a:lnTo>
                  <a:pt x="362208" y="346814"/>
                </a:lnTo>
                <a:lnTo>
                  <a:pt x="358871" y="360093"/>
                </a:lnTo>
                <a:lnTo>
                  <a:pt x="357565" y="369735"/>
                </a:lnTo>
                <a:lnTo>
                  <a:pt x="337016" y="369735"/>
                </a:lnTo>
                <a:lnTo>
                  <a:pt x="337016" y="354329"/>
                </a:lnTo>
                <a:lnTo>
                  <a:pt x="339841" y="340651"/>
                </a:lnTo>
                <a:lnTo>
                  <a:pt x="346486" y="330785"/>
                </a:lnTo>
                <a:lnTo>
                  <a:pt x="353505" y="321285"/>
                </a:lnTo>
                <a:lnTo>
                  <a:pt x="357449" y="308706"/>
                </a:lnTo>
                <a:lnTo>
                  <a:pt x="357565" y="305536"/>
                </a:lnTo>
                <a:lnTo>
                  <a:pt x="363699" y="303974"/>
                </a:lnTo>
                <a:lnTo>
                  <a:pt x="376196" y="308775"/>
                </a:lnTo>
                <a:lnTo>
                  <a:pt x="378114" y="302983"/>
                </a:lnTo>
                <a:lnTo>
                  <a:pt x="381994" y="290666"/>
                </a:lnTo>
                <a:lnTo>
                  <a:pt x="385907" y="278382"/>
                </a:lnTo>
                <a:lnTo>
                  <a:pt x="389855" y="266134"/>
                </a:lnTo>
                <a:lnTo>
                  <a:pt x="393843" y="253925"/>
                </a:lnTo>
                <a:lnTo>
                  <a:pt x="397874" y="241759"/>
                </a:lnTo>
                <a:lnTo>
                  <a:pt x="401950" y="229638"/>
                </a:lnTo>
                <a:lnTo>
                  <a:pt x="406076" y="217568"/>
                </a:lnTo>
                <a:lnTo>
                  <a:pt x="410255" y="205550"/>
                </a:lnTo>
                <a:lnTo>
                  <a:pt x="414490" y="193589"/>
                </a:lnTo>
                <a:lnTo>
                  <a:pt x="418784" y="181687"/>
                </a:lnTo>
                <a:lnTo>
                  <a:pt x="423142" y="169848"/>
                </a:lnTo>
                <a:lnTo>
                  <a:pt x="427567" y="158076"/>
                </a:lnTo>
                <a:lnTo>
                  <a:pt x="432061" y="146374"/>
                </a:lnTo>
                <a:lnTo>
                  <a:pt x="436629" y="134744"/>
                </a:lnTo>
                <a:lnTo>
                  <a:pt x="441273" y="123191"/>
                </a:lnTo>
                <a:lnTo>
                  <a:pt x="452425" y="112924"/>
                </a:lnTo>
                <a:lnTo>
                  <a:pt x="462848" y="105471"/>
                </a:lnTo>
                <a:lnTo>
                  <a:pt x="473403" y="98150"/>
                </a:lnTo>
                <a:lnTo>
                  <a:pt x="483926" y="90797"/>
                </a:lnTo>
                <a:lnTo>
                  <a:pt x="494252" y="83248"/>
                </a:lnTo>
                <a:lnTo>
                  <a:pt x="504218" y="75336"/>
                </a:lnTo>
                <a:lnTo>
                  <a:pt x="513657" y="66898"/>
                </a:lnTo>
                <a:lnTo>
                  <a:pt x="522406" y="57768"/>
                </a:lnTo>
                <a:lnTo>
                  <a:pt x="529586" y="48780"/>
                </a:lnTo>
                <a:lnTo>
                  <a:pt x="529586" y="46215"/>
                </a:lnTo>
                <a:lnTo>
                  <a:pt x="538729" y="39631"/>
                </a:lnTo>
                <a:lnTo>
                  <a:pt x="543415" y="27552"/>
                </a:lnTo>
                <a:lnTo>
                  <a:pt x="544403" y="13275"/>
                </a:lnTo>
                <a:lnTo>
                  <a:pt x="542426" y="0"/>
                </a:lnTo>
                <a:lnTo>
                  <a:pt x="533616" y="8972"/>
                </a:lnTo>
                <a:lnTo>
                  <a:pt x="524559" y="17700"/>
                </a:lnTo>
                <a:lnTo>
                  <a:pt x="515275" y="26199"/>
                </a:lnTo>
                <a:lnTo>
                  <a:pt x="505779" y="34487"/>
                </a:lnTo>
                <a:lnTo>
                  <a:pt x="496088" y="42581"/>
                </a:lnTo>
                <a:lnTo>
                  <a:pt x="486219" y="50498"/>
                </a:lnTo>
                <a:lnTo>
                  <a:pt x="476190" y="58254"/>
                </a:lnTo>
                <a:lnTo>
                  <a:pt x="466017" y="65866"/>
                </a:lnTo>
                <a:lnTo>
                  <a:pt x="455717" y="73352"/>
                </a:lnTo>
                <a:lnTo>
                  <a:pt x="445306" y="80728"/>
                </a:lnTo>
                <a:lnTo>
                  <a:pt x="434803" y="88011"/>
                </a:lnTo>
                <a:lnTo>
                  <a:pt x="424224" y="95219"/>
                </a:lnTo>
                <a:lnTo>
                  <a:pt x="413586" y="102367"/>
                </a:lnTo>
                <a:lnTo>
                  <a:pt x="402906" y="109474"/>
                </a:lnTo>
                <a:lnTo>
                  <a:pt x="392200" y="116555"/>
                </a:lnTo>
                <a:lnTo>
                  <a:pt x="381486" y="123628"/>
                </a:lnTo>
                <a:lnTo>
                  <a:pt x="370781" y="130710"/>
                </a:lnTo>
                <a:lnTo>
                  <a:pt x="360102" y="137817"/>
                </a:lnTo>
                <a:lnTo>
                  <a:pt x="355000" y="141236"/>
                </a:lnTo>
                <a:lnTo>
                  <a:pt x="346656" y="139725"/>
                </a:lnTo>
                <a:lnTo>
                  <a:pt x="343049" y="142963"/>
                </a:lnTo>
                <a:lnTo>
                  <a:pt x="337016" y="143789"/>
                </a:lnTo>
                <a:lnTo>
                  <a:pt x="320225" y="144047"/>
                </a:lnTo>
                <a:lnTo>
                  <a:pt x="303293" y="144341"/>
                </a:lnTo>
                <a:lnTo>
                  <a:pt x="286245" y="144669"/>
                </a:lnTo>
                <a:lnTo>
                  <a:pt x="269107" y="145029"/>
                </a:lnTo>
                <a:lnTo>
                  <a:pt x="251903" y="145421"/>
                </a:lnTo>
                <a:lnTo>
                  <a:pt x="234660" y="145842"/>
                </a:lnTo>
                <a:lnTo>
                  <a:pt x="217403" y="146292"/>
                </a:lnTo>
                <a:lnTo>
                  <a:pt x="200156" y="146768"/>
                </a:lnTo>
                <a:lnTo>
                  <a:pt x="182945" y="147270"/>
                </a:lnTo>
                <a:lnTo>
                  <a:pt x="165795" y="147796"/>
                </a:lnTo>
                <a:lnTo>
                  <a:pt x="148732" y="148344"/>
                </a:lnTo>
                <a:lnTo>
                  <a:pt x="131780" y="148913"/>
                </a:lnTo>
                <a:lnTo>
                  <a:pt x="114966" y="149502"/>
                </a:lnTo>
                <a:lnTo>
                  <a:pt x="98313" y="150109"/>
                </a:lnTo>
                <a:lnTo>
                  <a:pt x="81849" y="150733"/>
                </a:lnTo>
                <a:lnTo>
                  <a:pt x="65597" y="151372"/>
                </a:lnTo>
                <a:lnTo>
                  <a:pt x="49583" y="152024"/>
                </a:lnTo>
                <a:lnTo>
                  <a:pt x="33832" y="152689"/>
                </a:lnTo>
                <a:lnTo>
                  <a:pt x="18370" y="153365"/>
                </a:lnTo>
                <a:lnTo>
                  <a:pt x="3222" y="154050"/>
                </a:lnTo>
                <a:lnTo>
                  <a:pt x="3603" y="163956"/>
                </a:lnTo>
                <a:lnTo>
                  <a:pt x="11909" y="165938"/>
                </a:lnTo>
                <a:lnTo>
                  <a:pt x="10931" y="177164"/>
                </a:lnTo>
                <a:lnTo>
                  <a:pt x="22629" y="177066"/>
                </a:lnTo>
                <a:lnTo>
                  <a:pt x="33904" y="177387"/>
                </a:lnTo>
                <a:lnTo>
                  <a:pt x="36611" y="182295"/>
                </a:lnTo>
                <a:lnTo>
                  <a:pt x="35252" y="184365"/>
                </a:lnTo>
                <a:lnTo>
                  <a:pt x="33931" y="186474"/>
                </a:lnTo>
                <a:lnTo>
                  <a:pt x="34045" y="1900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448074" y="4860285"/>
            <a:ext cx="193722" cy="204965"/>
          </a:xfrm>
          <a:custGeom>
            <a:avLst/>
            <a:gdLst/>
            <a:ahLst/>
            <a:cxnLst/>
            <a:rect l="l" t="t" r="r" b="b"/>
            <a:pathLst>
              <a:path w="193722" h="204965">
                <a:moveTo>
                  <a:pt x="192570" y="7277"/>
                </a:moveTo>
                <a:lnTo>
                  <a:pt x="186969" y="8915"/>
                </a:lnTo>
                <a:lnTo>
                  <a:pt x="184391" y="0"/>
                </a:lnTo>
                <a:lnTo>
                  <a:pt x="184873" y="9842"/>
                </a:lnTo>
                <a:lnTo>
                  <a:pt x="175548" y="18588"/>
                </a:lnTo>
                <a:lnTo>
                  <a:pt x="166337" y="27455"/>
                </a:lnTo>
                <a:lnTo>
                  <a:pt x="157222" y="36432"/>
                </a:lnTo>
                <a:lnTo>
                  <a:pt x="148185" y="45512"/>
                </a:lnTo>
                <a:lnTo>
                  <a:pt x="139210" y="54685"/>
                </a:lnTo>
                <a:lnTo>
                  <a:pt x="130278" y="63942"/>
                </a:lnTo>
                <a:lnTo>
                  <a:pt x="121372" y="73274"/>
                </a:lnTo>
                <a:lnTo>
                  <a:pt x="112475" y="82671"/>
                </a:lnTo>
                <a:lnTo>
                  <a:pt x="103569" y="92126"/>
                </a:lnTo>
                <a:lnTo>
                  <a:pt x="94637" y="101628"/>
                </a:lnTo>
                <a:lnTo>
                  <a:pt x="85660" y="111169"/>
                </a:lnTo>
                <a:lnTo>
                  <a:pt x="76622" y="120740"/>
                </a:lnTo>
                <a:lnTo>
                  <a:pt x="67505" y="130331"/>
                </a:lnTo>
                <a:lnTo>
                  <a:pt x="58291" y="139933"/>
                </a:lnTo>
                <a:lnTo>
                  <a:pt x="48964" y="149538"/>
                </a:lnTo>
                <a:lnTo>
                  <a:pt x="39504" y="159136"/>
                </a:lnTo>
                <a:lnTo>
                  <a:pt x="29896" y="168719"/>
                </a:lnTo>
                <a:lnTo>
                  <a:pt x="20120" y="178277"/>
                </a:lnTo>
                <a:lnTo>
                  <a:pt x="10161" y="187800"/>
                </a:lnTo>
                <a:lnTo>
                  <a:pt x="0" y="197281"/>
                </a:lnTo>
                <a:lnTo>
                  <a:pt x="1689" y="204965"/>
                </a:lnTo>
                <a:lnTo>
                  <a:pt x="5486" y="194818"/>
                </a:lnTo>
                <a:lnTo>
                  <a:pt x="10261" y="197281"/>
                </a:lnTo>
                <a:lnTo>
                  <a:pt x="21343" y="190455"/>
                </a:lnTo>
                <a:lnTo>
                  <a:pt x="30179" y="181384"/>
                </a:lnTo>
                <a:lnTo>
                  <a:pt x="38835" y="172133"/>
                </a:lnTo>
                <a:lnTo>
                  <a:pt x="46215" y="166458"/>
                </a:lnTo>
                <a:lnTo>
                  <a:pt x="54800" y="157090"/>
                </a:lnTo>
                <a:lnTo>
                  <a:pt x="63453" y="147787"/>
                </a:lnTo>
                <a:lnTo>
                  <a:pt x="72164" y="138543"/>
                </a:lnTo>
                <a:lnTo>
                  <a:pt x="80925" y="129348"/>
                </a:lnTo>
                <a:lnTo>
                  <a:pt x="89730" y="120196"/>
                </a:lnTo>
                <a:lnTo>
                  <a:pt x="98568" y="111078"/>
                </a:lnTo>
                <a:lnTo>
                  <a:pt x="107434" y="101986"/>
                </a:lnTo>
                <a:lnTo>
                  <a:pt x="116319" y="92913"/>
                </a:lnTo>
                <a:lnTo>
                  <a:pt x="125214" y="83850"/>
                </a:lnTo>
                <a:lnTo>
                  <a:pt x="134112" y="74790"/>
                </a:lnTo>
                <a:lnTo>
                  <a:pt x="143004" y="65724"/>
                </a:lnTo>
                <a:lnTo>
                  <a:pt x="151884" y="56644"/>
                </a:lnTo>
                <a:lnTo>
                  <a:pt x="160742" y="47544"/>
                </a:lnTo>
                <a:lnTo>
                  <a:pt x="169571" y="38414"/>
                </a:lnTo>
                <a:lnTo>
                  <a:pt x="178362" y="29246"/>
                </a:lnTo>
                <a:lnTo>
                  <a:pt x="179730" y="27813"/>
                </a:lnTo>
                <a:lnTo>
                  <a:pt x="186441" y="19738"/>
                </a:lnTo>
                <a:lnTo>
                  <a:pt x="193722" y="12329"/>
                </a:lnTo>
                <a:lnTo>
                  <a:pt x="192570" y="72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227260" y="5065276"/>
            <a:ext cx="829829" cy="903795"/>
          </a:xfrm>
          <a:custGeom>
            <a:avLst/>
            <a:gdLst/>
            <a:ahLst/>
            <a:cxnLst/>
            <a:rect l="l" t="t" r="r" b="b"/>
            <a:pathLst>
              <a:path w="829829" h="903795">
                <a:moveTo>
                  <a:pt x="0" y="672706"/>
                </a:moveTo>
                <a:lnTo>
                  <a:pt x="3806" y="683950"/>
                </a:lnTo>
                <a:lnTo>
                  <a:pt x="8394" y="694966"/>
                </a:lnTo>
                <a:lnTo>
                  <a:pt x="13764" y="705634"/>
                </a:lnTo>
                <a:lnTo>
                  <a:pt x="19918" y="715833"/>
                </a:lnTo>
                <a:lnTo>
                  <a:pt x="26857" y="725446"/>
                </a:lnTo>
                <a:lnTo>
                  <a:pt x="34581" y="734352"/>
                </a:lnTo>
                <a:lnTo>
                  <a:pt x="43094" y="742431"/>
                </a:lnTo>
                <a:lnTo>
                  <a:pt x="52395" y="749564"/>
                </a:lnTo>
                <a:lnTo>
                  <a:pt x="62486" y="755631"/>
                </a:lnTo>
                <a:lnTo>
                  <a:pt x="73368" y="760513"/>
                </a:lnTo>
                <a:lnTo>
                  <a:pt x="85042" y="764091"/>
                </a:lnTo>
                <a:lnTo>
                  <a:pt x="97510" y="766243"/>
                </a:lnTo>
                <a:lnTo>
                  <a:pt x="110773" y="766852"/>
                </a:lnTo>
                <a:lnTo>
                  <a:pt x="124832" y="765797"/>
                </a:lnTo>
                <a:lnTo>
                  <a:pt x="139688" y="762959"/>
                </a:lnTo>
                <a:lnTo>
                  <a:pt x="141223" y="762571"/>
                </a:lnTo>
                <a:lnTo>
                  <a:pt x="129915" y="761708"/>
                </a:lnTo>
                <a:lnTo>
                  <a:pt x="115711" y="762061"/>
                </a:lnTo>
                <a:lnTo>
                  <a:pt x="105270" y="760006"/>
                </a:lnTo>
                <a:lnTo>
                  <a:pt x="90810" y="756638"/>
                </a:lnTo>
                <a:lnTo>
                  <a:pt x="77711" y="751910"/>
                </a:lnTo>
                <a:lnTo>
                  <a:pt x="65911" y="745884"/>
                </a:lnTo>
                <a:lnTo>
                  <a:pt x="55350" y="738618"/>
                </a:lnTo>
                <a:lnTo>
                  <a:pt x="45968" y="730175"/>
                </a:lnTo>
                <a:lnTo>
                  <a:pt x="37704" y="720613"/>
                </a:lnTo>
                <a:lnTo>
                  <a:pt x="30497" y="709993"/>
                </a:lnTo>
                <a:lnTo>
                  <a:pt x="24287" y="698375"/>
                </a:lnTo>
                <a:lnTo>
                  <a:pt x="23101" y="695807"/>
                </a:lnTo>
                <a:lnTo>
                  <a:pt x="31691" y="686680"/>
                </a:lnTo>
                <a:lnTo>
                  <a:pt x="41045" y="678320"/>
                </a:lnTo>
                <a:lnTo>
                  <a:pt x="51055" y="670617"/>
                </a:lnTo>
                <a:lnTo>
                  <a:pt x="61614" y="663462"/>
                </a:lnTo>
                <a:lnTo>
                  <a:pt x="72613" y="656747"/>
                </a:lnTo>
                <a:lnTo>
                  <a:pt x="83945" y="650361"/>
                </a:lnTo>
                <a:lnTo>
                  <a:pt x="94995" y="644461"/>
                </a:lnTo>
                <a:lnTo>
                  <a:pt x="108312" y="644438"/>
                </a:lnTo>
                <a:lnTo>
                  <a:pt x="121614" y="644426"/>
                </a:lnTo>
                <a:lnTo>
                  <a:pt x="133285" y="646035"/>
                </a:lnTo>
                <a:lnTo>
                  <a:pt x="136080" y="647014"/>
                </a:lnTo>
                <a:lnTo>
                  <a:pt x="136080" y="703516"/>
                </a:lnTo>
                <a:lnTo>
                  <a:pt x="154050" y="703516"/>
                </a:lnTo>
                <a:lnTo>
                  <a:pt x="150929" y="691502"/>
                </a:lnTo>
                <a:lnTo>
                  <a:pt x="147533" y="680329"/>
                </a:lnTo>
                <a:lnTo>
                  <a:pt x="148920" y="670128"/>
                </a:lnTo>
                <a:lnTo>
                  <a:pt x="167877" y="668545"/>
                </a:lnTo>
                <a:lnTo>
                  <a:pt x="186763" y="666891"/>
                </a:lnTo>
                <a:lnTo>
                  <a:pt x="205588" y="665176"/>
                </a:lnTo>
                <a:lnTo>
                  <a:pt x="224357" y="663405"/>
                </a:lnTo>
                <a:lnTo>
                  <a:pt x="243081" y="661589"/>
                </a:lnTo>
                <a:lnTo>
                  <a:pt x="261766" y="659733"/>
                </a:lnTo>
                <a:lnTo>
                  <a:pt x="280421" y="657847"/>
                </a:lnTo>
                <a:lnTo>
                  <a:pt x="299053" y="655939"/>
                </a:lnTo>
                <a:lnTo>
                  <a:pt x="317671" y="654017"/>
                </a:lnTo>
                <a:lnTo>
                  <a:pt x="336283" y="652087"/>
                </a:lnTo>
                <a:lnTo>
                  <a:pt x="354896" y="650160"/>
                </a:lnTo>
                <a:lnTo>
                  <a:pt x="373518" y="648242"/>
                </a:lnTo>
                <a:lnTo>
                  <a:pt x="392158" y="646341"/>
                </a:lnTo>
                <a:lnTo>
                  <a:pt x="410824" y="644466"/>
                </a:lnTo>
                <a:lnTo>
                  <a:pt x="429523" y="642624"/>
                </a:lnTo>
                <a:lnTo>
                  <a:pt x="448263" y="640824"/>
                </a:lnTo>
                <a:lnTo>
                  <a:pt x="467053" y="639074"/>
                </a:lnTo>
                <a:lnTo>
                  <a:pt x="485900" y="637381"/>
                </a:lnTo>
                <a:lnTo>
                  <a:pt x="504812" y="635753"/>
                </a:lnTo>
                <a:lnTo>
                  <a:pt x="523798" y="634199"/>
                </a:lnTo>
                <a:lnTo>
                  <a:pt x="532001" y="628766"/>
                </a:lnTo>
                <a:lnTo>
                  <a:pt x="538364" y="621487"/>
                </a:lnTo>
                <a:lnTo>
                  <a:pt x="539191" y="621347"/>
                </a:lnTo>
                <a:lnTo>
                  <a:pt x="536701" y="629132"/>
                </a:lnTo>
                <a:lnTo>
                  <a:pt x="532409" y="635114"/>
                </a:lnTo>
                <a:lnTo>
                  <a:pt x="531494" y="644461"/>
                </a:lnTo>
                <a:lnTo>
                  <a:pt x="529624" y="657471"/>
                </a:lnTo>
                <a:lnTo>
                  <a:pt x="524817" y="669227"/>
                </a:lnTo>
                <a:lnTo>
                  <a:pt x="519939" y="680190"/>
                </a:lnTo>
                <a:lnTo>
                  <a:pt x="517860" y="690825"/>
                </a:lnTo>
                <a:lnTo>
                  <a:pt x="518655" y="695807"/>
                </a:lnTo>
                <a:lnTo>
                  <a:pt x="512636" y="702974"/>
                </a:lnTo>
                <a:lnTo>
                  <a:pt x="507850" y="715151"/>
                </a:lnTo>
                <a:lnTo>
                  <a:pt x="503357" y="729334"/>
                </a:lnTo>
                <a:lnTo>
                  <a:pt x="498219" y="742514"/>
                </a:lnTo>
                <a:lnTo>
                  <a:pt x="495541" y="747179"/>
                </a:lnTo>
                <a:lnTo>
                  <a:pt x="490836" y="758360"/>
                </a:lnTo>
                <a:lnTo>
                  <a:pt x="485840" y="770055"/>
                </a:lnTo>
                <a:lnTo>
                  <a:pt x="480859" y="782100"/>
                </a:lnTo>
                <a:lnTo>
                  <a:pt x="476197" y="794331"/>
                </a:lnTo>
                <a:lnTo>
                  <a:pt x="472159" y="806581"/>
                </a:lnTo>
                <a:lnTo>
                  <a:pt x="469050" y="818688"/>
                </a:lnTo>
                <a:lnTo>
                  <a:pt x="467174" y="830486"/>
                </a:lnTo>
                <a:lnTo>
                  <a:pt x="466835" y="841812"/>
                </a:lnTo>
                <a:lnTo>
                  <a:pt x="468339" y="852501"/>
                </a:lnTo>
                <a:lnTo>
                  <a:pt x="469887" y="857580"/>
                </a:lnTo>
                <a:lnTo>
                  <a:pt x="467372" y="857516"/>
                </a:lnTo>
                <a:lnTo>
                  <a:pt x="467880" y="854430"/>
                </a:lnTo>
                <a:lnTo>
                  <a:pt x="467309" y="852436"/>
                </a:lnTo>
                <a:lnTo>
                  <a:pt x="462927" y="851509"/>
                </a:lnTo>
                <a:lnTo>
                  <a:pt x="462470" y="854430"/>
                </a:lnTo>
                <a:lnTo>
                  <a:pt x="462165" y="857580"/>
                </a:lnTo>
                <a:lnTo>
                  <a:pt x="459295" y="857531"/>
                </a:lnTo>
                <a:lnTo>
                  <a:pt x="443016" y="857763"/>
                </a:lnTo>
                <a:lnTo>
                  <a:pt x="430429" y="858030"/>
                </a:lnTo>
                <a:lnTo>
                  <a:pt x="415426" y="858389"/>
                </a:lnTo>
                <a:lnTo>
                  <a:pt x="398416" y="858834"/>
                </a:lnTo>
                <a:lnTo>
                  <a:pt x="379811" y="859358"/>
                </a:lnTo>
                <a:lnTo>
                  <a:pt x="360022" y="859955"/>
                </a:lnTo>
                <a:lnTo>
                  <a:pt x="339460" y="860618"/>
                </a:lnTo>
                <a:lnTo>
                  <a:pt x="318535" y="861340"/>
                </a:lnTo>
                <a:lnTo>
                  <a:pt x="297658" y="862116"/>
                </a:lnTo>
                <a:lnTo>
                  <a:pt x="277241" y="862938"/>
                </a:lnTo>
                <a:lnTo>
                  <a:pt x="257693" y="863800"/>
                </a:lnTo>
                <a:lnTo>
                  <a:pt x="239427" y="864696"/>
                </a:lnTo>
                <a:lnTo>
                  <a:pt x="222853" y="865618"/>
                </a:lnTo>
                <a:lnTo>
                  <a:pt x="208382" y="866561"/>
                </a:lnTo>
                <a:lnTo>
                  <a:pt x="196424" y="867518"/>
                </a:lnTo>
                <a:lnTo>
                  <a:pt x="181694" y="869447"/>
                </a:lnTo>
                <a:lnTo>
                  <a:pt x="179743" y="870407"/>
                </a:lnTo>
                <a:lnTo>
                  <a:pt x="176250" y="864489"/>
                </a:lnTo>
                <a:lnTo>
                  <a:pt x="172338" y="858964"/>
                </a:lnTo>
                <a:lnTo>
                  <a:pt x="172034" y="849858"/>
                </a:lnTo>
                <a:lnTo>
                  <a:pt x="169519" y="849934"/>
                </a:lnTo>
                <a:lnTo>
                  <a:pt x="170027" y="853020"/>
                </a:lnTo>
                <a:lnTo>
                  <a:pt x="169468" y="855014"/>
                </a:lnTo>
                <a:lnTo>
                  <a:pt x="171202" y="867869"/>
                </a:lnTo>
                <a:lnTo>
                  <a:pt x="174335" y="879328"/>
                </a:lnTo>
                <a:lnTo>
                  <a:pt x="174599" y="883259"/>
                </a:lnTo>
                <a:lnTo>
                  <a:pt x="177164" y="883259"/>
                </a:lnTo>
                <a:lnTo>
                  <a:pt x="171944" y="892760"/>
                </a:lnTo>
                <a:lnTo>
                  <a:pt x="165620" y="900278"/>
                </a:lnTo>
                <a:lnTo>
                  <a:pt x="166890" y="903795"/>
                </a:lnTo>
                <a:lnTo>
                  <a:pt x="181904" y="903570"/>
                </a:lnTo>
                <a:lnTo>
                  <a:pt x="197501" y="903237"/>
                </a:lnTo>
                <a:lnTo>
                  <a:pt x="213621" y="902808"/>
                </a:lnTo>
                <a:lnTo>
                  <a:pt x="230203" y="902296"/>
                </a:lnTo>
                <a:lnTo>
                  <a:pt x="247185" y="901715"/>
                </a:lnTo>
                <a:lnTo>
                  <a:pt x="264507" y="901076"/>
                </a:lnTo>
                <a:lnTo>
                  <a:pt x="282107" y="900395"/>
                </a:lnTo>
                <a:lnTo>
                  <a:pt x="299924" y="899683"/>
                </a:lnTo>
                <a:lnTo>
                  <a:pt x="317896" y="898953"/>
                </a:lnTo>
                <a:lnTo>
                  <a:pt x="335964" y="898220"/>
                </a:lnTo>
                <a:lnTo>
                  <a:pt x="354064" y="897495"/>
                </a:lnTo>
                <a:lnTo>
                  <a:pt x="372137" y="896792"/>
                </a:lnTo>
                <a:lnTo>
                  <a:pt x="390121" y="896123"/>
                </a:lnTo>
                <a:lnTo>
                  <a:pt x="407955" y="895503"/>
                </a:lnTo>
                <a:lnTo>
                  <a:pt x="425578" y="894944"/>
                </a:lnTo>
                <a:lnTo>
                  <a:pt x="442928" y="894459"/>
                </a:lnTo>
                <a:lnTo>
                  <a:pt x="459945" y="894061"/>
                </a:lnTo>
                <a:lnTo>
                  <a:pt x="476566" y="893763"/>
                </a:lnTo>
                <a:lnTo>
                  <a:pt x="492732" y="893579"/>
                </a:lnTo>
                <a:lnTo>
                  <a:pt x="508380" y="893521"/>
                </a:lnTo>
                <a:lnTo>
                  <a:pt x="509866" y="884745"/>
                </a:lnTo>
                <a:lnTo>
                  <a:pt x="510222" y="874826"/>
                </a:lnTo>
                <a:lnTo>
                  <a:pt x="521233" y="875550"/>
                </a:lnTo>
                <a:lnTo>
                  <a:pt x="523457" y="879258"/>
                </a:lnTo>
                <a:lnTo>
                  <a:pt x="520698" y="885276"/>
                </a:lnTo>
                <a:lnTo>
                  <a:pt x="523798" y="888390"/>
                </a:lnTo>
                <a:lnTo>
                  <a:pt x="533290" y="880020"/>
                </a:lnTo>
                <a:lnTo>
                  <a:pt x="544076" y="872930"/>
                </a:lnTo>
                <a:lnTo>
                  <a:pt x="552030" y="865276"/>
                </a:lnTo>
                <a:lnTo>
                  <a:pt x="562151" y="857566"/>
                </a:lnTo>
                <a:lnTo>
                  <a:pt x="573003" y="850587"/>
                </a:lnTo>
                <a:lnTo>
                  <a:pt x="584139" y="843892"/>
                </a:lnTo>
                <a:lnTo>
                  <a:pt x="595113" y="837033"/>
                </a:lnTo>
                <a:lnTo>
                  <a:pt x="605478" y="829564"/>
                </a:lnTo>
                <a:lnTo>
                  <a:pt x="614785" y="821037"/>
                </a:lnTo>
                <a:lnTo>
                  <a:pt x="622588" y="811006"/>
                </a:lnTo>
                <a:lnTo>
                  <a:pt x="623925" y="808786"/>
                </a:lnTo>
                <a:lnTo>
                  <a:pt x="625974" y="795237"/>
                </a:lnTo>
                <a:lnTo>
                  <a:pt x="631922" y="785582"/>
                </a:lnTo>
                <a:lnTo>
                  <a:pt x="642223" y="780277"/>
                </a:lnTo>
                <a:lnTo>
                  <a:pt x="657330" y="779778"/>
                </a:lnTo>
                <a:lnTo>
                  <a:pt x="662444" y="780554"/>
                </a:lnTo>
                <a:lnTo>
                  <a:pt x="664438" y="779970"/>
                </a:lnTo>
                <a:lnTo>
                  <a:pt x="667511" y="780465"/>
                </a:lnTo>
                <a:lnTo>
                  <a:pt x="667575" y="777976"/>
                </a:lnTo>
                <a:lnTo>
                  <a:pt x="663460" y="773491"/>
                </a:lnTo>
                <a:lnTo>
                  <a:pt x="657265" y="771070"/>
                </a:lnTo>
                <a:lnTo>
                  <a:pt x="657301" y="767702"/>
                </a:lnTo>
                <a:lnTo>
                  <a:pt x="655802" y="758482"/>
                </a:lnTo>
                <a:lnTo>
                  <a:pt x="660298" y="755281"/>
                </a:lnTo>
                <a:lnTo>
                  <a:pt x="662444" y="749731"/>
                </a:lnTo>
                <a:lnTo>
                  <a:pt x="647039" y="749731"/>
                </a:lnTo>
                <a:lnTo>
                  <a:pt x="649802" y="735680"/>
                </a:lnTo>
                <a:lnTo>
                  <a:pt x="655137" y="724200"/>
                </a:lnTo>
                <a:lnTo>
                  <a:pt x="661704" y="713949"/>
                </a:lnTo>
                <a:lnTo>
                  <a:pt x="668163" y="703589"/>
                </a:lnTo>
                <a:lnTo>
                  <a:pt x="672718" y="693242"/>
                </a:lnTo>
                <a:lnTo>
                  <a:pt x="688111" y="693242"/>
                </a:lnTo>
                <a:lnTo>
                  <a:pt x="685787" y="688797"/>
                </a:lnTo>
                <a:lnTo>
                  <a:pt x="679119" y="686600"/>
                </a:lnTo>
                <a:lnTo>
                  <a:pt x="675284" y="690676"/>
                </a:lnTo>
                <a:lnTo>
                  <a:pt x="676770" y="682345"/>
                </a:lnTo>
                <a:lnTo>
                  <a:pt x="673531" y="678738"/>
                </a:lnTo>
                <a:lnTo>
                  <a:pt x="672718" y="672706"/>
                </a:lnTo>
                <a:lnTo>
                  <a:pt x="684542" y="671639"/>
                </a:lnTo>
                <a:lnTo>
                  <a:pt x="688111" y="670915"/>
                </a:lnTo>
                <a:lnTo>
                  <a:pt x="688111" y="662444"/>
                </a:lnTo>
                <a:lnTo>
                  <a:pt x="688263" y="664006"/>
                </a:lnTo>
                <a:lnTo>
                  <a:pt x="688505" y="665480"/>
                </a:lnTo>
                <a:lnTo>
                  <a:pt x="690689" y="664997"/>
                </a:lnTo>
                <a:lnTo>
                  <a:pt x="694823" y="656015"/>
                </a:lnTo>
                <a:lnTo>
                  <a:pt x="700473" y="645193"/>
                </a:lnTo>
                <a:lnTo>
                  <a:pt x="707317" y="632962"/>
                </a:lnTo>
                <a:lnTo>
                  <a:pt x="715033" y="619752"/>
                </a:lnTo>
                <a:lnTo>
                  <a:pt x="723300" y="605992"/>
                </a:lnTo>
                <a:lnTo>
                  <a:pt x="731796" y="592113"/>
                </a:lnTo>
                <a:lnTo>
                  <a:pt x="740200" y="578544"/>
                </a:lnTo>
                <a:lnTo>
                  <a:pt x="748188" y="565716"/>
                </a:lnTo>
                <a:lnTo>
                  <a:pt x="755441" y="554059"/>
                </a:lnTo>
                <a:lnTo>
                  <a:pt x="761636" y="544001"/>
                </a:lnTo>
                <a:lnTo>
                  <a:pt x="766452" y="535974"/>
                </a:lnTo>
                <a:lnTo>
                  <a:pt x="769566" y="530407"/>
                </a:lnTo>
                <a:lnTo>
                  <a:pt x="770280" y="528929"/>
                </a:lnTo>
                <a:lnTo>
                  <a:pt x="770267" y="526338"/>
                </a:lnTo>
                <a:lnTo>
                  <a:pt x="772363" y="525856"/>
                </a:lnTo>
                <a:lnTo>
                  <a:pt x="772845" y="523786"/>
                </a:lnTo>
                <a:lnTo>
                  <a:pt x="779661" y="514545"/>
                </a:lnTo>
                <a:lnTo>
                  <a:pt x="781352" y="499083"/>
                </a:lnTo>
                <a:lnTo>
                  <a:pt x="780554" y="487845"/>
                </a:lnTo>
                <a:lnTo>
                  <a:pt x="779792" y="490118"/>
                </a:lnTo>
                <a:lnTo>
                  <a:pt x="773607" y="499071"/>
                </a:lnTo>
                <a:lnTo>
                  <a:pt x="772845" y="492963"/>
                </a:lnTo>
                <a:lnTo>
                  <a:pt x="781651" y="483986"/>
                </a:lnTo>
                <a:lnTo>
                  <a:pt x="789728" y="474280"/>
                </a:lnTo>
                <a:lnTo>
                  <a:pt x="795799" y="462577"/>
                </a:lnTo>
                <a:lnTo>
                  <a:pt x="795947" y="462153"/>
                </a:lnTo>
                <a:lnTo>
                  <a:pt x="797458" y="456819"/>
                </a:lnTo>
                <a:lnTo>
                  <a:pt x="801357" y="453859"/>
                </a:lnTo>
                <a:lnTo>
                  <a:pt x="803655" y="449326"/>
                </a:lnTo>
                <a:lnTo>
                  <a:pt x="809234" y="444029"/>
                </a:lnTo>
                <a:lnTo>
                  <a:pt x="814738" y="444657"/>
                </a:lnTo>
                <a:lnTo>
                  <a:pt x="819278" y="444456"/>
                </a:lnTo>
                <a:lnTo>
                  <a:pt x="821639" y="439051"/>
                </a:lnTo>
                <a:lnTo>
                  <a:pt x="819238" y="440626"/>
                </a:lnTo>
                <a:lnTo>
                  <a:pt x="812164" y="445020"/>
                </a:lnTo>
                <a:lnTo>
                  <a:pt x="813930" y="436486"/>
                </a:lnTo>
                <a:lnTo>
                  <a:pt x="821639" y="436486"/>
                </a:lnTo>
                <a:lnTo>
                  <a:pt x="821807" y="424270"/>
                </a:lnTo>
                <a:lnTo>
                  <a:pt x="821802" y="411870"/>
                </a:lnTo>
                <a:lnTo>
                  <a:pt x="821649" y="399313"/>
                </a:lnTo>
                <a:lnTo>
                  <a:pt x="821368" y="386621"/>
                </a:lnTo>
                <a:lnTo>
                  <a:pt x="820984" y="373822"/>
                </a:lnTo>
                <a:lnTo>
                  <a:pt x="820517" y="360940"/>
                </a:lnTo>
                <a:lnTo>
                  <a:pt x="819993" y="347999"/>
                </a:lnTo>
                <a:lnTo>
                  <a:pt x="819432" y="335025"/>
                </a:lnTo>
                <a:lnTo>
                  <a:pt x="818858" y="322044"/>
                </a:lnTo>
                <a:lnTo>
                  <a:pt x="818293" y="309079"/>
                </a:lnTo>
                <a:lnTo>
                  <a:pt x="817760" y="296156"/>
                </a:lnTo>
                <a:lnTo>
                  <a:pt x="817282" y="283301"/>
                </a:lnTo>
                <a:lnTo>
                  <a:pt x="816881" y="270537"/>
                </a:lnTo>
                <a:lnTo>
                  <a:pt x="816580" y="257891"/>
                </a:lnTo>
                <a:lnTo>
                  <a:pt x="816402" y="245388"/>
                </a:lnTo>
                <a:lnTo>
                  <a:pt x="816370" y="233051"/>
                </a:lnTo>
                <a:lnTo>
                  <a:pt x="816482" y="222161"/>
                </a:lnTo>
                <a:lnTo>
                  <a:pt x="821562" y="222161"/>
                </a:lnTo>
                <a:lnTo>
                  <a:pt x="827582" y="220306"/>
                </a:lnTo>
                <a:lnTo>
                  <a:pt x="829335" y="220802"/>
                </a:lnTo>
                <a:lnTo>
                  <a:pt x="829068" y="220306"/>
                </a:lnTo>
                <a:lnTo>
                  <a:pt x="829829" y="204135"/>
                </a:lnTo>
                <a:lnTo>
                  <a:pt x="829258" y="194536"/>
                </a:lnTo>
                <a:lnTo>
                  <a:pt x="827798" y="185889"/>
                </a:lnTo>
                <a:lnTo>
                  <a:pt x="820597" y="184518"/>
                </a:lnTo>
                <a:lnTo>
                  <a:pt x="818553" y="186232"/>
                </a:lnTo>
                <a:lnTo>
                  <a:pt x="811364" y="184861"/>
                </a:lnTo>
                <a:lnTo>
                  <a:pt x="812182" y="168727"/>
                </a:lnTo>
                <a:lnTo>
                  <a:pt x="810857" y="154734"/>
                </a:lnTo>
                <a:lnTo>
                  <a:pt x="807601" y="142672"/>
                </a:lnTo>
                <a:lnTo>
                  <a:pt x="802624" y="132331"/>
                </a:lnTo>
                <a:lnTo>
                  <a:pt x="796137" y="123500"/>
                </a:lnTo>
                <a:lnTo>
                  <a:pt x="790816" y="118110"/>
                </a:lnTo>
                <a:lnTo>
                  <a:pt x="786019" y="105358"/>
                </a:lnTo>
                <a:lnTo>
                  <a:pt x="783818" y="95060"/>
                </a:lnTo>
                <a:lnTo>
                  <a:pt x="781896" y="85587"/>
                </a:lnTo>
                <a:lnTo>
                  <a:pt x="777936" y="75309"/>
                </a:lnTo>
                <a:lnTo>
                  <a:pt x="773963" y="68592"/>
                </a:lnTo>
                <a:lnTo>
                  <a:pt x="774276" y="63870"/>
                </a:lnTo>
                <a:lnTo>
                  <a:pt x="773975" y="55827"/>
                </a:lnTo>
                <a:lnTo>
                  <a:pt x="771792" y="45167"/>
                </a:lnTo>
                <a:lnTo>
                  <a:pt x="766460" y="32595"/>
                </a:lnTo>
                <a:lnTo>
                  <a:pt x="756714" y="18818"/>
                </a:lnTo>
                <a:lnTo>
                  <a:pt x="742035" y="5118"/>
                </a:lnTo>
                <a:lnTo>
                  <a:pt x="741972" y="2628"/>
                </a:lnTo>
                <a:lnTo>
                  <a:pt x="738885" y="3124"/>
                </a:lnTo>
                <a:lnTo>
                  <a:pt x="736917" y="2552"/>
                </a:lnTo>
                <a:lnTo>
                  <a:pt x="736917" y="5118"/>
                </a:lnTo>
                <a:lnTo>
                  <a:pt x="732396" y="7467"/>
                </a:lnTo>
                <a:lnTo>
                  <a:pt x="724103" y="6007"/>
                </a:lnTo>
                <a:lnTo>
                  <a:pt x="721499" y="10261"/>
                </a:lnTo>
                <a:lnTo>
                  <a:pt x="722512" y="24385"/>
                </a:lnTo>
                <a:lnTo>
                  <a:pt x="720951" y="34162"/>
                </a:lnTo>
                <a:lnTo>
                  <a:pt x="718063" y="41738"/>
                </a:lnTo>
                <a:lnTo>
                  <a:pt x="715094" y="49256"/>
                </a:lnTo>
                <a:lnTo>
                  <a:pt x="713289" y="58859"/>
                </a:lnTo>
                <a:lnTo>
                  <a:pt x="713790" y="71882"/>
                </a:lnTo>
                <a:lnTo>
                  <a:pt x="718578" y="74333"/>
                </a:lnTo>
                <a:lnTo>
                  <a:pt x="722375" y="64198"/>
                </a:lnTo>
                <a:lnTo>
                  <a:pt x="724065" y="71882"/>
                </a:lnTo>
                <a:lnTo>
                  <a:pt x="723079" y="81589"/>
                </a:lnTo>
                <a:lnTo>
                  <a:pt x="722548" y="92513"/>
                </a:lnTo>
                <a:lnTo>
                  <a:pt x="722329" y="104438"/>
                </a:lnTo>
                <a:lnTo>
                  <a:pt x="722280" y="117153"/>
                </a:lnTo>
                <a:lnTo>
                  <a:pt x="722258" y="130443"/>
                </a:lnTo>
                <a:lnTo>
                  <a:pt x="722122" y="144096"/>
                </a:lnTo>
                <a:lnTo>
                  <a:pt x="721727" y="157898"/>
                </a:lnTo>
                <a:lnTo>
                  <a:pt x="720934" y="171636"/>
                </a:lnTo>
                <a:lnTo>
                  <a:pt x="719598" y="185097"/>
                </a:lnTo>
                <a:lnTo>
                  <a:pt x="718934" y="189992"/>
                </a:lnTo>
                <a:lnTo>
                  <a:pt x="712558" y="189598"/>
                </a:lnTo>
                <a:lnTo>
                  <a:pt x="708278" y="191325"/>
                </a:lnTo>
                <a:lnTo>
                  <a:pt x="706094" y="195135"/>
                </a:lnTo>
                <a:lnTo>
                  <a:pt x="697115" y="194703"/>
                </a:lnTo>
                <a:lnTo>
                  <a:pt x="689660" y="195808"/>
                </a:lnTo>
                <a:lnTo>
                  <a:pt x="685545" y="200266"/>
                </a:lnTo>
                <a:lnTo>
                  <a:pt x="689559" y="209689"/>
                </a:lnTo>
                <a:lnTo>
                  <a:pt x="687704" y="210108"/>
                </a:lnTo>
                <a:lnTo>
                  <a:pt x="693254" y="215671"/>
                </a:lnTo>
                <a:lnTo>
                  <a:pt x="665010" y="215671"/>
                </a:lnTo>
                <a:lnTo>
                  <a:pt x="663003" y="215112"/>
                </a:lnTo>
                <a:lnTo>
                  <a:pt x="662038" y="213525"/>
                </a:lnTo>
                <a:lnTo>
                  <a:pt x="662444" y="210527"/>
                </a:lnTo>
                <a:lnTo>
                  <a:pt x="668430" y="199704"/>
                </a:lnTo>
                <a:lnTo>
                  <a:pt x="673073" y="187525"/>
                </a:lnTo>
                <a:lnTo>
                  <a:pt x="675284" y="182295"/>
                </a:lnTo>
                <a:lnTo>
                  <a:pt x="677214" y="173521"/>
                </a:lnTo>
                <a:lnTo>
                  <a:pt x="676513" y="155801"/>
                </a:lnTo>
                <a:lnTo>
                  <a:pt x="675379" y="142415"/>
                </a:lnTo>
                <a:lnTo>
                  <a:pt x="675284" y="141211"/>
                </a:lnTo>
                <a:lnTo>
                  <a:pt x="665690" y="137823"/>
                </a:lnTo>
                <a:lnTo>
                  <a:pt x="659237" y="126376"/>
                </a:lnTo>
                <a:lnTo>
                  <a:pt x="657301" y="115544"/>
                </a:lnTo>
                <a:lnTo>
                  <a:pt x="670801" y="115692"/>
                </a:lnTo>
                <a:lnTo>
                  <a:pt x="682109" y="113657"/>
                </a:lnTo>
                <a:lnTo>
                  <a:pt x="682980" y="112966"/>
                </a:lnTo>
                <a:lnTo>
                  <a:pt x="682875" y="99339"/>
                </a:lnTo>
                <a:lnTo>
                  <a:pt x="683611" y="86559"/>
                </a:lnTo>
                <a:lnTo>
                  <a:pt x="685545" y="79590"/>
                </a:lnTo>
                <a:lnTo>
                  <a:pt x="688124" y="79590"/>
                </a:lnTo>
                <a:lnTo>
                  <a:pt x="688606" y="77495"/>
                </a:lnTo>
                <a:lnTo>
                  <a:pt x="690689" y="77025"/>
                </a:lnTo>
                <a:lnTo>
                  <a:pt x="692605" y="64414"/>
                </a:lnTo>
                <a:lnTo>
                  <a:pt x="695533" y="51672"/>
                </a:lnTo>
                <a:lnTo>
                  <a:pt x="698795" y="38967"/>
                </a:lnTo>
                <a:lnTo>
                  <a:pt x="701714" y="26468"/>
                </a:lnTo>
                <a:lnTo>
                  <a:pt x="703611" y="14343"/>
                </a:lnTo>
                <a:lnTo>
                  <a:pt x="703808" y="2760"/>
                </a:lnTo>
                <a:lnTo>
                  <a:pt x="703516" y="0"/>
                </a:lnTo>
                <a:lnTo>
                  <a:pt x="697077" y="4686"/>
                </a:lnTo>
                <a:lnTo>
                  <a:pt x="686612" y="5321"/>
                </a:lnTo>
                <a:lnTo>
                  <a:pt x="682980" y="12827"/>
                </a:lnTo>
                <a:lnTo>
                  <a:pt x="671976" y="19154"/>
                </a:lnTo>
                <a:lnTo>
                  <a:pt x="660666" y="25175"/>
                </a:lnTo>
                <a:lnTo>
                  <a:pt x="649197" y="31034"/>
                </a:lnTo>
                <a:lnTo>
                  <a:pt x="637715" y="36878"/>
                </a:lnTo>
                <a:lnTo>
                  <a:pt x="626365" y="42854"/>
                </a:lnTo>
                <a:lnTo>
                  <a:pt x="615294" y="49109"/>
                </a:lnTo>
                <a:lnTo>
                  <a:pt x="604646" y="55788"/>
                </a:lnTo>
                <a:lnTo>
                  <a:pt x="594569" y="63039"/>
                </a:lnTo>
                <a:lnTo>
                  <a:pt x="593115" y="64185"/>
                </a:lnTo>
                <a:lnTo>
                  <a:pt x="592886" y="63919"/>
                </a:lnTo>
                <a:lnTo>
                  <a:pt x="593420" y="61734"/>
                </a:lnTo>
                <a:lnTo>
                  <a:pt x="593115" y="61607"/>
                </a:lnTo>
                <a:lnTo>
                  <a:pt x="586120" y="61767"/>
                </a:lnTo>
                <a:lnTo>
                  <a:pt x="576182" y="65509"/>
                </a:lnTo>
                <a:lnTo>
                  <a:pt x="564206" y="71458"/>
                </a:lnTo>
                <a:lnTo>
                  <a:pt x="551099" y="78239"/>
                </a:lnTo>
                <a:lnTo>
                  <a:pt x="537767" y="84477"/>
                </a:lnTo>
                <a:lnTo>
                  <a:pt x="525116" y="88796"/>
                </a:lnTo>
                <a:lnTo>
                  <a:pt x="518655" y="89865"/>
                </a:lnTo>
                <a:lnTo>
                  <a:pt x="529656" y="83710"/>
                </a:lnTo>
                <a:lnTo>
                  <a:pt x="540936" y="77837"/>
                </a:lnTo>
                <a:lnTo>
                  <a:pt x="552431" y="72178"/>
                </a:lnTo>
                <a:lnTo>
                  <a:pt x="564075" y="66668"/>
                </a:lnTo>
                <a:lnTo>
                  <a:pt x="575803" y="61243"/>
                </a:lnTo>
                <a:lnTo>
                  <a:pt x="587548" y="55835"/>
                </a:lnTo>
                <a:lnTo>
                  <a:pt x="599246" y="50381"/>
                </a:lnTo>
                <a:lnTo>
                  <a:pt x="610832" y="44814"/>
                </a:lnTo>
                <a:lnTo>
                  <a:pt x="622240" y="39069"/>
                </a:lnTo>
                <a:lnTo>
                  <a:pt x="633405" y="33080"/>
                </a:lnTo>
                <a:lnTo>
                  <a:pt x="644260" y="26782"/>
                </a:lnTo>
                <a:lnTo>
                  <a:pt x="654742" y="20109"/>
                </a:lnTo>
                <a:lnTo>
                  <a:pt x="664784" y="12996"/>
                </a:lnTo>
                <a:lnTo>
                  <a:pt x="665010" y="12827"/>
                </a:lnTo>
                <a:lnTo>
                  <a:pt x="654259" y="14616"/>
                </a:lnTo>
                <a:lnTo>
                  <a:pt x="643232" y="16931"/>
                </a:lnTo>
                <a:lnTo>
                  <a:pt x="631934" y="19676"/>
                </a:lnTo>
                <a:lnTo>
                  <a:pt x="620371" y="22759"/>
                </a:lnTo>
                <a:lnTo>
                  <a:pt x="608547" y="26085"/>
                </a:lnTo>
                <a:lnTo>
                  <a:pt x="596469" y="29560"/>
                </a:lnTo>
                <a:lnTo>
                  <a:pt x="584141" y="33091"/>
                </a:lnTo>
                <a:lnTo>
                  <a:pt x="571569" y="36582"/>
                </a:lnTo>
                <a:lnTo>
                  <a:pt x="558759" y="39942"/>
                </a:lnTo>
                <a:lnTo>
                  <a:pt x="545715" y="43075"/>
                </a:lnTo>
                <a:lnTo>
                  <a:pt x="532443" y="45887"/>
                </a:lnTo>
                <a:lnTo>
                  <a:pt x="518949" y="48286"/>
                </a:lnTo>
                <a:lnTo>
                  <a:pt x="505237" y="50176"/>
                </a:lnTo>
                <a:lnTo>
                  <a:pt x="492975" y="51346"/>
                </a:lnTo>
                <a:lnTo>
                  <a:pt x="492505" y="55143"/>
                </a:lnTo>
                <a:lnTo>
                  <a:pt x="486778" y="53695"/>
                </a:lnTo>
                <a:lnTo>
                  <a:pt x="482714" y="53898"/>
                </a:lnTo>
                <a:lnTo>
                  <a:pt x="482714" y="56476"/>
                </a:lnTo>
                <a:lnTo>
                  <a:pt x="468808" y="60766"/>
                </a:lnTo>
                <a:lnTo>
                  <a:pt x="455032" y="64847"/>
                </a:lnTo>
                <a:lnTo>
                  <a:pt x="441385" y="68740"/>
                </a:lnTo>
                <a:lnTo>
                  <a:pt x="427867" y="72465"/>
                </a:lnTo>
                <a:lnTo>
                  <a:pt x="414477" y="76042"/>
                </a:lnTo>
                <a:lnTo>
                  <a:pt x="401214" y="79493"/>
                </a:lnTo>
                <a:lnTo>
                  <a:pt x="388077" y="82836"/>
                </a:lnTo>
                <a:lnTo>
                  <a:pt x="375067" y="86092"/>
                </a:lnTo>
                <a:lnTo>
                  <a:pt x="362182" y="89283"/>
                </a:lnTo>
                <a:lnTo>
                  <a:pt x="349421" y="92427"/>
                </a:lnTo>
                <a:lnTo>
                  <a:pt x="336784" y="95545"/>
                </a:lnTo>
                <a:lnTo>
                  <a:pt x="324270" y="98659"/>
                </a:lnTo>
                <a:lnTo>
                  <a:pt x="311879" y="101787"/>
                </a:lnTo>
                <a:lnTo>
                  <a:pt x="299609" y="104950"/>
                </a:lnTo>
                <a:lnTo>
                  <a:pt x="287461" y="108169"/>
                </a:lnTo>
                <a:lnTo>
                  <a:pt x="275433" y="111463"/>
                </a:lnTo>
                <a:lnTo>
                  <a:pt x="263524" y="114854"/>
                </a:lnTo>
                <a:lnTo>
                  <a:pt x="251735" y="118361"/>
                </a:lnTo>
                <a:lnTo>
                  <a:pt x="240064" y="122005"/>
                </a:lnTo>
                <a:lnTo>
                  <a:pt x="228511" y="125806"/>
                </a:lnTo>
                <a:lnTo>
                  <a:pt x="214990" y="128322"/>
                </a:lnTo>
                <a:lnTo>
                  <a:pt x="204726" y="134098"/>
                </a:lnTo>
                <a:lnTo>
                  <a:pt x="193139" y="138557"/>
                </a:lnTo>
                <a:lnTo>
                  <a:pt x="192570" y="138645"/>
                </a:lnTo>
                <a:lnTo>
                  <a:pt x="182006" y="145121"/>
                </a:lnTo>
                <a:lnTo>
                  <a:pt x="170921" y="151078"/>
                </a:lnTo>
                <a:lnTo>
                  <a:pt x="159318" y="156515"/>
                </a:lnTo>
                <a:lnTo>
                  <a:pt x="147201" y="161430"/>
                </a:lnTo>
                <a:lnTo>
                  <a:pt x="146354" y="161747"/>
                </a:lnTo>
                <a:lnTo>
                  <a:pt x="135743" y="168430"/>
                </a:lnTo>
                <a:lnTo>
                  <a:pt x="124745" y="174724"/>
                </a:lnTo>
                <a:lnTo>
                  <a:pt x="113446" y="180721"/>
                </a:lnTo>
                <a:lnTo>
                  <a:pt x="105270" y="184861"/>
                </a:lnTo>
                <a:lnTo>
                  <a:pt x="123116" y="180974"/>
                </a:lnTo>
                <a:lnTo>
                  <a:pt x="141156" y="176976"/>
                </a:lnTo>
                <a:lnTo>
                  <a:pt x="159375" y="172876"/>
                </a:lnTo>
                <a:lnTo>
                  <a:pt x="177755" y="168685"/>
                </a:lnTo>
                <a:lnTo>
                  <a:pt x="196279" y="164412"/>
                </a:lnTo>
                <a:lnTo>
                  <a:pt x="214931" y="160069"/>
                </a:lnTo>
                <a:lnTo>
                  <a:pt x="233695" y="155665"/>
                </a:lnTo>
                <a:lnTo>
                  <a:pt x="252552" y="151211"/>
                </a:lnTo>
                <a:lnTo>
                  <a:pt x="271488" y="146716"/>
                </a:lnTo>
                <a:lnTo>
                  <a:pt x="290485" y="142192"/>
                </a:lnTo>
                <a:lnTo>
                  <a:pt x="309526" y="137648"/>
                </a:lnTo>
                <a:lnTo>
                  <a:pt x="328596" y="133095"/>
                </a:lnTo>
                <a:lnTo>
                  <a:pt x="347676" y="128542"/>
                </a:lnTo>
                <a:lnTo>
                  <a:pt x="366751" y="124001"/>
                </a:lnTo>
                <a:lnTo>
                  <a:pt x="385803" y="119481"/>
                </a:lnTo>
                <a:lnTo>
                  <a:pt x="404817" y="114993"/>
                </a:lnTo>
                <a:lnTo>
                  <a:pt x="423775" y="110546"/>
                </a:lnTo>
                <a:lnTo>
                  <a:pt x="442660" y="106152"/>
                </a:lnTo>
                <a:lnTo>
                  <a:pt x="461457" y="101820"/>
                </a:lnTo>
                <a:lnTo>
                  <a:pt x="480148" y="97561"/>
                </a:lnTo>
                <a:lnTo>
                  <a:pt x="480161" y="90741"/>
                </a:lnTo>
                <a:lnTo>
                  <a:pt x="479170" y="82892"/>
                </a:lnTo>
                <a:lnTo>
                  <a:pt x="482714" y="79590"/>
                </a:lnTo>
                <a:lnTo>
                  <a:pt x="489965" y="81699"/>
                </a:lnTo>
                <a:lnTo>
                  <a:pt x="489356" y="75958"/>
                </a:lnTo>
                <a:lnTo>
                  <a:pt x="495541" y="77025"/>
                </a:lnTo>
                <a:lnTo>
                  <a:pt x="496112" y="79032"/>
                </a:lnTo>
                <a:lnTo>
                  <a:pt x="497700" y="80010"/>
                </a:lnTo>
                <a:lnTo>
                  <a:pt x="500684" y="79590"/>
                </a:lnTo>
                <a:lnTo>
                  <a:pt x="509971" y="93167"/>
                </a:lnTo>
                <a:lnTo>
                  <a:pt x="520434" y="99757"/>
                </a:lnTo>
                <a:lnTo>
                  <a:pt x="533183" y="95378"/>
                </a:lnTo>
                <a:lnTo>
                  <a:pt x="544902" y="90396"/>
                </a:lnTo>
                <a:lnTo>
                  <a:pt x="556471" y="85264"/>
                </a:lnTo>
                <a:lnTo>
                  <a:pt x="567972" y="80061"/>
                </a:lnTo>
                <a:lnTo>
                  <a:pt x="579485" y="74869"/>
                </a:lnTo>
                <a:lnTo>
                  <a:pt x="591093" y="69770"/>
                </a:lnTo>
                <a:lnTo>
                  <a:pt x="598258" y="66738"/>
                </a:lnTo>
                <a:lnTo>
                  <a:pt x="600824" y="66738"/>
                </a:lnTo>
                <a:lnTo>
                  <a:pt x="600557" y="80204"/>
                </a:lnTo>
                <a:lnTo>
                  <a:pt x="600798" y="93156"/>
                </a:lnTo>
                <a:lnTo>
                  <a:pt x="601447" y="105700"/>
                </a:lnTo>
                <a:lnTo>
                  <a:pt x="602399" y="117941"/>
                </a:lnTo>
                <a:lnTo>
                  <a:pt x="603389" y="128371"/>
                </a:lnTo>
                <a:lnTo>
                  <a:pt x="616216" y="128371"/>
                </a:lnTo>
                <a:lnTo>
                  <a:pt x="616319" y="142042"/>
                </a:lnTo>
                <a:lnTo>
                  <a:pt x="615053" y="154348"/>
                </a:lnTo>
                <a:lnTo>
                  <a:pt x="613651" y="161747"/>
                </a:lnTo>
                <a:lnTo>
                  <a:pt x="600618" y="161096"/>
                </a:lnTo>
                <a:lnTo>
                  <a:pt x="587891" y="160139"/>
                </a:lnTo>
                <a:lnTo>
                  <a:pt x="575366" y="158979"/>
                </a:lnTo>
                <a:lnTo>
                  <a:pt x="562939" y="157722"/>
                </a:lnTo>
                <a:lnTo>
                  <a:pt x="550506" y="156470"/>
                </a:lnTo>
                <a:lnTo>
                  <a:pt x="537963" y="155329"/>
                </a:lnTo>
                <a:lnTo>
                  <a:pt x="525205" y="154403"/>
                </a:lnTo>
                <a:lnTo>
                  <a:pt x="518655" y="154051"/>
                </a:lnTo>
                <a:lnTo>
                  <a:pt x="511237" y="150429"/>
                </a:lnTo>
                <a:lnTo>
                  <a:pt x="496599" y="149896"/>
                </a:lnTo>
                <a:lnTo>
                  <a:pt x="481996" y="149631"/>
                </a:lnTo>
                <a:lnTo>
                  <a:pt x="477570" y="148907"/>
                </a:lnTo>
                <a:lnTo>
                  <a:pt x="456140" y="152640"/>
                </a:lnTo>
                <a:lnTo>
                  <a:pt x="434924" y="156587"/>
                </a:lnTo>
                <a:lnTo>
                  <a:pt x="413903" y="160728"/>
                </a:lnTo>
                <a:lnTo>
                  <a:pt x="393055" y="165043"/>
                </a:lnTo>
                <a:lnTo>
                  <a:pt x="372360" y="169511"/>
                </a:lnTo>
                <a:lnTo>
                  <a:pt x="351800" y="174113"/>
                </a:lnTo>
                <a:lnTo>
                  <a:pt x="331353" y="178829"/>
                </a:lnTo>
                <a:lnTo>
                  <a:pt x="311000" y="183638"/>
                </a:lnTo>
                <a:lnTo>
                  <a:pt x="290720" y="188521"/>
                </a:lnTo>
                <a:lnTo>
                  <a:pt x="270494" y="193457"/>
                </a:lnTo>
                <a:lnTo>
                  <a:pt x="250301" y="198427"/>
                </a:lnTo>
                <a:lnTo>
                  <a:pt x="230121" y="203410"/>
                </a:lnTo>
                <a:lnTo>
                  <a:pt x="209934" y="208386"/>
                </a:lnTo>
                <a:lnTo>
                  <a:pt x="189721" y="213336"/>
                </a:lnTo>
                <a:lnTo>
                  <a:pt x="169460" y="218239"/>
                </a:lnTo>
                <a:lnTo>
                  <a:pt x="149133" y="223075"/>
                </a:lnTo>
                <a:lnTo>
                  <a:pt x="128718" y="227824"/>
                </a:lnTo>
                <a:lnTo>
                  <a:pt x="108196" y="232467"/>
                </a:lnTo>
                <a:lnTo>
                  <a:pt x="87547" y="236982"/>
                </a:lnTo>
                <a:lnTo>
                  <a:pt x="66751" y="241350"/>
                </a:lnTo>
                <a:lnTo>
                  <a:pt x="63868" y="246164"/>
                </a:lnTo>
                <a:lnTo>
                  <a:pt x="56807" y="246799"/>
                </a:lnTo>
                <a:lnTo>
                  <a:pt x="53924" y="251625"/>
                </a:lnTo>
                <a:lnTo>
                  <a:pt x="59524" y="251155"/>
                </a:lnTo>
                <a:lnTo>
                  <a:pt x="62090" y="253720"/>
                </a:lnTo>
                <a:lnTo>
                  <a:pt x="61620" y="259321"/>
                </a:lnTo>
                <a:lnTo>
                  <a:pt x="81898" y="254820"/>
                </a:lnTo>
                <a:lnTo>
                  <a:pt x="102145" y="250290"/>
                </a:lnTo>
                <a:lnTo>
                  <a:pt x="122365" y="245732"/>
                </a:lnTo>
                <a:lnTo>
                  <a:pt x="142560" y="241150"/>
                </a:lnTo>
                <a:lnTo>
                  <a:pt x="162734" y="236547"/>
                </a:lnTo>
                <a:lnTo>
                  <a:pt x="182889" y="231925"/>
                </a:lnTo>
                <a:lnTo>
                  <a:pt x="203028" y="227288"/>
                </a:lnTo>
                <a:lnTo>
                  <a:pt x="223154" y="222638"/>
                </a:lnTo>
                <a:lnTo>
                  <a:pt x="243271" y="217977"/>
                </a:lnTo>
                <a:lnTo>
                  <a:pt x="263380" y="213310"/>
                </a:lnTo>
                <a:lnTo>
                  <a:pt x="283485" y="208639"/>
                </a:lnTo>
                <a:lnTo>
                  <a:pt x="303589" y="203967"/>
                </a:lnTo>
                <a:lnTo>
                  <a:pt x="323695" y="199296"/>
                </a:lnTo>
                <a:lnTo>
                  <a:pt x="343806" y="194630"/>
                </a:lnTo>
                <a:lnTo>
                  <a:pt x="363924" y="189971"/>
                </a:lnTo>
                <a:lnTo>
                  <a:pt x="384052" y="185323"/>
                </a:lnTo>
                <a:lnTo>
                  <a:pt x="404194" y="180688"/>
                </a:lnTo>
                <a:lnTo>
                  <a:pt x="424353" y="176068"/>
                </a:lnTo>
                <a:lnTo>
                  <a:pt x="444531" y="171468"/>
                </a:lnTo>
                <a:lnTo>
                  <a:pt x="464731" y="166890"/>
                </a:lnTo>
                <a:lnTo>
                  <a:pt x="473327" y="168440"/>
                </a:lnTo>
                <a:lnTo>
                  <a:pt x="484941" y="170220"/>
                </a:lnTo>
                <a:lnTo>
                  <a:pt x="498733" y="172147"/>
                </a:lnTo>
                <a:lnTo>
                  <a:pt x="513864" y="174136"/>
                </a:lnTo>
                <a:lnTo>
                  <a:pt x="529497" y="176100"/>
                </a:lnTo>
                <a:lnTo>
                  <a:pt x="544791" y="177956"/>
                </a:lnTo>
                <a:lnTo>
                  <a:pt x="558908" y="179618"/>
                </a:lnTo>
                <a:lnTo>
                  <a:pt x="571010" y="181002"/>
                </a:lnTo>
                <a:lnTo>
                  <a:pt x="580257" y="182022"/>
                </a:lnTo>
                <a:lnTo>
                  <a:pt x="582841" y="182295"/>
                </a:lnTo>
                <a:lnTo>
                  <a:pt x="584758" y="188087"/>
                </a:lnTo>
                <a:lnTo>
                  <a:pt x="597242" y="183299"/>
                </a:lnTo>
                <a:lnTo>
                  <a:pt x="603389" y="184861"/>
                </a:lnTo>
                <a:lnTo>
                  <a:pt x="604571" y="196007"/>
                </a:lnTo>
                <a:lnTo>
                  <a:pt x="605499" y="207992"/>
                </a:lnTo>
                <a:lnTo>
                  <a:pt x="606208" y="220689"/>
                </a:lnTo>
                <a:lnTo>
                  <a:pt x="606735" y="233970"/>
                </a:lnTo>
                <a:lnTo>
                  <a:pt x="607113" y="247707"/>
                </a:lnTo>
                <a:lnTo>
                  <a:pt x="607378" y="261772"/>
                </a:lnTo>
                <a:lnTo>
                  <a:pt x="607565" y="276036"/>
                </a:lnTo>
                <a:lnTo>
                  <a:pt x="607710" y="290374"/>
                </a:lnTo>
                <a:lnTo>
                  <a:pt x="607846" y="304655"/>
                </a:lnTo>
                <a:lnTo>
                  <a:pt x="608011" y="318754"/>
                </a:lnTo>
                <a:lnTo>
                  <a:pt x="608238" y="332541"/>
                </a:lnTo>
                <a:lnTo>
                  <a:pt x="608562" y="345888"/>
                </a:lnTo>
                <a:lnTo>
                  <a:pt x="609020" y="358669"/>
                </a:lnTo>
                <a:lnTo>
                  <a:pt x="609645" y="370756"/>
                </a:lnTo>
                <a:lnTo>
                  <a:pt x="610474" y="382019"/>
                </a:lnTo>
                <a:lnTo>
                  <a:pt x="611540" y="392332"/>
                </a:lnTo>
                <a:lnTo>
                  <a:pt x="612880" y="401567"/>
                </a:lnTo>
                <a:lnTo>
                  <a:pt x="613651" y="405676"/>
                </a:lnTo>
                <a:lnTo>
                  <a:pt x="601205" y="404297"/>
                </a:lnTo>
                <a:lnTo>
                  <a:pt x="588754" y="403264"/>
                </a:lnTo>
                <a:lnTo>
                  <a:pt x="576287" y="402491"/>
                </a:lnTo>
                <a:lnTo>
                  <a:pt x="563795" y="401894"/>
                </a:lnTo>
                <a:lnTo>
                  <a:pt x="551269" y="401384"/>
                </a:lnTo>
                <a:lnTo>
                  <a:pt x="538700" y="400878"/>
                </a:lnTo>
                <a:lnTo>
                  <a:pt x="526078" y="400288"/>
                </a:lnTo>
                <a:lnTo>
                  <a:pt x="513395" y="399530"/>
                </a:lnTo>
                <a:lnTo>
                  <a:pt x="500640" y="398516"/>
                </a:lnTo>
                <a:lnTo>
                  <a:pt x="487804" y="397162"/>
                </a:lnTo>
                <a:lnTo>
                  <a:pt x="475005" y="395401"/>
                </a:lnTo>
                <a:lnTo>
                  <a:pt x="463165" y="398384"/>
                </a:lnTo>
                <a:lnTo>
                  <a:pt x="451106" y="401148"/>
                </a:lnTo>
                <a:lnTo>
                  <a:pt x="438855" y="403720"/>
                </a:lnTo>
                <a:lnTo>
                  <a:pt x="426440" y="406128"/>
                </a:lnTo>
                <a:lnTo>
                  <a:pt x="413891" y="408402"/>
                </a:lnTo>
                <a:lnTo>
                  <a:pt x="401235" y="410570"/>
                </a:lnTo>
                <a:lnTo>
                  <a:pt x="388502" y="412660"/>
                </a:lnTo>
                <a:lnTo>
                  <a:pt x="375718" y="414700"/>
                </a:lnTo>
                <a:lnTo>
                  <a:pt x="362914" y="416719"/>
                </a:lnTo>
                <a:lnTo>
                  <a:pt x="350116" y="418745"/>
                </a:lnTo>
                <a:lnTo>
                  <a:pt x="337354" y="420806"/>
                </a:lnTo>
                <a:lnTo>
                  <a:pt x="324656" y="422932"/>
                </a:lnTo>
                <a:lnTo>
                  <a:pt x="312050" y="425149"/>
                </a:lnTo>
                <a:lnTo>
                  <a:pt x="299565" y="427487"/>
                </a:lnTo>
                <a:lnTo>
                  <a:pt x="287230" y="429975"/>
                </a:lnTo>
                <a:lnTo>
                  <a:pt x="275072" y="432639"/>
                </a:lnTo>
                <a:lnTo>
                  <a:pt x="269595" y="433920"/>
                </a:lnTo>
                <a:lnTo>
                  <a:pt x="256411" y="435135"/>
                </a:lnTo>
                <a:lnTo>
                  <a:pt x="243641" y="436765"/>
                </a:lnTo>
                <a:lnTo>
                  <a:pt x="231168" y="438694"/>
                </a:lnTo>
                <a:lnTo>
                  <a:pt x="218877" y="440807"/>
                </a:lnTo>
                <a:lnTo>
                  <a:pt x="206652" y="442988"/>
                </a:lnTo>
                <a:lnTo>
                  <a:pt x="194378" y="445122"/>
                </a:lnTo>
                <a:lnTo>
                  <a:pt x="181939" y="447092"/>
                </a:lnTo>
                <a:lnTo>
                  <a:pt x="169220" y="448783"/>
                </a:lnTo>
                <a:lnTo>
                  <a:pt x="164312" y="449326"/>
                </a:lnTo>
                <a:lnTo>
                  <a:pt x="152473" y="452361"/>
                </a:lnTo>
                <a:lnTo>
                  <a:pt x="139562" y="454329"/>
                </a:lnTo>
                <a:lnTo>
                  <a:pt x="126579" y="456232"/>
                </a:lnTo>
                <a:lnTo>
                  <a:pt x="114523" y="459071"/>
                </a:lnTo>
                <a:lnTo>
                  <a:pt x="112966" y="459600"/>
                </a:lnTo>
                <a:lnTo>
                  <a:pt x="101321" y="461707"/>
                </a:lnTo>
                <a:lnTo>
                  <a:pt x="87232" y="462823"/>
                </a:lnTo>
                <a:lnTo>
                  <a:pt x="75062" y="464898"/>
                </a:lnTo>
                <a:lnTo>
                  <a:pt x="69174" y="469884"/>
                </a:lnTo>
                <a:lnTo>
                  <a:pt x="69329" y="472414"/>
                </a:lnTo>
                <a:lnTo>
                  <a:pt x="69329" y="477570"/>
                </a:lnTo>
                <a:lnTo>
                  <a:pt x="70402" y="481515"/>
                </a:lnTo>
                <a:lnTo>
                  <a:pt x="65741" y="483417"/>
                </a:lnTo>
                <a:lnTo>
                  <a:pt x="66751" y="487845"/>
                </a:lnTo>
                <a:lnTo>
                  <a:pt x="74460" y="487845"/>
                </a:lnTo>
                <a:lnTo>
                  <a:pt x="78907" y="499765"/>
                </a:lnTo>
                <a:lnTo>
                  <a:pt x="83657" y="511384"/>
                </a:lnTo>
                <a:lnTo>
                  <a:pt x="88595" y="522813"/>
                </a:lnTo>
                <a:lnTo>
                  <a:pt x="93608" y="534168"/>
                </a:lnTo>
                <a:lnTo>
                  <a:pt x="98582" y="545562"/>
                </a:lnTo>
                <a:lnTo>
                  <a:pt x="103403" y="557109"/>
                </a:lnTo>
                <a:lnTo>
                  <a:pt x="107959" y="568923"/>
                </a:lnTo>
                <a:lnTo>
                  <a:pt x="112134" y="581118"/>
                </a:lnTo>
                <a:lnTo>
                  <a:pt x="115815" y="593807"/>
                </a:lnTo>
                <a:lnTo>
                  <a:pt x="118109" y="603377"/>
                </a:lnTo>
                <a:lnTo>
                  <a:pt x="113117" y="611641"/>
                </a:lnTo>
                <a:lnTo>
                  <a:pt x="105287" y="616319"/>
                </a:lnTo>
                <a:lnTo>
                  <a:pt x="95330" y="618302"/>
                </a:lnTo>
                <a:lnTo>
                  <a:pt x="83957" y="618479"/>
                </a:lnTo>
                <a:lnTo>
                  <a:pt x="71878" y="617739"/>
                </a:lnTo>
                <a:lnTo>
                  <a:pt x="59805" y="616973"/>
                </a:lnTo>
                <a:lnTo>
                  <a:pt x="48448" y="617070"/>
                </a:lnTo>
                <a:lnTo>
                  <a:pt x="38518" y="618920"/>
                </a:lnTo>
                <a:lnTo>
                  <a:pt x="33375" y="621347"/>
                </a:lnTo>
                <a:lnTo>
                  <a:pt x="33375" y="641896"/>
                </a:lnTo>
                <a:lnTo>
                  <a:pt x="47491" y="641862"/>
                </a:lnTo>
                <a:lnTo>
                  <a:pt x="60714" y="642713"/>
                </a:lnTo>
                <a:lnTo>
                  <a:pt x="72344" y="645147"/>
                </a:lnTo>
                <a:lnTo>
                  <a:pt x="77012" y="647014"/>
                </a:lnTo>
                <a:lnTo>
                  <a:pt x="66398" y="653980"/>
                </a:lnTo>
                <a:lnTo>
                  <a:pt x="55924" y="661083"/>
                </a:lnTo>
                <a:lnTo>
                  <a:pt x="45464" y="668199"/>
                </a:lnTo>
                <a:lnTo>
                  <a:pt x="34891" y="675200"/>
                </a:lnTo>
                <a:lnTo>
                  <a:pt x="24080" y="681964"/>
                </a:lnTo>
                <a:lnTo>
                  <a:pt x="17970" y="685546"/>
                </a:lnTo>
                <a:lnTo>
                  <a:pt x="12802" y="675121"/>
                </a:lnTo>
                <a:lnTo>
                  <a:pt x="9015" y="663314"/>
                </a:lnTo>
                <a:lnTo>
                  <a:pt x="6184" y="650551"/>
                </a:lnTo>
                <a:lnTo>
                  <a:pt x="3887" y="637254"/>
                </a:lnTo>
                <a:lnTo>
                  <a:pt x="2565" y="629043"/>
                </a:lnTo>
                <a:lnTo>
                  <a:pt x="4" y="640693"/>
                </a:lnTo>
                <a:lnTo>
                  <a:pt x="1662" y="652813"/>
                </a:lnTo>
                <a:lnTo>
                  <a:pt x="5220" y="664520"/>
                </a:lnTo>
                <a:lnTo>
                  <a:pt x="8357" y="674930"/>
                </a:lnTo>
                <a:lnTo>
                  <a:pt x="8756" y="683159"/>
                </a:lnTo>
                <a:lnTo>
                  <a:pt x="7696" y="685546"/>
                </a:lnTo>
                <a:lnTo>
                  <a:pt x="5208" y="677617"/>
                </a:lnTo>
                <a:lnTo>
                  <a:pt x="1933" y="669716"/>
                </a:lnTo>
                <a:lnTo>
                  <a:pt x="0" y="672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691990" y="5232167"/>
            <a:ext cx="10274" cy="228511"/>
          </a:xfrm>
          <a:custGeom>
            <a:avLst/>
            <a:gdLst/>
            <a:ahLst/>
            <a:cxnLst/>
            <a:rect l="l" t="t" r="r" b="b"/>
            <a:pathLst>
              <a:path w="10274" h="228511">
                <a:moveTo>
                  <a:pt x="0" y="0"/>
                </a:moveTo>
                <a:lnTo>
                  <a:pt x="10274" y="228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702270" y="5470948"/>
            <a:ext cx="56489" cy="238785"/>
          </a:xfrm>
          <a:custGeom>
            <a:avLst/>
            <a:gdLst/>
            <a:ahLst/>
            <a:cxnLst/>
            <a:rect l="l" t="t" r="r" b="b"/>
            <a:pathLst>
              <a:path w="56489" h="238785">
                <a:moveTo>
                  <a:pt x="0" y="0"/>
                </a:moveTo>
                <a:lnTo>
                  <a:pt x="56489" y="2387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766455" y="5470948"/>
            <a:ext cx="74460" cy="215671"/>
          </a:xfrm>
          <a:custGeom>
            <a:avLst/>
            <a:gdLst/>
            <a:ahLst/>
            <a:cxnLst/>
            <a:rect l="l" t="t" r="r" b="b"/>
            <a:pathLst>
              <a:path w="74460" h="215671">
                <a:moveTo>
                  <a:pt x="74460" y="0"/>
                </a:moveTo>
                <a:lnTo>
                  <a:pt x="0" y="2156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831734" y="5260357"/>
            <a:ext cx="212013" cy="27089"/>
          </a:xfrm>
          <a:custGeom>
            <a:avLst/>
            <a:gdLst/>
            <a:ahLst/>
            <a:cxnLst/>
            <a:rect l="l" t="t" r="r" b="b"/>
            <a:pathLst>
              <a:path w="212013" h="27089">
                <a:moveTo>
                  <a:pt x="0" y="0"/>
                </a:moveTo>
                <a:lnTo>
                  <a:pt x="212013" y="27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959139" y="5264547"/>
            <a:ext cx="24638" cy="14122"/>
          </a:xfrm>
          <a:custGeom>
            <a:avLst/>
            <a:gdLst/>
            <a:ahLst/>
            <a:cxnLst/>
            <a:rect l="l" t="t" r="r" b="b"/>
            <a:pathLst>
              <a:path w="24637" h="14122">
                <a:moveTo>
                  <a:pt x="0" y="14122"/>
                </a:moveTo>
                <a:lnTo>
                  <a:pt x="246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927383" y="5255269"/>
            <a:ext cx="18808" cy="14871"/>
          </a:xfrm>
          <a:custGeom>
            <a:avLst/>
            <a:gdLst/>
            <a:ahLst/>
            <a:cxnLst/>
            <a:rect l="l" t="t" r="r" b="b"/>
            <a:pathLst>
              <a:path w="18808" h="14871">
                <a:moveTo>
                  <a:pt x="0" y="14871"/>
                </a:moveTo>
                <a:lnTo>
                  <a:pt x="18808" y="0"/>
                </a:lnTo>
              </a:path>
            </a:pathLst>
          </a:custGeom>
          <a:solidFill>
            <a:srgbClr val="AE8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927383" y="5255269"/>
            <a:ext cx="18808" cy="14871"/>
          </a:xfrm>
          <a:custGeom>
            <a:avLst/>
            <a:gdLst/>
            <a:ahLst/>
            <a:cxnLst/>
            <a:rect l="l" t="t" r="r" b="b"/>
            <a:pathLst>
              <a:path w="18808" h="14871">
                <a:moveTo>
                  <a:pt x="0" y="14871"/>
                </a:moveTo>
                <a:lnTo>
                  <a:pt x="188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840912" y="5227022"/>
            <a:ext cx="197713" cy="23113"/>
          </a:xfrm>
          <a:custGeom>
            <a:avLst/>
            <a:gdLst/>
            <a:ahLst/>
            <a:cxnLst/>
            <a:rect l="l" t="t" r="r" b="b"/>
            <a:pathLst>
              <a:path w="197713" h="23113">
                <a:moveTo>
                  <a:pt x="0" y="0"/>
                </a:moveTo>
                <a:lnTo>
                  <a:pt x="197713" y="231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945737" y="5025763"/>
            <a:ext cx="0" cy="127114"/>
          </a:xfrm>
          <a:custGeom>
            <a:avLst/>
            <a:gdLst/>
            <a:ahLst/>
            <a:cxnLst/>
            <a:rect l="l" t="t" r="r" b="b"/>
            <a:pathLst>
              <a:path h="127114">
                <a:moveTo>
                  <a:pt x="0" y="0"/>
                </a:moveTo>
                <a:lnTo>
                  <a:pt x="0" y="127114"/>
                </a:lnTo>
              </a:path>
            </a:pathLst>
          </a:custGeom>
          <a:ln w="27343">
            <a:solidFill>
              <a:srgbClr val="DABB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932702" y="5025763"/>
            <a:ext cx="26073" cy="127114"/>
          </a:xfrm>
          <a:custGeom>
            <a:avLst/>
            <a:gdLst/>
            <a:ahLst/>
            <a:cxnLst/>
            <a:rect l="l" t="t" r="r" b="b"/>
            <a:pathLst>
              <a:path w="26073" h="127114">
                <a:moveTo>
                  <a:pt x="0" y="0"/>
                </a:moveTo>
                <a:lnTo>
                  <a:pt x="0" y="127114"/>
                </a:lnTo>
                <a:lnTo>
                  <a:pt x="26073" y="127114"/>
                </a:lnTo>
                <a:lnTo>
                  <a:pt x="260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946188" y="5134880"/>
            <a:ext cx="37960" cy="129666"/>
          </a:xfrm>
          <a:custGeom>
            <a:avLst/>
            <a:gdLst/>
            <a:ahLst/>
            <a:cxnLst/>
            <a:rect l="l" t="t" r="r" b="b"/>
            <a:pathLst>
              <a:path w="37960" h="129666">
                <a:moveTo>
                  <a:pt x="0" y="18453"/>
                </a:moveTo>
                <a:lnTo>
                  <a:pt x="0" y="120383"/>
                </a:lnTo>
                <a:lnTo>
                  <a:pt x="37579" y="129667"/>
                </a:lnTo>
                <a:lnTo>
                  <a:pt x="37579" y="27736"/>
                </a:lnTo>
                <a:lnTo>
                  <a:pt x="37960" y="26289"/>
                </a:lnTo>
                <a:lnTo>
                  <a:pt x="37579" y="23088"/>
                </a:lnTo>
                <a:lnTo>
                  <a:pt x="36403" y="17046"/>
                </a:lnTo>
                <a:lnTo>
                  <a:pt x="28209" y="5333"/>
                </a:lnTo>
                <a:lnTo>
                  <a:pt x="16090" y="0"/>
                </a:lnTo>
                <a:lnTo>
                  <a:pt x="7340" y="0"/>
                </a:lnTo>
                <a:lnTo>
                  <a:pt x="0" y="9385"/>
                </a:lnTo>
                <a:lnTo>
                  <a:pt x="0" y="18453"/>
                </a:lnTo>
                <a:close/>
              </a:path>
            </a:pathLst>
          </a:custGeom>
          <a:solidFill>
            <a:srgbClr val="DAB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946188" y="5134880"/>
            <a:ext cx="37960" cy="129666"/>
          </a:xfrm>
          <a:custGeom>
            <a:avLst/>
            <a:gdLst/>
            <a:ahLst/>
            <a:cxnLst/>
            <a:rect l="l" t="t" r="r" b="b"/>
            <a:pathLst>
              <a:path w="37960" h="129666">
                <a:moveTo>
                  <a:pt x="0" y="18453"/>
                </a:moveTo>
                <a:lnTo>
                  <a:pt x="0" y="9385"/>
                </a:lnTo>
                <a:lnTo>
                  <a:pt x="7340" y="0"/>
                </a:lnTo>
                <a:lnTo>
                  <a:pt x="16090" y="0"/>
                </a:lnTo>
                <a:lnTo>
                  <a:pt x="28209" y="5333"/>
                </a:lnTo>
                <a:lnTo>
                  <a:pt x="36403" y="17046"/>
                </a:lnTo>
                <a:lnTo>
                  <a:pt x="37579" y="23088"/>
                </a:lnTo>
                <a:lnTo>
                  <a:pt x="37579" y="24650"/>
                </a:lnTo>
                <a:lnTo>
                  <a:pt x="37960" y="26289"/>
                </a:lnTo>
                <a:lnTo>
                  <a:pt x="37579" y="27736"/>
                </a:lnTo>
                <a:lnTo>
                  <a:pt x="37579" y="129667"/>
                </a:lnTo>
                <a:lnTo>
                  <a:pt x="0" y="120383"/>
                </a:lnTo>
                <a:lnTo>
                  <a:pt x="0" y="184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414835" y="5945959"/>
            <a:ext cx="410679" cy="56070"/>
          </a:xfrm>
          <a:custGeom>
            <a:avLst/>
            <a:gdLst/>
            <a:ahLst/>
            <a:cxnLst/>
            <a:rect l="l" t="t" r="r" b="b"/>
            <a:pathLst>
              <a:path w="410679" h="56070">
                <a:moveTo>
                  <a:pt x="410679" y="0"/>
                </a:moveTo>
                <a:lnTo>
                  <a:pt x="292290" y="56070"/>
                </a:lnTo>
                <a:lnTo>
                  <a:pt x="0" y="560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697142" y="5922845"/>
            <a:ext cx="0" cy="36296"/>
          </a:xfrm>
          <a:custGeom>
            <a:avLst/>
            <a:gdLst/>
            <a:ahLst/>
            <a:cxnLst/>
            <a:rect l="l" t="t" r="r" b="b"/>
            <a:pathLst>
              <a:path h="36296">
                <a:moveTo>
                  <a:pt x="0" y="0"/>
                </a:moveTo>
                <a:lnTo>
                  <a:pt x="0" y="362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702273" y="5969988"/>
            <a:ext cx="72504" cy="186524"/>
          </a:xfrm>
          <a:custGeom>
            <a:avLst/>
            <a:gdLst/>
            <a:ahLst/>
            <a:cxnLst/>
            <a:rect l="l" t="t" r="r" b="b"/>
            <a:pathLst>
              <a:path w="72504" h="186524">
                <a:moveTo>
                  <a:pt x="0" y="186524"/>
                </a:moveTo>
                <a:lnTo>
                  <a:pt x="725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702273" y="5991223"/>
            <a:ext cx="27698" cy="70281"/>
          </a:xfrm>
          <a:custGeom>
            <a:avLst/>
            <a:gdLst/>
            <a:ahLst/>
            <a:cxnLst/>
            <a:rect l="l" t="t" r="r" b="b"/>
            <a:pathLst>
              <a:path w="27698" h="70281">
                <a:moveTo>
                  <a:pt x="0" y="70281"/>
                </a:moveTo>
                <a:lnTo>
                  <a:pt x="276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433225" y="6002030"/>
            <a:ext cx="9715" cy="41490"/>
          </a:xfrm>
          <a:custGeom>
            <a:avLst/>
            <a:gdLst/>
            <a:ahLst/>
            <a:cxnLst/>
            <a:rect l="l" t="t" r="r" b="b"/>
            <a:pathLst>
              <a:path w="9715" h="41490">
                <a:moveTo>
                  <a:pt x="0" y="0"/>
                </a:moveTo>
                <a:lnTo>
                  <a:pt x="9715" y="414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412129" y="6064349"/>
            <a:ext cx="77330" cy="143510"/>
          </a:xfrm>
          <a:custGeom>
            <a:avLst/>
            <a:gdLst/>
            <a:ahLst/>
            <a:cxnLst/>
            <a:rect l="l" t="t" r="r" b="b"/>
            <a:pathLst>
              <a:path w="77330" h="143510">
                <a:moveTo>
                  <a:pt x="0" y="143509"/>
                </a:moveTo>
                <a:lnTo>
                  <a:pt x="773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738733" y="6152686"/>
            <a:ext cx="47523" cy="62877"/>
          </a:xfrm>
          <a:custGeom>
            <a:avLst/>
            <a:gdLst/>
            <a:ahLst/>
            <a:cxnLst/>
            <a:rect l="l" t="t" r="r" b="b"/>
            <a:pathLst>
              <a:path w="47523" h="62877">
                <a:moveTo>
                  <a:pt x="0" y="31432"/>
                </a:moveTo>
                <a:lnTo>
                  <a:pt x="35" y="33158"/>
                </a:lnTo>
                <a:lnTo>
                  <a:pt x="3672" y="48227"/>
                </a:lnTo>
                <a:lnTo>
                  <a:pt x="12130" y="58854"/>
                </a:lnTo>
                <a:lnTo>
                  <a:pt x="23761" y="62877"/>
                </a:lnTo>
                <a:lnTo>
                  <a:pt x="25064" y="62831"/>
                </a:lnTo>
                <a:lnTo>
                  <a:pt x="36448" y="58025"/>
                </a:lnTo>
                <a:lnTo>
                  <a:pt x="44481" y="46838"/>
                </a:lnTo>
                <a:lnTo>
                  <a:pt x="47523" y="31432"/>
                </a:lnTo>
                <a:lnTo>
                  <a:pt x="47488" y="29720"/>
                </a:lnTo>
                <a:lnTo>
                  <a:pt x="43857" y="14653"/>
                </a:lnTo>
                <a:lnTo>
                  <a:pt x="35401" y="4024"/>
                </a:lnTo>
                <a:lnTo>
                  <a:pt x="23761" y="0"/>
                </a:lnTo>
                <a:lnTo>
                  <a:pt x="22469" y="45"/>
                </a:lnTo>
                <a:lnTo>
                  <a:pt x="11085" y="4847"/>
                </a:lnTo>
                <a:lnTo>
                  <a:pt x="3046" y="16031"/>
                </a:lnTo>
                <a:lnTo>
                  <a:pt x="0" y="31432"/>
                </a:lnTo>
                <a:close/>
              </a:path>
            </a:pathLst>
          </a:custGeom>
          <a:solidFill>
            <a:srgbClr val="A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738733" y="6152686"/>
            <a:ext cx="47523" cy="62877"/>
          </a:xfrm>
          <a:custGeom>
            <a:avLst/>
            <a:gdLst/>
            <a:ahLst/>
            <a:cxnLst/>
            <a:rect l="l" t="t" r="r" b="b"/>
            <a:pathLst>
              <a:path w="47523" h="62877">
                <a:moveTo>
                  <a:pt x="0" y="31432"/>
                </a:moveTo>
                <a:lnTo>
                  <a:pt x="3046" y="16031"/>
                </a:lnTo>
                <a:lnTo>
                  <a:pt x="11085" y="4847"/>
                </a:lnTo>
                <a:lnTo>
                  <a:pt x="22469" y="45"/>
                </a:lnTo>
                <a:lnTo>
                  <a:pt x="23761" y="0"/>
                </a:lnTo>
                <a:lnTo>
                  <a:pt x="35401" y="4024"/>
                </a:lnTo>
                <a:lnTo>
                  <a:pt x="43857" y="14653"/>
                </a:lnTo>
                <a:lnTo>
                  <a:pt x="47488" y="29720"/>
                </a:lnTo>
                <a:lnTo>
                  <a:pt x="47523" y="31432"/>
                </a:lnTo>
                <a:lnTo>
                  <a:pt x="44481" y="46838"/>
                </a:lnTo>
                <a:lnTo>
                  <a:pt x="36448" y="58025"/>
                </a:lnTo>
                <a:lnTo>
                  <a:pt x="25064" y="62831"/>
                </a:lnTo>
                <a:lnTo>
                  <a:pt x="23761" y="62877"/>
                </a:lnTo>
                <a:lnTo>
                  <a:pt x="12130" y="58854"/>
                </a:lnTo>
                <a:lnTo>
                  <a:pt x="3672" y="48227"/>
                </a:lnTo>
                <a:lnTo>
                  <a:pt x="35" y="33158"/>
                </a:lnTo>
                <a:lnTo>
                  <a:pt x="0" y="314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840916" y="5470949"/>
            <a:ext cx="200266" cy="30810"/>
          </a:xfrm>
          <a:custGeom>
            <a:avLst/>
            <a:gdLst/>
            <a:ahLst/>
            <a:cxnLst/>
            <a:rect l="l" t="t" r="r" b="b"/>
            <a:pathLst>
              <a:path w="200266" h="30810">
                <a:moveTo>
                  <a:pt x="0" y="0"/>
                </a:moveTo>
                <a:lnTo>
                  <a:pt x="200266" y="30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793026" y="5470950"/>
            <a:ext cx="47891" cy="449465"/>
          </a:xfrm>
          <a:custGeom>
            <a:avLst/>
            <a:gdLst/>
            <a:ahLst/>
            <a:cxnLst/>
            <a:rect l="l" t="t" r="r" b="b"/>
            <a:pathLst>
              <a:path w="47891" h="449465">
                <a:moveTo>
                  <a:pt x="47891" y="0"/>
                </a:moveTo>
                <a:lnTo>
                  <a:pt x="0" y="449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806144" y="5501759"/>
            <a:ext cx="235038" cy="295478"/>
          </a:xfrm>
          <a:custGeom>
            <a:avLst/>
            <a:gdLst/>
            <a:ahLst/>
            <a:cxnLst/>
            <a:rect l="l" t="t" r="r" b="b"/>
            <a:pathLst>
              <a:path w="235038" h="295478">
                <a:moveTo>
                  <a:pt x="0" y="295478"/>
                </a:moveTo>
                <a:lnTo>
                  <a:pt x="2350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729475" y="5155138"/>
            <a:ext cx="16433" cy="0"/>
          </a:xfrm>
          <a:custGeom>
            <a:avLst/>
            <a:gdLst/>
            <a:ahLst/>
            <a:cxnLst/>
            <a:rect l="l" t="t" r="r" b="b"/>
            <a:pathLst>
              <a:path w="16433">
                <a:moveTo>
                  <a:pt x="16433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272452" y="5172970"/>
            <a:ext cx="438200" cy="102831"/>
          </a:xfrm>
          <a:custGeom>
            <a:avLst/>
            <a:gdLst/>
            <a:ahLst/>
            <a:cxnLst/>
            <a:rect l="l" t="t" r="r" b="b"/>
            <a:pathLst>
              <a:path w="438200" h="102831">
                <a:moveTo>
                  <a:pt x="0" y="102831"/>
                </a:moveTo>
                <a:lnTo>
                  <a:pt x="4382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694436" y="5176767"/>
            <a:ext cx="1257" cy="38989"/>
          </a:xfrm>
          <a:custGeom>
            <a:avLst/>
            <a:gdLst/>
            <a:ahLst/>
            <a:cxnLst/>
            <a:rect l="l" t="t" r="r" b="b"/>
            <a:pathLst>
              <a:path w="1257" h="38988">
                <a:moveTo>
                  <a:pt x="0" y="0"/>
                </a:moveTo>
                <a:lnTo>
                  <a:pt x="1257" y="389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694436" y="5176766"/>
            <a:ext cx="149047" cy="16878"/>
          </a:xfrm>
          <a:custGeom>
            <a:avLst/>
            <a:gdLst/>
            <a:ahLst/>
            <a:cxnLst/>
            <a:rect l="l" t="t" r="r" b="b"/>
            <a:pathLst>
              <a:path w="149047" h="16878">
                <a:moveTo>
                  <a:pt x="0" y="0"/>
                </a:moveTo>
                <a:lnTo>
                  <a:pt x="149047" y="168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843483" y="5193645"/>
            <a:ext cx="59055" cy="12839"/>
          </a:xfrm>
          <a:custGeom>
            <a:avLst/>
            <a:gdLst/>
            <a:ahLst/>
            <a:cxnLst/>
            <a:rect l="l" t="t" r="r" b="b"/>
            <a:pathLst>
              <a:path w="59054" h="12839">
                <a:moveTo>
                  <a:pt x="0" y="0"/>
                </a:moveTo>
                <a:lnTo>
                  <a:pt x="59055" y="128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643145" y="4459823"/>
            <a:ext cx="27457" cy="420573"/>
          </a:xfrm>
          <a:custGeom>
            <a:avLst/>
            <a:gdLst/>
            <a:ahLst/>
            <a:cxnLst/>
            <a:rect l="l" t="t" r="r" b="b"/>
            <a:pathLst>
              <a:path w="27457" h="420573">
                <a:moveTo>
                  <a:pt x="27457" y="8153"/>
                </a:moveTo>
                <a:lnTo>
                  <a:pt x="21094" y="0"/>
                </a:lnTo>
                <a:lnTo>
                  <a:pt x="15024" y="1574"/>
                </a:lnTo>
                <a:lnTo>
                  <a:pt x="7610" y="6465"/>
                </a:lnTo>
                <a:lnTo>
                  <a:pt x="2037" y="17923"/>
                </a:lnTo>
                <a:lnTo>
                  <a:pt x="0" y="35750"/>
                </a:lnTo>
                <a:lnTo>
                  <a:pt x="2184" y="53168"/>
                </a:lnTo>
                <a:lnTo>
                  <a:pt x="8061" y="66177"/>
                </a:lnTo>
                <a:lnTo>
                  <a:pt x="16618" y="73085"/>
                </a:lnTo>
                <a:lnTo>
                  <a:pt x="20612" y="73761"/>
                </a:lnTo>
                <a:lnTo>
                  <a:pt x="20612" y="420573"/>
                </a:lnTo>
              </a:path>
            </a:pathLst>
          </a:custGeom>
          <a:ln w="281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601172" y="3877996"/>
            <a:ext cx="149733" cy="149733"/>
          </a:xfrm>
          <a:custGeom>
            <a:avLst/>
            <a:gdLst/>
            <a:ahLst/>
            <a:cxnLst/>
            <a:rect l="l" t="t" r="r" b="b"/>
            <a:pathLst>
              <a:path w="149732" h="149733">
                <a:moveTo>
                  <a:pt x="149732" y="74866"/>
                </a:moveTo>
                <a:lnTo>
                  <a:pt x="149570" y="69895"/>
                </a:lnTo>
                <a:lnTo>
                  <a:pt x="147253" y="55685"/>
                </a:lnTo>
                <a:lnTo>
                  <a:pt x="142398" y="42506"/>
                </a:lnTo>
                <a:lnTo>
                  <a:pt x="135272" y="30626"/>
                </a:lnTo>
                <a:lnTo>
                  <a:pt x="126139" y="20310"/>
                </a:lnTo>
                <a:lnTo>
                  <a:pt x="115266" y="11823"/>
                </a:lnTo>
                <a:lnTo>
                  <a:pt x="102919" y="5432"/>
                </a:lnTo>
                <a:lnTo>
                  <a:pt x="89364" y="1402"/>
                </a:lnTo>
                <a:lnTo>
                  <a:pt x="74866" y="0"/>
                </a:lnTo>
                <a:lnTo>
                  <a:pt x="69895" y="162"/>
                </a:lnTo>
                <a:lnTo>
                  <a:pt x="55685" y="2479"/>
                </a:lnTo>
                <a:lnTo>
                  <a:pt x="42506" y="7334"/>
                </a:lnTo>
                <a:lnTo>
                  <a:pt x="30626" y="14460"/>
                </a:lnTo>
                <a:lnTo>
                  <a:pt x="20310" y="23593"/>
                </a:lnTo>
                <a:lnTo>
                  <a:pt x="11823" y="34466"/>
                </a:lnTo>
                <a:lnTo>
                  <a:pt x="5432" y="46813"/>
                </a:lnTo>
                <a:lnTo>
                  <a:pt x="1402" y="60368"/>
                </a:lnTo>
                <a:lnTo>
                  <a:pt x="0" y="74866"/>
                </a:lnTo>
                <a:lnTo>
                  <a:pt x="162" y="79837"/>
                </a:lnTo>
                <a:lnTo>
                  <a:pt x="2479" y="94047"/>
                </a:lnTo>
                <a:lnTo>
                  <a:pt x="7334" y="107226"/>
                </a:lnTo>
                <a:lnTo>
                  <a:pt x="14460" y="119106"/>
                </a:lnTo>
                <a:lnTo>
                  <a:pt x="23593" y="129422"/>
                </a:lnTo>
                <a:lnTo>
                  <a:pt x="34466" y="137909"/>
                </a:lnTo>
                <a:lnTo>
                  <a:pt x="46813" y="144300"/>
                </a:lnTo>
                <a:lnTo>
                  <a:pt x="60368" y="148330"/>
                </a:lnTo>
                <a:lnTo>
                  <a:pt x="74866" y="149732"/>
                </a:lnTo>
                <a:lnTo>
                  <a:pt x="79837" y="149570"/>
                </a:lnTo>
                <a:lnTo>
                  <a:pt x="94047" y="147253"/>
                </a:lnTo>
                <a:lnTo>
                  <a:pt x="107226" y="142398"/>
                </a:lnTo>
                <a:lnTo>
                  <a:pt x="119106" y="135272"/>
                </a:lnTo>
                <a:lnTo>
                  <a:pt x="129422" y="126139"/>
                </a:lnTo>
                <a:lnTo>
                  <a:pt x="137909" y="115266"/>
                </a:lnTo>
                <a:lnTo>
                  <a:pt x="144300" y="102919"/>
                </a:lnTo>
                <a:lnTo>
                  <a:pt x="148330" y="89364"/>
                </a:lnTo>
                <a:lnTo>
                  <a:pt x="149732" y="748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601172" y="3877996"/>
            <a:ext cx="149733" cy="149733"/>
          </a:xfrm>
          <a:custGeom>
            <a:avLst/>
            <a:gdLst/>
            <a:ahLst/>
            <a:cxnLst/>
            <a:rect l="l" t="t" r="r" b="b"/>
            <a:pathLst>
              <a:path w="149732" h="149733">
                <a:moveTo>
                  <a:pt x="149732" y="74866"/>
                </a:moveTo>
                <a:lnTo>
                  <a:pt x="148330" y="89364"/>
                </a:lnTo>
                <a:lnTo>
                  <a:pt x="144300" y="102919"/>
                </a:lnTo>
                <a:lnTo>
                  <a:pt x="137909" y="115266"/>
                </a:lnTo>
                <a:lnTo>
                  <a:pt x="129422" y="126139"/>
                </a:lnTo>
                <a:lnTo>
                  <a:pt x="119106" y="135272"/>
                </a:lnTo>
                <a:lnTo>
                  <a:pt x="107226" y="142398"/>
                </a:lnTo>
                <a:lnTo>
                  <a:pt x="94047" y="147253"/>
                </a:lnTo>
                <a:lnTo>
                  <a:pt x="79837" y="149570"/>
                </a:lnTo>
                <a:lnTo>
                  <a:pt x="74866" y="149732"/>
                </a:lnTo>
                <a:lnTo>
                  <a:pt x="60368" y="148330"/>
                </a:lnTo>
                <a:lnTo>
                  <a:pt x="46813" y="144300"/>
                </a:lnTo>
                <a:lnTo>
                  <a:pt x="34466" y="137909"/>
                </a:lnTo>
                <a:lnTo>
                  <a:pt x="23593" y="129422"/>
                </a:lnTo>
                <a:lnTo>
                  <a:pt x="14460" y="119106"/>
                </a:lnTo>
                <a:lnTo>
                  <a:pt x="7334" y="107226"/>
                </a:lnTo>
                <a:lnTo>
                  <a:pt x="2479" y="94047"/>
                </a:lnTo>
                <a:lnTo>
                  <a:pt x="162" y="79837"/>
                </a:lnTo>
                <a:lnTo>
                  <a:pt x="0" y="74866"/>
                </a:lnTo>
                <a:lnTo>
                  <a:pt x="1402" y="60368"/>
                </a:lnTo>
                <a:lnTo>
                  <a:pt x="5432" y="46813"/>
                </a:lnTo>
                <a:lnTo>
                  <a:pt x="11823" y="34466"/>
                </a:lnTo>
                <a:lnTo>
                  <a:pt x="20310" y="23593"/>
                </a:lnTo>
                <a:lnTo>
                  <a:pt x="30626" y="14460"/>
                </a:lnTo>
                <a:lnTo>
                  <a:pt x="42506" y="7334"/>
                </a:lnTo>
                <a:lnTo>
                  <a:pt x="55685" y="2479"/>
                </a:lnTo>
                <a:lnTo>
                  <a:pt x="69895" y="162"/>
                </a:lnTo>
                <a:lnTo>
                  <a:pt x="74866" y="0"/>
                </a:lnTo>
                <a:lnTo>
                  <a:pt x="89364" y="1402"/>
                </a:lnTo>
                <a:lnTo>
                  <a:pt x="102919" y="5432"/>
                </a:lnTo>
                <a:lnTo>
                  <a:pt x="115266" y="11823"/>
                </a:lnTo>
                <a:lnTo>
                  <a:pt x="126139" y="20310"/>
                </a:lnTo>
                <a:lnTo>
                  <a:pt x="135272" y="30626"/>
                </a:lnTo>
                <a:lnTo>
                  <a:pt x="142398" y="42506"/>
                </a:lnTo>
                <a:lnTo>
                  <a:pt x="147253" y="55685"/>
                </a:lnTo>
                <a:lnTo>
                  <a:pt x="149570" y="69895"/>
                </a:lnTo>
                <a:lnTo>
                  <a:pt x="149732" y="748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619746" y="3897960"/>
            <a:ext cx="109816" cy="109804"/>
          </a:xfrm>
          <a:custGeom>
            <a:avLst/>
            <a:gdLst/>
            <a:ahLst/>
            <a:cxnLst/>
            <a:rect l="l" t="t" r="r" b="b"/>
            <a:pathLst>
              <a:path w="109816" h="109804">
                <a:moveTo>
                  <a:pt x="109816" y="54902"/>
                </a:moveTo>
                <a:lnTo>
                  <a:pt x="107480" y="39007"/>
                </a:lnTo>
                <a:lnTo>
                  <a:pt x="101775" y="26282"/>
                </a:lnTo>
                <a:lnTo>
                  <a:pt x="93170" y="15524"/>
                </a:lnTo>
                <a:lnTo>
                  <a:pt x="82160" y="7229"/>
                </a:lnTo>
                <a:lnTo>
                  <a:pt x="69239" y="1889"/>
                </a:lnTo>
                <a:lnTo>
                  <a:pt x="54902" y="0"/>
                </a:lnTo>
                <a:lnTo>
                  <a:pt x="53217" y="25"/>
                </a:lnTo>
                <a:lnTo>
                  <a:pt x="39020" y="2332"/>
                </a:lnTo>
                <a:lnTo>
                  <a:pt x="26293" y="8034"/>
                </a:lnTo>
                <a:lnTo>
                  <a:pt x="15532" y="16636"/>
                </a:lnTo>
                <a:lnTo>
                  <a:pt x="7233" y="27644"/>
                </a:lnTo>
                <a:lnTo>
                  <a:pt x="1890" y="40564"/>
                </a:lnTo>
                <a:lnTo>
                  <a:pt x="0" y="54902"/>
                </a:lnTo>
                <a:lnTo>
                  <a:pt x="25" y="56587"/>
                </a:lnTo>
                <a:lnTo>
                  <a:pt x="2333" y="70788"/>
                </a:lnTo>
                <a:lnTo>
                  <a:pt x="8037" y="83516"/>
                </a:lnTo>
                <a:lnTo>
                  <a:pt x="16640" y="94276"/>
                </a:lnTo>
                <a:lnTo>
                  <a:pt x="27649" y="102573"/>
                </a:lnTo>
                <a:lnTo>
                  <a:pt x="40568" y="107914"/>
                </a:lnTo>
                <a:lnTo>
                  <a:pt x="54902" y="109804"/>
                </a:lnTo>
                <a:lnTo>
                  <a:pt x="56597" y="109778"/>
                </a:lnTo>
                <a:lnTo>
                  <a:pt x="70797" y="107469"/>
                </a:lnTo>
                <a:lnTo>
                  <a:pt x="83525" y="101766"/>
                </a:lnTo>
                <a:lnTo>
                  <a:pt x="94285" y="93164"/>
                </a:lnTo>
                <a:lnTo>
                  <a:pt x="102584" y="82157"/>
                </a:lnTo>
                <a:lnTo>
                  <a:pt x="107926" y="69238"/>
                </a:lnTo>
                <a:lnTo>
                  <a:pt x="109816" y="549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619746" y="3897960"/>
            <a:ext cx="109816" cy="109804"/>
          </a:xfrm>
          <a:custGeom>
            <a:avLst/>
            <a:gdLst/>
            <a:ahLst/>
            <a:cxnLst/>
            <a:rect l="l" t="t" r="r" b="b"/>
            <a:pathLst>
              <a:path w="109816" h="109804">
                <a:moveTo>
                  <a:pt x="109816" y="54902"/>
                </a:moveTo>
                <a:lnTo>
                  <a:pt x="107926" y="69238"/>
                </a:lnTo>
                <a:lnTo>
                  <a:pt x="102584" y="82157"/>
                </a:lnTo>
                <a:lnTo>
                  <a:pt x="94285" y="93164"/>
                </a:lnTo>
                <a:lnTo>
                  <a:pt x="83525" y="101766"/>
                </a:lnTo>
                <a:lnTo>
                  <a:pt x="70797" y="107469"/>
                </a:lnTo>
                <a:lnTo>
                  <a:pt x="56597" y="109778"/>
                </a:lnTo>
                <a:lnTo>
                  <a:pt x="54902" y="109804"/>
                </a:lnTo>
                <a:lnTo>
                  <a:pt x="40568" y="107914"/>
                </a:lnTo>
                <a:lnTo>
                  <a:pt x="27649" y="102573"/>
                </a:lnTo>
                <a:lnTo>
                  <a:pt x="16640" y="94276"/>
                </a:lnTo>
                <a:lnTo>
                  <a:pt x="8037" y="83516"/>
                </a:lnTo>
                <a:lnTo>
                  <a:pt x="2333" y="70788"/>
                </a:lnTo>
                <a:lnTo>
                  <a:pt x="25" y="56587"/>
                </a:lnTo>
                <a:lnTo>
                  <a:pt x="0" y="54902"/>
                </a:lnTo>
                <a:lnTo>
                  <a:pt x="1890" y="40564"/>
                </a:lnTo>
                <a:lnTo>
                  <a:pt x="7233" y="27644"/>
                </a:lnTo>
                <a:lnTo>
                  <a:pt x="15532" y="16636"/>
                </a:lnTo>
                <a:lnTo>
                  <a:pt x="26293" y="8034"/>
                </a:lnTo>
                <a:lnTo>
                  <a:pt x="39020" y="2332"/>
                </a:lnTo>
                <a:lnTo>
                  <a:pt x="53217" y="25"/>
                </a:lnTo>
                <a:lnTo>
                  <a:pt x="54902" y="0"/>
                </a:lnTo>
                <a:lnTo>
                  <a:pt x="69239" y="1889"/>
                </a:lnTo>
                <a:lnTo>
                  <a:pt x="82160" y="7229"/>
                </a:lnTo>
                <a:lnTo>
                  <a:pt x="93170" y="15524"/>
                </a:lnTo>
                <a:lnTo>
                  <a:pt x="101775" y="26282"/>
                </a:lnTo>
                <a:lnTo>
                  <a:pt x="107480" y="39007"/>
                </a:lnTo>
                <a:lnTo>
                  <a:pt x="109791" y="53206"/>
                </a:lnTo>
                <a:lnTo>
                  <a:pt x="109816" y="549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982649" y="3873020"/>
            <a:ext cx="129133" cy="100215"/>
          </a:xfrm>
          <a:custGeom>
            <a:avLst/>
            <a:gdLst/>
            <a:ahLst/>
            <a:cxnLst/>
            <a:rect l="l" t="t" r="r" b="b"/>
            <a:pathLst>
              <a:path w="129133" h="100215">
                <a:moveTo>
                  <a:pt x="129133" y="0"/>
                </a:moveTo>
                <a:lnTo>
                  <a:pt x="78219" y="0"/>
                </a:lnTo>
                <a:lnTo>
                  <a:pt x="78219" y="50914"/>
                </a:lnTo>
                <a:lnTo>
                  <a:pt x="12913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982649" y="3873020"/>
            <a:ext cx="129133" cy="100215"/>
          </a:xfrm>
          <a:custGeom>
            <a:avLst/>
            <a:gdLst/>
            <a:ahLst/>
            <a:cxnLst/>
            <a:rect l="l" t="t" r="r" b="b"/>
            <a:pathLst>
              <a:path w="129133" h="100215">
                <a:moveTo>
                  <a:pt x="129133" y="0"/>
                </a:moveTo>
                <a:lnTo>
                  <a:pt x="78219" y="0"/>
                </a:lnTo>
              </a:path>
              <a:path w="129133" h="100215">
                <a:moveTo>
                  <a:pt x="78219" y="50914"/>
                </a:moveTo>
                <a:lnTo>
                  <a:pt x="1291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132566" y="3873020"/>
            <a:ext cx="129133" cy="100203"/>
          </a:xfrm>
          <a:custGeom>
            <a:avLst/>
            <a:gdLst/>
            <a:ahLst/>
            <a:cxnLst/>
            <a:rect l="l" t="t" r="r" b="b"/>
            <a:pathLst>
              <a:path w="129133" h="100202">
                <a:moveTo>
                  <a:pt x="57848" y="0"/>
                </a:moveTo>
                <a:lnTo>
                  <a:pt x="0" y="0"/>
                </a:lnTo>
                <a:lnTo>
                  <a:pt x="100203" y="100203"/>
                </a:lnTo>
                <a:lnTo>
                  <a:pt x="129133" y="71285"/>
                </a:lnTo>
                <a:lnTo>
                  <a:pt x="5784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132566" y="3873020"/>
            <a:ext cx="129133" cy="100203"/>
          </a:xfrm>
          <a:custGeom>
            <a:avLst/>
            <a:gdLst/>
            <a:ahLst/>
            <a:cxnLst/>
            <a:rect l="l" t="t" r="r" b="b"/>
            <a:pathLst>
              <a:path w="129133" h="100202">
                <a:moveTo>
                  <a:pt x="57848" y="0"/>
                </a:moveTo>
                <a:lnTo>
                  <a:pt x="129133" y="71285"/>
                </a:lnTo>
                <a:lnTo>
                  <a:pt x="100203" y="100203"/>
                </a:lnTo>
                <a:lnTo>
                  <a:pt x="0" y="0"/>
                </a:lnTo>
                <a:lnTo>
                  <a:pt x="5784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271187" y="3873020"/>
            <a:ext cx="129133" cy="100215"/>
          </a:xfrm>
          <a:custGeom>
            <a:avLst/>
            <a:gdLst/>
            <a:ahLst/>
            <a:cxnLst/>
            <a:rect l="l" t="t" r="r" b="b"/>
            <a:pathLst>
              <a:path w="129133" h="100215">
                <a:moveTo>
                  <a:pt x="129133" y="0"/>
                </a:moveTo>
                <a:lnTo>
                  <a:pt x="71285" y="0"/>
                </a:lnTo>
                <a:lnTo>
                  <a:pt x="0" y="71285"/>
                </a:lnTo>
                <a:lnTo>
                  <a:pt x="28917" y="100215"/>
                </a:lnTo>
                <a:lnTo>
                  <a:pt x="12913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271187" y="3873020"/>
            <a:ext cx="129133" cy="100215"/>
          </a:xfrm>
          <a:custGeom>
            <a:avLst/>
            <a:gdLst/>
            <a:ahLst/>
            <a:cxnLst/>
            <a:rect l="l" t="t" r="r" b="b"/>
            <a:pathLst>
              <a:path w="129133" h="100215">
                <a:moveTo>
                  <a:pt x="129133" y="0"/>
                </a:moveTo>
                <a:lnTo>
                  <a:pt x="28917" y="100215"/>
                </a:lnTo>
                <a:lnTo>
                  <a:pt x="0" y="71285"/>
                </a:lnTo>
                <a:lnTo>
                  <a:pt x="71285" y="0"/>
                </a:lnTo>
                <a:lnTo>
                  <a:pt x="1291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421104" y="3873020"/>
            <a:ext cx="129133" cy="100203"/>
          </a:xfrm>
          <a:custGeom>
            <a:avLst/>
            <a:gdLst/>
            <a:ahLst/>
            <a:cxnLst/>
            <a:rect l="l" t="t" r="r" b="b"/>
            <a:pathLst>
              <a:path w="129133" h="100202">
                <a:moveTo>
                  <a:pt x="57848" y="0"/>
                </a:moveTo>
                <a:lnTo>
                  <a:pt x="0" y="0"/>
                </a:lnTo>
                <a:lnTo>
                  <a:pt x="100203" y="100203"/>
                </a:lnTo>
                <a:lnTo>
                  <a:pt x="129133" y="71285"/>
                </a:lnTo>
                <a:lnTo>
                  <a:pt x="5784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421104" y="3873020"/>
            <a:ext cx="129133" cy="100203"/>
          </a:xfrm>
          <a:custGeom>
            <a:avLst/>
            <a:gdLst/>
            <a:ahLst/>
            <a:cxnLst/>
            <a:rect l="l" t="t" r="r" b="b"/>
            <a:pathLst>
              <a:path w="129133" h="100202">
                <a:moveTo>
                  <a:pt x="57848" y="0"/>
                </a:moveTo>
                <a:lnTo>
                  <a:pt x="129133" y="71285"/>
                </a:lnTo>
                <a:lnTo>
                  <a:pt x="100203" y="100203"/>
                </a:lnTo>
                <a:lnTo>
                  <a:pt x="0" y="0"/>
                </a:lnTo>
                <a:lnTo>
                  <a:pt x="5784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562093" y="3873020"/>
            <a:ext cx="129133" cy="100215"/>
          </a:xfrm>
          <a:custGeom>
            <a:avLst/>
            <a:gdLst/>
            <a:ahLst/>
            <a:cxnLst/>
            <a:rect l="l" t="t" r="r" b="b"/>
            <a:pathLst>
              <a:path w="129133" h="100215">
                <a:moveTo>
                  <a:pt x="129133" y="0"/>
                </a:moveTo>
                <a:lnTo>
                  <a:pt x="71285" y="0"/>
                </a:lnTo>
                <a:lnTo>
                  <a:pt x="0" y="71285"/>
                </a:lnTo>
                <a:lnTo>
                  <a:pt x="28930" y="100215"/>
                </a:lnTo>
                <a:lnTo>
                  <a:pt x="12913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562093" y="3873020"/>
            <a:ext cx="129133" cy="100215"/>
          </a:xfrm>
          <a:custGeom>
            <a:avLst/>
            <a:gdLst/>
            <a:ahLst/>
            <a:cxnLst/>
            <a:rect l="l" t="t" r="r" b="b"/>
            <a:pathLst>
              <a:path w="129133" h="100215">
                <a:moveTo>
                  <a:pt x="129133" y="0"/>
                </a:moveTo>
                <a:lnTo>
                  <a:pt x="28930" y="100215"/>
                </a:lnTo>
                <a:lnTo>
                  <a:pt x="0" y="71285"/>
                </a:lnTo>
                <a:lnTo>
                  <a:pt x="71285" y="0"/>
                </a:lnTo>
                <a:lnTo>
                  <a:pt x="1291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712010" y="3873020"/>
            <a:ext cx="129133" cy="100203"/>
          </a:xfrm>
          <a:custGeom>
            <a:avLst/>
            <a:gdLst/>
            <a:ahLst/>
            <a:cxnLst/>
            <a:rect l="l" t="t" r="r" b="b"/>
            <a:pathLst>
              <a:path w="129133" h="100202">
                <a:moveTo>
                  <a:pt x="57848" y="0"/>
                </a:moveTo>
                <a:lnTo>
                  <a:pt x="0" y="0"/>
                </a:lnTo>
                <a:lnTo>
                  <a:pt x="100203" y="100203"/>
                </a:lnTo>
                <a:lnTo>
                  <a:pt x="129133" y="71285"/>
                </a:lnTo>
                <a:lnTo>
                  <a:pt x="5784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712010" y="3873020"/>
            <a:ext cx="129133" cy="100203"/>
          </a:xfrm>
          <a:custGeom>
            <a:avLst/>
            <a:gdLst/>
            <a:ahLst/>
            <a:cxnLst/>
            <a:rect l="l" t="t" r="r" b="b"/>
            <a:pathLst>
              <a:path w="129133" h="100202">
                <a:moveTo>
                  <a:pt x="57848" y="0"/>
                </a:moveTo>
                <a:lnTo>
                  <a:pt x="129133" y="71285"/>
                </a:lnTo>
                <a:lnTo>
                  <a:pt x="100203" y="100203"/>
                </a:lnTo>
                <a:lnTo>
                  <a:pt x="0" y="0"/>
                </a:lnTo>
                <a:lnTo>
                  <a:pt x="5784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839803" y="3873004"/>
            <a:ext cx="0" cy="96532"/>
          </a:xfrm>
          <a:custGeom>
            <a:avLst/>
            <a:gdLst/>
            <a:ahLst/>
            <a:cxnLst/>
            <a:rect l="l" t="t" r="r" b="b"/>
            <a:pathLst>
              <a:path h="96532">
                <a:moveTo>
                  <a:pt x="0" y="0"/>
                </a:moveTo>
                <a:lnTo>
                  <a:pt x="0" y="96532"/>
                </a:lnTo>
              </a:path>
            </a:pathLst>
          </a:custGeom>
          <a:ln w="42176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819349" y="3873004"/>
            <a:ext cx="40906" cy="96532"/>
          </a:xfrm>
          <a:custGeom>
            <a:avLst/>
            <a:gdLst/>
            <a:ahLst/>
            <a:cxnLst/>
            <a:rect l="l" t="t" r="r" b="b"/>
            <a:pathLst>
              <a:path w="40906" h="96532">
                <a:moveTo>
                  <a:pt x="40906" y="96532"/>
                </a:moveTo>
                <a:lnTo>
                  <a:pt x="0" y="96532"/>
                </a:lnTo>
                <a:lnTo>
                  <a:pt x="0" y="0"/>
                </a:lnTo>
                <a:lnTo>
                  <a:pt x="40906" y="0"/>
                </a:lnTo>
                <a:lnTo>
                  <a:pt x="40906" y="96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963014" y="3954557"/>
            <a:ext cx="901712" cy="0"/>
          </a:xfrm>
          <a:custGeom>
            <a:avLst/>
            <a:gdLst/>
            <a:ahLst/>
            <a:cxnLst/>
            <a:rect l="l" t="t" r="r" b="b"/>
            <a:pathLst>
              <a:path w="901712">
                <a:moveTo>
                  <a:pt x="901712" y="0"/>
                </a:moveTo>
                <a:lnTo>
                  <a:pt x="97853" y="0"/>
                </a:lnTo>
              </a:path>
              <a:path w="901712">
                <a:moveTo>
                  <a:pt x="97853" y="1"/>
                </a:moveTo>
                <a:lnTo>
                  <a:pt x="901712" y="0"/>
                </a:lnTo>
              </a:path>
            </a:pathLst>
          </a:custGeom>
          <a:ln w="38773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963014" y="3935807"/>
            <a:ext cx="901712" cy="37503"/>
          </a:xfrm>
          <a:custGeom>
            <a:avLst/>
            <a:gdLst/>
            <a:ahLst/>
            <a:cxnLst/>
            <a:rect l="l" t="t" r="r" b="b"/>
            <a:pathLst>
              <a:path w="901712" h="37503">
                <a:moveTo>
                  <a:pt x="901712" y="0"/>
                </a:moveTo>
                <a:lnTo>
                  <a:pt x="97853" y="0"/>
                </a:lnTo>
              </a:path>
              <a:path w="901712" h="37503">
                <a:moveTo>
                  <a:pt x="97853" y="37503"/>
                </a:moveTo>
                <a:lnTo>
                  <a:pt x="901712" y="37503"/>
                </a:lnTo>
                <a:lnTo>
                  <a:pt x="9017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140116" y="6930172"/>
            <a:ext cx="232124" cy="105321"/>
          </a:xfrm>
          <a:custGeom>
            <a:avLst/>
            <a:gdLst/>
            <a:ahLst/>
            <a:cxnLst/>
            <a:rect l="l" t="t" r="r" b="b"/>
            <a:pathLst>
              <a:path w="232124" h="105321">
                <a:moveTo>
                  <a:pt x="10744" y="0"/>
                </a:moveTo>
                <a:lnTo>
                  <a:pt x="10882" y="25257"/>
                </a:lnTo>
                <a:lnTo>
                  <a:pt x="10480" y="38383"/>
                </a:lnTo>
                <a:lnTo>
                  <a:pt x="9110" y="50997"/>
                </a:lnTo>
                <a:lnTo>
                  <a:pt x="7670" y="57861"/>
                </a:lnTo>
                <a:lnTo>
                  <a:pt x="4491" y="70134"/>
                </a:lnTo>
                <a:lnTo>
                  <a:pt x="1851" y="82146"/>
                </a:lnTo>
                <a:lnTo>
                  <a:pt x="234" y="94592"/>
                </a:lnTo>
                <a:lnTo>
                  <a:pt x="0" y="105321"/>
                </a:lnTo>
                <a:lnTo>
                  <a:pt x="97523" y="105321"/>
                </a:lnTo>
                <a:lnTo>
                  <a:pt x="100672" y="105092"/>
                </a:lnTo>
                <a:lnTo>
                  <a:pt x="103860" y="105054"/>
                </a:lnTo>
                <a:lnTo>
                  <a:pt x="107124" y="105321"/>
                </a:lnTo>
                <a:lnTo>
                  <a:pt x="225425" y="105321"/>
                </a:lnTo>
                <a:lnTo>
                  <a:pt x="232124" y="95015"/>
                </a:lnTo>
                <a:lnTo>
                  <a:pt x="231459" y="85266"/>
                </a:lnTo>
                <a:lnTo>
                  <a:pt x="225134" y="77242"/>
                </a:lnTo>
                <a:lnTo>
                  <a:pt x="217843" y="73113"/>
                </a:lnTo>
                <a:lnTo>
                  <a:pt x="209732" y="70583"/>
                </a:lnTo>
                <a:lnTo>
                  <a:pt x="197964" y="67643"/>
                </a:lnTo>
                <a:lnTo>
                  <a:pt x="183793" y="64409"/>
                </a:lnTo>
                <a:lnTo>
                  <a:pt x="168476" y="60995"/>
                </a:lnTo>
                <a:lnTo>
                  <a:pt x="153269" y="57516"/>
                </a:lnTo>
                <a:lnTo>
                  <a:pt x="139427" y="54087"/>
                </a:lnTo>
                <a:lnTo>
                  <a:pt x="128207" y="50821"/>
                </a:lnTo>
                <a:lnTo>
                  <a:pt x="122008" y="48425"/>
                </a:lnTo>
                <a:lnTo>
                  <a:pt x="110862" y="40499"/>
                </a:lnTo>
                <a:lnTo>
                  <a:pt x="103808" y="30827"/>
                </a:lnTo>
                <a:lnTo>
                  <a:pt x="98371" y="20425"/>
                </a:lnTo>
                <a:lnTo>
                  <a:pt x="92074" y="10311"/>
                </a:lnTo>
                <a:lnTo>
                  <a:pt x="86537" y="4533"/>
                </a:lnTo>
                <a:lnTo>
                  <a:pt x="10744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140116" y="6930172"/>
            <a:ext cx="232124" cy="105321"/>
          </a:xfrm>
          <a:custGeom>
            <a:avLst/>
            <a:gdLst/>
            <a:ahLst/>
            <a:cxnLst/>
            <a:rect l="l" t="t" r="r" b="b"/>
            <a:pathLst>
              <a:path w="232124" h="105321">
                <a:moveTo>
                  <a:pt x="97523" y="105321"/>
                </a:moveTo>
                <a:lnTo>
                  <a:pt x="100672" y="105092"/>
                </a:lnTo>
                <a:lnTo>
                  <a:pt x="103860" y="105054"/>
                </a:lnTo>
                <a:lnTo>
                  <a:pt x="107124" y="105321"/>
                </a:lnTo>
                <a:lnTo>
                  <a:pt x="225425" y="105321"/>
                </a:lnTo>
                <a:lnTo>
                  <a:pt x="232124" y="95015"/>
                </a:lnTo>
                <a:lnTo>
                  <a:pt x="231459" y="85266"/>
                </a:lnTo>
                <a:lnTo>
                  <a:pt x="225134" y="77242"/>
                </a:lnTo>
                <a:lnTo>
                  <a:pt x="217843" y="73113"/>
                </a:lnTo>
                <a:lnTo>
                  <a:pt x="209732" y="70583"/>
                </a:lnTo>
                <a:lnTo>
                  <a:pt x="197964" y="67643"/>
                </a:lnTo>
                <a:lnTo>
                  <a:pt x="183793" y="64409"/>
                </a:lnTo>
                <a:lnTo>
                  <a:pt x="168476" y="60995"/>
                </a:lnTo>
                <a:lnTo>
                  <a:pt x="153269" y="57516"/>
                </a:lnTo>
                <a:lnTo>
                  <a:pt x="139427" y="54087"/>
                </a:lnTo>
                <a:lnTo>
                  <a:pt x="128207" y="50821"/>
                </a:lnTo>
                <a:lnTo>
                  <a:pt x="122008" y="48425"/>
                </a:lnTo>
                <a:lnTo>
                  <a:pt x="110862" y="40499"/>
                </a:lnTo>
                <a:lnTo>
                  <a:pt x="103808" y="30827"/>
                </a:lnTo>
                <a:lnTo>
                  <a:pt x="98371" y="20425"/>
                </a:lnTo>
                <a:lnTo>
                  <a:pt x="92074" y="10311"/>
                </a:lnTo>
                <a:lnTo>
                  <a:pt x="86537" y="4533"/>
                </a:lnTo>
                <a:lnTo>
                  <a:pt x="10744" y="0"/>
                </a:lnTo>
                <a:lnTo>
                  <a:pt x="10806" y="12251"/>
                </a:lnTo>
                <a:lnTo>
                  <a:pt x="10882" y="25257"/>
                </a:lnTo>
                <a:lnTo>
                  <a:pt x="10480" y="38383"/>
                </a:lnTo>
                <a:lnTo>
                  <a:pt x="9110" y="50997"/>
                </a:lnTo>
                <a:lnTo>
                  <a:pt x="7670" y="57861"/>
                </a:lnTo>
                <a:lnTo>
                  <a:pt x="4491" y="70134"/>
                </a:lnTo>
                <a:lnTo>
                  <a:pt x="1851" y="82146"/>
                </a:lnTo>
                <a:lnTo>
                  <a:pt x="234" y="94592"/>
                </a:lnTo>
                <a:lnTo>
                  <a:pt x="0" y="105321"/>
                </a:lnTo>
                <a:lnTo>
                  <a:pt x="97523" y="1053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027039" y="6285435"/>
            <a:ext cx="685063" cy="528764"/>
          </a:xfrm>
          <a:custGeom>
            <a:avLst/>
            <a:gdLst/>
            <a:ahLst/>
            <a:cxnLst/>
            <a:rect l="l" t="t" r="r" b="b"/>
            <a:pathLst>
              <a:path w="685063" h="528764">
                <a:moveTo>
                  <a:pt x="248627" y="526923"/>
                </a:moveTo>
                <a:lnTo>
                  <a:pt x="251167" y="523824"/>
                </a:lnTo>
                <a:lnTo>
                  <a:pt x="402221" y="340995"/>
                </a:lnTo>
                <a:lnTo>
                  <a:pt x="661504" y="441032"/>
                </a:lnTo>
                <a:lnTo>
                  <a:pt x="669734" y="444207"/>
                </a:lnTo>
                <a:lnTo>
                  <a:pt x="678903" y="441617"/>
                </a:lnTo>
                <a:lnTo>
                  <a:pt x="681964" y="435254"/>
                </a:lnTo>
                <a:lnTo>
                  <a:pt x="685063" y="428891"/>
                </a:lnTo>
                <a:lnTo>
                  <a:pt x="680897" y="421157"/>
                </a:lnTo>
                <a:lnTo>
                  <a:pt x="672655" y="417982"/>
                </a:lnTo>
                <a:lnTo>
                  <a:pt x="401154" y="313232"/>
                </a:lnTo>
                <a:lnTo>
                  <a:pt x="394042" y="310489"/>
                </a:lnTo>
                <a:lnTo>
                  <a:pt x="386092" y="311988"/>
                </a:lnTo>
                <a:lnTo>
                  <a:pt x="382066" y="316852"/>
                </a:lnTo>
                <a:lnTo>
                  <a:pt x="234746" y="495223"/>
                </a:lnTo>
                <a:lnTo>
                  <a:pt x="223405" y="485101"/>
                </a:lnTo>
                <a:lnTo>
                  <a:pt x="237858" y="233197"/>
                </a:lnTo>
                <a:lnTo>
                  <a:pt x="237286" y="228282"/>
                </a:lnTo>
                <a:lnTo>
                  <a:pt x="235775" y="226060"/>
                </a:lnTo>
                <a:lnTo>
                  <a:pt x="93548" y="13754"/>
                </a:lnTo>
                <a:lnTo>
                  <a:pt x="90741" y="9550"/>
                </a:lnTo>
                <a:lnTo>
                  <a:pt x="85432" y="6616"/>
                </a:lnTo>
                <a:lnTo>
                  <a:pt x="79743" y="6134"/>
                </a:lnTo>
                <a:lnTo>
                  <a:pt x="33828" y="2262"/>
                </a:lnTo>
                <a:lnTo>
                  <a:pt x="33828" y="27870"/>
                </a:lnTo>
                <a:lnTo>
                  <a:pt x="70535" y="30975"/>
                </a:lnTo>
                <a:lnTo>
                  <a:pt x="205892" y="233006"/>
                </a:lnTo>
                <a:lnTo>
                  <a:pt x="191312" y="486879"/>
                </a:lnTo>
                <a:lnTo>
                  <a:pt x="191109" y="490474"/>
                </a:lnTo>
                <a:lnTo>
                  <a:pt x="192773" y="494093"/>
                </a:lnTo>
                <a:lnTo>
                  <a:pt x="226402" y="524040"/>
                </a:lnTo>
                <a:lnTo>
                  <a:pt x="237655" y="528739"/>
                </a:lnTo>
                <a:lnTo>
                  <a:pt x="244284" y="528764"/>
                </a:lnTo>
                <a:lnTo>
                  <a:pt x="248627" y="526923"/>
                </a:lnTo>
                <a:close/>
              </a:path>
            </a:pathLst>
          </a:custGeom>
          <a:solidFill>
            <a:srgbClr val="CB754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027039" y="6285435"/>
            <a:ext cx="685063" cy="528802"/>
          </a:xfrm>
          <a:custGeom>
            <a:avLst/>
            <a:gdLst/>
            <a:ahLst/>
            <a:cxnLst/>
            <a:rect l="l" t="t" r="r" b="b"/>
            <a:pathLst>
              <a:path w="685063" h="528802">
                <a:moveTo>
                  <a:pt x="244284" y="528764"/>
                </a:moveTo>
                <a:lnTo>
                  <a:pt x="248627" y="526923"/>
                </a:lnTo>
                <a:lnTo>
                  <a:pt x="248662" y="526881"/>
                </a:lnTo>
              </a:path>
              <a:path w="685063" h="528802">
                <a:moveTo>
                  <a:pt x="239483" y="528789"/>
                </a:moveTo>
                <a:lnTo>
                  <a:pt x="244284" y="528764"/>
                </a:lnTo>
              </a:path>
              <a:path w="685063" h="528802">
                <a:moveTo>
                  <a:pt x="661504" y="441032"/>
                </a:moveTo>
                <a:lnTo>
                  <a:pt x="402221" y="340995"/>
                </a:lnTo>
                <a:lnTo>
                  <a:pt x="251167" y="523824"/>
                </a:lnTo>
                <a:lnTo>
                  <a:pt x="248662" y="526881"/>
                </a:lnTo>
              </a:path>
              <a:path w="685063" h="528802">
                <a:moveTo>
                  <a:pt x="678903" y="441617"/>
                </a:moveTo>
                <a:lnTo>
                  <a:pt x="681964" y="435254"/>
                </a:lnTo>
                <a:lnTo>
                  <a:pt x="685063" y="428891"/>
                </a:lnTo>
                <a:lnTo>
                  <a:pt x="680897" y="421157"/>
                </a:lnTo>
                <a:lnTo>
                  <a:pt x="672655" y="417982"/>
                </a:lnTo>
                <a:lnTo>
                  <a:pt x="401154" y="313232"/>
                </a:lnTo>
              </a:path>
              <a:path w="685063" h="528802">
                <a:moveTo>
                  <a:pt x="661504" y="441032"/>
                </a:moveTo>
                <a:lnTo>
                  <a:pt x="669734" y="444207"/>
                </a:lnTo>
                <a:lnTo>
                  <a:pt x="678903" y="441617"/>
                </a:lnTo>
              </a:path>
              <a:path w="685063" h="528802">
                <a:moveTo>
                  <a:pt x="382066" y="316852"/>
                </a:moveTo>
                <a:lnTo>
                  <a:pt x="386092" y="311988"/>
                </a:lnTo>
                <a:lnTo>
                  <a:pt x="394042" y="310489"/>
                </a:lnTo>
                <a:lnTo>
                  <a:pt x="401154" y="313232"/>
                </a:lnTo>
              </a:path>
              <a:path w="685063" h="528802">
                <a:moveTo>
                  <a:pt x="103916" y="29230"/>
                </a:moveTo>
                <a:lnTo>
                  <a:pt x="235775" y="226060"/>
                </a:lnTo>
                <a:lnTo>
                  <a:pt x="237286" y="228282"/>
                </a:lnTo>
                <a:lnTo>
                  <a:pt x="237997" y="230759"/>
                </a:lnTo>
                <a:lnTo>
                  <a:pt x="237858" y="233197"/>
                </a:lnTo>
                <a:lnTo>
                  <a:pt x="223405" y="485101"/>
                </a:lnTo>
                <a:lnTo>
                  <a:pt x="234746" y="495223"/>
                </a:lnTo>
                <a:lnTo>
                  <a:pt x="382066" y="316852"/>
                </a:lnTo>
              </a:path>
              <a:path w="685063" h="528802">
                <a:moveTo>
                  <a:pt x="93548" y="13754"/>
                </a:moveTo>
                <a:lnTo>
                  <a:pt x="90741" y="9550"/>
                </a:lnTo>
                <a:lnTo>
                  <a:pt x="85432" y="6616"/>
                </a:lnTo>
                <a:lnTo>
                  <a:pt x="79743" y="6134"/>
                </a:lnTo>
              </a:path>
              <a:path w="685063" h="528802">
                <a:moveTo>
                  <a:pt x="103916" y="29230"/>
                </a:moveTo>
                <a:lnTo>
                  <a:pt x="93548" y="13754"/>
                </a:lnTo>
              </a:path>
              <a:path w="685063" h="528802">
                <a:moveTo>
                  <a:pt x="79743" y="6134"/>
                </a:moveTo>
                <a:lnTo>
                  <a:pt x="33828" y="2262"/>
                </a:lnTo>
              </a:path>
              <a:path w="685063" h="528802">
                <a:moveTo>
                  <a:pt x="33828" y="2262"/>
                </a:moveTo>
                <a:lnTo>
                  <a:pt x="79743" y="6135"/>
                </a:lnTo>
              </a:path>
              <a:path w="685063" h="528802">
                <a:moveTo>
                  <a:pt x="194686" y="428127"/>
                </a:moveTo>
                <a:lnTo>
                  <a:pt x="191312" y="486879"/>
                </a:lnTo>
                <a:lnTo>
                  <a:pt x="191109" y="490474"/>
                </a:lnTo>
                <a:lnTo>
                  <a:pt x="192773" y="494093"/>
                </a:lnTo>
                <a:lnTo>
                  <a:pt x="195961" y="496938"/>
                </a:lnTo>
              </a:path>
              <a:path w="685063" h="528802">
                <a:moveTo>
                  <a:pt x="229400" y="526681"/>
                </a:moveTo>
                <a:lnTo>
                  <a:pt x="233476" y="528383"/>
                </a:lnTo>
                <a:lnTo>
                  <a:pt x="237655" y="528739"/>
                </a:lnTo>
                <a:lnTo>
                  <a:pt x="238264" y="528789"/>
                </a:lnTo>
                <a:lnTo>
                  <a:pt x="238874" y="528802"/>
                </a:lnTo>
                <a:lnTo>
                  <a:pt x="239483" y="528789"/>
                </a:lnTo>
              </a:path>
              <a:path w="685063" h="528802">
                <a:moveTo>
                  <a:pt x="205892" y="233006"/>
                </a:moveTo>
                <a:lnTo>
                  <a:pt x="70535" y="30975"/>
                </a:lnTo>
                <a:lnTo>
                  <a:pt x="33828" y="27870"/>
                </a:lnTo>
              </a:path>
              <a:path w="685063" h="528802">
                <a:moveTo>
                  <a:pt x="194686" y="428127"/>
                </a:moveTo>
                <a:lnTo>
                  <a:pt x="205892" y="2330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575014" y="6556838"/>
            <a:ext cx="250520" cy="344030"/>
          </a:xfrm>
          <a:custGeom>
            <a:avLst/>
            <a:gdLst/>
            <a:ahLst/>
            <a:cxnLst/>
            <a:rect l="l" t="t" r="r" b="b"/>
            <a:pathLst>
              <a:path w="250520" h="344030">
                <a:moveTo>
                  <a:pt x="0" y="172021"/>
                </a:moveTo>
                <a:lnTo>
                  <a:pt x="590" y="188826"/>
                </a:lnTo>
                <a:lnTo>
                  <a:pt x="2324" y="205171"/>
                </a:lnTo>
                <a:lnTo>
                  <a:pt x="5147" y="220981"/>
                </a:lnTo>
                <a:lnTo>
                  <a:pt x="9004" y="236181"/>
                </a:lnTo>
                <a:lnTo>
                  <a:pt x="13841" y="250695"/>
                </a:lnTo>
                <a:lnTo>
                  <a:pt x="19602" y="264448"/>
                </a:lnTo>
                <a:lnTo>
                  <a:pt x="26233" y="277365"/>
                </a:lnTo>
                <a:lnTo>
                  <a:pt x="33678" y="289371"/>
                </a:lnTo>
                <a:lnTo>
                  <a:pt x="41884" y="300390"/>
                </a:lnTo>
                <a:lnTo>
                  <a:pt x="50795" y="310347"/>
                </a:lnTo>
                <a:lnTo>
                  <a:pt x="60356" y="319166"/>
                </a:lnTo>
                <a:lnTo>
                  <a:pt x="70512" y="326773"/>
                </a:lnTo>
                <a:lnTo>
                  <a:pt x="81209" y="333092"/>
                </a:lnTo>
                <a:lnTo>
                  <a:pt x="92392" y="338047"/>
                </a:lnTo>
                <a:lnTo>
                  <a:pt x="104006" y="341564"/>
                </a:lnTo>
                <a:lnTo>
                  <a:pt x="115996" y="343566"/>
                </a:lnTo>
                <a:lnTo>
                  <a:pt x="125260" y="344030"/>
                </a:lnTo>
                <a:lnTo>
                  <a:pt x="137497" y="343219"/>
                </a:lnTo>
                <a:lnTo>
                  <a:pt x="149400" y="340838"/>
                </a:lnTo>
                <a:lnTo>
                  <a:pt x="160913" y="336961"/>
                </a:lnTo>
                <a:lnTo>
                  <a:pt x="171982" y="331665"/>
                </a:lnTo>
                <a:lnTo>
                  <a:pt x="182551" y="325023"/>
                </a:lnTo>
                <a:lnTo>
                  <a:pt x="192566" y="317112"/>
                </a:lnTo>
                <a:lnTo>
                  <a:pt x="201973" y="308006"/>
                </a:lnTo>
                <a:lnTo>
                  <a:pt x="210716" y="297782"/>
                </a:lnTo>
                <a:lnTo>
                  <a:pt x="218740" y="286514"/>
                </a:lnTo>
                <a:lnTo>
                  <a:pt x="225991" y="274278"/>
                </a:lnTo>
                <a:lnTo>
                  <a:pt x="232413" y="261149"/>
                </a:lnTo>
                <a:lnTo>
                  <a:pt x="237953" y="247202"/>
                </a:lnTo>
                <a:lnTo>
                  <a:pt x="242554" y="232512"/>
                </a:lnTo>
                <a:lnTo>
                  <a:pt x="246163" y="217156"/>
                </a:lnTo>
                <a:lnTo>
                  <a:pt x="248724" y="201207"/>
                </a:lnTo>
                <a:lnTo>
                  <a:pt x="250182" y="184743"/>
                </a:lnTo>
                <a:lnTo>
                  <a:pt x="250520" y="172021"/>
                </a:lnTo>
                <a:lnTo>
                  <a:pt x="249930" y="155213"/>
                </a:lnTo>
                <a:lnTo>
                  <a:pt x="248196" y="138865"/>
                </a:lnTo>
                <a:lnTo>
                  <a:pt x="245373" y="123053"/>
                </a:lnTo>
                <a:lnTo>
                  <a:pt x="241516" y="107852"/>
                </a:lnTo>
                <a:lnTo>
                  <a:pt x="236680" y="93337"/>
                </a:lnTo>
                <a:lnTo>
                  <a:pt x="230919" y="79583"/>
                </a:lnTo>
                <a:lnTo>
                  <a:pt x="224289" y="66665"/>
                </a:lnTo>
                <a:lnTo>
                  <a:pt x="216844" y="54659"/>
                </a:lnTo>
                <a:lnTo>
                  <a:pt x="208639" y="43641"/>
                </a:lnTo>
                <a:lnTo>
                  <a:pt x="199729" y="33684"/>
                </a:lnTo>
                <a:lnTo>
                  <a:pt x="190169" y="24865"/>
                </a:lnTo>
                <a:lnTo>
                  <a:pt x="180013" y="17259"/>
                </a:lnTo>
                <a:lnTo>
                  <a:pt x="169317" y="10940"/>
                </a:lnTo>
                <a:lnTo>
                  <a:pt x="158135" y="5984"/>
                </a:lnTo>
                <a:lnTo>
                  <a:pt x="146522" y="2467"/>
                </a:lnTo>
                <a:lnTo>
                  <a:pt x="134533" y="464"/>
                </a:lnTo>
                <a:lnTo>
                  <a:pt x="125260" y="0"/>
                </a:lnTo>
                <a:lnTo>
                  <a:pt x="113023" y="810"/>
                </a:lnTo>
                <a:lnTo>
                  <a:pt x="101121" y="3190"/>
                </a:lnTo>
                <a:lnTo>
                  <a:pt x="89608" y="7066"/>
                </a:lnTo>
                <a:lnTo>
                  <a:pt x="78540" y="12362"/>
                </a:lnTo>
                <a:lnTo>
                  <a:pt x="67971" y="19002"/>
                </a:lnTo>
                <a:lnTo>
                  <a:pt x="57956" y="26912"/>
                </a:lnTo>
                <a:lnTo>
                  <a:pt x="48549" y="36017"/>
                </a:lnTo>
                <a:lnTo>
                  <a:pt x="39807" y="46240"/>
                </a:lnTo>
                <a:lnTo>
                  <a:pt x="31782" y="57507"/>
                </a:lnTo>
                <a:lnTo>
                  <a:pt x="24532" y="69743"/>
                </a:lnTo>
                <a:lnTo>
                  <a:pt x="18109" y="82871"/>
                </a:lnTo>
                <a:lnTo>
                  <a:pt x="12569" y="96819"/>
                </a:lnTo>
                <a:lnTo>
                  <a:pt x="7968" y="111508"/>
                </a:lnTo>
                <a:lnTo>
                  <a:pt x="4359" y="126866"/>
                </a:lnTo>
                <a:lnTo>
                  <a:pt x="1797" y="142816"/>
                </a:lnTo>
                <a:lnTo>
                  <a:pt x="338" y="159283"/>
                </a:lnTo>
                <a:lnTo>
                  <a:pt x="0" y="1720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575014" y="6556838"/>
            <a:ext cx="250520" cy="344030"/>
          </a:xfrm>
          <a:custGeom>
            <a:avLst/>
            <a:gdLst/>
            <a:ahLst/>
            <a:cxnLst/>
            <a:rect l="l" t="t" r="r" b="b"/>
            <a:pathLst>
              <a:path w="250520" h="344030">
                <a:moveTo>
                  <a:pt x="0" y="172021"/>
                </a:moveTo>
                <a:lnTo>
                  <a:pt x="590" y="188826"/>
                </a:lnTo>
                <a:lnTo>
                  <a:pt x="2324" y="205171"/>
                </a:lnTo>
                <a:lnTo>
                  <a:pt x="5147" y="220981"/>
                </a:lnTo>
                <a:lnTo>
                  <a:pt x="9004" y="236181"/>
                </a:lnTo>
                <a:lnTo>
                  <a:pt x="13841" y="250695"/>
                </a:lnTo>
                <a:lnTo>
                  <a:pt x="19602" y="264448"/>
                </a:lnTo>
                <a:lnTo>
                  <a:pt x="26233" y="277365"/>
                </a:lnTo>
                <a:lnTo>
                  <a:pt x="33678" y="289371"/>
                </a:lnTo>
                <a:lnTo>
                  <a:pt x="41884" y="300390"/>
                </a:lnTo>
                <a:lnTo>
                  <a:pt x="50795" y="310347"/>
                </a:lnTo>
                <a:lnTo>
                  <a:pt x="60356" y="319166"/>
                </a:lnTo>
                <a:lnTo>
                  <a:pt x="70512" y="326773"/>
                </a:lnTo>
                <a:lnTo>
                  <a:pt x="81209" y="333092"/>
                </a:lnTo>
                <a:lnTo>
                  <a:pt x="92392" y="338047"/>
                </a:lnTo>
                <a:lnTo>
                  <a:pt x="104006" y="341564"/>
                </a:lnTo>
                <a:lnTo>
                  <a:pt x="115996" y="343566"/>
                </a:lnTo>
                <a:lnTo>
                  <a:pt x="125260" y="344030"/>
                </a:lnTo>
                <a:lnTo>
                  <a:pt x="137497" y="343219"/>
                </a:lnTo>
                <a:lnTo>
                  <a:pt x="149400" y="340838"/>
                </a:lnTo>
                <a:lnTo>
                  <a:pt x="160913" y="336961"/>
                </a:lnTo>
                <a:lnTo>
                  <a:pt x="171982" y="331665"/>
                </a:lnTo>
                <a:lnTo>
                  <a:pt x="182551" y="325023"/>
                </a:lnTo>
                <a:lnTo>
                  <a:pt x="192566" y="317112"/>
                </a:lnTo>
                <a:lnTo>
                  <a:pt x="201973" y="308006"/>
                </a:lnTo>
                <a:lnTo>
                  <a:pt x="210716" y="297782"/>
                </a:lnTo>
                <a:lnTo>
                  <a:pt x="218740" y="286514"/>
                </a:lnTo>
                <a:lnTo>
                  <a:pt x="225991" y="274278"/>
                </a:lnTo>
                <a:lnTo>
                  <a:pt x="232413" y="261149"/>
                </a:lnTo>
                <a:lnTo>
                  <a:pt x="237953" y="247202"/>
                </a:lnTo>
                <a:lnTo>
                  <a:pt x="242554" y="232512"/>
                </a:lnTo>
                <a:lnTo>
                  <a:pt x="246163" y="217156"/>
                </a:lnTo>
                <a:lnTo>
                  <a:pt x="248724" y="201207"/>
                </a:lnTo>
                <a:lnTo>
                  <a:pt x="250182" y="184743"/>
                </a:lnTo>
                <a:lnTo>
                  <a:pt x="250520" y="172021"/>
                </a:lnTo>
                <a:lnTo>
                  <a:pt x="249930" y="155213"/>
                </a:lnTo>
                <a:lnTo>
                  <a:pt x="248196" y="138865"/>
                </a:lnTo>
                <a:lnTo>
                  <a:pt x="245373" y="123053"/>
                </a:lnTo>
                <a:lnTo>
                  <a:pt x="241516" y="107852"/>
                </a:lnTo>
                <a:lnTo>
                  <a:pt x="236680" y="93337"/>
                </a:lnTo>
                <a:lnTo>
                  <a:pt x="230919" y="79583"/>
                </a:lnTo>
                <a:lnTo>
                  <a:pt x="224289" y="66665"/>
                </a:lnTo>
                <a:lnTo>
                  <a:pt x="216844" y="54659"/>
                </a:lnTo>
                <a:lnTo>
                  <a:pt x="208639" y="43641"/>
                </a:lnTo>
                <a:lnTo>
                  <a:pt x="199729" y="33684"/>
                </a:lnTo>
                <a:lnTo>
                  <a:pt x="190169" y="24865"/>
                </a:lnTo>
                <a:lnTo>
                  <a:pt x="180013" y="17259"/>
                </a:lnTo>
                <a:lnTo>
                  <a:pt x="169317" y="10940"/>
                </a:lnTo>
                <a:lnTo>
                  <a:pt x="158135" y="5984"/>
                </a:lnTo>
                <a:lnTo>
                  <a:pt x="146522" y="2467"/>
                </a:lnTo>
                <a:lnTo>
                  <a:pt x="134533" y="464"/>
                </a:lnTo>
                <a:lnTo>
                  <a:pt x="125260" y="0"/>
                </a:lnTo>
                <a:lnTo>
                  <a:pt x="113023" y="810"/>
                </a:lnTo>
                <a:lnTo>
                  <a:pt x="101121" y="3190"/>
                </a:lnTo>
                <a:lnTo>
                  <a:pt x="89608" y="7066"/>
                </a:lnTo>
                <a:lnTo>
                  <a:pt x="78540" y="12362"/>
                </a:lnTo>
                <a:lnTo>
                  <a:pt x="67971" y="19002"/>
                </a:lnTo>
                <a:lnTo>
                  <a:pt x="57956" y="26912"/>
                </a:lnTo>
                <a:lnTo>
                  <a:pt x="48549" y="36017"/>
                </a:lnTo>
                <a:lnTo>
                  <a:pt x="39807" y="46240"/>
                </a:lnTo>
                <a:lnTo>
                  <a:pt x="31782" y="57507"/>
                </a:lnTo>
                <a:lnTo>
                  <a:pt x="24532" y="69743"/>
                </a:lnTo>
                <a:lnTo>
                  <a:pt x="18109" y="82871"/>
                </a:lnTo>
                <a:lnTo>
                  <a:pt x="12569" y="96819"/>
                </a:lnTo>
                <a:lnTo>
                  <a:pt x="7968" y="111508"/>
                </a:lnTo>
                <a:lnTo>
                  <a:pt x="4359" y="126866"/>
                </a:lnTo>
                <a:lnTo>
                  <a:pt x="1797" y="142816"/>
                </a:lnTo>
                <a:lnTo>
                  <a:pt x="338" y="159283"/>
                </a:lnTo>
                <a:lnTo>
                  <a:pt x="0" y="1720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644567" y="6619069"/>
            <a:ext cx="156044" cy="219557"/>
          </a:xfrm>
          <a:custGeom>
            <a:avLst/>
            <a:gdLst/>
            <a:ahLst/>
            <a:cxnLst/>
            <a:rect l="l" t="t" r="r" b="b"/>
            <a:pathLst>
              <a:path w="156044" h="219557">
                <a:moveTo>
                  <a:pt x="0" y="109791"/>
                </a:moveTo>
                <a:lnTo>
                  <a:pt x="909" y="126602"/>
                </a:lnTo>
                <a:lnTo>
                  <a:pt x="3548" y="142612"/>
                </a:lnTo>
                <a:lnTo>
                  <a:pt x="7782" y="157631"/>
                </a:lnTo>
                <a:lnTo>
                  <a:pt x="13475" y="171469"/>
                </a:lnTo>
                <a:lnTo>
                  <a:pt x="20494" y="183937"/>
                </a:lnTo>
                <a:lnTo>
                  <a:pt x="28703" y="194845"/>
                </a:lnTo>
                <a:lnTo>
                  <a:pt x="37967" y="204003"/>
                </a:lnTo>
                <a:lnTo>
                  <a:pt x="48153" y="211222"/>
                </a:lnTo>
                <a:lnTo>
                  <a:pt x="59124" y="216313"/>
                </a:lnTo>
                <a:lnTo>
                  <a:pt x="70746" y="219085"/>
                </a:lnTo>
                <a:lnTo>
                  <a:pt x="78028" y="219557"/>
                </a:lnTo>
                <a:lnTo>
                  <a:pt x="89979" y="218277"/>
                </a:lnTo>
                <a:lnTo>
                  <a:pt x="101360" y="214564"/>
                </a:lnTo>
                <a:lnTo>
                  <a:pt x="112035" y="208608"/>
                </a:lnTo>
                <a:lnTo>
                  <a:pt x="121871" y="200598"/>
                </a:lnTo>
                <a:lnTo>
                  <a:pt x="130733" y="190724"/>
                </a:lnTo>
                <a:lnTo>
                  <a:pt x="138485" y="179175"/>
                </a:lnTo>
                <a:lnTo>
                  <a:pt x="144993" y="166141"/>
                </a:lnTo>
                <a:lnTo>
                  <a:pt x="150123" y="151811"/>
                </a:lnTo>
                <a:lnTo>
                  <a:pt x="153740" y="136376"/>
                </a:lnTo>
                <a:lnTo>
                  <a:pt x="155710" y="120025"/>
                </a:lnTo>
                <a:lnTo>
                  <a:pt x="156044" y="109791"/>
                </a:lnTo>
                <a:lnTo>
                  <a:pt x="155135" y="92981"/>
                </a:lnTo>
                <a:lnTo>
                  <a:pt x="152498" y="76971"/>
                </a:lnTo>
                <a:lnTo>
                  <a:pt x="148266" y="61950"/>
                </a:lnTo>
                <a:lnTo>
                  <a:pt x="142575" y="48110"/>
                </a:lnTo>
                <a:lnTo>
                  <a:pt x="135560" y="35639"/>
                </a:lnTo>
                <a:lnTo>
                  <a:pt x="127354" y="24728"/>
                </a:lnTo>
                <a:lnTo>
                  <a:pt x="118093" y="15566"/>
                </a:lnTo>
                <a:lnTo>
                  <a:pt x="107910" y="8343"/>
                </a:lnTo>
                <a:lnTo>
                  <a:pt x="96942" y="3249"/>
                </a:lnTo>
                <a:lnTo>
                  <a:pt x="85322" y="473"/>
                </a:lnTo>
                <a:lnTo>
                  <a:pt x="78028" y="0"/>
                </a:lnTo>
                <a:lnTo>
                  <a:pt x="66079" y="1279"/>
                </a:lnTo>
                <a:lnTo>
                  <a:pt x="54700" y="4992"/>
                </a:lnTo>
                <a:lnTo>
                  <a:pt x="44025" y="10949"/>
                </a:lnTo>
                <a:lnTo>
                  <a:pt x="34189" y="18959"/>
                </a:lnTo>
                <a:lnTo>
                  <a:pt x="25327" y="28833"/>
                </a:lnTo>
                <a:lnTo>
                  <a:pt x="17573" y="40382"/>
                </a:lnTo>
                <a:lnTo>
                  <a:pt x="11062" y="53414"/>
                </a:lnTo>
                <a:lnTo>
                  <a:pt x="5930" y="67742"/>
                </a:lnTo>
                <a:lnTo>
                  <a:pt x="2309" y="83174"/>
                </a:lnTo>
                <a:lnTo>
                  <a:pt x="337" y="99521"/>
                </a:lnTo>
                <a:lnTo>
                  <a:pt x="0" y="10979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644567" y="6619069"/>
            <a:ext cx="156044" cy="219557"/>
          </a:xfrm>
          <a:custGeom>
            <a:avLst/>
            <a:gdLst/>
            <a:ahLst/>
            <a:cxnLst/>
            <a:rect l="l" t="t" r="r" b="b"/>
            <a:pathLst>
              <a:path w="156044" h="219557">
                <a:moveTo>
                  <a:pt x="0" y="109791"/>
                </a:moveTo>
                <a:lnTo>
                  <a:pt x="909" y="126602"/>
                </a:lnTo>
                <a:lnTo>
                  <a:pt x="3548" y="142612"/>
                </a:lnTo>
                <a:lnTo>
                  <a:pt x="7782" y="157631"/>
                </a:lnTo>
                <a:lnTo>
                  <a:pt x="13475" y="171469"/>
                </a:lnTo>
                <a:lnTo>
                  <a:pt x="20494" y="183937"/>
                </a:lnTo>
                <a:lnTo>
                  <a:pt x="28703" y="194845"/>
                </a:lnTo>
                <a:lnTo>
                  <a:pt x="37967" y="204003"/>
                </a:lnTo>
                <a:lnTo>
                  <a:pt x="48153" y="211222"/>
                </a:lnTo>
                <a:lnTo>
                  <a:pt x="59124" y="216313"/>
                </a:lnTo>
                <a:lnTo>
                  <a:pt x="70746" y="219085"/>
                </a:lnTo>
                <a:lnTo>
                  <a:pt x="78028" y="219557"/>
                </a:lnTo>
                <a:lnTo>
                  <a:pt x="89979" y="218277"/>
                </a:lnTo>
                <a:lnTo>
                  <a:pt x="101360" y="214564"/>
                </a:lnTo>
                <a:lnTo>
                  <a:pt x="112035" y="208608"/>
                </a:lnTo>
                <a:lnTo>
                  <a:pt x="121871" y="200598"/>
                </a:lnTo>
                <a:lnTo>
                  <a:pt x="130733" y="190724"/>
                </a:lnTo>
                <a:lnTo>
                  <a:pt x="138485" y="179175"/>
                </a:lnTo>
                <a:lnTo>
                  <a:pt x="144993" y="166141"/>
                </a:lnTo>
                <a:lnTo>
                  <a:pt x="150123" y="151811"/>
                </a:lnTo>
                <a:lnTo>
                  <a:pt x="153740" y="136376"/>
                </a:lnTo>
                <a:lnTo>
                  <a:pt x="155710" y="120025"/>
                </a:lnTo>
                <a:lnTo>
                  <a:pt x="156044" y="109791"/>
                </a:lnTo>
                <a:lnTo>
                  <a:pt x="155135" y="92981"/>
                </a:lnTo>
                <a:lnTo>
                  <a:pt x="152498" y="76971"/>
                </a:lnTo>
                <a:lnTo>
                  <a:pt x="148266" y="61950"/>
                </a:lnTo>
                <a:lnTo>
                  <a:pt x="142575" y="48110"/>
                </a:lnTo>
                <a:lnTo>
                  <a:pt x="135560" y="35639"/>
                </a:lnTo>
                <a:lnTo>
                  <a:pt x="127354" y="24728"/>
                </a:lnTo>
                <a:lnTo>
                  <a:pt x="118093" y="15566"/>
                </a:lnTo>
                <a:lnTo>
                  <a:pt x="107910" y="8343"/>
                </a:lnTo>
                <a:lnTo>
                  <a:pt x="96942" y="3249"/>
                </a:lnTo>
                <a:lnTo>
                  <a:pt x="85322" y="473"/>
                </a:lnTo>
                <a:lnTo>
                  <a:pt x="78028" y="0"/>
                </a:lnTo>
                <a:lnTo>
                  <a:pt x="66079" y="1279"/>
                </a:lnTo>
                <a:lnTo>
                  <a:pt x="54700" y="4992"/>
                </a:lnTo>
                <a:lnTo>
                  <a:pt x="44025" y="10949"/>
                </a:lnTo>
                <a:lnTo>
                  <a:pt x="34189" y="18959"/>
                </a:lnTo>
                <a:lnTo>
                  <a:pt x="25327" y="28833"/>
                </a:lnTo>
                <a:lnTo>
                  <a:pt x="17573" y="40382"/>
                </a:lnTo>
                <a:lnTo>
                  <a:pt x="11062" y="53414"/>
                </a:lnTo>
                <a:lnTo>
                  <a:pt x="5930" y="67742"/>
                </a:lnTo>
                <a:lnTo>
                  <a:pt x="2309" y="83174"/>
                </a:lnTo>
                <a:lnTo>
                  <a:pt x="337" y="99521"/>
                </a:lnTo>
                <a:lnTo>
                  <a:pt x="0" y="1097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666573" y="6650043"/>
            <a:ext cx="112052" cy="157632"/>
          </a:xfrm>
          <a:custGeom>
            <a:avLst/>
            <a:gdLst/>
            <a:ahLst/>
            <a:cxnLst/>
            <a:rect l="l" t="t" r="r" b="b"/>
            <a:pathLst>
              <a:path w="112052" h="157632">
                <a:moveTo>
                  <a:pt x="0" y="78816"/>
                </a:moveTo>
                <a:lnTo>
                  <a:pt x="1254" y="95473"/>
                </a:lnTo>
                <a:lnTo>
                  <a:pt x="4843" y="110914"/>
                </a:lnTo>
                <a:lnTo>
                  <a:pt x="10505" y="124768"/>
                </a:lnTo>
                <a:lnTo>
                  <a:pt x="17980" y="136668"/>
                </a:lnTo>
                <a:lnTo>
                  <a:pt x="27005" y="146245"/>
                </a:lnTo>
                <a:lnTo>
                  <a:pt x="37318" y="153131"/>
                </a:lnTo>
                <a:lnTo>
                  <a:pt x="48660" y="156958"/>
                </a:lnTo>
                <a:lnTo>
                  <a:pt x="56019" y="157632"/>
                </a:lnTo>
                <a:lnTo>
                  <a:pt x="67862" y="155866"/>
                </a:lnTo>
                <a:lnTo>
                  <a:pt x="78839" y="150816"/>
                </a:lnTo>
                <a:lnTo>
                  <a:pt x="88688" y="142848"/>
                </a:lnTo>
                <a:lnTo>
                  <a:pt x="97147" y="132332"/>
                </a:lnTo>
                <a:lnTo>
                  <a:pt x="103955" y="119635"/>
                </a:lnTo>
                <a:lnTo>
                  <a:pt x="108851" y="105127"/>
                </a:lnTo>
                <a:lnTo>
                  <a:pt x="111571" y="89175"/>
                </a:lnTo>
                <a:lnTo>
                  <a:pt x="112052" y="78816"/>
                </a:lnTo>
                <a:lnTo>
                  <a:pt x="110797" y="62155"/>
                </a:lnTo>
                <a:lnTo>
                  <a:pt x="107207" y="46714"/>
                </a:lnTo>
                <a:lnTo>
                  <a:pt x="101543" y="32861"/>
                </a:lnTo>
                <a:lnTo>
                  <a:pt x="94067" y="20962"/>
                </a:lnTo>
                <a:lnTo>
                  <a:pt x="85041" y="11386"/>
                </a:lnTo>
                <a:lnTo>
                  <a:pt x="74726" y="4501"/>
                </a:lnTo>
                <a:lnTo>
                  <a:pt x="63385" y="675"/>
                </a:lnTo>
                <a:lnTo>
                  <a:pt x="56019" y="0"/>
                </a:lnTo>
                <a:lnTo>
                  <a:pt x="44176" y="1765"/>
                </a:lnTo>
                <a:lnTo>
                  <a:pt x="33200" y="6815"/>
                </a:lnTo>
                <a:lnTo>
                  <a:pt x="23353" y="14782"/>
                </a:lnTo>
                <a:lnTo>
                  <a:pt x="14896" y="25298"/>
                </a:lnTo>
                <a:lnTo>
                  <a:pt x="8090" y="37996"/>
                </a:lnTo>
                <a:lnTo>
                  <a:pt x="3197" y="52506"/>
                </a:lnTo>
                <a:lnTo>
                  <a:pt x="479" y="68463"/>
                </a:lnTo>
                <a:lnTo>
                  <a:pt x="0" y="78816"/>
                </a:lnTo>
                <a:close/>
              </a:path>
            </a:pathLst>
          </a:custGeom>
          <a:solidFill>
            <a:srgbClr val="76758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666573" y="6650043"/>
            <a:ext cx="112052" cy="157632"/>
          </a:xfrm>
          <a:custGeom>
            <a:avLst/>
            <a:gdLst/>
            <a:ahLst/>
            <a:cxnLst/>
            <a:rect l="l" t="t" r="r" b="b"/>
            <a:pathLst>
              <a:path w="112052" h="157632">
                <a:moveTo>
                  <a:pt x="0" y="78816"/>
                </a:moveTo>
                <a:lnTo>
                  <a:pt x="1254" y="95473"/>
                </a:lnTo>
                <a:lnTo>
                  <a:pt x="4843" y="110914"/>
                </a:lnTo>
                <a:lnTo>
                  <a:pt x="10505" y="124768"/>
                </a:lnTo>
                <a:lnTo>
                  <a:pt x="17980" y="136668"/>
                </a:lnTo>
                <a:lnTo>
                  <a:pt x="27005" y="146245"/>
                </a:lnTo>
                <a:lnTo>
                  <a:pt x="37318" y="153131"/>
                </a:lnTo>
                <a:lnTo>
                  <a:pt x="48660" y="156958"/>
                </a:lnTo>
                <a:lnTo>
                  <a:pt x="56019" y="157632"/>
                </a:lnTo>
                <a:lnTo>
                  <a:pt x="67862" y="155866"/>
                </a:lnTo>
                <a:lnTo>
                  <a:pt x="78839" y="150816"/>
                </a:lnTo>
                <a:lnTo>
                  <a:pt x="88688" y="142848"/>
                </a:lnTo>
                <a:lnTo>
                  <a:pt x="97147" y="132332"/>
                </a:lnTo>
                <a:lnTo>
                  <a:pt x="103955" y="119635"/>
                </a:lnTo>
                <a:lnTo>
                  <a:pt x="108851" y="105127"/>
                </a:lnTo>
                <a:lnTo>
                  <a:pt x="111571" y="89175"/>
                </a:lnTo>
                <a:lnTo>
                  <a:pt x="112052" y="78816"/>
                </a:lnTo>
                <a:lnTo>
                  <a:pt x="110797" y="62155"/>
                </a:lnTo>
                <a:lnTo>
                  <a:pt x="107207" y="46714"/>
                </a:lnTo>
                <a:lnTo>
                  <a:pt x="101543" y="32861"/>
                </a:lnTo>
                <a:lnTo>
                  <a:pt x="94067" y="20962"/>
                </a:lnTo>
                <a:lnTo>
                  <a:pt x="85041" y="11386"/>
                </a:lnTo>
                <a:lnTo>
                  <a:pt x="74726" y="4501"/>
                </a:lnTo>
                <a:lnTo>
                  <a:pt x="63385" y="675"/>
                </a:lnTo>
                <a:lnTo>
                  <a:pt x="56019" y="0"/>
                </a:lnTo>
                <a:lnTo>
                  <a:pt x="44176" y="1765"/>
                </a:lnTo>
                <a:lnTo>
                  <a:pt x="33200" y="6815"/>
                </a:lnTo>
                <a:lnTo>
                  <a:pt x="23353" y="14782"/>
                </a:lnTo>
                <a:lnTo>
                  <a:pt x="14896" y="25298"/>
                </a:lnTo>
                <a:lnTo>
                  <a:pt x="8090" y="37996"/>
                </a:lnTo>
                <a:lnTo>
                  <a:pt x="3197" y="52506"/>
                </a:lnTo>
                <a:lnTo>
                  <a:pt x="479" y="68463"/>
                </a:lnTo>
                <a:lnTo>
                  <a:pt x="0" y="788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175781" y="6338366"/>
            <a:ext cx="827874" cy="340855"/>
          </a:xfrm>
          <a:custGeom>
            <a:avLst/>
            <a:gdLst/>
            <a:ahLst/>
            <a:cxnLst/>
            <a:rect l="l" t="t" r="r" b="b"/>
            <a:pathLst>
              <a:path w="827874" h="340855">
                <a:moveTo>
                  <a:pt x="827874" y="94284"/>
                </a:moveTo>
                <a:lnTo>
                  <a:pt x="250418" y="14731"/>
                </a:lnTo>
                <a:lnTo>
                  <a:pt x="0" y="0"/>
                </a:lnTo>
                <a:lnTo>
                  <a:pt x="79133" y="205816"/>
                </a:lnTo>
                <a:lnTo>
                  <a:pt x="288925" y="279539"/>
                </a:lnTo>
                <a:lnTo>
                  <a:pt x="517626" y="340855"/>
                </a:lnTo>
                <a:lnTo>
                  <a:pt x="827874" y="94284"/>
                </a:lnTo>
                <a:close/>
              </a:path>
            </a:pathLst>
          </a:custGeom>
          <a:solidFill>
            <a:srgbClr val="5D831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175781" y="6338366"/>
            <a:ext cx="827874" cy="340855"/>
          </a:xfrm>
          <a:custGeom>
            <a:avLst/>
            <a:gdLst/>
            <a:ahLst/>
            <a:cxnLst/>
            <a:rect l="l" t="t" r="r" b="b"/>
            <a:pathLst>
              <a:path w="827874" h="340855">
                <a:moveTo>
                  <a:pt x="827874" y="94284"/>
                </a:moveTo>
                <a:lnTo>
                  <a:pt x="517626" y="340855"/>
                </a:lnTo>
                <a:lnTo>
                  <a:pt x="288925" y="279539"/>
                </a:lnTo>
                <a:lnTo>
                  <a:pt x="79133" y="205816"/>
                </a:lnTo>
                <a:lnTo>
                  <a:pt x="0" y="0"/>
                </a:lnTo>
                <a:lnTo>
                  <a:pt x="250418" y="14731"/>
                </a:lnTo>
                <a:lnTo>
                  <a:pt x="827874" y="942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064218" y="5521001"/>
            <a:ext cx="198615" cy="208211"/>
          </a:xfrm>
          <a:custGeom>
            <a:avLst/>
            <a:gdLst/>
            <a:ahLst/>
            <a:cxnLst/>
            <a:rect l="l" t="t" r="r" b="b"/>
            <a:pathLst>
              <a:path w="198615" h="208211">
                <a:moveTo>
                  <a:pt x="77597" y="208211"/>
                </a:moveTo>
                <a:lnTo>
                  <a:pt x="84770" y="205812"/>
                </a:lnTo>
                <a:lnTo>
                  <a:pt x="96651" y="201985"/>
                </a:lnTo>
                <a:lnTo>
                  <a:pt x="107888" y="199611"/>
                </a:lnTo>
                <a:lnTo>
                  <a:pt x="119159" y="199697"/>
                </a:lnTo>
                <a:lnTo>
                  <a:pt x="131140" y="203245"/>
                </a:lnTo>
                <a:lnTo>
                  <a:pt x="137472" y="205920"/>
                </a:lnTo>
                <a:lnTo>
                  <a:pt x="147236" y="206889"/>
                </a:lnTo>
                <a:lnTo>
                  <a:pt x="156489" y="198623"/>
                </a:lnTo>
                <a:lnTo>
                  <a:pt x="163715" y="186351"/>
                </a:lnTo>
                <a:lnTo>
                  <a:pt x="168281" y="174538"/>
                </a:lnTo>
                <a:lnTo>
                  <a:pt x="171467" y="162227"/>
                </a:lnTo>
                <a:lnTo>
                  <a:pt x="173747" y="149585"/>
                </a:lnTo>
                <a:lnTo>
                  <a:pt x="175598" y="136781"/>
                </a:lnTo>
                <a:lnTo>
                  <a:pt x="177495" y="123985"/>
                </a:lnTo>
                <a:lnTo>
                  <a:pt x="180289" y="115493"/>
                </a:lnTo>
                <a:lnTo>
                  <a:pt x="187345" y="105296"/>
                </a:lnTo>
                <a:lnTo>
                  <a:pt x="194767" y="94787"/>
                </a:lnTo>
                <a:lnTo>
                  <a:pt x="196447" y="90693"/>
                </a:lnTo>
                <a:lnTo>
                  <a:pt x="198437" y="77678"/>
                </a:lnTo>
                <a:lnTo>
                  <a:pt x="198615" y="64828"/>
                </a:lnTo>
                <a:lnTo>
                  <a:pt x="198307" y="53765"/>
                </a:lnTo>
                <a:lnTo>
                  <a:pt x="197119" y="39681"/>
                </a:lnTo>
                <a:lnTo>
                  <a:pt x="194568" y="25988"/>
                </a:lnTo>
                <a:lnTo>
                  <a:pt x="190169" y="15514"/>
                </a:lnTo>
                <a:lnTo>
                  <a:pt x="175455" y="5818"/>
                </a:lnTo>
                <a:lnTo>
                  <a:pt x="161547" y="2545"/>
                </a:lnTo>
                <a:lnTo>
                  <a:pt x="147451" y="1001"/>
                </a:lnTo>
                <a:lnTo>
                  <a:pt x="135686" y="287"/>
                </a:lnTo>
                <a:lnTo>
                  <a:pt x="117902" y="0"/>
                </a:lnTo>
                <a:lnTo>
                  <a:pt x="104967" y="846"/>
                </a:lnTo>
                <a:lnTo>
                  <a:pt x="92242" y="2698"/>
                </a:lnTo>
                <a:lnTo>
                  <a:pt x="80162" y="5672"/>
                </a:lnTo>
                <a:lnTo>
                  <a:pt x="71751" y="9424"/>
                </a:lnTo>
                <a:lnTo>
                  <a:pt x="61955" y="16889"/>
                </a:lnTo>
                <a:lnTo>
                  <a:pt x="53153" y="26617"/>
                </a:lnTo>
                <a:lnTo>
                  <a:pt x="45245" y="37826"/>
                </a:lnTo>
                <a:lnTo>
                  <a:pt x="38129" y="49735"/>
                </a:lnTo>
                <a:lnTo>
                  <a:pt x="31704" y="61561"/>
                </a:lnTo>
                <a:lnTo>
                  <a:pt x="25869" y="72524"/>
                </a:lnTo>
                <a:lnTo>
                  <a:pt x="22620" y="79555"/>
                </a:lnTo>
                <a:lnTo>
                  <a:pt x="19226" y="91401"/>
                </a:lnTo>
                <a:lnTo>
                  <a:pt x="17116" y="103377"/>
                </a:lnTo>
                <a:lnTo>
                  <a:pt x="14503" y="116098"/>
                </a:lnTo>
                <a:lnTo>
                  <a:pt x="13003" y="122198"/>
                </a:lnTo>
                <a:lnTo>
                  <a:pt x="10385" y="134571"/>
                </a:lnTo>
                <a:lnTo>
                  <a:pt x="8015" y="147224"/>
                </a:lnTo>
                <a:lnTo>
                  <a:pt x="5653" y="159924"/>
                </a:lnTo>
                <a:lnTo>
                  <a:pt x="3061" y="172435"/>
                </a:lnTo>
                <a:lnTo>
                  <a:pt x="0" y="184526"/>
                </a:lnTo>
                <a:lnTo>
                  <a:pt x="77597" y="2082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064218" y="5521001"/>
            <a:ext cx="198615" cy="208211"/>
          </a:xfrm>
          <a:custGeom>
            <a:avLst/>
            <a:gdLst/>
            <a:ahLst/>
            <a:cxnLst/>
            <a:rect l="l" t="t" r="r" b="b"/>
            <a:pathLst>
              <a:path w="198615" h="208211">
                <a:moveTo>
                  <a:pt x="0" y="184526"/>
                </a:moveTo>
                <a:lnTo>
                  <a:pt x="3061" y="172435"/>
                </a:lnTo>
                <a:lnTo>
                  <a:pt x="5653" y="159924"/>
                </a:lnTo>
                <a:lnTo>
                  <a:pt x="8015" y="147224"/>
                </a:lnTo>
                <a:lnTo>
                  <a:pt x="10385" y="134571"/>
                </a:lnTo>
                <a:lnTo>
                  <a:pt x="13003" y="122198"/>
                </a:lnTo>
                <a:lnTo>
                  <a:pt x="14503" y="116098"/>
                </a:lnTo>
                <a:lnTo>
                  <a:pt x="17116" y="103377"/>
                </a:lnTo>
                <a:lnTo>
                  <a:pt x="19226" y="91401"/>
                </a:lnTo>
                <a:lnTo>
                  <a:pt x="22620" y="79555"/>
                </a:lnTo>
                <a:lnTo>
                  <a:pt x="25869" y="72524"/>
                </a:lnTo>
                <a:lnTo>
                  <a:pt x="31704" y="61561"/>
                </a:lnTo>
                <a:lnTo>
                  <a:pt x="38129" y="49735"/>
                </a:lnTo>
                <a:lnTo>
                  <a:pt x="45245" y="37826"/>
                </a:lnTo>
                <a:lnTo>
                  <a:pt x="53153" y="26617"/>
                </a:lnTo>
                <a:lnTo>
                  <a:pt x="61955" y="16889"/>
                </a:lnTo>
                <a:lnTo>
                  <a:pt x="71751" y="9424"/>
                </a:lnTo>
                <a:lnTo>
                  <a:pt x="80162" y="5672"/>
                </a:lnTo>
                <a:lnTo>
                  <a:pt x="92242" y="2698"/>
                </a:lnTo>
                <a:lnTo>
                  <a:pt x="104967" y="846"/>
                </a:lnTo>
                <a:lnTo>
                  <a:pt x="117902" y="0"/>
                </a:lnTo>
                <a:lnTo>
                  <a:pt x="130610" y="39"/>
                </a:lnTo>
                <a:lnTo>
                  <a:pt x="147451" y="1001"/>
                </a:lnTo>
                <a:lnTo>
                  <a:pt x="161547" y="2545"/>
                </a:lnTo>
                <a:lnTo>
                  <a:pt x="175455" y="5818"/>
                </a:lnTo>
                <a:lnTo>
                  <a:pt x="186655" y="11720"/>
                </a:lnTo>
                <a:lnTo>
                  <a:pt x="194568" y="25988"/>
                </a:lnTo>
                <a:lnTo>
                  <a:pt x="197119" y="39681"/>
                </a:lnTo>
                <a:lnTo>
                  <a:pt x="198307" y="53765"/>
                </a:lnTo>
                <a:lnTo>
                  <a:pt x="198615" y="64828"/>
                </a:lnTo>
                <a:lnTo>
                  <a:pt x="198437" y="77678"/>
                </a:lnTo>
                <a:lnTo>
                  <a:pt x="196447" y="90693"/>
                </a:lnTo>
                <a:lnTo>
                  <a:pt x="194767" y="94787"/>
                </a:lnTo>
                <a:lnTo>
                  <a:pt x="187345" y="105296"/>
                </a:lnTo>
                <a:lnTo>
                  <a:pt x="180289" y="115493"/>
                </a:lnTo>
                <a:lnTo>
                  <a:pt x="177495" y="123985"/>
                </a:lnTo>
                <a:lnTo>
                  <a:pt x="175598" y="136781"/>
                </a:lnTo>
                <a:lnTo>
                  <a:pt x="173747" y="149585"/>
                </a:lnTo>
                <a:lnTo>
                  <a:pt x="171467" y="162227"/>
                </a:lnTo>
                <a:lnTo>
                  <a:pt x="168281" y="174538"/>
                </a:lnTo>
                <a:lnTo>
                  <a:pt x="163715" y="186351"/>
                </a:lnTo>
                <a:lnTo>
                  <a:pt x="157293" y="197495"/>
                </a:lnTo>
                <a:lnTo>
                  <a:pt x="147236" y="206889"/>
                </a:lnTo>
                <a:lnTo>
                  <a:pt x="137472" y="205920"/>
                </a:lnTo>
                <a:lnTo>
                  <a:pt x="131140" y="203245"/>
                </a:lnTo>
                <a:lnTo>
                  <a:pt x="119159" y="199697"/>
                </a:lnTo>
                <a:lnTo>
                  <a:pt x="107888" y="199611"/>
                </a:lnTo>
                <a:lnTo>
                  <a:pt x="96651" y="201985"/>
                </a:lnTo>
                <a:lnTo>
                  <a:pt x="84770" y="205812"/>
                </a:lnTo>
                <a:lnTo>
                  <a:pt x="77597" y="2082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963025" y="6283617"/>
            <a:ext cx="361237" cy="751878"/>
          </a:xfrm>
          <a:custGeom>
            <a:avLst/>
            <a:gdLst/>
            <a:ahLst/>
            <a:cxnLst/>
            <a:rect l="l" t="t" r="r" b="b"/>
            <a:pathLst>
              <a:path w="361237" h="751878">
                <a:moveTo>
                  <a:pt x="208933" y="673129"/>
                </a:moveTo>
                <a:lnTo>
                  <a:pt x="221934" y="671951"/>
                </a:lnTo>
                <a:lnTo>
                  <a:pt x="235184" y="670477"/>
                </a:lnTo>
                <a:lnTo>
                  <a:pt x="248407" y="669048"/>
                </a:lnTo>
                <a:lnTo>
                  <a:pt x="261325" y="668007"/>
                </a:lnTo>
                <a:lnTo>
                  <a:pt x="273660" y="667694"/>
                </a:lnTo>
                <a:lnTo>
                  <a:pt x="285136" y="668451"/>
                </a:lnTo>
                <a:lnTo>
                  <a:pt x="295474" y="670621"/>
                </a:lnTo>
                <a:lnTo>
                  <a:pt x="296240" y="670864"/>
                </a:lnTo>
                <a:lnTo>
                  <a:pt x="300394" y="666064"/>
                </a:lnTo>
                <a:lnTo>
                  <a:pt x="303125" y="656530"/>
                </a:lnTo>
                <a:lnTo>
                  <a:pt x="304788" y="643566"/>
                </a:lnTo>
                <a:lnTo>
                  <a:pt x="305739" y="628474"/>
                </a:lnTo>
                <a:lnTo>
                  <a:pt x="306334" y="612559"/>
                </a:lnTo>
                <a:lnTo>
                  <a:pt x="306929" y="597124"/>
                </a:lnTo>
                <a:lnTo>
                  <a:pt x="307880" y="583471"/>
                </a:lnTo>
                <a:lnTo>
                  <a:pt x="308914" y="575856"/>
                </a:lnTo>
                <a:lnTo>
                  <a:pt x="311151" y="563501"/>
                </a:lnTo>
                <a:lnTo>
                  <a:pt x="313416" y="550957"/>
                </a:lnTo>
                <a:lnTo>
                  <a:pt x="315744" y="538310"/>
                </a:lnTo>
                <a:lnTo>
                  <a:pt x="318172" y="525650"/>
                </a:lnTo>
                <a:lnTo>
                  <a:pt x="320738" y="513064"/>
                </a:lnTo>
                <a:lnTo>
                  <a:pt x="323477" y="500641"/>
                </a:lnTo>
                <a:lnTo>
                  <a:pt x="326426" y="488468"/>
                </a:lnTo>
                <a:lnTo>
                  <a:pt x="328206" y="481710"/>
                </a:lnTo>
                <a:lnTo>
                  <a:pt x="331514" y="470052"/>
                </a:lnTo>
                <a:lnTo>
                  <a:pt x="335021" y="458082"/>
                </a:lnTo>
                <a:lnTo>
                  <a:pt x="338504" y="445832"/>
                </a:lnTo>
                <a:lnTo>
                  <a:pt x="341740" y="433338"/>
                </a:lnTo>
                <a:lnTo>
                  <a:pt x="344507" y="420631"/>
                </a:lnTo>
                <a:lnTo>
                  <a:pt x="346506" y="408330"/>
                </a:lnTo>
                <a:lnTo>
                  <a:pt x="347631" y="395938"/>
                </a:lnTo>
                <a:lnTo>
                  <a:pt x="348509" y="383152"/>
                </a:lnTo>
                <a:lnTo>
                  <a:pt x="350094" y="370462"/>
                </a:lnTo>
                <a:lnTo>
                  <a:pt x="352412" y="361010"/>
                </a:lnTo>
                <a:lnTo>
                  <a:pt x="355722" y="349377"/>
                </a:lnTo>
                <a:lnTo>
                  <a:pt x="358216" y="337645"/>
                </a:lnTo>
                <a:lnTo>
                  <a:pt x="359938" y="325823"/>
                </a:lnTo>
                <a:lnTo>
                  <a:pt x="360930" y="313925"/>
                </a:lnTo>
                <a:lnTo>
                  <a:pt x="361237" y="301962"/>
                </a:lnTo>
                <a:lnTo>
                  <a:pt x="360903" y="289945"/>
                </a:lnTo>
                <a:lnTo>
                  <a:pt x="359970" y="277886"/>
                </a:lnTo>
                <a:lnTo>
                  <a:pt x="358482" y="265796"/>
                </a:lnTo>
                <a:lnTo>
                  <a:pt x="356484" y="253688"/>
                </a:lnTo>
                <a:lnTo>
                  <a:pt x="354018" y="241573"/>
                </a:lnTo>
                <a:lnTo>
                  <a:pt x="351128" y="229462"/>
                </a:lnTo>
                <a:lnTo>
                  <a:pt x="347859" y="217368"/>
                </a:lnTo>
                <a:lnTo>
                  <a:pt x="344252" y="205301"/>
                </a:lnTo>
                <a:lnTo>
                  <a:pt x="340353" y="193274"/>
                </a:lnTo>
                <a:lnTo>
                  <a:pt x="336204" y="181298"/>
                </a:lnTo>
                <a:lnTo>
                  <a:pt x="331849" y="169385"/>
                </a:lnTo>
                <a:lnTo>
                  <a:pt x="327332" y="157546"/>
                </a:lnTo>
                <a:lnTo>
                  <a:pt x="322696" y="145794"/>
                </a:lnTo>
                <a:lnTo>
                  <a:pt x="317986" y="134139"/>
                </a:lnTo>
                <a:lnTo>
                  <a:pt x="311754" y="119026"/>
                </a:lnTo>
                <a:lnTo>
                  <a:pt x="306690" y="106995"/>
                </a:lnTo>
                <a:lnTo>
                  <a:pt x="301603" y="95129"/>
                </a:lnTo>
                <a:lnTo>
                  <a:pt x="296489" y="83408"/>
                </a:lnTo>
                <a:lnTo>
                  <a:pt x="291343" y="71812"/>
                </a:lnTo>
                <a:lnTo>
                  <a:pt x="286161" y="60321"/>
                </a:lnTo>
                <a:lnTo>
                  <a:pt x="280938" y="48916"/>
                </a:lnTo>
                <a:lnTo>
                  <a:pt x="275670" y="37576"/>
                </a:lnTo>
                <a:lnTo>
                  <a:pt x="270351" y="26282"/>
                </a:lnTo>
                <a:lnTo>
                  <a:pt x="264977" y="15013"/>
                </a:lnTo>
                <a:lnTo>
                  <a:pt x="259543" y="3750"/>
                </a:lnTo>
                <a:lnTo>
                  <a:pt x="257721" y="0"/>
                </a:lnTo>
                <a:lnTo>
                  <a:pt x="97843" y="6034"/>
                </a:lnTo>
                <a:lnTo>
                  <a:pt x="97843" y="279059"/>
                </a:lnTo>
                <a:lnTo>
                  <a:pt x="99280" y="269393"/>
                </a:lnTo>
                <a:lnTo>
                  <a:pt x="101231" y="256065"/>
                </a:lnTo>
                <a:lnTo>
                  <a:pt x="103130" y="242721"/>
                </a:lnTo>
                <a:lnTo>
                  <a:pt x="104955" y="229353"/>
                </a:lnTo>
                <a:lnTo>
                  <a:pt x="106682" y="215955"/>
                </a:lnTo>
                <a:lnTo>
                  <a:pt x="108288" y="202521"/>
                </a:lnTo>
                <a:lnTo>
                  <a:pt x="109751" y="189044"/>
                </a:lnTo>
                <a:lnTo>
                  <a:pt x="111047" y="175519"/>
                </a:lnTo>
                <a:lnTo>
                  <a:pt x="112153" y="161937"/>
                </a:lnTo>
                <a:lnTo>
                  <a:pt x="119473" y="173333"/>
                </a:lnTo>
                <a:lnTo>
                  <a:pt x="126625" y="184106"/>
                </a:lnTo>
                <a:lnTo>
                  <a:pt x="133701" y="194395"/>
                </a:lnTo>
                <a:lnTo>
                  <a:pt x="140794" y="204341"/>
                </a:lnTo>
                <a:lnTo>
                  <a:pt x="147996" y="214083"/>
                </a:lnTo>
                <a:lnTo>
                  <a:pt x="155399" y="223761"/>
                </a:lnTo>
                <a:lnTo>
                  <a:pt x="163095" y="233514"/>
                </a:lnTo>
                <a:lnTo>
                  <a:pt x="171175" y="243483"/>
                </a:lnTo>
                <a:lnTo>
                  <a:pt x="179733" y="253808"/>
                </a:lnTo>
                <a:lnTo>
                  <a:pt x="181736" y="256197"/>
                </a:lnTo>
                <a:lnTo>
                  <a:pt x="189945" y="266503"/>
                </a:lnTo>
                <a:lnTo>
                  <a:pt x="197223" y="276912"/>
                </a:lnTo>
                <a:lnTo>
                  <a:pt x="203518" y="287554"/>
                </a:lnTo>
                <a:lnTo>
                  <a:pt x="208781" y="298559"/>
                </a:lnTo>
                <a:lnTo>
                  <a:pt x="212959" y="310055"/>
                </a:lnTo>
                <a:lnTo>
                  <a:pt x="216003" y="322173"/>
                </a:lnTo>
                <a:lnTo>
                  <a:pt x="217861" y="335040"/>
                </a:lnTo>
                <a:lnTo>
                  <a:pt x="218483" y="348788"/>
                </a:lnTo>
                <a:lnTo>
                  <a:pt x="218262" y="357111"/>
                </a:lnTo>
                <a:lnTo>
                  <a:pt x="217214" y="370088"/>
                </a:lnTo>
                <a:lnTo>
                  <a:pt x="215530" y="382890"/>
                </a:lnTo>
                <a:lnTo>
                  <a:pt x="213374" y="395507"/>
                </a:lnTo>
                <a:lnTo>
                  <a:pt x="210914" y="407930"/>
                </a:lnTo>
                <a:lnTo>
                  <a:pt x="208315" y="420148"/>
                </a:lnTo>
                <a:lnTo>
                  <a:pt x="206324" y="429412"/>
                </a:lnTo>
                <a:lnTo>
                  <a:pt x="203772" y="441659"/>
                </a:lnTo>
                <a:lnTo>
                  <a:pt x="201310" y="454112"/>
                </a:lnTo>
                <a:lnTo>
                  <a:pt x="198971" y="466709"/>
                </a:lnTo>
                <a:lnTo>
                  <a:pt x="196789" y="479387"/>
                </a:lnTo>
                <a:lnTo>
                  <a:pt x="194798" y="492084"/>
                </a:lnTo>
                <a:lnTo>
                  <a:pt x="193032" y="504738"/>
                </a:lnTo>
                <a:lnTo>
                  <a:pt x="191522" y="517287"/>
                </a:lnTo>
                <a:lnTo>
                  <a:pt x="190512" y="527329"/>
                </a:lnTo>
                <a:lnTo>
                  <a:pt x="189191" y="539953"/>
                </a:lnTo>
                <a:lnTo>
                  <a:pt x="187620" y="552528"/>
                </a:lnTo>
                <a:lnTo>
                  <a:pt x="185940" y="565086"/>
                </a:lnTo>
                <a:lnTo>
                  <a:pt x="184289" y="577657"/>
                </a:lnTo>
                <a:lnTo>
                  <a:pt x="182807" y="590272"/>
                </a:lnTo>
                <a:lnTo>
                  <a:pt x="181635" y="602963"/>
                </a:lnTo>
                <a:lnTo>
                  <a:pt x="181165" y="610133"/>
                </a:lnTo>
                <a:lnTo>
                  <a:pt x="178944" y="621470"/>
                </a:lnTo>
                <a:lnTo>
                  <a:pt x="175367" y="634268"/>
                </a:lnTo>
                <a:lnTo>
                  <a:pt x="173426" y="646483"/>
                </a:lnTo>
                <a:lnTo>
                  <a:pt x="176115" y="656073"/>
                </a:lnTo>
                <a:lnTo>
                  <a:pt x="178092" y="659041"/>
                </a:lnTo>
                <a:lnTo>
                  <a:pt x="173418" y="669239"/>
                </a:lnTo>
                <a:lnTo>
                  <a:pt x="174205" y="671474"/>
                </a:lnTo>
                <a:lnTo>
                  <a:pt x="184792" y="673232"/>
                </a:lnTo>
                <a:lnTo>
                  <a:pt x="196460" y="673670"/>
                </a:lnTo>
                <a:lnTo>
                  <a:pt x="208933" y="6731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963025" y="6283617"/>
            <a:ext cx="361237" cy="751878"/>
          </a:xfrm>
          <a:custGeom>
            <a:avLst/>
            <a:gdLst/>
            <a:ahLst/>
            <a:cxnLst/>
            <a:rect l="l" t="t" r="r" b="b"/>
            <a:pathLst>
              <a:path w="361237" h="751878">
                <a:moveTo>
                  <a:pt x="316801" y="131241"/>
                </a:moveTo>
                <a:lnTo>
                  <a:pt x="311754" y="119026"/>
                </a:lnTo>
                <a:lnTo>
                  <a:pt x="306690" y="106995"/>
                </a:lnTo>
                <a:lnTo>
                  <a:pt x="301603" y="95129"/>
                </a:lnTo>
                <a:lnTo>
                  <a:pt x="296489" y="83408"/>
                </a:lnTo>
                <a:lnTo>
                  <a:pt x="291343" y="71812"/>
                </a:lnTo>
                <a:lnTo>
                  <a:pt x="286161" y="60321"/>
                </a:lnTo>
                <a:lnTo>
                  <a:pt x="280938" y="48916"/>
                </a:lnTo>
                <a:lnTo>
                  <a:pt x="275670" y="37576"/>
                </a:lnTo>
                <a:lnTo>
                  <a:pt x="270351" y="26282"/>
                </a:lnTo>
                <a:lnTo>
                  <a:pt x="264977" y="15013"/>
                </a:lnTo>
                <a:lnTo>
                  <a:pt x="259543" y="3750"/>
                </a:lnTo>
                <a:lnTo>
                  <a:pt x="257721" y="0"/>
                </a:lnTo>
                <a:lnTo>
                  <a:pt x="97843" y="6034"/>
                </a:lnTo>
              </a:path>
              <a:path w="361237" h="751878">
                <a:moveTo>
                  <a:pt x="208933" y="673129"/>
                </a:moveTo>
                <a:lnTo>
                  <a:pt x="221934" y="671951"/>
                </a:lnTo>
                <a:lnTo>
                  <a:pt x="235184" y="670477"/>
                </a:lnTo>
                <a:lnTo>
                  <a:pt x="248407" y="669048"/>
                </a:lnTo>
                <a:lnTo>
                  <a:pt x="261325" y="668007"/>
                </a:lnTo>
                <a:lnTo>
                  <a:pt x="273660" y="667694"/>
                </a:lnTo>
                <a:lnTo>
                  <a:pt x="285136" y="668451"/>
                </a:lnTo>
                <a:lnTo>
                  <a:pt x="295474" y="670621"/>
                </a:lnTo>
                <a:lnTo>
                  <a:pt x="296240" y="670864"/>
                </a:lnTo>
                <a:lnTo>
                  <a:pt x="300394" y="666064"/>
                </a:lnTo>
                <a:lnTo>
                  <a:pt x="303125" y="656530"/>
                </a:lnTo>
                <a:lnTo>
                  <a:pt x="304788" y="643566"/>
                </a:lnTo>
                <a:lnTo>
                  <a:pt x="305739" y="628474"/>
                </a:lnTo>
                <a:lnTo>
                  <a:pt x="306334" y="612559"/>
                </a:lnTo>
                <a:lnTo>
                  <a:pt x="306929" y="597124"/>
                </a:lnTo>
                <a:lnTo>
                  <a:pt x="307880" y="583471"/>
                </a:lnTo>
                <a:lnTo>
                  <a:pt x="308914" y="575856"/>
                </a:lnTo>
                <a:lnTo>
                  <a:pt x="311151" y="563501"/>
                </a:lnTo>
                <a:lnTo>
                  <a:pt x="313416" y="550957"/>
                </a:lnTo>
                <a:lnTo>
                  <a:pt x="315744" y="538310"/>
                </a:lnTo>
                <a:lnTo>
                  <a:pt x="318172" y="525650"/>
                </a:lnTo>
                <a:lnTo>
                  <a:pt x="320738" y="513064"/>
                </a:lnTo>
                <a:lnTo>
                  <a:pt x="323477" y="500641"/>
                </a:lnTo>
                <a:lnTo>
                  <a:pt x="326426" y="488468"/>
                </a:lnTo>
                <a:lnTo>
                  <a:pt x="328206" y="481710"/>
                </a:lnTo>
                <a:lnTo>
                  <a:pt x="331514" y="470052"/>
                </a:lnTo>
                <a:lnTo>
                  <a:pt x="335021" y="458082"/>
                </a:lnTo>
                <a:lnTo>
                  <a:pt x="338504" y="445832"/>
                </a:lnTo>
                <a:lnTo>
                  <a:pt x="341740" y="433338"/>
                </a:lnTo>
                <a:lnTo>
                  <a:pt x="344507" y="420631"/>
                </a:lnTo>
                <a:lnTo>
                  <a:pt x="346506" y="408330"/>
                </a:lnTo>
                <a:lnTo>
                  <a:pt x="347631" y="395938"/>
                </a:lnTo>
                <a:lnTo>
                  <a:pt x="348509" y="383152"/>
                </a:lnTo>
                <a:lnTo>
                  <a:pt x="350094" y="370462"/>
                </a:lnTo>
                <a:lnTo>
                  <a:pt x="352412" y="361010"/>
                </a:lnTo>
                <a:lnTo>
                  <a:pt x="355722" y="349377"/>
                </a:lnTo>
                <a:lnTo>
                  <a:pt x="358216" y="337645"/>
                </a:lnTo>
                <a:lnTo>
                  <a:pt x="359938" y="325823"/>
                </a:lnTo>
                <a:lnTo>
                  <a:pt x="360930" y="313925"/>
                </a:lnTo>
                <a:lnTo>
                  <a:pt x="361237" y="301962"/>
                </a:lnTo>
                <a:lnTo>
                  <a:pt x="360903" y="289945"/>
                </a:lnTo>
                <a:lnTo>
                  <a:pt x="359970" y="277886"/>
                </a:lnTo>
                <a:lnTo>
                  <a:pt x="358482" y="265796"/>
                </a:lnTo>
                <a:lnTo>
                  <a:pt x="356484" y="253688"/>
                </a:lnTo>
                <a:lnTo>
                  <a:pt x="354018" y="241573"/>
                </a:lnTo>
                <a:lnTo>
                  <a:pt x="351128" y="229462"/>
                </a:lnTo>
                <a:lnTo>
                  <a:pt x="347859" y="217368"/>
                </a:lnTo>
                <a:lnTo>
                  <a:pt x="344252" y="205301"/>
                </a:lnTo>
                <a:lnTo>
                  <a:pt x="340353" y="193274"/>
                </a:lnTo>
                <a:lnTo>
                  <a:pt x="336204" y="181298"/>
                </a:lnTo>
                <a:lnTo>
                  <a:pt x="331849" y="169385"/>
                </a:lnTo>
                <a:lnTo>
                  <a:pt x="327332" y="157546"/>
                </a:lnTo>
                <a:lnTo>
                  <a:pt x="322696" y="145794"/>
                </a:lnTo>
                <a:lnTo>
                  <a:pt x="317986" y="134139"/>
                </a:lnTo>
                <a:lnTo>
                  <a:pt x="316801" y="131241"/>
                </a:lnTo>
              </a:path>
              <a:path w="361237" h="751878">
                <a:moveTo>
                  <a:pt x="211498" y="306034"/>
                </a:moveTo>
                <a:lnTo>
                  <a:pt x="208781" y="298559"/>
                </a:lnTo>
                <a:lnTo>
                  <a:pt x="203518" y="287554"/>
                </a:lnTo>
                <a:lnTo>
                  <a:pt x="197223" y="276912"/>
                </a:lnTo>
                <a:lnTo>
                  <a:pt x="189945" y="266503"/>
                </a:lnTo>
                <a:lnTo>
                  <a:pt x="181736" y="256197"/>
                </a:lnTo>
                <a:lnTo>
                  <a:pt x="179733" y="253808"/>
                </a:lnTo>
                <a:lnTo>
                  <a:pt x="171175" y="243483"/>
                </a:lnTo>
                <a:lnTo>
                  <a:pt x="163095" y="233514"/>
                </a:lnTo>
                <a:lnTo>
                  <a:pt x="155399" y="223761"/>
                </a:lnTo>
                <a:lnTo>
                  <a:pt x="147996" y="214083"/>
                </a:lnTo>
                <a:lnTo>
                  <a:pt x="140794" y="204341"/>
                </a:lnTo>
                <a:lnTo>
                  <a:pt x="133701" y="194395"/>
                </a:lnTo>
                <a:lnTo>
                  <a:pt x="126625" y="184106"/>
                </a:lnTo>
                <a:lnTo>
                  <a:pt x="119473" y="173333"/>
                </a:lnTo>
                <a:lnTo>
                  <a:pt x="112153" y="161937"/>
                </a:lnTo>
                <a:lnTo>
                  <a:pt x="111047" y="175519"/>
                </a:lnTo>
                <a:lnTo>
                  <a:pt x="109751" y="189044"/>
                </a:lnTo>
                <a:lnTo>
                  <a:pt x="108288" y="202521"/>
                </a:lnTo>
                <a:lnTo>
                  <a:pt x="106682" y="215955"/>
                </a:lnTo>
                <a:lnTo>
                  <a:pt x="104955" y="229353"/>
                </a:lnTo>
                <a:lnTo>
                  <a:pt x="103130" y="242721"/>
                </a:lnTo>
                <a:lnTo>
                  <a:pt x="101231" y="256065"/>
                </a:lnTo>
                <a:lnTo>
                  <a:pt x="99280" y="269393"/>
                </a:lnTo>
                <a:lnTo>
                  <a:pt x="97843" y="279059"/>
                </a:lnTo>
              </a:path>
              <a:path w="361237" h="751878">
                <a:moveTo>
                  <a:pt x="211498" y="306034"/>
                </a:moveTo>
                <a:lnTo>
                  <a:pt x="212959" y="310055"/>
                </a:lnTo>
                <a:lnTo>
                  <a:pt x="216003" y="322173"/>
                </a:lnTo>
                <a:lnTo>
                  <a:pt x="217861" y="335040"/>
                </a:lnTo>
                <a:lnTo>
                  <a:pt x="218483" y="348788"/>
                </a:lnTo>
                <a:lnTo>
                  <a:pt x="218262" y="357111"/>
                </a:lnTo>
                <a:lnTo>
                  <a:pt x="217214" y="370088"/>
                </a:lnTo>
                <a:lnTo>
                  <a:pt x="215530" y="382890"/>
                </a:lnTo>
                <a:lnTo>
                  <a:pt x="213374" y="395507"/>
                </a:lnTo>
                <a:lnTo>
                  <a:pt x="210914" y="407930"/>
                </a:lnTo>
                <a:lnTo>
                  <a:pt x="208315" y="420148"/>
                </a:lnTo>
                <a:lnTo>
                  <a:pt x="206324" y="429412"/>
                </a:lnTo>
                <a:lnTo>
                  <a:pt x="203772" y="441659"/>
                </a:lnTo>
                <a:lnTo>
                  <a:pt x="201310" y="454112"/>
                </a:lnTo>
                <a:lnTo>
                  <a:pt x="198971" y="466709"/>
                </a:lnTo>
                <a:lnTo>
                  <a:pt x="196789" y="479387"/>
                </a:lnTo>
                <a:lnTo>
                  <a:pt x="194798" y="492084"/>
                </a:lnTo>
                <a:lnTo>
                  <a:pt x="193032" y="504738"/>
                </a:lnTo>
                <a:lnTo>
                  <a:pt x="191522" y="517287"/>
                </a:lnTo>
                <a:lnTo>
                  <a:pt x="190512" y="527329"/>
                </a:lnTo>
                <a:lnTo>
                  <a:pt x="189191" y="539953"/>
                </a:lnTo>
                <a:lnTo>
                  <a:pt x="187620" y="552528"/>
                </a:lnTo>
                <a:lnTo>
                  <a:pt x="185940" y="565086"/>
                </a:lnTo>
                <a:lnTo>
                  <a:pt x="184289" y="577657"/>
                </a:lnTo>
                <a:lnTo>
                  <a:pt x="182807" y="590272"/>
                </a:lnTo>
                <a:lnTo>
                  <a:pt x="181635" y="602963"/>
                </a:lnTo>
                <a:lnTo>
                  <a:pt x="181165" y="610133"/>
                </a:lnTo>
                <a:lnTo>
                  <a:pt x="178944" y="621470"/>
                </a:lnTo>
                <a:lnTo>
                  <a:pt x="175367" y="634268"/>
                </a:lnTo>
                <a:lnTo>
                  <a:pt x="173426" y="646483"/>
                </a:lnTo>
                <a:lnTo>
                  <a:pt x="176115" y="656073"/>
                </a:lnTo>
                <a:lnTo>
                  <a:pt x="176936" y="656996"/>
                </a:lnTo>
                <a:lnTo>
                  <a:pt x="178092" y="659041"/>
                </a:lnTo>
                <a:lnTo>
                  <a:pt x="173418" y="669239"/>
                </a:lnTo>
                <a:lnTo>
                  <a:pt x="174205" y="671474"/>
                </a:lnTo>
                <a:lnTo>
                  <a:pt x="184792" y="673232"/>
                </a:lnTo>
                <a:lnTo>
                  <a:pt x="196460" y="673670"/>
                </a:lnTo>
                <a:lnTo>
                  <a:pt x="208933" y="6731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702747" y="6700933"/>
            <a:ext cx="43624" cy="55841"/>
          </a:xfrm>
          <a:custGeom>
            <a:avLst/>
            <a:gdLst/>
            <a:ahLst/>
            <a:cxnLst/>
            <a:rect l="l" t="t" r="r" b="b"/>
            <a:pathLst>
              <a:path w="43624" h="55841">
                <a:moveTo>
                  <a:pt x="0" y="27927"/>
                </a:moveTo>
                <a:lnTo>
                  <a:pt x="1661" y="39130"/>
                </a:lnTo>
                <a:lnTo>
                  <a:pt x="8854" y="51176"/>
                </a:lnTo>
                <a:lnTo>
                  <a:pt x="19850" y="55841"/>
                </a:lnTo>
                <a:lnTo>
                  <a:pt x="43624" y="55841"/>
                </a:lnTo>
                <a:lnTo>
                  <a:pt x="43624" y="25"/>
                </a:lnTo>
                <a:lnTo>
                  <a:pt x="19850" y="0"/>
                </a:lnTo>
                <a:lnTo>
                  <a:pt x="11872" y="2343"/>
                </a:lnTo>
                <a:lnTo>
                  <a:pt x="3313" y="12465"/>
                </a:lnTo>
                <a:lnTo>
                  <a:pt x="0" y="279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702747" y="6700933"/>
            <a:ext cx="43624" cy="55841"/>
          </a:xfrm>
          <a:custGeom>
            <a:avLst/>
            <a:gdLst/>
            <a:ahLst/>
            <a:cxnLst/>
            <a:rect l="l" t="t" r="r" b="b"/>
            <a:pathLst>
              <a:path w="43624" h="55841">
                <a:moveTo>
                  <a:pt x="19850" y="0"/>
                </a:moveTo>
                <a:lnTo>
                  <a:pt x="20040" y="38"/>
                </a:lnTo>
                <a:lnTo>
                  <a:pt x="43624" y="25"/>
                </a:lnTo>
                <a:lnTo>
                  <a:pt x="43624" y="55841"/>
                </a:lnTo>
                <a:lnTo>
                  <a:pt x="20154" y="55841"/>
                </a:lnTo>
                <a:lnTo>
                  <a:pt x="19951" y="55841"/>
                </a:lnTo>
                <a:lnTo>
                  <a:pt x="8854" y="51176"/>
                </a:lnTo>
                <a:lnTo>
                  <a:pt x="1661" y="39130"/>
                </a:lnTo>
                <a:lnTo>
                  <a:pt x="0" y="27927"/>
                </a:lnTo>
                <a:lnTo>
                  <a:pt x="3313" y="12465"/>
                </a:lnTo>
                <a:lnTo>
                  <a:pt x="11872" y="2343"/>
                </a:lnTo>
                <a:lnTo>
                  <a:pt x="198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366240" y="6418182"/>
            <a:ext cx="501700" cy="470763"/>
          </a:xfrm>
          <a:custGeom>
            <a:avLst/>
            <a:gdLst/>
            <a:ahLst/>
            <a:cxnLst/>
            <a:rect l="l" t="t" r="r" b="b"/>
            <a:pathLst>
              <a:path w="501700" h="470763">
                <a:moveTo>
                  <a:pt x="0" y="5283"/>
                </a:moveTo>
                <a:lnTo>
                  <a:pt x="0" y="18351"/>
                </a:lnTo>
                <a:lnTo>
                  <a:pt x="5283" y="23672"/>
                </a:lnTo>
                <a:lnTo>
                  <a:pt x="52514" y="23672"/>
                </a:lnTo>
                <a:lnTo>
                  <a:pt x="153276" y="199859"/>
                </a:lnTo>
                <a:lnTo>
                  <a:pt x="142417" y="435686"/>
                </a:lnTo>
                <a:lnTo>
                  <a:pt x="142278" y="439013"/>
                </a:lnTo>
                <a:lnTo>
                  <a:pt x="143510" y="442239"/>
                </a:lnTo>
                <a:lnTo>
                  <a:pt x="145884" y="444601"/>
                </a:lnTo>
                <a:lnTo>
                  <a:pt x="168554" y="467283"/>
                </a:lnTo>
                <a:lnTo>
                  <a:pt x="170776" y="469493"/>
                </a:lnTo>
                <a:lnTo>
                  <a:pt x="173799" y="470763"/>
                </a:lnTo>
                <a:lnTo>
                  <a:pt x="178282" y="470661"/>
                </a:lnTo>
                <a:lnTo>
                  <a:pt x="181851" y="470268"/>
                </a:lnTo>
                <a:lnTo>
                  <a:pt x="185089" y="468223"/>
                </a:lnTo>
                <a:lnTo>
                  <a:pt x="186982" y="465162"/>
                </a:lnTo>
                <a:lnTo>
                  <a:pt x="299427" y="284352"/>
                </a:lnTo>
                <a:lnTo>
                  <a:pt x="484162" y="364883"/>
                </a:lnTo>
                <a:lnTo>
                  <a:pt x="490283" y="367156"/>
                </a:lnTo>
                <a:lnTo>
                  <a:pt x="497116" y="364058"/>
                </a:lnTo>
                <a:lnTo>
                  <a:pt x="499389" y="357936"/>
                </a:lnTo>
                <a:lnTo>
                  <a:pt x="501700" y="351802"/>
                </a:lnTo>
                <a:lnTo>
                  <a:pt x="498589" y="344970"/>
                </a:lnTo>
                <a:lnTo>
                  <a:pt x="492455" y="342696"/>
                </a:lnTo>
                <a:lnTo>
                  <a:pt x="298627" y="258787"/>
                </a:lnTo>
                <a:lnTo>
                  <a:pt x="293344" y="256793"/>
                </a:lnTo>
                <a:lnTo>
                  <a:pt x="287426" y="258813"/>
                </a:lnTo>
                <a:lnTo>
                  <a:pt x="284429" y="263613"/>
                </a:lnTo>
                <a:lnTo>
                  <a:pt x="174752" y="439991"/>
                </a:lnTo>
                <a:lnTo>
                  <a:pt x="166319" y="431545"/>
                </a:lnTo>
                <a:lnTo>
                  <a:pt x="177076" y="197523"/>
                </a:lnTo>
                <a:lnTo>
                  <a:pt x="176657" y="193052"/>
                </a:lnTo>
                <a:lnTo>
                  <a:pt x="175526" y="191109"/>
                </a:lnTo>
                <a:lnTo>
                  <a:pt x="69646" y="5956"/>
                </a:lnTo>
                <a:lnTo>
                  <a:pt x="67564" y="2285"/>
                </a:lnTo>
                <a:lnTo>
                  <a:pt x="63601" y="0"/>
                </a:lnTo>
                <a:lnTo>
                  <a:pt x="5283" y="0"/>
                </a:lnTo>
                <a:lnTo>
                  <a:pt x="0" y="5283"/>
                </a:lnTo>
                <a:close/>
              </a:path>
            </a:pathLst>
          </a:custGeom>
          <a:solidFill>
            <a:srgbClr val="CB754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366240" y="6418182"/>
            <a:ext cx="501700" cy="470763"/>
          </a:xfrm>
          <a:custGeom>
            <a:avLst/>
            <a:gdLst/>
            <a:ahLst/>
            <a:cxnLst/>
            <a:rect l="l" t="t" r="r" b="b"/>
            <a:pathLst>
              <a:path w="501700" h="470763">
                <a:moveTo>
                  <a:pt x="178282" y="470661"/>
                </a:moveTo>
                <a:lnTo>
                  <a:pt x="181851" y="470268"/>
                </a:lnTo>
                <a:lnTo>
                  <a:pt x="185089" y="468223"/>
                </a:lnTo>
                <a:lnTo>
                  <a:pt x="186982" y="465162"/>
                </a:lnTo>
                <a:lnTo>
                  <a:pt x="299427" y="284352"/>
                </a:lnTo>
                <a:lnTo>
                  <a:pt x="484162" y="364883"/>
                </a:lnTo>
                <a:lnTo>
                  <a:pt x="490283" y="367156"/>
                </a:lnTo>
                <a:lnTo>
                  <a:pt x="497116" y="364058"/>
                </a:lnTo>
                <a:lnTo>
                  <a:pt x="499389" y="357936"/>
                </a:lnTo>
                <a:lnTo>
                  <a:pt x="501700" y="351802"/>
                </a:lnTo>
                <a:lnTo>
                  <a:pt x="498589" y="344970"/>
                </a:lnTo>
                <a:lnTo>
                  <a:pt x="492455" y="342696"/>
                </a:lnTo>
                <a:lnTo>
                  <a:pt x="298627" y="258787"/>
                </a:lnTo>
                <a:lnTo>
                  <a:pt x="293344" y="256793"/>
                </a:lnTo>
                <a:lnTo>
                  <a:pt x="287426" y="258813"/>
                </a:lnTo>
                <a:lnTo>
                  <a:pt x="284429" y="263613"/>
                </a:lnTo>
                <a:lnTo>
                  <a:pt x="174752" y="439991"/>
                </a:lnTo>
                <a:lnTo>
                  <a:pt x="166319" y="431545"/>
                </a:lnTo>
                <a:lnTo>
                  <a:pt x="177076" y="197523"/>
                </a:lnTo>
                <a:lnTo>
                  <a:pt x="177177" y="195275"/>
                </a:lnTo>
                <a:lnTo>
                  <a:pt x="176657" y="193052"/>
                </a:lnTo>
                <a:lnTo>
                  <a:pt x="175526" y="191109"/>
                </a:lnTo>
                <a:lnTo>
                  <a:pt x="69646" y="5956"/>
                </a:lnTo>
                <a:lnTo>
                  <a:pt x="67564" y="2285"/>
                </a:lnTo>
                <a:lnTo>
                  <a:pt x="63601" y="0"/>
                </a:lnTo>
                <a:lnTo>
                  <a:pt x="59359" y="0"/>
                </a:lnTo>
                <a:lnTo>
                  <a:pt x="11836" y="0"/>
                </a:lnTo>
                <a:lnTo>
                  <a:pt x="5283" y="0"/>
                </a:lnTo>
                <a:lnTo>
                  <a:pt x="0" y="5283"/>
                </a:lnTo>
                <a:lnTo>
                  <a:pt x="0" y="11823"/>
                </a:lnTo>
                <a:lnTo>
                  <a:pt x="0" y="18351"/>
                </a:lnTo>
                <a:lnTo>
                  <a:pt x="5283" y="23672"/>
                </a:lnTo>
                <a:lnTo>
                  <a:pt x="11836" y="23672"/>
                </a:lnTo>
                <a:lnTo>
                  <a:pt x="52514" y="23672"/>
                </a:lnTo>
                <a:lnTo>
                  <a:pt x="153276" y="199859"/>
                </a:lnTo>
                <a:lnTo>
                  <a:pt x="142417" y="435686"/>
                </a:lnTo>
                <a:lnTo>
                  <a:pt x="142278" y="439013"/>
                </a:lnTo>
                <a:lnTo>
                  <a:pt x="143510" y="442239"/>
                </a:lnTo>
                <a:lnTo>
                  <a:pt x="145884" y="444601"/>
                </a:lnTo>
                <a:lnTo>
                  <a:pt x="168554" y="467283"/>
                </a:lnTo>
                <a:lnTo>
                  <a:pt x="170776" y="469493"/>
                </a:lnTo>
                <a:lnTo>
                  <a:pt x="173799" y="470763"/>
                </a:lnTo>
                <a:lnTo>
                  <a:pt x="176911" y="470763"/>
                </a:lnTo>
                <a:lnTo>
                  <a:pt x="177368" y="470763"/>
                </a:lnTo>
                <a:lnTo>
                  <a:pt x="177825" y="470725"/>
                </a:lnTo>
                <a:lnTo>
                  <a:pt x="178282" y="4706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347150" y="6388176"/>
            <a:ext cx="45897" cy="83680"/>
          </a:xfrm>
          <a:custGeom>
            <a:avLst/>
            <a:gdLst/>
            <a:ahLst/>
            <a:cxnLst/>
            <a:rect l="l" t="t" r="r" b="b"/>
            <a:pathLst>
              <a:path w="45897" h="83680">
                <a:moveTo>
                  <a:pt x="0" y="41846"/>
                </a:moveTo>
                <a:lnTo>
                  <a:pt x="2035" y="59093"/>
                </a:lnTo>
                <a:lnTo>
                  <a:pt x="7546" y="72858"/>
                </a:lnTo>
                <a:lnTo>
                  <a:pt x="15643" y="81515"/>
                </a:lnTo>
                <a:lnTo>
                  <a:pt x="22948" y="83680"/>
                </a:lnTo>
                <a:lnTo>
                  <a:pt x="32410" y="79969"/>
                </a:lnTo>
                <a:lnTo>
                  <a:pt x="39961" y="69922"/>
                </a:lnTo>
                <a:lnTo>
                  <a:pt x="44710" y="55162"/>
                </a:lnTo>
                <a:lnTo>
                  <a:pt x="45897" y="41846"/>
                </a:lnTo>
                <a:lnTo>
                  <a:pt x="43863" y="24595"/>
                </a:lnTo>
                <a:lnTo>
                  <a:pt x="38354" y="10828"/>
                </a:lnTo>
                <a:lnTo>
                  <a:pt x="30260" y="2168"/>
                </a:lnTo>
                <a:lnTo>
                  <a:pt x="22948" y="0"/>
                </a:lnTo>
                <a:lnTo>
                  <a:pt x="13488" y="3708"/>
                </a:lnTo>
                <a:lnTo>
                  <a:pt x="5939" y="13754"/>
                </a:lnTo>
                <a:lnTo>
                  <a:pt x="1189" y="28513"/>
                </a:lnTo>
                <a:lnTo>
                  <a:pt x="0" y="418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347150" y="6388176"/>
            <a:ext cx="45897" cy="83680"/>
          </a:xfrm>
          <a:custGeom>
            <a:avLst/>
            <a:gdLst/>
            <a:ahLst/>
            <a:cxnLst/>
            <a:rect l="l" t="t" r="r" b="b"/>
            <a:pathLst>
              <a:path w="45897" h="83680">
                <a:moveTo>
                  <a:pt x="0" y="41846"/>
                </a:moveTo>
                <a:lnTo>
                  <a:pt x="2035" y="59093"/>
                </a:lnTo>
                <a:lnTo>
                  <a:pt x="7546" y="72858"/>
                </a:lnTo>
                <a:lnTo>
                  <a:pt x="15643" y="81515"/>
                </a:lnTo>
                <a:lnTo>
                  <a:pt x="22948" y="83680"/>
                </a:lnTo>
                <a:lnTo>
                  <a:pt x="32410" y="79969"/>
                </a:lnTo>
                <a:lnTo>
                  <a:pt x="39961" y="69922"/>
                </a:lnTo>
                <a:lnTo>
                  <a:pt x="44710" y="55162"/>
                </a:lnTo>
                <a:lnTo>
                  <a:pt x="45897" y="41846"/>
                </a:lnTo>
                <a:lnTo>
                  <a:pt x="43863" y="24595"/>
                </a:lnTo>
                <a:lnTo>
                  <a:pt x="38354" y="10828"/>
                </a:lnTo>
                <a:lnTo>
                  <a:pt x="30260" y="2168"/>
                </a:lnTo>
                <a:lnTo>
                  <a:pt x="22948" y="0"/>
                </a:lnTo>
                <a:lnTo>
                  <a:pt x="13488" y="3708"/>
                </a:lnTo>
                <a:lnTo>
                  <a:pt x="5939" y="13754"/>
                </a:lnTo>
                <a:lnTo>
                  <a:pt x="1189" y="28513"/>
                </a:lnTo>
                <a:lnTo>
                  <a:pt x="0" y="418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258713" y="6406054"/>
            <a:ext cx="119354" cy="47917"/>
          </a:xfrm>
          <a:custGeom>
            <a:avLst/>
            <a:gdLst/>
            <a:ahLst/>
            <a:cxnLst/>
            <a:rect l="l" t="t" r="r" b="b"/>
            <a:pathLst>
              <a:path w="119354" h="47917">
                <a:moveTo>
                  <a:pt x="106210" y="0"/>
                </a:moveTo>
                <a:lnTo>
                  <a:pt x="0" y="0"/>
                </a:lnTo>
                <a:lnTo>
                  <a:pt x="0" y="47917"/>
                </a:lnTo>
                <a:lnTo>
                  <a:pt x="106210" y="47917"/>
                </a:lnTo>
                <a:lnTo>
                  <a:pt x="107720" y="47760"/>
                </a:lnTo>
                <a:lnTo>
                  <a:pt x="115994" y="39964"/>
                </a:lnTo>
                <a:lnTo>
                  <a:pt x="119354" y="23964"/>
                </a:lnTo>
                <a:lnTo>
                  <a:pt x="119267" y="21197"/>
                </a:lnTo>
                <a:lnTo>
                  <a:pt x="114988" y="6124"/>
                </a:lnTo>
                <a:lnTo>
                  <a:pt x="10621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258713" y="6406054"/>
            <a:ext cx="119354" cy="47917"/>
          </a:xfrm>
          <a:custGeom>
            <a:avLst/>
            <a:gdLst/>
            <a:ahLst/>
            <a:cxnLst/>
            <a:rect l="l" t="t" r="r" b="b"/>
            <a:pathLst>
              <a:path w="119354" h="47917">
                <a:moveTo>
                  <a:pt x="106210" y="0"/>
                </a:moveTo>
                <a:lnTo>
                  <a:pt x="114988" y="6124"/>
                </a:lnTo>
                <a:lnTo>
                  <a:pt x="119267" y="21197"/>
                </a:lnTo>
                <a:lnTo>
                  <a:pt x="119354" y="23964"/>
                </a:lnTo>
                <a:lnTo>
                  <a:pt x="115994" y="39964"/>
                </a:lnTo>
                <a:lnTo>
                  <a:pt x="107720" y="47760"/>
                </a:lnTo>
                <a:lnTo>
                  <a:pt x="106210" y="47917"/>
                </a:lnTo>
                <a:lnTo>
                  <a:pt x="0" y="47917"/>
                </a:lnTo>
                <a:lnTo>
                  <a:pt x="0" y="0"/>
                </a:lnTo>
                <a:lnTo>
                  <a:pt x="1062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245557" y="6406058"/>
            <a:ext cx="26288" cy="47917"/>
          </a:xfrm>
          <a:custGeom>
            <a:avLst/>
            <a:gdLst/>
            <a:ahLst/>
            <a:cxnLst/>
            <a:rect l="l" t="t" r="r" b="b"/>
            <a:pathLst>
              <a:path w="26288" h="47917">
                <a:moveTo>
                  <a:pt x="0" y="23964"/>
                </a:moveTo>
                <a:lnTo>
                  <a:pt x="3364" y="39964"/>
                </a:lnTo>
                <a:lnTo>
                  <a:pt x="11635" y="47760"/>
                </a:lnTo>
                <a:lnTo>
                  <a:pt x="13144" y="47917"/>
                </a:lnTo>
                <a:lnTo>
                  <a:pt x="21925" y="41793"/>
                </a:lnTo>
                <a:lnTo>
                  <a:pt x="26203" y="26717"/>
                </a:lnTo>
                <a:lnTo>
                  <a:pt x="26288" y="23964"/>
                </a:lnTo>
                <a:lnTo>
                  <a:pt x="22931" y="7964"/>
                </a:lnTo>
                <a:lnTo>
                  <a:pt x="14663" y="158"/>
                </a:lnTo>
                <a:lnTo>
                  <a:pt x="13144" y="0"/>
                </a:lnTo>
                <a:lnTo>
                  <a:pt x="4371" y="6124"/>
                </a:lnTo>
                <a:lnTo>
                  <a:pt x="86" y="21197"/>
                </a:lnTo>
                <a:lnTo>
                  <a:pt x="0" y="2396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245557" y="6406058"/>
            <a:ext cx="26288" cy="47917"/>
          </a:xfrm>
          <a:custGeom>
            <a:avLst/>
            <a:gdLst/>
            <a:ahLst/>
            <a:cxnLst/>
            <a:rect l="l" t="t" r="r" b="b"/>
            <a:pathLst>
              <a:path w="26288" h="47917">
                <a:moveTo>
                  <a:pt x="0" y="23964"/>
                </a:moveTo>
                <a:lnTo>
                  <a:pt x="3364" y="39964"/>
                </a:lnTo>
                <a:lnTo>
                  <a:pt x="11635" y="47760"/>
                </a:lnTo>
                <a:lnTo>
                  <a:pt x="13144" y="47917"/>
                </a:lnTo>
                <a:lnTo>
                  <a:pt x="21925" y="41793"/>
                </a:lnTo>
                <a:lnTo>
                  <a:pt x="26203" y="26717"/>
                </a:lnTo>
                <a:lnTo>
                  <a:pt x="26288" y="23964"/>
                </a:lnTo>
                <a:lnTo>
                  <a:pt x="22931" y="7964"/>
                </a:lnTo>
                <a:lnTo>
                  <a:pt x="14663" y="158"/>
                </a:lnTo>
                <a:lnTo>
                  <a:pt x="13144" y="0"/>
                </a:lnTo>
                <a:lnTo>
                  <a:pt x="4371" y="6124"/>
                </a:lnTo>
                <a:lnTo>
                  <a:pt x="86" y="21197"/>
                </a:lnTo>
                <a:lnTo>
                  <a:pt x="0" y="239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253617" y="6322415"/>
            <a:ext cx="109997" cy="151485"/>
          </a:xfrm>
          <a:custGeom>
            <a:avLst/>
            <a:gdLst/>
            <a:ahLst/>
            <a:cxnLst/>
            <a:rect l="l" t="t" r="r" b="b"/>
            <a:pathLst>
              <a:path w="109997" h="151485">
                <a:moveTo>
                  <a:pt x="16421" y="123126"/>
                </a:moveTo>
                <a:lnTo>
                  <a:pt x="7188" y="124764"/>
                </a:lnTo>
                <a:lnTo>
                  <a:pt x="3594" y="129349"/>
                </a:lnTo>
                <a:lnTo>
                  <a:pt x="117" y="134908"/>
                </a:lnTo>
                <a:lnTo>
                  <a:pt x="2672" y="140376"/>
                </a:lnTo>
                <a:lnTo>
                  <a:pt x="13462" y="145669"/>
                </a:lnTo>
                <a:lnTo>
                  <a:pt x="14929" y="146421"/>
                </a:lnTo>
                <a:lnTo>
                  <a:pt x="26890" y="149921"/>
                </a:lnTo>
                <a:lnTo>
                  <a:pt x="39915" y="150996"/>
                </a:lnTo>
                <a:lnTo>
                  <a:pt x="52590" y="151269"/>
                </a:lnTo>
                <a:lnTo>
                  <a:pt x="59664" y="151485"/>
                </a:lnTo>
                <a:lnTo>
                  <a:pt x="66802" y="151269"/>
                </a:lnTo>
                <a:lnTo>
                  <a:pt x="77085" y="151303"/>
                </a:lnTo>
                <a:lnTo>
                  <a:pt x="89957" y="150990"/>
                </a:lnTo>
                <a:lnTo>
                  <a:pt x="98945" y="144030"/>
                </a:lnTo>
                <a:lnTo>
                  <a:pt x="102939" y="138019"/>
                </a:lnTo>
                <a:lnTo>
                  <a:pt x="107966" y="126305"/>
                </a:lnTo>
                <a:lnTo>
                  <a:pt x="109997" y="114377"/>
                </a:lnTo>
                <a:lnTo>
                  <a:pt x="109308" y="102627"/>
                </a:lnTo>
                <a:lnTo>
                  <a:pt x="106176" y="91449"/>
                </a:lnTo>
                <a:lnTo>
                  <a:pt x="100877" y="81239"/>
                </a:lnTo>
                <a:lnTo>
                  <a:pt x="93687" y="72390"/>
                </a:lnTo>
                <a:lnTo>
                  <a:pt x="87296" y="65960"/>
                </a:lnTo>
                <a:lnTo>
                  <a:pt x="78244" y="56458"/>
                </a:lnTo>
                <a:lnTo>
                  <a:pt x="70121" y="46912"/>
                </a:lnTo>
                <a:lnTo>
                  <a:pt x="63082" y="36908"/>
                </a:lnTo>
                <a:lnTo>
                  <a:pt x="57278" y="26030"/>
                </a:lnTo>
                <a:lnTo>
                  <a:pt x="52862" y="13866"/>
                </a:lnTo>
                <a:lnTo>
                  <a:pt x="49987" y="0"/>
                </a:lnTo>
                <a:lnTo>
                  <a:pt x="0" y="15786"/>
                </a:lnTo>
                <a:lnTo>
                  <a:pt x="2257" y="23978"/>
                </a:lnTo>
                <a:lnTo>
                  <a:pt x="4752" y="36387"/>
                </a:lnTo>
                <a:lnTo>
                  <a:pt x="6675" y="49141"/>
                </a:lnTo>
                <a:lnTo>
                  <a:pt x="8436" y="61973"/>
                </a:lnTo>
                <a:lnTo>
                  <a:pt x="10439" y="74619"/>
                </a:lnTo>
                <a:lnTo>
                  <a:pt x="13093" y="86817"/>
                </a:lnTo>
                <a:lnTo>
                  <a:pt x="14744" y="92333"/>
                </a:lnTo>
                <a:lnTo>
                  <a:pt x="18551" y="106229"/>
                </a:lnTo>
                <a:lnTo>
                  <a:pt x="18948" y="117538"/>
                </a:lnTo>
                <a:lnTo>
                  <a:pt x="16421" y="1231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253617" y="6322415"/>
            <a:ext cx="109997" cy="151485"/>
          </a:xfrm>
          <a:custGeom>
            <a:avLst/>
            <a:gdLst/>
            <a:ahLst/>
            <a:cxnLst/>
            <a:rect l="l" t="t" r="r" b="b"/>
            <a:pathLst>
              <a:path w="109997" h="151485">
                <a:moveTo>
                  <a:pt x="49987" y="0"/>
                </a:moveTo>
                <a:lnTo>
                  <a:pt x="52862" y="13866"/>
                </a:lnTo>
                <a:lnTo>
                  <a:pt x="57278" y="26030"/>
                </a:lnTo>
                <a:lnTo>
                  <a:pt x="63082" y="36908"/>
                </a:lnTo>
                <a:lnTo>
                  <a:pt x="70121" y="46912"/>
                </a:lnTo>
                <a:lnTo>
                  <a:pt x="78244" y="56458"/>
                </a:lnTo>
                <a:lnTo>
                  <a:pt x="87296" y="65960"/>
                </a:lnTo>
                <a:lnTo>
                  <a:pt x="93687" y="72390"/>
                </a:lnTo>
                <a:lnTo>
                  <a:pt x="100877" y="81239"/>
                </a:lnTo>
                <a:lnTo>
                  <a:pt x="106176" y="91449"/>
                </a:lnTo>
                <a:lnTo>
                  <a:pt x="109308" y="102627"/>
                </a:lnTo>
                <a:lnTo>
                  <a:pt x="109997" y="114377"/>
                </a:lnTo>
                <a:lnTo>
                  <a:pt x="107966" y="126305"/>
                </a:lnTo>
                <a:lnTo>
                  <a:pt x="102939" y="138019"/>
                </a:lnTo>
                <a:lnTo>
                  <a:pt x="98945" y="144030"/>
                </a:lnTo>
                <a:lnTo>
                  <a:pt x="89957" y="150990"/>
                </a:lnTo>
                <a:lnTo>
                  <a:pt x="77085" y="151303"/>
                </a:lnTo>
                <a:lnTo>
                  <a:pt x="73875" y="151269"/>
                </a:lnTo>
                <a:lnTo>
                  <a:pt x="66802" y="151269"/>
                </a:lnTo>
                <a:lnTo>
                  <a:pt x="59664" y="151485"/>
                </a:lnTo>
                <a:lnTo>
                  <a:pt x="52590" y="151269"/>
                </a:lnTo>
                <a:lnTo>
                  <a:pt x="39915" y="150996"/>
                </a:lnTo>
                <a:lnTo>
                  <a:pt x="26890" y="149921"/>
                </a:lnTo>
                <a:lnTo>
                  <a:pt x="14929" y="146421"/>
                </a:lnTo>
                <a:lnTo>
                  <a:pt x="13462" y="145669"/>
                </a:lnTo>
                <a:lnTo>
                  <a:pt x="2672" y="140376"/>
                </a:lnTo>
                <a:lnTo>
                  <a:pt x="117" y="134908"/>
                </a:lnTo>
                <a:lnTo>
                  <a:pt x="3594" y="129349"/>
                </a:lnTo>
                <a:lnTo>
                  <a:pt x="7188" y="124764"/>
                </a:lnTo>
                <a:lnTo>
                  <a:pt x="16421" y="123126"/>
                </a:lnTo>
                <a:lnTo>
                  <a:pt x="18948" y="117538"/>
                </a:lnTo>
                <a:lnTo>
                  <a:pt x="18551" y="106229"/>
                </a:lnTo>
                <a:lnTo>
                  <a:pt x="14744" y="92333"/>
                </a:lnTo>
                <a:lnTo>
                  <a:pt x="13093" y="86817"/>
                </a:lnTo>
                <a:lnTo>
                  <a:pt x="10439" y="74619"/>
                </a:lnTo>
                <a:lnTo>
                  <a:pt x="8436" y="61973"/>
                </a:lnTo>
                <a:lnTo>
                  <a:pt x="6675" y="49141"/>
                </a:lnTo>
                <a:lnTo>
                  <a:pt x="4752" y="36387"/>
                </a:lnTo>
                <a:lnTo>
                  <a:pt x="2257" y="23978"/>
                </a:lnTo>
                <a:lnTo>
                  <a:pt x="0" y="157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016736" y="6395986"/>
            <a:ext cx="59626" cy="50279"/>
          </a:xfrm>
          <a:custGeom>
            <a:avLst/>
            <a:gdLst/>
            <a:ahLst/>
            <a:cxnLst/>
            <a:rect l="l" t="t" r="r" b="b"/>
            <a:pathLst>
              <a:path w="59626" h="50279">
                <a:moveTo>
                  <a:pt x="44131" y="39123"/>
                </a:moveTo>
                <a:lnTo>
                  <a:pt x="49512" y="42580"/>
                </a:lnTo>
                <a:lnTo>
                  <a:pt x="59626" y="50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194435" y="5666065"/>
            <a:ext cx="19209" cy="55244"/>
          </a:xfrm>
          <a:custGeom>
            <a:avLst/>
            <a:gdLst/>
            <a:ahLst/>
            <a:cxnLst/>
            <a:rect l="l" t="t" r="r" b="b"/>
            <a:pathLst>
              <a:path w="19209" h="55245">
                <a:moveTo>
                  <a:pt x="14465" y="55244"/>
                </a:moveTo>
                <a:lnTo>
                  <a:pt x="19209" y="45341"/>
                </a:lnTo>
                <a:lnTo>
                  <a:pt x="18241" y="35483"/>
                </a:lnTo>
                <a:lnTo>
                  <a:pt x="13673" y="25676"/>
                </a:lnTo>
                <a:lnTo>
                  <a:pt x="7617" y="15925"/>
                </a:lnTo>
                <a:lnTo>
                  <a:pt x="2187" y="623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178649" y="5588506"/>
            <a:ext cx="22847" cy="51244"/>
          </a:xfrm>
          <a:custGeom>
            <a:avLst/>
            <a:gdLst/>
            <a:ahLst/>
            <a:cxnLst/>
            <a:rect l="l" t="t" r="r" b="b"/>
            <a:pathLst>
              <a:path w="22847" h="51244">
                <a:moveTo>
                  <a:pt x="22847" y="0"/>
                </a:moveTo>
                <a:lnTo>
                  <a:pt x="9729" y="2495"/>
                </a:lnTo>
                <a:lnTo>
                  <a:pt x="1357" y="12269"/>
                </a:lnTo>
                <a:lnTo>
                  <a:pt x="0" y="19684"/>
                </a:lnTo>
                <a:lnTo>
                  <a:pt x="4473" y="31511"/>
                </a:lnTo>
                <a:lnTo>
                  <a:pt x="13281" y="40639"/>
                </a:lnTo>
                <a:lnTo>
                  <a:pt x="18414" y="512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060328" y="5484564"/>
            <a:ext cx="214339" cy="170978"/>
          </a:xfrm>
          <a:custGeom>
            <a:avLst/>
            <a:gdLst/>
            <a:ahLst/>
            <a:cxnLst/>
            <a:rect l="l" t="t" r="r" b="b"/>
            <a:pathLst>
              <a:path w="214339" h="170978">
                <a:moveTo>
                  <a:pt x="84638" y="170968"/>
                </a:moveTo>
                <a:lnTo>
                  <a:pt x="98466" y="166984"/>
                </a:lnTo>
                <a:lnTo>
                  <a:pt x="106582" y="157308"/>
                </a:lnTo>
                <a:lnTo>
                  <a:pt x="110850" y="143927"/>
                </a:lnTo>
                <a:lnTo>
                  <a:pt x="113132" y="128826"/>
                </a:lnTo>
                <a:lnTo>
                  <a:pt x="113556" y="125213"/>
                </a:lnTo>
                <a:lnTo>
                  <a:pt x="116356" y="113782"/>
                </a:lnTo>
                <a:lnTo>
                  <a:pt x="127369" y="105535"/>
                </a:lnTo>
                <a:lnTo>
                  <a:pt x="132526" y="103376"/>
                </a:lnTo>
                <a:lnTo>
                  <a:pt x="144836" y="100622"/>
                </a:lnTo>
                <a:lnTo>
                  <a:pt x="157684" y="99947"/>
                </a:lnTo>
                <a:lnTo>
                  <a:pt x="168440" y="99474"/>
                </a:lnTo>
                <a:lnTo>
                  <a:pt x="181442" y="97538"/>
                </a:lnTo>
                <a:lnTo>
                  <a:pt x="193611" y="93604"/>
                </a:lnTo>
                <a:lnTo>
                  <a:pt x="204670" y="87136"/>
                </a:lnTo>
                <a:lnTo>
                  <a:pt x="214339" y="77595"/>
                </a:lnTo>
                <a:lnTo>
                  <a:pt x="186716" y="19721"/>
                </a:lnTo>
                <a:lnTo>
                  <a:pt x="172036" y="11969"/>
                </a:lnTo>
                <a:lnTo>
                  <a:pt x="160430" y="7163"/>
                </a:lnTo>
                <a:lnTo>
                  <a:pt x="148928" y="3603"/>
                </a:lnTo>
                <a:lnTo>
                  <a:pt x="137431" y="1249"/>
                </a:lnTo>
                <a:lnTo>
                  <a:pt x="125842" y="61"/>
                </a:lnTo>
                <a:lnTo>
                  <a:pt x="114061" y="0"/>
                </a:lnTo>
                <a:lnTo>
                  <a:pt x="101991" y="1023"/>
                </a:lnTo>
                <a:lnTo>
                  <a:pt x="89535" y="3093"/>
                </a:lnTo>
                <a:lnTo>
                  <a:pt x="76593" y="6168"/>
                </a:lnTo>
                <a:lnTo>
                  <a:pt x="63069" y="10208"/>
                </a:lnTo>
                <a:lnTo>
                  <a:pt x="51184" y="14674"/>
                </a:lnTo>
                <a:lnTo>
                  <a:pt x="39262" y="20570"/>
                </a:lnTo>
                <a:lnTo>
                  <a:pt x="28214" y="27917"/>
                </a:lnTo>
                <a:lnTo>
                  <a:pt x="18786" y="36791"/>
                </a:lnTo>
                <a:lnTo>
                  <a:pt x="11723" y="47267"/>
                </a:lnTo>
                <a:lnTo>
                  <a:pt x="8262" y="57427"/>
                </a:lnTo>
                <a:lnTo>
                  <a:pt x="5725" y="68321"/>
                </a:lnTo>
                <a:lnTo>
                  <a:pt x="3382" y="81370"/>
                </a:lnTo>
                <a:lnTo>
                  <a:pt x="1482" y="95751"/>
                </a:lnTo>
                <a:lnTo>
                  <a:pt x="539" y="107354"/>
                </a:lnTo>
                <a:lnTo>
                  <a:pt x="539" y="133156"/>
                </a:lnTo>
                <a:lnTo>
                  <a:pt x="3255" y="150088"/>
                </a:lnTo>
                <a:lnTo>
                  <a:pt x="7277" y="158752"/>
                </a:lnTo>
                <a:lnTo>
                  <a:pt x="13226" y="163797"/>
                </a:lnTo>
                <a:lnTo>
                  <a:pt x="21350" y="164399"/>
                </a:lnTo>
                <a:lnTo>
                  <a:pt x="19368" y="164399"/>
                </a:lnTo>
                <a:lnTo>
                  <a:pt x="21205" y="164424"/>
                </a:lnTo>
                <a:lnTo>
                  <a:pt x="34275" y="165310"/>
                </a:lnTo>
                <a:lnTo>
                  <a:pt x="46847" y="167018"/>
                </a:lnTo>
                <a:lnTo>
                  <a:pt x="59179" y="168939"/>
                </a:lnTo>
                <a:lnTo>
                  <a:pt x="71532" y="170462"/>
                </a:lnTo>
                <a:lnTo>
                  <a:pt x="84164" y="170978"/>
                </a:lnTo>
                <a:lnTo>
                  <a:pt x="84638" y="1709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060328" y="5484564"/>
            <a:ext cx="214339" cy="170978"/>
          </a:xfrm>
          <a:custGeom>
            <a:avLst/>
            <a:gdLst/>
            <a:ahLst/>
            <a:cxnLst/>
            <a:rect l="l" t="t" r="r" b="b"/>
            <a:pathLst>
              <a:path w="214339" h="170978">
                <a:moveTo>
                  <a:pt x="84638" y="170968"/>
                </a:moveTo>
                <a:lnTo>
                  <a:pt x="98466" y="166984"/>
                </a:lnTo>
                <a:lnTo>
                  <a:pt x="106582" y="157308"/>
                </a:lnTo>
                <a:lnTo>
                  <a:pt x="110850" y="143927"/>
                </a:lnTo>
                <a:lnTo>
                  <a:pt x="113132" y="128826"/>
                </a:lnTo>
                <a:lnTo>
                  <a:pt x="113556" y="125213"/>
                </a:lnTo>
                <a:lnTo>
                  <a:pt x="114312" y="122128"/>
                </a:lnTo>
              </a:path>
              <a:path w="214339" h="170978">
                <a:moveTo>
                  <a:pt x="19368" y="164399"/>
                </a:moveTo>
                <a:lnTo>
                  <a:pt x="18746" y="164399"/>
                </a:lnTo>
                <a:lnTo>
                  <a:pt x="21205" y="164424"/>
                </a:lnTo>
                <a:lnTo>
                  <a:pt x="34275" y="165310"/>
                </a:lnTo>
                <a:lnTo>
                  <a:pt x="46847" y="167018"/>
                </a:lnTo>
                <a:lnTo>
                  <a:pt x="59179" y="168939"/>
                </a:lnTo>
                <a:lnTo>
                  <a:pt x="71532" y="170462"/>
                </a:lnTo>
                <a:lnTo>
                  <a:pt x="84164" y="170978"/>
                </a:lnTo>
                <a:lnTo>
                  <a:pt x="84638" y="170968"/>
                </a:lnTo>
              </a:path>
              <a:path w="214339" h="170978">
                <a:moveTo>
                  <a:pt x="164840" y="99632"/>
                </a:moveTo>
                <a:lnTo>
                  <a:pt x="157684" y="99947"/>
                </a:lnTo>
                <a:lnTo>
                  <a:pt x="144836" y="100622"/>
                </a:lnTo>
                <a:lnTo>
                  <a:pt x="132526" y="103376"/>
                </a:lnTo>
                <a:lnTo>
                  <a:pt x="127369" y="105535"/>
                </a:lnTo>
                <a:lnTo>
                  <a:pt x="116356" y="113782"/>
                </a:lnTo>
                <a:lnTo>
                  <a:pt x="114312" y="122128"/>
                </a:lnTo>
              </a:path>
              <a:path w="214339" h="170978">
                <a:moveTo>
                  <a:pt x="168440" y="99474"/>
                </a:moveTo>
                <a:lnTo>
                  <a:pt x="181442" y="97538"/>
                </a:lnTo>
                <a:lnTo>
                  <a:pt x="193611" y="93604"/>
                </a:lnTo>
                <a:lnTo>
                  <a:pt x="204670" y="87136"/>
                </a:lnTo>
                <a:lnTo>
                  <a:pt x="214339" y="77595"/>
                </a:lnTo>
              </a:path>
              <a:path w="214339" h="170978">
                <a:moveTo>
                  <a:pt x="164840" y="99632"/>
                </a:moveTo>
                <a:lnTo>
                  <a:pt x="168440" y="99474"/>
                </a:lnTo>
              </a:path>
              <a:path w="214339" h="170978">
                <a:moveTo>
                  <a:pt x="22886" y="164399"/>
                </a:moveTo>
                <a:lnTo>
                  <a:pt x="19368" y="164399"/>
                </a:lnTo>
              </a:path>
              <a:path w="214339" h="170978">
                <a:moveTo>
                  <a:pt x="19368" y="164400"/>
                </a:moveTo>
                <a:lnTo>
                  <a:pt x="22886" y="164399"/>
                </a:lnTo>
              </a:path>
              <a:path w="214339" h="170978">
                <a:moveTo>
                  <a:pt x="186716" y="19721"/>
                </a:moveTo>
                <a:lnTo>
                  <a:pt x="172036" y="11969"/>
                </a:lnTo>
                <a:lnTo>
                  <a:pt x="160430" y="7163"/>
                </a:lnTo>
                <a:lnTo>
                  <a:pt x="148928" y="3603"/>
                </a:lnTo>
                <a:lnTo>
                  <a:pt x="137431" y="1249"/>
                </a:lnTo>
                <a:lnTo>
                  <a:pt x="125842" y="61"/>
                </a:lnTo>
                <a:lnTo>
                  <a:pt x="114061" y="0"/>
                </a:lnTo>
                <a:lnTo>
                  <a:pt x="101991" y="1023"/>
                </a:lnTo>
                <a:lnTo>
                  <a:pt x="89535" y="3093"/>
                </a:lnTo>
                <a:lnTo>
                  <a:pt x="76593" y="6168"/>
                </a:lnTo>
                <a:lnTo>
                  <a:pt x="63069" y="10208"/>
                </a:lnTo>
                <a:lnTo>
                  <a:pt x="51184" y="14674"/>
                </a:lnTo>
                <a:lnTo>
                  <a:pt x="39262" y="20570"/>
                </a:lnTo>
                <a:lnTo>
                  <a:pt x="28214" y="27917"/>
                </a:lnTo>
                <a:lnTo>
                  <a:pt x="18786" y="36791"/>
                </a:lnTo>
                <a:lnTo>
                  <a:pt x="11723" y="47267"/>
                </a:lnTo>
                <a:lnTo>
                  <a:pt x="8262" y="57427"/>
                </a:lnTo>
                <a:lnTo>
                  <a:pt x="5725" y="68321"/>
                </a:lnTo>
                <a:lnTo>
                  <a:pt x="3382" y="81370"/>
                </a:lnTo>
                <a:lnTo>
                  <a:pt x="1482" y="95751"/>
                </a:lnTo>
                <a:lnTo>
                  <a:pt x="539" y="107354"/>
                </a:lnTo>
              </a:path>
              <a:path w="214339" h="170978">
                <a:moveTo>
                  <a:pt x="539" y="133156"/>
                </a:moveTo>
                <a:lnTo>
                  <a:pt x="911" y="138631"/>
                </a:lnTo>
                <a:lnTo>
                  <a:pt x="3255" y="150088"/>
                </a:lnTo>
                <a:lnTo>
                  <a:pt x="7277" y="158752"/>
                </a:lnTo>
                <a:lnTo>
                  <a:pt x="13226" y="163797"/>
                </a:lnTo>
                <a:lnTo>
                  <a:pt x="21350" y="164399"/>
                </a:lnTo>
                <a:lnTo>
                  <a:pt x="22886" y="1643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324895" y="6445597"/>
            <a:ext cx="15900" cy="25653"/>
          </a:xfrm>
          <a:custGeom>
            <a:avLst/>
            <a:gdLst/>
            <a:ahLst/>
            <a:cxnLst/>
            <a:rect l="l" t="t" r="r" b="b"/>
            <a:pathLst>
              <a:path w="15900" h="25653">
                <a:moveTo>
                  <a:pt x="0" y="25653"/>
                </a:moveTo>
                <a:lnTo>
                  <a:pt x="11473" y="18818"/>
                </a:lnTo>
                <a:lnTo>
                  <a:pt x="15620" y="5040"/>
                </a:lnTo>
                <a:lnTo>
                  <a:pt x="1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297184" y="6449699"/>
            <a:ext cx="14782" cy="22059"/>
          </a:xfrm>
          <a:custGeom>
            <a:avLst/>
            <a:gdLst/>
            <a:ahLst/>
            <a:cxnLst/>
            <a:rect l="l" t="t" r="r" b="b"/>
            <a:pathLst>
              <a:path w="14782" h="22059">
                <a:moveTo>
                  <a:pt x="0" y="22059"/>
                </a:moveTo>
                <a:lnTo>
                  <a:pt x="2844" y="18402"/>
                </a:lnTo>
                <a:lnTo>
                  <a:pt x="7023" y="16598"/>
                </a:lnTo>
                <a:lnTo>
                  <a:pt x="9855" y="12801"/>
                </a:lnTo>
                <a:lnTo>
                  <a:pt x="12827" y="8839"/>
                </a:lnTo>
                <a:lnTo>
                  <a:pt x="14782" y="5270"/>
                </a:lnTo>
                <a:lnTo>
                  <a:pt x="143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276661" y="6451757"/>
            <a:ext cx="11290" cy="17957"/>
          </a:xfrm>
          <a:custGeom>
            <a:avLst/>
            <a:gdLst/>
            <a:ahLst/>
            <a:cxnLst/>
            <a:rect l="l" t="t" r="r" b="b"/>
            <a:pathLst>
              <a:path w="11290" h="17957">
                <a:moveTo>
                  <a:pt x="0" y="17957"/>
                </a:moveTo>
                <a:lnTo>
                  <a:pt x="1384" y="14376"/>
                </a:lnTo>
                <a:lnTo>
                  <a:pt x="7302" y="13106"/>
                </a:lnTo>
                <a:lnTo>
                  <a:pt x="9372" y="9245"/>
                </a:lnTo>
                <a:lnTo>
                  <a:pt x="10807" y="6553"/>
                </a:lnTo>
                <a:lnTo>
                  <a:pt x="11010" y="2946"/>
                </a:lnTo>
                <a:lnTo>
                  <a:pt x="112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726520" y="6700933"/>
            <a:ext cx="39700" cy="55841"/>
          </a:xfrm>
          <a:custGeom>
            <a:avLst/>
            <a:gdLst/>
            <a:ahLst/>
            <a:cxnLst/>
            <a:rect l="l" t="t" r="r" b="b"/>
            <a:pathLst>
              <a:path w="39700" h="55841">
                <a:moveTo>
                  <a:pt x="0" y="27927"/>
                </a:moveTo>
                <a:lnTo>
                  <a:pt x="3318" y="43384"/>
                </a:lnTo>
                <a:lnTo>
                  <a:pt x="11884" y="53502"/>
                </a:lnTo>
                <a:lnTo>
                  <a:pt x="19850" y="55841"/>
                </a:lnTo>
                <a:lnTo>
                  <a:pt x="30839" y="51176"/>
                </a:lnTo>
                <a:lnTo>
                  <a:pt x="38036" y="39130"/>
                </a:lnTo>
                <a:lnTo>
                  <a:pt x="39700" y="27927"/>
                </a:lnTo>
                <a:lnTo>
                  <a:pt x="36383" y="12465"/>
                </a:lnTo>
                <a:lnTo>
                  <a:pt x="27821" y="2343"/>
                </a:lnTo>
                <a:lnTo>
                  <a:pt x="19850" y="0"/>
                </a:lnTo>
                <a:lnTo>
                  <a:pt x="8863" y="4663"/>
                </a:lnTo>
                <a:lnTo>
                  <a:pt x="1666" y="16707"/>
                </a:lnTo>
                <a:lnTo>
                  <a:pt x="0" y="279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726520" y="6700933"/>
            <a:ext cx="39700" cy="55841"/>
          </a:xfrm>
          <a:custGeom>
            <a:avLst/>
            <a:gdLst/>
            <a:ahLst/>
            <a:cxnLst/>
            <a:rect l="l" t="t" r="r" b="b"/>
            <a:pathLst>
              <a:path w="39700" h="55841">
                <a:moveTo>
                  <a:pt x="0" y="27927"/>
                </a:moveTo>
                <a:lnTo>
                  <a:pt x="3318" y="43384"/>
                </a:lnTo>
                <a:lnTo>
                  <a:pt x="11884" y="53502"/>
                </a:lnTo>
                <a:lnTo>
                  <a:pt x="19850" y="55841"/>
                </a:lnTo>
                <a:lnTo>
                  <a:pt x="30839" y="51176"/>
                </a:lnTo>
                <a:lnTo>
                  <a:pt x="38036" y="39130"/>
                </a:lnTo>
                <a:lnTo>
                  <a:pt x="39700" y="27927"/>
                </a:lnTo>
                <a:lnTo>
                  <a:pt x="36383" y="12465"/>
                </a:lnTo>
                <a:lnTo>
                  <a:pt x="27821" y="2343"/>
                </a:lnTo>
                <a:lnTo>
                  <a:pt x="19850" y="0"/>
                </a:lnTo>
                <a:lnTo>
                  <a:pt x="8863" y="4663"/>
                </a:lnTo>
                <a:lnTo>
                  <a:pt x="1666" y="16707"/>
                </a:lnTo>
                <a:lnTo>
                  <a:pt x="0" y="279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055975" y="5540778"/>
            <a:ext cx="9778" cy="25094"/>
          </a:xfrm>
          <a:custGeom>
            <a:avLst/>
            <a:gdLst/>
            <a:ahLst/>
            <a:cxnLst/>
            <a:rect l="l" t="t" r="r" b="b"/>
            <a:pathLst>
              <a:path w="9779" h="25094">
                <a:moveTo>
                  <a:pt x="7708" y="4597"/>
                </a:moveTo>
                <a:lnTo>
                  <a:pt x="9778" y="0"/>
                </a:lnTo>
                <a:lnTo>
                  <a:pt x="6968" y="4257"/>
                </a:lnTo>
                <a:lnTo>
                  <a:pt x="7367" y="5447"/>
                </a:lnTo>
                <a:lnTo>
                  <a:pt x="7708" y="4597"/>
                </a:lnTo>
                <a:close/>
              </a:path>
              <a:path w="9779" h="25094">
                <a:moveTo>
                  <a:pt x="36127" y="42036"/>
                </a:moveTo>
                <a:lnTo>
                  <a:pt x="48593" y="38971"/>
                </a:lnTo>
                <a:lnTo>
                  <a:pt x="48958" y="38900"/>
                </a:lnTo>
                <a:lnTo>
                  <a:pt x="56794" y="37388"/>
                </a:lnTo>
                <a:lnTo>
                  <a:pt x="63576" y="33591"/>
                </a:lnTo>
                <a:lnTo>
                  <a:pt x="71196" y="29654"/>
                </a:lnTo>
                <a:lnTo>
                  <a:pt x="82202" y="23897"/>
                </a:lnTo>
                <a:lnTo>
                  <a:pt x="93578" y="17515"/>
                </a:lnTo>
                <a:lnTo>
                  <a:pt x="106079" y="9687"/>
                </a:lnTo>
                <a:lnTo>
                  <a:pt x="117112" y="2475"/>
                </a:lnTo>
                <a:lnTo>
                  <a:pt x="127638" y="-4719"/>
                </a:lnTo>
                <a:lnTo>
                  <a:pt x="135254" y="-10198"/>
                </a:lnTo>
                <a:lnTo>
                  <a:pt x="108775" y="-19646"/>
                </a:lnTo>
                <a:lnTo>
                  <a:pt x="106171" y="-15379"/>
                </a:lnTo>
                <a:lnTo>
                  <a:pt x="95567" y="-10909"/>
                </a:lnTo>
                <a:lnTo>
                  <a:pt x="91262" y="-8534"/>
                </a:lnTo>
                <a:lnTo>
                  <a:pt x="86232" y="-5778"/>
                </a:lnTo>
                <a:lnTo>
                  <a:pt x="81051" y="-2768"/>
                </a:lnTo>
                <a:lnTo>
                  <a:pt x="75857" y="-215"/>
                </a:lnTo>
                <a:lnTo>
                  <a:pt x="64901" y="6529"/>
                </a:lnTo>
                <a:lnTo>
                  <a:pt x="54395" y="13577"/>
                </a:lnTo>
                <a:lnTo>
                  <a:pt x="49479" y="16128"/>
                </a:lnTo>
                <a:lnTo>
                  <a:pt x="37542" y="19389"/>
                </a:lnTo>
                <a:lnTo>
                  <a:pt x="24643" y="19551"/>
                </a:lnTo>
                <a:lnTo>
                  <a:pt x="18605" y="18351"/>
                </a:lnTo>
                <a:lnTo>
                  <a:pt x="9912" y="13030"/>
                </a:lnTo>
                <a:lnTo>
                  <a:pt x="7367" y="5447"/>
                </a:lnTo>
                <a:lnTo>
                  <a:pt x="4892" y="11616"/>
                </a:lnTo>
                <a:lnTo>
                  <a:pt x="4892" y="36614"/>
                </a:lnTo>
                <a:lnTo>
                  <a:pt x="6438" y="38023"/>
                </a:lnTo>
                <a:lnTo>
                  <a:pt x="19354" y="44030"/>
                </a:lnTo>
                <a:lnTo>
                  <a:pt x="23634" y="44030"/>
                </a:lnTo>
                <a:lnTo>
                  <a:pt x="36127" y="420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055976" y="5521132"/>
            <a:ext cx="135255" cy="63677"/>
          </a:xfrm>
          <a:custGeom>
            <a:avLst/>
            <a:gdLst/>
            <a:ahLst/>
            <a:cxnLst/>
            <a:rect l="l" t="t" r="r" b="b"/>
            <a:pathLst>
              <a:path w="135255" h="63677">
                <a:moveTo>
                  <a:pt x="32972" y="39093"/>
                </a:moveTo>
                <a:lnTo>
                  <a:pt x="24643" y="39198"/>
                </a:lnTo>
                <a:lnTo>
                  <a:pt x="18605" y="37998"/>
                </a:lnTo>
                <a:lnTo>
                  <a:pt x="9912" y="32677"/>
                </a:lnTo>
                <a:lnTo>
                  <a:pt x="7367" y="25094"/>
                </a:lnTo>
                <a:lnTo>
                  <a:pt x="4892" y="31263"/>
                </a:lnTo>
              </a:path>
              <a:path w="135255" h="63677">
                <a:moveTo>
                  <a:pt x="7708" y="24244"/>
                </a:moveTo>
                <a:lnTo>
                  <a:pt x="9778" y="19646"/>
                </a:lnTo>
                <a:lnTo>
                  <a:pt x="6968" y="23904"/>
                </a:lnTo>
                <a:lnTo>
                  <a:pt x="7367" y="25094"/>
                </a:lnTo>
                <a:lnTo>
                  <a:pt x="7708" y="24244"/>
                </a:lnTo>
              </a:path>
              <a:path w="135255" h="63677">
                <a:moveTo>
                  <a:pt x="37542" y="39036"/>
                </a:moveTo>
                <a:lnTo>
                  <a:pt x="49479" y="35775"/>
                </a:lnTo>
                <a:lnTo>
                  <a:pt x="54395" y="33224"/>
                </a:lnTo>
                <a:lnTo>
                  <a:pt x="64901" y="26176"/>
                </a:lnTo>
                <a:lnTo>
                  <a:pt x="75857" y="19431"/>
                </a:lnTo>
                <a:lnTo>
                  <a:pt x="81051" y="16878"/>
                </a:lnTo>
                <a:lnTo>
                  <a:pt x="86232" y="13868"/>
                </a:lnTo>
                <a:lnTo>
                  <a:pt x="91262" y="11112"/>
                </a:lnTo>
                <a:lnTo>
                  <a:pt x="95567" y="8737"/>
                </a:lnTo>
                <a:lnTo>
                  <a:pt x="106171" y="4267"/>
                </a:lnTo>
                <a:lnTo>
                  <a:pt x="108775" y="0"/>
                </a:lnTo>
              </a:path>
              <a:path w="135255" h="63677">
                <a:moveTo>
                  <a:pt x="32972" y="39093"/>
                </a:moveTo>
                <a:lnTo>
                  <a:pt x="37542" y="39036"/>
                </a:lnTo>
              </a:path>
              <a:path w="135255" h="63677">
                <a:moveTo>
                  <a:pt x="36127" y="61683"/>
                </a:moveTo>
                <a:lnTo>
                  <a:pt x="48593" y="58618"/>
                </a:lnTo>
                <a:lnTo>
                  <a:pt x="48958" y="58547"/>
                </a:lnTo>
                <a:lnTo>
                  <a:pt x="56794" y="57035"/>
                </a:lnTo>
                <a:lnTo>
                  <a:pt x="63576" y="53238"/>
                </a:lnTo>
                <a:lnTo>
                  <a:pt x="71196" y="49301"/>
                </a:lnTo>
                <a:lnTo>
                  <a:pt x="82202" y="43544"/>
                </a:lnTo>
                <a:lnTo>
                  <a:pt x="93578" y="37162"/>
                </a:lnTo>
                <a:lnTo>
                  <a:pt x="106079" y="29334"/>
                </a:lnTo>
                <a:lnTo>
                  <a:pt x="117112" y="22122"/>
                </a:lnTo>
                <a:lnTo>
                  <a:pt x="127638" y="14927"/>
                </a:lnTo>
                <a:lnTo>
                  <a:pt x="135254" y="9448"/>
                </a:lnTo>
              </a:path>
              <a:path w="135255" h="63677">
                <a:moveTo>
                  <a:pt x="4892" y="56261"/>
                </a:moveTo>
                <a:lnTo>
                  <a:pt x="6438" y="57670"/>
                </a:lnTo>
                <a:lnTo>
                  <a:pt x="19354" y="63677"/>
                </a:lnTo>
                <a:lnTo>
                  <a:pt x="23634" y="63677"/>
                </a:lnTo>
                <a:lnTo>
                  <a:pt x="36127" y="616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054947" y="5421440"/>
            <a:ext cx="241620" cy="181493"/>
          </a:xfrm>
          <a:custGeom>
            <a:avLst/>
            <a:gdLst/>
            <a:ahLst/>
            <a:cxnLst/>
            <a:rect l="l" t="t" r="r" b="b"/>
            <a:pathLst>
              <a:path w="241620" h="181493">
                <a:moveTo>
                  <a:pt x="241620" y="174363"/>
                </a:moveTo>
                <a:lnTo>
                  <a:pt x="240103" y="167181"/>
                </a:lnTo>
                <a:lnTo>
                  <a:pt x="233275" y="160310"/>
                </a:lnTo>
                <a:lnTo>
                  <a:pt x="228134" y="154188"/>
                </a:lnTo>
                <a:lnTo>
                  <a:pt x="228009" y="153805"/>
                </a:lnTo>
                <a:lnTo>
                  <a:pt x="228093" y="142728"/>
                </a:lnTo>
                <a:lnTo>
                  <a:pt x="231022" y="129291"/>
                </a:lnTo>
                <a:lnTo>
                  <a:pt x="232871" y="117040"/>
                </a:lnTo>
                <a:lnTo>
                  <a:pt x="232579" y="106354"/>
                </a:lnTo>
                <a:lnTo>
                  <a:pt x="231202" y="93337"/>
                </a:lnTo>
                <a:lnTo>
                  <a:pt x="228551" y="81352"/>
                </a:lnTo>
                <a:lnTo>
                  <a:pt x="224473" y="69966"/>
                </a:lnTo>
                <a:lnTo>
                  <a:pt x="218810" y="58745"/>
                </a:lnTo>
                <a:lnTo>
                  <a:pt x="211408" y="47254"/>
                </a:lnTo>
                <a:lnTo>
                  <a:pt x="203349" y="36611"/>
                </a:lnTo>
                <a:lnTo>
                  <a:pt x="194753" y="27114"/>
                </a:lnTo>
                <a:lnTo>
                  <a:pt x="185507" y="19078"/>
                </a:lnTo>
                <a:lnTo>
                  <a:pt x="175220" y="12418"/>
                </a:lnTo>
                <a:lnTo>
                  <a:pt x="163503" y="7055"/>
                </a:lnTo>
                <a:lnTo>
                  <a:pt x="149965" y="2906"/>
                </a:lnTo>
                <a:lnTo>
                  <a:pt x="137645" y="835"/>
                </a:lnTo>
                <a:lnTo>
                  <a:pt x="124772" y="0"/>
                </a:lnTo>
                <a:lnTo>
                  <a:pt x="110950" y="133"/>
                </a:lnTo>
                <a:lnTo>
                  <a:pt x="96950" y="1243"/>
                </a:lnTo>
                <a:lnTo>
                  <a:pt x="83540" y="3336"/>
                </a:lnTo>
                <a:lnTo>
                  <a:pt x="71492" y="6419"/>
                </a:lnTo>
                <a:lnTo>
                  <a:pt x="61573" y="10500"/>
                </a:lnTo>
                <a:lnTo>
                  <a:pt x="52618" y="16699"/>
                </a:lnTo>
                <a:lnTo>
                  <a:pt x="45180" y="23139"/>
                </a:lnTo>
                <a:lnTo>
                  <a:pt x="37111" y="31040"/>
                </a:lnTo>
                <a:lnTo>
                  <a:pt x="28853" y="40088"/>
                </a:lnTo>
                <a:lnTo>
                  <a:pt x="20846" y="49966"/>
                </a:lnTo>
                <a:lnTo>
                  <a:pt x="13530" y="60360"/>
                </a:lnTo>
                <a:lnTo>
                  <a:pt x="7347" y="70953"/>
                </a:lnTo>
                <a:lnTo>
                  <a:pt x="5919" y="74198"/>
                </a:lnTo>
                <a:lnTo>
                  <a:pt x="5919" y="99761"/>
                </a:lnTo>
                <a:lnTo>
                  <a:pt x="13926" y="99689"/>
                </a:lnTo>
                <a:lnTo>
                  <a:pt x="27156" y="99415"/>
                </a:lnTo>
                <a:lnTo>
                  <a:pt x="38998" y="99843"/>
                </a:lnTo>
                <a:lnTo>
                  <a:pt x="50886" y="100908"/>
                </a:lnTo>
                <a:lnTo>
                  <a:pt x="64253" y="102550"/>
                </a:lnTo>
                <a:lnTo>
                  <a:pt x="76629" y="104366"/>
                </a:lnTo>
                <a:lnTo>
                  <a:pt x="88699" y="106537"/>
                </a:lnTo>
                <a:lnTo>
                  <a:pt x="100527" y="109024"/>
                </a:lnTo>
                <a:lnTo>
                  <a:pt x="112382" y="111814"/>
                </a:lnTo>
                <a:lnTo>
                  <a:pt x="124535" y="114895"/>
                </a:lnTo>
                <a:lnTo>
                  <a:pt x="137256" y="118254"/>
                </a:lnTo>
                <a:lnTo>
                  <a:pt x="150816" y="121879"/>
                </a:lnTo>
                <a:lnTo>
                  <a:pt x="162024" y="125101"/>
                </a:lnTo>
                <a:lnTo>
                  <a:pt x="174357" y="129219"/>
                </a:lnTo>
                <a:lnTo>
                  <a:pt x="186487" y="133937"/>
                </a:lnTo>
                <a:lnTo>
                  <a:pt x="198273" y="139271"/>
                </a:lnTo>
                <a:lnTo>
                  <a:pt x="209577" y="145241"/>
                </a:lnTo>
                <a:lnTo>
                  <a:pt x="220259" y="151862"/>
                </a:lnTo>
                <a:lnTo>
                  <a:pt x="230179" y="159154"/>
                </a:lnTo>
                <a:lnTo>
                  <a:pt x="240081" y="169380"/>
                </a:lnTo>
                <a:lnTo>
                  <a:pt x="240984" y="174947"/>
                </a:lnTo>
                <a:lnTo>
                  <a:pt x="241620" y="174363"/>
                </a:lnTo>
                <a:close/>
              </a:path>
              <a:path w="241620" h="181493">
                <a:moveTo>
                  <a:pt x="226916" y="180967"/>
                </a:moveTo>
                <a:lnTo>
                  <a:pt x="236223" y="179080"/>
                </a:lnTo>
                <a:lnTo>
                  <a:pt x="236533" y="178842"/>
                </a:lnTo>
                <a:lnTo>
                  <a:pt x="214456" y="181493"/>
                </a:lnTo>
                <a:lnTo>
                  <a:pt x="226916" y="180967"/>
                </a:lnTo>
                <a:close/>
              </a:path>
              <a:path w="241620" h="181493">
                <a:moveTo>
                  <a:pt x="5919" y="112579"/>
                </a:moveTo>
                <a:lnTo>
                  <a:pt x="5919" y="115151"/>
                </a:lnTo>
                <a:lnTo>
                  <a:pt x="8843" y="115872"/>
                </a:lnTo>
                <a:lnTo>
                  <a:pt x="5919" y="112579"/>
                </a:lnTo>
                <a:close/>
              </a:path>
              <a:path w="241620" h="181493">
                <a:moveTo>
                  <a:pt x="236770" y="178813"/>
                </a:moveTo>
                <a:lnTo>
                  <a:pt x="237793" y="177874"/>
                </a:lnTo>
                <a:lnTo>
                  <a:pt x="236533" y="178842"/>
                </a:lnTo>
                <a:lnTo>
                  <a:pt x="236770" y="178813"/>
                </a:lnTo>
                <a:close/>
              </a:path>
              <a:path w="241620" h="181493">
                <a:moveTo>
                  <a:pt x="241053" y="175372"/>
                </a:moveTo>
                <a:lnTo>
                  <a:pt x="240984" y="174947"/>
                </a:lnTo>
                <a:lnTo>
                  <a:pt x="237793" y="177874"/>
                </a:lnTo>
                <a:lnTo>
                  <a:pt x="241053" y="1753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054947" y="5421440"/>
            <a:ext cx="241620" cy="181493"/>
          </a:xfrm>
          <a:custGeom>
            <a:avLst/>
            <a:gdLst/>
            <a:ahLst/>
            <a:cxnLst/>
            <a:rect l="l" t="t" r="r" b="b"/>
            <a:pathLst>
              <a:path w="241620" h="181493">
                <a:moveTo>
                  <a:pt x="226916" y="180967"/>
                </a:moveTo>
                <a:lnTo>
                  <a:pt x="236223" y="179080"/>
                </a:lnTo>
                <a:lnTo>
                  <a:pt x="236533" y="178842"/>
                </a:lnTo>
              </a:path>
              <a:path w="241620" h="181493">
                <a:moveTo>
                  <a:pt x="214456" y="181493"/>
                </a:moveTo>
                <a:lnTo>
                  <a:pt x="226916" y="180967"/>
                </a:lnTo>
              </a:path>
              <a:path w="241620" h="181493">
                <a:moveTo>
                  <a:pt x="236770" y="178813"/>
                </a:moveTo>
                <a:lnTo>
                  <a:pt x="237793" y="177874"/>
                </a:lnTo>
                <a:lnTo>
                  <a:pt x="236533" y="178842"/>
                </a:lnTo>
              </a:path>
              <a:path w="241620" h="181493">
                <a:moveTo>
                  <a:pt x="241053" y="175372"/>
                </a:moveTo>
                <a:lnTo>
                  <a:pt x="240984" y="174947"/>
                </a:lnTo>
                <a:lnTo>
                  <a:pt x="237793" y="177874"/>
                </a:lnTo>
                <a:lnTo>
                  <a:pt x="241053" y="175372"/>
                </a:lnTo>
              </a:path>
              <a:path w="241620" h="181493">
                <a:moveTo>
                  <a:pt x="5919" y="115151"/>
                </a:moveTo>
                <a:lnTo>
                  <a:pt x="8843" y="115872"/>
                </a:lnTo>
                <a:lnTo>
                  <a:pt x="5919" y="112579"/>
                </a:lnTo>
              </a:path>
              <a:path w="241620" h="181493">
                <a:moveTo>
                  <a:pt x="241620" y="174363"/>
                </a:moveTo>
                <a:lnTo>
                  <a:pt x="240103" y="167181"/>
                </a:lnTo>
                <a:lnTo>
                  <a:pt x="233275" y="160310"/>
                </a:lnTo>
                <a:lnTo>
                  <a:pt x="228134" y="154188"/>
                </a:lnTo>
                <a:lnTo>
                  <a:pt x="228009" y="153805"/>
                </a:lnTo>
                <a:lnTo>
                  <a:pt x="228093" y="142728"/>
                </a:lnTo>
                <a:lnTo>
                  <a:pt x="231022" y="129291"/>
                </a:lnTo>
                <a:lnTo>
                  <a:pt x="232871" y="117040"/>
                </a:lnTo>
                <a:lnTo>
                  <a:pt x="232579" y="106354"/>
                </a:lnTo>
                <a:lnTo>
                  <a:pt x="231202" y="93337"/>
                </a:lnTo>
                <a:lnTo>
                  <a:pt x="228551" y="81352"/>
                </a:lnTo>
                <a:lnTo>
                  <a:pt x="224473" y="69966"/>
                </a:lnTo>
                <a:lnTo>
                  <a:pt x="218810" y="58745"/>
                </a:lnTo>
                <a:lnTo>
                  <a:pt x="211408" y="47254"/>
                </a:lnTo>
                <a:lnTo>
                  <a:pt x="203349" y="36611"/>
                </a:lnTo>
                <a:lnTo>
                  <a:pt x="194753" y="27114"/>
                </a:lnTo>
                <a:lnTo>
                  <a:pt x="185507" y="19078"/>
                </a:lnTo>
                <a:lnTo>
                  <a:pt x="175220" y="12418"/>
                </a:lnTo>
                <a:lnTo>
                  <a:pt x="163503" y="7055"/>
                </a:lnTo>
                <a:lnTo>
                  <a:pt x="149965" y="2906"/>
                </a:lnTo>
                <a:lnTo>
                  <a:pt x="137645" y="835"/>
                </a:lnTo>
                <a:lnTo>
                  <a:pt x="124772" y="0"/>
                </a:lnTo>
                <a:lnTo>
                  <a:pt x="110950" y="133"/>
                </a:lnTo>
                <a:lnTo>
                  <a:pt x="96950" y="1243"/>
                </a:lnTo>
                <a:lnTo>
                  <a:pt x="83540" y="3336"/>
                </a:lnTo>
                <a:lnTo>
                  <a:pt x="71492" y="6419"/>
                </a:lnTo>
                <a:lnTo>
                  <a:pt x="61573" y="10500"/>
                </a:lnTo>
                <a:lnTo>
                  <a:pt x="52618" y="16699"/>
                </a:lnTo>
                <a:lnTo>
                  <a:pt x="45180" y="23139"/>
                </a:lnTo>
                <a:lnTo>
                  <a:pt x="37111" y="31040"/>
                </a:lnTo>
                <a:lnTo>
                  <a:pt x="28853" y="40088"/>
                </a:lnTo>
                <a:lnTo>
                  <a:pt x="20846" y="49966"/>
                </a:lnTo>
                <a:lnTo>
                  <a:pt x="13530" y="60360"/>
                </a:lnTo>
                <a:lnTo>
                  <a:pt x="7347" y="70953"/>
                </a:lnTo>
                <a:lnTo>
                  <a:pt x="5919" y="74198"/>
                </a:lnTo>
              </a:path>
              <a:path w="241620" h="181493">
                <a:moveTo>
                  <a:pt x="5919" y="99781"/>
                </a:moveTo>
                <a:lnTo>
                  <a:pt x="11993" y="99781"/>
                </a:lnTo>
                <a:lnTo>
                  <a:pt x="13926" y="99689"/>
                </a:lnTo>
                <a:lnTo>
                  <a:pt x="27156" y="99415"/>
                </a:lnTo>
                <a:lnTo>
                  <a:pt x="38998" y="99843"/>
                </a:lnTo>
                <a:lnTo>
                  <a:pt x="50886" y="100908"/>
                </a:lnTo>
                <a:lnTo>
                  <a:pt x="64253" y="102550"/>
                </a:lnTo>
                <a:lnTo>
                  <a:pt x="76629" y="104366"/>
                </a:lnTo>
                <a:lnTo>
                  <a:pt x="88699" y="106537"/>
                </a:lnTo>
                <a:lnTo>
                  <a:pt x="100527" y="109024"/>
                </a:lnTo>
                <a:lnTo>
                  <a:pt x="112382" y="111814"/>
                </a:lnTo>
                <a:lnTo>
                  <a:pt x="124535" y="114895"/>
                </a:lnTo>
                <a:lnTo>
                  <a:pt x="137256" y="118254"/>
                </a:lnTo>
                <a:lnTo>
                  <a:pt x="150816" y="121879"/>
                </a:lnTo>
                <a:lnTo>
                  <a:pt x="162024" y="125101"/>
                </a:lnTo>
                <a:lnTo>
                  <a:pt x="174357" y="129219"/>
                </a:lnTo>
                <a:lnTo>
                  <a:pt x="186487" y="133937"/>
                </a:lnTo>
                <a:lnTo>
                  <a:pt x="198273" y="139271"/>
                </a:lnTo>
                <a:lnTo>
                  <a:pt x="209577" y="145241"/>
                </a:lnTo>
                <a:lnTo>
                  <a:pt x="220259" y="151862"/>
                </a:lnTo>
                <a:lnTo>
                  <a:pt x="230179" y="159154"/>
                </a:lnTo>
                <a:lnTo>
                  <a:pt x="240081" y="169380"/>
                </a:lnTo>
                <a:lnTo>
                  <a:pt x="240984" y="174947"/>
                </a:lnTo>
                <a:lnTo>
                  <a:pt x="241620" y="1743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235862" y="6360311"/>
            <a:ext cx="444" cy="812"/>
          </a:xfrm>
          <a:custGeom>
            <a:avLst/>
            <a:gdLst/>
            <a:ahLst/>
            <a:cxnLst/>
            <a:rect l="l" t="t" r="r" b="b"/>
            <a:pathLst>
              <a:path w="444" h="812">
                <a:moveTo>
                  <a:pt x="444" y="25"/>
                </a:moveTo>
                <a:lnTo>
                  <a:pt x="0" y="0"/>
                </a:lnTo>
                <a:lnTo>
                  <a:pt x="419" y="812"/>
                </a:lnTo>
                <a:lnTo>
                  <a:pt x="444" y="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235862" y="6360311"/>
            <a:ext cx="520" cy="812"/>
          </a:xfrm>
          <a:custGeom>
            <a:avLst/>
            <a:gdLst/>
            <a:ahLst/>
            <a:cxnLst/>
            <a:rect l="l" t="t" r="r" b="b"/>
            <a:pathLst>
              <a:path w="520" h="812">
                <a:moveTo>
                  <a:pt x="444" y="25"/>
                </a:moveTo>
                <a:lnTo>
                  <a:pt x="317" y="12"/>
                </a:lnTo>
                <a:lnTo>
                  <a:pt x="126" y="12"/>
                </a:lnTo>
                <a:lnTo>
                  <a:pt x="0" y="0"/>
                </a:lnTo>
                <a:lnTo>
                  <a:pt x="419" y="812"/>
                </a:lnTo>
                <a:lnTo>
                  <a:pt x="444" y="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963025" y="5696108"/>
            <a:ext cx="366949" cy="664430"/>
          </a:xfrm>
          <a:custGeom>
            <a:avLst/>
            <a:gdLst/>
            <a:ahLst/>
            <a:cxnLst/>
            <a:rect l="l" t="t" r="r" b="b"/>
            <a:pathLst>
              <a:path w="366949" h="664430">
                <a:moveTo>
                  <a:pt x="294785" y="664131"/>
                </a:moveTo>
                <a:lnTo>
                  <a:pt x="310528" y="663279"/>
                </a:lnTo>
                <a:lnTo>
                  <a:pt x="327107" y="661825"/>
                </a:lnTo>
                <a:lnTo>
                  <a:pt x="342654" y="659722"/>
                </a:lnTo>
                <a:lnTo>
                  <a:pt x="355300" y="656922"/>
                </a:lnTo>
                <a:lnTo>
                  <a:pt x="363177" y="653375"/>
                </a:lnTo>
                <a:lnTo>
                  <a:pt x="366949" y="643864"/>
                </a:lnTo>
                <a:lnTo>
                  <a:pt x="366683" y="631461"/>
                </a:lnTo>
                <a:lnTo>
                  <a:pt x="364416" y="617100"/>
                </a:lnTo>
                <a:lnTo>
                  <a:pt x="361216" y="602679"/>
                </a:lnTo>
                <a:lnTo>
                  <a:pt x="358150" y="590093"/>
                </a:lnTo>
                <a:lnTo>
                  <a:pt x="356323" y="581496"/>
                </a:lnTo>
                <a:lnTo>
                  <a:pt x="354728" y="569069"/>
                </a:lnTo>
                <a:lnTo>
                  <a:pt x="353605" y="556484"/>
                </a:lnTo>
                <a:lnTo>
                  <a:pt x="352840" y="543786"/>
                </a:lnTo>
                <a:lnTo>
                  <a:pt x="352320" y="531023"/>
                </a:lnTo>
                <a:lnTo>
                  <a:pt x="351931" y="518239"/>
                </a:lnTo>
                <a:lnTo>
                  <a:pt x="351560" y="505482"/>
                </a:lnTo>
                <a:lnTo>
                  <a:pt x="351093" y="492797"/>
                </a:lnTo>
                <a:lnTo>
                  <a:pt x="350417" y="480229"/>
                </a:lnTo>
                <a:lnTo>
                  <a:pt x="350062" y="475248"/>
                </a:lnTo>
                <a:lnTo>
                  <a:pt x="349075" y="462569"/>
                </a:lnTo>
                <a:lnTo>
                  <a:pt x="348080" y="449886"/>
                </a:lnTo>
                <a:lnTo>
                  <a:pt x="347106" y="437202"/>
                </a:lnTo>
                <a:lnTo>
                  <a:pt x="346185" y="424517"/>
                </a:lnTo>
                <a:lnTo>
                  <a:pt x="345349" y="411833"/>
                </a:lnTo>
                <a:lnTo>
                  <a:pt x="344628" y="399150"/>
                </a:lnTo>
                <a:lnTo>
                  <a:pt x="344054" y="386470"/>
                </a:lnTo>
                <a:lnTo>
                  <a:pt x="343657" y="373795"/>
                </a:lnTo>
                <a:lnTo>
                  <a:pt x="343469" y="361125"/>
                </a:lnTo>
                <a:lnTo>
                  <a:pt x="343688" y="319869"/>
                </a:lnTo>
                <a:lnTo>
                  <a:pt x="343919" y="294443"/>
                </a:lnTo>
                <a:lnTo>
                  <a:pt x="343835" y="256328"/>
                </a:lnTo>
                <a:lnTo>
                  <a:pt x="343583" y="243645"/>
                </a:lnTo>
                <a:lnTo>
                  <a:pt x="343175" y="230980"/>
                </a:lnTo>
                <a:lnTo>
                  <a:pt x="342988" y="226531"/>
                </a:lnTo>
                <a:lnTo>
                  <a:pt x="342708" y="213175"/>
                </a:lnTo>
                <a:lnTo>
                  <a:pt x="342851" y="199961"/>
                </a:lnTo>
                <a:lnTo>
                  <a:pt x="343108" y="186958"/>
                </a:lnTo>
                <a:lnTo>
                  <a:pt x="343169" y="174233"/>
                </a:lnTo>
                <a:lnTo>
                  <a:pt x="342725" y="161853"/>
                </a:lnTo>
                <a:lnTo>
                  <a:pt x="341464" y="149886"/>
                </a:lnTo>
                <a:lnTo>
                  <a:pt x="339078" y="138398"/>
                </a:lnTo>
                <a:lnTo>
                  <a:pt x="335256" y="127458"/>
                </a:lnTo>
                <a:lnTo>
                  <a:pt x="329688" y="117133"/>
                </a:lnTo>
                <a:lnTo>
                  <a:pt x="322065" y="107490"/>
                </a:lnTo>
                <a:lnTo>
                  <a:pt x="312153" y="98655"/>
                </a:lnTo>
                <a:lnTo>
                  <a:pt x="302386" y="90506"/>
                </a:lnTo>
                <a:lnTo>
                  <a:pt x="292899" y="81690"/>
                </a:lnTo>
                <a:lnTo>
                  <a:pt x="283378" y="72994"/>
                </a:lnTo>
                <a:lnTo>
                  <a:pt x="273512" y="65204"/>
                </a:lnTo>
                <a:lnTo>
                  <a:pt x="267881" y="61622"/>
                </a:lnTo>
                <a:lnTo>
                  <a:pt x="255489" y="55843"/>
                </a:lnTo>
                <a:lnTo>
                  <a:pt x="244868" y="52118"/>
                </a:lnTo>
                <a:lnTo>
                  <a:pt x="235781" y="47941"/>
                </a:lnTo>
                <a:lnTo>
                  <a:pt x="227990" y="40807"/>
                </a:lnTo>
                <a:lnTo>
                  <a:pt x="222618" y="31485"/>
                </a:lnTo>
                <a:lnTo>
                  <a:pt x="222618" y="27306"/>
                </a:lnTo>
                <a:lnTo>
                  <a:pt x="214064" y="17054"/>
                </a:lnTo>
                <a:lnTo>
                  <a:pt x="202696" y="12396"/>
                </a:lnTo>
                <a:lnTo>
                  <a:pt x="189622" y="10993"/>
                </a:lnTo>
                <a:lnTo>
                  <a:pt x="178511" y="10631"/>
                </a:lnTo>
                <a:lnTo>
                  <a:pt x="166475" y="9526"/>
                </a:lnTo>
                <a:lnTo>
                  <a:pt x="153844" y="7517"/>
                </a:lnTo>
                <a:lnTo>
                  <a:pt x="140890" y="5080"/>
                </a:lnTo>
                <a:lnTo>
                  <a:pt x="127886" y="2696"/>
                </a:lnTo>
                <a:lnTo>
                  <a:pt x="115105" y="843"/>
                </a:lnTo>
                <a:lnTo>
                  <a:pt x="102819" y="0"/>
                </a:lnTo>
                <a:lnTo>
                  <a:pt x="97843" y="262"/>
                </a:lnTo>
                <a:lnTo>
                  <a:pt x="97843" y="633568"/>
                </a:lnTo>
                <a:lnTo>
                  <a:pt x="106108" y="633579"/>
                </a:lnTo>
                <a:lnTo>
                  <a:pt x="130705" y="632514"/>
                </a:lnTo>
                <a:lnTo>
                  <a:pt x="155997" y="629965"/>
                </a:lnTo>
                <a:lnTo>
                  <a:pt x="181634" y="626900"/>
                </a:lnTo>
                <a:lnTo>
                  <a:pt x="194472" y="625477"/>
                </a:lnTo>
                <a:lnTo>
                  <a:pt x="207265" y="624287"/>
                </a:lnTo>
                <a:lnTo>
                  <a:pt x="219968" y="623453"/>
                </a:lnTo>
                <a:lnTo>
                  <a:pt x="232538" y="623094"/>
                </a:lnTo>
                <a:lnTo>
                  <a:pt x="244931" y="623333"/>
                </a:lnTo>
                <a:lnTo>
                  <a:pt x="257103" y="624290"/>
                </a:lnTo>
                <a:lnTo>
                  <a:pt x="266064" y="625553"/>
                </a:lnTo>
                <a:lnTo>
                  <a:pt x="267480" y="638318"/>
                </a:lnTo>
                <a:lnTo>
                  <a:pt x="270831" y="653503"/>
                </a:lnTo>
                <a:lnTo>
                  <a:pt x="273201" y="663707"/>
                </a:lnTo>
                <a:lnTo>
                  <a:pt x="273278" y="664224"/>
                </a:lnTo>
                <a:lnTo>
                  <a:pt x="281745" y="664430"/>
                </a:lnTo>
                <a:lnTo>
                  <a:pt x="294785" y="6641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963025" y="5696108"/>
            <a:ext cx="366949" cy="664430"/>
          </a:xfrm>
          <a:custGeom>
            <a:avLst/>
            <a:gdLst/>
            <a:ahLst/>
            <a:cxnLst/>
            <a:rect l="l" t="t" r="r" b="b"/>
            <a:pathLst>
              <a:path w="366949" h="664430">
                <a:moveTo>
                  <a:pt x="356323" y="581496"/>
                </a:moveTo>
                <a:lnTo>
                  <a:pt x="354728" y="569069"/>
                </a:lnTo>
                <a:lnTo>
                  <a:pt x="353605" y="556484"/>
                </a:lnTo>
                <a:lnTo>
                  <a:pt x="352840" y="543786"/>
                </a:lnTo>
                <a:lnTo>
                  <a:pt x="352320" y="531023"/>
                </a:lnTo>
                <a:lnTo>
                  <a:pt x="351931" y="518239"/>
                </a:lnTo>
                <a:lnTo>
                  <a:pt x="351560" y="505482"/>
                </a:lnTo>
                <a:lnTo>
                  <a:pt x="351093" y="492797"/>
                </a:lnTo>
                <a:lnTo>
                  <a:pt x="350417" y="480229"/>
                </a:lnTo>
                <a:lnTo>
                  <a:pt x="350062" y="475248"/>
                </a:lnTo>
                <a:lnTo>
                  <a:pt x="349075" y="462569"/>
                </a:lnTo>
                <a:lnTo>
                  <a:pt x="348080" y="449886"/>
                </a:lnTo>
                <a:lnTo>
                  <a:pt x="347106" y="437202"/>
                </a:lnTo>
                <a:lnTo>
                  <a:pt x="346185" y="424517"/>
                </a:lnTo>
                <a:lnTo>
                  <a:pt x="345349" y="411833"/>
                </a:lnTo>
                <a:lnTo>
                  <a:pt x="344628" y="399150"/>
                </a:lnTo>
                <a:lnTo>
                  <a:pt x="344054" y="386470"/>
                </a:lnTo>
                <a:lnTo>
                  <a:pt x="343657" y="373795"/>
                </a:lnTo>
                <a:lnTo>
                  <a:pt x="343469" y="361125"/>
                </a:lnTo>
                <a:lnTo>
                  <a:pt x="343458" y="357951"/>
                </a:lnTo>
                <a:lnTo>
                  <a:pt x="343483" y="345270"/>
                </a:lnTo>
                <a:lnTo>
                  <a:pt x="343569" y="332575"/>
                </a:lnTo>
                <a:lnTo>
                  <a:pt x="343688" y="319869"/>
                </a:lnTo>
                <a:lnTo>
                  <a:pt x="343814" y="307158"/>
                </a:lnTo>
                <a:lnTo>
                  <a:pt x="343919" y="294443"/>
                </a:lnTo>
                <a:lnTo>
                  <a:pt x="343975" y="281731"/>
                </a:lnTo>
                <a:lnTo>
                  <a:pt x="343957" y="269025"/>
                </a:lnTo>
                <a:lnTo>
                  <a:pt x="343835" y="256328"/>
                </a:lnTo>
                <a:lnTo>
                  <a:pt x="343583" y="243645"/>
                </a:lnTo>
                <a:lnTo>
                  <a:pt x="343175" y="230980"/>
                </a:lnTo>
                <a:lnTo>
                  <a:pt x="342988" y="226531"/>
                </a:lnTo>
                <a:lnTo>
                  <a:pt x="342708" y="213175"/>
                </a:lnTo>
                <a:lnTo>
                  <a:pt x="342851" y="199961"/>
                </a:lnTo>
                <a:lnTo>
                  <a:pt x="343108" y="186958"/>
                </a:lnTo>
                <a:lnTo>
                  <a:pt x="343169" y="174233"/>
                </a:lnTo>
                <a:lnTo>
                  <a:pt x="342725" y="161853"/>
                </a:lnTo>
                <a:lnTo>
                  <a:pt x="341464" y="149886"/>
                </a:lnTo>
                <a:lnTo>
                  <a:pt x="339078" y="138398"/>
                </a:lnTo>
                <a:lnTo>
                  <a:pt x="335256" y="127458"/>
                </a:lnTo>
                <a:lnTo>
                  <a:pt x="329688" y="117133"/>
                </a:lnTo>
                <a:lnTo>
                  <a:pt x="322065" y="107490"/>
                </a:lnTo>
                <a:lnTo>
                  <a:pt x="312153" y="98655"/>
                </a:lnTo>
                <a:lnTo>
                  <a:pt x="302386" y="90506"/>
                </a:lnTo>
                <a:lnTo>
                  <a:pt x="292899" y="81690"/>
                </a:lnTo>
                <a:lnTo>
                  <a:pt x="283378" y="72994"/>
                </a:lnTo>
                <a:lnTo>
                  <a:pt x="273512" y="65204"/>
                </a:lnTo>
                <a:lnTo>
                  <a:pt x="267881" y="61622"/>
                </a:lnTo>
                <a:lnTo>
                  <a:pt x="255489" y="55843"/>
                </a:lnTo>
                <a:lnTo>
                  <a:pt x="244868" y="52118"/>
                </a:lnTo>
                <a:lnTo>
                  <a:pt x="235781" y="47941"/>
                </a:lnTo>
                <a:lnTo>
                  <a:pt x="227990" y="40807"/>
                </a:lnTo>
                <a:lnTo>
                  <a:pt x="222618" y="31485"/>
                </a:lnTo>
                <a:lnTo>
                  <a:pt x="222618" y="27306"/>
                </a:lnTo>
                <a:lnTo>
                  <a:pt x="214064" y="17054"/>
                </a:lnTo>
                <a:lnTo>
                  <a:pt x="202696" y="12396"/>
                </a:lnTo>
                <a:lnTo>
                  <a:pt x="189622" y="10993"/>
                </a:lnTo>
                <a:lnTo>
                  <a:pt x="178511" y="10631"/>
                </a:lnTo>
                <a:lnTo>
                  <a:pt x="166475" y="9526"/>
                </a:lnTo>
                <a:lnTo>
                  <a:pt x="153844" y="7517"/>
                </a:lnTo>
                <a:lnTo>
                  <a:pt x="140890" y="5080"/>
                </a:lnTo>
                <a:lnTo>
                  <a:pt x="127886" y="2696"/>
                </a:lnTo>
                <a:lnTo>
                  <a:pt x="115105" y="843"/>
                </a:lnTo>
                <a:lnTo>
                  <a:pt x="102819" y="0"/>
                </a:lnTo>
                <a:lnTo>
                  <a:pt x="97843" y="262"/>
                </a:lnTo>
              </a:path>
              <a:path w="366949" h="664430">
                <a:moveTo>
                  <a:pt x="97843" y="633588"/>
                </a:moveTo>
                <a:lnTo>
                  <a:pt x="100885" y="633584"/>
                </a:lnTo>
              </a:path>
              <a:path w="366949" h="664430">
                <a:moveTo>
                  <a:pt x="106108" y="633579"/>
                </a:moveTo>
                <a:lnTo>
                  <a:pt x="118298" y="633293"/>
                </a:lnTo>
                <a:lnTo>
                  <a:pt x="130705" y="632514"/>
                </a:lnTo>
                <a:lnTo>
                  <a:pt x="143286" y="631365"/>
                </a:lnTo>
                <a:lnTo>
                  <a:pt x="155997" y="629965"/>
                </a:lnTo>
                <a:lnTo>
                  <a:pt x="168795" y="628437"/>
                </a:lnTo>
              </a:path>
              <a:path w="366949" h="664430">
                <a:moveTo>
                  <a:pt x="100885" y="633584"/>
                </a:moveTo>
                <a:lnTo>
                  <a:pt x="106108" y="633579"/>
                </a:lnTo>
              </a:path>
              <a:path w="366949" h="664430">
                <a:moveTo>
                  <a:pt x="294785" y="664131"/>
                </a:moveTo>
                <a:lnTo>
                  <a:pt x="310528" y="663279"/>
                </a:lnTo>
                <a:lnTo>
                  <a:pt x="327107" y="661825"/>
                </a:lnTo>
                <a:lnTo>
                  <a:pt x="342654" y="659722"/>
                </a:lnTo>
                <a:lnTo>
                  <a:pt x="355300" y="656922"/>
                </a:lnTo>
                <a:lnTo>
                  <a:pt x="363177" y="653375"/>
                </a:lnTo>
                <a:lnTo>
                  <a:pt x="366949" y="643864"/>
                </a:lnTo>
                <a:lnTo>
                  <a:pt x="366683" y="631461"/>
                </a:lnTo>
                <a:lnTo>
                  <a:pt x="364416" y="617100"/>
                </a:lnTo>
                <a:lnTo>
                  <a:pt x="361216" y="602679"/>
                </a:lnTo>
                <a:lnTo>
                  <a:pt x="358150" y="590093"/>
                </a:lnTo>
                <a:lnTo>
                  <a:pt x="356323" y="581496"/>
                </a:lnTo>
              </a:path>
              <a:path w="366949" h="664430">
                <a:moveTo>
                  <a:pt x="168795" y="628437"/>
                </a:moveTo>
                <a:lnTo>
                  <a:pt x="181634" y="626900"/>
                </a:lnTo>
                <a:lnTo>
                  <a:pt x="194472" y="625477"/>
                </a:lnTo>
                <a:lnTo>
                  <a:pt x="207265" y="624287"/>
                </a:lnTo>
                <a:lnTo>
                  <a:pt x="219968" y="623453"/>
                </a:lnTo>
                <a:lnTo>
                  <a:pt x="232538" y="623094"/>
                </a:lnTo>
                <a:lnTo>
                  <a:pt x="244931" y="623333"/>
                </a:lnTo>
                <a:lnTo>
                  <a:pt x="257103" y="624290"/>
                </a:lnTo>
                <a:lnTo>
                  <a:pt x="266064" y="625553"/>
                </a:lnTo>
                <a:lnTo>
                  <a:pt x="267480" y="638318"/>
                </a:lnTo>
                <a:lnTo>
                  <a:pt x="270831" y="653503"/>
                </a:lnTo>
                <a:lnTo>
                  <a:pt x="273201" y="663707"/>
                </a:lnTo>
                <a:lnTo>
                  <a:pt x="273278" y="664224"/>
                </a:lnTo>
                <a:lnTo>
                  <a:pt x="281745" y="664430"/>
                </a:lnTo>
                <a:lnTo>
                  <a:pt x="294785" y="6641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122969" y="5903259"/>
            <a:ext cx="104419" cy="418172"/>
          </a:xfrm>
          <a:custGeom>
            <a:avLst/>
            <a:gdLst/>
            <a:ahLst/>
            <a:cxnLst/>
            <a:rect l="l" t="t" r="r" b="b"/>
            <a:pathLst>
              <a:path w="104419" h="418172">
                <a:moveTo>
                  <a:pt x="104419" y="418172"/>
                </a:moveTo>
                <a:lnTo>
                  <a:pt x="103700" y="405718"/>
                </a:lnTo>
                <a:lnTo>
                  <a:pt x="102369" y="393054"/>
                </a:lnTo>
                <a:lnTo>
                  <a:pt x="100611" y="380285"/>
                </a:lnTo>
                <a:lnTo>
                  <a:pt x="98613" y="367512"/>
                </a:lnTo>
                <a:lnTo>
                  <a:pt x="96561" y="354838"/>
                </a:lnTo>
                <a:lnTo>
                  <a:pt x="94644" y="342368"/>
                </a:lnTo>
                <a:lnTo>
                  <a:pt x="93560" y="334441"/>
                </a:lnTo>
                <a:lnTo>
                  <a:pt x="91263" y="322077"/>
                </a:lnTo>
                <a:lnTo>
                  <a:pt x="87933" y="309711"/>
                </a:lnTo>
                <a:lnTo>
                  <a:pt x="84220" y="297361"/>
                </a:lnTo>
                <a:lnTo>
                  <a:pt x="80771" y="285044"/>
                </a:lnTo>
                <a:lnTo>
                  <a:pt x="78234" y="272775"/>
                </a:lnTo>
                <a:lnTo>
                  <a:pt x="78041" y="271449"/>
                </a:lnTo>
                <a:lnTo>
                  <a:pt x="76091" y="259174"/>
                </a:lnTo>
                <a:lnTo>
                  <a:pt x="73733" y="246783"/>
                </a:lnTo>
                <a:lnTo>
                  <a:pt x="71117" y="234300"/>
                </a:lnTo>
                <a:lnTo>
                  <a:pt x="68396" y="221746"/>
                </a:lnTo>
                <a:lnTo>
                  <a:pt x="65722" y="209141"/>
                </a:lnTo>
                <a:lnTo>
                  <a:pt x="63245" y="196508"/>
                </a:lnTo>
                <a:lnTo>
                  <a:pt x="61118" y="183868"/>
                </a:lnTo>
                <a:lnTo>
                  <a:pt x="59491" y="171242"/>
                </a:lnTo>
                <a:lnTo>
                  <a:pt x="58517" y="158652"/>
                </a:lnTo>
                <a:lnTo>
                  <a:pt x="58305" y="149479"/>
                </a:lnTo>
                <a:lnTo>
                  <a:pt x="58189" y="136666"/>
                </a:lnTo>
                <a:lnTo>
                  <a:pt x="57808" y="123958"/>
                </a:lnTo>
                <a:lnTo>
                  <a:pt x="57193" y="111321"/>
                </a:lnTo>
                <a:lnTo>
                  <a:pt x="56379" y="98724"/>
                </a:lnTo>
                <a:lnTo>
                  <a:pt x="55400" y="86136"/>
                </a:lnTo>
                <a:lnTo>
                  <a:pt x="54287" y="73525"/>
                </a:lnTo>
                <a:lnTo>
                  <a:pt x="53076" y="60859"/>
                </a:lnTo>
                <a:lnTo>
                  <a:pt x="51799" y="48106"/>
                </a:lnTo>
                <a:lnTo>
                  <a:pt x="49060" y="32703"/>
                </a:lnTo>
                <a:lnTo>
                  <a:pt x="42966" y="22363"/>
                </a:lnTo>
                <a:lnTo>
                  <a:pt x="31090" y="15385"/>
                </a:lnTo>
                <a:lnTo>
                  <a:pt x="20265" y="12293"/>
                </a:lnTo>
                <a:lnTo>
                  <a:pt x="14896" y="11636"/>
                </a:lnTo>
                <a:lnTo>
                  <a:pt x="11490" y="10743"/>
                </a:lnTo>
                <a:lnTo>
                  <a:pt x="6963" y="708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183459" y="6656163"/>
            <a:ext cx="46431" cy="8945"/>
          </a:xfrm>
          <a:custGeom>
            <a:avLst/>
            <a:gdLst/>
            <a:ahLst/>
            <a:cxnLst/>
            <a:rect l="l" t="t" r="r" b="b"/>
            <a:pathLst>
              <a:path w="46431" h="8945">
                <a:moveTo>
                  <a:pt x="0" y="499"/>
                </a:moveTo>
                <a:lnTo>
                  <a:pt x="12640" y="158"/>
                </a:lnTo>
                <a:lnTo>
                  <a:pt x="25406" y="0"/>
                </a:lnTo>
                <a:lnTo>
                  <a:pt x="37889" y="1319"/>
                </a:lnTo>
                <a:lnTo>
                  <a:pt x="44005" y="2976"/>
                </a:lnTo>
                <a:lnTo>
                  <a:pt x="43395" y="6506"/>
                </a:lnTo>
                <a:lnTo>
                  <a:pt x="45770" y="7382"/>
                </a:lnTo>
                <a:lnTo>
                  <a:pt x="46431" y="89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242564" y="6517342"/>
            <a:ext cx="75984" cy="82054"/>
          </a:xfrm>
          <a:custGeom>
            <a:avLst/>
            <a:gdLst/>
            <a:ahLst/>
            <a:cxnLst/>
            <a:rect l="l" t="t" r="r" b="b"/>
            <a:pathLst>
              <a:path w="75984" h="82054">
                <a:moveTo>
                  <a:pt x="0" y="0"/>
                </a:moveTo>
                <a:lnTo>
                  <a:pt x="3682" y="11404"/>
                </a:lnTo>
                <a:lnTo>
                  <a:pt x="8734" y="23090"/>
                </a:lnTo>
                <a:lnTo>
                  <a:pt x="14384" y="34972"/>
                </a:lnTo>
                <a:lnTo>
                  <a:pt x="19861" y="46967"/>
                </a:lnTo>
                <a:lnTo>
                  <a:pt x="24394" y="58991"/>
                </a:lnTo>
                <a:lnTo>
                  <a:pt x="27211" y="70960"/>
                </a:lnTo>
                <a:lnTo>
                  <a:pt x="27609" y="82054"/>
                </a:lnTo>
                <a:lnTo>
                  <a:pt x="40483" y="81110"/>
                </a:lnTo>
                <a:lnTo>
                  <a:pt x="52490" y="77969"/>
                </a:lnTo>
                <a:lnTo>
                  <a:pt x="64385" y="74843"/>
                </a:lnTo>
                <a:lnTo>
                  <a:pt x="75984" y="738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225674" y="6489911"/>
            <a:ext cx="80213" cy="28463"/>
          </a:xfrm>
          <a:custGeom>
            <a:avLst/>
            <a:gdLst/>
            <a:ahLst/>
            <a:cxnLst/>
            <a:rect l="l" t="t" r="r" b="b"/>
            <a:pathLst>
              <a:path w="80213" h="28463">
                <a:moveTo>
                  <a:pt x="0" y="0"/>
                </a:moveTo>
                <a:lnTo>
                  <a:pt x="1157" y="11791"/>
                </a:lnTo>
                <a:lnTo>
                  <a:pt x="7443" y="19873"/>
                </a:lnTo>
                <a:lnTo>
                  <a:pt x="17565" y="24906"/>
                </a:lnTo>
                <a:lnTo>
                  <a:pt x="30233" y="27549"/>
                </a:lnTo>
                <a:lnTo>
                  <a:pt x="44154" y="28463"/>
                </a:lnTo>
                <a:lnTo>
                  <a:pt x="58037" y="28308"/>
                </a:lnTo>
                <a:lnTo>
                  <a:pt x="70590" y="27744"/>
                </a:lnTo>
                <a:lnTo>
                  <a:pt x="80213" y="274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225673" y="6985972"/>
            <a:ext cx="29552" cy="27444"/>
          </a:xfrm>
          <a:custGeom>
            <a:avLst/>
            <a:gdLst/>
            <a:ahLst/>
            <a:cxnLst/>
            <a:rect l="l" t="t" r="r" b="b"/>
            <a:pathLst>
              <a:path w="29552" h="27444">
                <a:moveTo>
                  <a:pt x="29552" y="0"/>
                </a:moveTo>
                <a:lnTo>
                  <a:pt x="20588" y="8435"/>
                </a:lnTo>
                <a:lnTo>
                  <a:pt x="10704" y="16556"/>
                </a:lnTo>
                <a:lnTo>
                  <a:pt x="1446" y="25650"/>
                </a:lnTo>
                <a:lnTo>
                  <a:pt x="0" y="27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257335" y="6994418"/>
            <a:ext cx="21107" cy="16890"/>
          </a:xfrm>
          <a:custGeom>
            <a:avLst/>
            <a:gdLst/>
            <a:ahLst/>
            <a:cxnLst/>
            <a:rect l="l" t="t" r="r" b="b"/>
            <a:pathLst>
              <a:path w="21107" h="16891">
                <a:moveTo>
                  <a:pt x="21107" y="0"/>
                </a:moveTo>
                <a:lnTo>
                  <a:pt x="11093" y="7759"/>
                </a:lnTo>
                <a:lnTo>
                  <a:pt x="1246" y="15829"/>
                </a:lnTo>
                <a:lnTo>
                  <a:pt x="0" y="168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073580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78688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865746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902326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2888165" y="7225338"/>
            <a:ext cx="156235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666125" y="4262031"/>
            <a:ext cx="27381" cy="971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14"/>
              </a:spcBef>
            </a:pPr>
            <a:endParaRPr sz="750"/>
          </a:p>
        </p:txBody>
      </p:sp>
      <p:sp>
        <p:nvSpPr>
          <p:cNvPr id="28" name="object 28"/>
          <p:cNvSpPr txBox="1"/>
          <p:nvPr/>
        </p:nvSpPr>
        <p:spPr>
          <a:xfrm>
            <a:off x="5073575" y="3882565"/>
            <a:ext cx="766229" cy="719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6"/>
              </a:spcBef>
            </a:pPr>
            <a:endParaRPr sz="550"/>
          </a:p>
        </p:txBody>
      </p:sp>
      <p:sp>
        <p:nvSpPr>
          <p:cNvPr id="27" name="object 27"/>
          <p:cNvSpPr txBox="1"/>
          <p:nvPr/>
        </p:nvSpPr>
        <p:spPr>
          <a:xfrm>
            <a:off x="5839803" y="3882564"/>
            <a:ext cx="1237062" cy="907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4"/>
              </a:spcBef>
            </a:pPr>
            <a:endParaRPr sz="700"/>
          </a:p>
        </p:txBody>
      </p:sp>
      <p:sp>
        <p:nvSpPr>
          <p:cNvPr id="26" name="object 26"/>
          <p:cNvSpPr txBox="1"/>
          <p:nvPr/>
        </p:nvSpPr>
        <p:spPr>
          <a:xfrm>
            <a:off x="5073574" y="3954557"/>
            <a:ext cx="543010" cy="195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5616584" y="3954557"/>
            <a:ext cx="113842" cy="195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5730427" y="3954557"/>
            <a:ext cx="1333751" cy="195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5073574" y="4150551"/>
            <a:ext cx="1990604" cy="2597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5073574" y="6748271"/>
            <a:ext cx="1713312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6786887" y="6748271"/>
            <a:ext cx="277291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2913564" y="3882791"/>
            <a:ext cx="766000" cy="722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8"/>
              </a:spcBef>
            </a:pPr>
            <a:endParaRPr sz="550"/>
          </a:p>
        </p:txBody>
      </p:sp>
      <p:sp>
        <p:nvSpPr>
          <p:cNvPr id="19" name="object 19"/>
          <p:cNvSpPr txBox="1"/>
          <p:nvPr/>
        </p:nvSpPr>
        <p:spPr>
          <a:xfrm>
            <a:off x="3679565" y="3882791"/>
            <a:ext cx="1237297" cy="90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6"/>
              </a:spcBef>
            </a:pPr>
            <a:endParaRPr sz="700"/>
          </a:p>
        </p:txBody>
      </p:sp>
      <p:sp>
        <p:nvSpPr>
          <p:cNvPr id="18" name="object 18"/>
          <p:cNvSpPr txBox="1"/>
          <p:nvPr/>
        </p:nvSpPr>
        <p:spPr>
          <a:xfrm>
            <a:off x="2913564" y="3954995"/>
            <a:ext cx="1990598" cy="2793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2913564" y="6748272"/>
            <a:ext cx="1713382" cy="2774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626947" y="6748272"/>
            <a:ext cx="277215" cy="2774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5935301" y="700151"/>
            <a:ext cx="72529" cy="128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775298" y="700151"/>
            <a:ext cx="72529" cy="128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2913565" y="282324"/>
            <a:ext cx="832385" cy="27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745951" y="282324"/>
            <a:ext cx="150761" cy="27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896712" y="282324"/>
            <a:ext cx="1007450" cy="27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2913564" y="552523"/>
            <a:ext cx="1990598" cy="2595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2913564" y="3148037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626947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073575" y="282324"/>
            <a:ext cx="832389" cy="27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905963" y="282324"/>
            <a:ext cx="150748" cy="27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056713" y="282324"/>
            <a:ext cx="1007465" cy="27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073574" y="552523"/>
            <a:ext cx="1990604" cy="2595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073574" y="3148037"/>
            <a:ext cx="171331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786887" y="3148037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2833" name="Immagine 2832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6444133C-176F-FD4E-55C0-71A9DF54EC8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" name="object 709"/>
          <p:cNvSpPr/>
          <p:nvPr/>
        </p:nvSpPr>
        <p:spPr>
          <a:xfrm>
            <a:off x="3008865" y="274027"/>
            <a:ext cx="2015998" cy="3160458"/>
          </a:xfrm>
          <a:custGeom>
            <a:avLst/>
            <a:gdLst/>
            <a:ahLst/>
            <a:cxnLst/>
            <a:rect l="l" t="t" r="r" b="b"/>
            <a:pathLst>
              <a:path w="2015998" h="3160458">
                <a:moveTo>
                  <a:pt x="0" y="3160458"/>
                </a:moveTo>
                <a:lnTo>
                  <a:pt x="2015998" y="3160458"/>
                </a:lnTo>
                <a:lnTo>
                  <a:pt x="2015998" y="0"/>
                </a:lnTo>
                <a:lnTo>
                  <a:pt x="0" y="0"/>
                </a:lnTo>
                <a:lnTo>
                  <a:pt x="0" y="3160458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910859" y="274027"/>
            <a:ext cx="2210308" cy="3160458"/>
          </a:xfrm>
          <a:custGeom>
            <a:avLst/>
            <a:gdLst/>
            <a:ahLst/>
            <a:cxnLst/>
            <a:rect l="l" t="t" r="r" b="b"/>
            <a:pathLst>
              <a:path w="2210308" h="3160458">
                <a:moveTo>
                  <a:pt x="2114003" y="0"/>
                </a:moveTo>
                <a:lnTo>
                  <a:pt x="98005" y="0"/>
                </a:lnTo>
              </a:path>
              <a:path w="2210308" h="3160458">
                <a:moveTo>
                  <a:pt x="98005" y="3160458"/>
                </a:moveTo>
                <a:lnTo>
                  <a:pt x="2114003" y="31604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008867" y="2791613"/>
            <a:ext cx="1861426" cy="642378"/>
          </a:xfrm>
          <a:custGeom>
            <a:avLst/>
            <a:gdLst/>
            <a:ahLst/>
            <a:cxnLst/>
            <a:rect l="l" t="t" r="r" b="b"/>
            <a:pathLst>
              <a:path w="1861426" h="642378">
                <a:moveTo>
                  <a:pt x="1861426" y="642378"/>
                </a:moveTo>
                <a:lnTo>
                  <a:pt x="0" y="0"/>
                </a:lnTo>
                <a:lnTo>
                  <a:pt x="0" y="642378"/>
                </a:lnTo>
                <a:lnTo>
                  <a:pt x="1861426" y="64237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912568" y="2758373"/>
            <a:ext cx="2210308" cy="675614"/>
          </a:xfrm>
          <a:custGeom>
            <a:avLst/>
            <a:gdLst/>
            <a:ahLst/>
            <a:cxnLst/>
            <a:rect l="l" t="t" r="r" b="b"/>
            <a:pathLst>
              <a:path w="2210308" h="675614">
                <a:moveTo>
                  <a:pt x="96296" y="33232"/>
                </a:moveTo>
                <a:lnTo>
                  <a:pt x="1957717" y="675614"/>
                </a:lnTo>
                <a:lnTo>
                  <a:pt x="2112294" y="675614"/>
                </a:lnTo>
              </a:path>
              <a:path w="2210308" h="675614">
                <a:moveTo>
                  <a:pt x="96296" y="675614"/>
                </a:moveTo>
                <a:lnTo>
                  <a:pt x="2112294" y="6756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862751" y="446110"/>
            <a:ext cx="164477" cy="164490"/>
          </a:xfrm>
          <a:custGeom>
            <a:avLst/>
            <a:gdLst/>
            <a:ahLst/>
            <a:cxnLst/>
            <a:rect l="l" t="t" r="r" b="b"/>
            <a:pathLst>
              <a:path w="164477" h="164490">
                <a:moveTo>
                  <a:pt x="164477" y="82245"/>
                </a:moveTo>
                <a:lnTo>
                  <a:pt x="162767" y="65477"/>
                </a:lnTo>
                <a:lnTo>
                  <a:pt x="158711" y="51930"/>
                </a:lnTo>
                <a:lnTo>
                  <a:pt x="152498" y="39474"/>
                </a:lnTo>
                <a:lnTo>
                  <a:pt x="144346" y="28330"/>
                </a:lnTo>
                <a:lnTo>
                  <a:pt x="134477" y="18719"/>
                </a:lnTo>
                <a:lnTo>
                  <a:pt x="123111" y="10860"/>
                </a:lnTo>
                <a:lnTo>
                  <a:pt x="110468" y="4973"/>
                </a:lnTo>
                <a:lnTo>
                  <a:pt x="96768" y="1280"/>
                </a:lnTo>
                <a:lnTo>
                  <a:pt x="82232" y="0"/>
                </a:lnTo>
                <a:lnTo>
                  <a:pt x="79893" y="32"/>
                </a:lnTo>
                <a:lnTo>
                  <a:pt x="65477" y="1708"/>
                </a:lnTo>
                <a:lnTo>
                  <a:pt x="51931" y="5762"/>
                </a:lnTo>
                <a:lnTo>
                  <a:pt x="39476" y="11976"/>
                </a:lnTo>
                <a:lnTo>
                  <a:pt x="28332" y="20127"/>
                </a:lnTo>
                <a:lnTo>
                  <a:pt x="18720" y="29996"/>
                </a:lnTo>
                <a:lnTo>
                  <a:pt x="10861" y="41363"/>
                </a:lnTo>
                <a:lnTo>
                  <a:pt x="4974" y="54007"/>
                </a:lnTo>
                <a:lnTo>
                  <a:pt x="1280" y="67708"/>
                </a:lnTo>
                <a:lnTo>
                  <a:pt x="0" y="82245"/>
                </a:lnTo>
                <a:lnTo>
                  <a:pt x="32" y="84584"/>
                </a:lnTo>
                <a:lnTo>
                  <a:pt x="1708" y="99000"/>
                </a:lnTo>
                <a:lnTo>
                  <a:pt x="5762" y="112547"/>
                </a:lnTo>
                <a:lnTo>
                  <a:pt x="11975" y="125004"/>
                </a:lnTo>
                <a:lnTo>
                  <a:pt x="20126" y="136150"/>
                </a:lnTo>
                <a:lnTo>
                  <a:pt x="29994" y="145764"/>
                </a:lnTo>
                <a:lnTo>
                  <a:pt x="41359" y="153625"/>
                </a:lnTo>
                <a:lnTo>
                  <a:pt x="54001" y="159514"/>
                </a:lnTo>
                <a:lnTo>
                  <a:pt x="67699" y="163209"/>
                </a:lnTo>
                <a:lnTo>
                  <a:pt x="82232" y="164490"/>
                </a:lnTo>
                <a:lnTo>
                  <a:pt x="84582" y="164457"/>
                </a:lnTo>
                <a:lnTo>
                  <a:pt x="99000" y="162779"/>
                </a:lnTo>
                <a:lnTo>
                  <a:pt x="112547" y="158723"/>
                </a:lnTo>
                <a:lnTo>
                  <a:pt x="125003" y="152507"/>
                </a:lnTo>
                <a:lnTo>
                  <a:pt x="136146" y="144355"/>
                </a:lnTo>
                <a:lnTo>
                  <a:pt x="145758" y="134485"/>
                </a:lnTo>
                <a:lnTo>
                  <a:pt x="153617" y="123118"/>
                </a:lnTo>
                <a:lnTo>
                  <a:pt x="159504" y="110475"/>
                </a:lnTo>
                <a:lnTo>
                  <a:pt x="163197" y="96777"/>
                </a:lnTo>
                <a:lnTo>
                  <a:pt x="164477" y="822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862751" y="446110"/>
            <a:ext cx="164477" cy="164490"/>
          </a:xfrm>
          <a:custGeom>
            <a:avLst/>
            <a:gdLst/>
            <a:ahLst/>
            <a:cxnLst/>
            <a:rect l="l" t="t" r="r" b="b"/>
            <a:pathLst>
              <a:path w="164477" h="164490">
                <a:moveTo>
                  <a:pt x="164477" y="82245"/>
                </a:moveTo>
                <a:lnTo>
                  <a:pt x="163197" y="96777"/>
                </a:lnTo>
                <a:lnTo>
                  <a:pt x="159504" y="110475"/>
                </a:lnTo>
                <a:lnTo>
                  <a:pt x="153617" y="123118"/>
                </a:lnTo>
                <a:lnTo>
                  <a:pt x="145758" y="134485"/>
                </a:lnTo>
                <a:lnTo>
                  <a:pt x="136146" y="144355"/>
                </a:lnTo>
                <a:lnTo>
                  <a:pt x="125003" y="152507"/>
                </a:lnTo>
                <a:lnTo>
                  <a:pt x="112547" y="158723"/>
                </a:lnTo>
                <a:lnTo>
                  <a:pt x="99000" y="162779"/>
                </a:lnTo>
                <a:lnTo>
                  <a:pt x="84582" y="164457"/>
                </a:lnTo>
                <a:lnTo>
                  <a:pt x="82232" y="164490"/>
                </a:lnTo>
                <a:lnTo>
                  <a:pt x="67699" y="163209"/>
                </a:lnTo>
                <a:lnTo>
                  <a:pt x="54001" y="159514"/>
                </a:lnTo>
                <a:lnTo>
                  <a:pt x="41359" y="153625"/>
                </a:lnTo>
                <a:lnTo>
                  <a:pt x="29994" y="145764"/>
                </a:lnTo>
                <a:lnTo>
                  <a:pt x="20126" y="136150"/>
                </a:lnTo>
                <a:lnTo>
                  <a:pt x="11975" y="125004"/>
                </a:lnTo>
                <a:lnTo>
                  <a:pt x="5762" y="112547"/>
                </a:lnTo>
                <a:lnTo>
                  <a:pt x="1708" y="99000"/>
                </a:lnTo>
                <a:lnTo>
                  <a:pt x="32" y="84584"/>
                </a:lnTo>
                <a:lnTo>
                  <a:pt x="0" y="82245"/>
                </a:lnTo>
                <a:lnTo>
                  <a:pt x="1280" y="67708"/>
                </a:lnTo>
                <a:lnTo>
                  <a:pt x="4974" y="54007"/>
                </a:lnTo>
                <a:lnTo>
                  <a:pt x="10861" y="41363"/>
                </a:lnTo>
                <a:lnTo>
                  <a:pt x="18720" y="29996"/>
                </a:lnTo>
                <a:lnTo>
                  <a:pt x="28332" y="20127"/>
                </a:lnTo>
                <a:lnTo>
                  <a:pt x="39476" y="11976"/>
                </a:lnTo>
                <a:lnTo>
                  <a:pt x="51931" y="5762"/>
                </a:lnTo>
                <a:lnTo>
                  <a:pt x="65477" y="1708"/>
                </a:lnTo>
                <a:lnTo>
                  <a:pt x="79893" y="32"/>
                </a:lnTo>
                <a:lnTo>
                  <a:pt x="82232" y="0"/>
                </a:lnTo>
                <a:lnTo>
                  <a:pt x="96768" y="1280"/>
                </a:lnTo>
                <a:lnTo>
                  <a:pt x="110468" y="4973"/>
                </a:lnTo>
                <a:lnTo>
                  <a:pt x="123111" y="10860"/>
                </a:lnTo>
                <a:lnTo>
                  <a:pt x="134477" y="18719"/>
                </a:lnTo>
                <a:lnTo>
                  <a:pt x="144346" y="28330"/>
                </a:lnTo>
                <a:lnTo>
                  <a:pt x="152498" y="39474"/>
                </a:lnTo>
                <a:lnTo>
                  <a:pt x="158711" y="51930"/>
                </a:lnTo>
                <a:lnTo>
                  <a:pt x="162767" y="65477"/>
                </a:lnTo>
                <a:lnTo>
                  <a:pt x="164444" y="79895"/>
                </a:lnTo>
                <a:lnTo>
                  <a:pt x="164477" y="8224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38939" y="430180"/>
            <a:ext cx="164477" cy="164477"/>
          </a:xfrm>
          <a:custGeom>
            <a:avLst/>
            <a:gdLst/>
            <a:ahLst/>
            <a:cxnLst/>
            <a:rect l="l" t="t" r="r" b="b"/>
            <a:pathLst>
              <a:path w="164477" h="164477">
                <a:moveTo>
                  <a:pt x="164477" y="82245"/>
                </a:moveTo>
                <a:lnTo>
                  <a:pt x="162767" y="65477"/>
                </a:lnTo>
                <a:lnTo>
                  <a:pt x="158711" y="51930"/>
                </a:lnTo>
                <a:lnTo>
                  <a:pt x="152498" y="39474"/>
                </a:lnTo>
                <a:lnTo>
                  <a:pt x="144346" y="28330"/>
                </a:lnTo>
                <a:lnTo>
                  <a:pt x="134477" y="18719"/>
                </a:lnTo>
                <a:lnTo>
                  <a:pt x="123111" y="10860"/>
                </a:lnTo>
                <a:lnTo>
                  <a:pt x="110468" y="4973"/>
                </a:lnTo>
                <a:lnTo>
                  <a:pt x="96768" y="1280"/>
                </a:lnTo>
                <a:lnTo>
                  <a:pt x="82232" y="0"/>
                </a:lnTo>
                <a:lnTo>
                  <a:pt x="79893" y="32"/>
                </a:lnTo>
                <a:lnTo>
                  <a:pt x="65477" y="1708"/>
                </a:lnTo>
                <a:lnTo>
                  <a:pt x="51931" y="5762"/>
                </a:lnTo>
                <a:lnTo>
                  <a:pt x="39476" y="11976"/>
                </a:lnTo>
                <a:lnTo>
                  <a:pt x="28332" y="20127"/>
                </a:lnTo>
                <a:lnTo>
                  <a:pt x="18720" y="29996"/>
                </a:lnTo>
                <a:lnTo>
                  <a:pt x="10861" y="41363"/>
                </a:lnTo>
                <a:lnTo>
                  <a:pt x="4974" y="54007"/>
                </a:lnTo>
                <a:lnTo>
                  <a:pt x="1280" y="67708"/>
                </a:lnTo>
                <a:lnTo>
                  <a:pt x="0" y="82245"/>
                </a:lnTo>
                <a:lnTo>
                  <a:pt x="32" y="84573"/>
                </a:lnTo>
                <a:lnTo>
                  <a:pt x="1706" y="98991"/>
                </a:lnTo>
                <a:lnTo>
                  <a:pt x="5759" y="112539"/>
                </a:lnTo>
                <a:lnTo>
                  <a:pt x="11972" y="124995"/>
                </a:lnTo>
                <a:lnTo>
                  <a:pt x="20122" y="136140"/>
                </a:lnTo>
                <a:lnTo>
                  <a:pt x="29991" y="145754"/>
                </a:lnTo>
                <a:lnTo>
                  <a:pt x="41356" y="153614"/>
                </a:lnTo>
                <a:lnTo>
                  <a:pt x="53999" y="159502"/>
                </a:lnTo>
                <a:lnTo>
                  <a:pt x="67698" y="163197"/>
                </a:lnTo>
                <a:lnTo>
                  <a:pt x="82232" y="164477"/>
                </a:lnTo>
                <a:lnTo>
                  <a:pt x="84572" y="164445"/>
                </a:lnTo>
                <a:lnTo>
                  <a:pt x="98991" y="162769"/>
                </a:lnTo>
                <a:lnTo>
                  <a:pt x="112540" y="158714"/>
                </a:lnTo>
                <a:lnTo>
                  <a:pt x="124997" y="152502"/>
                </a:lnTo>
                <a:lnTo>
                  <a:pt x="136142" y="144351"/>
                </a:lnTo>
                <a:lnTo>
                  <a:pt x="145755" y="134483"/>
                </a:lnTo>
                <a:lnTo>
                  <a:pt x="153616" y="123117"/>
                </a:lnTo>
                <a:lnTo>
                  <a:pt x="159503" y="110476"/>
                </a:lnTo>
                <a:lnTo>
                  <a:pt x="163197" y="96778"/>
                </a:lnTo>
                <a:lnTo>
                  <a:pt x="164477" y="822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838939" y="430180"/>
            <a:ext cx="164477" cy="164477"/>
          </a:xfrm>
          <a:custGeom>
            <a:avLst/>
            <a:gdLst/>
            <a:ahLst/>
            <a:cxnLst/>
            <a:rect l="l" t="t" r="r" b="b"/>
            <a:pathLst>
              <a:path w="164477" h="164477">
                <a:moveTo>
                  <a:pt x="164477" y="82245"/>
                </a:moveTo>
                <a:lnTo>
                  <a:pt x="163197" y="96778"/>
                </a:lnTo>
                <a:lnTo>
                  <a:pt x="159503" y="110476"/>
                </a:lnTo>
                <a:lnTo>
                  <a:pt x="153616" y="123117"/>
                </a:lnTo>
                <a:lnTo>
                  <a:pt x="145755" y="134483"/>
                </a:lnTo>
                <a:lnTo>
                  <a:pt x="136142" y="144351"/>
                </a:lnTo>
                <a:lnTo>
                  <a:pt x="124997" y="152502"/>
                </a:lnTo>
                <a:lnTo>
                  <a:pt x="112540" y="158714"/>
                </a:lnTo>
                <a:lnTo>
                  <a:pt x="98991" y="162769"/>
                </a:lnTo>
                <a:lnTo>
                  <a:pt x="84572" y="164445"/>
                </a:lnTo>
                <a:lnTo>
                  <a:pt x="82232" y="164477"/>
                </a:lnTo>
                <a:lnTo>
                  <a:pt x="67698" y="163197"/>
                </a:lnTo>
                <a:lnTo>
                  <a:pt x="53999" y="159502"/>
                </a:lnTo>
                <a:lnTo>
                  <a:pt x="41356" y="153614"/>
                </a:lnTo>
                <a:lnTo>
                  <a:pt x="29991" y="145754"/>
                </a:lnTo>
                <a:lnTo>
                  <a:pt x="20122" y="136140"/>
                </a:lnTo>
                <a:lnTo>
                  <a:pt x="11972" y="124995"/>
                </a:lnTo>
                <a:lnTo>
                  <a:pt x="5759" y="112539"/>
                </a:lnTo>
                <a:lnTo>
                  <a:pt x="1706" y="98991"/>
                </a:lnTo>
                <a:lnTo>
                  <a:pt x="32" y="84573"/>
                </a:lnTo>
                <a:lnTo>
                  <a:pt x="0" y="82245"/>
                </a:lnTo>
                <a:lnTo>
                  <a:pt x="1280" y="67708"/>
                </a:lnTo>
                <a:lnTo>
                  <a:pt x="4974" y="54007"/>
                </a:lnTo>
                <a:lnTo>
                  <a:pt x="10861" y="41363"/>
                </a:lnTo>
                <a:lnTo>
                  <a:pt x="18720" y="29996"/>
                </a:lnTo>
                <a:lnTo>
                  <a:pt x="28332" y="20127"/>
                </a:lnTo>
                <a:lnTo>
                  <a:pt x="39476" y="11976"/>
                </a:lnTo>
                <a:lnTo>
                  <a:pt x="51931" y="5762"/>
                </a:lnTo>
                <a:lnTo>
                  <a:pt x="65477" y="1708"/>
                </a:lnTo>
                <a:lnTo>
                  <a:pt x="79893" y="32"/>
                </a:lnTo>
                <a:lnTo>
                  <a:pt x="82232" y="0"/>
                </a:lnTo>
                <a:lnTo>
                  <a:pt x="96768" y="1280"/>
                </a:lnTo>
                <a:lnTo>
                  <a:pt x="110468" y="4973"/>
                </a:lnTo>
                <a:lnTo>
                  <a:pt x="123111" y="10860"/>
                </a:lnTo>
                <a:lnTo>
                  <a:pt x="134477" y="18719"/>
                </a:lnTo>
                <a:lnTo>
                  <a:pt x="144346" y="28330"/>
                </a:lnTo>
                <a:lnTo>
                  <a:pt x="152498" y="39474"/>
                </a:lnTo>
                <a:lnTo>
                  <a:pt x="158711" y="51930"/>
                </a:lnTo>
                <a:lnTo>
                  <a:pt x="162767" y="65477"/>
                </a:lnTo>
                <a:lnTo>
                  <a:pt x="164444" y="79895"/>
                </a:lnTo>
                <a:lnTo>
                  <a:pt x="164477" y="8224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835200" y="614837"/>
            <a:ext cx="196291" cy="18630"/>
          </a:xfrm>
          <a:custGeom>
            <a:avLst/>
            <a:gdLst/>
            <a:ahLst/>
            <a:cxnLst/>
            <a:rect l="l" t="t" r="r" b="b"/>
            <a:pathLst>
              <a:path w="196291" h="18630">
                <a:moveTo>
                  <a:pt x="20231" y="18630"/>
                </a:moveTo>
                <a:lnTo>
                  <a:pt x="196291" y="18630"/>
                </a:lnTo>
                <a:lnTo>
                  <a:pt x="168986" y="0"/>
                </a:lnTo>
                <a:lnTo>
                  <a:pt x="0" y="0"/>
                </a:lnTo>
                <a:lnTo>
                  <a:pt x="20231" y="186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835200" y="614837"/>
            <a:ext cx="196291" cy="18630"/>
          </a:xfrm>
          <a:custGeom>
            <a:avLst/>
            <a:gdLst/>
            <a:ahLst/>
            <a:cxnLst/>
            <a:rect l="l" t="t" r="r" b="b"/>
            <a:pathLst>
              <a:path w="196291" h="18630">
                <a:moveTo>
                  <a:pt x="20231" y="18630"/>
                </a:moveTo>
                <a:lnTo>
                  <a:pt x="196291" y="18630"/>
                </a:lnTo>
                <a:lnTo>
                  <a:pt x="168986" y="0"/>
                </a:lnTo>
                <a:lnTo>
                  <a:pt x="0" y="0"/>
                </a:lnTo>
                <a:lnTo>
                  <a:pt x="20231" y="186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846938" y="620327"/>
            <a:ext cx="149936" cy="128523"/>
          </a:xfrm>
          <a:custGeom>
            <a:avLst/>
            <a:gdLst/>
            <a:ahLst/>
            <a:cxnLst/>
            <a:rect l="l" t="t" r="r" b="b"/>
            <a:pathLst>
              <a:path w="149936" h="128523">
                <a:moveTo>
                  <a:pt x="120192" y="128524"/>
                </a:moveTo>
                <a:lnTo>
                  <a:pt x="149936" y="0"/>
                </a:lnTo>
                <a:lnTo>
                  <a:pt x="0" y="0"/>
                </a:lnTo>
                <a:lnTo>
                  <a:pt x="28549" y="128524"/>
                </a:lnTo>
                <a:lnTo>
                  <a:pt x="120192" y="1285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846938" y="620327"/>
            <a:ext cx="149936" cy="128523"/>
          </a:xfrm>
          <a:custGeom>
            <a:avLst/>
            <a:gdLst/>
            <a:ahLst/>
            <a:cxnLst/>
            <a:rect l="l" t="t" r="r" b="b"/>
            <a:pathLst>
              <a:path w="149936" h="128523">
                <a:moveTo>
                  <a:pt x="120192" y="128524"/>
                </a:moveTo>
                <a:lnTo>
                  <a:pt x="28549" y="128524"/>
                </a:lnTo>
                <a:lnTo>
                  <a:pt x="0" y="0"/>
                </a:lnTo>
                <a:lnTo>
                  <a:pt x="149936" y="0"/>
                </a:lnTo>
                <a:lnTo>
                  <a:pt x="120192" y="12852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967132" y="620323"/>
            <a:ext cx="49974" cy="141617"/>
          </a:xfrm>
          <a:custGeom>
            <a:avLst/>
            <a:gdLst/>
            <a:ahLst/>
            <a:cxnLst/>
            <a:rect l="l" t="t" r="r" b="b"/>
            <a:pathLst>
              <a:path w="49974" h="141617">
                <a:moveTo>
                  <a:pt x="49974" y="13093"/>
                </a:moveTo>
                <a:lnTo>
                  <a:pt x="29743" y="0"/>
                </a:lnTo>
                <a:lnTo>
                  <a:pt x="0" y="128523"/>
                </a:lnTo>
                <a:lnTo>
                  <a:pt x="20231" y="141617"/>
                </a:lnTo>
                <a:lnTo>
                  <a:pt x="49974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967132" y="620323"/>
            <a:ext cx="49974" cy="141617"/>
          </a:xfrm>
          <a:custGeom>
            <a:avLst/>
            <a:gdLst/>
            <a:ahLst/>
            <a:cxnLst/>
            <a:rect l="l" t="t" r="r" b="b"/>
            <a:pathLst>
              <a:path w="49974" h="141617">
                <a:moveTo>
                  <a:pt x="49974" y="13093"/>
                </a:moveTo>
                <a:lnTo>
                  <a:pt x="29743" y="0"/>
                </a:lnTo>
                <a:lnTo>
                  <a:pt x="0" y="128523"/>
                </a:lnTo>
                <a:lnTo>
                  <a:pt x="20231" y="141617"/>
                </a:lnTo>
                <a:lnTo>
                  <a:pt x="49974" y="130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875482" y="748848"/>
            <a:ext cx="111874" cy="13093"/>
          </a:xfrm>
          <a:custGeom>
            <a:avLst/>
            <a:gdLst/>
            <a:ahLst/>
            <a:cxnLst/>
            <a:rect l="l" t="t" r="r" b="b"/>
            <a:pathLst>
              <a:path w="111874" h="13093">
                <a:moveTo>
                  <a:pt x="20231" y="13093"/>
                </a:moveTo>
                <a:lnTo>
                  <a:pt x="111874" y="13093"/>
                </a:lnTo>
                <a:lnTo>
                  <a:pt x="91643" y="0"/>
                </a:lnTo>
                <a:lnTo>
                  <a:pt x="0" y="0"/>
                </a:lnTo>
                <a:lnTo>
                  <a:pt x="20231" y="130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875482" y="748848"/>
            <a:ext cx="111874" cy="13093"/>
          </a:xfrm>
          <a:custGeom>
            <a:avLst/>
            <a:gdLst/>
            <a:ahLst/>
            <a:cxnLst/>
            <a:rect l="l" t="t" r="r" b="b"/>
            <a:pathLst>
              <a:path w="111874" h="13093">
                <a:moveTo>
                  <a:pt x="20231" y="13093"/>
                </a:moveTo>
                <a:lnTo>
                  <a:pt x="111874" y="13093"/>
                </a:lnTo>
                <a:lnTo>
                  <a:pt x="91643" y="0"/>
                </a:lnTo>
                <a:lnTo>
                  <a:pt x="0" y="0"/>
                </a:lnTo>
                <a:lnTo>
                  <a:pt x="20231" y="130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884238" y="620318"/>
            <a:ext cx="72478" cy="128524"/>
          </a:xfrm>
          <a:custGeom>
            <a:avLst/>
            <a:gdLst/>
            <a:ahLst/>
            <a:cxnLst/>
            <a:rect l="l" t="t" r="r" b="b"/>
            <a:pathLst>
              <a:path w="72478" h="128524">
                <a:moveTo>
                  <a:pt x="0" y="0"/>
                </a:moveTo>
                <a:lnTo>
                  <a:pt x="0" y="128524"/>
                </a:lnTo>
                <a:lnTo>
                  <a:pt x="72478" y="128524"/>
                </a:lnTo>
                <a:lnTo>
                  <a:pt x="72478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884238" y="620318"/>
            <a:ext cx="72478" cy="128524"/>
          </a:xfrm>
          <a:custGeom>
            <a:avLst/>
            <a:gdLst/>
            <a:ahLst/>
            <a:cxnLst/>
            <a:rect l="l" t="t" r="r" b="b"/>
            <a:pathLst>
              <a:path w="72478" h="128524">
                <a:moveTo>
                  <a:pt x="0" y="0"/>
                </a:moveTo>
                <a:lnTo>
                  <a:pt x="72478" y="0"/>
                </a:lnTo>
                <a:lnTo>
                  <a:pt x="72478" y="128524"/>
                </a:lnTo>
                <a:lnTo>
                  <a:pt x="0" y="128524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817182" y="463699"/>
            <a:ext cx="205104" cy="151142"/>
          </a:xfrm>
          <a:custGeom>
            <a:avLst/>
            <a:gdLst/>
            <a:ahLst/>
            <a:cxnLst/>
            <a:rect l="l" t="t" r="r" b="b"/>
            <a:pathLst>
              <a:path w="205105" h="151142">
                <a:moveTo>
                  <a:pt x="205105" y="27419"/>
                </a:moveTo>
                <a:lnTo>
                  <a:pt x="142138" y="0"/>
                </a:lnTo>
                <a:lnTo>
                  <a:pt x="53594" y="0"/>
                </a:lnTo>
                <a:lnTo>
                  <a:pt x="0" y="28117"/>
                </a:lnTo>
                <a:lnTo>
                  <a:pt x="18021" y="151142"/>
                </a:lnTo>
                <a:lnTo>
                  <a:pt x="186994" y="151142"/>
                </a:lnTo>
                <a:lnTo>
                  <a:pt x="205105" y="274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817182" y="463699"/>
            <a:ext cx="205104" cy="151142"/>
          </a:xfrm>
          <a:custGeom>
            <a:avLst/>
            <a:gdLst/>
            <a:ahLst/>
            <a:cxnLst/>
            <a:rect l="l" t="t" r="r" b="b"/>
            <a:pathLst>
              <a:path w="205105" h="151142">
                <a:moveTo>
                  <a:pt x="205105" y="27419"/>
                </a:moveTo>
                <a:lnTo>
                  <a:pt x="142138" y="0"/>
                </a:lnTo>
                <a:lnTo>
                  <a:pt x="53594" y="0"/>
                </a:lnTo>
                <a:lnTo>
                  <a:pt x="0" y="28117"/>
                </a:lnTo>
                <a:lnTo>
                  <a:pt x="18021" y="151142"/>
                </a:lnTo>
                <a:lnTo>
                  <a:pt x="186994" y="151142"/>
                </a:lnTo>
                <a:lnTo>
                  <a:pt x="205105" y="274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004183" y="491119"/>
            <a:ext cx="44894" cy="142354"/>
          </a:xfrm>
          <a:custGeom>
            <a:avLst/>
            <a:gdLst/>
            <a:ahLst/>
            <a:cxnLst/>
            <a:rect l="l" t="t" r="r" b="b"/>
            <a:pathLst>
              <a:path w="44894" h="142354">
                <a:moveTo>
                  <a:pt x="44894" y="22161"/>
                </a:moveTo>
                <a:lnTo>
                  <a:pt x="18110" y="0"/>
                </a:lnTo>
                <a:lnTo>
                  <a:pt x="0" y="123723"/>
                </a:lnTo>
                <a:lnTo>
                  <a:pt x="27317" y="142354"/>
                </a:lnTo>
                <a:lnTo>
                  <a:pt x="44894" y="2216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004183" y="491119"/>
            <a:ext cx="44894" cy="142354"/>
          </a:xfrm>
          <a:custGeom>
            <a:avLst/>
            <a:gdLst/>
            <a:ahLst/>
            <a:cxnLst/>
            <a:rect l="l" t="t" r="r" b="b"/>
            <a:pathLst>
              <a:path w="44894" h="142354">
                <a:moveTo>
                  <a:pt x="44894" y="22161"/>
                </a:moveTo>
                <a:lnTo>
                  <a:pt x="18110" y="0"/>
                </a:lnTo>
                <a:lnTo>
                  <a:pt x="0" y="123723"/>
                </a:lnTo>
                <a:lnTo>
                  <a:pt x="27317" y="142354"/>
                </a:lnTo>
                <a:lnTo>
                  <a:pt x="44894" y="2216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888370" y="485729"/>
            <a:ext cx="53378" cy="53378"/>
          </a:xfrm>
          <a:custGeom>
            <a:avLst/>
            <a:gdLst/>
            <a:ahLst/>
            <a:cxnLst/>
            <a:rect l="l" t="t" r="r" b="b"/>
            <a:pathLst>
              <a:path w="53378" h="53378">
                <a:moveTo>
                  <a:pt x="53378" y="26695"/>
                </a:moveTo>
                <a:lnTo>
                  <a:pt x="49860" y="13439"/>
                </a:lnTo>
                <a:lnTo>
                  <a:pt x="40265" y="3708"/>
                </a:lnTo>
                <a:lnTo>
                  <a:pt x="26682" y="0"/>
                </a:lnTo>
                <a:lnTo>
                  <a:pt x="13436" y="3514"/>
                </a:lnTo>
                <a:lnTo>
                  <a:pt x="3706" y="13109"/>
                </a:lnTo>
                <a:lnTo>
                  <a:pt x="0" y="26695"/>
                </a:lnTo>
                <a:lnTo>
                  <a:pt x="3507" y="39930"/>
                </a:lnTo>
                <a:lnTo>
                  <a:pt x="13097" y="49666"/>
                </a:lnTo>
                <a:lnTo>
                  <a:pt x="26682" y="53378"/>
                </a:lnTo>
                <a:lnTo>
                  <a:pt x="39932" y="49864"/>
                </a:lnTo>
                <a:lnTo>
                  <a:pt x="49667" y="40272"/>
                </a:lnTo>
                <a:lnTo>
                  <a:pt x="53378" y="266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888370" y="485729"/>
            <a:ext cx="53378" cy="53378"/>
          </a:xfrm>
          <a:custGeom>
            <a:avLst/>
            <a:gdLst/>
            <a:ahLst/>
            <a:cxnLst/>
            <a:rect l="l" t="t" r="r" b="b"/>
            <a:pathLst>
              <a:path w="53378" h="53378">
                <a:moveTo>
                  <a:pt x="53378" y="26695"/>
                </a:moveTo>
                <a:lnTo>
                  <a:pt x="49667" y="40272"/>
                </a:lnTo>
                <a:lnTo>
                  <a:pt x="39932" y="49864"/>
                </a:lnTo>
                <a:lnTo>
                  <a:pt x="26682" y="53378"/>
                </a:lnTo>
                <a:lnTo>
                  <a:pt x="13097" y="49666"/>
                </a:lnTo>
                <a:lnTo>
                  <a:pt x="3507" y="39930"/>
                </a:lnTo>
                <a:lnTo>
                  <a:pt x="0" y="26695"/>
                </a:lnTo>
                <a:lnTo>
                  <a:pt x="3706" y="13109"/>
                </a:lnTo>
                <a:lnTo>
                  <a:pt x="13436" y="3514"/>
                </a:lnTo>
                <a:lnTo>
                  <a:pt x="26682" y="0"/>
                </a:lnTo>
                <a:lnTo>
                  <a:pt x="40265" y="3708"/>
                </a:lnTo>
                <a:lnTo>
                  <a:pt x="49860" y="13439"/>
                </a:lnTo>
                <a:lnTo>
                  <a:pt x="53378" y="266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883808" y="481172"/>
            <a:ext cx="53378" cy="53378"/>
          </a:xfrm>
          <a:custGeom>
            <a:avLst/>
            <a:gdLst/>
            <a:ahLst/>
            <a:cxnLst/>
            <a:rect l="l" t="t" r="r" b="b"/>
            <a:pathLst>
              <a:path w="53378" h="53378">
                <a:moveTo>
                  <a:pt x="53378" y="26695"/>
                </a:moveTo>
                <a:lnTo>
                  <a:pt x="49860" y="13439"/>
                </a:lnTo>
                <a:lnTo>
                  <a:pt x="40265" y="3708"/>
                </a:lnTo>
                <a:lnTo>
                  <a:pt x="26682" y="0"/>
                </a:lnTo>
                <a:lnTo>
                  <a:pt x="13441" y="3514"/>
                </a:lnTo>
                <a:lnTo>
                  <a:pt x="3709" y="13109"/>
                </a:lnTo>
                <a:lnTo>
                  <a:pt x="0" y="26695"/>
                </a:lnTo>
                <a:lnTo>
                  <a:pt x="3510" y="39930"/>
                </a:lnTo>
                <a:lnTo>
                  <a:pt x="13102" y="49666"/>
                </a:lnTo>
                <a:lnTo>
                  <a:pt x="26682" y="53378"/>
                </a:lnTo>
                <a:lnTo>
                  <a:pt x="39932" y="49864"/>
                </a:lnTo>
                <a:lnTo>
                  <a:pt x="49667" y="40272"/>
                </a:lnTo>
                <a:lnTo>
                  <a:pt x="53378" y="266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883808" y="481172"/>
            <a:ext cx="53378" cy="53378"/>
          </a:xfrm>
          <a:custGeom>
            <a:avLst/>
            <a:gdLst/>
            <a:ahLst/>
            <a:cxnLst/>
            <a:rect l="l" t="t" r="r" b="b"/>
            <a:pathLst>
              <a:path w="53378" h="53378">
                <a:moveTo>
                  <a:pt x="53378" y="26695"/>
                </a:moveTo>
                <a:lnTo>
                  <a:pt x="49667" y="40272"/>
                </a:lnTo>
                <a:lnTo>
                  <a:pt x="39932" y="49864"/>
                </a:lnTo>
                <a:lnTo>
                  <a:pt x="26682" y="53378"/>
                </a:lnTo>
                <a:lnTo>
                  <a:pt x="13102" y="49666"/>
                </a:lnTo>
                <a:lnTo>
                  <a:pt x="3510" y="39930"/>
                </a:lnTo>
                <a:lnTo>
                  <a:pt x="0" y="26695"/>
                </a:lnTo>
                <a:lnTo>
                  <a:pt x="3709" y="13109"/>
                </a:lnTo>
                <a:lnTo>
                  <a:pt x="13441" y="3514"/>
                </a:lnTo>
                <a:lnTo>
                  <a:pt x="26682" y="0"/>
                </a:lnTo>
                <a:lnTo>
                  <a:pt x="40265" y="3708"/>
                </a:lnTo>
                <a:lnTo>
                  <a:pt x="49860" y="13439"/>
                </a:lnTo>
                <a:lnTo>
                  <a:pt x="53378" y="266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903205" y="682934"/>
            <a:ext cx="37134" cy="37134"/>
          </a:xfrm>
          <a:custGeom>
            <a:avLst/>
            <a:gdLst/>
            <a:ahLst/>
            <a:cxnLst/>
            <a:rect l="l" t="t" r="r" b="b"/>
            <a:pathLst>
              <a:path w="37134" h="37134">
                <a:moveTo>
                  <a:pt x="37134" y="18567"/>
                </a:moveTo>
                <a:lnTo>
                  <a:pt x="37108" y="17567"/>
                </a:lnTo>
                <a:lnTo>
                  <a:pt x="31360" y="5110"/>
                </a:lnTo>
                <a:lnTo>
                  <a:pt x="18567" y="0"/>
                </a:lnTo>
                <a:lnTo>
                  <a:pt x="17567" y="26"/>
                </a:lnTo>
                <a:lnTo>
                  <a:pt x="5110" y="5769"/>
                </a:lnTo>
                <a:lnTo>
                  <a:pt x="0" y="18567"/>
                </a:lnTo>
                <a:lnTo>
                  <a:pt x="26" y="19567"/>
                </a:lnTo>
                <a:lnTo>
                  <a:pt x="5769" y="32024"/>
                </a:lnTo>
                <a:lnTo>
                  <a:pt x="18567" y="37134"/>
                </a:lnTo>
                <a:lnTo>
                  <a:pt x="19565" y="37108"/>
                </a:lnTo>
                <a:lnTo>
                  <a:pt x="32019" y="31365"/>
                </a:lnTo>
                <a:lnTo>
                  <a:pt x="37134" y="185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903205" y="682934"/>
            <a:ext cx="37134" cy="37134"/>
          </a:xfrm>
          <a:custGeom>
            <a:avLst/>
            <a:gdLst/>
            <a:ahLst/>
            <a:cxnLst/>
            <a:rect l="l" t="t" r="r" b="b"/>
            <a:pathLst>
              <a:path w="37134" h="37134">
                <a:moveTo>
                  <a:pt x="37134" y="18567"/>
                </a:moveTo>
                <a:lnTo>
                  <a:pt x="32019" y="31365"/>
                </a:lnTo>
                <a:lnTo>
                  <a:pt x="19565" y="37108"/>
                </a:lnTo>
                <a:lnTo>
                  <a:pt x="18567" y="37134"/>
                </a:lnTo>
                <a:lnTo>
                  <a:pt x="5769" y="32024"/>
                </a:lnTo>
                <a:lnTo>
                  <a:pt x="26" y="19567"/>
                </a:lnTo>
                <a:lnTo>
                  <a:pt x="0" y="18567"/>
                </a:lnTo>
                <a:lnTo>
                  <a:pt x="5110" y="5769"/>
                </a:lnTo>
                <a:lnTo>
                  <a:pt x="17567" y="26"/>
                </a:lnTo>
                <a:lnTo>
                  <a:pt x="18567" y="0"/>
                </a:lnTo>
                <a:lnTo>
                  <a:pt x="31360" y="5110"/>
                </a:lnTo>
                <a:lnTo>
                  <a:pt x="37108" y="17567"/>
                </a:lnTo>
                <a:lnTo>
                  <a:pt x="37134" y="185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900031" y="679766"/>
            <a:ext cx="37134" cy="37134"/>
          </a:xfrm>
          <a:custGeom>
            <a:avLst/>
            <a:gdLst/>
            <a:ahLst/>
            <a:cxnLst/>
            <a:rect l="l" t="t" r="r" b="b"/>
            <a:pathLst>
              <a:path w="37134" h="37134">
                <a:moveTo>
                  <a:pt x="37134" y="18567"/>
                </a:moveTo>
                <a:lnTo>
                  <a:pt x="37108" y="17567"/>
                </a:lnTo>
                <a:lnTo>
                  <a:pt x="31360" y="5110"/>
                </a:lnTo>
                <a:lnTo>
                  <a:pt x="18567" y="0"/>
                </a:lnTo>
                <a:lnTo>
                  <a:pt x="17567" y="26"/>
                </a:lnTo>
                <a:lnTo>
                  <a:pt x="5110" y="5769"/>
                </a:lnTo>
                <a:lnTo>
                  <a:pt x="0" y="18567"/>
                </a:lnTo>
                <a:lnTo>
                  <a:pt x="26" y="19565"/>
                </a:lnTo>
                <a:lnTo>
                  <a:pt x="5769" y="32019"/>
                </a:lnTo>
                <a:lnTo>
                  <a:pt x="18567" y="37134"/>
                </a:lnTo>
                <a:lnTo>
                  <a:pt x="19565" y="37108"/>
                </a:lnTo>
                <a:lnTo>
                  <a:pt x="32019" y="31360"/>
                </a:lnTo>
                <a:lnTo>
                  <a:pt x="37134" y="1856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900031" y="679766"/>
            <a:ext cx="37134" cy="37134"/>
          </a:xfrm>
          <a:custGeom>
            <a:avLst/>
            <a:gdLst/>
            <a:ahLst/>
            <a:cxnLst/>
            <a:rect l="l" t="t" r="r" b="b"/>
            <a:pathLst>
              <a:path w="37134" h="37134">
                <a:moveTo>
                  <a:pt x="37134" y="18567"/>
                </a:moveTo>
                <a:lnTo>
                  <a:pt x="32019" y="31360"/>
                </a:lnTo>
                <a:lnTo>
                  <a:pt x="19565" y="37108"/>
                </a:lnTo>
                <a:lnTo>
                  <a:pt x="18567" y="37134"/>
                </a:lnTo>
                <a:lnTo>
                  <a:pt x="5769" y="32019"/>
                </a:lnTo>
                <a:lnTo>
                  <a:pt x="26" y="19565"/>
                </a:lnTo>
                <a:lnTo>
                  <a:pt x="0" y="18567"/>
                </a:lnTo>
                <a:lnTo>
                  <a:pt x="5110" y="5769"/>
                </a:lnTo>
                <a:lnTo>
                  <a:pt x="17567" y="26"/>
                </a:lnTo>
                <a:lnTo>
                  <a:pt x="18567" y="0"/>
                </a:lnTo>
                <a:lnTo>
                  <a:pt x="31360" y="5110"/>
                </a:lnTo>
                <a:lnTo>
                  <a:pt x="37108" y="17567"/>
                </a:lnTo>
                <a:lnTo>
                  <a:pt x="37134" y="185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849104" y="273531"/>
            <a:ext cx="0" cy="199250"/>
          </a:xfrm>
          <a:custGeom>
            <a:avLst/>
            <a:gdLst/>
            <a:ahLst/>
            <a:cxnLst/>
            <a:rect l="l" t="t" r="r" b="b"/>
            <a:pathLst>
              <a:path h="199250">
                <a:moveTo>
                  <a:pt x="0" y="199250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860712" y="273531"/>
            <a:ext cx="0" cy="183146"/>
          </a:xfrm>
          <a:custGeom>
            <a:avLst/>
            <a:gdLst/>
            <a:ahLst/>
            <a:cxnLst/>
            <a:rect l="l" t="t" r="r" b="b"/>
            <a:pathLst>
              <a:path h="183146">
                <a:moveTo>
                  <a:pt x="0" y="183146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999168" y="273532"/>
            <a:ext cx="0" cy="207517"/>
          </a:xfrm>
          <a:custGeom>
            <a:avLst/>
            <a:gdLst/>
            <a:ahLst/>
            <a:cxnLst/>
            <a:rect l="l" t="t" r="r" b="b"/>
            <a:pathLst>
              <a:path h="207517">
                <a:moveTo>
                  <a:pt x="0" y="207517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011969" y="273532"/>
            <a:ext cx="0" cy="213093"/>
          </a:xfrm>
          <a:custGeom>
            <a:avLst/>
            <a:gdLst/>
            <a:ahLst/>
            <a:cxnLst/>
            <a:rect l="l" t="t" r="r" b="b"/>
            <a:pathLst>
              <a:path h="213093">
                <a:moveTo>
                  <a:pt x="0" y="213093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842142" y="754591"/>
            <a:ext cx="170561" cy="212217"/>
          </a:xfrm>
          <a:custGeom>
            <a:avLst/>
            <a:gdLst/>
            <a:ahLst/>
            <a:cxnLst/>
            <a:rect l="l" t="t" r="r" b="b"/>
            <a:pathLst>
              <a:path w="170561" h="212217">
                <a:moveTo>
                  <a:pt x="39269" y="68756"/>
                </a:moveTo>
                <a:lnTo>
                  <a:pt x="35193" y="60820"/>
                </a:lnTo>
                <a:lnTo>
                  <a:pt x="28773" y="56173"/>
                </a:lnTo>
                <a:lnTo>
                  <a:pt x="23444" y="55333"/>
                </a:lnTo>
                <a:lnTo>
                  <a:pt x="13677" y="55333"/>
                </a:lnTo>
                <a:lnTo>
                  <a:pt x="13017" y="67703"/>
                </a:lnTo>
                <a:lnTo>
                  <a:pt x="13017" y="77457"/>
                </a:lnTo>
                <a:lnTo>
                  <a:pt x="11009" y="86806"/>
                </a:lnTo>
                <a:lnTo>
                  <a:pt x="6578" y="98637"/>
                </a:lnTo>
                <a:lnTo>
                  <a:pt x="2112" y="112143"/>
                </a:lnTo>
                <a:lnTo>
                  <a:pt x="1" y="126520"/>
                </a:lnTo>
                <a:lnTo>
                  <a:pt x="0" y="126936"/>
                </a:lnTo>
                <a:lnTo>
                  <a:pt x="1236" y="142712"/>
                </a:lnTo>
                <a:lnTo>
                  <a:pt x="4807" y="157146"/>
                </a:lnTo>
                <a:lnTo>
                  <a:pt x="10510" y="170134"/>
                </a:lnTo>
                <a:lnTo>
                  <a:pt x="18137" y="181574"/>
                </a:lnTo>
                <a:lnTo>
                  <a:pt x="27485" y="191363"/>
                </a:lnTo>
                <a:lnTo>
                  <a:pt x="38347" y="199397"/>
                </a:lnTo>
                <a:lnTo>
                  <a:pt x="50519" y="205575"/>
                </a:lnTo>
                <a:lnTo>
                  <a:pt x="63796" y="209792"/>
                </a:lnTo>
                <a:lnTo>
                  <a:pt x="77972" y="211945"/>
                </a:lnTo>
                <a:lnTo>
                  <a:pt x="85280" y="212217"/>
                </a:lnTo>
                <a:lnTo>
                  <a:pt x="98588" y="210900"/>
                </a:lnTo>
                <a:lnTo>
                  <a:pt x="111246" y="207115"/>
                </a:lnTo>
                <a:lnTo>
                  <a:pt x="123098" y="201106"/>
                </a:lnTo>
                <a:lnTo>
                  <a:pt x="133989" y="193117"/>
                </a:lnTo>
                <a:lnTo>
                  <a:pt x="143761" y="183394"/>
                </a:lnTo>
                <a:lnTo>
                  <a:pt x="152260" y="172182"/>
                </a:lnTo>
                <a:lnTo>
                  <a:pt x="159328" y="159724"/>
                </a:lnTo>
                <a:lnTo>
                  <a:pt x="164810" y="146267"/>
                </a:lnTo>
                <a:lnTo>
                  <a:pt x="168549" y="132054"/>
                </a:lnTo>
                <a:lnTo>
                  <a:pt x="170391" y="117331"/>
                </a:lnTo>
                <a:lnTo>
                  <a:pt x="170561" y="111315"/>
                </a:lnTo>
                <a:lnTo>
                  <a:pt x="168994" y="96625"/>
                </a:lnTo>
                <a:lnTo>
                  <a:pt x="164758" y="82739"/>
                </a:lnTo>
                <a:lnTo>
                  <a:pt x="158546" y="69631"/>
                </a:lnTo>
                <a:lnTo>
                  <a:pt x="151051" y="57277"/>
                </a:lnTo>
                <a:lnTo>
                  <a:pt x="142967" y="45650"/>
                </a:lnTo>
                <a:lnTo>
                  <a:pt x="134987" y="34725"/>
                </a:lnTo>
                <a:lnTo>
                  <a:pt x="127806" y="24477"/>
                </a:lnTo>
                <a:lnTo>
                  <a:pt x="122116" y="14881"/>
                </a:lnTo>
                <a:lnTo>
                  <a:pt x="118612" y="5910"/>
                </a:lnTo>
                <a:lnTo>
                  <a:pt x="117830" y="0"/>
                </a:lnTo>
                <a:lnTo>
                  <a:pt x="59245" y="0"/>
                </a:lnTo>
                <a:lnTo>
                  <a:pt x="60571" y="14628"/>
                </a:lnTo>
                <a:lnTo>
                  <a:pt x="64126" y="27350"/>
                </a:lnTo>
                <a:lnTo>
                  <a:pt x="69279" y="38693"/>
                </a:lnTo>
                <a:lnTo>
                  <a:pt x="75395" y="49185"/>
                </a:lnTo>
                <a:lnTo>
                  <a:pt x="81843" y="59352"/>
                </a:lnTo>
                <a:lnTo>
                  <a:pt x="87990" y="69724"/>
                </a:lnTo>
                <a:lnTo>
                  <a:pt x="93202" y="80827"/>
                </a:lnTo>
                <a:lnTo>
                  <a:pt x="96848" y="93189"/>
                </a:lnTo>
                <a:lnTo>
                  <a:pt x="98294" y="107337"/>
                </a:lnTo>
                <a:lnTo>
                  <a:pt x="98298" y="108064"/>
                </a:lnTo>
                <a:lnTo>
                  <a:pt x="96941" y="129640"/>
                </a:lnTo>
                <a:lnTo>
                  <a:pt x="92579" y="140141"/>
                </a:lnTo>
                <a:lnTo>
                  <a:pt x="81656" y="143555"/>
                </a:lnTo>
                <a:lnTo>
                  <a:pt x="66395" y="143865"/>
                </a:lnTo>
                <a:lnTo>
                  <a:pt x="57399" y="141653"/>
                </a:lnTo>
                <a:lnTo>
                  <a:pt x="51319" y="135611"/>
                </a:lnTo>
                <a:lnTo>
                  <a:pt x="47499" y="126628"/>
                </a:lnTo>
                <a:lnTo>
                  <a:pt x="45280" y="115595"/>
                </a:lnTo>
                <a:lnTo>
                  <a:pt x="44005" y="103401"/>
                </a:lnTo>
                <a:lnTo>
                  <a:pt x="43017" y="90937"/>
                </a:lnTo>
                <a:lnTo>
                  <a:pt x="41657" y="79092"/>
                </a:lnTo>
                <a:lnTo>
                  <a:pt x="39269" y="687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842142" y="754591"/>
            <a:ext cx="170561" cy="212217"/>
          </a:xfrm>
          <a:custGeom>
            <a:avLst/>
            <a:gdLst/>
            <a:ahLst/>
            <a:cxnLst/>
            <a:rect l="l" t="t" r="r" b="b"/>
            <a:pathLst>
              <a:path w="170561" h="212217">
                <a:moveTo>
                  <a:pt x="0" y="126936"/>
                </a:moveTo>
                <a:lnTo>
                  <a:pt x="1236" y="142712"/>
                </a:lnTo>
                <a:lnTo>
                  <a:pt x="4807" y="157146"/>
                </a:lnTo>
                <a:lnTo>
                  <a:pt x="10510" y="170134"/>
                </a:lnTo>
                <a:lnTo>
                  <a:pt x="18137" y="181574"/>
                </a:lnTo>
                <a:lnTo>
                  <a:pt x="27485" y="191363"/>
                </a:lnTo>
                <a:lnTo>
                  <a:pt x="38347" y="199397"/>
                </a:lnTo>
                <a:lnTo>
                  <a:pt x="50519" y="205575"/>
                </a:lnTo>
                <a:lnTo>
                  <a:pt x="63796" y="209792"/>
                </a:lnTo>
                <a:lnTo>
                  <a:pt x="77972" y="211945"/>
                </a:lnTo>
                <a:lnTo>
                  <a:pt x="85280" y="212217"/>
                </a:lnTo>
                <a:lnTo>
                  <a:pt x="98588" y="210900"/>
                </a:lnTo>
                <a:lnTo>
                  <a:pt x="111246" y="207115"/>
                </a:lnTo>
                <a:lnTo>
                  <a:pt x="123098" y="201106"/>
                </a:lnTo>
                <a:lnTo>
                  <a:pt x="133989" y="193117"/>
                </a:lnTo>
                <a:lnTo>
                  <a:pt x="143761" y="183394"/>
                </a:lnTo>
                <a:lnTo>
                  <a:pt x="152260" y="172182"/>
                </a:lnTo>
                <a:lnTo>
                  <a:pt x="159328" y="159724"/>
                </a:lnTo>
                <a:lnTo>
                  <a:pt x="164810" y="146267"/>
                </a:lnTo>
                <a:lnTo>
                  <a:pt x="168549" y="132054"/>
                </a:lnTo>
                <a:lnTo>
                  <a:pt x="170391" y="117331"/>
                </a:lnTo>
                <a:lnTo>
                  <a:pt x="170561" y="111315"/>
                </a:lnTo>
                <a:lnTo>
                  <a:pt x="168994" y="96625"/>
                </a:lnTo>
                <a:lnTo>
                  <a:pt x="164758" y="82739"/>
                </a:lnTo>
                <a:lnTo>
                  <a:pt x="158546" y="69631"/>
                </a:lnTo>
                <a:lnTo>
                  <a:pt x="151051" y="57277"/>
                </a:lnTo>
                <a:lnTo>
                  <a:pt x="142967" y="45650"/>
                </a:lnTo>
                <a:lnTo>
                  <a:pt x="134987" y="34725"/>
                </a:lnTo>
                <a:lnTo>
                  <a:pt x="127806" y="24477"/>
                </a:lnTo>
                <a:lnTo>
                  <a:pt x="122116" y="14881"/>
                </a:lnTo>
                <a:lnTo>
                  <a:pt x="118612" y="5910"/>
                </a:lnTo>
                <a:lnTo>
                  <a:pt x="117830" y="0"/>
                </a:lnTo>
                <a:lnTo>
                  <a:pt x="59245" y="0"/>
                </a:lnTo>
                <a:lnTo>
                  <a:pt x="60571" y="14628"/>
                </a:lnTo>
                <a:lnTo>
                  <a:pt x="64126" y="27350"/>
                </a:lnTo>
                <a:lnTo>
                  <a:pt x="69279" y="38693"/>
                </a:lnTo>
                <a:lnTo>
                  <a:pt x="75395" y="49185"/>
                </a:lnTo>
                <a:lnTo>
                  <a:pt x="81843" y="59352"/>
                </a:lnTo>
                <a:lnTo>
                  <a:pt x="87990" y="69724"/>
                </a:lnTo>
                <a:lnTo>
                  <a:pt x="93202" y="80827"/>
                </a:lnTo>
                <a:lnTo>
                  <a:pt x="96848" y="93189"/>
                </a:lnTo>
                <a:lnTo>
                  <a:pt x="98294" y="107337"/>
                </a:lnTo>
                <a:lnTo>
                  <a:pt x="98298" y="108064"/>
                </a:lnTo>
                <a:lnTo>
                  <a:pt x="96941" y="129640"/>
                </a:lnTo>
                <a:lnTo>
                  <a:pt x="92579" y="140141"/>
                </a:lnTo>
                <a:lnTo>
                  <a:pt x="81656" y="143555"/>
                </a:lnTo>
                <a:lnTo>
                  <a:pt x="66395" y="143865"/>
                </a:lnTo>
                <a:lnTo>
                  <a:pt x="57399" y="141653"/>
                </a:lnTo>
                <a:lnTo>
                  <a:pt x="51319" y="135611"/>
                </a:lnTo>
                <a:lnTo>
                  <a:pt x="47499" y="126628"/>
                </a:lnTo>
                <a:lnTo>
                  <a:pt x="45280" y="115595"/>
                </a:lnTo>
                <a:lnTo>
                  <a:pt x="44005" y="103401"/>
                </a:lnTo>
                <a:lnTo>
                  <a:pt x="43017" y="90937"/>
                </a:lnTo>
                <a:lnTo>
                  <a:pt x="41657" y="79092"/>
                </a:lnTo>
                <a:lnTo>
                  <a:pt x="39269" y="68756"/>
                </a:lnTo>
                <a:lnTo>
                  <a:pt x="35193" y="60820"/>
                </a:lnTo>
                <a:lnTo>
                  <a:pt x="28773" y="56173"/>
                </a:lnTo>
                <a:lnTo>
                  <a:pt x="23444" y="55333"/>
                </a:lnTo>
                <a:lnTo>
                  <a:pt x="13677" y="55333"/>
                </a:lnTo>
                <a:lnTo>
                  <a:pt x="13017" y="67703"/>
                </a:lnTo>
                <a:lnTo>
                  <a:pt x="13017" y="77457"/>
                </a:lnTo>
                <a:lnTo>
                  <a:pt x="11009" y="86806"/>
                </a:lnTo>
                <a:lnTo>
                  <a:pt x="6578" y="98637"/>
                </a:lnTo>
                <a:lnTo>
                  <a:pt x="2112" y="112143"/>
                </a:lnTo>
                <a:lnTo>
                  <a:pt x="1" y="126520"/>
                </a:lnTo>
                <a:lnTo>
                  <a:pt x="0" y="1269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858410" y="806661"/>
            <a:ext cx="101994" cy="106121"/>
          </a:xfrm>
          <a:custGeom>
            <a:avLst/>
            <a:gdLst/>
            <a:ahLst/>
            <a:cxnLst/>
            <a:rect l="l" t="t" r="r" b="b"/>
            <a:pathLst>
              <a:path w="101994" h="106121">
                <a:moveTo>
                  <a:pt x="101561" y="0"/>
                </a:moveTo>
                <a:lnTo>
                  <a:pt x="101748" y="8462"/>
                </a:lnTo>
                <a:lnTo>
                  <a:pt x="101994" y="19280"/>
                </a:lnTo>
                <a:lnTo>
                  <a:pt x="101832" y="31745"/>
                </a:lnTo>
                <a:lnTo>
                  <a:pt x="100793" y="45146"/>
                </a:lnTo>
                <a:lnTo>
                  <a:pt x="98409" y="58776"/>
                </a:lnTo>
                <a:lnTo>
                  <a:pt x="94212" y="71924"/>
                </a:lnTo>
                <a:lnTo>
                  <a:pt x="87733" y="83882"/>
                </a:lnTo>
                <a:lnTo>
                  <a:pt x="78505" y="93940"/>
                </a:lnTo>
                <a:lnTo>
                  <a:pt x="66057" y="101389"/>
                </a:lnTo>
                <a:lnTo>
                  <a:pt x="49923" y="105519"/>
                </a:lnTo>
                <a:lnTo>
                  <a:pt x="39712" y="106121"/>
                </a:lnTo>
                <a:lnTo>
                  <a:pt x="22495" y="102464"/>
                </a:lnTo>
                <a:lnTo>
                  <a:pt x="10659" y="93375"/>
                </a:lnTo>
                <a:lnTo>
                  <a:pt x="3502" y="81675"/>
                </a:lnTo>
                <a:lnTo>
                  <a:pt x="321" y="70185"/>
                </a:lnTo>
                <a:lnTo>
                  <a:pt x="0" y="657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871443" y="777764"/>
            <a:ext cx="43611" cy="56248"/>
          </a:xfrm>
          <a:custGeom>
            <a:avLst/>
            <a:gdLst/>
            <a:ahLst/>
            <a:cxnLst/>
            <a:rect l="l" t="t" r="r" b="b"/>
            <a:pathLst>
              <a:path w="43611" h="56248">
                <a:moveTo>
                  <a:pt x="33400" y="0"/>
                </a:moveTo>
                <a:lnTo>
                  <a:pt x="0" y="52984"/>
                </a:lnTo>
                <a:lnTo>
                  <a:pt x="13131" y="56248"/>
                </a:lnTo>
                <a:lnTo>
                  <a:pt x="43611" y="21932"/>
                </a:lnTo>
                <a:lnTo>
                  <a:pt x="3340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871443" y="777764"/>
            <a:ext cx="43611" cy="56248"/>
          </a:xfrm>
          <a:custGeom>
            <a:avLst/>
            <a:gdLst/>
            <a:ahLst/>
            <a:cxnLst/>
            <a:rect l="l" t="t" r="r" b="b"/>
            <a:pathLst>
              <a:path w="43611" h="56248">
                <a:moveTo>
                  <a:pt x="33400" y="0"/>
                </a:moveTo>
                <a:lnTo>
                  <a:pt x="0" y="52984"/>
                </a:lnTo>
                <a:lnTo>
                  <a:pt x="13131" y="56248"/>
                </a:lnTo>
                <a:lnTo>
                  <a:pt x="43611" y="21932"/>
                </a:lnTo>
                <a:lnTo>
                  <a:pt x="3340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393203" y="2431705"/>
            <a:ext cx="37325" cy="78892"/>
          </a:xfrm>
          <a:custGeom>
            <a:avLst/>
            <a:gdLst/>
            <a:ahLst/>
            <a:cxnLst/>
            <a:rect l="l" t="t" r="r" b="b"/>
            <a:pathLst>
              <a:path w="37325" h="78892">
                <a:moveTo>
                  <a:pt x="0" y="78892"/>
                </a:moveTo>
                <a:lnTo>
                  <a:pt x="37325" y="51892"/>
                </a:lnTo>
                <a:lnTo>
                  <a:pt x="37325" y="0"/>
                </a:lnTo>
                <a:lnTo>
                  <a:pt x="0" y="27000"/>
                </a:lnTo>
                <a:lnTo>
                  <a:pt x="0" y="788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393203" y="2431705"/>
            <a:ext cx="37325" cy="78892"/>
          </a:xfrm>
          <a:custGeom>
            <a:avLst/>
            <a:gdLst/>
            <a:ahLst/>
            <a:cxnLst/>
            <a:rect l="l" t="t" r="r" b="b"/>
            <a:pathLst>
              <a:path w="37325" h="78892">
                <a:moveTo>
                  <a:pt x="0" y="78892"/>
                </a:moveTo>
                <a:lnTo>
                  <a:pt x="37325" y="51892"/>
                </a:lnTo>
                <a:lnTo>
                  <a:pt x="37325" y="0"/>
                </a:lnTo>
                <a:lnTo>
                  <a:pt x="0" y="27000"/>
                </a:lnTo>
                <a:lnTo>
                  <a:pt x="0" y="788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926235" y="2483599"/>
            <a:ext cx="504291" cy="421297"/>
          </a:xfrm>
          <a:custGeom>
            <a:avLst/>
            <a:gdLst/>
            <a:ahLst/>
            <a:cxnLst/>
            <a:rect l="l" t="t" r="r" b="b"/>
            <a:pathLst>
              <a:path w="504291" h="421297">
                <a:moveTo>
                  <a:pt x="0" y="421297"/>
                </a:moveTo>
                <a:lnTo>
                  <a:pt x="504291" y="27990"/>
                </a:lnTo>
                <a:lnTo>
                  <a:pt x="504291" y="0"/>
                </a:lnTo>
                <a:lnTo>
                  <a:pt x="0" y="393306"/>
                </a:lnTo>
                <a:lnTo>
                  <a:pt x="0" y="4212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926235" y="2483599"/>
            <a:ext cx="504291" cy="421297"/>
          </a:xfrm>
          <a:custGeom>
            <a:avLst/>
            <a:gdLst/>
            <a:ahLst/>
            <a:cxnLst/>
            <a:rect l="l" t="t" r="r" b="b"/>
            <a:pathLst>
              <a:path w="504291" h="421297">
                <a:moveTo>
                  <a:pt x="0" y="421297"/>
                </a:moveTo>
                <a:lnTo>
                  <a:pt x="504291" y="27990"/>
                </a:lnTo>
                <a:lnTo>
                  <a:pt x="504291" y="0"/>
                </a:lnTo>
                <a:lnTo>
                  <a:pt x="0" y="393306"/>
                </a:lnTo>
                <a:lnTo>
                  <a:pt x="0" y="42129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666353" y="2290669"/>
            <a:ext cx="750570" cy="288620"/>
          </a:xfrm>
          <a:custGeom>
            <a:avLst/>
            <a:gdLst/>
            <a:ahLst/>
            <a:cxnLst/>
            <a:rect l="l" t="t" r="r" b="b"/>
            <a:pathLst>
              <a:path w="750569" h="288620">
                <a:moveTo>
                  <a:pt x="750569" y="288620"/>
                </a:moveTo>
                <a:lnTo>
                  <a:pt x="750569" y="266725"/>
                </a:lnTo>
                <a:lnTo>
                  <a:pt x="0" y="0"/>
                </a:lnTo>
                <a:lnTo>
                  <a:pt x="0" y="46710"/>
                </a:lnTo>
                <a:lnTo>
                  <a:pt x="750569" y="2886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666353" y="2290669"/>
            <a:ext cx="750570" cy="288620"/>
          </a:xfrm>
          <a:custGeom>
            <a:avLst/>
            <a:gdLst/>
            <a:ahLst/>
            <a:cxnLst/>
            <a:rect l="l" t="t" r="r" b="b"/>
            <a:pathLst>
              <a:path w="750569" h="288620">
                <a:moveTo>
                  <a:pt x="750569" y="288620"/>
                </a:moveTo>
                <a:lnTo>
                  <a:pt x="0" y="46710"/>
                </a:lnTo>
                <a:lnTo>
                  <a:pt x="0" y="0"/>
                </a:lnTo>
                <a:lnTo>
                  <a:pt x="750569" y="266725"/>
                </a:lnTo>
                <a:lnTo>
                  <a:pt x="750569" y="2886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666361" y="2229596"/>
            <a:ext cx="819556" cy="327787"/>
          </a:xfrm>
          <a:custGeom>
            <a:avLst/>
            <a:gdLst/>
            <a:ahLst/>
            <a:cxnLst/>
            <a:rect l="l" t="t" r="r" b="b"/>
            <a:pathLst>
              <a:path w="819556" h="327787">
                <a:moveTo>
                  <a:pt x="819556" y="276567"/>
                </a:moveTo>
                <a:lnTo>
                  <a:pt x="106641" y="0"/>
                </a:lnTo>
                <a:lnTo>
                  <a:pt x="0" y="61074"/>
                </a:lnTo>
                <a:lnTo>
                  <a:pt x="750531" y="327786"/>
                </a:lnTo>
                <a:lnTo>
                  <a:pt x="819556" y="2765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666361" y="2229596"/>
            <a:ext cx="819556" cy="327787"/>
          </a:xfrm>
          <a:custGeom>
            <a:avLst/>
            <a:gdLst/>
            <a:ahLst/>
            <a:cxnLst/>
            <a:rect l="l" t="t" r="r" b="b"/>
            <a:pathLst>
              <a:path w="819556" h="327787">
                <a:moveTo>
                  <a:pt x="819556" y="276567"/>
                </a:moveTo>
                <a:lnTo>
                  <a:pt x="106641" y="0"/>
                </a:lnTo>
                <a:lnTo>
                  <a:pt x="0" y="61074"/>
                </a:lnTo>
                <a:lnTo>
                  <a:pt x="750531" y="327786"/>
                </a:lnTo>
                <a:lnTo>
                  <a:pt x="819556" y="2765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341720" y="2257159"/>
            <a:ext cx="501688" cy="264198"/>
          </a:xfrm>
          <a:custGeom>
            <a:avLst/>
            <a:gdLst/>
            <a:ahLst/>
            <a:cxnLst/>
            <a:rect l="l" t="t" r="r" b="b"/>
            <a:pathLst>
              <a:path w="501688" h="264198">
                <a:moveTo>
                  <a:pt x="501688" y="45847"/>
                </a:moveTo>
                <a:lnTo>
                  <a:pt x="383501" y="0"/>
                </a:lnTo>
                <a:lnTo>
                  <a:pt x="0" y="218338"/>
                </a:lnTo>
                <a:lnTo>
                  <a:pt x="118173" y="264198"/>
                </a:lnTo>
                <a:lnTo>
                  <a:pt x="501688" y="4584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341720" y="2257159"/>
            <a:ext cx="501688" cy="264198"/>
          </a:xfrm>
          <a:custGeom>
            <a:avLst/>
            <a:gdLst/>
            <a:ahLst/>
            <a:cxnLst/>
            <a:rect l="l" t="t" r="r" b="b"/>
            <a:pathLst>
              <a:path w="501688" h="264198">
                <a:moveTo>
                  <a:pt x="501688" y="45847"/>
                </a:moveTo>
                <a:lnTo>
                  <a:pt x="383501" y="0"/>
                </a:lnTo>
                <a:lnTo>
                  <a:pt x="0" y="218338"/>
                </a:lnTo>
                <a:lnTo>
                  <a:pt x="118173" y="264198"/>
                </a:lnTo>
                <a:lnTo>
                  <a:pt x="501688" y="458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524554" y="1302979"/>
            <a:ext cx="243027" cy="990803"/>
          </a:xfrm>
          <a:custGeom>
            <a:avLst/>
            <a:gdLst/>
            <a:ahLst/>
            <a:cxnLst/>
            <a:rect l="l" t="t" r="r" b="b"/>
            <a:pathLst>
              <a:path w="243027" h="990803">
                <a:moveTo>
                  <a:pt x="0" y="0"/>
                </a:moveTo>
                <a:lnTo>
                  <a:pt x="191274" y="976795"/>
                </a:lnTo>
                <a:lnTo>
                  <a:pt x="243027" y="990803"/>
                </a:lnTo>
                <a:lnTo>
                  <a:pt x="52539" y="9766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524554" y="1302979"/>
            <a:ext cx="243027" cy="990803"/>
          </a:xfrm>
          <a:custGeom>
            <a:avLst/>
            <a:gdLst/>
            <a:ahLst/>
            <a:cxnLst/>
            <a:rect l="l" t="t" r="r" b="b"/>
            <a:pathLst>
              <a:path w="243027" h="990803">
                <a:moveTo>
                  <a:pt x="0" y="0"/>
                </a:moveTo>
                <a:lnTo>
                  <a:pt x="191274" y="976795"/>
                </a:lnTo>
                <a:lnTo>
                  <a:pt x="243027" y="990803"/>
                </a:lnTo>
                <a:lnTo>
                  <a:pt x="52539" y="9766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577095" y="1304190"/>
            <a:ext cx="210845" cy="989584"/>
          </a:xfrm>
          <a:custGeom>
            <a:avLst/>
            <a:gdLst/>
            <a:ahLst/>
            <a:cxnLst/>
            <a:rect l="l" t="t" r="r" b="b"/>
            <a:pathLst>
              <a:path w="210845" h="989584">
                <a:moveTo>
                  <a:pt x="0" y="8585"/>
                </a:moveTo>
                <a:lnTo>
                  <a:pt x="190487" y="989583"/>
                </a:lnTo>
                <a:lnTo>
                  <a:pt x="210845" y="981024"/>
                </a:lnTo>
                <a:lnTo>
                  <a:pt x="20345" y="0"/>
                </a:lnTo>
                <a:lnTo>
                  <a:pt x="0" y="85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577095" y="1304190"/>
            <a:ext cx="210845" cy="989584"/>
          </a:xfrm>
          <a:custGeom>
            <a:avLst/>
            <a:gdLst/>
            <a:ahLst/>
            <a:cxnLst/>
            <a:rect l="l" t="t" r="r" b="b"/>
            <a:pathLst>
              <a:path w="210845" h="989584">
                <a:moveTo>
                  <a:pt x="0" y="8585"/>
                </a:moveTo>
                <a:lnTo>
                  <a:pt x="190487" y="989583"/>
                </a:lnTo>
                <a:lnTo>
                  <a:pt x="210845" y="981024"/>
                </a:lnTo>
                <a:lnTo>
                  <a:pt x="20345" y="0"/>
                </a:lnTo>
                <a:lnTo>
                  <a:pt x="0" y="85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502818" y="1274055"/>
            <a:ext cx="568833" cy="135356"/>
          </a:xfrm>
          <a:custGeom>
            <a:avLst/>
            <a:gdLst/>
            <a:ahLst/>
            <a:cxnLst/>
            <a:rect l="l" t="t" r="r" b="b"/>
            <a:pathLst>
              <a:path w="568832" h="135356">
                <a:moveTo>
                  <a:pt x="550011" y="0"/>
                </a:moveTo>
                <a:lnTo>
                  <a:pt x="0" y="132854"/>
                </a:lnTo>
                <a:lnTo>
                  <a:pt x="43992" y="135356"/>
                </a:lnTo>
                <a:lnTo>
                  <a:pt x="568832" y="7353"/>
                </a:lnTo>
                <a:lnTo>
                  <a:pt x="550011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502818" y="1274055"/>
            <a:ext cx="568833" cy="135356"/>
          </a:xfrm>
          <a:custGeom>
            <a:avLst/>
            <a:gdLst/>
            <a:ahLst/>
            <a:cxnLst/>
            <a:rect l="l" t="t" r="r" b="b"/>
            <a:pathLst>
              <a:path w="568832" h="135356">
                <a:moveTo>
                  <a:pt x="550011" y="0"/>
                </a:moveTo>
                <a:lnTo>
                  <a:pt x="0" y="132854"/>
                </a:lnTo>
                <a:lnTo>
                  <a:pt x="43992" y="135356"/>
                </a:lnTo>
                <a:lnTo>
                  <a:pt x="568832" y="7353"/>
                </a:lnTo>
                <a:lnTo>
                  <a:pt x="55001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858547" y="863176"/>
            <a:ext cx="130733" cy="165277"/>
          </a:xfrm>
          <a:custGeom>
            <a:avLst/>
            <a:gdLst/>
            <a:ahLst/>
            <a:cxnLst/>
            <a:rect l="l" t="t" r="r" b="b"/>
            <a:pathLst>
              <a:path w="130733" h="165277">
                <a:moveTo>
                  <a:pt x="30407" y="63976"/>
                </a:moveTo>
                <a:lnTo>
                  <a:pt x="35687" y="49661"/>
                </a:lnTo>
                <a:lnTo>
                  <a:pt x="43432" y="38316"/>
                </a:lnTo>
                <a:lnTo>
                  <a:pt x="53050" y="30846"/>
                </a:lnTo>
                <a:lnTo>
                  <a:pt x="63944" y="28155"/>
                </a:lnTo>
                <a:lnTo>
                  <a:pt x="66852" y="28155"/>
                </a:lnTo>
                <a:lnTo>
                  <a:pt x="72809" y="26517"/>
                </a:lnTo>
                <a:lnTo>
                  <a:pt x="75196" y="21983"/>
                </a:lnTo>
                <a:lnTo>
                  <a:pt x="81521" y="3124"/>
                </a:lnTo>
                <a:lnTo>
                  <a:pt x="75399" y="711"/>
                </a:lnTo>
                <a:lnTo>
                  <a:pt x="70408" y="0"/>
                </a:lnTo>
                <a:lnTo>
                  <a:pt x="61035" y="84"/>
                </a:lnTo>
                <a:lnTo>
                  <a:pt x="48676" y="2380"/>
                </a:lnTo>
                <a:lnTo>
                  <a:pt x="37192" y="7584"/>
                </a:lnTo>
                <a:lnTo>
                  <a:pt x="26821" y="15389"/>
                </a:lnTo>
                <a:lnTo>
                  <a:pt x="17801" y="25486"/>
                </a:lnTo>
                <a:lnTo>
                  <a:pt x="10370" y="37567"/>
                </a:lnTo>
                <a:lnTo>
                  <a:pt x="4768" y="51324"/>
                </a:lnTo>
                <a:lnTo>
                  <a:pt x="1231" y="66451"/>
                </a:lnTo>
                <a:lnTo>
                  <a:pt x="0" y="82638"/>
                </a:lnTo>
                <a:lnTo>
                  <a:pt x="65" y="86399"/>
                </a:lnTo>
                <a:lnTo>
                  <a:pt x="1842" y="102372"/>
                </a:lnTo>
                <a:lnTo>
                  <a:pt x="5869" y="117214"/>
                </a:lnTo>
                <a:lnTo>
                  <a:pt x="11909" y="130617"/>
                </a:lnTo>
                <a:lnTo>
                  <a:pt x="19722" y="142274"/>
                </a:lnTo>
                <a:lnTo>
                  <a:pt x="29070" y="151876"/>
                </a:lnTo>
                <a:lnTo>
                  <a:pt x="39716" y="159116"/>
                </a:lnTo>
                <a:lnTo>
                  <a:pt x="51420" y="163686"/>
                </a:lnTo>
                <a:lnTo>
                  <a:pt x="63944" y="165277"/>
                </a:lnTo>
                <a:lnTo>
                  <a:pt x="75384" y="164059"/>
                </a:lnTo>
                <a:lnTo>
                  <a:pt x="87501" y="159941"/>
                </a:lnTo>
                <a:lnTo>
                  <a:pt x="98580" y="153164"/>
                </a:lnTo>
                <a:lnTo>
                  <a:pt x="108350" y="143991"/>
                </a:lnTo>
                <a:lnTo>
                  <a:pt x="116541" y="132684"/>
                </a:lnTo>
                <a:lnTo>
                  <a:pt x="122881" y="119503"/>
                </a:lnTo>
                <a:lnTo>
                  <a:pt x="127101" y="104711"/>
                </a:lnTo>
                <a:lnTo>
                  <a:pt x="127266" y="104013"/>
                </a:lnTo>
                <a:lnTo>
                  <a:pt x="128308" y="99847"/>
                </a:lnTo>
                <a:lnTo>
                  <a:pt x="130733" y="90081"/>
                </a:lnTo>
                <a:lnTo>
                  <a:pt x="126187" y="81254"/>
                </a:lnTo>
                <a:lnTo>
                  <a:pt x="123160" y="83241"/>
                </a:lnTo>
                <a:lnTo>
                  <a:pt x="108740" y="92780"/>
                </a:lnTo>
                <a:lnTo>
                  <a:pt x="99491" y="99174"/>
                </a:lnTo>
                <a:lnTo>
                  <a:pt x="99175" y="100683"/>
                </a:lnTo>
                <a:lnTo>
                  <a:pt x="93914" y="115325"/>
                </a:lnTo>
                <a:lnTo>
                  <a:pt x="85747" y="126857"/>
                </a:lnTo>
                <a:lnTo>
                  <a:pt x="75486" y="134411"/>
                </a:lnTo>
                <a:lnTo>
                  <a:pt x="63944" y="137121"/>
                </a:lnTo>
                <a:lnTo>
                  <a:pt x="62445" y="137072"/>
                </a:lnTo>
                <a:lnTo>
                  <a:pt x="51686" y="133696"/>
                </a:lnTo>
                <a:lnTo>
                  <a:pt x="42283" y="125661"/>
                </a:lnTo>
                <a:lnTo>
                  <a:pt x="34831" y="113872"/>
                </a:lnTo>
                <a:lnTo>
                  <a:pt x="29923" y="99230"/>
                </a:lnTo>
                <a:lnTo>
                  <a:pt x="28155" y="82638"/>
                </a:lnTo>
                <a:lnTo>
                  <a:pt x="28188" y="80357"/>
                </a:lnTo>
                <a:lnTo>
                  <a:pt x="30407" y="639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858547" y="863176"/>
            <a:ext cx="130733" cy="165277"/>
          </a:xfrm>
          <a:custGeom>
            <a:avLst/>
            <a:gdLst/>
            <a:ahLst/>
            <a:cxnLst/>
            <a:rect l="l" t="t" r="r" b="b"/>
            <a:pathLst>
              <a:path w="130733" h="165277">
                <a:moveTo>
                  <a:pt x="63944" y="165277"/>
                </a:moveTo>
                <a:lnTo>
                  <a:pt x="51420" y="163686"/>
                </a:lnTo>
                <a:lnTo>
                  <a:pt x="39716" y="159116"/>
                </a:lnTo>
                <a:lnTo>
                  <a:pt x="29070" y="151876"/>
                </a:lnTo>
                <a:lnTo>
                  <a:pt x="19722" y="142274"/>
                </a:lnTo>
                <a:lnTo>
                  <a:pt x="11909" y="130617"/>
                </a:lnTo>
                <a:lnTo>
                  <a:pt x="5869" y="117214"/>
                </a:lnTo>
                <a:lnTo>
                  <a:pt x="1842" y="102372"/>
                </a:lnTo>
                <a:lnTo>
                  <a:pt x="65" y="86399"/>
                </a:lnTo>
                <a:lnTo>
                  <a:pt x="0" y="82638"/>
                </a:lnTo>
                <a:lnTo>
                  <a:pt x="1231" y="66451"/>
                </a:lnTo>
                <a:lnTo>
                  <a:pt x="4768" y="51324"/>
                </a:lnTo>
                <a:lnTo>
                  <a:pt x="10370" y="37567"/>
                </a:lnTo>
                <a:lnTo>
                  <a:pt x="17801" y="25486"/>
                </a:lnTo>
                <a:lnTo>
                  <a:pt x="26821" y="15389"/>
                </a:lnTo>
                <a:lnTo>
                  <a:pt x="37192" y="7584"/>
                </a:lnTo>
                <a:lnTo>
                  <a:pt x="48676" y="2380"/>
                </a:lnTo>
                <a:lnTo>
                  <a:pt x="61035" y="84"/>
                </a:lnTo>
                <a:lnTo>
                  <a:pt x="63944" y="0"/>
                </a:lnTo>
                <a:lnTo>
                  <a:pt x="70408" y="0"/>
                </a:lnTo>
                <a:lnTo>
                  <a:pt x="75399" y="711"/>
                </a:lnTo>
                <a:lnTo>
                  <a:pt x="81521" y="3124"/>
                </a:lnTo>
                <a:lnTo>
                  <a:pt x="75196" y="21983"/>
                </a:lnTo>
                <a:lnTo>
                  <a:pt x="72809" y="26517"/>
                </a:lnTo>
                <a:lnTo>
                  <a:pt x="66852" y="28155"/>
                </a:lnTo>
                <a:lnTo>
                  <a:pt x="63944" y="28155"/>
                </a:lnTo>
                <a:lnTo>
                  <a:pt x="53050" y="30846"/>
                </a:lnTo>
                <a:lnTo>
                  <a:pt x="43432" y="38316"/>
                </a:lnTo>
                <a:lnTo>
                  <a:pt x="35687" y="49661"/>
                </a:lnTo>
                <a:lnTo>
                  <a:pt x="30407" y="63976"/>
                </a:lnTo>
                <a:lnTo>
                  <a:pt x="28188" y="80357"/>
                </a:lnTo>
                <a:lnTo>
                  <a:pt x="28155" y="82638"/>
                </a:lnTo>
                <a:lnTo>
                  <a:pt x="29923" y="99230"/>
                </a:lnTo>
                <a:lnTo>
                  <a:pt x="34831" y="113872"/>
                </a:lnTo>
                <a:lnTo>
                  <a:pt x="42283" y="125661"/>
                </a:lnTo>
                <a:lnTo>
                  <a:pt x="51686" y="133696"/>
                </a:lnTo>
                <a:lnTo>
                  <a:pt x="62445" y="137072"/>
                </a:lnTo>
                <a:lnTo>
                  <a:pt x="63944" y="137121"/>
                </a:lnTo>
                <a:lnTo>
                  <a:pt x="75486" y="134411"/>
                </a:lnTo>
                <a:lnTo>
                  <a:pt x="85747" y="126857"/>
                </a:lnTo>
                <a:lnTo>
                  <a:pt x="93914" y="115325"/>
                </a:lnTo>
                <a:lnTo>
                  <a:pt x="99175" y="100683"/>
                </a:lnTo>
                <a:lnTo>
                  <a:pt x="99491" y="99174"/>
                </a:lnTo>
                <a:lnTo>
                  <a:pt x="108740" y="92780"/>
                </a:lnTo>
                <a:lnTo>
                  <a:pt x="123160" y="83241"/>
                </a:lnTo>
                <a:lnTo>
                  <a:pt x="126187" y="81254"/>
                </a:lnTo>
                <a:lnTo>
                  <a:pt x="130733" y="90081"/>
                </a:lnTo>
                <a:lnTo>
                  <a:pt x="128308" y="99847"/>
                </a:lnTo>
                <a:lnTo>
                  <a:pt x="127266" y="104013"/>
                </a:lnTo>
                <a:lnTo>
                  <a:pt x="127101" y="104711"/>
                </a:lnTo>
                <a:lnTo>
                  <a:pt x="122881" y="119503"/>
                </a:lnTo>
                <a:lnTo>
                  <a:pt x="116541" y="132684"/>
                </a:lnTo>
                <a:lnTo>
                  <a:pt x="108350" y="143991"/>
                </a:lnTo>
                <a:lnTo>
                  <a:pt x="98580" y="153164"/>
                </a:lnTo>
                <a:lnTo>
                  <a:pt x="87501" y="159941"/>
                </a:lnTo>
                <a:lnTo>
                  <a:pt x="75384" y="164059"/>
                </a:lnTo>
                <a:lnTo>
                  <a:pt x="63944" y="1652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891274" y="978314"/>
            <a:ext cx="62433" cy="117538"/>
          </a:xfrm>
          <a:custGeom>
            <a:avLst/>
            <a:gdLst/>
            <a:ahLst/>
            <a:cxnLst/>
            <a:rect l="l" t="t" r="r" b="b"/>
            <a:pathLst>
              <a:path w="62433" h="117538">
                <a:moveTo>
                  <a:pt x="41173" y="19964"/>
                </a:moveTo>
                <a:lnTo>
                  <a:pt x="51574" y="13080"/>
                </a:lnTo>
                <a:lnTo>
                  <a:pt x="46507" y="5067"/>
                </a:lnTo>
                <a:lnTo>
                  <a:pt x="39700" y="0"/>
                </a:lnTo>
                <a:lnTo>
                  <a:pt x="31216" y="0"/>
                </a:lnTo>
                <a:lnTo>
                  <a:pt x="18323" y="4571"/>
                </a:lnTo>
                <a:lnTo>
                  <a:pt x="10368" y="13872"/>
                </a:lnTo>
                <a:lnTo>
                  <a:pt x="4635" y="26838"/>
                </a:lnTo>
                <a:lnTo>
                  <a:pt x="1165" y="42222"/>
                </a:lnTo>
                <a:lnTo>
                  <a:pt x="0" y="58775"/>
                </a:lnTo>
                <a:lnTo>
                  <a:pt x="67" y="62776"/>
                </a:lnTo>
                <a:lnTo>
                  <a:pt x="1788" y="79160"/>
                </a:lnTo>
                <a:lnTo>
                  <a:pt x="5804" y="94077"/>
                </a:lnTo>
                <a:lnTo>
                  <a:pt x="12075" y="106279"/>
                </a:lnTo>
                <a:lnTo>
                  <a:pt x="20559" y="114515"/>
                </a:lnTo>
                <a:lnTo>
                  <a:pt x="31216" y="117538"/>
                </a:lnTo>
                <a:lnTo>
                  <a:pt x="33963" y="117356"/>
                </a:lnTo>
                <a:lnTo>
                  <a:pt x="44103" y="112971"/>
                </a:lnTo>
                <a:lnTo>
                  <a:pt x="52061" y="103672"/>
                </a:lnTo>
                <a:lnTo>
                  <a:pt x="57796" y="90707"/>
                </a:lnTo>
                <a:lnTo>
                  <a:pt x="61267" y="75325"/>
                </a:lnTo>
                <a:lnTo>
                  <a:pt x="62433" y="58775"/>
                </a:lnTo>
                <a:lnTo>
                  <a:pt x="62433" y="52882"/>
                </a:lnTo>
                <a:lnTo>
                  <a:pt x="61988" y="46977"/>
                </a:lnTo>
                <a:lnTo>
                  <a:pt x="61125" y="41313"/>
                </a:lnTo>
                <a:lnTo>
                  <a:pt x="40893" y="49275"/>
                </a:lnTo>
                <a:lnTo>
                  <a:pt x="41160" y="52222"/>
                </a:lnTo>
                <a:lnTo>
                  <a:pt x="41313" y="55384"/>
                </a:lnTo>
                <a:lnTo>
                  <a:pt x="41305" y="60029"/>
                </a:lnTo>
                <a:lnTo>
                  <a:pt x="39280" y="78632"/>
                </a:lnTo>
                <a:lnTo>
                  <a:pt x="35178" y="90785"/>
                </a:lnTo>
                <a:lnTo>
                  <a:pt x="31216" y="96265"/>
                </a:lnTo>
                <a:lnTo>
                  <a:pt x="31032" y="96136"/>
                </a:lnTo>
                <a:lnTo>
                  <a:pt x="27003" y="90268"/>
                </a:lnTo>
                <a:lnTo>
                  <a:pt x="22960" y="77740"/>
                </a:lnTo>
                <a:lnTo>
                  <a:pt x="21120" y="58775"/>
                </a:lnTo>
                <a:lnTo>
                  <a:pt x="21127" y="57500"/>
                </a:lnTo>
                <a:lnTo>
                  <a:pt x="23155" y="38899"/>
                </a:lnTo>
                <a:lnTo>
                  <a:pt x="27256" y="26750"/>
                </a:lnTo>
                <a:lnTo>
                  <a:pt x="31216" y="21272"/>
                </a:lnTo>
                <a:lnTo>
                  <a:pt x="41173" y="199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891274" y="978314"/>
            <a:ext cx="62433" cy="117538"/>
          </a:xfrm>
          <a:custGeom>
            <a:avLst/>
            <a:gdLst/>
            <a:ahLst/>
            <a:cxnLst/>
            <a:rect l="l" t="t" r="r" b="b"/>
            <a:pathLst>
              <a:path w="62433" h="117538">
                <a:moveTo>
                  <a:pt x="31216" y="21272"/>
                </a:moveTo>
                <a:lnTo>
                  <a:pt x="27256" y="26750"/>
                </a:lnTo>
                <a:lnTo>
                  <a:pt x="23155" y="38899"/>
                </a:lnTo>
                <a:lnTo>
                  <a:pt x="21127" y="57500"/>
                </a:lnTo>
                <a:lnTo>
                  <a:pt x="21120" y="58775"/>
                </a:lnTo>
                <a:lnTo>
                  <a:pt x="22960" y="77740"/>
                </a:lnTo>
                <a:lnTo>
                  <a:pt x="27003" y="90268"/>
                </a:lnTo>
                <a:lnTo>
                  <a:pt x="31032" y="96136"/>
                </a:lnTo>
                <a:lnTo>
                  <a:pt x="31216" y="96265"/>
                </a:lnTo>
                <a:lnTo>
                  <a:pt x="35178" y="90785"/>
                </a:lnTo>
                <a:lnTo>
                  <a:pt x="39280" y="78632"/>
                </a:lnTo>
                <a:lnTo>
                  <a:pt x="41305" y="60029"/>
                </a:lnTo>
                <a:lnTo>
                  <a:pt x="41313" y="58775"/>
                </a:lnTo>
                <a:lnTo>
                  <a:pt x="41313" y="55384"/>
                </a:lnTo>
                <a:lnTo>
                  <a:pt x="41160" y="52222"/>
                </a:lnTo>
                <a:lnTo>
                  <a:pt x="40893" y="49275"/>
                </a:lnTo>
                <a:lnTo>
                  <a:pt x="61125" y="41313"/>
                </a:lnTo>
                <a:lnTo>
                  <a:pt x="61988" y="46977"/>
                </a:lnTo>
                <a:lnTo>
                  <a:pt x="62433" y="52882"/>
                </a:lnTo>
                <a:lnTo>
                  <a:pt x="62433" y="58775"/>
                </a:lnTo>
                <a:lnTo>
                  <a:pt x="61267" y="75325"/>
                </a:lnTo>
                <a:lnTo>
                  <a:pt x="57796" y="90707"/>
                </a:lnTo>
                <a:lnTo>
                  <a:pt x="52061" y="103672"/>
                </a:lnTo>
                <a:lnTo>
                  <a:pt x="44103" y="112971"/>
                </a:lnTo>
                <a:lnTo>
                  <a:pt x="33963" y="117356"/>
                </a:lnTo>
                <a:lnTo>
                  <a:pt x="31216" y="117538"/>
                </a:lnTo>
                <a:lnTo>
                  <a:pt x="20559" y="114515"/>
                </a:lnTo>
                <a:lnTo>
                  <a:pt x="12075" y="106279"/>
                </a:lnTo>
                <a:lnTo>
                  <a:pt x="5804" y="94077"/>
                </a:lnTo>
                <a:lnTo>
                  <a:pt x="1788" y="79160"/>
                </a:lnTo>
                <a:lnTo>
                  <a:pt x="67" y="62776"/>
                </a:lnTo>
                <a:lnTo>
                  <a:pt x="0" y="58775"/>
                </a:lnTo>
                <a:lnTo>
                  <a:pt x="1165" y="42222"/>
                </a:lnTo>
                <a:lnTo>
                  <a:pt x="4635" y="26838"/>
                </a:lnTo>
                <a:lnTo>
                  <a:pt x="10368" y="13872"/>
                </a:lnTo>
                <a:lnTo>
                  <a:pt x="18323" y="4571"/>
                </a:lnTo>
                <a:lnTo>
                  <a:pt x="28460" y="183"/>
                </a:lnTo>
                <a:lnTo>
                  <a:pt x="31216" y="0"/>
                </a:lnTo>
                <a:lnTo>
                  <a:pt x="39700" y="0"/>
                </a:lnTo>
                <a:lnTo>
                  <a:pt x="46507" y="5067"/>
                </a:lnTo>
                <a:lnTo>
                  <a:pt x="51574" y="13080"/>
                </a:lnTo>
                <a:lnTo>
                  <a:pt x="41173" y="19964"/>
                </a:lnTo>
                <a:lnTo>
                  <a:pt x="31216" y="212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525962" y="1048564"/>
            <a:ext cx="437730" cy="313766"/>
          </a:xfrm>
          <a:custGeom>
            <a:avLst/>
            <a:gdLst/>
            <a:ahLst/>
            <a:cxnLst/>
            <a:rect l="l" t="t" r="r" b="b"/>
            <a:pathLst>
              <a:path w="437730" h="313766">
                <a:moveTo>
                  <a:pt x="415772" y="0"/>
                </a:moveTo>
                <a:lnTo>
                  <a:pt x="0" y="281317"/>
                </a:lnTo>
                <a:lnTo>
                  <a:pt x="21958" y="313766"/>
                </a:lnTo>
                <a:lnTo>
                  <a:pt x="437730" y="32448"/>
                </a:lnTo>
                <a:lnTo>
                  <a:pt x="415772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525962" y="1048564"/>
            <a:ext cx="437730" cy="313766"/>
          </a:xfrm>
          <a:custGeom>
            <a:avLst/>
            <a:gdLst/>
            <a:ahLst/>
            <a:cxnLst/>
            <a:rect l="l" t="t" r="r" b="b"/>
            <a:pathLst>
              <a:path w="437730" h="313766">
                <a:moveTo>
                  <a:pt x="415772" y="0"/>
                </a:moveTo>
                <a:lnTo>
                  <a:pt x="0" y="281317"/>
                </a:lnTo>
                <a:lnTo>
                  <a:pt x="21958" y="313766"/>
                </a:lnTo>
                <a:lnTo>
                  <a:pt x="437730" y="32448"/>
                </a:lnTo>
                <a:lnTo>
                  <a:pt x="41577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506579" y="1349510"/>
            <a:ext cx="233489" cy="219468"/>
          </a:xfrm>
          <a:custGeom>
            <a:avLst/>
            <a:gdLst/>
            <a:ahLst/>
            <a:cxnLst/>
            <a:rect l="l" t="t" r="r" b="b"/>
            <a:pathLst>
              <a:path w="233489" h="219468">
                <a:moveTo>
                  <a:pt x="131279" y="24968"/>
                </a:moveTo>
                <a:lnTo>
                  <a:pt x="0" y="128816"/>
                </a:lnTo>
                <a:lnTo>
                  <a:pt x="14693" y="219468"/>
                </a:lnTo>
                <a:lnTo>
                  <a:pt x="233489" y="0"/>
                </a:lnTo>
                <a:lnTo>
                  <a:pt x="131279" y="249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506579" y="1349510"/>
            <a:ext cx="233489" cy="219468"/>
          </a:xfrm>
          <a:custGeom>
            <a:avLst/>
            <a:gdLst/>
            <a:ahLst/>
            <a:cxnLst/>
            <a:rect l="l" t="t" r="r" b="b"/>
            <a:pathLst>
              <a:path w="233489" h="219468">
                <a:moveTo>
                  <a:pt x="131279" y="24968"/>
                </a:moveTo>
                <a:lnTo>
                  <a:pt x="0" y="128816"/>
                </a:lnTo>
                <a:lnTo>
                  <a:pt x="14693" y="219468"/>
                </a:lnTo>
                <a:lnTo>
                  <a:pt x="233489" y="0"/>
                </a:lnTo>
                <a:lnTo>
                  <a:pt x="131279" y="249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532934" y="1349815"/>
            <a:ext cx="222732" cy="207479"/>
          </a:xfrm>
          <a:custGeom>
            <a:avLst/>
            <a:gdLst/>
            <a:ahLst/>
            <a:cxnLst/>
            <a:rect l="l" t="t" r="r" b="b"/>
            <a:pathLst>
              <a:path w="222732" h="207479">
                <a:moveTo>
                  <a:pt x="206819" y="0"/>
                </a:moveTo>
                <a:lnTo>
                  <a:pt x="0" y="207479"/>
                </a:lnTo>
                <a:lnTo>
                  <a:pt x="55054" y="195122"/>
                </a:lnTo>
                <a:lnTo>
                  <a:pt x="222732" y="8661"/>
                </a:lnTo>
                <a:lnTo>
                  <a:pt x="206819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532934" y="1349815"/>
            <a:ext cx="222732" cy="207479"/>
          </a:xfrm>
          <a:custGeom>
            <a:avLst/>
            <a:gdLst/>
            <a:ahLst/>
            <a:cxnLst/>
            <a:rect l="l" t="t" r="r" b="b"/>
            <a:pathLst>
              <a:path w="222732" h="207479">
                <a:moveTo>
                  <a:pt x="206819" y="0"/>
                </a:moveTo>
                <a:lnTo>
                  <a:pt x="0" y="207479"/>
                </a:lnTo>
                <a:lnTo>
                  <a:pt x="55054" y="195122"/>
                </a:lnTo>
                <a:lnTo>
                  <a:pt x="222732" y="8661"/>
                </a:lnTo>
                <a:lnTo>
                  <a:pt x="20681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502813" y="1241127"/>
            <a:ext cx="550011" cy="164045"/>
          </a:xfrm>
          <a:custGeom>
            <a:avLst/>
            <a:gdLst/>
            <a:ahLst/>
            <a:cxnLst/>
            <a:rect l="l" t="t" r="r" b="b"/>
            <a:pathLst>
              <a:path w="550011" h="164045">
                <a:moveTo>
                  <a:pt x="526795" y="0"/>
                </a:moveTo>
                <a:lnTo>
                  <a:pt x="0" y="125742"/>
                </a:lnTo>
                <a:lnTo>
                  <a:pt x="8166" y="164045"/>
                </a:lnTo>
                <a:lnTo>
                  <a:pt x="550011" y="32931"/>
                </a:lnTo>
                <a:lnTo>
                  <a:pt x="52679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502813" y="1241127"/>
            <a:ext cx="550011" cy="164045"/>
          </a:xfrm>
          <a:custGeom>
            <a:avLst/>
            <a:gdLst/>
            <a:ahLst/>
            <a:cxnLst/>
            <a:rect l="l" t="t" r="r" b="b"/>
            <a:pathLst>
              <a:path w="550011" h="164045">
                <a:moveTo>
                  <a:pt x="526795" y="0"/>
                </a:moveTo>
                <a:lnTo>
                  <a:pt x="0" y="125742"/>
                </a:lnTo>
                <a:lnTo>
                  <a:pt x="8166" y="164045"/>
                </a:lnTo>
                <a:lnTo>
                  <a:pt x="550011" y="32931"/>
                </a:lnTo>
                <a:lnTo>
                  <a:pt x="52679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547916" y="1081007"/>
            <a:ext cx="437718" cy="281317"/>
          </a:xfrm>
          <a:custGeom>
            <a:avLst/>
            <a:gdLst/>
            <a:ahLst/>
            <a:cxnLst/>
            <a:rect l="l" t="t" r="r" b="b"/>
            <a:pathLst>
              <a:path w="437718" h="281317">
                <a:moveTo>
                  <a:pt x="415772" y="0"/>
                </a:moveTo>
                <a:lnTo>
                  <a:pt x="0" y="281317"/>
                </a:lnTo>
                <a:lnTo>
                  <a:pt x="124523" y="245376"/>
                </a:lnTo>
                <a:lnTo>
                  <a:pt x="437718" y="32448"/>
                </a:lnTo>
                <a:lnTo>
                  <a:pt x="41577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547916" y="1081007"/>
            <a:ext cx="437718" cy="281317"/>
          </a:xfrm>
          <a:custGeom>
            <a:avLst/>
            <a:gdLst/>
            <a:ahLst/>
            <a:cxnLst/>
            <a:rect l="l" t="t" r="r" b="b"/>
            <a:pathLst>
              <a:path w="437718" h="281317">
                <a:moveTo>
                  <a:pt x="415772" y="0"/>
                </a:moveTo>
                <a:lnTo>
                  <a:pt x="0" y="281317"/>
                </a:lnTo>
                <a:lnTo>
                  <a:pt x="124523" y="245376"/>
                </a:lnTo>
                <a:lnTo>
                  <a:pt x="437718" y="32448"/>
                </a:lnTo>
                <a:lnTo>
                  <a:pt x="41577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504195" y="1302979"/>
            <a:ext cx="72898" cy="18389"/>
          </a:xfrm>
          <a:custGeom>
            <a:avLst/>
            <a:gdLst/>
            <a:ahLst/>
            <a:cxnLst/>
            <a:rect l="l" t="t" r="r" b="b"/>
            <a:pathLst>
              <a:path w="72897" h="18389">
                <a:moveTo>
                  <a:pt x="20358" y="0"/>
                </a:moveTo>
                <a:lnTo>
                  <a:pt x="0" y="8597"/>
                </a:lnTo>
                <a:lnTo>
                  <a:pt x="52539" y="18389"/>
                </a:lnTo>
                <a:lnTo>
                  <a:pt x="72897" y="9779"/>
                </a:lnTo>
                <a:lnTo>
                  <a:pt x="2035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504195" y="1302979"/>
            <a:ext cx="72898" cy="18389"/>
          </a:xfrm>
          <a:custGeom>
            <a:avLst/>
            <a:gdLst/>
            <a:ahLst/>
            <a:cxnLst/>
            <a:rect l="l" t="t" r="r" b="b"/>
            <a:pathLst>
              <a:path w="72897" h="18389">
                <a:moveTo>
                  <a:pt x="20358" y="0"/>
                </a:moveTo>
                <a:lnTo>
                  <a:pt x="0" y="8597"/>
                </a:lnTo>
                <a:lnTo>
                  <a:pt x="52539" y="18389"/>
                </a:lnTo>
                <a:lnTo>
                  <a:pt x="72897" y="9779"/>
                </a:lnTo>
                <a:lnTo>
                  <a:pt x="2035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909728" y="1048570"/>
            <a:ext cx="175120" cy="225488"/>
          </a:xfrm>
          <a:custGeom>
            <a:avLst/>
            <a:gdLst/>
            <a:ahLst/>
            <a:cxnLst/>
            <a:rect l="l" t="t" r="r" b="b"/>
            <a:pathLst>
              <a:path w="175120" h="225488">
                <a:moveTo>
                  <a:pt x="0" y="22567"/>
                </a:moveTo>
                <a:lnTo>
                  <a:pt x="143103" y="225488"/>
                </a:lnTo>
                <a:lnTo>
                  <a:pt x="175120" y="202907"/>
                </a:lnTo>
                <a:lnTo>
                  <a:pt x="32004" y="0"/>
                </a:lnTo>
                <a:lnTo>
                  <a:pt x="0" y="225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909728" y="1048570"/>
            <a:ext cx="175120" cy="225488"/>
          </a:xfrm>
          <a:custGeom>
            <a:avLst/>
            <a:gdLst/>
            <a:ahLst/>
            <a:cxnLst/>
            <a:rect l="l" t="t" r="r" b="b"/>
            <a:pathLst>
              <a:path w="175120" h="225488">
                <a:moveTo>
                  <a:pt x="0" y="22567"/>
                </a:moveTo>
                <a:lnTo>
                  <a:pt x="143103" y="225488"/>
                </a:lnTo>
                <a:lnTo>
                  <a:pt x="175120" y="202907"/>
                </a:lnTo>
                <a:lnTo>
                  <a:pt x="32004" y="0"/>
                </a:lnTo>
                <a:lnTo>
                  <a:pt x="0" y="225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052830" y="1251488"/>
            <a:ext cx="50393" cy="29679"/>
          </a:xfrm>
          <a:custGeom>
            <a:avLst/>
            <a:gdLst/>
            <a:ahLst/>
            <a:cxnLst/>
            <a:rect l="l" t="t" r="r" b="b"/>
            <a:pathLst>
              <a:path w="50393" h="29679">
                <a:moveTo>
                  <a:pt x="0" y="22567"/>
                </a:moveTo>
                <a:lnTo>
                  <a:pt x="18389" y="29679"/>
                </a:lnTo>
                <a:lnTo>
                  <a:pt x="50393" y="7099"/>
                </a:lnTo>
                <a:lnTo>
                  <a:pt x="32004" y="0"/>
                </a:lnTo>
                <a:lnTo>
                  <a:pt x="0" y="225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052830" y="1251488"/>
            <a:ext cx="50393" cy="29679"/>
          </a:xfrm>
          <a:custGeom>
            <a:avLst/>
            <a:gdLst/>
            <a:ahLst/>
            <a:cxnLst/>
            <a:rect l="l" t="t" r="r" b="b"/>
            <a:pathLst>
              <a:path w="50393" h="29679">
                <a:moveTo>
                  <a:pt x="0" y="22567"/>
                </a:moveTo>
                <a:lnTo>
                  <a:pt x="18389" y="29679"/>
                </a:lnTo>
                <a:lnTo>
                  <a:pt x="50393" y="7099"/>
                </a:lnTo>
                <a:lnTo>
                  <a:pt x="32004" y="0"/>
                </a:lnTo>
                <a:lnTo>
                  <a:pt x="0" y="225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941741" y="1048564"/>
            <a:ext cx="161480" cy="210032"/>
          </a:xfrm>
          <a:custGeom>
            <a:avLst/>
            <a:gdLst/>
            <a:ahLst/>
            <a:cxnLst/>
            <a:rect l="l" t="t" r="r" b="b"/>
            <a:pathLst>
              <a:path w="161480" h="210032">
                <a:moveTo>
                  <a:pt x="0" y="0"/>
                </a:moveTo>
                <a:lnTo>
                  <a:pt x="143103" y="202920"/>
                </a:lnTo>
                <a:lnTo>
                  <a:pt x="161480" y="210032"/>
                </a:lnTo>
                <a:lnTo>
                  <a:pt x="18376" y="7112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941741" y="1048564"/>
            <a:ext cx="161480" cy="210032"/>
          </a:xfrm>
          <a:custGeom>
            <a:avLst/>
            <a:gdLst/>
            <a:ahLst/>
            <a:cxnLst/>
            <a:rect l="l" t="t" r="r" b="b"/>
            <a:pathLst>
              <a:path w="161480" h="210032">
                <a:moveTo>
                  <a:pt x="0" y="0"/>
                </a:moveTo>
                <a:lnTo>
                  <a:pt x="143103" y="202920"/>
                </a:lnTo>
                <a:lnTo>
                  <a:pt x="161480" y="210032"/>
                </a:lnTo>
                <a:lnTo>
                  <a:pt x="18376" y="7112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290938" y="2500315"/>
            <a:ext cx="816076" cy="340906"/>
          </a:xfrm>
          <a:custGeom>
            <a:avLst/>
            <a:gdLst/>
            <a:ahLst/>
            <a:cxnLst/>
            <a:rect l="l" t="t" r="r" b="b"/>
            <a:pathLst>
              <a:path w="816076" h="340906">
                <a:moveTo>
                  <a:pt x="816076" y="340906"/>
                </a:moveTo>
                <a:lnTo>
                  <a:pt x="816076" y="316585"/>
                </a:lnTo>
                <a:lnTo>
                  <a:pt x="0" y="0"/>
                </a:lnTo>
                <a:lnTo>
                  <a:pt x="0" y="51904"/>
                </a:lnTo>
                <a:lnTo>
                  <a:pt x="816076" y="3409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290938" y="2500315"/>
            <a:ext cx="816076" cy="340906"/>
          </a:xfrm>
          <a:custGeom>
            <a:avLst/>
            <a:gdLst/>
            <a:ahLst/>
            <a:cxnLst/>
            <a:rect l="l" t="t" r="r" b="b"/>
            <a:pathLst>
              <a:path w="816076" h="340906">
                <a:moveTo>
                  <a:pt x="816076" y="340906"/>
                </a:moveTo>
                <a:lnTo>
                  <a:pt x="0" y="51904"/>
                </a:lnTo>
                <a:lnTo>
                  <a:pt x="0" y="0"/>
                </a:lnTo>
                <a:lnTo>
                  <a:pt x="816076" y="316585"/>
                </a:lnTo>
                <a:lnTo>
                  <a:pt x="816076" y="3409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290938" y="2445599"/>
            <a:ext cx="887450" cy="371297"/>
          </a:xfrm>
          <a:custGeom>
            <a:avLst/>
            <a:gdLst/>
            <a:ahLst/>
            <a:cxnLst/>
            <a:rect l="l" t="t" r="r" b="b"/>
            <a:pathLst>
              <a:path w="887450" h="371297">
                <a:moveTo>
                  <a:pt x="887450" y="312775"/>
                </a:moveTo>
                <a:lnTo>
                  <a:pt x="103314" y="0"/>
                </a:lnTo>
                <a:lnTo>
                  <a:pt x="0" y="54724"/>
                </a:lnTo>
                <a:lnTo>
                  <a:pt x="816076" y="371297"/>
                </a:lnTo>
                <a:lnTo>
                  <a:pt x="887450" y="3127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290938" y="2445599"/>
            <a:ext cx="887450" cy="371297"/>
          </a:xfrm>
          <a:custGeom>
            <a:avLst/>
            <a:gdLst/>
            <a:ahLst/>
            <a:cxnLst/>
            <a:rect l="l" t="t" r="r" b="b"/>
            <a:pathLst>
              <a:path w="887450" h="371297">
                <a:moveTo>
                  <a:pt x="887450" y="312775"/>
                </a:moveTo>
                <a:lnTo>
                  <a:pt x="103314" y="0"/>
                </a:lnTo>
                <a:lnTo>
                  <a:pt x="0" y="54724"/>
                </a:lnTo>
                <a:lnTo>
                  <a:pt x="816076" y="371297"/>
                </a:lnTo>
                <a:lnTo>
                  <a:pt x="887450" y="31277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107015" y="2758380"/>
            <a:ext cx="71374" cy="82842"/>
          </a:xfrm>
          <a:custGeom>
            <a:avLst/>
            <a:gdLst/>
            <a:ahLst/>
            <a:cxnLst/>
            <a:rect l="l" t="t" r="r" b="b"/>
            <a:pathLst>
              <a:path w="71374" h="82842">
                <a:moveTo>
                  <a:pt x="71374" y="24320"/>
                </a:moveTo>
                <a:lnTo>
                  <a:pt x="71374" y="0"/>
                </a:lnTo>
                <a:lnTo>
                  <a:pt x="0" y="58508"/>
                </a:lnTo>
                <a:lnTo>
                  <a:pt x="0" y="82842"/>
                </a:lnTo>
                <a:lnTo>
                  <a:pt x="71374" y="243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107015" y="2758380"/>
            <a:ext cx="71374" cy="82842"/>
          </a:xfrm>
          <a:custGeom>
            <a:avLst/>
            <a:gdLst/>
            <a:ahLst/>
            <a:cxnLst/>
            <a:rect l="l" t="t" r="r" b="b"/>
            <a:pathLst>
              <a:path w="71374" h="82842">
                <a:moveTo>
                  <a:pt x="71374" y="24320"/>
                </a:moveTo>
                <a:lnTo>
                  <a:pt x="0" y="82842"/>
                </a:lnTo>
                <a:lnTo>
                  <a:pt x="0" y="58508"/>
                </a:lnTo>
                <a:lnTo>
                  <a:pt x="71374" y="0"/>
                </a:lnTo>
                <a:lnTo>
                  <a:pt x="71374" y="243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416893" y="2506160"/>
            <a:ext cx="69024" cy="73126"/>
          </a:xfrm>
          <a:custGeom>
            <a:avLst/>
            <a:gdLst/>
            <a:ahLst/>
            <a:cxnLst/>
            <a:rect l="l" t="t" r="r" b="b"/>
            <a:pathLst>
              <a:path w="69024" h="73126">
                <a:moveTo>
                  <a:pt x="69024" y="21907"/>
                </a:moveTo>
                <a:lnTo>
                  <a:pt x="69024" y="0"/>
                </a:lnTo>
                <a:lnTo>
                  <a:pt x="0" y="51219"/>
                </a:lnTo>
                <a:lnTo>
                  <a:pt x="0" y="73126"/>
                </a:lnTo>
                <a:lnTo>
                  <a:pt x="69024" y="219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416893" y="2506160"/>
            <a:ext cx="69024" cy="73126"/>
          </a:xfrm>
          <a:custGeom>
            <a:avLst/>
            <a:gdLst/>
            <a:ahLst/>
            <a:cxnLst/>
            <a:rect l="l" t="t" r="r" b="b"/>
            <a:pathLst>
              <a:path w="69024" h="73126">
                <a:moveTo>
                  <a:pt x="69024" y="21907"/>
                </a:moveTo>
                <a:lnTo>
                  <a:pt x="0" y="73126"/>
                </a:lnTo>
                <a:lnTo>
                  <a:pt x="0" y="51219"/>
                </a:lnTo>
                <a:lnTo>
                  <a:pt x="69024" y="0"/>
                </a:lnTo>
                <a:lnTo>
                  <a:pt x="69024" y="2190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470572" y="2625683"/>
            <a:ext cx="455663" cy="251218"/>
          </a:xfrm>
          <a:custGeom>
            <a:avLst/>
            <a:gdLst/>
            <a:ahLst/>
            <a:cxnLst/>
            <a:rect l="l" t="t" r="r" b="b"/>
            <a:pathLst>
              <a:path w="455663" h="251218">
                <a:moveTo>
                  <a:pt x="455663" y="251218"/>
                </a:moveTo>
                <a:lnTo>
                  <a:pt x="455663" y="173253"/>
                </a:lnTo>
                <a:lnTo>
                  <a:pt x="0" y="0"/>
                </a:lnTo>
                <a:lnTo>
                  <a:pt x="0" y="72974"/>
                </a:lnTo>
                <a:lnTo>
                  <a:pt x="455663" y="2512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470572" y="2625683"/>
            <a:ext cx="455663" cy="251218"/>
          </a:xfrm>
          <a:custGeom>
            <a:avLst/>
            <a:gdLst/>
            <a:ahLst/>
            <a:cxnLst/>
            <a:rect l="l" t="t" r="r" b="b"/>
            <a:pathLst>
              <a:path w="455663" h="251218">
                <a:moveTo>
                  <a:pt x="455663" y="251218"/>
                </a:moveTo>
                <a:lnTo>
                  <a:pt x="0" y="72974"/>
                </a:lnTo>
                <a:lnTo>
                  <a:pt x="0" y="0"/>
                </a:lnTo>
                <a:lnTo>
                  <a:pt x="455663" y="173253"/>
                </a:lnTo>
                <a:lnTo>
                  <a:pt x="455663" y="2512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470572" y="2597694"/>
            <a:ext cx="455663" cy="201244"/>
          </a:xfrm>
          <a:custGeom>
            <a:avLst/>
            <a:gdLst/>
            <a:ahLst/>
            <a:cxnLst/>
            <a:rect l="l" t="t" r="r" b="b"/>
            <a:pathLst>
              <a:path w="455663" h="201244">
                <a:moveTo>
                  <a:pt x="455663" y="201244"/>
                </a:moveTo>
                <a:lnTo>
                  <a:pt x="455663" y="173253"/>
                </a:lnTo>
                <a:lnTo>
                  <a:pt x="0" y="0"/>
                </a:lnTo>
                <a:lnTo>
                  <a:pt x="0" y="27990"/>
                </a:lnTo>
                <a:lnTo>
                  <a:pt x="455663" y="2012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470572" y="2597694"/>
            <a:ext cx="455663" cy="201244"/>
          </a:xfrm>
          <a:custGeom>
            <a:avLst/>
            <a:gdLst/>
            <a:ahLst/>
            <a:cxnLst/>
            <a:rect l="l" t="t" r="r" b="b"/>
            <a:pathLst>
              <a:path w="455663" h="201244">
                <a:moveTo>
                  <a:pt x="455663" y="201244"/>
                </a:moveTo>
                <a:lnTo>
                  <a:pt x="0" y="27990"/>
                </a:lnTo>
                <a:lnTo>
                  <a:pt x="0" y="0"/>
                </a:lnTo>
                <a:lnTo>
                  <a:pt x="455663" y="173253"/>
                </a:lnTo>
                <a:lnTo>
                  <a:pt x="455663" y="2012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470571" y="2264907"/>
            <a:ext cx="959980" cy="506044"/>
          </a:xfrm>
          <a:custGeom>
            <a:avLst/>
            <a:gdLst/>
            <a:ahLst/>
            <a:cxnLst/>
            <a:rect l="l" t="t" r="r" b="b"/>
            <a:pathLst>
              <a:path w="959980" h="506044">
                <a:moveTo>
                  <a:pt x="455663" y="506044"/>
                </a:moveTo>
                <a:lnTo>
                  <a:pt x="959980" y="138785"/>
                </a:lnTo>
                <a:lnTo>
                  <a:pt x="538797" y="0"/>
                </a:lnTo>
                <a:lnTo>
                  <a:pt x="0" y="332778"/>
                </a:lnTo>
                <a:lnTo>
                  <a:pt x="455663" y="5060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470571" y="2264907"/>
            <a:ext cx="959980" cy="506044"/>
          </a:xfrm>
          <a:custGeom>
            <a:avLst/>
            <a:gdLst/>
            <a:ahLst/>
            <a:cxnLst/>
            <a:rect l="l" t="t" r="r" b="b"/>
            <a:pathLst>
              <a:path w="959980" h="506044">
                <a:moveTo>
                  <a:pt x="455663" y="506044"/>
                </a:moveTo>
                <a:lnTo>
                  <a:pt x="0" y="332778"/>
                </a:lnTo>
                <a:lnTo>
                  <a:pt x="538797" y="0"/>
                </a:lnTo>
                <a:lnTo>
                  <a:pt x="959980" y="138785"/>
                </a:lnTo>
                <a:lnTo>
                  <a:pt x="455663" y="5060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470572" y="2698660"/>
            <a:ext cx="455663" cy="206235"/>
          </a:xfrm>
          <a:custGeom>
            <a:avLst/>
            <a:gdLst/>
            <a:ahLst/>
            <a:cxnLst/>
            <a:rect l="l" t="t" r="r" b="b"/>
            <a:pathLst>
              <a:path w="455663" h="206235">
                <a:moveTo>
                  <a:pt x="455663" y="206235"/>
                </a:moveTo>
                <a:lnTo>
                  <a:pt x="455663" y="178244"/>
                </a:lnTo>
                <a:lnTo>
                  <a:pt x="0" y="0"/>
                </a:lnTo>
                <a:lnTo>
                  <a:pt x="0" y="25006"/>
                </a:lnTo>
                <a:lnTo>
                  <a:pt x="455663" y="2062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470572" y="2698660"/>
            <a:ext cx="455663" cy="206235"/>
          </a:xfrm>
          <a:custGeom>
            <a:avLst/>
            <a:gdLst/>
            <a:ahLst/>
            <a:cxnLst/>
            <a:rect l="l" t="t" r="r" b="b"/>
            <a:pathLst>
              <a:path w="455663" h="206235">
                <a:moveTo>
                  <a:pt x="455663" y="206235"/>
                </a:moveTo>
                <a:lnTo>
                  <a:pt x="0" y="25006"/>
                </a:lnTo>
                <a:lnTo>
                  <a:pt x="0" y="0"/>
                </a:lnTo>
                <a:lnTo>
                  <a:pt x="455663" y="178244"/>
                </a:lnTo>
                <a:lnTo>
                  <a:pt x="455663" y="20623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926235" y="2403690"/>
            <a:ext cx="504317" cy="395249"/>
          </a:xfrm>
          <a:custGeom>
            <a:avLst/>
            <a:gdLst/>
            <a:ahLst/>
            <a:cxnLst/>
            <a:rect l="l" t="t" r="r" b="b"/>
            <a:pathLst>
              <a:path w="504317" h="395249">
                <a:moveTo>
                  <a:pt x="0" y="395249"/>
                </a:moveTo>
                <a:lnTo>
                  <a:pt x="504317" y="27990"/>
                </a:lnTo>
                <a:lnTo>
                  <a:pt x="504317" y="0"/>
                </a:lnTo>
                <a:lnTo>
                  <a:pt x="0" y="367258"/>
                </a:lnTo>
                <a:lnTo>
                  <a:pt x="0" y="3952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926235" y="2403690"/>
            <a:ext cx="504317" cy="395249"/>
          </a:xfrm>
          <a:custGeom>
            <a:avLst/>
            <a:gdLst/>
            <a:ahLst/>
            <a:cxnLst/>
            <a:rect l="l" t="t" r="r" b="b"/>
            <a:pathLst>
              <a:path w="504317" h="395249">
                <a:moveTo>
                  <a:pt x="0" y="395249"/>
                </a:moveTo>
                <a:lnTo>
                  <a:pt x="504317" y="27990"/>
                </a:lnTo>
                <a:lnTo>
                  <a:pt x="504317" y="0"/>
                </a:lnTo>
                <a:lnTo>
                  <a:pt x="0" y="367258"/>
                </a:lnTo>
                <a:lnTo>
                  <a:pt x="0" y="3952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926234" y="2758373"/>
            <a:ext cx="56070" cy="118529"/>
          </a:xfrm>
          <a:custGeom>
            <a:avLst/>
            <a:gdLst/>
            <a:ahLst/>
            <a:cxnLst/>
            <a:rect l="l" t="t" r="r" b="b"/>
            <a:pathLst>
              <a:path w="56070" h="118529">
                <a:moveTo>
                  <a:pt x="0" y="118529"/>
                </a:moveTo>
                <a:lnTo>
                  <a:pt x="56070" y="77965"/>
                </a:lnTo>
                <a:lnTo>
                  <a:pt x="56070" y="0"/>
                </a:lnTo>
                <a:lnTo>
                  <a:pt x="0" y="40563"/>
                </a:lnTo>
                <a:lnTo>
                  <a:pt x="0" y="1185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926234" y="2758373"/>
            <a:ext cx="56070" cy="118529"/>
          </a:xfrm>
          <a:custGeom>
            <a:avLst/>
            <a:gdLst/>
            <a:ahLst/>
            <a:cxnLst/>
            <a:rect l="l" t="t" r="r" b="b"/>
            <a:pathLst>
              <a:path w="56070" h="118529">
                <a:moveTo>
                  <a:pt x="0" y="118529"/>
                </a:moveTo>
                <a:lnTo>
                  <a:pt x="56070" y="77965"/>
                </a:lnTo>
                <a:lnTo>
                  <a:pt x="56070" y="0"/>
                </a:lnTo>
                <a:lnTo>
                  <a:pt x="0" y="40563"/>
                </a:lnTo>
                <a:lnTo>
                  <a:pt x="0" y="11852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183196" y="2577905"/>
            <a:ext cx="45110" cy="95377"/>
          </a:xfrm>
          <a:custGeom>
            <a:avLst/>
            <a:gdLst/>
            <a:ahLst/>
            <a:cxnLst/>
            <a:rect l="l" t="t" r="r" b="b"/>
            <a:pathLst>
              <a:path w="45110" h="95376">
                <a:moveTo>
                  <a:pt x="0" y="95376"/>
                </a:moveTo>
                <a:lnTo>
                  <a:pt x="45110" y="62725"/>
                </a:lnTo>
                <a:lnTo>
                  <a:pt x="45110" y="0"/>
                </a:lnTo>
                <a:lnTo>
                  <a:pt x="0" y="32651"/>
                </a:lnTo>
                <a:lnTo>
                  <a:pt x="0" y="9537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183196" y="2577905"/>
            <a:ext cx="45110" cy="95377"/>
          </a:xfrm>
          <a:custGeom>
            <a:avLst/>
            <a:gdLst/>
            <a:ahLst/>
            <a:cxnLst/>
            <a:rect l="l" t="t" r="r" b="b"/>
            <a:pathLst>
              <a:path w="45110" h="95376">
                <a:moveTo>
                  <a:pt x="0" y="95376"/>
                </a:moveTo>
                <a:lnTo>
                  <a:pt x="45110" y="62725"/>
                </a:lnTo>
                <a:lnTo>
                  <a:pt x="45110" y="0"/>
                </a:lnTo>
                <a:lnTo>
                  <a:pt x="0" y="32651"/>
                </a:lnTo>
                <a:lnTo>
                  <a:pt x="0" y="9537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128485" y="2610557"/>
            <a:ext cx="54711" cy="62725"/>
          </a:xfrm>
          <a:custGeom>
            <a:avLst/>
            <a:gdLst/>
            <a:ahLst/>
            <a:cxnLst/>
            <a:rect l="l" t="t" r="r" b="b"/>
            <a:pathLst>
              <a:path w="54711" h="62725">
                <a:moveTo>
                  <a:pt x="54711" y="62725"/>
                </a:moveTo>
                <a:lnTo>
                  <a:pt x="54711" y="0"/>
                </a:lnTo>
                <a:lnTo>
                  <a:pt x="0" y="42824"/>
                </a:lnTo>
                <a:lnTo>
                  <a:pt x="54711" y="6272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128485" y="2610557"/>
            <a:ext cx="54711" cy="62725"/>
          </a:xfrm>
          <a:custGeom>
            <a:avLst/>
            <a:gdLst/>
            <a:ahLst/>
            <a:cxnLst/>
            <a:rect l="l" t="t" r="r" b="b"/>
            <a:pathLst>
              <a:path w="54711" h="62725">
                <a:moveTo>
                  <a:pt x="54711" y="62725"/>
                </a:moveTo>
                <a:lnTo>
                  <a:pt x="0" y="42824"/>
                </a:lnTo>
                <a:lnTo>
                  <a:pt x="54711" y="0"/>
                </a:lnTo>
                <a:lnTo>
                  <a:pt x="54711" y="6272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342491" y="1311536"/>
            <a:ext cx="214249" cy="1179042"/>
          </a:xfrm>
          <a:custGeom>
            <a:avLst/>
            <a:gdLst/>
            <a:ahLst/>
            <a:cxnLst/>
            <a:rect l="l" t="t" r="r" b="b"/>
            <a:pathLst>
              <a:path w="214249" h="1179042">
                <a:moveTo>
                  <a:pt x="161709" y="0"/>
                </a:moveTo>
                <a:lnTo>
                  <a:pt x="0" y="1165034"/>
                </a:lnTo>
                <a:lnTo>
                  <a:pt x="51765" y="1179042"/>
                </a:lnTo>
                <a:lnTo>
                  <a:pt x="214249" y="9766"/>
                </a:lnTo>
                <a:lnTo>
                  <a:pt x="16170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342491" y="1311536"/>
            <a:ext cx="214249" cy="1179042"/>
          </a:xfrm>
          <a:custGeom>
            <a:avLst/>
            <a:gdLst/>
            <a:ahLst/>
            <a:cxnLst/>
            <a:rect l="l" t="t" r="r" b="b"/>
            <a:pathLst>
              <a:path w="214249" h="1179042">
                <a:moveTo>
                  <a:pt x="161709" y="0"/>
                </a:moveTo>
                <a:lnTo>
                  <a:pt x="0" y="1165034"/>
                </a:lnTo>
                <a:lnTo>
                  <a:pt x="51765" y="1179042"/>
                </a:lnTo>
                <a:lnTo>
                  <a:pt x="214249" y="9766"/>
                </a:lnTo>
                <a:lnTo>
                  <a:pt x="16170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394257" y="1312750"/>
            <a:ext cx="182829" cy="1177823"/>
          </a:xfrm>
          <a:custGeom>
            <a:avLst/>
            <a:gdLst/>
            <a:ahLst/>
            <a:cxnLst/>
            <a:rect l="l" t="t" r="r" b="b"/>
            <a:pathLst>
              <a:path w="182829" h="1177823">
                <a:moveTo>
                  <a:pt x="162483" y="8585"/>
                </a:moveTo>
                <a:lnTo>
                  <a:pt x="0" y="1177823"/>
                </a:lnTo>
                <a:lnTo>
                  <a:pt x="20345" y="1169276"/>
                </a:lnTo>
                <a:lnTo>
                  <a:pt x="182829" y="0"/>
                </a:lnTo>
                <a:lnTo>
                  <a:pt x="162483" y="85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394257" y="1312750"/>
            <a:ext cx="182829" cy="1177823"/>
          </a:xfrm>
          <a:custGeom>
            <a:avLst/>
            <a:gdLst/>
            <a:ahLst/>
            <a:cxnLst/>
            <a:rect l="l" t="t" r="r" b="b"/>
            <a:pathLst>
              <a:path w="182829" h="1177823">
                <a:moveTo>
                  <a:pt x="162483" y="8585"/>
                </a:moveTo>
                <a:lnTo>
                  <a:pt x="0" y="1177823"/>
                </a:lnTo>
                <a:lnTo>
                  <a:pt x="20345" y="1169276"/>
                </a:lnTo>
                <a:lnTo>
                  <a:pt x="182829" y="0"/>
                </a:lnTo>
                <a:lnTo>
                  <a:pt x="162483" y="85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513951" y="2335491"/>
            <a:ext cx="282448" cy="178790"/>
          </a:xfrm>
          <a:custGeom>
            <a:avLst/>
            <a:gdLst/>
            <a:ahLst/>
            <a:cxnLst/>
            <a:rect l="l" t="t" r="r" b="b"/>
            <a:pathLst>
              <a:path w="282448" h="178790">
                <a:moveTo>
                  <a:pt x="278523" y="0"/>
                </a:moveTo>
                <a:lnTo>
                  <a:pt x="0" y="155092"/>
                </a:lnTo>
                <a:lnTo>
                  <a:pt x="52489" y="178790"/>
                </a:lnTo>
                <a:lnTo>
                  <a:pt x="282448" y="43802"/>
                </a:lnTo>
                <a:lnTo>
                  <a:pt x="278523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513951" y="2335491"/>
            <a:ext cx="282448" cy="178790"/>
          </a:xfrm>
          <a:custGeom>
            <a:avLst/>
            <a:gdLst/>
            <a:ahLst/>
            <a:cxnLst/>
            <a:rect l="l" t="t" r="r" b="b"/>
            <a:pathLst>
              <a:path w="282448" h="178790">
                <a:moveTo>
                  <a:pt x="278523" y="0"/>
                </a:moveTo>
                <a:lnTo>
                  <a:pt x="282448" y="43802"/>
                </a:lnTo>
                <a:lnTo>
                  <a:pt x="52489" y="178790"/>
                </a:lnTo>
                <a:lnTo>
                  <a:pt x="0" y="155092"/>
                </a:lnTo>
                <a:lnTo>
                  <a:pt x="27852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870594" y="1306662"/>
            <a:ext cx="105930" cy="85979"/>
          </a:xfrm>
          <a:custGeom>
            <a:avLst/>
            <a:gdLst/>
            <a:ahLst/>
            <a:cxnLst/>
            <a:rect l="l" t="t" r="r" b="b"/>
            <a:pathLst>
              <a:path w="105930" h="85978">
                <a:moveTo>
                  <a:pt x="104978" y="101"/>
                </a:moveTo>
                <a:lnTo>
                  <a:pt x="100825" y="13995"/>
                </a:lnTo>
                <a:lnTo>
                  <a:pt x="105930" y="14046"/>
                </a:lnTo>
                <a:lnTo>
                  <a:pt x="105918" y="0"/>
                </a:lnTo>
                <a:lnTo>
                  <a:pt x="104978" y="101"/>
                </a:lnTo>
                <a:close/>
              </a:path>
              <a:path w="105930" h="85978">
                <a:moveTo>
                  <a:pt x="118960" y="-4622"/>
                </a:moveTo>
                <a:lnTo>
                  <a:pt x="116001" y="-2565"/>
                </a:lnTo>
                <a:lnTo>
                  <a:pt x="111302" y="-1422"/>
                </a:lnTo>
                <a:lnTo>
                  <a:pt x="105720" y="-77"/>
                </a:lnTo>
                <a:lnTo>
                  <a:pt x="99898" y="-2349"/>
                </a:lnTo>
                <a:lnTo>
                  <a:pt x="98011" y="-3362"/>
                </a:lnTo>
                <a:lnTo>
                  <a:pt x="93322" y="-14639"/>
                </a:lnTo>
                <a:lnTo>
                  <a:pt x="93548" y="-27520"/>
                </a:lnTo>
                <a:lnTo>
                  <a:pt x="93548" y="-33362"/>
                </a:lnTo>
                <a:lnTo>
                  <a:pt x="91478" y="-46583"/>
                </a:lnTo>
                <a:lnTo>
                  <a:pt x="95643" y="-50279"/>
                </a:lnTo>
                <a:lnTo>
                  <a:pt x="98488" y="-52806"/>
                </a:lnTo>
                <a:lnTo>
                  <a:pt x="104686" y="-53289"/>
                </a:lnTo>
                <a:lnTo>
                  <a:pt x="108292" y="-53975"/>
                </a:lnTo>
                <a:lnTo>
                  <a:pt x="113614" y="-54978"/>
                </a:lnTo>
                <a:lnTo>
                  <a:pt x="107530" y="-55537"/>
                </a:lnTo>
                <a:lnTo>
                  <a:pt x="113080" y="-55943"/>
                </a:lnTo>
                <a:lnTo>
                  <a:pt x="112420" y="-60566"/>
                </a:lnTo>
                <a:lnTo>
                  <a:pt x="109651" y="-61455"/>
                </a:lnTo>
                <a:lnTo>
                  <a:pt x="106680" y="-64249"/>
                </a:lnTo>
                <a:lnTo>
                  <a:pt x="103060" y="-67665"/>
                </a:lnTo>
                <a:lnTo>
                  <a:pt x="101574" y="-69951"/>
                </a:lnTo>
                <a:lnTo>
                  <a:pt x="96062" y="-70954"/>
                </a:lnTo>
                <a:lnTo>
                  <a:pt x="90665" y="-71932"/>
                </a:lnTo>
                <a:lnTo>
                  <a:pt x="84912" y="-71107"/>
                </a:lnTo>
                <a:lnTo>
                  <a:pt x="79514" y="-70612"/>
                </a:lnTo>
                <a:lnTo>
                  <a:pt x="74079" y="-70129"/>
                </a:lnTo>
                <a:lnTo>
                  <a:pt x="70993" y="-66433"/>
                </a:lnTo>
                <a:lnTo>
                  <a:pt x="70243" y="-60693"/>
                </a:lnTo>
                <a:lnTo>
                  <a:pt x="66014" y="-64897"/>
                </a:lnTo>
                <a:lnTo>
                  <a:pt x="59055" y="-64617"/>
                </a:lnTo>
                <a:lnTo>
                  <a:pt x="53263" y="-64262"/>
                </a:lnTo>
                <a:lnTo>
                  <a:pt x="48120" y="-63944"/>
                </a:lnTo>
                <a:lnTo>
                  <a:pt x="46215" y="-60350"/>
                </a:lnTo>
                <a:lnTo>
                  <a:pt x="44538" y="-55676"/>
                </a:lnTo>
                <a:lnTo>
                  <a:pt x="40424" y="-58483"/>
                </a:lnTo>
                <a:lnTo>
                  <a:pt x="35864" y="-59055"/>
                </a:lnTo>
                <a:lnTo>
                  <a:pt x="31153" y="-57988"/>
                </a:lnTo>
                <a:lnTo>
                  <a:pt x="24066" y="-56375"/>
                </a:lnTo>
                <a:lnTo>
                  <a:pt x="23799" y="-53009"/>
                </a:lnTo>
                <a:lnTo>
                  <a:pt x="20853" y="-47396"/>
                </a:lnTo>
                <a:lnTo>
                  <a:pt x="18821" y="-49199"/>
                </a:lnTo>
                <a:lnTo>
                  <a:pt x="12573" y="-48564"/>
                </a:lnTo>
                <a:lnTo>
                  <a:pt x="10223" y="-47447"/>
                </a:lnTo>
                <a:lnTo>
                  <a:pt x="7645" y="-45427"/>
                </a:lnTo>
                <a:lnTo>
                  <a:pt x="5003" y="-43764"/>
                </a:lnTo>
                <a:lnTo>
                  <a:pt x="1676" y="-41516"/>
                </a:lnTo>
                <a:lnTo>
                  <a:pt x="0" y="-38709"/>
                </a:lnTo>
                <a:lnTo>
                  <a:pt x="1028" y="-33210"/>
                </a:lnTo>
                <a:lnTo>
                  <a:pt x="1028" y="-24015"/>
                </a:lnTo>
                <a:lnTo>
                  <a:pt x="1295" y="-18275"/>
                </a:lnTo>
                <a:lnTo>
                  <a:pt x="2032" y="-12268"/>
                </a:lnTo>
                <a:lnTo>
                  <a:pt x="2921" y="-5029"/>
                </a:lnTo>
                <a:lnTo>
                  <a:pt x="4483" y="-520"/>
                </a:lnTo>
                <a:lnTo>
                  <a:pt x="8432" y="5549"/>
                </a:lnTo>
                <a:lnTo>
                  <a:pt x="9635" y="7453"/>
                </a:lnTo>
                <a:lnTo>
                  <a:pt x="15951" y="18510"/>
                </a:lnTo>
                <a:lnTo>
                  <a:pt x="23444" y="28765"/>
                </a:lnTo>
                <a:lnTo>
                  <a:pt x="78994" y="25425"/>
                </a:lnTo>
                <a:lnTo>
                  <a:pt x="82969" y="22898"/>
                </a:lnTo>
                <a:lnTo>
                  <a:pt x="83299" y="17437"/>
                </a:lnTo>
                <a:lnTo>
                  <a:pt x="88176" y="15951"/>
                </a:lnTo>
                <a:lnTo>
                  <a:pt x="90449" y="15252"/>
                </a:lnTo>
                <a:lnTo>
                  <a:pt x="93192" y="15163"/>
                </a:lnTo>
                <a:lnTo>
                  <a:pt x="95554" y="14795"/>
                </a:lnTo>
                <a:lnTo>
                  <a:pt x="100825" y="13995"/>
                </a:lnTo>
                <a:lnTo>
                  <a:pt x="104978" y="101"/>
                </a:lnTo>
                <a:lnTo>
                  <a:pt x="105918" y="0"/>
                </a:lnTo>
                <a:lnTo>
                  <a:pt x="105930" y="14046"/>
                </a:lnTo>
                <a:lnTo>
                  <a:pt x="111277" y="14046"/>
                </a:lnTo>
                <a:lnTo>
                  <a:pt x="116536" y="11131"/>
                </a:lnTo>
                <a:lnTo>
                  <a:pt x="123655" y="29"/>
                </a:lnTo>
                <a:lnTo>
                  <a:pt x="124028" y="-4749"/>
                </a:lnTo>
                <a:lnTo>
                  <a:pt x="118960" y="-4622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870594" y="1234728"/>
            <a:ext cx="124028" cy="100698"/>
          </a:xfrm>
          <a:custGeom>
            <a:avLst/>
            <a:gdLst/>
            <a:ahLst/>
            <a:cxnLst/>
            <a:rect l="l" t="t" r="r" b="b"/>
            <a:pathLst>
              <a:path w="124028" h="100698">
                <a:moveTo>
                  <a:pt x="23444" y="100698"/>
                </a:moveTo>
                <a:lnTo>
                  <a:pt x="15951" y="90443"/>
                </a:lnTo>
                <a:lnTo>
                  <a:pt x="9635" y="79386"/>
                </a:lnTo>
                <a:lnTo>
                  <a:pt x="8432" y="77482"/>
                </a:lnTo>
                <a:lnTo>
                  <a:pt x="4483" y="71412"/>
                </a:lnTo>
                <a:lnTo>
                  <a:pt x="2921" y="66903"/>
                </a:lnTo>
                <a:lnTo>
                  <a:pt x="2032" y="59664"/>
                </a:lnTo>
                <a:lnTo>
                  <a:pt x="1295" y="53657"/>
                </a:lnTo>
                <a:lnTo>
                  <a:pt x="1028" y="47917"/>
                </a:lnTo>
                <a:lnTo>
                  <a:pt x="1028" y="41871"/>
                </a:lnTo>
                <a:lnTo>
                  <a:pt x="1028" y="38722"/>
                </a:lnTo>
                <a:lnTo>
                  <a:pt x="0" y="33223"/>
                </a:lnTo>
                <a:lnTo>
                  <a:pt x="1676" y="30416"/>
                </a:lnTo>
                <a:lnTo>
                  <a:pt x="2667" y="28765"/>
                </a:lnTo>
                <a:lnTo>
                  <a:pt x="5003" y="28168"/>
                </a:lnTo>
                <a:lnTo>
                  <a:pt x="6299" y="27343"/>
                </a:lnTo>
                <a:lnTo>
                  <a:pt x="7645" y="26504"/>
                </a:lnTo>
                <a:lnTo>
                  <a:pt x="8890" y="25120"/>
                </a:lnTo>
                <a:lnTo>
                  <a:pt x="10223" y="24485"/>
                </a:lnTo>
                <a:lnTo>
                  <a:pt x="12573" y="23367"/>
                </a:lnTo>
                <a:lnTo>
                  <a:pt x="18821" y="22732"/>
                </a:lnTo>
                <a:lnTo>
                  <a:pt x="20853" y="24536"/>
                </a:lnTo>
                <a:lnTo>
                  <a:pt x="23799" y="18922"/>
                </a:lnTo>
                <a:lnTo>
                  <a:pt x="24066" y="15557"/>
                </a:lnTo>
                <a:lnTo>
                  <a:pt x="31153" y="13944"/>
                </a:lnTo>
                <a:lnTo>
                  <a:pt x="35864" y="12877"/>
                </a:lnTo>
                <a:lnTo>
                  <a:pt x="40424" y="13449"/>
                </a:lnTo>
                <a:lnTo>
                  <a:pt x="44538" y="16255"/>
                </a:lnTo>
                <a:lnTo>
                  <a:pt x="46215" y="11582"/>
                </a:lnTo>
                <a:lnTo>
                  <a:pt x="48120" y="7988"/>
                </a:lnTo>
                <a:lnTo>
                  <a:pt x="53263" y="7670"/>
                </a:lnTo>
                <a:lnTo>
                  <a:pt x="59055" y="7315"/>
                </a:lnTo>
                <a:lnTo>
                  <a:pt x="66014" y="7035"/>
                </a:lnTo>
                <a:lnTo>
                  <a:pt x="70243" y="11239"/>
                </a:lnTo>
                <a:lnTo>
                  <a:pt x="70993" y="5499"/>
                </a:lnTo>
                <a:lnTo>
                  <a:pt x="74079" y="1803"/>
                </a:lnTo>
                <a:lnTo>
                  <a:pt x="79514" y="1320"/>
                </a:lnTo>
                <a:lnTo>
                  <a:pt x="84912" y="825"/>
                </a:lnTo>
                <a:lnTo>
                  <a:pt x="90665" y="0"/>
                </a:lnTo>
                <a:lnTo>
                  <a:pt x="96062" y="977"/>
                </a:lnTo>
                <a:lnTo>
                  <a:pt x="101574" y="1981"/>
                </a:lnTo>
                <a:lnTo>
                  <a:pt x="103060" y="4267"/>
                </a:lnTo>
                <a:lnTo>
                  <a:pt x="106680" y="7683"/>
                </a:lnTo>
                <a:lnTo>
                  <a:pt x="109651" y="10477"/>
                </a:lnTo>
                <a:lnTo>
                  <a:pt x="112420" y="11366"/>
                </a:lnTo>
                <a:lnTo>
                  <a:pt x="113080" y="15989"/>
                </a:lnTo>
                <a:lnTo>
                  <a:pt x="107530" y="16395"/>
                </a:lnTo>
                <a:lnTo>
                  <a:pt x="113614" y="16954"/>
                </a:lnTo>
                <a:lnTo>
                  <a:pt x="108292" y="17957"/>
                </a:lnTo>
                <a:lnTo>
                  <a:pt x="104686" y="18643"/>
                </a:lnTo>
                <a:lnTo>
                  <a:pt x="98488" y="19126"/>
                </a:lnTo>
                <a:lnTo>
                  <a:pt x="95643" y="21653"/>
                </a:lnTo>
                <a:lnTo>
                  <a:pt x="91478" y="25349"/>
                </a:lnTo>
                <a:lnTo>
                  <a:pt x="93548" y="38569"/>
                </a:lnTo>
                <a:lnTo>
                  <a:pt x="93548" y="44411"/>
                </a:lnTo>
                <a:lnTo>
                  <a:pt x="93322" y="57293"/>
                </a:lnTo>
                <a:lnTo>
                  <a:pt x="98011" y="68570"/>
                </a:lnTo>
                <a:lnTo>
                  <a:pt x="99898" y="69583"/>
                </a:lnTo>
                <a:lnTo>
                  <a:pt x="105918" y="71932"/>
                </a:lnTo>
                <a:lnTo>
                  <a:pt x="104978" y="72034"/>
                </a:lnTo>
                <a:lnTo>
                  <a:pt x="111302" y="70510"/>
                </a:lnTo>
                <a:lnTo>
                  <a:pt x="116001" y="69367"/>
                </a:lnTo>
                <a:lnTo>
                  <a:pt x="118960" y="67309"/>
                </a:lnTo>
                <a:lnTo>
                  <a:pt x="124028" y="67182"/>
                </a:lnTo>
                <a:lnTo>
                  <a:pt x="123655" y="71961"/>
                </a:lnTo>
                <a:lnTo>
                  <a:pt x="116536" y="83064"/>
                </a:lnTo>
                <a:lnTo>
                  <a:pt x="111277" y="85978"/>
                </a:lnTo>
                <a:lnTo>
                  <a:pt x="105930" y="85978"/>
                </a:lnTo>
                <a:lnTo>
                  <a:pt x="100825" y="85928"/>
                </a:lnTo>
                <a:lnTo>
                  <a:pt x="95554" y="86728"/>
                </a:lnTo>
                <a:lnTo>
                  <a:pt x="93192" y="87096"/>
                </a:lnTo>
                <a:lnTo>
                  <a:pt x="90449" y="87185"/>
                </a:lnTo>
                <a:lnTo>
                  <a:pt x="88176" y="87883"/>
                </a:lnTo>
                <a:lnTo>
                  <a:pt x="83299" y="89369"/>
                </a:lnTo>
                <a:lnTo>
                  <a:pt x="82969" y="94830"/>
                </a:lnTo>
                <a:lnTo>
                  <a:pt x="78994" y="973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950384" y="2086359"/>
            <a:ext cx="125310" cy="85432"/>
          </a:xfrm>
          <a:custGeom>
            <a:avLst/>
            <a:gdLst/>
            <a:ahLst/>
            <a:cxnLst/>
            <a:rect l="l" t="t" r="r" b="b"/>
            <a:pathLst>
              <a:path w="125310" h="85432">
                <a:moveTo>
                  <a:pt x="0" y="63741"/>
                </a:moveTo>
                <a:lnTo>
                  <a:pt x="4466" y="76924"/>
                </a:lnTo>
                <a:lnTo>
                  <a:pt x="15750" y="84608"/>
                </a:lnTo>
                <a:lnTo>
                  <a:pt x="21691" y="85432"/>
                </a:lnTo>
                <a:lnTo>
                  <a:pt x="34874" y="80966"/>
                </a:lnTo>
                <a:lnTo>
                  <a:pt x="42558" y="69682"/>
                </a:lnTo>
                <a:lnTo>
                  <a:pt x="43383" y="63741"/>
                </a:lnTo>
                <a:lnTo>
                  <a:pt x="45374" y="51159"/>
                </a:lnTo>
                <a:lnTo>
                  <a:pt x="50922" y="39416"/>
                </a:lnTo>
                <a:lnTo>
                  <a:pt x="59386" y="28753"/>
                </a:lnTo>
                <a:lnTo>
                  <a:pt x="70127" y="19409"/>
                </a:lnTo>
                <a:lnTo>
                  <a:pt x="82504" y="11625"/>
                </a:lnTo>
                <a:lnTo>
                  <a:pt x="95877" y="5642"/>
                </a:lnTo>
                <a:lnTo>
                  <a:pt x="109607" y="1699"/>
                </a:lnTo>
                <a:lnTo>
                  <a:pt x="123054" y="38"/>
                </a:lnTo>
                <a:lnTo>
                  <a:pt x="125310" y="0"/>
                </a:lnTo>
              </a:path>
            </a:pathLst>
          </a:custGeom>
          <a:ln w="1407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965606" y="2146751"/>
            <a:ext cx="123837" cy="44119"/>
          </a:xfrm>
          <a:custGeom>
            <a:avLst/>
            <a:gdLst/>
            <a:ahLst/>
            <a:cxnLst/>
            <a:rect l="l" t="t" r="r" b="b"/>
            <a:pathLst>
              <a:path w="123837" h="44119">
                <a:moveTo>
                  <a:pt x="14554" y="22580"/>
                </a:moveTo>
                <a:lnTo>
                  <a:pt x="14554" y="0"/>
                </a:lnTo>
                <a:lnTo>
                  <a:pt x="0" y="0"/>
                </a:lnTo>
                <a:lnTo>
                  <a:pt x="0" y="44119"/>
                </a:lnTo>
                <a:lnTo>
                  <a:pt x="123837" y="44119"/>
                </a:lnTo>
                <a:lnTo>
                  <a:pt x="123837" y="22580"/>
                </a:lnTo>
                <a:lnTo>
                  <a:pt x="14554" y="2258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3965606" y="2146751"/>
            <a:ext cx="123837" cy="44119"/>
          </a:xfrm>
          <a:custGeom>
            <a:avLst/>
            <a:gdLst/>
            <a:ahLst/>
            <a:cxnLst/>
            <a:rect l="l" t="t" r="r" b="b"/>
            <a:pathLst>
              <a:path w="123837" h="44119">
                <a:moveTo>
                  <a:pt x="14554" y="0"/>
                </a:moveTo>
                <a:lnTo>
                  <a:pt x="14554" y="22580"/>
                </a:lnTo>
                <a:lnTo>
                  <a:pt x="123837" y="22580"/>
                </a:lnTo>
                <a:lnTo>
                  <a:pt x="123837" y="44119"/>
                </a:lnTo>
                <a:lnTo>
                  <a:pt x="0" y="44119"/>
                </a:lnTo>
                <a:lnTo>
                  <a:pt x="0" y="22580"/>
                </a:lnTo>
                <a:lnTo>
                  <a:pt x="0" y="0"/>
                </a:lnTo>
                <a:lnTo>
                  <a:pt x="1455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3979248" y="2190866"/>
            <a:ext cx="115328" cy="156718"/>
          </a:xfrm>
          <a:custGeom>
            <a:avLst/>
            <a:gdLst/>
            <a:ahLst/>
            <a:cxnLst/>
            <a:rect l="l" t="t" r="r" b="b"/>
            <a:pathLst>
              <a:path w="115328" h="156718">
                <a:moveTo>
                  <a:pt x="110197" y="156717"/>
                </a:moveTo>
                <a:lnTo>
                  <a:pt x="115328" y="0"/>
                </a:lnTo>
                <a:lnTo>
                  <a:pt x="0" y="0"/>
                </a:lnTo>
                <a:lnTo>
                  <a:pt x="1417" y="9424"/>
                </a:lnTo>
                <a:lnTo>
                  <a:pt x="3046" y="20538"/>
                </a:lnTo>
                <a:lnTo>
                  <a:pt x="5046" y="34599"/>
                </a:lnTo>
                <a:lnTo>
                  <a:pt x="7237" y="50607"/>
                </a:lnTo>
                <a:lnTo>
                  <a:pt x="9437" y="67563"/>
                </a:lnTo>
                <a:lnTo>
                  <a:pt x="11464" y="84468"/>
                </a:lnTo>
                <a:lnTo>
                  <a:pt x="13137" y="100324"/>
                </a:lnTo>
                <a:lnTo>
                  <a:pt x="14274" y="114131"/>
                </a:lnTo>
                <a:lnTo>
                  <a:pt x="14693" y="124891"/>
                </a:lnTo>
                <a:lnTo>
                  <a:pt x="17413" y="145126"/>
                </a:lnTo>
                <a:lnTo>
                  <a:pt x="24733" y="154832"/>
                </a:lnTo>
                <a:lnTo>
                  <a:pt x="33058" y="156717"/>
                </a:lnTo>
                <a:lnTo>
                  <a:pt x="110197" y="1567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3979248" y="2190866"/>
            <a:ext cx="115328" cy="156718"/>
          </a:xfrm>
          <a:custGeom>
            <a:avLst/>
            <a:gdLst/>
            <a:ahLst/>
            <a:cxnLst/>
            <a:rect l="l" t="t" r="r" b="b"/>
            <a:pathLst>
              <a:path w="115328" h="156718">
                <a:moveTo>
                  <a:pt x="110197" y="156717"/>
                </a:moveTo>
                <a:lnTo>
                  <a:pt x="33058" y="156717"/>
                </a:lnTo>
                <a:lnTo>
                  <a:pt x="24733" y="154832"/>
                </a:lnTo>
                <a:lnTo>
                  <a:pt x="17413" y="145126"/>
                </a:lnTo>
                <a:lnTo>
                  <a:pt x="14693" y="124891"/>
                </a:lnTo>
                <a:lnTo>
                  <a:pt x="14274" y="114131"/>
                </a:lnTo>
                <a:lnTo>
                  <a:pt x="13137" y="100324"/>
                </a:lnTo>
                <a:lnTo>
                  <a:pt x="11464" y="84468"/>
                </a:lnTo>
                <a:lnTo>
                  <a:pt x="9437" y="67563"/>
                </a:lnTo>
                <a:lnTo>
                  <a:pt x="7237" y="50607"/>
                </a:lnTo>
                <a:lnTo>
                  <a:pt x="5046" y="34599"/>
                </a:lnTo>
                <a:lnTo>
                  <a:pt x="3046" y="20538"/>
                </a:lnTo>
                <a:lnTo>
                  <a:pt x="1417" y="9424"/>
                </a:lnTo>
                <a:lnTo>
                  <a:pt x="343" y="2254"/>
                </a:lnTo>
                <a:lnTo>
                  <a:pt x="0" y="0"/>
                </a:lnTo>
                <a:lnTo>
                  <a:pt x="1153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226721" y="2379090"/>
            <a:ext cx="145457" cy="88081"/>
          </a:xfrm>
          <a:custGeom>
            <a:avLst/>
            <a:gdLst/>
            <a:ahLst/>
            <a:cxnLst/>
            <a:rect l="l" t="t" r="r" b="b"/>
            <a:pathLst>
              <a:path w="145457" h="88081">
                <a:moveTo>
                  <a:pt x="137065" y="14401"/>
                </a:moveTo>
                <a:lnTo>
                  <a:pt x="126801" y="11669"/>
                </a:lnTo>
                <a:lnTo>
                  <a:pt x="111788" y="10017"/>
                </a:lnTo>
                <a:lnTo>
                  <a:pt x="96835" y="9017"/>
                </a:lnTo>
                <a:lnTo>
                  <a:pt x="86862" y="8255"/>
                </a:lnTo>
                <a:lnTo>
                  <a:pt x="80319" y="7529"/>
                </a:lnTo>
                <a:lnTo>
                  <a:pt x="67116" y="6129"/>
                </a:lnTo>
                <a:lnTo>
                  <a:pt x="50331" y="4369"/>
                </a:lnTo>
                <a:lnTo>
                  <a:pt x="33042" y="2566"/>
                </a:lnTo>
                <a:lnTo>
                  <a:pt x="18325" y="1036"/>
                </a:lnTo>
                <a:lnTo>
                  <a:pt x="9259" y="95"/>
                </a:lnTo>
                <a:lnTo>
                  <a:pt x="8338" y="0"/>
                </a:lnTo>
                <a:lnTo>
                  <a:pt x="3989" y="9114"/>
                </a:lnTo>
                <a:lnTo>
                  <a:pt x="1169" y="20640"/>
                </a:lnTo>
                <a:lnTo>
                  <a:pt x="0" y="33667"/>
                </a:lnTo>
                <a:lnTo>
                  <a:pt x="604" y="47285"/>
                </a:lnTo>
                <a:lnTo>
                  <a:pt x="3106" y="60583"/>
                </a:lnTo>
                <a:lnTo>
                  <a:pt x="7626" y="72653"/>
                </a:lnTo>
                <a:lnTo>
                  <a:pt x="8338" y="75603"/>
                </a:lnTo>
                <a:lnTo>
                  <a:pt x="12250" y="79260"/>
                </a:lnTo>
                <a:lnTo>
                  <a:pt x="16479" y="81953"/>
                </a:lnTo>
                <a:lnTo>
                  <a:pt x="23350" y="84493"/>
                </a:lnTo>
                <a:lnTo>
                  <a:pt x="27960" y="85623"/>
                </a:lnTo>
                <a:lnTo>
                  <a:pt x="43066" y="87615"/>
                </a:lnTo>
                <a:lnTo>
                  <a:pt x="58904" y="88081"/>
                </a:lnTo>
                <a:lnTo>
                  <a:pt x="68399" y="87920"/>
                </a:lnTo>
                <a:lnTo>
                  <a:pt x="81023" y="84164"/>
                </a:lnTo>
                <a:lnTo>
                  <a:pt x="93736" y="80070"/>
                </a:lnTo>
                <a:lnTo>
                  <a:pt x="100591" y="75438"/>
                </a:lnTo>
                <a:lnTo>
                  <a:pt x="106928" y="72669"/>
                </a:lnTo>
                <a:lnTo>
                  <a:pt x="113621" y="70485"/>
                </a:lnTo>
                <a:lnTo>
                  <a:pt x="119819" y="68427"/>
                </a:lnTo>
                <a:lnTo>
                  <a:pt x="124835" y="64973"/>
                </a:lnTo>
                <a:lnTo>
                  <a:pt x="130715" y="62395"/>
                </a:lnTo>
                <a:lnTo>
                  <a:pt x="138031" y="59194"/>
                </a:lnTo>
                <a:lnTo>
                  <a:pt x="142755" y="55676"/>
                </a:lnTo>
                <a:lnTo>
                  <a:pt x="145206" y="47485"/>
                </a:lnTo>
                <a:lnTo>
                  <a:pt x="145457" y="35235"/>
                </a:lnTo>
                <a:lnTo>
                  <a:pt x="141903" y="21085"/>
                </a:lnTo>
                <a:lnTo>
                  <a:pt x="137065" y="1440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226721" y="2379090"/>
            <a:ext cx="145457" cy="88081"/>
          </a:xfrm>
          <a:custGeom>
            <a:avLst/>
            <a:gdLst/>
            <a:ahLst/>
            <a:cxnLst/>
            <a:rect l="l" t="t" r="r" b="b"/>
            <a:pathLst>
              <a:path w="145457" h="88081">
                <a:moveTo>
                  <a:pt x="137065" y="14401"/>
                </a:moveTo>
                <a:lnTo>
                  <a:pt x="126801" y="11669"/>
                </a:lnTo>
                <a:lnTo>
                  <a:pt x="111788" y="10017"/>
                </a:lnTo>
                <a:lnTo>
                  <a:pt x="96835" y="9017"/>
                </a:lnTo>
                <a:lnTo>
                  <a:pt x="86862" y="8255"/>
                </a:lnTo>
                <a:lnTo>
                  <a:pt x="80319" y="7529"/>
                </a:lnTo>
                <a:lnTo>
                  <a:pt x="67116" y="6129"/>
                </a:lnTo>
                <a:lnTo>
                  <a:pt x="50331" y="4369"/>
                </a:lnTo>
                <a:lnTo>
                  <a:pt x="33042" y="2566"/>
                </a:lnTo>
                <a:lnTo>
                  <a:pt x="18325" y="1036"/>
                </a:lnTo>
                <a:lnTo>
                  <a:pt x="9259" y="95"/>
                </a:lnTo>
                <a:lnTo>
                  <a:pt x="8338" y="0"/>
                </a:lnTo>
                <a:lnTo>
                  <a:pt x="3989" y="9114"/>
                </a:lnTo>
                <a:lnTo>
                  <a:pt x="1169" y="20640"/>
                </a:lnTo>
                <a:lnTo>
                  <a:pt x="0" y="33667"/>
                </a:lnTo>
                <a:lnTo>
                  <a:pt x="604" y="47285"/>
                </a:lnTo>
                <a:lnTo>
                  <a:pt x="3106" y="60583"/>
                </a:lnTo>
                <a:lnTo>
                  <a:pt x="7626" y="72653"/>
                </a:lnTo>
                <a:lnTo>
                  <a:pt x="7970" y="73329"/>
                </a:lnTo>
                <a:lnTo>
                  <a:pt x="8338" y="75603"/>
                </a:lnTo>
                <a:lnTo>
                  <a:pt x="12250" y="79260"/>
                </a:lnTo>
                <a:lnTo>
                  <a:pt x="16479" y="81953"/>
                </a:lnTo>
                <a:lnTo>
                  <a:pt x="23350" y="84493"/>
                </a:lnTo>
                <a:lnTo>
                  <a:pt x="27960" y="85623"/>
                </a:lnTo>
                <a:lnTo>
                  <a:pt x="43066" y="87615"/>
                </a:lnTo>
                <a:lnTo>
                  <a:pt x="58904" y="88081"/>
                </a:lnTo>
                <a:lnTo>
                  <a:pt x="68399" y="87920"/>
                </a:lnTo>
                <a:lnTo>
                  <a:pt x="81023" y="84164"/>
                </a:lnTo>
                <a:lnTo>
                  <a:pt x="93736" y="80070"/>
                </a:lnTo>
                <a:lnTo>
                  <a:pt x="100591" y="75438"/>
                </a:lnTo>
                <a:lnTo>
                  <a:pt x="106928" y="72669"/>
                </a:lnTo>
                <a:lnTo>
                  <a:pt x="113621" y="70485"/>
                </a:lnTo>
                <a:lnTo>
                  <a:pt x="119819" y="68427"/>
                </a:lnTo>
                <a:lnTo>
                  <a:pt x="124835" y="64973"/>
                </a:lnTo>
                <a:lnTo>
                  <a:pt x="130715" y="62395"/>
                </a:lnTo>
                <a:lnTo>
                  <a:pt x="138031" y="59194"/>
                </a:lnTo>
                <a:lnTo>
                  <a:pt x="142755" y="55676"/>
                </a:lnTo>
                <a:lnTo>
                  <a:pt x="145206" y="47485"/>
                </a:lnTo>
                <a:lnTo>
                  <a:pt x="145457" y="35235"/>
                </a:lnTo>
                <a:lnTo>
                  <a:pt x="141903" y="21085"/>
                </a:lnTo>
                <a:lnTo>
                  <a:pt x="137065" y="144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228349" y="2444242"/>
            <a:ext cx="41554" cy="30771"/>
          </a:xfrm>
          <a:custGeom>
            <a:avLst/>
            <a:gdLst/>
            <a:ahLst/>
            <a:cxnLst/>
            <a:rect l="l" t="t" r="r" b="b"/>
            <a:pathLst>
              <a:path w="41554" h="30771">
                <a:moveTo>
                  <a:pt x="41554" y="2476"/>
                </a:moveTo>
                <a:lnTo>
                  <a:pt x="40830" y="0"/>
                </a:lnTo>
                <a:lnTo>
                  <a:pt x="41002" y="815"/>
                </a:lnTo>
                <a:lnTo>
                  <a:pt x="41554" y="2476"/>
                </a:lnTo>
                <a:close/>
              </a:path>
              <a:path w="41554" h="30771">
                <a:moveTo>
                  <a:pt x="8661" y="-22526"/>
                </a:moveTo>
                <a:lnTo>
                  <a:pt x="4152" y="-12560"/>
                </a:lnTo>
                <a:lnTo>
                  <a:pt x="3725" y="-10454"/>
                </a:lnTo>
                <a:lnTo>
                  <a:pt x="2402" y="2198"/>
                </a:lnTo>
                <a:lnTo>
                  <a:pt x="1866" y="14985"/>
                </a:lnTo>
                <a:lnTo>
                  <a:pt x="1663" y="19037"/>
                </a:lnTo>
                <a:lnTo>
                  <a:pt x="0" y="29959"/>
                </a:lnTo>
                <a:lnTo>
                  <a:pt x="8303" y="37598"/>
                </a:lnTo>
                <a:lnTo>
                  <a:pt x="21754" y="41878"/>
                </a:lnTo>
                <a:lnTo>
                  <a:pt x="35433" y="44043"/>
                </a:lnTo>
                <a:lnTo>
                  <a:pt x="42487" y="43554"/>
                </a:lnTo>
                <a:lnTo>
                  <a:pt x="53355" y="40693"/>
                </a:lnTo>
                <a:lnTo>
                  <a:pt x="66080" y="35823"/>
                </a:lnTo>
                <a:lnTo>
                  <a:pt x="79921" y="29449"/>
                </a:lnTo>
                <a:lnTo>
                  <a:pt x="94137" y="22074"/>
                </a:lnTo>
                <a:lnTo>
                  <a:pt x="107989" y="14204"/>
                </a:lnTo>
                <a:lnTo>
                  <a:pt x="120734" y="6342"/>
                </a:lnTo>
                <a:lnTo>
                  <a:pt x="131634" y="-1004"/>
                </a:lnTo>
                <a:lnTo>
                  <a:pt x="139947" y="-7334"/>
                </a:lnTo>
                <a:lnTo>
                  <a:pt x="144932" y="-12141"/>
                </a:lnTo>
                <a:lnTo>
                  <a:pt x="145808" y="-19481"/>
                </a:lnTo>
                <a:lnTo>
                  <a:pt x="142201" y="-18490"/>
                </a:lnTo>
                <a:lnTo>
                  <a:pt x="131177" y="-13187"/>
                </a:lnTo>
                <a:lnTo>
                  <a:pt x="116621" y="-5176"/>
                </a:lnTo>
                <a:lnTo>
                  <a:pt x="101659" y="3395"/>
                </a:lnTo>
                <a:lnTo>
                  <a:pt x="89412" y="10387"/>
                </a:lnTo>
                <a:lnTo>
                  <a:pt x="83007" y="13652"/>
                </a:lnTo>
                <a:lnTo>
                  <a:pt x="72540" y="18062"/>
                </a:lnTo>
                <a:lnTo>
                  <a:pt x="60304" y="23812"/>
                </a:lnTo>
                <a:lnTo>
                  <a:pt x="52197" y="24041"/>
                </a:lnTo>
                <a:lnTo>
                  <a:pt x="48298" y="20015"/>
                </a:lnTo>
                <a:lnTo>
                  <a:pt x="42926" y="10007"/>
                </a:lnTo>
                <a:lnTo>
                  <a:pt x="42316" y="7035"/>
                </a:lnTo>
                <a:lnTo>
                  <a:pt x="41002" y="815"/>
                </a:lnTo>
                <a:lnTo>
                  <a:pt x="39230" y="-4521"/>
                </a:lnTo>
                <a:lnTo>
                  <a:pt x="36728" y="-12192"/>
                </a:lnTo>
                <a:lnTo>
                  <a:pt x="36753" y="-21437"/>
                </a:lnTo>
                <a:lnTo>
                  <a:pt x="28016" y="-26212"/>
                </a:lnTo>
                <a:lnTo>
                  <a:pt x="17215" y="-28295"/>
                </a:lnTo>
                <a:lnTo>
                  <a:pt x="8661" y="-2252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228349" y="2415946"/>
            <a:ext cx="145808" cy="72338"/>
          </a:xfrm>
          <a:custGeom>
            <a:avLst/>
            <a:gdLst/>
            <a:ahLst/>
            <a:cxnLst/>
            <a:rect l="l" t="t" r="r" b="b"/>
            <a:pathLst>
              <a:path w="145808" h="72338">
                <a:moveTo>
                  <a:pt x="144932" y="16153"/>
                </a:moveTo>
                <a:lnTo>
                  <a:pt x="139947" y="20960"/>
                </a:lnTo>
                <a:lnTo>
                  <a:pt x="131634" y="27290"/>
                </a:lnTo>
                <a:lnTo>
                  <a:pt x="120734" y="34637"/>
                </a:lnTo>
                <a:lnTo>
                  <a:pt x="107989" y="42499"/>
                </a:lnTo>
                <a:lnTo>
                  <a:pt x="94137" y="50369"/>
                </a:lnTo>
                <a:lnTo>
                  <a:pt x="79921" y="57744"/>
                </a:lnTo>
                <a:lnTo>
                  <a:pt x="66080" y="64118"/>
                </a:lnTo>
                <a:lnTo>
                  <a:pt x="53355" y="68988"/>
                </a:lnTo>
                <a:lnTo>
                  <a:pt x="42487" y="71849"/>
                </a:lnTo>
                <a:lnTo>
                  <a:pt x="35433" y="72338"/>
                </a:lnTo>
                <a:lnTo>
                  <a:pt x="21754" y="70173"/>
                </a:lnTo>
                <a:lnTo>
                  <a:pt x="8303" y="65893"/>
                </a:lnTo>
                <a:lnTo>
                  <a:pt x="2781" y="62064"/>
                </a:lnTo>
                <a:lnTo>
                  <a:pt x="0" y="58254"/>
                </a:lnTo>
                <a:lnTo>
                  <a:pt x="1663" y="47332"/>
                </a:lnTo>
                <a:lnTo>
                  <a:pt x="1866" y="43281"/>
                </a:lnTo>
                <a:lnTo>
                  <a:pt x="2402" y="30493"/>
                </a:lnTo>
                <a:lnTo>
                  <a:pt x="3725" y="17840"/>
                </a:lnTo>
                <a:lnTo>
                  <a:pt x="4152" y="15734"/>
                </a:lnTo>
                <a:lnTo>
                  <a:pt x="8661" y="5768"/>
                </a:lnTo>
                <a:lnTo>
                  <a:pt x="17215" y="0"/>
                </a:lnTo>
                <a:lnTo>
                  <a:pt x="28016" y="2082"/>
                </a:lnTo>
                <a:lnTo>
                  <a:pt x="36753" y="6857"/>
                </a:lnTo>
                <a:lnTo>
                  <a:pt x="36728" y="16103"/>
                </a:lnTo>
                <a:lnTo>
                  <a:pt x="39230" y="23773"/>
                </a:lnTo>
                <a:lnTo>
                  <a:pt x="41554" y="30771"/>
                </a:lnTo>
                <a:lnTo>
                  <a:pt x="40830" y="28295"/>
                </a:lnTo>
                <a:lnTo>
                  <a:pt x="42316" y="35330"/>
                </a:lnTo>
                <a:lnTo>
                  <a:pt x="42926" y="38302"/>
                </a:lnTo>
                <a:lnTo>
                  <a:pt x="48298" y="48310"/>
                </a:lnTo>
                <a:lnTo>
                  <a:pt x="52197" y="52336"/>
                </a:lnTo>
                <a:lnTo>
                  <a:pt x="60304" y="52107"/>
                </a:lnTo>
                <a:lnTo>
                  <a:pt x="72540" y="46357"/>
                </a:lnTo>
                <a:lnTo>
                  <a:pt x="83007" y="41947"/>
                </a:lnTo>
                <a:lnTo>
                  <a:pt x="89412" y="38682"/>
                </a:lnTo>
                <a:lnTo>
                  <a:pt x="101659" y="31690"/>
                </a:lnTo>
                <a:lnTo>
                  <a:pt x="116621" y="23118"/>
                </a:lnTo>
                <a:lnTo>
                  <a:pt x="131177" y="15107"/>
                </a:lnTo>
                <a:lnTo>
                  <a:pt x="142201" y="9804"/>
                </a:lnTo>
                <a:lnTo>
                  <a:pt x="145808" y="8813"/>
                </a:lnTo>
                <a:lnTo>
                  <a:pt x="144932" y="161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064382" y="2335024"/>
            <a:ext cx="145142" cy="90195"/>
          </a:xfrm>
          <a:custGeom>
            <a:avLst/>
            <a:gdLst/>
            <a:ahLst/>
            <a:cxnLst/>
            <a:rect l="l" t="t" r="r" b="b"/>
            <a:pathLst>
              <a:path w="145142" h="90195">
                <a:moveTo>
                  <a:pt x="13751" y="9030"/>
                </a:moveTo>
                <a:lnTo>
                  <a:pt x="8324" y="8547"/>
                </a:lnTo>
                <a:lnTo>
                  <a:pt x="3982" y="18547"/>
                </a:lnTo>
                <a:lnTo>
                  <a:pt x="1167" y="30640"/>
                </a:lnTo>
                <a:lnTo>
                  <a:pt x="0" y="43893"/>
                </a:lnTo>
                <a:lnTo>
                  <a:pt x="601" y="57375"/>
                </a:lnTo>
                <a:lnTo>
                  <a:pt x="3093" y="70157"/>
                </a:lnTo>
                <a:lnTo>
                  <a:pt x="7594" y="81306"/>
                </a:lnTo>
                <a:lnTo>
                  <a:pt x="8337" y="84188"/>
                </a:lnTo>
                <a:lnTo>
                  <a:pt x="9340" y="85788"/>
                </a:lnTo>
                <a:lnTo>
                  <a:pt x="12236" y="87033"/>
                </a:lnTo>
                <a:lnTo>
                  <a:pt x="16478" y="88861"/>
                </a:lnTo>
                <a:lnTo>
                  <a:pt x="23336" y="90004"/>
                </a:lnTo>
                <a:lnTo>
                  <a:pt x="27959" y="90195"/>
                </a:lnTo>
                <a:lnTo>
                  <a:pt x="42913" y="89094"/>
                </a:lnTo>
                <a:lnTo>
                  <a:pt x="58650" y="86334"/>
                </a:lnTo>
                <a:lnTo>
                  <a:pt x="68278" y="84208"/>
                </a:lnTo>
                <a:lnTo>
                  <a:pt x="68942" y="84035"/>
                </a:lnTo>
                <a:lnTo>
                  <a:pt x="79969" y="78314"/>
                </a:lnTo>
                <a:lnTo>
                  <a:pt x="92342" y="72035"/>
                </a:lnTo>
                <a:lnTo>
                  <a:pt x="94875" y="70192"/>
                </a:lnTo>
                <a:lnTo>
                  <a:pt x="100565" y="65074"/>
                </a:lnTo>
                <a:lnTo>
                  <a:pt x="106889" y="61010"/>
                </a:lnTo>
                <a:lnTo>
                  <a:pt x="113582" y="57429"/>
                </a:lnTo>
                <a:lnTo>
                  <a:pt x="119780" y="54127"/>
                </a:lnTo>
                <a:lnTo>
                  <a:pt x="124783" y="49644"/>
                </a:lnTo>
                <a:lnTo>
                  <a:pt x="130651" y="45859"/>
                </a:lnTo>
                <a:lnTo>
                  <a:pt x="137979" y="41135"/>
                </a:lnTo>
                <a:lnTo>
                  <a:pt x="142690" y="36652"/>
                </a:lnTo>
                <a:lnTo>
                  <a:pt x="145142" y="27952"/>
                </a:lnTo>
                <a:lnTo>
                  <a:pt x="142557" y="16460"/>
                </a:lnTo>
                <a:lnTo>
                  <a:pt x="133999" y="5838"/>
                </a:lnTo>
                <a:lnTo>
                  <a:pt x="129203" y="2819"/>
                </a:lnTo>
                <a:lnTo>
                  <a:pt x="120872" y="0"/>
                </a:lnTo>
                <a:lnTo>
                  <a:pt x="112706" y="571"/>
                </a:lnTo>
                <a:lnTo>
                  <a:pt x="104463" y="1181"/>
                </a:lnTo>
                <a:lnTo>
                  <a:pt x="99917" y="1536"/>
                </a:lnTo>
                <a:lnTo>
                  <a:pt x="98977" y="16306"/>
                </a:lnTo>
                <a:lnTo>
                  <a:pt x="94913" y="18389"/>
                </a:lnTo>
                <a:lnTo>
                  <a:pt x="90074" y="20878"/>
                </a:lnTo>
                <a:lnTo>
                  <a:pt x="85693" y="25488"/>
                </a:lnTo>
                <a:lnTo>
                  <a:pt x="81591" y="28955"/>
                </a:lnTo>
                <a:lnTo>
                  <a:pt x="78340" y="31356"/>
                </a:lnTo>
                <a:lnTo>
                  <a:pt x="74034" y="25234"/>
                </a:lnTo>
                <a:lnTo>
                  <a:pt x="68446" y="19418"/>
                </a:lnTo>
                <a:lnTo>
                  <a:pt x="63011" y="17043"/>
                </a:lnTo>
                <a:lnTo>
                  <a:pt x="55772" y="13881"/>
                </a:lnTo>
                <a:lnTo>
                  <a:pt x="47034" y="15544"/>
                </a:lnTo>
                <a:lnTo>
                  <a:pt x="39376" y="15341"/>
                </a:lnTo>
                <a:lnTo>
                  <a:pt x="27589" y="12730"/>
                </a:lnTo>
                <a:lnTo>
                  <a:pt x="13751" y="90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064382" y="2335024"/>
            <a:ext cx="145142" cy="90195"/>
          </a:xfrm>
          <a:custGeom>
            <a:avLst/>
            <a:gdLst/>
            <a:ahLst/>
            <a:cxnLst/>
            <a:rect l="l" t="t" r="r" b="b"/>
            <a:pathLst>
              <a:path w="145142" h="90195">
                <a:moveTo>
                  <a:pt x="129203" y="2819"/>
                </a:moveTo>
                <a:lnTo>
                  <a:pt x="120872" y="0"/>
                </a:lnTo>
                <a:lnTo>
                  <a:pt x="112706" y="571"/>
                </a:lnTo>
                <a:lnTo>
                  <a:pt x="104463" y="1181"/>
                </a:lnTo>
                <a:lnTo>
                  <a:pt x="99917" y="1536"/>
                </a:lnTo>
                <a:lnTo>
                  <a:pt x="98977" y="16306"/>
                </a:lnTo>
                <a:lnTo>
                  <a:pt x="94913" y="18389"/>
                </a:lnTo>
                <a:lnTo>
                  <a:pt x="90074" y="20878"/>
                </a:lnTo>
                <a:lnTo>
                  <a:pt x="85693" y="25488"/>
                </a:lnTo>
                <a:lnTo>
                  <a:pt x="81591" y="28955"/>
                </a:lnTo>
                <a:lnTo>
                  <a:pt x="80626" y="29781"/>
                </a:lnTo>
                <a:lnTo>
                  <a:pt x="79521" y="30568"/>
                </a:lnTo>
                <a:lnTo>
                  <a:pt x="78340" y="31356"/>
                </a:lnTo>
                <a:lnTo>
                  <a:pt x="74034" y="25234"/>
                </a:lnTo>
                <a:lnTo>
                  <a:pt x="68446" y="19418"/>
                </a:lnTo>
                <a:lnTo>
                  <a:pt x="63011" y="17043"/>
                </a:lnTo>
                <a:lnTo>
                  <a:pt x="55772" y="13881"/>
                </a:lnTo>
                <a:lnTo>
                  <a:pt x="47034" y="15544"/>
                </a:lnTo>
                <a:lnTo>
                  <a:pt x="39376" y="15341"/>
                </a:lnTo>
                <a:lnTo>
                  <a:pt x="27589" y="12730"/>
                </a:lnTo>
                <a:lnTo>
                  <a:pt x="13751" y="9030"/>
                </a:lnTo>
                <a:lnTo>
                  <a:pt x="8324" y="8547"/>
                </a:lnTo>
                <a:lnTo>
                  <a:pt x="3982" y="18547"/>
                </a:lnTo>
                <a:lnTo>
                  <a:pt x="1167" y="30640"/>
                </a:lnTo>
                <a:lnTo>
                  <a:pt x="0" y="43893"/>
                </a:lnTo>
                <a:lnTo>
                  <a:pt x="601" y="57375"/>
                </a:lnTo>
                <a:lnTo>
                  <a:pt x="3093" y="70157"/>
                </a:lnTo>
                <a:lnTo>
                  <a:pt x="7594" y="81306"/>
                </a:lnTo>
                <a:lnTo>
                  <a:pt x="7982" y="81991"/>
                </a:lnTo>
                <a:lnTo>
                  <a:pt x="8337" y="84188"/>
                </a:lnTo>
                <a:lnTo>
                  <a:pt x="9340" y="85788"/>
                </a:lnTo>
                <a:lnTo>
                  <a:pt x="12236" y="87033"/>
                </a:lnTo>
                <a:lnTo>
                  <a:pt x="16478" y="88861"/>
                </a:lnTo>
                <a:lnTo>
                  <a:pt x="23336" y="90004"/>
                </a:lnTo>
                <a:lnTo>
                  <a:pt x="27959" y="90195"/>
                </a:lnTo>
                <a:lnTo>
                  <a:pt x="42913" y="89094"/>
                </a:lnTo>
                <a:lnTo>
                  <a:pt x="58650" y="86334"/>
                </a:lnTo>
                <a:lnTo>
                  <a:pt x="68278" y="84208"/>
                </a:lnTo>
                <a:lnTo>
                  <a:pt x="68942" y="84035"/>
                </a:lnTo>
                <a:lnTo>
                  <a:pt x="79969" y="78314"/>
                </a:lnTo>
                <a:lnTo>
                  <a:pt x="92342" y="72035"/>
                </a:lnTo>
                <a:lnTo>
                  <a:pt x="94875" y="70192"/>
                </a:lnTo>
                <a:lnTo>
                  <a:pt x="100565" y="65074"/>
                </a:lnTo>
                <a:lnTo>
                  <a:pt x="106889" y="61010"/>
                </a:lnTo>
                <a:lnTo>
                  <a:pt x="113582" y="57429"/>
                </a:lnTo>
                <a:lnTo>
                  <a:pt x="119780" y="54127"/>
                </a:lnTo>
                <a:lnTo>
                  <a:pt x="124783" y="49644"/>
                </a:lnTo>
                <a:lnTo>
                  <a:pt x="130651" y="45859"/>
                </a:lnTo>
                <a:lnTo>
                  <a:pt x="137979" y="41135"/>
                </a:lnTo>
                <a:lnTo>
                  <a:pt x="142690" y="36652"/>
                </a:lnTo>
                <a:lnTo>
                  <a:pt x="145142" y="27952"/>
                </a:lnTo>
                <a:lnTo>
                  <a:pt x="142557" y="16460"/>
                </a:lnTo>
                <a:lnTo>
                  <a:pt x="133999" y="5838"/>
                </a:lnTo>
                <a:lnTo>
                  <a:pt x="129203" y="28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066005" y="2360711"/>
            <a:ext cx="145745" cy="86838"/>
          </a:xfrm>
          <a:custGeom>
            <a:avLst/>
            <a:gdLst/>
            <a:ahLst/>
            <a:cxnLst/>
            <a:rect l="l" t="t" r="r" b="b"/>
            <a:pathLst>
              <a:path w="145745" h="86838">
                <a:moveTo>
                  <a:pt x="86225" y="57985"/>
                </a:moveTo>
                <a:lnTo>
                  <a:pt x="99329" y="48215"/>
                </a:lnTo>
                <a:lnTo>
                  <a:pt x="111885" y="38294"/>
                </a:lnTo>
                <a:lnTo>
                  <a:pt x="123304" y="28742"/>
                </a:lnTo>
                <a:lnTo>
                  <a:pt x="132999" y="20082"/>
                </a:lnTo>
                <a:lnTo>
                  <a:pt x="140383" y="12833"/>
                </a:lnTo>
                <a:lnTo>
                  <a:pt x="144868" y="7518"/>
                </a:lnTo>
                <a:lnTo>
                  <a:pt x="145745" y="0"/>
                </a:lnTo>
                <a:lnTo>
                  <a:pt x="145253" y="138"/>
                </a:lnTo>
                <a:lnTo>
                  <a:pt x="137993" y="4416"/>
                </a:lnTo>
                <a:lnTo>
                  <a:pt x="126317" y="12872"/>
                </a:lnTo>
                <a:lnTo>
                  <a:pt x="112601" y="23383"/>
                </a:lnTo>
                <a:lnTo>
                  <a:pt x="99222" y="33829"/>
                </a:lnTo>
                <a:lnTo>
                  <a:pt x="88557" y="42087"/>
                </a:lnTo>
                <a:lnTo>
                  <a:pt x="82981" y="46037"/>
                </a:lnTo>
                <a:lnTo>
                  <a:pt x="82265" y="46396"/>
                </a:lnTo>
                <a:lnTo>
                  <a:pt x="70822" y="53791"/>
                </a:lnTo>
                <a:lnTo>
                  <a:pt x="59579" y="61266"/>
                </a:lnTo>
                <a:lnTo>
                  <a:pt x="52184" y="62763"/>
                </a:lnTo>
                <a:lnTo>
                  <a:pt x="48285" y="59524"/>
                </a:lnTo>
                <a:lnTo>
                  <a:pt x="42926" y="50609"/>
                </a:lnTo>
                <a:lnTo>
                  <a:pt x="42303" y="47777"/>
                </a:lnTo>
                <a:lnTo>
                  <a:pt x="40970" y="41728"/>
                </a:lnTo>
                <a:lnTo>
                  <a:pt x="39230" y="36829"/>
                </a:lnTo>
                <a:lnTo>
                  <a:pt x="36703" y="29679"/>
                </a:lnTo>
                <a:lnTo>
                  <a:pt x="36741" y="20434"/>
                </a:lnTo>
                <a:lnTo>
                  <a:pt x="28003" y="17449"/>
                </a:lnTo>
                <a:lnTo>
                  <a:pt x="17437" y="17488"/>
                </a:lnTo>
                <a:lnTo>
                  <a:pt x="8736" y="24993"/>
                </a:lnTo>
                <a:lnTo>
                  <a:pt x="4165" y="35991"/>
                </a:lnTo>
                <a:lnTo>
                  <a:pt x="3667" y="38611"/>
                </a:lnTo>
                <a:lnTo>
                  <a:pt x="2408" y="51338"/>
                </a:lnTo>
                <a:lnTo>
                  <a:pt x="1879" y="64020"/>
                </a:lnTo>
                <a:lnTo>
                  <a:pt x="1689" y="68110"/>
                </a:lnTo>
                <a:lnTo>
                  <a:pt x="0" y="79400"/>
                </a:lnTo>
                <a:lnTo>
                  <a:pt x="2794" y="82626"/>
                </a:lnTo>
                <a:lnTo>
                  <a:pt x="7679" y="85152"/>
                </a:lnTo>
                <a:lnTo>
                  <a:pt x="21333" y="86838"/>
                </a:lnTo>
                <a:lnTo>
                  <a:pt x="35445" y="86220"/>
                </a:lnTo>
                <a:lnTo>
                  <a:pt x="40077" y="85127"/>
                </a:lnTo>
                <a:lnTo>
                  <a:pt x="49499" y="81174"/>
                </a:lnTo>
                <a:lnTo>
                  <a:pt x="60723" y="74986"/>
                </a:lnTo>
                <a:lnTo>
                  <a:pt x="73161" y="67082"/>
                </a:lnTo>
                <a:lnTo>
                  <a:pt x="86225" y="57985"/>
                </a:lnTo>
                <a:close/>
              </a:path>
              <a:path w="145745" h="86838">
                <a:moveTo>
                  <a:pt x="41554" y="43370"/>
                </a:moveTo>
                <a:lnTo>
                  <a:pt x="40817" y="41033"/>
                </a:lnTo>
                <a:lnTo>
                  <a:pt x="40970" y="41728"/>
                </a:lnTo>
                <a:lnTo>
                  <a:pt x="41554" y="4337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066005" y="2360711"/>
            <a:ext cx="145745" cy="86838"/>
          </a:xfrm>
          <a:custGeom>
            <a:avLst/>
            <a:gdLst/>
            <a:ahLst/>
            <a:cxnLst/>
            <a:rect l="l" t="t" r="r" b="b"/>
            <a:pathLst>
              <a:path w="145745" h="86838">
                <a:moveTo>
                  <a:pt x="144868" y="7518"/>
                </a:moveTo>
                <a:lnTo>
                  <a:pt x="140383" y="12833"/>
                </a:lnTo>
                <a:lnTo>
                  <a:pt x="132999" y="20082"/>
                </a:lnTo>
                <a:lnTo>
                  <a:pt x="123304" y="28742"/>
                </a:lnTo>
                <a:lnTo>
                  <a:pt x="111885" y="38294"/>
                </a:lnTo>
                <a:lnTo>
                  <a:pt x="99329" y="48215"/>
                </a:lnTo>
                <a:lnTo>
                  <a:pt x="86225" y="57985"/>
                </a:lnTo>
                <a:lnTo>
                  <a:pt x="73161" y="67082"/>
                </a:lnTo>
                <a:lnTo>
                  <a:pt x="60723" y="74986"/>
                </a:lnTo>
                <a:lnTo>
                  <a:pt x="49499" y="81174"/>
                </a:lnTo>
                <a:lnTo>
                  <a:pt x="40077" y="85127"/>
                </a:lnTo>
                <a:lnTo>
                  <a:pt x="21333" y="86838"/>
                </a:lnTo>
                <a:lnTo>
                  <a:pt x="7679" y="85152"/>
                </a:lnTo>
                <a:lnTo>
                  <a:pt x="2794" y="82626"/>
                </a:lnTo>
                <a:lnTo>
                  <a:pt x="0" y="79400"/>
                </a:lnTo>
                <a:lnTo>
                  <a:pt x="1689" y="68110"/>
                </a:lnTo>
                <a:lnTo>
                  <a:pt x="1879" y="64020"/>
                </a:lnTo>
                <a:lnTo>
                  <a:pt x="2408" y="51338"/>
                </a:lnTo>
                <a:lnTo>
                  <a:pt x="3667" y="38611"/>
                </a:lnTo>
                <a:lnTo>
                  <a:pt x="4165" y="35991"/>
                </a:lnTo>
                <a:lnTo>
                  <a:pt x="8736" y="24993"/>
                </a:lnTo>
                <a:lnTo>
                  <a:pt x="17437" y="17488"/>
                </a:lnTo>
                <a:lnTo>
                  <a:pt x="28003" y="17449"/>
                </a:lnTo>
                <a:lnTo>
                  <a:pt x="36741" y="20434"/>
                </a:lnTo>
                <a:lnTo>
                  <a:pt x="36703" y="29679"/>
                </a:lnTo>
                <a:lnTo>
                  <a:pt x="39230" y="36829"/>
                </a:lnTo>
                <a:lnTo>
                  <a:pt x="41554" y="43370"/>
                </a:lnTo>
                <a:lnTo>
                  <a:pt x="40817" y="41033"/>
                </a:lnTo>
                <a:lnTo>
                  <a:pt x="42303" y="47777"/>
                </a:lnTo>
                <a:lnTo>
                  <a:pt x="42926" y="50609"/>
                </a:lnTo>
                <a:lnTo>
                  <a:pt x="48285" y="59524"/>
                </a:lnTo>
                <a:lnTo>
                  <a:pt x="52184" y="62763"/>
                </a:lnTo>
                <a:lnTo>
                  <a:pt x="59579" y="61266"/>
                </a:lnTo>
                <a:lnTo>
                  <a:pt x="70822" y="53791"/>
                </a:lnTo>
                <a:lnTo>
                  <a:pt x="82265" y="46396"/>
                </a:lnTo>
                <a:lnTo>
                  <a:pt x="82981" y="46037"/>
                </a:lnTo>
                <a:lnTo>
                  <a:pt x="88557" y="42087"/>
                </a:lnTo>
                <a:lnTo>
                  <a:pt x="99222" y="33829"/>
                </a:lnTo>
                <a:lnTo>
                  <a:pt x="112601" y="23383"/>
                </a:lnTo>
                <a:lnTo>
                  <a:pt x="126317" y="12872"/>
                </a:lnTo>
                <a:lnTo>
                  <a:pt x="137993" y="4416"/>
                </a:lnTo>
                <a:lnTo>
                  <a:pt x="145253" y="138"/>
                </a:lnTo>
                <a:lnTo>
                  <a:pt x="145745" y="0"/>
                </a:lnTo>
                <a:lnTo>
                  <a:pt x="144868" y="75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062261" y="2014381"/>
            <a:ext cx="267597" cy="612724"/>
          </a:xfrm>
          <a:custGeom>
            <a:avLst/>
            <a:gdLst/>
            <a:ahLst/>
            <a:cxnLst/>
            <a:rect l="l" t="t" r="r" b="b"/>
            <a:pathLst>
              <a:path w="267597" h="612724">
                <a:moveTo>
                  <a:pt x="460" y="329371"/>
                </a:moveTo>
                <a:lnTo>
                  <a:pt x="112" y="342052"/>
                </a:lnTo>
                <a:lnTo>
                  <a:pt x="0" y="354703"/>
                </a:lnTo>
                <a:lnTo>
                  <a:pt x="183" y="367316"/>
                </a:lnTo>
                <a:lnTo>
                  <a:pt x="724" y="379882"/>
                </a:lnTo>
                <a:lnTo>
                  <a:pt x="28702" y="379945"/>
                </a:lnTo>
                <a:lnTo>
                  <a:pt x="40134" y="378874"/>
                </a:lnTo>
                <a:lnTo>
                  <a:pt x="53243" y="376188"/>
                </a:lnTo>
                <a:lnTo>
                  <a:pt x="66851" y="372652"/>
                </a:lnTo>
                <a:lnTo>
                  <a:pt x="79747" y="369030"/>
                </a:lnTo>
                <a:lnTo>
                  <a:pt x="90716" y="366090"/>
                </a:lnTo>
                <a:lnTo>
                  <a:pt x="98492" y="363960"/>
                </a:lnTo>
                <a:lnTo>
                  <a:pt x="110275" y="357856"/>
                </a:lnTo>
                <a:lnTo>
                  <a:pt x="116116" y="346328"/>
                </a:lnTo>
                <a:lnTo>
                  <a:pt x="116451" y="334884"/>
                </a:lnTo>
                <a:lnTo>
                  <a:pt x="114681" y="323405"/>
                </a:lnTo>
                <a:lnTo>
                  <a:pt x="112465" y="312066"/>
                </a:lnTo>
                <a:lnTo>
                  <a:pt x="111798" y="298742"/>
                </a:lnTo>
                <a:lnTo>
                  <a:pt x="112681" y="283610"/>
                </a:lnTo>
                <a:lnTo>
                  <a:pt x="113742" y="268869"/>
                </a:lnTo>
                <a:lnTo>
                  <a:pt x="114941" y="254456"/>
                </a:lnTo>
                <a:lnTo>
                  <a:pt x="116238" y="240310"/>
                </a:lnTo>
                <a:lnTo>
                  <a:pt x="117594" y="226369"/>
                </a:lnTo>
                <a:lnTo>
                  <a:pt x="118970" y="212571"/>
                </a:lnTo>
                <a:lnTo>
                  <a:pt x="120325" y="198856"/>
                </a:lnTo>
                <a:lnTo>
                  <a:pt x="121620" y="185161"/>
                </a:lnTo>
                <a:lnTo>
                  <a:pt x="122292" y="45762"/>
                </a:lnTo>
                <a:lnTo>
                  <a:pt x="123142" y="58498"/>
                </a:lnTo>
                <a:lnTo>
                  <a:pt x="124282" y="71081"/>
                </a:lnTo>
                <a:lnTo>
                  <a:pt x="125288" y="79910"/>
                </a:lnTo>
                <a:lnTo>
                  <a:pt x="125406" y="129354"/>
                </a:lnTo>
                <a:lnTo>
                  <a:pt x="125806" y="114837"/>
                </a:lnTo>
                <a:lnTo>
                  <a:pt x="125908" y="99971"/>
                </a:lnTo>
                <a:lnTo>
                  <a:pt x="125673" y="84695"/>
                </a:lnTo>
                <a:lnTo>
                  <a:pt x="125060" y="68947"/>
                </a:lnTo>
                <a:lnTo>
                  <a:pt x="124031" y="52665"/>
                </a:lnTo>
                <a:lnTo>
                  <a:pt x="122545" y="35787"/>
                </a:lnTo>
                <a:lnTo>
                  <a:pt x="121504" y="32977"/>
                </a:lnTo>
                <a:lnTo>
                  <a:pt x="120547" y="20248"/>
                </a:lnTo>
                <a:lnTo>
                  <a:pt x="119497" y="10519"/>
                </a:lnTo>
                <a:lnTo>
                  <a:pt x="118046" y="0"/>
                </a:lnTo>
                <a:lnTo>
                  <a:pt x="11118" y="41183"/>
                </a:lnTo>
                <a:lnTo>
                  <a:pt x="11057" y="53881"/>
                </a:lnTo>
                <a:lnTo>
                  <a:pt x="10836" y="66571"/>
                </a:lnTo>
                <a:lnTo>
                  <a:pt x="10480" y="79255"/>
                </a:lnTo>
                <a:lnTo>
                  <a:pt x="10013" y="91934"/>
                </a:lnTo>
                <a:lnTo>
                  <a:pt x="9458" y="104610"/>
                </a:lnTo>
                <a:lnTo>
                  <a:pt x="8841" y="117285"/>
                </a:lnTo>
                <a:lnTo>
                  <a:pt x="8186" y="129959"/>
                </a:lnTo>
                <a:lnTo>
                  <a:pt x="7517" y="142634"/>
                </a:lnTo>
                <a:lnTo>
                  <a:pt x="6858" y="155313"/>
                </a:lnTo>
                <a:lnTo>
                  <a:pt x="6233" y="167995"/>
                </a:lnTo>
                <a:lnTo>
                  <a:pt x="5668" y="180683"/>
                </a:lnTo>
                <a:lnTo>
                  <a:pt x="5186" y="193378"/>
                </a:lnTo>
                <a:lnTo>
                  <a:pt x="4812" y="206082"/>
                </a:lnTo>
                <a:lnTo>
                  <a:pt x="4569" y="218795"/>
                </a:lnTo>
                <a:lnTo>
                  <a:pt x="4414" y="240442"/>
                </a:lnTo>
                <a:lnTo>
                  <a:pt x="4110" y="253106"/>
                </a:lnTo>
                <a:lnTo>
                  <a:pt x="3618" y="265798"/>
                </a:lnTo>
                <a:lnTo>
                  <a:pt x="2999" y="278508"/>
                </a:lnTo>
                <a:lnTo>
                  <a:pt x="2313" y="291228"/>
                </a:lnTo>
                <a:lnTo>
                  <a:pt x="1621" y="303951"/>
                </a:lnTo>
                <a:lnTo>
                  <a:pt x="983" y="316668"/>
                </a:lnTo>
                <a:lnTo>
                  <a:pt x="460" y="329371"/>
                </a:lnTo>
                <a:close/>
              </a:path>
              <a:path w="267597" h="612724">
                <a:moveTo>
                  <a:pt x="266090" y="31555"/>
                </a:moveTo>
                <a:lnTo>
                  <a:pt x="265678" y="13762"/>
                </a:lnTo>
                <a:lnTo>
                  <a:pt x="265207" y="-4028"/>
                </a:lnTo>
                <a:lnTo>
                  <a:pt x="264677" y="-21816"/>
                </a:lnTo>
                <a:lnTo>
                  <a:pt x="264091" y="-39600"/>
                </a:lnTo>
                <a:lnTo>
                  <a:pt x="263450" y="-57377"/>
                </a:lnTo>
                <a:lnTo>
                  <a:pt x="262754" y="-75148"/>
                </a:lnTo>
                <a:lnTo>
                  <a:pt x="262005" y="-92911"/>
                </a:lnTo>
                <a:lnTo>
                  <a:pt x="261204" y="-110665"/>
                </a:lnTo>
                <a:lnTo>
                  <a:pt x="260352" y="-128409"/>
                </a:lnTo>
                <a:lnTo>
                  <a:pt x="259451" y="-146140"/>
                </a:lnTo>
                <a:lnTo>
                  <a:pt x="258501" y="-163859"/>
                </a:lnTo>
                <a:lnTo>
                  <a:pt x="257503" y="-181565"/>
                </a:lnTo>
                <a:lnTo>
                  <a:pt x="256460" y="-199255"/>
                </a:lnTo>
                <a:lnTo>
                  <a:pt x="255371" y="-216928"/>
                </a:lnTo>
                <a:lnTo>
                  <a:pt x="7112" y="-232778"/>
                </a:lnTo>
                <a:lnTo>
                  <a:pt x="7093" y="-227380"/>
                </a:lnTo>
                <a:lnTo>
                  <a:pt x="6925" y="-214697"/>
                </a:lnTo>
                <a:lnTo>
                  <a:pt x="6628" y="-202004"/>
                </a:lnTo>
                <a:lnTo>
                  <a:pt x="6259" y="-189306"/>
                </a:lnTo>
                <a:lnTo>
                  <a:pt x="5876" y="-176605"/>
                </a:lnTo>
                <a:lnTo>
                  <a:pt x="5537" y="-163904"/>
                </a:lnTo>
                <a:lnTo>
                  <a:pt x="5299" y="-151207"/>
                </a:lnTo>
                <a:lnTo>
                  <a:pt x="5219" y="-138517"/>
                </a:lnTo>
                <a:lnTo>
                  <a:pt x="5356" y="-125837"/>
                </a:lnTo>
                <a:lnTo>
                  <a:pt x="5766" y="-113169"/>
                </a:lnTo>
                <a:lnTo>
                  <a:pt x="6112" y="-105474"/>
                </a:lnTo>
                <a:lnTo>
                  <a:pt x="6689" y="-92851"/>
                </a:lnTo>
                <a:lnTo>
                  <a:pt x="7271" y="-80187"/>
                </a:lnTo>
                <a:lnTo>
                  <a:pt x="7847" y="-67490"/>
                </a:lnTo>
                <a:lnTo>
                  <a:pt x="8408" y="-54770"/>
                </a:lnTo>
                <a:lnTo>
                  <a:pt x="8943" y="-42035"/>
                </a:lnTo>
                <a:lnTo>
                  <a:pt x="9444" y="-29293"/>
                </a:lnTo>
                <a:lnTo>
                  <a:pt x="9899" y="-16554"/>
                </a:lnTo>
                <a:lnTo>
                  <a:pt x="10300" y="-3826"/>
                </a:lnTo>
                <a:lnTo>
                  <a:pt x="10636" y="8880"/>
                </a:lnTo>
                <a:lnTo>
                  <a:pt x="10897" y="21559"/>
                </a:lnTo>
                <a:lnTo>
                  <a:pt x="11074" y="34201"/>
                </a:lnTo>
                <a:lnTo>
                  <a:pt x="11118" y="41183"/>
                </a:lnTo>
                <a:lnTo>
                  <a:pt x="118046" y="0"/>
                </a:lnTo>
                <a:lnTo>
                  <a:pt x="119191" y="7680"/>
                </a:lnTo>
                <a:lnTo>
                  <a:pt x="119497" y="10519"/>
                </a:lnTo>
                <a:lnTo>
                  <a:pt x="120547" y="20248"/>
                </a:lnTo>
                <a:lnTo>
                  <a:pt x="121504" y="32977"/>
                </a:lnTo>
                <a:lnTo>
                  <a:pt x="120564" y="18253"/>
                </a:lnTo>
                <a:lnTo>
                  <a:pt x="121504" y="32977"/>
                </a:lnTo>
                <a:lnTo>
                  <a:pt x="122545" y="35787"/>
                </a:lnTo>
                <a:lnTo>
                  <a:pt x="124031" y="52665"/>
                </a:lnTo>
                <a:lnTo>
                  <a:pt x="125060" y="68947"/>
                </a:lnTo>
                <a:lnTo>
                  <a:pt x="125578" y="82265"/>
                </a:lnTo>
                <a:lnTo>
                  <a:pt x="126840" y="92490"/>
                </a:lnTo>
                <a:lnTo>
                  <a:pt x="128524" y="105080"/>
                </a:lnTo>
                <a:lnTo>
                  <a:pt x="130325" y="117673"/>
                </a:lnTo>
                <a:lnTo>
                  <a:pt x="132230" y="130262"/>
                </a:lnTo>
                <a:lnTo>
                  <a:pt x="134225" y="142841"/>
                </a:lnTo>
                <a:lnTo>
                  <a:pt x="136296" y="155401"/>
                </a:lnTo>
                <a:lnTo>
                  <a:pt x="138431" y="167935"/>
                </a:lnTo>
                <a:lnTo>
                  <a:pt x="140616" y="180438"/>
                </a:lnTo>
                <a:lnTo>
                  <a:pt x="142837" y="192900"/>
                </a:lnTo>
                <a:lnTo>
                  <a:pt x="143414" y="196186"/>
                </a:lnTo>
                <a:lnTo>
                  <a:pt x="145396" y="208827"/>
                </a:lnTo>
                <a:lnTo>
                  <a:pt x="147023" y="221454"/>
                </a:lnTo>
                <a:lnTo>
                  <a:pt x="148333" y="234070"/>
                </a:lnTo>
                <a:lnTo>
                  <a:pt x="149364" y="246677"/>
                </a:lnTo>
                <a:lnTo>
                  <a:pt x="150155" y="259278"/>
                </a:lnTo>
                <a:lnTo>
                  <a:pt x="150744" y="271875"/>
                </a:lnTo>
                <a:lnTo>
                  <a:pt x="151169" y="284471"/>
                </a:lnTo>
                <a:lnTo>
                  <a:pt x="151468" y="297070"/>
                </a:lnTo>
                <a:lnTo>
                  <a:pt x="151678" y="309672"/>
                </a:lnTo>
                <a:lnTo>
                  <a:pt x="151839" y="322282"/>
                </a:lnTo>
                <a:lnTo>
                  <a:pt x="151989" y="334901"/>
                </a:lnTo>
                <a:lnTo>
                  <a:pt x="152165" y="347533"/>
                </a:lnTo>
                <a:lnTo>
                  <a:pt x="152406" y="360179"/>
                </a:lnTo>
                <a:lnTo>
                  <a:pt x="152750" y="372843"/>
                </a:lnTo>
                <a:lnTo>
                  <a:pt x="153234" y="385527"/>
                </a:lnTo>
                <a:lnTo>
                  <a:pt x="153898" y="398233"/>
                </a:lnTo>
                <a:lnTo>
                  <a:pt x="163424" y="397305"/>
                </a:lnTo>
                <a:lnTo>
                  <a:pt x="175025" y="394358"/>
                </a:lnTo>
                <a:lnTo>
                  <a:pt x="187656" y="390531"/>
                </a:lnTo>
                <a:lnTo>
                  <a:pt x="201011" y="386997"/>
                </a:lnTo>
                <a:lnTo>
                  <a:pt x="214782" y="384924"/>
                </a:lnTo>
                <a:lnTo>
                  <a:pt x="228764" y="385561"/>
                </a:lnTo>
                <a:lnTo>
                  <a:pt x="243683" y="388812"/>
                </a:lnTo>
                <a:lnTo>
                  <a:pt x="255965" y="392262"/>
                </a:lnTo>
                <a:lnTo>
                  <a:pt x="264271" y="393298"/>
                </a:lnTo>
                <a:lnTo>
                  <a:pt x="267259" y="389305"/>
                </a:lnTo>
                <a:lnTo>
                  <a:pt x="267464" y="384327"/>
                </a:lnTo>
                <a:lnTo>
                  <a:pt x="267597" y="371235"/>
                </a:lnTo>
                <a:lnTo>
                  <a:pt x="267255" y="359235"/>
                </a:lnTo>
                <a:lnTo>
                  <a:pt x="266694" y="347497"/>
                </a:lnTo>
                <a:lnTo>
                  <a:pt x="266169" y="335192"/>
                </a:lnTo>
                <a:lnTo>
                  <a:pt x="265938" y="321487"/>
                </a:lnTo>
                <a:lnTo>
                  <a:pt x="266126" y="277945"/>
                </a:lnTo>
                <a:lnTo>
                  <a:pt x="266358" y="252552"/>
                </a:lnTo>
                <a:lnTo>
                  <a:pt x="266490" y="239860"/>
                </a:lnTo>
                <a:lnTo>
                  <a:pt x="266627" y="227171"/>
                </a:lnTo>
                <a:lnTo>
                  <a:pt x="266763" y="214481"/>
                </a:lnTo>
                <a:lnTo>
                  <a:pt x="266893" y="201791"/>
                </a:lnTo>
                <a:lnTo>
                  <a:pt x="267111" y="176404"/>
                </a:lnTo>
                <a:lnTo>
                  <a:pt x="267240" y="151001"/>
                </a:lnTo>
                <a:lnTo>
                  <a:pt x="267126" y="102724"/>
                </a:lnTo>
                <a:lnTo>
                  <a:pt x="266961" y="84934"/>
                </a:lnTo>
                <a:lnTo>
                  <a:pt x="266733" y="67142"/>
                </a:lnTo>
                <a:lnTo>
                  <a:pt x="266442" y="49349"/>
                </a:lnTo>
                <a:lnTo>
                  <a:pt x="266090" y="31555"/>
                </a:lnTo>
                <a:close/>
              </a:path>
              <a:path w="267597" h="612724">
                <a:moveTo>
                  <a:pt x="125406" y="129354"/>
                </a:moveTo>
                <a:lnTo>
                  <a:pt x="125288" y="79910"/>
                </a:lnTo>
                <a:lnTo>
                  <a:pt x="124282" y="71081"/>
                </a:lnTo>
                <a:lnTo>
                  <a:pt x="123142" y="58498"/>
                </a:lnTo>
                <a:lnTo>
                  <a:pt x="122292" y="45762"/>
                </a:lnTo>
                <a:lnTo>
                  <a:pt x="121620" y="185161"/>
                </a:lnTo>
                <a:lnTo>
                  <a:pt x="122815" y="171425"/>
                </a:lnTo>
                <a:lnTo>
                  <a:pt x="123871" y="157586"/>
                </a:lnTo>
                <a:lnTo>
                  <a:pt x="124748" y="143583"/>
                </a:lnTo>
                <a:lnTo>
                  <a:pt x="125406" y="1293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062261" y="1781602"/>
            <a:ext cx="267597" cy="631012"/>
          </a:xfrm>
          <a:custGeom>
            <a:avLst/>
            <a:gdLst/>
            <a:ahLst/>
            <a:cxnLst/>
            <a:rect l="l" t="t" r="r" b="b"/>
            <a:pathLst>
              <a:path w="267597" h="631012">
                <a:moveTo>
                  <a:pt x="255371" y="15849"/>
                </a:moveTo>
                <a:lnTo>
                  <a:pt x="256460" y="33523"/>
                </a:lnTo>
                <a:lnTo>
                  <a:pt x="257503" y="51213"/>
                </a:lnTo>
                <a:lnTo>
                  <a:pt x="258501" y="68918"/>
                </a:lnTo>
                <a:lnTo>
                  <a:pt x="259451" y="86637"/>
                </a:lnTo>
                <a:lnTo>
                  <a:pt x="260352" y="104369"/>
                </a:lnTo>
                <a:lnTo>
                  <a:pt x="261204" y="122112"/>
                </a:lnTo>
                <a:lnTo>
                  <a:pt x="262005" y="139866"/>
                </a:lnTo>
                <a:lnTo>
                  <a:pt x="262754" y="157629"/>
                </a:lnTo>
                <a:lnTo>
                  <a:pt x="263450" y="175400"/>
                </a:lnTo>
                <a:lnTo>
                  <a:pt x="264091" y="193178"/>
                </a:lnTo>
                <a:lnTo>
                  <a:pt x="264677" y="210961"/>
                </a:lnTo>
                <a:lnTo>
                  <a:pt x="265207" y="228749"/>
                </a:lnTo>
                <a:lnTo>
                  <a:pt x="265678" y="246540"/>
                </a:lnTo>
                <a:lnTo>
                  <a:pt x="266090" y="264333"/>
                </a:lnTo>
                <a:lnTo>
                  <a:pt x="266442" y="282127"/>
                </a:lnTo>
                <a:lnTo>
                  <a:pt x="266733" y="299921"/>
                </a:lnTo>
                <a:lnTo>
                  <a:pt x="266961" y="317713"/>
                </a:lnTo>
                <a:lnTo>
                  <a:pt x="267126" y="335502"/>
                </a:lnTo>
                <a:lnTo>
                  <a:pt x="267225" y="353288"/>
                </a:lnTo>
                <a:lnTo>
                  <a:pt x="267259" y="371068"/>
                </a:lnTo>
                <a:lnTo>
                  <a:pt x="267240" y="383779"/>
                </a:lnTo>
                <a:lnTo>
                  <a:pt x="267111" y="409183"/>
                </a:lnTo>
                <a:lnTo>
                  <a:pt x="266893" y="434569"/>
                </a:lnTo>
                <a:lnTo>
                  <a:pt x="266627" y="459949"/>
                </a:lnTo>
                <a:lnTo>
                  <a:pt x="266490" y="472639"/>
                </a:lnTo>
                <a:lnTo>
                  <a:pt x="266358" y="485330"/>
                </a:lnTo>
                <a:lnTo>
                  <a:pt x="266234" y="498025"/>
                </a:lnTo>
                <a:lnTo>
                  <a:pt x="266126" y="510723"/>
                </a:lnTo>
                <a:lnTo>
                  <a:pt x="266037" y="523426"/>
                </a:lnTo>
                <a:lnTo>
                  <a:pt x="265974" y="536136"/>
                </a:lnTo>
                <a:lnTo>
                  <a:pt x="265941" y="548853"/>
                </a:lnTo>
                <a:lnTo>
                  <a:pt x="265938" y="554266"/>
                </a:lnTo>
                <a:lnTo>
                  <a:pt x="266169" y="567970"/>
                </a:lnTo>
                <a:lnTo>
                  <a:pt x="266694" y="580276"/>
                </a:lnTo>
                <a:lnTo>
                  <a:pt x="267255" y="592013"/>
                </a:lnTo>
                <a:lnTo>
                  <a:pt x="267597" y="604013"/>
                </a:lnTo>
                <a:lnTo>
                  <a:pt x="267464" y="617106"/>
                </a:lnTo>
                <a:lnTo>
                  <a:pt x="267259" y="622084"/>
                </a:lnTo>
                <a:lnTo>
                  <a:pt x="264271" y="626077"/>
                </a:lnTo>
                <a:lnTo>
                  <a:pt x="255965" y="625041"/>
                </a:lnTo>
                <a:lnTo>
                  <a:pt x="243683" y="621590"/>
                </a:lnTo>
                <a:lnTo>
                  <a:pt x="228764" y="618340"/>
                </a:lnTo>
                <a:lnTo>
                  <a:pt x="214782" y="617702"/>
                </a:lnTo>
                <a:lnTo>
                  <a:pt x="201011" y="619775"/>
                </a:lnTo>
                <a:lnTo>
                  <a:pt x="187656" y="623310"/>
                </a:lnTo>
                <a:lnTo>
                  <a:pt x="175025" y="627136"/>
                </a:lnTo>
                <a:lnTo>
                  <a:pt x="163424" y="630083"/>
                </a:lnTo>
                <a:lnTo>
                  <a:pt x="153898" y="631012"/>
                </a:lnTo>
                <a:lnTo>
                  <a:pt x="153234" y="618305"/>
                </a:lnTo>
                <a:lnTo>
                  <a:pt x="152750" y="605621"/>
                </a:lnTo>
                <a:lnTo>
                  <a:pt x="152406" y="592957"/>
                </a:lnTo>
                <a:lnTo>
                  <a:pt x="152165" y="580311"/>
                </a:lnTo>
                <a:lnTo>
                  <a:pt x="151989" y="567679"/>
                </a:lnTo>
                <a:lnTo>
                  <a:pt x="151839" y="555060"/>
                </a:lnTo>
                <a:lnTo>
                  <a:pt x="151678" y="542451"/>
                </a:lnTo>
                <a:lnTo>
                  <a:pt x="151468" y="529848"/>
                </a:lnTo>
                <a:lnTo>
                  <a:pt x="151169" y="517250"/>
                </a:lnTo>
                <a:lnTo>
                  <a:pt x="150744" y="504653"/>
                </a:lnTo>
                <a:lnTo>
                  <a:pt x="150155" y="492056"/>
                </a:lnTo>
                <a:lnTo>
                  <a:pt x="149364" y="479455"/>
                </a:lnTo>
                <a:lnTo>
                  <a:pt x="148333" y="466848"/>
                </a:lnTo>
                <a:lnTo>
                  <a:pt x="147023" y="454232"/>
                </a:lnTo>
                <a:lnTo>
                  <a:pt x="145396" y="441605"/>
                </a:lnTo>
                <a:lnTo>
                  <a:pt x="143414" y="428964"/>
                </a:lnTo>
                <a:lnTo>
                  <a:pt x="140616" y="413216"/>
                </a:lnTo>
                <a:lnTo>
                  <a:pt x="138431" y="400714"/>
                </a:lnTo>
                <a:lnTo>
                  <a:pt x="136296" y="388179"/>
                </a:lnTo>
                <a:lnTo>
                  <a:pt x="134225" y="375619"/>
                </a:lnTo>
                <a:lnTo>
                  <a:pt x="132230" y="363041"/>
                </a:lnTo>
                <a:lnTo>
                  <a:pt x="130325" y="350451"/>
                </a:lnTo>
                <a:lnTo>
                  <a:pt x="128524" y="337858"/>
                </a:lnTo>
                <a:lnTo>
                  <a:pt x="126840" y="325268"/>
                </a:lnTo>
                <a:lnTo>
                  <a:pt x="125288" y="312688"/>
                </a:lnTo>
                <a:lnTo>
                  <a:pt x="124282" y="303860"/>
                </a:lnTo>
                <a:lnTo>
                  <a:pt x="123142" y="291277"/>
                </a:lnTo>
                <a:lnTo>
                  <a:pt x="122292" y="278540"/>
                </a:lnTo>
                <a:lnTo>
                  <a:pt x="121504" y="265755"/>
                </a:lnTo>
                <a:lnTo>
                  <a:pt x="120547" y="253027"/>
                </a:lnTo>
                <a:lnTo>
                  <a:pt x="119191" y="240458"/>
                </a:lnTo>
                <a:lnTo>
                  <a:pt x="118046" y="232778"/>
                </a:lnTo>
                <a:lnTo>
                  <a:pt x="120564" y="251031"/>
                </a:lnTo>
                <a:lnTo>
                  <a:pt x="122545" y="268565"/>
                </a:lnTo>
                <a:lnTo>
                  <a:pt x="124031" y="285443"/>
                </a:lnTo>
                <a:lnTo>
                  <a:pt x="125060" y="301725"/>
                </a:lnTo>
                <a:lnTo>
                  <a:pt x="125673" y="317474"/>
                </a:lnTo>
                <a:lnTo>
                  <a:pt x="125908" y="332750"/>
                </a:lnTo>
                <a:lnTo>
                  <a:pt x="125806" y="347615"/>
                </a:lnTo>
                <a:lnTo>
                  <a:pt x="125406" y="362132"/>
                </a:lnTo>
                <a:lnTo>
                  <a:pt x="124748" y="376361"/>
                </a:lnTo>
                <a:lnTo>
                  <a:pt x="123871" y="390364"/>
                </a:lnTo>
                <a:lnTo>
                  <a:pt x="122815" y="404203"/>
                </a:lnTo>
                <a:lnTo>
                  <a:pt x="121620" y="417939"/>
                </a:lnTo>
                <a:lnTo>
                  <a:pt x="120325" y="431634"/>
                </a:lnTo>
                <a:lnTo>
                  <a:pt x="118970" y="445350"/>
                </a:lnTo>
                <a:lnTo>
                  <a:pt x="117594" y="459147"/>
                </a:lnTo>
                <a:lnTo>
                  <a:pt x="116238" y="473088"/>
                </a:lnTo>
                <a:lnTo>
                  <a:pt x="114941" y="487234"/>
                </a:lnTo>
                <a:lnTo>
                  <a:pt x="113742" y="501647"/>
                </a:lnTo>
                <a:lnTo>
                  <a:pt x="112681" y="516389"/>
                </a:lnTo>
                <a:lnTo>
                  <a:pt x="111798" y="531520"/>
                </a:lnTo>
                <a:lnTo>
                  <a:pt x="112465" y="544844"/>
                </a:lnTo>
                <a:lnTo>
                  <a:pt x="114681" y="556184"/>
                </a:lnTo>
                <a:lnTo>
                  <a:pt x="116451" y="567662"/>
                </a:lnTo>
                <a:lnTo>
                  <a:pt x="116116" y="579107"/>
                </a:lnTo>
                <a:lnTo>
                  <a:pt x="110275" y="590634"/>
                </a:lnTo>
                <a:lnTo>
                  <a:pt x="98492" y="596738"/>
                </a:lnTo>
                <a:lnTo>
                  <a:pt x="90716" y="598868"/>
                </a:lnTo>
                <a:lnTo>
                  <a:pt x="79747" y="601809"/>
                </a:lnTo>
                <a:lnTo>
                  <a:pt x="66851" y="605430"/>
                </a:lnTo>
                <a:lnTo>
                  <a:pt x="53243" y="608966"/>
                </a:lnTo>
                <a:lnTo>
                  <a:pt x="40134" y="611653"/>
                </a:lnTo>
                <a:lnTo>
                  <a:pt x="28702" y="612724"/>
                </a:lnTo>
                <a:lnTo>
                  <a:pt x="15982" y="612761"/>
                </a:lnTo>
                <a:lnTo>
                  <a:pt x="3285" y="612705"/>
                </a:lnTo>
                <a:lnTo>
                  <a:pt x="724" y="612660"/>
                </a:lnTo>
                <a:lnTo>
                  <a:pt x="183" y="600094"/>
                </a:lnTo>
                <a:lnTo>
                  <a:pt x="0" y="587481"/>
                </a:lnTo>
                <a:lnTo>
                  <a:pt x="112" y="574830"/>
                </a:lnTo>
                <a:lnTo>
                  <a:pt x="460" y="562149"/>
                </a:lnTo>
                <a:lnTo>
                  <a:pt x="983" y="549446"/>
                </a:lnTo>
                <a:lnTo>
                  <a:pt x="1621" y="536729"/>
                </a:lnTo>
                <a:lnTo>
                  <a:pt x="2313" y="524006"/>
                </a:lnTo>
                <a:lnTo>
                  <a:pt x="2999" y="511286"/>
                </a:lnTo>
                <a:lnTo>
                  <a:pt x="3618" y="498576"/>
                </a:lnTo>
                <a:lnTo>
                  <a:pt x="4110" y="485885"/>
                </a:lnTo>
                <a:lnTo>
                  <a:pt x="4414" y="473220"/>
                </a:lnTo>
                <a:lnTo>
                  <a:pt x="4483" y="464299"/>
                </a:lnTo>
                <a:lnTo>
                  <a:pt x="4569" y="451574"/>
                </a:lnTo>
                <a:lnTo>
                  <a:pt x="4812" y="438860"/>
                </a:lnTo>
                <a:lnTo>
                  <a:pt x="5186" y="426156"/>
                </a:lnTo>
                <a:lnTo>
                  <a:pt x="5668" y="413461"/>
                </a:lnTo>
                <a:lnTo>
                  <a:pt x="6233" y="400773"/>
                </a:lnTo>
                <a:lnTo>
                  <a:pt x="6858" y="388091"/>
                </a:lnTo>
                <a:lnTo>
                  <a:pt x="7517" y="375413"/>
                </a:lnTo>
                <a:lnTo>
                  <a:pt x="8186" y="362737"/>
                </a:lnTo>
                <a:lnTo>
                  <a:pt x="8841" y="350063"/>
                </a:lnTo>
                <a:lnTo>
                  <a:pt x="9458" y="337388"/>
                </a:lnTo>
                <a:lnTo>
                  <a:pt x="10013" y="324712"/>
                </a:lnTo>
                <a:lnTo>
                  <a:pt x="10480" y="312033"/>
                </a:lnTo>
                <a:lnTo>
                  <a:pt x="10836" y="299349"/>
                </a:lnTo>
                <a:lnTo>
                  <a:pt x="11057" y="286659"/>
                </a:lnTo>
                <a:lnTo>
                  <a:pt x="11118" y="273962"/>
                </a:lnTo>
                <a:lnTo>
                  <a:pt x="11074" y="266979"/>
                </a:lnTo>
                <a:lnTo>
                  <a:pt x="10897" y="254338"/>
                </a:lnTo>
                <a:lnTo>
                  <a:pt x="10636" y="241659"/>
                </a:lnTo>
                <a:lnTo>
                  <a:pt x="10300" y="228951"/>
                </a:lnTo>
                <a:lnTo>
                  <a:pt x="9899" y="216223"/>
                </a:lnTo>
                <a:lnTo>
                  <a:pt x="9444" y="203484"/>
                </a:lnTo>
                <a:lnTo>
                  <a:pt x="8943" y="190743"/>
                </a:lnTo>
                <a:lnTo>
                  <a:pt x="8408" y="178007"/>
                </a:lnTo>
                <a:lnTo>
                  <a:pt x="7847" y="165287"/>
                </a:lnTo>
                <a:lnTo>
                  <a:pt x="7271" y="152590"/>
                </a:lnTo>
                <a:lnTo>
                  <a:pt x="6689" y="139926"/>
                </a:lnTo>
                <a:lnTo>
                  <a:pt x="6112" y="127303"/>
                </a:lnTo>
                <a:lnTo>
                  <a:pt x="5766" y="119608"/>
                </a:lnTo>
                <a:lnTo>
                  <a:pt x="5356" y="106941"/>
                </a:lnTo>
                <a:lnTo>
                  <a:pt x="5219" y="94260"/>
                </a:lnTo>
                <a:lnTo>
                  <a:pt x="5299" y="81570"/>
                </a:lnTo>
                <a:lnTo>
                  <a:pt x="5537" y="68873"/>
                </a:lnTo>
                <a:lnTo>
                  <a:pt x="5876" y="56172"/>
                </a:lnTo>
                <a:lnTo>
                  <a:pt x="6259" y="43471"/>
                </a:lnTo>
                <a:lnTo>
                  <a:pt x="6628" y="30773"/>
                </a:lnTo>
                <a:lnTo>
                  <a:pt x="6925" y="18081"/>
                </a:lnTo>
                <a:lnTo>
                  <a:pt x="7093" y="5398"/>
                </a:lnTo>
                <a:lnTo>
                  <a:pt x="71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398992" y="1235018"/>
            <a:ext cx="107558" cy="116471"/>
          </a:xfrm>
          <a:custGeom>
            <a:avLst/>
            <a:gdLst/>
            <a:ahLst/>
            <a:cxnLst/>
            <a:rect l="l" t="t" r="r" b="b"/>
            <a:pathLst>
              <a:path w="107558" h="116471">
                <a:moveTo>
                  <a:pt x="75833" y="116471"/>
                </a:moveTo>
                <a:lnTo>
                  <a:pt x="80616" y="110211"/>
                </a:lnTo>
                <a:lnTo>
                  <a:pt x="87933" y="99775"/>
                </a:lnTo>
                <a:lnTo>
                  <a:pt x="95239" y="89331"/>
                </a:lnTo>
                <a:lnTo>
                  <a:pt x="96488" y="87702"/>
                </a:lnTo>
                <a:lnTo>
                  <a:pt x="104625" y="78191"/>
                </a:lnTo>
                <a:lnTo>
                  <a:pt x="107558" y="66662"/>
                </a:lnTo>
                <a:lnTo>
                  <a:pt x="106618" y="67068"/>
                </a:lnTo>
                <a:lnTo>
                  <a:pt x="103634" y="67195"/>
                </a:lnTo>
                <a:lnTo>
                  <a:pt x="102567" y="63207"/>
                </a:lnTo>
                <a:lnTo>
                  <a:pt x="100027" y="60490"/>
                </a:lnTo>
                <a:lnTo>
                  <a:pt x="99367" y="57696"/>
                </a:lnTo>
                <a:lnTo>
                  <a:pt x="96827" y="56667"/>
                </a:lnTo>
                <a:lnTo>
                  <a:pt x="98693" y="52438"/>
                </a:lnTo>
                <a:lnTo>
                  <a:pt x="96382" y="49555"/>
                </a:lnTo>
                <a:lnTo>
                  <a:pt x="89969" y="55295"/>
                </a:lnTo>
                <a:lnTo>
                  <a:pt x="89943" y="43332"/>
                </a:lnTo>
                <a:lnTo>
                  <a:pt x="88864" y="43916"/>
                </a:lnTo>
                <a:lnTo>
                  <a:pt x="86146" y="43903"/>
                </a:lnTo>
                <a:lnTo>
                  <a:pt x="85130" y="44526"/>
                </a:lnTo>
                <a:lnTo>
                  <a:pt x="84838" y="41897"/>
                </a:lnTo>
                <a:lnTo>
                  <a:pt x="84063" y="41211"/>
                </a:lnTo>
                <a:lnTo>
                  <a:pt x="81472" y="42151"/>
                </a:lnTo>
                <a:lnTo>
                  <a:pt x="80126" y="37490"/>
                </a:lnTo>
                <a:lnTo>
                  <a:pt x="79504" y="32397"/>
                </a:lnTo>
                <a:lnTo>
                  <a:pt x="77764" y="27952"/>
                </a:lnTo>
                <a:lnTo>
                  <a:pt x="72036" y="30873"/>
                </a:lnTo>
                <a:lnTo>
                  <a:pt x="71160" y="25133"/>
                </a:lnTo>
                <a:lnTo>
                  <a:pt x="65000" y="26047"/>
                </a:lnTo>
                <a:lnTo>
                  <a:pt x="62930" y="21437"/>
                </a:lnTo>
                <a:lnTo>
                  <a:pt x="63375" y="20053"/>
                </a:lnTo>
                <a:lnTo>
                  <a:pt x="61609" y="15290"/>
                </a:lnTo>
                <a:lnTo>
                  <a:pt x="60788" y="15469"/>
                </a:lnTo>
                <a:lnTo>
                  <a:pt x="49452" y="18249"/>
                </a:lnTo>
                <a:lnTo>
                  <a:pt x="42077" y="12458"/>
                </a:lnTo>
                <a:lnTo>
                  <a:pt x="36768" y="14325"/>
                </a:lnTo>
                <a:lnTo>
                  <a:pt x="35460" y="16649"/>
                </a:lnTo>
                <a:lnTo>
                  <a:pt x="30456" y="15011"/>
                </a:lnTo>
                <a:lnTo>
                  <a:pt x="25084" y="13246"/>
                </a:lnTo>
                <a:lnTo>
                  <a:pt x="29250" y="0"/>
                </a:lnTo>
                <a:lnTo>
                  <a:pt x="22811" y="4533"/>
                </a:lnTo>
                <a:lnTo>
                  <a:pt x="21223" y="1904"/>
                </a:lnTo>
                <a:lnTo>
                  <a:pt x="11279" y="15582"/>
                </a:lnTo>
                <a:lnTo>
                  <a:pt x="7939" y="14693"/>
                </a:lnTo>
                <a:lnTo>
                  <a:pt x="5260" y="14985"/>
                </a:lnTo>
                <a:lnTo>
                  <a:pt x="3939" y="11912"/>
                </a:lnTo>
                <a:lnTo>
                  <a:pt x="1081" y="15608"/>
                </a:lnTo>
                <a:lnTo>
                  <a:pt x="459" y="26746"/>
                </a:lnTo>
                <a:lnTo>
                  <a:pt x="218" y="31775"/>
                </a:lnTo>
                <a:lnTo>
                  <a:pt x="0" y="40064"/>
                </a:lnTo>
                <a:lnTo>
                  <a:pt x="102" y="52779"/>
                </a:lnTo>
                <a:lnTo>
                  <a:pt x="256" y="65468"/>
                </a:lnTo>
                <a:lnTo>
                  <a:pt x="75833" y="11647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398992" y="1235018"/>
            <a:ext cx="107558" cy="116471"/>
          </a:xfrm>
          <a:custGeom>
            <a:avLst/>
            <a:gdLst/>
            <a:ahLst/>
            <a:cxnLst/>
            <a:rect l="l" t="t" r="r" b="b"/>
            <a:pathLst>
              <a:path w="107558" h="116471">
                <a:moveTo>
                  <a:pt x="256" y="65468"/>
                </a:moveTo>
                <a:lnTo>
                  <a:pt x="102" y="52779"/>
                </a:lnTo>
                <a:lnTo>
                  <a:pt x="0" y="40064"/>
                </a:lnTo>
                <a:lnTo>
                  <a:pt x="218" y="31775"/>
                </a:lnTo>
                <a:lnTo>
                  <a:pt x="459" y="26746"/>
                </a:lnTo>
                <a:lnTo>
                  <a:pt x="1081" y="15608"/>
                </a:lnTo>
                <a:lnTo>
                  <a:pt x="3939" y="11912"/>
                </a:lnTo>
                <a:lnTo>
                  <a:pt x="4155" y="12750"/>
                </a:lnTo>
                <a:lnTo>
                  <a:pt x="4980" y="13957"/>
                </a:lnTo>
                <a:lnTo>
                  <a:pt x="5260" y="14985"/>
                </a:lnTo>
                <a:lnTo>
                  <a:pt x="6733" y="14350"/>
                </a:lnTo>
                <a:lnTo>
                  <a:pt x="7939" y="14693"/>
                </a:lnTo>
                <a:lnTo>
                  <a:pt x="9285" y="13131"/>
                </a:lnTo>
                <a:lnTo>
                  <a:pt x="11279" y="15582"/>
                </a:lnTo>
                <a:lnTo>
                  <a:pt x="21223" y="1904"/>
                </a:lnTo>
                <a:lnTo>
                  <a:pt x="22811" y="4533"/>
                </a:lnTo>
                <a:lnTo>
                  <a:pt x="29250" y="0"/>
                </a:lnTo>
                <a:lnTo>
                  <a:pt x="25084" y="13246"/>
                </a:lnTo>
                <a:lnTo>
                  <a:pt x="30456" y="15011"/>
                </a:lnTo>
                <a:lnTo>
                  <a:pt x="35460" y="16649"/>
                </a:lnTo>
                <a:lnTo>
                  <a:pt x="36768" y="14325"/>
                </a:lnTo>
                <a:lnTo>
                  <a:pt x="42077" y="12458"/>
                </a:lnTo>
                <a:lnTo>
                  <a:pt x="49452" y="18249"/>
                </a:lnTo>
                <a:lnTo>
                  <a:pt x="60788" y="15469"/>
                </a:lnTo>
                <a:lnTo>
                  <a:pt x="61609" y="15290"/>
                </a:lnTo>
                <a:lnTo>
                  <a:pt x="63375" y="20053"/>
                </a:lnTo>
                <a:lnTo>
                  <a:pt x="62930" y="21437"/>
                </a:lnTo>
                <a:lnTo>
                  <a:pt x="65000" y="26047"/>
                </a:lnTo>
                <a:lnTo>
                  <a:pt x="71160" y="25133"/>
                </a:lnTo>
                <a:lnTo>
                  <a:pt x="72036" y="30873"/>
                </a:lnTo>
                <a:lnTo>
                  <a:pt x="77764" y="27952"/>
                </a:lnTo>
                <a:lnTo>
                  <a:pt x="79504" y="32397"/>
                </a:lnTo>
                <a:lnTo>
                  <a:pt x="80126" y="37490"/>
                </a:lnTo>
                <a:lnTo>
                  <a:pt x="81472" y="42151"/>
                </a:lnTo>
                <a:lnTo>
                  <a:pt x="84063" y="41211"/>
                </a:lnTo>
                <a:lnTo>
                  <a:pt x="84838" y="41897"/>
                </a:lnTo>
                <a:lnTo>
                  <a:pt x="85130" y="44526"/>
                </a:lnTo>
                <a:lnTo>
                  <a:pt x="86146" y="43903"/>
                </a:lnTo>
                <a:lnTo>
                  <a:pt x="88864" y="43916"/>
                </a:lnTo>
                <a:lnTo>
                  <a:pt x="89943" y="43332"/>
                </a:lnTo>
                <a:lnTo>
                  <a:pt x="89905" y="48463"/>
                </a:lnTo>
                <a:lnTo>
                  <a:pt x="89969" y="55295"/>
                </a:lnTo>
                <a:lnTo>
                  <a:pt x="96382" y="49555"/>
                </a:lnTo>
                <a:lnTo>
                  <a:pt x="98693" y="52438"/>
                </a:lnTo>
                <a:lnTo>
                  <a:pt x="96827" y="56667"/>
                </a:lnTo>
                <a:lnTo>
                  <a:pt x="99367" y="57696"/>
                </a:lnTo>
                <a:lnTo>
                  <a:pt x="99278" y="58724"/>
                </a:lnTo>
                <a:lnTo>
                  <a:pt x="100027" y="60490"/>
                </a:lnTo>
                <a:lnTo>
                  <a:pt x="99887" y="61734"/>
                </a:lnTo>
                <a:lnTo>
                  <a:pt x="100510" y="61531"/>
                </a:lnTo>
                <a:lnTo>
                  <a:pt x="101437" y="61493"/>
                </a:lnTo>
                <a:lnTo>
                  <a:pt x="102161" y="61201"/>
                </a:lnTo>
                <a:lnTo>
                  <a:pt x="102567" y="63207"/>
                </a:lnTo>
                <a:lnTo>
                  <a:pt x="103062" y="65201"/>
                </a:lnTo>
                <a:lnTo>
                  <a:pt x="103634" y="67195"/>
                </a:lnTo>
                <a:lnTo>
                  <a:pt x="104447" y="66827"/>
                </a:lnTo>
                <a:lnTo>
                  <a:pt x="106618" y="67068"/>
                </a:lnTo>
                <a:lnTo>
                  <a:pt x="107558" y="66662"/>
                </a:lnTo>
                <a:lnTo>
                  <a:pt x="104625" y="78191"/>
                </a:lnTo>
                <a:lnTo>
                  <a:pt x="96488" y="87702"/>
                </a:lnTo>
                <a:lnTo>
                  <a:pt x="95239" y="89331"/>
                </a:lnTo>
                <a:lnTo>
                  <a:pt x="87933" y="99775"/>
                </a:lnTo>
                <a:lnTo>
                  <a:pt x="80616" y="110211"/>
                </a:lnTo>
                <a:lnTo>
                  <a:pt x="75833" y="1164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396017" y="1291291"/>
            <a:ext cx="87276" cy="71299"/>
          </a:xfrm>
          <a:custGeom>
            <a:avLst/>
            <a:gdLst/>
            <a:ahLst/>
            <a:cxnLst/>
            <a:rect l="l" t="t" r="r" b="b"/>
            <a:pathLst>
              <a:path w="87276" h="71299">
                <a:moveTo>
                  <a:pt x="2451" y="25617"/>
                </a:moveTo>
                <a:lnTo>
                  <a:pt x="4152" y="27319"/>
                </a:lnTo>
                <a:lnTo>
                  <a:pt x="61912" y="66029"/>
                </a:lnTo>
                <a:lnTo>
                  <a:pt x="63893" y="70042"/>
                </a:lnTo>
                <a:lnTo>
                  <a:pt x="69316" y="71299"/>
                </a:lnTo>
                <a:lnTo>
                  <a:pt x="73164" y="70829"/>
                </a:lnTo>
                <a:lnTo>
                  <a:pt x="77292" y="70334"/>
                </a:lnTo>
                <a:lnTo>
                  <a:pt x="81279" y="67362"/>
                </a:lnTo>
                <a:lnTo>
                  <a:pt x="83731" y="63882"/>
                </a:lnTo>
                <a:lnTo>
                  <a:pt x="86752" y="58064"/>
                </a:lnTo>
                <a:lnTo>
                  <a:pt x="87276" y="45922"/>
                </a:lnTo>
                <a:lnTo>
                  <a:pt x="82511" y="37149"/>
                </a:lnTo>
                <a:lnTo>
                  <a:pt x="79278" y="34000"/>
                </a:lnTo>
                <a:lnTo>
                  <a:pt x="69990" y="25880"/>
                </a:lnTo>
                <a:lnTo>
                  <a:pt x="59855" y="18112"/>
                </a:lnTo>
                <a:lnTo>
                  <a:pt x="50203" y="11114"/>
                </a:lnTo>
                <a:lnTo>
                  <a:pt x="39154" y="4465"/>
                </a:lnTo>
                <a:lnTo>
                  <a:pt x="27177" y="90"/>
                </a:lnTo>
                <a:lnTo>
                  <a:pt x="26745" y="0"/>
                </a:lnTo>
                <a:lnTo>
                  <a:pt x="13686" y="191"/>
                </a:lnTo>
                <a:lnTo>
                  <a:pt x="2920" y="5881"/>
                </a:lnTo>
                <a:lnTo>
                  <a:pt x="457" y="9133"/>
                </a:lnTo>
                <a:lnTo>
                  <a:pt x="12" y="14543"/>
                </a:lnTo>
                <a:lnTo>
                  <a:pt x="0" y="22366"/>
                </a:lnTo>
                <a:lnTo>
                  <a:pt x="2451" y="256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396017" y="1291291"/>
            <a:ext cx="87276" cy="71299"/>
          </a:xfrm>
          <a:custGeom>
            <a:avLst/>
            <a:gdLst/>
            <a:ahLst/>
            <a:cxnLst/>
            <a:rect l="l" t="t" r="r" b="b"/>
            <a:pathLst>
              <a:path w="87276" h="71299">
                <a:moveTo>
                  <a:pt x="4152" y="27319"/>
                </a:moveTo>
                <a:lnTo>
                  <a:pt x="2451" y="25617"/>
                </a:lnTo>
                <a:lnTo>
                  <a:pt x="0" y="22366"/>
                </a:lnTo>
                <a:lnTo>
                  <a:pt x="0" y="18569"/>
                </a:lnTo>
                <a:lnTo>
                  <a:pt x="12" y="14543"/>
                </a:lnTo>
                <a:lnTo>
                  <a:pt x="457" y="9133"/>
                </a:lnTo>
                <a:lnTo>
                  <a:pt x="2920" y="5881"/>
                </a:lnTo>
                <a:lnTo>
                  <a:pt x="13686" y="191"/>
                </a:lnTo>
                <a:lnTo>
                  <a:pt x="26745" y="0"/>
                </a:lnTo>
                <a:lnTo>
                  <a:pt x="27177" y="90"/>
                </a:lnTo>
                <a:lnTo>
                  <a:pt x="39154" y="4465"/>
                </a:lnTo>
                <a:lnTo>
                  <a:pt x="50203" y="11114"/>
                </a:lnTo>
                <a:lnTo>
                  <a:pt x="59855" y="18112"/>
                </a:lnTo>
                <a:lnTo>
                  <a:pt x="69990" y="25880"/>
                </a:lnTo>
                <a:lnTo>
                  <a:pt x="79278" y="34000"/>
                </a:lnTo>
                <a:lnTo>
                  <a:pt x="82511" y="37149"/>
                </a:lnTo>
                <a:lnTo>
                  <a:pt x="87276" y="45922"/>
                </a:lnTo>
                <a:lnTo>
                  <a:pt x="86752" y="58064"/>
                </a:lnTo>
                <a:lnTo>
                  <a:pt x="83731" y="63882"/>
                </a:lnTo>
                <a:lnTo>
                  <a:pt x="81279" y="67362"/>
                </a:lnTo>
                <a:lnTo>
                  <a:pt x="77292" y="70334"/>
                </a:lnTo>
                <a:lnTo>
                  <a:pt x="73164" y="70829"/>
                </a:lnTo>
                <a:lnTo>
                  <a:pt x="69316" y="71299"/>
                </a:lnTo>
                <a:lnTo>
                  <a:pt x="63893" y="70042"/>
                </a:lnTo>
                <a:lnTo>
                  <a:pt x="61912" y="660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279497" y="1379922"/>
            <a:ext cx="139827" cy="235877"/>
          </a:xfrm>
          <a:custGeom>
            <a:avLst/>
            <a:gdLst/>
            <a:ahLst/>
            <a:cxnLst/>
            <a:rect l="l" t="t" r="r" b="b"/>
            <a:pathLst>
              <a:path w="139826" h="235877">
                <a:moveTo>
                  <a:pt x="139826" y="12992"/>
                </a:moveTo>
                <a:lnTo>
                  <a:pt x="114528" y="0"/>
                </a:lnTo>
                <a:lnTo>
                  <a:pt x="0" y="222872"/>
                </a:lnTo>
                <a:lnTo>
                  <a:pt x="25298" y="235877"/>
                </a:lnTo>
                <a:lnTo>
                  <a:pt x="139826" y="129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279497" y="1379922"/>
            <a:ext cx="139827" cy="235877"/>
          </a:xfrm>
          <a:custGeom>
            <a:avLst/>
            <a:gdLst/>
            <a:ahLst/>
            <a:cxnLst/>
            <a:rect l="l" t="t" r="r" b="b"/>
            <a:pathLst>
              <a:path w="139826" h="235877">
                <a:moveTo>
                  <a:pt x="139826" y="12992"/>
                </a:moveTo>
                <a:lnTo>
                  <a:pt x="114528" y="0"/>
                </a:lnTo>
                <a:lnTo>
                  <a:pt x="0" y="222872"/>
                </a:lnTo>
                <a:lnTo>
                  <a:pt x="25298" y="235877"/>
                </a:lnTo>
                <a:lnTo>
                  <a:pt x="139826" y="129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263653" y="1316506"/>
            <a:ext cx="36004" cy="100228"/>
          </a:xfrm>
          <a:custGeom>
            <a:avLst/>
            <a:gdLst/>
            <a:ahLst/>
            <a:cxnLst/>
            <a:rect l="l" t="t" r="r" b="b"/>
            <a:pathLst>
              <a:path w="36004" h="100228">
                <a:moveTo>
                  <a:pt x="35445" y="0"/>
                </a:moveTo>
                <a:lnTo>
                  <a:pt x="0" y="100228"/>
                </a:lnTo>
                <a:lnTo>
                  <a:pt x="8662" y="99090"/>
                </a:lnTo>
                <a:lnTo>
                  <a:pt x="19193" y="91901"/>
                </a:lnTo>
                <a:lnTo>
                  <a:pt x="26403" y="80340"/>
                </a:lnTo>
                <a:lnTo>
                  <a:pt x="31020" y="66950"/>
                </a:lnTo>
                <a:lnTo>
                  <a:pt x="33769" y="54279"/>
                </a:lnTo>
                <a:lnTo>
                  <a:pt x="34340" y="50790"/>
                </a:lnTo>
                <a:lnTo>
                  <a:pt x="35606" y="38350"/>
                </a:lnTo>
                <a:lnTo>
                  <a:pt x="36004" y="25564"/>
                </a:lnTo>
                <a:lnTo>
                  <a:pt x="35846" y="12693"/>
                </a:lnTo>
                <a:lnTo>
                  <a:pt x="3544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263653" y="1316506"/>
            <a:ext cx="36004" cy="100228"/>
          </a:xfrm>
          <a:custGeom>
            <a:avLst/>
            <a:gdLst/>
            <a:ahLst/>
            <a:cxnLst/>
            <a:rect l="l" t="t" r="r" b="b"/>
            <a:pathLst>
              <a:path w="36004" h="100228">
                <a:moveTo>
                  <a:pt x="35445" y="0"/>
                </a:moveTo>
                <a:lnTo>
                  <a:pt x="35846" y="12693"/>
                </a:lnTo>
                <a:lnTo>
                  <a:pt x="36004" y="25564"/>
                </a:lnTo>
                <a:lnTo>
                  <a:pt x="35606" y="38350"/>
                </a:lnTo>
                <a:lnTo>
                  <a:pt x="34340" y="50790"/>
                </a:lnTo>
                <a:lnTo>
                  <a:pt x="33769" y="54279"/>
                </a:lnTo>
                <a:lnTo>
                  <a:pt x="31020" y="66950"/>
                </a:lnTo>
                <a:lnTo>
                  <a:pt x="26403" y="80340"/>
                </a:lnTo>
                <a:lnTo>
                  <a:pt x="19193" y="91901"/>
                </a:lnTo>
                <a:lnTo>
                  <a:pt x="8662" y="99090"/>
                </a:lnTo>
                <a:lnTo>
                  <a:pt x="0" y="1002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174533" y="1378206"/>
            <a:ext cx="102355" cy="83388"/>
          </a:xfrm>
          <a:custGeom>
            <a:avLst/>
            <a:gdLst/>
            <a:ahLst/>
            <a:cxnLst/>
            <a:rect l="l" t="t" r="r" b="b"/>
            <a:pathLst>
              <a:path w="102355" h="83388">
                <a:moveTo>
                  <a:pt x="2082" y="30746"/>
                </a:moveTo>
                <a:lnTo>
                  <a:pt x="1943" y="33782"/>
                </a:lnTo>
                <a:lnTo>
                  <a:pt x="2274" y="44077"/>
                </a:lnTo>
                <a:lnTo>
                  <a:pt x="2700" y="57542"/>
                </a:lnTo>
                <a:lnTo>
                  <a:pt x="0" y="68681"/>
                </a:lnTo>
                <a:lnTo>
                  <a:pt x="41313" y="82169"/>
                </a:lnTo>
                <a:lnTo>
                  <a:pt x="52470" y="81703"/>
                </a:lnTo>
                <a:lnTo>
                  <a:pt x="65172" y="81192"/>
                </a:lnTo>
                <a:lnTo>
                  <a:pt x="77863" y="81089"/>
                </a:lnTo>
                <a:lnTo>
                  <a:pt x="85458" y="81229"/>
                </a:lnTo>
                <a:lnTo>
                  <a:pt x="88455" y="83388"/>
                </a:lnTo>
                <a:lnTo>
                  <a:pt x="91160" y="77431"/>
                </a:lnTo>
                <a:lnTo>
                  <a:pt x="93395" y="72517"/>
                </a:lnTo>
                <a:lnTo>
                  <a:pt x="95707" y="72809"/>
                </a:lnTo>
                <a:lnTo>
                  <a:pt x="96824" y="67487"/>
                </a:lnTo>
                <a:lnTo>
                  <a:pt x="97751" y="63055"/>
                </a:lnTo>
                <a:lnTo>
                  <a:pt x="94602" y="53276"/>
                </a:lnTo>
                <a:lnTo>
                  <a:pt x="94703" y="48123"/>
                </a:lnTo>
                <a:lnTo>
                  <a:pt x="96738" y="37579"/>
                </a:lnTo>
                <a:lnTo>
                  <a:pt x="100166" y="22319"/>
                </a:lnTo>
                <a:lnTo>
                  <a:pt x="102355" y="7930"/>
                </a:lnTo>
                <a:lnTo>
                  <a:pt x="100672" y="0"/>
                </a:lnTo>
                <a:lnTo>
                  <a:pt x="97015" y="150"/>
                </a:lnTo>
                <a:lnTo>
                  <a:pt x="86684" y="7300"/>
                </a:lnTo>
                <a:lnTo>
                  <a:pt x="75250" y="17045"/>
                </a:lnTo>
                <a:lnTo>
                  <a:pt x="66840" y="21894"/>
                </a:lnTo>
                <a:lnTo>
                  <a:pt x="57351" y="21415"/>
                </a:lnTo>
                <a:lnTo>
                  <a:pt x="44677" y="20097"/>
                </a:lnTo>
                <a:lnTo>
                  <a:pt x="32023" y="18669"/>
                </a:lnTo>
                <a:lnTo>
                  <a:pt x="19405" y="17856"/>
                </a:lnTo>
                <a:lnTo>
                  <a:pt x="16370" y="17780"/>
                </a:lnTo>
                <a:lnTo>
                  <a:pt x="5727" y="16624"/>
                </a:lnTo>
                <a:lnTo>
                  <a:pt x="2984" y="19405"/>
                </a:lnTo>
                <a:lnTo>
                  <a:pt x="3022" y="24498"/>
                </a:lnTo>
                <a:lnTo>
                  <a:pt x="2489" y="27597"/>
                </a:lnTo>
                <a:lnTo>
                  <a:pt x="2082" y="307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174533" y="1378206"/>
            <a:ext cx="102355" cy="83388"/>
          </a:xfrm>
          <a:custGeom>
            <a:avLst/>
            <a:gdLst/>
            <a:ahLst/>
            <a:cxnLst/>
            <a:rect l="l" t="t" r="r" b="b"/>
            <a:pathLst>
              <a:path w="102355" h="83388">
                <a:moveTo>
                  <a:pt x="0" y="68681"/>
                </a:moveTo>
                <a:lnTo>
                  <a:pt x="2700" y="57542"/>
                </a:lnTo>
                <a:lnTo>
                  <a:pt x="2274" y="44077"/>
                </a:lnTo>
                <a:lnTo>
                  <a:pt x="1943" y="33782"/>
                </a:lnTo>
                <a:lnTo>
                  <a:pt x="2082" y="30746"/>
                </a:lnTo>
                <a:lnTo>
                  <a:pt x="2489" y="27597"/>
                </a:lnTo>
                <a:lnTo>
                  <a:pt x="3022" y="24498"/>
                </a:lnTo>
                <a:lnTo>
                  <a:pt x="3086" y="24130"/>
                </a:lnTo>
                <a:lnTo>
                  <a:pt x="2984" y="19405"/>
                </a:lnTo>
                <a:lnTo>
                  <a:pt x="3378" y="18999"/>
                </a:lnTo>
                <a:lnTo>
                  <a:pt x="5727" y="16624"/>
                </a:lnTo>
                <a:lnTo>
                  <a:pt x="16370" y="17780"/>
                </a:lnTo>
                <a:lnTo>
                  <a:pt x="19405" y="17856"/>
                </a:lnTo>
                <a:lnTo>
                  <a:pt x="32023" y="18669"/>
                </a:lnTo>
                <a:lnTo>
                  <a:pt x="44677" y="20097"/>
                </a:lnTo>
                <a:lnTo>
                  <a:pt x="57351" y="21415"/>
                </a:lnTo>
                <a:lnTo>
                  <a:pt x="66840" y="21894"/>
                </a:lnTo>
                <a:lnTo>
                  <a:pt x="75250" y="17045"/>
                </a:lnTo>
                <a:lnTo>
                  <a:pt x="86684" y="7300"/>
                </a:lnTo>
                <a:lnTo>
                  <a:pt x="97015" y="150"/>
                </a:lnTo>
                <a:lnTo>
                  <a:pt x="100672" y="0"/>
                </a:lnTo>
                <a:lnTo>
                  <a:pt x="102355" y="7930"/>
                </a:lnTo>
                <a:lnTo>
                  <a:pt x="100166" y="22319"/>
                </a:lnTo>
                <a:lnTo>
                  <a:pt x="96738" y="37579"/>
                </a:lnTo>
                <a:lnTo>
                  <a:pt x="94703" y="48123"/>
                </a:lnTo>
                <a:lnTo>
                  <a:pt x="94678" y="48666"/>
                </a:lnTo>
                <a:lnTo>
                  <a:pt x="94602" y="53276"/>
                </a:lnTo>
                <a:lnTo>
                  <a:pt x="97751" y="63055"/>
                </a:lnTo>
                <a:lnTo>
                  <a:pt x="96824" y="67487"/>
                </a:lnTo>
                <a:lnTo>
                  <a:pt x="95707" y="72809"/>
                </a:lnTo>
                <a:lnTo>
                  <a:pt x="93395" y="72517"/>
                </a:lnTo>
                <a:lnTo>
                  <a:pt x="91160" y="77431"/>
                </a:lnTo>
                <a:lnTo>
                  <a:pt x="88455" y="83388"/>
                </a:lnTo>
                <a:lnTo>
                  <a:pt x="85458" y="81229"/>
                </a:lnTo>
                <a:lnTo>
                  <a:pt x="77863" y="81089"/>
                </a:lnTo>
                <a:lnTo>
                  <a:pt x="65172" y="81192"/>
                </a:lnTo>
                <a:lnTo>
                  <a:pt x="52470" y="81703"/>
                </a:lnTo>
                <a:lnTo>
                  <a:pt x="41313" y="821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163044" y="1306135"/>
            <a:ext cx="132825" cy="121138"/>
          </a:xfrm>
          <a:custGeom>
            <a:avLst/>
            <a:gdLst/>
            <a:ahLst/>
            <a:cxnLst/>
            <a:rect l="l" t="t" r="r" b="b"/>
            <a:pathLst>
              <a:path w="132825" h="121138">
                <a:moveTo>
                  <a:pt x="1358" y="65900"/>
                </a:moveTo>
                <a:lnTo>
                  <a:pt x="1181" y="76835"/>
                </a:lnTo>
                <a:lnTo>
                  <a:pt x="50" y="80149"/>
                </a:lnTo>
                <a:lnTo>
                  <a:pt x="876" y="82931"/>
                </a:lnTo>
                <a:lnTo>
                  <a:pt x="1523" y="85115"/>
                </a:lnTo>
                <a:lnTo>
                  <a:pt x="4698" y="88912"/>
                </a:lnTo>
                <a:lnTo>
                  <a:pt x="5981" y="91541"/>
                </a:lnTo>
                <a:lnTo>
                  <a:pt x="8762" y="97294"/>
                </a:lnTo>
                <a:lnTo>
                  <a:pt x="10096" y="107213"/>
                </a:lnTo>
                <a:lnTo>
                  <a:pt x="15887" y="111036"/>
                </a:lnTo>
                <a:lnTo>
                  <a:pt x="19481" y="113411"/>
                </a:lnTo>
                <a:lnTo>
                  <a:pt x="25628" y="112369"/>
                </a:lnTo>
                <a:lnTo>
                  <a:pt x="29819" y="113068"/>
                </a:lnTo>
                <a:lnTo>
                  <a:pt x="36969" y="114261"/>
                </a:lnTo>
                <a:lnTo>
                  <a:pt x="44234" y="116890"/>
                </a:lnTo>
                <a:lnTo>
                  <a:pt x="51155" y="118224"/>
                </a:lnTo>
                <a:lnTo>
                  <a:pt x="63529" y="120497"/>
                </a:lnTo>
                <a:lnTo>
                  <a:pt x="76048" y="121138"/>
                </a:lnTo>
                <a:lnTo>
                  <a:pt x="80162" y="120599"/>
                </a:lnTo>
                <a:lnTo>
                  <a:pt x="87629" y="119176"/>
                </a:lnTo>
                <a:lnTo>
                  <a:pt x="82270" y="116776"/>
                </a:lnTo>
                <a:lnTo>
                  <a:pt x="89941" y="116484"/>
                </a:lnTo>
                <a:lnTo>
                  <a:pt x="98842" y="109164"/>
                </a:lnTo>
                <a:lnTo>
                  <a:pt x="104184" y="95650"/>
                </a:lnTo>
                <a:lnTo>
                  <a:pt x="104965" y="94132"/>
                </a:lnTo>
                <a:lnTo>
                  <a:pt x="110352" y="85257"/>
                </a:lnTo>
                <a:lnTo>
                  <a:pt x="117001" y="74027"/>
                </a:lnTo>
                <a:lnTo>
                  <a:pt x="122983" y="61329"/>
                </a:lnTo>
                <a:lnTo>
                  <a:pt x="126110" y="49974"/>
                </a:lnTo>
                <a:lnTo>
                  <a:pt x="128325" y="39785"/>
                </a:lnTo>
                <a:lnTo>
                  <a:pt x="131287" y="25904"/>
                </a:lnTo>
                <a:lnTo>
                  <a:pt x="132825" y="11976"/>
                </a:lnTo>
                <a:lnTo>
                  <a:pt x="130768" y="1647"/>
                </a:lnTo>
                <a:lnTo>
                  <a:pt x="129374" y="0"/>
                </a:lnTo>
                <a:lnTo>
                  <a:pt x="1028" y="49479"/>
                </a:lnTo>
                <a:lnTo>
                  <a:pt x="0" y="57619"/>
                </a:lnTo>
                <a:lnTo>
                  <a:pt x="1358" y="659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163044" y="1306135"/>
            <a:ext cx="132825" cy="121138"/>
          </a:xfrm>
          <a:custGeom>
            <a:avLst/>
            <a:gdLst/>
            <a:ahLst/>
            <a:cxnLst/>
            <a:rect l="l" t="t" r="r" b="b"/>
            <a:pathLst>
              <a:path w="132825" h="121138">
                <a:moveTo>
                  <a:pt x="1028" y="49479"/>
                </a:moveTo>
                <a:lnTo>
                  <a:pt x="0" y="57619"/>
                </a:lnTo>
                <a:lnTo>
                  <a:pt x="1358" y="65900"/>
                </a:lnTo>
                <a:lnTo>
                  <a:pt x="1231" y="74104"/>
                </a:lnTo>
                <a:lnTo>
                  <a:pt x="1181" y="76835"/>
                </a:lnTo>
                <a:lnTo>
                  <a:pt x="50" y="80149"/>
                </a:lnTo>
                <a:lnTo>
                  <a:pt x="876" y="82931"/>
                </a:lnTo>
                <a:lnTo>
                  <a:pt x="1523" y="85115"/>
                </a:lnTo>
                <a:lnTo>
                  <a:pt x="4698" y="88912"/>
                </a:lnTo>
                <a:lnTo>
                  <a:pt x="5981" y="91541"/>
                </a:lnTo>
                <a:lnTo>
                  <a:pt x="8762" y="97294"/>
                </a:lnTo>
                <a:lnTo>
                  <a:pt x="10096" y="107213"/>
                </a:lnTo>
                <a:lnTo>
                  <a:pt x="15887" y="111036"/>
                </a:lnTo>
                <a:lnTo>
                  <a:pt x="19481" y="113411"/>
                </a:lnTo>
                <a:lnTo>
                  <a:pt x="25628" y="112369"/>
                </a:lnTo>
                <a:lnTo>
                  <a:pt x="29819" y="113068"/>
                </a:lnTo>
                <a:lnTo>
                  <a:pt x="36969" y="114261"/>
                </a:lnTo>
                <a:lnTo>
                  <a:pt x="44234" y="116890"/>
                </a:lnTo>
                <a:lnTo>
                  <a:pt x="51155" y="118224"/>
                </a:lnTo>
                <a:lnTo>
                  <a:pt x="63529" y="120497"/>
                </a:lnTo>
                <a:lnTo>
                  <a:pt x="76048" y="121138"/>
                </a:lnTo>
                <a:lnTo>
                  <a:pt x="80162" y="120599"/>
                </a:lnTo>
                <a:lnTo>
                  <a:pt x="87629" y="119176"/>
                </a:lnTo>
                <a:lnTo>
                  <a:pt x="82270" y="116776"/>
                </a:lnTo>
                <a:lnTo>
                  <a:pt x="89941" y="116484"/>
                </a:lnTo>
                <a:lnTo>
                  <a:pt x="98842" y="109164"/>
                </a:lnTo>
                <a:lnTo>
                  <a:pt x="104184" y="95650"/>
                </a:lnTo>
                <a:lnTo>
                  <a:pt x="104965" y="94132"/>
                </a:lnTo>
                <a:lnTo>
                  <a:pt x="110352" y="85257"/>
                </a:lnTo>
                <a:lnTo>
                  <a:pt x="117001" y="74027"/>
                </a:lnTo>
                <a:lnTo>
                  <a:pt x="122983" y="61329"/>
                </a:lnTo>
                <a:lnTo>
                  <a:pt x="126110" y="49974"/>
                </a:lnTo>
                <a:lnTo>
                  <a:pt x="128325" y="39785"/>
                </a:lnTo>
                <a:lnTo>
                  <a:pt x="131287" y="25904"/>
                </a:lnTo>
                <a:lnTo>
                  <a:pt x="132825" y="11976"/>
                </a:lnTo>
                <a:lnTo>
                  <a:pt x="130768" y="1647"/>
                </a:lnTo>
                <a:lnTo>
                  <a:pt x="1293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155459" y="1327937"/>
            <a:ext cx="131517" cy="75171"/>
          </a:xfrm>
          <a:custGeom>
            <a:avLst/>
            <a:gdLst/>
            <a:ahLst/>
            <a:cxnLst/>
            <a:rect l="l" t="t" r="r" b="b"/>
            <a:pathLst>
              <a:path w="131517" h="75171">
                <a:moveTo>
                  <a:pt x="1517" y="40453"/>
                </a:moveTo>
                <a:lnTo>
                  <a:pt x="4886" y="46939"/>
                </a:lnTo>
                <a:lnTo>
                  <a:pt x="13819" y="56454"/>
                </a:lnTo>
                <a:lnTo>
                  <a:pt x="23979" y="65109"/>
                </a:lnTo>
                <a:lnTo>
                  <a:pt x="35288" y="71693"/>
                </a:lnTo>
                <a:lnTo>
                  <a:pt x="47667" y="74997"/>
                </a:lnTo>
                <a:lnTo>
                  <a:pt x="51152" y="75171"/>
                </a:lnTo>
                <a:lnTo>
                  <a:pt x="63968" y="74294"/>
                </a:lnTo>
                <a:lnTo>
                  <a:pt x="76876" y="71549"/>
                </a:lnTo>
                <a:lnTo>
                  <a:pt x="89185" y="66833"/>
                </a:lnTo>
                <a:lnTo>
                  <a:pt x="100204" y="60047"/>
                </a:lnTo>
                <a:lnTo>
                  <a:pt x="105775" y="55079"/>
                </a:lnTo>
                <a:lnTo>
                  <a:pt x="114862" y="45856"/>
                </a:lnTo>
                <a:lnTo>
                  <a:pt x="122833" y="36117"/>
                </a:lnTo>
                <a:lnTo>
                  <a:pt x="128127" y="25069"/>
                </a:lnTo>
                <a:lnTo>
                  <a:pt x="129397" y="20993"/>
                </a:lnTo>
                <a:lnTo>
                  <a:pt x="129092" y="13017"/>
                </a:lnTo>
                <a:lnTo>
                  <a:pt x="131517" y="9944"/>
                </a:lnTo>
                <a:lnTo>
                  <a:pt x="124177" y="10147"/>
                </a:lnTo>
                <a:lnTo>
                  <a:pt x="121142" y="11671"/>
                </a:lnTo>
                <a:lnTo>
                  <a:pt x="118005" y="17259"/>
                </a:lnTo>
                <a:lnTo>
                  <a:pt x="114525" y="23482"/>
                </a:lnTo>
                <a:lnTo>
                  <a:pt x="110651" y="29946"/>
                </a:lnTo>
                <a:lnTo>
                  <a:pt x="105559" y="35013"/>
                </a:lnTo>
                <a:lnTo>
                  <a:pt x="96362" y="43878"/>
                </a:lnTo>
                <a:lnTo>
                  <a:pt x="86698" y="52055"/>
                </a:lnTo>
                <a:lnTo>
                  <a:pt x="79397" y="57226"/>
                </a:lnTo>
                <a:lnTo>
                  <a:pt x="68045" y="61822"/>
                </a:lnTo>
                <a:lnTo>
                  <a:pt x="55267" y="62869"/>
                </a:lnTo>
                <a:lnTo>
                  <a:pt x="42741" y="60828"/>
                </a:lnTo>
                <a:lnTo>
                  <a:pt x="37055" y="58775"/>
                </a:lnTo>
                <a:lnTo>
                  <a:pt x="25525" y="51873"/>
                </a:lnTo>
                <a:lnTo>
                  <a:pt x="16889" y="42874"/>
                </a:lnTo>
                <a:lnTo>
                  <a:pt x="10340" y="31841"/>
                </a:lnTo>
                <a:lnTo>
                  <a:pt x="6981" y="24028"/>
                </a:lnTo>
                <a:lnTo>
                  <a:pt x="3844" y="15963"/>
                </a:lnTo>
                <a:lnTo>
                  <a:pt x="3654" y="8851"/>
                </a:lnTo>
                <a:lnTo>
                  <a:pt x="3362" y="0"/>
                </a:lnTo>
                <a:lnTo>
                  <a:pt x="2003" y="14909"/>
                </a:lnTo>
                <a:lnTo>
                  <a:pt x="0" y="27067"/>
                </a:lnTo>
                <a:lnTo>
                  <a:pt x="1517" y="404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155459" y="1327937"/>
            <a:ext cx="131517" cy="75171"/>
          </a:xfrm>
          <a:custGeom>
            <a:avLst/>
            <a:gdLst/>
            <a:ahLst/>
            <a:cxnLst/>
            <a:rect l="l" t="t" r="r" b="b"/>
            <a:pathLst>
              <a:path w="131517" h="75171">
                <a:moveTo>
                  <a:pt x="2003" y="14909"/>
                </a:moveTo>
                <a:lnTo>
                  <a:pt x="0" y="27067"/>
                </a:lnTo>
                <a:lnTo>
                  <a:pt x="1517" y="40453"/>
                </a:lnTo>
                <a:lnTo>
                  <a:pt x="4886" y="46939"/>
                </a:lnTo>
                <a:lnTo>
                  <a:pt x="13819" y="56454"/>
                </a:lnTo>
                <a:lnTo>
                  <a:pt x="23979" y="65109"/>
                </a:lnTo>
                <a:lnTo>
                  <a:pt x="35288" y="71693"/>
                </a:lnTo>
                <a:lnTo>
                  <a:pt x="47667" y="74997"/>
                </a:lnTo>
                <a:lnTo>
                  <a:pt x="51152" y="75171"/>
                </a:lnTo>
                <a:lnTo>
                  <a:pt x="63968" y="74294"/>
                </a:lnTo>
                <a:lnTo>
                  <a:pt x="76876" y="71549"/>
                </a:lnTo>
                <a:lnTo>
                  <a:pt x="89185" y="66833"/>
                </a:lnTo>
                <a:lnTo>
                  <a:pt x="100204" y="60047"/>
                </a:lnTo>
                <a:lnTo>
                  <a:pt x="105775" y="55079"/>
                </a:lnTo>
                <a:lnTo>
                  <a:pt x="114862" y="45856"/>
                </a:lnTo>
                <a:lnTo>
                  <a:pt x="122833" y="36117"/>
                </a:lnTo>
                <a:lnTo>
                  <a:pt x="128127" y="25069"/>
                </a:lnTo>
                <a:lnTo>
                  <a:pt x="129397" y="20993"/>
                </a:lnTo>
                <a:lnTo>
                  <a:pt x="129092" y="13017"/>
                </a:lnTo>
                <a:lnTo>
                  <a:pt x="131517" y="9944"/>
                </a:lnTo>
                <a:lnTo>
                  <a:pt x="124177" y="10147"/>
                </a:lnTo>
                <a:lnTo>
                  <a:pt x="121142" y="11671"/>
                </a:lnTo>
                <a:lnTo>
                  <a:pt x="118005" y="17259"/>
                </a:lnTo>
                <a:lnTo>
                  <a:pt x="114525" y="23482"/>
                </a:lnTo>
                <a:lnTo>
                  <a:pt x="110651" y="29946"/>
                </a:lnTo>
                <a:lnTo>
                  <a:pt x="105559" y="35013"/>
                </a:lnTo>
                <a:lnTo>
                  <a:pt x="96362" y="43878"/>
                </a:lnTo>
                <a:lnTo>
                  <a:pt x="86698" y="52055"/>
                </a:lnTo>
                <a:lnTo>
                  <a:pt x="79397" y="57226"/>
                </a:lnTo>
                <a:lnTo>
                  <a:pt x="68045" y="61822"/>
                </a:lnTo>
                <a:lnTo>
                  <a:pt x="55267" y="62869"/>
                </a:lnTo>
                <a:lnTo>
                  <a:pt x="42741" y="60828"/>
                </a:lnTo>
                <a:lnTo>
                  <a:pt x="37055" y="58775"/>
                </a:lnTo>
                <a:lnTo>
                  <a:pt x="25525" y="51873"/>
                </a:lnTo>
                <a:lnTo>
                  <a:pt x="16889" y="42874"/>
                </a:lnTo>
                <a:lnTo>
                  <a:pt x="10340" y="31841"/>
                </a:lnTo>
                <a:lnTo>
                  <a:pt x="6981" y="24028"/>
                </a:lnTo>
                <a:lnTo>
                  <a:pt x="3844" y="15963"/>
                </a:lnTo>
                <a:lnTo>
                  <a:pt x="3654" y="8851"/>
                </a:lnTo>
                <a:lnTo>
                  <a:pt x="336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146878" y="1218704"/>
            <a:ext cx="161552" cy="149313"/>
          </a:xfrm>
          <a:custGeom>
            <a:avLst/>
            <a:gdLst/>
            <a:ahLst/>
            <a:cxnLst/>
            <a:rect l="l" t="t" r="r" b="b"/>
            <a:pathLst>
              <a:path w="161552" h="149313">
                <a:moveTo>
                  <a:pt x="5508" y="79044"/>
                </a:moveTo>
                <a:lnTo>
                  <a:pt x="1593" y="91290"/>
                </a:lnTo>
                <a:lnTo>
                  <a:pt x="0" y="103043"/>
                </a:lnTo>
                <a:lnTo>
                  <a:pt x="1009" y="114888"/>
                </a:lnTo>
                <a:lnTo>
                  <a:pt x="4901" y="127412"/>
                </a:lnTo>
                <a:lnTo>
                  <a:pt x="14297" y="137155"/>
                </a:lnTo>
                <a:lnTo>
                  <a:pt x="27420" y="140658"/>
                </a:lnTo>
                <a:lnTo>
                  <a:pt x="38008" y="142290"/>
                </a:lnTo>
                <a:lnTo>
                  <a:pt x="50388" y="144532"/>
                </a:lnTo>
                <a:lnTo>
                  <a:pt x="63102" y="146504"/>
                </a:lnTo>
                <a:lnTo>
                  <a:pt x="75838" y="148052"/>
                </a:lnTo>
                <a:lnTo>
                  <a:pt x="86268" y="148907"/>
                </a:lnTo>
                <a:lnTo>
                  <a:pt x="93049" y="149313"/>
                </a:lnTo>
                <a:lnTo>
                  <a:pt x="100314" y="148462"/>
                </a:lnTo>
                <a:lnTo>
                  <a:pt x="106588" y="146926"/>
                </a:lnTo>
                <a:lnTo>
                  <a:pt x="113839" y="145148"/>
                </a:lnTo>
                <a:lnTo>
                  <a:pt x="121053" y="142151"/>
                </a:lnTo>
                <a:lnTo>
                  <a:pt x="128394" y="140131"/>
                </a:lnTo>
                <a:lnTo>
                  <a:pt x="133626" y="138671"/>
                </a:lnTo>
                <a:lnTo>
                  <a:pt x="138274" y="136702"/>
                </a:lnTo>
                <a:lnTo>
                  <a:pt x="141817" y="132054"/>
                </a:lnTo>
                <a:lnTo>
                  <a:pt x="146059" y="126504"/>
                </a:lnTo>
                <a:lnTo>
                  <a:pt x="148155" y="118719"/>
                </a:lnTo>
                <a:lnTo>
                  <a:pt x="151076" y="112763"/>
                </a:lnTo>
                <a:lnTo>
                  <a:pt x="154429" y="105956"/>
                </a:lnTo>
                <a:lnTo>
                  <a:pt x="157235" y="98488"/>
                </a:lnTo>
                <a:lnTo>
                  <a:pt x="159140" y="91897"/>
                </a:lnTo>
                <a:lnTo>
                  <a:pt x="161552" y="79152"/>
                </a:lnTo>
                <a:lnTo>
                  <a:pt x="160431" y="66397"/>
                </a:lnTo>
                <a:lnTo>
                  <a:pt x="153457" y="56719"/>
                </a:lnTo>
                <a:lnTo>
                  <a:pt x="148650" y="54444"/>
                </a:lnTo>
                <a:lnTo>
                  <a:pt x="147060" y="41371"/>
                </a:lnTo>
                <a:lnTo>
                  <a:pt x="143783" y="28607"/>
                </a:lnTo>
                <a:lnTo>
                  <a:pt x="137439" y="17486"/>
                </a:lnTo>
                <a:lnTo>
                  <a:pt x="132661" y="12941"/>
                </a:lnTo>
                <a:lnTo>
                  <a:pt x="121024" y="7565"/>
                </a:lnTo>
                <a:lnTo>
                  <a:pt x="108738" y="4320"/>
                </a:lnTo>
                <a:lnTo>
                  <a:pt x="108429" y="4229"/>
                </a:lnTo>
                <a:lnTo>
                  <a:pt x="95942" y="1598"/>
                </a:lnTo>
                <a:lnTo>
                  <a:pt x="83365" y="181"/>
                </a:lnTo>
                <a:lnTo>
                  <a:pt x="81581" y="0"/>
                </a:lnTo>
                <a:lnTo>
                  <a:pt x="68021" y="20"/>
                </a:lnTo>
                <a:lnTo>
                  <a:pt x="55396" y="2778"/>
                </a:lnTo>
                <a:lnTo>
                  <a:pt x="43901" y="8043"/>
                </a:lnTo>
                <a:lnTo>
                  <a:pt x="33733" y="15582"/>
                </a:lnTo>
                <a:lnTo>
                  <a:pt x="25087" y="25166"/>
                </a:lnTo>
                <a:lnTo>
                  <a:pt x="18159" y="36561"/>
                </a:lnTo>
                <a:lnTo>
                  <a:pt x="12428" y="48615"/>
                </a:lnTo>
                <a:lnTo>
                  <a:pt x="7263" y="60190"/>
                </a:lnTo>
                <a:lnTo>
                  <a:pt x="4162" y="67665"/>
                </a:lnTo>
                <a:lnTo>
                  <a:pt x="4175" y="73875"/>
                </a:lnTo>
                <a:lnTo>
                  <a:pt x="4416" y="80810"/>
                </a:lnTo>
                <a:lnTo>
                  <a:pt x="5508" y="790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146878" y="1218704"/>
            <a:ext cx="161552" cy="149313"/>
          </a:xfrm>
          <a:custGeom>
            <a:avLst/>
            <a:gdLst/>
            <a:ahLst/>
            <a:cxnLst/>
            <a:rect l="l" t="t" r="r" b="b"/>
            <a:pathLst>
              <a:path w="161552" h="149313">
                <a:moveTo>
                  <a:pt x="5508" y="79044"/>
                </a:moveTo>
                <a:lnTo>
                  <a:pt x="1593" y="91290"/>
                </a:lnTo>
                <a:lnTo>
                  <a:pt x="0" y="103043"/>
                </a:lnTo>
                <a:lnTo>
                  <a:pt x="1009" y="114888"/>
                </a:lnTo>
                <a:lnTo>
                  <a:pt x="4901" y="127412"/>
                </a:lnTo>
                <a:lnTo>
                  <a:pt x="14297" y="137155"/>
                </a:lnTo>
                <a:lnTo>
                  <a:pt x="27420" y="140658"/>
                </a:lnTo>
                <a:lnTo>
                  <a:pt x="38008" y="142290"/>
                </a:lnTo>
                <a:lnTo>
                  <a:pt x="50388" y="144532"/>
                </a:lnTo>
                <a:lnTo>
                  <a:pt x="63102" y="146504"/>
                </a:lnTo>
                <a:lnTo>
                  <a:pt x="75838" y="148052"/>
                </a:lnTo>
                <a:lnTo>
                  <a:pt x="86268" y="148907"/>
                </a:lnTo>
                <a:lnTo>
                  <a:pt x="93049" y="149313"/>
                </a:lnTo>
                <a:lnTo>
                  <a:pt x="100314" y="148462"/>
                </a:lnTo>
                <a:lnTo>
                  <a:pt x="106588" y="146926"/>
                </a:lnTo>
                <a:lnTo>
                  <a:pt x="113839" y="145148"/>
                </a:lnTo>
                <a:lnTo>
                  <a:pt x="121053" y="142151"/>
                </a:lnTo>
                <a:lnTo>
                  <a:pt x="128394" y="140131"/>
                </a:lnTo>
                <a:lnTo>
                  <a:pt x="133626" y="138671"/>
                </a:lnTo>
                <a:lnTo>
                  <a:pt x="138274" y="136702"/>
                </a:lnTo>
                <a:lnTo>
                  <a:pt x="141817" y="132054"/>
                </a:lnTo>
                <a:lnTo>
                  <a:pt x="146059" y="126504"/>
                </a:lnTo>
                <a:lnTo>
                  <a:pt x="148155" y="118719"/>
                </a:lnTo>
                <a:lnTo>
                  <a:pt x="151076" y="112763"/>
                </a:lnTo>
                <a:lnTo>
                  <a:pt x="154429" y="105956"/>
                </a:lnTo>
                <a:lnTo>
                  <a:pt x="157235" y="98488"/>
                </a:lnTo>
                <a:lnTo>
                  <a:pt x="159140" y="91897"/>
                </a:lnTo>
                <a:lnTo>
                  <a:pt x="161552" y="79152"/>
                </a:lnTo>
                <a:lnTo>
                  <a:pt x="160431" y="66397"/>
                </a:lnTo>
                <a:lnTo>
                  <a:pt x="153457" y="56719"/>
                </a:lnTo>
                <a:lnTo>
                  <a:pt x="148650" y="54444"/>
                </a:lnTo>
                <a:lnTo>
                  <a:pt x="147060" y="41371"/>
                </a:lnTo>
                <a:lnTo>
                  <a:pt x="143783" y="28607"/>
                </a:lnTo>
                <a:lnTo>
                  <a:pt x="137439" y="17486"/>
                </a:lnTo>
                <a:lnTo>
                  <a:pt x="132661" y="12941"/>
                </a:lnTo>
                <a:lnTo>
                  <a:pt x="121024" y="7565"/>
                </a:lnTo>
                <a:lnTo>
                  <a:pt x="108738" y="4320"/>
                </a:lnTo>
                <a:lnTo>
                  <a:pt x="108429" y="4229"/>
                </a:lnTo>
                <a:lnTo>
                  <a:pt x="95942" y="1598"/>
                </a:lnTo>
                <a:lnTo>
                  <a:pt x="83365" y="181"/>
                </a:lnTo>
                <a:lnTo>
                  <a:pt x="81581" y="0"/>
                </a:lnTo>
                <a:lnTo>
                  <a:pt x="68021" y="20"/>
                </a:lnTo>
                <a:lnTo>
                  <a:pt x="55396" y="2778"/>
                </a:lnTo>
                <a:lnTo>
                  <a:pt x="43901" y="8043"/>
                </a:lnTo>
                <a:lnTo>
                  <a:pt x="33733" y="15582"/>
                </a:lnTo>
                <a:lnTo>
                  <a:pt x="25087" y="25166"/>
                </a:lnTo>
                <a:lnTo>
                  <a:pt x="18159" y="36561"/>
                </a:lnTo>
                <a:lnTo>
                  <a:pt x="12428" y="48615"/>
                </a:lnTo>
                <a:lnTo>
                  <a:pt x="7263" y="60190"/>
                </a:lnTo>
                <a:lnTo>
                  <a:pt x="4162" y="67665"/>
                </a:lnTo>
                <a:lnTo>
                  <a:pt x="4175" y="73875"/>
                </a:lnTo>
                <a:lnTo>
                  <a:pt x="4416" y="808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278473" y="1273136"/>
            <a:ext cx="17077" cy="68567"/>
          </a:xfrm>
          <a:custGeom>
            <a:avLst/>
            <a:gdLst/>
            <a:ahLst/>
            <a:cxnLst/>
            <a:rect l="l" t="t" r="r" b="b"/>
            <a:pathLst>
              <a:path w="17077" h="68567">
                <a:moveTo>
                  <a:pt x="15798" y="0"/>
                </a:moveTo>
                <a:lnTo>
                  <a:pt x="17077" y="11914"/>
                </a:lnTo>
                <a:lnTo>
                  <a:pt x="14213" y="24073"/>
                </a:lnTo>
                <a:lnTo>
                  <a:pt x="10693" y="33743"/>
                </a:lnTo>
                <a:lnTo>
                  <a:pt x="6944" y="46019"/>
                </a:lnTo>
                <a:lnTo>
                  <a:pt x="3660" y="58324"/>
                </a:lnTo>
                <a:lnTo>
                  <a:pt x="0" y="685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232669" y="1225879"/>
            <a:ext cx="32469" cy="88061"/>
          </a:xfrm>
          <a:custGeom>
            <a:avLst/>
            <a:gdLst/>
            <a:ahLst/>
            <a:cxnLst/>
            <a:rect l="l" t="t" r="r" b="b"/>
            <a:pathLst>
              <a:path w="32469" h="88061">
                <a:moveTo>
                  <a:pt x="32469" y="0"/>
                </a:moveTo>
                <a:lnTo>
                  <a:pt x="17919" y="3800"/>
                </a:lnTo>
                <a:lnTo>
                  <a:pt x="10674" y="13853"/>
                </a:lnTo>
                <a:lnTo>
                  <a:pt x="7050" y="27785"/>
                </a:lnTo>
                <a:lnTo>
                  <a:pt x="6180" y="32067"/>
                </a:lnTo>
                <a:lnTo>
                  <a:pt x="3801" y="44328"/>
                </a:lnTo>
                <a:lnTo>
                  <a:pt x="1848" y="56798"/>
                </a:lnTo>
                <a:lnTo>
                  <a:pt x="516" y="69456"/>
                </a:lnTo>
                <a:lnTo>
                  <a:pt x="0" y="82281"/>
                </a:lnTo>
                <a:lnTo>
                  <a:pt x="84" y="8806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186092" y="1218094"/>
            <a:ext cx="27978" cy="91363"/>
          </a:xfrm>
          <a:custGeom>
            <a:avLst/>
            <a:gdLst/>
            <a:ahLst/>
            <a:cxnLst/>
            <a:rect l="l" t="t" r="r" b="b"/>
            <a:pathLst>
              <a:path w="27978" h="91363">
                <a:moveTo>
                  <a:pt x="27978" y="0"/>
                </a:moveTo>
                <a:lnTo>
                  <a:pt x="15968" y="4600"/>
                </a:lnTo>
                <a:lnTo>
                  <a:pt x="8979" y="16430"/>
                </a:lnTo>
                <a:lnTo>
                  <a:pt x="5318" y="29743"/>
                </a:lnTo>
                <a:lnTo>
                  <a:pt x="4330" y="34569"/>
                </a:lnTo>
                <a:lnTo>
                  <a:pt x="2397" y="47004"/>
                </a:lnTo>
                <a:lnTo>
                  <a:pt x="1293" y="60016"/>
                </a:lnTo>
                <a:lnTo>
                  <a:pt x="952" y="68122"/>
                </a:lnTo>
                <a:lnTo>
                  <a:pt x="736" y="75704"/>
                </a:lnTo>
                <a:lnTo>
                  <a:pt x="2374" y="84391"/>
                </a:lnTo>
                <a:lnTo>
                  <a:pt x="0" y="913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170852" y="1343557"/>
            <a:ext cx="55410" cy="8496"/>
          </a:xfrm>
          <a:custGeom>
            <a:avLst/>
            <a:gdLst/>
            <a:ahLst/>
            <a:cxnLst/>
            <a:rect l="l" t="t" r="r" b="b"/>
            <a:pathLst>
              <a:path w="55410" h="8496">
                <a:moveTo>
                  <a:pt x="55410" y="8496"/>
                </a:moveTo>
                <a:lnTo>
                  <a:pt x="42841" y="7944"/>
                </a:lnTo>
                <a:lnTo>
                  <a:pt x="29858" y="6588"/>
                </a:lnTo>
                <a:lnTo>
                  <a:pt x="22047" y="5245"/>
                </a:lnTo>
                <a:lnTo>
                  <a:pt x="14935" y="3784"/>
                </a:lnTo>
                <a:lnTo>
                  <a:pt x="5753" y="3555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390031" y="1307244"/>
            <a:ext cx="84251" cy="85928"/>
          </a:xfrm>
          <a:custGeom>
            <a:avLst/>
            <a:gdLst/>
            <a:ahLst/>
            <a:cxnLst/>
            <a:rect l="l" t="t" r="r" b="b"/>
            <a:pathLst>
              <a:path w="84251" h="85928">
                <a:moveTo>
                  <a:pt x="43628" y="6668"/>
                </a:moveTo>
                <a:lnTo>
                  <a:pt x="31661" y="1460"/>
                </a:lnTo>
                <a:lnTo>
                  <a:pt x="27711" y="88"/>
                </a:lnTo>
                <a:lnTo>
                  <a:pt x="23558" y="0"/>
                </a:lnTo>
                <a:lnTo>
                  <a:pt x="19291" y="203"/>
                </a:lnTo>
                <a:lnTo>
                  <a:pt x="14935" y="419"/>
                </a:lnTo>
                <a:lnTo>
                  <a:pt x="13220" y="431"/>
                </a:lnTo>
                <a:lnTo>
                  <a:pt x="10820" y="4279"/>
                </a:lnTo>
                <a:lnTo>
                  <a:pt x="8668" y="7716"/>
                </a:lnTo>
                <a:lnTo>
                  <a:pt x="2571" y="18872"/>
                </a:lnTo>
                <a:lnTo>
                  <a:pt x="0" y="31407"/>
                </a:lnTo>
                <a:lnTo>
                  <a:pt x="0" y="37998"/>
                </a:lnTo>
                <a:lnTo>
                  <a:pt x="1930" y="42456"/>
                </a:lnTo>
                <a:lnTo>
                  <a:pt x="4838" y="48120"/>
                </a:lnTo>
                <a:lnTo>
                  <a:pt x="6769" y="51866"/>
                </a:lnTo>
                <a:lnTo>
                  <a:pt x="6184" y="56438"/>
                </a:lnTo>
                <a:lnTo>
                  <a:pt x="6108" y="65277"/>
                </a:lnTo>
                <a:lnTo>
                  <a:pt x="3708" y="69811"/>
                </a:lnTo>
                <a:lnTo>
                  <a:pt x="3987" y="74040"/>
                </a:lnTo>
                <a:lnTo>
                  <a:pt x="4506" y="74292"/>
                </a:lnTo>
                <a:lnTo>
                  <a:pt x="18032" y="80814"/>
                </a:lnTo>
                <a:lnTo>
                  <a:pt x="28943" y="85928"/>
                </a:lnTo>
                <a:lnTo>
                  <a:pt x="32255" y="81470"/>
                </a:lnTo>
                <a:lnTo>
                  <a:pt x="42937" y="73526"/>
                </a:lnTo>
                <a:lnTo>
                  <a:pt x="55613" y="70497"/>
                </a:lnTo>
                <a:lnTo>
                  <a:pt x="58115" y="70497"/>
                </a:lnTo>
                <a:lnTo>
                  <a:pt x="61658" y="70954"/>
                </a:lnTo>
                <a:lnTo>
                  <a:pt x="66306" y="68745"/>
                </a:lnTo>
                <a:lnTo>
                  <a:pt x="68440" y="65671"/>
                </a:lnTo>
                <a:lnTo>
                  <a:pt x="70370" y="63753"/>
                </a:lnTo>
                <a:lnTo>
                  <a:pt x="73901" y="60210"/>
                </a:lnTo>
                <a:lnTo>
                  <a:pt x="78485" y="51625"/>
                </a:lnTo>
                <a:lnTo>
                  <a:pt x="81902" y="46570"/>
                </a:lnTo>
                <a:lnTo>
                  <a:pt x="84251" y="43116"/>
                </a:lnTo>
                <a:lnTo>
                  <a:pt x="80670" y="37718"/>
                </a:lnTo>
                <a:lnTo>
                  <a:pt x="77901" y="33439"/>
                </a:lnTo>
                <a:lnTo>
                  <a:pt x="75260" y="29375"/>
                </a:lnTo>
                <a:lnTo>
                  <a:pt x="68922" y="24790"/>
                </a:lnTo>
                <a:lnTo>
                  <a:pt x="65252" y="21831"/>
                </a:lnTo>
                <a:lnTo>
                  <a:pt x="64232" y="21008"/>
                </a:lnTo>
                <a:lnTo>
                  <a:pt x="53932" y="13100"/>
                </a:lnTo>
                <a:lnTo>
                  <a:pt x="43628" y="66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390031" y="1307244"/>
            <a:ext cx="84251" cy="85928"/>
          </a:xfrm>
          <a:custGeom>
            <a:avLst/>
            <a:gdLst/>
            <a:ahLst/>
            <a:cxnLst/>
            <a:rect l="l" t="t" r="r" b="b"/>
            <a:pathLst>
              <a:path w="84251" h="85928">
                <a:moveTo>
                  <a:pt x="3987" y="74040"/>
                </a:moveTo>
                <a:lnTo>
                  <a:pt x="3708" y="69811"/>
                </a:lnTo>
                <a:lnTo>
                  <a:pt x="6108" y="65277"/>
                </a:lnTo>
                <a:lnTo>
                  <a:pt x="6146" y="60756"/>
                </a:lnTo>
                <a:lnTo>
                  <a:pt x="6184" y="56438"/>
                </a:lnTo>
                <a:lnTo>
                  <a:pt x="6769" y="51866"/>
                </a:lnTo>
                <a:lnTo>
                  <a:pt x="4838" y="48120"/>
                </a:lnTo>
                <a:lnTo>
                  <a:pt x="1930" y="42456"/>
                </a:lnTo>
                <a:lnTo>
                  <a:pt x="0" y="37998"/>
                </a:lnTo>
                <a:lnTo>
                  <a:pt x="0" y="31407"/>
                </a:lnTo>
                <a:lnTo>
                  <a:pt x="2571" y="18872"/>
                </a:lnTo>
                <a:lnTo>
                  <a:pt x="8668" y="7716"/>
                </a:lnTo>
                <a:lnTo>
                  <a:pt x="10820" y="4279"/>
                </a:lnTo>
                <a:lnTo>
                  <a:pt x="13220" y="431"/>
                </a:lnTo>
                <a:lnTo>
                  <a:pt x="14935" y="419"/>
                </a:lnTo>
                <a:lnTo>
                  <a:pt x="19291" y="203"/>
                </a:lnTo>
                <a:lnTo>
                  <a:pt x="23558" y="0"/>
                </a:lnTo>
                <a:lnTo>
                  <a:pt x="27711" y="88"/>
                </a:lnTo>
                <a:lnTo>
                  <a:pt x="31661" y="1460"/>
                </a:lnTo>
                <a:lnTo>
                  <a:pt x="43628" y="6668"/>
                </a:lnTo>
                <a:lnTo>
                  <a:pt x="53932" y="13100"/>
                </a:lnTo>
                <a:lnTo>
                  <a:pt x="64232" y="21008"/>
                </a:lnTo>
                <a:lnTo>
                  <a:pt x="68922" y="24790"/>
                </a:lnTo>
                <a:lnTo>
                  <a:pt x="75260" y="29375"/>
                </a:lnTo>
                <a:lnTo>
                  <a:pt x="77901" y="33439"/>
                </a:lnTo>
                <a:lnTo>
                  <a:pt x="80670" y="37718"/>
                </a:lnTo>
                <a:lnTo>
                  <a:pt x="84251" y="43116"/>
                </a:lnTo>
                <a:lnTo>
                  <a:pt x="81902" y="46570"/>
                </a:lnTo>
                <a:lnTo>
                  <a:pt x="78485" y="51625"/>
                </a:lnTo>
                <a:lnTo>
                  <a:pt x="73901" y="60210"/>
                </a:lnTo>
                <a:lnTo>
                  <a:pt x="70370" y="63753"/>
                </a:lnTo>
                <a:lnTo>
                  <a:pt x="68440" y="65671"/>
                </a:lnTo>
                <a:lnTo>
                  <a:pt x="66306" y="68745"/>
                </a:lnTo>
                <a:lnTo>
                  <a:pt x="63906" y="69900"/>
                </a:lnTo>
                <a:lnTo>
                  <a:pt x="61658" y="70954"/>
                </a:lnTo>
                <a:lnTo>
                  <a:pt x="58115" y="70497"/>
                </a:lnTo>
                <a:lnTo>
                  <a:pt x="55613" y="70497"/>
                </a:lnTo>
                <a:lnTo>
                  <a:pt x="42937" y="73526"/>
                </a:lnTo>
                <a:lnTo>
                  <a:pt x="32255" y="81470"/>
                </a:lnTo>
                <a:lnTo>
                  <a:pt x="28943" y="85928"/>
                </a:lnTo>
                <a:lnTo>
                  <a:pt x="18032" y="80814"/>
                </a:lnTo>
                <a:lnTo>
                  <a:pt x="4506" y="74292"/>
                </a:lnTo>
                <a:lnTo>
                  <a:pt x="3987" y="7404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389422" y="1328758"/>
            <a:ext cx="25285" cy="50685"/>
          </a:xfrm>
          <a:custGeom>
            <a:avLst/>
            <a:gdLst/>
            <a:ahLst/>
            <a:cxnLst/>
            <a:rect l="l" t="t" r="r" b="b"/>
            <a:pathLst>
              <a:path w="25285" h="50685">
                <a:moveTo>
                  <a:pt x="0" y="5829"/>
                </a:moveTo>
                <a:lnTo>
                  <a:pt x="2184" y="6057"/>
                </a:lnTo>
                <a:lnTo>
                  <a:pt x="5194" y="1981"/>
                </a:lnTo>
                <a:lnTo>
                  <a:pt x="7683" y="1219"/>
                </a:lnTo>
                <a:lnTo>
                  <a:pt x="11074" y="190"/>
                </a:lnTo>
                <a:lnTo>
                  <a:pt x="15582" y="0"/>
                </a:lnTo>
                <a:lnTo>
                  <a:pt x="18427" y="1765"/>
                </a:lnTo>
                <a:lnTo>
                  <a:pt x="22974" y="4597"/>
                </a:lnTo>
                <a:lnTo>
                  <a:pt x="25285" y="11798"/>
                </a:lnTo>
                <a:lnTo>
                  <a:pt x="24129" y="17132"/>
                </a:lnTo>
                <a:lnTo>
                  <a:pt x="23672" y="19215"/>
                </a:lnTo>
                <a:lnTo>
                  <a:pt x="21716" y="22479"/>
                </a:lnTo>
                <a:lnTo>
                  <a:pt x="20739" y="24638"/>
                </a:lnTo>
                <a:lnTo>
                  <a:pt x="19011" y="28422"/>
                </a:lnTo>
                <a:lnTo>
                  <a:pt x="16001" y="32181"/>
                </a:lnTo>
                <a:lnTo>
                  <a:pt x="13588" y="35712"/>
                </a:lnTo>
                <a:lnTo>
                  <a:pt x="10134" y="40805"/>
                </a:lnTo>
                <a:lnTo>
                  <a:pt x="6273" y="45593"/>
                </a:lnTo>
                <a:lnTo>
                  <a:pt x="3682" y="506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419826" y="1359721"/>
            <a:ext cx="40157" cy="32321"/>
          </a:xfrm>
          <a:custGeom>
            <a:avLst/>
            <a:gdLst/>
            <a:ahLst/>
            <a:cxnLst/>
            <a:rect l="l" t="t" r="r" b="b"/>
            <a:pathLst>
              <a:path w="40157" h="32321">
                <a:moveTo>
                  <a:pt x="37795" y="13576"/>
                </a:moveTo>
                <a:lnTo>
                  <a:pt x="39750" y="8623"/>
                </a:lnTo>
                <a:lnTo>
                  <a:pt x="40157" y="5448"/>
                </a:lnTo>
                <a:lnTo>
                  <a:pt x="34772" y="2476"/>
                </a:lnTo>
                <a:lnTo>
                  <a:pt x="30289" y="0"/>
                </a:lnTo>
                <a:lnTo>
                  <a:pt x="24930" y="1130"/>
                </a:lnTo>
                <a:lnTo>
                  <a:pt x="20954" y="3695"/>
                </a:lnTo>
                <a:lnTo>
                  <a:pt x="14401" y="7924"/>
                </a:lnTo>
                <a:lnTo>
                  <a:pt x="13271" y="11671"/>
                </a:lnTo>
                <a:lnTo>
                  <a:pt x="8610" y="18808"/>
                </a:lnTo>
                <a:lnTo>
                  <a:pt x="6451" y="22110"/>
                </a:lnTo>
                <a:lnTo>
                  <a:pt x="2933" y="30429"/>
                </a:lnTo>
                <a:lnTo>
                  <a:pt x="0" y="323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428308" y="1248887"/>
            <a:ext cx="11048" cy="35674"/>
          </a:xfrm>
          <a:custGeom>
            <a:avLst/>
            <a:gdLst/>
            <a:ahLst/>
            <a:cxnLst/>
            <a:rect l="l" t="t" r="r" b="b"/>
            <a:pathLst>
              <a:path w="11049" h="35674">
                <a:moveTo>
                  <a:pt x="11049" y="0"/>
                </a:moveTo>
                <a:lnTo>
                  <a:pt x="10833" y="4343"/>
                </a:lnTo>
                <a:lnTo>
                  <a:pt x="8407" y="8445"/>
                </a:lnTo>
                <a:lnTo>
                  <a:pt x="7835" y="12788"/>
                </a:lnTo>
                <a:lnTo>
                  <a:pt x="7289" y="16967"/>
                </a:lnTo>
                <a:lnTo>
                  <a:pt x="5321" y="21945"/>
                </a:lnTo>
                <a:lnTo>
                  <a:pt x="3746" y="25831"/>
                </a:lnTo>
                <a:lnTo>
                  <a:pt x="2946" y="27774"/>
                </a:lnTo>
                <a:lnTo>
                  <a:pt x="0" y="34671"/>
                </a:lnTo>
                <a:lnTo>
                  <a:pt x="1701" y="356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450687" y="1260788"/>
            <a:ext cx="14389" cy="28867"/>
          </a:xfrm>
          <a:custGeom>
            <a:avLst/>
            <a:gdLst/>
            <a:ahLst/>
            <a:cxnLst/>
            <a:rect l="l" t="t" r="r" b="b"/>
            <a:pathLst>
              <a:path w="14389" h="28867">
                <a:moveTo>
                  <a:pt x="13881" y="0"/>
                </a:moveTo>
                <a:lnTo>
                  <a:pt x="14389" y="4673"/>
                </a:lnTo>
                <a:lnTo>
                  <a:pt x="10629" y="9588"/>
                </a:lnTo>
                <a:lnTo>
                  <a:pt x="8750" y="13652"/>
                </a:lnTo>
                <a:lnTo>
                  <a:pt x="7251" y="16865"/>
                </a:lnTo>
                <a:lnTo>
                  <a:pt x="5372" y="19608"/>
                </a:lnTo>
                <a:lnTo>
                  <a:pt x="3594" y="22644"/>
                </a:lnTo>
                <a:lnTo>
                  <a:pt x="2489" y="24549"/>
                </a:lnTo>
                <a:lnTo>
                  <a:pt x="660" y="26898"/>
                </a:lnTo>
                <a:lnTo>
                  <a:pt x="0" y="288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466827" y="1278910"/>
            <a:ext cx="17272" cy="28308"/>
          </a:xfrm>
          <a:custGeom>
            <a:avLst/>
            <a:gdLst/>
            <a:ahLst/>
            <a:cxnLst/>
            <a:rect l="l" t="t" r="r" b="b"/>
            <a:pathLst>
              <a:path w="17272" h="28308">
                <a:moveTo>
                  <a:pt x="17271" y="0"/>
                </a:moveTo>
                <a:lnTo>
                  <a:pt x="16459" y="5613"/>
                </a:lnTo>
                <a:lnTo>
                  <a:pt x="10591" y="12242"/>
                </a:lnTo>
                <a:lnTo>
                  <a:pt x="7213" y="16916"/>
                </a:lnTo>
                <a:lnTo>
                  <a:pt x="4495" y="20662"/>
                </a:lnTo>
                <a:lnTo>
                  <a:pt x="2120" y="24206"/>
                </a:lnTo>
                <a:lnTo>
                  <a:pt x="0" y="283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484380" y="1297592"/>
            <a:ext cx="16713" cy="25196"/>
          </a:xfrm>
          <a:custGeom>
            <a:avLst/>
            <a:gdLst/>
            <a:ahLst/>
            <a:cxnLst/>
            <a:rect l="l" t="t" r="r" b="b"/>
            <a:pathLst>
              <a:path w="16713" h="25196">
                <a:moveTo>
                  <a:pt x="16713" y="0"/>
                </a:moveTo>
                <a:lnTo>
                  <a:pt x="9952" y="10768"/>
                </a:lnTo>
                <a:lnTo>
                  <a:pt x="2454" y="21122"/>
                </a:lnTo>
                <a:lnTo>
                  <a:pt x="0" y="251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413030" y="1240962"/>
            <a:ext cx="5638" cy="37376"/>
          </a:xfrm>
          <a:custGeom>
            <a:avLst/>
            <a:gdLst/>
            <a:ahLst/>
            <a:cxnLst/>
            <a:rect l="l" t="t" r="r" b="b"/>
            <a:pathLst>
              <a:path w="5638" h="37376">
                <a:moveTo>
                  <a:pt x="5384" y="0"/>
                </a:moveTo>
                <a:lnTo>
                  <a:pt x="5638" y="6388"/>
                </a:lnTo>
                <a:lnTo>
                  <a:pt x="3390" y="12903"/>
                </a:lnTo>
                <a:lnTo>
                  <a:pt x="2806" y="19265"/>
                </a:lnTo>
                <a:lnTo>
                  <a:pt x="2476" y="22872"/>
                </a:lnTo>
                <a:lnTo>
                  <a:pt x="2425" y="26492"/>
                </a:lnTo>
                <a:lnTo>
                  <a:pt x="1701" y="30035"/>
                </a:lnTo>
                <a:lnTo>
                  <a:pt x="1193" y="32473"/>
                </a:lnTo>
                <a:lnTo>
                  <a:pt x="749" y="35090"/>
                </a:lnTo>
                <a:lnTo>
                  <a:pt x="0" y="3737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883944" y="1313922"/>
            <a:ext cx="524187" cy="522565"/>
          </a:xfrm>
          <a:custGeom>
            <a:avLst/>
            <a:gdLst/>
            <a:ahLst/>
            <a:cxnLst/>
            <a:rect l="l" t="t" r="r" b="b"/>
            <a:pathLst>
              <a:path w="524187" h="522565">
                <a:moveTo>
                  <a:pt x="86730" y="17519"/>
                </a:moveTo>
                <a:lnTo>
                  <a:pt x="83415" y="4248"/>
                </a:lnTo>
                <a:lnTo>
                  <a:pt x="79743" y="74"/>
                </a:lnTo>
                <a:lnTo>
                  <a:pt x="69693" y="0"/>
                </a:lnTo>
                <a:lnTo>
                  <a:pt x="54199" y="2390"/>
                </a:lnTo>
                <a:lnTo>
                  <a:pt x="41057" y="4796"/>
                </a:lnTo>
                <a:lnTo>
                  <a:pt x="38531" y="5180"/>
                </a:lnTo>
                <a:lnTo>
                  <a:pt x="26672" y="7506"/>
                </a:lnTo>
                <a:lnTo>
                  <a:pt x="12876" y="10780"/>
                </a:lnTo>
                <a:lnTo>
                  <a:pt x="3746" y="12571"/>
                </a:lnTo>
                <a:lnTo>
                  <a:pt x="0" y="21016"/>
                </a:lnTo>
                <a:lnTo>
                  <a:pt x="2335" y="33349"/>
                </a:lnTo>
                <a:lnTo>
                  <a:pt x="3657" y="46008"/>
                </a:lnTo>
                <a:lnTo>
                  <a:pt x="4768" y="58753"/>
                </a:lnTo>
                <a:lnTo>
                  <a:pt x="5626" y="66051"/>
                </a:lnTo>
                <a:lnTo>
                  <a:pt x="7326" y="78659"/>
                </a:lnTo>
                <a:lnTo>
                  <a:pt x="8924" y="91290"/>
                </a:lnTo>
                <a:lnTo>
                  <a:pt x="10398" y="103928"/>
                </a:lnTo>
                <a:lnTo>
                  <a:pt x="11726" y="116554"/>
                </a:lnTo>
                <a:lnTo>
                  <a:pt x="12888" y="129153"/>
                </a:lnTo>
                <a:lnTo>
                  <a:pt x="13119" y="131913"/>
                </a:lnTo>
                <a:lnTo>
                  <a:pt x="14286" y="144550"/>
                </a:lnTo>
                <a:lnTo>
                  <a:pt x="15697" y="157175"/>
                </a:lnTo>
                <a:lnTo>
                  <a:pt x="17317" y="169783"/>
                </a:lnTo>
                <a:lnTo>
                  <a:pt x="19108" y="182366"/>
                </a:lnTo>
                <a:lnTo>
                  <a:pt x="21036" y="194920"/>
                </a:lnTo>
                <a:lnTo>
                  <a:pt x="21361" y="196962"/>
                </a:lnTo>
                <a:lnTo>
                  <a:pt x="23225" y="208911"/>
                </a:lnTo>
                <a:lnTo>
                  <a:pt x="25651" y="222620"/>
                </a:lnTo>
                <a:lnTo>
                  <a:pt x="28930" y="236433"/>
                </a:lnTo>
                <a:lnTo>
                  <a:pt x="33354" y="248693"/>
                </a:lnTo>
                <a:lnTo>
                  <a:pt x="38976" y="257490"/>
                </a:lnTo>
                <a:lnTo>
                  <a:pt x="45179" y="263001"/>
                </a:lnTo>
                <a:lnTo>
                  <a:pt x="54281" y="268917"/>
                </a:lnTo>
                <a:lnTo>
                  <a:pt x="66117" y="274365"/>
                </a:lnTo>
                <a:lnTo>
                  <a:pt x="80521" y="278468"/>
                </a:lnTo>
                <a:lnTo>
                  <a:pt x="97328" y="280352"/>
                </a:lnTo>
                <a:lnTo>
                  <a:pt x="113112" y="280307"/>
                </a:lnTo>
                <a:lnTo>
                  <a:pt x="125864" y="280098"/>
                </a:lnTo>
                <a:lnTo>
                  <a:pt x="138639" y="279653"/>
                </a:lnTo>
                <a:lnTo>
                  <a:pt x="151352" y="278867"/>
                </a:lnTo>
                <a:lnTo>
                  <a:pt x="163916" y="277631"/>
                </a:lnTo>
                <a:lnTo>
                  <a:pt x="164325" y="277582"/>
                </a:lnTo>
                <a:lnTo>
                  <a:pt x="167309" y="277226"/>
                </a:lnTo>
                <a:lnTo>
                  <a:pt x="170700" y="276833"/>
                </a:lnTo>
                <a:lnTo>
                  <a:pt x="174256" y="276325"/>
                </a:lnTo>
                <a:lnTo>
                  <a:pt x="175623" y="289398"/>
                </a:lnTo>
                <a:lnTo>
                  <a:pt x="177503" y="303859"/>
                </a:lnTo>
                <a:lnTo>
                  <a:pt x="179739" y="319158"/>
                </a:lnTo>
                <a:lnTo>
                  <a:pt x="182172" y="334745"/>
                </a:lnTo>
                <a:lnTo>
                  <a:pt x="184644" y="350072"/>
                </a:lnTo>
                <a:lnTo>
                  <a:pt x="186996" y="364589"/>
                </a:lnTo>
                <a:lnTo>
                  <a:pt x="189071" y="377749"/>
                </a:lnTo>
                <a:lnTo>
                  <a:pt x="190709" y="389000"/>
                </a:lnTo>
                <a:lnTo>
                  <a:pt x="191753" y="397796"/>
                </a:lnTo>
                <a:lnTo>
                  <a:pt x="192045" y="403586"/>
                </a:lnTo>
                <a:lnTo>
                  <a:pt x="191998" y="404341"/>
                </a:lnTo>
                <a:lnTo>
                  <a:pt x="190575" y="416348"/>
                </a:lnTo>
                <a:lnTo>
                  <a:pt x="188674" y="429467"/>
                </a:lnTo>
                <a:lnTo>
                  <a:pt x="187020" y="440307"/>
                </a:lnTo>
                <a:lnTo>
                  <a:pt x="184892" y="451286"/>
                </a:lnTo>
                <a:lnTo>
                  <a:pt x="181923" y="463772"/>
                </a:lnTo>
                <a:lnTo>
                  <a:pt x="178699" y="477068"/>
                </a:lnTo>
                <a:lnTo>
                  <a:pt x="175805" y="490479"/>
                </a:lnTo>
                <a:lnTo>
                  <a:pt x="173826" y="503309"/>
                </a:lnTo>
                <a:lnTo>
                  <a:pt x="173316" y="514005"/>
                </a:lnTo>
                <a:lnTo>
                  <a:pt x="184712" y="513899"/>
                </a:lnTo>
                <a:lnTo>
                  <a:pt x="197487" y="511913"/>
                </a:lnTo>
                <a:lnTo>
                  <a:pt x="210807" y="509113"/>
                </a:lnTo>
                <a:lnTo>
                  <a:pt x="223839" y="506564"/>
                </a:lnTo>
                <a:lnTo>
                  <a:pt x="235752" y="505330"/>
                </a:lnTo>
                <a:lnTo>
                  <a:pt x="238569" y="505356"/>
                </a:lnTo>
                <a:lnTo>
                  <a:pt x="251239" y="505886"/>
                </a:lnTo>
                <a:lnTo>
                  <a:pt x="263886" y="506340"/>
                </a:lnTo>
                <a:lnTo>
                  <a:pt x="276620" y="506579"/>
                </a:lnTo>
                <a:lnTo>
                  <a:pt x="279488" y="506588"/>
                </a:lnTo>
                <a:lnTo>
                  <a:pt x="292714" y="507107"/>
                </a:lnTo>
                <a:lnTo>
                  <a:pt x="305154" y="508465"/>
                </a:lnTo>
                <a:lnTo>
                  <a:pt x="317251" y="510365"/>
                </a:lnTo>
                <a:lnTo>
                  <a:pt x="329449" y="512510"/>
                </a:lnTo>
                <a:lnTo>
                  <a:pt x="342189" y="514601"/>
                </a:lnTo>
                <a:lnTo>
                  <a:pt x="347116" y="515300"/>
                </a:lnTo>
                <a:lnTo>
                  <a:pt x="359672" y="516551"/>
                </a:lnTo>
                <a:lnTo>
                  <a:pt x="372306" y="517200"/>
                </a:lnTo>
                <a:lnTo>
                  <a:pt x="384971" y="517629"/>
                </a:lnTo>
                <a:lnTo>
                  <a:pt x="397624" y="518221"/>
                </a:lnTo>
                <a:lnTo>
                  <a:pt x="410219" y="519359"/>
                </a:lnTo>
                <a:lnTo>
                  <a:pt x="413245" y="519758"/>
                </a:lnTo>
                <a:lnTo>
                  <a:pt x="425842" y="521316"/>
                </a:lnTo>
                <a:lnTo>
                  <a:pt x="438530" y="522312"/>
                </a:lnTo>
                <a:lnTo>
                  <a:pt x="451203" y="522565"/>
                </a:lnTo>
                <a:lnTo>
                  <a:pt x="457161" y="522374"/>
                </a:lnTo>
                <a:lnTo>
                  <a:pt x="457119" y="509906"/>
                </a:lnTo>
                <a:lnTo>
                  <a:pt x="456054" y="497195"/>
                </a:lnTo>
                <a:lnTo>
                  <a:pt x="454287" y="484436"/>
                </a:lnTo>
                <a:lnTo>
                  <a:pt x="452134" y="471823"/>
                </a:lnTo>
                <a:lnTo>
                  <a:pt x="449973" y="459878"/>
                </a:lnTo>
                <a:lnTo>
                  <a:pt x="447731" y="446537"/>
                </a:lnTo>
                <a:lnTo>
                  <a:pt x="446049" y="434112"/>
                </a:lnTo>
                <a:lnTo>
                  <a:pt x="445029" y="422130"/>
                </a:lnTo>
                <a:lnTo>
                  <a:pt x="444772" y="410121"/>
                </a:lnTo>
                <a:lnTo>
                  <a:pt x="445378" y="397612"/>
                </a:lnTo>
                <a:lnTo>
                  <a:pt x="446468" y="387551"/>
                </a:lnTo>
                <a:lnTo>
                  <a:pt x="457981" y="391470"/>
                </a:lnTo>
                <a:lnTo>
                  <a:pt x="470877" y="394739"/>
                </a:lnTo>
                <a:lnTo>
                  <a:pt x="484029" y="394037"/>
                </a:lnTo>
                <a:lnTo>
                  <a:pt x="495839" y="390379"/>
                </a:lnTo>
                <a:lnTo>
                  <a:pt x="505002" y="384948"/>
                </a:lnTo>
                <a:lnTo>
                  <a:pt x="515356" y="376443"/>
                </a:lnTo>
                <a:lnTo>
                  <a:pt x="521735" y="366293"/>
                </a:lnTo>
                <a:lnTo>
                  <a:pt x="523722" y="356982"/>
                </a:lnTo>
                <a:lnTo>
                  <a:pt x="524187" y="344432"/>
                </a:lnTo>
                <a:lnTo>
                  <a:pt x="523339" y="331692"/>
                </a:lnTo>
                <a:lnTo>
                  <a:pt x="521698" y="319034"/>
                </a:lnTo>
                <a:lnTo>
                  <a:pt x="519823" y="306995"/>
                </a:lnTo>
                <a:lnTo>
                  <a:pt x="517583" y="293183"/>
                </a:lnTo>
                <a:lnTo>
                  <a:pt x="515124" y="279470"/>
                </a:lnTo>
                <a:lnTo>
                  <a:pt x="512319" y="265961"/>
                </a:lnTo>
                <a:lnTo>
                  <a:pt x="509039" y="252759"/>
                </a:lnTo>
                <a:lnTo>
                  <a:pt x="505159" y="239969"/>
                </a:lnTo>
                <a:lnTo>
                  <a:pt x="500550" y="227694"/>
                </a:lnTo>
                <a:lnTo>
                  <a:pt x="495085" y="216039"/>
                </a:lnTo>
                <a:lnTo>
                  <a:pt x="488636" y="205107"/>
                </a:lnTo>
                <a:lnTo>
                  <a:pt x="481078" y="195003"/>
                </a:lnTo>
                <a:lnTo>
                  <a:pt x="472281" y="185831"/>
                </a:lnTo>
                <a:lnTo>
                  <a:pt x="462119" y="177694"/>
                </a:lnTo>
                <a:lnTo>
                  <a:pt x="450464" y="170696"/>
                </a:lnTo>
                <a:lnTo>
                  <a:pt x="445401" y="168260"/>
                </a:lnTo>
                <a:lnTo>
                  <a:pt x="434039" y="162198"/>
                </a:lnTo>
                <a:lnTo>
                  <a:pt x="422839" y="155714"/>
                </a:lnTo>
                <a:lnTo>
                  <a:pt x="411205" y="150630"/>
                </a:lnTo>
                <a:lnTo>
                  <a:pt x="399770" y="148753"/>
                </a:lnTo>
                <a:lnTo>
                  <a:pt x="397217" y="139152"/>
                </a:lnTo>
                <a:lnTo>
                  <a:pt x="395084" y="134758"/>
                </a:lnTo>
                <a:lnTo>
                  <a:pt x="387070" y="130249"/>
                </a:lnTo>
                <a:lnTo>
                  <a:pt x="375781" y="125433"/>
                </a:lnTo>
                <a:lnTo>
                  <a:pt x="362709" y="121962"/>
                </a:lnTo>
                <a:lnTo>
                  <a:pt x="349818" y="119881"/>
                </a:lnTo>
                <a:lnTo>
                  <a:pt x="344487" y="119403"/>
                </a:lnTo>
                <a:lnTo>
                  <a:pt x="331778" y="118798"/>
                </a:lnTo>
                <a:lnTo>
                  <a:pt x="318596" y="118775"/>
                </a:lnTo>
                <a:lnTo>
                  <a:pt x="305486" y="119668"/>
                </a:lnTo>
                <a:lnTo>
                  <a:pt x="292994" y="121814"/>
                </a:lnTo>
                <a:lnTo>
                  <a:pt x="281597" y="125576"/>
                </a:lnTo>
                <a:lnTo>
                  <a:pt x="274833" y="136097"/>
                </a:lnTo>
                <a:lnTo>
                  <a:pt x="266297" y="147420"/>
                </a:lnTo>
                <a:lnTo>
                  <a:pt x="260273" y="152665"/>
                </a:lnTo>
                <a:lnTo>
                  <a:pt x="249274" y="156629"/>
                </a:lnTo>
                <a:lnTo>
                  <a:pt x="237302" y="157855"/>
                </a:lnTo>
                <a:lnTo>
                  <a:pt x="224866" y="157639"/>
                </a:lnTo>
                <a:lnTo>
                  <a:pt x="212479" y="157276"/>
                </a:lnTo>
                <a:lnTo>
                  <a:pt x="200652" y="158062"/>
                </a:lnTo>
                <a:lnTo>
                  <a:pt x="196786" y="158837"/>
                </a:lnTo>
                <a:lnTo>
                  <a:pt x="194119" y="159599"/>
                </a:lnTo>
                <a:lnTo>
                  <a:pt x="192811" y="160056"/>
                </a:lnTo>
                <a:lnTo>
                  <a:pt x="187705" y="160323"/>
                </a:lnTo>
                <a:lnTo>
                  <a:pt x="181648" y="162672"/>
                </a:lnTo>
                <a:lnTo>
                  <a:pt x="177495" y="163879"/>
                </a:lnTo>
                <a:lnTo>
                  <a:pt x="165252" y="166702"/>
                </a:lnTo>
                <a:lnTo>
                  <a:pt x="152491" y="168488"/>
                </a:lnTo>
                <a:lnTo>
                  <a:pt x="139744" y="169414"/>
                </a:lnTo>
                <a:lnTo>
                  <a:pt x="137071" y="169518"/>
                </a:lnTo>
                <a:lnTo>
                  <a:pt x="124399" y="169310"/>
                </a:lnTo>
                <a:lnTo>
                  <a:pt x="111721" y="169492"/>
                </a:lnTo>
                <a:lnTo>
                  <a:pt x="106751" y="162988"/>
                </a:lnTo>
                <a:lnTo>
                  <a:pt x="104199" y="148037"/>
                </a:lnTo>
                <a:lnTo>
                  <a:pt x="102401" y="133424"/>
                </a:lnTo>
                <a:lnTo>
                  <a:pt x="101904" y="130973"/>
                </a:lnTo>
                <a:lnTo>
                  <a:pt x="98963" y="118520"/>
                </a:lnTo>
                <a:lnTo>
                  <a:pt x="96296" y="106116"/>
                </a:lnTo>
                <a:lnTo>
                  <a:pt x="93935" y="93713"/>
                </a:lnTo>
                <a:lnTo>
                  <a:pt x="91911" y="81261"/>
                </a:lnTo>
                <a:lnTo>
                  <a:pt x="90257" y="68708"/>
                </a:lnTo>
                <a:lnTo>
                  <a:pt x="89006" y="56006"/>
                </a:lnTo>
                <a:lnTo>
                  <a:pt x="88277" y="44956"/>
                </a:lnTo>
                <a:lnTo>
                  <a:pt x="87914" y="33228"/>
                </a:lnTo>
                <a:lnTo>
                  <a:pt x="86730" y="175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883944" y="1313922"/>
            <a:ext cx="524187" cy="522565"/>
          </a:xfrm>
          <a:custGeom>
            <a:avLst/>
            <a:gdLst/>
            <a:ahLst/>
            <a:cxnLst/>
            <a:rect l="l" t="t" r="r" b="b"/>
            <a:pathLst>
              <a:path w="524187" h="522565">
                <a:moveTo>
                  <a:pt x="519823" y="306995"/>
                </a:moveTo>
                <a:lnTo>
                  <a:pt x="517583" y="293183"/>
                </a:lnTo>
                <a:lnTo>
                  <a:pt x="515124" y="279470"/>
                </a:lnTo>
                <a:lnTo>
                  <a:pt x="512319" y="265961"/>
                </a:lnTo>
                <a:lnTo>
                  <a:pt x="509039" y="252759"/>
                </a:lnTo>
                <a:lnTo>
                  <a:pt x="505159" y="239969"/>
                </a:lnTo>
                <a:lnTo>
                  <a:pt x="500550" y="227694"/>
                </a:lnTo>
                <a:lnTo>
                  <a:pt x="495085" y="216039"/>
                </a:lnTo>
                <a:lnTo>
                  <a:pt x="488636" y="205107"/>
                </a:lnTo>
                <a:lnTo>
                  <a:pt x="481078" y="195003"/>
                </a:lnTo>
                <a:lnTo>
                  <a:pt x="472281" y="185831"/>
                </a:lnTo>
                <a:lnTo>
                  <a:pt x="462119" y="177694"/>
                </a:lnTo>
                <a:lnTo>
                  <a:pt x="450464" y="170696"/>
                </a:lnTo>
                <a:lnTo>
                  <a:pt x="445401" y="168260"/>
                </a:lnTo>
                <a:lnTo>
                  <a:pt x="434039" y="162198"/>
                </a:lnTo>
                <a:lnTo>
                  <a:pt x="422839" y="155714"/>
                </a:lnTo>
                <a:lnTo>
                  <a:pt x="411205" y="150630"/>
                </a:lnTo>
                <a:lnTo>
                  <a:pt x="399770" y="148753"/>
                </a:lnTo>
                <a:lnTo>
                  <a:pt x="397217" y="139152"/>
                </a:lnTo>
                <a:lnTo>
                  <a:pt x="395084" y="134758"/>
                </a:lnTo>
                <a:lnTo>
                  <a:pt x="387070" y="130249"/>
                </a:lnTo>
                <a:lnTo>
                  <a:pt x="375781" y="125433"/>
                </a:lnTo>
                <a:lnTo>
                  <a:pt x="362709" y="121962"/>
                </a:lnTo>
                <a:lnTo>
                  <a:pt x="349818" y="119881"/>
                </a:lnTo>
                <a:lnTo>
                  <a:pt x="344487" y="119403"/>
                </a:lnTo>
                <a:lnTo>
                  <a:pt x="331778" y="118798"/>
                </a:lnTo>
                <a:lnTo>
                  <a:pt x="318596" y="118775"/>
                </a:lnTo>
                <a:lnTo>
                  <a:pt x="305486" y="119668"/>
                </a:lnTo>
                <a:lnTo>
                  <a:pt x="292994" y="121814"/>
                </a:lnTo>
                <a:lnTo>
                  <a:pt x="281597" y="125576"/>
                </a:lnTo>
                <a:lnTo>
                  <a:pt x="274833" y="136097"/>
                </a:lnTo>
                <a:lnTo>
                  <a:pt x="266297" y="147420"/>
                </a:lnTo>
                <a:lnTo>
                  <a:pt x="260273" y="152665"/>
                </a:lnTo>
                <a:lnTo>
                  <a:pt x="249274" y="156629"/>
                </a:lnTo>
                <a:lnTo>
                  <a:pt x="237302" y="157855"/>
                </a:lnTo>
                <a:lnTo>
                  <a:pt x="224866" y="157639"/>
                </a:lnTo>
                <a:lnTo>
                  <a:pt x="212479" y="157276"/>
                </a:lnTo>
                <a:lnTo>
                  <a:pt x="200652" y="158062"/>
                </a:lnTo>
                <a:lnTo>
                  <a:pt x="196786" y="158837"/>
                </a:lnTo>
                <a:lnTo>
                  <a:pt x="195452" y="159167"/>
                </a:lnTo>
                <a:lnTo>
                  <a:pt x="194119" y="159599"/>
                </a:lnTo>
                <a:lnTo>
                  <a:pt x="192811" y="160056"/>
                </a:lnTo>
                <a:lnTo>
                  <a:pt x="187705" y="160323"/>
                </a:lnTo>
                <a:lnTo>
                  <a:pt x="181648" y="162672"/>
                </a:lnTo>
                <a:lnTo>
                  <a:pt x="177495" y="163879"/>
                </a:lnTo>
                <a:lnTo>
                  <a:pt x="165252" y="166702"/>
                </a:lnTo>
                <a:lnTo>
                  <a:pt x="152491" y="168488"/>
                </a:lnTo>
                <a:lnTo>
                  <a:pt x="139744" y="169414"/>
                </a:lnTo>
                <a:lnTo>
                  <a:pt x="137071" y="169518"/>
                </a:lnTo>
                <a:lnTo>
                  <a:pt x="124399" y="169310"/>
                </a:lnTo>
                <a:lnTo>
                  <a:pt x="111721" y="169492"/>
                </a:lnTo>
                <a:lnTo>
                  <a:pt x="106751" y="162988"/>
                </a:lnTo>
                <a:lnTo>
                  <a:pt x="104199" y="148037"/>
                </a:lnTo>
                <a:lnTo>
                  <a:pt x="102401" y="133424"/>
                </a:lnTo>
                <a:lnTo>
                  <a:pt x="101904" y="130973"/>
                </a:lnTo>
                <a:lnTo>
                  <a:pt x="98963" y="118520"/>
                </a:lnTo>
                <a:lnTo>
                  <a:pt x="96296" y="106116"/>
                </a:lnTo>
                <a:lnTo>
                  <a:pt x="93935" y="93713"/>
                </a:lnTo>
                <a:lnTo>
                  <a:pt x="91911" y="81261"/>
                </a:lnTo>
                <a:lnTo>
                  <a:pt x="90257" y="68708"/>
                </a:lnTo>
                <a:lnTo>
                  <a:pt x="89006" y="56006"/>
                </a:lnTo>
                <a:lnTo>
                  <a:pt x="88277" y="44956"/>
                </a:lnTo>
                <a:lnTo>
                  <a:pt x="87914" y="33228"/>
                </a:lnTo>
                <a:lnTo>
                  <a:pt x="86730" y="17519"/>
                </a:lnTo>
                <a:lnTo>
                  <a:pt x="83415" y="4248"/>
                </a:lnTo>
                <a:lnTo>
                  <a:pt x="79743" y="74"/>
                </a:lnTo>
                <a:lnTo>
                  <a:pt x="69693" y="0"/>
                </a:lnTo>
                <a:lnTo>
                  <a:pt x="54199" y="2390"/>
                </a:lnTo>
                <a:lnTo>
                  <a:pt x="41057" y="4796"/>
                </a:lnTo>
                <a:lnTo>
                  <a:pt x="38531" y="5180"/>
                </a:lnTo>
                <a:lnTo>
                  <a:pt x="26672" y="7506"/>
                </a:lnTo>
                <a:lnTo>
                  <a:pt x="12876" y="10780"/>
                </a:lnTo>
                <a:lnTo>
                  <a:pt x="3746" y="12571"/>
                </a:lnTo>
                <a:lnTo>
                  <a:pt x="0" y="21016"/>
                </a:lnTo>
                <a:lnTo>
                  <a:pt x="2335" y="33349"/>
                </a:lnTo>
                <a:lnTo>
                  <a:pt x="3657" y="46008"/>
                </a:lnTo>
                <a:lnTo>
                  <a:pt x="4768" y="58753"/>
                </a:lnTo>
                <a:lnTo>
                  <a:pt x="5626" y="66051"/>
                </a:lnTo>
                <a:lnTo>
                  <a:pt x="7326" y="78659"/>
                </a:lnTo>
                <a:lnTo>
                  <a:pt x="8924" y="91290"/>
                </a:lnTo>
                <a:lnTo>
                  <a:pt x="10398" y="103928"/>
                </a:lnTo>
                <a:lnTo>
                  <a:pt x="11726" y="116554"/>
                </a:lnTo>
                <a:lnTo>
                  <a:pt x="12888" y="129153"/>
                </a:lnTo>
                <a:lnTo>
                  <a:pt x="13119" y="131913"/>
                </a:lnTo>
                <a:lnTo>
                  <a:pt x="14286" y="144550"/>
                </a:lnTo>
                <a:lnTo>
                  <a:pt x="15697" y="157175"/>
                </a:lnTo>
                <a:lnTo>
                  <a:pt x="17317" y="169783"/>
                </a:lnTo>
                <a:lnTo>
                  <a:pt x="19108" y="182366"/>
                </a:lnTo>
                <a:lnTo>
                  <a:pt x="21036" y="194920"/>
                </a:lnTo>
                <a:lnTo>
                  <a:pt x="21361" y="196962"/>
                </a:lnTo>
                <a:lnTo>
                  <a:pt x="23225" y="208911"/>
                </a:lnTo>
                <a:lnTo>
                  <a:pt x="25651" y="222620"/>
                </a:lnTo>
                <a:lnTo>
                  <a:pt x="28930" y="236433"/>
                </a:lnTo>
                <a:lnTo>
                  <a:pt x="33354" y="248693"/>
                </a:lnTo>
                <a:lnTo>
                  <a:pt x="38976" y="257490"/>
                </a:lnTo>
                <a:lnTo>
                  <a:pt x="45179" y="263001"/>
                </a:lnTo>
                <a:lnTo>
                  <a:pt x="54281" y="268917"/>
                </a:lnTo>
                <a:lnTo>
                  <a:pt x="66117" y="274365"/>
                </a:lnTo>
                <a:lnTo>
                  <a:pt x="80521" y="278468"/>
                </a:lnTo>
                <a:lnTo>
                  <a:pt x="97328" y="280352"/>
                </a:lnTo>
                <a:lnTo>
                  <a:pt x="100469" y="280389"/>
                </a:lnTo>
                <a:lnTo>
                  <a:pt x="113112" y="280307"/>
                </a:lnTo>
                <a:lnTo>
                  <a:pt x="125864" y="280098"/>
                </a:lnTo>
                <a:lnTo>
                  <a:pt x="138639" y="279653"/>
                </a:lnTo>
                <a:lnTo>
                  <a:pt x="151352" y="278867"/>
                </a:lnTo>
                <a:lnTo>
                  <a:pt x="163916" y="277631"/>
                </a:lnTo>
                <a:lnTo>
                  <a:pt x="164325" y="277582"/>
                </a:lnTo>
                <a:lnTo>
                  <a:pt x="167309" y="277226"/>
                </a:lnTo>
                <a:lnTo>
                  <a:pt x="170700" y="276833"/>
                </a:lnTo>
                <a:lnTo>
                  <a:pt x="174256" y="276325"/>
                </a:lnTo>
                <a:lnTo>
                  <a:pt x="175623" y="289398"/>
                </a:lnTo>
                <a:lnTo>
                  <a:pt x="177503" y="303859"/>
                </a:lnTo>
                <a:lnTo>
                  <a:pt x="179739" y="319158"/>
                </a:lnTo>
                <a:lnTo>
                  <a:pt x="182172" y="334745"/>
                </a:lnTo>
                <a:lnTo>
                  <a:pt x="184644" y="350072"/>
                </a:lnTo>
                <a:lnTo>
                  <a:pt x="186996" y="364589"/>
                </a:lnTo>
                <a:lnTo>
                  <a:pt x="189071" y="377749"/>
                </a:lnTo>
                <a:lnTo>
                  <a:pt x="190709" y="389000"/>
                </a:lnTo>
                <a:lnTo>
                  <a:pt x="191753" y="397796"/>
                </a:lnTo>
                <a:lnTo>
                  <a:pt x="192045" y="403586"/>
                </a:lnTo>
                <a:lnTo>
                  <a:pt x="191998" y="404341"/>
                </a:lnTo>
                <a:lnTo>
                  <a:pt x="190575" y="416348"/>
                </a:lnTo>
                <a:lnTo>
                  <a:pt x="188674" y="429467"/>
                </a:lnTo>
                <a:lnTo>
                  <a:pt x="187020" y="440307"/>
                </a:lnTo>
                <a:lnTo>
                  <a:pt x="184892" y="451286"/>
                </a:lnTo>
                <a:lnTo>
                  <a:pt x="181923" y="463772"/>
                </a:lnTo>
                <a:lnTo>
                  <a:pt x="178699" y="477068"/>
                </a:lnTo>
                <a:lnTo>
                  <a:pt x="175805" y="490479"/>
                </a:lnTo>
                <a:lnTo>
                  <a:pt x="173826" y="503309"/>
                </a:lnTo>
                <a:lnTo>
                  <a:pt x="173316" y="514005"/>
                </a:lnTo>
                <a:lnTo>
                  <a:pt x="184712" y="513899"/>
                </a:lnTo>
                <a:lnTo>
                  <a:pt x="197487" y="511913"/>
                </a:lnTo>
                <a:lnTo>
                  <a:pt x="210807" y="509113"/>
                </a:lnTo>
                <a:lnTo>
                  <a:pt x="223839" y="506564"/>
                </a:lnTo>
                <a:lnTo>
                  <a:pt x="235752" y="505330"/>
                </a:lnTo>
                <a:lnTo>
                  <a:pt x="238569" y="505356"/>
                </a:lnTo>
                <a:lnTo>
                  <a:pt x="251239" y="505886"/>
                </a:lnTo>
                <a:lnTo>
                  <a:pt x="263886" y="506340"/>
                </a:lnTo>
                <a:lnTo>
                  <a:pt x="276620" y="506579"/>
                </a:lnTo>
                <a:lnTo>
                  <a:pt x="279488" y="506588"/>
                </a:lnTo>
                <a:lnTo>
                  <a:pt x="292714" y="507107"/>
                </a:lnTo>
                <a:lnTo>
                  <a:pt x="305154" y="508465"/>
                </a:lnTo>
                <a:lnTo>
                  <a:pt x="317251" y="510365"/>
                </a:lnTo>
                <a:lnTo>
                  <a:pt x="329449" y="512510"/>
                </a:lnTo>
                <a:lnTo>
                  <a:pt x="342189" y="514601"/>
                </a:lnTo>
                <a:lnTo>
                  <a:pt x="347116" y="515300"/>
                </a:lnTo>
                <a:lnTo>
                  <a:pt x="359672" y="516551"/>
                </a:lnTo>
                <a:lnTo>
                  <a:pt x="372306" y="517200"/>
                </a:lnTo>
                <a:lnTo>
                  <a:pt x="384971" y="517629"/>
                </a:lnTo>
                <a:lnTo>
                  <a:pt x="397624" y="518221"/>
                </a:lnTo>
                <a:lnTo>
                  <a:pt x="410219" y="519359"/>
                </a:lnTo>
                <a:lnTo>
                  <a:pt x="413245" y="519758"/>
                </a:lnTo>
                <a:lnTo>
                  <a:pt x="425842" y="521316"/>
                </a:lnTo>
                <a:lnTo>
                  <a:pt x="438530" y="522312"/>
                </a:lnTo>
                <a:lnTo>
                  <a:pt x="451203" y="522565"/>
                </a:lnTo>
                <a:lnTo>
                  <a:pt x="457161" y="522374"/>
                </a:lnTo>
                <a:lnTo>
                  <a:pt x="457119" y="509906"/>
                </a:lnTo>
                <a:lnTo>
                  <a:pt x="456054" y="497195"/>
                </a:lnTo>
                <a:lnTo>
                  <a:pt x="454287" y="484436"/>
                </a:lnTo>
                <a:lnTo>
                  <a:pt x="452134" y="471823"/>
                </a:lnTo>
                <a:lnTo>
                  <a:pt x="449973" y="459878"/>
                </a:lnTo>
                <a:lnTo>
                  <a:pt x="447731" y="446537"/>
                </a:lnTo>
                <a:lnTo>
                  <a:pt x="446049" y="434112"/>
                </a:lnTo>
                <a:lnTo>
                  <a:pt x="445029" y="422130"/>
                </a:lnTo>
                <a:lnTo>
                  <a:pt x="444772" y="410121"/>
                </a:lnTo>
                <a:lnTo>
                  <a:pt x="445378" y="397612"/>
                </a:lnTo>
                <a:lnTo>
                  <a:pt x="446468" y="387551"/>
                </a:lnTo>
                <a:lnTo>
                  <a:pt x="457981" y="391470"/>
                </a:lnTo>
                <a:lnTo>
                  <a:pt x="470877" y="394739"/>
                </a:lnTo>
                <a:lnTo>
                  <a:pt x="484029" y="394037"/>
                </a:lnTo>
                <a:lnTo>
                  <a:pt x="495839" y="390379"/>
                </a:lnTo>
                <a:lnTo>
                  <a:pt x="505002" y="384948"/>
                </a:lnTo>
                <a:lnTo>
                  <a:pt x="515356" y="376443"/>
                </a:lnTo>
                <a:lnTo>
                  <a:pt x="521735" y="366293"/>
                </a:lnTo>
                <a:lnTo>
                  <a:pt x="523722" y="356982"/>
                </a:lnTo>
                <a:lnTo>
                  <a:pt x="524187" y="344432"/>
                </a:lnTo>
                <a:lnTo>
                  <a:pt x="523339" y="331692"/>
                </a:lnTo>
                <a:lnTo>
                  <a:pt x="521698" y="319034"/>
                </a:lnTo>
                <a:lnTo>
                  <a:pt x="519823" y="3069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322187" y="1596661"/>
            <a:ext cx="8009" cy="104609"/>
          </a:xfrm>
          <a:custGeom>
            <a:avLst/>
            <a:gdLst/>
            <a:ahLst/>
            <a:cxnLst/>
            <a:rect l="l" t="t" r="r" b="b"/>
            <a:pathLst>
              <a:path w="8009" h="104609">
                <a:moveTo>
                  <a:pt x="8009" y="104609"/>
                </a:moveTo>
                <a:lnTo>
                  <a:pt x="7250" y="92038"/>
                </a:lnTo>
                <a:lnTo>
                  <a:pt x="7254" y="79363"/>
                </a:lnTo>
                <a:lnTo>
                  <a:pt x="6790" y="68872"/>
                </a:lnTo>
                <a:lnTo>
                  <a:pt x="6231" y="63030"/>
                </a:lnTo>
                <a:lnTo>
                  <a:pt x="3424" y="58039"/>
                </a:lnTo>
                <a:lnTo>
                  <a:pt x="3043" y="52146"/>
                </a:lnTo>
                <a:lnTo>
                  <a:pt x="2688" y="46634"/>
                </a:lnTo>
                <a:lnTo>
                  <a:pt x="3691" y="41084"/>
                </a:lnTo>
                <a:lnTo>
                  <a:pt x="3678" y="35521"/>
                </a:lnTo>
                <a:lnTo>
                  <a:pt x="2142" y="21802"/>
                </a:lnTo>
                <a:lnTo>
                  <a:pt x="0" y="12134"/>
                </a:lnTo>
                <a:lnTo>
                  <a:pt x="4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145461" y="1456183"/>
            <a:ext cx="135394" cy="10239"/>
          </a:xfrm>
          <a:custGeom>
            <a:avLst/>
            <a:gdLst/>
            <a:ahLst/>
            <a:cxnLst/>
            <a:rect l="l" t="t" r="r" b="b"/>
            <a:pathLst>
              <a:path w="135394" h="10239">
                <a:moveTo>
                  <a:pt x="0" y="10239"/>
                </a:moveTo>
                <a:lnTo>
                  <a:pt x="11260" y="6072"/>
                </a:lnTo>
                <a:lnTo>
                  <a:pt x="23098" y="3130"/>
                </a:lnTo>
                <a:lnTo>
                  <a:pt x="35395" y="1247"/>
                </a:lnTo>
                <a:lnTo>
                  <a:pt x="48037" y="258"/>
                </a:lnTo>
                <a:lnTo>
                  <a:pt x="60907" y="0"/>
                </a:lnTo>
                <a:lnTo>
                  <a:pt x="73890" y="306"/>
                </a:lnTo>
                <a:lnTo>
                  <a:pt x="86869" y="1013"/>
                </a:lnTo>
                <a:lnTo>
                  <a:pt x="99729" y="1957"/>
                </a:lnTo>
                <a:lnTo>
                  <a:pt x="112355" y="2971"/>
                </a:lnTo>
                <a:lnTo>
                  <a:pt x="124629" y="3893"/>
                </a:lnTo>
                <a:lnTo>
                  <a:pt x="135394" y="45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152979" y="1879319"/>
            <a:ext cx="28612" cy="140512"/>
          </a:xfrm>
          <a:custGeom>
            <a:avLst/>
            <a:gdLst/>
            <a:ahLst/>
            <a:cxnLst/>
            <a:rect l="l" t="t" r="r" b="b"/>
            <a:pathLst>
              <a:path w="28612" h="140512">
                <a:moveTo>
                  <a:pt x="28612" y="140512"/>
                </a:moveTo>
                <a:lnTo>
                  <a:pt x="27477" y="128138"/>
                </a:lnTo>
                <a:lnTo>
                  <a:pt x="24915" y="115723"/>
                </a:lnTo>
                <a:lnTo>
                  <a:pt x="21537" y="103287"/>
                </a:lnTo>
                <a:lnTo>
                  <a:pt x="20151" y="98474"/>
                </a:lnTo>
                <a:lnTo>
                  <a:pt x="28612" y="140512"/>
                </a:lnTo>
                <a:close/>
              </a:path>
              <a:path w="28612" h="140512">
                <a:moveTo>
                  <a:pt x="20151" y="98474"/>
                </a:moveTo>
                <a:lnTo>
                  <a:pt x="330" y="0"/>
                </a:lnTo>
                <a:lnTo>
                  <a:pt x="0" y="5851"/>
                </a:lnTo>
                <a:lnTo>
                  <a:pt x="1014" y="18217"/>
                </a:lnTo>
                <a:lnTo>
                  <a:pt x="3659" y="30472"/>
                </a:lnTo>
                <a:lnTo>
                  <a:pt x="7074" y="42684"/>
                </a:lnTo>
                <a:lnTo>
                  <a:pt x="10396" y="54919"/>
                </a:lnTo>
                <a:lnTo>
                  <a:pt x="12763" y="67246"/>
                </a:lnTo>
                <a:lnTo>
                  <a:pt x="14776" y="78426"/>
                </a:lnTo>
                <a:lnTo>
                  <a:pt x="17954" y="90848"/>
                </a:lnTo>
                <a:lnTo>
                  <a:pt x="20151" y="984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152979" y="1879319"/>
            <a:ext cx="28612" cy="140512"/>
          </a:xfrm>
          <a:custGeom>
            <a:avLst/>
            <a:gdLst/>
            <a:ahLst/>
            <a:cxnLst/>
            <a:rect l="l" t="t" r="r" b="b"/>
            <a:pathLst>
              <a:path w="28612" h="140512">
                <a:moveTo>
                  <a:pt x="28612" y="140512"/>
                </a:moveTo>
                <a:lnTo>
                  <a:pt x="27477" y="128138"/>
                </a:lnTo>
                <a:lnTo>
                  <a:pt x="24915" y="115723"/>
                </a:lnTo>
                <a:lnTo>
                  <a:pt x="21537" y="103287"/>
                </a:lnTo>
                <a:lnTo>
                  <a:pt x="17954" y="90848"/>
                </a:lnTo>
                <a:lnTo>
                  <a:pt x="14776" y="78426"/>
                </a:lnTo>
                <a:lnTo>
                  <a:pt x="12763" y="67246"/>
                </a:lnTo>
                <a:lnTo>
                  <a:pt x="10396" y="54919"/>
                </a:lnTo>
                <a:lnTo>
                  <a:pt x="7074" y="42684"/>
                </a:lnTo>
                <a:lnTo>
                  <a:pt x="3659" y="30472"/>
                </a:lnTo>
                <a:lnTo>
                  <a:pt x="1014" y="18217"/>
                </a:lnTo>
                <a:lnTo>
                  <a:pt x="0" y="5851"/>
                </a:lnTo>
                <a:lnTo>
                  <a:pt x="3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186688" y="1887960"/>
            <a:ext cx="63207" cy="1733"/>
          </a:xfrm>
          <a:custGeom>
            <a:avLst/>
            <a:gdLst/>
            <a:ahLst/>
            <a:cxnLst/>
            <a:rect l="l" t="t" r="r" b="b"/>
            <a:pathLst>
              <a:path w="63207" h="1733">
                <a:moveTo>
                  <a:pt x="0" y="0"/>
                </a:moveTo>
                <a:lnTo>
                  <a:pt x="12532" y="1281"/>
                </a:lnTo>
                <a:lnTo>
                  <a:pt x="25217" y="1733"/>
                </a:lnTo>
                <a:lnTo>
                  <a:pt x="37967" y="1668"/>
                </a:lnTo>
                <a:lnTo>
                  <a:pt x="50697" y="1400"/>
                </a:lnTo>
                <a:lnTo>
                  <a:pt x="63207" y="1244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186688" y="1887960"/>
            <a:ext cx="63207" cy="1733"/>
          </a:xfrm>
          <a:custGeom>
            <a:avLst/>
            <a:gdLst/>
            <a:ahLst/>
            <a:cxnLst/>
            <a:rect l="l" t="t" r="r" b="b"/>
            <a:pathLst>
              <a:path w="63207" h="1733">
                <a:moveTo>
                  <a:pt x="0" y="0"/>
                </a:moveTo>
                <a:lnTo>
                  <a:pt x="12532" y="1281"/>
                </a:lnTo>
                <a:lnTo>
                  <a:pt x="25217" y="1733"/>
                </a:lnTo>
                <a:lnTo>
                  <a:pt x="37967" y="1668"/>
                </a:lnTo>
                <a:lnTo>
                  <a:pt x="50697" y="1400"/>
                </a:lnTo>
                <a:lnTo>
                  <a:pt x="63207" y="12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277151" y="2018093"/>
            <a:ext cx="49568" cy="26644"/>
          </a:xfrm>
          <a:custGeom>
            <a:avLst/>
            <a:gdLst/>
            <a:ahLst/>
            <a:cxnLst/>
            <a:rect l="l" t="t" r="r" b="b"/>
            <a:pathLst>
              <a:path w="49568" h="26644">
                <a:moveTo>
                  <a:pt x="49568" y="24777"/>
                </a:moveTo>
                <a:lnTo>
                  <a:pt x="0" y="0"/>
                </a:lnTo>
                <a:lnTo>
                  <a:pt x="411" y="3676"/>
                </a:lnTo>
                <a:lnTo>
                  <a:pt x="6709" y="14612"/>
                </a:lnTo>
                <a:lnTo>
                  <a:pt x="12763" y="25857"/>
                </a:lnTo>
                <a:lnTo>
                  <a:pt x="24581" y="26506"/>
                </a:lnTo>
                <a:lnTo>
                  <a:pt x="38083" y="26644"/>
                </a:lnTo>
                <a:lnTo>
                  <a:pt x="49568" y="247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277151" y="2018093"/>
            <a:ext cx="49568" cy="26644"/>
          </a:xfrm>
          <a:custGeom>
            <a:avLst/>
            <a:gdLst/>
            <a:ahLst/>
            <a:cxnLst/>
            <a:rect l="l" t="t" r="r" b="b"/>
            <a:pathLst>
              <a:path w="49568" h="26644">
                <a:moveTo>
                  <a:pt x="49568" y="24777"/>
                </a:moveTo>
                <a:lnTo>
                  <a:pt x="38083" y="26644"/>
                </a:lnTo>
                <a:lnTo>
                  <a:pt x="24581" y="26506"/>
                </a:lnTo>
                <a:lnTo>
                  <a:pt x="12763" y="25857"/>
                </a:lnTo>
                <a:lnTo>
                  <a:pt x="6709" y="14612"/>
                </a:lnTo>
                <a:lnTo>
                  <a:pt x="411" y="3676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282107" y="2032966"/>
            <a:ext cx="47102" cy="114167"/>
          </a:xfrm>
          <a:custGeom>
            <a:avLst/>
            <a:gdLst/>
            <a:ahLst/>
            <a:cxnLst/>
            <a:rect l="l" t="t" r="r" b="b"/>
            <a:pathLst>
              <a:path w="47102" h="114167">
                <a:moveTo>
                  <a:pt x="10" y="0"/>
                </a:moveTo>
                <a:lnTo>
                  <a:pt x="3" y="12679"/>
                </a:lnTo>
                <a:lnTo>
                  <a:pt x="0" y="25377"/>
                </a:lnTo>
                <a:lnTo>
                  <a:pt x="16" y="38089"/>
                </a:lnTo>
                <a:lnTo>
                  <a:pt x="67" y="50807"/>
                </a:lnTo>
                <a:lnTo>
                  <a:pt x="169" y="63526"/>
                </a:lnTo>
                <a:lnTo>
                  <a:pt x="336" y="76240"/>
                </a:lnTo>
                <a:lnTo>
                  <a:pt x="585" y="88942"/>
                </a:lnTo>
                <a:lnTo>
                  <a:pt x="930" y="101625"/>
                </a:lnTo>
                <a:lnTo>
                  <a:pt x="1369" y="113817"/>
                </a:lnTo>
                <a:lnTo>
                  <a:pt x="14016" y="114167"/>
                </a:lnTo>
                <a:lnTo>
                  <a:pt x="26739" y="114166"/>
                </a:lnTo>
                <a:lnTo>
                  <a:pt x="39465" y="114044"/>
                </a:lnTo>
                <a:lnTo>
                  <a:pt x="47102" y="1140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021565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73494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829849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829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008865" y="3873780"/>
            <a:ext cx="2015998" cy="3160953"/>
          </a:xfrm>
          <a:custGeom>
            <a:avLst/>
            <a:gdLst/>
            <a:ahLst/>
            <a:cxnLst/>
            <a:rect l="l" t="t" r="r" b="b"/>
            <a:pathLst>
              <a:path w="2015998" h="3160953">
                <a:moveTo>
                  <a:pt x="0" y="3160953"/>
                </a:moveTo>
                <a:lnTo>
                  <a:pt x="2015998" y="3160953"/>
                </a:lnTo>
                <a:lnTo>
                  <a:pt x="2015998" y="0"/>
                </a:lnTo>
                <a:lnTo>
                  <a:pt x="0" y="0"/>
                </a:lnTo>
                <a:lnTo>
                  <a:pt x="0" y="3160953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910681" y="387378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4181" y="0"/>
                </a:moveTo>
                <a:lnTo>
                  <a:pt x="98183" y="0"/>
                </a:lnTo>
              </a:path>
              <a:path w="2210650" h="3160953">
                <a:moveTo>
                  <a:pt x="98183" y="3160953"/>
                </a:moveTo>
                <a:lnTo>
                  <a:pt x="2114181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08867" y="6016115"/>
            <a:ext cx="2015998" cy="1018120"/>
          </a:xfrm>
          <a:custGeom>
            <a:avLst/>
            <a:gdLst/>
            <a:ahLst/>
            <a:cxnLst/>
            <a:rect l="l" t="t" r="r" b="b"/>
            <a:pathLst>
              <a:path w="2015998" h="1018120">
                <a:moveTo>
                  <a:pt x="0" y="1018120"/>
                </a:moveTo>
                <a:lnTo>
                  <a:pt x="2015998" y="1018120"/>
                </a:lnTo>
                <a:lnTo>
                  <a:pt x="2015998" y="154089"/>
                </a:lnTo>
                <a:lnTo>
                  <a:pt x="0" y="0"/>
                </a:lnTo>
                <a:lnTo>
                  <a:pt x="0" y="10181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912394" y="6008742"/>
            <a:ext cx="2210650" cy="1025486"/>
          </a:xfrm>
          <a:custGeom>
            <a:avLst/>
            <a:gdLst/>
            <a:ahLst/>
            <a:cxnLst/>
            <a:rect l="l" t="t" r="r" b="b"/>
            <a:pathLst>
              <a:path w="2210650" h="1025486">
                <a:moveTo>
                  <a:pt x="2112468" y="161456"/>
                </a:moveTo>
                <a:lnTo>
                  <a:pt x="96470" y="7373"/>
                </a:lnTo>
              </a:path>
              <a:path w="2210650" h="1025486">
                <a:moveTo>
                  <a:pt x="96470" y="1025486"/>
                </a:moveTo>
                <a:lnTo>
                  <a:pt x="2112468" y="10254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462662" y="4302716"/>
            <a:ext cx="1562201" cy="668794"/>
          </a:xfrm>
          <a:custGeom>
            <a:avLst/>
            <a:gdLst/>
            <a:ahLst/>
            <a:cxnLst/>
            <a:rect l="l" t="t" r="r" b="b"/>
            <a:pathLst>
              <a:path w="1562201" h="668794">
                <a:moveTo>
                  <a:pt x="212445" y="668794"/>
                </a:moveTo>
                <a:lnTo>
                  <a:pt x="1562201" y="564299"/>
                </a:lnTo>
                <a:lnTo>
                  <a:pt x="1562201" y="367995"/>
                </a:lnTo>
                <a:lnTo>
                  <a:pt x="0" y="0"/>
                </a:lnTo>
                <a:lnTo>
                  <a:pt x="0" y="69507"/>
                </a:lnTo>
                <a:lnTo>
                  <a:pt x="73101" y="72097"/>
                </a:lnTo>
                <a:lnTo>
                  <a:pt x="212445" y="130238"/>
                </a:lnTo>
                <a:lnTo>
                  <a:pt x="212445" y="6687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462667" y="4302713"/>
            <a:ext cx="1660385" cy="668794"/>
          </a:xfrm>
          <a:custGeom>
            <a:avLst/>
            <a:gdLst/>
            <a:ahLst/>
            <a:cxnLst/>
            <a:rect l="l" t="t" r="r" b="b"/>
            <a:pathLst>
              <a:path w="1660385" h="668794">
                <a:moveTo>
                  <a:pt x="1562196" y="367990"/>
                </a:moveTo>
                <a:lnTo>
                  <a:pt x="0" y="0"/>
                </a:lnTo>
                <a:lnTo>
                  <a:pt x="0" y="69507"/>
                </a:lnTo>
                <a:lnTo>
                  <a:pt x="73101" y="72110"/>
                </a:lnTo>
                <a:lnTo>
                  <a:pt x="212445" y="130238"/>
                </a:lnTo>
                <a:lnTo>
                  <a:pt x="212445" y="668794"/>
                </a:lnTo>
                <a:lnTo>
                  <a:pt x="1562196" y="5643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53481" y="4186092"/>
            <a:ext cx="1871383" cy="1984108"/>
          </a:xfrm>
          <a:custGeom>
            <a:avLst/>
            <a:gdLst/>
            <a:ahLst/>
            <a:cxnLst/>
            <a:rect l="l" t="t" r="r" b="b"/>
            <a:pathLst>
              <a:path w="1871383" h="1984108">
                <a:moveTo>
                  <a:pt x="521627" y="228930"/>
                </a:moveTo>
                <a:lnTo>
                  <a:pt x="355993" y="180022"/>
                </a:lnTo>
                <a:lnTo>
                  <a:pt x="309181" y="186131"/>
                </a:lnTo>
                <a:lnTo>
                  <a:pt x="309181" y="46799"/>
                </a:lnTo>
                <a:lnTo>
                  <a:pt x="193967" y="0"/>
                </a:lnTo>
                <a:lnTo>
                  <a:pt x="0" y="39598"/>
                </a:lnTo>
                <a:lnTo>
                  <a:pt x="0" y="1841068"/>
                </a:lnTo>
                <a:lnTo>
                  <a:pt x="1871383" y="1984108"/>
                </a:lnTo>
                <a:lnTo>
                  <a:pt x="1871383" y="655701"/>
                </a:lnTo>
                <a:lnTo>
                  <a:pt x="521627" y="732675"/>
                </a:lnTo>
                <a:lnTo>
                  <a:pt x="521627" y="228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53481" y="4186088"/>
            <a:ext cx="1969566" cy="1991614"/>
          </a:xfrm>
          <a:custGeom>
            <a:avLst/>
            <a:gdLst/>
            <a:ahLst/>
            <a:cxnLst/>
            <a:rect l="l" t="t" r="r" b="b"/>
            <a:pathLst>
              <a:path w="1969566" h="1991614">
                <a:moveTo>
                  <a:pt x="1871381" y="655712"/>
                </a:moveTo>
                <a:lnTo>
                  <a:pt x="521627" y="732688"/>
                </a:lnTo>
                <a:lnTo>
                  <a:pt x="521627" y="228930"/>
                </a:lnTo>
                <a:lnTo>
                  <a:pt x="355993" y="180035"/>
                </a:lnTo>
                <a:lnTo>
                  <a:pt x="309181" y="186131"/>
                </a:lnTo>
                <a:lnTo>
                  <a:pt x="309181" y="46812"/>
                </a:lnTo>
                <a:lnTo>
                  <a:pt x="193967" y="0"/>
                </a:lnTo>
                <a:lnTo>
                  <a:pt x="0" y="39611"/>
                </a:lnTo>
                <a:lnTo>
                  <a:pt x="0" y="1841080"/>
                </a:lnTo>
                <a:lnTo>
                  <a:pt x="1871381" y="19841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347447" y="4186081"/>
            <a:ext cx="0" cy="201117"/>
          </a:xfrm>
          <a:custGeom>
            <a:avLst/>
            <a:gdLst/>
            <a:ahLst/>
            <a:cxnLst/>
            <a:rect l="l" t="t" r="r" b="b"/>
            <a:pathLst>
              <a:path h="201117">
                <a:moveTo>
                  <a:pt x="0" y="20111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347448" y="4186088"/>
            <a:ext cx="0" cy="201104"/>
          </a:xfrm>
          <a:custGeom>
            <a:avLst/>
            <a:gdLst/>
            <a:ahLst/>
            <a:cxnLst/>
            <a:rect l="l" t="t" r="r" b="b"/>
            <a:pathLst>
              <a:path h="201104">
                <a:moveTo>
                  <a:pt x="0" y="0"/>
                </a:moveTo>
                <a:lnTo>
                  <a:pt x="0" y="2011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509476" y="4366124"/>
            <a:ext cx="165633" cy="561606"/>
          </a:xfrm>
          <a:custGeom>
            <a:avLst/>
            <a:gdLst/>
            <a:ahLst/>
            <a:cxnLst/>
            <a:rect l="l" t="t" r="r" b="b"/>
            <a:pathLst>
              <a:path w="165633" h="561606">
                <a:moveTo>
                  <a:pt x="0" y="0"/>
                </a:moveTo>
                <a:lnTo>
                  <a:pt x="0" y="561606"/>
                </a:lnTo>
                <a:lnTo>
                  <a:pt x="165633" y="5526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153477" y="4366125"/>
            <a:ext cx="356006" cy="42189"/>
          </a:xfrm>
          <a:custGeom>
            <a:avLst/>
            <a:gdLst/>
            <a:ahLst/>
            <a:cxnLst/>
            <a:rect l="l" t="t" r="r" b="b"/>
            <a:pathLst>
              <a:path w="356006" h="42189">
                <a:moveTo>
                  <a:pt x="0" y="42189"/>
                </a:moveTo>
                <a:lnTo>
                  <a:pt x="356006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153477" y="4366125"/>
            <a:ext cx="356006" cy="42189"/>
          </a:xfrm>
          <a:custGeom>
            <a:avLst/>
            <a:gdLst/>
            <a:ahLst/>
            <a:cxnLst/>
            <a:rect l="l" t="t" r="r" b="b"/>
            <a:pathLst>
              <a:path w="356006" h="42189">
                <a:moveTo>
                  <a:pt x="0" y="42189"/>
                </a:moveTo>
                <a:lnTo>
                  <a:pt x="356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53478" y="4552191"/>
            <a:ext cx="521639" cy="37096"/>
          </a:xfrm>
          <a:custGeom>
            <a:avLst/>
            <a:gdLst/>
            <a:ahLst/>
            <a:cxnLst/>
            <a:rect l="l" t="t" r="r" b="b"/>
            <a:pathLst>
              <a:path w="521639" h="37096">
                <a:moveTo>
                  <a:pt x="0" y="35991"/>
                </a:moveTo>
                <a:lnTo>
                  <a:pt x="356006" y="0"/>
                </a:lnTo>
                <a:lnTo>
                  <a:pt x="521639" y="370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153478" y="4739962"/>
            <a:ext cx="521639" cy="28105"/>
          </a:xfrm>
          <a:custGeom>
            <a:avLst/>
            <a:gdLst/>
            <a:ahLst/>
            <a:cxnLst/>
            <a:rect l="l" t="t" r="r" b="b"/>
            <a:pathLst>
              <a:path w="521639" h="28105">
                <a:moveTo>
                  <a:pt x="0" y="28105"/>
                </a:moveTo>
                <a:lnTo>
                  <a:pt x="356006" y="0"/>
                </a:lnTo>
                <a:lnTo>
                  <a:pt x="521639" y="24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153481" y="4841758"/>
            <a:ext cx="1871383" cy="106172"/>
          </a:xfrm>
          <a:custGeom>
            <a:avLst/>
            <a:gdLst/>
            <a:ahLst/>
            <a:cxnLst/>
            <a:rect l="l" t="t" r="r" b="b"/>
            <a:pathLst>
              <a:path w="1871383" h="106172">
                <a:moveTo>
                  <a:pt x="0" y="10617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153477" y="4836199"/>
            <a:ext cx="1969566" cy="111734"/>
          </a:xfrm>
          <a:custGeom>
            <a:avLst/>
            <a:gdLst/>
            <a:ahLst/>
            <a:cxnLst/>
            <a:rect l="l" t="t" r="r" b="b"/>
            <a:pathLst>
              <a:path w="1969566" h="111734">
                <a:moveTo>
                  <a:pt x="1871385" y="5569"/>
                </a:moveTo>
                <a:lnTo>
                  <a:pt x="0" y="111734"/>
                </a:lnTo>
              </a:path>
              <a:path w="1969566" h="111734">
                <a:moveTo>
                  <a:pt x="0" y="111735"/>
                </a:moveTo>
                <a:lnTo>
                  <a:pt x="1871385" y="55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153481" y="5063162"/>
            <a:ext cx="1871383" cy="64643"/>
          </a:xfrm>
          <a:custGeom>
            <a:avLst/>
            <a:gdLst/>
            <a:ahLst/>
            <a:cxnLst/>
            <a:rect l="l" t="t" r="r" b="b"/>
            <a:pathLst>
              <a:path w="1871383" h="64642">
                <a:moveTo>
                  <a:pt x="0" y="64643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153477" y="5059778"/>
            <a:ext cx="1969566" cy="68021"/>
          </a:xfrm>
          <a:custGeom>
            <a:avLst/>
            <a:gdLst/>
            <a:ahLst/>
            <a:cxnLst/>
            <a:rect l="l" t="t" r="r" b="b"/>
            <a:pathLst>
              <a:path w="1969566" h="68021">
                <a:moveTo>
                  <a:pt x="1871385" y="3390"/>
                </a:moveTo>
                <a:lnTo>
                  <a:pt x="0" y="68021"/>
                </a:lnTo>
              </a:path>
              <a:path w="1969566" h="68021">
                <a:moveTo>
                  <a:pt x="0" y="68022"/>
                </a:moveTo>
                <a:lnTo>
                  <a:pt x="1871385" y="33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153481" y="5284577"/>
            <a:ext cx="1871383" cy="23101"/>
          </a:xfrm>
          <a:custGeom>
            <a:avLst/>
            <a:gdLst/>
            <a:ahLst/>
            <a:cxnLst/>
            <a:rect l="l" t="t" r="r" b="b"/>
            <a:pathLst>
              <a:path w="1871383" h="23101">
                <a:moveTo>
                  <a:pt x="0" y="2310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153477" y="5283357"/>
            <a:ext cx="1969566" cy="24320"/>
          </a:xfrm>
          <a:custGeom>
            <a:avLst/>
            <a:gdLst/>
            <a:ahLst/>
            <a:cxnLst/>
            <a:rect l="l" t="t" r="r" b="b"/>
            <a:pathLst>
              <a:path w="1969566" h="24320">
                <a:moveTo>
                  <a:pt x="1871385" y="1212"/>
                </a:moveTo>
                <a:lnTo>
                  <a:pt x="0" y="24320"/>
                </a:lnTo>
              </a:path>
              <a:path w="1969566" h="24320">
                <a:moveTo>
                  <a:pt x="0" y="24321"/>
                </a:moveTo>
                <a:lnTo>
                  <a:pt x="1871385" y="12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53486" y="5487555"/>
            <a:ext cx="1871383" cy="18427"/>
          </a:xfrm>
          <a:custGeom>
            <a:avLst/>
            <a:gdLst/>
            <a:ahLst/>
            <a:cxnLst/>
            <a:rect l="l" t="t" r="r" b="b"/>
            <a:pathLst>
              <a:path w="1871383" h="18427">
                <a:moveTo>
                  <a:pt x="1871383" y="1842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153477" y="5487551"/>
            <a:ext cx="1969566" cy="19405"/>
          </a:xfrm>
          <a:custGeom>
            <a:avLst/>
            <a:gdLst/>
            <a:ahLst/>
            <a:cxnLst/>
            <a:rect l="l" t="t" r="r" b="b"/>
            <a:pathLst>
              <a:path w="1969566" h="19405">
                <a:moveTo>
                  <a:pt x="1871385" y="18438"/>
                </a:moveTo>
                <a:lnTo>
                  <a:pt x="0" y="0"/>
                </a:lnTo>
              </a:path>
              <a:path w="1969566" h="19405">
                <a:moveTo>
                  <a:pt x="0" y="1"/>
                </a:moveTo>
                <a:lnTo>
                  <a:pt x="1871385" y="184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153486" y="5667428"/>
            <a:ext cx="1871383" cy="59956"/>
          </a:xfrm>
          <a:custGeom>
            <a:avLst/>
            <a:gdLst/>
            <a:ahLst/>
            <a:cxnLst/>
            <a:rect l="l" t="t" r="r" b="b"/>
            <a:pathLst>
              <a:path w="1871383" h="59956">
                <a:moveTo>
                  <a:pt x="1871383" y="59956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153477" y="5667422"/>
            <a:ext cx="1969566" cy="63119"/>
          </a:xfrm>
          <a:custGeom>
            <a:avLst/>
            <a:gdLst/>
            <a:ahLst/>
            <a:cxnLst/>
            <a:rect l="l" t="t" r="r" b="b"/>
            <a:pathLst>
              <a:path w="1969566" h="63119">
                <a:moveTo>
                  <a:pt x="1871385" y="59972"/>
                </a:moveTo>
                <a:lnTo>
                  <a:pt x="0" y="0"/>
                </a:lnTo>
              </a:path>
              <a:path w="1969566" h="63119">
                <a:moveTo>
                  <a:pt x="0" y="1"/>
                </a:moveTo>
                <a:lnTo>
                  <a:pt x="1871385" y="599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153486" y="5847303"/>
            <a:ext cx="1871383" cy="101485"/>
          </a:xfrm>
          <a:custGeom>
            <a:avLst/>
            <a:gdLst/>
            <a:ahLst/>
            <a:cxnLst/>
            <a:rect l="l" t="t" r="r" b="b"/>
            <a:pathLst>
              <a:path w="1871383" h="101485">
                <a:moveTo>
                  <a:pt x="1871383" y="101485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153477" y="5847301"/>
            <a:ext cx="1969566" cy="106807"/>
          </a:xfrm>
          <a:custGeom>
            <a:avLst/>
            <a:gdLst/>
            <a:ahLst/>
            <a:cxnLst/>
            <a:rect l="l" t="t" r="r" b="b"/>
            <a:pathLst>
              <a:path w="1969566" h="106807">
                <a:moveTo>
                  <a:pt x="1871385" y="101482"/>
                </a:moveTo>
                <a:lnTo>
                  <a:pt x="0" y="0"/>
                </a:lnTo>
              </a:path>
              <a:path w="1969566" h="106807">
                <a:moveTo>
                  <a:pt x="0" y="1"/>
                </a:moveTo>
                <a:lnTo>
                  <a:pt x="1871385" y="1014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153486" y="6027162"/>
            <a:ext cx="1871383" cy="143040"/>
          </a:xfrm>
          <a:custGeom>
            <a:avLst/>
            <a:gdLst/>
            <a:ahLst/>
            <a:cxnLst/>
            <a:rect l="l" t="t" r="r" b="b"/>
            <a:pathLst>
              <a:path w="1871383" h="143040">
                <a:moveTo>
                  <a:pt x="1871383" y="143040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153477" y="6027166"/>
            <a:ext cx="1969566" cy="150533"/>
          </a:xfrm>
          <a:custGeom>
            <a:avLst/>
            <a:gdLst/>
            <a:ahLst/>
            <a:cxnLst/>
            <a:rect l="l" t="t" r="r" b="b"/>
            <a:pathLst>
              <a:path w="1969566" h="150533">
                <a:moveTo>
                  <a:pt x="1871385" y="143029"/>
                </a:moveTo>
                <a:lnTo>
                  <a:pt x="0" y="0"/>
                </a:lnTo>
              </a:path>
              <a:path w="1969566" h="150533">
                <a:moveTo>
                  <a:pt x="0" y="1"/>
                </a:moveTo>
                <a:lnTo>
                  <a:pt x="1871385" y="1430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241296" y="4397907"/>
            <a:ext cx="0" cy="181394"/>
          </a:xfrm>
          <a:custGeom>
            <a:avLst/>
            <a:gdLst/>
            <a:ahLst/>
            <a:cxnLst/>
            <a:rect l="l" t="t" r="r" b="b"/>
            <a:pathLst>
              <a:path h="181394">
                <a:moveTo>
                  <a:pt x="0" y="18139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241298" y="4397904"/>
            <a:ext cx="0" cy="181406"/>
          </a:xfrm>
          <a:custGeom>
            <a:avLst/>
            <a:gdLst/>
            <a:ahLst/>
            <a:cxnLst/>
            <a:rect l="l" t="t" r="r" b="b"/>
            <a:pathLst>
              <a:path h="181406">
                <a:moveTo>
                  <a:pt x="0" y="0"/>
                </a:moveTo>
                <a:lnTo>
                  <a:pt x="0" y="1814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241296" y="5127801"/>
            <a:ext cx="0" cy="178790"/>
          </a:xfrm>
          <a:custGeom>
            <a:avLst/>
            <a:gdLst/>
            <a:ahLst/>
            <a:cxnLst/>
            <a:rect l="l" t="t" r="r" b="b"/>
            <a:pathLst>
              <a:path h="178790">
                <a:moveTo>
                  <a:pt x="0" y="17879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241298" y="5127798"/>
            <a:ext cx="0" cy="178790"/>
          </a:xfrm>
          <a:custGeom>
            <a:avLst/>
            <a:gdLst/>
            <a:ahLst/>
            <a:cxnLst/>
            <a:rect l="l" t="t" r="r" b="b"/>
            <a:pathLst>
              <a:path h="178790">
                <a:moveTo>
                  <a:pt x="0" y="0"/>
                </a:moveTo>
                <a:lnTo>
                  <a:pt x="0" y="1787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241296" y="4761134"/>
            <a:ext cx="0" cy="181813"/>
          </a:xfrm>
          <a:custGeom>
            <a:avLst/>
            <a:gdLst/>
            <a:ahLst/>
            <a:cxnLst/>
            <a:rect l="l" t="t" r="r" b="b"/>
            <a:pathLst>
              <a:path h="181813">
                <a:moveTo>
                  <a:pt x="0" y="181813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241298" y="4761129"/>
            <a:ext cx="0" cy="181825"/>
          </a:xfrm>
          <a:custGeom>
            <a:avLst/>
            <a:gdLst/>
            <a:ahLst/>
            <a:cxnLst/>
            <a:rect l="l" t="t" r="r" b="b"/>
            <a:pathLst>
              <a:path h="181825">
                <a:moveTo>
                  <a:pt x="0" y="0"/>
                </a:moveTo>
                <a:lnTo>
                  <a:pt x="0" y="1818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241296" y="5488425"/>
            <a:ext cx="0" cy="181800"/>
          </a:xfrm>
          <a:custGeom>
            <a:avLst/>
            <a:gdLst/>
            <a:ahLst/>
            <a:cxnLst/>
            <a:rect l="l" t="t" r="r" b="b"/>
            <a:pathLst>
              <a:path h="181800">
                <a:moveTo>
                  <a:pt x="0" y="18180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241298" y="5488417"/>
            <a:ext cx="0" cy="181813"/>
          </a:xfrm>
          <a:custGeom>
            <a:avLst/>
            <a:gdLst/>
            <a:ahLst/>
            <a:cxnLst/>
            <a:rect l="l" t="t" r="r" b="b"/>
            <a:pathLst>
              <a:path h="181813">
                <a:moveTo>
                  <a:pt x="0" y="0"/>
                </a:moveTo>
                <a:lnTo>
                  <a:pt x="0" y="1818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241296" y="5852071"/>
            <a:ext cx="0" cy="181800"/>
          </a:xfrm>
          <a:custGeom>
            <a:avLst/>
            <a:gdLst/>
            <a:ahLst/>
            <a:cxnLst/>
            <a:rect l="l" t="t" r="r" b="b"/>
            <a:pathLst>
              <a:path h="181800">
                <a:moveTo>
                  <a:pt x="0" y="18180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241298" y="5852061"/>
            <a:ext cx="0" cy="181813"/>
          </a:xfrm>
          <a:custGeom>
            <a:avLst/>
            <a:gdLst/>
            <a:ahLst/>
            <a:cxnLst/>
            <a:rect l="l" t="t" r="r" b="b"/>
            <a:pathLst>
              <a:path h="181813">
                <a:moveTo>
                  <a:pt x="0" y="0"/>
                </a:moveTo>
                <a:lnTo>
                  <a:pt x="0" y="1818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355013" y="4570178"/>
            <a:ext cx="0" cy="181978"/>
          </a:xfrm>
          <a:custGeom>
            <a:avLst/>
            <a:gdLst/>
            <a:ahLst/>
            <a:cxnLst/>
            <a:rect l="l" t="t" r="r" b="b"/>
            <a:pathLst>
              <a:path h="181978">
                <a:moveTo>
                  <a:pt x="0" y="18197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355013" y="4570185"/>
            <a:ext cx="0" cy="181978"/>
          </a:xfrm>
          <a:custGeom>
            <a:avLst/>
            <a:gdLst/>
            <a:ahLst/>
            <a:cxnLst/>
            <a:rect l="l" t="t" r="r" b="b"/>
            <a:pathLst>
              <a:path h="181978">
                <a:moveTo>
                  <a:pt x="0" y="0"/>
                </a:moveTo>
                <a:lnTo>
                  <a:pt x="0" y="1819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355013" y="5306589"/>
            <a:ext cx="0" cy="180962"/>
          </a:xfrm>
          <a:custGeom>
            <a:avLst/>
            <a:gdLst/>
            <a:ahLst/>
            <a:cxnLst/>
            <a:rect l="l" t="t" r="r" b="b"/>
            <a:pathLst>
              <a:path h="180962">
                <a:moveTo>
                  <a:pt x="0" y="18096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355013" y="5306594"/>
            <a:ext cx="0" cy="180962"/>
          </a:xfrm>
          <a:custGeom>
            <a:avLst/>
            <a:gdLst/>
            <a:ahLst/>
            <a:cxnLst/>
            <a:rect l="l" t="t" r="r" b="b"/>
            <a:pathLst>
              <a:path h="180962">
                <a:moveTo>
                  <a:pt x="0" y="0"/>
                </a:moveTo>
                <a:lnTo>
                  <a:pt x="0" y="1809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355013" y="4936502"/>
            <a:ext cx="0" cy="184340"/>
          </a:xfrm>
          <a:custGeom>
            <a:avLst/>
            <a:gdLst/>
            <a:ahLst/>
            <a:cxnLst/>
            <a:rect l="l" t="t" r="r" b="b"/>
            <a:pathLst>
              <a:path h="184340">
                <a:moveTo>
                  <a:pt x="0" y="18434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355013" y="4936501"/>
            <a:ext cx="0" cy="184340"/>
          </a:xfrm>
          <a:custGeom>
            <a:avLst/>
            <a:gdLst/>
            <a:ahLst/>
            <a:cxnLst/>
            <a:rect l="l" t="t" r="r" b="b"/>
            <a:pathLst>
              <a:path h="184340">
                <a:moveTo>
                  <a:pt x="0" y="0"/>
                </a:moveTo>
                <a:lnTo>
                  <a:pt x="0" y="1843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355013" y="5673886"/>
            <a:ext cx="0" cy="184340"/>
          </a:xfrm>
          <a:custGeom>
            <a:avLst/>
            <a:gdLst/>
            <a:ahLst/>
            <a:cxnLst/>
            <a:rect l="l" t="t" r="r" b="b"/>
            <a:pathLst>
              <a:path h="184340">
                <a:moveTo>
                  <a:pt x="0" y="18434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355013" y="5673879"/>
            <a:ext cx="0" cy="184353"/>
          </a:xfrm>
          <a:custGeom>
            <a:avLst/>
            <a:gdLst/>
            <a:ahLst/>
            <a:cxnLst/>
            <a:rect l="l" t="t" r="r" b="b"/>
            <a:pathLst>
              <a:path h="184353">
                <a:moveTo>
                  <a:pt x="0" y="0"/>
                </a:moveTo>
                <a:lnTo>
                  <a:pt x="0" y="184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509478" y="5115506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18778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509478" y="5115507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0"/>
                </a:moveTo>
                <a:lnTo>
                  <a:pt x="0" y="1877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509478" y="5491064"/>
            <a:ext cx="0" cy="187769"/>
          </a:xfrm>
          <a:custGeom>
            <a:avLst/>
            <a:gdLst/>
            <a:ahLst/>
            <a:cxnLst/>
            <a:rect l="l" t="t" r="r" b="b"/>
            <a:pathLst>
              <a:path h="187769">
                <a:moveTo>
                  <a:pt x="0" y="18776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509478" y="5491056"/>
            <a:ext cx="0" cy="187769"/>
          </a:xfrm>
          <a:custGeom>
            <a:avLst/>
            <a:gdLst/>
            <a:ahLst/>
            <a:cxnLst/>
            <a:rect l="l" t="t" r="r" b="b"/>
            <a:pathLst>
              <a:path h="187769">
                <a:moveTo>
                  <a:pt x="0" y="0"/>
                </a:moveTo>
                <a:lnTo>
                  <a:pt x="0" y="1877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509478" y="5866606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18778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509478" y="5866604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0"/>
                </a:moveTo>
                <a:lnTo>
                  <a:pt x="0" y="1877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720122" y="4916200"/>
            <a:ext cx="0" cy="192024"/>
          </a:xfrm>
          <a:custGeom>
            <a:avLst/>
            <a:gdLst/>
            <a:ahLst/>
            <a:cxnLst/>
            <a:rect l="l" t="t" r="r" b="b"/>
            <a:pathLst>
              <a:path h="192024">
                <a:moveTo>
                  <a:pt x="0" y="192023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720124" y="4916205"/>
            <a:ext cx="0" cy="192024"/>
          </a:xfrm>
          <a:custGeom>
            <a:avLst/>
            <a:gdLst/>
            <a:ahLst/>
            <a:cxnLst/>
            <a:rect l="l" t="t" r="r" b="b"/>
            <a:pathLst>
              <a:path h="192024">
                <a:moveTo>
                  <a:pt x="0" y="0"/>
                </a:moveTo>
                <a:lnTo>
                  <a:pt x="0" y="1920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720122" y="5303289"/>
            <a:ext cx="0" cy="193967"/>
          </a:xfrm>
          <a:custGeom>
            <a:avLst/>
            <a:gdLst/>
            <a:ahLst/>
            <a:cxnLst/>
            <a:rect l="l" t="t" r="r" b="b"/>
            <a:pathLst>
              <a:path h="193967">
                <a:moveTo>
                  <a:pt x="0" y="19396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720124" y="5303286"/>
            <a:ext cx="0" cy="193967"/>
          </a:xfrm>
          <a:custGeom>
            <a:avLst/>
            <a:gdLst/>
            <a:ahLst/>
            <a:cxnLst/>
            <a:rect l="l" t="t" r="r" b="b"/>
            <a:pathLst>
              <a:path h="193967">
                <a:moveTo>
                  <a:pt x="0" y="0"/>
                </a:moveTo>
                <a:lnTo>
                  <a:pt x="0" y="1939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720122" y="5685580"/>
            <a:ext cx="0" cy="192455"/>
          </a:xfrm>
          <a:custGeom>
            <a:avLst/>
            <a:gdLst/>
            <a:ahLst/>
            <a:cxnLst/>
            <a:rect l="l" t="t" r="r" b="b"/>
            <a:pathLst>
              <a:path h="192455">
                <a:moveTo>
                  <a:pt x="0" y="19245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720124" y="5685578"/>
            <a:ext cx="0" cy="192455"/>
          </a:xfrm>
          <a:custGeom>
            <a:avLst/>
            <a:gdLst/>
            <a:ahLst/>
            <a:cxnLst/>
            <a:rect l="l" t="t" r="r" b="b"/>
            <a:pathLst>
              <a:path h="192455">
                <a:moveTo>
                  <a:pt x="0" y="0"/>
                </a:moveTo>
                <a:lnTo>
                  <a:pt x="0" y="1924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59296" y="4896864"/>
            <a:ext cx="0" cy="199644"/>
          </a:xfrm>
          <a:custGeom>
            <a:avLst/>
            <a:gdLst/>
            <a:ahLst/>
            <a:cxnLst/>
            <a:rect l="l" t="t" r="r" b="b"/>
            <a:pathLst>
              <a:path h="199644">
                <a:moveTo>
                  <a:pt x="0" y="19964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059291" y="4896859"/>
            <a:ext cx="0" cy="199656"/>
          </a:xfrm>
          <a:custGeom>
            <a:avLst/>
            <a:gdLst/>
            <a:ahLst/>
            <a:cxnLst/>
            <a:rect l="l" t="t" r="r" b="b"/>
            <a:pathLst>
              <a:path h="199656">
                <a:moveTo>
                  <a:pt x="0" y="0"/>
                </a:moveTo>
                <a:lnTo>
                  <a:pt x="0" y="1996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059296" y="5296504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19997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059291" y="5296499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0"/>
                </a:moveTo>
                <a:lnTo>
                  <a:pt x="0" y="1999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059296" y="5696451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19997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059291" y="5696447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0"/>
                </a:moveTo>
                <a:lnTo>
                  <a:pt x="0" y="1999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97687" y="5102096"/>
            <a:ext cx="0" cy="193421"/>
          </a:xfrm>
          <a:custGeom>
            <a:avLst/>
            <a:gdLst/>
            <a:ahLst/>
            <a:cxnLst/>
            <a:rect l="l" t="t" r="r" b="b"/>
            <a:pathLst>
              <a:path h="193421">
                <a:moveTo>
                  <a:pt x="0" y="19342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97687" y="5102097"/>
            <a:ext cx="0" cy="193421"/>
          </a:xfrm>
          <a:custGeom>
            <a:avLst/>
            <a:gdLst/>
            <a:ahLst/>
            <a:cxnLst/>
            <a:rect l="l" t="t" r="r" b="b"/>
            <a:pathLst>
              <a:path h="193421">
                <a:moveTo>
                  <a:pt x="0" y="0"/>
                </a:moveTo>
                <a:lnTo>
                  <a:pt x="0" y="1934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897687" y="5494875"/>
            <a:ext cx="0" cy="196392"/>
          </a:xfrm>
          <a:custGeom>
            <a:avLst/>
            <a:gdLst/>
            <a:ahLst/>
            <a:cxnLst/>
            <a:rect l="l" t="t" r="r" b="b"/>
            <a:pathLst>
              <a:path h="196392">
                <a:moveTo>
                  <a:pt x="0" y="19639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897687" y="5494878"/>
            <a:ext cx="0" cy="196392"/>
          </a:xfrm>
          <a:custGeom>
            <a:avLst/>
            <a:gdLst/>
            <a:ahLst/>
            <a:cxnLst/>
            <a:rect l="l" t="t" r="r" b="b"/>
            <a:pathLst>
              <a:path h="196392">
                <a:moveTo>
                  <a:pt x="0" y="0"/>
                </a:moveTo>
                <a:lnTo>
                  <a:pt x="0" y="1963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897687" y="5887658"/>
            <a:ext cx="0" cy="198551"/>
          </a:xfrm>
          <a:custGeom>
            <a:avLst/>
            <a:gdLst/>
            <a:ahLst/>
            <a:cxnLst/>
            <a:rect l="l" t="t" r="r" b="b"/>
            <a:pathLst>
              <a:path h="198551">
                <a:moveTo>
                  <a:pt x="0" y="19855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897687" y="5887662"/>
            <a:ext cx="0" cy="198551"/>
          </a:xfrm>
          <a:custGeom>
            <a:avLst/>
            <a:gdLst/>
            <a:ahLst/>
            <a:cxnLst/>
            <a:rect l="l" t="t" r="r" b="b"/>
            <a:pathLst>
              <a:path h="198551">
                <a:moveTo>
                  <a:pt x="0" y="0"/>
                </a:moveTo>
                <a:lnTo>
                  <a:pt x="0" y="1985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294719" y="5088375"/>
            <a:ext cx="0" cy="205232"/>
          </a:xfrm>
          <a:custGeom>
            <a:avLst/>
            <a:gdLst/>
            <a:ahLst/>
            <a:cxnLst/>
            <a:rect l="l" t="t" r="r" b="b"/>
            <a:pathLst>
              <a:path h="205232">
                <a:moveTo>
                  <a:pt x="0" y="20523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294714" y="5088382"/>
            <a:ext cx="0" cy="205232"/>
          </a:xfrm>
          <a:custGeom>
            <a:avLst/>
            <a:gdLst/>
            <a:ahLst/>
            <a:cxnLst/>
            <a:rect l="l" t="t" r="r" b="b"/>
            <a:pathLst>
              <a:path h="205232">
                <a:moveTo>
                  <a:pt x="0" y="0"/>
                </a:moveTo>
                <a:lnTo>
                  <a:pt x="0" y="2052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294719" y="5497259"/>
            <a:ext cx="0" cy="206730"/>
          </a:xfrm>
          <a:custGeom>
            <a:avLst/>
            <a:gdLst/>
            <a:ahLst/>
            <a:cxnLst/>
            <a:rect l="l" t="t" r="r" b="b"/>
            <a:pathLst>
              <a:path h="206730">
                <a:moveTo>
                  <a:pt x="0" y="20673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294714" y="5497252"/>
            <a:ext cx="0" cy="206730"/>
          </a:xfrm>
          <a:custGeom>
            <a:avLst/>
            <a:gdLst/>
            <a:ahLst/>
            <a:cxnLst/>
            <a:rect l="l" t="t" r="r" b="b"/>
            <a:pathLst>
              <a:path h="206730">
                <a:moveTo>
                  <a:pt x="0" y="0"/>
                </a:moveTo>
                <a:lnTo>
                  <a:pt x="0" y="2067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292856" y="5909092"/>
            <a:ext cx="0" cy="205155"/>
          </a:xfrm>
          <a:custGeom>
            <a:avLst/>
            <a:gdLst/>
            <a:ahLst/>
            <a:cxnLst/>
            <a:rect l="l" t="t" r="r" b="b"/>
            <a:pathLst>
              <a:path h="205155">
                <a:moveTo>
                  <a:pt x="0" y="20515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292856" y="5909092"/>
            <a:ext cx="0" cy="205155"/>
          </a:xfrm>
          <a:custGeom>
            <a:avLst/>
            <a:gdLst/>
            <a:ahLst/>
            <a:cxnLst/>
            <a:rect l="l" t="t" r="r" b="b"/>
            <a:pathLst>
              <a:path h="205155">
                <a:moveTo>
                  <a:pt x="0" y="0"/>
                </a:moveTo>
                <a:lnTo>
                  <a:pt x="0" y="2051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514175" y="4870911"/>
            <a:ext cx="0" cy="209892"/>
          </a:xfrm>
          <a:custGeom>
            <a:avLst/>
            <a:gdLst/>
            <a:ahLst/>
            <a:cxnLst/>
            <a:rect l="l" t="t" r="r" b="b"/>
            <a:pathLst>
              <a:path h="209892">
                <a:moveTo>
                  <a:pt x="0" y="20989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514179" y="4870917"/>
            <a:ext cx="0" cy="209892"/>
          </a:xfrm>
          <a:custGeom>
            <a:avLst/>
            <a:gdLst/>
            <a:ahLst/>
            <a:cxnLst/>
            <a:rect l="l" t="t" r="r" b="b"/>
            <a:pathLst>
              <a:path h="209892">
                <a:moveTo>
                  <a:pt x="0" y="0"/>
                </a:moveTo>
                <a:lnTo>
                  <a:pt x="0" y="2098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514175" y="5290881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20637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514179" y="5290881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3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514175" y="5711021"/>
            <a:ext cx="0" cy="210070"/>
          </a:xfrm>
          <a:custGeom>
            <a:avLst/>
            <a:gdLst/>
            <a:ahLst/>
            <a:cxnLst/>
            <a:rect l="l" t="t" r="r" b="b"/>
            <a:pathLst>
              <a:path h="210070">
                <a:moveTo>
                  <a:pt x="0" y="21007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514179" y="5711021"/>
            <a:ext cx="0" cy="210070"/>
          </a:xfrm>
          <a:custGeom>
            <a:avLst/>
            <a:gdLst/>
            <a:ahLst/>
            <a:cxnLst/>
            <a:rect l="l" t="t" r="r" b="b"/>
            <a:pathLst>
              <a:path h="210070">
                <a:moveTo>
                  <a:pt x="0" y="0"/>
                </a:moveTo>
                <a:lnTo>
                  <a:pt x="0" y="2100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759577" y="5072335"/>
            <a:ext cx="0" cy="218541"/>
          </a:xfrm>
          <a:custGeom>
            <a:avLst/>
            <a:gdLst/>
            <a:ahLst/>
            <a:cxnLst/>
            <a:rect l="l" t="t" r="r" b="b"/>
            <a:pathLst>
              <a:path h="218541">
                <a:moveTo>
                  <a:pt x="0" y="21854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759580" y="5072331"/>
            <a:ext cx="0" cy="218554"/>
          </a:xfrm>
          <a:custGeom>
            <a:avLst/>
            <a:gdLst/>
            <a:ahLst/>
            <a:cxnLst/>
            <a:rect l="l" t="t" r="r" b="b"/>
            <a:pathLst>
              <a:path h="218554">
                <a:moveTo>
                  <a:pt x="0" y="0"/>
                </a:moveTo>
                <a:lnTo>
                  <a:pt x="0" y="2185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759577" y="5506947"/>
            <a:ext cx="0" cy="211937"/>
          </a:xfrm>
          <a:custGeom>
            <a:avLst/>
            <a:gdLst/>
            <a:ahLst/>
            <a:cxnLst/>
            <a:rect l="l" t="t" r="r" b="b"/>
            <a:pathLst>
              <a:path h="211937">
                <a:moveTo>
                  <a:pt x="0" y="21193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759580" y="5506953"/>
            <a:ext cx="0" cy="211937"/>
          </a:xfrm>
          <a:custGeom>
            <a:avLst/>
            <a:gdLst/>
            <a:ahLst/>
            <a:cxnLst/>
            <a:rect l="l" t="t" r="r" b="b"/>
            <a:pathLst>
              <a:path h="211937">
                <a:moveTo>
                  <a:pt x="0" y="0"/>
                </a:moveTo>
                <a:lnTo>
                  <a:pt x="0" y="2119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759577" y="5934414"/>
            <a:ext cx="0" cy="215506"/>
          </a:xfrm>
          <a:custGeom>
            <a:avLst/>
            <a:gdLst/>
            <a:ahLst/>
            <a:cxnLst/>
            <a:rect l="l" t="t" r="r" b="b"/>
            <a:pathLst>
              <a:path h="215506">
                <a:moveTo>
                  <a:pt x="0" y="21550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759580" y="5934408"/>
            <a:ext cx="0" cy="215519"/>
          </a:xfrm>
          <a:custGeom>
            <a:avLst/>
            <a:gdLst/>
            <a:ahLst/>
            <a:cxnLst/>
            <a:rect l="l" t="t" r="r" b="b"/>
            <a:pathLst>
              <a:path h="215518">
                <a:moveTo>
                  <a:pt x="0" y="0"/>
                </a:moveTo>
                <a:lnTo>
                  <a:pt x="0" y="2155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997001" y="4843377"/>
            <a:ext cx="0" cy="220751"/>
          </a:xfrm>
          <a:custGeom>
            <a:avLst/>
            <a:gdLst/>
            <a:ahLst/>
            <a:cxnLst/>
            <a:rect l="l" t="t" r="r" b="b"/>
            <a:pathLst>
              <a:path h="220751">
                <a:moveTo>
                  <a:pt x="0" y="22075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997004" y="4843383"/>
            <a:ext cx="0" cy="220738"/>
          </a:xfrm>
          <a:custGeom>
            <a:avLst/>
            <a:gdLst/>
            <a:ahLst/>
            <a:cxnLst/>
            <a:rect l="l" t="t" r="r" b="b"/>
            <a:pathLst>
              <a:path h="220738">
                <a:moveTo>
                  <a:pt x="0" y="0"/>
                </a:moveTo>
                <a:lnTo>
                  <a:pt x="0" y="2207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997001" y="5290871"/>
            <a:ext cx="0" cy="216077"/>
          </a:xfrm>
          <a:custGeom>
            <a:avLst/>
            <a:gdLst/>
            <a:ahLst/>
            <a:cxnLst/>
            <a:rect l="l" t="t" r="r" b="b"/>
            <a:pathLst>
              <a:path h="216077">
                <a:moveTo>
                  <a:pt x="0" y="21607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997004" y="5290881"/>
            <a:ext cx="0" cy="216077"/>
          </a:xfrm>
          <a:custGeom>
            <a:avLst/>
            <a:gdLst/>
            <a:ahLst/>
            <a:cxnLst/>
            <a:rect l="l" t="t" r="r" b="b"/>
            <a:pathLst>
              <a:path h="216077">
                <a:moveTo>
                  <a:pt x="0" y="0"/>
                </a:moveTo>
                <a:lnTo>
                  <a:pt x="0" y="2160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997001" y="5726498"/>
            <a:ext cx="0" cy="216471"/>
          </a:xfrm>
          <a:custGeom>
            <a:avLst/>
            <a:gdLst/>
            <a:ahLst/>
            <a:cxnLst/>
            <a:rect l="l" t="t" r="r" b="b"/>
            <a:pathLst>
              <a:path h="216471">
                <a:moveTo>
                  <a:pt x="0" y="21647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997004" y="5726495"/>
            <a:ext cx="0" cy="216471"/>
          </a:xfrm>
          <a:custGeom>
            <a:avLst/>
            <a:gdLst/>
            <a:ahLst/>
            <a:cxnLst/>
            <a:rect l="l" t="t" r="r" b="b"/>
            <a:pathLst>
              <a:path h="216471">
                <a:moveTo>
                  <a:pt x="0" y="0"/>
                </a:moveTo>
                <a:lnTo>
                  <a:pt x="0" y="2164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244480" y="4863360"/>
            <a:ext cx="534009" cy="457022"/>
          </a:xfrm>
          <a:custGeom>
            <a:avLst/>
            <a:gdLst/>
            <a:ahLst/>
            <a:cxnLst/>
            <a:rect l="l" t="t" r="r" b="b"/>
            <a:pathLst>
              <a:path w="534009" h="457022">
                <a:moveTo>
                  <a:pt x="3614" y="289022"/>
                </a:moveTo>
                <a:lnTo>
                  <a:pt x="0" y="301078"/>
                </a:lnTo>
                <a:lnTo>
                  <a:pt x="671" y="302162"/>
                </a:lnTo>
                <a:lnTo>
                  <a:pt x="9964" y="310183"/>
                </a:lnTo>
                <a:lnTo>
                  <a:pt x="22900" y="321164"/>
                </a:lnTo>
                <a:lnTo>
                  <a:pt x="30111" y="329780"/>
                </a:lnTo>
                <a:lnTo>
                  <a:pt x="30321" y="330732"/>
                </a:lnTo>
                <a:lnTo>
                  <a:pt x="33021" y="332928"/>
                </a:lnTo>
                <a:lnTo>
                  <a:pt x="46583" y="336156"/>
                </a:lnTo>
                <a:lnTo>
                  <a:pt x="51010" y="337850"/>
                </a:lnTo>
                <a:lnTo>
                  <a:pt x="59271" y="340350"/>
                </a:lnTo>
                <a:lnTo>
                  <a:pt x="67914" y="340901"/>
                </a:lnTo>
                <a:lnTo>
                  <a:pt x="80710" y="339503"/>
                </a:lnTo>
                <a:lnTo>
                  <a:pt x="101434" y="336156"/>
                </a:lnTo>
                <a:lnTo>
                  <a:pt x="107288" y="333802"/>
                </a:lnTo>
                <a:lnTo>
                  <a:pt x="120061" y="329989"/>
                </a:lnTo>
                <a:lnTo>
                  <a:pt x="133306" y="329260"/>
                </a:lnTo>
                <a:lnTo>
                  <a:pt x="140576" y="336156"/>
                </a:lnTo>
                <a:lnTo>
                  <a:pt x="141746" y="343265"/>
                </a:lnTo>
                <a:lnTo>
                  <a:pt x="142338" y="347987"/>
                </a:lnTo>
                <a:lnTo>
                  <a:pt x="142835" y="353744"/>
                </a:lnTo>
                <a:lnTo>
                  <a:pt x="143274" y="361377"/>
                </a:lnTo>
                <a:lnTo>
                  <a:pt x="143691" y="371723"/>
                </a:lnTo>
                <a:lnTo>
                  <a:pt x="144124" y="385621"/>
                </a:lnTo>
                <a:lnTo>
                  <a:pt x="144609" y="403912"/>
                </a:lnTo>
                <a:lnTo>
                  <a:pt x="145184" y="427432"/>
                </a:lnTo>
                <a:lnTo>
                  <a:pt x="145884" y="457022"/>
                </a:lnTo>
                <a:lnTo>
                  <a:pt x="534009" y="404583"/>
                </a:lnTo>
                <a:lnTo>
                  <a:pt x="480517" y="274066"/>
                </a:lnTo>
                <a:lnTo>
                  <a:pt x="395808" y="136804"/>
                </a:lnTo>
                <a:lnTo>
                  <a:pt x="346964" y="22402"/>
                </a:lnTo>
                <a:lnTo>
                  <a:pt x="325170" y="0"/>
                </a:lnTo>
                <a:lnTo>
                  <a:pt x="324490" y="130"/>
                </a:lnTo>
                <a:lnTo>
                  <a:pt x="319056" y="1176"/>
                </a:lnTo>
                <a:lnTo>
                  <a:pt x="309042" y="3114"/>
                </a:lnTo>
                <a:lnTo>
                  <a:pt x="295476" y="5759"/>
                </a:lnTo>
                <a:lnTo>
                  <a:pt x="279387" y="8922"/>
                </a:lnTo>
                <a:lnTo>
                  <a:pt x="261804" y="12418"/>
                </a:lnTo>
                <a:lnTo>
                  <a:pt x="243754" y="16061"/>
                </a:lnTo>
                <a:lnTo>
                  <a:pt x="226266" y="19663"/>
                </a:lnTo>
                <a:lnTo>
                  <a:pt x="210368" y="23037"/>
                </a:lnTo>
                <a:lnTo>
                  <a:pt x="197088" y="25998"/>
                </a:lnTo>
                <a:lnTo>
                  <a:pt x="187456" y="28359"/>
                </a:lnTo>
                <a:lnTo>
                  <a:pt x="177988" y="32428"/>
                </a:lnTo>
                <a:lnTo>
                  <a:pt x="167745" y="38616"/>
                </a:lnTo>
                <a:lnTo>
                  <a:pt x="154852" y="46551"/>
                </a:lnTo>
                <a:lnTo>
                  <a:pt x="141276" y="54771"/>
                </a:lnTo>
                <a:lnTo>
                  <a:pt x="128986" y="61814"/>
                </a:lnTo>
                <a:lnTo>
                  <a:pt x="119951" y="66217"/>
                </a:lnTo>
                <a:lnTo>
                  <a:pt x="119320" y="66491"/>
                </a:lnTo>
                <a:lnTo>
                  <a:pt x="112001" y="75853"/>
                </a:lnTo>
                <a:lnTo>
                  <a:pt x="107733" y="91087"/>
                </a:lnTo>
                <a:lnTo>
                  <a:pt x="105498" y="106262"/>
                </a:lnTo>
                <a:lnTo>
                  <a:pt x="104279" y="115443"/>
                </a:lnTo>
                <a:lnTo>
                  <a:pt x="103800" y="117607"/>
                </a:lnTo>
                <a:lnTo>
                  <a:pt x="103793" y="121848"/>
                </a:lnTo>
                <a:lnTo>
                  <a:pt x="105305" y="130121"/>
                </a:lnTo>
                <a:lnTo>
                  <a:pt x="109019" y="145871"/>
                </a:lnTo>
                <a:lnTo>
                  <a:pt x="115620" y="172542"/>
                </a:lnTo>
                <a:lnTo>
                  <a:pt x="110487" y="182478"/>
                </a:lnTo>
                <a:lnTo>
                  <a:pt x="101434" y="194246"/>
                </a:lnTo>
                <a:lnTo>
                  <a:pt x="94009" y="199182"/>
                </a:lnTo>
                <a:lnTo>
                  <a:pt x="82469" y="206639"/>
                </a:lnTo>
                <a:lnTo>
                  <a:pt x="68987" y="213717"/>
                </a:lnTo>
                <a:lnTo>
                  <a:pt x="55854" y="217449"/>
                </a:lnTo>
                <a:lnTo>
                  <a:pt x="49553" y="219908"/>
                </a:lnTo>
                <a:lnTo>
                  <a:pt x="41634" y="226492"/>
                </a:lnTo>
                <a:lnTo>
                  <a:pt x="33120" y="236264"/>
                </a:lnTo>
                <a:lnTo>
                  <a:pt x="24536" y="248313"/>
                </a:lnTo>
                <a:lnTo>
                  <a:pt x="16407" y="261729"/>
                </a:lnTo>
                <a:lnTo>
                  <a:pt x="9258" y="275602"/>
                </a:lnTo>
                <a:lnTo>
                  <a:pt x="3614" y="2890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244480" y="4863360"/>
            <a:ext cx="534009" cy="457022"/>
          </a:xfrm>
          <a:custGeom>
            <a:avLst/>
            <a:gdLst/>
            <a:ahLst/>
            <a:cxnLst/>
            <a:rect l="l" t="t" r="r" b="b"/>
            <a:pathLst>
              <a:path w="534009" h="457022">
                <a:moveTo>
                  <a:pt x="534009" y="404583"/>
                </a:moveTo>
                <a:lnTo>
                  <a:pt x="145884" y="457022"/>
                </a:lnTo>
                <a:lnTo>
                  <a:pt x="145184" y="427432"/>
                </a:lnTo>
                <a:lnTo>
                  <a:pt x="144609" y="403912"/>
                </a:lnTo>
                <a:lnTo>
                  <a:pt x="144124" y="385621"/>
                </a:lnTo>
                <a:lnTo>
                  <a:pt x="143691" y="371723"/>
                </a:lnTo>
                <a:lnTo>
                  <a:pt x="143274" y="361377"/>
                </a:lnTo>
                <a:lnTo>
                  <a:pt x="142835" y="353744"/>
                </a:lnTo>
                <a:lnTo>
                  <a:pt x="142338" y="347987"/>
                </a:lnTo>
                <a:lnTo>
                  <a:pt x="141746" y="343265"/>
                </a:lnTo>
                <a:lnTo>
                  <a:pt x="141022" y="338741"/>
                </a:lnTo>
                <a:lnTo>
                  <a:pt x="140576" y="336156"/>
                </a:lnTo>
                <a:lnTo>
                  <a:pt x="133306" y="329260"/>
                </a:lnTo>
                <a:lnTo>
                  <a:pt x="120061" y="329989"/>
                </a:lnTo>
                <a:lnTo>
                  <a:pt x="107288" y="333802"/>
                </a:lnTo>
                <a:lnTo>
                  <a:pt x="101434" y="336156"/>
                </a:lnTo>
                <a:lnTo>
                  <a:pt x="80710" y="339503"/>
                </a:lnTo>
                <a:lnTo>
                  <a:pt x="67914" y="340901"/>
                </a:lnTo>
                <a:lnTo>
                  <a:pt x="59271" y="340350"/>
                </a:lnTo>
                <a:lnTo>
                  <a:pt x="51010" y="337850"/>
                </a:lnTo>
                <a:lnTo>
                  <a:pt x="46583" y="336156"/>
                </a:lnTo>
                <a:lnTo>
                  <a:pt x="33021" y="332928"/>
                </a:lnTo>
                <a:lnTo>
                  <a:pt x="30321" y="330732"/>
                </a:lnTo>
                <a:lnTo>
                  <a:pt x="30111" y="329780"/>
                </a:lnTo>
                <a:lnTo>
                  <a:pt x="22900" y="321164"/>
                </a:lnTo>
                <a:lnTo>
                  <a:pt x="9964" y="310183"/>
                </a:lnTo>
                <a:lnTo>
                  <a:pt x="671" y="302162"/>
                </a:lnTo>
                <a:lnTo>
                  <a:pt x="0" y="301078"/>
                </a:lnTo>
                <a:lnTo>
                  <a:pt x="3614" y="289022"/>
                </a:lnTo>
                <a:lnTo>
                  <a:pt x="9258" y="275602"/>
                </a:lnTo>
                <a:lnTo>
                  <a:pt x="16407" y="261729"/>
                </a:lnTo>
                <a:lnTo>
                  <a:pt x="24536" y="248313"/>
                </a:lnTo>
                <a:lnTo>
                  <a:pt x="33120" y="236264"/>
                </a:lnTo>
                <a:lnTo>
                  <a:pt x="41634" y="226492"/>
                </a:lnTo>
                <a:lnTo>
                  <a:pt x="49553" y="219908"/>
                </a:lnTo>
                <a:lnTo>
                  <a:pt x="55854" y="217449"/>
                </a:lnTo>
                <a:lnTo>
                  <a:pt x="68987" y="213717"/>
                </a:lnTo>
                <a:lnTo>
                  <a:pt x="82469" y="206639"/>
                </a:lnTo>
                <a:lnTo>
                  <a:pt x="94009" y="199182"/>
                </a:lnTo>
                <a:lnTo>
                  <a:pt x="101434" y="194246"/>
                </a:lnTo>
                <a:lnTo>
                  <a:pt x="110487" y="182478"/>
                </a:lnTo>
                <a:lnTo>
                  <a:pt x="115620" y="172542"/>
                </a:lnTo>
                <a:lnTo>
                  <a:pt x="109019" y="145871"/>
                </a:lnTo>
                <a:lnTo>
                  <a:pt x="105305" y="130121"/>
                </a:lnTo>
                <a:lnTo>
                  <a:pt x="103793" y="121848"/>
                </a:lnTo>
                <a:lnTo>
                  <a:pt x="103800" y="117607"/>
                </a:lnTo>
                <a:lnTo>
                  <a:pt x="104279" y="115443"/>
                </a:lnTo>
                <a:lnTo>
                  <a:pt x="105498" y="106262"/>
                </a:lnTo>
                <a:lnTo>
                  <a:pt x="107733" y="91087"/>
                </a:lnTo>
                <a:lnTo>
                  <a:pt x="112001" y="75853"/>
                </a:lnTo>
                <a:lnTo>
                  <a:pt x="119320" y="66491"/>
                </a:lnTo>
                <a:lnTo>
                  <a:pt x="119951" y="66217"/>
                </a:lnTo>
                <a:lnTo>
                  <a:pt x="128986" y="61814"/>
                </a:lnTo>
                <a:lnTo>
                  <a:pt x="141276" y="54771"/>
                </a:lnTo>
                <a:lnTo>
                  <a:pt x="154852" y="46551"/>
                </a:lnTo>
                <a:lnTo>
                  <a:pt x="167745" y="38616"/>
                </a:lnTo>
                <a:lnTo>
                  <a:pt x="177988" y="32428"/>
                </a:lnTo>
                <a:lnTo>
                  <a:pt x="187456" y="28359"/>
                </a:lnTo>
                <a:lnTo>
                  <a:pt x="197088" y="25998"/>
                </a:lnTo>
                <a:lnTo>
                  <a:pt x="210368" y="23037"/>
                </a:lnTo>
                <a:lnTo>
                  <a:pt x="226266" y="19663"/>
                </a:lnTo>
                <a:lnTo>
                  <a:pt x="243754" y="16061"/>
                </a:lnTo>
                <a:lnTo>
                  <a:pt x="261804" y="12418"/>
                </a:lnTo>
                <a:lnTo>
                  <a:pt x="279387" y="8922"/>
                </a:lnTo>
                <a:lnTo>
                  <a:pt x="295476" y="5759"/>
                </a:lnTo>
                <a:lnTo>
                  <a:pt x="309042" y="3114"/>
                </a:lnTo>
                <a:lnTo>
                  <a:pt x="319056" y="1176"/>
                </a:lnTo>
                <a:lnTo>
                  <a:pt x="325170" y="0"/>
                </a:lnTo>
                <a:lnTo>
                  <a:pt x="346964" y="22402"/>
                </a:lnTo>
                <a:lnTo>
                  <a:pt x="395808" y="136804"/>
                </a:lnTo>
                <a:lnTo>
                  <a:pt x="480517" y="2740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583081" y="6068526"/>
            <a:ext cx="164005" cy="224932"/>
          </a:xfrm>
          <a:custGeom>
            <a:avLst/>
            <a:gdLst/>
            <a:ahLst/>
            <a:cxnLst/>
            <a:rect l="l" t="t" r="r" b="b"/>
            <a:pathLst>
              <a:path w="164005" h="224932">
                <a:moveTo>
                  <a:pt x="141941" y="171078"/>
                </a:moveTo>
                <a:lnTo>
                  <a:pt x="142618" y="166535"/>
                </a:lnTo>
                <a:lnTo>
                  <a:pt x="142406" y="155832"/>
                </a:lnTo>
                <a:lnTo>
                  <a:pt x="141206" y="140546"/>
                </a:lnTo>
                <a:lnTo>
                  <a:pt x="140135" y="124510"/>
                </a:lnTo>
                <a:lnTo>
                  <a:pt x="140313" y="111555"/>
                </a:lnTo>
                <a:lnTo>
                  <a:pt x="142618" y="105613"/>
                </a:lnTo>
                <a:lnTo>
                  <a:pt x="145690" y="99994"/>
                </a:lnTo>
                <a:lnTo>
                  <a:pt x="149367" y="87563"/>
                </a:lnTo>
                <a:lnTo>
                  <a:pt x="153281" y="70974"/>
                </a:lnTo>
                <a:lnTo>
                  <a:pt x="157063" y="52884"/>
                </a:lnTo>
                <a:lnTo>
                  <a:pt x="160346" y="35949"/>
                </a:lnTo>
                <a:lnTo>
                  <a:pt x="162763" y="22825"/>
                </a:lnTo>
                <a:lnTo>
                  <a:pt x="163945" y="16168"/>
                </a:lnTo>
                <a:lnTo>
                  <a:pt x="164005" y="15824"/>
                </a:lnTo>
                <a:lnTo>
                  <a:pt x="53947" y="0"/>
                </a:lnTo>
                <a:lnTo>
                  <a:pt x="53947" y="38277"/>
                </a:lnTo>
                <a:lnTo>
                  <a:pt x="45026" y="59054"/>
                </a:lnTo>
                <a:lnTo>
                  <a:pt x="39948" y="69249"/>
                </a:lnTo>
                <a:lnTo>
                  <a:pt x="35661" y="74527"/>
                </a:lnTo>
                <a:lnTo>
                  <a:pt x="33233" y="76758"/>
                </a:lnTo>
                <a:lnTo>
                  <a:pt x="25569" y="84284"/>
                </a:lnTo>
                <a:lnTo>
                  <a:pt x="16811" y="94818"/>
                </a:lnTo>
                <a:lnTo>
                  <a:pt x="9799" y="106956"/>
                </a:lnTo>
                <a:lnTo>
                  <a:pt x="7947" y="112674"/>
                </a:lnTo>
                <a:lnTo>
                  <a:pt x="5256" y="123050"/>
                </a:lnTo>
                <a:lnTo>
                  <a:pt x="2182" y="135112"/>
                </a:lnTo>
                <a:lnTo>
                  <a:pt x="4" y="147992"/>
                </a:lnTo>
                <a:lnTo>
                  <a:pt x="0" y="160820"/>
                </a:lnTo>
                <a:lnTo>
                  <a:pt x="1750" y="168668"/>
                </a:lnTo>
                <a:lnTo>
                  <a:pt x="9425" y="183355"/>
                </a:lnTo>
                <a:lnTo>
                  <a:pt x="18860" y="194959"/>
                </a:lnTo>
                <a:lnTo>
                  <a:pt x="25914" y="202419"/>
                </a:lnTo>
                <a:lnTo>
                  <a:pt x="27188" y="204101"/>
                </a:lnTo>
                <a:lnTo>
                  <a:pt x="34150" y="208964"/>
                </a:lnTo>
                <a:lnTo>
                  <a:pt x="47877" y="214994"/>
                </a:lnTo>
                <a:lnTo>
                  <a:pt x="58176" y="218452"/>
                </a:lnTo>
                <a:lnTo>
                  <a:pt x="70999" y="221352"/>
                </a:lnTo>
                <a:lnTo>
                  <a:pt x="82692" y="222987"/>
                </a:lnTo>
                <a:lnTo>
                  <a:pt x="91310" y="224256"/>
                </a:lnTo>
                <a:lnTo>
                  <a:pt x="103956" y="224932"/>
                </a:lnTo>
                <a:lnTo>
                  <a:pt x="114596" y="220924"/>
                </a:lnTo>
                <a:lnTo>
                  <a:pt x="119110" y="218452"/>
                </a:lnTo>
                <a:lnTo>
                  <a:pt x="126717" y="210577"/>
                </a:lnTo>
                <a:lnTo>
                  <a:pt x="133435" y="197894"/>
                </a:lnTo>
                <a:lnTo>
                  <a:pt x="138699" y="183646"/>
                </a:lnTo>
                <a:lnTo>
                  <a:pt x="141941" y="1710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583081" y="6068526"/>
            <a:ext cx="164005" cy="224932"/>
          </a:xfrm>
          <a:custGeom>
            <a:avLst/>
            <a:gdLst/>
            <a:ahLst/>
            <a:cxnLst/>
            <a:rect l="l" t="t" r="r" b="b"/>
            <a:pathLst>
              <a:path w="164005" h="224932">
                <a:moveTo>
                  <a:pt x="53947" y="0"/>
                </a:moveTo>
                <a:lnTo>
                  <a:pt x="53947" y="38277"/>
                </a:lnTo>
                <a:lnTo>
                  <a:pt x="45026" y="59054"/>
                </a:lnTo>
                <a:lnTo>
                  <a:pt x="39948" y="69249"/>
                </a:lnTo>
                <a:lnTo>
                  <a:pt x="35661" y="74527"/>
                </a:lnTo>
                <a:lnTo>
                  <a:pt x="33233" y="76758"/>
                </a:lnTo>
                <a:lnTo>
                  <a:pt x="25569" y="84284"/>
                </a:lnTo>
                <a:lnTo>
                  <a:pt x="16811" y="94818"/>
                </a:lnTo>
                <a:lnTo>
                  <a:pt x="9799" y="106956"/>
                </a:lnTo>
                <a:lnTo>
                  <a:pt x="7947" y="112674"/>
                </a:lnTo>
                <a:lnTo>
                  <a:pt x="5256" y="123050"/>
                </a:lnTo>
                <a:lnTo>
                  <a:pt x="2182" y="135112"/>
                </a:lnTo>
                <a:lnTo>
                  <a:pt x="4" y="147992"/>
                </a:lnTo>
                <a:lnTo>
                  <a:pt x="0" y="160820"/>
                </a:lnTo>
                <a:lnTo>
                  <a:pt x="1750" y="168668"/>
                </a:lnTo>
                <a:lnTo>
                  <a:pt x="9425" y="183355"/>
                </a:lnTo>
                <a:lnTo>
                  <a:pt x="18860" y="194959"/>
                </a:lnTo>
                <a:lnTo>
                  <a:pt x="25914" y="202419"/>
                </a:lnTo>
                <a:lnTo>
                  <a:pt x="27188" y="204101"/>
                </a:lnTo>
                <a:lnTo>
                  <a:pt x="34150" y="208964"/>
                </a:lnTo>
                <a:lnTo>
                  <a:pt x="47877" y="214994"/>
                </a:lnTo>
                <a:lnTo>
                  <a:pt x="58176" y="218452"/>
                </a:lnTo>
                <a:lnTo>
                  <a:pt x="70999" y="221352"/>
                </a:lnTo>
                <a:lnTo>
                  <a:pt x="82692" y="222987"/>
                </a:lnTo>
                <a:lnTo>
                  <a:pt x="91310" y="224256"/>
                </a:lnTo>
                <a:lnTo>
                  <a:pt x="103956" y="224932"/>
                </a:lnTo>
                <a:lnTo>
                  <a:pt x="114596" y="220924"/>
                </a:lnTo>
                <a:lnTo>
                  <a:pt x="119110" y="218452"/>
                </a:lnTo>
                <a:lnTo>
                  <a:pt x="126717" y="210577"/>
                </a:lnTo>
                <a:lnTo>
                  <a:pt x="133435" y="197894"/>
                </a:lnTo>
                <a:lnTo>
                  <a:pt x="138699" y="183646"/>
                </a:lnTo>
                <a:lnTo>
                  <a:pt x="141941" y="171078"/>
                </a:lnTo>
                <a:lnTo>
                  <a:pt x="142618" y="166535"/>
                </a:lnTo>
                <a:lnTo>
                  <a:pt x="142406" y="155832"/>
                </a:lnTo>
                <a:lnTo>
                  <a:pt x="141206" y="140546"/>
                </a:lnTo>
                <a:lnTo>
                  <a:pt x="140135" y="124510"/>
                </a:lnTo>
                <a:lnTo>
                  <a:pt x="140313" y="111555"/>
                </a:lnTo>
                <a:lnTo>
                  <a:pt x="142618" y="105613"/>
                </a:lnTo>
                <a:lnTo>
                  <a:pt x="145690" y="99994"/>
                </a:lnTo>
                <a:lnTo>
                  <a:pt x="149367" y="87563"/>
                </a:lnTo>
                <a:lnTo>
                  <a:pt x="153281" y="70974"/>
                </a:lnTo>
                <a:lnTo>
                  <a:pt x="157063" y="52884"/>
                </a:lnTo>
                <a:lnTo>
                  <a:pt x="160346" y="35949"/>
                </a:lnTo>
                <a:lnTo>
                  <a:pt x="162763" y="22825"/>
                </a:lnTo>
                <a:lnTo>
                  <a:pt x="163945" y="16168"/>
                </a:lnTo>
                <a:lnTo>
                  <a:pt x="164005" y="15824"/>
                </a:lnTo>
                <a:lnTo>
                  <a:pt x="5394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616313" y="6062366"/>
            <a:ext cx="122536" cy="200609"/>
          </a:xfrm>
          <a:custGeom>
            <a:avLst/>
            <a:gdLst/>
            <a:ahLst/>
            <a:cxnLst/>
            <a:rect l="l" t="t" r="r" b="b"/>
            <a:pathLst>
              <a:path w="122536" h="200609">
                <a:moveTo>
                  <a:pt x="107272" y="137476"/>
                </a:moveTo>
                <a:lnTo>
                  <a:pt x="107264" y="137045"/>
                </a:lnTo>
                <a:lnTo>
                  <a:pt x="109385" y="111772"/>
                </a:lnTo>
                <a:lnTo>
                  <a:pt x="116870" y="86156"/>
                </a:lnTo>
                <a:lnTo>
                  <a:pt x="120507" y="73585"/>
                </a:lnTo>
                <a:lnTo>
                  <a:pt x="121848" y="68640"/>
                </a:lnTo>
                <a:lnTo>
                  <a:pt x="122237" y="66878"/>
                </a:lnTo>
                <a:lnTo>
                  <a:pt x="122536" y="55307"/>
                </a:lnTo>
                <a:lnTo>
                  <a:pt x="122371" y="37852"/>
                </a:lnTo>
                <a:lnTo>
                  <a:pt x="122237" y="30098"/>
                </a:lnTo>
                <a:lnTo>
                  <a:pt x="48590" y="0"/>
                </a:lnTo>
                <a:lnTo>
                  <a:pt x="34569" y="16573"/>
                </a:lnTo>
                <a:lnTo>
                  <a:pt x="33571" y="37155"/>
                </a:lnTo>
                <a:lnTo>
                  <a:pt x="31876" y="46067"/>
                </a:lnTo>
                <a:lnTo>
                  <a:pt x="29222" y="51079"/>
                </a:lnTo>
                <a:lnTo>
                  <a:pt x="24510" y="59009"/>
                </a:lnTo>
                <a:lnTo>
                  <a:pt x="17660" y="70990"/>
                </a:lnTo>
                <a:lnTo>
                  <a:pt x="10674" y="84445"/>
                </a:lnTo>
                <a:lnTo>
                  <a:pt x="5549" y="96795"/>
                </a:lnTo>
                <a:lnTo>
                  <a:pt x="4648" y="100012"/>
                </a:lnTo>
                <a:lnTo>
                  <a:pt x="1726" y="114624"/>
                </a:lnTo>
                <a:lnTo>
                  <a:pt x="345" y="125788"/>
                </a:lnTo>
                <a:lnTo>
                  <a:pt x="0" y="129844"/>
                </a:lnTo>
                <a:lnTo>
                  <a:pt x="1097" y="141389"/>
                </a:lnTo>
                <a:lnTo>
                  <a:pt x="4184" y="156731"/>
                </a:lnTo>
                <a:lnTo>
                  <a:pt x="7133" y="169489"/>
                </a:lnTo>
                <a:lnTo>
                  <a:pt x="7848" y="172694"/>
                </a:lnTo>
                <a:lnTo>
                  <a:pt x="11236" y="173011"/>
                </a:lnTo>
                <a:lnTo>
                  <a:pt x="19303" y="169553"/>
                </a:lnTo>
                <a:lnTo>
                  <a:pt x="30756" y="164992"/>
                </a:lnTo>
                <a:lnTo>
                  <a:pt x="44302" y="162002"/>
                </a:lnTo>
                <a:lnTo>
                  <a:pt x="58649" y="163256"/>
                </a:lnTo>
                <a:lnTo>
                  <a:pt x="61239" y="164147"/>
                </a:lnTo>
                <a:lnTo>
                  <a:pt x="72530" y="171263"/>
                </a:lnTo>
                <a:lnTo>
                  <a:pt x="82429" y="181640"/>
                </a:lnTo>
                <a:lnTo>
                  <a:pt x="87043" y="191372"/>
                </a:lnTo>
                <a:lnTo>
                  <a:pt x="86944" y="193128"/>
                </a:lnTo>
                <a:lnTo>
                  <a:pt x="85255" y="200609"/>
                </a:lnTo>
                <a:lnTo>
                  <a:pt x="97637" y="189801"/>
                </a:lnTo>
                <a:lnTo>
                  <a:pt x="103369" y="177892"/>
                </a:lnTo>
                <a:lnTo>
                  <a:pt x="106229" y="161431"/>
                </a:lnTo>
                <a:lnTo>
                  <a:pt x="107202" y="146074"/>
                </a:lnTo>
                <a:lnTo>
                  <a:pt x="107272" y="1374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616313" y="6062366"/>
            <a:ext cx="122536" cy="200609"/>
          </a:xfrm>
          <a:custGeom>
            <a:avLst/>
            <a:gdLst/>
            <a:ahLst/>
            <a:cxnLst/>
            <a:rect l="l" t="t" r="r" b="b"/>
            <a:pathLst>
              <a:path w="122536" h="200609">
                <a:moveTo>
                  <a:pt x="34569" y="16573"/>
                </a:moveTo>
                <a:lnTo>
                  <a:pt x="33571" y="37155"/>
                </a:lnTo>
                <a:lnTo>
                  <a:pt x="31876" y="46067"/>
                </a:lnTo>
                <a:lnTo>
                  <a:pt x="29222" y="51079"/>
                </a:lnTo>
                <a:lnTo>
                  <a:pt x="24510" y="59009"/>
                </a:lnTo>
                <a:lnTo>
                  <a:pt x="17660" y="70990"/>
                </a:lnTo>
                <a:lnTo>
                  <a:pt x="10674" y="84445"/>
                </a:lnTo>
                <a:lnTo>
                  <a:pt x="5549" y="96795"/>
                </a:lnTo>
                <a:lnTo>
                  <a:pt x="4648" y="100012"/>
                </a:lnTo>
                <a:lnTo>
                  <a:pt x="1726" y="114624"/>
                </a:lnTo>
                <a:lnTo>
                  <a:pt x="345" y="125788"/>
                </a:lnTo>
                <a:lnTo>
                  <a:pt x="0" y="129844"/>
                </a:lnTo>
                <a:lnTo>
                  <a:pt x="1097" y="141389"/>
                </a:lnTo>
                <a:lnTo>
                  <a:pt x="4184" y="156731"/>
                </a:lnTo>
                <a:lnTo>
                  <a:pt x="7133" y="169489"/>
                </a:lnTo>
                <a:lnTo>
                  <a:pt x="7848" y="172694"/>
                </a:lnTo>
                <a:lnTo>
                  <a:pt x="11236" y="173011"/>
                </a:lnTo>
                <a:lnTo>
                  <a:pt x="19303" y="169553"/>
                </a:lnTo>
                <a:lnTo>
                  <a:pt x="30756" y="164992"/>
                </a:lnTo>
                <a:lnTo>
                  <a:pt x="44302" y="162002"/>
                </a:lnTo>
                <a:lnTo>
                  <a:pt x="58649" y="163256"/>
                </a:lnTo>
                <a:lnTo>
                  <a:pt x="61239" y="164147"/>
                </a:lnTo>
                <a:lnTo>
                  <a:pt x="72530" y="171263"/>
                </a:lnTo>
                <a:lnTo>
                  <a:pt x="82429" y="181640"/>
                </a:lnTo>
                <a:lnTo>
                  <a:pt x="87043" y="191372"/>
                </a:lnTo>
                <a:lnTo>
                  <a:pt x="86944" y="193128"/>
                </a:lnTo>
                <a:lnTo>
                  <a:pt x="85255" y="200609"/>
                </a:lnTo>
                <a:lnTo>
                  <a:pt x="97637" y="189801"/>
                </a:lnTo>
                <a:lnTo>
                  <a:pt x="103369" y="177892"/>
                </a:lnTo>
                <a:lnTo>
                  <a:pt x="106229" y="161431"/>
                </a:lnTo>
                <a:lnTo>
                  <a:pt x="107202" y="146074"/>
                </a:lnTo>
                <a:lnTo>
                  <a:pt x="107272" y="137476"/>
                </a:lnTo>
                <a:lnTo>
                  <a:pt x="107264" y="137045"/>
                </a:lnTo>
                <a:lnTo>
                  <a:pt x="109385" y="111772"/>
                </a:lnTo>
                <a:lnTo>
                  <a:pt x="116870" y="86156"/>
                </a:lnTo>
                <a:lnTo>
                  <a:pt x="120507" y="73585"/>
                </a:lnTo>
                <a:lnTo>
                  <a:pt x="121848" y="68640"/>
                </a:lnTo>
                <a:lnTo>
                  <a:pt x="122536" y="55307"/>
                </a:lnTo>
                <a:lnTo>
                  <a:pt x="122371" y="37852"/>
                </a:lnTo>
                <a:lnTo>
                  <a:pt x="122237" y="30098"/>
                </a:lnTo>
                <a:lnTo>
                  <a:pt x="48590" y="0"/>
                </a:lnTo>
                <a:lnTo>
                  <a:pt x="34569" y="1657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141767" y="5252252"/>
            <a:ext cx="675395" cy="862149"/>
          </a:xfrm>
          <a:custGeom>
            <a:avLst/>
            <a:gdLst/>
            <a:ahLst/>
            <a:cxnLst/>
            <a:rect l="l" t="t" r="r" b="b"/>
            <a:pathLst>
              <a:path w="675395" h="862149">
                <a:moveTo>
                  <a:pt x="624988" y="862149"/>
                </a:moveTo>
                <a:lnTo>
                  <a:pt x="635047" y="860699"/>
                </a:lnTo>
                <a:lnTo>
                  <a:pt x="636723" y="855318"/>
                </a:lnTo>
                <a:lnTo>
                  <a:pt x="636724" y="854552"/>
                </a:lnTo>
                <a:lnTo>
                  <a:pt x="634926" y="846778"/>
                </a:lnTo>
                <a:lnTo>
                  <a:pt x="630900" y="835622"/>
                </a:lnTo>
                <a:lnTo>
                  <a:pt x="626702" y="822126"/>
                </a:lnTo>
                <a:lnTo>
                  <a:pt x="624387" y="807335"/>
                </a:lnTo>
                <a:lnTo>
                  <a:pt x="624545" y="800107"/>
                </a:lnTo>
                <a:lnTo>
                  <a:pt x="627154" y="786158"/>
                </a:lnTo>
                <a:lnTo>
                  <a:pt x="630988" y="774809"/>
                </a:lnTo>
                <a:lnTo>
                  <a:pt x="634624" y="763877"/>
                </a:lnTo>
                <a:lnTo>
                  <a:pt x="636639" y="751180"/>
                </a:lnTo>
                <a:lnTo>
                  <a:pt x="636724" y="611804"/>
                </a:lnTo>
                <a:lnTo>
                  <a:pt x="642417" y="589309"/>
                </a:lnTo>
                <a:lnTo>
                  <a:pt x="645981" y="573347"/>
                </a:lnTo>
                <a:lnTo>
                  <a:pt x="647417" y="562152"/>
                </a:lnTo>
                <a:lnTo>
                  <a:pt x="646724" y="553955"/>
                </a:lnTo>
                <a:lnTo>
                  <a:pt x="643902" y="546989"/>
                </a:lnTo>
                <a:lnTo>
                  <a:pt x="638952" y="539486"/>
                </a:lnTo>
                <a:lnTo>
                  <a:pt x="636724" y="536417"/>
                </a:lnTo>
                <a:lnTo>
                  <a:pt x="631775" y="527699"/>
                </a:lnTo>
                <a:lnTo>
                  <a:pt x="626426" y="515179"/>
                </a:lnTo>
                <a:lnTo>
                  <a:pt x="620928" y="500104"/>
                </a:lnTo>
                <a:lnTo>
                  <a:pt x="615533" y="483723"/>
                </a:lnTo>
                <a:lnTo>
                  <a:pt x="610494" y="467286"/>
                </a:lnTo>
                <a:lnTo>
                  <a:pt x="606062" y="452041"/>
                </a:lnTo>
                <a:lnTo>
                  <a:pt x="602488" y="439236"/>
                </a:lnTo>
                <a:lnTo>
                  <a:pt x="600026" y="430122"/>
                </a:lnTo>
                <a:lnTo>
                  <a:pt x="598891" y="425812"/>
                </a:lnTo>
                <a:lnTo>
                  <a:pt x="624545" y="370707"/>
                </a:lnTo>
                <a:lnTo>
                  <a:pt x="629045" y="342292"/>
                </a:lnTo>
                <a:lnTo>
                  <a:pt x="632273" y="321704"/>
                </a:lnTo>
                <a:lnTo>
                  <a:pt x="634439" y="307411"/>
                </a:lnTo>
                <a:lnTo>
                  <a:pt x="635756" y="297877"/>
                </a:lnTo>
                <a:lnTo>
                  <a:pt x="636435" y="291572"/>
                </a:lnTo>
                <a:lnTo>
                  <a:pt x="636687" y="286961"/>
                </a:lnTo>
                <a:lnTo>
                  <a:pt x="636724" y="282429"/>
                </a:lnTo>
                <a:lnTo>
                  <a:pt x="636294" y="272396"/>
                </a:lnTo>
                <a:lnTo>
                  <a:pt x="635679" y="258084"/>
                </a:lnTo>
                <a:lnTo>
                  <a:pt x="635895" y="242631"/>
                </a:lnTo>
                <a:lnTo>
                  <a:pt x="637957" y="229175"/>
                </a:lnTo>
                <a:lnTo>
                  <a:pt x="642879" y="220853"/>
                </a:lnTo>
                <a:lnTo>
                  <a:pt x="643074" y="220720"/>
                </a:lnTo>
                <a:lnTo>
                  <a:pt x="648789" y="213896"/>
                </a:lnTo>
                <a:lnTo>
                  <a:pt x="652673" y="203077"/>
                </a:lnTo>
                <a:lnTo>
                  <a:pt x="655053" y="189484"/>
                </a:lnTo>
                <a:lnTo>
                  <a:pt x="656257" y="174334"/>
                </a:lnTo>
                <a:lnTo>
                  <a:pt x="656611" y="158849"/>
                </a:lnTo>
                <a:lnTo>
                  <a:pt x="656612" y="157690"/>
                </a:lnTo>
                <a:lnTo>
                  <a:pt x="657918" y="146730"/>
                </a:lnTo>
                <a:lnTo>
                  <a:pt x="661208" y="135210"/>
                </a:lnTo>
                <a:lnTo>
                  <a:pt x="665541" y="123298"/>
                </a:lnTo>
                <a:lnTo>
                  <a:pt x="669977" y="111162"/>
                </a:lnTo>
                <a:lnTo>
                  <a:pt x="673575" y="98969"/>
                </a:lnTo>
                <a:lnTo>
                  <a:pt x="675395" y="86886"/>
                </a:lnTo>
                <a:lnTo>
                  <a:pt x="674495" y="75081"/>
                </a:lnTo>
                <a:lnTo>
                  <a:pt x="673719" y="72143"/>
                </a:lnTo>
                <a:lnTo>
                  <a:pt x="668469" y="58165"/>
                </a:lnTo>
                <a:lnTo>
                  <a:pt x="661422" y="43096"/>
                </a:lnTo>
                <a:lnTo>
                  <a:pt x="653669" y="28342"/>
                </a:lnTo>
                <a:lnTo>
                  <a:pt x="646302" y="15305"/>
                </a:lnTo>
                <a:lnTo>
                  <a:pt x="640412" y="5390"/>
                </a:lnTo>
                <a:lnTo>
                  <a:pt x="637091" y="0"/>
                </a:lnTo>
                <a:lnTo>
                  <a:pt x="634247" y="2"/>
                </a:lnTo>
                <a:lnTo>
                  <a:pt x="627301" y="1613"/>
                </a:lnTo>
                <a:lnTo>
                  <a:pt x="616613" y="4087"/>
                </a:lnTo>
                <a:lnTo>
                  <a:pt x="602910" y="7257"/>
                </a:lnTo>
                <a:lnTo>
                  <a:pt x="586921" y="10954"/>
                </a:lnTo>
                <a:lnTo>
                  <a:pt x="569373" y="15010"/>
                </a:lnTo>
                <a:lnTo>
                  <a:pt x="550994" y="19258"/>
                </a:lnTo>
                <a:lnTo>
                  <a:pt x="532510" y="23529"/>
                </a:lnTo>
                <a:lnTo>
                  <a:pt x="514650" y="27655"/>
                </a:lnTo>
                <a:lnTo>
                  <a:pt x="498140" y="31470"/>
                </a:lnTo>
                <a:lnTo>
                  <a:pt x="483709" y="34803"/>
                </a:lnTo>
                <a:lnTo>
                  <a:pt x="472084" y="37489"/>
                </a:lnTo>
                <a:lnTo>
                  <a:pt x="460163" y="40243"/>
                </a:lnTo>
                <a:lnTo>
                  <a:pt x="273961" y="55049"/>
                </a:lnTo>
                <a:lnTo>
                  <a:pt x="184185" y="194583"/>
                </a:lnTo>
                <a:lnTo>
                  <a:pt x="155918" y="208187"/>
                </a:lnTo>
                <a:lnTo>
                  <a:pt x="131802" y="219807"/>
                </a:lnTo>
                <a:lnTo>
                  <a:pt x="111464" y="229639"/>
                </a:lnTo>
                <a:lnTo>
                  <a:pt x="94531" y="237876"/>
                </a:lnTo>
                <a:lnTo>
                  <a:pt x="80632" y="244711"/>
                </a:lnTo>
                <a:lnTo>
                  <a:pt x="69394" y="250339"/>
                </a:lnTo>
                <a:lnTo>
                  <a:pt x="60443" y="254952"/>
                </a:lnTo>
                <a:lnTo>
                  <a:pt x="53408" y="258746"/>
                </a:lnTo>
                <a:lnTo>
                  <a:pt x="47917" y="261913"/>
                </a:lnTo>
                <a:lnTo>
                  <a:pt x="40072" y="267145"/>
                </a:lnTo>
                <a:lnTo>
                  <a:pt x="33929" y="272196"/>
                </a:lnTo>
                <a:lnTo>
                  <a:pt x="24750" y="281988"/>
                </a:lnTo>
                <a:lnTo>
                  <a:pt x="16852" y="293588"/>
                </a:lnTo>
                <a:lnTo>
                  <a:pt x="9570" y="306712"/>
                </a:lnTo>
                <a:lnTo>
                  <a:pt x="3761" y="319743"/>
                </a:lnTo>
                <a:lnTo>
                  <a:pt x="285" y="331065"/>
                </a:lnTo>
                <a:lnTo>
                  <a:pt x="0" y="339062"/>
                </a:lnTo>
                <a:lnTo>
                  <a:pt x="391" y="340100"/>
                </a:lnTo>
                <a:lnTo>
                  <a:pt x="3237" y="350603"/>
                </a:lnTo>
                <a:lnTo>
                  <a:pt x="5619" y="366785"/>
                </a:lnTo>
                <a:lnTo>
                  <a:pt x="7429" y="383868"/>
                </a:lnTo>
                <a:lnTo>
                  <a:pt x="8557" y="397074"/>
                </a:lnTo>
                <a:lnTo>
                  <a:pt x="8900" y="401695"/>
                </a:lnTo>
                <a:lnTo>
                  <a:pt x="67535" y="446818"/>
                </a:lnTo>
                <a:lnTo>
                  <a:pt x="125752" y="444100"/>
                </a:lnTo>
                <a:lnTo>
                  <a:pt x="149903" y="421291"/>
                </a:lnTo>
                <a:lnTo>
                  <a:pt x="169361" y="402949"/>
                </a:lnTo>
                <a:lnTo>
                  <a:pt x="184680" y="388586"/>
                </a:lnTo>
                <a:lnTo>
                  <a:pt x="196410" y="377718"/>
                </a:lnTo>
                <a:lnTo>
                  <a:pt x="205103" y="369855"/>
                </a:lnTo>
                <a:lnTo>
                  <a:pt x="211312" y="364513"/>
                </a:lnTo>
                <a:lnTo>
                  <a:pt x="215589" y="361203"/>
                </a:lnTo>
                <a:lnTo>
                  <a:pt x="218484" y="359440"/>
                </a:lnTo>
                <a:lnTo>
                  <a:pt x="222338" y="358604"/>
                </a:lnTo>
                <a:lnTo>
                  <a:pt x="222666" y="358604"/>
                </a:lnTo>
                <a:lnTo>
                  <a:pt x="227729" y="357331"/>
                </a:lnTo>
                <a:lnTo>
                  <a:pt x="237936" y="353887"/>
                </a:lnTo>
                <a:lnTo>
                  <a:pt x="251869" y="348830"/>
                </a:lnTo>
                <a:lnTo>
                  <a:pt x="268110" y="342720"/>
                </a:lnTo>
                <a:lnTo>
                  <a:pt x="285244" y="336118"/>
                </a:lnTo>
                <a:lnTo>
                  <a:pt x="301852" y="329582"/>
                </a:lnTo>
                <a:lnTo>
                  <a:pt x="316518" y="323673"/>
                </a:lnTo>
                <a:lnTo>
                  <a:pt x="327826" y="318951"/>
                </a:lnTo>
                <a:lnTo>
                  <a:pt x="334357" y="315974"/>
                </a:lnTo>
                <a:lnTo>
                  <a:pt x="340012" y="311051"/>
                </a:lnTo>
                <a:lnTo>
                  <a:pt x="350815" y="301966"/>
                </a:lnTo>
                <a:lnTo>
                  <a:pt x="364777" y="290465"/>
                </a:lnTo>
                <a:lnTo>
                  <a:pt x="378872" y="278959"/>
                </a:lnTo>
                <a:lnTo>
                  <a:pt x="390077" y="269860"/>
                </a:lnTo>
                <a:lnTo>
                  <a:pt x="395462" y="265500"/>
                </a:lnTo>
                <a:lnTo>
                  <a:pt x="400278" y="270168"/>
                </a:lnTo>
                <a:lnTo>
                  <a:pt x="410154" y="278480"/>
                </a:lnTo>
                <a:lnTo>
                  <a:pt x="421940" y="289199"/>
                </a:lnTo>
                <a:lnTo>
                  <a:pt x="432487" y="301088"/>
                </a:lnTo>
                <a:lnTo>
                  <a:pt x="438642" y="312911"/>
                </a:lnTo>
                <a:lnTo>
                  <a:pt x="439087" y="315310"/>
                </a:lnTo>
                <a:lnTo>
                  <a:pt x="440256" y="323939"/>
                </a:lnTo>
                <a:lnTo>
                  <a:pt x="442142" y="335995"/>
                </a:lnTo>
                <a:lnTo>
                  <a:pt x="444510" y="350409"/>
                </a:lnTo>
                <a:lnTo>
                  <a:pt x="447125" y="366116"/>
                </a:lnTo>
                <a:lnTo>
                  <a:pt x="449750" y="382047"/>
                </a:lnTo>
                <a:lnTo>
                  <a:pt x="452151" y="397136"/>
                </a:lnTo>
                <a:lnTo>
                  <a:pt x="454091" y="410315"/>
                </a:lnTo>
                <a:lnTo>
                  <a:pt x="455336" y="420518"/>
                </a:lnTo>
                <a:lnTo>
                  <a:pt x="455673" y="425812"/>
                </a:lnTo>
                <a:lnTo>
                  <a:pt x="454948" y="434150"/>
                </a:lnTo>
                <a:lnTo>
                  <a:pt x="453081" y="446216"/>
                </a:lnTo>
                <a:lnTo>
                  <a:pt x="450532" y="460619"/>
                </a:lnTo>
                <a:lnTo>
                  <a:pt x="447760" y="475965"/>
                </a:lnTo>
                <a:lnTo>
                  <a:pt x="445228" y="490860"/>
                </a:lnTo>
                <a:lnTo>
                  <a:pt x="443394" y="503912"/>
                </a:lnTo>
                <a:lnTo>
                  <a:pt x="442719" y="513734"/>
                </a:lnTo>
                <a:lnTo>
                  <a:pt x="443278" y="523690"/>
                </a:lnTo>
                <a:lnTo>
                  <a:pt x="444689" y="537899"/>
                </a:lnTo>
                <a:lnTo>
                  <a:pt x="446704" y="554481"/>
                </a:lnTo>
                <a:lnTo>
                  <a:pt x="449076" y="571555"/>
                </a:lnTo>
                <a:lnTo>
                  <a:pt x="451556" y="587241"/>
                </a:lnTo>
                <a:lnTo>
                  <a:pt x="453896" y="599658"/>
                </a:lnTo>
                <a:lnTo>
                  <a:pt x="455850" y="606927"/>
                </a:lnTo>
                <a:lnTo>
                  <a:pt x="456613" y="608045"/>
                </a:lnTo>
                <a:lnTo>
                  <a:pt x="457573" y="613001"/>
                </a:lnTo>
                <a:lnTo>
                  <a:pt x="457162" y="624948"/>
                </a:lnTo>
                <a:lnTo>
                  <a:pt x="456239" y="640668"/>
                </a:lnTo>
                <a:lnTo>
                  <a:pt x="455664" y="656946"/>
                </a:lnTo>
                <a:lnTo>
                  <a:pt x="456295" y="670564"/>
                </a:lnTo>
                <a:lnTo>
                  <a:pt x="456613" y="672535"/>
                </a:lnTo>
                <a:lnTo>
                  <a:pt x="458425" y="685830"/>
                </a:lnTo>
                <a:lnTo>
                  <a:pt x="459064" y="699336"/>
                </a:lnTo>
                <a:lnTo>
                  <a:pt x="458739" y="712104"/>
                </a:lnTo>
                <a:lnTo>
                  <a:pt x="457659" y="723183"/>
                </a:lnTo>
                <a:lnTo>
                  <a:pt x="457578" y="723754"/>
                </a:lnTo>
                <a:lnTo>
                  <a:pt x="456717" y="733364"/>
                </a:lnTo>
                <a:lnTo>
                  <a:pt x="456552" y="744925"/>
                </a:lnTo>
                <a:lnTo>
                  <a:pt x="457028" y="758112"/>
                </a:lnTo>
                <a:lnTo>
                  <a:pt x="458087" y="772603"/>
                </a:lnTo>
                <a:lnTo>
                  <a:pt x="459064" y="782593"/>
                </a:lnTo>
                <a:lnTo>
                  <a:pt x="461653" y="799824"/>
                </a:lnTo>
                <a:lnTo>
                  <a:pt x="464621" y="812124"/>
                </a:lnTo>
                <a:lnTo>
                  <a:pt x="467339" y="821733"/>
                </a:lnTo>
                <a:lnTo>
                  <a:pt x="468500" y="826688"/>
                </a:lnTo>
                <a:lnTo>
                  <a:pt x="477021" y="831358"/>
                </a:lnTo>
                <a:lnTo>
                  <a:pt x="492715" y="830257"/>
                </a:lnTo>
                <a:lnTo>
                  <a:pt x="506113" y="827470"/>
                </a:lnTo>
                <a:lnTo>
                  <a:pt x="509114" y="826688"/>
                </a:lnTo>
                <a:lnTo>
                  <a:pt x="530249" y="829219"/>
                </a:lnTo>
                <a:lnTo>
                  <a:pt x="540811" y="832032"/>
                </a:lnTo>
                <a:lnTo>
                  <a:pt x="547165" y="837246"/>
                </a:lnTo>
                <a:lnTo>
                  <a:pt x="549729" y="840213"/>
                </a:lnTo>
                <a:lnTo>
                  <a:pt x="560306" y="847350"/>
                </a:lnTo>
                <a:lnTo>
                  <a:pt x="575897" y="853786"/>
                </a:lnTo>
                <a:lnTo>
                  <a:pt x="590626" y="858606"/>
                </a:lnTo>
                <a:lnTo>
                  <a:pt x="598618" y="860892"/>
                </a:lnTo>
                <a:lnTo>
                  <a:pt x="598891" y="860965"/>
                </a:lnTo>
                <a:lnTo>
                  <a:pt x="624988" y="86214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141767" y="5251674"/>
            <a:ext cx="675395" cy="862726"/>
          </a:xfrm>
          <a:custGeom>
            <a:avLst/>
            <a:gdLst/>
            <a:ahLst/>
            <a:cxnLst/>
            <a:rect l="l" t="t" r="r" b="b"/>
            <a:pathLst>
              <a:path w="675395" h="862726">
                <a:moveTo>
                  <a:pt x="395462" y="266077"/>
                </a:moveTo>
                <a:lnTo>
                  <a:pt x="400278" y="270745"/>
                </a:lnTo>
                <a:lnTo>
                  <a:pt x="410154" y="279057"/>
                </a:lnTo>
                <a:lnTo>
                  <a:pt x="421940" y="289776"/>
                </a:lnTo>
                <a:lnTo>
                  <a:pt x="432487" y="301665"/>
                </a:lnTo>
                <a:lnTo>
                  <a:pt x="438642" y="313488"/>
                </a:lnTo>
                <a:lnTo>
                  <a:pt x="439087" y="315887"/>
                </a:lnTo>
                <a:lnTo>
                  <a:pt x="440256" y="324516"/>
                </a:lnTo>
                <a:lnTo>
                  <a:pt x="442142" y="336571"/>
                </a:lnTo>
                <a:lnTo>
                  <a:pt x="444510" y="350986"/>
                </a:lnTo>
                <a:lnTo>
                  <a:pt x="447125" y="366693"/>
                </a:lnTo>
                <a:lnTo>
                  <a:pt x="449750" y="382624"/>
                </a:lnTo>
                <a:lnTo>
                  <a:pt x="452151" y="397713"/>
                </a:lnTo>
                <a:lnTo>
                  <a:pt x="454091" y="410892"/>
                </a:lnTo>
                <a:lnTo>
                  <a:pt x="455336" y="421095"/>
                </a:lnTo>
                <a:lnTo>
                  <a:pt x="455673" y="426389"/>
                </a:lnTo>
                <a:lnTo>
                  <a:pt x="454948" y="434726"/>
                </a:lnTo>
                <a:lnTo>
                  <a:pt x="453081" y="446793"/>
                </a:lnTo>
                <a:lnTo>
                  <a:pt x="450532" y="461196"/>
                </a:lnTo>
                <a:lnTo>
                  <a:pt x="447760" y="476541"/>
                </a:lnTo>
                <a:lnTo>
                  <a:pt x="445228" y="491437"/>
                </a:lnTo>
                <a:lnTo>
                  <a:pt x="443394" y="504489"/>
                </a:lnTo>
                <a:lnTo>
                  <a:pt x="442719" y="514311"/>
                </a:lnTo>
                <a:lnTo>
                  <a:pt x="443278" y="524267"/>
                </a:lnTo>
                <a:lnTo>
                  <a:pt x="444689" y="538476"/>
                </a:lnTo>
                <a:lnTo>
                  <a:pt x="446704" y="555058"/>
                </a:lnTo>
                <a:lnTo>
                  <a:pt x="449076" y="572132"/>
                </a:lnTo>
                <a:lnTo>
                  <a:pt x="451556" y="587818"/>
                </a:lnTo>
                <a:lnTo>
                  <a:pt x="453896" y="600235"/>
                </a:lnTo>
                <a:lnTo>
                  <a:pt x="455850" y="607504"/>
                </a:lnTo>
                <a:lnTo>
                  <a:pt x="456613" y="608622"/>
                </a:lnTo>
                <a:lnTo>
                  <a:pt x="457573" y="613578"/>
                </a:lnTo>
                <a:lnTo>
                  <a:pt x="457162" y="625525"/>
                </a:lnTo>
                <a:lnTo>
                  <a:pt x="456239" y="641245"/>
                </a:lnTo>
                <a:lnTo>
                  <a:pt x="455664" y="657523"/>
                </a:lnTo>
                <a:lnTo>
                  <a:pt x="456295" y="671141"/>
                </a:lnTo>
                <a:lnTo>
                  <a:pt x="456613" y="673112"/>
                </a:lnTo>
                <a:lnTo>
                  <a:pt x="458425" y="686407"/>
                </a:lnTo>
                <a:lnTo>
                  <a:pt x="459064" y="699913"/>
                </a:lnTo>
                <a:lnTo>
                  <a:pt x="458739" y="712681"/>
                </a:lnTo>
                <a:lnTo>
                  <a:pt x="457659" y="723760"/>
                </a:lnTo>
                <a:lnTo>
                  <a:pt x="457578" y="724331"/>
                </a:lnTo>
                <a:lnTo>
                  <a:pt x="456717" y="733941"/>
                </a:lnTo>
                <a:lnTo>
                  <a:pt x="456552" y="745502"/>
                </a:lnTo>
                <a:lnTo>
                  <a:pt x="457028" y="758689"/>
                </a:lnTo>
                <a:lnTo>
                  <a:pt x="458087" y="773180"/>
                </a:lnTo>
                <a:lnTo>
                  <a:pt x="459064" y="783170"/>
                </a:lnTo>
                <a:lnTo>
                  <a:pt x="461653" y="800401"/>
                </a:lnTo>
                <a:lnTo>
                  <a:pt x="464621" y="812701"/>
                </a:lnTo>
                <a:lnTo>
                  <a:pt x="467339" y="822310"/>
                </a:lnTo>
                <a:lnTo>
                  <a:pt x="468500" y="827265"/>
                </a:lnTo>
                <a:lnTo>
                  <a:pt x="477021" y="831935"/>
                </a:lnTo>
                <a:lnTo>
                  <a:pt x="492715" y="830834"/>
                </a:lnTo>
                <a:lnTo>
                  <a:pt x="506113" y="828047"/>
                </a:lnTo>
                <a:lnTo>
                  <a:pt x="509114" y="827265"/>
                </a:lnTo>
                <a:lnTo>
                  <a:pt x="530249" y="829796"/>
                </a:lnTo>
                <a:lnTo>
                  <a:pt x="540811" y="832609"/>
                </a:lnTo>
                <a:lnTo>
                  <a:pt x="547165" y="837823"/>
                </a:lnTo>
                <a:lnTo>
                  <a:pt x="549729" y="840790"/>
                </a:lnTo>
                <a:lnTo>
                  <a:pt x="560306" y="847927"/>
                </a:lnTo>
                <a:lnTo>
                  <a:pt x="575897" y="854363"/>
                </a:lnTo>
                <a:lnTo>
                  <a:pt x="590626" y="859183"/>
                </a:lnTo>
                <a:lnTo>
                  <a:pt x="598618" y="861469"/>
                </a:lnTo>
                <a:lnTo>
                  <a:pt x="624988" y="862726"/>
                </a:lnTo>
                <a:lnTo>
                  <a:pt x="635047" y="861276"/>
                </a:lnTo>
                <a:lnTo>
                  <a:pt x="636723" y="855895"/>
                </a:lnTo>
                <a:lnTo>
                  <a:pt x="636724" y="855129"/>
                </a:lnTo>
                <a:lnTo>
                  <a:pt x="634926" y="847355"/>
                </a:lnTo>
                <a:lnTo>
                  <a:pt x="630900" y="836199"/>
                </a:lnTo>
                <a:lnTo>
                  <a:pt x="626702" y="822703"/>
                </a:lnTo>
                <a:lnTo>
                  <a:pt x="624387" y="807912"/>
                </a:lnTo>
                <a:lnTo>
                  <a:pt x="624545" y="800684"/>
                </a:lnTo>
                <a:lnTo>
                  <a:pt x="627154" y="786735"/>
                </a:lnTo>
                <a:lnTo>
                  <a:pt x="630988" y="775386"/>
                </a:lnTo>
                <a:lnTo>
                  <a:pt x="634624" y="764454"/>
                </a:lnTo>
                <a:lnTo>
                  <a:pt x="636639" y="751757"/>
                </a:lnTo>
                <a:lnTo>
                  <a:pt x="636724" y="748385"/>
                </a:lnTo>
                <a:lnTo>
                  <a:pt x="636724" y="612381"/>
                </a:lnTo>
                <a:lnTo>
                  <a:pt x="642417" y="589886"/>
                </a:lnTo>
                <a:lnTo>
                  <a:pt x="645981" y="573924"/>
                </a:lnTo>
                <a:lnTo>
                  <a:pt x="647417" y="562729"/>
                </a:lnTo>
                <a:lnTo>
                  <a:pt x="646724" y="554532"/>
                </a:lnTo>
                <a:lnTo>
                  <a:pt x="643902" y="547566"/>
                </a:lnTo>
                <a:lnTo>
                  <a:pt x="638952" y="540063"/>
                </a:lnTo>
                <a:lnTo>
                  <a:pt x="636724" y="536994"/>
                </a:lnTo>
                <a:lnTo>
                  <a:pt x="631775" y="528276"/>
                </a:lnTo>
                <a:lnTo>
                  <a:pt x="626426" y="515756"/>
                </a:lnTo>
                <a:lnTo>
                  <a:pt x="620928" y="500681"/>
                </a:lnTo>
                <a:lnTo>
                  <a:pt x="615533" y="484300"/>
                </a:lnTo>
                <a:lnTo>
                  <a:pt x="610494" y="467863"/>
                </a:lnTo>
                <a:lnTo>
                  <a:pt x="606062" y="452618"/>
                </a:lnTo>
                <a:lnTo>
                  <a:pt x="602488" y="439813"/>
                </a:lnTo>
                <a:lnTo>
                  <a:pt x="600026" y="430698"/>
                </a:lnTo>
                <a:lnTo>
                  <a:pt x="598891" y="426389"/>
                </a:lnTo>
                <a:lnTo>
                  <a:pt x="624545" y="371284"/>
                </a:lnTo>
                <a:lnTo>
                  <a:pt x="629045" y="342869"/>
                </a:lnTo>
                <a:lnTo>
                  <a:pt x="632273" y="322281"/>
                </a:lnTo>
                <a:lnTo>
                  <a:pt x="634439" y="307988"/>
                </a:lnTo>
                <a:lnTo>
                  <a:pt x="635756" y="298454"/>
                </a:lnTo>
                <a:lnTo>
                  <a:pt x="636435" y="292149"/>
                </a:lnTo>
                <a:lnTo>
                  <a:pt x="636687" y="287538"/>
                </a:lnTo>
                <a:lnTo>
                  <a:pt x="636724" y="283006"/>
                </a:lnTo>
                <a:lnTo>
                  <a:pt x="636294" y="272973"/>
                </a:lnTo>
                <a:lnTo>
                  <a:pt x="635679" y="258661"/>
                </a:lnTo>
                <a:lnTo>
                  <a:pt x="635895" y="243208"/>
                </a:lnTo>
                <a:lnTo>
                  <a:pt x="637957" y="229752"/>
                </a:lnTo>
                <a:lnTo>
                  <a:pt x="642879" y="221430"/>
                </a:lnTo>
                <a:lnTo>
                  <a:pt x="643074" y="221297"/>
                </a:lnTo>
                <a:lnTo>
                  <a:pt x="648789" y="214473"/>
                </a:lnTo>
                <a:lnTo>
                  <a:pt x="652673" y="203654"/>
                </a:lnTo>
                <a:lnTo>
                  <a:pt x="655053" y="190061"/>
                </a:lnTo>
                <a:lnTo>
                  <a:pt x="656257" y="174911"/>
                </a:lnTo>
                <a:lnTo>
                  <a:pt x="656611" y="159426"/>
                </a:lnTo>
                <a:lnTo>
                  <a:pt x="656612" y="158267"/>
                </a:lnTo>
                <a:lnTo>
                  <a:pt x="657918" y="147307"/>
                </a:lnTo>
                <a:lnTo>
                  <a:pt x="661208" y="135787"/>
                </a:lnTo>
                <a:lnTo>
                  <a:pt x="665541" y="123875"/>
                </a:lnTo>
                <a:lnTo>
                  <a:pt x="669977" y="111739"/>
                </a:lnTo>
                <a:lnTo>
                  <a:pt x="673575" y="99546"/>
                </a:lnTo>
                <a:lnTo>
                  <a:pt x="675395" y="87463"/>
                </a:lnTo>
                <a:lnTo>
                  <a:pt x="674495" y="75658"/>
                </a:lnTo>
                <a:lnTo>
                  <a:pt x="673719" y="72720"/>
                </a:lnTo>
                <a:lnTo>
                  <a:pt x="668469" y="58742"/>
                </a:lnTo>
                <a:lnTo>
                  <a:pt x="661422" y="43673"/>
                </a:lnTo>
                <a:lnTo>
                  <a:pt x="653669" y="28919"/>
                </a:lnTo>
                <a:lnTo>
                  <a:pt x="646302" y="15882"/>
                </a:lnTo>
                <a:lnTo>
                  <a:pt x="640412" y="5967"/>
                </a:lnTo>
                <a:lnTo>
                  <a:pt x="637091" y="576"/>
                </a:lnTo>
                <a:lnTo>
                  <a:pt x="636724" y="0"/>
                </a:lnTo>
                <a:lnTo>
                  <a:pt x="634247" y="579"/>
                </a:lnTo>
                <a:lnTo>
                  <a:pt x="627301" y="2190"/>
                </a:lnTo>
                <a:lnTo>
                  <a:pt x="602910" y="7834"/>
                </a:lnTo>
                <a:lnTo>
                  <a:pt x="586921" y="11531"/>
                </a:lnTo>
                <a:lnTo>
                  <a:pt x="569373" y="15587"/>
                </a:lnTo>
                <a:lnTo>
                  <a:pt x="550994" y="19835"/>
                </a:lnTo>
                <a:lnTo>
                  <a:pt x="532510" y="24106"/>
                </a:lnTo>
                <a:lnTo>
                  <a:pt x="514650" y="28232"/>
                </a:lnTo>
                <a:lnTo>
                  <a:pt x="498140" y="32047"/>
                </a:lnTo>
                <a:lnTo>
                  <a:pt x="483709" y="35380"/>
                </a:lnTo>
                <a:lnTo>
                  <a:pt x="472084" y="38066"/>
                </a:lnTo>
                <a:lnTo>
                  <a:pt x="460163" y="40820"/>
                </a:lnTo>
                <a:lnTo>
                  <a:pt x="273961" y="55625"/>
                </a:lnTo>
                <a:lnTo>
                  <a:pt x="184185" y="195160"/>
                </a:lnTo>
                <a:lnTo>
                  <a:pt x="155918" y="208764"/>
                </a:lnTo>
                <a:lnTo>
                  <a:pt x="131802" y="220384"/>
                </a:lnTo>
                <a:lnTo>
                  <a:pt x="111464" y="230216"/>
                </a:lnTo>
                <a:lnTo>
                  <a:pt x="94531" y="238453"/>
                </a:lnTo>
                <a:lnTo>
                  <a:pt x="80632" y="245288"/>
                </a:lnTo>
                <a:lnTo>
                  <a:pt x="69394" y="250915"/>
                </a:lnTo>
                <a:lnTo>
                  <a:pt x="60443" y="255529"/>
                </a:lnTo>
                <a:lnTo>
                  <a:pt x="53408" y="259323"/>
                </a:lnTo>
                <a:lnTo>
                  <a:pt x="47917" y="262490"/>
                </a:lnTo>
                <a:lnTo>
                  <a:pt x="40072" y="267721"/>
                </a:lnTo>
                <a:lnTo>
                  <a:pt x="33929" y="272773"/>
                </a:lnTo>
                <a:lnTo>
                  <a:pt x="24750" y="282564"/>
                </a:lnTo>
                <a:lnTo>
                  <a:pt x="16852" y="294165"/>
                </a:lnTo>
                <a:lnTo>
                  <a:pt x="9570" y="307289"/>
                </a:lnTo>
                <a:lnTo>
                  <a:pt x="3761" y="320320"/>
                </a:lnTo>
                <a:lnTo>
                  <a:pt x="285" y="331642"/>
                </a:lnTo>
                <a:lnTo>
                  <a:pt x="0" y="339639"/>
                </a:lnTo>
                <a:lnTo>
                  <a:pt x="391" y="340677"/>
                </a:lnTo>
                <a:lnTo>
                  <a:pt x="3237" y="351179"/>
                </a:lnTo>
                <a:lnTo>
                  <a:pt x="5619" y="367362"/>
                </a:lnTo>
                <a:lnTo>
                  <a:pt x="7429" y="384445"/>
                </a:lnTo>
                <a:lnTo>
                  <a:pt x="8557" y="397651"/>
                </a:lnTo>
                <a:lnTo>
                  <a:pt x="8900" y="402272"/>
                </a:lnTo>
                <a:lnTo>
                  <a:pt x="67535" y="447395"/>
                </a:lnTo>
                <a:lnTo>
                  <a:pt x="125752" y="444677"/>
                </a:lnTo>
                <a:lnTo>
                  <a:pt x="149903" y="421868"/>
                </a:lnTo>
                <a:lnTo>
                  <a:pt x="169361" y="403525"/>
                </a:lnTo>
                <a:lnTo>
                  <a:pt x="184680" y="389163"/>
                </a:lnTo>
                <a:lnTo>
                  <a:pt x="196410" y="378295"/>
                </a:lnTo>
                <a:lnTo>
                  <a:pt x="205103" y="370432"/>
                </a:lnTo>
                <a:lnTo>
                  <a:pt x="211312" y="365090"/>
                </a:lnTo>
                <a:lnTo>
                  <a:pt x="215589" y="361780"/>
                </a:lnTo>
                <a:lnTo>
                  <a:pt x="218484" y="360017"/>
                </a:lnTo>
                <a:lnTo>
                  <a:pt x="220550" y="359313"/>
                </a:lnTo>
                <a:lnTo>
                  <a:pt x="222338" y="359181"/>
                </a:lnTo>
                <a:lnTo>
                  <a:pt x="222666" y="359181"/>
                </a:lnTo>
                <a:lnTo>
                  <a:pt x="227729" y="357908"/>
                </a:lnTo>
                <a:lnTo>
                  <a:pt x="237936" y="354464"/>
                </a:lnTo>
                <a:lnTo>
                  <a:pt x="251869" y="349407"/>
                </a:lnTo>
                <a:lnTo>
                  <a:pt x="268110" y="343297"/>
                </a:lnTo>
                <a:lnTo>
                  <a:pt x="285244" y="336695"/>
                </a:lnTo>
                <a:lnTo>
                  <a:pt x="301852" y="330159"/>
                </a:lnTo>
                <a:lnTo>
                  <a:pt x="316518" y="324250"/>
                </a:lnTo>
                <a:lnTo>
                  <a:pt x="327826" y="319527"/>
                </a:lnTo>
                <a:lnTo>
                  <a:pt x="334357" y="316551"/>
                </a:lnTo>
                <a:lnTo>
                  <a:pt x="340012" y="311628"/>
                </a:lnTo>
                <a:lnTo>
                  <a:pt x="350815" y="302543"/>
                </a:lnTo>
                <a:lnTo>
                  <a:pt x="364777" y="291042"/>
                </a:lnTo>
                <a:lnTo>
                  <a:pt x="378872" y="279536"/>
                </a:lnTo>
                <a:lnTo>
                  <a:pt x="390077" y="270437"/>
                </a:lnTo>
                <a:lnTo>
                  <a:pt x="395462" y="2660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97471" y="5678060"/>
            <a:ext cx="43192" cy="31635"/>
          </a:xfrm>
          <a:custGeom>
            <a:avLst/>
            <a:gdLst/>
            <a:ahLst/>
            <a:cxnLst/>
            <a:rect l="l" t="t" r="r" b="b"/>
            <a:pathLst>
              <a:path w="43192" h="31635">
                <a:moveTo>
                  <a:pt x="43192" y="0"/>
                </a:moveTo>
                <a:lnTo>
                  <a:pt x="0" y="31635"/>
                </a:lnTo>
                <a:lnTo>
                  <a:pt x="1405" y="30937"/>
                </a:lnTo>
                <a:lnTo>
                  <a:pt x="6954" y="27945"/>
                </a:lnTo>
                <a:lnTo>
                  <a:pt x="13462" y="23480"/>
                </a:lnTo>
                <a:lnTo>
                  <a:pt x="24388" y="15009"/>
                </a:lnTo>
                <a:lnTo>
                  <a:pt x="4319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697471" y="5678060"/>
            <a:ext cx="43192" cy="31635"/>
          </a:xfrm>
          <a:custGeom>
            <a:avLst/>
            <a:gdLst/>
            <a:ahLst/>
            <a:cxnLst/>
            <a:rect l="l" t="t" r="r" b="b"/>
            <a:pathLst>
              <a:path w="43192" h="31635">
                <a:moveTo>
                  <a:pt x="43192" y="0"/>
                </a:moveTo>
                <a:lnTo>
                  <a:pt x="24388" y="15009"/>
                </a:lnTo>
                <a:lnTo>
                  <a:pt x="13462" y="23480"/>
                </a:lnTo>
                <a:lnTo>
                  <a:pt x="6954" y="27945"/>
                </a:lnTo>
                <a:lnTo>
                  <a:pt x="1405" y="30937"/>
                </a:lnTo>
                <a:lnTo>
                  <a:pt x="0" y="3163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598350" y="5616902"/>
            <a:ext cx="35928" cy="71450"/>
          </a:xfrm>
          <a:custGeom>
            <a:avLst/>
            <a:gdLst/>
            <a:ahLst/>
            <a:cxnLst/>
            <a:rect l="l" t="t" r="r" b="b"/>
            <a:pathLst>
              <a:path w="35928" h="71450">
                <a:moveTo>
                  <a:pt x="0" y="0"/>
                </a:moveTo>
                <a:lnTo>
                  <a:pt x="35928" y="71450"/>
                </a:lnTo>
                <a:lnTo>
                  <a:pt x="35554" y="70702"/>
                </a:lnTo>
                <a:lnTo>
                  <a:pt x="34268" y="68133"/>
                </a:lnTo>
                <a:lnTo>
                  <a:pt x="32277" y="64167"/>
                </a:lnTo>
                <a:lnTo>
                  <a:pt x="28718" y="57087"/>
                </a:lnTo>
                <a:lnTo>
                  <a:pt x="22727" y="45178"/>
                </a:lnTo>
                <a:lnTo>
                  <a:pt x="13442" y="2672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98350" y="5616902"/>
            <a:ext cx="35928" cy="71450"/>
          </a:xfrm>
          <a:custGeom>
            <a:avLst/>
            <a:gdLst/>
            <a:ahLst/>
            <a:cxnLst/>
            <a:rect l="l" t="t" r="r" b="b"/>
            <a:pathLst>
              <a:path w="35928" h="71450">
                <a:moveTo>
                  <a:pt x="0" y="0"/>
                </a:moveTo>
                <a:lnTo>
                  <a:pt x="13442" y="26720"/>
                </a:lnTo>
                <a:lnTo>
                  <a:pt x="22727" y="45178"/>
                </a:lnTo>
                <a:lnTo>
                  <a:pt x="28718" y="57087"/>
                </a:lnTo>
                <a:lnTo>
                  <a:pt x="32277" y="64167"/>
                </a:lnTo>
                <a:lnTo>
                  <a:pt x="34268" y="68133"/>
                </a:lnTo>
                <a:lnTo>
                  <a:pt x="35554" y="70702"/>
                </a:lnTo>
                <a:lnTo>
                  <a:pt x="35928" y="714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84833" y="5773220"/>
            <a:ext cx="104394" cy="27181"/>
          </a:xfrm>
          <a:custGeom>
            <a:avLst/>
            <a:gdLst/>
            <a:ahLst/>
            <a:cxnLst/>
            <a:rect l="l" t="t" r="r" b="b"/>
            <a:pathLst>
              <a:path w="104393" h="27181">
                <a:moveTo>
                  <a:pt x="0" y="0"/>
                </a:moveTo>
                <a:lnTo>
                  <a:pt x="8626" y="10078"/>
                </a:lnTo>
                <a:lnTo>
                  <a:pt x="19875" y="17409"/>
                </a:lnTo>
                <a:lnTo>
                  <a:pt x="32068" y="22169"/>
                </a:lnTo>
                <a:lnTo>
                  <a:pt x="39827" y="23990"/>
                </a:lnTo>
                <a:lnTo>
                  <a:pt x="53019" y="26021"/>
                </a:lnTo>
                <a:lnTo>
                  <a:pt x="67299" y="27181"/>
                </a:lnTo>
                <a:lnTo>
                  <a:pt x="79258" y="26137"/>
                </a:lnTo>
                <a:lnTo>
                  <a:pt x="83794" y="23990"/>
                </a:lnTo>
                <a:lnTo>
                  <a:pt x="90665" y="18173"/>
                </a:lnTo>
                <a:lnTo>
                  <a:pt x="104394" y="13601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584833" y="5773220"/>
            <a:ext cx="104394" cy="27181"/>
          </a:xfrm>
          <a:custGeom>
            <a:avLst/>
            <a:gdLst/>
            <a:ahLst/>
            <a:cxnLst/>
            <a:rect l="l" t="t" r="r" b="b"/>
            <a:pathLst>
              <a:path w="104393" h="27181">
                <a:moveTo>
                  <a:pt x="0" y="0"/>
                </a:moveTo>
                <a:lnTo>
                  <a:pt x="8626" y="10078"/>
                </a:lnTo>
                <a:lnTo>
                  <a:pt x="19875" y="17409"/>
                </a:lnTo>
                <a:lnTo>
                  <a:pt x="32068" y="22169"/>
                </a:lnTo>
                <a:lnTo>
                  <a:pt x="39827" y="23990"/>
                </a:lnTo>
                <a:lnTo>
                  <a:pt x="53019" y="26021"/>
                </a:lnTo>
                <a:lnTo>
                  <a:pt x="67299" y="27181"/>
                </a:lnTo>
                <a:lnTo>
                  <a:pt x="79258" y="26137"/>
                </a:lnTo>
                <a:lnTo>
                  <a:pt x="83794" y="23990"/>
                </a:lnTo>
                <a:lnTo>
                  <a:pt x="90665" y="18173"/>
                </a:lnTo>
                <a:lnTo>
                  <a:pt x="104394" y="136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598346" y="5982339"/>
            <a:ext cx="174218" cy="86741"/>
          </a:xfrm>
          <a:custGeom>
            <a:avLst/>
            <a:gdLst/>
            <a:ahLst/>
            <a:cxnLst/>
            <a:rect l="l" t="t" r="r" b="b"/>
            <a:pathLst>
              <a:path w="174218" h="86741">
                <a:moveTo>
                  <a:pt x="2489" y="52501"/>
                </a:moveTo>
                <a:lnTo>
                  <a:pt x="26333" y="46550"/>
                </a:lnTo>
                <a:lnTo>
                  <a:pt x="39217" y="43570"/>
                </a:lnTo>
                <a:lnTo>
                  <a:pt x="46026" y="42552"/>
                </a:lnTo>
                <a:lnTo>
                  <a:pt x="51041" y="42481"/>
                </a:lnTo>
                <a:lnTo>
                  <a:pt x="57619" y="43777"/>
                </a:lnTo>
                <a:lnTo>
                  <a:pt x="67964" y="47035"/>
                </a:lnTo>
                <a:lnTo>
                  <a:pt x="80950" y="51465"/>
                </a:lnTo>
                <a:lnTo>
                  <a:pt x="95450" y="56281"/>
                </a:lnTo>
                <a:lnTo>
                  <a:pt x="110338" y="60695"/>
                </a:lnTo>
                <a:lnTo>
                  <a:pt x="120726" y="63195"/>
                </a:lnTo>
                <a:lnTo>
                  <a:pt x="136310" y="68484"/>
                </a:lnTo>
                <a:lnTo>
                  <a:pt x="149890" y="75893"/>
                </a:lnTo>
                <a:lnTo>
                  <a:pt x="160472" y="82840"/>
                </a:lnTo>
                <a:lnTo>
                  <a:pt x="167063" y="86741"/>
                </a:lnTo>
                <a:lnTo>
                  <a:pt x="168770" y="85572"/>
                </a:lnTo>
                <a:lnTo>
                  <a:pt x="169617" y="73109"/>
                </a:lnTo>
                <a:lnTo>
                  <a:pt x="172215" y="56328"/>
                </a:lnTo>
                <a:lnTo>
                  <a:pt x="174130" y="45724"/>
                </a:lnTo>
                <a:lnTo>
                  <a:pt x="174218" y="45262"/>
                </a:lnTo>
                <a:lnTo>
                  <a:pt x="150990" y="30755"/>
                </a:lnTo>
                <a:lnTo>
                  <a:pt x="135875" y="21504"/>
                </a:lnTo>
                <a:lnTo>
                  <a:pt x="126570" y="16245"/>
                </a:lnTo>
                <a:lnTo>
                  <a:pt x="120772" y="13717"/>
                </a:lnTo>
                <a:lnTo>
                  <a:pt x="116179" y="12656"/>
                </a:lnTo>
                <a:lnTo>
                  <a:pt x="114236" y="12369"/>
                </a:lnTo>
                <a:lnTo>
                  <a:pt x="104418" y="10532"/>
                </a:lnTo>
                <a:lnTo>
                  <a:pt x="89276" y="7368"/>
                </a:lnTo>
                <a:lnTo>
                  <a:pt x="72853" y="3884"/>
                </a:lnTo>
                <a:lnTo>
                  <a:pt x="59191" y="1092"/>
                </a:lnTo>
                <a:lnTo>
                  <a:pt x="52412" y="0"/>
                </a:lnTo>
                <a:lnTo>
                  <a:pt x="43148" y="1260"/>
                </a:lnTo>
                <a:lnTo>
                  <a:pt x="26322" y="4086"/>
                </a:lnTo>
                <a:lnTo>
                  <a:pt x="9506" y="7044"/>
                </a:lnTo>
                <a:lnTo>
                  <a:pt x="272" y="8700"/>
                </a:lnTo>
                <a:lnTo>
                  <a:pt x="0" y="8750"/>
                </a:lnTo>
                <a:lnTo>
                  <a:pt x="2489" y="525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598346" y="5982339"/>
            <a:ext cx="174218" cy="86741"/>
          </a:xfrm>
          <a:custGeom>
            <a:avLst/>
            <a:gdLst/>
            <a:ahLst/>
            <a:cxnLst/>
            <a:rect l="l" t="t" r="r" b="b"/>
            <a:pathLst>
              <a:path w="174218" h="86741">
                <a:moveTo>
                  <a:pt x="2489" y="52501"/>
                </a:moveTo>
                <a:lnTo>
                  <a:pt x="26333" y="46550"/>
                </a:lnTo>
                <a:lnTo>
                  <a:pt x="39217" y="43570"/>
                </a:lnTo>
                <a:lnTo>
                  <a:pt x="46026" y="42552"/>
                </a:lnTo>
                <a:lnTo>
                  <a:pt x="51041" y="42481"/>
                </a:lnTo>
                <a:lnTo>
                  <a:pt x="57619" y="43777"/>
                </a:lnTo>
                <a:lnTo>
                  <a:pt x="67964" y="47035"/>
                </a:lnTo>
                <a:lnTo>
                  <a:pt x="80950" y="51465"/>
                </a:lnTo>
                <a:lnTo>
                  <a:pt x="95450" y="56281"/>
                </a:lnTo>
                <a:lnTo>
                  <a:pt x="110338" y="60695"/>
                </a:lnTo>
                <a:lnTo>
                  <a:pt x="120726" y="63195"/>
                </a:lnTo>
                <a:lnTo>
                  <a:pt x="136310" y="68484"/>
                </a:lnTo>
                <a:lnTo>
                  <a:pt x="149890" y="75893"/>
                </a:lnTo>
                <a:lnTo>
                  <a:pt x="160472" y="82840"/>
                </a:lnTo>
                <a:lnTo>
                  <a:pt x="167063" y="86741"/>
                </a:lnTo>
                <a:lnTo>
                  <a:pt x="168770" y="85572"/>
                </a:lnTo>
                <a:lnTo>
                  <a:pt x="169617" y="73109"/>
                </a:lnTo>
                <a:lnTo>
                  <a:pt x="172215" y="56328"/>
                </a:lnTo>
                <a:lnTo>
                  <a:pt x="174130" y="45724"/>
                </a:lnTo>
                <a:lnTo>
                  <a:pt x="174218" y="45262"/>
                </a:lnTo>
                <a:lnTo>
                  <a:pt x="150990" y="30755"/>
                </a:lnTo>
                <a:lnTo>
                  <a:pt x="135875" y="21504"/>
                </a:lnTo>
                <a:lnTo>
                  <a:pt x="126570" y="16245"/>
                </a:lnTo>
                <a:lnTo>
                  <a:pt x="120772" y="13717"/>
                </a:lnTo>
                <a:lnTo>
                  <a:pt x="116179" y="12656"/>
                </a:lnTo>
                <a:lnTo>
                  <a:pt x="114236" y="12369"/>
                </a:lnTo>
                <a:lnTo>
                  <a:pt x="104418" y="10532"/>
                </a:lnTo>
                <a:lnTo>
                  <a:pt x="89276" y="7368"/>
                </a:lnTo>
                <a:lnTo>
                  <a:pt x="72853" y="3884"/>
                </a:lnTo>
                <a:lnTo>
                  <a:pt x="59191" y="1092"/>
                </a:lnTo>
                <a:lnTo>
                  <a:pt x="52412" y="0"/>
                </a:lnTo>
                <a:lnTo>
                  <a:pt x="43148" y="1260"/>
                </a:lnTo>
                <a:lnTo>
                  <a:pt x="26322" y="4086"/>
                </a:lnTo>
                <a:lnTo>
                  <a:pt x="9506" y="7044"/>
                </a:lnTo>
                <a:lnTo>
                  <a:pt x="272" y="8700"/>
                </a:lnTo>
                <a:lnTo>
                  <a:pt x="0" y="8750"/>
                </a:lnTo>
                <a:lnTo>
                  <a:pt x="2489" y="525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597635" y="5887523"/>
            <a:ext cx="180860" cy="82437"/>
          </a:xfrm>
          <a:custGeom>
            <a:avLst/>
            <a:gdLst/>
            <a:ahLst/>
            <a:cxnLst/>
            <a:rect l="l" t="t" r="r" b="b"/>
            <a:pathLst>
              <a:path w="180860" h="82437">
                <a:moveTo>
                  <a:pt x="32898" y="53087"/>
                </a:moveTo>
                <a:lnTo>
                  <a:pt x="41295" y="53140"/>
                </a:lnTo>
                <a:lnTo>
                  <a:pt x="46253" y="53608"/>
                </a:lnTo>
                <a:lnTo>
                  <a:pt x="56992" y="54202"/>
                </a:lnTo>
                <a:lnTo>
                  <a:pt x="71371" y="54672"/>
                </a:lnTo>
                <a:lnTo>
                  <a:pt x="86761" y="55435"/>
                </a:lnTo>
                <a:lnTo>
                  <a:pt x="100531" y="56910"/>
                </a:lnTo>
                <a:lnTo>
                  <a:pt x="110051" y="59514"/>
                </a:lnTo>
                <a:lnTo>
                  <a:pt x="110820" y="59946"/>
                </a:lnTo>
                <a:lnTo>
                  <a:pt x="121599" y="64281"/>
                </a:lnTo>
                <a:lnTo>
                  <a:pt x="136845" y="68441"/>
                </a:lnTo>
                <a:lnTo>
                  <a:pt x="151607" y="72106"/>
                </a:lnTo>
                <a:lnTo>
                  <a:pt x="160930" y="74955"/>
                </a:lnTo>
                <a:lnTo>
                  <a:pt x="161658" y="75363"/>
                </a:lnTo>
                <a:lnTo>
                  <a:pt x="165785" y="78322"/>
                </a:lnTo>
                <a:lnTo>
                  <a:pt x="180860" y="82437"/>
                </a:lnTo>
                <a:lnTo>
                  <a:pt x="180860" y="31586"/>
                </a:lnTo>
                <a:lnTo>
                  <a:pt x="162571" y="24424"/>
                </a:lnTo>
                <a:lnTo>
                  <a:pt x="150374" y="19932"/>
                </a:lnTo>
                <a:lnTo>
                  <a:pt x="141225" y="17179"/>
                </a:lnTo>
                <a:lnTo>
                  <a:pt x="132078" y="15235"/>
                </a:lnTo>
                <a:lnTo>
                  <a:pt x="121437" y="13425"/>
                </a:lnTo>
                <a:lnTo>
                  <a:pt x="108245" y="10701"/>
                </a:lnTo>
                <a:lnTo>
                  <a:pt x="94064" y="7148"/>
                </a:lnTo>
                <a:lnTo>
                  <a:pt x="80079" y="3614"/>
                </a:lnTo>
                <a:lnTo>
                  <a:pt x="67474" y="948"/>
                </a:lnTo>
                <a:lnTo>
                  <a:pt x="57435" y="0"/>
                </a:lnTo>
                <a:lnTo>
                  <a:pt x="53124" y="611"/>
                </a:lnTo>
                <a:lnTo>
                  <a:pt x="41337" y="3816"/>
                </a:lnTo>
                <a:lnTo>
                  <a:pt x="24975" y="7753"/>
                </a:lnTo>
                <a:lnTo>
                  <a:pt x="9556" y="11289"/>
                </a:lnTo>
                <a:lnTo>
                  <a:pt x="601" y="13293"/>
                </a:lnTo>
                <a:lnTo>
                  <a:pt x="0" y="13425"/>
                </a:lnTo>
                <a:lnTo>
                  <a:pt x="88" y="31586"/>
                </a:lnTo>
                <a:lnTo>
                  <a:pt x="3086" y="59946"/>
                </a:lnTo>
                <a:lnTo>
                  <a:pt x="22222" y="55053"/>
                </a:lnTo>
                <a:lnTo>
                  <a:pt x="32898" y="530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597635" y="5887523"/>
            <a:ext cx="180860" cy="82437"/>
          </a:xfrm>
          <a:custGeom>
            <a:avLst/>
            <a:gdLst/>
            <a:ahLst/>
            <a:cxnLst/>
            <a:rect l="l" t="t" r="r" b="b"/>
            <a:pathLst>
              <a:path w="180860" h="82437">
                <a:moveTo>
                  <a:pt x="88" y="31586"/>
                </a:moveTo>
                <a:lnTo>
                  <a:pt x="3086" y="59946"/>
                </a:lnTo>
                <a:lnTo>
                  <a:pt x="22222" y="55053"/>
                </a:lnTo>
                <a:lnTo>
                  <a:pt x="32898" y="53087"/>
                </a:lnTo>
                <a:lnTo>
                  <a:pt x="41295" y="53140"/>
                </a:lnTo>
                <a:lnTo>
                  <a:pt x="46253" y="53608"/>
                </a:lnTo>
                <a:lnTo>
                  <a:pt x="56992" y="54202"/>
                </a:lnTo>
                <a:lnTo>
                  <a:pt x="71371" y="54672"/>
                </a:lnTo>
                <a:lnTo>
                  <a:pt x="86761" y="55435"/>
                </a:lnTo>
                <a:lnTo>
                  <a:pt x="100531" y="56910"/>
                </a:lnTo>
                <a:lnTo>
                  <a:pt x="110051" y="59514"/>
                </a:lnTo>
                <a:lnTo>
                  <a:pt x="110820" y="59946"/>
                </a:lnTo>
                <a:lnTo>
                  <a:pt x="121599" y="64281"/>
                </a:lnTo>
                <a:lnTo>
                  <a:pt x="136845" y="68441"/>
                </a:lnTo>
                <a:lnTo>
                  <a:pt x="151607" y="72106"/>
                </a:lnTo>
                <a:lnTo>
                  <a:pt x="160930" y="74955"/>
                </a:lnTo>
                <a:lnTo>
                  <a:pt x="161658" y="75363"/>
                </a:lnTo>
                <a:lnTo>
                  <a:pt x="165785" y="78322"/>
                </a:lnTo>
                <a:lnTo>
                  <a:pt x="180860" y="82437"/>
                </a:lnTo>
                <a:lnTo>
                  <a:pt x="180860" y="31586"/>
                </a:lnTo>
                <a:lnTo>
                  <a:pt x="162571" y="24424"/>
                </a:lnTo>
                <a:lnTo>
                  <a:pt x="150374" y="19932"/>
                </a:lnTo>
                <a:lnTo>
                  <a:pt x="141225" y="17179"/>
                </a:lnTo>
                <a:lnTo>
                  <a:pt x="132078" y="15235"/>
                </a:lnTo>
                <a:lnTo>
                  <a:pt x="121437" y="13425"/>
                </a:lnTo>
                <a:lnTo>
                  <a:pt x="108245" y="10701"/>
                </a:lnTo>
                <a:lnTo>
                  <a:pt x="94064" y="7148"/>
                </a:lnTo>
                <a:lnTo>
                  <a:pt x="80079" y="3614"/>
                </a:lnTo>
                <a:lnTo>
                  <a:pt x="67474" y="948"/>
                </a:lnTo>
                <a:lnTo>
                  <a:pt x="57435" y="0"/>
                </a:lnTo>
                <a:lnTo>
                  <a:pt x="53124" y="611"/>
                </a:lnTo>
                <a:lnTo>
                  <a:pt x="41337" y="3816"/>
                </a:lnTo>
                <a:lnTo>
                  <a:pt x="24975" y="7753"/>
                </a:lnTo>
                <a:lnTo>
                  <a:pt x="9556" y="11289"/>
                </a:lnTo>
                <a:lnTo>
                  <a:pt x="601" y="13293"/>
                </a:lnTo>
                <a:lnTo>
                  <a:pt x="0" y="13425"/>
                </a:lnTo>
                <a:lnTo>
                  <a:pt x="88" y="315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664906" y="6106803"/>
            <a:ext cx="47967" cy="13893"/>
          </a:xfrm>
          <a:custGeom>
            <a:avLst/>
            <a:gdLst/>
            <a:ahLst/>
            <a:cxnLst/>
            <a:rect l="l" t="t" r="r" b="b"/>
            <a:pathLst>
              <a:path w="47967" h="13893">
                <a:moveTo>
                  <a:pt x="0" y="0"/>
                </a:moveTo>
                <a:lnTo>
                  <a:pt x="47967" y="13893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664906" y="6106803"/>
            <a:ext cx="47967" cy="13893"/>
          </a:xfrm>
          <a:custGeom>
            <a:avLst/>
            <a:gdLst/>
            <a:ahLst/>
            <a:cxnLst/>
            <a:rect l="l" t="t" r="r" b="b"/>
            <a:pathLst>
              <a:path w="47967" h="13893">
                <a:moveTo>
                  <a:pt x="0" y="0"/>
                </a:moveTo>
                <a:lnTo>
                  <a:pt x="47967" y="1389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664906" y="6131387"/>
            <a:ext cx="37287" cy="16027"/>
          </a:xfrm>
          <a:custGeom>
            <a:avLst/>
            <a:gdLst/>
            <a:ahLst/>
            <a:cxnLst/>
            <a:rect l="l" t="t" r="r" b="b"/>
            <a:pathLst>
              <a:path w="37287" h="16027">
                <a:moveTo>
                  <a:pt x="0" y="0"/>
                </a:moveTo>
                <a:lnTo>
                  <a:pt x="37287" y="16027"/>
                </a:lnTo>
                <a:lnTo>
                  <a:pt x="23152" y="4267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664906" y="6131387"/>
            <a:ext cx="37287" cy="16027"/>
          </a:xfrm>
          <a:custGeom>
            <a:avLst/>
            <a:gdLst/>
            <a:ahLst/>
            <a:cxnLst/>
            <a:rect l="l" t="t" r="r" b="b"/>
            <a:pathLst>
              <a:path w="37287" h="16027">
                <a:moveTo>
                  <a:pt x="0" y="0"/>
                </a:moveTo>
                <a:lnTo>
                  <a:pt x="23152" y="4267"/>
                </a:lnTo>
                <a:lnTo>
                  <a:pt x="37287" y="160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649813" y="6158829"/>
            <a:ext cx="52374" cy="15303"/>
          </a:xfrm>
          <a:custGeom>
            <a:avLst/>
            <a:gdLst/>
            <a:ahLst/>
            <a:cxnLst/>
            <a:rect l="l" t="t" r="r" b="b"/>
            <a:pathLst>
              <a:path w="52374" h="15303">
                <a:moveTo>
                  <a:pt x="0" y="0"/>
                </a:moveTo>
                <a:lnTo>
                  <a:pt x="52374" y="15303"/>
                </a:lnTo>
                <a:lnTo>
                  <a:pt x="33731" y="3543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649813" y="6158829"/>
            <a:ext cx="52374" cy="15303"/>
          </a:xfrm>
          <a:custGeom>
            <a:avLst/>
            <a:gdLst/>
            <a:ahLst/>
            <a:cxnLst/>
            <a:rect l="l" t="t" r="r" b="b"/>
            <a:pathLst>
              <a:path w="52374" h="15303">
                <a:moveTo>
                  <a:pt x="0" y="0"/>
                </a:moveTo>
                <a:lnTo>
                  <a:pt x="33731" y="3543"/>
                </a:lnTo>
                <a:lnTo>
                  <a:pt x="52374" y="153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641260" y="6189347"/>
            <a:ext cx="47967" cy="14719"/>
          </a:xfrm>
          <a:custGeom>
            <a:avLst/>
            <a:gdLst/>
            <a:ahLst/>
            <a:cxnLst/>
            <a:rect l="l" t="t" r="r" b="b"/>
            <a:pathLst>
              <a:path w="47967" h="14719">
                <a:moveTo>
                  <a:pt x="0" y="0"/>
                </a:moveTo>
                <a:lnTo>
                  <a:pt x="47967" y="14719"/>
                </a:lnTo>
                <a:lnTo>
                  <a:pt x="34747" y="2857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641260" y="6189347"/>
            <a:ext cx="47967" cy="14719"/>
          </a:xfrm>
          <a:custGeom>
            <a:avLst/>
            <a:gdLst/>
            <a:ahLst/>
            <a:cxnLst/>
            <a:rect l="l" t="t" r="r" b="b"/>
            <a:pathLst>
              <a:path w="47967" h="14719">
                <a:moveTo>
                  <a:pt x="0" y="0"/>
                </a:moveTo>
                <a:lnTo>
                  <a:pt x="34747" y="2857"/>
                </a:lnTo>
                <a:lnTo>
                  <a:pt x="47967" y="147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552548" y="4870354"/>
            <a:ext cx="265133" cy="466267"/>
          </a:xfrm>
          <a:custGeom>
            <a:avLst/>
            <a:gdLst/>
            <a:ahLst/>
            <a:cxnLst/>
            <a:rect l="l" t="t" r="r" b="b"/>
            <a:pathLst>
              <a:path w="265133" h="466267">
                <a:moveTo>
                  <a:pt x="250528" y="297885"/>
                </a:moveTo>
                <a:lnTo>
                  <a:pt x="247644" y="288305"/>
                </a:lnTo>
                <a:lnTo>
                  <a:pt x="241507" y="277085"/>
                </a:lnTo>
                <a:lnTo>
                  <a:pt x="234353" y="264900"/>
                </a:lnTo>
                <a:lnTo>
                  <a:pt x="228420" y="252421"/>
                </a:lnTo>
                <a:lnTo>
                  <a:pt x="225945" y="240322"/>
                </a:lnTo>
                <a:lnTo>
                  <a:pt x="225918" y="238963"/>
                </a:lnTo>
                <a:lnTo>
                  <a:pt x="223487" y="225759"/>
                </a:lnTo>
                <a:lnTo>
                  <a:pt x="218571" y="212237"/>
                </a:lnTo>
                <a:lnTo>
                  <a:pt x="213228" y="199468"/>
                </a:lnTo>
                <a:lnTo>
                  <a:pt x="209517" y="188521"/>
                </a:lnTo>
                <a:lnTo>
                  <a:pt x="209499" y="180466"/>
                </a:lnTo>
                <a:lnTo>
                  <a:pt x="209802" y="177900"/>
                </a:lnTo>
                <a:lnTo>
                  <a:pt x="208336" y="170693"/>
                </a:lnTo>
                <a:lnTo>
                  <a:pt x="204801" y="160608"/>
                </a:lnTo>
                <a:lnTo>
                  <a:pt x="199733" y="148366"/>
                </a:lnTo>
                <a:lnTo>
                  <a:pt x="193668" y="134688"/>
                </a:lnTo>
                <a:lnTo>
                  <a:pt x="187140" y="120296"/>
                </a:lnTo>
                <a:lnTo>
                  <a:pt x="180685" y="105912"/>
                </a:lnTo>
                <a:lnTo>
                  <a:pt x="174837" y="92255"/>
                </a:lnTo>
                <a:lnTo>
                  <a:pt x="170133" y="80049"/>
                </a:lnTo>
                <a:lnTo>
                  <a:pt x="167106" y="70015"/>
                </a:lnTo>
                <a:lnTo>
                  <a:pt x="165378" y="64120"/>
                </a:lnTo>
                <a:lnTo>
                  <a:pt x="159459" y="53924"/>
                </a:lnTo>
                <a:lnTo>
                  <a:pt x="151308" y="47572"/>
                </a:lnTo>
                <a:lnTo>
                  <a:pt x="141301" y="43099"/>
                </a:lnTo>
                <a:lnTo>
                  <a:pt x="129813" y="38543"/>
                </a:lnTo>
                <a:lnTo>
                  <a:pt x="117221" y="31940"/>
                </a:lnTo>
                <a:lnTo>
                  <a:pt x="112636" y="29379"/>
                </a:lnTo>
                <a:lnTo>
                  <a:pt x="102757" y="25288"/>
                </a:lnTo>
                <a:lnTo>
                  <a:pt x="91034" y="21654"/>
                </a:lnTo>
                <a:lnTo>
                  <a:pt x="77974" y="18369"/>
                </a:lnTo>
                <a:lnTo>
                  <a:pt x="64085" y="15327"/>
                </a:lnTo>
                <a:lnTo>
                  <a:pt x="49876" y="12419"/>
                </a:lnTo>
                <a:lnTo>
                  <a:pt x="35855" y="9540"/>
                </a:lnTo>
                <a:lnTo>
                  <a:pt x="22529" y="6582"/>
                </a:lnTo>
                <a:lnTo>
                  <a:pt x="10408" y="3437"/>
                </a:lnTo>
                <a:lnTo>
                  <a:pt x="0" y="0"/>
                </a:lnTo>
                <a:lnTo>
                  <a:pt x="63766" y="165544"/>
                </a:lnTo>
                <a:lnTo>
                  <a:pt x="63845" y="179334"/>
                </a:lnTo>
                <a:lnTo>
                  <a:pt x="62806" y="195946"/>
                </a:lnTo>
                <a:lnTo>
                  <a:pt x="59562" y="209346"/>
                </a:lnTo>
                <a:lnTo>
                  <a:pt x="59382" y="215742"/>
                </a:lnTo>
                <a:lnTo>
                  <a:pt x="62904" y="225873"/>
                </a:lnTo>
                <a:lnTo>
                  <a:pt x="69033" y="238243"/>
                </a:lnTo>
                <a:lnTo>
                  <a:pt x="76562" y="251554"/>
                </a:lnTo>
                <a:lnTo>
                  <a:pt x="84283" y="264510"/>
                </a:lnTo>
                <a:lnTo>
                  <a:pt x="90991" y="275816"/>
                </a:lnTo>
                <a:lnTo>
                  <a:pt x="95478" y="284175"/>
                </a:lnTo>
                <a:lnTo>
                  <a:pt x="96814" y="287046"/>
                </a:lnTo>
                <a:lnTo>
                  <a:pt x="100179" y="293522"/>
                </a:lnTo>
                <a:lnTo>
                  <a:pt x="104544" y="299548"/>
                </a:lnTo>
                <a:lnTo>
                  <a:pt x="111697" y="307073"/>
                </a:lnTo>
                <a:lnTo>
                  <a:pt x="123425" y="318050"/>
                </a:lnTo>
                <a:lnTo>
                  <a:pt x="141516" y="334429"/>
                </a:lnTo>
                <a:lnTo>
                  <a:pt x="140585" y="335813"/>
                </a:lnTo>
                <a:lnTo>
                  <a:pt x="134471" y="343394"/>
                </a:lnTo>
                <a:lnTo>
                  <a:pt x="122969" y="353881"/>
                </a:lnTo>
                <a:lnTo>
                  <a:pt x="106451" y="363004"/>
                </a:lnTo>
                <a:lnTo>
                  <a:pt x="104074" y="363886"/>
                </a:lnTo>
                <a:lnTo>
                  <a:pt x="93812" y="367718"/>
                </a:lnTo>
                <a:lnTo>
                  <a:pt x="85432" y="370959"/>
                </a:lnTo>
                <a:lnTo>
                  <a:pt x="76312" y="374671"/>
                </a:lnTo>
                <a:lnTo>
                  <a:pt x="63830" y="379916"/>
                </a:lnTo>
                <a:lnTo>
                  <a:pt x="45364" y="387756"/>
                </a:lnTo>
                <a:lnTo>
                  <a:pt x="81737" y="466267"/>
                </a:lnTo>
                <a:lnTo>
                  <a:pt x="82776" y="465723"/>
                </a:lnTo>
                <a:lnTo>
                  <a:pt x="87768" y="463348"/>
                </a:lnTo>
                <a:lnTo>
                  <a:pt x="96961" y="459488"/>
                </a:lnTo>
                <a:lnTo>
                  <a:pt x="110442" y="454583"/>
                </a:lnTo>
                <a:lnTo>
                  <a:pt x="128296" y="449072"/>
                </a:lnTo>
                <a:lnTo>
                  <a:pt x="150609" y="443395"/>
                </a:lnTo>
                <a:lnTo>
                  <a:pt x="152024" y="443071"/>
                </a:lnTo>
                <a:lnTo>
                  <a:pt x="168242" y="439147"/>
                </a:lnTo>
                <a:lnTo>
                  <a:pt x="182658" y="435235"/>
                </a:lnTo>
                <a:lnTo>
                  <a:pt x="195547" y="431253"/>
                </a:lnTo>
                <a:lnTo>
                  <a:pt x="207185" y="427118"/>
                </a:lnTo>
                <a:lnTo>
                  <a:pt x="217848" y="422749"/>
                </a:lnTo>
                <a:lnTo>
                  <a:pt x="227810" y="418063"/>
                </a:lnTo>
                <a:lnTo>
                  <a:pt x="237347" y="412980"/>
                </a:lnTo>
                <a:lnTo>
                  <a:pt x="246735" y="407415"/>
                </a:lnTo>
                <a:lnTo>
                  <a:pt x="259640" y="396999"/>
                </a:lnTo>
                <a:lnTo>
                  <a:pt x="264514" y="387665"/>
                </a:lnTo>
                <a:lnTo>
                  <a:pt x="264716" y="379718"/>
                </a:lnTo>
                <a:lnTo>
                  <a:pt x="264680" y="372808"/>
                </a:lnTo>
                <a:lnTo>
                  <a:pt x="265133" y="368700"/>
                </a:lnTo>
                <a:lnTo>
                  <a:pt x="264876" y="357186"/>
                </a:lnTo>
                <a:lnTo>
                  <a:pt x="264228" y="343341"/>
                </a:lnTo>
                <a:lnTo>
                  <a:pt x="264680" y="329171"/>
                </a:lnTo>
                <a:lnTo>
                  <a:pt x="264738" y="326117"/>
                </a:lnTo>
                <a:lnTo>
                  <a:pt x="259599" y="316941"/>
                </a:lnTo>
                <a:lnTo>
                  <a:pt x="251903" y="310753"/>
                </a:lnTo>
                <a:lnTo>
                  <a:pt x="250113" y="301663"/>
                </a:lnTo>
                <a:lnTo>
                  <a:pt x="250528" y="2978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552548" y="4870354"/>
            <a:ext cx="265133" cy="466267"/>
          </a:xfrm>
          <a:custGeom>
            <a:avLst/>
            <a:gdLst/>
            <a:ahLst/>
            <a:cxnLst/>
            <a:rect l="l" t="t" r="r" b="b"/>
            <a:pathLst>
              <a:path w="265133" h="466267">
                <a:moveTo>
                  <a:pt x="0" y="0"/>
                </a:moveTo>
                <a:lnTo>
                  <a:pt x="10408" y="3437"/>
                </a:lnTo>
                <a:lnTo>
                  <a:pt x="22529" y="6582"/>
                </a:lnTo>
                <a:lnTo>
                  <a:pt x="35855" y="9540"/>
                </a:lnTo>
                <a:lnTo>
                  <a:pt x="49876" y="12419"/>
                </a:lnTo>
                <a:lnTo>
                  <a:pt x="64085" y="15327"/>
                </a:lnTo>
                <a:lnTo>
                  <a:pt x="77974" y="18369"/>
                </a:lnTo>
                <a:lnTo>
                  <a:pt x="91034" y="21654"/>
                </a:lnTo>
                <a:lnTo>
                  <a:pt x="102757" y="25288"/>
                </a:lnTo>
                <a:lnTo>
                  <a:pt x="112636" y="29379"/>
                </a:lnTo>
                <a:lnTo>
                  <a:pt x="117221" y="31940"/>
                </a:lnTo>
                <a:lnTo>
                  <a:pt x="129813" y="38543"/>
                </a:lnTo>
                <a:lnTo>
                  <a:pt x="141301" y="43099"/>
                </a:lnTo>
                <a:lnTo>
                  <a:pt x="151308" y="47572"/>
                </a:lnTo>
                <a:lnTo>
                  <a:pt x="159459" y="53924"/>
                </a:lnTo>
                <a:lnTo>
                  <a:pt x="165378" y="64120"/>
                </a:lnTo>
                <a:lnTo>
                  <a:pt x="167106" y="70015"/>
                </a:lnTo>
                <a:lnTo>
                  <a:pt x="170133" y="80049"/>
                </a:lnTo>
                <a:lnTo>
                  <a:pt x="174837" y="92255"/>
                </a:lnTo>
                <a:lnTo>
                  <a:pt x="180685" y="105912"/>
                </a:lnTo>
                <a:lnTo>
                  <a:pt x="187140" y="120296"/>
                </a:lnTo>
                <a:lnTo>
                  <a:pt x="193668" y="134688"/>
                </a:lnTo>
                <a:lnTo>
                  <a:pt x="199733" y="148366"/>
                </a:lnTo>
                <a:lnTo>
                  <a:pt x="204801" y="160608"/>
                </a:lnTo>
                <a:lnTo>
                  <a:pt x="208336" y="170693"/>
                </a:lnTo>
                <a:lnTo>
                  <a:pt x="209802" y="177900"/>
                </a:lnTo>
                <a:lnTo>
                  <a:pt x="209499" y="180466"/>
                </a:lnTo>
                <a:lnTo>
                  <a:pt x="209517" y="188521"/>
                </a:lnTo>
                <a:lnTo>
                  <a:pt x="213228" y="199468"/>
                </a:lnTo>
                <a:lnTo>
                  <a:pt x="218571" y="212237"/>
                </a:lnTo>
                <a:lnTo>
                  <a:pt x="223487" y="225759"/>
                </a:lnTo>
                <a:lnTo>
                  <a:pt x="225918" y="238963"/>
                </a:lnTo>
                <a:lnTo>
                  <a:pt x="225945" y="240322"/>
                </a:lnTo>
                <a:lnTo>
                  <a:pt x="228420" y="252421"/>
                </a:lnTo>
                <a:lnTo>
                  <a:pt x="234353" y="264900"/>
                </a:lnTo>
                <a:lnTo>
                  <a:pt x="241507" y="277085"/>
                </a:lnTo>
                <a:lnTo>
                  <a:pt x="247644" y="288305"/>
                </a:lnTo>
                <a:lnTo>
                  <a:pt x="250528" y="297885"/>
                </a:lnTo>
                <a:lnTo>
                  <a:pt x="250113" y="301663"/>
                </a:lnTo>
                <a:lnTo>
                  <a:pt x="251903" y="310753"/>
                </a:lnTo>
                <a:lnTo>
                  <a:pt x="259599" y="316941"/>
                </a:lnTo>
                <a:lnTo>
                  <a:pt x="264738" y="326117"/>
                </a:lnTo>
                <a:lnTo>
                  <a:pt x="264680" y="329171"/>
                </a:lnTo>
                <a:lnTo>
                  <a:pt x="264228" y="343341"/>
                </a:lnTo>
                <a:lnTo>
                  <a:pt x="264876" y="357186"/>
                </a:lnTo>
                <a:lnTo>
                  <a:pt x="265133" y="368700"/>
                </a:lnTo>
                <a:lnTo>
                  <a:pt x="264680" y="372808"/>
                </a:lnTo>
                <a:lnTo>
                  <a:pt x="264716" y="379718"/>
                </a:lnTo>
                <a:lnTo>
                  <a:pt x="264514" y="387665"/>
                </a:lnTo>
                <a:lnTo>
                  <a:pt x="259640" y="396999"/>
                </a:lnTo>
                <a:lnTo>
                  <a:pt x="246735" y="407415"/>
                </a:lnTo>
                <a:lnTo>
                  <a:pt x="237347" y="412980"/>
                </a:lnTo>
                <a:lnTo>
                  <a:pt x="227810" y="418063"/>
                </a:lnTo>
                <a:lnTo>
                  <a:pt x="217848" y="422749"/>
                </a:lnTo>
                <a:lnTo>
                  <a:pt x="207185" y="427118"/>
                </a:lnTo>
                <a:lnTo>
                  <a:pt x="195547" y="431253"/>
                </a:lnTo>
                <a:lnTo>
                  <a:pt x="182658" y="435235"/>
                </a:lnTo>
                <a:lnTo>
                  <a:pt x="168242" y="439147"/>
                </a:lnTo>
                <a:lnTo>
                  <a:pt x="152024" y="443071"/>
                </a:lnTo>
                <a:lnTo>
                  <a:pt x="150609" y="443395"/>
                </a:lnTo>
                <a:lnTo>
                  <a:pt x="128296" y="449072"/>
                </a:lnTo>
                <a:lnTo>
                  <a:pt x="110442" y="454583"/>
                </a:lnTo>
                <a:lnTo>
                  <a:pt x="96961" y="459488"/>
                </a:lnTo>
                <a:lnTo>
                  <a:pt x="87768" y="463348"/>
                </a:lnTo>
                <a:lnTo>
                  <a:pt x="82776" y="465723"/>
                </a:lnTo>
                <a:lnTo>
                  <a:pt x="81737" y="466267"/>
                </a:lnTo>
                <a:lnTo>
                  <a:pt x="45364" y="387756"/>
                </a:lnTo>
                <a:lnTo>
                  <a:pt x="63830" y="379916"/>
                </a:lnTo>
                <a:lnTo>
                  <a:pt x="76312" y="374671"/>
                </a:lnTo>
                <a:lnTo>
                  <a:pt x="85432" y="370959"/>
                </a:lnTo>
                <a:lnTo>
                  <a:pt x="93812" y="367718"/>
                </a:lnTo>
                <a:lnTo>
                  <a:pt x="104074" y="363886"/>
                </a:lnTo>
                <a:lnTo>
                  <a:pt x="106451" y="363004"/>
                </a:lnTo>
                <a:lnTo>
                  <a:pt x="122969" y="353881"/>
                </a:lnTo>
                <a:lnTo>
                  <a:pt x="134471" y="343394"/>
                </a:lnTo>
                <a:lnTo>
                  <a:pt x="140585" y="335813"/>
                </a:lnTo>
                <a:lnTo>
                  <a:pt x="141516" y="334429"/>
                </a:lnTo>
                <a:lnTo>
                  <a:pt x="123425" y="318050"/>
                </a:lnTo>
                <a:lnTo>
                  <a:pt x="111697" y="307073"/>
                </a:lnTo>
                <a:lnTo>
                  <a:pt x="104544" y="299548"/>
                </a:lnTo>
                <a:lnTo>
                  <a:pt x="100179" y="293522"/>
                </a:lnTo>
                <a:lnTo>
                  <a:pt x="96814" y="287046"/>
                </a:lnTo>
                <a:lnTo>
                  <a:pt x="95478" y="284175"/>
                </a:lnTo>
                <a:lnTo>
                  <a:pt x="90991" y="275816"/>
                </a:lnTo>
                <a:lnTo>
                  <a:pt x="84283" y="264510"/>
                </a:lnTo>
                <a:lnTo>
                  <a:pt x="76562" y="251554"/>
                </a:lnTo>
                <a:lnTo>
                  <a:pt x="69033" y="238243"/>
                </a:lnTo>
                <a:lnTo>
                  <a:pt x="62904" y="225873"/>
                </a:lnTo>
                <a:lnTo>
                  <a:pt x="59382" y="215742"/>
                </a:lnTo>
                <a:lnTo>
                  <a:pt x="59562" y="209346"/>
                </a:lnTo>
                <a:lnTo>
                  <a:pt x="62806" y="195946"/>
                </a:lnTo>
                <a:lnTo>
                  <a:pt x="63845" y="179334"/>
                </a:lnTo>
                <a:lnTo>
                  <a:pt x="63820" y="167350"/>
                </a:lnTo>
                <a:lnTo>
                  <a:pt x="63766" y="1655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612880" y="5296724"/>
            <a:ext cx="3894" cy="23660"/>
          </a:xfrm>
          <a:custGeom>
            <a:avLst/>
            <a:gdLst/>
            <a:ahLst/>
            <a:cxnLst/>
            <a:rect l="l" t="t" r="r" b="b"/>
            <a:pathLst>
              <a:path w="3894" h="23660">
                <a:moveTo>
                  <a:pt x="0" y="0"/>
                </a:moveTo>
                <a:lnTo>
                  <a:pt x="0" y="23660"/>
                </a:lnTo>
                <a:lnTo>
                  <a:pt x="261" y="23235"/>
                </a:lnTo>
                <a:lnTo>
                  <a:pt x="3894" y="14216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612880" y="5296724"/>
            <a:ext cx="3894" cy="23660"/>
          </a:xfrm>
          <a:custGeom>
            <a:avLst/>
            <a:gdLst/>
            <a:ahLst/>
            <a:cxnLst/>
            <a:rect l="l" t="t" r="r" b="b"/>
            <a:pathLst>
              <a:path w="3894" h="23660">
                <a:moveTo>
                  <a:pt x="0" y="0"/>
                </a:moveTo>
                <a:lnTo>
                  <a:pt x="3894" y="14216"/>
                </a:lnTo>
                <a:lnTo>
                  <a:pt x="261" y="23235"/>
                </a:lnTo>
                <a:lnTo>
                  <a:pt x="0" y="236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356569" y="5035899"/>
            <a:ext cx="33306" cy="163626"/>
          </a:xfrm>
          <a:custGeom>
            <a:avLst/>
            <a:gdLst/>
            <a:ahLst/>
            <a:cxnLst/>
            <a:rect l="l" t="t" r="r" b="b"/>
            <a:pathLst>
              <a:path w="33306" h="163626">
                <a:moveTo>
                  <a:pt x="10709" y="52920"/>
                </a:moveTo>
                <a:lnTo>
                  <a:pt x="11728" y="53727"/>
                </a:lnTo>
                <a:lnTo>
                  <a:pt x="3533" y="0"/>
                </a:lnTo>
                <a:lnTo>
                  <a:pt x="646" y="21846"/>
                </a:lnTo>
                <a:lnTo>
                  <a:pt x="0" y="34947"/>
                </a:lnTo>
                <a:lnTo>
                  <a:pt x="2095" y="42995"/>
                </a:lnTo>
                <a:lnTo>
                  <a:pt x="7434" y="49682"/>
                </a:lnTo>
                <a:lnTo>
                  <a:pt x="10709" y="52920"/>
                </a:lnTo>
                <a:close/>
              </a:path>
              <a:path w="33306" h="163626">
                <a:moveTo>
                  <a:pt x="28489" y="163626"/>
                </a:moveTo>
                <a:lnTo>
                  <a:pt x="28368" y="162751"/>
                </a:lnTo>
                <a:lnTo>
                  <a:pt x="27939" y="157888"/>
                </a:lnTo>
                <a:lnTo>
                  <a:pt x="27664" y="148625"/>
                </a:lnTo>
                <a:lnTo>
                  <a:pt x="28054" y="134803"/>
                </a:lnTo>
                <a:lnTo>
                  <a:pt x="29619" y="116268"/>
                </a:lnTo>
                <a:lnTo>
                  <a:pt x="32870" y="92862"/>
                </a:lnTo>
                <a:lnTo>
                  <a:pt x="33306" y="89894"/>
                </a:lnTo>
                <a:lnTo>
                  <a:pt x="32889" y="75063"/>
                </a:lnTo>
                <a:lnTo>
                  <a:pt x="27870" y="66383"/>
                </a:lnTo>
                <a:lnTo>
                  <a:pt x="19919" y="60216"/>
                </a:lnTo>
                <a:lnTo>
                  <a:pt x="11728" y="53727"/>
                </a:lnTo>
                <a:lnTo>
                  <a:pt x="28489" y="1636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356569" y="5035899"/>
            <a:ext cx="33306" cy="163626"/>
          </a:xfrm>
          <a:custGeom>
            <a:avLst/>
            <a:gdLst/>
            <a:ahLst/>
            <a:cxnLst/>
            <a:rect l="l" t="t" r="r" b="b"/>
            <a:pathLst>
              <a:path w="33306" h="163626">
                <a:moveTo>
                  <a:pt x="3533" y="0"/>
                </a:moveTo>
                <a:lnTo>
                  <a:pt x="646" y="21846"/>
                </a:lnTo>
                <a:lnTo>
                  <a:pt x="0" y="34947"/>
                </a:lnTo>
                <a:lnTo>
                  <a:pt x="2095" y="42995"/>
                </a:lnTo>
                <a:lnTo>
                  <a:pt x="7434" y="49682"/>
                </a:lnTo>
                <a:lnTo>
                  <a:pt x="10709" y="52920"/>
                </a:lnTo>
                <a:lnTo>
                  <a:pt x="19919" y="60216"/>
                </a:lnTo>
                <a:lnTo>
                  <a:pt x="27870" y="66383"/>
                </a:lnTo>
                <a:lnTo>
                  <a:pt x="32889" y="75063"/>
                </a:lnTo>
                <a:lnTo>
                  <a:pt x="33306" y="89894"/>
                </a:lnTo>
                <a:lnTo>
                  <a:pt x="32870" y="92862"/>
                </a:lnTo>
                <a:lnTo>
                  <a:pt x="29619" y="116268"/>
                </a:lnTo>
                <a:lnTo>
                  <a:pt x="28054" y="134803"/>
                </a:lnTo>
                <a:lnTo>
                  <a:pt x="27664" y="148625"/>
                </a:lnTo>
                <a:lnTo>
                  <a:pt x="27939" y="157888"/>
                </a:lnTo>
                <a:lnTo>
                  <a:pt x="28368" y="162751"/>
                </a:lnTo>
                <a:lnTo>
                  <a:pt x="28489" y="1636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333778" y="4641345"/>
            <a:ext cx="229990" cy="196610"/>
          </a:xfrm>
          <a:custGeom>
            <a:avLst/>
            <a:gdLst/>
            <a:ahLst/>
            <a:cxnLst/>
            <a:rect l="l" t="t" r="r" b="b"/>
            <a:pathLst>
              <a:path w="229990" h="196610">
                <a:moveTo>
                  <a:pt x="217459" y="162965"/>
                </a:moveTo>
                <a:lnTo>
                  <a:pt x="218455" y="160936"/>
                </a:lnTo>
                <a:lnTo>
                  <a:pt x="219764" y="158358"/>
                </a:lnTo>
                <a:lnTo>
                  <a:pt x="224056" y="156326"/>
                </a:lnTo>
                <a:lnTo>
                  <a:pt x="224717" y="153443"/>
                </a:lnTo>
                <a:lnTo>
                  <a:pt x="226312" y="140976"/>
                </a:lnTo>
                <a:lnTo>
                  <a:pt x="227126" y="128895"/>
                </a:lnTo>
                <a:lnTo>
                  <a:pt x="227955" y="123750"/>
                </a:lnTo>
                <a:lnTo>
                  <a:pt x="229731" y="111241"/>
                </a:lnTo>
                <a:lnTo>
                  <a:pt x="229990" y="98680"/>
                </a:lnTo>
                <a:lnTo>
                  <a:pt x="228736" y="86216"/>
                </a:lnTo>
                <a:lnTo>
                  <a:pt x="225974" y="73998"/>
                </a:lnTo>
                <a:lnTo>
                  <a:pt x="221709" y="62173"/>
                </a:lnTo>
                <a:lnTo>
                  <a:pt x="215947" y="50890"/>
                </a:lnTo>
                <a:lnTo>
                  <a:pt x="206482" y="37636"/>
                </a:lnTo>
                <a:lnTo>
                  <a:pt x="197422" y="28284"/>
                </a:lnTo>
                <a:lnTo>
                  <a:pt x="187270" y="20201"/>
                </a:lnTo>
                <a:lnTo>
                  <a:pt x="176186" y="13443"/>
                </a:lnTo>
                <a:lnTo>
                  <a:pt x="164329" y="8070"/>
                </a:lnTo>
                <a:lnTo>
                  <a:pt x="151859" y="4138"/>
                </a:lnTo>
                <a:lnTo>
                  <a:pt x="134037" y="967"/>
                </a:lnTo>
                <a:lnTo>
                  <a:pt x="121394" y="0"/>
                </a:lnTo>
                <a:lnTo>
                  <a:pt x="108701" y="95"/>
                </a:lnTo>
                <a:lnTo>
                  <a:pt x="96090" y="1314"/>
                </a:lnTo>
                <a:lnTo>
                  <a:pt x="83694" y="3719"/>
                </a:lnTo>
                <a:lnTo>
                  <a:pt x="71644" y="7370"/>
                </a:lnTo>
                <a:lnTo>
                  <a:pt x="61280" y="11736"/>
                </a:lnTo>
                <a:lnTo>
                  <a:pt x="53546" y="15483"/>
                </a:lnTo>
                <a:lnTo>
                  <a:pt x="47602" y="19445"/>
                </a:lnTo>
                <a:lnTo>
                  <a:pt x="41125" y="25401"/>
                </a:lnTo>
                <a:lnTo>
                  <a:pt x="36972" y="29237"/>
                </a:lnTo>
                <a:lnTo>
                  <a:pt x="33048" y="32450"/>
                </a:lnTo>
                <a:lnTo>
                  <a:pt x="28146" y="35409"/>
                </a:lnTo>
                <a:lnTo>
                  <a:pt x="19878" y="40387"/>
                </a:lnTo>
                <a:lnTo>
                  <a:pt x="22063" y="43791"/>
                </a:lnTo>
                <a:lnTo>
                  <a:pt x="14951" y="50408"/>
                </a:lnTo>
                <a:lnTo>
                  <a:pt x="12487" y="52681"/>
                </a:lnTo>
                <a:lnTo>
                  <a:pt x="10277" y="61939"/>
                </a:lnTo>
                <a:lnTo>
                  <a:pt x="9553" y="65381"/>
                </a:lnTo>
                <a:lnTo>
                  <a:pt x="9109" y="67477"/>
                </a:lnTo>
                <a:lnTo>
                  <a:pt x="5857" y="75833"/>
                </a:lnTo>
                <a:lnTo>
                  <a:pt x="5680" y="77992"/>
                </a:lnTo>
                <a:lnTo>
                  <a:pt x="5324" y="82488"/>
                </a:lnTo>
                <a:lnTo>
                  <a:pt x="2098" y="92915"/>
                </a:lnTo>
                <a:lnTo>
                  <a:pt x="1463" y="97322"/>
                </a:lnTo>
                <a:lnTo>
                  <a:pt x="0" y="112720"/>
                </a:lnTo>
                <a:lnTo>
                  <a:pt x="3656" y="122276"/>
                </a:lnTo>
                <a:lnTo>
                  <a:pt x="11712" y="128094"/>
                </a:lnTo>
                <a:lnTo>
                  <a:pt x="199494" y="196610"/>
                </a:lnTo>
                <a:lnTo>
                  <a:pt x="207238" y="186791"/>
                </a:lnTo>
                <a:lnTo>
                  <a:pt x="212562" y="174933"/>
                </a:lnTo>
                <a:lnTo>
                  <a:pt x="217459" y="16296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333778" y="4641345"/>
            <a:ext cx="229990" cy="196610"/>
          </a:xfrm>
          <a:custGeom>
            <a:avLst/>
            <a:gdLst/>
            <a:ahLst/>
            <a:cxnLst/>
            <a:rect l="l" t="t" r="r" b="b"/>
            <a:pathLst>
              <a:path w="229990" h="196610">
                <a:moveTo>
                  <a:pt x="199494" y="196610"/>
                </a:moveTo>
                <a:lnTo>
                  <a:pt x="207238" y="186791"/>
                </a:lnTo>
                <a:lnTo>
                  <a:pt x="212562" y="174933"/>
                </a:lnTo>
                <a:lnTo>
                  <a:pt x="217459" y="162965"/>
                </a:lnTo>
                <a:lnTo>
                  <a:pt x="218455" y="160936"/>
                </a:lnTo>
                <a:lnTo>
                  <a:pt x="219764" y="158358"/>
                </a:lnTo>
                <a:lnTo>
                  <a:pt x="224056" y="156326"/>
                </a:lnTo>
                <a:lnTo>
                  <a:pt x="224717" y="153443"/>
                </a:lnTo>
                <a:lnTo>
                  <a:pt x="226312" y="140976"/>
                </a:lnTo>
                <a:lnTo>
                  <a:pt x="227126" y="128895"/>
                </a:lnTo>
                <a:lnTo>
                  <a:pt x="227955" y="123750"/>
                </a:lnTo>
                <a:lnTo>
                  <a:pt x="229731" y="111241"/>
                </a:lnTo>
                <a:lnTo>
                  <a:pt x="229990" y="98680"/>
                </a:lnTo>
                <a:lnTo>
                  <a:pt x="228736" y="86216"/>
                </a:lnTo>
                <a:lnTo>
                  <a:pt x="225974" y="73998"/>
                </a:lnTo>
                <a:lnTo>
                  <a:pt x="221709" y="62173"/>
                </a:lnTo>
                <a:lnTo>
                  <a:pt x="215947" y="50890"/>
                </a:lnTo>
                <a:lnTo>
                  <a:pt x="206482" y="37636"/>
                </a:lnTo>
                <a:lnTo>
                  <a:pt x="197422" y="28284"/>
                </a:lnTo>
                <a:lnTo>
                  <a:pt x="187270" y="20201"/>
                </a:lnTo>
                <a:lnTo>
                  <a:pt x="176186" y="13443"/>
                </a:lnTo>
                <a:lnTo>
                  <a:pt x="164329" y="8070"/>
                </a:lnTo>
                <a:lnTo>
                  <a:pt x="151859" y="4138"/>
                </a:lnTo>
                <a:lnTo>
                  <a:pt x="134037" y="967"/>
                </a:lnTo>
                <a:lnTo>
                  <a:pt x="121394" y="0"/>
                </a:lnTo>
                <a:lnTo>
                  <a:pt x="108701" y="95"/>
                </a:lnTo>
                <a:lnTo>
                  <a:pt x="96090" y="1314"/>
                </a:lnTo>
                <a:lnTo>
                  <a:pt x="83694" y="3719"/>
                </a:lnTo>
                <a:lnTo>
                  <a:pt x="71644" y="7370"/>
                </a:lnTo>
                <a:lnTo>
                  <a:pt x="61280" y="11736"/>
                </a:lnTo>
                <a:lnTo>
                  <a:pt x="53546" y="15483"/>
                </a:lnTo>
                <a:lnTo>
                  <a:pt x="47602" y="19445"/>
                </a:lnTo>
                <a:lnTo>
                  <a:pt x="41125" y="25401"/>
                </a:lnTo>
                <a:lnTo>
                  <a:pt x="36972" y="29237"/>
                </a:lnTo>
                <a:lnTo>
                  <a:pt x="33048" y="32450"/>
                </a:lnTo>
                <a:lnTo>
                  <a:pt x="28146" y="35409"/>
                </a:lnTo>
                <a:lnTo>
                  <a:pt x="19878" y="40387"/>
                </a:lnTo>
                <a:lnTo>
                  <a:pt x="22063" y="43791"/>
                </a:lnTo>
                <a:lnTo>
                  <a:pt x="14951" y="50408"/>
                </a:lnTo>
                <a:lnTo>
                  <a:pt x="12487" y="52681"/>
                </a:lnTo>
                <a:lnTo>
                  <a:pt x="10277" y="61939"/>
                </a:lnTo>
                <a:lnTo>
                  <a:pt x="9553" y="65381"/>
                </a:lnTo>
                <a:lnTo>
                  <a:pt x="9109" y="67477"/>
                </a:lnTo>
                <a:lnTo>
                  <a:pt x="5857" y="75833"/>
                </a:lnTo>
                <a:lnTo>
                  <a:pt x="5680" y="77992"/>
                </a:lnTo>
                <a:lnTo>
                  <a:pt x="5324" y="82488"/>
                </a:lnTo>
                <a:lnTo>
                  <a:pt x="2098" y="92915"/>
                </a:lnTo>
                <a:lnTo>
                  <a:pt x="1463" y="97322"/>
                </a:lnTo>
                <a:lnTo>
                  <a:pt x="0" y="112720"/>
                </a:lnTo>
                <a:lnTo>
                  <a:pt x="3656" y="122276"/>
                </a:lnTo>
                <a:lnTo>
                  <a:pt x="11712" y="12809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345955" y="4755893"/>
            <a:ext cx="219309" cy="228959"/>
          </a:xfrm>
          <a:custGeom>
            <a:avLst/>
            <a:gdLst/>
            <a:ahLst/>
            <a:cxnLst/>
            <a:rect l="l" t="t" r="r" b="b"/>
            <a:pathLst>
              <a:path w="219309" h="228959">
                <a:moveTo>
                  <a:pt x="209999" y="160214"/>
                </a:moveTo>
                <a:lnTo>
                  <a:pt x="215429" y="148638"/>
                </a:lnTo>
                <a:lnTo>
                  <a:pt x="218881" y="136445"/>
                </a:lnTo>
                <a:lnTo>
                  <a:pt x="219135" y="134890"/>
                </a:lnTo>
                <a:lnTo>
                  <a:pt x="219309" y="122083"/>
                </a:lnTo>
                <a:lnTo>
                  <a:pt x="215830" y="109416"/>
                </a:lnTo>
                <a:lnTo>
                  <a:pt x="208015" y="99418"/>
                </a:lnTo>
                <a:lnTo>
                  <a:pt x="205609" y="97806"/>
                </a:lnTo>
                <a:lnTo>
                  <a:pt x="200593" y="94885"/>
                </a:lnTo>
                <a:lnTo>
                  <a:pt x="193011" y="97552"/>
                </a:lnTo>
                <a:lnTo>
                  <a:pt x="188833" y="93882"/>
                </a:lnTo>
                <a:lnTo>
                  <a:pt x="187283" y="92536"/>
                </a:lnTo>
                <a:lnTo>
                  <a:pt x="185302" y="81565"/>
                </a:lnTo>
                <a:lnTo>
                  <a:pt x="179752" y="81245"/>
                </a:lnTo>
                <a:lnTo>
                  <a:pt x="173618" y="80725"/>
                </a:lnTo>
                <a:lnTo>
                  <a:pt x="167382" y="79277"/>
                </a:lnTo>
                <a:lnTo>
                  <a:pt x="169451" y="70654"/>
                </a:lnTo>
                <a:lnTo>
                  <a:pt x="174407" y="59430"/>
                </a:lnTo>
                <a:lnTo>
                  <a:pt x="178795" y="48030"/>
                </a:lnTo>
                <a:lnTo>
                  <a:pt x="179155" y="38881"/>
                </a:lnTo>
                <a:lnTo>
                  <a:pt x="173161" y="34573"/>
                </a:lnTo>
                <a:lnTo>
                  <a:pt x="165680" y="33214"/>
                </a:lnTo>
                <a:lnTo>
                  <a:pt x="160512" y="42523"/>
                </a:lnTo>
                <a:lnTo>
                  <a:pt x="153946" y="44987"/>
                </a:lnTo>
                <a:lnTo>
                  <a:pt x="148599" y="46981"/>
                </a:lnTo>
                <a:lnTo>
                  <a:pt x="145678" y="46752"/>
                </a:lnTo>
                <a:lnTo>
                  <a:pt x="141881" y="42053"/>
                </a:lnTo>
                <a:lnTo>
                  <a:pt x="135658" y="30895"/>
                </a:lnTo>
                <a:lnTo>
                  <a:pt x="130466" y="19029"/>
                </a:lnTo>
                <a:lnTo>
                  <a:pt x="128266" y="15294"/>
                </a:lnTo>
                <a:lnTo>
                  <a:pt x="124990" y="10481"/>
                </a:lnTo>
                <a:lnTo>
                  <a:pt x="118868" y="7471"/>
                </a:lnTo>
                <a:lnTo>
                  <a:pt x="113750" y="5274"/>
                </a:lnTo>
                <a:lnTo>
                  <a:pt x="101778" y="2383"/>
                </a:lnTo>
                <a:lnTo>
                  <a:pt x="89498" y="4351"/>
                </a:lnTo>
                <a:lnTo>
                  <a:pt x="88147" y="4906"/>
                </a:lnTo>
                <a:lnTo>
                  <a:pt x="84515" y="6480"/>
                </a:lnTo>
                <a:lnTo>
                  <a:pt x="82368" y="11725"/>
                </a:lnTo>
                <a:lnTo>
                  <a:pt x="78876" y="12932"/>
                </a:lnTo>
                <a:lnTo>
                  <a:pt x="74075" y="14608"/>
                </a:lnTo>
                <a:lnTo>
                  <a:pt x="63674" y="9020"/>
                </a:lnTo>
                <a:lnTo>
                  <a:pt x="59102" y="7649"/>
                </a:lnTo>
                <a:lnTo>
                  <a:pt x="46873" y="4418"/>
                </a:lnTo>
                <a:lnTo>
                  <a:pt x="34382" y="1998"/>
                </a:lnTo>
                <a:lnTo>
                  <a:pt x="21735" y="492"/>
                </a:lnTo>
                <a:lnTo>
                  <a:pt x="9037" y="0"/>
                </a:lnTo>
                <a:lnTo>
                  <a:pt x="3451" y="130"/>
                </a:lnTo>
                <a:lnTo>
                  <a:pt x="1912" y="12720"/>
                </a:lnTo>
                <a:lnTo>
                  <a:pt x="722" y="25395"/>
                </a:lnTo>
                <a:lnTo>
                  <a:pt x="593" y="30280"/>
                </a:lnTo>
                <a:lnTo>
                  <a:pt x="0" y="42870"/>
                </a:lnTo>
                <a:lnTo>
                  <a:pt x="1022" y="55888"/>
                </a:lnTo>
                <a:lnTo>
                  <a:pt x="1889" y="57890"/>
                </a:lnTo>
                <a:lnTo>
                  <a:pt x="4327" y="62106"/>
                </a:lnTo>
                <a:lnTo>
                  <a:pt x="7972" y="63135"/>
                </a:lnTo>
                <a:lnTo>
                  <a:pt x="8962" y="67288"/>
                </a:lnTo>
                <a:lnTo>
                  <a:pt x="10623" y="79854"/>
                </a:lnTo>
                <a:lnTo>
                  <a:pt x="10636" y="91983"/>
                </a:lnTo>
                <a:lnTo>
                  <a:pt x="10817" y="100384"/>
                </a:lnTo>
                <a:lnTo>
                  <a:pt x="13369" y="112544"/>
                </a:lnTo>
                <a:lnTo>
                  <a:pt x="18787" y="124461"/>
                </a:lnTo>
                <a:lnTo>
                  <a:pt x="25798" y="135706"/>
                </a:lnTo>
                <a:lnTo>
                  <a:pt x="32000" y="144339"/>
                </a:lnTo>
                <a:lnTo>
                  <a:pt x="38935" y="154674"/>
                </a:lnTo>
                <a:lnTo>
                  <a:pt x="47317" y="166529"/>
                </a:lnTo>
                <a:lnTo>
                  <a:pt x="56754" y="175706"/>
                </a:lnTo>
                <a:lnTo>
                  <a:pt x="62785" y="178184"/>
                </a:lnTo>
                <a:lnTo>
                  <a:pt x="67128" y="178845"/>
                </a:lnTo>
                <a:lnTo>
                  <a:pt x="77288" y="172025"/>
                </a:lnTo>
                <a:lnTo>
                  <a:pt x="80209" y="174349"/>
                </a:lnTo>
                <a:lnTo>
                  <a:pt x="83562" y="177041"/>
                </a:lnTo>
                <a:lnTo>
                  <a:pt x="79536" y="181893"/>
                </a:lnTo>
                <a:lnTo>
                  <a:pt x="80425" y="185919"/>
                </a:lnTo>
                <a:lnTo>
                  <a:pt x="83706" y="198187"/>
                </a:lnTo>
                <a:lnTo>
                  <a:pt x="87515" y="210312"/>
                </a:lnTo>
                <a:lnTo>
                  <a:pt x="90192" y="219586"/>
                </a:lnTo>
                <a:lnTo>
                  <a:pt x="91448" y="218366"/>
                </a:lnTo>
                <a:lnTo>
                  <a:pt x="92541" y="209022"/>
                </a:lnTo>
                <a:lnTo>
                  <a:pt x="93616" y="199126"/>
                </a:lnTo>
                <a:lnTo>
                  <a:pt x="94820" y="196250"/>
                </a:lnTo>
                <a:lnTo>
                  <a:pt x="95018" y="196879"/>
                </a:lnTo>
                <a:lnTo>
                  <a:pt x="98252" y="209282"/>
                </a:lnTo>
                <a:lnTo>
                  <a:pt x="104108" y="222138"/>
                </a:lnTo>
                <a:lnTo>
                  <a:pt x="109800" y="226838"/>
                </a:lnTo>
                <a:lnTo>
                  <a:pt x="115414" y="228959"/>
                </a:lnTo>
                <a:lnTo>
                  <a:pt x="126768" y="225517"/>
                </a:lnTo>
                <a:lnTo>
                  <a:pt x="132191" y="223434"/>
                </a:lnTo>
                <a:lnTo>
                  <a:pt x="138058" y="221199"/>
                </a:lnTo>
                <a:lnTo>
                  <a:pt x="142973" y="217973"/>
                </a:lnTo>
                <a:lnTo>
                  <a:pt x="147050" y="213059"/>
                </a:lnTo>
                <a:lnTo>
                  <a:pt x="154980" y="206159"/>
                </a:lnTo>
                <a:lnTo>
                  <a:pt x="162347" y="203806"/>
                </a:lnTo>
                <a:lnTo>
                  <a:pt x="169323" y="203596"/>
                </a:lnTo>
                <a:lnTo>
                  <a:pt x="176084" y="203123"/>
                </a:lnTo>
                <a:lnTo>
                  <a:pt x="182803" y="199982"/>
                </a:lnTo>
                <a:lnTo>
                  <a:pt x="189125" y="192624"/>
                </a:lnTo>
                <a:lnTo>
                  <a:pt x="196119" y="182069"/>
                </a:lnTo>
                <a:lnTo>
                  <a:pt x="203320" y="171312"/>
                </a:lnTo>
                <a:lnTo>
                  <a:pt x="209999" y="160214"/>
                </a:lnTo>
                <a:close/>
              </a:path>
              <a:path w="219309" h="228959">
                <a:moveTo>
                  <a:pt x="186140" y="81614"/>
                </a:moveTo>
                <a:lnTo>
                  <a:pt x="185302" y="81565"/>
                </a:lnTo>
                <a:lnTo>
                  <a:pt x="186140" y="816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345955" y="4755893"/>
            <a:ext cx="219309" cy="228959"/>
          </a:xfrm>
          <a:custGeom>
            <a:avLst/>
            <a:gdLst/>
            <a:ahLst/>
            <a:cxnLst/>
            <a:rect l="l" t="t" r="r" b="b"/>
            <a:pathLst>
              <a:path w="219309" h="228959">
                <a:moveTo>
                  <a:pt x="32000" y="144339"/>
                </a:moveTo>
                <a:lnTo>
                  <a:pt x="38935" y="154674"/>
                </a:lnTo>
                <a:lnTo>
                  <a:pt x="47317" y="166529"/>
                </a:lnTo>
                <a:lnTo>
                  <a:pt x="56754" y="175706"/>
                </a:lnTo>
                <a:lnTo>
                  <a:pt x="62785" y="178184"/>
                </a:lnTo>
                <a:lnTo>
                  <a:pt x="67128" y="178845"/>
                </a:lnTo>
                <a:lnTo>
                  <a:pt x="77288" y="172025"/>
                </a:lnTo>
                <a:lnTo>
                  <a:pt x="80209" y="174349"/>
                </a:lnTo>
                <a:lnTo>
                  <a:pt x="83562" y="177041"/>
                </a:lnTo>
                <a:lnTo>
                  <a:pt x="79536" y="181893"/>
                </a:lnTo>
                <a:lnTo>
                  <a:pt x="80425" y="185919"/>
                </a:lnTo>
                <a:lnTo>
                  <a:pt x="83706" y="198187"/>
                </a:lnTo>
                <a:lnTo>
                  <a:pt x="87515" y="210312"/>
                </a:lnTo>
                <a:lnTo>
                  <a:pt x="90192" y="219586"/>
                </a:lnTo>
                <a:lnTo>
                  <a:pt x="91448" y="218366"/>
                </a:lnTo>
                <a:lnTo>
                  <a:pt x="92541" y="209022"/>
                </a:lnTo>
                <a:lnTo>
                  <a:pt x="93616" y="199126"/>
                </a:lnTo>
                <a:lnTo>
                  <a:pt x="94820" y="196250"/>
                </a:lnTo>
                <a:lnTo>
                  <a:pt x="95018" y="196879"/>
                </a:lnTo>
                <a:lnTo>
                  <a:pt x="98252" y="209282"/>
                </a:lnTo>
                <a:lnTo>
                  <a:pt x="104108" y="222138"/>
                </a:lnTo>
                <a:lnTo>
                  <a:pt x="109800" y="226838"/>
                </a:lnTo>
                <a:lnTo>
                  <a:pt x="115414" y="228959"/>
                </a:lnTo>
                <a:lnTo>
                  <a:pt x="126768" y="225517"/>
                </a:lnTo>
                <a:lnTo>
                  <a:pt x="132191" y="223434"/>
                </a:lnTo>
                <a:lnTo>
                  <a:pt x="138058" y="221199"/>
                </a:lnTo>
                <a:lnTo>
                  <a:pt x="142973" y="217973"/>
                </a:lnTo>
                <a:lnTo>
                  <a:pt x="147050" y="213059"/>
                </a:lnTo>
                <a:lnTo>
                  <a:pt x="154980" y="206159"/>
                </a:lnTo>
                <a:lnTo>
                  <a:pt x="162347" y="203806"/>
                </a:lnTo>
                <a:lnTo>
                  <a:pt x="169323" y="203596"/>
                </a:lnTo>
                <a:lnTo>
                  <a:pt x="176084" y="203123"/>
                </a:lnTo>
                <a:lnTo>
                  <a:pt x="182803" y="199982"/>
                </a:lnTo>
                <a:lnTo>
                  <a:pt x="189125" y="192624"/>
                </a:lnTo>
                <a:lnTo>
                  <a:pt x="196119" y="182069"/>
                </a:lnTo>
                <a:lnTo>
                  <a:pt x="203320" y="171312"/>
                </a:lnTo>
                <a:lnTo>
                  <a:pt x="209999" y="160214"/>
                </a:lnTo>
                <a:lnTo>
                  <a:pt x="215429" y="148638"/>
                </a:lnTo>
                <a:lnTo>
                  <a:pt x="218881" y="136445"/>
                </a:lnTo>
                <a:lnTo>
                  <a:pt x="219309" y="122083"/>
                </a:lnTo>
                <a:lnTo>
                  <a:pt x="215830" y="109416"/>
                </a:lnTo>
                <a:lnTo>
                  <a:pt x="208015" y="99418"/>
                </a:lnTo>
                <a:lnTo>
                  <a:pt x="205609" y="97806"/>
                </a:lnTo>
                <a:lnTo>
                  <a:pt x="200593" y="94885"/>
                </a:lnTo>
                <a:lnTo>
                  <a:pt x="193011" y="97552"/>
                </a:lnTo>
                <a:lnTo>
                  <a:pt x="188833" y="93882"/>
                </a:lnTo>
                <a:lnTo>
                  <a:pt x="187283" y="92536"/>
                </a:lnTo>
                <a:lnTo>
                  <a:pt x="185302" y="81563"/>
                </a:lnTo>
                <a:lnTo>
                  <a:pt x="179752" y="81245"/>
                </a:lnTo>
                <a:lnTo>
                  <a:pt x="173618" y="80725"/>
                </a:lnTo>
                <a:lnTo>
                  <a:pt x="167382" y="79277"/>
                </a:lnTo>
                <a:lnTo>
                  <a:pt x="169451" y="70654"/>
                </a:lnTo>
                <a:lnTo>
                  <a:pt x="174407" y="59430"/>
                </a:lnTo>
                <a:lnTo>
                  <a:pt x="178795" y="48030"/>
                </a:lnTo>
                <a:lnTo>
                  <a:pt x="179155" y="38881"/>
                </a:lnTo>
                <a:lnTo>
                  <a:pt x="173161" y="34573"/>
                </a:lnTo>
                <a:lnTo>
                  <a:pt x="165680" y="33214"/>
                </a:lnTo>
                <a:lnTo>
                  <a:pt x="160512" y="42523"/>
                </a:lnTo>
                <a:lnTo>
                  <a:pt x="153946" y="44987"/>
                </a:lnTo>
                <a:lnTo>
                  <a:pt x="148599" y="46981"/>
                </a:lnTo>
                <a:lnTo>
                  <a:pt x="145678" y="46752"/>
                </a:lnTo>
                <a:lnTo>
                  <a:pt x="141881" y="42053"/>
                </a:lnTo>
                <a:lnTo>
                  <a:pt x="135658" y="30895"/>
                </a:lnTo>
                <a:lnTo>
                  <a:pt x="130466" y="19029"/>
                </a:lnTo>
                <a:lnTo>
                  <a:pt x="128266" y="15294"/>
                </a:lnTo>
                <a:lnTo>
                  <a:pt x="124990" y="10481"/>
                </a:lnTo>
                <a:lnTo>
                  <a:pt x="118868" y="7471"/>
                </a:lnTo>
                <a:lnTo>
                  <a:pt x="113750" y="5274"/>
                </a:lnTo>
                <a:lnTo>
                  <a:pt x="101778" y="2383"/>
                </a:lnTo>
                <a:lnTo>
                  <a:pt x="89498" y="4351"/>
                </a:lnTo>
                <a:lnTo>
                  <a:pt x="88147" y="4906"/>
                </a:lnTo>
                <a:lnTo>
                  <a:pt x="84515" y="6480"/>
                </a:lnTo>
                <a:lnTo>
                  <a:pt x="82368" y="11725"/>
                </a:lnTo>
                <a:lnTo>
                  <a:pt x="78876" y="12932"/>
                </a:lnTo>
                <a:lnTo>
                  <a:pt x="74075" y="14608"/>
                </a:lnTo>
                <a:lnTo>
                  <a:pt x="63674" y="9020"/>
                </a:lnTo>
                <a:lnTo>
                  <a:pt x="59102" y="7649"/>
                </a:lnTo>
                <a:lnTo>
                  <a:pt x="46873" y="4418"/>
                </a:lnTo>
                <a:lnTo>
                  <a:pt x="34382" y="1998"/>
                </a:lnTo>
                <a:lnTo>
                  <a:pt x="21735" y="492"/>
                </a:lnTo>
                <a:lnTo>
                  <a:pt x="9037" y="0"/>
                </a:lnTo>
                <a:lnTo>
                  <a:pt x="3451" y="130"/>
                </a:lnTo>
                <a:lnTo>
                  <a:pt x="1912" y="12720"/>
                </a:lnTo>
                <a:lnTo>
                  <a:pt x="722" y="25395"/>
                </a:lnTo>
                <a:lnTo>
                  <a:pt x="593" y="30280"/>
                </a:lnTo>
                <a:lnTo>
                  <a:pt x="0" y="42870"/>
                </a:lnTo>
                <a:lnTo>
                  <a:pt x="1022" y="55888"/>
                </a:lnTo>
                <a:lnTo>
                  <a:pt x="1889" y="57890"/>
                </a:lnTo>
                <a:lnTo>
                  <a:pt x="4327" y="62106"/>
                </a:lnTo>
                <a:lnTo>
                  <a:pt x="7972" y="63135"/>
                </a:lnTo>
                <a:lnTo>
                  <a:pt x="8962" y="67288"/>
                </a:lnTo>
                <a:lnTo>
                  <a:pt x="10623" y="79854"/>
                </a:lnTo>
                <a:lnTo>
                  <a:pt x="10636" y="91983"/>
                </a:lnTo>
                <a:lnTo>
                  <a:pt x="10817" y="100384"/>
                </a:lnTo>
                <a:lnTo>
                  <a:pt x="13369" y="112544"/>
                </a:lnTo>
                <a:lnTo>
                  <a:pt x="18787" y="124461"/>
                </a:lnTo>
                <a:lnTo>
                  <a:pt x="25798" y="135706"/>
                </a:lnTo>
                <a:lnTo>
                  <a:pt x="32000" y="1443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435043" y="4877347"/>
            <a:ext cx="28613" cy="43789"/>
          </a:xfrm>
          <a:custGeom>
            <a:avLst/>
            <a:gdLst/>
            <a:ahLst/>
            <a:cxnLst/>
            <a:rect l="l" t="t" r="r" b="b"/>
            <a:pathLst>
              <a:path w="28613" h="43789">
                <a:moveTo>
                  <a:pt x="0" y="43789"/>
                </a:moveTo>
                <a:lnTo>
                  <a:pt x="9442" y="33700"/>
                </a:lnTo>
                <a:lnTo>
                  <a:pt x="16622" y="24416"/>
                </a:lnTo>
                <a:lnTo>
                  <a:pt x="18567" y="21602"/>
                </a:lnTo>
                <a:lnTo>
                  <a:pt x="22237" y="16192"/>
                </a:lnTo>
                <a:lnTo>
                  <a:pt x="25831" y="5448"/>
                </a:lnTo>
                <a:lnTo>
                  <a:pt x="286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458791" y="4911343"/>
            <a:ext cx="6476" cy="34544"/>
          </a:xfrm>
          <a:custGeom>
            <a:avLst/>
            <a:gdLst/>
            <a:ahLst/>
            <a:cxnLst/>
            <a:rect l="l" t="t" r="r" b="b"/>
            <a:pathLst>
              <a:path w="6476" h="34544">
                <a:moveTo>
                  <a:pt x="0" y="0"/>
                </a:moveTo>
                <a:lnTo>
                  <a:pt x="2628" y="7010"/>
                </a:lnTo>
                <a:lnTo>
                  <a:pt x="2832" y="14770"/>
                </a:lnTo>
                <a:lnTo>
                  <a:pt x="3759" y="22098"/>
                </a:lnTo>
                <a:lnTo>
                  <a:pt x="4254" y="25806"/>
                </a:lnTo>
                <a:lnTo>
                  <a:pt x="4292" y="31851"/>
                </a:lnTo>
                <a:lnTo>
                  <a:pt x="6476" y="345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503597" y="4811014"/>
            <a:ext cx="6375" cy="21551"/>
          </a:xfrm>
          <a:custGeom>
            <a:avLst/>
            <a:gdLst/>
            <a:ahLst/>
            <a:cxnLst/>
            <a:rect l="l" t="t" r="r" b="b"/>
            <a:pathLst>
              <a:path w="6375" h="21551">
                <a:moveTo>
                  <a:pt x="3238" y="1587"/>
                </a:moveTo>
                <a:lnTo>
                  <a:pt x="4013" y="736"/>
                </a:lnTo>
                <a:lnTo>
                  <a:pt x="4343" y="0"/>
                </a:lnTo>
                <a:lnTo>
                  <a:pt x="5841" y="635"/>
                </a:lnTo>
                <a:lnTo>
                  <a:pt x="6375" y="8509"/>
                </a:lnTo>
                <a:lnTo>
                  <a:pt x="3187" y="14820"/>
                </a:lnTo>
                <a:lnTo>
                  <a:pt x="0" y="215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354409" y="4809528"/>
            <a:ext cx="52222" cy="62534"/>
          </a:xfrm>
          <a:custGeom>
            <a:avLst/>
            <a:gdLst/>
            <a:ahLst/>
            <a:cxnLst/>
            <a:rect l="l" t="t" r="r" b="b"/>
            <a:pathLst>
              <a:path w="52222" h="62534">
                <a:moveTo>
                  <a:pt x="0" y="1701"/>
                </a:moveTo>
                <a:lnTo>
                  <a:pt x="3746" y="0"/>
                </a:lnTo>
                <a:lnTo>
                  <a:pt x="18986" y="2298"/>
                </a:lnTo>
                <a:lnTo>
                  <a:pt x="21196" y="4533"/>
                </a:lnTo>
                <a:lnTo>
                  <a:pt x="21184" y="16432"/>
                </a:lnTo>
                <a:lnTo>
                  <a:pt x="17446" y="28165"/>
                </a:lnTo>
                <a:lnTo>
                  <a:pt x="16408" y="32245"/>
                </a:lnTo>
                <a:lnTo>
                  <a:pt x="13574" y="45500"/>
                </a:lnTo>
                <a:lnTo>
                  <a:pt x="12524" y="58408"/>
                </a:lnTo>
                <a:lnTo>
                  <a:pt x="14312" y="62090"/>
                </a:lnTo>
                <a:lnTo>
                  <a:pt x="25868" y="61779"/>
                </a:lnTo>
                <a:lnTo>
                  <a:pt x="38120" y="59836"/>
                </a:lnTo>
                <a:lnTo>
                  <a:pt x="41579" y="60299"/>
                </a:lnTo>
                <a:lnTo>
                  <a:pt x="49212" y="62534"/>
                </a:lnTo>
                <a:lnTo>
                  <a:pt x="52222" y="55079"/>
                </a:lnTo>
                <a:lnTo>
                  <a:pt x="49339" y="489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396205" y="4805009"/>
            <a:ext cx="32918" cy="6512"/>
          </a:xfrm>
          <a:custGeom>
            <a:avLst/>
            <a:gdLst/>
            <a:ahLst/>
            <a:cxnLst/>
            <a:rect l="l" t="t" r="r" b="b"/>
            <a:pathLst>
              <a:path w="32918" h="6512">
                <a:moveTo>
                  <a:pt x="0" y="6512"/>
                </a:moveTo>
                <a:lnTo>
                  <a:pt x="10289" y="206"/>
                </a:lnTo>
                <a:lnTo>
                  <a:pt x="21567" y="0"/>
                </a:lnTo>
                <a:lnTo>
                  <a:pt x="32918" y="32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407534" y="4821784"/>
            <a:ext cx="11899" cy="10555"/>
          </a:xfrm>
          <a:custGeom>
            <a:avLst/>
            <a:gdLst/>
            <a:ahLst/>
            <a:cxnLst/>
            <a:rect l="l" t="t" r="r" b="b"/>
            <a:pathLst>
              <a:path w="11899" h="10555">
                <a:moveTo>
                  <a:pt x="7543" y="0"/>
                </a:moveTo>
                <a:lnTo>
                  <a:pt x="11899" y="5215"/>
                </a:lnTo>
                <a:lnTo>
                  <a:pt x="8839" y="10555"/>
                </a:lnTo>
                <a:lnTo>
                  <a:pt x="151" y="7160"/>
                </a:lnTo>
                <a:lnTo>
                  <a:pt x="0" y="70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359516" y="4822317"/>
            <a:ext cx="7315" cy="9169"/>
          </a:xfrm>
          <a:custGeom>
            <a:avLst/>
            <a:gdLst/>
            <a:ahLst/>
            <a:cxnLst/>
            <a:rect l="l" t="t" r="r" b="b"/>
            <a:pathLst>
              <a:path w="7315" h="9169">
                <a:moveTo>
                  <a:pt x="6464" y="0"/>
                </a:moveTo>
                <a:lnTo>
                  <a:pt x="7315" y="3962"/>
                </a:lnTo>
                <a:lnTo>
                  <a:pt x="4127" y="8978"/>
                </a:lnTo>
                <a:lnTo>
                  <a:pt x="0" y="91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388345" y="4884370"/>
            <a:ext cx="25576" cy="19227"/>
          </a:xfrm>
          <a:custGeom>
            <a:avLst/>
            <a:gdLst/>
            <a:ahLst/>
            <a:cxnLst/>
            <a:rect l="l" t="t" r="r" b="b"/>
            <a:pathLst>
              <a:path w="25576" h="19227">
                <a:moveTo>
                  <a:pt x="7860" y="0"/>
                </a:moveTo>
                <a:lnTo>
                  <a:pt x="15747" y="419"/>
                </a:lnTo>
                <a:lnTo>
                  <a:pt x="25005" y="6832"/>
                </a:lnTo>
                <a:lnTo>
                  <a:pt x="25576" y="15036"/>
                </a:lnTo>
                <a:lnTo>
                  <a:pt x="20636" y="16344"/>
                </a:lnTo>
                <a:lnTo>
                  <a:pt x="8038" y="19227"/>
                </a:lnTo>
                <a:lnTo>
                  <a:pt x="2462" y="17259"/>
                </a:lnTo>
                <a:lnTo>
                  <a:pt x="0" y="9968"/>
                </a:lnTo>
                <a:lnTo>
                  <a:pt x="6284" y="1269"/>
                </a:lnTo>
                <a:lnTo>
                  <a:pt x="7326" y="0"/>
                </a:lnTo>
                <a:lnTo>
                  <a:pt x="786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515077" y="4744999"/>
            <a:ext cx="55460" cy="44856"/>
          </a:xfrm>
          <a:custGeom>
            <a:avLst/>
            <a:gdLst/>
            <a:ahLst/>
            <a:cxnLst/>
            <a:rect l="l" t="t" r="r" b="b"/>
            <a:pathLst>
              <a:path w="55460" h="44856">
                <a:moveTo>
                  <a:pt x="23418" y="0"/>
                </a:moveTo>
                <a:lnTo>
                  <a:pt x="0" y="5207"/>
                </a:lnTo>
                <a:lnTo>
                  <a:pt x="3848" y="8318"/>
                </a:lnTo>
                <a:lnTo>
                  <a:pt x="9029" y="13093"/>
                </a:lnTo>
                <a:lnTo>
                  <a:pt x="12953" y="16129"/>
                </a:lnTo>
                <a:lnTo>
                  <a:pt x="18567" y="20510"/>
                </a:lnTo>
                <a:lnTo>
                  <a:pt x="24269" y="23609"/>
                </a:lnTo>
                <a:lnTo>
                  <a:pt x="29286" y="28943"/>
                </a:lnTo>
                <a:lnTo>
                  <a:pt x="29770" y="29453"/>
                </a:lnTo>
                <a:lnTo>
                  <a:pt x="39249" y="38030"/>
                </a:lnTo>
                <a:lnTo>
                  <a:pt x="50037" y="44856"/>
                </a:lnTo>
                <a:lnTo>
                  <a:pt x="50672" y="41440"/>
                </a:lnTo>
                <a:lnTo>
                  <a:pt x="52463" y="36880"/>
                </a:lnTo>
                <a:lnTo>
                  <a:pt x="53009" y="33413"/>
                </a:lnTo>
                <a:lnTo>
                  <a:pt x="53428" y="30822"/>
                </a:lnTo>
                <a:lnTo>
                  <a:pt x="55460" y="21272"/>
                </a:lnTo>
                <a:lnTo>
                  <a:pt x="53390" y="19037"/>
                </a:lnTo>
                <a:lnTo>
                  <a:pt x="50609" y="18630"/>
                </a:lnTo>
                <a:lnTo>
                  <a:pt x="47853" y="17145"/>
                </a:lnTo>
                <a:lnTo>
                  <a:pt x="43916" y="15201"/>
                </a:lnTo>
                <a:lnTo>
                  <a:pt x="40182" y="13550"/>
                </a:lnTo>
                <a:lnTo>
                  <a:pt x="36728" y="10655"/>
                </a:lnTo>
                <a:lnTo>
                  <a:pt x="33248" y="7759"/>
                </a:lnTo>
                <a:lnTo>
                  <a:pt x="28130" y="673"/>
                </a:lnTo>
                <a:lnTo>
                  <a:pt x="2341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515077" y="4744999"/>
            <a:ext cx="55460" cy="44856"/>
          </a:xfrm>
          <a:custGeom>
            <a:avLst/>
            <a:gdLst/>
            <a:ahLst/>
            <a:cxnLst/>
            <a:rect l="l" t="t" r="r" b="b"/>
            <a:pathLst>
              <a:path w="55460" h="44856">
                <a:moveTo>
                  <a:pt x="23418" y="0"/>
                </a:moveTo>
                <a:lnTo>
                  <a:pt x="28130" y="673"/>
                </a:lnTo>
                <a:lnTo>
                  <a:pt x="33248" y="7759"/>
                </a:lnTo>
                <a:lnTo>
                  <a:pt x="36728" y="10655"/>
                </a:lnTo>
                <a:lnTo>
                  <a:pt x="40182" y="13550"/>
                </a:lnTo>
                <a:lnTo>
                  <a:pt x="43916" y="15201"/>
                </a:lnTo>
                <a:lnTo>
                  <a:pt x="47853" y="17145"/>
                </a:lnTo>
                <a:lnTo>
                  <a:pt x="48780" y="17602"/>
                </a:lnTo>
                <a:lnTo>
                  <a:pt x="49733" y="18186"/>
                </a:lnTo>
                <a:lnTo>
                  <a:pt x="50609" y="18630"/>
                </a:lnTo>
                <a:lnTo>
                  <a:pt x="51066" y="18846"/>
                </a:lnTo>
                <a:lnTo>
                  <a:pt x="53390" y="19037"/>
                </a:lnTo>
                <a:lnTo>
                  <a:pt x="53860" y="19558"/>
                </a:lnTo>
                <a:lnTo>
                  <a:pt x="55460" y="21272"/>
                </a:lnTo>
                <a:lnTo>
                  <a:pt x="53428" y="30822"/>
                </a:lnTo>
                <a:lnTo>
                  <a:pt x="53009" y="33413"/>
                </a:lnTo>
                <a:lnTo>
                  <a:pt x="52463" y="36880"/>
                </a:lnTo>
                <a:lnTo>
                  <a:pt x="50672" y="41440"/>
                </a:lnTo>
                <a:lnTo>
                  <a:pt x="50037" y="44856"/>
                </a:lnTo>
                <a:lnTo>
                  <a:pt x="39249" y="38030"/>
                </a:lnTo>
                <a:lnTo>
                  <a:pt x="29770" y="29453"/>
                </a:lnTo>
                <a:lnTo>
                  <a:pt x="29286" y="28943"/>
                </a:lnTo>
                <a:lnTo>
                  <a:pt x="24269" y="23609"/>
                </a:lnTo>
                <a:lnTo>
                  <a:pt x="18567" y="20510"/>
                </a:lnTo>
                <a:lnTo>
                  <a:pt x="12953" y="16129"/>
                </a:lnTo>
                <a:lnTo>
                  <a:pt x="9029" y="13093"/>
                </a:lnTo>
                <a:lnTo>
                  <a:pt x="3848" y="8318"/>
                </a:lnTo>
                <a:lnTo>
                  <a:pt x="0" y="52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311590" y="4598656"/>
            <a:ext cx="269074" cy="192077"/>
          </a:xfrm>
          <a:custGeom>
            <a:avLst/>
            <a:gdLst/>
            <a:ahLst/>
            <a:cxnLst/>
            <a:rect l="l" t="t" r="r" b="b"/>
            <a:pathLst>
              <a:path w="269074" h="192077">
                <a:moveTo>
                  <a:pt x="2006" y="163999"/>
                </a:moveTo>
                <a:lnTo>
                  <a:pt x="3961" y="168532"/>
                </a:lnTo>
                <a:lnTo>
                  <a:pt x="13546" y="177890"/>
                </a:lnTo>
                <a:lnTo>
                  <a:pt x="25095" y="183658"/>
                </a:lnTo>
                <a:lnTo>
                  <a:pt x="34676" y="186019"/>
                </a:lnTo>
                <a:lnTo>
                  <a:pt x="48936" y="188216"/>
                </a:lnTo>
                <a:lnTo>
                  <a:pt x="63426" y="189964"/>
                </a:lnTo>
                <a:lnTo>
                  <a:pt x="74282" y="191202"/>
                </a:lnTo>
                <a:lnTo>
                  <a:pt x="85607" y="192077"/>
                </a:lnTo>
                <a:lnTo>
                  <a:pt x="103881" y="190427"/>
                </a:lnTo>
                <a:lnTo>
                  <a:pt x="116535" y="185673"/>
                </a:lnTo>
                <a:lnTo>
                  <a:pt x="125150" y="179699"/>
                </a:lnTo>
                <a:lnTo>
                  <a:pt x="131304" y="174387"/>
                </a:lnTo>
                <a:lnTo>
                  <a:pt x="136575" y="171619"/>
                </a:lnTo>
                <a:lnTo>
                  <a:pt x="140011" y="171060"/>
                </a:lnTo>
                <a:lnTo>
                  <a:pt x="154812" y="168631"/>
                </a:lnTo>
                <a:lnTo>
                  <a:pt x="165010" y="166859"/>
                </a:lnTo>
                <a:lnTo>
                  <a:pt x="174903" y="164969"/>
                </a:lnTo>
                <a:lnTo>
                  <a:pt x="188785" y="162183"/>
                </a:lnTo>
                <a:lnTo>
                  <a:pt x="195132" y="160720"/>
                </a:lnTo>
                <a:lnTo>
                  <a:pt x="209055" y="157570"/>
                </a:lnTo>
                <a:lnTo>
                  <a:pt x="227533" y="153508"/>
                </a:lnTo>
                <a:lnTo>
                  <a:pt x="234225" y="151459"/>
                </a:lnTo>
                <a:lnTo>
                  <a:pt x="245713" y="145016"/>
                </a:lnTo>
                <a:lnTo>
                  <a:pt x="255476" y="136243"/>
                </a:lnTo>
                <a:lnTo>
                  <a:pt x="263220" y="126369"/>
                </a:lnTo>
                <a:lnTo>
                  <a:pt x="269074" y="112153"/>
                </a:lnTo>
                <a:lnTo>
                  <a:pt x="267006" y="101729"/>
                </a:lnTo>
                <a:lnTo>
                  <a:pt x="256247" y="96092"/>
                </a:lnTo>
                <a:lnTo>
                  <a:pt x="254050" y="95292"/>
                </a:lnTo>
                <a:lnTo>
                  <a:pt x="246926" y="89642"/>
                </a:lnTo>
                <a:lnTo>
                  <a:pt x="242494" y="75024"/>
                </a:lnTo>
                <a:lnTo>
                  <a:pt x="239496" y="62195"/>
                </a:lnTo>
                <a:lnTo>
                  <a:pt x="236009" y="54640"/>
                </a:lnTo>
                <a:lnTo>
                  <a:pt x="229613" y="43716"/>
                </a:lnTo>
                <a:lnTo>
                  <a:pt x="222389" y="33087"/>
                </a:lnTo>
                <a:lnTo>
                  <a:pt x="219087" y="28375"/>
                </a:lnTo>
                <a:lnTo>
                  <a:pt x="213093" y="25975"/>
                </a:lnTo>
                <a:lnTo>
                  <a:pt x="209461" y="21873"/>
                </a:lnTo>
                <a:lnTo>
                  <a:pt x="206641" y="18685"/>
                </a:lnTo>
                <a:lnTo>
                  <a:pt x="194817" y="11383"/>
                </a:lnTo>
                <a:lnTo>
                  <a:pt x="190436" y="10341"/>
                </a:lnTo>
                <a:lnTo>
                  <a:pt x="187596" y="9580"/>
                </a:lnTo>
                <a:lnTo>
                  <a:pt x="175868" y="5238"/>
                </a:lnTo>
                <a:lnTo>
                  <a:pt x="163487" y="2048"/>
                </a:lnTo>
                <a:lnTo>
                  <a:pt x="153822" y="960"/>
                </a:lnTo>
                <a:lnTo>
                  <a:pt x="141577" y="0"/>
                </a:lnTo>
                <a:lnTo>
                  <a:pt x="129734" y="861"/>
                </a:lnTo>
                <a:lnTo>
                  <a:pt x="117640" y="4893"/>
                </a:lnTo>
                <a:lnTo>
                  <a:pt x="111429" y="7890"/>
                </a:lnTo>
                <a:lnTo>
                  <a:pt x="105689" y="9224"/>
                </a:lnTo>
                <a:lnTo>
                  <a:pt x="86575" y="22406"/>
                </a:lnTo>
                <a:lnTo>
                  <a:pt x="76517" y="36795"/>
                </a:lnTo>
                <a:lnTo>
                  <a:pt x="76342" y="36884"/>
                </a:lnTo>
                <a:lnTo>
                  <a:pt x="69289" y="40761"/>
                </a:lnTo>
                <a:lnTo>
                  <a:pt x="56377" y="49087"/>
                </a:lnTo>
                <a:lnTo>
                  <a:pt x="43738" y="60087"/>
                </a:lnTo>
                <a:lnTo>
                  <a:pt x="38332" y="68029"/>
                </a:lnTo>
                <a:lnTo>
                  <a:pt x="32505" y="79649"/>
                </a:lnTo>
                <a:lnTo>
                  <a:pt x="26899" y="93374"/>
                </a:lnTo>
                <a:lnTo>
                  <a:pt x="22146" y="107636"/>
                </a:lnTo>
                <a:lnTo>
                  <a:pt x="18878" y="120871"/>
                </a:lnTo>
                <a:lnTo>
                  <a:pt x="17729" y="131512"/>
                </a:lnTo>
                <a:lnTo>
                  <a:pt x="13055" y="135919"/>
                </a:lnTo>
                <a:lnTo>
                  <a:pt x="6743" y="143463"/>
                </a:lnTo>
                <a:lnTo>
                  <a:pt x="1917" y="149241"/>
                </a:lnTo>
                <a:lnTo>
                  <a:pt x="0" y="156239"/>
                </a:lnTo>
                <a:lnTo>
                  <a:pt x="2006" y="1639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311590" y="4598656"/>
            <a:ext cx="269074" cy="192077"/>
          </a:xfrm>
          <a:custGeom>
            <a:avLst/>
            <a:gdLst/>
            <a:ahLst/>
            <a:cxnLst/>
            <a:rect l="l" t="t" r="r" b="b"/>
            <a:pathLst>
              <a:path w="269074" h="192077">
                <a:moveTo>
                  <a:pt x="256247" y="96092"/>
                </a:moveTo>
                <a:lnTo>
                  <a:pt x="267006" y="101729"/>
                </a:lnTo>
                <a:lnTo>
                  <a:pt x="269074" y="112153"/>
                </a:lnTo>
                <a:lnTo>
                  <a:pt x="264320" y="124621"/>
                </a:lnTo>
                <a:lnTo>
                  <a:pt x="263220" y="126369"/>
                </a:lnTo>
                <a:lnTo>
                  <a:pt x="255476" y="136243"/>
                </a:lnTo>
                <a:lnTo>
                  <a:pt x="245713" y="145016"/>
                </a:lnTo>
                <a:lnTo>
                  <a:pt x="234225" y="151459"/>
                </a:lnTo>
                <a:lnTo>
                  <a:pt x="227533" y="153508"/>
                </a:lnTo>
                <a:lnTo>
                  <a:pt x="209055" y="157570"/>
                </a:lnTo>
                <a:lnTo>
                  <a:pt x="195132" y="160720"/>
                </a:lnTo>
                <a:lnTo>
                  <a:pt x="188785" y="162183"/>
                </a:lnTo>
                <a:lnTo>
                  <a:pt x="174903" y="164969"/>
                </a:lnTo>
                <a:lnTo>
                  <a:pt x="165010" y="166859"/>
                </a:lnTo>
                <a:lnTo>
                  <a:pt x="154812" y="168631"/>
                </a:lnTo>
                <a:lnTo>
                  <a:pt x="140011" y="171060"/>
                </a:lnTo>
                <a:lnTo>
                  <a:pt x="136575" y="171619"/>
                </a:lnTo>
                <a:lnTo>
                  <a:pt x="131304" y="174387"/>
                </a:lnTo>
                <a:lnTo>
                  <a:pt x="125150" y="179699"/>
                </a:lnTo>
                <a:lnTo>
                  <a:pt x="116535" y="185673"/>
                </a:lnTo>
                <a:lnTo>
                  <a:pt x="103881" y="190427"/>
                </a:lnTo>
                <a:lnTo>
                  <a:pt x="85607" y="192077"/>
                </a:lnTo>
                <a:lnTo>
                  <a:pt x="74282" y="191202"/>
                </a:lnTo>
                <a:lnTo>
                  <a:pt x="63426" y="189964"/>
                </a:lnTo>
                <a:lnTo>
                  <a:pt x="48936" y="188216"/>
                </a:lnTo>
                <a:lnTo>
                  <a:pt x="34676" y="186019"/>
                </a:lnTo>
                <a:lnTo>
                  <a:pt x="25095" y="183658"/>
                </a:lnTo>
                <a:lnTo>
                  <a:pt x="13546" y="177890"/>
                </a:lnTo>
                <a:lnTo>
                  <a:pt x="3961" y="168532"/>
                </a:lnTo>
                <a:lnTo>
                  <a:pt x="2006" y="163999"/>
                </a:lnTo>
                <a:lnTo>
                  <a:pt x="0" y="156239"/>
                </a:lnTo>
                <a:lnTo>
                  <a:pt x="1917" y="149241"/>
                </a:lnTo>
                <a:lnTo>
                  <a:pt x="6743" y="143463"/>
                </a:lnTo>
                <a:lnTo>
                  <a:pt x="13055" y="135919"/>
                </a:lnTo>
                <a:lnTo>
                  <a:pt x="17729" y="131512"/>
                </a:lnTo>
                <a:lnTo>
                  <a:pt x="18878" y="120871"/>
                </a:lnTo>
                <a:lnTo>
                  <a:pt x="22146" y="107636"/>
                </a:lnTo>
                <a:lnTo>
                  <a:pt x="26899" y="93374"/>
                </a:lnTo>
                <a:lnTo>
                  <a:pt x="32505" y="79649"/>
                </a:lnTo>
                <a:lnTo>
                  <a:pt x="38332" y="68029"/>
                </a:lnTo>
                <a:lnTo>
                  <a:pt x="43738" y="60087"/>
                </a:lnTo>
                <a:lnTo>
                  <a:pt x="56377" y="49087"/>
                </a:lnTo>
                <a:lnTo>
                  <a:pt x="69289" y="40761"/>
                </a:lnTo>
                <a:lnTo>
                  <a:pt x="76342" y="36884"/>
                </a:lnTo>
                <a:lnTo>
                  <a:pt x="76517" y="36795"/>
                </a:lnTo>
                <a:lnTo>
                  <a:pt x="86575" y="22406"/>
                </a:lnTo>
                <a:lnTo>
                  <a:pt x="105689" y="9224"/>
                </a:lnTo>
                <a:lnTo>
                  <a:pt x="111429" y="7890"/>
                </a:lnTo>
                <a:lnTo>
                  <a:pt x="117640" y="4893"/>
                </a:lnTo>
                <a:lnTo>
                  <a:pt x="129734" y="861"/>
                </a:lnTo>
                <a:lnTo>
                  <a:pt x="141577" y="0"/>
                </a:lnTo>
                <a:lnTo>
                  <a:pt x="153822" y="960"/>
                </a:lnTo>
                <a:lnTo>
                  <a:pt x="163487" y="2048"/>
                </a:lnTo>
                <a:lnTo>
                  <a:pt x="175868" y="5238"/>
                </a:lnTo>
                <a:lnTo>
                  <a:pt x="187596" y="9580"/>
                </a:lnTo>
                <a:lnTo>
                  <a:pt x="190436" y="10341"/>
                </a:lnTo>
                <a:lnTo>
                  <a:pt x="194817" y="11383"/>
                </a:lnTo>
                <a:lnTo>
                  <a:pt x="206641" y="18685"/>
                </a:lnTo>
                <a:lnTo>
                  <a:pt x="209461" y="21873"/>
                </a:lnTo>
                <a:lnTo>
                  <a:pt x="213093" y="25975"/>
                </a:lnTo>
                <a:lnTo>
                  <a:pt x="219087" y="28375"/>
                </a:lnTo>
                <a:lnTo>
                  <a:pt x="222389" y="33087"/>
                </a:lnTo>
                <a:lnTo>
                  <a:pt x="229613" y="43716"/>
                </a:lnTo>
                <a:lnTo>
                  <a:pt x="236009" y="54640"/>
                </a:lnTo>
                <a:lnTo>
                  <a:pt x="239496" y="62195"/>
                </a:lnTo>
                <a:lnTo>
                  <a:pt x="242494" y="75024"/>
                </a:lnTo>
                <a:lnTo>
                  <a:pt x="246926" y="89642"/>
                </a:lnTo>
                <a:lnTo>
                  <a:pt x="254050" y="95292"/>
                </a:lnTo>
                <a:lnTo>
                  <a:pt x="256247" y="960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406091" y="4613607"/>
            <a:ext cx="114960" cy="116116"/>
          </a:xfrm>
          <a:custGeom>
            <a:avLst/>
            <a:gdLst/>
            <a:ahLst/>
            <a:cxnLst/>
            <a:rect l="l" t="t" r="r" b="b"/>
            <a:pathLst>
              <a:path w="114960" h="116116">
                <a:moveTo>
                  <a:pt x="114960" y="6921"/>
                </a:moveTo>
                <a:lnTo>
                  <a:pt x="112991" y="4305"/>
                </a:lnTo>
                <a:lnTo>
                  <a:pt x="107975" y="1435"/>
                </a:lnTo>
                <a:lnTo>
                  <a:pt x="104825" y="1206"/>
                </a:lnTo>
                <a:lnTo>
                  <a:pt x="102996" y="1054"/>
                </a:lnTo>
                <a:lnTo>
                  <a:pt x="96710" y="0"/>
                </a:lnTo>
                <a:lnTo>
                  <a:pt x="94703" y="254"/>
                </a:lnTo>
                <a:lnTo>
                  <a:pt x="91668" y="635"/>
                </a:lnTo>
                <a:lnTo>
                  <a:pt x="87071" y="1727"/>
                </a:lnTo>
                <a:lnTo>
                  <a:pt x="83794" y="2108"/>
                </a:lnTo>
                <a:lnTo>
                  <a:pt x="78066" y="2730"/>
                </a:lnTo>
                <a:lnTo>
                  <a:pt x="74231" y="3683"/>
                </a:lnTo>
                <a:lnTo>
                  <a:pt x="69557" y="6540"/>
                </a:lnTo>
                <a:lnTo>
                  <a:pt x="59119" y="13624"/>
                </a:lnTo>
                <a:lnTo>
                  <a:pt x="49023" y="21492"/>
                </a:lnTo>
                <a:lnTo>
                  <a:pt x="38221" y="31898"/>
                </a:lnTo>
                <a:lnTo>
                  <a:pt x="30351" y="42428"/>
                </a:lnTo>
                <a:lnTo>
                  <a:pt x="24612" y="52006"/>
                </a:lnTo>
                <a:lnTo>
                  <a:pt x="18835" y="63354"/>
                </a:lnTo>
                <a:lnTo>
                  <a:pt x="13360" y="74779"/>
                </a:lnTo>
                <a:lnTo>
                  <a:pt x="8108" y="86684"/>
                </a:lnTo>
                <a:lnTo>
                  <a:pt x="3863" y="98719"/>
                </a:lnTo>
                <a:lnTo>
                  <a:pt x="812" y="111103"/>
                </a:lnTo>
                <a:lnTo>
                  <a:pt x="0" y="1161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351304" y="4612033"/>
            <a:ext cx="59055" cy="98437"/>
          </a:xfrm>
          <a:custGeom>
            <a:avLst/>
            <a:gdLst/>
            <a:ahLst/>
            <a:cxnLst/>
            <a:rect l="l" t="t" r="r" b="b"/>
            <a:pathLst>
              <a:path w="59055" h="98437">
                <a:moveTo>
                  <a:pt x="59055" y="0"/>
                </a:moveTo>
                <a:lnTo>
                  <a:pt x="49500" y="9172"/>
                </a:lnTo>
                <a:lnTo>
                  <a:pt x="40509" y="17972"/>
                </a:lnTo>
                <a:lnTo>
                  <a:pt x="32189" y="26961"/>
                </a:lnTo>
                <a:lnTo>
                  <a:pt x="24643" y="36704"/>
                </a:lnTo>
                <a:lnTo>
                  <a:pt x="17978" y="47763"/>
                </a:lnTo>
                <a:lnTo>
                  <a:pt x="13944" y="56464"/>
                </a:lnTo>
                <a:lnTo>
                  <a:pt x="9336" y="68303"/>
                </a:lnTo>
                <a:lnTo>
                  <a:pt x="5183" y="80355"/>
                </a:lnTo>
                <a:lnTo>
                  <a:pt x="1548" y="92537"/>
                </a:lnTo>
                <a:lnTo>
                  <a:pt x="0" y="984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555455" y="4695409"/>
            <a:ext cx="12276" cy="20701"/>
          </a:xfrm>
          <a:custGeom>
            <a:avLst/>
            <a:gdLst/>
            <a:ahLst/>
            <a:cxnLst/>
            <a:rect l="l" t="t" r="r" b="b"/>
            <a:pathLst>
              <a:path w="12276" h="20700">
                <a:moveTo>
                  <a:pt x="10210" y="0"/>
                </a:moveTo>
                <a:lnTo>
                  <a:pt x="12276" y="8924"/>
                </a:lnTo>
                <a:lnTo>
                  <a:pt x="3295" y="18571"/>
                </a:lnTo>
                <a:lnTo>
                  <a:pt x="0" y="207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329319" y="4730168"/>
            <a:ext cx="97574" cy="31356"/>
          </a:xfrm>
          <a:custGeom>
            <a:avLst/>
            <a:gdLst/>
            <a:ahLst/>
            <a:cxnLst/>
            <a:rect l="l" t="t" r="r" b="b"/>
            <a:pathLst>
              <a:path w="97574" h="31356">
                <a:moveTo>
                  <a:pt x="0" y="0"/>
                </a:moveTo>
                <a:lnTo>
                  <a:pt x="850" y="520"/>
                </a:lnTo>
                <a:lnTo>
                  <a:pt x="5981" y="9258"/>
                </a:lnTo>
                <a:lnTo>
                  <a:pt x="7061" y="10807"/>
                </a:lnTo>
                <a:lnTo>
                  <a:pt x="8547" y="12903"/>
                </a:lnTo>
                <a:lnTo>
                  <a:pt x="10439" y="14287"/>
                </a:lnTo>
                <a:lnTo>
                  <a:pt x="12293" y="15938"/>
                </a:lnTo>
                <a:lnTo>
                  <a:pt x="15417" y="18719"/>
                </a:lnTo>
                <a:lnTo>
                  <a:pt x="18770" y="20472"/>
                </a:lnTo>
                <a:lnTo>
                  <a:pt x="22250" y="22885"/>
                </a:lnTo>
                <a:lnTo>
                  <a:pt x="26974" y="26098"/>
                </a:lnTo>
                <a:lnTo>
                  <a:pt x="32473" y="26479"/>
                </a:lnTo>
                <a:lnTo>
                  <a:pt x="37985" y="27800"/>
                </a:lnTo>
                <a:lnTo>
                  <a:pt x="50487" y="30038"/>
                </a:lnTo>
                <a:lnTo>
                  <a:pt x="63179" y="31170"/>
                </a:lnTo>
                <a:lnTo>
                  <a:pt x="66979" y="31356"/>
                </a:lnTo>
                <a:lnTo>
                  <a:pt x="77330" y="31135"/>
                </a:lnTo>
                <a:lnTo>
                  <a:pt x="90642" y="29643"/>
                </a:lnTo>
                <a:lnTo>
                  <a:pt x="97574" y="286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392264" y="4841441"/>
            <a:ext cx="190995" cy="154317"/>
          </a:xfrm>
          <a:custGeom>
            <a:avLst/>
            <a:gdLst/>
            <a:ahLst/>
            <a:cxnLst/>
            <a:rect l="l" t="t" r="r" b="b"/>
            <a:pathLst>
              <a:path w="190995" h="154317">
                <a:moveTo>
                  <a:pt x="78295" y="141960"/>
                </a:moveTo>
                <a:lnTo>
                  <a:pt x="71507" y="150081"/>
                </a:lnTo>
                <a:lnTo>
                  <a:pt x="71806" y="150859"/>
                </a:lnTo>
                <a:lnTo>
                  <a:pt x="73088" y="154317"/>
                </a:lnTo>
                <a:lnTo>
                  <a:pt x="80866" y="141966"/>
                </a:lnTo>
                <a:lnTo>
                  <a:pt x="78295" y="141960"/>
                </a:lnTo>
                <a:close/>
              </a:path>
              <a:path w="190995" h="154317">
                <a:moveTo>
                  <a:pt x="42773" y="79692"/>
                </a:moveTo>
                <a:lnTo>
                  <a:pt x="41717" y="80315"/>
                </a:lnTo>
                <a:lnTo>
                  <a:pt x="29035" y="87382"/>
                </a:lnTo>
                <a:lnTo>
                  <a:pt x="16471" y="92633"/>
                </a:lnTo>
                <a:lnTo>
                  <a:pt x="11607" y="92798"/>
                </a:lnTo>
                <a:lnTo>
                  <a:pt x="0" y="79692"/>
                </a:lnTo>
                <a:lnTo>
                  <a:pt x="2425" y="99314"/>
                </a:lnTo>
                <a:lnTo>
                  <a:pt x="21666" y="132372"/>
                </a:lnTo>
                <a:lnTo>
                  <a:pt x="40995" y="186588"/>
                </a:lnTo>
                <a:lnTo>
                  <a:pt x="71507" y="150081"/>
                </a:lnTo>
                <a:lnTo>
                  <a:pt x="67156" y="138748"/>
                </a:lnTo>
                <a:lnTo>
                  <a:pt x="60811" y="123315"/>
                </a:lnTo>
                <a:lnTo>
                  <a:pt x="54584" y="110286"/>
                </a:lnTo>
                <a:lnTo>
                  <a:pt x="47090" y="96826"/>
                </a:lnTo>
                <a:lnTo>
                  <a:pt x="42516" y="86511"/>
                </a:lnTo>
                <a:lnTo>
                  <a:pt x="42773" y="79692"/>
                </a:lnTo>
                <a:close/>
              </a:path>
              <a:path w="190995" h="154317">
                <a:moveTo>
                  <a:pt x="86065" y="147770"/>
                </a:moveTo>
                <a:lnTo>
                  <a:pt x="95799" y="158197"/>
                </a:lnTo>
                <a:lnTo>
                  <a:pt x="107043" y="169332"/>
                </a:lnTo>
                <a:lnTo>
                  <a:pt x="116616" y="177079"/>
                </a:lnTo>
                <a:lnTo>
                  <a:pt x="121335" y="177342"/>
                </a:lnTo>
                <a:lnTo>
                  <a:pt x="123508" y="170522"/>
                </a:lnTo>
                <a:lnTo>
                  <a:pt x="128778" y="157118"/>
                </a:lnTo>
                <a:lnTo>
                  <a:pt x="135200" y="143478"/>
                </a:lnTo>
                <a:lnTo>
                  <a:pt x="141147" y="134416"/>
                </a:lnTo>
                <a:lnTo>
                  <a:pt x="144297" y="131009"/>
                </a:lnTo>
                <a:lnTo>
                  <a:pt x="147096" y="126213"/>
                </a:lnTo>
                <a:lnTo>
                  <a:pt x="150454" y="117300"/>
                </a:lnTo>
                <a:lnTo>
                  <a:pt x="155457" y="101361"/>
                </a:lnTo>
                <a:lnTo>
                  <a:pt x="163194" y="75488"/>
                </a:lnTo>
                <a:lnTo>
                  <a:pt x="190995" y="35915"/>
                </a:lnTo>
                <a:lnTo>
                  <a:pt x="165988" y="0"/>
                </a:lnTo>
                <a:lnTo>
                  <a:pt x="143192" y="0"/>
                </a:lnTo>
                <a:lnTo>
                  <a:pt x="150050" y="14097"/>
                </a:lnTo>
                <a:lnTo>
                  <a:pt x="151284" y="16308"/>
                </a:lnTo>
                <a:lnTo>
                  <a:pt x="152268" y="21961"/>
                </a:lnTo>
                <a:lnTo>
                  <a:pt x="151127" y="32126"/>
                </a:lnTo>
                <a:lnTo>
                  <a:pt x="145901" y="47779"/>
                </a:lnTo>
                <a:lnTo>
                  <a:pt x="134632" y="69900"/>
                </a:lnTo>
                <a:lnTo>
                  <a:pt x="132582" y="73425"/>
                </a:lnTo>
                <a:lnTo>
                  <a:pt x="124029" y="87733"/>
                </a:lnTo>
                <a:lnTo>
                  <a:pt x="117700" y="96487"/>
                </a:lnTo>
                <a:lnTo>
                  <a:pt x="110806" y="103028"/>
                </a:lnTo>
                <a:lnTo>
                  <a:pt x="100558" y="110693"/>
                </a:lnTo>
                <a:lnTo>
                  <a:pt x="80866" y="141966"/>
                </a:lnTo>
                <a:lnTo>
                  <a:pt x="81025" y="142148"/>
                </a:lnTo>
                <a:lnTo>
                  <a:pt x="86065" y="1477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392264" y="4841440"/>
            <a:ext cx="190995" cy="186588"/>
          </a:xfrm>
          <a:custGeom>
            <a:avLst/>
            <a:gdLst/>
            <a:ahLst/>
            <a:cxnLst/>
            <a:rect l="l" t="t" r="r" b="b"/>
            <a:pathLst>
              <a:path w="190995" h="186588">
                <a:moveTo>
                  <a:pt x="42773" y="79692"/>
                </a:moveTo>
                <a:lnTo>
                  <a:pt x="42516" y="86511"/>
                </a:lnTo>
                <a:lnTo>
                  <a:pt x="47090" y="96826"/>
                </a:lnTo>
                <a:lnTo>
                  <a:pt x="54584" y="110286"/>
                </a:lnTo>
                <a:lnTo>
                  <a:pt x="60811" y="123315"/>
                </a:lnTo>
                <a:lnTo>
                  <a:pt x="67156" y="138748"/>
                </a:lnTo>
                <a:lnTo>
                  <a:pt x="71806" y="150859"/>
                </a:lnTo>
                <a:lnTo>
                  <a:pt x="73088" y="154317"/>
                </a:lnTo>
                <a:lnTo>
                  <a:pt x="100558" y="110693"/>
                </a:lnTo>
                <a:lnTo>
                  <a:pt x="110806" y="103028"/>
                </a:lnTo>
                <a:lnTo>
                  <a:pt x="117700" y="96487"/>
                </a:lnTo>
                <a:lnTo>
                  <a:pt x="124029" y="87733"/>
                </a:lnTo>
                <a:lnTo>
                  <a:pt x="132582" y="73425"/>
                </a:lnTo>
                <a:lnTo>
                  <a:pt x="134632" y="69900"/>
                </a:lnTo>
                <a:lnTo>
                  <a:pt x="145901" y="47779"/>
                </a:lnTo>
                <a:lnTo>
                  <a:pt x="151127" y="32126"/>
                </a:lnTo>
                <a:lnTo>
                  <a:pt x="152268" y="21961"/>
                </a:lnTo>
                <a:lnTo>
                  <a:pt x="151284" y="16308"/>
                </a:lnTo>
                <a:lnTo>
                  <a:pt x="150050" y="14097"/>
                </a:lnTo>
                <a:lnTo>
                  <a:pt x="143192" y="0"/>
                </a:lnTo>
                <a:lnTo>
                  <a:pt x="165988" y="0"/>
                </a:lnTo>
                <a:lnTo>
                  <a:pt x="190995" y="35915"/>
                </a:lnTo>
                <a:lnTo>
                  <a:pt x="163194" y="75488"/>
                </a:lnTo>
                <a:lnTo>
                  <a:pt x="155457" y="101361"/>
                </a:lnTo>
                <a:lnTo>
                  <a:pt x="150454" y="117300"/>
                </a:lnTo>
                <a:lnTo>
                  <a:pt x="147096" y="126213"/>
                </a:lnTo>
                <a:lnTo>
                  <a:pt x="144297" y="131009"/>
                </a:lnTo>
                <a:lnTo>
                  <a:pt x="141147" y="134416"/>
                </a:lnTo>
                <a:lnTo>
                  <a:pt x="135200" y="143478"/>
                </a:lnTo>
                <a:lnTo>
                  <a:pt x="128778" y="157118"/>
                </a:lnTo>
                <a:lnTo>
                  <a:pt x="123508" y="170522"/>
                </a:lnTo>
                <a:lnTo>
                  <a:pt x="121335" y="177342"/>
                </a:lnTo>
                <a:lnTo>
                  <a:pt x="116616" y="177079"/>
                </a:lnTo>
                <a:lnTo>
                  <a:pt x="107043" y="169332"/>
                </a:lnTo>
                <a:lnTo>
                  <a:pt x="95799" y="158197"/>
                </a:lnTo>
                <a:lnTo>
                  <a:pt x="86065" y="147770"/>
                </a:lnTo>
                <a:lnTo>
                  <a:pt x="81025" y="142148"/>
                </a:lnTo>
                <a:lnTo>
                  <a:pt x="80860" y="141960"/>
                </a:lnTo>
                <a:lnTo>
                  <a:pt x="78295" y="141960"/>
                </a:lnTo>
                <a:lnTo>
                  <a:pt x="40995" y="186588"/>
                </a:lnTo>
                <a:lnTo>
                  <a:pt x="21666" y="132372"/>
                </a:lnTo>
                <a:lnTo>
                  <a:pt x="2425" y="99314"/>
                </a:lnTo>
                <a:lnTo>
                  <a:pt x="0" y="79692"/>
                </a:lnTo>
                <a:lnTo>
                  <a:pt x="11607" y="92798"/>
                </a:lnTo>
                <a:lnTo>
                  <a:pt x="16471" y="92633"/>
                </a:lnTo>
                <a:lnTo>
                  <a:pt x="29035" y="87382"/>
                </a:lnTo>
                <a:lnTo>
                  <a:pt x="41717" y="80315"/>
                </a:lnTo>
                <a:lnTo>
                  <a:pt x="42773" y="79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465350" y="4995758"/>
            <a:ext cx="23622" cy="220827"/>
          </a:xfrm>
          <a:custGeom>
            <a:avLst/>
            <a:gdLst/>
            <a:ahLst/>
            <a:cxnLst/>
            <a:rect l="l" t="t" r="r" b="b"/>
            <a:pathLst>
              <a:path w="23622" h="220827">
                <a:moveTo>
                  <a:pt x="21907" y="202158"/>
                </a:moveTo>
                <a:lnTo>
                  <a:pt x="21241" y="198572"/>
                </a:lnTo>
                <a:lnTo>
                  <a:pt x="21787" y="203674"/>
                </a:lnTo>
                <a:lnTo>
                  <a:pt x="21907" y="202158"/>
                </a:lnTo>
                <a:close/>
              </a:path>
              <a:path w="23622" h="220827">
                <a:moveTo>
                  <a:pt x="21241" y="198572"/>
                </a:moveTo>
                <a:lnTo>
                  <a:pt x="0" y="0"/>
                </a:lnTo>
                <a:lnTo>
                  <a:pt x="95" y="23730"/>
                </a:lnTo>
                <a:lnTo>
                  <a:pt x="240" y="42233"/>
                </a:lnTo>
                <a:lnTo>
                  <a:pt x="507" y="56559"/>
                </a:lnTo>
                <a:lnTo>
                  <a:pt x="969" y="67760"/>
                </a:lnTo>
                <a:lnTo>
                  <a:pt x="1697" y="76889"/>
                </a:lnTo>
                <a:lnTo>
                  <a:pt x="2764" y="84996"/>
                </a:lnTo>
                <a:lnTo>
                  <a:pt x="4241" y="93134"/>
                </a:lnTo>
                <a:lnTo>
                  <a:pt x="6202" y="102354"/>
                </a:lnTo>
                <a:lnTo>
                  <a:pt x="7391" y="107721"/>
                </a:lnTo>
                <a:lnTo>
                  <a:pt x="10787" y="124568"/>
                </a:lnTo>
                <a:lnTo>
                  <a:pt x="13504" y="140735"/>
                </a:lnTo>
                <a:lnTo>
                  <a:pt x="15580" y="155292"/>
                </a:lnTo>
                <a:lnTo>
                  <a:pt x="17051" y="167314"/>
                </a:lnTo>
                <a:lnTo>
                  <a:pt x="17957" y="175872"/>
                </a:lnTo>
                <a:lnTo>
                  <a:pt x="18275" y="179311"/>
                </a:lnTo>
                <a:lnTo>
                  <a:pt x="18796" y="185407"/>
                </a:lnTo>
                <a:lnTo>
                  <a:pt x="21241" y="198572"/>
                </a:lnTo>
                <a:close/>
              </a:path>
              <a:path w="23622" h="220827">
                <a:moveTo>
                  <a:pt x="23622" y="220827"/>
                </a:moveTo>
                <a:lnTo>
                  <a:pt x="21787" y="203674"/>
                </a:lnTo>
                <a:lnTo>
                  <a:pt x="21653" y="205359"/>
                </a:lnTo>
                <a:lnTo>
                  <a:pt x="23622" y="2208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465350" y="4995758"/>
            <a:ext cx="23622" cy="220827"/>
          </a:xfrm>
          <a:custGeom>
            <a:avLst/>
            <a:gdLst/>
            <a:ahLst/>
            <a:cxnLst/>
            <a:rect l="l" t="t" r="r" b="b"/>
            <a:pathLst>
              <a:path w="23622" h="220827">
                <a:moveTo>
                  <a:pt x="0" y="0"/>
                </a:moveTo>
                <a:lnTo>
                  <a:pt x="95" y="23730"/>
                </a:lnTo>
                <a:lnTo>
                  <a:pt x="240" y="42233"/>
                </a:lnTo>
                <a:lnTo>
                  <a:pt x="507" y="56559"/>
                </a:lnTo>
                <a:lnTo>
                  <a:pt x="969" y="67760"/>
                </a:lnTo>
                <a:lnTo>
                  <a:pt x="1697" y="76889"/>
                </a:lnTo>
                <a:lnTo>
                  <a:pt x="2764" y="84996"/>
                </a:lnTo>
                <a:lnTo>
                  <a:pt x="4241" y="93134"/>
                </a:lnTo>
                <a:lnTo>
                  <a:pt x="6202" y="102354"/>
                </a:lnTo>
                <a:lnTo>
                  <a:pt x="7391" y="107721"/>
                </a:lnTo>
                <a:lnTo>
                  <a:pt x="10787" y="124568"/>
                </a:lnTo>
                <a:lnTo>
                  <a:pt x="13504" y="140735"/>
                </a:lnTo>
                <a:lnTo>
                  <a:pt x="15580" y="155292"/>
                </a:lnTo>
                <a:lnTo>
                  <a:pt x="17051" y="167314"/>
                </a:lnTo>
                <a:lnTo>
                  <a:pt x="17957" y="175872"/>
                </a:lnTo>
                <a:lnTo>
                  <a:pt x="18275" y="179311"/>
                </a:lnTo>
                <a:lnTo>
                  <a:pt x="18796" y="185407"/>
                </a:lnTo>
                <a:lnTo>
                  <a:pt x="21907" y="202158"/>
                </a:lnTo>
                <a:lnTo>
                  <a:pt x="21780" y="203771"/>
                </a:lnTo>
                <a:lnTo>
                  <a:pt x="21653" y="205359"/>
                </a:lnTo>
                <a:lnTo>
                  <a:pt x="23622" y="2208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379901" y="5906669"/>
            <a:ext cx="936860" cy="6714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379901" y="5906797"/>
            <a:ext cx="936863" cy="671322"/>
          </a:xfrm>
          <a:custGeom>
            <a:avLst/>
            <a:gdLst/>
            <a:ahLst/>
            <a:cxnLst/>
            <a:rect l="l" t="t" r="r" b="b"/>
            <a:pathLst>
              <a:path w="936863" h="671322">
                <a:moveTo>
                  <a:pt x="154187" y="2870"/>
                </a:moveTo>
                <a:lnTo>
                  <a:pt x="149945" y="1333"/>
                </a:lnTo>
                <a:lnTo>
                  <a:pt x="145615" y="317"/>
                </a:lnTo>
                <a:lnTo>
                  <a:pt x="141157" y="0"/>
                </a:lnTo>
                <a:lnTo>
                  <a:pt x="131453" y="279"/>
                </a:lnTo>
                <a:lnTo>
                  <a:pt x="93736" y="20005"/>
                </a:lnTo>
                <a:lnTo>
                  <a:pt x="67604" y="52257"/>
                </a:lnTo>
                <a:lnTo>
                  <a:pt x="51747" y="80957"/>
                </a:lnTo>
                <a:lnTo>
                  <a:pt x="37477" y="114724"/>
                </a:lnTo>
                <a:lnTo>
                  <a:pt x="25079" y="152962"/>
                </a:lnTo>
                <a:lnTo>
                  <a:pt x="14841" y="195079"/>
                </a:lnTo>
                <a:lnTo>
                  <a:pt x="7049" y="240479"/>
                </a:lnTo>
                <a:lnTo>
                  <a:pt x="1990" y="288569"/>
                </a:lnTo>
                <a:lnTo>
                  <a:pt x="0" y="336887"/>
                </a:lnTo>
                <a:lnTo>
                  <a:pt x="177" y="360236"/>
                </a:lnTo>
                <a:lnTo>
                  <a:pt x="2755" y="404921"/>
                </a:lnTo>
                <a:lnTo>
                  <a:pt x="8133" y="446398"/>
                </a:lnTo>
                <a:lnTo>
                  <a:pt x="16113" y="484037"/>
                </a:lnTo>
                <a:lnTo>
                  <a:pt x="26497" y="517209"/>
                </a:lnTo>
                <a:lnTo>
                  <a:pt x="46151" y="557216"/>
                </a:lnTo>
                <a:lnTo>
                  <a:pt x="70107" y="583632"/>
                </a:lnTo>
                <a:lnTo>
                  <a:pt x="903716" y="671322"/>
                </a:lnTo>
                <a:lnTo>
                  <a:pt x="936863" y="36728"/>
                </a:lnTo>
                <a:lnTo>
                  <a:pt x="154187" y="28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135757" y="6049353"/>
            <a:ext cx="936860" cy="67146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135755" y="6049484"/>
            <a:ext cx="936850" cy="671322"/>
          </a:xfrm>
          <a:custGeom>
            <a:avLst/>
            <a:gdLst/>
            <a:ahLst/>
            <a:cxnLst/>
            <a:rect l="l" t="t" r="r" b="b"/>
            <a:pathLst>
              <a:path w="936850" h="671321">
                <a:moveTo>
                  <a:pt x="154187" y="2870"/>
                </a:moveTo>
                <a:lnTo>
                  <a:pt x="149945" y="1333"/>
                </a:lnTo>
                <a:lnTo>
                  <a:pt x="145615" y="317"/>
                </a:lnTo>
                <a:lnTo>
                  <a:pt x="141157" y="0"/>
                </a:lnTo>
                <a:lnTo>
                  <a:pt x="131453" y="279"/>
                </a:lnTo>
                <a:lnTo>
                  <a:pt x="93736" y="20007"/>
                </a:lnTo>
                <a:lnTo>
                  <a:pt x="67604" y="52261"/>
                </a:lnTo>
                <a:lnTo>
                  <a:pt x="51747" y="80962"/>
                </a:lnTo>
                <a:lnTo>
                  <a:pt x="37477" y="114729"/>
                </a:lnTo>
                <a:lnTo>
                  <a:pt x="25079" y="152968"/>
                </a:lnTo>
                <a:lnTo>
                  <a:pt x="14841" y="195084"/>
                </a:lnTo>
                <a:lnTo>
                  <a:pt x="7049" y="240482"/>
                </a:lnTo>
                <a:lnTo>
                  <a:pt x="1990" y="288569"/>
                </a:lnTo>
                <a:lnTo>
                  <a:pt x="0" y="336887"/>
                </a:lnTo>
                <a:lnTo>
                  <a:pt x="177" y="360236"/>
                </a:lnTo>
                <a:lnTo>
                  <a:pt x="2755" y="404921"/>
                </a:lnTo>
                <a:lnTo>
                  <a:pt x="8133" y="446398"/>
                </a:lnTo>
                <a:lnTo>
                  <a:pt x="16113" y="484037"/>
                </a:lnTo>
                <a:lnTo>
                  <a:pt x="26497" y="517209"/>
                </a:lnTo>
                <a:lnTo>
                  <a:pt x="46151" y="557216"/>
                </a:lnTo>
                <a:lnTo>
                  <a:pt x="70107" y="583632"/>
                </a:lnTo>
                <a:lnTo>
                  <a:pt x="903716" y="671322"/>
                </a:lnTo>
                <a:lnTo>
                  <a:pt x="936850" y="36728"/>
                </a:lnTo>
                <a:lnTo>
                  <a:pt x="154187" y="28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241257" y="6033876"/>
            <a:ext cx="734936" cy="136499"/>
          </a:xfrm>
          <a:custGeom>
            <a:avLst/>
            <a:gdLst/>
            <a:ahLst/>
            <a:cxnLst/>
            <a:rect l="l" t="t" r="r" b="b"/>
            <a:pathLst>
              <a:path w="734936" h="136499">
                <a:moveTo>
                  <a:pt x="0" y="0"/>
                </a:moveTo>
                <a:lnTo>
                  <a:pt x="32791" y="93243"/>
                </a:lnTo>
                <a:lnTo>
                  <a:pt x="708304" y="136499"/>
                </a:lnTo>
                <a:lnTo>
                  <a:pt x="734936" y="34696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241257" y="6033876"/>
            <a:ext cx="734936" cy="136499"/>
          </a:xfrm>
          <a:custGeom>
            <a:avLst/>
            <a:gdLst/>
            <a:ahLst/>
            <a:cxnLst/>
            <a:rect l="l" t="t" r="r" b="b"/>
            <a:pathLst>
              <a:path w="734936" h="136499">
                <a:moveTo>
                  <a:pt x="0" y="0"/>
                </a:moveTo>
                <a:lnTo>
                  <a:pt x="32791" y="93243"/>
                </a:lnTo>
                <a:lnTo>
                  <a:pt x="708304" y="136499"/>
                </a:lnTo>
                <a:lnTo>
                  <a:pt x="734936" y="346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949581" y="6178439"/>
            <a:ext cx="219410" cy="542366"/>
          </a:xfrm>
          <a:custGeom>
            <a:avLst/>
            <a:gdLst/>
            <a:ahLst/>
            <a:cxnLst/>
            <a:rect l="l" t="t" r="r" b="b"/>
            <a:pathLst>
              <a:path w="219410" h="542366">
                <a:moveTo>
                  <a:pt x="1806" y="263283"/>
                </a:moveTo>
                <a:lnTo>
                  <a:pt x="536" y="285552"/>
                </a:lnTo>
                <a:lnTo>
                  <a:pt x="0" y="307377"/>
                </a:lnTo>
                <a:lnTo>
                  <a:pt x="174" y="328686"/>
                </a:lnTo>
                <a:lnTo>
                  <a:pt x="1036" y="349407"/>
                </a:lnTo>
                <a:lnTo>
                  <a:pt x="2564" y="369467"/>
                </a:lnTo>
                <a:lnTo>
                  <a:pt x="4734" y="388796"/>
                </a:lnTo>
                <a:lnTo>
                  <a:pt x="7524" y="407322"/>
                </a:lnTo>
                <a:lnTo>
                  <a:pt x="14873" y="441676"/>
                </a:lnTo>
                <a:lnTo>
                  <a:pt x="24430" y="471953"/>
                </a:lnTo>
                <a:lnTo>
                  <a:pt x="36012" y="497581"/>
                </a:lnTo>
                <a:lnTo>
                  <a:pt x="49438" y="517985"/>
                </a:lnTo>
                <a:lnTo>
                  <a:pt x="64527" y="532589"/>
                </a:lnTo>
                <a:lnTo>
                  <a:pt x="81097" y="540820"/>
                </a:lnTo>
                <a:lnTo>
                  <a:pt x="89880" y="542366"/>
                </a:lnTo>
                <a:lnTo>
                  <a:pt x="98797" y="542114"/>
                </a:lnTo>
                <a:lnTo>
                  <a:pt x="116390" y="536380"/>
                </a:lnTo>
                <a:lnTo>
                  <a:pt x="133443" y="524125"/>
                </a:lnTo>
                <a:lnTo>
                  <a:pt x="149695" y="505891"/>
                </a:lnTo>
                <a:lnTo>
                  <a:pt x="164881" y="482220"/>
                </a:lnTo>
                <a:lnTo>
                  <a:pt x="178738" y="453654"/>
                </a:lnTo>
                <a:lnTo>
                  <a:pt x="191004" y="420736"/>
                </a:lnTo>
                <a:lnTo>
                  <a:pt x="196458" y="402814"/>
                </a:lnTo>
                <a:lnTo>
                  <a:pt x="201415" y="384007"/>
                </a:lnTo>
                <a:lnTo>
                  <a:pt x="205844" y="364382"/>
                </a:lnTo>
                <a:lnTo>
                  <a:pt x="209709" y="344009"/>
                </a:lnTo>
                <a:lnTo>
                  <a:pt x="212980" y="322954"/>
                </a:lnTo>
                <a:lnTo>
                  <a:pt x="215622" y="301284"/>
                </a:lnTo>
                <a:lnTo>
                  <a:pt x="217604" y="279069"/>
                </a:lnTo>
                <a:lnTo>
                  <a:pt x="218874" y="256802"/>
                </a:lnTo>
                <a:lnTo>
                  <a:pt x="219410" y="234979"/>
                </a:lnTo>
                <a:lnTo>
                  <a:pt x="219237" y="213671"/>
                </a:lnTo>
                <a:lnTo>
                  <a:pt x="218375" y="192952"/>
                </a:lnTo>
                <a:lnTo>
                  <a:pt x="216848" y="172893"/>
                </a:lnTo>
                <a:lnTo>
                  <a:pt x="214678" y="153564"/>
                </a:lnTo>
                <a:lnTo>
                  <a:pt x="211889" y="135040"/>
                </a:lnTo>
                <a:lnTo>
                  <a:pt x="204542" y="100688"/>
                </a:lnTo>
                <a:lnTo>
                  <a:pt x="194987" y="70411"/>
                </a:lnTo>
                <a:lnTo>
                  <a:pt x="183407" y="44783"/>
                </a:lnTo>
                <a:lnTo>
                  <a:pt x="169982" y="24380"/>
                </a:lnTo>
                <a:lnTo>
                  <a:pt x="154894" y="9776"/>
                </a:lnTo>
                <a:lnTo>
                  <a:pt x="138326" y="1545"/>
                </a:lnTo>
                <a:lnTo>
                  <a:pt x="129542" y="0"/>
                </a:lnTo>
                <a:lnTo>
                  <a:pt x="120626" y="252"/>
                </a:lnTo>
                <a:lnTo>
                  <a:pt x="103033" y="5985"/>
                </a:lnTo>
                <a:lnTo>
                  <a:pt x="85980" y="18240"/>
                </a:lnTo>
                <a:lnTo>
                  <a:pt x="69730" y="36474"/>
                </a:lnTo>
                <a:lnTo>
                  <a:pt x="54545" y="60144"/>
                </a:lnTo>
                <a:lnTo>
                  <a:pt x="40687" y="88709"/>
                </a:lnTo>
                <a:lnTo>
                  <a:pt x="28420" y="121626"/>
                </a:lnTo>
                <a:lnTo>
                  <a:pt x="22966" y="139547"/>
                </a:lnTo>
                <a:lnTo>
                  <a:pt x="18007" y="158353"/>
                </a:lnTo>
                <a:lnTo>
                  <a:pt x="13577" y="177976"/>
                </a:lnTo>
                <a:lnTo>
                  <a:pt x="9709" y="198349"/>
                </a:lnTo>
                <a:lnTo>
                  <a:pt x="6436" y="219402"/>
                </a:lnTo>
                <a:lnTo>
                  <a:pt x="3791" y="241070"/>
                </a:lnTo>
                <a:lnTo>
                  <a:pt x="1806" y="2632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949581" y="6178439"/>
            <a:ext cx="219410" cy="542366"/>
          </a:xfrm>
          <a:custGeom>
            <a:avLst/>
            <a:gdLst/>
            <a:ahLst/>
            <a:cxnLst/>
            <a:rect l="l" t="t" r="r" b="b"/>
            <a:pathLst>
              <a:path w="219410" h="542366">
                <a:moveTo>
                  <a:pt x="1806" y="263283"/>
                </a:moveTo>
                <a:lnTo>
                  <a:pt x="3791" y="241070"/>
                </a:lnTo>
                <a:lnTo>
                  <a:pt x="6436" y="219402"/>
                </a:lnTo>
                <a:lnTo>
                  <a:pt x="9709" y="198349"/>
                </a:lnTo>
                <a:lnTo>
                  <a:pt x="13577" y="177976"/>
                </a:lnTo>
                <a:lnTo>
                  <a:pt x="18007" y="158353"/>
                </a:lnTo>
                <a:lnTo>
                  <a:pt x="22966" y="139547"/>
                </a:lnTo>
                <a:lnTo>
                  <a:pt x="28420" y="121626"/>
                </a:lnTo>
                <a:lnTo>
                  <a:pt x="40687" y="88709"/>
                </a:lnTo>
                <a:lnTo>
                  <a:pt x="54545" y="60144"/>
                </a:lnTo>
                <a:lnTo>
                  <a:pt x="69730" y="36474"/>
                </a:lnTo>
                <a:lnTo>
                  <a:pt x="85980" y="18240"/>
                </a:lnTo>
                <a:lnTo>
                  <a:pt x="103033" y="5985"/>
                </a:lnTo>
                <a:lnTo>
                  <a:pt x="120626" y="252"/>
                </a:lnTo>
                <a:lnTo>
                  <a:pt x="129542" y="0"/>
                </a:lnTo>
                <a:lnTo>
                  <a:pt x="138326" y="1545"/>
                </a:lnTo>
                <a:lnTo>
                  <a:pt x="154894" y="9776"/>
                </a:lnTo>
                <a:lnTo>
                  <a:pt x="169982" y="24380"/>
                </a:lnTo>
                <a:lnTo>
                  <a:pt x="183407" y="44783"/>
                </a:lnTo>
                <a:lnTo>
                  <a:pt x="194987" y="70411"/>
                </a:lnTo>
                <a:lnTo>
                  <a:pt x="204542" y="100688"/>
                </a:lnTo>
                <a:lnTo>
                  <a:pt x="211889" y="135040"/>
                </a:lnTo>
                <a:lnTo>
                  <a:pt x="214678" y="153564"/>
                </a:lnTo>
                <a:lnTo>
                  <a:pt x="216848" y="172893"/>
                </a:lnTo>
                <a:lnTo>
                  <a:pt x="218375" y="192952"/>
                </a:lnTo>
                <a:lnTo>
                  <a:pt x="219237" y="213671"/>
                </a:lnTo>
                <a:lnTo>
                  <a:pt x="219410" y="234979"/>
                </a:lnTo>
                <a:lnTo>
                  <a:pt x="218874" y="256802"/>
                </a:lnTo>
                <a:lnTo>
                  <a:pt x="217604" y="279069"/>
                </a:lnTo>
                <a:lnTo>
                  <a:pt x="215622" y="301284"/>
                </a:lnTo>
                <a:lnTo>
                  <a:pt x="212980" y="322954"/>
                </a:lnTo>
                <a:lnTo>
                  <a:pt x="209709" y="344009"/>
                </a:lnTo>
                <a:lnTo>
                  <a:pt x="205844" y="364382"/>
                </a:lnTo>
                <a:lnTo>
                  <a:pt x="201415" y="384007"/>
                </a:lnTo>
                <a:lnTo>
                  <a:pt x="196458" y="402814"/>
                </a:lnTo>
                <a:lnTo>
                  <a:pt x="191004" y="420736"/>
                </a:lnTo>
                <a:lnTo>
                  <a:pt x="178738" y="453654"/>
                </a:lnTo>
                <a:lnTo>
                  <a:pt x="164881" y="482220"/>
                </a:lnTo>
                <a:lnTo>
                  <a:pt x="149695" y="505891"/>
                </a:lnTo>
                <a:lnTo>
                  <a:pt x="133443" y="524125"/>
                </a:lnTo>
                <a:lnTo>
                  <a:pt x="116390" y="536380"/>
                </a:lnTo>
                <a:lnTo>
                  <a:pt x="98797" y="542114"/>
                </a:lnTo>
                <a:lnTo>
                  <a:pt x="89880" y="542366"/>
                </a:lnTo>
                <a:lnTo>
                  <a:pt x="81097" y="540820"/>
                </a:lnTo>
                <a:lnTo>
                  <a:pt x="64527" y="532589"/>
                </a:lnTo>
                <a:lnTo>
                  <a:pt x="49438" y="517985"/>
                </a:lnTo>
                <a:lnTo>
                  <a:pt x="36012" y="497581"/>
                </a:lnTo>
                <a:lnTo>
                  <a:pt x="24430" y="471953"/>
                </a:lnTo>
                <a:lnTo>
                  <a:pt x="14873" y="441676"/>
                </a:lnTo>
                <a:lnTo>
                  <a:pt x="7524" y="407322"/>
                </a:lnTo>
                <a:lnTo>
                  <a:pt x="4734" y="388796"/>
                </a:lnTo>
                <a:lnTo>
                  <a:pt x="2564" y="369467"/>
                </a:lnTo>
                <a:lnTo>
                  <a:pt x="1036" y="349407"/>
                </a:lnTo>
                <a:lnTo>
                  <a:pt x="174" y="328686"/>
                </a:lnTo>
                <a:lnTo>
                  <a:pt x="0" y="307377"/>
                </a:lnTo>
                <a:lnTo>
                  <a:pt x="536" y="285552"/>
                </a:lnTo>
                <a:lnTo>
                  <a:pt x="1806" y="2632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994058" y="6327348"/>
            <a:ext cx="98720" cy="244525"/>
          </a:xfrm>
          <a:custGeom>
            <a:avLst/>
            <a:gdLst/>
            <a:ahLst/>
            <a:cxnLst/>
            <a:rect l="l" t="t" r="r" b="b"/>
            <a:pathLst>
              <a:path w="98720" h="244525">
                <a:moveTo>
                  <a:pt x="710" y="118706"/>
                </a:moveTo>
                <a:lnTo>
                  <a:pt x="57" y="130915"/>
                </a:lnTo>
                <a:lnTo>
                  <a:pt x="0" y="149107"/>
                </a:lnTo>
                <a:lnTo>
                  <a:pt x="1033" y="166353"/>
                </a:lnTo>
                <a:lnTo>
                  <a:pt x="3089" y="182438"/>
                </a:lnTo>
                <a:lnTo>
                  <a:pt x="6100" y="197148"/>
                </a:lnTo>
                <a:lnTo>
                  <a:pt x="9999" y="210269"/>
                </a:lnTo>
                <a:lnTo>
                  <a:pt x="14717" y="221586"/>
                </a:lnTo>
                <a:lnTo>
                  <a:pt x="20186" y="230884"/>
                </a:lnTo>
                <a:lnTo>
                  <a:pt x="26339" y="237950"/>
                </a:lnTo>
                <a:lnTo>
                  <a:pt x="33107" y="242568"/>
                </a:lnTo>
                <a:lnTo>
                  <a:pt x="40423" y="244525"/>
                </a:lnTo>
                <a:lnTo>
                  <a:pt x="45454" y="244256"/>
                </a:lnTo>
                <a:lnTo>
                  <a:pt x="60066" y="236295"/>
                </a:lnTo>
                <a:lnTo>
                  <a:pt x="66945" y="228661"/>
                </a:lnTo>
                <a:lnTo>
                  <a:pt x="73409" y="218860"/>
                </a:lnTo>
                <a:lnTo>
                  <a:pt x="79360" y="207093"/>
                </a:lnTo>
                <a:lnTo>
                  <a:pt x="84700" y="193562"/>
                </a:lnTo>
                <a:lnTo>
                  <a:pt x="89332" y="178468"/>
                </a:lnTo>
                <a:lnTo>
                  <a:pt x="93159" y="162011"/>
                </a:lnTo>
                <a:lnTo>
                  <a:pt x="96082" y="144394"/>
                </a:lnTo>
                <a:lnTo>
                  <a:pt x="98005" y="125818"/>
                </a:lnTo>
                <a:lnTo>
                  <a:pt x="98660" y="113597"/>
                </a:lnTo>
                <a:lnTo>
                  <a:pt x="98720" y="95407"/>
                </a:lnTo>
                <a:lnTo>
                  <a:pt x="97688" y="78163"/>
                </a:lnTo>
                <a:lnTo>
                  <a:pt x="95633" y="62079"/>
                </a:lnTo>
                <a:lnTo>
                  <a:pt x="92622" y="47371"/>
                </a:lnTo>
                <a:lnTo>
                  <a:pt x="88724" y="34251"/>
                </a:lnTo>
                <a:lnTo>
                  <a:pt x="84005" y="22936"/>
                </a:lnTo>
                <a:lnTo>
                  <a:pt x="78535" y="13639"/>
                </a:lnTo>
                <a:lnTo>
                  <a:pt x="72381" y="6574"/>
                </a:lnTo>
                <a:lnTo>
                  <a:pt x="65611" y="1956"/>
                </a:lnTo>
                <a:lnTo>
                  <a:pt x="58292" y="0"/>
                </a:lnTo>
                <a:lnTo>
                  <a:pt x="53276" y="269"/>
                </a:lnTo>
                <a:lnTo>
                  <a:pt x="38663" y="8228"/>
                </a:lnTo>
                <a:lnTo>
                  <a:pt x="31783" y="15862"/>
                </a:lnTo>
                <a:lnTo>
                  <a:pt x="25318" y="25663"/>
                </a:lnTo>
                <a:lnTo>
                  <a:pt x="19364" y="37430"/>
                </a:lnTo>
                <a:lnTo>
                  <a:pt x="14021" y="50962"/>
                </a:lnTo>
                <a:lnTo>
                  <a:pt x="9387" y="66057"/>
                </a:lnTo>
                <a:lnTo>
                  <a:pt x="5558" y="82513"/>
                </a:lnTo>
                <a:lnTo>
                  <a:pt x="2633" y="100130"/>
                </a:lnTo>
                <a:lnTo>
                  <a:pt x="710" y="118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994058" y="6327348"/>
            <a:ext cx="98720" cy="244525"/>
          </a:xfrm>
          <a:custGeom>
            <a:avLst/>
            <a:gdLst/>
            <a:ahLst/>
            <a:cxnLst/>
            <a:rect l="l" t="t" r="r" b="b"/>
            <a:pathLst>
              <a:path w="98720" h="244525">
                <a:moveTo>
                  <a:pt x="710" y="118706"/>
                </a:moveTo>
                <a:lnTo>
                  <a:pt x="2633" y="100130"/>
                </a:lnTo>
                <a:lnTo>
                  <a:pt x="5558" y="82513"/>
                </a:lnTo>
                <a:lnTo>
                  <a:pt x="9387" y="66057"/>
                </a:lnTo>
                <a:lnTo>
                  <a:pt x="14021" y="50962"/>
                </a:lnTo>
                <a:lnTo>
                  <a:pt x="19364" y="37430"/>
                </a:lnTo>
                <a:lnTo>
                  <a:pt x="25318" y="25663"/>
                </a:lnTo>
                <a:lnTo>
                  <a:pt x="31783" y="15862"/>
                </a:lnTo>
                <a:lnTo>
                  <a:pt x="38663" y="8228"/>
                </a:lnTo>
                <a:lnTo>
                  <a:pt x="45860" y="2963"/>
                </a:lnTo>
                <a:lnTo>
                  <a:pt x="58292" y="0"/>
                </a:lnTo>
                <a:lnTo>
                  <a:pt x="65611" y="1956"/>
                </a:lnTo>
                <a:lnTo>
                  <a:pt x="72381" y="6574"/>
                </a:lnTo>
                <a:lnTo>
                  <a:pt x="78535" y="13639"/>
                </a:lnTo>
                <a:lnTo>
                  <a:pt x="84005" y="22936"/>
                </a:lnTo>
                <a:lnTo>
                  <a:pt x="88724" y="34251"/>
                </a:lnTo>
                <a:lnTo>
                  <a:pt x="92622" y="47371"/>
                </a:lnTo>
                <a:lnTo>
                  <a:pt x="95633" y="62079"/>
                </a:lnTo>
                <a:lnTo>
                  <a:pt x="97688" y="78163"/>
                </a:lnTo>
                <a:lnTo>
                  <a:pt x="98720" y="95407"/>
                </a:lnTo>
                <a:lnTo>
                  <a:pt x="98660" y="113597"/>
                </a:lnTo>
                <a:lnTo>
                  <a:pt x="98005" y="125818"/>
                </a:lnTo>
                <a:lnTo>
                  <a:pt x="96082" y="144394"/>
                </a:lnTo>
                <a:lnTo>
                  <a:pt x="93159" y="162011"/>
                </a:lnTo>
                <a:lnTo>
                  <a:pt x="89332" y="178468"/>
                </a:lnTo>
                <a:lnTo>
                  <a:pt x="84700" y="193562"/>
                </a:lnTo>
                <a:lnTo>
                  <a:pt x="79360" y="207093"/>
                </a:lnTo>
                <a:lnTo>
                  <a:pt x="73409" y="218860"/>
                </a:lnTo>
                <a:lnTo>
                  <a:pt x="66945" y="228661"/>
                </a:lnTo>
                <a:lnTo>
                  <a:pt x="60066" y="236295"/>
                </a:lnTo>
                <a:lnTo>
                  <a:pt x="52870" y="241561"/>
                </a:lnTo>
                <a:lnTo>
                  <a:pt x="40423" y="244525"/>
                </a:lnTo>
                <a:lnTo>
                  <a:pt x="33107" y="242568"/>
                </a:lnTo>
                <a:lnTo>
                  <a:pt x="26339" y="237950"/>
                </a:lnTo>
                <a:lnTo>
                  <a:pt x="20186" y="230884"/>
                </a:lnTo>
                <a:lnTo>
                  <a:pt x="14717" y="221586"/>
                </a:lnTo>
                <a:lnTo>
                  <a:pt x="9999" y="210269"/>
                </a:lnTo>
                <a:lnTo>
                  <a:pt x="6100" y="197148"/>
                </a:lnTo>
                <a:lnTo>
                  <a:pt x="3089" y="182438"/>
                </a:lnTo>
                <a:lnTo>
                  <a:pt x="1033" y="166353"/>
                </a:lnTo>
                <a:lnTo>
                  <a:pt x="0" y="149107"/>
                </a:lnTo>
                <a:lnTo>
                  <a:pt x="57" y="130915"/>
                </a:lnTo>
                <a:lnTo>
                  <a:pt x="710" y="1187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976186" y="6184039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6980" y="487262"/>
                </a:moveTo>
                <a:lnTo>
                  <a:pt x="22941" y="512471"/>
                </a:lnTo>
                <a:lnTo>
                  <a:pt x="41311" y="529263"/>
                </a:lnTo>
                <a:lnTo>
                  <a:pt x="61778" y="536628"/>
                </a:lnTo>
                <a:lnTo>
                  <a:pt x="63284" y="536765"/>
                </a:lnTo>
                <a:lnTo>
                  <a:pt x="72198" y="536513"/>
                </a:lnTo>
                <a:lnTo>
                  <a:pt x="89788" y="530779"/>
                </a:lnTo>
                <a:lnTo>
                  <a:pt x="106840" y="518524"/>
                </a:lnTo>
                <a:lnTo>
                  <a:pt x="123090" y="500290"/>
                </a:lnTo>
                <a:lnTo>
                  <a:pt x="138275" y="476619"/>
                </a:lnTo>
                <a:lnTo>
                  <a:pt x="152132" y="448054"/>
                </a:lnTo>
                <a:lnTo>
                  <a:pt x="164399" y="415135"/>
                </a:lnTo>
                <a:lnTo>
                  <a:pt x="169854" y="397213"/>
                </a:lnTo>
                <a:lnTo>
                  <a:pt x="174812" y="378406"/>
                </a:lnTo>
                <a:lnTo>
                  <a:pt x="179241" y="358782"/>
                </a:lnTo>
                <a:lnTo>
                  <a:pt x="183108" y="338408"/>
                </a:lnTo>
                <a:lnTo>
                  <a:pt x="186380" y="317353"/>
                </a:lnTo>
                <a:lnTo>
                  <a:pt x="189024" y="295684"/>
                </a:lnTo>
                <a:lnTo>
                  <a:pt x="191008" y="273469"/>
                </a:lnTo>
                <a:lnTo>
                  <a:pt x="192174" y="253591"/>
                </a:lnTo>
                <a:lnTo>
                  <a:pt x="192756" y="234061"/>
                </a:lnTo>
                <a:lnTo>
                  <a:pt x="192768" y="214929"/>
                </a:lnTo>
                <a:lnTo>
                  <a:pt x="192228" y="196248"/>
                </a:lnTo>
                <a:lnTo>
                  <a:pt x="191150" y="178066"/>
                </a:lnTo>
                <a:lnTo>
                  <a:pt x="187448" y="143409"/>
                </a:lnTo>
                <a:lnTo>
                  <a:pt x="181792" y="111364"/>
                </a:lnTo>
                <a:lnTo>
                  <a:pt x="174310" y="82338"/>
                </a:lnTo>
                <a:lnTo>
                  <a:pt x="165131" y="56739"/>
                </a:lnTo>
                <a:lnTo>
                  <a:pt x="154383" y="34973"/>
                </a:lnTo>
                <a:lnTo>
                  <a:pt x="142197" y="17447"/>
                </a:lnTo>
                <a:lnTo>
                  <a:pt x="128700" y="4569"/>
                </a:lnTo>
                <a:lnTo>
                  <a:pt x="121500" y="0"/>
                </a:lnTo>
                <a:lnTo>
                  <a:pt x="126089" y="7652"/>
                </a:lnTo>
                <a:lnTo>
                  <a:pt x="130443" y="15979"/>
                </a:lnTo>
                <a:lnTo>
                  <a:pt x="138415" y="34551"/>
                </a:lnTo>
                <a:lnTo>
                  <a:pt x="145350" y="55503"/>
                </a:lnTo>
                <a:lnTo>
                  <a:pt x="151178" y="78621"/>
                </a:lnTo>
                <a:lnTo>
                  <a:pt x="155833" y="103693"/>
                </a:lnTo>
                <a:lnTo>
                  <a:pt x="159246" y="130503"/>
                </a:lnTo>
                <a:lnTo>
                  <a:pt x="161349" y="158840"/>
                </a:lnTo>
                <a:lnTo>
                  <a:pt x="162073" y="188489"/>
                </a:lnTo>
                <a:lnTo>
                  <a:pt x="161898" y="203739"/>
                </a:lnTo>
                <a:lnTo>
                  <a:pt x="160428" y="234957"/>
                </a:lnTo>
                <a:lnTo>
                  <a:pt x="158377" y="258305"/>
                </a:lnTo>
                <a:lnTo>
                  <a:pt x="155813" y="279327"/>
                </a:lnTo>
                <a:lnTo>
                  <a:pt x="152640" y="299754"/>
                </a:lnTo>
                <a:lnTo>
                  <a:pt x="148890" y="319520"/>
                </a:lnTo>
                <a:lnTo>
                  <a:pt x="144593" y="338558"/>
                </a:lnTo>
                <a:lnTo>
                  <a:pt x="139783" y="356804"/>
                </a:lnTo>
                <a:lnTo>
                  <a:pt x="134491" y="374192"/>
                </a:lnTo>
                <a:lnTo>
                  <a:pt x="128749" y="390655"/>
                </a:lnTo>
                <a:lnTo>
                  <a:pt x="122590" y="406128"/>
                </a:lnTo>
                <a:lnTo>
                  <a:pt x="109144" y="433842"/>
                </a:lnTo>
                <a:lnTo>
                  <a:pt x="94411" y="456807"/>
                </a:lnTo>
                <a:lnTo>
                  <a:pt x="78644" y="474499"/>
                </a:lnTo>
                <a:lnTo>
                  <a:pt x="62100" y="486390"/>
                </a:lnTo>
                <a:lnTo>
                  <a:pt x="45034" y="491955"/>
                </a:lnTo>
                <a:lnTo>
                  <a:pt x="36385" y="492201"/>
                </a:lnTo>
                <a:lnTo>
                  <a:pt x="24551" y="489616"/>
                </a:lnTo>
                <a:lnTo>
                  <a:pt x="13356" y="483768"/>
                </a:lnTo>
                <a:lnTo>
                  <a:pt x="2850" y="474870"/>
                </a:lnTo>
                <a:lnTo>
                  <a:pt x="0" y="471817"/>
                </a:lnTo>
                <a:lnTo>
                  <a:pt x="6980" y="4872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976186" y="6184039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121500" y="0"/>
                </a:moveTo>
                <a:lnTo>
                  <a:pt x="130443" y="15979"/>
                </a:lnTo>
                <a:lnTo>
                  <a:pt x="138415" y="34551"/>
                </a:lnTo>
                <a:lnTo>
                  <a:pt x="145350" y="55503"/>
                </a:lnTo>
                <a:lnTo>
                  <a:pt x="151178" y="78621"/>
                </a:lnTo>
                <a:lnTo>
                  <a:pt x="155833" y="103693"/>
                </a:lnTo>
                <a:lnTo>
                  <a:pt x="159246" y="130503"/>
                </a:lnTo>
                <a:lnTo>
                  <a:pt x="161349" y="158840"/>
                </a:lnTo>
                <a:lnTo>
                  <a:pt x="162073" y="188489"/>
                </a:lnTo>
                <a:lnTo>
                  <a:pt x="161898" y="203739"/>
                </a:lnTo>
                <a:lnTo>
                  <a:pt x="160428" y="234957"/>
                </a:lnTo>
                <a:lnTo>
                  <a:pt x="158377" y="258305"/>
                </a:lnTo>
                <a:lnTo>
                  <a:pt x="155813" y="279327"/>
                </a:lnTo>
                <a:lnTo>
                  <a:pt x="152640" y="299754"/>
                </a:lnTo>
                <a:lnTo>
                  <a:pt x="148890" y="319520"/>
                </a:lnTo>
                <a:lnTo>
                  <a:pt x="144593" y="338558"/>
                </a:lnTo>
                <a:lnTo>
                  <a:pt x="139783" y="356804"/>
                </a:lnTo>
                <a:lnTo>
                  <a:pt x="134491" y="374192"/>
                </a:lnTo>
                <a:lnTo>
                  <a:pt x="128749" y="390655"/>
                </a:lnTo>
                <a:lnTo>
                  <a:pt x="122590" y="406128"/>
                </a:lnTo>
                <a:lnTo>
                  <a:pt x="109144" y="433842"/>
                </a:lnTo>
                <a:lnTo>
                  <a:pt x="94411" y="456807"/>
                </a:lnTo>
                <a:lnTo>
                  <a:pt x="78644" y="474499"/>
                </a:lnTo>
                <a:lnTo>
                  <a:pt x="62100" y="486390"/>
                </a:lnTo>
                <a:lnTo>
                  <a:pt x="45034" y="491955"/>
                </a:lnTo>
                <a:lnTo>
                  <a:pt x="36385" y="492201"/>
                </a:lnTo>
                <a:lnTo>
                  <a:pt x="24551" y="489616"/>
                </a:lnTo>
                <a:lnTo>
                  <a:pt x="13356" y="483768"/>
                </a:lnTo>
                <a:lnTo>
                  <a:pt x="2850" y="474870"/>
                </a:lnTo>
                <a:lnTo>
                  <a:pt x="0" y="471817"/>
                </a:lnTo>
                <a:lnTo>
                  <a:pt x="6980" y="487262"/>
                </a:lnTo>
                <a:lnTo>
                  <a:pt x="22941" y="512471"/>
                </a:lnTo>
                <a:lnTo>
                  <a:pt x="41311" y="529263"/>
                </a:lnTo>
                <a:lnTo>
                  <a:pt x="61778" y="536628"/>
                </a:lnTo>
                <a:lnTo>
                  <a:pt x="63284" y="536765"/>
                </a:lnTo>
                <a:lnTo>
                  <a:pt x="72198" y="536513"/>
                </a:lnTo>
                <a:lnTo>
                  <a:pt x="89788" y="530779"/>
                </a:lnTo>
                <a:lnTo>
                  <a:pt x="106840" y="518524"/>
                </a:lnTo>
                <a:lnTo>
                  <a:pt x="123090" y="500290"/>
                </a:lnTo>
                <a:lnTo>
                  <a:pt x="138275" y="476619"/>
                </a:lnTo>
                <a:lnTo>
                  <a:pt x="152132" y="448054"/>
                </a:lnTo>
                <a:lnTo>
                  <a:pt x="164399" y="415135"/>
                </a:lnTo>
                <a:lnTo>
                  <a:pt x="169854" y="397213"/>
                </a:lnTo>
                <a:lnTo>
                  <a:pt x="174812" y="378406"/>
                </a:lnTo>
                <a:lnTo>
                  <a:pt x="179241" y="358782"/>
                </a:lnTo>
                <a:lnTo>
                  <a:pt x="183108" y="338408"/>
                </a:lnTo>
                <a:lnTo>
                  <a:pt x="186380" y="317353"/>
                </a:lnTo>
                <a:lnTo>
                  <a:pt x="189024" y="295684"/>
                </a:lnTo>
                <a:lnTo>
                  <a:pt x="191008" y="273469"/>
                </a:lnTo>
                <a:lnTo>
                  <a:pt x="192174" y="253591"/>
                </a:lnTo>
                <a:lnTo>
                  <a:pt x="192756" y="234061"/>
                </a:lnTo>
                <a:lnTo>
                  <a:pt x="192768" y="214929"/>
                </a:lnTo>
                <a:lnTo>
                  <a:pt x="192228" y="196248"/>
                </a:lnTo>
                <a:lnTo>
                  <a:pt x="191150" y="178066"/>
                </a:lnTo>
                <a:lnTo>
                  <a:pt x="187448" y="143409"/>
                </a:lnTo>
                <a:lnTo>
                  <a:pt x="181792" y="111364"/>
                </a:lnTo>
                <a:lnTo>
                  <a:pt x="174310" y="82338"/>
                </a:lnTo>
                <a:lnTo>
                  <a:pt x="165131" y="56739"/>
                </a:lnTo>
                <a:lnTo>
                  <a:pt x="154383" y="34973"/>
                </a:lnTo>
                <a:lnTo>
                  <a:pt x="142197" y="17447"/>
                </a:lnTo>
                <a:lnTo>
                  <a:pt x="128700" y="4569"/>
                </a:lnTo>
                <a:lnTo>
                  <a:pt x="12150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182592" y="6036339"/>
            <a:ext cx="219410" cy="542378"/>
          </a:xfrm>
          <a:custGeom>
            <a:avLst/>
            <a:gdLst/>
            <a:ahLst/>
            <a:cxnLst/>
            <a:rect l="l" t="t" r="r" b="b"/>
            <a:pathLst>
              <a:path w="219410" h="542378">
                <a:moveTo>
                  <a:pt x="1806" y="263296"/>
                </a:moveTo>
                <a:lnTo>
                  <a:pt x="536" y="285563"/>
                </a:lnTo>
                <a:lnTo>
                  <a:pt x="0" y="307387"/>
                </a:lnTo>
                <a:lnTo>
                  <a:pt x="174" y="328695"/>
                </a:lnTo>
                <a:lnTo>
                  <a:pt x="1036" y="349414"/>
                </a:lnTo>
                <a:lnTo>
                  <a:pt x="2564" y="369475"/>
                </a:lnTo>
                <a:lnTo>
                  <a:pt x="4734" y="388803"/>
                </a:lnTo>
                <a:lnTo>
                  <a:pt x="7524" y="407329"/>
                </a:lnTo>
                <a:lnTo>
                  <a:pt x="14873" y="441683"/>
                </a:lnTo>
                <a:lnTo>
                  <a:pt x="24430" y="471962"/>
                </a:lnTo>
                <a:lnTo>
                  <a:pt x="36012" y="497591"/>
                </a:lnTo>
                <a:lnTo>
                  <a:pt x="49438" y="517996"/>
                </a:lnTo>
                <a:lnTo>
                  <a:pt x="64527" y="532601"/>
                </a:lnTo>
                <a:lnTo>
                  <a:pt x="81097" y="540832"/>
                </a:lnTo>
                <a:lnTo>
                  <a:pt x="89880" y="542378"/>
                </a:lnTo>
                <a:lnTo>
                  <a:pt x="98795" y="542125"/>
                </a:lnTo>
                <a:lnTo>
                  <a:pt x="116385" y="536388"/>
                </a:lnTo>
                <a:lnTo>
                  <a:pt x="133436" y="524132"/>
                </a:lnTo>
                <a:lnTo>
                  <a:pt x="149686" y="505898"/>
                </a:lnTo>
                <a:lnTo>
                  <a:pt x="164871" y="482228"/>
                </a:lnTo>
                <a:lnTo>
                  <a:pt x="178729" y="453663"/>
                </a:lnTo>
                <a:lnTo>
                  <a:pt x="190995" y="420745"/>
                </a:lnTo>
                <a:lnTo>
                  <a:pt x="196450" y="402824"/>
                </a:lnTo>
                <a:lnTo>
                  <a:pt x="201408" y="384018"/>
                </a:lnTo>
                <a:lnTo>
                  <a:pt x="205837" y="364394"/>
                </a:lnTo>
                <a:lnTo>
                  <a:pt x="209704" y="344021"/>
                </a:lnTo>
                <a:lnTo>
                  <a:pt x="212976" y="322966"/>
                </a:lnTo>
                <a:lnTo>
                  <a:pt x="215621" y="301297"/>
                </a:lnTo>
                <a:lnTo>
                  <a:pt x="217604" y="279082"/>
                </a:lnTo>
                <a:lnTo>
                  <a:pt x="218874" y="256813"/>
                </a:lnTo>
                <a:lnTo>
                  <a:pt x="219410" y="234988"/>
                </a:lnTo>
                <a:lnTo>
                  <a:pt x="219236" y="213679"/>
                </a:lnTo>
                <a:lnTo>
                  <a:pt x="218373" y="192959"/>
                </a:lnTo>
                <a:lnTo>
                  <a:pt x="216846" y="172898"/>
                </a:lnTo>
                <a:lnTo>
                  <a:pt x="214676" y="153569"/>
                </a:lnTo>
                <a:lnTo>
                  <a:pt x="211885" y="135043"/>
                </a:lnTo>
                <a:lnTo>
                  <a:pt x="204536" y="100690"/>
                </a:lnTo>
                <a:lnTo>
                  <a:pt x="194980" y="70412"/>
                </a:lnTo>
                <a:lnTo>
                  <a:pt x="183397" y="44784"/>
                </a:lnTo>
                <a:lnTo>
                  <a:pt x="169971" y="24381"/>
                </a:lnTo>
                <a:lnTo>
                  <a:pt x="154883" y="9776"/>
                </a:lnTo>
                <a:lnTo>
                  <a:pt x="138313" y="1545"/>
                </a:lnTo>
                <a:lnTo>
                  <a:pt x="129530" y="0"/>
                </a:lnTo>
                <a:lnTo>
                  <a:pt x="120615" y="252"/>
                </a:lnTo>
                <a:lnTo>
                  <a:pt x="103025" y="5985"/>
                </a:lnTo>
                <a:lnTo>
                  <a:pt x="85973" y="18240"/>
                </a:lnTo>
                <a:lnTo>
                  <a:pt x="69723" y="36474"/>
                </a:lnTo>
                <a:lnTo>
                  <a:pt x="54538" y="60145"/>
                </a:lnTo>
                <a:lnTo>
                  <a:pt x="40681" y="88711"/>
                </a:lnTo>
                <a:lnTo>
                  <a:pt x="28414" y="121629"/>
                </a:lnTo>
                <a:lnTo>
                  <a:pt x="22960" y="139552"/>
                </a:lnTo>
                <a:lnTo>
                  <a:pt x="18001" y="158359"/>
                </a:lnTo>
                <a:lnTo>
                  <a:pt x="13572" y="177983"/>
                </a:lnTo>
                <a:lnTo>
                  <a:pt x="9705" y="198356"/>
                </a:lnTo>
                <a:lnTo>
                  <a:pt x="6433" y="219412"/>
                </a:lnTo>
                <a:lnTo>
                  <a:pt x="3789" y="241081"/>
                </a:lnTo>
                <a:lnTo>
                  <a:pt x="1806" y="2632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182592" y="6036339"/>
            <a:ext cx="219410" cy="542378"/>
          </a:xfrm>
          <a:custGeom>
            <a:avLst/>
            <a:gdLst/>
            <a:ahLst/>
            <a:cxnLst/>
            <a:rect l="l" t="t" r="r" b="b"/>
            <a:pathLst>
              <a:path w="219410" h="542378">
                <a:moveTo>
                  <a:pt x="1806" y="263296"/>
                </a:moveTo>
                <a:lnTo>
                  <a:pt x="3789" y="241081"/>
                </a:lnTo>
                <a:lnTo>
                  <a:pt x="6433" y="219412"/>
                </a:lnTo>
                <a:lnTo>
                  <a:pt x="9705" y="198356"/>
                </a:lnTo>
                <a:lnTo>
                  <a:pt x="13572" y="177983"/>
                </a:lnTo>
                <a:lnTo>
                  <a:pt x="18001" y="158359"/>
                </a:lnTo>
                <a:lnTo>
                  <a:pt x="22960" y="139552"/>
                </a:lnTo>
                <a:lnTo>
                  <a:pt x="28414" y="121629"/>
                </a:lnTo>
                <a:lnTo>
                  <a:pt x="40681" y="88711"/>
                </a:lnTo>
                <a:lnTo>
                  <a:pt x="54538" y="60145"/>
                </a:lnTo>
                <a:lnTo>
                  <a:pt x="69723" y="36474"/>
                </a:lnTo>
                <a:lnTo>
                  <a:pt x="85973" y="18240"/>
                </a:lnTo>
                <a:lnTo>
                  <a:pt x="103025" y="5985"/>
                </a:lnTo>
                <a:lnTo>
                  <a:pt x="120615" y="252"/>
                </a:lnTo>
                <a:lnTo>
                  <a:pt x="129530" y="0"/>
                </a:lnTo>
                <a:lnTo>
                  <a:pt x="138313" y="1545"/>
                </a:lnTo>
                <a:lnTo>
                  <a:pt x="154883" y="9776"/>
                </a:lnTo>
                <a:lnTo>
                  <a:pt x="169971" y="24381"/>
                </a:lnTo>
                <a:lnTo>
                  <a:pt x="183397" y="44784"/>
                </a:lnTo>
                <a:lnTo>
                  <a:pt x="194980" y="70412"/>
                </a:lnTo>
                <a:lnTo>
                  <a:pt x="204536" y="100690"/>
                </a:lnTo>
                <a:lnTo>
                  <a:pt x="211885" y="135043"/>
                </a:lnTo>
                <a:lnTo>
                  <a:pt x="214676" y="153569"/>
                </a:lnTo>
                <a:lnTo>
                  <a:pt x="216846" y="172898"/>
                </a:lnTo>
                <a:lnTo>
                  <a:pt x="218373" y="192959"/>
                </a:lnTo>
                <a:lnTo>
                  <a:pt x="219236" y="213679"/>
                </a:lnTo>
                <a:lnTo>
                  <a:pt x="219410" y="234988"/>
                </a:lnTo>
                <a:lnTo>
                  <a:pt x="218874" y="256813"/>
                </a:lnTo>
                <a:lnTo>
                  <a:pt x="217604" y="279082"/>
                </a:lnTo>
                <a:lnTo>
                  <a:pt x="215621" y="301297"/>
                </a:lnTo>
                <a:lnTo>
                  <a:pt x="212976" y="322966"/>
                </a:lnTo>
                <a:lnTo>
                  <a:pt x="209704" y="344021"/>
                </a:lnTo>
                <a:lnTo>
                  <a:pt x="205837" y="364394"/>
                </a:lnTo>
                <a:lnTo>
                  <a:pt x="201408" y="384018"/>
                </a:lnTo>
                <a:lnTo>
                  <a:pt x="196450" y="402824"/>
                </a:lnTo>
                <a:lnTo>
                  <a:pt x="190995" y="420745"/>
                </a:lnTo>
                <a:lnTo>
                  <a:pt x="178729" y="453663"/>
                </a:lnTo>
                <a:lnTo>
                  <a:pt x="164871" y="482228"/>
                </a:lnTo>
                <a:lnTo>
                  <a:pt x="149686" y="505898"/>
                </a:lnTo>
                <a:lnTo>
                  <a:pt x="133436" y="524132"/>
                </a:lnTo>
                <a:lnTo>
                  <a:pt x="116385" y="536388"/>
                </a:lnTo>
                <a:lnTo>
                  <a:pt x="98795" y="542125"/>
                </a:lnTo>
                <a:lnTo>
                  <a:pt x="89880" y="542378"/>
                </a:lnTo>
                <a:lnTo>
                  <a:pt x="81097" y="540832"/>
                </a:lnTo>
                <a:lnTo>
                  <a:pt x="64527" y="532601"/>
                </a:lnTo>
                <a:lnTo>
                  <a:pt x="49438" y="517996"/>
                </a:lnTo>
                <a:lnTo>
                  <a:pt x="36012" y="497591"/>
                </a:lnTo>
                <a:lnTo>
                  <a:pt x="24430" y="471962"/>
                </a:lnTo>
                <a:lnTo>
                  <a:pt x="14873" y="441683"/>
                </a:lnTo>
                <a:lnTo>
                  <a:pt x="7524" y="407329"/>
                </a:lnTo>
                <a:lnTo>
                  <a:pt x="4734" y="388803"/>
                </a:lnTo>
                <a:lnTo>
                  <a:pt x="2564" y="369475"/>
                </a:lnTo>
                <a:lnTo>
                  <a:pt x="1036" y="349414"/>
                </a:lnTo>
                <a:lnTo>
                  <a:pt x="174" y="328695"/>
                </a:lnTo>
                <a:lnTo>
                  <a:pt x="0" y="307387"/>
                </a:lnTo>
                <a:lnTo>
                  <a:pt x="536" y="285563"/>
                </a:lnTo>
                <a:lnTo>
                  <a:pt x="1806" y="2632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227069" y="6185259"/>
            <a:ext cx="98717" cy="244525"/>
          </a:xfrm>
          <a:custGeom>
            <a:avLst/>
            <a:gdLst/>
            <a:ahLst/>
            <a:cxnLst/>
            <a:rect l="l" t="t" r="r" b="b"/>
            <a:pathLst>
              <a:path w="98717" h="244525">
                <a:moveTo>
                  <a:pt x="711" y="118706"/>
                </a:moveTo>
                <a:lnTo>
                  <a:pt x="58" y="130915"/>
                </a:lnTo>
                <a:lnTo>
                  <a:pt x="0" y="149107"/>
                </a:lnTo>
                <a:lnTo>
                  <a:pt x="1032" y="166353"/>
                </a:lnTo>
                <a:lnTo>
                  <a:pt x="3087" y="182438"/>
                </a:lnTo>
                <a:lnTo>
                  <a:pt x="6097" y="197148"/>
                </a:lnTo>
                <a:lnTo>
                  <a:pt x="9995" y="210269"/>
                </a:lnTo>
                <a:lnTo>
                  <a:pt x="14712" y="221586"/>
                </a:lnTo>
                <a:lnTo>
                  <a:pt x="20181" y="230884"/>
                </a:lnTo>
                <a:lnTo>
                  <a:pt x="26335" y="237950"/>
                </a:lnTo>
                <a:lnTo>
                  <a:pt x="33105" y="242568"/>
                </a:lnTo>
                <a:lnTo>
                  <a:pt x="40424" y="244525"/>
                </a:lnTo>
                <a:lnTo>
                  <a:pt x="45455" y="244256"/>
                </a:lnTo>
                <a:lnTo>
                  <a:pt x="60067" y="236293"/>
                </a:lnTo>
                <a:lnTo>
                  <a:pt x="66946" y="228658"/>
                </a:lnTo>
                <a:lnTo>
                  <a:pt x="73409" y="218856"/>
                </a:lnTo>
                <a:lnTo>
                  <a:pt x="79360" y="207088"/>
                </a:lnTo>
                <a:lnTo>
                  <a:pt x="84701" y="193557"/>
                </a:lnTo>
                <a:lnTo>
                  <a:pt x="89333" y="178462"/>
                </a:lnTo>
                <a:lnTo>
                  <a:pt x="93160" y="162007"/>
                </a:lnTo>
                <a:lnTo>
                  <a:pt x="96083" y="144392"/>
                </a:lnTo>
                <a:lnTo>
                  <a:pt x="98005" y="125818"/>
                </a:lnTo>
                <a:lnTo>
                  <a:pt x="98659" y="113610"/>
                </a:lnTo>
                <a:lnTo>
                  <a:pt x="98717" y="95418"/>
                </a:lnTo>
                <a:lnTo>
                  <a:pt x="97684" y="78172"/>
                </a:lnTo>
                <a:lnTo>
                  <a:pt x="95629" y="62087"/>
                </a:lnTo>
                <a:lnTo>
                  <a:pt x="92619" y="47376"/>
                </a:lnTo>
                <a:lnTo>
                  <a:pt x="88722" y="34256"/>
                </a:lnTo>
                <a:lnTo>
                  <a:pt x="84004" y="22939"/>
                </a:lnTo>
                <a:lnTo>
                  <a:pt x="78535" y="13640"/>
                </a:lnTo>
                <a:lnTo>
                  <a:pt x="72382" y="6575"/>
                </a:lnTo>
                <a:lnTo>
                  <a:pt x="65611" y="1956"/>
                </a:lnTo>
                <a:lnTo>
                  <a:pt x="58293" y="0"/>
                </a:lnTo>
                <a:lnTo>
                  <a:pt x="53274" y="268"/>
                </a:lnTo>
                <a:lnTo>
                  <a:pt x="38659" y="8226"/>
                </a:lnTo>
                <a:lnTo>
                  <a:pt x="31778" y="15859"/>
                </a:lnTo>
                <a:lnTo>
                  <a:pt x="25313" y="25659"/>
                </a:lnTo>
                <a:lnTo>
                  <a:pt x="19361" y="37425"/>
                </a:lnTo>
                <a:lnTo>
                  <a:pt x="14019" y="50956"/>
                </a:lnTo>
                <a:lnTo>
                  <a:pt x="9385" y="66051"/>
                </a:lnTo>
                <a:lnTo>
                  <a:pt x="5558" y="82509"/>
                </a:lnTo>
                <a:lnTo>
                  <a:pt x="2633" y="100128"/>
                </a:lnTo>
                <a:lnTo>
                  <a:pt x="711" y="118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227069" y="6185259"/>
            <a:ext cx="98717" cy="244525"/>
          </a:xfrm>
          <a:custGeom>
            <a:avLst/>
            <a:gdLst/>
            <a:ahLst/>
            <a:cxnLst/>
            <a:rect l="l" t="t" r="r" b="b"/>
            <a:pathLst>
              <a:path w="98717" h="244525">
                <a:moveTo>
                  <a:pt x="711" y="118706"/>
                </a:moveTo>
                <a:lnTo>
                  <a:pt x="2633" y="100128"/>
                </a:lnTo>
                <a:lnTo>
                  <a:pt x="5558" y="82509"/>
                </a:lnTo>
                <a:lnTo>
                  <a:pt x="9385" y="66051"/>
                </a:lnTo>
                <a:lnTo>
                  <a:pt x="14019" y="50956"/>
                </a:lnTo>
                <a:lnTo>
                  <a:pt x="19361" y="37425"/>
                </a:lnTo>
                <a:lnTo>
                  <a:pt x="25313" y="25659"/>
                </a:lnTo>
                <a:lnTo>
                  <a:pt x="31778" y="15859"/>
                </a:lnTo>
                <a:lnTo>
                  <a:pt x="38659" y="8226"/>
                </a:lnTo>
                <a:lnTo>
                  <a:pt x="45857" y="2962"/>
                </a:lnTo>
                <a:lnTo>
                  <a:pt x="58293" y="0"/>
                </a:lnTo>
                <a:lnTo>
                  <a:pt x="65611" y="1956"/>
                </a:lnTo>
                <a:lnTo>
                  <a:pt x="72382" y="6575"/>
                </a:lnTo>
                <a:lnTo>
                  <a:pt x="78535" y="13640"/>
                </a:lnTo>
                <a:lnTo>
                  <a:pt x="84004" y="22939"/>
                </a:lnTo>
                <a:lnTo>
                  <a:pt x="88722" y="34256"/>
                </a:lnTo>
                <a:lnTo>
                  <a:pt x="92619" y="47376"/>
                </a:lnTo>
                <a:lnTo>
                  <a:pt x="95629" y="62087"/>
                </a:lnTo>
                <a:lnTo>
                  <a:pt x="97684" y="78172"/>
                </a:lnTo>
                <a:lnTo>
                  <a:pt x="98717" y="95418"/>
                </a:lnTo>
                <a:lnTo>
                  <a:pt x="98659" y="113610"/>
                </a:lnTo>
                <a:lnTo>
                  <a:pt x="98005" y="125818"/>
                </a:lnTo>
                <a:lnTo>
                  <a:pt x="96083" y="144392"/>
                </a:lnTo>
                <a:lnTo>
                  <a:pt x="93160" y="162007"/>
                </a:lnTo>
                <a:lnTo>
                  <a:pt x="89333" y="178462"/>
                </a:lnTo>
                <a:lnTo>
                  <a:pt x="84701" y="193557"/>
                </a:lnTo>
                <a:lnTo>
                  <a:pt x="79360" y="207088"/>
                </a:lnTo>
                <a:lnTo>
                  <a:pt x="73409" y="218856"/>
                </a:lnTo>
                <a:lnTo>
                  <a:pt x="66946" y="228658"/>
                </a:lnTo>
                <a:lnTo>
                  <a:pt x="60067" y="236293"/>
                </a:lnTo>
                <a:lnTo>
                  <a:pt x="52871" y="241560"/>
                </a:lnTo>
                <a:lnTo>
                  <a:pt x="40424" y="244525"/>
                </a:lnTo>
                <a:lnTo>
                  <a:pt x="33105" y="242568"/>
                </a:lnTo>
                <a:lnTo>
                  <a:pt x="26335" y="237950"/>
                </a:lnTo>
                <a:lnTo>
                  <a:pt x="20181" y="230884"/>
                </a:lnTo>
                <a:lnTo>
                  <a:pt x="14712" y="221586"/>
                </a:lnTo>
                <a:lnTo>
                  <a:pt x="9995" y="210269"/>
                </a:lnTo>
                <a:lnTo>
                  <a:pt x="6097" y="197148"/>
                </a:lnTo>
                <a:lnTo>
                  <a:pt x="3087" y="182438"/>
                </a:lnTo>
                <a:lnTo>
                  <a:pt x="1032" y="166353"/>
                </a:lnTo>
                <a:lnTo>
                  <a:pt x="0" y="149107"/>
                </a:lnTo>
                <a:lnTo>
                  <a:pt x="58" y="130915"/>
                </a:lnTo>
                <a:lnTo>
                  <a:pt x="711" y="1187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209195" y="6041943"/>
            <a:ext cx="192768" cy="536778"/>
          </a:xfrm>
          <a:custGeom>
            <a:avLst/>
            <a:gdLst/>
            <a:ahLst/>
            <a:cxnLst/>
            <a:rect l="l" t="t" r="r" b="b"/>
            <a:pathLst>
              <a:path w="192768" h="536778">
                <a:moveTo>
                  <a:pt x="6980" y="487270"/>
                </a:moveTo>
                <a:lnTo>
                  <a:pt x="22941" y="512474"/>
                </a:lnTo>
                <a:lnTo>
                  <a:pt x="41311" y="529268"/>
                </a:lnTo>
                <a:lnTo>
                  <a:pt x="61778" y="536640"/>
                </a:lnTo>
                <a:lnTo>
                  <a:pt x="63284" y="536778"/>
                </a:lnTo>
                <a:lnTo>
                  <a:pt x="72198" y="536524"/>
                </a:lnTo>
                <a:lnTo>
                  <a:pt x="89788" y="530787"/>
                </a:lnTo>
                <a:lnTo>
                  <a:pt x="106840" y="518530"/>
                </a:lnTo>
                <a:lnTo>
                  <a:pt x="123090" y="500294"/>
                </a:lnTo>
                <a:lnTo>
                  <a:pt x="138275" y="476623"/>
                </a:lnTo>
                <a:lnTo>
                  <a:pt x="152132" y="448057"/>
                </a:lnTo>
                <a:lnTo>
                  <a:pt x="164399" y="415139"/>
                </a:lnTo>
                <a:lnTo>
                  <a:pt x="169854" y="397218"/>
                </a:lnTo>
                <a:lnTo>
                  <a:pt x="174812" y="378411"/>
                </a:lnTo>
                <a:lnTo>
                  <a:pt x="179241" y="358788"/>
                </a:lnTo>
                <a:lnTo>
                  <a:pt x="183108" y="338416"/>
                </a:lnTo>
                <a:lnTo>
                  <a:pt x="186380" y="317362"/>
                </a:lnTo>
                <a:lnTo>
                  <a:pt x="189024" y="295695"/>
                </a:lnTo>
                <a:lnTo>
                  <a:pt x="191008" y="273481"/>
                </a:lnTo>
                <a:lnTo>
                  <a:pt x="192174" y="253602"/>
                </a:lnTo>
                <a:lnTo>
                  <a:pt x="192756" y="234070"/>
                </a:lnTo>
                <a:lnTo>
                  <a:pt x="192768" y="214938"/>
                </a:lnTo>
                <a:lnTo>
                  <a:pt x="192227" y="196255"/>
                </a:lnTo>
                <a:lnTo>
                  <a:pt x="191148" y="178074"/>
                </a:lnTo>
                <a:lnTo>
                  <a:pt x="187445" y="143415"/>
                </a:lnTo>
                <a:lnTo>
                  <a:pt x="181788" y="111370"/>
                </a:lnTo>
                <a:lnTo>
                  <a:pt x="174305" y="82344"/>
                </a:lnTo>
                <a:lnTo>
                  <a:pt x="165125" y="56745"/>
                </a:lnTo>
                <a:lnTo>
                  <a:pt x="154378" y="34978"/>
                </a:lnTo>
                <a:lnTo>
                  <a:pt x="142193" y="17451"/>
                </a:lnTo>
                <a:lnTo>
                  <a:pt x="128698" y="4570"/>
                </a:lnTo>
                <a:lnTo>
                  <a:pt x="121500" y="0"/>
                </a:lnTo>
                <a:lnTo>
                  <a:pt x="126089" y="7652"/>
                </a:lnTo>
                <a:lnTo>
                  <a:pt x="130443" y="15979"/>
                </a:lnTo>
                <a:lnTo>
                  <a:pt x="138415" y="34551"/>
                </a:lnTo>
                <a:lnTo>
                  <a:pt x="145350" y="55503"/>
                </a:lnTo>
                <a:lnTo>
                  <a:pt x="151178" y="78621"/>
                </a:lnTo>
                <a:lnTo>
                  <a:pt x="155833" y="103693"/>
                </a:lnTo>
                <a:lnTo>
                  <a:pt x="159246" y="130503"/>
                </a:lnTo>
                <a:lnTo>
                  <a:pt x="161349" y="158840"/>
                </a:lnTo>
                <a:lnTo>
                  <a:pt x="162073" y="188489"/>
                </a:lnTo>
                <a:lnTo>
                  <a:pt x="161898" y="203739"/>
                </a:lnTo>
                <a:lnTo>
                  <a:pt x="160428" y="234957"/>
                </a:lnTo>
                <a:lnTo>
                  <a:pt x="158377" y="258307"/>
                </a:lnTo>
                <a:lnTo>
                  <a:pt x="155813" y="279331"/>
                </a:lnTo>
                <a:lnTo>
                  <a:pt x="152640" y="299759"/>
                </a:lnTo>
                <a:lnTo>
                  <a:pt x="148890" y="319526"/>
                </a:lnTo>
                <a:lnTo>
                  <a:pt x="144593" y="338565"/>
                </a:lnTo>
                <a:lnTo>
                  <a:pt x="139783" y="356812"/>
                </a:lnTo>
                <a:lnTo>
                  <a:pt x="134491" y="374200"/>
                </a:lnTo>
                <a:lnTo>
                  <a:pt x="128749" y="390664"/>
                </a:lnTo>
                <a:lnTo>
                  <a:pt x="122590" y="406137"/>
                </a:lnTo>
                <a:lnTo>
                  <a:pt x="109144" y="433851"/>
                </a:lnTo>
                <a:lnTo>
                  <a:pt x="94411" y="456816"/>
                </a:lnTo>
                <a:lnTo>
                  <a:pt x="78644" y="474506"/>
                </a:lnTo>
                <a:lnTo>
                  <a:pt x="62100" y="486395"/>
                </a:lnTo>
                <a:lnTo>
                  <a:pt x="45034" y="491957"/>
                </a:lnTo>
                <a:lnTo>
                  <a:pt x="36385" y="492201"/>
                </a:lnTo>
                <a:lnTo>
                  <a:pt x="24550" y="489616"/>
                </a:lnTo>
                <a:lnTo>
                  <a:pt x="13352" y="483769"/>
                </a:lnTo>
                <a:lnTo>
                  <a:pt x="2845" y="474875"/>
                </a:lnTo>
                <a:lnTo>
                  <a:pt x="0" y="471830"/>
                </a:lnTo>
                <a:lnTo>
                  <a:pt x="6980" y="4872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209195" y="6041943"/>
            <a:ext cx="192768" cy="536778"/>
          </a:xfrm>
          <a:custGeom>
            <a:avLst/>
            <a:gdLst/>
            <a:ahLst/>
            <a:cxnLst/>
            <a:rect l="l" t="t" r="r" b="b"/>
            <a:pathLst>
              <a:path w="192768" h="536778">
                <a:moveTo>
                  <a:pt x="121500" y="0"/>
                </a:moveTo>
                <a:lnTo>
                  <a:pt x="130443" y="15979"/>
                </a:lnTo>
                <a:lnTo>
                  <a:pt x="138415" y="34551"/>
                </a:lnTo>
                <a:lnTo>
                  <a:pt x="145350" y="55503"/>
                </a:lnTo>
                <a:lnTo>
                  <a:pt x="151178" y="78621"/>
                </a:lnTo>
                <a:lnTo>
                  <a:pt x="155833" y="103693"/>
                </a:lnTo>
                <a:lnTo>
                  <a:pt x="159246" y="130503"/>
                </a:lnTo>
                <a:lnTo>
                  <a:pt x="161349" y="158840"/>
                </a:lnTo>
                <a:lnTo>
                  <a:pt x="162073" y="188489"/>
                </a:lnTo>
                <a:lnTo>
                  <a:pt x="161898" y="203739"/>
                </a:lnTo>
                <a:lnTo>
                  <a:pt x="160428" y="234957"/>
                </a:lnTo>
                <a:lnTo>
                  <a:pt x="158377" y="258307"/>
                </a:lnTo>
                <a:lnTo>
                  <a:pt x="155813" y="279331"/>
                </a:lnTo>
                <a:lnTo>
                  <a:pt x="152640" y="299759"/>
                </a:lnTo>
                <a:lnTo>
                  <a:pt x="148890" y="319526"/>
                </a:lnTo>
                <a:lnTo>
                  <a:pt x="144593" y="338565"/>
                </a:lnTo>
                <a:lnTo>
                  <a:pt x="139783" y="356812"/>
                </a:lnTo>
                <a:lnTo>
                  <a:pt x="134491" y="374200"/>
                </a:lnTo>
                <a:lnTo>
                  <a:pt x="128749" y="390664"/>
                </a:lnTo>
                <a:lnTo>
                  <a:pt x="122590" y="406137"/>
                </a:lnTo>
                <a:lnTo>
                  <a:pt x="109144" y="433851"/>
                </a:lnTo>
                <a:lnTo>
                  <a:pt x="94411" y="456816"/>
                </a:lnTo>
                <a:lnTo>
                  <a:pt x="78644" y="474506"/>
                </a:lnTo>
                <a:lnTo>
                  <a:pt x="62100" y="486395"/>
                </a:lnTo>
                <a:lnTo>
                  <a:pt x="45034" y="491957"/>
                </a:lnTo>
                <a:lnTo>
                  <a:pt x="36385" y="492201"/>
                </a:lnTo>
                <a:lnTo>
                  <a:pt x="24550" y="489616"/>
                </a:lnTo>
                <a:lnTo>
                  <a:pt x="13352" y="483769"/>
                </a:lnTo>
                <a:lnTo>
                  <a:pt x="2845" y="474875"/>
                </a:lnTo>
                <a:lnTo>
                  <a:pt x="0" y="471830"/>
                </a:lnTo>
                <a:lnTo>
                  <a:pt x="6980" y="487270"/>
                </a:lnTo>
                <a:lnTo>
                  <a:pt x="22941" y="512474"/>
                </a:lnTo>
                <a:lnTo>
                  <a:pt x="41311" y="529268"/>
                </a:lnTo>
                <a:lnTo>
                  <a:pt x="61778" y="536640"/>
                </a:lnTo>
                <a:lnTo>
                  <a:pt x="63284" y="536778"/>
                </a:lnTo>
                <a:lnTo>
                  <a:pt x="72198" y="536524"/>
                </a:lnTo>
                <a:lnTo>
                  <a:pt x="89788" y="530787"/>
                </a:lnTo>
                <a:lnTo>
                  <a:pt x="106840" y="518530"/>
                </a:lnTo>
                <a:lnTo>
                  <a:pt x="123090" y="500294"/>
                </a:lnTo>
                <a:lnTo>
                  <a:pt x="138275" y="476623"/>
                </a:lnTo>
                <a:lnTo>
                  <a:pt x="152132" y="448057"/>
                </a:lnTo>
                <a:lnTo>
                  <a:pt x="164399" y="415139"/>
                </a:lnTo>
                <a:lnTo>
                  <a:pt x="169854" y="397218"/>
                </a:lnTo>
                <a:lnTo>
                  <a:pt x="174812" y="378411"/>
                </a:lnTo>
                <a:lnTo>
                  <a:pt x="179241" y="358788"/>
                </a:lnTo>
                <a:lnTo>
                  <a:pt x="183108" y="338416"/>
                </a:lnTo>
                <a:lnTo>
                  <a:pt x="186380" y="317362"/>
                </a:lnTo>
                <a:lnTo>
                  <a:pt x="189024" y="295695"/>
                </a:lnTo>
                <a:lnTo>
                  <a:pt x="191008" y="273481"/>
                </a:lnTo>
                <a:lnTo>
                  <a:pt x="192174" y="253602"/>
                </a:lnTo>
                <a:lnTo>
                  <a:pt x="192756" y="234070"/>
                </a:lnTo>
                <a:lnTo>
                  <a:pt x="192768" y="214938"/>
                </a:lnTo>
                <a:lnTo>
                  <a:pt x="192227" y="196255"/>
                </a:lnTo>
                <a:lnTo>
                  <a:pt x="191148" y="178074"/>
                </a:lnTo>
                <a:lnTo>
                  <a:pt x="187445" y="143415"/>
                </a:lnTo>
                <a:lnTo>
                  <a:pt x="181788" y="111370"/>
                </a:lnTo>
                <a:lnTo>
                  <a:pt x="174305" y="82344"/>
                </a:lnTo>
                <a:lnTo>
                  <a:pt x="165125" y="56745"/>
                </a:lnTo>
                <a:lnTo>
                  <a:pt x="154378" y="34978"/>
                </a:lnTo>
                <a:lnTo>
                  <a:pt x="142193" y="17451"/>
                </a:lnTo>
                <a:lnTo>
                  <a:pt x="128698" y="4570"/>
                </a:lnTo>
                <a:lnTo>
                  <a:pt x="12150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065243" y="5740036"/>
            <a:ext cx="1370418" cy="709714"/>
          </a:xfrm>
          <a:custGeom>
            <a:avLst/>
            <a:gdLst/>
            <a:ahLst/>
            <a:cxnLst/>
            <a:rect l="l" t="t" r="r" b="b"/>
            <a:pathLst>
              <a:path w="1370418" h="709714">
                <a:moveTo>
                  <a:pt x="1283" y="616377"/>
                </a:moveTo>
                <a:lnTo>
                  <a:pt x="5762" y="622667"/>
                </a:lnTo>
                <a:lnTo>
                  <a:pt x="15606" y="627450"/>
                </a:lnTo>
                <a:lnTo>
                  <a:pt x="32928" y="632032"/>
                </a:lnTo>
                <a:lnTo>
                  <a:pt x="59842" y="637717"/>
                </a:lnTo>
                <a:lnTo>
                  <a:pt x="43688" y="611314"/>
                </a:lnTo>
                <a:lnTo>
                  <a:pt x="881761" y="679957"/>
                </a:lnTo>
                <a:lnTo>
                  <a:pt x="883950" y="678983"/>
                </a:lnTo>
                <a:lnTo>
                  <a:pt x="895270" y="676275"/>
                </a:lnTo>
                <a:lnTo>
                  <a:pt x="904049" y="682878"/>
                </a:lnTo>
                <a:lnTo>
                  <a:pt x="906861" y="687417"/>
                </a:lnTo>
                <a:lnTo>
                  <a:pt x="914423" y="692964"/>
                </a:lnTo>
                <a:lnTo>
                  <a:pt x="939018" y="703297"/>
                </a:lnTo>
                <a:lnTo>
                  <a:pt x="968610" y="709424"/>
                </a:lnTo>
                <a:lnTo>
                  <a:pt x="982418" y="709714"/>
                </a:lnTo>
                <a:lnTo>
                  <a:pt x="994041" y="707516"/>
                </a:lnTo>
                <a:lnTo>
                  <a:pt x="1021296" y="695899"/>
                </a:lnTo>
                <a:lnTo>
                  <a:pt x="1036173" y="689213"/>
                </a:lnTo>
                <a:lnTo>
                  <a:pt x="1053324" y="681408"/>
                </a:lnTo>
                <a:lnTo>
                  <a:pt x="1072379" y="672658"/>
                </a:lnTo>
                <a:lnTo>
                  <a:pt x="1092965" y="663137"/>
                </a:lnTo>
                <a:lnTo>
                  <a:pt x="1114709" y="653016"/>
                </a:lnTo>
                <a:lnTo>
                  <a:pt x="1137239" y="642471"/>
                </a:lnTo>
                <a:lnTo>
                  <a:pt x="1160183" y="631674"/>
                </a:lnTo>
                <a:lnTo>
                  <a:pt x="1183168" y="620798"/>
                </a:lnTo>
                <a:lnTo>
                  <a:pt x="1205823" y="610016"/>
                </a:lnTo>
                <a:lnTo>
                  <a:pt x="1227774" y="599502"/>
                </a:lnTo>
                <a:lnTo>
                  <a:pt x="1248650" y="589429"/>
                </a:lnTo>
                <a:lnTo>
                  <a:pt x="1268079" y="579970"/>
                </a:lnTo>
                <a:lnTo>
                  <a:pt x="1285688" y="571299"/>
                </a:lnTo>
                <a:lnTo>
                  <a:pt x="1301104" y="563588"/>
                </a:lnTo>
                <a:lnTo>
                  <a:pt x="1323871" y="551743"/>
                </a:lnTo>
                <a:lnTo>
                  <a:pt x="1347394" y="531961"/>
                </a:lnTo>
                <a:lnTo>
                  <a:pt x="1361422" y="504974"/>
                </a:lnTo>
                <a:lnTo>
                  <a:pt x="1368478" y="478452"/>
                </a:lnTo>
                <a:lnTo>
                  <a:pt x="1370418" y="460705"/>
                </a:lnTo>
                <a:lnTo>
                  <a:pt x="1370418" y="231152"/>
                </a:lnTo>
                <a:lnTo>
                  <a:pt x="1344053" y="220459"/>
                </a:lnTo>
                <a:lnTo>
                  <a:pt x="1344053" y="181063"/>
                </a:lnTo>
                <a:lnTo>
                  <a:pt x="1330477" y="22923"/>
                </a:lnTo>
                <a:lnTo>
                  <a:pt x="1247648" y="0"/>
                </a:lnTo>
                <a:lnTo>
                  <a:pt x="1029601" y="76022"/>
                </a:lnTo>
                <a:lnTo>
                  <a:pt x="96875" y="286664"/>
                </a:lnTo>
                <a:lnTo>
                  <a:pt x="863803" y="343700"/>
                </a:lnTo>
                <a:lnTo>
                  <a:pt x="1012901" y="354698"/>
                </a:lnTo>
                <a:lnTo>
                  <a:pt x="959612" y="353733"/>
                </a:lnTo>
                <a:lnTo>
                  <a:pt x="911313" y="374218"/>
                </a:lnTo>
                <a:lnTo>
                  <a:pt x="899820" y="528370"/>
                </a:lnTo>
                <a:lnTo>
                  <a:pt x="46609" y="482371"/>
                </a:lnTo>
                <a:lnTo>
                  <a:pt x="46609" y="338645"/>
                </a:lnTo>
                <a:lnTo>
                  <a:pt x="75361" y="293839"/>
                </a:lnTo>
                <a:lnTo>
                  <a:pt x="88226" y="288620"/>
                </a:lnTo>
                <a:lnTo>
                  <a:pt x="65125" y="293839"/>
                </a:lnTo>
                <a:lnTo>
                  <a:pt x="54779" y="298553"/>
                </a:lnTo>
                <a:lnTo>
                  <a:pt x="41384" y="305576"/>
                </a:lnTo>
                <a:lnTo>
                  <a:pt x="26900" y="314802"/>
                </a:lnTo>
                <a:lnTo>
                  <a:pt x="14861" y="325453"/>
                </a:lnTo>
                <a:lnTo>
                  <a:pt x="8801" y="336753"/>
                </a:lnTo>
                <a:lnTo>
                  <a:pt x="7699" y="348612"/>
                </a:lnTo>
                <a:lnTo>
                  <a:pt x="6534" y="369953"/>
                </a:lnTo>
                <a:lnTo>
                  <a:pt x="5941" y="383447"/>
                </a:lnTo>
                <a:lnTo>
                  <a:pt x="5348" y="398433"/>
                </a:lnTo>
                <a:lnTo>
                  <a:pt x="4760" y="414617"/>
                </a:lnTo>
                <a:lnTo>
                  <a:pt x="4183" y="431707"/>
                </a:lnTo>
                <a:lnTo>
                  <a:pt x="3621" y="449409"/>
                </a:lnTo>
                <a:lnTo>
                  <a:pt x="3081" y="467431"/>
                </a:lnTo>
                <a:lnTo>
                  <a:pt x="2567" y="485479"/>
                </a:lnTo>
                <a:lnTo>
                  <a:pt x="2084" y="503260"/>
                </a:lnTo>
                <a:lnTo>
                  <a:pt x="1639" y="520482"/>
                </a:lnTo>
                <a:lnTo>
                  <a:pt x="1236" y="536851"/>
                </a:lnTo>
                <a:lnTo>
                  <a:pt x="880" y="552074"/>
                </a:lnTo>
                <a:lnTo>
                  <a:pt x="577" y="565859"/>
                </a:lnTo>
                <a:lnTo>
                  <a:pt x="332" y="577911"/>
                </a:lnTo>
                <a:lnTo>
                  <a:pt x="0" y="600748"/>
                </a:lnTo>
                <a:lnTo>
                  <a:pt x="55" y="607274"/>
                </a:lnTo>
                <a:lnTo>
                  <a:pt x="1283" y="61637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065243" y="5740036"/>
            <a:ext cx="1370418" cy="709714"/>
          </a:xfrm>
          <a:custGeom>
            <a:avLst/>
            <a:gdLst/>
            <a:ahLst/>
            <a:cxnLst/>
            <a:rect l="l" t="t" r="r" b="b"/>
            <a:pathLst>
              <a:path w="1370418" h="709714">
                <a:moveTo>
                  <a:pt x="96875" y="286664"/>
                </a:moveTo>
                <a:lnTo>
                  <a:pt x="1029601" y="76022"/>
                </a:lnTo>
                <a:lnTo>
                  <a:pt x="1247648" y="0"/>
                </a:lnTo>
                <a:lnTo>
                  <a:pt x="1330477" y="22923"/>
                </a:lnTo>
                <a:lnTo>
                  <a:pt x="1344053" y="181063"/>
                </a:lnTo>
                <a:lnTo>
                  <a:pt x="1344053" y="220459"/>
                </a:lnTo>
                <a:lnTo>
                  <a:pt x="1370418" y="231152"/>
                </a:lnTo>
                <a:lnTo>
                  <a:pt x="1370418" y="460705"/>
                </a:lnTo>
                <a:lnTo>
                  <a:pt x="1369972" y="467962"/>
                </a:lnTo>
                <a:lnTo>
                  <a:pt x="1365705" y="491135"/>
                </a:lnTo>
                <a:lnTo>
                  <a:pt x="1355395" y="518929"/>
                </a:lnTo>
                <a:lnTo>
                  <a:pt x="1337187" y="543032"/>
                </a:lnTo>
                <a:lnTo>
                  <a:pt x="1313956" y="557012"/>
                </a:lnTo>
                <a:lnTo>
                  <a:pt x="1285688" y="571299"/>
                </a:lnTo>
                <a:lnTo>
                  <a:pt x="1268079" y="579970"/>
                </a:lnTo>
                <a:lnTo>
                  <a:pt x="1248650" y="589429"/>
                </a:lnTo>
                <a:lnTo>
                  <a:pt x="1227774" y="599502"/>
                </a:lnTo>
                <a:lnTo>
                  <a:pt x="1205823" y="610016"/>
                </a:lnTo>
                <a:lnTo>
                  <a:pt x="1183168" y="620798"/>
                </a:lnTo>
                <a:lnTo>
                  <a:pt x="1160183" y="631674"/>
                </a:lnTo>
                <a:lnTo>
                  <a:pt x="1137239" y="642471"/>
                </a:lnTo>
                <a:lnTo>
                  <a:pt x="1114709" y="653016"/>
                </a:lnTo>
                <a:lnTo>
                  <a:pt x="1092965" y="663137"/>
                </a:lnTo>
                <a:lnTo>
                  <a:pt x="1072379" y="672658"/>
                </a:lnTo>
                <a:lnTo>
                  <a:pt x="1053324" y="681408"/>
                </a:lnTo>
                <a:lnTo>
                  <a:pt x="1036173" y="689213"/>
                </a:lnTo>
                <a:lnTo>
                  <a:pt x="1021296" y="695899"/>
                </a:lnTo>
                <a:lnTo>
                  <a:pt x="999858" y="705224"/>
                </a:lnTo>
                <a:lnTo>
                  <a:pt x="982418" y="709714"/>
                </a:lnTo>
                <a:lnTo>
                  <a:pt x="968610" y="709424"/>
                </a:lnTo>
                <a:lnTo>
                  <a:pt x="939018" y="703297"/>
                </a:lnTo>
                <a:lnTo>
                  <a:pt x="914423" y="692964"/>
                </a:lnTo>
                <a:lnTo>
                  <a:pt x="904049" y="682878"/>
                </a:lnTo>
                <a:lnTo>
                  <a:pt x="895270" y="676275"/>
                </a:lnTo>
                <a:lnTo>
                  <a:pt x="883950" y="678983"/>
                </a:lnTo>
                <a:lnTo>
                  <a:pt x="881761" y="679957"/>
                </a:lnTo>
                <a:lnTo>
                  <a:pt x="43688" y="611314"/>
                </a:lnTo>
                <a:lnTo>
                  <a:pt x="59842" y="637717"/>
                </a:lnTo>
                <a:lnTo>
                  <a:pt x="32928" y="632032"/>
                </a:lnTo>
                <a:lnTo>
                  <a:pt x="15606" y="627450"/>
                </a:lnTo>
                <a:lnTo>
                  <a:pt x="5762" y="622667"/>
                </a:lnTo>
                <a:lnTo>
                  <a:pt x="1283" y="616377"/>
                </a:lnTo>
                <a:lnTo>
                  <a:pt x="55" y="607274"/>
                </a:lnTo>
                <a:lnTo>
                  <a:pt x="0" y="600748"/>
                </a:lnTo>
                <a:lnTo>
                  <a:pt x="38" y="595649"/>
                </a:lnTo>
                <a:lnTo>
                  <a:pt x="332" y="577911"/>
                </a:lnTo>
                <a:lnTo>
                  <a:pt x="577" y="565859"/>
                </a:lnTo>
                <a:lnTo>
                  <a:pt x="880" y="552074"/>
                </a:lnTo>
                <a:lnTo>
                  <a:pt x="1236" y="536851"/>
                </a:lnTo>
                <a:lnTo>
                  <a:pt x="1639" y="520482"/>
                </a:lnTo>
                <a:lnTo>
                  <a:pt x="2084" y="503260"/>
                </a:lnTo>
                <a:lnTo>
                  <a:pt x="2567" y="485479"/>
                </a:lnTo>
                <a:lnTo>
                  <a:pt x="3081" y="467431"/>
                </a:lnTo>
                <a:lnTo>
                  <a:pt x="3621" y="449409"/>
                </a:lnTo>
                <a:lnTo>
                  <a:pt x="4183" y="431707"/>
                </a:lnTo>
                <a:lnTo>
                  <a:pt x="4760" y="414617"/>
                </a:lnTo>
                <a:lnTo>
                  <a:pt x="5348" y="398433"/>
                </a:lnTo>
                <a:lnTo>
                  <a:pt x="5941" y="383447"/>
                </a:lnTo>
                <a:lnTo>
                  <a:pt x="6534" y="369953"/>
                </a:lnTo>
                <a:lnTo>
                  <a:pt x="7122" y="358243"/>
                </a:lnTo>
                <a:lnTo>
                  <a:pt x="8261" y="341350"/>
                </a:lnTo>
                <a:lnTo>
                  <a:pt x="14861" y="325453"/>
                </a:lnTo>
                <a:lnTo>
                  <a:pt x="26900" y="314802"/>
                </a:lnTo>
                <a:lnTo>
                  <a:pt x="41384" y="305576"/>
                </a:lnTo>
                <a:lnTo>
                  <a:pt x="54779" y="298553"/>
                </a:lnTo>
                <a:lnTo>
                  <a:pt x="88226" y="288620"/>
                </a:lnTo>
                <a:lnTo>
                  <a:pt x="75361" y="293839"/>
                </a:lnTo>
                <a:lnTo>
                  <a:pt x="46609" y="338645"/>
                </a:lnTo>
                <a:lnTo>
                  <a:pt x="46609" y="482371"/>
                </a:lnTo>
                <a:lnTo>
                  <a:pt x="899820" y="528370"/>
                </a:lnTo>
                <a:lnTo>
                  <a:pt x="911313" y="374218"/>
                </a:lnTo>
                <a:lnTo>
                  <a:pt x="959612" y="353733"/>
                </a:lnTo>
                <a:lnTo>
                  <a:pt x="1012901" y="354698"/>
                </a:lnTo>
                <a:lnTo>
                  <a:pt x="863803" y="3437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193183" y="5232984"/>
            <a:ext cx="349504" cy="422198"/>
          </a:xfrm>
          <a:custGeom>
            <a:avLst/>
            <a:gdLst/>
            <a:ahLst/>
            <a:cxnLst/>
            <a:rect l="l" t="t" r="r" b="b"/>
            <a:pathLst>
              <a:path w="349504" h="422198">
                <a:moveTo>
                  <a:pt x="282816" y="227812"/>
                </a:moveTo>
                <a:lnTo>
                  <a:pt x="349503" y="56654"/>
                </a:lnTo>
                <a:lnTo>
                  <a:pt x="331203" y="8559"/>
                </a:lnTo>
                <a:lnTo>
                  <a:pt x="222084" y="0"/>
                </a:lnTo>
                <a:lnTo>
                  <a:pt x="174751" y="47091"/>
                </a:lnTo>
                <a:lnTo>
                  <a:pt x="160413" y="153911"/>
                </a:lnTo>
                <a:lnTo>
                  <a:pt x="119697" y="217246"/>
                </a:lnTo>
                <a:lnTo>
                  <a:pt x="0" y="360083"/>
                </a:lnTo>
                <a:lnTo>
                  <a:pt x="80162" y="387985"/>
                </a:lnTo>
                <a:lnTo>
                  <a:pt x="145351" y="422198"/>
                </a:lnTo>
                <a:lnTo>
                  <a:pt x="282816" y="2278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193183" y="5232984"/>
            <a:ext cx="349504" cy="422198"/>
          </a:xfrm>
          <a:custGeom>
            <a:avLst/>
            <a:gdLst/>
            <a:ahLst/>
            <a:cxnLst/>
            <a:rect l="l" t="t" r="r" b="b"/>
            <a:pathLst>
              <a:path w="349504" h="422198">
                <a:moveTo>
                  <a:pt x="222084" y="0"/>
                </a:moveTo>
                <a:lnTo>
                  <a:pt x="331203" y="8559"/>
                </a:lnTo>
                <a:lnTo>
                  <a:pt x="349503" y="56654"/>
                </a:lnTo>
                <a:lnTo>
                  <a:pt x="282816" y="227812"/>
                </a:lnTo>
                <a:lnTo>
                  <a:pt x="145351" y="422198"/>
                </a:lnTo>
                <a:lnTo>
                  <a:pt x="80162" y="387985"/>
                </a:lnTo>
                <a:lnTo>
                  <a:pt x="0" y="360083"/>
                </a:lnTo>
                <a:lnTo>
                  <a:pt x="119697" y="217246"/>
                </a:lnTo>
                <a:lnTo>
                  <a:pt x="160413" y="153911"/>
                </a:lnTo>
                <a:lnTo>
                  <a:pt x="174751" y="47091"/>
                </a:lnTo>
                <a:lnTo>
                  <a:pt x="22208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312881" y="5290884"/>
            <a:ext cx="165671" cy="294817"/>
          </a:xfrm>
          <a:custGeom>
            <a:avLst/>
            <a:gdLst/>
            <a:ahLst/>
            <a:cxnLst/>
            <a:rect l="l" t="t" r="r" b="b"/>
            <a:pathLst>
              <a:path w="165671" h="294817">
                <a:moveTo>
                  <a:pt x="165671" y="0"/>
                </a:moveTo>
                <a:lnTo>
                  <a:pt x="165671" y="62890"/>
                </a:lnTo>
                <a:lnTo>
                  <a:pt x="0" y="2948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265943" y="5167628"/>
            <a:ext cx="227156" cy="290525"/>
          </a:xfrm>
          <a:custGeom>
            <a:avLst/>
            <a:gdLst/>
            <a:ahLst/>
            <a:cxnLst/>
            <a:rect l="l" t="t" r="r" b="b"/>
            <a:pathLst>
              <a:path w="227156" h="290525">
                <a:moveTo>
                  <a:pt x="854" y="181610"/>
                </a:moveTo>
                <a:lnTo>
                  <a:pt x="122" y="192065"/>
                </a:lnTo>
                <a:lnTo>
                  <a:pt x="0" y="206964"/>
                </a:lnTo>
                <a:lnTo>
                  <a:pt x="1004" y="221026"/>
                </a:lnTo>
                <a:lnTo>
                  <a:pt x="3111" y="234136"/>
                </a:lnTo>
                <a:lnTo>
                  <a:pt x="6291" y="246178"/>
                </a:lnTo>
                <a:lnTo>
                  <a:pt x="10519" y="257036"/>
                </a:lnTo>
                <a:lnTo>
                  <a:pt x="15769" y="266595"/>
                </a:lnTo>
                <a:lnTo>
                  <a:pt x="22013" y="274739"/>
                </a:lnTo>
                <a:lnTo>
                  <a:pt x="31794" y="283183"/>
                </a:lnTo>
                <a:lnTo>
                  <a:pt x="33724" y="239695"/>
                </a:lnTo>
                <a:lnTo>
                  <a:pt x="30531" y="228106"/>
                </a:lnTo>
                <a:lnTo>
                  <a:pt x="28627" y="214828"/>
                </a:lnTo>
                <a:lnTo>
                  <a:pt x="28065" y="200123"/>
                </a:lnTo>
                <a:lnTo>
                  <a:pt x="28896" y="184251"/>
                </a:lnTo>
                <a:lnTo>
                  <a:pt x="31208" y="168217"/>
                </a:lnTo>
                <a:lnTo>
                  <a:pt x="34158" y="154495"/>
                </a:lnTo>
                <a:lnTo>
                  <a:pt x="37877" y="140322"/>
                </a:lnTo>
                <a:lnTo>
                  <a:pt x="42169" y="126008"/>
                </a:lnTo>
                <a:lnTo>
                  <a:pt x="46841" y="111865"/>
                </a:lnTo>
                <a:lnTo>
                  <a:pt x="51698" y="98204"/>
                </a:lnTo>
                <a:lnTo>
                  <a:pt x="56546" y="85337"/>
                </a:lnTo>
                <a:lnTo>
                  <a:pt x="61190" y="73575"/>
                </a:lnTo>
                <a:lnTo>
                  <a:pt x="65437" y="63229"/>
                </a:lnTo>
                <a:lnTo>
                  <a:pt x="69093" y="54610"/>
                </a:lnTo>
                <a:lnTo>
                  <a:pt x="71962" y="48031"/>
                </a:lnTo>
                <a:lnTo>
                  <a:pt x="137824" y="28930"/>
                </a:lnTo>
                <a:lnTo>
                  <a:pt x="192980" y="44704"/>
                </a:lnTo>
                <a:lnTo>
                  <a:pt x="189610" y="52391"/>
                </a:lnTo>
                <a:lnTo>
                  <a:pt x="185167" y="62865"/>
                </a:lnTo>
                <a:lnTo>
                  <a:pt x="180399" y="74589"/>
                </a:lnTo>
                <a:lnTo>
                  <a:pt x="175518" y="87236"/>
                </a:lnTo>
                <a:lnTo>
                  <a:pt x="170734" y="100477"/>
                </a:lnTo>
                <a:lnTo>
                  <a:pt x="166258" y="113985"/>
                </a:lnTo>
                <a:lnTo>
                  <a:pt x="162301" y="127431"/>
                </a:lnTo>
                <a:lnTo>
                  <a:pt x="159074" y="140488"/>
                </a:lnTo>
                <a:lnTo>
                  <a:pt x="156788" y="152827"/>
                </a:lnTo>
                <a:lnTo>
                  <a:pt x="155655" y="164122"/>
                </a:lnTo>
                <a:lnTo>
                  <a:pt x="154858" y="173553"/>
                </a:lnTo>
                <a:lnTo>
                  <a:pt x="152116" y="189236"/>
                </a:lnTo>
                <a:lnTo>
                  <a:pt x="147848" y="204867"/>
                </a:lnTo>
                <a:lnTo>
                  <a:pt x="142362" y="219818"/>
                </a:lnTo>
                <a:lnTo>
                  <a:pt x="135965" y="233460"/>
                </a:lnTo>
                <a:lnTo>
                  <a:pt x="128967" y="245165"/>
                </a:lnTo>
                <a:lnTo>
                  <a:pt x="121676" y="254304"/>
                </a:lnTo>
                <a:lnTo>
                  <a:pt x="114399" y="260248"/>
                </a:lnTo>
                <a:lnTo>
                  <a:pt x="107446" y="262369"/>
                </a:lnTo>
                <a:lnTo>
                  <a:pt x="51185" y="262369"/>
                </a:lnTo>
                <a:lnTo>
                  <a:pt x="46867" y="260223"/>
                </a:lnTo>
                <a:lnTo>
                  <a:pt x="55998" y="290525"/>
                </a:lnTo>
                <a:lnTo>
                  <a:pt x="107446" y="290525"/>
                </a:lnTo>
                <a:lnTo>
                  <a:pt x="113844" y="290000"/>
                </a:lnTo>
                <a:lnTo>
                  <a:pt x="125017" y="286452"/>
                </a:lnTo>
                <a:lnTo>
                  <a:pt x="135317" y="279952"/>
                </a:lnTo>
                <a:lnTo>
                  <a:pt x="144712" y="270965"/>
                </a:lnTo>
                <a:lnTo>
                  <a:pt x="153174" y="259956"/>
                </a:lnTo>
                <a:lnTo>
                  <a:pt x="160673" y="247392"/>
                </a:lnTo>
                <a:lnTo>
                  <a:pt x="167180" y="233738"/>
                </a:lnTo>
                <a:lnTo>
                  <a:pt x="172664" y="219459"/>
                </a:lnTo>
                <a:lnTo>
                  <a:pt x="177096" y="205021"/>
                </a:lnTo>
                <a:lnTo>
                  <a:pt x="180447" y="190888"/>
                </a:lnTo>
                <a:lnTo>
                  <a:pt x="182687" y="177528"/>
                </a:lnTo>
                <a:lnTo>
                  <a:pt x="183785" y="165404"/>
                </a:lnTo>
                <a:lnTo>
                  <a:pt x="184006" y="162136"/>
                </a:lnTo>
                <a:lnTo>
                  <a:pt x="186041" y="148719"/>
                </a:lnTo>
                <a:lnTo>
                  <a:pt x="189668" y="133784"/>
                </a:lnTo>
                <a:lnTo>
                  <a:pt x="194466" y="118016"/>
                </a:lnTo>
                <a:lnTo>
                  <a:pt x="200012" y="102098"/>
                </a:lnTo>
                <a:lnTo>
                  <a:pt x="205883" y="86716"/>
                </a:lnTo>
                <a:lnTo>
                  <a:pt x="211656" y="72552"/>
                </a:lnTo>
                <a:lnTo>
                  <a:pt x="216908" y="60292"/>
                </a:lnTo>
                <a:lnTo>
                  <a:pt x="221217" y="50619"/>
                </a:lnTo>
                <a:lnTo>
                  <a:pt x="224160" y="44217"/>
                </a:lnTo>
                <a:lnTo>
                  <a:pt x="227105" y="38023"/>
                </a:lnTo>
                <a:lnTo>
                  <a:pt x="227156" y="33693"/>
                </a:lnTo>
                <a:lnTo>
                  <a:pt x="225454" y="29908"/>
                </a:lnTo>
                <a:lnTo>
                  <a:pt x="223752" y="26123"/>
                </a:lnTo>
                <a:lnTo>
                  <a:pt x="220476" y="23291"/>
                </a:lnTo>
                <a:lnTo>
                  <a:pt x="216488" y="22148"/>
                </a:lnTo>
                <a:lnTo>
                  <a:pt x="141672" y="723"/>
                </a:lnTo>
                <a:lnTo>
                  <a:pt x="139119" y="0"/>
                </a:lnTo>
                <a:lnTo>
                  <a:pt x="136427" y="0"/>
                </a:lnTo>
                <a:lnTo>
                  <a:pt x="133862" y="749"/>
                </a:lnTo>
                <a:lnTo>
                  <a:pt x="57865" y="22796"/>
                </a:lnTo>
                <a:lnTo>
                  <a:pt x="50727" y="26708"/>
                </a:lnTo>
                <a:lnTo>
                  <a:pt x="48627" y="31244"/>
                </a:lnTo>
                <a:lnTo>
                  <a:pt x="43883" y="41917"/>
                </a:lnTo>
                <a:lnTo>
                  <a:pt x="39996" y="51008"/>
                </a:lnTo>
                <a:lnTo>
                  <a:pt x="35405" y="62129"/>
                </a:lnTo>
                <a:lnTo>
                  <a:pt x="30339" y="74925"/>
                </a:lnTo>
                <a:lnTo>
                  <a:pt x="25027" y="89042"/>
                </a:lnTo>
                <a:lnTo>
                  <a:pt x="19700" y="104124"/>
                </a:lnTo>
                <a:lnTo>
                  <a:pt x="14586" y="119818"/>
                </a:lnTo>
                <a:lnTo>
                  <a:pt x="9915" y="135768"/>
                </a:lnTo>
                <a:lnTo>
                  <a:pt x="5917" y="151620"/>
                </a:lnTo>
                <a:lnTo>
                  <a:pt x="2820" y="167019"/>
                </a:lnTo>
                <a:lnTo>
                  <a:pt x="854" y="181610"/>
                </a:lnTo>
                <a:close/>
              </a:path>
              <a:path w="227156" h="290525">
                <a:moveTo>
                  <a:pt x="43377" y="288666"/>
                </a:moveTo>
                <a:lnTo>
                  <a:pt x="55998" y="290525"/>
                </a:lnTo>
                <a:lnTo>
                  <a:pt x="46867" y="260223"/>
                </a:lnTo>
                <a:lnTo>
                  <a:pt x="42841" y="255778"/>
                </a:lnTo>
                <a:lnTo>
                  <a:pt x="38155" y="249332"/>
                </a:lnTo>
                <a:lnTo>
                  <a:pt x="33724" y="239695"/>
                </a:lnTo>
                <a:lnTo>
                  <a:pt x="31794" y="283183"/>
                </a:lnTo>
                <a:lnTo>
                  <a:pt x="43377" y="28866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294009" y="5196558"/>
            <a:ext cx="164914" cy="233438"/>
          </a:xfrm>
          <a:custGeom>
            <a:avLst/>
            <a:gdLst/>
            <a:ahLst/>
            <a:cxnLst/>
            <a:rect l="l" t="t" r="r" b="b"/>
            <a:pathLst>
              <a:path w="164914" h="233438">
                <a:moveTo>
                  <a:pt x="43896" y="19100"/>
                </a:moveTo>
                <a:lnTo>
                  <a:pt x="41027" y="25680"/>
                </a:lnTo>
                <a:lnTo>
                  <a:pt x="37371" y="34298"/>
                </a:lnTo>
                <a:lnTo>
                  <a:pt x="33124" y="44644"/>
                </a:lnTo>
                <a:lnTo>
                  <a:pt x="28480" y="56406"/>
                </a:lnTo>
                <a:lnTo>
                  <a:pt x="23632" y="69273"/>
                </a:lnTo>
                <a:lnTo>
                  <a:pt x="18775" y="82934"/>
                </a:lnTo>
                <a:lnTo>
                  <a:pt x="14103" y="97077"/>
                </a:lnTo>
                <a:lnTo>
                  <a:pt x="9811" y="111391"/>
                </a:lnTo>
                <a:lnTo>
                  <a:pt x="6092" y="125565"/>
                </a:lnTo>
                <a:lnTo>
                  <a:pt x="3142" y="139287"/>
                </a:lnTo>
                <a:lnTo>
                  <a:pt x="1153" y="152245"/>
                </a:lnTo>
                <a:lnTo>
                  <a:pt x="0" y="171192"/>
                </a:lnTo>
                <a:lnTo>
                  <a:pt x="561" y="185898"/>
                </a:lnTo>
                <a:lnTo>
                  <a:pt x="2465" y="199176"/>
                </a:lnTo>
                <a:lnTo>
                  <a:pt x="5658" y="210764"/>
                </a:lnTo>
                <a:lnTo>
                  <a:pt x="10089" y="220402"/>
                </a:lnTo>
                <a:lnTo>
                  <a:pt x="14775" y="226847"/>
                </a:lnTo>
                <a:lnTo>
                  <a:pt x="23119" y="233438"/>
                </a:lnTo>
                <a:lnTo>
                  <a:pt x="27932" y="233438"/>
                </a:lnTo>
                <a:lnTo>
                  <a:pt x="79380" y="233438"/>
                </a:lnTo>
                <a:lnTo>
                  <a:pt x="86334" y="231317"/>
                </a:lnTo>
                <a:lnTo>
                  <a:pt x="93610" y="225373"/>
                </a:lnTo>
                <a:lnTo>
                  <a:pt x="100902" y="216234"/>
                </a:lnTo>
                <a:lnTo>
                  <a:pt x="107900" y="204530"/>
                </a:lnTo>
                <a:lnTo>
                  <a:pt x="114296" y="190888"/>
                </a:lnTo>
                <a:lnTo>
                  <a:pt x="119782" y="175937"/>
                </a:lnTo>
                <a:lnTo>
                  <a:pt x="124050" y="160305"/>
                </a:lnTo>
                <a:lnTo>
                  <a:pt x="126792" y="144622"/>
                </a:lnTo>
                <a:lnTo>
                  <a:pt x="127589" y="135191"/>
                </a:lnTo>
                <a:lnTo>
                  <a:pt x="128723" y="123897"/>
                </a:lnTo>
                <a:lnTo>
                  <a:pt x="131008" y="111557"/>
                </a:lnTo>
                <a:lnTo>
                  <a:pt x="134235" y="98500"/>
                </a:lnTo>
                <a:lnTo>
                  <a:pt x="138192" y="85054"/>
                </a:lnTo>
                <a:lnTo>
                  <a:pt x="142668" y="71546"/>
                </a:lnTo>
                <a:lnTo>
                  <a:pt x="147452" y="58305"/>
                </a:lnTo>
                <a:lnTo>
                  <a:pt x="152334" y="45659"/>
                </a:lnTo>
                <a:lnTo>
                  <a:pt x="157101" y="33935"/>
                </a:lnTo>
                <a:lnTo>
                  <a:pt x="161544" y="23461"/>
                </a:lnTo>
                <a:lnTo>
                  <a:pt x="164914" y="15773"/>
                </a:lnTo>
                <a:lnTo>
                  <a:pt x="109758" y="0"/>
                </a:lnTo>
                <a:lnTo>
                  <a:pt x="43896" y="191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265943" y="5167628"/>
            <a:ext cx="227156" cy="290525"/>
          </a:xfrm>
          <a:custGeom>
            <a:avLst/>
            <a:gdLst/>
            <a:ahLst/>
            <a:cxnLst/>
            <a:rect l="l" t="t" r="r" b="b"/>
            <a:pathLst>
              <a:path w="227156" h="290525">
                <a:moveTo>
                  <a:pt x="107446" y="290525"/>
                </a:moveTo>
                <a:lnTo>
                  <a:pt x="55998" y="290525"/>
                </a:lnTo>
                <a:lnTo>
                  <a:pt x="43377" y="288666"/>
                </a:lnTo>
                <a:lnTo>
                  <a:pt x="31794" y="283183"/>
                </a:lnTo>
                <a:lnTo>
                  <a:pt x="22013" y="274739"/>
                </a:lnTo>
                <a:lnTo>
                  <a:pt x="15769" y="266595"/>
                </a:lnTo>
                <a:lnTo>
                  <a:pt x="10519" y="257036"/>
                </a:lnTo>
                <a:lnTo>
                  <a:pt x="6291" y="246178"/>
                </a:lnTo>
                <a:lnTo>
                  <a:pt x="3111" y="234136"/>
                </a:lnTo>
                <a:lnTo>
                  <a:pt x="1004" y="221026"/>
                </a:lnTo>
                <a:lnTo>
                  <a:pt x="0" y="206964"/>
                </a:lnTo>
                <a:lnTo>
                  <a:pt x="122" y="192065"/>
                </a:lnTo>
                <a:lnTo>
                  <a:pt x="854" y="181610"/>
                </a:lnTo>
                <a:lnTo>
                  <a:pt x="2820" y="167019"/>
                </a:lnTo>
                <a:lnTo>
                  <a:pt x="5917" y="151620"/>
                </a:lnTo>
                <a:lnTo>
                  <a:pt x="9915" y="135768"/>
                </a:lnTo>
                <a:lnTo>
                  <a:pt x="14586" y="119818"/>
                </a:lnTo>
                <a:lnTo>
                  <a:pt x="19700" y="104124"/>
                </a:lnTo>
                <a:lnTo>
                  <a:pt x="25027" y="89042"/>
                </a:lnTo>
                <a:lnTo>
                  <a:pt x="30339" y="74925"/>
                </a:lnTo>
                <a:lnTo>
                  <a:pt x="35405" y="62129"/>
                </a:lnTo>
                <a:lnTo>
                  <a:pt x="39996" y="51008"/>
                </a:lnTo>
                <a:lnTo>
                  <a:pt x="43883" y="41917"/>
                </a:lnTo>
                <a:lnTo>
                  <a:pt x="48627" y="31244"/>
                </a:lnTo>
                <a:lnTo>
                  <a:pt x="57865" y="22796"/>
                </a:lnTo>
                <a:lnTo>
                  <a:pt x="133862" y="749"/>
                </a:lnTo>
                <a:lnTo>
                  <a:pt x="136427" y="0"/>
                </a:lnTo>
                <a:lnTo>
                  <a:pt x="139119" y="0"/>
                </a:lnTo>
                <a:lnTo>
                  <a:pt x="141672" y="723"/>
                </a:lnTo>
                <a:lnTo>
                  <a:pt x="216488" y="22148"/>
                </a:lnTo>
                <a:lnTo>
                  <a:pt x="220476" y="23291"/>
                </a:lnTo>
                <a:lnTo>
                  <a:pt x="223752" y="26123"/>
                </a:lnTo>
                <a:lnTo>
                  <a:pt x="225454" y="29908"/>
                </a:lnTo>
                <a:lnTo>
                  <a:pt x="227156" y="33693"/>
                </a:lnTo>
                <a:lnTo>
                  <a:pt x="227105" y="38023"/>
                </a:lnTo>
                <a:lnTo>
                  <a:pt x="225314" y="41770"/>
                </a:lnTo>
                <a:lnTo>
                  <a:pt x="224160" y="44217"/>
                </a:lnTo>
                <a:lnTo>
                  <a:pt x="221217" y="50619"/>
                </a:lnTo>
                <a:lnTo>
                  <a:pt x="216908" y="60292"/>
                </a:lnTo>
                <a:lnTo>
                  <a:pt x="211656" y="72552"/>
                </a:lnTo>
                <a:lnTo>
                  <a:pt x="205883" y="86716"/>
                </a:lnTo>
                <a:lnTo>
                  <a:pt x="200012" y="102098"/>
                </a:lnTo>
                <a:lnTo>
                  <a:pt x="194466" y="118016"/>
                </a:lnTo>
                <a:lnTo>
                  <a:pt x="189668" y="133784"/>
                </a:lnTo>
                <a:lnTo>
                  <a:pt x="186041" y="148719"/>
                </a:lnTo>
                <a:lnTo>
                  <a:pt x="184006" y="162136"/>
                </a:lnTo>
                <a:lnTo>
                  <a:pt x="183785" y="165404"/>
                </a:lnTo>
                <a:lnTo>
                  <a:pt x="182687" y="177528"/>
                </a:lnTo>
                <a:lnTo>
                  <a:pt x="180447" y="190888"/>
                </a:lnTo>
                <a:lnTo>
                  <a:pt x="177096" y="205021"/>
                </a:lnTo>
                <a:lnTo>
                  <a:pt x="172664" y="219459"/>
                </a:lnTo>
                <a:lnTo>
                  <a:pt x="167180" y="233738"/>
                </a:lnTo>
                <a:lnTo>
                  <a:pt x="160673" y="247392"/>
                </a:lnTo>
                <a:lnTo>
                  <a:pt x="153174" y="259956"/>
                </a:lnTo>
                <a:lnTo>
                  <a:pt x="144712" y="270965"/>
                </a:lnTo>
                <a:lnTo>
                  <a:pt x="135317" y="279952"/>
                </a:lnTo>
                <a:lnTo>
                  <a:pt x="125017" y="286452"/>
                </a:lnTo>
                <a:lnTo>
                  <a:pt x="113844" y="290000"/>
                </a:lnTo>
                <a:lnTo>
                  <a:pt x="107446" y="29052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435663" y="5469004"/>
            <a:ext cx="34518" cy="31521"/>
          </a:xfrm>
          <a:custGeom>
            <a:avLst/>
            <a:gdLst/>
            <a:ahLst/>
            <a:cxnLst/>
            <a:rect l="l" t="t" r="r" b="b"/>
            <a:pathLst>
              <a:path w="34518" h="31521">
                <a:moveTo>
                  <a:pt x="0" y="3403"/>
                </a:moveTo>
                <a:lnTo>
                  <a:pt x="0" y="31521"/>
                </a:lnTo>
                <a:lnTo>
                  <a:pt x="34518" y="31521"/>
                </a:lnTo>
                <a:lnTo>
                  <a:pt x="34518" y="0"/>
                </a:lnTo>
                <a:lnTo>
                  <a:pt x="0" y="34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435663" y="5469004"/>
            <a:ext cx="34518" cy="31521"/>
          </a:xfrm>
          <a:custGeom>
            <a:avLst/>
            <a:gdLst/>
            <a:ahLst/>
            <a:cxnLst/>
            <a:rect l="l" t="t" r="r" b="b"/>
            <a:pathLst>
              <a:path w="34518" h="31521">
                <a:moveTo>
                  <a:pt x="0" y="3403"/>
                </a:moveTo>
                <a:lnTo>
                  <a:pt x="34518" y="0"/>
                </a:lnTo>
                <a:lnTo>
                  <a:pt x="34518" y="31521"/>
                </a:lnTo>
                <a:lnTo>
                  <a:pt x="0" y="31521"/>
                </a:lnTo>
                <a:lnTo>
                  <a:pt x="0" y="34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445881" y="5299671"/>
            <a:ext cx="76314" cy="184048"/>
          </a:xfrm>
          <a:custGeom>
            <a:avLst/>
            <a:gdLst/>
            <a:ahLst/>
            <a:cxnLst/>
            <a:rect l="l" t="t" r="r" b="b"/>
            <a:pathLst>
              <a:path w="76314" h="184048">
                <a:moveTo>
                  <a:pt x="3149" y="184048"/>
                </a:moveTo>
                <a:lnTo>
                  <a:pt x="10934" y="184048"/>
                </a:lnTo>
                <a:lnTo>
                  <a:pt x="14071" y="180898"/>
                </a:lnTo>
                <a:lnTo>
                  <a:pt x="14071" y="145922"/>
                </a:lnTo>
                <a:lnTo>
                  <a:pt x="74714" y="10896"/>
                </a:lnTo>
                <a:lnTo>
                  <a:pt x="76314" y="7340"/>
                </a:lnTo>
                <a:lnTo>
                  <a:pt x="74726" y="3174"/>
                </a:lnTo>
                <a:lnTo>
                  <a:pt x="71183" y="1587"/>
                </a:lnTo>
                <a:lnTo>
                  <a:pt x="67627" y="0"/>
                </a:lnTo>
                <a:lnTo>
                  <a:pt x="63461" y="1587"/>
                </a:lnTo>
                <a:lnTo>
                  <a:pt x="61874" y="5130"/>
                </a:lnTo>
                <a:lnTo>
                  <a:pt x="609" y="141528"/>
                </a:lnTo>
                <a:lnTo>
                  <a:pt x="0" y="144411"/>
                </a:lnTo>
                <a:lnTo>
                  <a:pt x="0" y="180898"/>
                </a:lnTo>
                <a:lnTo>
                  <a:pt x="3149" y="1840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445881" y="5299671"/>
            <a:ext cx="76314" cy="184048"/>
          </a:xfrm>
          <a:custGeom>
            <a:avLst/>
            <a:gdLst/>
            <a:ahLst/>
            <a:cxnLst/>
            <a:rect l="l" t="t" r="r" b="b"/>
            <a:pathLst>
              <a:path w="76314" h="184048">
                <a:moveTo>
                  <a:pt x="7035" y="184048"/>
                </a:moveTo>
                <a:lnTo>
                  <a:pt x="3149" y="184048"/>
                </a:lnTo>
                <a:lnTo>
                  <a:pt x="0" y="180898"/>
                </a:lnTo>
                <a:lnTo>
                  <a:pt x="0" y="177012"/>
                </a:lnTo>
                <a:lnTo>
                  <a:pt x="0" y="144411"/>
                </a:lnTo>
                <a:lnTo>
                  <a:pt x="0" y="143408"/>
                </a:lnTo>
                <a:lnTo>
                  <a:pt x="215" y="142430"/>
                </a:lnTo>
                <a:lnTo>
                  <a:pt x="609" y="141528"/>
                </a:lnTo>
                <a:lnTo>
                  <a:pt x="61874" y="5130"/>
                </a:lnTo>
                <a:lnTo>
                  <a:pt x="63461" y="1587"/>
                </a:lnTo>
                <a:lnTo>
                  <a:pt x="67627" y="0"/>
                </a:lnTo>
                <a:lnTo>
                  <a:pt x="71183" y="1587"/>
                </a:lnTo>
                <a:lnTo>
                  <a:pt x="74726" y="3174"/>
                </a:lnTo>
                <a:lnTo>
                  <a:pt x="76314" y="7340"/>
                </a:lnTo>
                <a:lnTo>
                  <a:pt x="74714" y="10896"/>
                </a:lnTo>
                <a:lnTo>
                  <a:pt x="14071" y="145922"/>
                </a:lnTo>
                <a:lnTo>
                  <a:pt x="14071" y="177012"/>
                </a:lnTo>
                <a:lnTo>
                  <a:pt x="14071" y="180898"/>
                </a:lnTo>
                <a:lnTo>
                  <a:pt x="10934" y="184048"/>
                </a:lnTo>
                <a:lnTo>
                  <a:pt x="7035" y="1840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501771" y="5261877"/>
            <a:ext cx="45237" cy="45237"/>
          </a:xfrm>
          <a:custGeom>
            <a:avLst/>
            <a:gdLst/>
            <a:ahLst/>
            <a:cxnLst/>
            <a:rect l="l" t="t" r="r" b="b"/>
            <a:pathLst>
              <a:path w="45237" h="45237">
                <a:moveTo>
                  <a:pt x="45237" y="22618"/>
                </a:moveTo>
                <a:lnTo>
                  <a:pt x="44015" y="15272"/>
                </a:lnTo>
                <a:lnTo>
                  <a:pt x="35890" y="4305"/>
                </a:lnTo>
                <a:lnTo>
                  <a:pt x="22618" y="0"/>
                </a:lnTo>
                <a:lnTo>
                  <a:pt x="15272" y="1221"/>
                </a:lnTo>
                <a:lnTo>
                  <a:pt x="4305" y="9347"/>
                </a:lnTo>
                <a:lnTo>
                  <a:pt x="0" y="22618"/>
                </a:lnTo>
                <a:lnTo>
                  <a:pt x="1221" y="29964"/>
                </a:lnTo>
                <a:lnTo>
                  <a:pt x="9347" y="40932"/>
                </a:lnTo>
                <a:lnTo>
                  <a:pt x="22618" y="45237"/>
                </a:lnTo>
                <a:lnTo>
                  <a:pt x="29964" y="44015"/>
                </a:lnTo>
                <a:lnTo>
                  <a:pt x="40932" y="35890"/>
                </a:lnTo>
                <a:lnTo>
                  <a:pt x="45237" y="2261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501771" y="5261877"/>
            <a:ext cx="45237" cy="45237"/>
          </a:xfrm>
          <a:custGeom>
            <a:avLst/>
            <a:gdLst/>
            <a:ahLst/>
            <a:cxnLst/>
            <a:rect l="l" t="t" r="r" b="b"/>
            <a:pathLst>
              <a:path w="45237" h="45237">
                <a:moveTo>
                  <a:pt x="45237" y="22618"/>
                </a:moveTo>
                <a:lnTo>
                  <a:pt x="40932" y="35890"/>
                </a:lnTo>
                <a:lnTo>
                  <a:pt x="29964" y="44015"/>
                </a:lnTo>
                <a:lnTo>
                  <a:pt x="22618" y="45237"/>
                </a:lnTo>
                <a:lnTo>
                  <a:pt x="9347" y="40932"/>
                </a:lnTo>
                <a:lnTo>
                  <a:pt x="1221" y="29964"/>
                </a:lnTo>
                <a:lnTo>
                  <a:pt x="0" y="22618"/>
                </a:lnTo>
                <a:lnTo>
                  <a:pt x="4305" y="9347"/>
                </a:lnTo>
                <a:lnTo>
                  <a:pt x="15272" y="1221"/>
                </a:lnTo>
                <a:lnTo>
                  <a:pt x="22618" y="0"/>
                </a:lnTo>
                <a:lnTo>
                  <a:pt x="35890" y="4305"/>
                </a:lnTo>
                <a:lnTo>
                  <a:pt x="44015" y="15272"/>
                </a:lnTo>
                <a:lnTo>
                  <a:pt x="45237" y="226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154684" y="5535880"/>
            <a:ext cx="232321" cy="298856"/>
          </a:xfrm>
          <a:custGeom>
            <a:avLst/>
            <a:gdLst/>
            <a:ahLst/>
            <a:cxnLst/>
            <a:rect l="l" t="t" r="r" b="b"/>
            <a:pathLst>
              <a:path w="232321" h="298856">
                <a:moveTo>
                  <a:pt x="0" y="0"/>
                </a:moveTo>
                <a:lnTo>
                  <a:pt x="38493" y="298856"/>
                </a:lnTo>
                <a:lnTo>
                  <a:pt x="232321" y="208851"/>
                </a:lnTo>
                <a:lnTo>
                  <a:pt x="184213" y="31686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154684" y="5535880"/>
            <a:ext cx="232321" cy="298856"/>
          </a:xfrm>
          <a:custGeom>
            <a:avLst/>
            <a:gdLst/>
            <a:ahLst/>
            <a:cxnLst/>
            <a:rect l="l" t="t" r="r" b="b"/>
            <a:pathLst>
              <a:path w="232321" h="298856">
                <a:moveTo>
                  <a:pt x="0" y="0"/>
                </a:moveTo>
                <a:lnTo>
                  <a:pt x="184213" y="31686"/>
                </a:lnTo>
                <a:lnTo>
                  <a:pt x="232321" y="208851"/>
                </a:lnTo>
                <a:lnTo>
                  <a:pt x="38493" y="2988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193173" y="5638973"/>
            <a:ext cx="165112" cy="52298"/>
          </a:xfrm>
          <a:custGeom>
            <a:avLst/>
            <a:gdLst/>
            <a:ahLst/>
            <a:cxnLst/>
            <a:rect l="l" t="t" r="r" b="b"/>
            <a:pathLst>
              <a:path w="165112" h="52298">
                <a:moveTo>
                  <a:pt x="165112" y="0"/>
                </a:moveTo>
                <a:lnTo>
                  <a:pt x="0" y="52298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193173" y="5638973"/>
            <a:ext cx="165112" cy="52298"/>
          </a:xfrm>
          <a:custGeom>
            <a:avLst/>
            <a:gdLst/>
            <a:ahLst/>
            <a:cxnLst/>
            <a:rect l="l" t="t" r="r" b="b"/>
            <a:pathLst>
              <a:path w="165112" h="52298">
                <a:moveTo>
                  <a:pt x="165112" y="0"/>
                </a:moveTo>
                <a:lnTo>
                  <a:pt x="0" y="522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185189" y="5567560"/>
            <a:ext cx="153708" cy="33070"/>
          </a:xfrm>
          <a:custGeom>
            <a:avLst/>
            <a:gdLst/>
            <a:ahLst/>
            <a:cxnLst/>
            <a:rect l="l" t="t" r="r" b="b"/>
            <a:pathLst>
              <a:path w="153708" h="33070">
                <a:moveTo>
                  <a:pt x="153708" y="0"/>
                </a:moveTo>
                <a:lnTo>
                  <a:pt x="0" y="3307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185189" y="5567560"/>
            <a:ext cx="153708" cy="33070"/>
          </a:xfrm>
          <a:custGeom>
            <a:avLst/>
            <a:gdLst/>
            <a:ahLst/>
            <a:cxnLst/>
            <a:rect l="l" t="t" r="r" b="b"/>
            <a:pathLst>
              <a:path w="153708" h="33070">
                <a:moveTo>
                  <a:pt x="153708" y="0"/>
                </a:moveTo>
                <a:lnTo>
                  <a:pt x="0" y="330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024853" y="5762962"/>
            <a:ext cx="382689" cy="270916"/>
          </a:xfrm>
          <a:custGeom>
            <a:avLst/>
            <a:gdLst/>
            <a:ahLst/>
            <a:cxnLst/>
            <a:rect l="l" t="t" r="r" b="b"/>
            <a:pathLst>
              <a:path w="382689" h="270916">
                <a:moveTo>
                  <a:pt x="370865" y="0"/>
                </a:moveTo>
                <a:lnTo>
                  <a:pt x="0" y="197535"/>
                </a:lnTo>
                <a:lnTo>
                  <a:pt x="0" y="270916"/>
                </a:lnTo>
                <a:lnTo>
                  <a:pt x="143738" y="237528"/>
                </a:lnTo>
                <a:lnTo>
                  <a:pt x="143738" y="254774"/>
                </a:lnTo>
                <a:lnTo>
                  <a:pt x="229984" y="223977"/>
                </a:lnTo>
                <a:lnTo>
                  <a:pt x="231127" y="207619"/>
                </a:lnTo>
                <a:lnTo>
                  <a:pt x="334073" y="180009"/>
                </a:lnTo>
                <a:lnTo>
                  <a:pt x="343077" y="158127"/>
                </a:lnTo>
                <a:lnTo>
                  <a:pt x="382689" y="137744"/>
                </a:lnTo>
                <a:lnTo>
                  <a:pt x="37086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024853" y="5762962"/>
            <a:ext cx="382689" cy="270916"/>
          </a:xfrm>
          <a:custGeom>
            <a:avLst/>
            <a:gdLst/>
            <a:ahLst/>
            <a:cxnLst/>
            <a:rect l="l" t="t" r="r" b="b"/>
            <a:pathLst>
              <a:path w="382689" h="270916">
                <a:moveTo>
                  <a:pt x="370865" y="0"/>
                </a:moveTo>
                <a:lnTo>
                  <a:pt x="0" y="197535"/>
                </a:lnTo>
                <a:lnTo>
                  <a:pt x="0" y="270916"/>
                </a:lnTo>
                <a:lnTo>
                  <a:pt x="143738" y="237528"/>
                </a:lnTo>
                <a:lnTo>
                  <a:pt x="143738" y="254774"/>
                </a:lnTo>
                <a:lnTo>
                  <a:pt x="229984" y="223977"/>
                </a:lnTo>
                <a:lnTo>
                  <a:pt x="231127" y="207619"/>
                </a:lnTo>
                <a:lnTo>
                  <a:pt x="334073" y="180009"/>
                </a:lnTo>
                <a:lnTo>
                  <a:pt x="343077" y="158127"/>
                </a:lnTo>
                <a:lnTo>
                  <a:pt x="382689" y="137744"/>
                </a:lnTo>
                <a:lnTo>
                  <a:pt x="37086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091553" y="5960498"/>
            <a:ext cx="317741" cy="183718"/>
          </a:xfrm>
          <a:custGeom>
            <a:avLst/>
            <a:gdLst/>
            <a:ahLst/>
            <a:cxnLst/>
            <a:rect l="l" t="t" r="r" b="b"/>
            <a:pathLst>
              <a:path w="317741" h="183718">
                <a:moveTo>
                  <a:pt x="317741" y="0"/>
                </a:moveTo>
                <a:lnTo>
                  <a:pt x="258711" y="21589"/>
                </a:lnTo>
                <a:lnTo>
                  <a:pt x="247345" y="88290"/>
                </a:lnTo>
                <a:lnTo>
                  <a:pt x="0" y="18371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005307" y="5971192"/>
            <a:ext cx="430352" cy="482064"/>
          </a:xfrm>
          <a:custGeom>
            <a:avLst/>
            <a:gdLst/>
            <a:ahLst/>
            <a:cxnLst/>
            <a:rect l="l" t="t" r="r" b="b"/>
            <a:pathLst>
              <a:path w="430352" h="482064">
                <a:moveTo>
                  <a:pt x="430352" y="0"/>
                </a:moveTo>
                <a:lnTo>
                  <a:pt x="376008" y="21247"/>
                </a:lnTo>
                <a:lnTo>
                  <a:pt x="376008" y="83197"/>
                </a:lnTo>
                <a:lnTo>
                  <a:pt x="86245" y="199186"/>
                </a:lnTo>
                <a:lnTo>
                  <a:pt x="86245" y="123786"/>
                </a:lnTo>
                <a:lnTo>
                  <a:pt x="12407" y="143065"/>
                </a:lnTo>
                <a:lnTo>
                  <a:pt x="0" y="449008"/>
                </a:lnTo>
                <a:lnTo>
                  <a:pt x="11300" y="466833"/>
                </a:lnTo>
                <a:lnTo>
                  <a:pt x="19357" y="477419"/>
                </a:lnTo>
                <a:lnTo>
                  <a:pt x="26241" y="482064"/>
                </a:lnTo>
                <a:lnTo>
                  <a:pt x="34019" y="482064"/>
                </a:lnTo>
                <a:lnTo>
                  <a:pt x="44760" y="478719"/>
                </a:lnTo>
                <a:lnTo>
                  <a:pt x="46418" y="4781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201544" y="6309798"/>
            <a:ext cx="311619" cy="50596"/>
          </a:xfrm>
          <a:custGeom>
            <a:avLst/>
            <a:gdLst/>
            <a:ahLst/>
            <a:cxnLst/>
            <a:rect l="l" t="t" r="r" b="b"/>
            <a:pathLst>
              <a:path w="311619" h="50596">
                <a:moveTo>
                  <a:pt x="0" y="20701"/>
                </a:moveTo>
                <a:lnTo>
                  <a:pt x="311619" y="50596"/>
                </a:lnTo>
                <a:lnTo>
                  <a:pt x="311619" y="0"/>
                </a:lnTo>
                <a:lnTo>
                  <a:pt x="0" y="207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201544" y="6309798"/>
            <a:ext cx="311619" cy="50596"/>
          </a:xfrm>
          <a:custGeom>
            <a:avLst/>
            <a:gdLst/>
            <a:ahLst/>
            <a:cxnLst/>
            <a:rect l="l" t="t" r="r" b="b"/>
            <a:pathLst>
              <a:path w="311619" h="50596">
                <a:moveTo>
                  <a:pt x="0" y="20701"/>
                </a:moveTo>
                <a:lnTo>
                  <a:pt x="311619" y="50596"/>
                </a:lnTo>
                <a:lnTo>
                  <a:pt x="311619" y="0"/>
                </a:lnTo>
                <a:lnTo>
                  <a:pt x="0" y="207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556855" y="6309800"/>
            <a:ext cx="316217" cy="73596"/>
          </a:xfrm>
          <a:custGeom>
            <a:avLst/>
            <a:gdLst/>
            <a:ahLst/>
            <a:cxnLst/>
            <a:rect l="l" t="t" r="r" b="b"/>
            <a:pathLst>
              <a:path w="316217" h="73596">
                <a:moveTo>
                  <a:pt x="0" y="0"/>
                </a:moveTo>
                <a:lnTo>
                  <a:pt x="0" y="50596"/>
                </a:lnTo>
                <a:lnTo>
                  <a:pt x="316217" y="73596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556855" y="6309800"/>
            <a:ext cx="316217" cy="73596"/>
          </a:xfrm>
          <a:custGeom>
            <a:avLst/>
            <a:gdLst/>
            <a:ahLst/>
            <a:cxnLst/>
            <a:rect l="l" t="t" r="r" b="b"/>
            <a:pathLst>
              <a:path w="316217" h="73596">
                <a:moveTo>
                  <a:pt x="0" y="0"/>
                </a:moveTo>
                <a:lnTo>
                  <a:pt x="0" y="50596"/>
                </a:lnTo>
                <a:lnTo>
                  <a:pt x="316217" y="73596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122978" y="5261889"/>
            <a:ext cx="1093216" cy="888034"/>
          </a:xfrm>
          <a:custGeom>
            <a:avLst/>
            <a:gdLst/>
            <a:ahLst/>
            <a:cxnLst/>
            <a:rect l="l" t="t" r="r" b="b"/>
            <a:pathLst>
              <a:path w="1093216" h="888034">
                <a:moveTo>
                  <a:pt x="46901" y="245059"/>
                </a:moveTo>
                <a:lnTo>
                  <a:pt x="19545" y="478155"/>
                </a:lnTo>
                <a:lnTo>
                  <a:pt x="0" y="501078"/>
                </a:lnTo>
                <a:lnTo>
                  <a:pt x="0" y="725055"/>
                </a:lnTo>
                <a:lnTo>
                  <a:pt x="30492" y="746848"/>
                </a:lnTo>
                <a:lnTo>
                  <a:pt x="21501" y="852360"/>
                </a:lnTo>
                <a:lnTo>
                  <a:pt x="48856" y="865225"/>
                </a:lnTo>
                <a:lnTo>
                  <a:pt x="48856" y="888034"/>
                </a:lnTo>
                <a:lnTo>
                  <a:pt x="118325" y="888034"/>
                </a:lnTo>
                <a:lnTo>
                  <a:pt x="125056" y="840549"/>
                </a:lnTo>
                <a:lnTo>
                  <a:pt x="179768" y="833081"/>
                </a:lnTo>
                <a:lnTo>
                  <a:pt x="218859" y="806691"/>
                </a:lnTo>
                <a:lnTo>
                  <a:pt x="668286" y="840549"/>
                </a:lnTo>
                <a:lnTo>
                  <a:pt x="672198" y="867702"/>
                </a:lnTo>
                <a:lnTo>
                  <a:pt x="791387" y="867702"/>
                </a:lnTo>
                <a:lnTo>
                  <a:pt x="810920" y="806691"/>
                </a:lnTo>
                <a:lnTo>
                  <a:pt x="882332" y="780275"/>
                </a:lnTo>
                <a:lnTo>
                  <a:pt x="866076" y="698614"/>
                </a:lnTo>
                <a:lnTo>
                  <a:pt x="1093216" y="562152"/>
                </a:lnTo>
                <a:lnTo>
                  <a:pt x="1090402" y="523876"/>
                </a:lnTo>
                <a:lnTo>
                  <a:pt x="1087867" y="489387"/>
                </a:lnTo>
                <a:lnTo>
                  <a:pt x="1085594" y="458448"/>
                </a:lnTo>
                <a:lnTo>
                  <a:pt x="1083564" y="430819"/>
                </a:lnTo>
                <a:lnTo>
                  <a:pt x="1081762" y="406265"/>
                </a:lnTo>
                <a:lnTo>
                  <a:pt x="1080169" y="384546"/>
                </a:lnTo>
                <a:lnTo>
                  <a:pt x="1078768" y="365425"/>
                </a:lnTo>
                <a:lnTo>
                  <a:pt x="1077542" y="348664"/>
                </a:lnTo>
                <a:lnTo>
                  <a:pt x="1076474" y="334025"/>
                </a:lnTo>
                <a:lnTo>
                  <a:pt x="1075547" y="321271"/>
                </a:lnTo>
                <a:lnTo>
                  <a:pt x="1074742" y="310164"/>
                </a:lnTo>
                <a:lnTo>
                  <a:pt x="1074044" y="300466"/>
                </a:lnTo>
                <a:lnTo>
                  <a:pt x="1072897" y="284344"/>
                </a:lnTo>
                <a:lnTo>
                  <a:pt x="1071966" y="271004"/>
                </a:lnTo>
                <a:lnTo>
                  <a:pt x="1071114" y="258543"/>
                </a:lnTo>
                <a:lnTo>
                  <a:pt x="1070203" y="245059"/>
                </a:lnTo>
                <a:lnTo>
                  <a:pt x="1069603" y="226350"/>
                </a:lnTo>
                <a:lnTo>
                  <a:pt x="1069050" y="214320"/>
                </a:lnTo>
                <a:lnTo>
                  <a:pt x="1065616" y="186200"/>
                </a:lnTo>
                <a:lnTo>
                  <a:pt x="1056651" y="154384"/>
                </a:lnTo>
                <a:lnTo>
                  <a:pt x="1039244" y="120937"/>
                </a:lnTo>
                <a:lnTo>
                  <a:pt x="1010481" y="87921"/>
                </a:lnTo>
                <a:lnTo>
                  <a:pt x="990931" y="72219"/>
                </a:lnTo>
                <a:lnTo>
                  <a:pt x="967450" y="57399"/>
                </a:lnTo>
                <a:lnTo>
                  <a:pt x="939673" y="43718"/>
                </a:lnTo>
                <a:lnTo>
                  <a:pt x="907236" y="31434"/>
                </a:lnTo>
                <a:lnTo>
                  <a:pt x="869776" y="20805"/>
                </a:lnTo>
                <a:lnTo>
                  <a:pt x="826929" y="12090"/>
                </a:lnTo>
                <a:lnTo>
                  <a:pt x="778329" y="5545"/>
                </a:lnTo>
                <a:lnTo>
                  <a:pt x="723614" y="1429"/>
                </a:lnTo>
                <a:lnTo>
                  <a:pt x="662419" y="0"/>
                </a:lnTo>
                <a:lnTo>
                  <a:pt x="607586" y="1125"/>
                </a:lnTo>
                <a:lnTo>
                  <a:pt x="558254" y="4347"/>
                </a:lnTo>
                <a:lnTo>
                  <a:pt x="514131" y="9432"/>
                </a:lnTo>
                <a:lnTo>
                  <a:pt x="474928" y="16148"/>
                </a:lnTo>
                <a:lnTo>
                  <a:pt x="440352" y="24260"/>
                </a:lnTo>
                <a:lnTo>
                  <a:pt x="410114" y="33538"/>
                </a:lnTo>
                <a:lnTo>
                  <a:pt x="383923" y="43747"/>
                </a:lnTo>
                <a:lnTo>
                  <a:pt x="361488" y="54655"/>
                </a:lnTo>
                <a:lnTo>
                  <a:pt x="362058" y="102648"/>
                </a:lnTo>
                <a:lnTo>
                  <a:pt x="365803" y="93192"/>
                </a:lnTo>
                <a:lnTo>
                  <a:pt x="370067" y="84847"/>
                </a:lnTo>
                <a:lnTo>
                  <a:pt x="388185" y="65784"/>
                </a:lnTo>
                <a:lnTo>
                  <a:pt x="418940" y="54221"/>
                </a:lnTo>
                <a:lnTo>
                  <a:pt x="449416" y="49753"/>
                </a:lnTo>
                <a:lnTo>
                  <a:pt x="489934" y="47230"/>
                </a:lnTo>
                <a:lnTo>
                  <a:pt x="514513" y="46524"/>
                </a:lnTo>
                <a:lnTo>
                  <a:pt x="542266" y="46096"/>
                </a:lnTo>
                <a:lnTo>
                  <a:pt x="573415" y="45876"/>
                </a:lnTo>
                <a:lnTo>
                  <a:pt x="646785" y="45783"/>
                </a:lnTo>
                <a:lnTo>
                  <a:pt x="693111" y="46648"/>
                </a:lnTo>
                <a:lnTo>
                  <a:pt x="735299" y="49122"/>
                </a:lnTo>
                <a:lnTo>
                  <a:pt x="773541" y="53028"/>
                </a:lnTo>
                <a:lnTo>
                  <a:pt x="808026" y="58185"/>
                </a:lnTo>
                <a:lnTo>
                  <a:pt x="838946" y="64416"/>
                </a:lnTo>
                <a:lnTo>
                  <a:pt x="866490" y="71542"/>
                </a:lnTo>
                <a:lnTo>
                  <a:pt x="890850" y="79383"/>
                </a:lnTo>
                <a:lnTo>
                  <a:pt x="912216" y="87760"/>
                </a:lnTo>
                <a:lnTo>
                  <a:pt x="946726" y="105410"/>
                </a:lnTo>
                <a:lnTo>
                  <a:pt x="971544" y="123059"/>
                </a:lnTo>
                <a:lnTo>
                  <a:pt x="988195" y="139277"/>
                </a:lnTo>
                <a:lnTo>
                  <a:pt x="1001190" y="157791"/>
                </a:lnTo>
                <a:lnTo>
                  <a:pt x="1004379" y="165036"/>
                </a:lnTo>
                <a:lnTo>
                  <a:pt x="351726" y="138379"/>
                </a:lnTo>
                <a:lnTo>
                  <a:pt x="342518" y="66028"/>
                </a:lnTo>
                <a:lnTo>
                  <a:pt x="326723" y="77635"/>
                </a:lnTo>
                <a:lnTo>
                  <a:pt x="313812" y="89241"/>
                </a:lnTo>
                <a:lnTo>
                  <a:pt x="303494" y="100615"/>
                </a:lnTo>
                <a:lnTo>
                  <a:pt x="295479" y="111522"/>
                </a:lnTo>
                <a:lnTo>
                  <a:pt x="289475" y="121731"/>
                </a:lnTo>
                <a:lnTo>
                  <a:pt x="285193" y="131009"/>
                </a:lnTo>
                <a:lnTo>
                  <a:pt x="282341" y="139122"/>
                </a:lnTo>
                <a:lnTo>
                  <a:pt x="280629" y="145837"/>
                </a:lnTo>
                <a:lnTo>
                  <a:pt x="279766" y="150922"/>
                </a:lnTo>
                <a:lnTo>
                  <a:pt x="279462" y="154144"/>
                </a:lnTo>
                <a:lnTo>
                  <a:pt x="279425" y="155270"/>
                </a:lnTo>
                <a:lnTo>
                  <a:pt x="46901" y="245059"/>
                </a:lnTo>
                <a:close/>
              </a:path>
              <a:path w="1093216" h="888034">
                <a:moveTo>
                  <a:pt x="361488" y="54655"/>
                </a:moveTo>
                <a:lnTo>
                  <a:pt x="342518" y="66028"/>
                </a:lnTo>
                <a:lnTo>
                  <a:pt x="351726" y="138379"/>
                </a:lnTo>
                <a:lnTo>
                  <a:pt x="355241" y="125172"/>
                </a:lnTo>
                <a:lnTo>
                  <a:pt x="358612" y="113285"/>
                </a:lnTo>
                <a:lnTo>
                  <a:pt x="362058" y="102648"/>
                </a:lnTo>
                <a:lnTo>
                  <a:pt x="361488" y="546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474706" y="5307673"/>
            <a:ext cx="652653" cy="119253"/>
          </a:xfrm>
          <a:custGeom>
            <a:avLst/>
            <a:gdLst/>
            <a:ahLst/>
            <a:cxnLst/>
            <a:rect l="l" t="t" r="r" b="b"/>
            <a:pathLst>
              <a:path w="652653" h="119252">
                <a:moveTo>
                  <a:pt x="0" y="92595"/>
                </a:moveTo>
                <a:lnTo>
                  <a:pt x="6885" y="67502"/>
                </a:lnTo>
                <a:lnTo>
                  <a:pt x="18340" y="39063"/>
                </a:lnTo>
                <a:lnTo>
                  <a:pt x="36458" y="20000"/>
                </a:lnTo>
                <a:lnTo>
                  <a:pt x="67214" y="8437"/>
                </a:lnTo>
                <a:lnTo>
                  <a:pt x="97690" y="3970"/>
                </a:lnTo>
                <a:lnTo>
                  <a:pt x="138208" y="1446"/>
                </a:lnTo>
                <a:lnTo>
                  <a:pt x="162786" y="740"/>
                </a:lnTo>
                <a:lnTo>
                  <a:pt x="190539" y="312"/>
                </a:lnTo>
                <a:lnTo>
                  <a:pt x="221688" y="92"/>
                </a:lnTo>
                <a:lnTo>
                  <a:pt x="256454" y="11"/>
                </a:lnTo>
                <a:lnTo>
                  <a:pt x="295059" y="0"/>
                </a:lnTo>
                <a:lnTo>
                  <a:pt x="341384" y="864"/>
                </a:lnTo>
                <a:lnTo>
                  <a:pt x="383572" y="3339"/>
                </a:lnTo>
                <a:lnTo>
                  <a:pt x="421814" y="7244"/>
                </a:lnTo>
                <a:lnTo>
                  <a:pt x="456300" y="12402"/>
                </a:lnTo>
                <a:lnTo>
                  <a:pt x="487219" y="18633"/>
                </a:lnTo>
                <a:lnTo>
                  <a:pt x="514764" y="25758"/>
                </a:lnTo>
                <a:lnTo>
                  <a:pt x="539124" y="33599"/>
                </a:lnTo>
                <a:lnTo>
                  <a:pt x="560489" y="41977"/>
                </a:lnTo>
                <a:lnTo>
                  <a:pt x="594999" y="59626"/>
                </a:lnTo>
                <a:lnTo>
                  <a:pt x="619818" y="77275"/>
                </a:lnTo>
                <a:lnTo>
                  <a:pt x="636469" y="93494"/>
                </a:lnTo>
                <a:lnTo>
                  <a:pt x="649464" y="112008"/>
                </a:lnTo>
                <a:lnTo>
                  <a:pt x="652653" y="119252"/>
                </a:lnTo>
                <a:lnTo>
                  <a:pt x="0" y="925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122978" y="5261889"/>
            <a:ext cx="1093216" cy="888034"/>
          </a:xfrm>
          <a:custGeom>
            <a:avLst/>
            <a:gdLst/>
            <a:ahLst/>
            <a:cxnLst/>
            <a:rect l="l" t="t" r="r" b="b"/>
            <a:pathLst>
              <a:path w="1093216" h="888034">
                <a:moveTo>
                  <a:pt x="1070203" y="245059"/>
                </a:moveTo>
                <a:lnTo>
                  <a:pt x="1069866" y="236682"/>
                </a:lnTo>
                <a:lnTo>
                  <a:pt x="1069603" y="226350"/>
                </a:lnTo>
                <a:lnTo>
                  <a:pt x="1069050" y="214320"/>
                </a:lnTo>
                <a:lnTo>
                  <a:pt x="1065616" y="186200"/>
                </a:lnTo>
                <a:lnTo>
                  <a:pt x="1056651" y="154384"/>
                </a:lnTo>
                <a:lnTo>
                  <a:pt x="1039244" y="120937"/>
                </a:lnTo>
                <a:lnTo>
                  <a:pt x="1010481" y="87921"/>
                </a:lnTo>
                <a:lnTo>
                  <a:pt x="967450" y="57399"/>
                </a:lnTo>
                <a:lnTo>
                  <a:pt x="939673" y="43718"/>
                </a:lnTo>
                <a:lnTo>
                  <a:pt x="907236" y="31434"/>
                </a:lnTo>
                <a:lnTo>
                  <a:pt x="869776" y="20805"/>
                </a:lnTo>
                <a:lnTo>
                  <a:pt x="826929" y="12090"/>
                </a:lnTo>
                <a:lnTo>
                  <a:pt x="778329" y="5545"/>
                </a:lnTo>
                <a:lnTo>
                  <a:pt x="723614" y="1429"/>
                </a:lnTo>
                <a:lnTo>
                  <a:pt x="662419" y="0"/>
                </a:lnTo>
                <a:lnTo>
                  <a:pt x="607586" y="1125"/>
                </a:lnTo>
                <a:lnTo>
                  <a:pt x="558254" y="4347"/>
                </a:lnTo>
                <a:lnTo>
                  <a:pt x="514131" y="9432"/>
                </a:lnTo>
                <a:lnTo>
                  <a:pt x="474928" y="16148"/>
                </a:lnTo>
                <a:lnTo>
                  <a:pt x="440352" y="24260"/>
                </a:lnTo>
                <a:lnTo>
                  <a:pt x="410114" y="33538"/>
                </a:lnTo>
                <a:lnTo>
                  <a:pt x="383923" y="43747"/>
                </a:lnTo>
                <a:lnTo>
                  <a:pt x="342518" y="66028"/>
                </a:lnTo>
                <a:lnTo>
                  <a:pt x="313812" y="89241"/>
                </a:lnTo>
                <a:lnTo>
                  <a:pt x="295479" y="111522"/>
                </a:lnTo>
                <a:lnTo>
                  <a:pt x="282341" y="139122"/>
                </a:lnTo>
                <a:lnTo>
                  <a:pt x="279425" y="155270"/>
                </a:lnTo>
                <a:lnTo>
                  <a:pt x="46901" y="245059"/>
                </a:lnTo>
                <a:lnTo>
                  <a:pt x="19545" y="478155"/>
                </a:lnTo>
                <a:lnTo>
                  <a:pt x="0" y="501078"/>
                </a:lnTo>
                <a:lnTo>
                  <a:pt x="0" y="725055"/>
                </a:lnTo>
                <a:lnTo>
                  <a:pt x="30492" y="746848"/>
                </a:lnTo>
                <a:lnTo>
                  <a:pt x="21501" y="852360"/>
                </a:lnTo>
                <a:lnTo>
                  <a:pt x="48856" y="865225"/>
                </a:lnTo>
                <a:lnTo>
                  <a:pt x="48856" y="888034"/>
                </a:lnTo>
                <a:lnTo>
                  <a:pt x="118325" y="888034"/>
                </a:lnTo>
                <a:lnTo>
                  <a:pt x="125056" y="840549"/>
                </a:lnTo>
                <a:lnTo>
                  <a:pt x="179768" y="833081"/>
                </a:lnTo>
                <a:lnTo>
                  <a:pt x="218859" y="806691"/>
                </a:lnTo>
                <a:lnTo>
                  <a:pt x="668286" y="840549"/>
                </a:lnTo>
                <a:lnTo>
                  <a:pt x="672198" y="867702"/>
                </a:lnTo>
                <a:lnTo>
                  <a:pt x="791387" y="867702"/>
                </a:lnTo>
                <a:lnTo>
                  <a:pt x="810920" y="806691"/>
                </a:lnTo>
                <a:lnTo>
                  <a:pt x="882332" y="780275"/>
                </a:lnTo>
                <a:lnTo>
                  <a:pt x="866076" y="698614"/>
                </a:lnTo>
                <a:lnTo>
                  <a:pt x="1093216" y="562152"/>
                </a:lnTo>
                <a:lnTo>
                  <a:pt x="1090402" y="523876"/>
                </a:lnTo>
                <a:lnTo>
                  <a:pt x="1087867" y="489387"/>
                </a:lnTo>
                <a:lnTo>
                  <a:pt x="1085594" y="458448"/>
                </a:lnTo>
                <a:lnTo>
                  <a:pt x="1083564" y="430819"/>
                </a:lnTo>
                <a:lnTo>
                  <a:pt x="1081762" y="406265"/>
                </a:lnTo>
                <a:lnTo>
                  <a:pt x="1080169" y="384546"/>
                </a:lnTo>
                <a:lnTo>
                  <a:pt x="1078768" y="365425"/>
                </a:lnTo>
                <a:lnTo>
                  <a:pt x="1077542" y="348664"/>
                </a:lnTo>
                <a:lnTo>
                  <a:pt x="1076474" y="334025"/>
                </a:lnTo>
                <a:lnTo>
                  <a:pt x="1075547" y="321271"/>
                </a:lnTo>
                <a:lnTo>
                  <a:pt x="1074742" y="310164"/>
                </a:lnTo>
                <a:lnTo>
                  <a:pt x="1074044" y="300466"/>
                </a:lnTo>
                <a:lnTo>
                  <a:pt x="1073435" y="291938"/>
                </a:lnTo>
                <a:lnTo>
                  <a:pt x="1072413" y="277445"/>
                </a:lnTo>
                <a:lnTo>
                  <a:pt x="1071539" y="264783"/>
                </a:lnTo>
                <a:lnTo>
                  <a:pt x="1070675" y="252048"/>
                </a:lnTo>
                <a:lnTo>
                  <a:pt x="1070203" y="24505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005306" y="5796437"/>
            <a:ext cx="187871" cy="101980"/>
          </a:xfrm>
          <a:custGeom>
            <a:avLst/>
            <a:gdLst/>
            <a:ahLst/>
            <a:cxnLst/>
            <a:rect l="l" t="t" r="r" b="b"/>
            <a:pathLst>
              <a:path w="187871" h="101980">
                <a:moveTo>
                  <a:pt x="187871" y="0"/>
                </a:moveTo>
                <a:lnTo>
                  <a:pt x="0" y="101981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005306" y="5796437"/>
            <a:ext cx="187871" cy="101980"/>
          </a:xfrm>
          <a:custGeom>
            <a:avLst/>
            <a:gdLst/>
            <a:ahLst/>
            <a:cxnLst/>
            <a:rect l="l" t="t" r="r" b="b"/>
            <a:pathLst>
              <a:path w="187871" h="101980">
                <a:moveTo>
                  <a:pt x="187871" y="0"/>
                </a:moveTo>
                <a:lnTo>
                  <a:pt x="0" y="1019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823957" y="5426929"/>
            <a:ext cx="361238" cy="358952"/>
          </a:xfrm>
          <a:custGeom>
            <a:avLst/>
            <a:gdLst/>
            <a:ahLst/>
            <a:cxnLst/>
            <a:rect l="l" t="t" r="r" b="b"/>
            <a:pathLst>
              <a:path w="361238" h="358952">
                <a:moveTo>
                  <a:pt x="342480" y="29959"/>
                </a:moveTo>
                <a:lnTo>
                  <a:pt x="135356" y="121145"/>
                </a:lnTo>
                <a:lnTo>
                  <a:pt x="166611" y="358952"/>
                </a:lnTo>
                <a:lnTo>
                  <a:pt x="361238" y="264337"/>
                </a:lnTo>
                <a:lnTo>
                  <a:pt x="342480" y="29959"/>
                </a:lnTo>
                <a:close/>
              </a:path>
              <a:path w="361238" h="358952">
                <a:moveTo>
                  <a:pt x="189907" y="52262"/>
                </a:moveTo>
                <a:lnTo>
                  <a:pt x="0" y="80022"/>
                </a:lnTo>
                <a:lnTo>
                  <a:pt x="88455" y="98983"/>
                </a:lnTo>
                <a:lnTo>
                  <a:pt x="189907" y="52262"/>
                </a:lnTo>
                <a:close/>
              </a:path>
              <a:path w="361238" h="358952">
                <a:moveTo>
                  <a:pt x="342480" y="29959"/>
                </a:moveTo>
                <a:lnTo>
                  <a:pt x="303390" y="0"/>
                </a:lnTo>
                <a:lnTo>
                  <a:pt x="189907" y="52262"/>
                </a:lnTo>
                <a:lnTo>
                  <a:pt x="342480" y="2995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823957" y="5426929"/>
            <a:ext cx="361238" cy="358952"/>
          </a:xfrm>
          <a:custGeom>
            <a:avLst/>
            <a:gdLst/>
            <a:ahLst/>
            <a:cxnLst/>
            <a:rect l="l" t="t" r="r" b="b"/>
            <a:pathLst>
              <a:path w="361238" h="358952">
                <a:moveTo>
                  <a:pt x="0" y="80022"/>
                </a:moveTo>
                <a:lnTo>
                  <a:pt x="88455" y="98983"/>
                </a:lnTo>
                <a:lnTo>
                  <a:pt x="303390" y="0"/>
                </a:lnTo>
                <a:lnTo>
                  <a:pt x="342480" y="29959"/>
                </a:lnTo>
                <a:lnTo>
                  <a:pt x="361238" y="264337"/>
                </a:lnTo>
                <a:lnTo>
                  <a:pt x="166611" y="358952"/>
                </a:lnTo>
                <a:lnTo>
                  <a:pt x="135356" y="121145"/>
                </a:lnTo>
                <a:lnTo>
                  <a:pt x="342480" y="299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292984" y="5450237"/>
            <a:ext cx="580085" cy="583641"/>
          </a:xfrm>
          <a:custGeom>
            <a:avLst/>
            <a:gdLst/>
            <a:ahLst/>
            <a:cxnLst/>
            <a:rect l="l" t="t" r="r" b="b"/>
            <a:pathLst>
              <a:path w="580085" h="583641">
                <a:moveTo>
                  <a:pt x="104813" y="0"/>
                </a:moveTo>
                <a:lnTo>
                  <a:pt x="0" y="50292"/>
                </a:lnTo>
                <a:lnTo>
                  <a:pt x="0" y="558507"/>
                </a:lnTo>
                <a:lnTo>
                  <a:pt x="506095" y="583641"/>
                </a:lnTo>
                <a:lnTo>
                  <a:pt x="517817" y="56718"/>
                </a:lnTo>
                <a:lnTo>
                  <a:pt x="580085" y="18770"/>
                </a:lnTo>
                <a:lnTo>
                  <a:pt x="10481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292984" y="5450237"/>
            <a:ext cx="580085" cy="583641"/>
          </a:xfrm>
          <a:custGeom>
            <a:avLst/>
            <a:gdLst/>
            <a:ahLst/>
            <a:cxnLst/>
            <a:rect l="l" t="t" r="r" b="b"/>
            <a:pathLst>
              <a:path w="580085" h="583641">
                <a:moveTo>
                  <a:pt x="580085" y="18770"/>
                </a:moveTo>
                <a:lnTo>
                  <a:pt x="517817" y="56718"/>
                </a:lnTo>
                <a:lnTo>
                  <a:pt x="506095" y="583641"/>
                </a:lnTo>
                <a:lnTo>
                  <a:pt x="0" y="558507"/>
                </a:lnTo>
                <a:lnTo>
                  <a:pt x="0" y="50292"/>
                </a:lnTo>
                <a:lnTo>
                  <a:pt x="104813" y="0"/>
                </a:lnTo>
                <a:lnTo>
                  <a:pt x="580085" y="187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333534" y="5460790"/>
            <a:ext cx="82816" cy="527202"/>
          </a:xfrm>
          <a:custGeom>
            <a:avLst/>
            <a:gdLst/>
            <a:ahLst/>
            <a:cxnLst/>
            <a:rect l="l" t="t" r="r" b="b"/>
            <a:pathLst>
              <a:path w="82816" h="527202">
                <a:moveTo>
                  <a:pt x="82816" y="0"/>
                </a:moveTo>
                <a:lnTo>
                  <a:pt x="0" y="39738"/>
                </a:lnTo>
                <a:lnTo>
                  <a:pt x="0" y="5272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381362" y="5462416"/>
            <a:ext cx="80276" cy="529310"/>
          </a:xfrm>
          <a:custGeom>
            <a:avLst/>
            <a:gdLst/>
            <a:ahLst/>
            <a:cxnLst/>
            <a:rect l="l" t="t" r="r" b="b"/>
            <a:pathLst>
              <a:path w="80276" h="529310">
                <a:moveTo>
                  <a:pt x="80276" y="0"/>
                </a:moveTo>
                <a:lnTo>
                  <a:pt x="1193" y="39103"/>
                </a:lnTo>
                <a:lnTo>
                  <a:pt x="0" y="5293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429190" y="5464041"/>
            <a:ext cx="77736" cy="531418"/>
          </a:xfrm>
          <a:custGeom>
            <a:avLst/>
            <a:gdLst/>
            <a:ahLst/>
            <a:cxnLst/>
            <a:rect l="l" t="t" r="r" b="b"/>
            <a:pathLst>
              <a:path w="77736" h="531418">
                <a:moveTo>
                  <a:pt x="77736" y="0"/>
                </a:moveTo>
                <a:lnTo>
                  <a:pt x="2387" y="38493"/>
                </a:lnTo>
                <a:lnTo>
                  <a:pt x="0" y="53141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477018" y="5465668"/>
            <a:ext cx="75196" cy="533539"/>
          </a:xfrm>
          <a:custGeom>
            <a:avLst/>
            <a:gdLst/>
            <a:ahLst/>
            <a:cxnLst/>
            <a:rect l="l" t="t" r="r" b="b"/>
            <a:pathLst>
              <a:path w="75196" h="533539">
                <a:moveTo>
                  <a:pt x="75196" y="0"/>
                </a:moveTo>
                <a:lnTo>
                  <a:pt x="3568" y="37871"/>
                </a:lnTo>
                <a:lnTo>
                  <a:pt x="0" y="5335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524835" y="5467281"/>
            <a:ext cx="72669" cy="535673"/>
          </a:xfrm>
          <a:custGeom>
            <a:avLst/>
            <a:gdLst/>
            <a:ahLst/>
            <a:cxnLst/>
            <a:rect l="l" t="t" r="r" b="b"/>
            <a:pathLst>
              <a:path w="72669" h="535673">
                <a:moveTo>
                  <a:pt x="72669" y="0"/>
                </a:moveTo>
                <a:lnTo>
                  <a:pt x="4775" y="37261"/>
                </a:lnTo>
                <a:lnTo>
                  <a:pt x="0" y="5356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572663" y="5468906"/>
            <a:ext cx="70129" cy="537781"/>
          </a:xfrm>
          <a:custGeom>
            <a:avLst/>
            <a:gdLst/>
            <a:ahLst/>
            <a:cxnLst/>
            <a:rect l="l" t="t" r="r" b="b"/>
            <a:pathLst>
              <a:path w="70129" h="537781">
                <a:moveTo>
                  <a:pt x="70129" y="0"/>
                </a:moveTo>
                <a:lnTo>
                  <a:pt x="5956" y="36652"/>
                </a:lnTo>
                <a:lnTo>
                  <a:pt x="0" y="5377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620491" y="5470532"/>
            <a:ext cx="67589" cy="539889"/>
          </a:xfrm>
          <a:custGeom>
            <a:avLst/>
            <a:gdLst/>
            <a:ahLst/>
            <a:cxnLst/>
            <a:rect l="l" t="t" r="r" b="b"/>
            <a:pathLst>
              <a:path w="67589" h="539889">
                <a:moveTo>
                  <a:pt x="67589" y="0"/>
                </a:moveTo>
                <a:lnTo>
                  <a:pt x="7150" y="36017"/>
                </a:lnTo>
                <a:lnTo>
                  <a:pt x="0" y="53988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668320" y="5472156"/>
            <a:ext cx="65049" cy="542010"/>
          </a:xfrm>
          <a:custGeom>
            <a:avLst/>
            <a:gdLst/>
            <a:ahLst/>
            <a:cxnLst/>
            <a:rect l="l" t="t" r="r" b="b"/>
            <a:pathLst>
              <a:path w="65049" h="542010">
                <a:moveTo>
                  <a:pt x="65049" y="0"/>
                </a:moveTo>
                <a:lnTo>
                  <a:pt x="8343" y="35407"/>
                </a:lnTo>
                <a:lnTo>
                  <a:pt x="0" y="5420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716134" y="5473783"/>
            <a:ext cx="62522" cy="544131"/>
          </a:xfrm>
          <a:custGeom>
            <a:avLst/>
            <a:gdLst/>
            <a:ahLst/>
            <a:cxnLst/>
            <a:rect l="l" t="t" r="r" b="b"/>
            <a:pathLst>
              <a:path w="62522" h="544131">
                <a:moveTo>
                  <a:pt x="62522" y="0"/>
                </a:moveTo>
                <a:lnTo>
                  <a:pt x="9550" y="34785"/>
                </a:lnTo>
                <a:lnTo>
                  <a:pt x="0" y="5441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763962" y="5475395"/>
            <a:ext cx="59994" cy="546252"/>
          </a:xfrm>
          <a:custGeom>
            <a:avLst/>
            <a:gdLst/>
            <a:ahLst/>
            <a:cxnLst/>
            <a:rect l="l" t="t" r="r" b="b"/>
            <a:pathLst>
              <a:path w="59994" h="546252">
                <a:moveTo>
                  <a:pt x="59994" y="0"/>
                </a:moveTo>
                <a:lnTo>
                  <a:pt x="10731" y="34175"/>
                </a:lnTo>
                <a:lnTo>
                  <a:pt x="0" y="5462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454232" y="6004940"/>
            <a:ext cx="172415" cy="96494"/>
          </a:xfrm>
          <a:custGeom>
            <a:avLst/>
            <a:gdLst/>
            <a:ahLst/>
            <a:cxnLst/>
            <a:rect l="l" t="t" r="r" b="b"/>
            <a:pathLst>
              <a:path w="172415" h="96494">
                <a:moveTo>
                  <a:pt x="0" y="0"/>
                </a:moveTo>
                <a:lnTo>
                  <a:pt x="0" y="83261"/>
                </a:lnTo>
                <a:lnTo>
                  <a:pt x="172415" y="96494"/>
                </a:lnTo>
                <a:lnTo>
                  <a:pt x="172415" y="1196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454232" y="6004940"/>
            <a:ext cx="172415" cy="96494"/>
          </a:xfrm>
          <a:custGeom>
            <a:avLst/>
            <a:gdLst/>
            <a:ahLst/>
            <a:cxnLst/>
            <a:rect l="l" t="t" r="r" b="b"/>
            <a:pathLst>
              <a:path w="172415" h="96494">
                <a:moveTo>
                  <a:pt x="0" y="0"/>
                </a:moveTo>
                <a:lnTo>
                  <a:pt x="0" y="83261"/>
                </a:lnTo>
                <a:lnTo>
                  <a:pt x="172415" y="96494"/>
                </a:lnTo>
                <a:lnTo>
                  <a:pt x="172415" y="11963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265492" y="5145548"/>
            <a:ext cx="115002" cy="124525"/>
          </a:xfrm>
          <a:custGeom>
            <a:avLst/>
            <a:gdLst/>
            <a:ahLst/>
            <a:cxnLst/>
            <a:rect l="l" t="t" r="r" b="b"/>
            <a:pathLst>
              <a:path w="115002" h="124525">
                <a:moveTo>
                  <a:pt x="32553" y="124525"/>
                </a:moveTo>
                <a:lnTo>
                  <a:pt x="31410" y="78816"/>
                </a:lnTo>
                <a:lnTo>
                  <a:pt x="25121" y="121082"/>
                </a:lnTo>
                <a:lnTo>
                  <a:pt x="32553" y="124525"/>
                </a:lnTo>
                <a:close/>
              </a:path>
              <a:path w="115002" h="124525">
                <a:moveTo>
                  <a:pt x="36159" y="2231"/>
                </a:moveTo>
                <a:lnTo>
                  <a:pt x="31423" y="73393"/>
                </a:lnTo>
                <a:lnTo>
                  <a:pt x="32186" y="78906"/>
                </a:lnTo>
                <a:lnTo>
                  <a:pt x="39144" y="79717"/>
                </a:lnTo>
                <a:lnTo>
                  <a:pt x="42891" y="83743"/>
                </a:lnTo>
                <a:lnTo>
                  <a:pt x="52499" y="85506"/>
                </a:lnTo>
                <a:lnTo>
                  <a:pt x="57966" y="76463"/>
                </a:lnTo>
                <a:lnTo>
                  <a:pt x="57991" y="75857"/>
                </a:lnTo>
                <a:lnTo>
                  <a:pt x="57426" y="63991"/>
                </a:lnTo>
                <a:lnTo>
                  <a:pt x="57761" y="50424"/>
                </a:lnTo>
                <a:lnTo>
                  <a:pt x="62408" y="39281"/>
                </a:lnTo>
                <a:lnTo>
                  <a:pt x="66589" y="36258"/>
                </a:lnTo>
                <a:lnTo>
                  <a:pt x="78073" y="34713"/>
                </a:lnTo>
                <a:lnTo>
                  <a:pt x="90095" y="34377"/>
                </a:lnTo>
                <a:lnTo>
                  <a:pt x="93081" y="33477"/>
                </a:lnTo>
                <a:lnTo>
                  <a:pt x="100117" y="30594"/>
                </a:lnTo>
                <a:lnTo>
                  <a:pt x="106886" y="31661"/>
                </a:lnTo>
                <a:lnTo>
                  <a:pt x="113960" y="29476"/>
                </a:lnTo>
                <a:lnTo>
                  <a:pt x="115002" y="25184"/>
                </a:lnTo>
                <a:lnTo>
                  <a:pt x="101438" y="16675"/>
                </a:lnTo>
                <a:lnTo>
                  <a:pt x="97260" y="15163"/>
                </a:lnTo>
                <a:lnTo>
                  <a:pt x="92942" y="12763"/>
                </a:lnTo>
                <a:lnTo>
                  <a:pt x="81434" y="7273"/>
                </a:lnTo>
                <a:lnTo>
                  <a:pt x="69741" y="2478"/>
                </a:lnTo>
                <a:lnTo>
                  <a:pt x="66322" y="1727"/>
                </a:lnTo>
                <a:lnTo>
                  <a:pt x="60493" y="749"/>
                </a:lnTo>
                <a:lnTo>
                  <a:pt x="55146" y="0"/>
                </a:lnTo>
                <a:lnTo>
                  <a:pt x="49127" y="304"/>
                </a:lnTo>
                <a:lnTo>
                  <a:pt x="36159" y="2231"/>
                </a:lnTo>
                <a:close/>
              </a:path>
              <a:path w="115002" h="124525">
                <a:moveTo>
                  <a:pt x="8393" y="21686"/>
                </a:moveTo>
                <a:lnTo>
                  <a:pt x="2851" y="33087"/>
                </a:lnTo>
                <a:lnTo>
                  <a:pt x="1273" y="39954"/>
                </a:lnTo>
                <a:lnTo>
                  <a:pt x="0" y="52371"/>
                </a:lnTo>
                <a:lnTo>
                  <a:pt x="27" y="65127"/>
                </a:lnTo>
                <a:lnTo>
                  <a:pt x="1436" y="77857"/>
                </a:lnTo>
                <a:lnTo>
                  <a:pt x="4305" y="90197"/>
                </a:lnTo>
                <a:lnTo>
                  <a:pt x="6658" y="97002"/>
                </a:lnTo>
                <a:lnTo>
                  <a:pt x="10257" y="103330"/>
                </a:lnTo>
                <a:lnTo>
                  <a:pt x="17050" y="112687"/>
                </a:lnTo>
                <a:lnTo>
                  <a:pt x="25121" y="121082"/>
                </a:lnTo>
                <a:lnTo>
                  <a:pt x="31410" y="78816"/>
                </a:lnTo>
                <a:lnTo>
                  <a:pt x="32553" y="124525"/>
                </a:lnTo>
                <a:lnTo>
                  <a:pt x="36884" y="120713"/>
                </a:lnTo>
                <a:lnTo>
                  <a:pt x="39487" y="114185"/>
                </a:lnTo>
                <a:lnTo>
                  <a:pt x="38789" y="104482"/>
                </a:lnTo>
                <a:lnTo>
                  <a:pt x="38789" y="87350"/>
                </a:lnTo>
                <a:lnTo>
                  <a:pt x="32794" y="83299"/>
                </a:lnTo>
                <a:lnTo>
                  <a:pt x="32186" y="78906"/>
                </a:lnTo>
                <a:lnTo>
                  <a:pt x="31423" y="73393"/>
                </a:lnTo>
                <a:lnTo>
                  <a:pt x="36159" y="2231"/>
                </a:lnTo>
                <a:lnTo>
                  <a:pt x="24850" y="7028"/>
                </a:lnTo>
                <a:lnTo>
                  <a:pt x="17389" y="12217"/>
                </a:lnTo>
                <a:lnTo>
                  <a:pt x="8393" y="216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265492" y="5145548"/>
            <a:ext cx="115002" cy="124525"/>
          </a:xfrm>
          <a:custGeom>
            <a:avLst/>
            <a:gdLst/>
            <a:ahLst/>
            <a:cxnLst/>
            <a:rect l="l" t="t" r="r" b="b"/>
            <a:pathLst>
              <a:path w="115002" h="124525">
                <a:moveTo>
                  <a:pt x="92942" y="12763"/>
                </a:moveTo>
                <a:lnTo>
                  <a:pt x="81434" y="7273"/>
                </a:lnTo>
                <a:lnTo>
                  <a:pt x="69741" y="2478"/>
                </a:lnTo>
                <a:lnTo>
                  <a:pt x="60493" y="749"/>
                </a:lnTo>
                <a:lnTo>
                  <a:pt x="55146" y="0"/>
                </a:lnTo>
                <a:lnTo>
                  <a:pt x="49127" y="304"/>
                </a:lnTo>
                <a:lnTo>
                  <a:pt x="36159" y="2231"/>
                </a:lnTo>
                <a:lnTo>
                  <a:pt x="24850" y="7028"/>
                </a:lnTo>
                <a:lnTo>
                  <a:pt x="17389" y="12217"/>
                </a:lnTo>
                <a:lnTo>
                  <a:pt x="8393" y="21686"/>
                </a:lnTo>
                <a:lnTo>
                  <a:pt x="2851" y="33087"/>
                </a:lnTo>
                <a:lnTo>
                  <a:pt x="1273" y="39954"/>
                </a:lnTo>
                <a:lnTo>
                  <a:pt x="0" y="52371"/>
                </a:lnTo>
                <a:lnTo>
                  <a:pt x="27" y="65127"/>
                </a:lnTo>
                <a:lnTo>
                  <a:pt x="1436" y="77857"/>
                </a:lnTo>
                <a:lnTo>
                  <a:pt x="4305" y="90197"/>
                </a:lnTo>
                <a:lnTo>
                  <a:pt x="6658" y="97002"/>
                </a:lnTo>
                <a:lnTo>
                  <a:pt x="10257" y="103330"/>
                </a:lnTo>
                <a:lnTo>
                  <a:pt x="17050" y="112687"/>
                </a:lnTo>
                <a:lnTo>
                  <a:pt x="25121" y="121082"/>
                </a:lnTo>
                <a:lnTo>
                  <a:pt x="32553" y="124525"/>
                </a:lnTo>
                <a:lnTo>
                  <a:pt x="36884" y="120713"/>
                </a:lnTo>
                <a:lnTo>
                  <a:pt x="39487" y="114185"/>
                </a:lnTo>
                <a:lnTo>
                  <a:pt x="38789" y="104482"/>
                </a:lnTo>
                <a:lnTo>
                  <a:pt x="38789" y="97485"/>
                </a:lnTo>
                <a:lnTo>
                  <a:pt x="38789" y="87350"/>
                </a:lnTo>
                <a:lnTo>
                  <a:pt x="32794" y="83299"/>
                </a:lnTo>
                <a:lnTo>
                  <a:pt x="31423" y="73393"/>
                </a:lnTo>
                <a:lnTo>
                  <a:pt x="31410" y="78816"/>
                </a:lnTo>
                <a:lnTo>
                  <a:pt x="39144" y="79717"/>
                </a:lnTo>
                <a:lnTo>
                  <a:pt x="42891" y="83743"/>
                </a:lnTo>
                <a:lnTo>
                  <a:pt x="52499" y="85506"/>
                </a:lnTo>
                <a:lnTo>
                  <a:pt x="57966" y="76463"/>
                </a:lnTo>
                <a:lnTo>
                  <a:pt x="57991" y="75857"/>
                </a:lnTo>
                <a:lnTo>
                  <a:pt x="57426" y="63991"/>
                </a:lnTo>
                <a:lnTo>
                  <a:pt x="57761" y="50424"/>
                </a:lnTo>
                <a:lnTo>
                  <a:pt x="62408" y="39281"/>
                </a:lnTo>
                <a:lnTo>
                  <a:pt x="66589" y="36258"/>
                </a:lnTo>
                <a:lnTo>
                  <a:pt x="78073" y="34713"/>
                </a:lnTo>
                <a:lnTo>
                  <a:pt x="90095" y="34377"/>
                </a:lnTo>
                <a:lnTo>
                  <a:pt x="93081" y="33477"/>
                </a:lnTo>
                <a:lnTo>
                  <a:pt x="100117" y="30594"/>
                </a:lnTo>
                <a:lnTo>
                  <a:pt x="106886" y="31661"/>
                </a:lnTo>
                <a:lnTo>
                  <a:pt x="113960" y="29476"/>
                </a:lnTo>
                <a:lnTo>
                  <a:pt x="115002" y="25184"/>
                </a:lnTo>
                <a:lnTo>
                  <a:pt x="101438" y="16675"/>
                </a:lnTo>
                <a:lnTo>
                  <a:pt x="97260" y="151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291124" y="5173651"/>
            <a:ext cx="5794" cy="45288"/>
          </a:xfrm>
          <a:custGeom>
            <a:avLst/>
            <a:gdLst/>
            <a:ahLst/>
            <a:cxnLst/>
            <a:rect l="l" t="t" r="r" b="b"/>
            <a:pathLst>
              <a:path w="5794" h="45288">
                <a:moveTo>
                  <a:pt x="5794" y="45288"/>
                </a:moveTo>
                <a:lnTo>
                  <a:pt x="2136" y="0"/>
                </a:lnTo>
                <a:lnTo>
                  <a:pt x="1388" y="8685"/>
                </a:lnTo>
                <a:lnTo>
                  <a:pt x="0" y="22453"/>
                </a:lnTo>
                <a:lnTo>
                  <a:pt x="583" y="36012"/>
                </a:lnTo>
                <a:lnTo>
                  <a:pt x="5794" y="452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291124" y="5173651"/>
            <a:ext cx="5794" cy="45288"/>
          </a:xfrm>
          <a:custGeom>
            <a:avLst/>
            <a:gdLst/>
            <a:ahLst/>
            <a:cxnLst/>
            <a:rect l="l" t="t" r="r" b="b"/>
            <a:pathLst>
              <a:path w="5794" h="45288">
                <a:moveTo>
                  <a:pt x="5794" y="45288"/>
                </a:moveTo>
                <a:lnTo>
                  <a:pt x="583" y="36012"/>
                </a:lnTo>
                <a:lnTo>
                  <a:pt x="0" y="22453"/>
                </a:lnTo>
                <a:lnTo>
                  <a:pt x="1388" y="8685"/>
                </a:lnTo>
                <a:lnTo>
                  <a:pt x="213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490838" y="5230123"/>
            <a:ext cx="154697" cy="118644"/>
          </a:xfrm>
          <a:custGeom>
            <a:avLst/>
            <a:gdLst/>
            <a:ahLst/>
            <a:cxnLst/>
            <a:rect l="l" t="t" r="r" b="b"/>
            <a:pathLst>
              <a:path w="154697" h="118644">
                <a:moveTo>
                  <a:pt x="113358" y="31481"/>
                </a:moveTo>
                <a:lnTo>
                  <a:pt x="100883" y="30791"/>
                </a:lnTo>
                <a:lnTo>
                  <a:pt x="100441" y="30109"/>
                </a:lnTo>
                <a:lnTo>
                  <a:pt x="110477" y="28971"/>
                </a:lnTo>
                <a:lnTo>
                  <a:pt x="109475" y="27799"/>
                </a:lnTo>
                <a:lnTo>
                  <a:pt x="101598" y="19480"/>
                </a:lnTo>
                <a:lnTo>
                  <a:pt x="88938" y="8880"/>
                </a:lnTo>
                <a:lnTo>
                  <a:pt x="75184" y="2860"/>
                </a:lnTo>
                <a:lnTo>
                  <a:pt x="56074" y="837"/>
                </a:lnTo>
                <a:lnTo>
                  <a:pt x="40759" y="0"/>
                </a:lnTo>
                <a:lnTo>
                  <a:pt x="31301" y="1506"/>
                </a:lnTo>
                <a:lnTo>
                  <a:pt x="24618" y="5949"/>
                </a:lnTo>
                <a:lnTo>
                  <a:pt x="34354" y="15282"/>
                </a:lnTo>
                <a:lnTo>
                  <a:pt x="50679" y="18200"/>
                </a:lnTo>
                <a:lnTo>
                  <a:pt x="65024" y="23625"/>
                </a:lnTo>
                <a:lnTo>
                  <a:pt x="70937" y="27224"/>
                </a:lnTo>
                <a:lnTo>
                  <a:pt x="74703" y="30232"/>
                </a:lnTo>
                <a:lnTo>
                  <a:pt x="68914" y="29356"/>
                </a:lnTo>
                <a:lnTo>
                  <a:pt x="52544" y="116838"/>
                </a:lnTo>
                <a:lnTo>
                  <a:pt x="60322" y="118644"/>
                </a:lnTo>
                <a:lnTo>
                  <a:pt x="70787" y="116252"/>
                </a:lnTo>
                <a:lnTo>
                  <a:pt x="82866" y="111315"/>
                </a:lnTo>
                <a:lnTo>
                  <a:pt x="95488" y="105486"/>
                </a:lnTo>
                <a:lnTo>
                  <a:pt x="107581" y="100422"/>
                </a:lnTo>
                <a:lnTo>
                  <a:pt x="116138" y="97491"/>
                </a:lnTo>
                <a:lnTo>
                  <a:pt x="125254" y="96629"/>
                </a:lnTo>
                <a:lnTo>
                  <a:pt x="132596" y="102224"/>
                </a:lnTo>
                <a:lnTo>
                  <a:pt x="142570" y="116271"/>
                </a:lnTo>
                <a:lnTo>
                  <a:pt x="142884" y="115652"/>
                </a:lnTo>
                <a:lnTo>
                  <a:pt x="145929" y="109092"/>
                </a:lnTo>
                <a:lnTo>
                  <a:pt x="150407" y="97463"/>
                </a:lnTo>
                <a:lnTo>
                  <a:pt x="154077" y="83388"/>
                </a:lnTo>
                <a:lnTo>
                  <a:pt x="154697" y="69487"/>
                </a:lnTo>
                <a:lnTo>
                  <a:pt x="150025" y="58385"/>
                </a:lnTo>
                <a:lnTo>
                  <a:pt x="146203" y="53609"/>
                </a:lnTo>
                <a:lnTo>
                  <a:pt x="141523" y="44849"/>
                </a:lnTo>
                <a:lnTo>
                  <a:pt x="138265" y="38181"/>
                </a:lnTo>
                <a:lnTo>
                  <a:pt x="132388" y="33767"/>
                </a:lnTo>
                <a:lnTo>
                  <a:pt x="119849" y="31765"/>
                </a:lnTo>
                <a:lnTo>
                  <a:pt x="113358" y="31481"/>
                </a:lnTo>
                <a:close/>
              </a:path>
              <a:path w="154697" h="118644">
                <a:moveTo>
                  <a:pt x="17627" y="13922"/>
                </a:moveTo>
                <a:lnTo>
                  <a:pt x="8801" y="95151"/>
                </a:lnTo>
                <a:lnTo>
                  <a:pt x="13227" y="98625"/>
                </a:lnTo>
                <a:lnTo>
                  <a:pt x="25733" y="103765"/>
                </a:lnTo>
                <a:lnTo>
                  <a:pt x="40539" y="109648"/>
                </a:lnTo>
                <a:lnTo>
                  <a:pt x="51854" y="116271"/>
                </a:lnTo>
                <a:lnTo>
                  <a:pt x="52544" y="116838"/>
                </a:lnTo>
                <a:lnTo>
                  <a:pt x="68914" y="29356"/>
                </a:lnTo>
                <a:lnTo>
                  <a:pt x="51854" y="24742"/>
                </a:lnTo>
                <a:lnTo>
                  <a:pt x="17630" y="13922"/>
                </a:lnTo>
                <a:lnTo>
                  <a:pt x="34354" y="15282"/>
                </a:lnTo>
                <a:lnTo>
                  <a:pt x="21578" y="14111"/>
                </a:lnTo>
                <a:lnTo>
                  <a:pt x="17628" y="13921"/>
                </a:lnTo>
                <a:lnTo>
                  <a:pt x="1803" y="8918"/>
                </a:lnTo>
                <a:lnTo>
                  <a:pt x="0" y="30025"/>
                </a:lnTo>
                <a:lnTo>
                  <a:pt x="2350" y="32354"/>
                </a:lnTo>
                <a:lnTo>
                  <a:pt x="3102" y="35966"/>
                </a:lnTo>
                <a:lnTo>
                  <a:pt x="2920" y="47867"/>
                </a:lnTo>
                <a:lnTo>
                  <a:pt x="1803" y="74666"/>
                </a:lnTo>
                <a:lnTo>
                  <a:pt x="7048" y="89868"/>
                </a:lnTo>
                <a:lnTo>
                  <a:pt x="8801" y="95151"/>
                </a:lnTo>
                <a:lnTo>
                  <a:pt x="17627" y="139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490838" y="5230123"/>
            <a:ext cx="154697" cy="118644"/>
          </a:xfrm>
          <a:custGeom>
            <a:avLst/>
            <a:gdLst/>
            <a:ahLst/>
            <a:cxnLst/>
            <a:rect l="l" t="t" r="r" b="b"/>
            <a:pathLst>
              <a:path w="154697" h="118644">
                <a:moveTo>
                  <a:pt x="110477" y="28971"/>
                </a:moveTo>
                <a:lnTo>
                  <a:pt x="100441" y="30109"/>
                </a:lnTo>
                <a:lnTo>
                  <a:pt x="100883" y="30791"/>
                </a:lnTo>
                <a:lnTo>
                  <a:pt x="113358" y="31481"/>
                </a:lnTo>
                <a:lnTo>
                  <a:pt x="119849" y="31765"/>
                </a:lnTo>
                <a:lnTo>
                  <a:pt x="132388" y="33767"/>
                </a:lnTo>
                <a:lnTo>
                  <a:pt x="138265" y="38181"/>
                </a:lnTo>
                <a:lnTo>
                  <a:pt x="141523" y="44849"/>
                </a:lnTo>
                <a:lnTo>
                  <a:pt x="146203" y="53609"/>
                </a:lnTo>
                <a:lnTo>
                  <a:pt x="150025" y="58385"/>
                </a:lnTo>
                <a:lnTo>
                  <a:pt x="154697" y="69487"/>
                </a:lnTo>
                <a:lnTo>
                  <a:pt x="154077" y="83388"/>
                </a:lnTo>
                <a:lnTo>
                  <a:pt x="150407" y="97463"/>
                </a:lnTo>
                <a:lnTo>
                  <a:pt x="145929" y="109092"/>
                </a:lnTo>
                <a:lnTo>
                  <a:pt x="142884" y="115652"/>
                </a:lnTo>
                <a:lnTo>
                  <a:pt x="142570" y="116271"/>
                </a:lnTo>
                <a:lnTo>
                  <a:pt x="132596" y="102224"/>
                </a:lnTo>
                <a:lnTo>
                  <a:pt x="125254" y="96629"/>
                </a:lnTo>
                <a:lnTo>
                  <a:pt x="116138" y="97491"/>
                </a:lnTo>
                <a:lnTo>
                  <a:pt x="107581" y="100422"/>
                </a:lnTo>
                <a:lnTo>
                  <a:pt x="95488" y="105486"/>
                </a:lnTo>
                <a:lnTo>
                  <a:pt x="82866" y="111315"/>
                </a:lnTo>
                <a:lnTo>
                  <a:pt x="70787" y="116252"/>
                </a:lnTo>
                <a:lnTo>
                  <a:pt x="60322" y="118644"/>
                </a:lnTo>
                <a:lnTo>
                  <a:pt x="52544" y="116838"/>
                </a:lnTo>
                <a:lnTo>
                  <a:pt x="51854" y="116271"/>
                </a:lnTo>
                <a:lnTo>
                  <a:pt x="40539" y="109648"/>
                </a:lnTo>
                <a:lnTo>
                  <a:pt x="25733" y="103765"/>
                </a:lnTo>
                <a:lnTo>
                  <a:pt x="13227" y="98625"/>
                </a:lnTo>
                <a:lnTo>
                  <a:pt x="8801" y="95151"/>
                </a:lnTo>
                <a:lnTo>
                  <a:pt x="7048" y="89868"/>
                </a:lnTo>
                <a:lnTo>
                  <a:pt x="1803" y="74666"/>
                </a:lnTo>
                <a:lnTo>
                  <a:pt x="2920" y="47867"/>
                </a:lnTo>
                <a:lnTo>
                  <a:pt x="3102" y="35966"/>
                </a:lnTo>
                <a:lnTo>
                  <a:pt x="2350" y="32354"/>
                </a:lnTo>
                <a:lnTo>
                  <a:pt x="1803" y="31765"/>
                </a:lnTo>
                <a:lnTo>
                  <a:pt x="0" y="30025"/>
                </a:lnTo>
                <a:lnTo>
                  <a:pt x="1803" y="8918"/>
                </a:lnTo>
                <a:lnTo>
                  <a:pt x="51854" y="24742"/>
                </a:lnTo>
                <a:lnTo>
                  <a:pt x="68914" y="29356"/>
                </a:lnTo>
                <a:lnTo>
                  <a:pt x="74703" y="30232"/>
                </a:lnTo>
                <a:lnTo>
                  <a:pt x="70937" y="27224"/>
                </a:lnTo>
                <a:lnTo>
                  <a:pt x="65024" y="23625"/>
                </a:lnTo>
                <a:lnTo>
                  <a:pt x="50679" y="18200"/>
                </a:lnTo>
                <a:lnTo>
                  <a:pt x="34354" y="15282"/>
                </a:lnTo>
                <a:lnTo>
                  <a:pt x="21578" y="14111"/>
                </a:lnTo>
                <a:lnTo>
                  <a:pt x="17627" y="13922"/>
                </a:lnTo>
                <a:lnTo>
                  <a:pt x="24618" y="5949"/>
                </a:lnTo>
                <a:lnTo>
                  <a:pt x="31301" y="1506"/>
                </a:lnTo>
                <a:lnTo>
                  <a:pt x="40759" y="0"/>
                </a:lnTo>
                <a:lnTo>
                  <a:pt x="56074" y="837"/>
                </a:lnTo>
                <a:lnTo>
                  <a:pt x="75184" y="2860"/>
                </a:lnTo>
                <a:lnTo>
                  <a:pt x="88938" y="8880"/>
                </a:lnTo>
                <a:lnTo>
                  <a:pt x="101598" y="19480"/>
                </a:lnTo>
                <a:lnTo>
                  <a:pt x="109475" y="27799"/>
                </a:lnTo>
                <a:lnTo>
                  <a:pt x="110477" y="289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493333" y="5267178"/>
            <a:ext cx="46964" cy="16179"/>
          </a:xfrm>
          <a:custGeom>
            <a:avLst/>
            <a:gdLst/>
            <a:ahLst/>
            <a:cxnLst/>
            <a:rect l="l" t="t" r="r" b="b"/>
            <a:pathLst>
              <a:path w="46964" h="16179">
                <a:moveTo>
                  <a:pt x="0" y="0"/>
                </a:moveTo>
                <a:lnTo>
                  <a:pt x="46964" y="1617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493333" y="5267178"/>
            <a:ext cx="46964" cy="16179"/>
          </a:xfrm>
          <a:custGeom>
            <a:avLst/>
            <a:gdLst/>
            <a:ahLst/>
            <a:cxnLst/>
            <a:rect l="l" t="t" r="r" b="b"/>
            <a:pathLst>
              <a:path w="46964" h="16179">
                <a:moveTo>
                  <a:pt x="0" y="0"/>
                </a:moveTo>
                <a:lnTo>
                  <a:pt x="46964" y="1617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493333" y="5295520"/>
            <a:ext cx="40068" cy="17462"/>
          </a:xfrm>
          <a:custGeom>
            <a:avLst/>
            <a:gdLst/>
            <a:ahLst/>
            <a:cxnLst/>
            <a:rect l="l" t="t" r="r" b="b"/>
            <a:pathLst>
              <a:path w="40068" h="17462">
                <a:moveTo>
                  <a:pt x="0" y="0"/>
                </a:moveTo>
                <a:lnTo>
                  <a:pt x="40068" y="1746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493333" y="5295520"/>
            <a:ext cx="40068" cy="17462"/>
          </a:xfrm>
          <a:custGeom>
            <a:avLst/>
            <a:gdLst/>
            <a:ahLst/>
            <a:cxnLst/>
            <a:rect l="l" t="t" r="r" b="b"/>
            <a:pathLst>
              <a:path w="40068" h="17462">
                <a:moveTo>
                  <a:pt x="0" y="0"/>
                </a:moveTo>
                <a:lnTo>
                  <a:pt x="40068" y="174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601315" y="5288508"/>
            <a:ext cx="6627" cy="29946"/>
          </a:xfrm>
          <a:custGeom>
            <a:avLst/>
            <a:gdLst/>
            <a:ahLst/>
            <a:cxnLst/>
            <a:rect l="l" t="t" r="r" b="b"/>
            <a:pathLst>
              <a:path w="6627" h="29946">
                <a:moveTo>
                  <a:pt x="0" y="0"/>
                </a:moveTo>
                <a:lnTo>
                  <a:pt x="0" y="29946"/>
                </a:lnTo>
                <a:lnTo>
                  <a:pt x="5904" y="23657"/>
                </a:lnTo>
                <a:lnTo>
                  <a:pt x="6627" y="15706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601315" y="5288508"/>
            <a:ext cx="6627" cy="29946"/>
          </a:xfrm>
          <a:custGeom>
            <a:avLst/>
            <a:gdLst/>
            <a:ahLst/>
            <a:cxnLst/>
            <a:rect l="l" t="t" r="r" b="b"/>
            <a:pathLst>
              <a:path w="6627" h="29946">
                <a:moveTo>
                  <a:pt x="0" y="0"/>
                </a:moveTo>
                <a:lnTo>
                  <a:pt x="6627" y="15706"/>
                </a:lnTo>
                <a:lnTo>
                  <a:pt x="5904" y="23657"/>
                </a:lnTo>
                <a:lnTo>
                  <a:pt x="0" y="299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168881" y="273519"/>
            <a:ext cx="2015998" cy="3160966"/>
          </a:xfrm>
          <a:custGeom>
            <a:avLst/>
            <a:gdLst/>
            <a:ahLst/>
            <a:cxnLst/>
            <a:rect l="l" t="t" r="r" b="b"/>
            <a:pathLst>
              <a:path w="2015998" h="3160966">
                <a:moveTo>
                  <a:pt x="0" y="3160966"/>
                </a:moveTo>
                <a:lnTo>
                  <a:pt x="2015998" y="3160966"/>
                </a:lnTo>
                <a:lnTo>
                  <a:pt x="2015998" y="0"/>
                </a:lnTo>
                <a:lnTo>
                  <a:pt x="0" y="0"/>
                </a:lnTo>
                <a:lnTo>
                  <a:pt x="0" y="3160966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070697" y="273533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4181" y="0"/>
                </a:moveTo>
                <a:lnTo>
                  <a:pt x="98183" y="0"/>
                </a:lnTo>
              </a:path>
              <a:path w="2210650" h="3160953">
                <a:moveTo>
                  <a:pt x="98183" y="3160953"/>
                </a:moveTo>
                <a:lnTo>
                  <a:pt x="2114181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168874" y="2696060"/>
            <a:ext cx="2015998" cy="737920"/>
          </a:xfrm>
          <a:custGeom>
            <a:avLst/>
            <a:gdLst/>
            <a:ahLst/>
            <a:cxnLst/>
            <a:rect l="l" t="t" r="r" b="b"/>
            <a:pathLst>
              <a:path w="2015998" h="737920">
                <a:moveTo>
                  <a:pt x="0" y="737920"/>
                </a:moveTo>
                <a:lnTo>
                  <a:pt x="2015998" y="737920"/>
                </a:lnTo>
                <a:lnTo>
                  <a:pt x="2015998" y="321005"/>
                </a:lnTo>
                <a:lnTo>
                  <a:pt x="0" y="0"/>
                </a:lnTo>
                <a:lnTo>
                  <a:pt x="0" y="7379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072405" y="2680701"/>
            <a:ext cx="2210650" cy="753275"/>
          </a:xfrm>
          <a:custGeom>
            <a:avLst/>
            <a:gdLst/>
            <a:ahLst/>
            <a:cxnLst/>
            <a:rect l="l" t="t" r="r" b="b"/>
            <a:pathLst>
              <a:path w="2210650" h="753275">
                <a:moveTo>
                  <a:pt x="2112473" y="336372"/>
                </a:moveTo>
                <a:lnTo>
                  <a:pt x="96475" y="15361"/>
                </a:lnTo>
              </a:path>
              <a:path w="2210650" h="753275">
                <a:moveTo>
                  <a:pt x="96475" y="753275"/>
                </a:moveTo>
                <a:lnTo>
                  <a:pt x="2112473" y="7532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154120" y="1228089"/>
            <a:ext cx="198551" cy="336435"/>
          </a:xfrm>
          <a:custGeom>
            <a:avLst/>
            <a:gdLst/>
            <a:ahLst/>
            <a:cxnLst/>
            <a:rect l="l" t="t" r="r" b="b"/>
            <a:pathLst>
              <a:path w="198551" h="336435">
                <a:moveTo>
                  <a:pt x="49707" y="0"/>
                </a:moveTo>
                <a:lnTo>
                  <a:pt x="0" y="34721"/>
                </a:lnTo>
                <a:lnTo>
                  <a:pt x="32588" y="178930"/>
                </a:lnTo>
                <a:lnTo>
                  <a:pt x="49707" y="185724"/>
                </a:lnTo>
                <a:lnTo>
                  <a:pt x="49707" y="336435"/>
                </a:lnTo>
                <a:lnTo>
                  <a:pt x="187566" y="329323"/>
                </a:lnTo>
                <a:lnTo>
                  <a:pt x="198551" y="15621"/>
                </a:lnTo>
                <a:lnTo>
                  <a:pt x="49707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154120" y="1228089"/>
            <a:ext cx="198551" cy="336435"/>
          </a:xfrm>
          <a:custGeom>
            <a:avLst/>
            <a:gdLst/>
            <a:ahLst/>
            <a:cxnLst/>
            <a:rect l="l" t="t" r="r" b="b"/>
            <a:pathLst>
              <a:path w="198551" h="336435">
                <a:moveTo>
                  <a:pt x="49707" y="0"/>
                </a:moveTo>
                <a:lnTo>
                  <a:pt x="0" y="34721"/>
                </a:lnTo>
                <a:lnTo>
                  <a:pt x="32588" y="178930"/>
                </a:lnTo>
                <a:lnTo>
                  <a:pt x="49707" y="185724"/>
                </a:lnTo>
                <a:lnTo>
                  <a:pt x="49707" y="202184"/>
                </a:lnTo>
                <a:lnTo>
                  <a:pt x="49707" y="336435"/>
                </a:lnTo>
                <a:lnTo>
                  <a:pt x="187566" y="329323"/>
                </a:lnTo>
                <a:lnTo>
                  <a:pt x="198551" y="15621"/>
                </a:lnTo>
                <a:lnTo>
                  <a:pt x="4970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03827" y="1396304"/>
            <a:ext cx="142240" cy="29324"/>
          </a:xfrm>
          <a:custGeom>
            <a:avLst/>
            <a:gdLst/>
            <a:ahLst/>
            <a:cxnLst/>
            <a:rect l="l" t="t" r="r" b="b"/>
            <a:pathLst>
              <a:path w="142239" h="29324">
                <a:moveTo>
                  <a:pt x="0" y="17513"/>
                </a:moveTo>
                <a:lnTo>
                  <a:pt x="142240" y="29324"/>
                </a:lnTo>
                <a:lnTo>
                  <a:pt x="32169" y="0"/>
                </a:lnTo>
                <a:lnTo>
                  <a:pt x="0" y="1751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203827" y="1396304"/>
            <a:ext cx="142240" cy="29324"/>
          </a:xfrm>
          <a:custGeom>
            <a:avLst/>
            <a:gdLst/>
            <a:ahLst/>
            <a:cxnLst/>
            <a:rect l="l" t="t" r="r" b="b"/>
            <a:pathLst>
              <a:path w="142239" h="29324">
                <a:moveTo>
                  <a:pt x="0" y="17513"/>
                </a:moveTo>
                <a:lnTo>
                  <a:pt x="32169" y="0"/>
                </a:lnTo>
                <a:lnTo>
                  <a:pt x="142240" y="293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120099" y="1127653"/>
            <a:ext cx="203758" cy="116055"/>
          </a:xfrm>
          <a:custGeom>
            <a:avLst/>
            <a:gdLst/>
            <a:ahLst/>
            <a:cxnLst/>
            <a:rect l="l" t="t" r="r" b="b"/>
            <a:pathLst>
              <a:path w="203758" h="116055">
                <a:moveTo>
                  <a:pt x="17005" y="89474"/>
                </a:moveTo>
                <a:lnTo>
                  <a:pt x="203466" y="116055"/>
                </a:lnTo>
                <a:lnTo>
                  <a:pt x="203758" y="63705"/>
                </a:lnTo>
                <a:lnTo>
                  <a:pt x="195770" y="63769"/>
                </a:lnTo>
                <a:lnTo>
                  <a:pt x="197815" y="45722"/>
                </a:lnTo>
                <a:lnTo>
                  <a:pt x="165840" y="34767"/>
                </a:lnTo>
                <a:lnTo>
                  <a:pt x="139248" y="25669"/>
                </a:lnTo>
                <a:lnTo>
                  <a:pt x="117523" y="18262"/>
                </a:lnTo>
                <a:lnTo>
                  <a:pt x="100148" y="12379"/>
                </a:lnTo>
                <a:lnTo>
                  <a:pt x="86605" y="7857"/>
                </a:lnTo>
                <a:lnTo>
                  <a:pt x="76377" y="4528"/>
                </a:lnTo>
                <a:lnTo>
                  <a:pt x="68948" y="2228"/>
                </a:lnTo>
                <a:lnTo>
                  <a:pt x="63800" y="790"/>
                </a:lnTo>
                <a:lnTo>
                  <a:pt x="56875" y="0"/>
                </a:lnTo>
                <a:lnTo>
                  <a:pt x="55918" y="281"/>
                </a:lnTo>
                <a:lnTo>
                  <a:pt x="46833" y="2099"/>
                </a:lnTo>
                <a:lnTo>
                  <a:pt x="30352" y="4843"/>
                </a:lnTo>
                <a:lnTo>
                  <a:pt x="13062" y="7571"/>
                </a:lnTo>
                <a:lnTo>
                  <a:pt x="1545" y="9343"/>
                </a:lnTo>
                <a:lnTo>
                  <a:pt x="0" y="9578"/>
                </a:lnTo>
                <a:lnTo>
                  <a:pt x="17005" y="8947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120099" y="1127494"/>
            <a:ext cx="203758" cy="116212"/>
          </a:xfrm>
          <a:custGeom>
            <a:avLst/>
            <a:gdLst/>
            <a:ahLst/>
            <a:cxnLst/>
            <a:rect l="l" t="t" r="r" b="b"/>
            <a:pathLst>
              <a:path w="203758" h="116212">
                <a:moveTo>
                  <a:pt x="0" y="9736"/>
                </a:moveTo>
                <a:lnTo>
                  <a:pt x="17005" y="89631"/>
                </a:lnTo>
                <a:lnTo>
                  <a:pt x="203466" y="116212"/>
                </a:lnTo>
                <a:lnTo>
                  <a:pt x="203758" y="63863"/>
                </a:lnTo>
                <a:lnTo>
                  <a:pt x="195770" y="63926"/>
                </a:lnTo>
                <a:lnTo>
                  <a:pt x="197815" y="45880"/>
                </a:lnTo>
                <a:lnTo>
                  <a:pt x="165840" y="34925"/>
                </a:lnTo>
                <a:lnTo>
                  <a:pt x="139248" y="25827"/>
                </a:lnTo>
                <a:lnTo>
                  <a:pt x="117523" y="18419"/>
                </a:lnTo>
                <a:lnTo>
                  <a:pt x="100148" y="12537"/>
                </a:lnTo>
                <a:lnTo>
                  <a:pt x="86605" y="8014"/>
                </a:lnTo>
                <a:lnTo>
                  <a:pt x="76377" y="4686"/>
                </a:lnTo>
                <a:lnTo>
                  <a:pt x="68948" y="2385"/>
                </a:lnTo>
                <a:lnTo>
                  <a:pt x="63800" y="948"/>
                </a:lnTo>
                <a:lnTo>
                  <a:pt x="58281" y="0"/>
                </a:lnTo>
                <a:lnTo>
                  <a:pt x="56875" y="157"/>
                </a:lnTo>
                <a:lnTo>
                  <a:pt x="55918" y="439"/>
                </a:lnTo>
                <a:lnTo>
                  <a:pt x="46833" y="2257"/>
                </a:lnTo>
                <a:lnTo>
                  <a:pt x="30352" y="5000"/>
                </a:lnTo>
                <a:lnTo>
                  <a:pt x="13062" y="7729"/>
                </a:lnTo>
                <a:lnTo>
                  <a:pt x="1545" y="9501"/>
                </a:lnTo>
                <a:lnTo>
                  <a:pt x="0" y="97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223010" y="1413818"/>
            <a:ext cx="106934" cy="60947"/>
          </a:xfrm>
          <a:custGeom>
            <a:avLst/>
            <a:gdLst/>
            <a:ahLst/>
            <a:cxnLst/>
            <a:rect l="l" t="t" r="r" b="b"/>
            <a:pathLst>
              <a:path w="106934" h="60947">
                <a:moveTo>
                  <a:pt x="0" y="45478"/>
                </a:moveTo>
                <a:lnTo>
                  <a:pt x="0" y="54025"/>
                </a:lnTo>
                <a:lnTo>
                  <a:pt x="8280" y="60947"/>
                </a:lnTo>
                <a:lnTo>
                  <a:pt x="18503" y="60947"/>
                </a:lnTo>
                <a:lnTo>
                  <a:pt x="28727" y="60947"/>
                </a:lnTo>
                <a:lnTo>
                  <a:pt x="37020" y="54025"/>
                </a:lnTo>
                <a:lnTo>
                  <a:pt x="37020" y="45478"/>
                </a:lnTo>
                <a:lnTo>
                  <a:pt x="39618" y="34393"/>
                </a:lnTo>
                <a:lnTo>
                  <a:pt x="46711" y="24299"/>
                </a:lnTo>
                <a:lnTo>
                  <a:pt x="57245" y="15525"/>
                </a:lnTo>
                <a:lnTo>
                  <a:pt x="70167" y="8404"/>
                </a:lnTo>
                <a:lnTo>
                  <a:pt x="84424" y="3267"/>
                </a:lnTo>
                <a:lnTo>
                  <a:pt x="98962" y="445"/>
                </a:lnTo>
                <a:lnTo>
                  <a:pt x="106934" y="0"/>
                </a:lnTo>
              </a:path>
            </a:pathLst>
          </a:custGeom>
          <a:ln w="140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235992" y="1456909"/>
            <a:ext cx="105702" cy="31470"/>
          </a:xfrm>
          <a:custGeom>
            <a:avLst/>
            <a:gdLst/>
            <a:ahLst/>
            <a:cxnLst/>
            <a:rect l="l" t="t" r="r" b="b"/>
            <a:pathLst>
              <a:path w="105702" h="31470">
                <a:moveTo>
                  <a:pt x="12433" y="16103"/>
                </a:moveTo>
                <a:lnTo>
                  <a:pt x="12433" y="0"/>
                </a:lnTo>
                <a:lnTo>
                  <a:pt x="0" y="0"/>
                </a:lnTo>
                <a:lnTo>
                  <a:pt x="0" y="31470"/>
                </a:lnTo>
                <a:lnTo>
                  <a:pt x="105702" y="31470"/>
                </a:lnTo>
                <a:lnTo>
                  <a:pt x="105702" y="16103"/>
                </a:lnTo>
                <a:lnTo>
                  <a:pt x="12433" y="1610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235992" y="1456909"/>
            <a:ext cx="105702" cy="31470"/>
          </a:xfrm>
          <a:custGeom>
            <a:avLst/>
            <a:gdLst/>
            <a:ahLst/>
            <a:cxnLst/>
            <a:rect l="l" t="t" r="r" b="b"/>
            <a:pathLst>
              <a:path w="105702" h="31470">
                <a:moveTo>
                  <a:pt x="12433" y="0"/>
                </a:moveTo>
                <a:lnTo>
                  <a:pt x="12433" y="16103"/>
                </a:lnTo>
                <a:lnTo>
                  <a:pt x="105702" y="16103"/>
                </a:lnTo>
                <a:lnTo>
                  <a:pt x="105702" y="31470"/>
                </a:lnTo>
                <a:lnTo>
                  <a:pt x="0" y="31470"/>
                </a:lnTo>
                <a:lnTo>
                  <a:pt x="0" y="16103"/>
                </a:lnTo>
                <a:lnTo>
                  <a:pt x="0" y="0"/>
                </a:lnTo>
                <a:lnTo>
                  <a:pt x="1243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247647" y="1488379"/>
            <a:ext cx="98412" cy="111836"/>
          </a:xfrm>
          <a:custGeom>
            <a:avLst/>
            <a:gdLst/>
            <a:ahLst/>
            <a:cxnLst/>
            <a:rect l="l" t="t" r="r" b="b"/>
            <a:pathLst>
              <a:path w="98412" h="111836">
                <a:moveTo>
                  <a:pt x="94043" y="111836"/>
                </a:moveTo>
                <a:lnTo>
                  <a:pt x="98412" y="0"/>
                </a:lnTo>
                <a:lnTo>
                  <a:pt x="0" y="0"/>
                </a:lnTo>
                <a:lnTo>
                  <a:pt x="793" y="4387"/>
                </a:lnTo>
                <a:lnTo>
                  <a:pt x="2619" y="14775"/>
                </a:lnTo>
                <a:lnTo>
                  <a:pt x="5061" y="29250"/>
                </a:lnTo>
                <a:lnTo>
                  <a:pt x="7697" y="45866"/>
                </a:lnTo>
                <a:lnTo>
                  <a:pt x="10102" y="62679"/>
                </a:lnTo>
                <a:lnTo>
                  <a:pt x="11856" y="77744"/>
                </a:lnTo>
                <a:lnTo>
                  <a:pt x="12534" y="89115"/>
                </a:lnTo>
                <a:lnTo>
                  <a:pt x="12708" y="93776"/>
                </a:lnTo>
                <a:lnTo>
                  <a:pt x="18787" y="109026"/>
                </a:lnTo>
                <a:lnTo>
                  <a:pt x="28206" y="111836"/>
                </a:lnTo>
                <a:lnTo>
                  <a:pt x="94043" y="1118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247647" y="1488379"/>
            <a:ext cx="98412" cy="111836"/>
          </a:xfrm>
          <a:custGeom>
            <a:avLst/>
            <a:gdLst/>
            <a:ahLst/>
            <a:cxnLst/>
            <a:rect l="l" t="t" r="r" b="b"/>
            <a:pathLst>
              <a:path w="98412" h="111836">
                <a:moveTo>
                  <a:pt x="94043" y="111836"/>
                </a:moveTo>
                <a:lnTo>
                  <a:pt x="28206" y="111836"/>
                </a:lnTo>
                <a:lnTo>
                  <a:pt x="18787" y="109026"/>
                </a:lnTo>
                <a:lnTo>
                  <a:pt x="12708" y="93776"/>
                </a:lnTo>
                <a:lnTo>
                  <a:pt x="12534" y="89115"/>
                </a:lnTo>
                <a:lnTo>
                  <a:pt x="11856" y="77744"/>
                </a:lnTo>
                <a:lnTo>
                  <a:pt x="10102" y="62679"/>
                </a:lnTo>
                <a:lnTo>
                  <a:pt x="7697" y="45866"/>
                </a:lnTo>
                <a:lnTo>
                  <a:pt x="5061" y="29250"/>
                </a:lnTo>
                <a:lnTo>
                  <a:pt x="2619" y="14775"/>
                </a:lnTo>
                <a:lnTo>
                  <a:pt x="793" y="4387"/>
                </a:lnTo>
                <a:lnTo>
                  <a:pt x="0" y="0"/>
                </a:lnTo>
                <a:lnTo>
                  <a:pt x="984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319492" y="1158366"/>
            <a:ext cx="190902" cy="450240"/>
          </a:xfrm>
          <a:custGeom>
            <a:avLst/>
            <a:gdLst/>
            <a:ahLst/>
            <a:cxnLst/>
            <a:rect l="l" t="t" r="r" b="b"/>
            <a:pathLst>
              <a:path w="190902" h="450240">
                <a:moveTo>
                  <a:pt x="88639" y="216801"/>
                </a:moveTo>
                <a:lnTo>
                  <a:pt x="89550" y="224590"/>
                </a:lnTo>
                <a:lnTo>
                  <a:pt x="88883" y="209959"/>
                </a:lnTo>
                <a:lnTo>
                  <a:pt x="87809" y="195990"/>
                </a:lnTo>
                <a:lnTo>
                  <a:pt x="86766" y="191412"/>
                </a:lnTo>
                <a:lnTo>
                  <a:pt x="85832" y="307687"/>
                </a:lnTo>
                <a:lnTo>
                  <a:pt x="86913" y="296162"/>
                </a:lnTo>
                <a:lnTo>
                  <a:pt x="87562" y="204183"/>
                </a:lnTo>
                <a:lnTo>
                  <a:pt x="87886" y="284584"/>
                </a:lnTo>
                <a:lnTo>
                  <a:pt x="88706" y="272881"/>
                </a:lnTo>
                <a:lnTo>
                  <a:pt x="89327" y="260980"/>
                </a:lnTo>
                <a:lnTo>
                  <a:pt x="89701" y="248809"/>
                </a:lnTo>
                <a:lnTo>
                  <a:pt x="89783" y="236297"/>
                </a:lnTo>
                <a:lnTo>
                  <a:pt x="89550" y="224590"/>
                </a:lnTo>
                <a:lnTo>
                  <a:pt x="88639" y="216801"/>
                </a:lnTo>
                <a:close/>
              </a:path>
              <a:path w="190902" h="450240">
                <a:moveTo>
                  <a:pt x="84271" y="166750"/>
                </a:moveTo>
                <a:lnTo>
                  <a:pt x="84181" y="166090"/>
                </a:lnTo>
                <a:lnTo>
                  <a:pt x="84691" y="319230"/>
                </a:lnTo>
                <a:lnTo>
                  <a:pt x="85798" y="178689"/>
                </a:lnTo>
                <a:lnTo>
                  <a:pt x="86257" y="181391"/>
                </a:lnTo>
                <a:lnTo>
                  <a:pt x="182174" y="11302"/>
                </a:lnTo>
                <a:lnTo>
                  <a:pt x="84202" y="166218"/>
                </a:lnTo>
                <a:lnTo>
                  <a:pt x="84271" y="166750"/>
                </a:lnTo>
                <a:close/>
              </a:path>
              <a:path w="190902" h="450240">
                <a:moveTo>
                  <a:pt x="189707" y="391758"/>
                </a:moveTo>
                <a:lnTo>
                  <a:pt x="189932" y="353637"/>
                </a:lnTo>
                <a:lnTo>
                  <a:pt x="190059" y="340944"/>
                </a:lnTo>
                <a:lnTo>
                  <a:pt x="190195" y="328255"/>
                </a:lnTo>
                <a:lnTo>
                  <a:pt x="190330" y="315566"/>
                </a:lnTo>
                <a:lnTo>
                  <a:pt x="190552" y="290181"/>
                </a:lnTo>
                <a:lnTo>
                  <a:pt x="190436" y="227030"/>
                </a:lnTo>
                <a:lnTo>
                  <a:pt x="190275" y="214314"/>
                </a:lnTo>
                <a:lnTo>
                  <a:pt x="190068" y="201597"/>
                </a:lnTo>
                <a:lnTo>
                  <a:pt x="189817" y="188880"/>
                </a:lnTo>
                <a:lnTo>
                  <a:pt x="189524" y="176164"/>
                </a:lnTo>
                <a:lnTo>
                  <a:pt x="189188" y="163449"/>
                </a:lnTo>
                <a:lnTo>
                  <a:pt x="188811" y="150736"/>
                </a:lnTo>
                <a:lnTo>
                  <a:pt x="188393" y="138027"/>
                </a:lnTo>
                <a:lnTo>
                  <a:pt x="187935" y="125322"/>
                </a:lnTo>
                <a:lnTo>
                  <a:pt x="187439" y="112622"/>
                </a:lnTo>
                <a:lnTo>
                  <a:pt x="186905" y="99927"/>
                </a:lnTo>
                <a:lnTo>
                  <a:pt x="186334" y="87239"/>
                </a:lnTo>
                <a:lnTo>
                  <a:pt x="185726" y="74559"/>
                </a:lnTo>
                <a:lnTo>
                  <a:pt x="185083" y="61887"/>
                </a:lnTo>
                <a:lnTo>
                  <a:pt x="184406" y="49225"/>
                </a:lnTo>
                <a:lnTo>
                  <a:pt x="183694" y="36573"/>
                </a:lnTo>
                <a:lnTo>
                  <a:pt x="182950" y="23932"/>
                </a:lnTo>
                <a:lnTo>
                  <a:pt x="182174" y="11302"/>
                </a:lnTo>
                <a:lnTo>
                  <a:pt x="89526" y="223371"/>
                </a:lnTo>
                <a:lnTo>
                  <a:pt x="182174" y="11302"/>
                </a:lnTo>
                <a:lnTo>
                  <a:pt x="86257" y="181391"/>
                </a:lnTo>
                <a:lnTo>
                  <a:pt x="85798" y="178689"/>
                </a:lnTo>
                <a:lnTo>
                  <a:pt x="84691" y="319230"/>
                </a:lnTo>
                <a:lnTo>
                  <a:pt x="85832" y="307687"/>
                </a:lnTo>
                <a:lnTo>
                  <a:pt x="86766" y="191412"/>
                </a:lnTo>
                <a:lnTo>
                  <a:pt x="87809" y="195990"/>
                </a:lnTo>
                <a:lnTo>
                  <a:pt x="88883" y="209959"/>
                </a:lnTo>
                <a:lnTo>
                  <a:pt x="89550" y="224590"/>
                </a:lnTo>
                <a:lnTo>
                  <a:pt x="89996" y="228405"/>
                </a:lnTo>
                <a:lnTo>
                  <a:pt x="91650" y="240997"/>
                </a:lnTo>
                <a:lnTo>
                  <a:pt x="93468" y="253590"/>
                </a:lnTo>
                <a:lnTo>
                  <a:pt x="95424" y="266173"/>
                </a:lnTo>
                <a:lnTo>
                  <a:pt x="97492" y="278731"/>
                </a:lnTo>
                <a:lnTo>
                  <a:pt x="99646" y="291251"/>
                </a:lnTo>
                <a:lnTo>
                  <a:pt x="101859" y="303720"/>
                </a:lnTo>
                <a:lnTo>
                  <a:pt x="103131" y="311339"/>
                </a:lnTo>
                <a:lnTo>
                  <a:pt x="104833" y="323968"/>
                </a:lnTo>
                <a:lnTo>
                  <a:pt x="106091" y="336582"/>
                </a:lnTo>
                <a:lnTo>
                  <a:pt x="106979" y="349185"/>
                </a:lnTo>
                <a:lnTo>
                  <a:pt x="107573" y="361783"/>
                </a:lnTo>
                <a:lnTo>
                  <a:pt x="107947" y="374381"/>
                </a:lnTo>
                <a:lnTo>
                  <a:pt x="108176" y="386983"/>
                </a:lnTo>
                <a:lnTo>
                  <a:pt x="108335" y="399594"/>
                </a:lnTo>
                <a:lnTo>
                  <a:pt x="108500" y="412221"/>
                </a:lnTo>
                <a:lnTo>
                  <a:pt x="108744" y="424867"/>
                </a:lnTo>
                <a:lnTo>
                  <a:pt x="109143" y="437539"/>
                </a:lnTo>
                <a:lnTo>
                  <a:pt x="109771" y="450240"/>
                </a:lnTo>
                <a:lnTo>
                  <a:pt x="114968" y="449857"/>
                </a:lnTo>
                <a:lnTo>
                  <a:pt x="126552" y="446963"/>
                </a:lnTo>
                <a:lnTo>
                  <a:pt x="139497" y="443157"/>
                </a:lnTo>
                <a:lnTo>
                  <a:pt x="153193" y="440740"/>
                </a:lnTo>
                <a:lnTo>
                  <a:pt x="160861" y="440912"/>
                </a:lnTo>
                <a:lnTo>
                  <a:pt x="175735" y="444056"/>
                </a:lnTo>
                <a:lnTo>
                  <a:pt x="186540" y="446755"/>
                </a:lnTo>
                <a:lnTo>
                  <a:pt x="190645" y="443877"/>
                </a:lnTo>
                <a:lnTo>
                  <a:pt x="190902" y="432804"/>
                </a:lnTo>
                <a:lnTo>
                  <a:pt x="190572" y="420769"/>
                </a:lnTo>
                <a:lnTo>
                  <a:pt x="190006" y="408870"/>
                </a:lnTo>
                <a:lnTo>
                  <a:pt x="189705" y="395477"/>
                </a:lnTo>
                <a:lnTo>
                  <a:pt x="189707" y="391758"/>
                </a:lnTo>
                <a:close/>
              </a:path>
              <a:path w="190902" h="450240">
                <a:moveTo>
                  <a:pt x="7079" y="437286"/>
                </a:moveTo>
                <a:lnTo>
                  <a:pt x="20440" y="437197"/>
                </a:lnTo>
                <a:lnTo>
                  <a:pt x="26789" y="436702"/>
                </a:lnTo>
                <a:lnTo>
                  <a:pt x="39845" y="434051"/>
                </a:lnTo>
                <a:lnTo>
                  <a:pt x="53270" y="430420"/>
                </a:lnTo>
                <a:lnTo>
                  <a:pt x="64674" y="427316"/>
                </a:lnTo>
                <a:lnTo>
                  <a:pt x="73818" y="425081"/>
                </a:lnTo>
                <a:lnTo>
                  <a:pt x="81628" y="422414"/>
                </a:lnTo>
                <a:lnTo>
                  <a:pt x="82797" y="413207"/>
                </a:lnTo>
                <a:lnTo>
                  <a:pt x="82882" y="403354"/>
                </a:lnTo>
                <a:lnTo>
                  <a:pt x="80778" y="392100"/>
                </a:lnTo>
                <a:lnTo>
                  <a:pt x="79723" y="379260"/>
                </a:lnTo>
                <a:lnTo>
                  <a:pt x="80448" y="367029"/>
                </a:lnTo>
                <a:lnTo>
                  <a:pt x="81368" y="354691"/>
                </a:lnTo>
                <a:lnTo>
                  <a:pt x="82412" y="342660"/>
                </a:lnTo>
                <a:lnTo>
                  <a:pt x="83536" y="330863"/>
                </a:lnTo>
                <a:lnTo>
                  <a:pt x="84691" y="319230"/>
                </a:lnTo>
                <a:lnTo>
                  <a:pt x="84181" y="166090"/>
                </a:lnTo>
                <a:lnTo>
                  <a:pt x="84202" y="166218"/>
                </a:lnTo>
                <a:lnTo>
                  <a:pt x="182174" y="11302"/>
                </a:lnTo>
                <a:lnTo>
                  <a:pt x="5035" y="0"/>
                </a:lnTo>
                <a:lnTo>
                  <a:pt x="4964" y="9200"/>
                </a:lnTo>
                <a:lnTo>
                  <a:pt x="4690" y="21890"/>
                </a:lnTo>
                <a:lnTo>
                  <a:pt x="4315" y="34589"/>
                </a:lnTo>
                <a:lnTo>
                  <a:pt x="3953" y="47289"/>
                </a:lnTo>
                <a:lnTo>
                  <a:pt x="3715" y="59986"/>
                </a:lnTo>
                <a:lnTo>
                  <a:pt x="3716" y="72673"/>
                </a:lnTo>
                <a:lnTo>
                  <a:pt x="4069" y="85343"/>
                </a:lnTo>
                <a:lnTo>
                  <a:pt x="4230" y="88921"/>
                </a:lnTo>
                <a:lnTo>
                  <a:pt x="4806" y="101544"/>
                </a:lnTo>
                <a:lnTo>
                  <a:pt x="5385" y="114222"/>
                </a:lnTo>
                <a:lnTo>
                  <a:pt x="5949" y="126938"/>
                </a:lnTo>
                <a:lnTo>
                  <a:pt x="6477" y="139674"/>
                </a:lnTo>
                <a:lnTo>
                  <a:pt x="6950" y="152414"/>
                </a:lnTo>
                <a:lnTo>
                  <a:pt x="7351" y="165141"/>
                </a:lnTo>
                <a:lnTo>
                  <a:pt x="7658" y="177838"/>
                </a:lnTo>
                <a:lnTo>
                  <a:pt x="7854" y="190487"/>
                </a:lnTo>
                <a:lnTo>
                  <a:pt x="7841" y="204396"/>
                </a:lnTo>
                <a:lnTo>
                  <a:pt x="7593" y="217087"/>
                </a:lnTo>
                <a:lnTo>
                  <a:pt x="7169" y="229770"/>
                </a:lnTo>
                <a:lnTo>
                  <a:pt x="6615" y="242448"/>
                </a:lnTo>
                <a:lnTo>
                  <a:pt x="5980" y="255124"/>
                </a:lnTo>
                <a:lnTo>
                  <a:pt x="5312" y="267799"/>
                </a:lnTo>
                <a:lnTo>
                  <a:pt x="4658" y="280478"/>
                </a:lnTo>
                <a:lnTo>
                  <a:pt x="4067" y="293163"/>
                </a:lnTo>
                <a:lnTo>
                  <a:pt x="3585" y="305856"/>
                </a:lnTo>
                <a:lnTo>
                  <a:pt x="3261" y="318561"/>
                </a:lnTo>
                <a:lnTo>
                  <a:pt x="3118" y="335739"/>
                </a:lnTo>
                <a:lnTo>
                  <a:pt x="2819" y="348405"/>
                </a:lnTo>
                <a:lnTo>
                  <a:pt x="2274" y="361105"/>
                </a:lnTo>
                <a:lnTo>
                  <a:pt x="1602" y="373822"/>
                </a:lnTo>
                <a:lnTo>
                  <a:pt x="920" y="386543"/>
                </a:lnTo>
                <a:lnTo>
                  <a:pt x="346" y="399251"/>
                </a:lnTo>
                <a:lnTo>
                  <a:pt x="0" y="411932"/>
                </a:lnTo>
                <a:lnTo>
                  <a:pt x="0" y="424568"/>
                </a:lnTo>
                <a:lnTo>
                  <a:pt x="463" y="437146"/>
                </a:lnTo>
                <a:lnTo>
                  <a:pt x="7079" y="437286"/>
                </a:lnTo>
                <a:close/>
              </a:path>
              <a:path w="190902" h="450240">
                <a:moveTo>
                  <a:pt x="87562" y="204183"/>
                </a:moveTo>
                <a:lnTo>
                  <a:pt x="86913" y="296162"/>
                </a:lnTo>
                <a:lnTo>
                  <a:pt x="87886" y="284584"/>
                </a:lnTo>
                <a:lnTo>
                  <a:pt x="87562" y="2041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319492" y="1158366"/>
            <a:ext cx="190902" cy="450240"/>
          </a:xfrm>
          <a:custGeom>
            <a:avLst/>
            <a:gdLst/>
            <a:ahLst/>
            <a:cxnLst/>
            <a:rect l="l" t="t" r="r" b="b"/>
            <a:pathLst>
              <a:path w="190902" h="450240">
                <a:moveTo>
                  <a:pt x="182174" y="11302"/>
                </a:moveTo>
                <a:lnTo>
                  <a:pt x="182950" y="23932"/>
                </a:lnTo>
                <a:lnTo>
                  <a:pt x="183694" y="36573"/>
                </a:lnTo>
                <a:lnTo>
                  <a:pt x="184406" y="49225"/>
                </a:lnTo>
                <a:lnTo>
                  <a:pt x="185083" y="61887"/>
                </a:lnTo>
                <a:lnTo>
                  <a:pt x="185726" y="74559"/>
                </a:lnTo>
                <a:lnTo>
                  <a:pt x="186334" y="87239"/>
                </a:lnTo>
                <a:lnTo>
                  <a:pt x="186905" y="99927"/>
                </a:lnTo>
                <a:lnTo>
                  <a:pt x="187439" y="112622"/>
                </a:lnTo>
                <a:lnTo>
                  <a:pt x="187935" y="125322"/>
                </a:lnTo>
                <a:lnTo>
                  <a:pt x="188393" y="138027"/>
                </a:lnTo>
                <a:lnTo>
                  <a:pt x="188811" y="150736"/>
                </a:lnTo>
                <a:lnTo>
                  <a:pt x="189188" y="163449"/>
                </a:lnTo>
                <a:lnTo>
                  <a:pt x="189524" y="176164"/>
                </a:lnTo>
                <a:lnTo>
                  <a:pt x="189817" y="188880"/>
                </a:lnTo>
                <a:lnTo>
                  <a:pt x="190068" y="201597"/>
                </a:lnTo>
                <a:lnTo>
                  <a:pt x="190275" y="214314"/>
                </a:lnTo>
                <a:lnTo>
                  <a:pt x="190436" y="227030"/>
                </a:lnTo>
                <a:lnTo>
                  <a:pt x="190553" y="239743"/>
                </a:lnTo>
                <a:lnTo>
                  <a:pt x="190623" y="252454"/>
                </a:lnTo>
                <a:lnTo>
                  <a:pt x="190645" y="264769"/>
                </a:lnTo>
                <a:lnTo>
                  <a:pt x="190620" y="277479"/>
                </a:lnTo>
                <a:lnTo>
                  <a:pt x="190552" y="290181"/>
                </a:lnTo>
                <a:lnTo>
                  <a:pt x="190452" y="302875"/>
                </a:lnTo>
                <a:lnTo>
                  <a:pt x="190330" y="315566"/>
                </a:lnTo>
                <a:lnTo>
                  <a:pt x="190195" y="328255"/>
                </a:lnTo>
                <a:lnTo>
                  <a:pt x="190059" y="340944"/>
                </a:lnTo>
                <a:lnTo>
                  <a:pt x="189932" y="353637"/>
                </a:lnTo>
                <a:lnTo>
                  <a:pt x="189824" y="366335"/>
                </a:lnTo>
                <a:lnTo>
                  <a:pt x="189746" y="379042"/>
                </a:lnTo>
                <a:lnTo>
                  <a:pt x="189707" y="391758"/>
                </a:lnTo>
                <a:lnTo>
                  <a:pt x="189705" y="395477"/>
                </a:lnTo>
                <a:lnTo>
                  <a:pt x="190006" y="408870"/>
                </a:lnTo>
                <a:lnTo>
                  <a:pt x="190572" y="420769"/>
                </a:lnTo>
                <a:lnTo>
                  <a:pt x="190902" y="432804"/>
                </a:lnTo>
                <a:lnTo>
                  <a:pt x="190645" y="443877"/>
                </a:lnTo>
                <a:lnTo>
                  <a:pt x="186540" y="446755"/>
                </a:lnTo>
                <a:lnTo>
                  <a:pt x="175735" y="444056"/>
                </a:lnTo>
                <a:lnTo>
                  <a:pt x="160861" y="440912"/>
                </a:lnTo>
                <a:lnTo>
                  <a:pt x="153193" y="440740"/>
                </a:lnTo>
                <a:lnTo>
                  <a:pt x="139497" y="443157"/>
                </a:lnTo>
                <a:lnTo>
                  <a:pt x="126552" y="446963"/>
                </a:lnTo>
                <a:lnTo>
                  <a:pt x="114968" y="449857"/>
                </a:lnTo>
                <a:lnTo>
                  <a:pt x="109771" y="450240"/>
                </a:lnTo>
                <a:lnTo>
                  <a:pt x="109143" y="437539"/>
                </a:lnTo>
                <a:lnTo>
                  <a:pt x="108744" y="424867"/>
                </a:lnTo>
                <a:lnTo>
                  <a:pt x="108500" y="412221"/>
                </a:lnTo>
                <a:lnTo>
                  <a:pt x="108335" y="399594"/>
                </a:lnTo>
                <a:lnTo>
                  <a:pt x="108176" y="386983"/>
                </a:lnTo>
                <a:lnTo>
                  <a:pt x="107947" y="374381"/>
                </a:lnTo>
                <a:lnTo>
                  <a:pt x="107573" y="361783"/>
                </a:lnTo>
                <a:lnTo>
                  <a:pt x="106979" y="349185"/>
                </a:lnTo>
                <a:lnTo>
                  <a:pt x="106091" y="336582"/>
                </a:lnTo>
                <a:lnTo>
                  <a:pt x="104833" y="323968"/>
                </a:lnTo>
                <a:lnTo>
                  <a:pt x="103131" y="311339"/>
                </a:lnTo>
                <a:lnTo>
                  <a:pt x="101859" y="303720"/>
                </a:lnTo>
                <a:lnTo>
                  <a:pt x="99646" y="291251"/>
                </a:lnTo>
                <a:lnTo>
                  <a:pt x="97492" y="278731"/>
                </a:lnTo>
                <a:lnTo>
                  <a:pt x="95424" y="266173"/>
                </a:lnTo>
                <a:lnTo>
                  <a:pt x="93468" y="253590"/>
                </a:lnTo>
                <a:lnTo>
                  <a:pt x="91650" y="240997"/>
                </a:lnTo>
                <a:lnTo>
                  <a:pt x="89996" y="228405"/>
                </a:lnTo>
                <a:lnTo>
                  <a:pt x="88639" y="216801"/>
                </a:lnTo>
                <a:lnTo>
                  <a:pt x="87562" y="204183"/>
                </a:lnTo>
                <a:lnTo>
                  <a:pt x="86766" y="191412"/>
                </a:lnTo>
                <a:lnTo>
                  <a:pt x="85798" y="178689"/>
                </a:lnTo>
                <a:lnTo>
                  <a:pt x="84202" y="166218"/>
                </a:lnTo>
                <a:lnTo>
                  <a:pt x="84181" y="166090"/>
                </a:lnTo>
                <a:lnTo>
                  <a:pt x="86257" y="181391"/>
                </a:lnTo>
                <a:lnTo>
                  <a:pt x="87809" y="195990"/>
                </a:lnTo>
                <a:lnTo>
                  <a:pt x="88883" y="209959"/>
                </a:lnTo>
                <a:lnTo>
                  <a:pt x="89526" y="223371"/>
                </a:lnTo>
                <a:lnTo>
                  <a:pt x="89783" y="236297"/>
                </a:lnTo>
                <a:lnTo>
                  <a:pt x="89701" y="248809"/>
                </a:lnTo>
                <a:lnTo>
                  <a:pt x="89327" y="260980"/>
                </a:lnTo>
                <a:lnTo>
                  <a:pt x="88706" y="272881"/>
                </a:lnTo>
                <a:lnTo>
                  <a:pt x="87886" y="284584"/>
                </a:lnTo>
                <a:lnTo>
                  <a:pt x="86913" y="296162"/>
                </a:lnTo>
                <a:lnTo>
                  <a:pt x="85832" y="307687"/>
                </a:lnTo>
                <a:lnTo>
                  <a:pt x="84691" y="319230"/>
                </a:lnTo>
                <a:lnTo>
                  <a:pt x="83536" y="330863"/>
                </a:lnTo>
                <a:lnTo>
                  <a:pt x="82412" y="342660"/>
                </a:lnTo>
                <a:lnTo>
                  <a:pt x="81368" y="354691"/>
                </a:lnTo>
                <a:lnTo>
                  <a:pt x="80448" y="367029"/>
                </a:lnTo>
                <a:lnTo>
                  <a:pt x="79723" y="379260"/>
                </a:lnTo>
                <a:lnTo>
                  <a:pt x="80778" y="392100"/>
                </a:lnTo>
                <a:lnTo>
                  <a:pt x="82882" y="403354"/>
                </a:lnTo>
                <a:lnTo>
                  <a:pt x="82797" y="413207"/>
                </a:lnTo>
                <a:lnTo>
                  <a:pt x="81628" y="422414"/>
                </a:lnTo>
                <a:lnTo>
                  <a:pt x="73818" y="425081"/>
                </a:lnTo>
                <a:lnTo>
                  <a:pt x="64674" y="427316"/>
                </a:lnTo>
                <a:lnTo>
                  <a:pt x="53270" y="430420"/>
                </a:lnTo>
                <a:lnTo>
                  <a:pt x="39845" y="434051"/>
                </a:lnTo>
                <a:lnTo>
                  <a:pt x="26789" y="436702"/>
                </a:lnTo>
                <a:lnTo>
                  <a:pt x="20440" y="437197"/>
                </a:lnTo>
                <a:lnTo>
                  <a:pt x="13798" y="437197"/>
                </a:lnTo>
                <a:lnTo>
                  <a:pt x="7079" y="437286"/>
                </a:lnTo>
                <a:lnTo>
                  <a:pt x="463" y="437146"/>
                </a:lnTo>
                <a:lnTo>
                  <a:pt x="0" y="424568"/>
                </a:lnTo>
                <a:lnTo>
                  <a:pt x="0" y="411932"/>
                </a:lnTo>
                <a:lnTo>
                  <a:pt x="346" y="399251"/>
                </a:lnTo>
                <a:lnTo>
                  <a:pt x="920" y="386543"/>
                </a:lnTo>
                <a:lnTo>
                  <a:pt x="1602" y="373822"/>
                </a:lnTo>
                <a:lnTo>
                  <a:pt x="2274" y="361105"/>
                </a:lnTo>
                <a:lnTo>
                  <a:pt x="2819" y="348405"/>
                </a:lnTo>
                <a:lnTo>
                  <a:pt x="3118" y="335739"/>
                </a:lnTo>
                <a:lnTo>
                  <a:pt x="3142" y="331279"/>
                </a:lnTo>
                <a:lnTo>
                  <a:pt x="3261" y="318561"/>
                </a:lnTo>
                <a:lnTo>
                  <a:pt x="3585" y="305856"/>
                </a:lnTo>
                <a:lnTo>
                  <a:pt x="4067" y="293163"/>
                </a:lnTo>
                <a:lnTo>
                  <a:pt x="4658" y="280478"/>
                </a:lnTo>
                <a:lnTo>
                  <a:pt x="5312" y="267799"/>
                </a:lnTo>
                <a:lnTo>
                  <a:pt x="5980" y="255124"/>
                </a:lnTo>
                <a:lnTo>
                  <a:pt x="6615" y="242448"/>
                </a:lnTo>
                <a:lnTo>
                  <a:pt x="7169" y="229770"/>
                </a:lnTo>
                <a:lnTo>
                  <a:pt x="7593" y="217087"/>
                </a:lnTo>
                <a:lnTo>
                  <a:pt x="7841" y="204396"/>
                </a:lnTo>
                <a:lnTo>
                  <a:pt x="7865" y="191694"/>
                </a:lnTo>
                <a:lnTo>
                  <a:pt x="7854" y="190487"/>
                </a:lnTo>
                <a:lnTo>
                  <a:pt x="7658" y="177838"/>
                </a:lnTo>
                <a:lnTo>
                  <a:pt x="7351" y="165141"/>
                </a:lnTo>
                <a:lnTo>
                  <a:pt x="6950" y="152414"/>
                </a:lnTo>
                <a:lnTo>
                  <a:pt x="6477" y="139674"/>
                </a:lnTo>
                <a:lnTo>
                  <a:pt x="5949" y="126938"/>
                </a:lnTo>
                <a:lnTo>
                  <a:pt x="5385" y="114222"/>
                </a:lnTo>
                <a:lnTo>
                  <a:pt x="4806" y="101544"/>
                </a:lnTo>
                <a:lnTo>
                  <a:pt x="4230" y="88921"/>
                </a:lnTo>
                <a:lnTo>
                  <a:pt x="4069" y="85343"/>
                </a:lnTo>
                <a:lnTo>
                  <a:pt x="3716" y="72673"/>
                </a:lnTo>
                <a:lnTo>
                  <a:pt x="3715" y="59986"/>
                </a:lnTo>
                <a:lnTo>
                  <a:pt x="3953" y="47289"/>
                </a:lnTo>
                <a:lnTo>
                  <a:pt x="4315" y="34589"/>
                </a:lnTo>
                <a:lnTo>
                  <a:pt x="4690" y="21890"/>
                </a:lnTo>
                <a:lnTo>
                  <a:pt x="4964" y="9200"/>
                </a:lnTo>
                <a:lnTo>
                  <a:pt x="50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559490" y="768360"/>
            <a:ext cx="78041" cy="83108"/>
          </a:xfrm>
          <a:custGeom>
            <a:avLst/>
            <a:gdLst/>
            <a:ahLst/>
            <a:cxnLst/>
            <a:rect l="l" t="t" r="r" b="b"/>
            <a:pathLst>
              <a:path w="78041" h="83108">
                <a:moveTo>
                  <a:pt x="26466" y="10223"/>
                </a:moveTo>
                <a:lnTo>
                  <a:pt x="25526" y="11874"/>
                </a:lnTo>
                <a:lnTo>
                  <a:pt x="21958" y="10706"/>
                </a:lnTo>
                <a:lnTo>
                  <a:pt x="18122" y="9448"/>
                </a:lnTo>
                <a:lnTo>
                  <a:pt x="21094" y="0"/>
                </a:lnTo>
                <a:lnTo>
                  <a:pt x="16497" y="3225"/>
                </a:lnTo>
                <a:lnTo>
                  <a:pt x="15354" y="1358"/>
                </a:lnTo>
                <a:lnTo>
                  <a:pt x="8267" y="11112"/>
                </a:lnTo>
                <a:lnTo>
                  <a:pt x="5892" y="10477"/>
                </a:lnTo>
                <a:lnTo>
                  <a:pt x="3035" y="8496"/>
                </a:lnTo>
                <a:lnTo>
                  <a:pt x="1003" y="11137"/>
                </a:lnTo>
                <a:lnTo>
                  <a:pt x="558" y="19075"/>
                </a:lnTo>
                <a:lnTo>
                  <a:pt x="380" y="22669"/>
                </a:lnTo>
                <a:lnTo>
                  <a:pt x="0" y="30645"/>
                </a:lnTo>
                <a:lnTo>
                  <a:pt x="406" y="38722"/>
                </a:lnTo>
                <a:lnTo>
                  <a:pt x="406" y="46710"/>
                </a:lnTo>
                <a:lnTo>
                  <a:pt x="54343" y="83108"/>
                </a:lnTo>
                <a:lnTo>
                  <a:pt x="59220" y="77038"/>
                </a:lnTo>
                <a:lnTo>
                  <a:pt x="63525" y="70142"/>
                </a:lnTo>
                <a:lnTo>
                  <a:pt x="68186" y="63741"/>
                </a:lnTo>
                <a:lnTo>
                  <a:pt x="72250" y="58127"/>
                </a:lnTo>
                <a:lnTo>
                  <a:pt x="78041" y="54927"/>
                </a:lnTo>
                <a:lnTo>
                  <a:pt x="76974" y="47561"/>
                </a:lnTo>
                <a:lnTo>
                  <a:pt x="73761" y="46532"/>
                </a:lnTo>
                <a:lnTo>
                  <a:pt x="71589" y="43167"/>
                </a:lnTo>
                <a:lnTo>
                  <a:pt x="69316" y="40424"/>
                </a:lnTo>
                <a:lnTo>
                  <a:pt x="70650" y="37414"/>
                </a:lnTo>
                <a:lnTo>
                  <a:pt x="68986" y="35356"/>
                </a:lnTo>
                <a:lnTo>
                  <a:pt x="64427" y="39446"/>
                </a:lnTo>
                <a:lnTo>
                  <a:pt x="64401" y="30924"/>
                </a:lnTo>
                <a:lnTo>
                  <a:pt x="63639" y="31343"/>
                </a:lnTo>
                <a:lnTo>
                  <a:pt x="60959" y="31762"/>
                </a:lnTo>
                <a:lnTo>
                  <a:pt x="58356" y="30073"/>
                </a:lnTo>
                <a:lnTo>
                  <a:pt x="57391" y="26746"/>
                </a:lnTo>
                <a:lnTo>
                  <a:pt x="56946" y="23113"/>
                </a:lnTo>
                <a:lnTo>
                  <a:pt x="55714" y="19951"/>
                </a:lnTo>
                <a:lnTo>
                  <a:pt x="51625" y="22034"/>
                </a:lnTo>
                <a:lnTo>
                  <a:pt x="51003" y="17932"/>
                </a:lnTo>
                <a:lnTo>
                  <a:pt x="46608" y="18580"/>
                </a:lnTo>
                <a:lnTo>
                  <a:pt x="45135" y="15290"/>
                </a:lnTo>
                <a:lnTo>
                  <a:pt x="45453" y="14300"/>
                </a:lnTo>
                <a:lnTo>
                  <a:pt x="44183" y="10909"/>
                </a:lnTo>
                <a:lnTo>
                  <a:pt x="40195" y="11658"/>
                </a:lnTo>
                <a:lnTo>
                  <a:pt x="30759" y="16357"/>
                </a:lnTo>
                <a:lnTo>
                  <a:pt x="30238" y="8889"/>
                </a:lnTo>
                <a:lnTo>
                  <a:pt x="26466" y="1022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559490" y="768360"/>
            <a:ext cx="78041" cy="83108"/>
          </a:xfrm>
          <a:custGeom>
            <a:avLst/>
            <a:gdLst/>
            <a:ahLst/>
            <a:cxnLst/>
            <a:rect l="l" t="t" r="r" b="b"/>
            <a:pathLst>
              <a:path w="78041" h="83108">
                <a:moveTo>
                  <a:pt x="406" y="46710"/>
                </a:moveTo>
                <a:lnTo>
                  <a:pt x="406" y="38722"/>
                </a:lnTo>
                <a:lnTo>
                  <a:pt x="0" y="30645"/>
                </a:lnTo>
                <a:lnTo>
                  <a:pt x="380" y="22669"/>
                </a:lnTo>
                <a:lnTo>
                  <a:pt x="558" y="19075"/>
                </a:lnTo>
                <a:lnTo>
                  <a:pt x="1003" y="11137"/>
                </a:lnTo>
                <a:lnTo>
                  <a:pt x="3035" y="8496"/>
                </a:lnTo>
                <a:lnTo>
                  <a:pt x="3187" y="9093"/>
                </a:lnTo>
                <a:lnTo>
                  <a:pt x="3784" y="9956"/>
                </a:lnTo>
                <a:lnTo>
                  <a:pt x="3975" y="10693"/>
                </a:lnTo>
                <a:lnTo>
                  <a:pt x="5029" y="10236"/>
                </a:lnTo>
                <a:lnTo>
                  <a:pt x="5892" y="10477"/>
                </a:lnTo>
                <a:lnTo>
                  <a:pt x="6845" y="9359"/>
                </a:lnTo>
                <a:lnTo>
                  <a:pt x="8267" y="11112"/>
                </a:lnTo>
                <a:lnTo>
                  <a:pt x="15354" y="1358"/>
                </a:lnTo>
                <a:lnTo>
                  <a:pt x="16497" y="3225"/>
                </a:lnTo>
                <a:lnTo>
                  <a:pt x="21094" y="0"/>
                </a:lnTo>
                <a:lnTo>
                  <a:pt x="18122" y="9448"/>
                </a:lnTo>
                <a:lnTo>
                  <a:pt x="21958" y="10706"/>
                </a:lnTo>
                <a:lnTo>
                  <a:pt x="25526" y="11874"/>
                </a:lnTo>
                <a:lnTo>
                  <a:pt x="26466" y="10223"/>
                </a:lnTo>
                <a:lnTo>
                  <a:pt x="30238" y="8889"/>
                </a:lnTo>
                <a:lnTo>
                  <a:pt x="30759" y="16357"/>
                </a:lnTo>
                <a:lnTo>
                  <a:pt x="40195" y="11658"/>
                </a:lnTo>
                <a:lnTo>
                  <a:pt x="44183" y="10909"/>
                </a:lnTo>
                <a:lnTo>
                  <a:pt x="45453" y="14300"/>
                </a:lnTo>
                <a:lnTo>
                  <a:pt x="45135" y="15290"/>
                </a:lnTo>
                <a:lnTo>
                  <a:pt x="46608" y="18580"/>
                </a:lnTo>
                <a:lnTo>
                  <a:pt x="51003" y="17932"/>
                </a:lnTo>
                <a:lnTo>
                  <a:pt x="51625" y="22034"/>
                </a:lnTo>
                <a:lnTo>
                  <a:pt x="55714" y="19951"/>
                </a:lnTo>
                <a:lnTo>
                  <a:pt x="56946" y="23113"/>
                </a:lnTo>
                <a:lnTo>
                  <a:pt x="57391" y="26746"/>
                </a:lnTo>
                <a:lnTo>
                  <a:pt x="58356" y="30073"/>
                </a:lnTo>
                <a:lnTo>
                  <a:pt x="60210" y="29400"/>
                </a:lnTo>
                <a:lnTo>
                  <a:pt x="60756" y="29895"/>
                </a:lnTo>
                <a:lnTo>
                  <a:pt x="60959" y="31762"/>
                </a:lnTo>
                <a:lnTo>
                  <a:pt x="61696" y="31330"/>
                </a:lnTo>
                <a:lnTo>
                  <a:pt x="63639" y="31343"/>
                </a:lnTo>
                <a:lnTo>
                  <a:pt x="64401" y="30924"/>
                </a:lnTo>
                <a:lnTo>
                  <a:pt x="64376" y="34582"/>
                </a:lnTo>
                <a:lnTo>
                  <a:pt x="64427" y="39446"/>
                </a:lnTo>
                <a:lnTo>
                  <a:pt x="68986" y="35356"/>
                </a:lnTo>
                <a:lnTo>
                  <a:pt x="70650" y="37414"/>
                </a:lnTo>
                <a:lnTo>
                  <a:pt x="69316" y="40424"/>
                </a:lnTo>
                <a:lnTo>
                  <a:pt x="71132" y="41160"/>
                </a:lnTo>
                <a:lnTo>
                  <a:pt x="71056" y="41897"/>
                </a:lnTo>
                <a:lnTo>
                  <a:pt x="71589" y="43167"/>
                </a:lnTo>
                <a:lnTo>
                  <a:pt x="71500" y="44043"/>
                </a:lnTo>
                <a:lnTo>
                  <a:pt x="71945" y="43903"/>
                </a:lnTo>
                <a:lnTo>
                  <a:pt x="72605" y="43865"/>
                </a:lnTo>
                <a:lnTo>
                  <a:pt x="73113" y="43662"/>
                </a:lnTo>
                <a:lnTo>
                  <a:pt x="73405" y="45097"/>
                </a:lnTo>
                <a:lnTo>
                  <a:pt x="73761" y="46532"/>
                </a:lnTo>
                <a:lnTo>
                  <a:pt x="74167" y="47942"/>
                </a:lnTo>
                <a:lnTo>
                  <a:pt x="74752" y="47688"/>
                </a:lnTo>
                <a:lnTo>
                  <a:pt x="76288" y="47853"/>
                </a:lnTo>
                <a:lnTo>
                  <a:pt x="76974" y="47561"/>
                </a:lnTo>
                <a:lnTo>
                  <a:pt x="78041" y="54927"/>
                </a:lnTo>
                <a:lnTo>
                  <a:pt x="72250" y="58127"/>
                </a:lnTo>
                <a:lnTo>
                  <a:pt x="68186" y="63741"/>
                </a:lnTo>
                <a:lnTo>
                  <a:pt x="63525" y="70142"/>
                </a:lnTo>
                <a:lnTo>
                  <a:pt x="59220" y="77038"/>
                </a:lnTo>
                <a:lnTo>
                  <a:pt x="54343" y="831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557598" y="807408"/>
            <a:ext cx="64998" cy="51981"/>
          </a:xfrm>
          <a:custGeom>
            <a:avLst/>
            <a:gdLst/>
            <a:ahLst/>
            <a:cxnLst/>
            <a:rect l="l" t="t" r="r" b="b"/>
            <a:pathLst>
              <a:path w="64998" h="51981">
                <a:moveTo>
                  <a:pt x="2959" y="20599"/>
                </a:moveTo>
                <a:lnTo>
                  <a:pt x="44157" y="48221"/>
                </a:lnTo>
                <a:lnTo>
                  <a:pt x="45593" y="51092"/>
                </a:lnTo>
                <a:lnTo>
                  <a:pt x="49441" y="51981"/>
                </a:lnTo>
                <a:lnTo>
                  <a:pt x="52197" y="51650"/>
                </a:lnTo>
                <a:lnTo>
                  <a:pt x="55143" y="51295"/>
                </a:lnTo>
                <a:lnTo>
                  <a:pt x="57988" y="49174"/>
                </a:lnTo>
                <a:lnTo>
                  <a:pt x="59740" y="46697"/>
                </a:lnTo>
                <a:lnTo>
                  <a:pt x="64998" y="39230"/>
                </a:lnTo>
                <a:lnTo>
                  <a:pt x="62420" y="31178"/>
                </a:lnTo>
                <a:lnTo>
                  <a:pt x="58864" y="27609"/>
                </a:lnTo>
                <a:lnTo>
                  <a:pt x="53276" y="22034"/>
                </a:lnTo>
                <a:lnTo>
                  <a:pt x="48933" y="18656"/>
                </a:lnTo>
                <a:lnTo>
                  <a:pt x="42697" y="14020"/>
                </a:lnTo>
                <a:lnTo>
                  <a:pt x="41742" y="13310"/>
                </a:lnTo>
                <a:lnTo>
                  <a:pt x="31176" y="6059"/>
                </a:lnTo>
                <a:lnTo>
                  <a:pt x="19392" y="1168"/>
                </a:lnTo>
                <a:lnTo>
                  <a:pt x="14084" y="0"/>
                </a:lnTo>
                <a:lnTo>
                  <a:pt x="5283" y="1054"/>
                </a:lnTo>
                <a:lnTo>
                  <a:pt x="2082" y="5295"/>
                </a:lnTo>
                <a:lnTo>
                  <a:pt x="317" y="7619"/>
                </a:lnTo>
                <a:lnTo>
                  <a:pt x="0" y="11480"/>
                </a:lnTo>
                <a:lnTo>
                  <a:pt x="0" y="17056"/>
                </a:lnTo>
                <a:lnTo>
                  <a:pt x="2959" y="205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557598" y="807408"/>
            <a:ext cx="64998" cy="51981"/>
          </a:xfrm>
          <a:custGeom>
            <a:avLst/>
            <a:gdLst/>
            <a:ahLst/>
            <a:cxnLst/>
            <a:rect l="l" t="t" r="r" b="b"/>
            <a:pathLst>
              <a:path w="64998" h="51981">
                <a:moveTo>
                  <a:pt x="2959" y="20599"/>
                </a:moveTo>
                <a:lnTo>
                  <a:pt x="1739" y="19380"/>
                </a:lnTo>
                <a:lnTo>
                  <a:pt x="0" y="17056"/>
                </a:lnTo>
                <a:lnTo>
                  <a:pt x="0" y="14350"/>
                </a:lnTo>
                <a:lnTo>
                  <a:pt x="0" y="11480"/>
                </a:lnTo>
                <a:lnTo>
                  <a:pt x="317" y="7619"/>
                </a:lnTo>
                <a:lnTo>
                  <a:pt x="2082" y="5295"/>
                </a:lnTo>
                <a:lnTo>
                  <a:pt x="5283" y="1054"/>
                </a:lnTo>
                <a:lnTo>
                  <a:pt x="14084" y="0"/>
                </a:lnTo>
                <a:lnTo>
                  <a:pt x="19392" y="1168"/>
                </a:lnTo>
                <a:lnTo>
                  <a:pt x="31176" y="6059"/>
                </a:lnTo>
                <a:lnTo>
                  <a:pt x="41742" y="13310"/>
                </a:lnTo>
                <a:lnTo>
                  <a:pt x="42697" y="14020"/>
                </a:lnTo>
                <a:lnTo>
                  <a:pt x="48933" y="18656"/>
                </a:lnTo>
                <a:lnTo>
                  <a:pt x="53276" y="22034"/>
                </a:lnTo>
                <a:lnTo>
                  <a:pt x="58864" y="27609"/>
                </a:lnTo>
                <a:lnTo>
                  <a:pt x="62420" y="31178"/>
                </a:lnTo>
                <a:lnTo>
                  <a:pt x="64998" y="39230"/>
                </a:lnTo>
                <a:lnTo>
                  <a:pt x="59740" y="46697"/>
                </a:lnTo>
                <a:lnTo>
                  <a:pt x="57988" y="49174"/>
                </a:lnTo>
                <a:lnTo>
                  <a:pt x="55143" y="51295"/>
                </a:lnTo>
                <a:lnTo>
                  <a:pt x="52197" y="51650"/>
                </a:lnTo>
                <a:lnTo>
                  <a:pt x="49441" y="51981"/>
                </a:lnTo>
                <a:lnTo>
                  <a:pt x="45593" y="51092"/>
                </a:lnTo>
                <a:lnTo>
                  <a:pt x="44157" y="482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474444" y="871752"/>
            <a:ext cx="99771" cy="168300"/>
          </a:xfrm>
          <a:custGeom>
            <a:avLst/>
            <a:gdLst/>
            <a:ahLst/>
            <a:cxnLst/>
            <a:rect l="l" t="t" r="r" b="b"/>
            <a:pathLst>
              <a:path w="99771" h="168300">
                <a:moveTo>
                  <a:pt x="99771" y="9271"/>
                </a:moveTo>
                <a:lnTo>
                  <a:pt x="81724" y="0"/>
                </a:lnTo>
                <a:lnTo>
                  <a:pt x="0" y="159016"/>
                </a:lnTo>
                <a:lnTo>
                  <a:pt x="18059" y="168300"/>
                </a:lnTo>
                <a:lnTo>
                  <a:pt x="99771" y="92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474444" y="871752"/>
            <a:ext cx="99771" cy="168300"/>
          </a:xfrm>
          <a:custGeom>
            <a:avLst/>
            <a:gdLst/>
            <a:ahLst/>
            <a:cxnLst/>
            <a:rect l="l" t="t" r="r" b="b"/>
            <a:pathLst>
              <a:path w="99771" h="168300">
                <a:moveTo>
                  <a:pt x="99771" y="9271"/>
                </a:moveTo>
                <a:lnTo>
                  <a:pt x="81724" y="0"/>
                </a:lnTo>
                <a:lnTo>
                  <a:pt x="0" y="159016"/>
                </a:lnTo>
                <a:lnTo>
                  <a:pt x="18059" y="168300"/>
                </a:lnTo>
                <a:lnTo>
                  <a:pt x="99771" y="92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463147" y="826504"/>
            <a:ext cx="25652" cy="71526"/>
          </a:xfrm>
          <a:custGeom>
            <a:avLst/>
            <a:gdLst/>
            <a:ahLst/>
            <a:cxnLst/>
            <a:rect l="l" t="t" r="r" b="b"/>
            <a:pathLst>
              <a:path w="25652" h="71526">
                <a:moveTo>
                  <a:pt x="25285" y="0"/>
                </a:moveTo>
                <a:lnTo>
                  <a:pt x="0" y="71526"/>
                </a:lnTo>
                <a:lnTo>
                  <a:pt x="4309" y="71212"/>
                </a:lnTo>
                <a:lnTo>
                  <a:pt x="14879" y="64141"/>
                </a:lnTo>
                <a:lnTo>
                  <a:pt x="20999" y="51646"/>
                </a:lnTo>
                <a:lnTo>
                  <a:pt x="24091" y="38722"/>
                </a:lnTo>
                <a:lnTo>
                  <a:pt x="25499" y="25580"/>
                </a:lnTo>
                <a:lnTo>
                  <a:pt x="25652" y="12739"/>
                </a:lnTo>
                <a:lnTo>
                  <a:pt x="2528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463147" y="826504"/>
            <a:ext cx="25652" cy="71526"/>
          </a:xfrm>
          <a:custGeom>
            <a:avLst/>
            <a:gdLst/>
            <a:ahLst/>
            <a:cxnLst/>
            <a:rect l="l" t="t" r="r" b="b"/>
            <a:pathLst>
              <a:path w="25652" h="71526">
                <a:moveTo>
                  <a:pt x="25285" y="0"/>
                </a:moveTo>
                <a:lnTo>
                  <a:pt x="25652" y="12739"/>
                </a:lnTo>
                <a:lnTo>
                  <a:pt x="25499" y="25580"/>
                </a:lnTo>
                <a:lnTo>
                  <a:pt x="24216" y="38008"/>
                </a:lnTo>
                <a:lnTo>
                  <a:pt x="24091" y="38722"/>
                </a:lnTo>
                <a:lnTo>
                  <a:pt x="20999" y="51646"/>
                </a:lnTo>
                <a:lnTo>
                  <a:pt x="14879" y="64141"/>
                </a:lnTo>
                <a:lnTo>
                  <a:pt x="4309" y="71212"/>
                </a:lnTo>
                <a:lnTo>
                  <a:pt x="0" y="715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399560" y="870525"/>
            <a:ext cx="72627" cy="59499"/>
          </a:xfrm>
          <a:custGeom>
            <a:avLst/>
            <a:gdLst/>
            <a:ahLst/>
            <a:cxnLst/>
            <a:rect l="l" t="t" r="r" b="b"/>
            <a:pathLst>
              <a:path w="72627" h="59499">
                <a:moveTo>
                  <a:pt x="29463" y="58635"/>
                </a:moveTo>
                <a:lnTo>
                  <a:pt x="30169" y="58611"/>
                </a:lnTo>
                <a:lnTo>
                  <a:pt x="42861" y="58067"/>
                </a:lnTo>
                <a:lnTo>
                  <a:pt x="55549" y="57861"/>
                </a:lnTo>
                <a:lnTo>
                  <a:pt x="60960" y="57962"/>
                </a:lnTo>
                <a:lnTo>
                  <a:pt x="63119" y="59499"/>
                </a:lnTo>
                <a:lnTo>
                  <a:pt x="65036" y="55257"/>
                </a:lnTo>
                <a:lnTo>
                  <a:pt x="66636" y="51739"/>
                </a:lnTo>
                <a:lnTo>
                  <a:pt x="68275" y="51955"/>
                </a:lnTo>
                <a:lnTo>
                  <a:pt x="69088" y="48158"/>
                </a:lnTo>
                <a:lnTo>
                  <a:pt x="69748" y="44996"/>
                </a:lnTo>
                <a:lnTo>
                  <a:pt x="67500" y="38011"/>
                </a:lnTo>
                <a:lnTo>
                  <a:pt x="67551" y="34734"/>
                </a:lnTo>
                <a:lnTo>
                  <a:pt x="69484" y="24811"/>
                </a:lnTo>
                <a:lnTo>
                  <a:pt x="72627" y="9452"/>
                </a:lnTo>
                <a:lnTo>
                  <a:pt x="71831" y="0"/>
                </a:lnTo>
                <a:lnTo>
                  <a:pt x="67970" y="713"/>
                </a:lnTo>
                <a:lnTo>
                  <a:pt x="56871" y="9496"/>
                </a:lnTo>
                <a:lnTo>
                  <a:pt x="47688" y="15633"/>
                </a:lnTo>
                <a:lnTo>
                  <a:pt x="39133" y="15134"/>
                </a:lnTo>
                <a:lnTo>
                  <a:pt x="26467" y="13714"/>
                </a:lnTo>
                <a:lnTo>
                  <a:pt x="13843" y="12738"/>
                </a:lnTo>
                <a:lnTo>
                  <a:pt x="11671" y="12700"/>
                </a:lnTo>
                <a:lnTo>
                  <a:pt x="4076" y="11861"/>
                </a:lnTo>
                <a:lnTo>
                  <a:pt x="2120" y="13855"/>
                </a:lnTo>
                <a:lnTo>
                  <a:pt x="2184" y="17221"/>
                </a:lnTo>
                <a:lnTo>
                  <a:pt x="1778" y="19697"/>
                </a:lnTo>
                <a:lnTo>
                  <a:pt x="1372" y="24397"/>
                </a:lnTo>
                <a:lnTo>
                  <a:pt x="1931" y="37240"/>
                </a:lnTo>
                <a:lnTo>
                  <a:pt x="0" y="49009"/>
                </a:lnTo>
                <a:lnTo>
                  <a:pt x="29463" y="586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399560" y="870525"/>
            <a:ext cx="72627" cy="59499"/>
          </a:xfrm>
          <a:custGeom>
            <a:avLst/>
            <a:gdLst/>
            <a:ahLst/>
            <a:cxnLst/>
            <a:rect l="l" t="t" r="r" b="b"/>
            <a:pathLst>
              <a:path w="72627" h="59499">
                <a:moveTo>
                  <a:pt x="0" y="49009"/>
                </a:moveTo>
                <a:lnTo>
                  <a:pt x="1931" y="37240"/>
                </a:lnTo>
                <a:lnTo>
                  <a:pt x="1372" y="24397"/>
                </a:lnTo>
                <a:lnTo>
                  <a:pt x="1384" y="24117"/>
                </a:lnTo>
                <a:lnTo>
                  <a:pt x="1485" y="21932"/>
                </a:lnTo>
                <a:lnTo>
                  <a:pt x="1778" y="19697"/>
                </a:lnTo>
                <a:lnTo>
                  <a:pt x="2146" y="17475"/>
                </a:lnTo>
                <a:lnTo>
                  <a:pt x="2184" y="17221"/>
                </a:lnTo>
                <a:lnTo>
                  <a:pt x="2120" y="13855"/>
                </a:lnTo>
                <a:lnTo>
                  <a:pt x="2413" y="13563"/>
                </a:lnTo>
                <a:lnTo>
                  <a:pt x="4076" y="11861"/>
                </a:lnTo>
                <a:lnTo>
                  <a:pt x="11671" y="12700"/>
                </a:lnTo>
                <a:lnTo>
                  <a:pt x="13843" y="12738"/>
                </a:lnTo>
                <a:lnTo>
                  <a:pt x="26467" y="13714"/>
                </a:lnTo>
                <a:lnTo>
                  <a:pt x="39133" y="15134"/>
                </a:lnTo>
                <a:lnTo>
                  <a:pt x="47688" y="15633"/>
                </a:lnTo>
                <a:lnTo>
                  <a:pt x="56871" y="9496"/>
                </a:lnTo>
                <a:lnTo>
                  <a:pt x="67970" y="713"/>
                </a:lnTo>
                <a:lnTo>
                  <a:pt x="71831" y="0"/>
                </a:lnTo>
                <a:lnTo>
                  <a:pt x="72627" y="9452"/>
                </a:lnTo>
                <a:lnTo>
                  <a:pt x="69484" y="24811"/>
                </a:lnTo>
                <a:lnTo>
                  <a:pt x="67551" y="34734"/>
                </a:lnTo>
                <a:lnTo>
                  <a:pt x="67500" y="38011"/>
                </a:lnTo>
                <a:lnTo>
                  <a:pt x="69748" y="44996"/>
                </a:lnTo>
                <a:lnTo>
                  <a:pt x="69088" y="48158"/>
                </a:lnTo>
                <a:lnTo>
                  <a:pt x="68275" y="51955"/>
                </a:lnTo>
                <a:lnTo>
                  <a:pt x="66636" y="51739"/>
                </a:lnTo>
                <a:lnTo>
                  <a:pt x="65036" y="55257"/>
                </a:lnTo>
                <a:lnTo>
                  <a:pt x="63119" y="59499"/>
                </a:lnTo>
                <a:lnTo>
                  <a:pt x="60960" y="57962"/>
                </a:lnTo>
                <a:lnTo>
                  <a:pt x="55549" y="57861"/>
                </a:lnTo>
                <a:lnTo>
                  <a:pt x="42861" y="58067"/>
                </a:lnTo>
                <a:lnTo>
                  <a:pt x="30169" y="58611"/>
                </a:lnTo>
                <a:lnTo>
                  <a:pt x="29463" y="5863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391353" y="819104"/>
            <a:ext cx="94714" cy="87350"/>
          </a:xfrm>
          <a:custGeom>
            <a:avLst/>
            <a:gdLst/>
            <a:ahLst/>
            <a:cxnLst/>
            <a:rect l="l" t="t" r="r" b="b"/>
            <a:pathLst>
              <a:path w="94714" h="87350">
                <a:moveTo>
                  <a:pt x="71475" y="73329"/>
                </a:moveTo>
                <a:lnTo>
                  <a:pt x="74891" y="67170"/>
                </a:lnTo>
                <a:lnTo>
                  <a:pt x="80609" y="57785"/>
                </a:lnTo>
                <a:lnTo>
                  <a:pt x="87012" y="45604"/>
                </a:lnTo>
                <a:lnTo>
                  <a:pt x="89992" y="35661"/>
                </a:lnTo>
                <a:lnTo>
                  <a:pt x="92436" y="24583"/>
                </a:lnTo>
                <a:lnTo>
                  <a:pt x="94714" y="10383"/>
                </a:lnTo>
                <a:lnTo>
                  <a:pt x="92555" y="221"/>
                </a:lnTo>
                <a:lnTo>
                  <a:pt x="92316" y="0"/>
                </a:lnTo>
                <a:lnTo>
                  <a:pt x="736" y="35305"/>
                </a:lnTo>
                <a:lnTo>
                  <a:pt x="0" y="41109"/>
                </a:lnTo>
                <a:lnTo>
                  <a:pt x="965" y="47015"/>
                </a:lnTo>
                <a:lnTo>
                  <a:pt x="876" y="52870"/>
                </a:lnTo>
                <a:lnTo>
                  <a:pt x="38" y="57188"/>
                </a:lnTo>
                <a:lnTo>
                  <a:pt x="1092" y="60731"/>
                </a:lnTo>
                <a:lnTo>
                  <a:pt x="3352" y="63436"/>
                </a:lnTo>
                <a:lnTo>
                  <a:pt x="4267" y="65316"/>
                </a:lnTo>
                <a:lnTo>
                  <a:pt x="6248" y="69418"/>
                </a:lnTo>
                <a:lnTo>
                  <a:pt x="7200" y="76504"/>
                </a:lnTo>
                <a:lnTo>
                  <a:pt x="11341" y="79235"/>
                </a:lnTo>
                <a:lnTo>
                  <a:pt x="13906" y="80924"/>
                </a:lnTo>
                <a:lnTo>
                  <a:pt x="18275" y="80175"/>
                </a:lnTo>
                <a:lnTo>
                  <a:pt x="21285" y="80670"/>
                </a:lnTo>
                <a:lnTo>
                  <a:pt x="26377" y="81521"/>
                </a:lnTo>
                <a:lnTo>
                  <a:pt x="31559" y="83400"/>
                </a:lnTo>
                <a:lnTo>
                  <a:pt x="36512" y="84353"/>
                </a:lnTo>
                <a:lnTo>
                  <a:pt x="43230" y="85648"/>
                </a:lnTo>
                <a:lnTo>
                  <a:pt x="50380" y="87350"/>
                </a:lnTo>
                <a:lnTo>
                  <a:pt x="57200" y="86042"/>
                </a:lnTo>
                <a:lnTo>
                  <a:pt x="62534" y="85026"/>
                </a:lnTo>
                <a:lnTo>
                  <a:pt x="58699" y="83324"/>
                </a:lnTo>
                <a:lnTo>
                  <a:pt x="64185" y="83108"/>
                </a:lnTo>
                <a:lnTo>
                  <a:pt x="70891" y="82854"/>
                </a:lnTo>
                <a:lnTo>
                  <a:pt x="71475" y="733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391353" y="819104"/>
            <a:ext cx="94714" cy="87350"/>
          </a:xfrm>
          <a:custGeom>
            <a:avLst/>
            <a:gdLst/>
            <a:ahLst/>
            <a:cxnLst/>
            <a:rect l="l" t="t" r="r" b="b"/>
            <a:pathLst>
              <a:path w="94714" h="87350">
                <a:moveTo>
                  <a:pt x="736" y="35305"/>
                </a:moveTo>
                <a:lnTo>
                  <a:pt x="0" y="41109"/>
                </a:lnTo>
                <a:lnTo>
                  <a:pt x="965" y="47015"/>
                </a:lnTo>
                <a:lnTo>
                  <a:pt x="876" y="52870"/>
                </a:lnTo>
                <a:lnTo>
                  <a:pt x="838" y="54825"/>
                </a:lnTo>
                <a:lnTo>
                  <a:pt x="38" y="57188"/>
                </a:lnTo>
                <a:lnTo>
                  <a:pt x="634" y="59181"/>
                </a:lnTo>
                <a:lnTo>
                  <a:pt x="1092" y="60731"/>
                </a:lnTo>
                <a:lnTo>
                  <a:pt x="3352" y="63436"/>
                </a:lnTo>
                <a:lnTo>
                  <a:pt x="4267" y="65316"/>
                </a:lnTo>
                <a:lnTo>
                  <a:pt x="6248" y="69418"/>
                </a:lnTo>
                <a:lnTo>
                  <a:pt x="7200" y="76504"/>
                </a:lnTo>
                <a:lnTo>
                  <a:pt x="11341" y="79235"/>
                </a:lnTo>
                <a:lnTo>
                  <a:pt x="13906" y="80924"/>
                </a:lnTo>
                <a:lnTo>
                  <a:pt x="18275" y="80175"/>
                </a:lnTo>
                <a:lnTo>
                  <a:pt x="21285" y="80670"/>
                </a:lnTo>
                <a:lnTo>
                  <a:pt x="26377" y="81521"/>
                </a:lnTo>
                <a:lnTo>
                  <a:pt x="31559" y="83400"/>
                </a:lnTo>
                <a:lnTo>
                  <a:pt x="36512" y="84353"/>
                </a:lnTo>
                <a:lnTo>
                  <a:pt x="43230" y="85648"/>
                </a:lnTo>
                <a:lnTo>
                  <a:pt x="50380" y="87350"/>
                </a:lnTo>
                <a:lnTo>
                  <a:pt x="57200" y="86042"/>
                </a:lnTo>
                <a:lnTo>
                  <a:pt x="62534" y="85026"/>
                </a:lnTo>
                <a:lnTo>
                  <a:pt x="58699" y="83324"/>
                </a:lnTo>
                <a:lnTo>
                  <a:pt x="64185" y="83108"/>
                </a:lnTo>
                <a:lnTo>
                  <a:pt x="70891" y="82854"/>
                </a:lnTo>
                <a:lnTo>
                  <a:pt x="71475" y="73329"/>
                </a:lnTo>
                <a:lnTo>
                  <a:pt x="74891" y="67170"/>
                </a:lnTo>
                <a:lnTo>
                  <a:pt x="80609" y="57785"/>
                </a:lnTo>
                <a:lnTo>
                  <a:pt x="87012" y="45604"/>
                </a:lnTo>
                <a:lnTo>
                  <a:pt x="89992" y="35661"/>
                </a:lnTo>
                <a:lnTo>
                  <a:pt x="92436" y="24583"/>
                </a:lnTo>
                <a:lnTo>
                  <a:pt x="94714" y="10383"/>
                </a:lnTo>
                <a:lnTo>
                  <a:pt x="92555" y="221"/>
                </a:lnTo>
                <a:lnTo>
                  <a:pt x="923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385003" y="834664"/>
            <a:ext cx="94780" cy="53632"/>
          </a:xfrm>
          <a:custGeom>
            <a:avLst/>
            <a:gdLst/>
            <a:ahLst/>
            <a:cxnLst/>
            <a:rect l="l" t="t" r="r" b="b"/>
            <a:pathLst>
              <a:path w="94780" h="53632">
                <a:moveTo>
                  <a:pt x="3340" y="0"/>
                </a:moveTo>
                <a:lnTo>
                  <a:pt x="2362" y="10629"/>
                </a:lnTo>
                <a:lnTo>
                  <a:pt x="279" y="16649"/>
                </a:lnTo>
                <a:lnTo>
                  <a:pt x="0" y="28409"/>
                </a:lnTo>
                <a:lnTo>
                  <a:pt x="4419" y="33489"/>
                </a:lnTo>
                <a:lnTo>
                  <a:pt x="13609" y="42879"/>
                </a:lnTo>
                <a:lnTo>
                  <a:pt x="24466" y="50378"/>
                </a:lnTo>
                <a:lnTo>
                  <a:pt x="36842" y="53624"/>
                </a:lnTo>
                <a:lnTo>
                  <a:pt x="37439" y="53632"/>
                </a:lnTo>
                <a:lnTo>
                  <a:pt x="50304" y="52383"/>
                </a:lnTo>
                <a:lnTo>
                  <a:pt x="62907" y="48459"/>
                </a:lnTo>
                <a:lnTo>
                  <a:pt x="73891" y="41661"/>
                </a:lnTo>
                <a:lnTo>
                  <a:pt x="76415" y="39293"/>
                </a:lnTo>
                <a:lnTo>
                  <a:pt x="85331" y="30029"/>
                </a:lnTo>
                <a:lnTo>
                  <a:pt x="91936" y="19202"/>
                </a:lnTo>
                <a:lnTo>
                  <a:pt x="93268" y="14973"/>
                </a:lnTo>
                <a:lnTo>
                  <a:pt x="93052" y="9283"/>
                </a:lnTo>
                <a:lnTo>
                  <a:pt x="94780" y="7086"/>
                </a:lnTo>
                <a:lnTo>
                  <a:pt x="89547" y="7238"/>
                </a:lnTo>
                <a:lnTo>
                  <a:pt x="87375" y="8318"/>
                </a:lnTo>
                <a:lnTo>
                  <a:pt x="85140" y="12306"/>
                </a:lnTo>
                <a:lnTo>
                  <a:pt x="82664" y="16751"/>
                </a:lnTo>
                <a:lnTo>
                  <a:pt x="79895" y="21361"/>
                </a:lnTo>
                <a:lnTo>
                  <a:pt x="76263" y="24980"/>
                </a:lnTo>
                <a:lnTo>
                  <a:pt x="70408" y="30822"/>
                </a:lnTo>
                <a:lnTo>
                  <a:pt x="64528" y="36347"/>
                </a:lnTo>
                <a:lnTo>
                  <a:pt x="57594" y="40830"/>
                </a:lnTo>
                <a:lnTo>
                  <a:pt x="45885" y="44694"/>
                </a:lnTo>
                <a:lnTo>
                  <a:pt x="33127" y="43844"/>
                </a:lnTo>
                <a:lnTo>
                  <a:pt x="27381" y="41935"/>
                </a:lnTo>
                <a:lnTo>
                  <a:pt x="16466" y="34611"/>
                </a:lnTo>
                <a:lnTo>
                  <a:pt x="9153" y="24380"/>
                </a:lnTo>
                <a:lnTo>
                  <a:pt x="5918" y="17132"/>
                </a:lnTo>
                <a:lnTo>
                  <a:pt x="3682" y="11379"/>
                </a:lnTo>
                <a:lnTo>
                  <a:pt x="3543" y="6311"/>
                </a:lnTo>
                <a:lnTo>
                  <a:pt x="334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385003" y="834664"/>
            <a:ext cx="94780" cy="53632"/>
          </a:xfrm>
          <a:custGeom>
            <a:avLst/>
            <a:gdLst/>
            <a:ahLst/>
            <a:cxnLst/>
            <a:rect l="l" t="t" r="r" b="b"/>
            <a:pathLst>
              <a:path w="94780" h="53632">
                <a:moveTo>
                  <a:pt x="2362" y="10629"/>
                </a:moveTo>
                <a:lnTo>
                  <a:pt x="279" y="16649"/>
                </a:lnTo>
                <a:lnTo>
                  <a:pt x="0" y="28409"/>
                </a:lnTo>
                <a:lnTo>
                  <a:pt x="4419" y="33489"/>
                </a:lnTo>
                <a:lnTo>
                  <a:pt x="13609" y="42879"/>
                </a:lnTo>
                <a:lnTo>
                  <a:pt x="24466" y="50378"/>
                </a:lnTo>
                <a:lnTo>
                  <a:pt x="36842" y="53624"/>
                </a:lnTo>
                <a:lnTo>
                  <a:pt x="37439" y="53632"/>
                </a:lnTo>
                <a:lnTo>
                  <a:pt x="50304" y="52383"/>
                </a:lnTo>
                <a:lnTo>
                  <a:pt x="62907" y="48459"/>
                </a:lnTo>
                <a:lnTo>
                  <a:pt x="73891" y="41661"/>
                </a:lnTo>
                <a:lnTo>
                  <a:pt x="76415" y="39293"/>
                </a:lnTo>
                <a:lnTo>
                  <a:pt x="85331" y="30029"/>
                </a:lnTo>
                <a:lnTo>
                  <a:pt x="91936" y="19202"/>
                </a:lnTo>
                <a:lnTo>
                  <a:pt x="93268" y="14973"/>
                </a:lnTo>
                <a:lnTo>
                  <a:pt x="93052" y="9283"/>
                </a:lnTo>
                <a:lnTo>
                  <a:pt x="94780" y="7086"/>
                </a:lnTo>
                <a:lnTo>
                  <a:pt x="89547" y="7238"/>
                </a:lnTo>
                <a:lnTo>
                  <a:pt x="87375" y="8318"/>
                </a:lnTo>
                <a:lnTo>
                  <a:pt x="85140" y="12306"/>
                </a:lnTo>
                <a:lnTo>
                  <a:pt x="82664" y="16751"/>
                </a:lnTo>
                <a:lnTo>
                  <a:pt x="79895" y="21361"/>
                </a:lnTo>
                <a:lnTo>
                  <a:pt x="76263" y="24980"/>
                </a:lnTo>
                <a:lnTo>
                  <a:pt x="70408" y="30822"/>
                </a:lnTo>
                <a:lnTo>
                  <a:pt x="64528" y="36347"/>
                </a:lnTo>
                <a:lnTo>
                  <a:pt x="57594" y="40830"/>
                </a:lnTo>
                <a:lnTo>
                  <a:pt x="45885" y="44694"/>
                </a:lnTo>
                <a:lnTo>
                  <a:pt x="33127" y="43844"/>
                </a:lnTo>
                <a:lnTo>
                  <a:pt x="27381" y="41935"/>
                </a:lnTo>
                <a:lnTo>
                  <a:pt x="16466" y="34611"/>
                </a:lnTo>
                <a:lnTo>
                  <a:pt x="9153" y="24380"/>
                </a:lnTo>
                <a:lnTo>
                  <a:pt x="5918" y="17132"/>
                </a:lnTo>
                <a:lnTo>
                  <a:pt x="3682" y="11379"/>
                </a:lnTo>
                <a:lnTo>
                  <a:pt x="3543" y="6311"/>
                </a:lnTo>
                <a:lnTo>
                  <a:pt x="33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380247" y="756718"/>
            <a:ext cx="114925" cy="106540"/>
          </a:xfrm>
          <a:custGeom>
            <a:avLst/>
            <a:gdLst/>
            <a:ahLst/>
            <a:cxnLst/>
            <a:rect l="l" t="t" r="r" b="b"/>
            <a:pathLst>
              <a:path w="114925" h="106540">
                <a:moveTo>
                  <a:pt x="3508" y="56400"/>
                </a:moveTo>
                <a:lnTo>
                  <a:pt x="50" y="68522"/>
                </a:lnTo>
                <a:lnTo>
                  <a:pt x="0" y="80286"/>
                </a:lnTo>
                <a:lnTo>
                  <a:pt x="3369" y="91617"/>
                </a:lnTo>
                <a:lnTo>
                  <a:pt x="13347" y="99159"/>
                </a:lnTo>
                <a:lnTo>
                  <a:pt x="26711" y="101536"/>
                </a:lnTo>
                <a:lnTo>
                  <a:pt x="39163" y="103723"/>
                </a:lnTo>
                <a:lnTo>
                  <a:pt x="51914" y="105452"/>
                </a:lnTo>
                <a:lnTo>
                  <a:pt x="61141" y="106248"/>
                </a:lnTo>
                <a:lnTo>
                  <a:pt x="65980" y="106540"/>
                </a:lnTo>
                <a:lnTo>
                  <a:pt x="71148" y="105930"/>
                </a:lnTo>
                <a:lnTo>
                  <a:pt x="75632" y="104838"/>
                </a:lnTo>
                <a:lnTo>
                  <a:pt x="80800" y="103568"/>
                </a:lnTo>
                <a:lnTo>
                  <a:pt x="85957" y="101422"/>
                </a:lnTo>
                <a:lnTo>
                  <a:pt x="91189" y="99987"/>
                </a:lnTo>
                <a:lnTo>
                  <a:pt x="94923" y="98945"/>
                </a:lnTo>
                <a:lnTo>
                  <a:pt x="98250" y="97548"/>
                </a:lnTo>
                <a:lnTo>
                  <a:pt x="100778" y="94221"/>
                </a:lnTo>
                <a:lnTo>
                  <a:pt x="103787" y="90258"/>
                </a:lnTo>
                <a:lnTo>
                  <a:pt x="105286" y="84709"/>
                </a:lnTo>
                <a:lnTo>
                  <a:pt x="107382" y="80467"/>
                </a:lnTo>
                <a:lnTo>
                  <a:pt x="109756" y="75603"/>
                </a:lnTo>
                <a:lnTo>
                  <a:pt x="111776" y="70281"/>
                </a:lnTo>
                <a:lnTo>
                  <a:pt x="113135" y="65570"/>
                </a:lnTo>
                <a:lnTo>
                  <a:pt x="114925" y="52694"/>
                </a:lnTo>
                <a:lnTo>
                  <a:pt x="110456" y="41549"/>
                </a:lnTo>
                <a:lnTo>
                  <a:pt x="105642" y="38849"/>
                </a:lnTo>
                <a:lnTo>
                  <a:pt x="103767" y="25785"/>
                </a:lnTo>
                <a:lnTo>
                  <a:pt x="98754" y="13901"/>
                </a:lnTo>
                <a:lnTo>
                  <a:pt x="94237" y="9232"/>
                </a:lnTo>
                <a:lnTo>
                  <a:pt x="89436" y="5575"/>
                </a:lnTo>
                <a:lnTo>
                  <a:pt x="82324" y="4622"/>
                </a:lnTo>
                <a:lnTo>
                  <a:pt x="76940" y="3022"/>
                </a:lnTo>
                <a:lnTo>
                  <a:pt x="70577" y="1130"/>
                </a:lnTo>
                <a:lnTo>
                  <a:pt x="64290" y="660"/>
                </a:lnTo>
                <a:lnTo>
                  <a:pt x="57788" y="0"/>
                </a:lnTo>
                <a:lnTo>
                  <a:pt x="44412" y="573"/>
                </a:lnTo>
                <a:lnTo>
                  <a:pt x="32453" y="4855"/>
                </a:lnTo>
                <a:lnTo>
                  <a:pt x="22298" y="12390"/>
                </a:lnTo>
                <a:lnTo>
                  <a:pt x="14328" y="22724"/>
                </a:lnTo>
                <a:lnTo>
                  <a:pt x="12360" y="26428"/>
                </a:lnTo>
                <a:lnTo>
                  <a:pt x="9630" y="32105"/>
                </a:lnTo>
                <a:lnTo>
                  <a:pt x="6620" y="38442"/>
                </a:lnTo>
                <a:lnTo>
                  <a:pt x="4308" y="44030"/>
                </a:lnTo>
                <a:lnTo>
                  <a:pt x="2543" y="48272"/>
                </a:lnTo>
                <a:lnTo>
                  <a:pt x="2556" y="52705"/>
                </a:lnTo>
                <a:lnTo>
                  <a:pt x="2721" y="57658"/>
                </a:lnTo>
                <a:lnTo>
                  <a:pt x="3508" y="564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380247" y="756718"/>
            <a:ext cx="114925" cy="106540"/>
          </a:xfrm>
          <a:custGeom>
            <a:avLst/>
            <a:gdLst/>
            <a:ahLst/>
            <a:cxnLst/>
            <a:rect l="l" t="t" r="r" b="b"/>
            <a:pathLst>
              <a:path w="114925" h="106540">
                <a:moveTo>
                  <a:pt x="3508" y="56400"/>
                </a:moveTo>
                <a:lnTo>
                  <a:pt x="50" y="68522"/>
                </a:lnTo>
                <a:lnTo>
                  <a:pt x="0" y="80286"/>
                </a:lnTo>
                <a:lnTo>
                  <a:pt x="3369" y="91617"/>
                </a:lnTo>
                <a:lnTo>
                  <a:pt x="13347" y="99159"/>
                </a:lnTo>
                <a:lnTo>
                  <a:pt x="26711" y="101536"/>
                </a:lnTo>
                <a:lnTo>
                  <a:pt x="39163" y="103723"/>
                </a:lnTo>
                <a:lnTo>
                  <a:pt x="51914" y="105452"/>
                </a:lnTo>
                <a:lnTo>
                  <a:pt x="61141" y="106248"/>
                </a:lnTo>
                <a:lnTo>
                  <a:pt x="65980" y="106540"/>
                </a:lnTo>
                <a:lnTo>
                  <a:pt x="71148" y="105930"/>
                </a:lnTo>
                <a:lnTo>
                  <a:pt x="75632" y="104838"/>
                </a:lnTo>
                <a:lnTo>
                  <a:pt x="80800" y="103568"/>
                </a:lnTo>
                <a:lnTo>
                  <a:pt x="85957" y="101422"/>
                </a:lnTo>
                <a:lnTo>
                  <a:pt x="91189" y="99987"/>
                </a:lnTo>
                <a:lnTo>
                  <a:pt x="94923" y="98945"/>
                </a:lnTo>
                <a:lnTo>
                  <a:pt x="98250" y="97548"/>
                </a:lnTo>
                <a:lnTo>
                  <a:pt x="100778" y="94221"/>
                </a:lnTo>
                <a:lnTo>
                  <a:pt x="103787" y="90258"/>
                </a:lnTo>
                <a:lnTo>
                  <a:pt x="105286" y="84709"/>
                </a:lnTo>
                <a:lnTo>
                  <a:pt x="107382" y="80467"/>
                </a:lnTo>
                <a:lnTo>
                  <a:pt x="109756" y="75603"/>
                </a:lnTo>
                <a:lnTo>
                  <a:pt x="111776" y="70281"/>
                </a:lnTo>
                <a:lnTo>
                  <a:pt x="113135" y="65570"/>
                </a:lnTo>
                <a:lnTo>
                  <a:pt x="114925" y="52694"/>
                </a:lnTo>
                <a:lnTo>
                  <a:pt x="110456" y="41549"/>
                </a:lnTo>
                <a:lnTo>
                  <a:pt x="105642" y="38849"/>
                </a:lnTo>
                <a:lnTo>
                  <a:pt x="103767" y="25785"/>
                </a:lnTo>
                <a:lnTo>
                  <a:pt x="98754" y="13901"/>
                </a:lnTo>
                <a:lnTo>
                  <a:pt x="94237" y="9232"/>
                </a:lnTo>
                <a:lnTo>
                  <a:pt x="89436" y="5575"/>
                </a:lnTo>
                <a:lnTo>
                  <a:pt x="82324" y="4622"/>
                </a:lnTo>
                <a:lnTo>
                  <a:pt x="76940" y="3022"/>
                </a:lnTo>
                <a:lnTo>
                  <a:pt x="70577" y="1130"/>
                </a:lnTo>
                <a:lnTo>
                  <a:pt x="64290" y="660"/>
                </a:lnTo>
                <a:lnTo>
                  <a:pt x="57788" y="0"/>
                </a:lnTo>
                <a:lnTo>
                  <a:pt x="44412" y="573"/>
                </a:lnTo>
                <a:lnTo>
                  <a:pt x="32453" y="4855"/>
                </a:lnTo>
                <a:lnTo>
                  <a:pt x="22298" y="12390"/>
                </a:lnTo>
                <a:lnTo>
                  <a:pt x="14328" y="22724"/>
                </a:lnTo>
                <a:lnTo>
                  <a:pt x="12360" y="26428"/>
                </a:lnTo>
                <a:lnTo>
                  <a:pt x="9630" y="32105"/>
                </a:lnTo>
                <a:lnTo>
                  <a:pt x="6620" y="38442"/>
                </a:lnTo>
                <a:lnTo>
                  <a:pt x="4308" y="44030"/>
                </a:lnTo>
                <a:lnTo>
                  <a:pt x="2543" y="48272"/>
                </a:lnTo>
                <a:lnTo>
                  <a:pt x="2556" y="52705"/>
                </a:lnTo>
                <a:lnTo>
                  <a:pt x="2721" y="576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473709" y="795555"/>
            <a:ext cx="11616" cy="48933"/>
          </a:xfrm>
          <a:custGeom>
            <a:avLst/>
            <a:gdLst/>
            <a:ahLst/>
            <a:cxnLst/>
            <a:rect l="l" t="t" r="r" b="b"/>
            <a:pathLst>
              <a:path w="11616" h="48933">
                <a:moveTo>
                  <a:pt x="11290" y="0"/>
                </a:moveTo>
                <a:lnTo>
                  <a:pt x="11616" y="12011"/>
                </a:lnTo>
                <a:lnTo>
                  <a:pt x="7789" y="23658"/>
                </a:lnTo>
                <a:lnTo>
                  <a:pt x="7632" y="24079"/>
                </a:lnTo>
                <a:lnTo>
                  <a:pt x="4039" y="36381"/>
                </a:lnTo>
                <a:lnTo>
                  <a:pt x="235" y="48392"/>
                </a:lnTo>
                <a:lnTo>
                  <a:pt x="0" y="489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441045" y="761837"/>
            <a:ext cx="23164" cy="62839"/>
          </a:xfrm>
          <a:custGeom>
            <a:avLst/>
            <a:gdLst/>
            <a:ahLst/>
            <a:cxnLst/>
            <a:rect l="l" t="t" r="r" b="b"/>
            <a:pathLst>
              <a:path w="23164" h="62839">
                <a:moveTo>
                  <a:pt x="23164" y="0"/>
                </a:moveTo>
                <a:lnTo>
                  <a:pt x="10222" y="5156"/>
                </a:lnTo>
                <a:lnTo>
                  <a:pt x="5456" y="17735"/>
                </a:lnTo>
                <a:lnTo>
                  <a:pt x="4406" y="22885"/>
                </a:lnTo>
                <a:lnTo>
                  <a:pt x="2101" y="35184"/>
                </a:lnTo>
                <a:lnTo>
                  <a:pt x="507" y="47770"/>
                </a:lnTo>
                <a:lnTo>
                  <a:pt x="0" y="60599"/>
                </a:lnTo>
                <a:lnTo>
                  <a:pt x="50" y="628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407810" y="756274"/>
            <a:ext cx="19951" cy="65201"/>
          </a:xfrm>
          <a:custGeom>
            <a:avLst/>
            <a:gdLst/>
            <a:ahLst/>
            <a:cxnLst/>
            <a:rect l="l" t="t" r="r" b="b"/>
            <a:pathLst>
              <a:path w="19951" h="65201">
                <a:moveTo>
                  <a:pt x="19951" y="0"/>
                </a:moveTo>
                <a:lnTo>
                  <a:pt x="9016" y="6295"/>
                </a:lnTo>
                <a:lnTo>
                  <a:pt x="4171" y="19484"/>
                </a:lnTo>
                <a:lnTo>
                  <a:pt x="3086" y="24676"/>
                </a:lnTo>
                <a:lnTo>
                  <a:pt x="1574" y="32029"/>
                </a:lnTo>
                <a:lnTo>
                  <a:pt x="876" y="41135"/>
                </a:lnTo>
                <a:lnTo>
                  <a:pt x="673" y="48615"/>
                </a:lnTo>
                <a:lnTo>
                  <a:pt x="520" y="54025"/>
                </a:lnTo>
                <a:lnTo>
                  <a:pt x="1689" y="60223"/>
                </a:lnTo>
                <a:lnTo>
                  <a:pt x="0" y="652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396939" y="845809"/>
            <a:ext cx="39535" cy="6057"/>
          </a:xfrm>
          <a:custGeom>
            <a:avLst/>
            <a:gdLst/>
            <a:ahLst/>
            <a:cxnLst/>
            <a:rect l="l" t="t" r="r" b="b"/>
            <a:pathLst>
              <a:path w="39535" h="6057">
                <a:moveTo>
                  <a:pt x="39535" y="6057"/>
                </a:moveTo>
                <a:lnTo>
                  <a:pt x="32092" y="5943"/>
                </a:lnTo>
                <a:lnTo>
                  <a:pt x="23037" y="5257"/>
                </a:lnTo>
                <a:lnTo>
                  <a:pt x="15722" y="3746"/>
                </a:lnTo>
                <a:lnTo>
                  <a:pt x="10642" y="2692"/>
                </a:lnTo>
                <a:lnTo>
                  <a:pt x="4102" y="254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553320" y="819893"/>
            <a:ext cx="60121" cy="61429"/>
          </a:xfrm>
          <a:custGeom>
            <a:avLst/>
            <a:gdLst/>
            <a:ahLst/>
            <a:cxnLst/>
            <a:rect l="l" t="t" r="r" b="b"/>
            <a:pathLst>
              <a:path w="60121" h="61429">
                <a:moveTo>
                  <a:pt x="24472" y="54952"/>
                </a:moveTo>
                <a:lnTo>
                  <a:pt x="32296" y="50304"/>
                </a:lnTo>
                <a:lnTo>
                  <a:pt x="41465" y="50304"/>
                </a:lnTo>
                <a:lnTo>
                  <a:pt x="44005" y="50634"/>
                </a:lnTo>
                <a:lnTo>
                  <a:pt x="45592" y="49872"/>
                </a:lnTo>
                <a:lnTo>
                  <a:pt x="48831" y="46862"/>
                </a:lnTo>
                <a:lnTo>
                  <a:pt x="52717" y="42964"/>
                </a:lnTo>
                <a:lnTo>
                  <a:pt x="56006" y="36829"/>
                </a:lnTo>
                <a:lnTo>
                  <a:pt x="58445" y="33235"/>
                </a:lnTo>
                <a:lnTo>
                  <a:pt x="60121" y="30759"/>
                </a:lnTo>
                <a:lnTo>
                  <a:pt x="57556" y="26911"/>
                </a:lnTo>
                <a:lnTo>
                  <a:pt x="55575" y="23863"/>
                </a:lnTo>
                <a:lnTo>
                  <a:pt x="53708" y="20967"/>
                </a:lnTo>
                <a:lnTo>
                  <a:pt x="49174" y="17703"/>
                </a:lnTo>
                <a:lnTo>
                  <a:pt x="46558" y="15582"/>
                </a:lnTo>
                <a:lnTo>
                  <a:pt x="44325" y="13789"/>
                </a:lnTo>
                <a:lnTo>
                  <a:pt x="34155" y="6483"/>
                </a:lnTo>
                <a:lnTo>
                  <a:pt x="22593" y="1041"/>
                </a:lnTo>
                <a:lnTo>
                  <a:pt x="19773" y="63"/>
                </a:lnTo>
                <a:lnTo>
                  <a:pt x="16814" y="0"/>
                </a:lnTo>
                <a:lnTo>
                  <a:pt x="13766" y="152"/>
                </a:lnTo>
                <a:lnTo>
                  <a:pt x="10655" y="292"/>
                </a:lnTo>
                <a:lnTo>
                  <a:pt x="9423" y="304"/>
                </a:lnTo>
                <a:lnTo>
                  <a:pt x="7721" y="3047"/>
                </a:lnTo>
                <a:lnTo>
                  <a:pt x="3733" y="9448"/>
                </a:lnTo>
                <a:lnTo>
                  <a:pt x="0" y="14731"/>
                </a:lnTo>
                <a:lnTo>
                  <a:pt x="0" y="27114"/>
                </a:lnTo>
                <a:lnTo>
                  <a:pt x="1371" y="30302"/>
                </a:lnTo>
                <a:lnTo>
                  <a:pt x="3454" y="34340"/>
                </a:lnTo>
                <a:lnTo>
                  <a:pt x="4825" y="37007"/>
                </a:lnTo>
                <a:lnTo>
                  <a:pt x="4419" y="40271"/>
                </a:lnTo>
                <a:lnTo>
                  <a:pt x="4356" y="46583"/>
                </a:lnTo>
                <a:lnTo>
                  <a:pt x="2641" y="49822"/>
                </a:lnTo>
                <a:lnTo>
                  <a:pt x="2844" y="52831"/>
                </a:lnTo>
                <a:lnTo>
                  <a:pt x="20573" y="61429"/>
                </a:lnTo>
                <a:lnTo>
                  <a:pt x="24472" y="549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553320" y="819893"/>
            <a:ext cx="60121" cy="61429"/>
          </a:xfrm>
          <a:custGeom>
            <a:avLst/>
            <a:gdLst/>
            <a:ahLst/>
            <a:cxnLst/>
            <a:rect l="l" t="t" r="r" b="b"/>
            <a:pathLst>
              <a:path w="60121" h="61429">
                <a:moveTo>
                  <a:pt x="2844" y="52831"/>
                </a:moveTo>
                <a:lnTo>
                  <a:pt x="2641" y="49822"/>
                </a:lnTo>
                <a:lnTo>
                  <a:pt x="4356" y="46583"/>
                </a:lnTo>
                <a:lnTo>
                  <a:pt x="4381" y="43357"/>
                </a:lnTo>
                <a:lnTo>
                  <a:pt x="4419" y="40271"/>
                </a:lnTo>
                <a:lnTo>
                  <a:pt x="4825" y="37007"/>
                </a:lnTo>
                <a:lnTo>
                  <a:pt x="3454" y="34340"/>
                </a:lnTo>
                <a:lnTo>
                  <a:pt x="1371" y="30302"/>
                </a:lnTo>
                <a:lnTo>
                  <a:pt x="0" y="27114"/>
                </a:lnTo>
                <a:lnTo>
                  <a:pt x="0" y="22415"/>
                </a:lnTo>
                <a:lnTo>
                  <a:pt x="0" y="14731"/>
                </a:lnTo>
                <a:lnTo>
                  <a:pt x="3733" y="9448"/>
                </a:lnTo>
                <a:lnTo>
                  <a:pt x="7721" y="3047"/>
                </a:lnTo>
                <a:lnTo>
                  <a:pt x="9423" y="304"/>
                </a:lnTo>
                <a:lnTo>
                  <a:pt x="10655" y="292"/>
                </a:lnTo>
                <a:lnTo>
                  <a:pt x="13766" y="152"/>
                </a:lnTo>
                <a:lnTo>
                  <a:pt x="16814" y="0"/>
                </a:lnTo>
                <a:lnTo>
                  <a:pt x="19773" y="63"/>
                </a:lnTo>
                <a:lnTo>
                  <a:pt x="22593" y="1041"/>
                </a:lnTo>
                <a:lnTo>
                  <a:pt x="34155" y="6483"/>
                </a:lnTo>
                <a:lnTo>
                  <a:pt x="44325" y="13789"/>
                </a:lnTo>
                <a:lnTo>
                  <a:pt x="46558" y="15582"/>
                </a:lnTo>
                <a:lnTo>
                  <a:pt x="49174" y="17703"/>
                </a:lnTo>
                <a:lnTo>
                  <a:pt x="53708" y="20967"/>
                </a:lnTo>
                <a:lnTo>
                  <a:pt x="55575" y="23863"/>
                </a:lnTo>
                <a:lnTo>
                  <a:pt x="57556" y="26911"/>
                </a:lnTo>
                <a:lnTo>
                  <a:pt x="60121" y="30759"/>
                </a:lnTo>
                <a:lnTo>
                  <a:pt x="58445" y="33235"/>
                </a:lnTo>
                <a:lnTo>
                  <a:pt x="56006" y="36829"/>
                </a:lnTo>
                <a:lnTo>
                  <a:pt x="52717" y="42964"/>
                </a:lnTo>
                <a:lnTo>
                  <a:pt x="50203" y="45491"/>
                </a:lnTo>
                <a:lnTo>
                  <a:pt x="48831" y="46862"/>
                </a:lnTo>
                <a:lnTo>
                  <a:pt x="47320" y="49060"/>
                </a:lnTo>
                <a:lnTo>
                  <a:pt x="45592" y="49872"/>
                </a:lnTo>
                <a:lnTo>
                  <a:pt x="44005" y="50634"/>
                </a:lnTo>
                <a:lnTo>
                  <a:pt x="41465" y="50304"/>
                </a:lnTo>
                <a:lnTo>
                  <a:pt x="39674" y="50304"/>
                </a:lnTo>
                <a:lnTo>
                  <a:pt x="32296" y="50304"/>
                </a:lnTo>
                <a:lnTo>
                  <a:pt x="24472" y="54952"/>
                </a:lnTo>
                <a:lnTo>
                  <a:pt x="20650" y="61315"/>
                </a:lnTo>
                <a:lnTo>
                  <a:pt x="2844" y="528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552876" y="835248"/>
            <a:ext cx="18059" cy="36169"/>
          </a:xfrm>
          <a:custGeom>
            <a:avLst/>
            <a:gdLst/>
            <a:ahLst/>
            <a:cxnLst/>
            <a:rect l="l" t="t" r="r" b="b"/>
            <a:pathLst>
              <a:path w="18059" h="36169">
                <a:moveTo>
                  <a:pt x="0" y="4152"/>
                </a:moveTo>
                <a:lnTo>
                  <a:pt x="1574" y="4330"/>
                </a:lnTo>
                <a:lnTo>
                  <a:pt x="3708" y="1409"/>
                </a:lnTo>
                <a:lnTo>
                  <a:pt x="5486" y="876"/>
                </a:lnTo>
                <a:lnTo>
                  <a:pt x="7912" y="139"/>
                </a:lnTo>
                <a:lnTo>
                  <a:pt x="11112" y="0"/>
                </a:lnTo>
                <a:lnTo>
                  <a:pt x="13157" y="1257"/>
                </a:lnTo>
                <a:lnTo>
                  <a:pt x="16395" y="3276"/>
                </a:lnTo>
                <a:lnTo>
                  <a:pt x="18059" y="8420"/>
                </a:lnTo>
                <a:lnTo>
                  <a:pt x="17233" y="12217"/>
                </a:lnTo>
                <a:lnTo>
                  <a:pt x="16903" y="13703"/>
                </a:lnTo>
                <a:lnTo>
                  <a:pt x="15506" y="16040"/>
                </a:lnTo>
                <a:lnTo>
                  <a:pt x="14808" y="17576"/>
                </a:lnTo>
                <a:lnTo>
                  <a:pt x="13576" y="20281"/>
                </a:lnTo>
                <a:lnTo>
                  <a:pt x="11430" y="22961"/>
                </a:lnTo>
                <a:lnTo>
                  <a:pt x="9702" y="25476"/>
                </a:lnTo>
                <a:lnTo>
                  <a:pt x="7226" y="29108"/>
                </a:lnTo>
                <a:lnTo>
                  <a:pt x="4495" y="32524"/>
                </a:lnTo>
                <a:lnTo>
                  <a:pt x="2628" y="361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74580" y="857333"/>
            <a:ext cx="28651" cy="23075"/>
          </a:xfrm>
          <a:custGeom>
            <a:avLst/>
            <a:gdLst/>
            <a:ahLst/>
            <a:cxnLst/>
            <a:rect l="l" t="t" r="r" b="b"/>
            <a:pathLst>
              <a:path w="28651" h="23075">
                <a:moveTo>
                  <a:pt x="26962" y="9702"/>
                </a:moveTo>
                <a:lnTo>
                  <a:pt x="28359" y="6146"/>
                </a:lnTo>
                <a:lnTo>
                  <a:pt x="28651" y="3898"/>
                </a:lnTo>
                <a:lnTo>
                  <a:pt x="24815" y="1777"/>
                </a:lnTo>
                <a:lnTo>
                  <a:pt x="21602" y="0"/>
                </a:lnTo>
                <a:lnTo>
                  <a:pt x="17780" y="812"/>
                </a:lnTo>
                <a:lnTo>
                  <a:pt x="14947" y="2641"/>
                </a:lnTo>
                <a:lnTo>
                  <a:pt x="10274" y="5664"/>
                </a:lnTo>
                <a:lnTo>
                  <a:pt x="9461" y="8331"/>
                </a:lnTo>
                <a:lnTo>
                  <a:pt x="6146" y="13423"/>
                </a:lnTo>
                <a:lnTo>
                  <a:pt x="4597" y="15786"/>
                </a:lnTo>
                <a:lnTo>
                  <a:pt x="2095" y="21716"/>
                </a:lnTo>
                <a:lnTo>
                  <a:pt x="0" y="230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580625" y="778262"/>
            <a:ext cx="7899" cy="25450"/>
          </a:xfrm>
          <a:custGeom>
            <a:avLst/>
            <a:gdLst/>
            <a:ahLst/>
            <a:cxnLst/>
            <a:rect l="l" t="t" r="r" b="b"/>
            <a:pathLst>
              <a:path w="7899" h="25450">
                <a:moveTo>
                  <a:pt x="7899" y="0"/>
                </a:moveTo>
                <a:lnTo>
                  <a:pt x="7747" y="3098"/>
                </a:lnTo>
                <a:lnTo>
                  <a:pt x="6007" y="6019"/>
                </a:lnTo>
                <a:lnTo>
                  <a:pt x="5600" y="9118"/>
                </a:lnTo>
                <a:lnTo>
                  <a:pt x="5207" y="12103"/>
                </a:lnTo>
                <a:lnTo>
                  <a:pt x="3810" y="15646"/>
                </a:lnTo>
                <a:lnTo>
                  <a:pt x="2667" y="18427"/>
                </a:lnTo>
                <a:lnTo>
                  <a:pt x="2108" y="19811"/>
                </a:lnTo>
                <a:lnTo>
                  <a:pt x="0" y="24739"/>
                </a:lnTo>
                <a:lnTo>
                  <a:pt x="1219" y="254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596602" y="786746"/>
            <a:ext cx="10261" cy="20599"/>
          </a:xfrm>
          <a:custGeom>
            <a:avLst/>
            <a:gdLst/>
            <a:ahLst/>
            <a:cxnLst/>
            <a:rect l="l" t="t" r="r" b="b"/>
            <a:pathLst>
              <a:path w="10261" h="20599">
                <a:moveTo>
                  <a:pt x="9893" y="0"/>
                </a:moveTo>
                <a:lnTo>
                  <a:pt x="10261" y="3340"/>
                </a:lnTo>
                <a:lnTo>
                  <a:pt x="7581" y="6845"/>
                </a:lnTo>
                <a:lnTo>
                  <a:pt x="6235" y="9740"/>
                </a:lnTo>
                <a:lnTo>
                  <a:pt x="5168" y="12039"/>
                </a:lnTo>
                <a:lnTo>
                  <a:pt x="3835" y="13995"/>
                </a:lnTo>
                <a:lnTo>
                  <a:pt x="2565" y="16154"/>
                </a:lnTo>
                <a:lnTo>
                  <a:pt x="1777" y="17513"/>
                </a:lnTo>
                <a:lnTo>
                  <a:pt x="469" y="19189"/>
                </a:lnTo>
                <a:lnTo>
                  <a:pt x="0" y="205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608120" y="799675"/>
            <a:ext cx="12318" cy="20193"/>
          </a:xfrm>
          <a:custGeom>
            <a:avLst/>
            <a:gdLst/>
            <a:ahLst/>
            <a:cxnLst/>
            <a:rect l="l" t="t" r="r" b="b"/>
            <a:pathLst>
              <a:path w="12319" h="20193">
                <a:moveTo>
                  <a:pt x="12318" y="0"/>
                </a:moveTo>
                <a:lnTo>
                  <a:pt x="11734" y="4000"/>
                </a:lnTo>
                <a:lnTo>
                  <a:pt x="7556" y="8737"/>
                </a:lnTo>
                <a:lnTo>
                  <a:pt x="5143" y="12077"/>
                </a:lnTo>
                <a:lnTo>
                  <a:pt x="3200" y="14744"/>
                </a:lnTo>
                <a:lnTo>
                  <a:pt x="1523" y="17271"/>
                </a:lnTo>
                <a:lnTo>
                  <a:pt x="0" y="201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620642" y="813010"/>
            <a:ext cx="11912" cy="17983"/>
          </a:xfrm>
          <a:custGeom>
            <a:avLst/>
            <a:gdLst/>
            <a:ahLst/>
            <a:cxnLst/>
            <a:rect l="l" t="t" r="r" b="b"/>
            <a:pathLst>
              <a:path w="11912" h="17983">
                <a:moveTo>
                  <a:pt x="11912" y="0"/>
                </a:moveTo>
                <a:lnTo>
                  <a:pt x="8839" y="6426"/>
                </a:lnTo>
                <a:lnTo>
                  <a:pt x="3340" y="11798"/>
                </a:lnTo>
                <a:lnTo>
                  <a:pt x="0" y="179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569729" y="772598"/>
            <a:ext cx="4025" cy="26670"/>
          </a:xfrm>
          <a:custGeom>
            <a:avLst/>
            <a:gdLst/>
            <a:ahLst/>
            <a:cxnLst/>
            <a:rect l="l" t="t" r="r" b="b"/>
            <a:pathLst>
              <a:path w="4025" h="26670">
                <a:moveTo>
                  <a:pt x="3848" y="0"/>
                </a:moveTo>
                <a:lnTo>
                  <a:pt x="4025" y="4559"/>
                </a:lnTo>
                <a:lnTo>
                  <a:pt x="2413" y="9207"/>
                </a:lnTo>
                <a:lnTo>
                  <a:pt x="2006" y="13741"/>
                </a:lnTo>
                <a:lnTo>
                  <a:pt x="1765" y="16332"/>
                </a:lnTo>
                <a:lnTo>
                  <a:pt x="1739" y="18910"/>
                </a:lnTo>
                <a:lnTo>
                  <a:pt x="1219" y="21437"/>
                </a:lnTo>
                <a:lnTo>
                  <a:pt x="850" y="23177"/>
                </a:lnTo>
                <a:lnTo>
                  <a:pt x="533" y="25031"/>
                </a:lnTo>
                <a:lnTo>
                  <a:pt x="0" y="266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289410" y="909358"/>
            <a:ext cx="276671" cy="288178"/>
          </a:xfrm>
          <a:custGeom>
            <a:avLst/>
            <a:gdLst/>
            <a:ahLst/>
            <a:cxnLst/>
            <a:rect l="l" t="t" r="r" b="b"/>
            <a:pathLst>
              <a:path w="276671" h="288178">
                <a:moveTo>
                  <a:pt x="0" y="97101"/>
                </a:moveTo>
                <a:lnTo>
                  <a:pt x="653" y="108364"/>
                </a:lnTo>
                <a:lnTo>
                  <a:pt x="2923" y="117874"/>
                </a:lnTo>
                <a:lnTo>
                  <a:pt x="6567" y="125121"/>
                </a:lnTo>
                <a:lnTo>
                  <a:pt x="11342" y="129600"/>
                </a:lnTo>
                <a:lnTo>
                  <a:pt x="17008" y="130801"/>
                </a:lnTo>
                <a:lnTo>
                  <a:pt x="19888" y="130312"/>
                </a:lnTo>
                <a:lnTo>
                  <a:pt x="27495" y="131062"/>
                </a:lnTo>
                <a:lnTo>
                  <a:pt x="30035" y="130693"/>
                </a:lnTo>
                <a:lnTo>
                  <a:pt x="31763" y="146278"/>
                </a:lnTo>
                <a:lnTo>
                  <a:pt x="34017" y="161876"/>
                </a:lnTo>
                <a:lnTo>
                  <a:pt x="36369" y="176490"/>
                </a:lnTo>
                <a:lnTo>
                  <a:pt x="38387" y="189126"/>
                </a:lnTo>
                <a:lnTo>
                  <a:pt x="39644" y="198784"/>
                </a:lnTo>
                <a:lnTo>
                  <a:pt x="39801" y="203807"/>
                </a:lnTo>
                <a:lnTo>
                  <a:pt x="38262" y="216104"/>
                </a:lnTo>
                <a:lnTo>
                  <a:pt x="36319" y="228991"/>
                </a:lnTo>
                <a:lnTo>
                  <a:pt x="36245" y="229474"/>
                </a:lnTo>
                <a:lnTo>
                  <a:pt x="33924" y="240785"/>
                </a:lnTo>
                <a:lnTo>
                  <a:pt x="30755" y="253817"/>
                </a:lnTo>
                <a:lnTo>
                  <a:pt x="27887" y="267199"/>
                </a:lnTo>
                <a:lnTo>
                  <a:pt x="26469" y="279565"/>
                </a:lnTo>
                <a:lnTo>
                  <a:pt x="26466" y="282052"/>
                </a:lnTo>
                <a:lnTo>
                  <a:pt x="38171" y="281527"/>
                </a:lnTo>
                <a:lnTo>
                  <a:pt x="51343" y="278968"/>
                </a:lnTo>
                <a:lnTo>
                  <a:pt x="64341" y="276464"/>
                </a:lnTo>
                <a:lnTo>
                  <a:pt x="73024" y="275880"/>
                </a:lnTo>
                <a:lnTo>
                  <a:pt x="85684" y="276407"/>
                </a:lnTo>
                <a:lnTo>
                  <a:pt x="98373" y="276745"/>
                </a:lnTo>
                <a:lnTo>
                  <a:pt x="102222" y="276769"/>
                </a:lnTo>
                <a:lnTo>
                  <a:pt x="115271" y="277469"/>
                </a:lnTo>
                <a:lnTo>
                  <a:pt x="127468" y="279178"/>
                </a:lnTo>
                <a:lnTo>
                  <a:pt x="139684" y="281314"/>
                </a:lnTo>
                <a:lnTo>
                  <a:pt x="150469" y="282992"/>
                </a:lnTo>
                <a:lnTo>
                  <a:pt x="163047" y="284101"/>
                </a:lnTo>
                <a:lnTo>
                  <a:pt x="175706" y="284586"/>
                </a:lnTo>
                <a:lnTo>
                  <a:pt x="188355" y="285195"/>
                </a:lnTo>
                <a:lnTo>
                  <a:pt x="197662" y="286167"/>
                </a:lnTo>
                <a:lnTo>
                  <a:pt x="210276" y="287617"/>
                </a:lnTo>
                <a:lnTo>
                  <a:pt x="222963" y="288178"/>
                </a:lnTo>
                <a:lnTo>
                  <a:pt x="229006" y="288021"/>
                </a:lnTo>
                <a:lnTo>
                  <a:pt x="228739" y="275501"/>
                </a:lnTo>
                <a:lnTo>
                  <a:pt x="227220" y="262747"/>
                </a:lnTo>
                <a:lnTo>
                  <a:pt x="225082" y="250139"/>
                </a:lnTo>
                <a:lnTo>
                  <a:pt x="223875" y="243431"/>
                </a:lnTo>
                <a:lnTo>
                  <a:pt x="221741" y="230293"/>
                </a:lnTo>
                <a:lnTo>
                  <a:pt x="220446" y="218173"/>
                </a:lnTo>
                <a:lnTo>
                  <a:pt x="220194" y="206144"/>
                </a:lnTo>
                <a:lnTo>
                  <a:pt x="221186" y="193282"/>
                </a:lnTo>
                <a:lnTo>
                  <a:pt x="221373" y="191831"/>
                </a:lnTo>
                <a:lnTo>
                  <a:pt x="227456" y="192822"/>
                </a:lnTo>
                <a:lnTo>
                  <a:pt x="231419" y="196594"/>
                </a:lnTo>
                <a:lnTo>
                  <a:pt x="238772" y="196962"/>
                </a:lnTo>
                <a:lnTo>
                  <a:pt x="251638" y="195672"/>
                </a:lnTo>
                <a:lnTo>
                  <a:pt x="262949" y="190096"/>
                </a:lnTo>
                <a:lnTo>
                  <a:pt x="270903" y="184313"/>
                </a:lnTo>
                <a:lnTo>
                  <a:pt x="275386" y="180516"/>
                </a:lnTo>
                <a:lnTo>
                  <a:pt x="276491" y="170013"/>
                </a:lnTo>
                <a:lnTo>
                  <a:pt x="276671" y="157417"/>
                </a:lnTo>
                <a:lnTo>
                  <a:pt x="275307" y="144700"/>
                </a:lnTo>
                <a:lnTo>
                  <a:pt x="273710" y="134351"/>
                </a:lnTo>
                <a:lnTo>
                  <a:pt x="271433" y="120553"/>
                </a:lnTo>
                <a:lnTo>
                  <a:pt x="268776" y="106953"/>
                </a:lnTo>
                <a:lnTo>
                  <a:pt x="265490" y="93757"/>
                </a:lnTo>
                <a:lnTo>
                  <a:pt x="261324" y="81168"/>
                </a:lnTo>
                <a:lnTo>
                  <a:pt x="256029" y="69390"/>
                </a:lnTo>
                <a:lnTo>
                  <a:pt x="249354" y="58627"/>
                </a:lnTo>
                <a:lnTo>
                  <a:pt x="241050" y="49083"/>
                </a:lnTo>
                <a:lnTo>
                  <a:pt x="230866" y="40962"/>
                </a:lnTo>
                <a:lnTo>
                  <a:pt x="220598" y="35355"/>
                </a:lnTo>
                <a:lnTo>
                  <a:pt x="209297" y="29138"/>
                </a:lnTo>
                <a:lnTo>
                  <a:pt x="197881" y="23349"/>
                </a:lnTo>
                <a:lnTo>
                  <a:pt x="188048" y="21435"/>
                </a:lnTo>
                <a:lnTo>
                  <a:pt x="186220" y="14590"/>
                </a:lnTo>
                <a:lnTo>
                  <a:pt x="184708" y="11453"/>
                </a:lnTo>
                <a:lnTo>
                  <a:pt x="178981" y="8240"/>
                </a:lnTo>
                <a:lnTo>
                  <a:pt x="167252" y="3687"/>
                </a:lnTo>
                <a:lnTo>
                  <a:pt x="154133" y="1053"/>
                </a:lnTo>
                <a:lnTo>
                  <a:pt x="148615" y="506"/>
                </a:lnTo>
                <a:lnTo>
                  <a:pt x="135785" y="0"/>
                </a:lnTo>
                <a:lnTo>
                  <a:pt x="122602" y="498"/>
                </a:lnTo>
                <a:lnTo>
                  <a:pt x="110136" y="2658"/>
                </a:lnTo>
                <a:lnTo>
                  <a:pt x="103733" y="4900"/>
                </a:lnTo>
                <a:lnTo>
                  <a:pt x="100380" y="10145"/>
                </a:lnTo>
                <a:lnTo>
                  <a:pt x="93649" y="21346"/>
                </a:lnTo>
                <a:lnTo>
                  <a:pt x="88518" y="24229"/>
                </a:lnTo>
                <a:lnTo>
                  <a:pt x="77302" y="27597"/>
                </a:lnTo>
                <a:lnTo>
                  <a:pt x="65013" y="27851"/>
                </a:lnTo>
                <a:lnTo>
                  <a:pt x="52651" y="27540"/>
                </a:lnTo>
                <a:lnTo>
                  <a:pt x="43218" y="28636"/>
                </a:lnTo>
                <a:lnTo>
                  <a:pt x="40373" y="29513"/>
                </a:lnTo>
                <a:lnTo>
                  <a:pt x="36728" y="29690"/>
                </a:lnTo>
                <a:lnTo>
                  <a:pt x="31686" y="30109"/>
                </a:lnTo>
                <a:lnTo>
                  <a:pt x="29451" y="32230"/>
                </a:lnTo>
                <a:lnTo>
                  <a:pt x="18391" y="44653"/>
                </a:lnTo>
                <a:lnTo>
                  <a:pt x="10158" y="57859"/>
                </a:lnTo>
                <a:lnTo>
                  <a:pt x="4510" y="71341"/>
                </a:lnTo>
                <a:lnTo>
                  <a:pt x="1204" y="84590"/>
                </a:lnTo>
                <a:lnTo>
                  <a:pt x="0" y="971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289410" y="909358"/>
            <a:ext cx="276671" cy="288178"/>
          </a:xfrm>
          <a:custGeom>
            <a:avLst/>
            <a:gdLst/>
            <a:ahLst/>
            <a:cxnLst/>
            <a:rect l="l" t="t" r="r" b="b"/>
            <a:pathLst>
              <a:path w="276671" h="288178">
                <a:moveTo>
                  <a:pt x="273710" y="134351"/>
                </a:moveTo>
                <a:lnTo>
                  <a:pt x="271433" y="120553"/>
                </a:lnTo>
                <a:lnTo>
                  <a:pt x="268776" y="106953"/>
                </a:lnTo>
                <a:lnTo>
                  <a:pt x="265490" y="93757"/>
                </a:lnTo>
                <a:lnTo>
                  <a:pt x="261324" y="81168"/>
                </a:lnTo>
                <a:lnTo>
                  <a:pt x="256029" y="69390"/>
                </a:lnTo>
                <a:lnTo>
                  <a:pt x="249354" y="58627"/>
                </a:lnTo>
                <a:lnTo>
                  <a:pt x="241050" y="49083"/>
                </a:lnTo>
                <a:lnTo>
                  <a:pt x="230866" y="40962"/>
                </a:lnTo>
                <a:lnTo>
                  <a:pt x="220598" y="35355"/>
                </a:lnTo>
                <a:lnTo>
                  <a:pt x="209297" y="29138"/>
                </a:lnTo>
                <a:lnTo>
                  <a:pt x="197881" y="23349"/>
                </a:lnTo>
                <a:lnTo>
                  <a:pt x="188048" y="21435"/>
                </a:lnTo>
                <a:lnTo>
                  <a:pt x="186220" y="14590"/>
                </a:lnTo>
                <a:lnTo>
                  <a:pt x="184708" y="11453"/>
                </a:lnTo>
                <a:lnTo>
                  <a:pt x="178981" y="8240"/>
                </a:lnTo>
                <a:lnTo>
                  <a:pt x="167252" y="3687"/>
                </a:lnTo>
                <a:lnTo>
                  <a:pt x="154133" y="1053"/>
                </a:lnTo>
                <a:lnTo>
                  <a:pt x="148615" y="506"/>
                </a:lnTo>
                <a:lnTo>
                  <a:pt x="135785" y="0"/>
                </a:lnTo>
                <a:lnTo>
                  <a:pt x="122602" y="498"/>
                </a:lnTo>
                <a:lnTo>
                  <a:pt x="110136" y="2658"/>
                </a:lnTo>
                <a:lnTo>
                  <a:pt x="103733" y="4900"/>
                </a:lnTo>
                <a:lnTo>
                  <a:pt x="100380" y="10145"/>
                </a:lnTo>
                <a:lnTo>
                  <a:pt x="93649" y="21346"/>
                </a:lnTo>
                <a:lnTo>
                  <a:pt x="88518" y="24229"/>
                </a:lnTo>
                <a:lnTo>
                  <a:pt x="77302" y="27597"/>
                </a:lnTo>
                <a:lnTo>
                  <a:pt x="65013" y="27851"/>
                </a:lnTo>
                <a:lnTo>
                  <a:pt x="52651" y="27540"/>
                </a:lnTo>
                <a:lnTo>
                  <a:pt x="43218" y="28636"/>
                </a:lnTo>
                <a:lnTo>
                  <a:pt x="42252" y="28865"/>
                </a:lnTo>
                <a:lnTo>
                  <a:pt x="41300" y="29182"/>
                </a:lnTo>
                <a:lnTo>
                  <a:pt x="40373" y="29513"/>
                </a:lnTo>
                <a:lnTo>
                  <a:pt x="36728" y="29690"/>
                </a:lnTo>
                <a:lnTo>
                  <a:pt x="31686" y="30109"/>
                </a:lnTo>
                <a:lnTo>
                  <a:pt x="18391" y="44653"/>
                </a:lnTo>
                <a:lnTo>
                  <a:pt x="10158" y="57859"/>
                </a:lnTo>
                <a:lnTo>
                  <a:pt x="4510" y="71341"/>
                </a:lnTo>
                <a:lnTo>
                  <a:pt x="1204" y="84590"/>
                </a:lnTo>
                <a:lnTo>
                  <a:pt x="0" y="97101"/>
                </a:lnTo>
                <a:lnTo>
                  <a:pt x="653" y="108364"/>
                </a:lnTo>
                <a:lnTo>
                  <a:pt x="2923" y="117874"/>
                </a:lnTo>
                <a:lnTo>
                  <a:pt x="6567" y="125121"/>
                </a:lnTo>
                <a:lnTo>
                  <a:pt x="11342" y="129600"/>
                </a:lnTo>
                <a:lnTo>
                  <a:pt x="17008" y="130801"/>
                </a:lnTo>
                <a:lnTo>
                  <a:pt x="17779" y="130693"/>
                </a:lnTo>
                <a:lnTo>
                  <a:pt x="19888" y="130312"/>
                </a:lnTo>
                <a:lnTo>
                  <a:pt x="27495" y="131062"/>
                </a:lnTo>
                <a:lnTo>
                  <a:pt x="30035" y="130693"/>
                </a:lnTo>
                <a:lnTo>
                  <a:pt x="31763" y="146278"/>
                </a:lnTo>
                <a:lnTo>
                  <a:pt x="34017" y="161876"/>
                </a:lnTo>
                <a:lnTo>
                  <a:pt x="36369" y="176490"/>
                </a:lnTo>
                <a:lnTo>
                  <a:pt x="38387" y="189126"/>
                </a:lnTo>
                <a:lnTo>
                  <a:pt x="39644" y="198784"/>
                </a:lnTo>
                <a:lnTo>
                  <a:pt x="39801" y="203807"/>
                </a:lnTo>
                <a:lnTo>
                  <a:pt x="38262" y="216104"/>
                </a:lnTo>
                <a:lnTo>
                  <a:pt x="36319" y="228991"/>
                </a:lnTo>
                <a:lnTo>
                  <a:pt x="36245" y="229474"/>
                </a:lnTo>
                <a:lnTo>
                  <a:pt x="33924" y="240785"/>
                </a:lnTo>
                <a:lnTo>
                  <a:pt x="30755" y="253817"/>
                </a:lnTo>
                <a:lnTo>
                  <a:pt x="27887" y="267199"/>
                </a:lnTo>
                <a:lnTo>
                  <a:pt x="26469" y="279565"/>
                </a:lnTo>
                <a:lnTo>
                  <a:pt x="26466" y="282052"/>
                </a:lnTo>
                <a:lnTo>
                  <a:pt x="38171" y="281527"/>
                </a:lnTo>
                <a:lnTo>
                  <a:pt x="51343" y="278968"/>
                </a:lnTo>
                <a:lnTo>
                  <a:pt x="64341" y="276464"/>
                </a:lnTo>
                <a:lnTo>
                  <a:pt x="73024" y="275880"/>
                </a:lnTo>
                <a:lnTo>
                  <a:pt x="85684" y="276407"/>
                </a:lnTo>
                <a:lnTo>
                  <a:pt x="98373" y="276745"/>
                </a:lnTo>
                <a:lnTo>
                  <a:pt x="102222" y="276769"/>
                </a:lnTo>
                <a:lnTo>
                  <a:pt x="115271" y="277469"/>
                </a:lnTo>
                <a:lnTo>
                  <a:pt x="127468" y="279178"/>
                </a:lnTo>
                <a:lnTo>
                  <a:pt x="139684" y="281314"/>
                </a:lnTo>
                <a:lnTo>
                  <a:pt x="150469" y="282992"/>
                </a:lnTo>
                <a:lnTo>
                  <a:pt x="163047" y="284101"/>
                </a:lnTo>
                <a:lnTo>
                  <a:pt x="175706" y="284586"/>
                </a:lnTo>
                <a:lnTo>
                  <a:pt x="188355" y="285195"/>
                </a:lnTo>
                <a:lnTo>
                  <a:pt x="197662" y="286167"/>
                </a:lnTo>
                <a:lnTo>
                  <a:pt x="210276" y="287617"/>
                </a:lnTo>
                <a:lnTo>
                  <a:pt x="222963" y="288178"/>
                </a:lnTo>
                <a:lnTo>
                  <a:pt x="229006" y="288021"/>
                </a:lnTo>
                <a:lnTo>
                  <a:pt x="228739" y="275501"/>
                </a:lnTo>
                <a:lnTo>
                  <a:pt x="227220" y="262747"/>
                </a:lnTo>
                <a:lnTo>
                  <a:pt x="225082" y="250139"/>
                </a:lnTo>
                <a:lnTo>
                  <a:pt x="223875" y="243431"/>
                </a:lnTo>
                <a:lnTo>
                  <a:pt x="221741" y="230293"/>
                </a:lnTo>
                <a:lnTo>
                  <a:pt x="220446" y="218173"/>
                </a:lnTo>
                <a:lnTo>
                  <a:pt x="220194" y="206144"/>
                </a:lnTo>
                <a:lnTo>
                  <a:pt x="221186" y="193282"/>
                </a:lnTo>
                <a:lnTo>
                  <a:pt x="221373" y="191831"/>
                </a:lnTo>
                <a:lnTo>
                  <a:pt x="227456" y="192822"/>
                </a:lnTo>
                <a:lnTo>
                  <a:pt x="231419" y="196594"/>
                </a:lnTo>
                <a:lnTo>
                  <a:pt x="238772" y="196962"/>
                </a:lnTo>
                <a:lnTo>
                  <a:pt x="251638" y="195672"/>
                </a:lnTo>
                <a:lnTo>
                  <a:pt x="262949" y="190096"/>
                </a:lnTo>
                <a:lnTo>
                  <a:pt x="270903" y="184313"/>
                </a:lnTo>
                <a:lnTo>
                  <a:pt x="275386" y="180516"/>
                </a:lnTo>
                <a:lnTo>
                  <a:pt x="276491" y="170013"/>
                </a:lnTo>
                <a:lnTo>
                  <a:pt x="276671" y="157417"/>
                </a:lnTo>
                <a:lnTo>
                  <a:pt x="275307" y="144700"/>
                </a:lnTo>
                <a:lnTo>
                  <a:pt x="273710" y="1343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505091" y="1026401"/>
            <a:ext cx="5526" cy="74637"/>
          </a:xfrm>
          <a:custGeom>
            <a:avLst/>
            <a:gdLst/>
            <a:ahLst/>
            <a:cxnLst/>
            <a:rect l="l" t="t" r="r" b="b"/>
            <a:pathLst>
              <a:path w="5526" h="74637">
                <a:moveTo>
                  <a:pt x="5526" y="74637"/>
                </a:moveTo>
                <a:lnTo>
                  <a:pt x="4984" y="62040"/>
                </a:lnTo>
                <a:lnTo>
                  <a:pt x="4686" y="49401"/>
                </a:lnTo>
                <a:lnTo>
                  <a:pt x="4662" y="49149"/>
                </a:lnTo>
                <a:lnTo>
                  <a:pt x="4269" y="44970"/>
                </a:lnTo>
                <a:lnTo>
                  <a:pt x="2262" y="41402"/>
                </a:lnTo>
                <a:lnTo>
                  <a:pt x="1995" y="37211"/>
                </a:lnTo>
                <a:lnTo>
                  <a:pt x="1741" y="33274"/>
                </a:lnTo>
                <a:lnTo>
                  <a:pt x="2453" y="29311"/>
                </a:lnTo>
                <a:lnTo>
                  <a:pt x="2453" y="25349"/>
                </a:lnTo>
                <a:lnTo>
                  <a:pt x="643" y="12800"/>
                </a:lnTo>
                <a:lnTo>
                  <a:pt x="0" y="921"/>
                </a:lnTo>
                <a:lnTo>
                  <a:pt x="12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378817" y="926255"/>
            <a:ext cx="96596" cy="7219"/>
          </a:xfrm>
          <a:custGeom>
            <a:avLst/>
            <a:gdLst/>
            <a:ahLst/>
            <a:cxnLst/>
            <a:rect l="l" t="t" r="r" b="b"/>
            <a:pathLst>
              <a:path w="96596" h="7219">
                <a:moveTo>
                  <a:pt x="0" y="7219"/>
                </a:moveTo>
                <a:lnTo>
                  <a:pt x="11381" y="3302"/>
                </a:lnTo>
                <a:lnTo>
                  <a:pt x="23505" y="1009"/>
                </a:lnTo>
                <a:lnTo>
                  <a:pt x="36144" y="16"/>
                </a:lnTo>
                <a:lnTo>
                  <a:pt x="49069" y="0"/>
                </a:lnTo>
                <a:lnTo>
                  <a:pt x="62052" y="636"/>
                </a:lnTo>
                <a:lnTo>
                  <a:pt x="74868" y="1602"/>
                </a:lnTo>
                <a:lnTo>
                  <a:pt x="87287" y="2573"/>
                </a:lnTo>
                <a:lnTo>
                  <a:pt x="96596" y="31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384401" y="1228092"/>
            <a:ext cx="20193" cy="100253"/>
          </a:xfrm>
          <a:custGeom>
            <a:avLst/>
            <a:gdLst/>
            <a:ahLst/>
            <a:cxnLst/>
            <a:rect l="l" t="t" r="r" b="b"/>
            <a:pathLst>
              <a:path w="20192" h="100253">
                <a:moveTo>
                  <a:pt x="15645" y="75435"/>
                </a:moveTo>
                <a:lnTo>
                  <a:pt x="14120" y="70104"/>
                </a:lnTo>
                <a:lnTo>
                  <a:pt x="20192" y="100253"/>
                </a:lnTo>
                <a:lnTo>
                  <a:pt x="18747" y="87867"/>
                </a:lnTo>
                <a:lnTo>
                  <a:pt x="15645" y="75435"/>
                </a:lnTo>
                <a:close/>
              </a:path>
              <a:path w="20192" h="100253">
                <a:moveTo>
                  <a:pt x="14120" y="70104"/>
                </a:moveTo>
                <a:lnTo>
                  <a:pt x="0" y="0"/>
                </a:lnTo>
                <a:lnTo>
                  <a:pt x="230" y="11204"/>
                </a:lnTo>
                <a:lnTo>
                  <a:pt x="2843" y="23463"/>
                </a:lnTo>
                <a:lnTo>
                  <a:pt x="6295" y="35677"/>
                </a:lnTo>
                <a:lnTo>
                  <a:pt x="8889" y="47980"/>
                </a:lnTo>
                <a:lnTo>
                  <a:pt x="9275" y="50591"/>
                </a:lnTo>
                <a:lnTo>
                  <a:pt x="12087" y="62996"/>
                </a:lnTo>
                <a:lnTo>
                  <a:pt x="14120" y="701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384401" y="1228092"/>
            <a:ext cx="20193" cy="100253"/>
          </a:xfrm>
          <a:custGeom>
            <a:avLst/>
            <a:gdLst/>
            <a:ahLst/>
            <a:cxnLst/>
            <a:rect l="l" t="t" r="r" b="b"/>
            <a:pathLst>
              <a:path w="20192" h="100253">
                <a:moveTo>
                  <a:pt x="20192" y="100253"/>
                </a:moveTo>
                <a:lnTo>
                  <a:pt x="18747" y="87867"/>
                </a:lnTo>
                <a:lnTo>
                  <a:pt x="15645" y="75435"/>
                </a:lnTo>
                <a:lnTo>
                  <a:pt x="12087" y="62996"/>
                </a:lnTo>
                <a:lnTo>
                  <a:pt x="9275" y="50591"/>
                </a:lnTo>
                <a:lnTo>
                  <a:pt x="8889" y="47980"/>
                </a:lnTo>
                <a:lnTo>
                  <a:pt x="6295" y="35677"/>
                </a:lnTo>
                <a:lnTo>
                  <a:pt x="2843" y="23463"/>
                </a:lnTo>
                <a:lnTo>
                  <a:pt x="230" y="1120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408226" y="1234256"/>
            <a:ext cx="45097" cy="1209"/>
          </a:xfrm>
          <a:custGeom>
            <a:avLst/>
            <a:gdLst/>
            <a:ahLst/>
            <a:cxnLst/>
            <a:rect l="l" t="t" r="r" b="b"/>
            <a:pathLst>
              <a:path w="45097" h="1209">
                <a:moveTo>
                  <a:pt x="0" y="0"/>
                </a:moveTo>
                <a:lnTo>
                  <a:pt x="12569" y="1098"/>
                </a:lnTo>
                <a:lnTo>
                  <a:pt x="25300" y="1209"/>
                </a:lnTo>
                <a:lnTo>
                  <a:pt x="38025" y="951"/>
                </a:lnTo>
                <a:lnTo>
                  <a:pt x="45097" y="876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408226" y="1234256"/>
            <a:ext cx="45097" cy="1209"/>
          </a:xfrm>
          <a:custGeom>
            <a:avLst/>
            <a:gdLst/>
            <a:ahLst/>
            <a:cxnLst/>
            <a:rect l="l" t="t" r="r" b="b"/>
            <a:pathLst>
              <a:path w="45097" h="1209">
                <a:moveTo>
                  <a:pt x="0" y="0"/>
                </a:moveTo>
                <a:lnTo>
                  <a:pt x="12569" y="1098"/>
                </a:lnTo>
                <a:lnTo>
                  <a:pt x="25300" y="1209"/>
                </a:lnTo>
                <a:lnTo>
                  <a:pt x="38025" y="951"/>
                </a:lnTo>
                <a:lnTo>
                  <a:pt x="45097" y="87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472643" y="1327099"/>
            <a:ext cx="35509" cy="19096"/>
          </a:xfrm>
          <a:custGeom>
            <a:avLst/>
            <a:gdLst/>
            <a:ahLst/>
            <a:cxnLst/>
            <a:rect l="l" t="t" r="r" b="b"/>
            <a:pathLst>
              <a:path w="35509" h="19096">
                <a:moveTo>
                  <a:pt x="35509" y="17691"/>
                </a:moveTo>
                <a:lnTo>
                  <a:pt x="126" y="0"/>
                </a:lnTo>
                <a:lnTo>
                  <a:pt x="0" y="7454"/>
                </a:lnTo>
                <a:lnTo>
                  <a:pt x="7873" y="11429"/>
                </a:lnTo>
                <a:lnTo>
                  <a:pt x="9232" y="18453"/>
                </a:lnTo>
                <a:lnTo>
                  <a:pt x="10305" y="18507"/>
                </a:lnTo>
                <a:lnTo>
                  <a:pt x="23503" y="19096"/>
                </a:lnTo>
                <a:lnTo>
                  <a:pt x="35509" y="176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472643" y="1327099"/>
            <a:ext cx="35509" cy="19096"/>
          </a:xfrm>
          <a:custGeom>
            <a:avLst/>
            <a:gdLst/>
            <a:ahLst/>
            <a:cxnLst/>
            <a:rect l="l" t="t" r="r" b="b"/>
            <a:pathLst>
              <a:path w="35509" h="19096">
                <a:moveTo>
                  <a:pt x="35509" y="17691"/>
                </a:moveTo>
                <a:lnTo>
                  <a:pt x="23503" y="19096"/>
                </a:lnTo>
                <a:lnTo>
                  <a:pt x="10305" y="18507"/>
                </a:lnTo>
                <a:lnTo>
                  <a:pt x="9232" y="18453"/>
                </a:lnTo>
                <a:lnTo>
                  <a:pt x="7873" y="11429"/>
                </a:lnTo>
                <a:lnTo>
                  <a:pt x="0" y="7454"/>
                </a:lnTo>
                <a:lnTo>
                  <a:pt x="1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476310" y="1337716"/>
            <a:ext cx="33607" cy="81486"/>
          </a:xfrm>
          <a:custGeom>
            <a:avLst/>
            <a:gdLst/>
            <a:ahLst/>
            <a:cxnLst/>
            <a:rect l="l" t="t" r="r" b="b"/>
            <a:pathLst>
              <a:path w="33607" h="81486">
                <a:moveTo>
                  <a:pt x="3" y="0"/>
                </a:moveTo>
                <a:lnTo>
                  <a:pt x="0" y="12681"/>
                </a:lnTo>
                <a:lnTo>
                  <a:pt x="10" y="25387"/>
                </a:lnTo>
                <a:lnTo>
                  <a:pt x="64" y="38105"/>
                </a:lnTo>
                <a:lnTo>
                  <a:pt x="192" y="50823"/>
                </a:lnTo>
                <a:lnTo>
                  <a:pt x="424" y="63528"/>
                </a:lnTo>
                <a:lnTo>
                  <a:pt x="792" y="76208"/>
                </a:lnTo>
                <a:lnTo>
                  <a:pt x="981" y="81216"/>
                </a:lnTo>
                <a:lnTo>
                  <a:pt x="13647" y="81486"/>
                </a:lnTo>
                <a:lnTo>
                  <a:pt x="26377" y="81387"/>
                </a:lnTo>
                <a:lnTo>
                  <a:pt x="33607" y="813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18000" y="928904"/>
            <a:ext cx="199110" cy="394931"/>
          </a:xfrm>
          <a:custGeom>
            <a:avLst/>
            <a:gdLst/>
            <a:ahLst/>
            <a:cxnLst/>
            <a:rect l="l" t="t" r="r" b="b"/>
            <a:pathLst>
              <a:path w="199110" h="394931">
                <a:moveTo>
                  <a:pt x="199110" y="204723"/>
                </a:moveTo>
                <a:lnTo>
                  <a:pt x="114846" y="99733"/>
                </a:lnTo>
                <a:lnTo>
                  <a:pt x="192620" y="7569"/>
                </a:lnTo>
                <a:lnTo>
                  <a:pt x="169760" y="0"/>
                </a:lnTo>
                <a:lnTo>
                  <a:pt x="100393" y="74980"/>
                </a:lnTo>
                <a:lnTo>
                  <a:pt x="40233" y="3911"/>
                </a:lnTo>
                <a:lnTo>
                  <a:pt x="15811" y="4571"/>
                </a:lnTo>
                <a:lnTo>
                  <a:pt x="86588" y="95199"/>
                </a:lnTo>
                <a:lnTo>
                  <a:pt x="3962" y="194411"/>
                </a:lnTo>
                <a:lnTo>
                  <a:pt x="0" y="229463"/>
                </a:lnTo>
                <a:lnTo>
                  <a:pt x="47459" y="183819"/>
                </a:lnTo>
                <a:lnTo>
                  <a:pt x="146545" y="187477"/>
                </a:lnTo>
                <a:lnTo>
                  <a:pt x="60820" y="157441"/>
                </a:lnTo>
                <a:lnTo>
                  <a:pt x="99872" y="111150"/>
                </a:lnTo>
                <a:lnTo>
                  <a:pt x="138760" y="160553"/>
                </a:lnTo>
                <a:lnTo>
                  <a:pt x="199110" y="204723"/>
                </a:lnTo>
                <a:close/>
              </a:path>
              <a:path w="199110" h="394931">
                <a:moveTo>
                  <a:pt x="82842" y="370611"/>
                </a:moveTo>
                <a:lnTo>
                  <a:pt x="88391" y="394931"/>
                </a:lnTo>
                <a:lnTo>
                  <a:pt x="197078" y="316661"/>
                </a:lnTo>
                <a:lnTo>
                  <a:pt x="199110" y="204723"/>
                </a:lnTo>
                <a:lnTo>
                  <a:pt x="138760" y="160553"/>
                </a:lnTo>
                <a:lnTo>
                  <a:pt x="60820" y="157441"/>
                </a:lnTo>
                <a:lnTo>
                  <a:pt x="146545" y="187477"/>
                </a:lnTo>
                <a:lnTo>
                  <a:pt x="191922" y="225361"/>
                </a:lnTo>
                <a:lnTo>
                  <a:pt x="187896" y="291185"/>
                </a:lnTo>
                <a:lnTo>
                  <a:pt x="82842" y="370611"/>
                </a:lnTo>
                <a:close/>
              </a:path>
            </a:pathLst>
          </a:custGeom>
          <a:solidFill>
            <a:srgbClr val="38A9D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78821" y="1040054"/>
            <a:ext cx="77939" cy="49403"/>
          </a:xfrm>
          <a:custGeom>
            <a:avLst/>
            <a:gdLst/>
            <a:ahLst/>
            <a:cxnLst/>
            <a:rect l="l" t="t" r="r" b="b"/>
            <a:pathLst>
              <a:path w="77939" h="49403">
                <a:moveTo>
                  <a:pt x="0" y="46291"/>
                </a:moveTo>
                <a:lnTo>
                  <a:pt x="39052" y="0"/>
                </a:lnTo>
                <a:lnTo>
                  <a:pt x="77939" y="49403"/>
                </a:lnTo>
                <a:lnTo>
                  <a:pt x="0" y="462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18000" y="928904"/>
            <a:ext cx="199110" cy="394931"/>
          </a:xfrm>
          <a:custGeom>
            <a:avLst/>
            <a:gdLst/>
            <a:ahLst/>
            <a:cxnLst/>
            <a:rect l="l" t="t" r="r" b="b"/>
            <a:pathLst>
              <a:path w="199110" h="394931">
                <a:moveTo>
                  <a:pt x="114846" y="99733"/>
                </a:moveTo>
                <a:lnTo>
                  <a:pt x="192620" y="7569"/>
                </a:lnTo>
                <a:lnTo>
                  <a:pt x="169760" y="0"/>
                </a:lnTo>
                <a:lnTo>
                  <a:pt x="100393" y="74980"/>
                </a:lnTo>
                <a:lnTo>
                  <a:pt x="40233" y="3911"/>
                </a:lnTo>
                <a:lnTo>
                  <a:pt x="15811" y="4571"/>
                </a:lnTo>
                <a:lnTo>
                  <a:pt x="86588" y="95199"/>
                </a:lnTo>
                <a:lnTo>
                  <a:pt x="3962" y="194411"/>
                </a:lnTo>
                <a:lnTo>
                  <a:pt x="0" y="229463"/>
                </a:lnTo>
                <a:lnTo>
                  <a:pt x="47459" y="183819"/>
                </a:lnTo>
                <a:lnTo>
                  <a:pt x="146545" y="187477"/>
                </a:lnTo>
                <a:lnTo>
                  <a:pt x="191922" y="225361"/>
                </a:lnTo>
                <a:lnTo>
                  <a:pt x="187896" y="291185"/>
                </a:lnTo>
                <a:lnTo>
                  <a:pt x="82842" y="370611"/>
                </a:lnTo>
                <a:lnTo>
                  <a:pt x="88391" y="394931"/>
                </a:lnTo>
                <a:lnTo>
                  <a:pt x="197078" y="316661"/>
                </a:lnTo>
                <a:lnTo>
                  <a:pt x="199110" y="204723"/>
                </a:lnTo>
                <a:lnTo>
                  <a:pt x="114846" y="997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318001" y="1231165"/>
            <a:ext cx="83400" cy="80797"/>
          </a:xfrm>
          <a:custGeom>
            <a:avLst/>
            <a:gdLst/>
            <a:ahLst/>
            <a:cxnLst/>
            <a:rect l="l" t="t" r="r" b="b"/>
            <a:pathLst>
              <a:path w="83400" h="80797">
                <a:moveTo>
                  <a:pt x="0" y="0"/>
                </a:moveTo>
                <a:lnTo>
                  <a:pt x="622" y="24257"/>
                </a:lnTo>
                <a:lnTo>
                  <a:pt x="83400" y="80797"/>
                </a:lnTo>
                <a:lnTo>
                  <a:pt x="77584" y="52069"/>
                </a:lnTo>
                <a:lnTo>
                  <a:pt x="0" y="0"/>
                </a:lnTo>
                <a:close/>
              </a:path>
            </a:pathLst>
          </a:custGeom>
          <a:solidFill>
            <a:srgbClr val="38A9D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318001" y="1231165"/>
            <a:ext cx="83400" cy="80797"/>
          </a:xfrm>
          <a:custGeom>
            <a:avLst/>
            <a:gdLst/>
            <a:ahLst/>
            <a:cxnLst/>
            <a:rect l="l" t="t" r="r" b="b"/>
            <a:pathLst>
              <a:path w="83400" h="80797">
                <a:moveTo>
                  <a:pt x="0" y="0"/>
                </a:moveTo>
                <a:lnTo>
                  <a:pt x="622" y="24257"/>
                </a:lnTo>
                <a:lnTo>
                  <a:pt x="83400" y="80797"/>
                </a:lnTo>
                <a:lnTo>
                  <a:pt x="77584" y="52069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404594" y="1024106"/>
            <a:ext cx="28257" cy="4521"/>
          </a:xfrm>
          <a:custGeom>
            <a:avLst/>
            <a:gdLst/>
            <a:ahLst/>
            <a:cxnLst/>
            <a:rect l="l" t="t" r="r" b="b"/>
            <a:pathLst>
              <a:path w="28257" h="4521">
                <a:moveTo>
                  <a:pt x="0" y="0"/>
                </a:moveTo>
                <a:lnTo>
                  <a:pt x="28257" y="4521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404594" y="1024106"/>
            <a:ext cx="28257" cy="4521"/>
          </a:xfrm>
          <a:custGeom>
            <a:avLst/>
            <a:gdLst/>
            <a:ahLst/>
            <a:cxnLst/>
            <a:rect l="l" t="t" r="r" b="b"/>
            <a:pathLst>
              <a:path w="28257" h="4521">
                <a:moveTo>
                  <a:pt x="0" y="0"/>
                </a:moveTo>
                <a:lnTo>
                  <a:pt x="28257" y="45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403784" y="1025020"/>
            <a:ext cx="24039" cy="34213"/>
          </a:xfrm>
          <a:custGeom>
            <a:avLst/>
            <a:gdLst/>
            <a:ahLst/>
            <a:cxnLst/>
            <a:rect l="l" t="t" r="r" b="b"/>
            <a:pathLst>
              <a:path w="24039" h="34213">
                <a:moveTo>
                  <a:pt x="6526" y="0"/>
                </a:moveTo>
                <a:lnTo>
                  <a:pt x="127" y="21090"/>
                </a:lnTo>
                <a:lnTo>
                  <a:pt x="0" y="30474"/>
                </a:lnTo>
                <a:lnTo>
                  <a:pt x="6876" y="33589"/>
                </a:lnTo>
                <a:lnTo>
                  <a:pt x="11136" y="34213"/>
                </a:lnTo>
                <a:lnTo>
                  <a:pt x="21057" y="27386"/>
                </a:lnTo>
                <a:lnTo>
                  <a:pt x="24001" y="12418"/>
                </a:lnTo>
                <a:lnTo>
                  <a:pt x="24039" y="36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152408" y="1033910"/>
            <a:ext cx="276312" cy="160920"/>
          </a:xfrm>
          <a:custGeom>
            <a:avLst/>
            <a:gdLst/>
            <a:ahLst/>
            <a:cxnLst/>
            <a:rect l="l" t="t" r="r" b="b"/>
            <a:pathLst>
              <a:path w="276312" h="160920">
                <a:moveTo>
                  <a:pt x="5003" y="12089"/>
                </a:moveTo>
                <a:lnTo>
                  <a:pt x="8496" y="13803"/>
                </a:lnTo>
                <a:lnTo>
                  <a:pt x="12001" y="15505"/>
                </a:lnTo>
                <a:lnTo>
                  <a:pt x="18453" y="14705"/>
                </a:lnTo>
                <a:lnTo>
                  <a:pt x="20154" y="11200"/>
                </a:lnTo>
                <a:lnTo>
                  <a:pt x="30645" y="13003"/>
                </a:lnTo>
                <a:lnTo>
                  <a:pt x="40640" y="14133"/>
                </a:lnTo>
                <a:lnTo>
                  <a:pt x="46008" y="15823"/>
                </a:lnTo>
                <a:lnTo>
                  <a:pt x="56665" y="21555"/>
                </a:lnTo>
                <a:lnTo>
                  <a:pt x="68997" y="29874"/>
                </a:lnTo>
                <a:lnTo>
                  <a:pt x="80787" y="39296"/>
                </a:lnTo>
                <a:lnTo>
                  <a:pt x="89814" y="48334"/>
                </a:lnTo>
                <a:lnTo>
                  <a:pt x="97574" y="57885"/>
                </a:lnTo>
                <a:lnTo>
                  <a:pt x="107603" y="70827"/>
                </a:lnTo>
                <a:lnTo>
                  <a:pt x="116961" y="83601"/>
                </a:lnTo>
                <a:lnTo>
                  <a:pt x="125136" y="95544"/>
                </a:lnTo>
                <a:lnTo>
                  <a:pt x="131610" y="105997"/>
                </a:lnTo>
                <a:lnTo>
                  <a:pt x="135870" y="114297"/>
                </a:lnTo>
                <a:lnTo>
                  <a:pt x="137401" y="119785"/>
                </a:lnTo>
                <a:lnTo>
                  <a:pt x="140200" y="131515"/>
                </a:lnTo>
                <a:lnTo>
                  <a:pt x="148721" y="141208"/>
                </a:lnTo>
                <a:lnTo>
                  <a:pt x="159639" y="148334"/>
                </a:lnTo>
                <a:lnTo>
                  <a:pt x="164172" y="151014"/>
                </a:lnTo>
                <a:lnTo>
                  <a:pt x="168859" y="153783"/>
                </a:lnTo>
                <a:lnTo>
                  <a:pt x="173024" y="157275"/>
                </a:lnTo>
                <a:lnTo>
                  <a:pt x="175869" y="159675"/>
                </a:lnTo>
                <a:lnTo>
                  <a:pt x="179247" y="160920"/>
                </a:lnTo>
                <a:lnTo>
                  <a:pt x="184492" y="160831"/>
                </a:lnTo>
                <a:lnTo>
                  <a:pt x="190043" y="159356"/>
                </a:lnTo>
                <a:lnTo>
                  <a:pt x="200034" y="152736"/>
                </a:lnTo>
                <a:lnTo>
                  <a:pt x="209660" y="142805"/>
                </a:lnTo>
                <a:lnTo>
                  <a:pt x="218770" y="131634"/>
                </a:lnTo>
                <a:lnTo>
                  <a:pt x="222440" y="127011"/>
                </a:lnTo>
                <a:lnTo>
                  <a:pt x="227457" y="120686"/>
                </a:lnTo>
                <a:lnTo>
                  <a:pt x="228955" y="119734"/>
                </a:lnTo>
                <a:lnTo>
                  <a:pt x="234200" y="116402"/>
                </a:lnTo>
                <a:lnTo>
                  <a:pt x="242243" y="107569"/>
                </a:lnTo>
                <a:lnTo>
                  <a:pt x="252145" y="94093"/>
                </a:lnTo>
                <a:lnTo>
                  <a:pt x="253726" y="91880"/>
                </a:lnTo>
                <a:lnTo>
                  <a:pt x="261738" y="80972"/>
                </a:lnTo>
                <a:lnTo>
                  <a:pt x="269290" y="72083"/>
                </a:lnTo>
                <a:lnTo>
                  <a:pt x="274226" y="64904"/>
                </a:lnTo>
                <a:lnTo>
                  <a:pt x="276312" y="51915"/>
                </a:lnTo>
                <a:lnTo>
                  <a:pt x="273653" y="39537"/>
                </a:lnTo>
                <a:lnTo>
                  <a:pt x="269481" y="30096"/>
                </a:lnTo>
                <a:lnTo>
                  <a:pt x="267030" y="25919"/>
                </a:lnTo>
                <a:lnTo>
                  <a:pt x="264871" y="22680"/>
                </a:lnTo>
                <a:lnTo>
                  <a:pt x="260527" y="21791"/>
                </a:lnTo>
                <a:lnTo>
                  <a:pt x="257289" y="23950"/>
                </a:lnTo>
                <a:lnTo>
                  <a:pt x="254050" y="26084"/>
                </a:lnTo>
                <a:lnTo>
                  <a:pt x="253161" y="30453"/>
                </a:lnTo>
                <a:lnTo>
                  <a:pt x="255295" y="33691"/>
                </a:lnTo>
                <a:lnTo>
                  <a:pt x="257651" y="37892"/>
                </a:lnTo>
                <a:lnTo>
                  <a:pt x="261980" y="50056"/>
                </a:lnTo>
                <a:lnTo>
                  <a:pt x="259295" y="62177"/>
                </a:lnTo>
                <a:lnTo>
                  <a:pt x="256406" y="65271"/>
                </a:lnTo>
                <a:lnTo>
                  <a:pt x="248562" y="75041"/>
                </a:lnTo>
                <a:lnTo>
                  <a:pt x="240677" y="85926"/>
                </a:lnTo>
                <a:lnTo>
                  <a:pt x="239888" y="87035"/>
                </a:lnTo>
                <a:lnTo>
                  <a:pt x="230955" y="99158"/>
                </a:lnTo>
                <a:lnTo>
                  <a:pt x="223850" y="106602"/>
                </a:lnTo>
                <a:lnTo>
                  <a:pt x="219443" y="108317"/>
                </a:lnTo>
                <a:lnTo>
                  <a:pt x="215290" y="113371"/>
                </a:lnTo>
                <a:lnTo>
                  <a:pt x="207746" y="122883"/>
                </a:lnTo>
                <a:lnTo>
                  <a:pt x="201743" y="130323"/>
                </a:lnTo>
                <a:lnTo>
                  <a:pt x="191735" y="141267"/>
                </a:lnTo>
                <a:lnTo>
                  <a:pt x="183070" y="146823"/>
                </a:lnTo>
                <a:lnTo>
                  <a:pt x="182067" y="146493"/>
                </a:lnTo>
                <a:lnTo>
                  <a:pt x="177012" y="142264"/>
                </a:lnTo>
                <a:lnTo>
                  <a:pt x="171589" y="139051"/>
                </a:lnTo>
                <a:lnTo>
                  <a:pt x="166814" y="136218"/>
                </a:lnTo>
                <a:lnTo>
                  <a:pt x="156730" y="130249"/>
                </a:lnTo>
                <a:lnTo>
                  <a:pt x="151472" y="126820"/>
                </a:lnTo>
                <a:lnTo>
                  <a:pt x="151485" y="119810"/>
                </a:lnTo>
                <a:lnTo>
                  <a:pt x="147370" y="106018"/>
                </a:lnTo>
                <a:lnTo>
                  <a:pt x="140988" y="94261"/>
                </a:lnTo>
                <a:lnTo>
                  <a:pt x="132793" y="81539"/>
                </a:lnTo>
                <a:lnTo>
                  <a:pt x="123723" y="68769"/>
                </a:lnTo>
                <a:lnTo>
                  <a:pt x="114718" y="56868"/>
                </a:lnTo>
                <a:lnTo>
                  <a:pt x="106717" y="46754"/>
                </a:lnTo>
                <a:lnTo>
                  <a:pt x="100660" y="39343"/>
                </a:lnTo>
                <a:lnTo>
                  <a:pt x="91693" y="30560"/>
                </a:lnTo>
                <a:lnTo>
                  <a:pt x="80793" y="21315"/>
                </a:lnTo>
                <a:lnTo>
                  <a:pt x="68069" y="11879"/>
                </a:lnTo>
                <a:lnTo>
                  <a:pt x="55229" y="4283"/>
                </a:lnTo>
                <a:lnTo>
                  <a:pt x="43980" y="557"/>
                </a:lnTo>
                <a:lnTo>
                  <a:pt x="37217" y="0"/>
                </a:lnTo>
                <a:lnTo>
                  <a:pt x="20140" y="145"/>
                </a:lnTo>
                <a:lnTo>
                  <a:pt x="7155" y="1623"/>
                </a:lnTo>
                <a:lnTo>
                  <a:pt x="1714" y="3122"/>
                </a:lnTo>
                <a:lnTo>
                  <a:pt x="0" y="6615"/>
                </a:lnTo>
                <a:lnTo>
                  <a:pt x="5003" y="12089"/>
                </a:lnTo>
                <a:close/>
              </a:path>
            </a:pathLst>
          </a:custGeom>
          <a:solidFill>
            <a:srgbClr val="93107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152408" y="1033910"/>
            <a:ext cx="276312" cy="160920"/>
          </a:xfrm>
          <a:custGeom>
            <a:avLst/>
            <a:gdLst/>
            <a:ahLst/>
            <a:cxnLst/>
            <a:rect l="l" t="t" r="r" b="b"/>
            <a:pathLst>
              <a:path w="276312" h="160920">
                <a:moveTo>
                  <a:pt x="182854" y="160920"/>
                </a:moveTo>
                <a:lnTo>
                  <a:pt x="179247" y="160920"/>
                </a:lnTo>
                <a:lnTo>
                  <a:pt x="175869" y="159675"/>
                </a:lnTo>
                <a:lnTo>
                  <a:pt x="173024" y="157275"/>
                </a:lnTo>
                <a:lnTo>
                  <a:pt x="168859" y="153783"/>
                </a:lnTo>
                <a:lnTo>
                  <a:pt x="164172" y="151014"/>
                </a:lnTo>
                <a:lnTo>
                  <a:pt x="159639" y="148334"/>
                </a:lnTo>
                <a:lnTo>
                  <a:pt x="148721" y="141208"/>
                </a:lnTo>
                <a:lnTo>
                  <a:pt x="140200" y="131515"/>
                </a:lnTo>
                <a:lnTo>
                  <a:pt x="137401" y="119785"/>
                </a:lnTo>
                <a:lnTo>
                  <a:pt x="135870" y="114297"/>
                </a:lnTo>
                <a:lnTo>
                  <a:pt x="131610" y="105997"/>
                </a:lnTo>
                <a:lnTo>
                  <a:pt x="125136" y="95544"/>
                </a:lnTo>
                <a:lnTo>
                  <a:pt x="116961" y="83601"/>
                </a:lnTo>
                <a:lnTo>
                  <a:pt x="107603" y="70827"/>
                </a:lnTo>
                <a:lnTo>
                  <a:pt x="97574" y="57885"/>
                </a:lnTo>
                <a:lnTo>
                  <a:pt x="89814" y="48334"/>
                </a:lnTo>
                <a:lnTo>
                  <a:pt x="80787" y="39296"/>
                </a:lnTo>
                <a:lnTo>
                  <a:pt x="68997" y="29874"/>
                </a:lnTo>
                <a:lnTo>
                  <a:pt x="56665" y="21555"/>
                </a:lnTo>
                <a:lnTo>
                  <a:pt x="46008" y="15823"/>
                </a:lnTo>
                <a:lnTo>
                  <a:pt x="40640" y="14133"/>
                </a:lnTo>
                <a:lnTo>
                  <a:pt x="30645" y="13003"/>
                </a:lnTo>
                <a:lnTo>
                  <a:pt x="20180" y="11174"/>
                </a:lnTo>
                <a:lnTo>
                  <a:pt x="18453" y="14705"/>
                </a:lnTo>
                <a:lnTo>
                  <a:pt x="12001" y="15505"/>
                </a:lnTo>
                <a:lnTo>
                  <a:pt x="8496" y="13803"/>
                </a:lnTo>
                <a:lnTo>
                  <a:pt x="5003" y="12089"/>
                </a:lnTo>
                <a:lnTo>
                  <a:pt x="0" y="6615"/>
                </a:lnTo>
                <a:lnTo>
                  <a:pt x="1714" y="3122"/>
                </a:lnTo>
                <a:lnTo>
                  <a:pt x="7155" y="1623"/>
                </a:lnTo>
                <a:lnTo>
                  <a:pt x="20140" y="145"/>
                </a:lnTo>
                <a:lnTo>
                  <a:pt x="37217" y="0"/>
                </a:lnTo>
                <a:lnTo>
                  <a:pt x="43980" y="557"/>
                </a:lnTo>
                <a:lnTo>
                  <a:pt x="55229" y="4283"/>
                </a:lnTo>
                <a:lnTo>
                  <a:pt x="68069" y="11879"/>
                </a:lnTo>
                <a:lnTo>
                  <a:pt x="80793" y="21315"/>
                </a:lnTo>
                <a:lnTo>
                  <a:pt x="91693" y="30560"/>
                </a:lnTo>
                <a:lnTo>
                  <a:pt x="99062" y="37584"/>
                </a:lnTo>
                <a:lnTo>
                  <a:pt x="106717" y="46754"/>
                </a:lnTo>
                <a:lnTo>
                  <a:pt x="114718" y="56868"/>
                </a:lnTo>
                <a:lnTo>
                  <a:pt x="123723" y="68769"/>
                </a:lnTo>
                <a:lnTo>
                  <a:pt x="132793" y="81539"/>
                </a:lnTo>
                <a:lnTo>
                  <a:pt x="140988" y="94261"/>
                </a:lnTo>
                <a:lnTo>
                  <a:pt x="147370" y="106018"/>
                </a:lnTo>
                <a:lnTo>
                  <a:pt x="150997" y="115892"/>
                </a:lnTo>
                <a:lnTo>
                  <a:pt x="151485" y="119810"/>
                </a:lnTo>
                <a:lnTo>
                  <a:pt x="151472" y="126820"/>
                </a:lnTo>
                <a:lnTo>
                  <a:pt x="156730" y="130249"/>
                </a:lnTo>
                <a:lnTo>
                  <a:pt x="166814" y="136218"/>
                </a:lnTo>
                <a:lnTo>
                  <a:pt x="171589" y="139051"/>
                </a:lnTo>
                <a:lnTo>
                  <a:pt x="177012" y="142264"/>
                </a:lnTo>
                <a:lnTo>
                  <a:pt x="182067" y="146493"/>
                </a:lnTo>
                <a:lnTo>
                  <a:pt x="182448" y="146823"/>
                </a:lnTo>
                <a:lnTo>
                  <a:pt x="182651" y="146861"/>
                </a:lnTo>
                <a:lnTo>
                  <a:pt x="191735" y="141267"/>
                </a:lnTo>
                <a:lnTo>
                  <a:pt x="201743" y="130323"/>
                </a:lnTo>
                <a:lnTo>
                  <a:pt x="207746" y="122883"/>
                </a:lnTo>
                <a:lnTo>
                  <a:pt x="215290" y="113371"/>
                </a:lnTo>
                <a:lnTo>
                  <a:pt x="219443" y="108317"/>
                </a:lnTo>
                <a:lnTo>
                  <a:pt x="223850" y="106602"/>
                </a:lnTo>
                <a:lnTo>
                  <a:pt x="230955" y="99158"/>
                </a:lnTo>
                <a:lnTo>
                  <a:pt x="239888" y="87035"/>
                </a:lnTo>
                <a:lnTo>
                  <a:pt x="240677" y="85926"/>
                </a:lnTo>
                <a:lnTo>
                  <a:pt x="248562" y="75041"/>
                </a:lnTo>
                <a:lnTo>
                  <a:pt x="256406" y="65271"/>
                </a:lnTo>
                <a:lnTo>
                  <a:pt x="259295" y="62177"/>
                </a:lnTo>
                <a:lnTo>
                  <a:pt x="261980" y="50056"/>
                </a:lnTo>
                <a:lnTo>
                  <a:pt x="257651" y="37892"/>
                </a:lnTo>
                <a:lnTo>
                  <a:pt x="255295" y="33691"/>
                </a:lnTo>
                <a:lnTo>
                  <a:pt x="253161" y="30453"/>
                </a:lnTo>
                <a:lnTo>
                  <a:pt x="254050" y="26084"/>
                </a:lnTo>
                <a:lnTo>
                  <a:pt x="257289" y="23950"/>
                </a:lnTo>
                <a:lnTo>
                  <a:pt x="260527" y="21791"/>
                </a:lnTo>
                <a:lnTo>
                  <a:pt x="264871" y="22680"/>
                </a:lnTo>
                <a:lnTo>
                  <a:pt x="267030" y="25919"/>
                </a:lnTo>
                <a:lnTo>
                  <a:pt x="269481" y="30096"/>
                </a:lnTo>
                <a:lnTo>
                  <a:pt x="273653" y="39537"/>
                </a:lnTo>
                <a:lnTo>
                  <a:pt x="276312" y="51915"/>
                </a:lnTo>
                <a:lnTo>
                  <a:pt x="274226" y="64904"/>
                </a:lnTo>
                <a:lnTo>
                  <a:pt x="269290" y="72083"/>
                </a:lnTo>
                <a:lnTo>
                  <a:pt x="261738" y="80972"/>
                </a:lnTo>
                <a:lnTo>
                  <a:pt x="253726" y="91880"/>
                </a:lnTo>
                <a:lnTo>
                  <a:pt x="252145" y="94093"/>
                </a:lnTo>
                <a:lnTo>
                  <a:pt x="242243" y="107569"/>
                </a:lnTo>
                <a:lnTo>
                  <a:pt x="234200" y="116402"/>
                </a:lnTo>
                <a:lnTo>
                  <a:pt x="228955" y="119734"/>
                </a:lnTo>
                <a:lnTo>
                  <a:pt x="227457" y="120686"/>
                </a:lnTo>
                <a:lnTo>
                  <a:pt x="222440" y="127011"/>
                </a:lnTo>
                <a:lnTo>
                  <a:pt x="218770" y="131634"/>
                </a:lnTo>
                <a:lnTo>
                  <a:pt x="209660" y="142805"/>
                </a:lnTo>
                <a:lnTo>
                  <a:pt x="200034" y="152736"/>
                </a:lnTo>
                <a:lnTo>
                  <a:pt x="190043" y="159356"/>
                </a:lnTo>
                <a:lnTo>
                  <a:pt x="184492" y="160831"/>
                </a:lnTo>
                <a:lnTo>
                  <a:pt x="183400" y="160920"/>
                </a:lnTo>
                <a:lnTo>
                  <a:pt x="182854" y="1609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806363" y="2389337"/>
            <a:ext cx="165239" cy="184467"/>
          </a:xfrm>
          <a:custGeom>
            <a:avLst/>
            <a:gdLst/>
            <a:ahLst/>
            <a:cxnLst/>
            <a:rect l="l" t="t" r="r" b="b"/>
            <a:pathLst>
              <a:path w="165239" h="184467">
                <a:moveTo>
                  <a:pt x="0" y="78003"/>
                </a:moveTo>
                <a:lnTo>
                  <a:pt x="24638" y="136880"/>
                </a:lnTo>
                <a:lnTo>
                  <a:pt x="71640" y="184467"/>
                </a:lnTo>
                <a:lnTo>
                  <a:pt x="107061" y="166242"/>
                </a:lnTo>
                <a:lnTo>
                  <a:pt x="146240" y="112483"/>
                </a:lnTo>
                <a:lnTo>
                  <a:pt x="150037" y="84251"/>
                </a:lnTo>
                <a:lnTo>
                  <a:pt x="165239" y="0"/>
                </a:lnTo>
                <a:lnTo>
                  <a:pt x="0" y="78003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806363" y="2389337"/>
            <a:ext cx="165239" cy="184467"/>
          </a:xfrm>
          <a:custGeom>
            <a:avLst/>
            <a:gdLst/>
            <a:ahLst/>
            <a:cxnLst/>
            <a:rect l="l" t="t" r="r" b="b"/>
            <a:pathLst>
              <a:path w="165239" h="184467">
                <a:moveTo>
                  <a:pt x="0" y="78003"/>
                </a:moveTo>
                <a:lnTo>
                  <a:pt x="24638" y="136880"/>
                </a:lnTo>
                <a:lnTo>
                  <a:pt x="71640" y="184467"/>
                </a:lnTo>
                <a:lnTo>
                  <a:pt x="107061" y="166242"/>
                </a:lnTo>
                <a:lnTo>
                  <a:pt x="146240" y="112483"/>
                </a:lnTo>
                <a:lnTo>
                  <a:pt x="150037" y="84251"/>
                </a:lnTo>
                <a:lnTo>
                  <a:pt x="165239" y="0"/>
                </a:lnTo>
                <a:lnTo>
                  <a:pt x="0" y="780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494534" y="2298583"/>
            <a:ext cx="712038" cy="326974"/>
          </a:xfrm>
          <a:custGeom>
            <a:avLst/>
            <a:gdLst/>
            <a:ahLst/>
            <a:cxnLst/>
            <a:rect l="l" t="t" r="r" b="b"/>
            <a:pathLst>
              <a:path w="712038" h="326974">
                <a:moveTo>
                  <a:pt x="712038" y="72948"/>
                </a:moveTo>
                <a:lnTo>
                  <a:pt x="677697" y="0"/>
                </a:lnTo>
                <a:lnTo>
                  <a:pt x="0" y="319925"/>
                </a:lnTo>
                <a:lnTo>
                  <a:pt x="106768" y="326974"/>
                </a:lnTo>
                <a:lnTo>
                  <a:pt x="712038" y="72948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494534" y="2298583"/>
            <a:ext cx="712038" cy="326974"/>
          </a:xfrm>
          <a:custGeom>
            <a:avLst/>
            <a:gdLst/>
            <a:ahLst/>
            <a:cxnLst/>
            <a:rect l="l" t="t" r="r" b="b"/>
            <a:pathLst>
              <a:path w="712038" h="326974">
                <a:moveTo>
                  <a:pt x="712038" y="72948"/>
                </a:moveTo>
                <a:lnTo>
                  <a:pt x="106768" y="326974"/>
                </a:lnTo>
                <a:lnTo>
                  <a:pt x="0" y="319925"/>
                </a:lnTo>
                <a:lnTo>
                  <a:pt x="677697" y="0"/>
                </a:lnTo>
                <a:lnTo>
                  <a:pt x="712038" y="729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825920" y="2384056"/>
            <a:ext cx="165239" cy="184480"/>
          </a:xfrm>
          <a:custGeom>
            <a:avLst/>
            <a:gdLst/>
            <a:ahLst/>
            <a:cxnLst/>
            <a:rect l="l" t="t" r="r" b="b"/>
            <a:pathLst>
              <a:path w="165239" h="184480">
                <a:moveTo>
                  <a:pt x="0" y="78016"/>
                </a:moveTo>
                <a:lnTo>
                  <a:pt x="24638" y="136893"/>
                </a:lnTo>
                <a:lnTo>
                  <a:pt x="71640" y="184480"/>
                </a:lnTo>
                <a:lnTo>
                  <a:pt x="107061" y="166255"/>
                </a:lnTo>
                <a:lnTo>
                  <a:pt x="146240" y="112496"/>
                </a:lnTo>
                <a:lnTo>
                  <a:pt x="150037" y="84264"/>
                </a:lnTo>
                <a:lnTo>
                  <a:pt x="165239" y="0"/>
                </a:lnTo>
                <a:lnTo>
                  <a:pt x="0" y="78016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825920" y="2384056"/>
            <a:ext cx="165239" cy="184480"/>
          </a:xfrm>
          <a:custGeom>
            <a:avLst/>
            <a:gdLst/>
            <a:ahLst/>
            <a:cxnLst/>
            <a:rect l="l" t="t" r="r" b="b"/>
            <a:pathLst>
              <a:path w="165239" h="184480">
                <a:moveTo>
                  <a:pt x="0" y="78016"/>
                </a:moveTo>
                <a:lnTo>
                  <a:pt x="24638" y="136893"/>
                </a:lnTo>
                <a:lnTo>
                  <a:pt x="71640" y="184480"/>
                </a:lnTo>
                <a:lnTo>
                  <a:pt x="107061" y="166255"/>
                </a:lnTo>
                <a:lnTo>
                  <a:pt x="146240" y="112496"/>
                </a:lnTo>
                <a:lnTo>
                  <a:pt x="150037" y="84264"/>
                </a:lnTo>
                <a:lnTo>
                  <a:pt x="165239" y="0"/>
                </a:lnTo>
                <a:lnTo>
                  <a:pt x="0" y="780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215705" y="1941324"/>
            <a:ext cx="119735" cy="357263"/>
          </a:xfrm>
          <a:custGeom>
            <a:avLst/>
            <a:gdLst/>
            <a:ahLst/>
            <a:cxnLst/>
            <a:rect l="l" t="t" r="r" b="b"/>
            <a:pathLst>
              <a:path w="119735" h="357263">
                <a:moveTo>
                  <a:pt x="119735" y="0"/>
                </a:moveTo>
                <a:lnTo>
                  <a:pt x="74129" y="6654"/>
                </a:lnTo>
                <a:lnTo>
                  <a:pt x="76034" y="33261"/>
                </a:lnTo>
                <a:lnTo>
                  <a:pt x="0" y="210985"/>
                </a:lnTo>
                <a:lnTo>
                  <a:pt x="96926" y="357263"/>
                </a:lnTo>
                <a:lnTo>
                  <a:pt x="119735" y="357263"/>
                </a:lnTo>
                <a:lnTo>
                  <a:pt x="119735" y="0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215705" y="1941324"/>
            <a:ext cx="119735" cy="357263"/>
          </a:xfrm>
          <a:custGeom>
            <a:avLst/>
            <a:gdLst/>
            <a:ahLst/>
            <a:cxnLst/>
            <a:rect l="l" t="t" r="r" b="b"/>
            <a:pathLst>
              <a:path w="119735" h="357263">
                <a:moveTo>
                  <a:pt x="74129" y="6654"/>
                </a:moveTo>
                <a:lnTo>
                  <a:pt x="119735" y="0"/>
                </a:lnTo>
                <a:lnTo>
                  <a:pt x="119735" y="357263"/>
                </a:lnTo>
                <a:lnTo>
                  <a:pt x="96926" y="357263"/>
                </a:lnTo>
                <a:lnTo>
                  <a:pt x="0" y="210985"/>
                </a:lnTo>
                <a:lnTo>
                  <a:pt x="76034" y="33261"/>
                </a:lnTo>
                <a:lnTo>
                  <a:pt x="74129" y="66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070692" y="1829150"/>
            <a:ext cx="1193469" cy="250355"/>
          </a:xfrm>
          <a:custGeom>
            <a:avLst/>
            <a:gdLst/>
            <a:ahLst/>
            <a:cxnLst/>
            <a:rect l="l" t="t" r="r" b="b"/>
            <a:pathLst>
              <a:path w="1193469" h="250355">
                <a:moveTo>
                  <a:pt x="98190" y="20266"/>
                </a:moveTo>
                <a:lnTo>
                  <a:pt x="98190" y="44343"/>
                </a:lnTo>
                <a:lnTo>
                  <a:pt x="1136065" y="250355"/>
                </a:lnTo>
                <a:lnTo>
                  <a:pt x="1193469" y="250355"/>
                </a:lnTo>
                <a:lnTo>
                  <a:pt x="98190" y="20266"/>
                </a:lnTo>
                <a:close/>
              </a:path>
            </a:pathLst>
          </a:custGeom>
          <a:solidFill>
            <a:srgbClr val="C6C3A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070692" y="1829150"/>
            <a:ext cx="1193469" cy="250355"/>
          </a:xfrm>
          <a:custGeom>
            <a:avLst/>
            <a:gdLst/>
            <a:ahLst/>
            <a:cxnLst/>
            <a:rect l="l" t="t" r="r" b="b"/>
            <a:pathLst>
              <a:path w="1193469" h="250355">
                <a:moveTo>
                  <a:pt x="98190" y="44343"/>
                </a:moveTo>
                <a:lnTo>
                  <a:pt x="1136065" y="250355"/>
                </a:lnTo>
                <a:lnTo>
                  <a:pt x="1193469" y="250355"/>
                </a:lnTo>
                <a:lnTo>
                  <a:pt x="98190" y="202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05693" y="2007280"/>
            <a:ext cx="322008" cy="113144"/>
          </a:xfrm>
          <a:custGeom>
            <a:avLst/>
            <a:gdLst/>
            <a:ahLst/>
            <a:cxnLst/>
            <a:rect l="l" t="t" r="r" b="b"/>
            <a:pathLst>
              <a:path w="322008" h="113144">
                <a:moveTo>
                  <a:pt x="0" y="24079"/>
                </a:moveTo>
                <a:lnTo>
                  <a:pt x="314401" y="113144"/>
                </a:lnTo>
                <a:lnTo>
                  <a:pt x="322008" y="81851"/>
                </a:lnTo>
                <a:lnTo>
                  <a:pt x="15163" y="0"/>
                </a:lnTo>
                <a:lnTo>
                  <a:pt x="0" y="24079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05693" y="2007280"/>
            <a:ext cx="322008" cy="113144"/>
          </a:xfrm>
          <a:custGeom>
            <a:avLst/>
            <a:gdLst/>
            <a:ahLst/>
            <a:cxnLst/>
            <a:rect l="l" t="t" r="r" b="b"/>
            <a:pathLst>
              <a:path w="322008" h="113144">
                <a:moveTo>
                  <a:pt x="0" y="24079"/>
                </a:moveTo>
                <a:lnTo>
                  <a:pt x="314401" y="113144"/>
                </a:lnTo>
                <a:lnTo>
                  <a:pt x="322008" y="81851"/>
                </a:lnTo>
                <a:lnTo>
                  <a:pt x="15163" y="0"/>
                </a:lnTo>
                <a:lnTo>
                  <a:pt x="0" y="240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072406" y="1165340"/>
            <a:ext cx="685495" cy="357860"/>
          </a:xfrm>
          <a:custGeom>
            <a:avLst/>
            <a:gdLst/>
            <a:ahLst/>
            <a:cxnLst/>
            <a:rect l="l" t="t" r="r" b="b"/>
            <a:pathLst>
              <a:path w="685495" h="357860">
                <a:moveTo>
                  <a:pt x="465543" y="190182"/>
                </a:moveTo>
                <a:lnTo>
                  <a:pt x="493699" y="204584"/>
                </a:lnTo>
                <a:lnTo>
                  <a:pt x="673671" y="87325"/>
                </a:lnTo>
                <a:lnTo>
                  <a:pt x="685495" y="0"/>
                </a:lnTo>
                <a:lnTo>
                  <a:pt x="508241" y="72796"/>
                </a:lnTo>
                <a:lnTo>
                  <a:pt x="510133" y="96621"/>
                </a:lnTo>
                <a:lnTo>
                  <a:pt x="96475" y="254781"/>
                </a:lnTo>
                <a:lnTo>
                  <a:pt x="96475" y="323112"/>
                </a:lnTo>
                <a:lnTo>
                  <a:pt x="465543" y="190182"/>
                </a:lnTo>
                <a:close/>
              </a:path>
            </a:pathLst>
          </a:custGeom>
          <a:solidFill>
            <a:srgbClr val="A7680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072406" y="1165340"/>
            <a:ext cx="685495" cy="357860"/>
          </a:xfrm>
          <a:custGeom>
            <a:avLst/>
            <a:gdLst/>
            <a:ahLst/>
            <a:cxnLst/>
            <a:rect l="l" t="t" r="r" b="b"/>
            <a:pathLst>
              <a:path w="685495" h="357860">
                <a:moveTo>
                  <a:pt x="465543" y="190182"/>
                </a:moveTo>
                <a:lnTo>
                  <a:pt x="493699" y="204584"/>
                </a:lnTo>
                <a:lnTo>
                  <a:pt x="673671" y="87325"/>
                </a:lnTo>
                <a:lnTo>
                  <a:pt x="685495" y="0"/>
                </a:lnTo>
                <a:lnTo>
                  <a:pt x="508241" y="72796"/>
                </a:lnTo>
                <a:lnTo>
                  <a:pt x="510133" y="96621"/>
                </a:lnTo>
                <a:lnTo>
                  <a:pt x="96475" y="254781"/>
                </a:lnTo>
              </a:path>
              <a:path w="685495" h="357860">
                <a:moveTo>
                  <a:pt x="96475" y="323112"/>
                </a:moveTo>
                <a:lnTo>
                  <a:pt x="465543" y="1901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743701" y="1086971"/>
            <a:ext cx="340636" cy="441261"/>
          </a:xfrm>
          <a:custGeom>
            <a:avLst/>
            <a:gdLst/>
            <a:ahLst/>
            <a:cxnLst/>
            <a:rect l="l" t="t" r="r" b="b"/>
            <a:pathLst>
              <a:path w="340636" h="441261">
                <a:moveTo>
                  <a:pt x="4306" y="101745"/>
                </a:moveTo>
                <a:lnTo>
                  <a:pt x="1159" y="109874"/>
                </a:lnTo>
                <a:lnTo>
                  <a:pt x="0" y="113614"/>
                </a:lnTo>
                <a:lnTo>
                  <a:pt x="3158" y="110566"/>
                </a:lnTo>
                <a:lnTo>
                  <a:pt x="16551" y="102293"/>
                </a:lnTo>
                <a:lnTo>
                  <a:pt x="28691" y="98978"/>
                </a:lnTo>
                <a:lnTo>
                  <a:pt x="29486" y="98831"/>
                </a:lnTo>
                <a:lnTo>
                  <a:pt x="54251" y="174993"/>
                </a:lnTo>
                <a:lnTo>
                  <a:pt x="103793" y="174993"/>
                </a:lnTo>
                <a:lnTo>
                  <a:pt x="238477" y="441261"/>
                </a:lnTo>
                <a:lnTo>
                  <a:pt x="340636" y="431190"/>
                </a:lnTo>
                <a:lnTo>
                  <a:pt x="138464" y="0"/>
                </a:lnTo>
                <a:lnTo>
                  <a:pt x="29486" y="40919"/>
                </a:lnTo>
                <a:lnTo>
                  <a:pt x="18087" y="68279"/>
                </a:lnTo>
                <a:lnTo>
                  <a:pt x="9821" y="88217"/>
                </a:lnTo>
                <a:lnTo>
                  <a:pt x="4306" y="101745"/>
                </a:lnTo>
                <a:close/>
              </a:path>
            </a:pathLst>
          </a:custGeom>
          <a:solidFill>
            <a:srgbClr val="BE8B2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743701" y="1086971"/>
            <a:ext cx="340636" cy="441261"/>
          </a:xfrm>
          <a:custGeom>
            <a:avLst/>
            <a:gdLst/>
            <a:ahLst/>
            <a:cxnLst/>
            <a:rect l="l" t="t" r="r" b="b"/>
            <a:pathLst>
              <a:path w="340636" h="441261">
                <a:moveTo>
                  <a:pt x="238477" y="441261"/>
                </a:moveTo>
                <a:lnTo>
                  <a:pt x="340636" y="431190"/>
                </a:lnTo>
                <a:lnTo>
                  <a:pt x="138464" y="0"/>
                </a:lnTo>
                <a:lnTo>
                  <a:pt x="29486" y="40919"/>
                </a:lnTo>
                <a:lnTo>
                  <a:pt x="18087" y="68279"/>
                </a:lnTo>
                <a:lnTo>
                  <a:pt x="9821" y="88217"/>
                </a:lnTo>
                <a:lnTo>
                  <a:pt x="1159" y="109874"/>
                </a:lnTo>
                <a:lnTo>
                  <a:pt x="0" y="113614"/>
                </a:lnTo>
                <a:lnTo>
                  <a:pt x="444" y="113976"/>
                </a:lnTo>
                <a:lnTo>
                  <a:pt x="2112" y="111970"/>
                </a:lnTo>
                <a:lnTo>
                  <a:pt x="3158" y="110566"/>
                </a:lnTo>
                <a:lnTo>
                  <a:pt x="16551" y="102293"/>
                </a:lnTo>
                <a:lnTo>
                  <a:pt x="28691" y="98978"/>
                </a:lnTo>
                <a:lnTo>
                  <a:pt x="29486" y="98831"/>
                </a:lnTo>
                <a:lnTo>
                  <a:pt x="54251" y="174993"/>
                </a:lnTo>
                <a:lnTo>
                  <a:pt x="103793" y="174993"/>
                </a:lnTo>
                <a:lnTo>
                  <a:pt x="238477" y="44126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47495" y="1086966"/>
            <a:ext cx="272605" cy="537121"/>
          </a:xfrm>
          <a:custGeom>
            <a:avLst/>
            <a:gdLst/>
            <a:ahLst/>
            <a:cxnLst/>
            <a:rect l="l" t="t" r="r" b="b"/>
            <a:pathLst>
              <a:path w="272605" h="537121">
                <a:moveTo>
                  <a:pt x="272605" y="477558"/>
                </a:moveTo>
                <a:lnTo>
                  <a:pt x="34670" y="0"/>
                </a:lnTo>
                <a:lnTo>
                  <a:pt x="0" y="14084"/>
                </a:lnTo>
                <a:lnTo>
                  <a:pt x="272605" y="537121"/>
                </a:lnTo>
                <a:lnTo>
                  <a:pt x="272605" y="477558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847495" y="1086966"/>
            <a:ext cx="272605" cy="537121"/>
          </a:xfrm>
          <a:custGeom>
            <a:avLst/>
            <a:gdLst/>
            <a:ahLst/>
            <a:cxnLst/>
            <a:rect l="l" t="t" r="r" b="b"/>
            <a:pathLst>
              <a:path w="272605" h="537121">
                <a:moveTo>
                  <a:pt x="272605" y="477558"/>
                </a:moveTo>
                <a:lnTo>
                  <a:pt x="34670" y="0"/>
                </a:lnTo>
                <a:lnTo>
                  <a:pt x="0" y="14084"/>
                </a:lnTo>
                <a:lnTo>
                  <a:pt x="272605" y="537121"/>
                </a:lnTo>
                <a:lnTo>
                  <a:pt x="272605" y="47755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870710" y="1228093"/>
            <a:ext cx="283413" cy="530796"/>
          </a:xfrm>
          <a:custGeom>
            <a:avLst/>
            <a:gdLst/>
            <a:ahLst/>
            <a:cxnLst/>
            <a:rect l="l" t="t" r="r" b="b"/>
            <a:pathLst>
              <a:path w="283413" h="530796">
                <a:moveTo>
                  <a:pt x="249389" y="414693"/>
                </a:moveTo>
                <a:lnTo>
                  <a:pt x="30962" y="0"/>
                </a:lnTo>
                <a:lnTo>
                  <a:pt x="0" y="15621"/>
                </a:lnTo>
                <a:lnTo>
                  <a:pt x="256984" y="530796"/>
                </a:lnTo>
                <a:lnTo>
                  <a:pt x="283413" y="521500"/>
                </a:lnTo>
                <a:lnTo>
                  <a:pt x="249389" y="414693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870710" y="1228093"/>
            <a:ext cx="283413" cy="530796"/>
          </a:xfrm>
          <a:custGeom>
            <a:avLst/>
            <a:gdLst/>
            <a:ahLst/>
            <a:cxnLst/>
            <a:rect l="l" t="t" r="r" b="b"/>
            <a:pathLst>
              <a:path w="283413" h="530796">
                <a:moveTo>
                  <a:pt x="249389" y="414693"/>
                </a:moveTo>
                <a:lnTo>
                  <a:pt x="30962" y="0"/>
                </a:lnTo>
                <a:lnTo>
                  <a:pt x="0" y="15621"/>
                </a:lnTo>
                <a:lnTo>
                  <a:pt x="256984" y="530796"/>
                </a:lnTo>
                <a:lnTo>
                  <a:pt x="283413" y="521500"/>
                </a:lnTo>
                <a:lnTo>
                  <a:pt x="249389" y="4146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836652" y="1261953"/>
            <a:ext cx="291045" cy="512419"/>
          </a:xfrm>
          <a:custGeom>
            <a:avLst/>
            <a:gdLst/>
            <a:ahLst/>
            <a:cxnLst/>
            <a:rect l="l" t="t" r="r" b="b"/>
            <a:pathLst>
              <a:path w="291045" h="512419">
                <a:moveTo>
                  <a:pt x="255435" y="512419"/>
                </a:moveTo>
                <a:lnTo>
                  <a:pt x="291045" y="496938"/>
                </a:lnTo>
                <a:lnTo>
                  <a:pt x="245617" y="405866"/>
                </a:lnTo>
                <a:lnTo>
                  <a:pt x="244589" y="438099"/>
                </a:lnTo>
                <a:lnTo>
                  <a:pt x="34061" y="0"/>
                </a:lnTo>
                <a:lnTo>
                  <a:pt x="0" y="0"/>
                </a:lnTo>
                <a:lnTo>
                  <a:pt x="255435" y="512419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836652" y="1261953"/>
            <a:ext cx="291045" cy="512419"/>
          </a:xfrm>
          <a:custGeom>
            <a:avLst/>
            <a:gdLst/>
            <a:ahLst/>
            <a:cxnLst/>
            <a:rect l="l" t="t" r="r" b="b"/>
            <a:pathLst>
              <a:path w="291045" h="512419">
                <a:moveTo>
                  <a:pt x="291045" y="496938"/>
                </a:moveTo>
                <a:lnTo>
                  <a:pt x="255435" y="512419"/>
                </a:lnTo>
                <a:lnTo>
                  <a:pt x="0" y="0"/>
                </a:lnTo>
                <a:lnTo>
                  <a:pt x="34061" y="0"/>
                </a:lnTo>
                <a:lnTo>
                  <a:pt x="244589" y="438099"/>
                </a:lnTo>
                <a:lnTo>
                  <a:pt x="245617" y="405866"/>
                </a:lnTo>
                <a:lnTo>
                  <a:pt x="291045" y="49693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773182" y="1175270"/>
            <a:ext cx="32512" cy="10528"/>
          </a:xfrm>
          <a:custGeom>
            <a:avLst/>
            <a:gdLst/>
            <a:ahLst/>
            <a:cxnLst/>
            <a:rect l="l" t="t" r="r" b="b"/>
            <a:pathLst>
              <a:path w="32512" h="10528">
                <a:moveTo>
                  <a:pt x="0" y="10528"/>
                </a:moveTo>
                <a:lnTo>
                  <a:pt x="32512" y="0"/>
                </a:lnTo>
              </a:path>
            </a:pathLst>
          </a:custGeom>
          <a:solidFill>
            <a:srgbClr val="BE8B2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773182" y="1175270"/>
            <a:ext cx="32512" cy="10528"/>
          </a:xfrm>
          <a:custGeom>
            <a:avLst/>
            <a:gdLst/>
            <a:ahLst/>
            <a:cxnLst/>
            <a:rect l="l" t="t" r="r" b="b"/>
            <a:pathLst>
              <a:path w="32512" h="10528">
                <a:moveTo>
                  <a:pt x="0" y="10528"/>
                </a:moveTo>
                <a:lnTo>
                  <a:pt x="325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97956" y="1101047"/>
            <a:ext cx="77838" cy="151625"/>
          </a:xfrm>
          <a:custGeom>
            <a:avLst/>
            <a:gdLst/>
            <a:ahLst/>
            <a:cxnLst/>
            <a:rect l="l" t="t" r="r" b="b"/>
            <a:pathLst>
              <a:path w="77838" h="151625">
                <a:moveTo>
                  <a:pt x="72758" y="151625"/>
                </a:moveTo>
                <a:lnTo>
                  <a:pt x="77838" y="140106"/>
                </a:lnTo>
                <a:lnTo>
                  <a:pt x="49529" y="0"/>
                </a:lnTo>
                <a:lnTo>
                  <a:pt x="0" y="37071"/>
                </a:lnTo>
                <a:lnTo>
                  <a:pt x="38696" y="134454"/>
                </a:lnTo>
                <a:lnTo>
                  <a:pt x="72758" y="151625"/>
                </a:lnTo>
                <a:close/>
              </a:path>
            </a:pathLst>
          </a:custGeom>
          <a:solidFill>
            <a:srgbClr val="BE8B2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797956" y="1101047"/>
            <a:ext cx="77838" cy="151625"/>
          </a:xfrm>
          <a:custGeom>
            <a:avLst/>
            <a:gdLst/>
            <a:ahLst/>
            <a:cxnLst/>
            <a:rect l="l" t="t" r="r" b="b"/>
            <a:pathLst>
              <a:path w="77838" h="151625">
                <a:moveTo>
                  <a:pt x="72758" y="151625"/>
                </a:moveTo>
                <a:lnTo>
                  <a:pt x="38696" y="134454"/>
                </a:lnTo>
                <a:lnTo>
                  <a:pt x="0" y="37071"/>
                </a:lnTo>
                <a:lnTo>
                  <a:pt x="49529" y="0"/>
                </a:lnTo>
                <a:lnTo>
                  <a:pt x="77838" y="1401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747893" y="1218096"/>
            <a:ext cx="88760" cy="21247"/>
          </a:xfrm>
          <a:custGeom>
            <a:avLst/>
            <a:gdLst/>
            <a:ahLst/>
            <a:cxnLst/>
            <a:rect l="l" t="t" r="r" b="b"/>
            <a:pathLst>
              <a:path w="88760" h="21247">
                <a:moveTo>
                  <a:pt x="5016" y="3403"/>
                </a:moveTo>
                <a:lnTo>
                  <a:pt x="0" y="21247"/>
                </a:lnTo>
                <a:lnTo>
                  <a:pt x="88760" y="17411"/>
                </a:lnTo>
                <a:lnTo>
                  <a:pt x="81851" y="0"/>
                </a:lnTo>
                <a:lnTo>
                  <a:pt x="5016" y="3403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747893" y="1218096"/>
            <a:ext cx="88760" cy="21247"/>
          </a:xfrm>
          <a:custGeom>
            <a:avLst/>
            <a:gdLst/>
            <a:ahLst/>
            <a:cxnLst/>
            <a:rect l="l" t="t" r="r" b="b"/>
            <a:pathLst>
              <a:path w="88760" h="21247">
                <a:moveTo>
                  <a:pt x="5016" y="3403"/>
                </a:moveTo>
                <a:lnTo>
                  <a:pt x="81851" y="0"/>
                </a:lnTo>
                <a:lnTo>
                  <a:pt x="88760" y="17411"/>
                </a:lnTo>
                <a:lnTo>
                  <a:pt x="0" y="21247"/>
                </a:lnTo>
                <a:lnTo>
                  <a:pt x="5016" y="34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070695" y="1127889"/>
            <a:ext cx="702487" cy="290957"/>
          </a:xfrm>
          <a:custGeom>
            <a:avLst/>
            <a:gdLst/>
            <a:ahLst/>
            <a:cxnLst/>
            <a:rect l="l" t="t" r="r" b="b"/>
            <a:pathLst>
              <a:path w="702487" h="290956">
                <a:moveTo>
                  <a:pt x="687209" y="37452"/>
                </a:moveTo>
                <a:lnTo>
                  <a:pt x="702487" y="0"/>
                </a:lnTo>
                <a:lnTo>
                  <a:pt x="98186" y="226004"/>
                </a:lnTo>
                <a:lnTo>
                  <a:pt x="98186" y="255280"/>
                </a:lnTo>
                <a:lnTo>
                  <a:pt x="687209" y="37452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070695" y="1127889"/>
            <a:ext cx="702487" cy="290957"/>
          </a:xfrm>
          <a:custGeom>
            <a:avLst/>
            <a:gdLst/>
            <a:ahLst/>
            <a:cxnLst/>
            <a:rect l="l" t="t" r="r" b="b"/>
            <a:pathLst>
              <a:path w="702487" h="290956">
                <a:moveTo>
                  <a:pt x="687209" y="37452"/>
                </a:moveTo>
                <a:lnTo>
                  <a:pt x="702487" y="0"/>
                </a:lnTo>
                <a:lnTo>
                  <a:pt x="98186" y="226004"/>
                </a:lnTo>
              </a:path>
              <a:path w="702487" h="290956">
                <a:moveTo>
                  <a:pt x="98186" y="255280"/>
                </a:moveTo>
                <a:lnTo>
                  <a:pt x="687209" y="374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072405" y="1713603"/>
            <a:ext cx="1306410" cy="365899"/>
          </a:xfrm>
          <a:custGeom>
            <a:avLst/>
            <a:gdLst/>
            <a:ahLst/>
            <a:cxnLst/>
            <a:rect l="l" t="t" r="r" b="b"/>
            <a:pathLst>
              <a:path w="1306410" h="365899">
                <a:moveTo>
                  <a:pt x="1216990" y="324967"/>
                </a:moveTo>
                <a:lnTo>
                  <a:pt x="1306410" y="296087"/>
                </a:lnTo>
                <a:lnTo>
                  <a:pt x="1306410" y="240715"/>
                </a:lnTo>
                <a:lnTo>
                  <a:pt x="1131417" y="250355"/>
                </a:lnTo>
                <a:lnTo>
                  <a:pt x="96475" y="21347"/>
                </a:lnTo>
                <a:lnTo>
                  <a:pt x="96475" y="135811"/>
                </a:lnTo>
                <a:lnTo>
                  <a:pt x="1191755" y="365899"/>
                </a:lnTo>
                <a:lnTo>
                  <a:pt x="1216990" y="324967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072405" y="1713603"/>
            <a:ext cx="1306410" cy="365899"/>
          </a:xfrm>
          <a:custGeom>
            <a:avLst/>
            <a:gdLst/>
            <a:ahLst/>
            <a:cxnLst/>
            <a:rect l="l" t="t" r="r" b="b"/>
            <a:pathLst>
              <a:path w="1306410" h="365899">
                <a:moveTo>
                  <a:pt x="1216990" y="324967"/>
                </a:moveTo>
                <a:lnTo>
                  <a:pt x="1306410" y="296087"/>
                </a:lnTo>
                <a:lnTo>
                  <a:pt x="1306410" y="240715"/>
                </a:lnTo>
                <a:lnTo>
                  <a:pt x="1131417" y="250355"/>
                </a:lnTo>
                <a:lnTo>
                  <a:pt x="96475" y="21347"/>
                </a:lnTo>
              </a:path>
              <a:path w="1306410" h="365899">
                <a:moveTo>
                  <a:pt x="96475" y="135811"/>
                </a:moveTo>
                <a:lnTo>
                  <a:pt x="1191755" y="365899"/>
                </a:lnTo>
                <a:lnTo>
                  <a:pt x="1216990" y="3249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78833" y="1915812"/>
            <a:ext cx="191884" cy="154063"/>
          </a:xfrm>
          <a:custGeom>
            <a:avLst/>
            <a:gdLst/>
            <a:ahLst/>
            <a:cxnLst/>
            <a:rect l="l" t="t" r="r" b="b"/>
            <a:pathLst>
              <a:path w="191884" h="154063">
                <a:moveTo>
                  <a:pt x="14439" y="0"/>
                </a:moveTo>
                <a:lnTo>
                  <a:pt x="0" y="62572"/>
                </a:lnTo>
                <a:lnTo>
                  <a:pt x="119126" y="154063"/>
                </a:lnTo>
                <a:lnTo>
                  <a:pt x="168656" y="120357"/>
                </a:lnTo>
                <a:lnTo>
                  <a:pt x="191884" y="26479"/>
                </a:lnTo>
                <a:lnTo>
                  <a:pt x="14439" y="0"/>
                </a:lnTo>
                <a:close/>
              </a:path>
            </a:pathLst>
          </a:custGeom>
          <a:solidFill>
            <a:srgbClr val="F9F4D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678833" y="1915812"/>
            <a:ext cx="191884" cy="154063"/>
          </a:xfrm>
          <a:custGeom>
            <a:avLst/>
            <a:gdLst/>
            <a:ahLst/>
            <a:cxnLst/>
            <a:rect l="l" t="t" r="r" b="b"/>
            <a:pathLst>
              <a:path w="191884" h="154063">
                <a:moveTo>
                  <a:pt x="14439" y="0"/>
                </a:moveTo>
                <a:lnTo>
                  <a:pt x="0" y="62572"/>
                </a:lnTo>
                <a:lnTo>
                  <a:pt x="119126" y="154063"/>
                </a:lnTo>
                <a:lnTo>
                  <a:pt x="168656" y="120357"/>
                </a:lnTo>
                <a:lnTo>
                  <a:pt x="191884" y="26479"/>
                </a:lnTo>
                <a:lnTo>
                  <a:pt x="1443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176015" y="1960388"/>
            <a:ext cx="11696" cy="100596"/>
          </a:xfrm>
          <a:custGeom>
            <a:avLst/>
            <a:gdLst/>
            <a:ahLst/>
            <a:cxnLst/>
            <a:rect l="l" t="t" r="r" b="b"/>
            <a:pathLst>
              <a:path w="11696" h="100596">
                <a:moveTo>
                  <a:pt x="11696" y="0"/>
                </a:moveTo>
                <a:lnTo>
                  <a:pt x="0" y="100596"/>
                </a:lnTo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176015" y="1960388"/>
            <a:ext cx="11696" cy="100596"/>
          </a:xfrm>
          <a:custGeom>
            <a:avLst/>
            <a:gdLst/>
            <a:ahLst/>
            <a:cxnLst/>
            <a:rect l="l" t="t" r="r" b="b"/>
            <a:pathLst>
              <a:path w="11696" h="100596">
                <a:moveTo>
                  <a:pt x="11696" y="0"/>
                </a:moveTo>
                <a:lnTo>
                  <a:pt x="0" y="1005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042854" y="2056317"/>
            <a:ext cx="267042" cy="118795"/>
          </a:xfrm>
          <a:custGeom>
            <a:avLst/>
            <a:gdLst/>
            <a:ahLst/>
            <a:cxnLst/>
            <a:rect l="l" t="t" r="r" b="b"/>
            <a:pathLst>
              <a:path w="267042" h="118795">
                <a:moveTo>
                  <a:pt x="12357" y="0"/>
                </a:moveTo>
                <a:lnTo>
                  <a:pt x="0" y="57023"/>
                </a:lnTo>
                <a:lnTo>
                  <a:pt x="235686" y="118795"/>
                </a:lnTo>
                <a:lnTo>
                  <a:pt x="267042" y="118795"/>
                </a:lnTo>
                <a:lnTo>
                  <a:pt x="267042" y="73177"/>
                </a:lnTo>
                <a:lnTo>
                  <a:pt x="12357" y="0"/>
                </a:lnTo>
                <a:close/>
              </a:path>
            </a:pathLst>
          </a:custGeom>
          <a:solidFill>
            <a:srgbClr val="436E8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042854" y="2056317"/>
            <a:ext cx="267042" cy="118795"/>
          </a:xfrm>
          <a:custGeom>
            <a:avLst/>
            <a:gdLst/>
            <a:ahLst/>
            <a:cxnLst/>
            <a:rect l="l" t="t" r="r" b="b"/>
            <a:pathLst>
              <a:path w="267042" h="118795">
                <a:moveTo>
                  <a:pt x="12357" y="0"/>
                </a:moveTo>
                <a:lnTo>
                  <a:pt x="0" y="57023"/>
                </a:lnTo>
                <a:lnTo>
                  <a:pt x="235686" y="118795"/>
                </a:lnTo>
                <a:lnTo>
                  <a:pt x="267042" y="118795"/>
                </a:lnTo>
                <a:lnTo>
                  <a:pt x="267042" y="73177"/>
                </a:lnTo>
                <a:lnTo>
                  <a:pt x="1235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268081" y="1941324"/>
            <a:ext cx="119748" cy="357263"/>
          </a:xfrm>
          <a:custGeom>
            <a:avLst/>
            <a:gdLst/>
            <a:ahLst/>
            <a:cxnLst/>
            <a:rect l="l" t="t" r="r" b="b"/>
            <a:pathLst>
              <a:path w="119748" h="357263">
                <a:moveTo>
                  <a:pt x="119748" y="0"/>
                </a:moveTo>
                <a:lnTo>
                  <a:pt x="74129" y="6654"/>
                </a:lnTo>
                <a:lnTo>
                  <a:pt x="76034" y="33261"/>
                </a:lnTo>
                <a:lnTo>
                  <a:pt x="0" y="210985"/>
                </a:lnTo>
                <a:lnTo>
                  <a:pt x="96939" y="357263"/>
                </a:lnTo>
                <a:lnTo>
                  <a:pt x="119748" y="357263"/>
                </a:lnTo>
                <a:lnTo>
                  <a:pt x="119748" y="0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268081" y="1941324"/>
            <a:ext cx="119748" cy="357263"/>
          </a:xfrm>
          <a:custGeom>
            <a:avLst/>
            <a:gdLst/>
            <a:ahLst/>
            <a:cxnLst/>
            <a:rect l="l" t="t" r="r" b="b"/>
            <a:pathLst>
              <a:path w="119748" h="357263">
                <a:moveTo>
                  <a:pt x="74129" y="6654"/>
                </a:moveTo>
                <a:lnTo>
                  <a:pt x="119748" y="0"/>
                </a:lnTo>
                <a:lnTo>
                  <a:pt x="119748" y="357263"/>
                </a:lnTo>
                <a:lnTo>
                  <a:pt x="96939" y="357263"/>
                </a:lnTo>
                <a:lnTo>
                  <a:pt x="0" y="210985"/>
                </a:lnTo>
                <a:lnTo>
                  <a:pt x="76034" y="33261"/>
                </a:lnTo>
                <a:lnTo>
                  <a:pt x="74129" y="66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796079" y="2007289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57" y="0"/>
                </a:lnTo>
                <a:lnTo>
                  <a:pt x="0" y="7073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796079" y="2007289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570800" y="1300635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61"/>
                </a:lnTo>
                <a:lnTo>
                  <a:pt x="18211" y="0"/>
                </a:lnTo>
                <a:lnTo>
                  <a:pt x="5257" y="0"/>
                </a:lnTo>
                <a:lnTo>
                  <a:pt x="0" y="7061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570800" y="1300635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61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61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821311" y="1127993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61"/>
                </a:lnTo>
                <a:lnTo>
                  <a:pt x="18211" y="0"/>
                </a:lnTo>
                <a:lnTo>
                  <a:pt x="5257" y="0"/>
                </a:lnTo>
                <a:lnTo>
                  <a:pt x="0" y="7061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821311" y="1127993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61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61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842797" y="1197941"/>
            <a:ext cx="23469" cy="31610"/>
          </a:xfrm>
          <a:custGeom>
            <a:avLst/>
            <a:gdLst/>
            <a:ahLst/>
            <a:cxnLst/>
            <a:rect l="l" t="t" r="r" b="b"/>
            <a:pathLst>
              <a:path w="23469" h="31610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45" y="0"/>
                </a:lnTo>
                <a:lnTo>
                  <a:pt x="0" y="7073"/>
                </a:lnTo>
                <a:lnTo>
                  <a:pt x="0" y="24523"/>
                </a:lnTo>
                <a:lnTo>
                  <a:pt x="5245" y="31610"/>
                </a:lnTo>
                <a:lnTo>
                  <a:pt x="18211" y="31610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842797" y="1197941"/>
            <a:ext cx="23469" cy="31610"/>
          </a:xfrm>
          <a:custGeom>
            <a:avLst/>
            <a:gdLst/>
            <a:ahLst/>
            <a:cxnLst/>
            <a:rect l="l" t="t" r="r" b="b"/>
            <a:pathLst>
              <a:path w="23469" h="31610">
                <a:moveTo>
                  <a:pt x="23469" y="15798"/>
                </a:moveTo>
                <a:lnTo>
                  <a:pt x="23469" y="24523"/>
                </a:lnTo>
                <a:lnTo>
                  <a:pt x="18211" y="31610"/>
                </a:lnTo>
                <a:lnTo>
                  <a:pt x="11734" y="31610"/>
                </a:lnTo>
                <a:lnTo>
                  <a:pt x="5245" y="31610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45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06323" y="1930096"/>
            <a:ext cx="23469" cy="31610"/>
          </a:xfrm>
          <a:custGeom>
            <a:avLst/>
            <a:gdLst/>
            <a:ahLst/>
            <a:cxnLst/>
            <a:rect l="l" t="t" r="r" b="b"/>
            <a:pathLst>
              <a:path w="23469" h="31610">
                <a:moveTo>
                  <a:pt x="23469" y="15798"/>
                </a:moveTo>
                <a:lnTo>
                  <a:pt x="23469" y="24536"/>
                </a:lnTo>
                <a:lnTo>
                  <a:pt x="18211" y="31610"/>
                </a:lnTo>
                <a:lnTo>
                  <a:pt x="11734" y="31610"/>
                </a:lnTo>
                <a:lnTo>
                  <a:pt x="5257" y="31610"/>
                </a:lnTo>
                <a:lnTo>
                  <a:pt x="0" y="24536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821309" y="1944587"/>
            <a:ext cx="23469" cy="31610"/>
          </a:xfrm>
          <a:custGeom>
            <a:avLst/>
            <a:gdLst/>
            <a:ahLst/>
            <a:cxnLst/>
            <a:rect l="l" t="t" r="r" b="b"/>
            <a:pathLst>
              <a:path w="23469" h="31610">
                <a:moveTo>
                  <a:pt x="23469" y="15798"/>
                </a:moveTo>
                <a:lnTo>
                  <a:pt x="23469" y="24536"/>
                </a:lnTo>
                <a:lnTo>
                  <a:pt x="18211" y="31610"/>
                </a:lnTo>
                <a:lnTo>
                  <a:pt x="11734" y="31610"/>
                </a:lnTo>
                <a:lnTo>
                  <a:pt x="5257" y="31610"/>
                </a:lnTo>
                <a:lnTo>
                  <a:pt x="0" y="24536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292399" y="2128693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57" y="0"/>
                </a:lnTo>
                <a:lnTo>
                  <a:pt x="0" y="7073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292399" y="2128693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328479" y="2063701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57" y="0"/>
                </a:lnTo>
                <a:lnTo>
                  <a:pt x="0" y="7073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328479" y="2063701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353999" y="1959142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57" y="0"/>
                </a:lnTo>
                <a:lnTo>
                  <a:pt x="0" y="7073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353999" y="1959142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328479" y="2150982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57" y="0"/>
                </a:lnTo>
                <a:lnTo>
                  <a:pt x="0" y="7073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328479" y="2150982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359279" y="2246902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57" y="0"/>
                </a:lnTo>
                <a:lnTo>
                  <a:pt x="0" y="7073"/>
                </a:lnTo>
                <a:lnTo>
                  <a:pt x="0" y="24523"/>
                </a:lnTo>
                <a:lnTo>
                  <a:pt x="5257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359279" y="2246902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57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644754" y="1978391"/>
            <a:ext cx="153200" cy="96253"/>
          </a:xfrm>
          <a:custGeom>
            <a:avLst/>
            <a:gdLst/>
            <a:ahLst/>
            <a:cxnLst/>
            <a:rect l="l" t="t" r="r" b="b"/>
            <a:pathLst>
              <a:path w="153200" h="96253">
                <a:moveTo>
                  <a:pt x="34074" y="0"/>
                </a:moveTo>
                <a:lnTo>
                  <a:pt x="0" y="0"/>
                </a:lnTo>
                <a:lnTo>
                  <a:pt x="108280" y="96253"/>
                </a:lnTo>
                <a:lnTo>
                  <a:pt x="153200" y="91490"/>
                </a:lnTo>
                <a:lnTo>
                  <a:pt x="34074" y="0"/>
                </a:lnTo>
                <a:close/>
              </a:path>
            </a:pathLst>
          </a:custGeom>
          <a:solidFill>
            <a:srgbClr val="C6C3A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644754" y="1978391"/>
            <a:ext cx="153200" cy="96253"/>
          </a:xfrm>
          <a:custGeom>
            <a:avLst/>
            <a:gdLst/>
            <a:ahLst/>
            <a:cxnLst/>
            <a:rect l="l" t="t" r="r" b="b"/>
            <a:pathLst>
              <a:path w="153200" h="96253">
                <a:moveTo>
                  <a:pt x="34074" y="0"/>
                </a:moveTo>
                <a:lnTo>
                  <a:pt x="0" y="0"/>
                </a:lnTo>
                <a:lnTo>
                  <a:pt x="108280" y="96253"/>
                </a:lnTo>
                <a:lnTo>
                  <a:pt x="153200" y="91490"/>
                </a:lnTo>
                <a:lnTo>
                  <a:pt x="3407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644756" y="1960395"/>
            <a:ext cx="38227" cy="17995"/>
          </a:xfrm>
          <a:custGeom>
            <a:avLst/>
            <a:gdLst/>
            <a:ahLst/>
            <a:cxnLst/>
            <a:rect l="l" t="t" r="r" b="b"/>
            <a:pathLst>
              <a:path w="38226" h="17995">
                <a:moveTo>
                  <a:pt x="0" y="17995"/>
                </a:moveTo>
                <a:lnTo>
                  <a:pt x="34074" y="17995"/>
                </a:lnTo>
                <a:lnTo>
                  <a:pt x="38227" y="0"/>
                </a:lnTo>
                <a:lnTo>
                  <a:pt x="0" y="1308"/>
                </a:lnTo>
                <a:lnTo>
                  <a:pt x="0" y="17995"/>
                </a:lnTo>
                <a:close/>
              </a:path>
            </a:pathLst>
          </a:custGeom>
          <a:solidFill>
            <a:srgbClr val="C6C3A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644756" y="1960395"/>
            <a:ext cx="38227" cy="17995"/>
          </a:xfrm>
          <a:custGeom>
            <a:avLst/>
            <a:gdLst/>
            <a:ahLst/>
            <a:cxnLst/>
            <a:rect l="l" t="t" r="r" b="b"/>
            <a:pathLst>
              <a:path w="38226" h="17995">
                <a:moveTo>
                  <a:pt x="0" y="17995"/>
                </a:moveTo>
                <a:lnTo>
                  <a:pt x="34074" y="17995"/>
                </a:lnTo>
                <a:lnTo>
                  <a:pt x="38227" y="0"/>
                </a:lnTo>
                <a:lnTo>
                  <a:pt x="0" y="1308"/>
                </a:lnTo>
                <a:lnTo>
                  <a:pt x="0" y="179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144182" y="2175108"/>
            <a:ext cx="148221" cy="114922"/>
          </a:xfrm>
          <a:custGeom>
            <a:avLst/>
            <a:gdLst/>
            <a:ahLst/>
            <a:cxnLst/>
            <a:rect l="l" t="t" r="r" b="b"/>
            <a:pathLst>
              <a:path w="148221" h="114922">
                <a:moveTo>
                  <a:pt x="139014" y="0"/>
                </a:moveTo>
                <a:lnTo>
                  <a:pt x="0" y="114922"/>
                </a:lnTo>
                <a:lnTo>
                  <a:pt x="24028" y="114922"/>
                </a:lnTo>
                <a:lnTo>
                  <a:pt x="148221" y="13881"/>
                </a:lnTo>
                <a:lnTo>
                  <a:pt x="139014" y="0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144182" y="2175108"/>
            <a:ext cx="148221" cy="114922"/>
          </a:xfrm>
          <a:custGeom>
            <a:avLst/>
            <a:gdLst/>
            <a:ahLst/>
            <a:cxnLst/>
            <a:rect l="l" t="t" r="r" b="b"/>
            <a:pathLst>
              <a:path w="148221" h="114922">
                <a:moveTo>
                  <a:pt x="139014" y="0"/>
                </a:moveTo>
                <a:lnTo>
                  <a:pt x="0" y="114922"/>
                </a:lnTo>
                <a:lnTo>
                  <a:pt x="24028" y="114922"/>
                </a:lnTo>
                <a:lnTo>
                  <a:pt x="148221" y="13881"/>
                </a:lnTo>
                <a:lnTo>
                  <a:pt x="13901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168205" y="2188989"/>
            <a:ext cx="154009" cy="182537"/>
          </a:xfrm>
          <a:custGeom>
            <a:avLst/>
            <a:gdLst/>
            <a:ahLst/>
            <a:cxnLst/>
            <a:rect l="l" t="t" r="r" b="b"/>
            <a:pathLst>
              <a:path w="154009" h="182537">
                <a:moveTo>
                  <a:pt x="0" y="101041"/>
                </a:moveTo>
                <a:lnTo>
                  <a:pt x="38366" y="182537"/>
                </a:lnTo>
                <a:lnTo>
                  <a:pt x="118491" y="153733"/>
                </a:lnTo>
                <a:lnTo>
                  <a:pt x="118491" y="116814"/>
                </a:lnTo>
                <a:lnTo>
                  <a:pt x="133016" y="89683"/>
                </a:lnTo>
                <a:lnTo>
                  <a:pt x="143096" y="70662"/>
                </a:lnTo>
                <a:lnTo>
                  <a:pt x="149464" y="58194"/>
                </a:lnTo>
                <a:lnTo>
                  <a:pt x="152857" y="50722"/>
                </a:lnTo>
                <a:lnTo>
                  <a:pt x="154009" y="46691"/>
                </a:lnTo>
                <a:lnTo>
                  <a:pt x="153073" y="43586"/>
                </a:lnTo>
                <a:lnTo>
                  <a:pt x="147707" y="35487"/>
                </a:lnTo>
                <a:lnTo>
                  <a:pt x="138250" y="21214"/>
                </a:lnTo>
                <a:lnTo>
                  <a:pt x="129000" y="7254"/>
                </a:lnTo>
                <a:lnTo>
                  <a:pt x="124193" y="0"/>
                </a:lnTo>
                <a:lnTo>
                  <a:pt x="0" y="101041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168205" y="2188989"/>
            <a:ext cx="154009" cy="182537"/>
          </a:xfrm>
          <a:custGeom>
            <a:avLst/>
            <a:gdLst/>
            <a:ahLst/>
            <a:cxnLst/>
            <a:rect l="l" t="t" r="r" b="b"/>
            <a:pathLst>
              <a:path w="154009" h="182537">
                <a:moveTo>
                  <a:pt x="0" y="101041"/>
                </a:moveTo>
                <a:lnTo>
                  <a:pt x="38366" y="182537"/>
                </a:lnTo>
                <a:lnTo>
                  <a:pt x="118491" y="153733"/>
                </a:lnTo>
                <a:lnTo>
                  <a:pt x="118491" y="116814"/>
                </a:lnTo>
                <a:lnTo>
                  <a:pt x="133016" y="89683"/>
                </a:lnTo>
                <a:lnTo>
                  <a:pt x="143096" y="70662"/>
                </a:lnTo>
                <a:lnTo>
                  <a:pt x="149464" y="58194"/>
                </a:lnTo>
                <a:lnTo>
                  <a:pt x="152857" y="50722"/>
                </a:lnTo>
                <a:lnTo>
                  <a:pt x="154009" y="46691"/>
                </a:lnTo>
                <a:lnTo>
                  <a:pt x="153655" y="44545"/>
                </a:lnTo>
                <a:lnTo>
                  <a:pt x="147707" y="35487"/>
                </a:lnTo>
                <a:lnTo>
                  <a:pt x="138250" y="21214"/>
                </a:lnTo>
                <a:lnTo>
                  <a:pt x="129000" y="7254"/>
                </a:lnTo>
                <a:lnTo>
                  <a:pt x="124193" y="0"/>
                </a:lnTo>
                <a:lnTo>
                  <a:pt x="0" y="10104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286707" y="2261144"/>
            <a:ext cx="78308" cy="81572"/>
          </a:xfrm>
          <a:custGeom>
            <a:avLst/>
            <a:gdLst/>
            <a:ahLst/>
            <a:cxnLst/>
            <a:rect l="l" t="t" r="r" b="b"/>
            <a:pathLst>
              <a:path w="78308" h="81572">
                <a:moveTo>
                  <a:pt x="53505" y="0"/>
                </a:moveTo>
                <a:lnTo>
                  <a:pt x="13360" y="19113"/>
                </a:lnTo>
                <a:lnTo>
                  <a:pt x="0" y="44665"/>
                </a:lnTo>
                <a:lnTo>
                  <a:pt x="0" y="81572"/>
                </a:lnTo>
                <a:lnTo>
                  <a:pt x="78308" y="37439"/>
                </a:lnTo>
                <a:lnTo>
                  <a:pt x="53505" y="0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286707" y="2261144"/>
            <a:ext cx="78308" cy="81572"/>
          </a:xfrm>
          <a:custGeom>
            <a:avLst/>
            <a:gdLst/>
            <a:ahLst/>
            <a:cxnLst/>
            <a:rect l="l" t="t" r="r" b="b"/>
            <a:pathLst>
              <a:path w="78308" h="81572">
                <a:moveTo>
                  <a:pt x="53505" y="0"/>
                </a:moveTo>
                <a:lnTo>
                  <a:pt x="78308" y="37439"/>
                </a:lnTo>
                <a:lnTo>
                  <a:pt x="0" y="81572"/>
                </a:lnTo>
                <a:lnTo>
                  <a:pt x="0" y="44665"/>
                </a:lnTo>
                <a:lnTo>
                  <a:pt x="13360" y="19113"/>
                </a:lnTo>
                <a:lnTo>
                  <a:pt x="5350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144190" y="2290024"/>
            <a:ext cx="28041" cy="11899"/>
          </a:xfrm>
          <a:custGeom>
            <a:avLst/>
            <a:gdLst/>
            <a:ahLst/>
            <a:cxnLst/>
            <a:rect l="l" t="t" r="r" b="b"/>
            <a:pathLst>
              <a:path w="28041" h="11899">
                <a:moveTo>
                  <a:pt x="28041" y="8559"/>
                </a:moveTo>
                <a:lnTo>
                  <a:pt x="24015" y="0"/>
                </a:lnTo>
                <a:lnTo>
                  <a:pt x="0" y="0"/>
                </a:lnTo>
                <a:lnTo>
                  <a:pt x="0" y="11899"/>
                </a:lnTo>
                <a:lnTo>
                  <a:pt x="28041" y="8559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144190" y="2290024"/>
            <a:ext cx="28041" cy="11899"/>
          </a:xfrm>
          <a:custGeom>
            <a:avLst/>
            <a:gdLst/>
            <a:ahLst/>
            <a:cxnLst/>
            <a:rect l="l" t="t" r="r" b="b"/>
            <a:pathLst>
              <a:path w="28041" h="11899">
                <a:moveTo>
                  <a:pt x="28041" y="8559"/>
                </a:moveTo>
                <a:lnTo>
                  <a:pt x="0" y="11899"/>
                </a:lnTo>
                <a:lnTo>
                  <a:pt x="0" y="0"/>
                </a:lnTo>
                <a:lnTo>
                  <a:pt x="24015" y="0"/>
                </a:lnTo>
                <a:lnTo>
                  <a:pt x="28041" y="855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454642" y="2298584"/>
            <a:ext cx="717588" cy="319925"/>
          </a:xfrm>
          <a:custGeom>
            <a:avLst/>
            <a:gdLst/>
            <a:ahLst/>
            <a:cxnLst/>
            <a:rect l="l" t="t" r="r" b="b"/>
            <a:pathLst>
              <a:path w="717588" h="319925">
                <a:moveTo>
                  <a:pt x="717588" y="0"/>
                </a:moveTo>
                <a:lnTo>
                  <a:pt x="689546" y="3340"/>
                </a:lnTo>
                <a:lnTo>
                  <a:pt x="0" y="319925"/>
                </a:lnTo>
                <a:lnTo>
                  <a:pt x="39890" y="319925"/>
                </a:lnTo>
                <a:lnTo>
                  <a:pt x="717588" y="0"/>
                </a:lnTo>
                <a:close/>
              </a:path>
            </a:pathLst>
          </a:custGeom>
          <a:solidFill>
            <a:srgbClr val="FFFB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454642" y="2298584"/>
            <a:ext cx="717588" cy="319925"/>
          </a:xfrm>
          <a:custGeom>
            <a:avLst/>
            <a:gdLst/>
            <a:ahLst/>
            <a:cxnLst/>
            <a:rect l="l" t="t" r="r" b="b"/>
            <a:pathLst>
              <a:path w="717588" h="319925">
                <a:moveTo>
                  <a:pt x="717588" y="0"/>
                </a:moveTo>
                <a:lnTo>
                  <a:pt x="689546" y="3340"/>
                </a:lnTo>
                <a:lnTo>
                  <a:pt x="0" y="319925"/>
                </a:lnTo>
                <a:lnTo>
                  <a:pt x="39890" y="319925"/>
                </a:lnTo>
                <a:lnTo>
                  <a:pt x="71758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858986" y="2454323"/>
            <a:ext cx="23469" cy="31610"/>
          </a:xfrm>
          <a:custGeom>
            <a:avLst/>
            <a:gdLst/>
            <a:ahLst/>
            <a:cxnLst/>
            <a:rect l="l" t="t" r="r" b="b"/>
            <a:pathLst>
              <a:path w="23469" h="31610">
                <a:moveTo>
                  <a:pt x="23469" y="15798"/>
                </a:moveTo>
                <a:lnTo>
                  <a:pt x="23469" y="24536"/>
                </a:lnTo>
                <a:lnTo>
                  <a:pt x="18211" y="31610"/>
                </a:lnTo>
                <a:lnTo>
                  <a:pt x="11734" y="31610"/>
                </a:lnTo>
                <a:lnTo>
                  <a:pt x="5245" y="31610"/>
                </a:lnTo>
                <a:lnTo>
                  <a:pt x="0" y="24536"/>
                </a:lnTo>
                <a:lnTo>
                  <a:pt x="0" y="15798"/>
                </a:lnTo>
                <a:lnTo>
                  <a:pt x="0" y="7073"/>
                </a:lnTo>
                <a:lnTo>
                  <a:pt x="5245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37650" y="2420604"/>
            <a:ext cx="23469" cy="31610"/>
          </a:xfrm>
          <a:custGeom>
            <a:avLst/>
            <a:gdLst/>
            <a:ahLst/>
            <a:cxnLst/>
            <a:rect l="l" t="t" r="r" b="b"/>
            <a:pathLst>
              <a:path w="23469" h="31610">
                <a:moveTo>
                  <a:pt x="23469" y="15811"/>
                </a:moveTo>
                <a:lnTo>
                  <a:pt x="23469" y="24536"/>
                </a:lnTo>
                <a:lnTo>
                  <a:pt x="18211" y="31610"/>
                </a:lnTo>
                <a:lnTo>
                  <a:pt x="11734" y="31610"/>
                </a:lnTo>
                <a:lnTo>
                  <a:pt x="5257" y="31610"/>
                </a:lnTo>
                <a:lnTo>
                  <a:pt x="0" y="24536"/>
                </a:lnTo>
                <a:lnTo>
                  <a:pt x="0" y="15811"/>
                </a:lnTo>
                <a:lnTo>
                  <a:pt x="0" y="7073"/>
                </a:lnTo>
                <a:lnTo>
                  <a:pt x="5257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8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897561" y="2514465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7073"/>
                </a:lnTo>
                <a:lnTo>
                  <a:pt x="18211" y="0"/>
                </a:lnTo>
                <a:lnTo>
                  <a:pt x="5245" y="0"/>
                </a:lnTo>
                <a:lnTo>
                  <a:pt x="0" y="7073"/>
                </a:lnTo>
                <a:lnTo>
                  <a:pt x="0" y="24523"/>
                </a:lnTo>
                <a:lnTo>
                  <a:pt x="5245" y="31597"/>
                </a:lnTo>
                <a:lnTo>
                  <a:pt x="18211" y="31597"/>
                </a:lnTo>
                <a:lnTo>
                  <a:pt x="23469" y="24523"/>
                </a:lnTo>
                <a:lnTo>
                  <a:pt x="23469" y="15798"/>
                </a:lnTo>
                <a:close/>
              </a:path>
            </a:pathLst>
          </a:custGeom>
          <a:solidFill>
            <a:srgbClr val="8ABAD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897561" y="2514465"/>
            <a:ext cx="23469" cy="31597"/>
          </a:xfrm>
          <a:custGeom>
            <a:avLst/>
            <a:gdLst/>
            <a:ahLst/>
            <a:cxnLst/>
            <a:rect l="l" t="t" r="r" b="b"/>
            <a:pathLst>
              <a:path w="23469" h="31597">
                <a:moveTo>
                  <a:pt x="23469" y="15798"/>
                </a:moveTo>
                <a:lnTo>
                  <a:pt x="23469" y="24523"/>
                </a:lnTo>
                <a:lnTo>
                  <a:pt x="18211" y="31597"/>
                </a:lnTo>
                <a:lnTo>
                  <a:pt x="11734" y="31597"/>
                </a:lnTo>
                <a:lnTo>
                  <a:pt x="5245" y="31597"/>
                </a:lnTo>
                <a:lnTo>
                  <a:pt x="0" y="24523"/>
                </a:lnTo>
                <a:lnTo>
                  <a:pt x="0" y="15798"/>
                </a:lnTo>
                <a:lnTo>
                  <a:pt x="0" y="7073"/>
                </a:lnTo>
                <a:lnTo>
                  <a:pt x="5245" y="0"/>
                </a:lnTo>
                <a:lnTo>
                  <a:pt x="11734" y="0"/>
                </a:lnTo>
                <a:lnTo>
                  <a:pt x="18211" y="0"/>
                </a:lnTo>
                <a:lnTo>
                  <a:pt x="23469" y="7073"/>
                </a:lnTo>
                <a:lnTo>
                  <a:pt x="23469" y="1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813441" y="2537318"/>
            <a:ext cx="69011" cy="60375"/>
          </a:xfrm>
          <a:custGeom>
            <a:avLst/>
            <a:gdLst/>
            <a:ahLst/>
            <a:cxnLst/>
            <a:rect l="l" t="t" r="r" b="b"/>
            <a:pathLst>
              <a:path w="69011" h="60375">
                <a:moveTo>
                  <a:pt x="53276" y="0"/>
                </a:moveTo>
                <a:lnTo>
                  <a:pt x="0" y="44881"/>
                </a:lnTo>
                <a:lnTo>
                  <a:pt x="17487" y="60375"/>
                </a:lnTo>
                <a:lnTo>
                  <a:pt x="69011" y="15925"/>
                </a:lnTo>
                <a:lnTo>
                  <a:pt x="53276" y="0"/>
                </a:lnTo>
                <a:close/>
              </a:path>
            </a:pathLst>
          </a:custGeom>
          <a:solidFill>
            <a:srgbClr val="7DAAB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813441" y="2537318"/>
            <a:ext cx="69011" cy="60375"/>
          </a:xfrm>
          <a:custGeom>
            <a:avLst/>
            <a:gdLst/>
            <a:ahLst/>
            <a:cxnLst/>
            <a:rect l="l" t="t" r="r" b="b"/>
            <a:pathLst>
              <a:path w="69011" h="60375">
                <a:moveTo>
                  <a:pt x="53276" y="0"/>
                </a:moveTo>
                <a:lnTo>
                  <a:pt x="69011" y="15925"/>
                </a:lnTo>
                <a:lnTo>
                  <a:pt x="17487" y="60375"/>
                </a:lnTo>
                <a:lnTo>
                  <a:pt x="0" y="44881"/>
                </a:lnTo>
                <a:lnTo>
                  <a:pt x="5327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762585" y="2573804"/>
            <a:ext cx="76542" cy="63982"/>
          </a:xfrm>
          <a:custGeom>
            <a:avLst/>
            <a:gdLst/>
            <a:ahLst/>
            <a:cxnLst/>
            <a:rect l="l" t="t" r="r" b="b"/>
            <a:pathLst>
              <a:path w="76542" h="63982">
                <a:moveTo>
                  <a:pt x="43776" y="0"/>
                </a:moveTo>
                <a:lnTo>
                  <a:pt x="0" y="44704"/>
                </a:lnTo>
                <a:lnTo>
                  <a:pt x="43776" y="63982"/>
                </a:lnTo>
                <a:lnTo>
                  <a:pt x="76542" y="33909"/>
                </a:lnTo>
                <a:lnTo>
                  <a:pt x="43776" y="0"/>
                </a:lnTo>
                <a:close/>
              </a:path>
            </a:pathLst>
          </a:custGeom>
          <a:solidFill>
            <a:srgbClr val="54748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762585" y="2573804"/>
            <a:ext cx="76542" cy="63982"/>
          </a:xfrm>
          <a:custGeom>
            <a:avLst/>
            <a:gdLst/>
            <a:ahLst/>
            <a:cxnLst/>
            <a:rect l="l" t="t" r="r" b="b"/>
            <a:pathLst>
              <a:path w="76542" h="63982">
                <a:moveTo>
                  <a:pt x="43776" y="0"/>
                </a:moveTo>
                <a:lnTo>
                  <a:pt x="76542" y="33909"/>
                </a:lnTo>
                <a:lnTo>
                  <a:pt x="43776" y="63982"/>
                </a:lnTo>
                <a:lnTo>
                  <a:pt x="0" y="44704"/>
                </a:lnTo>
                <a:lnTo>
                  <a:pt x="4377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070698" y="1261958"/>
            <a:ext cx="511835" cy="195046"/>
          </a:xfrm>
          <a:custGeom>
            <a:avLst/>
            <a:gdLst/>
            <a:ahLst/>
            <a:cxnLst/>
            <a:rect l="l" t="t" r="r" b="b"/>
            <a:pathLst>
              <a:path w="511835" h="195046">
                <a:moveTo>
                  <a:pt x="511835" y="0"/>
                </a:moveTo>
                <a:lnTo>
                  <a:pt x="478561" y="0"/>
                </a:lnTo>
                <a:lnTo>
                  <a:pt x="98183" y="144925"/>
                </a:lnTo>
                <a:lnTo>
                  <a:pt x="98183" y="158157"/>
                </a:lnTo>
                <a:lnTo>
                  <a:pt x="511835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070698" y="1261958"/>
            <a:ext cx="511835" cy="195046"/>
          </a:xfrm>
          <a:custGeom>
            <a:avLst/>
            <a:gdLst/>
            <a:ahLst/>
            <a:cxnLst/>
            <a:rect l="l" t="t" r="r" b="b"/>
            <a:pathLst>
              <a:path w="511835" h="195046">
                <a:moveTo>
                  <a:pt x="511835" y="0"/>
                </a:moveTo>
                <a:lnTo>
                  <a:pt x="478561" y="0"/>
                </a:lnTo>
                <a:lnTo>
                  <a:pt x="98183" y="144925"/>
                </a:lnTo>
              </a:path>
              <a:path w="511835" h="195046">
                <a:moveTo>
                  <a:pt x="98183" y="158157"/>
                </a:moveTo>
                <a:lnTo>
                  <a:pt x="5118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545997" y="1230196"/>
            <a:ext cx="36537" cy="31762"/>
          </a:xfrm>
          <a:custGeom>
            <a:avLst/>
            <a:gdLst/>
            <a:ahLst/>
            <a:cxnLst/>
            <a:rect l="l" t="t" r="r" b="b"/>
            <a:pathLst>
              <a:path w="36537" h="31762">
                <a:moveTo>
                  <a:pt x="0" y="13512"/>
                </a:moveTo>
                <a:lnTo>
                  <a:pt x="3263" y="31762"/>
                </a:lnTo>
                <a:lnTo>
                  <a:pt x="36537" y="31762"/>
                </a:lnTo>
                <a:lnTo>
                  <a:pt x="36537" y="0"/>
                </a:lnTo>
                <a:lnTo>
                  <a:pt x="0" y="13512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545997" y="1230196"/>
            <a:ext cx="36537" cy="31762"/>
          </a:xfrm>
          <a:custGeom>
            <a:avLst/>
            <a:gdLst/>
            <a:ahLst/>
            <a:cxnLst/>
            <a:rect l="l" t="t" r="r" b="b"/>
            <a:pathLst>
              <a:path w="36537" h="31762">
                <a:moveTo>
                  <a:pt x="0" y="13512"/>
                </a:moveTo>
                <a:lnTo>
                  <a:pt x="3263" y="31762"/>
                </a:lnTo>
                <a:lnTo>
                  <a:pt x="36537" y="31762"/>
                </a:lnTo>
                <a:lnTo>
                  <a:pt x="36537" y="0"/>
                </a:lnTo>
                <a:lnTo>
                  <a:pt x="0" y="1351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070702" y="1086965"/>
            <a:ext cx="811466" cy="303644"/>
          </a:xfrm>
          <a:custGeom>
            <a:avLst/>
            <a:gdLst/>
            <a:ahLst/>
            <a:cxnLst/>
            <a:rect l="l" t="t" r="r" b="b"/>
            <a:pathLst>
              <a:path w="811466" h="303644">
                <a:moveTo>
                  <a:pt x="811466" y="0"/>
                </a:moveTo>
                <a:lnTo>
                  <a:pt x="774077" y="0"/>
                </a:lnTo>
                <a:lnTo>
                  <a:pt x="98178" y="251769"/>
                </a:lnTo>
                <a:lnTo>
                  <a:pt x="98178" y="266906"/>
                </a:lnTo>
                <a:lnTo>
                  <a:pt x="811466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070702" y="1086965"/>
            <a:ext cx="811466" cy="303644"/>
          </a:xfrm>
          <a:custGeom>
            <a:avLst/>
            <a:gdLst/>
            <a:ahLst/>
            <a:cxnLst/>
            <a:rect l="l" t="t" r="r" b="b"/>
            <a:pathLst>
              <a:path w="811466" h="303644">
                <a:moveTo>
                  <a:pt x="811466" y="0"/>
                </a:moveTo>
                <a:lnTo>
                  <a:pt x="774077" y="0"/>
                </a:lnTo>
                <a:lnTo>
                  <a:pt x="98178" y="251769"/>
                </a:lnTo>
              </a:path>
              <a:path w="811466" h="303644">
                <a:moveTo>
                  <a:pt x="98178" y="266906"/>
                </a:moveTo>
                <a:lnTo>
                  <a:pt x="8114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882170" y="1239338"/>
            <a:ext cx="254939" cy="516242"/>
          </a:xfrm>
          <a:custGeom>
            <a:avLst/>
            <a:gdLst/>
            <a:ahLst/>
            <a:cxnLst/>
            <a:rect l="l" t="t" r="r" b="b"/>
            <a:pathLst>
              <a:path w="254939" h="516242">
                <a:moveTo>
                  <a:pt x="0" y="0"/>
                </a:moveTo>
                <a:lnTo>
                  <a:pt x="254939" y="516242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882170" y="1239338"/>
            <a:ext cx="254939" cy="516242"/>
          </a:xfrm>
          <a:custGeom>
            <a:avLst/>
            <a:gdLst/>
            <a:ahLst/>
            <a:cxnLst/>
            <a:rect l="l" t="t" r="r" b="b"/>
            <a:pathLst>
              <a:path w="254939" h="516242">
                <a:moveTo>
                  <a:pt x="0" y="0"/>
                </a:moveTo>
                <a:lnTo>
                  <a:pt x="254939" y="5162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854531" y="1261959"/>
            <a:ext cx="251485" cy="506361"/>
          </a:xfrm>
          <a:custGeom>
            <a:avLst/>
            <a:gdLst/>
            <a:ahLst/>
            <a:cxnLst/>
            <a:rect l="l" t="t" r="r" b="b"/>
            <a:pathLst>
              <a:path w="251485" h="506361">
                <a:moveTo>
                  <a:pt x="0" y="0"/>
                </a:moveTo>
                <a:lnTo>
                  <a:pt x="251485" y="506361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854531" y="1261959"/>
            <a:ext cx="251485" cy="506361"/>
          </a:xfrm>
          <a:custGeom>
            <a:avLst/>
            <a:gdLst/>
            <a:ahLst/>
            <a:cxnLst/>
            <a:rect l="l" t="t" r="r" b="b"/>
            <a:pathLst>
              <a:path w="251485" h="506361">
                <a:moveTo>
                  <a:pt x="0" y="0"/>
                </a:moveTo>
                <a:lnTo>
                  <a:pt x="251485" y="50636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137107" y="1607804"/>
            <a:ext cx="192836" cy="155930"/>
          </a:xfrm>
          <a:custGeom>
            <a:avLst/>
            <a:gdLst/>
            <a:ahLst/>
            <a:cxnLst/>
            <a:rect l="l" t="t" r="r" b="b"/>
            <a:pathLst>
              <a:path w="192836" h="155930">
                <a:moveTo>
                  <a:pt x="5105" y="0"/>
                </a:moveTo>
                <a:lnTo>
                  <a:pt x="0" y="117055"/>
                </a:lnTo>
                <a:lnTo>
                  <a:pt x="192836" y="155930"/>
                </a:lnTo>
                <a:lnTo>
                  <a:pt x="192836" y="43294"/>
                </a:lnTo>
                <a:lnTo>
                  <a:pt x="5105" y="0"/>
                </a:lnTo>
                <a:close/>
              </a:path>
            </a:pathLst>
          </a:custGeom>
          <a:solidFill>
            <a:srgbClr val="804F0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137107" y="1607804"/>
            <a:ext cx="192836" cy="155930"/>
          </a:xfrm>
          <a:custGeom>
            <a:avLst/>
            <a:gdLst/>
            <a:ahLst/>
            <a:cxnLst/>
            <a:rect l="l" t="t" r="r" b="b"/>
            <a:pathLst>
              <a:path w="192836" h="155930">
                <a:moveTo>
                  <a:pt x="5105" y="0"/>
                </a:moveTo>
                <a:lnTo>
                  <a:pt x="0" y="117055"/>
                </a:lnTo>
                <a:lnTo>
                  <a:pt x="192836" y="155930"/>
                </a:lnTo>
                <a:lnTo>
                  <a:pt x="192836" y="43294"/>
                </a:lnTo>
                <a:lnTo>
                  <a:pt x="510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159587" y="2929876"/>
            <a:ext cx="262915" cy="293674"/>
          </a:xfrm>
          <a:custGeom>
            <a:avLst/>
            <a:gdLst/>
            <a:ahLst/>
            <a:cxnLst/>
            <a:rect l="l" t="t" r="r" b="b"/>
            <a:pathLst>
              <a:path w="262915" h="293674">
                <a:moveTo>
                  <a:pt x="138697" y="293455"/>
                </a:moveTo>
                <a:lnTo>
                  <a:pt x="152342" y="291832"/>
                </a:lnTo>
                <a:lnTo>
                  <a:pt x="165535" y="288693"/>
                </a:lnTo>
                <a:lnTo>
                  <a:pt x="178203" y="284121"/>
                </a:lnTo>
                <a:lnTo>
                  <a:pt x="190273" y="278195"/>
                </a:lnTo>
                <a:lnTo>
                  <a:pt x="201674" y="270997"/>
                </a:lnTo>
                <a:lnTo>
                  <a:pt x="212333" y="262608"/>
                </a:lnTo>
                <a:lnTo>
                  <a:pt x="222176" y="253108"/>
                </a:lnTo>
                <a:lnTo>
                  <a:pt x="231133" y="242578"/>
                </a:lnTo>
                <a:lnTo>
                  <a:pt x="239131" y="231099"/>
                </a:lnTo>
                <a:lnTo>
                  <a:pt x="246097" y="218752"/>
                </a:lnTo>
                <a:lnTo>
                  <a:pt x="251958" y="205618"/>
                </a:lnTo>
                <a:lnTo>
                  <a:pt x="256643" y="191777"/>
                </a:lnTo>
                <a:lnTo>
                  <a:pt x="260079" y="177311"/>
                </a:lnTo>
                <a:lnTo>
                  <a:pt x="262194" y="162299"/>
                </a:lnTo>
                <a:lnTo>
                  <a:pt x="262915" y="146824"/>
                </a:lnTo>
                <a:lnTo>
                  <a:pt x="262720" y="138762"/>
                </a:lnTo>
                <a:lnTo>
                  <a:pt x="261268" y="123522"/>
                </a:lnTo>
                <a:lnTo>
                  <a:pt x="258460" y="108786"/>
                </a:lnTo>
                <a:lnTo>
                  <a:pt x="254367" y="94637"/>
                </a:lnTo>
                <a:lnTo>
                  <a:pt x="249063" y="81154"/>
                </a:lnTo>
                <a:lnTo>
                  <a:pt x="242620" y="68418"/>
                </a:lnTo>
                <a:lnTo>
                  <a:pt x="235109" y="56512"/>
                </a:lnTo>
                <a:lnTo>
                  <a:pt x="226605" y="45515"/>
                </a:lnTo>
                <a:lnTo>
                  <a:pt x="217178" y="35508"/>
                </a:lnTo>
                <a:lnTo>
                  <a:pt x="206902" y="26573"/>
                </a:lnTo>
                <a:lnTo>
                  <a:pt x="195848" y="18791"/>
                </a:lnTo>
                <a:lnTo>
                  <a:pt x="184090" y="12242"/>
                </a:lnTo>
                <a:lnTo>
                  <a:pt x="171699" y="7007"/>
                </a:lnTo>
                <a:lnTo>
                  <a:pt x="158749" y="3168"/>
                </a:lnTo>
                <a:lnTo>
                  <a:pt x="145310" y="805"/>
                </a:lnTo>
                <a:lnTo>
                  <a:pt x="131457" y="0"/>
                </a:lnTo>
                <a:lnTo>
                  <a:pt x="124238" y="217"/>
                </a:lnTo>
                <a:lnTo>
                  <a:pt x="110590" y="1839"/>
                </a:lnTo>
                <a:lnTo>
                  <a:pt x="97395" y="4977"/>
                </a:lnTo>
                <a:lnTo>
                  <a:pt x="84726" y="9548"/>
                </a:lnTo>
                <a:lnTo>
                  <a:pt x="72653" y="15473"/>
                </a:lnTo>
                <a:lnTo>
                  <a:pt x="61251" y="22671"/>
                </a:lnTo>
                <a:lnTo>
                  <a:pt x="50591" y="31060"/>
                </a:lnTo>
                <a:lnTo>
                  <a:pt x="40745" y="40560"/>
                </a:lnTo>
                <a:lnTo>
                  <a:pt x="31787" y="51090"/>
                </a:lnTo>
                <a:lnTo>
                  <a:pt x="23788" y="62568"/>
                </a:lnTo>
                <a:lnTo>
                  <a:pt x="16821" y="74913"/>
                </a:lnTo>
                <a:lnTo>
                  <a:pt x="10958" y="88046"/>
                </a:lnTo>
                <a:lnTo>
                  <a:pt x="9295" y="92959"/>
                </a:lnTo>
                <a:lnTo>
                  <a:pt x="9295" y="200933"/>
                </a:lnTo>
                <a:lnTo>
                  <a:pt x="13857" y="212531"/>
                </a:lnTo>
                <a:lnTo>
                  <a:pt x="20301" y="225266"/>
                </a:lnTo>
                <a:lnTo>
                  <a:pt x="27812" y="237172"/>
                </a:lnTo>
                <a:lnTo>
                  <a:pt x="36317" y="248169"/>
                </a:lnTo>
                <a:lnTo>
                  <a:pt x="45743" y="258174"/>
                </a:lnTo>
                <a:lnTo>
                  <a:pt x="56019" y="267107"/>
                </a:lnTo>
                <a:lnTo>
                  <a:pt x="67072" y="274888"/>
                </a:lnTo>
                <a:lnTo>
                  <a:pt x="78829" y="281436"/>
                </a:lnTo>
                <a:lnTo>
                  <a:pt x="91219" y="286669"/>
                </a:lnTo>
                <a:lnTo>
                  <a:pt x="104168" y="290507"/>
                </a:lnTo>
                <a:lnTo>
                  <a:pt x="117605" y="292869"/>
                </a:lnTo>
                <a:lnTo>
                  <a:pt x="131457" y="293674"/>
                </a:lnTo>
                <a:lnTo>
                  <a:pt x="138697" y="29345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159587" y="2929876"/>
            <a:ext cx="262915" cy="293674"/>
          </a:xfrm>
          <a:custGeom>
            <a:avLst/>
            <a:gdLst/>
            <a:ahLst/>
            <a:cxnLst/>
            <a:rect l="l" t="t" r="r" b="b"/>
            <a:pathLst>
              <a:path w="262915" h="293674">
                <a:moveTo>
                  <a:pt x="138697" y="293455"/>
                </a:moveTo>
                <a:lnTo>
                  <a:pt x="152342" y="291832"/>
                </a:lnTo>
                <a:lnTo>
                  <a:pt x="165535" y="288693"/>
                </a:lnTo>
                <a:lnTo>
                  <a:pt x="178203" y="284121"/>
                </a:lnTo>
                <a:lnTo>
                  <a:pt x="190273" y="278195"/>
                </a:lnTo>
                <a:lnTo>
                  <a:pt x="201674" y="270997"/>
                </a:lnTo>
                <a:lnTo>
                  <a:pt x="212333" y="262608"/>
                </a:lnTo>
                <a:lnTo>
                  <a:pt x="222176" y="253108"/>
                </a:lnTo>
                <a:lnTo>
                  <a:pt x="231133" y="242578"/>
                </a:lnTo>
                <a:lnTo>
                  <a:pt x="239131" y="231099"/>
                </a:lnTo>
                <a:lnTo>
                  <a:pt x="246097" y="218752"/>
                </a:lnTo>
                <a:lnTo>
                  <a:pt x="251958" y="205618"/>
                </a:lnTo>
                <a:lnTo>
                  <a:pt x="256643" y="191777"/>
                </a:lnTo>
                <a:lnTo>
                  <a:pt x="260079" y="177311"/>
                </a:lnTo>
                <a:lnTo>
                  <a:pt x="262194" y="162299"/>
                </a:lnTo>
                <a:lnTo>
                  <a:pt x="262915" y="146824"/>
                </a:lnTo>
                <a:lnTo>
                  <a:pt x="262720" y="138762"/>
                </a:lnTo>
                <a:lnTo>
                  <a:pt x="261268" y="123522"/>
                </a:lnTo>
                <a:lnTo>
                  <a:pt x="258460" y="108786"/>
                </a:lnTo>
                <a:lnTo>
                  <a:pt x="254367" y="94637"/>
                </a:lnTo>
                <a:lnTo>
                  <a:pt x="249063" y="81154"/>
                </a:lnTo>
                <a:lnTo>
                  <a:pt x="242620" y="68418"/>
                </a:lnTo>
                <a:lnTo>
                  <a:pt x="235109" y="56512"/>
                </a:lnTo>
                <a:lnTo>
                  <a:pt x="226605" y="45515"/>
                </a:lnTo>
                <a:lnTo>
                  <a:pt x="217178" y="35508"/>
                </a:lnTo>
                <a:lnTo>
                  <a:pt x="206902" y="26573"/>
                </a:lnTo>
                <a:lnTo>
                  <a:pt x="195848" y="18791"/>
                </a:lnTo>
                <a:lnTo>
                  <a:pt x="184090" y="12242"/>
                </a:lnTo>
                <a:lnTo>
                  <a:pt x="171699" y="7007"/>
                </a:lnTo>
                <a:lnTo>
                  <a:pt x="158749" y="3168"/>
                </a:lnTo>
                <a:lnTo>
                  <a:pt x="145310" y="805"/>
                </a:lnTo>
                <a:lnTo>
                  <a:pt x="131457" y="0"/>
                </a:lnTo>
                <a:lnTo>
                  <a:pt x="124238" y="217"/>
                </a:lnTo>
                <a:lnTo>
                  <a:pt x="110590" y="1839"/>
                </a:lnTo>
                <a:lnTo>
                  <a:pt x="97395" y="4977"/>
                </a:lnTo>
                <a:lnTo>
                  <a:pt x="84726" y="9548"/>
                </a:lnTo>
                <a:lnTo>
                  <a:pt x="72653" y="15473"/>
                </a:lnTo>
                <a:lnTo>
                  <a:pt x="61251" y="22671"/>
                </a:lnTo>
                <a:lnTo>
                  <a:pt x="50591" y="31060"/>
                </a:lnTo>
                <a:lnTo>
                  <a:pt x="40745" y="40560"/>
                </a:lnTo>
                <a:lnTo>
                  <a:pt x="31787" y="51090"/>
                </a:lnTo>
                <a:lnTo>
                  <a:pt x="23788" y="62568"/>
                </a:lnTo>
                <a:lnTo>
                  <a:pt x="16821" y="74913"/>
                </a:lnTo>
                <a:lnTo>
                  <a:pt x="10958" y="88046"/>
                </a:lnTo>
                <a:lnTo>
                  <a:pt x="9295" y="92959"/>
                </a:lnTo>
              </a:path>
              <a:path w="262915" h="293674">
                <a:moveTo>
                  <a:pt x="9295" y="200933"/>
                </a:moveTo>
                <a:lnTo>
                  <a:pt x="13857" y="212531"/>
                </a:lnTo>
                <a:lnTo>
                  <a:pt x="20301" y="225266"/>
                </a:lnTo>
                <a:lnTo>
                  <a:pt x="27812" y="237172"/>
                </a:lnTo>
                <a:lnTo>
                  <a:pt x="36317" y="248169"/>
                </a:lnTo>
                <a:lnTo>
                  <a:pt x="45743" y="258174"/>
                </a:lnTo>
                <a:lnTo>
                  <a:pt x="56019" y="267107"/>
                </a:lnTo>
                <a:lnTo>
                  <a:pt x="67072" y="274888"/>
                </a:lnTo>
                <a:lnTo>
                  <a:pt x="78829" y="281436"/>
                </a:lnTo>
                <a:lnTo>
                  <a:pt x="91219" y="286669"/>
                </a:lnTo>
                <a:lnTo>
                  <a:pt x="104168" y="290507"/>
                </a:lnTo>
                <a:lnTo>
                  <a:pt x="117605" y="292869"/>
                </a:lnTo>
                <a:lnTo>
                  <a:pt x="131457" y="293674"/>
                </a:lnTo>
                <a:lnTo>
                  <a:pt x="138697" y="2934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770858" y="2929882"/>
            <a:ext cx="246316" cy="275132"/>
          </a:xfrm>
          <a:custGeom>
            <a:avLst/>
            <a:gdLst/>
            <a:ahLst/>
            <a:cxnLst/>
            <a:rect l="l" t="t" r="r" b="b"/>
            <a:pathLst>
              <a:path w="246316" h="275132">
                <a:moveTo>
                  <a:pt x="246316" y="137553"/>
                </a:moveTo>
                <a:lnTo>
                  <a:pt x="246092" y="129187"/>
                </a:lnTo>
                <a:lnTo>
                  <a:pt x="244515" y="113989"/>
                </a:lnTo>
                <a:lnTo>
                  <a:pt x="241500" y="99340"/>
                </a:lnTo>
                <a:lnTo>
                  <a:pt x="237129" y="85334"/>
                </a:lnTo>
                <a:lnTo>
                  <a:pt x="231485" y="72061"/>
                </a:lnTo>
                <a:lnTo>
                  <a:pt x="224649" y="59614"/>
                </a:lnTo>
                <a:lnTo>
                  <a:pt x="216706" y="48086"/>
                </a:lnTo>
                <a:lnTo>
                  <a:pt x="207736" y="37569"/>
                </a:lnTo>
                <a:lnTo>
                  <a:pt x="197823" y="28155"/>
                </a:lnTo>
                <a:lnTo>
                  <a:pt x="187050" y="19936"/>
                </a:lnTo>
                <a:lnTo>
                  <a:pt x="175499" y="13005"/>
                </a:lnTo>
                <a:lnTo>
                  <a:pt x="163252" y="7453"/>
                </a:lnTo>
                <a:lnTo>
                  <a:pt x="150392" y="3374"/>
                </a:lnTo>
                <a:lnTo>
                  <a:pt x="137002" y="858"/>
                </a:lnTo>
                <a:lnTo>
                  <a:pt x="123164" y="0"/>
                </a:lnTo>
                <a:lnTo>
                  <a:pt x="115664" y="250"/>
                </a:lnTo>
                <a:lnTo>
                  <a:pt x="102055" y="2012"/>
                </a:lnTo>
                <a:lnTo>
                  <a:pt x="88939" y="5381"/>
                </a:lnTo>
                <a:lnTo>
                  <a:pt x="76397" y="10264"/>
                </a:lnTo>
                <a:lnTo>
                  <a:pt x="64514" y="16569"/>
                </a:lnTo>
                <a:lnTo>
                  <a:pt x="53370" y="24204"/>
                </a:lnTo>
                <a:lnTo>
                  <a:pt x="43049" y="33077"/>
                </a:lnTo>
                <a:lnTo>
                  <a:pt x="33633" y="43096"/>
                </a:lnTo>
                <a:lnTo>
                  <a:pt x="25205" y="54167"/>
                </a:lnTo>
                <a:lnTo>
                  <a:pt x="17847" y="66200"/>
                </a:lnTo>
                <a:lnTo>
                  <a:pt x="11642" y="79102"/>
                </a:lnTo>
                <a:lnTo>
                  <a:pt x="6672" y="92780"/>
                </a:lnTo>
                <a:lnTo>
                  <a:pt x="3020" y="107143"/>
                </a:lnTo>
                <a:lnTo>
                  <a:pt x="768" y="122098"/>
                </a:lnTo>
                <a:lnTo>
                  <a:pt x="0" y="137553"/>
                </a:lnTo>
                <a:lnTo>
                  <a:pt x="225" y="145953"/>
                </a:lnTo>
                <a:lnTo>
                  <a:pt x="1805" y="161150"/>
                </a:lnTo>
                <a:lnTo>
                  <a:pt x="4822" y="175798"/>
                </a:lnTo>
                <a:lnTo>
                  <a:pt x="9195" y="189804"/>
                </a:lnTo>
                <a:lnTo>
                  <a:pt x="14841" y="203076"/>
                </a:lnTo>
                <a:lnTo>
                  <a:pt x="21677" y="215522"/>
                </a:lnTo>
                <a:lnTo>
                  <a:pt x="29621" y="227049"/>
                </a:lnTo>
                <a:lnTo>
                  <a:pt x="38591" y="237565"/>
                </a:lnTo>
                <a:lnTo>
                  <a:pt x="48504" y="246979"/>
                </a:lnTo>
                <a:lnTo>
                  <a:pt x="59277" y="255197"/>
                </a:lnTo>
                <a:lnTo>
                  <a:pt x="70829" y="262128"/>
                </a:lnTo>
                <a:lnTo>
                  <a:pt x="83076" y="267679"/>
                </a:lnTo>
                <a:lnTo>
                  <a:pt x="95935" y="271758"/>
                </a:lnTo>
                <a:lnTo>
                  <a:pt x="109326" y="274273"/>
                </a:lnTo>
                <a:lnTo>
                  <a:pt x="123164" y="275132"/>
                </a:lnTo>
                <a:lnTo>
                  <a:pt x="130674" y="274881"/>
                </a:lnTo>
                <a:lnTo>
                  <a:pt x="144280" y="273117"/>
                </a:lnTo>
                <a:lnTo>
                  <a:pt x="157393" y="269747"/>
                </a:lnTo>
                <a:lnTo>
                  <a:pt x="169931" y="264862"/>
                </a:lnTo>
                <a:lnTo>
                  <a:pt x="181812" y="258555"/>
                </a:lnTo>
                <a:lnTo>
                  <a:pt x="192954" y="250918"/>
                </a:lnTo>
                <a:lnTo>
                  <a:pt x="203273" y="242044"/>
                </a:lnTo>
                <a:lnTo>
                  <a:pt x="212687" y="232023"/>
                </a:lnTo>
                <a:lnTo>
                  <a:pt x="221114" y="220950"/>
                </a:lnTo>
                <a:lnTo>
                  <a:pt x="228471" y="208915"/>
                </a:lnTo>
                <a:lnTo>
                  <a:pt x="234675" y="196012"/>
                </a:lnTo>
                <a:lnTo>
                  <a:pt x="239644" y="182331"/>
                </a:lnTo>
                <a:lnTo>
                  <a:pt x="243296" y="167967"/>
                </a:lnTo>
                <a:lnTo>
                  <a:pt x="245547" y="153010"/>
                </a:lnTo>
                <a:lnTo>
                  <a:pt x="246316" y="13755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770858" y="2929882"/>
            <a:ext cx="246316" cy="275132"/>
          </a:xfrm>
          <a:custGeom>
            <a:avLst/>
            <a:gdLst/>
            <a:ahLst/>
            <a:cxnLst/>
            <a:rect l="l" t="t" r="r" b="b"/>
            <a:pathLst>
              <a:path w="246316" h="275132">
                <a:moveTo>
                  <a:pt x="246316" y="137553"/>
                </a:moveTo>
                <a:lnTo>
                  <a:pt x="245547" y="153010"/>
                </a:lnTo>
                <a:lnTo>
                  <a:pt x="243296" y="167967"/>
                </a:lnTo>
                <a:lnTo>
                  <a:pt x="239644" y="182331"/>
                </a:lnTo>
                <a:lnTo>
                  <a:pt x="234675" y="196012"/>
                </a:lnTo>
                <a:lnTo>
                  <a:pt x="228471" y="208915"/>
                </a:lnTo>
                <a:lnTo>
                  <a:pt x="221114" y="220950"/>
                </a:lnTo>
                <a:lnTo>
                  <a:pt x="212687" y="232023"/>
                </a:lnTo>
                <a:lnTo>
                  <a:pt x="203273" y="242044"/>
                </a:lnTo>
                <a:lnTo>
                  <a:pt x="192954" y="250918"/>
                </a:lnTo>
                <a:lnTo>
                  <a:pt x="181812" y="258555"/>
                </a:lnTo>
                <a:lnTo>
                  <a:pt x="169931" y="264862"/>
                </a:lnTo>
                <a:lnTo>
                  <a:pt x="157393" y="269747"/>
                </a:lnTo>
                <a:lnTo>
                  <a:pt x="144280" y="273117"/>
                </a:lnTo>
                <a:lnTo>
                  <a:pt x="130674" y="274881"/>
                </a:lnTo>
                <a:lnTo>
                  <a:pt x="123164" y="275132"/>
                </a:lnTo>
                <a:lnTo>
                  <a:pt x="109326" y="274273"/>
                </a:lnTo>
                <a:lnTo>
                  <a:pt x="95935" y="271758"/>
                </a:lnTo>
                <a:lnTo>
                  <a:pt x="83076" y="267679"/>
                </a:lnTo>
                <a:lnTo>
                  <a:pt x="70829" y="262128"/>
                </a:lnTo>
                <a:lnTo>
                  <a:pt x="59277" y="255197"/>
                </a:lnTo>
                <a:lnTo>
                  <a:pt x="48504" y="246979"/>
                </a:lnTo>
                <a:lnTo>
                  <a:pt x="38591" y="237565"/>
                </a:lnTo>
                <a:lnTo>
                  <a:pt x="29621" y="227049"/>
                </a:lnTo>
                <a:lnTo>
                  <a:pt x="21677" y="215522"/>
                </a:lnTo>
                <a:lnTo>
                  <a:pt x="14841" y="203076"/>
                </a:lnTo>
                <a:lnTo>
                  <a:pt x="9195" y="189804"/>
                </a:lnTo>
                <a:lnTo>
                  <a:pt x="4822" y="175798"/>
                </a:lnTo>
                <a:lnTo>
                  <a:pt x="1805" y="161150"/>
                </a:lnTo>
                <a:lnTo>
                  <a:pt x="225" y="145953"/>
                </a:lnTo>
                <a:lnTo>
                  <a:pt x="0" y="137553"/>
                </a:lnTo>
                <a:lnTo>
                  <a:pt x="768" y="122098"/>
                </a:lnTo>
                <a:lnTo>
                  <a:pt x="3020" y="107143"/>
                </a:lnTo>
                <a:lnTo>
                  <a:pt x="6672" y="92780"/>
                </a:lnTo>
                <a:lnTo>
                  <a:pt x="11642" y="79102"/>
                </a:lnTo>
                <a:lnTo>
                  <a:pt x="17847" y="66200"/>
                </a:lnTo>
                <a:lnTo>
                  <a:pt x="25205" y="54167"/>
                </a:lnTo>
                <a:lnTo>
                  <a:pt x="33633" y="43096"/>
                </a:lnTo>
                <a:lnTo>
                  <a:pt x="43049" y="33077"/>
                </a:lnTo>
                <a:lnTo>
                  <a:pt x="53370" y="24204"/>
                </a:lnTo>
                <a:lnTo>
                  <a:pt x="64514" y="16569"/>
                </a:lnTo>
                <a:lnTo>
                  <a:pt x="76397" y="10264"/>
                </a:lnTo>
                <a:lnTo>
                  <a:pt x="88939" y="5381"/>
                </a:lnTo>
                <a:lnTo>
                  <a:pt x="102055" y="2012"/>
                </a:lnTo>
                <a:lnTo>
                  <a:pt x="115664" y="250"/>
                </a:lnTo>
                <a:lnTo>
                  <a:pt x="123164" y="0"/>
                </a:lnTo>
                <a:lnTo>
                  <a:pt x="137002" y="858"/>
                </a:lnTo>
                <a:lnTo>
                  <a:pt x="150392" y="3374"/>
                </a:lnTo>
                <a:lnTo>
                  <a:pt x="163252" y="7453"/>
                </a:lnTo>
                <a:lnTo>
                  <a:pt x="175499" y="13005"/>
                </a:lnTo>
                <a:lnTo>
                  <a:pt x="187050" y="19936"/>
                </a:lnTo>
                <a:lnTo>
                  <a:pt x="197823" y="28155"/>
                </a:lnTo>
                <a:lnTo>
                  <a:pt x="207736" y="37569"/>
                </a:lnTo>
                <a:lnTo>
                  <a:pt x="216706" y="48086"/>
                </a:lnTo>
                <a:lnTo>
                  <a:pt x="224649" y="59614"/>
                </a:lnTo>
                <a:lnTo>
                  <a:pt x="231485" y="72061"/>
                </a:lnTo>
                <a:lnTo>
                  <a:pt x="237129" y="85334"/>
                </a:lnTo>
                <a:lnTo>
                  <a:pt x="241500" y="99340"/>
                </a:lnTo>
                <a:lnTo>
                  <a:pt x="244515" y="113989"/>
                </a:lnTo>
                <a:lnTo>
                  <a:pt x="246092" y="129187"/>
                </a:lnTo>
                <a:lnTo>
                  <a:pt x="246316" y="1375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652295" y="2878975"/>
            <a:ext cx="319303" cy="88988"/>
          </a:xfrm>
          <a:custGeom>
            <a:avLst/>
            <a:gdLst/>
            <a:ahLst/>
            <a:cxnLst/>
            <a:rect l="l" t="t" r="r" b="b"/>
            <a:pathLst>
              <a:path w="319303" h="88988">
                <a:moveTo>
                  <a:pt x="319303" y="88988"/>
                </a:moveTo>
                <a:lnTo>
                  <a:pt x="319303" y="0"/>
                </a:lnTo>
                <a:lnTo>
                  <a:pt x="0" y="0"/>
                </a:lnTo>
                <a:lnTo>
                  <a:pt x="0" y="88988"/>
                </a:lnTo>
                <a:lnTo>
                  <a:pt x="319303" y="88988"/>
                </a:lnTo>
                <a:close/>
              </a:path>
            </a:pathLst>
          </a:custGeom>
          <a:solidFill>
            <a:srgbClr val="804F0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652295" y="2878975"/>
            <a:ext cx="319303" cy="88988"/>
          </a:xfrm>
          <a:custGeom>
            <a:avLst/>
            <a:gdLst/>
            <a:ahLst/>
            <a:cxnLst/>
            <a:rect l="l" t="t" r="r" b="b"/>
            <a:pathLst>
              <a:path w="319303" h="88988">
                <a:moveTo>
                  <a:pt x="319303" y="88988"/>
                </a:moveTo>
                <a:lnTo>
                  <a:pt x="0" y="88988"/>
                </a:lnTo>
                <a:lnTo>
                  <a:pt x="0" y="0"/>
                </a:lnTo>
                <a:lnTo>
                  <a:pt x="319303" y="0"/>
                </a:lnTo>
                <a:lnTo>
                  <a:pt x="319303" y="889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44654" y="1564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8B33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544654" y="1115528"/>
            <a:ext cx="0" cy="448995"/>
          </a:xfrm>
          <a:custGeom>
            <a:avLst/>
            <a:gdLst/>
            <a:ahLst/>
            <a:cxnLst/>
            <a:rect l="l" t="t" r="r" b="b"/>
            <a:pathLst>
              <a:path h="448995">
                <a:moveTo>
                  <a:pt x="0" y="448995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530570" y="1101451"/>
            <a:ext cx="28168" cy="477151"/>
          </a:xfrm>
          <a:custGeom>
            <a:avLst/>
            <a:gdLst/>
            <a:ahLst/>
            <a:cxnLst/>
            <a:rect l="l" t="t" r="r" b="b"/>
            <a:pathLst>
              <a:path w="28168" h="477151">
                <a:moveTo>
                  <a:pt x="14084" y="477151"/>
                </a:moveTo>
                <a:lnTo>
                  <a:pt x="21869" y="477151"/>
                </a:lnTo>
                <a:lnTo>
                  <a:pt x="28168" y="470852"/>
                </a:lnTo>
                <a:lnTo>
                  <a:pt x="28168" y="6299"/>
                </a:lnTo>
                <a:lnTo>
                  <a:pt x="21869" y="0"/>
                </a:lnTo>
                <a:lnTo>
                  <a:pt x="6311" y="0"/>
                </a:lnTo>
                <a:lnTo>
                  <a:pt x="0" y="6299"/>
                </a:lnTo>
                <a:lnTo>
                  <a:pt x="0" y="470852"/>
                </a:lnTo>
                <a:lnTo>
                  <a:pt x="6311" y="477151"/>
                </a:lnTo>
                <a:lnTo>
                  <a:pt x="14084" y="477151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530570" y="1101451"/>
            <a:ext cx="28168" cy="477151"/>
          </a:xfrm>
          <a:custGeom>
            <a:avLst/>
            <a:gdLst/>
            <a:ahLst/>
            <a:cxnLst/>
            <a:rect l="l" t="t" r="r" b="b"/>
            <a:pathLst>
              <a:path w="28168" h="477151">
                <a:moveTo>
                  <a:pt x="14084" y="477151"/>
                </a:moveTo>
                <a:lnTo>
                  <a:pt x="6311" y="477151"/>
                </a:lnTo>
                <a:lnTo>
                  <a:pt x="0" y="470852"/>
                </a:lnTo>
                <a:lnTo>
                  <a:pt x="0" y="463067"/>
                </a:lnTo>
                <a:lnTo>
                  <a:pt x="0" y="14071"/>
                </a:lnTo>
                <a:lnTo>
                  <a:pt x="0" y="6299"/>
                </a:lnTo>
                <a:lnTo>
                  <a:pt x="6311" y="0"/>
                </a:lnTo>
                <a:lnTo>
                  <a:pt x="14084" y="0"/>
                </a:lnTo>
                <a:lnTo>
                  <a:pt x="21869" y="0"/>
                </a:lnTo>
                <a:lnTo>
                  <a:pt x="28168" y="6299"/>
                </a:lnTo>
                <a:lnTo>
                  <a:pt x="28168" y="14071"/>
                </a:lnTo>
                <a:lnTo>
                  <a:pt x="28168" y="463067"/>
                </a:lnTo>
                <a:lnTo>
                  <a:pt x="28168" y="470852"/>
                </a:lnTo>
                <a:lnTo>
                  <a:pt x="21869" y="477151"/>
                </a:lnTo>
                <a:lnTo>
                  <a:pt x="14084" y="4771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120099" y="1661292"/>
            <a:ext cx="542658" cy="77520"/>
          </a:xfrm>
          <a:custGeom>
            <a:avLst/>
            <a:gdLst/>
            <a:ahLst/>
            <a:cxnLst/>
            <a:rect l="l" t="t" r="r" b="b"/>
            <a:pathLst>
              <a:path w="542658" h="77520">
                <a:moveTo>
                  <a:pt x="0" y="31013"/>
                </a:moveTo>
                <a:lnTo>
                  <a:pt x="258724" y="77520"/>
                </a:lnTo>
                <a:lnTo>
                  <a:pt x="542658" y="63576"/>
                </a:lnTo>
                <a:lnTo>
                  <a:pt x="288124" y="0"/>
                </a:lnTo>
                <a:lnTo>
                  <a:pt x="0" y="31013"/>
                </a:lnTo>
                <a:close/>
              </a:path>
            </a:pathLst>
          </a:custGeom>
          <a:solidFill>
            <a:srgbClr val="BA73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20099" y="1661292"/>
            <a:ext cx="542658" cy="77520"/>
          </a:xfrm>
          <a:custGeom>
            <a:avLst/>
            <a:gdLst/>
            <a:ahLst/>
            <a:cxnLst/>
            <a:rect l="l" t="t" r="r" b="b"/>
            <a:pathLst>
              <a:path w="542658" h="77520">
                <a:moveTo>
                  <a:pt x="0" y="31013"/>
                </a:moveTo>
                <a:lnTo>
                  <a:pt x="258724" y="77520"/>
                </a:lnTo>
                <a:lnTo>
                  <a:pt x="542658" y="63576"/>
                </a:lnTo>
                <a:lnTo>
                  <a:pt x="288124" y="0"/>
                </a:lnTo>
                <a:lnTo>
                  <a:pt x="0" y="310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04582" y="1086350"/>
            <a:ext cx="63627" cy="479742"/>
          </a:xfrm>
          <a:custGeom>
            <a:avLst/>
            <a:gdLst/>
            <a:ahLst/>
            <a:cxnLst/>
            <a:rect l="l" t="t" r="r" b="b"/>
            <a:pathLst>
              <a:path w="63626" h="479742">
                <a:moveTo>
                  <a:pt x="1828" y="26301"/>
                </a:moveTo>
                <a:lnTo>
                  <a:pt x="3670" y="33845"/>
                </a:lnTo>
                <a:lnTo>
                  <a:pt x="11277" y="38493"/>
                </a:lnTo>
                <a:lnTo>
                  <a:pt x="18846" y="36652"/>
                </a:lnTo>
                <a:lnTo>
                  <a:pt x="35458" y="32613"/>
                </a:lnTo>
                <a:lnTo>
                  <a:pt x="35458" y="473430"/>
                </a:lnTo>
                <a:lnTo>
                  <a:pt x="41770" y="479742"/>
                </a:lnTo>
                <a:lnTo>
                  <a:pt x="57315" y="479742"/>
                </a:lnTo>
                <a:lnTo>
                  <a:pt x="63627" y="473430"/>
                </a:lnTo>
                <a:lnTo>
                  <a:pt x="63627" y="10375"/>
                </a:lnTo>
                <a:lnTo>
                  <a:pt x="61633" y="6299"/>
                </a:lnTo>
                <a:lnTo>
                  <a:pt x="58242" y="3632"/>
                </a:lnTo>
                <a:lnTo>
                  <a:pt x="54838" y="952"/>
                </a:lnTo>
                <a:lnTo>
                  <a:pt x="50419" y="0"/>
                </a:lnTo>
                <a:lnTo>
                  <a:pt x="46215" y="1015"/>
                </a:lnTo>
                <a:lnTo>
                  <a:pt x="12192" y="9283"/>
                </a:lnTo>
                <a:lnTo>
                  <a:pt x="4635" y="11137"/>
                </a:lnTo>
                <a:lnTo>
                  <a:pt x="0" y="18745"/>
                </a:lnTo>
                <a:lnTo>
                  <a:pt x="1828" y="26301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104582" y="1086350"/>
            <a:ext cx="63627" cy="479742"/>
          </a:xfrm>
          <a:custGeom>
            <a:avLst/>
            <a:gdLst/>
            <a:ahLst/>
            <a:cxnLst/>
            <a:rect l="l" t="t" r="r" b="b"/>
            <a:pathLst>
              <a:path w="63626" h="479742">
                <a:moveTo>
                  <a:pt x="49542" y="479742"/>
                </a:moveTo>
                <a:lnTo>
                  <a:pt x="41770" y="479742"/>
                </a:lnTo>
                <a:lnTo>
                  <a:pt x="35458" y="473430"/>
                </a:lnTo>
                <a:lnTo>
                  <a:pt x="35458" y="465658"/>
                </a:lnTo>
                <a:lnTo>
                  <a:pt x="35458" y="32613"/>
                </a:lnTo>
                <a:lnTo>
                  <a:pt x="18846" y="36652"/>
                </a:lnTo>
                <a:lnTo>
                  <a:pt x="11277" y="38493"/>
                </a:lnTo>
                <a:lnTo>
                  <a:pt x="3670" y="33845"/>
                </a:lnTo>
                <a:lnTo>
                  <a:pt x="1828" y="26301"/>
                </a:lnTo>
                <a:lnTo>
                  <a:pt x="0" y="18745"/>
                </a:lnTo>
                <a:lnTo>
                  <a:pt x="4635" y="11137"/>
                </a:lnTo>
                <a:lnTo>
                  <a:pt x="12192" y="9283"/>
                </a:lnTo>
                <a:lnTo>
                  <a:pt x="46215" y="1015"/>
                </a:lnTo>
                <a:lnTo>
                  <a:pt x="50419" y="0"/>
                </a:lnTo>
                <a:lnTo>
                  <a:pt x="54838" y="952"/>
                </a:lnTo>
                <a:lnTo>
                  <a:pt x="58242" y="3632"/>
                </a:lnTo>
                <a:lnTo>
                  <a:pt x="61633" y="6299"/>
                </a:lnTo>
                <a:lnTo>
                  <a:pt x="63627" y="10375"/>
                </a:lnTo>
                <a:lnTo>
                  <a:pt x="63627" y="14693"/>
                </a:lnTo>
                <a:lnTo>
                  <a:pt x="63627" y="465658"/>
                </a:lnTo>
                <a:lnTo>
                  <a:pt x="63627" y="473430"/>
                </a:lnTo>
                <a:lnTo>
                  <a:pt x="57315" y="479742"/>
                </a:lnTo>
                <a:lnTo>
                  <a:pt x="49542" y="4797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04229" y="1024239"/>
            <a:ext cx="225272" cy="534136"/>
          </a:xfrm>
          <a:custGeom>
            <a:avLst/>
            <a:gdLst/>
            <a:ahLst/>
            <a:cxnLst/>
            <a:rect l="l" t="t" r="r" b="b"/>
            <a:pathLst>
              <a:path w="225272" h="534136">
                <a:moveTo>
                  <a:pt x="3492" y="25984"/>
                </a:moveTo>
                <a:lnTo>
                  <a:pt x="10566" y="28867"/>
                </a:lnTo>
                <a:lnTo>
                  <a:pt x="60083" y="48958"/>
                </a:lnTo>
                <a:lnTo>
                  <a:pt x="60083" y="527837"/>
                </a:lnTo>
                <a:lnTo>
                  <a:pt x="66395" y="534136"/>
                </a:lnTo>
                <a:lnTo>
                  <a:pt x="81953" y="534136"/>
                </a:lnTo>
                <a:lnTo>
                  <a:pt x="88252" y="527837"/>
                </a:lnTo>
                <a:lnTo>
                  <a:pt x="88252" y="56032"/>
                </a:lnTo>
                <a:lnTo>
                  <a:pt x="216077" y="100723"/>
                </a:lnTo>
                <a:lnTo>
                  <a:pt x="218719" y="102260"/>
                </a:lnTo>
                <a:lnTo>
                  <a:pt x="216966" y="97167"/>
                </a:lnTo>
                <a:lnTo>
                  <a:pt x="218541" y="90284"/>
                </a:lnTo>
                <a:lnTo>
                  <a:pt x="219519" y="86004"/>
                </a:lnTo>
                <a:lnTo>
                  <a:pt x="224497" y="86982"/>
                </a:lnTo>
                <a:lnTo>
                  <a:pt x="225272" y="74333"/>
                </a:lnTo>
                <a:lnTo>
                  <a:pt x="221424" y="72758"/>
                </a:lnTo>
                <a:lnTo>
                  <a:pt x="20510" y="2527"/>
                </a:lnTo>
                <a:lnTo>
                  <a:pt x="13296" y="0"/>
                </a:lnTo>
                <a:lnTo>
                  <a:pt x="5397" y="3695"/>
                </a:lnTo>
                <a:lnTo>
                  <a:pt x="2692" y="10833"/>
                </a:lnTo>
                <a:lnTo>
                  <a:pt x="0" y="17995"/>
                </a:lnTo>
                <a:lnTo>
                  <a:pt x="3492" y="25984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04229" y="1024239"/>
            <a:ext cx="225272" cy="534136"/>
          </a:xfrm>
          <a:custGeom>
            <a:avLst/>
            <a:gdLst/>
            <a:ahLst/>
            <a:cxnLst/>
            <a:rect l="l" t="t" r="r" b="b"/>
            <a:pathLst>
              <a:path w="225272" h="534136">
                <a:moveTo>
                  <a:pt x="74167" y="534136"/>
                </a:moveTo>
                <a:lnTo>
                  <a:pt x="66395" y="534136"/>
                </a:lnTo>
                <a:lnTo>
                  <a:pt x="60083" y="527837"/>
                </a:lnTo>
                <a:lnTo>
                  <a:pt x="60083" y="520052"/>
                </a:lnTo>
                <a:lnTo>
                  <a:pt x="60083" y="48958"/>
                </a:lnTo>
                <a:lnTo>
                  <a:pt x="10566" y="28867"/>
                </a:lnTo>
                <a:lnTo>
                  <a:pt x="3492" y="25984"/>
                </a:lnTo>
                <a:lnTo>
                  <a:pt x="0" y="17995"/>
                </a:lnTo>
                <a:lnTo>
                  <a:pt x="2692" y="10833"/>
                </a:lnTo>
                <a:lnTo>
                  <a:pt x="5397" y="3695"/>
                </a:lnTo>
                <a:lnTo>
                  <a:pt x="13296" y="0"/>
                </a:lnTo>
                <a:lnTo>
                  <a:pt x="20510" y="2527"/>
                </a:lnTo>
                <a:lnTo>
                  <a:pt x="221424" y="72758"/>
                </a:lnTo>
                <a:lnTo>
                  <a:pt x="225272" y="74333"/>
                </a:lnTo>
                <a:lnTo>
                  <a:pt x="224497" y="86982"/>
                </a:lnTo>
                <a:lnTo>
                  <a:pt x="219519" y="86004"/>
                </a:lnTo>
                <a:lnTo>
                  <a:pt x="218541" y="90284"/>
                </a:lnTo>
                <a:lnTo>
                  <a:pt x="216966" y="97167"/>
                </a:lnTo>
                <a:lnTo>
                  <a:pt x="218719" y="102260"/>
                </a:lnTo>
                <a:lnTo>
                  <a:pt x="216077" y="100723"/>
                </a:lnTo>
                <a:lnTo>
                  <a:pt x="88252" y="56032"/>
                </a:lnTo>
                <a:lnTo>
                  <a:pt x="88252" y="520052"/>
                </a:lnTo>
                <a:lnTo>
                  <a:pt x="88252" y="527837"/>
                </a:lnTo>
                <a:lnTo>
                  <a:pt x="81953" y="534136"/>
                </a:lnTo>
                <a:lnTo>
                  <a:pt x="74167" y="5341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04250" y="1339994"/>
            <a:ext cx="65722" cy="41770"/>
          </a:xfrm>
          <a:custGeom>
            <a:avLst/>
            <a:gdLst/>
            <a:ahLst/>
            <a:cxnLst/>
            <a:rect l="l" t="t" r="r" b="b"/>
            <a:pathLst>
              <a:path w="65722" h="41770">
                <a:moveTo>
                  <a:pt x="15849" y="41770"/>
                </a:moveTo>
                <a:lnTo>
                  <a:pt x="17373" y="41770"/>
                </a:lnTo>
                <a:lnTo>
                  <a:pt x="20472" y="40982"/>
                </a:lnTo>
                <a:lnTo>
                  <a:pt x="54495" y="29159"/>
                </a:lnTo>
                <a:lnTo>
                  <a:pt x="61836" y="26593"/>
                </a:lnTo>
                <a:lnTo>
                  <a:pt x="65722" y="18567"/>
                </a:lnTo>
                <a:lnTo>
                  <a:pt x="63169" y="11226"/>
                </a:lnTo>
                <a:lnTo>
                  <a:pt x="60617" y="3886"/>
                </a:lnTo>
                <a:lnTo>
                  <a:pt x="52603" y="0"/>
                </a:lnTo>
                <a:lnTo>
                  <a:pt x="45250" y="2552"/>
                </a:lnTo>
                <a:lnTo>
                  <a:pt x="11226" y="14389"/>
                </a:lnTo>
                <a:lnTo>
                  <a:pt x="3873" y="16941"/>
                </a:lnTo>
                <a:lnTo>
                  <a:pt x="0" y="24968"/>
                </a:lnTo>
                <a:lnTo>
                  <a:pt x="2539" y="32308"/>
                </a:lnTo>
                <a:lnTo>
                  <a:pt x="4559" y="38125"/>
                </a:lnTo>
                <a:lnTo>
                  <a:pt x="10020" y="41770"/>
                </a:lnTo>
                <a:lnTo>
                  <a:pt x="15849" y="4177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104250" y="1339994"/>
            <a:ext cx="65722" cy="41770"/>
          </a:xfrm>
          <a:custGeom>
            <a:avLst/>
            <a:gdLst/>
            <a:ahLst/>
            <a:cxnLst/>
            <a:rect l="l" t="t" r="r" b="b"/>
            <a:pathLst>
              <a:path w="65722" h="41770">
                <a:moveTo>
                  <a:pt x="15849" y="41770"/>
                </a:moveTo>
                <a:lnTo>
                  <a:pt x="10020" y="41770"/>
                </a:lnTo>
                <a:lnTo>
                  <a:pt x="4559" y="38125"/>
                </a:lnTo>
                <a:lnTo>
                  <a:pt x="2539" y="32308"/>
                </a:lnTo>
                <a:lnTo>
                  <a:pt x="0" y="24968"/>
                </a:lnTo>
                <a:lnTo>
                  <a:pt x="3873" y="16941"/>
                </a:lnTo>
                <a:lnTo>
                  <a:pt x="11226" y="14389"/>
                </a:lnTo>
                <a:lnTo>
                  <a:pt x="45250" y="2552"/>
                </a:lnTo>
                <a:lnTo>
                  <a:pt x="52603" y="0"/>
                </a:lnTo>
                <a:lnTo>
                  <a:pt x="60617" y="3886"/>
                </a:lnTo>
                <a:lnTo>
                  <a:pt x="63169" y="11226"/>
                </a:lnTo>
                <a:lnTo>
                  <a:pt x="65722" y="18567"/>
                </a:lnTo>
                <a:lnTo>
                  <a:pt x="61836" y="26593"/>
                </a:lnTo>
                <a:lnTo>
                  <a:pt x="54495" y="29159"/>
                </a:lnTo>
                <a:lnTo>
                  <a:pt x="20472" y="40982"/>
                </a:lnTo>
                <a:lnTo>
                  <a:pt x="18935" y="41516"/>
                </a:lnTo>
                <a:lnTo>
                  <a:pt x="17373" y="41770"/>
                </a:lnTo>
                <a:lnTo>
                  <a:pt x="15849" y="417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599390" y="1153704"/>
            <a:ext cx="33274" cy="11633"/>
          </a:xfrm>
          <a:custGeom>
            <a:avLst/>
            <a:gdLst/>
            <a:ahLst/>
            <a:cxnLst/>
            <a:rect l="l" t="t" r="r" b="b"/>
            <a:pathLst>
              <a:path w="33274" h="11633">
                <a:moveTo>
                  <a:pt x="0" y="0"/>
                </a:moveTo>
                <a:lnTo>
                  <a:pt x="33274" y="11633"/>
                </a:lnTo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599390" y="1153704"/>
            <a:ext cx="33274" cy="11633"/>
          </a:xfrm>
          <a:custGeom>
            <a:avLst/>
            <a:gdLst/>
            <a:ahLst/>
            <a:cxnLst/>
            <a:rect l="l" t="t" r="r" b="b"/>
            <a:pathLst>
              <a:path w="33274" h="11633">
                <a:moveTo>
                  <a:pt x="0" y="0"/>
                </a:moveTo>
                <a:lnTo>
                  <a:pt x="33274" y="116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516135" y="1166347"/>
            <a:ext cx="14439" cy="31038"/>
          </a:xfrm>
          <a:custGeom>
            <a:avLst/>
            <a:gdLst/>
            <a:ahLst/>
            <a:cxnLst/>
            <a:rect l="l" t="t" r="r" b="b"/>
            <a:pathLst>
              <a:path w="14439" h="31038">
                <a:moveTo>
                  <a:pt x="14439" y="0"/>
                </a:moveTo>
                <a:lnTo>
                  <a:pt x="0" y="2654"/>
                </a:lnTo>
                <a:lnTo>
                  <a:pt x="2286" y="31038"/>
                </a:lnTo>
                <a:lnTo>
                  <a:pt x="14439" y="28638"/>
                </a:lnTo>
                <a:lnTo>
                  <a:pt x="14439" y="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516135" y="1166347"/>
            <a:ext cx="14439" cy="31038"/>
          </a:xfrm>
          <a:custGeom>
            <a:avLst/>
            <a:gdLst/>
            <a:ahLst/>
            <a:cxnLst/>
            <a:rect l="l" t="t" r="r" b="b"/>
            <a:pathLst>
              <a:path w="14439" h="31038">
                <a:moveTo>
                  <a:pt x="14439" y="0"/>
                </a:moveTo>
                <a:lnTo>
                  <a:pt x="0" y="2654"/>
                </a:lnTo>
                <a:lnTo>
                  <a:pt x="2286" y="31038"/>
                </a:lnTo>
                <a:lnTo>
                  <a:pt x="14439" y="28638"/>
                </a:lnTo>
                <a:lnTo>
                  <a:pt x="1443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385478" y="1048920"/>
            <a:ext cx="281025" cy="489445"/>
          </a:xfrm>
          <a:custGeom>
            <a:avLst/>
            <a:gdLst/>
            <a:ahLst/>
            <a:cxnLst/>
            <a:rect l="l" t="t" r="r" b="b"/>
            <a:pathLst>
              <a:path w="281025" h="489445">
                <a:moveTo>
                  <a:pt x="173253" y="112255"/>
                </a:moveTo>
                <a:lnTo>
                  <a:pt x="173253" y="140893"/>
                </a:lnTo>
                <a:lnTo>
                  <a:pt x="268986" y="123304"/>
                </a:lnTo>
                <a:lnTo>
                  <a:pt x="275209" y="122148"/>
                </a:lnTo>
                <a:lnTo>
                  <a:pt x="279908" y="116992"/>
                </a:lnTo>
                <a:lnTo>
                  <a:pt x="280466" y="110693"/>
                </a:lnTo>
                <a:lnTo>
                  <a:pt x="281025" y="104393"/>
                </a:lnTo>
                <a:lnTo>
                  <a:pt x="277304" y="98488"/>
                </a:lnTo>
                <a:lnTo>
                  <a:pt x="271386" y="96265"/>
                </a:lnTo>
                <a:lnTo>
                  <a:pt x="19024" y="1625"/>
                </a:lnTo>
                <a:lnTo>
                  <a:pt x="14719" y="0"/>
                </a:lnTo>
                <a:lnTo>
                  <a:pt x="9867" y="596"/>
                </a:lnTo>
                <a:lnTo>
                  <a:pt x="6057" y="3225"/>
                </a:lnTo>
                <a:lnTo>
                  <a:pt x="2260" y="5867"/>
                </a:lnTo>
                <a:lnTo>
                  <a:pt x="0" y="10185"/>
                </a:lnTo>
                <a:lnTo>
                  <a:pt x="0" y="483146"/>
                </a:lnTo>
                <a:lnTo>
                  <a:pt x="6299" y="489445"/>
                </a:lnTo>
                <a:lnTo>
                  <a:pt x="21856" y="489445"/>
                </a:lnTo>
                <a:lnTo>
                  <a:pt x="28155" y="483146"/>
                </a:lnTo>
                <a:lnTo>
                  <a:pt x="28155" y="35128"/>
                </a:lnTo>
                <a:lnTo>
                  <a:pt x="213906" y="104787"/>
                </a:lnTo>
                <a:lnTo>
                  <a:pt x="173253" y="112255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385478" y="1048920"/>
            <a:ext cx="281025" cy="489445"/>
          </a:xfrm>
          <a:custGeom>
            <a:avLst/>
            <a:gdLst/>
            <a:ahLst/>
            <a:cxnLst/>
            <a:rect l="l" t="t" r="r" b="b"/>
            <a:pathLst>
              <a:path w="281025" h="489445">
                <a:moveTo>
                  <a:pt x="271386" y="96265"/>
                </a:moveTo>
                <a:lnTo>
                  <a:pt x="19024" y="1625"/>
                </a:lnTo>
                <a:lnTo>
                  <a:pt x="14719" y="0"/>
                </a:lnTo>
                <a:lnTo>
                  <a:pt x="9867" y="596"/>
                </a:lnTo>
                <a:lnTo>
                  <a:pt x="6057" y="3225"/>
                </a:lnTo>
                <a:lnTo>
                  <a:pt x="2260" y="5867"/>
                </a:lnTo>
                <a:lnTo>
                  <a:pt x="0" y="10185"/>
                </a:lnTo>
                <a:lnTo>
                  <a:pt x="0" y="14808"/>
                </a:lnTo>
                <a:lnTo>
                  <a:pt x="0" y="475360"/>
                </a:lnTo>
                <a:lnTo>
                  <a:pt x="0" y="483146"/>
                </a:lnTo>
                <a:lnTo>
                  <a:pt x="6299" y="489445"/>
                </a:lnTo>
                <a:lnTo>
                  <a:pt x="14084" y="489445"/>
                </a:lnTo>
                <a:lnTo>
                  <a:pt x="21856" y="489445"/>
                </a:lnTo>
                <a:lnTo>
                  <a:pt x="28155" y="483146"/>
                </a:lnTo>
                <a:lnTo>
                  <a:pt x="28155" y="475360"/>
                </a:lnTo>
                <a:lnTo>
                  <a:pt x="28155" y="35128"/>
                </a:lnTo>
                <a:lnTo>
                  <a:pt x="213906" y="104787"/>
                </a:lnTo>
                <a:lnTo>
                  <a:pt x="173253" y="112255"/>
                </a:lnTo>
                <a:lnTo>
                  <a:pt x="173253" y="140893"/>
                </a:lnTo>
                <a:lnTo>
                  <a:pt x="268986" y="123304"/>
                </a:lnTo>
                <a:lnTo>
                  <a:pt x="275209" y="122148"/>
                </a:lnTo>
                <a:lnTo>
                  <a:pt x="279908" y="116992"/>
                </a:lnTo>
                <a:lnTo>
                  <a:pt x="280466" y="110693"/>
                </a:lnTo>
                <a:lnTo>
                  <a:pt x="281025" y="104393"/>
                </a:lnTo>
                <a:lnTo>
                  <a:pt x="277304" y="98488"/>
                </a:lnTo>
                <a:lnTo>
                  <a:pt x="271386" y="9626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510089" y="1410628"/>
            <a:ext cx="20485" cy="31470"/>
          </a:xfrm>
          <a:custGeom>
            <a:avLst/>
            <a:gdLst/>
            <a:ahLst/>
            <a:cxnLst/>
            <a:rect l="l" t="t" r="r" b="b"/>
            <a:pathLst>
              <a:path w="20485" h="31470">
                <a:moveTo>
                  <a:pt x="20485" y="0"/>
                </a:moveTo>
                <a:lnTo>
                  <a:pt x="38" y="3009"/>
                </a:lnTo>
                <a:lnTo>
                  <a:pt x="0" y="31470"/>
                </a:lnTo>
                <a:lnTo>
                  <a:pt x="20485" y="28460"/>
                </a:lnTo>
                <a:lnTo>
                  <a:pt x="20485" y="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10089" y="1410628"/>
            <a:ext cx="20485" cy="31470"/>
          </a:xfrm>
          <a:custGeom>
            <a:avLst/>
            <a:gdLst/>
            <a:ahLst/>
            <a:cxnLst/>
            <a:rect l="l" t="t" r="r" b="b"/>
            <a:pathLst>
              <a:path w="20485" h="31470">
                <a:moveTo>
                  <a:pt x="20485" y="0"/>
                </a:moveTo>
                <a:lnTo>
                  <a:pt x="38" y="3009"/>
                </a:lnTo>
                <a:lnTo>
                  <a:pt x="0" y="31470"/>
                </a:lnTo>
                <a:lnTo>
                  <a:pt x="20485" y="28460"/>
                </a:lnTo>
                <a:lnTo>
                  <a:pt x="2048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413581" y="1316433"/>
            <a:ext cx="252895" cy="118516"/>
          </a:xfrm>
          <a:custGeom>
            <a:avLst/>
            <a:gdLst/>
            <a:ahLst/>
            <a:cxnLst/>
            <a:rect l="l" t="t" r="r" b="b"/>
            <a:pathLst>
              <a:path w="252895" h="118516">
                <a:moveTo>
                  <a:pt x="242608" y="77165"/>
                </a:moveTo>
                <a:lnTo>
                  <a:pt x="0" y="0"/>
                </a:lnTo>
                <a:lnTo>
                  <a:pt x="1282" y="29946"/>
                </a:lnTo>
                <a:lnTo>
                  <a:pt x="175971" y="85521"/>
                </a:lnTo>
                <a:lnTo>
                  <a:pt x="145148" y="90043"/>
                </a:lnTo>
                <a:lnTo>
                  <a:pt x="145148" y="118516"/>
                </a:lnTo>
                <a:lnTo>
                  <a:pt x="240385" y="104508"/>
                </a:lnTo>
                <a:lnTo>
                  <a:pt x="246862" y="103555"/>
                </a:lnTo>
                <a:lnTo>
                  <a:pt x="251841" y="98259"/>
                </a:lnTo>
                <a:lnTo>
                  <a:pt x="252374" y="91719"/>
                </a:lnTo>
                <a:lnTo>
                  <a:pt x="252895" y="85191"/>
                </a:lnTo>
                <a:lnTo>
                  <a:pt x="248856" y="79146"/>
                </a:lnTo>
                <a:lnTo>
                  <a:pt x="242608" y="77165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413581" y="1316433"/>
            <a:ext cx="252895" cy="118516"/>
          </a:xfrm>
          <a:custGeom>
            <a:avLst/>
            <a:gdLst/>
            <a:ahLst/>
            <a:cxnLst/>
            <a:rect l="l" t="t" r="r" b="b"/>
            <a:pathLst>
              <a:path w="252895" h="118516">
                <a:moveTo>
                  <a:pt x="242608" y="77165"/>
                </a:moveTo>
                <a:lnTo>
                  <a:pt x="0" y="0"/>
                </a:lnTo>
                <a:lnTo>
                  <a:pt x="1282" y="29946"/>
                </a:lnTo>
                <a:lnTo>
                  <a:pt x="175971" y="85521"/>
                </a:lnTo>
                <a:lnTo>
                  <a:pt x="145148" y="90043"/>
                </a:lnTo>
                <a:lnTo>
                  <a:pt x="145148" y="118516"/>
                </a:lnTo>
                <a:lnTo>
                  <a:pt x="240385" y="104508"/>
                </a:lnTo>
                <a:lnTo>
                  <a:pt x="246862" y="103555"/>
                </a:lnTo>
                <a:lnTo>
                  <a:pt x="251841" y="98259"/>
                </a:lnTo>
                <a:lnTo>
                  <a:pt x="252374" y="91719"/>
                </a:lnTo>
                <a:lnTo>
                  <a:pt x="252895" y="85191"/>
                </a:lnTo>
                <a:lnTo>
                  <a:pt x="248856" y="79146"/>
                </a:lnTo>
                <a:lnTo>
                  <a:pt x="242608" y="7716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86818" y="1402357"/>
            <a:ext cx="45847" cy="11455"/>
          </a:xfrm>
          <a:custGeom>
            <a:avLst/>
            <a:gdLst/>
            <a:ahLst/>
            <a:cxnLst/>
            <a:rect l="l" t="t" r="r" b="b"/>
            <a:pathLst>
              <a:path w="45847" h="11455">
                <a:moveTo>
                  <a:pt x="0" y="0"/>
                </a:moveTo>
                <a:lnTo>
                  <a:pt x="45847" y="11455"/>
                </a:lnTo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586818" y="1402357"/>
            <a:ext cx="45847" cy="11455"/>
          </a:xfrm>
          <a:custGeom>
            <a:avLst/>
            <a:gdLst/>
            <a:ahLst/>
            <a:cxnLst/>
            <a:rect l="l" t="t" r="r" b="b"/>
            <a:pathLst>
              <a:path w="45847" h="11455">
                <a:moveTo>
                  <a:pt x="0" y="0"/>
                </a:moveTo>
                <a:lnTo>
                  <a:pt x="45847" y="114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120099" y="1523306"/>
            <a:ext cx="288124" cy="168998"/>
          </a:xfrm>
          <a:custGeom>
            <a:avLst/>
            <a:gdLst/>
            <a:ahLst/>
            <a:cxnLst/>
            <a:rect l="l" t="t" r="r" b="b"/>
            <a:pathLst>
              <a:path w="288124" h="168998">
                <a:moveTo>
                  <a:pt x="0" y="32550"/>
                </a:moveTo>
                <a:lnTo>
                  <a:pt x="0" y="168998"/>
                </a:lnTo>
                <a:lnTo>
                  <a:pt x="288124" y="137985"/>
                </a:lnTo>
                <a:lnTo>
                  <a:pt x="288124" y="0"/>
                </a:lnTo>
                <a:lnTo>
                  <a:pt x="0" y="3255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120099" y="1523306"/>
            <a:ext cx="288124" cy="168998"/>
          </a:xfrm>
          <a:custGeom>
            <a:avLst/>
            <a:gdLst/>
            <a:ahLst/>
            <a:cxnLst/>
            <a:rect l="l" t="t" r="r" b="b"/>
            <a:pathLst>
              <a:path w="288124" h="168998">
                <a:moveTo>
                  <a:pt x="0" y="32550"/>
                </a:moveTo>
                <a:lnTo>
                  <a:pt x="288124" y="0"/>
                </a:lnTo>
                <a:lnTo>
                  <a:pt x="288124" y="137985"/>
                </a:lnTo>
                <a:lnTo>
                  <a:pt x="0" y="168998"/>
                </a:lnTo>
                <a:lnTo>
                  <a:pt x="0" y="325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408226" y="1523305"/>
            <a:ext cx="254533" cy="201561"/>
          </a:xfrm>
          <a:custGeom>
            <a:avLst/>
            <a:gdLst/>
            <a:ahLst/>
            <a:cxnLst/>
            <a:rect l="l" t="t" r="r" b="b"/>
            <a:pathLst>
              <a:path w="254533" h="201561">
                <a:moveTo>
                  <a:pt x="0" y="0"/>
                </a:moveTo>
                <a:lnTo>
                  <a:pt x="0" y="137985"/>
                </a:lnTo>
                <a:lnTo>
                  <a:pt x="254533" y="201561"/>
                </a:lnTo>
                <a:lnTo>
                  <a:pt x="254533" y="76911"/>
                </a:lnTo>
                <a:lnTo>
                  <a:pt x="0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408226" y="1523305"/>
            <a:ext cx="254533" cy="201561"/>
          </a:xfrm>
          <a:custGeom>
            <a:avLst/>
            <a:gdLst/>
            <a:ahLst/>
            <a:cxnLst/>
            <a:rect l="l" t="t" r="r" b="b"/>
            <a:pathLst>
              <a:path w="254533" h="201561">
                <a:moveTo>
                  <a:pt x="0" y="0"/>
                </a:moveTo>
                <a:lnTo>
                  <a:pt x="254533" y="76911"/>
                </a:lnTo>
                <a:lnTo>
                  <a:pt x="254533" y="201561"/>
                </a:lnTo>
                <a:lnTo>
                  <a:pt x="0" y="137985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426772" y="2530257"/>
            <a:ext cx="630743" cy="385279"/>
          </a:xfrm>
          <a:custGeom>
            <a:avLst/>
            <a:gdLst/>
            <a:ahLst/>
            <a:cxnLst/>
            <a:rect l="l" t="t" r="r" b="b"/>
            <a:pathLst>
              <a:path w="630743" h="385279">
                <a:moveTo>
                  <a:pt x="125247" y="43548"/>
                </a:moveTo>
                <a:lnTo>
                  <a:pt x="123085" y="42173"/>
                </a:lnTo>
                <a:lnTo>
                  <a:pt x="114936" y="37282"/>
                </a:lnTo>
                <a:lnTo>
                  <a:pt x="102446" y="30476"/>
                </a:lnTo>
                <a:lnTo>
                  <a:pt x="87452" y="23479"/>
                </a:lnTo>
                <a:lnTo>
                  <a:pt x="71792" y="18015"/>
                </a:lnTo>
                <a:lnTo>
                  <a:pt x="57302" y="15811"/>
                </a:lnTo>
                <a:lnTo>
                  <a:pt x="49981" y="15872"/>
                </a:lnTo>
                <a:lnTo>
                  <a:pt x="33349" y="20950"/>
                </a:lnTo>
                <a:lnTo>
                  <a:pt x="19026" y="44396"/>
                </a:lnTo>
                <a:lnTo>
                  <a:pt x="8547" y="67436"/>
                </a:lnTo>
                <a:lnTo>
                  <a:pt x="0" y="375526"/>
                </a:lnTo>
                <a:lnTo>
                  <a:pt x="15849" y="385279"/>
                </a:lnTo>
                <a:lnTo>
                  <a:pt x="294576" y="385279"/>
                </a:lnTo>
                <a:lnTo>
                  <a:pt x="313296" y="374307"/>
                </a:lnTo>
                <a:lnTo>
                  <a:pt x="630237" y="368211"/>
                </a:lnTo>
                <a:lnTo>
                  <a:pt x="630424" y="351957"/>
                </a:lnTo>
                <a:lnTo>
                  <a:pt x="630570" y="336640"/>
                </a:lnTo>
                <a:lnTo>
                  <a:pt x="630698" y="319060"/>
                </a:lnTo>
                <a:lnTo>
                  <a:pt x="630743" y="284808"/>
                </a:lnTo>
                <a:lnTo>
                  <a:pt x="630578" y="271983"/>
                </a:lnTo>
                <a:lnTo>
                  <a:pt x="626859" y="255240"/>
                </a:lnTo>
                <a:lnTo>
                  <a:pt x="613826" y="243988"/>
                </a:lnTo>
                <a:lnTo>
                  <a:pt x="582381" y="222033"/>
                </a:lnTo>
                <a:lnTo>
                  <a:pt x="557085" y="204863"/>
                </a:lnTo>
                <a:lnTo>
                  <a:pt x="535918" y="192418"/>
                </a:lnTo>
                <a:lnTo>
                  <a:pt x="520774" y="183557"/>
                </a:lnTo>
                <a:lnTo>
                  <a:pt x="502410" y="172853"/>
                </a:lnTo>
                <a:lnTo>
                  <a:pt x="481319" y="160613"/>
                </a:lnTo>
                <a:lnTo>
                  <a:pt x="457998" y="147143"/>
                </a:lnTo>
                <a:lnTo>
                  <a:pt x="432939" y="132751"/>
                </a:lnTo>
                <a:lnTo>
                  <a:pt x="406638" y="117745"/>
                </a:lnTo>
                <a:lnTo>
                  <a:pt x="379590" y="102431"/>
                </a:lnTo>
                <a:lnTo>
                  <a:pt x="352288" y="87118"/>
                </a:lnTo>
                <a:lnTo>
                  <a:pt x="325227" y="72112"/>
                </a:lnTo>
                <a:lnTo>
                  <a:pt x="298902" y="57720"/>
                </a:lnTo>
                <a:lnTo>
                  <a:pt x="273807" y="44250"/>
                </a:lnTo>
                <a:lnTo>
                  <a:pt x="250436" y="32009"/>
                </a:lnTo>
                <a:lnTo>
                  <a:pt x="229284" y="21305"/>
                </a:lnTo>
                <a:lnTo>
                  <a:pt x="210846" y="12445"/>
                </a:lnTo>
                <a:lnTo>
                  <a:pt x="195616" y="5736"/>
                </a:lnTo>
                <a:lnTo>
                  <a:pt x="176758" y="0"/>
                </a:lnTo>
                <a:lnTo>
                  <a:pt x="171159" y="8"/>
                </a:lnTo>
                <a:lnTo>
                  <a:pt x="157147" y="655"/>
                </a:lnTo>
                <a:lnTo>
                  <a:pt x="147612" y="3588"/>
                </a:lnTo>
                <a:lnTo>
                  <a:pt x="140493" y="10552"/>
                </a:lnTo>
                <a:lnTo>
                  <a:pt x="133725" y="23291"/>
                </a:lnTo>
                <a:lnTo>
                  <a:pt x="125247" y="43548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426772" y="2530257"/>
            <a:ext cx="630769" cy="385279"/>
          </a:xfrm>
          <a:custGeom>
            <a:avLst/>
            <a:gdLst/>
            <a:ahLst/>
            <a:cxnLst/>
            <a:rect l="l" t="t" r="r" b="b"/>
            <a:pathLst>
              <a:path w="630769" h="385279">
                <a:moveTo>
                  <a:pt x="125247" y="43548"/>
                </a:moveTo>
                <a:lnTo>
                  <a:pt x="133725" y="23291"/>
                </a:lnTo>
                <a:lnTo>
                  <a:pt x="147612" y="3588"/>
                </a:lnTo>
                <a:lnTo>
                  <a:pt x="171159" y="8"/>
                </a:lnTo>
                <a:lnTo>
                  <a:pt x="176758" y="0"/>
                </a:lnTo>
                <a:lnTo>
                  <a:pt x="184089" y="1485"/>
                </a:lnTo>
                <a:lnTo>
                  <a:pt x="210846" y="12445"/>
                </a:lnTo>
                <a:lnTo>
                  <a:pt x="229284" y="21305"/>
                </a:lnTo>
                <a:lnTo>
                  <a:pt x="250436" y="32009"/>
                </a:lnTo>
                <a:lnTo>
                  <a:pt x="273807" y="44250"/>
                </a:lnTo>
                <a:lnTo>
                  <a:pt x="298902" y="57720"/>
                </a:lnTo>
                <a:lnTo>
                  <a:pt x="325227" y="72112"/>
                </a:lnTo>
                <a:lnTo>
                  <a:pt x="352288" y="87118"/>
                </a:lnTo>
                <a:lnTo>
                  <a:pt x="379590" y="102431"/>
                </a:lnTo>
                <a:lnTo>
                  <a:pt x="406638" y="117745"/>
                </a:lnTo>
                <a:lnTo>
                  <a:pt x="432939" y="132751"/>
                </a:lnTo>
                <a:lnTo>
                  <a:pt x="457998" y="147143"/>
                </a:lnTo>
                <a:lnTo>
                  <a:pt x="481319" y="160613"/>
                </a:lnTo>
                <a:lnTo>
                  <a:pt x="502410" y="172853"/>
                </a:lnTo>
                <a:lnTo>
                  <a:pt x="520774" y="183557"/>
                </a:lnTo>
                <a:lnTo>
                  <a:pt x="535918" y="192418"/>
                </a:lnTo>
                <a:lnTo>
                  <a:pt x="554568" y="203378"/>
                </a:lnTo>
                <a:lnTo>
                  <a:pt x="582381" y="222033"/>
                </a:lnTo>
                <a:lnTo>
                  <a:pt x="600938" y="234784"/>
                </a:lnTo>
                <a:lnTo>
                  <a:pt x="622110" y="250516"/>
                </a:lnTo>
                <a:lnTo>
                  <a:pt x="630578" y="271983"/>
                </a:lnTo>
                <a:lnTo>
                  <a:pt x="630769" y="301142"/>
                </a:lnTo>
                <a:lnTo>
                  <a:pt x="630698" y="319060"/>
                </a:lnTo>
                <a:lnTo>
                  <a:pt x="630570" y="336640"/>
                </a:lnTo>
                <a:lnTo>
                  <a:pt x="630300" y="363086"/>
                </a:lnTo>
                <a:lnTo>
                  <a:pt x="313296" y="374307"/>
                </a:lnTo>
                <a:lnTo>
                  <a:pt x="294576" y="385279"/>
                </a:lnTo>
                <a:lnTo>
                  <a:pt x="15849" y="385279"/>
                </a:lnTo>
                <a:lnTo>
                  <a:pt x="0" y="375526"/>
                </a:lnTo>
                <a:lnTo>
                  <a:pt x="8547" y="67436"/>
                </a:lnTo>
                <a:lnTo>
                  <a:pt x="19026" y="44396"/>
                </a:lnTo>
                <a:lnTo>
                  <a:pt x="26736" y="29491"/>
                </a:lnTo>
                <a:lnTo>
                  <a:pt x="40539" y="17001"/>
                </a:lnTo>
                <a:lnTo>
                  <a:pt x="57302" y="15811"/>
                </a:lnTo>
                <a:lnTo>
                  <a:pt x="71792" y="18015"/>
                </a:lnTo>
                <a:lnTo>
                  <a:pt x="87452" y="23479"/>
                </a:lnTo>
                <a:lnTo>
                  <a:pt x="102446" y="30476"/>
                </a:lnTo>
                <a:lnTo>
                  <a:pt x="114936" y="37282"/>
                </a:lnTo>
                <a:lnTo>
                  <a:pt x="125247" y="435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454647" y="2573804"/>
            <a:ext cx="97370" cy="63982"/>
          </a:xfrm>
          <a:custGeom>
            <a:avLst/>
            <a:gdLst/>
            <a:ahLst/>
            <a:cxnLst/>
            <a:rect l="l" t="t" r="r" b="b"/>
            <a:pathLst>
              <a:path w="97370" h="63982">
                <a:moveTo>
                  <a:pt x="83985" y="23888"/>
                </a:moveTo>
                <a:lnTo>
                  <a:pt x="97370" y="0"/>
                </a:lnTo>
                <a:lnTo>
                  <a:pt x="0" y="63982"/>
                </a:lnTo>
                <a:lnTo>
                  <a:pt x="83985" y="63982"/>
                </a:lnTo>
                <a:lnTo>
                  <a:pt x="83985" y="23888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454647" y="2573804"/>
            <a:ext cx="97370" cy="63982"/>
          </a:xfrm>
          <a:custGeom>
            <a:avLst/>
            <a:gdLst/>
            <a:ahLst/>
            <a:cxnLst/>
            <a:rect l="l" t="t" r="r" b="b"/>
            <a:pathLst>
              <a:path w="97370" h="63982">
                <a:moveTo>
                  <a:pt x="97370" y="0"/>
                </a:moveTo>
                <a:lnTo>
                  <a:pt x="83985" y="23888"/>
                </a:lnTo>
                <a:lnTo>
                  <a:pt x="83985" y="63982"/>
                </a:lnTo>
                <a:lnTo>
                  <a:pt x="0" y="639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742160" y="25976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F294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742160" y="2597692"/>
            <a:ext cx="0" cy="306870"/>
          </a:xfrm>
          <a:custGeom>
            <a:avLst/>
            <a:gdLst/>
            <a:ahLst/>
            <a:cxnLst/>
            <a:rect l="l" t="t" r="r" b="b"/>
            <a:pathLst>
              <a:path h="306870">
                <a:moveTo>
                  <a:pt x="0" y="0"/>
                </a:moveTo>
                <a:lnTo>
                  <a:pt x="0" y="3068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742159" y="2614438"/>
            <a:ext cx="238048" cy="172910"/>
          </a:xfrm>
          <a:custGeom>
            <a:avLst/>
            <a:gdLst/>
            <a:ahLst/>
            <a:cxnLst/>
            <a:rect l="l" t="t" r="r" b="b"/>
            <a:pathLst>
              <a:path w="238048" h="172910">
                <a:moveTo>
                  <a:pt x="238048" y="172910"/>
                </a:moveTo>
                <a:lnTo>
                  <a:pt x="20434" y="0"/>
                </a:lnTo>
                <a:lnTo>
                  <a:pt x="77393" y="95084"/>
                </a:lnTo>
                <a:lnTo>
                  <a:pt x="0" y="172910"/>
                </a:lnTo>
                <a:lnTo>
                  <a:pt x="238048" y="17291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742159" y="2614438"/>
            <a:ext cx="238048" cy="172910"/>
          </a:xfrm>
          <a:custGeom>
            <a:avLst/>
            <a:gdLst/>
            <a:ahLst/>
            <a:cxnLst/>
            <a:rect l="l" t="t" r="r" b="b"/>
            <a:pathLst>
              <a:path w="238048" h="172910">
                <a:moveTo>
                  <a:pt x="238048" y="172910"/>
                </a:moveTo>
                <a:lnTo>
                  <a:pt x="0" y="172910"/>
                </a:lnTo>
                <a:lnTo>
                  <a:pt x="77393" y="95084"/>
                </a:lnTo>
                <a:lnTo>
                  <a:pt x="204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19548" y="2709522"/>
            <a:ext cx="118097" cy="29260"/>
          </a:xfrm>
          <a:custGeom>
            <a:avLst/>
            <a:gdLst/>
            <a:ahLst/>
            <a:cxnLst/>
            <a:rect l="l" t="t" r="r" b="b"/>
            <a:pathLst>
              <a:path w="118097" h="29260">
                <a:moveTo>
                  <a:pt x="0" y="0"/>
                </a:moveTo>
                <a:lnTo>
                  <a:pt x="118097" y="29260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19548" y="2709522"/>
            <a:ext cx="118097" cy="29260"/>
          </a:xfrm>
          <a:custGeom>
            <a:avLst/>
            <a:gdLst/>
            <a:ahLst/>
            <a:cxnLst/>
            <a:rect l="l" t="t" r="r" b="b"/>
            <a:pathLst>
              <a:path w="118097" h="29260">
                <a:moveTo>
                  <a:pt x="0" y="0"/>
                </a:moveTo>
                <a:lnTo>
                  <a:pt x="118097" y="292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426777" y="2905782"/>
            <a:ext cx="182854" cy="0"/>
          </a:xfrm>
          <a:custGeom>
            <a:avLst/>
            <a:gdLst/>
            <a:ahLst/>
            <a:cxnLst/>
            <a:rect l="l" t="t" r="r" b="b"/>
            <a:pathLst>
              <a:path w="182854">
                <a:moveTo>
                  <a:pt x="0" y="0"/>
                </a:moveTo>
                <a:lnTo>
                  <a:pt x="182854" y="0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426777" y="2905782"/>
            <a:ext cx="182854" cy="0"/>
          </a:xfrm>
          <a:custGeom>
            <a:avLst/>
            <a:gdLst/>
            <a:ahLst/>
            <a:cxnLst/>
            <a:rect l="l" t="t" r="r" b="b"/>
            <a:pathLst>
              <a:path w="182854">
                <a:moveTo>
                  <a:pt x="0" y="0"/>
                </a:moveTo>
                <a:lnTo>
                  <a:pt x="1828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242709" y="2944798"/>
            <a:ext cx="935685" cy="185293"/>
          </a:xfrm>
          <a:custGeom>
            <a:avLst/>
            <a:gdLst/>
            <a:ahLst/>
            <a:cxnLst/>
            <a:rect l="l" t="t" r="r" b="b"/>
            <a:pathLst>
              <a:path w="935685" h="185293">
                <a:moveTo>
                  <a:pt x="0" y="80454"/>
                </a:moveTo>
                <a:lnTo>
                  <a:pt x="0" y="140182"/>
                </a:lnTo>
                <a:lnTo>
                  <a:pt x="41452" y="185292"/>
                </a:lnTo>
                <a:lnTo>
                  <a:pt x="814832" y="185292"/>
                </a:lnTo>
                <a:lnTo>
                  <a:pt x="814832" y="168211"/>
                </a:lnTo>
                <a:lnTo>
                  <a:pt x="935685" y="173100"/>
                </a:lnTo>
                <a:lnTo>
                  <a:pt x="935024" y="47548"/>
                </a:lnTo>
                <a:lnTo>
                  <a:pt x="849642" y="32918"/>
                </a:lnTo>
                <a:lnTo>
                  <a:pt x="849642" y="0"/>
                </a:lnTo>
                <a:lnTo>
                  <a:pt x="106057" y="0"/>
                </a:lnTo>
                <a:lnTo>
                  <a:pt x="0" y="80454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242709" y="2944798"/>
            <a:ext cx="935685" cy="185293"/>
          </a:xfrm>
          <a:custGeom>
            <a:avLst/>
            <a:gdLst/>
            <a:ahLst/>
            <a:cxnLst/>
            <a:rect l="l" t="t" r="r" b="b"/>
            <a:pathLst>
              <a:path w="935685" h="185293">
                <a:moveTo>
                  <a:pt x="0" y="80454"/>
                </a:moveTo>
                <a:lnTo>
                  <a:pt x="0" y="140182"/>
                </a:lnTo>
                <a:lnTo>
                  <a:pt x="41452" y="185292"/>
                </a:lnTo>
                <a:lnTo>
                  <a:pt x="404710" y="185292"/>
                </a:lnTo>
                <a:lnTo>
                  <a:pt x="485165" y="185292"/>
                </a:lnTo>
                <a:lnTo>
                  <a:pt x="814832" y="185292"/>
                </a:lnTo>
                <a:lnTo>
                  <a:pt x="814832" y="168211"/>
                </a:lnTo>
                <a:lnTo>
                  <a:pt x="935685" y="173100"/>
                </a:lnTo>
                <a:lnTo>
                  <a:pt x="935024" y="47548"/>
                </a:lnTo>
                <a:lnTo>
                  <a:pt x="849642" y="32918"/>
                </a:lnTo>
                <a:lnTo>
                  <a:pt x="849642" y="0"/>
                </a:lnTo>
                <a:lnTo>
                  <a:pt x="106057" y="0"/>
                </a:lnTo>
                <a:lnTo>
                  <a:pt x="0" y="804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242708" y="3025252"/>
            <a:ext cx="143840" cy="60947"/>
          </a:xfrm>
          <a:custGeom>
            <a:avLst/>
            <a:gdLst/>
            <a:ahLst/>
            <a:cxnLst/>
            <a:rect l="l" t="t" r="r" b="b"/>
            <a:pathLst>
              <a:path w="143840" h="60947">
                <a:moveTo>
                  <a:pt x="0" y="0"/>
                </a:moveTo>
                <a:lnTo>
                  <a:pt x="0" y="59728"/>
                </a:lnTo>
                <a:lnTo>
                  <a:pt x="143840" y="60947"/>
                </a:lnTo>
                <a:lnTo>
                  <a:pt x="1438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242708" y="3025252"/>
            <a:ext cx="143840" cy="60947"/>
          </a:xfrm>
          <a:custGeom>
            <a:avLst/>
            <a:gdLst/>
            <a:ahLst/>
            <a:cxnLst/>
            <a:rect l="l" t="t" r="r" b="b"/>
            <a:pathLst>
              <a:path w="143840" h="60947">
                <a:moveTo>
                  <a:pt x="0" y="0"/>
                </a:moveTo>
                <a:lnTo>
                  <a:pt x="143840" y="0"/>
                </a:lnTo>
                <a:lnTo>
                  <a:pt x="143840" y="60947"/>
                </a:lnTo>
                <a:lnTo>
                  <a:pt x="0" y="597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386555" y="3086204"/>
            <a:ext cx="35356" cy="43878"/>
          </a:xfrm>
          <a:custGeom>
            <a:avLst/>
            <a:gdLst/>
            <a:ahLst/>
            <a:cxnLst/>
            <a:rect l="l" t="t" r="r" b="b"/>
            <a:pathLst>
              <a:path w="35356" h="43878">
                <a:moveTo>
                  <a:pt x="0" y="0"/>
                </a:moveTo>
                <a:lnTo>
                  <a:pt x="35356" y="43878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386555" y="3086204"/>
            <a:ext cx="35356" cy="43878"/>
          </a:xfrm>
          <a:custGeom>
            <a:avLst/>
            <a:gdLst/>
            <a:ahLst/>
            <a:cxnLst/>
            <a:rect l="l" t="t" r="r" b="b"/>
            <a:pathLst>
              <a:path w="35356" h="43878">
                <a:moveTo>
                  <a:pt x="0" y="0"/>
                </a:moveTo>
                <a:lnTo>
                  <a:pt x="35356" y="438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386556" y="2959414"/>
            <a:ext cx="93865" cy="65836"/>
          </a:xfrm>
          <a:custGeom>
            <a:avLst/>
            <a:gdLst/>
            <a:ahLst/>
            <a:cxnLst/>
            <a:rect l="l" t="t" r="r" b="b"/>
            <a:pathLst>
              <a:path w="93865" h="65836">
                <a:moveTo>
                  <a:pt x="0" y="65836"/>
                </a:moveTo>
                <a:lnTo>
                  <a:pt x="93865" y="0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386556" y="2959414"/>
            <a:ext cx="93865" cy="65836"/>
          </a:xfrm>
          <a:custGeom>
            <a:avLst/>
            <a:gdLst/>
            <a:ahLst/>
            <a:cxnLst/>
            <a:rect l="l" t="t" r="r" b="b"/>
            <a:pathLst>
              <a:path w="93865" h="65836">
                <a:moveTo>
                  <a:pt x="0" y="65836"/>
                </a:moveTo>
                <a:lnTo>
                  <a:pt x="9386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724216" y="2944798"/>
            <a:ext cx="0" cy="185280"/>
          </a:xfrm>
          <a:custGeom>
            <a:avLst/>
            <a:gdLst/>
            <a:ahLst/>
            <a:cxnLst/>
            <a:rect l="l" t="t" r="r" b="b"/>
            <a:pathLst>
              <a:path h="185280">
                <a:moveTo>
                  <a:pt x="0" y="0"/>
                </a:moveTo>
                <a:lnTo>
                  <a:pt x="0" y="185280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724216" y="2944798"/>
            <a:ext cx="0" cy="185280"/>
          </a:xfrm>
          <a:custGeom>
            <a:avLst/>
            <a:gdLst/>
            <a:ahLst/>
            <a:cxnLst/>
            <a:rect l="l" t="t" r="r" b="b"/>
            <a:pathLst>
              <a:path h="185280">
                <a:moveTo>
                  <a:pt x="0" y="0"/>
                </a:moveTo>
                <a:lnTo>
                  <a:pt x="0" y="1852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057543" y="2944798"/>
            <a:ext cx="0" cy="185280"/>
          </a:xfrm>
          <a:custGeom>
            <a:avLst/>
            <a:gdLst/>
            <a:ahLst/>
            <a:cxnLst/>
            <a:rect l="l" t="t" r="r" b="b"/>
            <a:pathLst>
              <a:path h="185280">
                <a:moveTo>
                  <a:pt x="0" y="0"/>
                </a:moveTo>
                <a:lnTo>
                  <a:pt x="0" y="185280"/>
                </a:lnTo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057543" y="2944798"/>
            <a:ext cx="0" cy="185280"/>
          </a:xfrm>
          <a:custGeom>
            <a:avLst/>
            <a:gdLst/>
            <a:ahLst/>
            <a:cxnLst/>
            <a:rect l="l" t="t" r="r" b="b"/>
            <a:pathLst>
              <a:path h="185280">
                <a:moveTo>
                  <a:pt x="0" y="0"/>
                </a:moveTo>
                <a:lnTo>
                  <a:pt x="0" y="1852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426772" y="2917141"/>
            <a:ext cx="283781" cy="316979"/>
          </a:xfrm>
          <a:custGeom>
            <a:avLst/>
            <a:gdLst/>
            <a:ahLst/>
            <a:cxnLst/>
            <a:rect l="l" t="t" r="r" b="b"/>
            <a:pathLst>
              <a:path w="283781" h="316979">
                <a:moveTo>
                  <a:pt x="283781" y="158483"/>
                </a:moveTo>
                <a:lnTo>
                  <a:pt x="283404" y="146842"/>
                </a:lnTo>
                <a:lnTo>
                  <a:pt x="281758" y="131666"/>
                </a:lnTo>
                <a:lnTo>
                  <a:pt x="278862" y="116965"/>
                </a:lnTo>
                <a:lnTo>
                  <a:pt x="274778" y="102810"/>
                </a:lnTo>
                <a:lnTo>
                  <a:pt x="269568" y="89269"/>
                </a:lnTo>
                <a:lnTo>
                  <a:pt x="263296" y="76412"/>
                </a:lnTo>
                <a:lnTo>
                  <a:pt x="256022" y="64309"/>
                </a:lnTo>
                <a:lnTo>
                  <a:pt x="247809" y="53028"/>
                </a:lnTo>
                <a:lnTo>
                  <a:pt x="238719" y="42640"/>
                </a:lnTo>
                <a:lnTo>
                  <a:pt x="228815" y="33213"/>
                </a:lnTo>
                <a:lnTo>
                  <a:pt x="218158" y="24819"/>
                </a:lnTo>
                <a:lnTo>
                  <a:pt x="206811" y="17524"/>
                </a:lnTo>
                <a:lnTo>
                  <a:pt x="194836" y="11401"/>
                </a:lnTo>
                <a:lnTo>
                  <a:pt x="182294" y="6517"/>
                </a:lnTo>
                <a:lnTo>
                  <a:pt x="169249" y="2942"/>
                </a:lnTo>
                <a:lnTo>
                  <a:pt x="155763" y="747"/>
                </a:lnTo>
                <a:lnTo>
                  <a:pt x="141897" y="0"/>
                </a:lnTo>
                <a:lnTo>
                  <a:pt x="131465" y="421"/>
                </a:lnTo>
                <a:lnTo>
                  <a:pt x="117878" y="2261"/>
                </a:lnTo>
                <a:lnTo>
                  <a:pt x="104716" y="5497"/>
                </a:lnTo>
                <a:lnTo>
                  <a:pt x="92043" y="10060"/>
                </a:lnTo>
                <a:lnTo>
                  <a:pt x="79920" y="15880"/>
                </a:lnTo>
                <a:lnTo>
                  <a:pt x="68409" y="22887"/>
                </a:lnTo>
                <a:lnTo>
                  <a:pt x="57573" y="31013"/>
                </a:lnTo>
                <a:lnTo>
                  <a:pt x="47474" y="40187"/>
                </a:lnTo>
                <a:lnTo>
                  <a:pt x="38174" y="50340"/>
                </a:lnTo>
                <a:lnTo>
                  <a:pt x="29734" y="61404"/>
                </a:lnTo>
                <a:lnTo>
                  <a:pt x="22219" y="73307"/>
                </a:lnTo>
                <a:lnTo>
                  <a:pt x="15689" y="85982"/>
                </a:lnTo>
                <a:lnTo>
                  <a:pt x="10206" y="99357"/>
                </a:lnTo>
                <a:lnTo>
                  <a:pt x="5834" y="113365"/>
                </a:lnTo>
                <a:lnTo>
                  <a:pt x="2634" y="127934"/>
                </a:lnTo>
                <a:lnTo>
                  <a:pt x="669" y="142997"/>
                </a:lnTo>
                <a:lnTo>
                  <a:pt x="0" y="158483"/>
                </a:lnTo>
                <a:lnTo>
                  <a:pt x="378" y="170146"/>
                </a:lnTo>
                <a:lnTo>
                  <a:pt x="2026" y="185322"/>
                </a:lnTo>
                <a:lnTo>
                  <a:pt x="4924" y="200022"/>
                </a:lnTo>
                <a:lnTo>
                  <a:pt x="9009" y="214177"/>
                </a:lnTo>
                <a:lnTo>
                  <a:pt x="14220" y="227718"/>
                </a:lnTo>
                <a:lnTo>
                  <a:pt x="20495" y="240574"/>
                </a:lnTo>
                <a:lnTo>
                  <a:pt x="27770" y="252677"/>
                </a:lnTo>
                <a:lnTo>
                  <a:pt x="35984" y="263957"/>
                </a:lnTo>
                <a:lnTo>
                  <a:pt x="45074" y="274344"/>
                </a:lnTo>
                <a:lnTo>
                  <a:pt x="54980" y="283769"/>
                </a:lnTo>
                <a:lnTo>
                  <a:pt x="65637" y="292163"/>
                </a:lnTo>
                <a:lnTo>
                  <a:pt x="76985" y="299456"/>
                </a:lnTo>
                <a:lnTo>
                  <a:pt x="88960" y="305579"/>
                </a:lnTo>
                <a:lnTo>
                  <a:pt x="101501" y="310462"/>
                </a:lnTo>
                <a:lnTo>
                  <a:pt x="114546" y="314036"/>
                </a:lnTo>
                <a:lnTo>
                  <a:pt x="128032" y="316232"/>
                </a:lnTo>
                <a:lnTo>
                  <a:pt x="141897" y="316979"/>
                </a:lnTo>
                <a:lnTo>
                  <a:pt x="152329" y="316557"/>
                </a:lnTo>
                <a:lnTo>
                  <a:pt x="165916" y="314717"/>
                </a:lnTo>
                <a:lnTo>
                  <a:pt x="179077" y="311481"/>
                </a:lnTo>
                <a:lnTo>
                  <a:pt x="191749" y="306918"/>
                </a:lnTo>
                <a:lnTo>
                  <a:pt x="203871" y="301098"/>
                </a:lnTo>
                <a:lnTo>
                  <a:pt x="215381" y="294090"/>
                </a:lnTo>
                <a:lnTo>
                  <a:pt x="226216" y="285964"/>
                </a:lnTo>
                <a:lnTo>
                  <a:pt x="236314" y="276790"/>
                </a:lnTo>
                <a:lnTo>
                  <a:pt x="245613" y="266636"/>
                </a:lnTo>
                <a:lnTo>
                  <a:pt x="254051" y="255572"/>
                </a:lnTo>
                <a:lnTo>
                  <a:pt x="261566" y="243667"/>
                </a:lnTo>
                <a:lnTo>
                  <a:pt x="268095" y="230992"/>
                </a:lnTo>
                <a:lnTo>
                  <a:pt x="273576" y="217615"/>
                </a:lnTo>
                <a:lnTo>
                  <a:pt x="277947" y="203607"/>
                </a:lnTo>
                <a:lnTo>
                  <a:pt x="281147" y="189035"/>
                </a:lnTo>
                <a:lnTo>
                  <a:pt x="283112" y="173971"/>
                </a:lnTo>
                <a:lnTo>
                  <a:pt x="283781" y="15848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426772" y="2917141"/>
            <a:ext cx="283781" cy="316979"/>
          </a:xfrm>
          <a:custGeom>
            <a:avLst/>
            <a:gdLst/>
            <a:ahLst/>
            <a:cxnLst/>
            <a:rect l="l" t="t" r="r" b="b"/>
            <a:pathLst>
              <a:path w="283781" h="316979">
                <a:moveTo>
                  <a:pt x="283781" y="158483"/>
                </a:moveTo>
                <a:lnTo>
                  <a:pt x="283112" y="173971"/>
                </a:lnTo>
                <a:lnTo>
                  <a:pt x="281147" y="189035"/>
                </a:lnTo>
                <a:lnTo>
                  <a:pt x="277947" y="203607"/>
                </a:lnTo>
                <a:lnTo>
                  <a:pt x="273576" y="217615"/>
                </a:lnTo>
                <a:lnTo>
                  <a:pt x="268095" y="230992"/>
                </a:lnTo>
                <a:lnTo>
                  <a:pt x="261566" y="243667"/>
                </a:lnTo>
                <a:lnTo>
                  <a:pt x="254051" y="255572"/>
                </a:lnTo>
                <a:lnTo>
                  <a:pt x="245613" y="266636"/>
                </a:lnTo>
                <a:lnTo>
                  <a:pt x="236314" y="276790"/>
                </a:lnTo>
                <a:lnTo>
                  <a:pt x="226216" y="285964"/>
                </a:lnTo>
                <a:lnTo>
                  <a:pt x="215381" y="294090"/>
                </a:lnTo>
                <a:lnTo>
                  <a:pt x="203871" y="301098"/>
                </a:lnTo>
                <a:lnTo>
                  <a:pt x="191749" y="306918"/>
                </a:lnTo>
                <a:lnTo>
                  <a:pt x="179077" y="311481"/>
                </a:lnTo>
                <a:lnTo>
                  <a:pt x="165916" y="314717"/>
                </a:lnTo>
                <a:lnTo>
                  <a:pt x="152329" y="316557"/>
                </a:lnTo>
                <a:lnTo>
                  <a:pt x="141897" y="316979"/>
                </a:lnTo>
                <a:lnTo>
                  <a:pt x="128032" y="316232"/>
                </a:lnTo>
                <a:lnTo>
                  <a:pt x="114546" y="314036"/>
                </a:lnTo>
                <a:lnTo>
                  <a:pt x="101501" y="310462"/>
                </a:lnTo>
                <a:lnTo>
                  <a:pt x="88960" y="305579"/>
                </a:lnTo>
                <a:lnTo>
                  <a:pt x="76985" y="299456"/>
                </a:lnTo>
                <a:lnTo>
                  <a:pt x="65637" y="292163"/>
                </a:lnTo>
                <a:lnTo>
                  <a:pt x="54980" y="283769"/>
                </a:lnTo>
                <a:lnTo>
                  <a:pt x="45074" y="274344"/>
                </a:lnTo>
                <a:lnTo>
                  <a:pt x="35984" y="263957"/>
                </a:lnTo>
                <a:lnTo>
                  <a:pt x="27770" y="252677"/>
                </a:lnTo>
                <a:lnTo>
                  <a:pt x="20495" y="240574"/>
                </a:lnTo>
                <a:lnTo>
                  <a:pt x="14220" y="227718"/>
                </a:lnTo>
                <a:lnTo>
                  <a:pt x="9009" y="214177"/>
                </a:lnTo>
                <a:lnTo>
                  <a:pt x="4924" y="200022"/>
                </a:lnTo>
                <a:lnTo>
                  <a:pt x="2026" y="185322"/>
                </a:lnTo>
                <a:lnTo>
                  <a:pt x="378" y="170146"/>
                </a:lnTo>
                <a:lnTo>
                  <a:pt x="0" y="158483"/>
                </a:lnTo>
                <a:lnTo>
                  <a:pt x="669" y="142997"/>
                </a:lnTo>
                <a:lnTo>
                  <a:pt x="2634" y="127934"/>
                </a:lnTo>
                <a:lnTo>
                  <a:pt x="5834" y="113365"/>
                </a:lnTo>
                <a:lnTo>
                  <a:pt x="10206" y="99357"/>
                </a:lnTo>
                <a:lnTo>
                  <a:pt x="15689" y="85982"/>
                </a:lnTo>
                <a:lnTo>
                  <a:pt x="22219" y="73307"/>
                </a:lnTo>
                <a:lnTo>
                  <a:pt x="29734" y="61404"/>
                </a:lnTo>
                <a:lnTo>
                  <a:pt x="38174" y="50340"/>
                </a:lnTo>
                <a:lnTo>
                  <a:pt x="47474" y="40187"/>
                </a:lnTo>
                <a:lnTo>
                  <a:pt x="57573" y="31013"/>
                </a:lnTo>
                <a:lnTo>
                  <a:pt x="68409" y="22887"/>
                </a:lnTo>
                <a:lnTo>
                  <a:pt x="79920" y="15880"/>
                </a:lnTo>
                <a:lnTo>
                  <a:pt x="92043" y="10060"/>
                </a:lnTo>
                <a:lnTo>
                  <a:pt x="104716" y="5497"/>
                </a:lnTo>
                <a:lnTo>
                  <a:pt x="117878" y="2261"/>
                </a:lnTo>
                <a:lnTo>
                  <a:pt x="131465" y="421"/>
                </a:lnTo>
                <a:lnTo>
                  <a:pt x="141897" y="0"/>
                </a:lnTo>
                <a:lnTo>
                  <a:pt x="155763" y="747"/>
                </a:lnTo>
                <a:lnTo>
                  <a:pt x="169249" y="2942"/>
                </a:lnTo>
                <a:lnTo>
                  <a:pt x="182294" y="6517"/>
                </a:lnTo>
                <a:lnTo>
                  <a:pt x="194836" y="11401"/>
                </a:lnTo>
                <a:lnTo>
                  <a:pt x="206811" y="17524"/>
                </a:lnTo>
                <a:lnTo>
                  <a:pt x="218158" y="24819"/>
                </a:lnTo>
                <a:lnTo>
                  <a:pt x="228815" y="33213"/>
                </a:lnTo>
                <a:lnTo>
                  <a:pt x="238719" y="42640"/>
                </a:lnTo>
                <a:lnTo>
                  <a:pt x="247809" y="53028"/>
                </a:lnTo>
                <a:lnTo>
                  <a:pt x="256022" y="64309"/>
                </a:lnTo>
                <a:lnTo>
                  <a:pt x="263296" y="76412"/>
                </a:lnTo>
                <a:lnTo>
                  <a:pt x="269568" y="89269"/>
                </a:lnTo>
                <a:lnTo>
                  <a:pt x="274778" y="102810"/>
                </a:lnTo>
                <a:lnTo>
                  <a:pt x="278862" y="116965"/>
                </a:lnTo>
                <a:lnTo>
                  <a:pt x="281758" y="131666"/>
                </a:lnTo>
                <a:lnTo>
                  <a:pt x="283404" y="146842"/>
                </a:lnTo>
                <a:lnTo>
                  <a:pt x="283781" y="1584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494536" y="2976887"/>
            <a:ext cx="169951" cy="197472"/>
          </a:xfrm>
          <a:custGeom>
            <a:avLst/>
            <a:gdLst/>
            <a:ahLst/>
            <a:cxnLst/>
            <a:rect l="l" t="t" r="r" b="b"/>
            <a:pathLst>
              <a:path w="169951" h="197472">
                <a:moveTo>
                  <a:pt x="169951" y="98742"/>
                </a:moveTo>
                <a:lnTo>
                  <a:pt x="168289" y="79211"/>
                </a:lnTo>
                <a:lnTo>
                  <a:pt x="164732" y="64596"/>
                </a:lnTo>
                <a:lnTo>
                  <a:pt x="159372" y="50994"/>
                </a:lnTo>
                <a:lnTo>
                  <a:pt x="152371" y="38595"/>
                </a:lnTo>
                <a:lnTo>
                  <a:pt x="143890" y="27587"/>
                </a:lnTo>
                <a:lnTo>
                  <a:pt x="134093" y="18158"/>
                </a:lnTo>
                <a:lnTo>
                  <a:pt x="123140" y="10496"/>
                </a:lnTo>
                <a:lnTo>
                  <a:pt x="111195" y="4790"/>
                </a:lnTo>
                <a:lnTo>
                  <a:pt x="98419" y="1229"/>
                </a:lnTo>
                <a:lnTo>
                  <a:pt x="84975" y="0"/>
                </a:lnTo>
                <a:lnTo>
                  <a:pt x="81456" y="83"/>
                </a:lnTo>
                <a:lnTo>
                  <a:pt x="68168" y="1931"/>
                </a:lnTo>
                <a:lnTo>
                  <a:pt x="55591" y="6063"/>
                </a:lnTo>
                <a:lnTo>
                  <a:pt x="43886" y="12291"/>
                </a:lnTo>
                <a:lnTo>
                  <a:pt x="33216" y="20426"/>
                </a:lnTo>
                <a:lnTo>
                  <a:pt x="23742" y="30280"/>
                </a:lnTo>
                <a:lnTo>
                  <a:pt x="15627" y="41665"/>
                </a:lnTo>
                <a:lnTo>
                  <a:pt x="9033" y="54392"/>
                </a:lnTo>
                <a:lnTo>
                  <a:pt x="4123" y="68272"/>
                </a:lnTo>
                <a:lnTo>
                  <a:pt x="1057" y="83119"/>
                </a:lnTo>
                <a:lnTo>
                  <a:pt x="0" y="98742"/>
                </a:lnTo>
                <a:lnTo>
                  <a:pt x="71" y="102820"/>
                </a:lnTo>
                <a:lnTo>
                  <a:pt x="1660" y="118262"/>
                </a:lnTo>
                <a:lnTo>
                  <a:pt x="5215" y="132878"/>
                </a:lnTo>
                <a:lnTo>
                  <a:pt x="10575" y="146480"/>
                </a:lnTo>
                <a:lnTo>
                  <a:pt x="17576" y="158879"/>
                </a:lnTo>
                <a:lnTo>
                  <a:pt x="26057" y="169887"/>
                </a:lnTo>
                <a:lnTo>
                  <a:pt x="35854" y="179315"/>
                </a:lnTo>
                <a:lnTo>
                  <a:pt x="46807" y="186976"/>
                </a:lnTo>
                <a:lnTo>
                  <a:pt x="58753" y="192682"/>
                </a:lnTo>
                <a:lnTo>
                  <a:pt x="71530" y="196243"/>
                </a:lnTo>
                <a:lnTo>
                  <a:pt x="84975" y="197472"/>
                </a:lnTo>
                <a:lnTo>
                  <a:pt x="88484" y="197389"/>
                </a:lnTo>
                <a:lnTo>
                  <a:pt x="101773" y="195543"/>
                </a:lnTo>
                <a:lnTo>
                  <a:pt x="114352" y="191413"/>
                </a:lnTo>
                <a:lnTo>
                  <a:pt x="126058" y="185187"/>
                </a:lnTo>
                <a:lnTo>
                  <a:pt x="136730" y="177054"/>
                </a:lnTo>
                <a:lnTo>
                  <a:pt x="146205" y="167202"/>
                </a:lnTo>
                <a:lnTo>
                  <a:pt x="154321" y="155819"/>
                </a:lnTo>
                <a:lnTo>
                  <a:pt x="160916" y="143093"/>
                </a:lnTo>
                <a:lnTo>
                  <a:pt x="165827" y="129212"/>
                </a:lnTo>
                <a:lnTo>
                  <a:pt x="168893" y="114366"/>
                </a:lnTo>
                <a:lnTo>
                  <a:pt x="169951" y="98742"/>
                </a:lnTo>
                <a:close/>
              </a:path>
            </a:pathLst>
          </a:custGeom>
          <a:solidFill>
            <a:srgbClr val="857D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494536" y="2976887"/>
            <a:ext cx="169951" cy="197472"/>
          </a:xfrm>
          <a:custGeom>
            <a:avLst/>
            <a:gdLst/>
            <a:ahLst/>
            <a:cxnLst/>
            <a:rect l="l" t="t" r="r" b="b"/>
            <a:pathLst>
              <a:path w="169951" h="197472">
                <a:moveTo>
                  <a:pt x="169951" y="98742"/>
                </a:moveTo>
                <a:lnTo>
                  <a:pt x="168893" y="114366"/>
                </a:lnTo>
                <a:lnTo>
                  <a:pt x="165827" y="129212"/>
                </a:lnTo>
                <a:lnTo>
                  <a:pt x="160916" y="143093"/>
                </a:lnTo>
                <a:lnTo>
                  <a:pt x="154321" y="155819"/>
                </a:lnTo>
                <a:lnTo>
                  <a:pt x="146205" y="167202"/>
                </a:lnTo>
                <a:lnTo>
                  <a:pt x="136730" y="177054"/>
                </a:lnTo>
                <a:lnTo>
                  <a:pt x="126058" y="185187"/>
                </a:lnTo>
                <a:lnTo>
                  <a:pt x="114352" y="191413"/>
                </a:lnTo>
                <a:lnTo>
                  <a:pt x="101773" y="195543"/>
                </a:lnTo>
                <a:lnTo>
                  <a:pt x="88484" y="197389"/>
                </a:lnTo>
                <a:lnTo>
                  <a:pt x="84975" y="197472"/>
                </a:lnTo>
                <a:lnTo>
                  <a:pt x="71530" y="196243"/>
                </a:lnTo>
                <a:lnTo>
                  <a:pt x="58753" y="192682"/>
                </a:lnTo>
                <a:lnTo>
                  <a:pt x="46807" y="186976"/>
                </a:lnTo>
                <a:lnTo>
                  <a:pt x="35854" y="179315"/>
                </a:lnTo>
                <a:lnTo>
                  <a:pt x="26057" y="169887"/>
                </a:lnTo>
                <a:lnTo>
                  <a:pt x="17576" y="158879"/>
                </a:lnTo>
                <a:lnTo>
                  <a:pt x="10575" y="146480"/>
                </a:lnTo>
                <a:lnTo>
                  <a:pt x="5215" y="132878"/>
                </a:lnTo>
                <a:lnTo>
                  <a:pt x="1660" y="118262"/>
                </a:lnTo>
                <a:lnTo>
                  <a:pt x="71" y="102820"/>
                </a:lnTo>
                <a:lnTo>
                  <a:pt x="0" y="98742"/>
                </a:lnTo>
                <a:lnTo>
                  <a:pt x="1057" y="83119"/>
                </a:lnTo>
                <a:lnTo>
                  <a:pt x="4123" y="68272"/>
                </a:lnTo>
                <a:lnTo>
                  <a:pt x="9033" y="54392"/>
                </a:lnTo>
                <a:lnTo>
                  <a:pt x="15627" y="41665"/>
                </a:lnTo>
                <a:lnTo>
                  <a:pt x="23742" y="30280"/>
                </a:lnTo>
                <a:lnTo>
                  <a:pt x="33216" y="20426"/>
                </a:lnTo>
                <a:lnTo>
                  <a:pt x="43886" y="12291"/>
                </a:lnTo>
                <a:lnTo>
                  <a:pt x="55591" y="6063"/>
                </a:lnTo>
                <a:lnTo>
                  <a:pt x="68168" y="1931"/>
                </a:lnTo>
                <a:lnTo>
                  <a:pt x="81456" y="83"/>
                </a:lnTo>
                <a:lnTo>
                  <a:pt x="84975" y="0"/>
                </a:lnTo>
                <a:lnTo>
                  <a:pt x="98419" y="1229"/>
                </a:lnTo>
                <a:lnTo>
                  <a:pt x="111195" y="4790"/>
                </a:lnTo>
                <a:lnTo>
                  <a:pt x="123140" y="10496"/>
                </a:lnTo>
                <a:lnTo>
                  <a:pt x="134093" y="18158"/>
                </a:lnTo>
                <a:lnTo>
                  <a:pt x="143890" y="27587"/>
                </a:lnTo>
                <a:lnTo>
                  <a:pt x="152371" y="38595"/>
                </a:lnTo>
                <a:lnTo>
                  <a:pt x="159372" y="50994"/>
                </a:lnTo>
                <a:lnTo>
                  <a:pt x="164732" y="64596"/>
                </a:lnTo>
                <a:lnTo>
                  <a:pt x="168289" y="79211"/>
                </a:lnTo>
                <a:lnTo>
                  <a:pt x="169879" y="94652"/>
                </a:lnTo>
                <a:lnTo>
                  <a:pt x="169951" y="987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61476" y="2976888"/>
            <a:ext cx="103009" cy="197485"/>
          </a:xfrm>
          <a:custGeom>
            <a:avLst/>
            <a:gdLst/>
            <a:ahLst/>
            <a:cxnLst/>
            <a:rect l="l" t="t" r="r" b="b"/>
            <a:pathLst>
              <a:path w="103009" h="197485">
                <a:moveTo>
                  <a:pt x="12056" y="6423"/>
                </a:moveTo>
                <a:lnTo>
                  <a:pt x="23295" y="12493"/>
                </a:lnTo>
                <a:lnTo>
                  <a:pt x="33571" y="20328"/>
                </a:lnTo>
                <a:lnTo>
                  <a:pt x="42740" y="29759"/>
                </a:lnTo>
                <a:lnTo>
                  <a:pt x="50656" y="40619"/>
                </a:lnTo>
                <a:lnTo>
                  <a:pt x="57175" y="52740"/>
                </a:lnTo>
                <a:lnTo>
                  <a:pt x="62151" y="65954"/>
                </a:lnTo>
                <a:lnTo>
                  <a:pt x="65439" y="80093"/>
                </a:lnTo>
                <a:lnTo>
                  <a:pt x="66894" y="94989"/>
                </a:lnTo>
                <a:lnTo>
                  <a:pt x="66954" y="98742"/>
                </a:lnTo>
                <a:lnTo>
                  <a:pt x="65971" y="113798"/>
                </a:lnTo>
                <a:lnTo>
                  <a:pt x="63120" y="128138"/>
                </a:lnTo>
                <a:lnTo>
                  <a:pt x="58545" y="141593"/>
                </a:lnTo>
                <a:lnTo>
                  <a:pt x="52391" y="153997"/>
                </a:lnTo>
                <a:lnTo>
                  <a:pt x="44805" y="165181"/>
                </a:lnTo>
                <a:lnTo>
                  <a:pt x="35930" y="174977"/>
                </a:lnTo>
                <a:lnTo>
                  <a:pt x="25911" y="183220"/>
                </a:lnTo>
                <a:lnTo>
                  <a:pt x="14895" y="189740"/>
                </a:lnTo>
                <a:lnTo>
                  <a:pt x="3026" y="194370"/>
                </a:lnTo>
                <a:lnTo>
                  <a:pt x="0" y="195199"/>
                </a:lnTo>
                <a:lnTo>
                  <a:pt x="5816" y="196659"/>
                </a:lnTo>
                <a:lnTo>
                  <a:pt x="11849" y="197485"/>
                </a:lnTo>
                <a:lnTo>
                  <a:pt x="18033" y="197485"/>
                </a:lnTo>
                <a:lnTo>
                  <a:pt x="31478" y="196255"/>
                </a:lnTo>
                <a:lnTo>
                  <a:pt x="44253" y="192694"/>
                </a:lnTo>
                <a:lnTo>
                  <a:pt x="56199" y="186988"/>
                </a:lnTo>
                <a:lnTo>
                  <a:pt x="67151" y="179326"/>
                </a:lnTo>
                <a:lnTo>
                  <a:pt x="76949" y="169897"/>
                </a:lnTo>
                <a:lnTo>
                  <a:pt x="85429" y="158889"/>
                </a:lnTo>
                <a:lnTo>
                  <a:pt x="92431" y="146490"/>
                </a:lnTo>
                <a:lnTo>
                  <a:pt x="97791" y="132888"/>
                </a:lnTo>
                <a:lnTo>
                  <a:pt x="101347" y="118273"/>
                </a:lnTo>
                <a:lnTo>
                  <a:pt x="102938" y="102832"/>
                </a:lnTo>
                <a:lnTo>
                  <a:pt x="103009" y="98742"/>
                </a:lnTo>
                <a:lnTo>
                  <a:pt x="101951" y="83119"/>
                </a:lnTo>
                <a:lnTo>
                  <a:pt x="98886" y="68272"/>
                </a:lnTo>
                <a:lnTo>
                  <a:pt x="93975" y="54392"/>
                </a:lnTo>
                <a:lnTo>
                  <a:pt x="87381" y="41665"/>
                </a:lnTo>
                <a:lnTo>
                  <a:pt x="79267" y="30280"/>
                </a:lnTo>
                <a:lnTo>
                  <a:pt x="69793" y="20426"/>
                </a:lnTo>
                <a:lnTo>
                  <a:pt x="59122" y="12291"/>
                </a:lnTo>
                <a:lnTo>
                  <a:pt x="47417" y="6063"/>
                </a:lnTo>
                <a:lnTo>
                  <a:pt x="34840" y="1931"/>
                </a:lnTo>
                <a:lnTo>
                  <a:pt x="21553" y="83"/>
                </a:lnTo>
                <a:lnTo>
                  <a:pt x="11849" y="0"/>
                </a:lnTo>
                <a:lnTo>
                  <a:pt x="5816" y="812"/>
                </a:lnTo>
                <a:lnTo>
                  <a:pt x="0" y="2286"/>
                </a:lnTo>
                <a:lnTo>
                  <a:pt x="12056" y="6423"/>
                </a:lnTo>
                <a:close/>
              </a:path>
            </a:pathLst>
          </a:custGeom>
          <a:solidFill>
            <a:srgbClr val="815D5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61476" y="2976888"/>
            <a:ext cx="103009" cy="197485"/>
          </a:xfrm>
          <a:custGeom>
            <a:avLst/>
            <a:gdLst/>
            <a:ahLst/>
            <a:cxnLst/>
            <a:rect l="l" t="t" r="r" b="b"/>
            <a:pathLst>
              <a:path w="103009" h="197485">
                <a:moveTo>
                  <a:pt x="18033" y="0"/>
                </a:moveTo>
                <a:lnTo>
                  <a:pt x="11849" y="0"/>
                </a:lnTo>
                <a:lnTo>
                  <a:pt x="5816" y="812"/>
                </a:lnTo>
                <a:lnTo>
                  <a:pt x="0" y="2286"/>
                </a:lnTo>
                <a:lnTo>
                  <a:pt x="12056" y="6423"/>
                </a:lnTo>
                <a:lnTo>
                  <a:pt x="23295" y="12493"/>
                </a:lnTo>
                <a:lnTo>
                  <a:pt x="33571" y="20328"/>
                </a:lnTo>
                <a:lnTo>
                  <a:pt x="42740" y="29759"/>
                </a:lnTo>
                <a:lnTo>
                  <a:pt x="50656" y="40619"/>
                </a:lnTo>
                <a:lnTo>
                  <a:pt x="57175" y="52740"/>
                </a:lnTo>
                <a:lnTo>
                  <a:pt x="62151" y="65954"/>
                </a:lnTo>
                <a:lnTo>
                  <a:pt x="65439" y="80093"/>
                </a:lnTo>
                <a:lnTo>
                  <a:pt x="66894" y="94989"/>
                </a:lnTo>
                <a:lnTo>
                  <a:pt x="66954" y="98742"/>
                </a:lnTo>
                <a:lnTo>
                  <a:pt x="65971" y="113798"/>
                </a:lnTo>
                <a:lnTo>
                  <a:pt x="63120" y="128138"/>
                </a:lnTo>
                <a:lnTo>
                  <a:pt x="58545" y="141593"/>
                </a:lnTo>
                <a:lnTo>
                  <a:pt x="52391" y="153997"/>
                </a:lnTo>
                <a:lnTo>
                  <a:pt x="44805" y="165181"/>
                </a:lnTo>
                <a:lnTo>
                  <a:pt x="35930" y="174977"/>
                </a:lnTo>
                <a:lnTo>
                  <a:pt x="25911" y="183220"/>
                </a:lnTo>
                <a:lnTo>
                  <a:pt x="14895" y="189740"/>
                </a:lnTo>
                <a:lnTo>
                  <a:pt x="3026" y="194370"/>
                </a:lnTo>
                <a:lnTo>
                  <a:pt x="0" y="195199"/>
                </a:lnTo>
                <a:lnTo>
                  <a:pt x="5816" y="196659"/>
                </a:lnTo>
                <a:lnTo>
                  <a:pt x="11849" y="197485"/>
                </a:lnTo>
                <a:lnTo>
                  <a:pt x="18033" y="197485"/>
                </a:lnTo>
                <a:lnTo>
                  <a:pt x="31478" y="196255"/>
                </a:lnTo>
                <a:lnTo>
                  <a:pt x="44253" y="192694"/>
                </a:lnTo>
                <a:lnTo>
                  <a:pt x="56199" y="186988"/>
                </a:lnTo>
                <a:lnTo>
                  <a:pt x="67151" y="179326"/>
                </a:lnTo>
                <a:lnTo>
                  <a:pt x="76949" y="169897"/>
                </a:lnTo>
                <a:lnTo>
                  <a:pt x="85429" y="158889"/>
                </a:lnTo>
                <a:lnTo>
                  <a:pt x="92431" y="146490"/>
                </a:lnTo>
                <a:lnTo>
                  <a:pt x="97791" y="132888"/>
                </a:lnTo>
                <a:lnTo>
                  <a:pt x="101347" y="118273"/>
                </a:lnTo>
                <a:lnTo>
                  <a:pt x="102938" y="102832"/>
                </a:lnTo>
                <a:lnTo>
                  <a:pt x="103009" y="98742"/>
                </a:lnTo>
                <a:lnTo>
                  <a:pt x="101951" y="83119"/>
                </a:lnTo>
                <a:lnTo>
                  <a:pt x="98886" y="68272"/>
                </a:lnTo>
                <a:lnTo>
                  <a:pt x="93975" y="54392"/>
                </a:lnTo>
                <a:lnTo>
                  <a:pt x="87381" y="41665"/>
                </a:lnTo>
                <a:lnTo>
                  <a:pt x="79267" y="30280"/>
                </a:lnTo>
                <a:lnTo>
                  <a:pt x="69793" y="20426"/>
                </a:lnTo>
                <a:lnTo>
                  <a:pt x="59122" y="12291"/>
                </a:lnTo>
                <a:lnTo>
                  <a:pt x="47417" y="6063"/>
                </a:lnTo>
                <a:lnTo>
                  <a:pt x="34840" y="1931"/>
                </a:lnTo>
                <a:lnTo>
                  <a:pt x="21553" y="83"/>
                </a:lnTo>
                <a:lnTo>
                  <a:pt x="1803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536816" y="3035410"/>
            <a:ext cx="63703" cy="80441"/>
          </a:xfrm>
          <a:custGeom>
            <a:avLst/>
            <a:gdLst/>
            <a:ahLst/>
            <a:cxnLst/>
            <a:rect l="l" t="t" r="r" b="b"/>
            <a:pathLst>
              <a:path w="63703" h="80441">
                <a:moveTo>
                  <a:pt x="63703" y="40220"/>
                </a:moveTo>
                <a:lnTo>
                  <a:pt x="61055" y="24140"/>
                </a:lnTo>
                <a:lnTo>
                  <a:pt x="54202" y="11566"/>
                </a:lnTo>
                <a:lnTo>
                  <a:pt x="44136" y="3101"/>
                </a:lnTo>
                <a:lnTo>
                  <a:pt x="31851" y="0"/>
                </a:lnTo>
                <a:lnTo>
                  <a:pt x="31332" y="5"/>
                </a:lnTo>
                <a:lnTo>
                  <a:pt x="19117" y="3343"/>
                </a:lnTo>
                <a:lnTo>
                  <a:pt x="9160" y="11996"/>
                </a:lnTo>
                <a:lnTo>
                  <a:pt x="2455" y="24707"/>
                </a:lnTo>
                <a:lnTo>
                  <a:pt x="0" y="40220"/>
                </a:lnTo>
                <a:lnTo>
                  <a:pt x="4" y="40876"/>
                </a:lnTo>
                <a:lnTo>
                  <a:pt x="2648" y="56301"/>
                </a:lnTo>
                <a:lnTo>
                  <a:pt x="9500" y="68875"/>
                </a:lnTo>
                <a:lnTo>
                  <a:pt x="19566" y="77340"/>
                </a:lnTo>
                <a:lnTo>
                  <a:pt x="31851" y="80441"/>
                </a:lnTo>
                <a:lnTo>
                  <a:pt x="32370" y="80436"/>
                </a:lnTo>
                <a:lnTo>
                  <a:pt x="44585" y="77098"/>
                </a:lnTo>
                <a:lnTo>
                  <a:pt x="54543" y="68445"/>
                </a:lnTo>
                <a:lnTo>
                  <a:pt x="61247" y="55733"/>
                </a:lnTo>
                <a:lnTo>
                  <a:pt x="63703" y="4022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536816" y="3035410"/>
            <a:ext cx="63703" cy="80441"/>
          </a:xfrm>
          <a:custGeom>
            <a:avLst/>
            <a:gdLst/>
            <a:ahLst/>
            <a:cxnLst/>
            <a:rect l="l" t="t" r="r" b="b"/>
            <a:pathLst>
              <a:path w="63703" h="80441">
                <a:moveTo>
                  <a:pt x="63703" y="40220"/>
                </a:moveTo>
                <a:lnTo>
                  <a:pt x="61247" y="55733"/>
                </a:lnTo>
                <a:lnTo>
                  <a:pt x="54543" y="68445"/>
                </a:lnTo>
                <a:lnTo>
                  <a:pt x="44585" y="77098"/>
                </a:lnTo>
                <a:lnTo>
                  <a:pt x="32370" y="80436"/>
                </a:lnTo>
                <a:lnTo>
                  <a:pt x="31851" y="80441"/>
                </a:lnTo>
                <a:lnTo>
                  <a:pt x="19566" y="77340"/>
                </a:lnTo>
                <a:lnTo>
                  <a:pt x="9500" y="68875"/>
                </a:lnTo>
                <a:lnTo>
                  <a:pt x="2648" y="56301"/>
                </a:lnTo>
                <a:lnTo>
                  <a:pt x="4" y="40876"/>
                </a:lnTo>
                <a:lnTo>
                  <a:pt x="0" y="40220"/>
                </a:lnTo>
                <a:lnTo>
                  <a:pt x="2455" y="24707"/>
                </a:lnTo>
                <a:lnTo>
                  <a:pt x="9160" y="11996"/>
                </a:lnTo>
                <a:lnTo>
                  <a:pt x="19117" y="3343"/>
                </a:lnTo>
                <a:lnTo>
                  <a:pt x="31332" y="5"/>
                </a:lnTo>
                <a:lnTo>
                  <a:pt x="31851" y="0"/>
                </a:lnTo>
                <a:lnTo>
                  <a:pt x="44136" y="3101"/>
                </a:lnTo>
                <a:lnTo>
                  <a:pt x="54202" y="11566"/>
                </a:lnTo>
                <a:lnTo>
                  <a:pt x="61055" y="24140"/>
                </a:lnTo>
                <a:lnTo>
                  <a:pt x="63699" y="39565"/>
                </a:lnTo>
                <a:lnTo>
                  <a:pt x="63703" y="402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066276" y="2917150"/>
            <a:ext cx="265861" cy="296951"/>
          </a:xfrm>
          <a:custGeom>
            <a:avLst/>
            <a:gdLst/>
            <a:ahLst/>
            <a:cxnLst/>
            <a:rect l="l" t="t" r="r" b="b"/>
            <a:pathLst>
              <a:path w="265861" h="296951">
                <a:moveTo>
                  <a:pt x="265861" y="148462"/>
                </a:moveTo>
                <a:lnTo>
                  <a:pt x="265519" y="137732"/>
                </a:lnTo>
                <a:lnTo>
                  <a:pt x="263846" y="122565"/>
                </a:lnTo>
                <a:lnTo>
                  <a:pt x="260842" y="107910"/>
                </a:lnTo>
                <a:lnTo>
                  <a:pt x="256578" y="93846"/>
                </a:lnTo>
                <a:lnTo>
                  <a:pt x="251125" y="80453"/>
                </a:lnTo>
                <a:lnTo>
                  <a:pt x="244554" y="67809"/>
                </a:lnTo>
                <a:lnTo>
                  <a:pt x="236936" y="55993"/>
                </a:lnTo>
                <a:lnTo>
                  <a:pt x="228342" y="45086"/>
                </a:lnTo>
                <a:lnTo>
                  <a:pt x="218842" y="35165"/>
                </a:lnTo>
                <a:lnTo>
                  <a:pt x="208508" y="26310"/>
                </a:lnTo>
                <a:lnTo>
                  <a:pt x="197410" y="18601"/>
                </a:lnTo>
                <a:lnTo>
                  <a:pt x="185619" y="12115"/>
                </a:lnTo>
                <a:lnTo>
                  <a:pt x="173206" y="6933"/>
                </a:lnTo>
                <a:lnTo>
                  <a:pt x="160242" y="3134"/>
                </a:lnTo>
                <a:lnTo>
                  <a:pt x="146797" y="796"/>
                </a:lnTo>
                <a:lnTo>
                  <a:pt x="132943" y="0"/>
                </a:lnTo>
                <a:lnTo>
                  <a:pt x="123317" y="383"/>
                </a:lnTo>
                <a:lnTo>
                  <a:pt x="109737" y="2254"/>
                </a:lnTo>
                <a:lnTo>
                  <a:pt x="96616" y="5611"/>
                </a:lnTo>
                <a:lnTo>
                  <a:pt x="84024" y="10374"/>
                </a:lnTo>
                <a:lnTo>
                  <a:pt x="72033" y="16465"/>
                </a:lnTo>
                <a:lnTo>
                  <a:pt x="60712" y="23805"/>
                </a:lnTo>
                <a:lnTo>
                  <a:pt x="50133" y="32314"/>
                </a:lnTo>
                <a:lnTo>
                  <a:pt x="40367" y="41914"/>
                </a:lnTo>
                <a:lnTo>
                  <a:pt x="31485" y="52524"/>
                </a:lnTo>
                <a:lnTo>
                  <a:pt x="23557" y="64066"/>
                </a:lnTo>
                <a:lnTo>
                  <a:pt x="16654" y="76462"/>
                </a:lnTo>
                <a:lnTo>
                  <a:pt x="10847" y="89631"/>
                </a:lnTo>
                <a:lnTo>
                  <a:pt x="6208" y="103495"/>
                </a:lnTo>
                <a:lnTo>
                  <a:pt x="2806" y="117974"/>
                </a:lnTo>
                <a:lnTo>
                  <a:pt x="713" y="132990"/>
                </a:lnTo>
                <a:lnTo>
                  <a:pt x="0" y="148462"/>
                </a:lnTo>
                <a:lnTo>
                  <a:pt x="344" y="159237"/>
                </a:lnTo>
                <a:lnTo>
                  <a:pt x="2021" y="174402"/>
                </a:lnTo>
                <a:lnTo>
                  <a:pt x="5029" y="189055"/>
                </a:lnTo>
                <a:lnTo>
                  <a:pt x="9296" y="203117"/>
                </a:lnTo>
                <a:lnTo>
                  <a:pt x="14751" y="216509"/>
                </a:lnTo>
                <a:lnTo>
                  <a:pt x="21324" y="229151"/>
                </a:lnTo>
                <a:lnTo>
                  <a:pt x="28944" y="240965"/>
                </a:lnTo>
                <a:lnTo>
                  <a:pt x="37540" y="251871"/>
                </a:lnTo>
                <a:lnTo>
                  <a:pt x="47041" y="261791"/>
                </a:lnTo>
                <a:lnTo>
                  <a:pt x="57376" y="270644"/>
                </a:lnTo>
                <a:lnTo>
                  <a:pt x="68475" y="278353"/>
                </a:lnTo>
                <a:lnTo>
                  <a:pt x="80267" y="284837"/>
                </a:lnTo>
                <a:lnTo>
                  <a:pt x="92680" y="290018"/>
                </a:lnTo>
                <a:lnTo>
                  <a:pt x="105645" y="293817"/>
                </a:lnTo>
                <a:lnTo>
                  <a:pt x="119089" y="296154"/>
                </a:lnTo>
                <a:lnTo>
                  <a:pt x="132943" y="296951"/>
                </a:lnTo>
                <a:lnTo>
                  <a:pt x="142570" y="296567"/>
                </a:lnTo>
                <a:lnTo>
                  <a:pt x="156147" y="294696"/>
                </a:lnTo>
                <a:lnTo>
                  <a:pt x="169265" y="291338"/>
                </a:lnTo>
                <a:lnTo>
                  <a:pt x="181855" y="286574"/>
                </a:lnTo>
                <a:lnTo>
                  <a:pt x="193844" y="280481"/>
                </a:lnTo>
                <a:lnTo>
                  <a:pt x="205162" y="273140"/>
                </a:lnTo>
                <a:lnTo>
                  <a:pt x="215739" y="264629"/>
                </a:lnTo>
                <a:lnTo>
                  <a:pt x="225503" y="255028"/>
                </a:lnTo>
                <a:lnTo>
                  <a:pt x="234383" y="244416"/>
                </a:lnTo>
                <a:lnTo>
                  <a:pt x="242310" y="232872"/>
                </a:lnTo>
                <a:lnTo>
                  <a:pt x="249211" y="220474"/>
                </a:lnTo>
                <a:lnTo>
                  <a:pt x="255016" y="207303"/>
                </a:lnTo>
                <a:lnTo>
                  <a:pt x="259655" y="193437"/>
                </a:lnTo>
                <a:lnTo>
                  <a:pt x="263056" y="178956"/>
                </a:lnTo>
                <a:lnTo>
                  <a:pt x="265148" y="163938"/>
                </a:lnTo>
                <a:lnTo>
                  <a:pt x="265861" y="14846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066276" y="2917150"/>
            <a:ext cx="265861" cy="296951"/>
          </a:xfrm>
          <a:custGeom>
            <a:avLst/>
            <a:gdLst/>
            <a:ahLst/>
            <a:cxnLst/>
            <a:rect l="l" t="t" r="r" b="b"/>
            <a:pathLst>
              <a:path w="265861" h="296951">
                <a:moveTo>
                  <a:pt x="265861" y="148462"/>
                </a:moveTo>
                <a:lnTo>
                  <a:pt x="265148" y="163938"/>
                </a:lnTo>
                <a:lnTo>
                  <a:pt x="263056" y="178956"/>
                </a:lnTo>
                <a:lnTo>
                  <a:pt x="259655" y="193437"/>
                </a:lnTo>
                <a:lnTo>
                  <a:pt x="255016" y="207303"/>
                </a:lnTo>
                <a:lnTo>
                  <a:pt x="249211" y="220474"/>
                </a:lnTo>
                <a:lnTo>
                  <a:pt x="242310" y="232872"/>
                </a:lnTo>
                <a:lnTo>
                  <a:pt x="234383" y="244416"/>
                </a:lnTo>
                <a:lnTo>
                  <a:pt x="225503" y="255028"/>
                </a:lnTo>
                <a:lnTo>
                  <a:pt x="215739" y="264629"/>
                </a:lnTo>
                <a:lnTo>
                  <a:pt x="205162" y="273140"/>
                </a:lnTo>
                <a:lnTo>
                  <a:pt x="193844" y="280481"/>
                </a:lnTo>
                <a:lnTo>
                  <a:pt x="181855" y="286574"/>
                </a:lnTo>
                <a:lnTo>
                  <a:pt x="169265" y="291338"/>
                </a:lnTo>
                <a:lnTo>
                  <a:pt x="156147" y="294696"/>
                </a:lnTo>
                <a:lnTo>
                  <a:pt x="142570" y="296567"/>
                </a:lnTo>
                <a:lnTo>
                  <a:pt x="132943" y="296951"/>
                </a:lnTo>
                <a:lnTo>
                  <a:pt x="119089" y="296154"/>
                </a:lnTo>
                <a:lnTo>
                  <a:pt x="105645" y="293817"/>
                </a:lnTo>
                <a:lnTo>
                  <a:pt x="92680" y="290018"/>
                </a:lnTo>
                <a:lnTo>
                  <a:pt x="80267" y="284837"/>
                </a:lnTo>
                <a:lnTo>
                  <a:pt x="68475" y="278353"/>
                </a:lnTo>
                <a:lnTo>
                  <a:pt x="57376" y="270644"/>
                </a:lnTo>
                <a:lnTo>
                  <a:pt x="47041" y="261791"/>
                </a:lnTo>
                <a:lnTo>
                  <a:pt x="37540" y="251871"/>
                </a:lnTo>
                <a:lnTo>
                  <a:pt x="28944" y="240965"/>
                </a:lnTo>
                <a:lnTo>
                  <a:pt x="21324" y="229151"/>
                </a:lnTo>
                <a:lnTo>
                  <a:pt x="14751" y="216509"/>
                </a:lnTo>
                <a:lnTo>
                  <a:pt x="9296" y="203117"/>
                </a:lnTo>
                <a:lnTo>
                  <a:pt x="5029" y="189055"/>
                </a:lnTo>
                <a:lnTo>
                  <a:pt x="2021" y="174402"/>
                </a:lnTo>
                <a:lnTo>
                  <a:pt x="344" y="159237"/>
                </a:lnTo>
                <a:lnTo>
                  <a:pt x="0" y="148462"/>
                </a:lnTo>
                <a:lnTo>
                  <a:pt x="713" y="132990"/>
                </a:lnTo>
                <a:lnTo>
                  <a:pt x="2806" y="117974"/>
                </a:lnTo>
                <a:lnTo>
                  <a:pt x="6208" y="103495"/>
                </a:lnTo>
                <a:lnTo>
                  <a:pt x="10847" y="89631"/>
                </a:lnTo>
                <a:lnTo>
                  <a:pt x="16654" y="76462"/>
                </a:lnTo>
                <a:lnTo>
                  <a:pt x="23557" y="64066"/>
                </a:lnTo>
                <a:lnTo>
                  <a:pt x="31485" y="52524"/>
                </a:lnTo>
                <a:lnTo>
                  <a:pt x="40367" y="41914"/>
                </a:lnTo>
                <a:lnTo>
                  <a:pt x="50133" y="32314"/>
                </a:lnTo>
                <a:lnTo>
                  <a:pt x="60712" y="23805"/>
                </a:lnTo>
                <a:lnTo>
                  <a:pt x="72033" y="16465"/>
                </a:lnTo>
                <a:lnTo>
                  <a:pt x="84024" y="10374"/>
                </a:lnTo>
                <a:lnTo>
                  <a:pt x="96616" y="5611"/>
                </a:lnTo>
                <a:lnTo>
                  <a:pt x="109737" y="2254"/>
                </a:lnTo>
                <a:lnTo>
                  <a:pt x="123317" y="383"/>
                </a:lnTo>
                <a:lnTo>
                  <a:pt x="132943" y="0"/>
                </a:lnTo>
                <a:lnTo>
                  <a:pt x="146797" y="796"/>
                </a:lnTo>
                <a:lnTo>
                  <a:pt x="160242" y="3134"/>
                </a:lnTo>
                <a:lnTo>
                  <a:pt x="173206" y="6933"/>
                </a:lnTo>
                <a:lnTo>
                  <a:pt x="185619" y="12115"/>
                </a:lnTo>
                <a:lnTo>
                  <a:pt x="197410" y="18601"/>
                </a:lnTo>
                <a:lnTo>
                  <a:pt x="208508" y="26310"/>
                </a:lnTo>
                <a:lnTo>
                  <a:pt x="218842" y="35165"/>
                </a:lnTo>
                <a:lnTo>
                  <a:pt x="228342" y="45086"/>
                </a:lnTo>
                <a:lnTo>
                  <a:pt x="236936" y="55993"/>
                </a:lnTo>
                <a:lnTo>
                  <a:pt x="244554" y="67809"/>
                </a:lnTo>
                <a:lnTo>
                  <a:pt x="251125" y="80453"/>
                </a:lnTo>
                <a:lnTo>
                  <a:pt x="256578" y="93846"/>
                </a:lnTo>
                <a:lnTo>
                  <a:pt x="260842" y="107910"/>
                </a:lnTo>
                <a:lnTo>
                  <a:pt x="263846" y="122565"/>
                </a:lnTo>
                <a:lnTo>
                  <a:pt x="265519" y="137732"/>
                </a:lnTo>
                <a:lnTo>
                  <a:pt x="265861" y="1484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129764" y="2973114"/>
            <a:ext cx="159219" cy="185013"/>
          </a:xfrm>
          <a:custGeom>
            <a:avLst/>
            <a:gdLst/>
            <a:ahLst/>
            <a:cxnLst/>
            <a:rect l="l" t="t" r="r" b="b"/>
            <a:pathLst>
              <a:path w="159219" h="185013">
                <a:moveTo>
                  <a:pt x="159219" y="92506"/>
                </a:moveTo>
                <a:lnTo>
                  <a:pt x="158795" y="82898"/>
                </a:lnTo>
                <a:lnTo>
                  <a:pt x="156345" y="67788"/>
                </a:lnTo>
                <a:lnTo>
                  <a:pt x="151877" y="53652"/>
                </a:lnTo>
                <a:lnTo>
                  <a:pt x="145575" y="40705"/>
                </a:lnTo>
                <a:lnTo>
                  <a:pt x="137625" y="29161"/>
                </a:lnTo>
                <a:lnTo>
                  <a:pt x="128210" y="19235"/>
                </a:lnTo>
                <a:lnTo>
                  <a:pt x="117515" y="11141"/>
                </a:lnTo>
                <a:lnTo>
                  <a:pt x="105726" y="5094"/>
                </a:lnTo>
                <a:lnTo>
                  <a:pt x="93027" y="1309"/>
                </a:lnTo>
                <a:lnTo>
                  <a:pt x="79603" y="0"/>
                </a:lnTo>
                <a:lnTo>
                  <a:pt x="71343" y="491"/>
                </a:lnTo>
                <a:lnTo>
                  <a:pt x="58339" y="3336"/>
                </a:lnTo>
                <a:lnTo>
                  <a:pt x="46173" y="8526"/>
                </a:lnTo>
                <a:lnTo>
                  <a:pt x="35031" y="15848"/>
                </a:lnTo>
                <a:lnTo>
                  <a:pt x="25096" y="25085"/>
                </a:lnTo>
                <a:lnTo>
                  <a:pt x="16554" y="36024"/>
                </a:lnTo>
                <a:lnTo>
                  <a:pt x="9588" y="48450"/>
                </a:lnTo>
                <a:lnTo>
                  <a:pt x="4384" y="62149"/>
                </a:lnTo>
                <a:lnTo>
                  <a:pt x="1126" y="76906"/>
                </a:lnTo>
                <a:lnTo>
                  <a:pt x="0" y="92506"/>
                </a:lnTo>
                <a:lnTo>
                  <a:pt x="423" y="102105"/>
                </a:lnTo>
                <a:lnTo>
                  <a:pt x="2871" y="117216"/>
                </a:lnTo>
                <a:lnTo>
                  <a:pt x="7337" y="131354"/>
                </a:lnTo>
                <a:lnTo>
                  <a:pt x="13637" y="144302"/>
                </a:lnTo>
                <a:lnTo>
                  <a:pt x="21585" y="155848"/>
                </a:lnTo>
                <a:lnTo>
                  <a:pt x="30999" y="165775"/>
                </a:lnTo>
                <a:lnTo>
                  <a:pt x="41692" y="173870"/>
                </a:lnTo>
                <a:lnTo>
                  <a:pt x="53480" y="179917"/>
                </a:lnTo>
                <a:lnTo>
                  <a:pt x="66178" y="183703"/>
                </a:lnTo>
                <a:lnTo>
                  <a:pt x="79603" y="185013"/>
                </a:lnTo>
                <a:lnTo>
                  <a:pt x="87871" y="184520"/>
                </a:lnTo>
                <a:lnTo>
                  <a:pt x="100875" y="181674"/>
                </a:lnTo>
                <a:lnTo>
                  <a:pt x="113041" y="176483"/>
                </a:lnTo>
                <a:lnTo>
                  <a:pt x="124184" y="169162"/>
                </a:lnTo>
                <a:lnTo>
                  <a:pt x="134119" y="159924"/>
                </a:lnTo>
                <a:lnTo>
                  <a:pt x="142663" y="148985"/>
                </a:lnTo>
                <a:lnTo>
                  <a:pt x="149629" y="136559"/>
                </a:lnTo>
                <a:lnTo>
                  <a:pt x="154834" y="122861"/>
                </a:lnTo>
                <a:lnTo>
                  <a:pt x="158092" y="108105"/>
                </a:lnTo>
                <a:lnTo>
                  <a:pt x="159219" y="92506"/>
                </a:lnTo>
                <a:close/>
              </a:path>
            </a:pathLst>
          </a:custGeom>
          <a:solidFill>
            <a:srgbClr val="857D7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129764" y="2973114"/>
            <a:ext cx="159219" cy="185013"/>
          </a:xfrm>
          <a:custGeom>
            <a:avLst/>
            <a:gdLst/>
            <a:ahLst/>
            <a:cxnLst/>
            <a:rect l="l" t="t" r="r" b="b"/>
            <a:pathLst>
              <a:path w="159219" h="185013">
                <a:moveTo>
                  <a:pt x="159219" y="92506"/>
                </a:moveTo>
                <a:lnTo>
                  <a:pt x="158092" y="108105"/>
                </a:lnTo>
                <a:lnTo>
                  <a:pt x="154834" y="122861"/>
                </a:lnTo>
                <a:lnTo>
                  <a:pt x="149629" y="136559"/>
                </a:lnTo>
                <a:lnTo>
                  <a:pt x="142663" y="148985"/>
                </a:lnTo>
                <a:lnTo>
                  <a:pt x="134119" y="159924"/>
                </a:lnTo>
                <a:lnTo>
                  <a:pt x="124184" y="169162"/>
                </a:lnTo>
                <a:lnTo>
                  <a:pt x="113041" y="176483"/>
                </a:lnTo>
                <a:lnTo>
                  <a:pt x="100875" y="181674"/>
                </a:lnTo>
                <a:lnTo>
                  <a:pt x="87871" y="184520"/>
                </a:lnTo>
                <a:lnTo>
                  <a:pt x="79603" y="185013"/>
                </a:lnTo>
                <a:lnTo>
                  <a:pt x="66178" y="183703"/>
                </a:lnTo>
                <a:lnTo>
                  <a:pt x="53480" y="179917"/>
                </a:lnTo>
                <a:lnTo>
                  <a:pt x="41692" y="173870"/>
                </a:lnTo>
                <a:lnTo>
                  <a:pt x="30999" y="165775"/>
                </a:lnTo>
                <a:lnTo>
                  <a:pt x="21585" y="155848"/>
                </a:lnTo>
                <a:lnTo>
                  <a:pt x="13637" y="144302"/>
                </a:lnTo>
                <a:lnTo>
                  <a:pt x="7337" y="131354"/>
                </a:lnTo>
                <a:lnTo>
                  <a:pt x="2871" y="117216"/>
                </a:lnTo>
                <a:lnTo>
                  <a:pt x="423" y="102105"/>
                </a:lnTo>
                <a:lnTo>
                  <a:pt x="0" y="92506"/>
                </a:lnTo>
                <a:lnTo>
                  <a:pt x="1126" y="76906"/>
                </a:lnTo>
                <a:lnTo>
                  <a:pt x="4384" y="62149"/>
                </a:lnTo>
                <a:lnTo>
                  <a:pt x="9588" y="48450"/>
                </a:lnTo>
                <a:lnTo>
                  <a:pt x="16554" y="36024"/>
                </a:lnTo>
                <a:lnTo>
                  <a:pt x="25096" y="25085"/>
                </a:lnTo>
                <a:lnTo>
                  <a:pt x="35031" y="15848"/>
                </a:lnTo>
                <a:lnTo>
                  <a:pt x="46173" y="8526"/>
                </a:lnTo>
                <a:lnTo>
                  <a:pt x="58339" y="3336"/>
                </a:lnTo>
                <a:lnTo>
                  <a:pt x="71343" y="491"/>
                </a:lnTo>
                <a:lnTo>
                  <a:pt x="79603" y="0"/>
                </a:lnTo>
                <a:lnTo>
                  <a:pt x="93027" y="1309"/>
                </a:lnTo>
                <a:lnTo>
                  <a:pt x="105726" y="5094"/>
                </a:lnTo>
                <a:lnTo>
                  <a:pt x="117515" y="11141"/>
                </a:lnTo>
                <a:lnTo>
                  <a:pt x="128210" y="19235"/>
                </a:lnTo>
                <a:lnTo>
                  <a:pt x="137625" y="29161"/>
                </a:lnTo>
                <a:lnTo>
                  <a:pt x="145575" y="40705"/>
                </a:lnTo>
                <a:lnTo>
                  <a:pt x="151877" y="53652"/>
                </a:lnTo>
                <a:lnTo>
                  <a:pt x="156345" y="67788"/>
                </a:lnTo>
                <a:lnTo>
                  <a:pt x="158795" y="82898"/>
                </a:lnTo>
                <a:lnTo>
                  <a:pt x="159219" y="925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192476" y="2973115"/>
            <a:ext cx="96507" cy="185013"/>
          </a:xfrm>
          <a:custGeom>
            <a:avLst/>
            <a:gdLst/>
            <a:ahLst/>
            <a:cxnLst/>
            <a:rect l="l" t="t" r="r" b="b"/>
            <a:pathLst>
              <a:path w="96507" h="185013">
                <a:moveTo>
                  <a:pt x="12031" y="6349"/>
                </a:moveTo>
                <a:lnTo>
                  <a:pt x="23179" y="12603"/>
                </a:lnTo>
                <a:lnTo>
                  <a:pt x="33279" y="20717"/>
                </a:lnTo>
                <a:lnTo>
                  <a:pt x="42164" y="30499"/>
                </a:lnTo>
                <a:lnTo>
                  <a:pt x="49671" y="41758"/>
                </a:lnTo>
                <a:lnTo>
                  <a:pt x="55633" y="54303"/>
                </a:lnTo>
                <a:lnTo>
                  <a:pt x="59885" y="67943"/>
                </a:lnTo>
                <a:lnTo>
                  <a:pt x="62263" y="82486"/>
                </a:lnTo>
                <a:lnTo>
                  <a:pt x="62725" y="92506"/>
                </a:lnTo>
                <a:lnTo>
                  <a:pt x="61678" y="107541"/>
                </a:lnTo>
                <a:lnTo>
                  <a:pt x="58647" y="121799"/>
                </a:lnTo>
                <a:lnTo>
                  <a:pt x="53798" y="135089"/>
                </a:lnTo>
                <a:lnTo>
                  <a:pt x="47295" y="147219"/>
                </a:lnTo>
                <a:lnTo>
                  <a:pt x="39304" y="158000"/>
                </a:lnTo>
                <a:lnTo>
                  <a:pt x="29991" y="167240"/>
                </a:lnTo>
                <a:lnTo>
                  <a:pt x="19519" y="174748"/>
                </a:lnTo>
                <a:lnTo>
                  <a:pt x="8055" y="180333"/>
                </a:lnTo>
                <a:lnTo>
                  <a:pt x="0" y="182880"/>
                </a:lnTo>
                <a:lnTo>
                  <a:pt x="5448" y="184238"/>
                </a:lnTo>
                <a:lnTo>
                  <a:pt x="11087" y="185013"/>
                </a:lnTo>
                <a:lnTo>
                  <a:pt x="16890" y="185013"/>
                </a:lnTo>
                <a:lnTo>
                  <a:pt x="30315" y="183704"/>
                </a:lnTo>
                <a:lnTo>
                  <a:pt x="43014" y="179918"/>
                </a:lnTo>
                <a:lnTo>
                  <a:pt x="54803" y="173871"/>
                </a:lnTo>
                <a:lnTo>
                  <a:pt x="65497" y="165777"/>
                </a:lnTo>
                <a:lnTo>
                  <a:pt x="74912" y="155851"/>
                </a:lnTo>
                <a:lnTo>
                  <a:pt x="82863" y="144307"/>
                </a:lnTo>
                <a:lnTo>
                  <a:pt x="89165" y="131360"/>
                </a:lnTo>
                <a:lnTo>
                  <a:pt x="93633" y="117224"/>
                </a:lnTo>
                <a:lnTo>
                  <a:pt x="96083" y="102114"/>
                </a:lnTo>
                <a:lnTo>
                  <a:pt x="96507" y="92506"/>
                </a:lnTo>
                <a:lnTo>
                  <a:pt x="95380" y="76907"/>
                </a:lnTo>
                <a:lnTo>
                  <a:pt x="92121" y="62151"/>
                </a:lnTo>
                <a:lnTo>
                  <a:pt x="86916" y="48453"/>
                </a:lnTo>
                <a:lnTo>
                  <a:pt x="79950" y="36027"/>
                </a:lnTo>
                <a:lnTo>
                  <a:pt x="71407" y="25088"/>
                </a:lnTo>
                <a:lnTo>
                  <a:pt x="61471" y="15851"/>
                </a:lnTo>
                <a:lnTo>
                  <a:pt x="50328" y="8529"/>
                </a:lnTo>
                <a:lnTo>
                  <a:pt x="38162" y="3338"/>
                </a:lnTo>
                <a:lnTo>
                  <a:pt x="25159" y="492"/>
                </a:lnTo>
                <a:lnTo>
                  <a:pt x="16890" y="0"/>
                </a:lnTo>
                <a:lnTo>
                  <a:pt x="11087" y="0"/>
                </a:lnTo>
                <a:lnTo>
                  <a:pt x="5448" y="762"/>
                </a:lnTo>
                <a:lnTo>
                  <a:pt x="0" y="2146"/>
                </a:lnTo>
                <a:lnTo>
                  <a:pt x="12031" y="6349"/>
                </a:lnTo>
                <a:close/>
              </a:path>
            </a:pathLst>
          </a:custGeom>
          <a:solidFill>
            <a:srgbClr val="815D5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192476" y="2973115"/>
            <a:ext cx="96507" cy="185013"/>
          </a:xfrm>
          <a:custGeom>
            <a:avLst/>
            <a:gdLst/>
            <a:ahLst/>
            <a:cxnLst/>
            <a:rect l="l" t="t" r="r" b="b"/>
            <a:pathLst>
              <a:path w="96507" h="185013">
                <a:moveTo>
                  <a:pt x="16890" y="0"/>
                </a:moveTo>
                <a:lnTo>
                  <a:pt x="11087" y="0"/>
                </a:lnTo>
                <a:lnTo>
                  <a:pt x="5448" y="762"/>
                </a:lnTo>
                <a:lnTo>
                  <a:pt x="0" y="2146"/>
                </a:lnTo>
                <a:lnTo>
                  <a:pt x="12031" y="6349"/>
                </a:lnTo>
                <a:lnTo>
                  <a:pt x="23179" y="12603"/>
                </a:lnTo>
                <a:lnTo>
                  <a:pt x="33279" y="20717"/>
                </a:lnTo>
                <a:lnTo>
                  <a:pt x="42164" y="30499"/>
                </a:lnTo>
                <a:lnTo>
                  <a:pt x="49671" y="41758"/>
                </a:lnTo>
                <a:lnTo>
                  <a:pt x="55633" y="54303"/>
                </a:lnTo>
                <a:lnTo>
                  <a:pt x="59885" y="67943"/>
                </a:lnTo>
                <a:lnTo>
                  <a:pt x="62263" y="82486"/>
                </a:lnTo>
                <a:lnTo>
                  <a:pt x="62725" y="92506"/>
                </a:lnTo>
                <a:lnTo>
                  <a:pt x="61678" y="107541"/>
                </a:lnTo>
                <a:lnTo>
                  <a:pt x="58647" y="121799"/>
                </a:lnTo>
                <a:lnTo>
                  <a:pt x="53798" y="135089"/>
                </a:lnTo>
                <a:lnTo>
                  <a:pt x="47295" y="147219"/>
                </a:lnTo>
                <a:lnTo>
                  <a:pt x="39304" y="158000"/>
                </a:lnTo>
                <a:lnTo>
                  <a:pt x="29991" y="167240"/>
                </a:lnTo>
                <a:lnTo>
                  <a:pt x="19519" y="174748"/>
                </a:lnTo>
                <a:lnTo>
                  <a:pt x="8055" y="180333"/>
                </a:lnTo>
                <a:lnTo>
                  <a:pt x="0" y="182880"/>
                </a:lnTo>
                <a:lnTo>
                  <a:pt x="5448" y="184238"/>
                </a:lnTo>
                <a:lnTo>
                  <a:pt x="11087" y="185013"/>
                </a:lnTo>
                <a:lnTo>
                  <a:pt x="16890" y="185013"/>
                </a:lnTo>
                <a:lnTo>
                  <a:pt x="30315" y="183704"/>
                </a:lnTo>
                <a:lnTo>
                  <a:pt x="43014" y="179918"/>
                </a:lnTo>
                <a:lnTo>
                  <a:pt x="54803" y="173871"/>
                </a:lnTo>
                <a:lnTo>
                  <a:pt x="65497" y="165777"/>
                </a:lnTo>
                <a:lnTo>
                  <a:pt x="74912" y="155851"/>
                </a:lnTo>
                <a:lnTo>
                  <a:pt x="82863" y="144307"/>
                </a:lnTo>
                <a:lnTo>
                  <a:pt x="89165" y="131360"/>
                </a:lnTo>
                <a:lnTo>
                  <a:pt x="93633" y="117224"/>
                </a:lnTo>
                <a:lnTo>
                  <a:pt x="96083" y="102114"/>
                </a:lnTo>
                <a:lnTo>
                  <a:pt x="96507" y="92506"/>
                </a:lnTo>
                <a:lnTo>
                  <a:pt x="95380" y="76907"/>
                </a:lnTo>
                <a:lnTo>
                  <a:pt x="92121" y="62151"/>
                </a:lnTo>
                <a:lnTo>
                  <a:pt x="86916" y="48453"/>
                </a:lnTo>
                <a:lnTo>
                  <a:pt x="79950" y="36027"/>
                </a:lnTo>
                <a:lnTo>
                  <a:pt x="71407" y="25088"/>
                </a:lnTo>
                <a:lnTo>
                  <a:pt x="61471" y="15851"/>
                </a:lnTo>
                <a:lnTo>
                  <a:pt x="50328" y="8529"/>
                </a:lnTo>
                <a:lnTo>
                  <a:pt x="38162" y="3338"/>
                </a:lnTo>
                <a:lnTo>
                  <a:pt x="25159" y="492"/>
                </a:lnTo>
                <a:lnTo>
                  <a:pt x="1689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169367" y="3027940"/>
            <a:ext cx="59677" cy="75361"/>
          </a:xfrm>
          <a:custGeom>
            <a:avLst/>
            <a:gdLst/>
            <a:ahLst/>
            <a:cxnLst/>
            <a:rect l="l" t="t" r="r" b="b"/>
            <a:pathLst>
              <a:path w="59677" h="75361">
                <a:moveTo>
                  <a:pt x="59677" y="37680"/>
                </a:moveTo>
                <a:lnTo>
                  <a:pt x="58048" y="25367"/>
                </a:lnTo>
                <a:lnTo>
                  <a:pt x="51845" y="12230"/>
                </a:lnTo>
                <a:lnTo>
                  <a:pt x="42067" y="3296"/>
                </a:lnTo>
                <a:lnTo>
                  <a:pt x="29845" y="0"/>
                </a:lnTo>
                <a:lnTo>
                  <a:pt x="20083" y="2062"/>
                </a:lnTo>
                <a:lnTo>
                  <a:pt x="9681" y="9902"/>
                </a:lnTo>
                <a:lnTo>
                  <a:pt x="2609" y="22253"/>
                </a:lnTo>
                <a:lnTo>
                  <a:pt x="0" y="37680"/>
                </a:lnTo>
                <a:lnTo>
                  <a:pt x="1632" y="50006"/>
                </a:lnTo>
                <a:lnTo>
                  <a:pt x="7840" y="63139"/>
                </a:lnTo>
                <a:lnTo>
                  <a:pt x="17622" y="72068"/>
                </a:lnTo>
                <a:lnTo>
                  <a:pt x="29845" y="75361"/>
                </a:lnTo>
                <a:lnTo>
                  <a:pt x="39599" y="73303"/>
                </a:lnTo>
                <a:lnTo>
                  <a:pt x="50000" y="65467"/>
                </a:lnTo>
                <a:lnTo>
                  <a:pt x="57069" y="53116"/>
                </a:lnTo>
                <a:lnTo>
                  <a:pt x="59677" y="3768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169367" y="3027940"/>
            <a:ext cx="59677" cy="75361"/>
          </a:xfrm>
          <a:custGeom>
            <a:avLst/>
            <a:gdLst/>
            <a:ahLst/>
            <a:cxnLst/>
            <a:rect l="l" t="t" r="r" b="b"/>
            <a:pathLst>
              <a:path w="59677" h="75361">
                <a:moveTo>
                  <a:pt x="59677" y="37680"/>
                </a:moveTo>
                <a:lnTo>
                  <a:pt x="57069" y="53116"/>
                </a:lnTo>
                <a:lnTo>
                  <a:pt x="50000" y="65467"/>
                </a:lnTo>
                <a:lnTo>
                  <a:pt x="39599" y="73303"/>
                </a:lnTo>
                <a:lnTo>
                  <a:pt x="29845" y="75361"/>
                </a:lnTo>
                <a:lnTo>
                  <a:pt x="17622" y="72068"/>
                </a:lnTo>
                <a:lnTo>
                  <a:pt x="7840" y="63139"/>
                </a:lnTo>
                <a:lnTo>
                  <a:pt x="1632" y="50006"/>
                </a:lnTo>
                <a:lnTo>
                  <a:pt x="0" y="37680"/>
                </a:lnTo>
                <a:lnTo>
                  <a:pt x="2609" y="22253"/>
                </a:lnTo>
                <a:lnTo>
                  <a:pt x="9681" y="9902"/>
                </a:lnTo>
                <a:lnTo>
                  <a:pt x="20083" y="2062"/>
                </a:lnTo>
                <a:lnTo>
                  <a:pt x="29845" y="0"/>
                </a:lnTo>
                <a:lnTo>
                  <a:pt x="42067" y="3296"/>
                </a:lnTo>
                <a:lnTo>
                  <a:pt x="51845" y="12230"/>
                </a:lnTo>
                <a:lnTo>
                  <a:pt x="58048" y="25367"/>
                </a:lnTo>
                <a:lnTo>
                  <a:pt x="59677" y="3768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192484" y="1050443"/>
            <a:ext cx="0" cy="31254"/>
          </a:xfrm>
          <a:custGeom>
            <a:avLst/>
            <a:gdLst/>
            <a:ahLst/>
            <a:cxnLst/>
            <a:rect l="l" t="t" r="r" b="b"/>
            <a:pathLst>
              <a:path h="31254">
                <a:moveTo>
                  <a:pt x="0" y="31254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192484" y="1050443"/>
            <a:ext cx="0" cy="31254"/>
          </a:xfrm>
          <a:custGeom>
            <a:avLst/>
            <a:gdLst/>
            <a:ahLst/>
            <a:cxnLst/>
            <a:rect l="l" t="t" r="r" b="b"/>
            <a:pathLst>
              <a:path h="31254">
                <a:moveTo>
                  <a:pt x="0" y="31254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154127" y="1033912"/>
            <a:ext cx="149771" cy="119810"/>
          </a:xfrm>
          <a:custGeom>
            <a:avLst/>
            <a:gdLst/>
            <a:ahLst/>
            <a:cxnLst/>
            <a:rect l="l" t="t" r="r" b="b"/>
            <a:pathLst>
              <a:path w="149771" h="119810">
                <a:moveTo>
                  <a:pt x="0" y="3122"/>
                </a:moveTo>
                <a:lnTo>
                  <a:pt x="284" y="3219"/>
                </a:lnTo>
                <a:lnTo>
                  <a:pt x="9551" y="6267"/>
                </a:lnTo>
                <a:lnTo>
                  <a:pt x="25394" y="11058"/>
                </a:lnTo>
                <a:lnTo>
                  <a:pt x="38925" y="14133"/>
                </a:lnTo>
                <a:lnTo>
                  <a:pt x="44293" y="15823"/>
                </a:lnTo>
                <a:lnTo>
                  <a:pt x="54947" y="21555"/>
                </a:lnTo>
                <a:lnTo>
                  <a:pt x="67277" y="29874"/>
                </a:lnTo>
                <a:lnTo>
                  <a:pt x="79067" y="39296"/>
                </a:lnTo>
                <a:lnTo>
                  <a:pt x="88099" y="48334"/>
                </a:lnTo>
                <a:lnTo>
                  <a:pt x="95856" y="57885"/>
                </a:lnTo>
                <a:lnTo>
                  <a:pt x="105883" y="70827"/>
                </a:lnTo>
                <a:lnTo>
                  <a:pt x="115241" y="83601"/>
                </a:lnTo>
                <a:lnTo>
                  <a:pt x="123417" y="95544"/>
                </a:lnTo>
                <a:lnTo>
                  <a:pt x="129893" y="105997"/>
                </a:lnTo>
                <a:lnTo>
                  <a:pt x="134155" y="114297"/>
                </a:lnTo>
                <a:lnTo>
                  <a:pt x="135686" y="119785"/>
                </a:lnTo>
                <a:lnTo>
                  <a:pt x="149771" y="119810"/>
                </a:lnTo>
                <a:lnTo>
                  <a:pt x="145651" y="106022"/>
                </a:lnTo>
                <a:lnTo>
                  <a:pt x="139268" y="94265"/>
                </a:lnTo>
                <a:lnTo>
                  <a:pt x="131070" y="81543"/>
                </a:lnTo>
                <a:lnTo>
                  <a:pt x="121999" y="68772"/>
                </a:lnTo>
                <a:lnTo>
                  <a:pt x="112992" y="56870"/>
                </a:lnTo>
                <a:lnTo>
                  <a:pt x="104990" y="46754"/>
                </a:lnTo>
                <a:lnTo>
                  <a:pt x="98933" y="39343"/>
                </a:lnTo>
                <a:lnTo>
                  <a:pt x="89979" y="30565"/>
                </a:lnTo>
                <a:lnTo>
                  <a:pt x="79082" y="21319"/>
                </a:lnTo>
                <a:lnTo>
                  <a:pt x="66358" y="11881"/>
                </a:lnTo>
                <a:lnTo>
                  <a:pt x="53516" y="4283"/>
                </a:lnTo>
                <a:lnTo>
                  <a:pt x="42265" y="557"/>
                </a:lnTo>
                <a:lnTo>
                  <a:pt x="35499" y="0"/>
                </a:lnTo>
                <a:lnTo>
                  <a:pt x="18420" y="145"/>
                </a:lnTo>
                <a:lnTo>
                  <a:pt x="5439" y="1623"/>
                </a:lnTo>
                <a:lnTo>
                  <a:pt x="0" y="3122"/>
                </a:lnTo>
                <a:close/>
              </a:path>
            </a:pathLst>
          </a:custGeom>
          <a:solidFill>
            <a:srgbClr val="93107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154127" y="1033912"/>
            <a:ext cx="149771" cy="119810"/>
          </a:xfrm>
          <a:custGeom>
            <a:avLst/>
            <a:gdLst/>
            <a:ahLst/>
            <a:cxnLst/>
            <a:rect l="l" t="t" r="r" b="b"/>
            <a:pathLst>
              <a:path w="149771" h="119810">
                <a:moveTo>
                  <a:pt x="135686" y="119785"/>
                </a:moveTo>
                <a:lnTo>
                  <a:pt x="134155" y="114297"/>
                </a:lnTo>
                <a:lnTo>
                  <a:pt x="129893" y="105997"/>
                </a:lnTo>
                <a:lnTo>
                  <a:pt x="123417" y="95544"/>
                </a:lnTo>
                <a:lnTo>
                  <a:pt x="115241" y="83601"/>
                </a:lnTo>
                <a:lnTo>
                  <a:pt x="105883" y="70827"/>
                </a:lnTo>
                <a:lnTo>
                  <a:pt x="95856" y="57885"/>
                </a:lnTo>
                <a:lnTo>
                  <a:pt x="88099" y="48334"/>
                </a:lnTo>
                <a:lnTo>
                  <a:pt x="79067" y="39296"/>
                </a:lnTo>
                <a:lnTo>
                  <a:pt x="67277" y="29874"/>
                </a:lnTo>
                <a:lnTo>
                  <a:pt x="54947" y="21555"/>
                </a:lnTo>
                <a:lnTo>
                  <a:pt x="44293" y="15823"/>
                </a:lnTo>
                <a:lnTo>
                  <a:pt x="38925" y="14133"/>
                </a:lnTo>
                <a:lnTo>
                  <a:pt x="25394" y="11058"/>
                </a:lnTo>
                <a:lnTo>
                  <a:pt x="9551" y="6267"/>
                </a:lnTo>
                <a:lnTo>
                  <a:pt x="284" y="3219"/>
                </a:lnTo>
                <a:lnTo>
                  <a:pt x="0" y="3122"/>
                </a:lnTo>
                <a:lnTo>
                  <a:pt x="5439" y="1623"/>
                </a:lnTo>
                <a:lnTo>
                  <a:pt x="18420" y="145"/>
                </a:lnTo>
                <a:lnTo>
                  <a:pt x="35499" y="0"/>
                </a:lnTo>
                <a:lnTo>
                  <a:pt x="42265" y="557"/>
                </a:lnTo>
                <a:lnTo>
                  <a:pt x="53516" y="4283"/>
                </a:lnTo>
                <a:lnTo>
                  <a:pt x="66358" y="11881"/>
                </a:lnTo>
                <a:lnTo>
                  <a:pt x="79082" y="21319"/>
                </a:lnTo>
                <a:lnTo>
                  <a:pt x="89979" y="30565"/>
                </a:lnTo>
                <a:lnTo>
                  <a:pt x="97341" y="37588"/>
                </a:lnTo>
                <a:lnTo>
                  <a:pt x="104990" y="46754"/>
                </a:lnTo>
                <a:lnTo>
                  <a:pt x="112992" y="56870"/>
                </a:lnTo>
                <a:lnTo>
                  <a:pt x="121999" y="68772"/>
                </a:lnTo>
                <a:lnTo>
                  <a:pt x="131070" y="81543"/>
                </a:lnTo>
                <a:lnTo>
                  <a:pt x="139268" y="94265"/>
                </a:lnTo>
                <a:lnTo>
                  <a:pt x="145651" y="106022"/>
                </a:lnTo>
                <a:lnTo>
                  <a:pt x="149281" y="115897"/>
                </a:lnTo>
                <a:lnTo>
                  <a:pt x="149771" y="1198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72495" y="1064407"/>
            <a:ext cx="220409" cy="305522"/>
          </a:xfrm>
          <a:custGeom>
            <a:avLst/>
            <a:gdLst/>
            <a:ahLst/>
            <a:cxnLst/>
            <a:rect l="l" t="t" r="r" b="b"/>
            <a:pathLst>
              <a:path w="220409" h="305522">
                <a:moveTo>
                  <a:pt x="139" y="291691"/>
                </a:moveTo>
                <a:lnTo>
                  <a:pt x="266" y="299388"/>
                </a:lnTo>
                <a:lnTo>
                  <a:pt x="6553" y="305522"/>
                </a:lnTo>
                <a:lnTo>
                  <a:pt x="16016" y="305479"/>
                </a:lnTo>
                <a:lnTo>
                  <a:pt x="30436" y="305099"/>
                </a:lnTo>
                <a:lnTo>
                  <a:pt x="42026" y="304701"/>
                </a:lnTo>
                <a:lnTo>
                  <a:pt x="55743" y="304129"/>
                </a:lnTo>
                <a:lnTo>
                  <a:pt x="70992" y="303359"/>
                </a:lnTo>
                <a:lnTo>
                  <a:pt x="87179" y="302366"/>
                </a:lnTo>
                <a:lnTo>
                  <a:pt x="103708" y="301124"/>
                </a:lnTo>
                <a:lnTo>
                  <a:pt x="119985" y="299609"/>
                </a:lnTo>
                <a:lnTo>
                  <a:pt x="135415" y="297793"/>
                </a:lnTo>
                <a:lnTo>
                  <a:pt x="149402" y="295654"/>
                </a:lnTo>
                <a:lnTo>
                  <a:pt x="165659" y="290962"/>
                </a:lnTo>
                <a:lnTo>
                  <a:pt x="181580" y="282125"/>
                </a:lnTo>
                <a:lnTo>
                  <a:pt x="194299" y="270939"/>
                </a:lnTo>
                <a:lnTo>
                  <a:pt x="204104" y="258701"/>
                </a:lnTo>
                <a:lnTo>
                  <a:pt x="211283" y="246711"/>
                </a:lnTo>
                <a:lnTo>
                  <a:pt x="216126" y="236268"/>
                </a:lnTo>
                <a:lnTo>
                  <a:pt x="219951" y="225220"/>
                </a:lnTo>
                <a:lnTo>
                  <a:pt x="220409" y="221147"/>
                </a:lnTo>
                <a:lnTo>
                  <a:pt x="220365" y="58865"/>
                </a:lnTo>
                <a:lnTo>
                  <a:pt x="218799" y="44225"/>
                </a:lnTo>
                <a:lnTo>
                  <a:pt x="214996" y="31576"/>
                </a:lnTo>
                <a:lnTo>
                  <a:pt x="208970" y="20954"/>
                </a:lnTo>
                <a:lnTo>
                  <a:pt x="200736" y="12393"/>
                </a:lnTo>
                <a:lnTo>
                  <a:pt x="184230" y="3605"/>
                </a:lnTo>
                <a:lnTo>
                  <a:pt x="173113" y="1012"/>
                </a:lnTo>
                <a:lnTo>
                  <a:pt x="161210" y="0"/>
                </a:lnTo>
                <a:lnTo>
                  <a:pt x="148718" y="289"/>
                </a:lnTo>
                <a:lnTo>
                  <a:pt x="135832" y="1604"/>
                </a:lnTo>
                <a:lnTo>
                  <a:pt x="122749" y="3667"/>
                </a:lnTo>
                <a:lnTo>
                  <a:pt x="109664" y="6200"/>
                </a:lnTo>
                <a:lnTo>
                  <a:pt x="96774" y="8926"/>
                </a:lnTo>
                <a:lnTo>
                  <a:pt x="86131" y="11191"/>
                </a:lnTo>
                <a:lnTo>
                  <a:pt x="73473" y="13667"/>
                </a:lnTo>
                <a:lnTo>
                  <a:pt x="61861" y="15428"/>
                </a:lnTo>
                <a:lnTo>
                  <a:pt x="60306" y="15624"/>
                </a:lnTo>
                <a:lnTo>
                  <a:pt x="42962" y="20004"/>
                </a:lnTo>
                <a:lnTo>
                  <a:pt x="29095" y="27468"/>
                </a:lnTo>
                <a:lnTo>
                  <a:pt x="18373" y="37263"/>
                </a:lnTo>
                <a:lnTo>
                  <a:pt x="10460" y="48638"/>
                </a:lnTo>
                <a:lnTo>
                  <a:pt x="5023" y="60840"/>
                </a:lnTo>
                <a:lnTo>
                  <a:pt x="1728" y="73117"/>
                </a:lnTo>
                <a:lnTo>
                  <a:pt x="241" y="84719"/>
                </a:lnTo>
                <a:lnTo>
                  <a:pt x="228" y="94892"/>
                </a:lnTo>
                <a:lnTo>
                  <a:pt x="749" y="102652"/>
                </a:lnTo>
                <a:lnTo>
                  <a:pt x="7404" y="108545"/>
                </a:lnTo>
                <a:lnTo>
                  <a:pt x="15214" y="108011"/>
                </a:lnTo>
                <a:lnTo>
                  <a:pt x="22974" y="107491"/>
                </a:lnTo>
                <a:lnTo>
                  <a:pt x="28841" y="100785"/>
                </a:lnTo>
                <a:lnTo>
                  <a:pt x="28321" y="93025"/>
                </a:lnTo>
                <a:lnTo>
                  <a:pt x="28373" y="86753"/>
                </a:lnTo>
                <a:lnTo>
                  <a:pt x="30111" y="75178"/>
                </a:lnTo>
                <a:lnTo>
                  <a:pt x="35499" y="61701"/>
                </a:lnTo>
                <a:lnTo>
                  <a:pt x="46516" y="49907"/>
                </a:lnTo>
                <a:lnTo>
                  <a:pt x="65138" y="43381"/>
                </a:lnTo>
                <a:lnTo>
                  <a:pt x="77100" y="41616"/>
                </a:lnTo>
                <a:lnTo>
                  <a:pt x="89612" y="39225"/>
                </a:lnTo>
                <a:lnTo>
                  <a:pt x="102692" y="36460"/>
                </a:lnTo>
                <a:lnTo>
                  <a:pt x="111457" y="34591"/>
                </a:lnTo>
                <a:lnTo>
                  <a:pt x="125336" y="31829"/>
                </a:lnTo>
                <a:lnTo>
                  <a:pt x="139217" y="29576"/>
                </a:lnTo>
                <a:lnTo>
                  <a:pt x="152516" y="28264"/>
                </a:lnTo>
                <a:lnTo>
                  <a:pt x="164648" y="28328"/>
                </a:lnTo>
                <a:lnTo>
                  <a:pt x="175028" y="30200"/>
                </a:lnTo>
                <a:lnTo>
                  <a:pt x="183070" y="34313"/>
                </a:lnTo>
                <a:lnTo>
                  <a:pt x="190465" y="46510"/>
                </a:lnTo>
                <a:lnTo>
                  <a:pt x="192239" y="61720"/>
                </a:lnTo>
                <a:lnTo>
                  <a:pt x="192239" y="219594"/>
                </a:lnTo>
                <a:lnTo>
                  <a:pt x="188218" y="229720"/>
                </a:lnTo>
                <a:lnTo>
                  <a:pt x="182155" y="240719"/>
                </a:lnTo>
                <a:lnTo>
                  <a:pt x="173080" y="252224"/>
                </a:lnTo>
                <a:lnTo>
                  <a:pt x="160644" y="262026"/>
                </a:lnTo>
                <a:lnTo>
                  <a:pt x="144500" y="267917"/>
                </a:lnTo>
                <a:lnTo>
                  <a:pt x="125973" y="270600"/>
                </a:lnTo>
                <a:lnTo>
                  <a:pt x="110046" y="272286"/>
                </a:lnTo>
                <a:lnTo>
                  <a:pt x="93380" y="273680"/>
                </a:lnTo>
                <a:lnTo>
                  <a:pt x="76664" y="274806"/>
                </a:lnTo>
                <a:lnTo>
                  <a:pt x="60589" y="275691"/>
                </a:lnTo>
                <a:lnTo>
                  <a:pt x="45844" y="276358"/>
                </a:lnTo>
                <a:lnTo>
                  <a:pt x="33120" y="276834"/>
                </a:lnTo>
                <a:lnTo>
                  <a:pt x="23106" y="277144"/>
                </a:lnTo>
                <a:lnTo>
                  <a:pt x="13970" y="277366"/>
                </a:lnTo>
                <a:lnTo>
                  <a:pt x="6184" y="277506"/>
                </a:lnTo>
                <a:lnTo>
                  <a:pt x="0" y="283919"/>
                </a:lnTo>
                <a:lnTo>
                  <a:pt x="139" y="291691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72494" y="1064407"/>
            <a:ext cx="220498" cy="305522"/>
          </a:xfrm>
          <a:custGeom>
            <a:avLst/>
            <a:gdLst/>
            <a:ahLst/>
            <a:cxnLst/>
            <a:rect l="l" t="t" r="r" b="b"/>
            <a:pathLst>
              <a:path w="220498" h="305522">
                <a:moveTo>
                  <a:pt x="14211" y="305522"/>
                </a:moveTo>
                <a:lnTo>
                  <a:pt x="6553" y="305522"/>
                </a:lnTo>
                <a:lnTo>
                  <a:pt x="266" y="299388"/>
                </a:lnTo>
                <a:lnTo>
                  <a:pt x="139" y="291691"/>
                </a:lnTo>
                <a:lnTo>
                  <a:pt x="0" y="283919"/>
                </a:lnTo>
                <a:lnTo>
                  <a:pt x="6184" y="277506"/>
                </a:lnTo>
                <a:lnTo>
                  <a:pt x="13970" y="277366"/>
                </a:lnTo>
                <a:lnTo>
                  <a:pt x="16492" y="277313"/>
                </a:lnTo>
                <a:lnTo>
                  <a:pt x="33120" y="276834"/>
                </a:lnTo>
                <a:lnTo>
                  <a:pt x="45844" y="276358"/>
                </a:lnTo>
                <a:lnTo>
                  <a:pt x="60589" y="275691"/>
                </a:lnTo>
                <a:lnTo>
                  <a:pt x="76664" y="274806"/>
                </a:lnTo>
                <a:lnTo>
                  <a:pt x="93380" y="273680"/>
                </a:lnTo>
                <a:lnTo>
                  <a:pt x="110046" y="272286"/>
                </a:lnTo>
                <a:lnTo>
                  <a:pt x="125973" y="270600"/>
                </a:lnTo>
                <a:lnTo>
                  <a:pt x="140470" y="268595"/>
                </a:lnTo>
                <a:lnTo>
                  <a:pt x="160644" y="262026"/>
                </a:lnTo>
                <a:lnTo>
                  <a:pt x="173080" y="252224"/>
                </a:lnTo>
                <a:lnTo>
                  <a:pt x="182155" y="240719"/>
                </a:lnTo>
                <a:lnTo>
                  <a:pt x="188218" y="229720"/>
                </a:lnTo>
                <a:lnTo>
                  <a:pt x="191617" y="221437"/>
                </a:lnTo>
                <a:lnTo>
                  <a:pt x="192265" y="208789"/>
                </a:lnTo>
                <a:lnTo>
                  <a:pt x="192281" y="200335"/>
                </a:lnTo>
                <a:lnTo>
                  <a:pt x="192296" y="190117"/>
                </a:lnTo>
                <a:lnTo>
                  <a:pt x="192311" y="178336"/>
                </a:lnTo>
                <a:lnTo>
                  <a:pt x="192323" y="165193"/>
                </a:lnTo>
                <a:lnTo>
                  <a:pt x="192331" y="150892"/>
                </a:lnTo>
                <a:lnTo>
                  <a:pt x="192333" y="135634"/>
                </a:lnTo>
                <a:lnTo>
                  <a:pt x="192328" y="119621"/>
                </a:lnTo>
                <a:lnTo>
                  <a:pt x="192315" y="103055"/>
                </a:lnTo>
                <a:lnTo>
                  <a:pt x="192292" y="86138"/>
                </a:lnTo>
                <a:lnTo>
                  <a:pt x="192258" y="69071"/>
                </a:lnTo>
                <a:lnTo>
                  <a:pt x="190465" y="46510"/>
                </a:lnTo>
                <a:lnTo>
                  <a:pt x="185161" y="36290"/>
                </a:lnTo>
                <a:lnTo>
                  <a:pt x="175028" y="30200"/>
                </a:lnTo>
                <a:lnTo>
                  <a:pt x="164648" y="28328"/>
                </a:lnTo>
                <a:lnTo>
                  <a:pt x="152516" y="28264"/>
                </a:lnTo>
                <a:lnTo>
                  <a:pt x="139217" y="29576"/>
                </a:lnTo>
                <a:lnTo>
                  <a:pt x="125336" y="31829"/>
                </a:lnTo>
                <a:lnTo>
                  <a:pt x="111457" y="34591"/>
                </a:lnTo>
                <a:lnTo>
                  <a:pt x="102692" y="36460"/>
                </a:lnTo>
                <a:lnTo>
                  <a:pt x="89612" y="39225"/>
                </a:lnTo>
                <a:lnTo>
                  <a:pt x="77100" y="41616"/>
                </a:lnTo>
                <a:lnTo>
                  <a:pt x="65138" y="43381"/>
                </a:lnTo>
                <a:lnTo>
                  <a:pt x="46516" y="49907"/>
                </a:lnTo>
                <a:lnTo>
                  <a:pt x="35499" y="61701"/>
                </a:lnTo>
                <a:lnTo>
                  <a:pt x="30111" y="75178"/>
                </a:lnTo>
                <a:lnTo>
                  <a:pt x="28373" y="86753"/>
                </a:lnTo>
                <a:lnTo>
                  <a:pt x="28310" y="92839"/>
                </a:lnTo>
                <a:lnTo>
                  <a:pt x="28321" y="93025"/>
                </a:lnTo>
                <a:lnTo>
                  <a:pt x="28841" y="100785"/>
                </a:lnTo>
                <a:lnTo>
                  <a:pt x="22974" y="107491"/>
                </a:lnTo>
                <a:lnTo>
                  <a:pt x="15214" y="108011"/>
                </a:lnTo>
                <a:lnTo>
                  <a:pt x="7404" y="108545"/>
                </a:lnTo>
                <a:lnTo>
                  <a:pt x="749" y="102652"/>
                </a:lnTo>
                <a:lnTo>
                  <a:pt x="228" y="94892"/>
                </a:lnTo>
                <a:lnTo>
                  <a:pt x="241" y="84719"/>
                </a:lnTo>
                <a:lnTo>
                  <a:pt x="1728" y="73117"/>
                </a:lnTo>
                <a:lnTo>
                  <a:pt x="5023" y="60840"/>
                </a:lnTo>
                <a:lnTo>
                  <a:pt x="10460" y="48638"/>
                </a:lnTo>
                <a:lnTo>
                  <a:pt x="18373" y="37263"/>
                </a:lnTo>
                <a:lnTo>
                  <a:pt x="29095" y="27468"/>
                </a:lnTo>
                <a:lnTo>
                  <a:pt x="42962" y="20004"/>
                </a:lnTo>
                <a:lnTo>
                  <a:pt x="60306" y="15624"/>
                </a:lnTo>
                <a:lnTo>
                  <a:pt x="61861" y="15428"/>
                </a:lnTo>
                <a:lnTo>
                  <a:pt x="73473" y="13667"/>
                </a:lnTo>
                <a:lnTo>
                  <a:pt x="86131" y="11191"/>
                </a:lnTo>
                <a:lnTo>
                  <a:pt x="96774" y="8926"/>
                </a:lnTo>
                <a:lnTo>
                  <a:pt x="109664" y="6200"/>
                </a:lnTo>
                <a:lnTo>
                  <a:pt x="122749" y="3667"/>
                </a:lnTo>
                <a:lnTo>
                  <a:pt x="135832" y="1604"/>
                </a:lnTo>
                <a:lnTo>
                  <a:pt x="148718" y="289"/>
                </a:lnTo>
                <a:lnTo>
                  <a:pt x="161210" y="0"/>
                </a:lnTo>
                <a:lnTo>
                  <a:pt x="173113" y="1012"/>
                </a:lnTo>
                <a:lnTo>
                  <a:pt x="184230" y="3605"/>
                </a:lnTo>
                <a:lnTo>
                  <a:pt x="194367" y="8055"/>
                </a:lnTo>
                <a:lnTo>
                  <a:pt x="200736" y="12393"/>
                </a:lnTo>
                <a:lnTo>
                  <a:pt x="208970" y="20954"/>
                </a:lnTo>
                <a:lnTo>
                  <a:pt x="214996" y="31576"/>
                </a:lnTo>
                <a:lnTo>
                  <a:pt x="218799" y="44225"/>
                </a:lnTo>
                <a:lnTo>
                  <a:pt x="220365" y="58865"/>
                </a:lnTo>
                <a:lnTo>
                  <a:pt x="220449" y="80214"/>
                </a:lnTo>
                <a:lnTo>
                  <a:pt x="220476" y="98690"/>
                </a:lnTo>
                <a:lnTo>
                  <a:pt x="220492" y="116811"/>
                </a:lnTo>
                <a:lnTo>
                  <a:pt x="220498" y="134318"/>
                </a:lnTo>
                <a:lnTo>
                  <a:pt x="220496" y="150953"/>
                </a:lnTo>
                <a:lnTo>
                  <a:pt x="220488" y="166454"/>
                </a:lnTo>
                <a:lnTo>
                  <a:pt x="220475" y="180563"/>
                </a:lnTo>
                <a:lnTo>
                  <a:pt x="220460" y="193021"/>
                </a:lnTo>
                <a:lnTo>
                  <a:pt x="220444" y="203568"/>
                </a:lnTo>
                <a:lnTo>
                  <a:pt x="220429" y="211944"/>
                </a:lnTo>
                <a:lnTo>
                  <a:pt x="220409" y="221147"/>
                </a:lnTo>
                <a:lnTo>
                  <a:pt x="220408" y="221702"/>
                </a:lnTo>
                <a:lnTo>
                  <a:pt x="220408" y="222883"/>
                </a:lnTo>
                <a:lnTo>
                  <a:pt x="216126" y="236268"/>
                </a:lnTo>
                <a:lnTo>
                  <a:pt x="211283" y="246711"/>
                </a:lnTo>
                <a:lnTo>
                  <a:pt x="204104" y="258701"/>
                </a:lnTo>
                <a:lnTo>
                  <a:pt x="194299" y="270939"/>
                </a:lnTo>
                <a:lnTo>
                  <a:pt x="181580" y="282125"/>
                </a:lnTo>
                <a:lnTo>
                  <a:pt x="165659" y="290962"/>
                </a:lnTo>
                <a:lnTo>
                  <a:pt x="149402" y="295654"/>
                </a:lnTo>
                <a:lnTo>
                  <a:pt x="135415" y="297793"/>
                </a:lnTo>
                <a:lnTo>
                  <a:pt x="119985" y="299609"/>
                </a:lnTo>
                <a:lnTo>
                  <a:pt x="103708" y="301124"/>
                </a:lnTo>
                <a:lnTo>
                  <a:pt x="87179" y="302366"/>
                </a:lnTo>
                <a:lnTo>
                  <a:pt x="70992" y="303359"/>
                </a:lnTo>
                <a:lnTo>
                  <a:pt x="55743" y="304129"/>
                </a:lnTo>
                <a:lnTo>
                  <a:pt x="42026" y="304701"/>
                </a:lnTo>
                <a:lnTo>
                  <a:pt x="30436" y="305099"/>
                </a:lnTo>
                <a:lnTo>
                  <a:pt x="21567" y="305350"/>
                </a:lnTo>
                <a:lnTo>
                  <a:pt x="14465" y="305509"/>
                </a:lnTo>
                <a:lnTo>
                  <a:pt x="14300" y="3055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181581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89488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973747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010328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68881" y="3873780"/>
            <a:ext cx="2015998" cy="3160953"/>
          </a:xfrm>
          <a:custGeom>
            <a:avLst/>
            <a:gdLst/>
            <a:ahLst/>
            <a:cxnLst/>
            <a:rect l="l" t="t" r="r" b="b"/>
            <a:pathLst>
              <a:path w="2015998" h="3160953">
                <a:moveTo>
                  <a:pt x="0" y="3160953"/>
                </a:moveTo>
                <a:lnTo>
                  <a:pt x="2015998" y="3160953"/>
                </a:lnTo>
                <a:lnTo>
                  <a:pt x="2015998" y="0"/>
                </a:lnTo>
                <a:lnTo>
                  <a:pt x="0" y="0"/>
                </a:lnTo>
                <a:lnTo>
                  <a:pt x="0" y="3160953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70697" y="387378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4181" y="0"/>
                </a:moveTo>
                <a:lnTo>
                  <a:pt x="98183" y="0"/>
                </a:lnTo>
              </a:path>
              <a:path w="2210650" h="3160953">
                <a:moveTo>
                  <a:pt x="98183" y="3160953"/>
                </a:moveTo>
                <a:lnTo>
                  <a:pt x="2114181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68874" y="6016115"/>
            <a:ext cx="2015998" cy="1018120"/>
          </a:xfrm>
          <a:custGeom>
            <a:avLst/>
            <a:gdLst/>
            <a:ahLst/>
            <a:cxnLst/>
            <a:rect l="l" t="t" r="r" b="b"/>
            <a:pathLst>
              <a:path w="2015998" h="1018120">
                <a:moveTo>
                  <a:pt x="0" y="1018120"/>
                </a:moveTo>
                <a:lnTo>
                  <a:pt x="2015998" y="1018120"/>
                </a:lnTo>
                <a:lnTo>
                  <a:pt x="2015998" y="154089"/>
                </a:lnTo>
                <a:lnTo>
                  <a:pt x="0" y="0"/>
                </a:lnTo>
                <a:lnTo>
                  <a:pt x="0" y="10181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72405" y="6008742"/>
            <a:ext cx="2210650" cy="1025486"/>
          </a:xfrm>
          <a:custGeom>
            <a:avLst/>
            <a:gdLst/>
            <a:ahLst/>
            <a:cxnLst/>
            <a:rect l="l" t="t" r="r" b="b"/>
            <a:pathLst>
              <a:path w="2210650" h="1025486">
                <a:moveTo>
                  <a:pt x="2112473" y="161457"/>
                </a:moveTo>
                <a:lnTo>
                  <a:pt x="96475" y="7373"/>
                </a:lnTo>
              </a:path>
              <a:path w="2210650" h="1025486">
                <a:moveTo>
                  <a:pt x="96475" y="1025486"/>
                </a:moveTo>
                <a:lnTo>
                  <a:pt x="2112473" y="10254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622680" y="4302716"/>
            <a:ext cx="1562188" cy="668794"/>
          </a:xfrm>
          <a:custGeom>
            <a:avLst/>
            <a:gdLst/>
            <a:ahLst/>
            <a:cxnLst/>
            <a:rect l="l" t="t" r="r" b="b"/>
            <a:pathLst>
              <a:path w="1562188" h="668794">
                <a:moveTo>
                  <a:pt x="212432" y="668794"/>
                </a:moveTo>
                <a:lnTo>
                  <a:pt x="1562188" y="564299"/>
                </a:lnTo>
                <a:lnTo>
                  <a:pt x="1562188" y="367995"/>
                </a:lnTo>
                <a:lnTo>
                  <a:pt x="0" y="0"/>
                </a:lnTo>
                <a:lnTo>
                  <a:pt x="0" y="69507"/>
                </a:lnTo>
                <a:lnTo>
                  <a:pt x="73101" y="72097"/>
                </a:lnTo>
                <a:lnTo>
                  <a:pt x="212432" y="130238"/>
                </a:lnTo>
                <a:lnTo>
                  <a:pt x="212432" y="6687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2678" y="4302713"/>
            <a:ext cx="1660385" cy="668794"/>
          </a:xfrm>
          <a:custGeom>
            <a:avLst/>
            <a:gdLst/>
            <a:ahLst/>
            <a:cxnLst/>
            <a:rect l="l" t="t" r="r" b="b"/>
            <a:pathLst>
              <a:path w="1660385" h="668794">
                <a:moveTo>
                  <a:pt x="1562201" y="367991"/>
                </a:moveTo>
                <a:lnTo>
                  <a:pt x="0" y="0"/>
                </a:lnTo>
                <a:lnTo>
                  <a:pt x="0" y="69507"/>
                </a:lnTo>
                <a:lnTo>
                  <a:pt x="73101" y="72110"/>
                </a:lnTo>
                <a:lnTo>
                  <a:pt x="212445" y="130238"/>
                </a:lnTo>
                <a:lnTo>
                  <a:pt x="212445" y="668794"/>
                </a:lnTo>
                <a:lnTo>
                  <a:pt x="1562201" y="5643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313488" y="4186092"/>
            <a:ext cx="1871383" cy="1984108"/>
          </a:xfrm>
          <a:custGeom>
            <a:avLst/>
            <a:gdLst/>
            <a:ahLst/>
            <a:cxnLst/>
            <a:rect l="l" t="t" r="r" b="b"/>
            <a:pathLst>
              <a:path w="1871383" h="1984108">
                <a:moveTo>
                  <a:pt x="521627" y="228930"/>
                </a:moveTo>
                <a:lnTo>
                  <a:pt x="355993" y="180022"/>
                </a:lnTo>
                <a:lnTo>
                  <a:pt x="309194" y="186131"/>
                </a:lnTo>
                <a:lnTo>
                  <a:pt x="309194" y="46799"/>
                </a:lnTo>
                <a:lnTo>
                  <a:pt x="193967" y="0"/>
                </a:lnTo>
                <a:lnTo>
                  <a:pt x="0" y="39598"/>
                </a:lnTo>
                <a:lnTo>
                  <a:pt x="0" y="1841068"/>
                </a:lnTo>
                <a:lnTo>
                  <a:pt x="1871383" y="1984108"/>
                </a:lnTo>
                <a:lnTo>
                  <a:pt x="1871383" y="655701"/>
                </a:lnTo>
                <a:lnTo>
                  <a:pt x="521627" y="732675"/>
                </a:lnTo>
                <a:lnTo>
                  <a:pt x="521627" y="2289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313491" y="4186088"/>
            <a:ext cx="1969566" cy="1991614"/>
          </a:xfrm>
          <a:custGeom>
            <a:avLst/>
            <a:gdLst/>
            <a:ahLst/>
            <a:cxnLst/>
            <a:rect l="l" t="t" r="r" b="b"/>
            <a:pathLst>
              <a:path w="1969566" h="1991614">
                <a:moveTo>
                  <a:pt x="1871388" y="655712"/>
                </a:moveTo>
                <a:lnTo>
                  <a:pt x="521627" y="732688"/>
                </a:lnTo>
                <a:lnTo>
                  <a:pt x="521627" y="228930"/>
                </a:lnTo>
                <a:lnTo>
                  <a:pt x="355993" y="180035"/>
                </a:lnTo>
                <a:lnTo>
                  <a:pt x="309181" y="186131"/>
                </a:lnTo>
                <a:lnTo>
                  <a:pt x="309181" y="46812"/>
                </a:lnTo>
                <a:lnTo>
                  <a:pt x="193967" y="0"/>
                </a:lnTo>
                <a:lnTo>
                  <a:pt x="0" y="39611"/>
                </a:lnTo>
                <a:lnTo>
                  <a:pt x="0" y="1841080"/>
                </a:lnTo>
                <a:lnTo>
                  <a:pt x="1871388" y="19841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07454" y="4186081"/>
            <a:ext cx="0" cy="201117"/>
          </a:xfrm>
          <a:custGeom>
            <a:avLst/>
            <a:gdLst/>
            <a:ahLst/>
            <a:cxnLst/>
            <a:rect l="l" t="t" r="r" b="b"/>
            <a:pathLst>
              <a:path h="201117">
                <a:moveTo>
                  <a:pt x="0" y="20111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507458" y="4186088"/>
            <a:ext cx="0" cy="201104"/>
          </a:xfrm>
          <a:custGeom>
            <a:avLst/>
            <a:gdLst/>
            <a:ahLst/>
            <a:cxnLst/>
            <a:rect l="l" t="t" r="r" b="b"/>
            <a:pathLst>
              <a:path h="201104">
                <a:moveTo>
                  <a:pt x="0" y="0"/>
                </a:moveTo>
                <a:lnTo>
                  <a:pt x="0" y="2011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69485" y="4366124"/>
            <a:ext cx="165633" cy="561606"/>
          </a:xfrm>
          <a:custGeom>
            <a:avLst/>
            <a:gdLst/>
            <a:ahLst/>
            <a:cxnLst/>
            <a:rect l="l" t="t" r="r" b="b"/>
            <a:pathLst>
              <a:path w="165633" h="561606">
                <a:moveTo>
                  <a:pt x="0" y="0"/>
                </a:moveTo>
                <a:lnTo>
                  <a:pt x="0" y="561606"/>
                </a:lnTo>
                <a:lnTo>
                  <a:pt x="165633" y="5526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313487" y="4366125"/>
            <a:ext cx="356006" cy="42189"/>
          </a:xfrm>
          <a:custGeom>
            <a:avLst/>
            <a:gdLst/>
            <a:ahLst/>
            <a:cxnLst/>
            <a:rect l="l" t="t" r="r" b="b"/>
            <a:pathLst>
              <a:path w="356006" h="42189">
                <a:moveTo>
                  <a:pt x="0" y="42189"/>
                </a:moveTo>
                <a:lnTo>
                  <a:pt x="356006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13487" y="4366125"/>
            <a:ext cx="356006" cy="42189"/>
          </a:xfrm>
          <a:custGeom>
            <a:avLst/>
            <a:gdLst/>
            <a:ahLst/>
            <a:cxnLst/>
            <a:rect l="l" t="t" r="r" b="b"/>
            <a:pathLst>
              <a:path w="356006" h="42189">
                <a:moveTo>
                  <a:pt x="0" y="42189"/>
                </a:moveTo>
                <a:lnTo>
                  <a:pt x="356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313488" y="4552191"/>
            <a:ext cx="521639" cy="37096"/>
          </a:xfrm>
          <a:custGeom>
            <a:avLst/>
            <a:gdLst/>
            <a:ahLst/>
            <a:cxnLst/>
            <a:rect l="l" t="t" r="r" b="b"/>
            <a:pathLst>
              <a:path w="521639" h="37096">
                <a:moveTo>
                  <a:pt x="0" y="35991"/>
                </a:moveTo>
                <a:lnTo>
                  <a:pt x="356006" y="0"/>
                </a:lnTo>
                <a:lnTo>
                  <a:pt x="521639" y="370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313488" y="4739962"/>
            <a:ext cx="521639" cy="28105"/>
          </a:xfrm>
          <a:custGeom>
            <a:avLst/>
            <a:gdLst/>
            <a:ahLst/>
            <a:cxnLst/>
            <a:rect l="l" t="t" r="r" b="b"/>
            <a:pathLst>
              <a:path w="521639" h="28105">
                <a:moveTo>
                  <a:pt x="0" y="28105"/>
                </a:moveTo>
                <a:lnTo>
                  <a:pt x="356006" y="0"/>
                </a:lnTo>
                <a:lnTo>
                  <a:pt x="521639" y="240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313488" y="4841758"/>
            <a:ext cx="1871383" cy="106172"/>
          </a:xfrm>
          <a:custGeom>
            <a:avLst/>
            <a:gdLst/>
            <a:ahLst/>
            <a:cxnLst/>
            <a:rect l="l" t="t" r="r" b="b"/>
            <a:pathLst>
              <a:path w="1871383" h="106172">
                <a:moveTo>
                  <a:pt x="0" y="10617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313487" y="4836199"/>
            <a:ext cx="1969566" cy="111734"/>
          </a:xfrm>
          <a:custGeom>
            <a:avLst/>
            <a:gdLst/>
            <a:ahLst/>
            <a:cxnLst/>
            <a:rect l="l" t="t" r="r" b="b"/>
            <a:pathLst>
              <a:path w="1969566" h="111734">
                <a:moveTo>
                  <a:pt x="1871391" y="5569"/>
                </a:moveTo>
                <a:lnTo>
                  <a:pt x="0" y="111734"/>
                </a:lnTo>
              </a:path>
              <a:path w="1969566" h="111734">
                <a:moveTo>
                  <a:pt x="0" y="111735"/>
                </a:moveTo>
                <a:lnTo>
                  <a:pt x="1871391" y="55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313488" y="5063162"/>
            <a:ext cx="1871383" cy="64643"/>
          </a:xfrm>
          <a:custGeom>
            <a:avLst/>
            <a:gdLst/>
            <a:ahLst/>
            <a:cxnLst/>
            <a:rect l="l" t="t" r="r" b="b"/>
            <a:pathLst>
              <a:path w="1871383" h="64642">
                <a:moveTo>
                  <a:pt x="0" y="64643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3487" y="5059778"/>
            <a:ext cx="1969566" cy="68021"/>
          </a:xfrm>
          <a:custGeom>
            <a:avLst/>
            <a:gdLst/>
            <a:ahLst/>
            <a:cxnLst/>
            <a:rect l="l" t="t" r="r" b="b"/>
            <a:pathLst>
              <a:path w="1969566" h="68021">
                <a:moveTo>
                  <a:pt x="1871391" y="3390"/>
                </a:moveTo>
                <a:lnTo>
                  <a:pt x="0" y="68021"/>
                </a:lnTo>
              </a:path>
              <a:path w="1969566" h="68021">
                <a:moveTo>
                  <a:pt x="0" y="68022"/>
                </a:moveTo>
                <a:lnTo>
                  <a:pt x="1871391" y="33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313488" y="5284577"/>
            <a:ext cx="1871383" cy="23101"/>
          </a:xfrm>
          <a:custGeom>
            <a:avLst/>
            <a:gdLst/>
            <a:ahLst/>
            <a:cxnLst/>
            <a:rect l="l" t="t" r="r" b="b"/>
            <a:pathLst>
              <a:path w="1871383" h="23101">
                <a:moveTo>
                  <a:pt x="0" y="2310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313487" y="5283357"/>
            <a:ext cx="1969566" cy="24320"/>
          </a:xfrm>
          <a:custGeom>
            <a:avLst/>
            <a:gdLst/>
            <a:ahLst/>
            <a:cxnLst/>
            <a:rect l="l" t="t" r="r" b="b"/>
            <a:pathLst>
              <a:path w="1969566" h="24320">
                <a:moveTo>
                  <a:pt x="1871391" y="1212"/>
                </a:moveTo>
                <a:lnTo>
                  <a:pt x="0" y="24320"/>
                </a:lnTo>
              </a:path>
              <a:path w="1969566" h="24320">
                <a:moveTo>
                  <a:pt x="0" y="24321"/>
                </a:moveTo>
                <a:lnTo>
                  <a:pt x="1871391" y="12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313493" y="5487555"/>
            <a:ext cx="1871383" cy="18427"/>
          </a:xfrm>
          <a:custGeom>
            <a:avLst/>
            <a:gdLst/>
            <a:ahLst/>
            <a:cxnLst/>
            <a:rect l="l" t="t" r="r" b="b"/>
            <a:pathLst>
              <a:path w="1871383" h="18427">
                <a:moveTo>
                  <a:pt x="1871383" y="1842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313487" y="5487551"/>
            <a:ext cx="1969566" cy="19405"/>
          </a:xfrm>
          <a:custGeom>
            <a:avLst/>
            <a:gdLst/>
            <a:ahLst/>
            <a:cxnLst/>
            <a:rect l="l" t="t" r="r" b="b"/>
            <a:pathLst>
              <a:path w="1969566" h="19405">
                <a:moveTo>
                  <a:pt x="1871391" y="18438"/>
                </a:moveTo>
                <a:lnTo>
                  <a:pt x="0" y="0"/>
                </a:lnTo>
              </a:path>
              <a:path w="1969566" h="19405">
                <a:moveTo>
                  <a:pt x="0" y="1"/>
                </a:moveTo>
                <a:lnTo>
                  <a:pt x="1871391" y="184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313493" y="5667428"/>
            <a:ext cx="1871383" cy="59956"/>
          </a:xfrm>
          <a:custGeom>
            <a:avLst/>
            <a:gdLst/>
            <a:ahLst/>
            <a:cxnLst/>
            <a:rect l="l" t="t" r="r" b="b"/>
            <a:pathLst>
              <a:path w="1871383" h="59956">
                <a:moveTo>
                  <a:pt x="1871383" y="59956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313487" y="5667422"/>
            <a:ext cx="1969566" cy="63119"/>
          </a:xfrm>
          <a:custGeom>
            <a:avLst/>
            <a:gdLst/>
            <a:ahLst/>
            <a:cxnLst/>
            <a:rect l="l" t="t" r="r" b="b"/>
            <a:pathLst>
              <a:path w="1969566" h="63119">
                <a:moveTo>
                  <a:pt x="1871391" y="59972"/>
                </a:moveTo>
                <a:lnTo>
                  <a:pt x="0" y="0"/>
                </a:lnTo>
              </a:path>
              <a:path w="1969566" h="63119">
                <a:moveTo>
                  <a:pt x="0" y="1"/>
                </a:moveTo>
                <a:lnTo>
                  <a:pt x="1871391" y="599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13493" y="5847303"/>
            <a:ext cx="1871383" cy="101485"/>
          </a:xfrm>
          <a:custGeom>
            <a:avLst/>
            <a:gdLst/>
            <a:ahLst/>
            <a:cxnLst/>
            <a:rect l="l" t="t" r="r" b="b"/>
            <a:pathLst>
              <a:path w="1871383" h="101485">
                <a:moveTo>
                  <a:pt x="1871383" y="101485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13487" y="5847301"/>
            <a:ext cx="1969566" cy="106807"/>
          </a:xfrm>
          <a:custGeom>
            <a:avLst/>
            <a:gdLst/>
            <a:ahLst/>
            <a:cxnLst/>
            <a:rect l="l" t="t" r="r" b="b"/>
            <a:pathLst>
              <a:path w="1969566" h="106807">
                <a:moveTo>
                  <a:pt x="1871391" y="101483"/>
                </a:moveTo>
                <a:lnTo>
                  <a:pt x="0" y="0"/>
                </a:lnTo>
              </a:path>
              <a:path w="1969566" h="106807">
                <a:moveTo>
                  <a:pt x="0" y="1"/>
                </a:moveTo>
                <a:lnTo>
                  <a:pt x="1871391" y="1014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3493" y="6027162"/>
            <a:ext cx="1871383" cy="143040"/>
          </a:xfrm>
          <a:custGeom>
            <a:avLst/>
            <a:gdLst/>
            <a:ahLst/>
            <a:cxnLst/>
            <a:rect l="l" t="t" r="r" b="b"/>
            <a:pathLst>
              <a:path w="1871383" h="143040">
                <a:moveTo>
                  <a:pt x="1871383" y="143040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13487" y="6027166"/>
            <a:ext cx="1969566" cy="150533"/>
          </a:xfrm>
          <a:custGeom>
            <a:avLst/>
            <a:gdLst/>
            <a:ahLst/>
            <a:cxnLst/>
            <a:rect l="l" t="t" r="r" b="b"/>
            <a:pathLst>
              <a:path w="1969566" h="150533">
                <a:moveTo>
                  <a:pt x="1871391" y="143029"/>
                </a:moveTo>
                <a:lnTo>
                  <a:pt x="0" y="0"/>
                </a:lnTo>
              </a:path>
              <a:path w="1969566" h="150533">
                <a:moveTo>
                  <a:pt x="0" y="1"/>
                </a:moveTo>
                <a:lnTo>
                  <a:pt x="1871391" y="1430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401303" y="4397907"/>
            <a:ext cx="0" cy="181394"/>
          </a:xfrm>
          <a:custGeom>
            <a:avLst/>
            <a:gdLst/>
            <a:ahLst/>
            <a:cxnLst/>
            <a:rect l="l" t="t" r="r" b="b"/>
            <a:pathLst>
              <a:path h="181394">
                <a:moveTo>
                  <a:pt x="0" y="18139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401308" y="4397904"/>
            <a:ext cx="0" cy="181406"/>
          </a:xfrm>
          <a:custGeom>
            <a:avLst/>
            <a:gdLst/>
            <a:ahLst/>
            <a:cxnLst/>
            <a:rect l="l" t="t" r="r" b="b"/>
            <a:pathLst>
              <a:path h="181406">
                <a:moveTo>
                  <a:pt x="0" y="0"/>
                </a:moveTo>
                <a:lnTo>
                  <a:pt x="0" y="1814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01303" y="5127801"/>
            <a:ext cx="0" cy="178790"/>
          </a:xfrm>
          <a:custGeom>
            <a:avLst/>
            <a:gdLst/>
            <a:ahLst/>
            <a:cxnLst/>
            <a:rect l="l" t="t" r="r" b="b"/>
            <a:pathLst>
              <a:path h="178790">
                <a:moveTo>
                  <a:pt x="0" y="17879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401308" y="5127798"/>
            <a:ext cx="0" cy="178790"/>
          </a:xfrm>
          <a:custGeom>
            <a:avLst/>
            <a:gdLst/>
            <a:ahLst/>
            <a:cxnLst/>
            <a:rect l="l" t="t" r="r" b="b"/>
            <a:pathLst>
              <a:path h="178790">
                <a:moveTo>
                  <a:pt x="0" y="0"/>
                </a:moveTo>
                <a:lnTo>
                  <a:pt x="0" y="1787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01303" y="4761134"/>
            <a:ext cx="0" cy="181813"/>
          </a:xfrm>
          <a:custGeom>
            <a:avLst/>
            <a:gdLst/>
            <a:ahLst/>
            <a:cxnLst/>
            <a:rect l="l" t="t" r="r" b="b"/>
            <a:pathLst>
              <a:path h="181813">
                <a:moveTo>
                  <a:pt x="0" y="181813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01308" y="4761129"/>
            <a:ext cx="0" cy="181825"/>
          </a:xfrm>
          <a:custGeom>
            <a:avLst/>
            <a:gdLst/>
            <a:ahLst/>
            <a:cxnLst/>
            <a:rect l="l" t="t" r="r" b="b"/>
            <a:pathLst>
              <a:path h="181825">
                <a:moveTo>
                  <a:pt x="0" y="0"/>
                </a:moveTo>
                <a:lnTo>
                  <a:pt x="0" y="1818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01303" y="5488425"/>
            <a:ext cx="0" cy="181800"/>
          </a:xfrm>
          <a:custGeom>
            <a:avLst/>
            <a:gdLst/>
            <a:ahLst/>
            <a:cxnLst/>
            <a:rect l="l" t="t" r="r" b="b"/>
            <a:pathLst>
              <a:path h="181800">
                <a:moveTo>
                  <a:pt x="0" y="18180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401308" y="5488417"/>
            <a:ext cx="0" cy="181813"/>
          </a:xfrm>
          <a:custGeom>
            <a:avLst/>
            <a:gdLst/>
            <a:ahLst/>
            <a:cxnLst/>
            <a:rect l="l" t="t" r="r" b="b"/>
            <a:pathLst>
              <a:path h="181813">
                <a:moveTo>
                  <a:pt x="0" y="0"/>
                </a:moveTo>
                <a:lnTo>
                  <a:pt x="0" y="1818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01303" y="5852071"/>
            <a:ext cx="0" cy="181800"/>
          </a:xfrm>
          <a:custGeom>
            <a:avLst/>
            <a:gdLst/>
            <a:ahLst/>
            <a:cxnLst/>
            <a:rect l="l" t="t" r="r" b="b"/>
            <a:pathLst>
              <a:path h="181800">
                <a:moveTo>
                  <a:pt x="0" y="18180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401308" y="5852061"/>
            <a:ext cx="0" cy="181813"/>
          </a:xfrm>
          <a:custGeom>
            <a:avLst/>
            <a:gdLst/>
            <a:ahLst/>
            <a:cxnLst/>
            <a:rect l="l" t="t" r="r" b="b"/>
            <a:pathLst>
              <a:path h="181813">
                <a:moveTo>
                  <a:pt x="0" y="0"/>
                </a:moveTo>
                <a:lnTo>
                  <a:pt x="0" y="1818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020" y="4570178"/>
            <a:ext cx="0" cy="181978"/>
          </a:xfrm>
          <a:custGeom>
            <a:avLst/>
            <a:gdLst/>
            <a:ahLst/>
            <a:cxnLst/>
            <a:rect l="l" t="t" r="r" b="b"/>
            <a:pathLst>
              <a:path h="181978">
                <a:moveTo>
                  <a:pt x="0" y="18197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15023" y="4570185"/>
            <a:ext cx="0" cy="181978"/>
          </a:xfrm>
          <a:custGeom>
            <a:avLst/>
            <a:gdLst/>
            <a:ahLst/>
            <a:cxnLst/>
            <a:rect l="l" t="t" r="r" b="b"/>
            <a:pathLst>
              <a:path h="181978">
                <a:moveTo>
                  <a:pt x="0" y="0"/>
                </a:moveTo>
                <a:lnTo>
                  <a:pt x="0" y="1819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15020" y="5306589"/>
            <a:ext cx="0" cy="180962"/>
          </a:xfrm>
          <a:custGeom>
            <a:avLst/>
            <a:gdLst/>
            <a:ahLst/>
            <a:cxnLst/>
            <a:rect l="l" t="t" r="r" b="b"/>
            <a:pathLst>
              <a:path h="180962">
                <a:moveTo>
                  <a:pt x="0" y="18096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15023" y="5306594"/>
            <a:ext cx="0" cy="180962"/>
          </a:xfrm>
          <a:custGeom>
            <a:avLst/>
            <a:gdLst/>
            <a:ahLst/>
            <a:cxnLst/>
            <a:rect l="l" t="t" r="r" b="b"/>
            <a:pathLst>
              <a:path h="180962">
                <a:moveTo>
                  <a:pt x="0" y="0"/>
                </a:moveTo>
                <a:lnTo>
                  <a:pt x="0" y="1809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15020" y="4936502"/>
            <a:ext cx="0" cy="184340"/>
          </a:xfrm>
          <a:custGeom>
            <a:avLst/>
            <a:gdLst/>
            <a:ahLst/>
            <a:cxnLst/>
            <a:rect l="l" t="t" r="r" b="b"/>
            <a:pathLst>
              <a:path h="184340">
                <a:moveTo>
                  <a:pt x="0" y="18434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15023" y="4936501"/>
            <a:ext cx="0" cy="184340"/>
          </a:xfrm>
          <a:custGeom>
            <a:avLst/>
            <a:gdLst/>
            <a:ahLst/>
            <a:cxnLst/>
            <a:rect l="l" t="t" r="r" b="b"/>
            <a:pathLst>
              <a:path h="184340">
                <a:moveTo>
                  <a:pt x="0" y="0"/>
                </a:moveTo>
                <a:lnTo>
                  <a:pt x="0" y="1843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515020" y="5673886"/>
            <a:ext cx="0" cy="184340"/>
          </a:xfrm>
          <a:custGeom>
            <a:avLst/>
            <a:gdLst/>
            <a:ahLst/>
            <a:cxnLst/>
            <a:rect l="l" t="t" r="r" b="b"/>
            <a:pathLst>
              <a:path h="184340">
                <a:moveTo>
                  <a:pt x="0" y="18434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515023" y="5673879"/>
            <a:ext cx="0" cy="184353"/>
          </a:xfrm>
          <a:custGeom>
            <a:avLst/>
            <a:gdLst/>
            <a:ahLst/>
            <a:cxnLst/>
            <a:rect l="l" t="t" r="r" b="b"/>
            <a:pathLst>
              <a:path h="184353">
                <a:moveTo>
                  <a:pt x="0" y="0"/>
                </a:moveTo>
                <a:lnTo>
                  <a:pt x="0" y="184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69485" y="5115506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18778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69488" y="5115507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0"/>
                </a:moveTo>
                <a:lnTo>
                  <a:pt x="0" y="1877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669485" y="5491064"/>
            <a:ext cx="0" cy="187769"/>
          </a:xfrm>
          <a:custGeom>
            <a:avLst/>
            <a:gdLst/>
            <a:ahLst/>
            <a:cxnLst/>
            <a:rect l="l" t="t" r="r" b="b"/>
            <a:pathLst>
              <a:path h="187769">
                <a:moveTo>
                  <a:pt x="0" y="18776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69488" y="5491056"/>
            <a:ext cx="0" cy="187769"/>
          </a:xfrm>
          <a:custGeom>
            <a:avLst/>
            <a:gdLst/>
            <a:ahLst/>
            <a:cxnLst/>
            <a:rect l="l" t="t" r="r" b="b"/>
            <a:pathLst>
              <a:path h="187769">
                <a:moveTo>
                  <a:pt x="0" y="0"/>
                </a:moveTo>
                <a:lnTo>
                  <a:pt x="0" y="1877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69485" y="5866606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18778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69488" y="5866604"/>
            <a:ext cx="0" cy="187782"/>
          </a:xfrm>
          <a:custGeom>
            <a:avLst/>
            <a:gdLst/>
            <a:ahLst/>
            <a:cxnLst/>
            <a:rect l="l" t="t" r="r" b="b"/>
            <a:pathLst>
              <a:path h="187782">
                <a:moveTo>
                  <a:pt x="0" y="0"/>
                </a:moveTo>
                <a:lnTo>
                  <a:pt x="0" y="1877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880129" y="4916200"/>
            <a:ext cx="0" cy="192024"/>
          </a:xfrm>
          <a:custGeom>
            <a:avLst/>
            <a:gdLst/>
            <a:ahLst/>
            <a:cxnLst/>
            <a:rect l="l" t="t" r="r" b="b"/>
            <a:pathLst>
              <a:path h="192024">
                <a:moveTo>
                  <a:pt x="0" y="192023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880134" y="4916205"/>
            <a:ext cx="0" cy="192024"/>
          </a:xfrm>
          <a:custGeom>
            <a:avLst/>
            <a:gdLst/>
            <a:ahLst/>
            <a:cxnLst/>
            <a:rect l="l" t="t" r="r" b="b"/>
            <a:pathLst>
              <a:path h="192024">
                <a:moveTo>
                  <a:pt x="0" y="0"/>
                </a:moveTo>
                <a:lnTo>
                  <a:pt x="0" y="1920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880129" y="5303289"/>
            <a:ext cx="0" cy="193967"/>
          </a:xfrm>
          <a:custGeom>
            <a:avLst/>
            <a:gdLst/>
            <a:ahLst/>
            <a:cxnLst/>
            <a:rect l="l" t="t" r="r" b="b"/>
            <a:pathLst>
              <a:path h="193967">
                <a:moveTo>
                  <a:pt x="0" y="19396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80134" y="5303286"/>
            <a:ext cx="0" cy="193967"/>
          </a:xfrm>
          <a:custGeom>
            <a:avLst/>
            <a:gdLst/>
            <a:ahLst/>
            <a:cxnLst/>
            <a:rect l="l" t="t" r="r" b="b"/>
            <a:pathLst>
              <a:path h="193967">
                <a:moveTo>
                  <a:pt x="0" y="0"/>
                </a:moveTo>
                <a:lnTo>
                  <a:pt x="0" y="1939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80129" y="5685580"/>
            <a:ext cx="0" cy="192455"/>
          </a:xfrm>
          <a:custGeom>
            <a:avLst/>
            <a:gdLst/>
            <a:ahLst/>
            <a:cxnLst/>
            <a:rect l="l" t="t" r="r" b="b"/>
            <a:pathLst>
              <a:path h="192455">
                <a:moveTo>
                  <a:pt x="0" y="19245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880134" y="5685578"/>
            <a:ext cx="0" cy="192455"/>
          </a:xfrm>
          <a:custGeom>
            <a:avLst/>
            <a:gdLst/>
            <a:ahLst/>
            <a:cxnLst/>
            <a:rect l="l" t="t" r="r" b="b"/>
            <a:pathLst>
              <a:path h="192455">
                <a:moveTo>
                  <a:pt x="0" y="0"/>
                </a:moveTo>
                <a:lnTo>
                  <a:pt x="0" y="1924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19303" y="4896864"/>
            <a:ext cx="0" cy="199644"/>
          </a:xfrm>
          <a:custGeom>
            <a:avLst/>
            <a:gdLst/>
            <a:ahLst/>
            <a:cxnLst/>
            <a:rect l="l" t="t" r="r" b="b"/>
            <a:pathLst>
              <a:path h="199644">
                <a:moveTo>
                  <a:pt x="0" y="19964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19300" y="4896859"/>
            <a:ext cx="0" cy="199656"/>
          </a:xfrm>
          <a:custGeom>
            <a:avLst/>
            <a:gdLst/>
            <a:ahLst/>
            <a:cxnLst/>
            <a:rect l="l" t="t" r="r" b="b"/>
            <a:pathLst>
              <a:path h="199656">
                <a:moveTo>
                  <a:pt x="0" y="0"/>
                </a:moveTo>
                <a:lnTo>
                  <a:pt x="0" y="1996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19303" y="5296504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19997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19300" y="5296499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0"/>
                </a:moveTo>
                <a:lnTo>
                  <a:pt x="0" y="1999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19303" y="5696451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19997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19300" y="5696447"/>
            <a:ext cx="0" cy="199974"/>
          </a:xfrm>
          <a:custGeom>
            <a:avLst/>
            <a:gdLst/>
            <a:ahLst/>
            <a:cxnLst/>
            <a:rect l="l" t="t" r="r" b="b"/>
            <a:pathLst>
              <a:path h="199974">
                <a:moveTo>
                  <a:pt x="0" y="0"/>
                </a:moveTo>
                <a:lnTo>
                  <a:pt x="0" y="1999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057694" y="5102096"/>
            <a:ext cx="0" cy="193421"/>
          </a:xfrm>
          <a:custGeom>
            <a:avLst/>
            <a:gdLst/>
            <a:ahLst/>
            <a:cxnLst/>
            <a:rect l="l" t="t" r="r" b="b"/>
            <a:pathLst>
              <a:path h="193421">
                <a:moveTo>
                  <a:pt x="0" y="19342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057697" y="5102097"/>
            <a:ext cx="0" cy="193421"/>
          </a:xfrm>
          <a:custGeom>
            <a:avLst/>
            <a:gdLst/>
            <a:ahLst/>
            <a:cxnLst/>
            <a:rect l="l" t="t" r="r" b="b"/>
            <a:pathLst>
              <a:path h="193421">
                <a:moveTo>
                  <a:pt x="0" y="0"/>
                </a:moveTo>
                <a:lnTo>
                  <a:pt x="0" y="1934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057694" y="5494875"/>
            <a:ext cx="0" cy="196392"/>
          </a:xfrm>
          <a:custGeom>
            <a:avLst/>
            <a:gdLst/>
            <a:ahLst/>
            <a:cxnLst/>
            <a:rect l="l" t="t" r="r" b="b"/>
            <a:pathLst>
              <a:path h="196392">
                <a:moveTo>
                  <a:pt x="0" y="19639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57697" y="5494878"/>
            <a:ext cx="0" cy="196392"/>
          </a:xfrm>
          <a:custGeom>
            <a:avLst/>
            <a:gdLst/>
            <a:ahLst/>
            <a:cxnLst/>
            <a:rect l="l" t="t" r="r" b="b"/>
            <a:pathLst>
              <a:path h="196392">
                <a:moveTo>
                  <a:pt x="0" y="0"/>
                </a:moveTo>
                <a:lnTo>
                  <a:pt x="0" y="1963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057694" y="5887658"/>
            <a:ext cx="0" cy="198551"/>
          </a:xfrm>
          <a:custGeom>
            <a:avLst/>
            <a:gdLst/>
            <a:ahLst/>
            <a:cxnLst/>
            <a:rect l="l" t="t" r="r" b="b"/>
            <a:pathLst>
              <a:path h="198551">
                <a:moveTo>
                  <a:pt x="0" y="19855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057697" y="5887662"/>
            <a:ext cx="0" cy="198551"/>
          </a:xfrm>
          <a:custGeom>
            <a:avLst/>
            <a:gdLst/>
            <a:ahLst/>
            <a:cxnLst/>
            <a:rect l="l" t="t" r="r" b="b"/>
            <a:pathLst>
              <a:path h="198551">
                <a:moveTo>
                  <a:pt x="0" y="0"/>
                </a:moveTo>
                <a:lnTo>
                  <a:pt x="0" y="1985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454726" y="5088375"/>
            <a:ext cx="0" cy="205232"/>
          </a:xfrm>
          <a:custGeom>
            <a:avLst/>
            <a:gdLst/>
            <a:ahLst/>
            <a:cxnLst/>
            <a:rect l="l" t="t" r="r" b="b"/>
            <a:pathLst>
              <a:path h="205232">
                <a:moveTo>
                  <a:pt x="0" y="20523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454725" y="5088382"/>
            <a:ext cx="0" cy="205232"/>
          </a:xfrm>
          <a:custGeom>
            <a:avLst/>
            <a:gdLst/>
            <a:ahLst/>
            <a:cxnLst/>
            <a:rect l="l" t="t" r="r" b="b"/>
            <a:pathLst>
              <a:path h="205232">
                <a:moveTo>
                  <a:pt x="0" y="0"/>
                </a:moveTo>
                <a:lnTo>
                  <a:pt x="0" y="2052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454726" y="5497259"/>
            <a:ext cx="0" cy="206730"/>
          </a:xfrm>
          <a:custGeom>
            <a:avLst/>
            <a:gdLst/>
            <a:ahLst/>
            <a:cxnLst/>
            <a:rect l="l" t="t" r="r" b="b"/>
            <a:pathLst>
              <a:path h="206730">
                <a:moveTo>
                  <a:pt x="0" y="20673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54725" y="5497252"/>
            <a:ext cx="0" cy="206730"/>
          </a:xfrm>
          <a:custGeom>
            <a:avLst/>
            <a:gdLst/>
            <a:ahLst/>
            <a:cxnLst/>
            <a:rect l="l" t="t" r="r" b="b"/>
            <a:pathLst>
              <a:path h="206730">
                <a:moveTo>
                  <a:pt x="0" y="0"/>
                </a:moveTo>
                <a:lnTo>
                  <a:pt x="0" y="2067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52863" y="5909092"/>
            <a:ext cx="0" cy="205155"/>
          </a:xfrm>
          <a:custGeom>
            <a:avLst/>
            <a:gdLst/>
            <a:ahLst/>
            <a:cxnLst/>
            <a:rect l="l" t="t" r="r" b="b"/>
            <a:pathLst>
              <a:path h="205155">
                <a:moveTo>
                  <a:pt x="0" y="20515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52866" y="5909092"/>
            <a:ext cx="0" cy="205155"/>
          </a:xfrm>
          <a:custGeom>
            <a:avLst/>
            <a:gdLst/>
            <a:ahLst/>
            <a:cxnLst/>
            <a:rect l="l" t="t" r="r" b="b"/>
            <a:pathLst>
              <a:path h="205155">
                <a:moveTo>
                  <a:pt x="0" y="0"/>
                </a:moveTo>
                <a:lnTo>
                  <a:pt x="0" y="2051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674194" y="4870911"/>
            <a:ext cx="0" cy="209892"/>
          </a:xfrm>
          <a:custGeom>
            <a:avLst/>
            <a:gdLst/>
            <a:ahLst/>
            <a:cxnLst/>
            <a:rect l="l" t="t" r="r" b="b"/>
            <a:pathLst>
              <a:path h="209892">
                <a:moveTo>
                  <a:pt x="0" y="20989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674190" y="4870917"/>
            <a:ext cx="0" cy="209892"/>
          </a:xfrm>
          <a:custGeom>
            <a:avLst/>
            <a:gdLst/>
            <a:ahLst/>
            <a:cxnLst/>
            <a:rect l="l" t="t" r="r" b="b"/>
            <a:pathLst>
              <a:path h="209892">
                <a:moveTo>
                  <a:pt x="0" y="0"/>
                </a:moveTo>
                <a:lnTo>
                  <a:pt x="0" y="2098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674194" y="5290881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20637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674190" y="5290881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3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674194" y="5711021"/>
            <a:ext cx="0" cy="210070"/>
          </a:xfrm>
          <a:custGeom>
            <a:avLst/>
            <a:gdLst/>
            <a:ahLst/>
            <a:cxnLst/>
            <a:rect l="l" t="t" r="r" b="b"/>
            <a:pathLst>
              <a:path h="210070">
                <a:moveTo>
                  <a:pt x="0" y="21007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674190" y="5711021"/>
            <a:ext cx="0" cy="210070"/>
          </a:xfrm>
          <a:custGeom>
            <a:avLst/>
            <a:gdLst/>
            <a:ahLst/>
            <a:cxnLst/>
            <a:rect l="l" t="t" r="r" b="b"/>
            <a:pathLst>
              <a:path h="210070">
                <a:moveTo>
                  <a:pt x="0" y="0"/>
                </a:moveTo>
                <a:lnTo>
                  <a:pt x="0" y="2100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919585" y="5072335"/>
            <a:ext cx="0" cy="218541"/>
          </a:xfrm>
          <a:custGeom>
            <a:avLst/>
            <a:gdLst/>
            <a:ahLst/>
            <a:cxnLst/>
            <a:rect l="l" t="t" r="r" b="b"/>
            <a:pathLst>
              <a:path h="218541">
                <a:moveTo>
                  <a:pt x="0" y="21854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919590" y="5072331"/>
            <a:ext cx="0" cy="218554"/>
          </a:xfrm>
          <a:custGeom>
            <a:avLst/>
            <a:gdLst/>
            <a:ahLst/>
            <a:cxnLst/>
            <a:rect l="l" t="t" r="r" b="b"/>
            <a:pathLst>
              <a:path h="218554">
                <a:moveTo>
                  <a:pt x="0" y="0"/>
                </a:moveTo>
                <a:lnTo>
                  <a:pt x="0" y="2185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919585" y="5506947"/>
            <a:ext cx="0" cy="211937"/>
          </a:xfrm>
          <a:custGeom>
            <a:avLst/>
            <a:gdLst/>
            <a:ahLst/>
            <a:cxnLst/>
            <a:rect l="l" t="t" r="r" b="b"/>
            <a:pathLst>
              <a:path h="211937">
                <a:moveTo>
                  <a:pt x="0" y="21193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919590" y="5506953"/>
            <a:ext cx="0" cy="211937"/>
          </a:xfrm>
          <a:custGeom>
            <a:avLst/>
            <a:gdLst/>
            <a:ahLst/>
            <a:cxnLst/>
            <a:rect l="l" t="t" r="r" b="b"/>
            <a:pathLst>
              <a:path h="211937">
                <a:moveTo>
                  <a:pt x="0" y="0"/>
                </a:moveTo>
                <a:lnTo>
                  <a:pt x="0" y="2119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919585" y="5934414"/>
            <a:ext cx="0" cy="215506"/>
          </a:xfrm>
          <a:custGeom>
            <a:avLst/>
            <a:gdLst/>
            <a:ahLst/>
            <a:cxnLst/>
            <a:rect l="l" t="t" r="r" b="b"/>
            <a:pathLst>
              <a:path h="215506">
                <a:moveTo>
                  <a:pt x="0" y="21550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919590" y="5934408"/>
            <a:ext cx="0" cy="215519"/>
          </a:xfrm>
          <a:custGeom>
            <a:avLst/>
            <a:gdLst/>
            <a:ahLst/>
            <a:cxnLst/>
            <a:rect l="l" t="t" r="r" b="b"/>
            <a:pathLst>
              <a:path h="215518">
                <a:moveTo>
                  <a:pt x="0" y="0"/>
                </a:moveTo>
                <a:lnTo>
                  <a:pt x="0" y="2155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157009" y="4843377"/>
            <a:ext cx="0" cy="220751"/>
          </a:xfrm>
          <a:custGeom>
            <a:avLst/>
            <a:gdLst/>
            <a:ahLst/>
            <a:cxnLst/>
            <a:rect l="l" t="t" r="r" b="b"/>
            <a:pathLst>
              <a:path h="220751">
                <a:moveTo>
                  <a:pt x="0" y="22075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157014" y="4843383"/>
            <a:ext cx="0" cy="220738"/>
          </a:xfrm>
          <a:custGeom>
            <a:avLst/>
            <a:gdLst/>
            <a:ahLst/>
            <a:cxnLst/>
            <a:rect l="l" t="t" r="r" b="b"/>
            <a:pathLst>
              <a:path h="220738">
                <a:moveTo>
                  <a:pt x="0" y="0"/>
                </a:moveTo>
                <a:lnTo>
                  <a:pt x="0" y="2207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57009" y="5290871"/>
            <a:ext cx="0" cy="216077"/>
          </a:xfrm>
          <a:custGeom>
            <a:avLst/>
            <a:gdLst/>
            <a:ahLst/>
            <a:cxnLst/>
            <a:rect l="l" t="t" r="r" b="b"/>
            <a:pathLst>
              <a:path h="216077">
                <a:moveTo>
                  <a:pt x="0" y="21607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57014" y="5290881"/>
            <a:ext cx="0" cy="216077"/>
          </a:xfrm>
          <a:custGeom>
            <a:avLst/>
            <a:gdLst/>
            <a:ahLst/>
            <a:cxnLst/>
            <a:rect l="l" t="t" r="r" b="b"/>
            <a:pathLst>
              <a:path h="216077">
                <a:moveTo>
                  <a:pt x="0" y="0"/>
                </a:moveTo>
                <a:lnTo>
                  <a:pt x="0" y="2160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157009" y="5726498"/>
            <a:ext cx="0" cy="216471"/>
          </a:xfrm>
          <a:custGeom>
            <a:avLst/>
            <a:gdLst/>
            <a:ahLst/>
            <a:cxnLst/>
            <a:rect l="l" t="t" r="r" b="b"/>
            <a:pathLst>
              <a:path h="216471">
                <a:moveTo>
                  <a:pt x="0" y="21647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157014" y="5726495"/>
            <a:ext cx="0" cy="216471"/>
          </a:xfrm>
          <a:custGeom>
            <a:avLst/>
            <a:gdLst/>
            <a:ahLst/>
            <a:cxnLst/>
            <a:rect l="l" t="t" r="r" b="b"/>
            <a:pathLst>
              <a:path h="216471">
                <a:moveTo>
                  <a:pt x="0" y="0"/>
                </a:moveTo>
                <a:lnTo>
                  <a:pt x="0" y="2164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959056" y="5597867"/>
            <a:ext cx="893590" cy="64046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959054" y="5597989"/>
            <a:ext cx="893602" cy="640346"/>
          </a:xfrm>
          <a:custGeom>
            <a:avLst/>
            <a:gdLst/>
            <a:ahLst/>
            <a:cxnLst/>
            <a:rect l="l" t="t" r="r" b="b"/>
            <a:pathLst>
              <a:path w="893602" h="640346">
                <a:moveTo>
                  <a:pt x="147071" y="2743"/>
                </a:moveTo>
                <a:lnTo>
                  <a:pt x="143020" y="1270"/>
                </a:lnTo>
                <a:lnTo>
                  <a:pt x="138892" y="304"/>
                </a:lnTo>
                <a:lnTo>
                  <a:pt x="134638" y="0"/>
                </a:lnTo>
                <a:lnTo>
                  <a:pt x="125382" y="268"/>
                </a:lnTo>
                <a:lnTo>
                  <a:pt x="89408" y="19088"/>
                </a:lnTo>
                <a:lnTo>
                  <a:pt x="64484" y="49854"/>
                </a:lnTo>
                <a:lnTo>
                  <a:pt x="49360" y="77231"/>
                </a:lnTo>
                <a:lnTo>
                  <a:pt x="35749" y="109440"/>
                </a:lnTo>
                <a:lnTo>
                  <a:pt x="23924" y="145914"/>
                </a:lnTo>
                <a:lnTo>
                  <a:pt x="14158" y="186087"/>
                </a:lnTo>
                <a:lnTo>
                  <a:pt x="6724" y="229391"/>
                </a:lnTo>
                <a:lnTo>
                  <a:pt x="1897" y="275259"/>
                </a:lnTo>
                <a:lnTo>
                  <a:pt x="0" y="321345"/>
                </a:lnTo>
                <a:lnTo>
                  <a:pt x="169" y="343616"/>
                </a:lnTo>
                <a:lnTo>
                  <a:pt x="2629" y="386237"/>
                </a:lnTo>
                <a:lnTo>
                  <a:pt x="7759" y="425797"/>
                </a:lnTo>
                <a:lnTo>
                  <a:pt x="15370" y="461698"/>
                </a:lnTo>
                <a:lnTo>
                  <a:pt x="25275" y="493338"/>
                </a:lnTo>
                <a:lnTo>
                  <a:pt x="44021" y="531496"/>
                </a:lnTo>
                <a:lnTo>
                  <a:pt x="66869" y="556693"/>
                </a:lnTo>
                <a:lnTo>
                  <a:pt x="861992" y="640346"/>
                </a:lnTo>
                <a:lnTo>
                  <a:pt x="893602" y="35039"/>
                </a:lnTo>
                <a:lnTo>
                  <a:pt x="147071" y="27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26178" y="5733974"/>
            <a:ext cx="893615" cy="64046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26178" y="5734094"/>
            <a:ext cx="893602" cy="640346"/>
          </a:xfrm>
          <a:custGeom>
            <a:avLst/>
            <a:gdLst/>
            <a:ahLst/>
            <a:cxnLst/>
            <a:rect l="l" t="t" r="r" b="b"/>
            <a:pathLst>
              <a:path w="893602" h="640346">
                <a:moveTo>
                  <a:pt x="147071" y="2743"/>
                </a:moveTo>
                <a:lnTo>
                  <a:pt x="143032" y="1270"/>
                </a:lnTo>
                <a:lnTo>
                  <a:pt x="138892" y="304"/>
                </a:lnTo>
                <a:lnTo>
                  <a:pt x="134638" y="0"/>
                </a:lnTo>
                <a:lnTo>
                  <a:pt x="125382" y="268"/>
                </a:lnTo>
                <a:lnTo>
                  <a:pt x="89408" y="19088"/>
                </a:lnTo>
                <a:lnTo>
                  <a:pt x="64484" y="49854"/>
                </a:lnTo>
                <a:lnTo>
                  <a:pt x="49360" y="77231"/>
                </a:lnTo>
                <a:lnTo>
                  <a:pt x="35749" y="109440"/>
                </a:lnTo>
                <a:lnTo>
                  <a:pt x="23924" y="145914"/>
                </a:lnTo>
                <a:lnTo>
                  <a:pt x="14158" y="186087"/>
                </a:lnTo>
                <a:lnTo>
                  <a:pt x="6724" y="229391"/>
                </a:lnTo>
                <a:lnTo>
                  <a:pt x="1897" y="275259"/>
                </a:lnTo>
                <a:lnTo>
                  <a:pt x="0" y="321345"/>
                </a:lnTo>
                <a:lnTo>
                  <a:pt x="169" y="343616"/>
                </a:lnTo>
                <a:lnTo>
                  <a:pt x="2629" y="386237"/>
                </a:lnTo>
                <a:lnTo>
                  <a:pt x="7759" y="425797"/>
                </a:lnTo>
                <a:lnTo>
                  <a:pt x="15371" y="461698"/>
                </a:lnTo>
                <a:lnTo>
                  <a:pt x="25277" y="493338"/>
                </a:lnTo>
                <a:lnTo>
                  <a:pt x="44025" y="531496"/>
                </a:lnTo>
                <a:lnTo>
                  <a:pt x="66877" y="556693"/>
                </a:lnTo>
                <a:lnTo>
                  <a:pt x="861992" y="640346"/>
                </a:lnTo>
                <a:lnTo>
                  <a:pt x="893602" y="35039"/>
                </a:lnTo>
                <a:lnTo>
                  <a:pt x="147071" y="27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26814" y="5719208"/>
            <a:ext cx="701001" cy="130200"/>
          </a:xfrm>
          <a:custGeom>
            <a:avLst/>
            <a:gdLst/>
            <a:ahLst/>
            <a:cxnLst/>
            <a:rect l="l" t="t" r="r" b="b"/>
            <a:pathLst>
              <a:path w="701001" h="130200">
                <a:moveTo>
                  <a:pt x="0" y="0"/>
                </a:moveTo>
                <a:lnTo>
                  <a:pt x="31267" y="88925"/>
                </a:lnTo>
                <a:lnTo>
                  <a:pt x="675601" y="130200"/>
                </a:lnTo>
                <a:lnTo>
                  <a:pt x="701001" y="33096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26814" y="5719208"/>
            <a:ext cx="701001" cy="130200"/>
          </a:xfrm>
          <a:custGeom>
            <a:avLst/>
            <a:gdLst/>
            <a:ahLst/>
            <a:cxnLst/>
            <a:rect l="l" t="t" r="r" b="b"/>
            <a:pathLst>
              <a:path w="701001" h="130200">
                <a:moveTo>
                  <a:pt x="0" y="0"/>
                </a:moveTo>
                <a:lnTo>
                  <a:pt x="31267" y="88925"/>
                </a:lnTo>
                <a:lnTo>
                  <a:pt x="675601" y="130200"/>
                </a:lnTo>
                <a:lnTo>
                  <a:pt x="701001" y="330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02441" y="5857083"/>
            <a:ext cx="209282" cy="517347"/>
          </a:xfrm>
          <a:custGeom>
            <a:avLst/>
            <a:gdLst/>
            <a:ahLst/>
            <a:cxnLst/>
            <a:rect l="l" t="t" r="r" b="b"/>
            <a:pathLst>
              <a:path w="209282" h="517347">
                <a:moveTo>
                  <a:pt x="1718" y="251142"/>
                </a:moveTo>
                <a:lnTo>
                  <a:pt x="509" y="272384"/>
                </a:lnTo>
                <a:lnTo>
                  <a:pt x="0" y="293202"/>
                </a:lnTo>
                <a:lnTo>
                  <a:pt x="167" y="313528"/>
                </a:lnTo>
                <a:lnTo>
                  <a:pt x="991" y="333293"/>
                </a:lnTo>
                <a:lnTo>
                  <a:pt x="2449" y="352428"/>
                </a:lnTo>
                <a:lnTo>
                  <a:pt x="4520" y="370865"/>
                </a:lnTo>
                <a:lnTo>
                  <a:pt x="7181" y="388536"/>
                </a:lnTo>
                <a:lnTo>
                  <a:pt x="14192" y="421305"/>
                </a:lnTo>
                <a:lnTo>
                  <a:pt x="23306" y="450185"/>
                </a:lnTo>
                <a:lnTo>
                  <a:pt x="34353" y="474630"/>
                </a:lnTo>
                <a:lnTo>
                  <a:pt x="47158" y="494092"/>
                </a:lnTo>
                <a:lnTo>
                  <a:pt x="61549" y="508022"/>
                </a:lnTo>
                <a:lnTo>
                  <a:pt x="77352" y="515873"/>
                </a:lnTo>
                <a:lnTo>
                  <a:pt x="85729" y="517347"/>
                </a:lnTo>
                <a:lnTo>
                  <a:pt x="94233" y="517104"/>
                </a:lnTo>
                <a:lnTo>
                  <a:pt x="111013" y="511633"/>
                </a:lnTo>
                <a:lnTo>
                  <a:pt x="127279" y="499942"/>
                </a:lnTo>
                <a:lnTo>
                  <a:pt x="142779" y="482550"/>
                </a:lnTo>
                <a:lnTo>
                  <a:pt x="157264" y="459973"/>
                </a:lnTo>
                <a:lnTo>
                  <a:pt x="170482" y="432727"/>
                </a:lnTo>
                <a:lnTo>
                  <a:pt x="182182" y="401330"/>
                </a:lnTo>
                <a:lnTo>
                  <a:pt x="187385" y="384236"/>
                </a:lnTo>
                <a:lnTo>
                  <a:pt x="192114" y="366297"/>
                </a:lnTo>
                <a:lnTo>
                  <a:pt x="196338" y="347580"/>
                </a:lnTo>
                <a:lnTo>
                  <a:pt x="200026" y="328147"/>
                </a:lnTo>
                <a:lnTo>
                  <a:pt x="203147" y="308064"/>
                </a:lnTo>
                <a:lnTo>
                  <a:pt x="205669" y="287394"/>
                </a:lnTo>
                <a:lnTo>
                  <a:pt x="207560" y="266204"/>
                </a:lnTo>
                <a:lnTo>
                  <a:pt x="208771" y="244964"/>
                </a:lnTo>
                <a:lnTo>
                  <a:pt x="209282" y="224147"/>
                </a:lnTo>
                <a:lnTo>
                  <a:pt x="209115" y="203823"/>
                </a:lnTo>
                <a:lnTo>
                  <a:pt x="208293" y="184060"/>
                </a:lnTo>
                <a:lnTo>
                  <a:pt x="206835" y="164925"/>
                </a:lnTo>
                <a:lnTo>
                  <a:pt x="204765" y="146489"/>
                </a:lnTo>
                <a:lnTo>
                  <a:pt x="202103" y="128819"/>
                </a:lnTo>
                <a:lnTo>
                  <a:pt x="195093" y="96051"/>
                </a:lnTo>
                <a:lnTo>
                  <a:pt x="185978" y="67170"/>
                </a:lnTo>
                <a:lnTo>
                  <a:pt x="174932" y="42724"/>
                </a:lnTo>
                <a:lnTo>
                  <a:pt x="162128" y="23261"/>
                </a:lnTo>
                <a:lnTo>
                  <a:pt x="147738" y="9329"/>
                </a:lnTo>
                <a:lnTo>
                  <a:pt x="131938" y="1476"/>
                </a:lnTo>
                <a:lnTo>
                  <a:pt x="123562" y="0"/>
                </a:lnTo>
                <a:lnTo>
                  <a:pt x="115058" y="242"/>
                </a:lnTo>
                <a:lnTo>
                  <a:pt x="98278" y="5714"/>
                </a:lnTo>
                <a:lnTo>
                  <a:pt x="82012" y="17406"/>
                </a:lnTo>
                <a:lnTo>
                  <a:pt x="66512" y="34799"/>
                </a:lnTo>
                <a:lnTo>
                  <a:pt x="52026" y="57377"/>
                </a:lnTo>
                <a:lnTo>
                  <a:pt x="38808" y="84624"/>
                </a:lnTo>
                <a:lnTo>
                  <a:pt x="27106" y="116022"/>
                </a:lnTo>
                <a:lnTo>
                  <a:pt x="21902" y="133116"/>
                </a:lnTo>
                <a:lnTo>
                  <a:pt x="17172" y="151054"/>
                </a:lnTo>
                <a:lnTo>
                  <a:pt x="12947" y="169771"/>
                </a:lnTo>
                <a:lnTo>
                  <a:pt x="9257" y="189204"/>
                </a:lnTo>
                <a:lnTo>
                  <a:pt x="6135" y="209286"/>
                </a:lnTo>
                <a:lnTo>
                  <a:pt x="3612" y="229953"/>
                </a:lnTo>
                <a:lnTo>
                  <a:pt x="1718" y="251142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502441" y="5857083"/>
            <a:ext cx="209282" cy="517347"/>
          </a:xfrm>
          <a:custGeom>
            <a:avLst/>
            <a:gdLst/>
            <a:ahLst/>
            <a:cxnLst/>
            <a:rect l="l" t="t" r="r" b="b"/>
            <a:pathLst>
              <a:path w="209282" h="517347">
                <a:moveTo>
                  <a:pt x="1718" y="251142"/>
                </a:moveTo>
                <a:lnTo>
                  <a:pt x="3612" y="229953"/>
                </a:lnTo>
                <a:lnTo>
                  <a:pt x="6135" y="209286"/>
                </a:lnTo>
                <a:lnTo>
                  <a:pt x="9257" y="189204"/>
                </a:lnTo>
                <a:lnTo>
                  <a:pt x="12947" y="169771"/>
                </a:lnTo>
                <a:lnTo>
                  <a:pt x="17172" y="151054"/>
                </a:lnTo>
                <a:lnTo>
                  <a:pt x="21902" y="133116"/>
                </a:lnTo>
                <a:lnTo>
                  <a:pt x="27106" y="116022"/>
                </a:lnTo>
                <a:lnTo>
                  <a:pt x="38808" y="84624"/>
                </a:lnTo>
                <a:lnTo>
                  <a:pt x="52026" y="57377"/>
                </a:lnTo>
                <a:lnTo>
                  <a:pt x="66512" y="34799"/>
                </a:lnTo>
                <a:lnTo>
                  <a:pt x="82012" y="17406"/>
                </a:lnTo>
                <a:lnTo>
                  <a:pt x="98278" y="5714"/>
                </a:lnTo>
                <a:lnTo>
                  <a:pt x="115058" y="242"/>
                </a:lnTo>
                <a:lnTo>
                  <a:pt x="123562" y="0"/>
                </a:lnTo>
                <a:lnTo>
                  <a:pt x="131938" y="1476"/>
                </a:lnTo>
                <a:lnTo>
                  <a:pt x="147738" y="9329"/>
                </a:lnTo>
                <a:lnTo>
                  <a:pt x="162128" y="23261"/>
                </a:lnTo>
                <a:lnTo>
                  <a:pt x="174932" y="42724"/>
                </a:lnTo>
                <a:lnTo>
                  <a:pt x="185978" y="67170"/>
                </a:lnTo>
                <a:lnTo>
                  <a:pt x="195093" y="96051"/>
                </a:lnTo>
                <a:lnTo>
                  <a:pt x="202103" y="128819"/>
                </a:lnTo>
                <a:lnTo>
                  <a:pt x="204765" y="146489"/>
                </a:lnTo>
                <a:lnTo>
                  <a:pt x="206835" y="164925"/>
                </a:lnTo>
                <a:lnTo>
                  <a:pt x="208293" y="184060"/>
                </a:lnTo>
                <a:lnTo>
                  <a:pt x="209115" y="203823"/>
                </a:lnTo>
                <a:lnTo>
                  <a:pt x="209282" y="224147"/>
                </a:lnTo>
                <a:lnTo>
                  <a:pt x="208771" y="244964"/>
                </a:lnTo>
                <a:lnTo>
                  <a:pt x="207560" y="266204"/>
                </a:lnTo>
                <a:lnTo>
                  <a:pt x="205669" y="287394"/>
                </a:lnTo>
                <a:lnTo>
                  <a:pt x="203147" y="308064"/>
                </a:lnTo>
                <a:lnTo>
                  <a:pt x="200026" y="328147"/>
                </a:lnTo>
                <a:lnTo>
                  <a:pt x="196338" y="347580"/>
                </a:lnTo>
                <a:lnTo>
                  <a:pt x="192114" y="366297"/>
                </a:lnTo>
                <a:lnTo>
                  <a:pt x="187385" y="384236"/>
                </a:lnTo>
                <a:lnTo>
                  <a:pt x="182182" y="401330"/>
                </a:lnTo>
                <a:lnTo>
                  <a:pt x="170482" y="432727"/>
                </a:lnTo>
                <a:lnTo>
                  <a:pt x="157264" y="459973"/>
                </a:lnTo>
                <a:lnTo>
                  <a:pt x="142779" y="482550"/>
                </a:lnTo>
                <a:lnTo>
                  <a:pt x="127279" y="499942"/>
                </a:lnTo>
                <a:lnTo>
                  <a:pt x="111013" y="511633"/>
                </a:lnTo>
                <a:lnTo>
                  <a:pt x="94233" y="517104"/>
                </a:lnTo>
                <a:lnTo>
                  <a:pt x="85729" y="517347"/>
                </a:lnTo>
                <a:lnTo>
                  <a:pt x="77352" y="515873"/>
                </a:lnTo>
                <a:lnTo>
                  <a:pt x="61549" y="508022"/>
                </a:lnTo>
                <a:lnTo>
                  <a:pt x="47158" y="494092"/>
                </a:lnTo>
                <a:lnTo>
                  <a:pt x="34353" y="474630"/>
                </a:lnTo>
                <a:lnTo>
                  <a:pt x="23306" y="450185"/>
                </a:lnTo>
                <a:lnTo>
                  <a:pt x="14192" y="421305"/>
                </a:lnTo>
                <a:lnTo>
                  <a:pt x="7181" y="388536"/>
                </a:lnTo>
                <a:lnTo>
                  <a:pt x="4520" y="370865"/>
                </a:lnTo>
                <a:lnTo>
                  <a:pt x="2449" y="352428"/>
                </a:lnTo>
                <a:lnTo>
                  <a:pt x="991" y="333293"/>
                </a:lnTo>
                <a:lnTo>
                  <a:pt x="167" y="313528"/>
                </a:lnTo>
                <a:lnTo>
                  <a:pt x="0" y="293202"/>
                </a:lnTo>
                <a:lnTo>
                  <a:pt x="509" y="272384"/>
                </a:lnTo>
                <a:lnTo>
                  <a:pt x="1718" y="2511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544752" y="5999081"/>
            <a:ext cx="94382" cy="233347"/>
          </a:xfrm>
          <a:custGeom>
            <a:avLst/>
            <a:gdLst/>
            <a:ahLst/>
            <a:cxnLst/>
            <a:rect l="l" t="t" r="r" b="b"/>
            <a:pathLst>
              <a:path w="94382" h="233347">
                <a:moveTo>
                  <a:pt x="782" y="113283"/>
                </a:moveTo>
                <a:lnTo>
                  <a:pt x="579" y="116260"/>
                </a:lnTo>
                <a:lnTo>
                  <a:pt x="0" y="134814"/>
                </a:lnTo>
                <a:lnTo>
                  <a:pt x="593" y="152474"/>
                </a:lnTo>
                <a:lnTo>
                  <a:pt x="2286" y="169005"/>
                </a:lnTo>
                <a:lnTo>
                  <a:pt x="5003" y="184172"/>
                </a:lnTo>
                <a:lnTo>
                  <a:pt x="8671" y="197737"/>
                </a:lnTo>
                <a:lnTo>
                  <a:pt x="13215" y="209466"/>
                </a:lnTo>
                <a:lnTo>
                  <a:pt x="18561" y="219122"/>
                </a:lnTo>
                <a:lnTo>
                  <a:pt x="24634" y="226470"/>
                </a:lnTo>
                <a:lnTo>
                  <a:pt x="31361" y="231274"/>
                </a:lnTo>
                <a:lnTo>
                  <a:pt x="39987" y="233347"/>
                </a:lnTo>
                <a:lnTo>
                  <a:pt x="47473" y="231901"/>
                </a:lnTo>
                <a:lnTo>
                  <a:pt x="54774" y="227669"/>
                </a:lnTo>
                <a:lnTo>
                  <a:pt x="61780" y="220872"/>
                </a:lnTo>
                <a:lnTo>
                  <a:pt x="68386" y="211731"/>
                </a:lnTo>
                <a:lnTo>
                  <a:pt x="74484" y="200467"/>
                </a:lnTo>
                <a:lnTo>
                  <a:pt x="79966" y="187303"/>
                </a:lnTo>
                <a:lnTo>
                  <a:pt x="84725" y="172459"/>
                </a:lnTo>
                <a:lnTo>
                  <a:pt x="88654" y="156158"/>
                </a:lnTo>
                <a:lnTo>
                  <a:pt x="91646" y="138619"/>
                </a:lnTo>
                <a:lnTo>
                  <a:pt x="93593" y="120064"/>
                </a:lnTo>
                <a:lnTo>
                  <a:pt x="94382" y="98506"/>
                </a:lnTo>
                <a:lnTo>
                  <a:pt x="93790" y="80848"/>
                </a:lnTo>
                <a:lnTo>
                  <a:pt x="92098" y="64320"/>
                </a:lnTo>
                <a:lnTo>
                  <a:pt x="89380" y="49158"/>
                </a:lnTo>
                <a:lnTo>
                  <a:pt x="85710" y="35596"/>
                </a:lnTo>
                <a:lnTo>
                  <a:pt x="81164" y="23871"/>
                </a:lnTo>
                <a:lnTo>
                  <a:pt x="75816" y="14219"/>
                </a:lnTo>
                <a:lnTo>
                  <a:pt x="69741" y="6874"/>
                </a:lnTo>
                <a:lnTo>
                  <a:pt x="63014" y="2072"/>
                </a:lnTo>
                <a:lnTo>
                  <a:pt x="54389" y="0"/>
                </a:lnTo>
                <a:lnTo>
                  <a:pt x="46905" y="1445"/>
                </a:lnTo>
                <a:lnTo>
                  <a:pt x="39606" y="5677"/>
                </a:lnTo>
                <a:lnTo>
                  <a:pt x="32600" y="12473"/>
                </a:lnTo>
                <a:lnTo>
                  <a:pt x="25994" y="21613"/>
                </a:lnTo>
                <a:lnTo>
                  <a:pt x="19896" y="32875"/>
                </a:lnTo>
                <a:lnTo>
                  <a:pt x="14413" y="46038"/>
                </a:lnTo>
                <a:lnTo>
                  <a:pt x="9652" y="60882"/>
                </a:lnTo>
                <a:lnTo>
                  <a:pt x="5722" y="77185"/>
                </a:lnTo>
                <a:lnTo>
                  <a:pt x="2729" y="94725"/>
                </a:lnTo>
                <a:lnTo>
                  <a:pt x="782" y="113283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544752" y="5999081"/>
            <a:ext cx="94382" cy="233347"/>
          </a:xfrm>
          <a:custGeom>
            <a:avLst/>
            <a:gdLst/>
            <a:ahLst/>
            <a:cxnLst/>
            <a:rect l="l" t="t" r="r" b="b"/>
            <a:pathLst>
              <a:path w="94382" h="233347">
                <a:moveTo>
                  <a:pt x="782" y="113283"/>
                </a:moveTo>
                <a:lnTo>
                  <a:pt x="2729" y="94725"/>
                </a:lnTo>
                <a:lnTo>
                  <a:pt x="5722" y="77185"/>
                </a:lnTo>
                <a:lnTo>
                  <a:pt x="9652" y="60882"/>
                </a:lnTo>
                <a:lnTo>
                  <a:pt x="14413" y="46038"/>
                </a:lnTo>
                <a:lnTo>
                  <a:pt x="19896" y="32875"/>
                </a:lnTo>
                <a:lnTo>
                  <a:pt x="25994" y="21613"/>
                </a:lnTo>
                <a:lnTo>
                  <a:pt x="32600" y="12473"/>
                </a:lnTo>
                <a:lnTo>
                  <a:pt x="39606" y="5677"/>
                </a:lnTo>
                <a:lnTo>
                  <a:pt x="46905" y="1445"/>
                </a:lnTo>
                <a:lnTo>
                  <a:pt x="54389" y="0"/>
                </a:lnTo>
                <a:lnTo>
                  <a:pt x="55709" y="49"/>
                </a:lnTo>
                <a:lnTo>
                  <a:pt x="69741" y="6874"/>
                </a:lnTo>
                <a:lnTo>
                  <a:pt x="75816" y="14219"/>
                </a:lnTo>
                <a:lnTo>
                  <a:pt x="81164" y="23871"/>
                </a:lnTo>
                <a:lnTo>
                  <a:pt x="85710" y="35596"/>
                </a:lnTo>
                <a:lnTo>
                  <a:pt x="89380" y="49158"/>
                </a:lnTo>
                <a:lnTo>
                  <a:pt x="92098" y="64320"/>
                </a:lnTo>
                <a:lnTo>
                  <a:pt x="93790" y="80848"/>
                </a:lnTo>
                <a:lnTo>
                  <a:pt x="94382" y="98506"/>
                </a:lnTo>
                <a:lnTo>
                  <a:pt x="93798" y="117059"/>
                </a:lnTo>
                <a:lnTo>
                  <a:pt x="91646" y="138619"/>
                </a:lnTo>
                <a:lnTo>
                  <a:pt x="88654" y="156158"/>
                </a:lnTo>
                <a:lnTo>
                  <a:pt x="84725" y="172459"/>
                </a:lnTo>
                <a:lnTo>
                  <a:pt x="79966" y="187303"/>
                </a:lnTo>
                <a:lnTo>
                  <a:pt x="74484" y="200467"/>
                </a:lnTo>
                <a:lnTo>
                  <a:pt x="68386" y="211731"/>
                </a:lnTo>
                <a:lnTo>
                  <a:pt x="61780" y="220872"/>
                </a:lnTo>
                <a:lnTo>
                  <a:pt x="54774" y="227669"/>
                </a:lnTo>
                <a:lnTo>
                  <a:pt x="47473" y="231901"/>
                </a:lnTo>
                <a:lnTo>
                  <a:pt x="39987" y="233347"/>
                </a:lnTo>
                <a:lnTo>
                  <a:pt x="38666" y="233298"/>
                </a:lnTo>
                <a:lnTo>
                  <a:pt x="24634" y="226470"/>
                </a:lnTo>
                <a:lnTo>
                  <a:pt x="18561" y="219122"/>
                </a:lnTo>
                <a:lnTo>
                  <a:pt x="13215" y="209466"/>
                </a:lnTo>
                <a:lnTo>
                  <a:pt x="8671" y="197737"/>
                </a:lnTo>
                <a:lnTo>
                  <a:pt x="5003" y="184172"/>
                </a:lnTo>
                <a:lnTo>
                  <a:pt x="2286" y="169005"/>
                </a:lnTo>
                <a:lnTo>
                  <a:pt x="593" y="152474"/>
                </a:lnTo>
                <a:lnTo>
                  <a:pt x="0" y="134814"/>
                </a:lnTo>
                <a:lnTo>
                  <a:pt x="579" y="116260"/>
                </a:lnTo>
                <a:lnTo>
                  <a:pt x="782" y="1132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527824" y="5862438"/>
            <a:ext cx="183862" cy="512000"/>
          </a:xfrm>
          <a:custGeom>
            <a:avLst/>
            <a:gdLst/>
            <a:ahLst/>
            <a:cxnLst/>
            <a:rect l="l" t="t" r="r" b="b"/>
            <a:pathLst>
              <a:path w="183862" h="512000">
                <a:moveTo>
                  <a:pt x="1308" y="451486"/>
                </a:moveTo>
                <a:lnTo>
                  <a:pt x="14699" y="478900"/>
                </a:lnTo>
                <a:lnTo>
                  <a:pt x="32074" y="499409"/>
                </a:lnTo>
                <a:lnTo>
                  <a:pt x="51782" y="510465"/>
                </a:lnTo>
                <a:lnTo>
                  <a:pt x="60350" y="512000"/>
                </a:lnTo>
                <a:lnTo>
                  <a:pt x="68854" y="511757"/>
                </a:lnTo>
                <a:lnTo>
                  <a:pt x="85634" y="506285"/>
                </a:lnTo>
                <a:lnTo>
                  <a:pt x="101900" y="494594"/>
                </a:lnTo>
                <a:lnTo>
                  <a:pt x="117400" y="477200"/>
                </a:lnTo>
                <a:lnTo>
                  <a:pt x="131885" y="454622"/>
                </a:lnTo>
                <a:lnTo>
                  <a:pt x="145103" y="427375"/>
                </a:lnTo>
                <a:lnTo>
                  <a:pt x="156803" y="395978"/>
                </a:lnTo>
                <a:lnTo>
                  <a:pt x="162005" y="378883"/>
                </a:lnTo>
                <a:lnTo>
                  <a:pt x="166735" y="360945"/>
                </a:lnTo>
                <a:lnTo>
                  <a:pt x="170959" y="342228"/>
                </a:lnTo>
                <a:lnTo>
                  <a:pt x="174647" y="322796"/>
                </a:lnTo>
                <a:lnTo>
                  <a:pt x="177768" y="302714"/>
                </a:lnTo>
                <a:lnTo>
                  <a:pt x="180290" y="282046"/>
                </a:lnTo>
                <a:lnTo>
                  <a:pt x="182181" y="260858"/>
                </a:lnTo>
                <a:lnTo>
                  <a:pt x="183295" y="241895"/>
                </a:lnTo>
                <a:lnTo>
                  <a:pt x="183850" y="223264"/>
                </a:lnTo>
                <a:lnTo>
                  <a:pt x="183862" y="205014"/>
                </a:lnTo>
                <a:lnTo>
                  <a:pt x="183346" y="187193"/>
                </a:lnTo>
                <a:lnTo>
                  <a:pt x="182318" y="169849"/>
                </a:lnTo>
                <a:lnTo>
                  <a:pt x="178786" y="136790"/>
                </a:lnTo>
                <a:lnTo>
                  <a:pt x="173390" y="106223"/>
                </a:lnTo>
                <a:lnTo>
                  <a:pt x="166251" y="78536"/>
                </a:lnTo>
                <a:lnTo>
                  <a:pt x="157494" y="54119"/>
                </a:lnTo>
                <a:lnTo>
                  <a:pt x="147241" y="33358"/>
                </a:lnTo>
                <a:lnTo>
                  <a:pt x="135616" y="16641"/>
                </a:lnTo>
                <a:lnTo>
                  <a:pt x="122741" y="4358"/>
                </a:lnTo>
                <a:lnTo>
                  <a:pt x="115874" y="0"/>
                </a:lnTo>
                <a:lnTo>
                  <a:pt x="120459" y="7669"/>
                </a:lnTo>
                <a:lnTo>
                  <a:pt x="124797" y="16044"/>
                </a:lnTo>
                <a:lnTo>
                  <a:pt x="132698" y="34796"/>
                </a:lnTo>
                <a:lnTo>
                  <a:pt x="139503" y="56022"/>
                </a:lnTo>
                <a:lnTo>
                  <a:pt x="145137" y="79485"/>
                </a:lnTo>
                <a:lnTo>
                  <a:pt x="149527" y="104953"/>
                </a:lnTo>
                <a:lnTo>
                  <a:pt x="152598" y="132190"/>
                </a:lnTo>
                <a:lnTo>
                  <a:pt x="154275" y="160962"/>
                </a:lnTo>
                <a:lnTo>
                  <a:pt x="154567" y="175850"/>
                </a:lnTo>
                <a:lnTo>
                  <a:pt x="154484" y="191035"/>
                </a:lnTo>
                <a:lnTo>
                  <a:pt x="154015" y="206485"/>
                </a:lnTo>
                <a:lnTo>
                  <a:pt x="153151" y="222173"/>
                </a:lnTo>
                <a:lnTo>
                  <a:pt x="151061" y="246377"/>
                </a:lnTo>
                <a:lnTo>
                  <a:pt x="148615" y="266431"/>
                </a:lnTo>
                <a:lnTo>
                  <a:pt x="145588" y="285917"/>
                </a:lnTo>
                <a:lnTo>
                  <a:pt x="142010" y="304771"/>
                </a:lnTo>
                <a:lnTo>
                  <a:pt x="137912" y="322932"/>
                </a:lnTo>
                <a:lnTo>
                  <a:pt x="133325" y="340336"/>
                </a:lnTo>
                <a:lnTo>
                  <a:pt x="128277" y="356922"/>
                </a:lnTo>
                <a:lnTo>
                  <a:pt x="122801" y="372625"/>
                </a:lnTo>
                <a:lnTo>
                  <a:pt x="116926" y="387385"/>
                </a:lnTo>
                <a:lnTo>
                  <a:pt x="104102" y="413819"/>
                </a:lnTo>
                <a:lnTo>
                  <a:pt x="90049" y="435725"/>
                </a:lnTo>
                <a:lnTo>
                  <a:pt x="75010" y="452598"/>
                </a:lnTo>
                <a:lnTo>
                  <a:pt x="59228" y="463939"/>
                </a:lnTo>
                <a:lnTo>
                  <a:pt x="42947" y="469246"/>
                </a:lnTo>
                <a:lnTo>
                  <a:pt x="34696" y="469480"/>
                </a:lnTo>
                <a:lnTo>
                  <a:pt x="22870" y="466809"/>
                </a:lnTo>
                <a:lnTo>
                  <a:pt x="11720" y="460732"/>
                </a:lnTo>
                <a:lnTo>
                  <a:pt x="1308" y="451486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527824" y="5862438"/>
            <a:ext cx="183862" cy="512000"/>
          </a:xfrm>
          <a:custGeom>
            <a:avLst/>
            <a:gdLst/>
            <a:ahLst/>
            <a:cxnLst/>
            <a:rect l="l" t="t" r="r" b="b"/>
            <a:pathLst>
              <a:path w="183862" h="512000">
                <a:moveTo>
                  <a:pt x="115874" y="0"/>
                </a:moveTo>
                <a:lnTo>
                  <a:pt x="124797" y="16044"/>
                </a:lnTo>
                <a:lnTo>
                  <a:pt x="132698" y="34796"/>
                </a:lnTo>
                <a:lnTo>
                  <a:pt x="139503" y="56022"/>
                </a:lnTo>
                <a:lnTo>
                  <a:pt x="145137" y="79485"/>
                </a:lnTo>
                <a:lnTo>
                  <a:pt x="149527" y="104953"/>
                </a:lnTo>
                <a:lnTo>
                  <a:pt x="152598" y="132190"/>
                </a:lnTo>
                <a:lnTo>
                  <a:pt x="154275" y="160962"/>
                </a:lnTo>
                <a:lnTo>
                  <a:pt x="154567" y="175850"/>
                </a:lnTo>
                <a:lnTo>
                  <a:pt x="154484" y="191035"/>
                </a:lnTo>
                <a:lnTo>
                  <a:pt x="153151" y="222173"/>
                </a:lnTo>
                <a:lnTo>
                  <a:pt x="151061" y="246377"/>
                </a:lnTo>
                <a:lnTo>
                  <a:pt x="148615" y="266431"/>
                </a:lnTo>
                <a:lnTo>
                  <a:pt x="145588" y="285917"/>
                </a:lnTo>
                <a:lnTo>
                  <a:pt x="142010" y="304771"/>
                </a:lnTo>
                <a:lnTo>
                  <a:pt x="137912" y="322932"/>
                </a:lnTo>
                <a:lnTo>
                  <a:pt x="133325" y="340336"/>
                </a:lnTo>
                <a:lnTo>
                  <a:pt x="128277" y="356922"/>
                </a:lnTo>
                <a:lnTo>
                  <a:pt x="122801" y="372625"/>
                </a:lnTo>
                <a:lnTo>
                  <a:pt x="116926" y="387385"/>
                </a:lnTo>
                <a:lnTo>
                  <a:pt x="104102" y="413819"/>
                </a:lnTo>
                <a:lnTo>
                  <a:pt x="90049" y="435725"/>
                </a:lnTo>
                <a:lnTo>
                  <a:pt x="75010" y="452598"/>
                </a:lnTo>
                <a:lnTo>
                  <a:pt x="59228" y="463939"/>
                </a:lnTo>
                <a:lnTo>
                  <a:pt x="42947" y="469246"/>
                </a:lnTo>
                <a:lnTo>
                  <a:pt x="34696" y="469480"/>
                </a:lnTo>
                <a:lnTo>
                  <a:pt x="22870" y="466809"/>
                </a:lnTo>
                <a:lnTo>
                  <a:pt x="11720" y="460732"/>
                </a:lnTo>
                <a:lnTo>
                  <a:pt x="1308" y="451486"/>
                </a:lnTo>
                <a:lnTo>
                  <a:pt x="0" y="450049"/>
                </a:lnTo>
                <a:lnTo>
                  <a:pt x="6994" y="465448"/>
                </a:lnTo>
                <a:lnTo>
                  <a:pt x="23073" y="490267"/>
                </a:lnTo>
                <a:lnTo>
                  <a:pt x="41658" y="506188"/>
                </a:lnTo>
                <a:lnTo>
                  <a:pt x="60350" y="512000"/>
                </a:lnTo>
                <a:lnTo>
                  <a:pt x="68854" y="511757"/>
                </a:lnTo>
                <a:lnTo>
                  <a:pt x="85634" y="506285"/>
                </a:lnTo>
                <a:lnTo>
                  <a:pt x="101900" y="494594"/>
                </a:lnTo>
                <a:lnTo>
                  <a:pt x="117400" y="477200"/>
                </a:lnTo>
                <a:lnTo>
                  <a:pt x="131885" y="454622"/>
                </a:lnTo>
                <a:lnTo>
                  <a:pt x="145103" y="427375"/>
                </a:lnTo>
                <a:lnTo>
                  <a:pt x="156803" y="395978"/>
                </a:lnTo>
                <a:lnTo>
                  <a:pt x="162005" y="378883"/>
                </a:lnTo>
                <a:lnTo>
                  <a:pt x="166735" y="360945"/>
                </a:lnTo>
                <a:lnTo>
                  <a:pt x="170959" y="342228"/>
                </a:lnTo>
                <a:lnTo>
                  <a:pt x="174647" y="322796"/>
                </a:lnTo>
                <a:lnTo>
                  <a:pt x="177768" y="302714"/>
                </a:lnTo>
                <a:lnTo>
                  <a:pt x="180290" y="282046"/>
                </a:lnTo>
                <a:lnTo>
                  <a:pt x="182181" y="260858"/>
                </a:lnTo>
                <a:lnTo>
                  <a:pt x="183295" y="241895"/>
                </a:lnTo>
                <a:lnTo>
                  <a:pt x="183850" y="223264"/>
                </a:lnTo>
                <a:lnTo>
                  <a:pt x="183862" y="205014"/>
                </a:lnTo>
                <a:lnTo>
                  <a:pt x="183346" y="187193"/>
                </a:lnTo>
                <a:lnTo>
                  <a:pt x="182318" y="169849"/>
                </a:lnTo>
                <a:lnTo>
                  <a:pt x="178786" y="136790"/>
                </a:lnTo>
                <a:lnTo>
                  <a:pt x="173390" y="106223"/>
                </a:lnTo>
                <a:lnTo>
                  <a:pt x="166251" y="78536"/>
                </a:lnTo>
                <a:lnTo>
                  <a:pt x="157494" y="54119"/>
                </a:lnTo>
                <a:lnTo>
                  <a:pt x="147241" y="33358"/>
                </a:lnTo>
                <a:lnTo>
                  <a:pt x="135616" y="16641"/>
                </a:lnTo>
                <a:lnTo>
                  <a:pt x="122741" y="4358"/>
                </a:lnTo>
                <a:lnTo>
                  <a:pt x="11587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724694" y="5721556"/>
            <a:ext cx="209282" cy="517347"/>
          </a:xfrm>
          <a:custGeom>
            <a:avLst/>
            <a:gdLst/>
            <a:ahLst/>
            <a:cxnLst/>
            <a:rect l="l" t="t" r="r" b="b"/>
            <a:pathLst>
              <a:path w="209282" h="517347">
                <a:moveTo>
                  <a:pt x="1718" y="251142"/>
                </a:moveTo>
                <a:lnTo>
                  <a:pt x="509" y="272382"/>
                </a:lnTo>
                <a:lnTo>
                  <a:pt x="0" y="293199"/>
                </a:lnTo>
                <a:lnTo>
                  <a:pt x="167" y="313523"/>
                </a:lnTo>
                <a:lnTo>
                  <a:pt x="991" y="333287"/>
                </a:lnTo>
                <a:lnTo>
                  <a:pt x="2449" y="352421"/>
                </a:lnTo>
                <a:lnTo>
                  <a:pt x="4520" y="370857"/>
                </a:lnTo>
                <a:lnTo>
                  <a:pt x="7181" y="388527"/>
                </a:lnTo>
                <a:lnTo>
                  <a:pt x="14192" y="421295"/>
                </a:lnTo>
                <a:lnTo>
                  <a:pt x="23306" y="450176"/>
                </a:lnTo>
                <a:lnTo>
                  <a:pt x="34353" y="474622"/>
                </a:lnTo>
                <a:lnTo>
                  <a:pt x="47158" y="494085"/>
                </a:lnTo>
                <a:lnTo>
                  <a:pt x="61549" y="508017"/>
                </a:lnTo>
                <a:lnTo>
                  <a:pt x="77352" y="515871"/>
                </a:lnTo>
                <a:lnTo>
                  <a:pt x="85729" y="517347"/>
                </a:lnTo>
                <a:lnTo>
                  <a:pt x="94233" y="517104"/>
                </a:lnTo>
                <a:lnTo>
                  <a:pt x="111013" y="511632"/>
                </a:lnTo>
                <a:lnTo>
                  <a:pt x="127279" y="499941"/>
                </a:lnTo>
                <a:lnTo>
                  <a:pt x="142779" y="482547"/>
                </a:lnTo>
                <a:lnTo>
                  <a:pt x="157264" y="459969"/>
                </a:lnTo>
                <a:lnTo>
                  <a:pt x="170482" y="432722"/>
                </a:lnTo>
                <a:lnTo>
                  <a:pt x="182182" y="401324"/>
                </a:lnTo>
                <a:lnTo>
                  <a:pt x="187385" y="384230"/>
                </a:lnTo>
                <a:lnTo>
                  <a:pt x="192114" y="366292"/>
                </a:lnTo>
                <a:lnTo>
                  <a:pt x="196338" y="347575"/>
                </a:lnTo>
                <a:lnTo>
                  <a:pt x="200026" y="328143"/>
                </a:lnTo>
                <a:lnTo>
                  <a:pt x="203147" y="308060"/>
                </a:lnTo>
                <a:lnTo>
                  <a:pt x="205669" y="287393"/>
                </a:lnTo>
                <a:lnTo>
                  <a:pt x="207560" y="266204"/>
                </a:lnTo>
                <a:lnTo>
                  <a:pt x="208771" y="244964"/>
                </a:lnTo>
                <a:lnTo>
                  <a:pt x="209282" y="224147"/>
                </a:lnTo>
                <a:lnTo>
                  <a:pt x="209115" y="203822"/>
                </a:lnTo>
                <a:lnTo>
                  <a:pt x="208292" y="184058"/>
                </a:lnTo>
                <a:lnTo>
                  <a:pt x="206835" y="164924"/>
                </a:lnTo>
                <a:lnTo>
                  <a:pt x="204765" y="146487"/>
                </a:lnTo>
                <a:lnTo>
                  <a:pt x="202103" y="128816"/>
                </a:lnTo>
                <a:lnTo>
                  <a:pt x="195092" y="96047"/>
                </a:lnTo>
                <a:lnTo>
                  <a:pt x="185976" y="67165"/>
                </a:lnTo>
                <a:lnTo>
                  <a:pt x="174929" y="42719"/>
                </a:lnTo>
                <a:lnTo>
                  <a:pt x="162122" y="23256"/>
                </a:lnTo>
                <a:lnTo>
                  <a:pt x="147731" y="9325"/>
                </a:lnTo>
                <a:lnTo>
                  <a:pt x="131927" y="1474"/>
                </a:lnTo>
                <a:lnTo>
                  <a:pt x="123550" y="0"/>
                </a:lnTo>
                <a:lnTo>
                  <a:pt x="115047" y="240"/>
                </a:lnTo>
                <a:lnTo>
                  <a:pt x="98270" y="5710"/>
                </a:lnTo>
                <a:lnTo>
                  <a:pt x="82007" y="17400"/>
                </a:lnTo>
                <a:lnTo>
                  <a:pt x="66508" y="34793"/>
                </a:lnTo>
                <a:lnTo>
                  <a:pt x="52024" y="57372"/>
                </a:lnTo>
                <a:lnTo>
                  <a:pt x="38806" y="84620"/>
                </a:lnTo>
                <a:lnTo>
                  <a:pt x="27105" y="116019"/>
                </a:lnTo>
                <a:lnTo>
                  <a:pt x="21902" y="133114"/>
                </a:lnTo>
                <a:lnTo>
                  <a:pt x="17172" y="151052"/>
                </a:lnTo>
                <a:lnTo>
                  <a:pt x="12947" y="169770"/>
                </a:lnTo>
                <a:lnTo>
                  <a:pt x="9257" y="189203"/>
                </a:lnTo>
                <a:lnTo>
                  <a:pt x="6135" y="209285"/>
                </a:lnTo>
                <a:lnTo>
                  <a:pt x="3612" y="229953"/>
                </a:lnTo>
                <a:lnTo>
                  <a:pt x="1718" y="251142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724694" y="5721556"/>
            <a:ext cx="209282" cy="517347"/>
          </a:xfrm>
          <a:custGeom>
            <a:avLst/>
            <a:gdLst/>
            <a:ahLst/>
            <a:cxnLst/>
            <a:rect l="l" t="t" r="r" b="b"/>
            <a:pathLst>
              <a:path w="209282" h="517347">
                <a:moveTo>
                  <a:pt x="1718" y="251142"/>
                </a:moveTo>
                <a:lnTo>
                  <a:pt x="3612" y="229953"/>
                </a:lnTo>
                <a:lnTo>
                  <a:pt x="6135" y="209285"/>
                </a:lnTo>
                <a:lnTo>
                  <a:pt x="9257" y="189203"/>
                </a:lnTo>
                <a:lnTo>
                  <a:pt x="12947" y="169770"/>
                </a:lnTo>
                <a:lnTo>
                  <a:pt x="17172" y="151052"/>
                </a:lnTo>
                <a:lnTo>
                  <a:pt x="21902" y="133114"/>
                </a:lnTo>
                <a:lnTo>
                  <a:pt x="27105" y="116019"/>
                </a:lnTo>
                <a:lnTo>
                  <a:pt x="38806" y="84620"/>
                </a:lnTo>
                <a:lnTo>
                  <a:pt x="52024" y="57372"/>
                </a:lnTo>
                <a:lnTo>
                  <a:pt x="66508" y="34793"/>
                </a:lnTo>
                <a:lnTo>
                  <a:pt x="82007" y="17400"/>
                </a:lnTo>
                <a:lnTo>
                  <a:pt x="98270" y="5710"/>
                </a:lnTo>
                <a:lnTo>
                  <a:pt x="115047" y="240"/>
                </a:lnTo>
                <a:lnTo>
                  <a:pt x="123550" y="0"/>
                </a:lnTo>
                <a:lnTo>
                  <a:pt x="131927" y="1474"/>
                </a:lnTo>
                <a:lnTo>
                  <a:pt x="147731" y="9325"/>
                </a:lnTo>
                <a:lnTo>
                  <a:pt x="162122" y="23256"/>
                </a:lnTo>
                <a:lnTo>
                  <a:pt x="174929" y="42719"/>
                </a:lnTo>
                <a:lnTo>
                  <a:pt x="185976" y="67165"/>
                </a:lnTo>
                <a:lnTo>
                  <a:pt x="195092" y="96047"/>
                </a:lnTo>
                <a:lnTo>
                  <a:pt x="202103" y="128816"/>
                </a:lnTo>
                <a:lnTo>
                  <a:pt x="204765" y="146487"/>
                </a:lnTo>
                <a:lnTo>
                  <a:pt x="206835" y="164924"/>
                </a:lnTo>
                <a:lnTo>
                  <a:pt x="208292" y="184058"/>
                </a:lnTo>
                <a:lnTo>
                  <a:pt x="209115" y="203822"/>
                </a:lnTo>
                <a:lnTo>
                  <a:pt x="209282" y="224147"/>
                </a:lnTo>
                <a:lnTo>
                  <a:pt x="208771" y="244964"/>
                </a:lnTo>
                <a:lnTo>
                  <a:pt x="207560" y="266204"/>
                </a:lnTo>
                <a:lnTo>
                  <a:pt x="205669" y="287393"/>
                </a:lnTo>
                <a:lnTo>
                  <a:pt x="203147" y="308060"/>
                </a:lnTo>
                <a:lnTo>
                  <a:pt x="200026" y="328143"/>
                </a:lnTo>
                <a:lnTo>
                  <a:pt x="196338" y="347575"/>
                </a:lnTo>
                <a:lnTo>
                  <a:pt x="192114" y="366292"/>
                </a:lnTo>
                <a:lnTo>
                  <a:pt x="187385" y="384230"/>
                </a:lnTo>
                <a:lnTo>
                  <a:pt x="182182" y="401324"/>
                </a:lnTo>
                <a:lnTo>
                  <a:pt x="170482" y="432722"/>
                </a:lnTo>
                <a:lnTo>
                  <a:pt x="157264" y="459969"/>
                </a:lnTo>
                <a:lnTo>
                  <a:pt x="142779" y="482547"/>
                </a:lnTo>
                <a:lnTo>
                  <a:pt x="127279" y="499941"/>
                </a:lnTo>
                <a:lnTo>
                  <a:pt x="111013" y="511632"/>
                </a:lnTo>
                <a:lnTo>
                  <a:pt x="94233" y="517104"/>
                </a:lnTo>
                <a:lnTo>
                  <a:pt x="85729" y="517347"/>
                </a:lnTo>
                <a:lnTo>
                  <a:pt x="77352" y="515871"/>
                </a:lnTo>
                <a:lnTo>
                  <a:pt x="61549" y="508017"/>
                </a:lnTo>
                <a:lnTo>
                  <a:pt x="47158" y="494085"/>
                </a:lnTo>
                <a:lnTo>
                  <a:pt x="34353" y="474622"/>
                </a:lnTo>
                <a:lnTo>
                  <a:pt x="23306" y="450176"/>
                </a:lnTo>
                <a:lnTo>
                  <a:pt x="14192" y="421295"/>
                </a:lnTo>
                <a:lnTo>
                  <a:pt x="7181" y="388527"/>
                </a:lnTo>
                <a:lnTo>
                  <a:pt x="4520" y="370857"/>
                </a:lnTo>
                <a:lnTo>
                  <a:pt x="2449" y="352421"/>
                </a:lnTo>
                <a:lnTo>
                  <a:pt x="991" y="333287"/>
                </a:lnTo>
                <a:lnTo>
                  <a:pt x="167" y="313523"/>
                </a:lnTo>
                <a:lnTo>
                  <a:pt x="0" y="293199"/>
                </a:lnTo>
                <a:lnTo>
                  <a:pt x="509" y="272382"/>
                </a:lnTo>
                <a:lnTo>
                  <a:pt x="1718" y="2511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767005" y="5863560"/>
            <a:ext cx="94379" cy="233335"/>
          </a:xfrm>
          <a:custGeom>
            <a:avLst/>
            <a:gdLst/>
            <a:ahLst/>
            <a:cxnLst/>
            <a:rect l="l" t="t" r="r" b="b"/>
            <a:pathLst>
              <a:path w="94379" h="233335">
                <a:moveTo>
                  <a:pt x="782" y="113271"/>
                </a:moveTo>
                <a:lnTo>
                  <a:pt x="580" y="116241"/>
                </a:lnTo>
                <a:lnTo>
                  <a:pt x="0" y="134796"/>
                </a:lnTo>
                <a:lnTo>
                  <a:pt x="593" y="152457"/>
                </a:lnTo>
                <a:lnTo>
                  <a:pt x="2285" y="168989"/>
                </a:lnTo>
                <a:lnTo>
                  <a:pt x="5002" y="184156"/>
                </a:lnTo>
                <a:lnTo>
                  <a:pt x="8669" y="197723"/>
                </a:lnTo>
                <a:lnTo>
                  <a:pt x="13212" y="209452"/>
                </a:lnTo>
                <a:lnTo>
                  <a:pt x="18556" y="219109"/>
                </a:lnTo>
                <a:lnTo>
                  <a:pt x="24627" y="226458"/>
                </a:lnTo>
                <a:lnTo>
                  <a:pt x="31351" y="231262"/>
                </a:lnTo>
                <a:lnTo>
                  <a:pt x="39978" y="233335"/>
                </a:lnTo>
                <a:lnTo>
                  <a:pt x="47467" y="231888"/>
                </a:lnTo>
                <a:lnTo>
                  <a:pt x="54770" y="227655"/>
                </a:lnTo>
                <a:lnTo>
                  <a:pt x="61778" y="220857"/>
                </a:lnTo>
                <a:lnTo>
                  <a:pt x="68385" y="211716"/>
                </a:lnTo>
                <a:lnTo>
                  <a:pt x="74483" y="200453"/>
                </a:lnTo>
                <a:lnTo>
                  <a:pt x="79966" y="187289"/>
                </a:lnTo>
                <a:lnTo>
                  <a:pt x="84725" y="172445"/>
                </a:lnTo>
                <a:lnTo>
                  <a:pt x="88654" y="156144"/>
                </a:lnTo>
                <a:lnTo>
                  <a:pt x="91646" y="138606"/>
                </a:lnTo>
                <a:lnTo>
                  <a:pt x="93593" y="120052"/>
                </a:lnTo>
                <a:lnTo>
                  <a:pt x="94379" y="98521"/>
                </a:lnTo>
                <a:lnTo>
                  <a:pt x="93787" y="80859"/>
                </a:lnTo>
                <a:lnTo>
                  <a:pt x="92095" y="64327"/>
                </a:lnTo>
                <a:lnTo>
                  <a:pt x="89377" y="49161"/>
                </a:lnTo>
                <a:lnTo>
                  <a:pt x="85709" y="35596"/>
                </a:lnTo>
                <a:lnTo>
                  <a:pt x="81164" y="23869"/>
                </a:lnTo>
                <a:lnTo>
                  <a:pt x="75816" y="14215"/>
                </a:lnTo>
                <a:lnTo>
                  <a:pt x="69742" y="6871"/>
                </a:lnTo>
                <a:lnTo>
                  <a:pt x="63015" y="2070"/>
                </a:lnTo>
                <a:lnTo>
                  <a:pt x="54383" y="0"/>
                </a:lnTo>
                <a:lnTo>
                  <a:pt x="46902" y="1445"/>
                </a:lnTo>
                <a:lnTo>
                  <a:pt x="39606" y="5676"/>
                </a:lnTo>
                <a:lnTo>
                  <a:pt x="32601" y="12472"/>
                </a:lnTo>
                <a:lnTo>
                  <a:pt x="25996" y="21612"/>
                </a:lnTo>
                <a:lnTo>
                  <a:pt x="19898" y="32875"/>
                </a:lnTo>
                <a:lnTo>
                  <a:pt x="14414" y="46038"/>
                </a:lnTo>
                <a:lnTo>
                  <a:pt x="9653" y="60880"/>
                </a:lnTo>
                <a:lnTo>
                  <a:pt x="5722" y="77181"/>
                </a:lnTo>
                <a:lnTo>
                  <a:pt x="2729" y="94718"/>
                </a:lnTo>
                <a:lnTo>
                  <a:pt x="782" y="113271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767005" y="5863560"/>
            <a:ext cx="94379" cy="233335"/>
          </a:xfrm>
          <a:custGeom>
            <a:avLst/>
            <a:gdLst/>
            <a:ahLst/>
            <a:cxnLst/>
            <a:rect l="l" t="t" r="r" b="b"/>
            <a:pathLst>
              <a:path w="94379" h="233335">
                <a:moveTo>
                  <a:pt x="782" y="113271"/>
                </a:moveTo>
                <a:lnTo>
                  <a:pt x="2729" y="94718"/>
                </a:lnTo>
                <a:lnTo>
                  <a:pt x="5722" y="77181"/>
                </a:lnTo>
                <a:lnTo>
                  <a:pt x="9653" y="60880"/>
                </a:lnTo>
                <a:lnTo>
                  <a:pt x="14414" y="46038"/>
                </a:lnTo>
                <a:lnTo>
                  <a:pt x="19898" y="32875"/>
                </a:lnTo>
                <a:lnTo>
                  <a:pt x="25996" y="21612"/>
                </a:lnTo>
                <a:lnTo>
                  <a:pt x="32601" y="12472"/>
                </a:lnTo>
                <a:lnTo>
                  <a:pt x="39606" y="5676"/>
                </a:lnTo>
                <a:lnTo>
                  <a:pt x="46902" y="1445"/>
                </a:lnTo>
                <a:lnTo>
                  <a:pt x="54383" y="0"/>
                </a:lnTo>
                <a:lnTo>
                  <a:pt x="55709" y="50"/>
                </a:lnTo>
                <a:lnTo>
                  <a:pt x="69742" y="6871"/>
                </a:lnTo>
                <a:lnTo>
                  <a:pt x="75816" y="14215"/>
                </a:lnTo>
                <a:lnTo>
                  <a:pt x="81164" y="23869"/>
                </a:lnTo>
                <a:lnTo>
                  <a:pt x="85709" y="35596"/>
                </a:lnTo>
                <a:lnTo>
                  <a:pt x="89377" y="49161"/>
                </a:lnTo>
                <a:lnTo>
                  <a:pt x="92095" y="64327"/>
                </a:lnTo>
                <a:lnTo>
                  <a:pt x="93787" y="80859"/>
                </a:lnTo>
                <a:lnTo>
                  <a:pt x="94379" y="98521"/>
                </a:lnTo>
                <a:lnTo>
                  <a:pt x="93796" y="117078"/>
                </a:lnTo>
                <a:lnTo>
                  <a:pt x="91646" y="138606"/>
                </a:lnTo>
                <a:lnTo>
                  <a:pt x="88654" y="156144"/>
                </a:lnTo>
                <a:lnTo>
                  <a:pt x="84725" y="172445"/>
                </a:lnTo>
                <a:lnTo>
                  <a:pt x="79966" y="187289"/>
                </a:lnTo>
                <a:lnTo>
                  <a:pt x="74483" y="200453"/>
                </a:lnTo>
                <a:lnTo>
                  <a:pt x="68385" y="211716"/>
                </a:lnTo>
                <a:lnTo>
                  <a:pt x="61778" y="220857"/>
                </a:lnTo>
                <a:lnTo>
                  <a:pt x="54770" y="227655"/>
                </a:lnTo>
                <a:lnTo>
                  <a:pt x="47467" y="231888"/>
                </a:lnTo>
                <a:lnTo>
                  <a:pt x="39978" y="233335"/>
                </a:lnTo>
                <a:lnTo>
                  <a:pt x="38653" y="233286"/>
                </a:lnTo>
                <a:lnTo>
                  <a:pt x="24627" y="226458"/>
                </a:lnTo>
                <a:lnTo>
                  <a:pt x="18556" y="219109"/>
                </a:lnTo>
                <a:lnTo>
                  <a:pt x="13212" y="209452"/>
                </a:lnTo>
                <a:lnTo>
                  <a:pt x="8669" y="197723"/>
                </a:lnTo>
                <a:lnTo>
                  <a:pt x="5002" y="184156"/>
                </a:lnTo>
                <a:lnTo>
                  <a:pt x="2285" y="168989"/>
                </a:lnTo>
                <a:lnTo>
                  <a:pt x="593" y="152457"/>
                </a:lnTo>
                <a:lnTo>
                  <a:pt x="0" y="134796"/>
                </a:lnTo>
                <a:lnTo>
                  <a:pt x="580" y="116241"/>
                </a:lnTo>
                <a:lnTo>
                  <a:pt x="782" y="1132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750071" y="5726903"/>
            <a:ext cx="183862" cy="512000"/>
          </a:xfrm>
          <a:custGeom>
            <a:avLst/>
            <a:gdLst/>
            <a:ahLst/>
            <a:cxnLst/>
            <a:rect l="l" t="t" r="r" b="b"/>
            <a:pathLst>
              <a:path w="183862" h="512000">
                <a:moveTo>
                  <a:pt x="1310" y="451486"/>
                </a:moveTo>
                <a:lnTo>
                  <a:pt x="14705" y="478900"/>
                </a:lnTo>
                <a:lnTo>
                  <a:pt x="32078" y="499409"/>
                </a:lnTo>
                <a:lnTo>
                  <a:pt x="51782" y="510465"/>
                </a:lnTo>
                <a:lnTo>
                  <a:pt x="60350" y="512000"/>
                </a:lnTo>
                <a:lnTo>
                  <a:pt x="68854" y="511757"/>
                </a:lnTo>
                <a:lnTo>
                  <a:pt x="85634" y="506285"/>
                </a:lnTo>
                <a:lnTo>
                  <a:pt x="101900" y="494594"/>
                </a:lnTo>
                <a:lnTo>
                  <a:pt x="117400" y="477200"/>
                </a:lnTo>
                <a:lnTo>
                  <a:pt x="131885" y="454622"/>
                </a:lnTo>
                <a:lnTo>
                  <a:pt x="145103" y="427375"/>
                </a:lnTo>
                <a:lnTo>
                  <a:pt x="156803" y="395978"/>
                </a:lnTo>
                <a:lnTo>
                  <a:pt x="162005" y="378883"/>
                </a:lnTo>
                <a:lnTo>
                  <a:pt x="166735" y="360945"/>
                </a:lnTo>
                <a:lnTo>
                  <a:pt x="170959" y="342228"/>
                </a:lnTo>
                <a:lnTo>
                  <a:pt x="174647" y="322796"/>
                </a:lnTo>
                <a:lnTo>
                  <a:pt x="177768" y="302714"/>
                </a:lnTo>
                <a:lnTo>
                  <a:pt x="180290" y="282046"/>
                </a:lnTo>
                <a:lnTo>
                  <a:pt x="182181" y="260858"/>
                </a:lnTo>
                <a:lnTo>
                  <a:pt x="183295" y="241895"/>
                </a:lnTo>
                <a:lnTo>
                  <a:pt x="183850" y="223264"/>
                </a:lnTo>
                <a:lnTo>
                  <a:pt x="183862" y="205014"/>
                </a:lnTo>
                <a:lnTo>
                  <a:pt x="183347" y="187193"/>
                </a:lnTo>
                <a:lnTo>
                  <a:pt x="182319" y="169849"/>
                </a:lnTo>
                <a:lnTo>
                  <a:pt x="178787" y="136790"/>
                </a:lnTo>
                <a:lnTo>
                  <a:pt x="173391" y="106223"/>
                </a:lnTo>
                <a:lnTo>
                  <a:pt x="166253" y="78536"/>
                </a:lnTo>
                <a:lnTo>
                  <a:pt x="157497" y="54119"/>
                </a:lnTo>
                <a:lnTo>
                  <a:pt x="147246" y="33358"/>
                </a:lnTo>
                <a:lnTo>
                  <a:pt x="135624" y="16641"/>
                </a:lnTo>
                <a:lnTo>
                  <a:pt x="122752" y="4358"/>
                </a:lnTo>
                <a:lnTo>
                  <a:pt x="115887" y="0"/>
                </a:lnTo>
                <a:lnTo>
                  <a:pt x="120469" y="7669"/>
                </a:lnTo>
                <a:lnTo>
                  <a:pt x="124806" y="16044"/>
                </a:lnTo>
                <a:lnTo>
                  <a:pt x="132705" y="34796"/>
                </a:lnTo>
                <a:lnTo>
                  <a:pt x="139509" y="56021"/>
                </a:lnTo>
                <a:lnTo>
                  <a:pt x="145143" y="79484"/>
                </a:lnTo>
                <a:lnTo>
                  <a:pt x="149533" y="104951"/>
                </a:lnTo>
                <a:lnTo>
                  <a:pt x="152604" y="132188"/>
                </a:lnTo>
                <a:lnTo>
                  <a:pt x="154280" y="160960"/>
                </a:lnTo>
                <a:lnTo>
                  <a:pt x="154572" y="175848"/>
                </a:lnTo>
                <a:lnTo>
                  <a:pt x="154487" y="191032"/>
                </a:lnTo>
                <a:lnTo>
                  <a:pt x="154017" y="206482"/>
                </a:lnTo>
                <a:lnTo>
                  <a:pt x="153152" y="222169"/>
                </a:lnTo>
                <a:lnTo>
                  <a:pt x="151061" y="246377"/>
                </a:lnTo>
                <a:lnTo>
                  <a:pt x="148615" y="266431"/>
                </a:lnTo>
                <a:lnTo>
                  <a:pt x="145588" y="285917"/>
                </a:lnTo>
                <a:lnTo>
                  <a:pt x="142010" y="304771"/>
                </a:lnTo>
                <a:lnTo>
                  <a:pt x="137912" y="322932"/>
                </a:lnTo>
                <a:lnTo>
                  <a:pt x="133325" y="340336"/>
                </a:lnTo>
                <a:lnTo>
                  <a:pt x="128277" y="356922"/>
                </a:lnTo>
                <a:lnTo>
                  <a:pt x="122801" y="372625"/>
                </a:lnTo>
                <a:lnTo>
                  <a:pt x="116926" y="387385"/>
                </a:lnTo>
                <a:lnTo>
                  <a:pt x="104102" y="413819"/>
                </a:lnTo>
                <a:lnTo>
                  <a:pt x="90049" y="435725"/>
                </a:lnTo>
                <a:lnTo>
                  <a:pt x="75010" y="452598"/>
                </a:lnTo>
                <a:lnTo>
                  <a:pt x="59228" y="463939"/>
                </a:lnTo>
                <a:lnTo>
                  <a:pt x="42947" y="469246"/>
                </a:lnTo>
                <a:lnTo>
                  <a:pt x="34696" y="469480"/>
                </a:lnTo>
                <a:lnTo>
                  <a:pt x="22878" y="466809"/>
                </a:lnTo>
                <a:lnTo>
                  <a:pt x="11729" y="460732"/>
                </a:lnTo>
                <a:lnTo>
                  <a:pt x="1310" y="451486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750071" y="5726903"/>
            <a:ext cx="183862" cy="512000"/>
          </a:xfrm>
          <a:custGeom>
            <a:avLst/>
            <a:gdLst/>
            <a:ahLst/>
            <a:cxnLst/>
            <a:rect l="l" t="t" r="r" b="b"/>
            <a:pathLst>
              <a:path w="183862" h="512000">
                <a:moveTo>
                  <a:pt x="115887" y="0"/>
                </a:moveTo>
                <a:lnTo>
                  <a:pt x="124806" y="16044"/>
                </a:lnTo>
                <a:lnTo>
                  <a:pt x="132705" y="34796"/>
                </a:lnTo>
                <a:lnTo>
                  <a:pt x="139509" y="56021"/>
                </a:lnTo>
                <a:lnTo>
                  <a:pt x="145143" y="79484"/>
                </a:lnTo>
                <a:lnTo>
                  <a:pt x="149533" y="104951"/>
                </a:lnTo>
                <a:lnTo>
                  <a:pt x="152604" y="132188"/>
                </a:lnTo>
                <a:lnTo>
                  <a:pt x="154280" y="160960"/>
                </a:lnTo>
                <a:lnTo>
                  <a:pt x="154572" y="175848"/>
                </a:lnTo>
                <a:lnTo>
                  <a:pt x="154487" y="191032"/>
                </a:lnTo>
                <a:lnTo>
                  <a:pt x="153152" y="222169"/>
                </a:lnTo>
                <a:lnTo>
                  <a:pt x="151061" y="246377"/>
                </a:lnTo>
                <a:lnTo>
                  <a:pt x="148615" y="266431"/>
                </a:lnTo>
                <a:lnTo>
                  <a:pt x="145588" y="285917"/>
                </a:lnTo>
                <a:lnTo>
                  <a:pt x="142010" y="304771"/>
                </a:lnTo>
                <a:lnTo>
                  <a:pt x="137912" y="322932"/>
                </a:lnTo>
                <a:lnTo>
                  <a:pt x="133325" y="340336"/>
                </a:lnTo>
                <a:lnTo>
                  <a:pt x="128277" y="356922"/>
                </a:lnTo>
                <a:lnTo>
                  <a:pt x="122801" y="372625"/>
                </a:lnTo>
                <a:lnTo>
                  <a:pt x="116926" y="387385"/>
                </a:lnTo>
                <a:lnTo>
                  <a:pt x="104102" y="413819"/>
                </a:lnTo>
                <a:lnTo>
                  <a:pt x="90049" y="435725"/>
                </a:lnTo>
                <a:lnTo>
                  <a:pt x="75010" y="452598"/>
                </a:lnTo>
                <a:lnTo>
                  <a:pt x="59228" y="463939"/>
                </a:lnTo>
                <a:lnTo>
                  <a:pt x="42947" y="469246"/>
                </a:lnTo>
                <a:lnTo>
                  <a:pt x="34696" y="469480"/>
                </a:lnTo>
                <a:lnTo>
                  <a:pt x="22878" y="466809"/>
                </a:lnTo>
                <a:lnTo>
                  <a:pt x="11729" y="460732"/>
                </a:lnTo>
                <a:lnTo>
                  <a:pt x="1310" y="451486"/>
                </a:lnTo>
                <a:lnTo>
                  <a:pt x="0" y="450049"/>
                </a:lnTo>
                <a:lnTo>
                  <a:pt x="6998" y="465448"/>
                </a:lnTo>
                <a:lnTo>
                  <a:pt x="23079" y="490267"/>
                </a:lnTo>
                <a:lnTo>
                  <a:pt x="41660" y="506188"/>
                </a:lnTo>
                <a:lnTo>
                  <a:pt x="60350" y="512000"/>
                </a:lnTo>
                <a:lnTo>
                  <a:pt x="68854" y="511757"/>
                </a:lnTo>
                <a:lnTo>
                  <a:pt x="85634" y="506285"/>
                </a:lnTo>
                <a:lnTo>
                  <a:pt x="101900" y="494594"/>
                </a:lnTo>
                <a:lnTo>
                  <a:pt x="117400" y="477200"/>
                </a:lnTo>
                <a:lnTo>
                  <a:pt x="131885" y="454622"/>
                </a:lnTo>
                <a:lnTo>
                  <a:pt x="145103" y="427375"/>
                </a:lnTo>
                <a:lnTo>
                  <a:pt x="156803" y="395978"/>
                </a:lnTo>
                <a:lnTo>
                  <a:pt x="162005" y="378883"/>
                </a:lnTo>
                <a:lnTo>
                  <a:pt x="166735" y="360945"/>
                </a:lnTo>
                <a:lnTo>
                  <a:pt x="170959" y="342228"/>
                </a:lnTo>
                <a:lnTo>
                  <a:pt x="174647" y="322796"/>
                </a:lnTo>
                <a:lnTo>
                  <a:pt x="177768" y="302714"/>
                </a:lnTo>
                <a:lnTo>
                  <a:pt x="180290" y="282046"/>
                </a:lnTo>
                <a:lnTo>
                  <a:pt x="182181" y="260858"/>
                </a:lnTo>
                <a:lnTo>
                  <a:pt x="183295" y="241895"/>
                </a:lnTo>
                <a:lnTo>
                  <a:pt x="183850" y="223264"/>
                </a:lnTo>
                <a:lnTo>
                  <a:pt x="183862" y="205014"/>
                </a:lnTo>
                <a:lnTo>
                  <a:pt x="183347" y="187193"/>
                </a:lnTo>
                <a:lnTo>
                  <a:pt x="182319" y="169849"/>
                </a:lnTo>
                <a:lnTo>
                  <a:pt x="178787" y="136790"/>
                </a:lnTo>
                <a:lnTo>
                  <a:pt x="173391" y="106223"/>
                </a:lnTo>
                <a:lnTo>
                  <a:pt x="166253" y="78536"/>
                </a:lnTo>
                <a:lnTo>
                  <a:pt x="157497" y="54119"/>
                </a:lnTo>
                <a:lnTo>
                  <a:pt x="147246" y="33358"/>
                </a:lnTo>
                <a:lnTo>
                  <a:pt x="135624" y="16641"/>
                </a:lnTo>
                <a:lnTo>
                  <a:pt x="122752" y="4358"/>
                </a:lnTo>
                <a:lnTo>
                  <a:pt x="11588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58926" y="5597872"/>
            <a:ext cx="1307147" cy="518115"/>
          </a:xfrm>
          <a:custGeom>
            <a:avLst/>
            <a:gdLst/>
            <a:ahLst/>
            <a:cxnLst/>
            <a:rect l="l" t="t" r="r" b="b"/>
            <a:pathLst>
              <a:path w="1307147" h="518115">
                <a:moveTo>
                  <a:pt x="18350" y="435728"/>
                </a:moveTo>
                <a:lnTo>
                  <a:pt x="34317" y="442758"/>
                </a:lnTo>
                <a:lnTo>
                  <a:pt x="48617" y="447261"/>
                </a:lnTo>
                <a:lnTo>
                  <a:pt x="56602" y="449238"/>
                </a:lnTo>
                <a:lnTo>
                  <a:pt x="57073" y="449338"/>
                </a:lnTo>
                <a:lnTo>
                  <a:pt x="41668" y="424154"/>
                </a:lnTo>
                <a:lnTo>
                  <a:pt x="841044" y="489623"/>
                </a:lnTo>
                <a:lnTo>
                  <a:pt x="856467" y="482888"/>
                </a:lnTo>
                <a:lnTo>
                  <a:pt x="861288" y="487281"/>
                </a:lnTo>
                <a:lnTo>
                  <a:pt x="862317" y="492417"/>
                </a:lnTo>
                <a:lnTo>
                  <a:pt x="865979" y="497667"/>
                </a:lnTo>
                <a:lnTo>
                  <a:pt x="886141" y="508585"/>
                </a:lnTo>
                <a:lnTo>
                  <a:pt x="915029" y="516553"/>
                </a:lnTo>
                <a:lnTo>
                  <a:pt x="929600" y="518115"/>
                </a:lnTo>
                <a:lnTo>
                  <a:pt x="942577" y="517362"/>
                </a:lnTo>
                <a:lnTo>
                  <a:pt x="962488" y="509988"/>
                </a:lnTo>
                <a:lnTo>
                  <a:pt x="988342" y="498463"/>
                </a:lnTo>
                <a:lnTo>
                  <a:pt x="1004701" y="491018"/>
                </a:lnTo>
                <a:lnTo>
                  <a:pt x="1022876" y="482672"/>
                </a:lnTo>
                <a:lnTo>
                  <a:pt x="1042511" y="473590"/>
                </a:lnTo>
                <a:lnTo>
                  <a:pt x="1063251" y="463937"/>
                </a:lnTo>
                <a:lnTo>
                  <a:pt x="1084741" y="453878"/>
                </a:lnTo>
                <a:lnTo>
                  <a:pt x="1106625" y="443579"/>
                </a:lnTo>
                <a:lnTo>
                  <a:pt x="1128549" y="433205"/>
                </a:lnTo>
                <a:lnTo>
                  <a:pt x="1150157" y="422921"/>
                </a:lnTo>
                <a:lnTo>
                  <a:pt x="1171095" y="412892"/>
                </a:lnTo>
                <a:lnTo>
                  <a:pt x="1191006" y="403284"/>
                </a:lnTo>
                <a:lnTo>
                  <a:pt x="1209537" y="394263"/>
                </a:lnTo>
                <a:lnTo>
                  <a:pt x="1226332" y="385992"/>
                </a:lnTo>
                <a:lnTo>
                  <a:pt x="1241035" y="378638"/>
                </a:lnTo>
                <a:lnTo>
                  <a:pt x="1262748" y="367341"/>
                </a:lnTo>
                <a:lnTo>
                  <a:pt x="1280524" y="354125"/>
                </a:lnTo>
                <a:lnTo>
                  <a:pt x="1296421" y="328235"/>
                </a:lnTo>
                <a:lnTo>
                  <a:pt x="1304609" y="301044"/>
                </a:lnTo>
                <a:lnTo>
                  <a:pt x="1307128" y="281687"/>
                </a:lnTo>
                <a:lnTo>
                  <a:pt x="1307147" y="61544"/>
                </a:lnTo>
                <a:lnTo>
                  <a:pt x="1282014" y="51346"/>
                </a:lnTo>
                <a:lnTo>
                  <a:pt x="1282014" y="13754"/>
                </a:lnTo>
                <a:lnTo>
                  <a:pt x="1131595" y="21907"/>
                </a:lnTo>
                <a:lnTo>
                  <a:pt x="746912" y="0"/>
                </a:lnTo>
                <a:lnTo>
                  <a:pt x="434771" y="114"/>
                </a:lnTo>
                <a:lnTo>
                  <a:pt x="92392" y="114490"/>
                </a:lnTo>
                <a:lnTo>
                  <a:pt x="823937" y="168884"/>
                </a:lnTo>
                <a:lnTo>
                  <a:pt x="966139" y="179387"/>
                </a:lnTo>
                <a:lnTo>
                  <a:pt x="915301" y="178460"/>
                </a:lnTo>
                <a:lnTo>
                  <a:pt x="869251" y="198005"/>
                </a:lnTo>
                <a:lnTo>
                  <a:pt x="858278" y="345033"/>
                </a:lnTo>
                <a:lnTo>
                  <a:pt x="44450" y="301167"/>
                </a:lnTo>
                <a:lnTo>
                  <a:pt x="44450" y="164071"/>
                </a:lnTo>
                <a:lnTo>
                  <a:pt x="71869" y="121335"/>
                </a:lnTo>
                <a:lnTo>
                  <a:pt x="84150" y="116357"/>
                </a:lnTo>
                <a:lnTo>
                  <a:pt x="62115" y="121335"/>
                </a:lnTo>
                <a:lnTo>
                  <a:pt x="38687" y="131130"/>
                </a:lnTo>
                <a:lnTo>
                  <a:pt x="23802" y="138147"/>
                </a:lnTo>
                <a:lnTo>
                  <a:pt x="15316" y="144020"/>
                </a:lnTo>
                <a:lnTo>
                  <a:pt x="8971" y="158862"/>
                </a:lnTo>
                <a:lnTo>
                  <a:pt x="7332" y="173710"/>
                </a:lnTo>
                <a:lnTo>
                  <a:pt x="6210" y="194327"/>
                </a:lnTo>
                <a:lnTo>
                  <a:pt x="5640" y="207359"/>
                </a:lnTo>
                <a:lnTo>
                  <a:pt x="5069" y="221827"/>
                </a:lnTo>
                <a:lnTo>
                  <a:pt x="4504" y="237442"/>
                </a:lnTo>
                <a:lnTo>
                  <a:pt x="3950" y="253919"/>
                </a:lnTo>
                <a:lnTo>
                  <a:pt x="3412" y="270972"/>
                </a:lnTo>
                <a:lnTo>
                  <a:pt x="2894" y="288313"/>
                </a:lnTo>
                <a:lnTo>
                  <a:pt x="2403" y="305657"/>
                </a:lnTo>
                <a:lnTo>
                  <a:pt x="1942" y="322717"/>
                </a:lnTo>
                <a:lnTo>
                  <a:pt x="1518" y="339207"/>
                </a:lnTo>
                <a:lnTo>
                  <a:pt x="1136" y="354841"/>
                </a:lnTo>
                <a:lnTo>
                  <a:pt x="800" y="369331"/>
                </a:lnTo>
                <a:lnTo>
                  <a:pt x="516" y="382393"/>
                </a:lnTo>
                <a:lnTo>
                  <a:pt x="289" y="393739"/>
                </a:lnTo>
                <a:lnTo>
                  <a:pt x="0" y="414083"/>
                </a:lnTo>
                <a:lnTo>
                  <a:pt x="5362" y="426170"/>
                </a:lnTo>
                <a:lnTo>
                  <a:pt x="18350" y="435728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58926" y="5597872"/>
            <a:ext cx="1307147" cy="518115"/>
          </a:xfrm>
          <a:custGeom>
            <a:avLst/>
            <a:gdLst/>
            <a:ahLst/>
            <a:cxnLst/>
            <a:rect l="l" t="t" r="r" b="b"/>
            <a:pathLst>
              <a:path w="1307147" h="518115">
                <a:moveTo>
                  <a:pt x="823937" y="168884"/>
                </a:moveTo>
                <a:lnTo>
                  <a:pt x="966139" y="179387"/>
                </a:lnTo>
                <a:lnTo>
                  <a:pt x="915301" y="178460"/>
                </a:lnTo>
                <a:lnTo>
                  <a:pt x="869251" y="198005"/>
                </a:lnTo>
                <a:lnTo>
                  <a:pt x="858278" y="345033"/>
                </a:lnTo>
                <a:lnTo>
                  <a:pt x="44450" y="301167"/>
                </a:lnTo>
                <a:lnTo>
                  <a:pt x="44450" y="164071"/>
                </a:lnTo>
                <a:lnTo>
                  <a:pt x="71869" y="121335"/>
                </a:lnTo>
                <a:lnTo>
                  <a:pt x="84150" y="116357"/>
                </a:lnTo>
                <a:lnTo>
                  <a:pt x="62115" y="121335"/>
                </a:lnTo>
                <a:lnTo>
                  <a:pt x="38687" y="131130"/>
                </a:lnTo>
                <a:lnTo>
                  <a:pt x="23802" y="138147"/>
                </a:lnTo>
                <a:lnTo>
                  <a:pt x="11087" y="150380"/>
                </a:lnTo>
                <a:lnTo>
                  <a:pt x="8394" y="162267"/>
                </a:lnTo>
                <a:lnTo>
                  <a:pt x="7332" y="173710"/>
                </a:lnTo>
                <a:lnTo>
                  <a:pt x="6210" y="194327"/>
                </a:lnTo>
                <a:lnTo>
                  <a:pt x="5640" y="207359"/>
                </a:lnTo>
                <a:lnTo>
                  <a:pt x="5069" y="221827"/>
                </a:lnTo>
                <a:lnTo>
                  <a:pt x="4504" y="237442"/>
                </a:lnTo>
                <a:lnTo>
                  <a:pt x="3950" y="253919"/>
                </a:lnTo>
                <a:lnTo>
                  <a:pt x="3412" y="270972"/>
                </a:lnTo>
                <a:lnTo>
                  <a:pt x="2894" y="288313"/>
                </a:lnTo>
                <a:lnTo>
                  <a:pt x="2403" y="305657"/>
                </a:lnTo>
                <a:lnTo>
                  <a:pt x="1942" y="322717"/>
                </a:lnTo>
                <a:lnTo>
                  <a:pt x="1518" y="339207"/>
                </a:lnTo>
                <a:lnTo>
                  <a:pt x="1136" y="354841"/>
                </a:lnTo>
                <a:lnTo>
                  <a:pt x="800" y="369331"/>
                </a:lnTo>
                <a:lnTo>
                  <a:pt x="516" y="382393"/>
                </a:lnTo>
                <a:lnTo>
                  <a:pt x="289" y="393739"/>
                </a:lnTo>
                <a:lnTo>
                  <a:pt x="26" y="410138"/>
                </a:lnTo>
                <a:lnTo>
                  <a:pt x="0" y="414083"/>
                </a:lnTo>
                <a:lnTo>
                  <a:pt x="5362" y="426170"/>
                </a:lnTo>
                <a:lnTo>
                  <a:pt x="18350" y="435728"/>
                </a:lnTo>
                <a:lnTo>
                  <a:pt x="34317" y="442758"/>
                </a:lnTo>
                <a:lnTo>
                  <a:pt x="48617" y="447261"/>
                </a:lnTo>
                <a:lnTo>
                  <a:pt x="57073" y="449338"/>
                </a:lnTo>
                <a:lnTo>
                  <a:pt x="41668" y="424154"/>
                </a:lnTo>
                <a:lnTo>
                  <a:pt x="841044" y="489623"/>
                </a:lnTo>
                <a:lnTo>
                  <a:pt x="856467" y="482888"/>
                </a:lnTo>
                <a:lnTo>
                  <a:pt x="861288" y="487281"/>
                </a:lnTo>
                <a:lnTo>
                  <a:pt x="862317" y="492417"/>
                </a:lnTo>
                <a:lnTo>
                  <a:pt x="865979" y="497667"/>
                </a:lnTo>
                <a:lnTo>
                  <a:pt x="886141" y="508585"/>
                </a:lnTo>
                <a:lnTo>
                  <a:pt x="915029" y="516553"/>
                </a:lnTo>
                <a:lnTo>
                  <a:pt x="929600" y="518115"/>
                </a:lnTo>
                <a:lnTo>
                  <a:pt x="942577" y="517362"/>
                </a:lnTo>
                <a:lnTo>
                  <a:pt x="962488" y="509988"/>
                </a:lnTo>
                <a:lnTo>
                  <a:pt x="988342" y="498463"/>
                </a:lnTo>
                <a:lnTo>
                  <a:pt x="1004701" y="491018"/>
                </a:lnTo>
                <a:lnTo>
                  <a:pt x="1022876" y="482672"/>
                </a:lnTo>
                <a:lnTo>
                  <a:pt x="1042511" y="473590"/>
                </a:lnTo>
                <a:lnTo>
                  <a:pt x="1063251" y="463937"/>
                </a:lnTo>
                <a:lnTo>
                  <a:pt x="1084741" y="453878"/>
                </a:lnTo>
                <a:lnTo>
                  <a:pt x="1106625" y="443579"/>
                </a:lnTo>
                <a:lnTo>
                  <a:pt x="1128549" y="433205"/>
                </a:lnTo>
                <a:lnTo>
                  <a:pt x="1150157" y="422921"/>
                </a:lnTo>
                <a:lnTo>
                  <a:pt x="1171095" y="412892"/>
                </a:lnTo>
                <a:lnTo>
                  <a:pt x="1191006" y="403284"/>
                </a:lnTo>
                <a:lnTo>
                  <a:pt x="1209537" y="394263"/>
                </a:lnTo>
                <a:lnTo>
                  <a:pt x="1226332" y="385992"/>
                </a:lnTo>
                <a:lnTo>
                  <a:pt x="1241035" y="378638"/>
                </a:lnTo>
                <a:lnTo>
                  <a:pt x="1262748" y="367341"/>
                </a:lnTo>
                <a:lnTo>
                  <a:pt x="1280524" y="354125"/>
                </a:lnTo>
                <a:lnTo>
                  <a:pt x="1296421" y="328235"/>
                </a:lnTo>
                <a:lnTo>
                  <a:pt x="1304609" y="301044"/>
                </a:lnTo>
                <a:lnTo>
                  <a:pt x="1307128" y="281687"/>
                </a:lnTo>
                <a:lnTo>
                  <a:pt x="1307147" y="280492"/>
                </a:lnTo>
                <a:lnTo>
                  <a:pt x="1307147" y="61544"/>
                </a:lnTo>
                <a:lnTo>
                  <a:pt x="1282014" y="51346"/>
                </a:lnTo>
                <a:lnTo>
                  <a:pt x="1282014" y="13754"/>
                </a:lnTo>
                <a:lnTo>
                  <a:pt x="1131595" y="21907"/>
                </a:lnTo>
                <a:lnTo>
                  <a:pt x="746912" y="0"/>
                </a:lnTo>
                <a:lnTo>
                  <a:pt x="434771" y="114"/>
                </a:lnTo>
                <a:lnTo>
                  <a:pt x="92392" y="114490"/>
                </a:lnTo>
                <a:lnTo>
                  <a:pt x="823937" y="1688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555596" y="5659415"/>
            <a:ext cx="410476" cy="460058"/>
          </a:xfrm>
          <a:custGeom>
            <a:avLst/>
            <a:gdLst/>
            <a:ahLst/>
            <a:cxnLst/>
            <a:rect l="l" t="t" r="r" b="b"/>
            <a:pathLst>
              <a:path w="410476" h="460058">
                <a:moveTo>
                  <a:pt x="410476" y="0"/>
                </a:moveTo>
                <a:lnTo>
                  <a:pt x="358648" y="20256"/>
                </a:lnTo>
                <a:lnTo>
                  <a:pt x="358648" y="79349"/>
                </a:lnTo>
                <a:lnTo>
                  <a:pt x="82257" y="189991"/>
                </a:lnTo>
                <a:lnTo>
                  <a:pt x="82257" y="118071"/>
                </a:lnTo>
                <a:lnTo>
                  <a:pt x="11836" y="136461"/>
                </a:lnTo>
                <a:lnTo>
                  <a:pt x="0" y="428269"/>
                </a:lnTo>
                <a:lnTo>
                  <a:pt x="11204" y="445917"/>
                </a:lnTo>
                <a:lnTo>
                  <a:pt x="19114" y="456038"/>
                </a:lnTo>
                <a:lnTo>
                  <a:pt x="26003" y="460058"/>
                </a:lnTo>
                <a:lnTo>
                  <a:pt x="34146" y="459408"/>
                </a:lnTo>
                <a:lnTo>
                  <a:pt x="44259" y="4560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88932" y="5982390"/>
            <a:ext cx="297230" cy="48272"/>
          </a:xfrm>
          <a:custGeom>
            <a:avLst/>
            <a:gdLst/>
            <a:ahLst/>
            <a:cxnLst/>
            <a:rect l="l" t="t" r="r" b="b"/>
            <a:pathLst>
              <a:path w="297230" h="48272">
                <a:moveTo>
                  <a:pt x="0" y="19748"/>
                </a:moveTo>
                <a:lnTo>
                  <a:pt x="297230" y="48272"/>
                </a:lnTo>
                <a:lnTo>
                  <a:pt x="297230" y="0"/>
                </a:lnTo>
                <a:lnTo>
                  <a:pt x="0" y="197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88932" y="5982390"/>
            <a:ext cx="297230" cy="48272"/>
          </a:xfrm>
          <a:custGeom>
            <a:avLst/>
            <a:gdLst/>
            <a:ahLst/>
            <a:cxnLst/>
            <a:rect l="l" t="t" r="r" b="b"/>
            <a:pathLst>
              <a:path w="297230" h="48272">
                <a:moveTo>
                  <a:pt x="0" y="19748"/>
                </a:moveTo>
                <a:lnTo>
                  <a:pt x="297230" y="48272"/>
                </a:lnTo>
                <a:lnTo>
                  <a:pt x="297230" y="0"/>
                </a:lnTo>
                <a:lnTo>
                  <a:pt x="0" y="197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27844" y="5982393"/>
            <a:ext cx="301612" cy="70205"/>
          </a:xfrm>
          <a:custGeom>
            <a:avLst/>
            <a:gdLst/>
            <a:ahLst/>
            <a:cxnLst/>
            <a:rect l="l" t="t" r="r" b="b"/>
            <a:pathLst>
              <a:path w="301612" h="70205">
                <a:moveTo>
                  <a:pt x="0" y="0"/>
                </a:moveTo>
                <a:lnTo>
                  <a:pt x="0" y="48259"/>
                </a:lnTo>
                <a:lnTo>
                  <a:pt x="301612" y="70205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127844" y="5982393"/>
            <a:ext cx="301612" cy="70205"/>
          </a:xfrm>
          <a:custGeom>
            <a:avLst/>
            <a:gdLst/>
            <a:ahLst/>
            <a:cxnLst/>
            <a:rect l="l" t="t" r="r" b="b"/>
            <a:pathLst>
              <a:path w="301612" h="70205">
                <a:moveTo>
                  <a:pt x="0" y="0"/>
                </a:moveTo>
                <a:lnTo>
                  <a:pt x="0" y="48259"/>
                </a:lnTo>
                <a:lnTo>
                  <a:pt x="301612" y="70205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105590" y="5242324"/>
            <a:ext cx="835342" cy="483781"/>
          </a:xfrm>
          <a:custGeom>
            <a:avLst/>
            <a:gdLst/>
            <a:ahLst/>
            <a:cxnLst/>
            <a:rect l="l" t="t" r="r" b="b"/>
            <a:pathLst>
              <a:path w="835342" h="483781">
                <a:moveTo>
                  <a:pt x="0" y="355663"/>
                </a:moveTo>
                <a:lnTo>
                  <a:pt x="40284" y="435597"/>
                </a:lnTo>
                <a:lnTo>
                  <a:pt x="606158" y="483781"/>
                </a:lnTo>
                <a:lnTo>
                  <a:pt x="835342" y="369303"/>
                </a:lnTo>
                <a:lnTo>
                  <a:pt x="755789" y="47180"/>
                </a:lnTo>
                <a:lnTo>
                  <a:pt x="619074" y="1663"/>
                </a:lnTo>
                <a:lnTo>
                  <a:pt x="188493" y="0"/>
                </a:lnTo>
                <a:lnTo>
                  <a:pt x="22250" y="64198"/>
                </a:lnTo>
                <a:lnTo>
                  <a:pt x="0" y="355663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105590" y="5242324"/>
            <a:ext cx="835342" cy="483781"/>
          </a:xfrm>
          <a:custGeom>
            <a:avLst/>
            <a:gdLst/>
            <a:ahLst/>
            <a:cxnLst/>
            <a:rect l="l" t="t" r="r" b="b"/>
            <a:pathLst>
              <a:path w="835342" h="483781">
                <a:moveTo>
                  <a:pt x="0" y="355663"/>
                </a:moveTo>
                <a:lnTo>
                  <a:pt x="22250" y="64198"/>
                </a:lnTo>
                <a:lnTo>
                  <a:pt x="188493" y="0"/>
                </a:lnTo>
                <a:lnTo>
                  <a:pt x="619074" y="1663"/>
                </a:lnTo>
                <a:lnTo>
                  <a:pt x="755789" y="47180"/>
                </a:lnTo>
                <a:lnTo>
                  <a:pt x="835342" y="369303"/>
                </a:lnTo>
                <a:lnTo>
                  <a:pt x="606158" y="483781"/>
                </a:lnTo>
                <a:lnTo>
                  <a:pt x="40284" y="435597"/>
                </a:lnTo>
                <a:lnTo>
                  <a:pt x="0" y="3556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070279" y="5148552"/>
            <a:ext cx="703173" cy="574014"/>
          </a:xfrm>
          <a:custGeom>
            <a:avLst/>
            <a:gdLst/>
            <a:ahLst/>
            <a:cxnLst/>
            <a:rect l="l" t="t" r="r" b="b"/>
            <a:pathLst>
              <a:path w="703173" h="574014">
                <a:moveTo>
                  <a:pt x="28955" y="117843"/>
                </a:moveTo>
                <a:lnTo>
                  <a:pt x="0" y="447382"/>
                </a:lnTo>
                <a:lnTo>
                  <a:pt x="1263" y="457314"/>
                </a:lnTo>
                <a:lnTo>
                  <a:pt x="8884" y="467924"/>
                </a:lnTo>
                <a:lnTo>
                  <a:pt x="21361" y="472859"/>
                </a:lnTo>
                <a:lnTo>
                  <a:pt x="31390" y="471605"/>
                </a:lnTo>
                <a:lnTo>
                  <a:pt x="41925" y="463953"/>
                </a:lnTo>
                <a:lnTo>
                  <a:pt x="46824" y="451497"/>
                </a:lnTo>
                <a:lnTo>
                  <a:pt x="75272" y="127685"/>
                </a:lnTo>
                <a:lnTo>
                  <a:pt x="77325" y="125084"/>
                </a:lnTo>
                <a:lnTo>
                  <a:pt x="94541" y="108794"/>
                </a:lnTo>
                <a:lnTo>
                  <a:pt x="119024" y="92849"/>
                </a:lnTo>
                <a:lnTo>
                  <a:pt x="141989" y="81757"/>
                </a:lnTo>
                <a:lnTo>
                  <a:pt x="170973" y="71112"/>
                </a:lnTo>
                <a:lnTo>
                  <a:pt x="206580" y="61614"/>
                </a:lnTo>
                <a:lnTo>
                  <a:pt x="227056" y="57514"/>
                </a:lnTo>
                <a:lnTo>
                  <a:pt x="249414" y="53963"/>
                </a:lnTo>
                <a:lnTo>
                  <a:pt x="273730" y="51049"/>
                </a:lnTo>
                <a:lnTo>
                  <a:pt x="300080" y="48859"/>
                </a:lnTo>
                <a:lnTo>
                  <a:pt x="328538" y="47481"/>
                </a:lnTo>
                <a:lnTo>
                  <a:pt x="359181" y="47002"/>
                </a:lnTo>
                <a:lnTo>
                  <a:pt x="385398" y="47785"/>
                </a:lnTo>
                <a:lnTo>
                  <a:pt x="409966" y="50038"/>
                </a:lnTo>
                <a:lnTo>
                  <a:pt x="432929" y="53613"/>
                </a:lnTo>
                <a:lnTo>
                  <a:pt x="454328" y="58365"/>
                </a:lnTo>
                <a:lnTo>
                  <a:pt x="474206" y="64148"/>
                </a:lnTo>
                <a:lnTo>
                  <a:pt x="492605" y="70816"/>
                </a:lnTo>
                <a:lnTo>
                  <a:pt x="525134" y="86221"/>
                </a:lnTo>
                <a:lnTo>
                  <a:pt x="552253" y="103414"/>
                </a:lnTo>
                <a:lnTo>
                  <a:pt x="574300" y="121225"/>
                </a:lnTo>
                <a:lnTo>
                  <a:pt x="591613" y="138486"/>
                </a:lnTo>
                <a:lnTo>
                  <a:pt x="604530" y="154028"/>
                </a:lnTo>
                <a:lnTo>
                  <a:pt x="616402" y="171564"/>
                </a:lnTo>
                <a:lnTo>
                  <a:pt x="656412" y="552856"/>
                </a:lnTo>
                <a:lnTo>
                  <a:pt x="658079" y="559522"/>
                </a:lnTo>
                <a:lnTo>
                  <a:pt x="666657" y="570003"/>
                </a:lnTo>
                <a:lnTo>
                  <a:pt x="679767" y="574014"/>
                </a:lnTo>
                <a:lnTo>
                  <a:pt x="682142" y="573900"/>
                </a:lnTo>
                <a:lnTo>
                  <a:pt x="691798" y="570726"/>
                </a:lnTo>
                <a:lnTo>
                  <a:pt x="700693" y="561268"/>
                </a:lnTo>
                <a:lnTo>
                  <a:pt x="703173" y="548157"/>
                </a:lnTo>
                <a:lnTo>
                  <a:pt x="664857" y="166141"/>
                </a:lnTo>
                <a:lnTo>
                  <a:pt x="664590" y="163474"/>
                </a:lnTo>
                <a:lnTo>
                  <a:pt x="651710" y="139495"/>
                </a:lnTo>
                <a:lnTo>
                  <a:pt x="638578" y="121380"/>
                </a:lnTo>
                <a:lnTo>
                  <a:pt x="619719" y="99888"/>
                </a:lnTo>
                <a:lnTo>
                  <a:pt x="594650" y="76804"/>
                </a:lnTo>
                <a:lnTo>
                  <a:pt x="562886" y="53915"/>
                </a:lnTo>
                <a:lnTo>
                  <a:pt x="544341" y="43101"/>
                </a:lnTo>
                <a:lnTo>
                  <a:pt x="523941" y="33005"/>
                </a:lnTo>
                <a:lnTo>
                  <a:pt x="501625" y="23850"/>
                </a:lnTo>
                <a:lnTo>
                  <a:pt x="477332" y="15859"/>
                </a:lnTo>
                <a:lnTo>
                  <a:pt x="451002" y="9255"/>
                </a:lnTo>
                <a:lnTo>
                  <a:pt x="422574" y="4262"/>
                </a:lnTo>
                <a:lnTo>
                  <a:pt x="391987" y="1102"/>
                </a:lnTo>
                <a:lnTo>
                  <a:pt x="359181" y="0"/>
                </a:lnTo>
                <a:lnTo>
                  <a:pt x="320700" y="714"/>
                </a:lnTo>
                <a:lnTo>
                  <a:pt x="285269" y="2766"/>
                </a:lnTo>
                <a:lnTo>
                  <a:pt x="252769" y="6016"/>
                </a:lnTo>
                <a:lnTo>
                  <a:pt x="223077" y="10324"/>
                </a:lnTo>
                <a:lnTo>
                  <a:pt x="196073" y="15552"/>
                </a:lnTo>
                <a:lnTo>
                  <a:pt x="171635" y="21559"/>
                </a:lnTo>
                <a:lnTo>
                  <a:pt x="149643" y="28208"/>
                </a:lnTo>
                <a:lnTo>
                  <a:pt x="112512" y="42871"/>
                </a:lnTo>
                <a:lnTo>
                  <a:pt x="83711" y="58428"/>
                </a:lnTo>
                <a:lnTo>
                  <a:pt x="62272" y="73764"/>
                </a:lnTo>
                <a:lnTo>
                  <a:pt x="41798" y="93919"/>
                </a:lnTo>
                <a:lnTo>
                  <a:pt x="29971" y="112204"/>
                </a:lnTo>
                <a:lnTo>
                  <a:pt x="29209" y="114985"/>
                </a:lnTo>
                <a:lnTo>
                  <a:pt x="28955" y="117843"/>
                </a:lnTo>
                <a:close/>
              </a:path>
            </a:pathLst>
          </a:custGeom>
          <a:solidFill>
            <a:srgbClr val="E7511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70279" y="5148552"/>
            <a:ext cx="703173" cy="574014"/>
          </a:xfrm>
          <a:custGeom>
            <a:avLst/>
            <a:gdLst/>
            <a:ahLst/>
            <a:cxnLst/>
            <a:rect l="l" t="t" r="r" b="b"/>
            <a:pathLst>
              <a:path w="703173" h="574014">
                <a:moveTo>
                  <a:pt x="679767" y="574014"/>
                </a:moveTo>
                <a:lnTo>
                  <a:pt x="666657" y="570003"/>
                </a:lnTo>
                <a:lnTo>
                  <a:pt x="658079" y="559522"/>
                </a:lnTo>
                <a:lnTo>
                  <a:pt x="656412" y="552856"/>
                </a:lnTo>
                <a:lnTo>
                  <a:pt x="618528" y="175285"/>
                </a:lnTo>
                <a:lnTo>
                  <a:pt x="616402" y="171564"/>
                </a:lnTo>
                <a:lnTo>
                  <a:pt x="604530" y="154028"/>
                </a:lnTo>
                <a:lnTo>
                  <a:pt x="591613" y="138486"/>
                </a:lnTo>
                <a:lnTo>
                  <a:pt x="574300" y="121225"/>
                </a:lnTo>
                <a:lnTo>
                  <a:pt x="552253" y="103414"/>
                </a:lnTo>
                <a:lnTo>
                  <a:pt x="525134" y="86221"/>
                </a:lnTo>
                <a:lnTo>
                  <a:pt x="492605" y="70816"/>
                </a:lnTo>
                <a:lnTo>
                  <a:pt x="474206" y="64148"/>
                </a:lnTo>
                <a:lnTo>
                  <a:pt x="454328" y="58365"/>
                </a:lnTo>
                <a:lnTo>
                  <a:pt x="432929" y="53613"/>
                </a:lnTo>
                <a:lnTo>
                  <a:pt x="409966" y="50038"/>
                </a:lnTo>
                <a:lnTo>
                  <a:pt x="385398" y="47785"/>
                </a:lnTo>
                <a:lnTo>
                  <a:pt x="359181" y="47002"/>
                </a:lnTo>
                <a:lnTo>
                  <a:pt x="328538" y="47481"/>
                </a:lnTo>
                <a:lnTo>
                  <a:pt x="300080" y="48859"/>
                </a:lnTo>
                <a:lnTo>
                  <a:pt x="273730" y="51049"/>
                </a:lnTo>
                <a:lnTo>
                  <a:pt x="249414" y="53963"/>
                </a:lnTo>
                <a:lnTo>
                  <a:pt x="227056" y="57514"/>
                </a:lnTo>
                <a:lnTo>
                  <a:pt x="206580" y="61614"/>
                </a:lnTo>
                <a:lnTo>
                  <a:pt x="187910" y="66176"/>
                </a:lnTo>
                <a:lnTo>
                  <a:pt x="155690" y="76335"/>
                </a:lnTo>
                <a:lnTo>
                  <a:pt x="129792" y="87291"/>
                </a:lnTo>
                <a:lnTo>
                  <a:pt x="109610" y="98344"/>
                </a:lnTo>
                <a:lnTo>
                  <a:pt x="88735" y="113574"/>
                </a:lnTo>
                <a:lnTo>
                  <a:pt x="75272" y="127685"/>
                </a:lnTo>
                <a:lnTo>
                  <a:pt x="46824" y="451497"/>
                </a:lnTo>
                <a:lnTo>
                  <a:pt x="41925" y="463953"/>
                </a:lnTo>
                <a:lnTo>
                  <a:pt x="31390" y="471605"/>
                </a:lnTo>
                <a:lnTo>
                  <a:pt x="21361" y="472859"/>
                </a:lnTo>
                <a:lnTo>
                  <a:pt x="8884" y="467924"/>
                </a:lnTo>
                <a:lnTo>
                  <a:pt x="1263" y="457314"/>
                </a:lnTo>
                <a:lnTo>
                  <a:pt x="0" y="447382"/>
                </a:lnTo>
                <a:lnTo>
                  <a:pt x="28955" y="117843"/>
                </a:lnTo>
                <a:lnTo>
                  <a:pt x="41798" y="93919"/>
                </a:lnTo>
                <a:lnTo>
                  <a:pt x="62272" y="73764"/>
                </a:lnTo>
                <a:lnTo>
                  <a:pt x="83711" y="58428"/>
                </a:lnTo>
                <a:lnTo>
                  <a:pt x="112512" y="42871"/>
                </a:lnTo>
                <a:lnTo>
                  <a:pt x="149643" y="28208"/>
                </a:lnTo>
                <a:lnTo>
                  <a:pt x="171635" y="21559"/>
                </a:lnTo>
                <a:lnTo>
                  <a:pt x="196073" y="15552"/>
                </a:lnTo>
                <a:lnTo>
                  <a:pt x="223077" y="10324"/>
                </a:lnTo>
                <a:lnTo>
                  <a:pt x="252769" y="6016"/>
                </a:lnTo>
                <a:lnTo>
                  <a:pt x="285269" y="2766"/>
                </a:lnTo>
                <a:lnTo>
                  <a:pt x="320700" y="714"/>
                </a:lnTo>
                <a:lnTo>
                  <a:pt x="359181" y="0"/>
                </a:lnTo>
                <a:lnTo>
                  <a:pt x="391987" y="1102"/>
                </a:lnTo>
                <a:lnTo>
                  <a:pt x="422574" y="4262"/>
                </a:lnTo>
                <a:lnTo>
                  <a:pt x="451002" y="9255"/>
                </a:lnTo>
                <a:lnTo>
                  <a:pt x="477332" y="15859"/>
                </a:lnTo>
                <a:lnTo>
                  <a:pt x="501625" y="23850"/>
                </a:lnTo>
                <a:lnTo>
                  <a:pt x="523941" y="33005"/>
                </a:lnTo>
                <a:lnTo>
                  <a:pt x="544341" y="43101"/>
                </a:lnTo>
                <a:lnTo>
                  <a:pt x="579635" y="65224"/>
                </a:lnTo>
                <a:lnTo>
                  <a:pt x="607991" y="88433"/>
                </a:lnTo>
                <a:lnTo>
                  <a:pt x="629894" y="110944"/>
                </a:lnTo>
                <a:lnTo>
                  <a:pt x="645829" y="130971"/>
                </a:lnTo>
                <a:lnTo>
                  <a:pt x="659601" y="152450"/>
                </a:lnTo>
                <a:lnTo>
                  <a:pt x="664857" y="166141"/>
                </a:lnTo>
                <a:lnTo>
                  <a:pt x="703173" y="548157"/>
                </a:lnTo>
                <a:lnTo>
                  <a:pt x="700693" y="561268"/>
                </a:lnTo>
                <a:lnTo>
                  <a:pt x="691798" y="570726"/>
                </a:lnTo>
                <a:lnTo>
                  <a:pt x="682142" y="573900"/>
                </a:lnTo>
                <a:lnTo>
                  <a:pt x="680542" y="574014"/>
                </a:lnTo>
                <a:lnTo>
                  <a:pt x="679767" y="57401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724671" y="5243992"/>
            <a:ext cx="136702" cy="54190"/>
          </a:xfrm>
          <a:custGeom>
            <a:avLst/>
            <a:gdLst/>
            <a:ahLst/>
            <a:cxnLst/>
            <a:rect l="l" t="t" r="r" b="b"/>
            <a:pathLst>
              <a:path w="136702" h="54190">
                <a:moveTo>
                  <a:pt x="0" y="0"/>
                </a:moveTo>
                <a:lnTo>
                  <a:pt x="136702" y="45504"/>
                </a:lnTo>
                <a:lnTo>
                  <a:pt x="36169" y="541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740231" y="5348004"/>
            <a:ext cx="167652" cy="170700"/>
          </a:xfrm>
          <a:custGeom>
            <a:avLst/>
            <a:gdLst/>
            <a:ahLst/>
            <a:cxnLst/>
            <a:rect l="l" t="t" r="r" b="b"/>
            <a:pathLst>
              <a:path w="167652" h="170700">
                <a:moveTo>
                  <a:pt x="0" y="17564"/>
                </a:moveTo>
                <a:lnTo>
                  <a:pt x="20612" y="170700"/>
                </a:lnTo>
                <a:lnTo>
                  <a:pt x="167652" y="129768"/>
                </a:lnTo>
                <a:lnTo>
                  <a:pt x="135585" y="0"/>
                </a:lnTo>
                <a:lnTo>
                  <a:pt x="0" y="17564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740231" y="5348004"/>
            <a:ext cx="167652" cy="170700"/>
          </a:xfrm>
          <a:custGeom>
            <a:avLst/>
            <a:gdLst/>
            <a:ahLst/>
            <a:cxnLst/>
            <a:rect l="l" t="t" r="r" b="b"/>
            <a:pathLst>
              <a:path w="167652" h="170700">
                <a:moveTo>
                  <a:pt x="0" y="17564"/>
                </a:moveTo>
                <a:lnTo>
                  <a:pt x="135585" y="0"/>
                </a:lnTo>
                <a:lnTo>
                  <a:pt x="167652" y="129768"/>
                </a:lnTo>
                <a:lnTo>
                  <a:pt x="20612" y="1707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35473" y="5575990"/>
            <a:ext cx="389483" cy="225793"/>
          </a:xfrm>
          <a:custGeom>
            <a:avLst/>
            <a:gdLst/>
            <a:ahLst/>
            <a:cxnLst/>
            <a:rect l="l" t="t" r="r" b="b"/>
            <a:pathLst>
              <a:path w="389483" h="225793">
                <a:moveTo>
                  <a:pt x="389483" y="0"/>
                </a:moveTo>
                <a:lnTo>
                  <a:pt x="12039" y="80810"/>
                </a:lnTo>
                <a:lnTo>
                  <a:pt x="0" y="220789"/>
                </a:lnTo>
                <a:lnTo>
                  <a:pt x="40322" y="211480"/>
                </a:lnTo>
                <a:lnTo>
                  <a:pt x="49504" y="225793"/>
                </a:lnTo>
                <a:lnTo>
                  <a:pt x="154254" y="177419"/>
                </a:lnTo>
                <a:lnTo>
                  <a:pt x="155435" y="192163"/>
                </a:lnTo>
                <a:lnTo>
                  <a:pt x="243192" y="158953"/>
                </a:lnTo>
                <a:lnTo>
                  <a:pt x="243192" y="142494"/>
                </a:lnTo>
                <a:lnTo>
                  <a:pt x="389483" y="70002"/>
                </a:lnTo>
                <a:lnTo>
                  <a:pt x="389483" y="0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35473" y="5575990"/>
            <a:ext cx="389483" cy="225793"/>
          </a:xfrm>
          <a:custGeom>
            <a:avLst/>
            <a:gdLst/>
            <a:ahLst/>
            <a:cxnLst/>
            <a:rect l="l" t="t" r="r" b="b"/>
            <a:pathLst>
              <a:path w="389483" h="225793">
                <a:moveTo>
                  <a:pt x="12039" y="80810"/>
                </a:moveTo>
                <a:lnTo>
                  <a:pt x="389483" y="0"/>
                </a:lnTo>
                <a:lnTo>
                  <a:pt x="389483" y="70002"/>
                </a:lnTo>
                <a:lnTo>
                  <a:pt x="243192" y="142494"/>
                </a:lnTo>
                <a:lnTo>
                  <a:pt x="243192" y="158953"/>
                </a:lnTo>
                <a:lnTo>
                  <a:pt x="155435" y="192163"/>
                </a:lnTo>
                <a:lnTo>
                  <a:pt x="154254" y="177419"/>
                </a:lnTo>
                <a:lnTo>
                  <a:pt x="49504" y="225793"/>
                </a:lnTo>
                <a:lnTo>
                  <a:pt x="40322" y="211480"/>
                </a:lnTo>
                <a:lnTo>
                  <a:pt x="0" y="220789"/>
                </a:lnTo>
                <a:lnTo>
                  <a:pt x="12039" y="808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687757" y="5365573"/>
            <a:ext cx="1030117" cy="577342"/>
          </a:xfrm>
          <a:custGeom>
            <a:avLst/>
            <a:gdLst/>
            <a:ahLst/>
            <a:cxnLst/>
            <a:rect l="l" t="t" r="r" b="b"/>
            <a:pathLst>
              <a:path w="1030117" h="577341">
                <a:moveTo>
                  <a:pt x="28" y="537090"/>
                </a:moveTo>
                <a:lnTo>
                  <a:pt x="0" y="544874"/>
                </a:lnTo>
                <a:lnTo>
                  <a:pt x="706" y="550005"/>
                </a:lnTo>
                <a:lnTo>
                  <a:pt x="2148" y="552840"/>
                </a:lnTo>
                <a:lnTo>
                  <a:pt x="4324" y="553738"/>
                </a:lnTo>
                <a:lnTo>
                  <a:pt x="7235" y="553058"/>
                </a:lnTo>
                <a:lnTo>
                  <a:pt x="10881" y="551157"/>
                </a:lnTo>
                <a:lnTo>
                  <a:pt x="15262" y="548394"/>
                </a:lnTo>
                <a:lnTo>
                  <a:pt x="15628" y="548157"/>
                </a:lnTo>
                <a:lnTo>
                  <a:pt x="24361" y="546532"/>
                </a:lnTo>
                <a:lnTo>
                  <a:pt x="43501" y="545678"/>
                </a:lnTo>
                <a:lnTo>
                  <a:pt x="71872" y="545520"/>
                </a:lnTo>
                <a:lnTo>
                  <a:pt x="108302" y="545984"/>
                </a:lnTo>
                <a:lnTo>
                  <a:pt x="151616" y="546995"/>
                </a:lnTo>
                <a:lnTo>
                  <a:pt x="200642" y="548479"/>
                </a:lnTo>
                <a:lnTo>
                  <a:pt x="254205" y="550363"/>
                </a:lnTo>
                <a:lnTo>
                  <a:pt x="311133" y="552570"/>
                </a:lnTo>
                <a:lnTo>
                  <a:pt x="370250" y="555029"/>
                </a:lnTo>
                <a:lnTo>
                  <a:pt x="430385" y="557663"/>
                </a:lnTo>
                <a:lnTo>
                  <a:pt x="490362" y="560399"/>
                </a:lnTo>
                <a:lnTo>
                  <a:pt x="549008" y="563162"/>
                </a:lnTo>
                <a:lnTo>
                  <a:pt x="605151" y="565879"/>
                </a:lnTo>
                <a:lnTo>
                  <a:pt x="657615" y="568474"/>
                </a:lnTo>
                <a:lnTo>
                  <a:pt x="705228" y="570874"/>
                </a:lnTo>
                <a:lnTo>
                  <a:pt x="746816" y="573004"/>
                </a:lnTo>
                <a:lnTo>
                  <a:pt x="781205" y="574790"/>
                </a:lnTo>
                <a:lnTo>
                  <a:pt x="823693" y="577033"/>
                </a:lnTo>
                <a:lnTo>
                  <a:pt x="829444" y="577341"/>
                </a:lnTo>
                <a:lnTo>
                  <a:pt x="835502" y="419188"/>
                </a:lnTo>
                <a:lnTo>
                  <a:pt x="1030117" y="247992"/>
                </a:lnTo>
                <a:lnTo>
                  <a:pt x="1029727" y="244120"/>
                </a:lnTo>
                <a:lnTo>
                  <a:pt x="1028994" y="236826"/>
                </a:lnTo>
                <a:lnTo>
                  <a:pt x="1027965" y="226567"/>
                </a:lnTo>
                <a:lnTo>
                  <a:pt x="1026683" y="213799"/>
                </a:lnTo>
                <a:lnTo>
                  <a:pt x="1025197" y="198981"/>
                </a:lnTo>
                <a:lnTo>
                  <a:pt x="1023550" y="182570"/>
                </a:lnTo>
                <a:lnTo>
                  <a:pt x="1021790" y="165022"/>
                </a:lnTo>
                <a:lnTo>
                  <a:pt x="1019962" y="146796"/>
                </a:lnTo>
                <a:lnTo>
                  <a:pt x="1018111" y="128348"/>
                </a:lnTo>
                <a:lnTo>
                  <a:pt x="1016285" y="110135"/>
                </a:lnTo>
                <a:lnTo>
                  <a:pt x="1014528" y="92615"/>
                </a:lnTo>
                <a:lnTo>
                  <a:pt x="1012886" y="76246"/>
                </a:lnTo>
                <a:lnTo>
                  <a:pt x="1011406" y="61484"/>
                </a:lnTo>
                <a:lnTo>
                  <a:pt x="1010132" y="48786"/>
                </a:lnTo>
                <a:lnTo>
                  <a:pt x="1009112" y="38610"/>
                </a:lnTo>
                <a:lnTo>
                  <a:pt x="1008390" y="31413"/>
                </a:lnTo>
                <a:lnTo>
                  <a:pt x="1007968" y="27203"/>
                </a:lnTo>
                <a:lnTo>
                  <a:pt x="402762" y="0"/>
                </a:lnTo>
                <a:lnTo>
                  <a:pt x="78379" y="135445"/>
                </a:lnTo>
                <a:lnTo>
                  <a:pt x="15628" y="414578"/>
                </a:lnTo>
                <a:lnTo>
                  <a:pt x="11191" y="445813"/>
                </a:lnTo>
                <a:lnTo>
                  <a:pt x="7489" y="472244"/>
                </a:lnTo>
                <a:lnTo>
                  <a:pt x="4521" y="494228"/>
                </a:lnTo>
                <a:lnTo>
                  <a:pt x="2289" y="512125"/>
                </a:lnTo>
                <a:lnTo>
                  <a:pt x="791" y="526293"/>
                </a:lnTo>
                <a:lnTo>
                  <a:pt x="28" y="53709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687757" y="5365573"/>
            <a:ext cx="1030117" cy="577342"/>
          </a:xfrm>
          <a:custGeom>
            <a:avLst/>
            <a:gdLst/>
            <a:ahLst/>
            <a:cxnLst/>
            <a:rect l="l" t="t" r="r" b="b"/>
            <a:pathLst>
              <a:path w="1030117" h="577341">
                <a:moveTo>
                  <a:pt x="1030117" y="247992"/>
                </a:moveTo>
                <a:lnTo>
                  <a:pt x="1028994" y="236826"/>
                </a:lnTo>
                <a:lnTo>
                  <a:pt x="1027965" y="226567"/>
                </a:lnTo>
                <a:lnTo>
                  <a:pt x="1026683" y="213799"/>
                </a:lnTo>
                <a:lnTo>
                  <a:pt x="1025197" y="198981"/>
                </a:lnTo>
                <a:lnTo>
                  <a:pt x="1023550" y="182570"/>
                </a:lnTo>
                <a:lnTo>
                  <a:pt x="1021790" y="165022"/>
                </a:lnTo>
                <a:lnTo>
                  <a:pt x="1019962" y="146796"/>
                </a:lnTo>
                <a:lnTo>
                  <a:pt x="1018111" y="128348"/>
                </a:lnTo>
                <a:lnTo>
                  <a:pt x="1016285" y="110135"/>
                </a:lnTo>
                <a:lnTo>
                  <a:pt x="1014528" y="92615"/>
                </a:lnTo>
                <a:lnTo>
                  <a:pt x="1012886" y="76246"/>
                </a:lnTo>
                <a:lnTo>
                  <a:pt x="1011406" y="61484"/>
                </a:lnTo>
                <a:lnTo>
                  <a:pt x="1010132" y="48786"/>
                </a:lnTo>
                <a:lnTo>
                  <a:pt x="1009112" y="38610"/>
                </a:lnTo>
                <a:lnTo>
                  <a:pt x="1008013" y="27653"/>
                </a:lnTo>
                <a:lnTo>
                  <a:pt x="1007968" y="27203"/>
                </a:lnTo>
                <a:lnTo>
                  <a:pt x="402762" y="0"/>
                </a:lnTo>
                <a:lnTo>
                  <a:pt x="78379" y="135445"/>
                </a:lnTo>
                <a:lnTo>
                  <a:pt x="15628" y="414578"/>
                </a:lnTo>
                <a:lnTo>
                  <a:pt x="11191" y="445813"/>
                </a:lnTo>
                <a:lnTo>
                  <a:pt x="7489" y="472244"/>
                </a:lnTo>
                <a:lnTo>
                  <a:pt x="4521" y="494228"/>
                </a:lnTo>
                <a:lnTo>
                  <a:pt x="791" y="526293"/>
                </a:lnTo>
                <a:lnTo>
                  <a:pt x="0" y="544874"/>
                </a:lnTo>
                <a:lnTo>
                  <a:pt x="706" y="550005"/>
                </a:lnTo>
                <a:lnTo>
                  <a:pt x="2148" y="552840"/>
                </a:lnTo>
                <a:lnTo>
                  <a:pt x="4324" y="553738"/>
                </a:lnTo>
                <a:lnTo>
                  <a:pt x="7235" y="553058"/>
                </a:lnTo>
                <a:lnTo>
                  <a:pt x="10881" y="551157"/>
                </a:lnTo>
                <a:lnTo>
                  <a:pt x="15262" y="548394"/>
                </a:lnTo>
                <a:lnTo>
                  <a:pt x="15628" y="548157"/>
                </a:lnTo>
                <a:lnTo>
                  <a:pt x="24361" y="546532"/>
                </a:lnTo>
                <a:lnTo>
                  <a:pt x="43501" y="545678"/>
                </a:lnTo>
                <a:lnTo>
                  <a:pt x="71872" y="545520"/>
                </a:lnTo>
                <a:lnTo>
                  <a:pt x="108302" y="545984"/>
                </a:lnTo>
                <a:lnTo>
                  <a:pt x="151616" y="546995"/>
                </a:lnTo>
                <a:lnTo>
                  <a:pt x="200642" y="548479"/>
                </a:lnTo>
                <a:lnTo>
                  <a:pt x="254205" y="550363"/>
                </a:lnTo>
                <a:lnTo>
                  <a:pt x="311133" y="552570"/>
                </a:lnTo>
                <a:lnTo>
                  <a:pt x="370250" y="555029"/>
                </a:lnTo>
                <a:lnTo>
                  <a:pt x="430385" y="557663"/>
                </a:lnTo>
                <a:lnTo>
                  <a:pt x="490362" y="560399"/>
                </a:lnTo>
                <a:lnTo>
                  <a:pt x="549008" y="563162"/>
                </a:lnTo>
                <a:lnTo>
                  <a:pt x="605151" y="565879"/>
                </a:lnTo>
                <a:lnTo>
                  <a:pt x="657615" y="568474"/>
                </a:lnTo>
                <a:lnTo>
                  <a:pt x="705228" y="570874"/>
                </a:lnTo>
                <a:lnTo>
                  <a:pt x="746816" y="573004"/>
                </a:lnTo>
                <a:lnTo>
                  <a:pt x="781205" y="574790"/>
                </a:lnTo>
                <a:lnTo>
                  <a:pt x="823693" y="577033"/>
                </a:lnTo>
                <a:lnTo>
                  <a:pt x="829444" y="577341"/>
                </a:lnTo>
                <a:lnTo>
                  <a:pt x="835502" y="419188"/>
                </a:lnTo>
                <a:lnTo>
                  <a:pt x="1030117" y="2479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766136" y="5392777"/>
            <a:ext cx="929589" cy="153517"/>
          </a:xfrm>
          <a:custGeom>
            <a:avLst/>
            <a:gdLst/>
            <a:ahLst/>
            <a:cxnLst/>
            <a:rect l="l" t="t" r="r" b="b"/>
            <a:pathLst>
              <a:path w="929589" h="153517">
                <a:moveTo>
                  <a:pt x="0" y="108242"/>
                </a:moveTo>
                <a:lnTo>
                  <a:pt x="670001" y="153517"/>
                </a:lnTo>
                <a:lnTo>
                  <a:pt x="9295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436136" y="5513477"/>
            <a:ext cx="259588" cy="140754"/>
          </a:xfrm>
          <a:custGeom>
            <a:avLst/>
            <a:gdLst/>
            <a:ahLst/>
            <a:cxnLst/>
            <a:rect l="l" t="t" r="r" b="b"/>
            <a:pathLst>
              <a:path w="259587" h="140754">
                <a:moveTo>
                  <a:pt x="259588" y="0"/>
                </a:moveTo>
                <a:lnTo>
                  <a:pt x="0" y="140754"/>
                </a:lnTo>
                <a:lnTo>
                  <a:pt x="0" y="328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436132" y="5654236"/>
            <a:ext cx="87122" cy="130530"/>
          </a:xfrm>
          <a:custGeom>
            <a:avLst/>
            <a:gdLst/>
            <a:ahLst/>
            <a:cxnLst/>
            <a:rect l="l" t="t" r="r" b="b"/>
            <a:pathLst>
              <a:path w="87122" h="130530">
                <a:moveTo>
                  <a:pt x="0" y="0"/>
                </a:moveTo>
                <a:lnTo>
                  <a:pt x="87122" y="13053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436132" y="5654236"/>
            <a:ext cx="87122" cy="130530"/>
          </a:xfrm>
          <a:custGeom>
            <a:avLst/>
            <a:gdLst/>
            <a:ahLst/>
            <a:cxnLst/>
            <a:rect l="l" t="t" r="r" b="b"/>
            <a:pathLst>
              <a:path w="87122" h="130530">
                <a:moveTo>
                  <a:pt x="0" y="0"/>
                </a:moveTo>
                <a:lnTo>
                  <a:pt x="87122" y="1305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43911" y="5422678"/>
            <a:ext cx="252552" cy="54165"/>
          </a:xfrm>
          <a:custGeom>
            <a:avLst/>
            <a:gdLst/>
            <a:ahLst/>
            <a:cxnLst/>
            <a:rect l="l" t="t" r="r" b="b"/>
            <a:pathLst>
              <a:path w="252552" h="54165">
                <a:moveTo>
                  <a:pt x="252552" y="27089"/>
                </a:moveTo>
                <a:lnTo>
                  <a:pt x="245254" y="17987"/>
                </a:lnTo>
                <a:lnTo>
                  <a:pt x="237389" y="14202"/>
                </a:lnTo>
                <a:lnTo>
                  <a:pt x="227028" y="10751"/>
                </a:lnTo>
                <a:lnTo>
                  <a:pt x="214417" y="7686"/>
                </a:lnTo>
                <a:lnTo>
                  <a:pt x="199803" y="5060"/>
                </a:lnTo>
                <a:lnTo>
                  <a:pt x="183435" y="2925"/>
                </a:lnTo>
                <a:lnTo>
                  <a:pt x="165560" y="1335"/>
                </a:lnTo>
                <a:lnTo>
                  <a:pt x="146424" y="342"/>
                </a:lnTo>
                <a:lnTo>
                  <a:pt x="126276" y="0"/>
                </a:lnTo>
                <a:lnTo>
                  <a:pt x="122805" y="10"/>
                </a:lnTo>
                <a:lnTo>
                  <a:pt x="102808" y="466"/>
                </a:lnTo>
                <a:lnTo>
                  <a:pt x="83866" y="1564"/>
                </a:lnTo>
                <a:lnTo>
                  <a:pt x="66228" y="3249"/>
                </a:lnTo>
                <a:lnTo>
                  <a:pt x="50140" y="5471"/>
                </a:lnTo>
                <a:lnTo>
                  <a:pt x="35848" y="8175"/>
                </a:lnTo>
                <a:lnTo>
                  <a:pt x="23602" y="11309"/>
                </a:lnTo>
                <a:lnTo>
                  <a:pt x="13646" y="14821"/>
                </a:lnTo>
                <a:lnTo>
                  <a:pt x="1598" y="22763"/>
                </a:lnTo>
                <a:lnTo>
                  <a:pt x="0" y="27089"/>
                </a:lnTo>
                <a:lnTo>
                  <a:pt x="46" y="27832"/>
                </a:lnTo>
                <a:lnTo>
                  <a:pt x="7294" y="36183"/>
                </a:lnTo>
                <a:lnTo>
                  <a:pt x="15158" y="39966"/>
                </a:lnTo>
                <a:lnTo>
                  <a:pt x="25518" y="43416"/>
                </a:lnTo>
                <a:lnTo>
                  <a:pt x="38128" y="46480"/>
                </a:lnTo>
                <a:lnTo>
                  <a:pt x="52741" y="49105"/>
                </a:lnTo>
                <a:lnTo>
                  <a:pt x="69109" y="51240"/>
                </a:lnTo>
                <a:lnTo>
                  <a:pt x="86986" y="52830"/>
                </a:lnTo>
                <a:lnTo>
                  <a:pt x="106124" y="53822"/>
                </a:lnTo>
                <a:lnTo>
                  <a:pt x="126276" y="54165"/>
                </a:lnTo>
                <a:lnTo>
                  <a:pt x="129741" y="54155"/>
                </a:lnTo>
                <a:lnTo>
                  <a:pt x="149737" y="53699"/>
                </a:lnTo>
                <a:lnTo>
                  <a:pt x="168677" y="52601"/>
                </a:lnTo>
                <a:lnTo>
                  <a:pt x="186315" y="50916"/>
                </a:lnTo>
                <a:lnTo>
                  <a:pt x="202404" y="48695"/>
                </a:lnTo>
                <a:lnTo>
                  <a:pt x="216697" y="45991"/>
                </a:lnTo>
                <a:lnTo>
                  <a:pt x="228945" y="42858"/>
                </a:lnTo>
                <a:lnTo>
                  <a:pt x="238902" y="39349"/>
                </a:lnTo>
                <a:lnTo>
                  <a:pt x="250953" y="31411"/>
                </a:lnTo>
                <a:lnTo>
                  <a:pt x="252552" y="270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43911" y="5422678"/>
            <a:ext cx="252552" cy="54165"/>
          </a:xfrm>
          <a:custGeom>
            <a:avLst/>
            <a:gdLst/>
            <a:ahLst/>
            <a:cxnLst/>
            <a:rect l="l" t="t" r="r" b="b"/>
            <a:pathLst>
              <a:path w="252552" h="54165">
                <a:moveTo>
                  <a:pt x="252552" y="27089"/>
                </a:moveTo>
                <a:lnTo>
                  <a:pt x="246320" y="35515"/>
                </a:lnTo>
                <a:lnTo>
                  <a:pt x="228945" y="42858"/>
                </a:lnTo>
                <a:lnTo>
                  <a:pt x="216697" y="45991"/>
                </a:lnTo>
                <a:lnTo>
                  <a:pt x="202404" y="48695"/>
                </a:lnTo>
                <a:lnTo>
                  <a:pt x="186315" y="50916"/>
                </a:lnTo>
                <a:lnTo>
                  <a:pt x="168677" y="52601"/>
                </a:lnTo>
                <a:lnTo>
                  <a:pt x="149737" y="53699"/>
                </a:lnTo>
                <a:lnTo>
                  <a:pt x="129741" y="54155"/>
                </a:lnTo>
                <a:lnTo>
                  <a:pt x="126276" y="54165"/>
                </a:lnTo>
                <a:lnTo>
                  <a:pt x="106124" y="53822"/>
                </a:lnTo>
                <a:lnTo>
                  <a:pt x="86986" y="52830"/>
                </a:lnTo>
                <a:lnTo>
                  <a:pt x="69109" y="51240"/>
                </a:lnTo>
                <a:lnTo>
                  <a:pt x="52741" y="49105"/>
                </a:lnTo>
                <a:lnTo>
                  <a:pt x="38128" y="46480"/>
                </a:lnTo>
                <a:lnTo>
                  <a:pt x="25518" y="43416"/>
                </a:lnTo>
                <a:lnTo>
                  <a:pt x="15158" y="39966"/>
                </a:lnTo>
                <a:lnTo>
                  <a:pt x="7294" y="36183"/>
                </a:lnTo>
                <a:lnTo>
                  <a:pt x="46" y="27832"/>
                </a:lnTo>
                <a:lnTo>
                  <a:pt x="0" y="27089"/>
                </a:lnTo>
                <a:lnTo>
                  <a:pt x="1598" y="22763"/>
                </a:lnTo>
                <a:lnTo>
                  <a:pt x="13646" y="14821"/>
                </a:lnTo>
                <a:lnTo>
                  <a:pt x="23602" y="11309"/>
                </a:lnTo>
                <a:lnTo>
                  <a:pt x="35848" y="8175"/>
                </a:lnTo>
                <a:lnTo>
                  <a:pt x="50140" y="5471"/>
                </a:lnTo>
                <a:lnTo>
                  <a:pt x="66228" y="3249"/>
                </a:lnTo>
                <a:lnTo>
                  <a:pt x="83866" y="1564"/>
                </a:lnTo>
                <a:lnTo>
                  <a:pt x="102808" y="466"/>
                </a:lnTo>
                <a:lnTo>
                  <a:pt x="122805" y="10"/>
                </a:lnTo>
                <a:lnTo>
                  <a:pt x="126276" y="0"/>
                </a:lnTo>
                <a:lnTo>
                  <a:pt x="146424" y="342"/>
                </a:lnTo>
                <a:lnTo>
                  <a:pt x="165560" y="1335"/>
                </a:lnTo>
                <a:lnTo>
                  <a:pt x="183435" y="2925"/>
                </a:lnTo>
                <a:lnTo>
                  <a:pt x="199803" y="5060"/>
                </a:lnTo>
                <a:lnTo>
                  <a:pt x="214417" y="7686"/>
                </a:lnTo>
                <a:lnTo>
                  <a:pt x="227028" y="10751"/>
                </a:lnTo>
                <a:lnTo>
                  <a:pt x="237389" y="14202"/>
                </a:lnTo>
                <a:lnTo>
                  <a:pt x="245254" y="17987"/>
                </a:lnTo>
                <a:lnTo>
                  <a:pt x="252505" y="26344"/>
                </a:lnTo>
                <a:lnTo>
                  <a:pt x="252552" y="2708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942586" y="5400959"/>
            <a:ext cx="252552" cy="54165"/>
          </a:xfrm>
          <a:custGeom>
            <a:avLst/>
            <a:gdLst/>
            <a:ahLst/>
            <a:cxnLst/>
            <a:rect l="l" t="t" r="r" b="b"/>
            <a:pathLst>
              <a:path w="252552" h="54165">
                <a:moveTo>
                  <a:pt x="252552" y="27076"/>
                </a:moveTo>
                <a:lnTo>
                  <a:pt x="245250" y="17978"/>
                </a:lnTo>
                <a:lnTo>
                  <a:pt x="237384" y="14196"/>
                </a:lnTo>
                <a:lnTo>
                  <a:pt x="227022" y="10747"/>
                </a:lnTo>
                <a:lnTo>
                  <a:pt x="214410" y="7683"/>
                </a:lnTo>
                <a:lnTo>
                  <a:pt x="199796" y="5058"/>
                </a:lnTo>
                <a:lnTo>
                  <a:pt x="183427" y="2924"/>
                </a:lnTo>
                <a:lnTo>
                  <a:pt x="165550" y="1335"/>
                </a:lnTo>
                <a:lnTo>
                  <a:pt x="146413" y="342"/>
                </a:lnTo>
                <a:lnTo>
                  <a:pt x="126263" y="0"/>
                </a:lnTo>
                <a:lnTo>
                  <a:pt x="122817" y="9"/>
                </a:lnTo>
                <a:lnTo>
                  <a:pt x="102819" y="465"/>
                </a:lnTo>
                <a:lnTo>
                  <a:pt x="83877" y="1562"/>
                </a:lnTo>
                <a:lnTo>
                  <a:pt x="66237" y="3247"/>
                </a:lnTo>
                <a:lnTo>
                  <a:pt x="50148" y="5468"/>
                </a:lnTo>
                <a:lnTo>
                  <a:pt x="35855" y="8172"/>
                </a:lnTo>
                <a:lnTo>
                  <a:pt x="23606" y="11305"/>
                </a:lnTo>
                <a:lnTo>
                  <a:pt x="13649" y="14815"/>
                </a:lnTo>
                <a:lnTo>
                  <a:pt x="1599" y="22753"/>
                </a:lnTo>
                <a:lnTo>
                  <a:pt x="0" y="27076"/>
                </a:lnTo>
                <a:lnTo>
                  <a:pt x="46" y="27816"/>
                </a:lnTo>
                <a:lnTo>
                  <a:pt x="7290" y="36170"/>
                </a:lnTo>
                <a:lnTo>
                  <a:pt x="15153" y="39954"/>
                </a:lnTo>
                <a:lnTo>
                  <a:pt x="25512" y="43406"/>
                </a:lnTo>
                <a:lnTo>
                  <a:pt x="38122" y="46472"/>
                </a:lnTo>
                <a:lnTo>
                  <a:pt x="52734" y="49100"/>
                </a:lnTo>
                <a:lnTo>
                  <a:pt x="69101" y="51237"/>
                </a:lnTo>
                <a:lnTo>
                  <a:pt x="86976" y="52828"/>
                </a:lnTo>
                <a:lnTo>
                  <a:pt x="106113" y="53822"/>
                </a:lnTo>
                <a:lnTo>
                  <a:pt x="126263" y="54165"/>
                </a:lnTo>
                <a:lnTo>
                  <a:pt x="129753" y="54155"/>
                </a:lnTo>
                <a:lnTo>
                  <a:pt x="149748" y="53697"/>
                </a:lnTo>
                <a:lnTo>
                  <a:pt x="168688" y="52599"/>
                </a:lnTo>
                <a:lnTo>
                  <a:pt x="186325" y="50911"/>
                </a:lnTo>
                <a:lnTo>
                  <a:pt x="202412" y="48688"/>
                </a:lnTo>
                <a:lnTo>
                  <a:pt x="216703" y="45983"/>
                </a:lnTo>
                <a:lnTo>
                  <a:pt x="228949" y="42848"/>
                </a:lnTo>
                <a:lnTo>
                  <a:pt x="238905" y="39337"/>
                </a:lnTo>
                <a:lnTo>
                  <a:pt x="250953" y="31398"/>
                </a:lnTo>
                <a:lnTo>
                  <a:pt x="252552" y="270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42586" y="5400959"/>
            <a:ext cx="252552" cy="54165"/>
          </a:xfrm>
          <a:custGeom>
            <a:avLst/>
            <a:gdLst/>
            <a:ahLst/>
            <a:cxnLst/>
            <a:rect l="l" t="t" r="r" b="b"/>
            <a:pathLst>
              <a:path w="252552" h="54165">
                <a:moveTo>
                  <a:pt x="252552" y="27076"/>
                </a:moveTo>
                <a:lnTo>
                  <a:pt x="246322" y="35503"/>
                </a:lnTo>
                <a:lnTo>
                  <a:pt x="228949" y="42848"/>
                </a:lnTo>
                <a:lnTo>
                  <a:pt x="216703" y="45983"/>
                </a:lnTo>
                <a:lnTo>
                  <a:pt x="202412" y="48688"/>
                </a:lnTo>
                <a:lnTo>
                  <a:pt x="186325" y="50911"/>
                </a:lnTo>
                <a:lnTo>
                  <a:pt x="168688" y="52599"/>
                </a:lnTo>
                <a:lnTo>
                  <a:pt x="149748" y="53697"/>
                </a:lnTo>
                <a:lnTo>
                  <a:pt x="129753" y="54155"/>
                </a:lnTo>
                <a:lnTo>
                  <a:pt x="126263" y="54165"/>
                </a:lnTo>
                <a:lnTo>
                  <a:pt x="106113" y="53822"/>
                </a:lnTo>
                <a:lnTo>
                  <a:pt x="86976" y="52828"/>
                </a:lnTo>
                <a:lnTo>
                  <a:pt x="69101" y="51237"/>
                </a:lnTo>
                <a:lnTo>
                  <a:pt x="52734" y="49100"/>
                </a:lnTo>
                <a:lnTo>
                  <a:pt x="38122" y="46472"/>
                </a:lnTo>
                <a:lnTo>
                  <a:pt x="25512" y="43406"/>
                </a:lnTo>
                <a:lnTo>
                  <a:pt x="15153" y="39954"/>
                </a:lnTo>
                <a:lnTo>
                  <a:pt x="7290" y="36170"/>
                </a:lnTo>
                <a:lnTo>
                  <a:pt x="46" y="27816"/>
                </a:lnTo>
                <a:lnTo>
                  <a:pt x="0" y="27076"/>
                </a:lnTo>
                <a:lnTo>
                  <a:pt x="1599" y="22753"/>
                </a:lnTo>
                <a:lnTo>
                  <a:pt x="13649" y="14815"/>
                </a:lnTo>
                <a:lnTo>
                  <a:pt x="23606" y="11305"/>
                </a:lnTo>
                <a:lnTo>
                  <a:pt x="35855" y="8172"/>
                </a:lnTo>
                <a:lnTo>
                  <a:pt x="50148" y="5468"/>
                </a:lnTo>
                <a:lnTo>
                  <a:pt x="66237" y="3247"/>
                </a:lnTo>
                <a:lnTo>
                  <a:pt x="83877" y="1562"/>
                </a:lnTo>
                <a:lnTo>
                  <a:pt x="102819" y="465"/>
                </a:lnTo>
                <a:lnTo>
                  <a:pt x="122817" y="9"/>
                </a:lnTo>
                <a:lnTo>
                  <a:pt x="126263" y="0"/>
                </a:lnTo>
                <a:lnTo>
                  <a:pt x="146413" y="342"/>
                </a:lnTo>
                <a:lnTo>
                  <a:pt x="165550" y="1335"/>
                </a:lnTo>
                <a:lnTo>
                  <a:pt x="183427" y="2924"/>
                </a:lnTo>
                <a:lnTo>
                  <a:pt x="199796" y="5058"/>
                </a:lnTo>
                <a:lnTo>
                  <a:pt x="214410" y="7683"/>
                </a:lnTo>
                <a:lnTo>
                  <a:pt x="227022" y="10747"/>
                </a:lnTo>
                <a:lnTo>
                  <a:pt x="237384" y="14196"/>
                </a:lnTo>
                <a:lnTo>
                  <a:pt x="245250" y="17978"/>
                </a:lnTo>
                <a:lnTo>
                  <a:pt x="252505" y="26328"/>
                </a:lnTo>
                <a:lnTo>
                  <a:pt x="252552" y="2707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658922" y="5784769"/>
            <a:ext cx="864336" cy="190512"/>
          </a:xfrm>
          <a:custGeom>
            <a:avLst/>
            <a:gdLst/>
            <a:ahLst/>
            <a:cxnLst/>
            <a:rect l="l" t="t" r="r" b="b"/>
            <a:pathLst>
              <a:path w="864336" h="190512">
                <a:moveTo>
                  <a:pt x="0" y="103250"/>
                </a:moveTo>
                <a:lnTo>
                  <a:pt x="864336" y="190512"/>
                </a:lnTo>
                <a:lnTo>
                  <a:pt x="864209" y="78778"/>
                </a:lnTo>
                <a:lnTo>
                  <a:pt x="6578" y="0"/>
                </a:lnTo>
                <a:lnTo>
                  <a:pt x="0" y="1032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58922" y="5784769"/>
            <a:ext cx="864336" cy="190512"/>
          </a:xfrm>
          <a:custGeom>
            <a:avLst/>
            <a:gdLst/>
            <a:ahLst/>
            <a:cxnLst/>
            <a:rect l="l" t="t" r="r" b="b"/>
            <a:pathLst>
              <a:path w="864336" h="190512">
                <a:moveTo>
                  <a:pt x="0" y="103250"/>
                </a:moveTo>
                <a:lnTo>
                  <a:pt x="864336" y="190512"/>
                </a:lnTo>
                <a:lnTo>
                  <a:pt x="864209" y="78778"/>
                </a:lnTo>
                <a:lnTo>
                  <a:pt x="6578" y="0"/>
                </a:lnTo>
                <a:lnTo>
                  <a:pt x="0" y="1032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87143" y="5754442"/>
            <a:ext cx="485419" cy="171983"/>
          </a:xfrm>
          <a:custGeom>
            <a:avLst/>
            <a:gdLst/>
            <a:ahLst/>
            <a:cxnLst/>
            <a:rect l="l" t="t" r="r" b="b"/>
            <a:pathLst>
              <a:path w="485419" h="171983">
                <a:moveTo>
                  <a:pt x="485419" y="171983"/>
                </a:moveTo>
                <a:lnTo>
                  <a:pt x="101790" y="3721"/>
                </a:lnTo>
                <a:lnTo>
                  <a:pt x="0" y="0"/>
                </a:lnTo>
                <a:lnTo>
                  <a:pt x="352158" y="160578"/>
                </a:lnTo>
                <a:lnTo>
                  <a:pt x="485419" y="171983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87143" y="5754442"/>
            <a:ext cx="485419" cy="171983"/>
          </a:xfrm>
          <a:custGeom>
            <a:avLst/>
            <a:gdLst/>
            <a:ahLst/>
            <a:cxnLst/>
            <a:rect l="l" t="t" r="r" b="b"/>
            <a:pathLst>
              <a:path w="485419" h="171983">
                <a:moveTo>
                  <a:pt x="485419" y="171983"/>
                </a:moveTo>
                <a:lnTo>
                  <a:pt x="352158" y="160578"/>
                </a:lnTo>
                <a:lnTo>
                  <a:pt x="0" y="0"/>
                </a:lnTo>
                <a:lnTo>
                  <a:pt x="101790" y="3721"/>
                </a:lnTo>
                <a:lnTo>
                  <a:pt x="485419" y="1719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49987" y="5491805"/>
            <a:ext cx="51420" cy="182829"/>
          </a:xfrm>
          <a:custGeom>
            <a:avLst/>
            <a:gdLst/>
            <a:ahLst/>
            <a:cxnLst/>
            <a:rect l="l" t="t" r="r" b="b"/>
            <a:pathLst>
              <a:path w="51420" h="182829">
                <a:moveTo>
                  <a:pt x="46242" y="21178"/>
                </a:moveTo>
                <a:lnTo>
                  <a:pt x="41259" y="9885"/>
                </a:lnTo>
                <a:lnTo>
                  <a:pt x="36711" y="0"/>
                </a:lnTo>
                <a:lnTo>
                  <a:pt x="39593" y="85786"/>
                </a:lnTo>
                <a:lnTo>
                  <a:pt x="42907" y="100166"/>
                </a:lnTo>
                <a:lnTo>
                  <a:pt x="44234" y="111179"/>
                </a:lnTo>
                <a:lnTo>
                  <a:pt x="45403" y="123090"/>
                </a:lnTo>
                <a:lnTo>
                  <a:pt x="47803" y="136237"/>
                </a:lnTo>
                <a:lnTo>
                  <a:pt x="51420" y="33525"/>
                </a:lnTo>
                <a:lnTo>
                  <a:pt x="46242" y="21178"/>
                </a:lnTo>
                <a:close/>
              </a:path>
              <a:path w="51420" h="182829">
                <a:moveTo>
                  <a:pt x="65683" y="73356"/>
                </a:moveTo>
                <a:lnTo>
                  <a:pt x="61383" y="59968"/>
                </a:lnTo>
                <a:lnTo>
                  <a:pt x="56548" y="46573"/>
                </a:lnTo>
                <a:lnTo>
                  <a:pt x="51420" y="33525"/>
                </a:lnTo>
                <a:lnTo>
                  <a:pt x="47803" y="136237"/>
                </a:lnTo>
                <a:lnTo>
                  <a:pt x="51400" y="150136"/>
                </a:lnTo>
                <a:lnTo>
                  <a:pt x="56162" y="164304"/>
                </a:lnTo>
                <a:lnTo>
                  <a:pt x="62056" y="178258"/>
                </a:lnTo>
                <a:lnTo>
                  <a:pt x="69048" y="191516"/>
                </a:lnTo>
                <a:lnTo>
                  <a:pt x="77106" y="203593"/>
                </a:lnTo>
                <a:lnTo>
                  <a:pt x="86196" y="214008"/>
                </a:lnTo>
                <a:lnTo>
                  <a:pt x="96287" y="222276"/>
                </a:lnTo>
                <a:lnTo>
                  <a:pt x="107344" y="227916"/>
                </a:lnTo>
                <a:lnTo>
                  <a:pt x="119336" y="230443"/>
                </a:lnTo>
                <a:lnTo>
                  <a:pt x="174599" y="230534"/>
                </a:lnTo>
                <a:lnTo>
                  <a:pt x="187370" y="228790"/>
                </a:lnTo>
                <a:lnTo>
                  <a:pt x="199101" y="223649"/>
                </a:lnTo>
                <a:lnTo>
                  <a:pt x="209283" y="215472"/>
                </a:lnTo>
                <a:lnTo>
                  <a:pt x="215896" y="207341"/>
                </a:lnTo>
                <a:lnTo>
                  <a:pt x="221406" y="197753"/>
                </a:lnTo>
                <a:lnTo>
                  <a:pt x="225784" y="186832"/>
                </a:lnTo>
                <a:lnTo>
                  <a:pt x="228997" y="174703"/>
                </a:lnTo>
                <a:lnTo>
                  <a:pt x="231016" y="161489"/>
                </a:lnTo>
                <a:lnTo>
                  <a:pt x="231810" y="147316"/>
                </a:lnTo>
                <a:lnTo>
                  <a:pt x="231349" y="132307"/>
                </a:lnTo>
                <a:lnTo>
                  <a:pt x="228745" y="112121"/>
                </a:lnTo>
                <a:lnTo>
                  <a:pt x="225389" y="96787"/>
                </a:lnTo>
                <a:lnTo>
                  <a:pt x="221056" y="81013"/>
                </a:lnTo>
                <a:lnTo>
                  <a:pt x="216012" y="65183"/>
                </a:lnTo>
                <a:lnTo>
                  <a:pt x="210520" y="49680"/>
                </a:lnTo>
                <a:lnTo>
                  <a:pt x="204844" y="34885"/>
                </a:lnTo>
                <a:lnTo>
                  <a:pt x="199249" y="21180"/>
                </a:lnTo>
                <a:lnTo>
                  <a:pt x="193999" y="8948"/>
                </a:lnTo>
                <a:lnTo>
                  <a:pt x="189358" y="-1427"/>
                </a:lnTo>
                <a:lnTo>
                  <a:pt x="182962" y="-15084"/>
                </a:lnTo>
                <a:lnTo>
                  <a:pt x="176695" y="-23757"/>
                </a:lnTo>
                <a:lnTo>
                  <a:pt x="95161" y="-45881"/>
                </a:lnTo>
                <a:lnTo>
                  <a:pt x="92557" y="-46592"/>
                </a:lnTo>
                <a:lnTo>
                  <a:pt x="89814" y="-46592"/>
                </a:lnTo>
                <a:lnTo>
                  <a:pt x="87198" y="-45893"/>
                </a:lnTo>
                <a:lnTo>
                  <a:pt x="10871" y="-25472"/>
                </a:lnTo>
                <a:lnTo>
                  <a:pt x="6807" y="-24379"/>
                </a:lnTo>
                <a:lnTo>
                  <a:pt x="3467" y="-21674"/>
                </a:lnTo>
                <a:lnTo>
                  <a:pt x="1727" y="-18055"/>
                </a:lnTo>
                <a:lnTo>
                  <a:pt x="0" y="-14461"/>
                </a:lnTo>
                <a:lnTo>
                  <a:pt x="50" y="-10321"/>
                </a:lnTo>
                <a:lnTo>
                  <a:pt x="1879" y="-6752"/>
                </a:lnTo>
                <a:lnTo>
                  <a:pt x="3144" y="-4235"/>
                </a:lnTo>
                <a:lnTo>
                  <a:pt x="6367" y="2337"/>
                </a:lnTo>
                <a:lnTo>
                  <a:pt x="11062" y="12231"/>
                </a:lnTo>
                <a:lnTo>
                  <a:pt x="16742" y="24712"/>
                </a:lnTo>
                <a:lnTo>
                  <a:pt x="22922" y="39043"/>
                </a:lnTo>
                <a:lnTo>
                  <a:pt x="29114" y="54489"/>
                </a:lnTo>
                <a:lnTo>
                  <a:pt x="34833" y="70315"/>
                </a:lnTo>
                <a:lnTo>
                  <a:pt x="39593" y="85786"/>
                </a:lnTo>
                <a:lnTo>
                  <a:pt x="36711" y="0"/>
                </a:lnTo>
                <a:lnTo>
                  <a:pt x="34848" y="-3945"/>
                </a:lnTo>
                <a:lnTo>
                  <a:pt x="91135" y="-19007"/>
                </a:lnTo>
                <a:lnTo>
                  <a:pt x="158318" y="-783"/>
                </a:lnTo>
                <a:lnTo>
                  <a:pt x="165312" y="14475"/>
                </a:lnTo>
                <a:lnTo>
                  <a:pt x="169877" y="24914"/>
                </a:lnTo>
                <a:lnTo>
                  <a:pt x="174856" y="36777"/>
                </a:lnTo>
                <a:lnTo>
                  <a:pt x="180025" y="49731"/>
                </a:lnTo>
                <a:lnTo>
                  <a:pt x="185159" y="63438"/>
                </a:lnTo>
                <a:lnTo>
                  <a:pt x="190035" y="77565"/>
                </a:lnTo>
                <a:lnTo>
                  <a:pt x="194429" y="91774"/>
                </a:lnTo>
                <a:lnTo>
                  <a:pt x="198116" y="105732"/>
                </a:lnTo>
                <a:lnTo>
                  <a:pt x="200873" y="119101"/>
                </a:lnTo>
                <a:lnTo>
                  <a:pt x="202260" y="129163"/>
                </a:lnTo>
                <a:lnTo>
                  <a:pt x="203107" y="144925"/>
                </a:lnTo>
                <a:lnTo>
                  <a:pt x="202414" y="159468"/>
                </a:lnTo>
                <a:lnTo>
                  <a:pt x="200239" y="172509"/>
                </a:lnTo>
                <a:lnTo>
                  <a:pt x="196641" y="183763"/>
                </a:lnTo>
                <a:lnTo>
                  <a:pt x="191679" y="192949"/>
                </a:lnTo>
                <a:lnTo>
                  <a:pt x="183921" y="201603"/>
                </a:lnTo>
                <a:lnTo>
                  <a:pt x="179527" y="203661"/>
                </a:lnTo>
                <a:lnTo>
                  <a:pt x="122123" y="203661"/>
                </a:lnTo>
                <a:lnTo>
                  <a:pt x="114781" y="201501"/>
                </a:lnTo>
                <a:lnTo>
                  <a:pt x="107098" y="195464"/>
                </a:lnTo>
                <a:lnTo>
                  <a:pt x="99420" y="186213"/>
                </a:lnTo>
                <a:lnTo>
                  <a:pt x="92096" y="174410"/>
                </a:lnTo>
                <a:lnTo>
                  <a:pt x="85474" y="160719"/>
                </a:lnTo>
                <a:lnTo>
                  <a:pt x="79901" y="145802"/>
                </a:lnTo>
                <a:lnTo>
                  <a:pt x="75727" y="130322"/>
                </a:lnTo>
                <a:lnTo>
                  <a:pt x="73297" y="114942"/>
                </a:lnTo>
                <a:lnTo>
                  <a:pt x="72936" y="109947"/>
                </a:lnTo>
                <a:lnTo>
                  <a:pt x="71702" y="98700"/>
                </a:lnTo>
                <a:lnTo>
                  <a:pt x="69204" y="86385"/>
                </a:lnTo>
                <a:lnTo>
                  <a:pt x="65683" y="7335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84837" y="5472798"/>
            <a:ext cx="168259" cy="222669"/>
          </a:xfrm>
          <a:custGeom>
            <a:avLst/>
            <a:gdLst/>
            <a:ahLst/>
            <a:cxnLst/>
            <a:rect l="l" t="t" r="r" b="b"/>
            <a:pathLst>
              <a:path w="168259" h="222669">
                <a:moveTo>
                  <a:pt x="123469" y="18224"/>
                </a:moveTo>
                <a:lnTo>
                  <a:pt x="126535" y="24806"/>
                </a:lnTo>
                <a:lnTo>
                  <a:pt x="130463" y="33483"/>
                </a:lnTo>
                <a:lnTo>
                  <a:pt x="135029" y="43922"/>
                </a:lnTo>
                <a:lnTo>
                  <a:pt x="140008" y="55785"/>
                </a:lnTo>
                <a:lnTo>
                  <a:pt x="145176" y="68739"/>
                </a:lnTo>
                <a:lnTo>
                  <a:pt x="150311" y="82446"/>
                </a:lnTo>
                <a:lnTo>
                  <a:pt x="155186" y="96573"/>
                </a:lnTo>
                <a:lnTo>
                  <a:pt x="159580" y="110782"/>
                </a:lnTo>
                <a:lnTo>
                  <a:pt x="163267" y="124739"/>
                </a:lnTo>
                <a:lnTo>
                  <a:pt x="166024" y="138109"/>
                </a:lnTo>
                <a:lnTo>
                  <a:pt x="167411" y="148170"/>
                </a:lnTo>
                <a:lnTo>
                  <a:pt x="168259" y="163933"/>
                </a:lnTo>
                <a:lnTo>
                  <a:pt x="167565" y="178476"/>
                </a:lnTo>
                <a:lnTo>
                  <a:pt x="165390" y="191517"/>
                </a:lnTo>
                <a:lnTo>
                  <a:pt x="161792" y="202771"/>
                </a:lnTo>
                <a:lnTo>
                  <a:pt x="156830" y="211957"/>
                </a:lnTo>
                <a:lnTo>
                  <a:pt x="149072" y="220611"/>
                </a:lnTo>
                <a:lnTo>
                  <a:pt x="144678" y="222669"/>
                </a:lnTo>
                <a:lnTo>
                  <a:pt x="139750" y="222669"/>
                </a:lnTo>
                <a:lnTo>
                  <a:pt x="87274" y="222669"/>
                </a:lnTo>
                <a:lnTo>
                  <a:pt x="79933" y="220509"/>
                </a:lnTo>
                <a:lnTo>
                  <a:pt x="72249" y="214472"/>
                </a:lnTo>
                <a:lnTo>
                  <a:pt x="64571" y="205221"/>
                </a:lnTo>
                <a:lnTo>
                  <a:pt x="57247" y="193418"/>
                </a:lnTo>
                <a:lnTo>
                  <a:pt x="50625" y="179727"/>
                </a:lnTo>
                <a:lnTo>
                  <a:pt x="45053" y="164809"/>
                </a:lnTo>
                <a:lnTo>
                  <a:pt x="40878" y="149330"/>
                </a:lnTo>
                <a:lnTo>
                  <a:pt x="38449" y="133950"/>
                </a:lnTo>
                <a:lnTo>
                  <a:pt x="38087" y="128955"/>
                </a:lnTo>
                <a:lnTo>
                  <a:pt x="36853" y="117707"/>
                </a:lnTo>
                <a:lnTo>
                  <a:pt x="34355" y="105392"/>
                </a:lnTo>
                <a:lnTo>
                  <a:pt x="30834" y="92364"/>
                </a:lnTo>
                <a:lnTo>
                  <a:pt x="26535" y="78975"/>
                </a:lnTo>
                <a:lnTo>
                  <a:pt x="21699" y="65581"/>
                </a:lnTo>
                <a:lnTo>
                  <a:pt x="16571" y="52533"/>
                </a:lnTo>
                <a:lnTo>
                  <a:pt x="11394" y="40186"/>
                </a:lnTo>
                <a:lnTo>
                  <a:pt x="6410" y="28893"/>
                </a:lnTo>
                <a:lnTo>
                  <a:pt x="1863" y="19007"/>
                </a:lnTo>
                <a:lnTo>
                  <a:pt x="0" y="15062"/>
                </a:lnTo>
                <a:lnTo>
                  <a:pt x="56286" y="0"/>
                </a:lnTo>
                <a:lnTo>
                  <a:pt x="123469" y="1822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649987" y="5445212"/>
            <a:ext cx="231810" cy="277126"/>
          </a:xfrm>
          <a:custGeom>
            <a:avLst/>
            <a:gdLst/>
            <a:ahLst/>
            <a:cxnLst/>
            <a:rect l="l" t="t" r="r" b="b"/>
            <a:pathLst>
              <a:path w="231810" h="277126">
                <a:moveTo>
                  <a:pt x="122123" y="277126"/>
                </a:moveTo>
                <a:lnTo>
                  <a:pt x="174599" y="277126"/>
                </a:lnTo>
                <a:lnTo>
                  <a:pt x="187370" y="275382"/>
                </a:lnTo>
                <a:lnTo>
                  <a:pt x="199101" y="270241"/>
                </a:lnTo>
                <a:lnTo>
                  <a:pt x="209283" y="262064"/>
                </a:lnTo>
                <a:lnTo>
                  <a:pt x="215896" y="253933"/>
                </a:lnTo>
                <a:lnTo>
                  <a:pt x="221406" y="244345"/>
                </a:lnTo>
                <a:lnTo>
                  <a:pt x="225784" y="233424"/>
                </a:lnTo>
                <a:lnTo>
                  <a:pt x="228997" y="221295"/>
                </a:lnTo>
                <a:lnTo>
                  <a:pt x="231016" y="208082"/>
                </a:lnTo>
                <a:lnTo>
                  <a:pt x="231810" y="193908"/>
                </a:lnTo>
                <a:lnTo>
                  <a:pt x="231349" y="178899"/>
                </a:lnTo>
                <a:lnTo>
                  <a:pt x="228745" y="158714"/>
                </a:lnTo>
                <a:lnTo>
                  <a:pt x="225389" y="143379"/>
                </a:lnTo>
                <a:lnTo>
                  <a:pt x="221056" y="127605"/>
                </a:lnTo>
                <a:lnTo>
                  <a:pt x="216012" y="111776"/>
                </a:lnTo>
                <a:lnTo>
                  <a:pt x="210520" y="96272"/>
                </a:lnTo>
                <a:lnTo>
                  <a:pt x="204844" y="81477"/>
                </a:lnTo>
                <a:lnTo>
                  <a:pt x="199249" y="67772"/>
                </a:lnTo>
                <a:lnTo>
                  <a:pt x="193999" y="55541"/>
                </a:lnTo>
                <a:lnTo>
                  <a:pt x="189358" y="45164"/>
                </a:lnTo>
                <a:lnTo>
                  <a:pt x="182962" y="31508"/>
                </a:lnTo>
                <a:lnTo>
                  <a:pt x="176695" y="22834"/>
                </a:lnTo>
                <a:lnTo>
                  <a:pt x="95161" y="711"/>
                </a:lnTo>
                <a:lnTo>
                  <a:pt x="92557" y="0"/>
                </a:lnTo>
                <a:lnTo>
                  <a:pt x="89814" y="0"/>
                </a:lnTo>
                <a:lnTo>
                  <a:pt x="87198" y="698"/>
                </a:lnTo>
                <a:lnTo>
                  <a:pt x="10871" y="21120"/>
                </a:lnTo>
                <a:lnTo>
                  <a:pt x="6807" y="22212"/>
                </a:lnTo>
                <a:lnTo>
                  <a:pt x="3467" y="24917"/>
                </a:lnTo>
                <a:lnTo>
                  <a:pt x="1727" y="28536"/>
                </a:lnTo>
                <a:lnTo>
                  <a:pt x="0" y="32130"/>
                </a:lnTo>
                <a:lnTo>
                  <a:pt x="50" y="36271"/>
                </a:lnTo>
                <a:lnTo>
                  <a:pt x="1879" y="39839"/>
                </a:lnTo>
                <a:lnTo>
                  <a:pt x="3144" y="42356"/>
                </a:lnTo>
                <a:lnTo>
                  <a:pt x="6367" y="48929"/>
                </a:lnTo>
                <a:lnTo>
                  <a:pt x="11062" y="58824"/>
                </a:lnTo>
                <a:lnTo>
                  <a:pt x="16742" y="71304"/>
                </a:lnTo>
                <a:lnTo>
                  <a:pt x="22922" y="85635"/>
                </a:lnTo>
                <a:lnTo>
                  <a:pt x="29114" y="101081"/>
                </a:lnTo>
                <a:lnTo>
                  <a:pt x="34833" y="116907"/>
                </a:lnTo>
                <a:lnTo>
                  <a:pt x="39593" y="132378"/>
                </a:lnTo>
                <a:lnTo>
                  <a:pt x="42907" y="146759"/>
                </a:lnTo>
                <a:lnTo>
                  <a:pt x="44234" y="157772"/>
                </a:lnTo>
                <a:lnTo>
                  <a:pt x="45403" y="169683"/>
                </a:lnTo>
                <a:lnTo>
                  <a:pt x="47803" y="182829"/>
                </a:lnTo>
                <a:lnTo>
                  <a:pt x="51400" y="196728"/>
                </a:lnTo>
                <a:lnTo>
                  <a:pt x="56162" y="210896"/>
                </a:lnTo>
                <a:lnTo>
                  <a:pt x="62056" y="224850"/>
                </a:lnTo>
                <a:lnTo>
                  <a:pt x="69048" y="238108"/>
                </a:lnTo>
                <a:lnTo>
                  <a:pt x="77106" y="250185"/>
                </a:lnTo>
                <a:lnTo>
                  <a:pt x="86196" y="260600"/>
                </a:lnTo>
                <a:lnTo>
                  <a:pt x="96287" y="268869"/>
                </a:lnTo>
                <a:lnTo>
                  <a:pt x="107344" y="274508"/>
                </a:lnTo>
                <a:lnTo>
                  <a:pt x="119336" y="277036"/>
                </a:lnTo>
                <a:lnTo>
                  <a:pt x="122123" y="27712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88928" y="5613364"/>
            <a:ext cx="388378" cy="313055"/>
          </a:xfrm>
          <a:custGeom>
            <a:avLst/>
            <a:gdLst/>
            <a:ahLst/>
            <a:cxnLst/>
            <a:rect l="l" t="t" r="r" b="b"/>
            <a:pathLst>
              <a:path w="388378" h="313054">
                <a:moveTo>
                  <a:pt x="388378" y="218414"/>
                </a:moveTo>
                <a:lnTo>
                  <a:pt x="0" y="0"/>
                </a:lnTo>
                <a:lnTo>
                  <a:pt x="0" y="144805"/>
                </a:lnTo>
                <a:lnTo>
                  <a:pt x="383628" y="313055"/>
                </a:lnTo>
                <a:lnTo>
                  <a:pt x="388378" y="218414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88928" y="5613364"/>
            <a:ext cx="388378" cy="313055"/>
          </a:xfrm>
          <a:custGeom>
            <a:avLst/>
            <a:gdLst/>
            <a:ahLst/>
            <a:cxnLst/>
            <a:rect l="l" t="t" r="r" b="b"/>
            <a:pathLst>
              <a:path w="388378" h="313054">
                <a:moveTo>
                  <a:pt x="388378" y="218414"/>
                </a:moveTo>
                <a:lnTo>
                  <a:pt x="383628" y="313055"/>
                </a:lnTo>
                <a:lnTo>
                  <a:pt x="0" y="144805"/>
                </a:lnTo>
                <a:lnTo>
                  <a:pt x="0" y="0"/>
                </a:lnTo>
                <a:lnTo>
                  <a:pt x="388378" y="21841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614275" y="5597874"/>
            <a:ext cx="201396" cy="186436"/>
          </a:xfrm>
          <a:custGeom>
            <a:avLst/>
            <a:gdLst/>
            <a:ahLst/>
            <a:cxnLst/>
            <a:rect l="l" t="t" r="r" b="b"/>
            <a:pathLst>
              <a:path w="201396" h="186436">
                <a:moveTo>
                  <a:pt x="0" y="0"/>
                </a:moveTo>
                <a:lnTo>
                  <a:pt x="989" y="35106"/>
                </a:lnTo>
                <a:lnTo>
                  <a:pt x="1889" y="65493"/>
                </a:lnTo>
                <a:lnTo>
                  <a:pt x="2751" y="91500"/>
                </a:lnTo>
                <a:lnTo>
                  <a:pt x="3626" y="113471"/>
                </a:lnTo>
                <a:lnTo>
                  <a:pt x="4566" y="131746"/>
                </a:lnTo>
                <a:lnTo>
                  <a:pt x="5624" y="146667"/>
                </a:lnTo>
                <a:lnTo>
                  <a:pt x="6849" y="158577"/>
                </a:lnTo>
                <a:lnTo>
                  <a:pt x="8296" y="167817"/>
                </a:lnTo>
                <a:lnTo>
                  <a:pt x="10014" y="174729"/>
                </a:lnTo>
                <a:lnTo>
                  <a:pt x="14474" y="182936"/>
                </a:lnTo>
                <a:lnTo>
                  <a:pt x="20644" y="185931"/>
                </a:lnTo>
                <a:lnTo>
                  <a:pt x="28219" y="186436"/>
                </a:lnTo>
                <a:lnTo>
                  <a:pt x="35189" y="186302"/>
                </a:lnTo>
                <a:lnTo>
                  <a:pt x="45583" y="185748"/>
                </a:lnTo>
                <a:lnTo>
                  <a:pt x="58750" y="184845"/>
                </a:lnTo>
                <a:lnTo>
                  <a:pt x="74042" y="183663"/>
                </a:lnTo>
                <a:lnTo>
                  <a:pt x="90811" y="182273"/>
                </a:lnTo>
                <a:lnTo>
                  <a:pt x="108408" y="180745"/>
                </a:lnTo>
                <a:lnTo>
                  <a:pt x="126184" y="179150"/>
                </a:lnTo>
                <a:lnTo>
                  <a:pt x="143491" y="177559"/>
                </a:lnTo>
                <a:lnTo>
                  <a:pt x="159681" y="176042"/>
                </a:lnTo>
                <a:lnTo>
                  <a:pt x="174104" y="174670"/>
                </a:lnTo>
                <a:lnTo>
                  <a:pt x="186112" y="173514"/>
                </a:lnTo>
                <a:lnTo>
                  <a:pt x="195057" y="172644"/>
                </a:lnTo>
                <a:lnTo>
                  <a:pt x="201396" y="172021"/>
                </a:lnTo>
                <a:lnTo>
                  <a:pt x="201396" y="10185"/>
                </a:lnTo>
                <a:lnTo>
                  <a:pt x="0" y="0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614275" y="5597874"/>
            <a:ext cx="201396" cy="186436"/>
          </a:xfrm>
          <a:custGeom>
            <a:avLst/>
            <a:gdLst/>
            <a:ahLst/>
            <a:cxnLst/>
            <a:rect l="l" t="t" r="r" b="b"/>
            <a:pathLst>
              <a:path w="201396" h="186436">
                <a:moveTo>
                  <a:pt x="0" y="0"/>
                </a:moveTo>
                <a:lnTo>
                  <a:pt x="989" y="35106"/>
                </a:lnTo>
                <a:lnTo>
                  <a:pt x="1889" y="65493"/>
                </a:lnTo>
                <a:lnTo>
                  <a:pt x="2751" y="91500"/>
                </a:lnTo>
                <a:lnTo>
                  <a:pt x="3626" y="113471"/>
                </a:lnTo>
                <a:lnTo>
                  <a:pt x="4566" y="131746"/>
                </a:lnTo>
                <a:lnTo>
                  <a:pt x="5624" y="146667"/>
                </a:lnTo>
                <a:lnTo>
                  <a:pt x="6849" y="158577"/>
                </a:lnTo>
                <a:lnTo>
                  <a:pt x="8296" y="167817"/>
                </a:lnTo>
                <a:lnTo>
                  <a:pt x="10014" y="174729"/>
                </a:lnTo>
                <a:lnTo>
                  <a:pt x="14474" y="182936"/>
                </a:lnTo>
                <a:lnTo>
                  <a:pt x="20644" y="185931"/>
                </a:lnTo>
                <a:lnTo>
                  <a:pt x="28219" y="186436"/>
                </a:lnTo>
                <a:lnTo>
                  <a:pt x="35189" y="186302"/>
                </a:lnTo>
                <a:lnTo>
                  <a:pt x="45583" y="185748"/>
                </a:lnTo>
                <a:lnTo>
                  <a:pt x="58750" y="184845"/>
                </a:lnTo>
                <a:lnTo>
                  <a:pt x="74042" y="183663"/>
                </a:lnTo>
                <a:lnTo>
                  <a:pt x="90811" y="182273"/>
                </a:lnTo>
                <a:lnTo>
                  <a:pt x="108408" y="180745"/>
                </a:lnTo>
                <a:lnTo>
                  <a:pt x="126184" y="179150"/>
                </a:lnTo>
                <a:lnTo>
                  <a:pt x="143491" y="177559"/>
                </a:lnTo>
                <a:lnTo>
                  <a:pt x="159681" y="176042"/>
                </a:lnTo>
                <a:lnTo>
                  <a:pt x="174104" y="174670"/>
                </a:lnTo>
                <a:lnTo>
                  <a:pt x="186112" y="173514"/>
                </a:lnTo>
                <a:lnTo>
                  <a:pt x="195057" y="172644"/>
                </a:lnTo>
                <a:lnTo>
                  <a:pt x="201396" y="172021"/>
                </a:lnTo>
                <a:lnTo>
                  <a:pt x="201396" y="10185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908356" y="5756789"/>
            <a:ext cx="43319" cy="40259"/>
          </a:xfrm>
          <a:custGeom>
            <a:avLst/>
            <a:gdLst/>
            <a:ahLst/>
            <a:cxnLst/>
            <a:rect l="l" t="t" r="r" b="b"/>
            <a:pathLst>
              <a:path w="43319" h="40259">
                <a:moveTo>
                  <a:pt x="43319" y="4343"/>
                </a:moveTo>
                <a:lnTo>
                  <a:pt x="0" y="0"/>
                </a:lnTo>
                <a:lnTo>
                  <a:pt x="0" y="40258"/>
                </a:lnTo>
                <a:lnTo>
                  <a:pt x="43319" y="40258"/>
                </a:lnTo>
                <a:lnTo>
                  <a:pt x="43319" y="434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908356" y="5756789"/>
            <a:ext cx="43319" cy="40259"/>
          </a:xfrm>
          <a:custGeom>
            <a:avLst/>
            <a:gdLst/>
            <a:ahLst/>
            <a:cxnLst/>
            <a:rect l="l" t="t" r="r" b="b"/>
            <a:pathLst>
              <a:path w="43319" h="40259">
                <a:moveTo>
                  <a:pt x="43319" y="4343"/>
                </a:moveTo>
                <a:lnTo>
                  <a:pt x="0" y="0"/>
                </a:lnTo>
                <a:lnTo>
                  <a:pt x="0" y="40258"/>
                </a:lnTo>
                <a:lnTo>
                  <a:pt x="43319" y="40258"/>
                </a:lnTo>
                <a:lnTo>
                  <a:pt x="43319" y="43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843088" y="5540482"/>
            <a:ext cx="95770" cy="235102"/>
          </a:xfrm>
          <a:custGeom>
            <a:avLst/>
            <a:gdLst/>
            <a:ahLst/>
            <a:cxnLst/>
            <a:rect l="l" t="t" r="r" b="b"/>
            <a:pathLst>
              <a:path w="95770" h="235102">
                <a:moveTo>
                  <a:pt x="78092" y="186397"/>
                </a:moveTo>
                <a:lnTo>
                  <a:pt x="78092" y="231076"/>
                </a:lnTo>
                <a:lnTo>
                  <a:pt x="82042" y="235102"/>
                </a:lnTo>
                <a:lnTo>
                  <a:pt x="91808" y="235102"/>
                </a:lnTo>
                <a:lnTo>
                  <a:pt x="95770" y="231076"/>
                </a:lnTo>
                <a:lnTo>
                  <a:pt x="95770" y="184467"/>
                </a:lnTo>
                <a:lnTo>
                  <a:pt x="94983" y="180784"/>
                </a:lnTo>
                <a:lnTo>
                  <a:pt x="18110" y="6553"/>
                </a:lnTo>
                <a:lnTo>
                  <a:pt x="16129" y="2032"/>
                </a:lnTo>
                <a:lnTo>
                  <a:pt x="10909" y="0"/>
                </a:lnTo>
                <a:lnTo>
                  <a:pt x="6438" y="2032"/>
                </a:lnTo>
                <a:lnTo>
                  <a:pt x="1993" y="4076"/>
                </a:lnTo>
                <a:lnTo>
                  <a:pt x="0" y="9398"/>
                </a:lnTo>
                <a:lnTo>
                  <a:pt x="2006" y="13919"/>
                </a:lnTo>
                <a:lnTo>
                  <a:pt x="78092" y="1863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843088" y="5540482"/>
            <a:ext cx="95770" cy="235102"/>
          </a:xfrm>
          <a:custGeom>
            <a:avLst/>
            <a:gdLst/>
            <a:ahLst/>
            <a:cxnLst/>
            <a:rect l="l" t="t" r="r" b="b"/>
            <a:pathLst>
              <a:path w="95770" h="235102">
                <a:moveTo>
                  <a:pt x="86931" y="235102"/>
                </a:moveTo>
                <a:lnTo>
                  <a:pt x="91808" y="235102"/>
                </a:lnTo>
                <a:lnTo>
                  <a:pt x="95770" y="231076"/>
                </a:lnTo>
                <a:lnTo>
                  <a:pt x="95770" y="226110"/>
                </a:lnTo>
                <a:lnTo>
                  <a:pt x="95770" y="184467"/>
                </a:lnTo>
                <a:lnTo>
                  <a:pt x="95770" y="183197"/>
                </a:lnTo>
                <a:lnTo>
                  <a:pt x="95504" y="181940"/>
                </a:lnTo>
                <a:lnTo>
                  <a:pt x="94983" y="180784"/>
                </a:lnTo>
                <a:lnTo>
                  <a:pt x="18110" y="6553"/>
                </a:lnTo>
                <a:lnTo>
                  <a:pt x="16129" y="2032"/>
                </a:lnTo>
                <a:lnTo>
                  <a:pt x="10909" y="0"/>
                </a:lnTo>
                <a:lnTo>
                  <a:pt x="6438" y="2032"/>
                </a:lnTo>
                <a:lnTo>
                  <a:pt x="1993" y="4076"/>
                </a:lnTo>
                <a:lnTo>
                  <a:pt x="0" y="9398"/>
                </a:lnTo>
                <a:lnTo>
                  <a:pt x="2006" y="13919"/>
                </a:lnTo>
                <a:lnTo>
                  <a:pt x="78092" y="186397"/>
                </a:lnTo>
                <a:lnTo>
                  <a:pt x="78092" y="226110"/>
                </a:lnTo>
                <a:lnTo>
                  <a:pt x="78092" y="231076"/>
                </a:lnTo>
                <a:lnTo>
                  <a:pt x="82042" y="235102"/>
                </a:lnTo>
                <a:lnTo>
                  <a:pt x="86931" y="2351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811952" y="5492217"/>
            <a:ext cx="56756" cy="57772"/>
          </a:xfrm>
          <a:custGeom>
            <a:avLst/>
            <a:gdLst/>
            <a:ahLst/>
            <a:cxnLst/>
            <a:rect l="l" t="t" r="r" b="b"/>
            <a:pathLst>
              <a:path w="56756" h="57772">
                <a:moveTo>
                  <a:pt x="0" y="28892"/>
                </a:moveTo>
                <a:lnTo>
                  <a:pt x="3451" y="42706"/>
                </a:lnTo>
                <a:lnTo>
                  <a:pt x="12600" y="52900"/>
                </a:lnTo>
                <a:lnTo>
                  <a:pt x="25637" y="57639"/>
                </a:lnTo>
                <a:lnTo>
                  <a:pt x="28371" y="57772"/>
                </a:lnTo>
                <a:lnTo>
                  <a:pt x="41948" y="54262"/>
                </a:lnTo>
                <a:lnTo>
                  <a:pt x="51966" y="44956"/>
                </a:lnTo>
                <a:lnTo>
                  <a:pt x="56625" y="31687"/>
                </a:lnTo>
                <a:lnTo>
                  <a:pt x="56756" y="28892"/>
                </a:lnTo>
                <a:lnTo>
                  <a:pt x="53309" y="15081"/>
                </a:lnTo>
                <a:lnTo>
                  <a:pt x="44168" y="4883"/>
                </a:lnTo>
                <a:lnTo>
                  <a:pt x="31129" y="134"/>
                </a:lnTo>
                <a:lnTo>
                  <a:pt x="28371" y="0"/>
                </a:lnTo>
                <a:lnTo>
                  <a:pt x="14809" y="3512"/>
                </a:lnTo>
                <a:lnTo>
                  <a:pt x="4792" y="12824"/>
                </a:lnTo>
                <a:lnTo>
                  <a:pt x="131" y="26097"/>
                </a:lnTo>
                <a:lnTo>
                  <a:pt x="0" y="288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811952" y="5492217"/>
            <a:ext cx="56756" cy="57772"/>
          </a:xfrm>
          <a:custGeom>
            <a:avLst/>
            <a:gdLst/>
            <a:ahLst/>
            <a:cxnLst/>
            <a:rect l="l" t="t" r="r" b="b"/>
            <a:pathLst>
              <a:path w="56756" h="57772">
                <a:moveTo>
                  <a:pt x="0" y="28892"/>
                </a:moveTo>
                <a:lnTo>
                  <a:pt x="3451" y="42706"/>
                </a:lnTo>
                <a:lnTo>
                  <a:pt x="12600" y="52900"/>
                </a:lnTo>
                <a:lnTo>
                  <a:pt x="25637" y="57639"/>
                </a:lnTo>
                <a:lnTo>
                  <a:pt x="28371" y="57772"/>
                </a:lnTo>
                <a:lnTo>
                  <a:pt x="41948" y="54262"/>
                </a:lnTo>
                <a:lnTo>
                  <a:pt x="51966" y="44956"/>
                </a:lnTo>
                <a:lnTo>
                  <a:pt x="56625" y="31687"/>
                </a:lnTo>
                <a:lnTo>
                  <a:pt x="56756" y="28892"/>
                </a:lnTo>
                <a:lnTo>
                  <a:pt x="53309" y="15081"/>
                </a:lnTo>
                <a:lnTo>
                  <a:pt x="44168" y="4883"/>
                </a:lnTo>
                <a:lnTo>
                  <a:pt x="31129" y="134"/>
                </a:lnTo>
                <a:lnTo>
                  <a:pt x="28371" y="0"/>
                </a:lnTo>
                <a:lnTo>
                  <a:pt x="14809" y="3512"/>
                </a:lnTo>
                <a:lnTo>
                  <a:pt x="4792" y="12824"/>
                </a:lnTo>
                <a:lnTo>
                  <a:pt x="131" y="26097"/>
                </a:lnTo>
                <a:lnTo>
                  <a:pt x="0" y="288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703637" y="6545248"/>
            <a:ext cx="271840" cy="68194"/>
          </a:xfrm>
          <a:custGeom>
            <a:avLst/>
            <a:gdLst/>
            <a:ahLst/>
            <a:cxnLst/>
            <a:rect l="l" t="t" r="r" b="b"/>
            <a:pathLst>
              <a:path w="271840" h="68194">
                <a:moveTo>
                  <a:pt x="2538" y="58369"/>
                </a:moveTo>
                <a:lnTo>
                  <a:pt x="10727" y="63893"/>
                </a:lnTo>
                <a:lnTo>
                  <a:pt x="22708" y="64981"/>
                </a:lnTo>
                <a:lnTo>
                  <a:pt x="36620" y="64741"/>
                </a:lnTo>
                <a:lnTo>
                  <a:pt x="40132" y="64835"/>
                </a:lnTo>
                <a:lnTo>
                  <a:pt x="52789" y="65962"/>
                </a:lnTo>
                <a:lnTo>
                  <a:pt x="64972" y="67429"/>
                </a:lnTo>
                <a:lnTo>
                  <a:pt x="77391" y="68194"/>
                </a:lnTo>
                <a:lnTo>
                  <a:pt x="87274" y="67680"/>
                </a:lnTo>
                <a:lnTo>
                  <a:pt x="99280" y="63113"/>
                </a:lnTo>
                <a:lnTo>
                  <a:pt x="105999" y="55992"/>
                </a:lnTo>
                <a:lnTo>
                  <a:pt x="114203" y="50508"/>
                </a:lnTo>
                <a:lnTo>
                  <a:pt x="118529" y="49760"/>
                </a:lnTo>
                <a:lnTo>
                  <a:pt x="129412" y="49841"/>
                </a:lnTo>
                <a:lnTo>
                  <a:pt x="142472" y="51178"/>
                </a:lnTo>
                <a:lnTo>
                  <a:pt x="156392" y="53286"/>
                </a:lnTo>
                <a:lnTo>
                  <a:pt x="169856" y="55680"/>
                </a:lnTo>
                <a:lnTo>
                  <a:pt x="181547" y="57874"/>
                </a:lnTo>
                <a:lnTo>
                  <a:pt x="183197" y="58180"/>
                </a:lnTo>
                <a:lnTo>
                  <a:pt x="196028" y="59783"/>
                </a:lnTo>
                <a:lnTo>
                  <a:pt x="208609" y="59894"/>
                </a:lnTo>
                <a:lnTo>
                  <a:pt x="221007" y="58716"/>
                </a:lnTo>
                <a:lnTo>
                  <a:pt x="233290" y="56449"/>
                </a:lnTo>
                <a:lnTo>
                  <a:pt x="237617" y="55425"/>
                </a:lnTo>
                <a:lnTo>
                  <a:pt x="246787" y="51387"/>
                </a:lnTo>
                <a:lnTo>
                  <a:pt x="256303" y="44089"/>
                </a:lnTo>
                <a:lnTo>
                  <a:pt x="264655" y="34397"/>
                </a:lnTo>
                <a:lnTo>
                  <a:pt x="270337" y="23180"/>
                </a:lnTo>
                <a:lnTo>
                  <a:pt x="271840" y="11306"/>
                </a:lnTo>
                <a:lnTo>
                  <a:pt x="270370" y="4891"/>
                </a:lnTo>
                <a:lnTo>
                  <a:pt x="265227" y="0"/>
                </a:lnTo>
                <a:lnTo>
                  <a:pt x="256958" y="548"/>
                </a:lnTo>
                <a:lnTo>
                  <a:pt x="246877" y="4321"/>
                </a:lnTo>
                <a:lnTo>
                  <a:pt x="236295" y="9100"/>
                </a:lnTo>
                <a:lnTo>
                  <a:pt x="226525" y="12669"/>
                </a:lnTo>
                <a:lnTo>
                  <a:pt x="218879" y="12811"/>
                </a:lnTo>
                <a:lnTo>
                  <a:pt x="217055" y="11737"/>
                </a:lnTo>
                <a:lnTo>
                  <a:pt x="22377" y="5031"/>
                </a:lnTo>
                <a:lnTo>
                  <a:pt x="14767" y="16397"/>
                </a:lnTo>
                <a:lnTo>
                  <a:pt x="7078" y="26354"/>
                </a:lnTo>
                <a:lnTo>
                  <a:pt x="1478" y="37127"/>
                </a:lnTo>
                <a:lnTo>
                  <a:pt x="0" y="45303"/>
                </a:lnTo>
                <a:lnTo>
                  <a:pt x="2538" y="5836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703637" y="6545248"/>
            <a:ext cx="271840" cy="68194"/>
          </a:xfrm>
          <a:custGeom>
            <a:avLst/>
            <a:gdLst/>
            <a:ahLst/>
            <a:cxnLst/>
            <a:rect l="l" t="t" r="r" b="b"/>
            <a:pathLst>
              <a:path w="271840" h="68194">
                <a:moveTo>
                  <a:pt x="22377" y="5031"/>
                </a:moveTo>
                <a:lnTo>
                  <a:pt x="14767" y="16397"/>
                </a:lnTo>
                <a:lnTo>
                  <a:pt x="7078" y="26354"/>
                </a:lnTo>
                <a:lnTo>
                  <a:pt x="1478" y="37127"/>
                </a:lnTo>
                <a:lnTo>
                  <a:pt x="0" y="45303"/>
                </a:lnTo>
                <a:lnTo>
                  <a:pt x="2538" y="58369"/>
                </a:lnTo>
                <a:lnTo>
                  <a:pt x="10727" y="63893"/>
                </a:lnTo>
                <a:lnTo>
                  <a:pt x="22708" y="64981"/>
                </a:lnTo>
                <a:lnTo>
                  <a:pt x="36620" y="64741"/>
                </a:lnTo>
                <a:lnTo>
                  <a:pt x="40132" y="64835"/>
                </a:lnTo>
                <a:lnTo>
                  <a:pt x="52789" y="65962"/>
                </a:lnTo>
                <a:lnTo>
                  <a:pt x="64972" y="67429"/>
                </a:lnTo>
                <a:lnTo>
                  <a:pt x="77391" y="68194"/>
                </a:lnTo>
                <a:lnTo>
                  <a:pt x="87274" y="67680"/>
                </a:lnTo>
                <a:lnTo>
                  <a:pt x="99280" y="63113"/>
                </a:lnTo>
                <a:lnTo>
                  <a:pt x="105999" y="55992"/>
                </a:lnTo>
                <a:lnTo>
                  <a:pt x="114203" y="50508"/>
                </a:lnTo>
                <a:lnTo>
                  <a:pt x="118529" y="49760"/>
                </a:lnTo>
                <a:lnTo>
                  <a:pt x="129412" y="49841"/>
                </a:lnTo>
                <a:lnTo>
                  <a:pt x="142472" y="51178"/>
                </a:lnTo>
                <a:lnTo>
                  <a:pt x="156392" y="53286"/>
                </a:lnTo>
                <a:lnTo>
                  <a:pt x="169856" y="55680"/>
                </a:lnTo>
                <a:lnTo>
                  <a:pt x="181547" y="57874"/>
                </a:lnTo>
                <a:lnTo>
                  <a:pt x="183197" y="58180"/>
                </a:lnTo>
                <a:lnTo>
                  <a:pt x="196028" y="59783"/>
                </a:lnTo>
                <a:lnTo>
                  <a:pt x="208609" y="59894"/>
                </a:lnTo>
                <a:lnTo>
                  <a:pt x="221007" y="58716"/>
                </a:lnTo>
                <a:lnTo>
                  <a:pt x="233290" y="56449"/>
                </a:lnTo>
                <a:lnTo>
                  <a:pt x="237617" y="55425"/>
                </a:lnTo>
                <a:lnTo>
                  <a:pt x="246787" y="51387"/>
                </a:lnTo>
                <a:lnTo>
                  <a:pt x="256303" y="44089"/>
                </a:lnTo>
                <a:lnTo>
                  <a:pt x="264655" y="34397"/>
                </a:lnTo>
                <a:lnTo>
                  <a:pt x="270337" y="23180"/>
                </a:lnTo>
                <a:lnTo>
                  <a:pt x="271840" y="11306"/>
                </a:lnTo>
                <a:lnTo>
                  <a:pt x="270370" y="4891"/>
                </a:lnTo>
                <a:lnTo>
                  <a:pt x="265227" y="0"/>
                </a:lnTo>
                <a:lnTo>
                  <a:pt x="256958" y="548"/>
                </a:lnTo>
                <a:lnTo>
                  <a:pt x="246877" y="4321"/>
                </a:lnTo>
                <a:lnTo>
                  <a:pt x="236295" y="9100"/>
                </a:lnTo>
                <a:lnTo>
                  <a:pt x="226525" y="12669"/>
                </a:lnTo>
                <a:lnTo>
                  <a:pt x="218879" y="12811"/>
                </a:lnTo>
                <a:lnTo>
                  <a:pt x="217055" y="117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710585" y="6451165"/>
            <a:ext cx="263987" cy="137357"/>
          </a:xfrm>
          <a:custGeom>
            <a:avLst/>
            <a:gdLst/>
            <a:ahLst/>
            <a:cxnLst/>
            <a:rect l="l" t="t" r="r" b="b"/>
            <a:pathLst>
              <a:path w="263987" h="137357">
                <a:moveTo>
                  <a:pt x="113" y="121170"/>
                </a:moveTo>
                <a:lnTo>
                  <a:pt x="12942" y="121989"/>
                </a:lnTo>
                <a:lnTo>
                  <a:pt x="25576" y="122988"/>
                </a:lnTo>
                <a:lnTo>
                  <a:pt x="38130" y="124107"/>
                </a:lnTo>
                <a:lnTo>
                  <a:pt x="50719" y="125284"/>
                </a:lnTo>
                <a:lnTo>
                  <a:pt x="57948" y="125958"/>
                </a:lnTo>
                <a:lnTo>
                  <a:pt x="71490" y="126107"/>
                </a:lnTo>
                <a:lnTo>
                  <a:pt x="83207" y="124432"/>
                </a:lnTo>
                <a:lnTo>
                  <a:pt x="94763" y="121939"/>
                </a:lnTo>
                <a:lnTo>
                  <a:pt x="107250" y="119710"/>
                </a:lnTo>
                <a:lnTo>
                  <a:pt x="118327" y="119239"/>
                </a:lnTo>
                <a:lnTo>
                  <a:pt x="129743" y="120477"/>
                </a:lnTo>
                <a:lnTo>
                  <a:pt x="141426" y="122952"/>
                </a:lnTo>
                <a:lnTo>
                  <a:pt x="153305" y="126192"/>
                </a:lnTo>
                <a:lnTo>
                  <a:pt x="165308" y="129725"/>
                </a:lnTo>
                <a:lnTo>
                  <a:pt x="177363" y="133078"/>
                </a:lnTo>
                <a:lnTo>
                  <a:pt x="189399" y="135780"/>
                </a:lnTo>
                <a:lnTo>
                  <a:pt x="201344" y="137357"/>
                </a:lnTo>
                <a:lnTo>
                  <a:pt x="213127" y="137338"/>
                </a:lnTo>
                <a:lnTo>
                  <a:pt x="224675" y="135250"/>
                </a:lnTo>
                <a:lnTo>
                  <a:pt x="243035" y="128100"/>
                </a:lnTo>
                <a:lnTo>
                  <a:pt x="254741" y="120475"/>
                </a:lnTo>
                <a:lnTo>
                  <a:pt x="261515" y="112475"/>
                </a:lnTo>
                <a:lnTo>
                  <a:pt x="263987" y="104524"/>
                </a:lnTo>
                <a:lnTo>
                  <a:pt x="262788" y="97047"/>
                </a:lnTo>
                <a:lnTo>
                  <a:pt x="258547" y="90469"/>
                </a:lnTo>
                <a:lnTo>
                  <a:pt x="251895" y="85213"/>
                </a:lnTo>
                <a:lnTo>
                  <a:pt x="247128" y="82918"/>
                </a:lnTo>
                <a:lnTo>
                  <a:pt x="239261" y="80413"/>
                </a:lnTo>
                <a:lnTo>
                  <a:pt x="228040" y="77537"/>
                </a:lnTo>
                <a:lnTo>
                  <a:pt x="214439" y="74377"/>
                </a:lnTo>
                <a:lnTo>
                  <a:pt x="199434" y="71024"/>
                </a:lnTo>
                <a:lnTo>
                  <a:pt x="184002" y="67566"/>
                </a:lnTo>
                <a:lnTo>
                  <a:pt x="169119" y="64092"/>
                </a:lnTo>
                <a:lnTo>
                  <a:pt x="155759" y="60691"/>
                </a:lnTo>
                <a:lnTo>
                  <a:pt x="144900" y="57451"/>
                </a:lnTo>
                <a:lnTo>
                  <a:pt x="138441" y="54927"/>
                </a:lnTo>
                <a:lnTo>
                  <a:pt x="127003" y="47125"/>
                </a:lnTo>
                <a:lnTo>
                  <a:pt x="119431" y="37678"/>
                </a:lnTo>
                <a:lnTo>
                  <a:pt x="113801" y="27375"/>
                </a:lnTo>
                <a:lnTo>
                  <a:pt x="108189" y="17007"/>
                </a:lnTo>
                <a:lnTo>
                  <a:pt x="100669" y="7363"/>
                </a:lnTo>
                <a:lnTo>
                  <a:pt x="98233" y="5130"/>
                </a:lnTo>
                <a:lnTo>
                  <a:pt x="12254" y="0"/>
                </a:lnTo>
                <a:lnTo>
                  <a:pt x="12426" y="25118"/>
                </a:lnTo>
                <a:lnTo>
                  <a:pt x="12222" y="38281"/>
                </a:lnTo>
                <a:lnTo>
                  <a:pt x="11316" y="51190"/>
                </a:lnTo>
                <a:lnTo>
                  <a:pt x="9327" y="63352"/>
                </a:lnTo>
                <a:lnTo>
                  <a:pt x="8774" y="65620"/>
                </a:lnTo>
                <a:lnTo>
                  <a:pt x="5585" y="77868"/>
                </a:lnTo>
                <a:lnTo>
                  <a:pt x="2808" y="89809"/>
                </a:lnTo>
                <a:lnTo>
                  <a:pt x="820" y="101982"/>
                </a:lnTo>
                <a:lnTo>
                  <a:pt x="0" y="114926"/>
                </a:lnTo>
                <a:lnTo>
                  <a:pt x="113" y="1211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710585" y="6451165"/>
            <a:ext cx="263987" cy="137357"/>
          </a:xfrm>
          <a:custGeom>
            <a:avLst/>
            <a:gdLst/>
            <a:ahLst/>
            <a:cxnLst/>
            <a:rect l="l" t="t" r="r" b="b"/>
            <a:pathLst>
              <a:path w="263987" h="137357">
                <a:moveTo>
                  <a:pt x="12254" y="0"/>
                </a:moveTo>
                <a:lnTo>
                  <a:pt x="12309" y="12193"/>
                </a:lnTo>
                <a:lnTo>
                  <a:pt x="12426" y="25118"/>
                </a:lnTo>
                <a:lnTo>
                  <a:pt x="12222" y="38281"/>
                </a:lnTo>
                <a:lnTo>
                  <a:pt x="11316" y="51190"/>
                </a:lnTo>
                <a:lnTo>
                  <a:pt x="9327" y="63352"/>
                </a:lnTo>
                <a:lnTo>
                  <a:pt x="8774" y="65620"/>
                </a:lnTo>
                <a:lnTo>
                  <a:pt x="5585" y="77868"/>
                </a:lnTo>
                <a:lnTo>
                  <a:pt x="2808" y="89809"/>
                </a:lnTo>
                <a:lnTo>
                  <a:pt x="820" y="101982"/>
                </a:lnTo>
                <a:lnTo>
                  <a:pt x="0" y="114926"/>
                </a:lnTo>
                <a:lnTo>
                  <a:pt x="113" y="121170"/>
                </a:lnTo>
                <a:lnTo>
                  <a:pt x="12942" y="121989"/>
                </a:lnTo>
                <a:lnTo>
                  <a:pt x="25576" y="122988"/>
                </a:lnTo>
                <a:lnTo>
                  <a:pt x="38130" y="124107"/>
                </a:lnTo>
                <a:lnTo>
                  <a:pt x="50719" y="125284"/>
                </a:lnTo>
                <a:lnTo>
                  <a:pt x="57948" y="125958"/>
                </a:lnTo>
                <a:lnTo>
                  <a:pt x="71490" y="126107"/>
                </a:lnTo>
                <a:lnTo>
                  <a:pt x="83207" y="124432"/>
                </a:lnTo>
                <a:lnTo>
                  <a:pt x="94763" y="121939"/>
                </a:lnTo>
                <a:lnTo>
                  <a:pt x="107250" y="119710"/>
                </a:lnTo>
                <a:lnTo>
                  <a:pt x="118327" y="119239"/>
                </a:lnTo>
                <a:lnTo>
                  <a:pt x="129743" y="120477"/>
                </a:lnTo>
                <a:lnTo>
                  <a:pt x="141426" y="122952"/>
                </a:lnTo>
                <a:lnTo>
                  <a:pt x="153305" y="126192"/>
                </a:lnTo>
                <a:lnTo>
                  <a:pt x="165308" y="129725"/>
                </a:lnTo>
                <a:lnTo>
                  <a:pt x="177363" y="133078"/>
                </a:lnTo>
                <a:lnTo>
                  <a:pt x="189399" y="135780"/>
                </a:lnTo>
                <a:lnTo>
                  <a:pt x="201344" y="137357"/>
                </a:lnTo>
                <a:lnTo>
                  <a:pt x="213127" y="137338"/>
                </a:lnTo>
                <a:lnTo>
                  <a:pt x="224675" y="135250"/>
                </a:lnTo>
                <a:lnTo>
                  <a:pt x="243035" y="128100"/>
                </a:lnTo>
                <a:lnTo>
                  <a:pt x="254741" y="120475"/>
                </a:lnTo>
                <a:lnTo>
                  <a:pt x="261515" y="112475"/>
                </a:lnTo>
                <a:lnTo>
                  <a:pt x="263987" y="104524"/>
                </a:lnTo>
                <a:lnTo>
                  <a:pt x="262788" y="97047"/>
                </a:lnTo>
                <a:lnTo>
                  <a:pt x="258547" y="90469"/>
                </a:lnTo>
                <a:lnTo>
                  <a:pt x="251895" y="85213"/>
                </a:lnTo>
                <a:lnTo>
                  <a:pt x="247128" y="82918"/>
                </a:lnTo>
                <a:lnTo>
                  <a:pt x="239261" y="80413"/>
                </a:lnTo>
                <a:lnTo>
                  <a:pt x="228040" y="77537"/>
                </a:lnTo>
                <a:lnTo>
                  <a:pt x="214439" y="74377"/>
                </a:lnTo>
                <a:lnTo>
                  <a:pt x="199434" y="71024"/>
                </a:lnTo>
                <a:lnTo>
                  <a:pt x="184002" y="67566"/>
                </a:lnTo>
                <a:lnTo>
                  <a:pt x="169119" y="64092"/>
                </a:lnTo>
                <a:lnTo>
                  <a:pt x="155759" y="60691"/>
                </a:lnTo>
                <a:lnTo>
                  <a:pt x="144900" y="57451"/>
                </a:lnTo>
                <a:lnTo>
                  <a:pt x="138441" y="54927"/>
                </a:lnTo>
                <a:lnTo>
                  <a:pt x="127003" y="47125"/>
                </a:lnTo>
                <a:lnTo>
                  <a:pt x="119431" y="37678"/>
                </a:lnTo>
                <a:lnTo>
                  <a:pt x="113801" y="27375"/>
                </a:lnTo>
                <a:lnTo>
                  <a:pt x="108189" y="17007"/>
                </a:lnTo>
                <a:lnTo>
                  <a:pt x="100669" y="7363"/>
                </a:lnTo>
                <a:lnTo>
                  <a:pt x="98233" y="51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02925" y="6546920"/>
            <a:ext cx="255944" cy="124655"/>
          </a:xfrm>
          <a:custGeom>
            <a:avLst/>
            <a:gdLst/>
            <a:ahLst/>
            <a:cxnLst/>
            <a:rect l="l" t="t" r="r" b="b"/>
            <a:pathLst>
              <a:path w="255944" h="124655">
                <a:moveTo>
                  <a:pt x="15282" y="62306"/>
                </a:moveTo>
                <a:lnTo>
                  <a:pt x="8088" y="72446"/>
                </a:lnTo>
                <a:lnTo>
                  <a:pt x="2555" y="84920"/>
                </a:lnTo>
                <a:lnTo>
                  <a:pt x="638" y="92443"/>
                </a:lnTo>
                <a:lnTo>
                  <a:pt x="0" y="107557"/>
                </a:lnTo>
                <a:lnTo>
                  <a:pt x="5666" y="116902"/>
                </a:lnTo>
                <a:lnTo>
                  <a:pt x="13834" y="120535"/>
                </a:lnTo>
                <a:lnTo>
                  <a:pt x="26890" y="123450"/>
                </a:lnTo>
                <a:lnTo>
                  <a:pt x="38330" y="124519"/>
                </a:lnTo>
                <a:lnTo>
                  <a:pt x="51054" y="124655"/>
                </a:lnTo>
                <a:lnTo>
                  <a:pt x="55007" y="124650"/>
                </a:lnTo>
                <a:lnTo>
                  <a:pt x="67189" y="123838"/>
                </a:lnTo>
                <a:lnTo>
                  <a:pt x="80922" y="121487"/>
                </a:lnTo>
                <a:lnTo>
                  <a:pt x="93800" y="117721"/>
                </a:lnTo>
                <a:lnTo>
                  <a:pt x="101489" y="114020"/>
                </a:lnTo>
                <a:lnTo>
                  <a:pt x="105403" y="107584"/>
                </a:lnTo>
                <a:lnTo>
                  <a:pt x="106208" y="100271"/>
                </a:lnTo>
                <a:lnTo>
                  <a:pt x="108106" y="97701"/>
                </a:lnTo>
                <a:lnTo>
                  <a:pt x="117669" y="91892"/>
                </a:lnTo>
                <a:lnTo>
                  <a:pt x="129438" y="90532"/>
                </a:lnTo>
                <a:lnTo>
                  <a:pt x="142287" y="91614"/>
                </a:lnTo>
                <a:lnTo>
                  <a:pt x="155094" y="93132"/>
                </a:lnTo>
                <a:lnTo>
                  <a:pt x="157699" y="93319"/>
                </a:lnTo>
                <a:lnTo>
                  <a:pt x="169315" y="93356"/>
                </a:lnTo>
                <a:lnTo>
                  <a:pt x="182153" y="92246"/>
                </a:lnTo>
                <a:lnTo>
                  <a:pt x="195575" y="90035"/>
                </a:lnTo>
                <a:lnTo>
                  <a:pt x="208942" y="86767"/>
                </a:lnTo>
                <a:lnTo>
                  <a:pt x="221616" y="82487"/>
                </a:lnTo>
                <a:lnTo>
                  <a:pt x="232957" y="77240"/>
                </a:lnTo>
                <a:lnTo>
                  <a:pt x="240364" y="72580"/>
                </a:lnTo>
                <a:lnTo>
                  <a:pt x="250407" y="63109"/>
                </a:lnTo>
                <a:lnTo>
                  <a:pt x="255422" y="53061"/>
                </a:lnTo>
                <a:lnTo>
                  <a:pt x="255944" y="42032"/>
                </a:lnTo>
                <a:lnTo>
                  <a:pt x="252513" y="29622"/>
                </a:lnTo>
                <a:lnTo>
                  <a:pt x="244296" y="12874"/>
                </a:lnTo>
                <a:lnTo>
                  <a:pt x="236206" y="4460"/>
                </a:lnTo>
                <a:lnTo>
                  <a:pt x="224371" y="574"/>
                </a:lnTo>
                <a:lnTo>
                  <a:pt x="214214" y="0"/>
                </a:lnTo>
                <a:lnTo>
                  <a:pt x="15282" y="6230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402925" y="6546920"/>
            <a:ext cx="255944" cy="124655"/>
          </a:xfrm>
          <a:custGeom>
            <a:avLst/>
            <a:gdLst/>
            <a:ahLst/>
            <a:cxnLst/>
            <a:rect l="l" t="t" r="r" b="b"/>
            <a:pathLst>
              <a:path w="255944" h="124655">
                <a:moveTo>
                  <a:pt x="15282" y="62306"/>
                </a:moveTo>
                <a:lnTo>
                  <a:pt x="8088" y="72446"/>
                </a:lnTo>
                <a:lnTo>
                  <a:pt x="2555" y="84920"/>
                </a:lnTo>
                <a:lnTo>
                  <a:pt x="638" y="92443"/>
                </a:lnTo>
                <a:lnTo>
                  <a:pt x="0" y="107557"/>
                </a:lnTo>
                <a:lnTo>
                  <a:pt x="5666" y="116902"/>
                </a:lnTo>
                <a:lnTo>
                  <a:pt x="13834" y="120535"/>
                </a:lnTo>
                <a:lnTo>
                  <a:pt x="26890" y="123450"/>
                </a:lnTo>
                <a:lnTo>
                  <a:pt x="38330" y="124519"/>
                </a:lnTo>
                <a:lnTo>
                  <a:pt x="51054" y="124655"/>
                </a:lnTo>
                <a:lnTo>
                  <a:pt x="55007" y="124650"/>
                </a:lnTo>
                <a:lnTo>
                  <a:pt x="67189" y="123838"/>
                </a:lnTo>
                <a:lnTo>
                  <a:pt x="80922" y="121487"/>
                </a:lnTo>
                <a:lnTo>
                  <a:pt x="93800" y="117721"/>
                </a:lnTo>
                <a:lnTo>
                  <a:pt x="101489" y="114020"/>
                </a:lnTo>
                <a:lnTo>
                  <a:pt x="105403" y="107584"/>
                </a:lnTo>
                <a:lnTo>
                  <a:pt x="106208" y="100271"/>
                </a:lnTo>
                <a:lnTo>
                  <a:pt x="108106" y="97701"/>
                </a:lnTo>
                <a:lnTo>
                  <a:pt x="117669" y="91892"/>
                </a:lnTo>
                <a:lnTo>
                  <a:pt x="129438" y="90532"/>
                </a:lnTo>
                <a:lnTo>
                  <a:pt x="142287" y="91614"/>
                </a:lnTo>
                <a:lnTo>
                  <a:pt x="155094" y="93132"/>
                </a:lnTo>
                <a:lnTo>
                  <a:pt x="157699" y="93319"/>
                </a:lnTo>
                <a:lnTo>
                  <a:pt x="169315" y="93356"/>
                </a:lnTo>
                <a:lnTo>
                  <a:pt x="182153" y="92246"/>
                </a:lnTo>
                <a:lnTo>
                  <a:pt x="195575" y="90035"/>
                </a:lnTo>
                <a:lnTo>
                  <a:pt x="208942" y="86767"/>
                </a:lnTo>
                <a:lnTo>
                  <a:pt x="221616" y="82487"/>
                </a:lnTo>
                <a:lnTo>
                  <a:pt x="232957" y="77240"/>
                </a:lnTo>
                <a:lnTo>
                  <a:pt x="240364" y="72580"/>
                </a:lnTo>
                <a:lnTo>
                  <a:pt x="250407" y="63109"/>
                </a:lnTo>
                <a:lnTo>
                  <a:pt x="255422" y="53061"/>
                </a:lnTo>
                <a:lnTo>
                  <a:pt x="255944" y="42032"/>
                </a:lnTo>
                <a:lnTo>
                  <a:pt x="252513" y="29622"/>
                </a:lnTo>
                <a:lnTo>
                  <a:pt x="251349" y="26822"/>
                </a:lnTo>
                <a:lnTo>
                  <a:pt x="244296" y="12874"/>
                </a:lnTo>
                <a:lnTo>
                  <a:pt x="236206" y="4460"/>
                </a:lnTo>
                <a:lnTo>
                  <a:pt x="224371" y="574"/>
                </a:lnTo>
                <a:lnTo>
                  <a:pt x="2142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407597" y="6528327"/>
            <a:ext cx="241401" cy="99854"/>
          </a:xfrm>
          <a:custGeom>
            <a:avLst/>
            <a:gdLst/>
            <a:ahLst/>
            <a:cxnLst/>
            <a:rect l="l" t="t" r="r" b="b"/>
            <a:pathLst>
              <a:path w="241401" h="99854">
                <a:moveTo>
                  <a:pt x="13128" y="99001"/>
                </a:moveTo>
                <a:lnTo>
                  <a:pt x="18567" y="99466"/>
                </a:lnTo>
                <a:lnTo>
                  <a:pt x="31224" y="99854"/>
                </a:lnTo>
                <a:lnTo>
                  <a:pt x="43949" y="99779"/>
                </a:lnTo>
                <a:lnTo>
                  <a:pt x="56667" y="99551"/>
                </a:lnTo>
                <a:lnTo>
                  <a:pt x="79092" y="99408"/>
                </a:lnTo>
                <a:lnTo>
                  <a:pt x="91279" y="97959"/>
                </a:lnTo>
                <a:lnTo>
                  <a:pt x="100863" y="94602"/>
                </a:lnTo>
                <a:lnTo>
                  <a:pt x="112462" y="89491"/>
                </a:lnTo>
                <a:lnTo>
                  <a:pt x="124030" y="86208"/>
                </a:lnTo>
                <a:lnTo>
                  <a:pt x="135572" y="84886"/>
                </a:lnTo>
                <a:lnTo>
                  <a:pt x="148917" y="84560"/>
                </a:lnTo>
                <a:lnTo>
                  <a:pt x="161750" y="84591"/>
                </a:lnTo>
                <a:lnTo>
                  <a:pt x="174154" y="84347"/>
                </a:lnTo>
                <a:lnTo>
                  <a:pt x="186211" y="83194"/>
                </a:lnTo>
                <a:lnTo>
                  <a:pt x="198005" y="80500"/>
                </a:lnTo>
                <a:lnTo>
                  <a:pt x="208610" y="76161"/>
                </a:lnTo>
                <a:lnTo>
                  <a:pt x="221448" y="70148"/>
                </a:lnTo>
                <a:lnTo>
                  <a:pt x="232617" y="63453"/>
                </a:lnTo>
                <a:lnTo>
                  <a:pt x="239864" y="53253"/>
                </a:lnTo>
                <a:lnTo>
                  <a:pt x="241401" y="43764"/>
                </a:lnTo>
                <a:lnTo>
                  <a:pt x="240443" y="27631"/>
                </a:lnTo>
                <a:lnTo>
                  <a:pt x="234266" y="17772"/>
                </a:lnTo>
                <a:lnTo>
                  <a:pt x="221106" y="13627"/>
                </a:lnTo>
                <a:lnTo>
                  <a:pt x="209674" y="12760"/>
                </a:lnTo>
                <a:lnTo>
                  <a:pt x="196625" y="12678"/>
                </a:lnTo>
                <a:lnTo>
                  <a:pt x="183003" y="13312"/>
                </a:lnTo>
                <a:lnTo>
                  <a:pt x="169853" y="14595"/>
                </a:lnTo>
                <a:lnTo>
                  <a:pt x="159511" y="16205"/>
                </a:lnTo>
                <a:lnTo>
                  <a:pt x="147437" y="17831"/>
                </a:lnTo>
                <a:lnTo>
                  <a:pt x="134890" y="18214"/>
                </a:lnTo>
                <a:lnTo>
                  <a:pt x="122137" y="17339"/>
                </a:lnTo>
                <a:lnTo>
                  <a:pt x="109442" y="15190"/>
                </a:lnTo>
                <a:lnTo>
                  <a:pt x="97071" y="11749"/>
                </a:lnTo>
                <a:lnTo>
                  <a:pt x="85290" y="7003"/>
                </a:lnTo>
                <a:lnTo>
                  <a:pt x="74363" y="934"/>
                </a:lnTo>
                <a:lnTo>
                  <a:pt x="72948" y="0"/>
                </a:lnTo>
                <a:lnTo>
                  <a:pt x="9283" y="10604"/>
                </a:lnTo>
                <a:lnTo>
                  <a:pt x="8911" y="23387"/>
                </a:lnTo>
                <a:lnTo>
                  <a:pt x="7324" y="36079"/>
                </a:lnTo>
                <a:lnTo>
                  <a:pt x="5061" y="48669"/>
                </a:lnTo>
                <a:lnTo>
                  <a:pt x="2664" y="61143"/>
                </a:lnTo>
                <a:lnTo>
                  <a:pt x="671" y="73489"/>
                </a:lnTo>
                <a:lnTo>
                  <a:pt x="0" y="79565"/>
                </a:lnTo>
                <a:lnTo>
                  <a:pt x="1993" y="94034"/>
                </a:lnTo>
                <a:lnTo>
                  <a:pt x="13128" y="990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407597" y="6528327"/>
            <a:ext cx="241401" cy="99854"/>
          </a:xfrm>
          <a:custGeom>
            <a:avLst/>
            <a:gdLst/>
            <a:ahLst/>
            <a:cxnLst/>
            <a:rect l="l" t="t" r="r" b="b"/>
            <a:pathLst>
              <a:path w="241401" h="99854">
                <a:moveTo>
                  <a:pt x="9283" y="10604"/>
                </a:moveTo>
                <a:lnTo>
                  <a:pt x="8911" y="23387"/>
                </a:lnTo>
                <a:lnTo>
                  <a:pt x="7324" y="36079"/>
                </a:lnTo>
                <a:lnTo>
                  <a:pt x="5061" y="48669"/>
                </a:lnTo>
                <a:lnTo>
                  <a:pt x="2664" y="61143"/>
                </a:lnTo>
                <a:lnTo>
                  <a:pt x="671" y="73489"/>
                </a:lnTo>
                <a:lnTo>
                  <a:pt x="0" y="79565"/>
                </a:lnTo>
                <a:lnTo>
                  <a:pt x="1993" y="94034"/>
                </a:lnTo>
                <a:lnTo>
                  <a:pt x="13128" y="99001"/>
                </a:lnTo>
                <a:lnTo>
                  <a:pt x="18567" y="99466"/>
                </a:lnTo>
                <a:lnTo>
                  <a:pt x="31224" y="99854"/>
                </a:lnTo>
                <a:lnTo>
                  <a:pt x="43949" y="99779"/>
                </a:lnTo>
                <a:lnTo>
                  <a:pt x="56667" y="99551"/>
                </a:lnTo>
                <a:lnTo>
                  <a:pt x="66039" y="99466"/>
                </a:lnTo>
                <a:lnTo>
                  <a:pt x="79092" y="99408"/>
                </a:lnTo>
                <a:lnTo>
                  <a:pt x="91279" y="97959"/>
                </a:lnTo>
                <a:lnTo>
                  <a:pt x="100863" y="94602"/>
                </a:lnTo>
                <a:lnTo>
                  <a:pt x="112462" y="89491"/>
                </a:lnTo>
                <a:lnTo>
                  <a:pt x="124030" y="86208"/>
                </a:lnTo>
                <a:lnTo>
                  <a:pt x="135572" y="84886"/>
                </a:lnTo>
                <a:lnTo>
                  <a:pt x="148917" y="84560"/>
                </a:lnTo>
                <a:lnTo>
                  <a:pt x="161750" y="84591"/>
                </a:lnTo>
                <a:lnTo>
                  <a:pt x="174154" y="84347"/>
                </a:lnTo>
                <a:lnTo>
                  <a:pt x="186211" y="83194"/>
                </a:lnTo>
                <a:lnTo>
                  <a:pt x="198005" y="80500"/>
                </a:lnTo>
                <a:lnTo>
                  <a:pt x="208610" y="76161"/>
                </a:lnTo>
                <a:lnTo>
                  <a:pt x="221448" y="70148"/>
                </a:lnTo>
                <a:lnTo>
                  <a:pt x="232617" y="63453"/>
                </a:lnTo>
                <a:lnTo>
                  <a:pt x="239864" y="53253"/>
                </a:lnTo>
                <a:lnTo>
                  <a:pt x="241401" y="43764"/>
                </a:lnTo>
                <a:lnTo>
                  <a:pt x="240443" y="27631"/>
                </a:lnTo>
                <a:lnTo>
                  <a:pt x="234266" y="17772"/>
                </a:lnTo>
                <a:lnTo>
                  <a:pt x="221106" y="13627"/>
                </a:lnTo>
                <a:lnTo>
                  <a:pt x="209674" y="12760"/>
                </a:lnTo>
                <a:lnTo>
                  <a:pt x="196625" y="12678"/>
                </a:lnTo>
                <a:lnTo>
                  <a:pt x="183003" y="13312"/>
                </a:lnTo>
                <a:lnTo>
                  <a:pt x="169853" y="14595"/>
                </a:lnTo>
                <a:lnTo>
                  <a:pt x="159511" y="16205"/>
                </a:lnTo>
                <a:lnTo>
                  <a:pt x="147437" y="17831"/>
                </a:lnTo>
                <a:lnTo>
                  <a:pt x="134890" y="18214"/>
                </a:lnTo>
                <a:lnTo>
                  <a:pt x="122137" y="17339"/>
                </a:lnTo>
                <a:lnTo>
                  <a:pt x="109442" y="15190"/>
                </a:lnTo>
                <a:lnTo>
                  <a:pt x="97071" y="11749"/>
                </a:lnTo>
                <a:lnTo>
                  <a:pt x="85290" y="7003"/>
                </a:lnTo>
                <a:lnTo>
                  <a:pt x="74363" y="934"/>
                </a:lnTo>
                <a:lnTo>
                  <a:pt x="729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399650" y="5717874"/>
            <a:ext cx="519854" cy="843488"/>
          </a:xfrm>
          <a:custGeom>
            <a:avLst/>
            <a:gdLst/>
            <a:ahLst/>
            <a:cxnLst/>
            <a:rect l="l" t="t" r="r" b="b"/>
            <a:pathLst>
              <a:path w="519854" h="843488">
                <a:moveTo>
                  <a:pt x="317067" y="673609"/>
                </a:moveTo>
                <a:lnTo>
                  <a:pt x="315985" y="686322"/>
                </a:lnTo>
                <a:lnTo>
                  <a:pt x="315633" y="691984"/>
                </a:lnTo>
                <a:lnTo>
                  <a:pt x="313965" y="703550"/>
                </a:lnTo>
                <a:lnTo>
                  <a:pt x="311431" y="716658"/>
                </a:lnTo>
                <a:lnTo>
                  <a:pt x="310052" y="729575"/>
                </a:lnTo>
                <a:lnTo>
                  <a:pt x="311849" y="740566"/>
                </a:lnTo>
                <a:lnTo>
                  <a:pt x="314896" y="745134"/>
                </a:lnTo>
                <a:lnTo>
                  <a:pt x="314619" y="753968"/>
                </a:lnTo>
                <a:lnTo>
                  <a:pt x="312803" y="770730"/>
                </a:lnTo>
                <a:lnTo>
                  <a:pt x="311111" y="786372"/>
                </a:lnTo>
                <a:lnTo>
                  <a:pt x="310921" y="791908"/>
                </a:lnTo>
                <a:lnTo>
                  <a:pt x="320399" y="793499"/>
                </a:lnTo>
                <a:lnTo>
                  <a:pt x="331245" y="793978"/>
                </a:lnTo>
                <a:lnTo>
                  <a:pt x="343207" y="793554"/>
                </a:lnTo>
                <a:lnTo>
                  <a:pt x="356032" y="792434"/>
                </a:lnTo>
                <a:lnTo>
                  <a:pt x="369470" y="790827"/>
                </a:lnTo>
                <a:lnTo>
                  <a:pt x="383268" y="788941"/>
                </a:lnTo>
                <a:lnTo>
                  <a:pt x="397174" y="786984"/>
                </a:lnTo>
                <a:lnTo>
                  <a:pt x="410935" y="785164"/>
                </a:lnTo>
                <a:lnTo>
                  <a:pt x="424300" y="783689"/>
                </a:lnTo>
                <a:lnTo>
                  <a:pt x="437017" y="782768"/>
                </a:lnTo>
                <a:lnTo>
                  <a:pt x="448833" y="782608"/>
                </a:lnTo>
                <a:lnTo>
                  <a:pt x="459497" y="783417"/>
                </a:lnTo>
                <a:lnTo>
                  <a:pt x="468757" y="785405"/>
                </a:lnTo>
                <a:lnTo>
                  <a:pt x="469315" y="785583"/>
                </a:lnTo>
                <a:lnTo>
                  <a:pt x="472477" y="781786"/>
                </a:lnTo>
                <a:lnTo>
                  <a:pt x="474190" y="774079"/>
                </a:lnTo>
                <a:lnTo>
                  <a:pt x="474726" y="763209"/>
                </a:lnTo>
                <a:lnTo>
                  <a:pt x="474360" y="749924"/>
                </a:lnTo>
                <a:lnTo>
                  <a:pt x="473364" y="734970"/>
                </a:lnTo>
                <a:lnTo>
                  <a:pt x="472011" y="719093"/>
                </a:lnTo>
                <a:lnTo>
                  <a:pt x="470573" y="703041"/>
                </a:lnTo>
                <a:lnTo>
                  <a:pt x="469323" y="687560"/>
                </a:lnTo>
                <a:lnTo>
                  <a:pt x="468534" y="673396"/>
                </a:lnTo>
                <a:lnTo>
                  <a:pt x="468480" y="661297"/>
                </a:lnTo>
                <a:lnTo>
                  <a:pt x="469315" y="652614"/>
                </a:lnTo>
                <a:lnTo>
                  <a:pt x="471243" y="640153"/>
                </a:lnTo>
                <a:lnTo>
                  <a:pt x="472629" y="627545"/>
                </a:lnTo>
                <a:lnTo>
                  <a:pt x="473677" y="614851"/>
                </a:lnTo>
                <a:lnTo>
                  <a:pt x="474587" y="602132"/>
                </a:lnTo>
                <a:lnTo>
                  <a:pt x="475564" y="589448"/>
                </a:lnTo>
                <a:lnTo>
                  <a:pt x="476810" y="576860"/>
                </a:lnTo>
                <a:lnTo>
                  <a:pt x="478527" y="564429"/>
                </a:lnTo>
                <a:lnTo>
                  <a:pt x="480918" y="552215"/>
                </a:lnTo>
                <a:lnTo>
                  <a:pt x="482396" y="546328"/>
                </a:lnTo>
                <a:lnTo>
                  <a:pt x="485685" y="534689"/>
                </a:lnTo>
                <a:lnTo>
                  <a:pt x="489175" y="522771"/>
                </a:lnTo>
                <a:lnTo>
                  <a:pt x="492691" y="510601"/>
                </a:lnTo>
                <a:lnTo>
                  <a:pt x="496059" y="498204"/>
                </a:lnTo>
                <a:lnTo>
                  <a:pt x="499106" y="485606"/>
                </a:lnTo>
                <a:lnTo>
                  <a:pt x="501658" y="472832"/>
                </a:lnTo>
                <a:lnTo>
                  <a:pt x="503148" y="463105"/>
                </a:lnTo>
                <a:lnTo>
                  <a:pt x="504308" y="450752"/>
                </a:lnTo>
                <a:lnTo>
                  <a:pt x="505151" y="437998"/>
                </a:lnTo>
                <a:lnTo>
                  <a:pt x="506420" y="425224"/>
                </a:lnTo>
                <a:lnTo>
                  <a:pt x="508859" y="412811"/>
                </a:lnTo>
                <a:lnTo>
                  <a:pt x="509854" y="409448"/>
                </a:lnTo>
                <a:lnTo>
                  <a:pt x="513484" y="396751"/>
                </a:lnTo>
                <a:lnTo>
                  <a:pt x="516255" y="383949"/>
                </a:lnTo>
                <a:lnTo>
                  <a:pt x="518211" y="371053"/>
                </a:lnTo>
                <a:lnTo>
                  <a:pt x="519396" y="358075"/>
                </a:lnTo>
                <a:lnTo>
                  <a:pt x="519854" y="345027"/>
                </a:lnTo>
                <a:lnTo>
                  <a:pt x="519629" y="331920"/>
                </a:lnTo>
                <a:lnTo>
                  <a:pt x="517307" y="305578"/>
                </a:lnTo>
                <a:lnTo>
                  <a:pt x="512783" y="279142"/>
                </a:lnTo>
                <a:lnTo>
                  <a:pt x="506408" y="252707"/>
                </a:lnTo>
                <a:lnTo>
                  <a:pt x="498537" y="226367"/>
                </a:lnTo>
                <a:lnTo>
                  <a:pt x="489521" y="200216"/>
                </a:lnTo>
                <a:lnTo>
                  <a:pt x="479714" y="174348"/>
                </a:lnTo>
                <a:lnTo>
                  <a:pt x="469468" y="148856"/>
                </a:lnTo>
                <a:lnTo>
                  <a:pt x="459358" y="124567"/>
                </a:lnTo>
                <a:lnTo>
                  <a:pt x="449175" y="100878"/>
                </a:lnTo>
                <a:lnTo>
                  <a:pt x="438890" y="77663"/>
                </a:lnTo>
                <a:lnTo>
                  <a:pt x="428472" y="54800"/>
                </a:lnTo>
                <a:lnTo>
                  <a:pt x="417891" y="32162"/>
                </a:lnTo>
                <a:lnTo>
                  <a:pt x="407117" y="9624"/>
                </a:lnTo>
                <a:lnTo>
                  <a:pt x="402450" y="0"/>
                </a:lnTo>
                <a:lnTo>
                  <a:pt x="46672" y="13436"/>
                </a:lnTo>
                <a:lnTo>
                  <a:pt x="46609" y="25969"/>
                </a:lnTo>
                <a:lnTo>
                  <a:pt x="46436" y="38567"/>
                </a:lnTo>
                <a:lnTo>
                  <a:pt x="46176" y="51219"/>
                </a:lnTo>
                <a:lnTo>
                  <a:pt x="45855" y="63917"/>
                </a:lnTo>
                <a:lnTo>
                  <a:pt x="45495" y="76652"/>
                </a:lnTo>
                <a:lnTo>
                  <a:pt x="45120" y="89414"/>
                </a:lnTo>
                <a:lnTo>
                  <a:pt x="44755" y="102193"/>
                </a:lnTo>
                <a:lnTo>
                  <a:pt x="44424" y="114980"/>
                </a:lnTo>
                <a:lnTo>
                  <a:pt x="44150" y="127767"/>
                </a:lnTo>
                <a:lnTo>
                  <a:pt x="43957" y="140543"/>
                </a:lnTo>
                <a:lnTo>
                  <a:pt x="43911" y="166028"/>
                </a:lnTo>
                <a:lnTo>
                  <a:pt x="44106" y="178717"/>
                </a:lnTo>
                <a:lnTo>
                  <a:pt x="44478" y="191359"/>
                </a:lnTo>
                <a:lnTo>
                  <a:pt x="45051" y="203944"/>
                </a:lnTo>
                <a:lnTo>
                  <a:pt x="45849" y="216463"/>
                </a:lnTo>
                <a:lnTo>
                  <a:pt x="46672" y="226504"/>
                </a:lnTo>
                <a:lnTo>
                  <a:pt x="47728" y="238757"/>
                </a:lnTo>
                <a:lnTo>
                  <a:pt x="48674" y="251108"/>
                </a:lnTo>
                <a:lnTo>
                  <a:pt x="50207" y="276070"/>
                </a:lnTo>
                <a:lnTo>
                  <a:pt x="51209" y="301312"/>
                </a:lnTo>
                <a:lnTo>
                  <a:pt x="51621" y="326763"/>
                </a:lnTo>
                <a:lnTo>
                  <a:pt x="51585" y="339542"/>
                </a:lnTo>
                <a:lnTo>
                  <a:pt x="50996" y="365163"/>
                </a:lnTo>
                <a:lnTo>
                  <a:pt x="49662" y="390804"/>
                </a:lnTo>
                <a:lnTo>
                  <a:pt x="47524" y="416390"/>
                </a:lnTo>
                <a:lnTo>
                  <a:pt x="44831" y="440471"/>
                </a:lnTo>
                <a:lnTo>
                  <a:pt x="41624" y="467796"/>
                </a:lnTo>
                <a:lnTo>
                  <a:pt x="38328" y="495125"/>
                </a:lnTo>
                <a:lnTo>
                  <a:pt x="34928" y="522459"/>
                </a:lnTo>
                <a:lnTo>
                  <a:pt x="31409" y="549803"/>
                </a:lnTo>
                <a:lnTo>
                  <a:pt x="27756" y="577159"/>
                </a:lnTo>
                <a:lnTo>
                  <a:pt x="23955" y="604530"/>
                </a:lnTo>
                <a:lnTo>
                  <a:pt x="19991" y="631920"/>
                </a:lnTo>
                <a:lnTo>
                  <a:pt x="15849" y="659331"/>
                </a:lnTo>
                <a:lnTo>
                  <a:pt x="11515" y="686766"/>
                </a:lnTo>
                <a:lnTo>
                  <a:pt x="9271" y="700493"/>
                </a:lnTo>
                <a:lnTo>
                  <a:pt x="7485" y="713081"/>
                </a:lnTo>
                <a:lnTo>
                  <a:pt x="6188" y="725695"/>
                </a:lnTo>
                <a:lnTo>
                  <a:pt x="5243" y="738327"/>
                </a:lnTo>
                <a:lnTo>
                  <a:pt x="4510" y="750967"/>
                </a:lnTo>
                <a:lnTo>
                  <a:pt x="3850" y="763606"/>
                </a:lnTo>
                <a:lnTo>
                  <a:pt x="3125" y="776235"/>
                </a:lnTo>
                <a:lnTo>
                  <a:pt x="2197" y="788845"/>
                </a:lnTo>
                <a:lnTo>
                  <a:pt x="927" y="801425"/>
                </a:lnTo>
                <a:lnTo>
                  <a:pt x="0" y="808558"/>
                </a:lnTo>
                <a:lnTo>
                  <a:pt x="2876" y="819885"/>
                </a:lnTo>
                <a:lnTo>
                  <a:pt x="9176" y="832838"/>
                </a:lnTo>
                <a:lnTo>
                  <a:pt x="11252" y="836434"/>
                </a:lnTo>
                <a:lnTo>
                  <a:pt x="19188" y="841550"/>
                </a:lnTo>
                <a:lnTo>
                  <a:pt x="32231" y="843488"/>
                </a:lnTo>
                <a:lnTo>
                  <a:pt x="47338" y="843357"/>
                </a:lnTo>
                <a:lnTo>
                  <a:pt x="61470" y="842263"/>
                </a:lnTo>
                <a:lnTo>
                  <a:pt x="70980" y="841362"/>
                </a:lnTo>
                <a:lnTo>
                  <a:pt x="81524" y="840311"/>
                </a:lnTo>
                <a:lnTo>
                  <a:pt x="93669" y="838787"/>
                </a:lnTo>
                <a:lnTo>
                  <a:pt x="106932" y="836960"/>
                </a:lnTo>
                <a:lnTo>
                  <a:pt x="120832" y="834998"/>
                </a:lnTo>
                <a:lnTo>
                  <a:pt x="134888" y="833071"/>
                </a:lnTo>
                <a:lnTo>
                  <a:pt x="148617" y="831349"/>
                </a:lnTo>
                <a:lnTo>
                  <a:pt x="161538" y="830000"/>
                </a:lnTo>
                <a:lnTo>
                  <a:pt x="173170" y="829193"/>
                </a:lnTo>
                <a:lnTo>
                  <a:pt x="178777" y="829043"/>
                </a:lnTo>
                <a:lnTo>
                  <a:pt x="179376" y="816221"/>
                </a:lnTo>
                <a:lnTo>
                  <a:pt x="179639" y="803484"/>
                </a:lnTo>
                <a:lnTo>
                  <a:pt x="179647" y="790820"/>
                </a:lnTo>
                <a:lnTo>
                  <a:pt x="179482" y="778220"/>
                </a:lnTo>
                <a:lnTo>
                  <a:pt x="179224" y="765672"/>
                </a:lnTo>
                <a:lnTo>
                  <a:pt x="178956" y="753167"/>
                </a:lnTo>
                <a:lnTo>
                  <a:pt x="178759" y="740694"/>
                </a:lnTo>
                <a:lnTo>
                  <a:pt x="178714" y="728242"/>
                </a:lnTo>
                <a:lnTo>
                  <a:pt x="178902" y="715801"/>
                </a:lnTo>
                <a:lnTo>
                  <a:pt x="179405" y="703360"/>
                </a:lnTo>
                <a:lnTo>
                  <a:pt x="180304" y="690909"/>
                </a:lnTo>
                <a:lnTo>
                  <a:pt x="181680" y="678437"/>
                </a:lnTo>
                <a:lnTo>
                  <a:pt x="183615" y="665934"/>
                </a:lnTo>
                <a:lnTo>
                  <a:pt x="186190" y="653390"/>
                </a:lnTo>
                <a:lnTo>
                  <a:pt x="186372" y="652614"/>
                </a:lnTo>
                <a:lnTo>
                  <a:pt x="189004" y="640469"/>
                </a:lnTo>
                <a:lnTo>
                  <a:pt x="191230" y="628176"/>
                </a:lnTo>
                <a:lnTo>
                  <a:pt x="193094" y="615751"/>
                </a:lnTo>
                <a:lnTo>
                  <a:pt x="194637" y="603213"/>
                </a:lnTo>
                <a:lnTo>
                  <a:pt x="195903" y="590580"/>
                </a:lnTo>
                <a:lnTo>
                  <a:pt x="196933" y="577870"/>
                </a:lnTo>
                <a:lnTo>
                  <a:pt x="197769" y="565100"/>
                </a:lnTo>
                <a:lnTo>
                  <a:pt x="198455" y="552288"/>
                </a:lnTo>
                <a:lnTo>
                  <a:pt x="199033" y="539452"/>
                </a:lnTo>
                <a:lnTo>
                  <a:pt x="199544" y="526610"/>
                </a:lnTo>
                <a:lnTo>
                  <a:pt x="200032" y="513780"/>
                </a:lnTo>
                <a:lnTo>
                  <a:pt x="200540" y="500979"/>
                </a:lnTo>
                <a:lnTo>
                  <a:pt x="201108" y="488225"/>
                </a:lnTo>
                <a:lnTo>
                  <a:pt x="202001" y="472600"/>
                </a:lnTo>
                <a:lnTo>
                  <a:pt x="203139" y="457221"/>
                </a:lnTo>
                <a:lnTo>
                  <a:pt x="204506" y="441901"/>
                </a:lnTo>
                <a:lnTo>
                  <a:pt x="206074" y="426635"/>
                </a:lnTo>
                <a:lnTo>
                  <a:pt x="207818" y="411415"/>
                </a:lnTo>
                <a:lnTo>
                  <a:pt x="209712" y="396233"/>
                </a:lnTo>
                <a:lnTo>
                  <a:pt x="211730" y="381083"/>
                </a:lnTo>
                <a:lnTo>
                  <a:pt x="213845" y="365957"/>
                </a:lnTo>
                <a:lnTo>
                  <a:pt x="216032" y="350848"/>
                </a:lnTo>
                <a:lnTo>
                  <a:pt x="218265" y="335748"/>
                </a:lnTo>
                <a:lnTo>
                  <a:pt x="220517" y="320650"/>
                </a:lnTo>
                <a:lnTo>
                  <a:pt x="222763" y="305547"/>
                </a:lnTo>
                <a:lnTo>
                  <a:pt x="224977" y="290432"/>
                </a:lnTo>
                <a:lnTo>
                  <a:pt x="227132" y="275297"/>
                </a:lnTo>
                <a:lnTo>
                  <a:pt x="229202" y="260135"/>
                </a:lnTo>
                <a:lnTo>
                  <a:pt x="231162" y="244939"/>
                </a:lnTo>
                <a:lnTo>
                  <a:pt x="232986" y="229702"/>
                </a:lnTo>
                <a:lnTo>
                  <a:pt x="234646" y="214415"/>
                </a:lnTo>
                <a:lnTo>
                  <a:pt x="236118" y="199073"/>
                </a:lnTo>
                <a:lnTo>
                  <a:pt x="237375" y="183667"/>
                </a:lnTo>
                <a:lnTo>
                  <a:pt x="244702" y="195104"/>
                </a:lnTo>
                <a:lnTo>
                  <a:pt x="251873" y="205977"/>
                </a:lnTo>
                <a:lnTo>
                  <a:pt x="258959" y="216395"/>
                </a:lnTo>
                <a:lnTo>
                  <a:pt x="266032" y="226466"/>
                </a:lnTo>
                <a:lnTo>
                  <a:pt x="273163" y="236298"/>
                </a:lnTo>
                <a:lnTo>
                  <a:pt x="280423" y="246002"/>
                </a:lnTo>
                <a:lnTo>
                  <a:pt x="287885" y="255684"/>
                </a:lnTo>
                <a:lnTo>
                  <a:pt x="295619" y="265454"/>
                </a:lnTo>
                <a:lnTo>
                  <a:pt x="303698" y="275421"/>
                </a:lnTo>
                <a:lnTo>
                  <a:pt x="312191" y="285692"/>
                </a:lnTo>
                <a:lnTo>
                  <a:pt x="316280" y="290576"/>
                </a:lnTo>
                <a:lnTo>
                  <a:pt x="324543" y="300878"/>
                </a:lnTo>
                <a:lnTo>
                  <a:pt x="331990" y="311258"/>
                </a:lnTo>
                <a:lnTo>
                  <a:pt x="338582" y="321818"/>
                </a:lnTo>
                <a:lnTo>
                  <a:pt x="344278" y="332657"/>
                </a:lnTo>
                <a:lnTo>
                  <a:pt x="349039" y="343876"/>
                </a:lnTo>
                <a:lnTo>
                  <a:pt x="352826" y="355575"/>
                </a:lnTo>
                <a:lnTo>
                  <a:pt x="355598" y="367854"/>
                </a:lnTo>
                <a:lnTo>
                  <a:pt x="357318" y="380814"/>
                </a:lnTo>
                <a:lnTo>
                  <a:pt x="357944" y="394556"/>
                </a:lnTo>
                <a:lnTo>
                  <a:pt x="357695" y="405003"/>
                </a:lnTo>
                <a:lnTo>
                  <a:pt x="356692" y="417995"/>
                </a:lnTo>
                <a:lnTo>
                  <a:pt x="355109" y="430830"/>
                </a:lnTo>
                <a:lnTo>
                  <a:pt x="353075" y="443503"/>
                </a:lnTo>
                <a:lnTo>
                  <a:pt x="350720" y="456006"/>
                </a:lnTo>
                <a:lnTo>
                  <a:pt x="348172" y="468333"/>
                </a:lnTo>
                <a:lnTo>
                  <a:pt x="345561" y="480476"/>
                </a:lnTo>
                <a:lnTo>
                  <a:pt x="344157" y="487019"/>
                </a:lnTo>
                <a:lnTo>
                  <a:pt x="341604" y="499250"/>
                </a:lnTo>
                <a:lnTo>
                  <a:pt x="339126" y="511671"/>
                </a:lnTo>
                <a:lnTo>
                  <a:pt x="336750" y="524234"/>
                </a:lnTo>
                <a:lnTo>
                  <a:pt x="334500" y="536890"/>
                </a:lnTo>
                <a:lnTo>
                  <a:pt x="332404" y="549588"/>
                </a:lnTo>
                <a:lnTo>
                  <a:pt x="330488" y="562280"/>
                </a:lnTo>
                <a:lnTo>
                  <a:pt x="328777" y="574916"/>
                </a:lnTo>
                <a:lnTo>
                  <a:pt x="327299" y="587447"/>
                </a:lnTo>
                <a:lnTo>
                  <a:pt x="326237" y="598055"/>
                </a:lnTo>
                <a:lnTo>
                  <a:pt x="324932" y="610690"/>
                </a:lnTo>
                <a:lnTo>
                  <a:pt x="323393" y="623274"/>
                </a:lnTo>
                <a:lnTo>
                  <a:pt x="321729" y="635832"/>
                </a:lnTo>
                <a:lnTo>
                  <a:pt x="320047" y="648390"/>
                </a:lnTo>
                <a:lnTo>
                  <a:pt x="318457" y="660974"/>
                </a:lnTo>
                <a:lnTo>
                  <a:pt x="317067" y="6736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399650" y="5717874"/>
            <a:ext cx="519854" cy="843488"/>
          </a:xfrm>
          <a:custGeom>
            <a:avLst/>
            <a:gdLst/>
            <a:ahLst/>
            <a:cxnLst/>
            <a:rect l="l" t="t" r="r" b="b"/>
            <a:pathLst>
              <a:path w="519854" h="843488">
                <a:moveTo>
                  <a:pt x="46672" y="13436"/>
                </a:moveTo>
                <a:lnTo>
                  <a:pt x="46609" y="25969"/>
                </a:lnTo>
                <a:lnTo>
                  <a:pt x="46436" y="38567"/>
                </a:lnTo>
                <a:lnTo>
                  <a:pt x="46176" y="51219"/>
                </a:lnTo>
                <a:lnTo>
                  <a:pt x="45855" y="63917"/>
                </a:lnTo>
                <a:lnTo>
                  <a:pt x="45495" y="76652"/>
                </a:lnTo>
                <a:lnTo>
                  <a:pt x="45120" y="89414"/>
                </a:lnTo>
                <a:lnTo>
                  <a:pt x="44755" y="102193"/>
                </a:lnTo>
                <a:lnTo>
                  <a:pt x="44424" y="114980"/>
                </a:lnTo>
                <a:lnTo>
                  <a:pt x="44150" y="127767"/>
                </a:lnTo>
                <a:lnTo>
                  <a:pt x="43957" y="140543"/>
                </a:lnTo>
                <a:lnTo>
                  <a:pt x="43869" y="153300"/>
                </a:lnTo>
                <a:lnTo>
                  <a:pt x="43911" y="166028"/>
                </a:lnTo>
                <a:lnTo>
                  <a:pt x="44106" y="178717"/>
                </a:lnTo>
                <a:lnTo>
                  <a:pt x="44478" y="191359"/>
                </a:lnTo>
                <a:lnTo>
                  <a:pt x="45051" y="203944"/>
                </a:lnTo>
                <a:lnTo>
                  <a:pt x="45849" y="216463"/>
                </a:lnTo>
                <a:lnTo>
                  <a:pt x="46672" y="226504"/>
                </a:lnTo>
                <a:lnTo>
                  <a:pt x="47728" y="238757"/>
                </a:lnTo>
                <a:lnTo>
                  <a:pt x="48674" y="251108"/>
                </a:lnTo>
                <a:lnTo>
                  <a:pt x="50207" y="276070"/>
                </a:lnTo>
                <a:lnTo>
                  <a:pt x="51209" y="301312"/>
                </a:lnTo>
                <a:lnTo>
                  <a:pt x="51621" y="326763"/>
                </a:lnTo>
                <a:lnTo>
                  <a:pt x="51585" y="339542"/>
                </a:lnTo>
                <a:lnTo>
                  <a:pt x="50996" y="365163"/>
                </a:lnTo>
                <a:lnTo>
                  <a:pt x="49662" y="390804"/>
                </a:lnTo>
                <a:lnTo>
                  <a:pt x="47524" y="416390"/>
                </a:lnTo>
                <a:lnTo>
                  <a:pt x="44831" y="440471"/>
                </a:lnTo>
                <a:lnTo>
                  <a:pt x="41624" y="467796"/>
                </a:lnTo>
                <a:lnTo>
                  <a:pt x="38328" y="495125"/>
                </a:lnTo>
                <a:lnTo>
                  <a:pt x="34928" y="522459"/>
                </a:lnTo>
                <a:lnTo>
                  <a:pt x="31409" y="549803"/>
                </a:lnTo>
                <a:lnTo>
                  <a:pt x="27756" y="577159"/>
                </a:lnTo>
                <a:lnTo>
                  <a:pt x="23955" y="604530"/>
                </a:lnTo>
                <a:lnTo>
                  <a:pt x="19991" y="631920"/>
                </a:lnTo>
                <a:lnTo>
                  <a:pt x="15849" y="659331"/>
                </a:lnTo>
                <a:lnTo>
                  <a:pt x="11515" y="686766"/>
                </a:lnTo>
                <a:lnTo>
                  <a:pt x="9271" y="700493"/>
                </a:lnTo>
                <a:lnTo>
                  <a:pt x="7485" y="713081"/>
                </a:lnTo>
                <a:lnTo>
                  <a:pt x="6188" y="725695"/>
                </a:lnTo>
                <a:lnTo>
                  <a:pt x="5243" y="738327"/>
                </a:lnTo>
                <a:lnTo>
                  <a:pt x="4510" y="750967"/>
                </a:lnTo>
                <a:lnTo>
                  <a:pt x="3850" y="763606"/>
                </a:lnTo>
                <a:lnTo>
                  <a:pt x="3125" y="776235"/>
                </a:lnTo>
                <a:lnTo>
                  <a:pt x="2197" y="788845"/>
                </a:lnTo>
                <a:lnTo>
                  <a:pt x="927" y="801425"/>
                </a:lnTo>
                <a:lnTo>
                  <a:pt x="0" y="808558"/>
                </a:lnTo>
                <a:lnTo>
                  <a:pt x="2876" y="819885"/>
                </a:lnTo>
                <a:lnTo>
                  <a:pt x="9176" y="832838"/>
                </a:lnTo>
                <a:lnTo>
                  <a:pt x="11252" y="836434"/>
                </a:lnTo>
                <a:lnTo>
                  <a:pt x="19188" y="841550"/>
                </a:lnTo>
                <a:lnTo>
                  <a:pt x="32231" y="843488"/>
                </a:lnTo>
                <a:lnTo>
                  <a:pt x="47338" y="843357"/>
                </a:lnTo>
                <a:lnTo>
                  <a:pt x="61470" y="842263"/>
                </a:lnTo>
                <a:lnTo>
                  <a:pt x="70980" y="841362"/>
                </a:lnTo>
                <a:lnTo>
                  <a:pt x="81524" y="840311"/>
                </a:lnTo>
                <a:lnTo>
                  <a:pt x="93669" y="838787"/>
                </a:lnTo>
                <a:lnTo>
                  <a:pt x="106932" y="836960"/>
                </a:lnTo>
                <a:lnTo>
                  <a:pt x="120832" y="834998"/>
                </a:lnTo>
                <a:lnTo>
                  <a:pt x="134888" y="833071"/>
                </a:lnTo>
                <a:lnTo>
                  <a:pt x="148617" y="831349"/>
                </a:lnTo>
                <a:lnTo>
                  <a:pt x="161538" y="830000"/>
                </a:lnTo>
                <a:lnTo>
                  <a:pt x="173170" y="829193"/>
                </a:lnTo>
                <a:lnTo>
                  <a:pt x="178777" y="829043"/>
                </a:lnTo>
                <a:lnTo>
                  <a:pt x="179376" y="816221"/>
                </a:lnTo>
                <a:lnTo>
                  <a:pt x="179639" y="803484"/>
                </a:lnTo>
                <a:lnTo>
                  <a:pt x="179647" y="790820"/>
                </a:lnTo>
                <a:lnTo>
                  <a:pt x="179482" y="778220"/>
                </a:lnTo>
                <a:lnTo>
                  <a:pt x="179224" y="765672"/>
                </a:lnTo>
                <a:lnTo>
                  <a:pt x="178956" y="753167"/>
                </a:lnTo>
                <a:lnTo>
                  <a:pt x="178759" y="740694"/>
                </a:lnTo>
                <a:lnTo>
                  <a:pt x="178714" y="728242"/>
                </a:lnTo>
                <a:lnTo>
                  <a:pt x="178902" y="715801"/>
                </a:lnTo>
                <a:lnTo>
                  <a:pt x="179405" y="703360"/>
                </a:lnTo>
                <a:lnTo>
                  <a:pt x="180304" y="690909"/>
                </a:lnTo>
                <a:lnTo>
                  <a:pt x="181680" y="678437"/>
                </a:lnTo>
                <a:lnTo>
                  <a:pt x="183615" y="665934"/>
                </a:lnTo>
                <a:lnTo>
                  <a:pt x="186190" y="653390"/>
                </a:lnTo>
                <a:lnTo>
                  <a:pt x="186372" y="652614"/>
                </a:lnTo>
                <a:lnTo>
                  <a:pt x="189004" y="640469"/>
                </a:lnTo>
                <a:lnTo>
                  <a:pt x="191230" y="628176"/>
                </a:lnTo>
                <a:lnTo>
                  <a:pt x="193094" y="615751"/>
                </a:lnTo>
                <a:lnTo>
                  <a:pt x="194637" y="603213"/>
                </a:lnTo>
                <a:lnTo>
                  <a:pt x="195903" y="590580"/>
                </a:lnTo>
                <a:lnTo>
                  <a:pt x="196933" y="577870"/>
                </a:lnTo>
                <a:lnTo>
                  <a:pt x="197769" y="565100"/>
                </a:lnTo>
                <a:lnTo>
                  <a:pt x="198455" y="552288"/>
                </a:lnTo>
                <a:lnTo>
                  <a:pt x="199033" y="539452"/>
                </a:lnTo>
                <a:lnTo>
                  <a:pt x="199544" y="526610"/>
                </a:lnTo>
                <a:lnTo>
                  <a:pt x="200032" y="513780"/>
                </a:lnTo>
                <a:lnTo>
                  <a:pt x="200540" y="500979"/>
                </a:lnTo>
                <a:lnTo>
                  <a:pt x="201108" y="488225"/>
                </a:lnTo>
                <a:lnTo>
                  <a:pt x="202001" y="472600"/>
                </a:lnTo>
                <a:lnTo>
                  <a:pt x="203139" y="457221"/>
                </a:lnTo>
                <a:lnTo>
                  <a:pt x="204506" y="441901"/>
                </a:lnTo>
                <a:lnTo>
                  <a:pt x="206074" y="426635"/>
                </a:lnTo>
                <a:lnTo>
                  <a:pt x="207818" y="411415"/>
                </a:lnTo>
                <a:lnTo>
                  <a:pt x="209712" y="396233"/>
                </a:lnTo>
                <a:lnTo>
                  <a:pt x="211730" y="381083"/>
                </a:lnTo>
                <a:lnTo>
                  <a:pt x="213845" y="365957"/>
                </a:lnTo>
                <a:lnTo>
                  <a:pt x="216032" y="350848"/>
                </a:lnTo>
                <a:lnTo>
                  <a:pt x="218265" y="335748"/>
                </a:lnTo>
                <a:lnTo>
                  <a:pt x="220517" y="320650"/>
                </a:lnTo>
                <a:lnTo>
                  <a:pt x="222763" y="305547"/>
                </a:lnTo>
                <a:lnTo>
                  <a:pt x="224977" y="290432"/>
                </a:lnTo>
                <a:lnTo>
                  <a:pt x="227132" y="275297"/>
                </a:lnTo>
                <a:lnTo>
                  <a:pt x="229202" y="260135"/>
                </a:lnTo>
                <a:lnTo>
                  <a:pt x="231162" y="244939"/>
                </a:lnTo>
                <a:lnTo>
                  <a:pt x="232986" y="229702"/>
                </a:lnTo>
                <a:lnTo>
                  <a:pt x="234646" y="214415"/>
                </a:lnTo>
                <a:lnTo>
                  <a:pt x="236118" y="199073"/>
                </a:lnTo>
                <a:lnTo>
                  <a:pt x="237375" y="183667"/>
                </a:lnTo>
                <a:lnTo>
                  <a:pt x="244702" y="195104"/>
                </a:lnTo>
                <a:lnTo>
                  <a:pt x="251873" y="205977"/>
                </a:lnTo>
                <a:lnTo>
                  <a:pt x="258959" y="216395"/>
                </a:lnTo>
                <a:lnTo>
                  <a:pt x="266032" y="226466"/>
                </a:lnTo>
                <a:lnTo>
                  <a:pt x="273163" y="236298"/>
                </a:lnTo>
                <a:lnTo>
                  <a:pt x="280423" y="246002"/>
                </a:lnTo>
                <a:lnTo>
                  <a:pt x="287885" y="255684"/>
                </a:lnTo>
                <a:lnTo>
                  <a:pt x="295619" y="265454"/>
                </a:lnTo>
                <a:lnTo>
                  <a:pt x="303698" y="275421"/>
                </a:lnTo>
                <a:lnTo>
                  <a:pt x="312191" y="285692"/>
                </a:lnTo>
                <a:lnTo>
                  <a:pt x="316280" y="290576"/>
                </a:lnTo>
                <a:lnTo>
                  <a:pt x="324543" y="300878"/>
                </a:lnTo>
                <a:lnTo>
                  <a:pt x="331990" y="311258"/>
                </a:lnTo>
                <a:lnTo>
                  <a:pt x="338582" y="321818"/>
                </a:lnTo>
                <a:lnTo>
                  <a:pt x="344278" y="332657"/>
                </a:lnTo>
                <a:lnTo>
                  <a:pt x="349039" y="343876"/>
                </a:lnTo>
                <a:lnTo>
                  <a:pt x="352826" y="355575"/>
                </a:lnTo>
                <a:lnTo>
                  <a:pt x="355598" y="367854"/>
                </a:lnTo>
                <a:lnTo>
                  <a:pt x="357318" y="380814"/>
                </a:lnTo>
                <a:lnTo>
                  <a:pt x="357944" y="394556"/>
                </a:lnTo>
                <a:lnTo>
                  <a:pt x="357695" y="405003"/>
                </a:lnTo>
                <a:lnTo>
                  <a:pt x="356692" y="417995"/>
                </a:lnTo>
                <a:lnTo>
                  <a:pt x="355109" y="430830"/>
                </a:lnTo>
                <a:lnTo>
                  <a:pt x="353075" y="443503"/>
                </a:lnTo>
                <a:lnTo>
                  <a:pt x="350720" y="456006"/>
                </a:lnTo>
                <a:lnTo>
                  <a:pt x="348172" y="468333"/>
                </a:lnTo>
                <a:lnTo>
                  <a:pt x="345561" y="480476"/>
                </a:lnTo>
                <a:lnTo>
                  <a:pt x="344157" y="487019"/>
                </a:lnTo>
                <a:lnTo>
                  <a:pt x="341604" y="499250"/>
                </a:lnTo>
                <a:lnTo>
                  <a:pt x="339126" y="511671"/>
                </a:lnTo>
                <a:lnTo>
                  <a:pt x="336750" y="524234"/>
                </a:lnTo>
                <a:lnTo>
                  <a:pt x="334500" y="536890"/>
                </a:lnTo>
                <a:lnTo>
                  <a:pt x="332404" y="549588"/>
                </a:lnTo>
                <a:lnTo>
                  <a:pt x="330488" y="562280"/>
                </a:lnTo>
                <a:lnTo>
                  <a:pt x="328777" y="574916"/>
                </a:lnTo>
                <a:lnTo>
                  <a:pt x="327299" y="587447"/>
                </a:lnTo>
                <a:lnTo>
                  <a:pt x="326237" y="598055"/>
                </a:lnTo>
                <a:lnTo>
                  <a:pt x="324932" y="610690"/>
                </a:lnTo>
                <a:lnTo>
                  <a:pt x="323393" y="623274"/>
                </a:lnTo>
                <a:lnTo>
                  <a:pt x="321729" y="635832"/>
                </a:lnTo>
                <a:lnTo>
                  <a:pt x="320047" y="648390"/>
                </a:lnTo>
                <a:lnTo>
                  <a:pt x="318457" y="660974"/>
                </a:lnTo>
                <a:lnTo>
                  <a:pt x="317067" y="673609"/>
                </a:lnTo>
                <a:lnTo>
                  <a:pt x="315985" y="686322"/>
                </a:lnTo>
                <a:lnTo>
                  <a:pt x="315633" y="691984"/>
                </a:lnTo>
                <a:lnTo>
                  <a:pt x="313965" y="703550"/>
                </a:lnTo>
                <a:lnTo>
                  <a:pt x="311431" y="716658"/>
                </a:lnTo>
                <a:lnTo>
                  <a:pt x="310052" y="729575"/>
                </a:lnTo>
                <a:lnTo>
                  <a:pt x="311849" y="740566"/>
                </a:lnTo>
                <a:lnTo>
                  <a:pt x="314896" y="745134"/>
                </a:lnTo>
                <a:lnTo>
                  <a:pt x="314619" y="753968"/>
                </a:lnTo>
                <a:lnTo>
                  <a:pt x="312803" y="770730"/>
                </a:lnTo>
                <a:lnTo>
                  <a:pt x="311111" y="786372"/>
                </a:lnTo>
                <a:lnTo>
                  <a:pt x="310921" y="791908"/>
                </a:lnTo>
                <a:lnTo>
                  <a:pt x="320399" y="793499"/>
                </a:lnTo>
                <a:lnTo>
                  <a:pt x="331245" y="793978"/>
                </a:lnTo>
                <a:lnTo>
                  <a:pt x="343207" y="793554"/>
                </a:lnTo>
                <a:lnTo>
                  <a:pt x="356032" y="792434"/>
                </a:lnTo>
                <a:lnTo>
                  <a:pt x="369470" y="790827"/>
                </a:lnTo>
                <a:lnTo>
                  <a:pt x="383268" y="788941"/>
                </a:lnTo>
                <a:lnTo>
                  <a:pt x="397174" y="786984"/>
                </a:lnTo>
                <a:lnTo>
                  <a:pt x="410935" y="785164"/>
                </a:lnTo>
                <a:lnTo>
                  <a:pt x="424300" y="783689"/>
                </a:lnTo>
                <a:lnTo>
                  <a:pt x="437017" y="782768"/>
                </a:lnTo>
                <a:lnTo>
                  <a:pt x="448833" y="782608"/>
                </a:lnTo>
                <a:lnTo>
                  <a:pt x="459497" y="783417"/>
                </a:lnTo>
                <a:lnTo>
                  <a:pt x="468757" y="785405"/>
                </a:lnTo>
                <a:lnTo>
                  <a:pt x="469315" y="785583"/>
                </a:lnTo>
                <a:lnTo>
                  <a:pt x="472477" y="781786"/>
                </a:lnTo>
                <a:lnTo>
                  <a:pt x="474190" y="774079"/>
                </a:lnTo>
                <a:lnTo>
                  <a:pt x="474726" y="763209"/>
                </a:lnTo>
                <a:lnTo>
                  <a:pt x="474360" y="749924"/>
                </a:lnTo>
                <a:lnTo>
                  <a:pt x="473364" y="734970"/>
                </a:lnTo>
                <a:lnTo>
                  <a:pt x="472011" y="719093"/>
                </a:lnTo>
                <a:lnTo>
                  <a:pt x="470573" y="703041"/>
                </a:lnTo>
                <a:lnTo>
                  <a:pt x="469323" y="687560"/>
                </a:lnTo>
                <a:lnTo>
                  <a:pt x="468534" y="673396"/>
                </a:lnTo>
                <a:lnTo>
                  <a:pt x="468480" y="661297"/>
                </a:lnTo>
                <a:lnTo>
                  <a:pt x="469315" y="652614"/>
                </a:lnTo>
                <a:lnTo>
                  <a:pt x="471243" y="640153"/>
                </a:lnTo>
                <a:lnTo>
                  <a:pt x="472629" y="627545"/>
                </a:lnTo>
                <a:lnTo>
                  <a:pt x="473677" y="614851"/>
                </a:lnTo>
                <a:lnTo>
                  <a:pt x="474587" y="602132"/>
                </a:lnTo>
                <a:lnTo>
                  <a:pt x="475564" y="589448"/>
                </a:lnTo>
                <a:lnTo>
                  <a:pt x="476810" y="576860"/>
                </a:lnTo>
                <a:lnTo>
                  <a:pt x="478527" y="564429"/>
                </a:lnTo>
                <a:lnTo>
                  <a:pt x="480918" y="552215"/>
                </a:lnTo>
                <a:lnTo>
                  <a:pt x="482396" y="546328"/>
                </a:lnTo>
                <a:lnTo>
                  <a:pt x="485685" y="534689"/>
                </a:lnTo>
                <a:lnTo>
                  <a:pt x="489175" y="522771"/>
                </a:lnTo>
                <a:lnTo>
                  <a:pt x="492691" y="510601"/>
                </a:lnTo>
                <a:lnTo>
                  <a:pt x="496059" y="498204"/>
                </a:lnTo>
                <a:lnTo>
                  <a:pt x="499106" y="485606"/>
                </a:lnTo>
                <a:lnTo>
                  <a:pt x="501658" y="472832"/>
                </a:lnTo>
                <a:lnTo>
                  <a:pt x="503148" y="463105"/>
                </a:lnTo>
                <a:lnTo>
                  <a:pt x="504308" y="450752"/>
                </a:lnTo>
                <a:lnTo>
                  <a:pt x="505151" y="437998"/>
                </a:lnTo>
                <a:lnTo>
                  <a:pt x="506420" y="425224"/>
                </a:lnTo>
                <a:lnTo>
                  <a:pt x="508859" y="412811"/>
                </a:lnTo>
                <a:lnTo>
                  <a:pt x="509854" y="409448"/>
                </a:lnTo>
                <a:lnTo>
                  <a:pt x="513484" y="396751"/>
                </a:lnTo>
                <a:lnTo>
                  <a:pt x="516255" y="383949"/>
                </a:lnTo>
                <a:lnTo>
                  <a:pt x="518211" y="371053"/>
                </a:lnTo>
                <a:lnTo>
                  <a:pt x="519396" y="358075"/>
                </a:lnTo>
                <a:lnTo>
                  <a:pt x="519854" y="345027"/>
                </a:lnTo>
                <a:lnTo>
                  <a:pt x="519629" y="331920"/>
                </a:lnTo>
                <a:lnTo>
                  <a:pt x="518766" y="318767"/>
                </a:lnTo>
                <a:lnTo>
                  <a:pt x="517307" y="305578"/>
                </a:lnTo>
                <a:lnTo>
                  <a:pt x="515298" y="292366"/>
                </a:lnTo>
                <a:lnTo>
                  <a:pt x="512783" y="279142"/>
                </a:lnTo>
                <a:lnTo>
                  <a:pt x="509805" y="265919"/>
                </a:lnTo>
                <a:lnTo>
                  <a:pt x="506408" y="252707"/>
                </a:lnTo>
                <a:lnTo>
                  <a:pt x="502638" y="239520"/>
                </a:lnTo>
                <a:lnTo>
                  <a:pt x="498537" y="226367"/>
                </a:lnTo>
                <a:lnTo>
                  <a:pt x="494150" y="213262"/>
                </a:lnTo>
                <a:lnTo>
                  <a:pt x="489521" y="200216"/>
                </a:lnTo>
                <a:lnTo>
                  <a:pt x="484694" y="187241"/>
                </a:lnTo>
                <a:lnTo>
                  <a:pt x="479714" y="174348"/>
                </a:lnTo>
                <a:lnTo>
                  <a:pt x="474624" y="161549"/>
                </a:lnTo>
                <a:lnTo>
                  <a:pt x="469468" y="148856"/>
                </a:lnTo>
                <a:lnTo>
                  <a:pt x="464420" y="136629"/>
                </a:lnTo>
                <a:lnTo>
                  <a:pt x="459358" y="124567"/>
                </a:lnTo>
                <a:lnTo>
                  <a:pt x="454278" y="112655"/>
                </a:lnTo>
                <a:lnTo>
                  <a:pt x="444048" y="89219"/>
                </a:lnTo>
                <a:lnTo>
                  <a:pt x="433700" y="66196"/>
                </a:lnTo>
                <a:lnTo>
                  <a:pt x="423204" y="43460"/>
                </a:lnTo>
                <a:lnTo>
                  <a:pt x="412530" y="20888"/>
                </a:lnTo>
                <a:lnTo>
                  <a:pt x="407117" y="9624"/>
                </a:lnTo>
                <a:lnTo>
                  <a:pt x="40245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624578" y="4852884"/>
            <a:ext cx="225185" cy="236220"/>
          </a:xfrm>
          <a:custGeom>
            <a:avLst/>
            <a:gdLst/>
            <a:ahLst/>
            <a:cxnLst/>
            <a:rect l="l" t="t" r="r" b="b"/>
            <a:pathLst>
              <a:path w="225185" h="236220">
                <a:moveTo>
                  <a:pt x="88011" y="236220"/>
                </a:moveTo>
                <a:lnTo>
                  <a:pt x="90235" y="235491"/>
                </a:lnTo>
                <a:lnTo>
                  <a:pt x="102652" y="231326"/>
                </a:lnTo>
                <a:lnTo>
                  <a:pt x="114182" y="227971"/>
                </a:lnTo>
                <a:lnTo>
                  <a:pt x="125353" y="226210"/>
                </a:lnTo>
                <a:lnTo>
                  <a:pt x="136693" y="226824"/>
                </a:lnTo>
                <a:lnTo>
                  <a:pt x="148729" y="230594"/>
                </a:lnTo>
                <a:lnTo>
                  <a:pt x="158847" y="234604"/>
                </a:lnTo>
                <a:lnTo>
                  <a:pt x="168178" y="234267"/>
                </a:lnTo>
                <a:lnTo>
                  <a:pt x="177482" y="225361"/>
                </a:lnTo>
                <a:lnTo>
                  <a:pt x="183799" y="215203"/>
                </a:lnTo>
                <a:lnTo>
                  <a:pt x="188954" y="203603"/>
                </a:lnTo>
                <a:lnTo>
                  <a:pt x="192722" y="191501"/>
                </a:lnTo>
                <a:lnTo>
                  <a:pt x="195472" y="179030"/>
                </a:lnTo>
                <a:lnTo>
                  <a:pt x="197573" y="166321"/>
                </a:lnTo>
                <a:lnTo>
                  <a:pt x="199395" y="153506"/>
                </a:lnTo>
                <a:lnTo>
                  <a:pt x="201307" y="140716"/>
                </a:lnTo>
                <a:lnTo>
                  <a:pt x="201377" y="140309"/>
                </a:lnTo>
                <a:lnTo>
                  <a:pt x="206116" y="128175"/>
                </a:lnTo>
                <a:lnTo>
                  <a:pt x="213524" y="118224"/>
                </a:lnTo>
                <a:lnTo>
                  <a:pt x="220903" y="107620"/>
                </a:lnTo>
                <a:lnTo>
                  <a:pt x="223649" y="99713"/>
                </a:lnTo>
                <a:lnTo>
                  <a:pt x="225147" y="86353"/>
                </a:lnTo>
                <a:lnTo>
                  <a:pt x="225185" y="68592"/>
                </a:lnTo>
                <a:lnTo>
                  <a:pt x="224574" y="55569"/>
                </a:lnTo>
                <a:lnTo>
                  <a:pt x="223039" y="41281"/>
                </a:lnTo>
                <a:lnTo>
                  <a:pt x="220202" y="27926"/>
                </a:lnTo>
                <a:lnTo>
                  <a:pt x="215684" y="17704"/>
                </a:lnTo>
                <a:lnTo>
                  <a:pt x="206249" y="9797"/>
                </a:lnTo>
                <a:lnTo>
                  <a:pt x="193599" y="5100"/>
                </a:lnTo>
                <a:lnTo>
                  <a:pt x="179353" y="2439"/>
                </a:lnTo>
                <a:lnTo>
                  <a:pt x="165468" y="1112"/>
                </a:lnTo>
                <a:lnTo>
                  <a:pt x="153898" y="419"/>
                </a:lnTo>
                <a:lnTo>
                  <a:pt x="141375" y="0"/>
                </a:lnTo>
                <a:lnTo>
                  <a:pt x="128518" y="314"/>
                </a:lnTo>
                <a:lnTo>
                  <a:pt x="115598" y="1448"/>
                </a:lnTo>
                <a:lnTo>
                  <a:pt x="102953" y="3494"/>
                </a:lnTo>
                <a:lnTo>
                  <a:pt x="90919" y="6540"/>
                </a:lnTo>
                <a:lnTo>
                  <a:pt x="83430" y="9650"/>
                </a:lnTo>
                <a:lnTo>
                  <a:pt x="73387" y="16482"/>
                </a:lnTo>
                <a:lnTo>
                  <a:pt x="64248" y="25514"/>
                </a:lnTo>
                <a:lnTo>
                  <a:pt x="55934" y="36136"/>
                </a:lnTo>
                <a:lnTo>
                  <a:pt x="48368" y="47739"/>
                </a:lnTo>
                <a:lnTo>
                  <a:pt x="41469" y="59715"/>
                </a:lnTo>
                <a:lnTo>
                  <a:pt x="35160" y="71454"/>
                </a:lnTo>
                <a:lnTo>
                  <a:pt x="29362" y="82347"/>
                </a:lnTo>
                <a:lnTo>
                  <a:pt x="28975" y="83071"/>
                </a:lnTo>
                <a:lnTo>
                  <a:pt x="24009" y="95122"/>
                </a:lnTo>
                <a:lnTo>
                  <a:pt x="21191" y="106937"/>
                </a:lnTo>
                <a:lnTo>
                  <a:pt x="19133" y="118995"/>
                </a:lnTo>
                <a:lnTo>
                  <a:pt x="16446" y="131775"/>
                </a:lnTo>
                <a:lnTo>
                  <a:pt x="15702" y="134707"/>
                </a:lnTo>
                <a:lnTo>
                  <a:pt x="12947" y="146930"/>
                </a:lnTo>
                <a:lnTo>
                  <a:pt x="10495" y="159485"/>
                </a:lnTo>
                <a:lnTo>
                  <a:pt x="8160" y="172189"/>
                </a:lnTo>
                <a:lnTo>
                  <a:pt x="5756" y="184859"/>
                </a:lnTo>
                <a:lnTo>
                  <a:pt x="3097" y="197315"/>
                </a:lnTo>
                <a:lnTo>
                  <a:pt x="0" y="209372"/>
                </a:lnTo>
                <a:lnTo>
                  <a:pt x="88011" y="2362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624578" y="4852884"/>
            <a:ext cx="225259" cy="236220"/>
          </a:xfrm>
          <a:custGeom>
            <a:avLst/>
            <a:gdLst/>
            <a:ahLst/>
            <a:cxnLst/>
            <a:rect l="l" t="t" r="r" b="b"/>
            <a:pathLst>
              <a:path w="225259" h="236220">
                <a:moveTo>
                  <a:pt x="0" y="209372"/>
                </a:moveTo>
                <a:lnTo>
                  <a:pt x="3097" y="197315"/>
                </a:lnTo>
                <a:lnTo>
                  <a:pt x="5756" y="184859"/>
                </a:lnTo>
                <a:lnTo>
                  <a:pt x="8160" y="172189"/>
                </a:lnTo>
                <a:lnTo>
                  <a:pt x="10495" y="159485"/>
                </a:lnTo>
                <a:lnTo>
                  <a:pt x="12947" y="146930"/>
                </a:lnTo>
                <a:lnTo>
                  <a:pt x="15702" y="134707"/>
                </a:lnTo>
                <a:lnTo>
                  <a:pt x="16446" y="131775"/>
                </a:lnTo>
                <a:lnTo>
                  <a:pt x="19133" y="118995"/>
                </a:lnTo>
                <a:lnTo>
                  <a:pt x="21191" y="106937"/>
                </a:lnTo>
                <a:lnTo>
                  <a:pt x="24009" y="95122"/>
                </a:lnTo>
                <a:lnTo>
                  <a:pt x="28975" y="83071"/>
                </a:lnTo>
                <a:lnTo>
                  <a:pt x="29362" y="82347"/>
                </a:lnTo>
                <a:lnTo>
                  <a:pt x="35160" y="71454"/>
                </a:lnTo>
                <a:lnTo>
                  <a:pt x="41469" y="59715"/>
                </a:lnTo>
                <a:lnTo>
                  <a:pt x="48368" y="47739"/>
                </a:lnTo>
                <a:lnTo>
                  <a:pt x="55934" y="36136"/>
                </a:lnTo>
                <a:lnTo>
                  <a:pt x="64248" y="25514"/>
                </a:lnTo>
                <a:lnTo>
                  <a:pt x="73387" y="16482"/>
                </a:lnTo>
                <a:lnTo>
                  <a:pt x="83430" y="9650"/>
                </a:lnTo>
                <a:lnTo>
                  <a:pt x="90919" y="6540"/>
                </a:lnTo>
                <a:lnTo>
                  <a:pt x="102953" y="3494"/>
                </a:lnTo>
                <a:lnTo>
                  <a:pt x="115598" y="1448"/>
                </a:lnTo>
                <a:lnTo>
                  <a:pt x="128518" y="314"/>
                </a:lnTo>
                <a:lnTo>
                  <a:pt x="141375" y="0"/>
                </a:lnTo>
                <a:lnTo>
                  <a:pt x="153898" y="419"/>
                </a:lnTo>
                <a:lnTo>
                  <a:pt x="165468" y="1112"/>
                </a:lnTo>
                <a:lnTo>
                  <a:pt x="179353" y="2439"/>
                </a:lnTo>
                <a:lnTo>
                  <a:pt x="193599" y="5100"/>
                </a:lnTo>
                <a:lnTo>
                  <a:pt x="206249" y="9797"/>
                </a:lnTo>
                <a:lnTo>
                  <a:pt x="215346" y="17231"/>
                </a:lnTo>
                <a:lnTo>
                  <a:pt x="220202" y="27926"/>
                </a:lnTo>
                <a:lnTo>
                  <a:pt x="223039" y="41281"/>
                </a:lnTo>
                <a:lnTo>
                  <a:pt x="224574" y="55569"/>
                </a:lnTo>
                <a:lnTo>
                  <a:pt x="225185" y="68592"/>
                </a:lnTo>
                <a:lnTo>
                  <a:pt x="225259" y="73622"/>
                </a:lnTo>
                <a:lnTo>
                  <a:pt x="225147" y="86353"/>
                </a:lnTo>
                <a:lnTo>
                  <a:pt x="223649" y="99713"/>
                </a:lnTo>
                <a:lnTo>
                  <a:pt x="220903" y="107620"/>
                </a:lnTo>
                <a:lnTo>
                  <a:pt x="213524" y="118224"/>
                </a:lnTo>
                <a:lnTo>
                  <a:pt x="206116" y="128175"/>
                </a:lnTo>
                <a:lnTo>
                  <a:pt x="201377" y="140309"/>
                </a:lnTo>
                <a:lnTo>
                  <a:pt x="201307" y="140716"/>
                </a:lnTo>
                <a:lnTo>
                  <a:pt x="199395" y="153506"/>
                </a:lnTo>
                <a:lnTo>
                  <a:pt x="197573" y="166321"/>
                </a:lnTo>
                <a:lnTo>
                  <a:pt x="195472" y="179030"/>
                </a:lnTo>
                <a:lnTo>
                  <a:pt x="192722" y="191501"/>
                </a:lnTo>
                <a:lnTo>
                  <a:pt x="188954" y="203603"/>
                </a:lnTo>
                <a:lnTo>
                  <a:pt x="183799" y="215203"/>
                </a:lnTo>
                <a:lnTo>
                  <a:pt x="177482" y="225361"/>
                </a:lnTo>
                <a:lnTo>
                  <a:pt x="168178" y="234267"/>
                </a:lnTo>
                <a:lnTo>
                  <a:pt x="158847" y="234604"/>
                </a:lnTo>
                <a:lnTo>
                  <a:pt x="148729" y="230594"/>
                </a:lnTo>
                <a:lnTo>
                  <a:pt x="136693" y="226824"/>
                </a:lnTo>
                <a:lnTo>
                  <a:pt x="125353" y="226210"/>
                </a:lnTo>
                <a:lnTo>
                  <a:pt x="114182" y="227971"/>
                </a:lnTo>
                <a:lnTo>
                  <a:pt x="102652" y="231326"/>
                </a:lnTo>
                <a:lnTo>
                  <a:pt x="90235" y="235491"/>
                </a:lnTo>
                <a:lnTo>
                  <a:pt x="88011" y="2362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809736" y="5589821"/>
            <a:ext cx="25350" cy="169065"/>
          </a:xfrm>
          <a:custGeom>
            <a:avLst/>
            <a:gdLst/>
            <a:ahLst/>
            <a:cxnLst/>
            <a:rect l="l" t="t" r="r" b="b"/>
            <a:pathLst>
              <a:path w="25350" h="169065">
                <a:moveTo>
                  <a:pt x="25350" y="169065"/>
                </a:moveTo>
                <a:lnTo>
                  <a:pt x="25328" y="163524"/>
                </a:lnTo>
                <a:lnTo>
                  <a:pt x="24757" y="154403"/>
                </a:lnTo>
                <a:lnTo>
                  <a:pt x="23667" y="143106"/>
                </a:lnTo>
                <a:lnTo>
                  <a:pt x="22139" y="130078"/>
                </a:lnTo>
                <a:lnTo>
                  <a:pt x="20258" y="115764"/>
                </a:lnTo>
                <a:lnTo>
                  <a:pt x="18105" y="100610"/>
                </a:lnTo>
                <a:lnTo>
                  <a:pt x="15765" y="85063"/>
                </a:lnTo>
                <a:lnTo>
                  <a:pt x="13319" y="69567"/>
                </a:lnTo>
                <a:lnTo>
                  <a:pt x="10850" y="54570"/>
                </a:lnTo>
                <a:lnTo>
                  <a:pt x="8442" y="40515"/>
                </a:lnTo>
                <a:lnTo>
                  <a:pt x="6177" y="27850"/>
                </a:lnTo>
                <a:lnTo>
                  <a:pt x="4138" y="17021"/>
                </a:lnTo>
                <a:lnTo>
                  <a:pt x="2470" y="10606"/>
                </a:lnTo>
                <a:lnTo>
                  <a:pt x="206" y="0"/>
                </a:lnTo>
                <a:lnTo>
                  <a:pt x="0" y="2294"/>
                </a:lnTo>
                <a:lnTo>
                  <a:pt x="3020" y="166776"/>
                </a:lnTo>
                <a:lnTo>
                  <a:pt x="14509" y="167610"/>
                </a:lnTo>
                <a:lnTo>
                  <a:pt x="25350" y="1690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762303" y="50872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325460" y="5051575"/>
            <a:ext cx="599645" cy="718526"/>
          </a:xfrm>
          <a:custGeom>
            <a:avLst/>
            <a:gdLst/>
            <a:ahLst/>
            <a:cxnLst/>
            <a:rect l="l" t="t" r="r" b="b"/>
            <a:pathLst>
              <a:path w="599645" h="718526">
                <a:moveTo>
                  <a:pt x="574188" y="358486"/>
                </a:moveTo>
                <a:lnTo>
                  <a:pt x="574415" y="333059"/>
                </a:lnTo>
                <a:lnTo>
                  <a:pt x="574372" y="294937"/>
                </a:lnTo>
                <a:lnTo>
                  <a:pt x="574170" y="282248"/>
                </a:lnTo>
                <a:lnTo>
                  <a:pt x="573838" y="269574"/>
                </a:lnTo>
                <a:lnTo>
                  <a:pt x="573356" y="256917"/>
                </a:lnTo>
                <a:lnTo>
                  <a:pt x="573144" y="250672"/>
                </a:lnTo>
                <a:lnTo>
                  <a:pt x="573051" y="237356"/>
                </a:lnTo>
                <a:lnTo>
                  <a:pt x="573252" y="224183"/>
                </a:lnTo>
                <a:lnTo>
                  <a:pt x="573505" y="211206"/>
                </a:lnTo>
                <a:lnTo>
                  <a:pt x="573570" y="198478"/>
                </a:lnTo>
                <a:lnTo>
                  <a:pt x="573205" y="186052"/>
                </a:lnTo>
                <a:lnTo>
                  <a:pt x="572170" y="173979"/>
                </a:lnTo>
                <a:lnTo>
                  <a:pt x="570224" y="162312"/>
                </a:lnTo>
                <a:lnTo>
                  <a:pt x="567124" y="151104"/>
                </a:lnTo>
                <a:lnTo>
                  <a:pt x="562631" y="140407"/>
                </a:lnTo>
                <a:lnTo>
                  <a:pt x="556504" y="130274"/>
                </a:lnTo>
                <a:lnTo>
                  <a:pt x="548500" y="120757"/>
                </a:lnTo>
                <a:lnTo>
                  <a:pt x="538380" y="111909"/>
                </a:lnTo>
                <a:lnTo>
                  <a:pt x="536840" y="110725"/>
                </a:lnTo>
                <a:lnTo>
                  <a:pt x="527109" y="102483"/>
                </a:lnTo>
                <a:lnTo>
                  <a:pt x="517619" y="93667"/>
                </a:lnTo>
                <a:lnTo>
                  <a:pt x="508128" y="84890"/>
                </a:lnTo>
                <a:lnTo>
                  <a:pt x="498395" y="76763"/>
                </a:lnTo>
                <a:lnTo>
                  <a:pt x="488177" y="69897"/>
                </a:lnTo>
                <a:lnTo>
                  <a:pt x="486685" y="546716"/>
                </a:lnTo>
                <a:lnTo>
                  <a:pt x="485346" y="540894"/>
                </a:lnTo>
                <a:lnTo>
                  <a:pt x="488177" y="69897"/>
                </a:lnTo>
                <a:lnTo>
                  <a:pt x="482608" y="66964"/>
                </a:lnTo>
                <a:lnTo>
                  <a:pt x="470806" y="62134"/>
                </a:lnTo>
                <a:lnTo>
                  <a:pt x="460513" y="58541"/>
                </a:lnTo>
                <a:lnTo>
                  <a:pt x="451544" y="54238"/>
                </a:lnTo>
                <a:lnTo>
                  <a:pt x="443716" y="47277"/>
                </a:lnTo>
                <a:lnTo>
                  <a:pt x="436843" y="35709"/>
                </a:lnTo>
                <a:lnTo>
                  <a:pt x="436843" y="30971"/>
                </a:lnTo>
                <a:lnTo>
                  <a:pt x="434475" y="26858"/>
                </a:lnTo>
                <a:lnTo>
                  <a:pt x="425174" y="18102"/>
                </a:lnTo>
                <a:lnTo>
                  <a:pt x="413553" y="13930"/>
                </a:lnTo>
                <a:lnTo>
                  <a:pt x="400475" y="12526"/>
                </a:lnTo>
                <a:lnTo>
                  <a:pt x="386805" y="12074"/>
                </a:lnTo>
                <a:lnTo>
                  <a:pt x="376103" y="11188"/>
                </a:lnTo>
                <a:lnTo>
                  <a:pt x="363605" y="9369"/>
                </a:lnTo>
                <a:lnTo>
                  <a:pt x="350744" y="7034"/>
                </a:lnTo>
                <a:lnTo>
                  <a:pt x="337731" y="4557"/>
                </a:lnTo>
                <a:lnTo>
                  <a:pt x="324777" y="2310"/>
                </a:lnTo>
                <a:lnTo>
                  <a:pt x="312095" y="667"/>
                </a:lnTo>
                <a:lnTo>
                  <a:pt x="299896" y="0"/>
                </a:lnTo>
                <a:lnTo>
                  <a:pt x="288393" y="682"/>
                </a:lnTo>
                <a:lnTo>
                  <a:pt x="287963" y="1880"/>
                </a:lnTo>
                <a:lnTo>
                  <a:pt x="282070" y="11686"/>
                </a:lnTo>
                <a:lnTo>
                  <a:pt x="273286" y="19071"/>
                </a:lnTo>
                <a:lnTo>
                  <a:pt x="262224" y="24412"/>
                </a:lnTo>
                <a:lnTo>
                  <a:pt x="249498" y="28088"/>
                </a:lnTo>
                <a:lnTo>
                  <a:pt x="235722" y="30477"/>
                </a:lnTo>
                <a:lnTo>
                  <a:pt x="221508" y="31956"/>
                </a:lnTo>
                <a:lnTo>
                  <a:pt x="207470" y="32905"/>
                </a:lnTo>
                <a:lnTo>
                  <a:pt x="194221" y="33700"/>
                </a:lnTo>
                <a:lnTo>
                  <a:pt x="182374" y="34720"/>
                </a:lnTo>
                <a:lnTo>
                  <a:pt x="172544" y="36344"/>
                </a:lnTo>
                <a:lnTo>
                  <a:pt x="156345" y="40877"/>
                </a:lnTo>
                <a:lnTo>
                  <a:pt x="144376" y="45464"/>
                </a:lnTo>
                <a:lnTo>
                  <a:pt x="133592" y="51025"/>
                </a:lnTo>
                <a:lnTo>
                  <a:pt x="123731" y="57801"/>
                </a:lnTo>
                <a:lnTo>
                  <a:pt x="114531" y="66031"/>
                </a:lnTo>
                <a:lnTo>
                  <a:pt x="105730" y="75957"/>
                </a:lnTo>
                <a:lnTo>
                  <a:pt x="97068" y="87817"/>
                </a:lnTo>
                <a:lnTo>
                  <a:pt x="87885" y="102290"/>
                </a:lnTo>
                <a:lnTo>
                  <a:pt x="79548" y="117066"/>
                </a:lnTo>
                <a:lnTo>
                  <a:pt x="71993" y="132126"/>
                </a:lnTo>
                <a:lnTo>
                  <a:pt x="65157" y="147448"/>
                </a:lnTo>
                <a:lnTo>
                  <a:pt x="58977" y="163012"/>
                </a:lnTo>
                <a:lnTo>
                  <a:pt x="53391" y="178798"/>
                </a:lnTo>
                <a:lnTo>
                  <a:pt x="48335" y="194785"/>
                </a:lnTo>
                <a:lnTo>
                  <a:pt x="43746" y="210952"/>
                </a:lnTo>
                <a:lnTo>
                  <a:pt x="39562" y="227279"/>
                </a:lnTo>
                <a:lnTo>
                  <a:pt x="35719" y="243746"/>
                </a:lnTo>
                <a:lnTo>
                  <a:pt x="32154" y="260331"/>
                </a:lnTo>
                <a:lnTo>
                  <a:pt x="28805" y="277014"/>
                </a:lnTo>
                <a:lnTo>
                  <a:pt x="25608" y="293775"/>
                </a:lnTo>
                <a:lnTo>
                  <a:pt x="22501" y="310594"/>
                </a:lnTo>
                <a:lnTo>
                  <a:pt x="19420" y="327448"/>
                </a:lnTo>
                <a:lnTo>
                  <a:pt x="16303" y="344319"/>
                </a:lnTo>
                <a:lnTo>
                  <a:pt x="13087" y="361186"/>
                </a:lnTo>
                <a:lnTo>
                  <a:pt x="9708" y="378027"/>
                </a:lnTo>
                <a:lnTo>
                  <a:pt x="6104" y="394823"/>
                </a:lnTo>
                <a:lnTo>
                  <a:pt x="2211" y="411552"/>
                </a:lnTo>
                <a:lnTo>
                  <a:pt x="1888" y="412926"/>
                </a:lnTo>
                <a:lnTo>
                  <a:pt x="0" y="425779"/>
                </a:lnTo>
                <a:lnTo>
                  <a:pt x="226" y="437620"/>
                </a:lnTo>
                <a:lnTo>
                  <a:pt x="2253" y="448689"/>
                </a:lnTo>
                <a:lnTo>
                  <a:pt x="5767" y="459227"/>
                </a:lnTo>
                <a:lnTo>
                  <a:pt x="10452" y="469473"/>
                </a:lnTo>
                <a:lnTo>
                  <a:pt x="15994" y="479666"/>
                </a:lnTo>
                <a:lnTo>
                  <a:pt x="22078" y="490047"/>
                </a:lnTo>
                <a:lnTo>
                  <a:pt x="28390" y="500854"/>
                </a:lnTo>
                <a:lnTo>
                  <a:pt x="34615" y="512328"/>
                </a:lnTo>
                <a:lnTo>
                  <a:pt x="40438" y="524709"/>
                </a:lnTo>
                <a:lnTo>
                  <a:pt x="42179" y="528464"/>
                </a:lnTo>
                <a:lnTo>
                  <a:pt x="47449" y="537935"/>
                </a:lnTo>
                <a:lnTo>
                  <a:pt x="54032" y="548342"/>
                </a:lnTo>
                <a:lnTo>
                  <a:pt x="61412" y="559502"/>
                </a:lnTo>
                <a:lnTo>
                  <a:pt x="69074" y="571234"/>
                </a:lnTo>
                <a:lnTo>
                  <a:pt x="76499" y="583355"/>
                </a:lnTo>
                <a:lnTo>
                  <a:pt x="83173" y="595683"/>
                </a:lnTo>
                <a:lnTo>
                  <a:pt x="88580" y="608036"/>
                </a:lnTo>
                <a:lnTo>
                  <a:pt x="92202" y="620232"/>
                </a:lnTo>
                <a:lnTo>
                  <a:pt x="93524" y="632088"/>
                </a:lnTo>
                <a:lnTo>
                  <a:pt x="93551" y="634719"/>
                </a:lnTo>
                <a:lnTo>
                  <a:pt x="94235" y="647509"/>
                </a:lnTo>
                <a:lnTo>
                  <a:pt x="95208" y="660218"/>
                </a:lnTo>
                <a:lnTo>
                  <a:pt x="95613" y="672766"/>
                </a:lnTo>
                <a:lnTo>
                  <a:pt x="94591" y="685072"/>
                </a:lnTo>
                <a:lnTo>
                  <a:pt x="101679" y="687022"/>
                </a:lnTo>
                <a:lnTo>
                  <a:pt x="113962" y="690204"/>
                </a:lnTo>
                <a:lnTo>
                  <a:pt x="126429" y="693295"/>
                </a:lnTo>
                <a:lnTo>
                  <a:pt x="138946" y="696385"/>
                </a:lnTo>
                <a:lnTo>
                  <a:pt x="151381" y="699562"/>
                </a:lnTo>
                <a:lnTo>
                  <a:pt x="163598" y="702916"/>
                </a:lnTo>
                <a:lnTo>
                  <a:pt x="175465" y="706535"/>
                </a:lnTo>
                <a:lnTo>
                  <a:pt x="178387" y="707458"/>
                </a:lnTo>
                <a:lnTo>
                  <a:pt x="190517" y="710779"/>
                </a:lnTo>
                <a:lnTo>
                  <a:pt x="202732" y="713368"/>
                </a:lnTo>
                <a:lnTo>
                  <a:pt x="215043" y="715317"/>
                </a:lnTo>
                <a:lnTo>
                  <a:pt x="227459" y="716713"/>
                </a:lnTo>
                <a:lnTo>
                  <a:pt x="239990" y="717649"/>
                </a:lnTo>
                <a:lnTo>
                  <a:pt x="252645" y="718213"/>
                </a:lnTo>
                <a:lnTo>
                  <a:pt x="265434" y="718495"/>
                </a:lnTo>
                <a:lnTo>
                  <a:pt x="308114" y="718526"/>
                </a:lnTo>
                <a:lnTo>
                  <a:pt x="319354" y="718167"/>
                </a:lnTo>
                <a:lnTo>
                  <a:pt x="331189" y="717430"/>
                </a:lnTo>
                <a:lnTo>
                  <a:pt x="343531" y="716385"/>
                </a:lnTo>
                <a:lnTo>
                  <a:pt x="356290" y="715104"/>
                </a:lnTo>
                <a:lnTo>
                  <a:pt x="369377" y="713659"/>
                </a:lnTo>
                <a:lnTo>
                  <a:pt x="382704" y="712120"/>
                </a:lnTo>
                <a:lnTo>
                  <a:pt x="396182" y="710560"/>
                </a:lnTo>
                <a:lnTo>
                  <a:pt x="409723" y="709049"/>
                </a:lnTo>
                <a:lnTo>
                  <a:pt x="423236" y="707659"/>
                </a:lnTo>
                <a:lnTo>
                  <a:pt x="436635" y="706462"/>
                </a:lnTo>
                <a:lnTo>
                  <a:pt x="449829" y="705528"/>
                </a:lnTo>
                <a:lnTo>
                  <a:pt x="462730" y="704929"/>
                </a:lnTo>
                <a:lnTo>
                  <a:pt x="475249" y="704736"/>
                </a:lnTo>
                <a:lnTo>
                  <a:pt x="487297" y="705021"/>
                </a:lnTo>
                <a:lnTo>
                  <a:pt x="484276" y="540539"/>
                </a:lnTo>
                <a:lnTo>
                  <a:pt x="484483" y="538244"/>
                </a:lnTo>
                <a:lnTo>
                  <a:pt x="486747" y="548851"/>
                </a:lnTo>
                <a:lnTo>
                  <a:pt x="487430" y="550397"/>
                </a:lnTo>
                <a:lnTo>
                  <a:pt x="491921" y="560565"/>
                </a:lnTo>
                <a:lnTo>
                  <a:pt x="498982" y="574479"/>
                </a:lnTo>
                <a:lnTo>
                  <a:pt x="507116" y="589393"/>
                </a:lnTo>
                <a:lnTo>
                  <a:pt x="515507" y="604104"/>
                </a:lnTo>
                <a:lnTo>
                  <a:pt x="523338" y="617412"/>
                </a:lnTo>
                <a:lnTo>
                  <a:pt x="529794" y="628115"/>
                </a:lnTo>
                <a:lnTo>
                  <a:pt x="534060" y="635012"/>
                </a:lnTo>
                <a:lnTo>
                  <a:pt x="535319" y="636901"/>
                </a:lnTo>
                <a:lnTo>
                  <a:pt x="538669" y="636366"/>
                </a:lnTo>
                <a:lnTo>
                  <a:pt x="545512" y="632648"/>
                </a:lnTo>
                <a:lnTo>
                  <a:pt x="553823" y="625898"/>
                </a:lnTo>
                <a:lnTo>
                  <a:pt x="562966" y="616657"/>
                </a:lnTo>
                <a:lnTo>
                  <a:pt x="572304" y="605467"/>
                </a:lnTo>
                <a:lnTo>
                  <a:pt x="581201" y="592868"/>
                </a:lnTo>
                <a:lnTo>
                  <a:pt x="589020" y="579402"/>
                </a:lnTo>
                <a:lnTo>
                  <a:pt x="595125" y="565610"/>
                </a:lnTo>
                <a:lnTo>
                  <a:pt x="598879" y="552033"/>
                </a:lnTo>
                <a:lnTo>
                  <a:pt x="599645" y="539213"/>
                </a:lnTo>
                <a:lnTo>
                  <a:pt x="598766" y="530666"/>
                </a:lnTo>
                <a:lnTo>
                  <a:pt x="596783" y="518205"/>
                </a:lnTo>
                <a:lnTo>
                  <a:pt x="594149" y="505733"/>
                </a:lnTo>
                <a:lnTo>
                  <a:pt x="591065" y="493255"/>
                </a:lnTo>
                <a:lnTo>
                  <a:pt x="587733" y="480773"/>
                </a:lnTo>
                <a:lnTo>
                  <a:pt x="584357" y="468290"/>
                </a:lnTo>
                <a:lnTo>
                  <a:pt x="581137" y="455809"/>
                </a:lnTo>
                <a:lnTo>
                  <a:pt x="578278" y="443333"/>
                </a:lnTo>
                <a:lnTo>
                  <a:pt x="575979" y="430865"/>
                </a:lnTo>
                <a:lnTo>
                  <a:pt x="574445" y="418408"/>
                </a:lnTo>
                <a:lnTo>
                  <a:pt x="573876" y="405964"/>
                </a:lnTo>
                <a:lnTo>
                  <a:pt x="574061" y="371194"/>
                </a:lnTo>
                <a:lnTo>
                  <a:pt x="574188" y="3584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325460" y="5051576"/>
            <a:ext cx="599645" cy="718585"/>
          </a:xfrm>
          <a:custGeom>
            <a:avLst/>
            <a:gdLst/>
            <a:ahLst/>
            <a:cxnLst/>
            <a:rect l="l" t="t" r="r" b="b"/>
            <a:pathLst>
              <a:path w="599645" h="718585">
                <a:moveTo>
                  <a:pt x="436843" y="35709"/>
                </a:moveTo>
                <a:lnTo>
                  <a:pt x="443716" y="47277"/>
                </a:lnTo>
                <a:lnTo>
                  <a:pt x="451544" y="54238"/>
                </a:lnTo>
                <a:lnTo>
                  <a:pt x="460513" y="58541"/>
                </a:lnTo>
                <a:lnTo>
                  <a:pt x="470806" y="62134"/>
                </a:lnTo>
                <a:lnTo>
                  <a:pt x="482608" y="66964"/>
                </a:lnTo>
                <a:lnTo>
                  <a:pt x="488177" y="69897"/>
                </a:lnTo>
                <a:lnTo>
                  <a:pt x="498395" y="76763"/>
                </a:lnTo>
                <a:lnTo>
                  <a:pt x="508128" y="84890"/>
                </a:lnTo>
                <a:lnTo>
                  <a:pt x="517619" y="93667"/>
                </a:lnTo>
                <a:lnTo>
                  <a:pt x="527109" y="102483"/>
                </a:lnTo>
                <a:lnTo>
                  <a:pt x="536840" y="110725"/>
                </a:lnTo>
                <a:lnTo>
                  <a:pt x="548500" y="120757"/>
                </a:lnTo>
                <a:lnTo>
                  <a:pt x="556504" y="130274"/>
                </a:lnTo>
                <a:lnTo>
                  <a:pt x="562631" y="140407"/>
                </a:lnTo>
                <a:lnTo>
                  <a:pt x="567124" y="151104"/>
                </a:lnTo>
                <a:lnTo>
                  <a:pt x="570224" y="162312"/>
                </a:lnTo>
                <a:lnTo>
                  <a:pt x="572170" y="173979"/>
                </a:lnTo>
                <a:lnTo>
                  <a:pt x="573205" y="186052"/>
                </a:lnTo>
                <a:lnTo>
                  <a:pt x="573570" y="198478"/>
                </a:lnTo>
                <a:lnTo>
                  <a:pt x="573505" y="211206"/>
                </a:lnTo>
                <a:lnTo>
                  <a:pt x="573252" y="224183"/>
                </a:lnTo>
                <a:lnTo>
                  <a:pt x="573051" y="237356"/>
                </a:lnTo>
                <a:lnTo>
                  <a:pt x="573144" y="250672"/>
                </a:lnTo>
                <a:lnTo>
                  <a:pt x="573356" y="256917"/>
                </a:lnTo>
                <a:lnTo>
                  <a:pt x="573838" y="269574"/>
                </a:lnTo>
                <a:lnTo>
                  <a:pt x="574170" y="282248"/>
                </a:lnTo>
                <a:lnTo>
                  <a:pt x="574372" y="294937"/>
                </a:lnTo>
                <a:lnTo>
                  <a:pt x="574466" y="307638"/>
                </a:lnTo>
                <a:lnTo>
                  <a:pt x="574473" y="320346"/>
                </a:lnTo>
                <a:lnTo>
                  <a:pt x="574415" y="333059"/>
                </a:lnTo>
                <a:lnTo>
                  <a:pt x="574313" y="345773"/>
                </a:lnTo>
                <a:lnTo>
                  <a:pt x="574188" y="358486"/>
                </a:lnTo>
                <a:lnTo>
                  <a:pt x="574061" y="371194"/>
                </a:lnTo>
                <a:lnTo>
                  <a:pt x="573953" y="383894"/>
                </a:lnTo>
                <a:lnTo>
                  <a:pt x="573887" y="396582"/>
                </a:lnTo>
                <a:lnTo>
                  <a:pt x="573876" y="405964"/>
                </a:lnTo>
                <a:lnTo>
                  <a:pt x="574445" y="418408"/>
                </a:lnTo>
                <a:lnTo>
                  <a:pt x="575979" y="430865"/>
                </a:lnTo>
                <a:lnTo>
                  <a:pt x="578278" y="443333"/>
                </a:lnTo>
                <a:lnTo>
                  <a:pt x="581137" y="455809"/>
                </a:lnTo>
                <a:lnTo>
                  <a:pt x="584357" y="468290"/>
                </a:lnTo>
                <a:lnTo>
                  <a:pt x="587733" y="480773"/>
                </a:lnTo>
                <a:lnTo>
                  <a:pt x="591065" y="493255"/>
                </a:lnTo>
                <a:lnTo>
                  <a:pt x="594149" y="505733"/>
                </a:lnTo>
                <a:lnTo>
                  <a:pt x="596783" y="518205"/>
                </a:lnTo>
                <a:lnTo>
                  <a:pt x="598766" y="530666"/>
                </a:lnTo>
                <a:lnTo>
                  <a:pt x="599645" y="539213"/>
                </a:lnTo>
                <a:lnTo>
                  <a:pt x="598879" y="552033"/>
                </a:lnTo>
                <a:lnTo>
                  <a:pt x="595125" y="565610"/>
                </a:lnTo>
                <a:lnTo>
                  <a:pt x="589020" y="579402"/>
                </a:lnTo>
                <a:lnTo>
                  <a:pt x="581201" y="592868"/>
                </a:lnTo>
                <a:lnTo>
                  <a:pt x="572304" y="605467"/>
                </a:lnTo>
                <a:lnTo>
                  <a:pt x="562966" y="616657"/>
                </a:lnTo>
                <a:lnTo>
                  <a:pt x="553823" y="625898"/>
                </a:lnTo>
                <a:lnTo>
                  <a:pt x="545512" y="632648"/>
                </a:lnTo>
                <a:lnTo>
                  <a:pt x="538669" y="636366"/>
                </a:lnTo>
                <a:lnTo>
                  <a:pt x="529794" y="628115"/>
                </a:lnTo>
                <a:lnTo>
                  <a:pt x="523338" y="617412"/>
                </a:lnTo>
                <a:lnTo>
                  <a:pt x="515507" y="604104"/>
                </a:lnTo>
                <a:lnTo>
                  <a:pt x="507116" y="589393"/>
                </a:lnTo>
                <a:lnTo>
                  <a:pt x="498982" y="574479"/>
                </a:lnTo>
                <a:lnTo>
                  <a:pt x="491921" y="560565"/>
                </a:lnTo>
                <a:lnTo>
                  <a:pt x="486747" y="548851"/>
                </a:lnTo>
                <a:lnTo>
                  <a:pt x="484276" y="540539"/>
                </a:lnTo>
                <a:lnTo>
                  <a:pt x="484176" y="539213"/>
                </a:lnTo>
                <a:lnTo>
                  <a:pt x="484483" y="538244"/>
                </a:lnTo>
                <a:lnTo>
                  <a:pt x="486685" y="546716"/>
                </a:lnTo>
                <a:lnTo>
                  <a:pt x="488415" y="555265"/>
                </a:lnTo>
                <a:lnTo>
                  <a:pt x="490454" y="566095"/>
                </a:lnTo>
                <a:lnTo>
                  <a:pt x="492719" y="578760"/>
                </a:lnTo>
                <a:lnTo>
                  <a:pt x="495127" y="592814"/>
                </a:lnTo>
                <a:lnTo>
                  <a:pt x="497596" y="607812"/>
                </a:lnTo>
                <a:lnTo>
                  <a:pt x="500042" y="623308"/>
                </a:lnTo>
                <a:lnTo>
                  <a:pt x="502382" y="638855"/>
                </a:lnTo>
                <a:lnTo>
                  <a:pt x="504535" y="654009"/>
                </a:lnTo>
                <a:lnTo>
                  <a:pt x="506416" y="668323"/>
                </a:lnTo>
                <a:lnTo>
                  <a:pt x="507943" y="681351"/>
                </a:lnTo>
                <a:lnTo>
                  <a:pt x="509034" y="692648"/>
                </a:lnTo>
                <a:lnTo>
                  <a:pt x="509605" y="701769"/>
                </a:lnTo>
                <a:lnTo>
                  <a:pt x="509627" y="707310"/>
                </a:lnTo>
                <a:lnTo>
                  <a:pt x="498786" y="705855"/>
                </a:lnTo>
                <a:lnTo>
                  <a:pt x="487297" y="705021"/>
                </a:lnTo>
                <a:lnTo>
                  <a:pt x="475249" y="704736"/>
                </a:lnTo>
                <a:lnTo>
                  <a:pt x="462730" y="704929"/>
                </a:lnTo>
                <a:lnTo>
                  <a:pt x="449829" y="705528"/>
                </a:lnTo>
                <a:lnTo>
                  <a:pt x="436635" y="706462"/>
                </a:lnTo>
                <a:lnTo>
                  <a:pt x="423236" y="707659"/>
                </a:lnTo>
                <a:lnTo>
                  <a:pt x="409723" y="709049"/>
                </a:lnTo>
                <a:lnTo>
                  <a:pt x="396182" y="710560"/>
                </a:lnTo>
                <a:lnTo>
                  <a:pt x="382704" y="712120"/>
                </a:lnTo>
                <a:lnTo>
                  <a:pt x="369377" y="713659"/>
                </a:lnTo>
                <a:lnTo>
                  <a:pt x="356290" y="715104"/>
                </a:lnTo>
                <a:lnTo>
                  <a:pt x="343531" y="716385"/>
                </a:lnTo>
                <a:lnTo>
                  <a:pt x="331189" y="717430"/>
                </a:lnTo>
                <a:lnTo>
                  <a:pt x="319354" y="718167"/>
                </a:lnTo>
                <a:lnTo>
                  <a:pt x="308114" y="718526"/>
                </a:lnTo>
                <a:lnTo>
                  <a:pt x="291452" y="718573"/>
                </a:lnTo>
                <a:lnTo>
                  <a:pt x="278366" y="718585"/>
                </a:lnTo>
                <a:lnTo>
                  <a:pt x="265434" y="718495"/>
                </a:lnTo>
                <a:lnTo>
                  <a:pt x="252645" y="718213"/>
                </a:lnTo>
                <a:lnTo>
                  <a:pt x="239990" y="717649"/>
                </a:lnTo>
                <a:lnTo>
                  <a:pt x="227459" y="716713"/>
                </a:lnTo>
                <a:lnTo>
                  <a:pt x="215043" y="715317"/>
                </a:lnTo>
                <a:lnTo>
                  <a:pt x="202732" y="713368"/>
                </a:lnTo>
                <a:lnTo>
                  <a:pt x="190517" y="710779"/>
                </a:lnTo>
                <a:lnTo>
                  <a:pt x="178387" y="707458"/>
                </a:lnTo>
                <a:lnTo>
                  <a:pt x="175465" y="706535"/>
                </a:lnTo>
                <a:lnTo>
                  <a:pt x="163598" y="702916"/>
                </a:lnTo>
                <a:lnTo>
                  <a:pt x="151381" y="699562"/>
                </a:lnTo>
                <a:lnTo>
                  <a:pt x="138946" y="696385"/>
                </a:lnTo>
                <a:lnTo>
                  <a:pt x="126429" y="693295"/>
                </a:lnTo>
                <a:lnTo>
                  <a:pt x="113962" y="690204"/>
                </a:lnTo>
                <a:lnTo>
                  <a:pt x="101679" y="687022"/>
                </a:lnTo>
                <a:lnTo>
                  <a:pt x="94591" y="685072"/>
                </a:lnTo>
                <a:lnTo>
                  <a:pt x="95613" y="672766"/>
                </a:lnTo>
                <a:lnTo>
                  <a:pt x="95208" y="660218"/>
                </a:lnTo>
                <a:lnTo>
                  <a:pt x="94235" y="647509"/>
                </a:lnTo>
                <a:lnTo>
                  <a:pt x="93551" y="634719"/>
                </a:lnTo>
                <a:lnTo>
                  <a:pt x="93524" y="632088"/>
                </a:lnTo>
                <a:lnTo>
                  <a:pt x="92202" y="620232"/>
                </a:lnTo>
                <a:lnTo>
                  <a:pt x="88580" y="608036"/>
                </a:lnTo>
                <a:lnTo>
                  <a:pt x="83173" y="595683"/>
                </a:lnTo>
                <a:lnTo>
                  <a:pt x="76499" y="583355"/>
                </a:lnTo>
                <a:lnTo>
                  <a:pt x="69074" y="571234"/>
                </a:lnTo>
                <a:lnTo>
                  <a:pt x="61412" y="559502"/>
                </a:lnTo>
                <a:lnTo>
                  <a:pt x="54032" y="548342"/>
                </a:lnTo>
                <a:lnTo>
                  <a:pt x="47449" y="537935"/>
                </a:lnTo>
                <a:lnTo>
                  <a:pt x="42179" y="528464"/>
                </a:lnTo>
                <a:lnTo>
                  <a:pt x="40438" y="524709"/>
                </a:lnTo>
                <a:lnTo>
                  <a:pt x="34615" y="512328"/>
                </a:lnTo>
                <a:lnTo>
                  <a:pt x="28390" y="500854"/>
                </a:lnTo>
                <a:lnTo>
                  <a:pt x="22078" y="490047"/>
                </a:lnTo>
                <a:lnTo>
                  <a:pt x="15994" y="479666"/>
                </a:lnTo>
                <a:lnTo>
                  <a:pt x="10452" y="469473"/>
                </a:lnTo>
                <a:lnTo>
                  <a:pt x="5767" y="459227"/>
                </a:lnTo>
                <a:lnTo>
                  <a:pt x="2253" y="448689"/>
                </a:lnTo>
                <a:lnTo>
                  <a:pt x="226" y="437620"/>
                </a:lnTo>
                <a:lnTo>
                  <a:pt x="0" y="425779"/>
                </a:lnTo>
                <a:lnTo>
                  <a:pt x="1888" y="412926"/>
                </a:lnTo>
                <a:lnTo>
                  <a:pt x="2211" y="411552"/>
                </a:lnTo>
                <a:lnTo>
                  <a:pt x="6104" y="394823"/>
                </a:lnTo>
                <a:lnTo>
                  <a:pt x="9708" y="378027"/>
                </a:lnTo>
                <a:lnTo>
                  <a:pt x="13087" y="361186"/>
                </a:lnTo>
                <a:lnTo>
                  <a:pt x="16303" y="344319"/>
                </a:lnTo>
                <a:lnTo>
                  <a:pt x="19420" y="327448"/>
                </a:lnTo>
                <a:lnTo>
                  <a:pt x="22501" y="310594"/>
                </a:lnTo>
                <a:lnTo>
                  <a:pt x="25608" y="293775"/>
                </a:lnTo>
                <a:lnTo>
                  <a:pt x="28805" y="277014"/>
                </a:lnTo>
                <a:lnTo>
                  <a:pt x="32154" y="260331"/>
                </a:lnTo>
                <a:lnTo>
                  <a:pt x="35719" y="243746"/>
                </a:lnTo>
                <a:lnTo>
                  <a:pt x="39562" y="227279"/>
                </a:lnTo>
                <a:lnTo>
                  <a:pt x="43746" y="210952"/>
                </a:lnTo>
                <a:lnTo>
                  <a:pt x="48335" y="194785"/>
                </a:lnTo>
                <a:lnTo>
                  <a:pt x="53391" y="178798"/>
                </a:lnTo>
                <a:lnTo>
                  <a:pt x="58977" y="163012"/>
                </a:lnTo>
                <a:lnTo>
                  <a:pt x="65157" y="147448"/>
                </a:lnTo>
                <a:lnTo>
                  <a:pt x="71993" y="132126"/>
                </a:lnTo>
                <a:lnTo>
                  <a:pt x="79548" y="117066"/>
                </a:lnTo>
                <a:lnTo>
                  <a:pt x="87885" y="102290"/>
                </a:lnTo>
                <a:lnTo>
                  <a:pt x="97068" y="87817"/>
                </a:lnTo>
                <a:lnTo>
                  <a:pt x="105730" y="75957"/>
                </a:lnTo>
                <a:lnTo>
                  <a:pt x="114531" y="66031"/>
                </a:lnTo>
                <a:lnTo>
                  <a:pt x="123731" y="57801"/>
                </a:lnTo>
                <a:lnTo>
                  <a:pt x="133592" y="51025"/>
                </a:lnTo>
                <a:lnTo>
                  <a:pt x="144376" y="45464"/>
                </a:lnTo>
                <a:lnTo>
                  <a:pt x="156345" y="40877"/>
                </a:lnTo>
                <a:lnTo>
                  <a:pt x="169759" y="37024"/>
                </a:lnTo>
                <a:lnTo>
                  <a:pt x="182374" y="34720"/>
                </a:lnTo>
                <a:lnTo>
                  <a:pt x="194221" y="33700"/>
                </a:lnTo>
                <a:lnTo>
                  <a:pt x="207470" y="32905"/>
                </a:lnTo>
                <a:lnTo>
                  <a:pt x="221508" y="31956"/>
                </a:lnTo>
                <a:lnTo>
                  <a:pt x="235722" y="30477"/>
                </a:lnTo>
                <a:lnTo>
                  <a:pt x="249498" y="28088"/>
                </a:lnTo>
                <a:lnTo>
                  <a:pt x="262224" y="24412"/>
                </a:lnTo>
                <a:lnTo>
                  <a:pt x="273286" y="19071"/>
                </a:lnTo>
                <a:lnTo>
                  <a:pt x="282070" y="11686"/>
                </a:lnTo>
                <a:lnTo>
                  <a:pt x="287963" y="1880"/>
                </a:lnTo>
                <a:lnTo>
                  <a:pt x="288393" y="682"/>
                </a:lnTo>
                <a:lnTo>
                  <a:pt x="299896" y="0"/>
                </a:lnTo>
                <a:lnTo>
                  <a:pt x="312095" y="667"/>
                </a:lnTo>
                <a:lnTo>
                  <a:pt x="324777" y="2310"/>
                </a:lnTo>
                <a:lnTo>
                  <a:pt x="337731" y="4557"/>
                </a:lnTo>
                <a:lnTo>
                  <a:pt x="350744" y="7034"/>
                </a:lnTo>
                <a:lnTo>
                  <a:pt x="363605" y="9369"/>
                </a:lnTo>
                <a:lnTo>
                  <a:pt x="376103" y="11188"/>
                </a:lnTo>
                <a:lnTo>
                  <a:pt x="386805" y="12074"/>
                </a:lnTo>
                <a:lnTo>
                  <a:pt x="400475" y="12526"/>
                </a:lnTo>
                <a:lnTo>
                  <a:pt x="413553" y="13930"/>
                </a:lnTo>
                <a:lnTo>
                  <a:pt x="425174" y="18102"/>
                </a:lnTo>
                <a:lnTo>
                  <a:pt x="434475" y="26858"/>
                </a:lnTo>
                <a:lnTo>
                  <a:pt x="436843" y="30971"/>
                </a:lnTo>
                <a:lnTo>
                  <a:pt x="436843" y="357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691222" y="5286522"/>
            <a:ext cx="118414" cy="304266"/>
          </a:xfrm>
          <a:custGeom>
            <a:avLst/>
            <a:gdLst/>
            <a:ahLst/>
            <a:cxnLst/>
            <a:rect l="l" t="t" r="r" b="b"/>
            <a:pathLst>
              <a:path w="118414" h="304266">
                <a:moveTo>
                  <a:pt x="118414" y="304266"/>
                </a:moveTo>
                <a:lnTo>
                  <a:pt x="117078" y="295521"/>
                </a:lnTo>
                <a:lnTo>
                  <a:pt x="113815" y="285691"/>
                </a:lnTo>
                <a:lnTo>
                  <a:pt x="109040" y="274933"/>
                </a:lnTo>
                <a:lnTo>
                  <a:pt x="103169" y="263404"/>
                </a:lnTo>
                <a:lnTo>
                  <a:pt x="96617" y="251260"/>
                </a:lnTo>
                <a:lnTo>
                  <a:pt x="89801" y="238658"/>
                </a:lnTo>
                <a:lnTo>
                  <a:pt x="83134" y="225754"/>
                </a:lnTo>
                <a:lnTo>
                  <a:pt x="77033" y="212704"/>
                </a:lnTo>
                <a:lnTo>
                  <a:pt x="71914" y="199667"/>
                </a:lnTo>
                <a:lnTo>
                  <a:pt x="68191" y="186797"/>
                </a:lnTo>
                <a:lnTo>
                  <a:pt x="66280" y="174252"/>
                </a:lnTo>
                <a:lnTo>
                  <a:pt x="66116" y="169519"/>
                </a:lnTo>
                <a:lnTo>
                  <a:pt x="66021" y="156701"/>
                </a:lnTo>
                <a:lnTo>
                  <a:pt x="65686" y="143978"/>
                </a:lnTo>
                <a:lnTo>
                  <a:pt x="65138" y="131324"/>
                </a:lnTo>
                <a:lnTo>
                  <a:pt x="64403" y="118716"/>
                </a:lnTo>
                <a:lnTo>
                  <a:pt x="63507" y="106128"/>
                </a:lnTo>
                <a:lnTo>
                  <a:pt x="62476" y="93536"/>
                </a:lnTo>
                <a:lnTo>
                  <a:pt x="61337" y="80915"/>
                </a:lnTo>
                <a:lnTo>
                  <a:pt x="60115" y="68240"/>
                </a:lnTo>
                <a:lnTo>
                  <a:pt x="58837" y="55487"/>
                </a:lnTo>
                <a:lnTo>
                  <a:pt x="56143" y="38776"/>
                </a:lnTo>
                <a:lnTo>
                  <a:pt x="50854" y="27745"/>
                </a:lnTo>
                <a:lnTo>
                  <a:pt x="40958" y="19882"/>
                </a:lnTo>
                <a:lnTo>
                  <a:pt x="34797" y="17272"/>
                </a:lnTo>
                <a:lnTo>
                  <a:pt x="24015" y="14132"/>
                </a:lnTo>
                <a:lnTo>
                  <a:pt x="18005" y="13276"/>
                </a:lnTo>
                <a:lnTo>
                  <a:pt x="14371" y="12744"/>
                </a:lnTo>
                <a:lnTo>
                  <a:pt x="10718" y="10574"/>
                </a:lnTo>
                <a:lnTo>
                  <a:pt x="4649" y="4806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15442" y="5248460"/>
            <a:ext cx="35763" cy="416890"/>
          </a:xfrm>
          <a:custGeom>
            <a:avLst/>
            <a:gdLst/>
            <a:ahLst/>
            <a:cxnLst/>
            <a:rect l="l" t="t" r="r" b="b"/>
            <a:pathLst>
              <a:path w="35763" h="416890">
                <a:moveTo>
                  <a:pt x="0" y="416890"/>
                </a:moveTo>
                <a:lnTo>
                  <a:pt x="2344" y="405637"/>
                </a:lnTo>
                <a:lnTo>
                  <a:pt x="2775" y="392849"/>
                </a:lnTo>
                <a:lnTo>
                  <a:pt x="2261" y="379526"/>
                </a:lnTo>
                <a:lnTo>
                  <a:pt x="1772" y="366669"/>
                </a:lnTo>
                <a:lnTo>
                  <a:pt x="1765" y="363791"/>
                </a:lnTo>
                <a:lnTo>
                  <a:pt x="2253" y="351056"/>
                </a:lnTo>
                <a:lnTo>
                  <a:pt x="3305" y="338400"/>
                </a:lnTo>
                <a:lnTo>
                  <a:pt x="4635" y="325783"/>
                </a:lnTo>
                <a:lnTo>
                  <a:pt x="5956" y="313166"/>
                </a:lnTo>
                <a:lnTo>
                  <a:pt x="6981" y="300509"/>
                </a:lnTo>
                <a:lnTo>
                  <a:pt x="7124" y="297980"/>
                </a:lnTo>
                <a:lnTo>
                  <a:pt x="7843" y="284781"/>
                </a:lnTo>
                <a:lnTo>
                  <a:pt x="8626" y="272017"/>
                </a:lnTo>
                <a:lnTo>
                  <a:pt x="9529" y="259551"/>
                </a:lnTo>
                <a:lnTo>
                  <a:pt x="10608" y="247247"/>
                </a:lnTo>
                <a:lnTo>
                  <a:pt x="11919" y="234970"/>
                </a:lnTo>
                <a:lnTo>
                  <a:pt x="13517" y="222583"/>
                </a:lnTo>
                <a:lnTo>
                  <a:pt x="15460" y="209952"/>
                </a:lnTo>
                <a:lnTo>
                  <a:pt x="17792" y="196989"/>
                </a:lnTo>
                <a:lnTo>
                  <a:pt x="20056" y="184524"/>
                </a:lnTo>
                <a:lnTo>
                  <a:pt x="22070" y="171978"/>
                </a:lnTo>
                <a:lnTo>
                  <a:pt x="23841" y="159367"/>
                </a:lnTo>
                <a:lnTo>
                  <a:pt x="25378" y="146707"/>
                </a:lnTo>
                <a:lnTo>
                  <a:pt x="26691" y="134014"/>
                </a:lnTo>
                <a:lnTo>
                  <a:pt x="27787" y="121304"/>
                </a:lnTo>
                <a:lnTo>
                  <a:pt x="28676" y="108593"/>
                </a:lnTo>
                <a:lnTo>
                  <a:pt x="29366" y="95897"/>
                </a:lnTo>
                <a:lnTo>
                  <a:pt x="29866" y="83233"/>
                </a:lnTo>
                <a:lnTo>
                  <a:pt x="30149" y="72415"/>
                </a:lnTo>
                <a:lnTo>
                  <a:pt x="30880" y="59993"/>
                </a:lnTo>
                <a:lnTo>
                  <a:pt x="32265" y="47227"/>
                </a:lnTo>
                <a:lnTo>
                  <a:pt x="33845" y="34329"/>
                </a:lnTo>
                <a:lnTo>
                  <a:pt x="35164" y="21514"/>
                </a:lnTo>
                <a:lnTo>
                  <a:pt x="35763" y="8996"/>
                </a:lnTo>
                <a:lnTo>
                  <a:pt x="3547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70724" y="5845336"/>
            <a:ext cx="67640" cy="57023"/>
          </a:xfrm>
          <a:custGeom>
            <a:avLst/>
            <a:gdLst/>
            <a:ahLst/>
            <a:cxnLst/>
            <a:rect l="l" t="t" r="r" b="b"/>
            <a:pathLst>
              <a:path w="67640" h="57023">
                <a:moveTo>
                  <a:pt x="67640" y="57023"/>
                </a:moveTo>
                <a:lnTo>
                  <a:pt x="57576" y="49246"/>
                </a:lnTo>
                <a:lnTo>
                  <a:pt x="46901" y="42306"/>
                </a:lnTo>
                <a:lnTo>
                  <a:pt x="36259" y="35337"/>
                </a:lnTo>
                <a:lnTo>
                  <a:pt x="26295" y="27473"/>
                </a:lnTo>
                <a:lnTo>
                  <a:pt x="21463" y="22593"/>
                </a:lnTo>
                <a:lnTo>
                  <a:pt x="12428" y="13366"/>
                </a:lnTo>
                <a:lnTo>
                  <a:pt x="3390" y="413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772249" y="5017499"/>
            <a:ext cx="21553" cy="62661"/>
          </a:xfrm>
          <a:custGeom>
            <a:avLst/>
            <a:gdLst/>
            <a:ahLst/>
            <a:cxnLst/>
            <a:rect l="l" t="t" r="r" b="b"/>
            <a:pathLst>
              <a:path w="21553" h="62661">
                <a:moveTo>
                  <a:pt x="16421" y="62661"/>
                </a:moveTo>
                <a:lnTo>
                  <a:pt x="21553" y="52760"/>
                </a:lnTo>
                <a:lnTo>
                  <a:pt x="21427" y="42899"/>
                </a:lnTo>
                <a:lnTo>
                  <a:pt x="17686" y="33079"/>
                </a:lnTo>
                <a:lnTo>
                  <a:pt x="11970" y="23307"/>
                </a:lnTo>
                <a:lnTo>
                  <a:pt x="5920" y="13585"/>
                </a:lnTo>
                <a:lnTo>
                  <a:pt x="1178" y="3917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754367" y="4951864"/>
            <a:ext cx="20891" cy="35814"/>
          </a:xfrm>
          <a:custGeom>
            <a:avLst/>
            <a:gdLst/>
            <a:ahLst/>
            <a:cxnLst/>
            <a:rect l="l" t="t" r="r" b="b"/>
            <a:pathLst>
              <a:path w="20891" h="35813">
                <a:moveTo>
                  <a:pt x="0" y="0"/>
                </a:moveTo>
                <a:lnTo>
                  <a:pt x="4041" y="12108"/>
                </a:lnTo>
                <a:lnTo>
                  <a:pt x="12722" y="21250"/>
                </a:lnTo>
                <a:lnTo>
                  <a:pt x="19939" y="31820"/>
                </a:lnTo>
                <a:lnTo>
                  <a:pt x="20891" y="358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620135" y="4811544"/>
            <a:ext cx="243130" cy="194023"/>
          </a:xfrm>
          <a:custGeom>
            <a:avLst/>
            <a:gdLst/>
            <a:ahLst/>
            <a:cxnLst/>
            <a:rect l="l" t="t" r="r" b="b"/>
            <a:pathLst>
              <a:path w="243130" h="194023">
                <a:moveTo>
                  <a:pt x="129288" y="138340"/>
                </a:moveTo>
                <a:lnTo>
                  <a:pt x="132784" y="128023"/>
                </a:lnTo>
                <a:lnTo>
                  <a:pt x="144477" y="119816"/>
                </a:lnTo>
                <a:lnTo>
                  <a:pt x="153603" y="116328"/>
                </a:lnTo>
                <a:lnTo>
                  <a:pt x="165986" y="114067"/>
                </a:lnTo>
                <a:lnTo>
                  <a:pt x="178868" y="113479"/>
                </a:lnTo>
                <a:lnTo>
                  <a:pt x="184853" y="113327"/>
                </a:lnTo>
                <a:lnTo>
                  <a:pt x="198149" y="112140"/>
                </a:lnTo>
                <a:lnTo>
                  <a:pt x="210840" y="109444"/>
                </a:lnTo>
                <a:lnTo>
                  <a:pt x="222710" y="104820"/>
                </a:lnTo>
                <a:lnTo>
                  <a:pt x="233545" y="97851"/>
                </a:lnTo>
                <a:lnTo>
                  <a:pt x="243130" y="88117"/>
                </a:lnTo>
                <a:lnTo>
                  <a:pt x="211799" y="22471"/>
                </a:lnTo>
                <a:lnTo>
                  <a:pt x="204477" y="18355"/>
                </a:lnTo>
                <a:lnTo>
                  <a:pt x="192729" y="12580"/>
                </a:lnTo>
                <a:lnTo>
                  <a:pt x="181143" y="7933"/>
                </a:lnTo>
                <a:lnTo>
                  <a:pt x="169642" y="4383"/>
                </a:lnTo>
                <a:lnTo>
                  <a:pt x="158150" y="1899"/>
                </a:lnTo>
                <a:lnTo>
                  <a:pt x="146590" y="448"/>
                </a:lnTo>
                <a:lnTo>
                  <a:pt x="134887" y="0"/>
                </a:lnTo>
                <a:lnTo>
                  <a:pt x="122964" y="523"/>
                </a:lnTo>
                <a:lnTo>
                  <a:pt x="110746" y="1986"/>
                </a:lnTo>
                <a:lnTo>
                  <a:pt x="98155" y="4357"/>
                </a:lnTo>
                <a:lnTo>
                  <a:pt x="85116" y="7606"/>
                </a:lnTo>
                <a:lnTo>
                  <a:pt x="71553" y="11701"/>
                </a:lnTo>
                <a:lnTo>
                  <a:pt x="63697" y="14482"/>
                </a:lnTo>
                <a:lnTo>
                  <a:pt x="51616" y="19721"/>
                </a:lnTo>
                <a:lnTo>
                  <a:pt x="39958" y="26209"/>
                </a:lnTo>
                <a:lnTo>
                  <a:pt x="29303" y="34001"/>
                </a:lnTo>
                <a:lnTo>
                  <a:pt x="20232" y="43154"/>
                </a:lnTo>
                <a:lnTo>
                  <a:pt x="13324" y="53726"/>
                </a:lnTo>
                <a:lnTo>
                  <a:pt x="8533" y="68649"/>
                </a:lnTo>
                <a:lnTo>
                  <a:pt x="6020" y="80146"/>
                </a:lnTo>
                <a:lnTo>
                  <a:pt x="3717" y="93412"/>
                </a:lnTo>
                <a:lnTo>
                  <a:pt x="1818" y="107805"/>
                </a:lnTo>
                <a:lnTo>
                  <a:pt x="514" y="122684"/>
                </a:lnTo>
                <a:lnTo>
                  <a:pt x="0" y="137408"/>
                </a:lnTo>
                <a:lnTo>
                  <a:pt x="465" y="151334"/>
                </a:lnTo>
                <a:lnTo>
                  <a:pt x="2105" y="163823"/>
                </a:lnTo>
                <a:lnTo>
                  <a:pt x="5110" y="174232"/>
                </a:lnTo>
                <a:lnTo>
                  <a:pt x="9674" y="181920"/>
                </a:lnTo>
                <a:lnTo>
                  <a:pt x="24246" y="186568"/>
                </a:lnTo>
                <a:lnTo>
                  <a:pt x="21299" y="186568"/>
                </a:lnTo>
                <a:lnTo>
                  <a:pt x="32938" y="187039"/>
                </a:lnTo>
                <a:lnTo>
                  <a:pt x="45705" y="188446"/>
                </a:lnTo>
                <a:lnTo>
                  <a:pt x="58143" y="190323"/>
                </a:lnTo>
                <a:lnTo>
                  <a:pt x="70453" y="192196"/>
                </a:lnTo>
                <a:lnTo>
                  <a:pt x="82836" y="193587"/>
                </a:lnTo>
                <a:lnTo>
                  <a:pt x="95493" y="194023"/>
                </a:lnTo>
                <a:lnTo>
                  <a:pt x="104389" y="192821"/>
                </a:lnTo>
                <a:lnTo>
                  <a:pt x="115609" y="186223"/>
                </a:lnTo>
                <a:lnTo>
                  <a:pt x="122378" y="175227"/>
                </a:lnTo>
                <a:lnTo>
                  <a:pt x="126141" y="161378"/>
                </a:lnTo>
                <a:lnTo>
                  <a:pt x="128348" y="146220"/>
                </a:lnTo>
                <a:lnTo>
                  <a:pt x="129288" y="1383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620135" y="4811544"/>
            <a:ext cx="243130" cy="194023"/>
          </a:xfrm>
          <a:custGeom>
            <a:avLst/>
            <a:gdLst/>
            <a:ahLst/>
            <a:cxnLst/>
            <a:rect l="l" t="t" r="r" b="b"/>
            <a:pathLst>
              <a:path w="243130" h="194023">
                <a:moveTo>
                  <a:pt x="243130" y="88117"/>
                </a:moveTo>
                <a:lnTo>
                  <a:pt x="233545" y="97851"/>
                </a:lnTo>
                <a:lnTo>
                  <a:pt x="222710" y="104820"/>
                </a:lnTo>
                <a:lnTo>
                  <a:pt x="210840" y="109444"/>
                </a:lnTo>
                <a:lnTo>
                  <a:pt x="198149" y="112140"/>
                </a:lnTo>
                <a:lnTo>
                  <a:pt x="184853" y="113327"/>
                </a:lnTo>
                <a:lnTo>
                  <a:pt x="178868" y="113479"/>
                </a:lnTo>
                <a:lnTo>
                  <a:pt x="165986" y="114067"/>
                </a:lnTo>
                <a:lnTo>
                  <a:pt x="153603" y="116328"/>
                </a:lnTo>
                <a:lnTo>
                  <a:pt x="144477" y="119816"/>
                </a:lnTo>
                <a:lnTo>
                  <a:pt x="132784" y="128023"/>
                </a:lnTo>
                <a:lnTo>
                  <a:pt x="129288" y="138340"/>
                </a:lnTo>
                <a:lnTo>
                  <a:pt x="128348" y="146220"/>
                </a:lnTo>
                <a:lnTo>
                  <a:pt x="126141" y="161378"/>
                </a:lnTo>
                <a:lnTo>
                  <a:pt x="122378" y="175227"/>
                </a:lnTo>
                <a:lnTo>
                  <a:pt x="115609" y="186223"/>
                </a:lnTo>
                <a:lnTo>
                  <a:pt x="104389" y="192821"/>
                </a:lnTo>
                <a:lnTo>
                  <a:pt x="95493" y="194023"/>
                </a:lnTo>
                <a:lnTo>
                  <a:pt x="82836" y="193587"/>
                </a:lnTo>
                <a:lnTo>
                  <a:pt x="70453" y="192196"/>
                </a:lnTo>
                <a:lnTo>
                  <a:pt x="58143" y="190323"/>
                </a:lnTo>
                <a:lnTo>
                  <a:pt x="45705" y="188446"/>
                </a:lnTo>
                <a:lnTo>
                  <a:pt x="32938" y="187039"/>
                </a:lnTo>
                <a:lnTo>
                  <a:pt x="21299" y="186568"/>
                </a:lnTo>
                <a:lnTo>
                  <a:pt x="24246" y="186568"/>
                </a:lnTo>
                <a:lnTo>
                  <a:pt x="15988" y="186246"/>
                </a:lnTo>
                <a:lnTo>
                  <a:pt x="9674" y="181920"/>
                </a:lnTo>
                <a:lnTo>
                  <a:pt x="5110" y="174232"/>
                </a:lnTo>
                <a:lnTo>
                  <a:pt x="2105" y="163823"/>
                </a:lnTo>
                <a:lnTo>
                  <a:pt x="465" y="151334"/>
                </a:lnTo>
                <a:lnTo>
                  <a:pt x="0" y="137408"/>
                </a:lnTo>
                <a:lnTo>
                  <a:pt x="514" y="122684"/>
                </a:lnTo>
                <a:lnTo>
                  <a:pt x="1818" y="107805"/>
                </a:lnTo>
                <a:lnTo>
                  <a:pt x="3717" y="93412"/>
                </a:lnTo>
                <a:lnTo>
                  <a:pt x="6020" y="80146"/>
                </a:lnTo>
                <a:lnTo>
                  <a:pt x="8533" y="68649"/>
                </a:lnTo>
                <a:lnTo>
                  <a:pt x="11066" y="59563"/>
                </a:lnTo>
                <a:lnTo>
                  <a:pt x="20232" y="43154"/>
                </a:lnTo>
                <a:lnTo>
                  <a:pt x="29303" y="34001"/>
                </a:lnTo>
                <a:lnTo>
                  <a:pt x="39958" y="26209"/>
                </a:lnTo>
                <a:lnTo>
                  <a:pt x="51616" y="19721"/>
                </a:lnTo>
                <a:lnTo>
                  <a:pt x="63697" y="14482"/>
                </a:lnTo>
                <a:lnTo>
                  <a:pt x="71553" y="11701"/>
                </a:lnTo>
                <a:lnTo>
                  <a:pt x="85116" y="7606"/>
                </a:lnTo>
                <a:lnTo>
                  <a:pt x="98155" y="4357"/>
                </a:lnTo>
                <a:lnTo>
                  <a:pt x="110746" y="1986"/>
                </a:lnTo>
                <a:lnTo>
                  <a:pt x="122964" y="523"/>
                </a:lnTo>
                <a:lnTo>
                  <a:pt x="134887" y="0"/>
                </a:lnTo>
                <a:lnTo>
                  <a:pt x="146590" y="448"/>
                </a:lnTo>
                <a:lnTo>
                  <a:pt x="158150" y="1899"/>
                </a:lnTo>
                <a:lnTo>
                  <a:pt x="169642" y="4383"/>
                </a:lnTo>
                <a:lnTo>
                  <a:pt x="181143" y="7933"/>
                </a:lnTo>
                <a:lnTo>
                  <a:pt x="192729" y="12580"/>
                </a:lnTo>
                <a:lnTo>
                  <a:pt x="204477" y="18355"/>
                </a:lnTo>
                <a:lnTo>
                  <a:pt x="211799" y="224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615225" y="4853133"/>
            <a:ext cx="153416" cy="72212"/>
          </a:xfrm>
          <a:custGeom>
            <a:avLst/>
            <a:gdLst/>
            <a:ahLst/>
            <a:cxnLst/>
            <a:rect l="l" t="t" r="r" b="b"/>
            <a:pathLst>
              <a:path w="153416" h="72212">
                <a:moveTo>
                  <a:pt x="3429" y="61861"/>
                </a:moveTo>
                <a:lnTo>
                  <a:pt x="14662" y="68320"/>
                </a:lnTo>
                <a:lnTo>
                  <a:pt x="26822" y="72212"/>
                </a:lnTo>
                <a:lnTo>
                  <a:pt x="39200" y="70381"/>
                </a:lnTo>
                <a:lnTo>
                  <a:pt x="52115" y="67155"/>
                </a:lnTo>
                <a:lnTo>
                  <a:pt x="55549" y="66408"/>
                </a:lnTo>
                <a:lnTo>
                  <a:pt x="67367" y="62573"/>
                </a:lnTo>
                <a:lnTo>
                  <a:pt x="78955" y="56840"/>
                </a:lnTo>
                <a:lnTo>
                  <a:pt x="91681" y="50210"/>
                </a:lnTo>
                <a:lnTo>
                  <a:pt x="103209" y="43865"/>
                </a:lnTo>
                <a:lnTo>
                  <a:pt x="107924" y="41059"/>
                </a:lnTo>
                <a:lnTo>
                  <a:pt x="118837" y="34215"/>
                </a:lnTo>
                <a:lnTo>
                  <a:pt x="129901" y="27036"/>
                </a:lnTo>
                <a:lnTo>
                  <a:pt x="140646" y="19797"/>
                </a:lnTo>
                <a:lnTo>
                  <a:pt x="150602" y="12778"/>
                </a:lnTo>
                <a:lnTo>
                  <a:pt x="153416" y="10718"/>
                </a:lnTo>
                <a:lnTo>
                  <a:pt x="123380" y="0"/>
                </a:lnTo>
                <a:lnTo>
                  <a:pt x="120434" y="4838"/>
                </a:lnTo>
                <a:lnTo>
                  <a:pt x="108407" y="9906"/>
                </a:lnTo>
                <a:lnTo>
                  <a:pt x="103517" y="12598"/>
                </a:lnTo>
                <a:lnTo>
                  <a:pt x="97815" y="15735"/>
                </a:lnTo>
                <a:lnTo>
                  <a:pt x="91922" y="19151"/>
                </a:lnTo>
                <a:lnTo>
                  <a:pt x="86042" y="22047"/>
                </a:lnTo>
                <a:lnTo>
                  <a:pt x="75025" y="28710"/>
                </a:lnTo>
                <a:lnTo>
                  <a:pt x="64562" y="35914"/>
                </a:lnTo>
                <a:lnTo>
                  <a:pt x="56134" y="40563"/>
                </a:lnTo>
                <a:lnTo>
                  <a:pt x="44311" y="44010"/>
                </a:lnTo>
                <a:lnTo>
                  <a:pt x="31367" y="44749"/>
                </a:lnTo>
                <a:lnTo>
                  <a:pt x="21107" y="43091"/>
                </a:lnTo>
                <a:lnTo>
                  <a:pt x="12265" y="38051"/>
                </a:lnTo>
                <a:lnTo>
                  <a:pt x="7768" y="29928"/>
                </a:lnTo>
                <a:lnTo>
                  <a:pt x="3365" y="40919"/>
                </a:lnTo>
                <a:lnTo>
                  <a:pt x="3263" y="43611"/>
                </a:lnTo>
                <a:lnTo>
                  <a:pt x="3086" y="48399"/>
                </a:lnTo>
                <a:lnTo>
                  <a:pt x="0" y="58737"/>
                </a:lnTo>
                <a:lnTo>
                  <a:pt x="3429" y="61861"/>
                </a:lnTo>
                <a:close/>
              </a:path>
              <a:path w="153416" h="72212">
                <a:moveTo>
                  <a:pt x="8737" y="27508"/>
                </a:moveTo>
                <a:lnTo>
                  <a:pt x="11099" y="22275"/>
                </a:lnTo>
                <a:lnTo>
                  <a:pt x="7603" y="29632"/>
                </a:lnTo>
                <a:lnTo>
                  <a:pt x="7768" y="29928"/>
                </a:lnTo>
                <a:lnTo>
                  <a:pt x="8737" y="275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615225" y="4853133"/>
            <a:ext cx="153416" cy="72212"/>
          </a:xfrm>
          <a:custGeom>
            <a:avLst/>
            <a:gdLst/>
            <a:ahLst/>
            <a:cxnLst/>
            <a:rect l="l" t="t" r="r" b="b"/>
            <a:pathLst>
              <a:path w="153416" h="72212">
                <a:moveTo>
                  <a:pt x="123380" y="0"/>
                </a:moveTo>
                <a:lnTo>
                  <a:pt x="120434" y="4838"/>
                </a:lnTo>
                <a:lnTo>
                  <a:pt x="108407" y="9906"/>
                </a:lnTo>
                <a:lnTo>
                  <a:pt x="103517" y="12598"/>
                </a:lnTo>
                <a:lnTo>
                  <a:pt x="97815" y="15735"/>
                </a:lnTo>
                <a:lnTo>
                  <a:pt x="91922" y="19151"/>
                </a:lnTo>
                <a:lnTo>
                  <a:pt x="86042" y="22047"/>
                </a:lnTo>
                <a:lnTo>
                  <a:pt x="75025" y="28710"/>
                </a:lnTo>
                <a:lnTo>
                  <a:pt x="64562" y="35914"/>
                </a:lnTo>
                <a:lnTo>
                  <a:pt x="56134" y="40563"/>
                </a:lnTo>
                <a:lnTo>
                  <a:pt x="44311" y="44010"/>
                </a:lnTo>
                <a:lnTo>
                  <a:pt x="31367" y="44749"/>
                </a:lnTo>
                <a:lnTo>
                  <a:pt x="21107" y="43091"/>
                </a:lnTo>
                <a:lnTo>
                  <a:pt x="12265" y="38051"/>
                </a:lnTo>
                <a:lnTo>
                  <a:pt x="7603" y="29632"/>
                </a:lnTo>
                <a:lnTo>
                  <a:pt x="11099" y="22275"/>
                </a:lnTo>
                <a:lnTo>
                  <a:pt x="8737" y="27508"/>
                </a:lnTo>
                <a:lnTo>
                  <a:pt x="3365" y="40919"/>
                </a:lnTo>
                <a:lnTo>
                  <a:pt x="3263" y="43611"/>
                </a:lnTo>
                <a:lnTo>
                  <a:pt x="3086" y="48399"/>
                </a:lnTo>
                <a:lnTo>
                  <a:pt x="0" y="58737"/>
                </a:lnTo>
                <a:lnTo>
                  <a:pt x="3429" y="61861"/>
                </a:lnTo>
                <a:lnTo>
                  <a:pt x="14662" y="68320"/>
                </a:lnTo>
                <a:lnTo>
                  <a:pt x="26822" y="72212"/>
                </a:lnTo>
                <a:lnTo>
                  <a:pt x="39200" y="70381"/>
                </a:lnTo>
                <a:lnTo>
                  <a:pt x="52115" y="67155"/>
                </a:lnTo>
                <a:lnTo>
                  <a:pt x="55549" y="66408"/>
                </a:lnTo>
                <a:lnTo>
                  <a:pt x="67367" y="62573"/>
                </a:lnTo>
                <a:lnTo>
                  <a:pt x="78955" y="56840"/>
                </a:lnTo>
                <a:lnTo>
                  <a:pt x="91681" y="50210"/>
                </a:lnTo>
                <a:lnTo>
                  <a:pt x="103209" y="43865"/>
                </a:lnTo>
                <a:lnTo>
                  <a:pt x="107924" y="41059"/>
                </a:lnTo>
                <a:lnTo>
                  <a:pt x="118837" y="34215"/>
                </a:lnTo>
                <a:lnTo>
                  <a:pt x="129901" y="27036"/>
                </a:lnTo>
                <a:lnTo>
                  <a:pt x="140646" y="19797"/>
                </a:lnTo>
                <a:lnTo>
                  <a:pt x="150602" y="12778"/>
                </a:lnTo>
                <a:lnTo>
                  <a:pt x="153416" y="1071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613825" y="4740023"/>
            <a:ext cx="274853" cy="196725"/>
          </a:xfrm>
          <a:custGeom>
            <a:avLst/>
            <a:gdLst/>
            <a:ahLst/>
            <a:cxnLst/>
            <a:rect l="l" t="t" r="r" b="b"/>
            <a:pathLst>
              <a:path w="274853" h="196725">
                <a:moveTo>
                  <a:pt x="258229" y="170591"/>
                </a:moveTo>
                <a:lnTo>
                  <a:pt x="259601" y="158413"/>
                </a:lnTo>
                <a:lnTo>
                  <a:pt x="262659" y="144895"/>
                </a:lnTo>
                <a:lnTo>
                  <a:pt x="264356" y="132789"/>
                </a:lnTo>
                <a:lnTo>
                  <a:pt x="263264" y="111770"/>
                </a:lnTo>
                <a:lnTo>
                  <a:pt x="261227" y="99363"/>
                </a:lnTo>
                <a:lnTo>
                  <a:pt x="258003" y="87685"/>
                </a:lnTo>
                <a:lnTo>
                  <a:pt x="253470" y="76397"/>
                </a:lnTo>
                <a:lnTo>
                  <a:pt x="247509" y="65162"/>
                </a:lnTo>
                <a:lnTo>
                  <a:pt x="239997" y="53643"/>
                </a:lnTo>
                <a:lnTo>
                  <a:pt x="233621" y="45028"/>
                </a:lnTo>
                <a:lnTo>
                  <a:pt x="225166" y="35002"/>
                </a:lnTo>
                <a:lnTo>
                  <a:pt x="216278" y="26291"/>
                </a:lnTo>
                <a:lnTo>
                  <a:pt x="206652" y="18832"/>
                </a:lnTo>
                <a:lnTo>
                  <a:pt x="195987" y="12562"/>
                </a:lnTo>
                <a:lnTo>
                  <a:pt x="183979" y="7418"/>
                </a:lnTo>
                <a:lnTo>
                  <a:pt x="170325" y="3338"/>
                </a:lnTo>
                <a:lnTo>
                  <a:pt x="158686" y="1261"/>
                </a:lnTo>
                <a:lnTo>
                  <a:pt x="146134" y="204"/>
                </a:lnTo>
                <a:lnTo>
                  <a:pt x="132551" y="0"/>
                </a:lnTo>
                <a:lnTo>
                  <a:pt x="118534" y="653"/>
                </a:lnTo>
                <a:lnTo>
                  <a:pt x="104680" y="2169"/>
                </a:lnTo>
                <a:lnTo>
                  <a:pt x="91587" y="4554"/>
                </a:lnTo>
                <a:lnTo>
                  <a:pt x="79852" y="7812"/>
                </a:lnTo>
                <a:lnTo>
                  <a:pt x="70071" y="11949"/>
                </a:lnTo>
                <a:lnTo>
                  <a:pt x="56498" y="21818"/>
                </a:lnTo>
                <a:lnTo>
                  <a:pt x="48779" y="28824"/>
                </a:lnTo>
                <a:lnTo>
                  <a:pt x="40620" y="37035"/>
                </a:lnTo>
                <a:lnTo>
                  <a:pt x="32365" y="46207"/>
                </a:lnTo>
                <a:lnTo>
                  <a:pt x="24357" y="56092"/>
                </a:lnTo>
                <a:lnTo>
                  <a:pt x="16937" y="66448"/>
                </a:lnTo>
                <a:lnTo>
                  <a:pt x="10449" y="77027"/>
                </a:lnTo>
                <a:lnTo>
                  <a:pt x="5235" y="87585"/>
                </a:lnTo>
                <a:lnTo>
                  <a:pt x="1638" y="97876"/>
                </a:lnTo>
                <a:lnTo>
                  <a:pt x="0" y="107655"/>
                </a:lnTo>
                <a:lnTo>
                  <a:pt x="663" y="116677"/>
                </a:lnTo>
                <a:lnTo>
                  <a:pt x="3972" y="124697"/>
                </a:lnTo>
                <a:lnTo>
                  <a:pt x="8040" y="129072"/>
                </a:lnTo>
                <a:lnTo>
                  <a:pt x="5551" y="120588"/>
                </a:lnTo>
                <a:lnTo>
                  <a:pt x="13848" y="113206"/>
                </a:lnTo>
                <a:lnTo>
                  <a:pt x="23439" y="112850"/>
                </a:lnTo>
                <a:lnTo>
                  <a:pt x="35907" y="112876"/>
                </a:lnTo>
                <a:lnTo>
                  <a:pt x="47601" y="113500"/>
                </a:lnTo>
                <a:lnTo>
                  <a:pt x="59634" y="114672"/>
                </a:lnTo>
                <a:lnTo>
                  <a:pt x="73119" y="116343"/>
                </a:lnTo>
                <a:lnTo>
                  <a:pt x="77925" y="117041"/>
                </a:lnTo>
                <a:lnTo>
                  <a:pt x="90168" y="119391"/>
                </a:lnTo>
                <a:lnTo>
                  <a:pt x="102458" y="122406"/>
                </a:lnTo>
                <a:lnTo>
                  <a:pt x="114779" y="125887"/>
                </a:lnTo>
                <a:lnTo>
                  <a:pt x="127114" y="129633"/>
                </a:lnTo>
                <a:lnTo>
                  <a:pt x="139447" y="133443"/>
                </a:lnTo>
                <a:lnTo>
                  <a:pt x="151762" y="137117"/>
                </a:lnTo>
                <a:lnTo>
                  <a:pt x="164041" y="140454"/>
                </a:lnTo>
                <a:lnTo>
                  <a:pt x="176269" y="143254"/>
                </a:lnTo>
                <a:lnTo>
                  <a:pt x="180425" y="144124"/>
                </a:lnTo>
                <a:lnTo>
                  <a:pt x="193415" y="147251"/>
                </a:lnTo>
                <a:lnTo>
                  <a:pt x="205860" y="150939"/>
                </a:lnTo>
                <a:lnTo>
                  <a:pt x="217798" y="155268"/>
                </a:lnTo>
                <a:lnTo>
                  <a:pt x="229270" y="160316"/>
                </a:lnTo>
                <a:lnTo>
                  <a:pt x="240317" y="166160"/>
                </a:lnTo>
                <a:lnTo>
                  <a:pt x="250979" y="172880"/>
                </a:lnTo>
                <a:lnTo>
                  <a:pt x="261295" y="180554"/>
                </a:lnTo>
                <a:lnTo>
                  <a:pt x="269833" y="188505"/>
                </a:lnTo>
                <a:lnTo>
                  <a:pt x="273965" y="195717"/>
                </a:lnTo>
                <a:lnTo>
                  <a:pt x="273641" y="196725"/>
                </a:lnTo>
                <a:lnTo>
                  <a:pt x="274853" y="194911"/>
                </a:lnTo>
                <a:lnTo>
                  <a:pt x="270974" y="187764"/>
                </a:lnTo>
                <a:lnTo>
                  <a:pt x="263868" y="180990"/>
                </a:lnTo>
                <a:lnTo>
                  <a:pt x="258984" y="174928"/>
                </a:lnTo>
                <a:lnTo>
                  <a:pt x="258229" y="1705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857290" y="4943001"/>
            <a:ext cx="24295" cy="2899"/>
          </a:xfrm>
          <a:custGeom>
            <a:avLst/>
            <a:gdLst/>
            <a:ahLst/>
            <a:cxnLst/>
            <a:rect l="l" t="t" r="r" b="b"/>
            <a:pathLst>
              <a:path w="24295" h="2899">
                <a:moveTo>
                  <a:pt x="24295" y="0"/>
                </a:moveTo>
                <a:lnTo>
                  <a:pt x="0" y="2899"/>
                </a:lnTo>
                <a:lnTo>
                  <a:pt x="12622" y="2444"/>
                </a:lnTo>
                <a:lnTo>
                  <a:pt x="22598" y="838"/>
                </a:lnTo>
                <a:lnTo>
                  <a:pt x="2429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621865" y="4869096"/>
            <a:ext cx="2227" cy="2395"/>
          </a:xfrm>
          <a:custGeom>
            <a:avLst/>
            <a:gdLst/>
            <a:ahLst/>
            <a:cxnLst/>
            <a:rect l="l" t="t" r="r" b="b"/>
            <a:pathLst>
              <a:path w="2227" h="2395">
                <a:moveTo>
                  <a:pt x="2227" y="2395"/>
                </a:moveTo>
                <a:lnTo>
                  <a:pt x="0" y="0"/>
                </a:lnTo>
                <a:lnTo>
                  <a:pt x="497" y="1696"/>
                </a:lnTo>
                <a:lnTo>
                  <a:pt x="2227" y="23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884129" y="4936749"/>
            <a:ext cx="3337" cy="4995"/>
          </a:xfrm>
          <a:custGeom>
            <a:avLst/>
            <a:gdLst/>
            <a:ahLst/>
            <a:cxnLst/>
            <a:rect l="l" t="t" r="r" b="b"/>
            <a:pathLst>
              <a:path w="3337" h="4995">
                <a:moveTo>
                  <a:pt x="3337" y="0"/>
                </a:moveTo>
                <a:lnTo>
                  <a:pt x="0" y="4995"/>
                </a:lnTo>
                <a:lnTo>
                  <a:pt x="2061" y="3976"/>
                </a:lnTo>
                <a:lnTo>
                  <a:pt x="333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881586" y="4941744"/>
            <a:ext cx="2543" cy="1257"/>
          </a:xfrm>
          <a:custGeom>
            <a:avLst/>
            <a:gdLst/>
            <a:ahLst/>
            <a:cxnLst/>
            <a:rect l="l" t="t" r="r" b="b"/>
            <a:pathLst>
              <a:path w="2543" h="1257">
                <a:moveTo>
                  <a:pt x="2543" y="0"/>
                </a:moveTo>
                <a:lnTo>
                  <a:pt x="0" y="1257"/>
                </a:lnTo>
                <a:lnTo>
                  <a:pt x="1027" y="1134"/>
                </a:lnTo>
                <a:lnTo>
                  <a:pt x="2295" y="370"/>
                </a:lnTo>
                <a:lnTo>
                  <a:pt x="254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613825" y="4740022"/>
            <a:ext cx="274853" cy="205878"/>
          </a:xfrm>
          <a:custGeom>
            <a:avLst/>
            <a:gdLst/>
            <a:ahLst/>
            <a:cxnLst/>
            <a:rect l="l" t="t" r="r" b="b"/>
            <a:pathLst>
              <a:path w="274853" h="205878">
                <a:moveTo>
                  <a:pt x="243464" y="205878"/>
                </a:moveTo>
                <a:lnTo>
                  <a:pt x="256087" y="205422"/>
                </a:lnTo>
                <a:lnTo>
                  <a:pt x="266063" y="203817"/>
                </a:lnTo>
                <a:lnTo>
                  <a:pt x="272365" y="200701"/>
                </a:lnTo>
                <a:lnTo>
                  <a:pt x="273965" y="195717"/>
                </a:lnTo>
                <a:lnTo>
                  <a:pt x="269833" y="188505"/>
                </a:lnTo>
                <a:lnTo>
                  <a:pt x="261295" y="180554"/>
                </a:lnTo>
                <a:lnTo>
                  <a:pt x="250979" y="172880"/>
                </a:lnTo>
                <a:lnTo>
                  <a:pt x="240317" y="166160"/>
                </a:lnTo>
                <a:lnTo>
                  <a:pt x="229270" y="160316"/>
                </a:lnTo>
                <a:lnTo>
                  <a:pt x="217798" y="155268"/>
                </a:lnTo>
                <a:lnTo>
                  <a:pt x="205860" y="150939"/>
                </a:lnTo>
                <a:lnTo>
                  <a:pt x="193415" y="147251"/>
                </a:lnTo>
                <a:lnTo>
                  <a:pt x="180425" y="144124"/>
                </a:lnTo>
                <a:lnTo>
                  <a:pt x="176269" y="143254"/>
                </a:lnTo>
                <a:lnTo>
                  <a:pt x="164041" y="140454"/>
                </a:lnTo>
                <a:lnTo>
                  <a:pt x="151762" y="137117"/>
                </a:lnTo>
                <a:lnTo>
                  <a:pt x="139447" y="133443"/>
                </a:lnTo>
                <a:lnTo>
                  <a:pt x="127114" y="129633"/>
                </a:lnTo>
                <a:lnTo>
                  <a:pt x="114779" y="125887"/>
                </a:lnTo>
                <a:lnTo>
                  <a:pt x="102458" y="122406"/>
                </a:lnTo>
                <a:lnTo>
                  <a:pt x="90168" y="119391"/>
                </a:lnTo>
                <a:lnTo>
                  <a:pt x="77925" y="117041"/>
                </a:lnTo>
                <a:lnTo>
                  <a:pt x="73119" y="116343"/>
                </a:lnTo>
                <a:lnTo>
                  <a:pt x="59634" y="114672"/>
                </a:lnTo>
                <a:lnTo>
                  <a:pt x="47601" y="113500"/>
                </a:lnTo>
                <a:lnTo>
                  <a:pt x="35907" y="112876"/>
                </a:lnTo>
                <a:lnTo>
                  <a:pt x="23439" y="112850"/>
                </a:lnTo>
                <a:lnTo>
                  <a:pt x="13848" y="113206"/>
                </a:lnTo>
                <a:lnTo>
                  <a:pt x="5551" y="120588"/>
                </a:lnTo>
                <a:lnTo>
                  <a:pt x="8537" y="130769"/>
                </a:lnTo>
                <a:lnTo>
                  <a:pt x="10267" y="131468"/>
                </a:lnTo>
                <a:lnTo>
                  <a:pt x="3972" y="124697"/>
                </a:lnTo>
                <a:lnTo>
                  <a:pt x="663" y="116677"/>
                </a:lnTo>
                <a:lnTo>
                  <a:pt x="0" y="107655"/>
                </a:lnTo>
                <a:lnTo>
                  <a:pt x="1638" y="97876"/>
                </a:lnTo>
                <a:lnTo>
                  <a:pt x="5235" y="87585"/>
                </a:lnTo>
                <a:lnTo>
                  <a:pt x="10449" y="77027"/>
                </a:lnTo>
                <a:lnTo>
                  <a:pt x="16937" y="66448"/>
                </a:lnTo>
                <a:lnTo>
                  <a:pt x="24357" y="56092"/>
                </a:lnTo>
                <a:lnTo>
                  <a:pt x="32365" y="46207"/>
                </a:lnTo>
                <a:lnTo>
                  <a:pt x="40620" y="37035"/>
                </a:lnTo>
                <a:lnTo>
                  <a:pt x="48779" y="28824"/>
                </a:lnTo>
                <a:lnTo>
                  <a:pt x="56498" y="21818"/>
                </a:lnTo>
                <a:lnTo>
                  <a:pt x="63436" y="16262"/>
                </a:lnTo>
                <a:lnTo>
                  <a:pt x="79852" y="7812"/>
                </a:lnTo>
                <a:lnTo>
                  <a:pt x="91587" y="4554"/>
                </a:lnTo>
                <a:lnTo>
                  <a:pt x="104680" y="2169"/>
                </a:lnTo>
                <a:lnTo>
                  <a:pt x="118534" y="653"/>
                </a:lnTo>
                <a:lnTo>
                  <a:pt x="132551" y="0"/>
                </a:lnTo>
                <a:lnTo>
                  <a:pt x="146134" y="204"/>
                </a:lnTo>
                <a:lnTo>
                  <a:pt x="158686" y="1261"/>
                </a:lnTo>
                <a:lnTo>
                  <a:pt x="169609" y="3166"/>
                </a:lnTo>
                <a:lnTo>
                  <a:pt x="183979" y="7418"/>
                </a:lnTo>
                <a:lnTo>
                  <a:pt x="195987" y="12562"/>
                </a:lnTo>
                <a:lnTo>
                  <a:pt x="206652" y="18832"/>
                </a:lnTo>
                <a:lnTo>
                  <a:pt x="216278" y="26291"/>
                </a:lnTo>
                <a:lnTo>
                  <a:pt x="225166" y="35002"/>
                </a:lnTo>
                <a:lnTo>
                  <a:pt x="233621" y="45028"/>
                </a:lnTo>
                <a:lnTo>
                  <a:pt x="239997" y="53643"/>
                </a:lnTo>
                <a:lnTo>
                  <a:pt x="247509" y="65162"/>
                </a:lnTo>
                <a:lnTo>
                  <a:pt x="253470" y="76397"/>
                </a:lnTo>
                <a:lnTo>
                  <a:pt x="258003" y="87685"/>
                </a:lnTo>
                <a:lnTo>
                  <a:pt x="261227" y="99363"/>
                </a:lnTo>
                <a:lnTo>
                  <a:pt x="263264" y="111770"/>
                </a:lnTo>
                <a:lnTo>
                  <a:pt x="264233" y="125243"/>
                </a:lnTo>
                <a:lnTo>
                  <a:pt x="264356" y="132789"/>
                </a:lnTo>
                <a:lnTo>
                  <a:pt x="262659" y="144895"/>
                </a:lnTo>
                <a:lnTo>
                  <a:pt x="259601" y="158413"/>
                </a:lnTo>
                <a:lnTo>
                  <a:pt x="258229" y="170591"/>
                </a:lnTo>
                <a:lnTo>
                  <a:pt x="258984" y="174928"/>
                </a:lnTo>
                <a:lnTo>
                  <a:pt x="263868" y="180990"/>
                </a:lnTo>
                <a:lnTo>
                  <a:pt x="270974" y="187764"/>
                </a:lnTo>
                <a:lnTo>
                  <a:pt x="274853" y="194911"/>
                </a:lnTo>
                <a:lnTo>
                  <a:pt x="270056" y="202091"/>
                </a:lnTo>
                <a:lnTo>
                  <a:pt x="268788" y="2028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416805" y="6283116"/>
            <a:ext cx="180568" cy="84848"/>
          </a:xfrm>
          <a:custGeom>
            <a:avLst/>
            <a:gdLst/>
            <a:ahLst/>
            <a:cxnLst/>
            <a:rect l="l" t="t" r="r" b="b"/>
            <a:pathLst>
              <a:path w="180568" h="84848">
                <a:moveTo>
                  <a:pt x="180568" y="0"/>
                </a:moveTo>
                <a:lnTo>
                  <a:pt x="12204" y="0"/>
                </a:lnTo>
                <a:lnTo>
                  <a:pt x="10501" y="12560"/>
                </a:lnTo>
                <a:lnTo>
                  <a:pt x="8757" y="25123"/>
                </a:lnTo>
                <a:lnTo>
                  <a:pt x="6974" y="37688"/>
                </a:lnTo>
                <a:lnTo>
                  <a:pt x="5157" y="50258"/>
                </a:lnTo>
                <a:lnTo>
                  <a:pt x="3307" y="62833"/>
                </a:lnTo>
                <a:lnTo>
                  <a:pt x="1427" y="75412"/>
                </a:lnTo>
                <a:lnTo>
                  <a:pt x="0" y="84848"/>
                </a:lnTo>
                <a:lnTo>
                  <a:pt x="169735" y="84848"/>
                </a:lnTo>
                <a:lnTo>
                  <a:pt x="172298" y="72586"/>
                </a:lnTo>
                <a:lnTo>
                  <a:pt x="174460" y="60179"/>
                </a:lnTo>
                <a:lnTo>
                  <a:pt x="176265" y="47646"/>
                </a:lnTo>
                <a:lnTo>
                  <a:pt x="177755" y="35003"/>
                </a:lnTo>
                <a:lnTo>
                  <a:pt x="178973" y="22267"/>
                </a:lnTo>
                <a:lnTo>
                  <a:pt x="179962" y="9456"/>
                </a:lnTo>
                <a:lnTo>
                  <a:pt x="18056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416805" y="6283116"/>
            <a:ext cx="180568" cy="84848"/>
          </a:xfrm>
          <a:custGeom>
            <a:avLst/>
            <a:gdLst/>
            <a:ahLst/>
            <a:cxnLst/>
            <a:rect l="l" t="t" r="r" b="b"/>
            <a:pathLst>
              <a:path w="180568" h="84848">
                <a:moveTo>
                  <a:pt x="0" y="84848"/>
                </a:moveTo>
                <a:lnTo>
                  <a:pt x="169735" y="84848"/>
                </a:lnTo>
                <a:lnTo>
                  <a:pt x="172298" y="72586"/>
                </a:lnTo>
                <a:lnTo>
                  <a:pt x="174460" y="60179"/>
                </a:lnTo>
                <a:lnTo>
                  <a:pt x="176265" y="47646"/>
                </a:lnTo>
                <a:lnTo>
                  <a:pt x="177755" y="35003"/>
                </a:lnTo>
                <a:lnTo>
                  <a:pt x="178973" y="22267"/>
                </a:lnTo>
                <a:lnTo>
                  <a:pt x="179962" y="9456"/>
                </a:lnTo>
                <a:lnTo>
                  <a:pt x="180568" y="0"/>
                </a:lnTo>
                <a:lnTo>
                  <a:pt x="12204" y="0"/>
                </a:lnTo>
                <a:lnTo>
                  <a:pt x="10501" y="12560"/>
                </a:lnTo>
                <a:lnTo>
                  <a:pt x="8757" y="25123"/>
                </a:lnTo>
                <a:lnTo>
                  <a:pt x="6974" y="37688"/>
                </a:lnTo>
                <a:lnTo>
                  <a:pt x="5157" y="50258"/>
                </a:lnTo>
                <a:lnTo>
                  <a:pt x="3307" y="62833"/>
                </a:lnTo>
                <a:lnTo>
                  <a:pt x="1427" y="75412"/>
                </a:lnTo>
                <a:lnTo>
                  <a:pt x="0" y="848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402703" y="6410002"/>
            <a:ext cx="177177" cy="84848"/>
          </a:xfrm>
          <a:custGeom>
            <a:avLst/>
            <a:gdLst/>
            <a:ahLst/>
            <a:cxnLst/>
            <a:rect l="l" t="t" r="r" b="b"/>
            <a:pathLst>
              <a:path w="177177" h="84848">
                <a:moveTo>
                  <a:pt x="7531" y="0"/>
                </a:moveTo>
                <a:lnTo>
                  <a:pt x="7073" y="2794"/>
                </a:lnTo>
                <a:lnTo>
                  <a:pt x="6680" y="5575"/>
                </a:lnTo>
                <a:lnTo>
                  <a:pt x="6223" y="8369"/>
                </a:lnTo>
                <a:lnTo>
                  <a:pt x="4432" y="20992"/>
                </a:lnTo>
                <a:lnTo>
                  <a:pt x="3129" y="33642"/>
                </a:lnTo>
                <a:lnTo>
                  <a:pt x="2176" y="46310"/>
                </a:lnTo>
                <a:lnTo>
                  <a:pt x="1434" y="58985"/>
                </a:lnTo>
                <a:lnTo>
                  <a:pt x="766" y="71658"/>
                </a:lnTo>
                <a:lnTo>
                  <a:pt x="34" y="84318"/>
                </a:lnTo>
                <a:lnTo>
                  <a:pt x="0" y="84848"/>
                </a:lnTo>
                <a:lnTo>
                  <a:pt x="176403" y="84848"/>
                </a:lnTo>
                <a:lnTo>
                  <a:pt x="176137" y="72096"/>
                </a:lnTo>
                <a:lnTo>
                  <a:pt x="175875" y="59383"/>
                </a:lnTo>
                <a:lnTo>
                  <a:pt x="175700" y="46701"/>
                </a:lnTo>
                <a:lnTo>
                  <a:pt x="175696" y="34038"/>
                </a:lnTo>
                <a:lnTo>
                  <a:pt x="175946" y="21382"/>
                </a:lnTo>
                <a:lnTo>
                  <a:pt x="176533" y="8725"/>
                </a:lnTo>
                <a:lnTo>
                  <a:pt x="177177" y="0"/>
                </a:lnTo>
                <a:lnTo>
                  <a:pt x="753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402703" y="6410002"/>
            <a:ext cx="177177" cy="84848"/>
          </a:xfrm>
          <a:custGeom>
            <a:avLst/>
            <a:gdLst/>
            <a:ahLst/>
            <a:cxnLst/>
            <a:rect l="l" t="t" r="r" b="b"/>
            <a:pathLst>
              <a:path w="177177" h="84848">
                <a:moveTo>
                  <a:pt x="6223" y="8369"/>
                </a:moveTo>
                <a:lnTo>
                  <a:pt x="4432" y="20992"/>
                </a:lnTo>
                <a:lnTo>
                  <a:pt x="3129" y="33642"/>
                </a:lnTo>
                <a:lnTo>
                  <a:pt x="2176" y="46310"/>
                </a:lnTo>
                <a:lnTo>
                  <a:pt x="1434" y="58985"/>
                </a:lnTo>
                <a:lnTo>
                  <a:pt x="766" y="71658"/>
                </a:lnTo>
                <a:lnTo>
                  <a:pt x="34" y="84318"/>
                </a:lnTo>
                <a:lnTo>
                  <a:pt x="0" y="84848"/>
                </a:lnTo>
                <a:lnTo>
                  <a:pt x="176403" y="84848"/>
                </a:lnTo>
                <a:lnTo>
                  <a:pt x="176137" y="72096"/>
                </a:lnTo>
                <a:lnTo>
                  <a:pt x="175875" y="59383"/>
                </a:lnTo>
                <a:lnTo>
                  <a:pt x="175700" y="46701"/>
                </a:lnTo>
                <a:lnTo>
                  <a:pt x="175696" y="34038"/>
                </a:lnTo>
                <a:lnTo>
                  <a:pt x="175946" y="21382"/>
                </a:lnTo>
                <a:lnTo>
                  <a:pt x="176533" y="8725"/>
                </a:lnTo>
                <a:lnTo>
                  <a:pt x="177177" y="0"/>
                </a:lnTo>
                <a:lnTo>
                  <a:pt x="7531" y="0"/>
                </a:lnTo>
                <a:lnTo>
                  <a:pt x="7073" y="2794"/>
                </a:lnTo>
                <a:lnTo>
                  <a:pt x="6680" y="5575"/>
                </a:lnTo>
                <a:lnTo>
                  <a:pt x="6223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724100" y="6247667"/>
            <a:ext cx="162661" cy="84848"/>
          </a:xfrm>
          <a:custGeom>
            <a:avLst/>
            <a:gdLst/>
            <a:ahLst/>
            <a:cxnLst/>
            <a:rect l="l" t="t" r="r" b="b"/>
            <a:pathLst>
              <a:path w="162661" h="84848">
                <a:moveTo>
                  <a:pt x="149225" y="84848"/>
                </a:moveTo>
                <a:lnTo>
                  <a:pt x="150147" y="72010"/>
                </a:lnTo>
                <a:lnTo>
                  <a:pt x="151143" y="59211"/>
                </a:lnTo>
                <a:lnTo>
                  <a:pt x="152420" y="46511"/>
                </a:lnTo>
                <a:lnTo>
                  <a:pt x="154186" y="33973"/>
                </a:lnTo>
                <a:lnTo>
                  <a:pt x="156649" y="21658"/>
                </a:lnTo>
                <a:lnTo>
                  <a:pt x="157949" y="16535"/>
                </a:lnTo>
                <a:lnTo>
                  <a:pt x="159423" y="11137"/>
                </a:lnTo>
                <a:lnTo>
                  <a:pt x="161036" y="5600"/>
                </a:lnTo>
                <a:lnTo>
                  <a:pt x="162661" y="0"/>
                </a:lnTo>
                <a:lnTo>
                  <a:pt x="11379" y="0"/>
                </a:lnTo>
                <a:lnTo>
                  <a:pt x="9191" y="12658"/>
                </a:lnTo>
                <a:lnTo>
                  <a:pt x="7155" y="25332"/>
                </a:lnTo>
                <a:lnTo>
                  <a:pt x="5304" y="37976"/>
                </a:lnTo>
                <a:lnTo>
                  <a:pt x="3673" y="50543"/>
                </a:lnTo>
                <a:lnTo>
                  <a:pt x="2295" y="62988"/>
                </a:lnTo>
                <a:lnTo>
                  <a:pt x="1282" y="73812"/>
                </a:lnTo>
                <a:lnTo>
                  <a:pt x="660" y="79336"/>
                </a:lnTo>
                <a:lnTo>
                  <a:pt x="0" y="84848"/>
                </a:lnTo>
                <a:lnTo>
                  <a:pt x="149225" y="848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724100" y="6247667"/>
            <a:ext cx="162661" cy="84848"/>
          </a:xfrm>
          <a:custGeom>
            <a:avLst/>
            <a:gdLst/>
            <a:ahLst/>
            <a:cxnLst/>
            <a:rect l="l" t="t" r="r" b="b"/>
            <a:pathLst>
              <a:path w="162661" h="84848">
                <a:moveTo>
                  <a:pt x="157949" y="16535"/>
                </a:moveTo>
                <a:lnTo>
                  <a:pt x="159423" y="11137"/>
                </a:lnTo>
                <a:lnTo>
                  <a:pt x="161036" y="5600"/>
                </a:lnTo>
                <a:lnTo>
                  <a:pt x="162661" y="0"/>
                </a:lnTo>
                <a:lnTo>
                  <a:pt x="11379" y="0"/>
                </a:lnTo>
                <a:lnTo>
                  <a:pt x="9191" y="12658"/>
                </a:lnTo>
                <a:lnTo>
                  <a:pt x="7155" y="25332"/>
                </a:lnTo>
                <a:lnTo>
                  <a:pt x="5304" y="37976"/>
                </a:lnTo>
                <a:lnTo>
                  <a:pt x="3673" y="50543"/>
                </a:lnTo>
                <a:lnTo>
                  <a:pt x="2295" y="62988"/>
                </a:lnTo>
                <a:lnTo>
                  <a:pt x="1282" y="73812"/>
                </a:lnTo>
                <a:lnTo>
                  <a:pt x="660" y="79336"/>
                </a:lnTo>
                <a:lnTo>
                  <a:pt x="0" y="84848"/>
                </a:lnTo>
                <a:lnTo>
                  <a:pt x="149225" y="84848"/>
                </a:lnTo>
                <a:lnTo>
                  <a:pt x="150147" y="72010"/>
                </a:lnTo>
                <a:lnTo>
                  <a:pt x="151143" y="59211"/>
                </a:lnTo>
                <a:lnTo>
                  <a:pt x="152420" y="46511"/>
                </a:lnTo>
                <a:lnTo>
                  <a:pt x="154186" y="33973"/>
                </a:lnTo>
                <a:lnTo>
                  <a:pt x="156649" y="21658"/>
                </a:lnTo>
                <a:lnTo>
                  <a:pt x="157949" y="1653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709748" y="6374561"/>
            <a:ext cx="163760" cy="84848"/>
          </a:xfrm>
          <a:custGeom>
            <a:avLst/>
            <a:gdLst/>
            <a:ahLst/>
            <a:cxnLst/>
            <a:rect l="l" t="t" r="r" b="b"/>
            <a:pathLst>
              <a:path w="163760" h="84848">
                <a:moveTo>
                  <a:pt x="1845" y="83931"/>
                </a:moveTo>
                <a:lnTo>
                  <a:pt x="2280" y="84848"/>
                </a:lnTo>
                <a:lnTo>
                  <a:pt x="163760" y="84848"/>
                </a:lnTo>
                <a:lnTo>
                  <a:pt x="162692" y="71242"/>
                </a:lnTo>
                <a:lnTo>
                  <a:pt x="161446" y="57188"/>
                </a:lnTo>
                <a:lnTo>
                  <a:pt x="160205" y="43187"/>
                </a:lnTo>
                <a:lnTo>
                  <a:pt x="159153" y="29740"/>
                </a:lnTo>
                <a:lnTo>
                  <a:pt x="158472" y="17349"/>
                </a:lnTo>
                <a:lnTo>
                  <a:pt x="158344" y="6514"/>
                </a:lnTo>
                <a:lnTo>
                  <a:pt x="158693" y="0"/>
                </a:lnTo>
                <a:lnTo>
                  <a:pt x="8884" y="0"/>
                </a:lnTo>
                <a:lnTo>
                  <a:pt x="7415" y="12580"/>
                </a:lnTo>
                <a:lnTo>
                  <a:pt x="6217" y="25224"/>
                </a:lnTo>
                <a:lnTo>
                  <a:pt x="5531" y="35293"/>
                </a:lnTo>
                <a:lnTo>
                  <a:pt x="3869" y="46879"/>
                </a:lnTo>
                <a:lnTo>
                  <a:pt x="1350" y="60010"/>
                </a:lnTo>
                <a:lnTo>
                  <a:pt x="0" y="72942"/>
                </a:lnTo>
                <a:lnTo>
                  <a:pt x="1845" y="839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709748" y="6374561"/>
            <a:ext cx="163760" cy="84848"/>
          </a:xfrm>
          <a:custGeom>
            <a:avLst/>
            <a:gdLst/>
            <a:ahLst/>
            <a:cxnLst/>
            <a:rect l="l" t="t" r="r" b="b"/>
            <a:pathLst>
              <a:path w="163760" h="84848">
                <a:moveTo>
                  <a:pt x="158693" y="0"/>
                </a:moveTo>
                <a:lnTo>
                  <a:pt x="8884" y="0"/>
                </a:lnTo>
                <a:lnTo>
                  <a:pt x="7415" y="12580"/>
                </a:lnTo>
                <a:lnTo>
                  <a:pt x="6217" y="25224"/>
                </a:lnTo>
                <a:lnTo>
                  <a:pt x="5531" y="35293"/>
                </a:lnTo>
                <a:lnTo>
                  <a:pt x="3869" y="46879"/>
                </a:lnTo>
                <a:lnTo>
                  <a:pt x="1350" y="60010"/>
                </a:lnTo>
                <a:lnTo>
                  <a:pt x="0" y="72942"/>
                </a:lnTo>
                <a:lnTo>
                  <a:pt x="1845" y="83931"/>
                </a:lnTo>
                <a:lnTo>
                  <a:pt x="2280" y="84848"/>
                </a:lnTo>
                <a:lnTo>
                  <a:pt x="163760" y="84848"/>
                </a:lnTo>
                <a:lnTo>
                  <a:pt x="162692" y="71242"/>
                </a:lnTo>
                <a:lnTo>
                  <a:pt x="161446" y="57188"/>
                </a:lnTo>
                <a:lnTo>
                  <a:pt x="160205" y="43187"/>
                </a:lnTo>
                <a:lnTo>
                  <a:pt x="159153" y="29740"/>
                </a:lnTo>
                <a:lnTo>
                  <a:pt x="158472" y="17349"/>
                </a:lnTo>
                <a:lnTo>
                  <a:pt x="158344" y="6514"/>
                </a:lnTo>
                <a:lnTo>
                  <a:pt x="15869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768439" y="4935347"/>
            <a:ext cx="23787" cy="36779"/>
          </a:xfrm>
          <a:custGeom>
            <a:avLst/>
            <a:gdLst/>
            <a:ahLst/>
            <a:cxnLst/>
            <a:rect l="l" t="t" r="r" b="b"/>
            <a:pathLst>
              <a:path w="23787" h="36779">
                <a:moveTo>
                  <a:pt x="19278" y="31915"/>
                </a:moveTo>
                <a:lnTo>
                  <a:pt x="21628" y="28981"/>
                </a:lnTo>
                <a:lnTo>
                  <a:pt x="21755" y="25120"/>
                </a:lnTo>
                <a:lnTo>
                  <a:pt x="22047" y="21475"/>
                </a:lnTo>
                <a:lnTo>
                  <a:pt x="22313" y="18122"/>
                </a:lnTo>
                <a:lnTo>
                  <a:pt x="23787" y="12903"/>
                </a:lnTo>
                <a:lnTo>
                  <a:pt x="21018" y="9321"/>
                </a:lnTo>
                <a:lnTo>
                  <a:pt x="19227" y="7023"/>
                </a:lnTo>
                <a:lnTo>
                  <a:pt x="15900" y="3581"/>
                </a:lnTo>
                <a:lnTo>
                  <a:pt x="13284" y="1714"/>
                </a:lnTo>
                <a:lnTo>
                  <a:pt x="9651" y="571"/>
                </a:lnTo>
                <a:lnTo>
                  <a:pt x="7454" y="0"/>
                </a:lnTo>
                <a:lnTo>
                  <a:pt x="3086" y="355"/>
                </a:lnTo>
                <a:lnTo>
                  <a:pt x="1485" y="3378"/>
                </a:lnTo>
                <a:lnTo>
                  <a:pt x="1295" y="6705"/>
                </a:lnTo>
                <a:lnTo>
                  <a:pt x="1193" y="8623"/>
                </a:lnTo>
                <a:lnTo>
                  <a:pt x="1498" y="11188"/>
                </a:lnTo>
                <a:lnTo>
                  <a:pt x="2514" y="15278"/>
                </a:lnTo>
                <a:lnTo>
                  <a:pt x="1511" y="17653"/>
                </a:lnTo>
                <a:lnTo>
                  <a:pt x="0" y="21043"/>
                </a:lnTo>
                <a:lnTo>
                  <a:pt x="2171" y="22898"/>
                </a:lnTo>
                <a:lnTo>
                  <a:pt x="5168" y="26352"/>
                </a:lnTo>
                <a:lnTo>
                  <a:pt x="8648" y="30353"/>
                </a:lnTo>
                <a:lnTo>
                  <a:pt x="15379" y="36779"/>
                </a:lnTo>
                <a:lnTo>
                  <a:pt x="19278" y="319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768439" y="4935245"/>
            <a:ext cx="23787" cy="36880"/>
          </a:xfrm>
          <a:custGeom>
            <a:avLst/>
            <a:gdLst/>
            <a:ahLst/>
            <a:cxnLst/>
            <a:rect l="l" t="t" r="r" b="b"/>
            <a:pathLst>
              <a:path w="23787" h="36880">
                <a:moveTo>
                  <a:pt x="7454" y="101"/>
                </a:moveTo>
                <a:lnTo>
                  <a:pt x="3086" y="457"/>
                </a:lnTo>
                <a:lnTo>
                  <a:pt x="1485" y="3479"/>
                </a:lnTo>
                <a:lnTo>
                  <a:pt x="1295" y="6807"/>
                </a:lnTo>
                <a:lnTo>
                  <a:pt x="1193" y="8724"/>
                </a:lnTo>
                <a:lnTo>
                  <a:pt x="1498" y="11290"/>
                </a:lnTo>
                <a:lnTo>
                  <a:pt x="1981" y="13233"/>
                </a:lnTo>
                <a:lnTo>
                  <a:pt x="2514" y="15379"/>
                </a:lnTo>
                <a:lnTo>
                  <a:pt x="2374" y="15786"/>
                </a:lnTo>
                <a:lnTo>
                  <a:pt x="1511" y="17754"/>
                </a:lnTo>
                <a:lnTo>
                  <a:pt x="0" y="21145"/>
                </a:lnTo>
                <a:lnTo>
                  <a:pt x="2171" y="22999"/>
                </a:lnTo>
                <a:lnTo>
                  <a:pt x="5168" y="26454"/>
                </a:lnTo>
                <a:lnTo>
                  <a:pt x="8648" y="30454"/>
                </a:lnTo>
                <a:lnTo>
                  <a:pt x="15379" y="36880"/>
                </a:lnTo>
                <a:lnTo>
                  <a:pt x="19278" y="32016"/>
                </a:lnTo>
                <a:lnTo>
                  <a:pt x="21628" y="29082"/>
                </a:lnTo>
                <a:lnTo>
                  <a:pt x="21755" y="25222"/>
                </a:lnTo>
                <a:lnTo>
                  <a:pt x="22047" y="21577"/>
                </a:lnTo>
                <a:lnTo>
                  <a:pt x="22313" y="18224"/>
                </a:lnTo>
                <a:lnTo>
                  <a:pt x="23787" y="13004"/>
                </a:lnTo>
                <a:lnTo>
                  <a:pt x="21018" y="9423"/>
                </a:lnTo>
                <a:lnTo>
                  <a:pt x="19227" y="7124"/>
                </a:lnTo>
                <a:lnTo>
                  <a:pt x="15900" y="3682"/>
                </a:lnTo>
                <a:lnTo>
                  <a:pt x="13284" y="1816"/>
                </a:lnTo>
                <a:lnTo>
                  <a:pt x="10960" y="139"/>
                </a:lnTo>
                <a:lnTo>
                  <a:pt x="9651" y="673"/>
                </a:lnTo>
                <a:lnTo>
                  <a:pt x="7238" y="0"/>
                </a:lnTo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604665" y="4950908"/>
            <a:ext cx="180428" cy="142163"/>
          </a:xfrm>
          <a:custGeom>
            <a:avLst/>
            <a:gdLst/>
            <a:ahLst/>
            <a:cxnLst/>
            <a:rect l="l" t="t" r="r" b="b"/>
            <a:pathLst>
              <a:path w="180428" h="142163">
                <a:moveTo>
                  <a:pt x="28651" y="70992"/>
                </a:moveTo>
                <a:lnTo>
                  <a:pt x="9067" y="80009"/>
                </a:lnTo>
                <a:lnTo>
                  <a:pt x="4292" y="83223"/>
                </a:lnTo>
                <a:lnTo>
                  <a:pt x="0" y="92024"/>
                </a:lnTo>
                <a:lnTo>
                  <a:pt x="39" y="92612"/>
                </a:lnTo>
                <a:lnTo>
                  <a:pt x="5698" y="102706"/>
                </a:lnTo>
                <a:lnTo>
                  <a:pt x="17589" y="111239"/>
                </a:lnTo>
                <a:lnTo>
                  <a:pt x="20268" y="112781"/>
                </a:lnTo>
                <a:lnTo>
                  <a:pt x="32936" y="118979"/>
                </a:lnTo>
                <a:lnTo>
                  <a:pt x="43256" y="122504"/>
                </a:lnTo>
                <a:lnTo>
                  <a:pt x="52757" y="125164"/>
                </a:lnTo>
                <a:lnTo>
                  <a:pt x="64026" y="129159"/>
                </a:lnTo>
                <a:lnTo>
                  <a:pt x="76294" y="133623"/>
                </a:lnTo>
                <a:lnTo>
                  <a:pt x="89269" y="137789"/>
                </a:lnTo>
                <a:lnTo>
                  <a:pt x="102665" y="140891"/>
                </a:lnTo>
                <a:lnTo>
                  <a:pt x="116192" y="142163"/>
                </a:lnTo>
                <a:lnTo>
                  <a:pt x="117356" y="142155"/>
                </a:lnTo>
                <a:lnTo>
                  <a:pt x="130039" y="140472"/>
                </a:lnTo>
                <a:lnTo>
                  <a:pt x="141884" y="135470"/>
                </a:lnTo>
                <a:lnTo>
                  <a:pt x="146018" y="132586"/>
                </a:lnTo>
                <a:lnTo>
                  <a:pt x="155370" y="122651"/>
                </a:lnTo>
                <a:lnTo>
                  <a:pt x="161210" y="111015"/>
                </a:lnTo>
                <a:lnTo>
                  <a:pt x="164231" y="98383"/>
                </a:lnTo>
                <a:lnTo>
                  <a:pt x="165125" y="85458"/>
                </a:lnTo>
                <a:lnTo>
                  <a:pt x="164981" y="79870"/>
                </a:lnTo>
                <a:lnTo>
                  <a:pt x="163623" y="66732"/>
                </a:lnTo>
                <a:lnTo>
                  <a:pt x="161366" y="55130"/>
                </a:lnTo>
                <a:lnTo>
                  <a:pt x="159816" y="48742"/>
                </a:lnTo>
                <a:lnTo>
                  <a:pt x="157619" y="42608"/>
                </a:lnTo>
                <a:lnTo>
                  <a:pt x="157657" y="33134"/>
                </a:lnTo>
                <a:lnTo>
                  <a:pt x="158699" y="29578"/>
                </a:lnTo>
                <a:lnTo>
                  <a:pt x="161709" y="26085"/>
                </a:lnTo>
                <a:lnTo>
                  <a:pt x="164452" y="22910"/>
                </a:lnTo>
                <a:lnTo>
                  <a:pt x="168617" y="20497"/>
                </a:lnTo>
                <a:lnTo>
                  <a:pt x="172707" y="17424"/>
                </a:lnTo>
                <a:lnTo>
                  <a:pt x="176758" y="14427"/>
                </a:lnTo>
                <a:lnTo>
                  <a:pt x="180428" y="3784"/>
                </a:lnTo>
                <a:lnTo>
                  <a:pt x="180136" y="1904"/>
                </a:lnTo>
                <a:lnTo>
                  <a:pt x="174371" y="0"/>
                </a:lnTo>
                <a:lnTo>
                  <a:pt x="171729" y="203"/>
                </a:lnTo>
                <a:lnTo>
                  <a:pt x="170878" y="8140"/>
                </a:lnTo>
                <a:lnTo>
                  <a:pt x="169100" y="10083"/>
                </a:lnTo>
                <a:lnTo>
                  <a:pt x="165696" y="12750"/>
                </a:lnTo>
                <a:lnTo>
                  <a:pt x="162344" y="15341"/>
                </a:lnTo>
                <a:lnTo>
                  <a:pt x="157403" y="18097"/>
                </a:lnTo>
                <a:lnTo>
                  <a:pt x="153555" y="22478"/>
                </a:lnTo>
                <a:lnTo>
                  <a:pt x="149415" y="27216"/>
                </a:lnTo>
                <a:lnTo>
                  <a:pt x="148031" y="32270"/>
                </a:lnTo>
                <a:lnTo>
                  <a:pt x="148069" y="43827"/>
                </a:lnTo>
                <a:lnTo>
                  <a:pt x="150469" y="50266"/>
                </a:lnTo>
                <a:lnTo>
                  <a:pt x="151892" y="56286"/>
                </a:lnTo>
                <a:lnTo>
                  <a:pt x="152666" y="59733"/>
                </a:lnTo>
                <a:lnTo>
                  <a:pt x="154694" y="71993"/>
                </a:lnTo>
                <a:lnTo>
                  <a:pt x="155524" y="85458"/>
                </a:lnTo>
                <a:lnTo>
                  <a:pt x="155239" y="95139"/>
                </a:lnTo>
                <a:lnTo>
                  <a:pt x="153449" y="106271"/>
                </a:lnTo>
                <a:lnTo>
                  <a:pt x="147776" y="114875"/>
                </a:lnTo>
                <a:lnTo>
                  <a:pt x="135610" y="126301"/>
                </a:lnTo>
                <a:lnTo>
                  <a:pt x="129578" y="129959"/>
                </a:lnTo>
                <a:lnTo>
                  <a:pt x="116192" y="131343"/>
                </a:lnTo>
                <a:lnTo>
                  <a:pt x="108813" y="131371"/>
                </a:lnTo>
                <a:lnTo>
                  <a:pt x="100559" y="130938"/>
                </a:lnTo>
                <a:lnTo>
                  <a:pt x="92397" y="129402"/>
                </a:lnTo>
                <a:lnTo>
                  <a:pt x="82095" y="126145"/>
                </a:lnTo>
                <a:lnTo>
                  <a:pt x="67420" y="120550"/>
                </a:lnTo>
                <a:lnTo>
                  <a:pt x="46139" y="112001"/>
                </a:lnTo>
                <a:lnTo>
                  <a:pt x="42430" y="111213"/>
                </a:lnTo>
                <a:lnTo>
                  <a:pt x="23749" y="102006"/>
                </a:lnTo>
                <a:lnTo>
                  <a:pt x="12179" y="97789"/>
                </a:lnTo>
                <a:lnTo>
                  <a:pt x="9969" y="93065"/>
                </a:lnTo>
                <a:lnTo>
                  <a:pt x="11722" y="88112"/>
                </a:lnTo>
                <a:lnTo>
                  <a:pt x="22644" y="84696"/>
                </a:lnTo>
                <a:lnTo>
                  <a:pt x="26162" y="84302"/>
                </a:lnTo>
                <a:lnTo>
                  <a:pt x="28651" y="709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604665" y="4950908"/>
            <a:ext cx="180428" cy="142163"/>
          </a:xfrm>
          <a:custGeom>
            <a:avLst/>
            <a:gdLst/>
            <a:ahLst/>
            <a:cxnLst/>
            <a:rect l="l" t="t" r="r" b="b"/>
            <a:pathLst>
              <a:path w="180428" h="142163">
                <a:moveTo>
                  <a:pt x="116192" y="142163"/>
                </a:moveTo>
                <a:lnTo>
                  <a:pt x="102665" y="140891"/>
                </a:lnTo>
                <a:lnTo>
                  <a:pt x="89269" y="137789"/>
                </a:lnTo>
                <a:lnTo>
                  <a:pt x="76294" y="133623"/>
                </a:lnTo>
                <a:lnTo>
                  <a:pt x="64026" y="129159"/>
                </a:lnTo>
                <a:lnTo>
                  <a:pt x="52757" y="125164"/>
                </a:lnTo>
                <a:lnTo>
                  <a:pt x="43256" y="122504"/>
                </a:lnTo>
                <a:lnTo>
                  <a:pt x="32936" y="118979"/>
                </a:lnTo>
                <a:lnTo>
                  <a:pt x="20268" y="112781"/>
                </a:lnTo>
                <a:lnTo>
                  <a:pt x="17589" y="111239"/>
                </a:lnTo>
                <a:lnTo>
                  <a:pt x="5698" y="102706"/>
                </a:lnTo>
                <a:lnTo>
                  <a:pt x="39" y="92612"/>
                </a:lnTo>
                <a:lnTo>
                  <a:pt x="0" y="92024"/>
                </a:lnTo>
                <a:lnTo>
                  <a:pt x="4292" y="83223"/>
                </a:lnTo>
                <a:lnTo>
                  <a:pt x="9067" y="80009"/>
                </a:lnTo>
                <a:lnTo>
                  <a:pt x="28651" y="70992"/>
                </a:lnTo>
                <a:lnTo>
                  <a:pt x="26162" y="84302"/>
                </a:lnTo>
                <a:lnTo>
                  <a:pt x="22644" y="84696"/>
                </a:lnTo>
                <a:lnTo>
                  <a:pt x="11722" y="88112"/>
                </a:lnTo>
                <a:lnTo>
                  <a:pt x="9969" y="93065"/>
                </a:lnTo>
                <a:lnTo>
                  <a:pt x="12179" y="97789"/>
                </a:lnTo>
                <a:lnTo>
                  <a:pt x="23749" y="102006"/>
                </a:lnTo>
                <a:lnTo>
                  <a:pt x="42430" y="111213"/>
                </a:lnTo>
                <a:lnTo>
                  <a:pt x="46139" y="112001"/>
                </a:lnTo>
                <a:lnTo>
                  <a:pt x="67420" y="120550"/>
                </a:lnTo>
                <a:lnTo>
                  <a:pt x="82095" y="126145"/>
                </a:lnTo>
                <a:lnTo>
                  <a:pt x="92397" y="129402"/>
                </a:lnTo>
                <a:lnTo>
                  <a:pt x="100559" y="130938"/>
                </a:lnTo>
                <a:lnTo>
                  <a:pt x="108813" y="131371"/>
                </a:lnTo>
                <a:lnTo>
                  <a:pt x="116192" y="131343"/>
                </a:lnTo>
                <a:lnTo>
                  <a:pt x="129578" y="129959"/>
                </a:lnTo>
                <a:lnTo>
                  <a:pt x="135610" y="126301"/>
                </a:lnTo>
                <a:lnTo>
                  <a:pt x="147776" y="114875"/>
                </a:lnTo>
                <a:lnTo>
                  <a:pt x="153449" y="106271"/>
                </a:lnTo>
                <a:lnTo>
                  <a:pt x="155239" y="95139"/>
                </a:lnTo>
                <a:lnTo>
                  <a:pt x="155524" y="85458"/>
                </a:lnTo>
                <a:lnTo>
                  <a:pt x="154694" y="71993"/>
                </a:lnTo>
                <a:lnTo>
                  <a:pt x="152666" y="59733"/>
                </a:lnTo>
                <a:lnTo>
                  <a:pt x="151892" y="56286"/>
                </a:lnTo>
                <a:lnTo>
                  <a:pt x="150469" y="50266"/>
                </a:lnTo>
                <a:lnTo>
                  <a:pt x="148069" y="43827"/>
                </a:lnTo>
                <a:lnTo>
                  <a:pt x="148043" y="37109"/>
                </a:lnTo>
                <a:lnTo>
                  <a:pt x="148031" y="32270"/>
                </a:lnTo>
                <a:lnTo>
                  <a:pt x="149415" y="27216"/>
                </a:lnTo>
                <a:lnTo>
                  <a:pt x="153555" y="22478"/>
                </a:lnTo>
                <a:lnTo>
                  <a:pt x="157403" y="18097"/>
                </a:lnTo>
                <a:lnTo>
                  <a:pt x="162344" y="15341"/>
                </a:lnTo>
                <a:lnTo>
                  <a:pt x="165696" y="12750"/>
                </a:lnTo>
                <a:lnTo>
                  <a:pt x="169100" y="10083"/>
                </a:lnTo>
                <a:lnTo>
                  <a:pt x="170878" y="8140"/>
                </a:lnTo>
                <a:lnTo>
                  <a:pt x="171729" y="203"/>
                </a:lnTo>
                <a:lnTo>
                  <a:pt x="174371" y="0"/>
                </a:lnTo>
                <a:lnTo>
                  <a:pt x="180136" y="1904"/>
                </a:lnTo>
                <a:lnTo>
                  <a:pt x="180428" y="3784"/>
                </a:lnTo>
                <a:lnTo>
                  <a:pt x="176758" y="14427"/>
                </a:lnTo>
                <a:lnTo>
                  <a:pt x="172707" y="17424"/>
                </a:lnTo>
                <a:lnTo>
                  <a:pt x="168617" y="20497"/>
                </a:lnTo>
                <a:lnTo>
                  <a:pt x="164452" y="22910"/>
                </a:lnTo>
                <a:lnTo>
                  <a:pt x="161709" y="26085"/>
                </a:lnTo>
                <a:lnTo>
                  <a:pt x="158699" y="29578"/>
                </a:lnTo>
                <a:lnTo>
                  <a:pt x="157657" y="33134"/>
                </a:lnTo>
                <a:lnTo>
                  <a:pt x="157645" y="37109"/>
                </a:lnTo>
                <a:lnTo>
                  <a:pt x="157619" y="42608"/>
                </a:lnTo>
                <a:lnTo>
                  <a:pt x="159816" y="48742"/>
                </a:lnTo>
                <a:lnTo>
                  <a:pt x="161366" y="55130"/>
                </a:lnTo>
                <a:lnTo>
                  <a:pt x="163623" y="66732"/>
                </a:lnTo>
                <a:lnTo>
                  <a:pt x="164981" y="79870"/>
                </a:lnTo>
                <a:lnTo>
                  <a:pt x="165125" y="85458"/>
                </a:lnTo>
                <a:lnTo>
                  <a:pt x="164231" y="98383"/>
                </a:lnTo>
                <a:lnTo>
                  <a:pt x="161210" y="111015"/>
                </a:lnTo>
                <a:lnTo>
                  <a:pt x="155370" y="122651"/>
                </a:lnTo>
                <a:lnTo>
                  <a:pt x="146018" y="132586"/>
                </a:lnTo>
                <a:lnTo>
                  <a:pt x="141884" y="135470"/>
                </a:lnTo>
                <a:lnTo>
                  <a:pt x="130039" y="140472"/>
                </a:lnTo>
                <a:lnTo>
                  <a:pt x="117356" y="142155"/>
                </a:lnTo>
                <a:lnTo>
                  <a:pt x="116382" y="142163"/>
                </a:lnTo>
                <a:lnTo>
                  <a:pt x="116192" y="142163"/>
                </a:lnTo>
                <a:close/>
              </a:path>
            </a:pathLst>
          </a:custGeom>
          <a:ln w="7035">
            <a:solidFill>
              <a:srgbClr val="14131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010328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3021565" y="3882937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021565" y="6748271"/>
            <a:ext cx="1713382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4734948" y="6748271"/>
            <a:ext cx="277215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5181581" y="3882937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5181581" y="6748271"/>
            <a:ext cx="1713306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6894888" y="6748271"/>
            <a:ext cx="277291" cy="2772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5426777" y="2597691"/>
            <a:ext cx="306410" cy="2812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5733188" y="2597691"/>
            <a:ext cx="238408" cy="2812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426777" y="2878975"/>
            <a:ext cx="225516" cy="88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</a:pPr>
            <a:endParaRPr sz="700"/>
          </a:p>
        </p:txBody>
      </p:sp>
      <p:sp>
        <p:nvSpPr>
          <p:cNvPr id="16" name="object 16"/>
          <p:cNvSpPr txBox="1"/>
          <p:nvPr/>
        </p:nvSpPr>
        <p:spPr>
          <a:xfrm>
            <a:off x="5652294" y="2878975"/>
            <a:ext cx="80894" cy="88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</a:pPr>
            <a:endParaRPr sz="700"/>
          </a:p>
        </p:txBody>
      </p:sp>
      <p:sp>
        <p:nvSpPr>
          <p:cNvPr id="15" name="object 15"/>
          <p:cNvSpPr txBox="1"/>
          <p:nvPr/>
        </p:nvSpPr>
        <p:spPr>
          <a:xfrm>
            <a:off x="5733188" y="2878975"/>
            <a:ext cx="238408" cy="88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</a:pPr>
            <a:endParaRPr sz="700"/>
          </a:p>
        </p:txBody>
      </p:sp>
      <p:sp>
        <p:nvSpPr>
          <p:cNvPr id="14" name="object 14"/>
          <p:cNvSpPr txBox="1"/>
          <p:nvPr/>
        </p:nvSpPr>
        <p:spPr>
          <a:xfrm>
            <a:off x="5426777" y="2967964"/>
            <a:ext cx="306410" cy="162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733188" y="2967964"/>
            <a:ext cx="238408" cy="162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6242210" y="1480697"/>
            <a:ext cx="99485" cy="76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3884238" y="620318"/>
            <a:ext cx="72478" cy="1285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181581" y="282702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181581" y="3148037"/>
            <a:ext cx="1713306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894888" y="3148037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021566" y="282702"/>
            <a:ext cx="833343" cy="190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854908" y="282702"/>
            <a:ext cx="150660" cy="190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005568" y="282702"/>
            <a:ext cx="1006594" cy="190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021565" y="472781"/>
            <a:ext cx="1990598" cy="26752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021565" y="3148037"/>
            <a:ext cx="171338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48" y="3148037"/>
            <a:ext cx="277215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877" name="Immagine 876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2039681E-6BBF-E77A-0225-F1AAC3B8AF1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object 737"/>
          <p:cNvSpPr/>
          <p:nvPr/>
        </p:nvSpPr>
        <p:spPr>
          <a:xfrm>
            <a:off x="2900864" y="273519"/>
            <a:ext cx="2015998" cy="3160966"/>
          </a:xfrm>
          <a:custGeom>
            <a:avLst/>
            <a:gdLst/>
            <a:ahLst/>
            <a:cxnLst/>
            <a:rect l="l" t="t" r="r" b="b"/>
            <a:pathLst>
              <a:path w="2015998" h="3160966">
                <a:moveTo>
                  <a:pt x="0" y="3160966"/>
                </a:moveTo>
                <a:lnTo>
                  <a:pt x="2015998" y="3160966"/>
                </a:lnTo>
                <a:lnTo>
                  <a:pt x="2015998" y="0"/>
                </a:lnTo>
                <a:lnTo>
                  <a:pt x="0" y="0"/>
                </a:lnTo>
                <a:lnTo>
                  <a:pt x="0" y="3160966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804395" y="273533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2467" y="0"/>
                </a:moveTo>
                <a:lnTo>
                  <a:pt x="96469" y="0"/>
                </a:lnTo>
              </a:path>
              <a:path w="2210650" h="3160953">
                <a:moveTo>
                  <a:pt x="96469" y="3160953"/>
                </a:moveTo>
                <a:lnTo>
                  <a:pt x="2112467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900866" y="2057022"/>
            <a:ext cx="1889137" cy="1376959"/>
          </a:xfrm>
          <a:custGeom>
            <a:avLst/>
            <a:gdLst/>
            <a:ahLst/>
            <a:cxnLst/>
            <a:rect l="l" t="t" r="r" b="b"/>
            <a:pathLst>
              <a:path w="1889137" h="1376959">
                <a:moveTo>
                  <a:pt x="1889137" y="1376959"/>
                </a:moveTo>
                <a:lnTo>
                  <a:pt x="0" y="0"/>
                </a:lnTo>
                <a:lnTo>
                  <a:pt x="0" y="1376959"/>
                </a:lnTo>
                <a:lnTo>
                  <a:pt x="1889137" y="13769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802685" y="1985456"/>
            <a:ext cx="2210650" cy="1448523"/>
          </a:xfrm>
          <a:custGeom>
            <a:avLst/>
            <a:gdLst/>
            <a:ahLst/>
            <a:cxnLst/>
            <a:rect l="l" t="t" r="r" b="b"/>
            <a:pathLst>
              <a:path w="2210650" h="1448523">
                <a:moveTo>
                  <a:pt x="98178" y="1448523"/>
                </a:moveTo>
                <a:lnTo>
                  <a:pt x="1987321" y="1448523"/>
                </a:lnTo>
                <a:lnTo>
                  <a:pt x="98178" y="71560"/>
                </a:lnTo>
              </a:path>
              <a:path w="2210650" h="1448523">
                <a:moveTo>
                  <a:pt x="2114176" y="1448523"/>
                </a:moveTo>
                <a:lnTo>
                  <a:pt x="98178" y="1448523"/>
                </a:lnTo>
              </a:path>
              <a:path w="2210650" h="1448523">
                <a:moveTo>
                  <a:pt x="98178" y="1448525"/>
                </a:moveTo>
                <a:lnTo>
                  <a:pt x="2114176" y="1448523"/>
                </a:lnTo>
              </a:path>
              <a:path w="2210650" h="1448523">
                <a:moveTo>
                  <a:pt x="2114176" y="1448523"/>
                </a:moveTo>
                <a:lnTo>
                  <a:pt x="1987321" y="1448523"/>
                </a:lnTo>
                <a:lnTo>
                  <a:pt x="2114176" y="14485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2900865" y="1589192"/>
            <a:ext cx="2015998" cy="1844789"/>
          </a:xfrm>
          <a:custGeom>
            <a:avLst/>
            <a:gdLst/>
            <a:ahLst/>
            <a:cxnLst/>
            <a:rect l="l" t="t" r="r" b="b"/>
            <a:pathLst>
              <a:path w="2015998" h="1844789">
                <a:moveTo>
                  <a:pt x="0" y="467829"/>
                </a:moveTo>
                <a:lnTo>
                  <a:pt x="1889137" y="1844789"/>
                </a:lnTo>
                <a:lnTo>
                  <a:pt x="2015998" y="1844789"/>
                </a:lnTo>
                <a:lnTo>
                  <a:pt x="2015998" y="444106"/>
                </a:lnTo>
                <a:lnTo>
                  <a:pt x="0" y="0"/>
                </a:lnTo>
                <a:lnTo>
                  <a:pt x="0" y="46782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2802686" y="1567558"/>
            <a:ext cx="2212365" cy="1866417"/>
          </a:xfrm>
          <a:custGeom>
            <a:avLst/>
            <a:gdLst/>
            <a:ahLst/>
            <a:cxnLst/>
            <a:rect l="l" t="t" r="r" b="b"/>
            <a:pathLst>
              <a:path w="2212365" h="1866417">
                <a:moveTo>
                  <a:pt x="2114176" y="465744"/>
                </a:moveTo>
                <a:lnTo>
                  <a:pt x="98178" y="21628"/>
                </a:lnTo>
              </a:path>
              <a:path w="2212365" h="1866417">
                <a:moveTo>
                  <a:pt x="98178" y="489454"/>
                </a:moveTo>
                <a:lnTo>
                  <a:pt x="1987321" y="1866417"/>
                </a:lnTo>
                <a:lnTo>
                  <a:pt x="2114176" y="18664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832455" y="2196181"/>
            <a:ext cx="191325" cy="338442"/>
          </a:xfrm>
          <a:custGeom>
            <a:avLst/>
            <a:gdLst/>
            <a:ahLst/>
            <a:cxnLst/>
            <a:rect l="l" t="t" r="r" b="b"/>
            <a:pathLst>
              <a:path w="191325" h="338442">
                <a:moveTo>
                  <a:pt x="191325" y="0"/>
                </a:moveTo>
                <a:lnTo>
                  <a:pt x="68409" y="217429"/>
                </a:lnTo>
              </a:path>
              <a:path w="191325" h="338442">
                <a:moveTo>
                  <a:pt x="68409" y="217430"/>
                </a:moveTo>
                <a:lnTo>
                  <a:pt x="191325" y="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887648" y="2365396"/>
            <a:ext cx="283552" cy="434784"/>
          </a:xfrm>
          <a:custGeom>
            <a:avLst/>
            <a:gdLst/>
            <a:ahLst/>
            <a:cxnLst/>
            <a:rect l="l" t="t" r="r" b="b"/>
            <a:pathLst>
              <a:path w="283552" h="434784">
                <a:moveTo>
                  <a:pt x="283552" y="0"/>
                </a:moveTo>
                <a:lnTo>
                  <a:pt x="13215" y="414520"/>
                </a:lnTo>
              </a:path>
              <a:path w="283552" h="434784">
                <a:moveTo>
                  <a:pt x="13215" y="414520"/>
                </a:moveTo>
                <a:lnTo>
                  <a:pt x="283552" y="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2872930" y="2678770"/>
            <a:ext cx="347827" cy="573963"/>
          </a:xfrm>
          <a:custGeom>
            <a:avLst/>
            <a:gdLst/>
            <a:ahLst/>
            <a:cxnLst/>
            <a:rect l="l" t="t" r="r" b="b"/>
            <a:pathLst>
              <a:path w="347827" h="573963">
                <a:moveTo>
                  <a:pt x="347827" y="0"/>
                </a:moveTo>
                <a:lnTo>
                  <a:pt x="27934" y="527867"/>
                </a:lnTo>
              </a:path>
              <a:path w="347827" h="573963">
                <a:moveTo>
                  <a:pt x="27934" y="527867"/>
                </a:moveTo>
                <a:lnTo>
                  <a:pt x="347827" y="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052671" y="3120564"/>
            <a:ext cx="156921" cy="235191"/>
          </a:xfrm>
          <a:custGeom>
            <a:avLst/>
            <a:gdLst/>
            <a:ahLst/>
            <a:cxnLst/>
            <a:rect l="l" t="t" r="r" b="b"/>
            <a:pathLst>
              <a:path w="156921" h="235191">
                <a:moveTo>
                  <a:pt x="156921" y="0"/>
                </a:moveTo>
                <a:lnTo>
                  <a:pt x="0" y="23519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538726" y="2978578"/>
            <a:ext cx="217982" cy="377177"/>
          </a:xfrm>
          <a:custGeom>
            <a:avLst/>
            <a:gdLst/>
            <a:ahLst/>
            <a:cxnLst/>
            <a:rect l="l" t="t" r="r" b="b"/>
            <a:pathLst>
              <a:path w="217982" h="377177">
                <a:moveTo>
                  <a:pt x="217982" y="0"/>
                </a:moveTo>
                <a:lnTo>
                  <a:pt x="0" y="377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264699" y="2707281"/>
            <a:ext cx="245770" cy="475551"/>
          </a:xfrm>
          <a:custGeom>
            <a:avLst/>
            <a:gdLst/>
            <a:ahLst/>
            <a:cxnLst/>
            <a:rect l="l" t="t" r="r" b="b"/>
            <a:pathLst>
              <a:path w="245770" h="475551">
                <a:moveTo>
                  <a:pt x="245770" y="0"/>
                </a:moveTo>
                <a:lnTo>
                  <a:pt x="0" y="4755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377986" y="1849983"/>
            <a:ext cx="224104" cy="720153"/>
          </a:xfrm>
          <a:custGeom>
            <a:avLst/>
            <a:gdLst/>
            <a:ahLst/>
            <a:cxnLst/>
            <a:rect l="l" t="t" r="r" b="b"/>
            <a:pathLst>
              <a:path w="224104" h="720153">
                <a:moveTo>
                  <a:pt x="89226" y="483822"/>
                </a:moveTo>
                <a:lnTo>
                  <a:pt x="89154" y="492759"/>
                </a:lnTo>
                <a:lnTo>
                  <a:pt x="89702" y="505619"/>
                </a:lnTo>
                <a:lnTo>
                  <a:pt x="91043" y="518328"/>
                </a:lnTo>
                <a:lnTo>
                  <a:pt x="92969" y="530921"/>
                </a:lnTo>
                <a:lnTo>
                  <a:pt x="95275" y="543431"/>
                </a:lnTo>
                <a:lnTo>
                  <a:pt x="97755" y="555892"/>
                </a:lnTo>
                <a:lnTo>
                  <a:pt x="100204" y="568337"/>
                </a:lnTo>
                <a:lnTo>
                  <a:pt x="102416" y="580800"/>
                </a:lnTo>
                <a:lnTo>
                  <a:pt x="104185" y="593315"/>
                </a:lnTo>
                <a:lnTo>
                  <a:pt x="105304" y="605916"/>
                </a:lnTo>
                <a:lnTo>
                  <a:pt x="105333" y="606437"/>
                </a:lnTo>
                <a:lnTo>
                  <a:pt x="106475" y="619090"/>
                </a:lnTo>
                <a:lnTo>
                  <a:pt x="108393" y="631624"/>
                </a:lnTo>
                <a:lnTo>
                  <a:pt x="110911" y="644066"/>
                </a:lnTo>
                <a:lnTo>
                  <a:pt x="113853" y="656444"/>
                </a:lnTo>
                <a:lnTo>
                  <a:pt x="117043" y="668784"/>
                </a:lnTo>
                <a:lnTo>
                  <a:pt x="120304" y="681114"/>
                </a:lnTo>
                <a:lnTo>
                  <a:pt x="123462" y="693461"/>
                </a:lnTo>
                <a:lnTo>
                  <a:pt x="126340" y="705852"/>
                </a:lnTo>
                <a:lnTo>
                  <a:pt x="128763" y="718314"/>
                </a:lnTo>
                <a:lnTo>
                  <a:pt x="129070" y="720153"/>
                </a:lnTo>
                <a:lnTo>
                  <a:pt x="132067" y="709712"/>
                </a:lnTo>
                <a:lnTo>
                  <a:pt x="140189" y="706736"/>
                </a:lnTo>
                <a:lnTo>
                  <a:pt x="151925" y="708040"/>
                </a:lnTo>
                <a:lnTo>
                  <a:pt x="165765" y="710438"/>
                </a:lnTo>
                <a:lnTo>
                  <a:pt x="172478" y="711034"/>
                </a:lnTo>
                <a:lnTo>
                  <a:pt x="184585" y="710630"/>
                </a:lnTo>
                <a:lnTo>
                  <a:pt x="197847" y="709190"/>
                </a:lnTo>
                <a:lnTo>
                  <a:pt x="211078" y="707681"/>
                </a:lnTo>
                <a:lnTo>
                  <a:pt x="223090" y="707074"/>
                </a:lnTo>
                <a:lnTo>
                  <a:pt x="224104" y="707097"/>
                </a:lnTo>
                <a:lnTo>
                  <a:pt x="224065" y="694868"/>
                </a:lnTo>
                <a:lnTo>
                  <a:pt x="222777" y="682565"/>
                </a:lnTo>
                <a:lnTo>
                  <a:pt x="220483" y="670206"/>
                </a:lnTo>
                <a:lnTo>
                  <a:pt x="217424" y="657807"/>
                </a:lnTo>
                <a:lnTo>
                  <a:pt x="213842" y="645385"/>
                </a:lnTo>
                <a:lnTo>
                  <a:pt x="209978" y="632957"/>
                </a:lnTo>
                <a:lnTo>
                  <a:pt x="206076" y="620538"/>
                </a:lnTo>
                <a:lnTo>
                  <a:pt x="202376" y="608147"/>
                </a:lnTo>
                <a:lnTo>
                  <a:pt x="199120" y="595799"/>
                </a:lnTo>
                <a:lnTo>
                  <a:pt x="196550" y="583512"/>
                </a:lnTo>
                <a:lnTo>
                  <a:pt x="194909" y="571301"/>
                </a:lnTo>
                <a:lnTo>
                  <a:pt x="194513" y="565251"/>
                </a:lnTo>
                <a:lnTo>
                  <a:pt x="193879" y="552595"/>
                </a:lnTo>
                <a:lnTo>
                  <a:pt x="193029" y="539949"/>
                </a:lnTo>
                <a:lnTo>
                  <a:pt x="192015" y="527308"/>
                </a:lnTo>
                <a:lnTo>
                  <a:pt x="190889" y="514670"/>
                </a:lnTo>
                <a:lnTo>
                  <a:pt x="189705" y="502031"/>
                </a:lnTo>
                <a:lnTo>
                  <a:pt x="188513" y="489386"/>
                </a:lnTo>
                <a:lnTo>
                  <a:pt x="187368" y="476731"/>
                </a:lnTo>
                <a:lnTo>
                  <a:pt x="186320" y="464064"/>
                </a:lnTo>
                <a:lnTo>
                  <a:pt x="185423" y="451379"/>
                </a:lnTo>
                <a:lnTo>
                  <a:pt x="184730" y="438673"/>
                </a:lnTo>
                <a:lnTo>
                  <a:pt x="184292" y="425942"/>
                </a:lnTo>
                <a:lnTo>
                  <a:pt x="184188" y="419836"/>
                </a:lnTo>
                <a:lnTo>
                  <a:pt x="184005" y="407087"/>
                </a:lnTo>
                <a:lnTo>
                  <a:pt x="183742" y="394368"/>
                </a:lnTo>
                <a:lnTo>
                  <a:pt x="183406" y="381673"/>
                </a:lnTo>
                <a:lnTo>
                  <a:pt x="183004" y="368993"/>
                </a:lnTo>
                <a:lnTo>
                  <a:pt x="182544" y="356323"/>
                </a:lnTo>
                <a:lnTo>
                  <a:pt x="182032" y="343655"/>
                </a:lnTo>
                <a:lnTo>
                  <a:pt x="181476" y="330981"/>
                </a:lnTo>
                <a:lnTo>
                  <a:pt x="180884" y="318295"/>
                </a:lnTo>
                <a:lnTo>
                  <a:pt x="179779" y="300447"/>
                </a:lnTo>
                <a:lnTo>
                  <a:pt x="178525" y="287807"/>
                </a:lnTo>
                <a:lnTo>
                  <a:pt x="176968" y="275173"/>
                </a:lnTo>
                <a:lnTo>
                  <a:pt x="175206" y="262544"/>
                </a:lnTo>
                <a:lnTo>
                  <a:pt x="173339" y="249919"/>
                </a:lnTo>
                <a:lnTo>
                  <a:pt x="171466" y="237296"/>
                </a:lnTo>
                <a:lnTo>
                  <a:pt x="169684" y="224676"/>
                </a:lnTo>
                <a:lnTo>
                  <a:pt x="168094" y="212057"/>
                </a:lnTo>
                <a:lnTo>
                  <a:pt x="166794" y="199438"/>
                </a:lnTo>
                <a:lnTo>
                  <a:pt x="165882" y="186819"/>
                </a:lnTo>
                <a:lnTo>
                  <a:pt x="165458" y="174198"/>
                </a:lnTo>
                <a:lnTo>
                  <a:pt x="165353" y="159606"/>
                </a:lnTo>
                <a:lnTo>
                  <a:pt x="165214" y="146911"/>
                </a:lnTo>
                <a:lnTo>
                  <a:pt x="165036" y="134218"/>
                </a:lnTo>
                <a:lnTo>
                  <a:pt x="164827" y="121523"/>
                </a:lnTo>
                <a:lnTo>
                  <a:pt x="164597" y="108829"/>
                </a:lnTo>
                <a:lnTo>
                  <a:pt x="164355" y="96134"/>
                </a:lnTo>
                <a:lnTo>
                  <a:pt x="164110" y="83438"/>
                </a:lnTo>
                <a:lnTo>
                  <a:pt x="163872" y="70740"/>
                </a:lnTo>
                <a:lnTo>
                  <a:pt x="163650" y="58041"/>
                </a:lnTo>
                <a:lnTo>
                  <a:pt x="163452" y="45340"/>
                </a:lnTo>
                <a:lnTo>
                  <a:pt x="163289" y="32637"/>
                </a:lnTo>
                <a:lnTo>
                  <a:pt x="163104" y="7223"/>
                </a:lnTo>
                <a:lnTo>
                  <a:pt x="163093" y="0"/>
                </a:lnTo>
                <a:lnTo>
                  <a:pt x="0" y="46926"/>
                </a:lnTo>
                <a:lnTo>
                  <a:pt x="580" y="59309"/>
                </a:lnTo>
                <a:lnTo>
                  <a:pt x="3190" y="71705"/>
                </a:lnTo>
                <a:lnTo>
                  <a:pt x="7015" y="84021"/>
                </a:lnTo>
                <a:lnTo>
                  <a:pt x="11239" y="96168"/>
                </a:lnTo>
                <a:lnTo>
                  <a:pt x="15047" y="108051"/>
                </a:lnTo>
                <a:lnTo>
                  <a:pt x="15455" y="109524"/>
                </a:lnTo>
                <a:lnTo>
                  <a:pt x="19084" y="121700"/>
                </a:lnTo>
                <a:lnTo>
                  <a:pt x="23080" y="133749"/>
                </a:lnTo>
                <a:lnTo>
                  <a:pt x="27084" y="145797"/>
                </a:lnTo>
                <a:lnTo>
                  <a:pt x="30619" y="157543"/>
                </a:lnTo>
                <a:lnTo>
                  <a:pt x="33400" y="169959"/>
                </a:lnTo>
                <a:lnTo>
                  <a:pt x="35745" y="182499"/>
                </a:lnTo>
                <a:lnTo>
                  <a:pt x="38748" y="194820"/>
                </a:lnTo>
                <a:lnTo>
                  <a:pt x="40474" y="199859"/>
                </a:lnTo>
                <a:lnTo>
                  <a:pt x="45030" y="212553"/>
                </a:lnTo>
                <a:lnTo>
                  <a:pt x="48489" y="224415"/>
                </a:lnTo>
                <a:lnTo>
                  <a:pt x="50902" y="236152"/>
                </a:lnTo>
                <a:lnTo>
                  <a:pt x="52320" y="248467"/>
                </a:lnTo>
                <a:lnTo>
                  <a:pt x="52794" y="262067"/>
                </a:lnTo>
                <a:lnTo>
                  <a:pt x="52894" y="275277"/>
                </a:lnTo>
                <a:lnTo>
                  <a:pt x="53234" y="288036"/>
                </a:lnTo>
                <a:lnTo>
                  <a:pt x="53834" y="300883"/>
                </a:lnTo>
                <a:lnTo>
                  <a:pt x="54713" y="313697"/>
                </a:lnTo>
                <a:lnTo>
                  <a:pt x="55890" y="326359"/>
                </a:lnTo>
                <a:lnTo>
                  <a:pt x="57238" y="337654"/>
                </a:lnTo>
                <a:lnTo>
                  <a:pt x="60383" y="350495"/>
                </a:lnTo>
                <a:lnTo>
                  <a:pt x="65489" y="361738"/>
                </a:lnTo>
                <a:lnTo>
                  <a:pt x="71643" y="372343"/>
                </a:lnTo>
                <a:lnTo>
                  <a:pt x="77933" y="383268"/>
                </a:lnTo>
                <a:lnTo>
                  <a:pt x="83446" y="395470"/>
                </a:lnTo>
                <a:lnTo>
                  <a:pt x="86894" y="407391"/>
                </a:lnTo>
                <a:lnTo>
                  <a:pt x="88954" y="419724"/>
                </a:lnTo>
                <a:lnTo>
                  <a:pt x="89980" y="432490"/>
                </a:lnTo>
                <a:lnTo>
                  <a:pt x="90247" y="445485"/>
                </a:lnTo>
                <a:lnTo>
                  <a:pt x="90028" y="458508"/>
                </a:lnTo>
                <a:lnTo>
                  <a:pt x="89596" y="471354"/>
                </a:lnTo>
                <a:lnTo>
                  <a:pt x="89226" y="48382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377986" y="1849983"/>
            <a:ext cx="224104" cy="720153"/>
          </a:xfrm>
          <a:custGeom>
            <a:avLst/>
            <a:gdLst/>
            <a:ahLst/>
            <a:cxnLst/>
            <a:rect l="l" t="t" r="r" b="b"/>
            <a:pathLst>
              <a:path w="224104" h="720153">
                <a:moveTo>
                  <a:pt x="0" y="46926"/>
                </a:moveTo>
                <a:lnTo>
                  <a:pt x="580" y="59309"/>
                </a:lnTo>
                <a:lnTo>
                  <a:pt x="3190" y="71705"/>
                </a:lnTo>
                <a:lnTo>
                  <a:pt x="7015" y="84021"/>
                </a:lnTo>
                <a:lnTo>
                  <a:pt x="11239" y="96168"/>
                </a:lnTo>
                <a:lnTo>
                  <a:pt x="15047" y="108051"/>
                </a:lnTo>
                <a:lnTo>
                  <a:pt x="15455" y="109524"/>
                </a:lnTo>
                <a:lnTo>
                  <a:pt x="19084" y="121700"/>
                </a:lnTo>
                <a:lnTo>
                  <a:pt x="23080" y="133749"/>
                </a:lnTo>
                <a:lnTo>
                  <a:pt x="27084" y="145797"/>
                </a:lnTo>
                <a:lnTo>
                  <a:pt x="30619" y="157543"/>
                </a:lnTo>
                <a:lnTo>
                  <a:pt x="33400" y="169959"/>
                </a:lnTo>
                <a:lnTo>
                  <a:pt x="35745" y="182499"/>
                </a:lnTo>
                <a:lnTo>
                  <a:pt x="38748" y="194820"/>
                </a:lnTo>
                <a:lnTo>
                  <a:pt x="40474" y="199859"/>
                </a:lnTo>
                <a:lnTo>
                  <a:pt x="45030" y="212553"/>
                </a:lnTo>
                <a:lnTo>
                  <a:pt x="48489" y="224415"/>
                </a:lnTo>
                <a:lnTo>
                  <a:pt x="50902" y="236152"/>
                </a:lnTo>
                <a:lnTo>
                  <a:pt x="52320" y="248467"/>
                </a:lnTo>
                <a:lnTo>
                  <a:pt x="52794" y="262067"/>
                </a:lnTo>
                <a:lnTo>
                  <a:pt x="52793" y="262724"/>
                </a:lnTo>
                <a:lnTo>
                  <a:pt x="52894" y="275277"/>
                </a:lnTo>
                <a:lnTo>
                  <a:pt x="53234" y="288036"/>
                </a:lnTo>
                <a:lnTo>
                  <a:pt x="53834" y="300883"/>
                </a:lnTo>
                <a:lnTo>
                  <a:pt x="54713" y="313697"/>
                </a:lnTo>
                <a:lnTo>
                  <a:pt x="55890" y="326359"/>
                </a:lnTo>
                <a:lnTo>
                  <a:pt x="57238" y="337654"/>
                </a:lnTo>
                <a:lnTo>
                  <a:pt x="60383" y="350495"/>
                </a:lnTo>
                <a:lnTo>
                  <a:pt x="65489" y="361738"/>
                </a:lnTo>
                <a:lnTo>
                  <a:pt x="71643" y="372343"/>
                </a:lnTo>
                <a:lnTo>
                  <a:pt x="77933" y="383268"/>
                </a:lnTo>
                <a:lnTo>
                  <a:pt x="83446" y="395470"/>
                </a:lnTo>
                <a:lnTo>
                  <a:pt x="86894" y="407391"/>
                </a:lnTo>
                <a:lnTo>
                  <a:pt x="88954" y="419724"/>
                </a:lnTo>
                <a:lnTo>
                  <a:pt x="89980" y="432490"/>
                </a:lnTo>
                <a:lnTo>
                  <a:pt x="90247" y="445485"/>
                </a:lnTo>
                <a:lnTo>
                  <a:pt x="90028" y="458508"/>
                </a:lnTo>
                <a:lnTo>
                  <a:pt x="89596" y="471354"/>
                </a:lnTo>
                <a:lnTo>
                  <a:pt x="89226" y="483822"/>
                </a:lnTo>
                <a:lnTo>
                  <a:pt x="89154" y="492759"/>
                </a:lnTo>
                <a:lnTo>
                  <a:pt x="89702" y="505619"/>
                </a:lnTo>
                <a:lnTo>
                  <a:pt x="91043" y="518328"/>
                </a:lnTo>
                <a:lnTo>
                  <a:pt x="92969" y="530921"/>
                </a:lnTo>
                <a:lnTo>
                  <a:pt x="95275" y="543431"/>
                </a:lnTo>
                <a:lnTo>
                  <a:pt x="97755" y="555892"/>
                </a:lnTo>
                <a:lnTo>
                  <a:pt x="100204" y="568337"/>
                </a:lnTo>
                <a:lnTo>
                  <a:pt x="102416" y="580800"/>
                </a:lnTo>
                <a:lnTo>
                  <a:pt x="104185" y="593315"/>
                </a:lnTo>
                <a:lnTo>
                  <a:pt x="105304" y="605916"/>
                </a:lnTo>
                <a:lnTo>
                  <a:pt x="105333" y="606437"/>
                </a:lnTo>
                <a:lnTo>
                  <a:pt x="106475" y="619090"/>
                </a:lnTo>
                <a:lnTo>
                  <a:pt x="108393" y="631624"/>
                </a:lnTo>
                <a:lnTo>
                  <a:pt x="110911" y="644066"/>
                </a:lnTo>
                <a:lnTo>
                  <a:pt x="113853" y="656444"/>
                </a:lnTo>
                <a:lnTo>
                  <a:pt x="117043" y="668784"/>
                </a:lnTo>
                <a:lnTo>
                  <a:pt x="120304" y="681114"/>
                </a:lnTo>
                <a:lnTo>
                  <a:pt x="123462" y="693461"/>
                </a:lnTo>
                <a:lnTo>
                  <a:pt x="126340" y="705852"/>
                </a:lnTo>
                <a:lnTo>
                  <a:pt x="128763" y="718314"/>
                </a:lnTo>
                <a:lnTo>
                  <a:pt x="129070" y="720153"/>
                </a:lnTo>
                <a:lnTo>
                  <a:pt x="132067" y="709712"/>
                </a:lnTo>
                <a:lnTo>
                  <a:pt x="140189" y="706736"/>
                </a:lnTo>
                <a:lnTo>
                  <a:pt x="151925" y="708040"/>
                </a:lnTo>
                <a:lnTo>
                  <a:pt x="165765" y="710438"/>
                </a:lnTo>
                <a:lnTo>
                  <a:pt x="172478" y="711034"/>
                </a:lnTo>
                <a:lnTo>
                  <a:pt x="184585" y="710630"/>
                </a:lnTo>
                <a:lnTo>
                  <a:pt x="197847" y="709190"/>
                </a:lnTo>
                <a:lnTo>
                  <a:pt x="211078" y="707681"/>
                </a:lnTo>
                <a:lnTo>
                  <a:pt x="223090" y="707074"/>
                </a:lnTo>
                <a:lnTo>
                  <a:pt x="224104" y="707097"/>
                </a:lnTo>
                <a:lnTo>
                  <a:pt x="224065" y="694868"/>
                </a:lnTo>
                <a:lnTo>
                  <a:pt x="222777" y="682565"/>
                </a:lnTo>
                <a:lnTo>
                  <a:pt x="220483" y="670206"/>
                </a:lnTo>
                <a:lnTo>
                  <a:pt x="217424" y="657807"/>
                </a:lnTo>
                <a:lnTo>
                  <a:pt x="213842" y="645385"/>
                </a:lnTo>
                <a:lnTo>
                  <a:pt x="209978" y="632957"/>
                </a:lnTo>
                <a:lnTo>
                  <a:pt x="206076" y="620538"/>
                </a:lnTo>
                <a:lnTo>
                  <a:pt x="202376" y="608147"/>
                </a:lnTo>
                <a:lnTo>
                  <a:pt x="199120" y="595799"/>
                </a:lnTo>
                <a:lnTo>
                  <a:pt x="196550" y="583512"/>
                </a:lnTo>
                <a:lnTo>
                  <a:pt x="194909" y="571301"/>
                </a:lnTo>
                <a:lnTo>
                  <a:pt x="194513" y="565251"/>
                </a:lnTo>
                <a:lnTo>
                  <a:pt x="193879" y="552595"/>
                </a:lnTo>
                <a:lnTo>
                  <a:pt x="193029" y="539949"/>
                </a:lnTo>
                <a:lnTo>
                  <a:pt x="192015" y="527308"/>
                </a:lnTo>
                <a:lnTo>
                  <a:pt x="190889" y="514670"/>
                </a:lnTo>
                <a:lnTo>
                  <a:pt x="189705" y="502031"/>
                </a:lnTo>
                <a:lnTo>
                  <a:pt x="188513" y="489386"/>
                </a:lnTo>
                <a:lnTo>
                  <a:pt x="187368" y="476731"/>
                </a:lnTo>
                <a:lnTo>
                  <a:pt x="186320" y="464064"/>
                </a:lnTo>
                <a:lnTo>
                  <a:pt x="185423" y="451379"/>
                </a:lnTo>
                <a:lnTo>
                  <a:pt x="184730" y="438673"/>
                </a:lnTo>
                <a:lnTo>
                  <a:pt x="184292" y="425942"/>
                </a:lnTo>
                <a:lnTo>
                  <a:pt x="184188" y="419836"/>
                </a:lnTo>
                <a:lnTo>
                  <a:pt x="184005" y="407087"/>
                </a:lnTo>
                <a:lnTo>
                  <a:pt x="183742" y="394368"/>
                </a:lnTo>
                <a:lnTo>
                  <a:pt x="183406" y="381673"/>
                </a:lnTo>
                <a:lnTo>
                  <a:pt x="183004" y="368993"/>
                </a:lnTo>
                <a:lnTo>
                  <a:pt x="182544" y="356323"/>
                </a:lnTo>
                <a:lnTo>
                  <a:pt x="182032" y="343655"/>
                </a:lnTo>
                <a:lnTo>
                  <a:pt x="181476" y="330981"/>
                </a:lnTo>
                <a:lnTo>
                  <a:pt x="180884" y="318295"/>
                </a:lnTo>
                <a:lnTo>
                  <a:pt x="179779" y="300447"/>
                </a:lnTo>
                <a:lnTo>
                  <a:pt x="178525" y="287807"/>
                </a:lnTo>
                <a:lnTo>
                  <a:pt x="176968" y="275173"/>
                </a:lnTo>
                <a:lnTo>
                  <a:pt x="175206" y="262544"/>
                </a:lnTo>
                <a:lnTo>
                  <a:pt x="173339" y="249919"/>
                </a:lnTo>
                <a:lnTo>
                  <a:pt x="171466" y="237296"/>
                </a:lnTo>
                <a:lnTo>
                  <a:pt x="169684" y="224676"/>
                </a:lnTo>
                <a:lnTo>
                  <a:pt x="168094" y="212057"/>
                </a:lnTo>
                <a:lnTo>
                  <a:pt x="166794" y="199438"/>
                </a:lnTo>
                <a:lnTo>
                  <a:pt x="165882" y="186819"/>
                </a:lnTo>
                <a:lnTo>
                  <a:pt x="165458" y="174198"/>
                </a:lnTo>
                <a:lnTo>
                  <a:pt x="165353" y="159606"/>
                </a:lnTo>
                <a:lnTo>
                  <a:pt x="165214" y="146911"/>
                </a:lnTo>
                <a:lnTo>
                  <a:pt x="165036" y="134218"/>
                </a:lnTo>
                <a:lnTo>
                  <a:pt x="164827" y="121523"/>
                </a:lnTo>
                <a:lnTo>
                  <a:pt x="164597" y="108829"/>
                </a:lnTo>
                <a:lnTo>
                  <a:pt x="164355" y="96134"/>
                </a:lnTo>
                <a:lnTo>
                  <a:pt x="164110" y="83438"/>
                </a:lnTo>
                <a:lnTo>
                  <a:pt x="163872" y="70740"/>
                </a:lnTo>
                <a:lnTo>
                  <a:pt x="163650" y="58041"/>
                </a:lnTo>
                <a:lnTo>
                  <a:pt x="163452" y="45340"/>
                </a:lnTo>
                <a:lnTo>
                  <a:pt x="163289" y="32637"/>
                </a:lnTo>
                <a:lnTo>
                  <a:pt x="163170" y="19931"/>
                </a:lnTo>
                <a:lnTo>
                  <a:pt x="163104" y="7223"/>
                </a:lnTo>
                <a:lnTo>
                  <a:pt x="1630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465949" y="2332214"/>
            <a:ext cx="128892" cy="53034"/>
          </a:xfrm>
          <a:custGeom>
            <a:avLst/>
            <a:gdLst/>
            <a:ahLst/>
            <a:cxnLst/>
            <a:rect l="l" t="t" r="r" b="b"/>
            <a:pathLst>
              <a:path w="128892" h="53034">
                <a:moveTo>
                  <a:pt x="0" y="1943"/>
                </a:moveTo>
                <a:lnTo>
                  <a:pt x="321" y="14500"/>
                </a:lnTo>
                <a:lnTo>
                  <a:pt x="1891" y="27249"/>
                </a:lnTo>
                <a:lnTo>
                  <a:pt x="3618" y="39943"/>
                </a:lnTo>
                <a:lnTo>
                  <a:pt x="4406" y="51600"/>
                </a:lnTo>
                <a:lnTo>
                  <a:pt x="17160" y="52293"/>
                </a:lnTo>
                <a:lnTo>
                  <a:pt x="29863" y="52759"/>
                </a:lnTo>
                <a:lnTo>
                  <a:pt x="42529" y="53034"/>
                </a:lnTo>
                <a:lnTo>
                  <a:pt x="105806" y="52840"/>
                </a:lnTo>
                <a:lnTo>
                  <a:pt x="128892" y="52717"/>
                </a:lnTo>
                <a:lnTo>
                  <a:pt x="126631" y="0"/>
                </a:lnTo>
                <a:lnTo>
                  <a:pt x="114725" y="2384"/>
                </a:lnTo>
                <a:lnTo>
                  <a:pt x="102142" y="2978"/>
                </a:lnTo>
                <a:lnTo>
                  <a:pt x="89270" y="2575"/>
                </a:lnTo>
                <a:lnTo>
                  <a:pt x="76496" y="1970"/>
                </a:lnTo>
                <a:lnTo>
                  <a:pt x="64490" y="1943"/>
                </a:lnTo>
                <a:lnTo>
                  <a:pt x="56083" y="2286"/>
                </a:lnTo>
                <a:lnTo>
                  <a:pt x="47650" y="2984"/>
                </a:lnTo>
                <a:lnTo>
                  <a:pt x="39128" y="2984"/>
                </a:lnTo>
                <a:lnTo>
                  <a:pt x="26706" y="2600"/>
                </a:lnTo>
                <a:lnTo>
                  <a:pt x="13496" y="1974"/>
                </a:lnTo>
                <a:lnTo>
                  <a:pt x="0" y="19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465949" y="2332214"/>
            <a:ext cx="128892" cy="53160"/>
          </a:xfrm>
          <a:custGeom>
            <a:avLst/>
            <a:gdLst/>
            <a:ahLst/>
            <a:cxnLst/>
            <a:rect l="l" t="t" r="r" b="b"/>
            <a:pathLst>
              <a:path w="128892" h="53160">
                <a:moveTo>
                  <a:pt x="126631" y="0"/>
                </a:moveTo>
                <a:lnTo>
                  <a:pt x="114725" y="2384"/>
                </a:lnTo>
                <a:lnTo>
                  <a:pt x="102142" y="2978"/>
                </a:lnTo>
                <a:lnTo>
                  <a:pt x="89270" y="2575"/>
                </a:lnTo>
                <a:lnTo>
                  <a:pt x="76496" y="1970"/>
                </a:lnTo>
                <a:lnTo>
                  <a:pt x="64490" y="1943"/>
                </a:lnTo>
                <a:lnTo>
                  <a:pt x="56083" y="2286"/>
                </a:lnTo>
                <a:lnTo>
                  <a:pt x="47650" y="2984"/>
                </a:lnTo>
                <a:lnTo>
                  <a:pt x="39128" y="2984"/>
                </a:lnTo>
                <a:lnTo>
                  <a:pt x="26706" y="2600"/>
                </a:lnTo>
                <a:lnTo>
                  <a:pt x="13496" y="1974"/>
                </a:lnTo>
                <a:lnTo>
                  <a:pt x="994" y="1898"/>
                </a:lnTo>
                <a:lnTo>
                  <a:pt x="0" y="1943"/>
                </a:lnTo>
                <a:lnTo>
                  <a:pt x="321" y="14500"/>
                </a:lnTo>
                <a:lnTo>
                  <a:pt x="1891" y="27249"/>
                </a:lnTo>
                <a:lnTo>
                  <a:pt x="3618" y="39943"/>
                </a:lnTo>
                <a:lnTo>
                  <a:pt x="4406" y="51600"/>
                </a:lnTo>
                <a:lnTo>
                  <a:pt x="17160" y="52293"/>
                </a:lnTo>
                <a:lnTo>
                  <a:pt x="29863" y="52759"/>
                </a:lnTo>
                <a:lnTo>
                  <a:pt x="42529" y="53034"/>
                </a:lnTo>
                <a:lnTo>
                  <a:pt x="55172" y="53155"/>
                </a:lnTo>
                <a:lnTo>
                  <a:pt x="67807" y="53160"/>
                </a:lnTo>
                <a:lnTo>
                  <a:pt x="80448" y="53084"/>
                </a:lnTo>
                <a:lnTo>
                  <a:pt x="93109" y="52965"/>
                </a:lnTo>
                <a:lnTo>
                  <a:pt x="105806" y="52840"/>
                </a:lnTo>
                <a:lnTo>
                  <a:pt x="118551" y="52746"/>
                </a:lnTo>
                <a:lnTo>
                  <a:pt x="128892" y="52717"/>
                </a:lnTo>
                <a:lnTo>
                  <a:pt x="12663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608979" y="2306422"/>
            <a:ext cx="936859" cy="6714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608980" y="2306547"/>
            <a:ext cx="936859" cy="671322"/>
          </a:xfrm>
          <a:custGeom>
            <a:avLst/>
            <a:gdLst/>
            <a:ahLst/>
            <a:cxnLst/>
            <a:rect l="l" t="t" r="r" b="b"/>
            <a:pathLst>
              <a:path w="936859" h="671322">
                <a:moveTo>
                  <a:pt x="782662" y="2870"/>
                </a:moveTo>
                <a:lnTo>
                  <a:pt x="786904" y="1333"/>
                </a:lnTo>
                <a:lnTo>
                  <a:pt x="791248" y="317"/>
                </a:lnTo>
                <a:lnTo>
                  <a:pt x="795705" y="0"/>
                </a:lnTo>
                <a:lnTo>
                  <a:pt x="805409" y="279"/>
                </a:lnTo>
                <a:lnTo>
                  <a:pt x="843125" y="20005"/>
                </a:lnTo>
                <a:lnTo>
                  <a:pt x="869255" y="52257"/>
                </a:lnTo>
                <a:lnTo>
                  <a:pt x="885110" y="80957"/>
                </a:lnTo>
                <a:lnTo>
                  <a:pt x="899380" y="114724"/>
                </a:lnTo>
                <a:lnTo>
                  <a:pt x="911778" y="152962"/>
                </a:lnTo>
                <a:lnTo>
                  <a:pt x="922016" y="195079"/>
                </a:lnTo>
                <a:lnTo>
                  <a:pt x="929810" y="240479"/>
                </a:lnTo>
                <a:lnTo>
                  <a:pt x="934872" y="288569"/>
                </a:lnTo>
                <a:lnTo>
                  <a:pt x="936859" y="336887"/>
                </a:lnTo>
                <a:lnTo>
                  <a:pt x="936680" y="360236"/>
                </a:lnTo>
                <a:lnTo>
                  <a:pt x="934100" y="404921"/>
                </a:lnTo>
                <a:lnTo>
                  <a:pt x="928721" y="446398"/>
                </a:lnTo>
                <a:lnTo>
                  <a:pt x="920740" y="484037"/>
                </a:lnTo>
                <a:lnTo>
                  <a:pt x="910356" y="517209"/>
                </a:lnTo>
                <a:lnTo>
                  <a:pt x="890703" y="557216"/>
                </a:lnTo>
                <a:lnTo>
                  <a:pt x="866751" y="583632"/>
                </a:lnTo>
                <a:lnTo>
                  <a:pt x="33147" y="671322"/>
                </a:lnTo>
                <a:lnTo>
                  <a:pt x="0" y="36728"/>
                </a:lnTo>
                <a:lnTo>
                  <a:pt x="782662" y="28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853124" y="2449107"/>
            <a:ext cx="936859" cy="67144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853126" y="2449234"/>
            <a:ext cx="936859" cy="671322"/>
          </a:xfrm>
          <a:custGeom>
            <a:avLst/>
            <a:gdLst/>
            <a:ahLst/>
            <a:cxnLst/>
            <a:rect l="l" t="t" r="r" b="b"/>
            <a:pathLst>
              <a:path w="936859" h="671322">
                <a:moveTo>
                  <a:pt x="782662" y="2870"/>
                </a:moveTo>
                <a:lnTo>
                  <a:pt x="786904" y="1333"/>
                </a:lnTo>
                <a:lnTo>
                  <a:pt x="791248" y="317"/>
                </a:lnTo>
                <a:lnTo>
                  <a:pt x="795693" y="0"/>
                </a:lnTo>
                <a:lnTo>
                  <a:pt x="805396" y="279"/>
                </a:lnTo>
                <a:lnTo>
                  <a:pt x="843114" y="20007"/>
                </a:lnTo>
                <a:lnTo>
                  <a:pt x="869246" y="52261"/>
                </a:lnTo>
                <a:lnTo>
                  <a:pt x="885104" y="80962"/>
                </a:lnTo>
                <a:lnTo>
                  <a:pt x="899376" y="114729"/>
                </a:lnTo>
                <a:lnTo>
                  <a:pt x="911775" y="152968"/>
                </a:lnTo>
                <a:lnTo>
                  <a:pt x="922015" y="195084"/>
                </a:lnTo>
                <a:lnTo>
                  <a:pt x="929810" y="240482"/>
                </a:lnTo>
                <a:lnTo>
                  <a:pt x="934872" y="288569"/>
                </a:lnTo>
                <a:lnTo>
                  <a:pt x="936859" y="336887"/>
                </a:lnTo>
                <a:lnTo>
                  <a:pt x="936680" y="360236"/>
                </a:lnTo>
                <a:lnTo>
                  <a:pt x="934100" y="404921"/>
                </a:lnTo>
                <a:lnTo>
                  <a:pt x="928720" y="446398"/>
                </a:lnTo>
                <a:lnTo>
                  <a:pt x="920739" y="484037"/>
                </a:lnTo>
                <a:lnTo>
                  <a:pt x="910354" y="517209"/>
                </a:lnTo>
                <a:lnTo>
                  <a:pt x="890699" y="557216"/>
                </a:lnTo>
                <a:lnTo>
                  <a:pt x="866743" y="583632"/>
                </a:lnTo>
                <a:lnTo>
                  <a:pt x="33147" y="671322"/>
                </a:lnTo>
                <a:lnTo>
                  <a:pt x="0" y="36728"/>
                </a:lnTo>
                <a:lnTo>
                  <a:pt x="782662" y="28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949541" y="2433625"/>
            <a:ext cx="734936" cy="136499"/>
          </a:xfrm>
          <a:custGeom>
            <a:avLst/>
            <a:gdLst/>
            <a:ahLst/>
            <a:cxnLst/>
            <a:rect l="l" t="t" r="r" b="b"/>
            <a:pathLst>
              <a:path w="734936" h="136499">
                <a:moveTo>
                  <a:pt x="734936" y="0"/>
                </a:moveTo>
                <a:lnTo>
                  <a:pt x="0" y="34696"/>
                </a:lnTo>
                <a:lnTo>
                  <a:pt x="26631" y="136499"/>
                </a:lnTo>
                <a:lnTo>
                  <a:pt x="702144" y="93243"/>
                </a:lnTo>
                <a:lnTo>
                  <a:pt x="734936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949541" y="2433625"/>
            <a:ext cx="734936" cy="136499"/>
          </a:xfrm>
          <a:custGeom>
            <a:avLst/>
            <a:gdLst/>
            <a:ahLst/>
            <a:cxnLst/>
            <a:rect l="l" t="t" r="r" b="b"/>
            <a:pathLst>
              <a:path w="734936" h="136499">
                <a:moveTo>
                  <a:pt x="734936" y="0"/>
                </a:moveTo>
                <a:lnTo>
                  <a:pt x="702144" y="93243"/>
                </a:lnTo>
                <a:lnTo>
                  <a:pt x="26631" y="136499"/>
                </a:lnTo>
                <a:lnTo>
                  <a:pt x="0" y="346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756732" y="2578188"/>
            <a:ext cx="219417" cy="542366"/>
          </a:xfrm>
          <a:custGeom>
            <a:avLst/>
            <a:gdLst/>
            <a:ahLst/>
            <a:cxnLst/>
            <a:rect l="l" t="t" r="r" b="b"/>
            <a:pathLst>
              <a:path w="219417" h="542366">
                <a:moveTo>
                  <a:pt x="217614" y="263283"/>
                </a:moveTo>
                <a:lnTo>
                  <a:pt x="215628" y="241070"/>
                </a:lnTo>
                <a:lnTo>
                  <a:pt x="212983" y="219402"/>
                </a:lnTo>
                <a:lnTo>
                  <a:pt x="209710" y="198349"/>
                </a:lnTo>
                <a:lnTo>
                  <a:pt x="205842" y="177976"/>
                </a:lnTo>
                <a:lnTo>
                  <a:pt x="201412" y="158353"/>
                </a:lnTo>
                <a:lnTo>
                  <a:pt x="196454" y="139547"/>
                </a:lnTo>
                <a:lnTo>
                  <a:pt x="190999" y="121626"/>
                </a:lnTo>
                <a:lnTo>
                  <a:pt x="178732" y="88709"/>
                </a:lnTo>
                <a:lnTo>
                  <a:pt x="164875" y="60144"/>
                </a:lnTo>
                <a:lnTo>
                  <a:pt x="149689" y="36474"/>
                </a:lnTo>
                <a:lnTo>
                  <a:pt x="133439" y="18240"/>
                </a:lnTo>
                <a:lnTo>
                  <a:pt x="116386" y="5985"/>
                </a:lnTo>
                <a:lnTo>
                  <a:pt x="98794" y="252"/>
                </a:lnTo>
                <a:lnTo>
                  <a:pt x="89877" y="0"/>
                </a:lnTo>
                <a:lnTo>
                  <a:pt x="81094" y="1545"/>
                </a:lnTo>
                <a:lnTo>
                  <a:pt x="64525" y="9776"/>
                </a:lnTo>
                <a:lnTo>
                  <a:pt x="49437" y="24380"/>
                </a:lnTo>
                <a:lnTo>
                  <a:pt x="36012" y="44783"/>
                </a:lnTo>
                <a:lnTo>
                  <a:pt x="24431" y="70411"/>
                </a:lnTo>
                <a:lnTo>
                  <a:pt x="14876" y="100688"/>
                </a:lnTo>
                <a:lnTo>
                  <a:pt x="7527" y="135040"/>
                </a:lnTo>
                <a:lnTo>
                  <a:pt x="4737" y="153564"/>
                </a:lnTo>
                <a:lnTo>
                  <a:pt x="2566" y="172893"/>
                </a:lnTo>
                <a:lnTo>
                  <a:pt x="1038" y="192952"/>
                </a:lnTo>
                <a:lnTo>
                  <a:pt x="175" y="213671"/>
                </a:lnTo>
                <a:lnTo>
                  <a:pt x="0" y="234979"/>
                </a:lnTo>
                <a:lnTo>
                  <a:pt x="534" y="256802"/>
                </a:lnTo>
                <a:lnTo>
                  <a:pt x="1803" y="279069"/>
                </a:lnTo>
                <a:lnTo>
                  <a:pt x="3786" y="301284"/>
                </a:lnTo>
                <a:lnTo>
                  <a:pt x="6430" y="322954"/>
                </a:lnTo>
                <a:lnTo>
                  <a:pt x="9702" y="344009"/>
                </a:lnTo>
                <a:lnTo>
                  <a:pt x="13569" y="364382"/>
                </a:lnTo>
                <a:lnTo>
                  <a:pt x="17998" y="384007"/>
                </a:lnTo>
                <a:lnTo>
                  <a:pt x="22957" y="402814"/>
                </a:lnTo>
                <a:lnTo>
                  <a:pt x="28412" y="420736"/>
                </a:lnTo>
                <a:lnTo>
                  <a:pt x="40679" y="453654"/>
                </a:lnTo>
                <a:lnTo>
                  <a:pt x="54537" y="482220"/>
                </a:lnTo>
                <a:lnTo>
                  <a:pt x="69724" y="505891"/>
                </a:lnTo>
                <a:lnTo>
                  <a:pt x="85976" y="524125"/>
                </a:lnTo>
                <a:lnTo>
                  <a:pt x="103029" y="536380"/>
                </a:lnTo>
                <a:lnTo>
                  <a:pt x="120623" y="542114"/>
                </a:lnTo>
                <a:lnTo>
                  <a:pt x="129539" y="542366"/>
                </a:lnTo>
                <a:lnTo>
                  <a:pt x="138322" y="540820"/>
                </a:lnTo>
                <a:lnTo>
                  <a:pt x="154891" y="532589"/>
                </a:lnTo>
                <a:lnTo>
                  <a:pt x="169979" y="517985"/>
                </a:lnTo>
                <a:lnTo>
                  <a:pt x="183404" y="497581"/>
                </a:lnTo>
                <a:lnTo>
                  <a:pt x="194985" y="471953"/>
                </a:lnTo>
                <a:lnTo>
                  <a:pt x="204541" y="441676"/>
                </a:lnTo>
                <a:lnTo>
                  <a:pt x="211889" y="407322"/>
                </a:lnTo>
                <a:lnTo>
                  <a:pt x="214680" y="388796"/>
                </a:lnTo>
                <a:lnTo>
                  <a:pt x="216850" y="369467"/>
                </a:lnTo>
                <a:lnTo>
                  <a:pt x="218378" y="349407"/>
                </a:lnTo>
                <a:lnTo>
                  <a:pt x="219241" y="328686"/>
                </a:lnTo>
                <a:lnTo>
                  <a:pt x="219417" y="307377"/>
                </a:lnTo>
                <a:lnTo>
                  <a:pt x="218882" y="285552"/>
                </a:lnTo>
                <a:lnTo>
                  <a:pt x="217614" y="2632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756732" y="2578188"/>
            <a:ext cx="219417" cy="542366"/>
          </a:xfrm>
          <a:custGeom>
            <a:avLst/>
            <a:gdLst/>
            <a:ahLst/>
            <a:cxnLst/>
            <a:rect l="l" t="t" r="r" b="b"/>
            <a:pathLst>
              <a:path w="219417" h="542366">
                <a:moveTo>
                  <a:pt x="217614" y="263283"/>
                </a:moveTo>
                <a:lnTo>
                  <a:pt x="215628" y="241070"/>
                </a:lnTo>
                <a:lnTo>
                  <a:pt x="212983" y="219402"/>
                </a:lnTo>
                <a:lnTo>
                  <a:pt x="209710" y="198349"/>
                </a:lnTo>
                <a:lnTo>
                  <a:pt x="205842" y="177976"/>
                </a:lnTo>
                <a:lnTo>
                  <a:pt x="201412" y="158353"/>
                </a:lnTo>
                <a:lnTo>
                  <a:pt x="196454" y="139547"/>
                </a:lnTo>
                <a:lnTo>
                  <a:pt x="190999" y="121626"/>
                </a:lnTo>
                <a:lnTo>
                  <a:pt x="178732" y="88709"/>
                </a:lnTo>
                <a:lnTo>
                  <a:pt x="164875" y="60144"/>
                </a:lnTo>
                <a:lnTo>
                  <a:pt x="149689" y="36474"/>
                </a:lnTo>
                <a:lnTo>
                  <a:pt x="133439" y="18240"/>
                </a:lnTo>
                <a:lnTo>
                  <a:pt x="116386" y="5985"/>
                </a:lnTo>
                <a:lnTo>
                  <a:pt x="98794" y="252"/>
                </a:lnTo>
                <a:lnTo>
                  <a:pt x="89877" y="0"/>
                </a:lnTo>
                <a:lnTo>
                  <a:pt x="81094" y="1545"/>
                </a:lnTo>
                <a:lnTo>
                  <a:pt x="64525" y="9776"/>
                </a:lnTo>
                <a:lnTo>
                  <a:pt x="49437" y="24380"/>
                </a:lnTo>
                <a:lnTo>
                  <a:pt x="36012" y="44783"/>
                </a:lnTo>
                <a:lnTo>
                  <a:pt x="24431" y="70411"/>
                </a:lnTo>
                <a:lnTo>
                  <a:pt x="14876" y="100688"/>
                </a:lnTo>
                <a:lnTo>
                  <a:pt x="7527" y="135040"/>
                </a:lnTo>
                <a:lnTo>
                  <a:pt x="4737" y="153564"/>
                </a:lnTo>
                <a:lnTo>
                  <a:pt x="2566" y="172893"/>
                </a:lnTo>
                <a:lnTo>
                  <a:pt x="1038" y="192952"/>
                </a:lnTo>
                <a:lnTo>
                  <a:pt x="175" y="213671"/>
                </a:lnTo>
                <a:lnTo>
                  <a:pt x="0" y="234979"/>
                </a:lnTo>
                <a:lnTo>
                  <a:pt x="534" y="256802"/>
                </a:lnTo>
                <a:lnTo>
                  <a:pt x="1803" y="279069"/>
                </a:lnTo>
                <a:lnTo>
                  <a:pt x="3786" y="301284"/>
                </a:lnTo>
                <a:lnTo>
                  <a:pt x="6430" y="322954"/>
                </a:lnTo>
                <a:lnTo>
                  <a:pt x="9702" y="344009"/>
                </a:lnTo>
                <a:lnTo>
                  <a:pt x="13569" y="364382"/>
                </a:lnTo>
                <a:lnTo>
                  <a:pt x="17998" y="384007"/>
                </a:lnTo>
                <a:lnTo>
                  <a:pt x="22957" y="402814"/>
                </a:lnTo>
                <a:lnTo>
                  <a:pt x="28412" y="420736"/>
                </a:lnTo>
                <a:lnTo>
                  <a:pt x="40679" y="453654"/>
                </a:lnTo>
                <a:lnTo>
                  <a:pt x="54537" y="482220"/>
                </a:lnTo>
                <a:lnTo>
                  <a:pt x="69724" y="505891"/>
                </a:lnTo>
                <a:lnTo>
                  <a:pt x="85976" y="524125"/>
                </a:lnTo>
                <a:lnTo>
                  <a:pt x="103029" y="536380"/>
                </a:lnTo>
                <a:lnTo>
                  <a:pt x="120623" y="542114"/>
                </a:lnTo>
                <a:lnTo>
                  <a:pt x="129539" y="542366"/>
                </a:lnTo>
                <a:lnTo>
                  <a:pt x="138322" y="540820"/>
                </a:lnTo>
                <a:lnTo>
                  <a:pt x="154891" y="532589"/>
                </a:lnTo>
                <a:lnTo>
                  <a:pt x="169979" y="517985"/>
                </a:lnTo>
                <a:lnTo>
                  <a:pt x="183404" y="497581"/>
                </a:lnTo>
                <a:lnTo>
                  <a:pt x="194985" y="471953"/>
                </a:lnTo>
                <a:lnTo>
                  <a:pt x="204541" y="441676"/>
                </a:lnTo>
                <a:lnTo>
                  <a:pt x="211889" y="407322"/>
                </a:lnTo>
                <a:lnTo>
                  <a:pt x="214680" y="388796"/>
                </a:lnTo>
                <a:lnTo>
                  <a:pt x="216850" y="369467"/>
                </a:lnTo>
                <a:lnTo>
                  <a:pt x="218378" y="349407"/>
                </a:lnTo>
                <a:lnTo>
                  <a:pt x="219241" y="328686"/>
                </a:lnTo>
                <a:lnTo>
                  <a:pt x="219417" y="307377"/>
                </a:lnTo>
                <a:lnTo>
                  <a:pt x="218882" y="285552"/>
                </a:lnTo>
                <a:lnTo>
                  <a:pt x="217614" y="2632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832955" y="2727096"/>
            <a:ext cx="98720" cy="244525"/>
          </a:xfrm>
          <a:custGeom>
            <a:avLst/>
            <a:gdLst/>
            <a:ahLst/>
            <a:cxnLst/>
            <a:rect l="l" t="t" r="r" b="b"/>
            <a:pathLst>
              <a:path w="98720" h="244525">
                <a:moveTo>
                  <a:pt x="98009" y="118706"/>
                </a:moveTo>
                <a:lnTo>
                  <a:pt x="96086" y="100130"/>
                </a:lnTo>
                <a:lnTo>
                  <a:pt x="93162" y="82513"/>
                </a:lnTo>
                <a:lnTo>
                  <a:pt x="89333" y="66057"/>
                </a:lnTo>
                <a:lnTo>
                  <a:pt x="84698" y="50962"/>
                </a:lnTo>
                <a:lnTo>
                  <a:pt x="79355" y="37430"/>
                </a:lnTo>
                <a:lnTo>
                  <a:pt x="73402" y="25663"/>
                </a:lnTo>
                <a:lnTo>
                  <a:pt x="66936" y="15862"/>
                </a:lnTo>
                <a:lnTo>
                  <a:pt x="60056" y="8228"/>
                </a:lnTo>
                <a:lnTo>
                  <a:pt x="52859" y="2963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4" y="144394"/>
                </a:lnTo>
                <a:lnTo>
                  <a:pt x="5556" y="162011"/>
                </a:lnTo>
                <a:lnTo>
                  <a:pt x="9381" y="178468"/>
                </a:lnTo>
                <a:lnTo>
                  <a:pt x="14014" y="193562"/>
                </a:lnTo>
                <a:lnTo>
                  <a:pt x="19355" y="207093"/>
                </a:lnTo>
                <a:lnTo>
                  <a:pt x="25307" y="218860"/>
                </a:lnTo>
                <a:lnTo>
                  <a:pt x="31771" y="228661"/>
                </a:lnTo>
                <a:lnTo>
                  <a:pt x="38651" y="236295"/>
                </a:lnTo>
                <a:lnTo>
                  <a:pt x="45849" y="241561"/>
                </a:lnTo>
                <a:lnTo>
                  <a:pt x="58296" y="244525"/>
                </a:lnTo>
                <a:lnTo>
                  <a:pt x="65612" y="242568"/>
                </a:lnTo>
                <a:lnTo>
                  <a:pt x="72381" y="237950"/>
                </a:lnTo>
                <a:lnTo>
                  <a:pt x="78533" y="230884"/>
                </a:lnTo>
                <a:lnTo>
                  <a:pt x="84003" y="221586"/>
                </a:lnTo>
                <a:lnTo>
                  <a:pt x="88720" y="210269"/>
                </a:lnTo>
                <a:lnTo>
                  <a:pt x="92619" y="197148"/>
                </a:lnTo>
                <a:lnTo>
                  <a:pt x="95630" y="182438"/>
                </a:lnTo>
                <a:lnTo>
                  <a:pt x="97687" y="166353"/>
                </a:lnTo>
                <a:lnTo>
                  <a:pt x="98720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832955" y="2727096"/>
            <a:ext cx="98720" cy="244525"/>
          </a:xfrm>
          <a:custGeom>
            <a:avLst/>
            <a:gdLst/>
            <a:ahLst/>
            <a:cxnLst/>
            <a:rect l="l" t="t" r="r" b="b"/>
            <a:pathLst>
              <a:path w="98720" h="244525">
                <a:moveTo>
                  <a:pt x="98009" y="118706"/>
                </a:moveTo>
                <a:lnTo>
                  <a:pt x="96086" y="100130"/>
                </a:lnTo>
                <a:lnTo>
                  <a:pt x="93162" y="82513"/>
                </a:lnTo>
                <a:lnTo>
                  <a:pt x="89333" y="66057"/>
                </a:lnTo>
                <a:lnTo>
                  <a:pt x="84698" y="50962"/>
                </a:lnTo>
                <a:lnTo>
                  <a:pt x="79355" y="37430"/>
                </a:lnTo>
                <a:lnTo>
                  <a:pt x="73402" y="25663"/>
                </a:lnTo>
                <a:lnTo>
                  <a:pt x="66936" y="15862"/>
                </a:lnTo>
                <a:lnTo>
                  <a:pt x="60056" y="8228"/>
                </a:lnTo>
                <a:lnTo>
                  <a:pt x="52859" y="2963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4" y="144394"/>
                </a:lnTo>
                <a:lnTo>
                  <a:pt x="5556" y="162011"/>
                </a:lnTo>
                <a:lnTo>
                  <a:pt x="9381" y="178468"/>
                </a:lnTo>
                <a:lnTo>
                  <a:pt x="14014" y="193562"/>
                </a:lnTo>
                <a:lnTo>
                  <a:pt x="19355" y="207093"/>
                </a:lnTo>
                <a:lnTo>
                  <a:pt x="25307" y="218860"/>
                </a:lnTo>
                <a:lnTo>
                  <a:pt x="31771" y="228661"/>
                </a:lnTo>
                <a:lnTo>
                  <a:pt x="38651" y="236295"/>
                </a:lnTo>
                <a:lnTo>
                  <a:pt x="45849" y="241561"/>
                </a:lnTo>
                <a:lnTo>
                  <a:pt x="58296" y="244525"/>
                </a:lnTo>
                <a:lnTo>
                  <a:pt x="65612" y="242568"/>
                </a:lnTo>
                <a:lnTo>
                  <a:pt x="72381" y="237950"/>
                </a:lnTo>
                <a:lnTo>
                  <a:pt x="78533" y="230884"/>
                </a:lnTo>
                <a:lnTo>
                  <a:pt x="84003" y="221586"/>
                </a:lnTo>
                <a:lnTo>
                  <a:pt x="88720" y="210269"/>
                </a:lnTo>
                <a:lnTo>
                  <a:pt x="92619" y="197148"/>
                </a:lnTo>
                <a:lnTo>
                  <a:pt x="95630" y="182438"/>
                </a:lnTo>
                <a:lnTo>
                  <a:pt x="97687" y="166353"/>
                </a:lnTo>
                <a:lnTo>
                  <a:pt x="98720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756773" y="2583789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40131" y="299754"/>
                </a:moveTo>
                <a:lnTo>
                  <a:pt x="36957" y="279327"/>
                </a:lnTo>
                <a:lnTo>
                  <a:pt x="34392" y="258305"/>
                </a:lnTo>
                <a:lnTo>
                  <a:pt x="32468" y="236753"/>
                </a:lnTo>
                <a:lnTo>
                  <a:pt x="31417" y="219244"/>
                </a:lnTo>
                <a:lnTo>
                  <a:pt x="30873" y="203745"/>
                </a:lnTo>
                <a:lnTo>
                  <a:pt x="30698" y="188495"/>
                </a:lnTo>
                <a:lnTo>
                  <a:pt x="30885" y="173519"/>
                </a:lnTo>
                <a:lnTo>
                  <a:pt x="31424" y="158845"/>
                </a:lnTo>
                <a:lnTo>
                  <a:pt x="32307" y="144498"/>
                </a:lnTo>
                <a:lnTo>
                  <a:pt x="33527" y="130507"/>
                </a:lnTo>
                <a:lnTo>
                  <a:pt x="35073" y="116897"/>
                </a:lnTo>
                <a:lnTo>
                  <a:pt x="36939" y="103696"/>
                </a:lnTo>
                <a:lnTo>
                  <a:pt x="39115" y="90929"/>
                </a:lnTo>
                <a:lnTo>
                  <a:pt x="41592" y="78624"/>
                </a:lnTo>
                <a:lnTo>
                  <a:pt x="44363" y="66807"/>
                </a:lnTo>
                <a:lnTo>
                  <a:pt x="47420" y="55505"/>
                </a:lnTo>
                <a:lnTo>
                  <a:pt x="50752" y="44744"/>
                </a:lnTo>
                <a:lnTo>
                  <a:pt x="54353" y="34552"/>
                </a:lnTo>
                <a:lnTo>
                  <a:pt x="58213" y="24955"/>
                </a:lnTo>
                <a:lnTo>
                  <a:pt x="66679" y="7652"/>
                </a:lnTo>
                <a:lnTo>
                  <a:pt x="71267" y="0"/>
                </a:lnTo>
                <a:lnTo>
                  <a:pt x="64069" y="4569"/>
                </a:lnTo>
                <a:lnTo>
                  <a:pt x="50575" y="17447"/>
                </a:lnTo>
                <a:lnTo>
                  <a:pt x="38389" y="34973"/>
                </a:lnTo>
                <a:lnTo>
                  <a:pt x="27642" y="56739"/>
                </a:lnTo>
                <a:lnTo>
                  <a:pt x="18463" y="82338"/>
                </a:lnTo>
                <a:lnTo>
                  <a:pt x="10980" y="111364"/>
                </a:lnTo>
                <a:lnTo>
                  <a:pt x="5322" y="143409"/>
                </a:lnTo>
                <a:lnTo>
                  <a:pt x="1619" y="178066"/>
                </a:lnTo>
                <a:lnTo>
                  <a:pt x="541" y="196248"/>
                </a:lnTo>
                <a:lnTo>
                  <a:pt x="0" y="214929"/>
                </a:lnTo>
                <a:lnTo>
                  <a:pt x="12" y="234061"/>
                </a:lnTo>
                <a:lnTo>
                  <a:pt x="593" y="253591"/>
                </a:lnTo>
                <a:lnTo>
                  <a:pt x="1760" y="273469"/>
                </a:lnTo>
                <a:lnTo>
                  <a:pt x="3743" y="295684"/>
                </a:lnTo>
                <a:lnTo>
                  <a:pt x="6387" y="317353"/>
                </a:lnTo>
                <a:lnTo>
                  <a:pt x="9659" y="338408"/>
                </a:lnTo>
                <a:lnTo>
                  <a:pt x="13526" y="358782"/>
                </a:lnTo>
                <a:lnTo>
                  <a:pt x="17956" y="378406"/>
                </a:lnTo>
                <a:lnTo>
                  <a:pt x="22914" y="397213"/>
                </a:lnTo>
                <a:lnTo>
                  <a:pt x="28369" y="415135"/>
                </a:lnTo>
                <a:lnTo>
                  <a:pt x="34287" y="432105"/>
                </a:lnTo>
                <a:lnTo>
                  <a:pt x="47383" y="462914"/>
                </a:lnTo>
                <a:lnTo>
                  <a:pt x="61938" y="489101"/>
                </a:lnTo>
                <a:lnTo>
                  <a:pt x="77690" y="510121"/>
                </a:lnTo>
                <a:lnTo>
                  <a:pt x="94376" y="525433"/>
                </a:lnTo>
                <a:lnTo>
                  <a:pt x="111732" y="534495"/>
                </a:lnTo>
                <a:lnTo>
                  <a:pt x="129496" y="536765"/>
                </a:lnTo>
                <a:lnTo>
                  <a:pt x="130995" y="536629"/>
                </a:lnTo>
                <a:lnTo>
                  <a:pt x="151462" y="529266"/>
                </a:lnTo>
                <a:lnTo>
                  <a:pt x="169828" y="512474"/>
                </a:lnTo>
                <a:lnTo>
                  <a:pt x="185788" y="487263"/>
                </a:lnTo>
                <a:lnTo>
                  <a:pt x="192768" y="471817"/>
                </a:lnTo>
                <a:lnTo>
                  <a:pt x="189918" y="474870"/>
                </a:lnTo>
                <a:lnTo>
                  <a:pt x="179412" y="483768"/>
                </a:lnTo>
                <a:lnTo>
                  <a:pt x="168216" y="489616"/>
                </a:lnTo>
                <a:lnTo>
                  <a:pt x="156382" y="492201"/>
                </a:lnTo>
                <a:lnTo>
                  <a:pt x="147733" y="491955"/>
                </a:lnTo>
                <a:lnTo>
                  <a:pt x="139151" y="489996"/>
                </a:lnTo>
                <a:lnTo>
                  <a:pt x="130668" y="486390"/>
                </a:lnTo>
                <a:lnTo>
                  <a:pt x="122315" y="481202"/>
                </a:lnTo>
                <a:lnTo>
                  <a:pt x="114125" y="474499"/>
                </a:lnTo>
                <a:lnTo>
                  <a:pt x="106129" y="466345"/>
                </a:lnTo>
                <a:lnTo>
                  <a:pt x="98360" y="456807"/>
                </a:lnTo>
                <a:lnTo>
                  <a:pt x="90848" y="445951"/>
                </a:lnTo>
                <a:lnTo>
                  <a:pt x="83627" y="433842"/>
                </a:lnTo>
                <a:lnTo>
                  <a:pt x="76728" y="420546"/>
                </a:lnTo>
                <a:lnTo>
                  <a:pt x="70183" y="406128"/>
                </a:lnTo>
                <a:lnTo>
                  <a:pt x="64023" y="390655"/>
                </a:lnTo>
                <a:lnTo>
                  <a:pt x="58282" y="374192"/>
                </a:lnTo>
                <a:lnTo>
                  <a:pt x="52990" y="356804"/>
                </a:lnTo>
                <a:lnTo>
                  <a:pt x="48179" y="338558"/>
                </a:lnTo>
                <a:lnTo>
                  <a:pt x="43883" y="319520"/>
                </a:lnTo>
                <a:lnTo>
                  <a:pt x="40131" y="299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756773" y="2583789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71267" y="0"/>
                </a:moveTo>
                <a:lnTo>
                  <a:pt x="62325" y="15979"/>
                </a:lnTo>
                <a:lnTo>
                  <a:pt x="54353" y="34552"/>
                </a:lnTo>
                <a:lnTo>
                  <a:pt x="47420" y="55505"/>
                </a:lnTo>
                <a:lnTo>
                  <a:pt x="41592" y="78624"/>
                </a:lnTo>
                <a:lnTo>
                  <a:pt x="36939" y="103696"/>
                </a:lnTo>
                <a:lnTo>
                  <a:pt x="33527" y="130507"/>
                </a:lnTo>
                <a:lnTo>
                  <a:pt x="31424" y="158845"/>
                </a:lnTo>
                <a:lnTo>
                  <a:pt x="30698" y="188495"/>
                </a:lnTo>
                <a:lnTo>
                  <a:pt x="30873" y="203745"/>
                </a:lnTo>
                <a:lnTo>
                  <a:pt x="32340" y="234964"/>
                </a:lnTo>
                <a:lnTo>
                  <a:pt x="34392" y="258305"/>
                </a:lnTo>
                <a:lnTo>
                  <a:pt x="36957" y="279327"/>
                </a:lnTo>
                <a:lnTo>
                  <a:pt x="40131" y="299754"/>
                </a:lnTo>
                <a:lnTo>
                  <a:pt x="43883" y="319520"/>
                </a:lnTo>
                <a:lnTo>
                  <a:pt x="48179" y="338558"/>
                </a:lnTo>
                <a:lnTo>
                  <a:pt x="52990" y="356804"/>
                </a:lnTo>
                <a:lnTo>
                  <a:pt x="58282" y="374192"/>
                </a:lnTo>
                <a:lnTo>
                  <a:pt x="64023" y="390655"/>
                </a:lnTo>
                <a:lnTo>
                  <a:pt x="70183" y="406128"/>
                </a:lnTo>
                <a:lnTo>
                  <a:pt x="83627" y="433842"/>
                </a:lnTo>
                <a:lnTo>
                  <a:pt x="98360" y="456807"/>
                </a:lnTo>
                <a:lnTo>
                  <a:pt x="114125" y="474499"/>
                </a:lnTo>
                <a:lnTo>
                  <a:pt x="130668" y="486390"/>
                </a:lnTo>
                <a:lnTo>
                  <a:pt x="147733" y="491955"/>
                </a:lnTo>
                <a:lnTo>
                  <a:pt x="156382" y="492201"/>
                </a:lnTo>
                <a:lnTo>
                  <a:pt x="168216" y="489616"/>
                </a:lnTo>
                <a:lnTo>
                  <a:pt x="179412" y="483768"/>
                </a:lnTo>
                <a:lnTo>
                  <a:pt x="189918" y="474870"/>
                </a:lnTo>
                <a:lnTo>
                  <a:pt x="192768" y="471817"/>
                </a:lnTo>
                <a:lnTo>
                  <a:pt x="185788" y="487263"/>
                </a:lnTo>
                <a:lnTo>
                  <a:pt x="169828" y="512474"/>
                </a:lnTo>
                <a:lnTo>
                  <a:pt x="151462" y="529266"/>
                </a:lnTo>
                <a:lnTo>
                  <a:pt x="130995" y="536629"/>
                </a:lnTo>
                <a:lnTo>
                  <a:pt x="129496" y="536765"/>
                </a:lnTo>
                <a:lnTo>
                  <a:pt x="120580" y="536513"/>
                </a:lnTo>
                <a:lnTo>
                  <a:pt x="102987" y="530779"/>
                </a:lnTo>
                <a:lnTo>
                  <a:pt x="85933" y="518524"/>
                </a:lnTo>
                <a:lnTo>
                  <a:pt x="69681" y="500290"/>
                </a:lnTo>
                <a:lnTo>
                  <a:pt x="54495" y="476619"/>
                </a:lnTo>
                <a:lnTo>
                  <a:pt x="40636" y="448054"/>
                </a:lnTo>
                <a:lnTo>
                  <a:pt x="28369" y="415135"/>
                </a:lnTo>
                <a:lnTo>
                  <a:pt x="22914" y="397213"/>
                </a:lnTo>
                <a:lnTo>
                  <a:pt x="17956" y="378406"/>
                </a:lnTo>
                <a:lnTo>
                  <a:pt x="13526" y="358782"/>
                </a:lnTo>
                <a:lnTo>
                  <a:pt x="9659" y="338408"/>
                </a:lnTo>
                <a:lnTo>
                  <a:pt x="6387" y="317353"/>
                </a:lnTo>
                <a:lnTo>
                  <a:pt x="3743" y="295684"/>
                </a:lnTo>
                <a:lnTo>
                  <a:pt x="1760" y="273469"/>
                </a:lnTo>
                <a:lnTo>
                  <a:pt x="593" y="253591"/>
                </a:lnTo>
                <a:lnTo>
                  <a:pt x="12" y="234061"/>
                </a:lnTo>
                <a:lnTo>
                  <a:pt x="0" y="214929"/>
                </a:lnTo>
                <a:lnTo>
                  <a:pt x="541" y="196248"/>
                </a:lnTo>
                <a:lnTo>
                  <a:pt x="1619" y="178066"/>
                </a:lnTo>
                <a:lnTo>
                  <a:pt x="5322" y="143409"/>
                </a:lnTo>
                <a:lnTo>
                  <a:pt x="10980" y="111364"/>
                </a:lnTo>
                <a:lnTo>
                  <a:pt x="18463" y="82338"/>
                </a:lnTo>
                <a:lnTo>
                  <a:pt x="27642" y="56739"/>
                </a:lnTo>
                <a:lnTo>
                  <a:pt x="38389" y="34973"/>
                </a:lnTo>
                <a:lnTo>
                  <a:pt x="50575" y="17447"/>
                </a:lnTo>
                <a:lnTo>
                  <a:pt x="64069" y="4569"/>
                </a:lnTo>
                <a:lnTo>
                  <a:pt x="7126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523731" y="2436088"/>
            <a:ext cx="219410" cy="542378"/>
          </a:xfrm>
          <a:custGeom>
            <a:avLst/>
            <a:gdLst/>
            <a:ahLst/>
            <a:cxnLst/>
            <a:rect l="l" t="t" r="r" b="b"/>
            <a:pathLst>
              <a:path w="219410" h="542378">
                <a:moveTo>
                  <a:pt x="217604" y="263296"/>
                </a:moveTo>
                <a:lnTo>
                  <a:pt x="215619" y="241081"/>
                </a:lnTo>
                <a:lnTo>
                  <a:pt x="212973" y="219412"/>
                </a:lnTo>
                <a:lnTo>
                  <a:pt x="209700" y="198356"/>
                </a:lnTo>
                <a:lnTo>
                  <a:pt x="205831" y="177983"/>
                </a:lnTo>
                <a:lnTo>
                  <a:pt x="201401" y="158359"/>
                </a:lnTo>
                <a:lnTo>
                  <a:pt x="196442" y="139552"/>
                </a:lnTo>
                <a:lnTo>
                  <a:pt x="190987" y="121629"/>
                </a:lnTo>
                <a:lnTo>
                  <a:pt x="178719" y="88711"/>
                </a:lnTo>
                <a:lnTo>
                  <a:pt x="164862" y="60145"/>
                </a:lnTo>
                <a:lnTo>
                  <a:pt x="149677" y="36474"/>
                </a:lnTo>
                <a:lnTo>
                  <a:pt x="133429" y="18240"/>
                </a:lnTo>
                <a:lnTo>
                  <a:pt x="116380" y="5985"/>
                </a:lnTo>
                <a:lnTo>
                  <a:pt x="98793" y="252"/>
                </a:lnTo>
                <a:lnTo>
                  <a:pt x="89880" y="0"/>
                </a:lnTo>
                <a:lnTo>
                  <a:pt x="81097" y="1545"/>
                </a:lnTo>
                <a:lnTo>
                  <a:pt x="64527" y="9776"/>
                </a:lnTo>
                <a:lnTo>
                  <a:pt x="49438" y="24381"/>
                </a:lnTo>
                <a:lnTo>
                  <a:pt x="36012" y="44784"/>
                </a:lnTo>
                <a:lnTo>
                  <a:pt x="24430" y="70412"/>
                </a:lnTo>
                <a:lnTo>
                  <a:pt x="14873" y="100690"/>
                </a:lnTo>
                <a:lnTo>
                  <a:pt x="7524" y="135043"/>
                </a:lnTo>
                <a:lnTo>
                  <a:pt x="4734" y="153569"/>
                </a:lnTo>
                <a:lnTo>
                  <a:pt x="2564" y="172898"/>
                </a:lnTo>
                <a:lnTo>
                  <a:pt x="1036" y="192959"/>
                </a:lnTo>
                <a:lnTo>
                  <a:pt x="174" y="213679"/>
                </a:lnTo>
                <a:lnTo>
                  <a:pt x="0" y="234988"/>
                </a:lnTo>
                <a:lnTo>
                  <a:pt x="536" y="256813"/>
                </a:lnTo>
                <a:lnTo>
                  <a:pt x="1806" y="279082"/>
                </a:lnTo>
                <a:lnTo>
                  <a:pt x="3787" y="301297"/>
                </a:lnTo>
                <a:lnTo>
                  <a:pt x="6430" y="322966"/>
                </a:lnTo>
                <a:lnTo>
                  <a:pt x="9700" y="344021"/>
                </a:lnTo>
                <a:lnTo>
                  <a:pt x="13566" y="364394"/>
                </a:lnTo>
                <a:lnTo>
                  <a:pt x="17994" y="384018"/>
                </a:lnTo>
                <a:lnTo>
                  <a:pt x="22952" y="402824"/>
                </a:lnTo>
                <a:lnTo>
                  <a:pt x="28406" y="420745"/>
                </a:lnTo>
                <a:lnTo>
                  <a:pt x="40671" y="453663"/>
                </a:lnTo>
                <a:lnTo>
                  <a:pt x="54529" y="482228"/>
                </a:lnTo>
                <a:lnTo>
                  <a:pt x="69715" y="505898"/>
                </a:lnTo>
                <a:lnTo>
                  <a:pt x="85966" y="524132"/>
                </a:lnTo>
                <a:lnTo>
                  <a:pt x="103020" y="536388"/>
                </a:lnTo>
                <a:lnTo>
                  <a:pt x="120613" y="542125"/>
                </a:lnTo>
                <a:lnTo>
                  <a:pt x="129530" y="542378"/>
                </a:lnTo>
                <a:lnTo>
                  <a:pt x="138313" y="540832"/>
                </a:lnTo>
                <a:lnTo>
                  <a:pt x="154883" y="532601"/>
                </a:lnTo>
                <a:lnTo>
                  <a:pt x="169971" y="517996"/>
                </a:lnTo>
                <a:lnTo>
                  <a:pt x="183397" y="497591"/>
                </a:lnTo>
                <a:lnTo>
                  <a:pt x="194980" y="471962"/>
                </a:lnTo>
                <a:lnTo>
                  <a:pt x="204536" y="441683"/>
                </a:lnTo>
                <a:lnTo>
                  <a:pt x="211885" y="407329"/>
                </a:lnTo>
                <a:lnTo>
                  <a:pt x="214676" y="388803"/>
                </a:lnTo>
                <a:lnTo>
                  <a:pt x="216846" y="369475"/>
                </a:lnTo>
                <a:lnTo>
                  <a:pt x="218373" y="349414"/>
                </a:lnTo>
                <a:lnTo>
                  <a:pt x="219236" y="328695"/>
                </a:lnTo>
                <a:lnTo>
                  <a:pt x="219410" y="307387"/>
                </a:lnTo>
                <a:lnTo>
                  <a:pt x="218874" y="285563"/>
                </a:lnTo>
                <a:lnTo>
                  <a:pt x="217604" y="2632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523731" y="2436088"/>
            <a:ext cx="219410" cy="542378"/>
          </a:xfrm>
          <a:custGeom>
            <a:avLst/>
            <a:gdLst/>
            <a:ahLst/>
            <a:cxnLst/>
            <a:rect l="l" t="t" r="r" b="b"/>
            <a:pathLst>
              <a:path w="219410" h="542378">
                <a:moveTo>
                  <a:pt x="217604" y="263296"/>
                </a:moveTo>
                <a:lnTo>
                  <a:pt x="215619" y="241081"/>
                </a:lnTo>
                <a:lnTo>
                  <a:pt x="212973" y="219412"/>
                </a:lnTo>
                <a:lnTo>
                  <a:pt x="209700" y="198356"/>
                </a:lnTo>
                <a:lnTo>
                  <a:pt x="205831" y="177983"/>
                </a:lnTo>
                <a:lnTo>
                  <a:pt x="201401" y="158359"/>
                </a:lnTo>
                <a:lnTo>
                  <a:pt x="196442" y="139552"/>
                </a:lnTo>
                <a:lnTo>
                  <a:pt x="190987" y="121629"/>
                </a:lnTo>
                <a:lnTo>
                  <a:pt x="178719" y="88711"/>
                </a:lnTo>
                <a:lnTo>
                  <a:pt x="164862" y="60145"/>
                </a:lnTo>
                <a:lnTo>
                  <a:pt x="149677" y="36474"/>
                </a:lnTo>
                <a:lnTo>
                  <a:pt x="133429" y="18240"/>
                </a:lnTo>
                <a:lnTo>
                  <a:pt x="116380" y="5985"/>
                </a:lnTo>
                <a:lnTo>
                  <a:pt x="98793" y="252"/>
                </a:lnTo>
                <a:lnTo>
                  <a:pt x="89880" y="0"/>
                </a:lnTo>
                <a:lnTo>
                  <a:pt x="81097" y="1545"/>
                </a:lnTo>
                <a:lnTo>
                  <a:pt x="64527" y="9776"/>
                </a:lnTo>
                <a:lnTo>
                  <a:pt x="49438" y="24381"/>
                </a:lnTo>
                <a:lnTo>
                  <a:pt x="36012" y="44784"/>
                </a:lnTo>
                <a:lnTo>
                  <a:pt x="24430" y="70412"/>
                </a:lnTo>
                <a:lnTo>
                  <a:pt x="14873" y="100690"/>
                </a:lnTo>
                <a:lnTo>
                  <a:pt x="7524" y="135043"/>
                </a:lnTo>
                <a:lnTo>
                  <a:pt x="4734" y="153569"/>
                </a:lnTo>
                <a:lnTo>
                  <a:pt x="2564" y="172898"/>
                </a:lnTo>
                <a:lnTo>
                  <a:pt x="1036" y="192959"/>
                </a:lnTo>
                <a:lnTo>
                  <a:pt x="174" y="213679"/>
                </a:lnTo>
                <a:lnTo>
                  <a:pt x="0" y="234988"/>
                </a:lnTo>
                <a:lnTo>
                  <a:pt x="536" y="256813"/>
                </a:lnTo>
                <a:lnTo>
                  <a:pt x="1806" y="279082"/>
                </a:lnTo>
                <a:lnTo>
                  <a:pt x="3787" y="301297"/>
                </a:lnTo>
                <a:lnTo>
                  <a:pt x="6430" y="322966"/>
                </a:lnTo>
                <a:lnTo>
                  <a:pt x="9700" y="344021"/>
                </a:lnTo>
                <a:lnTo>
                  <a:pt x="13566" y="364394"/>
                </a:lnTo>
                <a:lnTo>
                  <a:pt x="17994" y="384018"/>
                </a:lnTo>
                <a:lnTo>
                  <a:pt x="22952" y="402824"/>
                </a:lnTo>
                <a:lnTo>
                  <a:pt x="28406" y="420745"/>
                </a:lnTo>
                <a:lnTo>
                  <a:pt x="40671" y="453663"/>
                </a:lnTo>
                <a:lnTo>
                  <a:pt x="54529" y="482228"/>
                </a:lnTo>
                <a:lnTo>
                  <a:pt x="69715" y="505898"/>
                </a:lnTo>
                <a:lnTo>
                  <a:pt x="85966" y="524132"/>
                </a:lnTo>
                <a:lnTo>
                  <a:pt x="103020" y="536388"/>
                </a:lnTo>
                <a:lnTo>
                  <a:pt x="120613" y="542125"/>
                </a:lnTo>
                <a:lnTo>
                  <a:pt x="129530" y="542378"/>
                </a:lnTo>
                <a:lnTo>
                  <a:pt x="138313" y="540832"/>
                </a:lnTo>
                <a:lnTo>
                  <a:pt x="154883" y="532601"/>
                </a:lnTo>
                <a:lnTo>
                  <a:pt x="169971" y="517996"/>
                </a:lnTo>
                <a:lnTo>
                  <a:pt x="183397" y="497591"/>
                </a:lnTo>
                <a:lnTo>
                  <a:pt x="194980" y="471962"/>
                </a:lnTo>
                <a:lnTo>
                  <a:pt x="204536" y="441683"/>
                </a:lnTo>
                <a:lnTo>
                  <a:pt x="211885" y="407329"/>
                </a:lnTo>
                <a:lnTo>
                  <a:pt x="214676" y="388803"/>
                </a:lnTo>
                <a:lnTo>
                  <a:pt x="216846" y="369475"/>
                </a:lnTo>
                <a:lnTo>
                  <a:pt x="218373" y="349414"/>
                </a:lnTo>
                <a:lnTo>
                  <a:pt x="219236" y="328695"/>
                </a:lnTo>
                <a:lnTo>
                  <a:pt x="219410" y="307387"/>
                </a:lnTo>
                <a:lnTo>
                  <a:pt x="218874" y="285563"/>
                </a:lnTo>
                <a:lnTo>
                  <a:pt x="217604" y="2632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599946" y="2585008"/>
            <a:ext cx="98721" cy="244525"/>
          </a:xfrm>
          <a:custGeom>
            <a:avLst/>
            <a:gdLst/>
            <a:ahLst/>
            <a:cxnLst/>
            <a:rect l="l" t="t" r="r" b="b"/>
            <a:pathLst>
              <a:path w="98721" h="244525">
                <a:moveTo>
                  <a:pt x="98009" y="118706"/>
                </a:moveTo>
                <a:lnTo>
                  <a:pt x="96087" y="100128"/>
                </a:lnTo>
                <a:lnTo>
                  <a:pt x="93163" y="82509"/>
                </a:lnTo>
                <a:lnTo>
                  <a:pt x="89335" y="66051"/>
                </a:lnTo>
                <a:lnTo>
                  <a:pt x="84701" y="50956"/>
                </a:lnTo>
                <a:lnTo>
                  <a:pt x="79359" y="37425"/>
                </a:lnTo>
                <a:lnTo>
                  <a:pt x="73407" y="25659"/>
                </a:lnTo>
                <a:lnTo>
                  <a:pt x="66942" y="15859"/>
                </a:lnTo>
                <a:lnTo>
                  <a:pt x="60061" y="8226"/>
                </a:lnTo>
                <a:lnTo>
                  <a:pt x="52864" y="2962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7" y="144392"/>
                </a:lnTo>
                <a:lnTo>
                  <a:pt x="5560" y="162007"/>
                </a:lnTo>
                <a:lnTo>
                  <a:pt x="9387" y="178462"/>
                </a:lnTo>
                <a:lnTo>
                  <a:pt x="14019" y="193557"/>
                </a:lnTo>
                <a:lnTo>
                  <a:pt x="19360" y="207088"/>
                </a:lnTo>
                <a:lnTo>
                  <a:pt x="25311" y="218856"/>
                </a:lnTo>
                <a:lnTo>
                  <a:pt x="31774" y="228658"/>
                </a:lnTo>
                <a:lnTo>
                  <a:pt x="38653" y="236293"/>
                </a:lnTo>
                <a:lnTo>
                  <a:pt x="45849" y="241560"/>
                </a:lnTo>
                <a:lnTo>
                  <a:pt x="58296" y="244525"/>
                </a:lnTo>
                <a:lnTo>
                  <a:pt x="65615" y="242568"/>
                </a:lnTo>
                <a:lnTo>
                  <a:pt x="72385" y="237950"/>
                </a:lnTo>
                <a:lnTo>
                  <a:pt x="78539" y="230884"/>
                </a:lnTo>
                <a:lnTo>
                  <a:pt x="84008" y="221586"/>
                </a:lnTo>
                <a:lnTo>
                  <a:pt x="88725" y="210269"/>
                </a:lnTo>
                <a:lnTo>
                  <a:pt x="92623" y="197148"/>
                </a:lnTo>
                <a:lnTo>
                  <a:pt x="95633" y="182438"/>
                </a:lnTo>
                <a:lnTo>
                  <a:pt x="97688" y="166353"/>
                </a:lnTo>
                <a:lnTo>
                  <a:pt x="98721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599946" y="2585008"/>
            <a:ext cx="98721" cy="244525"/>
          </a:xfrm>
          <a:custGeom>
            <a:avLst/>
            <a:gdLst/>
            <a:ahLst/>
            <a:cxnLst/>
            <a:rect l="l" t="t" r="r" b="b"/>
            <a:pathLst>
              <a:path w="98721" h="244525">
                <a:moveTo>
                  <a:pt x="98009" y="118706"/>
                </a:moveTo>
                <a:lnTo>
                  <a:pt x="96087" y="100128"/>
                </a:lnTo>
                <a:lnTo>
                  <a:pt x="93163" y="82509"/>
                </a:lnTo>
                <a:lnTo>
                  <a:pt x="89335" y="66051"/>
                </a:lnTo>
                <a:lnTo>
                  <a:pt x="84701" y="50956"/>
                </a:lnTo>
                <a:lnTo>
                  <a:pt x="79359" y="37425"/>
                </a:lnTo>
                <a:lnTo>
                  <a:pt x="73407" y="25659"/>
                </a:lnTo>
                <a:lnTo>
                  <a:pt x="66942" y="15859"/>
                </a:lnTo>
                <a:lnTo>
                  <a:pt x="60061" y="8226"/>
                </a:lnTo>
                <a:lnTo>
                  <a:pt x="52864" y="2962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7" y="144392"/>
                </a:lnTo>
                <a:lnTo>
                  <a:pt x="5560" y="162007"/>
                </a:lnTo>
                <a:lnTo>
                  <a:pt x="9387" y="178462"/>
                </a:lnTo>
                <a:lnTo>
                  <a:pt x="14019" y="193557"/>
                </a:lnTo>
                <a:lnTo>
                  <a:pt x="19360" y="207088"/>
                </a:lnTo>
                <a:lnTo>
                  <a:pt x="25311" y="218856"/>
                </a:lnTo>
                <a:lnTo>
                  <a:pt x="31774" y="228658"/>
                </a:lnTo>
                <a:lnTo>
                  <a:pt x="38653" y="236293"/>
                </a:lnTo>
                <a:lnTo>
                  <a:pt x="45849" y="241560"/>
                </a:lnTo>
                <a:lnTo>
                  <a:pt x="58296" y="244525"/>
                </a:lnTo>
                <a:lnTo>
                  <a:pt x="65615" y="242568"/>
                </a:lnTo>
                <a:lnTo>
                  <a:pt x="72385" y="237950"/>
                </a:lnTo>
                <a:lnTo>
                  <a:pt x="78539" y="230884"/>
                </a:lnTo>
                <a:lnTo>
                  <a:pt x="84008" y="221586"/>
                </a:lnTo>
                <a:lnTo>
                  <a:pt x="88725" y="210269"/>
                </a:lnTo>
                <a:lnTo>
                  <a:pt x="92623" y="197148"/>
                </a:lnTo>
                <a:lnTo>
                  <a:pt x="95633" y="182438"/>
                </a:lnTo>
                <a:lnTo>
                  <a:pt x="97688" y="166353"/>
                </a:lnTo>
                <a:lnTo>
                  <a:pt x="98721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523770" y="2441691"/>
            <a:ext cx="192768" cy="536778"/>
          </a:xfrm>
          <a:custGeom>
            <a:avLst/>
            <a:gdLst/>
            <a:ahLst/>
            <a:cxnLst/>
            <a:rect l="l" t="t" r="r" b="b"/>
            <a:pathLst>
              <a:path w="192768" h="536778">
                <a:moveTo>
                  <a:pt x="40127" y="299759"/>
                </a:moveTo>
                <a:lnTo>
                  <a:pt x="36954" y="279331"/>
                </a:lnTo>
                <a:lnTo>
                  <a:pt x="34390" y="258307"/>
                </a:lnTo>
                <a:lnTo>
                  <a:pt x="32468" y="236753"/>
                </a:lnTo>
                <a:lnTo>
                  <a:pt x="31415" y="219237"/>
                </a:lnTo>
                <a:lnTo>
                  <a:pt x="30870" y="203739"/>
                </a:lnTo>
                <a:lnTo>
                  <a:pt x="30694" y="188489"/>
                </a:lnTo>
                <a:lnTo>
                  <a:pt x="30880" y="173514"/>
                </a:lnTo>
                <a:lnTo>
                  <a:pt x="31419" y="158840"/>
                </a:lnTo>
                <a:lnTo>
                  <a:pt x="32302" y="144494"/>
                </a:lnTo>
                <a:lnTo>
                  <a:pt x="33521" y="130503"/>
                </a:lnTo>
                <a:lnTo>
                  <a:pt x="35068" y="116894"/>
                </a:lnTo>
                <a:lnTo>
                  <a:pt x="36934" y="103693"/>
                </a:lnTo>
                <a:lnTo>
                  <a:pt x="39111" y="90926"/>
                </a:lnTo>
                <a:lnTo>
                  <a:pt x="41589" y="78621"/>
                </a:lnTo>
                <a:lnTo>
                  <a:pt x="44361" y="66805"/>
                </a:lnTo>
                <a:lnTo>
                  <a:pt x="47417" y="55503"/>
                </a:lnTo>
                <a:lnTo>
                  <a:pt x="50751" y="44743"/>
                </a:lnTo>
                <a:lnTo>
                  <a:pt x="54352" y="34551"/>
                </a:lnTo>
                <a:lnTo>
                  <a:pt x="58213" y="24954"/>
                </a:lnTo>
                <a:lnTo>
                  <a:pt x="66679" y="7652"/>
                </a:lnTo>
                <a:lnTo>
                  <a:pt x="71267" y="0"/>
                </a:lnTo>
                <a:lnTo>
                  <a:pt x="64069" y="4570"/>
                </a:lnTo>
                <a:lnTo>
                  <a:pt x="50575" y="17451"/>
                </a:lnTo>
                <a:lnTo>
                  <a:pt x="38389" y="34978"/>
                </a:lnTo>
                <a:lnTo>
                  <a:pt x="27642" y="56745"/>
                </a:lnTo>
                <a:lnTo>
                  <a:pt x="18463" y="82344"/>
                </a:lnTo>
                <a:lnTo>
                  <a:pt x="10980" y="111370"/>
                </a:lnTo>
                <a:lnTo>
                  <a:pt x="5322" y="143415"/>
                </a:lnTo>
                <a:lnTo>
                  <a:pt x="1619" y="178074"/>
                </a:lnTo>
                <a:lnTo>
                  <a:pt x="541" y="196255"/>
                </a:lnTo>
                <a:lnTo>
                  <a:pt x="0" y="214938"/>
                </a:lnTo>
                <a:lnTo>
                  <a:pt x="12" y="234070"/>
                </a:lnTo>
                <a:lnTo>
                  <a:pt x="593" y="253602"/>
                </a:lnTo>
                <a:lnTo>
                  <a:pt x="1760" y="273481"/>
                </a:lnTo>
                <a:lnTo>
                  <a:pt x="3743" y="295695"/>
                </a:lnTo>
                <a:lnTo>
                  <a:pt x="6387" y="317362"/>
                </a:lnTo>
                <a:lnTo>
                  <a:pt x="9659" y="338416"/>
                </a:lnTo>
                <a:lnTo>
                  <a:pt x="13526" y="358788"/>
                </a:lnTo>
                <a:lnTo>
                  <a:pt x="17955" y="378411"/>
                </a:lnTo>
                <a:lnTo>
                  <a:pt x="22914" y="397218"/>
                </a:lnTo>
                <a:lnTo>
                  <a:pt x="28368" y="415139"/>
                </a:lnTo>
                <a:lnTo>
                  <a:pt x="34286" y="432108"/>
                </a:lnTo>
                <a:lnTo>
                  <a:pt x="47381" y="462918"/>
                </a:lnTo>
                <a:lnTo>
                  <a:pt x="61935" y="489104"/>
                </a:lnTo>
                <a:lnTo>
                  <a:pt x="77686" y="510125"/>
                </a:lnTo>
                <a:lnTo>
                  <a:pt x="94369" y="525440"/>
                </a:lnTo>
                <a:lnTo>
                  <a:pt x="111723" y="534504"/>
                </a:lnTo>
                <a:lnTo>
                  <a:pt x="129484" y="536778"/>
                </a:lnTo>
                <a:lnTo>
                  <a:pt x="130990" y="536640"/>
                </a:lnTo>
                <a:lnTo>
                  <a:pt x="151456" y="529268"/>
                </a:lnTo>
                <a:lnTo>
                  <a:pt x="169826" y="512474"/>
                </a:lnTo>
                <a:lnTo>
                  <a:pt x="185788" y="487270"/>
                </a:lnTo>
                <a:lnTo>
                  <a:pt x="192768" y="471830"/>
                </a:lnTo>
                <a:lnTo>
                  <a:pt x="189922" y="474875"/>
                </a:lnTo>
                <a:lnTo>
                  <a:pt x="179415" y="483769"/>
                </a:lnTo>
                <a:lnTo>
                  <a:pt x="168218" y="489616"/>
                </a:lnTo>
                <a:lnTo>
                  <a:pt x="156382" y="492201"/>
                </a:lnTo>
                <a:lnTo>
                  <a:pt x="147733" y="491957"/>
                </a:lnTo>
                <a:lnTo>
                  <a:pt x="139151" y="489999"/>
                </a:lnTo>
                <a:lnTo>
                  <a:pt x="130667" y="486395"/>
                </a:lnTo>
                <a:lnTo>
                  <a:pt x="122314" y="481208"/>
                </a:lnTo>
                <a:lnTo>
                  <a:pt x="114123" y="474506"/>
                </a:lnTo>
                <a:lnTo>
                  <a:pt x="106127" y="466353"/>
                </a:lnTo>
                <a:lnTo>
                  <a:pt x="98357" y="456816"/>
                </a:lnTo>
                <a:lnTo>
                  <a:pt x="90845" y="445960"/>
                </a:lnTo>
                <a:lnTo>
                  <a:pt x="83623" y="433851"/>
                </a:lnTo>
                <a:lnTo>
                  <a:pt x="76723" y="420555"/>
                </a:lnTo>
                <a:lnTo>
                  <a:pt x="70177" y="406137"/>
                </a:lnTo>
                <a:lnTo>
                  <a:pt x="64018" y="390664"/>
                </a:lnTo>
                <a:lnTo>
                  <a:pt x="58276" y="374200"/>
                </a:lnTo>
                <a:lnTo>
                  <a:pt x="52984" y="356812"/>
                </a:lnTo>
                <a:lnTo>
                  <a:pt x="48174" y="338565"/>
                </a:lnTo>
                <a:lnTo>
                  <a:pt x="43878" y="319526"/>
                </a:lnTo>
                <a:lnTo>
                  <a:pt x="40127" y="2997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523770" y="2441691"/>
            <a:ext cx="192768" cy="536778"/>
          </a:xfrm>
          <a:custGeom>
            <a:avLst/>
            <a:gdLst/>
            <a:ahLst/>
            <a:cxnLst/>
            <a:rect l="l" t="t" r="r" b="b"/>
            <a:pathLst>
              <a:path w="192768" h="536778">
                <a:moveTo>
                  <a:pt x="71267" y="0"/>
                </a:moveTo>
                <a:lnTo>
                  <a:pt x="62324" y="15979"/>
                </a:lnTo>
                <a:lnTo>
                  <a:pt x="54352" y="34551"/>
                </a:lnTo>
                <a:lnTo>
                  <a:pt x="47417" y="55503"/>
                </a:lnTo>
                <a:lnTo>
                  <a:pt x="41589" y="78621"/>
                </a:lnTo>
                <a:lnTo>
                  <a:pt x="36934" y="103693"/>
                </a:lnTo>
                <a:lnTo>
                  <a:pt x="33521" y="130503"/>
                </a:lnTo>
                <a:lnTo>
                  <a:pt x="31419" y="158840"/>
                </a:lnTo>
                <a:lnTo>
                  <a:pt x="30694" y="188489"/>
                </a:lnTo>
                <a:lnTo>
                  <a:pt x="30870" y="203739"/>
                </a:lnTo>
                <a:lnTo>
                  <a:pt x="32339" y="234957"/>
                </a:lnTo>
                <a:lnTo>
                  <a:pt x="34390" y="258307"/>
                </a:lnTo>
                <a:lnTo>
                  <a:pt x="36954" y="279331"/>
                </a:lnTo>
                <a:lnTo>
                  <a:pt x="40127" y="299759"/>
                </a:lnTo>
                <a:lnTo>
                  <a:pt x="43878" y="319526"/>
                </a:lnTo>
                <a:lnTo>
                  <a:pt x="48174" y="338565"/>
                </a:lnTo>
                <a:lnTo>
                  <a:pt x="52984" y="356812"/>
                </a:lnTo>
                <a:lnTo>
                  <a:pt x="58276" y="374200"/>
                </a:lnTo>
                <a:lnTo>
                  <a:pt x="64018" y="390664"/>
                </a:lnTo>
                <a:lnTo>
                  <a:pt x="70177" y="406137"/>
                </a:lnTo>
                <a:lnTo>
                  <a:pt x="83623" y="433851"/>
                </a:lnTo>
                <a:lnTo>
                  <a:pt x="98357" y="456816"/>
                </a:lnTo>
                <a:lnTo>
                  <a:pt x="114123" y="474506"/>
                </a:lnTo>
                <a:lnTo>
                  <a:pt x="130667" y="486395"/>
                </a:lnTo>
                <a:lnTo>
                  <a:pt x="147733" y="491957"/>
                </a:lnTo>
                <a:lnTo>
                  <a:pt x="156382" y="492201"/>
                </a:lnTo>
                <a:lnTo>
                  <a:pt x="168218" y="489616"/>
                </a:lnTo>
                <a:lnTo>
                  <a:pt x="179415" y="483769"/>
                </a:lnTo>
                <a:lnTo>
                  <a:pt x="189922" y="474875"/>
                </a:lnTo>
                <a:lnTo>
                  <a:pt x="192768" y="471830"/>
                </a:lnTo>
                <a:lnTo>
                  <a:pt x="185788" y="487270"/>
                </a:lnTo>
                <a:lnTo>
                  <a:pt x="169826" y="512474"/>
                </a:lnTo>
                <a:lnTo>
                  <a:pt x="151456" y="529268"/>
                </a:lnTo>
                <a:lnTo>
                  <a:pt x="130990" y="536640"/>
                </a:lnTo>
                <a:lnTo>
                  <a:pt x="129484" y="536778"/>
                </a:lnTo>
                <a:lnTo>
                  <a:pt x="120569" y="536524"/>
                </a:lnTo>
                <a:lnTo>
                  <a:pt x="102979" y="530787"/>
                </a:lnTo>
                <a:lnTo>
                  <a:pt x="85927" y="518530"/>
                </a:lnTo>
                <a:lnTo>
                  <a:pt x="69678" y="500294"/>
                </a:lnTo>
                <a:lnTo>
                  <a:pt x="54492" y="476623"/>
                </a:lnTo>
                <a:lnTo>
                  <a:pt x="40635" y="448057"/>
                </a:lnTo>
                <a:lnTo>
                  <a:pt x="28368" y="415139"/>
                </a:lnTo>
                <a:lnTo>
                  <a:pt x="22914" y="397218"/>
                </a:lnTo>
                <a:lnTo>
                  <a:pt x="17955" y="378411"/>
                </a:lnTo>
                <a:lnTo>
                  <a:pt x="13526" y="358788"/>
                </a:lnTo>
                <a:lnTo>
                  <a:pt x="9659" y="338416"/>
                </a:lnTo>
                <a:lnTo>
                  <a:pt x="6387" y="317362"/>
                </a:lnTo>
                <a:lnTo>
                  <a:pt x="3743" y="295695"/>
                </a:lnTo>
                <a:lnTo>
                  <a:pt x="1760" y="273481"/>
                </a:lnTo>
                <a:lnTo>
                  <a:pt x="593" y="253602"/>
                </a:lnTo>
                <a:lnTo>
                  <a:pt x="12" y="234070"/>
                </a:lnTo>
                <a:lnTo>
                  <a:pt x="0" y="214938"/>
                </a:lnTo>
                <a:lnTo>
                  <a:pt x="541" y="196255"/>
                </a:lnTo>
                <a:lnTo>
                  <a:pt x="1619" y="178074"/>
                </a:lnTo>
                <a:lnTo>
                  <a:pt x="5322" y="143415"/>
                </a:lnTo>
                <a:lnTo>
                  <a:pt x="10980" y="111370"/>
                </a:lnTo>
                <a:lnTo>
                  <a:pt x="18463" y="82344"/>
                </a:lnTo>
                <a:lnTo>
                  <a:pt x="27642" y="56745"/>
                </a:lnTo>
                <a:lnTo>
                  <a:pt x="38389" y="34978"/>
                </a:lnTo>
                <a:lnTo>
                  <a:pt x="50575" y="17451"/>
                </a:lnTo>
                <a:lnTo>
                  <a:pt x="64069" y="4570"/>
                </a:lnTo>
                <a:lnTo>
                  <a:pt x="7126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490071" y="2139786"/>
            <a:ext cx="1370363" cy="709714"/>
          </a:xfrm>
          <a:custGeom>
            <a:avLst/>
            <a:gdLst/>
            <a:ahLst/>
            <a:cxnLst/>
            <a:rect l="l" t="t" r="r" b="b"/>
            <a:pathLst>
              <a:path w="1370363" h="709714">
                <a:moveTo>
                  <a:pt x="1370363" y="607274"/>
                </a:moveTo>
                <a:lnTo>
                  <a:pt x="1370267" y="587939"/>
                </a:lnTo>
                <a:lnTo>
                  <a:pt x="1369841" y="565859"/>
                </a:lnTo>
                <a:lnTo>
                  <a:pt x="1369538" y="552074"/>
                </a:lnTo>
                <a:lnTo>
                  <a:pt x="1369182" y="536851"/>
                </a:lnTo>
                <a:lnTo>
                  <a:pt x="1368779" y="520482"/>
                </a:lnTo>
                <a:lnTo>
                  <a:pt x="1368334" y="503260"/>
                </a:lnTo>
                <a:lnTo>
                  <a:pt x="1367851" y="485479"/>
                </a:lnTo>
                <a:lnTo>
                  <a:pt x="1367337" y="467431"/>
                </a:lnTo>
                <a:lnTo>
                  <a:pt x="1366797" y="449409"/>
                </a:lnTo>
                <a:lnTo>
                  <a:pt x="1366235" y="431707"/>
                </a:lnTo>
                <a:lnTo>
                  <a:pt x="1365658" y="414617"/>
                </a:lnTo>
                <a:lnTo>
                  <a:pt x="1365070" y="398433"/>
                </a:lnTo>
                <a:lnTo>
                  <a:pt x="1364477" y="383447"/>
                </a:lnTo>
                <a:lnTo>
                  <a:pt x="1363883" y="369953"/>
                </a:lnTo>
                <a:lnTo>
                  <a:pt x="1363296" y="358243"/>
                </a:lnTo>
                <a:lnTo>
                  <a:pt x="1362157" y="341350"/>
                </a:lnTo>
                <a:lnTo>
                  <a:pt x="1355557" y="325452"/>
                </a:lnTo>
                <a:lnTo>
                  <a:pt x="1343517" y="314799"/>
                </a:lnTo>
                <a:lnTo>
                  <a:pt x="1329035" y="305572"/>
                </a:lnTo>
                <a:lnTo>
                  <a:pt x="1315643" y="298550"/>
                </a:lnTo>
                <a:lnTo>
                  <a:pt x="1305306" y="293839"/>
                </a:lnTo>
                <a:lnTo>
                  <a:pt x="1282192" y="288620"/>
                </a:lnTo>
                <a:lnTo>
                  <a:pt x="1295069" y="293839"/>
                </a:lnTo>
                <a:lnTo>
                  <a:pt x="1323809" y="338645"/>
                </a:lnTo>
                <a:lnTo>
                  <a:pt x="1323809" y="482371"/>
                </a:lnTo>
                <a:lnTo>
                  <a:pt x="470598" y="528370"/>
                </a:lnTo>
                <a:lnTo>
                  <a:pt x="459104" y="374218"/>
                </a:lnTo>
                <a:lnTo>
                  <a:pt x="410806" y="353733"/>
                </a:lnTo>
                <a:lnTo>
                  <a:pt x="357517" y="354698"/>
                </a:lnTo>
                <a:lnTo>
                  <a:pt x="506615" y="343700"/>
                </a:lnTo>
                <a:lnTo>
                  <a:pt x="1273543" y="286664"/>
                </a:lnTo>
                <a:lnTo>
                  <a:pt x="340817" y="76022"/>
                </a:lnTo>
                <a:lnTo>
                  <a:pt x="122783" y="0"/>
                </a:lnTo>
                <a:lnTo>
                  <a:pt x="39941" y="22923"/>
                </a:lnTo>
                <a:lnTo>
                  <a:pt x="26365" y="181063"/>
                </a:lnTo>
                <a:lnTo>
                  <a:pt x="26365" y="220459"/>
                </a:lnTo>
                <a:lnTo>
                  <a:pt x="0" y="231152"/>
                </a:lnTo>
                <a:lnTo>
                  <a:pt x="0" y="460705"/>
                </a:lnTo>
                <a:lnTo>
                  <a:pt x="446" y="467962"/>
                </a:lnTo>
                <a:lnTo>
                  <a:pt x="4712" y="491135"/>
                </a:lnTo>
                <a:lnTo>
                  <a:pt x="15023" y="518929"/>
                </a:lnTo>
                <a:lnTo>
                  <a:pt x="33231" y="543032"/>
                </a:lnTo>
                <a:lnTo>
                  <a:pt x="56462" y="557012"/>
                </a:lnTo>
                <a:lnTo>
                  <a:pt x="84730" y="571299"/>
                </a:lnTo>
                <a:lnTo>
                  <a:pt x="102339" y="579970"/>
                </a:lnTo>
                <a:lnTo>
                  <a:pt x="121767" y="589429"/>
                </a:lnTo>
                <a:lnTo>
                  <a:pt x="142644" y="599502"/>
                </a:lnTo>
                <a:lnTo>
                  <a:pt x="164595" y="610016"/>
                </a:lnTo>
                <a:lnTo>
                  <a:pt x="187250" y="620798"/>
                </a:lnTo>
                <a:lnTo>
                  <a:pt x="210235" y="631674"/>
                </a:lnTo>
                <a:lnTo>
                  <a:pt x="233179" y="642471"/>
                </a:lnTo>
                <a:lnTo>
                  <a:pt x="255709" y="653016"/>
                </a:lnTo>
                <a:lnTo>
                  <a:pt x="277453" y="663137"/>
                </a:lnTo>
                <a:lnTo>
                  <a:pt x="298039" y="672658"/>
                </a:lnTo>
                <a:lnTo>
                  <a:pt x="317093" y="681408"/>
                </a:lnTo>
                <a:lnTo>
                  <a:pt x="334245" y="689213"/>
                </a:lnTo>
                <a:lnTo>
                  <a:pt x="349122" y="695899"/>
                </a:lnTo>
                <a:lnTo>
                  <a:pt x="370560" y="705224"/>
                </a:lnTo>
                <a:lnTo>
                  <a:pt x="388000" y="709714"/>
                </a:lnTo>
                <a:lnTo>
                  <a:pt x="401808" y="709424"/>
                </a:lnTo>
                <a:lnTo>
                  <a:pt x="431400" y="703297"/>
                </a:lnTo>
                <a:lnTo>
                  <a:pt x="455995" y="692964"/>
                </a:lnTo>
                <a:lnTo>
                  <a:pt x="466369" y="682879"/>
                </a:lnTo>
                <a:lnTo>
                  <a:pt x="475147" y="676275"/>
                </a:lnTo>
                <a:lnTo>
                  <a:pt x="486468" y="678983"/>
                </a:lnTo>
                <a:lnTo>
                  <a:pt x="488657" y="679958"/>
                </a:lnTo>
                <a:lnTo>
                  <a:pt x="1326743" y="611314"/>
                </a:lnTo>
                <a:lnTo>
                  <a:pt x="1310576" y="637717"/>
                </a:lnTo>
                <a:lnTo>
                  <a:pt x="1337489" y="632032"/>
                </a:lnTo>
                <a:lnTo>
                  <a:pt x="1354812" y="627450"/>
                </a:lnTo>
                <a:lnTo>
                  <a:pt x="1364656" y="622667"/>
                </a:lnTo>
                <a:lnTo>
                  <a:pt x="1369135" y="616377"/>
                </a:lnTo>
                <a:lnTo>
                  <a:pt x="1370363" y="60727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490070" y="2139786"/>
            <a:ext cx="1370418" cy="709714"/>
          </a:xfrm>
          <a:custGeom>
            <a:avLst/>
            <a:gdLst/>
            <a:ahLst/>
            <a:cxnLst/>
            <a:rect l="l" t="t" r="r" b="b"/>
            <a:pathLst>
              <a:path w="1370418" h="709714">
                <a:moveTo>
                  <a:pt x="1273543" y="286664"/>
                </a:moveTo>
                <a:lnTo>
                  <a:pt x="340817" y="76022"/>
                </a:lnTo>
                <a:lnTo>
                  <a:pt x="122783" y="0"/>
                </a:lnTo>
                <a:lnTo>
                  <a:pt x="39941" y="22923"/>
                </a:lnTo>
                <a:lnTo>
                  <a:pt x="26365" y="181063"/>
                </a:lnTo>
                <a:lnTo>
                  <a:pt x="26365" y="220459"/>
                </a:lnTo>
                <a:lnTo>
                  <a:pt x="0" y="231152"/>
                </a:lnTo>
                <a:lnTo>
                  <a:pt x="0" y="460705"/>
                </a:lnTo>
                <a:lnTo>
                  <a:pt x="446" y="467962"/>
                </a:lnTo>
                <a:lnTo>
                  <a:pt x="4712" y="491135"/>
                </a:lnTo>
                <a:lnTo>
                  <a:pt x="15023" y="518929"/>
                </a:lnTo>
                <a:lnTo>
                  <a:pt x="33231" y="543032"/>
                </a:lnTo>
                <a:lnTo>
                  <a:pt x="56462" y="557012"/>
                </a:lnTo>
                <a:lnTo>
                  <a:pt x="84730" y="571299"/>
                </a:lnTo>
                <a:lnTo>
                  <a:pt x="102339" y="579970"/>
                </a:lnTo>
                <a:lnTo>
                  <a:pt x="121767" y="589429"/>
                </a:lnTo>
                <a:lnTo>
                  <a:pt x="142644" y="599502"/>
                </a:lnTo>
                <a:lnTo>
                  <a:pt x="164595" y="610016"/>
                </a:lnTo>
                <a:lnTo>
                  <a:pt x="187250" y="620798"/>
                </a:lnTo>
                <a:lnTo>
                  <a:pt x="210235" y="631674"/>
                </a:lnTo>
                <a:lnTo>
                  <a:pt x="233179" y="642471"/>
                </a:lnTo>
                <a:lnTo>
                  <a:pt x="255709" y="653016"/>
                </a:lnTo>
                <a:lnTo>
                  <a:pt x="277453" y="663137"/>
                </a:lnTo>
                <a:lnTo>
                  <a:pt x="298039" y="672658"/>
                </a:lnTo>
                <a:lnTo>
                  <a:pt x="317093" y="681408"/>
                </a:lnTo>
                <a:lnTo>
                  <a:pt x="334245" y="689213"/>
                </a:lnTo>
                <a:lnTo>
                  <a:pt x="349122" y="695899"/>
                </a:lnTo>
                <a:lnTo>
                  <a:pt x="370560" y="705224"/>
                </a:lnTo>
                <a:lnTo>
                  <a:pt x="388000" y="709714"/>
                </a:lnTo>
                <a:lnTo>
                  <a:pt x="401808" y="709424"/>
                </a:lnTo>
                <a:lnTo>
                  <a:pt x="431400" y="703297"/>
                </a:lnTo>
                <a:lnTo>
                  <a:pt x="455995" y="692964"/>
                </a:lnTo>
                <a:lnTo>
                  <a:pt x="466369" y="682879"/>
                </a:lnTo>
                <a:lnTo>
                  <a:pt x="475147" y="676275"/>
                </a:lnTo>
                <a:lnTo>
                  <a:pt x="486468" y="678983"/>
                </a:lnTo>
                <a:lnTo>
                  <a:pt x="488657" y="679958"/>
                </a:lnTo>
                <a:lnTo>
                  <a:pt x="1326743" y="611314"/>
                </a:lnTo>
                <a:lnTo>
                  <a:pt x="1310576" y="637717"/>
                </a:lnTo>
                <a:lnTo>
                  <a:pt x="1337489" y="632032"/>
                </a:lnTo>
                <a:lnTo>
                  <a:pt x="1354812" y="627450"/>
                </a:lnTo>
                <a:lnTo>
                  <a:pt x="1364656" y="622667"/>
                </a:lnTo>
                <a:lnTo>
                  <a:pt x="1369135" y="616377"/>
                </a:lnTo>
                <a:lnTo>
                  <a:pt x="1370363" y="607274"/>
                </a:lnTo>
                <a:lnTo>
                  <a:pt x="1370418" y="600748"/>
                </a:lnTo>
                <a:lnTo>
                  <a:pt x="1370380" y="595649"/>
                </a:lnTo>
                <a:lnTo>
                  <a:pt x="1370086" y="577911"/>
                </a:lnTo>
                <a:lnTo>
                  <a:pt x="1369841" y="565859"/>
                </a:lnTo>
                <a:lnTo>
                  <a:pt x="1369538" y="552074"/>
                </a:lnTo>
                <a:lnTo>
                  <a:pt x="1369182" y="536851"/>
                </a:lnTo>
                <a:lnTo>
                  <a:pt x="1368779" y="520482"/>
                </a:lnTo>
                <a:lnTo>
                  <a:pt x="1368334" y="503260"/>
                </a:lnTo>
                <a:lnTo>
                  <a:pt x="1367851" y="485479"/>
                </a:lnTo>
                <a:lnTo>
                  <a:pt x="1367337" y="467431"/>
                </a:lnTo>
                <a:lnTo>
                  <a:pt x="1366797" y="449409"/>
                </a:lnTo>
                <a:lnTo>
                  <a:pt x="1366235" y="431707"/>
                </a:lnTo>
                <a:lnTo>
                  <a:pt x="1365658" y="414617"/>
                </a:lnTo>
                <a:lnTo>
                  <a:pt x="1365070" y="398433"/>
                </a:lnTo>
                <a:lnTo>
                  <a:pt x="1364477" y="383447"/>
                </a:lnTo>
                <a:lnTo>
                  <a:pt x="1363883" y="369953"/>
                </a:lnTo>
                <a:lnTo>
                  <a:pt x="1363296" y="358243"/>
                </a:lnTo>
                <a:lnTo>
                  <a:pt x="1362157" y="341350"/>
                </a:lnTo>
                <a:lnTo>
                  <a:pt x="1355557" y="325452"/>
                </a:lnTo>
                <a:lnTo>
                  <a:pt x="1343517" y="314799"/>
                </a:lnTo>
                <a:lnTo>
                  <a:pt x="1329035" y="305572"/>
                </a:lnTo>
                <a:lnTo>
                  <a:pt x="1315643" y="298550"/>
                </a:lnTo>
                <a:lnTo>
                  <a:pt x="1282192" y="288620"/>
                </a:lnTo>
                <a:lnTo>
                  <a:pt x="1295069" y="293839"/>
                </a:lnTo>
                <a:lnTo>
                  <a:pt x="1323809" y="338645"/>
                </a:lnTo>
                <a:lnTo>
                  <a:pt x="1323809" y="482371"/>
                </a:lnTo>
                <a:lnTo>
                  <a:pt x="470598" y="528370"/>
                </a:lnTo>
                <a:lnTo>
                  <a:pt x="459104" y="374218"/>
                </a:lnTo>
                <a:lnTo>
                  <a:pt x="410806" y="353733"/>
                </a:lnTo>
                <a:lnTo>
                  <a:pt x="357517" y="354698"/>
                </a:lnTo>
                <a:lnTo>
                  <a:pt x="506615" y="3437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289701" y="2300486"/>
            <a:ext cx="128757" cy="177465"/>
          </a:xfrm>
          <a:custGeom>
            <a:avLst/>
            <a:gdLst/>
            <a:ahLst/>
            <a:cxnLst/>
            <a:rect l="l" t="t" r="r" b="b"/>
            <a:pathLst>
              <a:path w="128757" h="177465">
                <a:moveTo>
                  <a:pt x="0" y="150413"/>
                </a:moveTo>
                <a:lnTo>
                  <a:pt x="98" y="162829"/>
                </a:lnTo>
                <a:lnTo>
                  <a:pt x="4137" y="172421"/>
                </a:lnTo>
                <a:lnTo>
                  <a:pt x="13356" y="177139"/>
                </a:lnTo>
                <a:lnTo>
                  <a:pt x="18952" y="177465"/>
                </a:lnTo>
                <a:lnTo>
                  <a:pt x="31537" y="176134"/>
                </a:lnTo>
                <a:lnTo>
                  <a:pt x="43989" y="173685"/>
                </a:lnTo>
                <a:lnTo>
                  <a:pt x="56536" y="172425"/>
                </a:lnTo>
                <a:lnTo>
                  <a:pt x="69273" y="171937"/>
                </a:lnTo>
                <a:lnTo>
                  <a:pt x="81289" y="170116"/>
                </a:lnTo>
                <a:lnTo>
                  <a:pt x="83572" y="169383"/>
                </a:lnTo>
                <a:lnTo>
                  <a:pt x="94565" y="162303"/>
                </a:lnTo>
                <a:lnTo>
                  <a:pt x="102013" y="151822"/>
                </a:lnTo>
                <a:lnTo>
                  <a:pt x="107493" y="139577"/>
                </a:lnTo>
                <a:lnTo>
                  <a:pt x="112585" y="127202"/>
                </a:lnTo>
                <a:lnTo>
                  <a:pt x="118868" y="116332"/>
                </a:lnTo>
                <a:lnTo>
                  <a:pt x="119487" y="115530"/>
                </a:lnTo>
                <a:lnTo>
                  <a:pt x="126888" y="105024"/>
                </a:lnTo>
                <a:lnTo>
                  <a:pt x="128757" y="95957"/>
                </a:lnTo>
                <a:lnTo>
                  <a:pt x="125320" y="82283"/>
                </a:lnTo>
                <a:lnTo>
                  <a:pt x="121663" y="72224"/>
                </a:lnTo>
                <a:lnTo>
                  <a:pt x="116849" y="60509"/>
                </a:lnTo>
                <a:lnTo>
                  <a:pt x="111813" y="48820"/>
                </a:lnTo>
                <a:lnTo>
                  <a:pt x="106904" y="37047"/>
                </a:lnTo>
                <a:lnTo>
                  <a:pt x="102472" y="25082"/>
                </a:lnTo>
                <a:lnTo>
                  <a:pt x="15223" y="0"/>
                </a:lnTo>
                <a:lnTo>
                  <a:pt x="15160" y="567"/>
                </a:lnTo>
                <a:lnTo>
                  <a:pt x="13466" y="12982"/>
                </a:lnTo>
                <a:lnTo>
                  <a:pt x="11776" y="25399"/>
                </a:lnTo>
                <a:lnTo>
                  <a:pt x="10937" y="37914"/>
                </a:lnTo>
                <a:lnTo>
                  <a:pt x="11794" y="50622"/>
                </a:lnTo>
                <a:lnTo>
                  <a:pt x="12861" y="57594"/>
                </a:lnTo>
                <a:lnTo>
                  <a:pt x="15249" y="64681"/>
                </a:lnTo>
                <a:lnTo>
                  <a:pt x="15553" y="71678"/>
                </a:lnTo>
                <a:lnTo>
                  <a:pt x="16143" y="81941"/>
                </a:lnTo>
                <a:lnTo>
                  <a:pt x="16469" y="94216"/>
                </a:lnTo>
                <a:lnTo>
                  <a:pt x="14944" y="106060"/>
                </a:lnTo>
                <a:lnTo>
                  <a:pt x="10092" y="118097"/>
                </a:lnTo>
                <a:lnTo>
                  <a:pt x="6650" y="125309"/>
                </a:lnTo>
                <a:lnTo>
                  <a:pt x="2597" y="137222"/>
                </a:lnTo>
                <a:lnTo>
                  <a:pt x="0" y="15041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289701" y="2300486"/>
            <a:ext cx="128757" cy="177465"/>
          </a:xfrm>
          <a:custGeom>
            <a:avLst/>
            <a:gdLst/>
            <a:ahLst/>
            <a:cxnLst/>
            <a:rect l="l" t="t" r="r" b="b"/>
            <a:pathLst>
              <a:path w="128757" h="177465">
                <a:moveTo>
                  <a:pt x="102472" y="25082"/>
                </a:moveTo>
                <a:lnTo>
                  <a:pt x="106904" y="37047"/>
                </a:lnTo>
                <a:lnTo>
                  <a:pt x="111813" y="48820"/>
                </a:lnTo>
                <a:lnTo>
                  <a:pt x="116849" y="60509"/>
                </a:lnTo>
                <a:lnTo>
                  <a:pt x="121663" y="72224"/>
                </a:lnTo>
                <a:lnTo>
                  <a:pt x="125320" y="82283"/>
                </a:lnTo>
                <a:lnTo>
                  <a:pt x="128757" y="95957"/>
                </a:lnTo>
                <a:lnTo>
                  <a:pt x="126888" y="105024"/>
                </a:lnTo>
                <a:lnTo>
                  <a:pt x="119487" y="115530"/>
                </a:lnTo>
                <a:lnTo>
                  <a:pt x="118868" y="116332"/>
                </a:lnTo>
                <a:lnTo>
                  <a:pt x="112585" y="127202"/>
                </a:lnTo>
                <a:lnTo>
                  <a:pt x="107493" y="139577"/>
                </a:lnTo>
                <a:lnTo>
                  <a:pt x="102013" y="151822"/>
                </a:lnTo>
                <a:lnTo>
                  <a:pt x="94565" y="162303"/>
                </a:lnTo>
                <a:lnTo>
                  <a:pt x="83572" y="169383"/>
                </a:lnTo>
                <a:lnTo>
                  <a:pt x="81289" y="170116"/>
                </a:lnTo>
                <a:lnTo>
                  <a:pt x="69273" y="171937"/>
                </a:lnTo>
                <a:lnTo>
                  <a:pt x="56536" y="172425"/>
                </a:lnTo>
                <a:lnTo>
                  <a:pt x="43989" y="173685"/>
                </a:lnTo>
                <a:lnTo>
                  <a:pt x="31537" y="176134"/>
                </a:lnTo>
                <a:lnTo>
                  <a:pt x="18952" y="177465"/>
                </a:lnTo>
                <a:lnTo>
                  <a:pt x="13356" y="177139"/>
                </a:lnTo>
                <a:lnTo>
                  <a:pt x="4137" y="172421"/>
                </a:lnTo>
                <a:lnTo>
                  <a:pt x="98" y="162829"/>
                </a:lnTo>
                <a:lnTo>
                  <a:pt x="0" y="150413"/>
                </a:lnTo>
                <a:lnTo>
                  <a:pt x="2597" y="137222"/>
                </a:lnTo>
                <a:lnTo>
                  <a:pt x="6650" y="125309"/>
                </a:lnTo>
                <a:lnTo>
                  <a:pt x="10092" y="118097"/>
                </a:lnTo>
                <a:lnTo>
                  <a:pt x="14944" y="106060"/>
                </a:lnTo>
                <a:lnTo>
                  <a:pt x="16469" y="94216"/>
                </a:lnTo>
                <a:lnTo>
                  <a:pt x="16143" y="81941"/>
                </a:lnTo>
                <a:lnTo>
                  <a:pt x="15553" y="71678"/>
                </a:lnTo>
                <a:lnTo>
                  <a:pt x="15249" y="64681"/>
                </a:lnTo>
                <a:lnTo>
                  <a:pt x="12861" y="57594"/>
                </a:lnTo>
                <a:lnTo>
                  <a:pt x="11794" y="50622"/>
                </a:lnTo>
                <a:lnTo>
                  <a:pt x="10937" y="37914"/>
                </a:lnTo>
                <a:lnTo>
                  <a:pt x="11776" y="25399"/>
                </a:lnTo>
                <a:lnTo>
                  <a:pt x="13466" y="12982"/>
                </a:lnTo>
                <a:lnTo>
                  <a:pt x="15160" y="567"/>
                </a:lnTo>
                <a:lnTo>
                  <a:pt x="1522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196550" y="1834731"/>
            <a:ext cx="97307" cy="508787"/>
          </a:xfrm>
          <a:custGeom>
            <a:avLst/>
            <a:gdLst/>
            <a:ahLst/>
            <a:cxnLst/>
            <a:rect l="l" t="t" r="r" b="b"/>
            <a:pathLst>
              <a:path w="97307" h="508787">
                <a:moveTo>
                  <a:pt x="97307" y="508787"/>
                </a:moveTo>
                <a:lnTo>
                  <a:pt x="96344" y="506414"/>
                </a:lnTo>
                <a:lnTo>
                  <a:pt x="95466" y="506488"/>
                </a:lnTo>
                <a:lnTo>
                  <a:pt x="97307" y="508787"/>
                </a:lnTo>
                <a:close/>
              </a:path>
              <a:path w="97307" h="508787">
                <a:moveTo>
                  <a:pt x="349" y="79783"/>
                </a:moveTo>
                <a:lnTo>
                  <a:pt x="171" y="91497"/>
                </a:lnTo>
                <a:lnTo>
                  <a:pt x="31" y="102624"/>
                </a:lnTo>
                <a:lnTo>
                  <a:pt x="0" y="124964"/>
                </a:lnTo>
                <a:lnTo>
                  <a:pt x="176" y="137105"/>
                </a:lnTo>
                <a:lnTo>
                  <a:pt x="524" y="150511"/>
                </a:lnTo>
                <a:lnTo>
                  <a:pt x="1080" y="165646"/>
                </a:lnTo>
                <a:lnTo>
                  <a:pt x="2160" y="179486"/>
                </a:lnTo>
                <a:lnTo>
                  <a:pt x="3959" y="191941"/>
                </a:lnTo>
                <a:lnTo>
                  <a:pt x="6574" y="204630"/>
                </a:lnTo>
                <a:lnTo>
                  <a:pt x="10021" y="217329"/>
                </a:lnTo>
                <a:lnTo>
                  <a:pt x="14313" y="229812"/>
                </a:lnTo>
                <a:lnTo>
                  <a:pt x="19464" y="241852"/>
                </a:lnTo>
                <a:lnTo>
                  <a:pt x="25489" y="253225"/>
                </a:lnTo>
                <a:lnTo>
                  <a:pt x="30550" y="261401"/>
                </a:lnTo>
                <a:lnTo>
                  <a:pt x="34962" y="268897"/>
                </a:lnTo>
                <a:lnTo>
                  <a:pt x="39712" y="278349"/>
                </a:lnTo>
                <a:lnTo>
                  <a:pt x="44727" y="290642"/>
                </a:lnTo>
                <a:lnTo>
                  <a:pt x="49937" y="306657"/>
                </a:lnTo>
                <a:lnTo>
                  <a:pt x="55270" y="327278"/>
                </a:lnTo>
                <a:lnTo>
                  <a:pt x="56001" y="330408"/>
                </a:lnTo>
                <a:lnTo>
                  <a:pt x="59005" y="342796"/>
                </a:lnTo>
                <a:lnTo>
                  <a:pt x="62117" y="355105"/>
                </a:lnTo>
                <a:lnTo>
                  <a:pt x="65282" y="367368"/>
                </a:lnTo>
                <a:lnTo>
                  <a:pt x="68440" y="379618"/>
                </a:lnTo>
                <a:lnTo>
                  <a:pt x="71534" y="391888"/>
                </a:lnTo>
                <a:lnTo>
                  <a:pt x="74507" y="404211"/>
                </a:lnTo>
                <a:lnTo>
                  <a:pt x="77301" y="416619"/>
                </a:lnTo>
                <a:lnTo>
                  <a:pt x="79858" y="429145"/>
                </a:lnTo>
                <a:lnTo>
                  <a:pt x="81034" y="435923"/>
                </a:lnTo>
                <a:lnTo>
                  <a:pt x="82823" y="448513"/>
                </a:lnTo>
                <a:lnTo>
                  <a:pt x="84564" y="461534"/>
                </a:lnTo>
                <a:lnTo>
                  <a:pt x="86623" y="474528"/>
                </a:lnTo>
                <a:lnTo>
                  <a:pt x="89368" y="487033"/>
                </a:lnTo>
                <a:lnTo>
                  <a:pt x="93167" y="498589"/>
                </a:lnTo>
                <a:lnTo>
                  <a:pt x="96344" y="506414"/>
                </a:lnTo>
                <a:lnTo>
                  <a:pt x="106401" y="505561"/>
                </a:lnTo>
                <a:lnTo>
                  <a:pt x="117624" y="504078"/>
                </a:lnTo>
                <a:lnTo>
                  <a:pt x="130165" y="501779"/>
                </a:lnTo>
                <a:lnTo>
                  <a:pt x="142685" y="499757"/>
                </a:lnTo>
                <a:lnTo>
                  <a:pt x="143280" y="499685"/>
                </a:lnTo>
                <a:lnTo>
                  <a:pt x="156233" y="499016"/>
                </a:lnTo>
                <a:lnTo>
                  <a:pt x="168853" y="499711"/>
                </a:lnTo>
                <a:lnTo>
                  <a:pt x="181257" y="501177"/>
                </a:lnTo>
                <a:lnTo>
                  <a:pt x="193562" y="502821"/>
                </a:lnTo>
                <a:lnTo>
                  <a:pt x="205883" y="504048"/>
                </a:lnTo>
                <a:lnTo>
                  <a:pt x="218338" y="504266"/>
                </a:lnTo>
                <a:lnTo>
                  <a:pt x="217962" y="501880"/>
                </a:lnTo>
                <a:lnTo>
                  <a:pt x="215453" y="489417"/>
                </a:lnTo>
                <a:lnTo>
                  <a:pt x="212464" y="477038"/>
                </a:lnTo>
                <a:lnTo>
                  <a:pt x="209559" y="464663"/>
                </a:lnTo>
                <a:lnTo>
                  <a:pt x="207302" y="452208"/>
                </a:lnTo>
                <a:lnTo>
                  <a:pt x="206725" y="448127"/>
                </a:lnTo>
                <a:lnTo>
                  <a:pt x="204912" y="435595"/>
                </a:lnTo>
                <a:lnTo>
                  <a:pt x="203056" y="423050"/>
                </a:lnTo>
                <a:lnTo>
                  <a:pt x="201184" y="410490"/>
                </a:lnTo>
                <a:lnTo>
                  <a:pt x="199321" y="397914"/>
                </a:lnTo>
                <a:lnTo>
                  <a:pt x="197495" y="385320"/>
                </a:lnTo>
                <a:lnTo>
                  <a:pt x="195732" y="372706"/>
                </a:lnTo>
                <a:lnTo>
                  <a:pt x="193708" y="359922"/>
                </a:lnTo>
                <a:lnTo>
                  <a:pt x="190474" y="344464"/>
                </a:lnTo>
                <a:lnTo>
                  <a:pt x="186696" y="330237"/>
                </a:lnTo>
                <a:lnTo>
                  <a:pt x="182513" y="317075"/>
                </a:lnTo>
                <a:lnTo>
                  <a:pt x="178062" y="304811"/>
                </a:lnTo>
                <a:lnTo>
                  <a:pt x="173481" y="293279"/>
                </a:lnTo>
                <a:lnTo>
                  <a:pt x="168907" y="282313"/>
                </a:lnTo>
                <a:lnTo>
                  <a:pt x="164478" y="271745"/>
                </a:lnTo>
                <a:lnTo>
                  <a:pt x="160332" y="261410"/>
                </a:lnTo>
                <a:lnTo>
                  <a:pt x="156606" y="251141"/>
                </a:lnTo>
                <a:lnTo>
                  <a:pt x="153437" y="240772"/>
                </a:lnTo>
                <a:lnTo>
                  <a:pt x="150965" y="230136"/>
                </a:lnTo>
                <a:lnTo>
                  <a:pt x="150752" y="228801"/>
                </a:lnTo>
                <a:lnTo>
                  <a:pt x="151037" y="219253"/>
                </a:lnTo>
                <a:lnTo>
                  <a:pt x="153513" y="208305"/>
                </a:lnTo>
                <a:lnTo>
                  <a:pt x="157223" y="196187"/>
                </a:lnTo>
                <a:lnTo>
                  <a:pt x="161210" y="183128"/>
                </a:lnTo>
                <a:lnTo>
                  <a:pt x="164514" y="169358"/>
                </a:lnTo>
                <a:lnTo>
                  <a:pt x="166180" y="155105"/>
                </a:lnTo>
                <a:lnTo>
                  <a:pt x="166219" y="154060"/>
                </a:lnTo>
                <a:lnTo>
                  <a:pt x="166957" y="141358"/>
                </a:lnTo>
                <a:lnTo>
                  <a:pt x="168057" y="128717"/>
                </a:lnTo>
                <a:lnTo>
                  <a:pt x="169379" y="116111"/>
                </a:lnTo>
                <a:lnTo>
                  <a:pt x="170783" y="103519"/>
                </a:lnTo>
                <a:lnTo>
                  <a:pt x="172128" y="90915"/>
                </a:lnTo>
                <a:lnTo>
                  <a:pt x="173272" y="78275"/>
                </a:lnTo>
                <a:lnTo>
                  <a:pt x="174075" y="65576"/>
                </a:lnTo>
                <a:lnTo>
                  <a:pt x="174396" y="52793"/>
                </a:lnTo>
                <a:lnTo>
                  <a:pt x="737" y="0"/>
                </a:lnTo>
                <a:lnTo>
                  <a:pt x="686" y="52734"/>
                </a:lnTo>
                <a:lnTo>
                  <a:pt x="532" y="67016"/>
                </a:lnTo>
                <a:lnTo>
                  <a:pt x="349" y="7978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196511" y="1834731"/>
            <a:ext cx="218376" cy="508787"/>
          </a:xfrm>
          <a:custGeom>
            <a:avLst/>
            <a:gdLst/>
            <a:ahLst/>
            <a:cxnLst/>
            <a:rect l="l" t="t" r="r" b="b"/>
            <a:pathLst>
              <a:path w="218376" h="508787">
                <a:moveTo>
                  <a:pt x="174434" y="52793"/>
                </a:moveTo>
                <a:lnTo>
                  <a:pt x="174113" y="65576"/>
                </a:lnTo>
                <a:lnTo>
                  <a:pt x="173309" y="78275"/>
                </a:lnTo>
                <a:lnTo>
                  <a:pt x="172165" y="90915"/>
                </a:lnTo>
                <a:lnTo>
                  <a:pt x="170821" y="103519"/>
                </a:lnTo>
                <a:lnTo>
                  <a:pt x="169417" y="116111"/>
                </a:lnTo>
                <a:lnTo>
                  <a:pt x="168094" y="128717"/>
                </a:lnTo>
                <a:lnTo>
                  <a:pt x="166994" y="141358"/>
                </a:lnTo>
                <a:lnTo>
                  <a:pt x="166257" y="154060"/>
                </a:lnTo>
                <a:lnTo>
                  <a:pt x="166217" y="155105"/>
                </a:lnTo>
                <a:lnTo>
                  <a:pt x="164551" y="169358"/>
                </a:lnTo>
                <a:lnTo>
                  <a:pt x="161247" y="183128"/>
                </a:lnTo>
                <a:lnTo>
                  <a:pt x="157261" y="196187"/>
                </a:lnTo>
                <a:lnTo>
                  <a:pt x="153550" y="208305"/>
                </a:lnTo>
                <a:lnTo>
                  <a:pt x="151074" y="219253"/>
                </a:lnTo>
                <a:lnTo>
                  <a:pt x="150789" y="228801"/>
                </a:lnTo>
                <a:lnTo>
                  <a:pt x="151002" y="230136"/>
                </a:lnTo>
                <a:lnTo>
                  <a:pt x="153475" y="240772"/>
                </a:lnTo>
                <a:lnTo>
                  <a:pt x="156643" y="251141"/>
                </a:lnTo>
                <a:lnTo>
                  <a:pt x="160369" y="261410"/>
                </a:lnTo>
                <a:lnTo>
                  <a:pt x="164515" y="271745"/>
                </a:lnTo>
                <a:lnTo>
                  <a:pt x="168944" y="282313"/>
                </a:lnTo>
                <a:lnTo>
                  <a:pt x="173518" y="293279"/>
                </a:lnTo>
                <a:lnTo>
                  <a:pt x="178100" y="304811"/>
                </a:lnTo>
                <a:lnTo>
                  <a:pt x="182551" y="317075"/>
                </a:lnTo>
                <a:lnTo>
                  <a:pt x="186733" y="330237"/>
                </a:lnTo>
                <a:lnTo>
                  <a:pt x="190511" y="344464"/>
                </a:lnTo>
                <a:lnTo>
                  <a:pt x="193745" y="359922"/>
                </a:lnTo>
                <a:lnTo>
                  <a:pt x="195770" y="372706"/>
                </a:lnTo>
                <a:lnTo>
                  <a:pt x="197532" y="385320"/>
                </a:lnTo>
                <a:lnTo>
                  <a:pt x="199358" y="397914"/>
                </a:lnTo>
                <a:lnTo>
                  <a:pt x="201221" y="410490"/>
                </a:lnTo>
                <a:lnTo>
                  <a:pt x="203093" y="423050"/>
                </a:lnTo>
                <a:lnTo>
                  <a:pt x="204949" y="435595"/>
                </a:lnTo>
                <a:lnTo>
                  <a:pt x="206762" y="448127"/>
                </a:lnTo>
                <a:lnTo>
                  <a:pt x="207339" y="452208"/>
                </a:lnTo>
                <a:lnTo>
                  <a:pt x="209597" y="464663"/>
                </a:lnTo>
                <a:lnTo>
                  <a:pt x="212501" y="477038"/>
                </a:lnTo>
                <a:lnTo>
                  <a:pt x="215490" y="489417"/>
                </a:lnTo>
                <a:lnTo>
                  <a:pt x="217999" y="501880"/>
                </a:lnTo>
                <a:lnTo>
                  <a:pt x="218376" y="504266"/>
                </a:lnTo>
                <a:lnTo>
                  <a:pt x="205920" y="504048"/>
                </a:lnTo>
                <a:lnTo>
                  <a:pt x="193599" y="502821"/>
                </a:lnTo>
                <a:lnTo>
                  <a:pt x="181294" y="501177"/>
                </a:lnTo>
                <a:lnTo>
                  <a:pt x="168890" y="499711"/>
                </a:lnTo>
                <a:lnTo>
                  <a:pt x="156270" y="499016"/>
                </a:lnTo>
                <a:lnTo>
                  <a:pt x="143317" y="499685"/>
                </a:lnTo>
                <a:lnTo>
                  <a:pt x="142722" y="499757"/>
                </a:lnTo>
                <a:lnTo>
                  <a:pt x="130202" y="501779"/>
                </a:lnTo>
                <a:lnTo>
                  <a:pt x="117661" y="504078"/>
                </a:lnTo>
                <a:lnTo>
                  <a:pt x="106438" y="505561"/>
                </a:lnTo>
                <a:lnTo>
                  <a:pt x="95503" y="506488"/>
                </a:lnTo>
                <a:lnTo>
                  <a:pt x="97345" y="508787"/>
                </a:lnTo>
                <a:lnTo>
                  <a:pt x="93204" y="498589"/>
                </a:lnTo>
                <a:lnTo>
                  <a:pt x="89405" y="487033"/>
                </a:lnTo>
                <a:lnTo>
                  <a:pt x="86660" y="474528"/>
                </a:lnTo>
                <a:lnTo>
                  <a:pt x="84601" y="461534"/>
                </a:lnTo>
                <a:lnTo>
                  <a:pt x="82860" y="448513"/>
                </a:lnTo>
                <a:lnTo>
                  <a:pt x="81072" y="435923"/>
                </a:lnTo>
                <a:lnTo>
                  <a:pt x="79895" y="429145"/>
                </a:lnTo>
                <a:lnTo>
                  <a:pt x="77338" y="416619"/>
                </a:lnTo>
                <a:lnTo>
                  <a:pt x="74544" y="404211"/>
                </a:lnTo>
                <a:lnTo>
                  <a:pt x="71571" y="391888"/>
                </a:lnTo>
                <a:lnTo>
                  <a:pt x="68477" y="379618"/>
                </a:lnTo>
                <a:lnTo>
                  <a:pt x="65319" y="367368"/>
                </a:lnTo>
                <a:lnTo>
                  <a:pt x="62155" y="355105"/>
                </a:lnTo>
                <a:lnTo>
                  <a:pt x="59042" y="342796"/>
                </a:lnTo>
                <a:lnTo>
                  <a:pt x="56038" y="330408"/>
                </a:lnTo>
                <a:lnTo>
                  <a:pt x="55308" y="327278"/>
                </a:lnTo>
                <a:lnTo>
                  <a:pt x="49974" y="306657"/>
                </a:lnTo>
                <a:lnTo>
                  <a:pt x="44765" y="290642"/>
                </a:lnTo>
                <a:lnTo>
                  <a:pt x="39749" y="278349"/>
                </a:lnTo>
                <a:lnTo>
                  <a:pt x="35000" y="268897"/>
                </a:lnTo>
                <a:lnTo>
                  <a:pt x="30587" y="261401"/>
                </a:lnTo>
                <a:lnTo>
                  <a:pt x="26582" y="254980"/>
                </a:lnTo>
                <a:lnTo>
                  <a:pt x="25526" y="253225"/>
                </a:lnTo>
                <a:lnTo>
                  <a:pt x="19501" y="241852"/>
                </a:lnTo>
                <a:lnTo>
                  <a:pt x="14350" y="229812"/>
                </a:lnTo>
                <a:lnTo>
                  <a:pt x="10058" y="217329"/>
                </a:lnTo>
                <a:lnTo>
                  <a:pt x="6611" y="204630"/>
                </a:lnTo>
                <a:lnTo>
                  <a:pt x="3996" y="191941"/>
                </a:lnTo>
                <a:lnTo>
                  <a:pt x="2197" y="179486"/>
                </a:lnTo>
                <a:lnTo>
                  <a:pt x="1202" y="167493"/>
                </a:lnTo>
                <a:lnTo>
                  <a:pt x="562" y="150511"/>
                </a:lnTo>
                <a:lnTo>
                  <a:pt x="213" y="137105"/>
                </a:lnTo>
                <a:lnTo>
                  <a:pt x="37" y="124964"/>
                </a:lnTo>
                <a:lnTo>
                  <a:pt x="0" y="113625"/>
                </a:lnTo>
                <a:lnTo>
                  <a:pt x="68" y="102624"/>
                </a:lnTo>
                <a:lnTo>
                  <a:pt x="208" y="91497"/>
                </a:lnTo>
                <a:lnTo>
                  <a:pt x="386" y="79783"/>
                </a:lnTo>
                <a:lnTo>
                  <a:pt x="569" y="67016"/>
                </a:lnTo>
                <a:lnTo>
                  <a:pt x="723" y="52734"/>
                </a:lnTo>
                <a:lnTo>
                  <a:pt x="774" y="45707"/>
                </a:lnTo>
                <a:lnTo>
                  <a:pt x="812" y="33006"/>
                </a:lnTo>
                <a:lnTo>
                  <a:pt x="803" y="20307"/>
                </a:lnTo>
                <a:lnTo>
                  <a:pt x="780" y="7608"/>
                </a:lnTo>
                <a:lnTo>
                  <a:pt x="7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285071" y="1051947"/>
            <a:ext cx="124561" cy="123062"/>
          </a:xfrm>
          <a:custGeom>
            <a:avLst/>
            <a:gdLst/>
            <a:ahLst/>
            <a:cxnLst/>
            <a:rect l="l" t="t" r="r" b="b"/>
            <a:pathLst>
              <a:path w="124561" h="123062">
                <a:moveTo>
                  <a:pt x="9374" y="122271"/>
                </a:moveTo>
                <a:lnTo>
                  <a:pt x="22956" y="123062"/>
                </a:lnTo>
                <a:lnTo>
                  <a:pt x="38591" y="122352"/>
                </a:lnTo>
                <a:lnTo>
                  <a:pt x="52880" y="121186"/>
                </a:lnTo>
                <a:lnTo>
                  <a:pt x="61801" y="120611"/>
                </a:lnTo>
                <a:lnTo>
                  <a:pt x="76190" y="120227"/>
                </a:lnTo>
                <a:lnTo>
                  <a:pt x="90139" y="118577"/>
                </a:lnTo>
                <a:lnTo>
                  <a:pt x="102516" y="114376"/>
                </a:lnTo>
                <a:lnTo>
                  <a:pt x="112191" y="106338"/>
                </a:lnTo>
                <a:lnTo>
                  <a:pt x="116411" y="98666"/>
                </a:lnTo>
                <a:lnTo>
                  <a:pt x="119825" y="87532"/>
                </a:lnTo>
                <a:lnTo>
                  <a:pt x="122143" y="75475"/>
                </a:lnTo>
                <a:lnTo>
                  <a:pt x="123568" y="62754"/>
                </a:lnTo>
                <a:lnTo>
                  <a:pt x="124306" y="49627"/>
                </a:lnTo>
                <a:lnTo>
                  <a:pt x="124561" y="36353"/>
                </a:lnTo>
                <a:lnTo>
                  <a:pt x="124425" y="5537"/>
                </a:lnTo>
                <a:lnTo>
                  <a:pt x="5197" y="0"/>
                </a:lnTo>
                <a:lnTo>
                  <a:pt x="5037" y="12822"/>
                </a:lnTo>
                <a:lnTo>
                  <a:pt x="4607" y="25637"/>
                </a:lnTo>
                <a:lnTo>
                  <a:pt x="3981" y="38422"/>
                </a:lnTo>
                <a:lnTo>
                  <a:pt x="3233" y="51153"/>
                </a:lnTo>
                <a:lnTo>
                  <a:pt x="2437" y="63808"/>
                </a:lnTo>
                <a:lnTo>
                  <a:pt x="1669" y="76364"/>
                </a:lnTo>
                <a:lnTo>
                  <a:pt x="1006" y="88684"/>
                </a:lnTo>
                <a:lnTo>
                  <a:pt x="0" y="101015"/>
                </a:lnTo>
                <a:lnTo>
                  <a:pt x="19" y="115445"/>
                </a:lnTo>
                <a:lnTo>
                  <a:pt x="1248" y="118935"/>
                </a:lnTo>
                <a:lnTo>
                  <a:pt x="9374" y="1222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285071" y="1051947"/>
            <a:ext cx="124561" cy="123062"/>
          </a:xfrm>
          <a:custGeom>
            <a:avLst/>
            <a:gdLst/>
            <a:ahLst/>
            <a:cxnLst/>
            <a:rect l="l" t="t" r="r" b="b"/>
            <a:pathLst>
              <a:path w="124561" h="123062">
                <a:moveTo>
                  <a:pt x="5197" y="0"/>
                </a:moveTo>
                <a:lnTo>
                  <a:pt x="5037" y="12822"/>
                </a:lnTo>
                <a:lnTo>
                  <a:pt x="4607" y="25637"/>
                </a:lnTo>
                <a:lnTo>
                  <a:pt x="3981" y="38422"/>
                </a:lnTo>
                <a:lnTo>
                  <a:pt x="3233" y="51153"/>
                </a:lnTo>
                <a:lnTo>
                  <a:pt x="2437" y="63808"/>
                </a:lnTo>
                <a:lnTo>
                  <a:pt x="1669" y="76364"/>
                </a:lnTo>
                <a:lnTo>
                  <a:pt x="1006" y="88684"/>
                </a:lnTo>
                <a:lnTo>
                  <a:pt x="0" y="101015"/>
                </a:lnTo>
                <a:lnTo>
                  <a:pt x="19" y="115445"/>
                </a:lnTo>
                <a:lnTo>
                  <a:pt x="1248" y="118935"/>
                </a:lnTo>
                <a:lnTo>
                  <a:pt x="9374" y="122271"/>
                </a:lnTo>
                <a:lnTo>
                  <a:pt x="22956" y="123062"/>
                </a:lnTo>
                <a:lnTo>
                  <a:pt x="38591" y="122352"/>
                </a:lnTo>
                <a:lnTo>
                  <a:pt x="52880" y="121186"/>
                </a:lnTo>
                <a:lnTo>
                  <a:pt x="61801" y="120611"/>
                </a:lnTo>
                <a:lnTo>
                  <a:pt x="76190" y="120227"/>
                </a:lnTo>
                <a:lnTo>
                  <a:pt x="90139" y="118577"/>
                </a:lnTo>
                <a:lnTo>
                  <a:pt x="102516" y="114376"/>
                </a:lnTo>
                <a:lnTo>
                  <a:pt x="112191" y="106338"/>
                </a:lnTo>
                <a:lnTo>
                  <a:pt x="116411" y="98666"/>
                </a:lnTo>
                <a:lnTo>
                  <a:pt x="119825" y="87532"/>
                </a:lnTo>
                <a:lnTo>
                  <a:pt x="122143" y="75475"/>
                </a:lnTo>
                <a:lnTo>
                  <a:pt x="123568" y="62754"/>
                </a:lnTo>
                <a:lnTo>
                  <a:pt x="124306" y="49627"/>
                </a:lnTo>
                <a:lnTo>
                  <a:pt x="124561" y="36353"/>
                </a:lnTo>
                <a:lnTo>
                  <a:pt x="124537" y="23190"/>
                </a:lnTo>
                <a:lnTo>
                  <a:pt x="124439" y="10396"/>
                </a:lnTo>
                <a:lnTo>
                  <a:pt x="124425" y="55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291683" y="1153338"/>
            <a:ext cx="144187" cy="287993"/>
          </a:xfrm>
          <a:custGeom>
            <a:avLst/>
            <a:gdLst/>
            <a:ahLst/>
            <a:cxnLst/>
            <a:rect l="l" t="t" r="r" b="b"/>
            <a:pathLst>
              <a:path w="144187" h="287993">
                <a:moveTo>
                  <a:pt x="2442" y="250"/>
                </a:moveTo>
                <a:lnTo>
                  <a:pt x="0" y="7083"/>
                </a:lnTo>
                <a:lnTo>
                  <a:pt x="1135" y="18845"/>
                </a:lnTo>
                <a:lnTo>
                  <a:pt x="4640" y="33379"/>
                </a:lnTo>
                <a:lnTo>
                  <a:pt x="9304" y="48528"/>
                </a:lnTo>
                <a:lnTo>
                  <a:pt x="13917" y="62136"/>
                </a:lnTo>
                <a:lnTo>
                  <a:pt x="17271" y="72046"/>
                </a:lnTo>
                <a:lnTo>
                  <a:pt x="20648" y="87431"/>
                </a:lnTo>
                <a:lnTo>
                  <a:pt x="22996" y="99875"/>
                </a:lnTo>
                <a:lnTo>
                  <a:pt x="25185" y="112393"/>
                </a:lnTo>
                <a:lnTo>
                  <a:pt x="27229" y="124969"/>
                </a:lnTo>
                <a:lnTo>
                  <a:pt x="29141" y="137588"/>
                </a:lnTo>
                <a:lnTo>
                  <a:pt x="30935" y="150234"/>
                </a:lnTo>
                <a:lnTo>
                  <a:pt x="32625" y="162890"/>
                </a:lnTo>
                <a:lnTo>
                  <a:pt x="34225" y="175541"/>
                </a:lnTo>
                <a:lnTo>
                  <a:pt x="35747" y="188171"/>
                </a:lnTo>
                <a:lnTo>
                  <a:pt x="37206" y="200763"/>
                </a:lnTo>
                <a:lnTo>
                  <a:pt x="38616" y="213303"/>
                </a:lnTo>
                <a:lnTo>
                  <a:pt x="40269" y="229379"/>
                </a:lnTo>
                <a:lnTo>
                  <a:pt x="41625" y="242143"/>
                </a:lnTo>
                <a:lnTo>
                  <a:pt x="43492" y="254771"/>
                </a:lnTo>
                <a:lnTo>
                  <a:pt x="46310" y="267150"/>
                </a:lnTo>
                <a:lnTo>
                  <a:pt x="50522" y="279167"/>
                </a:lnTo>
                <a:lnTo>
                  <a:pt x="54932" y="287993"/>
                </a:lnTo>
                <a:lnTo>
                  <a:pt x="67165" y="286534"/>
                </a:lnTo>
                <a:lnTo>
                  <a:pt x="80954" y="284766"/>
                </a:lnTo>
                <a:lnTo>
                  <a:pt x="92886" y="281990"/>
                </a:lnTo>
                <a:lnTo>
                  <a:pt x="94035" y="281555"/>
                </a:lnTo>
                <a:lnTo>
                  <a:pt x="101045" y="278722"/>
                </a:lnTo>
                <a:lnTo>
                  <a:pt x="98721" y="281961"/>
                </a:lnTo>
                <a:lnTo>
                  <a:pt x="104614" y="274595"/>
                </a:lnTo>
                <a:lnTo>
                  <a:pt x="109612" y="263813"/>
                </a:lnTo>
                <a:lnTo>
                  <a:pt x="111837" y="250526"/>
                </a:lnTo>
                <a:lnTo>
                  <a:pt x="112982" y="237298"/>
                </a:lnTo>
                <a:lnTo>
                  <a:pt x="113809" y="230716"/>
                </a:lnTo>
                <a:lnTo>
                  <a:pt x="116129" y="218238"/>
                </a:lnTo>
                <a:lnTo>
                  <a:pt x="118669" y="205786"/>
                </a:lnTo>
                <a:lnTo>
                  <a:pt x="121245" y="193340"/>
                </a:lnTo>
                <a:lnTo>
                  <a:pt x="123673" y="180876"/>
                </a:lnTo>
                <a:lnTo>
                  <a:pt x="124629" y="175484"/>
                </a:lnTo>
                <a:lnTo>
                  <a:pt x="126813" y="163004"/>
                </a:lnTo>
                <a:lnTo>
                  <a:pt x="129073" y="150485"/>
                </a:lnTo>
                <a:lnTo>
                  <a:pt x="131365" y="137943"/>
                </a:lnTo>
                <a:lnTo>
                  <a:pt x="133643" y="125391"/>
                </a:lnTo>
                <a:lnTo>
                  <a:pt x="135862" y="112846"/>
                </a:lnTo>
                <a:lnTo>
                  <a:pt x="137976" y="100322"/>
                </a:lnTo>
                <a:lnTo>
                  <a:pt x="139941" y="87834"/>
                </a:lnTo>
                <a:lnTo>
                  <a:pt x="141063" y="80120"/>
                </a:lnTo>
                <a:lnTo>
                  <a:pt x="142003" y="73427"/>
                </a:lnTo>
                <a:lnTo>
                  <a:pt x="144187" y="64829"/>
                </a:lnTo>
                <a:lnTo>
                  <a:pt x="143755" y="58085"/>
                </a:lnTo>
                <a:lnTo>
                  <a:pt x="127347" y="8835"/>
                </a:lnTo>
                <a:lnTo>
                  <a:pt x="112398" y="8932"/>
                </a:lnTo>
                <a:lnTo>
                  <a:pt x="100184" y="10103"/>
                </a:lnTo>
                <a:lnTo>
                  <a:pt x="89359" y="11939"/>
                </a:lnTo>
                <a:lnTo>
                  <a:pt x="78576" y="14033"/>
                </a:lnTo>
                <a:lnTo>
                  <a:pt x="66491" y="15977"/>
                </a:lnTo>
                <a:lnTo>
                  <a:pt x="52468" y="17318"/>
                </a:lnTo>
                <a:lnTo>
                  <a:pt x="37514" y="15294"/>
                </a:lnTo>
                <a:lnTo>
                  <a:pt x="23486" y="9558"/>
                </a:lnTo>
                <a:lnTo>
                  <a:pt x="11882" y="3373"/>
                </a:lnTo>
                <a:lnTo>
                  <a:pt x="4199" y="0"/>
                </a:lnTo>
                <a:lnTo>
                  <a:pt x="2442" y="2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291683" y="1153338"/>
            <a:ext cx="144187" cy="287993"/>
          </a:xfrm>
          <a:custGeom>
            <a:avLst/>
            <a:gdLst/>
            <a:ahLst/>
            <a:cxnLst/>
            <a:rect l="l" t="t" r="r" b="b"/>
            <a:pathLst>
              <a:path w="144187" h="287993">
                <a:moveTo>
                  <a:pt x="127347" y="8835"/>
                </a:moveTo>
                <a:lnTo>
                  <a:pt x="112398" y="8932"/>
                </a:lnTo>
                <a:lnTo>
                  <a:pt x="100184" y="10103"/>
                </a:lnTo>
                <a:lnTo>
                  <a:pt x="89359" y="11939"/>
                </a:lnTo>
                <a:lnTo>
                  <a:pt x="78576" y="14033"/>
                </a:lnTo>
                <a:lnTo>
                  <a:pt x="66491" y="15977"/>
                </a:lnTo>
                <a:lnTo>
                  <a:pt x="52468" y="17318"/>
                </a:lnTo>
                <a:lnTo>
                  <a:pt x="37514" y="15294"/>
                </a:lnTo>
                <a:lnTo>
                  <a:pt x="23486" y="9558"/>
                </a:lnTo>
                <a:lnTo>
                  <a:pt x="11882" y="3373"/>
                </a:lnTo>
                <a:lnTo>
                  <a:pt x="4199" y="0"/>
                </a:lnTo>
                <a:lnTo>
                  <a:pt x="2442" y="250"/>
                </a:lnTo>
                <a:lnTo>
                  <a:pt x="0" y="7083"/>
                </a:lnTo>
                <a:lnTo>
                  <a:pt x="1135" y="18845"/>
                </a:lnTo>
                <a:lnTo>
                  <a:pt x="4640" y="33379"/>
                </a:lnTo>
                <a:lnTo>
                  <a:pt x="9304" y="48528"/>
                </a:lnTo>
                <a:lnTo>
                  <a:pt x="13917" y="62136"/>
                </a:lnTo>
                <a:lnTo>
                  <a:pt x="17271" y="72046"/>
                </a:lnTo>
                <a:lnTo>
                  <a:pt x="20648" y="87431"/>
                </a:lnTo>
                <a:lnTo>
                  <a:pt x="22996" y="99875"/>
                </a:lnTo>
                <a:lnTo>
                  <a:pt x="25185" y="112393"/>
                </a:lnTo>
                <a:lnTo>
                  <a:pt x="27229" y="124969"/>
                </a:lnTo>
                <a:lnTo>
                  <a:pt x="29141" y="137588"/>
                </a:lnTo>
                <a:lnTo>
                  <a:pt x="30935" y="150234"/>
                </a:lnTo>
                <a:lnTo>
                  <a:pt x="32625" y="162890"/>
                </a:lnTo>
                <a:lnTo>
                  <a:pt x="34225" y="175541"/>
                </a:lnTo>
                <a:lnTo>
                  <a:pt x="35747" y="188171"/>
                </a:lnTo>
                <a:lnTo>
                  <a:pt x="37206" y="200763"/>
                </a:lnTo>
                <a:lnTo>
                  <a:pt x="38616" y="213303"/>
                </a:lnTo>
                <a:lnTo>
                  <a:pt x="40269" y="229379"/>
                </a:lnTo>
                <a:lnTo>
                  <a:pt x="41625" y="242143"/>
                </a:lnTo>
                <a:lnTo>
                  <a:pt x="43492" y="254771"/>
                </a:lnTo>
                <a:lnTo>
                  <a:pt x="46310" y="267150"/>
                </a:lnTo>
                <a:lnTo>
                  <a:pt x="50522" y="279167"/>
                </a:lnTo>
                <a:lnTo>
                  <a:pt x="54932" y="287993"/>
                </a:lnTo>
                <a:lnTo>
                  <a:pt x="67165" y="286534"/>
                </a:lnTo>
                <a:lnTo>
                  <a:pt x="80954" y="284766"/>
                </a:lnTo>
                <a:lnTo>
                  <a:pt x="92886" y="281990"/>
                </a:lnTo>
                <a:lnTo>
                  <a:pt x="94035" y="281555"/>
                </a:lnTo>
                <a:lnTo>
                  <a:pt x="101045" y="278722"/>
                </a:lnTo>
                <a:lnTo>
                  <a:pt x="98721" y="281961"/>
                </a:lnTo>
                <a:lnTo>
                  <a:pt x="104614" y="274595"/>
                </a:lnTo>
                <a:lnTo>
                  <a:pt x="109612" y="263813"/>
                </a:lnTo>
                <a:lnTo>
                  <a:pt x="111837" y="250526"/>
                </a:lnTo>
                <a:lnTo>
                  <a:pt x="112982" y="237298"/>
                </a:lnTo>
                <a:lnTo>
                  <a:pt x="113809" y="230716"/>
                </a:lnTo>
                <a:lnTo>
                  <a:pt x="116129" y="218238"/>
                </a:lnTo>
                <a:lnTo>
                  <a:pt x="118669" y="205786"/>
                </a:lnTo>
                <a:lnTo>
                  <a:pt x="121245" y="193340"/>
                </a:lnTo>
                <a:lnTo>
                  <a:pt x="123673" y="180876"/>
                </a:lnTo>
                <a:lnTo>
                  <a:pt x="124629" y="175484"/>
                </a:lnTo>
                <a:lnTo>
                  <a:pt x="126813" y="163004"/>
                </a:lnTo>
                <a:lnTo>
                  <a:pt x="129073" y="150485"/>
                </a:lnTo>
                <a:lnTo>
                  <a:pt x="131365" y="137943"/>
                </a:lnTo>
                <a:lnTo>
                  <a:pt x="133643" y="125391"/>
                </a:lnTo>
                <a:lnTo>
                  <a:pt x="135862" y="112846"/>
                </a:lnTo>
                <a:lnTo>
                  <a:pt x="137976" y="100322"/>
                </a:lnTo>
                <a:lnTo>
                  <a:pt x="139941" y="87834"/>
                </a:lnTo>
                <a:lnTo>
                  <a:pt x="141063" y="80120"/>
                </a:lnTo>
                <a:lnTo>
                  <a:pt x="142003" y="73427"/>
                </a:lnTo>
                <a:lnTo>
                  <a:pt x="144187" y="64829"/>
                </a:lnTo>
                <a:lnTo>
                  <a:pt x="143755" y="580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423142" y="988672"/>
            <a:ext cx="25997" cy="71888"/>
          </a:xfrm>
          <a:custGeom>
            <a:avLst/>
            <a:gdLst/>
            <a:ahLst/>
            <a:cxnLst/>
            <a:rect l="l" t="t" r="r" b="b"/>
            <a:pathLst>
              <a:path w="25997" h="71888">
                <a:moveTo>
                  <a:pt x="11150" y="8293"/>
                </a:moveTo>
                <a:lnTo>
                  <a:pt x="0" y="69888"/>
                </a:lnTo>
                <a:lnTo>
                  <a:pt x="5783" y="71888"/>
                </a:lnTo>
                <a:lnTo>
                  <a:pt x="13607" y="68194"/>
                </a:lnTo>
                <a:lnTo>
                  <a:pt x="18905" y="58637"/>
                </a:lnTo>
                <a:lnTo>
                  <a:pt x="22091" y="47029"/>
                </a:lnTo>
                <a:lnTo>
                  <a:pt x="23583" y="37185"/>
                </a:lnTo>
                <a:lnTo>
                  <a:pt x="24328" y="31769"/>
                </a:lnTo>
                <a:lnTo>
                  <a:pt x="25997" y="18561"/>
                </a:lnTo>
                <a:lnTo>
                  <a:pt x="24676" y="6540"/>
                </a:lnTo>
                <a:lnTo>
                  <a:pt x="21932" y="0"/>
                </a:lnTo>
                <a:lnTo>
                  <a:pt x="13512" y="2717"/>
                </a:lnTo>
                <a:lnTo>
                  <a:pt x="11150" y="82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423142" y="988672"/>
            <a:ext cx="25997" cy="71888"/>
          </a:xfrm>
          <a:custGeom>
            <a:avLst/>
            <a:gdLst/>
            <a:ahLst/>
            <a:cxnLst/>
            <a:rect l="l" t="t" r="r" b="b"/>
            <a:pathLst>
              <a:path w="25997" h="71888">
                <a:moveTo>
                  <a:pt x="11150" y="8293"/>
                </a:moveTo>
                <a:lnTo>
                  <a:pt x="13512" y="2717"/>
                </a:lnTo>
                <a:lnTo>
                  <a:pt x="21932" y="0"/>
                </a:lnTo>
                <a:lnTo>
                  <a:pt x="24676" y="6540"/>
                </a:lnTo>
                <a:lnTo>
                  <a:pt x="25997" y="18561"/>
                </a:lnTo>
                <a:lnTo>
                  <a:pt x="24328" y="31769"/>
                </a:lnTo>
                <a:lnTo>
                  <a:pt x="23583" y="37185"/>
                </a:lnTo>
                <a:lnTo>
                  <a:pt x="22091" y="47029"/>
                </a:lnTo>
                <a:lnTo>
                  <a:pt x="18905" y="58637"/>
                </a:lnTo>
                <a:lnTo>
                  <a:pt x="13607" y="68194"/>
                </a:lnTo>
                <a:lnTo>
                  <a:pt x="5783" y="71888"/>
                </a:lnTo>
                <a:lnTo>
                  <a:pt x="0" y="698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255423" y="983212"/>
            <a:ext cx="27050" cy="71564"/>
          </a:xfrm>
          <a:custGeom>
            <a:avLst/>
            <a:gdLst/>
            <a:ahLst/>
            <a:cxnLst/>
            <a:rect l="l" t="t" r="r" b="b"/>
            <a:pathLst>
              <a:path w="27050" h="71564">
                <a:moveTo>
                  <a:pt x="20014" y="4952"/>
                </a:moveTo>
                <a:lnTo>
                  <a:pt x="16242" y="0"/>
                </a:lnTo>
                <a:lnTo>
                  <a:pt x="3707" y="3784"/>
                </a:lnTo>
                <a:lnTo>
                  <a:pt x="1358" y="8470"/>
                </a:lnTo>
                <a:lnTo>
                  <a:pt x="0" y="19989"/>
                </a:lnTo>
                <a:lnTo>
                  <a:pt x="2692" y="33003"/>
                </a:lnTo>
                <a:lnTo>
                  <a:pt x="4889" y="40093"/>
                </a:lnTo>
                <a:lnTo>
                  <a:pt x="6933" y="46494"/>
                </a:lnTo>
                <a:lnTo>
                  <a:pt x="9194" y="56311"/>
                </a:lnTo>
                <a:lnTo>
                  <a:pt x="12801" y="61887"/>
                </a:lnTo>
                <a:lnTo>
                  <a:pt x="15137" y="65519"/>
                </a:lnTo>
                <a:lnTo>
                  <a:pt x="24942" y="71564"/>
                </a:lnTo>
                <a:lnTo>
                  <a:pt x="27050" y="64795"/>
                </a:lnTo>
                <a:lnTo>
                  <a:pt x="20014" y="49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255423" y="983212"/>
            <a:ext cx="27050" cy="71564"/>
          </a:xfrm>
          <a:custGeom>
            <a:avLst/>
            <a:gdLst/>
            <a:ahLst/>
            <a:cxnLst/>
            <a:rect l="l" t="t" r="r" b="b"/>
            <a:pathLst>
              <a:path w="27050" h="71564">
                <a:moveTo>
                  <a:pt x="20014" y="4952"/>
                </a:moveTo>
                <a:lnTo>
                  <a:pt x="16242" y="0"/>
                </a:lnTo>
                <a:lnTo>
                  <a:pt x="3707" y="3784"/>
                </a:lnTo>
                <a:lnTo>
                  <a:pt x="1358" y="8470"/>
                </a:lnTo>
                <a:lnTo>
                  <a:pt x="0" y="19989"/>
                </a:lnTo>
                <a:lnTo>
                  <a:pt x="2692" y="33003"/>
                </a:lnTo>
                <a:lnTo>
                  <a:pt x="4889" y="40093"/>
                </a:lnTo>
                <a:lnTo>
                  <a:pt x="6933" y="46494"/>
                </a:lnTo>
                <a:lnTo>
                  <a:pt x="9194" y="56311"/>
                </a:lnTo>
                <a:lnTo>
                  <a:pt x="12801" y="61887"/>
                </a:lnTo>
                <a:lnTo>
                  <a:pt x="15137" y="65519"/>
                </a:lnTo>
                <a:lnTo>
                  <a:pt x="24942" y="71564"/>
                </a:lnTo>
                <a:lnTo>
                  <a:pt x="27050" y="647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268854" y="933608"/>
            <a:ext cx="173677" cy="197840"/>
          </a:xfrm>
          <a:custGeom>
            <a:avLst/>
            <a:gdLst/>
            <a:ahLst/>
            <a:cxnLst/>
            <a:rect l="l" t="t" r="r" b="b"/>
            <a:pathLst>
              <a:path w="173677" h="197840">
                <a:moveTo>
                  <a:pt x="170726" y="8801"/>
                </a:moveTo>
                <a:lnTo>
                  <a:pt x="0" y="0"/>
                </a:lnTo>
                <a:lnTo>
                  <a:pt x="16" y="5949"/>
                </a:lnTo>
                <a:lnTo>
                  <a:pt x="186" y="18657"/>
                </a:lnTo>
                <a:lnTo>
                  <a:pt x="589" y="31421"/>
                </a:lnTo>
                <a:lnTo>
                  <a:pt x="1289" y="44147"/>
                </a:lnTo>
                <a:lnTo>
                  <a:pt x="2349" y="56743"/>
                </a:lnTo>
                <a:lnTo>
                  <a:pt x="3302" y="64411"/>
                </a:lnTo>
                <a:lnTo>
                  <a:pt x="5343" y="76960"/>
                </a:lnTo>
                <a:lnTo>
                  <a:pt x="7430" y="89489"/>
                </a:lnTo>
                <a:lnTo>
                  <a:pt x="8940" y="102082"/>
                </a:lnTo>
                <a:lnTo>
                  <a:pt x="9335" y="106298"/>
                </a:lnTo>
                <a:lnTo>
                  <a:pt x="11363" y="119272"/>
                </a:lnTo>
                <a:lnTo>
                  <a:pt x="14656" y="131672"/>
                </a:lnTo>
                <a:lnTo>
                  <a:pt x="19314" y="143469"/>
                </a:lnTo>
                <a:lnTo>
                  <a:pt x="25439" y="154633"/>
                </a:lnTo>
                <a:lnTo>
                  <a:pt x="33132" y="165133"/>
                </a:lnTo>
                <a:lnTo>
                  <a:pt x="42494" y="174942"/>
                </a:lnTo>
                <a:lnTo>
                  <a:pt x="47791" y="179585"/>
                </a:lnTo>
                <a:lnTo>
                  <a:pt x="58180" y="187227"/>
                </a:lnTo>
                <a:lnTo>
                  <a:pt x="69490" y="193299"/>
                </a:lnTo>
                <a:lnTo>
                  <a:pt x="81555" y="197078"/>
                </a:lnTo>
                <a:lnTo>
                  <a:pt x="94208" y="197840"/>
                </a:lnTo>
                <a:lnTo>
                  <a:pt x="94920" y="197784"/>
                </a:lnTo>
                <a:lnTo>
                  <a:pt x="107770" y="195654"/>
                </a:lnTo>
                <a:lnTo>
                  <a:pt x="118986" y="189585"/>
                </a:lnTo>
                <a:lnTo>
                  <a:pt x="125054" y="182755"/>
                </a:lnTo>
                <a:lnTo>
                  <a:pt x="132421" y="172158"/>
                </a:lnTo>
                <a:lnTo>
                  <a:pt x="139725" y="161797"/>
                </a:lnTo>
                <a:lnTo>
                  <a:pt x="142931" y="157438"/>
                </a:lnTo>
                <a:lnTo>
                  <a:pt x="149216" y="146480"/>
                </a:lnTo>
                <a:lnTo>
                  <a:pt x="154188" y="135046"/>
                </a:lnTo>
                <a:lnTo>
                  <a:pt x="158991" y="123037"/>
                </a:lnTo>
                <a:lnTo>
                  <a:pt x="159617" y="121561"/>
                </a:lnTo>
                <a:lnTo>
                  <a:pt x="165161" y="110014"/>
                </a:lnTo>
                <a:lnTo>
                  <a:pt x="170255" y="98491"/>
                </a:lnTo>
                <a:lnTo>
                  <a:pt x="173100" y="85966"/>
                </a:lnTo>
                <a:lnTo>
                  <a:pt x="173677" y="72168"/>
                </a:lnTo>
                <a:lnTo>
                  <a:pt x="173404" y="59515"/>
                </a:lnTo>
                <a:lnTo>
                  <a:pt x="172676" y="46813"/>
                </a:lnTo>
                <a:lnTo>
                  <a:pt x="171790" y="34101"/>
                </a:lnTo>
                <a:lnTo>
                  <a:pt x="171041" y="21417"/>
                </a:lnTo>
                <a:lnTo>
                  <a:pt x="170726" y="88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268854" y="933608"/>
            <a:ext cx="173677" cy="197840"/>
          </a:xfrm>
          <a:custGeom>
            <a:avLst/>
            <a:gdLst/>
            <a:ahLst/>
            <a:cxnLst/>
            <a:rect l="l" t="t" r="r" b="b"/>
            <a:pathLst>
              <a:path w="173677" h="197840">
                <a:moveTo>
                  <a:pt x="170726" y="8801"/>
                </a:moveTo>
                <a:lnTo>
                  <a:pt x="171041" y="21417"/>
                </a:lnTo>
                <a:lnTo>
                  <a:pt x="171790" y="34101"/>
                </a:lnTo>
                <a:lnTo>
                  <a:pt x="172676" y="46813"/>
                </a:lnTo>
                <a:lnTo>
                  <a:pt x="173404" y="59515"/>
                </a:lnTo>
                <a:lnTo>
                  <a:pt x="173677" y="72168"/>
                </a:lnTo>
                <a:lnTo>
                  <a:pt x="173199" y="84733"/>
                </a:lnTo>
                <a:lnTo>
                  <a:pt x="170255" y="98491"/>
                </a:lnTo>
                <a:lnTo>
                  <a:pt x="165161" y="110014"/>
                </a:lnTo>
                <a:lnTo>
                  <a:pt x="159617" y="121561"/>
                </a:lnTo>
                <a:lnTo>
                  <a:pt x="158991" y="123037"/>
                </a:lnTo>
                <a:lnTo>
                  <a:pt x="154188" y="135046"/>
                </a:lnTo>
                <a:lnTo>
                  <a:pt x="149216" y="146480"/>
                </a:lnTo>
                <a:lnTo>
                  <a:pt x="142931" y="157438"/>
                </a:lnTo>
                <a:lnTo>
                  <a:pt x="139725" y="161797"/>
                </a:lnTo>
                <a:lnTo>
                  <a:pt x="132421" y="172158"/>
                </a:lnTo>
                <a:lnTo>
                  <a:pt x="125054" y="182755"/>
                </a:lnTo>
                <a:lnTo>
                  <a:pt x="118986" y="189585"/>
                </a:lnTo>
                <a:lnTo>
                  <a:pt x="107770" y="195654"/>
                </a:lnTo>
                <a:lnTo>
                  <a:pt x="94920" y="197784"/>
                </a:lnTo>
                <a:lnTo>
                  <a:pt x="94208" y="197840"/>
                </a:lnTo>
                <a:lnTo>
                  <a:pt x="81555" y="197078"/>
                </a:lnTo>
                <a:lnTo>
                  <a:pt x="69490" y="193299"/>
                </a:lnTo>
                <a:lnTo>
                  <a:pt x="58180" y="187227"/>
                </a:lnTo>
                <a:lnTo>
                  <a:pt x="47791" y="179585"/>
                </a:lnTo>
                <a:lnTo>
                  <a:pt x="42494" y="174942"/>
                </a:lnTo>
                <a:lnTo>
                  <a:pt x="33132" y="165133"/>
                </a:lnTo>
                <a:lnTo>
                  <a:pt x="25439" y="154633"/>
                </a:lnTo>
                <a:lnTo>
                  <a:pt x="19314" y="143469"/>
                </a:lnTo>
                <a:lnTo>
                  <a:pt x="14656" y="131672"/>
                </a:lnTo>
                <a:lnTo>
                  <a:pt x="11363" y="119272"/>
                </a:lnTo>
                <a:lnTo>
                  <a:pt x="9335" y="106298"/>
                </a:lnTo>
                <a:lnTo>
                  <a:pt x="8940" y="102082"/>
                </a:lnTo>
                <a:lnTo>
                  <a:pt x="7430" y="89489"/>
                </a:lnTo>
                <a:lnTo>
                  <a:pt x="5343" y="76960"/>
                </a:lnTo>
                <a:lnTo>
                  <a:pt x="3302" y="64411"/>
                </a:lnTo>
                <a:lnTo>
                  <a:pt x="2349" y="56743"/>
                </a:lnTo>
                <a:lnTo>
                  <a:pt x="1289" y="44147"/>
                </a:lnTo>
                <a:lnTo>
                  <a:pt x="589" y="31421"/>
                </a:lnTo>
                <a:lnTo>
                  <a:pt x="186" y="18657"/>
                </a:lnTo>
                <a:lnTo>
                  <a:pt x="16" y="594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252711" y="825438"/>
            <a:ext cx="207238" cy="144661"/>
          </a:xfrm>
          <a:custGeom>
            <a:avLst/>
            <a:gdLst/>
            <a:ahLst/>
            <a:cxnLst/>
            <a:rect l="l" t="t" r="r" b="b"/>
            <a:pathLst>
              <a:path w="207238" h="144661">
                <a:moveTo>
                  <a:pt x="196532" y="129705"/>
                </a:moveTo>
                <a:lnTo>
                  <a:pt x="201040" y="125933"/>
                </a:lnTo>
                <a:lnTo>
                  <a:pt x="203758" y="126695"/>
                </a:lnTo>
                <a:lnTo>
                  <a:pt x="205841" y="124688"/>
                </a:lnTo>
                <a:lnTo>
                  <a:pt x="207238" y="116281"/>
                </a:lnTo>
                <a:lnTo>
                  <a:pt x="206973" y="104340"/>
                </a:lnTo>
                <a:lnTo>
                  <a:pt x="206089" y="91173"/>
                </a:lnTo>
                <a:lnTo>
                  <a:pt x="205714" y="87490"/>
                </a:lnTo>
                <a:lnTo>
                  <a:pt x="205562" y="86118"/>
                </a:lnTo>
                <a:lnTo>
                  <a:pt x="193408" y="85432"/>
                </a:lnTo>
                <a:lnTo>
                  <a:pt x="193230" y="84048"/>
                </a:lnTo>
                <a:lnTo>
                  <a:pt x="191139" y="70765"/>
                </a:lnTo>
                <a:lnTo>
                  <a:pt x="188060" y="57566"/>
                </a:lnTo>
                <a:lnTo>
                  <a:pt x="183765" y="45184"/>
                </a:lnTo>
                <a:lnTo>
                  <a:pt x="178025" y="34351"/>
                </a:lnTo>
                <a:lnTo>
                  <a:pt x="173621" y="28714"/>
                </a:lnTo>
                <a:lnTo>
                  <a:pt x="168556" y="23379"/>
                </a:lnTo>
                <a:lnTo>
                  <a:pt x="156752" y="13298"/>
                </a:lnTo>
                <a:lnTo>
                  <a:pt x="145605" y="6299"/>
                </a:lnTo>
                <a:lnTo>
                  <a:pt x="133303" y="1965"/>
                </a:lnTo>
                <a:lnTo>
                  <a:pt x="121207" y="219"/>
                </a:lnTo>
                <a:lnTo>
                  <a:pt x="112687" y="0"/>
                </a:lnTo>
                <a:lnTo>
                  <a:pt x="99746" y="121"/>
                </a:lnTo>
                <a:lnTo>
                  <a:pt x="86865" y="776"/>
                </a:lnTo>
                <a:lnTo>
                  <a:pt x="74202" y="2470"/>
                </a:lnTo>
                <a:lnTo>
                  <a:pt x="61918" y="5707"/>
                </a:lnTo>
                <a:lnTo>
                  <a:pt x="51053" y="10502"/>
                </a:lnTo>
                <a:lnTo>
                  <a:pt x="44968" y="14198"/>
                </a:lnTo>
                <a:lnTo>
                  <a:pt x="37863" y="19655"/>
                </a:lnTo>
                <a:lnTo>
                  <a:pt x="30305" y="27265"/>
                </a:lnTo>
                <a:lnTo>
                  <a:pt x="22862" y="37423"/>
                </a:lnTo>
                <a:lnTo>
                  <a:pt x="16101" y="50522"/>
                </a:lnTo>
                <a:lnTo>
                  <a:pt x="10589" y="66956"/>
                </a:lnTo>
                <a:lnTo>
                  <a:pt x="6893" y="87118"/>
                </a:lnTo>
                <a:lnTo>
                  <a:pt x="5472" y="101049"/>
                </a:lnTo>
                <a:lnTo>
                  <a:pt x="4130" y="113781"/>
                </a:lnTo>
                <a:lnTo>
                  <a:pt x="2358" y="126420"/>
                </a:lnTo>
                <a:lnTo>
                  <a:pt x="0" y="137921"/>
                </a:lnTo>
                <a:lnTo>
                  <a:pt x="12502" y="137076"/>
                </a:lnTo>
                <a:lnTo>
                  <a:pt x="24786" y="138340"/>
                </a:lnTo>
                <a:lnTo>
                  <a:pt x="37223" y="140703"/>
                </a:lnTo>
                <a:lnTo>
                  <a:pt x="41109" y="141490"/>
                </a:lnTo>
                <a:lnTo>
                  <a:pt x="53573" y="143398"/>
                </a:lnTo>
                <a:lnTo>
                  <a:pt x="66181" y="144363"/>
                </a:lnTo>
                <a:lnTo>
                  <a:pt x="78879" y="144661"/>
                </a:lnTo>
                <a:lnTo>
                  <a:pt x="91614" y="144568"/>
                </a:lnTo>
                <a:lnTo>
                  <a:pt x="104334" y="144361"/>
                </a:lnTo>
                <a:lnTo>
                  <a:pt x="125616" y="144225"/>
                </a:lnTo>
                <a:lnTo>
                  <a:pt x="138329" y="143945"/>
                </a:lnTo>
                <a:lnTo>
                  <a:pt x="150995" y="143355"/>
                </a:lnTo>
                <a:lnTo>
                  <a:pt x="163629" y="142357"/>
                </a:lnTo>
                <a:lnTo>
                  <a:pt x="175399" y="140969"/>
                </a:lnTo>
                <a:lnTo>
                  <a:pt x="181101" y="140182"/>
                </a:lnTo>
                <a:lnTo>
                  <a:pt x="189496" y="139077"/>
                </a:lnTo>
                <a:lnTo>
                  <a:pt x="193967" y="135013"/>
                </a:lnTo>
                <a:lnTo>
                  <a:pt x="196265" y="132918"/>
                </a:lnTo>
                <a:lnTo>
                  <a:pt x="196532" y="1297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252711" y="825438"/>
            <a:ext cx="207238" cy="144661"/>
          </a:xfrm>
          <a:custGeom>
            <a:avLst/>
            <a:gdLst/>
            <a:ahLst/>
            <a:cxnLst/>
            <a:rect l="l" t="t" r="r" b="b"/>
            <a:pathLst>
              <a:path w="207238" h="144661">
                <a:moveTo>
                  <a:pt x="207238" y="116281"/>
                </a:moveTo>
                <a:lnTo>
                  <a:pt x="206973" y="104340"/>
                </a:lnTo>
                <a:lnTo>
                  <a:pt x="206089" y="91173"/>
                </a:lnTo>
                <a:lnTo>
                  <a:pt x="205714" y="87490"/>
                </a:lnTo>
                <a:lnTo>
                  <a:pt x="205562" y="86118"/>
                </a:lnTo>
                <a:lnTo>
                  <a:pt x="193408" y="85432"/>
                </a:lnTo>
                <a:lnTo>
                  <a:pt x="193230" y="84048"/>
                </a:lnTo>
                <a:lnTo>
                  <a:pt x="191139" y="70765"/>
                </a:lnTo>
                <a:lnTo>
                  <a:pt x="188060" y="57566"/>
                </a:lnTo>
                <a:lnTo>
                  <a:pt x="183765" y="45184"/>
                </a:lnTo>
                <a:lnTo>
                  <a:pt x="178025" y="34351"/>
                </a:lnTo>
                <a:lnTo>
                  <a:pt x="173621" y="28714"/>
                </a:lnTo>
                <a:lnTo>
                  <a:pt x="168556" y="23379"/>
                </a:lnTo>
                <a:lnTo>
                  <a:pt x="156752" y="13298"/>
                </a:lnTo>
                <a:lnTo>
                  <a:pt x="145605" y="6299"/>
                </a:lnTo>
                <a:lnTo>
                  <a:pt x="133303" y="1965"/>
                </a:lnTo>
                <a:lnTo>
                  <a:pt x="121207" y="219"/>
                </a:lnTo>
                <a:lnTo>
                  <a:pt x="112687" y="0"/>
                </a:lnTo>
                <a:lnTo>
                  <a:pt x="99746" y="121"/>
                </a:lnTo>
                <a:lnTo>
                  <a:pt x="86865" y="776"/>
                </a:lnTo>
                <a:lnTo>
                  <a:pt x="74202" y="2470"/>
                </a:lnTo>
                <a:lnTo>
                  <a:pt x="61918" y="5707"/>
                </a:lnTo>
                <a:lnTo>
                  <a:pt x="51053" y="10502"/>
                </a:lnTo>
                <a:lnTo>
                  <a:pt x="44968" y="14198"/>
                </a:lnTo>
                <a:lnTo>
                  <a:pt x="37863" y="19655"/>
                </a:lnTo>
                <a:lnTo>
                  <a:pt x="30305" y="27265"/>
                </a:lnTo>
                <a:lnTo>
                  <a:pt x="22862" y="37423"/>
                </a:lnTo>
                <a:lnTo>
                  <a:pt x="16101" y="50522"/>
                </a:lnTo>
                <a:lnTo>
                  <a:pt x="10589" y="66956"/>
                </a:lnTo>
                <a:lnTo>
                  <a:pt x="6893" y="87118"/>
                </a:lnTo>
                <a:lnTo>
                  <a:pt x="5472" y="101049"/>
                </a:lnTo>
                <a:lnTo>
                  <a:pt x="4130" y="113781"/>
                </a:lnTo>
                <a:lnTo>
                  <a:pt x="2358" y="126420"/>
                </a:lnTo>
                <a:lnTo>
                  <a:pt x="0" y="137921"/>
                </a:lnTo>
                <a:lnTo>
                  <a:pt x="12502" y="137076"/>
                </a:lnTo>
                <a:lnTo>
                  <a:pt x="24786" y="138340"/>
                </a:lnTo>
                <a:lnTo>
                  <a:pt x="37223" y="140703"/>
                </a:lnTo>
                <a:lnTo>
                  <a:pt x="41109" y="141490"/>
                </a:lnTo>
                <a:lnTo>
                  <a:pt x="53573" y="143398"/>
                </a:lnTo>
                <a:lnTo>
                  <a:pt x="66181" y="144363"/>
                </a:lnTo>
                <a:lnTo>
                  <a:pt x="78879" y="144661"/>
                </a:lnTo>
                <a:lnTo>
                  <a:pt x="91614" y="144568"/>
                </a:lnTo>
                <a:lnTo>
                  <a:pt x="104334" y="144361"/>
                </a:lnTo>
                <a:lnTo>
                  <a:pt x="112839" y="144297"/>
                </a:lnTo>
                <a:lnTo>
                  <a:pt x="125616" y="144225"/>
                </a:lnTo>
                <a:lnTo>
                  <a:pt x="138329" y="143945"/>
                </a:lnTo>
                <a:lnTo>
                  <a:pt x="150995" y="143355"/>
                </a:lnTo>
                <a:lnTo>
                  <a:pt x="163629" y="142357"/>
                </a:lnTo>
                <a:lnTo>
                  <a:pt x="175399" y="140969"/>
                </a:lnTo>
                <a:lnTo>
                  <a:pt x="181101" y="140182"/>
                </a:lnTo>
                <a:lnTo>
                  <a:pt x="189496" y="139077"/>
                </a:lnTo>
                <a:lnTo>
                  <a:pt x="193967" y="135013"/>
                </a:lnTo>
                <a:lnTo>
                  <a:pt x="196265" y="132918"/>
                </a:lnTo>
                <a:lnTo>
                  <a:pt x="196532" y="129705"/>
                </a:lnTo>
                <a:lnTo>
                  <a:pt x="198970" y="127673"/>
                </a:lnTo>
                <a:lnTo>
                  <a:pt x="201040" y="125933"/>
                </a:lnTo>
                <a:lnTo>
                  <a:pt x="203758" y="126695"/>
                </a:lnTo>
                <a:lnTo>
                  <a:pt x="205841" y="124688"/>
                </a:lnTo>
                <a:lnTo>
                  <a:pt x="207238" y="1162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264396" y="998002"/>
            <a:ext cx="6362" cy="23596"/>
          </a:xfrm>
          <a:custGeom>
            <a:avLst/>
            <a:gdLst/>
            <a:ahLst/>
            <a:cxnLst/>
            <a:rect l="l" t="t" r="r" b="b"/>
            <a:pathLst>
              <a:path w="6362" h="23596">
                <a:moveTo>
                  <a:pt x="6222" y="4241"/>
                </a:moveTo>
                <a:lnTo>
                  <a:pt x="6362" y="3301"/>
                </a:lnTo>
                <a:lnTo>
                  <a:pt x="4952" y="0"/>
                </a:lnTo>
                <a:lnTo>
                  <a:pt x="622" y="1231"/>
                </a:lnTo>
                <a:lnTo>
                  <a:pt x="469" y="5308"/>
                </a:lnTo>
                <a:lnTo>
                  <a:pt x="355" y="7175"/>
                </a:lnTo>
                <a:lnTo>
                  <a:pt x="0" y="12903"/>
                </a:lnTo>
                <a:lnTo>
                  <a:pt x="1574" y="18554"/>
                </a:lnTo>
                <a:lnTo>
                  <a:pt x="3873" y="23596"/>
                </a:lnTo>
                <a:lnTo>
                  <a:pt x="6222" y="424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264396" y="998002"/>
            <a:ext cx="6362" cy="23596"/>
          </a:xfrm>
          <a:custGeom>
            <a:avLst/>
            <a:gdLst/>
            <a:ahLst/>
            <a:cxnLst/>
            <a:rect l="l" t="t" r="r" b="b"/>
            <a:pathLst>
              <a:path w="6362" h="23596">
                <a:moveTo>
                  <a:pt x="6222" y="4241"/>
                </a:moveTo>
                <a:lnTo>
                  <a:pt x="6362" y="3301"/>
                </a:lnTo>
                <a:lnTo>
                  <a:pt x="4952" y="0"/>
                </a:lnTo>
                <a:lnTo>
                  <a:pt x="2705" y="634"/>
                </a:lnTo>
                <a:lnTo>
                  <a:pt x="622" y="1231"/>
                </a:lnTo>
                <a:lnTo>
                  <a:pt x="469" y="5308"/>
                </a:lnTo>
                <a:lnTo>
                  <a:pt x="355" y="7175"/>
                </a:lnTo>
                <a:lnTo>
                  <a:pt x="0" y="12903"/>
                </a:lnTo>
                <a:lnTo>
                  <a:pt x="1574" y="18554"/>
                </a:lnTo>
                <a:lnTo>
                  <a:pt x="3873" y="235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384425" y="991481"/>
            <a:ext cx="38722" cy="7836"/>
          </a:xfrm>
          <a:custGeom>
            <a:avLst/>
            <a:gdLst/>
            <a:ahLst/>
            <a:cxnLst/>
            <a:rect l="l" t="t" r="r" b="b"/>
            <a:pathLst>
              <a:path w="38722" h="7836">
                <a:moveTo>
                  <a:pt x="38722" y="203"/>
                </a:moveTo>
                <a:lnTo>
                  <a:pt x="28821" y="0"/>
                </a:lnTo>
                <a:lnTo>
                  <a:pt x="13309" y="628"/>
                </a:lnTo>
                <a:lnTo>
                  <a:pt x="1502" y="3979"/>
                </a:lnTo>
                <a:lnTo>
                  <a:pt x="0" y="7836"/>
                </a:lnTo>
                <a:lnTo>
                  <a:pt x="38722" y="2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384425" y="991481"/>
            <a:ext cx="38722" cy="7836"/>
          </a:xfrm>
          <a:custGeom>
            <a:avLst/>
            <a:gdLst/>
            <a:ahLst/>
            <a:cxnLst/>
            <a:rect l="l" t="t" r="r" b="b"/>
            <a:pathLst>
              <a:path w="38722" h="7836">
                <a:moveTo>
                  <a:pt x="38722" y="203"/>
                </a:moveTo>
                <a:lnTo>
                  <a:pt x="28821" y="0"/>
                </a:lnTo>
                <a:lnTo>
                  <a:pt x="13309" y="628"/>
                </a:lnTo>
                <a:lnTo>
                  <a:pt x="1502" y="3979"/>
                </a:lnTo>
                <a:lnTo>
                  <a:pt x="0" y="783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347024" y="1012220"/>
            <a:ext cx="43118" cy="62420"/>
          </a:xfrm>
          <a:custGeom>
            <a:avLst/>
            <a:gdLst/>
            <a:ahLst/>
            <a:cxnLst/>
            <a:rect l="l" t="t" r="r" b="b"/>
            <a:pathLst>
              <a:path w="43118" h="62420">
                <a:moveTo>
                  <a:pt x="37403" y="0"/>
                </a:moveTo>
                <a:lnTo>
                  <a:pt x="2199" y="34620"/>
                </a:lnTo>
                <a:lnTo>
                  <a:pt x="1350" y="35571"/>
                </a:lnTo>
                <a:lnTo>
                  <a:pt x="0" y="47452"/>
                </a:lnTo>
                <a:lnTo>
                  <a:pt x="6898" y="56349"/>
                </a:lnTo>
                <a:lnTo>
                  <a:pt x="11013" y="57505"/>
                </a:lnTo>
                <a:lnTo>
                  <a:pt x="14010" y="57442"/>
                </a:lnTo>
                <a:lnTo>
                  <a:pt x="18049" y="59258"/>
                </a:lnTo>
                <a:lnTo>
                  <a:pt x="21884" y="60972"/>
                </a:lnTo>
                <a:lnTo>
                  <a:pt x="25351" y="62420"/>
                </a:lnTo>
                <a:lnTo>
                  <a:pt x="29644" y="61036"/>
                </a:lnTo>
                <a:lnTo>
                  <a:pt x="31561" y="60401"/>
                </a:lnTo>
                <a:lnTo>
                  <a:pt x="40337" y="57569"/>
                </a:lnTo>
                <a:lnTo>
                  <a:pt x="43118" y="53682"/>
                </a:lnTo>
                <a:lnTo>
                  <a:pt x="41683" y="47091"/>
                </a:lnTo>
                <a:lnTo>
                  <a:pt x="41518" y="44145"/>
                </a:lnTo>
                <a:lnTo>
                  <a:pt x="41032" y="37980"/>
                </a:lnTo>
                <a:lnTo>
                  <a:pt x="39550" y="25420"/>
                </a:lnTo>
                <a:lnTo>
                  <a:pt x="38073" y="12786"/>
                </a:lnTo>
                <a:lnTo>
                  <a:pt x="3740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347024" y="1012220"/>
            <a:ext cx="43118" cy="62420"/>
          </a:xfrm>
          <a:custGeom>
            <a:avLst/>
            <a:gdLst/>
            <a:ahLst/>
            <a:cxnLst/>
            <a:rect l="l" t="t" r="r" b="b"/>
            <a:pathLst>
              <a:path w="43118" h="62420">
                <a:moveTo>
                  <a:pt x="37403" y="0"/>
                </a:moveTo>
                <a:lnTo>
                  <a:pt x="38073" y="12786"/>
                </a:lnTo>
                <a:lnTo>
                  <a:pt x="39550" y="25420"/>
                </a:lnTo>
                <a:lnTo>
                  <a:pt x="41032" y="37980"/>
                </a:lnTo>
                <a:lnTo>
                  <a:pt x="41518" y="44145"/>
                </a:lnTo>
                <a:lnTo>
                  <a:pt x="41683" y="47091"/>
                </a:lnTo>
                <a:lnTo>
                  <a:pt x="43118" y="53682"/>
                </a:lnTo>
                <a:lnTo>
                  <a:pt x="41556" y="55880"/>
                </a:lnTo>
                <a:lnTo>
                  <a:pt x="40337" y="57569"/>
                </a:lnTo>
                <a:lnTo>
                  <a:pt x="31561" y="60401"/>
                </a:lnTo>
                <a:lnTo>
                  <a:pt x="29644" y="61036"/>
                </a:lnTo>
                <a:lnTo>
                  <a:pt x="25351" y="62420"/>
                </a:lnTo>
                <a:lnTo>
                  <a:pt x="21884" y="60972"/>
                </a:lnTo>
                <a:lnTo>
                  <a:pt x="18049" y="59258"/>
                </a:lnTo>
                <a:lnTo>
                  <a:pt x="14010" y="57442"/>
                </a:lnTo>
                <a:lnTo>
                  <a:pt x="11013" y="57505"/>
                </a:lnTo>
                <a:lnTo>
                  <a:pt x="6898" y="56349"/>
                </a:lnTo>
                <a:lnTo>
                  <a:pt x="0" y="47452"/>
                </a:lnTo>
                <a:lnTo>
                  <a:pt x="1350" y="35571"/>
                </a:lnTo>
                <a:lnTo>
                  <a:pt x="2199" y="346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317543" y="993729"/>
            <a:ext cx="44005" cy="6172"/>
          </a:xfrm>
          <a:custGeom>
            <a:avLst/>
            <a:gdLst/>
            <a:ahLst/>
            <a:cxnLst/>
            <a:rect l="l" t="t" r="r" b="b"/>
            <a:pathLst>
              <a:path w="44005" h="6172">
                <a:moveTo>
                  <a:pt x="44005" y="6172"/>
                </a:moveTo>
                <a:lnTo>
                  <a:pt x="40563" y="2387"/>
                </a:lnTo>
                <a:lnTo>
                  <a:pt x="28841" y="2247"/>
                </a:lnTo>
                <a:lnTo>
                  <a:pt x="23609" y="1346"/>
                </a:lnTo>
                <a:lnTo>
                  <a:pt x="15798" y="0"/>
                </a:lnTo>
                <a:lnTo>
                  <a:pt x="7962" y="304"/>
                </a:lnTo>
                <a:lnTo>
                  <a:pt x="0" y="304"/>
                </a:lnTo>
                <a:lnTo>
                  <a:pt x="44005" y="61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317543" y="993729"/>
            <a:ext cx="44005" cy="6172"/>
          </a:xfrm>
          <a:custGeom>
            <a:avLst/>
            <a:gdLst/>
            <a:ahLst/>
            <a:cxnLst/>
            <a:rect l="l" t="t" r="r" b="b"/>
            <a:pathLst>
              <a:path w="44005" h="6172">
                <a:moveTo>
                  <a:pt x="44005" y="6172"/>
                </a:moveTo>
                <a:lnTo>
                  <a:pt x="40563" y="2387"/>
                </a:lnTo>
                <a:lnTo>
                  <a:pt x="28841" y="2247"/>
                </a:lnTo>
                <a:lnTo>
                  <a:pt x="23609" y="1346"/>
                </a:lnTo>
                <a:lnTo>
                  <a:pt x="15798" y="0"/>
                </a:lnTo>
                <a:lnTo>
                  <a:pt x="7962" y="304"/>
                </a:lnTo>
                <a:lnTo>
                  <a:pt x="0" y="3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323424" y="1010759"/>
            <a:ext cx="28155" cy="2637"/>
          </a:xfrm>
          <a:custGeom>
            <a:avLst/>
            <a:gdLst/>
            <a:ahLst/>
            <a:cxnLst/>
            <a:rect l="l" t="t" r="r" b="b"/>
            <a:pathLst>
              <a:path w="28155" h="2637">
                <a:moveTo>
                  <a:pt x="28155" y="2637"/>
                </a:moveTo>
                <a:lnTo>
                  <a:pt x="16752" y="0"/>
                </a:lnTo>
                <a:lnTo>
                  <a:pt x="2845" y="753"/>
                </a:lnTo>
                <a:lnTo>
                  <a:pt x="0" y="872"/>
                </a:lnTo>
                <a:lnTo>
                  <a:pt x="28155" y="26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323424" y="1010759"/>
            <a:ext cx="28155" cy="2637"/>
          </a:xfrm>
          <a:custGeom>
            <a:avLst/>
            <a:gdLst/>
            <a:ahLst/>
            <a:cxnLst/>
            <a:rect l="l" t="t" r="r" b="b"/>
            <a:pathLst>
              <a:path w="28155" h="2637">
                <a:moveTo>
                  <a:pt x="28155" y="2637"/>
                </a:moveTo>
                <a:lnTo>
                  <a:pt x="16752" y="0"/>
                </a:lnTo>
                <a:lnTo>
                  <a:pt x="2845" y="753"/>
                </a:lnTo>
                <a:lnTo>
                  <a:pt x="0" y="8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339263" y="1012813"/>
            <a:ext cx="4851" cy="7721"/>
          </a:xfrm>
          <a:custGeom>
            <a:avLst/>
            <a:gdLst/>
            <a:ahLst/>
            <a:cxnLst/>
            <a:rect l="l" t="t" r="r" b="b"/>
            <a:pathLst>
              <a:path w="4851" h="7721">
                <a:moveTo>
                  <a:pt x="4686" y="0"/>
                </a:moveTo>
                <a:lnTo>
                  <a:pt x="0" y="584"/>
                </a:lnTo>
                <a:lnTo>
                  <a:pt x="88" y="7531"/>
                </a:lnTo>
                <a:lnTo>
                  <a:pt x="4063" y="7721"/>
                </a:lnTo>
                <a:lnTo>
                  <a:pt x="4851" y="3378"/>
                </a:lnTo>
                <a:lnTo>
                  <a:pt x="468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339224" y="1012813"/>
            <a:ext cx="4889" cy="7721"/>
          </a:xfrm>
          <a:custGeom>
            <a:avLst/>
            <a:gdLst/>
            <a:ahLst/>
            <a:cxnLst/>
            <a:rect l="l" t="t" r="r" b="b"/>
            <a:pathLst>
              <a:path w="4889" h="7721">
                <a:moveTo>
                  <a:pt x="4724" y="0"/>
                </a:moveTo>
                <a:lnTo>
                  <a:pt x="4889" y="3378"/>
                </a:lnTo>
                <a:lnTo>
                  <a:pt x="4102" y="7721"/>
                </a:lnTo>
                <a:lnTo>
                  <a:pt x="126" y="7531"/>
                </a:lnTo>
                <a:lnTo>
                  <a:pt x="0" y="5257"/>
                </a:lnTo>
                <a:lnTo>
                  <a:pt x="38" y="2895"/>
                </a:lnTo>
                <a:lnTo>
                  <a:pt x="38" y="5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400859" y="1008119"/>
            <a:ext cx="21120" cy="3517"/>
          </a:xfrm>
          <a:custGeom>
            <a:avLst/>
            <a:gdLst/>
            <a:ahLst/>
            <a:cxnLst/>
            <a:rect l="l" t="t" r="r" b="b"/>
            <a:pathLst>
              <a:path w="21120" h="3517">
                <a:moveTo>
                  <a:pt x="0" y="3517"/>
                </a:moveTo>
                <a:lnTo>
                  <a:pt x="21120" y="0"/>
                </a:lnTo>
                <a:lnTo>
                  <a:pt x="14198" y="431"/>
                </a:lnTo>
                <a:lnTo>
                  <a:pt x="6591" y="1270"/>
                </a:lnTo>
                <a:lnTo>
                  <a:pt x="0" y="35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400859" y="1008119"/>
            <a:ext cx="21120" cy="3517"/>
          </a:xfrm>
          <a:custGeom>
            <a:avLst/>
            <a:gdLst/>
            <a:ahLst/>
            <a:cxnLst/>
            <a:rect l="l" t="t" r="r" b="b"/>
            <a:pathLst>
              <a:path w="21120" h="3517">
                <a:moveTo>
                  <a:pt x="0" y="3517"/>
                </a:moveTo>
                <a:lnTo>
                  <a:pt x="6591" y="1270"/>
                </a:lnTo>
                <a:lnTo>
                  <a:pt x="14198" y="431"/>
                </a:lnTo>
                <a:lnTo>
                  <a:pt x="211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402690" y="1011053"/>
            <a:ext cx="8051" cy="10401"/>
          </a:xfrm>
          <a:custGeom>
            <a:avLst/>
            <a:gdLst/>
            <a:ahLst/>
            <a:cxnLst/>
            <a:rect l="l" t="t" r="r" b="b"/>
            <a:pathLst>
              <a:path w="8051" h="10401">
                <a:moveTo>
                  <a:pt x="4000" y="9436"/>
                </a:moveTo>
                <a:lnTo>
                  <a:pt x="8051" y="8470"/>
                </a:lnTo>
                <a:lnTo>
                  <a:pt x="6946" y="2997"/>
                </a:lnTo>
                <a:lnTo>
                  <a:pt x="6972" y="0"/>
                </a:lnTo>
                <a:lnTo>
                  <a:pt x="1689" y="584"/>
                </a:lnTo>
                <a:lnTo>
                  <a:pt x="1689" y="3429"/>
                </a:lnTo>
                <a:lnTo>
                  <a:pt x="0" y="10401"/>
                </a:lnTo>
                <a:lnTo>
                  <a:pt x="4000" y="94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402690" y="1011053"/>
            <a:ext cx="8051" cy="10401"/>
          </a:xfrm>
          <a:custGeom>
            <a:avLst/>
            <a:gdLst/>
            <a:ahLst/>
            <a:cxnLst/>
            <a:rect l="l" t="t" r="r" b="b"/>
            <a:pathLst>
              <a:path w="8051" h="10401">
                <a:moveTo>
                  <a:pt x="1689" y="584"/>
                </a:moveTo>
                <a:lnTo>
                  <a:pt x="1689" y="3429"/>
                </a:lnTo>
                <a:lnTo>
                  <a:pt x="0" y="10401"/>
                </a:lnTo>
                <a:lnTo>
                  <a:pt x="4000" y="9436"/>
                </a:lnTo>
                <a:lnTo>
                  <a:pt x="8051" y="8470"/>
                </a:lnTo>
                <a:lnTo>
                  <a:pt x="6946" y="2997"/>
                </a:lnTo>
                <a:lnTo>
                  <a:pt x="69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339254" y="1080659"/>
            <a:ext cx="56324" cy="3136"/>
          </a:xfrm>
          <a:custGeom>
            <a:avLst/>
            <a:gdLst/>
            <a:ahLst/>
            <a:cxnLst/>
            <a:rect l="l" t="t" r="r" b="b"/>
            <a:pathLst>
              <a:path w="56324" h="3136">
                <a:moveTo>
                  <a:pt x="43601" y="2896"/>
                </a:moveTo>
                <a:lnTo>
                  <a:pt x="30908" y="2406"/>
                </a:lnTo>
                <a:lnTo>
                  <a:pt x="18230" y="2010"/>
                </a:lnTo>
                <a:lnTo>
                  <a:pt x="9690" y="1955"/>
                </a:lnTo>
                <a:lnTo>
                  <a:pt x="1371" y="0"/>
                </a:lnTo>
                <a:lnTo>
                  <a:pt x="0" y="2552"/>
                </a:lnTo>
                <a:lnTo>
                  <a:pt x="56324" y="3136"/>
                </a:lnTo>
                <a:lnTo>
                  <a:pt x="43601" y="28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339254" y="1080659"/>
            <a:ext cx="56324" cy="3136"/>
          </a:xfrm>
          <a:custGeom>
            <a:avLst/>
            <a:gdLst/>
            <a:ahLst/>
            <a:cxnLst/>
            <a:rect l="l" t="t" r="r" b="b"/>
            <a:pathLst>
              <a:path w="56324" h="3136">
                <a:moveTo>
                  <a:pt x="56324" y="3136"/>
                </a:moveTo>
                <a:lnTo>
                  <a:pt x="43601" y="2896"/>
                </a:lnTo>
                <a:lnTo>
                  <a:pt x="30908" y="2406"/>
                </a:lnTo>
                <a:lnTo>
                  <a:pt x="18230" y="2010"/>
                </a:lnTo>
                <a:lnTo>
                  <a:pt x="12979" y="1955"/>
                </a:lnTo>
                <a:lnTo>
                  <a:pt x="9690" y="1955"/>
                </a:lnTo>
                <a:lnTo>
                  <a:pt x="1371" y="0"/>
                </a:lnTo>
                <a:lnTo>
                  <a:pt x="0" y="25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323583" y="1058572"/>
            <a:ext cx="9220" cy="26403"/>
          </a:xfrm>
          <a:custGeom>
            <a:avLst/>
            <a:gdLst/>
            <a:ahLst/>
            <a:cxnLst/>
            <a:rect l="l" t="t" r="r" b="b"/>
            <a:pathLst>
              <a:path w="9220" h="26403">
                <a:moveTo>
                  <a:pt x="7264" y="5207"/>
                </a:moveTo>
                <a:lnTo>
                  <a:pt x="939" y="8077"/>
                </a:lnTo>
                <a:lnTo>
                  <a:pt x="419" y="14224"/>
                </a:lnTo>
                <a:lnTo>
                  <a:pt x="0" y="18935"/>
                </a:lnTo>
                <a:lnTo>
                  <a:pt x="3428" y="22720"/>
                </a:lnTo>
                <a:lnTo>
                  <a:pt x="4521" y="26403"/>
                </a:lnTo>
                <a:lnTo>
                  <a:pt x="9220" y="0"/>
                </a:lnTo>
                <a:lnTo>
                  <a:pt x="7264" y="52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323583" y="1058572"/>
            <a:ext cx="9220" cy="26403"/>
          </a:xfrm>
          <a:custGeom>
            <a:avLst/>
            <a:gdLst/>
            <a:ahLst/>
            <a:cxnLst/>
            <a:rect l="l" t="t" r="r" b="b"/>
            <a:pathLst>
              <a:path w="9220" h="26403">
                <a:moveTo>
                  <a:pt x="9220" y="0"/>
                </a:moveTo>
                <a:lnTo>
                  <a:pt x="7264" y="5207"/>
                </a:lnTo>
                <a:lnTo>
                  <a:pt x="939" y="8077"/>
                </a:lnTo>
                <a:lnTo>
                  <a:pt x="419" y="14224"/>
                </a:lnTo>
                <a:lnTo>
                  <a:pt x="0" y="18935"/>
                </a:lnTo>
                <a:lnTo>
                  <a:pt x="3428" y="22720"/>
                </a:lnTo>
                <a:lnTo>
                  <a:pt x="4521" y="264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403737" y="1067372"/>
            <a:ext cx="2984" cy="16421"/>
          </a:xfrm>
          <a:custGeom>
            <a:avLst/>
            <a:gdLst/>
            <a:ahLst/>
            <a:cxnLst/>
            <a:rect l="l" t="t" r="r" b="b"/>
            <a:pathLst>
              <a:path w="2984" h="16421">
                <a:moveTo>
                  <a:pt x="1917" y="10447"/>
                </a:moveTo>
                <a:lnTo>
                  <a:pt x="50" y="0"/>
                </a:lnTo>
                <a:lnTo>
                  <a:pt x="0" y="5499"/>
                </a:lnTo>
                <a:lnTo>
                  <a:pt x="1917" y="10447"/>
                </a:lnTo>
                <a:close/>
              </a:path>
              <a:path w="2984" h="16421">
                <a:moveTo>
                  <a:pt x="2984" y="16421"/>
                </a:moveTo>
                <a:lnTo>
                  <a:pt x="2120" y="10972"/>
                </a:lnTo>
                <a:lnTo>
                  <a:pt x="1917" y="10447"/>
                </a:lnTo>
                <a:lnTo>
                  <a:pt x="2984" y="164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403737" y="1067372"/>
            <a:ext cx="2984" cy="16421"/>
          </a:xfrm>
          <a:custGeom>
            <a:avLst/>
            <a:gdLst/>
            <a:ahLst/>
            <a:cxnLst/>
            <a:rect l="l" t="t" r="r" b="b"/>
            <a:pathLst>
              <a:path w="2984" h="16421">
                <a:moveTo>
                  <a:pt x="50" y="0"/>
                </a:moveTo>
                <a:lnTo>
                  <a:pt x="0" y="5499"/>
                </a:lnTo>
                <a:lnTo>
                  <a:pt x="2120" y="10972"/>
                </a:lnTo>
                <a:lnTo>
                  <a:pt x="2984" y="164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083360" y="1101107"/>
            <a:ext cx="572440" cy="821902"/>
          </a:xfrm>
          <a:custGeom>
            <a:avLst/>
            <a:gdLst/>
            <a:ahLst/>
            <a:cxnLst/>
            <a:rect l="l" t="t" r="r" b="b"/>
            <a:pathLst>
              <a:path w="572440" h="821902">
                <a:moveTo>
                  <a:pt x="199721" y="4064"/>
                </a:moveTo>
                <a:lnTo>
                  <a:pt x="199606" y="0"/>
                </a:lnTo>
                <a:lnTo>
                  <a:pt x="189757" y="8221"/>
                </a:lnTo>
                <a:lnTo>
                  <a:pt x="181328" y="17805"/>
                </a:lnTo>
                <a:lnTo>
                  <a:pt x="172512" y="26860"/>
                </a:lnTo>
                <a:lnTo>
                  <a:pt x="168910" y="29616"/>
                </a:lnTo>
                <a:lnTo>
                  <a:pt x="158105" y="35670"/>
                </a:lnTo>
                <a:lnTo>
                  <a:pt x="146170" y="40452"/>
                </a:lnTo>
                <a:lnTo>
                  <a:pt x="133719" y="44433"/>
                </a:lnTo>
                <a:lnTo>
                  <a:pt x="121366" y="48082"/>
                </a:lnTo>
                <a:lnTo>
                  <a:pt x="113843" y="50444"/>
                </a:lnTo>
                <a:lnTo>
                  <a:pt x="101934" y="55209"/>
                </a:lnTo>
                <a:lnTo>
                  <a:pt x="90731" y="61223"/>
                </a:lnTo>
                <a:lnTo>
                  <a:pt x="80146" y="68291"/>
                </a:lnTo>
                <a:lnTo>
                  <a:pt x="70092" y="76217"/>
                </a:lnTo>
                <a:lnTo>
                  <a:pt x="60480" y="84806"/>
                </a:lnTo>
                <a:lnTo>
                  <a:pt x="51385" y="93700"/>
                </a:lnTo>
                <a:lnTo>
                  <a:pt x="42164" y="104267"/>
                </a:lnTo>
                <a:lnTo>
                  <a:pt x="34819" y="115220"/>
                </a:lnTo>
                <a:lnTo>
                  <a:pt x="29085" y="126542"/>
                </a:lnTo>
                <a:lnTo>
                  <a:pt x="24696" y="138218"/>
                </a:lnTo>
                <a:lnTo>
                  <a:pt x="21386" y="150232"/>
                </a:lnTo>
                <a:lnTo>
                  <a:pt x="18890" y="162566"/>
                </a:lnTo>
                <a:lnTo>
                  <a:pt x="16941" y="175205"/>
                </a:lnTo>
                <a:lnTo>
                  <a:pt x="15274" y="188133"/>
                </a:lnTo>
                <a:lnTo>
                  <a:pt x="13623" y="201333"/>
                </a:lnTo>
                <a:lnTo>
                  <a:pt x="12840" y="207175"/>
                </a:lnTo>
                <a:lnTo>
                  <a:pt x="11104" y="219740"/>
                </a:lnTo>
                <a:lnTo>
                  <a:pt x="9399" y="232289"/>
                </a:lnTo>
                <a:lnTo>
                  <a:pt x="7751" y="244831"/>
                </a:lnTo>
                <a:lnTo>
                  <a:pt x="6190" y="257378"/>
                </a:lnTo>
                <a:lnTo>
                  <a:pt x="4745" y="269942"/>
                </a:lnTo>
                <a:lnTo>
                  <a:pt x="3443" y="282533"/>
                </a:lnTo>
                <a:lnTo>
                  <a:pt x="2314" y="295163"/>
                </a:lnTo>
                <a:lnTo>
                  <a:pt x="1385" y="307842"/>
                </a:lnTo>
                <a:lnTo>
                  <a:pt x="686" y="320583"/>
                </a:lnTo>
                <a:lnTo>
                  <a:pt x="244" y="333395"/>
                </a:lnTo>
                <a:lnTo>
                  <a:pt x="89" y="346392"/>
                </a:lnTo>
                <a:lnTo>
                  <a:pt x="0" y="384502"/>
                </a:lnTo>
                <a:lnTo>
                  <a:pt x="233" y="397492"/>
                </a:lnTo>
                <a:lnTo>
                  <a:pt x="786" y="410456"/>
                </a:lnTo>
                <a:lnTo>
                  <a:pt x="1775" y="423294"/>
                </a:lnTo>
                <a:lnTo>
                  <a:pt x="3311" y="435905"/>
                </a:lnTo>
                <a:lnTo>
                  <a:pt x="5508" y="448187"/>
                </a:lnTo>
                <a:lnTo>
                  <a:pt x="8382" y="459701"/>
                </a:lnTo>
                <a:lnTo>
                  <a:pt x="13880" y="471389"/>
                </a:lnTo>
                <a:lnTo>
                  <a:pt x="21956" y="479966"/>
                </a:lnTo>
                <a:lnTo>
                  <a:pt x="31791" y="486418"/>
                </a:lnTo>
                <a:lnTo>
                  <a:pt x="42564" y="491729"/>
                </a:lnTo>
                <a:lnTo>
                  <a:pt x="53454" y="496886"/>
                </a:lnTo>
                <a:lnTo>
                  <a:pt x="63639" y="502874"/>
                </a:lnTo>
                <a:lnTo>
                  <a:pt x="72300" y="510679"/>
                </a:lnTo>
                <a:lnTo>
                  <a:pt x="77178" y="518071"/>
                </a:lnTo>
                <a:lnTo>
                  <a:pt x="73853" y="526156"/>
                </a:lnTo>
                <a:lnTo>
                  <a:pt x="72483" y="539393"/>
                </a:lnTo>
                <a:lnTo>
                  <a:pt x="72313" y="554874"/>
                </a:lnTo>
                <a:lnTo>
                  <a:pt x="72590" y="569687"/>
                </a:lnTo>
                <a:lnTo>
                  <a:pt x="72492" y="582028"/>
                </a:lnTo>
                <a:lnTo>
                  <a:pt x="71597" y="594723"/>
                </a:lnTo>
                <a:lnTo>
                  <a:pt x="70871" y="607387"/>
                </a:lnTo>
                <a:lnTo>
                  <a:pt x="70304" y="620039"/>
                </a:lnTo>
                <a:lnTo>
                  <a:pt x="69885" y="632697"/>
                </a:lnTo>
                <a:lnTo>
                  <a:pt x="69602" y="645380"/>
                </a:lnTo>
                <a:lnTo>
                  <a:pt x="69447" y="658104"/>
                </a:lnTo>
                <a:lnTo>
                  <a:pt x="69406" y="669112"/>
                </a:lnTo>
                <a:lnTo>
                  <a:pt x="69104" y="679678"/>
                </a:lnTo>
                <a:lnTo>
                  <a:pt x="68396" y="691736"/>
                </a:lnTo>
                <a:lnTo>
                  <a:pt x="67579" y="704859"/>
                </a:lnTo>
                <a:lnTo>
                  <a:pt x="66950" y="718619"/>
                </a:lnTo>
                <a:lnTo>
                  <a:pt x="66805" y="732587"/>
                </a:lnTo>
                <a:lnTo>
                  <a:pt x="67442" y="746335"/>
                </a:lnTo>
                <a:lnTo>
                  <a:pt x="69156" y="759437"/>
                </a:lnTo>
                <a:lnTo>
                  <a:pt x="72246" y="771463"/>
                </a:lnTo>
                <a:lnTo>
                  <a:pt x="77008" y="781986"/>
                </a:lnTo>
                <a:lnTo>
                  <a:pt x="83738" y="790579"/>
                </a:lnTo>
                <a:lnTo>
                  <a:pt x="94120" y="798458"/>
                </a:lnTo>
                <a:lnTo>
                  <a:pt x="104667" y="803809"/>
                </a:lnTo>
                <a:lnTo>
                  <a:pt x="116049" y="807665"/>
                </a:lnTo>
                <a:lnTo>
                  <a:pt x="128094" y="810276"/>
                </a:lnTo>
                <a:lnTo>
                  <a:pt x="140630" y="811892"/>
                </a:lnTo>
                <a:lnTo>
                  <a:pt x="153485" y="812764"/>
                </a:lnTo>
                <a:lnTo>
                  <a:pt x="166485" y="813140"/>
                </a:lnTo>
                <a:lnTo>
                  <a:pt x="179459" y="813271"/>
                </a:lnTo>
                <a:lnTo>
                  <a:pt x="192234" y="813407"/>
                </a:lnTo>
                <a:lnTo>
                  <a:pt x="204638" y="813798"/>
                </a:lnTo>
                <a:lnTo>
                  <a:pt x="216497" y="814693"/>
                </a:lnTo>
                <a:lnTo>
                  <a:pt x="219329" y="815022"/>
                </a:lnTo>
                <a:lnTo>
                  <a:pt x="230964" y="816611"/>
                </a:lnTo>
                <a:lnTo>
                  <a:pt x="243222" y="818367"/>
                </a:lnTo>
                <a:lnTo>
                  <a:pt x="255897" y="820017"/>
                </a:lnTo>
                <a:lnTo>
                  <a:pt x="268785" y="821287"/>
                </a:lnTo>
                <a:lnTo>
                  <a:pt x="281679" y="821902"/>
                </a:lnTo>
                <a:lnTo>
                  <a:pt x="294373" y="821587"/>
                </a:lnTo>
                <a:lnTo>
                  <a:pt x="306661" y="820070"/>
                </a:lnTo>
                <a:lnTo>
                  <a:pt x="318337" y="817074"/>
                </a:lnTo>
                <a:lnTo>
                  <a:pt x="327267" y="813346"/>
                </a:lnTo>
                <a:lnTo>
                  <a:pt x="335458" y="809205"/>
                </a:lnTo>
                <a:lnTo>
                  <a:pt x="333439" y="807643"/>
                </a:lnTo>
                <a:lnTo>
                  <a:pt x="343827" y="806348"/>
                </a:lnTo>
                <a:lnTo>
                  <a:pt x="356453" y="805411"/>
                </a:lnTo>
                <a:lnTo>
                  <a:pt x="369037" y="804711"/>
                </a:lnTo>
                <a:lnTo>
                  <a:pt x="375870" y="803884"/>
                </a:lnTo>
                <a:lnTo>
                  <a:pt x="388486" y="801841"/>
                </a:lnTo>
                <a:lnTo>
                  <a:pt x="401011" y="799786"/>
                </a:lnTo>
                <a:lnTo>
                  <a:pt x="413494" y="797703"/>
                </a:lnTo>
                <a:lnTo>
                  <a:pt x="425984" y="795574"/>
                </a:lnTo>
                <a:lnTo>
                  <a:pt x="429629" y="794943"/>
                </a:lnTo>
                <a:lnTo>
                  <a:pt x="442247" y="792906"/>
                </a:lnTo>
                <a:lnTo>
                  <a:pt x="454859" y="791090"/>
                </a:lnTo>
                <a:lnTo>
                  <a:pt x="467457" y="789405"/>
                </a:lnTo>
                <a:lnTo>
                  <a:pt x="480037" y="787758"/>
                </a:lnTo>
                <a:lnTo>
                  <a:pt x="492590" y="786060"/>
                </a:lnTo>
                <a:lnTo>
                  <a:pt x="505111" y="784218"/>
                </a:lnTo>
                <a:lnTo>
                  <a:pt x="515354" y="782535"/>
                </a:lnTo>
                <a:lnTo>
                  <a:pt x="516468" y="770043"/>
                </a:lnTo>
                <a:lnTo>
                  <a:pt x="516755" y="757513"/>
                </a:lnTo>
                <a:lnTo>
                  <a:pt x="516345" y="744957"/>
                </a:lnTo>
                <a:lnTo>
                  <a:pt x="515370" y="732385"/>
                </a:lnTo>
                <a:lnTo>
                  <a:pt x="513962" y="719808"/>
                </a:lnTo>
                <a:lnTo>
                  <a:pt x="512253" y="707236"/>
                </a:lnTo>
                <a:lnTo>
                  <a:pt x="510375" y="694680"/>
                </a:lnTo>
                <a:lnTo>
                  <a:pt x="508458" y="682150"/>
                </a:lnTo>
                <a:lnTo>
                  <a:pt x="506636" y="669658"/>
                </a:lnTo>
                <a:lnTo>
                  <a:pt x="505039" y="657214"/>
                </a:lnTo>
                <a:lnTo>
                  <a:pt x="504381" y="651154"/>
                </a:lnTo>
                <a:lnTo>
                  <a:pt x="502918" y="638337"/>
                </a:lnTo>
                <a:lnTo>
                  <a:pt x="501228" y="625396"/>
                </a:lnTo>
                <a:lnTo>
                  <a:pt x="499522" y="612479"/>
                </a:lnTo>
                <a:lnTo>
                  <a:pt x="498011" y="599731"/>
                </a:lnTo>
                <a:lnTo>
                  <a:pt x="496903" y="587298"/>
                </a:lnTo>
                <a:lnTo>
                  <a:pt x="496409" y="575327"/>
                </a:lnTo>
                <a:lnTo>
                  <a:pt x="496405" y="545731"/>
                </a:lnTo>
                <a:lnTo>
                  <a:pt x="495560" y="534321"/>
                </a:lnTo>
                <a:lnTo>
                  <a:pt x="494211" y="519938"/>
                </a:lnTo>
                <a:lnTo>
                  <a:pt x="494138" y="506346"/>
                </a:lnTo>
                <a:lnTo>
                  <a:pt x="496329" y="498348"/>
                </a:lnTo>
                <a:lnTo>
                  <a:pt x="505758" y="491506"/>
                </a:lnTo>
                <a:lnTo>
                  <a:pt x="519350" y="487014"/>
                </a:lnTo>
                <a:lnTo>
                  <a:pt x="531064" y="483336"/>
                </a:lnTo>
                <a:lnTo>
                  <a:pt x="543665" y="478866"/>
                </a:lnTo>
                <a:lnTo>
                  <a:pt x="555425" y="476381"/>
                </a:lnTo>
                <a:lnTo>
                  <a:pt x="567930" y="475095"/>
                </a:lnTo>
                <a:lnTo>
                  <a:pt x="572440" y="474802"/>
                </a:lnTo>
                <a:lnTo>
                  <a:pt x="572281" y="462562"/>
                </a:lnTo>
                <a:lnTo>
                  <a:pt x="569598" y="450102"/>
                </a:lnTo>
                <a:lnTo>
                  <a:pt x="566342" y="437841"/>
                </a:lnTo>
                <a:lnTo>
                  <a:pt x="565379" y="433425"/>
                </a:lnTo>
                <a:lnTo>
                  <a:pt x="563534" y="420790"/>
                </a:lnTo>
                <a:lnTo>
                  <a:pt x="562247" y="408163"/>
                </a:lnTo>
                <a:lnTo>
                  <a:pt x="560630" y="395613"/>
                </a:lnTo>
                <a:lnTo>
                  <a:pt x="560235" y="393369"/>
                </a:lnTo>
                <a:lnTo>
                  <a:pt x="557602" y="380959"/>
                </a:lnTo>
                <a:lnTo>
                  <a:pt x="554452" y="368589"/>
                </a:lnTo>
                <a:lnTo>
                  <a:pt x="551008" y="356240"/>
                </a:lnTo>
                <a:lnTo>
                  <a:pt x="547491" y="343895"/>
                </a:lnTo>
                <a:lnTo>
                  <a:pt x="544125" y="331534"/>
                </a:lnTo>
                <a:lnTo>
                  <a:pt x="541131" y="319142"/>
                </a:lnTo>
                <a:lnTo>
                  <a:pt x="538731" y="306698"/>
                </a:lnTo>
                <a:lnTo>
                  <a:pt x="537147" y="294186"/>
                </a:lnTo>
                <a:lnTo>
                  <a:pt x="536601" y="281724"/>
                </a:lnTo>
                <a:lnTo>
                  <a:pt x="536825" y="269394"/>
                </a:lnTo>
                <a:lnTo>
                  <a:pt x="537305" y="256753"/>
                </a:lnTo>
                <a:lnTo>
                  <a:pt x="537865" y="243912"/>
                </a:lnTo>
                <a:lnTo>
                  <a:pt x="538326" y="230982"/>
                </a:lnTo>
                <a:lnTo>
                  <a:pt x="538513" y="218076"/>
                </a:lnTo>
                <a:lnTo>
                  <a:pt x="538248" y="205305"/>
                </a:lnTo>
                <a:lnTo>
                  <a:pt x="537354" y="192779"/>
                </a:lnTo>
                <a:lnTo>
                  <a:pt x="535654" y="180611"/>
                </a:lnTo>
                <a:lnTo>
                  <a:pt x="532425" y="166745"/>
                </a:lnTo>
                <a:lnTo>
                  <a:pt x="528102" y="151310"/>
                </a:lnTo>
                <a:lnTo>
                  <a:pt x="523244" y="134980"/>
                </a:lnTo>
                <a:lnTo>
                  <a:pt x="518805" y="120540"/>
                </a:lnTo>
                <a:lnTo>
                  <a:pt x="515742" y="110773"/>
                </a:lnTo>
                <a:lnTo>
                  <a:pt x="514922" y="108191"/>
                </a:lnTo>
                <a:lnTo>
                  <a:pt x="512026" y="92824"/>
                </a:lnTo>
                <a:lnTo>
                  <a:pt x="505829" y="86499"/>
                </a:lnTo>
                <a:lnTo>
                  <a:pt x="497328" y="77392"/>
                </a:lnTo>
                <a:lnTo>
                  <a:pt x="487859" y="67491"/>
                </a:lnTo>
                <a:lnTo>
                  <a:pt x="481915" y="62204"/>
                </a:lnTo>
                <a:lnTo>
                  <a:pt x="471424" y="56548"/>
                </a:lnTo>
                <a:lnTo>
                  <a:pt x="458934" y="53168"/>
                </a:lnTo>
                <a:lnTo>
                  <a:pt x="445495" y="51348"/>
                </a:lnTo>
                <a:lnTo>
                  <a:pt x="432157" y="50372"/>
                </a:lnTo>
                <a:lnTo>
                  <a:pt x="419969" y="49524"/>
                </a:lnTo>
                <a:lnTo>
                  <a:pt x="418694" y="49403"/>
                </a:lnTo>
                <a:lnTo>
                  <a:pt x="405423" y="47088"/>
                </a:lnTo>
                <a:lnTo>
                  <a:pt x="393829" y="43278"/>
                </a:lnTo>
                <a:lnTo>
                  <a:pt x="382725" y="38351"/>
                </a:lnTo>
                <a:lnTo>
                  <a:pt x="370926" y="32682"/>
                </a:lnTo>
                <a:lnTo>
                  <a:pt x="368986" y="31775"/>
                </a:lnTo>
                <a:lnTo>
                  <a:pt x="357022" y="26902"/>
                </a:lnTo>
                <a:lnTo>
                  <a:pt x="345919" y="21455"/>
                </a:lnTo>
                <a:lnTo>
                  <a:pt x="340856" y="17564"/>
                </a:lnTo>
                <a:lnTo>
                  <a:pt x="335357" y="12560"/>
                </a:lnTo>
                <a:lnTo>
                  <a:pt x="331699" y="5613"/>
                </a:lnTo>
                <a:lnTo>
                  <a:pt x="324739" y="2413"/>
                </a:lnTo>
                <a:lnTo>
                  <a:pt x="325220" y="15978"/>
                </a:lnTo>
                <a:lnTo>
                  <a:pt x="323159" y="27742"/>
                </a:lnTo>
                <a:lnTo>
                  <a:pt x="315078" y="36959"/>
                </a:lnTo>
                <a:lnTo>
                  <a:pt x="309322" y="39789"/>
                </a:lnTo>
                <a:lnTo>
                  <a:pt x="298409" y="43500"/>
                </a:lnTo>
                <a:lnTo>
                  <a:pt x="293569" y="52252"/>
                </a:lnTo>
                <a:lnTo>
                  <a:pt x="292926" y="54965"/>
                </a:lnTo>
                <a:lnTo>
                  <a:pt x="291258" y="67337"/>
                </a:lnTo>
                <a:lnTo>
                  <a:pt x="291006" y="80179"/>
                </a:lnTo>
                <a:lnTo>
                  <a:pt x="291212" y="92918"/>
                </a:lnTo>
                <a:lnTo>
                  <a:pt x="291150" y="108104"/>
                </a:lnTo>
                <a:lnTo>
                  <a:pt x="290943" y="120836"/>
                </a:lnTo>
                <a:lnTo>
                  <a:pt x="290623" y="133551"/>
                </a:lnTo>
                <a:lnTo>
                  <a:pt x="290211" y="146251"/>
                </a:lnTo>
                <a:lnTo>
                  <a:pt x="289729" y="158939"/>
                </a:lnTo>
                <a:lnTo>
                  <a:pt x="289198" y="171617"/>
                </a:lnTo>
                <a:lnTo>
                  <a:pt x="288638" y="184290"/>
                </a:lnTo>
                <a:lnTo>
                  <a:pt x="288071" y="196959"/>
                </a:lnTo>
                <a:lnTo>
                  <a:pt x="287518" y="209627"/>
                </a:lnTo>
                <a:lnTo>
                  <a:pt x="287000" y="222297"/>
                </a:lnTo>
                <a:lnTo>
                  <a:pt x="286537" y="234972"/>
                </a:lnTo>
                <a:lnTo>
                  <a:pt x="286152" y="247655"/>
                </a:lnTo>
                <a:lnTo>
                  <a:pt x="285864" y="260349"/>
                </a:lnTo>
                <a:lnTo>
                  <a:pt x="285696" y="273056"/>
                </a:lnTo>
                <a:lnTo>
                  <a:pt x="285661" y="280530"/>
                </a:lnTo>
                <a:lnTo>
                  <a:pt x="284950" y="268291"/>
                </a:lnTo>
                <a:lnTo>
                  <a:pt x="282716" y="255857"/>
                </a:lnTo>
                <a:lnTo>
                  <a:pt x="279768" y="243294"/>
                </a:lnTo>
                <a:lnTo>
                  <a:pt x="276915" y="230670"/>
                </a:lnTo>
                <a:lnTo>
                  <a:pt x="274966" y="218052"/>
                </a:lnTo>
                <a:lnTo>
                  <a:pt x="274587" y="211937"/>
                </a:lnTo>
                <a:lnTo>
                  <a:pt x="274179" y="199121"/>
                </a:lnTo>
                <a:lnTo>
                  <a:pt x="273441" y="186568"/>
                </a:lnTo>
                <a:lnTo>
                  <a:pt x="272187" y="173913"/>
                </a:lnTo>
                <a:lnTo>
                  <a:pt x="270639" y="161344"/>
                </a:lnTo>
                <a:lnTo>
                  <a:pt x="268683" y="148683"/>
                </a:lnTo>
                <a:lnTo>
                  <a:pt x="265825" y="136312"/>
                </a:lnTo>
                <a:lnTo>
                  <a:pt x="260282" y="122555"/>
                </a:lnTo>
                <a:lnTo>
                  <a:pt x="253726" y="111729"/>
                </a:lnTo>
                <a:lnTo>
                  <a:pt x="246499" y="101305"/>
                </a:lnTo>
                <a:lnTo>
                  <a:pt x="239511" y="90674"/>
                </a:lnTo>
                <a:lnTo>
                  <a:pt x="235357" y="83007"/>
                </a:lnTo>
                <a:lnTo>
                  <a:pt x="231483" y="74904"/>
                </a:lnTo>
                <a:lnTo>
                  <a:pt x="228804" y="67932"/>
                </a:lnTo>
                <a:lnTo>
                  <a:pt x="227445" y="59182"/>
                </a:lnTo>
                <a:lnTo>
                  <a:pt x="225410" y="49106"/>
                </a:lnTo>
                <a:lnTo>
                  <a:pt x="220523" y="44672"/>
                </a:lnTo>
                <a:lnTo>
                  <a:pt x="216053" y="41160"/>
                </a:lnTo>
                <a:lnTo>
                  <a:pt x="208128" y="33910"/>
                </a:lnTo>
                <a:lnTo>
                  <a:pt x="200280" y="25034"/>
                </a:lnTo>
                <a:lnTo>
                  <a:pt x="195122" y="15940"/>
                </a:lnTo>
                <a:lnTo>
                  <a:pt x="195265" y="8037"/>
                </a:lnTo>
                <a:lnTo>
                  <a:pt x="199721" y="40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083334" y="1101107"/>
            <a:ext cx="572466" cy="821902"/>
          </a:xfrm>
          <a:custGeom>
            <a:avLst/>
            <a:gdLst/>
            <a:ahLst/>
            <a:cxnLst/>
            <a:rect l="l" t="t" r="r" b="b"/>
            <a:pathLst>
              <a:path w="572466" h="821902">
                <a:moveTo>
                  <a:pt x="199632" y="0"/>
                </a:moveTo>
                <a:lnTo>
                  <a:pt x="189783" y="8221"/>
                </a:lnTo>
                <a:lnTo>
                  <a:pt x="181354" y="17805"/>
                </a:lnTo>
                <a:lnTo>
                  <a:pt x="172538" y="26860"/>
                </a:lnTo>
                <a:lnTo>
                  <a:pt x="168936" y="29616"/>
                </a:lnTo>
                <a:lnTo>
                  <a:pt x="158131" y="35670"/>
                </a:lnTo>
                <a:lnTo>
                  <a:pt x="146196" y="40452"/>
                </a:lnTo>
                <a:lnTo>
                  <a:pt x="133745" y="44433"/>
                </a:lnTo>
                <a:lnTo>
                  <a:pt x="121391" y="48082"/>
                </a:lnTo>
                <a:lnTo>
                  <a:pt x="113869" y="50444"/>
                </a:lnTo>
                <a:lnTo>
                  <a:pt x="101960" y="55209"/>
                </a:lnTo>
                <a:lnTo>
                  <a:pt x="90757" y="61223"/>
                </a:lnTo>
                <a:lnTo>
                  <a:pt x="80172" y="68291"/>
                </a:lnTo>
                <a:lnTo>
                  <a:pt x="70118" y="76217"/>
                </a:lnTo>
                <a:lnTo>
                  <a:pt x="60506" y="84806"/>
                </a:lnTo>
                <a:lnTo>
                  <a:pt x="51410" y="93700"/>
                </a:lnTo>
                <a:lnTo>
                  <a:pt x="42190" y="104267"/>
                </a:lnTo>
                <a:lnTo>
                  <a:pt x="34845" y="115220"/>
                </a:lnTo>
                <a:lnTo>
                  <a:pt x="29111" y="126542"/>
                </a:lnTo>
                <a:lnTo>
                  <a:pt x="24722" y="138218"/>
                </a:lnTo>
                <a:lnTo>
                  <a:pt x="21412" y="150232"/>
                </a:lnTo>
                <a:lnTo>
                  <a:pt x="18916" y="162566"/>
                </a:lnTo>
                <a:lnTo>
                  <a:pt x="16967" y="175205"/>
                </a:lnTo>
                <a:lnTo>
                  <a:pt x="15300" y="188133"/>
                </a:lnTo>
                <a:lnTo>
                  <a:pt x="13649" y="201333"/>
                </a:lnTo>
                <a:lnTo>
                  <a:pt x="12866" y="207175"/>
                </a:lnTo>
                <a:lnTo>
                  <a:pt x="11130" y="219740"/>
                </a:lnTo>
                <a:lnTo>
                  <a:pt x="9424" y="232289"/>
                </a:lnTo>
                <a:lnTo>
                  <a:pt x="7777" y="244831"/>
                </a:lnTo>
                <a:lnTo>
                  <a:pt x="6216" y="257378"/>
                </a:lnTo>
                <a:lnTo>
                  <a:pt x="4771" y="269942"/>
                </a:lnTo>
                <a:lnTo>
                  <a:pt x="3469" y="282533"/>
                </a:lnTo>
                <a:lnTo>
                  <a:pt x="2340" y="295163"/>
                </a:lnTo>
                <a:lnTo>
                  <a:pt x="1411" y="307842"/>
                </a:lnTo>
                <a:lnTo>
                  <a:pt x="712" y="320583"/>
                </a:lnTo>
                <a:lnTo>
                  <a:pt x="270" y="333395"/>
                </a:lnTo>
                <a:lnTo>
                  <a:pt x="115" y="346392"/>
                </a:lnTo>
                <a:lnTo>
                  <a:pt x="67" y="358851"/>
                </a:lnTo>
                <a:lnTo>
                  <a:pt x="0" y="371588"/>
                </a:lnTo>
                <a:lnTo>
                  <a:pt x="25" y="384502"/>
                </a:lnTo>
                <a:lnTo>
                  <a:pt x="258" y="397492"/>
                </a:lnTo>
                <a:lnTo>
                  <a:pt x="812" y="410456"/>
                </a:lnTo>
                <a:lnTo>
                  <a:pt x="1800" y="423294"/>
                </a:lnTo>
                <a:lnTo>
                  <a:pt x="3337" y="435905"/>
                </a:lnTo>
                <a:lnTo>
                  <a:pt x="5534" y="448187"/>
                </a:lnTo>
                <a:lnTo>
                  <a:pt x="8408" y="459701"/>
                </a:lnTo>
                <a:lnTo>
                  <a:pt x="13906" y="471389"/>
                </a:lnTo>
                <a:lnTo>
                  <a:pt x="21982" y="479966"/>
                </a:lnTo>
                <a:lnTo>
                  <a:pt x="31817" y="486418"/>
                </a:lnTo>
                <a:lnTo>
                  <a:pt x="42590" y="491729"/>
                </a:lnTo>
                <a:lnTo>
                  <a:pt x="53480" y="496886"/>
                </a:lnTo>
                <a:lnTo>
                  <a:pt x="63665" y="502874"/>
                </a:lnTo>
                <a:lnTo>
                  <a:pt x="72326" y="510679"/>
                </a:lnTo>
                <a:lnTo>
                  <a:pt x="77204" y="518071"/>
                </a:lnTo>
                <a:lnTo>
                  <a:pt x="73879" y="526156"/>
                </a:lnTo>
                <a:lnTo>
                  <a:pt x="72509" y="539393"/>
                </a:lnTo>
                <a:lnTo>
                  <a:pt x="72339" y="554874"/>
                </a:lnTo>
                <a:lnTo>
                  <a:pt x="72616" y="569687"/>
                </a:lnTo>
                <a:lnTo>
                  <a:pt x="72588" y="580924"/>
                </a:lnTo>
                <a:lnTo>
                  <a:pt x="72518" y="582028"/>
                </a:lnTo>
                <a:lnTo>
                  <a:pt x="71623" y="594723"/>
                </a:lnTo>
                <a:lnTo>
                  <a:pt x="70897" y="607387"/>
                </a:lnTo>
                <a:lnTo>
                  <a:pt x="70330" y="620039"/>
                </a:lnTo>
                <a:lnTo>
                  <a:pt x="69910" y="632697"/>
                </a:lnTo>
                <a:lnTo>
                  <a:pt x="69628" y="645380"/>
                </a:lnTo>
                <a:lnTo>
                  <a:pt x="69472" y="658104"/>
                </a:lnTo>
                <a:lnTo>
                  <a:pt x="69432" y="669112"/>
                </a:lnTo>
                <a:lnTo>
                  <a:pt x="69130" y="679678"/>
                </a:lnTo>
                <a:lnTo>
                  <a:pt x="68422" y="691736"/>
                </a:lnTo>
                <a:lnTo>
                  <a:pt x="67605" y="704859"/>
                </a:lnTo>
                <a:lnTo>
                  <a:pt x="66976" y="718619"/>
                </a:lnTo>
                <a:lnTo>
                  <a:pt x="66831" y="732587"/>
                </a:lnTo>
                <a:lnTo>
                  <a:pt x="67467" y="746335"/>
                </a:lnTo>
                <a:lnTo>
                  <a:pt x="69182" y="759437"/>
                </a:lnTo>
                <a:lnTo>
                  <a:pt x="72272" y="771463"/>
                </a:lnTo>
                <a:lnTo>
                  <a:pt x="77033" y="781986"/>
                </a:lnTo>
                <a:lnTo>
                  <a:pt x="83764" y="790579"/>
                </a:lnTo>
                <a:lnTo>
                  <a:pt x="94146" y="798458"/>
                </a:lnTo>
                <a:lnTo>
                  <a:pt x="104693" y="803809"/>
                </a:lnTo>
                <a:lnTo>
                  <a:pt x="116075" y="807665"/>
                </a:lnTo>
                <a:lnTo>
                  <a:pt x="128120" y="810276"/>
                </a:lnTo>
                <a:lnTo>
                  <a:pt x="140656" y="811892"/>
                </a:lnTo>
                <a:lnTo>
                  <a:pt x="153511" y="812764"/>
                </a:lnTo>
                <a:lnTo>
                  <a:pt x="166511" y="813140"/>
                </a:lnTo>
                <a:lnTo>
                  <a:pt x="179485" y="813271"/>
                </a:lnTo>
                <a:lnTo>
                  <a:pt x="192260" y="813407"/>
                </a:lnTo>
                <a:lnTo>
                  <a:pt x="204663" y="813798"/>
                </a:lnTo>
                <a:lnTo>
                  <a:pt x="216523" y="814693"/>
                </a:lnTo>
                <a:lnTo>
                  <a:pt x="219355" y="815022"/>
                </a:lnTo>
                <a:lnTo>
                  <a:pt x="230990" y="816611"/>
                </a:lnTo>
                <a:lnTo>
                  <a:pt x="243248" y="818367"/>
                </a:lnTo>
                <a:lnTo>
                  <a:pt x="255923" y="820017"/>
                </a:lnTo>
                <a:lnTo>
                  <a:pt x="268811" y="821287"/>
                </a:lnTo>
                <a:lnTo>
                  <a:pt x="281705" y="821902"/>
                </a:lnTo>
                <a:lnTo>
                  <a:pt x="294398" y="821587"/>
                </a:lnTo>
                <a:lnTo>
                  <a:pt x="306687" y="820070"/>
                </a:lnTo>
                <a:lnTo>
                  <a:pt x="318363" y="817074"/>
                </a:lnTo>
                <a:lnTo>
                  <a:pt x="327292" y="813346"/>
                </a:lnTo>
                <a:lnTo>
                  <a:pt x="335484" y="809205"/>
                </a:lnTo>
                <a:lnTo>
                  <a:pt x="333465" y="807643"/>
                </a:lnTo>
                <a:lnTo>
                  <a:pt x="343853" y="806348"/>
                </a:lnTo>
                <a:lnTo>
                  <a:pt x="356479" y="805411"/>
                </a:lnTo>
                <a:lnTo>
                  <a:pt x="369062" y="804711"/>
                </a:lnTo>
                <a:lnTo>
                  <a:pt x="375895" y="803884"/>
                </a:lnTo>
                <a:lnTo>
                  <a:pt x="388512" y="801841"/>
                </a:lnTo>
                <a:lnTo>
                  <a:pt x="401037" y="799786"/>
                </a:lnTo>
                <a:lnTo>
                  <a:pt x="413520" y="797703"/>
                </a:lnTo>
                <a:lnTo>
                  <a:pt x="426010" y="795574"/>
                </a:lnTo>
                <a:lnTo>
                  <a:pt x="429654" y="794943"/>
                </a:lnTo>
                <a:lnTo>
                  <a:pt x="442273" y="792906"/>
                </a:lnTo>
                <a:lnTo>
                  <a:pt x="454884" y="791090"/>
                </a:lnTo>
                <a:lnTo>
                  <a:pt x="467483" y="789405"/>
                </a:lnTo>
                <a:lnTo>
                  <a:pt x="480063" y="787758"/>
                </a:lnTo>
                <a:lnTo>
                  <a:pt x="492616" y="786060"/>
                </a:lnTo>
                <a:lnTo>
                  <a:pt x="505137" y="784218"/>
                </a:lnTo>
                <a:lnTo>
                  <a:pt x="515379" y="782535"/>
                </a:lnTo>
                <a:lnTo>
                  <a:pt x="516494" y="770043"/>
                </a:lnTo>
                <a:lnTo>
                  <a:pt x="516781" y="757513"/>
                </a:lnTo>
                <a:lnTo>
                  <a:pt x="516371" y="744957"/>
                </a:lnTo>
                <a:lnTo>
                  <a:pt x="515396" y="732385"/>
                </a:lnTo>
                <a:lnTo>
                  <a:pt x="513988" y="719808"/>
                </a:lnTo>
                <a:lnTo>
                  <a:pt x="512279" y="707236"/>
                </a:lnTo>
                <a:lnTo>
                  <a:pt x="510401" y="694680"/>
                </a:lnTo>
                <a:lnTo>
                  <a:pt x="508484" y="682150"/>
                </a:lnTo>
                <a:lnTo>
                  <a:pt x="506662" y="669658"/>
                </a:lnTo>
                <a:lnTo>
                  <a:pt x="505065" y="657214"/>
                </a:lnTo>
                <a:lnTo>
                  <a:pt x="504407" y="651154"/>
                </a:lnTo>
                <a:lnTo>
                  <a:pt x="502943" y="638337"/>
                </a:lnTo>
                <a:lnTo>
                  <a:pt x="501254" y="625396"/>
                </a:lnTo>
                <a:lnTo>
                  <a:pt x="499548" y="612479"/>
                </a:lnTo>
                <a:lnTo>
                  <a:pt x="498037" y="599731"/>
                </a:lnTo>
                <a:lnTo>
                  <a:pt x="496929" y="587298"/>
                </a:lnTo>
                <a:lnTo>
                  <a:pt x="496435" y="575327"/>
                </a:lnTo>
                <a:lnTo>
                  <a:pt x="496431" y="574840"/>
                </a:lnTo>
                <a:lnTo>
                  <a:pt x="496399" y="562136"/>
                </a:lnTo>
                <a:lnTo>
                  <a:pt x="496428" y="549436"/>
                </a:lnTo>
                <a:lnTo>
                  <a:pt x="496431" y="545731"/>
                </a:lnTo>
                <a:lnTo>
                  <a:pt x="495586" y="534321"/>
                </a:lnTo>
                <a:lnTo>
                  <a:pt x="494237" y="519938"/>
                </a:lnTo>
                <a:lnTo>
                  <a:pt x="494164" y="506346"/>
                </a:lnTo>
                <a:lnTo>
                  <a:pt x="496355" y="498348"/>
                </a:lnTo>
                <a:lnTo>
                  <a:pt x="505784" y="491506"/>
                </a:lnTo>
                <a:lnTo>
                  <a:pt x="519376" y="487014"/>
                </a:lnTo>
                <a:lnTo>
                  <a:pt x="531089" y="483336"/>
                </a:lnTo>
                <a:lnTo>
                  <a:pt x="543691" y="478866"/>
                </a:lnTo>
                <a:lnTo>
                  <a:pt x="555451" y="476381"/>
                </a:lnTo>
                <a:lnTo>
                  <a:pt x="567955" y="475095"/>
                </a:lnTo>
                <a:lnTo>
                  <a:pt x="572466" y="474802"/>
                </a:lnTo>
                <a:lnTo>
                  <a:pt x="572306" y="462562"/>
                </a:lnTo>
                <a:lnTo>
                  <a:pt x="569624" y="450102"/>
                </a:lnTo>
                <a:lnTo>
                  <a:pt x="566367" y="437841"/>
                </a:lnTo>
                <a:lnTo>
                  <a:pt x="565405" y="433425"/>
                </a:lnTo>
                <a:lnTo>
                  <a:pt x="563560" y="420790"/>
                </a:lnTo>
                <a:lnTo>
                  <a:pt x="562273" y="408163"/>
                </a:lnTo>
                <a:lnTo>
                  <a:pt x="560656" y="395613"/>
                </a:lnTo>
                <a:lnTo>
                  <a:pt x="560261" y="393369"/>
                </a:lnTo>
                <a:lnTo>
                  <a:pt x="557628" y="380959"/>
                </a:lnTo>
                <a:lnTo>
                  <a:pt x="554478" y="368589"/>
                </a:lnTo>
                <a:lnTo>
                  <a:pt x="551034" y="356240"/>
                </a:lnTo>
                <a:lnTo>
                  <a:pt x="547517" y="343895"/>
                </a:lnTo>
                <a:lnTo>
                  <a:pt x="544151" y="331534"/>
                </a:lnTo>
                <a:lnTo>
                  <a:pt x="541157" y="319142"/>
                </a:lnTo>
                <a:lnTo>
                  <a:pt x="538757" y="306698"/>
                </a:lnTo>
                <a:lnTo>
                  <a:pt x="537173" y="294186"/>
                </a:lnTo>
                <a:lnTo>
                  <a:pt x="536627" y="281724"/>
                </a:lnTo>
                <a:lnTo>
                  <a:pt x="536851" y="269394"/>
                </a:lnTo>
                <a:lnTo>
                  <a:pt x="537331" y="256753"/>
                </a:lnTo>
                <a:lnTo>
                  <a:pt x="537891" y="243912"/>
                </a:lnTo>
                <a:lnTo>
                  <a:pt x="538352" y="230982"/>
                </a:lnTo>
                <a:lnTo>
                  <a:pt x="538539" y="218076"/>
                </a:lnTo>
                <a:lnTo>
                  <a:pt x="538273" y="205305"/>
                </a:lnTo>
                <a:lnTo>
                  <a:pt x="537379" y="192779"/>
                </a:lnTo>
                <a:lnTo>
                  <a:pt x="535680" y="180611"/>
                </a:lnTo>
                <a:lnTo>
                  <a:pt x="532450" y="166745"/>
                </a:lnTo>
                <a:lnTo>
                  <a:pt x="528128" y="151310"/>
                </a:lnTo>
                <a:lnTo>
                  <a:pt x="523270" y="134980"/>
                </a:lnTo>
                <a:lnTo>
                  <a:pt x="518831" y="120540"/>
                </a:lnTo>
                <a:lnTo>
                  <a:pt x="515768" y="110773"/>
                </a:lnTo>
                <a:lnTo>
                  <a:pt x="514948" y="108191"/>
                </a:lnTo>
                <a:lnTo>
                  <a:pt x="512052" y="92824"/>
                </a:lnTo>
                <a:lnTo>
                  <a:pt x="505854" y="86499"/>
                </a:lnTo>
                <a:lnTo>
                  <a:pt x="497354" y="77392"/>
                </a:lnTo>
                <a:lnTo>
                  <a:pt x="487885" y="67491"/>
                </a:lnTo>
                <a:lnTo>
                  <a:pt x="481940" y="62204"/>
                </a:lnTo>
                <a:lnTo>
                  <a:pt x="471450" y="56548"/>
                </a:lnTo>
                <a:lnTo>
                  <a:pt x="458960" y="53168"/>
                </a:lnTo>
                <a:lnTo>
                  <a:pt x="445521" y="51348"/>
                </a:lnTo>
                <a:lnTo>
                  <a:pt x="432183" y="50372"/>
                </a:lnTo>
                <a:lnTo>
                  <a:pt x="419995" y="49524"/>
                </a:lnTo>
                <a:lnTo>
                  <a:pt x="418720" y="49403"/>
                </a:lnTo>
                <a:lnTo>
                  <a:pt x="405449" y="47088"/>
                </a:lnTo>
                <a:lnTo>
                  <a:pt x="393855" y="43278"/>
                </a:lnTo>
                <a:lnTo>
                  <a:pt x="382751" y="38351"/>
                </a:lnTo>
                <a:lnTo>
                  <a:pt x="370952" y="32682"/>
                </a:lnTo>
                <a:lnTo>
                  <a:pt x="369012" y="31775"/>
                </a:lnTo>
                <a:lnTo>
                  <a:pt x="357048" y="26902"/>
                </a:lnTo>
                <a:lnTo>
                  <a:pt x="345945" y="21455"/>
                </a:lnTo>
                <a:lnTo>
                  <a:pt x="340881" y="17564"/>
                </a:lnTo>
                <a:lnTo>
                  <a:pt x="335382" y="12560"/>
                </a:lnTo>
                <a:lnTo>
                  <a:pt x="331725" y="5613"/>
                </a:lnTo>
                <a:lnTo>
                  <a:pt x="324765" y="2413"/>
                </a:lnTo>
                <a:lnTo>
                  <a:pt x="325246" y="15978"/>
                </a:lnTo>
                <a:lnTo>
                  <a:pt x="323185" y="27742"/>
                </a:lnTo>
                <a:lnTo>
                  <a:pt x="315104" y="36959"/>
                </a:lnTo>
                <a:lnTo>
                  <a:pt x="309347" y="39789"/>
                </a:lnTo>
                <a:lnTo>
                  <a:pt x="298435" y="43500"/>
                </a:lnTo>
                <a:lnTo>
                  <a:pt x="293595" y="52252"/>
                </a:lnTo>
                <a:lnTo>
                  <a:pt x="292952" y="54965"/>
                </a:lnTo>
                <a:lnTo>
                  <a:pt x="291284" y="67337"/>
                </a:lnTo>
                <a:lnTo>
                  <a:pt x="291032" y="80179"/>
                </a:lnTo>
                <a:lnTo>
                  <a:pt x="291238" y="92918"/>
                </a:lnTo>
                <a:lnTo>
                  <a:pt x="291250" y="95351"/>
                </a:lnTo>
                <a:lnTo>
                  <a:pt x="291176" y="108104"/>
                </a:lnTo>
                <a:lnTo>
                  <a:pt x="290969" y="120836"/>
                </a:lnTo>
                <a:lnTo>
                  <a:pt x="290649" y="133551"/>
                </a:lnTo>
                <a:lnTo>
                  <a:pt x="290237" y="146251"/>
                </a:lnTo>
                <a:lnTo>
                  <a:pt x="289755" y="158939"/>
                </a:lnTo>
                <a:lnTo>
                  <a:pt x="289224" y="171617"/>
                </a:lnTo>
                <a:lnTo>
                  <a:pt x="288664" y="184290"/>
                </a:lnTo>
                <a:lnTo>
                  <a:pt x="288097" y="196959"/>
                </a:lnTo>
                <a:lnTo>
                  <a:pt x="287544" y="209627"/>
                </a:lnTo>
                <a:lnTo>
                  <a:pt x="287025" y="222297"/>
                </a:lnTo>
                <a:lnTo>
                  <a:pt x="286563" y="234972"/>
                </a:lnTo>
                <a:lnTo>
                  <a:pt x="286178" y="247655"/>
                </a:lnTo>
                <a:lnTo>
                  <a:pt x="285890" y="260349"/>
                </a:lnTo>
                <a:lnTo>
                  <a:pt x="285722" y="273056"/>
                </a:lnTo>
                <a:lnTo>
                  <a:pt x="285687" y="280530"/>
                </a:lnTo>
                <a:lnTo>
                  <a:pt x="284976" y="268291"/>
                </a:lnTo>
                <a:lnTo>
                  <a:pt x="282742" y="255857"/>
                </a:lnTo>
                <a:lnTo>
                  <a:pt x="279794" y="243294"/>
                </a:lnTo>
                <a:lnTo>
                  <a:pt x="276941" y="230670"/>
                </a:lnTo>
                <a:lnTo>
                  <a:pt x="274992" y="218052"/>
                </a:lnTo>
                <a:lnTo>
                  <a:pt x="274613" y="211937"/>
                </a:lnTo>
                <a:lnTo>
                  <a:pt x="274205" y="199121"/>
                </a:lnTo>
                <a:lnTo>
                  <a:pt x="273467" y="186568"/>
                </a:lnTo>
                <a:lnTo>
                  <a:pt x="272213" y="173913"/>
                </a:lnTo>
                <a:lnTo>
                  <a:pt x="270665" y="161344"/>
                </a:lnTo>
                <a:lnTo>
                  <a:pt x="268709" y="148683"/>
                </a:lnTo>
                <a:lnTo>
                  <a:pt x="265851" y="136312"/>
                </a:lnTo>
                <a:lnTo>
                  <a:pt x="260308" y="122555"/>
                </a:lnTo>
                <a:lnTo>
                  <a:pt x="253752" y="111729"/>
                </a:lnTo>
                <a:lnTo>
                  <a:pt x="246525" y="101305"/>
                </a:lnTo>
                <a:lnTo>
                  <a:pt x="239537" y="90674"/>
                </a:lnTo>
                <a:lnTo>
                  <a:pt x="235383" y="83007"/>
                </a:lnTo>
                <a:lnTo>
                  <a:pt x="231509" y="74904"/>
                </a:lnTo>
                <a:lnTo>
                  <a:pt x="228829" y="67932"/>
                </a:lnTo>
                <a:lnTo>
                  <a:pt x="227470" y="59182"/>
                </a:lnTo>
                <a:lnTo>
                  <a:pt x="225436" y="49106"/>
                </a:lnTo>
                <a:lnTo>
                  <a:pt x="220549" y="44672"/>
                </a:lnTo>
                <a:lnTo>
                  <a:pt x="216079" y="41160"/>
                </a:lnTo>
                <a:lnTo>
                  <a:pt x="208154" y="33910"/>
                </a:lnTo>
                <a:lnTo>
                  <a:pt x="200306" y="25034"/>
                </a:lnTo>
                <a:lnTo>
                  <a:pt x="195147" y="15940"/>
                </a:lnTo>
                <a:lnTo>
                  <a:pt x="195291" y="8037"/>
                </a:lnTo>
                <a:lnTo>
                  <a:pt x="199746" y="4064"/>
                </a:lnTo>
                <a:lnTo>
                  <a:pt x="19963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370000" y="1379772"/>
            <a:ext cx="31343" cy="540029"/>
          </a:xfrm>
          <a:custGeom>
            <a:avLst/>
            <a:gdLst/>
            <a:ahLst/>
            <a:cxnLst/>
            <a:rect l="l" t="t" r="r" b="b"/>
            <a:pathLst>
              <a:path w="31343" h="540029">
                <a:moveTo>
                  <a:pt x="0" y="0"/>
                </a:moveTo>
                <a:lnTo>
                  <a:pt x="452" y="12189"/>
                </a:lnTo>
                <a:lnTo>
                  <a:pt x="1680" y="24650"/>
                </a:lnTo>
                <a:lnTo>
                  <a:pt x="3490" y="37313"/>
                </a:lnTo>
                <a:lnTo>
                  <a:pt x="5689" y="50111"/>
                </a:lnTo>
                <a:lnTo>
                  <a:pt x="8082" y="62975"/>
                </a:lnTo>
                <a:lnTo>
                  <a:pt x="10477" y="75836"/>
                </a:lnTo>
                <a:lnTo>
                  <a:pt x="12680" y="88626"/>
                </a:lnTo>
                <a:lnTo>
                  <a:pt x="14497" y="101275"/>
                </a:lnTo>
                <a:lnTo>
                  <a:pt x="15734" y="113716"/>
                </a:lnTo>
                <a:lnTo>
                  <a:pt x="16192" y="124599"/>
                </a:lnTo>
                <a:lnTo>
                  <a:pt x="16548" y="137463"/>
                </a:lnTo>
                <a:lnTo>
                  <a:pt x="17273" y="150187"/>
                </a:lnTo>
                <a:lnTo>
                  <a:pt x="18218" y="162816"/>
                </a:lnTo>
                <a:lnTo>
                  <a:pt x="19236" y="175399"/>
                </a:lnTo>
                <a:lnTo>
                  <a:pt x="20177" y="187982"/>
                </a:lnTo>
                <a:lnTo>
                  <a:pt x="20893" y="200613"/>
                </a:lnTo>
                <a:lnTo>
                  <a:pt x="21236" y="213339"/>
                </a:lnTo>
                <a:lnTo>
                  <a:pt x="21247" y="215887"/>
                </a:lnTo>
                <a:lnTo>
                  <a:pt x="21211" y="228544"/>
                </a:lnTo>
                <a:lnTo>
                  <a:pt x="21115" y="241218"/>
                </a:lnTo>
                <a:lnTo>
                  <a:pt x="20970" y="253905"/>
                </a:lnTo>
                <a:lnTo>
                  <a:pt x="20790" y="266603"/>
                </a:lnTo>
                <a:lnTo>
                  <a:pt x="20589" y="279310"/>
                </a:lnTo>
                <a:lnTo>
                  <a:pt x="20379" y="292024"/>
                </a:lnTo>
                <a:lnTo>
                  <a:pt x="20174" y="304742"/>
                </a:lnTo>
                <a:lnTo>
                  <a:pt x="19987" y="317463"/>
                </a:lnTo>
                <a:lnTo>
                  <a:pt x="19832" y="330184"/>
                </a:lnTo>
                <a:lnTo>
                  <a:pt x="19721" y="342902"/>
                </a:lnTo>
                <a:lnTo>
                  <a:pt x="19668" y="355616"/>
                </a:lnTo>
                <a:lnTo>
                  <a:pt x="19686" y="368322"/>
                </a:lnTo>
                <a:lnTo>
                  <a:pt x="19789" y="381020"/>
                </a:lnTo>
                <a:lnTo>
                  <a:pt x="19989" y="393706"/>
                </a:lnTo>
                <a:lnTo>
                  <a:pt x="20301" y="406378"/>
                </a:lnTo>
                <a:lnTo>
                  <a:pt x="20736" y="419035"/>
                </a:lnTo>
                <a:lnTo>
                  <a:pt x="21309" y="431673"/>
                </a:lnTo>
                <a:lnTo>
                  <a:pt x="22433" y="447883"/>
                </a:lnTo>
                <a:lnTo>
                  <a:pt x="23752" y="460547"/>
                </a:lnTo>
                <a:lnTo>
                  <a:pt x="25305" y="473256"/>
                </a:lnTo>
                <a:lnTo>
                  <a:pt x="26943" y="485982"/>
                </a:lnTo>
                <a:lnTo>
                  <a:pt x="28514" y="498696"/>
                </a:lnTo>
                <a:lnTo>
                  <a:pt x="29869" y="511370"/>
                </a:lnTo>
                <a:lnTo>
                  <a:pt x="30856" y="523976"/>
                </a:lnTo>
                <a:lnTo>
                  <a:pt x="31325" y="536487"/>
                </a:lnTo>
                <a:lnTo>
                  <a:pt x="31343" y="5400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259928" y="1133137"/>
            <a:ext cx="54292" cy="70256"/>
          </a:xfrm>
          <a:custGeom>
            <a:avLst/>
            <a:gdLst/>
            <a:ahLst/>
            <a:cxnLst/>
            <a:rect l="l" t="t" r="r" b="b"/>
            <a:pathLst>
              <a:path w="54292" h="70256">
                <a:moveTo>
                  <a:pt x="0" y="0"/>
                </a:moveTo>
                <a:lnTo>
                  <a:pt x="648" y="13369"/>
                </a:lnTo>
                <a:lnTo>
                  <a:pt x="2723" y="26290"/>
                </a:lnTo>
                <a:lnTo>
                  <a:pt x="6422" y="38607"/>
                </a:lnTo>
                <a:lnTo>
                  <a:pt x="11942" y="50163"/>
                </a:lnTo>
                <a:lnTo>
                  <a:pt x="19479" y="60802"/>
                </a:lnTo>
                <a:lnTo>
                  <a:pt x="29095" y="70256"/>
                </a:lnTo>
                <a:lnTo>
                  <a:pt x="32457" y="58106"/>
                </a:lnTo>
                <a:lnTo>
                  <a:pt x="38405" y="46170"/>
                </a:lnTo>
                <a:lnTo>
                  <a:pt x="46256" y="35454"/>
                </a:lnTo>
                <a:lnTo>
                  <a:pt x="54292" y="277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389977" y="1130433"/>
            <a:ext cx="54305" cy="66967"/>
          </a:xfrm>
          <a:custGeom>
            <a:avLst/>
            <a:gdLst/>
            <a:ahLst/>
            <a:cxnLst/>
            <a:rect l="l" t="t" r="r" b="b"/>
            <a:pathLst>
              <a:path w="54305" h="66967">
                <a:moveTo>
                  <a:pt x="54305" y="0"/>
                </a:moveTo>
                <a:lnTo>
                  <a:pt x="54043" y="14930"/>
                </a:lnTo>
                <a:lnTo>
                  <a:pt x="52724" y="28204"/>
                </a:lnTo>
                <a:lnTo>
                  <a:pt x="49549" y="40027"/>
                </a:lnTo>
                <a:lnTo>
                  <a:pt x="43721" y="50604"/>
                </a:lnTo>
                <a:lnTo>
                  <a:pt x="34439" y="60142"/>
                </a:lnTo>
                <a:lnTo>
                  <a:pt x="24333" y="66967"/>
                </a:lnTo>
                <a:lnTo>
                  <a:pt x="20856" y="54778"/>
                </a:lnTo>
                <a:lnTo>
                  <a:pt x="17117" y="42081"/>
                </a:lnTo>
                <a:lnTo>
                  <a:pt x="11767" y="30166"/>
                </a:lnTo>
                <a:lnTo>
                  <a:pt x="3454" y="20325"/>
                </a:lnTo>
                <a:lnTo>
                  <a:pt x="0" y="178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164952" y="1363813"/>
            <a:ext cx="221148" cy="308787"/>
          </a:xfrm>
          <a:custGeom>
            <a:avLst/>
            <a:gdLst/>
            <a:ahLst/>
            <a:cxnLst/>
            <a:rect l="l" t="t" r="r" b="b"/>
            <a:pathLst>
              <a:path w="221148" h="308787">
                <a:moveTo>
                  <a:pt x="105736" y="169745"/>
                </a:moveTo>
                <a:lnTo>
                  <a:pt x="94843" y="163741"/>
                </a:lnTo>
                <a:lnTo>
                  <a:pt x="87820" y="160972"/>
                </a:lnTo>
                <a:lnTo>
                  <a:pt x="89192" y="156616"/>
                </a:lnTo>
                <a:lnTo>
                  <a:pt x="81381" y="155575"/>
                </a:lnTo>
                <a:lnTo>
                  <a:pt x="73431" y="154508"/>
                </a:lnTo>
                <a:lnTo>
                  <a:pt x="70307" y="155308"/>
                </a:lnTo>
                <a:lnTo>
                  <a:pt x="65316" y="149758"/>
                </a:lnTo>
                <a:lnTo>
                  <a:pt x="63423" y="147532"/>
                </a:lnTo>
                <a:lnTo>
                  <a:pt x="56352" y="137033"/>
                </a:lnTo>
                <a:lnTo>
                  <a:pt x="49885" y="125971"/>
                </a:lnTo>
                <a:lnTo>
                  <a:pt x="46660" y="119456"/>
                </a:lnTo>
                <a:lnTo>
                  <a:pt x="43640" y="107901"/>
                </a:lnTo>
                <a:lnTo>
                  <a:pt x="41995" y="95944"/>
                </a:lnTo>
                <a:lnTo>
                  <a:pt x="39395" y="83286"/>
                </a:lnTo>
                <a:lnTo>
                  <a:pt x="38085" y="78518"/>
                </a:lnTo>
                <a:lnTo>
                  <a:pt x="35528" y="66272"/>
                </a:lnTo>
                <a:lnTo>
                  <a:pt x="33870" y="53619"/>
                </a:lnTo>
                <a:lnTo>
                  <a:pt x="33391" y="49833"/>
                </a:lnTo>
                <a:lnTo>
                  <a:pt x="30930" y="37370"/>
                </a:lnTo>
                <a:lnTo>
                  <a:pt x="27967" y="24921"/>
                </a:lnTo>
                <a:lnTo>
                  <a:pt x="25610" y="12469"/>
                </a:lnTo>
                <a:lnTo>
                  <a:pt x="24968" y="0"/>
                </a:lnTo>
                <a:lnTo>
                  <a:pt x="0" y="255447"/>
                </a:lnTo>
                <a:lnTo>
                  <a:pt x="6324" y="254673"/>
                </a:lnTo>
                <a:lnTo>
                  <a:pt x="10236" y="260883"/>
                </a:lnTo>
                <a:lnTo>
                  <a:pt x="14859" y="264502"/>
                </a:lnTo>
                <a:lnTo>
                  <a:pt x="16118" y="265450"/>
                </a:lnTo>
                <a:lnTo>
                  <a:pt x="27333" y="271251"/>
                </a:lnTo>
                <a:lnTo>
                  <a:pt x="39408" y="275564"/>
                </a:lnTo>
                <a:lnTo>
                  <a:pt x="45061" y="277599"/>
                </a:lnTo>
                <a:lnTo>
                  <a:pt x="57134" y="281843"/>
                </a:lnTo>
                <a:lnTo>
                  <a:pt x="68961" y="286651"/>
                </a:lnTo>
                <a:lnTo>
                  <a:pt x="77635" y="290677"/>
                </a:lnTo>
                <a:lnTo>
                  <a:pt x="77419" y="286677"/>
                </a:lnTo>
                <a:lnTo>
                  <a:pt x="87147" y="288518"/>
                </a:lnTo>
                <a:lnTo>
                  <a:pt x="96050" y="290495"/>
                </a:lnTo>
                <a:lnTo>
                  <a:pt x="107427" y="293833"/>
                </a:lnTo>
                <a:lnTo>
                  <a:pt x="119989" y="297815"/>
                </a:lnTo>
                <a:lnTo>
                  <a:pt x="123140" y="298634"/>
                </a:lnTo>
                <a:lnTo>
                  <a:pt x="136521" y="301083"/>
                </a:lnTo>
                <a:lnTo>
                  <a:pt x="148551" y="303745"/>
                </a:lnTo>
                <a:lnTo>
                  <a:pt x="153479" y="305447"/>
                </a:lnTo>
                <a:lnTo>
                  <a:pt x="158877" y="306489"/>
                </a:lnTo>
                <a:lnTo>
                  <a:pt x="161886" y="308190"/>
                </a:lnTo>
                <a:lnTo>
                  <a:pt x="162140" y="308343"/>
                </a:lnTo>
                <a:lnTo>
                  <a:pt x="169786" y="306438"/>
                </a:lnTo>
                <a:lnTo>
                  <a:pt x="172986" y="308787"/>
                </a:lnTo>
                <a:lnTo>
                  <a:pt x="176415" y="308444"/>
                </a:lnTo>
                <a:lnTo>
                  <a:pt x="178828" y="308190"/>
                </a:lnTo>
                <a:lnTo>
                  <a:pt x="187934" y="307263"/>
                </a:lnTo>
                <a:lnTo>
                  <a:pt x="179324" y="303631"/>
                </a:lnTo>
                <a:lnTo>
                  <a:pt x="182587" y="297815"/>
                </a:lnTo>
                <a:lnTo>
                  <a:pt x="186258" y="291287"/>
                </a:lnTo>
                <a:lnTo>
                  <a:pt x="186550" y="297307"/>
                </a:lnTo>
                <a:lnTo>
                  <a:pt x="188226" y="290017"/>
                </a:lnTo>
                <a:lnTo>
                  <a:pt x="190633" y="284848"/>
                </a:lnTo>
                <a:lnTo>
                  <a:pt x="198199" y="276138"/>
                </a:lnTo>
                <a:lnTo>
                  <a:pt x="207781" y="267219"/>
                </a:lnTo>
                <a:lnTo>
                  <a:pt x="216418" y="258644"/>
                </a:lnTo>
                <a:lnTo>
                  <a:pt x="221148" y="250966"/>
                </a:lnTo>
                <a:lnTo>
                  <a:pt x="219011" y="244741"/>
                </a:lnTo>
                <a:lnTo>
                  <a:pt x="210715" y="239617"/>
                </a:lnTo>
                <a:lnTo>
                  <a:pt x="197782" y="233191"/>
                </a:lnTo>
                <a:lnTo>
                  <a:pt x="184631" y="226802"/>
                </a:lnTo>
                <a:lnTo>
                  <a:pt x="175171" y="221361"/>
                </a:lnTo>
                <a:lnTo>
                  <a:pt x="174577" y="220927"/>
                </a:lnTo>
                <a:lnTo>
                  <a:pt x="162163" y="213394"/>
                </a:lnTo>
                <a:lnTo>
                  <a:pt x="151836" y="207736"/>
                </a:lnTo>
                <a:lnTo>
                  <a:pt x="143103" y="199783"/>
                </a:lnTo>
                <a:lnTo>
                  <a:pt x="140224" y="196548"/>
                </a:lnTo>
                <a:lnTo>
                  <a:pt x="130282" y="189482"/>
                </a:lnTo>
                <a:lnTo>
                  <a:pt x="119989" y="181724"/>
                </a:lnTo>
                <a:lnTo>
                  <a:pt x="116191" y="178025"/>
                </a:lnTo>
                <a:lnTo>
                  <a:pt x="105736" y="1697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164952" y="1363813"/>
            <a:ext cx="221148" cy="308787"/>
          </a:xfrm>
          <a:custGeom>
            <a:avLst/>
            <a:gdLst/>
            <a:ahLst/>
            <a:cxnLst/>
            <a:rect l="l" t="t" r="r" b="b"/>
            <a:pathLst>
              <a:path w="221148" h="308787">
                <a:moveTo>
                  <a:pt x="24968" y="0"/>
                </a:moveTo>
                <a:lnTo>
                  <a:pt x="25610" y="12469"/>
                </a:lnTo>
                <a:lnTo>
                  <a:pt x="27967" y="24921"/>
                </a:lnTo>
                <a:lnTo>
                  <a:pt x="30930" y="37370"/>
                </a:lnTo>
                <a:lnTo>
                  <a:pt x="33391" y="49833"/>
                </a:lnTo>
                <a:lnTo>
                  <a:pt x="33870" y="53619"/>
                </a:lnTo>
                <a:lnTo>
                  <a:pt x="35528" y="66272"/>
                </a:lnTo>
                <a:lnTo>
                  <a:pt x="38085" y="78518"/>
                </a:lnTo>
                <a:lnTo>
                  <a:pt x="39395" y="83286"/>
                </a:lnTo>
                <a:lnTo>
                  <a:pt x="41995" y="95944"/>
                </a:lnTo>
                <a:lnTo>
                  <a:pt x="43640" y="107901"/>
                </a:lnTo>
                <a:lnTo>
                  <a:pt x="46660" y="119456"/>
                </a:lnTo>
                <a:lnTo>
                  <a:pt x="49885" y="125971"/>
                </a:lnTo>
                <a:lnTo>
                  <a:pt x="56352" y="137033"/>
                </a:lnTo>
                <a:lnTo>
                  <a:pt x="63423" y="147532"/>
                </a:lnTo>
                <a:lnTo>
                  <a:pt x="65316" y="149758"/>
                </a:lnTo>
                <a:lnTo>
                  <a:pt x="70307" y="155308"/>
                </a:lnTo>
                <a:lnTo>
                  <a:pt x="73431" y="154508"/>
                </a:lnTo>
                <a:lnTo>
                  <a:pt x="81381" y="155575"/>
                </a:lnTo>
                <a:lnTo>
                  <a:pt x="89192" y="156616"/>
                </a:lnTo>
                <a:lnTo>
                  <a:pt x="87820" y="160972"/>
                </a:lnTo>
                <a:lnTo>
                  <a:pt x="94843" y="163741"/>
                </a:lnTo>
                <a:lnTo>
                  <a:pt x="105736" y="169745"/>
                </a:lnTo>
                <a:lnTo>
                  <a:pt x="116191" y="178025"/>
                </a:lnTo>
                <a:lnTo>
                  <a:pt x="119989" y="181724"/>
                </a:lnTo>
                <a:lnTo>
                  <a:pt x="130282" y="189482"/>
                </a:lnTo>
                <a:lnTo>
                  <a:pt x="140224" y="196548"/>
                </a:lnTo>
                <a:lnTo>
                  <a:pt x="143103" y="199783"/>
                </a:lnTo>
                <a:lnTo>
                  <a:pt x="151836" y="207736"/>
                </a:lnTo>
                <a:lnTo>
                  <a:pt x="162163" y="213394"/>
                </a:lnTo>
                <a:lnTo>
                  <a:pt x="174577" y="220927"/>
                </a:lnTo>
                <a:lnTo>
                  <a:pt x="175171" y="221361"/>
                </a:lnTo>
                <a:lnTo>
                  <a:pt x="184631" y="226802"/>
                </a:lnTo>
                <a:lnTo>
                  <a:pt x="197782" y="233191"/>
                </a:lnTo>
                <a:lnTo>
                  <a:pt x="210715" y="239617"/>
                </a:lnTo>
                <a:lnTo>
                  <a:pt x="219011" y="244741"/>
                </a:lnTo>
                <a:lnTo>
                  <a:pt x="221148" y="250966"/>
                </a:lnTo>
                <a:lnTo>
                  <a:pt x="216418" y="258644"/>
                </a:lnTo>
                <a:lnTo>
                  <a:pt x="207781" y="267219"/>
                </a:lnTo>
                <a:lnTo>
                  <a:pt x="198199" y="276138"/>
                </a:lnTo>
                <a:lnTo>
                  <a:pt x="190633" y="284848"/>
                </a:lnTo>
                <a:lnTo>
                  <a:pt x="188226" y="290017"/>
                </a:lnTo>
                <a:lnTo>
                  <a:pt x="186550" y="297307"/>
                </a:lnTo>
                <a:lnTo>
                  <a:pt x="186258" y="291287"/>
                </a:lnTo>
                <a:lnTo>
                  <a:pt x="182587" y="297815"/>
                </a:lnTo>
                <a:lnTo>
                  <a:pt x="179324" y="303631"/>
                </a:lnTo>
                <a:lnTo>
                  <a:pt x="187934" y="307263"/>
                </a:lnTo>
                <a:lnTo>
                  <a:pt x="178828" y="308190"/>
                </a:lnTo>
                <a:lnTo>
                  <a:pt x="176415" y="308444"/>
                </a:lnTo>
                <a:lnTo>
                  <a:pt x="172986" y="308787"/>
                </a:lnTo>
                <a:lnTo>
                  <a:pt x="170776" y="307162"/>
                </a:lnTo>
                <a:lnTo>
                  <a:pt x="169786" y="306438"/>
                </a:lnTo>
                <a:lnTo>
                  <a:pt x="162140" y="308343"/>
                </a:lnTo>
                <a:lnTo>
                  <a:pt x="161886" y="308190"/>
                </a:lnTo>
                <a:lnTo>
                  <a:pt x="158877" y="306489"/>
                </a:lnTo>
                <a:lnTo>
                  <a:pt x="153479" y="305447"/>
                </a:lnTo>
                <a:lnTo>
                  <a:pt x="148551" y="303745"/>
                </a:lnTo>
                <a:lnTo>
                  <a:pt x="136521" y="301083"/>
                </a:lnTo>
                <a:lnTo>
                  <a:pt x="123140" y="298634"/>
                </a:lnTo>
                <a:lnTo>
                  <a:pt x="119989" y="297815"/>
                </a:lnTo>
                <a:lnTo>
                  <a:pt x="107427" y="293833"/>
                </a:lnTo>
                <a:lnTo>
                  <a:pt x="96050" y="290495"/>
                </a:lnTo>
                <a:lnTo>
                  <a:pt x="87147" y="288518"/>
                </a:lnTo>
                <a:lnTo>
                  <a:pt x="77419" y="286677"/>
                </a:lnTo>
                <a:lnTo>
                  <a:pt x="77635" y="290677"/>
                </a:lnTo>
                <a:lnTo>
                  <a:pt x="68961" y="286651"/>
                </a:lnTo>
                <a:lnTo>
                  <a:pt x="57134" y="281843"/>
                </a:lnTo>
                <a:lnTo>
                  <a:pt x="45061" y="277599"/>
                </a:lnTo>
                <a:lnTo>
                  <a:pt x="39408" y="275564"/>
                </a:lnTo>
                <a:lnTo>
                  <a:pt x="27333" y="271251"/>
                </a:lnTo>
                <a:lnTo>
                  <a:pt x="16118" y="265450"/>
                </a:lnTo>
                <a:lnTo>
                  <a:pt x="14859" y="264502"/>
                </a:lnTo>
                <a:lnTo>
                  <a:pt x="10236" y="260883"/>
                </a:lnTo>
                <a:lnTo>
                  <a:pt x="6324" y="254673"/>
                </a:lnTo>
                <a:lnTo>
                  <a:pt x="0" y="2554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125572" y="1299471"/>
            <a:ext cx="63385" cy="61455"/>
          </a:xfrm>
          <a:custGeom>
            <a:avLst/>
            <a:gdLst/>
            <a:ahLst/>
            <a:cxnLst/>
            <a:rect l="l" t="t" r="r" b="b"/>
            <a:pathLst>
              <a:path w="63385" h="61455">
                <a:moveTo>
                  <a:pt x="63385" y="61455"/>
                </a:moveTo>
                <a:lnTo>
                  <a:pt x="0" y="0"/>
                </a:lnTo>
                <a:lnTo>
                  <a:pt x="2962" y="4363"/>
                </a:lnTo>
                <a:lnTo>
                  <a:pt x="11093" y="14099"/>
                </a:lnTo>
                <a:lnTo>
                  <a:pt x="19745" y="23365"/>
                </a:lnTo>
                <a:lnTo>
                  <a:pt x="27927" y="33121"/>
                </a:lnTo>
                <a:lnTo>
                  <a:pt x="32271" y="38893"/>
                </a:lnTo>
                <a:lnTo>
                  <a:pt x="40941" y="48910"/>
                </a:lnTo>
                <a:lnTo>
                  <a:pt x="51228" y="57113"/>
                </a:lnTo>
                <a:lnTo>
                  <a:pt x="63385" y="614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125572" y="1299471"/>
            <a:ext cx="63385" cy="61455"/>
          </a:xfrm>
          <a:custGeom>
            <a:avLst/>
            <a:gdLst/>
            <a:ahLst/>
            <a:cxnLst/>
            <a:rect l="l" t="t" r="r" b="b"/>
            <a:pathLst>
              <a:path w="63385" h="61455">
                <a:moveTo>
                  <a:pt x="63385" y="61455"/>
                </a:moveTo>
                <a:lnTo>
                  <a:pt x="51228" y="57113"/>
                </a:lnTo>
                <a:lnTo>
                  <a:pt x="40941" y="48910"/>
                </a:lnTo>
                <a:lnTo>
                  <a:pt x="32271" y="38893"/>
                </a:lnTo>
                <a:lnTo>
                  <a:pt x="27927" y="33121"/>
                </a:lnTo>
                <a:lnTo>
                  <a:pt x="19745" y="23365"/>
                </a:lnTo>
                <a:lnTo>
                  <a:pt x="11093" y="14099"/>
                </a:lnTo>
                <a:lnTo>
                  <a:pt x="2962" y="4363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3130377" y="1479374"/>
            <a:ext cx="80670" cy="23683"/>
          </a:xfrm>
          <a:custGeom>
            <a:avLst/>
            <a:gdLst/>
            <a:ahLst/>
            <a:cxnLst/>
            <a:rect l="l" t="t" r="r" b="b"/>
            <a:pathLst>
              <a:path w="80670" h="23683">
                <a:moveTo>
                  <a:pt x="80670" y="1598"/>
                </a:moveTo>
                <a:lnTo>
                  <a:pt x="67910" y="273"/>
                </a:lnTo>
                <a:lnTo>
                  <a:pt x="55635" y="0"/>
                </a:lnTo>
                <a:lnTo>
                  <a:pt x="43461" y="1866"/>
                </a:lnTo>
                <a:lnTo>
                  <a:pt x="36576" y="4240"/>
                </a:lnTo>
                <a:lnTo>
                  <a:pt x="24971" y="8940"/>
                </a:lnTo>
                <a:lnTo>
                  <a:pt x="12870" y="14464"/>
                </a:lnTo>
                <a:lnTo>
                  <a:pt x="2274" y="21505"/>
                </a:lnTo>
                <a:lnTo>
                  <a:pt x="0" y="23683"/>
                </a:lnTo>
                <a:lnTo>
                  <a:pt x="80670" y="15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3130377" y="1479374"/>
            <a:ext cx="80670" cy="23683"/>
          </a:xfrm>
          <a:custGeom>
            <a:avLst/>
            <a:gdLst/>
            <a:ahLst/>
            <a:cxnLst/>
            <a:rect l="l" t="t" r="r" b="b"/>
            <a:pathLst>
              <a:path w="80670" h="23683">
                <a:moveTo>
                  <a:pt x="80670" y="1598"/>
                </a:moveTo>
                <a:lnTo>
                  <a:pt x="67910" y="273"/>
                </a:lnTo>
                <a:lnTo>
                  <a:pt x="55635" y="0"/>
                </a:lnTo>
                <a:lnTo>
                  <a:pt x="43461" y="1866"/>
                </a:lnTo>
                <a:lnTo>
                  <a:pt x="36576" y="4240"/>
                </a:lnTo>
                <a:lnTo>
                  <a:pt x="24971" y="8940"/>
                </a:lnTo>
                <a:lnTo>
                  <a:pt x="12870" y="14464"/>
                </a:lnTo>
                <a:lnTo>
                  <a:pt x="2274" y="21505"/>
                </a:lnTo>
                <a:lnTo>
                  <a:pt x="0" y="236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3133260" y="1456756"/>
            <a:ext cx="75869" cy="6924"/>
          </a:xfrm>
          <a:custGeom>
            <a:avLst/>
            <a:gdLst/>
            <a:ahLst/>
            <a:cxnLst/>
            <a:rect l="l" t="t" r="r" b="b"/>
            <a:pathLst>
              <a:path w="75869" h="6924">
                <a:moveTo>
                  <a:pt x="75869" y="6924"/>
                </a:moveTo>
                <a:lnTo>
                  <a:pt x="63878" y="3761"/>
                </a:lnTo>
                <a:lnTo>
                  <a:pt x="51334" y="1627"/>
                </a:lnTo>
                <a:lnTo>
                  <a:pt x="38471" y="411"/>
                </a:lnTo>
                <a:lnTo>
                  <a:pt x="25528" y="0"/>
                </a:lnTo>
                <a:lnTo>
                  <a:pt x="12741" y="280"/>
                </a:lnTo>
                <a:lnTo>
                  <a:pt x="345" y="1139"/>
                </a:lnTo>
                <a:lnTo>
                  <a:pt x="0" y="1171"/>
                </a:lnTo>
                <a:lnTo>
                  <a:pt x="75869" y="69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3133260" y="1456756"/>
            <a:ext cx="75869" cy="6924"/>
          </a:xfrm>
          <a:custGeom>
            <a:avLst/>
            <a:gdLst/>
            <a:ahLst/>
            <a:cxnLst/>
            <a:rect l="l" t="t" r="r" b="b"/>
            <a:pathLst>
              <a:path w="75869" h="6924">
                <a:moveTo>
                  <a:pt x="75869" y="6924"/>
                </a:moveTo>
                <a:lnTo>
                  <a:pt x="63878" y="3761"/>
                </a:lnTo>
                <a:lnTo>
                  <a:pt x="51334" y="1627"/>
                </a:lnTo>
                <a:lnTo>
                  <a:pt x="38471" y="411"/>
                </a:lnTo>
                <a:lnTo>
                  <a:pt x="25528" y="0"/>
                </a:lnTo>
                <a:lnTo>
                  <a:pt x="12741" y="280"/>
                </a:lnTo>
                <a:lnTo>
                  <a:pt x="345" y="1139"/>
                </a:lnTo>
                <a:lnTo>
                  <a:pt x="0" y="11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509765" y="1226484"/>
            <a:ext cx="84455" cy="368769"/>
          </a:xfrm>
          <a:custGeom>
            <a:avLst/>
            <a:gdLst/>
            <a:ahLst/>
            <a:cxnLst/>
            <a:rect l="l" t="t" r="r" b="b"/>
            <a:pathLst>
              <a:path w="84455" h="368769">
                <a:moveTo>
                  <a:pt x="3511" y="160820"/>
                </a:moveTo>
                <a:lnTo>
                  <a:pt x="3490" y="173552"/>
                </a:lnTo>
                <a:lnTo>
                  <a:pt x="2945" y="186235"/>
                </a:lnTo>
                <a:lnTo>
                  <a:pt x="2057" y="198120"/>
                </a:lnTo>
                <a:lnTo>
                  <a:pt x="1755" y="211356"/>
                </a:lnTo>
                <a:lnTo>
                  <a:pt x="2809" y="222702"/>
                </a:lnTo>
                <a:lnTo>
                  <a:pt x="3797" y="233032"/>
                </a:lnTo>
                <a:lnTo>
                  <a:pt x="6513" y="245483"/>
                </a:lnTo>
                <a:lnTo>
                  <a:pt x="10090" y="258088"/>
                </a:lnTo>
                <a:lnTo>
                  <a:pt x="10680" y="261645"/>
                </a:lnTo>
                <a:lnTo>
                  <a:pt x="11379" y="268198"/>
                </a:lnTo>
                <a:lnTo>
                  <a:pt x="14325" y="271665"/>
                </a:lnTo>
                <a:lnTo>
                  <a:pt x="13512" y="276567"/>
                </a:lnTo>
                <a:lnTo>
                  <a:pt x="12420" y="283159"/>
                </a:lnTo>
                <a:lnTo>
                  <a:pt x="12687" y="285089"/>
                </a:lnTo>
                <a:lnTo>
                  <a:pt x="13512" y="291528"/>
                </a:lnTo>
                <a:lnTo>
                  <a:pt x="14592" y="299948"/>
                </a:lnTo>
                <a:lnTo>
                  <a:pt x="17437" y="305435"/>
                </a:lnTo>
                <a:lnTo>
                  <a:pt x="20243" y="313804"/>
                </a:lnTo>
                <a:lnTo>
                  <a:pt x="23275" y="325597"/>
                </a:lnTo>
                <a:lnTo>
                  <a:pt x="25560" y="339270"/>
                </a:lnTo>
                <a:lnTo>
                  <a:pt x="26492" y="349732"/>
                </a:lnTo>
                <a:lnTo>
                  <a:pt x="37693" y="350507"/>
                </a:lnTo>
                <a:lnTo>
                  <a:pt x="35902" y="348221"/>
                </a:lnTo>
                <a:lnTo>
                  <a:pt x="47028" y="352171"/>
                </a:lnTo>
                <a:lnTo>
                  <a:pt x="59164" y="353919"/>
                </a:lnTo>
                <a:lnTo>
                  <a:pt x="71319" y="355446"/>
                </a:lnTo>
                <a:lnTo>
                  <a:pt x="74841" y="357009"/>
                </a:lnTo>
                <a:lnTo>
                  <a:pt x="79552" y="359841"/>
                </a:lnTo>
                <a:lnTo>
                  <a:pt x="80352" y="365188"/>
                </a:lnTo>
                <a:lnTo>
                  <a:pt x="84454" y="368769"/>
                </a:lnTo>
                <a:lnTo>
                  <a:pt x="42202" y="0"/>
                </a:lnTo>
                <a:lnTo>
                  <a:pt x="38613" y="12160"/>
                </a:lnTo>
                <a:lnTo>
                  <a:pt x="33969" y="24070"/>
                </a:lnTo>
                <a:lnTo>
                  <a:pt x="28637" y="35724"/>
                </a:lnTo>
                <a:lnTo>
                  <a:pt x="22986" y="47112"/>
                </a:lnTo>
                <a:lnTo>
                  <a:pt x="20586" y="51854"/>
                </a:lnTo>
                <a:lnTo>
                  <a:pt x="13790" y="62868"/>
                </a:lnTo>
                <a:lnTo>
                  <a:pt x="7918" y="73957"/>
                </a:lnTo>
                <a:lnTo>
                  <a:pt x="7619" y="74904"/>
                </a:lnTo>
                <a:lnTo>
                  <a:pt x="6299" y="87012"/>
                </a:lnTo>
                <a:lnTo>
                  <a:pt x="6968" y="99620"/>
                </a:lnTo>
                <a:lnTo>
                  <a:pt x="6680" y="109689"/>
                </a:lnTo>
                <a:lnTo>
                  <a:pt x="5702" y="116801"/>
                </a:lnTo>
                <a:lnTo>
                  <a:pt x="1892" y="121602"/>
                </a:lnTo>
                <a:lnTo>
                  <a:pt x="901" y="128689"/>
                </a:lnTo>
                <a:lnTo>
                  <a:pt x="0" y="135255"/>
                </a:lnTo>
                <a:lnTo>
                  <a:pt x="2349" y="141668"/>
                </a:lnTo>
                <a:lnTo>
                  <a:pt x="2882" y="148120"/>
                </a:lnTo>
                <a:lnTo>
                  <a:pt x="3511" y="1608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3509765" y="1226484"/>
            <a:ext cx="84455" cy="368769"/>
          </a:xfrm>
          <a:custGeom>
            <a:avLst/>
            <a:gdLst/>
            <a:ahLst/>
            <a:cxnLst/>
            <a:rect l="l" t="t" r="r" b="b"/>
            <a:pathLst>
              <a:path w="84455" h="368769">
                <a:moveTo>
                  <a:pt x="42202" y="0"/>
                </a:moveTo>
                <a:lnTo>
                  <a:pt x="38613" y="12160"/>
                </a:lnTo>
                <a:lnTo>
                  <a:pt x="33969" y="24070"/>
                </a:lnTo>
                <a:lnTo>
                  <a:pt x="28637" y="35724"/>
                </a:lnTo>
                <a:lnTo>
                  <a:pt x="22986" y="47112"/>
                </a:lnTo>
                <a:lnTo>
                  <a:pt x="20586" y="51854"/>
                </a:lnTo>
                <a:lnTo>
                  <a:pt x="13790" y="62868"/>
                </a:lnTo>
                <a:lnTo>
                  <a:pt x="7918" y="73957"/>
                </a:lnTo>
                <a:lnTo>
                  <a:pt x="7619" y="74904"/>
                </a:lnTo>
                <a:lnTo>
                  <a:pt x="6299" y="87012"/>
                </a:lnTo>
                <a:lnTo>
                  <a:pt x="6968" y="99620"/>
                </a:lnTo>
                <a:lnTo>
                  <a:pt x="6680" y="109689"/>
                </a:lnTo>
                <a:lnTo>
                  <a:pt x="5702" y="116801"/>
                </a:lnTo>
                <a:lnTo>
                  <a:pt x="1892" y="121602"/>
                </a:lnTo>
                <a:lnTo>
                  <a:pt x="901" y="128689"/>
                </a:lnTo>
                <a:lnTo>
                  <a:pt x="0" y="135255"/>
                </a:lnTo>
                <a:lnTo>
                  <a:pt x="2349" y="141668"/>
                </a:lnTo>
                <a:lnTo>
                  <a:pt x="2882" y="148120"/>
                </a:lnTo>
                <a:lnTo>
                  <a:pt x="3511" y="160820"/>
                </a:lnTo>
                <a:lnTo>
                  <a:pt x="3490" y="173552"/>
                </a:lnTo>
                <a:lnTo>
                  <a:pt x="2945" y="186235"/>
                </a:lnTo>
                <a:lnTo>
                  <a:pt x="2057" y="198120"/>
                </a:lnTo>
                <a:lnTo>
                  <a:pt x="1755" y="211356"/>
                </a:lnTo>
                <a:lnTo>
                  <a:pt x="2809" y="222702"/>
                </a:lnTo>
                <a:lnTo>
                  <a:pt x="3797" y="233032"/>
                </a:lnTo>
                <a:lnTo>
                  <a:pt x="6513" y="245483"/>
                </a:lnTo>
                <a:lnTo>
                  <a:pt x="10090" y="258088"/>
                </a:lnTo>
                <a:lnTo>
                  <a:pt x="10680" y="261645"/>
                </a:lnTo>
                <a:lnTo>
                  <a:pt x="11379" y="268198"/>
                </a:lnTo>
                <a:lnTo>
                  <a:pt x="14325" y="271665"/>
                </a:lnTo>
                <a:lnTo>
                  <a:pt x="13512" y="276567"/>
                </a:lnTo>
                <a:lnTo>
                  <a:pt x="12420" y="283159"/>
                </a:lnTo>
                <a:lnTo>
                  <a:pt x="12687" y="285089"/>
                </a:lnTo>
                <a:lnTo>
                  <a:pt x="13512" y="291528"/>
                </a:lnTo>
                <a:lnTo>
                  <a:pt x="14592" y="299948"/>
                </a:lnTo>
                <a:lnTo>
                  <a:pt x="17437" y="305435"/>
                </a:lnTo>
                <a:lnTo>
                  <a:pt x="20243" y="313804"/>
                </a:lnTo>
                <a:lnTo>
                  <a:pt x="23275" y="325597"/>
                </a:lnTo>
                <a:lnTo>
                  <a:pt x="25560" y="339270"/>
                </a:lnTo>
                <a:lnTo>
                  <a:pt x="26492" y="349732"/>
                </a:lnTo>
                <a:lnTo>
                  <a:pt x="37693" y="350507"/>
                </a:lnTo>
                <a:lnTo>
                  <a:pt x="35902" y="348221"/>
                </a:lnTo>
                <a:lnTo>
                  <a:pt x="47028" y="352171"/>
                </a:lnTo>
                <a:lnTo>
                  <a:pt x="59164" y="353919"/>
                </a:lnTo>
                <a:lnTo>
                  <a:pt x="71319" y="355446"/>
                </a:lnTo>
                <a:lnTo>
                  <a:pt x="74841" y="357009"/>
                </a:lnTo>
                <a:lnTo>
                  <a:pt x="79552" y="359841"/>
                </a:lnTo>
                <a:lnTo>
                  <a:pt x="80352" y="365188"/>
                </a:lnTo>
                <a:lnTo>
                  <a:pt x="84454" y="3687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516436" y="1360926"/>
            <a:ext cx="48971" cy="26898"/>
          </a:xfrm>
          <a:custGeom>
            <a:avLst/>
            <a:gdLst/>
            <a:ahLst/>
            <a:cxnLst/>
            <a:rect l="l" t="t" r="r" b="b"/>
            <a:pathLst>
              <a:path w="48971" h="26898">
                <a:moveTo>
                  <a:pt x="0" y="26898"/>
                </a:moveTo>
                <a:lnTo>
                  <a:pt x="48971" y="0"/>
                </a:lnTo>
                <a:lnTo>
                  <a:pt x="43731" y="328"/>
                </a:lnTo>
                <a:lnTo>
                  <a:pt x="31548" y="3987"/>
                </a:lnTo>
                <a:lnTo>
                  <a:pt x="19902" y="10566"/>
                </a:lnTo>
                <a:lnTo>
                  <a:pt x="9237" y="18669"/>
                </a:lnTo>
                <a:lnTo>
                  <a:pt x="0" y="268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516436" y="1360926"/>
            <a:ext cx="48971" cy="26898"/>
          </a:xfrm>
          <a:custGeom>
            <a:avLst/>
            <a:gdLst/>
            <a:ahLst/>
            <a:cxnLst/>
            <a:rect l="l" t="t" r="r" b="b"/>
            <a:pathLst>
              <a:path w="48971" h="26898">
                <a:moveTo>
                  <a:pt x="0" y="26898"/>
                </a:moveTo>
                <a:lnTo>
                  <a:pt x="9237" y="18669"/>
                </a:lnTo>
                <a:lnTo>
                  <a:pt x="19902" y="10566"/>
                </a:lnTo>
                <a:lnTo>
                  <a:pt x="31548" y="3987"/>
                </a:lnTo>
                <a:lnTo>
                  <a:pt x="43731" y="328"/>
                </a:lnTo>
                <a:lnTo>
                  <a:pt x="4897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513557" y="1434402"/>
            <a:ext cx="58585" cy="13919"/>
          </a:xfrm>
          <a:custGeom>
            <a:avLst/>
            <a:gdLst/>
            <a:ahLst/>
            <a:cxnLst/>
            <a:rect l="l" t="t" r="r" b="b"/>
            <a:pathLst>
              <a:path w="58585" h="13919">
                <a:moveTo>
                  <a:pt x="58585" y="7200"/>
                </a:moveTo>
                <a:lnTo>
                  <a:pt x="53373" y="1735"/>
                </a:lnTo>
                <a:lnTo>
                  <a:pt x="43428" y="0"/>
                </a:lnTo>
                <a:lnTo>
                  <a:pt x="31396" y="2321"/>
                </a:lnTo>
                <a:lnTo>
                  <a:pt x="18998" y="6730"/>
                </a:lnTo>
                <a:lnTo>
                  <a:pt x="7958" y="11253"/>
                </a:lnTo>
                <a:lnTo>
                  <a:pt x="0" y="13919"/>
                </a:lnTo>
                <a:lnTo>
                  <a:pt x="58585" y="72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513557" y="1434402"/>
            <a:ext cx="58585" cy="13919"/>
          </a:xfrm>
          <a:custGeom>
            <a:avLst/>
            <a:gdLst/>
            <a:ahLst/>
            <a:cxnLst/>
            <a:rect l="l" t="t" r="r" b="b"/>
            <a:pathLst>
              <a:path w="58585" h="13919">
                <a:moveTo>
                  <a:pt x="0" y="13919"/>
                </a:moveTo>
                <a:lnTo>
                  <a:pt x="7958" y="11253"/>
                </a:lnTo>
                <a:lnTo>
                  <a:pt x="18998" y="6730"/>
                </a:lnTo>
                <a:lnTo>
                  <a:pt x="31396" y="2321"/>
                </a:lnTo>
                <a:lnTo>
                  <a:pt x="43428" y="0"/>
                </a:lnTo>
                <a:lnTo>
                  <a:pt x="53373" y="1735"/>
                </a:lnTo>
                <a:lnTo>
                  <a:pt x="58585" y="72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200496" y="1977419"/>
            <a:ext cx="68922" cy="65290"/>
          </a:xfrm>
          <a:custGeom>
            <a:avLst/>
            <a:gdLst/>
            <a:ahLst/>
            <a:cxnLst/>
            <a:rect l="l" t="t" r="r" b="b"/>
            <a:pathLst>
              <a:path w="68922" h="65290">
                <a:moveTo>
                  <a:pt x="26458" y="27429"/>
                </a:moveTo>
                <a:lnTo>
                  <a:pt x="34925" y="36614"/>
                </a:lnTo>
                <a:lnTo>
                  <a:pt x="44984" y="44595"/>
                </a:lnTo>
                <a:lnTo>
                  <a:pt x="54629" y="52650"/>
                </a:lnTo>
                <a:lnTo>
                  <a:pt x="64125" y="60962"/>
                </a:lnTo>
                <a:lnTo>
                  <a:pt x="68922" y="65290"/>
                </a:lnTo>
                <a:lnTo>
                  <a:pt x="21393" y="20266"/>
                </a:lnTo>
                <a:lnTo>
                  <a:pt x="26458" y="27429"/>
                </a:lnTo>
                <a:close/>
              </a:path>
              <a:path w="68922" h="65290">
                <a:moveTo>
                  <a:pt x="9614" y="5384"/>
                </a:moveTo>
                <a:lnTo>
                  <a:pt x="0" y="0"/>
                </a:lnTo>
                <a:lnTo>
                  <a:pt x="21393" y="20266"/>
                </a:lnTo>
                <a:lnTo>
                  <a:pt x="18204" y="15755"/>
                </a:lnTo>
                <a:lnTo>
                  <a:pt x="9614" y="538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200496" y="1977419"/>
            <a:ext cx="68922" cy="65290"/>
          </a:xfrm>
          <a:custGeom>
            <a:avLst/>
            <a:gdLst/>
            <a:ahLst/>
            <a:cxnLst/>
            <a:rect l="l" t="t" r="r" b="b"/>
            <a:pathLst>
              <a:path w="68922" h="65290">
                <a:moveTo>
                  <a:pt x="0" y="0"/>
                </a:moveTo>
                <a:lnTo>
                  <a:pt x="9614" y="5384"/>
                </a:lnTo>
                <a:lnTo>
                  <a:pt x="18204" y="15755"/>
                </a:lnTo>
                <a:lnTo>
                  <a:pt x="26458" y="27429"/>
                </a:lnTo>
                <a:lnTo>
                  <a:pt x="34925" y="36614"/>
                </a:lnTo>
                <a:lnTo>
                  <a:pt x="44984" y="44595"/>
                </a:lnTo>
                <a:lnTo>
                  <a:pt x="54629" y="52650"/>
                </a:lnTo>
                <a:lnTo>
                  <a:pt x="64125" y="60962"/>
                </a:lnTo>
                <a:lnTo>
                  <a:pt x="68922" y="652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333708" y="2357093"/>
            <a:ext cx="34239" cy="4178"/>
          </a:xfrm>
          <a:custGeom>
            <a:avLst/>
            <a:gdLst/>
            <a:ahLst/>
            <a:cxnLst/>
            <a:rect l="l" t="t" r="r" b="b"/>
            <a:pathLst>
              <a:path w="34239" h="4178">
                <a:moveTo>
                  <a:pt x="0" y="0"/>
                </a:moveTo>
                <a:lnTo>
                  <a:pt x="34239" y="4178"/>
                </a:lnTo>
                <a:lnTo>
                  <a:pt x="23947" y="503"/>
                </a:lnTo>
                <a:lnTo>
                  <a:pt x="12669" y="154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333708" y="2357093"/>
            <a:ext cx="34239" cy="4178"/>
          </a:xfrm>
          <a:custGeom>
            <a:avLst/>
            <a:gdLst/>
            <a:ahLst/>
            <a:cxnLst/>
            <a:rect l="l" t="t" r="r" b="b"/>
            <a:pathLst>
              <a:path w="34239" h="4178">
                <a:moveTo>
                  <a:pt x="0" y="0"/>
                </a:moveTo>
                <a:lnTo>
                  <a:pt x="12669" y="154"/>
                </a:lnTo>
                <a:lnTo>
                  <a:pt x="23947" y="503"/>
                </a:lnTo>
                <a:lnTo>
                  <a:pt x="34239" y="41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336918" y="2381149"/>
            <a:ext cx="33870" cy="5195"/>
          </a:xfrm>
          <a:custGeom>
            <a:avLst/>
            <a:gdLst/>
            <a:ahLst/>
            <a:cxnLst/>
            <a:rect l="l" t="t" r="r" b="b"/>
            <a:pathLst>
              <a:path w="33870" h="5195">
                <a:moveTo>
                  <a:pt x="0" y="5195"/>
                </a:moveTo>
                <a:lnTo>
                  <a:pt x="33870" y="1093"/>
                </a:lnTo>
                <a:lnTo>
                  <a:pt x="24703" y="0"/>
                </a:lnTo>
                <a:lnTo>
                  <a:pt x="11768" y="1328"/>
                </a:lnTo>
                <a:lnTo>
                  <a:pt x="0" y="519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336918" y="2381149"/>
            <a:ext cx="33870" cy="5195"/>
          </a:xfrm>
          <a:custGeom>
            <a:avLst/>
            <a:gdLst/>
            <a:ahLst/>
            <a:cxnLst/>
            <a:rect l="l" t="t" r="r" b="b"/>
            <a:pathLst>
              <a:path w="33870" h="5195">
                <a:moveTo>
                  <a:pt x="0" y="5195"/>
                </a:moveTo>
                <a:lnTo>
                  <a:pt x="11768" y="1328"/>
                </a:lnTo>
                <a:lnTo>
                  <a:pt x="24703" y="0"/>
                </a:lnTo>
                <a:lnTo>
                  <a:pt x="33870" y="109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329100" y="2411249"/>
            <a:ext cx="36830" cy="2881"/>
          </a:xfrm>
          <a:custGeom>
            <a:avLst/>
            <a:gdLst/>
            <a:ahLst/>
            <a:cxnLst/>
            <a:rect l="l" t="t" r="r" b="b"/>
            <a:pathLst>
              <a:path w="36830" h="2881">
                <a:moveTo>
                  <a:pt x="0" y="2881"/>
                </a:moveTo>
                <a:lnTo>
                  <a:pt x="36830" y="1789"/>
                </a:lnTo>
                <a:lnTo>
                  <a:pt x="24632" y="0"/>
                </a:lnTo>
                <a:lnTo>
                  <a:pt x="12860" y="648"/>
                </a:lnTo>
                <a:lnTo>
                  <a:pt x="0" y="28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329100" y="2411249"/>
            <a:ext cx="36830" cy="2881"/>
          </a:xfrm>
          <a:custGeom>
            <a:avLst/>
            <a:gdLst/>
            <a:ahLst/>
            <a:cxnLst/>
            <a:rect l="l" t="t" r="r" b="b"/>
            <a:pathLst>
              <a:path w="36830" h="2881">
                <a:moveTo>
                  <a:pt x="0" y="2881"/>
                </a:moveTo>
                <a:lnTo>
                  <a:pt x="12860" y="648"/>
                </a:lnTo>
                <a:lnTo>
                  <a:pt x="24632" y="0"/>
                </a:lnTo>
                <a:lnTo>
                  <a:pt x="36830" y="178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292870" y="2390198"/>
            <a:ext cx="123634" cy="65519"/>
          </a:xfrm>
          <a:custGeom>
            <a:avLst/>
            <a:gdLst/>
            <a:ahLst/>
            <a:cxnLst/>
            <a:rect l="l" t="t" r="r" b="b"/>
            <a:pathLst>
              <a:path w="123634" h="65519">
                <a:moveTo>
                  <a:pt x="76885" y="55625"/>
                </a:moveTo>
                <a:lnTo>
                  <a:pt x="87097" y="52246"/>
                </a:lnTo>
                <a:lnTo>
                  <a:pt x="96533" y="43627"/>
                </a:lnTo>
                <a:lnTo>
                  <a:pt x="105122" y="31826"/>
                </a:lnTo>
                <a:lnTo>
                  <a:pt x="112793" y="18902"/>
                </a:lnTo>
                <a:lnTo>
                  <a:pt x="119472" y="6911"/>
                </a:lnTo>
                <a:lnTo>
                  <a:pt x="123634" y="0"/>
                </a:lnTo>
                <a:lnTo>
                  <a:pt x="0" y="65519"/>
                </a:lnTo>
                <a:lnTo>
                  <a:pt x="11642" y="61121"/>
                </a:lnTo>
                <a:lnTo>
                  <a:pt x="24118" y="57292"/>
                </a:lnTo>
                <a:lnTo>
                  <a:pt x="36709" y="54582"/>
                </a:lnTo>
                <a:lnTo>
                  <a:pt x="41973" y="53898"/>
                </a:lnTo>
                <a:lnTo>
                  <a:pt x="54759" y="53908"/>
                </a:lnTo>
                <a:lnTo>
                  <a:pt x="67386" y="55135"/>
                </a:lnTo>
                <a:lnTo>
                  <a:pt x="76885" y="5562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292870" y="2390198"/>
            <a:ext cx="123634" cy="65519"/>
          </a:xfrm>
          <a:custGeom>
            <a:avLst/>
            <a:gdLst/>
            <a:ahLst/>
            <a:cxnLst/>
            <a:rect l="l" t="t" r="r" b="b"/>
            <a:pathLst>
              <a:path w="123634" h="65519">
                <a:moveTo>
                  <a:pt x="0" y="65519"/>
                </a:moveTo>
                <a:lnTo>
                  <a:pt x="11642" y="61121"/>
                </a:lnTo>
                <a:lnTo>
                  <a:pt x="24118" y="57292"/>
                </a:lnTo>
                <a:lnTo>
                  <a:pt x="36709" y="54582"/>
                </a:lnTo>
                <a:lnTo>
                  <a:pt x="41973" y="53898"/>
                </a:lnTo>
                <a:lnTo>
                  <a:pt x="54759" y="53908"/>
                </a:lnTo>
                <a:lnTo>
                  <a:pt x="67386" y="55135"/>
                </a:lnTo>
                <a:lnTo>
                  <a:pt x="76885" y="55625"/>
                </a:lnTo>
                <a:lnTo>
                  <a:pt x="87097" y="52246"/>
                </a:lnTo>
                <a:lnTo>
                  <a:pt x="96533" y="43627"/>
                </a:lnTo>
                <a:lnTo>
                  <a:pt x="105122" y="31826"/>
                </a:lnTo>
                <a:lnTo>
                  <a:pt x="112793" y="18902"/>
                </a:lnTo>
                <a:lnTo>
                  <a:pt x="119472" y="6911"/>
                </a:lnTo>
                <a:lnTo>
                  <a:pt x="1236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383048" y="1632733"/>
            <a:ext cx="349503" cy="422198"/>
          </a:xfrm>
          <a:custGeom>
            <a:avLst/>
            <a:gdLst/>
            <a:ahLst/>
            <a:cxnLst/>
            <a:rect l="l" t="t" r="r" b="b"/>
            <a:pathLst>
              <a:path w="349503" h="422198">
                <a:moveTo>
                  <a:pt x="229806" y="217246"/>
                </a:moveTo>
                <a:lnTo>
                  <a:pt x="189090" y="153911"/>
                </a:lnTo>
                <a:lnTo>
                  <a:pt x="174752" y="47091"/>
                </a:lnTo>
                <a:lnTo>
                  <a:pt x="127419" y="0"/>
                </a:lnTo>
                <a:lnTo>
                  <a:pt x="18300" y="8547"/>
                </a:lnTo>
                <a:lnTo>
                  <a:pt x="0" y="56654"/>
                </a:lnTo>
                <a:lnTo>
                  <a:pt x="66687" y="227812"/>
                </a:lnTo>
                <a:lnTo>
                  <a:pt x="204152" y="422198"/>
                </a:lnTo>
                <a:lnTo>
                  <a:pt x="269341" y="387985"/>
                </a:lnTo>
                <a:lnTo>
                  <a:pt x="349504" y="360083"/>
                </a:lnTo>
                <a:lnTo>
                  <a:pt x="229806" y="2172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383048" y="1632733"/>
            <a:ext cx="349503" cy="422198"/>
          </a:xfrm>
          <a:custGeom>
            <a:avLst/>
            <a:gdLst/>
            <a:ahLst/>
            <a:cxnLst/>
            <a:rect l="l" t="t" r="r" b="b"/>
            <a:pathLst>
              <a:path w="349503" h="422198">
                <a:moveTo>
                  <a:pt x="127419" y="0"/>
                </a:moveTo>
                <a:lnTo>
                  <a:pt x="18300" y="8547"/>
                </a:lnTo>
                <a:lnTo>
                  <a:pt x="0" y="56654"/>
                </a:lnTo>
                <a:lnTo>
                  <a:pt x="66687" y="227812"/>
                </a:lnTo>
                <a:lnTo>
                  <a:pt x="204152" y="422198"/>
                </a:lnTo>
                <a:lnTo>
                  <a:pt x="269341" y="387985"/>
                </a:lnTo>
                <a:lnTo>
                  <a:pt x="349504" y="360083"/>
                </a:lnTo>
                <a:lnTo>
                  <a:pt x="229806" y="217246"/>
                </a:lnTo>
                <a:lnTo>
                  <a:pt x="189090" y="153911"/>
                </a:lnTo>
                <a:lnTo>
                  <a:pt x="174752" y="47091"/>
                </a:lnTo>
                <a:lnTo>
                  <a:pt x="12741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401349" y="1641280"/>
            <a:ext cx="156451" cy="49352"/>
          </a:xfrm>
          <a:custGeom>
            <a:avLst/>
            <a:gdLst/>
            <a:ahLst/>
            <a:cxnLst/>
            <a:rect l="l" t="t" r="r" b="b"/>
            <a:pathLst>
              <a:path w="156451" h="49352">
                <a:moveTo>
                  <a:pt x="0" y="0"/>
                </a:moveTo>
                <a:lnTo>
                  <a:pt x="45834" y="49352"/>
                </a:lnTo>
                <a:lnTo>
                  <a:pt x="156451" y="385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447183" y="1690633"/>
            <a:ext cx="165671" cy="294817"/>
          </a:xfrm>
          <a:custGeom>
            <a:avLst/>
            <a:gdLst/>
            <a:ahLst/>
            <a:cxnLst/>
            <a:rect l="l" t="t" r="r" b="b"/>
            <a:pathLst>
              <a:path w="165671" h="294817">
                <a:moveTo>
                  <a:pt x="0" y="0"/>
                </a:moveTo>
                <a:lnTo>
                  <a:pt x="0" y="62890"/>
                </a:lnTo>
                <a:lnTo>
                  <a:pt x="165671" y="2948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432638" y="1631915"/>
            <a:ext cx="47469" cy="171787"/>
          </a:xfrm>
          <a:custGeom>
            <a:avLst/>
            <a:gdLst/>
            <a:ahLst/>
            <a:cxnLst/>
            <a:rect l="l" t="t" r="r" b="b"/>
            <a:pathLst>
              <a:path w="47469" h="171787">
                <a:moveTo>
                  <a:pt x="38591" y="73374"/>
                </a:moveTo>
                <a:lnTo>
                  <a:pt x="41834" y="87968"/>
                </a:lnTo>
                <a:lnTo>
                  <a:pt x="43370" y="100861"/>
                </a:lnTo>
                <a:lnTo>
                  <a:pt x="43821" y="107243"/>
                </a:lnTo>
                <a:lnTo>
                  <a:pt x="47469" y="11881"/>
                </a:lnTo>
                <a:lnTo>
                  <a:pt x="42669" y="0"/>
                </a:lnTo>
                <a:lnTo>
                  <a:pt x="38591" y="73374"/>
                </a:lnTo>
                <a:close/>
              </a:path>
              <a:path w="47469" h="171787">
                <a:moveTo>
                  <a:pt x="70614" y="90043"/>
                </a:moveTo>
                <a:lnTo>
                  <a:pt x="68485" y="77840"/>
                </a:lnTo>
                <a:lnTo>
                  <a:pt x="65384" y="64869"/>
                </a:lnTo>
                <a:lnTo>
                  <a:pt x="61520" y="51460"/>
                </a:lnTo>
                <a:lnTo>
                  <a:pt x="57106" y="37940"/>
                </a:lnTo>
                <a:lnTo>
                  <a:pt x="52352" y="24637"/>
                </a:lnTo>
                <a:lnTo>
                  <a:pt x="47469" y="11881"/>
                </a:lnTo>
                <a:lnTo>
                  <a:pt x="43821" y="107243"/>
                </a:lnTo>
                <a:lnTo>
                  <a:pt x="45540" y="120096"/>
                </a:lnTo>
                <a:lnTo>
                  <a:pt x="48384" y="133934"/>
                </a:lnTo>
                <a:lnTo>
                  <a:pt x="52322" y="148291"/>
                </a:lnTo>
                <a:lnTo>
                  <a:pt x="57326" y="162702"/>
                </a:lnTo>
                <a:lnTo>
                  <a:pt x="63365" y="176702"/>
                </a:lnTo>
                <a:lnTo>
                  <a:pt x="70411" y="189824"/>
                </a:lnTo>
                <a:lnTo>
                  <a:pt x="78433" y="201604"/>
                </a:lnTo>
                <a:lnTo>
                  <a:pt x="87402" y="211577"/>
                </a:lnTo>
                <a:lnTo>
                  <a:pt x="97289" y="219276"/>
                </a:lnTo>
                <a:lnTo>
                  <a:pt x="108064" y="224237"/>
                </a:lnTo>
                <a:lnTo>
                  <a:pt x="119697" y="225994"/>
                </a:lnTo>
                <a:lnTo>
                  <a:pt x="171145" y="225994"/>
                </a:lnTo>
                <a:lnTo>
                  <a:pt x="183175" y="224311"/>
                </a:lnTo>
                <a:lnTo>
                  <a:pt x="194818" y="219004"/>
                </a:lnTo>
                <a:lnTo>
                  <a:pt x="205143" y="210208"/>
                </a:lnTo>
                <a:lnTo>
                  <a:pt x="215039" y="195763"/>
                </a:lnTo>
                <a:lnTo>
                  <a:pt x="219602" y="185316"/>
                </a:lnTo>
                <a:lnTo>
                  <a:pt x="223126" y="173647"/>
                </a:lnTo>
                <a:lnTo>
                  <a:pt x="225585" y="160872"/>
                </a:lnTo>
                <a:lnTo>
                  <a:pt x="226951" y="147107"/>
                </a:lnTo>
                <a:lnTo>
                  <a:pt x="227199" y="132466"/>
                </a:lnTo>
                <a:lnTo>
                  <a:pt x="226301" y="117066"/>
                </a:lnTo>
                <a:lnTo>
                  <a:pt x="222924" y="94927"/>
                </a:lnTo>
                <a:lnTo>
                  <a:pt x="219351" y="79261"/>
                </a:lnTo>
                <a:lnTo>
                  <a:pt x="214990" y="63317"/>
                </a:lnTo>
                <a:lnTo>
                  <a:pt x="210070" y="47450"/>
                </a:lnTo>
                <a:lnTo>
                  <a:pt x="204822" y="32015"/>
                </a:lnTo>
                <a:lnTo>
                  <a:pt x="199474" y="17366"/>
                </a:lnTo>
                <a:lnTo>
                  <a:pt x="194255" y="3858"/>
                </a:lnTo>
                <a:lnTo>
                  <a:pt x="189396" y="-8152"/>
                </a:lnTo>
                <a:lnTo>
                  <a:pt x="185124" y="-18312"/>
                </a:lnTo>
                <a:lnTo>
                  <a:pt x="179262" y="-31661"/>
                </a:lnTo>
                <a:lnTo>
                  <a:pt x="173202" y="-40591"/>
                </a:lnTo>
                <a:lnTo>
                  <a:pt x="93281" y="-63794"/>
                </a:lnTo>
                <a:lnTo>
                  <a:pt x="88036" y="-64543"/>
                </a:lnTo>
                <a:lnTo>
                  <a:pt x="85483" y="-63806"/>
                </a:lnTo>
                <a:lnTo>
                  <a:pt x="10655" y="-42394"/>
                </a:lnTo>
                <a:lnTo>
                  <a:pt x="6680" y="-41251"/>
                </a:lnTo>
                <a:lnTo>
                  <a:pt x="3390" y="-38406"/>
                </a:lnTo>
                <a:lnTo>
                  <a:pt x="1701" y="-34622"/>
                </a:lnTo>
                <a:lnTo>
                  <a:pt x="0" y="-30850"/>
                </a:lnTo>
                <a:lnTo>
                  <a:pt x="50" y="-26507"/>
                </a:lnTo>
                <a:lnTo>
                  <a:pt x="1841" y="-22760"/>
                </a:lnTo>
                <a:lnTo>
                  <a:pt x="1950" y="-22530"/>
                </a:lnTo>
                <a:lnTo>
                  <a:pt x="3624" y="-18954"/>
                </a:lnTo>
                <a:lnTo>
                  <a:pt x="6973" y="-11606"/>
                </a:lnTo>
                <a:lnTo>
                  <a:pt x="11576" y="-1170"/>
                </a:lnTo>
                <a:lnTo>
                  <a:pt x="17009" y="11668"/>
                </a:lnTo>
                <a:lnTo>
                  <a:pt x="22851" y="26226"/>
                </a:lnTo>
                <a:lnTo>
                  <a:pt x="28677" y="41819"/>
                </a:lnTo>
                <a:lnTo>
                  <a:pt x="34064" y="57763"/>
                </a:lnTo>
                <a:lnTo>
                  <a:pt x="38591" y="73374"/>
                </a:lnTo>
                <a:lnTo>
                  <a:pt x="42669" y="0"/>
                </a:lnTo>
                <a:lnTo>
                  <a:pt x="38164" y="-10678"/>
                </a:lnTo>
                <a:lnTo>
                  <a:pt x="34163" y="-19826"/>
                </a:lnTo>
                <a:lnTo>
                  <a:pt x="89331" y="-35612"/>
                </a:lnTo>
                <a:lnTo>
                  <a:pt x="155181" y="-16512"/>
                </a:lnTo>
                <a:lnTo>
                  <a:pt x="158900" y="-7960"/>
                </a:lnTo>
                <a:lnTo>
                  <a:pt x="162723" y="1117"/>
                </a:lnTo>
                <a:lnTo>
                  <a:pt x="167090" y="11845"/>
                </a:lnTo>
                <a:lnTo>
                  <a:pt x="171805" y="23912"/>
                </a:lnTo>
                <a:lnTo>
                  <a:pt x="176674" y="37006"/>
                </a:lnTo>
                <a:lnTo>
                  <a:pt x="181504" y="50815"/>
                </a:lnTo>
                <a:lnTo>
                  <a:pt x="186099" y="65030"/>
                </a:lnTo>
                <a:lnTo>
                  <a:pt x="190267" y="79337"/>
                </a:lnTo>
                <a:lnTo>
                  <a:pt x="193812" y="93427"/>
                </a:lnTo>
                <a:lnTo>
                  <a:pt x="196541" y="106988"/>
                </a:lnTo>
                <a:lnTo>
                  <a:pt x="198259" y="119708"/>
                </a:lnTo>
                <a:lnTo>
                  <a:pt x="199051" y="133230"/>
                </a:lnTo>
                <a:lnTo>
                  <a:pt x="198696" y="148129"/>
                </a:lnTo>
                <a:lnTo>
                  <a:pt x="196995" y="161642"/>
                </a:lnTo>
                <a:lnTo>
                  <a:pt x="193997" y="173506"/>
                </a:lnTo>
                <a:lnTo>
                  <a:pt x="189754" y="183461"/>
                </a:lnTo>
                <a:lnTo>
                  <a:pt x="184315" y="191247"/>
                </a:lnTo>
                <a:lnTo>
                  <a:pt x="175971" y="197838"/>
                </a:lnTo>
                <a:lnTo>
                  <a:pt x="119697" y="197838"/>
                </a:lnTo>
                <a:lnTo>
                  <a:pt x="108274" y="192457"/>
                </a:lnTo>
                <a:lnTo>
                  <a:pt x="100955" y="184464"/>
                </a:lnTo>
                <a:lnTo>
                  <a:pt x="93810" y="173666"/>
                </a:lnTo>
                <a:lnTo>
                  <a:pt x="87149" y="160689"/>
                </a:lnTo>
                <a:lnTo>
                  <a:pt x="81279" y="146163"/>
                </a:lnTo>
                <a:lnTo>
                  <a:pt x="76509" y="130717"/>
                </a:lnTo>
                <a:lnTo>
                  <a:pt x="73147" y="114979"/>
                </a:lnTo>
                <a:lnTo>
                  <a:pt x="71501" y="99578"/>
                </a:lnTo>
                <a:lnTo>
                  <a:pt x="70614" y="900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466800" y="1596302"/>
            <a:ext cx="164888" cy="233451"/>
          </a:xfrm>
          <a:custGeom>
            <a:avLst/>
            <a:gdLst/>
            <a:ahLst/>
            <a:cxnLst/>
            <a:rect l="l" t="t" r="r" b="b"/>
            <a:pathLst>
              <a:path w="164888" h="233451">
                <a:moveTo>
                  <a:pt x="55168" y="0"/>
                </a:moveTo>
                <a:lnTo>
                  <a:pt x="0" y="15786"/>
                </a:lnTo>
                <a:lnTo>
                  <a:pt x="4001" y="24933"/>
                </a:lnTo>
                <a:lnTo>
                  <a:pt x="8506" y="35612"/>
                </a:lnTo>
                <a:lnTo>
                  <a:pt x="13306" y="47494"/>
                </a:lnTo>
                <a:lnTo>
                  <a:pt x="18189" y="60250"/>
                </a:lnTo>
                <a:lnTo>
                  <a:pt x="22943" y="73553"/>
                </a:lnTo>
                <a:lnTo>
                  <a:pt x="27357" y="87073"/>
                </a:lnTo>
                <a:lnTo>
                  <a:pt x="31221" y="100482"/>
                </a:lnTo>
                <a:lnTo>
                  <a:pt x="34322" y="113453"/>
                </a:lnTo>
                <a:lnTo>
                  <a:pt x="36451" y="125656"/>
                </a:lnTo>
                <a:lnTo>
                  <a:pt x="37337" y="135191"/>
                </a:lnTo>
                <a:lnTo>
                  <a:pt x="38984" y="150592"/>
                </a:lnTo>
                <a:lnTo>
                  <a:pt x="42346" y="166330"/>
                </a:lnTo>
                <a:lnTo>
                  <a:pt x="47116" y="181776"/>
                </a:lnTo>
                <a:lnTo>
                  <a:pt x="52986" y="196302"/>
                </a:lnTo>
                <a:lnTo>
                  <a:pt x="59647" y="209279"/>
                </a:lnTo>
                <a:lnTo>
                  <a:pt x="66792" y="220077"/>
                </a:lnTo>
                <a:lnTo>
                  <a:pt x="74111" y="228070"/>
                </a:lnTo>
                <a:lnTo>
                  <a:pt x="81297" y="232626"/>
                </a:lnTo>
                <a:lnTo>
                  <a:pt x="85534" y="233451"/>
                </a:lnTo>
                <a:lnTo>
                  <a:pt x="136982" y="233451"/>
                </a:lnTo>
                <a:lnTo>
                  <a:pt x="141808" y="233451"/>
                </a:lnTo>
                <a:lnTo>
                  <a:pt x="150152" y="226860"/>
                </a:lnTo>
                <a:lnTo>
                  <a:pt x="155591" y="219074"/>
                </a:lnTo>
                <a:lnTo>
                  <a:pt x="159834" y="209119"/>
                </a:lnTo>
                <a:lnTo>
                  <a:pt x="162832" y="197255"/>
                </a:lnTo>
                <a:lnTo>
                  <a:pt x="164533" y="183742"/>
                </a:lnTo>
                <a:lnTo>
                  <a:pt x="164888" y="168843"/>
                </a:lnTo>
                <a:lnTo>
                  <a:pt x="164096" y="155321"/>
                </a:lnTo>
                <a:lnTo>
                  <a:pt x="162378" y="142601"/>
                </a:lnTo>
                <a:lnTo>
                  <a:pt x="159649" y="129040"/>
                </a:lnTo>
                <a:lnTo>
                  <a:pt x="156104" y="114950"/>
                </a:lnTo>
                <a:lnTo>
                  <a:pt x="151936" y="100643"/>
                </a:lnTo>
                <a:lnTo>
                  <a:pt x="147341" y="86428"/>
                </a:lnTo>
                <a:lnTo>
                  <a:pt x="142511" y="72619"/>
                </a:lnTo>
                <a:lnTo>
                  <a:pt x="137642" y="59525"/>
                </a:lnTo>
                <a:lnTo>
                  <a:pt x="132927" y="47458"/>
                </a:lnTo>
                <a:lnTo>
                  <a:pt x="128560" y="36730"/>
                </a:lnTo>
                <a:lnTo>
                  <a:pt x="124737" y="27652"/>
                </a:lnTo>
                <a:lnTo>
                  <a:pt x="121650" y="20534"/>
                </a:lnTo>
                <a:lnTo>
                  <a:pt x="121018" y="19100"/>
                </a:lnTo>
                <a:lnTo>
                  <a:pt x="5516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432638" y="1567371"/>
            <a:ext cx="227199" cy="290537"/>
          </a:xfrm>
          <a:custGeom>
            <a:avLst/>
            <a:gdLst/>
            <a:ahLst/>
            <a:cxnLst/>
            <a:rect l="l" t="t" r="r" b="b"/>
            <a:pathLst>
              <a:path w="227199" h="290537">
                <a:moveTo>
                  <a:pt x="43370" y="165404"/>
                </a:moveTo>
                <a:lnTo>
                  <a:pt x="41834" y="152512"/>
                </a:lnTo>
                <a:lnTo>
                  <a:pt x="38591" y="137918"/>
                </a:lnTo>
                <a:lnTo>
                  <a:pt x="34064" y="122307"/>
                </a:lnTo>
                <a:lnTo>
                  <a:pt x="28677" y="106363"/>
                </a:lnTo>
                <a:lnTo>
                  <a:pt x="22851" y="90769"/>
                </a:lnTo>
                <a:lnTo>
                  <a:pt x="17009" y="76211"/>
                </a:lnTo>
                <a:lnTo>
                  <a:pt x="11576" y="63372"/>
                </a:lnTo>
                <a:lnTo>
                  <a:pt x="6973" y="52937"/>
                </a:lnTo>
                <a:lnTo>
                  <a:pt x="3624" y="45589"/>
                </a:lnTo>
                <a:lnTo>
                  <a:pt x="50" y="38036"/>
                </a:lnTo>
                <a:lnTo>
                  <a:pt x="0" y="33693"/>
                </a:lnTo>
                <a:lnTo>
                  <a:pt x="1701" y="29921"/>
                </a:lnTo>
                <a:lnTo>
                  <a:pt x="3390" y="26136"/>
                </a:lnTo>
                <a:lnTo>
                  <a:pt x="6680" y="23291"/>
                </a:lnTo>
                <a:lnTo>
                  <a:pt x="10655" y="22148"/>
                </a:lnTo>
                <a:lnTo>
                  <a:pt x="85483" y="736"/>
                </a:lnTo>
                <a:lnTo>
                  <a:pt x="88036" y="0"/>
                </a:lnTo>
                <a:lnTo>
                  <a:pt x="169291" y="22809"/>
                </a:lnTo>
                <a:lnTo>
                  <a:pt x="178130" y="30403"/>
                </a:lnTo>
                <a:lnTo>
                  <a:pt x="185124" y="46230"/>
                </a:lnTo>
                <a:lnTo>
                  <a:pt x="189396" y="56391"/>
                </a:lnTo>
                <a:lnTo>
                  <a:pt x="194255" y="68402"/>
                </a:lnTo>
                <a:lnTo>
                  <a:pt x="199474" y="81909"/>
                </a:lnTo>
                <a:lnTo>
                  <a:pt x="204822" y="96558"/>
                </a:lnTo>
                <a:lnTo>
                  <a:pt x="210070" y="111993"/>
                </a:lnTo>
                <a:lnTo>
                  <a:pt x="214990" y="127860"/>
                </a:lnTo>
                <a:lnTo>
                  <a:pt x="219351" y="143804"/>
                </a:lnTo>
                <a:lnTo>
                  <a:pt x="222924" y="159470"/>
                </a:lnTo>
                <a:lnTo>
                  <a:pt x="225481" y="174503"/>
                </a:lnTo>
                <a:lnTo>
                  <a:pt x="227199" y="197010"/>
                </a:lnTo>
                <a:lnTo>
                  <a:pt x="226951" y="211650"/>
                </a:lnTo>
                <a:lnTo>
                  <a:pt x="225585" y="225416"/>
                </a:lnTo>
                <a:lnTo>
                  <a:pt x="223126" y="238190"/>
                </a:lnTo>
                <a:lnTo>
                  <a:pt x="219602" y="249859"/>
                </a:lnTo>
                <a:lnTo>
                  <a:pt x="215039" y="260306"/>
                </a:lnTo>
                <a:lnTo>
                  <a:pt x="209464" y="269417"/>
                </a:lnTo>
                <a:lnTo>
                  <a:pt x="194818" y="283548"/>
                </a:lnTo>
                <a:lnTo>
                  <a:pt x="183175" y="288855"/>
                </a:lnTo>
                <a:lnTo>
                  <a:pt x="171145" y="290537"/>
                </a:lnTo>
                <a:lnTo>
                  <a:pt x="119697" y="290537"/>
                </a:lnTo>
                <a:lnTo>
                  <a:pt x="108064" y="288780"/>
                </a:lnTo>
                <a:lnTo>
                  <a:pt x="97289" y="283819"/>
                </a:lnTo>
                <a:lnTo>
                  <a:pt x="87402" y="276120"/>
                </a:lnTo>
                <a:lnTo>
                  <a:pt x="78433" y="266148"/>
                </a:lnTo>
                <a:lnTo>
                  <a:pt x="70411" y="254368"/>
                </a:lnTo>
                <a:lnTo>
                  <a:pt x="63365" y="241245"/>
                </a:lnTo>
                <a:lnTo>
                  <a:pt x="57326" y="227246"/>
                </a:lnTo>
                <a:lnTo>
                  <a:pt x="52322" y="212835"/>
                </a:lnTo>
                <a:lnTo>
                  <a:pt x="48384" y="198478"/>
                </a:lnTo>
                <a:lnTo>
                  <a:pt x="45540" y="184640"/>
                </a:lnTo>
                <a:lnTo>
                  <a:pt x="43821" y="171787"/>
                </a:lnTo>
                <a:lnTo>
                  <a:pt x="43370" y="1654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455549" y="1868753"/>
            <a:ext cx="34518" cy="31521"/>
          </a:xfrm>
          <a:custGeom>
            <a:avLst/>
            <a:gdLst/>
            <a:ahLst/>
            <a:cxnLst/>
            <a:rect l="l" t="t" r="r" b="b"/>
            <a:pathLst>
              <a:path w="34518" h="31521">
                <a:moveTo>
                  <a:pt x="34518" y="3403"/>
                </a:moveTo>
                <a:lnTo>
                  <a:pt x="0" y="0"/>
                </a:lnTo>
                <a:lnTo>
                  <a:pt x="0" y="31521"/>
                </a:lnTo>
                <a:lnTo>
                  <a:pt x="34518" y="31521"/>
                </a:lnTo>
                <a:lnTo>
                  <a:pt x="34518" y="34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455549" y="1868753"/>
            <a:ext cx="34518" cy="31521"/>
          </a:xfrm>
          <a:custGeom>
            <a:avLst/>
            <a:gdLst/>
            <a:ahLst/>
            <a:cxnLst/>
            <a:rect l="l" t="t" r="r" b="b"/>
            <a:pathLst>
              <a:path w="34518" h="31521">
                <a:moveTo>
                  <a:pt x="34518" y="3403"/>
                </a:moveTo>
                <a:lnTo>
                  <a:pt x="0" y="0"/>
                </a:lnTo>
                <a:lnTo>
                  <a:pt x="0" y="31521"/>
                </a:lnTo>
                <a:lnTo>
                  <a:pt x="34518" y="31521"/>
                </a:lnTo>
                <a:lnTo>
                  <a:pt x="34518" y="34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403534" y="1699421"/>
            <a:ext cx="76314" cy="184048"/>
          </a:xfrm>
          <a:custGeom>
            <a:avLst/>
            <a:gdLst/>
            <a:ahLst/>
            <a:cxnLst/>
            <a:rect l="l" t="t" r="r" b="b"/>
            <a:pathLst>
              <a:path w="76314" h="184048">
                <a:moveTo>
                  <a:pt x="62242" y="145923"/>
                </a:moveTo>
                <a:lnTo>
                  <a:pt x="62242" y="180898"/>
                </a:lnTo>
                <a:lnTo>
                  <a:pt x="65392" y="184048"/>
                </a:lnTo>
                <a:lnTo>
                  <a:pt x="73164" y="184048"/>
                </a:lnTo>
                <a:lnTo>
                  <a:pt x="76314" y="180898"/>
                </a:lnTo>
                <a:lnTo>
                  <a:pt x="76314" y="144411"/>
                </a:lnTo>
                <a:lnTo>
                  <a:pt x="75704" y="141528"/>
                </a:lnTo>
                <a:lnTo>
                  <a:pt x="14439" y="5130"/>
                </a:lnTo>
                <a:lnTo>
                  <a:pt x="12852" y="1587"/>
                </a:lnTo>
                <a:lnTo>
                  <a:pt x="8699" y="0"/>
                </a:lnTo>
                <a:lnTo>
                  <a:pt x="5130" y="1587"/>
                </a:lnTo>
                <a:lnTo>
                  <a:pt x="1600" y="3175"/>
                </a:lnTo>
                <a:lnTo>
                  <a:pt x="0" y="7340"/>
                </a:lnTo>
                <a:lnTo>
                  <a:pt x="1600" y="10896"/>
                </a:lnTo>
                <a:lnTo>
                  <a:pt x="62242" y="1459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403534" y="1699421"/>
            <a:ext cx="76314" cy="184048"/>
          </a:xfrm>
          <a:custGeom>
            <a:avLst/>
            <a:gdLst/>
            <a:ahLst/>
            <a:cxnLst/>
            <a:rect l="l" t="t" r="r" b="b"/>
            <a:pathLst>
              <a:path w="76314" h="184048">
                <a:moveTo>
                  <a:pt x="69278" y="184048"/>
                </a:moveTo>
                <a:lnTo>
                  <a:pt x="73164" y="184048"/>
                </a:lnTo>
                <a:lnTo>
                  <a:pt x="76314" y="180898"/>
                </a:lnTo>
                <a:lnTo>
                  <a:pt x="76314" y="177012"/>
                </a:lnTo>
                <a:lnTo>
                  <a:pt x="76314" y="144411"/>
                </a:lnTo>
                <a:lnTo>
                  <a:pt x="76314" y="143408"/>
                </a:lnTo>
                <a:lnTo>
                  <a:pt x="76111" y="142430"/>
                </a:lnTo>
                <a:lnTo>
                  <a:pt x="75704" y="141528"/>
                </a:lnTo>
                <a:lnTo>
                  <a:pt x="14439" y="5130"/>
                </a:lnTo>
                <a:lnTo>
                  <a:pt x="12852" y="1587"/>
                </a:lnTo>
                <a:lnTo>
                  <a:pt x="8699" y="0"/>
                </a:lnTo>
                <a:lnTo>
                  <a:pt x="5130" y="1587"/>
                </a:lnTo>
                <a:lnTo>
                  <a:pt x="1600" y="3175"/>
                </a:lnTo>
                <a:lnTo>
                  <a:pt x="0" y="7340"/>
                </a:lnTo>
                <a:lnTo>
                  <a:pt x="1600" y="10896"/>
                </a:lnTo>
                <a:lnTo>
                  <a:pt x="62242" y="145923"/>
                </a:lnTo>
                <a:lnTo>
                  <a:pt x="62242" y="177012"/>
                </a:lnTo>
                <a:lnTo>
                  <a:pt x="62242" y="180898"/>
                </a:lnTo>
                <a:lnTo>
                  <a:pt x="65392" y="184048"/>
                </a:lnTo>
                <a:lnTo>
                  <a:pt x="69278" y="1840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378728" y="1661627"/>
            <a:ext cx="45224" cy="45237"/>
          </a:xfrm>
          <a:custGeom>
            <a:avLst/>
            <a:gdLst/>
            <a:ahLst/>
            <a:cxnLst/>
            <a:rect l="l" t="t" r="r" b="b"/>
            <a:pathLst>
              <a:path w="45224" h="45237">
                <a:moveTo>
                  <a:pt x="0" y="22618"/>
                </a:moveTo>
                <a:lnTo>
                  <a:pt x="4301" y="35890"/>
                </a:lnTo>
                <a:lnTo>
                  <a:pt x="15267" y="44015"/>
                </a:lnTo>
                <a:lnTo>
                  <a:pt x="22618" y="45237"/>
                </a:lnTo>
                <a:lnTo>
                  <a:pt x="35888" y="40929"/>
                </a:lnTo>
                <a:lnTo>
                  <a:pt x="44007" y="29957"/>
                </a:lnTo>
                <a:lnTo>
                  <a:pt x="45224" y="22618"/>
                </a:lnTo>
                <a:lnTo>
                  <a:pt x="40921" y="9344"/>
                </a:lnTo>
                <a:lnTo>
                  <a:pt x="29955" y="1218"/>
                </a:lnTo>
                <a:lnTo>
                  <a:pt x="22618" y="0"/>
                </a:lnTo>
                <a:lnTo>
                  <a:pt x="9341" y="4305"/>
                </a:lnTo>
                <a:lnTo>
                  <a:pt x="1220" y="15272"/>
                </a:lnTo>
                <a:lnTo>
                  <a:pt x="0" y="2261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378728" y="1661627"/>
            <a:ext cx="45224" cy="45237"/>
          </a:xfrm>
          <a:custGeom>
            <a:avLst/>
            <a:gdLst/>
            <a:ahLst/>
            <a:cxnLst/>
            <a:rect l="l" t="t" r="r" b="b"/>
            <a:pathLst>
              <a:path w="45224" h="45237">
                <a:moveTo>
                  <a:pt x="0" y="22618"/>
                </a:moveTo>
                <a:lnTo>
                  <a:pt x="4301" y="35890"/>
                </a:lnTo>
                <a:lnTo>
                  <a:pt x="15267" y="44015"/>
                </a:lnTo>
                <a:lnTo>
                  <a:pt x="22618" y="45237"/>
                </a:lnTo>
                <a:lnTo>
                  <a:pt x="35888" y="40929"/>
                </a:lnTo>
                <a:lnTo>
                  <a:pt x="44007" y="29957"/>
                </a:lnTo>
                <a:lnTo>
                  <a:pt x="45224" y="22618"/>
                </a:lnTo>
                <a:lnTo>
                  <a:pt x="40921" y="9344"/>
                </a:lnTo>
                <a:lnTo>
                  <a:pt x="29955" y="1218"/>
                </a:lnTo>
                <a:lnTo>
                  <a:pt x="22618" y="0"/>
                </a:lnTo>
                <a:lnTo>
                  <a:pt x="9341" y="4305"/>
                </a:lnTo>
                <a:lnTo>
                  <a:pt x="1220" y="15272"/>
                </a:lnTo>
                <a:lnTo>
                  <a:pt x="0" y="226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538731" y="1935628"/>
            <a:ext cx="232321" cy="298856"/>
          </a:xfrm>
          <a:custGeom>
            <a:avLst/>
            <a:gdLst/>
            <a:ahLst/>
            <a:cxnLst/>
            <a:rect l="l" t="t" r="r" b="b"/>
            <a:pathLst>
              <a:path w="232321" h="298856">
                <a:moveTo>
                  <a:pt x="232321" y="0"/>
                </a:moveTo>
                <a:lnTo>
                  <a:pt x="48107" y="31686"/>
                </a:lnTo>
                <a:lnTo>
                  <a:pt x="0" y="208851"/>
                </a:lnTo>
                <a:lnTo>
                  <a:pt x="193827" y="298856"/>
                </a:lnTo>
                <a:lnTo>
                  <a:pt x="23232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538731" y="1935628"/>
            <a:ext cx="232321" cy="298856"/>
          </a:xfrm>
          <a:custGeom>
            <a:avLst/>
            <a:gdLst/>
            <a:ahLst/>
            <a:cxnLst/>
            <a:rect l="l" t="t" r="r" b="b"/>
            <a:pathLst>
              <a:path w="232321" h="298856">
                <a:moveTo>
                  <a:pt x="232321" y="0"/>
                </a:moveTo>
                <a:lnTo>
                  <a:pt x="48107" y="31686"/>
                </a:lnTo>
                <a:lnTo>
                  <a:pt x="0" y="208851"/>
                </a:lnTo>
                <a:lnTo>
                  <a:pt x="193827" y="2988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567448" y="2038723"/>
            <a:ext cx="165112" cy="52298"/>
          </a:xfrm>
          <a:custGeom>
            <a:avLst/>
            <a:gdLst/>
            <a:ahLst/>
            <a:cxnLst/>
            <a:rect l="l" t="t" r="r" b="b"/>
            <a:pathLst>
              <a:path w="165112" h="52298">
                <a:moveTo>
                  <a:pt x="0" y="0"/>
                </a:moveTo>
                <a:lnTo>
                  <a:pt x="165112" y="52298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567448" y="2038723"/>
            <a:ext cx="165112" cy="52298"/>
          </a:xfrm>
          <a:custGeom>
            <a:avLst/>
            <a:gdLst/>
            <a:ahLst/>
            <a:cxnLst/>
            <a:rect l="l" t="t" r="r" b="b"/>
            <a:pathLst>
              <a:path w="165112" h="52298">
                <a:moveTo>
                  <a:pt x="0" y="0"/>
                </a:moveTo>
                <a:lnTo>
                  <a:pt x="165112" y="522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586835" y="1967308"/>
            <a:ext cx="153708" cy="33070"/>
          </a:xfrm>
          <a:custGeom>
            <a:avLst/>
            <a:gdLst/>
            <a:ahLst/>
            <a:cxnLst/>
            <a:rect l="l" t="t" r="r" b="b"/>
            <a:pathLst>
              <a:path w="153708" h="33070">
                <a:moveTo>
                  <a:pt x="0" y="0"/>
                </a:moveTo>
                <a:lnTo>
                  <a:pt x="153708" y="3307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586835" y="1967308"/>
            <a:ext cx="153708" cy="33070"/>
          </a:xfrm>
          <a:custGeom>
            <a:avLst/>
            <a:gdLst/>
            <a:ahLst/>
            <a:cxnLst/>
            <a:rect l="l" t="t" r="r" b="b"/>
            <a:pathLst>
              <a:path w="153708" h="33070">
                <a:moveTo>
                  <a:pt x="0" y="0"/>
                </a:moveTo>
                <a:lnTo>
                  <a:pt x="153708" y="330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518187" y="2162710"/>
            <a:ext cx="382701" cy="270916"/>
          </a:xfrm>
          <a:custGeom>
            <a:avLst/>
            <a:gdLst/>
            <a:ahLst/>
            <a:cxnLst/>
            <a:rect l="l" t="t" r="r" b="b"/>
            <a:pathLst>
              <a:path w="382701" h="270916">
                <a:moveTo>
                  <a:pt x="382701" y="197535"/>
                </a:moveTo>
                <a:lnTo>
                  <a:pt x="11823" y="0"/>
                </a:lnTo>
                <a:lnTo>
                  <a:pt x="0" y="137744"/>
                </a:lnTo>
                <a:lnTo>
                  <a:pt x="39611" y="158127"/>
                </a:lnTo>
                <a:lnTo>
                  <a:pt x="48628" y="180009"/>
                </a:lnTo>
                <a:lnTo>
                  <a:pt x="151561" y="207619"/>
                </a:lnTo>
                <a:lnTo>
                  <a:pt x="152717" y="223977"/>
                </a:lnTo>
                <a:lnTo>
                  <a:pt x="238950" y="254774"/>
                </a:lnTo>
                <a:lnTo>
                  <a:pt x="238950" y="237528"/>
                </a:lnTo>
                <a:lnTo>
                  <a:pt x="382701" y="270916"/>
                </a:lnTo>
                <a:lnTo>
                  <a:pt x="382701" y="1975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518187" y="2162710"/>
            <a:ext cx="382701" cy="270916"/>
          </a:xfrm>
          <a:custGeom>
            <a:avLst/>
            <a:gdLst/>
            <a:ahLst/>
            <a:cxnLst/>
            <a:rect l="l" t="t" r="r" b="b"/>
            <a:pathLst>
              <a:path w="382701" h="270916">
                <a:moveTo>
                  <a:pt x="11823" y="0"/>
                </a:moveTo>
                <a:lnTo>
                  <a:pt x="382701" y="197535"/>
                </a:lnTo>
                <a:lnTo>
                  <a:pt x="382701" y="270916"/>
                </a:lnTo>
                <a:lnTo>
                  <a:pt x="238950" y="237528"/>
                </a:lnTo>
                <a:lnTo>
                  <a:pt x="238950" y="254774"/>
                </a:lnTo>
                <a:lnTo>
                  <a:pt x="152717" y="223977"/>
                </a:lnTo>
                <a:lnTo>
                  <a:pt x="151561" y="207619"/>
                </a:lnTo>
                <a:lnTo>
                  <a:pt x="48628" y="180009"/>
                </a:lnTo>
                <a:lnTo>
                  <a:pt x="39611" y="158127"/>
                </a:lnTo>
                <a:lnTo>
                  <a:pt x="0" y="137744"/>
                </a:lnTo>
                <a:lnTo>
                  <a:pt x="1182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516433" y="2360246"/>
            <a:ext cx="317754" cy="183718"/>
          </a:xfrm>
          <a:custGeom>
            <a:avLst/>
            <a:gdLst/>
            <a:ahLst/>
            <a:cxnLst/>
            <a:rect l="l" t="t" r="r" b="b"/>
            <a:pathLst>
              <a:path w="317753" h="183718">
                <a:moveTo>
                  <a:pt x="0" y="0"/>
                </a:moveTo>
                <a:lnTo>
                  <a:pt x="59029" y="21590"/>
                </a:lnTo>
                <a:lnTo>
                  <a:pt x="70408" y="88290"/>
                </a:lnTo>
                <a:lnTo>
                  <a:pt x="317754" y="18371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490068" y="2370940"/>
            <a:ext cx="430364" cy="482064"/>
          </a:xfrm>
          <a:custGeom>
            <a:avLst/>
            <a:gdLst/>
            <a:ahLst/>
            <a:cxnLst/>
            <a:rect l="l" t="t" r="r" b="b"/>
            <a:pathLst>
              <a:path w="430364" h="482064">
                <a:moveTo>
                  <a:pt x="0" y="0"/>
                </a:moveTo>
                <a:lnTo>
                  <a:pt x="54343" y="21247"/>
                </a:lnTo>
                <a:lnTo>
                  <a:pt x="54343" y="83197"/>
                </a:lnTo>
                <a:lnTo>
                  <a:pt x="344119" y="199186"/>
                </a:lnTo>
                <a:lnTo>
                  <a:pt x="344119" y="123786"/>
                </a:lnTo>
                <a:lnTo>
                  <a:pt x="417944" y="143065"/>
                </a:lnTo>
                <a:lnTo>
                  <a:pt x="430364" y="449008"/>
                </a:lnTo>
                <a:lnTo>
                  <a:pt x="419064" y="466833"/>
                </a:lnTo>
                <a:lnTo>
                  <a:pt x="411007" y="477419"/>
                </a:lnTo>
                <a:lnTo>
                  <a:pt x="404123" y="482064"/>
                </a:lnTo>
                <a:lnTo>
                  <a:pt x="396345" y="482064"/>
                </a:lnTo>
                <a:lnTo>
                  <a:pt x="385604" y="478719"/>
                </a:lnTo>
                <a:lnTo>
                  <a:pt x="383946" y="4781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412576" y="2709547"/>
            <a:ext cx="311607" cy="50596"/>
          </a:xfrm>
          <a:custGeom>
            <a:avLst/>
            <a:gdLst/>
            <a:ahLst/>
            <a:cxnLst/>
            <a:rect l="l" t="t" r="r" b="b"/>
            <a:pathLst>
              <a:path w="311607" h="50596">
                <a:moveTo>
                  <a:pt x="311607" y="20700"/>
                </a:moveTo>
                <a:lnTo>
                  <a:pt x="0" y="0"/>
                </a:lnTo>
                <a:lnTo>
                  <a:pt x="0" y="50596"/>
                </a:lnTo>
                <a:lnTo>
                  <a:pt x="311607" y="207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412576" y="2709547"/>
            <a:ext cx="311607" cy="50596"/>
          </a:xfrm>
          <a:custGeom>
            <a:avLst/>
            <a:gdLst/>
            <a:ahLst/>
            <a:cxnLst/>
            <a:rect l="l" t="t" r="r" b="b"/>
            <a:pathLst>
              <a:path w="311607" h="50596">
                <a:moveTo>
                  <a:pt x="311607" y="20700"/>
                </a:moveTo>
                <a:lnTo>
                  <a:pt x="0" y="50596"/>
                </a:lnTo>
                <a:lnTo>
                  <a:pt x="0" y="0"/>
                </a:lnTo>
                <a:lnTo>
                  <a:pt x="311607" y="207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052665" y="2709550"/>
            <a:ext cx="316217" cy="73596"/>
          </a:xfrm>
          <a:custGeom>
            <a:avLst/>
            <a:gdLst/>
            <a:ahLst/>
            <a:cxnLst/>
            <a:rect l="l" t="t" r="r" b="b"/>
            <a:pathLst>
              <a:path w="316217" h="73596">
                <a:moveTo>
                  <a:pt x="316217" y="0"/>
                </a:moveTo>
                <a:lnTo>
                  <a:pt x="0" y="73596"/>
                </a:lnTo>
                <a:lnTo>
                  <a:pt x="316217" y="50596"/>
                </a:lnTo>
                <a:lnTo>
                  <a:pt x="3162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052665" y="2709550"/>
            <a:ext cx="316217" cy="73596"/>
          </a:xfrm>
          <a:custGeom>
            <a:avLst/>
            <a:gdLst/>
            <a:ahLst/>
            <a:cxnLst/>
            <a:rect l="l" t="t" r="r" b="b"/>
            <a:pathLst>
              <a:path w="316217" h="73596">
                <a:moveTo>
                  <a:pt x="316217" y="0"/>
                </a:moveTo>
                <a:lnTo>
                  <a:pt x="316217" y="50596"/>
                </a:lnTo>
                <a:lnTo>
                  <a:pt x="0" y="73596"/>
                </a:lnTo>
                <a:lnTo>
                  <a:pt x="31621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709531" y="1733852"/>
            <a:ext cx="1093228" cy="867714"/>
          </a:xfrm>
          <a:custGeom>
            <a:avLst/>
            <a:gdLst/>
            <a:ahLst/>
            <a:cxnLst/>
            <a:rect l="l" t="t" r="r" b="b"/>
            <a:pathLst>
              <a:path w="1093228" h="867714">
                <a:moveTo>
                  <a:pt x="88849" y="92825"/>
                </a:moveTo>
                <a:lnTo>
                  <a:pt x="93816" y="75816"/>
                </a:lnTo>
                <a:lnTo>
                  <a:pt x="102290" y="0"/>
                </a:lnTo>
                <a:lnTo>
                  <a:pt x="82740" y="15702"/>
                </a:lnTo>
                <a:lnTo>
                  <a:pt x="66757" y="32028"/>
                </a:lnTo>
                <a:lnTo>
                  <a:pt x="53977" y="48720"/>
                </a:lnTo>
                <a:lnTo>
                  <a:pt x="44036" y="65520"/>
                </a:lnTo>
                <a:lnTo>
                  <a:pt x="36570" y="82170"/>
                </a:lnTo>
                <a:lnTo>
                  <a:pt x="31215" y="98411"/>
                </a:lnTo>
                <a:lnTo>
                  <a:pt x="27607" y="113986"/>
                </a:lnTo>
                <a:lnTo>
                  <a:pt x="25381" y="128638"/>
                </a:lnTo>
                <a:lnTo>
                  <a:pt x="24174" y="142108"/>
                </a:lnTo>
                <a:lnTo>
                  <a:pt x="23622" y="154138"/>
                </a:lnTo>
                <a:lnTo>
                  <a:pt x="23360" y="164471"/>
                </a:lnTo>
                <a:lnTo>
                  <a:pt x="23025" y="172848"/>
                </a:lnTo>
                <a:lnTo>
                  <a:pt x="21581" y="193574"/>
                </a:lnTo>
                <a:lnTo>
                  <a:pt x="20556" y="207963"/>
                </a:lnTo>
                <a:lnTo>
                  <a:pt x="19367" y="224547"/>
                </a:lnTo>
                <a:lnTo>
                  <a:pt x="18039" y="242962"/>
                </a:lnTo>
                <a:lnTo>
                  <a:pt x="16601" y="262841"/>
                </a:lnTo>
                <a:lnTo>
                  <a:pt x="15078" y="283818"/>
                </a:lnTo>
                <a:lnTo>
                  <a:pt x="13499" y="305527"/>
                </a:lnTo>
                <a:lnTo>
                  <a:pt x="11890" y="327602"/>
                </a:lnTo>
                <a:lnTo>
                  <a:pt x="10279" y="349678"/>
                </a:lnTo>
                <a:lnTo>
                  <a:pt x="8692" y="371388"/>
                </a:lnTo>
                <a:lnTo>
                  <a:pt x="7157" y="392366"/>
                </a:lnTo>
                <a:lnTo>
                  <a:pt x="5701" y="412247"/>
                </a:lnTo>
                <a:lnTo>
                  <a:pt x="4351" y="430664"/>
                </a:lnTo>
                <a:lnTo>
                  <a:pt x="3135" y="447252"/>
                </a:lnTo>
                <a:lnTo>
                  <a:pt x="2078" y="461644"/>
                </a:lnTo>
                <a:lnTo>
                  <a:pt x="1210" y="473475"/>
                </a:lnTo>
                <a:lnTo>
                  <a:pt x="143" y="487990"/>
                </a:lnTo>
                <a:lnTo>
                  <a:pt x="0" y="489941"/>
                </a:lnTo>
                <a:lnTo>
                  <a:pt x="227139" y="626390"/>
                </a:lnTo>
                <a:lnTo>
                  <a:pt x="210896" y="708064"/>
                </a:lnTo>
                <a:lnTo>
                  <a:pt x="282295" y="734467"/>
                </a:lnTo>
                <a:lnTo>
                  <a:pt x="301840" y="795491"/>
                </a:lnTo>
                <a:lnTo>
                  <a:pt x="421030" y="795491"/>
                </a:lnTo>
                <a:lnTo>
                  <a:pt x="424941" y="768338"/>
                </a:lnTo>
                <a:lnTo>
                  <a:pt x="741502" y="66168"/>
                </a:lnTo>
                <a:lnTo>
                  <a:pt x="88849" y="92825"/>
                </a:lnTo>
                <a:close/>
              </a:path>
              <a:path w="1093228" h="867714">
                <a:moveTo>
                  <a:pt x="974902" y="815823"/>
                </a:moveTo>
                <a:lnTo>
                  <a:pt x="1044371" y="815823"/>
                </a:lnTo>
                <a:lnTo>
                  <a:pt x="1044371" y="793014"/>
                </a:lnTo>
                <a:lnTo>
                  <a:pt x="1071727" y="780149"/>
                </a:lnTo>
                <a:lnTo>
                  <a:pt x="1062723" y="674637"/>
                </a:lnTo>
                <a:lnTo>
                  <a:pt x="1093228" y="652831"/>
                </a:lnTo>
                <a:lnTo>
                  <a:pt x="1093228" y="428854"/>
                </a:lnTo>
                <a:lnTo>
                  <a:pt x="1073683" y="405931"/>
                </a:lnTo>
                <a:lnTo>
                  <a:pt x="1046314" y="172848"/>
                </a:lnTo>
                <a:lnTo>
                  <a:pt x="813790" y="83059"/>
                </a:lnTo>
                <a:lnTo>
                  <a:pt x="813963" y="60911"/>
                </a:lnTo>
                <a:lnTo>
                  <a:pt x="813825" y="40977"/>
                </a:lnTo>
                <a:lnTo>
                  <a:pt x="813090" y="23139"/>
                </a:lnTo>
                <a:lnTo>
                  <a:pt x="808677" y="-6713"/>
                </a:lnTo>
                <a:lnTo>
                  <a:pt x="798427" y="-29579"/>
                </a:lnTo>
                <a:lnTo>
                  <a:pt x="780040" y="-46388"/>
                </a:lnTo>
                <a:lnTo>
                  <a:pt x="751220" y="-58073"/>
                </a:lnTo>
                <a:lnTo>
                  <a:pt x="709668" y="-65566"/>
                </a:lnTo>
                <a:lnTo>
                  <a:pt x="683399" y="-68031"/>
                </a:lnTo>
                <a:lnTo>
                  <a:pt x="653086" y="-69797"/>
                </a:lnTo>
                <a:lnTo>
                  <a:pt x="618441" y="-70981"/>
                </a:lnTo>
                <a:lnTo>
                  <a:pt x="579177" y="-71699"/>
                </a:lnTo>
                <a:lnTo>
                  <a:pt x="535006" y="-72068"/>
                </a:lnTo>
                <a:lnTo>
                  <a:pt x="485641" y="-72204"/>
                </a:lnTo>
                <a:lnTo>
                  <a:pt x="430796" y="-72223"/>
                </a:lnTo>
                <a:lnTo>
                  <a:pt x="369603" y="-70794"/>
                </a:lnTo>
                <a:lnTo>
                  <a:pt x="314889" y="-66678"/>
                </a:lnTo>
                <a:lnTo>
                  <a:pt x="266290" y="-60132"/>
                </a:lnTo>
                <a:lnTo>
                  <a:pt x="223444" y="-51416"/>
                </a:lnTo>
                <a:lnTo>
                  <a:pt x="185984" y="-40787"/>
                </a:lnTo>
                <a:lnTo>
                  <a:pt x="153548" y="-28503"/>
                </a:lnTo>
                <a:lnTo>
                  <a:pt x="125772" y="-14821"/>
                </a:lnTo>
                <a:lnTo>
                  <a:pt x="102290" y="0"/>
                </a:lnTo>
                <a:lnTo>
                  <a:pt x="93816" y="75816"/>
                </a:lnTo>
                <a:lnTo>
                  <a:pt x="98533" y="60507"/>
                </a:lnTo>
                <a:lnTo>
                  <a:pt x="103269" y="46808"/>
                </a:lnTo>
                <a:lnTo>
                  <a:pt x="120266" y="14476"/>
                </a:lnTo>
                <a:lnTo>
                  <a:pt x="147083" y="-6586"/>
                </a:lnTo>
                <a:lnTo>
                  <a:pt x="173992" y="-15560"/>
                </a:lnTo>
                <a:lnTo>
                  <a:pt x="210629" y="-21314"/>
                </a:lnTo>
                <a:lnTo>
                  <a:pt x="259140" y="-24564"/>
                </a:lnTo>
                <a:lnTo>
                  <a:pt x="288518" y="-25473"/>
                </a:lnTo>
                <a:lnTo>
                  <a:pt x="321669" y="-26025"/>
                </a:lnTo>
                <a:lnTo>
                  <a:pt x="358862" y="-26308"/>
                </a:lnTo>
                <a:lnTo>
                  <a:pt x="446443" y="-26427"/>
                </a:lnTo>
                <a:lnTo>
                  <a:pt x="485221" y="-25756"/>
                </a:lnTo>
                <a:lnTo>
                  <a:pt x="520472" y="-23834"/>
                </a:lnTo>
                <a:lnTo>
                  <a:pt x="552362" y="-20802"/>
                </a:lnTo>
                <a:lnTo>
                  <a:pt x="581058" y="-16797"/>
                </a:lnTo>
                <a:lnTo>
                  <a:pt x="629532" y="-6426"/>
                </a:lnTo>
                <a:lnTo>
                  <a:pt x="667224" y="6166"/>
                </a:lnTo>
                <a:lnTo>
                  <a:pt x="695466" y="19870"/>
                </a:lnTo>
                <a:lnTo>
                  <a:pt x="723020" y="40079"/>
                </a:lnTo>
                <a:lnTo>
                  <a:pt x="740548" y="63575"/>
                </a:lnTo>
                <a:lnTo>
                  <a:pt x="741502" y="66168"/>
                </a:lnTo>
                <a:lnTo>
                  <a:pt x="424941" y="768338"/>
                </a:lnTo>
                <a:lnTo>
                  <a:pt x="874369" y="734467"/>
                </a:lnTo>
                <a:lnTo>
                  <a:pt x="913447" y="760870"/>
                </a:lnTo>
                <a:lnTo>
                  <a:pt x="968171" y="768338"/>
                </a:lnTo>
                <a:lnTo>
                  <a:pt x="974902" y="81582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798382" y="1707425"/>
            <a:ext cx="652653" cy="119253"/>
          </a:xfrm>
          <a:custGeom>
            <a:avLst/>
            <a:gdLst/>
            <a:ahLst/>
            <a:cxnLst/>
            <a:rect l="l" t="t" r="r" b="b"/>
            <a:pathLst>
              <a:path w="652652" h="119252">
                <a:moveTo>
                  <a:pt x="0" y="119252"/>
                </a:moveTo>
                <a:lnTo>
                  <a:pt x="9684" y="86935"/>
                </a:lnTo>
                <a:lnTo>
                  <a:pt x="19441" y="61057"/>
                </a:lnTo>
                <a:lnTo>
                  <a:pt x="31417" y="40903"/>
                </a:lnTo>
                <a:lnTo>
                  <a:pt x="47757" y="25758"/>
                </a:lnTo>
                <a:lnTo>
                  <a:pt x="70607" y="14906"/>
                </a:lnTo>
                <a:lnTo>
                  <a:pt x="102111" y="7632"/>
                </a:lnTo>
                <a:lnTo>
                  <a:pt x="144417" y="3219"/>
                </a:lnTo>
                <a:lnTo>
                  <a:pt x="170290" y="1863"/>
                </a:lnTo>
                <a:lnTo>
                  <a:pt x="199669" y="954"/>
                </a:lnTo>
                <a:lnTo>
                  <a:pt x="232820" y="402"/>
                </a:lnTo>
                <a:lnTo>
                  <a:pt x="270012" y="119"/>
                </a:lnTo>
                <a:lnTo>
                  <a:pt x="311514" y="14"/>
                </a:lnTo>
                <a:lnTo>
                  <a:pt x="357593" y="0"/>
                </a:lnTo>
                <a:lnTo>
                  <a:pt x="396372" y="671"/>
                </a:lnTo>
                <a:lnTo>
                  <a:pt x="431623" y="2592"/>
                </a:lnTo>
                <a:lnTo>
                  <a:pt x="463513" y="5625"/>
                </a:lnTo>
                <a:lnTo>
                  <a:pt x="492209" y="9629"/>
                </a:lnTo>
                <a:lnTo>
                  <a:pt x="517877" y="14468"/>
                </a:lnTo>
                <a:lnTo>
                  <a:pt x="540683" y="20000"/>
                </a:lnTo>
                <a:lnTo>
                  <a:pt x="578375" y="32593"/>
                </a:lnTo>
                <a:lnTo>
                  <a:pt x="606617" y="46297"/>
                </a:lnTo>
                <a:lnTo>
                  <a:pt x="626739" y="60002"/>
                </a:lnTo>
                <a:lnTo>
                  <a:pt x="644610" y="78127"/>
                </a:lnTo>
                <a:lnTo>
                  <a:pt x="652653" y="92595"/>
                </a:lnTo>
                <a:lnTo>
                  <a:pt x="0" y="1192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709531" y="1661629"/>
            <a:ext cx="1093228" cy="888047"/>
          </a:xfrm>
          <a:custGeom>
            <a:avLst/>
            <a:gdLst/>
            <a:ahLst/>
            <a:cxnLst/>
            <a:rect l="l" t="t" r="r" b="b"/>
            <a:pathLst>
              <a:path w="1093228" h="888047">
                <a:moveTo>
                  <a:pt x="0" y="562165"/>
                </a:moveTo>
                <a:lnTo>
                  <a:pt x="227139" y="698614"/>
                </a:lnTo>
                <a:lnTo>
                  <a:pt x="210896" y="780287"/>
                </a:lnTo>
                <a:lnTo>
                  <a:pt x="282295" y="806691"/>
                </a:lnTo>
                <a:lnTo>
                  <a:pt x="301840" y="867714"/>
                </a:lnTo>
                <a:lnTo>
                  <a:pt x="421030" y="867714"/>
                </a:lnTo>
                <a:lnTo>
                  <a:pt x="424941" y="840562"/>
                </a:lnTo>
                <a:lnTo>
                  <a:pt x="874369" y="806691"/>
                </a:lnTo>
                <a:lnTo>
                  <a:pt x="913447" y="833094"/>
                </a:lnTo>
                <a:lnTo>
                  <a:pt x="968171" y="840562"/>
                </a:lnTo>
                <a:lnTo>
                  <a:pt x="974902" y="888047"/>
                </a:lnTo>
                <a:lnTo>
                  <a:pt x="1044371" y="888047"/>
                </a:lnTo>
                <a:lnTo>
                  <a:pt x="1044371" y="865238"/>
                </a:lnTo>
                <a:lnTo>
                  <a:pt x="1071727" y="852373"/>
                </a:lnTo>
                <a:lnTo>
                  <a:pt x="1062723" y="746861"/>
                </a:lnTo>
                <a:lnTo>
                  <a:pt x="1093228" y="725055"/>
                </a:lnTo>
                <a:lnTo>
                  <a:pt x="1093228" y="501078"/>
                </a:lnTo>
                <a:lnTo>
                  <a:pt x="1073683" y="478154"/>
                </a:lnTo>
                <a:lnTo>
                  <a:pt x="1046314" y="245071"/>
                </a:lnTo>
                <a:lnTo>
                  <a:pt x="813790" y="155282"/>
                </a:lnTo>
                <a:lnTo>
                  <a:pt x="813963" y="133135"/>
                </a:lnTo>
                <a:lnTo>
                  <a:pt x="813825" y="113201"/>
                </a:lnTo>
                <a:lnTo>
                  <a:pt x="813090" y="95363"/>
                </a:lnTo>
                <a:lnTo>
                  <a:pt x="808677" y="65509"/>
                </a:lnTo>
                <a:lnTo>
                  <a:pt x="790394" y="33541"/>
                </a:lnTo>
                <a:lnTo>
                  <a:pt x="767078" y="19410"/>
                </a:lnTo>
                <a:lnTo>
                  <a:pt x="732179" y="9938"/>
                </a:lnTo>
                <a:lnTo>
                  <a:pt x="683399" y="4192"/>
                </a:lnTo>
                <a:lnTo>
                  <a:pt x="653086" y="2426"/>
                </a:lnTo>
                <a:lnTo>
                  <a:pt x="618441" y="1242"/>
                </a:lnTo>
                <a:lnTo>
                  <a:pt x="579177" y="524"/>
                </a:lnTo>
                <a:lnTo>
                  <a:pt x="535006" y="155"/>
                </a:lnTo>
                <a:lnTo>
                  <a:pt x="485641" y="19"/>
                </a:lnTo>
                <a:lnTo>
                  <a:pt x="430796" y="0"/>
                </a:lnTo>
                <a:lnTo>
                  <a:pt x="369603" y="1429"/>
                </a:lnTo>
                <a:lnTo>
                  <a:pt x="314889" y="5545"/>
                </a:lnTo>
                <a:lnTo>
                  <a:pt x="266290" y="12090"/>
                </a:lnTo>
                <a:lnTo>
                  <a:pt x="223444" y="20806"/>
                </a:lnTo>
                <a:lnTo>
                  <a:pt x="185984" y="31436"/>
                </a:lnTo>
                <a:lnTo>
                  <a:pt x="153548" y="43720"/>
                </a:lnTo>
                <a:lnTo>
                  <a:pt x="125772" y="57402"/>
                </a:lnTo>
                <a:lnTo>
                  <a:pt x="102290" y="72223"/>
                </a:lnTo>
                <a:lnTo>
                  <a:pt x="66757" y="104252"/>
                </a:lnTo>
                <a:lnTo>
                  <a:pt x="44036" y="137744"/>
                </a:lnTo>
                <a:lnTo>
                  <a:pt x="31215" y="170635"/>
                </a:lnTo>
                <a:lnTo>
                  <a:pt x="25381" y="200862"/>
                </a:lnTo>
                <a:lnTo>
                  <a:pt x="23360" y="236694"/>
                </a:lnTo>
                <a:lnTo>
                  <a:pt x="23025" y="245071"/>
                </a:lnTo>
                <a:lnTo>
                  <a:pt x="21581" y="265798"/>
                </a:lnTo>
                <a:lnTo>
                  <a:pt x="20556" y="280186"/>
                </a:lnTo>
                <a:lnTo>
                  <a:pt x="19367" y="296771"/>
                </a:lnTo>
                <a:lnTo>
                  <a:pt x="18039" y="315186"/>
                </a:lnTo>
                <a:lnTo>
                  <a:pt x="16601" y="335065"/>
                </a:lnTo>
                <a:lnTo>
                  <a:pt x="15078" y="356042"/>
                </a:lnTo>
                <a:lnTo>
                  <a:pt x="13499" y="377751"/>
                </a:lnTo>
                <a:lnTo>
                  <a:pt x="11890" y="399826"/>
                </a:lnTo>
                <a:lnTo>
                  <a:pt x="10279" y="421901"/>
                </a:lnTo>
                <a:lnTo>
                  <a:pt x="8692" y="443611"/>
                </a:lnTo>
                <a:lnTo>
                  <a:pt x="7157" y="464590"/>
                </a:lnTo>
                <a:lnTo>
                  <a:pt x="5701" y="484470"/>
                </a:lnTo>
                <a:lnTo>
                  <a:pt x="4351" y="502888"/>
                </a:lnTo>
                <a:lnTo>
                  <a:pt x="3135" y="519475"/>
                </a:lnTo>
                <a:lnTo>
                  <a:pt x="2078" y="533868"/>
                </a:lnTo>
                <a:lnTo>
                  <a:pt x="1210" y="545699"/>
                </a:lnTo>
                <a:lnTo>
                  <a:pt x="143" y="560213"/>
                </a:lnTo>
                <a:lnTo>
                  <a:pt x="0" y="56216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732557" y="2196186"/>
            <a:ext cx="187871" cy="101980"/>
          </a:xfrm>
          <a:custGeom>
            <a:avLst/>
            <a:gdLst/>
            <a:ahLst/>
            <a:cxnLst/>
            <a:rect l="l" t="t" r="r" b="b"/>
            <a:pathLst>
              <a:path w="187871" h="101981">
                <a:moveTo>
                  <a:pt x="0" y="0"/>
                </a:moveTo>
                <a:lnTo>
                  <a:pt x="187871" y="10198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732557" y="2196186"/>
            <a:ext cx="187871" cy="101980"/>
          </a:xfrm>
          <a:custGeom>
            <a:avLst/>
            <a:gdLst/>
            <a:ahLst/>
            <a:cxnLst/>
            <a:rect l="l" t="t" r="r" b="b"/>
            <a:pathLst>
              <a:path w="187871" h="101981">
                <a:moveTo>
                  <a:pt x="0" y="0"/>
                </a:moveTo>
                <a:lnTo>
                  <a:pt x="187871" y="1019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3740537" y="1826679"/>
            <a:ext cx="361238" cy="358952"/>
          </a:xfrm>
          <a:custGeom>
            <a:avLst/>
            <a:gdLst/>
            <a:ahLst/>
            <a:cxnLst/>
            <a:rect l="l" t="t" r="r" b="b"/>
            <a:pathLst>
              <a:path w="361238" h="358952">
                <a:moveTo>
                  <a:pt x="18757" y="29959"/>
                </a:moveTo>
                <a:lnTo>
                  <a:pt x="0" y="264337"/>
                </a:lnTo>
                <a:lnTo>
                  <a:pt x="194627" y="358952"/>
                </a:lnTo>
                <a:lnTo>
                  <a:pt x="225882" y="121145"/>
                </a:lnTo>
                <a:lnTo>
                  <a:pt x="18757" y="29959"/>
                </a:lnTo>
                <a:close/>
              </a:path>
              <a:path w="361238" h="358952">
                <a:moveTo>
                  <a:pt x="171331" y="52262"/>
                </a:moveTo>
                <a:lnTo>
                  <a:pt x="57848" y="0"/>
                </a:lnTo>
                <a:lnTo>
                  <a:pt x="18757" y="29959"/>
                </a:lnTo>
                <a:lnTo>
                  <a:pt x="171331" y="52262"/>
                </a:lnTo>
                <a:close/>
              </a:path>
              <a:path w="361238" h="358952">
                <a:moveTo>
                  <a:pt x="361238" y="80022"/>
                </a:moveTo>
                <a:lnTo>
                  <a:pt x="171331" y="52262"/>
                </a:lnTo>
                <a:lnTo>
                  <a:pt x="272783" y="98983"/>
                </a:lnTo>
                <a:lnTo>
                  <a:pt x="361238" y="8002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740537" y="1826679"/>
            <a:ext cx="361238" cy="358952"/>
          </a:xfrm>
          <a:custGeom>
            <a:avLst/>
            <a:gdLst/>
            <a:ahLst/>
            <a:cxnLst/>
            <a:rect l="l" t="t" r="r" b="b"/>
            <a:pathLst>
              <a:path w="361238" h="358952">
                <a:moveTo>
                  <a:pt x="361238" y="80022"/>
                </a:moveTo>
                <a:lnTo>
                  <a:pt x="272783" y="98983"/>
                </a:lnTo>
                <a:lnTo>
                  <a:pt x="57848" y="0"/>
                </a:lnTo>
                <a:lnTo>
                  <a:pt x="18757" y="29959"/>
                </a:lnTo>
                <a:lnTo>
                  <a:pt x="0" y="264337"/>
                </a:lnTo>
                <a:lnTo>
                  <a:pt x="194627" y="358952"/>
                </a:lnTo>
                <a:lnTo>
                  <a:pt x="225882" y="121145"/>
                </a:lnTo>
                <a:lnTo>
                  <a:pt x="18757" y="299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052666" y="1849987"/>
            <a:ext cx="580085" cy="583641"/>
          </a:xfrm>
          <a:custGeom>
            <a:avLst/>
            <a:gdLst/>
            <a:ahLst/>
            <a:cxnLst/>
            <a:rect l="l" t="t" r="r" b="b"/>
            <a:pathLst>
              <a:path w="580085" h="583641">
                <a:moveTo>
                  <a:pt x="475259" y="0"/>
                </a:moveTo>
                <a:lnTo>
                  <a:pt x="0" y="18770"/>
                </a:lnTo>
                <a:lnTo>
                  <a:pt x="62268" y="56718"/>
                </a:lnTo>
                <a:lnTo>
                  <a:pt x="73977" y="583641"/>
                </a:lnTo>
                <a:lnTo>
                  <a:pt x="580085" y="558507"/>
                </a:lnTo>
                <a:lnTo>
                  <a:pt x="580085" y="50292"/>
                </a:lnTo>
                <a:lnTo>
                  <a:pt x="47525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052666" y="1849987"/>
            <a:ext cx="580085" cy="583641"/>
          </a:xfrm>
          <a:custGeom>
            <a:avLst/>
            <a:gdLst/>
            <a:ahLst/>
            <a:cxnLst/>
            <a:rect l="l" t="t" r="r" b="b"/>
            <a:pathLst>
              <a:path w="580085" h="583641">
                <a:moveTo>
                  <a:pt x="0" y="18770"/>
                </a:moveTo>
                <a:lnTo>
                  <a:pt x="62268" y="56718"/>
                </a:lnTo>
                <a:lnTo>
                  <a:pt x="73977" y="583641"/>
                </a:lnTo>
                <a:lnTo>
                  <a:pt x="580085" y="558507"/>
                </a:lnTo>
                <a:lnTo>
                  <a:pt x="580085" y="50292"/>
                </a:lnTo>
                <a:lnTo>
                  <a:pt x="475259" y="0"/>
                </a:lnTo>
                <a:lnTo>
                  <a:pt x="0" y="187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509383" y="1860539"/>
            <a:ext cx="82803" cy="527202"/>
          </a:xfrm>
          <a:custGeom>
            <a:avLst/>
            <a:gdLst/>
            <a:ahLst/>
            <a:cxnLst/>
            <a:rect l="l" t="t" r="r" b="b"/>
            <a:pathLst>
              <a:path w="82803" h="527202">
                <a:moveTo>
                  <a:pt x="0" y="0"/>
                </a:moveTo>
                <a:lnTo>
                  <a:pt x="82803" y="39738"/>
                </a:lnTo>
                <a:lnTo>
                  <a:pt x="82803" y="5272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464094" y="1862165"/>
            <a:ext cx="80276" cy="529310"/>
          </a:xfrm>
          <a:custGeom>
            <a:avLst/>
            <a:gdLst/>
            <a:ahLst/>
            <a:cxnLst/>
            <a:rect l="l" t="t" r="r" b="b"/>
            <a:pathLst>
              <a:path w="80276" h="529310">
                <a:moveTo>
                  <a:pt x="0" y="0"/>
                </a:moveTo>
                <a:lnTo>
                  <a:pt x="79082" y="39103"/>
                </a:lnTo>
                <a:lnTo>
                  <a:pt x="80276" y="5293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418806" y="1863791"/>
            <a:ext cx="77736" cy="531418"/>
          </a:xfrm>
          <a:custGeom>
            <a:avLst/>
            <a:gdLst/>
            <a:ahLst/>
            <a:cxnLst/>
            <a:rect l="l" t="t" r="r" b="b"/>
            <a:pathLst>
              <a:path w="77736" h="531418">
                <a:moveTo>
                  <a:pt x="0" y="0"/>
                </a:moveTo>
                <a:lnTo>
                  <a:pt x="75361" y="38493"/>
                </a:lnTo>
                <a:lnTo>
                  <a:pt x="77736" y="53141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373519" y="1865417"/>
            <a:ext cx="75209" cy="533539"/>
          </a:xfrm>
          <a:custGeom>
            <a:avLst/>
            <a:gdLst/>
            <a:ahLst/>
            <a:cxnLst/>
            <a:rect l="l" t="t" r="r" b="b"/>
            <a:pathLst>
              <a:path w="75209" h="533539">
                <a:moveTo>
                  <a:pt x="0" y="0"/>
                </a:moveTo>
                <a:lnTo>
                  <a:pt x="71627" y="37871"/>
                </a:lnTo>
                <a:lnTo>
                  <a:pt x="75209" y="5335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328231" y="1867030"/>
            <a:ext cx="72669" cy="535673"/>
          </a:xfrm>
          <a:custGeom>
            <a:avLst/>
            <a:gdLst/>
            <a:ahLst/>
            <a:cxnLst/>
            <a:rect l="l" t="t" r="r" b="b"/>
            <a:pathLst>
              <a:path w="72669" h="535673">
                <a:moveTo>
                  <a:pt x="0" y="0"/>
                </a:moveTo>
                <a:lnTo>
                  <a:pt x="67894" y="37261"/>
                </a:lnTo>
                <a:lnTo>
                  <a:pt x="72669" y="5356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282942" y="1868656"/>
            <a:ext cx="70129" cy="537781"/>
          </a:xfrm>
          <a:custGeom>
            <a:avLst/>
            <a:gdLst/>
            <a:ahLst/>
            <a:cxnLst/>
            <a:rect l="l" t="t" r="r" b="b"/>
            <a:pathLst>
              <a:path w="70129" h="537781">
                <a:moveTo>
                  <a:pt x="0" y="0"/>
                </a:moveTo>
                <a:lnTo>
                  <a:pt x="64160" y="36652"/>
                </a:lnTo>
                <a:lnTo>
                  <a:pt x="70129" y="5377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237640" y="1870281"/>
            <a:ext cx="67602" cy="539889"/>
          </a:xfrm>
          <a:custGeom>
            <a:avLst/>
            <a:gdLst/>
            <a:ahLst/>
            <a:cxnLst/>
            <a:rect l="l" t="t" r="r" b="b"/>
            <a:pathLst>
              <a:path w="67602" h="539889">
                <a:moveTo>
                  <a:pt x="0" y="0"/>
                </a:moveTo>
                <a:lnTo>
                  <a:pt x="60452" y="36017"/>
                </a:lnTo>
                <a:lnTo>
                  <a:pt x="67602" y="53988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192366" y="1871906"/>
            <a:ext cx="65049" cy="542010"/>
          </a:xfrm>
          <a:custGeom>
            <a:avLst/>
            <a:gdLst/>
            <a:ahLst/>
            <a:cxnLst/>
            <a:rect l="l" t="t" r="r" b="b"/>
            <a:pathLst>
              <a:path w="65049" h="542010">
                <a:moveTo>
                  <a:pt x="0" y="0"/>
                </a:moveTo>
                <a:lnTo>
                  <a:pt x="56705" y="35407"/>
                </a:lnTo>
                <a:lnTo>
                  <a:pt x="65049" y="5420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147077" y="1873532"/>
            <a:ext cx="62522" cy="544131"/>
          </a:xfrm>
          <a:custGeom>
            <a:avLst/>
            <a:gdLst/>
            <a:ahLst/>
            <a:cxnLst/>
            <a:rect l="l" t="t" r="r" b="b"/>
            <a:pathLst>
              <a:path w="62522" h="544131">
                <a:moveTo>
                  <a:pt x="0" y="0"/>
                </a:moveTo>
                <a:lnTo>
                  <a:pt x="52971" y="34785"/>
                </a:lnTo>
                <a:lnTo>
                  <a:pt x="62522" y="5441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101776" y="1875144"/>
            <a:ext cx="59994" cy="546252"/>
          </a:xfrm>
          <a:custGeom>
            <a:avLst/>
            <a:gdLst/>
            <a:ahLst/>
            <a:cxnLst/>
            <a:rect l="l" t="t" r="r" b="b"/>
            <a:pathLst>
              <a:path w="59994" h="546252">
                <a:moveTo>
                  <a:pt x="0" y="0"/>
                </a:moveTo>
                <a:lnTo>
                  <a:pt x="49263" y="34175"/>
                </a:lnTo>
                <a:lnTo>
                  <a:pt x="59994" y="5462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299089" y="2404690"/>
            <a:ext cx="172415" cy="96494"/>
          </a:xfrm>
          <a:custGeom>
            <a:avLst/>
            <a:gdLst/>
            <a:ahLst/>
            <a:cxnLst/>
            <a:rect l="l" t="t" r="r" b="b"/>
            <a:pathLst>
              <a:path w="172415" h="96494">
                <a:moveTo>
                  <a:pt x="172415" y="0"/>
                </a:moveTo>
                <a:lnTo>
                  <a:pt x="0" y="11963"/>
                </a:lnTo>
                <a:lnTo>
                  <a:pt x="0" y="96494"/>
                </a:lnTo>
                <a:lnTo>
                  <a:pt x="172415" y="83261"/>
                </a:lnTo>
                <a:lnTo>
                  <a:pt x="17241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299089" y="2404690"/>
            <a:ext cx="172415" cy="96494"/>
          </a:xfrm>
          <a:custGeom>
            <a:avLst/>
            <a:gdLst/>
            <a:ahLst/>
            <a:cxnLst/>
            <a:rect l="l" t="t" r="r" b="b"/>
            <a:pathLst>
              <a:path w="172415" h="96494">
                <a:moveTo>
                  <a:pt x="172415" y="0"/>
                </a:moveTo>
                <a:lnTo>
                  <a:pt x="172415" y="83261"/>
                </a:lnTo>
                <a:lnTo>
                  <a:pt x="0" y="96494"/>
                </a:lnTo>
                <a:lnTo>
                  <a:pt x="0" y="11963"/>
                </a:lnTo>
                <a:lnTo>
                  <a:pt x="17241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254570" y="2147773"/>
            <a:ext cx="136156" cy="73698"/>
          </a:xfrm>
          <a:custGeom>
            <a:avLst/>
            <a:gdLst/>
            <a:ahLst/>
            <a:cxnLst/>
            <a:rect l="l" t="t" r="r" b="b"/>
            <a:pathLst>
              <a:path w="136156" h="73698">
                <a:moveTo>
                  <a:pt x="2697" y="38072"/>
                </a:moveTo>
                <a:lnTo>
                  <a:pt x="6657" y="50343"/>
                </a:lnTo>
                <a:lnTo>
                  <a:pt x="10751" y="62529"/>
                </a:lnTo>
                <a:lnTo>
                  <a:pt x="13677" y="73698"/>
                </a:lnTo>
                <a:lnTo>
                  <a:pt x="26343" y="71974"/>
                </a:lnTo>
                <a:lnTo>
                  <a:pt x="38915" y="70037"/>
                </a:lnTo>
                <a:lnTo>
                  <a:pt x="51413" y="67920"/>
                </a:lnTo>
                <a:lnTo>
                  <a:pt x="63860" y="65656"/>
                </a:lnTo>
                <a:lnTo>
                  <a:pt x="76275" y="63279"/>
                </a:lnTo>
                <a:lnTo>
                  <a:pt x="88682" y="60822"/>
                </a:lnTo>
                <a:lnTo>
                  <a:pt x="101100" y="58320"/>
                </a:lnTo>
                <a:lnTo>
                  <a:pt x="113551" y="55805"/>
                </a:lnTo>
                <a:lnTo>
                  <a:pt x="126057" y="53311"/>
                </a:lnTo>
                <a:lnTo>
                  <a:pt x="136156" y="51346"/>
                </a:lnTo>
                <a:lnTo>
                  <a:pt x="124002" y="0"/>
                </a:lnTo>
                <a:lnTo>
                  <a:pt x="112590" y="4641"/>
                </a:lnTo>
                <a:lnTo>
                  <a:pt x="100155" y="7612"/>
                </a:lnTo>
                <a:lnTo>
                  <a:pt x="87249" y="9650"/>
                </a:lnTo>
                <a:lnTo>
                  <a:pt x="74426" y="11493"/>
                </a:lnTo>
                <a:lnTo>
                  <a:pt x="63334" y="13614"/>
                </a:lnTo>
                <a:lnTo>
                  <a:pt x="55130" y="15532"/>
                </a:lnTo>
                <a:lnTo>
                  <a:pt x="47002" y="17805"/>
                </a:lnTo>
                <a:lnTo>
                  <a:pt x="38620" y="19405"/>
                </a:lnTo>
                <a:lnTo>
                  <a:pt x="26334" y="21377"/>
                </a:lnTo>
                <a:lnTo>
                  <a:pt x="13228" y="23251"/>
                </a:lnTo>
                <a:lnTo>
                  <a:pt x="921" y="25535"/>
                </a:lnTo>
                <a:lnTo>
                  <a:pt x="0" y="25755"/>
                </a:lnTo>
                <a:lnTo>
                  <a:pt x="2697" y="380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254570" y="2147773"/>
            <a:ext cx="136156" cy="73698"/>
          </a:xfrm>
          <a:custGeom>
            <a:avLst/>
            <a:gdLst/>
            <a:ahLst/>
            <a:cxnLst/>
            <a:rect l="l" t="t" r="r" b="b"/>
            <a:pathLst>
              <a:path w="136156" h="73698">
                <a:moveTo>
                  <a:pt x="124002" y="0"/>
                </a:moveTo>
                <a:lnTo>
                  <a:pt x="112590" y="4641"/>
                </a:lnTo>
                <a:lnTo>
                  <a:pt x="100155" y="7612"/>
                </a:lnTo>
                <a:lnTo>
                  <a:pt x="87249" y="9650"/>
                </a:lnTo>
                <a:lnTo>
                  <a:pt x="74426" y="11493"/>
                </a:lnTo>
                <a:lnTo>
                  <a:pt x="63334" y="13614"/>
                </a:lnTo>
                <a:lnTo>
                  <a:pt x="55130" y="15532"/>
                </a:lnTo>
                <a:lnTo>
                  <a:pt x="47002" y="17805"/>
                </a:lnTo>
                <a:lnTo>
                  <a:pt x="38620" y="19405"/>
                </a:lnTo>
                <a:lnTo>
                  <a:pt x="26334" y="21377"/>
                </a:lnTo>
                <a:lnTo>
                  <a:pt x="13228" y="23251"/>
                </a:lnTo>
                <a:lnTo>
                  <a:pt x="921" y="25535"/>
                </a:lnTo>
                <a:lnTo>
                  <a:pt x="0" y="25755"/>
                </a:lnTo>
                <a:lnTo>
                  <a:pt x="2697" y="38072"/>
                </a:lnTo>
                <a:lnTo>
                  <a:pt x="6657" y="50343"/>
                </a:lnTo>
                <a:lnTo>
                  <a:pt x="10751" y="62529"/>
                </a:lnTo>
                <a:lnTo>
                  <a:pt x="13677" y="73698"/>
                </a:lnTo>
                <a:lnTo>
                  <a:pt x="26343" y="71974"/>
                </a:lnTo>
                <a:lnTo>
                  <a:pt x="38915" y="70037"/>
                </a:lnTo>
                <a:lnTo>
                  <a:pt x="51413" y="67920"/>
                </a:lnTo>
                <a:lnTo>
                  <a:pt x="63860" y="65656"/>
                </a:lnTo>
                <a:lnTo>
                  <a:pt x="76275" y="63279"/>
                </a:lnTo>
                <a:lnTo>
                  <a:pt x="88682" y="60822"/>
                </a:lnTo>
                <a:lnTo>
                  <a:pt x="101100" y="58320"/>
                </a:lnTo>
                <a:lnTo>
                  <a:pt x="113551" y="55805"/>
                </a:lnTo>
                <a:lnTo>
                  <a:pt x="126057" y="53311"/>
                </a:lnTo>
                <a:lnTo>
                  <a:pt x="136156" y="51346"/>
                </a:lnTo>
                <a:lnTo>
                  <a:pt x="12400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275479" y="2233963"/>
            <a:ext cx="128371" cy="74256"/>
          </a:xfrm>
          <a:custGeom>
            <a:avLst/>
            <a:gdLst/>
            <a:ahLst/>
            <a:cxnLst/>
            <a:rect l="l" t="t" r="r" b="b"/>
            <a:pathLst>
              <a:path w="128371" h="74256">
                <a:moveTo>
                  <a:pt x="8570" y="23512"/>
                </a:moveTo>
                <a:lnTo>
                  <a:pt x="0" y="25222"/>
                </a:lnTo>
                <a:lnTo>
                  <a:pt x="1892" y="37735"/>
                </a:lnTo>
                <a:lnTo>
                  <a:pt x="4094" y="50406"/>
                </a:lnTo>
                <a:lnTo>
                  <a:pt x="6464" y="62981"/>
                </a:lnTo>
                <a:lnTo>
                  <a:pt x="8674" y="74256"/>
                </a:lnTo>
                <a:lnTo>
                  <a:pt x="21558" y="72521"/>
                </a:lnTo>
                <a:lnTo>
                  <a:pt x="34200" y="70618"/>
                </a:lnTo>
                <a:lnTo>
                  <a:pt x="46659" y="68569"/>
                </a:lnTo>
                <a:lnTo>
                  <a:pt x="58997" y="66394"/>
                </a:lnTo>
                <a:lnTo>
                  <a:pt x="71276" y="64115"/>
                </a:lnTo>
                <a:lnTo>
                  <a:pt x="83556" y="61754"/>
                </a:lnTo>
                <a:lnTo>
                  <a:pt x="95899" y="59332"/>
                </a:lnTo>
                <a:lnTo>
                  <a:pt x="108365" y="56871"/>
                </a:lnTo>
                <a:lnTo>
                  <a:pt x="121017" y="54391"/>
                </a:lnTo>
                <a:lnTo>
                  <a:pt x="128371" y="52971"/>
                </a:lnTo>
                <a:lnTo>
                  <a:pt x="121932" y="0"/>
                </a:lnTo>
                <a:lnTo>
                  <a:pt x="110752" y="4530"/>
                </a:lnTo>
                <a:lnTo>
                  <a:pt x="98205" y="7584"/>
                </a:lnTo>
                <a:lnTo>
                  <a:pt x="85038" y="9757"/>
                </a:lnTo>
                <a:lnTo>
                  <a:pt x="71995" y="11642"/>
                </a:lnTo>
                <a:lnTo>
                  <a:pt x="59822" y="13834"/>
                </a:lnTo>
                <a:lnTo>
                  <a:pt x="58343" y="14173"/>
                </a:lnTo>
                <a:lnTo>
                  <a:pt x="50139" y="16103"/>
                </a:lnTo>
                <a:lnTo>
                  <a:pt x="41998" y="18376"/>
                </a:lnTo>
                <a:lnTo>
                  <a:pt x="33616" y="19977"/>
                </a:lnTo>
                <a:lnTo>
                  <a:pt x="20949" y="21866"/>
                </a:lnTo>
                <a:lnTo>
                  <a:pt x="8570" y="235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275479" y="2233963"/>
            <a:ext cx="128371" cy="74256"/>
          </a:xfrm>
          <a:custGeom>
            <a:avLst/>
            <a:gdLst/>
            <a:ahLst/>
            <a:cxnLst/>
            <a:rect l="l" t="t" r="r" b="b"/>
            <a:pathLst>
              <a:path w="128371" h="74256">
                <a:moveTo>
                  <a:pt x="121932" y="0"/>
                </a:moveTo>
                <a:lnTo>
                  <a:pt x="110752" y="4530"/>
                </a:lnTo>
                <a:lnTo>
                  <a:pt x="98205" y="7584"/>
                </a:lnTo>
                <a:lnTo>
                  <a:pt x="85038" y="9757"/>
                </a:lnTo>
                <a:lnTo>
                  <a:pt x="71995" y="11642"/>
                </a:lnTo>
                <a:lnTo>
                  <a:pt x="59822" y="13834"/>
                </a:lnTo>
                <a:lnTo>
                  <a:pt x="58343" y="14173"/>
                </a:lnTo>
                <a:lnTo>
                  <a:pt x="50139" y="16103"/>
                </a:lnTo>
                <a:lnTo>
                  <a:pt x="41998" y="18376"/>
                </a:lnTo>
                <a:lnTo>
                  <a:pt x="33616" y="19977"/>
                </a:lnTo>
                <a:lnTo>
                  <a:pt x="20949" y="21866"/>
                </a:lnTo>
                <a:lnTo>
                  <a:pt x="8570" y="23512"/>
                </a:lnTo>
                <a:lnTo>
                  <a:pt x="0" y="25222"/>
                </a:lnTo>
                <a:lnTo>
                  <a:pt x="1892" y="37735"/>
                </a:lnTo>
                <a:lnTo>
                  <a:pt x="4094" y="50406"/>
                </a:lnTo>
                <a:lnTo>
                  <a:pt x="6464" y="62981"/>
                </a:lnTo>
                <a:lnTo>
                  <a:pt x="8674" y="74256"/>
                </a:lnTo>
                <a:lnTo>
                  <a:pt x="21558" y="72521"/>
                </a:lnTo>
                <a:lnTo>
                  <a:pt x="34200" y="70618"/>
                </a:lnTo>
                <a:lnTo>
                  <a:pt x="46659" y="68569"/>
                </a:lnTo>
                <a:lnTo>
                  <a:pt x="58997" y="66394"/>
                </a:lnTo>
                <a:lnTo>
                  <a:pt x="71276" y="64115"/>
                </a:lnTo>
                <a:lnTo>
                  <a:pt x="83556" y="61754"/>
                </a:lnTo>
                <a:lnTo>
                  <a:pt x="95899" y="59332"/>
                </a:lnTo>
                <a:lnTo>
                  <a:pt x="108365" y="56871"/>
                </a:lnTo>
                <a:lnTo>
                  <a:pt x="121017" y="54391"/>
                </a:lnTo>
                <a:lnTo>
                  <a:pt x="128371" y="52971"/>
                </a:lnTo>
                <a:lnTo>
                  <a:pt x="12193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196502" y="1709316"/>
            <a:ext cx="120167" cy="36817"/>
          </a:xfrm>
          <a:custGeom>
            <a:avLst/>
            <a:gdLst/>
            <a:ahLst/>
            <a:cxnLst/>
            <a:rect l="l" t="t" r="r" b="b"/>
            <a:pathLst>
              <a:path w="120167" h="36817">
                <a:moveTo>
                  <a:pt x="120091" y="3251"/>
                </a:moveTo>
                <a:lnTo>
                  <a:pt x="0" y="0"/>
                </a:lnTo>
                <a:lnTo>
                  <a:pt x="156" y="7680"/>
                </a:lnTo>
                <a:lnTo>
                  <a:pt x="721" y="20402"/>
                </a:lnTo>
                <a:lnTo>
                  <a:pt x="901" y="33045"/>
                </a:lnTo>
                <a:lnTo>
                  <a:pt x="8765" y="33576"/>
                </a:lnTo>
                <a:lnTo>
                  <a:pt x="21531" y="33445"/>
                </a:lnTo>
                <a:lnTo>
                  <a:pt x="34188" y="33451"/>
                </a:lnTo>
                <a:lnTo>
                  <a:pt x="44096" y="33980"/>
                </a:lnTo>
                <a:lnTo>
                  <a:pt x="56762" y="34772"/>
                </a:lnTo>
                <a:lnTo>
                  <a:pt x="69482" y="35579"/>
                </a:lnTo>
                <a:lnTo>
                  <a:pt x="82218" y="36273"/>
                </a:lnTo>
                <a:lnTo>
                  <a:pt x="94935" y="36729"/>
                </a:lnTo>
                <a:lnTo>
                  <a:pt x="107596" y="36817"/>
                </a:lnTo>
                <a:lnTo>
                  <a:pt x="120167" y="36410"/>
                </a:lnTo>
                <a:lnTo>
                  <a:pt x="120091" y="32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196502" y="1709316"/>
            <a:ext cx="120167" cy="36817"/>
          </a:xfrm>
          <a:custGeom>
            <a:avLst/>
            <a:gdLst/>
            <a:ahLst/>
            <a:cxnLst/>
            <a:rect l="l" t="t" r="r" b="b"/>
            <a:pathLst>
              <a:path w="120167" h="36817">
                <a:moveTo>
                  <a:pt x="120091" y="3251"/>
                </a:moveTo>
                <a:lnTo>
                  <a:pt x="120043" y="15957"/>
                </a:lnTo>
                <a:lnTo>
                  <a:pt x="120046" y="28669"/>
                </a:lnTo>
                <a:lnTo>
                  <a:pt x="120167" y="36410"/>
                </a:lnTo>
                <a:lnTo>
                  <a:pt x="107596" y="36817"/>
                </a:lnTo>
                <a:lnTo>
                  <a:pt x="94935" y="36729"/>
                </a:lnTo>
                <a:lnTo>
                  <a:pt x="82218" y="36273"/>
                </a:lnTo>
                <a:lnTo>
                  <a:pt x="69482" y="35579"/>
                </a:lnTo>
                <a:lnTo>
                  <a:pt x="56762" y="34772"/>
                </a:lnTo>
                <a:lnTo>
                  <a:pt x="44096" y="33980"/>
                </a:lnTo>
                <a:lnTo>
                  <a:pt x="34188" y="33451"/>
                </a:lnTo>
                <a:lnTo>
                  <a:pt x="21531" y="33445"/>
                </a:lnTo>
                <a:lnTo>
                  <a:pt x="8765" y="33576"/>
                </a:lnTo>
                <a:lnTo>
                  <a:pt x="901" y="33045"/>
                </a:lnTo>
                <a:lnTo>
                  <a:pt x="721" y="20402"/>
                </a:lnTo>
                <a:lnTo>
                  <a:pt x="156" y="768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233533" y="1551338"/>
            <a:ext cx="100914" cy="110212"/>
          </a:xfrm>
          <a:custGeom>
            <a:avLst/>
            <a:gdLst/>
            <a:ahLst/>
            <a:cxnLst/>
            <a:rect l="l" t="t" r="r" b="b"/>
            <a:pathLst>
              <a:path w="100914" h="110212">
                <a:moveTo>
                  <a:pt x="34747" y="105600"/>
                </a:moveTo>
                <a:lnTo>
                  <a:pt x="39535" y="108419"/>
                </a:lnTo>
                <a:lnTo>
                  <a:pt x="45999" y="110147"/>
                </a:lnTo>
                <a:lnTo>
                  <a:pt x="46250" y="110212"/>
                </a:lnTo>
                <a:lnTo>
                  <a:pt x="56548" y="107943"/>
                </a:lnTo>
                <a:lnTo>
                  <a:pt x="60909" y="97408"/>
                </a:lnTo>
                <a:lnTo>
                  <a:pt x="61628" y="95939"/>
                </a:lnTo>
                <a:lnTo>
                  <a:pt x="67494" y="84865"/>
                </a:lnTo>
                <a:lnTo>
                  <a:pt x="73929" y="73892"/>
                </a:lnTo>
                <a:lnTo>
                  <a:pt x="80712" y="62999"/>
                </a:lnTo>
                <a:lnTo>
                  <a:pt x="87620" y="52165"/>
                </a:lnTo>
                <a:lnTo>
                  <a:pt x="94428" y="41370"/>
                </a:lnTo>
                <a:lnTo>
                  <a:pt x="100914" y="30594"/>
                </a:lnTo>
                <a:lnTo>
                  <a:pt x="58559" y="0"/>
                </a:lnTo>
                <a:lnTo>
                  <a:pt x="54571" y="8420"/>
                </a:lnTo>
                <a:lnTo>
                  <a:pt x="48945" y="11582"/>
                </a:lnTo>
                <a:lnTo>
                  <a:pt x="42862" y="18440"/>
                </a:lnTo>
                <a:lnTo>
                  <a:pt x="37154" y="26663"/>
                </a:lnTo>
                <a:lnTo>
                  <a:pt x="32043" y="38409"/>
                </a:lnTo>
                <a:lnTo>
                  <a:pt x="28066" y="50685"/>
                </a:lnTo>
                <a:lnTo>
                  <a:pt x="27541" y="52254"/>
                </a:lnTo>
                <a:lnTo>
                  <a:pt x="21835" y="63629"/>
                </a:lnTo>
                <a:lnTo>
                  <a:pt x="14804" y="74085"/>
                </a:lnTo>
                <a:lnTo>
                  <a:pt x="8381" y="85153"/>
                </a:lnTo>
                <a:lnTo>
                  <a:pt x="7467" y="87147"/>
                </a:lnTo>
                <a:lnTo>
                  <a:pt x="0" y="94970"/>
                </a:lnTo>
                <a:lnTo>
                  <a:pt x="660" y="97167"/>
                </a:lnTo>
                <a:lnTo>
                  <a:pt x="2133" y="102095"/>
                </a:lnTo>
                <a:lnTo>
                  <a:pt x="6273" y="99694"/>
                </a:lnTo>
                <a:lnTo>
                  <a:pt x="10845" y="101180"/>
                </a:lnTo>
                <a:lnTo>
                  <a:pt x="16027" y="102857"/>
                </a:lnTo>
                <a:lnTo>
                  <a:pt x="22263" y="103581"/>
                </a:lnTo>
                <a:lnTo>
                  <a:pt x="27736" y="104470"/>
                </a:lnTo>
                <a:lnTo>
                  <a:pt x="34747" y="1056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233533" y="1551338"/>
            <a:ext cx="100914" cy="110212"/>
          </a:xfrm>
          <a:custGeom>
            <a:avLst/>
            <a:gdLst/>
            <a:ahLst/>
            <a:cxnLst/>
            <a:rect l="l" t="t" r="r" b="b"/>
            <a:pathLst>
              <a:path w="100914" h="110212">
                <a:moveTo>
                  <a:pt x="100914" y="30594"/>
                </a:moveTo>
                <a:lnTo>
                  <a:pt x="94428" y="41370"/>
                </a:lnTo>
                <a:lnTo>
                  <a:pt x="87620" y="52165"/>
                </a:lnTo>
                <a:lnTo>
                  <a:pt x="80712" y="62999"/>
                </a:lnTo>
                <a:lnTo>
                  <a:pt x="73929" y="73892"/>
                </a:lnTo>
                <a:lnTo>
                  <a:pt x="67494" y="84865"/>
                </a:lnTo>
                <a:lnTo>
                  <a:pt x="61628" y="95939"/>
                </a:lnTo>
                <a:lnTo>
                  <a:pt x="60909" y="97408"/>
                </a:lnTo>
                <a:lnTo>
                  <a:pt x="56548" y="107943"/>
                </a:lnTo>
                <a:lnTo>
                  <a:pt x="46250" y="110212"/>
                </a:lnTo>
                <a:lnTo>
                  <a:pt x="45999" y="110147"/>
                </a:lnTo>
                <a:lnTo>
                  <a:pt x="39535" y="108419"/>
                </a:lnTo>
                <a:lnTo>
                  <a:pt x="34747" y="105600"/>
                </a:lnTo>
                <a:lnTo>
                  <a:pt x="27736" y="104470"/>
                </a:lnTo>
                <a:lnTo>
                  <a:pt x="22263" y="103581"/>
                </a:lnTo>
                <a:lnTo>
                  <a:pt x="16027" y="102857"/>
                </a:lnTo>
                <a:lnTo>
                  <a:pt x="10845" y="101180"/>
                </a:lnTo>
                <a:lnTo>
                  <a:pt x="6273" y="99694"/>
                </a:lnTo>
                <a:lnTo>
                  <a:pt x="2133" y="102095"/>
                </a:lnTo>
                <a:lnTo>
                  <a:pt x="660" y="97167"/>
                </a:lnTo>
                <a:lnTo>
                  <a:pt x="0" y="94970"/>
                </a:lnTo>
                <a:lnTo>
                  <a:pt x="7467" y="87147"/>
                </a:lnTo>
                <a:lnTo>
                  <a:pt x="8381" y="85153"/>
                </a:lnTo>
                <a:lnTo>
                  <a:pt x="14804" y="74085"/>
                </a:lnTo>
                <a:lnTo>
                  <a:pt x="21835" y="63629"/>
                </a:lnTo>
                <a:lnTo>
                  <a:pt x="27541" y="52254"/>
                </a:lnTo>
                <a:lnTo>
                  <a:pt x="28066" y="50685"/>
                </a:lnTo>
                <a:lnTo>
                  <a:pt x="32043" y="38409"/>
                </a:lnTo>
                <a:lnTo>
                  <a:pt x="37154" y="26663"/>
                </a:lnTo>
                <a:lnTo>
                  <a:pt x="42862" y="18440"/>
                </a:lnTo>
                <a:lnTo>
                  <a:pt x="48945" y="11582"/>
                </a:lnTo>
                <a:lnTo>
                  <a:pt x="54571" y="8420"/>
                </a:lnTo>
                <a:lnTo>
                  <a:pt x="58559" y="0"/>
                </a:lnTo>
                <a:lnTo>
                  <a:pt x="100914" y="30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521284" y="1460835"/>
            <a:ext cx="126707" cy="82440"/>
          </a:xfrm>
          <a:custGeom>
            <a:avLst/>
            <a:gdLst/>
            <a:ahLst/>
            <a:cxnLst/>
            <a:rect l="l" t="t" r="r" b="b"/>
            <a:pathLst>
              <a:path w="126707" h="82440">
                <a:moveTo>
                  <a:pt x="3022" y="24642"/>
                </a:moveTo>
                <a:lnTo>
                  <a:pt x="0" y="28960"/>
                </a:lnTo>
                <a:lnTo>
                  <a:pt x="584" y="31183"/>
                </a:lnTo>
                <a:lnTo>
                  <a:pt x="1104" y="36517"/>
                </a:lnTo>
                <a:lnTo>
                  <a:pt x="1816" y="43680"/>
                </a:lnTo>
                <a:lnTo>
                  <a:pt x="863" y="51338"/>
                </a:lnTo>
                <a:lnTo>
                  <a:pt x="2120" y="58513"/>
                </a:lnTo>
                <a:lnTo>
                  <a:pt x="2781" y="62222"/>
                </a:lnTo>
                <a:lnTo>
                  <a:pt x="3936" y="65625"/>
                </a:lnTo>
                <a:lnTo>
                  <a:pt x="5372" y="68953"/>
                </a:lnTo>
                <a:lnTo>
                  <a:pt x="6616" y="71848"/>
                </a:lnTo>
                <a:lnTo>
                  <a:pt x="6984" y="75061"/>
                </a:lnTo>
                <a:lnTo>
                  <a:pt x="7988" y="77449"/>
                </a:lnTo>
                <a:lnTo>
                  <a:pt x="9486" y="82440"/>
                </a:lnTo>
                <a:lnTo>
                  <a:pt x="15747" y="77716"/>
                </a:lnTo>
                <a:lnTo>
                  <a:pt x="20472" y="70731"/>
                </a:lnTo>
                <a:lnTo>
                  <a:pt x="26987" y="66463"/>
                </a:lnTo>
                <a:lnTo>
                  <a:pt x="32651" y="62755"/>
                </a:lnTo>
                <a:lnTo>
                  <a:pt x="39001" y="62184"/>
                </a:lnTo>
                <a:lnTo>
                  <a:pt x="45364" y="60088"/>
                </a:lnTo>
                <a:lnTo>
                  <a:pt x="57481" y="56083"/>
                </a:lnTo>
                <a:lnTo>
                  <a:pt x="69722" y="52832"/>
                </a:lnTo>
                <a:lnTo>
                  <a:pt x="82499" y="51490"/>
                </a:lnTo>
                <a:lnTo>
                  <a:pt x="90538" y="51503"/>
                </a:lnTo>
                <a:lnTo>
                  <a:pt x="98945" y="50817"/>
                </a:lnTo>
                <a:lnTo>
                  <a:pt x="106768" y="52112"/>
                </a:lnTo>
                <a:lnTo>
                  <a:pt x="115785" y="53611"/>
                </a:lnTo>
                <a:lnTo>
                  <a:pt x="120243" y="56608"/>
                </a:lnTo>
                <a:lnTo>
                  <a:pt x="126707" y="62704"/>
                </a:lnTo>
                <a:lnTo>
                  <a:pt x="126279" y="50055"/>
                </a:lnTo>
                <a:lnTo>
                  <a:pt x="124325" y="37528"/>
                </a:lnTo>
                <a:lnTo>
                  <a:pt x="124155" y="36644"/>
                </a:lnTo>
                <a:lnTo>
                  <a:pt x="122618" y="28592"/>
                </a:lnTo>
                <a:lnTo>
                  <a:pt x="122351" y="20261"/>
                </a:lnTo>
                <a:lnTo>
                  <a:pt x="119646" y="12679"/>
                </a:lnTo>
                <a:lnTo>
                  <a:pt x="111093" y="3872"/>
                </a:lnTo>
                <a:lnTo>
                  <a:pt x="97443" y="411"/>
                </a:lnTo>
                <a:lnTo>
                  <a:pt x="83671" y="0"/>
                </a:lnTo>
                <a:lnTo>
                  <a:pt x="81356" y="81"/>
                </a:lnTo>
                <a:lnTo>
                  <a:pt x="68839" y="884"/>
                </a:lnTo>
                <a:lnTo>
                  <a:pt x="55956" y="2461"/>
                </a:lnTo>
                <a:lnTo>
                  <a:pt x="43165" y="5067"/>
                </a:lnTo>
                <a:lnTo>
                  <a:pt x="30924" y="8958"/>
                </a:lnTo>
                <a:lnTo>
                  <a:pt x="22059" y="13047"/>
                </a:lnTo>
                <a:lnTo>
                  <a:pt x="15760" y="16464"/>
                </a:lnTo>
                <a:lnTo>
                  <a:pt x="7162" y="18724"/>
                </a:lnTo>
                <a:lnTo>
                  <a:pt x="3022" y="246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521284" y="1460835"/>
            <a:ext cx="126707" cy="82440"/>
          </a:xfrm>
          <a:custGeom>
            <a:avLst/>
            <a:gdLst/>
            <a:ahLst/>
            <a:cxnLst/>
            <a:rect l="l" t="t" r="r" b="b"/>
            <a:pathLst>
              <a:path w="126707" h="82440">
                <a:moveTo>
                  <a:pt x="9486" y="82440"/>
                </a:moveTo>
                <a:lnTo>
                  <a:pt x="15747" y="77716"/>
                </a:lnTo>
                <a:lnTo>
                  <a:pt x="20472" y="70731"/>
                </a:lnTo>
                <a:lnTo>
                  <a:pt x="26987" y="66463"/>
                </a:lnTo>
                <a:lnTo>
                  <a:pt x="32651" y="62755"/>
                </a:lnTo>
                <a:lnTo>
                  <a:pt x="39001" y="62184"/>
                </a:lnTo>
                <a:lnTo>
                  <a:pt x="45364" y="60088"/>
                </a:lnTo>
                <a:lnTo>
                  <a:pt x="57481" y="56083"/>
                </a:lnTo>
                <a:lnTo>
                  <a:pt x="69722" y="52832"/>
                </a:lnTo>
                <a:lnTo>
                  <a:pt x="82499" y="51490"/>
                </a:lnTo>
                <a:lnTo>
                  <a:pt x="90538" y="51503"/>
                </a:lnTo>
                <a:lnTo>
                  <a:pt x="98945" y="50817"/>
                </a:lnTo>
                <a:lnTo>
                  <a:pt x="106768" y="52112"/>
                </a:lnTo>
                <a:lnTo>
                  <a:pt x="115785" y="53611"/>
                </a:lnTo>
                <a:lnTo>
                  <a:pt x="120243" y="56608"/>
                </a:lnTo>
                <a:lnTo>
                  <a:pt x="126707" y="62704"/>
                </a:lnTo>
                <a:lnTo>
                  <a:pt x="126279" y="50055"/>
                </a:lnTo>
                <a:lnTo>
                  <a:pt x="124325" y="37528"/>
                </a:lnTo>
                <a:lnTo>
                  <a:pt x="124155" y="36644"/>
                </a:lnTo>
                <a:lnTo>
                  <a:pt x="122618" y="28592"/>
                </a:lnTo>
                <a:lnTo>
                  <a:pt x="122351" y="20261"/>
                </a:lnTo>
                <a:lnTo>
                  <a:pt x="119646" y="12679"/>
                </a:lnTo>
                <a:lnTo>
                  <a:pt x="111093" y="3872"/>
                </a:lnTo>
                <a:lnTo>
                  <a:pt x="97443" y="411"/>
                </a:lnTo>
                <a:lnTo>
                  <a:pt x="83671" y="0"/>
                </a:lnTo>
                <a:lnTo>
                  <a:pt x="81356" y="81"/>
                </a:lnTo>
                <a:lnTo>
                  <a:pt x="68839" y="884"/>
                </a:lnTo>
                <a:lnTo>
                  <a:pt x="55956" y="2461"/>
                </a:lnTo>
                <a:lnTo>
                  <a:pt x="43165" y="5067"/>
                </a:lnTo>
                <a:lnTo>
                  <a:pt x="30924" y="8958"/>
                </a:lnTo>
                <a:lnTo>
                  <a:pt x="22059" y="13047"/>
                </a:lnTo>
                <a:lnTo>
                  <a:pt x="15760" y="16464"/>
                </a:lnTo>
                <a:lnTo>
                  <a:pt x="7162" y="18724"/>
                </a:lnTo>
                <a:lnTo>
                  <a:pt x="3022" y="24642"/>
                </a:lnTo>
                <a:lnTo>
                  <a:pt x="0" y="28960"/>
                </a:lnTo>
                <a:lnTo>
                  <a:pt x="584" y="31183"/>
                </a:lnTo>
                <a:lnTo>
                  <a:pt x="1104" y="36517"/>
                </a:lnTo>
                <a:lnTo>
                  <a:pt x="1816" y="43680"/>
                </a:lnTo>
                <a:lnTo>
                  <a:pt x="863" y="51338"/>
                </a:lnTo>
                <a:lnTo>
                  <a:pt x="2120" y="58513"/>
                </a:lnTo>
                <a:lnTo>
                  <a:pt x="2781" y="62222"/>
                </a:lnTo>
                <a:lnTo>
                  <a:pt x="3936" y="65625"/>
                </a:lnTo>
                <a:lnTo>
                  <a:pt x="5372" y="68953"/>
                </a:lnTo>
                <a:lnTo>
                  <a:pt x="6616" y="71848"/>
                </a:lnTo>
                <a:lnTo>
                  <a:pt x="6984" y="75061"/>
                </a:lnTo>
                <a:lnTo>
                  <a:pt x="7988" y="774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231188" y="2103062"/>
            <a:ext cx="91465" cy="27447"/>
          </a:xfrm>
          <a:custGeom>
            <a:avLst/>
            <a:gdLst/>
            <a:ahLst/>
            <a:cxnLst/>
            <a:rect l="l" t="t" r="r" b="b"/>
            <a:pathLst>
              <a:path w="91465" h="27447">
                <a:moveTo>
                  <a:pt x="0" y="0"/>
                </a:moveTo>
                <a:lnTo>
                  <a:pt x="16218" y="18230"/>
                </a:lnTo>
                <a:lnTo>
                  <a:pt x="24434" y="25959"/>
                </a:lnTo>
                <a:lnTo>
                  <a:pt x="29612" y="27447"/>
                </a:lnTo>
                <a:lnTo>
                  <a:pt x="31775" y="27266"/>
                </a:lnTo>
                <a:lnTo>
                  <a:pt x="41375" y="25846"/>
                </a:lnTo>
                <a:lnTo>
                  <a:pt x="57529" y="23143"/>
                </a:lnTo>
                <a:lnTo>
                  <a:pt x="74811" y="20152"/>
                </a:lnTo>
                <a:lnTo>
                  <a:pt x="87801" y="17870"/>
                </a:lnTo>
                <a:lnTo>
                  <a:pt x="91465" y="17221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231188" y="2103062"/>
            <a:ext cx="91465" cy="27447"/>
          </a:xfrm>
          <a:custGeom>
            <a:avLst/>
            <a:gdLst/>
            <a:ahLst/>
            <a:cxnLst/>
            <a:rect l="l" t="t" r="r" b="b"/>
            <a:pathLst>
              <a:path w="91465" h="27447">
                <a:moveTo>
                  <a:pt x="0" y="0"/>
                </a:moveTo>
                <a:lnTo>
                  <a:pt x="16218" y="18230"/>
                </a:lnTo>
                <a:lnTo>
                  <a:pt x="24434" y="25959"/>
                </a:lnTo>
                <a:lnTo>
                  <a:pt x="29612" y="27447"/>
                </a:lnTo>
                <a:lnTo>
                  <a:pt x="31775" y="27266"/>
                </a:lnTo>
                <a:lnTo>
                  <a:pt x="41375" y="25846"/>
                </a:lnTo>
                <a:lnTo>
                  <a:pt x="57529" y="23143"/>
                </a:lnTo>
                <a:lnTo>
                  <a:pt x="74811" y="20152"/>
                </a:lnTo>
                <a:lnTo>
                  <a:pt x="87801" y="17870"/>
                </a:lnTo>
                <a:lnTo>
                  <a:pt x="91465" y="172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545245" y="1545297"/>
            <a:ext cx="114990" cy="124525"/>
          </a:xfrm>
          <a:custGeom>
            <a:avLst/>
            <a:gdLst/>
            <a:ahLst/>
            <a:cxnLst/>
            <a:rect l="l" t="t" r="r" b="b"/>
            <a:pathLst>
              <a:path w="114990" h="124525">
                <a:moveTo>
                  <a:pt x="1041" y="29476"/>
                </a:moveTo>
                <a:lnTo>
                  <a:pt x="8102" y="31661"/>
                </a:lnTo>
                <a:lnTo>
                  <a:pt x="14871" y="30594"/>
                </a:lnTo>
                <a:lnTo>
                  <a:pt x="21920" y="33477"/>
                </a:lnTo>
                <a:lnTo>
                  <a:pt x="24902" y="34377"/>
                </a:lnTo>
                <a:lnTo>
                  <a:pt x="36919" y="34713"/>
                </a:lnTo>
                <a:lnTo>
                  <a:pt x="48412" y="36258"/>
                </a:lnTo>
                <a:lnTo>
                  <a:pt x="52584" y="39275"/>
                </a:lnTo>
                <a:lnTo>
                  <a:pt x="57234" y="50418"/>
                </a:lnTo>
                <a:lnTo>
                  <a:pt x="57573" y="63988"/>
                </a:lnTo>
                <a:lnTo>
                  <a:pt x="57010" y="75857"/>
                </a:lnTo>
                <a:lnTo>
                  <a:pt x="57034" y="76463"/>
                </a:lnTo>
                <a:lnTo>
                  <a:pt x="62492" y="85506"/>
                </a:lnTo>
                <a:lnTo>
                  <a:pt x="72110" y="83743"/>
                </a:lnTo>
                <a:lnTo>
                  <a:pt x="75857" y="79717"/>
                </a:lnTo>
                <a:lnTo>
                  <a:pt x="82802" y="78906"/>
                </a:lnTo>
                <a:lnTo>
                  <a:pt x="82194" y="83299"/>
                </a:lnTo>
                <a:lnTo>
                  <a:pt x="76212" y="87350"/>
                </a:lnTo>
                <a:lnTo>
                  <a:pt x="76212" y="104482"/>
                </a:lnTo>
                <a:lnTo>
                  <a:pt x="75514" y="114185"/>
                </a:lnTo>
                <a:lnTo>
                  <a:pt x="78105" y="120713"/>
                </a:lnTo>
                <a:lnTo>
                  <a:pt x="82438" y="124525"/>
                </a:lnTo>
                <a:lnTo>
                  <a:pt x="89871" y="121080"/>
                </a:lnTo>
                <a:lnTo>
                  <a:pt x="97943" y="112685"/>
                </a:lnTo>
                <a:lnTo>
                  <a:pt x="104738" y="103329"/>
                </a:lnTo>
                <a:lnTo>
                  <a:pt x="108343" y="97002"/>
                </a:lnTo>
                <a:lnTo>
                  <a:pt x="110695" y="90199"/>
                </a:lnTo>
                <a:lnTo>
                  <a:pt x="113561" y="77858"/>
                </a:lnTo>
                <a:lnTo>
                  <a:pt x="114966" y="65128"/>
                </a:lnTo>
                <a:lnTo>
                  <a:pt x="114990" y="52372"/>
                </a:lnTo>
                <a:lnTo>
                  <a:pt x="113715" y="39954"/>
                </a:lnTo>
                <a:lnTo>
                  <a:pt x="112144" y="33087"/>
                </a:lnTo>
                <a:lnTo>
                  <a:pt x="106604" y="21686"/>
                </a:lnTo>
                <a:lnTo>
                  <a:pt x="97599" y="12217"/>
                </a:lnTo>
                <a:lnTo>
                  <a:pt x="90151" y="7033"/>
                </a:lnTo>
                <a:lnTo>
                  <a:pt x="83578" y="78816"/>
                </a:lnTo>
                <a:lnTo>
                  <a:pt x="83566" y="73393"/>
                </a:lnTo>
                <a:lnTo>
                  <a:pt x="83578" y="78816"/>
                </a:lnTo>
                <a:lnTo>
                  <a:pt x="90151" y="7033"/>
                </a:lnTo>
                <a:lnTo>
                  <a:pt x="78839" y="2232"/>
                </a:lnTo>
                <a:lnTo>
                  <a:pt x="65874" y="304"/>
                </a:lnTo>
                <a:lnTo>
                  <a:pt x="59842" y="0"/>
                </a:lnTo>
                <a:lnTo>
                  <a:pt x="54495" y="749"/>
                </a:lnTo>
                <a:lnTo>
                  <a:pt x="48666" y="1727"/>
                </a:lnTo>
                <a:lnTo>
                  <a:pt x="45251" y="2478"/>
                </a:lnTo>
                <a:lnTo>
                  <a:pt x="33559" y="7273"/>
                </a:lnTo>
                <a:lnTo>
                  <a:pt x="22047" y="12763"/>
                </a:lnTo>
                <a:lnTo>
                  <a:pt x="17741" y="15163"/>
                </a:lnTo>
                <a:lnTo>
                  <a:pt x="13563" y="16675"/>
                </a:lnTo>
                <a:lnTo>
                  <a:pt x="0" y="25184"/>
                </a:lnTo>
                <a:lnTo>
                  <a:pt x="1041" y="294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545245" y="1545297"/>
            <a:ext cx="114990" cy="124525"/>
          </a:xfrm>
          <a:custGeom>
            <a:avLst/>
            <a:gdLst/>
            <a:ahLst/>
            <a:cxnLst/>
            <a:rect l="l" t="t" r="r" b="b"/>
            <a:pathLst>
              <a:path w="114990" h="124525">
                <a:moveTo>
                  <a:pt x="22047" y="12763"/>
                </a:moveTo>
                <a:lnTo>
                  <a:pt x="33559" y="7273"/>
                </a:lnTo>
                <a:lnTo>
                  <a:pt x="45251" y="2478"/>
                </a:lnTo>
                <a:lnTo>
                  <a:pt x="54495" y="749"/>
                </a:lnTo>
                <a:lnTo>
                  <a:pt x="59842" y="0"/>
                </a:lnTo>
                <a:lnTo>
                  <a:pt x="65874" y="304"/>
                </a:lnTo>
                <a:lnTo>
                  <a:pt x="78839" y="2232"/>
                </a:lnTo>
                <a:lnTo>
                  <a:pt x="90151" y="7033"/>
                </a:lnTo>
                <a:lnTo>
                  <a:pt x="97599" y="12217"/>
                </a:lnTo>
                <a:lnTo>
                  <a:pt x="106604" y="21686"/>
                </a:lnTo>
                <a:lnTo>
                  <a:pt x="112144" y="33087"/>
                </a:lnTo>
                <a:lnTo>
                  <a:pt x="113715" y="39954"/>
                </a:lnTo>
                <a:lnTo>
                  <a:pt x="114990" y="52372"/>
                </a:lnTo>
                <a:lnTo>
                  <a:pt x="114966" y="65128"/>
                </a:lnTo>
                <a:lnTo>
                  <a:pt x="113561" y="77858"/>
                </a:lnTo>
                <a:lnTo>
                  <a:pt x="110695" y="90199"/>
                </a:lnTo>
                <a:lnTo>
                  <a:pt x="108343" y="97002"/>
                </a:lnTo>
                <a:lnTo>
                  <a:pt x="104738" y="103329"/>
                </a:lnTo>
                <a:lnTo>
                  <a:pt x="97943" y="112685"/>
                </a:lnTo>
                <a:lnTo>
                  <a:pt x="89871" y="121080"/>
                </a:lnTo>
                <a:lnTo>
                  <a:pt x="82438" y="124525"/>
                </a:lnTo>
                <a:lnTo>
                  <a:pt x="78105" y="120713"/>
                </a:lnTo>
                <a:lnTo>
                  <a:pt x="75514" y="114185"/>
                </a:lnTo>
                <a:lnTo>
                  <a:pt x="76212" y="104482"/>
                </a:lnTo>
                <a:lnTo>
                  <a:pt x="76212" y="97485"/>
                </a:lnTo>
                <a:lnTo>
                  <a:pt x="76212" y="87350"/>
                </a:lnTo>
                <a:lnTo>
                  <a:pt x="82194" y="83299"/>
                </a:lnTo>
                <a:lnTo>
                  <a:pt x="83566" y="73393"/>
                </a:lnTo>
                <a:lnTo>
                  <a:pt x="83578" y="78816"/>
                </a:lnTo>
                <a:lnTo>
                  <a:pt x="75857" y="79717"/>
                </a:lnTo>
                <a:lnTo>
                  <a:pt x="72110" y="83743"/>
                </a:lnTo>
                <a:lnTo>
                  <a:pt x="62492" y="85506"/>
                </a:lnTo>
                <a:lnTo>
                  <a:pt x="57034" y="76463"/>
                </a:lnTo>
                <a:lnTo>
                  <a:pt x="57010" y="75857"/>
                </a:lnTo>
                <a:lnTo>
                  <a:pt x="57573" y="63988"/>
                </a:lnTo>
                <a:lnTo>
                  <a:pt x="57234" y="50418"/>
                </a:lnTo>
                <a:lnTo>
                  <a:pt x="52584" y="39275"/>
                </a:lnTo>
                <a:lnTo>
                  <a:pt x="48412" y="36258"/>
                </a:lnTo>
                <a:lnTo>
                  <a:pt x="36919" y="34713"/>
                </a:lnTo>
                <a:lnTo>
                  <a:pt x="24902" y="34377"/>
                </a:lnTo>
                <a:lnTo>
                  <a:pt x="21920" y="33477"/>
                </a:lnTo>
                <a:lnTo>
                  <a:pt x="14871" y="30594"/>
                </a:lnTo>
                <a:lnTo>
                  <a:pt x="8102" y="31661"/>
                </a:lnTo>
                <a:lnTo>
                  <a:pt x="1041" y="29476"/>
                </a:lnTo>
                <a:lnTo>
                  <a:pt x="0" y="25184"/>
                </a:lnTo>
                <a:lnTo>
                  <a:pt x="13563" y="16675"/>
                </a:lnTo>
                <a:lnTo>
                  <a:pt x="17741" y="151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628815" y="1573400"/>
            <a:ext cx="5794" cy="45288"/>
          </a:xfrm>
          <a:custGeom>
            <a:avLst/>
            <a:gdLst/>
            <a:ahLst/>
            <a:cxnLst/>
            <a:rect l="l" t="t" r="r" b="b"/>
            <a:pathLst>
              <a:path w="5794" h="45288">
                <a:moveTo>
                  <a:pt x="0" y="45288"/>
                </a:moveTo>
                <a:lnTo>
                  <a:pt x="5211" y="36012"/>
                </a:lnTo>
                <a:lnTo>
                  <a:pt x="5794" y="22453"/>
                </a:lnTo>
                <a:lnTo>
                  <a:pt x="4405" y="8685"/>
                </a:lnTo>
                <a:lnTo>
                  <a:pt x="3657" y="0"/>
                </a:lnTo>
                <a:lnTo>
                  <a:pt x="0" y="452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628815" y="1573400"/>
            <a:ext cx="5794" cy="45288"/>
          </a:xfrm>
          <a:custGeom>
            <a:avLst/>
            <a:gdLst/>
            <a:ahLst/>
            <a:cxnLst/>
            <a:rect l="l" t="t" r="r" b="b"/>
            <a:pathLst>
              <a:path w="5794" h="45288">
                <a:moveTo>
                  <a:pt x="0" y="45288"/>
                </a:moveTo>
                <a:lnTo>
                  <a:pt x="5211" y="36012"/>
                </a:lnTo>
                <a:lnTo>
                  <a:pt x="5794" y="22453"/>
                </a:lnTo>
                <a:lnTo>
                  <a:pt x="4405" y="8685"/>
                </a:lnTo>
                <a:lnTo>
                  <a:pt x="36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325878" y="1594788"/>
            <a:ext cx="50076" cy="88341"/>
          </a:xfrm>
          <a:custGeom>
            <a:avLst/>
            <a:gdLst/>
            <a:ahLst/>
            <a:cxnLst/>
            <a:rect l="l" t="t" r="r" b="b"/>
            <a:pathLst>
              <a:path w="50076" h="88341">
                <a:moveTo>
                  <a:pt x="50076" y="88061"/>
                </a:moveTo>
                <a:lnTo>
                  <a:pt x="49167" y="87906"/>
                </a:lnTo>
                <a:lnTo>
                  <a:pt x="48831" y="88341"/>
                </a:lnTo>
                <a:lnTo>
                  <a:pt x="50076" y="88061"/>
                </a:lnTo>
                <a:close/>
              </a:path>
              <a:path w="50076" h="88341">
                <a:moveTo>
                  <a:pt x="52108" y="10553"/>
                </a:moveTo>
                <a:lnTo>
                  <a:pt x="0" y="87642"/>
                </a:lnTo>
                <a:lnTo>
                  <a:pt x="6672" y="86392"/>
                </a:lnTo>
                <a:lnTo>
                  <a:pt x="19564" y="85093"/>
                </a:lnTo>
                <a:lnTo>
                  <a:pt x="31559" y="85382"/>
                </a:lnTo>
                <a:lnTo>
                  <a:pt x="43611" y="86956"/>
                </a:lnTo>
                <a:lnTo>
                  <a:pt x="49167" y="87906"/>
                </a:lnTo>
                <a:lnTo>
                  <a:pt x="52247" y="83921"/>
                </a:lnTo>
                <a:lnTo>
                  <a:pt x="54190" y="81419"/>
                </a:lnTo>
                <a:lnTo>
                  <a:pt x="56045" y="78498"/>
                </a:lnTo>
                <a:lnTo>
                  <a:pt x="57975" y="76136"/>
                </a:lnTo>
                <a:lnTo>
                  <a:pt x="63004" y="69938"/>
                </a:lnTo>
                <a:lnTo>
                  <a:pt x="67576" y="65011"/>
                </a:lnTo>
                <a:lnTo>
                  <a:pt x="69621" y="56515"/>
                </a:lnTo>
                <a:lnTo>
                  <a:pt x="71640" y="48107"/>
                </a:lnTo>
                <a:lnTo>
                  <a:pt x="71462" y="49212"/>
                </a:lnTo>
                <a:lnTo>
                  <a:pt x="80759" y="48602"/>
                </a:lnTo>
                <a:lnTo>
                  <a:pt x="80763" y="48169"/>
                </a:lnTo>
                <a:lnTo>
                  <a:pt x="86809" y="42949"/>
                </a:lnTo>
                <a:lnTo>
                  <a:pt x="99335" y="43080"/>
                </a:lnTo>
                <a:lnTo>
                  <a:pt x="111099" y="41795"/>
                </a:lnTo>
                <a:lnTo>
                  <a:pt x="108202" y="37573"/>
                </a:lnTo>
                <a:lnTo>
                  <a:pt x="97291" y="29445"/>
                </a:lnTo>
                <a:lnTo>
                  <a:pt x="85470" y="24079"/>
                </a:lnTo>
                <a:lnTo>
                  <a:pt x="82310" y="22960"/>
                </a:lnTo>
                <a:lnTo>
                  <a:pt x="71304" y="18254"/>
                </a:lnTo>
                <a:lnTo>
                  <a:pt x="60358" y="10994"/>
                </a:lnTo>
                <a:lnTo>
                  <a:pt x="51041" y="0"/>
                </a:lnTo>
                <a:lnTo>
                  <a:pt x="51574" y="749"/>
                </a:lnTo>
                <a:lnTo>
                  <a:pt x="51180" y="10426"/>
                </a:lnTo>
                <a:lnTo>
                  <a:pt x="52108" y="105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325879" y="1594788"/>
            <a:ext cx="111099" cy="88341"/>
          </a:xfrm>
          <a:custGeom>
            <a:avLst/>
            <a:gdLst/>
            <a:ahLst/>
            <a:cxnLst/>
            <a:rect l="l" t="t" r="r" b="b"/>
            <a:pathLst>
              <a:path w="111099" h="88341">
                <a:moveTo>
                  <a:pt x="52108" y="10553"/>
                </a:moveTo>
                <a:lnTo>
                  <a:pt x="51180" y="10426"/>
                </a:lnTo>
                <a:lnTo>
                  <a:pt x="51574" y="749"/>
                </a:lnTo>
                <a:lnTo>
                  <a:pt x="51041" y="0"/>
                </a:lnTo>
                <a:lnTo>
                  <a:pt x="60358" y="10994"/>
                </a:lnTo>
                <a:lnTo>
                  <a:pt x="71304" y="18254"/>
                </a:lnTo>
                <a:lnTo>
                  <a:pt x="82310" y="22960"/>
                </a:lnTo>
                <a:lnTo>
                  <a:pt x="85470" y="24079"/>
                </a:lnTo>
                <a:lnTo>
                  <a:pt x="97291" y="29445"/>
                </a:lnTo>
                <a:lnTo>
                  <a:pt x="108202" y="37573"/>
                </a:lnTo>
                <a:lnTo>
                  <a:pt x="111099" y="41795"/>
                </a:lnTo>
                <a:lnTo>
                  <a:pt x="99335" y="43080"/>
                </a:lnTo>
                <a:lnTo>
                  <a:pt x="86809" y="42949"/>
                </a:lnTo>
                <a:lnTo>
                  <a:pt x="80763" y="48169"/>
                </a:lnTo>
                <a:lnTo>
                  <a:pt x="80759" y="48602"/>
                </a:lnTo>
                <a:lnTo>
                  <a:pt x="71462" y="49212"/>
                </a:lnTo>
                <a:lnTo>
                  <a:pt x="71640" y="48107"/>
                </a:lnTo>
                <a:lnTo>
                  <a:pt x="69621" y="56515"/>
                </a:lnTo>
                <a:lnTo>
                  <a:pt x="67576" y="65011"/>
                </a:lnTo>
                <a:lnTo>
                  <a:pt x="63004" y="69938"/>
                </a:lnTo>
                <a:lnTo>
                  <a:pt x="57975" y="76136"/>
                </a:lnTo>
                <a:lnTo>
                  <a:pt x="56045" y="78498"/>
                </a:lnTo>
                <a:lnTo>
                  <a:pt x="54190" y="81419"/>
                </a:lnTo>
                <a:lnTo>
                  <a:pt x="52247" y="83921"/>
                </a:lnTo>
                <a:lnTo>
                  <a:pt x="48831" y="88341"/>
                </a:lnTo>
                <a:lnTo>
                  <a:pt x="50076" y="88061"/>
                </a:lnTo>
                <a:lnTo>
                  <a:pt x="43611" y="86956"/>
                </a:lnTo>
                <a:lnTo>
                  <a:pt x="31559" y="85382"/>
                </a:lnTo>
                <a:lnTo>
                  <a:pt x="19564" y="85093"/>
                </a:lnTo>
                <a:lnTo>
                  <a:pt x="6672" y="86392"/>
                </a:lnTo>
                <a:lnTo>
                  <a:pt x="0" y="87642"/>
                </a:lnTo>
                <a:lnTo>
                  <a:pt x="52108" y="105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2913564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62694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721848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721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900864" y="3870706"/>
            <a:ext cx="2015998" cy="1611147"/>
          </a:xfrm>
          <a:custGeom>
            <a:avLst/>
            <a:gdLst/>
            <a:ahLst/>
            <a:cxnLst/>
            <a:rect l="l" t="t" r="r" b="b"/>
            <a:pathLst>
              <a:path w="2015998" h="1611147">
                <a:moveTo>
                  <a:pt x="0" y="1611147"/>
                </a:moveTo>
                <a:lnTo>
                  <a:pt x="2015998" y="1611147"/>
                </a:lnTo>
                <a:lnTo>
                  <a:pt x="2015998" y="0"/>
                </a:lnTo>
                <a:lnTo>
                  <a:pt x="0" y="0"/>
                </a:lnTo>
                <a:lnTo>
                  <a:pt x="0" y="161114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803011" y="3870719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900864" y="5481854"/>
            <a:ext cx="2015998" cy="1555953"/>
          </a:xfrm>
          <a:custGeom>
            <a:avLst/>
            <a:gdLst/>
            <a:ahLst/>
            <a:cxnLst/>
            <a:rect l="l" t="t" r="r" b="b"/>
            <a:pathLst>
              <a:path w="2015998" h="1555953">
                <a:moveTo>
                  <a:pt x="0" y="1555953"/>
                </a:moveTo>
                <a:lnTo>
                  <a:pt x="2015998" y="1555953"/>
                </a:lnTo>
                <a:lnTo>
                  <a:pt x="2015998" y="0"/>
                </a:lnTo>
                <a:lnTo>
                  <a:pt x="0" y="0"/>
                </a:lnTo>
                <a:lnTo>
                  <a:pt x="0" y="15559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803011" y="5481853"/>
            <a:ext cx="2211717" cy="1555940"/>
          </a:xfrm>
          <a:custGeom>
            <a:avLst/>
            <a:gdLst/>
            <a:ahLst/>
            <a:cxnLst/>
            <a:rect l="l" t="t" r="r" b="b"/>
            <a:pathLst>
              <a:path w="2211717" h="1555940">
                <a:moveTo>
                  <a:pt x="2113851" y="0"/>
                </a:moveTo>
                <a:lnTo>
                  <a:pt x="97853" y="0"/>
                </a:lnTo>
              </a:path>
              <a:path w="2211717" h="1555940">
                <a:moveTo>
                  <a:pt x="97853" y="1555940"/>
                </a:moveTo>
                <a:lnTo>
                  <a:pt x="2113851" y="15559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217979" y="4797975"/>
            <a:ext cx="330970" cy="85867"/>
          </a:xfrm>
          <a:custGeom>
            <a:avLst/>
            <a:gdLst/>
            <a:ahLst/>
            <a:cxnLst/>
            <a:rect l="l" t="t" r="r" b="b"/>
            <a:pathLst>
              <a:path w="330970" h="85867">
                <a:moveTo>
                  <a:pt x="7068" y="29039"/>
                </a:moveTo>
                <a:lnTo>
                  <a:pt x="15700" y="26650"/>
                </a:lnTo>
                <a:lnTo>
                  <a:pt x="25741" y="24717"/>
                </a:lnTo>
                <a:lnTo>
                  <a:pt x="37035" y="23205"/>
                </a:lnTo>
                <a:lnTo>
                  <a:pt x="49426" y="22078"/>
                </a:lnTo>
                <a:lnTo>
                  <a:pt x="62760" y="21303"/>
                </a:lnTo>
                <a:lnTo>
                  <a:pt x="76881" y="20843"/>
                </a:lnTo>
                <a:lnTo>
                  <a:pt x="91634" y="20665"/>
                </a:lnTo>
                <a:lnTo>
                  <a:pt x="106864" y="20732"/>
                </a:lnTo>
                <a:lnTo>
                  <a:pt x="122415" y="21012"/>
                </a:lnTo>
                <a:lnTo>
                  <a:pt x="138132" y="21468"/>
                </a:lnTo>
                <a:lnTo>
                  <a:pt x="153860" y="22065"/>
                </a:lnTo>
                <a:lnTo>
                  <a:pt x="169444" y="22770"/>
                </a:lnTo>
                <a:lnTo>
                  <a:pt x="184728" y="23546"/>
                </a:lnTo>
                <a:lnTo>
                  <a:pt x="199557" y="24360"/>
                </a:lnTo>
                <a:lnTo>
                  <a:pt x="213775" y="25176"/>
                </a:lnTo>
                <a:lnTo>
                  <a:pt x="227228" y="25959"/>
                </a:lnTo>
                <a:lnTo>
                  <a:pt x="239761" y="26675"/>
                </a:lnTo>
                <a:lnTo>
                  <a:pt x="251217" y="27288"/>
                </a:lnTo>
                <a:lnTo>
                  <a:pt x="261442" y="27765"/>
                </a:lnTo>
                <a:lnTo>
                  <a:pt x="271800" y="29759"/>
                </a:lnTo>
                <a:lnTo>
                  <a:pt x="283370" y="36896"/>
                </a:lnTo>
                <a:lnTo>
                  <a:pt x="292287" y="47405"/>
                </a:lnTo>
                <a:lnTo>
                  <a:pt x="299666" y="59423"/>
                </a:lnTo>
                <a:lnTo>
                  <a:pt x="306618" y="71083"/>
                </a:lnTo>
                <a:lnTo>
                  <a:pt x="314257" y="80519"/>
                </a:lnTo>
                <a:lnTo>
                  <a:pt x="323697" y="85867"/>
                </a:lnTo>
                <a:lnTo>
                  <a:pt x="325447" y="83811"/>
                </a:lnTo>
                <a:lnTo>
                  <a:pt x="330455" y="73862"/>
                </a:lnTo>
                <a:lnTo>
                  <a:pt x="330970" y="63636"/>
                </a:lnTo>
                <a:lnTo>
                  <a:pt x="328044" y="53451"/>
                </a:lnTo>
                <a:lnTo>
                  <a:pt x="322728" y="43625"/>
                </a:lnTo>
                <a:lnTo>
                  <a:pt x="316072" y="34475"/>
                </a:lnTo>
                <a:lnTo>
                  <a:pt x="309128" y="26318"/>
                </a:lnTo>
                <a:lnTo>
                  <a:pt x="302945" y="19472"/>
                </a:lnTo>
                <a:lnTo>
                  <a:pt x="297504" y="18374"/>
                </a:lnTo>
                <a:lnTo>
                  <a:pt x="285964" y="16477"/>
                </a:lnTo>
                <a:lnTo>
                  <a:pt x="274054" y="15027"/>
                </a:lnTo>
                <a:lnTo>
                  <a:pt x="261823" y="13961"/>
                </a:lnTo>
                <a:lnTo>
                  <a:pt x="249318" y="13214"/>
                </a:lnTo>
                <a:lnTo>
                  <a:pt x="236589" y="12725"/>
                </a:lnTo>
                <a:lnTo>
                  <a:pt x="223682" y="12430"/>
                </a:lnTo>
                <a:lnTo>
                  <a:pt x="210648" y="12264"/>
                </a:lnTo>
                <a:lnTo>
                  <a:pt x="184389" y="12072"/>
                </a:lnTo>
                <a:lnTo>
                  <a:pt x="171261" y="11918"/>
                </a:lnTo>
                <a:lnTo>
                  <a:pt x="158198" y="11641"/>
                </a:lnTo>
                <a:lnTo>
                  <a:pt x="145249" y="11179"/>
                </a:lnTo>
                <a:lnTo>
                  <a:pt x="140455" y="10894"/>
                </a:lnTo>
                <a:lnTo>
                  <a:pt x="127810" y="9606"/>
                </a:lnTo>
                <a:lnTo>
                  <a:pt x="114965" y="7751"/>
                </a:lnTo>
                <a:lnTo>
                  <a:pt x="102060" y="5615"/>
                </a:lnTo>
                <a:lnTo>
                  <a:pt x="89230" y="3484"/>
                </a:lnTo>
                <a:lnTo>
                  <a:pt x="76616" y="1647"/>
                </a:lnTo>
                <a:lnTo>
                  <a:pt x="64354" y="390"/>
                </a:lnTo>
                <a:lnTo>
                  <a:pt x="52583" y="0"/>
                </a:lnTo>
                <a:lnTo>
                  <a:pt x="41441" y="762"/>
                </a:lnTo>
                <a:lnTo>
                  <a:pt x="31067" y="2966"/>
                </a:lnTo>
                <a:lnTo>
                  <a:pt x="21597" y="6896"/>
                </a:lnTo>
                <a:lnTo>
                  <a:pt x="13171" y="12840"/>
                </a:lnTo>
                <a:lnTo>
                  <a:pt x="5925" y="21085"/>
                </a:lnTo>
                <a:lnTo>
                  <a:pt x="0" y="31918"/>
                </a:lnTo>
                <a:lnTo>
                  <a:pt x="7068" y="29039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583919" y="5157738"/>
            <a:ext cx="11705" cy="33185"/>
          </a:xfrm>
          <a:custGeom>
            <a:avLst/>
            <a:gdLst/>
            <a:ahLst/>
            <a:cxnLst/>
            <a:rect l="l" t="t" r="r" b="b"/>
            <a:pathLst>
              <a:path w="11705" h="33185">
                <a:moveTo>
                  <a:pt x="3400" y="0"/>
                </a:moveTo>
                <a:lnTo>
                  <a:pt x="1985" y="2010"/>
                </a:lnTo>
                <a:lnTo>
                  <a:pt x="0" y="13585"/>
                </a:lnTo>
                <a:lnTo>
                  <a:pt x="3857" y="25611"/>
                </a:lnTo>
                <a:lnTo>
                  <a:pt x="11705" y="33185"/>
                </a:lnTo>
                <a:lnTo>
                  <a:pt x="11268" y="29647"/>
                </a:lnTo>
                <a:lnTo>
                  <a:pt x="11218" y="14642"/>
                </a:lnTo>
                <a:lnTo>
                  <a:pt x="10417" y="3936"/>
                </a:lnTo>
                <a:lnTo>
                  <a:pt x="3400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259484" y="5178480"/>
            <a:ext cx="29044" cy="11716"/>
          </a:xfrm>
          <a:custGeom>
            <a:avLst/>
            <a:gdLst/>
            <a:ahLst/>
            <a:cxnLst/>
            <a:rect l="l" t="t" r="r" b="b"/>
            <a:pathLst>
              <a:path w="29044" h="11716">
                <a:moveTo>
                  <a:pt x="179" y="1156"/>
                </a:moveTo>
                <a:lnTo>
                  <a:pt x="6321" y="8336"/>
                </a:lnTo>
                <a:lnTo>
                  <a:pt x="16932" y="11716"/>
                </a:lnTo>
                <a:lnTo>
                  <a:pt x="26382" y="9527"/>
                </a:lnTo>
                <a:lnTo>
                  <a:pt x="29044" y="0"/>
                </a:lnTo>
                <a:lnTo>
                  <a:pt x="18754" y="1224"/>
                </a:lnTo>
                <a:lnTo>
                  <a:pt x="9163" y="3928"/>
                </a:lnTo>
                <a:lnTo>
                  <a:pt x="0" y="0"/>
                </a:lnTo>
                <a:lnTo>
                  <a:pt x="179" y="1156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508465" y="5182432"/>
            <a:ext cx="41503" cy="33399"/>
          </a:xfrm>
          <a:custGeom>
            <a:avLst/>
            <a:gdLst/>
            <a:ahLst/>
            <a:cxnLst/>
            <a:rect l="l" t="t" r="r" b="b"/>
            <a:pathLst>
              <a:path w="41503" h="33399">
                <a:moveTo>
                  <a:pt x="16611" y="33399"/>
                </a:moveTo>
                <a:lnTo>
                  <a:pt x="19106" y="31131"/>
                </a:lnTo>
                <a:lnTo>
                  <a:pt x="28891" y="23137"/>
                </a:lnTo>
                <a:lnTo>
                  <a:pt x="37297" y="13759"/>
                </a:lnTo>
                <a:lnTo>
                  <a:pt x="41503" y="189"/>
                </a:lnTo>
                <a:lnTo>
                  <a:pt x="36096" y="390"/>
                </a:lnTo>
                <a:lnTo>
                  <a:pt x="22356" y="0"/>
                </a:lnTo>
                <a:lnTo>
                  <a:pt x="9465" y="460"/>
                </a:lnTo>
                <a:lnTo>
                  <a:pt x="0" y="4342"/>
                </a:lnTo>
                <a:lnTo>
                  <a:pt x="377" y="17113"/>
                </a:lnTo>
                <a:lnTo>
                  <a:pt x="6119" y="27630"/>
                </a:lnTo>
                <a:lnTo>
                  <a:pt x="16611" y="333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454524" y="5201973"/>
            <a:ext cx="41961" cy="30458"/>
          </a:xfrm>
          <a:custGeom>
            <a:avLst/>
            <a:gdLst/>
            <a:ahLst/>
            <a:cxnLst/>
            <a:rect l="l" t="t" r="r" b="b"/>
            <a:pathLst>
              <a:path w="41961" h="30458">
                <a:moveTo>
                  <a:pt x="37350" y="1413"/>
                </a:moveTo>
                <a:lnTo>
                  <a:pt x="32049" y="0"/>
                </a:lnTo>
                <a:lnTo>
                  <a:pt x="20779" y="1192"/>
                </a:lnTo>
                <a:lnTo>
                  <a:pt x="10885" y="7376"/>
                </a:lnTo>
                <a:lnTo>
                  <a:pt x="3561" y="17486"/>
                </a:lnTo>
                <a:lnTo>
                  <a:pt x="0" y="30458"/>
                </a:lnTo>
                <a:lnTo>
                  <a:pt x="4349" y="29499"/>
                </a:lnTo>
                <a:lnTo>
                  <a:pt x="17352" y="27670"/>
                </a:lnTo>
                <a:lnTo>
                  <a:pt x="30292" y="25782"/>
                </a:lnTo>
                <a:lnTo>
                  <a:pt x="41503" y="22165"/>
                </a:lnTo>
                <a:lnTo>
                  <a:pt x="41961" y="20319"/>
                </a:lnTo>
                <a:lnTo>
                  <a:pt x="39793" y="10716"/>
                </a:lnTo>
                <a:lnTo>
                  <a:pt x="37350" y="14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504110" y="5211675"/>
            <a:ext cx="12661" cy="20751"/>
          </a:xfrm>
          <a:custGeom>
            <a:avLst/>
            <a:gdLst/>
            <a:ahLst/>
            <a:cxnLst/>
            <a:rect l="l" t="t" r="r" b="b"/>
            <a:pathLst>
              <a:path w="12661" h="20751">
                <a:moveTo>
                  <a:pt x="12661" y="20751"/>
                </a:moveTo>
                <a:lnTo>
                  <a:pt x="11277" y="11074"/>
                </a:lnTo>
                <a:lnTo>
                  <a:pt x="8407" y="2870"/>
                </a:lnTo>
                <a:lnTo>
                  <a:pt x="202" y="0"/>
                </a:lnTo>
                <a:lnTo>
                  <a:pt x="0" y="3621"/>
                </a:lnTo>
                <a:lnTo>
                  <a:pt x="1813" y="16707"/>
                </a:lnTo>
                <a:lnTo>
                  <a:pt x="12661" y="207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300982" y="5229179"/>
            <a:ext cx="33197" cy="23643"/>
          </a:xfrm>
          <a:custGeom>
            <a:avLst/>
            <a:gdLst/>
            <a:ahLst/>
            <a:cxnLst/>
            <a:rect l="l" t="t" r="r" b="b"/>
            <a:pathLst>
              <a:path w="33197" h="23643">
                <a:moveTo>
                  <a:pt x="33197" y="19847"/>
                </a:moveTo>
                <a:lnTo>
                  <a:pt x="29869" y="11476"/>
                </a:lnTo>
                <a:lnTo>
                  <a:pt x="21428" y="3435"/>
                </a:lnTo>
                <a:lnTo>
                  <a:pt x="10618" y="0"/>
                </a:lnTo>
                <a:lnTo>
                  <a:pt x="0" y="3248"/>
                </a:lnTo>
                <a:lnTo>
                  <a:pt x="2703" y="14724"/>
                </a:lnTo>
                <a:lnTo>
                  <a:pt x="11343" y="21715"/>
                </a:lnTo>
                <a:lnTo>
                  <a:pt x="22608" y="23643"/>
                </a:lnTo>
                <a:lnTo>
                  <a:pt x="33197" y="19847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167567" y="5249027"/>
            <a:ext cx="9491" cy="49809"/>
          </a:xfrm>
          <a:custGeom>
            <a:avLst/>
            <a:gdLst/>
            <a:ahLst/>
            <a:cxnLst/>
            <a:rect l="l" t="t" r="r" b="b"/>
            <a:pathLst>
              <a:path w="9491" h="49809">
                <a:moveTo>
                  <a:pt x="9491" y="20775"/>
                </a:moveTo>
                <a:lnTo>
                  <a:pt x="8949" y="8564"/>
                </a:lnTo>
                <a:lnTo>
                  <a:pt x="4762" y="0"/>
                </a:lnTo>
                <a:lnTo>
                  <a:pt x="3806" y="1784"/>
                </a:lnTo>
                <a:lnTo>
                  <a:pt x="609" y="13738"/>
                </a:lnTo>
                <a:lnTo>
                  <a:pt x="0" y="28495"/>
                </a:lnTo>
                <a:lnTo>
                  <a:pt x="2570" y="41903"/>
                </a:lnTo>
                <a:lnTo>
                  <a:pt x="8915" y="49809"/>
                </a:lnTo>
                <a:lnTo>
                  <a:pt x="8573" y="47198"/>
                </a:lnTo>
                <a:lnTo>
                  <a:pt x="8622" y="34398"/>
                </a:lnTo>
                <a:lnTo>
                  <a:pt x="9491" y="20775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529213" y="5265629"/>
            <a:ext cx="81072" cy="78841"/>
          </a:xfrm>
          <a:custGeom>
            <a:avLst/>
            <a:gdLst/>
            <a:ahLst/>
            <a:cxnLst/>
            <a:rect l="l" t="t" r="r" b="b"/>
            <a:pathLst>
              <a:path w="81072" h="78841">
                <a:moveTo>
                  <a:pt x="66408" y="0"/>
                </a:moveTo>
                <a:lnTo>
                  <a:pt x="57787" y="930"/>
                </a:lnTo>
                <a:lnTo>
                  <a:pt x="43757" y="3248"/>
                </a:lnTo>
                <a:lnTo>
                  <a:pt x="30792" y="6630"/>
                </a:lnTo>
                <a:lnTo>
                  <a:pt x="19062" y="11250"/>
                </a:lnTo>
                <a:lnTo>
                  <a:pt x="8741" y="17280"/>
                </a:lnTo>
                <a:lnTo>
                  <a:pt x="0" y="24892"/>
                </a:lnTo>
                <a:lnTo>
                  <a:pt x="3705" y="31301"/>
                </a:lnTo>
                <a:lnTo>
                  <a:pt x="12425" y="40482"/>
                </a:lnTo>
                <a:lnTo>
                  <a:pt x="22558" y="48248"/>
                </a:lnTo>
                <a:lnTo>
                  <a:pt x="32526" y="56178"/>
                </a:lnTo>
                <a:lnTo>
                  <a:pt x="40752" y="65849"/>
                </a:lnTo>
                <a:lnTo>
                  <a:pt x="45656" y="78841"/>
                </a:lnTo>
                <a:lnTo>
                  <a:pt x="74701" y="78841"/>
                </a:lnTo>
                <a:lnTo>
                  <a:pt x="78901" y="69362"/>
                </a:lnTo>
                <a:lnTo>
                  <a:pt x="81072" y="57684"/>
                </a:lnTo>
                <a:lnTo>
                  <a:pt x="80828" y="45621"/>
                </a:lnTo>
                <a:lnTo>
                  <a:pt x="78704" y="33497"/>
                </a:lnTo>
                <a:lnTo>
                  <a:pt x="75237" y="21635"/>
                </a:lnTo>
                <a:lnTo>
                  <a:pt x="70959" y="10362"/>
                </a:lnTo>
                <a:lnTo>
                  <a:pt x="66408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13241" y="5277120"/>
            <a:ext cx="46242" cy="26549"/>
          </a:xfrm>
          <a:custGeom>
            <a:avLst/>
            <a:gdLst/>
            <a:ahLst/>
            <a:cxnLst/>
            <a:rect l="l" t="t" r="r" b="b"/>
            <a:pathLst>
              <a:path w="46242" h="26549">
                <a:moveTo>
                  <a:pt x="46242" y="21711"/>
                </a:moveTo>
                <a:lnTo>
                  <a:pt x="46133" y="19235"/>
                </a:lnTo>
                <a:lnTo>
                  <a:pt x="43807" y="7033"/>
                </a:lnTo>
                <a:lnTo>
                  <a:pt x="39126" y="1220"/>
                </a:lnTo>
                <a:lnTo>
                  <a:pt x="32667" y="0"/>
                </a:lnTo>
                <a:lnTo>
                  <a:pt x="25007" y="1574"/>
                </a:lnTo>
                <a:lnTo>
                  <a:pt x="16724" y="4147"/>
                </a:lnTo>
                <a:lnTo>
                  <a:pt x="8395" y="5921"/>
                </a:lnTo>
                <a:lnTo>
                  <a:pt x="598" y="5099"/>
                </a:lnTo>
                <a:lnTo>
                  <a:pt x="0" y="8990"/>
                </a:lnTo>
                <a:lnTo>
                  <a:pt x="3001" y="19251"/>
                </a:lnTo>
                <a:lnTo>
                  <a:pt x="11866" y="24829"/>
                </a:lnTo>
                <a:lnTo>
                  <a:pt x="23855" y="26549"/>
                </a:lnTo>
                <a:lnTo>
                  <a:pt x="36227" y="25235"/>
                </a:lnTo>
                <a:lnTo>
                  <a:pt x="46242" y="2171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146689" y="5298805"/>
            <a:ext cx="245706" cy="24917"/>
          </a:xfrm>
          <a:custGeom>
            <a:avLst/>
            <a:gdLst/>
            <a:ahLst/>
            <a:cxnLst/>
            <a:rect l="l" t="t" r="r" b="b"/>
            <a:pathLst>
              <a:path w="245706" h="24917">
                <a:moveTo>
                  <a:pt x="2463" y="8775"/>
                </a:moveTo>
                <a:lnTo>
                  <a:pt x="16325" y="13967"/>
                </a:lnTo>
                <a:lnTo>
                  <a:pt x="28352" y="15338"/>
                </a:lnTo>
                <a:lnTo>
                  <a:pt x="40781" y="16569"/>
                </a:lnTo>
                <a:lnTo>
                  <a:pt x="53552" y="17671"/>
                </a:lnTo>
                <a:lnTo>
                  <a:pt x="66604" y="18653"/>
                </a:lnTo>
                <a:lnTo>
                  <a:pt x="79880" y="19524"/>
                </a:lnTo>
                <a:lnTo>
                  <a:pt x="93319" y="20292"/>
                </a:lnTo>
                <a:lnTo>
                  <a:pt x="106862" y="20968"/>
                </a:lnTo>
                <a:lnTo>
                  <a:pt x="120449" y="21561"/>
                </a:lnTo>
                <a:lnTo>
                  <a:pt x="134022" y="22079"/>
                </a:lnTo>
                <a:lnTo>
                  <a:pt x="147520" y="22532"/>
                </a:lnTo>
                <a:lnTo>
                  <a:pt x="160885" y="22929"/>
                </a:lnTo>
                <a:lnTo>
                  <a:pt x="174057" y="23279"/>
                </a:lnTo>
                <a:lnTo>
                  <a:pt x="186976" y="23592"/>
                </a:lnTo>
                <a:lnTo>
                  <a:pt x="199583" y="23877"/>
                </a:lnTo>
                <a:lnTo>
                  <a:pt x="211819" y="24142"/>
                </a:lnTo>
                <a:lnTo>
                  <a:pt x="223625" y="24398"/>
                </a:lnTo>
                <a:lnTo>
                  <a:pt x="234940" y="24653"/>
                </a:lnTo>
                <a:lnTo>
                  <a:pt x="245706" y="24917"/>
                </a:lnTo>
                <a:lnTo>
                  <a:pt x="240791" y="20972"/>
                </a:lnTo>
                <a:lnTo>
                  <a:pt x="231693" y="15777"/>
                </a:lnTo>
                <a:lnTo>
                  <a:pt x="221496" y="12032"/>
                </a:lnTo>
                <a:lnTo>
                  <a:pt x="210347" y="9523"/>
                </a:lnTo>
                <a:lnTo>
                  <a:pt x="198394" y="8036"/>
                </a:lnTo>
                <a:lnTo>
                  <a:pt x="185783" y="7359"/>
                </a:lnTo>
                <a:lnTo>
                  <a:pt x="172664" y="7276"/>
                </a:lnTo>
                <a:lnTo>
                  <a:pt x="159184" y="7575"/>
                </a:lnTo>
                <a:lnTo>
                  <a:pt x="145491" y="8043"/>
                </a:lnTo>
                <a:lnTo>
                  <a:pt x="131732" y="8465"/>
                </a:lnTo>
                <a:lnTo>
                  <a:pt x="118056" y="8628"/>
                </a:lnTo>
                <a:lnTo>
                  <a:pt x="104609" y="8318"/>
                </a:lnTo>
                <a:lnTo>
                  <a:pt x="87945" y="7351"/>
                </a:lnTo>
                <a:lnTo>
                  <a:pt x="74506" y="6328"/>
                </a:lnTo>
                <a:lnTo>
                  <a:pt x="61368" y="5155"/>
                </a:lnTo>
                <a:lnTo>
                  <a:pt x="48607" y="3885"/>
                </a:lnTo>
                <a:lnTo>
                  <a:pt x="36296" y="2571"/>
                </a:lnTo>
                <a:lnTo>
                  <a:pt x="24510" y="1267"/>
                </a:lnTo>
                <a:lnTo>
                  <a:pt x="13322" y="25"/>
                </a:lnTo>
                <a:lnTo>
                  <a:pt x="9144" y="0"/>
                </a:lnTo>
                <a:lnTo>
                  <a:pt x="8369" y="3378"/>
                </a:lnTo>
                <a:lnTo>
                  <a:pt x="5003" y="4178"/>
                </a:lnTo>
                <a:lnTo>
                  <a:pt x="0" y="5041"/>
                </a:lnTo>
                <a:lnTo>
                  <a:pt x="2463" y="8775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367379" y="5302981"/>
            <a:ext cx="128638" cy="74127"/>
          </a:xfrm>
          <a:custGeom>
            <a:avLst/>
            <a:gdLst/>
            <a:ahLst/>
            <a:cxnLst/>
            <a:rect l="l" t="t" r="r" b="b"/>
            <a:pathLst>
              <a:path w="128638" h="74127">
                <a:moveTo>
                  <a:pt x="5018" y="59952"/>
                </a:moveTo>
                <a:lnTo>
                  <a:pt x="0" y="70535"/>
                </a:lnTo>
                <a:lnTo>
                  <a:pt x="2105" y="71164"/>
                </a:lnTo>
                <a:lnTo>
                  <a:pt x="16562" y="74056"/>
                </a:lnTo>
                <a:lnTo>
                  <a:pt x="29058" y="74127"/>
                </a:lnTo>
                <a:lnTo>
                  <a:pt x="39969" y="71874"/>
                </a:lnTo>
                <a:lnTo>
                  <a:pt x="49668" y="67794"/>
                </a:lnTo>
                <a:lnTo>
                  <a:pt x="58531" y="62384"/>
                </a:lnTo>
                <a:lnTo>
                  <a:pt x="66932" y="56142"/>
                </a:lnTo>
                <a:lnTo>
                  <a:pt x="75246" y="49565"/>
                </a:lnTo>
                <a:lnTo>
                  <a:pt x="83849" y="43149"/>
                </a:lnTo>
                <a:lnTo>
                  <a:pt x="93115" y="37392"/>
                </a:lnTo>
                <a:lnTo>
                  <a:pt x="103418" y="32791"/>
                </a:lnTo>
                <a:lnTo>
                  <a:pt x="115134" y="29842"/>
                </a:lnTo>
                <a:lnTo>
                  <a:pt x="128638" y="29044"/>
                </a:lnTo>
                <a:lnTo>
                  <a:pt x="126786" y="21225"/>
                </a:lnTo>
                <a:lnTo>
                  <a:pt x="118162" y="12325"/>
                </a:lnTo>
                <a:lnTo>
                  <a:pt x="106314" y="6646"/>
                </a:lnTo>
                <a:lnTo>
                  <a:pt x="95440" y="0"/>
                </a:lnTo>
                <a:lnTo>
                  <a:pt x="93365" y="8906"/>
                </a:lnTo>
                <a:lnTo>
                  <a:pt x="88513" y="21379"/>
                </a:lnTo>
                <a:lnTo>
                  <a:pt x="78841" y="29044"/>
                </a:lnTo>
                <a:lnTo>
                  <a:pt x="29044" y="29044"/>
                </a:lnTo>
                <a:lnTo>
                  <a:pt x="28586" y="30889"/>
                </a:lnTo>
                <a:lnTo>
                  <a:pt x="30755" y="40484"/>
                </a:lnTo>
                <a:lnTo>
                  <a:pt x="33197" y="49796"/>
                </a:lnTo>
                <a:lnTo>
                  <a:pt x="25289" y="49008"/>
                </a:lnTo>
                <a:lnTo>
                  <a:pt x="12738" y="52066"/>
                </a:lnTo>
                <a:lnTo>
                  <a:pt x="5018" y="59952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616963" y="5330858"/>
            <a:ext cx="16542" cy="21920"/>
          </a:xfrm>
          <a:custGeom>
            <a:avLst/>
            <a:gdLst/>
            <a:ahLst/>
            <a:cxnLst/>
            <a:rect l="l" t="t" r="r" b="b"/>
            <a:pathLst>
              <a:path w="16542" h="21920">
                <a:moveTo>
                  <a:pt x="10929" y="14084"/>
                </a:moveTo>
                <a:lnTo>
                  <a:pt x="16542" y="12750"/>
                </a:lnTo>
                <a:lnTo>
                  <a:pt x="16009" y="5308"/>
                </a:lnTo>
                <a:lnTo>
                  <a:pt x="10700" y="5092"/>
                </a:lnTo>
                <a:lnTo>
                  <a:pt x="10268" y="0"/>
                </a:lnTo>
                <a:lnTo>
                  <a:pt x="3550" y="1168"/>
                </a:lnTo>
                <a:lnTo>
                  <a:pt x="0" y="7617"/>
                </a:lnTo>
                <a:lnTo>
                  <a:pt x="1224" y="18334"/>
                </a:lnTo>
                <a:lnTo>
                  <a:pt x="11856" y="21920"/>
                </a:lnTo>
                <a:lnTo>
                  <a:pt x="10929" y="14084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579138" y="5340323"/>
            <a:ext cx="95440" cy="14832"/>
          </a:xfrm>
          <a:custGeom>
            <a:avLst/>
            <a:gdLst/>
            <a:ahLst/>
            <a:cxnLst/>
            <a:rect l="l" t="t" r="r" b="b"/>
            <a:pathLst>
              <a:path w="95440" h="14832">
                <a:moveTo>
                  <a:pt x="0" y="0"/>
                </a:moveTo>
                <a:lnTo>
                  <a:pt x="811" y="1698"/>
                </a:lnTo>
                <a:lnTo>
                  <a:pt x="7812" y="7924"/>
                </a:lnTo>
                <a:lnTo>
                  <a:pt x="19250" y="12127"/>
                </a:lnTo>
                <a:lnTo>
                  <a:pt x="33595" y="14400"/>
                </a:lnTo>
                <a:lnTo>
                  <a:pt x="49319" y="14832"/>
                </a:lnTo>
                <a:lnTo>
                  <a:pt x="64895" y="13517"/>
                </a:lnTo>
                <a:lnTo>
                  <a:pt x="78792" y="10546"/>
                </a:lnTo>
                <a:lnTo>
                  <a:pt x="89483" y="6009"/>
                </a:lnTo>
                <a:lnTo>
                  <a:pt x="95440" y="0"/>
                </a:lnTo>
                <a:lnTo>
                  <a:pt x="0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744337" y="5356933"/>
            <a:ext cx="21534" cy="33197"/>
          </a:xfrm>
          <a:custGeom>
            <a:avLst/>
            <a:gdLst/>
            <a:ahLst/>
            <a:cxnLst/>
            <a:rect l="l" t="t" r="r" b="b"/>
            <a:pathLst>
              <a:path w="21534" h="33197">
                <a:moveTo>
                  <a:pt x="21534" y="0"/>
                </a:moveTo>
                <a:lnTo>
                  <a:pt x="4948" y="0"/>
                </a:lnTo>
                <a:lnTo>
                  <a:pt x="4817" y="871"/>
                </a:lnTo>
                <a:lnTo>
                  <a:pt x="1905" y="11707"/>
                </a:lnTo>
                <a:lnTo>
                  <a:pt x="0" y="24211"/>
                </a:lnTo>
                <a:lnTo>
                  <a:pt x="4948" y="33197"/>
                </a:lnTo>
                <a:lnTo>
                  <a:pt x="11436" y="23138"/>
                </a:lnTo>
                <a:lnTo>
                  <a:pt x="18661" y="13738"/>
                </a:lnTo>
                <a:lnTo>
                  <a:pt x="2153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624786" y="5360663"/>
            <a:ext cx="37350" cy="10969"/>
          </a:xfrm>
          <a:custGeom>
            <a:avLst/>
            <a:gdLst/>
            <a:ahLst/>
            <a:cxnLst/>
            <a:rect l="l" t="t" r="r" b="b"/>
            <a:pathLst>
              <a:path w="37350" h="10969">
                <a:moveTo>
                  <a:pt x="7891" y="0"/>
                </a:moveTo>
                <a:lnTo>
                  <a:pt x="0" y="4566"/>
                </a:lnTo>
                <a:lnTo>
                  <a:pt x="9530" y="8076"/>
                </a:lnTo>
                <a:lnTo>
                  <a:pt x="21163" y="10969"/>
                </a:lnTo>
                <a:lnTo>
                  <a:pt x="31290" y="9527"/>
                </a:lnTo>
                <a:lnTo>
                  <a:pt x="37350" y="413"/>
                </a:lnTo>
                <a:lnTo>
                  <a:pt x="33716" y="900"/>
                </a:lnTo>
                <a:lnTo>
                  <a:pt x="20628" y="277"/>
                </a:lnTo>
                <a:lnTo>
                  <a:pt x="789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289908" y="5369373"/>
            <a:ext cx="15532" cy="16598"/>
          </a:xfrm>
          <a:custGeom>
            <a:avLst/>
            <a:gdLst/>
            <a:ahLst/>
            <a:cxnLst/>
            <a:rect l="l" t="t" r="r" b="b"/>
            <a:pathLst>
              <a:path w="15532" h="16598">
                <a:moveTo>
                  <a:pt x="6921" y="16598"/>
                </a:moveTo>
                <a:lnTo>
                  <a:pt x="11074" y="16598"/>
                </a:lnTo>
                <a:lnTo>
                  <a:pt x="14287" y="12903"/>
                </a:lnTo>
                <a:lnTo>
                  <a:pt x="15532" y="7238"/>
                </a:lnTo>
                <a:lnTo>
                  <a:pt x="15214" y="0"/>
                </a:lnTo>
                <a:lnTo>
                  <a:pt x="12256" y="122"/>
                </a:lnTo>
                <a:lnTo>
                  <a:pt x="3166" y="4542"/>
                </a:lnTo>
                <a:lnTo>
                  <a:pt x="0" y="11613"/>
                </a:lnTo>
                <a:lnTo>
                  <a:pt x="6921" y="165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451849" y="5385972"/>
            <a:ext cx="35868" cy="37350"/>
          </a:xfrm>
          <a:custGeom>
            <a:avLst/>
            <a:gdLst/>
            <a:ahLst/>
            <a:cxnLst/>
            <a:rect l="l" t="t" r="r" b="b"/>
            <a:pathLst>
              <a:path w="35868" h="37350">
                <a:moveTo>
                  <a:pt x="28001" y="13483"/>
                </a:moveTo>
                <a:lnTo>
                  <a:pt x="18958" y="5196"/>
                </a:lnTo>
                <a:lnTo>
                  <a:pt x="6823" y="0"/>
                </a:lnTo>
                <a:lnTo>
                  <a:pt x="4453" y="3112"/>
                </a:lnTo>
                <a:lnTo>
                  <a:pt x="0" y="14501"/>
                </a:lnTo>
                <a:lnTo>
                  <a:pt x="790" y="26402"/>
                </a:lnTo>
                <a:lnTo>
                  <a:pt x="6823" y="37350"/>
                </a:lnTo>
                <a:lnTo>
                  <a:pt x="19143" y="35180"/>
                </a:lnTo>
                <a:lnTo>
                  <a:pt x="29211" y="27598"/>
                </a:lnTo>
                <a:lnTo>
                  <a:pt x="35868" y="16598"/>
                </a:lnTo>
                <a:lnTo>
                  <a:pt x="28001" y="13483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38736" y="5389595"/>
            <a:ext cx="16598" cy="25425"/>
          </a:xfrm>
          <a:custGeom>
            <a:avLst/>
            <a:gdLst/>
            <a:ahLst/>
            <a:cxnLst/>
            <a:rect l="l" t="t" r="r" b="b"/>
            <a:pathLst>
              <a:path w="16598" h="25425">
                <a:moveTo>
                  <a:pt x="8750" y="5613"/>
                </a:moveTo>
                <a:lnTo>
                  <a:pt x="7442" y="0"/>
                </a:lnTo>
                <a:lnTo>
                  <a:pt x="0" y="533"/>
                </a:lnTo>
                <a:lnTo>
                  <a:pt x="45" y="1545"/>
                </a:lnTo>
                <a:lnTo>
                  <a:pt x="2199" y="15446"/>
                </a:lnTo>
                <a:lnTo>
                  <a:pt x="8293" y="25425"/>
                </a:lnTo>
                <a:lnTo>
                  <a:pt x="8548" y="24498"/>
                </a:lnTo>
                <a:lnTo>
                  <a:pt x="14719" y="16732"/>
                </a:lnTo>
                <a:lnTo>
                  <a:pt x="16598" y="4686"/>
                </a:lnTo>
                <a:lnTo>
                  <a:pt x="8750" y="561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00808" y="5390039"/>
            <a:ext cx="25069" cy="16884"/>
          </a:xfrm>
          <a:custGeom>
            <a:avLst/>
            <a:gdLst/>
            <a:ahLst/>
            <a:cxnLst/>
            <a:rect l="l" t="t" r="r" b="b"/>
            <a:pathLst>
              <a:path w="25069" h="16884">
                <a:moveTo>
                  <a:pt x="4318" y="16681"/>
                </a:moveTo>
                <a:lnTo>
                  <a:pt x="7932" y="16884"/>
                </a:lnTo>
                <a:lnTo>
                  <a:pt x="21023" y="15074"/>
                </a:lnTo>
                <a:lnTo>
                  <a:pt x="25069" y="4235"/>
                </a:lnTo>
                <a:lnTo>
                  <a:pt x="23800" y="3103"/>
                </a:lnTo>
                <a:lnTo>
                  <a:pt x="11572" y="0"/>
                </a:lnTo>
                <a:lnTo>
                  <a:pt x="177" y="4235"/>
                </a:lnTo>
                <a:lnTo>
                  <a:pt x="0" y="9950"/>
                </a:lnTo>
                <a:lnTo>
                  <a:pt x="2120" y="13341"/>
                </a:lnTo>
                <a:lnTo>
                  <a:pt x="4318" y="1668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276078" y="5410871"/>
            <a:ext cx="74688" cy="41503"/>
          </a:xfrm>
          <a:custGeom>
            <a:avLst/>
            <a:gdLst/>
            <a:ahLst/>
            <a:cxnLst/>
            <a:rect l="l" t="t" r="r" b="b"/>
            <a:pathLst>
              <a:path w="74688" h="41503">
                <a:moveTo>
                  <a:pt x="3777" y="20081"/>
                </a:moveTo>
                <a:lnTo>
                  <a:pt x="13711" y="25538"/>
                </a:lnTo>
                <a:lnTo>
                  <a:pt x="25549" y="29090"/>
                </a:lnTo>
                <a:lnTo>
                  <a:pt x="38429" y="31599"/>
                </a:lnTo>
                <a:lnTo>
                  <a:pt x="51486" y="33929"/>
                </a:lnTo>
                <a:lnTo>
                  <a:pt x="63861" y="36942"/>
                </a:lnTo>
                <a:lnTo>
                  <a:pt x="74688" y="41503"/>
                </a:lnTo>
                <a:lnTo>
                  <a:pt x="70498" y="34132"/>
                </a:lnTo>
                <a:lnTo>
                  <a:pt x="60880" y="29627"/>
                </a:lnTo>
                <a:lnTo>
                  <a:pt x="50954" y="25428"/>
                </a:lnTo>
                <a:lnTo>
                  <a:pt x="45656" y="16598"/>
                </a:lnTo>
                <a:lnTo>
                  <a:pt x="43481" y="12493"/>
                </a:lnTo>
                <a:lnTo>
                  <a:pt x="32660" y="5701"/>
                </a:lnTo>
                <a:lnTo>
                  <a:pt x="20751" y="0"/>
                </a:lnTo>
                <a:lnTo>
                  <a:pt x="12241" y="3608"/>
                </a:lnTo>
                <a:lnTo>
                  <a:pt x="2805" y="6790"/>
                </a:lnTo>
                <a:lnTo>
                  <a:pt x="0" y="16598"/>
                </a:lnTo>
                <a:lnTo>
                  <a:pt x="3777" y="200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40528" y="5423323"/>
            <a:ext cx="14935" cy="153543"/>
          </a:xfrm>
          <a:custGeom>
            <a:avLst/>
            <a:gdLst/>
            <a:ahLst/>
            <a:cxnLst/>
            <a:rect l="l" t="t" r="r" b="b"/>
            <a:pathLst>
              <a:path w="14935" h="153542">
                <a:moveTo>
                  <a:pt x="5700" y="0"/>
                </a:moveTo>
                <a:lnTo>
                  <a:pt x="5389" y="3056"/>
                </a:lnTo>
                <a:lnTo>
                  <a:pt x="4288" y="14070"/>
                </a:lnTo>
                <a:lnTo>
                  <a:pt x="3143" y="26273"/>
                </a:lnTo>
                <a:lnTo>
                  <a:pt x="2049" y="39392"/>
                </a:lnTo>
                <a:lnTo>
                  <a:pt x="1098" y="53154"/>
                </a:lnTo>
                <a:lnTo>
                  <a:pt x="384" y="67284"/>
                </a:lnTo>
                <a:lnTo>
                  <a:pt x="0" y="81509"/>
                </a:lnTo>
                <a:lnTo>
                  <a:pt x="39" y="95556"/>
                </a:lnTo>
                <a:lnTo>
                  <a:pt x="595" y="109151"/>
                </a:lnTo>
                <a:lnTo>
                  <a:pt x="1761" y="122021"/>
                </a:lnTo>
                <a:lnTo>
                  <a:pt x="3631" y="133892"/>
                </a:lnTo>
                <a:lnTo>
                  <a:pt x="6297" y="144490"/>
                </a:lnTo>
                <a:lnTo>
                  <a:pt x="9853" y="153543"/>
                </a:lnTo>
                <a:lnTo>
                  <a:pt x="10172" y="151192"/>
                </a:lnTo>
                <a:lnTo>
                  <a:pt x="11606" y="139113"/>
                </a:lnTo>
                <a:lnTo>
                  <a:pt x="12832" y="126043"/>
                </a:lnTo>
                <a:lnTo>
                  <a:pt x="13815" y="112250"/>
                </a:lnTo>
                <a:lnTo>
                  <a:pt x="14516" y="98004"/>
                </a:lnTo>
                <a:lnTo>
                  <a:pt x="14902" y="83573"/>
                </a:lnTo>
                <a:lnTo>
                  <a:pt x="14935" y="69227"/>
                </a:lnTo>
                <a:lnTo>
                  <a:pt x="14579" y="55235"/>
                </a:lnTo>
                <a:lnTo>
                  <a:pt x="13798" y="41866"/>
                </a:lnTo>
                <a:lnTo>
                  <a:pt x="12556" y="29388"/>
                </a:lnTo>
                <a:lnTo>
                  <a:pt x="10816" y="18072"/>
                </a:lnTo>
                <a:lnTo>
                  <a:pt x="8543" y="8186"/>
                </a:lnTo>
                <a:lnTo>
                  <a:pt x="570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320433" y="5508092"/>
            <a:ext cx="30113" cy="72914"/>
          </a:xfrm>
          <a:custGeom>
            <a:avLst/>
            <a:gdLst/>
            <a:ahLst/>
            <a:cxnLst/>
            <a:rect l="l" t="t" r="r" b="b"/>
            <a:pathLst>
              <a:path w="30113" h="72914">
                <a:moveTo>
                  <a:pt x="2373" y="3899"/>
                </a:moveTo>
                <a:lnTo>
                  <a:pt x="385" y="9984"/>
                </a:lnTo>
                <a:lnTo>
                  <a:pt x="0" y="18013"/>
                </a:lnTo>
                <a:lnTo>
                  <a:pt x="902" y="27378"/>
                </a:lnTo>
                <a:lnTo>
                  <a:pt x="2779" y="37469"/>
                </a:lnTo>
                <a:lnTo>
                  <a:pt x="5315" y="47677"/>
                </a:lnTo>
                <a:lnTo>
                  <a:pt x="8197" y="57394"/>
                </a:lnTo>
                <a:lnTo>
                  <a:pt x="11110" y="66009"/>
                </a:lnTo>
                <a:lnTo>
                  <a:pt x="13741" y="72914"/>
                </a:lnTo>
                <a:lnTo>
                  <a:pt x="14631" y="72784"/>
                </a:lnTo>
                <a:lnTo>
                  <a:pt x="24414" y="68985"/>
                </a:lnTo>
                <a:lnTo>
                  <a:pt x="29096" y="62131"/>
                </a:lnTo>
                <a:lnTo>
                  <a:pt x="30113" y="52921"/>
                </a:lnTo>
                <a:lnTo>
                  <a:pt x="28898" y="42054"/>
                </a:lnTo>
                <a:lnTo>
                  <a:pt x="26885" y="30232"/>
                </a:lnTo>
                <a:lnTo>
                  <a:pt x="25507" y="18153"/>
                </a:lnTo>
                <a:lnTo>
                  <a:pt x="26199" y="6518"/>
                </a:lnTo>
                <a:lnTo>
                  <a:pt x="21092" y="3403"/>
                </a:lnTo>
                <a:lnTo>
                  <a:pt x="12412" y="0"/>
                </a:lnTo>
                <a:lnTo>
                  <a:pt x="6277" y="368"/>
                </a:lnTo>
                <a:lnTo>
                  <a:pt x="2373" y="3899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657861" y="5520202"/>
            <a:ext cx="29057" cy="15544"/>
          </a:xfrm>
          <a:custGeom>
            <a:avLst/>
            <a:gdLst/>
            <a:ahLst/>
            <a:cxnLst/>
            <a:rect l="l" t="t" r="r" b="b"/>
            <a:pathLst>
              <a:path w="29057" h="15544">
                <a:moveTo>
                  <a:pt x="230" y="6562"/>
                </a:moveTo>
                <a:lnTo>
                  <a:pt x="6672" y="13391"/>
                </a:lnTo>
                <a:lnTo>
                  <a:pt x="17207" y="15544"/>
                </a:lnTo>
                <a:lnTo>
                  <a:pt x="26459" y="12246"/>
                </a:lnTo>
                <a:lnTo>
                  <a:pt x="29057" y="2719"/>
                </a:lnTo>
                <a:lnTo>
                  <a:pt x="21891" y="1900"/>
                </a:lnTo>
                <a:lnTo>
                  <a:pt x="11678" y="0"/>
                </a:lnTo>
                <a:lnTo>
                  <a:pt x="0" y="2719"/>
                </a:lnTo>
                <a:lnTo>
                  <a:pt x="230" y="656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944212" y="5543661"/>
            <a:ext cx="331978" cy="176057"/>
          </a:xfrm>
          <a:custGeom>
            <a:avLst/>
            <a:gdLst/>
            <a:ahLst/>
            <a:cxnLst/>
            <a:rect l="l" t="t" r="r" b="b"/>
            <a:pathLst>
              <a:path w="331977" h="176057">
                <a:moveTo>
                  <a:pt x="0" y="153555"/>
                </a:moveTo>
                <a:lnTo>
                  <a:pt x="6438" y="157205"/>
                </a:lnTo>
                <a:lnTo>
                  <a:pt x="17856" y="157340"/>
                </a:lnTo>
                <a:lnTo>
                  <a:pt x="24891" y="161848"/>
                </a:lnTo>
                <a:lnTo>
                  <a:pt x="38281" y="161883"/>
                </a:lnTo>
                <a:lnTo>
                  <a:pt x="48158" y="162603"/>
                </a:lnTo>
                <a:lnTo>
                  <a:pt x="58523" y="163868"/>
                </a:lnTo>
                <a:lnTo>
                  <a:pt x="69385" y="165533"/>
                </a:lnTo>
                <a:lnTo>
                  <a:pt x="80752" y="167450"/>
                </a:lnTo>
                <a:lnTo>
                  <a:pt x="92633" y="169474"/>
                </a:lnTo>
                <a:lnTo>
                  <a:pt x="105036" y="171457"/>
                </a:lnTo>
                <a:lnTo>
                  <a:pt x="117969" y="173253"/>
                </a:lnTo>
                <a:lnTo>
                  <a:pt x="131442" y="174716"/>
                </a:lnTo>
                <a:lnTo>
                  <a:pt x="145462" y="175700"/>
                </a:lnTo>
                <a:lnTo>
                  <a:pt x="160039" y="176057"/>
                </a:lnTo>
                <a:lnTo>
                  <a:pt x="175179" y="175642"/>
                </a:lnTo>
                <a:lnTo>
                  <a:pt x="190893" y="174307"/>
                </a:lnTo>
                <a:lnTo>
                  <a:pt x="195551" y="167441"/>
                </a:lnTo>
                <a:lnTo>
                  <a:pt x="203114" y="157163"/>
                </a:lnTo>
                <a:lnTo>
                  <a:pt x="211176" y="147064"/>
                </a:lnTo>
                <a:lnTo>
                  <a:pt x="219649" y="137119"/>
                </a:lnTo>
                <a:lnTo>
                  <a:pt x="228445" y="127302"/>
                </a:lnTo>
                <a:lnTo>
                  <a:pt x="237475" y="117589"/>
                </a:lnTo>
                <a:lnTo>
                  <a:pt x="246651" y="107955"/>
                </a:lnTo>
                <a:lnTo>
                  <a:pt x="255885" y="98374"/>
                </a:lnTo>
                <a:lnTo>
                  <a:pt x="265088" y="88822"/>
                </a:lnTo>
                <a:lnTo>
                  <a:pt x="274173" y="79273"/>
                </a:lnTo>
                <a:lnTo>
                  <a:pt x="283050" y="69702"/>
                </a:lnTo>
                <a:lnTo>
                  <a:pt x="291632" y="60085"/>
                </a:lnTo>
                <a:lnTo>
                  <a:pt x="299830" y="50396"/>
                </a:lnTo>
                <a:lnTo>
                  <a:pt x="307557" y="40610"/>
                </a:lnTo>
                <a:lnTo>
                  <a:pt x="314723" y="30703"/>
                </a:lnTo>
                <a:lnTo>
                  <a:pt x="321241" y="20648"/>
                </a:lnTo>
                <a:lnTo>
                  <a:pt x="327022" y="10422"/>
                </a:lnTo>
                <a:lnTo>
                  <a:pt x="331977" y="0"/>
                </a:lnTo>
                <a:lnTo>
                  <a:pt x="315678" y="7977"/>
                </a:lnTo>
                <a:lnTo>
                  <a:pt x="299205" y="15782"/>
                </a:lnTo>
                <a:lnTo>
                  <a:pt x="282584" y="23438"/>
                </a:lnTo>
                <a:lnTo>
                  <a:pt x="265837" y="30968"/>
                </a:lnTo>
                <a:lnTo>
                  <a:pt x="248988" y="38396"/>
                </a:lnTo>
                <a:lnTo>
                  <a:pt x="232060" y="45746"/>
                </a:lnTo>
                <a:lnTo>
                  <a:pt x="215078" y="53041"/>
                </a:lnTo>
                <a:lnTo>
                  <a:pt x="198064" y="60304"/>
                </a:lnTo>
                <a:lnTo>
                  <a:pt x="181042" y="67559"/>
                </a:lnTo>
                <a:lnTo>
                  <a:pt x="164036" y="74829"/>
                </a:lnTo>
                <a:lnTo>
                  <a:pt x="147069" y="82139"/>
                </a:lnTo>
                <a:lnTo>
                  <a:pt x="130164" y="89511"/>
                </a:lnTo>
                <a:lnTo>
                  <a:pt x="113345" y="96969"/>
                </a:lnTo>
                <a:lnTo>
                  <a:pt x="96636" y="104536"/>
                </a:lnTo>
                <a:lnTo>
                  <a:pt x="80060" y="112237"/>
                </a:lnTo>
                <a:lnTo>
                  <a:pt x="63641" y="120094"/>
                </a:lnTo>
                <a:lnTo>
                  <a:pt x="47402" y="128130"/>
                </a:lnTo>
                <a:lnTo>
                  <a:pt x="31366" y="136370"/>
                </a:lnTo>
                <a:lnTo>
                  <a:pt x="15557" y="144838"/>
                </a:lnTo>
                <a:lnTo>
                  <a:pt x="0" y="153555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674469" y="5555902"/>
            <a:ext cx="54112" cy="27099"/>
          </a:xfrm>
          <a:custGeom>
            <a:avLst/>
            <a:gdLst/>
            <a:ahLst/>
            <a:cxnLst/>
            <a:rect l="l" t="t" r="r" b="b"/>
            <a:pathLst>
              <a:path w="54112" h="27099">
                <a:moveTo>
                  <a:pt x="0" y="12668"/>
                </a:moveTo>
                <a:lnTo>
                  <a:pt x="2644" y="12400"/>
                </a:lnTo>
                <a:lnTo>
                  <a:pt x="15078" y="14062"/>
                </a:lnTo>
                <a:lnTo>
                  <a:pt x="25786" y="18868"/>
                </a:lnTo>
                <a:lnTo>
                  <a:pt x="35407" y="24116"/>
                </a:lnTo>
                <a:lnTo>
                  <a:pt x="44581" y="27099"/>
                </a:lnTo>
                <a:lnTo>
                  <a:pt x="53949" y="25114"/>
                </a:lnTo>
                <a:lnTo>
                  <a:pt x="54112" y="24518"/>
                </a:lnTo>
                <a:lnTo>
                  <a:pt x="53205" y="14499"/>
                </a:lnTo>
                <a:lnTo>
                  <a:pt x="47823" y="8957"/>
                </a:lnTo>
                <a:lnTo>
                  <a:pt x="45643" y="209"/>
                </a:lnTo>
                <a:lnTo>
                  <a:pt x="32799" y="0"/>
                </a:lnTo>
                <a:lnTo>
                  <a:pt x="20132" y="2490"/>
                </a:lnTo>
                <a:lnTo>
                  <a:pt x="9529" y="7042"/>
                </a:lnTo>
                <a:lnTo>
                  <a:pt x="0" y="126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031248" y="5560261"/>
            <a:ext cx="53949" cy="35131"/>
          </a:xfrm>
          <a:custGeom>
            <a:avLst/>
            <a:gdLst/>
            <a:ahLst/>
            <a:cxnLst/>
            <a:rect l="l" t="t" r="r" b="b"/>
            <a:pathLst>
              <a:path w="53949" h="35131">
                <a:moveTo>
                  <a:pt x="569" y="28988"/>
                </a:moveTo>
                <a:lnTo>
                  <a:pt x="11369" y="29616"/>
                </a:lnTo>
                <a:lnTo>
                  <a:pt x="22985" y="32254"/>
                </a:lnTo>
                <a:lnTo>
                  <a:pt x="34234" y="34796"/>
                </a:lnTo>
                <a:lnTo>
                  <a:pt x="43933" y="35131"/>
                </a:lnTo>
                <a:lnTo>
                  <a:pt x="50899" y="31153"/>
                </a:lnTo>
                <a:lnTo>
                  <a:pt x="53949" y="20751"/>
                </a:lnTo>
                <a:lnTo>
                  <a:pt x="52857" y="21337"/>
                </a:lnTo>
                <a:lnTo>
                  <a:pt x="41995" y="24520"/>
                </a:lnTo>
                <a:lnTo>
                  <a:pt x="33338" y="22154"/>
                </a:lnTo>
                <a:lnTo>
                  <a:pt x="28487" y="14046"/>
                </a:lnTo>
                <a:lnTo>
                  <a:pt x="29044" y="0"/>
                </a:lnTo>
                <a:lnTo>
                  <a:pt x="20828" y="157"/>
                </a:lnTo>
                <a:lnTo>
                  <a:pt x="8563" y="4472"/>
                </a:lnTo>
                <a:lnTo>
                  <a:pt x="1619" y="14106"/>
                </a:lnTo>
                <a:lnTo>
                  <a:pt x="0" y="29057"/>
                </a:lnTo>
                <a:lnTo>
                  <a:pt x="569" y="2898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313434" y="5576863"/>
            <a:ext cx="121392" cy="46385"/>
          </a:xfrm>
          <a:custGeom>
            <a:avLst/>
            <a:gdLst/>
            <a:ahLst/>
            <a:cxnLst/>
            <a:rect l="l" t="t" r="r" b="b"/>
            <a:pathLst>
              <a:path w="121392" h="46385">
                <a:moveTo>
                  <a:pt x="4669" y="26176"/>
                </a:moveTo>
                <a:lnTo>
                  <a:pt x="1180" y="34760"/>
                </a:lnTo>
                <a:lnTo>
                  <a:pt x="0" y="45643"/>
                </a:lnTo>
                <a:lnTo>
                  <a:pt x="4683" y="46000"/>
                </a:lnTo>
                <a:lnTo>
                  <a:pt x="15196" y="46375"/>
                </a:lnTo>
                <a:lnTo>
                  <a:pt x="27340" y="46385"/>
                </a:lnTo>
                <a:lnTo>
                  <a:pt x="40641" y="46079"/>
                </a:lnTo>
                <a:lnTo>
                  <a:pt x="54624" y="45505"/>
                </a:lnTo>
                <a:lnTo>
                  <a:pt x="68815" y="44712"/>
                </a:lnTo>
                <a:lnTo>
                  <a:pt x="82739" y="43749"/>
                </a:lnTo>
                <a:lnTo>
                  <a:pt x="95921" y="42663"/>
                </a:lnTo>
                <a:lnTo>
                  <a:pt x="107886" y="41503"/>
                </a:lnTo>
                <a:lnTo>
                  <a:pt x="103934" y="34058"/>
                </a:lnTo>
                <a:lnTo>
                  <a:pt x="103914" y="26859"/>
                </a:lnTo>
                <a:lnTo>
                  <a:pt x="107393" y="21144"/>
                </a:lnTo>
                <a:lnTo>
                  <a:pt x="112624" y="16488"/>
                </a:lnTo>
                <a:lnTo>
                  <a:pt x="117864" y="12469"/>
                </a:lnTo>
                <a:lnTo>
                  <a:pt x="121368" y="8664"/>
                </a:lnTo>
                <a:lnTo>
                  <a:pt x="121392" y="4648"/>
                </a:lnTo>
                <a:lnTo>
                  <a:pt x="116192" y="0"/>
                </a:lnTo>
                <a:lnTo>
                  <a:pt x="110246" y="7316"/>
                </a:lnTo>
                <a:lnTo>
                  <a:pt x="102153" y="12426"/>
                </a:lnTo>
                <a:lnTo>
                  <a:pt x="92564" y="15319"/>
                </a:lnTo>
                <a:lnTo>
                  <a:pt x="81829" y="16514"/>
                </a:lnTo>
                <a:lnTo>
                  <a:pt x="70301" y="16527"/>
                </a:lnTo>
                <a:lnTo>
                  <a:pt x="58330" y="15876"/>
                </a:lnTo>
                <a:lnTo>
                  <a:pt x="46268" y="15077"/>
                </a:lnTo>
                <a:lnTo>
                  <a:pt x="34466" y="14648"/>
                </a:lnTo>
                <a:lnTo>
                  <a:pt x="23277" y="15106"/>
                </a:lnTo>
                <a:lnTo>
                  <a:pt x="13051" y="16968"/>
                </a:lnTo>
                <a:lnTo>
                  <a:pt x="4140" y="20751"/>
                </a:lnTo>
                <a:lnTo>
                  <a:pt x="4669" y="26176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475273" y="5593688"/>
            <a:ext cx="29044" cy="13311"/>
          </a:xfrm>
          <a:custGeom>
            <a:avLst/>
            <a:gdLst/>
            <a:ahLst/>
            <a:cxnLst/>
            <a:rect l="l" t="t" r="r" b="b"/>
            <a:pathLst>
              <a:path w="29044" h="13311">
                <a:moveTo>
                  <a:pt x="29044" y="8079"/>
                </a:moveTo>
                <a:lnTo>
                  <a:pt x="20512" y="3502"/>
                </a:lnTo>
                <a:lnTo>
                  <a:pt x="10135" y="0"/>
                </a:lnTo>
                <a:lnTo>
                  <a:pt x="0" y="3926"/>
                </a:lnTo>
                <a:lnTo>
                  <a:pt x="309" y="9439"/>
                </a:lnTo>
                <a:lnTo>
                  <a:pt x="9683" y="13311"/>
                </a:lnTo>
                <a:lnTo>
                  <a:pt x="22281" y="12213"/>
                </a:lnTo>
                <a:lnTo>
                  <a:pt x="29044" y="807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790661" y="5640863"/>
            <a:ext cx="186753" cy="50131"/>
          </a:xfrm>
          <a:custGeom>
            <a:avLst/>
            <a:gdLst/>
            <a:ahLst/>
            <a:cxnLst/>
            <a:rect l="l" t="t" r="r" b="b"/>
            <a:pathLst>
              <a:path w="186753" h="50131">
                <a:moveTo>
                  <a:pt x="42417" y="38911"/>
                </a:moveTo>
                <a:lnTo>
                  <a:pt x="53800" y="43449"/>
                </a:lnTo>
                <a:lnTo>
                  <a:pt x="65675" y="46836"/>
                </a:lnTo>
                <a:lnTo>
                  <a:pt x="77898" y="49065"/>
                </a:lnTo>
                <a:lnTo>
                  <a:pt x="90319" y="50131"/>
                </a:lnTo>
                <a:lnTo>
                  <a:pt x="102792" y="50030"/>
                </a:lnTo>
                <a:lnTo>
                  <a:pt x="115169" y="48755"/>
                </a:lnTo>
                <a:lnTo>
                  <a:pt x="127303" y="46302"/>
                </a:lnTo>
                <a:lnTo>
                  <a:pt x="139047" y="42665"/>
                </a:lnTo>
                <a:lnTo>
                  <a:pt x="150253" y="37840"/>
                </a:lnTo>
                <a:lnTo>
                  <a:pt x="160774" y="31821"/>
                </a:lnTo>
                <a:lnTo>
                  <a:pt x="170462" y="24603"/>
                </a:lnTo>
                <a:lnTo>
                  <a:pt x="179171" y="16180"/>
                </a:lnTo>
                <a:lnTo>
                  <a:pt x="186753" y="6548"/>
                </a:lnTo>
                <a:lnTo>
                  <a:pt x="177315" y="5377"/>
                </a:lnTo>
                <a:lnTo>
                  <a:pt x="164565" y="7575"/>
                </a:lnTo>
                <a:lnTo>
                  <a:pt x="155705" y="13663"/>
                </a:lnTo>
                <a:lnTo>
                  <a:pt x="148767" y="21672"/>
                </a:lnTo>
                <a:lnTo>
                  <a:pt x="141785" y="29638"/>
                </a:lnTo>
                <a:lnTo>
                  <a:pt x="132791" y="35593"/>
                </a:lnTo>
                <a:lnTo>
                  <a:pt x="130538" y="34183"/>
                </a:lnTo>
                <a:lnTo>
                  <a:pt x="120359" y="28503"/>
                </a:lnTo>
                <a:lnTo>
                  <a:pt x="108776" y="22987"/>
                </a:lnTo>
                <a:lnTo>
                  <a:pt x="96143" y="17767"/>
                </a:lnTo>
                <a:lnTo>
                  <a:pt x="82816" y="12972"/>
                </a:lnTo>
                <a:lnTo>
                  <a:pt x="69152" y="8736"/>
                </a:lnTo>
                <a:lnTo>
                  <a:pt x="55506" y="5189"/>
                </a:lnTo>
                <a:lnTo>
                  <a:pt x="42234" y="2463"/>
                </a:lnTo>
                <a:lnTo>
                  <a:pt x="29692" y="690"/>
                </a:lnTo>
                <a:lnTo>
                  <a:pt x="18235" y="0"/>
                </a:lnTo>
                <a:lnTo>
                  <a:pt x="8219" y="524"/>
                </a:lnTo>
                <a:lnTo>
                  <a:pt x="0" y="2396"/>
                </a:lnTo>
                <a:lnTo>
                  <a:pt x="4771" y="9337"/>
                </a:lnTo>
                <a:lnTo>
                  <a:pt x="12705" y="18433"/>
                </a:lnTo>
                <a:lnTo>
                  <a:pt x="21723" y="26397"/>
                </a:lnTo>
                <a:lnTo>
                  <a:pt x="31676" y="33225"/>
                </a:lnTo>
                <a:lnTo>
                  <a:pt x="42417" y="3891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69912" y="5648205"/>
            <a:ext cx="41490" cy="36567"/>
          </a:xfrm>
          <a:custGeom>
            <a:avLst/>
            <a:gdLst/>
            <a:ahLst/>
            <a:cxnLst/>
            <a:rect l="l" t="t" r="r" b="b"/>
            <a:pathLst>
              <a:path w="41490" h="36567">
                <a:moveTo>
                  <a:pt x="11121" y="24600"/>
                </a:moveTo>
                <a:lnTo>
                  <a:pt x="12445" y="36567"/>
                </a:lnTo>
                <a:lnTo>
                  <a:pt x="19719" y="35688"/>
                </a:lnTo>
                <a:lnTo>
                  <a:pt x="33147" y="32433"/>
                </a:lnTo>
                <a:lnTo>
                  <a:pt x="41490" y="24108"/>
                </a:lnTo>
                <a:lnTo>
                  <a:pt x="33350" y="19306"/>
                </a:lnTo>
                <a:lnTo>
                  <a:pt x="26024" y="11377"/>
                </a:lnTo>
                <a:lnTo>
                  <a:pt x="18752" y="3807"/>
                </a:lnTo>
                <a:lnTo>
                  <a:pt x="10442" y="0"/>
                </a:lnTo>
                <a:lnTo>
                  <a:pt x="0" y="3356"/>
                </a:lnTo>
                <a:lnTo>
                  <a:pt x="6080" y="14107"/>
                </a:lnTo>
                <a:lnTo>
                  <a:pt x="11121" y="246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035390" y="5655039"/>
            <a:ext cx="99593" cy="5503"/>
          </a:xfrm>
          <a:custGeom>
            <a:avLst/>
            <a:gdLst/>
            <a:ahLst/>
            <a:cxnLst/>
            <a:rect l="l" t="t" r="r" b="b"/>
            <a:pathLst>
              <a:path w="99593" h="5503">
                <a:moveTo>
                  <a:pt x="10123" y="1997"/>
                </a:moveTo>
                <a:lnTo>
                  <a:pt x="0" y="4829"/>
                </a:lnTo>
                <a:lnTo>
                  <a:pt x="12492" y="4257"/>
                </a:lnTo>
                <a:lnTo>
                  <a:pt x="25573" y="4381"/>
                </a:lnTo>
                <a:lnTo>
                  <a:pt x="39001" y="4854"/>
                </a:lnTo>
                <a:lnTo>
                  <a:pt x="52442" y="5340"/>
                </a:lnTo>
                <a:lnTo>
                  <a:pt x="65558" y="5503"/>
                </a:lnTo>
                <a:lnTo>
                  <a:pt x="78012" y="5004"/>
                </a:lnTo>
                <a:lnTo>
                  <a:pt x="89470" y="3508"/>
                </a:lnTo>
                <a:lnTo>
                  <a:pt x="99593" y="676"/>
                </a:lnTo>
                <a:lnTo>
                  <a:pt x="87105" y="1244"/>
                </a:lnTo>
                <a:lnTo>
                  <a:pt x="74024" y="1120"/>
                </a:lnTo>
                <a:lnTo>
                  <a:pt x="60595" y="646"/>
                </a:lnTo>
                <a:lnTo>
                  <a:pt x="47153" y="161"/>
                </a:lnTo>
                <a:lnTo>
                  <a:pt x="34037" y="0"/>
                </a:lnTo>
                <a:lnTo>
                  <a:pt x="21581" y="500"/>
                </a:lnTo>
                <a:lnTo>
                  <a:pt x="10123" y="199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985597" y="5655719"/>
            <a:ext cx="232384" cy="165989"/>
          </a:xfrm>
          <a:custGeom>
            <a:avLst/>
            <a:gdLst/>
            <a:ahLst/>
            <a:cxnLst/>
            <a:rect l="l" t="t" r="r" b="b"/>
            <a:pathLst>
              <a:path w="232384" h="165988">
                <a:moveTo>
                  <a:pt x="4152" y="157695"/>
                </a:moveTo>
                <a:lnTo>
                  <a:pt x="9601" y="159156"/>
                </a:lnTo>
                <a:lnTo>
                  <a:pt x="10667" y="164985"/>
                </a:lnTo>
                <a:lnTo>
                  <a:pt x="16586" y="165989"/>
                </a:lnTo>
                <a:lnTo>
                  <a:pt x="20825" y="153271"/>
                </a:lnTo>
                <a:lnTo>
                  <a:pt x="26140" y="140627"/>
                </a:lnTo>
                <a:lnTo>
                  <a:pt x="32255" y="128783"/>
                </a:lnTo>
                <a:lnTo>
                  <a:pt x="39121" y="117688"/>
                </a:lnTo>
                <a:lnTo>
                  <a:pt x="46686" y="107294"/>
                </a:lnTo>
                <a:lnTo>
                  <a:pt x="54901" y="97551"/>
                </a:lnTo>
                <a:lnTo>
                  <a:pt x="63716" y="88408"/>
                </a:lnTo>
                <a:lnTo>
                  <a:pt x="73082" y="79815"/>
                </a:lnTo>
                <a:lnTo>
                  <a:pt x="82949" y="71723"/>
                </a:lnTo>
                <a:lnTo>
                  <a:pt x="93266" y="64082"/>
                </a:lnTo>
                <a:lnTo>
                  <a:pt x="103983" y="56841"/>
                </a:lnTo>
                <a:lnTo>
                  <a:pt x="115052" y="49952"/>
                </a:lnTo>
                <a:lnTo>
                  <a:pt x="126421" y="43363"/>
                </a:lnTo>
                <a:lnTo>
                  <a:pt x="138042" y="37026"/>
                </a:lnTo>
                <a:lnTo>
                  <a:pt x="149863" y="30889"/>
                </a:lnTo>
                <a:lnTo>
                  <a:pt x="161836" y="24904"/>
                </a:lnTo>
                <a:lnTo>
                  <a:pt x="166863" y="29680"/>
                </a:lnTo>
                <a:lnTo>
                  <a:pt x="173579" y="37177"/>
                </a:lnTo>
                <a:lnTo>
                  <a:pt x="181006" y="44452"/>
                </a:lnTo>
                <a:lnTo>
                  <a:pt x="189552" y="49576"/>
                </a:lnTo>
                <a:lnTo>
                  <a:pt x="199625" y="50617"/>
                </a:lnTo>
                <a:lnTo>
                  <a:pt x="211632" y="45643"/>
                </a:lnTo>
                <a:lnTo>
                  <a:pt x="211788" y="41098"/>
                </a:lnTo>
                <a:lnTo>
                  <a:pt x="207676" y="36996"/>
                </a:lnTo>
                <a:lnTo>
                  <a:pt x="202869" y="33588"/>
                </a:lnTo>
                <a:lnTo>
                  <a:pt x="203339" y="24904"/>
                </a:lnTo>
                <a:lnTo>
                  <a:pt x="210478" y="21042"/>
                </a:lnTo>
                <a:lnTo>
                  <a:pt x="222503" y="15737"/>
                </a:lnTo>
                <a:lnTo>
                  <a:pt x="232384" y="8293"/>
                </a:lnTo>
                <a:lnTo>
                  <a:pt x="231195" y="6838"/>
                </a:lnTo>
                <a:lnTo>
                  <a:pt x="222226" y="4023"/>
                </a:lnTo>
                <a:lnTo>
                  <a:pt x="210029" y="4431"/>
                </a:lnTo>
                <a:lnTo>
                  <a:pt x="198337" y="4332"/>
                </a:lnTo>
                <a:lnTo>
                  <a:pt x="190880" y="0"/>
                </a:lnTo>
                <a:lnTo>
                  <a:pt x="149390" y="0"/>
                </a:lnTo>
                <a:lnTo>
                  <a:pt x="139173" y="2848"/>
                </a:lnTo>
                <a:lnTo>
                  <a:pt x="127705" y="4333"/>
                </a:lnTo>
                <a:lnTo>
                  <a:pt x="115242" y="4823"/>
                </a:lnTo>
                <a:lnTo>
                  <a:pt x="102122" y="4656"/>
                </a:lnTo>
                <a:lnTo>
                  <a:pt x="88680" y="4167"/>
                </a:lnTo>
                <a:lnTo>
                  <a:pt x="75254" y="3696"/>
                </a:lnTo>
                <a:lnTo>
                  <a:pt x="62180" y="3578"/>
                </a:lnTo>
                <a:lnTo>
                  <a:pt x="49796" y="4152"/>
                </a:lnTo>
                <a:lnTo>
                  <a:pt x="45643" y="4152"/>
                </a:lnTo>
                <a:lnTo>
                  <a:pt x="42062" y="7493"/>
                </a:lnTo>
                <a:lnTo>
                  <a:pt x="43179" y="15506"/>
                </a:lnTo>
                <a:lnTo>
                  <a:pt x="37337" y="16598"/>
                </a:lnTo>
                <a:lnTo>
                  <a:pt x="33659" y="26413"/>
                </a:lnTo>
                <a:lnTo>
                  <a:pt x="29962" y="38378"/>
                </a:lnTo>
                <a:lnTo>
                  <a:pt x="26736" y="50814"/>
                </a:lnTo>
                <a:lnTo>
                  <a:pt x="23832" y="63574"/>
                </a:lnTo>
                <a:lnTo>
                  <a:pt x="21102" y="76507"/>
                </a:lnTo>
                <a:lnTo>
                  <a:pt x="18396" y="89464"/>
                </a:lnTo>
                <a:lnTo>
                  <a:pt x="15565" y="102296"/>
                </a:lnTo>
                <a:lnTo>
                  <a:pt x="12459" y="114854"/>
                </a:lnTo>
                <a:lnTo>
                  <a:pt x="8929" y="126988"/>
                </a:lnTo>
                <a:lnTo>
                  <a:pt x="4826" y="138550"/>
                </a:lnTo>
                <a:lnTo>
                  <a:pt x="0" y="149390"/>
                </a:lnTo>
                <a:lnTo>
                  <a:pt x="4038" y="149491"/>
                </a:lnTo>
                <a:lnTo>
                  <a:pt x="3225" y="154457"/>
                </a:lnTo>
                <a:lnTo>
                  <a:pt x="4152" y="157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243004" y="5656901"/>
            <a:ext cx="95440" cy="61060"/>
          </a:xfrm>
          <a:custGeom>
            <a:avLst/>
            <a:gdLst/>
            <a:ahLst/>
            <a:cxnLst/>
            <a:rect l="l" t="t" r="r" b="b"/>
            <a:pathLst>
              <a:path w="95440" h="61060">
                <a:moveTo>
                  <a:pt x="62706" y="23034"/>
                </a:moveTo>
                <a:lnTo>
                  <a:pt x="72461" y="20624"/>
                </a:lnTo>
                <a:lnTo>
                  <a:pt x="81865" y="17864"/>
                </a:lnTo>
                <a:lnTo>
                  <a:pt x="89873" y="13708"/>
                </a:lnTo>
                <a:lnTo>
                  <a:pt x="95440" y="7111"/>
                </a:lnTo>
                <a:lnTo>
                  <a:pt x="87407" y="4492"/>
                </a:lnTo>
                <a:lnTo>
                  <a:pt x="74524" y="1524"/>
                </a:lnTo>
                <a:lnTo>
                  <a:pt x="60992" y="0"/>
                </a:lnTo>
                <a:lnTo>
                  <a:pt x="47828" y="480"/>
                </a:lnTo>
                <a:lnTo>
                  <a:pt x="36053" y="3527"/>
                </a:lnTo>
                <a:lnTo>
                  <a:pt x="26683" y="9699"/>
                </a:lnTo>
                <a:lnTo>
                  <a:pt x="20739" y="19557"/>
                </a:lnTo>
                <a:lnTo>
                  <a:pt x="29489" y="18986"/>
                </a:lnTo>
                <a:lnTo>
                  <a:pt x="36850" y="16841"/>
                </a:lnTo>
                <a:lnTo>
                  <a:pt x="41490" y="23722"/>
                </a:lnTo>
                <a:lnTo>
                  <a:pt x="38971" y="28290"/>
                </a:lnTo>
                <a:lnTo>
                  <a:pt x="29926" y="37185"/>
                </a:lnTo>
                <a:lnTo>
                  <a:pt x="18887" y="44086"/>
                </a:lnTo>
                <a:lnTo>
                  <a:pt x="8146" y="51282"/>
                </a:lnTo>
                <a:lnTo>
                  <a:pt x="0" y="61060"/>
                </a:lnTo>
                <a:lnTo>
                  <a:pt x="24892" y="61060"/>
                </a:lnTo>
                <a:lnTo>
                  <a:pt x="25514" y="53389"/>
                </a:lnTo>
                <a:lnTo>
                  <a:pt x="38950" y="58507"/>
                </a:lnTo>
                <a:lnTo>
                  <a:pt x="41490" y="52754"/>
                </a:lnTo>
                <a:lnTo>
                  <a:pt x="41109" y="50094"/>
                </a:lnTo>
                <a:lnTo>
                  <a:pt x="41804" y="38624"/>
                </a:lnTo>
                <a:lnTo>
                  <a:pt x="46332" y="30988"/>
                </a:lnTo>
                <a:lnTo>
                  <a:pt x="53648" y="26140"/>
                </a:lnTo>
                <a:lnTo>
                  <a:pt x="62706" y="23034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213834" y="5684767"/>
            <a:ext cx="38671" cy="20739"/>
          </a:xfrm>
          <a:custGeom>
            <a:avLst/>
            <a:gdLst/>
            <a:ahLst/>
            <a:cxnLst/>
            <a:rect l="l" t="t" r="r" b="b"/>
            <a:pathLst>
              <a:path w="38671" h="20739">
                <a:moveTo>
                  <a:pt x="37350" y="20739"/>
                </a:moveTo>
                <a:lnTo>
                  <a:pt x="38671" y="11125"/>
                </a:lnTo>
                <a:lnTo>
                  <a:pt x="36677" y="4813"/>
                </a:lnTo>
                <a:lnTo>
                  <a:pt x="33197" y="0"/>
                </a:lnTo>
                <a:lnTo>
                  <a:pt x="28846" y="938"/>
                </a:lnTo>
                <a:lnTo>
                  <a:pt x="15780" y="1549"/>
                </a:lnTo>
                <a:lnTo>
                  <a:pt x="6429" y="2097"/>
                </a:lnTo>
                <a:lnTo>
                  <a:pt x="0" y="8293"/>
                </a:lnTo>
                <a:lnTo>
                  <a:pt x="3180" y="12019"/>
                </a:lnTo>
                <a:lnTo>
                  <a:pt x="13874" y="15628"/>
                </a:lnTo>
                <a:lnTo>
                  <a:pt x="26656" y="17147"/>
                </a:lnTo>
                <a:lnTo>
                  <a:pt x="37350" y="20739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813034" y="5693056"/>
            <a:ext cx="15171" cy="29323"/>
          </a:xfrm>
          <a:custGeom>
            <a:avLst/>
            <a:gdLst/>
            <a:ahLst/>
            <a:cxnLst/>
            <a:rect l="l" t="t" r="r" b="b"/>
            <a:pathLst>
              <a:path w="15171" h="29323">
                <a:moveTo>
                  <a:pt x="2525" y="0"/>
                </a:moveTo>
                <a:lnTo>
                  <a:pt x="0" y="6560"/>
                </a:lnTo>
                <a:lnTo>
                  <a:pt x="2428" y="15865"/>
                </a:lnTo>
                <a:lnTo>
                  <a:pt x="2525" y="29057"/>
                </a:lnTo>
                <a:lnTo>
                  <a:pt x="5498" y="29323"/>
                </a:lnTo>
                <a:lnTo>
                  <a:pt x="13606" y="24499"/>
                </a:lnTo>
                <a:lnTo>
                  <a:pt x="15171" y="13126"/>
                </a:lnTo>
                <a:lnTo>
                  <a:pt x="14983" y="0"/>
                </a:lnTo>
                <a:lnTo>
                  <a:pt x="2525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325986" y="5698047"/>
            <a:ext cx="24904" cy="11606"/>
          </a:xfrm>
          <a:custGeom>
            <a:avLst/>
            <a:gdLst/>
            <a:ahLst/>
            <a:cxnLst/>
            <a:rect l="l" t="t" r="r" b="b"/>
            <a:pathLst>
              <a:path w="24904" h="11606">
                <a:moveTo>
                  <a:pt x="24904" y="3313"/>
                </a:moveTo>
                <a:lnTo>
                  <a:pt x="17702" y="0"/>
                </a:lnTo>
                <a:lnTo>
                  <a:pt x="7074" y="3186"/>
                </a:lnTo>
                <a:lnTo>
                  <a:pt x="0" y="11606"/>
                </a:lnTo>
                <a:lnTo>
                  <a:pt x="14496" y="11531"/>
                </a:lnTo>
                <a:lnTo>
                  <a:pt x="24904" y="7466"/>
                </a:lnTo>
                <a:lnTo>
                  <a:pt x="24904" y="3313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089331" y="5709658"/>
            <a:ext cx="33210" cy="45643"/>
          </a:xfrm>
          <a:custGeom>
            <a:avLst/>
            <a:gdLst/>
            <a:ahLst/>
            <a:cxnLst/>
            <a:rect l="l" t="t" r="r" b="b"/>
            <a:pathLst>
              <a:path w="33210" h="45643">
                <a:moveTo>
                  <a:pt x="27072" y="21322"/>
                </a:moveTo>
                <a:lnTo>
                  <a:pt x="26647" y="14086"/>
                </a:lnTo>
                <a:lnTo>
                  <a:pt x="28293" y="6863"/>
                </a:lnTo>
                <a:lnTo>
                  <a:pt x="33210" y="0"/>
                </a:lnTo>
                <a:lnTo>
                  <a:pt x="19089" y="780"/>
                </a:lnTo>
                <a:lnTo>
                  <a:pt x="9140" y="6214"/>
                </a:lnTo>
                <a:lnTo>
                  <a:pt x="0" y="12458"/>
                </a:lnTo>
                <a:lnTo>
                  <a:pt x="3559" y="22272"/>
                </a:lnTo>
                <a:lnTo>
                  <a:pt x="8402" y="31492"/>
                </a:lnTo>
                <a:lnTo>
                  <a:pt x="8305" y="45643"/>
                </a:lnTo>
                <a:lnTo>
                  <a:pt x="18343" y="45496"/>
                </a:lnTo>
                <a:lnTo>
                  <a:pt x="25529" y="43421"/>
                </a:lnTo>
                <a:lnTo>
                  <a:pt x="28797" y="39619"/>
                </a:lnTo>
                <a:lnTo>
                  <a:pt x="29345" y="34436"/>
                </a:lnTo>
                <a:lnTo>
                  <a:pt x="28370" y="28221"/>
                </a:lnTo>
                <a:lnTo>
                  <a:pt x="27072" y="21322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873666" y="5709657"/>
            <a:ext cx="27231" cy="17434"/>
          </a:xfrm>
          <a:custGeom>
            <a:avLst/>
            <a:gdLst/>
            <a:ahLst/>
            <a:cxnLst/>
            <a:rect l="l" t="t" r="r" b="b"/>
            <a:pathLst>
              <a:path w="27231" h="17434">
                <a:moveTo>
                  <a:pt x="6863" y="8569"/>
                </a:moveTo>
                <a:lnTo>
                  <a:pt x="0" y="16598"/>
                </a:lnTo>
                <a:lnTo>
                  <a:pt x="10139" y="17434"/>
                </a:lnTo>
                <a:lnTo>
                  <a:pt x="19832" y="14785"/>
                </a:lnTo>
                <a:lnTo>
                  <a:pt x="26227" y="9969"/>
                </a:lnTo>
                <a:lnTo>
                  <a:pt x="27231" y="4526"/>
                </a:lnTo>
                <a:lnTo>
                  <a:pt x="20751" y="0"/>
                </a:lnTo>
                <a:lnTo>
                  <a:pt x="17397" y="4204"/>
                </a:lnTo>
                <a:lnTo>
                  <a:pt x="6863" y="85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052096" y="5722110"/>
            <a:ext cx="58102" cy="5047"/>
          </a:xfrm>
          <a:custGeom>
            <a:avLst/>
            <a:gdLst/>
            <a:ahLst/>
            <a:cxnLst/>
            <a:rect l="l" t="t" r="r" b="b"/>
            <a:pathLst>
              <a:path w="58102" h="5047">
                <a:moveTo>
                  <a:pt x="0" y="0"/>
                </a:moveTo>
                <a:lnTo>
                  <a:pt x="6136" y="2621"/>
                </a:lnTo>
                <a:lnTo>
                  <a:pt x="19217" y="4768"/>
                </a:lnTo>
                <a:lnTo>
                  <a:pt x="34430" y="5047"/>
                </a:lnTo>
                <a:lnTo>
                  <a:pt x="48488" y="3457"/>
                </a:lnTo>
                <a:lnTo>
                  <a:pt x="58102" y="0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309408" y="5722105"/>
            <a:ext cx="37338" cy="29057"/>
          </a:xfrm>
          <a:custGeom>
            <a:avLst/>
            <a:gdLst/>
            <a:ahLst/>
            <a:cxnLst/>
            <a:rect l="l" t="t" r="r" b="b"/>
            <a:pathLst>
              <a:path w="37337" h="29057">
                <a:moveTo>
                  <a:pt x="6251" y="24947"/>
                </a:moveTo>
                <a:lnTo>
                  <a:pt x="15884" y="26977"/>
                </a:lnTo>
                <a:lnTo>
                  <a:pt x="25794" y="26828"/>
                </a:lnTo>
                <a:lnTo>
                  <a:pt x="37338" y="29057"/>
                </a:lnTo>
                <a:lnTo>
                  <a:pt x="36607" y="22391"/>
                </a:lnTo>
                <a:lnTo>
                  <a:pt x="30300" y="20099"/>
                </a:lnTo>
                <a:lnTo>
                  <a:pt x="23226" y="18574"/>
                </a:lnTo>
                <a:lnTo>
                  <a:pt x="20739" y="12458"/>
                </a:lnTo>
                <a:lnTo>
                  <a:pt x="16586" y="12458"/>
                </a:lnTo>
                <a:lnTo>
                  <a:pt x="8140" y="11226"/>
                </a:lnTo>
                <a:lnTo>
                  <a:pt x="5537" y="4140"/>
                </a:lnTo>
                <a:lnTo>
                  <a:pt x="0" y="0"/>
                </a:lnTo>
                <a:lnTo>
                  <a:pt x="0" y="20751"/>
                </a:lnTo>
                <a:lnTo>
                  <a:pt x="6251" y="24947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130830" y="5730400"/>
            <a:ext cx="20751" cy="24904"/>
          </a:xfrm>
          <a:custGeom>
            <a:avLst/>
            <a:gdLst/>
            <a:ahLst/>
            <a:cxnLst/>
            <a:rect l="l" t="t" r="r" b="b"/>
            <a:pathLst>
              <a:path w="20751" h="24904">
                <a:moveTo>
                  <a:pt x="0" y="20764"/>
                </a:moveTo>
                <a:lnTo>
                  <a:pt x="1837" y="20307"/>
                </a:lnTo>
                <a:lnTo>
                  <a:pt x="11437" y="22466"/>
                </a:lnTo>
                <a:lnTo>
                  <a:pt x="20751" y="24904"/>
                </a:lnTo>
                <a:lnTo>
                  <a:pt x="19971" y="16467"/>
                </a:lnTo>
                <a:lnTo>
                  <a:pt x="18614" y="9592"/>
                </a:lnTo>
                <a:lnTo>
                  <a:pt x="20751" y="0"/>
                </a:lnTo>
                <a:lnTo>
                  <a:pt x="13234" y="533"/>
                </a:lnTo>
                <a:lnTo>
                  <a:pt x="4406" y="8437"/>
                </a:lnTo>
                <a:lnTo>
                  <a:pt x="0" y="20764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053729" y="5738651"/>
            <a:ext cx="31463" cy="33384"/>
          </a:xfrm>
          <a:custGeom>
            <a:avLst/>
            <a:gdLst/>
            <a:ahLst/>
            <a:cxnLst/>
            <a:rect l="l" t="t" r="r" b="b"/>
            <a:pathLst>
              <a:path w="31463" h="33384">
                <a:moveTo>
                  <a:pt x="8180" y="22531"/>
                </a:moveTo>
                <a:lnTo>
                  <a:pt x="10712" y="33265"/>
                </a:lnTo>
                <a:lnTo>
                  <a:pt x="14275" y="33384"/>
                </a:lnTo>
                <a:lnTo>
                  <a:pt x="26764" y="28918"/>
                </a:lnTo>
                <a:lnTo>
                  <a:pt x="31463" y="16654"/>
                </a:lnTo>
                <a:lnTo>
                  <a:pt x="26989" y="11778"/>
                </a:lnTo>
                <a:lnTo>
                  <a:pt x="20274" y="4176"/>
                </a:lnTo>
                <a:lnTo>
                  <a:pt x="12291" y="0"/>
                </a:lnTo>
                <a:lnTo>
                  <a:pt x="2418" y="4208"/>
                </a:lnTo>
                <a:lnTo>
                  <a:pt x="0" y="7863"/>
                </a:lnTo>
                <a:lnTo>
                  <a:pt x="1995" y="14983"/>
                </a:lnTo>
                <a:lnTo>
                  <a:pt x="8180" y="2253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70256" y="5738709"/>
            <a:ext cx="44094" cy="45643"/>
          </a:xfrm>
          <a:custGeom>
            <a:avLst/>
            <a:gdLst/>
            <a:ahLst/>
            <a:cxnLst/>
            <a:rect l="l" t="t" r="r" b="b"/>
            <a:pathLst>
              <a:path w="44094" h="45643">
                <a:moveTo>
                  <a:pt x="27495" y="45643"/>
                </a:moveTo>
                <a:lnTo>
                  <a:pt x="31993" y="43875"/>
                </a:lnTo>
                <a:lnTo>
                  <a:pt x="39148" y="33418"/>
                </a:lnTo>
                <a:lnTo>
                  <a:pt x="44094" y="20751"/>
                </a:lnTo>
                <a:lnTo>
                  <a:pt x="36997" y="16706"/>
                </a:lnTo>
                <a:lnTo>
                  <a:pt x="27040" y="9626"/>
                </a:lnTo>
                <a:lnTo>
                  <a:pt x="16282" y="3349"/>
                </a:lnTo>
                <a:lnTo>
                  <a:pt x="2590" y="0"/>
                </a:lnTo>
                <a:lnTo>
                  <a:pt x="0" y="10518"/>
                </a:lnTo>
                <a:lnTo>
                  <a:pt x="2106" y="22087"/>
                </a:lnTo>
                <a:lnTo>
                  <a:pt x="8150" y="32675"/>
                </a:lnTo>
                <a:lnTo>
                  <a:pt x="16993" y="40965"/>
                </a:lnTo>
                <a:lnTo>
                  <a:pt x="27495" y="45643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801945" y="5755306"/>
            <a:ext cx="15379" cy="16611"/>
          </a:xfrm>
          <a:custGeom>
            <a:avLst/>
            <a:gdLst/>
            <a:ahLst/>
            <a:cxnLst/>
            <a:rect l="l" t="t" r="r" b="b"/>
            <a:pathLst>
              <a:path w="15379" h="16611">
                <a:moveTo>
                  <a:pt x="1168" y="0"/>
                </a:moveTo>
                <a:lnTo>
                  <a:pt x="0" y="9474"/>
                </a:lnTo>
                <a:lnTo>
                  <a:pt x="2171" y="15595"/>
                </a:lnTo>
                <a:lnTo>
                  <a:pt x="9461" y="16611"/>
                </a:lnTo>
                <a:lnTo>
                  <a:pt x="10769" y="10998"/>
                </a:lnTo>
                <a:lnTo>
                  <a:pt x="15379" y="8674"/>
                </a:lnTo>
                <a:lnTo>
                  <a:pt x="13614" y="0"/>
                </a:lnTo>
                <a:lnTo>
                  <a:pt x="116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022933" y="5773901"/>
            <a:ext cx="29057" cy="22146"/>
          </a:xfrm>
          <a:custGeom>
            <a:avLst/>
            <a:gdLst/>
            <a:ahLst/>
            <a:cxnLst/>
            <a:rect l="l" t="t" r="r" b="b"/>
            <a:pathLst>
              <a:path w="29057" h="22146">
                <a:moveTo>
                  <a:pt x="29057" y="6303"/>
                </a:moveTo>
                <a:lnTo>
                  <a:pt x="21187" y="353"/>
                </a:lnTo>
                <a:lnTo>
                  <a:pt x="10813" y="0"/>
                </a:lnTo>
                <a:lnTo>
                  <a:pt x="2382" y="6046"/>
                </a:lnTo>
                <a:lnTo>
                  <a:pt x="0" y="18761"/>
                </a:lnTo>
                <a:lnTo>
                  <a:pt x="172" y="18844"/>
                </a:lnTo>
                <a:lnTo>
                  <a:pt x="13357" y="22146"/>
                </a:lnTo>
                <a:lnTo>
                  <a:pt x="24378" y="18575"/>
                </a:lnTo>
                <a:lnTo>
                  <a:pt x="29057" y="6303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139247" y="5776061"/>
            <a:ext cx="16611" cy="16598"/>
          </a:xfrm>
          <a:custGeom>
            <a:avLst/>
            <a:gdLst/>
            <a:ahLst/>
            <a:cxnLst/>
            <a:rect l="l" t="t" r="r" b="b"/>
            <a:pathLst>
              <a:path w="16611" h="16598">
                <a:moveTo>
                  <a:pt x="14058" y="3911"/>
                </a:moveTo>
                <a:lnTo>
                  <a:pt x="11683" y="3530"/>
                </a:lnTo>
                <a:lnTo>
                  <a:pt x="12445" y="0"/>
                </a:lnTo>
                <a:lnTo>
                  <a:pt x="4152" y="0"/>
                </a:lnTo>
                <a:lnTo>
                  <a:pt x="3924" y="2539"/>
                </a:lnTo>
                <a:lnTo>
                  <a:pt x="3530" y="4914"/>
                </a:lnTo>
                <a:lnTo>
                  <a:pt x="0" y="4140"/>
                </a:lnTo>
                <a:lnTo>
                  <a:pt x="0" y="12445"/>
                </a:lnTo>
                <a:lnTo>
                  <a:pt x="4914" y="13068"/>
                </a:lnTo>
                <a:lnTo>
                  <a:pt x="4152" y="16598"/>
                </a:lnTo>
                <a:lnTo>
                  <a:pt x="12445" y="16598"/>
                </a:lnTo>
                <a:lnTo>
                  <a:pt x="13068" y="11683"/>
                </a:lnTo>
                <a:lnTo>
                  <a:pt x="16611" y="12445"/>
                </a:lnTo>
                <a:lnTo>
                  <a:pt x="16611" y="4140"/>
                </a:lnTo>
                <a:lnTo>
                  <a:pt x="14058" y="391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238733" y="5780482"/>
            <a:ext cx="37671" cy="24626"/>
          </a:xfrm>
          <a:custGeom>
            <a:avLst/>
            <a:gdLst/>
            <a:ahLst/>
            <a:cxnLst/>
            <a:rect l="l" t="t" r="r" b="b"/>
            <a:pathLst>
              <a:path w="37671" h="24626">
                <a:moveTo>
                  <a:pt x="20751" y="24626"/>
                </a:moveTo>
                <a:lnTo>
                  <a:pt x="37350" y="24626"/>
                </a:lnTo>
                <a:lnTo>
                  <a:pt x="37671" y="19508"/>
                </a:lnTo>
                <a:lnTo>
                  <a:pt x="33866" y="9984"/>
                </a:lnTo>
                <a:lnTo>
                  <a:pt x="25855" y="3185"/>
                </a:lnTo>
                <a:lnTo>
                  <a:pt x="15979" y="0"/>
                </a:lnTo>
                <a:lnTo>
                  <a:pt x="6580" y="1317"/>
                </a:lnTo>
                <a:lnTo>
                  <a:pt x="0" y="8027"/>
                </a:lnTo>
                <a:lnTo>
                  <a:pt x="854" y="8824"/>
                </a:lnTo>
                <a:lnTo>
                  <a:pt x="12013" y="15514"/>
                </a:lnTo>
                <a:lnTo>
                  <a:pt x="20751" y="2462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765754" y="5791482"/>
            <a:ext cx="17856" cy="17303"/>
          </a:xfrm>
          <a:custGeom>
            <a:avLst/>
            <a:gdLst/>
            <a:ahLst/>
            <a:cxnLst/>
            <a:rect l="l" t="t" r="r" b="b"/>
            <a:pathLst>
              <a:path w="17856" h="17303">
                <a:moveTo>
                  <a:pt x="0" y="1181"/>
                </a:moveTo>
                <a:lnTo>
                  <a:pt x="816" y="12339"/>
                </a:lnTo>
                <a:lnTo>
                  <a:pt x="7859" y="17303"/>
                </a:lnTo>
                <a:lnTo>
                  <a:pt x="16611" y="13627"/>
                </a:lnTo>
                <a:lnTo>
                  <a:pt x="17856" y="2692"/>
                </a:lnTo>
                <a:lnTo>
                  <a:pt x="10858" y="0"/>
                </a:lnTo>
                <a:lnTo>
                  <a:pt x="0" y="11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175422" y="5791405"/>
            <a:ext cx="14795" cy="19100"/>
          </a:xfrm>
          <a:custGeom>
            <a:avLst/>
            <a:gdLst/>
            <a:ahLst/>
            <a:cxnLst/>
            <a:rect l="l" t="t" r="r" b="b"/>
            <a:pathLst>
              <a:path w="14795" h="19100">
                <a:moveTo>
                  <a:pt x="13627" y="1257"/>
                </a:moveTo>
                <a:lnTo>
                  <a:pt x="2692" y="0"/>
                </a:lnTo>
                <a:lnTo>
                  <a:pt x="0" y="7010"/>
                </a:lnTo>
                <a:lnTo>
                  <a:pt x="1181" y="17843"/>
                </a:lnTo>
                <a:lnTo>
                  <a:pt x="12115" y="19100"/>
                </a:lnTo>
                <a:lnTo>
                  <a:pt x="14795" y="12103"/>
                </a:lnTo>
                <a:lnTo>
                  <a:pt x="13627" y="12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437962" y="5813413"/>
            <a:ext cx="16569" cy="29044"/>
          </a:xfrm>
          <a:custGeom>
            <a:avLst/>
            <a:gdLst/>
            <a:ahLst/>
            <a:cxnLst/>
            <a:rect l="l" t="t" r="r" b="b"/>
            <a:pathLst>
              <a:path w="16569" h="29044">
                <a:moveTo>
                  <a:pt x="4111" y="0"/>
                </a:moveTo>
                <a:lnTo>
                  <a:pt x="226" y="8726"/>
                </a:lnTo>
                <a:lnTo>
                  <a:pt x="0" y="19904"/>
                </a:lnTo>
                <a:lnTo>
                  <a:pt x="4987" y="28341"/>
                </a:lnTo>
                <a:lnTo>
                  <a:pt x="16569" y="29044"/>
                </a:lnTo>
                <a:lnTo>
                  <a:pt x="15692" y="21771"/>
                </a:lnTo>
                <a:lnTo>
                  <a:pt x="12441" y="8343"/>
                </a:lnTo>
                <a:lnTo>
                  <a:pt x="4111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500289" y="5813413"/>
            <a:ext cx="20739" cy="20672"/>
          </a:xfrm>
          <a:custGeom>
            <a:avLst/>
            <a:gdLst/>
            <a:ahLst/>
            <a:cxnLst/>
            <a:rect l="l" t="t" r="r" b="b"/>
            <a:pathLst>
              <a:path w="20739" h="20672">
                <a:moveTo>
                  <a:pt x="0" y="0"/>
                </a:moveTo>
                <a:lnTo>
                  <a:pt x="61" y="8546"/>
                </a:lnTo>
                <a:lnTo>
                  <a:pt x="5388" y="17076"/>
                </a:lnTo>
                <a:lnTo>
                  <a:pt x="13403" y="20672"/>
                </a:lnTo>
                <a:lnTo>
                  <a:pt x="20739" y="16598"/>
                </a:lnTo>
                <a:lnTo>
                  <a:pt x="19356" y="15465"/>
                </a:lnTo>
                <a:lnTo>
                  <a:pt x="15508" y="7703"/>
                </a:lnTo>
                <a:lnTo>
                  <a:pt x="11158" y="443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006335" y="5817562"/>
            <a:ext cx="16698" cy="20751"/>
          </a:xfrm>
          <a:custGeom>
            <a:avLst/>
            <a:gdLst/>
            <a:ahLst/>
            <a:cxnLst/>
            <a:rect l="l" t="t" r="r" b="b"/>
            <a:pathLst>
              <a:path w="16698" h="20751">
                <a:moveTo>
                  <a:pt x="16598" y="20751"/>
                </a:moveTo>
                <a:lnTo>
                  <a:pt x="16698" y="11331"/>
                </a:lnTo>
                <a:lnTo>
                  <a:pt x="16303" y="1862"/>
                </a:lnTo>
                <a:lnTo>
                  <a:pt x="8305" y="0"/>
                </a:lnTo>
                <a:lnTo>
                  <a:pt x="8042" y="951"/>
                </a:lnTo>
                <a:lnTo>
                  <a:pt x="1872" y="8698"/>
                </a:lnTo>
                <a:lnTo>
                  <a:pt x="0" y="20751"/>
                </a:lnTo>
                <a:lnTo>
                  <a:pt x="16598" y="2075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981557" y="5817562"/>
            <a:ext cx="18351" cy="20751"/>
          </a:xfrm>
          <a:custGeom>
            <a:avLst/>
            <a:gdLst/>
            <a:ahLst/>
            <a:cxnLst/>
            <a:rect l="l" t="t" r="r" b="b"/>
            <a:pathLst>
              <a:path w="18351" h="20751">
                <a:moveTo>
                  <a:pt x="4241" y="17881"/>
                </a:moveTo>
                <a:lnTo>
                  <a:pt x="12446" y="20751"/>
                </a:lnTo>
                <a:lnTo>
                  <a:pt x="13754" y="15138"/>
                </a:lnTo>
                <a:lnTo>
                  <a:pt x="18351" y="12814"/>
                </a:lnTo>
                <a:lnTo>
                  <a:pt x="16598" y="4140"/>
                </a:lnTo>
                <a:lnTo>
                  <a:pt x="9372" y="4444"/>
                </a:lnTo>
                <a:lnTo>
                  <a:pt x="3695" y="3213"/>
                </a:lnTo>
                <a:lnTo>
                  <a:pt x="0" y="0"/>
                </a:lnTo>
                <a:lnTo>
                  <a:pt x="1384" y="9677"/>
                </a:lnTo>
                <a:lnTo>
                  <a:pt x="4241" y="1788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321134" y="5821399"/>
            <a:ext cx="18630" cy="21056"/>
          </a:xfrm>
          <a:custGeom>
            <a:avLst/>
            <a:gdLst/>
            <a:ahLst/>
            <a:cxnLst/>
            <a:rect l="l" t="t" r="r" b="b"/>
            <a:pathLst>
              <a:path w="18630" h="21056">
                <a:moveTo>
                  <a:pt x="17310" y="304"/>
                </a:moveTo>
                <a:lnTo>
                  <a:pt x="10083" y="0"/>
                </a:lnTo>
                <a:lnTo>
                  <a:pt x="4406" y="1231"/>
                </a:lnTo>
                <a:lnTo>
                  <a:pt x="698" y="4457"/>
                </a:lnTo>
                <a:lnTo>
                  <a:pt x="0" y="14846"/>
                </a:lnTo>
                <a:lnTo>
                  <a:pt x="7086" y="17449"/>
                </a:lnTo>
                <a:lnTo>
                  <a:pt x="13169" y="21056"/>
                </a:lnTo>
                <a:lnTo>
                  <a:pt x="16649" y="16230"/>
                </a:lnTo>
                <a:lnTo>
                  <a:pt x="18630" y="9931"/>
                </a:lnTo>
                <a:lnTo>
                  <a:pt x="17310" y="3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854806" y="5859061"/>
            <a:ext cx="39610" cy="49784"/>
          </a:xfrm>
          <a:custGeom>
            <a:avLst/>
            <a:gdLst/>
            <a:ahLst/>
            <a:cxnLst/>
            <a:rect l="l" t="t" r="r" b="b"/>
            <a:pathLst>
              <a:path w="39610" h="49784">
                <a:moveTo>
                  <a:pt x="28736" y="1565"/>
                </a:moveTo>
                <a:lnTo>
                  <a:pt x="18510" y="6475"/>
                </a:lnTo>
                <a:lnTo>
                  <a:pt x="9739" y="13831"/>
                </a:lnTo>
                <a:lnTo>
                  <a:pt x="3282" y="22737"/>
                </a:lnTo>
                <a:lnTo>
                  <a:pt x="0" y="32295"/>
                </a:lnTo>
                <a:lnTo>
                  <a:pt x="752" y="41610"/>
                </a:lnTo>
                <a:lnTo>
                  <a:pt x="6399" y="49783"/>
                </a:lnTo>
                <a:lnTo>
                  <a:pt x="10963" y="41810"/>
                </a:lnTo>
                <a:lnTo>
                  <a:pt x="18777" y="32015"/>
                </a:lnTo>
                <a:lnTo>
                  <a:pt x="27038" y="22662"/>
                </a:lnTo>
                <a:lnTo>
                  <a:pt x="34423" y="12431"/>
                </a:lnTo>
                <a:lnTo>
                  <a:pt x="39610" y="0"/>
                </a:lnTo>
                <a:lnTo>
                  <a:pt x="28736" y="15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342305" y="5879750"/>
            <a:ext cx="16775" cy="24967"/>
          </a:xfrm>
          <a:custGeom>
            <a:avLst/>
            <a:gdLst/>
            <a:ahLst/>
            <a:cxnLst/>
            <a:rect l="l" t="t" r="r" b="b"/>
            <a:pathLst>
              <a:path w="16775" h="24967">
                <a:moveTo>
                  <a:pt x="16775" y="62"/>
                </a:moveTo>
                <a:lnTo>
                  <a:pt x="8448" y="0"/>
                </a:lnTo>
                <a:lnTo>
                  <a:pt x="1616" y="7120"/>
                </a:lnTo>
                <a:lnTo>
                  <a:pt x="0" y="17287"/>
                </a:lnTo>
                <a:lnTo>
                  <a:pt x="4329" y="24967"/>
                </a:lnTo>
                <a:lnTo>
                  <a:pt x="5833" y="23194"/>
                </a:lnTo>
                <a:lnTo>
                  <a:pt x="11897" y="12218"/>
                </a:lnTo>
                <a:lnTo>
                  <a:pt x="16775" y="6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247029" y="5884748"/>
            <a:ext cx="16682" cy="11656"/>
          </a:xfrm>
          <a:custGeom>
            <a:avLst/>
            <a:gdLst/>
            <a:ahLst/>
            <a:cxnLst/>
            <a:rect l="l" t="t" r="r" b="b"/>
            <a:pathLst>
              <a:path w="16682" h="11656">
                <a:moveTo>
                  <a:pt x="16598" y="11656"/>
                </a:moveTo>
                <a:lnTo>
                  <a:pt x="16682" y="6365"/>
                </a:lnTo>
                <a:lnTo>
                  <a:pt x="10731" y="0"/>
                </a:lnTo>
                <a:lnTo>
                  <a:pt x="2561" y="1763"/>
                </a:lnTo>
                <a:lnTo>
                  <a:pt x="0" y="11656"/>
                </a:lnTo>
                <a:lnTo>
                  <a:pt x="16598" y="1165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727093" y="5933750"/>
            <a:ext cx="17916" cy="21713"/>
          </a:xfrm>
          <a:custGeom>
            <a:avLst/>
            <a:gdLst/>
            <a:ahLst/>
            <a:cxnLst/>
            <a:rect l="l" t="t" r="r" b="b"/>
            <a:pathLst>
              <a:path w="17916" h="21713">
                <a:moveTo>
                  <a:pt x="5473" y="0"/>
                </a:moveTo>
                <a:lnTo>
                  <a:pt x="1981" y="4826"/>
                </a:lnTo>
                <a:lnTo>
                  <a:pt x="0" y="11125"/>
                </a:lnTo>
                <a:lnTo>
                  <a:pt x="1320" y="20751"/>
                </a:lnTo>
                <a:lnTo>
                  <a:pt x="8135" y="21713"/>
                </a:lnTo>
                <a:lnTo>
                  <a:pt x="15637" y="17341"/>
                </a:lnTo>
                <a:lnTo>
                  <a:pt x="17916" y="9306"/>
                </a:lnTo>
                <a:lnTo>
                  <a:pt x="14639" y="2046"/>
                </a:lnTo>
                <a:lnTo>
                  <a:pt x="5473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811403" y="5933747"/>
            <a:ext cx="149402" cy="101133"/>
          </a:xfrm>
          <a:custGeom>
            <a:avLst/>
            <a:gdLst/>
            <a:ahLst/>
            <a:cxnLst/>
            <a:rect l="l" t="t" r="r" b="b"/>
            <a:pathLst>
              <a:path w="149402" h="101133">
                <a:moveTo>
                  <a:pt x="2783" y="39741"/>
                </a:moveTo>
                <a:lnTo>
                  <a:pt x="6702" y="50242"/>
                </a:lnTo>
                <a:lnTo>
                  <a:pt x="12068" y="59946"/>
                </a:lnTo>
                <a:lnTo>
                  <a:pt x="18702" y="68790"/>
                </a:lnTo>
                <a:lnTo>
                  <a:pt x="26427" y="76708"/>
                </a:lnTo>
                <a:lnTo>
                  <a:pt x="35065" y="83635"/>
                </a:lnTo>
                <a:lnTo>
                  <a:pt x="44438" y="89506"/>
                </a:lnTo>
                <a:lnTo>
                  <a:pt x="54368" y="94257"/>
                </a:lnTo>
                <a:lnTo>
                  <a:pt x="64676" y="97821"/>
                </a:lnTo>
                <a:lnTo>
                  <a:pt x="75184" y="100135"/>
                </a:lnTo>
                <a:lnTo>
                  <a:pt x="85715" y="101133"/>
                </a:lnTo>
                <a:lnTo>
                  <a:pt x="96091" y="100750"/>
                </a:lnTo>
                <a:lnTo>
                  <a:pt x="106132" y="98921"/>
                </a:lnTo>
                <a:lnTo>
                  <a:pt x="115662" y="95582"/>
                </a:lnTo>
                <a:lnTo>
                  <a:pt x="124502" y="90667"/>
                </a:lnTo>
                <a:lnTo>
                  <a:pt x="132474" y="84111"/>
                </a:lnTo>
                <a:lnTo>
                  <a:pt x="139400" y="75849"/>
                </a:lnTo>
                <a:lnTo>
                  <a:pt x="145102" y="65817"/>
                </a:lnTo>
                <a:lnTo>
                  <a:pt x="149402" y="53949"/>
                </a:lnTo>
                <a:lnTo>
                  <a:pt x="128663" y="53949"/>
                </a:lnTo>
                <a:lnTo>
                  <a:pt x="128464" y="54231"/>
                </a:lnTo>
                <a:lnTo>
                  <a:pt x="120555" y="63764"/>
                </a:lnTo>
                <a:lnTo>
                  <a:pt x="112491" y="70471"/>
                </a:lnTo>
                <a:lnTo>
                  <a:pt x="104341" y="74588"/>
                </a:lnTo>
                <a:lnTo>
                  <a:pt x="96171" y="76353"/>
                </a:lnTo>
                <a:lnTo>
                  <a:pt x="88047" y="76000"/>
                </a:lnTo>
                <a:lnTo>
                  <a:pt x="80036" y="73767"/>
                </a:lnTo>
                <a:lnTo>
                  <a:pt x="72204" y="69889"/>
                </a:lnTo>
                <a:lnTo>
                  <a:pt x="64618" y="64604"/>
                </a:lnTo>
                <a:lnTo>
                  <a:pt x="57344" y="58147"/>
                </a:lnTo>
                <a:lnTo>
                  <a:pt x="50449" y="50755"/>
                </a:lnTo>
                <a:lnTo>
                  <a:pt x="44000" y="42664"/>
                </a:lnTo>
                <a:lnTo>
                  <a:pt x="38062" y="34111"/>
                </a:lnTo>
                <a:lnTo>
                  <a:pt x="32703" y="25331"/>
                </a:lnTo>
                <a:lnTo>
                  <a:pt x="27990" y="16562"/>
                </a:lnTo>
                <a:lnTo>
                  <a:pt x="23988" y="8039"/>
                </a:lnTo>
                <a:lnTo>
                  <a:pt x="20764" y="0"/>
                </a:lnTo>
                <a:lnTo>
                  <a:pt x="18335" y="13069"/>
                </a:lnTo>
                <a:lnTo>
                  <a:pt x="19918" y="25535"/>
                </a:lnTo>
                <a:lnTo>
                  <a:pt x="24434" y="37351"/>
                </a:lnTo>
                <a:lnTo>
                  <a:pt x="30825" y="48411"/>
                </a:lnTo>
                <a:lnTo>
                  <a:pt x="38031" y="58611"/>
                </a:lnTo>
                <a:lnTo>
                  <a:pt x="44995" y="67844"/>
                </a:lnTo>
                <a:lnTo>
                  <a:pt x="50658" y="76007"/>
                </a:lnTo>
                <a:lnTo>
                  <a:pt x="53962" y="82994"/>
                </a:lnTo>
                <a:lnTo>
                  <a:pt x="44210" y="79597"/>
                </a:lnTo>
                <a:lnTo>
                  <a:pt x="33776" y="72169"/>
                </a:lnTo>
                <a:lnTo>
                  <a:pt x="25765" y="62316"/>
                </a:lnTo>
                <a:lnTo>
                  <a:pt x="19280" y="50937"/>
                </a:lnTo>
                <a:lnTo>
                  <a:pt x="13423" y="38928"/>
                </a:lnTo>
                <a:lnTo>
                  <a:pt x="7295" y="27187"/>
                </a:lnTo>
                <a:lnTo>
                  <a:pt x="0" y="16611"/>
                </a:lnTo>
                <a:lnTo>
                  <a:pt x="490" y="28509"/>
                </a:lnTo>
                <a:lnTo>
                  <a:pt x="2783" y="3974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242762" y="5937898"/>
            <a:ext cx="19129" cy="20751"/>
          </a:xfrm>
          <a:custGeom>
            <a:avLst/>
            <a:gdLst/>
            <a:ahLst/>
            <a:cxnLst/>
            <a:rect l="l" t="t" r="r" b="b"/>
            <a:pathLst>
              <a:path w="19129" h="20751">
                <a:moveTo>
                  <a:pt x="118" y="0"/>
                </a:moveTo>
                <a:lnTo>
                  <a:pt x="0" y="3556"/>
                </a:lnTo>
                <a:lnTo>
                  <a:pt x="4461" y="16054"/>
                </a:lnTo>
                <a:lnTo>
                  <a:pt x="16717" y="20751"/>
                </a:lnTo>
                <a:lnTo>
                  <a:pt x="19129" y="17266"/>
                </a:lnTo>
                <a:lnTo>
                  <a:pt x="19082" y="8303"/>
                </a:lnTo>
                <a:lnTo>
                  <a:pt x="12015" y="1526"/>
                </a:lnTo>
                <a:lnTo>
                  <a:pt x="11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785648" y="5942053"/>
            <a:ext cx="38209" cy="82994"/>
          </a:xfrm>
          <a:custGeom>
            <a:avLst/>
            <a:gdLst/>
            <a:ahLst/>
            <a:cxnLst/>
            <a:rect l="l" t="t" r="r" b="b"/>
            <a:pathLst>
              <a:path w="38209" h="82994">
                <a:moveTo>
                  <a:pt x="871" y="0"/>
                </a:moveTo>
                <a:lnTo>
                  <a:pt x="62" y="6421"/>
                </a:lnTo>
                <a:lnTo>
                  <a:pt x="0" y="19401"/>
                </a:lnTo>
                <a:lnTo>
                  <a:pt x="1821" y="32930"/>
                </a:lnTo>
                <a:lnTo>
                  <a:pt x="5498" y="46270"/>
                </a:lnTo>
                <a:lnTo>
                  <a:pt x="11003" y="58684"/>
                </a:lnTo>
                <a:lnTo>
                  <a:pt x="18309" y="69435"/>
                </a:lnTo>
                <a:lnTo>
                  <a:pt x="27387" y="77784"/>
                </a:lnTo>
                <a:lnTo>
                  <a:pt x="38209" y="82994"/>
                </a:lnTo>
                <a:lnTo>
                  <a:pt x="37348" y="81070"/>
                </a:lnTo>
                <a:lnTo>
                  <a:pt x="32341" y="69286"/>
                </a:lnTo>
                <a:lnTo>
                  <a:pt x="27539" y="57298"/>
                </a:lnTo>
                <a:lnTo>
                  <a:pt x="22777" y="45268"/>
                </a:lnTo>
                <a:lnTo>
                  <a:pt x="17893" y="33360"/>
                </a:lnTo>
                <a:lnTo>
                  <a:pt x="12723" y="21737"/>
                </a:lnTo>
                <a:lnTo>
                  <a:pt x="7104" y="10563"/>
                </a:lnTo>
                <a:lnTo>
                  <a:pt x="871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343244" y="5944918"/>
            <a:ext cx="53180" cy="38642"/>
          </a:xfrm>
          <a:custGeom>
            <a:avLst/>
            <a:gdLst/>
            <a:ahLst/>
            <a:cxnLst/>
            <a:rect l="l" t="t" r="r" b="b"/>
            <a:pathLst>
              <a:path w="53180" h="38642">
                <a:moveTo>
                  <a:pt x="0" y="28258"/>
                </a:moveTo>
                <a:lnTo>
                  <a:pt x="3383" y="38642"/>
                </a:lnTo>
                <a:lnTo>
                  <a:pt x="3332" y="28366"/>
                </a:lnTo>
                <a:lnTo>
                  <a:pt x="7856" y="17499"/>
                </a:lnTo>
                <a:lnTo>
                  <a:pt x="16588" y="10846"/>
                </a:lnTo>
                <a:lnTo>
                  <a:pt x="28043" y="6918"/>
                </a:lnTo>
                <a:lnTo>
                  <a:pt x="40735" y="4229"/>
                </a:lnTo>
                <a:lnTo>
                  <a:pt x="53180" y="1291"/>
                </a:lnTo>
                <a:lnTo>
                  <a:pt x="48902" y="576"/>
                </a:lnTo>
                <a:lnTo>
                  <a:pt x="35848" y="0"/>
                </a:lnTo>
                <a:lnTo>
                  <a:pt x="23866" y="1784"/>
                </a:lnTo>
                <a:lnTo>
                  <a:pt x="13624" y="5716"/>
                </a:lnTo>
                <a:lnTo>
                  <a:pt x="5787" y="11582"/>
                </a:lnTo>
                <a:lnTo>
                  <a:pt x="1023" y="19167"/>
                </a:lnTo>
                <a:lnTo>
                  <a:pt x="0" y="2825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828010" y="6012602"/>
            <a:ext cx="68694" cy="41503"/>
          </a:xfrm>
          <a:custGeom>
            <a:avLst/>
            <a:gdLst/>
            <a:ahLst/>
            <a:cxnLst/>
            <a:rect l="l" t="t" r="r" b="b"/>
            <a:pathLst>
              <a:path w="68694" h="41503">
                <a:moveTo>
                  <a:pt x="915" y="3007"/>
                </a:moveTo>
                <a:lnTo>
                  <a:pt x="6290" y="14966"/>
                </a:lnTo>
                <a:lnTo>
                  <a:pt x="13853" y="24736"/>
                </a:lnTo>
                <a:lnTo>
                  <a:pt x="23624" y="32297"/>
                </a:lnTo>
                <a:lnTo>
                  <a:pt x="35626" y="37625"/>
                </a:lnTo>
                <a:lnTo>
                  <a:pt x="49880" y="40701"/>
                </a:lnTo>
                <a:lnTo>
                  <a:pt x="66408" y="41503"/>
                </a:lnTo>
                <a:lnTo>
                  <a:pt x="68694" y="32296"/>
                </a:lnTo>
                <a:lnTo>
                  <a:pt x="58470" y="35585"/>
                </a:lnTo>
                <a:lnTo>
                  <a:pt x="58102" y="29044"/>
                </a:lnTo>
                <a:lnTo>
                  <a:pt x="53302" y="29567"/>
                </a:lnTo>
                <a:lnTo>
                  <a:pt x="39721" y="27968"/>
                </a:lnTo>
                <a:lnTo>
                  <a:pt x="29684" y="22831"/>
                </a:lnTo>
                <a:lnTo>
                  <a:pt x="20751" y="16598"/>
                </a:lnTo>
                <a:lnTo>
                  <a:pt x="19520" y="16180"/>
                </a:lnTo>
                <a:lnTo>
                  <a:pt x="10007" y="7842"/>
                </a:lnTo>
                <a:lnTo>
                  <a:pt x="0" y="0"/>
                </a:lnTo>
                <a:lnTo>
                  <a:pt x="915" y="30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632973" y="6058248"/>
            <a:ext cx="82994" cy="5135"/>
          </a:xfrm>
          <a:custGeom>
            <a:avLst/>
            <a:gdLst/>
            <a:ahLst/>
            <a:cxnLst/>
            <a:rect l="l" t="t" r="r" b="b"/>
            <a:pathLst>
              <a:path w="82994" h="5135">
                <a:moveTo>
                  <a:pt x="0" y="0"/>
                </a:moveTo>
                <a:lnTo>
                  <a:pt x="5834" y="1770"/>
                </a:lnTo>
                <a:lnTo>
                  <a:pt x="17640" y="3836"/>
                </a:lnTo>
                <a:lnTo>
                  <a:pt x="31451" y="4958"/>
                </a:lnTo>
                <a:lnTo>
                  <a:pt x="46079" y="5135"/>
                </a:lnTo>
                <a:lnTo>
                  <a:pt x="60336" y="4368"/>
                </a:lnTo>
                <a:lnTo>
                  <a:pt x="73037" y="2656"/>
                </a:lnTo>
                <a:lnTo>
                  <a:pt x="82994" y="0"/>
                </a:lnTo>
                <a:lnTo>
                  <a:pt x="0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346738" y="6086683"/>
            <a:ext cx="41503" cy="5375"/>
          </a:xfrm>
          <a:custGeom>
            <a:avLst/>
            <a:gdLst/>
            <a:ahLst/>
            <a:cxnLst/>
            <a:rect l="l" t="t" r="r" b="b"/>
            <a:pathLst>
              <a:path w="41503" h="5375">
                <a:moveTo>
                  <a:pt x="0" y="602"/>
                </a:moveTo>
                <a:lnTo>
                  <a:pt x="4404" y="4102"/>
                </a:lnTo>
                <a:lnTo>
                  <a:pt x="15725" y="5375"/>
                </a:lnTo>
                <a:lnTo>
                  <a:pt x="29259" y="4428"/>
                </a:lnTo>
                <a:lnTo>
                  <a:pt x="41503" y="4768"/>
                </a:lnTo>
                <a:lnTo>
                  <a:pt x="37097" y="1266"/>
                </a:lnTo>
                <a:lnTo>
                  <a:pt x="25781" y="0"/>
                </a:lnTo>
                <a:lnTo>
                  <a:pt x="12248" y="948"/>
                </a:lnTo>
                <a:lnTo>
                  <a:pt x="0" y="60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809443" y="5377843"/>
            <a:ext cx="11325" cy="5208"/>
          </a:xfrm>
          <a:custGeom>
            <a:avLst/>
            <a:gdLst/>
            <a:ahLst/>
            <a:cxnLst/>
            <a:rect l="l" t="t" r="r" b="b"/>
            <a:pathLst>
              <a:path w="11325" h="5208">
                <a:moveTo>
                  <a:pt x="4704" y="2974"/>
                </a:moveTo>
                <a:lnTo>
                  <a:pt x="0" y="5208"/>
                </a:lnTo>
                <a:lnTo>
                  <a:pt x="7366" y="1974"/>
                </a:lnTo>
                <a:lnTo>
                  <a:pt x="11325" y="0"/>
                </a:lnTo>
                <a:lnTo>
                  <a:pt x="4704" y="2974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556118" y="5383052"/>
            <a:ext cx="253325" cy="109913"/>
          </a:xfrm>
          <a:custGeom>
            <a:avLst/>
            <a:gdLst/>
            <a:ahLst/>
            <a:cxnLst/>
            <a:rect l="l" t="t" r="r" b="b"/>
            <a:pathLst>
              <a:path w="253325" h="109913">
                <a:moveTo>
                  <a:pt x="102496" y="64731"/>
                </a:moveTo>
                <a:lnTo>
                  <a:pt x="90755" y="69665"/>
                </a:lnTo>
                <a:lnTo>
                  <a:pt x="79085" y="74672"/>
                </a:lnTo>
                <a:lnTo>
                  <a:pt x="67475" y="79737"/>
                </a:lnTo>
                <a:lnTo>
                  <a:pt x="55911" y="84849"/>
                </a:lnTo>
                <a:lnTo>
                  <a:pt x="44381" y="89994"/>
                </a:lnTo>
                <a:lnTo>
                  <a:pt x="32872" y="95159"/>
                </a:lnTo>
                <a:lnTo>
                  <a:pt x="21370" y="100333"/>
                </a:lnTo>
                <a:lnTo>
                  <a:pt x="9865" y="105502"/>
                </a:lnTo>
                <a:lnTo>
                  <a:pt x="0" y="109913"/>
                </a:lnTo>
                <a:lnTo>
                  <a:pt x="4793" y="107905"/>
                </a:lnTo>
                <a:lnTo>
                  <a:pt x="16574" y="103228"/>
                </a:lnTo>
                <a:lnTo>
                  <a:pt x="28580" y="98662"/>
                </a:lnTo>
                <a:lnTo>
                  <a:pt x="40765" y="94172"/>
                </a:lnTo>
                <a:lnTo>
                  <a:pt x="53084" y="89723"/>
                </a:lnTo>
                <a:lnTo>
                  <a:pt x="65491" y="85282"/>
                </a:lnTo>
                <a:lnTo>
                  <a:pt x="77940" y="80814"/>
                </a:lnTo>
                <a:lnTo>
                  <a:pt x="90385" y="76284"/>
                </a:lnTo>
                <a:lnTo>
                  <a:pt x="102782" y="71659"/>
                </a:lnTo>
                <a:lnTo>
                  <a:pt x="115083" y="66904"/>
                </a:lnTo>
                <a:lnTo>
                  <a:pt x="127244" y="61984"/>
                </a:lnTo>
                <a:lnTo>
                  <a:pt x="139219" y="56866"/>
                </a:lnTo>
                <a:lnTo>
                  <a:pt x="152262" y="50925"/>
                </a:lnTo>
                <a:lnTo>
                  <a:pt x="164188" y="45200"/>
                </a:lnTo>
                <a:lnTo>
                  <a:pt x="176078" y="39279"/>
                </a:lnTo>
                <a:lnTo>
                  <a:pt x="187928" y="33226"/>
                </a:lnTo>
                <a:lnTo>
                  <a:pt x="199735" y="27106"/>
                </a:lnTo>
                <a:lnTo>
                  <a:pt x="211497" y="20984"/>
                </a:lnTo>
                <a:lnTo>
                  <a:pt x="223210" y="14924"/>
                </a:lnTo>
                <a:lnTo>
                  <a:pt x="234872" y="8991"/>
                </a:lnTo>
                <a:lnTo>
                  <a:pt x="246480" y="3250"/>
                </a:lnTo>
                <a:lnTo>
                  <a:pt x="253325" y="0"/>
                </a:lnTo>
                <a:lnTo>
                  <a:pt x="248792" y="1989"/>
                </a:lnTo>
                <a:lnTo>
                  <a:pt x="236613" y="6933"/>
                </a:lnTo>
                <a:lnTo>
                  <a:pt x="224350" y="11793"/>
                </a:lnTo>
                <a:lnTo>
                  <a:pt x="212198" y="16764"/>
                </a:lnTo>
                <a:lnTo>
                  <a:pt x="200355" y="22041"/>
                </a:lnTo>
                <a:lnTo>
                  <a:pt x="189015" y="27821"/>
                </a:lnTo>
                <a:lnTo>
                  <a:pt x="184862" y="27821"/>
                </a:lnTo>
                <a:lnTo>
                  <a:pt x="178471" y="32568"/>
                </a:lnTo>
                <a:lnTo>
                  <a:pt x="167815" y="38947"/>
                </a:lnTo>
                <a:lnTo>
                  <a:pt x="156107" y="44277"/>
                </a:lnTo>
                <a:lnTo>
                  <a:pt x="143359" y="48573"/>
                </a:lnTo>
                <a:lnTo>
                  <a:pt x="138279" y="50483"/>
                </a:lnTo>
                <a:lnTo>
                  <a:pt x="126246" y="55127"/>
                </a:lnTo>
                <a:lnTo>
                  <a:pt x="114322" y="59880"/>
                </a:lnTo>
                <a:lnTo>
                  <a:pt x="102496" y="6473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535744" y="5492966"/>
            <a:ext cx="20373" cy="8999"/>
          </a:xfrm>
          <a:custGeom>
            <a:avLst/>
            <a:gdLst/>
            <a:ahLst/>
            <a:cxnLst/>
            <a:rect l="l" t="t" r="r" b="b"/>
            <a:pathLst>
              <a:path w="20373" h="8999">
                <a:moveTo>
                  <a:pt x="13656" y="2813"/>
                </a:moveTo>
                <a:lnTo>
                  <a:pt x="2462" y="7814"/>
                </a:lnTo>
                <a:lnTo>
                  <a:pt x="0" y="8999"/>
                </a:lnTo>
                <a:lnTo>
                  <a:pt x="7162" y="5862"/>
                </a:lnTo>
                <a:lnTo>
                  <a:pt x="18715" y="741"/>
                </a:lnTo>
                <a:lnTo>
                  <a:pt x="20373" y="0"/>
                </a:lnTo>
                <a:lnTo>
                  <a:pt x="13656" y="2813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627888" y="5343613"/>
            <a:ext cx="10590" cy="44266"/>
          </a:xfrm>
          <a:custGeom>
            <a:avLst/>
            <a:gdLst/>
            <a:ahLst/>
            <a:cxnLst/>
            <a:rect l="l" t="t" r="r" b="b"/>
            <a:pathLst>
              <a:path w="10590" h="44266">
                <a:moveTo>
                  <a:pt x="5613" y="0"/>
                </a:moveTo>
                <a:lnTo>
                  <a:pt x="0" y="1320"/>
                </a:lnTo>
                <a:lnTo>
                  <a:pt x="939" y="9156"/>
                </a:lnTo>
                <a:lnTo>
                  <a:pt x="3346" y="43421"/>
                </a:lnTo>
                <a:lnTo>
                  <a:pt x="10590" y="44266"/>
                </a:lnTo>
                <a:lnTo>
                  <a:pt x="5613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166984" y="5274357"/>
            <a:ext cx="2459" cy="96270"/>
          </a:xfrm>
          <a:custGeom>
            <a:avLst/>
            <a:gdLst/>
            <a:ahLst/>
            <a:cxnLst/>
            <a:rect l="l" t="t" r="r" b="b"/>
            <a:pathLst>
              <a:path w="2459" h="96270">
                <a:moveTo>
                  <a:pt x="2309" y="14041"/>
                </a:moveTo>
                <a:lnTo>
                  <a:pt x="463" y="0"/>
                </a:lnTo>
                <a:lnTo>
                  <a:pt x="0" y="96270"/>
                </a:lnTo>
                <a:lnTo>
                  <a:pt x="492" y="84942"/>
                </a:lnTo>
                <a:lnTo>
                  <a:pt x="1202" y="74260"/>
                </a:lnTo>
                <a:lnTo>
                  <a:pt x="2459" y="61131"/>
                </a:lnTo>
                <a:lnTo>
                  <a:pt x="2309" y="1404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961858" y="4784171"/>
            <a:ext cx="625466" cy="1020807"/>
          </a:xfrm>
          <a:custGeom>
            <a:avLst/>
            <a:gdLst/>
            <a:ahLst/>
            <a:cxnLst/>
            <a:rect l="l" t="t" r="r" b="b"/>
            <a:pathLst>
              <a:path w="625466" h="1020807">
                <a:moveTo>
                  <a:pt x="271826" y="40457"/>
                </a:moveTo>
                <a:lnTo>
                  <a:pt x="263194" y="42847"/>
                </a:lnTo>
                <a:lnTo>
                  <a:pt x="256125" y="45728"/>
                </a:lnTo>
                <a:lnTo>
                  <a:pt x="258242" y="41231"/>
                </a:lnTo>
                <a:lnTo>
                  <a:pt x="264693" y="31428"/>
                </a:lnTo>
                <a:lnTo>
                  <a:pt x="272409" y="24103"/>
                </a:lnTo>
                <a:lnTo>
                  <a:pt x="281253" y="18968"/>
                </a:lnTo>
                <a:lnTo>
                  <a:pt x="291088" y="15737"/>
                </a:lnTo>
                <a:lnTo>
                  <a:pt x="301774" y="14123"/>
                </a:lnTo>
                <a:lnTo>
                  <a:pt x="313174" y="13838"/>
                </a:lnTo>
                <a:lnTo>
                  <a:pt x="325150" y="14596"/>
                </a:lnTo>
                <a:lnTo>
                  <a:pt x="337564" y="16110"/>
                </a:lnTo>
                <a:lnTo>
                  <a:pt x="350278" y="18092"/>
                </a:lnTo>
                <a:lnTo>
                  <a:pt x="363155" y="20257"/>
                </a:lnTo>
                <a:lnTo>
                  <a:pt x="376055" y="22318"/>
                </a:lnTo>
                <a:lnTo>
                  <a:pt x="388841" y="23986"/>
                </a:lnTo>
                <a:lnTo>
                  <a:pt x="401375" y="24976"/>
                </a:lnTo>
                <a:lnTo>
                  <a:pt x="407627" y="25227"/>
                </a:lnTo>
                <a:lnTo>
                  <a:pt x="420637" y="25592"/>
                </a:lnTo>
                <a:lnTo>
                  <a:pt x="433737" y="25802"/>
                </a:lnTo>
                <a:lnTo>
                  <a:pt x="460016" y="26010"/>
                </a:lnTo>
                <a:lnTo>
                  <a:pt x="473098" y="26134"/>
                </a:lnTo>
                <a:lnTo>
                  <a:pt x="486077" y="26355"/>
                </a:lnTo>
                <a:lnTo>
                  <a:pt x="498903" y="26737"/>
                </a:lnTo>
                <a:lnTo>
                  <a:pt x="511530" y="27343"/>
                </a:lnTo>
                <a:lnTo>
                  <a:pt x="523909" y="28236"/>
                </a:lnTo>
                <a:lnTo>
                  <a:pt x="535991" y="29479"/>
                </a:lnTo>
                <a:lnTo>
                  <a:pt x="547728" y="31136"/>
                </a:lnTo>
                <a:lnTo>
                  <a:pt x="559071" y="33269"/>
                </a:lnTo>
                <a:lnTo>
                  <a:pt x="566702" y="41762"/>
                </a:lnTo>
                <a:lnTo>
                  <a:pt x="573672" y="50160"/>
                </a:lnTo>
                <a:lnTo>
                  <a:pt x="580130" y="59483"/>
                </a:lnTo>
                <a:lnTo>
                  <a:pt x="585026" y="69412"/>
                </a:lnTo>
                <a:lnTo>
                  <a:pt x="587308" y="79630"/>
                </a:lnTo>
                <a:lnTo>
                  <a:pt x="585924" y="89821"/>
                </a:lnTo>
                <a:lnTo>
                  <a:pt x="579822" y="99665"/>
                </a:lnTo>
                <a:lnTo>
                  <a:pt x="572933" y="96409"/>
                </a:lnTo>
                <a:lnTo>
                  <a:pt x="564876" y="87989"/>
                </a:lnTo>
                <a:lnTo>
                  <a:pt x="557834" y="76793"/>
                </a:lnTo>
                <a:lnTo>
                  <a:pt x="550695" y="64687"/>
                </a:lnTo>
                <a:lnTo>
                  <a:pt x="542346" y="53538"/>
                </a:lnTo>
                <a:lnTo>
                  <a:pt x="531674" y="45212"/>
                </a:lnTo>
                <a:lnTo>
                  <a:pt x="517567" y="41575"/>
                </a:lnTo>
                <a:lnTo>
                  <a:pt x="507342" y="41098"/>
                </a:lnTo>
                <a:lnTo>
                  <a:pt x="495886" y="40485"/>
                </a:lnTo>
                <a:lnTo>
                  <a:pt x="483354" y="39768"/>
                </a:lnTo>
                <a:lnTo>
                  <a:pt x="469901" y="38984"/>
                </a:lnTo>
                <a:lnTo>
                  <a:pt x="455682" y="38168"/>
                </a:lnTo>
                <a:lnTo>
                  <a:pt x="440853" y="37354"/>
                </a:lnTo>
                <a:lnTo>
                  <a:pt x="425569" y="36577"/>
                </a:lnTo>
                <a:lnTo>
                  <a:pt x="409985" y="35872"/>
                </a:lnTo>
                <a:lnTo>
                  <a:pt x="394257" y="35273"/>
                </a:lnTo>
                <a:lnTo>
                  <a:pt x="378540" y="34817"/>
                </a:lnTo>
                <a:lnTo>
                  <a:pt x="362989" y="34537"/>
                </a:lnTo>
                <a:lnTo>
                  <a:pt x="347759" y="34469"/>
                </a:lnTo>
                <a:lnTo>
                  <a:pt x="333006" y="34648"/>
                </a:lnTo>
                <a:lnTo>
                  <a:pt x="318885" y="35107"/>
                </a:lnTo>
                <a:lnTo>
                  <a:pt x="305551" y="35883"/>
                </a:lnTo>
                <a:lnTo>
                  <a:pt x="293160" y="37010"/>
                </a:lnTo>
                <a:lnTo>
                  <a:pt x="288727" y="37604"/>
                </a:lnTo>
                <a:lnTo>
                  <a:pt x="290363" y="37629"/>
                </a:lnTo>
                <a:lnTo>
                  <a:pt x="303744" y="37942"/>
                </a:lnTo>
                <a:lnTo>
                  <a:pt x="317026" y="38353"/>
                </a:lnTo>
                <a:lnTo>
                  <a:pt x="330217" y="38857"/>
                </a:lnTo>
                <a:lnTo>
                  <a:pt x="343322" y="39446"/>
                </a:lnTo>
                <a:lnTo>
                  <a:pt x="356349" y="40114"/>
                </a:lnTo>
                <a:lnTo>
                  <a:pt x="369304" y="40854"/>
                </a:lnTo>
                <a:lnTo>
                  <a:pt x="382194" y="41659"/>
                </a:lnTo>
                <a:lnTo>
                  <a:pt x="395024" y="42524"/>
                </a:lnTo>
                <a:lnTo>
                  <a:pt x="407803" y="43440"/>
                </a:lnTo>
                <a:lnTo>
                  <a:pt x="420535" y="44403"/>
                </a:lnTo>
                <a:lnTo>
                  <a:pt x="433229" y="45404"/>
                </a:lnTo>
                <a:lnTo>
                  <a:pt x="445890" y="46438"/>
                </a:lnTo>
                <a:lnTo>
                  <a:pt x="458526" y="47497"/>
                </a:lnTo>
                <a:lnTo>
                  <a:pt x="471142" y="48575"/>
                </a:lnTo>
                <a:lnTo>
                  <a:pt x="483746" y="49666"/>
                </a:lnTo>
                <a:lnTo>
                  <a:pt x="496343" y="50763"/>
                </a:lnTo>
                <a:lnTo>
                  <a:pt x="508941" y="51859"/>
                </a:lnTo>
                <a:lnTo>
                  <a:pt x="521547" y="52947"/>
                </a:lnTo>
                <a:lnTo>
                  <a:pt x="534166" y="54021"/>
                </a:lnTo>
                <a:lnTo>
                  <a:pt x="542181" y="65511"/>
                </a:lnTo>
                <a:lnTo>
                  <a:pt x="549205" y="77992"/>
                </a:lnTo>
                <a:lnTo>
                  <a:pt x="555320" y="91382"/>
                </a:lnTo>
                <a:lnTo>
                  <a:pt x="560610" y="105597"/>
                </a:lnTo>
                <a:lnTo>
                  <a:pt x="565157" y="120554"/>
                </a:lnTo>
                <a:lnTo>
                  <a:pt x="569044" y="136171"/>
                </a:lnTo>
                <a:lnTo>
                  <a:pt x="572355" y="152365"/>
                </a:lnTo>
                <a:lnTo>
                  <a:pt x="575171" y="169054"/>
                </a:lnTo>
                <a:lnTo>
                  <a:pt x="577575" y="186153"/>
                </a:lnTo>
                <a:lnTo>
                  <a:pt x="579651" y="203581"/>
                </a:lnTo>
                <a:lnTo>
                  <a:pt x="581481" y="221255"/>
                </a:lnTo>
                <a:lnTo>
                  <a:pt x="583149" y="239091"/>
                </a:lnTo>
                <a:lnTo>
                  <a:pt x="584736" y="257007"/>
                </a:lnTo>
                <a:lnTo>
                  <a:pt x="586326" y="274921"/>
                </a:lnTo>
                <a:lnTo>
                  <a:pt x="588001" y="292749"/>
                </a:lnTo>
                <a:lnTo>
                  <a:pt x="589845" y="310409"/>
                </a:lnTo>
                <a:lnTo>
                  <a:pt x="591940" y="327817"/>
                </a:lnTo>
                <a:lnTo>
                  <a:pt x="594370" y="344891"/>
                </a:lnTo>
                <a:lnTo>
                  <a:pt x="597216" y="361548"/>
                </a:lnTo>
                <a:lnTo>
                  <a:pt x="600562" y="377706"/>
                </a:lnTo>
                <a:lnTo>
                  <a:pt x="591415" y="379104"/>
                </a:lnTo>
                <a:lnTo>
                  <a:pt x="578934" y="381840"/>
                </a:lnTo>
                <a:lnTo>
                  <a:pt x="566672" y="384766"/>
                </a:lnTo>
                <a:lnTo>
                  <a:pt x="554722" y="387056"/>
                </a:lnTo>
                <a:lnTo>
                  <a:pt x="543181" y="387885"/>
                </a:lnTo>
                <a:lnTo>
                  <a:pt x="532144" y="386428"/>
                </a:lnTo>
                <a:lnTo>
                  <a:pt x="521707" y="381859"/>
                </a:lnTo>
                <a:lnTo>
                  <a:pt x="520138" y="385213"/>
                </a:lnTo>
                <a:lnTo>
                  <a:pt x="513192" y="396117"/>
                </a:lnTo>
                <a:lnTo>
                  <a:pt x="504830" y="405606"/>
                </a:lnTo>
                <a:lnTo>
                  <a:pt x="495788" y="414415"/>
                </a:lnTo>
                <a:lnTo>
                  <a:pt x="492662" y="448254"/>
                </a:lnTo>
                <a:lnTo>
                  <a:pt x="493747" y="442037"/>
                </a:lnTo>
                <a:lnTo>
                  <a:pt x="499180" y="430240"/>
                </a:lnTo>
                <a:lnTo>
                  <a:pt x="507831" y="421794"/>
                </a:lnTo>
                <a:lnTo>
                  <a:pt x="518507" y="417763"/>
                </a:lnTo>
                <a:lnTo>
                  <a:pt x="530013" y="419209"/>
                </a:lnTo>
                <a:lnTo>
                  <a:pt x="529830" y="420767"/>
                </a:lnTo>
                <a:lnTo>
                  <a:pt x="533017" y="429344"/>
                </a:lnTo>
                <a:lnTo>
                  <a:pt x="534166" y="439961"/>
                </a:lnTo>
                <a:lnTo>
                  <a:pt x="530466" y="441558"/>
                </a:lnTo>
                <a:lnTo>
                  <a:pt x="518447" y="444368"/>
                </a:lnTo>
                <a:lnTo>
                  <a:pt x="505288" y="446045"/>
                </a:lnTo>
                <a:lnTo>
                  <a:pt x="509131" y="447930"/>
                </a:lnTo>
                <a:lnTo>
                  <a:pt x="520124" y="447856"/>
                </a:lnTo>
                <a:lnTo>
                  <a:pt x="525860" y="452407"/>
                </a:lnTo>
                <a:lnTo>
                  <a:pt x="533991" y="446911"/>
                </a:lnTo>
                <a:lnTo>
                  <a:pt x="538142" y="439257"/>
                </a:lnTo>
                <a:lnTo>
                  <a:pt x="537343" y="430963"/>
                </a:lnTo>
                <a:lnTo>
                  <a:pt x="533240" y="422383"/>
                </a:lnTo>
                <a:lnTo>
                  <a:pt x="527480" y="413869"/>
                </a:lnTo>
                <a:lnTo>
                  <a:pt x="521707" y="405772"/>
                </a:lnTo>
                <a:lnTo>
                  <a:pt x="517567" y="398445"/>
                </a:lnTo>
                <a:lnTo>
                  <a:pt x="522380" y="394965"/>
                </a:lnTo>
                <a:lnTo>
                  <a:pt x="528692" y="392984"/>
                </a:lnTo>
                <a:lnTo>
                  <a:pt x="538319" y="394305"/>
                </a:lnTo>
                <a:lnTo>
                  <a:pt x="538299" y="398636"/>
                </a:lnTo>
                <a:lnTo>
                  <a:pt x="540089" y="411869"/>
                </a:lnTo>
                <a:lnTo>
                  <a:pt x="545140" y="423810"/>
                </a:lnTo>
                <a:lnTo>
                  <a:pt x="554036" y="433495"/>
                </a:lnTo>
                <a:lnTo>
                  <a:pt x="554417" y="427330"/>
                </a:lnTo>
                <a:lnTo>
                  <a:pt x="547670" y="417817"/>
                </a:lnTo>
                <a:lnTo>
                  <a:pt x="546612" y="402611"/>
                </a:lnTo>
                <a:lnTo>
                  <a:pt x="550003" y="400394"/>
                </a:lnTo>
                <a:lnTo>
                  <a:pt x="561215" y="398260"/>
                </a:lnTo>
                <a:lnTo>
                  <a:pt x="574774" y="398470"/>
                </a:lnTo>
                <a:lnTo>
                  <a:pt x="588103" y="398445"/>
                </a:lnTo>
                <a:lnTo>
                  <a:pt x="587549" y="402647"/>
                </a:lnTo>
                <a:lnTo>
                  <a:pt x="581946" y="414828"/>
                </a:lnTo>
                <a:lnTo>
                  <a:pt x="581086" y="419699"/>
                </a:lnTo>
                <a:lnTo>
                  <a:pt x="587834" y="412877"/>
                </a:lnTo>
                <a:lnTo>
                  <a:pt x="592783" y="404253"/>
                </a:lnTo>
                <a:lnTo>
                  <a:pt x="592268" y="390165"/>
                </a:lnTo>
                <a:lnTo>
                  <a:pt x="608855" y="390165"/>
                </a:lnTo>
                <a:lnTo>
                  <a:pt x="608375" y="394377"/>
                </a:lnTo>
                <a:lnTo>
                  <a:pt x="605539" y="409033"/>
                </a:lnTo>
                <a:lnTo>
                  <a:pt x="600036" y="421027"/>
                </a:lnTo>
                <a:lnTo>
                  <a:pt x="593108" y="489851"/>
                </a:lnTo>
                <a:lnTo>
                  <a:pt x="605579" y="485972"/>
                </a:lnTo>
                <a:lnTo>
                  <a:pt x="619186" y="483229"/>
                </a:lnTo>
                <a:lnTo>
                  <a:pt x="621928" y="384375"/>
                </a:lnTo>
                <a:lnTo>
                  <a:pt x="625466" y="373566"/>
                </a:lnTo>
                <a:lnTo>
                  <a:pt x="625079" y="250314"/>
                </a:lnTo>
                <a:lnTo>
                  <a:pt x="623581" y="231664"/>
                </a:lnTo>
                <a:lnTo>
                  <a:pt x="622001" y="213142"/>
                </a:lnTo>
                <a:lnTo>
                  <a:pt x="620290" y="194862"/>
                </a:lnTo>
                <a:lnTo>
                  <a:pt x="618399" y="176934"/>
                </a:lnTo>
                <a:lnTo>
                  <a:pt x="616280" y="159472"/>
                </a:lnTo>
                <a:lnTo>
                  <a:pt x="613884" y="142587"/>
                </a:lnTo>
                <a:lnTo>
                  <a:pt x="611163" y="126392"/>
                </a:lnTo>
                <a:lnTo>
                  <a:pt x="608068" y="110998"/>
                </a:lnTo>
                <a:lnTo>
                  <a:pt x="604550" y="96519"/>
                </a:lnTo>
                <a:lnTo>
                  <a:pt x="600562" y="83066"/>
                </a:lnTo>
                <a:lnTo>
                  <a:pt x="591281" y="61988"/>
                </a:lnTo>
                <a:lnTo>
                  <a:pt x="576879" y="43766"/>
                </a:lnTo>
                <a:lnTo>
                  <a:pt x="559175" y="31475"/>
                </a:lnTo>
                <a:lnTo>
                  <a:pt x="538555" y="23549"/>
                </a:lnTo>
                <a:lnTo>
                  <a:pt x="515400" y="18426"/>
                </a:lnTo>
                <a:lnTo>
                  <a:pt x="502993" y="16426"/>
                </a:lnTo>
                <a:lnTo>
                  <a:pt x="490096" y="14540"/>
                </a:lnTo>
                <a:lnTo>
                  <a:pt x="476758" y="12572"/>
                </a:lnTo>
                <a:lnTo>
                  <a:pt x="463026" y="10327"/>
                </a:lnTo>
                <a:lnTo>
                  <a:pt x="448948" y="7610"/>
                </a:lnTo>
                <a:lnTo>
                  <a:pt x="434573" y="4224"/>
                </a:lnTo>
                <a:lnTo>
                  <a:pt x="429756" y="4105"/>
                </a:lnTo>
                <a:lnTo>
                  <a:pt x="419429" y="3424"/>
                </a:lnTo>
                <a:lnTo>
                  <a:pt x="407214" y="2391"/>
                </a:lnTo>
                <a:lnTo>
                  <a:pt x="393589" y="1295"/>
                </a:lnTo>
                <a:lnTo>
                  <a:pt x="379033" y="426"/>
                </a:lnTo>
                <a:lnTo>
                  <a:pt x="364024" y="71"/>
                </a:lnTo>
                <a:lnTo>
                  <a:pt x="352528" y="988"/>
                </a:lnTo>
                <a:lnTo>
                  <a:pt x="339392" y="1252"/>
                </a:lnTo>
                <a:lnTo>
                  <a:pt x="326379" y="972"/>
                </a:lnTo>
                <a:lnTo>
                  <a:pt x="313562" y="462"/>
                </a:lnTo>
                <a:lnTo>
                  <a:pt x="301013" y="34"/>
                </a:lnTo>
                <a:lnTo>
                  <a:pt x="288803" y="0"/>
                </a:lnTo>
                <a:lnTo>
                  <a:pt x="277005" y="672"/>
                </a:lnTo>
                <a:lnTo>
                  <a:pt x="265691" y="2362"/>
                </a:lnTo>
                <a:lnTo>
                  <a:pt x="254933" y="5384"/>
                </a:lnTo>
                <a:lnTo>
                  <a:pt x="244803" y="10049"/>
                </a:lnTo>
                <a:lnTo>
                  <a:pt x="235373" y="16670"/>
                </a:lnTo>
                <a:lnTo>
                  <a:pt x="227478" y="25194"/>
                </a:lnTo>
                <a:lnTo>
                  <a:pt x="220757" y="36122"/>
                </a:lnTo>
                <a:lnTo>
                  <a:pt x="215101" y="49228"/>
                </a:lnTo>
                <a:lnTo>
                  <a:pt x="210402" y="64286"/>
                </a:lnTo>
                <a:lnTo>
                  <a:pt x="206553" y="81068"/>
                </a:lnTo>
                <a:lnTo>
                  <a:pt x="203445" y="99350"/>
                </a:lnTo>
                <a:lnTo>
                  <a:pt x="200970" y="118905"/>
                </a:lnTo>
                <a:lnTo>
                  <a:pt x="199020" y="139506"/>
                </a:lnTo>
                <a:lnTo>
                  <a:pt x="197488" y="160928"/>
                </a:lnTo>
                <a:lnTo>
                  <a:pt x="196265" y="182943"/>
                </a:lnTo>
                <a:lnTo>
                  <a:pt x="195243" y="205327"/>
                </a:lnTo>
                <a:lnTo>
                  <a:pt x="194315" y="227853"/>
                </a:lnTo>
                <a:lnTo>
                  <a:pt x="193371" y="250294"/>
                </a:lnTo>
                <a:lnTo>
                  <a:pt x="192305" y="272424"/>
                </a:lnTo>
                <a:lnTo>
                  <a:pt x="191009" y="294017"/>
                </a:lnTo>
                <a:lnTo>
                  <a:pt x="189373" y="314848"/>
                </a:lnTo>
                <a:lnTo>
                  <a:pt x="187291" y="334688"/>
                </a:lnTo>
                <a:lnTo>
                  <a:pt x="184654" y="353313"/>
                </a:lnTo>
                <a:lnTo>
                  <a:pt x="181354" y="370497"/>
                </a:lnTo>
                <a:lnTo>
                  <a:pt x="177283" y="386012"/>
                </a:lnTo>
                <a:lnTo>
                  <a:pt x="175103" y="392806"/>
                </a:lnTo>
                <a:lnTo>
                  <a:pt x="170433" y="405901"/>
                </a:lnTo>
                <a:lnTo>
                  <a:pt x="165387" y="418614"/>
                </a:lnTo>
                <a:lnTo>
                  <a:pt x="160098" y="430995"/>
                </a:lnTo>
                <a:lnTo>
                  <a:pt x="154698" y="443090"/>
                </a:lnTo>
                <a:lnTo>
                  <a:pt x="149318" y="454949"/>
                </a:lnTo>
                <a:lnTo>
                  <a:pt x="144091" y="466619"/>
                </a:lnTo>
                <a:lnTo>
                  <a:pt x="139149" y="478150"/>
                </a:lnTo>
                <a:lnTo>
                  <a:pt x="134624" y="489590"/>
                </a:lnTo>
                <a:lnTo>
                  <a:pt x="130648" y="500986"/>
                </a:lnTo>
                <a:lnTo>
                  <a:pt x="127353" y="512388"/>
                </a:lnTo>
                <a:lnTo>
                  <a:pt x="124871" y="523844"/>
                </a:lnTo>
                <a:lnTo>
                  <a:pt x="123334" y="535402"/>
                </a:lnTo>
                <a:lnTo>
                  <a:pt x="126122" y="536976"/>
                </a:lnTo>
                <a:lnTo>
                  <a:pt x="136522" y="544524"/>
                </a:lnTo>
                <a:lnTo>
                  <a:pt x="145648" y="553347"/>
                </a:lnTo>
                <a:lnTo>
                  <a:pt x="154101" y="562842"/>
                </a:lnTo>
                <a:lnTo>
                  <a:pt x="162483" y="572408"/>
                </a:lnTo>
                <a:lnTo>
                  <a:pt x="171394" y="581445"/>
                </a:lnTo>
                <a:lnTo>
                  <a:pt x="181436" y="589351"/>
                </a:lnTo>
                <a:lnTo>
                  <a:pt x="181172" y="593481"/>
                </a:lnTo>
                <a:lnTo>
                  <a:pt x="180957" y="606281"/>
                </a:lnTo>
                <a:lnTo>
                  <a:pt x="181285" y="619619"/>
                </a:lnTo>
                <a:lnTo>
                  <a:pt x="181761" y="633104"/>
                </a:lnTo>
                <a:lnTo>
                  <a:pt x="181992" y="646342"/>
                </a:lnTo>
                <a:lnTo>
                  <a:pt x="181585" y="658941"/>
                </a:lnTo>
                <a:lnTo>
                  <a:pt x="180147" y="670509"/>
                </a:lnTo>
                <a:lnTo>
                  <a:pt x="177283" y="680652"/>
                </a:lnTo>
                <a:lnTo>
                  <a:pt x="168635" y="682011"/>
                </a:lnTo>
                <a:lnTo>
                  <a:pt x="155791" y="683884"/>
                </a:lnTo>
                <a:lnTo>
                  <a:pt x="142889" y="685472"/>
                </a:lnTo>
                <a:lnTo>
                  <a:pt x="130019" y="686625"/>
                </a:lnTo>
                <a:lnTo>
                  <a:pt x="117275" y="687195"/>
                </a:lnTo>
                <a:lnTo>
                  <a:pt x="104747" y="687032"/>
                </a:lnTo>
                <a:lnTo>
                  <a:pt x="92528" y="685986"/>
                </a:lnTo>
                <a:lnTo>
                  <a:pt x="80710" y="683909"/>
                </a:lnTo>
                <a:lnTo>
                  <a:pt x="69384" y="680652"/>
                </a:lnTo>
                <a:lnTo>
                  <a:pt x="68198" y="681494"/>
                </a:lnTo>
                <a:lnTo>
                  <a:pt x="60250" y="688712"/>
                </a:lnTo>
                <a:lnTo>
                  <a:pt x="53785" y="697413"/>
                </a:lnTo>
                <a:lnTo>
                  <a:pt x="48603" y="707397"/>
                </a:lnTo>
                <a:lnTo>
                  <a:pt x="44506" y="718466"/>
                </a:lnTo>
                <a:lnTo>
                  <a:pt x="41296" y="730423"/>
                </a:lnTo>
                <a:lnTo>
                  <a:pt x="38774" y="743067"/>
                </a:lnTo>
                <a:lnTo>
                  <a:pt x="36742" y="756202"/>
                </a:lnTo>
                <a:lnTo>
                  <a:pt x="35001" y="769629"/>
                </a:lnTo>
                <a:lnTo>
                  <a:pt x="33354" y="783149"/>
                </a:lnTo>
                <a:lnTo>
                  <a:pt x="31602" y="796564"/>
                </a:lnTo>
                <a:lnTo>
                  <a:pt x="29545" y="809675"/>
                </a:lnTo>
                <a:lnTo>
                  <a:pt x="26987" y="822285"/>
                </a:lnTo>
                <a:lnTo>
                  <a:pt x="23728" y="834195"/>
                </a:lnTo>
                <a:lnTo>
                  <a:pt x="24962" y="836146"/>
                </a:lnTo>
                <a:lnTo>
                  <a:pt x="33902" y="841975"/>
                </a:lnTo>
                <a:lnTo>
                  <a:pt x="45745" y="844894"/>
                </a:lnTo>
                <a:lnTo>
                  <a:pt x="57264" y="848136"/>
                </a:lnTo>
                <a:lnTo>
                  <a:pt x="65231" y="854934"/>
                </a:lnTo>
                <a:lnTo>
                  <a:pt x="62035" y="866154"/>
                </a:lnTo>
                <a:lnTo>
                  <a:pt x="57755" y="878912"/>
                </a:lnTo>
                <a:lnTo>
                  <a:pt x="52778" y="890972"/>
                </a:lnTo>
                <a:lnTo>
                  <a:pt x="46941" y="902171"/>
                </a:lnTo>
                <a:lnTo>
                  <a:pt x="40080" y="912348"/>
                </a:lnTo>
                <a:lnTo>
                  <a:pt x="32033" y="921342"/>
                </a:lnTo>
                <a:lnTo>
                  <a:pt x="31688" y="920529"/>
                </a:lnTo>
                <a:lnTo>
                  <a:pt x="28374" y="909513"/>
                </a:lnTo>
                <a:lnTo>
                  <a:pt x="26405" y="897151"/>
                </a:lnTo>
                <a:lnTo>
                  <a:pt x="25162" y="884063"/>
                </a:lnTo>
                <a:lnTo>
                  <a:pt x="24024" y="870870"/>
                </a:lnTo>
                <a:lnTo>
                  <a:pt x="22373" y="858193"/>
                </a:lnTo>
                <a:lnTo>
                  <a:pt x="19587" y="846653"/>
                </a:lnTo>
                <a:lnTo>
                  <a:pt x="13711" y="855888"/>
                </a:lnTo>
                <a:lnTo>
                  <a:pt x="8405" y="866773"/>
                </a:lnTo>
                <a:lnTo>
                  <a:pt x="4502" y="877948"/>
                </a:lnTo>
                <a:lnTo>
                  <a:pt x="1880" y="889369"/>
                </a:lnTo>
                <a:lnTo>
                  <a:pt x="420" y="900990"/>
                </a:lnTo>
                <a:lnTo>
                  <a:pt x="0" y="912767"/>
                </a:lnTo>
                <a:lnTo>
                  <a:pt x="498" y="924656"/>
                </a:lnTo>
                <a:lnTo>
                  <a:pt x="1794" y="936611"/>
                </a:lnTo>
                <a:lnTo>
                  <a:pt x="3768" y="948588"/>
                </a:lnTo>
                <a:lnTo>
                  <a:pt x="6297" y="960542"/>
                </a:lnTo>
                <a:lnTo>
                  <a:pt x="9261" y="972428"/>
                </a:lnTo>
                <a:lnTo>
                  <a:pt x="12540" y="984202"/>
                </a:lnTo>
                <a:lnTo>
                  <a:pt x="16012" y="995819"/>
                </a:lnTo>
                <a:lnTo>
                  <a:pt x="19555" y="1007234"/>
                </a:lnTo>
                <a:lnTo>
                  <a:pt x="23050" y="1018402"/>
                </a:lnTo>
                <a:lnTo>
                  <a:pt x="23786" y="1020807"/>
                </a:lnTo>
                <a:lnTo>
                  <a:pt x="27936" y="1011641"/>
                </a:lnTo>
                <a:lnTo>
                  <a:pt x="32133" y="1000172"/>
                </a:lnTo>
                <a:lnTo>
                  <a:pt x="35735" y="988109"/>
                </a:lnTo>
                <a:lnTo>
                  <a:pt x="38892" y="975602"/>
                </a:lnTo>
                <a:lnTo>
                  <a:pt x="41754" y="962801"/>
                </a:lnTo>
                <a:lnTo>
                  <a:pt x="44469" y="949853"/>
                </a:lnTo>
                <a:lnTo>
                  <a:pt x="47188" y="936909"/>
                </a:lnTo>
                <a:lnTo>
                  <a:pt x="50058" y="924116"/>
                </a:lnTo>
                <a:lnTo>
                  <a:pt x="53231" y="911626"/>
                </a:lnTo>
                <a:lnTo>
                  <a:pt x="56854" y="899585"/>
                </a:lnTo>
                <a:lnTo>
                  <a:pt x="61078" y="888144"/>
                </a:lnTo>
                <a:lnTo>
                  <a:pt x="63839" y="883908"/>
                </a:lnTo>
                <a:lnTo>
                  <a:pt x="70226" y="877483"/>
                </a:lnTo>
                <a:lnTo>
                  <a:pt x="80103" y="805598"/>
                </a:lnTo>
                <a:lnTo>
                  <a:pt x="69384" y="805150"/>
                </a:lnTo>
                <a:lnTo>
                  <a:pt x="69537" y="796929"/>
                </a:lnTo>
                <a:lnTo>
                  <a:pt x="73846" y="784662"/>
                </a:lnTo>
                <a:lnTo>
                  <a:pt x="83478" y="777718"/>
                </a:lnTo>
                <a:lnTo>
                  <a:pt x="98429" y="776092"/>
                </a:lnTo>
                <a:lnTo>
                  <a:pt x="98108" y="777646"/>
                </a:lnTo>
                <a:lnTo>
                  <a:pt x="98125" y="791136"/>
                </a:lnTo>
                <a:lnTo>
                  <a:pt x="103403" y="798701"/>
                </a:lnTo>
                <a:lnTo>
                  <a:pt x="112340" y="800539"/>
                </a:lnTo>
                <a:lnTo>
                  <a:pt x="123334" y="796844"/>
                </a:lnTo>
                <a:lnTo>
                  <a:pt x="123286" y="797650"/>
                </a:lnTo>
                <a:lnTo>
                  <a:pt x="119983" y="807627"/>
                </a:lnTo>
                <a:lnTo>
                  <a:pt x="121938" y="865126"/>
                </a:lnTo>
                <a:lnTo>
                  <a:pt x="134934" y="865308"/>
                </a:lnTo>
                <a:lnTo>
                  <a:pt x="148381" y="865941"/>
                </a:lnTo>
                <a:lnTo>
                  <a:pt x="162093" y="866840"/>
                </a:lnTo>
                <a:lnTo>
                  <a:pt x="175884" y="867817"/>
                </a:lnTo>
                <a:lnTo>
                  <a:pt x="189569" y="868688"/>
                </a:lnTo>
                <a:lnTo>
                  <a:pt x="202961" y="869267"/>
                </a:lnTo>
                <a:lnTo>
                  <a:pt x="215876" y="869368"/>
                </a:lnTo>
                <a:lnTo>
                  <a:pt x="228126" y="868805"/>
                </a:lnTo>
                <a:lnTo>
                  <a:pt x="239526" y="867392"/>
                </a:lnTo>
                <a:lnTo>
                  <a:pt x="242229" y="862215"/>
                </a:lnTo>
                <a:lnTo>
                  <a:pt x="244789" y="852565"/>
                </a:lnTo>
                <a:lnTo>
                  <a:pt x="244384" y="842104"/>
                </a:lnTo>
                <a:lnTo>
                  <a:pt x="243679" y="825889"/>
                </a:lnTo>
                <a:lnTo>
                  <a:pt x="240371" y="823553"/>
                </a:lnTo>
                <a:lnTo>
                  <a:pt x="233623" y="824434"/>
                </a:lnTo>
                <a:lnTo>
                  <a:pt x="226203" y="828132"/>
                </a:lnTo>
                <a:lnTo>
                  <a:pt x="218391" y="830124"/>
                </a:lnTo>
                <a:lnTo>
                  <a:pt x="210468" y="825889"/>
                </a:lnTo>
                <a:lnTo>
                  <a:pt x="210389" y="801934"/>
                </a:lnTo>
                <a:lnTo>
                  <a:pt x="210148" y="789214"/>
                </a:lnTo>
                <a:lnTo>
                  <a:pt x="209801" y="776088"/>
                </a:lnTo>
                <a:lnTo>
                  <a:pt x="209368" y="762620"/>
                </a:lnTo>
                <a:lnTo>
                  <a:pt x="208868" y="748876"/>
                </a:lnTo>
                <a:lnTo>
                  <a:pt x="208323" y="734924"/>
                </a:lnTo>
                <a:lnTo>
                  <a:pt x="207753" y="720827"/>
                </a:lnTo>
                <a:lnTo>
                  <a:pt x="207177" y="706653"/>
                </a:lnTo>
                <a:lnTo>
                  <a:pt x="206617" y="692467"/>
                </a:lnTo>
                <a:lnTo>
                  <a:pt x="206093" y="678336"/>
                </a:lnTo>
                <a:lnTo>
                  <a:pt x="205624" y="664324"/>
                </a:lnTo>
                <a:lnTo>
                  <a:pt x="205232" y="650497"/>
                </a:lnTo>
                <a:lnTo>
                  <a:pt x="204936" y="636923"/>
                </a:lnTo>
                <a:lnTo>
                  <a:pt x="204757" y="623665"/>
                </a:lnTo>
                <a:lnTo>
                  <a:pt x="204831" y="598367"/>
                </a:lnTo>
                <a:lnTo>
                  <a:pt x="205125" y="586457"/>
                </a:lnTo>
                <a:lnTo>
                  <a:pt x="205589" y="490186"/>
                </a:lnTo>
                <a:lnTo>
                  <a:pt x="206798" y="475677"/>
                </a:lnTo>
                <a:lnTo>
                  <a:pt x="210468" y="464853"/>
                </a:lnTo>
                <a:lnTo>
                  <a:pt x="211880" y="466396"/>
                </a:lnTo>
                <a:lnTo>
                  <a:pt x="215023" y="476004"/>
                </a:lnTo>
                <a:lnTo>
                  <a:pt x="215040" y="488740"/>
                </a:lnTo>
                <a:lnTo>
                  <a:pt x="214162" y="502372"/>
                </a:lnTo>
                <a:lnTo>
                  <a:pt x="214621" y="514663"/>
                </a:lnTo>
                <a:lnTo>
                  <a:pt x="212928" y="513650"/>
                </a:lnTo>
                <a:lnTo>
                  <a:pt x="207435" y="504228"/>
                </a:lnTo>
                <a:lnTo>
                  <a:pt x="207585" y="551318"/>
                </a:lnTo>
                <a:lnTo>
                  <a:pt x="211831" y="538971"/>
                </a:lnTo>
                <a:lnTo>
                  <a:pt x="222927" y="531249"/>
                </a:lnTo>
                <a:lnTo>
                  <a:pt x="223661" y="564570"/>
                </a:lnTo>
                <a:lnTo>
                  <a:pt x="227283" y="553632"/>
                </a:lnTo>
                <a:lnTo>
                  <a:pt x="232508" y="545107"/>
                </a:lnTo>
                <a:lnTo>
                  <a:pt x="230614" y="520119"/>
                </a:lnTo>
                <a:lnTo>
                  <a:pt x="223476" y="511224"/>
                </a:lnTo>
                <a:lnTo>
                  <a:pt x="220989" y="500241"/>
                </a:lnTo>
                <a:lnTo>
                  <a:pt x="221301" y="488178"/>
                </a:lnTo>
                <a:lnTo>
                  <a:pt x="222564" y="476046"/>
                </a:lnTo>
                <a:lnTo>
                  <a:pt x="222927" y="464853"/>
                </a:lnTo>
                <a:lnTo>
                  <a:pt x="222201" y="452449"/>
                </a:lnTo>
                <a:lnTo>
                  <a:pt x="221710" y="440381"/>
                </a:lnTo>
                <a:lnTo>
                  <a:pt x="221405" y="428121"/>
                </a:lnTo>
                <a:lnTo>
                  <a:pt x="221278" y="415690"/>
                </a:lnTo>
                <a:lnTo>
                  <a:pt x="221318" y="403113"/>
                </a:lnTo>
                <a:lnTo>
                  <a:pt x="221515" y="390411"/>
                </a:lnTo>
                <a:lnTo>
                  <a:pt x="221860" y="377608"/>
                </a:lnTo>
                <a:lnTo>
                  <a:pt x="222342" y="364727"/>
                </a:lnTo>
                <a:lnTo>
                  <a:pt x="222952" y="351790"/>
                </a:lnTo>
                <a:lnTo>
                  <a:pt x="223680" y="338821"/>
                </a:lnTo>
                <a:lnTo>
                  <a:pt x="224515" y="325842"/>
                </a:lnTo>
                <a:lnTo>
                  <a:pt x="225448" y="312877"/>
                </a:lnTo>
                <a:lnTo>
                  <a:pt x="226469" y="299948"/>
                </a:lnTo>
                <a:lnTo>
                  <a:pt x="227568" y="287078"/>
                </a:lnTo>
                <a:lnTo>
                  <a:pt x="228735" y="274291"/>
                </a:lnTo>
                <a:lnTo>
                  <a:pt x="229960" y="261609"/>
                </a:lnTo>
                <a:lnTo>
                  <a:pt x="231233" y="249055"/>
                </a:lnTo>
                <a:lnTo>
                  <a:pt x="231386" y="247566"/>
                </a:lnTo>
                <a:lnTo>
                  <a:pt x="232691" y="233808"/>
                </a:lnTo>
                <a:lnTo>
                  <a:pt x="233861" y="219947"/>
                </a:lnTo>
                <a:lnTo>
                  <a:pt x="234959" y="206040"/>
                </a:lnTo>
                <a:lnTo>
                  <a:pt x="236045" y="192141"/>
                </a:lnTo>
                <a:lnTo>
                  <a:pt x="237179" y="178306"/>
                </a:lnTo>
                <a:lnTo>
                  <a:pt x="238424" y="164590"/>
                </a:lnTo>
                <a:lnTo>
                  <a:pt x="239841" y="151048"/>
                </a:lnTo>
                <a:lnTo>
                  <a:pt x="241490" y="137737"/>
                </a:lnTo>
                <a:lnTo>
                  <a:pt x="243432" y="124711"/>
                </a:lnTo>
                <a:lnTo>
                  <a:pt x="245729" y="112026"/>
                </a:lnTo>
                <a:lnTo>
                  <a:pt x="248442" y="99736"/>
                </a:lnTo>
                <a:lnTo>
                  <a:pt x="251632" y="87899"/>
                </a:lnTo>
                <a:lnTo>
                  <a:pt x="255361" y="76568"/>
                </a:lnTo>
                <a:lnTo>
                  <a:pt x="259688" y="65800"/>
                </a:lnTo>
                <a:lnTo>
                  <a:pt x="264676" y="55649"/>
                </a:lnTo>
                <a:lnTo>
                  <a:pt x="270385" y="46171"/>
                </a:lnTo>
                <a:lnTo>
                  <a:pt x="275091" y="39828"/>
                </a:lnTo>
                <a:lnTo>
                  <a:pt x="271826" y="40457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236950" y="4821593"/>
            <a:ext cx="13635" cy="2406"/>
          </a:xfrm>
          <a:custGeom>
            <a:avLst/>
            <a:gdLst/>
            <a:ahLst/>
            <a:cxnLst/>
            <a:rect l="l" t="t" r="r" b="b"/>
            <a:pathLst>
              <a:path w="13635" h="2406">
                <a:moveTo>
                  <a:pt x="1785" y="0"/>
                </a:moveTo>
                <a:lnTo>
                  <a:pt x="0" y="2406"/>
                </a:lnTo>
                <a:lnTo>
                  <a:pt x="6775" y="1101"/>
                </a:lnTo>
                <a:lnTo>
                  <a:pt x="13635" y="182"/>
                </a:lnTo>
                <a:lnTo>
                  <a:pt x="1785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354353" y="5248228"/>
            <a:ext cx="6197" cy="45038"/>
          </a:xfrm>
          <a:custGeom>
            <a:avLst/>
            <a:gdLst/>
            <a:ahLst/>
            <a:cxnLst/>
            <a:rect l="l" t="t" r="r" b="b"/>
            <a:pathLst>
              <a:path w="6197" h="45038">
                <a:moveTo>
                  <a:pt x="5761" y="39395"/>
                </a:moveTo>
                <a:lnTo>
                  <a:pt x="6197" y="25514"/>
                </a:lnTo>
                <a:lnTo>
                  <a:pt x="4727" y="13254"/>
                </a:lnTo>
                <a:lnTo>
                  <a:pt x="3459" y="8508"/>
                </a:lnTo>
                <a:lnTo>
                  <a:pt x="1081" y="2333"/>
                </a:lnTo>
                <a:lnTo>
                  <a:pt x="0" y="0"/>
                </a:lnTo>
                <a:lnTo>
                  <a:pt x="1905" y="6729"/>
                </a:lnTo>
                <a:lnTo>
                  <a:pt x="4366" y="21047"/>
                </a:lnTo>
                <a:lnTo>
                  <a:pt x="5068" y="34876"/>
                </a:lnTo>
                <a:lnTo>
                  <a:pt x="4161" y="45038"/>
                </a:lnTo>
                <a:lnTo>
                  <a:pt x="5761" y="39395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981445" y="5805109"/>
            <a:ext cx="50558" cy="224089"/>
          </a:xfrm>
          <a:custGeom>
            <a:avLst/>
            <a:gdLst/>
            <a:ahLst/>
            <a:cxnLst/>
            <a:rect l="l" t="t" r="r" b="b"/>
            <a:pathLst>
              <a:path w="50558" h="224089">
                <a:moveTo>
                  <a:pt x="19353" y="166119"/>
                </a:moveTo>
                <a:lnTo>
                  <a:pt x="24675" y="172292"/>
                </a:lnTo>
                <a:lnTo>
                  <a:pt x="27414" y="180108"/>
                </a:lnTo>
                <a:lnTo>
                  <a:pt x="28570" y="188899"/>
                </a:lnTo>
                <a:lnTo>
                  <a:pt x="29144" y="197997"/>
                </a:lnTo>
                <a:lnTo>
                  <a:pt x="30138" y="206733"/>
                </a:lnTo>
                <a:lnTo>
                  <a:pt x="32551" y="214439"/>
                </a:lnTo>
                <a:lnTo>
                  <a:pt x="37386" y="220447"/>
                </a:lnTo>
                <a:lnTo>
                  <a:pt x="45643" y="224089"/>
                </a:lnTo>
                <a:lnTo>
                  <a:pt x="50558" y="223466"/>
                </a:lnTo>
                <a:lnTo>
                  <a:pt x="49796" y="219948"/>
                </a:lnTo>
                <a:lnTo>
                  <a:pt x="39845" y="217155"/>
                </a:lnTo>
                <a:lnTo>
                  <a:pt x="35840" y="211850"/>
                </a:lnTo>
                <a:lnTo>
                  <a:pt x="37227" y="204372"/>
                </a:lnTo>
                <a:lnTo>
                  <a:pt x="40334" y="194647"/>
                </a:lnTo>
                <a:lnTo>
                  <a:pt x="41490" y="182598"/>
                </a:lnTo>
                <a:lnTo>
                  <a:pt x="37737" y="176464"/>
                </a:lnTo>
                <a:lnTo>
                  <a:pt x="27440" y="168874"/>
                </a:lnTo>
                <a:lnTo>
                  <a:pt x="16586" y="161846"/>
                </a:lnTo>
                <a:lnTo>
                  <a:pt x="15521" y="160171"/>
                </a:lnTo>
                <a:lnTo>
                  <a:pt x="14602" y="153317"/>
                </a:lnTo>
                <a:lnTo>
                  <a:pt x="17315" y="146311"/>
                </a:lnTo>
                <a:lnTo>
                  <a:pt x="21265" y="139125"/>
                </a:lnTo>
                <a:lnTo>
                  <a:pt x="24058" y="131730"/>
                </a:lnTo>
                <a:lnTo>
                  <a:pt x="23296" y="124098"/>
                </a:lnTo>
                <a:lnTo>
                  <a:pt x="16586" y="116202"/>
                </a:lnTo>
                <a:lnTo>
                  <a:pt x="15608" y="110271"/>
                </a:lnTo>
                <a:lnTo>
                  <a:pt x="9766" y="109192"/>
                </a:lnTo>
                <a:lnTo>
                  <a:pt x="8305" y="103743"/>
                </a:lnTo>
                <a:lnTo>
                  <a:pt x="6871" y="101893"/>
                </a:lnTo>
                <a:lnTo>
                  <a:pt x="5662" y="94831"/>
                </a:lnTo>
                <a:lnTo>
                  <a:pt x="9967" y="88476"/>
                </a:lnTo>
                <a:lnTo>
                  <a:pt x="16263" y="81689"/>
                </a:lnTo>
                <a:lnTo>
                  <a:pt x="21028" y="73328"/>
                </a:lnTo>
                <a:lnTo>
                  <a:pt x="20739" y="62252"/>
                </a:lnTo>
                <a:lnTo>
                  <a:pt x="18513" y="55602"/>
                </a:lnTo>
                <a:lnTo>
                  <a:pt x="17603" y="44544"/>
                </a:lnTo>
                <a:lnTo>
                  <a:pt x="18289" y="33841"/>
                </a:lnTo>
                <a:lnTo>
                  <a:pt x="18410" y="23938"/>
                </a:lnTo>
                <a:lnTo>
                  <a:pt x="15803" y="15278"/>
                </a:lnTo>
                <a:lnTo>
                  <a:pt x="8305" y="8303"/>
                </a:lnTo>
                <a:lnTo>
                  <a:pt x="7378" y="5064"/>
                </a:lnTo>
                <a:lnTo>
                  <a:pt x="8191" y="99"/>
                </a:lnTo>
                <a:lnTo>
                  <a:pt x="4238" y="0"/>
                </a:lnTo>
                <a:lnTo>
                  <a:pt x="6788" y="8341"/>
                </a:lnTo>
                <a:lnTo>
                  <a:pt x="9823" y="18882"/>
                </a:lnTo>
                <a:lnTo>
                  <a:pt x="12445" y="29042"/>
                </a:lnTo>
                <a:lnTo>
                  <a:pt x="12981" y="33564"/>
                </a:lnTo>
                <a:lnTo>
                  <a:pt x="12003" y="45519"/>
                </a:lnTo>
                <a:lnTo>
                  <a:pt x="11645" y="57269"/>
                </a:lnTo>
                <a:lnTo>
                  <a:pt x="16586" y="66393"/>
                </a:lnTo>
                <a:lnTo>
                  <a:pt x="10500" y="72980"/>
                </a:lnTo>
                <a:lnTo>
                  <a:pt x="6073" y="85038"/>
                </a:lnTo>
                <a:lnTo>
                  <a:pt x="0" y="95450"/>
                </a:lnTo>
                <a:lnTo>
                  <a:pt x="5126" y="104951"/>
                </a:lnTo>
                <a:lnTo>
                  <a:pt x="10038" y="115259"/>
                </a:lnTo>
                <a:lnTo>
                  <a:pt x="13355" y="125469"/>
                </a:lnTo>
                <a:lnTo>
                  <a:pt x="14534" y="136216"/>
                </a:lnTo>
                <a:lnTo>
                  <a:pt x="13032" y="148131"/>
                </a:lnTo>
                <a:lnTo>
                  <a:pt x="8305" y="161846"/>
                </a:lnTo>
                <a:lnTo>
                  <a:pt x="10445" y="162257"/>
                </a:lnTo>
                <a:lnTo>
                  <a:pt x="19353" y="166119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985586" y="5804978"/>
            <a:ext cx="98" cy="130"/>
          </a:xfrm>
          <a:custGeom>
            <a:avLst/>
            <a:gdLst/>
            <a:ahLst/>
            <a:cxnLst/>
            <a:rect l="l" t="t" r="r" b="b"/>
            <a:pathLst>
              <a:path w="98" h="130">
                <a:moveTo>
                  <a:pt x="98" y="130"/>
                </a:moveTo>
                <a:lnTo>
                  <a:pt x="58" y="0"/>
                </a:lnTo>
                <a:lnTo>
                  <a:pt x="0" y="128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292599" y="5385969"/>
            <a:ext cx="21889" cy="27279"/>
          </a:xfrm>
          <a:custGeom>
            <a:avLst/>
            <a:gdLst/>
            <a:ahLst/>
            <a:cxnLst/>
            <a:rect l="l" t="t" r="r" b="b"/>
            <a:pathLst>
              <a:path w="21889" h="27279">
                <a:moveTo>
                  <a:pt x="4226" y="24904"/>
                </a:moveTo>
                <a:lnTo>
                  <a:pt x="8123" y="27279"/>
                </a:lnTo>
                <a:lnTo>
                  <a:pt x="8214" y="14020"/>
                </a:lnTo>
                <a:lnTo>
                  <a:pt x="8391" y="8305"/>
                </a:lnTo>
                <a:lnTo>
                  <a:pt x="9661" y="7173"/>
                </a:lnTo>
                <a:lnTo>
                  <a:pt x="21889" y="4069"/>
                </a:lnTo>
                <a:lnTo>
                  <a:pt x="12532" y="0"/>
                </a:lnTo>
                <a:lnTo>
                  <a:pt x="4226" y="0"/>
                </a:lnTo>
                <a:lnTo>
                  <a:pt x="3096" y="1272"/>
                </a:lnTo>
                <a:lnTo>
                  <a:pt x="0" y="13504"/>
                </a:lnTo>
                <a:lnTo>
                  <a:pt x="4226" y="24904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175280" y="5034484"/>
            <a:ext cx="1785875" cy="583880"/>
          </a:xfrm>
          <a:custGeom>
            <a:avLst/>
            <a:gdLst/>
            <a:ahLst/>
            <a:cxnLst/>
            <a:rect l="l" t="t" r="r" b="b"/>
            <a:pathLst>
              <a:path w="1785875" h="583880">
                <a:moveTo>
                  <a:pt x="109605" y="582928"/>
                </a:moveTo>
                <a:lnTo>
                  <a:pt x="113735" y="573121"/>
                </a:lnTo>
                <a:lnTo>
                  <a:pt x="116743" y="562192"/>
                </a:lnTo>
                <a:lnTo>
                  <a:pt x="118847" y="550362"/>
                </a:lnTo>
                <a:lnTo>
                  <a:pt x="120266" y="537846"/>
                </a:lnTo>
                <a:lnTo>
                  <a:pt x="121217" y="524863"/>
                </a:lnTo>
                <a:lnTo>
                  <a:pt x="121918" y="511632"/>
                </a:lnTo>
                <a:lnTo>
                  <a:pt x="122588" y="498369"/>
                </a:lnTo>
                <a:lnTo>
                  <a:pt x="123445" y="485293"/>
                </a:lnTo>
                <a:lnTo>
                  <a:pt x="124706" y="472621"/>
                </a:lnTo>
                <a:lnTo>
                  <a:pt x="126589" y="460572"/>
                </a:lnTo>
                <a:lnTo>
                  <a:pt x="129314" y="449363"/>
                </a:lnTo>
                <a:lnTo>
                  <a:pt x="133097" y="439212"/>
                </a:lnTo>
                <a:lnTo>
                  <a:pt x="138157" y="430337"/>
                </a:lnTo>
                <a:lnTo>
                  <a:pt x="133971" y="429818"/>
                </a:lnTo>
                <a:lnTo>
                  <a:pt x="126454" y="432795"/>
                </a:lnTo>
                <a:lnTo>
                  <a:pt x="122445" y="439283"/>
                </a:lnTo>
                <a:lnTo>
                  <a:pt x="117982" y="445317"/>
                </a:lnTo>
                <a:lnTo>
                  <a:pt x="109099" y="446936"/>
                </a:lnTo>
                <a:lnTo>
                  <a:pt x="99956" y="441855"/>
                </a:lnTo>
                <a:lnTo>
                  <a:pt x="90700" y="435385"/>
                </a:lnTo>
                <a:lnTo>
                  <a:pt x="81959" y="427756"/>
                </a:lnTo>
                <a:lnTo>
                  <a:pt x="74021" y="419034"/>
                </a:lnTo>
                <a:lnTo>
                  <a:pt x="67172" y="409282"/>
                </a:lnTo>
                <a:lnTo>
                  <a:pt x="61699" y="398566"/>
                </a:lnTo>
                <a:lnTo>
                  <a:pt x="57889" y="386950"/>
                </a:lnTo>
                <a:lnTo>
                  <a:pt x="56028" y="374497"/>
                </a:lnTo>
                <a:lnTo>
                  <a:pt x="56404" y="361274"/>
                </a:lnTo>
                <a:lnTo>
                  <a:pt x="59303" y="347343"/>
                </a:lnTo>
                <a:lnTo>
                  <a:pt x="67871" y="349763"/>
                </a:lnTo>
                <a:lnTo>
                  <a:pt x="79926" y="355035"/>
                </a:lnTo>
                <a:lnTo>
                  <a:pt x="88348" y="363942"/>
                </a:lnTo>
                <a:lnTo>
                  <a:pt x="86165" y="372797"/>
                </a:lnTo>
                <a:lnTo>
                  <a:pt x="83392" y="384505"/>
                </a:lnTo>
                <a:lnTo>
                  <a:pt x="88348" y="392974"/>
                </a:lnTo>
                <a:lnTo>
                  <a:pt x="90354" y="387162"/>
                </a:lnTo>
                <a:lnTo>
                  <a:pt x="92750" y="375265"/>
                </a:lnTo>
                <a:lnTo>
                  <a:pt x="94088" y="362308"/>
                </a:lnTo>
                <a:lnTo>
                  <a:pt x="95059" y="348984"/>
                </a:lnTo>
                <a:lnTo>
                  <a:pt x="96355" y="335984"/>
                </a:lnTo>
                <a:lnTo>
                  <a:pt x="98666" y="323999"/>
                </a:lnTo>
                <a:lnTo>
                  <a:pt x="102684" y="313720"/>
                </a:lnTo>
                <a:lnTo>
                  <a:pt x="109099" y="305839"/>
                </a:lnTo>
                <a:lnTo>
                  <a:pt x="115900" y="304267"/>
                </a:lnTo>
                <a:lnTo>
                  <a:pt x="126502" y="303192"/>
                </a:lnTo>
                <a:lnTo>
                  <a:pt x="142297" y="301686"/>
                </a:lnTo>
                <a:lnTo>
                  <a:pt x="143118" y="309687"/>
                </a:lnTo>
                <a:lnTo>
                  <a:pt x="145034" y="320677"/>
                </a:lnTo>
                <a:lnTo>
                  <a:pt x="147590" y="332390"/>
                </a:lnTo>
                <a:lnTo>
                  <a:pt x="150603" y="347343"/>
                </a:lnTo>
                <a:lnTo>
                  <a:pt x="148751" y="346881"/>
                </a:lnTo>
                <a:lnTo>
                  <a:pt x="139162" y="349043"/>
                </a:lnTo>
                <a:lnTo>
                  <a:pt x="129851" y="351483"/>
                </a:lnTo>
                <a:lnTo>
                  <a:pt x="139209" y="355553"/>
                </a:lnTo>
                <a:lnTo>
                  <a:pt x="150603" y="359789"/>
                </a:lnTo>
                <a:lnTo>
                  <a:pt x="150800" y="363370"/>
                </a:lnTo>
                <a:lnTo>
                  <a:pt x="144137" y="371610"/>
                </a:lnTo>
                <a:lnTo>
                  <a:pt x="129851" y="372235"/>
                </a:lnTo>
                <a:lnTo>
                  <a:pt x="127654" y="368895"/>
                </a:lnTo>
                <a:lnTo>
                  <a:pt x="125533" y="365504"/>
                </a:lnTo>
                <a:lnTo>
                  <a:pt x="125443" y="378763"/>
                </a:lnTo>
                <a:lnTo>
                  <a:pt x="137829" y="383996"/>
                </a:lnTo>
                <a:lnTo>
                  <a:pt x="146450" y="392974"/>
                </a:lnTo>
                <a:lnTo>
                  <a:pt x="153641" y="395933"/>
                </a:lnTo>
                <a:lnTo>
                  <a:pt x="162330" y="402924"/>
                </a:lnTo>
                <a:lnTo>
                  <a:pt x="162605" y="390862"/>
                </a:lnTo>
                <a:lnTo>
                  <a:pt x="158896" y="380528"/>
                </a:lnTo>
                <a:lnTo>
                  <a:pt x="168836" y="377764"/>
                </a:lnTo>
                <a:lnTo>
                  <a:pt x="180909" y="373274"/>
                </a:lnTo>
                <a:lnTo>
                  <a:pt x="192281" y="368084"/>
                </a:lnTo>
                <a:lnTo>
                  <a:pt x="203283" y="362525"/>
                </a:lnTo>
                <a:lnTo>
                  <a:pt x="214245" y="356926"/>
                </a:lnTo>
                <a:lnTo>
                  <a:pt x="225497" y="351618"/>
                </a:lnTo>
                <a:lnTo>
                  <a:pt x="237371" y="346929"/>
                </a:lnTo>
                <a:lnTo>
                  <a:pt x="250196" y="343190"/>
                </a:lnTo>
                <a:lnTo>
                  <a:pt x="251442" y="347535"/>
                </a:lnTo>
                <a:lnTo>
                  <a:pt x="253713" y="359446"/>
                </a:lnTo>
                <a:lnTo>
                  <a:pt x="255116" y="373481"/>
                </a:lnTo>
                <a:lnTo>
                  <a:pt x="255351" y="388200"/>
                </a:lnTo>
                <a:lnTo>
                  <a:pt x="254118" y="402159"/>
                </a:lnTo>
                <a:lnTo>
                  <a:pt x="251116" y="413917"/>
                </a:lnTo>
                <a:lnTo>
                  <a:pt x="246044" y="422032"/>
                </a:lnTo>
                <a:lnTo>
                  <a:pt x="241881" y="417288"/>
                </a:lnTo>
                <a:lnTo>
                  <a:pt x="246175" y="426853"/>
                </a:lnTo>
                <a:lnTo>
                  <a:pt x="258502" y="430337"/>
                </a:lnTo>
                <a:lnTo>
                  <a:pt x="259087" y="419876"/>
                </a:lnTo>
                <a:lnTo>
                  <a:pt x="259601" y="406150"/>
                </a:lnTo>
                <a:lnTo>
                  <a:pt x="260152" y="392225"/>
                </a:lnTo>
                <a:lnTo>
                  <a:pt x="261057" y="378401"/>
                </a:lnTo>
                <a:lnTo>
                  <a:pt x="262634" y="364972"/>
                </a:lnTo>
                <a:lnTo>
                  <a:pt x="265199" y="352234"/>
                </a:lnTo>
                <a:lnTo>
                  <a:pt x="269070" y="340486"/>
                </a:lnTo>
                <a:lnTo>
                  <a:pt x="274774" y="312474"/>
                </a:lnTo>
                <a:lnTo>
                  <a:pt x="266231" y="318940"/>
                </a:lnTo>
                <a:lnTo>
                  <a:pt x="257927" y="325501"/>
                </a:lnTo>
                <a:lnTo>
                  <a:pt x="249486" y="331661"/>
                </a:lnTo>
                <a:lnTo>
                  <a:pt x="240533" y="336922"/>
                </a:lnTo>
                <a:lnTo>
                  <a:pt x="230693" y="340787"/>
                </a:lnTo>
                <a:lnTo>
                  <a:pt x="219592" y="342759"/>
                </a:lnTo>
                <a:lnTo>
                  <a:pt x="206855" y="342342"/>
                </a:lnTo>
                <a:lnTo>
                  <a:pt x="192107" y="339037"/>
                </a:lnTo>
                <a:lnTo>
                  <a:pt x="194190" y="334020"/>
                </a:lnTo>
                <a:lnTo>
                  <a:pt x="200176" y="324394"/>
                </a:lnTo>
                <a:lnTo>
                  <a:pt x="209834" y="318441"/>
                </a:lnTo>
                <a:lnTo>
                  <a:pt x="225292" y="318285"/>
                </a:lnTo>
                <a:lnTo>
                  <a:pt x="225478" y="316719"/>
                </a:lnTo>
                <a:lnTo>
                  <a:pt x="222292" y="308150"/>
                </a:lnTo>
                <a:lnTo>
                  <a:pt x="221152" y="297546"/>
                </a:lnTo>
                <a:lnTo>
                  <a:pt x="270948" y="297546"/>
                </a:lnTo>
                <a:lnTo>
                  <a:pt x="277813" y="293411"/>
                </a:lnTo>
                <a:lnTo>
                  <a:pt x="284041" y="282314"/>
                </a:lnTo>
                <a:lnTo>
                  <a:pt x="287547" y="268489"/>
                </a:lnTo>
                <a:lnTo>
                  <a:pt x="293185" y="272531"/>
                </a:lnTo>
                <a:lnTo>
                  <a:pt x="305110" y="278125"/>
                </a:lnTo>
                <a:lnTo>
                  <a:pt x="315693" y="285067"/>
                </a:lnTo>
                <a:lnTo>
                  <a:pt x="320745" y="297546"/>
                </a:lnTo>
                <a:lnTo>
                  <a:pt x="326109" y="314009"/>
                </a:lnTo>
                <a:lnTo>
                  <a:pt x="338551" y="313066"/>
                </a:lnTo>
                <a:lnTo>
                  <a:pt x="350578" y="311709"/>
                </a:lnTo>
                <a:lnTo>
                  <a:pt x="362249" y="309992"/>
                </a:lnTo>
                <a:lnTo>
                  <a:pt x="360846" y="312837"/>
                </a:lnTo>
                <a:lnTo>
                  <a:pt x="358442" y="323938"/>
                </a:lnTo>
                <a:lnTo>
                  <a:pt x="359497" y="334921"/>
                </a:lnTo>
                <a:lnTo>
                  <a:pt x="361577" y="346601"/>
                </a:lnTo>
                <a:lnTo>
                  <a:pt x="362249" y="359789"/>
                </a:lnTo>
                <a:lnTo>
                  <a:pt x="355369" y="366320"/>
                </a:lnTo>
                <a:lnTo>
                  <a:pt x="343766" y="374008"/>
                </a:lnTo>
                <a:lnTo>
                  <a:pt x="330705" y="381144"/>
                </a:lnTo>
                <a:lnTo>
                  <a:pt x="317784" y="388207"/>
                </a:lnTo>
                <a:lnTo>
                  <a:pt x="306602" y="395675"/>
                </a:lnTo>
                <a:lnTo>
                  <a:pt x="298759" y="404026"/>
                </a:lnTo>
                <a:lnTo>
                  <a:pt x="295853" y="413739"/>
                </a:lnTo>
                <a:lnTo>
                  <a:pt x="305259" y="410227"/>
                </a:lnTo>
                <a:lnTo>
                  <a:pt x="316524" y="405464"/>
                </a:lnTo>
                <a:lnTo>
                  <a:pt x="328093" y="400188"/>
                </a:lnTo>
                <a:lnTo>
                  <a:pt x="339878" y="394640"/>
                </a:lnTo>
                <a:lnTo>
                  <a:pt x="351791" y="389060"/>
                </a:lnTo>
                <a:lnTo>
                  <a:pt x="363744" y="383691"/>
                </a:lnTo>
                <a:lnTo>
                  <a:pt x="375648" y="378772"/>
                </a:lnTo>
                <a:lnTo>
                  <a:pt x="387414" y="374546"/>
                </a:lnTo>
                <a:lnTo>
                  <a:pt x="398954" y="371253"/>
                </a:lnTo>
                <a:lnTo>
                  <a:pt x="410181" y="369134"/>
                </a:lnTo>
                <a:lnTo>
                  <a:pt x="421004" y="368431"/>
                </a:lnTo>
                <a:lnTo>
                  <a:pt x="431337" y="369384"/>
                </a:lnTo>
                <a:lnTo>
                  <a:pt x="441090" y="372235"/>
                </a:lnTo>
                <a:lnTo>
                  <a:pt x="442836" y="370780"/>
                </a:lnTo>
                <a:lnTo>
                  <a:pt x="446606" y="359548"/>
                </a:lnTo>
                <a:lnTo>
                  <a:pt x="449396" y="347343"/>
                </a:lnTo>
                <a:lnTo>
                  <a:pt x="455956" y="352550"/>
                </a:lnTo>
                <a:lnTo>
                  <a:pt x="453549" y="318285"/>
                </a:lnTo>
                <a:lnTo>
                  <a:pt x="445112" y="317042"/>
                </a:lnTo>
                <a:lnTo>
                  <a:pt x="441184" y="307503"/>
                </a:lnTo>
                <a:lnTo>
                  <a:pt x="445230" y="297546"/>
                </a:lnTo>
                <a:lnTo>
                  <a:pt x="451949" y="296378"/>
                </a:lnTo>
                <a:lnTo>
                  <a:pt x="452393" y="301458"/>
                </a:lnTo>
                <a:lnTo>
                  <a:pt x="457689" y="301686"/>
                </a:lnTo>
                <a:lnTo>
                  <a:pt x="458222" y="309129"/>
                </a:lnTo>
                <a:lnTo>
                  <a:pt x="463200" y="353396"/>
                </a:lnTo>
                <a:lnTo>
                  <a:pt x="467725" y="346676"/>
                </a:lnTo>
                <a:lnTo>
                  <a:pt x="470821" y="334110"/>
                </a:lnTo>
                <a:lnTo>
                  <a:pt x="471029" y="336937"/>
                </a:lnTo>
                <a:lnTo>
                  <a:pt x="472486" y="350347"/>
                </a:lnTo>
                <a:lnTo>
                  <a:pt x="474679" y="363807"/>
                </a:lnTo>
                <a:lnTo>
                  <a:pt x="477534" y="377117"/>
                </a:lnTo>
                <a:lnTo>
                  <a:pt x="480979" y="390079"/>
                </a:lnTo>
                <a:lnTo>
                  <a:pt x="484941" y="402494"/>
                </a:lnTo>
                <a:lnTo>
                  <a:pt x="489346" y="414164"/>
                </a:lnTo>
                <a:lnTo>
                  <a:pt x="494121" y="424892"/>
                </a:lnTo>
                <a:lnTo>
                  <a:pt x="499193" y="434478"/>
                </a:lnTo>
                <a:lnTo>
                  <a:pt x="556816" y="434331"/>
                </a:lnTo>
                <a:lnTo>
                  <a:pt x="581978" y="434164"/>
                </a:lnTo>
                <a:lnTo>
                  <a:pt x="594614" y="434045"/>
                </a:lnTo>
                <a:lnTo>
                  <a:pt x="607286" y="433900"/>
                </a:lnTo>
                <a:lnTo>
                  <a:pt x="619992" y="433726"/>
                </a:lnTo>
                <a:lnTo>
                  <a:pt x="632731" y="433518"/>
                </a:lnTo>
                <a:lnTo>
                  <a:pt x="645503" y="433275"/>
                </a:lnTo>
                <a:lnTo>
                  <a:pt x="658306" y="432994"/>
                </a:lnTo>
                <a:lnTo>
                  <a:pt x="671139" y="432671"/>
                </a:lnTo>
                <a:lnTo>
                  <a:pt x="684002" y="432304"/>
                </a:lnTo>
                <a:lnTo>
                  <a:pt x="696894" y="431891"/>
                </a:lnTo>
                <a:lnTo>
                  <a:pt x="709813" y="431427"/>
                </a:lnTo>
                <a:lnTo>
                  <a:pt x="722759" y="430910"/>
                </a:lnTo>
                <a:lnTo>
                  <a:pt x="735730" y="430337"/>
                </a:lnTo>
                <a:lnTo>
                  <a:pt x="749040" y="429815"/>
                </a:lnTo>
                <a:lnTo>
                  <a:pt x="762467" y="429461"/>
                </a:lnTo>
                <a:lnTo>
                  <a:pt x="775990" y="429250"/>
                </a:lnTo>
                <a:lnTo>
                  <a:pt x="844353" y="429409"/>
                </a:lnTo>
                <a:lnTo>
                  <a:pt x="871676" y="429552"/>
                </a:lnTo>
                <a:lnTo>
                  <a:pt x="898747" y="429425"/>
                </a:lnTo>
                <a:lnTo>
                  <a:pt x="912138" y="429195"/>
                </a:lnTo>
                <a:lnTo>
                  <a:pt x="925406" y="428819"/>
                </a:lnTo>
                <a:lnTo>
                  <a:pt x="938532" y="428271"/>
                </a:lnTo>
                <a:lnTo>
                  <a:pt x="951496" y="427525"/>
                </a:lnTo>
                <a:lnTo>
                  <a:pt x="964277" y="426554"/>
                </a:lnTo>
                <a:lnTo>
                  <a:pt x="976855" y="425332"/>
                </a:lnTo>
                <a:lnTo>
                  <a:pt x="989211" y="423833"/>
                </a:lnTo>
                <a:lnTo>
                  <a:pt x="1001325" y="422032"/>
                </a:lnTo>
                <a:lnTo>
                  <a:pt x="1010953" y="420208"/>
                </a:lnTo>
                <a:lnTo>
                  <a:pt x="1023782" y="417033"/>
                </a:lnTo>
                <a:lnTo>
                  <a:pt x="1036406" y="413121"/>
                </a:lnTo>
                <a:lnTo>
                  <a:pt x="1048836" y="408559"/>
                </a:lnTo>
                <a:lnTo>
                  <a:pt x="1061080" y="403435"/>
                </a:lnTo>
                <a:lnTo>
                  <a:pt x="1073150" y="397835"/>
                </a:lnTo>
                <a:lnTo>
                  <a:pt x="1085056" y="391847"/>
                </a:lnTo>
                <a:lnTo>
                  <a:pt x="1096807" y="385557"/>
                </a:lnTo>
                <a:lnTo>
                  <a:pt x="1108415" y="379053"/>
                </a:lnTo>
                <a:lnTo>
                  <a:pt x="1119889" y="372422"/>
                </a:lnTo>
                <a:lnTo>
                  <a:pt x="1131240" y="365751"/>
                </a:lnTo>
                <a:lnTo>
                  <a:pt x="1142478" y="359127"/>
                </a:lnTo>
                <a:lnTo>
                  <a:pt x="1153613" y="352637"/>
                </a:lnTo>
                <a:lnTo>
                  <a:pt x="1164656" y="346369"/>
                </a:lnTo>
                <a:lnTo>
                  <a:pt x="1175617" y="340409"/>
                </a:lnTo>
                <a:lnTo>
                  <a:pt x="1186505" y="334845"/>
                </a:lnTo>
                <a:lnTo>
                  <a:pt x="1197332" y="329763"/>
                </a:lnTo>
                <a:lnTo>
                  <a:pt x="1208107" y="325251"/>
                </a:lnTo>
                <a:lnTo>
                  <a:pt x="1218841" y="321396"/>
                </a:lnTo>
                <a:lnTo>
                  <a:pt x="1229544" y="318285"/>
                </a:lnTo>
                <a:lnTo>
                  <a:pt x="1240979" y="322187"/>
                </a:lnTo>
                <a:lnTo>
                  <a:pt x="1253742" y="323042"/>
                </a:lnTo>
                <a:lnTo>
                  <a:pt x="1266408" y="321176"/>
                </a:lnTo>
                <a:lnTo>
                  <a:pt x="1278190" y="317248"/>
                </a:lnTo>
                <a:lnTo>
                  <a:pt x="1288301" y="311916"/>
                </a:lnTo>
                <a:lnTo>
                  <a:pt x="1295953" y="305839"/>
                </a:lnTo>
                <a:lnTo>
                  <a:pt x="1298603" y="296326"/>
                </a:lnTo>
                <a:lnTo>
                  <a:pt x="1298558" y="284804"/>
                </a:lnTo>
                <a:lnTo>
                  <a:pt x="1295429" y="274543"/>
                </a:lnTo>
                <a:lnTo>
                  <a:pt x="1290581" y="264795"/>
                </a:lnTo>
                <a:lnTo>
                  <a:pt x="1285378" y="254811"/>
                </a:lnTo>
                <a:lnTo>
                  <a:pt x="1281184" y="243842"/>
                </a:lnTo>
                <a:lnTo>
                  <a:pt x="1279366" y="231138"/>
                </a:lnTo>
                <a:lnTo>
                  <a:pt x="1285848" y="238829"/>
                </a:lnTo>
                <a:lnTo>
                  <a:pt x="1293859" y="249681"/>
                </a:lnTo>
                <a:lnTo>
                  <a:pt x="1300796" y="260614"/>
                </a:lnTo>
                <a:lnTo>
                  <a:pt x="1306813" y="271579"/>
                </a:lnTo>
                <a:lnTo>
                  <a:pt x="1312064" y="282522"/>
                </a:lnTo>
                <a:lnTo>
                  <a:pt x="1316704" y="293393"/>
                </a:lnTo>
                <a:lnTo>
                  <a:pt x="1339508" y="293089"/>
                </a:lnTo>
                <a:lnTo>
                  <a:pt x="1362327" y="292713"/>
                </a:lnTo>
                <a:lnTo>
                  <a:pt x="1385171" y="292271"/>
                </a:lnTo>
                <a:lnTo>
                  <a:pt x="1408047" y="291771"/>
                </a:lnTo>
                <a:lnTo>
                  <a:pt x="1430965" y="291218"/>
                </a:lnTo>
                <a:lnTo>
                  <a:pt x="1453933" y="290619"/>
                </a:lnTo>
                <a:lnTo>
                  <a:pt x="1476960" y="289980"/>
                </a:lnTo>
                <a:lnTo>
                  <a:pt x="1500055" y="289308"/>
                </a:lnTo>
                <a:lnTo>
                  <a:pt x="1523226" y="288608"/>
                </a:lnTo>
                <a:lnTo>
                  <a:pt x="1546482" y="287888"/>
                </a:lnTo>
                <a:lnTo>
                  <a:pt x="1569833" y="287153"/>
                </a:lnTo>
                <a:lnTo>
                  <a:pt x="1593286" y="286410"/>
                </a:lnTo>
                <a:lnTo>
                  <a:pt x="1616850" y="285665"/>
                </a:lnTo>
                <a:lnTo>
                  <a:pt x="1640535" y="284925"/>
                </a:lnTo>
                <a:lnTo>
                  <a:pt x="1664348" y="284196"/>
                </a:lnTo>
                <a:lnTo>
                  <a:pt x="1688299" y="283484"/>
                </a:lnTo>
                <a:lnTo>
                  <a:pt x="1712396" y="282795"/>
                </a:lnTo>
                <a:lnTo>
                  <a:pt x="1736648" y="282137"/>
                </a:lnTo>
                <a:lnTo>
                  <a:pt x="1741583" y="282011"/>
                </a:lnTo>
                <a:lnTo>
                  <a:pt x="1741583" y="201894"/>
                </a:lnTo>
                <a:lnTo>
                  <a:pt x="1729334" y="202372"/>
                </a:lnTo>
                <a:lnTo>
                  <a:pt x="1710950" y="202093"/>
                </a:lnTo>
                <a:lnTo>
                  <a:pt x="1650987" y="199255"/>
                </a:lnTo>
                <a:lnTo>
                  <a:pt x="1590083" y="196539"/>
                </a:lnTo>
                <a:lnTo>
                  <a:pt x="1528326" y="193947"/>
                </a:lnTo>
                <a:lnTo>
                  <a:pt x="1465804" y="191478"/>
                </a:lnTo>
                <a:lnTo>
                  <a:pt x="1402604" y="189132"/>
                </a:lnTo>
                <a:lnTo>
                  <a:pt x="1338814" y="186909"/>
                </a:lnTo>
                <a:lnTo>
                  <a:pt x="1274521" y="184811"/>
                </a:lnTo>
                <a:lnTo>
                  <a:pt x="1209813" y="182836"/>
                </a:lnTo>
                <a:lnTo>
                  <a:pt x="1144778" y="180986"/>
                </a:lnTo>
                <a:lnTo>
                  <a:pt x="1079502" y="179260"/>
                </a:lnTo>
                <a:lnTo>
                  <a:pt x="1014073" y="177659"/>
                </a:lnTo>
                <a:lnTo>
                  <a:pt x="948580" y="176183"/>
                </a:lnTo>
                <a:lnTo>
                  <a:pt x="883108" y="174831"/>
                </a:lnTo>
                <a:lnTo>
                  <a:pt x="817747" y="173606"/>
                </a:lnTo>
                <a:lnTo>
                  <a:pt x="752582" y="172505"/>
                </a:lnTo>
                <a:lnTo>
                  <a:pt x="687703" y="171531"/>
                </a:lnTo>
                <a:lnTo>
                  <a:pt x="623196" y="170682"/>
                </a:lnTo>
                <a:lnTo>
                  <a:pt x="559149" y="169960"/>
                </a:lnTo>
                <a:lnTo>
                  <a:pt x="495649" y="169364"/>
                </a:lnTo>
                <a:lnTo>
                  <a:pt x="432784" y="168895"/>
                </a:lnTo>
                <a:lnTo>
                  <a:pt x="429440" y="155129"/>
                </a:lnTo>
                <a:lnTo>
                  <a:pt x="426499" y="140370"/>
                </a:lnTo>
                <a:lnTo>
                  <a:pt x="423912" y="124729"/>
                </a:lnTo>
                <a:lnTo>
                  <a:pt x="421632" y="108320"/>
                </a:lnTo>
                <a:lnTo>
                  <a:pt x="419609" y="91254"/>
                </a:lnTo>
                <a:lnTo>
                  <a:pt x="417795" y="73643"/>
                </a:lnTo>
                <a:lnTo>
                  <a:pt x="416142" y="55600"/>
                </a:lnTo>
                <a:lnTo>
                  <a:pt x="414600" y="37237"/>
                </a:lnTo>
                <a:lnTo>
                  <a:pt x="413122" y="18666"/>
                </a:lnTo>
                <a:lnTo>
                  <a:pt x="411658" y="0"/>
                </a:lnTo>
                <a:lnTo>
                  <a:pt x="412045" y="123251"/>
                </a:lnTo>
                <a:lnTo>
                  <a:pt x="414342" y="123400"/>
                </a:lnTo>
                <a:lnTo>
                  <a:pt x="419571" y="128993"/>
                </a:lnTo>
                <a:lnTo>
                  <a:pt x="419747" y="140829"/>
                </a:lnTo>
                <a:lnTo>
                  <a:pt x="420338" y="156437"/>
                </a:lnTo>
                <a:lnTo>
                  <a:pt x="418347" y="155391"/>
                </a:lnTo>
                <a:lnTo>
                  <a:pt x="411226" y="146408"/>
                </a:lnTo>
                <a:lnTo>
                  <a:pt x="408507" y="134061"/>
                </a:lnTo>
                <a:lnTo>
                  <a:pt x="405765" y="232915"/>
                </a:lnTo>
                <a:lnTo>
                  <a:pt x="420338" y="231138"/>
                </a:lnTo>
                <a:lnTo>
                  <a:pt x="424259" y="239991"/>
                </a:lnTo>
                <a:lnTo>
                  <a:pt x="428608" y="251157"/>
                </a:lnTo>
                <a:lnTo>
                  <a:pt x="432223" y="262955"/>
                </a:lnTo>
                <a:lnTo>
                  <a:pt x="434569" y="275063"/>
                </a:lnTo>
                <a:lnTo>
                  <a:pt x="435112" y="287154"/>
                </a:lnTo>
                <a:lnTo>
                  <a:pt x="433315" y="298906"/>
                </a:lnTo>
                <a:lnTo>
                  <a:pt x="428644" y="309992"/>
                </a:lnTo>
                <a:lnTo>
                  <a:pt x="399587" y="309992"/>
                </a:lnTo>
                <a:lnTo>
                  <a:pt x="397316" y="302146"/>
                </a:lnTo>
                <a:lnTo>
                  <a:pt x="390341" y="291220"/>
                </a:lnTo>
                <a:lnTo>
                  <a:pt x="380938" y="282724"/>
                </a:lnTo>
                <a:lnTo>
                  <a:pt x="370685" y="275080"/>
                </a:lnTo>
                <a:lnTo>
                  <a:pt x="361161" y="266708"/>
                </a:lnTo>
                <a:lnTo>
                  <a:pt x="353943" y="256030"/>
                </a:lnTo>
                <a:lnTo>
                  <a:pt x="358840" y="251390"/>
                </a:lnTo>
                <a:lnTo>
                  <a:pt x="368524" y="244724"/>
                </a:lnTo>
                <a:lnTo>
                  <a:pt x="379687" y="239537"/>
                </a:lnTo>
                <a:lnTo>
                  <a:pt x="386615" y="170712"/>
                </a:lnTo>
                <a:lnTo>
                  <a:pt x="377106" y="178701"/>
                </a:lnTo>
                <a:lnTo>
                  <a:pt x="362249" y="181341"/>
                </a:lnTo>
                <a:lnTo>
                  <a:pt x="362783" y="178071"/>
                </a:lnTo>
                <a:lnTo>
                  <a:pt x="367665" y="169385"/>
                </a:lnTo>
                <a:lnTo>
                  <a:pt x="368525" y="164514"/>
                </a:lnTo>
                <a:lnTo>
                  <a:pt x="359477" y="173247"/>
                </a:lnTo>
                <a:lnTo>
                  <a:pt x="349803" y="181341"/>
                </a:lnTo>
                <a:lnTo>
                  <a:pt x="340996" y="177016"/>
                </a:lnTo>
                <a:lnTo>
                  <a:pt x="340615" y="183181"/>
                </a:lnTo>
                <a:lnTo>
                  <a:pt x="353943" y="189647"/>
                </a:lnTo>
                <a:lnTo>
                  <a:pt x="354590" y="199972"/>
                </a:lnTo>
                <a:lnTo>
                  <a:pt x="347428" y="202487"/>
                </a:lnTo>
                <a:lnTo>
                  <a:pt x="345650" y="210399"/>
                </a:lnTo>
                <a:lnTo>
                  <a:pt x="343394" y="209124"/>
                </a:lnTo>
                <a:lnTo>
                  <a:pt x="331805" y="205297"/>
                </a:lnTo>
                <a:lnTo>
                  <a:pt x="321559" y="205443"/>
                </a:lnTo>
                <a:lnTo>
                  <a:pt x="311936" y="207214"/>
                </a:lnTo>
                <a:lnTo>
                  <a:pt x="302218" y="208264"/>
                </a:lnTo>
                <a:lnTo>
                  <a:pt x="291687" y="206246"/>
                </a:lnTo>
                <a:lnTo>
                  <a:pt x="290849" y="203943"/>
                </a:lnTo>
                <a:lnTo>
                  <a:pt x="295710" y="197616"/>
                </a:lnTo>
                <a:lnTo>
                  <a:pt x="291867" y="195731"/>
                </a:lnTo>
                <a:lnTo>
                  <a:pt x="279241" y="197940"/>
                </a:lnTo>
                <a:lnTo>
                  <a:pt x="282367" y="164101"/>
                </a:lnTo>
                <a:lnTo>
                  <a:pt x="273379" y="172964"/>
                </a:lnTo>
                <a:lnTo>
                  <a:pt x="265179" y="182615"/>
                </a:lnTo>
                <a:lnTo>
                  <a:pt x="258502" y="193787"/>
                </a:lnTo>
                <a:lnTo>
                  <a:pt x="259867" y="201462"/>
                </a:lnTo>
                <a:lnTo>
                  <a:pt x="264559" y="208715"/>
                </a:lnTo>
                <a:lnTo>
                  <a:pt x="271862" y="212650"/>
                </a:lnTo>
                <a:lnTo>
                  <a:pt x="281077" y="214116"/>
                </a:lnTo>
                <a:lnTo>
                  <a:pt x="291505" y="213964"/>
                </a:lnTo>
                <a:lnTo>
                  <a:pt x="302445" y="213044"/>
                </a:lnTo>
                <a:lnTo>
                  <a:pt x="313199" y="212207"/>
                </a:lnTo>
                <a:lnTo>
                  <a:pt x="323066" y="212303"/>
                </a:lnTo>
                <a:lnTo>
                  <a:pt x="331348" y="214181"/>
                </a:lnTo>
                <a:lnTo>
                  <a:pt x="337344" y="218692"/>
                </a:lnTo>
                <a:lnTo>
                  <a:pt x="335041" y="225139"/>
                </a:lnTo>
                <a:lnTo>
                  <a:pt x="328362" y="231438"/>
                </a:lnTo>
                <a:lnTo>
                  <a:pt x="318858" y="234911"/>
                </a:lnTo>
                <a:lnTo>
                  <a:pt x="307727" y="236758"/>
                </a:lnTo>
                <a:lnTo>
                  <a:pt x="296170" y="238178"/>
                </a:lnTo>
                <a:lnTo>
                  <a:pt x="285387" y="240374"/>
                </a:lnTo>
                <a:lnTo>
                  <a:pt x="276580" y="244544"/>
                </a:lnTo>
                <a:lnTo>
                  <a:pt x="270948" y="251890"/>
                </a:lnTo>
                <a:lnTo>
                  <a:pt x="270808" y="259188"/>
                </a:lnTo>
                <a:lnTo>
                  <a:pt x="273398" y="270137"/>
                </a:lnTo>
                <a:lnTo>
                  <a:pt x="275140" y="279938"/>
                </a:lnTo>
                <a:lnTo>
                  <a:pt x="270948" y="289240"/>
                </a:lnTo>
                <a:lnTo>
                  <a:pt x="255953" y="291895"/>
                </a:lnTo>
                <a:lnTo>
                  <a:pt x="243241" y="293401"/>
                </a:lnTo>
                <a:lnTo>
                  <a:pt x="230370" y="294356"/>
                </a:lnTo>
                <a:lnTo>
                  <a:pt x="217442" y="294832"/>
                </a:lnTo>
                <a:lnTo>
                  <a:pt x="204559" y="294903"/>
                </a:lnTo>
                <a:lnTo>
                  <a:pt x="191823" y="294638"/>
                </a:lnTo>
                <a:lnTo>
                  <a:pt x="179337" y="294111"/>
                </a:lnTo>
                <a:lnTo>
                  <a:pt x="167202" y="293393"/>
                </a:lnTo>
                <a:lnTo>
                  <a:pt x="174613" y="284348"/>
                </a:lnTo>
                <a:lnTo>
                  <a:pt x="179836" y="273682"/>
                </a:lnTo>
                <a:lnTo>
                  <a:pt x="182976" y="261679"/>
                </a:lnTo>
                <a:lnTo>
                  <a:pt x="183234" y="258782"/>
                </a:lnTo>
                <a:lnTo>
                  <a:pt x="181398" y="265255"/>
                </a:lnTo>
                <a:lnTo>
                  <a:pt x="174342" y="274792"/>
                </a:lnTo>
                <a:lnTo>
                  <a:pt x="163049" y="280935"/>
                </a:lnTo>
                <a:lnTo>
                  <a:pt x="162325" y="280795"/>
                </a:lnTo>
                <a:lnTo>
                  <a:pt x="149233" y="279208"/>
                </a:lnTo>
                <a:lnTo>
                  <a:pt x="138046" y="280483"/>
                </a:lnTo>
                <a:lnTo>
                  <a:pt x="125711" y="285088"/>
                </a:lnTo>
                <a:lnTo>
                  <a:pt x="118269" y="283449"/>
                </a:lnTo>
                <a:lnTo>
                  <a:pt x="109104" y="276400"/>
                </a:lnTo>
                <a:lnTo>
                  <a:pt x="96653" y="272642"/>
                </a:lnTo>
                <a:lnTo>
                  <a:pt x="95046" y="272913"/>
                </a:lnTo>
                <a:lnTo>
                  <a:pt x="92736" y="276338"/>
                </a:lnTo>
                <a:lnTo>
                  <a:pt x="94563" y="282035"/>
                </a:lnTo>
                <a:lnTo>
                  <a:pt x="96875" y="288067"/>
                </a:lnTo>
                <a:lnTo>
                  <a:pt x="96021" y="292498"/>
                </a:lnTo>
                <a:lnTo>
                  <a:pt x="88348" y="293393"/>
                </a:lnTo>
                <a:lnTo>
                  <a:pt x="73870" y="293479"/>
                </a:lnTo>
                <a:lnTo>
                  <a:pt x="63456" y="297546"/>
                </a:lnTo>
                <a:lnTo>
                  <a:pt x="63237" y="297881"/>
                </a:lnTo>
                <a:lnTo>
                  <a:pt x="54609" y="304058"/>
                </a:lnTo>
                <a:lnTo>
                  <a:pt x="42704" y="301686"/>
                </a:lnTo>
                <a:lnTo>
                  <a:pt x="40184" y="293097"/>
                </a:lnTo>
                <a:lnTo>
                  <a:pt x="37035" y="280298"/>
                </a:lnTo>
                <a:lnTo>
                  <a:pt x="34597" y="267707"/>
                </a:lnTo>
                <a:lnTo>
                  <a:pt x="32771" y="255285"/>
                </a:lnTo>
                <a:lnTo>
                  <a:pt x="31457" y="242991"/>
                </a:lnTo>
                <a:lnTo>
                  <a:pt x="30554" y="230785"/>
                </a:lnTo>
                <a:lnTo>
                  <a:pt x="29962" y="218628"/>
                </a:lnTo>
                <a:lnTo>
                  <a:pt x="29580" y="206480"/>
                </a:lnTo>
                <a:lnTo>
                  <a:pt x="29309" y="194301"/>
                </a:lnTo>
                <a:lnTo>
                  <a:pt x="29049" y="182051"/>
                </a:lnTo>
                <a:lnTo>
                  <a:pt x="28698" y="169691"/>
                </a:lnTo>
                <a:lnTo>
                  <a:pt x="28158" y="157179"/>
                </a:lnTo>
                <a:lnTo>
                  <a:pt x="27327" y="144477"/>
                </a:lnTo>
                <a:lnTo>
                  <a:pt x="26105" y="131545"/>
                </a:lnTo>
                <a:lnTo>
                  <a:pt x="33560" y="133696"/>
                </a:lnTo>
                <a:lnTo>
                  <a:pt x="39392" y="140126"/>
                </a:lnTo>
                <a:lnTo>
                  <a:pt x="42172" y="149608"/>
                </a:lnTo>
                <a:lnTo>
                  <a:pt x="43062" y="160980"/>
                </a:lnTo>
                <a:lnTo>
                  <a:pt x="43227" y="173077"/>
                </a:lnTo>
                <a:lnTo>
                  <a:pt x="43829" y="184737"/>
                </a:lnTo>
                <a:lnTo>
                  <a:pt x="46031" y="194797"/>
                </a:lnTo>
                <a:lnTo>
                  <a:pt x="50997" y="202093"/>
                </a:lnTo>
                <a:lnTo>
                  <a:pt x="51596" y="201778"/>
                </a:lnTo>
                <a:lnTo>
                  <a:pt x="56692" y="194932"/>
                </a:lnTo>
                <a:lnTo>
                  <a:pt x="58096" y="183907"/>
                </a:lnTo>
                <a:lnTo>
                  <a:pt x="57018" y="170379"/>
                </a:lnTo>
                <a:lnTo>
                  <a:pt x="54668" y="156026"/>
                </a:lnTo>
                <a:lnTo>
                  <a:pt x="52258" y="142522"/>
                </a:lnTo>
                <a:lnTo>
                  <a:pt x="50997" y="131545"/>
                </a:lnTo>
                <a:lnTo>
                  <a:pt x="55676" y="127872"/>
                </a:lnTo>
                <a:lnTo>
                  <a:pt x="65065" y="122745"/>
                </a:lnTo>
                <a:lnTo>
                  <a:pt x="74607" y="120210"/>
                </a:lnTo>
                <a:lnTo>
                  <a:pt x="84224" y="120015"/>
                </a:lnTo>
                <a:lnTo>
                  <a:pt x="93838" y="121909"/>
                </a:lnTo>
                <a:lnTo>
                  <a:pt x="103368" y="125641"/>
                </a:lnTo>
                <a:lnTo>
                  <a:pt x="112737" y="130959"/>
                </a:lnTo>
                <a:lnTo>
                  <a:pt x="121865" y="137611"/>
                </a:lnTo>
                <a:lnTo>
                  <a:pt x="130673" y="145347"/>
                </a:lnTo>
                <a:lnTo>
                  <a:pt x="139083" y="153916"/>
                </a:lnTo>
                <a:lnTo>
                  <a:pt x="147015" y="163065"/>
                </a:lnTo>
                <a:lnTo>
                  <a:pt x="154390" y="172543"/>
                </a:lnTo>
                <a:lnTo>
                  <a:pt x="161130" y="182099"/>
                </a:lnTo>
                <a:lnTo>
                  <a:pt x="167155" y="191482"/>
                </a:lnTo>
                <a:lnTo>
                  <a:pt x="172387" y="200440"/>
                </a:lnTo>
                <a:lnTo>
                  <a:pt x="176746" y="208722"/>
                </a:lnTo>
                <a:lnTo>
                  <a:pt x="179073" y="213743"/>
                </a:lnTo>
                <a:lnTo>
                  <a:pt x="176866" y="205951"/>
                </a:lnTo>
                <a:lnTo>
                  <a:pt x="171209" y="191507"/>
                </a:lnTo>
                <a:lnTo>
                  <a:pt x="164114" y="177424"/>
                </a:lnTo>
                <a:lnTo>
                  <a:pt x="155689" y="163987"/>
                </a:lnTo>
                <a:lnTo>
                  <a:pt x="146043" y="151477"/>
                </a:lnTo>
                <a:lnTo>
                  <a:pt x="135281" y="140179"/>
                </a:lnTo>
                <a:lnTo>
                  <a:pt x="123512" y="130376"/>
                </a:lnTo>
                <a:lnTo>
                  <a:pt x="110844" y="122350"/>
                </a:lnTo>
                <a:lnTo>
                  <a:pt x="97383" y="116385"/>
                </a:lnTo>
                <a:lnTo>
                  <a:pt x="83236" y="112765"/>
                </a:lnTo>
                <a:lnTo>
                  <a:pt x="68513" y="111772"/>
                </a:lnTo>
                <a:lnTo>
                  <a:pt x="53319" y="113690"/>
                </a:lnTo>
                <a:lnTo>
                  <a:pt x="37763" y="118802"/>
                </a:lnTo>
                <a:lnTo>
                  <a:pt x="21952" y="127392"/>
                </a:lnTo>
                <a:lnTo>
                  <a:pt x="21650" y="135992"/>
                </a:lnTo>
                <a:lnTo>
                  <a:pt x="21671" y="149570"/>
                </a:lnTo>
                <a:lnTo>
                  <a:pt x="22162" y="163165"/>
                </a:lnTo>
                <a:lnTo>
                  <a:pt x="22964" y="176695"/>
                </a:lnTo>
                <a:lnTo>
                  <a:pt x="23924" y="190077"/>
                </a:lnTo>
                <a:lnTo>
                  <a:pt x="24885" y="203228"/>
                </a:lnTo>
                <a:lnTo>
                  <a:pt x="25692" y="216065"/>
                </a:lnTo>
                <a:lnTo>
                  <a:pt x="26188" y="228506"/>
                </a:lnTo>
                <a:lnTo>
                  <a:pt x="26218" y="240467"/>
                </a:lnTo>
                <a:lnTo>
                  <a:pt x="25625" y="251865"/>
                </a:lnTo>
                <a:lnTo>
                  <a:pt x="24256" y="262617"/>
                </a:lnTo>
                <a:lnTo>
                  <a:pt x="21952" y="272642"/>
                </a:lnTo>
                <a:lnTo>
                  <a:pt x="17193" y="269805"/>
                </a:lnTo>
                <a:lnTo>
                  <a:pt x="19087" y="294793"/>
                </a:lnTo>
                <a:lnTo>
                  <a:pt x="26105" y="289240"/>
                </a:lnTo>
                <a:lnTo>
                  <a:pt x="34276" y="292621"/>
                </a:lnTo>
                <a:lnTo>
                  <a:pt x="40590" y="301819"/>
                </a:lnTo>
                <a:lnTo>
                  <a:pt x="45950" y="311971"/>
                </a:lnTo>
                <a:lnTo>
                  <a:pt x="55150" y="318285"/>
                </a:lnTo>
                <a:lnTo>
                  <a:pt x="52808" y="323012"/>
                </a:lnTo>
                <a:lnTo>
                  <a:pt x="49232" y="334312"/>
                </a:lnTo>
                <a:lnTo>
                  <a:pt x="48006" y="345734"/>
                </a:lnTo>
                <a:lnTo>
                  <a:pt x="48582" y="357298"/>
                </a:lnTo>
                <a:lnTo>
                  <a:pt x="50411" y="369022"/>
                </a:lnTo>
                <a:lnTo>
                  <a:pt x="52946" y="380923"/>
                </a:lnTo>
                <a:lnTo>
                  <a:pt x="55639" y="393021"/>
                </a:lnTo>
                <a:lnTo>
                  <a:pt x="57940" y="405333"/>
                </a:lnTo>
                <a:lnTo>
                  <a:pt x="59303" y="417879"/>
                </a:lnTo>
                <a:lnTo>
                  <a:pt x="56583" y="420795"/>
                </a:lnTo>
                <a:lnTo>
                  <a:pt x="46349" y="425281"/>
                </a:lnTo>
                <a:lnTo>
                  <a:pt x="32882" y="426534"/>
                </a:lnTo>
                <a:lnTo>
                  <a:pt x="17812" y="426185"/>
                </a:lnTo>
                <a:lnTo>
                  <a:pt x="16450" y="421560"/>
                </a:lnTo>
                <a:lnTo>
                  <a:pt x="14009" y="411440"/>
                </a:lnTo>
                <a:lnTo>
                  <a:pt x="11667" y="399262"/>
                </a:lnTo>
                <a:lnTo>
                  <a:pt x="9613" y="385583"/>
                </a:lnTo>
                <a:lnTo>
                  <a:pt x="8034" y="370963"/>
                </a:lnTo>
                <a:lnTo>
                  <a:pt x="7120" y="355961"/>
                </a:lnTo>
                <a:lnTo>
                  <a:pt x="7057" y="341137"/>
                </a:lnTo>
                <a:lnTo>
                  <a:pt x="8035" y="327048"/>
                </a:lnTo>
                <a:lnTo>
                  <a:pt x="10240" y="314256"/>
                </a:lnTo>
                <a:lnTo>
                  <a:pt x="9506" y="280935"/>
                </a:lnTo>
                <a:lnTo>
                  <a:pt x="4867" y="297600"/>
                </a:lnTo>
                <a:lnTo>
                  <a:pt x="2603" y="309576"/>
                </a:lnTo>
                <a:lnTo>
                  <a:pt x="1072" y="321805"/>
                </a:lnTo>
                <a:lnTo>
                  <a:pt x="222" y="334240"/>
                </a:lnTo>
                <a:lnTo>
                  <a:pt x="0" y="346839"/>
                </a:lnTo>
                <a:lnTo>
                  <a:pt x="352" y="359555"/>
                </a:lnTo>
                <a:lnTo>
                  <a:pt x="1228" y="372344"/>
                </a:lnTo>
                <a:lnTo>
                  <a:pt x="2573" y="385161"/>
                </a:lnTo>
                <a:lnTo>
                  <a:pt x="4335" y="397962"/>
                </a:lnTo>
                <a:lnTo>
                  <a:pt x="6461" y="410701"/>
                </a:lnTo>
                <a:lnTo>
                  <a:pt x="8899" y="423334"/>
                </a:lnTo>
                <a:lnTo>
                  <a:pt x="11596" y="435816"/>
                </a:lnTo>
                <a:lnTo>
                  <a:pt x="14499" y="448102"/>
                </a:lnTo>
                <a:lnTo>
                  <a:pt x="17555" y="460148"/>
                </a:lnTo>
                <a:lnTo>
                  <a:pt x="20711" y="471908"/>
                </a:lnTo>
                <a:lnTo>
                  <a:pt x="23916" y="483337"/>
                </a:lnTo>
                <a:lnTo>
                  <a:pt x="27116" y="494392"/>
                </a:lnTo>
                <a:lnTo>
                  <a:pt x="30258" y="505026"/>
                </a:lnTo>
                <a:lnTo>
                  <a:pt x="33099" y="504912"/>
                </a:lnTo>
                <a:lnTo>
                  <a:pt x="41892" y="499926"/>
                </a:lnTo>
                <a:lnTo>
                  <a:pt x="46427" y="490677"/>
                </a:lnTo>
                <a:lnTo>
                  <a:pt x="50849" y="481315"/>
                </a:lnTo>
                <a:lnTo>
                  <a:pt x="59303" y="475994"/>
                </a:lnTo>
                <a:lnTo>
                  <a:pt x="60450" y="477777"/>
                </a:lnTo>
                <a:lnTo>
                  <a:pt x="66452" y="489442"/>
                </a:lnTo>
                <a:lnTo>
                  <a:pt x="71803" y="501762"/>
                </a:lnTo>
                <a:lnTo>
                  <a:pt x="77773" y="513466"/>
                </a:lnTo>
                <a:lnTo>
                  <a:pt x="85633" y="523279"/>
                </a:lnTo>
                <a:lnTo>
                  <a:pt x="96653" y="529931"/>
                </a:lnTo>
                <a:lnTo>
                  <a:pt x="95365" y="536994"/>
                </a:lnTo>
                <a:lnTo>
                  <a:pt x="94553" y="551739"/>
                </a:lnTo>
                <a:lnTo>
                  <a:pt x="96182" y="566494"/>
                </a:lnTo>
                <a:lnTo>
                  <a:pt x="100836" y="578220"/>
                </a:lnTo>
                <a:lnTo>
                  <a:pt x="109099" y="583880"/>
                </a:lnTo>
                <a:lnTo>
                  <a:pt x="109605" y="582928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032085" y="5589769"/>
            <a:ext cx="51711" cy="71885"/>
          </a:xfrm>
          <a:custGeom>
            <a:avLst/>
            <a:gdLst/>
            <a:ahLst/>
            <a:cxnLst/>
            <a:rect l="l" t="t" r="r" b="b"/>
            <a:pathLst>
              <a:path w="51711" h="71885">
                <a:moveTo>
                  <a:pt x="0" y="71885"/>
                </a:moveTo>
                <a:lnTo>
                  <a:pt x="7953" y="67025"/>
                </a:lnTo>
                <a:lnTo>
                  <a:pt x="17287" y="63545"/>
                </a:lnTo>
                <a:lnTo>
                  <a:pt x="27815" y="61260"/>
                </a:lnTo>
                <a:lnTo>
                  <a:pt x="39352" y="59983"/>
                </a:lnTo>
                <a:lnTo>
                  <a:pt x="51711" y="59528"/>
                </a:lnTo>
                <a:lnTo>
                  <a:pt x="49756" y="2028"/>
                </a:lnTo>
                <a:lnTo>
                  <a:pt x="42603" y="5703"/>
                </a:lnTo>
                <a:lnTo>
                  <a:pt x="32782" y="5184"/>
                </a:lnTo>
                <a:lnTo>
                  <a:pt x="21479" y="2580"/>
                </a:lnTo>
                <a:lnTo>
                  <a:pt x="9876" y="0"/>
                </a:lnTo>
                <a:lnTo>
                  <a:pt x="0" y="71885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444350" y="5331996"/>
            <a:ext cx="57039" cy="42975"/>
          </a:xfrm>
          <a:custGeom>
            <a:avLst/>
            <a:gdLst/>
            <a:ahLst/>
            <a:cxnLst/>
            <a:rect l="l" t="t" r="r" b="b"/>
            <a:pathLst>
              <a:path w="57039" h="42975">
                <a:moveTo>
                  <a:pt x="0" y="42975"/>
                </a:moveTo>
                <a:lnTo>
                  <a:pt x="5493" y="32511"/>
                </a:lnTo>
                <a:lnTo>
                  <a:pt x="12927" y="23628"/>
                </a:lnTo>
                <a:lnTo>
                  <a:pt x="22617" y="16622"/>
                </a:lnTo>
                <a:lnTo>
                  <a:pt x="30687" y="16917"/>
                </a:lnTo>
                <a:lnTo>
                  <a:pt x="44127" y="16970"/>
                </a:lnTo>
                <a:lnTo>
                  <a:pt x="57039" y="16498"/>
                </a:lnTo>
                <a:lnTo>
                  <a:pt x="51674" y="36"/>
                </a:lnTo>
                <a:lnTo>
                  <a:pt x="49749" y="0"/>
                </a:lnTo>
                <a:lnTo>
                  <a:pt x="36506" y="1112"/>
                </a:lnTo>
                <a:lnTo>
                  <a:pt x="25001" y="4308"/>
                </a:lnTo>
                <a:lnTo>
                  <a:pt x="14858" y="9091"/>
                </a:lnTo>
                <a:lnTo>
                  <a:pt x="5703" y="14964"/>
                </a:lnTo>
                <a:lnTo>
                  <a:pt x="0" y="42975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337610" y="5425348"/>
            <a:ext cx="83845" cy="35991"/>
          </a:xfrm>
          <a:custGeom>
            <a:avLst/>
            <a:gdLst/>
            <a:ahLst/>
            <a:cxnLst/>
            <a:rect l="l" t="t" r="r" b="b"/>
            <a:pathLst>
              <a:path w="83845" h="35991">
                <a:moveTo>
                  <a:pt x="32486" y="15419"/>
                </a:moveTo>
                <a:lnTo>
                  <a:pt x="22688" y="14117"/>
                </a:lnTo>
                <a:lnTo>
                  <a:pt x="13767" y="11558"/>
                </a:lnTo>
                <a:lnTo>
                  <a:pt x="6152" y="7074"/>
                </a:lnTo>
                <a:lnTo>
                  <a:pt x="275" y="0"/>
                </a:lnTo>
                <a:lnTo>
                  <a:pt x="0" y="12061"/>
                </a:lnTo>
                <a:lnTo>
                  <a:pt x="13165" y="14570"/>
                </a:lnTo>
                <a:lnTo>
                  <a:pt x="22685" y="18081"/>
                </a:lnTo>
                <a:lnTo>
                  <a:pt x="34560" y="22022"/>
                </a:lnTo>
                <a:lnTo>
                  <a:pt x="46701" y="25695"/>
                </a:lnTo>
                <a:lnTo>
                  <a:pt x="59021" y="29189"/>
                </a:lnTo>
                <a:lnTo>
                  <a:pt x="71432" y="32591"/>
                </a:lnTo>
                <a:lnTo>
                  <a:pt x="83845" y="35991"/>
                </a:lnTo>
                <a:lnTo>
                  <a:pt x="79551" y="26426"/>
                </a:lnTo>
                <a:lnTo>
                  <a:pt x="71829" y="21401"/>
                </a:lnTo>
                <a:lnTo>
                  <a:pt x="62832" y="18455"/>
                </a:lnTo>
                <a:lnTo>
                  <a:pt x="52988" y="16921"/>
                </a:lnTo>
                <a:lnTo>
                  <a:pt x="42729" y="16131"/>
                </a:lnTo>
                <a:lnTo>
                  <a:pt x="32486" y="15419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379945" y="5501965"/>
            <a:ext cx="155799" cy="149598"/>
          </a:xfrm>
          <a:custGeom>
            <a:avLst/>
            <a:gdLst/>
            <a:ahLst/>
            <a:cxnLst/>
            <a:rect l="l" t="t" r="r" b="b"/>
            <a:pathLst>
              <a:path w="155799" h="149598">
                <a:moveTo>
                  <a:pt x="7302" y="143057"/>
                </a:moveTo>
                <a:lnTo>
                  <a:pt x="1460" y="144150"/>
                </a:lnTo>
                <a:lnTo>
                  <a:pt x="0" y="149598"/>
                </a:lnTo>
                <a:lnTo>
                  <a:pt x="3359" y="147599"/>
                </a:lnTo>
                <a:lnTo>
                  <a:pt x="12965" y="140803"/>
                </a:lnTo>
                <a:lnTo>
                  <a:pt x="21957" y="132941"/>
                </a:lnTo>
                <a:lnTo>
                  <a:pt x="30452" y="124180"/>
                </a:lnTo>
                <a:lnTo>
                  <a:pt x="38567" y="114689"/>
                </a:lnTo>
                <a:lnTo>
                  <a:pt x="46418" y="104638"/>
                </a:lnTo>
                <a:lnTo>
                  <a:pt x="54123" y="94195"/>
                </a:lnTo>
                <a:lnTo>
                  <a:pt x="61797" y="83529"/>
                </a:lnTo>
                <a:lnTo>
                  <a:pt x="69559" y="72808"/>
                </a:lnTo>
                <a:lnTo>
                  <a:pt x="77525" y="62202"/>
                </a:lnTo>
                <a:lnTo>
                  <a:pt x="85811" y="51879"/>
                </a:lnTo>
                <a:lnTo>
                  <a:pt x="94535" y="42008"/>
                </a:lnTo>
                <a:lnTo>
                  <a:pt x="103812" y="32757"/>
                </a:lnTo>
                <a:lnTo>
                  <a:pt x="113761" y="24296"/>
                </a:lnTo>
                <a:lnTo>
                  <a:pt x="124498" y="16794"/>
                </a:lnTo>
                <a:lnTo>
                  <a:pt x="127034" y="15235"/>
                </a:lnTo>
                <a:lnTo>
                  <a:pt x="137005" y="9491"/>
                </a:lnTo>
                <a:lnTo>
                  <a:pt x="147429" y="4028"/>
                </a:lnTo>
                <a:lnTo>
                  <a:pt x="155799" y="0"/>
                </a:lnTo>
                <a:lnTo>
                  <a:pt x="151365" y="1941"/>
                </a:lnTo>
                <a:lnTo>
                  <a:pt x="139713" y="6965"/>
                </a:lnTo>
                <a:lnTo>
                  <a:pt x="127993" y="11920"/>
                </a:lnTo>
                <a:lnTo>
                  <a:pt x="116192" y="16794"/>
                </a:lnTo>
                <a:lnTo>
                  <a:pt x="110071" y="23713"/>
                </a:lnTo>
                <a:lnTo>
                  <a:pt x="101708" y="33287"/>
                </a:lnTo>
                <a:lnTo>
                  <a:pt x="93392" y="42906"/>
                </a:lnTo>
                <a:lnTo>
                  <a:pt x="85103" y="52552"/>
                </a:lnTo>
                <a:lnTo>
                  <a:pt x="76820" y="62202"/>
                </a:lnTo>
                <a:lnTo>
                  <a:pt x="68522" y="71837"/>
                </a:lnTo>
                <a:lnTo>
                  <a:pt x="60189" y="81437"/>
                </a:lnTo>
                <a:lnTo>
                  <a:pt x="51800" y="90980"/>
                </a:lnTo>
                <a:lnTo>
                  <a:pt x="43334" y="100447"/>
                </a:lnTo>
                <a:lnTo>
                  <a:pt x="34771" y="109816"/>
                </a:lnTo>
                <a:lnTo>
                  <a:pt x="26090" y="119069"/>
                </a:lnTo>
                <a:lnTo>
                  <a:pt x="17271" y="128183"/>
                </a:lnTo>
                <a:lnTo>
                  <a:pt x="8293" y="137139"/>
                </a:lnTo>
                <a:lnTo>
                  <a:pt x="7302" y="143057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761731" y="5306239"/>
            <a:ext cx="219938" cy="83883"/>
          </a:xfrm>
          <a:custGeom>
            <a:avLst/>
            <a:gdLst/>
            <a:ahLst/>
            <a:cxnLst/>
            <a:rect l="l" t="t" r="r" b="b"/>
            <a:pathLst>
              <a:path w="219938" h="83883">
                <a:moveTo>
                  <a:pt x="26470" y="79144"/>
                </a:moveTo>
                <a:lnTo>
                  <a:pt x="38817" y="72985"/>
                </a:lnTo>
                <a:lnTo>
                  <a:pt x="51640" y="66505"/>
                </a:lnTo>
                <a:lnTo>
                  <a:pt x="64326" y="60163"/>
                </a:lnTo>
                <a:lnTo>
                  <a:pt x="76263" y="54415"/>
                </a:lnTo>
                <a:lnTo>
                  <a:pt x="86839" y="49719"/>
                </a:lnTo>
                <a:lnTo>
                  <a:pt x="95440" y="46532"/>
                </a:lnTo>
                <a:lnTo>
                  <a:pt x="87135" y="54277"/>
                </a:lnTo>
                <a:lnTo>
                  <a:pt x="77252" y="61512"/>
                </a:lnTo>
                <a:lnTo>
                  <a:pt x="66500" y="67881"/>
                </a:lnTo>
                <a:lnTo>
                  <a:pt x="59036" y="71604"/>
                </a:lnTo>
                <a:lnTo>
                  <a:pt x="63905" y="69417"/>
                </a:lnTo>
                <a:lnTo>
                  <a:pt x="75331" y="64641"/>
                </a:lnTo>
                <a:lnTo>
                  <a:pt x="86691" y="60316"/>
                </a:lnTo>
                <a:lnTo>
                  <a:pt x="97982" y="56507"/>
                </a:lnTo>
                <a:lnTo>
                  <a:pt x="109201" y="53280"/>
                </a:lnTo>
                <a:lnTo>
                  <a:pt x="120345" y="50698"/>
                </a:lnTo>
                <a:lnTo>
                  <a:pt x="129824" y="49136"/>
                </a:lnTo>
                <a:lnTo>
                  <a:pt x="142370" y="47878"/>
                </a:lnTo>
                <a:lnTo>
                  <a:pt x="154768" y="47063"/>
                </a:lnTo>
                <a:lnTo>
                  <a:pt x="155130" y="47036"/>
                </a:lnTo>
                <a:lnTo>
                  <a:pt x="155130" y="41290"/>
                </a:lnTo>
                <a:lnTo>
                  <a:pt x="152418" y="41347"/>
                </a:lnTo>
                <a:lnTo>
                  <a:pt x="141427" y="40959"/>
                </a:lnTo>
                <a:lnTo>
                  <a:pt x="130101" y="40093"/>
                </a:lnTo>
                <a:lnTo>
                  <a:pt x="118448" y="38882"/>
                </a:lnTo>
                <a:lnTo>
                  <a:pt x="106474" y="37455"/>
                </a:lnTo>
                <a:lnTo>
                  <a:pt x="94187" y="35945"/>
                </a:lnTo>
                <a:lnTo>
                  <a:pt x="81593" y="34483"/>
                </a:lnTo>
                <a:lnTo>
                  <a:pt x="68701" y="33201"/>
                </a:lnTo>
                <a:lnTo>
                  <a:pt x="55516" y="32230"/>
                </a:lnTo>
                <a:lnTo>
                  <a:pt x="42046" y="31702"/>
                </a:lnTo>
                <a:lnTo>
                  <a:pt x="28299" y="31747"/>
                </a:lnTo>
                <a:lnTo>
                  <a:pt x="14281" y="32498"/>
                </a:lnTo>
                <a:lnTo>
                  <a:pt x="0" y="34086"/>
                </a:lnTo>
                <a:lnTo>
                  <a:pt x="3470" y="36429"/>
                </a:lnTo>
                <a:lnTo>
                  <a:pt x="9852" y="43891"/>
                </a:lnTo>
                <a:lnTo>
                  <a:pt x="11835" y="51849"/>
                </a:lnTo>
                <a:lnTo>
                  <a:pt x="11459" y="60066"/>
                </a:lnTo>
                <a:lnTo>
                  <a:pt x="10767" y="68303"/>
                </a:lnTo>
                <a:lnTo>
                  <a:pt x="11800" y="76321"/>
                </a:lnTo>
                <a:lnTo>
                  <a:pt x="16598" y="83883"/>
                </a:lnTo>
                <a:lnTo>
                  <a:pt x="26470" y="79144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068580" y="5936449"/>
            <a:ext cx="1419263" cy="265683"/>
          </a:xfrm>
          <a:custGeom>
            <a:avLst/>
            <a:gdLst/>
            <a:ahLst/>
            <a:cxnLst/>
            <a:rect l="l" t="t" r="r" b="b"/>
            <a:pathLst>
              <a:path w="1419263" h="265683">
                <a:moveTo>
                  <a:pt x="566504" y="252580"/>
                </a:moveTo>
                <a:lnTo>
                  <a:pt x="608841" y="255838"/>
                </a:lnTo>
                <a:lnTo>
                  <a:pt x="651431" y="258688"/>
                </a:lnTo>
                <a:lnTo>
                  <a:pt x="694195" y="261099"/>
                </a:lnTo>
                <a:lnTo>
                  <a:pt x="737054" y="263036"/>
                </a:lnTo>
                <a:lnTo>
                  <a:pt x="779931" y="264468"/>
                </a:lnTo>
                <a:lnTo>
                  <a:pt x="822746" y="265361"/>
                </a:lnTo>
                <a:lnTo>
                  <a:pt x="865421" y="265683"/>
                </a:lnTo>
                <a:lnTo>
                  <a:pt x="907877" y="265402"/>
                </a:lnTo>
                <a:lnTo>
                  <a:pt x="950036" y="264483"/>
                </a:lnTo>
                <a:lnTo>
                  <a:pt x="991819" y="262895"/>
                </a:lnTo>
                <a:lnTo>
                  <a:pt x="1011663" y="262094"/>
                </a:lnTo>
                <a:lnTo>
                  <a:pt x="1031886" y="261473"/>
                </a:lnTo>
                <a:lnTo>
                  <a:pt x="1052412" y="260966"/>
                </a:lnTo>
                <a:lnTo>
                  <a:pt x="1073164" y="260505"/>
                </a:lnTo>
                <a:lnTo>
                  <a:pt x="1094066" y="260025"/>
                </a:lnTo>
                <a:lnTo>
                  <a:pt x="1115041" y="259457"/>
                </a:lnTo>
                <a:lnTo>
                  <a:pt x="1136014" y="258734"/>
                </a:lnTo>
                <a:lnTo>
                  <a:pt x="1156907" y="257790"/>
                </a:lnTo>
                <a:lnTo>
                  <a:pt x="1177644" y="256558"/>
                </a:lnTo>
                <a:lnTo>
                  <a:pt x="1198149" y="254970"/>
                </a:lnTo>
                <a:lnTo>
                  <a:pt x="1218346" y="252960"/>
                </a:lnTo>
                <a:lnTo>
                  <a:pt x="1238157" y="250460"/>
                </a:lnTo>
                <a:lnTo>
                  <a:pt x="1257507" y="247404"/>
                </a:lnTo>
                <a:lnTo>
                  <a:pt x="1276319" y="243724"/>
                </a:lnTo>
                <a:lnTo>
                  <a:pt x="1294517" y="239353"/>
                </a:lnTo>
                <a:lnTo>
                  <a:pt x="1312025" y="234224"/>
                </a:lnTo>
                <a:lnTo>
                  <a:pt x="1328765" y="228271"/>
                </a:lnTo>
                <a:lnTo>
                  <a:pt x="1344661" y="221426"/>
                </a:lnTo>
                <a:lnTo>
                  <a:pt x="1359638" y="213622"/>
                </a:lnTo>
                <a:lnTo>
                  <a:pt x="1373619" y="204793"/>
                </a:lnTo>
                <a:lnTo>
                  <a:pt x="1375475" y="193318"/>
                </a:lnTo>
                <a:lnTo>
                  <a:pt x="1372825" y="182092"/>
                </a:lnTo>
                <a:lnTo>
                  <a:pt x="1367901" y="173395"/>
                </a:lnTo>
                <a:lnTo>
                  <a:pt x="1364221" y="166117"/>
                </a:lnTo>
                <a:lnTo>
                  <a:pt x="1365300" y="159149"/>
                </a:lnTo>
                <a:lnTo>
                  <a:pt x="1375597" y="155245"/>
                </a:lnTo>
                <a:lnTo>
                  <a:pt x="1387904" y="150348"/>
                </a:lnTo>
                <a:lnTo>
                  <a:pt x="1399591" y="144832"/>
                </a:lnTo>
                <a:lnTo>
                  <a:pt x="1410198" y="138237"/>
                </a:lnTo>
                <a:lnTo>
                  <a:pt x="1419263" y="130104"/>
                </a:lnTo>
                <a:lnTo>
                  <a:pt x="1416129" y="131133"/>
                </a:lnTo>
                <a:lnTo>
                  <a:pt x="1405210" y="135256"/>
                </a:lnTo>
                <a:lnTo>
                  <a:pt x="1394662" y="139751"/>
                </a:lnTo>
                <a:lnTo>
                  <a:pt x="1384138" y="144268"/>
                </a:lnTo>
                <a:lnTo>
                  <a:pt x="1373289" y="148460"/>
                </a:lnTo>
                <a:lnTo>
                  <a:pt x="1361765" y="151977"/>
                </a:lnTo>
                <a:lnTo>
                  <a:pt x="1349217" y="154472"/>
                </a:lnTo>
                <a:lnTo>
                  <a:pt x="1335298" y="155594"/>
                </a:lnTo>
                <a:lnTo>
                  <a:pt x="1319657" y="154996"/>
                </a:lnTo>
                <a:lnTo>
                  <a:pt x="1312324" y="154445"/>
                </a:lnTo>
                <a:lnTo>
                  <a:pt x="1298861" y="155327"/>
                </a:lnTo>
                <a:lnTo>
                  <a:pt x="1286304" y="155297"/>
                </a:lnTo>
                <a:lnTo>
                  <a:pt x="1278166" y="150843"/>
                </a:lnTo>
                <a:lnTo>
                  <a:pt x="1273301" y="150103"/>
                </a:lnTo>
                <a:lnTo>
                  <a:pt x="1259929" y="146542"/>
                </a:lnTo>
                <a:lnTo>
                  <a:pt x="1248152" y="141386"/>
                </a:lnTo>
                <a:lnTo>
                  <a:pt x="1237464" y="135138"/>
                </a:lnTo>
                <a:lnTo>
                  <a:pt x="1227362" y="128304"/>
                </a:lnTo>
                <a:lnTo>
                  <a:pt x="1217340" y="121388"/>
                </a:lnTo>
                <a:lnTo>
                  <a:pt x="1206894" y="114896"/>
                </a:lnTo>
                <a:lnTo>
                  <a:pt x="1195520" y="109331"/>
                </a:lnTo>
                <a:lnTo>
                  <a:pt x="1182712" y="105199"/>
                </a:lnTo>
                <a:lnTo>
                  <a:pt x="1182944" y="94506"/>
                </a:lnTo>
                <a:lnTo>
                  <a:pt x="1180150" y="86157"/>
                </a:lnTo>
                <a:lnTo>
                  <a:pt x="1175121" y="80044"/>
                </a:lnTo>
                <a:lnTo>
                  <a:pt x="1168776" y="75247"/>
                </a:lnTo>
                <a:lnTo>
                  <a:pt x="1162036" y="70845"/>
                </a:lnTo>
                <a:lnTo>
                  <a:pt x="1155821" y="65920"/>
                </a:lnTo>
                <a:lnTo>
                  <a:pt x="1151051" y="59551"/>
                </a:lnTo>
                <a:lnTo>
                  <a:pt x="1148647" y="50819"/>
                </a:lnTo>
                <a:lnTo>
                  <a:pt x="1149527" y="38804"/>
                </a:lnTo>
                <a:lnTo>
                  <a:pt x="1137399" y="33582"/>
                </a:lnTo>
                <a:lnTo>
                  <a:pt x="1125648" y="29294"/>
                </a:lnTo>
                <a:lnTo>
                  <a:pt x="1114651" y="26680"/>
                </a:lnTo>
                <a:lnTo>
                  <a:pt x="1104239" y="26240"/>
                </a:lnTo>
                <a:lnTo>
                  <a:pt x="1094243" y="28472"/>
                </a:lnTo>
                <a:lnTo>
                  <a:pt x="1084495" y="33873"/>
                </a:lnTo>
                <a:lnTo>
                  <a:pt x="1074826" y="42944"/>
                </a:lnTo>
                <a:lnTo>
                  <a:pt x="1077775" y="41374"/>
                </a:lnTo>
                <a:lnTo>
                  <a:pt x="1089869" y="36360"/>
                </a:lnTo>
                <a:lnTo>
                  <a:pt x="1100778" y="34119"/>
                </a:lnTo>
                <a:lnTo>
                  <a:pt x="1110637" y="34352"/>
                </a:lnTo>
                <a:lnTo>
                  <a:pt x="1119577" y="36757"/>
                </a:lnTo>
                <a:lnTo>
                  <a:pt x="1127732" y="41036"/>
                </a:lnTo>
                <a:lnTo>
                  <a:pt x="1135233" y="46888"/>
                </a:lnTo>
                <a:lnTo>
                  <a:pt x="1142213" y="54013"/>
                </a:lnTo>
                <a:lnTo>
                  <a:pt x="1148804" y="62112"/>
                </a:lnTo>
                <a:lnTo>
                  <a:pt x="1155140" y="70884"/>
                </a:lnTo>
                <a:lnTo>
                  <a:pt x="1161353" y="80029"/>
                </a:lnTo>
                <a:lnTo>
                  <a:pt x="1167575" y="89249"/>
                </a:lnTo>
                <a:lnTo>
                  <a:pt x="1173939" y="98242"/>
                </a:lnTo>
                <a:lnTo>
                  <a:pt x="1180577" y="106708"/>
                </a:lnTo>
                <a:lnTo>
                  <a:pt x="1187623" y="114349"/>
                </a:lnTo>
                <a:lnTo>
                  <a:pt x="1195207" y="120863"/>
                </a:lnTo>
                <a:lnTo>
                  <a:pt x="1203464" y="125951"/>
                </a:lnTo>
                <a:lnTo>
                  <a:pt x="1198788" y="124045"/>
                </a:lnTo>
                <a:lnTo>
                  <a:pt x="1188133" y="120762"/>
                </a:lnTo>
                <a:lnTo>
                  <a:pt x="1176435" y="118291"/>
                </a:lnTo>
                <a:lnTo>
                  <a:pt x="1163910" y="116481"/>
                </a:lnTo>
                <a:lnTo>
                  <a:pt x="1150777" y="115181"/>
                </a:lnTo>
                <a:lnTo>
                  <a:pt x="1137253" y="114243"/>
                </a:lnTo>
                <a:lnTo>
                  <a:pt x="1123556" y="113517"/>
                </a:lnTo>
                <a:lnTo>
                  <a:pt x="1109904" y="112852"/>
                </a:lnTo>
                <a:lnTo>
                  <a:pt x="1096513" y="112098"/>
                </a:lnTo>
                <a:lnTo>
                  <a:pt x="1083602" y="111106"/>
                </a:lnTo>
                <a:lnTo>
                  <a:pt x="1071388" y="109725"/>
                </a:lnTo>
                <a:lnTo>
                  <a:pt x="1060088" y="107806"/>
                </a:lnTo>
                <a:lnTo>
                  <a:pt x="1049921" y="105199"/>
                </a:lnTo>
                <a:lnTo>
                  <a:pt x="1050679" y="96743"/>
                </a:lnTo>
                <a:lnTo>
                  <a:pt x="1054949" y="85679"/>
                </a:lnTo>
                <a:lnTo>
                  <a:pt x="1060736" y="76134"/>
                </a:lnTo>
                <a:lnTo>
                  <a:pt x="1065455" y="65519"/>
                </a:lnTo>
                <a:lnTo>
                  <a:pt x="1066520" y="51250"/>
                </a:lnTo>
                <a:lnTo>
                  <a:pt x="1063082" y="55976"/>
                </a:lnTo>
                <a:lnTo>
                  <a:pt x="1056670" y="66702"/>
                </a:lnTo>
                <a:lnTo>
                  <a:pt x="1051083" y="78251"/>
                </a:lnTo>
                <a:lnTo>
                  <a:pt x="1045995" y="90300"/>
                </a:lnTo>
                <a:lnTo>
                  <a:pt x="1041084" y="102523"/>
                </a:lnTo>
                <a:lnTo>
                  <a:pt x="1036025" y="114598"/>
                </a:lnTo>
                <a:lnTo>
                  <a:pt x="1030495" y="126200"/>
                </a:lnTo>
                <a:lnTo>
                  <a:pt x="1024169" y="137005"/>
                </a:lnTo>
                <a:lnTo>
                  <a:pt x="1016723" y="146690"/>
                </a:lnTo>
                <a:lnTo>
                  <a:pt x="1012933" y="156062"/>
                </a:lnTo>
                <a:lnTo>
                  <a:pt x="1006007" y="167008"/>
                </a:lnTo>
                <a:lnTo>
                  <a:pt x="997294" y="176164"/>
                </a:lnTo>
                <a:lnTo>
                  <a:pt x="987082" y="183817"/>
                </a:lnTo>
                <a:lnTo>
                  <a:pt x="975659" y="190256"/>
                </a:lnTo>
                <a:lnTo>
                  <a:pt x="963312" y="195767"/>
                </a:lnTo>
                <a:lnTo>
                  <a:pt x="950328" y="200640"/>
                </a:lnTo>
                <a:lnTo>
                  <a:pt x="948884" y="200803"/>
                </a:lnTo>
                <a:lnTo>
                  <a:pt x="935263" y="203257"/>
                </a:lnTo>
                <a:lnTo>
                  <a:pt x="923244" y="207303"/>
                </a:lnTo>
                <a:lnTo>
                  <a:pt x="912977" y="213086"/>
                </a:lnTo>
                <a:lnTo>
                  <a:pt x="908923" y="214475"/>
                </a:lnTo>
                <a:lnTo>
                  <a:pt x="899088" y="216583"/>
                </a:lnTo>
                <a:lnTo>
                  <a:pt x="887681" y="217708"/>
                </a:lnTo>
                <a:lnTo>
                  <a:pt x="875051" y="217953"/>
                </a:lnTo>
                <a:lnTo>
                  <a:pt x="861548" y="217422"/>
                </a:lnTo>
                <a:lnTo>
                  <a:pt x="847520" y="216218"/>
                </a:lnTo>
                <a:lnTo>
                  <a:pt x="833316" y="214444"/>
                </a:lnTo>
                <a:lnTo>
                  <a:pt x="819286" y="212203"/>
                </a:lnTo>
                <a:lnTo>
                  <a:pt x="805778" y="209599"/>
                </a:lnTo>
                <a:lnTo>
                  <a:pt x="793142" y="206735"/>
                </a:lnTo>
                <a:lnTo>
                  <a:pt x="781726" y="203714"/>
                </a:lnTo>
                <a:lnTo>
                  <a:pt x="771880" y="200640"/>
                </a:lnTo>
                <a:lnTo>
                  <a:pt x="765352" y="201021"/>
                </a:lnTo>
                <a:lnTo>
                  <a:pt x="768629" y="211232"/>
                </a:lnTo>
                <a:lnTo>
                  <a:pt x="759434" y="208958"/>
                </a:lnTo>
                <a:lnTo>
                  <a:pt x="748678" y="206007"/>
                </a:lnTo>
                <a:lnTo>
                  <a:pt x="737028" y="203618"/>
                </a:lnTo>
                <a:lnTo>
                  <a:pt x="724988" y="201830"/>
                </a:lnTo>
                <a:lnTo>
                  <a:pt x="712628" y="200543"/>
                </a:lnTo>
                <a:lnTo>
                  <a:pt x="700016" y="199659"/>
                </a:lnTo>
                <a:lnTo>
                  <a:pt x="687219" y="199078"/>
                </a:lnTo>
                <a:lnTo>
                  <a:pt x="674307" y="198703"/>
                </a:lnTo>
                <a:lnTo>
                  <a:pt x="661348" y="198433"/>
                </a:lnTo>
                <a:lnTo>
                  <a:pt x="648409" y="198171"/>
                </a:lnTo>
                <a:lnTo>
                  <a:pt x="635561" y="197816"/>
                </a:lnTo>
                <a:lnTo>
                  <a:pt x="622870" y="197271"/>
                </a:lnTo>
                <a:lnTo>
                  <a:pt x="610405" y="196436"/>
                </a:lnTo>
                <a:lnTo>
                  <a:pt x="598235" y="195213"/>
                </a:lnTo>
                <a:lnTo>
                  <a:pt x="586428" y="193501"/>
                </a:lnTo>
                <a:lnTo>
                  <a:pt x="575052" y="191204"/>
                </a:lnTo>
                <a:lnTo>
                  <a:pt x="564176" y="188221"/>
                </a:lnTo>
                <a:lnTo>
                  <a:pt x="553868" y="184453"/>
                </a:lnTo>
                <a:lnTo>
                  <a:pt x="544197" y="179802"/>
                </a:lnTo>
                <a:lnTo>
                  <a:pt x="535230" y="174169"/>
                </a:lnTo>
                <a:lnTo>
                  <a:pt x="527037" y="167455"/>
                </a:lnTo>
                <a:lnTo>
                  <a:pt x="528104" y="166805"/>
                </a:lnTo>
                <a:lnTo>
                  <a:pt x="538846" y="160998"/>
                </a:lnTo>
                <a:lnTo>
                  <a:pt x="549822" y="156302"/>
                </a:lnTo>
                <a:lnTo>
                  <a:pt x="561036" y="152608"/>
                </a:lnTo>
                <a:lnTo>
                  <a:pt x="572493" y="149806"/>
                </a:lnTo>
                <a:lnTo>
                  <a:pt x="584196" y="147786"/>
                </a:lnTo>
                <a:lnTo>
                  <a:pt x="596151" y="146438"/>
                </a:lnTo>
                <a:lnTo>
                  <a:pt x="608361" y="145653"/>
                </a:lnTo>
                <a:lnTo>
                  <a:pt x="620830" y="145320"/>
                </a:lnTo>
                <a:lnTo>
                  <a:pt x="633563" y="145331"/>
                </a:lnTo>
                <a:lnTo>
                  <a:pt x="646564" y="145575"/>
                </a:lnTo>
                <a:lnTo>
                  <a:pt x="659837" y="145943"/>
                </a:lnTo>
                <a:lnTo>
                  <a:pt x="673387" y="146325"/>
                </a:lnTo>
                <a:lnTo>
                  <a:pt x="687217" y="146610"/>
                </a:lnTo>
                <a:lnTo>
                  <a:pt x="701332" y="146690"/>
                </a:lnTo>
                <a:lnTo>
                  <a:pt x="702032" y="140235"/>
                </a:lnTo>
                <a:lnTo>
                  <a:pt x="700729" y="128249"/>
                </a:lnTo>
                <a:lnTo>
                  <a:pt x="698015" y="117666"/>
                </a:lnTo>
                <a:lnTo>
                  <a:pt x="697179" y="105199"/>
                </a:lnTo>
                <a:lnTo>
                  <a:pt x="696969" y="105166"/>
                </a:lnTo>
                <a:lnTo>
                  <a:pt x="684824" y="106796"/>
                </a:lnTo>
                <a:lnTo>
                  <a:pt x="676217" y="111967"/>
                </a:lnTo>
                <a:lnTo>
                  <a:pt x="663981" y="113505"/>
                </a:lnTo>
                <a:lnTo>
                  <a:pt x="656259" y="114064"/>
                </a:lnTo>
                <a:lnTo>
                  <a:pt x="650113" y="116223"/>
                </a:lnTo>
                <a:lnTo>
                  <a:pt x="647395" y="121798"/>
                </a:lnTo>
                <a:lnTo>
                  <a:pt x="641548" y="123571"/>
                </a:lnTo>
                <a:lnTo>
                  <a:pt x="629737" y="125636"/>
                </a:lnTo>
                <a:lnTo>
                  <a:pt x="615925" y="126757"/>
                </a:lnTo>
                <a:lnTo>
                  <a:pt x="601297" y="126934"/>
                </a:lnTo>
                <a:lnTo>
                  <a:pt x="587041" y="126166"/>
                </a:lnTo>
                <a:lnTo>
                  <a:pt x="574343" y="124454"/>
                </a:lnTo>
                <a:lnTo>
                  <a:pt x="564388" y="121798"/>
                </a:lnTo>
                <a:lnTo>
                  <a:pt x="555218" y="118710"/>
                </a:lnTo>
                <a:lnTo>
                  <a:pt x="542799" y="113586"/>
                </a:lnTo>
                <a:lnTo>
                  <a:pt x="531111" y="107731"/>
                </a:lnTo>
                <a:lnTo>
                  <a:pt x="520045" y="101254"/>
                </a:lnTo>
                <a:lnTo>
                  <a:pt x="509494" y="94263"/>
                </a:lnTo>
                <a:lnTo>
                  <a:pt x="499348" y="86867"/>
                </a:lnTo>
                <a:lnTo>
                  <a:pt x="489499" y="79175"/>
                </a:lnTo>
                <a:lnTo>
                  <a:pt x="479837" y="71294"/>
                </a:lnTo>
                <a:lnTo>
                  <a:pt x="470254" y="63334"/>
                </a:lnTo>
                <a:lnTo>
                  <a:pt x="460641" y="55403"/>
                </a:lnTo>
                <a:lnTo>
                  <a:pt x="460158" y="50412"/>
                </a:lnTo>
                <a:lnTo>
                  <a:pt x="461228" y="37554"/>
                </a:lnTo>
                <a:lnTo>
                  <a:pt x="456501" y="30498"/>
                </a:lnTo>
                <a:lnTo>
                  <a:pt x="456268" y="41845"/>
                </a:lnTo>
                <a:lnTo>
                  <a:pt x="452874" y="51334"/>
                </a:lnTo>
                <a:lnTo>
                  <a:pt x="452348" y="63696"/>
                </a:lnTo>
                <a:lnTo>
                  <a:pt x="454332" y="66634"/>
                </a:lnTo>
                <a:lnTo>
                  <a:pt x="461548" y="70056"/>
                </a:lnTo>
                <a:lnTo>
                  <a:pt x="470743" y="71499"/>
                </a:lnTo>
                <a:lnTo>
                  <a:pt x="479452" y="73427"/>
                </a:lnTo>
                <a:lnTo>
                  <a:pt x="485209" y="78306"/>
                </a:lnTo>
                <a:lnTo>
                  <a:pt x="485546" y="88600"/>
                </a:lnTo>
                <a:lnTo>
                  <a:pt x="481137" y="89514"/>
                </a:lnTo>
                <a:lnTo>
                  <a:pt x="469549" y="91650"/>
                </a:lnTo>
                <a:lnTo>
                  <a:pt x="457385" y="93556"/>
                </a:lnTo>
                <a:lnTo>
                  <a:pt x="444734" y="95254"/>
                </a:lnTo>
                <a:lnTo>
                  <a:pt x="431683" y="96766"/>
                </a:lnTo>
                <a:lnTo>
                  <a:pt x="418319" y="98113"/>
                </a:lnTo>
                <a:lnTo>
                  <a:pt x="404732" y="99318"/>
                </a:lnTo>
                <a:lnTo>
                  <a:pt x="391008" y="100402"/>
                </a:lnTo>
                <a:lnTo>
                  <a:pt x="377236" y="101386"/>
                </a:lnTo>
                <a:lnTo>
                  <a:pt x="363503" y="102293"/>
                </a:lnTo>
                <a:lnTo>
                  <a:pt x="349897" y="103143"/>
                </a:lnTo>
                <a:lnTo>
                  <a:pt x="336506" y="103960"/>
                </a:lnTo>
                <a:lnTo>
                  <a:pt x="323418" y="104763"/>
                </a:lnTo>
                <a:lnTo>
                  <a:pt x="310720" y="105576"/>
                </a:lnTo>
                <a:lnTo>
                  <a:pt x="298501" y="106420"/>
                </a:lnTo>
                <a:lnTo>
                  <a:pt x="286849" y="107316"/>
                </a:lnTo>
                <a:lnTo>
                  <a:pt x="275851" y="108286"/>
                </a:lnTo>
                <a:lnTo>
                  <a:pt x="265595" y="109352"/>
                </a:lnTo>
                <a:lnTo>
                  <a:pt x="265989" y="103718"/>
                </a:lnTo>
                <a:lnTo>
                  <a:pt x="268816" y="92331"/>
                </a:lnTo>
                <a:lnTo>
                  <a:pt x="273283" y="82585"/>
                </a:lnTo>
                <a:lnTo>
                  <a:pt x="278122" y="73213"/>
                </a:lnTo>
                <a:lnTo>
                  <a:pt x="282065" y="62948"/>
                </a:lnTo>
                <a:lnTo>
                  <a:pt x="283845" y="50520"/>
                </a:lnTo>
                <a:lnTo>
                  <a:pt x="282194" y="34664"/>
                </a:lnTo>
                <a:lnTo>
                  <a:pt x="288397" y="30176"/>
                </a:lnTo>
                <a:lnTo>
                  <a:pt x="298662" y="24091"/>
                </a:lnTo>
                <a:lnTo>
                  <a:pt x="309974" y="18819"/>
                </a:lnTo>
                <a:lnTo>
                  <a:pt x="322083" y="14507"/>
                </a:lnTo>
                <a:lnTo>
                  <a:pt x="334739" y="11300"/>
                </a:lnTo>
                <a:lnTo>
                  <a:pt x="347693" y="9342"/>
                </a:lnTo>
                <a:lnTo>
                  <a:pt x="360694" y="8780"/>
                </a:lnTo>
                <a:lnTo>
                  <a:pt x="373494" y="9759"/>
                </a:lnTo>
                <a:lnTo>
                  <a:pt x="373494" y="5606"/>
                </a:lnTo>
                <a:lnTo>
                  <a:pt x="372450" y="5031"/>
                </a:lnTo>
                <a:lnTo>
                  <a:pt x="360267" y="340"/>
                </a:lnTo>
                <a:lnTo>
                  <a:pt x="349379" y="0"/>
                </a:lnTo>
                <a:lnTo>
                  <a:pt x="338877" y="3357"/>
                </a:lnTo>
                <a:lnTo>
                  <a:pt x="327850" y="9759"/>
                </a:lnTo>
                <a:lnTo>
                  <a:pt x="319667" y="11816"/>
                </a:lnTo>
                <a:lnTo>
                  <a:pt x="306894" y="14422"/>
                </a:lnTo>
                <a:lnTo>
                  <a:pt x="294861" y="17768"/>
                </a:lnTo>
                <a:lnTo>
                  <a:pt x="285052" y="23341"/>
                </a:lnTo>
                <a:lnTo>
                  <a:pt x="278955" y="32626"/>
                </a:lnTo>
                <a:lnTo>
                  <a:pt x="278053" y="47110"/>
                </a:lnTo>
                <a:lnTo>
                  <a:pt x="274530" y="61124"/>
                </a:lnTo>
                <a:lnTo>
                  <a:pt x="270256" y="74300"/>
                </a:lnTo>
                <a:lnTo>
                  <a:pt x="265232" y="86642"/>
                </a:lnTo>
                <a:lnTo>
                  <a:pt x="259460" y="98151"/>
                </a:lnTo>
                <a:lnTo>
                  <a:pt x="252940" y="108832"/>
                </a:lnTo>
                <a:lnTo>
                  <a:pt x="245675" y="118686"/>
                </a:lnTo>
                <a:lnTo>
                  <a:pt x="237665" y="127718"/>
                </a:lnTo>
                <a:lnTo>
                  <a:pt x="228912" y="135930"/>
                </a:lnTo>
                <a:lnTo>
                  <a:pt x="219418" y="143324"/>
                </a:lnTo>
                <a:lnTo>
                  <a:pt x="209183" y="149905"/>
                </a:lnTo>
                <a:lnTo>
                  <a:pt x="198209" y="155674"/>
                </a:lnTo>
                <a:lnTo>
                  <a:pt x="186497" y="160636"/>
                </a:lnTo>
                <a:lnTo>
                  <a:pt x="174049" y="164792"/>
                </a:lnTo>
                <a:lnTo>
                  <a:pt x="160866" y="168147"/>
                </a:lnTo>
                <a:lnTo>
                  <a:pt x="146949" y="170702"/>
                </a:lnTo>
                <a:lnTo>
                  <a:pt x="132300" y="172461"/>
                </a:lnTo>
                <a:lnTo>
                  <a:pt x="116920" y="173427"/>
                </a:lnTo>
                <a:lnTo>
                  <a:pt x="100811" y="173602"/>
                </a:lnTo>
                <a:lnTo>
                  <a:pt x="83973" y="172991"/>
                </a:lnTo>
                <a:lnTo>
                  <a:pt x="66408" y="171595"/>
                </a:lnTo>
                <a:lnTo>
                  <a:pt x="62268" y="169644"/>
                </a:lnTo>
                <a:lnTo>
                  <a:pt x="52993" y="163843"/>
                </a:lnTo>
                <a:lnTo>
                  <a:pt x="43569" y="158192"/>
                </a:lnTo>
                <a:lnTo>
                  <a:pt x="32081" y="154604"/>
                </a:lnTo>
                <a:lnTo>
                  <a:pt x="16611" y="154996"/>
                </a:lnTo>
                <a:lnTo>
                  <a:pt x="14834" y="152569"/>
                </a:lnTo>
                <a:lnTo>
                  <a:pt x="11774" y="141141"/>
                </a:lnTo>
                <a:lnTo>
                  <a:pt x="4165" y="134257"/>
                </a:lnTo>
                <a:lnTo>
                  <a:pt x="0" y="134257"/>
                </a:lnTo>
                <a:lnTo>
                  <a:pt x="0" y="138397"/>
                </a:lnTo>
                <a:lnTo>
                  <a:pt x="6768" y="146820"/>
                </a:lnTo>
                <a:lnTo>
                  <a:pt x="15352" y="154808"/>
                </a:lnTo>
                <a:lnTo>
                  <a:pt x="25028" y="161544"/>
                </a:lnTo>
                <a:lnTo>
                  <a:pt x="35674" y="167088"/>
                </a:lnTo>
                <a:lnTo>
                  <a:pt x="47168" y="171500"/>
                </a:lnTo>
                <a:lnTo>
                  <a:pt x="59388" y="174841"/>
                </a:lnTo>
                <a:lnTo>
                  <a:pt x="72212" y="177170"/>
                </a:lnTo>
                <a:lnTo>
                  <a:pt x="85517" y="178548"/>
                </a:lnTo>
                <a:lnTo>
                  <a:pt x="99182" y="179035"/>
                </a:lnTo>
                <a:lnTo>
                  <a:pt x="113083" y="178690"/>
                </a:lnTo>
                <a:lnTo>
                  <a:pt x="127100" y="177575"/>
                </a:lnTo>
                <a:lnTo>
                  <a:pt x="141109" y="175748"/>
                </a:lnTo>
                <a:lnTo>
                  <a:pt x="145095" y="180240"/>
                </a:lnTo>
                <a:lnTo>
                  <a:pt x="154811" y="188443"/>
                </a:lnTo>
                <a:lnTo>
                  <a:pt x="165048" y="196128"/>
                </a:lnTo>
                <a:lnTo>
                  <a:pt x="174307" y="204793"/>
                </a:lnTo>
                <a:lnTo>
                  <a:pt x="209798" y="210324"/>
                </a:lnTo>
                <a:lnTo>
                  <a:pt x="246326" y="215776"/>
                </a:lnTo>
                <a:lnTo>
                  <a:pt x="283815" y="221115"/>
                </a:lnTo>
                <a:lnTo>
                  <a:pt x="322184" y="226308"/>
                </a:lnTo>
                <a:lnTo>
                  <a:pt x="361356" y="231323"/>
                </a:lnTo>
                <a:lnTo>
                  <a:pt x="401252" y="236128"/>
                </a:lnTo>
                <a:lnTo>
                  <a:pt x="441793" y="240688"/>
                </a:lnTo>
                <a:lnTo>
                  <a:pt x="482901" y="244972"/>
                </a:lnTo>
                <a:lnTo>
                  <a:pt x="524498" y="248947"/>
                </a:lnTo>
                <a:lnTo>
                  <a:pt x="566504" y="25258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363339" y="5655718"/>
            <a:ext cx="219938" cy="402526"/>
          </a:xfrm>
          <a:custGeom>
            <a:avLst/>
            <a:gdLst/>
            <a:ahLst/>
            <a:cxnLst/>
            <a:rect l="l" t="t" r="r" b="b"/>
            <a:pathLst>
              <a:path w="219938" h="402526">
                <a:moveTo>
                  <a:pt x="199291" y="294081"/>
                </a:moveTo>
                <a:lnTo>
                  <a:pt x="198280" y="307181"/>
                </a:lnTo>
                <a:lnTo>
                  <a:pt x="195345" y="319657"/>
                </a:lnTo>
                <a:lnTo>
                  <a:pt x="190771" y="331555"/>
                </a:lnTo>
                <a:lnTo>
                  <a:pt x="184845" y="342923"/>
                </a:lnTo>
                <a:lnTo>
                  <a:pt x="177854" y="353804"/>
                </a:lnTo>
                <a:lnTo>
                  <a:pt x="170083" y="364245"/>
                </a:lnTo>
                <a:lnTo>
                  <a:pt x="161821" y="374292"/>
                </a:lnTo>
                <a:lnTo>
                  <a:pt x="153352" y="383991"/>
                </a:lnTo>
                <a:lnTo>
                  <a:pt x="144964" y="393387"/>
                </a:lnTo>
                <a:lnTo>
                  <a:pt x="136944" y="402526"/>
                </a:lnTo>
                <a:lnTo>
                  <a:pt x="147264" y="396240"/>
                </a:lnTo>
                <a:lnTo>
                  <a:pt x="157634" y="388239"/>
                </a:lnTo>
                <a:lnTo>
                  <a:pt x="166804" y="379345"/>
                </a:lnTo>
                <a:lnTo>
                  <a:pt x="174900" y="369649"/>
                </a:lnTo>
                <a:lnTo>
                  <a:pt x="182045" y="359244"/>
                </a:lnTo>
                <a:lnTo>
                  <a:pt x="188365" y="348220"/>
                </a:lnTo>
                <a:lnTo>
                  <a:pt x="193984" y="336670"/>
                </a:lnTo>
                <a:lnTo>
                  <a:pt x="199026" y="324685"/>
                </a:lnTo>
                <a:lnTo>
                  <a:pt x="203616" y="312357"/>
                </a:lnTo>
                <a:lnTo>
                  <a:pt x="207877" y="299777"/>
                </a:lnTo>
                <a:lnTo>
                  <a:pt x="211935" y="287036"/>
                </a:lnTo>
                <a:lnTo>
                  <a:pt x="215914" y="274228"/>
                </a:lnTo>
                <a:lnTo>
                  <a:pt x="219938" y="261442"/>
                </a:lnTo>
                <a:lnTo>
                  <a:pt x="219361" y="247122"/>
                </a:lnTo>
                <a:lnTo>
                  <a:pt x="218129" y="233726"/>
                </a:lnTo>
                <a:lnTo>
                  <a:pt x="216271" y="220527"/>
                </a:lnTo>
                <a:lnTo>
                  <a:pt x="213827" y="207534"/>
                </a:lnTo>
                <a:lnTo>
                  <a:pt x="210837" y="194759"/>
                </a:lnTo>
                <a:lnTo>
                  <a:pt x="207342" y="182212"/>
                </a:lnTo>
                <a:lnTo>
                  <a:pt x="203382" y="169902"/>
                </a:lnTo>
                <a:lnTo>
                  <a:pt x="198996" y="157842"/>
                </a:lnTo>
                <a:lnTo>
                  <a:pt x="194226" y="146041"/>
                </a:lnTo>
                <a:lnTo>
                  <a:pt x="189110" y="134511"/>
                </a:lnTo>
                <a:lnTo>
                  <a:pt x="183690" y="123261"/>
                </a:lnTo>
                <a:lnTo>
                  <a:pt x="178005" y="112302"/>
                </a:lnTo>
                <a:lnTo>
                  <a:pt x="172095" y="101645"/>
                </a:lnTo>
                <a:lnTo>
                  <a:pt x="166001" y="91300"/>
                </a:lnTo>
                <a:lnTo>
                  <a:pt x="156865" y="85371"/>
                </a:lnTo>
                <a:lnTo>
                  <a:pt x="146726" y="78471"/>
                </a:lnTo>
                <a:lnTo>
                  <a:pt x="136707" y="71453"/>
                </a:lnTo>
                <a:lnTo>
                  <a:pt x="126715" y="64406"/>
                </a:lnTo>
                <a:lnTo>
                  <a:pt x="116660" y="57422"/>
                </a:lnTo>
                <a:lnTo>
                  <a:pt x="106451" y="50593"/>
                </a:lnTo>
                <a:lnTo>
                  <a:pt x="95996" y="44009"/>
                </a:lnTo>
                <a:lnTo>
                  <a:pt x="85205" y="37761"/>
                </a:lnTo>
                <a:lnTo>
                  <a:pt x="73986" y="31940"/>
                </a:lnTo>
                <a:lnTo>
                  <a:pt x="62249" y="26638"/>
                </a:lnTo>
                <a:lnTo>
                  <a:pt x="49902" y="21945"/>
                </a:lnTo>
                <a:lnTo>
                  <a:pt x="36855" y="17952"/>
                </a:lnTo>
                <a:lnTo>
                  <a:pt x="23015" y="14751"/>
                </a:lnTo>
                <a:lnTo>
                  <a:pt x="8293" y="12433"/>
                </a:lnTo>
                <a:lnTo>
                  <a:pt x="9296" y="6527"/>
                </a:lnTo>
                <a:lnTo>
                  <a:pt x="15138" y="5448"/>
                </a:lnTo>
                <a:lnTo>
                  <a:pt x="16598" y="0"/>
                </a:lnTo>
                <a:lnTo>
                  <a:pt x="15395" y="432"/>
                </a:lnTo>
                <a:lnTo>
                  <a:pt x="6009" y="8902"/>
                </a:lnTo>
                <a:lnTo>
                  <a:pt x="0" y="20739"/>
                </a:lnTo>
                <a:lnTo>
                  <a:pt x="10500" y="24822"/>
                </a:lnTo>
                <a:lnTo>
                  <a:pt x="41490" y="24904"/>
                </a:lnTo>
                <a:lnTo>
                  <a:pt x="53022" y="27561"/>
                </a:lnTo>
                <a:lnTo>
                  <a:pt x="64860" y="32925"/>
                </a:lnTo>
                <a:lnTo>
                  <a:pt x="75245" y="39742"/>
                </a:lnTo>
                <a:lnTo>
                  <a:pt x="85126" y="47063"/>
                </a:lnTo>
                <a:lnTo>
                  <a:pt x="95453" y="53936"/>
                </a:lnTo>
                <a:lnTo>
                  <a:pt x="99593" y="53936"/>
                </a:lnTo>
                <a:lnTo>
                  <a:pt x="104569" y="56073"/>
                </a:lnTo>
                <a:lnTo>
                  <a:pt x="116360" y="62220"/>
                </a:lnTo>
                <a:lnTo>
                  <a:pt x="126313" y="70204"/>
                </a:lnTo>
                <a:lnTo>
                  <a:pt x="133488" y="80964"/>
                </a:lnTo>
                <a:lnTo>
                  <a:pt x="136944" y="95440"/>
                </a:lnTo>
                <a:lnTo>
                  <a:pt x="136002" y="95178"/>
                </a:lnTo>
                <a:lnTo>
                  <a:pt x="128259" y="89005"/>
                </a:lnTo>
                <a:lnTo>
                  <a:pt x="116204" y="87134"/>
                </a:lnTo>
                <a:lnTo>
                  <a:pt x="120586" y="88682"/>
                </a:lnTo>
                <a:lnTo>
                  <a:pt x="132617" y="94587"/>
                </a:lnTo>
                <a:lnTo>
                  <a:pt x="143023" y="102115"/>
                </a:lnTo>
                <a:lnTo>
                  <a:pt x="152078" y="110993"/>
                </a:lnTo>
                <a:lnTo>
                  <a:pt x="160058" y="120944"/>
                </a:lnTo>
                <a:lnTo>
                  <a:pt x="167240" y="131694"/>
                </a:lnTo>
                <a:lnTo>
                  <a:pt x="173897" y="142968"/>
                </a:lnTo>
                <a:lnTo>
                  <a:pt x="180305" y="154491"/>
                </a:lnTo>
                <a:lnTo>
                  <a:pt x="186740" y="165989"/>
                </a:lnTo>
                <a:lnTo>
                  <a:pt x="184734" y="160627"/>
                </a:lnTo>
                <a:lnTo>
                  <a:pt x="178762" y="151068"/>
                </a:lnTo>
                <a:lnTo>
                  <a:pt x="174665" y="141418"/>
                </a:lnTo>
                <a:lnTo>
                  <a:pt x="178447" y="132791"/>
                </a:lnTo>
                <a:lnTo>
                  <a:pt x="178774" y="134462"/>
                </a:lnTo>
                <a:lnTo>
                  <a:pt x="182161" y="145614"/>
                </a:lnTo>
                <a:lnTo>
                  <a:pt x="186741" y="155569"/>
                </a:lnTo>
                <a:lnTo>
                  <a:pt x="191705" y="165138"/>
                </a:lnTo>
                <a:lnTo>
                  <a:pt x="196243" y="175133"/>
                </a:lnTo>
                <a:lnTo>
                  <a:pt x="199544" y="186365"/>
                </a:lnTo>
                <a:lnTo>
                  <a:pt x="200800" y="199646"/>
                </a:lnTo>
                <a:lnTo>
                  <a:pt x="199199" y="215785"/>
                </a:lnTo>
                <a:lnTo>
                  <a:pt x="199199" y="219925"/>
                </a:lnTo>
                <a:lnTo>
                  <a:pt x="203567" y="225652"/>
                </a:lnTo>
                <a:lnTo>
                  <a:pt x="203754" y="237018"/>
                </a:lnTo>
                <a:lnTo>
                  <a:pt x="207492" y="244830"/>
                </a:lnTo>
                <a:lnTo>
                  <a:pt x="211421" y="249637"/>
                </a:lnTo>
                <a:lnTo>
                  <a:pt x="214292" y="260507"/>
                </a:lnTo>
                <a:lnTo>
                  <a:pt x="212469" y="272290"/>
                </a:lnTo>
                <a:lnTo>
                  <a:pt x="207067" y="282958"/>
                </a:lnTo>
                <a:lnTo>
                  <a:pt x="199199" y="290487"/>
                </a:lnTo>
                <a:lnTo>
                  <a:pt x="199291" y="29408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022941" y="5244880"/>
            <a:ext cx="1954580" cy="626618"/>
          </a:xfrm>
          <a:custGeom>
            <a:avLst/>
            <a:gdLst/>
            <a:ahLst/>
            <a:cxnLst/>
            <a:rect l="l" t="t" r="r" b="b"/>
            <a:pathLst>
              <a:path w="1954580" h="626617">
                <a:moveTo>
                  <a:pt x="5841" y="426351"/>
                </a:moveTo>
                <a:lnTo>
                  <a:pt x="5043" y="420628"/>
                </a:lnTo>
                <a:lnTo>
                  <a:pt x="0" y="427431"/>
                </a:lnTo>
                <a:lnTo>
                  <a:pt x="5841" y="426351"/>
                </a:lnTo>
                <a:close/>
              </a:path>
              <a:path w="1954580" h="626617">
                <a:moveTo>
                  <a:pt x="837145" y="443627"/>
                </a:moveTo>
                <a:lnTo>
                  <a:pt x="825146" y="440597"/>
                </a:lnTo>
                <a:lnTo>
                  <a:pt x="813596" y="436414"/>
                </a:lnTo>
                <a:lnTo>
                  <a:pt x="809231" y="456476"/>
                </a:lnTo>
                <a:lnTo>
                  <a:pt x="810280" y="452928"/>
                </a:lnTo>
                <a:lnTo>
                  <a:pt x="817180" y="446259"/>
                </a:lnTo>
                <a:lnTo>
                  <a:pt x="826362" y="445667"/>
                </a:lnTo>
                <a:lnTo>
                  <a:pt x="833461" y="451668"/>
                </a:lnTo>
                <a:lnTo>
                  <a:pt x="834110" y="464781"/>
                </a:lnTo>
                <a:lnTo>
                  <a:pt x="837145" y="443627"/>
                </a:lnTo>
                <a:close/>
              </a:path>
              <a:path w="1954580" h="626617">
                <a:moveTo>
                  <a:pt x="1732807" y="160550"/>
                </a:moveTo>
                <a:lnTo>
                  <a:pt x="1744628" y="155247"/>
                </a:lnTo>
                <a:lnTo>
                  <a:pt x="1756767" y="150263"/>
                </a:lnTo>
                <a:lnTo>
                  <a:pt x="1769031" y="145403"/>
                </a:lnTo>
                <a:lnTo>
                  <a:pt x="1781221" y="140471"/>
                </a:lnTo>
                <a:lnTo>
                  <a:pt x="1793144" y="135272"/>
                </a:lnTo>
                <a:lnTo>
                  <a:pt x="1804603" y="129611"/>
                </a:lnTo>
                <a:lnTo>
                  <a:pt x="1815401" y="123292"/>
                </a:lnTo>
                <a:lnTo>
                  <a:pt x="1825344" y="116119"/>
                </a:lnTo>
                <a:lnTo>
                  <a:pt x="1834235" y="107899"/>
                </a:lnTo>
                <a:lnTo>
                  <a:pt x="1826871" y="110576"/>
                </a:lnTo>
                <a:lnTo>
                  <a:pt x="1816515" y="115100"/>
                </a:lnTo>
                <a:lnTo>
                  <a:pt x="1804719" y="120735"/>
                </a:lnTo>
                <a:lnTo>
                  <a:pt x="1792096" y="127023"/>
                </a:lnTo>
                <a:lnTo>
                  <a:pt x="1779257" y="133510"/>
                </a:lnTo>
                <a:lnTo>
                  <a:pt x="1766814" y="139737"/>
                </a:lnTo>
                <a:lnTo>
                  <a:pt x="1755381" y="145249"/>
                </a:lnTo>
                <a:lnTo>
                  <a:pt x="1753242" y="142799"/>
                </a:lnTo>
                <a:lnTo>
                  <a:pt x="1749926" y="135056"/>
                </a:lnTo>
                <a:lnTo>
                  <a:pt x="1749696" y="126936"/>
                </a:lnTo>
                <a:lnTo>
                  <a:pt x="1750509" y="118676"/>
                </a:lnTo>
                <a:lnTo>
                  <a:pt x="1750325" y="110514"/>
                </a:lnTo>
                <a:lnTo>
                  <a:pt x="1747101" y="102690"/>
                </a:lnTo>
                <a:lnTo>
                  <a:pt x="1738795" y="95440"/>
                </a:lnTo>
                <a:lnTo>
                  <a:pt x="1739974" y="95275"/>
                </a:lnTo>
                <a:lnTo>
                  <a:pt x="1754232" y="93761"/>
                </a:lnTo>
                <a:lnTo>
                  <a:pt x="1768226" y="93073"/>
                </a:lnTo>
                <a:lnTo>
                  <a:pt x="1781949" y="93080"/>
                </a:lnTo>
                <a:lnTo>
                  <a:pt x="1795394" y="93650"/>
                </a:lnTo>
                <a:lnTo>
                  <a:pt x="1808555" y="94652"/>
                </a:lnTo>
                <a:lnTo>
                  <a:pt x="1821422" y="95955"/>
                </a:lnTo>
                <a:lnTo>
                  <a:pt x="1833991" y="97426"/>
                </a:lnTo>
                <a:lnTo>
                  <a:pt x="1846253" y="98934"/>
                </a:lnTo>
                <a:lnTo>
                  <a:pt x="1858200" y="100349"/>
                </a:lnTo>
                <a:lnTo>
                  <a:pt x="1869827" y="101538"/>
                </a:lnTo>
                <a:lnTo>
                  <a:pt x="1881126" y="102370"/>
                </a:lnTo>
                <a:lnTo>
                  <a:pt x="1892090" y="102713"/>
                </a:lnTo>
                <a:lnTo>
                  <a:pt x="1893920" y="102665"/>
                </a:lnTo>
                <a:lnTo>
                  <a:pt x="1893920" y="71621"/>
                </a:lnTo>
                <a:lnTo>
                  <a:pt x="1888977" y="71747"/>
                </a:lnTo>
                <a:lnTo>
                  <a:pt x="1864725" y="72404"/>
                </a:lnTo>
                <a:lnTo>
                  <a:pt x="1840628" y="73092"/>
                </a:lnTo>
                <a:lnTo>
                  <a:pt x="1816678" y="73804"/>
                </a:lnTo>
                <a:lnTo>
                  <a:pt x="1792864" y="74532"/>
                </a:lnTo>
                <a:lnTo>
                  <a:pt x="1769180" y="75272"/>
                </a:lnTo>
                <a:lnTo>
                  <a:pt x="1745616" y="76017"/>
                </a:lnTo>
                <a:lnTo>
                  <a:pt x="1722163" y="76760"/>
                </a:lnTo>
                <a:lnTo>
                  <a:pt x="1698813" y="77495"/>
                </a:lnTo>
                <a:lnTo>
                  <a:pt x="1675557" y="78215"/>
                </a:lnTo>
                <a:lnTo>
                  <a:pt x="1652387" y="78915"/>
                </a:lnTo>
                <a:lnTo>
                  <a:pt x="1629293" y="79587"/>
                </a:lnTo>
                <a:lnTo>
                  <a:pt x="1606267" y="80226"/>
                </a:lnTo>
                <a:lnTo>
                  <a:pt x="1583300" y="80824"/>
                </a:lnTo>
                <a:lnTo>
                  <a:pt x="1560383" y="81377"/>
                </a:lnTo>
                <a:lnTo>
                  <a:pt x="1556194" y="95440"/>
                </a:lnTo>
                <a:lnTo>
                  <a:pt x="1651634" y="95440"/>
                </a:lnTo>
                <a:lnTo>
                  <a:pt x="1650781" y="96924"/>
                </a:lnTo>
                <a:lnTo>
                  <a:pt x="1643623" y="102608"/>
                </a:lnTo>
                <a:lnTo>
                  <a:pt x="1632074" y="106799"/>
                </a:lnTo>
                <a:lnTo>
                  <a:pt x="1617663" y="109403"/>
                </a:lnTo>
                <a:lnTo>
                  <a:pt x="1602385" y="113133"/>
                </a:lnTo>
                <a:lnTo>
                  <a:pt x="1613759" y="111904"/>
                </a:lnTo>
                <a:lnTo>
                  <a:pt x="1625175" y="110257"/>
                </a:lnTo>
                <a:lnTo>
                  <a:pt x="1636581" y="108354"/>
                </a:lnTo>
                <a:lnTo>
                  <a:pt x="1647927" y="106354"/>
                </a:lnTo>
                <a:lnTo>
                  <a:pt x="1659163" y="104416"/>
                </a:lnTo>
                <a:lnTo>
                  <a:pt x="1670240" y="102702"/>
                </a:lnTo>
                <a:lnTo>
                  <a:pt x="1681107" y="101369"/>
                </a:lnTo>
                <a:lnTo>
                  <a:pt x="1691713" y="100580"/>
                </a:lnTo>
                <a:lnTo>
                  <a:pt x="1702010" y="100493"/>
                </a:lnTo>
                <a:lnTo>
                  <a:pt x="1711946" y="101268"/>
                </a:lnTo>
                <a:lnTo>
                  <a:pt x="1721472" y="103066"/>
                </a:lnTo>
                <a:lnTo>
                  <a:pt x="1730538" y="106045"/>
                </a:lnTo>
                <a:lnTo>
                  <a:pt x="1739093" y="110368"/>
                </a:lnTo>
                <a:lnTo>
                  <a:pt x="1747088" y="116192"/>
                </a:lnTo>
                <a:lnTo>
                  <a:pt x="1745599" y="121245"/>
                </a:lnTo>
                <a:lnTo>
                  <a:pt x="1742041" y="134726"/>
                </a:lnTo>
                <a:lnTo>
                  <a:pt x="1737859" y="147586"/>
                </a:lnTo>
                <a:lnTo>
                  <a:pt x="1731694" y="158462"/>
                </a:lnTo>
                <a:lnTo>
                  <a:pt x="1722183" y="165989"/>
                </a:lnTo>
                <a:lnTo>
                  <a:pt x="1732807" y="160550"/>
                </a:lnTo>
                <a:close/>
              </a:path>
              <a:path w="1954580" h="626617">
                <a:moveTo>
                  <a:pt x="848730" y="461485"/>
                </a:moveTo>
                <a:lnTo>
                  <a:pt x="859826" y="459095"/>
                </a:lnTo>
                <a:lnTo>
                  <a:pt x="871293" y="457711"/>
                </a:lnTo>
                <a:lnTo>
                  <a:pt x="883358" y="457253"/>
                </a:lnTo>
                <a:lnTo>
                  <a:pt x="896249" y="457640"/>
                </a:lnTo>
                <a:lnTo>
                  <a:pt x="910195" y="458792"/>
                </a:lnTo>
                <a:lnTo>
                  <a:pt x="910293" y="437278"/>
                </a:lnTo>
                <a:lnTo>
                  <a:pt x="898700" y="441282"/>
                </a:lnTo>
                <a:lnTo>
                  <a:pt x="886672" y="444100"/>
                </a:lnTo>
                <a:lnTo>
                  <a:pt x="874355" y="445739"/>
                </a:lnTo>
                <a:lnTo>
                  <a:pt x="861897" y="446202"/>
                </a:lnTo>
                <a:lnTo>
                  <a:pt x="849444" y="445497"/>
                </a:lnTo>
                <a:lnTo>
                  <a:pt x="838263" y="464781"/>
                </a:lnTo>
                <a:lnTo>
                  <a:pt x="848730" y="461485"/>
                </a:lnTo>
                <a:close/>
              </a:path>
              <a:path w="1954580" h="626617">
                <a:moveTo>
                  <a:pt x="618324" y="614184"/>
                </a:moveTo>
                <a:lnTo>
                  <a:pt x="618522" y="612116"/>
                </a:lnTo>
                <a:lnTo>
                  <a:pt x="614949" y="603859"/>
                </a:lnTo>
                <a:lnTo>
                  <a:pt x="608297" y="598685"/>
                </a:lnTo>
                <a:lnTo>
                  <a:pt x="605878" y="589280"/>
                </a:lnTo>
                <a:lnTo>
                  <a:pt x="613678" y="585105"/>
                </a:lnTo>
                <a:lnTo>
                  <a:pt x="624494" y="581155"/>
                </a:lnTo>
                <a:lnTo>
                  <a:pt x="639076" y="580974"/>
                </a:lnTo>
                <a:lnTo>
                  <a:pt x="639513" y="583816"/>
                </a:lnTo>
                <a:lnTo>
                  <a:pt x="638769" y="594536"/>
                </a:lnTo>
                <a:lnTo>
                  <a:pt x="639440" y="603833"/>
                </a:lnTo>
                <a:lnTo>
                  <a:pt x="647369" y="605866"/>
                </a:lnTo>
                <a:lnTo>
                  <a:pt x="651535" y="605866"/>
                </a:lnTo>
                <a:lnTo>
                  <a:pt x="655715" y="603679"/>
                </a:lnTo>
                <a:lnTo>
                  <a:pt x="662573" y="596813"/>
                </a:lnTo>
                <a:lnTo>
                  <a:pt x="667294" y="587808"/>
                </a:lnTo>
                <a:lnTo>
                  <a:pt x="670853" y="577642"/>
                </a:lnTo>
                <a:lnTo>
                  <a:pt x="674231" y="567293"/>
                </a:lnTo>
                <a:lnTo>
                  <a:pt x="678403" y="557739"/>
                </a:lnTo>
                <a:lnTo>
                  <a:pt x="684349" y="549957"/>
                </a:lnTo>
                <a:lnTo>
                  <a:pt x="693046" y="544926"/>
                </a:lnTo>
                <a:lnTo>
                  <a:pt x="705472" y="543623"/>
                </a:lnTo>
                <a:lnTo>
                  <a:pt x="706945" y="549084"/>
                </a:lnTo>
                <a:lnTo>
                  <a:pt x="712774" y="550164"/>
                </a:lnTo>
                <a:lnTo>
                  <a:pt x="713778" y="556082"/>
                </a:lnTo>
                <a:lnTo>
                  <a:pt x="712037" y="562387"/>
                </a:lnTo>
                <a:lnTo>
                  <a:pt x="703461" y="570532"/>
                </a:lnTo>
                <a:lnTo>
                  <a:pt x="697166" y="580974"/>
                </a:lnTo>
                <a:lnTo>
                  <a:pt x="698766" y="582148"/>
                </a:lnTo>
                <a:lnTo>
                  <a:pt x="704858" y="584171"/>
                </a:lnTo>
                <a:lnTo>
                  <a:pt x="710999" y="582718"/>
                </a:lnTo>
                <a:lnTo>
                  <a:pt x="717259" y="578328"/>
                </a:lnTo>
                <a:lnTo>
                  <a:pt x="723710" y="571540"/>
                </a:lnTo>
                <a:lnTo>
                  <a:pt x="730423" y="562891"/>
                </a:lnTo>
                <a:lnTo>
                  <a:pt x="737469" y="552923"/>
                </a:lnTo>
                <a:lnTo>
                  <a:pt x="744918" y="542173"/>
                </a:lnTo>
                <a:lnTo>
                  <a:pt x="752842" y="531179"/>
                </a:lnTo>
                <a:lnTo>
                  <a:pt x="761312" y="520482"/>
                </a:lnTo>
                <a:lnTo>
                  <a:pt x="770399" y="510620"/>
                </a:lnTo>
                <a:lnTo>
                  <a:pt x="780173" y="502132"/>
                </a:lnTo>
                <a:lnTo>
                  <a:pt x="785812" y="497890"/>
                </a:lnTo>
                <a:lnTo>
                  <a:pt x="795045" y="502373"/>
                </a:lnTo>
                <a:lnTo>
                  <a:pt x="800925" y="497979"/>
                </a:lnTo>
                <a:lnTo>
                  <a:pt x="811068" y="488904"/>
                </a:lnTo>
                <a:lnTo>
                  <a:pt x="805240" y="463984"/>
                </a:lnTo>
                <a:lnTo>
                  <a:pt x="802705" y="474383"/>
                </a:lnTo>
                <a:lnTo>
                  <a:pt x="792619" y="477227"/>
                </a:lnTo>
                <a:lnTo>
                  <a:pt x="792837" y="465481"/>
                </a:lnTo>
                <a:lnTo>
                  <a:pt x="790241" y="455788"/>
                </a:lnTo>
                <a:lnTo>
                  <a:pt x="792619" y="448170"/>
                </a:lnTo>
                <a:lnTo>
                  <a:pt x="805065" y="448170"/>
                </a:lnTo>
                <a:lnTo>
                  <a:pt x="792619" y="431584"/>
                </a:lnTo>
                <a:lnTo>
                  <a:pt x="786736" y="440991"/>
                </a:lnTo>
                <a:lnTo>
                  <a:pt x="784301" y="451035"/>
                </a:lnTo>
                <a:lnTo>
                  <a:pt x="783783" y="461519"/>
                </a:lnTo>
                <a:lnTo>
                  <a:pt x="783101" y="472872"/>
                </a:lnTo>
                <a:lnTo>
                  <a:pt x="780173" y="485520"/>
                </a:lnTo>
                <a:lnTo>
                  <a:pt x="780051" y="485382"/>
                </a:lnTo>
                <a:lnTo>
                  <a:pt x="772493" y="475785"/>
                </a:lnTo>
                <a:lnTo>
                  <a:pt x="765777" y="465346"/>
                </a:lnTo>
                <a:lnTo>
                  <a:pt x="759729" y="454240"/>
                </a:lnTo>
                <a:lnTo>
                  <a:pt x="754171" y="442645"/>
                </a:lnTo>
                <a:lnTo>
                  <a:pt x="748928" y="430736"/>
                </a:lnTo>
                <a:lnTo>
                  <a:pt x="743824" y="418689"/>
                </a:lnTo>
                <a:lnTo>
                  <a:pt x="744903" y="432902"/>
                </a:lnTo>
                <a:lnTo>
                  <a:pt x="749891" y="443662"/>
                </a:lnTo>
                <a:lnTo>
                  <a:pt x="753464" y="455838"/>
                </a:lnTo>
                <a:lnTo>
                  <a:pt x="757423" y="467628"/>
                </a:lnTo>
                <a:lnTo>
                  <a:pt x="763574" y="477227"/>
                </a:lnTo>
                <a:lnTo>
                  <a:pt x="759871" y="473426"/>
                </a:lnTo>
                <a:lnTo>
                  <a:pt x="752490" y="468399"/>
                </a:lnTo>
                <a:lnTo>
                  <a:pt x="743437" y="462116"/>
                </a:lnTo>
                <a:lnTo>
                  <a:pt x="734704" y="454520"/>
                </a:lnTo>
                <a:lnTo>
                  <a:pt x="728285" y="445553"/>
                </a:lnTo>
                <a:lnTo>
                  <a:pt x="726174" y="435158"/>
                </a:lnTo>
                <a:lnTo>
                  <a:pt x="723805" y="378364"/>
                </a:lnTo>
                <a:lnTo>
                  <a:pt x="713778" y="385940"/>
                </a:lnTo>
                <a:lnTo>
                  <a:pt x="714757" y="392782"/>
                </a:lnTo>
                <a:lnTo>
                  <a:pt x="715637" y="402853"/>
                </a:lnTo>
                <a:lnTo>
                  <a:pt x="716215" y="414822"/>
                </a:lnTo>
                <a:lnTo>
                  <a:pt x="716453" y="428221"/>
                </a:lnTo>
                <a:lnTo>
                  <a:pt x="716314" y="442585"/>
                </a:lnTo>
                <a:lnTo>
                  <a:pt x="715761" y="457446"/>
                </a:lnTo>
                <a:lnTo>
                  <a:pt x="714756" y="472339"/>
                </a:lnTo>
                <a:lnTo>
                  <a:pt x="713262" y="486795"/>
                </a:lnTo>
                <a:lnTo>
                  <a:pt x="711242" y="500349"/>
                </a:lnTo>
                <a:lnTo>
                  <a:pt x="708657" y="512535"/>
                </a:lnTo>
                <a:lnTo>
                  <a:pt x="705472" y="522884"/>
                </a:lnTo>
                <a:lnTo>
                  <a:pt x="692491" y="523424"/>
                </a:lnTo>
                <a:lnTo>
                  <a:pt x="685423" y="518036"/>
                </a:lnTo>
                <a:lnTo>
                  <a:pt x="681950" y="509055"/>
                </a:lnTo>
                <a:lnTo>
                  <a:pt x="679731" y="498825"/>
                </a:lnTo>
                <a:lnTo>
                  <a:pt x="676427" y="489686"/>
                </a:lnTo>
                <a:lnTo>
                  <a:pt x="678056" y="502997"/>
                </a:lnTo>
                <a:lnTo>
                  <a:pt x="678894" y="517244"/>
                </a:lnTo>
                <a:lnTo>
                  <a:pt x="678586" y="530310"/>
                </a:lnTo>
                <a:lnTo>
                  <a:pt x="677132" y="542400"/>
                </a:lnTo>
                <a:lnTo>
                  <a:pt x="674529" y="553721"/>
                </a:lnTo>
                <a:lnTo>
                  <a:pt x="670776" y="564479"/>
                </a:lnTo>
                <a:lnTo>
                  <a:pt x="665872" y="574878"/>
                </a:lnTo>
                <a:lnTo>
                  <a:pt x="659815" y="585127"/>
                </a:lnTo>
                <a:lnTo>
                  <a:pt x="655130" y="579120"/>
                </a:lnTo>
                <a:lnTo>
                  <a:pt x="650285" y="570114"/>
                </a:lnTo>
                <a:lnTo>
                  <a:pt x="646739" y="559936"/>
                </a:lnTo>
                <a:lnTo>
                  <a:pt x="644345" y="548754"/>
                </a:lnTo>
                <a:lnTo>
                  <a:pt x="642954" y="536731"/>
                </a:lnTo>
                <a:lnTo>
                  <a:pt x="642417" y="524034"/>
                </a:lnTo>
                <a:lnTo>
                  <a:pt x="642586" y="510828"/>
                </a:lnTo>
                <a:lnTo>
                  <a:pt x="643313" y="497277"/>
                </a:lnTo>
                <a:lnTo>
                  <a:pt x="644449" y="483548"/>
                </a:lnTo>
                <a:lnTo>
                  <a:pt x="645845" y="469806"/>
                </a:lnTo>
                <a:lnTo>
                  <a:pt x="647353" y="456215"/>
                </a:lnTo>
                <a:lnTo>
                  <a:pt x="648824" y="442942"/>
                </a:lnTo>
                <a:lnTo>
                  <a:pt x="650111" y="430151"/>
                </a:lnTo>
                <a:lnTo>
                  <a:pt x="651064" y="418008"/>
                </a:lnTo>
                <a:lnTo>
                  <a:pt x="651535" y="406679"/>
                </a:lnTo>
                <a:lnTo>
                  <a:pt x="658485" y="408066"/>
                </a:lnTo>
                <a:lnTo>
                  <a:pt x="660295" y="414544"/>
                </a:lnTo>
                <a:lnTo>
                  <a:pt x="660314" y="422814"/>
                </a:lnTo>
                <a:lnTo>
                  <a:pt x="661827" y="429589"/>
                </a:lnTo>
                <a:lnTo>
                  <a:pt x="668121" y="431584"/>
                </a:lnTo>
                <a:lnTo>
                  <a:pt x="665724" y="419907"/>
                </a:lnTo>
                <a:lnTo>
                  <a:pt x="663841" y="407175"/>
                </a:lnTo>
                <a:lnTo>
                  <a:pt x="662237" y="394164"/>
                </a:lnTo>
                <a:lnTo>
                  <a:pt x="660570" y="381216"/>
                </a:lnTo>
                <a:lnTo>
                  <a:pt x="658496" y="368674"/>
                </a:lnTo>
                <a:lnTo>
                  <a:pt x="655675" y="356882"/>
                </a:lnTo>
                <a:lnTo>
                  <a:pt x="651979" y="355053"/>
                </a:lnTo>
                <a:lnTo>
                  <a:pt x="648246" y="353237"/>
                </a:lnTo>
                <a:lnTo>
                  <a:pt x="647369" y="348589"/>
                </a:lnTo>
                <a:lnTo>
                  <a:pt x="631890" y="352156"/>
                </a:lnTo>
                <a:lnTo>
                  <a:pt x="618866" y="354707"/>
                </a:lnTo>
                <a:lnTo>
                  <a:pt x="606109" y="356804"/>
                </a:lnTo>
                <a:lnTo>
                  <a:pt x="593560" y="358481"/>
                </a:lnTo>
                <a:lnTo>
                  <a:pt x="581163" y="359773"/>
                </a:lnTo>
                <a:lnTo>
                  <a:pt x="568861" y="360716"/>
                </a:lnTo>
                <a:lnTo>
                  <a:pt x="556596" y="361346"/>
                </a:lnTo>
                <a:lnTo>
                  <a:pt x="560235" y="456476"/>
                </a:lnTo>
                <a:lnTo>
                  <a:pt x="560510" y="454795"/>
                </a:lnTo>
                <a:lnTo>
                  <a:pt x="564232" y="441483"/>
                </a:lnTo>
                <a:lnTo>
                  <a:pt x="569772" y="429988"/>
                </a:lnTo>
                <a:lnTo>
                  <a:pt x="576326" y="419507"/>
                </a:lnTo>
                <a:lnTo>
                  <a:pt x="583096" y="409236"/>
                </a:lnTo>
                <a:lnTo>
                  <a:pt x="589280" y="398373"/>
                </a:lnTo>
                <a:lnTo>
                  <a:pt x="599622" y="405302"/>
                </a:lnTo>
                <a:lnTo>
                  <a:pt x="608051" y="414346"/>
                </a:lnTo>
                <a:lnTo>
                  <a:pt x="614576" y="425295"/>
                </a:lnTo>
                <a:lnTo>
                  <a:pt x="619338" y="438006"/>
                </a:lnTo>
                <a:lnTo>
                  <a:pt x="622477" y="452335"/>
                </a:lnTo>
                <a:lnTo>
                  <a:pt x="611424" y="455283"/>
                </a:lnTo>
                <a:lnTo>
                  <a:pt x="603697" y="618059"/>
                </a:lnTo>
                <a:lnTo>
                  <a:pt x="618324" y="614184"/>
                </a:lnTo>
                <a:close/>
              </a:path>
              <a:path w="1954580" h="626617">
                <a:moveTo>
                  <a:pt x="480572" y="623129"/>
                </a:moveTo>
                <a:lnTo>
                  <a:pt x="491059" y="622069"/>
                </a:lnTo>
                <a:lnTo>
                  <a:pt x="481380" y="356882"/>
                </a:lnTo>
                <a:lnTo>
                  <a:pt x="478518" y="359621"/>
                </a:lnTo>
                <a:lnTo>
                  <a:pt x="467163" y="362165"/>
                </a:lnTo>
                <a:lnTo>
                  <a:pt x="455419" y="360516"/>
                </a:lnTo>
                <a:lnTo>
                  <a:pt x="477240" y="626618"/>
                </a:lnTo>
                <a:lnTo>
                  <a:pt x="480572" y="623129"/>
                </a:lnTo>
                <a:close/>
              </a:path>
              <a:path w="1954580" h="626617">
                <a:moveTo>
                  <a:pt x="331011" y="287391"/>
                </a:moveTo>
                <a:lnTo>
                  <a:pt x="332503" y="274889"/>
                </a:lnTo>
                <a:lnTo>
                  <a:pt x="334704" y="263521"/>
                </a:lnTo>
                <a:lnTo>
                  <a:pt x="337514" y="253021"/>
                </a:lnTo>
                <a:lnTo>
                  <a:pt x="340830" y="243123"/>
                </a:lnTo>
                <a:lnTo>
                  <a:pt x="340283" y="211632"/>
                </a:lnTo>
                <a:lnTo>
                  <a:pt x="330411" y="213110"/>
                </a:lnTo>
                <a:lnTo>
                  <a:pt x="330331" y="301289"/>
                </a:lnTo>
                <a:lnTo>
                  <a:pt x="331011" y="287391"/>
                </a:lnTo>
                <a:close/>
              </a:path>
              <a:path w="1954580" h="626617">
                <a:moveTo>
                  <a:pt x="298601" y="270030"/>
                </a:moveTo>
                <a:lnTo>
                  <a:pt x="301460" y="265082"/>
                </a:lnTo>
                <a:lnTo>
                  <a:pt x="306384" y="262977"/>
                </a:lnTo>
                <a:lnTo>
                  <a:pt x="317483" y="212801"/>
                </a:lnTo>
                <a:lnTo>
                  <a:pt x="305375" y="210884"/>
                </a:lnTo>
                <a:lnTo>
                  <a:pt x="297494" y="277212"/>
                </a:lnTo>
                <a:lnTo>
                  <a:pt x="298601" y="270030"/>
                </a:lnTo>
                <a:close/>
              </a:path>
              <a:path w="1954580" h="626617">
                <a:moveTo>
                  <a:pt x="415169" y="577603"/>
                </a:moveTo>
                <a:lnTo>
                  <a:pt x="419125" y="568528"/>
                </a:lnTo>
                <a:lnTo>
                  <a:pt x="418925" y="296674"/>
                </a:lnTo>
                <a:lnTo>
                  <a:pt x="417954" y="283556"/>
                </a:lnTo>
                <a:lnTo>
                  <a:pt x="417565" y="269796"/>
                </a:lnTo>
                <a:lnTo>
                  <a:pt x="417664" y="255666"/>
                </a:lnTo>
                <a:lnTo>
                  <a:pt x="418158" y="241440"/>
                </a:lnTo>
                <a:lnTo>
                  <a:pt x="418954" y="227391"/>
                </a:lnTo>
                <a:lnTo>
                  <a:pt x="419959" y="213794"/>
                </a:lnTo>
                <a:lnTo>
                  <a:pt x="421079" y="200922"/>
                </a:lnTo>
                <a:lnTo>
                  <a:pt x="422220" y="189048"/>
                </a:lnTo>
                <a:lnTo>
                  <a:pt x="423291" y="178447"/>
                </a:lnTo>
                <a:lnTo>
                  <a:pt x="422442" y="127726"/>
                </a:lnTo>
                <a:lnTo>
                  <a:pt x="418247" y="139224"/>
                </a:lnTo>
                <a:lnTo>
                  <a:pt x="415426" y="151774"/>
                </a:lnTo>
                <a:lnTo>
                  <a:pt x="415088" y="588771"/>
                </a:lnTo>
                <a:lnTo>
                  <a:pt x="415169" y="577603"/>
                </a:lnTo>
                <a:close/>
              </a:path>
              <a:path w="1954580" h="626617">
                <a:moveTo>
                  <a:pt x="449892" y="195794"/>
                </a:moveTo>
                <a:lnTo>
                  <a:pt x="456709" y="187165"/>
                </a:lnTo>
                <a:lnTo>
                  <a:pt x="467243" y="179531"/>
                </a:lnTo>
                <a:lnTo>
                  <a:pt x="459505" y="166900"/>
                </a:lnTo>
                <a:lnTo>
                  <a:pt x="450208" y="175258"/>
                </a:lnTo>
                <a:lnTo>
                  <a:pt x="435736" y="178447"/>
                </a:lnTo>
                <a:lnTo>
                  <a:pt x="448183" y="203339"/>
                </a:lnTo>
                <a:lnTo>
                  <a:pt x="449892" y="195794"/>
                </a:lnTo>
                <a:close/>
              </a:path>
              <a:path w="1954580" h="626617">
                <a:moveTo>
                  <a:pt x="5454" y="420074"/>
                </a:moveTo>
                <a:lnTo>
                  <a:pt x="11824" y="414985"/>
                </a:lnTo>
                <a:lnTo>
                  <a:pt x="8305" y="414985"/>
                </a:lnTo>
                <a:lnTo>
                  <a:pt x="4724" y="418338"/>
                </a:lnTo>
                <a:lnTo>
                  <a:pt x="5043" y="420628"/>
                </a:lnTo>
                <a:lnTo>
                  <a:pt x="5454" y="420074"/>
                </a:lnTo>
                <a:close/>
              </a:path>
              <a:path w="1954580" h="626617">
                <a:moveTo>
                  <a:pt x="293450" y="363630"/>
                </a:moveTo>
                <a:lnTo>
                  <a:pt x="294639" y="352742"/>
                </a:lnTo>
                <a:lnTo>
                  <a:pt x="294109" y="208583"/>
                </a:lnTo>
                <a:lnTo>
                  <a:pt x="283706" y="207124"/>
                </a:lnTo>
                <a:lnTo>
                  <a:pt x="274190" y="207732"/>
                </a:lnTo>
                <a:lnTo>
                  <a:pt x="265582" y="211632"/>
                </a:lnTo>
                <a:lnTo>
                  <a:pt x="261218" y="208050"/>
                </a:lnTo>
                <a:lnTo>
                  <a:pt x="254677" y="198902"/>
                </a:lnTo>
                <a:lnTo>
                  <a:pt x="250681" y="187619"/>
                </a:lnTo>
                <a:lnTo>
                  <a:pt x="249138" y="175052"/>
                </a:lnTo>
                <a:lnTo>
                  <a:pt x="249959" y="162052"/>
                </a:lnTo>
                <a:lnTo>
                  <a:pt x="253051" y="149470"/>
                </a:lnTo>
                <a:lnTo>
                  <a:pt x="258326" y="138157"/>
                </a:lnTo>
                <a:lnTo>
                  <a:pt x="265692" y="128965"/>
                </a:lnTo>
                <a:lnTo>
                  <a:pt x="275058" y="122744"/>
                </a:lnTo>
                <a:lnTo>
                  <a:pt x="286334" y="120345"/>
                </a:lnTo>
                <a:lnTo>
                  <a:pt x="289381" y="124304"/>
                </a:lnTo>
                <a:lnTo>
                  <a:pt x="288056" y="132762"/>
                </a:lnTo>
                <a:lnTo>
                  <a:pt x="282181" y="141097"/>
                </a:lnTo>
                <a:lnTo>
                  <a:pt x="283740" y="141280"/>
                </a:lnTo>
                <a:lnTo>
                  <a:pt x="292325" y="138092"/>
                </a:lnTo>
                <a:lnTo>
                  <a:pt x="302933" y="136944"/>
                </a:lnTo>
                <a:lnTo>
                  <a:pt x="300926" y="126672"/>
                </a:lnTo>
                <a:lnTo>
                  <a:pt x="298196" y="114122"/>
                </a:lnTo>
                <a:lnTo>
                  <a:pt x="296039" y="103166"/>
                </a:lnTo>
                <a:lnTo>
                  <a:pt x="294639" y="91287"/>
                </a:lnTo>
                <a:lnTo>
                  <a:pt x="283365" y="92448"/>
                </a:lnTo>
                <a:lnTo>
                  <a:pt x="271609" y="93411"/>
                </a:lnTo>
                <a:lnTo>
                  <a:pt x="261429" y="95440"/>
                </a:lnTo>
                <a:lnTo>
                  <a:pt x="257573" y="99425"/>
                </a:lnTo>
                <a:lnTo>
                  <a:pt x="252560" y="108707"/>
                </a:lnTo>
                <a:lnTo>
                  <a:pt x="249565" y="120006"/>
                </a:lnTo>
                <a:lnTo>
                  <a:pt x="247899" y="132631"/>
                </a:lnTo>
                <a:lnTo>
                  <a:pt x="246869" y="145892"/>
                </a:lnTo>
                <a:lnTo>
                  <a:pt x="245785" y="159098"/>
                </a:lnTo>
                <a:lnTo>
                  <a:pt x="243956" y="171560"/>
                </a:lnTo>
                <a:lnTo>
                  <a:pt x="240690" y="182587"/>
                </a:lnTo>
                <a:lnTo>
                  <a:pt x="235749" y="175333"/>
                </a:lnTo>
                <a:lnTo>
                  <a:pt x="238066" y="163722"/>
                </a:lnTo>
                <a:lnTo>
                  <a:pt x="240690" y="153542"/>
                </a:lnTo>
                <a:lnTo>
                  <a:pt x="235883" y="147362"/>
                </a:lnTo>
                <a:lnTo>
                  <a:pt x="224912" y="141005"/>
                </a:lnTo>
                <a:lnTo>
                  <a:pt x="211645" y="136944"/>
                </a:lnTo>
                <a:lnTo>
                  <a:pt x="208801" y="150396"/>
                </a:lnTo>
                <a:lnTo>
                  <a:pt x="208339" y="163647"/>
                </a:lnTo>
                <a:lnTo>
                  <a:pt x="210124" y="176128"/>
                </a:lnTo>
                <a:lnTo>
                  <a:pt x="213869" y="187774"/>
                </a:lnTo>
                <a:lnTo>
                  <a:pt x="219288" y="198522"/>
                </a:lnTo>
                <a:lnTo>
                  <a:pt x="223533" y="169639"/>
                </a:lnTo>
                <a:lnTo>
                  <a:pt x="217753" y="159348"/>
                </a:lnTo>
                <a:lnTo>
                  <a:pt x="215798" y="145249"/>
                </a:lnTo>
                <a:lnTo>
                  <a:pt x="223227" y="144716"/>
                </a:lnTo>
                <a:lnTo>
                  <a:pt x="224548" y="150329"/>
                </a:lnTo>
                <a:lnTo>
                  <a:pt x="232397" y="149390"/>
                </a:lnTo>
                <a:lnTo>
                  <a:pt x="232768" y="150954"/>
                </a:lnTo>
                <a:lnTo>
                  <a:pt x="229953" y="162072"/>
                </a:lnTo>
                <a:lnTo>
                  <a:pt x="224091" y="170141"/>
                </a:lnTo>
                <a:lnTo>
                  <a:pt x="226092" y="208308"/>
                </a:lnTo>
                <a:lnTo>
                  <a:pt x="233995" y="217066"/>
                </a:lnTo>
                <a:lnTo>
                  <a:pt x="242711" y="224733"/>
                </a:lnTo>
                <a:lnTo>
                  <a:pt x="251951" y="231245"/>
                </a:lnTo>
                <a:lnTo>
                  <a:pt x="261429" y="236537"/>
                </a:lnTo>
                <a:lnTo>
                  <a:pt x="265300" y="236720"/>
                </a:lnTo>
                <a:lnTo>
                  <a:pt x="272181" y="233102"/>
                </a:lnTo>
                <a:lnTo>
                  <a:pt x="276031" y="226460"/>
                </a:lnTo>
                <a:lnTo>
                  <a:pt x="280813" y="220753"/>
                </a:lnTo>
                <a:lnTo>
                  <a:pt x="290487" y="219938"/>
                </a:lnTo>
                <a:lnTo>
                  <a:pt x="289961" y="372224"/>
                </a:lnTo>
                <a:lnTo>
                  <a:pt x="293450" y="363630"/>
                </a:lnTo>
                <a:close/>
              </a:path>
              <a:path w="1954580" h="626617">
                <a:moveTo>
                  <a:pt x="224091" y="170141"/>
                </a:moveTo>
                <a:lnTo>
                  <a:pt x="223533" y="169639"/>
                </a:lnTo>
                <a:lnTo>
                  <a:pt x="219288" y="198522"/>
                </a:lnTo>
                <a:lnTo>
                  <a:pt x="226092" y="208308"/>
                </a:lnTo>
                <a:lnTo>
                  <a:pt x="224091" y="170141"/>
                </a:lnTo>
                <a:close/>
              </a:path>
              <a:path w="1954580" h="626617">
                <a:moveTo>
                  <a:pt x="455419" y="360516"/>
                </a:moveTo>
                <a:lnTo>
                  <a:pt x="452335" y="352742"/>
                </a:lnTo>
                <a:lnTo>
                  <a:pt x="461532" y="348775"/>
                </a:lnTo>
                <a:lnTo>
                  <a:pt x="471942" y="351855"/>
                </a:lnTo>
                <a:lnTo>
                  <a:pt x="481380" y="356882"/>
                </a:lnTo>
                <a:lnTo>
                  <a:pt x="491059" y="622069"/>
                </a:lnTo>
                <a:lnTo>
                  <a:pt x="502857" y="622316"/>
                </a:lnTo>
                <a:lnTo>
                  <a:pt x="510425" y="618324"/>
                </a:lnTo>
                <a:lnTo>
                  <a:pt x="510967" y="612185"/>
                </a:lnTo>
                <a:lnTo>
                  <a:pt x="510401" y="598764"/>
                </a:lnTo>
                <a:lnTo>
                  <a:pt x="509831" y="585339"/>
                </a:lnTo>
                <a:lnTo>
                  <a:pt x="511770" y="574422"/>
                </a:lnTo>
                <a:lnTo>
                  <a:pt x="518731" y="568528"/>
                </a:lnTo>
                <a:lnTo>
                  <a:pt x="519103" y="569493"/>
                </a:lnTo>
                <a:lnTo>
                  <a:pt x="523707" y="579333"/>
                </a:lnTo>
                <a:lnTo>
                  <a:pt x="529629" y="588640"/>
                </a:lnTo>
                <a:lnTo>
                  <a:pt x="536819" y="597166"/>
                </a:lnTo>
                <a:lnTo>
                  <a:pt x="545224" y="604664"/>
                </a:lnTo>
                <a:lnTo>
                  <a:pt x="554793" y="610887"/>
                </a:lnTo>
                <a:lnTo>
                  <a:pt x="565477" y="615585"/>
                </a:lnTo>
                <a:lnTo>
                  <a:pt x="577222" y="618512"/>
                </a:lnTo>
                <a:lnTo>
                  <a:pt x="589980" y="619419"/>
                </a:lnTo>
                <a:lnTo>
                  <a:pt x="603697" y="618059"/>
                </a:lnTo>
                <a:lnTo>
                  <a:pt x="611424" y="455283"/>
                </a:lnTo>
                <a:lnTo>
                  <a:pt x="597426" y="457005"/>
                </a:lnTo>
                <a:lnTo>
                  <a:pt x="582935" y="457586"/>
                </a:lnTo>
                <a:lnTo>
                  <a:pt x="569891" y="457313"/>
                </a:lnTo>
                <a:lnTo>
                  <a:pt x="560235" y="456476"/>
                </a:lnTo>
                <a:lnTo>
                  <a:pt x="556596" y="361346"/>
                </a:lnTo>
                <a:lnTo>
                  <a:pt x="544311" y="361697"/>
                </a:lnTo>
                <a:lnTo>
                  <a:pt x="519452" y="361705"/>
                </a:lnTo>
                <a:lnTo>
                  <a:pt x="506764" y="361432"/>
                </a:lnTo>
                <a:lnTo>
                  <a:pt x="493826" y="361022"/>
                </a:lnTo>
                <a:lnTo>
                  <a:pt x="494512" y="356912"/>
                </a:lnTo>
                <a:lnTo>
                  <a:pt x="501085" y="351195"/>
                </a:lnTo>
                <a:lnTo>
                  <a:pt x="511377" y="349205"/>
                </a:lnTo>
                <a:lnTo>
                  <a:pt x="521365" y="346910"/>
                </a:lnTo>
                <a:lnTo>
                  <a:pt x="527024" y="340283"/>
                </a:lnTo>
                <a:lnTo>
                  <a:pt x="517225" y="331991"/>
                </a:lnTo>
                <a:lnTo>
                  <a:pt x="508689" y="322570"/>
                </a:lnTo>
                <a:lnTo>
                  <a:pt x="500672" y="312628"/>
                </a:lnTo>
                <a:lnTo>
                  <a:pt x="492507" y="302831"/>
                </a:lnTo>
                <a:lnTo>
                  <a:pt x="483529" y="293845"/>
                </a:lnTo>
                <a:lnTo>
                  <a:pt x="473075" y="286334"/>
                </a:lnTo>
                <a:lnTo>
                  <a:pt x="473950" y="273427"/>
                </a:lnTo>
                <a:lnTo>
                  <a:pt x="475801" y="260739"/>
                </a:lnTo>
                <a:lnTo>
                  <a:pt x="478044" y="248558"/>
                </a:lnTo>
                <a:lnTo>
                  <a:pt x="480104" y="236542"/>
                </a:lnTo>
                <a:lnTo>
                  <a:pt x="481407" y="224348"/>
                </a:lnTo>
                <a:lnTo>
                  <a:pt x="481380" y="211632"/>
                </a:lnTo>
                <a:lnTo>
                  <a:pt x="488311" y="209597"/>
                </a:lnTo>
                <a:lnTo>
                  <a:pt x="500544" y="206874"/>
                </a:lnTo>
                <a:lnTo>
                  <a:pt x="513329" y="204898"/>
                </a:lnTo>
                <a:lnTo>
                  <a:pt x="526468" y="203518"/>
                </a:lnTo>
                <a:lnTo>
                  <a:pt x="539765" y="202579"/>
                </a:lnTo>
                <a:lnTo>
                  <a:pt x="553022" y="201932"/>
                </a:lnTo>
                <a:lnTo>
                  <a:pt x="566044" y="201422"/>
                </a:lnTo>
                <a:lnTo>
                  <a:pt x="578633" y="200898"/>
                </a:lnTo>
                <a:lnTo>
                  <a:pt x="590592" y="200208"/>
                </a:lnTo>
                <a:lnTo>
                  <a:pt x="601726" y="199199"/>
                </a:lnTo>
                <a:lnTo>
                  <a:pt x="603968" y="200747"/>
                </a:lnTo>
                <a:lnTo>
                  <a:pt x="614460" y="208184"/>
                </a:lnTo>
                <a:lnTo>
                  <a:pt x="624754" y="215817"/>
                </a:lnTo>
                <a:lnTo>
                  <a:pt x="634845" y="223655"/>
                </a:lnTo>
                <a:lnTo>
                  <a:pt x="644726" y="231701"/>
                </a:lnTo>
                <a:lnTo>
                  <a:pt x="654392" y="239964"/>
                </a:lnTo>
                <a:lnTo>
                  <a:pt x="663835" y="248448"/>
                </a:lnTo>
                <a:lnTo>
                  <a:pt x="673051" y="257161"/>
                </a:lnTo>
                <a:lnTo>
                  <a:pt x="682032" y="266108"/>
                </a:lnTo>
                <a:lnTo>
                  <a:pt x="690773" y="275295"/>
                </a:lnTo>
                <a:lnTo>
                  <a:pt x="699266" y="284730"/>
                </a:lnTo>
                <a:lnTo>
                  <a:pt x="707507" y="294417"/>
                </a:lnTo>
                <a:lnTo>
                  <a:pt x="715488" y="304364"/>
                </a:lnTo>
                <a:lnTo>
                  <a:pt x="723204" y="314576"/>
                </a:lnTo>
                <a:lnTo>
                  <a:pt x="730648" y="325060"/>
                </a:lnTo>
                <a:lnTo>
                  <a:pt x="737814" y="335822"/>
                </a:lnTo>
                <a:lnTo>
                  <a:pt x="744696" y="346868"/>
                </a:lnTo>
                <a:lnTo>
                  <a:pt x="751287" y="358205"/>
                </a:lnTo>
                <a:lnTo>
                  <a:pt x="757582" y="369838"/>
                </a:lnTo>
                <a:lnTo>
                  <a:pt x="763574" y="381774"/>
                </a:lnTo>
                <a:lnTo>
                  <a:pt x="760276" y="381602"/>
                </a:lnTo>
                <a:lnTo>
                  <a:pt x="748692" y="376252"/>
                </a:lnTo>
                <a:lnTo>
                  <a:pt x="738682" y="369328"/>
                </a:lnTo>
                <a:lnTo>
                  <a:pt x="734031" y="370971"/>
                </a:lnTo>
                <a:lnTo>
                  <a:pt x="723805" y="378364"/>
                </a:lnTo>
                <a:lnTo>
                  <a:pt x="726174" y="435158"/>
                </a:lnTo>
                <a:lnTo>
                  <a:pt x="730364" y="423278"/>
                </a:lnTo>
                <a:lnTo>
                  <a:pt x="736693" y="425362"/>
                </a:lnTo>
                <a:lnTo>
                  <a:pt x="744903" y="432902"/>
                </a:lnTo>
                <a:lnTo>
                  <a:pt x="743824" y="418689"/>
                </a:lnTo>
                <a:lnTo>
                  <a:pt x="738682" y="406679"/>
                </a:lnTo>
                <a:lnTo>
                  <a:pt x="746410" y="401529"/>
                </a:lnTo>
                <a:lnTo>
                  <a:pt x="755924" y="399744"/>
                </a:lnTo>
                <a:lnTo>
                  <a:pt x="764658" y="402466"/>
                </a:lnTo>
                <a:lnTo>
                  <a:pt x="772652" y="408353"/>
                </a:lnTo>
                <a:lnTo>
                  <a:pt x="779949" y="416063"/>
                </a:lnTo>
                <a:lnTo>
                  <a:pt x="786591" y="424254"/>
                </a:lnTo>
                <a:lnTo>
                  <a:pt x="792619" y="431584"/>
                </a:lnTo>
                <a:lnTo>
                  <a:pt x="805065" y="448170"/>
                </a:lnTo>
                <a:lnTo>
                  <a:pt x="805015" y="450822"/>
                </a:lnTo>
                <a:lnTo>
                  <a:pt x="805240" y="463984"/>
                </a:lnTo>
                <a:lnTo>
                  <a:pt x="811068" y="488904"/>
                </a:lnTo>
                <a:lnTo>
                  <a:pt x="819784" y="479172"/>
                </a:lnTo>
                <a:lnTo>
                  <a:pt x="828197" y="470698"/>
                </a:lnTo>
                <a:lnTo>
                  <a:pt x="838263" y="464781"/>
                </a:lnTo>
                <a:lnTo>
                  <a:pt x="849444" y="445497"/>
                </a:lnTo>
                <a:lnTo>
                  <a:pt x="837145" y="443627"/>
                </a:lnTo>
                <a:lnTo>
                  <a:pt x="834110" y="464781"/>
                </a:lnTo>
                <a:lnTo>
                  <a:pt x="830999" y="465084"/>
                </a:lnTo>
                <a:lnTo>
                  <a:pt x="819152" y="461746"/>
                </a:lnTo>
                <a:lnTo>
                  <a:pt x="809231" y="456476"/>
                </a:lnTo>
                <a:lnTo>
                  <a:pt x="813596" y="436414"/>
                </a:lnTo>
                <a:lnTo>
                  <a:pt x="802640" y="431083"/>
                </a:lnTo>
                <a:lnTo>
                  <a:pt x="792427" y="424608"/>
                </a:lnTo>
                <a:lnTo>
                  <a:pt x="783103" y="416994"/>
                </a:lnTo>
                <a:lnTo>
                  <a:pt x="774817" y="408248"/>
                </a:lnTo>
                <a:lnTo>
                  <a:pt x="767715" y="398373"/>
                </a:lnTo>
                <a:lnTo>
                  <a:pt x="769559" y="397779"/>
                </a:lnTo>
                <a:lnTo>
                  <a:pt x="778255" y="396256"/>
                </a:lnTo>
                <a:lnTo>
                  <a:pt x="788659" y="396046"/>
                </a:lnTo>
                <a:lnTo>
                  <a:pt x="800417" y="397018"/>
                </a:lnTo>
                <a:lnTo>
                  <a:pt x="813172" y="399040"/>
                </a:lnTo>
                <a:lnTo>
                  <a:pt x="826570" y="401982"/>
                </a:lnTo>
                <a:lnTo>
                  <a:pt x="840253" y="405712"/>
                </a:lnTo>
                <a:lnTo>
                  <a:pt x="853868" y="410098"/>
                </a:lnTo>
                <a:lnTo>
                  <a:pt x="867057" y="415010"/>
                </a:lnTo>
                <a:lnTo>
                  <a:pt x="879465" y="420316"/>
                </a:lnTo>
                <a:lnTo>
                  <a:pt x="890738" y="425884"/>
                </a:lnTo>
                <a:lnTo>
                  <a:pt x="900518" y="431584"/>
                </a:lnTo>
                <a:lnTo>
                  <a:pt x="905843" y="428664"/>
                </a:lnTo>
                <a:lnTo>
                  <a:pt x="913481" y="421354"/>
                </a:lnTo>
                <a:lnTo>
                  <a:pt x="920195" y="413118"/>
                </a:lnTo>
                <a:lnTo>
                  <a:pt x="927952" y="405923"/>
                </a:lnTo>
                <a:lnTo>
                  <a:pt x="938720" y="401737"/>
                </a:lnTo>
                <a:lnTo>
                  <a:pt x="954468" y="402526"/>
                </a:lnTo>
                <a:lnTo>
                  <a:pt x="949358" y="409309"/>
                </a:lnTo>
                <a:lnTo>
                  <a:pt x="940982" y="418105"/>
                </a:lnTo>
                <a:lnTo>
                  <a:pt x="931581" y="425695"/>
                </a:lnTo>
                <a:lnTo>
                  <a:pt x="921302" y="432084"/>
                </a:lnTo>
                <a:lnTo>
                  <a:pt x="910293" y="437278"/>
                </a:lnTo>
                <a:lnTo>
                  <a:pt x="910195" y="458792"/>
                </a:lnTo>
                <a:lnTo>
                  <a:pt x="925423" y="460628"/>
                </a:lnTo>
                <a:lnTo>
                  <a:pt x="946162" y="460628"/>
                </a:lnTo>
                <a:lnTo>
                  <a:pt x="940449" y="456261"/>
                </a:lnTo>
                <a:lnTo>
                  <a:pt x="929084" y="456074"/>
                </a:lnTo>
                <a:lnTo>
                  <a:pt x="921270" y="452335"/>
                </a:lnTo>
                <a:lnTo>
                  <a:pt x="936828" y="443618"/>
                </a:lnTo>
                <a:lnTo>
                  <a:pt x="952637" y="435151"/>
                </a:lnTo>
                <a:lnTo>
                  <a:pt x="968672" y="426910"/>
                </a:lnTo>
                <a:lnTo>
                  <a:pt x="984912" y="418874"/>
                </a:lnTo>
                <a:lnTo>
                  <a:pt x="1001331" y="411017"/>
                </a:lnTo>
                <a:lnTo>
                  <a:pt x="1017907" y="403317"/>
                </a:lnTo>
                <a:lnTo>
                  <a:pt x="1034616" y="395749"/>
                </a:lnTo>
                <a:lnTo>
                  <a:pt x="1051435" y="388291"/>
                </a:lnTo>
                <a:lnTo>
                  <a:pt x="1068339" y="380919"/>
                </a:lnTo>
                <a:lnTo>
                  <a:pt x="1085307" y="373610"/>
                </a:lnTo>
                <a:lnTo>
                  <a:pt x="1102313" y="366339"/>
                </a:lnTo>
                <a:lnTo>
                  <a:pt x="1119335" y="359084"/>
                </a:lnTo>
                <a:lnTo>
                  <a:pt x="1136349" y="351821"/>
                </a:lnTo>
                <a:lnTo>
                  <a:pt x="1153331" y="344526"/>
                </a:lnTo>
                <a:lnTo>
                  <a:pt x="1170258" y="337176"/>
                </a:lnTo>
                <a:lnTo>
                  <a:pt x="1187107" y="329748"/>
                </a:lnTo>
                <a:lnTo>
                  <a:pt x="1203854" y="322218"/>
                </a:lnTo>
                <a:lnTo>
                  <a:pt x="1220476" y="314562"/>
                </a:lnTo>
                <a:lnTo>
                  <a:pt x="1236948" y="306757"/>
                </a:lnTo>
                <a:lnTo>
                  <a:pt x="1253248" y="298780"/>
                </a:lnTo>
                <a:lnTo>
                  <a:pt x="1250087" y="305656"/>
                </a:lnTo>
                <a:lnTo>
                  <a:pt x="1244579" y="315946"/>
                </a:lnTo>
                <a:lnTo>
                  <a:pt x="1238304" y="326057"/>
                </a:lnTo>
                <a:lnTo>
                  <a:pt x="1231350" y="336012"/>
                </a:lnTo>
                <a:lnTo>
                  <a:pt x="1223805" y="345836"/>
                </a:lnTo>
                <a:lnTo>
                  <a:pt x="1215759" y="355555"/>
                </a:lnTo>
                <a:lnTo>
                  <a:pt x="1207298" y="365194"/>
                </a:lnTo>
                <a:lnTo>
                  <a:pt x="1198512" y="374778"/>
                </a:lnTo>
                <a:lnTo>
                  <a:pt x="1189489" y="384332"/>
                </a:lnTo>
                <a:lnTo>
                  <a:pt x="1180316" y="393880"/>
                </a:lnTo>
                <a:lnTo>
                  <a:pt x="1171083" y="403448"/>
                </a:lnTo>
                <a:lnTo>
                  <a:pt x="1161877" y="413062"/>
                </a:lnTo>
                <a:lnTo>
                  <a:pt x="1152787" y="422745"/>
                </a:lnTo>
                <a:lnTo>
                  <a:pt x="1143901" y="432523"/>
                </a:lnTo>
                <a:lnTo>
                  <a:pt x="1135308" y="442422"/>
                </a:lnTo>
                <a:lnTo>
                  <a:pt x="1127095" y="452465"/>
                </a:lnTo>
                <a:lnTo>
                  <a:pt x="1119351" y="462679"/>
                </a:lnTo>
                <a:lnTo>
                  <a:pt x="1112164" y="473087"/>
                </a:lnTo>
                <a:lnTo>
                  <a:pt x="1096720" y="474407"/>
                </a:lnTo>
                <a:lnTo>
                  <a:pt x="1081570" y="474837"/>
                </a:lnTo>
                <a:lnTo>
                  <a:pt x="1066983" y="474492"/>
                </a:lnTo>
                <a:lnTo>
                  <a:pt x="1052953" y="473518"/>
                </a:lnTo>
                <a:lnTo>
                  <a:pt x="1039471" y="472062"/>
                </a:lnTo>
                <a:lnTo>
                  <a:pt x="1026528" y="470271"/>
                </a:lnTo>
                <a:lnTo>
                  <a:pt x="1014116" y="468290"/>
                </a:lnTo>
                <a:lnTo>
                  <a:pt x="1002226" y="466265"/>
                </a:lnTo>
                <a:lnTo>
                  <a:pt x="990850" y="464345"/>
                </a:lnTo>
                <a:lnTo>
                  <a:pt x="979979" y="462675"/>
                </a:lnTo>
                <a:lnTo>
                  <a:pt x="969606" y="461401"/>
                </a:lnTo>
                <a:lnTo>
                  <a:pt x="959720" y="460670"/>
                </a:lnTo>
                <a:lnTo>
                  <a:pt x="950315" y="460628"/>
                </a:lnTo>
                <a:lnTo>
                  <a:pt x="954177" y="463372"/>
                </a:lnTo>
                <a:lnTo>
                  <a:pt x="964115" y="467107"/>
                </a:lnTo>
                <a:lnTo>
                  <a:pt x="974625" y="468134"/>
                </a:lnTo>
                <a:lnTo>
                  <a:pt x="985216" y="468057"/>
                </a:lnTo>
                <a:lnTo>
                  <a:pt x="995396" y="468477"/>
                </a:lnTo>
                <a:lnTo>
                  <a:pt x="1004674" y="471000"/>
                </a:lnTo>
                <a:lnTo>
                  <a:pt x="1012558" y="477227"/>
                </a:lnTo>
                <a:lnTo>
                  <a:pt x="1116304" y="477227"/>
                </a:lnTo>
                <a:lnTo>
                  <a:pt x="1121473" y="470388"/>
                </a:lnTo>
                <a:lnTo>
                  <a:pt x="1128001" y="461703"/>
                </a:lnTo>
                <a:lnTo>
                  <a:pt x="1134924" y="452498"/>
                </a:lnTo>
                <a:lnTo>
                  <a:pt x="1142224" y="442864"/>
                </a:lnTo>
                <a:lnTo>
                  <a:pt x="1149880" y="432890"/>
                </a:lnTo>
                <a:lnTo>
                  <a:pt x="1157872" y="422665"/>
                </a:lnTo>
                <a:lnTo>
                  <a:pt x="1166180" y="412277"/>
                </a:lnTo>
                <a:lnTo>
                  <a:pt x="1174784" y="401816"/>
                </a:lnTo>
                <a:lnTo>
                  <a:pt x="1183663" y="391371"/>
                </a:lnTo>
                <a:lnTo>
                  <a:pt x="1192799" y="381031"/>
                </a:lnTo>
                <a:lnTo>
                  <a:pt x="1202170" y="370885"/>
                </a:lnTo>
                <a:lnTo>
                  <a:pt x="1211757" y="361022"/>
                </a:lnTo>
                <a:lnTo>
                  <a:pt x="1223629" y="350186"/>
                </a:lnTo>
                <a:lnTo>
                  <a:pt x="1235453" y="340265"/>
                </a:lnTo>
                <a:lnTo>
                  <a:pt x="1247706" y="330675"/>
                </a:lnTo>
                <a:lnTo>
                  <a:pt x="1258436" y="323179"/>
                </a:lnTo>
                <a:lnTo>
                  <a:pt x="1265694" y="319544"/>
                </a:lnTo>
                <a:lnTo>
                  <a:pt x="1276783" y="317635"/>
                </a:lnTo>
                <a:lnTo>
                  <a:pt x="1288050" y="316790"/>
                </a:lnTo>
                <a:lnTo>
                  <a:pt x="1299737" y="316802"/>
                </a:lnTo>
                <a:lnTo>
                  <a:pt x="1311792" y="317526"/>
                </a:lnTo>
                <a:lnTo>
                  <a:pt x="1324162" y="318823"/>
                </a:lnTo>
                <a:lnTo>
                  <a:pt x="1336794" y="320549"/>
                </a:lnTo>
                <a:lnTo>
                  <a:pt x="1349633" y="322562"/>
                </a:lnTo>
                <a:lnTo>
                  <a:pt x="1362628" y="324722"/>
                </a:lnTo>
                <a:lnTo>
                  <a:pt x="1375725" y="326885"/>
                </a:lnTo>
                <a:lnTo>
                  <a:pt x="1388871" y="328910"/>
                </a:lnTo>
                <a:lnTo>
                  <a:pt x="1402013" y="330655"/>
                </a:lnTo>
                <a:lnTo>
                  <a:pt x="1415097" y="331977"/>
                </a:lnTo>
                <a:lnTo>
                  <a:pt x="1412679" y="334508"/>
                </a:lnTo>
                <a:lnTo>
                  <a:pt x="1404165" y="343844"/>
                </a:lnTo>
                <a:lnTo>
                  <a:pt x="1395951" y="353478"/>
                </a:lnTo>
                <a:lnTo>
                  <a:pt x="1387996" y="363372"/>
                </a:lnTo>
                <a:lnTo>
                  <a:pt x="1380261" y="373487"/>
                </a:lnTo>
                <a:lnTo>
                  <a:pt x="1372709" y="383787"/>
                </a:lnTo>
                <a:lnTo>
                  <a:pt x="1365300" y="394233"/>
                </a:lnTo>
                <a:lnTo>
                  <a:pt x="1371843" y="387738"/>
                </a:lnTo>
                <a:lnTo>
                  <a:pt x="1380701" y="378664"/>
                </a:lnTo>
                <a:lnTo>
                  <a:pt x="1389415" y="369446"/>
                </a:lnTo>
                <a:lnTo>
                  <a:pt x="1398007" y="360106"/>
                </a:lnTo>
                <a:lnTo>
                  <a:pt x="1406496" y="350662"/>
                </a:lnTo>
                <a:lnTo>
                  <a:pt x="1414902" y="341136"/>
                </a:lnTo>
                <a:lnTo>
                  <a:pt x="1423248" y="331548"/>
                </a:lnTo>
                <a:lnTo>
                  <a:pt x="1431553" y="321920"/>
                </a:lnTo>
                <a:lnTo>
                  <a:pt x="1439838" y="312270"/>
                </a:lnTo>
                <a:lnTo>
                  <a:pt x="1448123" y="302620"/>
                </a:lnTo>
                <a:lnTo>
                  <a:pt x="1456429" y="292991"/>
                </a:lnTo>
                <a:lnTo>
                  <a:pt x="1464777" y="283402"/>
                </a:lnTo>
                <a:lnTo>
                  <a:pt x="1473187" y="273875"/>
                </a:lnTo>
                <a:lnTo>
                  <a:pt x="1472005" y="274546"/>
                </a:lnTo>
                <a:lnTo>
                  <a:pt x="1461911" y="282345"/>
                </a:lnTo>
                <a:lnTo>
                  <a:pt x="1453302" y="291625"/>
                </a:lnTo>
                <a:lnTo>
                  <a:pt x="1444879" y="301090"/>
                </a:lnTo>
                <a:lnTo>
                  <a:pt x="1435345" y="309440"/>
                </a:lnTo>
                <a:lnTo>
                  <a:pt x="1423403" y="315379"/>
                </a:lnTo>
                <a:lnTo>
                  <a:pt x="1417296" y="312570"/>
                </a:lnTo>
                <a:lnTo>
                  <a:pt x="1408267" y="310088"/>
                </a:lnTo>
                <a:lnTo>
                  <a:pt x="1397969" y="308657"/>
                </a:lnTo>
                <a:lnTo>
                  <a:pt x="1386586" y="308110"/>
                </a:lnTo>
                <a:lnTo>
                  <a:pt x="1374302" y="308280"/>
                </a:lnTo>
                <a:lnTo>
                  <a:pt x="1361302" y="308998"/>
                </a:lnTo>
                <a:lnTo>
                  <a:pt x="1347769" y="310100"/>
                </a:lnTo>
                <a:lnTo>
                  <a:pt x="1333887" y="311416"/>
                </a:lnTo>
                <a:lnTo>
                  <a:pt x="1319841" y="312781"/>
                </a:lnTo>
                <a:lnTo>
                  <a:pt x="1305814" y="314026"/>
                </a:lnTo>
                <a:lnTo>
                  <a:pt x="1291992" y="314986"/>
                </a:lnTo>
                <a:lnTo>
                  <a:pt x="1278557" y="315492"/>
                </a:lnTo>
                <a:lnTo>
                  <a:pt x="1265694" y="315379"/>
                </a:lnTo>
                <a:lnTo>
                  <a:pt x="1273053" y="306338"/>
                </a:lnTo>
                <a:lnTo>
                  <a:pt x="1281644" y="295576"/>
                </a:lnTo>
                <a:lnTo>
                  <a:pt x="1288114" y="284828"/>
                </a:lnTo>
                <a:lnTo>
                  <a:pt x="1290599" y="273875"/>
                </a:lnTo>
                <a:lnTo>
                  <a:pt x="1299190" y="268990"/>
                </a:lnTo>
                <a:lnTo>
                  <a:pt x="1310031" y="263275"/>
                </a:lnTo>
                <a:lnTo>
                  <a:pt x="1321183" y="257799"/>
                </a:lnTo>
                <a:lnTo>
                  <a:pt x="1332591" y="252504"/>
                </a:lnTo>
                <a:lnTo>
                  <a:pt x="1344203" y="247334"/>
                </a:lnTo>
                <a:lnTo>
                  <a:pt x="1355962" y="242233"/>
                </a:lnTo>
                <a:lnTo>
                  <a:pt x="1367817" y="237145"/>
                </a:lnTo>
                <a:lnTo>
                  <a:pt x="1379711" y="232014"/>
                </a:lnTo>
                <a:lnTo>
                  <a:pt x="1391592" y="226783"/>
                </a:lnTo>
                <a:lnTo>
                  <a:pt x="1403405" y="221397"/>
                </a:lnTo>
                <a:lnTo>
                  <a:pt x="1415097" y="215798"/>
                </a:lnTo>
                <a:lnTo>
                  <a:pt x="1419598" y="213633"/>
                </a:lnTo>
                <a:lnTo>
                  <a:pt x="1432612" y="207847"/>
                </a:lnTo>
                <a:lnTo>
                  <a:pt x="1445648" y="202414"/>
                </a:lnTo>
                <a:lnTo>
                  <a:pt x="1458386" y="197059"/>
                </a:lnTo>
                <a:lnTo>
                  <a:pt x="1470506" y="191508"/>
                </a:lnTo>
                <a:lnTo>
                  <a:pt x="1481687" y="185484"/>
                </a:lnTo>
                <a:lnTo>
                  <a:pt x="1491609" y="178715"/>
                </a:lnTo>
                <a:lnTo>
                  <a:pt x="1499953" y="170923"/>
                </a:lnTo>
                <a:lnTo>
                  <a:pt x="1506397" y="161836"/>
                </a:lnTo>
                <a:lnTo>
                  <a:pt x="1488029" y="170142"/>
                </a:lnTo>
                <a:lnTo>
                  <a:pt x="1469681" y="178384"/>
                </a:lnTo>
                <a:lnTo>
                  <a:pt x="1451344" y="186565"/>
                </a:lnTo>
                <a:lnTo>
                  <a:pt x="1433010" y="194688"/>
                </a:lnTo>
                <a:lnTo>
                  <a:pt x="1414671" y="202756"/>
                </a:lnTo>
                <a:lnTo>
                  <a:pt x="1396316" y="210774"/>
                </a:lnTo>
                <a:lnTo>
                  <a:pt x="1377938" y="218743"/>
                </a:lnTo>
                <a:lnTo>
                  <a:pt x="1359528" y="226669"/>
                </a:lnTo>
                <a:lnTo>
                  <a:pt x="1341077" y="234553"/>
                </a:lnTo>
                <a:lnTo>
                  <a:pt x="1322576" y="242400"/>
                </a:lnTo>
                <a:lnTo>
                  <a:pt x="1304017" y="250212"/>
                </a:lnTo>
                <a:lnTo>
                  <a:pt x="1285390" y="257994"/>
                </a:lnTo>
                <a:lnTo>
                  <a:pt x="1266688" y="265748"/>
                </a:lnTo>
                <a:lnTo>
                  <a:pt x="1247902" y="273478"/>
                </a:lnTo>
                <a:lnTo>
                  <a:pt x="1229022" y="281188"/>
                </a:lnTo>
                <a:lnTo>
                  <a:pt x="1210039" y="288880"/>
                </a:lnTo>
                <a:lnTo>
                  <a:pt x="1190947" y="296559"/>
                </a:lnTo>
                <a:lnTo>
                  <a:pt x="1171734" y="304227"/>
                </a:lnTo>
                <a:lnTo>
                  <a:pt x="1152393" y="311887"/>
                </a:lnTo>
                <a:lnTo>
                  <a:pt x="1132916" y="319544"/>
                </a:lnTo>
                <a:lnTo>
                  <a:pt x="1120709" y="324403"/>
                </a:lnTo>
                <a:lnTo>
                  <a:pt x="1108545" y="329366"/>
                </a:lnTo>
                <a:lnTo>
                  <a:pt x="1096410" y="334382"/>
                </a:lnTo>
                <a:lnTo>
                  <a:pt x="1084288" y="339399"/>
                </a:lnTo>
                <a:lnTo>
                  <a:pt x="1072164" y="344366"/>
                </a:lnTo>
                <a:lnTo>
                  <a:pt x="1060023" y="349230"/>
                </a:lnTo>
                <a:lnTo>
                  <a:pt x="1047850" y="353940"/>
                </a:lnTo>
                <a:lnTo>
                  <a:pt x="1035629" y="358444"/>
                </a:lnTo>
                <a:lnTo>
                  <a:pt x="1023346" y="362691"/>
                </a:lnTo>
                <a:lnTo>
                  <a:pt x="1010985" y="366629"/>
                </a:lnTo>
                <a:lnTo>
                  <a:pt x="998531" y="370207"/>
                </a:lnTo>
                <a:lnTo>
                  <a:pt x="985969" y="373371"/>
                </a:lnTo>
                <a:lnTo>
                  <a:pt x="973284" y="376072"/>
                </a:lnTo>
                <a:lnTo>
                  <a:pt x="960460" y="378256"/>
                </a:lnTo>
                <a:lnTo>
                  <a:pt x="947484" y="379873"/>
                </a:lnTo>
                <a:lnTo>
                  <a:pt x="934338" y="380871"/>
                </a:lnTo>
                <a:lnTo>
                  <a:pt x="921009" y="381197"/>
                </a:lnTo>
                <a:lnTo>
                  <a:pt x="907481" y="380801"/>
                </a:lnTo>
                <a:lnTo>
                  <a:pt x="893738" y="379631"/>
                </a:lnTo>
                <a:lnTo>
                  <a:pt x="879767" y="377634"/>
                </a:lnTo>
                <a:lnTo>
                  <a:pt x="896189" y="366022"/>
                </a:lnTo>
                <a:lnTo>
                  <a:pt x="912940" y="354654"/>
                </a:lnTo>
                <a:lnTo>
                  <a:pt x="930002" y="343518"/>
                </a:lnTo>
                <a:lnTo>
                  <a:pt x="947355" y="332604"/>
                </a:lnTo>
                <a:lnTo>
                  <a:pt x="964979" y="321899"/>
                </a:lnTo>
                <a:lnTo>
                  <a:pt x="982857" y="311392"/>
                </a:lnTo>
                <a:lnTo>
                  <a:pt x="1000969" y="301070"/>
                </a:lnTo>
                <a:lnTo>
                  <a:pt x="1019297" y="290922"/>
                </a:lnTo>
                <a:lnTo>
                  <a:pt x="1037820" y="280937"/>
                </a:lnTo>
                <a:lnTo>
                  <a:pt x="1056520" y="271102"/>
                </a:lnTo>
                <a:lnTo>
                  <a:pt x="1075379" y="261405"/>
                </a:lnTo>
                <a:lnTo>
                  <a:pt x="1094377" y="251836"/>
                </a:lnTo>
                <a:lnTo>
                  <a:pt x="1113495" y="242382"/>
                </a:lnTo>
                <a:lnTo>
                  <a:pt x="1132715" y="233032"/>
                </a:lnTo>
                <a:lnTo>
                  <a:pt x="1152017" y="223774"/>
                </a:lnTo>
                <a:lnTo>
                  <a:pt x="1171382" y="214595"/>
                </a:lnTo>
                <a:lnTo>
                  <a:pt x="1190791" y="205485"/>
                </a:lnTo>
                <a:lnTo>
                  <a:pt x="1210226" y="196432"/>
                </a:lnTo>
                <a:lnTo>
                  <a:pt x="1229667" y="187423"/>
                </a:lnTo>
                <a:lnTo>
                  <a:pt x="1249095" y="178447"/>
                </a:lnTo>
                <a:lnTo>
                  <a:pt x="1251900" y="177130"/>
                </a:lnTo>
                <a:lnTo>
                  <a:pt x="1263111" y="171486"/>
                </a:lnTo>
                <a:lnTo>
                  <a:pt x="1274532" y="165267"/>
                </a:lnTo>
                <a:lnTo>
                  <a:pt x="1286107" y="158673"/>
                </a:lnTo>
                <a:lnTo>
                  <a:pt x="1297782" y="151901"/>
                </a:lnTo>
                <a:lnTo>
                  <a:pt x="1309504" y="145150"/>
                </a:lnTo>
                <a:lnTo>
                  <a:pt x="1321216" y="138618"/>
                </a:lnTo>
                <a:lnTo>
                  <a:pt x="1332866" y="132504"/>
                </a:lnTo>
                <a:lnTo>
                  <a:pt x="1344398" y="127005"/>
                </a:lnTo>
                <a:lnTo>
                  <a:pt x="1355759" y="122322"/>
                </a:lnTo>
                <a:lnTo>
                  <a:pt x="1366893" y="118651"/>
                </a:lnTo>
                <a:lnTo>
                  <a:pt x="1377746" y="116192"/>
                </a:lnTo>
                <a:lnTo>
                  <a:pt x="1382142" y="115523"/>
                </a:lnTo>
                <a:lnTo>
                  <a:pt x="1394098" y="114290"/>
                </a:lnTo>
                <a:lnTo>
                  <a:pt x="1406112" y="113762"/>
                </a:lnTo>
                <a:lnTo>
                  <a:pt x="1418177" y="113763"/>
                </a:lnTo>
                <a:lnTo>
                  <a:pt x="1430282" y="114115"/>
                </a:lnTo>
                <a:lnTo>
                  <a:pt x="1442419" y="114639"/>
                </a:lnTo>
                <a:lnTo>
                  <a:pt x="1454579" y="115159"/>
                </a:lnTo>
                <a:lnTo>
                  <a:pt x="1466753" y="115496"/>
                </a:lnTo>
                <a:lnTo>
                  <a:pt x="1478932" y="115474"/>
                </a:lnTo>
                <a:lnTo>
                  <a:pt x="1491108" y="114914"/>
                </a:lnTo>
                <a:lnTo>
                  <a:pt x="1503271" y="113639"/>
                </a:lnTo>
                <a:lnTo>
                  <a:pt x="1515412" y="111471"/>
                </a:lnTo>
                <a:lnTo>
                  <a:pt x="1527523" y="108232"/>
                </a:lnTo>
                <a:lnTo>
                  <a:pt x="1539595" y="103746"/>
                </a:lnTo>
                <a:lnTo>
                  <a:pt x="1547873" y="107427"/>
                </a:lnTo>
                <a:lnTo>
                  <a:pt x="1558293" y="110681"/>
                </a:lnTo>
                <a:lnTo>
                  <a:pt x="1569005" y="112719"/>
                </a:lnTo>
                <a:lnTo>
                  <a:pt x="1579957" y="113701"/>
                </a:lnTo>
                <a:lnTo>
                  <a:pt x="1591100" y="113785"/>
                </a:lnTo>
                <a:lnTo>
                  <a:pt x="1602385" y="113133"/>
                </a:lnTo>
                <a:lnTo>
                  <a:pt x="1617663" y="109403"/>
                </a:lnTo>
                <a:lnTo>
                  <a:pt x="1601919" y="110331"/>
                </a:lnTo>
                <a:lnTo>
                  <a:pt x="1586372" y="109490"/>
                </a:lnTo>
                <a:lnTo>
                  <a:pt x="1572549" y="106789"/>
                </a:lnTo>
                <a:lnTo>
                  <a:pt x="1561980" y="102136"/>
                </a:lnTo>
                <a:lnTo>
                  <a:pt x="1556194" y="95440"/>
                </a:lnTo>
                <a:lnTo>
                  <a:pt x="1560383" y="81377"/>
                </a:lnTo>
                <a:lnTo>
                  <a:pt x="1537508" y="81876"/>
                </a:lnTo>
                <a:lnTo>
                  <a:pt x="1514666" y="82316"/>
                </a:lnTo>
                <a:lnTo>
                  <a:pt x="1491849" y="82691"/>
                </a:lnTo>
                <a:lnTo>
                  <a:pt x="1469047" y="82994"/>
                </a:lnTo>
                <a:lnTo>
                  <a:pt x="1465777" y="75226"/>
                </a:lnTo>
                <a:lnTo>
                  <a:pt x="1460710" y="64300"/>
                </a:lnTo>
                <a:lnTo>
                  <a:pt x="1454924" y="53336"/>
                </a:lnTo>
                <a:lnTo>
                  <a:pt x="1448262" y="42388"/>
                </a:lnTo>
                <a:lnTo>
                  <a:pt x="1440571" y="31509"/>
                </a:lnTo>
                <a:lnTo>
                  <a:pt x="1431696" y="20751"/>
                </a:lnTo>
                <a:lnTo>
                  <a:pt x="1432712" y="30114"/>
                </a:lnTo>
                <a:lnTo>
                  <a:pt x="1436384" y="41491"/>
                </a:lnTo>
                <a:lnTo>
                  <a:pt x="1441445" y="51673"/>
                </a:lnTo>
                <a:lnTo>
                  <a:pt x="1446532" y="61410"/>
                </a:lnTo>
                <a:lnTo>
                  <a:pt x="1450279" y="71450"/>
                </a:lnTo>
                <a:lnTo>
                  <a:pt x="1451321" y="82543"/>
                </a:lnTo>
                <a:lnTo>
                  <a:pt x="1448295" y="95440"/>
                </a:lnTo>
                <a:lnTo>
                  <a:pt x="1441133" y="101198"/>
                </a:lnTo>
                <a:lnTo>
                  <a:pt x="1431136" y="106589"/>
                </a:lnTo>
                <a:lnTo>
                  <a:pt x="1419424" y="110614"/>
                </a:lnTo>
                <a:lnTo>
                  <a:pt x="1406786" y="112614"/>
                </a:lnTo>
                <a:lnTo>
                  <a:pt x="1394010" y="111928"/>
                </a:lnTo>
                <a:lnTo>
                  <a:pt x="1381887" y="107899"/>
                </a:lnTo>
                <a:lnTo>
                  <a:pt x="1373968" y="110125"/>
                </a:lnTo>
                <a:lnTo>
                  <a:pt x="1363243" y="113793"/>
                </a:lnTo>
                <a:lnTo>
                  <a:pt x="1352479" y="118141"/>
                </a:lnTo>
                <a:lnTo>
                  <a:pt x="1341667" y="123081"/>
                </a:lnTo>
                <a:lnTo>
                  <a:pt x="1330796" y="128527"/>
                </a:lnTo>
                <a:lnTo>
                  <a:pt x="1319855" y="134391"/>
                </a:lnTo>
                <a:lnTo>
                  <a:pt x="1308835" y="140587"/>
                </a:lnTo>
                <a:lnTo>
                  <a:pt x="1297725" y="147026"/>
                </a:lnTo>
                <a:lnTo>
                  <a:pt x="1286515" y="153623"/>
                </a:lnTo>
                <a:lnTo>
                  <a:pt x="1275194" y="160289"/>
                </a:lnTo>
                <a:lnTo>
                  <a:pt x="1263752" y="166939"/>
                </a:lnTo>
                <a:lnTo>
                  <a:pt x="1252180" y="173483"/>
                </a:lnTo>
                <a:lnTo>
                  <a:pt x="1240466" y="179837"/>
                </a:lnTo>
                <a:lnTo>
                  <a:pt x="1228601" y="185912"/>
                </a:lnTo>
                <a:lnTo>
                  <a:pt x="1216574" y="191621"/>
                </a:lnTo>
                <a:lnTo>
                  <a:pt x="1204375" y="196877"/>
                </a:lnTo>
                <a:lnTo>
                  <a:pt x="1191994" y="201594"/>
                </a:lnTo>
                <a:lnTo>
                  <a:pt x="1179421" y="205683"/>
                </a:lnTo>
                <a:lnTo>
                  <a:pt x="1166644" y="209058"/>
                </a:lnTo>
                <a:lnTo>
                  <a:pt x="1153655" y="211632"/>
                </a:lnTo>
                <a:lnTo>
                  <a:pt x="1141543" y="213434"/>
                </a:lnTo>
                <a:lnTo>
                  <a:pt x="1129188" y="214933"/>
                </a:lnTo>
                <a:lnTo>
                  <a:pt x="1116611" y="216154"/>
                </a:lnTo>
                <a:lnTo>
                  <a:pt x="1103831" y="217125"/>
                </a:lnTo>
                <a:lnTo>
                  <a:pt x="1090869" y="217872"/>
                </a:lnTo>
                <a:lnTo>
                  <a:pt x="1077744" y="218420"/>
                </a:lnTo>
                <a:lnTo>
                  <a:pt x="1064477" y="218796"/>
                </a:lnTo>
                <a:lnTo>
                  <a:pt x="1051086" y="219026"/>
                </a:lnTo>
                <a:lnTo>
                  <a:pt x="969280" y="218807"/>
                </a:lnTo>
                <a:lnTo>
                  <a:pt x="928332" y="218850"/>
                </a:lnTo>
                <a:lnTo>
                  <a:pt x="914809" y="219062"/>
                </a:lnTo>
                <a:lnTo>
                  <a:pt x="901383" y="219416"/>
                </a:lnTo>
                <a:lnTo>
                  <a:pt x="888072" y="219938"/>
                </a:lnTo>
                <a:lnTo>
                  <a:pt x="879925" y="220305"/>
                </a:lnTo>
                <a:lnTo>
                  <a:pt x="866970" y="220844"/>
                </a:lnTo>
                <a:lnTo>
                  <a:pt x="854040" y="221329"/>
                </a:lnTo>
                <a:lnTo>
                  <a:pt x="841138" y="221762"/>
                </a:lnTo>
                <a:lnTo>
                  <a:pt x="828263" y="222146"/>
                </a:lnTo>
                <a:lnTo>
                  <a:pt x="815418" y="222485"/>
                </a:lnTo>
                <a:lnTo>
                  <a:pt x="802603" y="222782"/>
                </a:lnTo>
                <a:lnTo>
                  <a:pt x="789819" y="223038"/>
                </a:lnTo>
                <a:lnTo>
                  <a:pt x="777067" y="223258"/>
                </a:lnTo>
                <a:lnTo>
                  <a:pt x="764348" y="223444"/>
                </a:lnTo>
                <a:lnTo>
                  <a:pt x="751663" y="223599"/>
                </a:lnTo>
                <a:lnTo>
                  <a:pt x="739013" y="223727"/>
                </a:lnTo>
                <a:lnTo>
                  <a:pt x="713823" y="223909"/>
                </a:lnTo>
                <a:lnTo>
                  <a:pt x="676328" y="224045"/>
                </a:lnTo>
                <a:lnTo>
                  <a:pt x="651535" y="224078"/>
                </a:lnTo>
                <a:lnTo>
                  <a:pt x="650755" y="222718"/>
                </a:lnTo>
                <a:lnTo>
                  <a:pt x="645693" y="212912"/>
                </a:lnTo>
                <a:lnTo>
                  <a:pt x="640959" y="202028"/>
                </a:lnTo>
                <a:lnTo>
                  <a:pt x="636623" y="190251"/>
                </a:lnTo>
                <a:lnTo>
                  <a:pt x="632757" y="177768"/>
                </a:lnTo>
                <a:lnTo>
                  <a:pt x="629429" y="164764"/>
                </a:lnTo>
                <a:lnTo>
                  <a:pt x="626710" y="151425"/>
                </a:lnTo>
                <a:lnTo>
                  <a:pt x="624670" y="137936"/>
                </a:lnTo>
                <a:lnTo>
                  <a:pt x="623379" y="124485"/>
                </a:lnTo>
                <a:lnTo>
                  <a:pt x="621625" y="132502"/>
                </a:lnTo>
                <a:lnTo>
                  <a:pt x="617702" y="141618"/>
                </a:lnTo>
                <a:lnTo>
                  <a:pt x="611497" y="143624"/>
                </a:lnTo>
                <a:lnTo>
                  <a:pt x="601726" y="136944"/>
                </a:lnTo>
                <a:lnTo>
                  <a:pt x="600794" y="139187"/>
                </a:lnTo>
                <a:lnTo>
                  <a:pt x="598511" y="151906"/>
                </a:lnTo>
                <a:lnTo>
                  <a:pt x="593432" y="161836"/>
                </a:lnTo>
                <a:lnTo>
                  <a:pt x="585046" y="159256"/>
                </a:lnTo>
                <a:lnTo>
                  <a:pt x="574788" y="158059"/>
                </a:lnTo>
                <a:lnTo>
                  <a:pt x="564026" y="158551"/>
                </a:lnTo>
                <a:lnTo>
                  <a:pt x="552850" y="160492"/>
                </a:lnTo>
                <a:lnTo>
                  <a:pt x="541348" y="163639"/>
                </a:lnTo>
                <a:lnTo>
                  <a:pt x="529608" y="167753"/>
                </a:lnTo>
                <a:lnTo>
                  <a:pt x="517718" y="172592"/>
                </a:lnTo>
                <a:lnTo>
                  <a:pt x="505766" y="177914"/>
                </a:lnTo>
                <a:lnTo>
                  <a:pt x="493842" y="183479"/>
                </a:lnTo>
                <a:lnTo>
                  <a:pt x="482033" y="189045"/>
                </a:lnTo>
                <a:lnTo>
                  <a:pt x="470428" y="194371"/>
                </a:lnTo>
                <a:lnTo>
                  <a:pt x="459115" y="199216"/>
                </a:lnTo>
                <a:lnTo>
                  <a:pt x="448183" y="203339"/>
                </a:lnTo>
                <a:lnTo>
                  <a:pt x="435736" y="178447"/>
                </a:lnTo>
                <a:lnTo>
                  <a:pt x="433366" y="175335"/>
                </a:lnTo>
                <a:lnTo>
                  <a:pt x="428913" y="163942"/>
                </a:lnTo>
                <a:lnTo>
                  <a:pt x="429703" y="152039"/>
                </a:lnTo>
                <a:lnTo>
                  <a:pt x="435736" y="141097"/>
                </a:lnTo>
                <a:lnTo>
                  <a:pt x="444212" y="143590"/>
                </a:lnTo>
                <a:lnTo>
                  <a:pt x="453435" y="151695"/>
                </a:lnTo>
                <a:lnTo>
                  <a:pt x="464781" y="157683"/>
                </a:lnTo>
                <a:lnTo>
                  <a:pt x="459505" y="166900"/>
                </a:lnTo>
                <a:lnTo>
                  <a:pt x="467243" y="179531"/>
                </a:lnTo>
                <a:lnTo>
                  <a:pt x="479896" y="172414"/>
                </a:lnTo>
                <a:lnTo>
                  <a:pt x="493069" y="165336"/>
                </a:lnTo>
                <a:lnTo>
                  <a:pt x="505162" y="157821"/>
                </a:lnTo>
                <a:lnTo>
                  <a:pt x="514578" y="149390"/>
                </a:lnTo>
                <a:lnTo>
                  <a:pt x="514676" y="145969"/>
                </a:lnTo>
                <a:lnTo>
                  <a:pt x="513434" y="133231"/>
                </a:lnTo>
                <a:lnTo>
                  <a:pt x="511383" y="121797"/>
                </a:lnTo>
                <a:lnTo>
                  <a:pt x="510954" y="110855"/>
                </a:lnTo>
                <a:lnTo>
                  <a:pt x="514578" y="99593"/>
                </a:lnTo>
                <a:lnTo>
                  <a:pt x="507852" y="100629"/>
                </a:lnTo>
                <a:lnTo>
                  <a:pt x="495981" y="102144"/>
                </a:lnTo>
                <a:lnTo>
                  <a:pt x="483721" y="103269"/>
                </a:lnTo>
                <a:lnTo>
                  <a:pt x="471014" y="103948"/>
                </a:lnTo>
                <a:lnTo>
                  <a:pt x="457803" y="104125"/>
                </a:lnTo>
                <a:lnTo>
                  <a:pt x="444030" y="103746"/>
                </a:lnTo>
                <a:lnTo>
                  <a:pt x="436221" y="109074"/>
                </a:lnTo>
                <a:lnTo>
                  <a:pt x="428327" y="117577"/>
                </a:lnTo>
                <a:lnTo>
                  <a:pt x="422442" y="127726"/>
                </a:lnTo>
                <a:lnTo>
                  <a:pt x="423291" y="178447"/>
                </a:lnTo>
                <a:lnTo>
                  <a:pt x="423925" y="179982"/>
                </a:lnTo>
                <a:lnTo>
                  <a:pt x="426647" y="188541"/>
                </a:lnTo>
                <a:lnTo>
                  <a:pt x="428807" y="198745"/>
                </a:lnTo>
                <a:lnTo>
                  <a:pt x="430440" y="210323"/>
                </a:lnTo>
                <a:lnTo>
                  <a:pt x="431583" y="223007"/>
                </a:lnTo>
                <a:lnTo>
                  <a:pt x="432271" y="236527"/>
                </a:lnTo>
                <a:lnTo>
                  <a:pt x="432543" y="250614"/>
                </a:lnTo>
                <a:lnTo>
                  <a:pt x="432432" y="265000"/>
                </a:lnTo>
                <a:lnTo>
                  <a:pt x="431977" y="279414"/>
                </a:lnTo>
                <a:lnTo>
                  <a:pt x="431213" y="293588"/>
                </a:lnTo>
                <a:lnTo>
                  <a:pt x="430176" y="307253"/>
                </a:lnTo>
                <a:lnTo>
                  <a:pt x="428904" y="320139"/>
                </a:lnTo>
                <a:lnTo>
                  <a:pt x="427431" y="331977"/>
                </a:lnTo>
                <a:lnTo>
                  <a:pt x="426260" y="329429"/>
                </a:lnTo>
                <a:lnTo>
                  <a:pt x="422985" y="319883"/>
                </a:lnTo>
                <a:lnTo>
                  <a:pt x="420571" y="308874"/>
                </a:lnTo>
                <a:lnTo>
                  <a:pt x="418925" y="296674"/>
                </a:lnTo>
                <a:lnTo>
                  <a:pt x="419125" y="568528"/>
                </a:lnTo>
                <a:lnTo>
                  <a:pt x="424067" y="571736"/>
                </a:lnTo>
                <a:lnTo>
                  <a:pt x="429450" y="583033"/>
                </a:lnTo>
                <a:lnTo>
                  <a:pt x="431584" y="597573"/>
                </a:lnTo>
                <a:lnTo>
                  <a:pt x="420259" y="597040"/>
                </a:lnTo>
                <a:lnTo>
                  <a:pt x="415088" y="588771"/>
                </a:lnTo>
                <a:lnTo>
                  <a:pt x="415426" y="151774"/>
                </a:lnTo>
                <a:lnTo>
                  <a:pt x="413662" y="165081"/>
                </a:lnTo>
                <a:lnTo>
                  <a:pt x="412637" y="178847"/>
                </a:lnTo>
                <a:lnTo>
                  <a:pt x="412035" y="192777"/>
                </a:lnTo>
                <a:lnTo>
                  <a:pt x="411539" y="206572"/>
                </a:lnTo>
                <a:lnTo>
                  <a:pt x="410832" y="219938"/>
                </a:lnTo>
                <a:lnTo>
                  <a:pt x="400698" y="217062"/>
                </a:lnTo>
                <a:lnTo>
                  <a:pt x="388292" y="213654"/>
                </a:lnTo>
                <a:lnTo>
                  <a:pt x="375873" y="210259"/>
                </a:lnTo>
                <a:lnTo>
                  <a:pt x="363530" y="206788"/>
                </a:lnTo>
                <a:lnTo>
                  <a:pt x="351350" y="203155"/>
                </a:lnTo>
                <a:lnTo>
                  <a:pt x="339424" y="199270"/>
                </a:lnTo>
                <a:lnTo>
                  <a:pt x="327837" y="195046"/>
                </a:lnTo>
                <a:lnTo>
                  <a:pt x="329056" y="203492"/>
                </a:lnTo>
                <a:lnTo>
                  <a:pt x="339064" y="203174"/>
                </a:lnTo>
                <a:lnTo>
                  <a:pt x="340283" y="211632"/>
                </a:lnTo>
                <a:lnTo>
                  <a:pt x="340830" y="243123"/>
                </a:lnTo>
                <a:lnTo>
                  <a:pt x="344552" y="233564"/>
                </a:lnTo>
                <a:lnTo>
                  <a:pt x="348576" y="224078"/>
                </a:lnTo>
                <a:lnTo>
                  <a:pt x="354346" y="228327"/>
                </a:lnTo>
                <a:lnTo>
                  <a:pt x="360509" y="228366"/>
                </a:lnTo>
                <a:lnTo>
                  <a:pt x="366729" y="224981"/>
                </a:lnTo>
                <a:lnTo>
                  <a:pt x="374271" y="220738"/>
                </a:lnTo>
                <a:lnTo>
                  <a:pt x="384402" y="218202"/>
                </a:lnTo>
                <a:lnTo>
                  <a:pt x="398386" y="219938"/>
                </a:lnTo>
                <a:lnTo>
                  <a:pt x="401124" y="226108"/>
                </a:lnTo>
                <a:lnTo>
                  <a:pt x="404082" y="236561"/>
                </a:lnTo>
                <a:lnTo>
                  <a:pt x="405873" y="248180"/>
                </a:lnTo>
                <a:lnTo>
                  <a:pt x="406757" y="260707"/>
                </a:lnTo>
                <a:lnTo>
                  <a:pt x="406994" y="273880"/>
                </a:lnTo>
                <a:lnTo>
                  <a:pt x="406844" y="287439"/>
                </a:lnTo>
                <a:lnTo>
                  <a:pt x="406568" y="301126"/>
                </a:lnTo>
                <a:lnTo>
                  <a:pt x="406426" y="314678"/>
                </a:lnTo>
                <a:lnTo>
                  <a:pt x="406679" y="327837"/>
                </a:lnTo>
                <a:lnTo>
                  <a:pt x="403895" y="331165"/>
                </a:lnTo>
                <a:lnTo>
                  <a:pt x="394712" y="337847"/>
                </a:lnTo>
                <a:lnTo>
                  <a:pt x="383415" y="341783"/>
                </a:lnTo>
                <a:lnTo>
                  <a:pt x="370749" y="343276"/>
                </a:lnTo>
                <a:lnTo>
                  <a:pt x="357460" y="342629"/>
                </a:lnTo>
                <a:lnTo>
                  <a:pt x="344292" y="340146"/>
                </a:lnTo>
                <a:lnTo>
                  <a:pt x="331990" y="336130"/>
                </a:lnTo>
                <a:lnTo>
                  <a:pt x="330565" y="316851"/>
                </a:lnTo>
                <a:lnTo>
                  <a:pt x="330331" y="301289"/>
                </a:lnTo>
                <a:lnTo>
                  <a:pt x="330411" y="213110"/>
                </a:lnTo>
                <a:lnTo>
                  <a:pt x="317483" y="212801"/>
                </a:lnTo>
                <a:lnTo>
                  <a:pt x="306384" y="262977"/>
                </a:lnTo>
                <a:lnTo>
                  <a:pt x="313687" y="264325"/>
                </a:lnTo>
                <a:lnTo>
                  <a:pt x="323684" y="269735"/>
                </a:lnTo>
                <a:lnTo>
                  <a:pt x="323543" y="270494"/>
                </a:lnTo>
                <a:lnTo>
                  <a:pt x="323037" y="282181"/>
                </a:lnTo>
                <a:lnTo>
                  <a:pt x="324503" y="294264"/>
                </a:lnTo>
                <a:lnTo>
                  <a:pt x="326508" y="306043"/>
                </a:lnTo>
                <a:lnTo>
                  <a:pt x="327619" y="316819"/>
                </a:lnTo>
                <a:lnTo>
                  <a:pt x="326400" y="325891"/>
                </a:lnTo>
                <a:lnTo>
                  <a:pt x="321418" y="332562"/>
                </a:lnTo>
                <a:lnTo>
                  <a:pt x="311238" y="336130"/>
                </a:lnTo>
                <a:lnTo>
                  <a:pt x="310044" y="333105"/>
                </a:lnTo>
                <a:lnTo>
                  <a:pt x="307238" y="325312"/>
                </a:lnTo>
                <a:lnTo>
                  <a:pt x="304299" y="316097"/>
                </a:lnTo>
                <a:lnTo>
                  <a:pt x="301541" y="306071"/>
                </a:lnTo>
                <a:lnTo>
                  <a:pt x="299278" y="295842"/>
                </a:lnTo>
                <a:lnTo>
                  <a:pt x="297824" y="286019"/>
                </a:lnTo>
                <a:lnTo>
                  <a:pt x="297494" y="277212"/>
                </a:lnTo>
                <a:lnTo>
                  <a:pt x="305375" y="210884"/>
                </a:lnTo>
                <a:lnTo>
                  <a:pt x="294109" y="208583"/>
                </a:lnTo>
                <a:lnTo>
                  <a:pt x="294639" y="352742"/>
                </a:lnTo>
                <a:lnTo>
                  <a:pt x="303003" y="349114"/>
                </a:lnTo>
                <a:lnTo>
                  <a:pt x="313161" y="347155"/>
                </a:lnTo>
                <a:lnTo>
                  <a:pt x="324303" y="346629"/>
                </a:lnTo>
                <a:lnTo>
                  <a:pt x="336078" y="347020"/>
                </a:lnTo>
                <a:lnTo>
                  <a:pt x="348134" y="347810"/>
                </a:lnTo>
                <a:lnTo>
                  <a:pt x="360119" y="348483"/>
                </a:lnTo>
                <a:lnTo>
                  <a:pt x="371681" y="348520"/>
                </a:lnTo>
                <a:lnTo>
                  <a:pt x="382470" y="347406"/>
                </a:lnTo>
                <a:lnTo>
                  <a:pt x="392134" y="344622"/>
                </a:lnTo>
                <a:lnTo>
                  <a:pt x="400321" y="339652"/>
                </a:lnTo>
                <a:lnTo>
                  <a:pt x="406679" y="331977"/>
                </a:lnTo>
                <a:lnTo>
                  <a:pt x="411429" y="335916"/>
                </a:lnTo>
                <a:lnTo>
                  <a:pt x="412145" y="340007"/>
                </a:lnTo>
                <a:lnTo>
                  <a:pt x="409096" y="343820"/>
                </a:lnTo>
                <a:lnTo>
                  <a:pt x="404024" y="347776"/>
                </a:lnTo>
                <a:lnTo>
                  <a:pt x="398673" y="352299"/>
                </a:lnTo>
                <a:lnTo>
                  <a:pt x="394788" y="357811"/>
                </a:lnTo>
                <a:lnTo>
                  <a:pt x="394111" y="364735"/>
                </a:lnTo>
                <a:lnTo>
                  <a:pt x="398386" y="373494"/>
                </a:lnTo>
                <a:lnTo>
                  <a:pt x="392305" y="374104"/>
                </a:lnTo>
                <a:lnTo>
                  <a:pt x="379642" y="375228"/>
                </a:lnTo>
                <a:lnTo>
                  <a:pt x="366012" y="376254"/>
                </a:lnTo>
                <a:lnTo>
                  <a:pt x="351889" y="377133"/>
                </a:lnTo>
                <a:lnTo>
                  <a:pt x="337747" y="377817"/>
                </a:lnTo>
                <a:lnTo>
                  <a:pt x="324062" y="378258"/>
                </a:lnTo>
                <a:lnTo>
                  <a:pt x="311307" y="378406"/>
                </a:lnTo>
                <a:lnTo>
                  <a:pt x="299957" y="378215"/>
                </a:lnTo>
                <a:lnTo>
                  <a:pt x="290487" y="377634"/>
                </a:lnTo>
                <a:lnTo>
                  <a:pt x="289961" y="372224"/>
                </a:lnTo>
                <a:lnTo>
                  <a:pt x="290487" y="219938"/>
                </a:lnTo>
                <a:lnTo>
                  <a:pt x="289886" y="220808"/>
                </a:lnTo>
                <a:lnTo>
                  <a:pt x="284971" y="229827"/>
                </a:lnTo>
                <a:lnTo>
                  <a:pt x="281310" y="240100"/>
                </a:lnTo>
                <a:lnTo>
                  <a:pt x="278685" y="251407"/>
                </a:lnTo>
                <a:lnTo>
                  <a:pt x="276877" y="263533"/>
                </a:lnTo>
                <a:lnTo>
                  <a:pt x="275669" y="276258"/>
                </a:lnTo>
                <a:lnTo>
                  <a:pt x="274842" y="289364"/>
                </a:lnTo>
                <a:lnTo>
                  <a:pt x="274179" y="302635"/>
                </a:lnTo>
                <a:lnTo>
                  <a:pt x="273462" y="315851"/>
                </a:lnTo>
                <a:lnTo>
                  <a:pt x="272472" y="328795"/>
                </a:lnTo>
                <a:lnTo>
                  <a:pt x="270992" y="341250"/>
                </a:lnTo>
                <a:lnTo>
                  <a:pt x="268804" y="352996"/>
                </a:lnTo>
                <a:lnTo>
                  <a:pt x="265688" y="363817"/>
                </a:lnTo>
                <a:lnTo>
                  <a:pt x="261429" y="373494"/>
                </a:lnTo>
                <a:lnTo>
                  <a:pt x="256362" y="371278"/>
                </a:lnTo>
                <a:lnTo>
                  <a:pt x="250174" y="361871"/>
                </a:lnTo>
                <a:lnTo>
                  <a:pt x="247271" y="348088"/>
                </a:lnTo>
                <a:lnTo>
                  <a:pt x="247069" y="332966"/>
                </a:lnTo>
                <a:lnTo>
                  <a:pt x="248983" y="319544"/>
                </a:lnTo>
                <a:lnTo>
                  <a:pt x="246879" y="318711"/>
                </a:lnTo>
                <a:lnTo>
                  <a:pt x="236472" y="311441"/>
                </a:lnTo>
                <a:lnTo>
                  <a:pt x="229015" y="301222"/>
                </a:lnTo>
                <a:lnTo>
                  <a:pt x="223238" y="289327"/>
                </a:lnTo>
                <a:lnTo>
                  <a:pt x="217872" y="277028"/>
                </a:lnTo>
                <a:lnTo>
                  <a:pt x="211645" y="265595"/>
                </a:lnTo>
                <a:lnTo>
                  <a:pt x="209262" y="266196"/>
                </a:lnTo>
                <a:lnTo>
                  <a:pt x="202031" y="272744"/>
                </a:lnTo>
                <a:lnTo>
                  <a:pt x="197936" y="282429"/>
                </a:lnTo>
                <a:lnTo>
                  <a:pt x="192836" y="291109"/>
                </a:lnTo>
                <a:lnTo>
                  <a:pt x="182587" y="294639"/>
                </a:lnTo>
                <a:lnTo>
                  <a:pt x="178054" y="279233"/>
                </a:lnTo>
                <a:lnTo>
                  <a:pt x="174846" y="268007"/>
                </a:lnTo>
                <a:lnTo>
                  <a:pt x="171656" y="256427"/>
                </a:lnTo>
                <a:lnTo>
                  <a:pt x="168537" y="244536"/>
                </a:lnTo>
                <a:lnTo>
                  <a:pt x="165541" y="232379"/>
                </a:lnTo>
                <a:lnTo>
                  <a:pt x="162721" y="220002"/>
                </a:lnTo>
                <a:lnTo>
                  <a:pt x="160131" y="207448"/>
                </a:lnTo>
                <a:lnTo>
                  <a:pt x="157823" y="194763"/>
                </a:lnTo>
                <a:lnTo>
                  <a:pt x="155849" y="181991"/>
                </a:lnTo>
                <a:lnTo>
                  <a:pt x="154262" y="169178"/>
                </a:lnTo>
                <a:lnTo>
                  <a:pt x="153115" y="156367"/>
                </a:lnTo>
                <a:lnTo>
                  <a:pt x="152461" y="143605"/>
                </a:lnTo>
                <a:lnTo>
                  <a:pt x="152352" y="130936"/>
                </a:lnTo>
                <a:lnTo>
                  <a:pt x="152842" y="118404"/>
                </a:lnTo>
                <a:lnTo>
                  <a:pt x="153982" y="106054"/>
                </a:lnTo>
                <a:lnTo>
                  <a:pt x="155826" y="93932"/>
                </a:lnTo>
                <a:lnTo>
                  <a:pt x="158426" y="82082"/>
                </a:lnTo>
                <a:lnTo>
                  <a:pt x="161836" y="70548"/>
                </a:lnTo>
                <a:lnTo>
                  <a:pt x="151309" y="77460"/>
                </a:lnTo>
                <a:lnTo>
                  <a:pt x="146678" y="89547"/>
                </a:lnTo>
                <a:lnTo>
                  <a:pt x="145249" y="103746"/>
                </a:lnTo>
                <a:lnTo>
                  <a:pt x="144537" y="114428"/>
                </a:lnTo>
                <a:lnTo>
                  <a:pt x="144043" y="125756"/>
                </a:lnTo>
                <a:lnTo>
                  <a:pt x="143748" y="137665"/>
                </a:lnTo>
                <a:lnTo>
                  <a:pt x="143673" y="162963"/>
                </a:lnTo>
                <a:lnTo>
                  <a:pt x="143851" y="176219"/>
                </a:lnTo>
                <a:lnTo>
                  <a:pt x="144147" y="189793"/>
                </a:lnTo>
                <a:lnTo>
                  <a:pt x="144540" y="203619"/>
                </a:lnTo>
                <a:lnTo>
                  <a:pt x="145009" y="217630"/>
                </a:lnTo>
                <a:lnTo>
                  <a:pt x="145534" y="231762"/>
                </a:lnTo>
                <a:lnTo>
                  <a:pt x="146094" y="245947"/>
                </a:lnTo>
                <a:lnTo>
                  <a:pt x="146670" y="260121"/>
                </a:lnTo>
                <a:lnTo>
                  <a:pt x="147241" y="274217"/>
                </a:lnTo>
                <a:lnTo>
                  <a:pt x="147787" y="288170"/>
                </a:lnTo>
                <a:lnTo>
                  <a:pt x="148287" y="301913"/>
                </a:lnTo>
                <a:lnTo>
                  <a:pt x="148721" y="315382"/>
                </a:lnTo>
                <a:lnTo>
                  <a:pt x="149069" y="328509"/>
                </a:lnTo>
                <a:lnTo>
                  <a:pt x="149310" y="341230"/>
                </a:lnTo>
                <a:lnTo>
                  <a:pt x="149390" y="365188"/>
                </a:lnTo>
                <a:lnTo>
                  <a:pt x="153706" y="368537"/>
                </a:lnTo>
                <a:lnTo>
                  <a:pt x="161606" y="368813"/>
                </a:lnTo>
                <a:lnTo>
                  <a:pt x="169241" y="365329"/>
                </a:lnTo>
                <a:lnTo>
                  <a:pt x="176328" y="362612"/>
                </a:lnTo>
                <a:lnTo>
                  <a:pt x="182587" y="365188"/>
                </a:lnTo>
                <a:lnTo>
                  <a:pt x="182762" y="373218"/>
                </a:lnTo>
                <a:lnTo>
                  <a:pt x="183671" y="386340"/>
                </a:lnTo>
                <a:lnTo>
                  <a:pt x="183122" y="395846"/>
                </a:lnTo>
                <a:lnTo>
                  <a:pt x="178447" y="406679"/>
                </a:lnTo>
                <a:lnTo>
                  <a:pt x="172339" y="407568"/>
                </a:lnTo>
                <a:lnTo>
                  <a:pt x="160451" y="408496"/>
                </a:lnTo>
                <a:lnTo>
                  <a:pt x="147815" y="408675"/>
                </a:lnTo>
                <a:lnTo>
                  <a:pt x="134617" y="408292"/>
                </a:lnTo>
                <a:lnTo>
                  <a:pt x="121042" y="407531"/>
                </a:lnTo>
                <a:lnTo>
                  <a:pt x="107276" y="406580"/>
                </a:lnTo>
                <a:lnTo>
                  <a:pt x="93505" y="405623"/>
                </a:lnTo>
                <a:lnTo>
                  <a:pt x="79914" y="404847"/>
                </a:lnTo>
                <a:lnTo>
                  <a:pt x="66691" y="404437"/>
                </a:lnTo>
                <a:lnTo>
                  <a:pt x="54019" y="404579"/>
                </a:lnTo>
                <a:lnTo>
                  <a:pt x="42086" y="405459"/>
                </a:lnTo>
                <a:lnTo>
                  <a:pt x="31077" y="407263"/>
                </a:lnTo>
                <a:lnTo>
                  <a:pt x="21178" y="410176"/>
                </a:lnTo>
                <a:lnTo>
                  <a:pt x="12575" y="414385"/>
                </a:lnTo>
                <a:lnTo>
                  <a:pt x="11824" y="414985"/>
                </a:lnTo>
                <a:lnTo>
                  <a:pt x="12445" y="414985"/>
                </a:lnTo>
                <a:lnTo>
                  <a:pt x="22652" y="412137"/>
                </a:lnTo>
                <a:lnTo>
                  <a:pt x="34121" y="410648"/>
                </a:lnTo>
                <a:lnTo>
                  <a:pt x="46585" y="410155"/>
                </a:lnTo>
                <a:lnTo>
                  <a:pt x="59707" y="410320"/>
                </a:lnTo>
                <a:lnTo>
                  <a:pt x="73150" y="410809"/>
                </a:lnTo>
                <a:lnTo>
                  <a:pt x="86578" y="411283"/>
                </a:lnTo>
                <a:lnTo>
                  <a:pt x="99653" y="411407"/>
                </a:lnTo>
                <a:lnTo>
                  <a:pt x="112039" y="410844"/>
                </a:lnTo>
                <a:lnTo>
                  <a:pt x="153542" y="410844"/>
                </a:lnTo>
                <a:lnTo>
                  <a:pt x="158511" y="411238"/>
                </a:lnTo>
                <a:lnTo>
                  <a:pt x="171331" y="411349"/>
                </a:lnTo>
                <a:lnTo>
                  <a:pt x="184818" y="410797"/>
                </a:lnTo>
                <a:lnTo>
                  <a:pt x="198321" y="410233"/>
                </a:lnTo>
                <a:lnTo>
                  <a:pt x="211187" y="410310"/>
                </a:lnTo>
                <a:lnTo>
                  <a:pt x="222763" y="411676"/>
                </a:lnTo>
                <a:lnTo>
                  <a:pt x="232397" y="414985"/>
                </a:lnTo>
                <a:lnTo>
                  <a:pt x="236537" y="414985"/>
                </a:lnTo>
                <a:lnTo>
                  <a:pt x="249886" y="420488"/>
                </a:lnTo>
                <a:lnTo>
                  <a:pt x="263073" y="426394"/>
                </a:lnTo>
                <a:lnTo>
                  <a:pt x="276034" y="432719"/>
                </a:lnTo>
                <a:lnTo>
                  <a:pt x="288703" y="439483"/>
                </a:lnTo>
                <a:lnTo>
                  <a:pt x="301015" y="446704"/>
                </a:lnTo>
                <a:lnTo>
                  <a:pt x="312904" y="454400"/>
                </a:lnTo>
                <a:lnTo>
                  <a:pt x="324305" y="462591"/>
                </a:lnTo>
                <a:lnTo>
                  <a:pt x="335153" y="471294"/>
                </a:lnTo>
                <a:lnTo>
                  <a:pt x="345383" y="480529"/>
                </a:lnTo>
                <a:lnTo>
                  <a:pt x="354928" y="490313"/>
                </a:lnTo>
                <a:lnTo>
                  <a:pt x="363724" y="500666"/>
                </a:lnTo>
                <a:lnTo>
                  <a:pt x="371705" y="511606"/>
                </a:lnTo>
                <a:lnTo>
                  <a:pt x="378807" y="523151"/>
                </a:lnTo>
                <a:lnTo>
                  <a:pt x="384963" y="535320"/>
                </a:lnTo>
                <a:lnTo>
                  <a:pt x="390108" y="548132"/>
                </a:lnTo>
                <a:lnTo>
                  <a:pt x="394177" y="561604"/>
                </a:lnTo>
                <a:lnTo>
                  <a:pt x="397105" y="575757"/>
                </a:lnTo>
                <a:lnTo>
                  <a:pt x="398826" y="590607"/>
                </a:lnTo>
                <a:lnTo>
                  <a:pt x="399275" y="606175"/>
                </a:lnTo>
                <a:lnTo>
                  <a:pt x="398386" y="622477"/>
                </a:lnTo>
                <a:lnTo>
                  <a:pt x="404596" y="623189"/>
                </a:lnTo>
                <a:lnTo>
                  <a:pt x="413702" y="621004"/>
                </a:lnTo>
                <a:lnTo>
                  <a:pt x="414985" y="626618"/>
                </a:lnTo>
                <a:lnTo>
                  <a:pt x="477240" y="626618"/>
                </a:lnTo>
                <a:lnTo>
                  <a:pt x="455419" y="36051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201379" y="5154322"/>
            <a:ext cx="159277" cy="184214"/>
          </a:xfrm>
          <a:custGeom>
            <a:avLst/>
            <a:gdLst/>
            <a:ahLst/>
            <a:cxnLst/>
            <a:rect l="l" t="t" r="r" b="b"/>
            <a:pathLst>
              <a:path w="159277" h="184214">
                <a:moveTo>
                  <a:pt x="146622" y="156270"/>
                </a:moveTo>
                <a:lnTo>
                  <a:pt x="154359" y="147256"/>
                </a:lnTo>
                <a:lnTo>
                  <a:pt x="158371" y="135524"/>
                </a:lnTo>
                <a:lnTo>
                  <a:pt x="159277" y="121887"/>
                </a:lnTo>
                <a:lnTo>
                  <a:pt x="157695" y="107161"/>
                </a:lnTo>
                <a:lnTo>
                  <a:pt x="155355" y="99446"/>
                </a:lnTo>
                <a:lnTo>
                  <a:pt x="152446" y="92640"/>
                </a:lnTo>
                <a:lnTo>
                  <a:pt x="148545" y="84783"/>
                </a:lnTo>
                <a:lnTo>
                  <a:pt x="143734" y="76126"/>
                </a:lnTo>
                <a:lnTo>
                  <a:pt x="138090" y="66921"/>
                </a:lnTo>
                <a:lnTo>
                  <a:pt x="131693" y="57418"/>
                </a:lnTo>
                <a:lnTo>
                  <a:pt x="124621" y="47870"/>
                </a:lnTo>
                <a:lnTo>
                  <a:pt x="116954" y="38527"/>
                </a:lnTo>
                <a:lnTo>
                  <a:pt x="108770" y="29641"/>
                </a:lnTo>
                <a:lnTo>
                  <a:pt x="100149" y="21464"/>
                </a:lnTo>
                <a:lnTo>
                  <a:pt x="91169" y="14246"/>
                </a:lnTo>
                <a:lnTo>
                  <a:pt x="81909" y="8240"/>
                </a:lnTo>
                <a:lnTo>
                  <a:pt x="72449" y="3695"/>
                </a:lnTo>
                <a:lnTo>
                  <a:pt x="62868" y="865"/>
                </a:lnTo>
                <a:lnTo>
                  <a:pt x="53243" y="0"/>
                </a:lnTo>
                <a:lnTo>
                  <a:pt x="51810" y="124553"/>
                </a:lnTo>
                <a:lnTo>
                  <a:pt x="56177" y="131204"/>
                </a:lnTo>
                <a:lnTo>
                  <a:pt x="58102" y="24154"/>
                </a:lnTo>
                <a:lnTo>
                  <a:pt x="66089" y="28125"/>
                </a:lnTo>
                <a:lnTo>
                  <a:pt x="75503" y="25814"/>
                </a:lnTo>
                <a:lnTo>
                  <a:pt x="87147" y="24154"/>
                </a:lnTo>
                <a:lnTo>
                  <a:pt x="87391" y="25958"/>
                </a:lnTo>
                <a:lnTo>
                  <a:pt x="83477" y="34378"/>
                </a:lnTo>
                <a:lnTo>
                  <a:pt x="73544" y="35704"/>
                </a:lnTo>
                <a:lnTo>
                  <a:pt x="66673" y="155375"/>
                </a:lnTo>
                <a:lnTo>
                  <a:pt x="70548" y="152792"/>
                </a:lnTo>
                <a:lnTo>
                  <a:pt x="78515" y="153902"/>
                </a:lnTo>
                <a:lnTo>
                  <a:pt x="87894" y="160746"/>
                </a:lnTo>
                <a:lnTo>
                  <a:pt x="99606" y="165251"/>
                </a:lnTo>
                <a:lnTo>
                  <a:pt x="99519" y="164106"/>
                </a:lnTo>
                <a:lnTo>
                  <a:pt x="93940" y="157852"/>
                </a:lnTo>
                <a:lnTo>
                  <a:pt x="91300" y="148652"/>
                </a:lnTo>
                <a:lnTo>
                  <a:pt x="107935" y="150282"/>
                </a:lnTo>
                <a:lnTo>
                  <a:pt x="99606" y="78103"/>
                </a:lnTo>
                <a:lnTo>
                  <a:pt x="108026" y="74901"/>
                </a:lnTo>
                <a:lnTo>
                  <a:pt x="118998" y="77179"/>
                </a:lnTo>
                <a:lnTo>
                  <a:pt x="128109" y="84473"/>
                </a:lnTo>
                <a:lnTo>
                  <a:pt x="132803" y="94702"/>
                </a:lnTo>
                <a:lnTo>
                  <a:pt x="140263" y="136832"/>
                </a:lnTo>
                <a:lnTo>
                  <a:pt x="147257" y="128567"/>
                </a:lnTo>
                <a:lnTo>
                  <a:pt x="153555" y="119607"/>
                </a:lnTo>
                <a:lnTo>
                  <a:pt x="154394" y="133137"/>
                </a:lnTo>
                <a:lnTo>
                  <a:pt x="150960" y="144834"/>
                </a:lnTo>
                <a:lnTo>
                  <a:pt x="144507" y="153519"/>
                </a:lnTo>
                <a:lnTo>
                  <a:pt x="136944" y="161098"/>
                </a:lnTo>
                <a:lnTo>
                  <a:pt x="146622" y="156270"/>
                </a:lnTo>
                <a:close/>
              </a:path>
              <a:path w="159277" h="184214">
                <a:moveTo>
                  <a:pt x="73544" y="35704"/>
                </a:moveTo>
                <a:lnTo>
                  <a:pt x="63212" y="31706"/>
                </a:lnTo>
                <a:lnTo>
                  <a:pt x="58102" y="24154"/>
                </a:lnTo>
                <a:lnTo>
                  <a:pt x="56177" y="131204"/>
                </a:lnTo>
                <a:lnTo>
                  <a:pt x="58102" y="144512"/>
                </a:lnTo>
                <a:lnTo>
                  <a:pt x="55667" y="145685"/>
                </a:lnTo>
                <a:lnTo>
                  <a:pt x="44704" y="148668"/>
                </a:lnTo>
                <a:lnTo>
                  <a:pt x="32161" y="149206"/>
                </a:lnTo>
                <a:lnTo>
                  <a:pt x="20778" y="146474"/>
                </a:lnTo>
                <a:lnTo>
                  <a:pt x="13297" y="139647"/>
                </a:lnTo>
                <a:lnTo>
                  <a:pt x="12458" y="127900"/>
                </a:lnTo>
                <a:lnTo>
                  <a:pt x="13564" y="128258"/>
                </a:lnTo>
                <a:lnTo>
                  <a:pt x="21477" y="128578"/>
                </a:lnTo>
                <a:lnTo>
                  <a:pt x="29835" y="126571"/>
                </a:lnTo>
                <a:lnTo>
                  <a:pt x="38062" y="124033"/>
                </a:lnTo>
                <a:lnTo>
                  <a:pt x="45580" y="122761"/>
                </a:lnTo>
                <a:lnTo>
                  <a:pt x="51810" y="124553"/>
                </a:lnTo>
                <a:lnTo>
                  <a:pt x="53243" y="0"/>
                </a:lnTo>
                <a:lnTo>
                  <a:pt x="43655" y="1351"/>
                </a:lnTo>
                <a:lnTo>
                  <a:pt x="34183" y="5170"/>
                </a:lnTo>
                <a:lnTo>
                  <a:pt x="24904" y="11708"/>
                </a:lnTo>
                <a:lnTo>
                  <a:pt x="24934" y="12440"/>
                </a:lnTo>
                <a:lnTo>
                  <a:pt x="26328" y="23679"/>
                </a:lnTo>
                <a:lnTo>
                  <a:pt x="28776" y="37312"/>
                </a:lnTo>
                <a:lnTo>
                  <a:pt x="31068" y="51663"/>
                </a:lnTo>
                <a:lnTo>
                  <a:pt x="31993" y="65055"/>
                </a:lnTo>
                <a:lnTo>
                  <a:pt x="30342" y="75812"/>
                </a:lnTo>
                <a:lnTo>
                  <a:pt x="24904" y="82256"/>
                </a:lnTo>
                <a:lnTo>
                  <a:pt x="20737" y="76809"/>
                </a:lnTo>
                <a:lnTo>
                  <a:pt x="18036" y="67249"/>
                </a:lnTo>
                <a:lnTo>
                  <a:pt x="17187" y="55837"/>
                </a:lnTo>
                <a:lnTo>
                  <a:pt x="17025" y="43737"/>
                </a:lnTo>
                <a:lnTo>
                  <a:pt x="16389" y="32111"/>
                </a:lnTo>
                <a:lnTo>
                  <a:pt x="14114" y="22122"/>
                </a:lnTo>
                <a:lnTo>
                  <a:pt x="9039" y="14934"/>
                </a:lnTo>
                <a:lnTo>
                  <a:pt x="0" y="11708"/>
                </a:lnTo>
                <a:lnTo>
                  <a:pt x="855" y="20275"/>
                </a:lnTo>
                <a:lnTo>
                  <a:pt x="1808" y="33051"/>
                </a:lnTo>
                <a:lnTo>
                  <a:pt x="2437" y="45623"/>
                </a:lnTo>
                <a:lnTo>
                  <a:pt x="2841" y="58031"/>
                </a:lnTo>
                <a:lnTo>
                  <a:pt x="3122" y="70315"/>
                </a:lnTo>
                <a:lnTo>
                  <a:pt x="3379" y="82514"/>
                </a:lnTo>
                <a:lnTo>
                  <a:pt x="3713" y="94668"/>
                </a:lnTo>
                <a:lnTo>
                  <a:pt x="4223" y="106818"/>
                </a:lnTo>
                <a:lnTo>
                  <a:pt x="5009" y="119003"/>
                </a:lnTo>
                <a:lnTo>
                  <a:pt x="6173" y="131263"/>
                </a:lnTo>
                <a:lnTo>
                  <a:pt x="7813" y="143637"/>
                </a:lnTo>
                <a:lnTo>
                  <a:pt x="10031" y="156167"/>
                </a:lnTo>
                <a:lnTo>
                  <a:pt x="12926" y="168891"/>
                </a:lnTo>
                <a:lnTo>
                  <a:pt x="16598" y="181850"/>
                </a:lnTo>
                <a:lnTo>
                  <a:pt x="28731" y="184214"/>
                </a:lnTo>
                <a:lnTo>
                  <a:pt x="37363" y="177710"/>
                </a:lnTo>
                <a:lnTo>
                  <a:pt x="34615" y="178341"/>
                </a:lnTo>
                <a:lnTo>
                  <a:pt x="24564" y="179954"/>
                </a:lnTo>
                <a:lnTo>
                  <a:pt x="20751" y="169404"/>
                </a:lnTo>
                <a:lnTo>
                  <a:pt x="23817" y="165330"/>
                </a:lnTo>
                <a:lnTo>
                  <a:pt x="34184" y="161474"/>
                </a:lnTo>
                <a:lnTo>
                  <a:pt x="47917" y="160986"/>
                </a:lnTo>
                <a:lnTo>
                  <a:pt x="62255" y="161098"/>
                </a:lnTo>
                <a:lnTo>
                  <a:pt x="63868" y="167029"/>
                </a:lnTo>
                <a:lnTo>
                  <a:pt x="67233" y="168096"/>
                </a:lnTo>
                <a:lnTo>
                  <a:pt x="62255" y="173557"/>
                </a:lnTo>
                <a:lnTo>
                  <a:pt x="64948" y="173769"/>
                </a:lnTo>
                <a:lnTo>
                  <a:pt x="70618" y="171833"/>
                </a:lnTo>
                <a:lnTo>
                  <a:pt x="70361" y="166832"/>
                </a:lnTo>
                <a:lnTo>
                  <a:pt x="67828" y="160700"/>
                </a:lnTo>
                <a:lnTo>
                  <a:pt x="66673" y="155375"/>
                </a:lnTo>
                <a:lnTo>
                  <a:pt x="73544" y="35704"/>
                </a:lnTo>
                <a:close/>
              </a:path>
              <a:path w="159277" h="184214">
                <a:moveTo>
                  <a:pt x="140263" y="136832"/>
                </a:moveTo>
                <a:lnTo>
                  <a:pt x="132803" y="94702"/>
                </a:lnTo>
                <a:lnTo>
                  <a:pt x="122147" y="98502"/>
                </a:lnTo>
                <a:lnTo>
                  <a:pt x="110887" y="96543"/>
                </a:lnTo>
                <a:lnTo>
                  <a:pt x="102273" y="89524"/>
                </a:lnTo>
                <a:lnTo>
                  <a:pt x="99606" y="78103"/>
                </a:lnTo>
                <a:lnTo>
                  <a:pt x="107935" y="150282"/>
                </a:lnTo>
                <a:lnTo>
                  <a:pt x="121319" y="148407"/>
                </a:lnTo>
                <a:lnTo>
                  <a:pt x="131856" y="143684"/>
                </a:lnTo>
                <a:lnTo>
                  <a:pt x="140263" y="136832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537525" y="5174332"/>
            <a:ext cx="33197" cy="41503"/>
          </a:xfrm>
          <a:custGeom>
            <a:avLst/>
            <a:gdLst/>
            <a:ahLst/>
            <a:cxnLst/>
            <a:rect l="l" t="t" r="r" b="b"/>
            <a:pathLst>
              <a:path w="33197" h="41503">
                <a:moveTo>
                  <a:pt x="33197" y="0"/>
                </a:moveTo>
                <a:lnTo>
                  <a:pt x="16598" y="0"/>
                </a:lnTo>
                <a:lnTo>
                  <a:pt x="17508" y="4726"/>
                </a:lnTo>
                <a:lnTo>
                  <a:pt x="16116" y="16906"/>
                </a:lnTo>
                <a:lnTo>
                  <a:pt x="10292" y="24654"/>
                </a:lnTo>
                <a:lnTo>
                  <a:pt x="3699" y="31632"/>
                </a:lnTo>
                <a:lnTo>
                  <a:pt x="0" y="41503"/>
                </a:lnTo>
                <a:lnTo>
                  <a:pt x="4586" y="41394"/>
                </a:lnTo>
                <a:lnTo>
                  <a:pt x="17882" y="37181"/>
                </a:lnTo>
                <a:lnTo>
                  <a:pt x="26186" y="27983"/>
                </a:lnTo>
                <a:lnTo>
                  <a:pt x="30843" y="15142"/>
                </a:lnTo>
                <a:lnTo>
                  <a:pt x="33197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466969" y="5177157"/>
            <a:ext cx="62903" cy="67716"/>
          </a:xfrm>
          <a:custGeom>
            <a:avLst/>
            <a:gdLst/>
            <a:ahLst/>
            <a:cxnLst/>
            <a:rect l="l" t="t" r="r" b="b"/>
            <a:pathLst>
              <a:path w="62903" h="67716">
                <a:moveTo>
                  <a:pt x="0" y="63576"/>
                </a:moveTo>
                <a:lnTo>
                  <a:pt x="1957" y="64261"/>
                </a:lnTo>
                <a:lnTo>
                  <a:pt x="12293" y="65564"/>
                </a:lnTo>
                <a:lnTo>
                  <a:pt x="21942" y="64214"/>
                </a:lnTo>
                <a:lnTo>
                  <a:pt x="31624" y="62558"/>
                </a:lnTo>
                <a:lnTo>
                  <a:pt x="42058" y="62943"/>
                </a:lnTo>
                <a:lnTo>
                  <a:pt x="53962" y="67716"/>
                </a:lnTo>
                <a:lnTo>
                  <a:pt x="55727" y="59817"/>
                </a:lnTo>
                <a:lnTo>
                  <a:pt x="62903" y="57302"/>
                </a:lnTo>
                <a:lnTo>
                  <a:pt x="62242" y="46977"/>
                </a:lnTo>
                <a:lnTo>
                  <a:pt x="57472" y="45322"/>
                </a:lnTo>
                <a:lnTo>
                  <a:pt x="45686" y="37765"/>
                </a:lnTo>
                <a:lnTo>
                  <a:pt x="48425" y="45593"/>
                </a:lnTo>
                <a:lnTo>
                  <a:pt x="49809" y="55270"/>
                </a:lnTo>
                <a:lnTo>
                  <a:pt x="46196" y="55468"/>
                </a:lnTo>
                <a:lnTo>
                  <a:pt x="37973" y="48797"/>
                </a:lnTo>
                <a:lnTo>
                  <a:pt x="37350" y="34518"/>
                </a:lnTo>
                <a:lnTo>
                  <a:pt x="45321" y="37306"/>
                </a:lnTo>
                <a:lnTo>
                  <a:pt x="38020" y="27217"/>
                </a:lnTo>
                <a:lnTo>
                  <a:pt x="34077" y="14760"/>
                </a:lnTo>
                <a:lnTo>
                  <a:pt x="33210" y="1320"/>
                </a:lnTo>
                <a:lnTo>
                  <a:pt x="23583" y="0"/>
                </a:lnTo>
                <a:lnTo>
                  <a:pt x="17272" y="1981"/>
                </a:lnTo>
                <a:lnTo>
                  <a:pt x="12458" y="5461"/>
                </a:lnTo>
                <a:lnTo>
                  <a:pt x="15640" y="11332"/>
                </a:lnTo>
                <a:lnTo>
                  <a:pt x="21230" y="19310"/>
                </a:lnTo>
                <a:lnTo>
                  <a:pt x="27119" y="27773"/>
                </a:lnTo>
                <a:lnTo>
                  <a:pt x="31661" y="36367"/>
                </a:lnTo>
                <a:lnTo>
                  <a:pt x="33211" y="44742"/>
                </a:lnTo>
                <a:lnTo>
                  <a:pt x="30123" y="52544"/>
                </a:lnTo>
                <a:lnTo>
                  <a:pt x="20751" y="59423"/>
                </a:lnTo>
                <a:lnTo>
                  <a:pt x="20540" y="58151"/>
                </a:lnTo>
                <a:lnTo>
                  <a:pt x="12736" y="54445"/>
                </a:lnTo>
                <a:lnTo>
                  <a:pt x="2093" y="55711"/>
                </a:lnTo>
                <a:lnTo>
                  <a:pt x="0" y="63576"/>
                </a:lnTo>
                <a:close/>
              </a:path>
              <a:path w="62903" h="67716">
                <a:moveTo>
                  <a:pt x="45554" y="37388"/>
                </a:moveTo>
                <a:lnTo>
                  <a:pt x="45321" y="37306"/>
                </a:lnTo>
                <a:lnTo>
                  <a:pt x="45623" y="37725"/>
                </a:lnTo>
                <a:lnTo>
                  <a:pt x="45554" y="37388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902704" y="5345388"/>
            <a:ext cx="867321" cy="280690"/>
          </a:xfrm>
          <a:custGeom>
            <a:avLst/>
            <a:gdLst/>
            <a:ahLst/>
            <a:cxnLst/>
            <a:rect l="l" t="t" r="r" b="b"/>
            <a:pathLst>
              <a:path w="867321" h="280690">
                <a:moveTo>
                  <a:pt x="863168" y="11544"/>
                </a:moveTo>
                <a:lnTo>
                  <a:pt x="861810" y="11544"/>
                </a:lnTo>
                <a:lnTo>
                  <a:pt x="862984" y="12426"/>
                </a:lnTo>
                <a:lnTo>
                  <a:pt x="863168" y="11544"/>
                </a:lnTo>
                <a:close/>
              </a:path>
              <a:path w="867321" h="280690">
                <a:moveTo>
                  <a:pt x="13971" y="279123"/>
                </a:moveTo>
                <a:lnTo>
                  <a:pt x="27714" y="280294"/>
                </a:lnTo>
                <a:lnTo>
                  <a:pt x="41242" y="280690"/>
                </a:lnTo>
                <a:lnTo>
                  <a:pt x="29044" y="272974"/>
                </a:lnTo>
                <a:lnTo>
                  <a:pt x="47611" y="258963"/>
                </a:lnTo>
                <a:lnTo>
                  <a:pt x="66663" y="245438"/>
                </a:lnTo>
                <a:lnTo>
                  <a:pt x="86165" y="232362"/>
                </a:lnTo>
                <a:lnTo>
                  <a:pt x="106081" y="219701"/>
                </a:lnTo>
                <a:lnTo>
                  <a:pt x="126377" y="207420"/>
                </a:lnTo>
                <a:lnTo>
                  <a:pt x="147017" y="195482"/>
                </a:lnTo>
                <a:lnTo>
                  <a:pt x="167965" y="183853"/>
                </a:lnTo>
                <a:lnTo>
                  <a:pt x="189187" y="172497"/>
                </a:lnTo>
                <a:lnTo>
                  <a:pt x="210647" y="161380"/>
                </a:lnTo>
                <a:lnTo>
                  <a:pt x="232309" y="150466"/>
                </a:lnTo>
                <a:lnTo>
                  <a:pt x="254140" y="139720"/>
                </a:lnTo>
                <a:lnTo>
                  <a:pt x="276103" y="129107"/>
                </a:lnTo>
                <a:lnTo>
                  <a:pt x="298164" y="118590"/>
                </a:lnTo>
                <a:lnTo>
                  <a:pt x="320286" y="108136"/>
                </a:lnTo>
                <a:lnTo>
                  <a:pt x="342435" y="97709"/>
                </a:lnTo>
                <a:lnTo>
                  <a:pt x="364576" y="87273"/>
                </a:lnTo>
                <a:lnTo>
                  <a:pt x="386673" y="76794"/>
                </a:lnTo>
                <a:lnTo>
                  <a:pt x="408691" y="66236"/>
                </a:lnTo>
                <a:lnTo>
                  <a:pt x="430594" y="55564"/>
                </a:lnTo>
                <a:lnTo>
                  <a:pt x="452348" y="44742"/>
                </a:lnTo>
                <a:lnTo>
                  <a:pt x="456381" y="45159"/>
                </a:lnTo>
                <a:lnTo>
                  <a:pt x="470723" y="46690"/>
                </a:lnTo>
                <a:lnTo>
                  <a:pt x="482570" y="46796"/>
                </a:lnTo>
                <a:lnTo>
                  <a:pt x="492756" y="43903"/>
                </a:lnTo>
                <a:lnTo>
                  <a:pt x="502119" y="36436"/>
                </a:lnTo>
                <a:lnTo>
                  <a:pt x="499452" y="32207"/>
                </a:lnTo>
                <a:lnTo>
                  <a:pt x="492594" y="32144"/>
                </a:lnTo>
                <a:lnTo>
                  <a:pt x="493839" y="23978"/>
                </a:lnTo>
                <a:lnTo>
                  <a:pt x="514516" y="23944"/>
                </a:lnTo>
                <a:lnTo>
                  <a:pt x="509910" y="14143"/>
                </a:lnTo>
                <a:lnTo>
                  <a:pt x="497979" y="15684"/>
                </a:lnTo>
                <a:lnTo>
                  <a:pt x="484338" y="18962"/>
                </a:lnTo>
                <a:lnTo>
                  <a:pt x="473143" y="22907"/>
                </a:lnTo>
                <a:lnTo>
                  <a:pt x="461735" y="27815"/>
                </a:lnTo>
                <a:lnTo>
                  <a:pt x="450168" y="33488"/>
                </a:lnTo>
                <a:lnTo>
                  <a:pt x="438498" y="39728"/>
                </a:lnTo>
                <a:lnTo>
                  <a:pt x="426777" y="46335"/>
                </a:lnTo>
                <a:lnTo>
                  <a:pt x="415062" y="53112"/>
                </a:lnTo>
                <a:lnTo>
                  <a:pt x="403407" y="59860"/>
                </a:lnTo>
                <a:lnTo>
                  <a:pt x="391865" y="66379"/>
                </a:lnTo>
                <a:lnTo>
                  <a:pt x="380491" y="72472"/>
                </a:lnTo>
                <a:lnTo>
                  <a:pt x="369341" y="77940"/>
                </a:lnTo>
                <a:lnTo>
                  <a:pt x="349912" y="86915"/>
                </a:lnTo>
                <a:lnTo>
                  <a:pt x="330471" y="95924"/>
                </a:lnTo>
                <a:lnTo>
                  <a:pt x="311036" y="104977"/>
                </a:lnTo>
                <a:lnTo>
                  <a:pt x="291626" y="114087"/>
                </a:lnTo>
                <a:lnTo>
                  <a:pt x="272260" y="123265"/>
                </a:lnTo>
                <a:lnTo>
                  <a:pt x="252958" y="132522"/>
                </a:lnTo>
                <a:lnTo>
                  <a:pt x="233737" y="141872"/>
                </a:lnTo>
                <a:lnTo>
                  <a:pt x="214618" y="151325"/>
                </a:lnTo>
                <a:lnTo>
                  <a:pt x="195619" y="160894"/>
                </a:lnTo>
                <a:lnTo>
                  <a:pt x="176760" y="170590"/>
                </a:lnTo>
                <a:lnTo>
                  <a:pt x="158058" y="180424"/>
                </a:lnTo>
                <a:lnTo>
                  <a:pt x="139534" y="190409"/>
                </a:lnTo>
                <a:lnTo>
                  <a:pt x="121206" y="200557"/>
                </a:lnTo>
                <a:lnTo>
                  <a:pt x="103093" y="210879"/>
                </a:lnTo>
                <a:lnTo>
                  <a:pt x="85214" y="221386"/>
                </a:lnTo>
                <a:lnTo>
                  <a:pt x="67589" y="232092"/>
                </a:lnTo>
                <a:lnTo>
                  <a:pt x="50236" y="243007"/>
                </a:lnTo>
                <a:lnTo>
                  <a:pt x="33174" y="254143"/>
                </a:lnTo>
                <a:lnTo>
                  <a:pt x="16422" y="265512"/>
                </a:lnTo>
                <a:lnTo>
                  <a:pt x="0" y="277127"/>
                </a:lnTo>
                <a:lnTo>
                  <a:pt x="13971" y="279123"/>
                </a:lnTo>
                <a:close/>
              </a:path>
              <a:path w="867321" h="280690">
                <a:moveTo>
                  <a:pt x="722083" y="19837"/>
                </a:moveTo>
                <a:lnTo>
                  <a:pt x="723879" y="17515"/>
                </a:lnTo>
                <a:lnTo>
                  <a:pt x="733869" y="15047"/>
                </a:lnTo>
                <a:lnTo>
                  <a:pt x="747220" y="15936"/>
                </a:lnTo>
                <a:lnTo>
                  <a:pt x="759434" y="15684"/>
                </a:lnTo>
                <a:lnTo>
                  <a:pt x="758885" y="7485"/>
                </a:lnTo>
                <a:lnTo>
                  <a:pt x="747486" y="9417"/>
                </a:lnTo>
                <a:lnTo>
                  <a:pt x="736069" y="11121"/>
                </a:lnTo>
                <a:lnTo>
                  <a:pt x="724683" y="12436"/>
                </a:lnTo>
                <a:lnTo>
                  <a:pt x="722083" y="19837"/>
                </a:lnTo>
                <a:close/>
              </a:path>
              <a:path w="867321" h="280690">
                <a:moveTo>
                  <a:pt x="514005" y="125300"/>
                </a:moveTo>
                <a:lnTo>
                  <a:pt x="502133" y="130556"/>
                </a:lnTo>
                <a:lnTo>
                  <a:pt x="490236" y="135702"/>
                </a:lnTo>
                <a:lnTo>
                  <a:pt x="478369" y="140794"/>
                </a:lnTo>
                <a:lnTo>
                  <a:pt x="466587" y="145888"/>
                </a:lnTo>
                <a:lnTo>
                  <a:pt x="468020" y="151704"/>
                </a:lnTo>
                <a:lnTo>
                  <a:pt x="483078" y="144354"/>
                </a:lnTo>
                <a:lnTo>
                  <a:pt x="498753" y="137621"/>
                </a:lnTo>
                <a:lnTo>
                  <a:pt x="514910" y="131369"/>
                </a:lnTo>
                <a:lnTo>
                  <a:pt x="531412" y="125463"/>
                </a:lnTo>
                <a:lnTo>
                  <a:pt x="548127" y="119769"/>
                </a:lnTo>
                <a:lnTo>
                  <a:pt x="564917" y="114151"/>
                </a:lnTo>
                <a:lnTo>
                  <a:pt x="581649" y="108474"/>
                </a:lnTo>
                <a:lnTo>
                  <a:pt x="598187" y="102604"/>
                </a:lnTo>
                <a:lnTo>
                  <a:pt x="614396" y="96405"/>
                </a:lnTo>
                <a:lnTo>
                  <a:pt x="630141" y="89742"/>
                </a:lnTo>
                <a:lnTo>
                  <a:pt x="645287" y="82480"/>
                </a:lnTo>
                <a:lnTo>
                  <a:pt x="659699" y="74484"/>
                </a:lnTo>
                <a:lnTo>
                  <a:pt x="673241" y="65619"/>
                </a:lnTo>
                <a:lnTo>
                  <a:pt x="685780" y="55750"/>
                </a:lnTo>
                <a:lnTo>
                  <a:pt x="697179" y="44742"/>
                </a:lnTo>
                <a:lnTo>
                  <a:pt x="707679" y="48817"/>
                </a:lnTo>
                <a:lnTo>
                  <a:pt x="722083" y="48882"/>
                </a:lnTo>
                <a:lnTo>
                  <a:pt x="719213" y="52235"/>
                </a:lnTo>
                <a:lnTo>
                  <a:pt x="715619" y="60249"/>
                </a:lnTo>
                <a:lnTo>
                  <a:pt x="722083" y="61328"/>
                </a:lnTo>
                <a:lnTo>
                  <a:pt x="719611" y="64176"/>
                </a:lnTo>
                <a:lnTo>
                  <a:pt x="725748" y="115268"/>
                </a:lnTo>
                <a:lnTo>
                  <a:pt x="737381" y="110226"/>
                </a:lnTo>
                <a:lnTo>
                  <a:pt x="749079" y="105248"/>
                </a:lnTo>
                <a:lnTo>
                  <a:pt x="760855" y="100347"/>
                </a:lnTo>
                <a:lnTo>
                  <a:pt x="772720" y="95536"/>
                </a:lnTo>
                <a:lnTo>
                  <a:pt x="784688" y="90827"/>
                </a:lnTo>
                <a:lnTo>
                  <a:pt x="796772" y="86233"/>
                </a:lnTo>
                <a:lnTo>
                  <a:pt x="803163" y="81485"/>
                </a:lnTo>
                <a:lnTo>
                  <a:pt x="813819" y="75102"/>
                </a:lnTo>
                <a:lnTo>
                  <a:pt x="825527" y="69772"/>
                </a:lnTo>
                <a:lnTo>
                  <a:pt x="838276" y="65481"/>
                </a:lnTo>
                <a:lnTo>
                  <a:pt x="842429" y="65481"/>
                </a:lnTo>
                <a:lnTo>
                  <a:pt x="846559" y="63077"/>
                </a:lnTo>
                <a:lnTo>
                  <a:pt x="854623" y="54103"/>
                </a:lnTo>
                <a:lnTo>
                  <a:pt x="859863" y="42303"/>
                </a:lnTo>
                <a:lnTo>
                  <a:pt x="863641" y="29042"/>
                </a:lnTo>
                <a:lnTo>
                  <a:pt x="867321" y="15684"/>
                </a:lnTo>
                <a:lnTo>
                  <a:pt x="862984" y="12426"/>
                </a:lnTo>
                <a:lnTo>
                  <a:pt x="860323" y="25230"/>
                </a:lnTo>
                <a:lnTo>
                  <a:pt x="853107" y="34639"/>
                </a:lnTo>
                <a:lnTo>
                  <a:pt x="846582" y="44742"/>
                </a:lnTo>
                <a:lnTo>
                  <a:pt x="845516" y="44082"/>
                </a:lnTo>
                <a:lnTo>
                  <a:pt x="841613" y="34452"/>
                </a:lnTo>
                <a:lnTo>
                  <a:pt x="843918" y="21877"/>
                </a:lnTo>
                <a:lnTo>
                  <a:pt x="846582" y="11544"/>
                </a:lnTo>
                <a:lnTo>
                  <a:pt x="861810" y="11544"/>
                </a:lnTo>
                <a:lnTo>
                  <a:pt x="860817" y="10798"/>
                </a:lnTo>
                <a:lnTo>
                  <a:pt x="852362" y="6216"/>
                </a:lnTo>
                <a:lnTo>
                  <a:pt x="843386" y="3005"/>
                </a:lnTo>
                <a:lnTo>
                  <a:pt x="833942" y="1005"/>
                </a:lnTo>
                <a:lnTo>
                  <a:pt x="824077" y="57"/>
                </a:lnTo>
                <a:lnTo>
                  <a:pt x="813843" y="0"/>
                </a:lnTo>
                <a:lnTo>
                  <a:pt x="803290" y="674"/>
                </a:lnTo>
                <a:lnTo>
                  <a:pt x="792467" y="1919"/>
                </a:lnTo>
                <a:lnTo>
                  <a:pt x="781426" y="3576"/>
                </a:lnTo>
                <a:lnTo>
                  <a:pt x="770215" y="5485"/>
                </a:lnTo>
                <a:lnTo>
                  <a:pt x="758885" y="7485"/>
                </a:lnTo>
                <a:lnTo>
                  <a:pt x="759434" y="15684"/>
                </a:lnTo>
                <a:lnTo>
                  <a:pt x="754302" y="24220"/>
                </a:lnTo>
                <a:lnTo>
                  <a:pt x="744504" y="26356"/>
                </a:lnTo>
                <a:lnTo>
                  <a:pt x="732912" y="23782"/>
                </a:lnTo>
                <a:lnTo>
                  <a:pt x="722083" y="19837"/>
                </a:lnTo>
                <a:lnTo>
                  <a:pt x="724683" y="12436"/>
                </a:lnTo>
                <a:lnTo>
                  <a:pt x="713378" y="13204"/>
                </a:lnTo>
                <a:lnTo>
                  <a:pt x="702204" y="13264"/>
                </a:lnTo>
                <a:lnTo>
                  <a:pt x="691213" y="12456"/>
                </a:lnTo>
                <a:lnTo>
                  <a:pt x="680453" y="10620"/>
                </a:lnTo>
                <a:lnTo>
                  <a:pt x="669974" y="7597"/>
                </a:lnTo>
                <a:lnTo>
                  <a:pt x="659828" y="3226"/>
                </a:lnTo>
                <a:lnTo>
                  <a:pt x="655368" y="5043"/>
                </a:lnTo>
                <a:lnTo>
                  <a:pt x="643281" y="9049"/>
                </a:lnTo>
                <a:lnTo>
                  <a:pt x="631158" y="11872"/>
                </a:lnTo>
                <a:lnTo>
                  <a:pt x="619009" y="13690"/>
                </a:lnTo>
                <a:lnTo>
                  <a:pt x="606841" y="14681"/>
                </a:lnTo>
                <a:lnTo>
                  <a:pt x="594664" y="15021"/>
                </a:lnTo>
                <a:lnTo>
                  <a:pt x="582486" y="14890"/>
                </a:lnTo>
                <a:lnTo>
                  <a:pt x="570317" y="14465"/>
                </a:lnTo>
                <a:lnTo>
                  <a:pt x="558165" y="13923"/>
                </a:lnTo>
                <a:lnTo>
                  <a:pt x="546040" y="13442"/>
                </a:lnTo>
                <a:lnTo>
                  <a:pt x="533950" y="13200"/>
                </a:lnTo>
                <a:lnTo>
                  <a:pt x="521904" y="13375"/>
                </a:lnTo>
                <a:lnTo>
                  <a:pt x="509910" y="14143"/>
                </a:lnTo>
                <a:lnTo>
                  <a:pt x="514516" y="23944"/>
                </a:lnTo>
                <a:lnTo>
                  <a:pt x="528379" y="23543"/>
                </a:lnTo>
                <a:lnTo>
                  <a:pt x="541848" y="22893"/>
                </a:lnTo>
                <a:lnTo>
                  <a:pt x="554968" y="22050"/>
                </a:lnTo>
                <a:lnTo>
                  <a:pt x="567784" y="21069"/>
                </a:lnTo>
                <a:lnTo>
                  <a:pt x="580338" y="20003"/>
                </a:lnTo>
                <a:lnTo>
                  <a:pt x="592676" y="18909"/>
                </a:lnTo>
                <a:lnTo>
                  <a:pt x="604841" y="17840"/>
                </a:lnTo>
                <a:lnTo>
                  <a:pt x="616878" y="16852"/>
                </a:lnTo>
                <a:lnTo>
                  <a:pt x="628831" y="16000"/>
                </a:lnTo>
                <a:lnTo>
                  <a:pt x="640745" y="15337"/>
                </a:lnTo>
                <a:lnTo>
                  <a:pt x="652663" y="14920"/>
                </a:lnTo>
                <a:lnTo>
                  <a:pt x="664629" y="14802"/>
                </a:lnTo>
                <a:lnTo>
                  <a:pt x="676689" y="15038"/>
                </a:lnTo>
                <a:lnTo>
                  <a:pt x="688886" y="15684"/>
                </a:lnTo>
                <a:lnTo>
                  <a:pt x="683468" y="27748"/>
                </a:lnTo>
                <a:lnTo>
                  <a:pt x="675804" y="37771"/>
                </a:lnTo>
                <a:lnTo>
                  <a:pt x="667428" y="47084"/>
                </a:lnTo>
                <a:lnTo>
                  <a:pt x="659828" y="57175"/>
                </a:lnTo>
                <a:lnTo>
                  <a:pt x="655455" y="51444"/>
                </a:lnTo>
                <a:lnTo>
                  <a:pt x="655276" y="40086"/>
                </a:lnTo>
                <a:lnTo>
                  <a:pt x="651535" y="32296"/>
                </a:lnTo>
                <a:lnTo>
                  <a:pt x="638349" y="36952"/>
                </a:lnTo>
                <a:lnTo>
                  <a:pt x="625021" y="41467"/>
                </a:lnTo>
                <a:lnTo>
                  <a:pt x="611595" y="45884"/>
                </a:lnTo>
                <a:lnTo>
                  <a:pt x="598115" y="50247"/>
                </a:lnTo>
                <a:lnTo>
                  <a:pt x="584625" y="54600"/>
                </a:lnTo>
                <a:lnTo>
                  <a:pt x="571169" y="58986"/>
                </a:lnTo>
                <a:lnTo>
                  <a:pt x="557790" y="63450"/>
                </a:lnTo>
                <a:lnTo>
                  <a:pt x="544532" y="68036"/>
                </a:lnTo>
                <a:lnTo>
                  <a:pt x="531439" y="72787"/>
                </a:lnTo>
                <a:lnTo>
                  <a:pt x="518555" y="77746"/>
                </a:lnTo>
                <a:lnTo>
                  <a:pt x="505924" y="82959"/>
                </a:lnTo>
                <a:lnTo>
                  <a:pt x="493589" y="88468"/>
                </a:lnTo>
                <a:lnTo>
                  <a:pt x="481594" y="94317"/>
                </a:lnTo>
                <a:lnTo>
                  <a:pt x="469984" y="100551"/>
                </a:lnTo>
                <a:lnTo>
                  <a:pt x="458802" y="107213"/>
                </a:lnTo>
                <a:lnTo>
                  <a:pt x="448091" y="114346"/>
                </a:lnTo>
                <a:lnTo>
                  <a:pt x="437897" y="121995"/>
                </a:lnTo>
                <a:lnTo>
                  <a:pt x="428261" y="130204"/>
                </a:lnTo>
                <a:lnTo>
                  <a:pt x="419229" y="139016"/>
                </a:lnTo>
                <a:lnTo>
                  <a:pt x="410845" y="148476"/>
                </a:lnTo>
                <a:lnTo>
                  <a:pt x="405955" y="142291"/>
                </a:lnTo>
                <a:lnTo>
                  <a:pt x="400431" y="136766"/>
                </a:lnTo>
                <a:lnTo>
                  <a:pt x="394233" y="131877"/>
                </a:lnTo>
                <a:lnTo>
                  <a:pt x="376154" y="138859"/>
                </a:lnTo>
                <a:lnTo>
                  <a:pt x="358294" y="146345"/>
                </a:lnTo>
                <a:lnTo>
                  <a:pt x="340611" y="154254"/>
                </a:lnTo>
                <a:lnTo>
                  <a:pt x="323067" y="162502"/>
                </a:lnTo>
                <a:lnTo>
                  <a:pt x="305622" y="171006"/>
                </a:lnTo>
                <a:lnTo>
                  <a:pt x="288237" y="179683"/>
                </a:lnTo>
                <a:lnTo>
                  <a:pt x="270872" y="188451"/>
                </a:lnTo>
                <a:lnTo>
                  <a:pt x="253488" y="197227"/>
                </a:lnTo>
                <a:lnTo>
                  <a:pt x="236046" y="205927"/>
                </a:lnTo>
                <a:lnTo>
                  <a:pt x="218506" y="214470"/>
                </a:lnTo>
                <a:lnTo>
                  <a:pt x="200829" y="222771"/>
                </a:lnTo>
                <a:lnTo>
                  <a:pt x="182974" y="230749"/>
                </a:lnTo>
                <a:lnTo>
                  <a:pt x="164904" y="238320"/>
                </a:lnTo>
                <a:lnTo>
                  <a:pt x="146578" y="245402"/>
                </a:lnTo>
                <a:lnTo>
                  <a:pt x="127957" y="251911"/>
                </a:lnTo>
                <a:lnTo>
                  <a:pt x="109001" y="257766"/>
                </a:lnTo>
                <a:lnTo>
                  <a:pt x="89671" y="262882"/>
                </a:lnTo>
                <a:lnTo>
                  <a:pt x="69928" y="267177"/>
                </a:lnTo>
                <a:lnTo>
                  <a:pt x="49733" y="270569"/>
                </a:lnTo>
                <a:lnTo>
                  <a:pt x="29044" y="272974"/>
                </a:lnTo>
                <a:lnTo>
                  <a:pt x="41242" y="280690"/>
                </a:lnTo>
                <a:lnTo>
                  <a:pt x="54572" y="280363"/>
                </a:lnTo>
                <a:lnTo>
                  <a:pt x="67718" y="279366"/>
                </a:lnTo>
                <a:lnTo>
                  <a:pt x="80696" y="277749"/>
                </a:lnTo>
                <a:lnTo>
                  <a:pt x="93520" y="275564"/>
                </a:lnTo>
                <a:lnTo>
                  <a:pt x="106205" y="272864"/>
                </a:lnTo>
                <a:lnTo>
                  <a:pt x="118768" y="269699"/>
                </a:lnTo>
                <a:lnTo>
                  <a:pt x="131222" y="266122"/>
                </a:lnTo>
                <a:lnTo>
                  <a:pt x="143584" y="262184"/>
                </a:lnTo>
                <a:lnTo>
                  <a:pt x="155867" y="257937"/>
                </a:lnTo>
                <a:lnTo>
                  <a:pt x="168088" y="253433"/>
                </a:lnTo>
                <a:lnTo>
                  <a:pt x="180261" y="248722"/>
                </a:lnTo>
                <a:lnTo>
                  <a:pt x="192402" y="243858"/>
                </a:lnTo>
                <a:lnTo>
                  <a:pt x="204526" y="238892"/>
                </a:lnTo>
                <a:lnTo>
                  <a:pt x="216647" y="233875"/>
                </a:lnTo>
                <a:lnTo>
                  <a:pt x="228781" y="228859"/>
                </a:lnTo>
                <a:lnTo>
                  <a:pt x="240943" y="223895"/>
                </a:lnTo>
                <a:lnTo>
                  <a:pt x="253149" y="219037"/>
                </a:lnTo>
                <a:lnTo>
                  <a:pt x="272626" y="211380"/>
                </a:lnTo>
                <a:lnTo>
                  <a:pt x="291967" y="203719"/>
                </a:lnTo>
                <a:lnTo>
                  <a:pt x="311180" y="196051"/>
                </a:lnTo>
                <a:lnTo>
                  <a:pt x="330274" y="188373"/>
                </a:lnTo>
                <a:lnTo>
                  <a:pt x="349256" y="180681"/>
                </a:lnTo>
                <a:lnTo>
                  <a:pt x="368137" y="172971"/>
                </a:lnTo>
                <a:lnTo>
                  <a:pt x="386925" y="165241"/>
                </a:lnTo>
                <a:lnTo>
                  <a:pt x="405628" y="157487"/>
                </a:lnTo>
                <a:lnTo>
                  <a:pt x="424255" y="149705"/>
                </a:lnTo>
                <a:lnTo>
                  <a:pt x="442815" y="141892"/>
                </a:lnTo>
                <a:lnTo>
                  <a:pt x="461317" y="134046"/>
                </a:lnTo>
                <a:lnTo>
                  <a:pt x="479769" y="126161"/>
                </a:lnTo>
                <a:lnTo>
                  <a:pt x="498180" y="118236"/>
                </a:lnTo>
                <a:lnTo>
                  <a:pt x="516559" y="110266"/>
                </a:lnTo>
                <a:lnTo>
                  <a:pt x="534914" y="102249"/>
                </a:lnTo>
                <a:lnTo>
                  <a:pt x="553255" y="94181"/>
                </a:lnTo>
                <a:lnTo>
                  <a:pt x="571589" y="86058"/>
                </a:lnTo>
                <a:lnTo>
                  <a:pt x="589926" y="77877"/>
                </a:lnTo>
                <a:lnTo>
                  <a:pt x="608274" y="69635"/>
                </a:lnTo>
                <a:lnTo>
                  <a:pt x="626643" y="61328"/>
                </a:lnTo>
                <a:lnTo>
                  <a:pt x="624613" y="64689"/>
                </a:lnTo>
                <a:lnTo>
                  <a:pt x="617465" y="73288"/>
                </a:lnTo>
                <a:lnTo>
                  <a:pt x="608529" y="80688"/>
                </a:lnTo>
                <a:lnTo>
                  <a:pt x="598127" y="87164"/>
                </a:lnTo>
                <a:lnTo>
                  <a:pt x="586578" y="92990"/>
                </a:lnTo>
                <a:lnTo>
                  <a:pt x="574204" y="98440"/>
                </a:lnTo>
                <a:lnTo>
                  <a:pt x="561324" y="103791"/>
                </a:lnTo>
                <a:lnTo>
                  <a:pt x="548260" y="109316"/>
                </a:lnTo>
                <a:lnTo>
                  <a:pt x="535330" y="115291"/>
                </a:lnTo>
                <a:lnTo>
                  <a:pt x="525799" y="119879"/>
                </a:lnTo>
                <a:lnTo>
                  <a:pt x="514005" y="125300"/>
                </a:lnTo>
                <a:close/>
              </a:path>
              <a:path w="867321" h="280690">
                <a:moveTo>
                  <a:pt x="410845" y="173368"/>
                </a:moveTo>
                <a:lnTo>
                  <a:pt x="409135" y="182421"/>
                </a:lnTo>
                <a:lnTo>
                  <a:pt x="403226" y="193189"/>
                </a:lnTo>
                <a:lnTo>
                  <a:pt x="394871" y="203933"/>
                </a:lnTo>
                <a:lnTo>
                  <a:pt x="385940" y="214871"/>
                </a:lnTo>
                <a:lnTo>
                  <a:pt x="396032" y="215018"/>
                </a:lnTo>
                <a:lnTo>
                  <a:pt x="409360" y="214629"/>
                </a:lnTo>
                <a:lnTo>
                  <a:pt x="423115" y="213751"/>
                </a:lnTo>
                <a:lnTo>
                  <a:pt x="437113" y="212552"/>
                </a:lnTo>
                <a:lnTo>
                  <a:pt x="451170" y="211198"/>
                </a:lnTo>
                <a:lnTo>
                  <a:pt x="465103" y="209858"/>
                </a:lnTo>
                <a:lnTo>
                  <a:pt x="478725" y="208697"/>
                </a:lnTo>
                <a:lnTo>
                  <a:pt x="491854" y="207884"/>
                </a:lnTo>
                <a:lnTo>
                  <a:pt x="504306" y="207585"/>
                </a:lnTo>
                <a:lnTo>
                  <a:pt x="515895" y="207967"/>
                </a:lnTo>
                <a:lnTo>
                  <a:pt x="526438" y="209197"/>
                </a:lnTo>
                <a:lnTo>
                  <a:pt x="535751" y="211443"/>
                </a:lnTo>
                <a:lnTo>
                  <a:pt x="543648" y="214871"/>
                </a:lnTo>
                <a:lnTo>
                  <a:pt x="545034" y="214406"/>
                </a:lnTo>
                <a:lnTo>
                  <a:pt x="556663" y="208158"/>
                </a:lnTo>
                <a:lnTo>
                  <a:pt x="566021" y="199632"/>
                </a:lnTo>
                <a:lnTo>
                  <a:pt x="574404" y="190126"/>
                </a:lnTo>
                <a:lnTo>
                  <a:pt x="583109" y="180939"/>
                </a:lnTo>
                <a:lnTo>
                  <a:pt x="593432" y="173368"/>
                </a:lnTo>
                <a:lnTo>
                  <a:pt x="598389" y="171335"/>
                </a:lnTo>
                <a:lnTo>
                  <a:pt x="610155" y="166426"/>
                </a:lnTo>
                <a:lnTo>
                  <a:pt x="621845" y="161441"/>
                </a:lnTo>
                <a:lnTo>
                  <a:pt x="633472" y="156392"/>
                </a:lnTo>
                <a:lnTo>
                  <a:pt x="645048" y="151294"/>
                </a:lnTo>
                <a:lnTo>
                  <a:pt x="656587" y="146158"/>
                </a:lnTo>
                <a:lnTo>
                  <a:pt x="668102" y="140997"/>
                </a:lnTo>
                <a:lnTo>
                  <a:pt x="679604" y="135825"/>
                </a:lnTo>
                <a:lnTo>
                  <a:pt x="691107" y="130653"/>
                </a:lnTo>
                <a:lnTo>
                  <a:pt x="702623" y="125494"/>
                </a:lnTo>
                <a:lnTo>
                  <a:pt x="714166" y="120362"/>
                </a:lnTo>
                <a:lnTo>
                  <a:pt x="725748" y="115268"/>
                </a:lnTo>
                <a:lnTo>
                  <a:pt x="719611" y="64176"/>
                </a:lnTo>
                <a:lnTo>
                  <a:pt x="711547" y="73241"/>
                </a:lnTo>
                <a:lnTo>
                  <a:pt x="703065" y="82291"/>
                </a:lnTo>
                <a:lnTo>
                  <a:pt x="694137" y="91164"/>
                </a:lnTo>
                <a:lnTo>
                  <a:pt x="684738" y="99696"/>
                </a:lnTo>
                <a:lnTo>
                  <a:pt x="674840" y="107722"/>
                </a:lnTo>
                <a:lnTo>
                  <a:pt x="664414" y="115081"/>
                </a:lnTo>
                <a:lnTo>
                  <a:pt x="653435" y="121607"/>
                </a:lnTo>
                <a:lnTo>
                  <a:pt x="641875" y="127137"/>
                </a:lnTo>
                <a:lnTo>
                  <a:pt x="629707" y="131508"/>
                </a:lnTo>
                <a:lnTo>
                  <a:pt x="616903" y="134557"/>
                </a:lnTo>
                <a:lnTo>
                  <a:pt x="603436" y="136118"/>
                </a:lnTo>
                <a:lnTo>
                  <a:pt x="589280" y="136030"/>
                </a:lnTo>
                <a:lnTo>
                  <a:pt x="590976" y="148273"/>
                </a:lnTo>
                <a:lnTo>
                  <a:pt x="599442" y="155662"/>
                </a:lnTo>
                <a:lnTo>
                  <a:pt x="614184" y="156781"/>
                </a:lnTo>
                <a:lnTo>
                  <a:pt x="610934" y="158465"/>
                </a:lnTo>
                <a:lnTo>
                  <a:pt x="599840" y="165221"/>
                </a:lnTo>
                <a:lnTo>
                  <a:pt x="589592" y="172824"/>
                </a:lnTo>
                <a:lnTo>
                  <a:pt x="579934" y="181019"/>
                </a:lnTo>
                <a:lnTo>
                  <a:pt x="570610" y="189547"/>
                </a:lnTo>
                <a:lnTo>
                  <a:pt x="561365" y="198153"/>
                </a:lnTo>
                <a:lnTo>
                  <a:pt x="551942" y="206578"/>
                </a:lnTo>
                <a:lnTo>
                  <a:pt x="546284" y="204880"/>
                </a:lnTo>
                <a:lnTo>
                  <a:pt x="535293" y="202327"/>
                </a:lnTo>
                <a:lnTo>
                  <a:pt x="523446" y="200389"/>
                </a:lnTo>
                <a:lnTo>
                  <a:pt x="510915" y="199017"/>
                </a:lnTo>
                <a:lnTo>
                  <a:pt x="497872" y="198162"/>
                </a:lnTo>
                <a:lnTo>
                  <a:pt x="484489" y="197772"/>
                </a:lnTo>
                <a:lnTo>
                  <a:pt x="470939" y="197799"/>
                </a:lnTo>
                <a:lnTo>
                  <a:pt x="457393" y="198191"/>
                </a:lnTo>
                <a:lnTo>
                  <a:pt x="444025" y="198900"/>
                </a:lnTo>
                <a:lnTo>
                  <a:pt x="431006" y="199876"/>
                </a:lnTo>
                <a:lnTo>
                  <a:pt x="418508" y="201067"/>
                </a:lnTo>
                <a:lnTo>
                  <a:pt x="406704" y="202425"/>
                </a:lnTo>
                <a:lnTo>
                  <a:pt x="416654" y="189968"/>
                </a:lnTo>
                <a:lnTo>
                  <a:pt x="427895" y="178802"/>
                </a:lnTo>
                <a:lnTo>
                  <a:pt x="440293" y="168793"/>
                </a:lnTo>
                <a:lnTo>
                  <a:pt x="453713" y="159805"/>
                </a:lnTo>
                <a:lnTo>
                  <a:pt x="468020" y="151704"/>
                </a:lnTo>
                <a:lnTo>
                  <a:pt x="466587" y="145888"/>
                </a:lnTo>
                <a:lnTo>
                  <a:pt x="454944" y="151042"/>
                </a:lnTo>
                <a:lnTo>
                  <a:pt x="443494" y="156310"/>
                </a:lnTo>
                <a:lnTo>
                  <a:pt x="432291" y="161750"/>
                </a:lnTo>
                <a:lnTo>
                  <a:pt x="421390" y="167417"/>
                </a:lnTo>
                <a:lnTo>
                  <a:pt x="410845" y="1733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292332" y="5273931"/>
            <a:ext cx="63166" cy="45643"/>
          </a:xfrm>
          <a:custGeom>
            <a:avLst/>
            <a:gdLst/>
            <a:ahLst/>
            <a:cxnLst/>
            <a:rect l="l" t="t" r="r" b="b"/>
            <a:pathLst>
              <a:path w="63166" h="45643">
                <a:moveTo>
                  <a:pt x="8652" y="45643"/>
                </a:moveTo>
                <a:lnTo>
                  <a:pt x="9312" y="45341"/>
                </a:lnTo>
                <a:lnTo>
                  <a:pt x="21525" y="40906"/>
                </a:lnTo>
                <a:lnTo>
                  <a:pt x="32737" y="39779"/>
                </a:lnTo>
                <a:lnTo>
                  <a:pt x="45990" y="41490"/>
                </a:lnTo>
                <a:lnTo>
                  <a:pt x="52364" y="35154"/>
                </a:lnTo>
                <a:lnTo>
                  <a:pt x="59121" y="26777"/>
                </a:lnTo>
                <a:lnTo>
                  <a:pt x="63166" y="15694"/>
                </a:lnTo>
                <a:lnTo>
                  <a:pt x="62589" y="0"/>
                </a:lnTo>
                <a:lnTo>
                  <a:pt x="56409" y="8808"/>
                </a:lnTo>
                <a:lnTo>
                  <a:pt x="49435" y="17092"/>
                </a:lnTo>
                <a:lnTo>
                  <a:pt x="41060" y="23976"/>
                </a:lnTo>
                <a:lnTo>
                  <a:pt x="30564" y="28742"/>
                </a:lnTo>
                <a:lnTo>
                  <a:pt x="17232" y="30670"/>
                </a:lnTo>
                <a:lnTo>
                  <a:pt x="346" y="29044"/>
                </a:lnTo>
                <a:lnTo>
                  <a:pt x="0" y="30625"/>
                </a:lnTo>
                <a:lnTo>
                  <a:pt x="3713" y="38752"/>
                </a:lnTo>
                <a:lnTo>
                  <a:pt x="8652" y="456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272193" y="5365223"/>
            <a:ext cx="91038" cy="92923"/>
          </a:xfrm>
          <a:custGeom>
            <a:avLst/>
            <a:gdLst/>
            <a:ahLst/>
            <a:cxnLst/>
            <a:rect l="l" t="t" r="r" b="b"/>
            <a:pathLst>
              <a:path w="91038" h="92923">
                <a:moveTo>
                  <a:pt x="12628" y="68899"/>
                </a:moveTo>
                <a:lnTo>
                  <a:pt x="3891" y="62242"/>
                </a:lnTo>
                <a:lnTo>
                  <a:pt x="6412" y="52641"/>
                </a:lnTo>
                <a:lnTo>
                  <a:pt x="15723" y="49341"/>
                </a:lnTo>
                <a:lnTo>
                  <a:pt x="24643" y="45643"/>
                </a:lnTo>
                <a:lnTo>
                  <a:pt x="23510" y="44374"/>
                </a:lnTo>
                <a:lnTo>
                  <a:pt x="20407" y="32146"/>
                </a:lnTo>
                <a:lnTo>
                  <a:pt x="24643" y="20751"/>
                </a:lnTo>
                <a:lnTo>
                  <a:pt x="21518" y="19870"/>
                </a:lnTo>
                <a:lnTo>
                  <a:pt x="17759" y="13846"/>
                </a:lnTo>
                <a:lnTo>
                  <a:pt x="22952" y="7028"/>
                </a:lnTo>
                <a:lnTo>
                  <a:pt x="32936" y="4152"/>
                </a:lnTo>
                <a:lnTo>
                  <a:pt x="33240" y="11391"/>
                </a:lnTo>
                <a:lnTo>
                  <a:pt x="32009" y="17056"/>
                </a:lnTo>
                <a:lnTo>
                  <a:pt x="28795" y="20751"/>
                </a:lnTo>
                <a:lnTo>
                  <a:pt x="32936" y="20751"/>
                </a:lnTo>
                <a:lnTo>
                  <a:pt x="35086" y="17330"/>
                </a:lnTo>
                <a:lnTo>
                  <a:pt x="40453" y="9275"/>
                </a:lnTo>
                <a:lnTo>
                  <a:pt x="37089" y="0"/>
                </a:lnTo>
                <a:lnTo>
                  <a:pt x="31071" y="700"/>
                </a:lnTo>
                <a:lnTo>
                  <a:pt x="20762" y="5165"/>
                </a:lnTo>
                <a:lnTo>
                  <a:pt x="12409" y="13015"/>
                </a:lnTo>
                <a:lnTo>
                  <a:pt x="6105" y="23400"/>
                </a:lnTo>
                <a:lnTo>
                  <a:pt x="1938" y="35469"/>
                </a:lnTo>
                <a:lnTo>
                  <a:pt x="0" y="48372"/>
                </a:lnTo>
                <a:lnTo>
                  <a:pt x="380" y="61257"/>
                </a:lnTo>
                <a:lnTo>
                  <a:pt x="3169" y="73274"/>
                </a:lnTo>
                <a:lnTo>
                  <a:pt x="8458" y="83572"/>
                </a:lnTo>
                <a:lnTo>
                  <a:pt x="16337" y="91300"/>
                </a:lnTo>
                <a:lnTo>
                  <a:pt x="22486" y="88092"/>
                </a:lnTo>
                <a:lnTo>
                  <a:pt x="31755" y="86701"/>
                </a:lnTo>
                <a:lnTo>
                  <a:pt x="41916" y="87714"/>
                </a:lnTo>
                <a:lnTo>
                  <a:pt x="52946" y="89905"/>
                </a:lnTo>
                <a:lnTo>
                  <a:pt x="64825" y="92050"/>
                </a:lnTo>
                <a:lnTo>
                  <a:pt x="77530" y="92923"/>
                </a:lnTo>
                <a:lnTo>
                  <a:pt x="91038" y="91300"/>
                </a:lnTo>
                <a:lnTo>
                  <a:pt x="89806" y="82829"/>
                </a:lnTo>
                <a:lnTo>
                  <a:pt x="79799" y="83159"/>
                </a:lnTo>
                <a:lnTo>
                  <a:pt x="78579" y="74701"/>
                </a:lnTo>
                <a:lnTo>
                  <a:pt x="69124" y="74019"/>
                </a:lnTo>
                <a:lnTo>
                  <a:pt x="59811" y="67652"/>
                </a:lnTo>
                <a:lnTo>
                  <a:pt x="49535" y="62242"/>
                </a:lnTo>
                <a:lnTo>
                  <a:pt x="53393" y="69963"/>
                </a:lnTo>
                <a:lnTo>
                  <a:pt x="62848" y="74633"/>
                </a:lnTo>
                <a:lnTo>
                  <a:pt x="72887" y="78716"/>
                </a:lnTo>
                <a:lnTo>
                  <a:pt x="78579" y="87147"/>
                </a:lnTo>
                <a:lnTo>
                  <a:pt x="73721" y="84748"/>
                </a:lnTo>
                <a:lnTo>
                  <a:pt x="62056" y="81025"/>
                </a:lnTo>
                <a:lnTo>
                  <a:pt x="49252" y="78441"/>
                </a:lnTo>
                <a:lnTo>
                  <a:pt x="36171" y="76135"/>
                </a:lnTo>
                <a:lnTo>
                  <a:pt x="23675" y="73242"/>
                </a:lnTo>
                <a:lnTo>
                  <a:pt x="12628" y="6889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832166" y="5690032"/>
            <a:ext cx="25662" cy="19624"/>
          </a:xfrm>
          <a:custGeom>
            <a:avLst/>
            <a:gdLst/>
            <a:ahLst/>
            <a:cxnLst/>
            <a:rect l="l" t="t" r="r" b="b"/>
            <a:pathLst>
              <a:path w="25662" h="19624">
                <a:moveTo>
                  <a:pt x="24891" y="19624"/>
                </a:moveTo>
                <a:lnTo>
                  <a:pt x="25662" y="14349"/>
                </a:lnTo>
                <a:lnTo>
                  <a:pt x="22334" y="3706"/>
                </a:lnTo>
                <a:lnTo>
                  <a:pt x="14039" y="0"/>
                </a:lnTo>
                <a:lnTo>
                  <a:pt x="5141" y="2714"/>
                </a:lnTo>
                <a:lnTo>
                  <a:pt x="0" y="11331"/>
                </a:lnTo>
                <a:lnTo>
                  <a:pt x="2099" y="12049"/>
                </a:lnTo>
                <a:lnTo>
                  <a:pt x="11709" y="17623"/>
                </a:lnTo>
                <a:lnTo>
                  <a:pt x="24891" y="1962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990941" y="5807932"/>
            <a:ext cx="52871" cy="138673"/>
          </a:xfrm>
          <a:custGeom>
            <a:avLst/>
            <a:gdLst/>
            <a:ahLst/>
            <a:cxnLst/>
            <a:rect l="l" t="t" r="r" b="b"/>
            <a:pathLst>
              <a:path w="52871" h="138673">
                <a:moveTo>
                  <a:pt x="5261" y="72714"/>
                </a:moveTo>
                <a:lnTo>
                  <a:pt x="9934" y="85994"/>
                </a:lnTo>
                <a:lnTo>
                  <a:pt x="14072" y="99339"/>
                </a:lnTo>
                <a:lnTo>
                  <a:pt x="17729" y="112599"/>
                </a:lnTo>
                <a:lnTo>
                  <a:pt x="20958" y="125628"/>
                </a:lnTo>
                <a:lnTo>
                  <a:pt x="23813" y="138279"/>
                </a:lnTo>
                <a:lnTo>
                  <a:pt x="31835" y="138673"/>
                </a:lnTo>
                <a:lnTo>
                  <a:pt x="43104" y="135067"/>
                </a:lnTo>
                <a:lnTo>
                  <a:pt x="52871" y="129960"/>
                </a:lnTo>
                <a:lnTo>
                  <a:pt x="52599" y="124284"/>
                </a:lnTo>
                <a:lnTo>
                  <a:pt x="46068" y="117580"/>
                </a:lnTo>
                <a:lnTo>
                  <a:pt x="35970" y="114449"/>
                </a:lnTo>
                <a:lnTo>
                  <a:pt x="27954" y="109234"/>
                </a:lnTo>
                <a:lnTo>
                  <a:pt x="28227" y="105374"/>
                </a:lnTo>
                <a:lnTo>
                  <a:pt x="31667" y="92198"/>
                </a:lnTo>
                <a:lnTo>
                  <a:pt x="37463" y="81383"/>
                </a:lnTo>
                <a:lnTo>
                  <a:pt x="43761" y="71075"/>
                </a:lnTo>
                <a:lnTo>
                  <a:pt x="48705" y="59424"/>
                </a:lnTo>
                <a:lnTo>
                  <a:pt x="23813" y="59424"/>
                </a:lnTo>
                <a:lnTo>
                  <a:pt x="23911" y="57499"/>
                </a:lnTo>
                <a:lnTo>
                  <a:pt x="21611" y="45197"/>
                </a:lnTo>
                <a:lnTo>
                  <a:pt x="17223" y="34982"/>
                </a:lnTo>
                <a:lnTo>
                  <a:pt x="15520" y="22074"/>
                </a:lnTo>
                <a:lnTo>
                  <a:pt x="19877" y="17286"/>
                </a:lnTo>
                <a:lnTo>
                  <a:pt x="26635" y="15783"/>
                </a:lnTo>
                <a:lnTo>
                  <a:pt x="33214" y="16084"/>
                </a:lnTo>
                <a:lnTo>
                  <a:pt x="38258" y="14037"/>
                </a:lnTo>
                <a:lnTo>
                  <a:pt x="40412" y="5488"/>
                </a:lnTo>
                <a:lnTo>
                  <a:pt x="29554" y="4178"/>
                </a:lnTo>
                <a:lnTo>
                  <a:pt x="16694" y="2903"/>
                </a:lnTo>
                <a:lnTo>
                  <a:pt x="5401" y="0"/>
                </a:lnTo>
                <a:lnTo>
                  <a:pt x="7215" y="13768"/>
                </a:lnTo>
                <a:lnTo>
                  <a:pt x="8967" y="22455"/>
                </a:lnTo>
                <a:lnTo>
                  <a:pt x="4370" y="24779"/>
                </a:lnTo>
                <a:lnTo>
                  <a:pt x="3062" y="30380"/>
                </a:lnTo>
                <a:lnTo>
                  <a:pt x="0" y="59645"/>
                </a:lnTo>
                <a:lnTo>
                  <a:pt x="5261" y="7271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765758" y="5778933"/>
            <a:ext cx="10858" cy="13734"/>
          </a:xfrm>
          <a:custGeom>
            <a:avLst/>
            <a:gdLst/>
            <a:ahLst/>
            <a:cxnLst/>
            <a:rect l="l" t="t" r="r" b="b"/>
            <a:pathLst>
              <a:path w="10858" h="13734">
                <a:moveTo>
                  <a:pt x="100" y="10982"/>
                </a:moveTo>
                <a:lnTo>
                  <a:pt x="0" y="13734"/>
                </a:lnTo>
                <a:lnTo>
                  <a:pt x="10858" y="12553"/>
                </a:lnTo>
                <a:lnTo>
                  <a:pt x="7892" y="0"/>
                </a:lnTo>
                <a:lnTo>
                  <a:pt x="100" y="1098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715975" y="5703897"/>
            <a:ext cx="178111" cy="138554"/>
          </a:xfrm>
          <a:custGeom>
            <a:avLst/>
            <a:gdLst/>
            <a:ahLst/>
            <a:cxnLst/>
            <a:rect l="l" t="t" r="r" b="b"/>
            <a:pathLst>
              <a:path w="178111" h="138554">
                <a:moveTo>
                  <a:pt x="36304" y="136384"/>
                </a:moveTo>
                <a:lnTo>
                  <a:pt x="49053" y="136419"/>
                </a:lnTo>
                <a:lnTo>
                  <a:pt x="62242" y="138554"/>
                </a:lnTo>
                <a:lnTo>
                  <a:pt x="62242" y="117803"/>
                </a:lnTo>
                <a:lnTo>
                  <a:pt x="66307" y="116337"/>
                </a:lnTo>
                <a:lnTo>
                  <a:pt x="79134" y="110753"/>
                </a:lnTo>
                <a:lnTo>
                  <a:pt x="85978" y="60881"/>
                </a:lnTo>
                <a:lnTo>
                  <a:pt x="87134" y="51407"/>
                </a:lnTo>
                <a:lnTo>
                  <a:pt x="99580" y="51407"/>
                </a:lnTo>
                <a:lnTo>
                  <a:pt x="101345" y="60081"/>
                </a:lnTo>
                <a:lnTo>
                  <a:pt x="100700" y="98352"/>
                </a:lnTo>
                <a:lnTo>
                  <a:pt x="110478" y="92231"/>
                </a:lnTo>
                <a:lnTo>
                  <a:pt x="120281" y="86626"/>
                </a:lnTo>
                <a:lnTo>
                  <a:pt x="130629" y="81884"/>
                </a:lnTo>
                <a:lnTo>
                  <a:pt x="142041" y="78353"/>
                </a:lnTo>
                <a:lnTo>
                  <a:pt x="155039" y="76379"/>
                </a:lnTo>
                <a:lnTo>
                  <a:pt x="170141" y="76312"/>
                </a:lnTo>
                <a:lnTo>
                  <a:pt x="178111" y="20255"/>
                </a:lnTo>
                <a:lnTo>
                  <a:pt x="168580" y="23109"/>
                </a:lnTo>
                <a:lnTo>
                  <a:pt x="157695" y="22362"/>
                </a:lnTo>
                <a:lnTo>
                  <a:pt x="160040" y="17182"/>
                </a:lnTo>
                <a:lnTo>
                  <a:pt x="170094" y="12327"/>
                </a:lnTo>
                <a:lnTo>
                  <a:pt x="167302" y="0"/>
                </a:lnTo>
                <a:lnTo>
                  <a:pt x="156194" y="2341"/>
                </a:lnTo>
                <a:lnTo>
                  <a:pt x="145237" y="5763"/>
                </a:lnTo>
                <a:lnTo>
                  <a:pt x="135756" y="11200"/>
                </a:lnTo>
                <a:lnTo>
                  <a:pt x="127292" y="19546"/>
                </a:lnTo>
                <a:lnTo>
                  <a:pt x="118653" y="29233"/>
                </a:lnTo>
                <a:lnTo>
                  <a:pt x="107886" y="38961"/>
                </a:lnTo>
                <a:lnTo>
                  <a:pt x="102006" y="43355"/>
                </a:lnTo>
                <a:lnTo>
                  <a:pt x="92786" y="38872"/>
                </a:lnTo>
                <a:lnTo>
                  <a:pt x="87134" y="43114"/>
                </a:lnTo>
                <a:lnTo>
                  <a:pt x="84503" y="45175"/>
                </a:lnTo>
                <a:lnTo>
                  <a:pt x="74915" y="54075"/>
                </a:lnTo>
                <a:lnTo>
                  <a:pt x="65997" y="64209"/>
                </a:lnTo>
                <a:lnTo>
                  <a:pt x="57676" y="75036"/>
                </a:lnTo>
                <a:lnTo>
                  <a:pt x="60642" y="87589"/>
                </a:lnTo>
                <a:lnTo>
                  <a:pt x="67640" y="90269"/>
                </a:lnTo>
                <a:lnTo>
                  <a:pt x="66382" y="101216"/>
                </a:lnTo>
                <a:lnTo>
                  <a:pt x="58376" y="104927"/>
                </a:lnTo>
                <a:lnTo>
                  <a:pt x="51003" y="100641"/>
                </a:lnTo>
                <a:lnTo>
                  <a:pt x="49783" y="88770"/>
                </a:lnTo>
                <a:lnTo>
                  <a:pt x="49884" y="86018"/>
                </a:lnTo>
                <a:lnTo>
                  <a:pt x="42547" y="96616"/>
                </a:lnTo>
                <a:lnTo>
                  <a:pt x="35596" y="106291"/>
                </a:lnTo>
                <a:lnTo>
                  <a:pt x="28960" y="114504"/>
                </a:lnTo>
                <a:lnTo>
                  <a:pt x="22567" y="120716"/>
                </a:lnTo>
                <a:lnTo>
                  <a:pt x="16346" y="124388"/>
                </a:lnTo>
                <a:lnTo>
                  <a:pt x="10228" y="124981"/>
                </a:lnTo>
                <a:lnTo>
                  <a:pt x="4140" y="121955"/>
                </a:lnTo>
                <a:lnTo>
                  <a:pt x="0" y="121955"/>
                </a:lnTo>
                <a:lnTo>
                  <a:pt x="927" y="125033"/>
                </a:lnTo>
                <a:lnTo>
                  <a:pt x="6307" y="132775"/>
                </a:lnTo>
                <a:lnTo>
                  <a:pt x="14370" y="136174"/>
                </a:lnTo>
                <a:lnTo>
                  <a:pt x="24556" y="136840"/>
                </a:lnTo>
                <a:lnTo>
                  <a:pt x="36304" y="13638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883277" y="5702137"/>
            <a:ext cx="114879" cy="165441"/>
          </a:xfrm>
          <a:custGeom>
            <a:avLst/>
            <a:gdLst/>
            <a:ahLst/>
            <a:cxnLst/>
            <a:rect l="l" t="t" r="r" b="b"/>
            <a:pathLst>
              <a:path w="114879" h="165441">
                <a:moveTo>
                  <a:pt x="24978" y="81686"/>
                </a:moveTo>
                <a:lnTo>
                  <a:pt x="37950" y="86211"/>
                </a:lnTo>
                <a:lnTo>
                  <a:pt x="49850" y="92276"/>
                </a:lnTo>
                <a:lnTo>
                  <a:pt x="60733" y="99733"/>
                </a:lnTo>
                <a:lnTo>
                  <a:pt x="70652" y="108434"/>
                </a:lnTo>
                <a:lnTo>
                  <a:pt x="79661" y="118232"/>
                </a:lnTo>
                <a:lnTo>
                  <a:pt x="87812" y="128979"/>
                </a:lnTo>
                <a:lnTo>
                  <a:pt x="95161" y="140528"/>
                </a:lnTo>
                <a:lnTo>
                  <a:pt x="101760" y="152731"/>
                </a:lnTo>
                <a:lnTo>
                  <a:pt x="107664" y="165441"/>
                </a:lnTo>
                <a:lnTo>
                  <a:pt x="110726" y="136175"/>
                </a:lnTo>
                <a:lnTo>
                  <a:pt x="102521" y="133305"/>
                </a:lnTo>
                <a:lnTo>
                  <a:pt x="99664" y="125101"/>
                </a:lnTo>
                <a:lnTo>
                  <a:pt x="98280" y="115424"/>
                </a:lnTo>
                <a:lnTo>
                  <a:pt x="101975" y="118637"/>
                </a:lnTo>
                <a:lnTo>
                  <a:pt x="107652" y="119881"/>
                </a:lnTo>
                <a:lnTo>
                  <a:pt x="114879" y="119564"/>
                </a:lnTo>
                <a:lnTo>
                  <a:pt x="113065" y="105795"/>
                </a:lnTo>
                <a:lnTo>
                  <a:pt x="104114" y="99079"/>
                </a:lnTo>
                <a:lnTo>
                  <a:pt x="98280" y="86366"/>
                </a:lnTo>
                <a:lnTo>
                  <a:pt x="98653" y="84276"/>
                </a:lnTo>
                <a:lnTo>
                  <a:pt x="104741" y="78743"/>
                </a:lnTo>
                <a:lnTo>
                  <a:pt x="112585" y="74960"/>
                </a:lnTo>
                <a:lnTo>
                  <a:pt x="114879" y="65627"/>
                </a:lnTo>
                <a:lnTo>
                  <a:pt x="114256" y="65402"/>
                </a:lnTo>
                <a:lnTo>
                  <a:pt x="103154" y="63222"/>
                </a:lnTo>
                <a:lnTo>
                  <a:pt x="91531" y="62894"/>
                </a:lnTo>
                <a:lnTo>
                  <a:pt x="80235" y="62658"/>
                </a:lnTo>
                <a:lnTo>
                  <a:pt x="70114" y="60751"/>
                </a:lnTo>
                <a:lnTo>
                  <a:pt x="62016" y="55410"/>
                </a:lnTo>
                <a:lnTo>
                  <a:pt x="56789" y="44875"/>
                </a:lnTo>
                <a:lnTo>
                  <a:pt x="65391" y="45052"/>
                </a:lnTo>
                <a:lnTo>
                  <a:pt x="77164" y="40299"/>
                </a:lnTo>
                <a:lnTo>
                  <a:pt x="81668" y="28263"/>
                </a:lnTo>
                <a:lnTo>
                  <a:pt x="72488" y="28038"/>
                </a:lnTo>
                <a:lnTo>
                  <a:pt x="62142" y="30747"/>
                </a:lnTo>
                <a:lnTo>
                  <a:pt x="51235" y="34934"/>
                </a:lnTo>
                <a:lnTo>
                  <a:pt x="40225" y="39104"/>
                </a:lnTo>
                <a:lnTo>
                  <a:pt x="29568" y="41763"/>
                </a:lnTo>
                <a:lnTo>
                  <a:pt x="19723" y="41416"/>
                </a:lnTo>
                <a:lnTo>
                  <a:pt x="11145" y="36569"/>
                </a:lnTo>
                <a:lnTo>
                  <a:pt x="20779" y="28970"/>
                </a:lnTo>
                <a:lnTo>
                  <a:pt x="30994" y="21720"/>
                </a:lnTo>
                <a:lnTo>
                  <a:pt x="41737" y="14990"/>
                </a:lnTo>
                <a:lnTo>
                  <a:pt x="53077" y="8851"/>
                </a:lnTo>
                <a:lnTo>
                  <a:pt x="65082" y="3371"/>
                </a:lnTo>
                <a:lnTo>
                  <a:pt x="50519" y="1605"/>
                </a:lnTo>
                <a:lnTo>
                  <a:pt x="36519" y="421"/>
                </a:lnTo>
                <a:lnTo>
                  <a:pt x="23585" y="0"/>
                </a:lnTo>
                <a:lnTo>
                  <a:pt x="11488" y="420"/>
                </a:lnTo>
                <a:lnTo>
                  <a:pt x="0" y="1761"/>
                </a:lnTo>
                <a:lnTo>
                  <a:pt x="2792" y="14089"/>
                </a:lnTo>
                <a:lnTo>
                  <a:pt x="11145" y="7524"/>
                </a:lnTo>
                <a:lnTo>
                  <a:pt x="17428" y="11675"/>
                </a:lnTo>
                <a:lnTo>
                  <a:pt x="16891" y="17103"/>
                </a:lnTo>
                <a:lnTo>
                  <a:pt x="10809" y="22016"/>
                </a:lnTo>
                <a:lnTo>
                  <a:pt x="2839" y="78073"/>
                </a:lnTo>
                <a:lnTo>
                  <a:pt x="10881" y="78848"/>
                </a:lnTo>
                <a:lnTo>
                  <a:pt x="24978" y="8168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795110" y="5763979"/>
            <a:ext cx="22211" cy="50671"/>
          </a:xfrm>
          <a:custGeom>
            <a:avLst/>
            <a:gdLst/>
            <a:ahLst/>
            <a:cxnLst/>
            <a:rect l="l" t="t" r="r" b="b"/>
            <a:pathLst>
              <a:path w="22211" h="50671">
                <a:moveTo>
                  <a:pt x="22211" y="0"/>
                </a:moveTo>
                <a:lnTo>
                  <a:pt x="17601" y="2324"/>
                </a:lnTo>
                <a:lnTo>
                  <a:pt x="16293" y="7937"/>
                </a:lnTo>
                <a:lnTo>
                  <a:pt x="9003" y="6934"/>
                </a:lnTo>
                <a:lnTo>
                  <a:pt x="6844" y="800"/>
                </a:lnTo>
                <a:lnTo>
                  <a:pt x="0" y="50671"/>
                </a:lnTo>
                <a:lnTo>
                  <a:pt x="11290" y="44561"/>
                </a:lnTo>
                <a:lnTo>
                  <a:pt x="21565" y="38271"/>
                </a:lnTo>
                <a:lnTo>
                  <a:pt x="22211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728417" y="5758789"/>
            <a:ext cx="2822" cy="8967"/>
          </a:xfrm>
          <a:custGeom>
            <a:avLst/>
            <a:gdLst/>
            <a:ahLst/>
            <a:cxnLst/>
            <a:rect l="l" t="t" r="r" b="b"/>
            <a:pathLst>
              <a:path w="2822" h="8967">
                <a:moveTo>
                  <a:pt x="2822" y="0"/>
                </a:moveTo>
                <a:lnTo>
                  <a:pt x="0" y="8967"/>
                </a:lnTo>
                <a:lnTo>
                  <a:pt x="2798" y="10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738488" y="5646970"/>
            <a:ext cx="2389" cy="7782"/>
          </a:xfrm>
          <a:custGeom>
            <a:avLst/>
            <a:gdLst/>
            <a:ahLst/>
            <a:cxnLst/>
            <a:rect l="l" t="t" r="r" b="b"/>
            <a:pathLst>
              <a:path w="2389" h="7782">
                <a:moveTo>
                  <a:pt x="183" y="2243"/>
                </a:moveTo>
                <a:lnTo>
                  <a:pt x="427" y="7782"/>
                </a:lnTo>
                <a:lnTo>
                  <a:pt x="1857" y="5231"/>
                </a:lnTo>
                <a:lnTo>
                  <a:pt x="2389" y="4592"/>
                </a:lnTo>
                <a:lnTo>
                  <a:pt x="0" y="0"/>
                </a:lnTo>
                <a:lnTo>
                  <a:pt x="183" y="22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496021" y="5444083"/>
            <a:ext cx="290499" cy="202886"/>
          </a:xfrm>
          <a:custGeom>
            <a:avLst/>
            <a:gdLst/>
            <a:ahLst/>
            <a:cxnLst/>
            <a:rect l="l" t="t" r="r" b="b"/>
            <a:pathLst>
              <a:path w="290499" h="202886">
                <a:moveTo>
                  <a:pt x="137393" y="148304"/>
                </a:moveTo>
                <a:lnTo>
                  <a:pt x="129243" y="147586"/>
                </a:lnTo>
                <a:lnTo>
                  <a:pt x="122479" y="145129"/>
                </a:lnTo>
                <a:lnTo>
                  <a:pt x="117670" y="140233"/>
                </a:lnTo>
                <a:lnTo>
                  <a:pt x="115385" y="132204"/>
                </a:lnTo>
                <a:lnTo>
                  <a:pt x="116192" y="120345"/>
                </a:lnTo>
                <a:lnTo>
                  <a:pt x="104890" y="118710"/>
                </a:lnTo>
                <a:lnTo>
                  <a:pt x="92370" y="114872"/>
                </a:lnTo>
                <a:lnTo>
                  <a:pt x="87160" y="103733"/>
                </a:lnTo>
                <a:lnTo>
                  <a:pt x="88599" y="103016"/>
                </a:lnTo>
                <a:lnTo>
                  <a:pt x="98498" y="95308"/>
                </a:lnTo>
                <a:lnTo>
                  <a:pt x="101291" y="86610"/>
                </a:lnTo>
                <a:lnTo>
                  <a:pt x="98413" y="76961"/>
                </a:lnTo>
                <a:lnTo>
                  <a:pt x="91300" y="66395"/>
                </a:lnTo>
                <a:lnTo>
                  <a:pt x="96262" y="64571"/>
                </a:lnTo>
                <a:lnTo>
                  <a:pt x="107857" y="60611"/>
                </a:lnTo>
                <a:lnTo>
                  <a:pt x="118317" y="57959"/>
                </a:lnTo>
                <a:lnTo>
                  <a:pt x="129123" y="56639"/>
                </a:lnTo>
                <a:lnTo>
                  <a:pt x="141759" y="56675"/>
                </a:lnTo>
                <a:lnTo>
                  <a:pt x="157708" y="58089"/>
                </a:lnTo>
                <a:lnTo>
                  <a:pt x="158521" y="56040"/>
                </a:lnTo>
                <a:lnTo>
                  <a:pt x="158085" y="46606"/>
                </a:lnTo>
                <a:lnTo>
                  <a:pt x="153346" y="39694"/>
                </a:lnTo>
                <a:lnTo>
                  <a:pt x="149950" y="34203"/>
                </a:lnTo>
                <a:lnTo>
                  <a:pt x="153543" y="29032"/>
                </a:lnTo>
                <a:lnTo>
                  <a:pt x="157956" y="32388"/>
                </a:lnTo>
                <a:lnTo>
                  <a:pt x="167866" y="40397"/>
                </a:lnTo>
                <a:lnTo>
                  <a:pt x="177421" y="48761"/>
                </a:lnTo>
                <a:lnTo>
                  <a:pt x="186644" y="57457"/>
                </a:lnTo>
                <a:lnTo>
                  <a:pt x="195557" y="66462"/>
                </a:lnTo>
                <a:lnTo>
                  <a:pt x="204184" y="75754"/>
                </a:lnTo>
                <a:lnTo>
                  <a:pt x="212546" y="85310"/>
                </a:lnTo>
                <a:lnTo>
                  <a:pt x="220667" y="95108"/>
                </a:lnTo>
                <a:lnTo>
                  <a:pt x="228569" y="105123"/>
                </a:lnTo>
                <a:lnTo>
                  <a:pt x="236275" y="115335"/>
                </a:lnTo>
                <a:lnTo>
                  <a:pt x="243808" y="125719"/>
                </a:lnTo>
                <a:lnTo>
                  <a:pt x="251190" y="136254"/>
                </a:lnTo>
                <a:lnTo>
                  <a:pt x="258445" y="146916"/>
                </a:lnTo>
                <a:lnTo>
                  <a:pt x="265595" y="157683"/>
                </a:lnTo>
                <a:lnTo>
                  <a:pt x="261521" y="163078"/>
                </a:lnTo>
                <a:lnTo>
                  <a:pt x="253338" y="172244"/>
                </a:lnTo>
                <a:lnTo>
                  <a:pt x="243533" y="179787"/>
                </a:lnTo>
                <a:lnTo>
                  <a:pt x="231291" y="184891"/>
                </a:lnTo>
                <a:lnTo>
                  <a:pt x="215798" y="186740"/>
                </a:lnTo>
                <a:lnTo>
                  <a:pt x="215334" y="189962"/>
                </a:lnTo>
                <a:lnTo>
                  <a:pt x="218095" y="196604"/>
                </a:lnTo>
                <a:lnTo>
                  <a:pt x="225341" y="198763"/>
                </a:lnTo>
                <a:lnTo>
                  <a:pt x="234158" y="199353"/>
                </a:lnTo>
                <a:lnTo>
                  <a:pt x="241634" y="201287"/>
                </a:lnTo>
                <a:lnTo>
                  <a:pt x="242466" y="202886"/>
                </a:lnTo>
                <a:lnTo>
                  <a:pt x="241805" y="194783"/>
                </a:lnTo>
                <a:lnTo>
                  <a:pt x="240690" y="186740"/>
                </a:lnTo>
                <a:lnTo>
                  <a:pt x="244567" y="184328"/>
                </a:lnTo>
                <a:lnTo>
                  <a:pt x="254097" y="176243"/>
                </a:lnTo>
                <a:lnTo>
                  <a:pt x="265595" y="170129"/>
                </a:lnTo>
                <a:lnTo>
                  <a:pt x="267922" y="171289"/>
                </a:lnTo>
                <a:lnTo>
                  <a:pt x="277597" y="178543"/>
                </a:lnTo>
                <a:lnTo>
                  <a:pt x="290499" y="182575"/>
                </a:lnTo>
                <a:lnTo>
                  <a:pt x="283201" y="168154"/>
                </a:lnTo>
                <a:lnTo>
                  <a:pt x="276843" y="156584"/>
                </a:lnTo>
                <a:lnTo>
                  <a:pt x="270190" y="145309"/>
                </a:lnTo>
                <a:lnTo>
                  <a:pt x="263247" y="134324"/>
                </a:lnTo>
                <a:lnTo>
                  <a:pt x="256022" y="123621"/>
                </a:lnTo>
                <a:lnTo>
                  <a:pt x="248520" y="113195"/>
                </a:lnTo>
                <a:lnTo>
                  <a:pt x="240748" y="103039"/>
                </a:lnTo>
                <a:lnTo>
                  <a:pt x="232711" y="93148"/>
                </a:lnTo>
                <a:lnTo>
                  <a:pt x="224416" y="83514"/>
                </a:lnTo>
                <a:lnTo>
                  <a:pt x="215870" y="74133"/>
                </a:lnTo>
                <a:lnTo>
                  <a:pt x="207078" y="64997"/>
                </a:lnTo>
                <a:lnTo>
                  <a:pt x="198047" y="56100"/>
                </a:lnTo>
                <a:lnTo>
                  <a:pt x="188783" y="47436"/>
                </a:lnTo>
                <a:lnTo>
                  <a:pt x="179291" y="38999"/>
                </a:lnTo>
                <a:lnTo>
                  <a:pt x="169580" y="30783"/>
                </a:lnTo>
                <a:lnTo>
                  <a:pt x="159653" y="22781"/>
                </a:lnTo>
                <a:lnTo>
                  <a:pt x="149519" y="14987"/>
                </a:lnTo>
                <a:lnTo>
                  <a:pt x="139183" y="7395"/>
                </a:lnTo>
                <a:lnTo>
                  <a:pt x="128650" y="0"/>
                </a:lnTo>
                <a:lnTo>
                  <a:pt x="122136" y="645"/>
                </a:lnTo>
                <a:lnTo>
                  <a:pt x="110488" y="1443"/>
                </a:lnTo>
                <a:lnTo>
                  <a:pt x="98131" y="2015"/>
                </a:lnTo>
                <a:lnTo>
                  <a:pt x="85262" y="2512"/>
                </a:lnTo>
                <a:lnTo>
                  <a:pt x="72076" y="3086"/>
                </a:lnTo>
                <a:lnTo>
                  <a:pt x="58771" y="3889"/>
                </a:lnTo>
                <a:lnTo>
                  <a:pt x="45544" y="5074"/>
                </a:lnTo>
                <a:lnTo>
                  <a:pt x="32590" y="6791"/>
                </a:lnTo>
                <a:lnTo>
                  <a:pt x="20108" y="9193"/>
                </a:lnTo>
                <a:lnTo>
                  <a:pt x="8293" y="12433"/>
                </a:lnTo>
                <a:lnTo>
                  <a:pt x="8356" y="24592"/>
                </a:lnTo>
                <a:lnTo>
                  <a:pt x="7104" y="36802"/>
                </a:lnTo>
                <a:lnTo>
                  <a:pt x="5068" y="48819"/>
                </a:lnTo>
                <a:lnTo>
                  <a:pt x="2822" y="60984"/>
                </a:lnTo>
                <a:lnTo>
                  <a:pt x="942" y="73642"/>
                </a:lnTo>
                <a:lnTo>
                  <a:pt x="0" y="87134"/>
                </a:lnTo>
                <a:lnTo>
                  <a:pt x="10521" y="94699"/>
                </a:lnTo>
                <a:lnTo>
                  <a:pt x="19489" y="103693"/>
                </a:lnTo>
                <a:lnTo>
                  <a:pt x="27649" y="113494"/>
                </a:lnTo>
                <a:lnTo>
                  <a:pt x="35669" y="123435"/>
                </a:lnTo>
                <a:lnTo>
                  <a:pt x="44213" y="132850"/>
                </a:lnTo>
                <a:lnTo>
                  <a:pt x="53949" y="141071"/>
                </a:lnTo>
                <a:lnTo>
                  <a:pt x="52510" y="144437"/>
                </a:lnTo>
                <a:lnTo>
                  <a:pt x="44679" y="148896"/>
                </a:lnTo>
                <a:lnTo>
                  <a:pt x="34093" y="150595"/>
                </a:lnTo>
                <a:lnTo>
                  <a:pt x="24775" y="153561"/>
                </a:lnTo>
                <a:lnTo>
                  <a:pt x="20751" y="161823"/>
                </a:lnTo>
                <a:lnTo>
                  <a:pt x="22804" y="161895"/>
                </a:lnTo>
                <a:lnTo>
                  <a:pt x="35696" y="162286"/>
                </a:lnTo>
                <a:lnTo>
                  <a:pt x="48349" y="162533"/>
                </a:lnTo>
                <a:lnTo>
                  <a:pt x="60820" y="162601"/>
                </a:lnTo>
                <a:lnTo>
                  <a:pt x="73166" y="162457"/>
                </a:lnTo>
                <a:lnTo>
                  <a:pt x="85444" y="162063"/>
                </a:lnTo>
                <a:lnTo>
                  <a:pt x="97712" y="161385"/>
                </a:lnTo>
                <a:lnTo>
                  <a:pt x="110026" y="160389"/>
                </a:lnTo>
                <a:lnTo>
                  <a:pt x="122444" y="159038"/>
                </a:lnTo>
                <a:lnTo>
                  <a:pt x="135023" y="157298"/>
                </a:lnTo>
                <a:lnTo>
                  <a:pt x="147819" y="155133"/>
                </a:lnTo>
                <a:lnTo>
                  <a:pt x="160891" y="152509"/>
                </a:lnTo>
                <a:lnTo>
                  <a:pt x="174294" y="149390"/>
                </a:lnTo>
                <a:lnTo>
                  <a:pt x="175171" y="154038"/>
                </a:lnTo>
                <a:lnTo>
                  <a:pt x="178892" y="155854"/>
                </a:lnTo>
                <a:lnTo>
                  <a:pt x="182600" y="157683"/>
                </a:lnTo>
                <a:lnTo>
                  <a:pt x="182600" y="153530"/>
                </a:lnTo>
                <a:lnTo>
                  <a:pt x="179023" y="150166"/>
                </a:lnTo>
                <a:lnTo>
                  <a:pt x="172476" y="147701"/>
                </a:lnTo>
                <a:lnTo>
                  <a:pt x="164471" y="146979"/>
                </a:lnTo>
                <a:lnTo>
                  <a:pt x="155576" y="147303"/>
                </a:lnTo>
                <a:lnTo>
                  <a:pt x="146360" y="147977"/>
                </a:lnTo>
                <a:lnTo>
                  <a:pt x="137393" y="14830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731240" y="5757331"/>
            <a:ext cx="324" cy="1457"/>
          </a:xfrm>
          <a:custGeom>
            <a:avLst/>
            <a:gdLst/>
            <a:ahLst/>
            <a:cxnLst/>
            <a:rect l="l" t="t" r="r" b="b"/>
            <a:pathLst>
              <a:path w="324" h="1457">
                <a:moveTo>
                  <a:pt x="324" y="0"/>
                </a:moveTo>
                <a:lnTo>
                  <a:pt x="0" y="1457"/>
                </a:lnTo>
                <a:lnTo>
                  <a:pt x="228" y="730"/>
                </a:lnTo>
                <a:lnTo>
                  <a:pt x="324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731564" y="5654753"/>
            <a:ext cx="7834" cy="102577"/>
          </a:xfrm>
          <a:custGeom>
            <a:avLst/>
            <a:gdLst/>
            <a:ahLst/>
            <a:cxnLst/>
            <a:rect l="l" t="t" r="r" b="b"/>
            <a:pathLst>
              <a:path w="7834" h="102577">
                <a:moveTo>
                  <a:pt x="2313" y="92176"/>
                </a:moveTo>
                <a:lnTo>
                  <a:pt x="4406" y="78777"/>
                </a:lnTo>
                <a:lnTo>
                  <a:pt x="5967" y="64412"/>
                </a:lnTo>
                <a:lnTo>
                  <a:pt x="7034" y="49550"/>
                </a:lnTo>
                <a:lnTo>
                  <a:pt x="7644" y="34656"/>
                </a:lnTo>
                <a:lnTo>
                  <a:pt x="7834" y="20199"/>
                </a:lnTo>
                <a:lnTo>
                  <a:pt x="7642" y="6645"/>
                </a:lnTo>
                <a:lnTo>
                  <a:pt x="7349" y="0"/>
                </a:lnTo>
                <a:lnTo>
                  <a:pt x="4198" y="5620"/>
                </a:lnTo>
                <a:lnTo>
                  <a:pt x="1536" y="15708"/>
                </a:lnTo>
                <a:lnTo>
                  <a:pt x="356" y="27278"/>
                </a:lnTo>
                <a:lnTo>
                  <a:pt x="220" y="39891"/>
                </a:lnTo>
                <a:lnTo>
                  <a:pt x="691" y="53110"/>
                </a:lnTo>
                <a:lnTo>
                  <a:pt x="1333" y="66499"/>
                </a:lnTo>
                <a:lnTo>
                  <a:pt x="1707" y="79619"/>
                </a:lnTo>
                <a:lnTo>
                  <a:pt x="1376" y="92035"/>
                </a:lnTo>
                <a:lnTo>
                  <a:pt x="0" y="102577"/>
                </a:lnTo>
                <a:lnTo>
                  <a:pt x="2313" y="9217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500178" y="5813413"/>
            <a:ext cx="174294" cy="58089"/>
          </a:xfrm>
          <a:custGeom>
            <a:avLst/>
            <a:gdLst/>
            <a:ahLst/>
            <a:cxnLst/>
            <a:rect l="l" t="t" r="r" b="b"/>
            <a:pathLst>
              <a:path w="174294" h="58089">
                <a:moveTo>
                  <a:pt x="51774" y="19246"/>
                </a:moveTo>
                <a:lnTo>
                  <a:pt x="45978" y="9877"/>
                </a:lnTo>
                <a:lnTo>
                  <a:pt x="41503" y="0"/>
                </a:lnTo>
                <a:lnTo>
                  <a:pt x="37100" y="2278"/>
                </a:lnTo>
                <a:lnTo>
                  <a:pt x="33058" y="11094"/>
                </a:lnTo>
                <a:lnTo>
                  <a:pt x="32736" y="23629"/>
                </a:lnTo>
                <a:lnTo>
                  <a:pt x="33620" y="37368"/>
                </a:lnTo>
                <a:lnTo>
                  <a:pt x="33197" y="49796"/>
                </a:lnTo>
                <a:lnTo>
                  <a:pt x="29556" y="52975"/>
                </a:lnTo>
                <a:lnTo>
                  <a:pt x="18818" y="53794"/>
                </a:lnTo>
                <a:lnTo>
                  <a:pt x="7119" y="53652"/>
                </a:lnTo>
                <a:lnTo>
                  <a:pt x="0" y="58089"/>
                </a:lnTo>
                <a:lnTo>
                  <a:pt x="4469" y="57212"/>
                </a:lnTo>
                <a:lnTo>
                  <a:pt x="16015" y="55549"/>
                </a:lnTo>
                <a:lnTo>
                  <a:pt x="28094" y="54509"/>
                </a:lnTo>
                <a:lnTo>
                  <a:pt x="40596" y="53945"/>
                </a:lnTo>
                <a:lnTo>
                  <a:pt x="53411" y="53711"/>
                </a:lnTo>
                <a:lnTo>
                  <a:pt x="92615" y="53526"/>
                </a:lnTo>
                <a:lnTo>
                  <a:pt x="105567" y="53149"/>
                </a:lnTo>
                <a:lnTo>
                  <a:pt x="118277" y="52371"/>
                </a:lnTo>
                <a:lnTo>
                  <a:pt x="130632" y="51045"/>
                </a:lnTo>
                <a:lnTo>
                  <a:pt x="142522" y="49025"/>
                </a:lnTo>
                <a:lnTo>
                  <a:pt x="153837" y="46164"/>
                </a:lnTo>
                <a:lnTo>
                  <a:pt x="164465" y="42317"/>
                </a:lnTo>
                <a:lnTo>
                  <a:pt x="174294" y="37337"/>
                </a:lnTo>
                <a:lnTo>
                  <a:pt x="170141" y="37337"/>
                </a:lnTo>
                <a:lnTo>
                  <a:pt x="166382" y="37831"/>
                </a:lnTo>
                <a:lnTo>
                  <a:pt x="161472" y="32770"/>
                </a:lnTo>
                <a:lnTo>
                  <a:pt x="161904" y="22359"/>
                </a:lnTo>
                <a:lnTo>
                  <a:pt x="161836" y="12445"/>
                </a:lnTo>
                <a:lnTo>
                  <a:pt x="149653" y="12220"/>
                </a:lnTo>
                <a:lnTo>
                  <a:pt x="138321" y="15652"/>
                </a:lnTo>
                <a:lnTo>
                  <a:pt x="128651" y="20739"/>
                </a:lnTo>
                <a:lnTo>
                  <a:pt x="128450" y="22825"/>
                </a:lnTo>
                <a:lnTo>
                  <a:pt x="132026" y="31069"/>
                </a:lnTo>
                <a:lnTo>
                  <a:pt x="138674" y="36241"/>
                </a:lnTo>
                <a:lnTo>
                  <a:pt x="141084" y="45643"/>
                </a:lnTo>
                <a:lnTo>
                  <a:pt x="139640" y="46132"/>
                </a:lnTo>
                <a:lnTo>
                  <a:pt x="125099" y="49758"/>
                </a:lnTo>
                <a:lnTo>
                  <a:pt x="111472" y="50892"/>
                </a:lnTo>
                <a:lnTo>
                  <a:pt x="98811" y="49782"/>
                </a:lnTo>
                <a:lnTo>
                  <a:pt x="87166" y="46676"/>
                </a:lnTo>
                <a:lnTo>
                  <a:pt x="76590" y="41821"/>
                </a:lnTo>
                <a:lnTo>
                  <a:pt x="67131" y="35466"/>
                </a:lnTo>
                <a:lnTo>
                  <a:pt x="58843" y="27858"/>
                </a:lnTo>
                <a:lnTo>
                  <a:pt x="51774" y="1924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259485" y="5659868"/>
            <a:ext cx="178435" cy="211632"/>
          </a:xfrm>
          <a:custGeom>
            <a:avLst/>
            <a:gdLst/>
            <a:ahLst/>
            <a:cxnLst/>
            <a:rect l="l" t="t" r="r" b="b"/>
            <a:pathLst>
              <a:path w="178434" h="211632">
                <a:moveTo>
                  <a:pt x="52935" y="54535"/>
                </a:moveTo>
                <a:lnTo>
                  <a:pt x="63230" y="61759"/>
                </a:lnTo>
                <a:lnTo>
                  <a:pt x="73120" y="69389"/>
                </a:lnTo>
                <a:lnTo>
                  <a:pt x="82563" y="77466"/>
                </a:lnTo>
                <a:lnTo>
                  <a:pt x="91518" y="86030"/>
                </a:lnTo>
                <a:lnTo>
                  <a:pt x="99945" y="95122"/>
                </a:lnTo>
                <a:lnTo>
                  <a:pt x="107802" y="104784"/>
                </a:lnTo>
                <a:lnTo>
                  <a:pt x="115049" y="115057"/>
                </a:lnTo>
                <a:lnTo>
                  <a:pt x="121644" y="125980"/>
                </a:lnTo>
                <a:lnTo>
                  <a:pt x="127547" y="137596"/>
                </a:lnTo>
                <a:lnTo>
                  <a:pt x="132717" y="149945"/>
                </a:lnTo>
                <a:lnTo>
                  <a:pt x="137113" y="163069"/>
                </a:lnTo>
                <a:lnTo>
                  <a:pt x="140695" y="177007"/>
                </a:lnTo>
                <a:lnTo>
                  <a:pt x="143420" y="191801"/>
                </a:lnTo>
                <a:lnTo>
                  <a:pt x="145249" y="207492"/>
                </a:lnTo>
                <a:lnTo>
                  <a:pt x="154845" y="208450"/>
                </a:lnTo>
                <a:lnTo>
                  <a:pt x="165077" y="211607"/>
                </a:lnTo>
                <a:lnTo>
                  <a:pt x="178435" y="211632"/>
                </a:lnTo>
                <a:lnTo>
                  <a:pt x="177152" y="206006"/>
                </a:lnTo>
                <a:lnTo>
                  <a:pt x="168046" y="208191"/>
                </a:lnTo>
                <a:lnTo>
                  <a:pt x="161836" y="207492"/>
                </a:lnTo>
                <a:lnTo>
                  <a:pt x="162724" y="191189"/>
                </a:lnTo>
                <a:lnTo>
                  <a:pt x="162276" y="175622"/>
                </a:lnTo>
                <a:lnTo>
                  <a:pt x="160555" y="160771"/>
                </a:lnTo>
                <a:lnTo>
                  <a:pt x="157627" y="146618"/>
                </a:lnTo>
                <a:lnTo>
                  <a:pt x="153558" y="133145"/>
                </a:lnTo>
                <a:lnTo>
                  <a:pt x="148413" y="120332"/>
                </a:lnTo>
                <a:lnTo>
                  <a:pt x="142257" y="108163"/>
                </a:lnTo>
                <a:lnTo>
                  <a:pt x="135156" y="96617"/>
                </a:lnTo>
                <a:lnTo>
                  <a:pt x="127175" y="85677"/>
                </a:lnTo>
                <a:lnTo>
                  <a:pt x="118379" y="75323"/>
                </a:lnTo>
                <a:lnTo>
                  <a:pt x="108835" y="65538"/>
                </a:lnTo>
                <a:lnTo>
                  <a:pt x="98606" y="56303"/>
                </a:lnTo>
                <a:lnTo>
                  <a:pt x="87758" y="47600"/>
                </a:lnTo>
                <a:lnTo>
                  <a:pt x="76358" y="39409"/>
                </a:lnTo>
                <a:lnTo>
                  <a:pt x="64470" y="31713"/>
                </a:lnTo>
                <a:lnTo>
                  <a:pt x="52159" y="24493"/>
                </a:lnTo>
                <a:lnTo>
                  <a:pt x="39491" y="17730"/>
                </a:lnTo>
                <a:lnTo>
                  <a:pt x="26532" y="11405"/>
                </a:lnTo>
                <a:lnTo>
                  <a:pt x="13346" y="5502"/>
                </a:lnTo>
                <a:lnTo>
                  <a:pt x="0" y="0"/>
                </a:lnTo>
                <a:lnTo>
                  <a:pt x="1805" y="893"/>
                </a:lnTo>
                <a:lnTo>
                  <a:pt x="13364" y="6295"/>
                </a:lnTo>
                <a:lnTo>
                  <a:pt x="24766" y="11941"/>
                </a:lnTo>
                <a:lnTo>
                  <a:pt x="34853" y="18472"/>
                </a:lnTo>
                <a:lnTo>
                  <a:pt x="42466" y="26529"/>
                </a:lnTo>
                <a:lnTo>
                  <a:pt x="46449" y="36752"/>
                </a:lnTo>
                <a:lnTo>
                  <a:pt x="45643" y="49784"/>
                </a:lnTo>
                <a:lnTo>
                  <a:pt x="52935" y="5453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222138" y="5315305"/>
            <a:ext cx="46469" cy="19203"/>
          </a:xfrm>
          <a:custGeom>
            <a:avLst/>
            <a:gdLst/>
            <a:ahLst/>
            <a:cxnLst/>
            <a:rect l="l" t="t" r="r" b="b"/>
            <a:pathLst>
              <a:path w="46469" h="19203">
                <a:moveTo>
                  <a:pt x="260" y="12109"/>
                </a:moveTo>
                <a:lnTo>
                  <a:pt x="5313" y="19203"/>
                </a:lnTo>
                <a:lnTo>
                  <a:pt x="16598" y="16726"/>
                </a:lnTo>
                <a:lnTo>
                  <a:pt x="27085" y="12650"/>
                </a:lnTo>
                <a:lnTo>
                  <a:pt x="41490" y="12573"/>
                </a:lnTo>
                <a:lnTo>
                  <a:pt x="46469" y="7112"/>
                </a:lnTo>
                <a:lnTo>
                  <a:pt x="43116" y="6046"/>
                </a:lnTo>
                <a:lnTo>
                  <a:pt x="41490" y="115"/>
                </a:lnTo>
                <a:lnTo>
                  <a:pt x="34408" y="157"/>
                </a:lnTo>
                <a:lnTo>
                  <a:pt x="20027" y="0"/>
                </a:lnTo>
                <a:lnTo>
                  <a:pt x="7634" y="1831"/>
                </a:lnTo>
                <a:lnTo>
                  <a:pt x="0" y="8420"/>
                </a:lnTo>
                <a:lnTo>
                  <a:pt x="260" y="1210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699482" y="5410869"/>
            <a:ext cx="41503" cy="20751"/>
          </a:xfrm>
          <a:custGeom>
            <a:avLst/>
            <a:gdLst/>
            <a:ahLst/>
            <a:cxnLst/>
            <a:rect l="l" t="t" r="r" b="b"/>
            <a:pathLst>
              <a:path w="41503" h="20751">
                <a:moveTo>
                  <a:pt x="0" y="20751"/>
                </a:moveTo>
                <a:lnTo>
                  <a:pt x="8446" y="18063"/>
                </a:lnTo>
                <a:lnTo>
                  <a:pt x="20515" y="13094"/>
                </a:lnTo>
                <a:lnTo>
                  <a:pt x="31540" y="7077"/>
                </a:lnTo>
                <a:lnTo>
                  <a:pt x="41503" y="0"/>
                </a:lnTo>
                <a:lnTo>
                  <a:pt x="33051" y="2687"/>
                </a:lnTo>
                <a:lnTo>
                  <a:pt x="20978" y="7656"/>
                </a:lnTo>
                <a:lnTo>
                  <a:pt x="9955" y="13674"/>
                </a:lnTo>
                <a:lnTo>
                  <a:pt x="0" y="2075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151695" y="5694819"/>
            <a:ext cx="8108" cy="9878"/>
          </a:xfrm>
          <a:custGeom>
            <a:avLst/>
            <a:gdLst/>
            <a:ahLst/>
            <a:cxnLst/>
            <a:rect l="l" t="t" r="r" b="b"/>
            <a:pathLst>
              <a:path w="8108" h="9878">
                <a:moveTo>
                  <a:pt x="2516" y="4693"/>
                </a:moveTo>
                <a:lnTo>
                  <a:pt x="0" y="6540"/>
                </a:lnTo>
                <a:lnTo>
                  <a:pt x="666" y="9878"/>
                </a:lnTo>
                <a:lnTo>
                  <a:pt x="7309" y="1053"/>
                </a:lnTo>
                <a:lnTo>
                  <a:pt x="8108" y="0"/>
                </a:lnTo>
                <a:lnTo>
                  <a:pt x="2516" y="469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159803" y="5561663"/>
            <a:ext cx="278238" cy="297393"/>
          </a:xfrm>
          <a:custGeom>
            <a:avLst/>
            <a:gdLst/>
            <a:ahLst/>
            <a:cxnLst/>
            <a:rect l="l" t="t" r="r" b="b"/>
            <a:pathLst>
              <a:path w="278238" h="297393">
                <a:moveTo>
                  <a:pt x="223035" y="62556"/>
                </a:moveTo>
                <a:lnTo>
                  <a:pt x="213406" y="70863"/>
                </a:lnTo>
                <a:lnTo>
                  <a:pt x="203499" y="78892"/>
                </a:lnTo>
                <a:lnTo>
                  <a:pt x="193296" y="86627"/>
                </a:lnTo>
                <a:lnTo>
                  <a:pt x="182784" y="94053"/>
                </a:lnTo>
                <a:lnTo>
                  <a:pt x="182346" y="93860"/>
                </a:lnTo>
                <a:lnTo>
                  <a:pt x="167592" y="88518"/>
                </a:lnTo>
                <a:lnTo>
                  <a:pt x="154606" y="86033"/>
                </a:lnTo>
                <a:lnTo>
                  <a:pt x="143175" y="86067"/>
                </a:lnTo>
                <a:lnTo>
                  <a:pt x="133082" y="88284"/>
                </a:lnTo>
                <a:lnTo>
                  <a:pt x="124111" y="92347"/>
                </a:lnTo>
                <a:lnTo>
                  <a:pt x="116047" y="97917"/>
                </a:lnTo>
                <a:lnTo>
                  <a:pt x="108675" y="104658"/>
                </a:lnTo>
                <a:lnTo>
                  <a:pt x="101777" y="112232"/>
                </a:lnTo>
                <a:lnTo>
                  <a:pt x="95140" y="120303"/>
                </a:lnTo>
                <a:lnTo>
                  <a:pt x="88546" y="128532"/>
                </a:lnTo>
                <a:lnTo>
                  <a:pt x="81781" y="136584"/>
                </a:lnTo>
                <a:lnTo>
                  <a:pt x="74628" y="144120"/>
                </a:lnTo>
                <a:lnTo>
                  <a:pt x="66873" y="150803"/>
                </a:lnTo>
                <a:lnTo>
                  <a:pt x="58299" y="156296"/>
                </a:lnTo>
                <a:lnTo>
                  <a:pt x="65769" y="159243"/>
                </a:lnTo>
                <a:lnTo>
                  <a:pt x="79835" y="161219"/>
                </a:lnTo>
                <a:lnTo>
                  <a:pt x="94313" y="160528"/>
                </a:lnTo>
                <a:lnTo>
                  <a:pt x="103943" y="156296"/>
                </a:lnTo>
                <a:lnTo>
                  <a:pt x="83191" y="156296"/>
                </a:lnTo>
                <a:lnTo>
                  <a:pt x="85962" y="151970"/>
                </a:lnTo>
                <a:lnTo>
                  <a:pt x="95413" y="143489"/>
                </a:lnTo>
                <a:lnTo>
                  <a:pt x="106547" y="136685"/>
                </a:lnTo>
                <a:lnTo>
                  <a:pt x="117071" y="129270"/>
                </a:lnTo>
                <a:lnTo>
                  <a:pt x="124695" y="118958"/>
                </a:lnTo>
                <a:lnTo>
                  <a:pt x="121414" y="112526"/>
                </a:lnTo>
                <a:lnTo>
                  <a:pt x="115012" y="113444"/>
                </a:lnTo>
                <a:lnTo>
                  <a:pt x="103943" y="114792"/>
                </a:lnTo>
                <a:lnTo>
                  <a:pt x="107662" y="107523"/>
                </a:lnTo>
                <a:lnTo>
                  <a:pt x="116093" y="100287"/>
                </a:lnTo>
                <a:lnTo>
                  <a:pt x="127243" y="96347"/>
                </a:lnTo>
                <a:lnTo>
                  <a:pt x="140093" y="95143"/>
                </a:lnTo>
                <a:lnTo>
                  <a:pt x="153622" y="96116"/>
                </a:lnTo>
                <a:lnTo>
                  <a:pt x="166813" y="98703"/>
                </a:lnTo>
                <a:lnTo>
                  <a:pt x="178644" y="102346"/>
                </a:lnTo>
                <a:lnTo>
                  <a:pt x="177842" y="103805"/>
                </a:lnTo>
                <a:lnTo>
                  <a:pt x="171741" y="109871"/>
                </a:lnTo>
                <a:lnTo>
                  <a:pt x="163392" y="113690"/>
                </a:lnTo>
                <a:lnTo>
                  <a:pt x="153841" y="116307"/>
                </a:lnTo>
                <a:lnTo>
                  <a:pt x="144136" y="118770"/>
                </a:lnTo>
                <a:lnTo>
                  <a:pt x="135322" y="122123"/>
                </a:lnTo>
                <a:lnTo>
                  <a:pt x="128446" y="127414"/>
                </a:lnTo>
                <a:lnTo>
                  <a:pt x="124555" y="135687"/>
                </a:lnTo>
                <a:lnTo>
                  <a:pt x="124695" y="147990"/>
                </a:lnTo>
                <a:lnTo>
                  <a:pt x="122142" y="153743"/>
                </a:lnTo>
                <a:lnTo>
                  <a:pt x="108718" y="148625"/>
                </a:lnTo>
                <a:lnTo>
                  <a:pt x="108096" y="156296"/>
                </a:lnTo>
                <a:lnTo>
                  <a:pt x="128835" y="156296"/>
                </a:lnTo>
                <a:lnTo>
                  <a:pt x="128558" y="142062"/>
                </a:lnTo>
                <a:lnTo>
                  <a:pt x="131986" y="129643"/>
                </a:lnTo>
                <a:lnTo>
                  <a:pt x="141293" y="123098"/>
                </a:lnTo>
                <a:lnTo>
                  <a:pt x="155495" y="126504"/>
                </a:lnTo>
                <a:lnTo>
                  <a:pt x="167671" y="124478"/>
                </a:lnTo>
                <a:lnTo>
                  <a:pt x="177620" y="118876"/>
                </a:lnTo>
                <a:lnTo>
                  <a:pt x="185870" y="111871"/>
                </a:lnTo>
                <a:lnTo>
                  <a:pt x="192949" y="105637"/>
                </a:lnTo>
                <a:lnTo>
                  <a:pt x="199383" y="102346"/>
                </a:lnTo>
                <a:lnTo>
                  <a:pt x="196009" y="106785"/>
                </a:lnTo>
                <a:lnTo>
                  <a:pt x="191223" y="116767"/>
                </a:lnTo>
                <a:lnTo>
                  <a:pt x="191090" y="131391"/>
                </a:lnTo>
                <a:lnTo>
                  <a:pt x="178509" y="131861"/>
                </a:lnTo>
                <a:lnTo>
                  <a:pt x="168999" y="136342"/>
                </a:lnTo>
                <a:lnTo>
                  <a:pt x="161671" y="143005"/>
                </a:lnTo>
                <a:lnTo>
                  <a:pt x="154546" y="149870"/>
                </a:lnTo>
                <a:lnTo>
                  <a:pt x="145645" y="154960"/>
                </a:lnTo>
                <a:lnTo>
                  <a:pt x="132988" y="156296"/>
                </a:lnTo>
                <a:lnTo>
                  <a:pt x="137552" y="164282"/>
                </a:lnTo>
                <a:lnTo>
                  <a:pt x="144148" y="175299"/>
                </a:lnTo>
                <a:lnTo>
                  <a:pt x="151055" y="186004"/>
                </a:lnTo>
                <a:lnTo>
                  <a:pt x="158368" y="196300"/>
                </a:lnTo>
                <a:lnTo>
                  <a:pt x="166185" y="206092"/>
                </a:lnTo>
                <a:lnTo>
                  <a:pt x="161677" y="207121"/>
                </a:lnTo>
                <a:lnTo>
                  <a:pt x="163366" y="214360"/>
                </a:lnTo>
                <a:lnTo>
                  <a:pt x="161334" y="274583"/>
                </a:lnTo>
                <a:lnTo>
                  <a:pt x="162033" y="264195"/>
                </a:lnTo>
                <a:lnTo>
                  <a:pt x="165741" y="260969"/>
                </a:lnTo>
                <a:lnTo>
                  <a:pt x="171418" y="259724"/>
                </a:lnTo>
                <a:lnTo>
                  <a:pt x="178644" y="260042"/>
                </a:lnTo>
                <a:lnTo>
                  <a:pt x="179952" y="269669"/>
                </a:lnTo>
                <a:lnTo>
                  <a:pt x="177984" y="275968"/>
                </a:lnTo>
                <a:lnTo>
                  <a:pt x="174504" y="280794"/>
                </a:lnTo>
                <a:lnTo>
                  <a:pt x="168408" y="277187"/>
                </a:lnTo>
                <a:lnTo>
                  <a:pt x="167645" y="293689"/>
                </a:lnTo>
                <a:lnTo>
                  <a:pt x="179686" y="295222"/>
                </a:lnTo>
                <a:lnTo>
                  <a:pt x="191090" y="297393"/>
                </a:lnTo>
                <a:lnTo>
                  <a:pt x="193509" y="287452"/>
                </a:lnTo>
                <a:lnTo>
                  <a:pt x="195030" y="275992"/>
                </a:lnTo>
                <a:lnTo>
                  <a:pt x="195729" y="263711"/>
                </a:lnTo>
                <a:lnTo>
                  <a:pt x="195829" y="250831"/>
                </a:lnTo>
                <a:lnTo>
                  <a:pt x="195558" y="237580"/>
                </a:lnTo>
                <a:lnTo>
                  <a:pt x="195138" y="224182"/>
                </a:lnTo>
                <a:lnTo>
                  <a:pt x="194796" y="210861"/>
                </a:lnTo>
                <a:lnTo>
                  <a:pt x="194756" y="197843"/>
                </a:lnTo>
                <a:lnTo>
                  <a:pt x="195243" y="185353"/>
                </a:lnTo>
                <a:lnTo>
                  <a:pt x="193469" y="183843"/>
                </a:lnTo>
                <a:lnTo>
                  <a:pt x="182496" y="177778"/>
                </a:lnTo>
                <a:lnTo>
                  <a:pt x="170338" y="172895"/>
                </a:lnTo>
                <a:lnTo>
                  <a:pt x="172075" y="178551"/>
                </a:lnTo>
                <a:lnTo>
                  <a:pt x="178828" y="180403"/>
                </a:lnTo>
                <a:lnTo>
                  <a:pt x="185567" y="182269"/>
                </a:lnTo>
                <a:lnTo>
                  <a:pt x="186937" y="189506"/>
                </a:lnTo>
                <a:lnTo>
                  <a:pt x="179709" y="187623"/>
                </a:lnTo>
                <a:lnTo>
                  <a:pt x="169313" y="187369"/>
                </a:lnTo>
                <a:lnTo>
                  <a:pt x="159731" y="186748"/>
                </a:lnTo>
                <a:lnTo>
                  <a:pt x="149599" y="181200"/>
                </a:lnTo>
                <a:lnTo>
                  <a:pt x="149599" y="160449"/>
                </a:lnTo>
                <a:lnTo>
                  <a:pt x="155149" y="164576"/>
                </a:lnTo>
                <a:lnTo>
                  <a:pt x="157740" y="171663"/>
                </a:lnTo>
                <a:lnTo>
                  <a:pt x="166185" y="172895"/>
                </a:lnTo>
                <a:lnTo>
                  <a:pt x="166100" y="171760"/>
                </a:lnTo>
                <a:lnTo>
                  <a:pt x="160528" y="165499"/>
                </a:lnTo>
                <a:lnTo>
                  <a:pt x="157880" y="156296"/>
                </a:lnTo>
                <a:lnTo>
                  <a:pt x="164294" y="152785"/>
                </a:lnTo>
                <a:lnTo>
                  <a:pt x="175656" y="152231"/>
                </a:lnTo>
                <a:lnTo>
                  <a:pt x="186264" y="150928"/>
                </a:lnTo>
                <a:lnTo>
                  <a:pt x="191090" y="143850"/>
                </a:lnTo>
                <a:lnTo>
                  <a:pt x="180594" y="147925"/>
                </a:lnTo>
                <a:lnTo>
                  <a:pt x="166185" y="147990"/>
                </a:lnTo>
                <a:lnTo>
                  <a:pt x="170773" y="141522"/>
                </a:lnTo>
                <a:lnTo>
                  <a:pt x="180910" y="136499"/>
                </a:lnTo>
                <a:lnTo>
                  <a:pt x="191090" y="139697"/>
                </a:lnTo>
                <a:lnTo>
                  <a:pt x="195345" y="135633"/>
                </a:lnTo>
                <a:lnTo>
                  <a:pt x="199485" y="131493"/>
                </a:lnTo>
                <a:lnTo>
                  <a:pt x="203536" y="127238"/>
                </a:lnTo>
                <a:lnTo>
                  <a:pt x="200000" y="125475"/>
                </a:lnTo>
                <a:lnTo>
                  <a:pt x="196394" y="118875"/>
                </a:lnTo>
                <a:lnTo>
                  <a:pt x="199258" y="110641"/>
                </a:lnTo>
                <a:lnTo>
                  <a:pt x="205939" y="102149"/>
                </a:lnTo>
                <a:lnTo>
                  <a:pt x="213782" y="94777"/>
                </a:lnTo>
                <a:lnTo>
                  <a:pt x="220135" y="89900"/>
                </a:lnTo>
                <a:lnTo>
                  <a:pt x="221596" y="84452"/>
                </a:lnTo>
                <a:lnTo>
                  <a:pt x="227450" y="83360"/>
                </a:lnTo>
                <a:lnTo>
                  <a:pt x="228441" y="77441"/>
                </a:lnTo>
                <a:lnTo>
                  <a:pt x="230476" y="74542"/>
                </a:lnTo>
                <a:lnTo>
                  <a:pt x="237918" y="64136"/>
                </a:lnTo>
                <a:lnTo>
                  <a:pt x="245517" y="53886"/>
                </a:lnTo>
                <a:lnTo>
                  <a:pt x="253310" y="43828"/>
                </a:lnTo>
                <a:lnTo>
                  <a:pt x="261336" y="34003"/>
                </a:lnTo>
                <a:lnTo>
                  <a:pt x="269633" y="24447"/>
                </a:lnTo>
                <a:lnTo>
                  <a:pt x="278238" y="15199"/>
                </a:lnTo>
                <a:lnTo>
                  <a:pt x="277868" y="15168"/>
                </a:lnTo>
                <a:lnTo>
                  <a:pt x="264781" y="13829"/>
                </a:lnTo>
                <a:lnTo>
                  <a:pt x="251639" y="12072"/>
                </a:lnTo>
                <a:lnTo>
                  <a:pt x="238494" y="10039"/>
                </a:lnTo>
                <a:lnTo>
                  <a:pt x="225399" y="7872"/>
                </a:lnTo>
                <a:lnTo>
                  <a:pt x="212408" y="5714"/>
                </a:lnTo>
                <a:lnTo>
                  <a:pt x="199574" y="3705"/>
                </a:lnTo>
                <a:lnTo>
                  <a:pt x="186949" y="1989"/>
                </a:lnTo>
                <a:lnTo>
                  <a:pt x="174588" y="706"/>
                </a:lnTo>
                <a:lnTo>
                  <a:pt x="162542" y="0"/>
                </a:lnTo>
                <a:lnTo>
                  <a:pt x="150866" y="10"/>
                </a:lnTo>
                <a:lnTo>
                  <a:pt x="139613" y="881"/>
                </a:lnTo>
                <a:lnTo>
                  <a:pt x="128835" y="2753"/>
                </a:lnTo>
                <a:lnTo>
                  <a:pt x="118032" y="8722"/>
                </a:lnTo>
                <a:lnTo>
                  <a:pt x="106534" y="17172"/>
                </a:lnTo>
                <a:lnTo>
                  <a:pt x="94212" y="27086"/>
                </a:lnTo>
                <a:lnTo>
                  <a:pt x="83017" y="36698"/>
                </a:lnTo>
                <a:lnTo>
                  <a:pt x="74898" y="44244"/>
                </a:lnTo>
                <a:lnTo>
                  <a:pt x="66820" y="52518"/>
                </a:lnTo>
                <a:lnTo>
                  <a:pt x="57413" y="62624"/>
                </a:lnTo>
                <a:lnTo>
                  <a:pt x="48239" y="72939"/>
                </a:lnTo>
                <a:lnTo>
                  <a:pt x="39317" y="83372"/>
                </a:lnTo>
                <a:lnTo>
                  <a:pt x="30668" y="93835"/>
                </a:lnTo>
                <a:lnTo>
                  <a:pt x="22312" y="104240"/>
                </a:lnTo>
                <a:lnTo>
                  <a:pt x="14268" y="114496"/>
                </a:lnTo>
                <a:lnTo>
                  <a:pt x="6557" y="124516"/>
                </a:lnTo>
                <a:lnTo>
                  <a:pt x="0" y="133156"/>
                </a:lnTo>
                <a:lnTo>
                  <a:pt x="4165" y="129660"/>
                </a:lnTo>
                <a:lnTo>
                  <a:pt x="13243" y="120790"/>
                </a:lnTo>
                <a:lnTo>
                  <a:pt x="22002" y="111600"/>
                </a:lnTo>
                <a:lnTo>
                  <a:pt x="30805" y="102455"/>
                </a:lnTo>
                <a:lnTo>
                  <a:pt x="40014" y="93716"/>
                </a:lnTo>
                <a:lnTo>
                  <a:pt x="49993" y="85747"/>
                </a:lnTo>
                <a:lnTo>
                  <a:pt x="49993" y="98206"/>
                </a:lnTo>
                <a:lnTo>
                  <a:pt x="56667" y="95079"/>
                </a:lnTo>
                <a:lnTo>
                  <a:pt x="65811" y="87586"/>
                </a:lnTo>
                <a:lnTo>
                  <a:pt x="73279" y="77833"/>
                </a:lnTo>
                <a:lnTo>
                  <a:pt x="79744" y="66595"/>
                </a:lnTo>
                <a:lnTo>
                  <a:pt x="85878" y="54645"/>
                </a:lnTo>
                <a:lnTo>
                  <a:pt x="92353" y="42756"/>
                </a:lnTo>
                <a:lnTo>
                  <a:pt x="99840" y="31704"/>
                </a:lnTo>
                <a:lnTo>
                  <a:pt x="109012" y="22260"/>
                </a:lnTo>
                <a:lnTo>
                  <a:pt x="120542" y="15199"/>
                </a:lnTo>
                <a:lnTo>
                  <a:pt x="128737" y="12195"/>
                </a:lnTo>
                <a:lnTo>
                  <a:pt x="139720" y="9538"/>
                </a:lnTo>
                <a:lnTo>
                  <a:pt x="151492" y="7929"/>
                </a:lnTo>
                <a:lnTo>
                  <a:pt x="163889" y="7239"/>
                </a:lnTo>
                <a:lnTo>
                  <a:pt x="176745" y="7339"/>
                </a:lnTo>
                <a:lnTo>
                  <a:pt x="189897" y="8100"/>
                </a:lnTo>
                <a:lnTo>
                  <a:pt x="203179" y="9394"/>
                </a:lnTo>
                <a:lnTo>
                  <a:pt x="216428" y="11092"/>
                </a:lnTo>
                <a:lnTo>
                  <a:pt x="229478" y="13066"/>
                </a:lnTo>
                <a:lnTo>
                  <a:pt x="242165" y="15186"/>
                </a:lnTo>
                <a:lnTo>
                  <a:pt x="254324" y="17324"/>
                </a:lnTo>
                <a:lnTo>
                  <a:pt x="265792" y="19352"/>
                </a:lnTo>
                <a:lnTo>
                  <a:pt x="259064" y="26847"/>
                </a:lnTo>
                <a:lnTo>
                  <a:pt x="250399" y="36116"/>
                </a:lnTo>
                <a:lnTo>
                  <a:pt x="241516" y="45167"/>
                </a:lnTo>
                <a:lnTo>
                  <a:pt x="232400" y="53985"/>
                </a:lnTo>
                <a:lnTo>
                  <a:pt x="223035" y="6255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139249" y="5704697"/>
            <a:ext cx="14790" cy="17414"/>
          </a:xfrm>
          <a:custGeom>
            <a:avLst/>
            <a:gdLst/>
            <a:ahLst/>
            <a:cxnLst/>
            <a:rect l="l" t="t" r="r" b="b"/>
            <a:pathLst>
              <a:path w="14790" h="17414">
                <a:moveTo>
                  <a:pt x="12770" y="455"/>
                </a:moveTo>
                <a:lnTo>
                  <a:pt x="6178" y="9230"/>
                </a:lnTo>
                <a:lnTo>
                  <a:pt x="0" y="17414"/>
                </a:lnTo>
                <a:lnTo>
                  <a:pt x="9599" y="16432"/>
                </a:lnTo>
                <a:lnTo>
                  <a:pt x="14790" y="8395"/>
                </a:lnTo>
                <a:lnTo>
                  <a:pt x="13112" y="0"/>
                </a:lnTo>
                <a:lnTo>
                  <a:pt x="12770" y="45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263748" y="5767755"/>
            <a:ext cx="64465" cy="87596"/>
          </a:xfrm>
          <a:custGeom>
            <a:avLst/>
            <a:gdLst/>
            <a:ahLst/>
            <a:cxnLst/>
            <a:rect l="l" t="t" r="r" b="b"/>
            <a:pathLst>
              <a:path w="64465" h="87596">
                <a:moveTo>
                  <a:pt x="37214" y="86948"/>
                </a:moveTo>
                <a:lnTo>
                  <a:pt x="50899" y="86827"/>
                </a:lnTo>
                <a:lnTo>
                  <a:pt x="63701" y="87596"/>
                </a:lnTo>
                <a:lnTo>
                  <a:pt x="64465" y="71094"/>
                </a:lnTo>
                <a:lnTo>
                  <a:pt x="57391" y="68491"/>
                </a:lnTo>
                <a:lnTo>
                  <a:pt x="59423" y="8267"/>
                </a:lnTo>
                <a:lnTo>
                  <a:pt x="50924" y="8333"/>
                </a:lnTo>
                <a:lnTo>
                  <a:pt x="40633" y="3521"/>
                </a:lnTo>
                <a:lnTo>
                  <a:pt x="29044" y="0"/>
                </a:lnTo>
                <a:lnTo>
                  <a:pt x="28149" y="3010"/>
                </a:lnTo>
                <a:lnTo>
                  <a:pt x="19932" y="11470"/>
                </a:lnTo>
                <a:lnTo>
                  <a:pt x="8707" y="16929"/>
                </a:lnTo>
                <a:lnTo>
                  <a:pt x="0" y="24904"/>
                </a:lnTo>
                <a:lnTo>
                  <a:pt x="9634" y="27438"/>
                </a:lnTo>
                <a:lnTo>
                  <a:pt x="22239" y="27378"/>
                </a:lnTo>
                <a:lnTo>
                  <a:pt x="35369" y="26848"/>
                </a:lnTo>
                <a:lnTo>
                  <a:pt x="46706" y="28057"/>
                </a:lnTo>
                <a:lnTo>
                  <a:pt x="53936" y="33210"/>
                </a:lnTo>
                <a:lnTo>
                  <a:pt x="52778" y="41094"/>
                </a:lnTo>
                <a:lnTo>
                  <a:pt x="49126" y="53847"/>
                </a:lnTo>
                <a:lnTo>
                  <a:pt x="44129" y="65259"/>
                </a:lnTo>
                <a:lnTo>
                  <a:pt x="38562" y="76104"/>
                </a:lnTo>
                <a:lnTo>
                  <a:pt x="33197" y="87160"/>
                </a:lnTo>
                <a:lnTo>
                  <a:pt x="37214" y="8694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356642" y="5651569"/>
            <a:ext cx="31592" cy="37338"/>
          </a:xfrm>
          <a:custGeom>
            <a:avLst/>
            <a:gdLst/>
            <a:ahLst/>
            <a:cxnLst/>
            <a:rect l="l" t="t" r="r" b="b"/>
            <a:pathLst>
              <a:path w="31592" h="37337">
                <a:moveTo>
                  <a:pt x="18655" y="33930"/>
                </a:moveTo>
                <a:lnTo>
                  <a:pt x="31592" y="33197"/>
                </a:lnTo>
                <a:lnTo>
                  <a:pt x="31592" y="29044"/>
                </a:lnTo>
                <a:lnTo>
                  <a:pt x="17117" y="28959"/>
                </a:lnTo>
                <a:lnTo>
                  <a:pt x="6700" y="24891"/>
                </a:lnTo>
                <a:lnTo>
                  <a:pt x="7243" y="23800"/>
                </a:lnTo>
                <a:lnTo>
                  <a:pt x="13353" y="12063"/>
                </a:lnTo>
                <a:lnTo>
                  <a:pt x="23299" y="4152"/>
                </a:lnTo>
                <a:lnTo>
                  <a:pt x="23299" y="0"/>
                </a:lnTo>
                <a:lnTo>
                  <a:pt x="21264" y="1445"/>
                </a:lnTo>
                <a:lnTo>
                  <a:pt x="14043" y="7415"/>
                </a:lnTo>
                <a:lnTo>
                  <a:pt x="6324" y="15365"/>
                </a:lnTo>
                <a:lnTo>
                  <a:pt x="758" y="23918"/>
                </a:lnTo>
                <a:lnTo>
                  <a:pt x="0" y="31701"/>
                </a:lnTo>
                <a:lnTo>
                  <a:pt x="6700" y="37337"/>
                </a:lnTo>
                <a:lnTo>
                  <a:pt x="8321" y="37283"/>
                </a:lnTo>
                <a:lnTo>
                  <a:pt x="18655" y="3393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388242" y="5680613"/>
            <a:ext cx="53949" cy="24892"/>
          </a:xfrm>
          <a:custGeom>
            <a:avLst/>
            <a:gdLst/>
            <a:ahLst/>
            <a:cxnLst/>
            <a:rect l="l" t="t" r="r" b="b"/>
            <a:pathLst>
              <a:path w="53949" h="24891">
                <a:moveTo>
                  <a:pt x="23237" y="19098"/>
                </a:moveTo>
                <a:lnTo>
                  <a:pt x="15981" y="15815"/>
                </a:lnTo>
                <a:lnTo>
                  <a:pt x="13291" y="9887"/>
                </a:lnTo>
                <a:lnTo>
                  <a:pt x="16586" y="0"/>
                </a:lnTo>
                <a:lnTo>
                  <a:pt x="0" y="0"/>
                </a:lnTo>
                <a:lnTo>
                  <a:pt x="0" y="4152"/>
                </a:lnTo>
                <a:lnTo>
                  <a:pt x="12446" y="4152"/>
                </a:lnTo>
                <a:lnTo>
                  <a:pt x="12634" y="5732"/>
                </a:lnTo>
                <a:lnTo>
                  <a:pt x="9448" y="14292"/>
                </a:lnTo>
                <a:lnTo>
                  <a:pt x="8305" y="24892"/>
                </a:lnTo>
                <a:lnTo>
                  <a:pt x="53949" y="24892"/>
                </a:lnTo>
                <a:lnTo>
                  <a:pt x="45771" y="22999"/>
                </a:lnTo>
                <a:lnTo>
                  <a:pt x="33640" y="21054"/>
                </a:lnTo>
                <a:lnTo>
                  <a:pt x="23237" y="1909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446351" y="5705509"/>
            <a:ext cx="24879" cy="17322"/>
          </a:xfrm>
          <a:custGeom>
            <a:avLst/>
            <a:gdLst/>
            <a:ahLst/>
            <a:cxnLst/>
            <a:rect l="l" t="t" r="r" b="b"/>
            <a:pathLst>
              <a:path w="24879" h="17322">
                <a:moveTo>
                  <a:pt x="6731" y="4330"/>
                </a:moveTo>
                <a:lnTo>
                  <a:pt x="3327" y="2197"/>
                </a:lnTo>
                <a:lnTo>
                  <a:pt x="0" y="0"/>
                </a:lnTo>
                <a:lnTo>
                  <a:pt x="2184" y="3327"/>
                </a:lnTo>
                <a:lnTo>
                  <a:pt x="4305" y="6743"/>
                </a:lnTo>
                <a:lnTo>
                  <a:pt x="4140" y="12458"/>
                </a:lnTo>
                <a:lnTo>
                  <a:pt x="5054" y="15697"/>
                </a:lnTo>
                <a:lnTo>
                  <a:pt x="7607" y="17272"/>
                </a:lnTo>
                <a:lnTo>
                  <a:pt x="12433" y="16598"/>
                </a:lnTo>
                <a:lnTo>
                  <a:pt x="17322" y="15951"/>
                </a:lnTo>
                <a:lnTo>
                  <a:pt x="24218" y="17322"/>
                </a:lnTo>
                <a:lnTo>
                  <a:pt x="24879" y="12458"/>
                </a:lnTo>
                <a:lnTo>
                  <a:pt x="20231" y="11569"/>
                </a:lnTo>
                <a:lnTo>
                  <a:pt x="18427" y="7848"/>
                </a:lnTo>
                <a:lnTo>
                  <a:pt x="16586" y="4152"/>
                </a:lnTo>
                <a:lnTo>
                  <a:pt x="12433" y="4152"/>
                </a:lnTo>
                <a:lnTo>
                  <a:pt x="6731" y="433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188936" y="5659868"/>
            <a:ext cx="157695" cy="437214"/>
          </a:xfrm>
          <a:custGeom>
            <a:avLst/>
            <a:gdLst/>
            <a:ahLst/>
            <a:cxnLst/>
            <a:rect l="l" t="t" r="r" b="b"/>
            <a:pathLst>
              <a:path w="157695" h="437214">
                <a:moveTo>
                  <a:pt x="58089" y="74688"/>
                </a:moveTo>
                <a:lnTo>
                  <a:pt x="61682" y="78208"/>
                </a:lnTo>
                <a:lnTo>
                  <a:pt x="71425" y="86401"/>
                </a:lnTo>
                <a:lnTo>
                  <a:pt x="81138" y="94623"/>
                </a:lnTo>
                <a:lnTo>
                  <a:pt x="89562" y="104133"/>
                </a:lnTo>
                <a:lnTo>
                  <a:pt x="95440" y="116192"/>
                </a:lnTo>
                <a:lnTo>
                  <a:pt x="88894" y="116393"/>
                </a:lnTo>
                <a:lnTo>
                  <a:pt x="74994" y="114789"/>
                </a:lnTo>
                <a:lnTo>
                  <a:pt x="66395" y="107886"/>
                </a:lnTo>
                <a:lnTo>
                  <a:pt x="56769" y="109219"/>
                </a:lnTo>
                <a:lnTo>
                  <a:pt x="50469" y="107226"/>
                </a:lnTo>
                <a:lnTo>
                  <a:pt x="45643" y="103746"/>
                </a:lnTo>
                <a:lnTo>
                  <a:pt x="16598" y="103746"/>
                </a:lnTo>
                <a:lnTo>
                  <a:pt x="17486" y="106527"/>
                </a:lnTo>
                <a:lnTo>
                  <a:pt x="21318" y="111432"/>
                </a:lnTo>
                <a:lnTo>
                  <a:pt x="27274" y="114716"/>
                </a:lnTo>
                <a:lnTo>
                  <a:pt x="34859" y="116762"/>
                </a:lnTo>
                <a:lnTo>
                  <a:pt x="43577" y="117954"/>
                </a:lnTo>
                <a:lnTo>
                  <a:pt x="52932" y="118675"/>
                </a:lnTo>
                <a:lnTo>
                  <a:pt x="62431" y="119310"/>
                </a:lnTo>
                <a:lnTo>
                  <a:pt x="71576" y="120242"/>
                </a:lnTo>
                <a:lnTo>
                  <a:pt x="79873" y="121854"/>
                </a:lnTo>
                <a:lnTo>
                  <a:pt x="86827" y="124529"/>
                </a:lnTo>
                <a:lnTo>
                  <a:pt x="91942" y="128652"/>
                </a:lnTo>
                <a:lnTo>
                  <a:pt x="94722" y="134607"/>
                </a:lnTo>
                <a:lnTo>
                  <a:pt x="94674" y="142775"/>
                </a:lnTo>
                <a:lnTo>
                  <a:pt x="91300" y="153542"/>
                </a:lnTo>
                <a:lnTo>
                  <a:pt x="83566" y="152971"/>
                </a:lnTo>
                <a:lnTo>
                  <a:pt x="77431" y="150812"/>
                </a:lnTo>
                <a:lnTo>
                  <a:pt x="74688" y="145237"/>
                </a:lnTo>
                <a:lnTo>
                  <a:pt x="70548" y="145237"/>
                </a:lnTo>
                <a:lnTo>
                  <a:pt x="66435" y="144383"/>
                </a:lnTo>
                <a:lnTo>
                  <a:pt x="55606" y="141416"/>
                </a:lnTo>
                <a:lnTo>
                  <a:pt x="45643" y="145237"/>
                </a:lnTo>
                <a:lnTo>
                  <a:pt x="45234" y="149148"/>
                </a:lnTo>
                <a:lnTo>
                  <a:pt x="47246" y="157902"/>
                </a:lnTo>
                <a:lnTo>
                  <a:pt x="53048" y="162863"/>
                </a:lnTo>
                <a:lnTo>
                  <a:pt x="61162" y="165513"/>
                </a:lnTo>
                <a:lnTo>
                  <a:pt x="70109" y="167331"/>
                </a:lnTo>
                <a:lnTo>
                  <a:pt x="78408" y="169796"/>
                </a:lnTo>
                <a:lnTo>
                  <a:pt x="84580" y="174388"/>
                </a:lnTo>
                <a:lnTo>
                  <a:pt x="87147" y="182587"/>
                </a:lnTo>
                <a:lnTo>
                  <a:pt x="81659" y="184138"/>
                </a:lnTo>
                <a:lnTo>
                  <a:pt x="71240" y="190103"/>
                </a:lnTo>
                <a:lnTo>
                  <a:pt x="66369" y="198103"/>
                </a:lnTo>
                <a:lnTo>
                  <a:pt x="65871" y="207442"/>
                </a:lnTo>
                <a:lnTo>
                  <a:pt x="68567" y="217424"/>
                </a:lnTo>
                <a:lnTo>
                  <a:pt x="73283" y="227354"/>
                </a:lnTo>
                <a:lnTo>
                  <a:pt x="78841" y="236537"/>
                </a:lnTo>
                <a:lnTo>
                  <a:pt x="76279" y="237512"/>
                </a:lnTo>
                <a:lnTo>
                  <a:pt x="67201" y="244824"/>
                </a:lnTo>
                <a:lnTo>
                  <a:pt x="64627" y="254301"/>
                </a:lnTo>
                <a:lnTo>
                  <a:pt x="62242" y="265595"/>
                </a:lnTo>
                <a:lnTo>
                  <a:pt x="59088" y="277808"/>
                </a:lnTo>
                <a:lnTo>
                  <a:pt x="69335" y="281781"/>
                </a:lnTo>
                <a:lnTo>
                  <a:pt x="73885" y="289794"/>
                </a:lnTo>
                <a:lnTo>
                  <a:pt x="70548" y="298780"/>
                </a:lnTo>
                <a:lnTo>
                  <a:pt x="67472" y="298418"/>
                </a:lnTo>
                <a:lnTo>
                  <a:pt x="56728" y="292212"/>
                </a:lnTo>
                <a:lnTo>
                  <a:pt x="53949" y="278028"/>
                </a:lnTo>
                <a:lnTo>
                  <a:pt x="66139" y="437214"/>
                </a:lnTo>
                <a:lnTo>
                  <a:pt x="77851" y="432253"/>
                </a:lnTo>
                <a:lnTo>
                  <a:pt x="88825" y="426483"/>
                </a:lnTo>
                <a:lnTo>
                  <a:pt x="99060" y="419902"/>
                </a:lnTo>
                <a:lnTo>
                  <a:pt x="108554" y="412508"/>
                </a:lnTo>
                <a:lnTo>
                  <a:pt x="117307" y="404297"/>
                </a:lnTo>
                <a:lnTo>
                  <a:pt x="125317" y="395266"/>
                </a:lnTo>
                <a:lnTo>
                  <a:pt x="132582" y="385412"/>
                </a:lnTo>
                <a:lnTo>
                  <a:pt x="139102" y="374733"/>
                </a:lnTo>
                <a:lnTo>
                  <a:pt x="144874" y="363224"/>
                </a:lnTo>
                <a:lnTo>
                  <a:pt x="149898" y="350884"/>
                </a:lnTo>
                <a:lnTo>
                  <a:pt x="154172" y="337710"/>
                </a:lnTo>
                <a:lnTo>
                  <a:pt x="157695" y="323697"/>
                </a:lnTo>
                <a:lnTo>
                  <a:pt x="156098" y="320260"/>
                </a:lnTo>
                <a:lnTo>
                  <a:pt x="154191" y="310265"/>
                </a:lnTo>
                <a:lnTo>
                  <a:pt x="157695" y="244843"/>
                </a:lnTo>
                <a:lnTo>
                  <a:pt x="153824" y="239389"/>
                </a:lnTo>
                <a:lnTo>
                  <a:pt x="155966" y="80089"/>
                </a:lnTo>
                <a:lnTo>
                  <a:pt x="146671" y="71864"/>
                </a:lnTo>
                <a:lnTo>
                  <a:pt x="136916" y="64099"/>
                </a:lnTo>
                <a:lnTo>
                  <a:pt x="126743" y="56752"/>
                </a:lnTo>
                <a:lnTo>
                  <a:pt x="116192" y="49783"/>
                </a:lnTo>
                <a:lnTo>
                  <a:pt x="116695" y="47459"/>
                </a:lnTo>
                <a:lnTo>
                  <a:pt x="116648" y="34925"/>
                </a:lnTo>
                <a:lnTo>
                  <a:pt x="111999" y="25096"/>
                </a:lnTo>
                <a:lnTo>
                  <a:pt x="103907" y="17329"/>
                </a:lnTo>
                <a:lnTo>
                  <a:pt x="93529" y="10984"/>
                </a:lnTo>
                <a:lnTo>
                  <a:pt x="82023" y="5421"/>
                </a:lnTo>
                <a:lnTo>
                  <a:pt x="70548" y="0"/>
                </a:lnTo>
                <a:lnTo>
                  <a:pt x="49796" y="0"/>
                </a:lnTo>
                <a:lnTo>
                  <a:pt x="53384" y="10230"/>
                </a:lnTo>
                <a:lnTo>
                  <a:pt x="59732" y="19100"/>
                </a:lnTo>
                <a:lnTo>
                  <a:pt x="66291" y="27759"/>
                </a:lnTo>
                <a:lnTo>
                  <a:pt x="70687" y="38583"/>
                </a:lnTo>
                <a:lnTo>
                  <a:pt x="70548" y="53949"/>
                </a:lnTo>
                <a:lnTo>
                  <a:pt x="68132" y="53345"/>
                </a:lnTo>
                <a:lnTo>
                  <a:pt x="54716" y="51316"/>
                </a:lnTo>
                <a:lnTo>
                  <a:pt x="40895" y="51342"/>
                </a:lnTo>
                <a:lnTo>
                  <a:pt x="27591" y="53558"/>
                </a:lnTo>
                <a:lnTo>
                  <a:pt x="15725" y="58098"/>
                </a:lnTo>
                <a:lnTo>
                  <a:pt x="6221" y="65096"/>
                </a:lnTo>
                <a:lnTo>
                  <a:pt x="0" y="74688"/>
                </a:lnTo>
                <a:lnTo>
                  <a:pt x="9599" y="76990"/>
                </a:lnTo>
                <a:lnTo>
                  <a:pt x="20451" y="77132"/>
                </a:lnTo>
                <a:lnTo>
                  <a:pt x="31378" y="75768"/>
                </a:lnTo>
                <a:lnTo>
                  <a:pt x="43538" y="74440"/>
                </a:lnTo>
                <a:lnTo>
                  <a:pt x="58089" y="746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992633" y="5838931"/>
            <a:ext cx="47285" cy="189178"/>
          </a:xfrm>
          <a:custGeom>
            <a:avLst/>
            <a:gdLst/>
            <a:ahLst/>
            <a:cxnLst/>
            <a:rect l="l" t="t" r="r" b="b"/>
            <a:pathLst>
              <a:path w="47285" h="189178">
                <a:moveTo>
                  <a:pt x="27399" y="182552"/>
                </a:moveTo>
                <a:lnTo>
                  <a:pt x="38607" y="186124"/>
                </a:lnTo>
                <a:lnTo>
                  <a:pt x="46088" y="189178"/>
                </a:lnTo>
                <a:lnTo>
                  <a:pt x="45757" y="116991"/>
                </a:lnTo>
                <a:lnTo>
                  <a:pt x="42646" y="101682"/>
                </a:lnTo>
                <a:lnTo>
                  <a:pt x="40280" y="85932"/>
                </a:lnTo>
                <a:lnTo>
                  <a:pt x="38607" y="69919"/>
                </a:lnTo>
                <a:lnTo>
                  <a:pt x="47285" y="67937"/>
                </a:lnTo>
                <a:lnTo>
                  <a:pt x="38717" y="0"/>
                </a:lnTo>
                <a:lnTo>
                  <a:pt x="33890" y="11347"/>
                </a:lnTo>
                <a:lnTo>
                  <a:pt x="29516" y="22919"/>
                </a:lnTo>
                <a:lnTo>
                  <a:pt x="25469" y="34564"/>
                </a:lnTo>
                <a:lnTo>
                  <a:pt x="21624" y="46132"/>
                </a:lnTo>
                <a:lnTo>
                  <a:pt x="17856" y="57473"/>
                </a:lnTo>
                <a:lnTo>
                  <a:pt x="9918" y="59226"/>
                </a:lnTo>
                <a:lnTo>
                  <a:pt x="0" y="58972"/>
                </a:lnTo>
                <a:lnTo>
                  <a:pt x="1257" y="69919"/>
                </a:lnTo>
                <a:lnTo>
                  <a:pt x="2476" y="78378"/>
                </a:lnTo>
                <a:lnTo>
                  <a:pt x="12484" y="78060"/>
                </a:lnTo>
                <a:lnTo>
                  <a:pt x="13703" y="86531"/>
                </a:lnTo>
                <a:lnTo>
                  <a:pt x="15862" y="92665"/>
                </a:lnTo>
                <a:lnTo>
                  <a:pt x="19850" y="96983"/>
                </a:lnTo>
                <a:lnTo>
                  <a:pt x="22009" y="103117"/>
                </a:lnTo>
                <a:lnTo>
                  <a:pt x="18974" y="108922"/>
                </a:lnTo>
                <a:lnTo>
                  <a:pt x="10053" y="116340"/>
                </a:lnTo>
                <a:lnTo>
                  <a:pt x="5410" y="128022"/>
                </a:lnTo>
                <a:lnTo>
                  <a:pt x="11185" y="132109"/>
                </a:lnTo>
                <a:lnTo>
                  <a:pt x="22305" y="138874"/>
                </a:lnTo>
                <a:lnTo>
                  <a:pt x="30302" y="148774"/>
                </a:lnTo>
                <a:lnTo>
                  <a:pt x="29594" y="158875"/>
                </a:lnTo>
                <a:lnTo>
                  <a:pt x="26564" y="169003"/>
                </a:lnTo>
                <a:lnTo>
                  <a:pt x="24609" y="176870"/>
                </a:lnTo>
                <a:lnTo>
                  <a:pt x="27399" y="182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342761" y="5739957"/>
            <a:ext cx="455693" cy="343846"/>
          </a:xfrm>
          <a:custGeom>
            <a:avLst/>
            <a:gdLst/>
            <a:ahLst/>
            <a:cxnLst/>
            <a:rect l="l" t="t" r="r" b="b"/>
            <a:pathLst>
              <a:path w="455693" h="343846">
                <a:moveTo>
                  <a:pt x="193196" y="257432"/>
                </a:moveTo>
                <a:lnTo>
                  <a:pt x="202775" y="265395"/>
                </a:lnTo>
                <a:lnTo>
                  <a:pt x="212400" y="273311"/>
                </a:lnTo>
                <a:lnTo>
                  <a:pt x="222181" y="281072"/>
                </a:lnTo>
                <a:lnTo>
                  <a:pt x="232226" y="288570"/>
                </a:lnTo>
                <a:lnTo>
                  <a:pt x="242644" y="295695"/>
                </a:lnTo>
                <a:lnTo>
                  <a:pt x="253543" y="302339"/>
                </a:lnTo>
                <a:lnTo>
                  <a:pt x="265033" y="308393"/>
                </a:lnTo>
                <a:lnTo>
                  <a:pt x="277221" y="313748"/>
                </a:lnTo>
                <a:lnTo>
                  <a:pt x="290218" y="318297"/>
                </a:lnTo>
                <a:lnTo>
                  <a:pt x="373213" y="318297"/>
                </a:lnTo>
                <a:lnTo>
                  <a:pt x="375930" y="312721"/>
                </a:lnTo>
                <a:lnTo>
                  <a:pt x="382077" y="310562"/>
                </a:lnTo>
                <a:lnTo>
                  <a:pt x="379546" y="160112"/>
                </a:lnTo>
                <a:lnTo>
                  <a:pt x="369060" y="156448"/>
                </a:lnTo>
                <a:lnTo>
                  <a:pt x="373278" y="152185"/>
                </a:lnTo>
                <a:lnTo>
                  <a:pt x="382248" y="143234"/>
                </a:lnTo>
                <a:lnTo>
                  <a:pt x="390744" y="133812"/>
                </a:lnTo>
                <a:lnTo>
                  <a:pt x="398105" y="123250"/>
                </a:lnTo>
                <a:lnTo>
                  <a:pt x="400813" y="123727"/>
                </a:lnTo>
                <a:lnTo>
                  <a:pt x="406390" y="133157"/>
                </a:lnTo>
                <a:lnTo>
                  <a:pt x="406410" y="148142"/>
                </a:lnTo>
                <a:lnTo>
                  <a:pt x="400866" y="151829"/>
                </a:lnTo>
                <a:lnTo>
                  <a:pt x="390654" y="157440"/>
                </a:lnTo>
                <a:lnTo>
                  <a:pt x="386319" y="198612"/>
                </a:lnTo>
                <a:lnTo>
                  <a:pt x="389812" y="193786"/>
                </a:lnTo>
                <a:lnTo>
                  <a:pt x="396009" y="194131"/>
                </a:lnTo>
                <a:lnTo>
                  <a:pt x="401619" y="199823"/>
                </a:lnTo>
                <a:lnTo>
                  <a:pt x="401543" y="208079"/>
                </a:lnTo>
                <a:lnTo>
                  <a:pt x="396112" y="214463"/>
                </a:lnTo>
                <a:lnTo>
                  <a:pt x="389812" y="309991"/>
                </a:lnTo>
                <a:lnTo>
                  <a:pt x="395644" y="304835"/>
                </a:lnTo>
                <a:lnTo>
                  <a:pt x="407295" y="299159"/>
                </a:lnTo>
                <a:lnTo>
                  <a:pt x="418856" y="293392"/>
                </a:lnTo>
                <a:lnTo>
                  <a:pt x="419389" y="294093"/>
                </a:lnTo>
                <a:lnTo>
                  <a:pt x="426171" y="302564"/>
                </a:lnTo>
                <a:lnTo>
                  <a:pt x="432193" y="311793"/>
                </a:lnTo>
                <a:lnTo>
                  <a:pt x="435830" y="323408"/>
                </a:lnTo>
                <a:lnTo>
                  <a:pt x="435455" y="339036"/>
                </a:lnTo>
                <a:lnTo>
                  <a:pt x="442022" y="339581"/>
                </a:lnTo>
                <a:lnTo>
                  <a:pt x="455693" y="343846"/>
                </a:lnTo>
                <a:lnTo>
                  <a:pt x="450558" y="273829"/>
                </a:lnTo>
                <a:lnTo>
                  <a:pt x="444103" y="260474"/>
                </a:lnTo>
                <a:lnTo>
                  <a:pt x="439269" y="246141"/>
                </a:lnTo>
                <a:lnTo>
                  <a:pt x="436229" y="230947"/>
                </a:lnTo>
                <a:lnTo>
                  <a:pt x="435156" y="215007"/>
                </a:lnTo>
                <a:lnTo>
                  <a:pt x="436225" y="198437"/>
                </a:lnTo>
                <a:lnTo>
                  <a:pt x="435455" y="81747"/>
                </a:lnTo>
                <a:lnTo>
                  <a:pt x="435455" y="102498"/>
                </a:lnTo>
                <a:lnTo>
                  <a:pt x="431847" y="101614"/>
                </a:lnTo>
                <a:lnTo>
                  <a:pt x="418722" y="100207"/>
                </a:lnTo>
                <a:lnTo>
                  <a:pt x="406190" y="100463"/>
                </a:lnTo>
                <a:lnTo>
                  <a:pt x="394813" y="100772"/>
                </a:lnTo>
                <a:lnTo>
                  <a:pt x="385150" y="99521"/>
                </a:lnTo>
                <a:lnTo>
                  <a:pt x="377763" y="95101"/>
                </a:lnTo>
                <a:lnTo>
                  <a:pt x="373213" y="85899"/>
                </a:lnTo>
                <a:lnTo>
                  <a:pt x="377353" y="85899"/>
                </a:lnTo>
                <a:lnTo>
                  <a:pt x="379391" y="79921"/>
                </a:lnTo>
                <a:lnTo>
                  <a:pt x="388135" y="71927"/>
                </a:lnTo>
                <a:lnTo>
                  <a:pt x="393952" y="61007"/>
                </a:lnTo>
                <a:lnTo>
                  <a:pt x="392961" y="55089"/>
                </a:lnTo>
                <a:lnTo>
                  <a:pt x="387119" y="53997"/>
                </a:lnTo>
                <a:lnTo>
                  <a:pt x="385659" y="48549"/>
                </a:lnTo>
                <a:lnTo>
                  <a:pt x="379339" y="48630"/>
                </a:lnTo>
                <a:lnTo>
                  <a:pt x="368773" y="51791"/>
                </a:lnTo>
                <a:lnTo>
                  <a:pt x="361479" y="58223"/>
                </a:lnTo>
                <a:lnTo>
                  <a:pt x="356481" y="66948"/>
                </a:lnTo>
                <a:lnTo>
                  <a:pt x="352801" y="76991"/>
                </a:lnTo>
                <a:lnTo>
                  <a:pt x="349462" y="87373"/>
                </a:lnTo>
                <a:lnTo>
                  <a:pt x="345485" y="97119"/>
                </a:lnTo>
                <a:lnTo>
                  <a:pt x="339893" y="105251"/>
                </a:lnTo>
                <a:lnTo>
                  <a:pt x="331709" y="110791"/>
                </a:lnTo>
                <a:lnTo>
                  <a:pt x="317696" y="117447"/>
                </a:lnTo>
                <a:lnTo>
                  <a:pt x="306780" y="120879"/>
                </a:lnTo>
                <a:lnTo>
                  <a:pt x="295221" y="123384"/>
                </a:lnTo>
                <a:lnTo>
                  <a:pt x="283131" y="125108"/>
                </a:lnTo>
                <a:lnTo>
                  <a:pt x="270620" y="126196"/>
                </a:lnTo>
                <a:lnTo>
                  <a:pt x="257799" y="126795"/>
                </a:lnTo>
                <a:lnTo>
                  <a:pt x="244780" y="127052"/>
                </a:lnTo>
                <a:lnTo>
                  <a:pt x="205641" y="127229"/>
                </a:lnTo>
                <a:lnTo>
                  <a:pt x="192938" y="127578"/>
                </a:lnTo>
                <a:lnTo>
                  <a:pt x="180592" y="128316"/>
                </a:lnTo>
                <a:lnTo>
                  <a:pt x="168714" y="129589"/>
                </a:lnTo>
                <a:lnTo>
                  <a:pt x="157414" y="131543"/>
                </a:lnTo>
                <a:lnTo>
                  <a:pt x="95159" y="131543"/>
                </a:lnTo>
                <a:lnTo>
                  <a:pt x="84172" y="131976"/>
                </a:lnTo>
                <a:lnTo>
                  <a:pt x="73754" y="129006"/>
                </a:lnTo>
                <a:lnTo>
                  <a:pt x="61974" y="127403"/>
                </a:lnTo>
                <a:lnTo>
                  <a:pt x="60815" y="116519"/>
                </a:lnTo>
                <a:lnTo>
                  <a:pt x="58365" y="101449"/>
                </a:lnTo>
                <a:lnTo>
                  <a:pt x="55047" y="87247"/>
                </a:lnTo>
                <a:lnTo>
                  <a:pt x="50901" y="73874"/>
                </a:lnTo>
                <a:lnTo>
                  <a:pt x="45968" y="61287"/>
                </a:lnTo>
                <a:lnTo>
                  <a:pt x="40290" y="49446"/>
                </a:lnTo>
                <a:lnTo>
                  <a:pt x="33907" y="38311"/>
                </a:lnTo>
                <a:lnTo>
                  <a:pt x="26859" y="27839"/>
                </a:lnTo>
                <a:lnTo>
                  <a:pt x="19189" y="17991"/>
                </a:lnTo>
                <a:lnTo>
                  <a:pt x="10936" y="8724"/>
                </a:lnTo>
                <a:lnTo>
                  <a:pt x="2141" y="0"/>
                </a:lnTo>
                <a:lnTo>
                  <a:pt x="0" y="159300"/>
                </a:lnTo>
                <a:lnTo>
                  <a:pt x="293" y="149215"/>
                </a:lnTo>
                <a:lnTo>
                  <a:pt x="5974" y="140884"/>
                </a:lnTo>
                <a:lnTo>
                  <a:pt x="16317" y="139849"/>
                </a:lnTo>
                <a:lnTo>
                  <a:pt x="15358" y="142167"/>
                </a:lnTo>
                <a:lnTo>
                  <a:pt x="10441" y="154290"/>
                </a:lnTo>
                <a:lnTo>
                  <a:pt x="3871" y="164754"/>
                </a:lnTo>
                <a:lnTo>
                  <a:pt x="367" y="230176"/>
                </a:lnTo>
                <a:lnTo>
                  <a:pt x="2656" y="221542"/>
                </a:lnTo>
                <a:lnTo>
                  <a:pt x="8471" y="214481"/>
                </a:lnTo>
                <a:lnTo>
                  <a:pt x="17148" y="209209"/>
                </a:lnTo>
                <a:lnTo>
                  <a:pt x="28017" y="205938"/>
                </a:lnTo>
                <a:lnTo>
                  <a:pt x="40413" y="204883"/>
                </a:lnTo>
                <a:lnTo>
                  <a:pt x="53668" y="206257"/>
                </a:lnTo>
                <a:lnTo>
                  <a:pt x="54585" y="205652"/>
                </a:lnTo>
                <a:lnTo>
                  <a:pt x="65540" y="199462"/>
                </a:lnTo>
                <a:lnTo>
                  <a:pt x="76038" y="196370"/>
                </a:lnTo>
                <a:lnTo>
                  <a:pt x="86991" y="197030"/>
                </a:lnTo>
                <a:lnTo>
                  <a:pt x="99312" y="202092"/>
                </a:lnTo>
                <a:lnTo>
                  <a:pt x="99312" y="206257"/>
                </a:lnTo>
                <a:lnTo>
                  <a:pt x="107618" y="206257"/>
                </a:lnTo>
                <a:lnTo>
                  <a:pt x="112699" y="207382"/>
                </a:lnTo>
                <a:lnTo>
                  <a:pt x="125797" y="209317"/>
                </a:lnTo>
                <a:lnTo>
                  <a:pt x="139083" y="211074"/>
                </a:lnTo>
                <a:lnTo>
                  <a:pt x="151391" y="213811"/>
                </a:lnTo>
                <a:lnTo>
                  <a:pt x="161554" y="218691"/>
                </a:lnTo>
                <a:lnTo>
                  <a:pt x="168959" y="220989"/>
                </a:lnTo>
                <a:lnTo>
                  <a:pt x="178801" y="220812"/>
                </a:lnTo>
                <a:lnTo>
                  <a:pt x="182319" y="226996"/>
                </a:lnTo>
                <a:lnTo>
                  <a:pt x="185903" y="228872"/>
                </a:lnTo>
                <a:lnTo>
                  <a:pt x="186629" y="239932"/>
                </a:lnTo>
                <a:lnTo>
                  <a:pt x="186459" y="251888"/>
                </a:lnTo>
                <a:lnTo>
                  <a:pt x="193196" y="2574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722306" y="5897398"/>
            <a:ext cx="16566" cy="153122"/>
          </a:xfrm>
          <a:custGeom>
            <a:avLst/>
            <a:gdLst/>
            <a:ahLst/>
            <a:cxnLst/>
            <a:rect l="l" t="t" r="r" b="b"/>
            <a:pathLst>
              <a:path w="16566" h="153122">
                <a:moveTo>
                  <a:pt x="4779" y="47470"/>
                </a:moveTo>
                <a:lnTo>
                  <a:pt x="6773" y="41171"/>
                </a:lnTo>
                <a:lnTo>
                  <a:pt x="11107" y="0"/>
                </a:lnTo>
                <a:lnTo>
                  <a:pt x="0" y="2671"/>
                </a:lnTo>
                <a:lnTo>
                  <a:pt x="2531" y="153122"/>
                </a:lnTo>
                <a:lnTo>
                  <a:pt x="10265" y="152550"/>
                </a:lnTo>
                <a:lnTo>
                  <a:pt x="16566" y="57022"/>
                </a:lnTo>
                <a:lnTo>
                  <a:pt x="6112" y="57097"/>
                </a:lnTo>
                <a:lnTo>
                  <a:pt x="4779" y="474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778215" y="5705512"/>
            <a:ext cx="371466" cy="445131"/>
          </a:xfrm>
          <a:custGeom>
            <a:avLst/>
            <a:gdLst/>
            <a:ahLst/>
            <a:cxnLst/>
            <a:rect l="l" t="t" r="r" b="b"/>
            <a:pathLst>
              <a:path w="371466" h="445131">
                <a:moveTo>
                  <a:pt x="299316" y="387717"/>
                </a:moveTo>
                <a:lnTo>
                  <a:pt x="307086" y="377621"/>
                </a:lnTo>
                <a:lnTo>
                  <a:pt x="310788" y="373178"/>
                </a:lnTo>
                <a:lnTo>
                  <a:pt x="317664" y="362921"/>
                </a:lnTo>
                <a:lnTo>
                  <a:pt x="323573" y="351696"/>
                </a:lnTo>
                <a:lnTo>
                  <a:pt x="328839" y="339828"/>
                </a:lnTo>
                <a:lnTo>
                  <a:pt x="333787" y="327641"/>
                </a:lnTo>
                <a:lnTo>
                  <a:pt x="338741" y="315460"/>
                </a:lnTo>
                <a:lnTo>
                  <a:pt x="344025" y="303608"/>
                </a:lnTo>
                <a:lnTo>
                  <a:pt x="349964" y="292411"/>
                </a:lnTo>
                <a:lnTo>
                  <a:pt x="356882" y="282194"/>
                </a:lnTo>
                <a:lnTo>
                  <a:pt x="357759" y="277533"/>
                </a:lnTo>
                <a:lnTo>
                  <a:pt x="361480" y="275729"/>
                </a:lnTo>
                <a:lnTo>
                  <a:pt x="371466" y="165814"/>
                </a:lnTo>
                <a:lnTo>
                  <a:pt x="356882" y="165989"/>
                </a:lnTo>
                <a:lnTo>
                  <a:pt x="357206" y="163315"/>
                </a:lnTo>
                <a:lnTo>
                  <a:pt x="355328" y="149184"/>
                </a:lnTo>
                <a:lnTo>
                  <a:pt x="347771" y="140728"/>
                </a:lnTo>
                <a:lnTo>
                  <a:pt x="336551" y="135938"/>
                </a:lnTo>
                <a:lnTo>
                  <a:pt x="323684" y="132803"/>
                </a:lnTo>
                <a:lnTo>
                  <a:pt x="323423" y="130287"/>
                </a:lnTo>
                <a:lnTo>
                  <a:pt x="324827" y="118607"/>
                </a:lnTo>
                <a:lnTo>
                  <a:pt x="327847" y="108548"/>
                </a:lnTo>
                <a:lnTo>
                  <a:pt x="327837" y="95453"/>
                </a:lnTo>
                <a:lnTo>
                  <a:pt x="323917" y="92154"/>
                </a:lnTo>
                <a:lnTo>
                  <a:pt x="315501" y="85792"/>
                </a:lnTo>
                <a:lnTo>
                  <a:pt x="306685" y="79081"/>
                </a:lnTo>
                <a:lnTo>
                  <a:pt x="298436" y="71700"/>
                </a:lnTo>
                <a:lnTo>
                  <a:pt x="291724" y="63328"/>
                </a:lnTo>
                <a:lnTo>
                  <a:pt x="287516" y="53642"/>
                </a:lnTo>
                <a:lnTo>
                  <a:pt x="286781" y="42321"/>
                </a:lnTo>
                <a:lnTo>
                  <a:pt x="283495" y="20056"/>
                </a:lnTo>
                <a:lnTo>
                  <a:pt x="273875" y="16598"/>
                </a:lnTo>
                <a:lnTo>
                  <a:pt x="257289" y="16598"/>
                </a:lnTo>
                <a:lnTo>
                  <a:pt x="251980" y="17831"/>
                </a:lnTo>
                <a:lnTo>
                  <a:pt x="239521" y="18971"/>
                </a:lnTo>
                <a:lnTo>
                  <a:pt x="227797" y="17796"/>
                </a:lnTo>
                <a:lnTo>
                  <a:pt x="216525" y="14807"/>
                </a:lnTo>
                <a:lnTo>
                  <a:pt x="205422" y="10510"/>
                </a:lnTo>
                <a:lnTo>
                  <a:pt x="194204" y="5406"/>
                </a:lnTo>
                <a:lnTo>
                  <a:pt x="182587" y="0"/>
                </a:lnTo>
                <a:lnTo>
                  <a:pt x="170141" y="0"/>
                </a:lnTo>
                <a:lnTo>
                  <a:pt x="158288" y="5397"/>
                </a:lnTo>
                <a:lnTo>
                  <a:pt x="146940" y="11525"/>
                </a:lnTo>
                <a:lnTo>
                  <a:pt x="136190" y="18247"/>
                </a:lnTo>
                <a:lnTo>
                  <a:pt x="125968" y="25495"/>
                </a:lnTo>
                <a:lnTo>
                  <a:pt x="116204" y="33197"/>
                </a:lnTo>
                <a:lnTo>
                  <a:pt x="124625" y="38004"/>
                </a:lnTo>
                <a:lnTo>
                  <a:pt x="134453" y="38414"/>
                </a:lnTo>
                <a:lnTo>
                  <a:pt x="145099" y="35794"/>
                </a:lnTo>
                <a:lnTo>
                  <a:pt x="156107" y="31637"/>
                </a:lnTo>
                <a:lnTo>
                  <a:pt x="167019" y="27438"/>
                </a:lnTo>
                <a:lnTo>
                  <a:pt x="177379" y="24691"/>
                </a:lnTo>
                <a:lnTo>
                  <a:pt x="186728" y="24892"/>
                </a:lnTo>
                <a:lnTo>
                  <a:pt x="185382" y="31967"/>
                </a:lnTo>
                <a:lnTo>
                  <a:pt x="177087" y="40212"/>
                </a:lnTo>
                <a:lnTo>
                  <a:pt x="161848" y="41503"/>
                </a:lnTo>
                <a:lnTo>
                  <a:pt x="162060" y="42295"/>
                </a:lnTo>
                <a:lnTo>
                  <a:pt x="167479" y="52478"/>
                </a:lnTo>
                <a:lnTo>
                  <a:pt x="175721" y="57568"/>
                </a:lnTo>
                <a:lnTo>
                  <a:pt x="185936" y="59328"/>
                </a:lnTo>
                <a:lnTo>
                  <a:pt x="197276" y="59518"/>
                </a:lnTo>
                <a:lnTo>
                  <a:pt x="208893" y="59902"/>
                </a:lnTo>
                <a:lnTo>
                  <a:pt x="219938" y="62242"/>
                </a:lnTo>
                <a:lnTo>
                  <a:pt x="220280" y="65079"/>
                </a:lnTo>
                <a:lnTo>
                  <a:pt x="216187" y="72608"/>
                </a:lnTo>
                <a:lnTo>
                  <a:pt x="208110" y="76149"/>
                </a:lnTo>
                <a:lnTo>
                  <a:pt x="203339" y="82994"/>
                </a:lnTo>
                <a:lnTo>
                  <a:pt x="207711" y="93675"/>
                </a:lnTo>
                <a:lnTo>
                  <a:pt x="216093" y="101429"/>
                </a:lnTo>
                <a:lnTo>
                  <a:pt x="226974" y="104928"/>
                </a:lnTo>
                <a:lnTo>
                  <a:pt x="239580" y="106357"/>
                </a:lnTo>
                <a:lnTo>
                  <a:pt x="253136" y="107899"/>
                </a:lnTo>
                <a:lnTo>
                  <a:pt x="251850" y="115077"/>
                </a:lnTo>
                <a:lnTo>
                  <a:pt x="247406" y="118374"/>
                </a:lnTo>
                <a:lnTo>
                  <a:pt x="241087" y="118275"/>
                </a:lnTo>
                <a:lnTo>
                  <a:pt x="234248" y="118932"/>
                </a:lnTo>
                <a:lnTo>
                  <a:pt x="228244" y="124498"/>
                </a:lnTo>
                <a:lnTo>
                  <a:pt x="228147" y="126424"/>
                </a:lnTo>
                <a:lnTo>
                  <a:pt x="230447" y="138731"/>
                </a:lnTo>
                <a:lnTo>
                  <a:pt x="234835" y="148943"/>
                </a:lnTo>
                <a:lnTo>
                  <a:pt x="236537" y="161848"/>
                </a:lnTo>
                <a:lnTo>
                  <a:pt x="261429" y="161848"/>
                </a:lnTo>
                <a:lnTo>
                  <a:pt x="260432" y="164958"/>
                </a:lnTo>
                <a:lnTo>
                  <a:pt x="254978" y="176107"/>
                </a:lnTo>
                <a:lnTo>
                  <a:pt x="248631" y="186369"/>
                </a:lnTo>
                <a:lnTo>
                  <a:pt x="243249" y="197598"/>
                </a:lnTo>
                <a:lnTo>
                  <a:pt x="240690" y="211645"/>
                </a:lnTo>
                <a:lnTo>
                  <a:pt x="243658" y="214601"/>
                </a:lnTo>
                <a:lnTo>
                  <a:pt x="253304" y="218189"/>
                </a:lnTo>
                <a:lnTo>
                  <a:pt x="262502" y="222231"/>
                </a:lnTo>
                <a:lnTo>
                  <a:pt x="265595" y="232384"/>
                </a:lnTo>
                <a:lnTo>
                  <a:pt x="260463" y="234870"/>
                </a:lnTo>
                <a:lnTo>
                  <a:pt x="250561" y="239843"/>
                </a:lnTo>
                <a:lnTo>
                  <a:pt x="236537" y="240703"/>
                </a:lnTo>
                <a:lnTo>
                  <a:pt x="235047" y="233965"/>
                </a:lnTo>
                <a:lnTo>
                  <a:pt x="231997" y="221094"/>
                </a:lnTo>
                <a:lnTo>
                  <a:pt x="228545" y="207922"/>
                </a:lnTo>
                <a:lnTo>
                  <a:pt x="224637" y="194599"/>
                </a:lnTo>
                <a:lnTo>
                  <a:pt x="220219" y="181271"/>
                </a:lnTo>
                <a:lnTo>
                  <a:pt x="215237" y="168087"/>
                </a:lnTo>
                <a:lnTo>
                  <a:pt x="209638" y="155193"/>
                </a:lnTo>
                <a:lnTo>
                  <a:pt x="203368" y="142737"/>
                </a:lnTo>
                <a:lnTo>
                  <a:pt x="196374" y="130866"/>
                </a:lnTo>
                <a:lnTo>
                  <a:pt x="188601" y="119729"/>
                </a:lnTo>
                <a:lnTo>
                  <a:pt x="179997" y="109472"/>
                </a:lnTo>
                <a:lnTo>
                  <a:pt x="170507" y="100244"/>
                </a:lnTo>
                <a:lnTo>
                  <a:pt x="160078" y="92191"/>
                </a:lnTo>
                <a:lnTo>
                  <a:pt x="148656" y="85462"/>
                </a:lnTo>
                <a:lnTo>
                  <a:pt x="136188" y="80203"/>
                </a:lnTo>
                <a:lnTo>
                  <a:pt x="122620" y="76563"/>
                </a:lnTo>
                <a:lnTo>
                  <a:pt x="107899" y="74688"/>
                </a:lnTo>
                <a:lnTo>
                  <a:pt x="103284" y="74492"/>
                </a:lnTo>
                <a:lnTo>
                  <a:pt x="88844" y="75146"/>
                </a:lnTo>
                <a:lnTo>
                  <a:pt x="76359" y="77606"/>
                </a:lnTo>
                <a:lnTo>
                  <a:pt x="65308" y="81523"/>
                </a:lnTo>
                <a:lnTo>
                  <a:pt x="55172" y="86551"/>
                </a:lnTo>
                <a:lnTo>
                  <a:pt x="45430" y="92341"/>
                </a:lnTo>
                <a:lnTo>
                  <a:pt x="35562" y="98548"/>
                </a:lnTo>
                <a:lnTo>
                  <a:pt x="25048" y="104824"/>
                </a:lnTo>
                <a:lnTo>
                  <a:pt x="13367" y="110821"/>
                </a:lnTo>
                <a:lnTo>
                  <a:pt x="0" y="116192"/>
                </a:lnTo>
                <a:lnTo>
                  <a:pt x="769" y="232882"/>
                </a:lnTo>
                <a:lnTo>
                  <a:pt x="4152" y="215798"/>
                </a:lnTo>
                <a:lnTo>
                  <a:pt x="4897" y="215610"/>
                </a:lnTo>
                <a:lnTo>
                  <a:pt x="12092" y="217904"/>
                </a:lnTo>
                <a:lnTo>
                  <a:pt x="14613" y="224877"/>
                </a:lnTo>
                <a:lnTo>
                  <a:pt x="20739" y="228231"/>
                </a:lnTo>
                <a:lnTo>
                  <a:pt x="20836" y="212759"/>
                </a:lnTo>
                <a:lnTo>
                  <a:pt x="23204" y="200086"/>
                </a:lnTo>
                <a:lnTo>
                  <a:pt x="29057" y="190893"/>
                </a:lnTo>
                <a:lnTo>
                  <a:pt x="31590" y="177483"/>
                </a:lnTo>
                <a:lnTo>
                  <a:pt x="36793" y="165874"/>
                </a:lnTo>
                <a:lnTo>
                  <a:pt x="43301" y="155565"/>
                </a:lnTo>
                <a:lnTo>
                  <a:pt x="49796" y="145237"/>
                </a:lnTo>
                <a:lnTo>
                  <a:pt x="51711" y="142290"/>
                </a:lnTo>
                <a:lnTo>
                  <a:pt x="59207" y="133800"/>
                </a:lnTo>
                <a:lnTo>
                  <a:pt x="68937" y="126091"/>
                </a:lnTo>
                <a:lnTo>
                  <a:pt x="80202" y="119820"/>
                </a:lnTo>
                <a:lnTo>
                  <a:pt x="92301" y="115642"/>
                </a:lnTo>
                <a:lnTo>
                  <a:pt x="104535" y="114214"/>
                </a:lnTo>
                <a:lnTo>
                  <a:pt x="116204" y="116192"/>
                </a:lnTo>
                <a:lnTo>
                  <a:pt x="119422" y="116459"/>
                </a:lnTo>
                <a:lnTo>
                  <a:pt x="134588" y="119171"/>
                </a:lnTo>
                <a:lnTo>
                  <a:pt x="147629" y="124009"/>
                </a:lnTo>
                <a:lnTo>
                  <a:pt x="158709" y="130808"/>
                </a:lnTo>
                <a:lnTo>
                  <a:pt x="167994" y="139401"/>
                </a:lnTo>
                <a:lnTo>
                  <a:pt x="175648" y="149624"/>
                </a:lnTo>
                <a:lnTo>
                  <a:pt x="181838" y="161310"/>
                </a:lnTo>
                <a:lnTo>
                  <a:pt x="186728" y="174294"/>
                </a:lnTo>
                <a:lnTo>
                  <a:pt x="189542" y="175231"/>
                </a:lnTo>
                <a:lnTo>
                  <a:pt x="193714" y="183647"/>
                </a:lnTo>
                <a:lnTo>
                  <a:pt x="194757" y="195191"/>
                </a:lnTo>
                <a:lnTo>
                  <a:pt x="199199" y="203339"/>
                </a:lnTo>
                <a:lnTo>
                  <a:pt x="191579" y="193560"/>
                </a:lnTo>
                <a:lnTo>
                  <a:pt x="183133" y="186708"/>
                </a:lnTo>
                <a:lnTo>
                  <a:pt x="174112" y="182517"/>
                </a:lnTo>
                <a:lnTo>
                  <a:pt x="164765" y="180722"/>
                </a:lnTo>
                <a:lnTo>
                  <a:pt x="155340" y="181058"/>
                </a:lnTo>
                <a:lnTo>
                  <a:pt x="146088" y="183260"/>
                </a:lnTo>
                <a:lnTo>
                  <a:pt x="137258" y="187063"/>
                </a:lnTo>
                <a:lnTo>
                  <a:pt x="129098" y="192201"/>
                </a:lnTo>
                <a:lnTo>
                  <a:pt x="121859" y="198408"/>
                </a:lnTo>
                <a:lnTo>
                  <a:pt x="115790" y="205420"/>
                </a:lnTo>
                <a:lnTo>
                  <a:pt x="111140" y="212972"/>
                </a:lnTo>
                <a:lnTo>
                  <a:pt x="108159" y="220798"/>
                </a:lnTo>
                <a:lnTo>
                  <a:pt x="107095" y="228632"/>
                </a:lnTo>
                <a:lnTo>
                  <a:pt x="108198" y="236211"/>
                </a:lnTo>
                <a:lnTo>
                  <a:pt x="111718" y="243267"/>
                </a:lnTo>
                <a:lnTo>
                  <a:pt x="117904" y="249537"/>
                </a:lnTo>
                <a:lnTo>
                  <a:pt x="127006" y="254755"/>
                </a:lnTo>
                <a:lnTo>
                  <a:pt x="139271" y="258655"/>
                </a:lnTo>
                <a:lnTo>
                  <a:pt x="154951" y="260972"/>
                </a:lnTo>
                <a:lnTo>
                  <a:pt x="174294" y="261442"/>
                </a:lnTo>
                <a:lnTo>
                  <a:pt x="182686" y="255465"/>
                </a:lnTo>
                <a:lnTo>
                  <a:pt x="190772" y="245834"/>
                </a:lnTo>
                <a:lnTo>
                  <a:pt x="195046" y="232384"/>
                </a:lnTo>
                <a:lnTo>
                  <a:pt x="198251" y="234781"/>
                </a:lnTo>
                <a:lnTo>
                  <a:pt x="202062" y="243648"/>
                </a:lnTo>
                <a:lnTo>
                  <a:pt x="201124" y="255088"/>
                </a:lnTo>
                <a:lnTo>
                  <a:pt x="197129" y="267250"/>
                </a:lnTo>
                <a:lnTo>
                  <a:pt x="191766" y="278282"/>
                </a:lnTo>
                <a:lnTo>
                  <a:pt x="186728" y="286334"/>
                </a:lnTo>
                <a:lnTo>
                  <a:pt x="187896" y="293039"/>
                </a:lnTo>
                <a:lnTo>
                  <a:pt x="182816" y="293484"/>
                </a:lnTo>
                <a:lnTo>
                  <a:pt x="182587" y="298792"/>
                </a:lnTo>
                <a:lnTo>
                  <a:pt x="179280" y="303967"/>
                </a:lnTo>
                <a:lnTo>
                  <a:pt x="170549" y="313156"/>
                </a:lnTo>
                <a:lnTo>
                  <a:pt x="161245" y="321770"/>
                </a:lnTo>
                <a:lnTo>
                  <a:pt x="153543" y="331990"/>
                </a:lnTo>
                <a:lnTo>
                  <a:pt x="158925" y="332518"/>
                </a:lnTo>
                <a:lnTo>
                  <a:pt x="167542" y="329031"/>
                </a:lnTo>
                <a:lnTo>
                  <a:pt x="178447" y="327837"/>
                </a:lnTo>
                <a:lnTo>
                  <a:pt x="167526" y="340313"/>
                </a:lnTo>
                <a:lnTo>
                  <a:pt x="155796" y="350192"/>
                </a:lnTo>
                <a:lnTo>
                  <a:pt x="143431" y="357589"/>
                </a:lnTo>
                <a:lnTo>
                  <a:pt x="130604" y="362621"/>
                </a:lnTo>
                <a:lnTo>
                  <a:pt x="117488" y="365402"/>
                </a:lnTo>
                <a:lnTo>
                  <a:pt x="104257" y="366049"/>
                </a:lnTo>
                <a:lnTo>
                  <a:pt x="91085" y="364678"/>
                </a:lnTo>
                <a:lnTo>
                  <a:pt x="78146" y="361403"/>
                </a:lnTo>
                <a:lnTo>
                  <a:pt x="65612" y="356342"/>
                </a:lnTo>
                <a:lnTo>
                  <a:pt x="53657" y="349608"/>
                </a:lnTo>
                <a:lnTo>
                  <a:pt x="42455" y="341319"/>
                </a:lnTo>
                <a:lnTo>
                  <a:pt x="32180" y="331590"/>
                </a:lnTo>
                <a:lnTo>
                  <a:pt x="23004" y="320536"/>
                </a:lnTo>
                <a:lnTo>
                  <a:pt x="15102" y="308274"/>
                </a:lnTo>
                <a:lnTo>
                  <a:pt x="20237" y="378292"/>
                </a:lnTo>
                <a:lnTo>
                  <a:pt x="30231" y="386232"/>
                </a:lnTo>
                <a:lnTo>
                  <a:pt x="37126" y="397272"/>
                </a:lnTo>
                <a:lnTo>
                  <a:pt x="41503" y="410832"/>
                </a:lnTo>
                <a:lnTo>
                  <a:pt x="44265" y="411828"/>
                </a:lnTo>
                <a:lnTo>
                  <a:pt x="54988" y="415818"/>
                </a:lnTo>
                <a:lnTo>
                  <a:pt x="65636" y="419885"/>
                </a:lnTo>
                <a:lnTo>
                  <a:pt x="76296" y="423937"/>
                </a:lnTo>
                <a:lnTo>
                  <a:pt x="87060" y="427887"/>
                </a:lnTo>
                <a:lnTo>
                  <a:pt x="98017" y="431644"/>
                </a:lnTo>
                <a:lnTo>
                  <a:pt x="109256" y="435119"/>
                </a:lnTo>
                <a:lnTo>
                  <a:pt x="120866" y="438222"/>
                </a:lnTo>
                <a:lnTo>
                  <a:pt x="132937" y="440865"/>
                </a:lnTo>
                <a:lnTo>
                  <a:pt x="145558" y="442956"/>
                </a:lnTo>
                <a:lnTo>
                  <a:pt x="158820" y="444408"/>
                </a:lnTo>
                <a:lnTo>
                  <a:pt x="172811" y="445131"/>
                </a:lnTo>
                <a:lnTo>
                  <a:pt x="187621" y="445034"/>
                </a:lnTo>
                <a:lnTo>
                  <a:pt x="203339" y="444030"/>
                </a:lnTo>
                <a:lnTo>
                  <a:pt x="204283" y="443368"/>
                </a:lnTo>
                <a:lnTo>
                  <a:pt x="214732" y="437761"/>
                </a:lnTo>
                <a:lnTo>
                  <a:pt x="226918" y="433883"/>
                </a:lnTo>
                <a:lnTo>
                  <a:pt x="240690" y="431584"/>
                </a:lnTo>
                <a:lnTo>
                  <a:pt x="247934" y="425662"/>
                </a:lnTo>
                <a:lnTo>
                  <a:pt x="258410" y="418273"/>
                </a:lnTo>
                <a:lnTo>
                  <a:pt x="269227" y="411225"/>
                </a:lnTo>
                <a:lnTo>
                  <a:pt x="279945" y="404077"/>
                </a:lnTo>
                <a:lnTo>
                  <a:pt x="290122" y="396388"/>
                </a:lnTo>
                <a:lnTo>
                  <a:pt x="299316" y="3877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255124" y="5618364"/>
            <a:ext cx="22738" cy="63372"/>
          </a:xfrm>
          <a:custGeom>
            <a:avLst/>
            <a:gdLst/>
            <a:ahLst/>
            <a:cxnLst/>
            <a:rect l="l" t="t" r="r" b="b"/>
            <a:pathLst>
              <a:path w="22738" h="63372">
                <a:moveTo>
                  <a:pt x="4459" y="0"/>
                </a:moveTo>
                <a:lnTo>
                  <a:pt x="0" y="63372"/>
                </a:lnTo>
                <a:lnTo>
                  <a:pt x="6642" y="55310"/>
                </a:lnTo>
                <a:lnTo>
                  <a:pt x="13550" y="47754"/>
                </a:lnTo>
                <a:lnTo>
                  <a:pt x="22738" y="11869"/>
                </a:lnTo>
                <a:lnTo>
                  <a:pt x="12794" y="13324"/>
                </a:lnTo>
                <a:lnTo>
                  <a:pt x="4832" y="9783"/>
                </a:lnTo>
                <a:lnTo>
                  <a:pt x="445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301416" y="5684340"/>
            <a:ext cx="226862" cy="407557"/>
          </a:xfrm>
          <a:custGeom>
            <a:avLst/>
            <a:gdLst/>
            <a:ahLst/>
            <a:cxnLst/>
            <a:rect l="l" t="t" r="r" b="b"/>
            <a:pathLst>
              <a:path w="226862" h="407557">
                <a:moveTo>
                  <a:pt x="52670" y="283303"/>
                </a:moveTo>
                <a:lnTo>
                  <a:pt x="50925" y="276114"/>
                </a:lnTo>
                <a:lnTo>
                  <a:pt x="49793" y="268543"/>
                </a:lnTo>
                <a:lnTo>
                  <a:pt x="53633" y="261875"/>
                </a:lnTo>
                <a:lnTo>
                  <a:pt x="61449" y="263836"/>
                </a:lnTo>
                <a:lnTo>
                  <a:pt x="74172" y="264277"/>
                </a:lnTo>
                <a:lnTo>
                  <a:pt x="85326" y="261295"/>
                </a:lnTo>
                <a:lnTo>
                  <a:pt x="94982" y="255496"/>
                </a:lnTo>
                <a:lnTo>
                  <a:pt x="103210" y="247483"/>
                </a:lnTo>
                <a:lnTo>
                  <a:pt x="110080" y="237863"/>
                </a:lnTo>
                <a:lnTo>
                  <a:pt x="115663" y="227240"/>
                </a:lnTo>
                <a:lnTo>
                  <a:pt x="120029" y="216219"/>
                </a:lnTo>
                <a:lnTo>
                  <a:pt x="123379" y="224916"/>
                </a:lnTo>
                <a:lnTo>
                  <a:pt x="124780" y="233652"/>
                </a:lnTo>
                <a:lnTo>
                  <a:pt x="124391" y="242322"/>
                </a:lnTo>
                <a:lnTo>
                  <a:pt x="122367" y="250821"/>
                </a:lnTo>
                <a:lnTo>
                  <a:pt x="118866" y="259047"/>
                </a:lnTo>
                <a:lnTo>
                  <a:pt x="114043" y="266893"/>
                </a:lnTo>
                <a:lnTo>
                  <a:pt x="108055" y="274255"/>
                </a:lnTo>
                <a:lnTo>
                  <a:pt x="101060" y="281030"/>
                </a:lnTo>
                <a:lnTo>
                  <a:pt x="93213" y="287112"/>
                </a:lnTo>
                <a:lnTo>
                  <a:pt x="84672" y="292398"/>
                </a:lnTo>
                <a:lnTo>
                  <a:pt x="75593" y="296783"/>
                </a:lnTo>
                <a:lnTo>
                  <a:pt x="66132" y="300162"/>
                </a:lnTo>
                <a:lnTo>
                  <a:pt x="56447" y="302431"/>
                </a:lnTo>
                <a:lnTo>
                  <a:pt x="66139" y="402626"/>
                </a:lnTo>
                <a:lnTo>
                  <a:pt x="78691" y="402659"/>
                </a:lnTo>
                <a:lnTo>
                  <a:pt x="86831" y="407113"/>
                </a:lnTo>
                <a:lnTo>
                  <a:pt x="91340" y="407469"/>
                </a:lnTo>
                <a:lnTo>
                  <a:pt x="106468" y="407557"/>
                </a:lnTo>
                <a:lnTo>
                  <a:pt x="119972" y="406019"/>
                </a:lnTo>
                <a:lnTo>
                  <a:pt x="132201" y="403205"/>
                </a:lnTo>
                <a:lnTo>
                  <a:pt x="143503" y="399464"/>
                </a:lnTo>
                <a:lnTo>
                  <a:pt x="154228" y="395145"/>
                </a:lnTo>
                <a:lnTo>
                  <a:pt x="164724" y="390596"/>
                </a:lnTo>
                <a:lnTo>
                  <a:pt x="175340" y="386168"/>
                </a:lnTo>
                <a:lnTo>
                  <a:pt x="186425" y="382208"/>
                </a:lnTo>
                <a:lnTo>
                  <a:pt x="190184" y="97652"/>
                </a:lnTo>
                <a:lnTo>
                  <a:pt x="182272" y="95861"/>
                </a:lnTo>
                <a:lnTo>
                  <a:pt x="180714" y="95682"/>
                </a:lnTo>
                <a:lnTo>
                  <a:pt x="174070" y="86617"/>
                </a:lnTo>
                <a:lnTo>
                  <a:pt x="178131" y="75122"/>
                </a:lnTo>
                <a:lnTo>
                  <a:pt x="185268" y="74824"/>
                </a:lnTo>
                <a:lnTo>
                  <a:pt x="193444" y="77209"/>
                </a:lnTo>
                <a:lnTo>
                  <a:pt x="201289" y="81694"/>
                </a:lnTo>
                <a:lnTo>
                  <a:pt x="208280" y="87472"/>
                </a:lnTo>
                <a:lnTo>
                  <a:pt x="213895" y="93738"/>
                </a:lnTo>
                <a:lnTo>
                  <a:pt x="217610" y="99685"/>
                </a:lnTo>
                <a:lnTo>
                  <a:pt x="218904" y="104507"/>
                </a:lnTo>
                <a:lnTo>
                  <a:pt x="217252" y="107399"/>
                </a:lnTo>
                <a:lnTo>
                  <a:pt x="212133" y="107554"/>
                </a:lnTo>
                <a:lnTo>
                  <a:pt x="203023" y="104167"/>
                </a:lnTo>
                <a:lnTo>
                  <a:pt x="192698" y="104814"/>
                </a:lnTo>
                <a:lnTo>
                  <a:pt x="195530" y="377483"/>
                </a:lnTo>
                <a:lnTo>
                  <a:pt x="198871" y="373915"/>
                </a:lnTo>
                <a:lnTo>
                  <a:pt x="200951" y="371506"/>
                </a:lnTo>
                <a:lnTo>
                  <a:pt x="199617" y="139579"/>
                </a:lnTo>
                <a:lnTo>
                  <a:pt x="198871" y="129071"/>
                </a:lnTo>
                <a:lnTo>
                  <a:pt x="202168" y="128275"/>
                </a:lnTo>
                <a:lnTo>
                  <a:pt x="211328" y="130728"/>
                </a:lnTo>
                <a:lnTo>
                  <a:pt x="215037" y="138631"/>
                </a:lnTo>
                <a:lnTo>
                  <a:pt x="219610" y="145670"/>
                </a:lnTo>
                <a:lnTo>
                  <a:pt x="226862" y="99450"/>
                </a:lnTo>
                <a:lnTo>
                  <a:pt x="219447" y="88934"/>
                </a:lnTo>
                <a:lnTo>
                  <a:pt x="211143" y="79308"/>
                </a:lnTo>
                <a:lnTo>
                  <a:pt x="201673" y="70847"/>
                </a:lnTo>
                <a:lnTo>
                  <a:pt x="190761" y="63827"/>
                </a:lnTo>
                <a:lnTo>
                  <a:pt x="178131" y="58523"/>
                </a:lnTo>
                <a:lnTo>
                  <a:pt x="173242" y="57875"/>
                </a:lnTo>
                <a:lnTo>
                  <a:pt x="166333" y="59234"/>
                </a:lnTo>
                <a:lnTo>
                  <a:pt x="165673" y="54370"/>
                </a:lnTo>
                <a:lnTo>
                  <a:pt x="156045" y="55053"/>
                </a:lnTo>
                <a:lnTo>
                  <a:pt x="147046" y="52237"/>
                </a:lnTo>
                <a:lnTo>
                  <a:pt x="140359" y="47274"/>
                </a:lnTo>
                <a:lnTo>
                  <a:pt x="137474" y="41575"/>
                </a:lnTo>
                <a:lnTo>
                  <a:pt x="139882" y="36553"/>
                </a:lnTo>
                <a:lnTo>
                  <a:pt x="149074" y="33618"/>
                </a:lnTo>
                <a:lnTo>
                  <a:pt x="149239" y="27916"/>
                </a:lnTo>
                <a:lnTo>
                  <a:pt x="147118" y="24500"/>
                </a:lnTo>
                <a:lnTo>
                  <a:pt x="144934" y="21172"/>
                </a:lnTo>
                <a:lnTo>
                  <a:pt x="95124" y="21172"/>
                </a:lnTo>
                <a:lnTo>
                  <a:pt x="94664" y="19320"/>
                </a:lnTo>
                <a:lnTo>
                  <a:pt x="96834" y="9731"/>
                </a:lnTo>
                <a:lnTo>
                  <a:pt x="99264" y="420"/>
                </a:lnTo>
                <a:lnTo>
                  <a:pt x="86831" y="420"/>
                </a:lnTo>
                <a:lnTo>
                  <a:pt x="84728" y="0"/>
                </a:lnTo>
                <a:lnTo>
                  <a:pt x="72698" y="1657"/>
                </a:lnTo>
                <a:lnTo>
                  <a:pt x="61926" y="4573"/>
                </a:lnTo>
                <a:lnTo>
                  <a:pt x="57875" y="8828"/>
                </a:lnTo>
                <a:lnTo>
                  <a:pt x="53722" y="12968"/>
                </a:lnTo>
                <a:lnTo>
                  <a:pt x="49468" y="17019"/>
                </a:lnTo>
                <a:lnTo>
                  <a:pt x="49468" y="21172"/>
                </a:lnTo>
                <a:lnTo>
                  <a:pt x="45986" y="27612"/>
                </a:lnTo>
                <a:lnTo>
                  <a:pt x="35999" y="29529"/>
                </a:lnTo>
                <a:lnTo>
                  <a:pt x="24420" y="29856"/>
                </a:lnTo>
                <a:lnTo>
                  <a:pt x="16270" y="33618"/>
                </a:lnTo>
                <a:lnTo>
                  <a:pt x="15927" y="35184"/>
                </a:lnTo>
                <a:lnTo>
                  <a:pt x="19637" y="43323"/>
                </a:lnTo>
                <a:lnTo>
                  <a:pt x="24576" y="50217"/>
                </a:lnTo>
                <a:lnTo>
                  <a:pt x="28729" y="50217"/>
                </a:lnTo>
                <a:lnTo>
                  <a:pt x="31049" y="51181"/>
                </a:lnTo>
                <a:lnTo>
                  <a:pt x="43168" y="56101"/>
                </a:lnTo>
                <a:lnTo>
                  <a:pt x="53633" y="62676"/>
                </a:lnTo>
                <a:lnTo>
                  <a:pt x="53155" y="74567"/>
                </a:lnTo>
                <a:lnTo>
                  <a:pt x="53174" y="87565"/>
                </a:lnTo>
                <a:lnTo>
                  <a:pt x="53506" y="100877"/>
                </a:lnTo>
                <a:lnTo>
                  <a:pt x="53924" y="114276"/>
                </a:lnTo>
                <a:lnTo>
                  <a:pt x="54206" y="127538"/>
                </a:lnTo>
                <a:lnTo>
                  <a:pt x="54126" y="140439"/>
                </a:lnTo>
                <a:lnTo>
                  <a:pt x="53459" y="152754"/>
                </a:lnTo>
                <a:lnTo>
                  <a:pt x="51981" y="164258"/>
                </a:lnTo>
                <a:lnTo>
                  <a:pt x="49468" y="174728"/>
                </a:lnTo>
                <a:lnTo>
                  <a:pt x="46326" y="174060"/>
                </a:lnTo>
                <a:lnTo>
                  <a:pt x="34757" y="172051"/>
                </a:lnTo>
                <a:lnTo>
                  <a:pt x="22517" y="170719"/>
                </a:lnTo>
                <a:lnTo>
                  <a:pt x="9479" y="170186"/>
                </a:lnTo>
                <a:lnTo>
                  <a:pt x="0" y="276116"/>
                </a:lnTo>
                <a:lnTo>
                  <a:pt x="7871" y="276585"/>
                </a:lnTo>
                <a:lnTo>
                  <a:pt x="15512" y="281158"/>
                </a:lnTo>
                <a:lnTo>
                  <a:pt x="23751" y="286977"/>
                </a:lnTo>
                <a:lnTo>
                  <a:pt x="33414" y="291180"/>
                </a:lnTo>
                <a:lnTo>
                  <a:pt x="45328" y="290908"/>
                </a:lnTo>
                <a:lnTo>
                  <a:pt x="50669" y="288826"/>
                </a:lnTo>
                <a:lnTo>
                  <a:pt x="52670" y="2833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061712" y="5568864"/>
            <a:ext cx="363887" cy="518979"/>
          </a:xfrm>
          <a:custGeom>
            <a:avLst/>
            <a:gdLst/>
            <a:ahLst/>
            <a:cxnLst/>
            <a:rect l="l" t="t" r="r" b="b"/>
            <a:pathLst>
              <a:path w="363887" h="518979">
                <a:moveTo>
                  <a:pt x="175234" y="442565"/>
                </a:moveTo>
                <a:lnTo>
                  <a:pt x="181629" y="447311"/>
                </a:lnTo>
                <a:lnTo>
                  <a:pt x="186765" y="453316"/>
                </a:lnTo>
                <a:lnTo>
                  <a:pt x="189722" y="461499"/>
                </a:lnTo>
                <a:lnTo>
                  <a:pt x="189579" y="472779"/>
                </a:lnTo>
                <a:lnTo>
                  <a:pt x="194010" y="473957"/>
                </a:lnTo>
                <a:lnTo>
                  <a:pt x="206287" y="478619"/>
                </a:lnTo>
                <a:lnTo>
                  <a:pt x="217298" y="484547"/>
                </a:lnTo>
                <a:lnTo>
                  <a:pt x="227547" y="491236"/>
                </a:lnTo>
                <a:lnTo>
                  <a:pt x="237540" y="498181"/>
                </a:lnTo>
                <a:lnTo>
                  <a:pt x="247780" y="504877"/>
                </a:lnTo>
                <a:lnTo>
                  <a:pt x="258773" y="510819"/>
                </a:lnTo>
                <a:lnTo>
                  <a:pt x="271022" y="515503"/>
                </a:lnTo>
                <a:lnTo>
                  <a:pt x="285033" y="518423"/>
                </a:lnTo>
                <a:lnTo>
                  <a:pt x="292384" y="518979"/>
                </a:lnTo>
                <a:lnTo>
                  <a:pt x="305844" y="518102"/>
                </a:lnTo>
                <a:lnTo>
                  <a:pt x="296152" y="417907"/>
                </a:lnTo>
                <a:lnTo>
                  <a:pt x="286399" y="418961"/>
                </a:lnTo>
                <a:lnTo>
                  <a:pt x="276734" y="418697"/>
                </a:lnTo>
                <a:lnTo>
                  <a:pt x="267315" y="417009"/>
                </a:lnTo>
                <a:lnTo>
                  <a:pt x="258298" y="413794"/>
                </a:lnTo>
                <a:lnTo>
                  <a:pt x="249839" y="408947"/>
                </a:lnTo>
                <a:lnTo>
                  <a:pt x="242095" y="402363"/>
                </a:lnTo>
                <a:lnTo>
                  <a:pt x="235223" y="393938"/>
                </a:lnTo>
                <a:lnTo>
                  <a:pt x="239705" y="391593"/>
                </a:lnTo>
                <a:lnTo>
                  <a:pt x="249184" y="285663"/>
                </a:lnTo>
                <a:lnTo>
                  <a:pt x="235223" y="286051"/>
                </a:lnTo>
                <a:lnTo>
                  <a:pt x="238114" y="279883"/>
                </a:lnTo>
                <a:lnTo>
                  <a:pt x="243691" y="269040"/>
                </a:lnTo>
                <a:lnTo>
                  <a:pt x="249041" y="257980"/>
                </a:lnTo>
                <a:lnTo>
                  <a:pt x="253393" y="245925"/>
                </a:lnTo>
                <a:lnTo>
                  <a:pt x="255975" y="232102"/>
                </a:lnTo>
                <a:lnTo>
                  <a:pt x="248891" y="226994"/>
                </a:lnTo>
                <a:lnTo>
                  <a:pt x="237603" y="225743"/>
                </a:lnTo>
                <a:lnTo>
                  <a:pt x="224489" y="226264"/>
                </a:lnTo>
                <a:lnTo>
                  <a:pt x="211860" y="226350"/>
                </a:lnTo>
                <a:lnTo>
                  <a:pt x="202025" y="223796"/>
                </a:lnTo>
                <a:lnTo>
                  <a:pt x="203555" y="221404"/>
                </a:lnTo>
                <a:lnTo>
                  <a:pt x="213352" y="214517"/>
                </a:lnTo>
                <a:lnTo>
                  <a:pt x="224365" y="208851"/>
                </a:lnTo>
                <a:lnTo>
                  <a:pt x="231083" y="198891"/>
                </a:lnTo>
                <a:lnTo>
                  <a:pt x="234098" y="198863"/>
                </a:lnTo>
                <a:lnTo>
                  <a:pt x="244390" y="203675"/>
                </a:lnTo>
                <a:lnTo>
                  <a:pt x="255975" y="207197"/>
                </a:lnTo>
                <a:lnTo>
                  <a:pt x="261461" y="207159"/>
                </a:lnTo>
                <a:lnTo>
                  <a:pt x="259772" y="199920"/>
                </a:lnTo>
                <a:lnTo>
                  <a:pt x="264281" y="198891"/>
                </a:lnTo>
                <a:lnTo>
                  <a:pt x="258651" y="191975"/>
                </a:lnTo>
                <a:lnTo>
                  <a:pt x="251199" y="181815"/>
                </a:lnTo>
                <a:lnTo>
                  <a:pt x="244184" y="171216"/>
                </a:lnTo>
                <a:lnTo>
                  <a:pt x="237512" y="160276"/>
                </a:lnTo>
                <a:lnTo>
                  <a:pt x="231083" y="149094"/>
                </a:lnTo>
                <a:lnTo>
                  <a:pt x="243021" y="147991"/>
                </a:lnTo>
                <a:lnTo>
                  <a:pt x="252115" y="143092"/>
                </a:lnTo>
                <a:lnTo>
                  <a:pt x="259298" y="136284"/>
                </a:lnTo>
                <a:lnTo>
                  <a:pt x="266549" y="129544"/>
                </a:lnTo>
                <a:lnTo>
                  <a:pt x="275847" y="124853"/>
                </a:lnTo>
                <a:lnTo>
                  <a:pt x="289173" y="124190"/>
                </a:lnTo>
                <a:lnTo>
                  <a:pt x="288483" y="115698"/>
                </a:lnTo>
                <a:lnTo>
                  <a:pt x="291460" y="103904"/>
                </a:lnTo>
                <a:lnTo>
                  <a:pt x="297479" y="95145"/>
                </a:lnTo>
                <a:lnTo>
                  <a:pt x="291335" y="98213"/>
                </a:lnTo>
                <a:lnTo>
                  <a:pt x="284294" y="104363"/>
                </a:lnTo>
                <a:lnTo>
                  <a:pt x="276105" y="111379"/>
                </a:lnTo>
                <a:lnTo>
                  <a:pt x="266240" y="117089"/>
                </a:lnTo>
                <a:lnTo>
                  <a:pt x="254173" y="119319"/>
                </a:lnTo>
                <a:lnTo>
                  <a:pt x="239376" y="115897"/>
                </a:lnTo>
                <a:lnTo>
                  <a:pt x="230840" y="121312"/>
                </a:lnTo>
                <a:lnTo>
                  <a:pt x="226818" y="133136"/>
                </a:lnTo>
                <a:lnTo>
                  <a:pt x="226930" y="149094"/>
                </a:lnTo>
                <a:lnTo>
                  <a:pt x="202025" y="149094"/>
                </a:lnTo>
                <a:lnTo>
                  <a:pt x="194799" y="152813"/>
                </a:lnTo>
                <a:lnTo>
                  <a:pt x="180845" y="154119"/>
                </a:lnTo>
                <a:lnTo>
                  <a:pt x="166287" y="152588"/>
                </a:lnTo>
                <a:lnTo>
                  <a:pt x="156394" y="149094"/>
                </a:lnTo>
                <a:lnTo>
                  <a:pt x="156646" y="148960"/>
                </a:lnTo>
                <a:lnTo>
                  <a:pt x="165192" y="143430"/>
                </a:lnTo>
                <a:lnTo>
                  <a:pt x="172926" y="136718"/>
                </a:lnTo>
                <a:lnTo>
                  <a:pt x="180064" y="129164"/>
                </a:lnTo>
                <a:lnTo>
                  <a:pt x="186821" y="121103"/>
                </a:lnTo>
                <a:lnTo>
                  <a:pt x="193413" y="112873"/>
                </a:lnTo>
                <a:lnTo>
                  <a:pt x="197873" y="49501"/>
                </a:lnTo>
                <a:lnTo>
                  <a:pt x="212366" y="49585"/>
                </a:lnTo>
                <a:lnTo>
                  <a:pt x="222777" y="53641"/>
                </a:lnTo>
                <a:lnTo>
                  <a:pt x="222467" y="56166"/>
                </a:lnTo>
                <a:lnTo>
                  <a:pt x="216151" y="61371"/>
                </a:lnTo>
                <a:lnTo>
                  <a:pt x="206963" y="97256"/>
                </a:lnTo>
                <a:lnTo>
                  <a:pt x="214353" y="90543"/>
                </a:lnTo>
                <a:lnTo>
                  <a:pt x="222440" y="85010"/>
                </a:lnTo>
                <a:lnTo>
                  <a:pt x="231440" y="80995"/>
                </a:lnTo>
                <a:lnTo>
                  <a:pt x="241568" y="78834"/>
                </a:lnTo>
                <a:lnTo>
                  <a:pt x="253041" y="78865"/>
                </a:lnTo>
                <a:lnTo>
                  <a:pt x="266073" y="81425"/>
                </a:lnTo>
                <a:lnTo>
                  <a:pt x="280880" y="86852"/>
                </a:lnTo>
                <a:lnTo>
                  <a:pt x="289242" y="80989"/>
                </a:lnTo>
                <a:lnTo>
                  <a:pt x="299507" y="73316"/>
                </a:lnTo>
                <a:lnTo>
                  <a:pt x="309474" y="65347"/>
                </a:lnTo>
                <a:lnTo>
                  <a:pt x="319159" y="57096"/>
                </a:lnTo>
                <a:lnTo>
                  <a:pt x="328578" y="48579"/>
                </a:lnTo>
                <a:lnTo>
                  <a:pt x="337744" y="39810"/>
                </a:lnTo>
                <a:lnTo>
                  <a:pt x="346674" y="30806"/>
                </a:lnTo>
                <a:lnTo>
                  <a:pt x="355383" y="21581"/>
                </a:lnTo>
                <a:lnTo>
                  <a:pt x="363887" y="12150"/>
                </a:lnTo>
                <a:lnTo>
                  <a:pt x="354667" y="10522"/>
                </a:lnTo>
                <a:lnTo>
                  <a:pt x="342627" y="8395"/>
                </a:lnTo>
                <a:lnTo>
                  <a:pt x="330027" y="6262"/>
                </a:lnTo>
                <a:lnTo>
                  <a:pt x="317032" y="4250"/>
                </a:lnTo>
                <a:lnTo>
                  <a:pt x="303808" y="2490"/>
                </a:lnTo>
                <a:lnTo>
                  <a:pt x="290518" y="1109"/>
                </a:lnTo>
                <a:lnTo>
                  <a:pt x="277328" y="236"/>
                </a:lnTo>
                <a:lnTo>
                  <a:pt x="264402" y="0"/>
                </a:lnTo>
                <a:lnTo>
                  <a:pt x="251906" y="529"/>
                </a:lnTo>
                <a:lnTo>
                  <a:pt x="240003" y="1953"/>
                </a:lnTo>
                <a:lnTo>
                  <a:pt x="228858" y="4399"/>
                </a:lnTo>
                <a:lnTo>
                  <a:pt x="218637" y="7997"/>
                </a:lnTo>
                <a:lnTo>
                  <a:pt x="211297" y="11970"/>
                </a:lnTo>
                <a:lnTo>
                  <a:pt x="201279" y="20574"/>
                </a:lnTo>
                <a:lnTo>
                  <a:pt x="193211" y="31090"/>
                </a:lnTo>
                <a:lnTo>
                  <a:pt x="186419" y="42744"/>
                </a:lnTo>
                <a:lnTo>
                  <a:pt x="180231" y="54762"/>
                </a:lnTo>
                <a:lnTo>
                  <a:pt x="173977" y="66371"/>
                </a:lnTo>
                <a:lnTo>
                  <a:pt x="166983" y="76796"/>
                </a:lnTo>
                <a:lnTo>
                  <a:pt x="158577" y="85266"/>
                </a:lnTo>
                <a:lnTo>
                  <a:pt x="148089" y="91005"/>
                </a:lnTo>
                <a:lnTo>
                  <a:pt x="148089" y="78546"/>
                </a:lnTo>
                <a:lnTo>
                  <a:pt x="145572" y="80393"/>
                </a:lnTo>
                <a:lnTo>
                  <a:pt x="135814" y="88582"/>
                </a:lnTo>
                <a:lnTo>
                  <a:pt x="126736" y="97453"/>
                </a:lnTo>
                <a:lnTo>
                  <a:pt x="117978" y="106642"/>
                </a:lnTo>
                <a:lnTo>
                  <a:pt x="109175" y="115788"/>
                </a:lnTo>
                <a:lnTo>
                  <a:pt x="99965" y="124526"/>
                </a:lnTo>
                <a:lnTo>
                  <a:pt x="89986" y="132495"/>
                </a:lnTo>
                <a:lnTo>
                  <a:pt x="91996" y="139914"/>
                </a:lnTo>
                <a:lnTo>
                  <a:pt x="90396" y="149942"/>
                </a:lnTo>
                <a:lnTo>
                  <a:pt x="77540" y="153247"/>
                </a:lnTo>
                <a:lnTo>
                  <a:pt x="48495" y="153247"/>
                </a:lnTo>
                <a:lnTo>
                  <a:pt x="42353" y="155872"/>
                </a:lnTo>
                <a:lnTo>
                  <a:pt x="29274" y="158017"/>
                </a:lnTo>
                <a:lnTo>
                  <a:pt x="14060" y="158295"/>
                </a:lnTo>
                <a:lnTo>
                  <a:pt x="0" y="156705"/>
                </a:lnTo>
                <a:lnTo>
                  <a:pt x="3286" y="178970"/>
                </a:lnTo>
                <a:lnTo>
                  <a:pt x="6992" y="165693"/>
                </a:lnTo>
                <a:lnTo>
                  <a:pt x="7218" y="165702"/>
                </a:lnTo>
                <a:lnTo>
                  <a:pt x="19664" y="167230"/>
                </a:lnTo>
                <a:lnTo>
                  <a:pt x="30621" y="170248"/>
                </a:lnTo>
                <a:lnTo>
                  <a:pt x="40756" y="174090"/>
                </a:lnTo>
                <a:lnTo>
                  <a:pt x="50735" y="178089"/>
                </a:lnTo>
                <a:lnTo>
                  <a:pt x="61225" y="181577"/>
                </a:lnTo>
                <a:lnTo>
                  <a:pt x="72893" y="183888"/>
                </a:lnTo>
                <a:lnTo>
                  <a:pt x="86407" y="184352"/>
                </a:lnTo>
                <a:lnTo>
                  <a:pt x="102432" y="182305"/>
                </a:lnTo>
                <a:lnTo>
                  <a:pt x="96016" y="188331"/>
                </a:lnTo>
                <a:lnTo>
                  <a:pt x="83937" y="190772"/>
                </a:lnTo>
                <a:lnTo>
                  <a:pt x="73387" y="194751"/>
                </a:lnTo>
                <a:lnTo>
                  <a:pt x="74756" y="196289"/>
                </a:lnTo>
                <a:lnTo>
                  <a:pt x="85475" y="202576"/>
                </a:lnTo>
                <a:lnTo>
                  <a:pt x="97580" y="207482"/>
                </a:lnTo>
                <a:lnTo>
                  <a:pt x="106585" y="215490"/>
                </a:lnTo>
                <a:lnTo>
                  <a:pt x="112411" y="213060"/>
                </a:lnTo>
                <a:lnTo>
                  <a:pt x="121613" y="206044"/>
                </a:lnTo>
                <a:lnTo>
                  <a:pt x="125337" y="196083"/>
                </a:lnTo>
                <a:lnTo>
                  <a:pt x="123184" y="182305"/>
                </a:lnTo>
                <a:lnTo>
                  <a:pt x="124319" y="181142"/>
                </a:lnTo>
                <a:lnTo>
                  <a:pt x="134561" y="178308"/>
                </a:lnTo>
                <a:lnTo>
                  <a:pt x="147138" y="177811"/>
                </a:lnTo>
                <a:lnTo>
                  <a:pt x="156394" y="173999"/>
                </a:lnTo>
                <a:lnTo>
                  <a:pt x="162528" y="169198"/>
                </a:lnTo>
                <a:lnTo>
                  <a:pt x="166846" y="169198"/>
                </a:lnTo>
                <a:lnTo>
                  <a:pt x="172981" y="173999"/>
                </a:lnTo>
                <a:lnTo>
                  <a:pt x="175905" y="176133"/>
                </a:lnTo>
                <a:lnTo>
                  <a:pt x="187809" y="178299"/>
                </a:lnTo>
                <a:lnTo>
                  <a:pt x="202025" y="178152"/>
                </a:lnTo>
                <a:lnTo>
                  <a:pt x="190768" y="182817"/>
                </a:lnTo>
                <a:lnTo>
                  <a:pt x="179377" y="188245"/>
                </a:lnTo>
                <a:lnTo>
                  <a:pt x="168066" y="193752"/>
                </a:lnTo>
                <a:lnTo>
                  <a:pt x="156394" y="198891"/>
                </a:lnTo>
                <a:lnTo>
                  <a:pt x="158042" y="203598"/>
                </a:lnTo>
                <a:lnTo>
                  <a:pt x="158971" y="215641"/>
                </a:lnTo>
                <a:lnTo>
                  <a:pt x="155401" y="225308"/>
                </a:lnTo>
                <a:lnTo>
                  <a:pt x="149625" y="234357"/>
                </a:lnTo>
                <a:lnTo>
                  <a:pt x="143936" y="244548"/>
                </a:lnTo>
                <a:lnTo>
                  <a:pt x="146261" y="247661"/>
                </a:lnTo>
                <a:lnTo>
                  <a:pt x="154186" y="252549"/>
                </a:lnTo>
                <a:lnTo>
                  <a:pt x="164005" y="253470"/>
                </a:lnTo>
                <a:lnTo>
                  <a:pt x="175125" y="251984"/>
                </a:lnTo>
                <a:lnTo>
                  <a:pt x="186949" y="249653"/>
                </a:lnTo>
                <a:lnTo>
                  <a:pt x="198883" y="248038"/>
                </a:lnTo>
                <a:lnTo>
                  <a:pt x="210331" y="248700"/>
                </a:lnTo>
                <a:lnTo>
                  <a:pt x="210726" y="260105"/>
                </a:lnTo>
                <a:lnTo>
                  <a:pt x="214164" y="270675"/>
                </a:lnTo>
                <a:lnTo>
                  <a:pt x="216842" y="279863"/>
                </a:lnTo>
                <a:lnTo>
                  <a:pt x="214484" y="290204"/>
                </a:lnTo>
                <a:lnTo>
                  <a:pt x="209803" y="290589"/>
                </a:lnTo>
                <a:lnTo>
                  <a:pt x="197862" y="292008"/>
                </a:lnTo>
                <a:lnTo>
                  <a:pt x="185387" y="293834"/>
                </a:lnTo>
                <a:lnTo>
                  <a:pt x="172580" y="295727"/>
                </a:lnTo>
                <a:lnTo>
                  <a:pt x="159648" y="297349"/>
                </a:lnTo>
                <a:lnTo>
                  <a:pt x="146793" y="298360"/>
                </a:lnTo>
                <a:lnTo>
                  <a:pt x="134221" y="298422"/>
                </a:lnTo>
                <a:lnTo>
                  <a:pt x="122134" y="297197"/>
                </a:lnTo>
                <a:lnTo>
                  <a:pt x="110738" y="294344"/>
                </a:lnTo>
                <a:lnTo>
                  <a:pt x="113245" y="285635"/>
                </a:lnTo>
                <a:lnTo>
                  <a:pt x="118715" y="278028"/>
                </a:lnTo>
                <a:lnTo>
                  <a:pt x="119044" y="265287"/>
                </a:lnTo>
                <a:lnTo>
                  <a:pt x="107699" y="265997"/>
                </a:lnTo>
                <a:lnTo>
                  <a:pt x="102933" y="273475"/>
                </a:lnTo>
                <a:lnTo>
                  <a:pt x="103492" y="284212"/>
                </a:lnTo>
                <a:lnTo>
                  <a:pt x="106585" y="294344"/>
                </a:lnTo>
                <a:lnTo>
                  <a:pt x="98788" y="298520"/>
                </a:lnTo>
                <a:lnTo>
                  <a:pt x="87971" y="302463"/>
                </a:lnTo>
                <a:lnTo>
                  <a:pt x="77985" y="412378"/>
                </a:lnTo>
                <a:lnTo>
                  <a:pt x="81693" y="410537"/>
                </a:lnTo>
                <a:lnTo>
                  <a:pt x="90956" y="401769"/>
                </a:lnTo>
                <a:lnTo>
                  <a:pt x="100698" y="396223"/>
                </a:lnTo>
                <a:lnTo>
                  <a:pt x="110681" y="393868"/>
                </a:lnTo>
                <a:lnTo>
                  <a:pt x="121073" y="394205"/>
                </a:lnTo>
                <a:lnTo>
                  <a:pt x="132044" y="396736"/>
                </a:lnTo>
                <a:lnTo>
                  <a:pt x="143761" y="400962"/>
                </a:lnTo>
                <a:lnTo>
                  <a:pt x="156394" y="406384"/>
                </a:lnTo>
                <a:lnTo>
                  <a:pt x="155464" y="417772"/>
                </a:lnTo>
                <a:lnTo>
                  <a:pt x="157694" y="426681"/>
                </a:lnTo>
                <a:lnTo>
                  <a:pt x="162346" y="433170"/>
                </a:lnTo>
                <a:lnTo>
                  <a:pt x="168499" y="438158"/>
                </a:lnTo>
                <a:lnTo>
                  <a:pt x="175234" y="4425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501033" y="5783791"/>
            <a:ext cx="66340" cy="272055"/>
          </a:xfrm>
          <a:custGeom>
            <a:avLst/>
            <a:gdLst/>
            <a:ahLst/>
            <a:cxnLst/>
            <a:rect l="l" t="t" r="r" b="b"/>
            <a:pathLst>
              <a:path w="66340" h="272055">
                <a:moveTo>
                  <a:pt x="34044" y="11131"/>
                </a:moveTo>
                <a:lnTo>
                  <a:pt x="27244" y="0"/>
                </a:lnTo>
                <a:lnTo>
                  <a:pt x="19992" y="46219"/>
                </a:lnTo>
                <a:lnTo>
                  <a:pt x="14278" y="50181"/>
                </a:lnTo>
                <a:lnTo>
                  <a:pt x="6130" y="47894"/>
                </a:lnTo>
                <a:lnTo>
                  <a:pt x="0" y="40128"/>
                </a:lnTo>
                <a:lnTo>
                  <a:pt x="1333" y="272055"/>
                </a:lnTo>
                <a:lnTo>
                  <a:pt x="9477" y="262848"/>
                </a:lnTo>
                <a:lnTo>
                  <a:pt x="17913" y="253374"/>
                </a:lnTo>
                <a:lnTo>
                  <a:pt x="26354" y="243585"/>
                </a:lnTo>
                <a:lnTo>
                  <a:pt x="34514" y="233437"/>
                </a:lnTo>
                <a:lnTo>
                  <a:pt x="42105" y="222883"/>
                </a:lnTo>
                <a:lnTo>
                  <a:pt x="48842" y="211877"/>
                </a:lnTo>
                <a:lnTo>
                  <a:pt x="54438" y="200374"/>
                </a:lnTo>
                <a:lnTo>
                  <a:pt x="58605" y="188328"/>
                </a:lnTo>
                <a:lnTo>
                  <a:pt x="61057" y="175694"/>
                </a:lnTo>
                <a:lnTo>
                  <a:pt x="61508" y="162424"/>
                </a:lnTo>
                <a:lnTo>
                  <a:pt x="61330" y="156697"/>
                </a:lnTo>
                <a:lnTo>
                  <a:pt x="63451" y="153293"/>
                </a:lnTo>
                <a:lnTo>
                  <a:pt x="65648" y="149953"/>
                </a:lnTo>
                <a:lnTo>
                  <a:pt x="66340" y="140562"/>
                </a:lnTo>
                <a:lnTo>
                  <a:pt x="65708" y="127817"/>
                </a:lnTo>
                <a:lnTo>
                  <a:pt x="63973" y="116169"/>
                </a:lnTo>
                <a:lnTo>
                  <a:pt x="62214" y="104544"/>
                </a:lnTo>
                <a:lnTo>
                  <a:pt x="61508" y="91863"/>
                </a:lnTo>
                <a:lnTo>
                  <a:pt x="61508" y="87710"/>
                </a:lnTo>
                <a:lnTo>
                  <a:pt x="57451" y="80136"/>
                </a:lnTo>
                <a:lnTo>
                  <a:pt x="54968" y="69495"/>
                </a:lnTo>
                <a:lnTo>
                  <a:pt x="54397" y="59131"/>
                </a:lnTo>
                <a:lnTo>
                  <a:pt x="53252" y="48714"/>
                </a:lnTo>
                <a:lnTo>
                  <a:pt x="49049" y="37914"/>
                </a:lnTo>
                <a:lnTo>
                  <a:pt x="46905" y="34141"/>
                </a:lnTo>
                <a:lnTo>
                  <a:pt x="40506" y="22604"/>
                </a:lnTo>
                <a:lnTo>
                  <a:pt x="34044" y="111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487842" y="5781991"/>
            <a:ext cx="9105" cy="284556"/>
          </a:xfrm>
          <a:custGeom>
            <a:avLst/>
            <a:gdLst/>
            <a:ahLst/>
            <a:cxnLst/>
            <a:rect l="l" t="t" r="r" b="b"/>
            <a:pathLst>
              <a:path w="9105" h="284556">
                <a:moveTo>
                  <a:pt x="3759" y="0"/>
                </a:moveTo>
                <a:lnTo>
                  <a:pt x="0" y="284556"/>
                </a:lnTo>
                <a:lnTo>
                  <a:pt x="1079" y="278726"/>
                </a:lnTo>
                <a:lnTo>
                  <a:pt x="9105" y="279831"/>
                </a:lnTo>
                <a:lnTo>
                  <a:pt x="6273" y="7162"/>
                </a:lnTo>
                <a:lnTo>
                  <a:pt x="375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031349" y="5770758"/>
            <a:ext cx="223726" cy="339296"/>
          </a:xfrm>
          <a:custGeom>
            <a:avLst/>
            <a:gdLst/>
            <a:ahLst/>
            <a:cxnLst/>
            <a:rect l="l" t="t" r="r" b="b"/>
            <a:pathLst>
              <a:path w="223726" h="339296">
                <a:moveTo>
                  <a:pt x="202749" y="124186"/>
                </a:moveTo>
                <a:lnTo>
                  <a:pt x="199045" y="112325"/>
                </a:lnTo>
                <a:lnTo>
                  <a:pt x="195857" y="100168"/>
                </a:lnTo>
                <a:lnTo>
                  <a:pt x="192801" y="87934"/>
                </a:lnTo>
                <a:lnTo>
                  <a:pt x="189491" y="75845"/>
                </a:lnTo>
                <a:lnTo>
                  <a:pt x="185542" y="64121"/>
                </a:lnTo>
                <a:lnTo>
                  <a:pt x="180568" y="52983"/>
                </a:lnTo>
                <a:lnTo>
                  <a:pt x="174185" y="42652"/>
                </a:lnTo>
                <a:lnTo>
                  <a:pt x="171219" y="38867"/>
                </a:lnTo>
                <a:lnTo>
                  <a:pt x="162213" y="29740"/>
                </a:lnTo>
                <a:lnTo>
                  <a:pt x="152331" y="22129"/>
                </a:lnTo>
                <a:lnTo>
                  <a:pt x="141854" y="15311"/>
                </a:lnTo>
                <a:lnTo>
                  <a:pt x="131061" y="8563"/>
                </a:lnTo>
                <a:lnTo>
                  <a:pt x="120235" y="1161"/>
                </a:lnTo>
                <a:lnTo>
                  <a:pt x="118881" y="1014"/>
                </a:lnTo>
                <a:lnTo>
                  <a:pt x="100790" y="0"/>
                </a:lnTo>
                <a:lnTo>
                  <a:pt x="84532" y="859"/>
                </a:lnTo>
                <a:lnTo>
                  <a:pt x="69981" y="3443"/>
                </a:lnTo>
                <a:lnTo>
                  <a:pt x="57013" y="7600"/>
                </a:lnTo>
                <a:lnTo>
                  <a:pt x="45502" y="13182"/>
                </a:lnTo>
                <a:lnTo>
                  <a:pt x="35322" y="20038"/>
                </a:lnTo>
                <a:lnTo>
                  <a:pt x="26348" y="28017"/>
                </a:lnTo>
                <a:lnTo>
                  <a:pt x="18454" y="36970"/>
                </a:lnTo>
                <a:lnTo>
                  <a:pt x="11515" y="46747"/>
                </a:lnTo>
                <a:lnTo>
                  <a:pt x="5405" y="57198"/>
                </a:lnTo>
                <a:lnTo>
                  <a:pt x="0" y="68173"/>
                </a:lnTo>
                <a:lnTo>
                  <a:pt x="8567" y="136110"/>
                </a:lnTo>
                <a:lnTo>
                  <a:pt x="16967" y="130026"/>
                </a:lnTo>
                <a:lnTo>
                  <a:pt x="22473" y="121050"/>
                </a:lnTo>
                <a:lnTo>
                  <a:pt x="26199" y="110294"/>
                </a:lnTo>
                <a:lnTo>
                  <a:pt x="29256" y="98869"/>
                </a:lnTo>
                <a:lnTo>
                  <a:pt x="32756" y="87886"/>
                </a:lnTo>
                <a:lnTo>
                  <a:pt x="37811" y="78459"/>
                </a:lnTo>
                <a:lnTo>
                  <a:pt x="45534" y="71697"/>
                </a:lnTo>
                <a:lnTo>
                  <a:pt x="45534" y="67557"/>
                </a:lnTo>
                <a:lnTo>
                  <a:pt x="52685" y="57909"/>
                </a:lnTo>
                <a:lnTo>
                  <a:pt x="60407" y="49986"/>
                </a:lnTo>
                <a:lnTo>
                  <a:pt x="69523" y="42957"/>
                </a:lnTo>
                <a:lnTo>
                  <a:pt x="79840" y="37558"/>
                </a:lnTo>
                <a:lnTo>
                  <a:pt x="91167" y="34524"/>
                </a:lnTo>
                <a:lnTo>
                  <a:pt x="103312" y="34588"/>
                </a:lnTo>
                <a:lnTo>
                  <a:pt x="116082" y="38486"/>
                </a:lnTo>
                <a:lnTo>
                  <a:pt x="118644" y="39237"/>
                </a:lnTo>
                <a:lnTo>
                  <a:pt x="131728" y="44008"/>
                </a:lnTo>
                <a:lnTo>
                  <a:pt x="143059" y="50526"/>
                </a:lnTo>
                <a:lnTo>
                  <a:pt x="151918" y="59515"/>
                </a:lnTo>
                <a:lnTo>
                  <a:pt x="157586" y="71697"/>
                </a:lnTo>
                <a:lnTo>
                  <a:pt x="165273" y="77714"/>
                </a:lnTo>
                <a:lnTo>
                  <a:pt x="169613" y="89344"/>
                </a:lnTo>
                <a:lnTo>
                  <a:pt x="170032" y="104895"/>
                </a:lnTo>
                <a:lnTo>
                  <a:pt x="164116" y="101047"/>
                </a:lnTo>
                <a:lnTo>
                  <a:pt x="156365" y="98154"/>
                </a:lnTo>
                <a:lnTo>
                  <a:pt x="148397" y="97196"/>
                </a:lnTo>
                <a:lnTo>
                  <a:pt x="140411" y="97965"/>
                </a:lnTo>
                <a:lnTo>
                  <a:pt x="132603" y="100256"/>
                </a:lnTo>
                <a:lnTo>
                  <a:pt x="125168" y="103862"/>
                </a:lnTo>
                <a:lnTo>
                  <a:pt x="118306" y="108576"/>
                </a:lnTo>
                <a:lnTo>
                  <a:pt x="112211" y="114193"/>
                </a:lnTo>
                <a:lnTo>
                  <a:pt x="107081" y="120505"/>
                </a:lnTo>
                <a:lnTo>
                  <a:pt x="103112" y="127308"/>
                </a:lnTo>
                <a:lnTo>
                  <a:pt x="100502" y="134393"/>
                </a:lnTo>
                <a:lnTo>
                  <a:pt x="99447" y="141555"/>
                </a:lnTo>
                <a:lnTo>
                  <a:pt x="100144" y="148587"/>
                </a:lnTo>
                <a:lnTo>
                  <a:pt x="102790" y="155283"/>
                </a:lnTo>
                <a:lnTo>
                  <a:pt x="107582" y="161436"/>
                </a:lnTo>
                <a:lnTo>
                  <a:pt x="114715" y="166841"/>
                </a:lnTo>
                <a:lnTo>
                  <a:pt x="124388" y="171290"/>
                </a:lnTo>
                <a:lnTo>
                  <a:pt x="124388" y="175456"/>
                </a:lnTo>
                <a:lnTo>
                  <a:pt x="128528" y="175456"/>
                </a:lnTo>
                <a:lnTo>
                  <a:pt x="136169" y="176695"/>
                </a:lnTo>
                <a:lnTo>
                  <a:pt x="149573" y="175642"/>
                </a:lnTo>
                <a:lnTo>
                  <a:pt x="161052" y="172448"/>
                </a:lnTo>
                <a:lnTo>
                  <a:pt x="170631" y="170027"/>
                </a:lnTo>
                <a:lnTo>
                  <a:pt x="178338" y="171290"/>
                </a:lnTo>
                <a:lnTo>
                  <a:pt x="173207" y="187024"/>
                </a:lnTo>
                <a:lnTo>
                  <a:pt x="168527" y="200649"/>
                </a:lnTo>
                <a:lnTo>
                  <a:pt x="163459" y="213920"/>
                </a:lnTo>
                <a:lnTo>
                  <a:pt x="157820" y="226569"/>
                </a:lnTo>
                <a:lnTo>
                  <a:pt x="151427" y="238326"/>
                </a:lnTo>
                <a:lnTo>
                  <a:pt x="144099" y="248921"/>
                </a:lnTo>
                <a:lnTo>
                  <a:pt x="135652" y="258085"/>
                </a:lnTo>
                <a:lnTo>
                  <a:pt x="125905" y="265548"/>
                </a:lnTo>
                <a:lnTo>
                  <a:pt x="114675" y="271041"/>
                </a:lnTo>
                <a:lnTo>
                  <a:pt x="101780" y="274293"/>
                </a:lnTo>
                <a:lnTo>
                  <a:pt x="87037" y="275037"/>
                </a:lnTo>
                <a:lnTo>
                  <a:pt x="76758" y="273926"/>
                </a:lnTo>
                <a:lnTo>
                  <a:pt x="64705" y="270547"/>
                </a:lnTo>
                <a:lnTo>
                  <a:pt x="53845" y="265134"/>
                </a:lnTo>
                <a:lnTo>
                  <a:pt x="44128" y="257863"/>
                </a:lnTo>
                <a:lnTo>
                  <a:pt x="35504" y="248913"/>
                </a:lnTo>
                <a:lnTo>
                  <a:pt x="27923" y="238461"/>
                </a:lnTo>
                <a:lnTo>
                  <a:pt x="21337" y="226682"/>
                </a:lnTo>
                <a:lnTo>
                  <a:pt x="15694" y="213755"/>
                </a:lnTo>
                <a:lnTo>
                  <a:pt x="10944" y="199857"/>
                </a:lnTo>
                <a:lnTo>
                  <a:pt x="7039" y="185165"/>
                </a:lnTo>
                <a:lnTo>
                  <a:pt x="7370" y="257351"/>
                </a:lnTo>
                <a:lnTo>
                  <a:pt x="13753" y="265336"/>
                </a:lnTo>
                <a:lnTo>
                  <a:pt x="14333" y="276739"/>
                </a:lnTo>
                <a:lnTo>
                  <a:pt x="12336" y="291635"/>
                </a:lnTo>
                <a:lnTo>
                  <a:pt x="16866" y="293501"/>
                </a:lnTo>
                <a:lnTo>
                  <a:pt x="26398" y="294043"/>
                </a:lnTo>
                <a:lnTo>
                  <a:pt x="34172" y="293961"/>
                </a:lnTo>
                <a:lnTo>
                  <a:pt x="41394" y="299941"/>
                </a:lnTo>
                <a:lnTo>
                  <a:pt x="44792" y="300760"/>
                </a:lnTo>
                <a:lnTo>
                  <a:pt x="49821" y="310222"/>
                </a:lnTo>
                <a:lnTo>
                  <a:pt x="53840" y="320693"/>
                </a:lnTo>
                <a:lnTo>
                  <a:pt x="60690" y="319933"/>
                </a:lnTo>
                <a:lnTo>
                  <a:pt x="74320" y="321379"/>
                </a:lnTo>
                <a:lnTo>
                  <a:pt x="84744" y="326031"/>
                </a:lnTo>
                <a:lnTo>
                  <a:pt x="93877" y="331973"/>
                </a:lnTo>
                <a:lnTo>
                  <a:pt x="103636" y="337292"/>
                </a:lnTo>
                <a:lnTo>
                  <a:pt x="121201" y="338686"/>
                </a:lnTo>
                <a:lnTo>
                  <a:pt x="138039" y="339296"/>
                </a:lnTo>
                <a:lnTo>
                  <a:pt x="154149" y="339119"/>
                </a:lnTo>
                <a:lnTo>
                  <a:pt x="169529" y="338152"/>
                </a:lnTo>
                <a:lnTo>
                  <a:pt x="184178" y="336392"/>
                </a:lnTo>
                <a:lnTo>
                  <a:pt x="198095" y="333836"/>
                </a:lnTo>
                <a:lnTo>
                  <a:pt x="211278" y="330481"/>
                </a:lnTo>
                <a:lnTo>
                  <a:pt x="223726" y="326324"/>
                </a:lnTo>
                <a:lnTo>
                  <a:pt x="211535" y="167137"/>
                </a:lnTo>
                <a:lnTo>
                  <a:pt x="216675" y="166918"/>
                </a:lnTo>
                <a:lnTo>
                  <a:pt x="219829" y="154704"/>
                </a:lnTo>
                <a:lnTo>
                  <a:pt x="213249" y="146134"/>
                </a:lnTo>
                <a:lnTo>
                  <a:pt x="207355" y="135529"/>
                </a:lnTo>
                <a:lnTo>
                  <a:pt x="202749" y="1241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475622" y="5759302"/>
            <a:ext cx="44668" cy="32605"/>
          </a:xfrm>
          <a:custGeom>
            <a:avLst/>
            <a:gdLst/>
            <a:ahLst/>
            <a:cxnLst/>
            <a:rect l="l" t="t" r="r" b="b"/>
            <a:pathLst>
              <a:path w="44668" h="32605">
                <a:moveTo>
                  <a:pt x="11954" y="0"/>
                </a:moveTo>
                <a:lnTo>
                  <a:pt x="3924" y="163"/>
                </a:lnTo>
                <a:lnTo>
                  <a:pt x="3082" y="1065"/>
                </a:lnTo>
                <a:lnTo>
                  <a:pt x="0" y="13055"/>
                </a:lnTo>
                <a:lnTo>
                  <a:pt x="8064" y="20902"/>
                </a:lnTo>
                <a:lnTo>
                  <a:pt x="7880" y="20541"/>
                </a:lnTo>
                <a:lnTo>
                  <a:pt x="3613" y="11428"/>
                </a:lnTo>
                <a:lnTo>
                  <a:pt x="8064" y="4304"/>
                </a:lnTo>
                <a:lnTo>
                  <a:pt x="11138" y="6089"/>
                </a:lnTo>
                <a:lnTo>
                  <a:pt x="23725" y="11250"/>
                </a:lnTo>
                <a:lnTo>
                  <a:pt x="35196" y="17526"/>
                </a:lnTo>
                <a:lnTo>
                  <a:pt x="41262" y="29208"/>
                </a:lnTo>
                <a:lnTo>
                  <a:pt x="28816" y="29208"/>
                </a:lnTo>
                <a:lnTo>
                  <a:pt x="37133" y="32412"/>
                </a:lnTo>
                <a:lnTo>
                  <a:pt x="42663" y="32605"/>
                </a:lnTo>
                <a:lnTo>
                  <a:pt x="44668" y="29973"/>
                </a:lnTo>
                <a:lnTo>
                  <a:pt x="43671" y="25323"/>
                </a:lnTo>
                <a:lnTo>
                  <a:pt x="40195" y="19459"/>
                </a:lnTo>
                <a:lnTo>
                  <a:pt x="34763" y="13189"/>
                </a:lnTo>
                <a:lnTo>
                  <a:pt x="27897" y="7318"/>
                </a:lnTo>
                <a:lnTo>
                  <a:pt x="20120" y="2653"/>
                </a:lnTo>
                <a:lnTo>
                  <a:pt x="11954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562538" y="5875648"/>
            <a:ext cx="8841" cy="58102"/>
          </a:xfrm>
          <a:custGeom>
            <a:avLst/>
            <a:gdLst/>
            <a:ahLst/>
            <a:cxnLst/>
            <a:rect l="l" t="t" r="r" b="b"/>
            <a:pathLst>
              <a:path w="8841" h="58102">
                <a:moveTo>
                  <a:pt x="4810" y="44060"/>
                </a:moveTo>
                <a:lnTo>
                  <a:pt x="4152" y="58102"/>
                </a:lnTo>
                <a:lnTo>
                  <a:pt x="4477" y="57985"/>
                </a:lnTo>
                <a:lnTo>
                  <a:pt x="8841" y="50055"/>
                </a:lnTo>
                <a:lnTo>
                  <a:pt x="8158" y="37071"/>
                </a:lnTo>
                <a:lnTo>
                  <a:pt x="8293" y="24904"/>
                </a:lnTo>
                <a:lnTo>
                  <a:pt x="4642" y="18460"/>
                </a:lnTo>
                <a:lnTo>
                  <a:pt x="4507" y="7042"/>
                </a:lnTo>
                <a:lnTo>
                  <a:pt x="0" y="0"/>
                </a:lnTo>
                <a:lnTo>
                  <a:pt x="284" y="8432"/>
                </a:lnTo>
                <a:lnTo>
                  <a:pt x="1799" y="20302"/>
                </a:lnTo>
                <a:lnTo>
                  <a:pt x="3666" y="31819"/>
                </a:lnTo>
                <a:lnTo>
                  <a:pt x="4810" y="4406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595622" y="6033352"/>
            <a:ext cx="385940" cy="121032"/>
          </a:xfrm>
          <a:custGeom>
            <a:avLst/>
            <a:gdLst/>
            <a:ahLst/>
            <a:cxnLst/>
            <a:rect l="l" t="t" r="r" b="b"/>
            <a:pathLst>
              <a:path w="385940" h="121032">
                <a:moveTo>
                  <a:pt x="245509" y="91005"/>
                </a:moveTo>
                <a:lnTo>
                  <a:pt x="234850" y="86950"/>
                </a:lnTo>
                <a:lnTo>
                  <a:pt x="224091" y="82994"/>
                </a:lnTo>
                <a:lnTo>
                  <a:pt x="222620" y="77349"/>
                </a:lnTo>
                <a:lnTo>
                  <a:pt x="217314" y="64715"/>
                </a:lnTo>
                <a:lnTo>
                  <a:pt x="209259" y="54834"/>
                </a:lnTo>
                <a:lnTo>
                  <a:pt x="197877" y="48284"/>
                </a:lnTo>
                <a:lnTo>
                  <a:pt x="182587" y="45643"/>
                </a:lnTo>
                <a:lnTo>
                  <a:pt x="182807" y="44183"/>
                </a:lnTo>
                <a:lnTo>
                  <a:pt x="182800" y="28939"/>
                </a:lnTo>
                <a:lnTo>
                  <a:pt x="178910" y="17581"/>
                </a:lnTo>
                <a:lnTo>
                  <a:pt x="172767" y="8478"/>
                </a:lnTo>
                <a:lnTo>
                  <a:pt x="166001" y="0"/>
                </a:lnTo>
                <a:lnTo>
                  <a:pt x="158851" y="3855"/>
                </a:lnTo>
                <a:lnTo>
                  <a:pt x="146824" y="9150"/>
                </a:lnTo>
                <a:lnTo>
                  <a:pt x="136944" y="16598"/>
                </a:lnTo>
                <a:lnTo>
                  <a:pt x="137139" y="16629"/>
                </a:lnTo>
                <a:lnTo>
                  <a:pt x="149289" y="15004"/>
                </a:lnTo>
                <a:lnTo>
                  <a:pt x="157893" y="9832"/>
                </a:lnTo>
                <a:lnTo>
                  <a:pt x="170129" y="8293"/>
                </a:lnTo>
                <a:lnTo>
                  <a:pt x="170050" y="14141"/>
                </a:lnTo>
                <a:lnTo>
                  <a:pt x="172108" y="25385"/>
                </a:lnTo>
                <a:lnTo>
                  <a:pt x="174615" y="36171"/>
                </a:lnTo>
                <a:lnTo>
                  <a:pt x="174282" y="49783"/>
                </a:lnTo>
                <a:lnTo>
                  <a:pt x="158781" y="49683"/>
                </a:lnTo>
                <a:lnTo>
                  <a:pt x="144978" y="49383"/>
                </a:lnTo>
                <a:lnTo>
                  <a:pt x="131455" y="48999"/>
                </a:lnTo>
                <a:lnTo>
                  <a:pt x="118208" y="48639"/>
                </a:lnTo>
                <a:lnTo>
                  <a:pt x="105233" y="48414"/>
                </a:lnTo>
                <a:lnTo>
                  <a:pt x="92525" y="48434"/>
                </a:lnTo>
                <a:lnTo>
                  <a:pt x="80081" y="48807"/>
                </a:lnTo>
                <a:lnTo>
                  <a:pt x="67897" y="49644"/>
                </a:lnTo>
                <a:lnTo>
                  <a:pt x="55967" y="51055"/>
                </a:lnTo>
                <a:lnTo>
                  <a:pt x="44288" y="53148"/>
                </a:lnTo>
                <a:lnTo>
                  <a:pt x="32857" y="56035"/>
                </a:lnTo>
                <a:lnTo>
                  <a:pt x="21667" y="59824"/>
                </a:lnTo>
                <a:lnTo>
                  <a:pt x="10716" y="64625"/>
                </a:lnTo>
                <a:lnTo>
                  <a:pt x="0" y="70548"/>
                </a:lnTo>
                <a:lnTo>
                  <a:pt x="7843" y="77012"/>
                </a:lnTo>
                <a:lnTo>
                  <a:pt x="16780" y="82689"/>
                </a:lnTo>
                <a:lnTo>
                  <a:pt x="26424" y="87380"/>
                </a:lnTo>
                <a:lnTo>
                  <a:pt x="36708" y="91183"/>
                </a:lnTo>
                <a:lnTo>
                  <a:pt x="47562" y="94197"/>
                </a:lnTo>
                <a:lnTo>
                  <a:pt x="58918" y="96522"/>
                </a:lnTo>
                <a:lnTo>
                  <a:pt x="70709" y="98255"/>
                </a:lnTo>
                <a:lnTo>
                  <a:pt x="82865" y="99497"/>
                </a:lnTo>
                <a:lnTo>
                  <a:pt x="95319" y="100346"/>
                </a:lnTo>
                <a:lnTo>
                  <a:pt x="108002" y="100902"/>
                </a:lnTo>
                <a:lnTo>
                  <a:pt x="120845" y="101262"/>
                </a:lnTo>
                <a:lnTo>
                  <a:pt x="133781" y="101526"/>
                </a:lnTo>
                <a:lnTo>
                  <a:pt x="146740" y="101792"/>
                </a:lnTo>
                <a:lnTo>
                  <a:pt x="159655" y="102161"/>
                </a:lnTo>
                <a:lnTo>
                  <a:pt x="172457" y="102731"/>
                </a:lnTo>
                <a:lnTo>
                  <a:pt x="185078" y="103600"/>
                </a:lnTo>
                <a:lnTo>
                  <a:pt x="197450" y="104867"/>
                </a:lnTo>
                <a:lnTo>
                  <a:pt x="209504" y="106633"/>
                </a:lnTo>
                <a:lnTo>
                  <a:pt x="221171" y="108994"/>
                </a:lnTo>
                <a:lnTo>
                  <a:pt x="232384" y="112052"/>
                </a:lnTo>
                <a:lnTo>
                  <a:pt x="241592" y="114325"/>
                </a:lnTo>
                <a:lnTo>
                  <a:pt x="238302" y="104114"/>
                </a:lnTo>
                <a:lnTo>
                  <a:pt x="244830" y="103733"/>
                </a:lnTo>
                <a:lnTo>
                  <a:pt x="249341" y="105209"/>
                </a:lnTo>
                <a:lnTo>
                  <a:pt x="259986" y="108271"/>
                </a:lnTo>
                <a:lnTo>
                  <a:pt x="272031" y="111229"/>
                </a:lnTo>
                <a:lnTo>
                  <a:pt x="285129" y="113981"/>
                </a:lnTo>
                <a:lnTo>
                  <a:pt x="298930" y="116423"/>
                </a:lnTo>
                <a:lnTo>
                  <a:pt x="313086" y="118453"/>
                </a:lnTo>
                <a:lnTo>
                  <a:pt x="327248" y="119966"/>
                </a:lnTo>
                <a:lnTo>
                  <a:pt x="341067" y="120861"/>
                </a:lnTo>
                <a:lnTo>
                  <a:pt x="354194" y="121032"/>
                </a:lnTo>
                <a:lnTo>
                  <a:pt x="366282" y="120378"/>
                </a:lnTo>
                <a:lnTo>
                  <a:pt x="376980" y="118795"/>
                </a:lnTo>
                <a:lnTo>
                  <a:pt x="385940" y="116179"/>
                </a:lnTo>
                <a:lnTo>
                  <a:pt x="381814" y="116529"/>
                </a:lnTo>
                <a:lnTo>
                  <a:pt x="366339" y="117295"/>
                </a:lnTo>
                <a:lnTo>
                  <a:pt x="351749" y="117175"/>
                </a:lnTo>
                <a:lnTo>
                  <a:pt x="337955" y="116259"/>
                </a:lnTo>
                <a:lnTo>
                  <a:pt x="324866" y="114636"/>
                </a:lnTo>
                <a:lnTo>
                  <a:pt x="312395" y="112396"/>
                </a:lnTo>
                <a:lnTo>
                  <a:pt x="300451" y="109628"/>
                </a:lnTo>
                <a:lnTo>
                  <a:pt x="288945" y="106422"/>
                </a:lnTo>
                <a:lnTo>
                  <a:pt x="277787" y="102867"/>
                </a:lnTo>
                <a:lnTo>
                  <a:pt x="266888" y="99053"/>
                </a:lnTo>
                <a:lnTo>
                  <a:pt x="256159" y="95069"/>
                </a:lnTo>
                <a:lnTo>
                  <a:pt x="245509" y="91005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029459" y="6025053"/>
            <a:ext cx="43274" cy="45797"/>
          </a:xfrm>
          <a:custGeom>
            <a:avLst/>
            <a:gdLst/>
            <a:ahLst/>
            <a:cxnLst/>
            <a:rect l="l" t="t" r="r" b="b"/>
            <a:pathLst>
              <a:path w="43274" h="45797">
                <a:moveTo>
                  <a:pt x="24796" y="39980"/>
                </a:moveTo>
                <a:lnTo>
                  <a:pt x="14229" y="37337"/>
                </a:lnTo>
                <a:lnTo>
                  <a:pt x="15491" y="28412"/>
                </a:lnTo>
                <a:lnTo>
                  <a:pt x="16413" y="15518"/>
                </a:lnTo>
                <a:lnTo>
                  <a:pt x="12921" y="6071"/>
                </a:lnTo>
                <a:lnTo>
                  <a:pt x="1783" y="0"/>
                </a:lnTo>
                <a:lnTo>
                  <a:pt x="2545" y="3530"/>
                </a:lnTo>
                <a:lnTo>
                  <a:pt x="0" y="5206"/>
                </a:lnTo>
                <a:lnTo>
                  <a:pt x="7537" y="13123"/>
                </a:lnTo>
                <a:lnTo>
                  <a:pt x="10592" y="25532"/>
                </a:lnTo>
                <a:lnTo>
                  <a:pt x="10089" y="41503"/>
                </a:lnTo>
                <a:lnTo>
                  <a:pt x="12999" y="43626"/>
                </a:lnTo>
                <a:lnTo>
                  <a:pt x="24900" y="45797"/>
                </a:lnTo>
                <a:lnTo>
                  <a:pt x="39121" y="45643"/>
                </a:lnTo>
                <a:lnTo>
                  <a:pt x="43274" y="45643"/>
                </a:lnTo>
                <a:lnTo>
                  <a:pt x="40418" y="42137"/>
                </a:lnTo>
                <a:lnTo>
                  <a:pt x="33124" y="39348"/>
                </a:lnTo>
                <a:lnTo>
                  <a:pt x="24796" y="3998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989742" y="5902668"/>
            <a:ext cx="5033" cy="12291"/>
          </a:xfrm>
          <a:custGeom>
            <a:avLst/>
            <a:gdLst/>
            <a:ahLst/>
            <a:cxnLst/>
            <a:rect l="l" t="t" r="r" b="b"/>
            <a:pathLst>
              <a:path w="5033" h="12291">
                <a:moveTo>
                  <a:pt x="1473" y="11631"/>
                </a:moveTo>
                <a:lnTo>
                  <a:pt x="5033" y="12291"/>
                </a:lnTo>
                <a:lnTo>
                  <a:pt x="4152" y="6183"/>
                </a:lnTo>
                <a:lnTo>
                  <a:pt x="3435" y="0"/>
                </a:lnTo>
                <a:lnTo>
                  <a:pt x="0" y="6183"/>
                </a:lnTo>
                <a:lnTo>
                  <a:pt x="1473" y="1163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996016" y="5819347"/>
            <a:ext cx="776" cy="1454"/>
          </a:xfrm>
          <a:custGeom>
            <a:avLst/>
            <a:gdLst/>
            <a:ahLst/>
            <a:cxnLst/>
            <a:rect l="l" t="t" r="r" b="b"/>
            <a:pathLst>
              <a:path w="776" h="1454">
                <a:moveTo>
                  <a:pt x="776" y="1454"/>
                </a:moveTo>
                <a:lnTo>
                  <a:pt x="0" y="0"/>
                </a:lnTo>
                <a:lnTo>
                  <a:pt x="252" y="1366"/>
                </a:lnTo>
                <a:lnTo>
                  <a:pt x="776" y="145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996792" y="5680619"/>
            <a:ext cx="150644" cy="199368"/>
          </a:xfrm>
          <a:custGeom>
            <a:avLst/>
            <a:gdLst/>
            <a:ahLst/>
            <a:cxnLst/>
            <a:rect l="l" t="t" r="r" b="b"/>
            <a:pathLst>
              <a:path w="150644" h="199368">
                <a:moveTo>
                  <a:pt x="2473" y="144816"/>
                </a:moveTo>
                <a:lnTo>
                  <a:pt x="3179" y="154278"/>
                </a:lnTo>
                <a:lnTo>
                  <a:pt x="2460" y="164714"/>
                </a:lnTo>
                <a:lnTo>
                  <a:pt x="2478" y="175683"/>
                </a:lnTo>
                <a:lnTo>
                  <a:pt x="5394" y="186740"/>
                </a:lnTo>
                <a:lnTo>
                  <a:pt x="9176" y="190712"/>
                </a:lnTo>
                <a:lnTo>
                  <a:pt x="12958" y="199368"/>
                </a:lnTo>
                <a:lnTo>
                  <a:pt x="9547" y="157695"/>
                </a:lnTo>
                <a:lnTo>
                  <a:pt x="9171" y="156103"/>
                </a:lnTo>
                <a:lnTo>
                  <a:pt x="11997" y="145003"/>
                </a:lnTo>
                <a:lnTo>
                  <a:pt x="17853" y="136944"/>
                </a:lnTo>
                <a:lnTo>
                  <a:pt x="25665" y="138437"/>
                </a:lnTo>
                <a:lnTo>
                  <a:pt x="26146" y="112039"/>
                </a:lnTo>
                <a:lnTo>
                  <a:pt x="28184" y="99867"/>
                </a:lnTo>
                <a:lnTo>
                  <a:pt x="36374" y="93448"/>
                </a:lnTo>
                <a:lnTo>
                  <a:pt x="46745" y="93442"/>
                </a:lnTo>
                <a:lnTo>
                  <a:pt x="55191" y="99580"/>
                </a:lnTo>
                <a:lnTo>
                  <a:pt x="55189" y="99797"/>
                </a:lnTo>
                <a:lnTo>
                  <a:pt x="50405" y="111950"/>
                </a:lnTo>
                <a:lnTo>
                  <a:pt x="40363" y="146583"/>
                </a:lnTo>
                <a:lnTo>
                  <a:pt x="46526" y="136174"/>
                </a:lnTo>
                <a:lnTo>
                  <a:pt x="53528" y="126450"/>
                </a:lnTo>
                <a:lnTo>
                  <a:pt x="61494" y="117560"/>
                </a:lnTo>
                <a:lnTo>
                  <a:pt x="57087" y="70030"/>
                </a:lnTo>
                <a:lnTo>
                  <a:pt x="59344" y="62242"/>
                </a:lnTo>
                <a:lnTo>
                  <a:pt x="66798" y="58132"/>
                </a:lnTo>
                <a:lnTo>
                  <a:pt x="75228" y="60555"/>
                </a:lnTo>
                <a:lnTo>
                  <a:pt x="82222" y="67726"/>
                </a:lnTo>
                <a:lnTo>
                  <a:pt x="88401" y="74688"/>
                </a:lnTo>
                <a:lnTo>
                  <a:pt x="88039" y="77765"/>
                </a:lnTo>
                <a:lnTo>
                  <a:pt x="92429" y="97397"/>
                </a:lnTo>
                <a:lnTo>
                  <a:pt x="92542" y="41490"/>
                </a:lnTo>
                <a:lnTo>
                  <a:pt x="101400" y="35451"/>
                </a:lnTo>
                <a:lnTo>
                  <a:pt x="111261" y="29931"/>
                </a:lnTo>
                <a:lnTo>
                  <a:pt x="125752" y="29032"/>
                </a:lnTo>
                <a:lnTo>
                  <a:pt x="121336" y="34829"/>
                </a:lnTo>
                <a:lnTo>
                  <a:pt x="119270" y="42022"/>
                </a:lnTo>
                <a:lnTo>
                  <a:pt x="119458" y="49278"/>
                </a:lnTo>
                <a:lnTo>
                  <a:pt x="120701" y="56250"/>
                </a:lnTo>
                <a:lnTo>
                  <a:pt x="121803" y="62591"/>
                </a:lnTo>
                <a:lnTo>
                  <a:pt x="121566" y="67953"/>
                </a:lnTo>
                <a:lnTo>
                  <a:pt x="118793" y="71988"/>
                </a:lnTo>
                <a:lnTo>
                  <a:pt x="120173" y="90879"/>
                </a:lnTo>
                <a:lnTo>
                  <a:pt x="136557" y="90147"/>
                </a:lnTo>
                <a:lnTo>
                  <a:pt x="144662" y="71700"/>
                </a:lnTo>
                <a:lnTo>
                  <a:pt x="134045" y="70548"/>
                </a:lnTo>
                <a:lnTo>
                  <a:pt x="135974" y="64436"/>
                </a:lnTo>
                <a:lnTo>
                  <a:pt x="141781" y="53514"/>
                </a:lnTo>
                <a:lnTo>
                  <a:pt x="150644" y="0"/>
                </a:lnTo>
                <a:lnTo>
                  <a:pt x="139337" y="5647"/>
                </a:lnTo>
                <a:lnTo>
                  <a:pt x="127506" y="11773"/>
                </a:lnTo>
                <a:lnTo>
                  <a:pt x="115873" y="18098"/>
                </a:lnTo>
                <a:lnTo>
                  <a:pt x="104488" y="24672"/>
                </a:lnTo>
                <a:lnTo>
                  <a:pt x="93402" y="31543"/>
                </a:lnTo>
                <a:lnTo>
                  <a:pt x="82663" y="38763"/>
                </a:lnTo>
                <a:lnTo>
                  <a:pt x="72322" y="46380"/>
                </a:lnTo>
                <a:lnTo>
                  <a:pt x="62429" y="54445"/>
                </a:lnTo>
                <a:lnTo>
                  <a:pt x="53034" y="63009"/>
                </a:lnTo>
                <a:lnTo>
                  <a:pt x="44187" y="72120"/>
                </a:lnTo>
                <a:lnTo>
                  <a:pt x="35936" y="81828"/>
                </a:lnTo>
                <a:lnTo>
                  <a:pt x="28334" y="92185"/>
                </a:lnTo>
                <a:lnTo>
                  <a:pt x="21428" y="103238"/>
                </a:lnTo>
                <a:lnTo>
                  <a:pt x="15270" y="115040"/>
                </a:lnTo>
                <a:lnTo>
                  <a:pt x="9909" y="127638"/>
                </a:lnTo>
                <a:lnTo>
                  <a:pt x="5394" y="141084"/>
                </a:lnTo>
                <a:lnTo>
                  <a:pt x="0" y="140181"/>
                </a:lnTo>
                <a:lnTo>
                  <a:pt x="2473" y="14481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089223" y="5722110"/>
            <a:ext cx="27743" cy="55906"/>
          </a:xfrm>
          <a:custGeom>
            <a:avLst/>
            <a:gdLst/>
            <a:ahLst/>
            <a:cxnLst/>
            <a:rect l="l" t="t" r="r" b="b"/>
            <a:pathLst>
              <a:path w="27743" h="55906">
                <a:moveTo>
                  <a:pt x="8418" y="33197"/>
                </a:moveTo>
                <a:lnTo>
                  <a:pt x="8669" y="19573"/>
                </a:lnTo>
                <a:lnTo>
                  <a:pt x="3925" y="10250"/>
                </a:lnTo>
                <a:lnTo>
                  <a:pt x="112" y="0"/>
                </a:lnTo>
                <a:lnTo>
                  <a:pt x="0" y="55906"/>
                </a:lnTo>
                <a:lnTo>
                  <a:pt x="13076" y="51854"/>
                </a:lnTo>
                <a:lnTo>
                  <a:pt x="27743" y="49388"/>
                </a:lnTo>
                <a:lnTo>
                  <a:pt x="26363" y="30498"/>
                </a:lnTo>
                <a:lnTo>
                  <a:pt x="19856" y="32858"/>
                </a:lnTo>
                <a:lnTo>
                  <a:pt x="8418" y="3319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053880" y="5750651"/>
            <a:ext cx="35342" cy="47529"/>
          </a:xfrm>
          <a:custGeom>
            <a:avLst/>
            <a:gdLst/>
            <a:ahLst/>
            <a:cxnLst/>
            <a:rect l="l" t="t" r="r" b="b"/>
            <a:pathLst>
              <a:path w="35342" h="47529">
                <a:moveTo>
                  <a:pt x="24734" y="18480"/>
                </a:moveTo>
                <a:lnTo>
                  <a:pt x="10550" y="21270"/>
                </a:lnTo>
                <a:lnTo>
                  <a:pt x="10406" y="16040"/>
                </a:lnTo>
                <a:lnTo>
                  <a:pt x="5330" y="7025"/>
                </a:lnTo>
                <a:lnTo>
                  <a:pt x="0" y="0"/>
                </a:lnTo>
                <a:lnTo>
                  <a:pt x="4406" y="47529"/>
                </a:lnTo>
                <a:lnTo>
                  <a:pt x="13461" y="39624"/>
                </a:lnTo>
                <a:lnTo>
                  <a:pt x="23731" y="32853"/>
                </a:lnTo>
                <a:lnTo>
                  <a:pt x="35342" y="27367"/>
                </a:lnTo>
                <a:lnTo>
                  <a:pt x="30952" y="7735"/>
                </a:lnTo>
                <a:lnTo>
                  <a:pt x="24734" y="1848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996845" y="5792571"/>
            <a:ext cx="50352" cy="105587"/>
          </a:xfrm>
          <a:custGeom>
            <a:avLst/>
            <a:gdLst/>
            <a:ahLst/>
            <a:cxnLst/>
            <a:rect l="l" t="t" r="r" b="b"/>
            <a:pathLst>
              <a:path w="50352" h="105587">
                <a:moveTo>
                  <a:pt x="10332" y="94542"/>
                </a:moveTo>
                <a:lnTo>
                  <a:pt x="4245" y="101090"/>
                </a:lnTo>
                <a:lnTo>
                  <a:pt x="0" y="105441"/>
                </a:lnTo>
                <a:lnTo>
                  <a:pt x="5709" y="105587"/>
                </a:lnTo>
                <a:lnTo>
                  <a:pt x="13647" y="103835"/>
                </a:lnTo>
                <a:lnTo>
                  <a:pt x="13911" y="103050"/>
                </a:lnTo>
                <a:lnTo>
                  <a:pt x="17679" y="91687"/>
                </a:lnTo>
                <a:lnTo>
                  <a:pt x="21532" y="80108"/>
                </a:lnTo>
                <a:lnTo>
                  <a:pt x="25596" y="68463"/>
                </a:lnTo>
                <a:lnTo>
                  <a:pt x="29997" y="56902"/>
                </a:lnTo>
                <a:lnTo>
                  <a:pt x="34859" y="45575"/>
                </a:lnTo>
                <a:lnTo>
                  <a:pt x="40310" y="34632"/>
                </a:lnTo>
                <a:lnTo>
                  <a:pt x="50352" y="0"/>
                </a:lnTo>
                <a:lnTo>
                  <a:pt x="39278" y="3470"/>
                </a:lnTo>
                <a:lnTo>
                  <a:pt x="26093" y="88"/>
                </a:lnTo>
                <a:lnTo>
                  <a:pt x="25611" y="26486"/>
                </a:lnTo>
                <a:lnTo>
                  <a:pt x="26238" y="35722"/>
                </a:lnTo>
                <a:lnTo>
                  <a:pt x="26093" y="45745"/>
                </a:lnTo>
                <a:lnTo>
                  <a:pt x="9494" y="45745"/>
                </a:lnTo>
                <a:lnTo>
                  <a:pt x="12905" y="87418"/>
                </a:lnTo>
                <a:lnTo>
                  <a:pt x="10332" y="9454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133350" y="5655036"/>
            <a:ext cx="151030" cy="270427"/>
          </a:xfrm>
          <a:custGeom>
            <a:avLst/>
            <a:gdLst/>
            <a:ahLst/>
            <a:cxnLst/>
            <a:rect l="l" t="t" r="r" b="b"/>
            <a:pathLst>
              <a:path w="151030" h="270427">
                <a:moveTo>
                  <a:pt x="118479" y="268452"/>
                </a:moveTo>
                <a:lnTo>
                  <a:pt x="120460" y="257434"/>
                </a:lnTo>
                <a:lnTo>
                  <a:pt x="123673" y="248291"/>
                </a:lnTo>
                <a:lnTo>
                  <a:pt x="113679" y="241370"/>
                </a:lnTo>
                <a:lnTo>
                  <a:pt x="113600" y="236078"/>
                </a:lnTo>
                <a:lnTo>
                  <a:pt x="119557" y="229713"/>
                </a:lnTo>
                <a:lnTo>
                  <a:pt x="127725" y="231476"/>
                </a:lnTo>
                <a:lnTo>
                  <a:pt x="132356" y="238114"/>
                </a:lnTo>
                <a:lnTo>
                  <a:pt x="126968" y="228573"/>
                </a:lnTo>
                <a:lnTo>
                  <a:pt x="122859" y="218542"/>
                </a:lnTo>
                <a:lnTo>
                  <a:pt x="121204" y="208715"/>
                </a:lnTo>
                <a:lnTo>
                  <a:pt x="123179" y="199789"/>
                </a:lnTo>
                <a:lnTo>
                  <a:pt x="129961" y="192459"/>
                </a:lnTo>
                <a:lnTo>
                  <a:pt x="142724" y="187420"/>
                </a:lnTo>
                <a:lnTo>
                  <a:pt x="142376" y="184262"/>
                </a:lnTo>
                <a:lnTo>
                  <a:pt x="138476" y="177401"/>
                </a:lnTo>
                <a:lnTo>
                  <a:pt x="131451" y="173664"/>
                </a:lnTo>
                <a:lnTo>
                  <a:pt x="122779" y="171572"/>
                </a:lnTo>
                <a:lnTo>
                  <a:pt x="113942" y="169646"/>
                </a:lnTo>
                <a:lnTo>
                  <a:pt x="106419" y="166407"/>
                </a:lnTo>
                <a:lnTo>
                  <a:pt x="101690" y="160374"/>
                </a:lnTo>
                <a:lnTo>
                  <a:pt x="101233" y="150069"/>
                </a:lnTo>
                <a:lnTo>
                  <a:pt x="104615" y="147403"/>
                </a:lnTo>
                <a:lnTo>
                  <a:pt x="114740" y="146982"/>
                </a:lnTo>
                <a:lnTo>
                  <a:pt x="126138" y="150069"/>
                </a:lnTo>
                <a:lnTo>
                  <a:pt x="125659" y="148900"/>
                </a:lnTo>
                <a:lnTo>
                  <a:pt x="116340" y="140372"/>
                </a:lnTo>
                <a:lnTo>
                  <a:pt x="105386" y="133470"/>
                </a:lnTo>
                <a:lnTo>
                  <a:pt x="107937" y="129632"/>
                </a:lnTo>
                <a:lnTo>
                  <a:pt x="116116" y="125537"/>
                </a:lnTo>
                <a:lnTo>
                  <a:pt x="126029" y="126422"/>
                </a:lnTo>
                <a:lnTo>
                  <a:pt x="135331" y="131399"/>
                </a:lnTo>
                <a:lnTo>
                  <a:pt x="141678" y="139577"/>
                </a:lnTo>
                <a:lnTo>
                  <a:pt x="142724" y="150069"/>
                </a:lnTo>
                <a:lnTo>
                  <a:pt x="130278" y="150069"/>
                </a:lnTo>
                <a:lnTo>
                  <a:pt x="133009" y="155645"/>
                </a:lnTo>
                <a:lnTo>
                  <a:pt x="139156" y="157804"/>
                </a:lnTo>
                <a:lnTo>
                  <a:pt x="146890" y="158375"/>
                </a:lnTo>
                <a:lnTo>
                  <a:pt x="148818" y="153283"/>
                </a:lnTo>
                <a:lnTo>
                  <a:pt x="150662" y="143709"/>
                </a:lnTo>
                <a:lnTo>
                  <a:pt x="149401" y="136563"/>
                </a:lnTo>
                <a:lnTo>
                  <a:pt x="145529" y="131464"/>
                </a:lnTo>
                <a:lnTo>
                  <a:pt x="139541" y="128026"/>
                </a:lnTo>
                <a:lnTo>
                  <a:pt x="131933" y="125867"/>
                </a:lnTo>
                <a:lnTo>
                  <a:pt x="123200" y="124602"/>
                </a:lnTo>
                <a:lnTo>
                  <a:pt x="113838" y="123849"/>
                </a:lnTo>
                <a:lnTo>
                  <a:pt x="104341" y="123223"/>
                </a:lnTo>
                <a:lnTo>
                  <a:pt x="95205" y="122341"/>
                </a:lnTo>
                <a:lnTo>
                  <a:pt x="86925" y="120819"/>
                </a:lnTo>
                <a:lnTo>
                  <a:pt x="79997" y="118274"/>
                </a:lnTo>
                <a:lnTo>
                  <a:pt x="74915" y="114321"/>
                </a:lnTo>
                <a:lnTo>
                  <a:pt x="72176" y="108578"/>
                </a:lnTo>
                <a:lnTo>
                  <a:pt x="101233" y="108578"/>
                </a:lnTo>
                <a:lnTo>
                  <a:pt x="101233" y="104425"/>
                </a:lnTo>
                <a:lnTo>
                  <a:pt x="91625" y="103029"/>
                </a:lnTo>
                <a:lnTo>
                  <a:pt x="78894" y="98436"/>
                </a:lnTo>
                <a:lnTo>
                  <a:pt x="72176" y="87827"/>
                </a:lnTo>
                <a:lnTo>
                  <a:pt x="76690" y="86578"/>
                </a:lnTo>
                <a:lnTo>
                  <a:pt x="90131" y="84810"/>
                </a:lnTo>
                <a:lnTo>
                  <a:pt x="103790" y="85678"/>
                </a:lnTo>
                <a:lnTo>
                  <a:pt x="116565" y="89251"/>
                </a:lnTo>
                <a:lnTo>
                  <a:pt x="127357" y="95596"/>
                </a:lnTo>
                <a:lnTo>
                  <a:pt x="135063" y="104784"/>
                </a:lnTo>
                <a:lnTo>
                  <a:pt x="138584" y="116884"/>
                </a:lnTo>
                <a:lnTo>
                  <a:pt x="132971" y="115563"/>
                </a:lnTo>
                <a:lnTo>
                  <a:pt x="130647" y="110979"/>
                </a:lnTo>
                <a:lnTo>
                  <a:pt x="121985" y="112719"/>
                </a:lnTo>
                <a:lnTo>
                  <a:pt x="124678" y="116370"/>
                </a:lnTo>
                <a:lnTo>
                  <a:pt x="135799" y="120754"/>
                </a:lnTo>
                <a:lnTo>
                  <a:pt x="151030" y="121024"/>
                </a:lnTo>
                <a:lnTo>
                  <a:pt x="149082" y="115857"/>
                </a:lnTo>
                <a:lnTo>
                  <a:pt x="142041" y="104960"/>
                </a:lnTo>
                <a:lnTo>
                  <a:pt x="132956" y="96111"/>
                </a:lnTo>
                <a:lnTo>
                  <a:pt x="123084" y="88051"/>
                </a:lnTo>
                <a:lnTo>
                  <a:pt x="113679" y="79521"/>
                </a:lnTo>
                <a:lnTo>
                  <a:pt x="101598" y="79154"/>
                </a:lnTo>
                <a:lnTo>
                  <a:pt x="89084" y="80307"/>
                </a:lnTo>
                <a:lnTo>
                  <a:pt x="78017" y="81781"/>
                </a:lnTo>
                <a:lnTo>
                  <a:pt x="67238" y="82032"/>
                </a:lnTo>
                <a:lnTo>
                  <a:pt x="55590" y="79521"/>
                </a:lnTo>
                <a:lnTo>
                  <a:pt x="56471" y="77501"/>
                </a:lnTo>
                <a:lnTo>
                  <a:pt x="63380" y="68411"/>
                </a:lnTo>
                <a:lnTo>
                  <a:pt x="73401" y="61887"/>
                </a:lnTo>
                <a:lnTo>
                  <a:pt x="85610" y="57797"/>
                </a:lnTo>
                <a:lnTo>
                  <a:pt x="80482" y="38017"/>
                </a:lnTo>
                <a:lnTo>
                  <a:pt x="81998" y="35434"/>
                </a:lnTo>
                <a:lnTo>
                  <a:pt x="89152" y="31356"/>
                </a:lnTo>
                <a:lnTo>
                  <a:pt x="99447" y="31356"/>
                </a:lnTo>
                <a:lnTo>
                  <a:pt x="113679" y="29724"/>
                </a:lnTo>
                <a:lnTo>
                  <a:pt x="105386" y="4832"/>
                </a:lnTo>
                <a:lnTo>
                  <a:pt x="121985" y="4832"/>
                </a:lnTo>
                <a:lnTo>
                  <a:pt x="118262" y="3178"/>
                </a:lnTo>
                <a:lnTo>
                  <a:pt x="107746" y="752"/>
                </a:lnTo>
                <a:lnTo>
                  <a:pt x="95556" y="0"/>
                </a:lnTo>
                <a:lnTo>
                  <a:pt x="82347" y="268"/>
                </a:lnTo>
                <a:lnTo>
                  <a:pt x="68772" y="905"/>
                </a:lnTo>
                <a:lnTo>
                  <a:pt x="55482" y="1259"/>
                </a:lnTo>
                <a:lnTo>
                  <a:pt x="43131" y="679"/>
                </a:lnTo>
                <a:lnTo>
                  <a:pt x="44238" y="2208"/>
                </a:lnTo>
                <a:lnTo>
                  <a:pt x="52962" y="5270"/>
                </a:lnTo>
                <a:lnTo>
                  <a:pt x="65090" y="4931"/>
                </a:lnTo>
                <a:lnTo>
                  <a:pt x="76888" y="4921"/>
                </a:lnTo>
                <a:lnTo>
                  <a:pt x="84622" y="8972"/>
                </a:lnTo>
                <a:lnTo>
                  <a:pt x="78793" y="14131"/>
                </a:lnTo>
                <a:lnTo>
                  <a:pt x="67143" y="19810"/>
                </a:lnTo>
                <a:lnTo>
                  <a:pt x="55590" y="25584"/>
                </a:lnTo>
                <a:lnTo>
                  <a:pt x="54314" y="31234"/>
                </a:lnTo>
                <a:lnTo>
                  <a:pt x="57398" y="36367"/>
                </a:lnTo>
                <a:lnTo>
                  <a:pt x="62581" y="39405"/>
                </a:lnTo>
                <a:lnTo>
                  <a:pt x="63883" y="46323"/>
                </a:lnTo>
                <a:lnTo>
                  <a:pt x="54301" y="50795"/>
                </a:lnTo>
                <a:lnTo>
                  <a:pt x="43843" y="50894"/>
                </a:lnTo>
                <a:lnTo>
                  <a:pt x="35001" y="46492"/>
                </a:lnTo>
                <a:lnTo>
                  <a:pt x="27366" y="39519"/>
                </a:lnTo>
                <a:lnTo>
                  <a:pt x="20530" y="31906"/>
                </a:lnTo>
                <a:lnTo>
                  <a:pt x="14086" y="25584"/>
                </a:lnTo>
                <a:lnTo>
                  <a:pt x="5223" y="79099"/>
                </a:lnTo>
                <a:lnTo>
                  <a:pt x="18226" y="75368"/>
                </a:lnTo>
                <a:lnTo>
                  <a:pt x="16235" y="82464"/>
                </a:lnTo>
                <a:lnTo>
                  <a:pt x="16830" y="88969"/>
                </a:lnTo>
                <a:lnTo>
                  <a:pt x="18226" y="100273"/>
                </a:lnTo>
                <a:lnTo>
                  <a:pt x="16694" y="100456"/>
                </a:lnTo>
                <a:lnTo>
                  <a:pt x="8104" y="97284"/>
                </a:lnTo>
                <a:lnTo>
                  <a:pt x="0" y="115731"/>
                </a:lnTo>
                <a:lnTo>
                  <a:pt x="18226" y="116884"/>
                </a:lnTo>
                <a:lnTo>
                  <a:pt x="22099" y="119662"/>
                </a:lnTo>
                <a:lnTo>
                  <a:pt x="32945" y="126746"/>
                </a:lnTo>
                <a:lnTo>
                  <a:pt x="43657" y="133436"/>
                </a:lnTo>
                <a:lnTo>
                  <a:pt x="53953" y="140455"/>
                </a:lnTo>
                <a:lnTo>
                  <a:pt x="63553" y="148527"/>
                </a:lnTo>
                <a:lnTo>
                  <a:pt x="72176" y="158375"/>
                </a:lnTo>
                <a:lnTo>
                  <a:pt x="77896" y="167451"/>
                </a:lnTo>
                <a:lnTo>
                  <a:pt x="83017" y="178506"/>
                </a:lnTo>
                <a:lnTo>
                  <a:pt x="87069" y="190172"/>
                </a:lnTo>
                <a:lnTo>
                  <a:pt x="90435" y="202229"/>
                </a:lnTo>
                <a:lnTo>
                  <a:pt x="93502" y="214457"/>
                </a:lnTo>
                <a:lnTo>
                  <a:pt x="96655" y="226634"/>
                </a:lnTo>
                <a:lnTo>
                  <a:pt x="100279" y="238541"/>
                </a:lnTo>
                <a:lnTo>
                  <a:pt x="104759" y="249956"/>
                </a:lnTo>
                <a:lnTo>
                  <a:pt x="110482" y="260658"/>
                </a:lnTo>
                <a:lnTo>
                  <a:pt x="117832" y="270427"/>
                </a:lnTo>
                <a:lnTo>
                  <a:pt x="118479" y="26845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247031" y="5886512"/>
            <a:ext cx="20751" cy="16814"/>
          </a:xfrm>
          <a:custGeom>
            <a:avLst/>
            <a:gdLst/>
            <a:ahLst/>
            <a:cxnLst/>
            <a:rect l="l" t="t" r="r" b="b"/>
            <a:pathLst>
              <a:path w="20751" h="16814">
                <a:moveTo>
                  <a:pt x="16598" y="9893"/>
                </a:moveTo>
                <a:lnTo>
                  <a:pt x="0" y="9893"/>
                </a:lnTo>
                <a:lnTo>
                  <a:pt x="9993" y="16814"/>
                </a:lnTo>
                <a:lnTo>
                  <a:pt x="20751" y="9893"/>
                </a:lnTo>
                <a:lnTo>
                  <a:pt x="18676" y="6637"/>
                </a:lnTo>
                <a:lnTo>
                  <a:pt x="14045" y="0"/>
                </a:lnTo>
                <a:lnTo>
                  <a:pt x="16598" y="989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213834" y="5659869"/>
            <a:ext cx="46007" cy="53949"/>
          </a:xfrm>
          <a:custGeom>
            <a:avLst/>
            <a:gdLst/>
            <a:ahLst/>
            <a:cxnLst/>
            <a:rect l="l" t="t" r="r" b="b"/>
            <a:pathLst>
              <a:path w="46007" h="53949">
                <a:moveTo>
                  <a:pt x="37350" y="45643"/>
                </a:moveTo>
                <a:lnTo>
                  <a:pt x="32694" y="43378"/>
                </a:lnTo>
                <a:lnTo>
                  <a:pt x="20473" y="41309"/>
                </a:lnTo>
                <a:lnTo>
                  <a:pt x="8185" y="39299"/>
                </a:lnTo>
                <a:lnTo>
                  <a:pt x="0" y="33185"/>
                </a:lnTo>
                <a:lnTo>
                  <a:pt x="5128" y="52964"/>
                </a:lnTo>
                <a:lnTo>
                  <a:pt x="18603" y="51173"/>
                </a:lnTo>
                <a:lnTo>
                  <a:pt x="32420" y="51546"/>
                </a:lnTo>
                <a:lnTo>
                  <a:pt x="45656" y="53949"/>
                </a:lnTo>
                <a:lnTo>
                  <a:pt x="46007" y="39772"/>
                </a:lnTo>
                <a:lnTo>
                  <a:pt x="41927" y="28629"/>
                </a:lnTo>
                <a:lnTo>
                  <a:pt x="35466" y="19870"/>
                </a:lnTo>
                <a:lnTo>
                  <a:pt x="29000" y="11119"/>
                </a:lnTo>
                <a:lnTo>
                  <a:pt x="24904" y="0"/>
                </a:lnTo>
                <a:lnTo>
                  <a:pt x="33197" y="24892"/>
                </a:lnTo>
                <a:lnTo>
                  <a:pt x="36677" y="29705"/>
                </a:lnTo>
                <a:lnTo>
                  <a:pt x="38671" y="36029"/>
                </a:lnTo>
                <a:lnTo>
                  <a:pt x="37350" y="456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992625" y="5897905"/>
            <a:ext cx="4221" cy="4763"/>
          </a:xfrm>
          <a:custGeom>
            <a:avLst/>
            <a:gdLst/>
            <a:ahLst/>
            <a:cxnLst/>
            <a:rect l="l" t="t" r="r" b="b"/>
            <a:pathLst>
              <a:path w="4221" h="4763">
                <a:moveTo>
                  <a:pt x="1708" y="2684"/>
                </a:moveTo>
                <a:lnTo>
                  <a:pt x="4221" y="107"/>
                </a:lnTo>
                <a:lnTo>
                  <a:pt x="0" y="0"/>
                </a:lnTo>
                <a:lnTo>
                  <a:pt x="552" y="4763"/>
                </a:lnTo>
                <a:lnTo>
                  <a:pt x="1708" y="268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997355" y="5916992"/>
            <a:ext cx="8985" cy="8470"/>
          </a:xfrm>
          <a:custGeom>
            <a:avLst/>
            <a:gdLst/>
            <a:ahLst/>
            <a:cxnLst/>
            <a:rect l="l" t="t" r="r" b="b"/>
            <a:pathLst>
              <a:path w="8985" h="8470">
                <a:moveTo>
                  <a:pt x="7766" y="0"/>
                </a:moveTo>
                <a:lnTo>
                  <a:pt x="0" y="246"/>
                </a:lnTo>
                <a:lnTo>
                  <a:pt x="680" y="4317"/>
                </a:lnTo>
                <a:lnTo>
                  <a:pt x="4845" y="4292"/>
                </a:lnTo>
                <a:lnTo>
                  <a:pt x="5620" y="7683"/>
                </a:lnTo>
                <a:lnTo>
                  <a:pt x="8985" y="8470"/>
                </a:lnTo>
                <a:lnTo>
                  <a:pt x="7766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989742" y="5813412"/>
            <a:ext cx="6275" cy="5935"/>
          </a:xfrm>
          <a:custGeom>
            <a:avLst/>
            <a:gdLst/>
            <a:ahLst/>
            <a:cxnLst/>
            <a:rect l="l" t="t" r="r" b="b"/>
            <a:pathLst>
              <a:path w="6275" h="5935">
                <a:moveTo>
                  <a:pt x="5448" y="1460"/>
                </a:moveTo>
                <a:lnTo>
                  <a:pt x="0" y="0"/>
                </a:lnTo>
                <a:lnTo>
                  <a:pt x="5232" y="3981"/>
                </a:lnTo>
                <a:lnTo>
                  <a:pt x="6275" y="5935"/>
                </a:lnTo>
                <a:lnTo>
                  <a:pt x="5448" y="146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994775" y="5914959"/>
            <a:ext cx="2579" cy="2350"/>
          </a:xfrm>
          <a:custGeom>
            <a:avLst/>
            <a:gdLst/>
            <a:ahLst/>
            <a:cxnLst/>
            <a:rect l="l" t="t" r="r" b="b"/>
            <a:pathLst>
              <a:path w="2579" h="2350">
                <a:moveTo>
                  <a:pt x="2269" y="420"/>
                </a:moveTo>
                <a:lnTo>
                  <a:pt x="0" y="0"/>
                </a:lnTo>
                <a:lnTo>
                  <a:pt x="338" y="2350"/>
                </a:lnTo>
                <a:lnTo>
                  <a:pt x="2579" y="2279"/>
                </a:lnTo>
                <a:lnTo>
                  <a:pt x="2269" y="4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960807" y="5705509"/>
            <a:ext cx="74688" cy="18818"/>
          </a:xfrm>
          <a:custGeom>
            <a:avLst/>
            <a:gdLst/>
            <a:ahLst/>
            <a:cxnLst/>
            <a:rect l="l" t="t" r="r" b="b"/>
            <a:pathLst>
              <a:path w="74688" h="18818">
                <a:moveTo>
                  <a:pt x="12458" y="0"/>
                </a:moveTo>
                <a:lnTo>
                  <a:pt x="0" y="0"/>
                </a:lnTo>
                <a:lnTo>
                  <a:pt x="4751" y="2184"/>
                </a:lnTo>
                <a:lnTo>
                  <a:pt x="16173" y="7530"/>
                </a:lnTo>
                <a:lnTo>
                  <a:pt x="27310" y="12370"/>
                </a:lnTo>
                <a:lnTo>
                  <a:pt x="38446" y="16200"/>
                </a:lnTo>
                <a:lnTo>
                  <a:pt x="49865" y="18517"/>
                </a:lnTo>
                <a:lnTo>
                  <a:pt x="61851" y="18818"/>
                </a:lnTo>
                <a:lnTo>
                  <a:pt x="74688" y="16598"/>
                </a:lnTo>
                <a:lnTo>
                  <a:pt x="71603" y="13450"/>
                </a:lnTo>
                <a:lnTo>
                  <a:pt x="63079" y="8961"/>
                </a:lnTo>
                <a:lnTo>
                  <a:pt x="53366" y="7509"/>
                </a:lnTo>
                <a:lnTo>
                  <a:pt x="42957" y="7491"/>
                </a:lnTo>
                <a:lnTo>
                  <a:pt x="32342" y="7303"/>
                </a:lnTo>
                <a:lnTo>
                  <a:pt x="22012" y="5340"/>
                </a:lnTo>
                <a:lnTo>
                  <a:pt x="1245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761617" y="5644924"/>
            <a:ext cx="53936" cy="85481"/>
          </a:xfrm>
          <a:custGeom>
            <a:avLst/>
            <a:gdLst/>
            <a:ahLst/>
            <a:cxnLst/>
            <a:rect l="l" t="t" r="r" b="b"/>
            <a:pathLst>
              <a:path w="53936" h="85481">
                <a:moveTo>
                  <a:pt x="27193" y="65470"/>
                </a:moveTo>
                <a:lnTo>
                  <a:pt x="33918" y="75897"/>
                </a:lnTo>
                <a:lnTo>
                  <a:pt x="41490" y="85481"/>
                </a:lnTo>
                <a:lnTo>
                  <a:pt x="44325" y="73570"/>
                </a:lnTo>
                <a:lnTo>
                  <a:pt x="45088" y="62147"/>
                </a:lnTo>
                <a:lnTo>
                  <a:pt x="45558" y="51617"/>
                </a:lnTo>
                <a:lnTo>
                  <a:pt x="47814" y="41554"/>
                </a:lnTo>
                <a:lnTo>
                  <a:pt x="53936" y="31531"/>
                </a:lnTo>
                <a:lnTo>
                  <a:pt x="49435" y="26126"/>
                </a:lnTo>
                <a:lnTo>
                  <a:pt x="42948" y="18024"/>
                </a:lnTo>
                <a:lnTo>
                  <a:pt x="35816" y="10075"/>
                </a:lnTo>
                <a:lnTo>
                  <a:pt x="27997" y="3619"/>
                </a:lnTo>
                <a:lnTo>
                  <a:pt x="19449" y="0"/>
                </a:lnTo>
                <a:lnTo>
                  <a:pt x="10131" y="559"/>
                </a:lnTo>
                <a:lnTo>
                  <a:pt x="0" y="6639"/>
                </a:lnTo>
                <a:lnTo>
                  <a:pt x="79" y="6820"/>
                </a:lnTo>
                <a:lnTo>
                  <a:pt x="5223" y="18832"/>
                </a:lnTo>
                <a:lnTo>
                  <a:pt x="10329" y="30878"/>
                </a:lnTo>
                <a:lnTo>
                  <a:pt x="8293" y="6639"/>
                </a:lnTo>
                <a:lnTo>
                  <a:pt x="18418" y="3254"/>
                </a:lnTo>
                <a:lnTo>
                  <a:pt x="26781" y="6870"/>
                </a:lnTo>
                <a:lnTo>
                  <a:pt x="34069" y="14366"/>
                </a:lnTo>
                <a:lnTo>
                  <a:pt x="41372" y="22340"/>
                </a:lnTo>
                <a:lnTo>
                  <a:pt x="49784" y="27391"/>
                </a:lnTo>
                <a:lnTo>
                  <a:pt x="46589" y="32318"/>
                </a:lnTo>
                <a:lnTo>
                  <a:pt x="35292" y="37702"/>
                </a:lnTo>
                <a:lnTo>
                  <a:pt x="20751" y="39837"/>
                </a:lnTo>
                <a:lnTo>
                  <a:pt x="19891" y="29478"/>
                </a:lnTo>
                <a:lnTo>
                  <a:pt x="15575" y="42784"/>
                </a:lnTo>
                <a:lnTo>
                  <a:pt x="21138" y="54373"/>
                </a:lnTo>
                <a:lnTo>
                  <a:pt x="27193" y="65470"/>
                </a:lnTo>
                <a:close/>
              </a:path>
              <a:path w="53936" h="85481">
                <a:moveTo>
                  <a:pt x="15303" y="19013"/>
                </a:moveTo>
                <a:lnTo>
                  <a:pt x="8293" y="6639"/>
                </a:lnTo>
                <a:lnTo>
                  <a:pt x="10329" y="30878"/>
                </a:lnTo>
                <a:lnTo>
                  <a:pt x="15575" y="42784"/>
                </a:lnTo>
                <a:lnTo>
                  <a:pt x="19891" y="29478"/>
                </a:lnTo>
                <a:lnTo>
                  <a:pt x="15303" y="1901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401927" y="5680618"/>
            <a:ext cx="56864" cy="29209"/>
          </a:xfrm>
          <a:custGeom>
            <a:avLst/>
            <a:gdLst/>
            <a:ahLst/>
            <a:cxnLst/>
            <a:rect l="l" t="t" r="r" b="b"/>
            <a:pathLst>
              <a:path w="56864" h="29210">
                <a:moveTo>
                  <a:pt x="2901" y="0"/>
                </a:moveTo>
                <a:lnTo>
                  <a:pt x="0" y="6973"/>
                </a:lnTo>
                <a:lnTo>
                  <a:pt x="774" y="14125"/>
                </a:lnTo>
                <a:lnTo>
                  <a:pt x="6607" y="18176"/>
                </a:lnTo>
                <a:lnTo>
                  <a:pt x="16079" y="20444"/>
                </a:lnTo>
                <a:lnTo>
                  <a:pt x="27771" y="22243"/>
                </a:lnTo>
                <a:lnTo>
                  <a:pt x="40265" y="24891"/>
                </a:lnTo>
                <a:lnTo>
                  <a:pt x="44418" y="24891"/>
                </a:lnTo>
                <a:lnTo>
                  <a:pt x="47745" y="27089"/>
                </a:lnTo>
                <a:lnTo>
                  <a:pt x="51149" y="29209"/>
                </a:lnTo>
                <a:lnTo>
                  <a:pt x="56864" y="29044"/>
                </a:lnTo>
                <a:lnTo>
                  <a:pt x="48282" y="23431"/>
                </a:lnTo>
                <a:lnTo>
                  <a:pt x="38392" y="16120"/>
                </a:lnTo>
                <a:lnTo>
                  <a:pt x="28165" y="9145"/>
                </a:lnTo>
                <a:lnTo>
                  <a:pt x="16651" y="3455"/>
                </a:lnTo>
                <a:lnTo>
                  <a:pt x="2901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749122" y="5668158"/>
            <a:ext cx="37399" cy="53949"/>
          </a:xfrm>
          <a:custGeom>
            <a:avLst/>
            <a:gdLst/>
            <a:ahLst/>
            <a:cxnLst/>
            <a:rect l="l" t="t" r="r" b="b"/>
            <a:pathLst>
              <a:path w="37399" h="53949">
                <a:moveTo>
                  <a:pt x="37399" y="53949"/>
                </a:moveTo>
                <a:lnTo>
                  <a:pt x="33731" y="49204"/>
                </a:lnTo>
                <a:lnTo>
                  <a:pt x="28975" y="38210"/>
                </a:lnTo>
                <a:lnTo>
                  <a:pt x="25447" y="25989"/>
                </a:lnTo>
                <a:lnTo>
                  <a:pt x="21342" y="14345"/>
                </a:lnTo>
                <a:lnTo>
                  <a:pt x="14858" y="5081"/>
                </a:lnTo>
                <a:lnTo>
                  <a:pt x="4188" y="0"/>
                </a:lnTo>
                <a:lnTo>
                  <a:pt x="0" y="11801"/>
                </a:lnTo>
                <a:lnTo>
                  <a:pt x="2070" y="22204"/>
                </a:lnTo>
                <a:lnTo>
                  <a:pt x="8463" y="31179"/>
                </a:lnTo>
                <a:lnTo>
                  <a:pt x="17185" y="38784"/>
                </a:lnTo>
                <a:lnTo>
                  <a:pt x="26244" y="45075"/>
                </a:lnTo>
                <a:lnTo>
                  <a:pt x="33646" y="50111"/>
                </a:lnTo>
                <a:lnTo>
                  <a:pt x="37399" y="53949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538189" y="5788506"/>
            <a:ext cx="25933" cy="82994"/>
          </a:xfrm>
          <a:custGeom>
            <a:avLst/>
            <a:gdLst/>
            <a:ahLst/>
            <a:cxnLst/>
            <a:rect l="l" t="t" r="r" b="b"/>
            <a:pathLst>
              <a:path w="25933" h="82994">
                <a:moveTo>
                  <a:pt x="11216" y="21449"/>
                </a:moveTo>
                <a:lnTo>
                  <a:pt x="6750" y="11379"/>
                </a:lnTo>
                <a:lnTo>
                  <a:pt x="3590" y="0"/>
                </a:lnTo>
                <a:lnTo>
                  <a:pt x="0" y="5141"/>
                </a:lnTo>
                <a:lnTo>
                  <a:pt x="1791" y="14532"/>
                </a:lnTo>
                <a:lnTo>
                  <a:pt x="7758" y="24258"/>
                </a:lnTo>
                <a:lnTo>
                  <a:pt x="11896" y="33197"/>
                </a:lnTo>
                <a:lnTo>
                  <a:pt x="15209" y="40611"/>
                </a:lnTo>
                <a:lnTo>
                  <a:pt x="17059" y="51114"/>
                </a:lnTo>
                <a:lnTo>
                  <a:pt x="17544" y="61459"/>
                </a:lnTo>
                <a:lnTo>
                  <a:pt x="19147" y="71976"/>
                </a:lnTo>
                <a:lnTo>
                  <a:pt x="24355" y="82994"/>
                </a:lnTo>
                <a:lnTo>
                  <a:pt x="24775" y="80569"/>
                </a:lnTo>
                <a:lnTo>
                  <a:pt x="25933" y="64873"/>
                </a:lnTo>
                <a:lnTo>
                  <a:pt x="24346" y="51924"/>
                </a:lnTo>
                <a:lnTo>
                  <a:pt x="20824" y="40911"/>
                </a:lnTo>
                <a:lnTo>
                  <a:pt x="16177" y="31023"/>
                </a:lnTo>
                <a:lnTo>
                  <a:pt x="11216" y="21449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458784" y="5709658"/>
            <a:ext cx="41503" cy="41503"/>
          </a:xfrm>
          <a:custGeom>
            <a:avLst/>
            <a:gdLst/>
            <a:ahLst/>
            <a:cxnLst/>
            <a:rect l="l" t="t" r="r" b="b"/>
            <a:pathLst>
              <a:path w="41503" h="41503">
                <a:moveTo>
                  <a:pt x="8966" y="33921"/>
                </a:moveTo>
                <a:lnTo>
                  <a:pt x="15874" y="32550"/>
                </a:lnTo>
                <a:lnTo>
                  <a:pt x="20764" y="33197"/>
                </a:lnTo>
                <a:lnTo>
                  <a:pt x="22342" y="32824"/>
                </a:lnTo>
                <a:lnTo>
                  <a:pt x="33442" y="35639"/>
                </a:lnTo>
                <a:lnTo>
                  <a:pt x="41503" y="41503"/>
                </a:lnTo>
                <a:lnTo>
                  <a:pt x="40638" y="35258"/>
                </a:lnTo>
                <a:lnTo>
                  <a:pt x="35593" y="22368"/>
                </a:lnTo>
                <a:lnTo>
                  <a:pt x="27201" y="12822"/>
                </a:lnTo>
                <a:lnTo>
                  <a:pt x="16407" y="5679"/>
                </a:lnTo>
                <a:lnTo>
                  <a:pt x="4152" y="0"/>
                </a:lnTo>
                <a:lnTo>
                  <a:pt x="5994" y="3708"/>
                </a:lnTo>
                <a:lnTo>
                  <a:pt x="7797" y="7429"/>
                </a:lnTo>
                <a:lnTo>
                  <a:pt x="12445" y="8305"/>
                </a:lnTo>
                <a:lnTo>
                  <a:pt x="11785" y="13169"/>
                </a:lnTo>
                <a:lnTo>
                  <a:pt x="4889" y="11810"/>
                </a:lnTo>
                <a:lnTo>
                  <a:pt x="0" y="12458"/>
                </a:lnTo>
                <a:lnTo>
                  <a:pt x="689" y="12879"/>
                </a:lnTo>
                <a:lnTo>
                  <a:pt x="6637" y="15976"/>
                </a:lnTo>
                <a:lnTo>
                  <a:pt x="13945" y="19655"/>
                </a:lnTo>
                <a:lnTo>
                  <a:pt x="20190" y="23359"/>
                </a:lnTo>
                <a:lnTo>
                  <a:pt x="22948" y="26532"/>
                </a:lnTo>
                <a:lnTo>
                  <a:pt x="19794" y="28617"/>
                </a:lnTo>
                <a:lnTo>
                  <a:pt x="8305" y="29057"/>
                </a:lnTo>
                <a:lnTo>
                  <a:pt x="8966" y="3392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438883" y="5717959"/>
            <a:ext cx="42737" cy="21408"/>
          </a:xfrm>
          <a:custGeom>
            <a:avLst/>
            <a:gdLst/>
            <a:ahLst/>
            <a:cxnLst/>
            <a:rect l="l" t="t" r="r" b="b"/>
            <a:pathLst>
              <a:path w="42737" h="21408">
                <a:moveTo>
                  <a:pt x="18386" y="21408"/>
                </a:moveTo>
                <a:lnTo>
                  <a:pt x="28209" y="20751"/>
                </a:lnTo>
                <a:lnTo>
                  <a:pt x="30810" y="20816"/>
                </a:lnTo>
                <a:lnTo>
                  <a:pt x="40739" y="20063"/>
                </a:lnTo>
                <a:lnTo>
                  <a:pt x="42737" y="17757"/>
                </a:lnTo>
                <a:lnTo>
                  <a:pt x="39228" y="14457"/>
                </a:lnTo>
                <a:lnTo>
                  <a:pt x="32637" y="10718"/>
                </a:lnTo>
                <a:lnTo>
                  <a:pt x="25388" y="7098"/>
                </a:lnTo>
                <a:lnTo>
                  <a:pt x="19904" y="4152"/>
                </a:lnTo>
                <a:lnTo>
                  <a:pt x="15078" y="4826"/>
                </a:lnTo>
                <a:lnTo>
                  <a:pt x="12512" y="3238"/>
                </a:lnTo>
                <a:lnTo>
                  <a:pt x="11610" y="0"/>
                </a:lnTo>
                <a:lnTo>
                  <a:pt x="2530" y="2851"/>
                </a:lnTo>
                <a:lnTo>
                  <a:pt x="0" y="7846"/>
                </a:lnTo>
                <a:lnTo>
                  <a:pt x="2792" y="13544"/>
                </a:lnTo>
                <a:lnTo>
                  <a:pt x="9417" y="18536"/>
                </a:lnTo>
                <a:lnTo>
                  <a:pt x="18386" y="21408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064889" y="5734562"/>
            <a:ext cx="213735" cy="137167"/>
          </a:xfrm>
          <a:custGeom>
            <a:avLst/>
            <a:gdLst/>
            <a:ahLst/>
            <a:cxnLst/>
            <a:rect l="l" t="t" r="r" b="b"/>
            <a:pathLst>
              <a:path w="213735" h="137167">
                <a:moveTo>
                  <a:pt x="78515" y="41503"/>
                </a:moveTo>
                <a:lnTo>
                  <a:pt x="86808" y="41503"/>
                </a:lnTo>
                <a:lnTo>
                  <a:pt x="86046" y="45034"/>
                </a:lnTo>
                <a:lnTo>
                  <a:pt x="88421" y="45415"/>
                </a:lnTo>
                <a:lnTo>
                  <a:pt x="90961" y="45643"/>
                </a:lnTo>
                <a:lnTo>
                  <a:pt x="93732" y="133732"/>
                </a:lnTo>
                <a:lnTo>
                  <a:pt x="103407" y="128638"/>
                </a:lnTo>
                <a:lnTo>
                  <a:pt x="100531" y="119483"/>
                </a:lnTo>
                <a:lnTo>
                  <a:pt x="99636" y="108647"/>
                </a:lnTo>
                <a:lnTo>
                  <a:pt x="103816" y="100728"/>
                </a:lnTo>
                <a:lnTo>
                  <a:pt x="115866" y="99593"/>
                </a:lnTo>
                <a:lnTo>
                  <a:pt x="116086" y="111034"/>
                </a:lnTo>
                <a:lnTo>
                  <a:pt x="110843" y="118857"/>
                </a:lnTo>
                <a:lnTo>
                  <a:pt x="107560" y="128638"/>
                </a:lnTo>
                <a:lnTo>
                  <a:pt x="112123" y="130022"/>
                </a:lnTo>
                <a:lnTo>
                  <a:pt x="123826" y="132170"/>
                </a:lnTo>
                <a:lnTo>
                  <a:pt x="136136" y="132829"/>
                </a:lnTo>
                <a:lnTo>
                  <a:pt x="125328" y="68948"/>
                </a:lnTo>
                <a:lnTo>
                  <a:pt x="122648" y="75946"/>
                </a:lnTo>
                <a:lnTo>
                  <a:pt x="111713" y="74688"/>
                </a:lnTo>
                <a:lnTo>
                  <a:pt x="110532" y="63842"/>
                </a:lnTo>
                <a:lnTo>
                  <a:pt x="113224" y="56845"/>
                </a:lnTo>
                <a:lnTo>
                  <a:pt x="114947" y="43816"/>
                </a:lnTo>
                <a:lnTo>
                  <a:pt x="103407" y="49784"/>
                </a:lnTo>
                <a:lnTo>
                  <a:pt x="102281" y="48003"/>
                </a:lnTo>
                <a:lnTo>
                  <a:pt x="92429" y="40849"/>
                </a:lnTo>
                <a:lnTo>
                  <a:pt x="80243" y="36024"/>
                </a:lnTo>
                <a:lnTo>
                  <a:pt x="70210" y="29044"/>
                </a:lnTo>
                <a:lnTo>
                  <a:pt x="79011" y="25387"/>
                </a:lnTo>
                <a:lnTo>
                  <a:pt x="91287" y="23143"/>
                </a:lnTo>
                <a:lnTo>
                  <a:pt x="99254" y="16598"/>
                </a:lnTo>
                <a:lnTo>
                  <a:pt x="98953" y="16659"/>
                </a:lnTo>
                <a:lnTo>
                  <a:pt x="82978" y="18662"/>
                </a:lnTo>
                <a:lnTo>
                  <a:pt x="69502" y="18163"/>
                </a:lnTo>
                <a:lnTo>
                  <a:pt x="57860" y="15829"/>
                </a:lnTo>
                <a:lnTo>
                  <a:pt x="47385" y="12328"/>
                </a:lnTo>
                <a:lnTo>
                  <a:pt x="37409" y="8327"/>
                </a:lnTo>
                <a:lnTo>
                  <a:pt x="27266" y="4494"/>
                </a:lnTo>
                <a:lnTo>
                  <a:pt x="16290" y="1496"/>
                </a:lnTo>
                <a:lnTo>
                  <a:pt x="3814" y="0"/>
                </a:lnTo>
                <a:lnTo>
                  <a:pt x="7954" y="4152"/>
                </a:lnTo>
                <a:lnTo>
                  <a:pt x="17351" y="5899"/>
                </a:lnTo>
                <a:lnTo>
                  <a:pt x="28887" y="11402"/>
                </a:lnTo>
                <a:lnTo>
                  <a:pt x="38878" y="18447"/>
                </a:lnTo>
                <a:lnTo>
                  <a:pt x="49458" y="24904"/>
                </a:lnTo>
                <a:lnTo>
                  <a:pt x="51683" y="107442"/>
                </a:lnTo>
                <a:lnTo>
                  <a:pt x="62488" y="112648"/>
                </a:lnTo>
                <a:lnTo>
                  <a:pt x="69335" y="121812"/>
                </a:lnTo>
                <a:lnTo>
                  <a:pt x="70210" y="136944"/>
                </a:lnTo>
                <a:lnTo>
                  <a:pt x="82405" y="137167"/>
                </a:lnTo>
                <a:lnTo>
                  <a:pt x="86808" y="58102"/>
                </a:lnTo>
                <a:lnTo>
                  <a:pt x="78515" y="58102"/>
                </a:lnTo>
                <a:lnTo>
                  <a:pt x="79277" y="54571"/>
                </a:lnTo>
                <a:lnTo>
                  <a:pt x="74362" y="53949"/>
                </a:lnTo>
                <a:lnTo>
                  <a:pt x="74362" y="45643"/>
                </a:lnTo>
                <a:lnTo>
                  <a:pt x="77893" y="46418"/>
                </a:lnTo>
                <a:lnTo>
                  <a:pt x="78515" y="41503"/>
                </a:lnTo>
                <a:close/>
              </a:path>
              <a:path w="213735" h="137167">
                <a:moveTo>
                  <a:pt x="211307" y="124498"/>
                </a:moveTo>
                <a:lnTo>
                  <a:pt x="213735" y="115910"/>
                </a:lnTo>
                <a:lnTo>
                  <a:pt x="211665" y="106704"/>
                </a:lnTo>
                <a:lnTo>
                  <a:pt x="208046" y="96577"/>
                </a:lnTo>
                <a:lnTo>
                  <a:pt x="207154" y="82994"/>
                </a:lnTo>
                <a:lnTo>
                  <a:pt x="203046" y="82390"/>
                </a:lnTo>
                <a:lnTo>
                  <a:pt x="191346" y="82748"/>
                </a:lnTo>
                <a:lnTo>
                  <a:pt x="179381" y="84809"/>
                </a:lnTo>
                <a:lnTo>
                  <a:pt x="167743" y="87011"/>
                </a:lnTo>
                <a:lnTo>
                  <a:pt x="157030" y="87794"/>
                </a:lnTo>
                <a:lnTo>
                  <a:pt x="147837" y="85595"/>
                </a:lnTo>
                <a:lnTo>
                  <a:pt x="140758" y="78854"/>
                </a:lnTo>
                <a:lnTo>
                  <a:pt x="142452" y="75315"/>
                </a:lnTo>
                <a:lnTo>
                  <a:pt x="148421" y="65681"/>
                </a:lnTo>
                <a:lnTo>
                  <a:pt x="153733" y="56624"/>
                </a:lnTo>
                <a:lnTo>
                  <a:pt x="156096" y="46382"/>
                </a:lnTo>
                <a:lnTo>
                  <a:pt x="153217" y="33197"/>
                </a:lnTo>
                <a:lnTo>
                  <a:pt x="164279" y="28338"/>
                </a:lnTo>
                <a:lnTo>
                  <a:pt x="175598" y="22837"/>
                </a:lnTo>
                <a:lnTo>
                  <a:pt x="186974" y="17396"/>
                </a:lnTo>
                <a:lnTo>
                  <a:pt x="198848" y="12458"/>
                </a:lnTo>
                <a:lnTo>
                  <a:pt x="193719" y="12515"/>
                </a:lnTo>
                <a:lnTo>
                  <a:pt x="179865" y="12301"/>
                </a:lnTo>
                <a:lnTo>
                  <a:pt x="169803" y="8293"/>
                </a:lnTo>
                <a:lnTo>
                  <a:pt x="170441" y="9080"/>
                </a:lnTo>
                <a:lnTo>
                  <a:pt x="173644" y="17384"/>
                </a:lnTo>
                <a:lnTo>
                  <a:pt x="169090" y="22294"/>
                </a:lnTo>
                <a:lnTo>
                  <a:pt x="160382" y="25464"/>
                </a:lnTo>
                <a:lnTo>
                  <a:pt x="151121" y="28547"/>
                </a:lnTo>
                <a:lnTo>
                  <a:pt x="144911" y="33197"/>
                </a:lnTo>
                <a:lnTo>
                  <a:pt x="147178" y="39765"/>
                </a:lnTo>
                <a:lnTo>
                  <a:pt x="148386" y="53627"/>
                </a:lnTo>
                <a:lnTo>
                  <a:pt x="144055" y="65407"/>
                </a:lnTo>
                <a:lnTo>
                  <a:pt x="132465" y="70548"/>
                </a:lnTo>
                <a:lnTo>
                  <a:pt x="132579" y="60056"/>
                </a:lnTo>
                <a:lnTo>
                  <a:pt x="130345" y="49143"/>
                </a:lnTo>
                <a:lnTo>
                  <a:pt x="128006" y="38344"/>
                </a:lnTo>
                <a:lnTo>
                  <a:pt x="128312" y="24904"/>
                </a:lnTo>
                <a:lnTo>
                  <a:pt x="132215" y="22515"/>
                </a:lnTo>
                <a:lnTo>
                  <a:pt x="144592" y="17281"/>
                </a:lnTo>
                <a:lnTo>
                  <a:pt x="153217" y="8293"/>
                </a:lnTo>
                <a:lnTo>
                  <a:pt x="152080" y="9454"/>
                </a:lnTo>
                <a:lnTo>
                  <a:pt x="141830" y="12281"/>
                </a:lnTo>
                <a:lnTo>
                  <a:pt x="129254" y="12778"/>
                </a:lnTo>
                <a:lnTo>
                  <a:pt x="120006" y="16598"/>
                </a:lnTo>
                <a:lnTo>
                  <a:pt x="121728" y="23334"/>
                </a:lnTo>
                <a:lnTo>
                  <a:pt x="121186" y="35291"/>
                </a:lnTo>
                <a:lnTo>
                  <a:pt x="114947" y="43816"/>
                </a:lnTo>
                <a:lnTo>
                  <a:pt x="113224" y="56845"/>
                </a:lnTo>
                <a:lnTo>
                  <a:pt x="124159" y="58102"/>
                </a:lnTo>
                <a:lnTo>
                  <a:pt x="125328" y="68948"/>
                </a:lnTo>
                <a:lnTo>
                  <a:pt x="136136" y="132829"/>
                </a:lnTo>
                <a:lnTo>
                  <a:pt x="148849" y="132339"/>
                </a:lnTo>
                <a:lnTo>
                  <a:pt x="161760" y="131039"/>
                </a:lnTo>
                <a:lnTo>
                  <a:pt x="174665" y="129266"/>
                </a:lnTo>
                <a:lnTo>
                  <a:pt x="187361" y="127359"/>
                </a:lnTo>
                <a:lnTo>
                  <a:pt x="199643" y="125657"/>
                </a:lnTo>
                <a:lnTo>
                  <a:pt x="211307" y="124498"/>
                </a:lnTo>
                <a:close/>
              </a:path>
              <a:path w="213735" h="137167">
                <a:moveTo>
                  <a:pt x="93732" y="133732"/>
                </a:moveTo>
                <a:lnTo>
                  <a:pt x="90961" y="45643"/>
                </a:lnTo>
                <a:lnTo>
                  <a:pt x="90961" y="53949"/>
                </a:lnTo>
                <a:lnTo>
                  <a:pt x="87431" y="53187"/>
                </a:lnTo>
                <a:lnTo>
                  <a:pt x="86808" y="58102"/>
                </a:lnTo>
                <a:lnTo>
                  <a:pt x="82405" y="137167"/>
                </a:lnTo>
                <a:lnTo>
                  <a:pt x="93732" y="133732"/>
                </a:lnTo>
                <a:close/>
              </a:path>
              <a:path w="213735" h="137167">
                <a:moveTo>
                  <a:pt x="37668" y="91322"/>
                </a:moveTo>
                <a:lnTo>
                  <a:pt x="37012" y="103746"/>
                </a:lnTo>
                <a:lnTo>
                  <a:pt x="38934" y="104183"/>
                </a:lnTo>
                <a:lnTo>
                  <a:pt x="51683" y="107442"/>
                </a:lnTo>
                <a:lnTo>
                  <a:pt x="49458" y="24904"/>
                </a:lnTo>
                <a:lnTo>
                  <a:pt x="47484" y="29184"/>
                </a:lnTo>
                <a:lnTo>
                  <a:pt x="42610" y="41926"/>
                </a:lnTo>
                <a:lnTo>
                  <a:pt x="32859" y="49784"/>
                </a:lnTo>
                <a:lnTo>
                  <a:pt x="23027" y="45552"/>
                </a:lnTo>
                <a:lnTo>
                  <a:pt x="14035" y="37465"/>
                </a:lnTo>
                <a:lnTo>
                  <a:pt x="7765" y="26993"/>
                </a:lnTo>
                <a:lnTo>
                  <a:pt x="5359" y="15450"/>
                </a:lnTo>
                <a:lnTo>
                  <a:pt x="7954" y="4152"/>
                </a:lnTo>
                <a:lnTo>
                  <a:pt x="3814" y="0"/>
                </a:lnTo>
                <a:lnTo>
                  <a:pt x="1264" y="7202"/>
                </a:lnTo>
                <a:lnTo>
                  <a:pt x="0" y="19418"/>
                </a:lnTo>
                <a:lnTo>
                  <a:pt x="2671" y="29844"/>
                </a:lnTo>
                <a:lnTo>
                  <a:pt x="8310" y="38803"/>
                </a:lnTo>
                <a:lnTo>
                  <a:pt x="15947" y="46616"/>
                </a:lnTo>
                <a:lnTo>
                  <a:pt x="24614" y="53605"/>
                </a:lnTo>
                <a:lnTo>
                  <a:pt x="33343" y="60091"/>
                </a:lnTo>
                <a:lnTo>
                  <a:pt x="41165" y="66395"/>
                </a:lnTo>
                <a:lnTo>
                  <a:pt x="41584" y="69070"/>
                </a:lnTo>
                <a:lnTo>
                  <a:pt x="40741" y="81313"/>
                </a:lnTo>
                <a:lnTo>
                  <a:pt x="37668" y="9132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076888" y="5805051"/>
            <a:ext cx="70548" cy="33256"/>
          </a:xfrm>
          <a:custGeom>
            <a:avLst/>
            <a:gdLst/>
            <a:ahLst/>
            <a:cxnLst/>
            <a:rect l="l" t="t" r="r" b="b"/>
            <a:pathLst>
              <a:path w="70548" h="33256">
                <a:moveTo>
                  <a:pt x="0" y="33256"/>
                </a:moveTo>
                <a:lnTo>
                  <a:pt x="2520" y="31060"/>
                </a:lnTo>
                <a:lnTo>
                  <a:pt x="10919" y="23641"/>
                </a:lnTo>
                <a:lnTo>
                  <a:pt x="19692" y="16598"/>
                </a:lnTo>
                <a:lnTo>
                  <a:pt x="29440" y="10531"/>
                </a:lnTo>
                <a:lnTo>
                  <a:pt x="40765" y="6042"/>
                </a:lnTo>
                <a:lnTo>
                  <a:pt x="54268" y="3731"/>
                </a:lnTo>
                <a:lnTo>
                  <a:pt x="70548" y="4198"/>
                </a:lnTo>
                <a:lnTo>
                  <a:pt x="67958" y="3078"/>
                </a:lnTo>
                <a:lnTo>
                  <a:pt x="55298" y="0"/>
                </a:lnTo>
                <a:lnTo>
                  <a:pt x="43303" y="609"/>
                </a:lnTo>
                <a:lnTo>
                  <a:pt x="32162" y="4171"/>
                </a:lnTo>
                <a:lnTo>
                  <a:pt x="22070" y="9951"/>
                </a:lnTo>
                <a:lnTo>
                  <a:pt x="13218" y="17215"/>
                </a:lnTo>
                <a:lnTo>
                  <a:pt x="5797" y="25229"/>
                </a:lnTo>
                <a:lnTo>
                  <a:pt x="0" y="3325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031246" y="5842450"/>
            <a:ext cx="178435" cy="203398"/>
          </a:xfrm>
          <a:custGeom>
            <a:avLst/>
            <a:gdLst/>
            <a:ahLst/>
            <a:cxnLst/>
            <a:rect l="l" t="t" r="r" b="b"/>
            <a:pathLst>
              <a:path w="178434" h="203398">
                <a:moveTo>
                  <a:pt x="143034" y="104943"/>
                </a:moveTo>
                <a:lnTo>
                  <a:pt x="128638" y="103759"/>
                </a:lnTo>
                <a:lnTo>
                  <a:pt x="133084" y="107829"/>
                </a:lnTo>
                <a:lnTo>
                  <a:pt x="143258" y="108790"/>
                </a:lnTo>
                <a:lnTo>
                  <a:pt x="154866" y="106704"/>
                </a:lnTo>
                <a:lnTo>
                  <a:pt x="164848" y="105202"/>
                </a:lnTo>
                <a:lnTo>
                  <a:pt x="170141" y="107911"/>
                </a:lnTo>
                <a:lnTo>
                  <a:pt x="167666" y="122058"/>
                </a:lnTo>
                <a:lnTo>
                  <a:pt x="163733" y="134286"/>
                </a:lnTo>
                <a:lnTo>
                  <a:pt x="158501" y="144660"/>
                </a:lnTo>
                <a:lnTo>
                  <a:pt x="152130" y="153243"/>
                </a:lnTo>
                <a:lnTo>
                  <a:pt x="144778" y="160101"/>
                </a:lnTo>
                <a:lnTo>
                  <a:pt x="136604" y="165297"/>
                </a:lnTo>
                <a:lnTo>
                  <a:pt x="127767" y="168896"/>
                </a:lnTo>
                <a:lnTo>
                  <a:pt x="118426" y="170962"/>
                </a:lnTo>
                <a:lnTo>
                  <a:pt x="108741" y="171559"/>
                </a:lnTo>
                <a:lnTo>
                  <a:pt x="98869" y="170753"/>
                </a:lnTo>
                <a:lnTo>
                  <a:pt x="88970" y="168606"/>
                </a:lnTo>
                <a:lnTo>
                  <a:pt x="79203" y="165184"/>
                </a:lnTo>
                <a:lnTo>
                  <a:pt x="69727" y="160551"/>
                </a:lnTo>
                <a:lnTo>
                  <a:pt x="60701" y="154770"/>
                </a:lnTo>
                <a:lnTo>
                  <a:pt x="52284" y="147907"/>
                </a:lnTo>
                <a:lnTo>
                  <a:pt x="44634" y="140026"/>
                </a:lnTo>
                <a:lnTo>
                  <a:pt x="37911" y="131191"/>
                </a:lnTo>
                <a:lnTo>
                  <a:pt x="32274" y="121467"/>
                </a:lnTo>
                <a:lnTo>
                  <a:pt x="27881" y="110917"/>
                </a:lnTo>
                <a:lnTo>
                  <a:pt x="24891" y="99606"/>
                </a:lnTo>
                <a:lnTo>
                  <a:pt x="23070" y="107329"/>
                </a:lnTo>
                <a:lnTo>
                  <a:pt x="26360" y="117392"/>
                </a:lnTo>
                <a:lnTo>
                  <a:pt x="31395" y="128153"/>
                </a:lnTo>
                <a:lnTo>
                  <a:pt x="34796" y="137982"/>
                </a:lnTo>
                <a:lnTo>
                  <a:pt x="33185" y="145249"/>
                </a:lnTo>
                <a:lnTo>
                  <a:pt x="24467" y="137679"/>
                </a:lnTo>
                <a:lnTo>
                  <a:pt x="18188" y="127283"/>
                </a:lnTo>
                <a:lnTo>
                  <a:pt x="13874" y="114919"/>
                </a:lnTo>
                <a:lnTo>
                  <a:pt x="10813" y="101301"/>
                </a:lnTo>
                <a:lnTo>
                  <a:pt x="8293" y="87147"/>
                </a:lnTo>
                <a:lnTo>
                  <a:pt x="12812" y="84680"/>
                </a:lnTo>
                <a:lnTo>
                  <a:pt x="20082" y="77264"/>
                </a:lnTo>
                <a:lnTo>
                  <a:pt x="24948" y="67444"/>
                </a:lnTo>
                <a:lnTo>
                  <a:pt x="28159" y="55968"/>
                </a:lnTo>
                <a:lnTo>
                  <a:pt x="30465" y="43586"/>
                </a:lnTo>
                <a:lnTo>
                  <a:pt x="32617" y="31049"/>
                </a:lnTo>
                <a:lnTo>
                  <a:pt x="35364" y="19106"/>
                </a:lnTo>
                <a:lnTo>
                  <a:pt x="39456" y="8506"/>
                </a:lnTo>
                <a:lnTo>
                  <a:pt x="45643" y="0"/>
                </a:lnTo>
                <a:lnTo>
                  <a:pt x="39643" y="4682"/>
                </a:lnTo>
                <a:lnTo>
                  <a:pt x="33994" y="13516"/>
                </a:lnTo>
                <a:lnTo>
                  <a:pt x="30193" y="24197"/>
                </a:lnTo>
                <a:lnTo>
                  <a:pt x="27128" y="35613"/>
                </a:lnTo>
                <a:lnTo>
                  <a:pt x="23689" y="46652"/>
                </a:lnTo>
                <a:lnTo>
                  <a:pt x="18762" y="56203"/>
                </a:lnTo>
                <a:lnTo>
                  <a:pt x="11236" y="63155"/>
                </a:lnTo>
                <a:lnTo>
                  <a:pt x="0" y="66395"/>
                </a:lnTo>
                <a:lnTo>
                  <a:pt x="1248" y="78923"/>
                </a:lnTo>
                <a:lnTo>
                  <a:pt x="3458" y="94748"/>
                </a:lnTo>
                <a:lnTo>
                  <a:pt x="6401" y="110171"/>
                </a:lnTo>
                <a:lnTo>
                  <a:pt x="10127" y="125015"/>
                </a:lnTo>
                <a:lnTo>
                  <a:pt x="14686" y="139103"/>
                </a:lnTo>
                <a:lnTo>
                  <a:pt x="20129" y="152258"/>
                </a:lnTo>
                <a:lnTo>
                  <a:pt x="26504" y="164303"/>
                </a:lnTo>
                <a:lnTo>
                  <a:pt x="33862" y="175061"/>
                </a:lnTo>
                <a:lnTo>
                  <a:pt x="42253" y="184354"/>
                </a:lnTo>
                <a:lnTo>
                  <a:pt x="51728" y="192005"/>
                </a:lnTo>
                <a:lnTo>
                  <a:pt x="62334" y="197838"/>
                </a:lnTo>
                <a:lnTo>
                  <a:pt x="74124" y="201675"/>
                </a:lnTo>
                <a:lnTo>
                  <a:pt x="87147" y="203339"/>
                </a:lnTo>
                <a:lnTo>
                  <a:pt x="89439" y="203398"/>
                </a:lnTo>
                <a:lnTo>
                  <a:pt x="103900" y="202269"/>
                </a:lnTo>
                <a:lnTo>
                  <a:pt x="116539" y="198669"/>
                </a:lnTo>
                <a:lnTo>
                  <a:pt x="127539" y="192870"/>
                </a:lnTo>
                <a:lnTo>
                  <a:pt x="137082" y="185139"/>
                </a:lnTo>
                <a:lnTo>
                  <a:pt x="145352" y="175748"/>
                </a:lnTo>
                <a:lnTo>
                  <a:pt x="152529" y="164964"/>
                </a:lnTo>
                <a:lnTo>
                  <a:pt x="158798" y="153058"/>
                </a:lnTo>
                <a:lnTo>
                  <a:pt x="164341" y="140300"/>
                </a:lnTo>
                <a:lnTo>
                  <a:pt x="169339" y="126959"/>
                </a:lnTo>
                <a:lnTo>
                  <a:pt x="173976" y="113304"/>
                </a:lnTo>
                <a:lnTo>
                  <a:pt x="178434" y="99606"/>
                </a:lnTo>
                <a:lnTo>
                  <a:pt x="174711" y="98316"/>
                </a:lnTo>
                <a:lnTo>
                  <a:pt x="166046" y="99308"/>
                </a:lnTo>
                <a:lnTo>
                  <a:pt x="155496" y="102488"/>
                </a:lnTo>
                <a:lnTo>
                  <a:pt x="143034" y="1049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098728" y="5832856"/>
            <a:ext cx="102655" cy="115079"/>
          </a:xfrm>
          <a:custGeom>
            <a:avLst/>
            <a:gdLst/>
            <a:ahLst/>
            <a:cxnLst/>
            <a:rect l="l" t="t" r="r" b="b"/>
            <a:pathLst>
              <a:path w="102655" h="115079">
                <a:moveTo>
                  <a:pt x="793" y="84152"/>
                </a:moveTo>
                <a:lnTo>
                  <a:pt x="2906" y="94553"/>
                </a:lnTo>
                <a:lnTo>
                  <a:pt x="6404" y="104368"/>
                </a:lnTo>
                <a:lnTo>
                  <a:pt x="11354" y="113356"/>
                </a:lnTo>
                <a:lnTo>
                  <a:pt x="21518" y="114022"/>
                </a:lnTo>
                <a:lnTo>
                  <a:pt x="32953" y="114996"/>
                </a:lnTo>
                <a:lnTo>
                  <a:pt x="43170" y="115079"/>
                </a:lnTo>
                <a:lnTo>
                  <a:pt x="57011" y="113356"/>
                </a:lnTo>
                <a:lnTo>
                  <a:pt x="57011" y="109203"/>
                </a:lnTo>
                <a:lnTo>
                  <a:pt x="49055" y="105722"/>
                </a:lnTo>
                <a:lnTo>
                  <a:pt x="41432" y="100491"/>
                </a:lnTo>
                <a:lnTo>
                  <a:pt x="36190" y="94470"/>
                </a:lnTo>
                <a:lnTo>
                  <a:pt x="33133" y="87865"/>
                </a:lnTo>
                <a:lnTo>
                  <a:pt x="32063" y="80883"/>
                </a:lnTo>
                <a:lnTo>
                  <a:pt x="32785" y="73729"/>
                </a:lnTo>
                <a:lnTo>
                  <a:pt x="35100" y="66612"/>
                </a:lnTo>
                <a:lnTo>
                  <a:pt x="38814" y="59736"/>
                </a:lnTo>
                <a:lnTo>
                  <a:pt x="43728" y="53308"/>
                </a:lnTo>
                <a:lnTo>
                  <a:pt x="49646" y="47535"/>
                </a:lnTo>
                <a:lnTo>
                  <a:pt x="56371" y="42624"/>
                </a:lnTo>
                <a:lnTo>
                  <a:pt x="63707" y="38779"/>
                </a:lnTo>
                <a:lnTo>
                  <a:pt x="71456" y="36209"/>
                </a:lnTo>
                <a:lnTo>
                  <a:pt x="79422" y="35119"/>
                </a:lnTo>
                <a:lnTo>
                  <a:pt x="87409" y="35716"/>
                </a:lnTo>
                <a:lnTo>
                  <a:pt x="95218" y="38205"/>
                </a:lnTo>
                <a:lnTo>
                  <a:pt x="102655" y="42795"/>
                </a:lnTo>
                <a:lnTo>
                  <a:pt x="102508" y="29237"/>
                </a:lnTo>
                <a:lnTo>
                  <a:pt x="98792" y="16983"/>
                </a:lnTo>
                <a:lnTo>
                  <a:pt x="90209" y="9597"/>
                </a:lnTo>
                <a:lnTo>
                  <a:pt x="91974" y="17496"/>
                </a:lnTo>
                <a:lnTo>
                  <a:pt x="99150" y="20024"/>
                </a:lnTo>
                <a:lnTo>
                  <a:pt x="98502" y="30349"/>
                </a:lnTo>
                <a:lnTo>
                  <a:pt x="89917" y="29117"/>
                </a:lnTo>
                <a:lnTo>
                  <a:pt x="79664" y="31040"/>
                </a:lnTo>
                <a:lnTo>
                  <a:pt x="70588" y="34943"/>
                </a:lnTo>
                <a:lnTo>
                  <a:pt x="62104" y="38423"/>
                </a:lnTo>
                <a:lnTo>
                  <a:pt x="53625" y="39077"/>
                </a:lnTo>
                <a:lnTo>
                  <a:pt x="44565" y="34502"/>
                </a:lnTo>
                <a:lnTo>
                  <a:pt x="46317" y="29878"/>
                </a:lnTo>
                <a:lnTo>
                  <a:pt x="54799" y="22506"/>
                </a:lnTo>
                <a:lnTo>
                  <a:pt x="64468" y="16318"/>
                </a:lnTo>
                <a:lnTo>
                  <a:pt x="69457" y="5457"/>
                </a:lnTo>
                <a:lnTo>
                  <a:pt x="69135" y="5287"/>
                </a:lnTo>
                <a:lnTo>
                  <a:pt x="59292" y="1369"/>
                </a:lnTo>
                <a:lnTo>
                  <a:pt x="49969" y="0"/>
                </a:lnTo>
                <a:lnTo>
                  <a:pt x="41233" y="937"/>
                </a:lnTo>
                <a:lnTo>
                  <a:pt x="33150" y="3940"/>
                </a:lnTo>
                <a:lnTo>
                  <a:pt x="25788" y="8768"/>
                </a:lnTo>
                <a:lnTo>
                  <a:pt x="19211" y="15180"/>
                </a:lnTo>
                <a:lnTo>
                  <a:pt x="13488" y="22934"/>
                </a:lnTo>
                <a:lnTo>
                  <a:pt x="8685" y="31790"/>
                </a:lnTo>
                <a:lnTo>
                  <a:pt x="4868" y="41506"/>
                </a:lnTo>
                <a:lnTo>
                  <a:pt x="2103" y="51841"/>
                </a:lnTo>
                <a:lnTo>
                  <a:pt x="459" y="62555"/>
                </a:lnTo>
                <a:lnTo>
                  <a:pt x="0" y="73405"/>
                </a:lnTo>
                <a:lnTo>
                  <a:pt x="793" y="8415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039547" y="5808781"/>
            <a:ext cx="143830" cy="205227"/>
          </a:xfrm>
          <a:custGeom>
            <a:avLst/>
            <a:gdLst/>
            <a:ahLst/>
            <a:cxnLst/>
            <a:rect l="l" t="t" r="r" b="b"/>
            <a:pathLst>
              <a:path w="143830" h="205227">
                <a:moveTo>
                  <a:pt x="35207" y="160800"/>
                </a:moveTo>
                <a:lnTo>
                  <a:pt x="36341" y="173695"/>
                </a:lnTo>
                <a:lnTo>
                  <a:pt x="43991" y="181577"/>
                </a:lnTo>
                <a:lnTo>
                  <a:pt x="52408" y="188440"/>
                </a:lnTo>
                <a:lnTo>
                  <a:pt x="61434" y="194220"/>
                </a:lnTo>
                <a:lnTo>
                  <a:pt x="70909" y="198853"/>
                </a:lnTo>
                <a:lnTo>
                  <a:pt x="80676" y="202275"/>
                </a:lnTo>
                <a:lnTo>
                  <a:pt x="90574" y="204421"/>
                </a:lnTo>
                <a:lnTo>
                  <a:pt x="100445" y="205227"/>
                </a:lnTo>
                <a:lnTo>
                  <a:pt x="110131" y="204629"/>
                </a:lnTo>
                <a:lnTo>
                  <a:pt x="119471" y="202563"/>
                </a:lnTo>
                <a:lnTo>
                  <a:pt x="128306" y="198963"/>
                </a:lnTo>
                <a:lnTo>
                  <a:pt x="136479" y="193766"/>
                </a:lnTo>
                <a:lnTo>
                  <a:pt x="143830" y="186908"/>
                </a:lnTo>
                <a:lnTo>
                  <a:pt x="143287" y="175731"/>
                </a:lnTo>
                <a:lnTo>
                  <a:pt x="137019" y="184084"/>
                </a:lnTo>
                <a:lnTo>
                  <a:pt x="129711" y="190481"/>
                </a:lnTo>
                <a:lnTo>
                  <a:pt x="121555" y="195023"/>
                </a:lnTo>
                <a:lnTo>
                  <a:pt x="112740" y="197811"/>
                </a:lnTo>
                <a:lnTo>
                  <a:pt x="103458" y="198948"/>
                </a:lnTo>
                <a:lnTo>
                  <a:pt x="93898" y="198535"/>
                </a:lnTo>
                <a:lnTo>
                  <a:pt x="84251" y="196674"/>
                </a:lnTo>
                <a:lnTo>
                  <a:pt x="74708" y="193467"/>
                </a:lnTo>
                <a:lnTo>
                  <a:pt x="65458" y="189016"/>
                </a:lnTo>
                <a:lnTo>
                  <a:pt x="56693" y="183422"/>
                </a:lnTo>
                <a:lnTo>
                  <a:pt x="48602" y="176786"/>
                </a:lnTo>
                <a:lnTo>
                  <a:pt x="41377" y="169212"/>
                </a:lnTo>
                <a:lnTo>
                  <a:pt x="35207" y="160800"/>
                </a:lnTo>
                <a:close/>
              </a:path>
              <a:path w="143830" h="205227">
                <a:moveTo>
                  <a:pt x="62413" y="163457"/>
                </a:moveTo>
                <a:lnTo>
                  <a:pt x="56764" y="153906"/>
                </a:lnTo>
                <a:lnTo>
                  <a:pt x="51385" y="144086"/>
                </a:lnTo>
                <a:lnTo>
                  <a:pt x="47153" y="133117"/>
                </a:lnTo>
                <a:lnTo>
                  <a:pt x="44947" y="120123"/>
                </a:lnTo>
                <a:lnTo>
                  <a:pt x="45643" y="104225"/>
                </a:lnTo>
                <a:lnTo>
                  <a:pt x="45735" y="104426"/>
                </a:lnTo>
                <a:lnTo>
                  <a:pt x="49827" y="113163"/>
                </a:lnTo>
                <a:lnTo>
                  <a:pt x="54391" y="122307"/>
                </a:lnTo>
                <a:lnTo>
                  <a:pt x="59437" y="131578"/>
                </a:lnTo>
                <a:lnTo>
                  <a:pt x="64975" y="140699"/>
                </a:lnTo>
                <a:lnTo>
                  <a:pt x="71012" y="149390"/>
                </a:lnTo>
                <a:lnTo>
                  <a:pt x="77560" y="157374"/>
                </a:lnTo>
                <a:lnTo>
                  <a:pt x="84626" y="164371"/>
                </a:lnTo>
                <a:lnTo>
                  <a:pt x="92220" y="170103"/>
                </a:lnTo>
                <a:lnTo>
                  <a:pt x="100352" y="174291"/>
                </a:lnTo>
                <a:lnTo>
                  <a:pt x="109030" y="176657"/>
                </a:lnTo>
                <a:lnTo>
                  <a:pt x="118263" y="176922"/>
                </a:lnTo>
                <a:lnTo>
                  <a:pt x="128062" y="174808"/>
                </a:lnTo>
                <a:lnTo>
                  <a:pt x="138434" y="170036"/>
                </a:lnTo>
                <a:lnTo>
                  <a:pt x="149390" y="162327"/>
                </a:lnTo>
                <a:lnTo>
                  <a:pt x="148326" y="165320"/>
                </a:lnTo>
                <a:lnTo>
                  <a:pt x="143287" y="175731"/>
                </a:lnTo>
                <a:lnTo>
                  <a:pt x="143830" y="186908"/>
                </a:lnTo>
                <a:lnTo>
                  <a:pt x="150201" y="178324"/>
                </a:lnTo>
                <a:lnTo>
                  <a:pt x="155431" y="167950"/>
                </a:lnTo>
                <a:lnTo>
                  <a:pt x="159362" y="155722"/>
                </a:lnTo>
                <a:lnTo>
                  <a:pt x="161836" y="141575"/>
                </a:lnTo>
                <a:lnTo>
                  <a:pt x="159028" y="139139"/>
                </a:lnTo>
                <a:lnTo>
                  <a:pt x="150297" y="139615"/>
                </a:lnTo>
                <a:lnTo>
                  <a:pt x="138894" y="141910"/>
                </a:lnTo>
                <a:lnTo>
                  <a:pt x="127884" y="142394"/>
                </a:lnTo>
                <a:lnTo>
                  <a:pt x="120332" y="137435"/>
                </a:lnTo>
                <a:lnTo>
                  <a:pt x="116192" y="137435"/>
                </a:lnTo>
                <a:lnTo>
                  <a:pt x="106684" y="138792"/>
                </a:lnTo>
                <a:lnTo>
                  <a:pt x="95716" y="139256"/>
                </a:lnTo>
                <a:lnTo>
                  <a:pt x="85280" y="138499"/>
                </a:lnTo>
                <a:lnTo>
                  <a:pt x="70535" y="137435"/>
                </a:lnTo>
                <a:lnTo>
                  <a:pt x="70354" y="137163"/>
                </a:lnTo>
                <a:lnTo>
                  <a:pt x="65451" y="128145"/>
                </a:lnTo>
                <a:lnTo>
                  <a:pt x="61998" y="118308"/>
                </a:lnTo>
                <a:lnTo>
                  <a:pt x="59928" y="107892"/>
                </a:lnTo>
                <a:lnTo>
                  <a:pt x="59176" y="97138"/>
                </a:lnTo>
                <a:lnTo>
                  <a:pt x="59674" y="86288"/>
                </a:lnTo>
                <a:lnTo>
                  <a:pt x="61356" y="75583"/>
                </a:lnTo>
                <a:lnTo>
                  <a:pt x="64155" y="65264"/>
                </a:lnTo>
                <a:lnTo>
                  <a:pt x="68004" y="55571"/>
                </a:lnTo>
                <a:lnTo>
                  <a:pt x="72838" y="46747"/>
                </a:lnTo>
                <a:lnTo>
                  <a:pt x="78590" y="39032"/>
                </a:lnTo>
                <a:lnTo>
                  <a:pt x="85192" y="32667"/>
                </a:lnTo>
                <a:lnTo>
                  <a:pt x="92579" y="27894"/>
                </a:lnTo>
                <a:lnTo>
                  <a:pt x="100683" y="24953"/>
                </a:lnTo>
                <a:lnTo>
                  <a:pt x="109439" y="24085"/>
                </a:lnTo>
                <a:lnTo>
                  <a:pt x="118779" y="25533"/>
                </a:lnTo>
                <a:lnTo>
                  <a:pt x="128638" y="29536"/>
                </a:lnTo>
                <a:lnTo>
                  <a:pt x="127569" y="34842"/>
                </a:lnTo>
                <a:lnTo>
                  <a:pt x="119992" y="43119"/>
                </a:lnTo>
                <a:lnTo>
                  <a:pt x="110095" y="49079"/>
                </a:lnTo>
                <a:lnTo>
                  <a:pt x="103746" y="58581"/>
                </a:lnTo>
                <a:lnTo>
                  <a:pt x="110456" y="62541"/>
                </a:lnTo>
                <a:lnTo>
                  <a:pt x="119033" y="63055"/>
                </a:lnTo>
                <a:lnTo>
                  <a:pt x="127459" y="60097"/>
                </a:lnTo>
                <a:lnTo>
                  <a:pt x="136318" y="56072"/>
                </a:lnTo>
                <a:lnTo>
                  <a:pt x="146197" y="53382"/>
                </a:lnTo>
                <a:lnTo>
                  <a:pt x="157683" y="54428"/>
                </a:lnTo>
                <a:lnTo>
                  <a:pt x="158330" y="44103"/>
                </a:lnTo>
                <a:lnTo>
                  <a:pt x="151155" y="41563"/>
                </a:lnTo>
                <a:lnTo>
                  <a:pt x="149390" y="33676"/>
                </a:lnTo>
                <a:lnTo>
                  <a:pt x="142298" y="19608"/>
                </a:lnTo>
                <a:lnTo>
                  <a:pt x="132927" y="11132"/>
                </a:lnTo>
                <a:lnTo>
                  <a:pt x="121216" y="4992"/>
                </a:lnTo>
                <a:lnTo>
                  <a:pt x="107886" y="466"/>
                </a:lnTo>
                <a:lnTo>
                  <a:pt x="102698" y="0"/>
                </a:lnTo>
                <a:lnTo>
                  <a:pt x="87311" y="426"/>
                </a:lnTo>
                <a:lnTo>
                  <a:pt x="74522" y="3452"/>
                </a:lnTo>
                <a:lnTo>
                  <a:pt x="63731" y="8477"/>
                </a:lnTo>
                <a:lnTo>
                  <a:pt x="54337" y="14900"/>
                </a:lnTo>
                <a:lnTo>
                  <a:pt x="45740" y="22120"/>
                </a:lnTo>
                <a:lnTo>
                  <a:pt x="37337" y="29536"/>
                </a:lnTo>
                <a:lnTo>
                  <a:pt x="37337" y="33676"/>
                </a:lnTo>
                <a:lnTo>
                  <a:pt x="34102" y="37392"/>
                </a:lnTo>
                <a:lnTo>
                  <a:pt x="29002" y="46982"/>
                </a:lnTo>
                <a:lnTo>
                  <a:pt x="25641" y="58313"/>
                </a:lnTo>
                <a:lnTo>
                  <a:pt x="23269" y="70633"/>
                </a:lnTo>
                <a:lnTo>
                  <a:pt x="21137" y="83192"/>
                </a:lnTo>
                <a:lnTo>
                  <a:pt x="18494" y="95240"/>
                </a:lnTo>
                <a:lnTo>
                  <a:pt x="14590" y="106026"/>
                </a:lnTo>
                <a:lnTo>
                  <a:pt x="8675" y="114800"/>
                </a:lnTo>
                <a:lnTo>
                  <a:pt x="0" y="120811"/>
                </a:lnTo>
                <a:lnTo>
                  <a:pt x="2460" y="134662"/>
                </a:lnTo>
                <a:lnTo>
                  <a:pt x="5498" y="148300"/>
                </a:lnTo>
                <a:lnTo>
                  <a:pt x="9773" y="160700"/>
                </a:lnTo>
                <a:lnTo>
                  <a:pt x="16000" y="171147"/>
                </a:lnTo>
                <a:lnTo>
                  <a:pt x="24891" y="178926"/>
                </a:lnTo>
                <a:lnTo>
                  <a:pt x="26502" y="171676"/>
                </a:lnTo>
                <a:lnTo>
                  <a:pt x="23109" y="161847"/>
                </a:lnTo>
                <a:lnTo>
                  <a:pt x="18074" y="151083"/>
                </a:lnTo>
                <a:lnTo>
                  <a:pt x="14778" y="141014"/>
                </a:lnTo>
                <a:lnTo>
                  <a:pt x="16598" y="133270"/>
                </a:lnTo>
                <a:lnTo>
                  <a:pt x="19588" y="144582"/>
                </a:lnTo>
                <a:lnTo>
                  <a:pt x="23981" y="155134"/>
                </a:lnTo>
                <a:lnTo>
                  <a:pt x="29618" y="164859"/>
                </a:lnTo>
                <a:lnTo>
                  <a:pt x="36341" y="173695"/>
                </a:lnTo>
                <a:lnTo>
                  <a:pt x="35207" y="160800"/>
                </a:lnTo>
                <a:lnTo>
                  <a:pt x="30283" y="151652"/>
                </a:lnTo>
                <a:lnTo>
                  <a:pt x="26795" y="141870"/>
                </a:lnTo>
                <a:lnTo>
                  <a:pt x="24935" y="131556"/>
                </a:lnTo>
                <a:lnTo>
                  <a:pt x="24891" y="120811"/>
                </a:lnTo>
                <a:lnTo>
                  <a:pt x="25482" y="121611"/>
                </a:lnTo>
                <a:lnTo>
                  <a:pt x="32296" y="132548"/>
                </a:lnTo>
                <a:lnTo>
                  <a:pt x="38320" y="144276"/>
                </a:lnTo>
                <a:lnTo>
                  <a:pt x="44355" y="155993"/>
                </a:lnTo>
                <a:lnTo>
                  <a:pt x="51201" y="166897"/>
                </a:lnTo>
                <a:lnTo>
                  <a:pt x="59661" y="176189"/>
                </a:lnTo>
                <a:lnTo>
                  <a:pt x="70535" y="183066"/>
                </a:lnTo>
                <a:lnTo>
                  <a:pt x="67456" y="173615"/>
                </a:lnTo>
                <a:lnTo>
                  <a:pt x="62413" y="163457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064264" y="5912996"/>
            <a:ext cx="124670" cy="94597"/>
          </a:xfrm>
          <a:custGeom>
            <a:avLst/>
            <a:gdLst/>
            <a:ahLst/>
            <a:cxnLst/>
            <a:rect l="l" t="t" r="r" b="b"/>
            <a:pathLst>
              <a:path w="124670" h="94597">
                <a:moveTo>
                  <a:pt x="59733" y="60001"/>
                </a:moveTo>
                <a:lnTo>
                  <a:pt x="52680" y="52976"/>
                </a:lnTo>
                <a:lnTo>
                  <a:pt x="46146" y="44972"/>
                </a:lnTo>
                <a:lnTo>
                  <a:pt x="40121" y="36266"/>
                </a:lnTo>
                <a:lnTo>
                  <a:pt x="34595" y="27137"/>
                </a:lnTo>
                <a:lnTo>
                  <a:pt x="29560" y="17864"/>
                </a:lnTo>
                <a:lnTo>
                  <a:pt x="25006" y="8726"/>
                </a:lnTo>
                <a:lnTo>
                  <a:pt x="20923" y="0"/>
                </a:lnTo>
                <a:lnTo>
                  <a:pt x="20115" y="13351"/>
                </a:lnTo>
                <a:lnTo>
                  <a:pt x="21876" y="26790"/>
                </a:lnTo>
                <a:lnTo>
                  <a:pt x="25816" y="38051"/>
                </a:lnTo>
                <a:lnTo>
                  <a:pt x="31056" y="48011"/>
                </a:lnTo>
                <a:lnTo>
                  <a:pt x="36721" y="57547"/>
                </a:lnTo>
                <a:lnTo>
                  <a:pt x="41933" y="67536"/>
                </a:lnTo>
                <a:lnTo>
                  <a:pt x="45815" y="78854"/>
                </a:lnTo>
                <a:lnTo>
                  <a:pt x="44857" y="78421"/>
                </a:lnTo>
                <a:lnTo>
                  <a:pt x="34201" y="71325"/>
                </a:lnTo>
                <a:lnTo>
                  <a:pt x="25897" y="61878"/>
                </a:lnTo>
                <a:lnTo>
                  <a:pt x="19143" y="50881"/>
                </a:lnTo>
                <a:lnTo>
                  <a:pt x="13138" y="39135"/>
                </a:lnTo>
                <a:lnTo>
                  <a:pt x="7081" y="27440"/>
                </a:lnTo>
                <a:lnTo>
                  <a:pt x="171" y="16598"/>
                </a:lnTo>
                <a:lnTo>
                  <a:pt x="0" y="19370"/>
                </a:lnTo>
                <a:lnTo>
                  <a:pt x="524" y="30015"/>
                </a:lnTo>
                <a:lnTo>
                  <a:pt x="2817" y="40203"/>
                </a:lnTo>
                <a:lnTo>
                  <a:pt x="6688" y="49833"/>
                </a:lnTo>
                <a:lnTo>
                  <a:pt x="11947" y="58803"/>
                </a:lnTo>
                <a:lnTo>
                  <a:pt x="18404" y="67012"/>
                </a:lnTo>
                <a:lnTo>
                  <a:pt x="25868" y="74357"/>
                </a:lnTo>
                <a:lnTo>
                  <a:pt x="34148" y="80737"/>
                </a:lnTo>
                <a:lnTo>
                  <a:pt x="43055" y="86049"/>
                </a:lnTo>
                <a:lnTo>
                  <a:pt x="52398" y="90194"/>
                </a:lnTo>
                <a:lnTo>
                  <a:pt x="61986" y="93068"/>
                </a:lnTo>
                <a:lnTo>
                  <a:pt x="71628" y="94569"/>
                </a:lnTo>
                <a:lnTo>
                  <a:pt x="81136" y="94597"/>
                </a:lnTo>
                <a:lnTo>
                  <a:pt x="90317" y="93049"/>
                </a:lnTo>
                <a:lnTo>
                  <a:pt x="98982" y="89824"/>
                </a:lnTo>
                <a:lnTo>
                  <a:pt x="106940" y="84820"/>
                </a:lnTo>
                <a:lnTo>
                  <a:pt x="114001" y="77935"/>
                </a:lnTo>
                <a:lnTo>
                  <a:pt x="119974" y="69067"/>
                </a:lnTo>
                <a:lnTo>
                  <a:pt x="124670" y="58115"/>
                </a:lnTo>
                <a:lnTo>
                  <a:pt x="124392" y="58343"/>
                </a:lnTo>
                <a:lnTo>
                  <a:pt x="113451" y="65975"/>
                </a:lnTo>
                <a:lnTo>
                  <a:pt x="103094" y="70678"/>
                </a:lnTo>
                <a:lnTo>
                  <a:pt x="93311" y="72730"/>
                </a:lnTo>
                <a:lnTo>
                  <a:pt x="84093" y="72410"/>
                </a:lnTo>
                <a:lnTo>
                  <a:pt x="75430" y="69996"/>
                </a:lnTo>
                <a:lnTo>
                  <a:pt x="67313" y="65767"/>
                </a:lnTo>
                <a:lnTo>
                  <a:pt x="59733" y="6000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828011" y="5819860"/>
            <a:ext cx="66408" cy="30891"/>
          </a:xfrm>
          <a:custGeom>
            <a:avLst/>
            <a:gdLst/>
            <a:ahLst/>
            <a:cxnLst/>
            <a:rect l="l" t="t" r="r" b="b"/>
            <a:pathLst>
              <a:path w="66408" h="30891">
                <a:moveTo>
                  <a:pt x="6576" y="22286"/>
                </a:moveTo>
                <a:lnTo>
                  <a:pt x="0" y="30891"/>
                </a:lnTo>
                <a:lnTo>
                  <a:pt x="6444" y="25512"/>
                </a:lnTo>
                <a:lnTo>
                  <a:pt x="16052" y="18400"/>
                </a:lnTo>
                <a:lnTo>
                  <a:pt x="26529" y="12156"/>
                </a:lnTo>
                <a:lnTo>
                  <a:pt x="38200" y="7101"/>
                </a:lnTo>
                <a:lnTo>
                  <a:pt x="51385" y="3557"/>
                </a:lnTo>
                <a:lnTo>
                  <a:pt x="66408" y="1846"/>
                </a:lnTo>
                <a:lnTo>
                  <a:pt x="62537" y="746"/>
                </a:lnTo>
                <a:lnTo>
                  <a:pt x="50602" y="0"/>
                </a:lnTo>
                <a:lnTo>
                  <a:pt x="38338" y="2437"/>
                </a:lnTo>
                <a:lnTo>
                  <a:pt x="26446" y="7402"/>
                </a:lnTo>
                <a:lnTo>
                  <a:pt x="15625" y="14237"/>
                </a:lnTo>
                <a:lnTo>
                  <a:pt x="6576" y="2228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777911" y="5896401"/>
            <a:ext cx="182896" cy="175164"/>
          </a:xfrm>
          <a:custGeom>
            <a:avLst/>
            <a:gdLst/>
            <a:ahLst/>
            <a:cxnLst/>
            <a:rect l="l" t="t" r="r" b="b"/>
            <a:pathLst>
              <a:path w="182896" h="175164">
                <a:moveTo>
                  <a:pt x="182896" y="107899"/>
                </a:moveTo>
                <a:lnTo>
                  <a:pt x="182728" y="108013"/>
                </a:lnTo>
                <a:lnTo>
                  <a:pt x="173882" y="115133"/>
                </a:lnTo>
                <a:lnTo>
                  <a:pt x="165777" y="122994"/>
                </a:lnTo>
                <a:lnTo>
                  <a:pt x="157609" y="130790"/>
                </a:lnTo>
                <a:lnTo>
                  <a:pt x="148572" y="137718"/>
                </a:lnTo>
                <a:lnTo>
                  <a:pt x="137863" y="142973"/>
                </a:lnTo>
                <a:lnTo>
                  <a:pt x="124676" y="145752"/>
                </a:lnTo>
                <a:lnTo>
                  <a:pt x="108207" y="145249"/>
                </a:lnTo>
                <a:lnTo>
                  <a:pt x="108575" y="151790"/>
                </a:lnTo>
                <a:lnTo>
                  <a:pt x="118786" y="148501"/>
                </a:lnTo>
                <a:lnTo>
                  <a:pt x="116500" y="157695"/>
                </a:lnTo>
                <a:lnTo>
                  <a:pt x="112584" y="157714"/>
                </a:lnTo>
                <a:lnTo>
                  <a:pt x="96570" y="156399"/>
                </a:lnTo>
                <a:lnTo>
                  <a:pt x="82823" y="152813"/>
                </a:lnTo>
                <a:lnTo>
                  <a:pt x="71324" y="146979"/>
                </a:lnTo>
                <a:lnTo>
                  <a:pt x="62052" y="138918"/>
                </a:lnTo>
                <a:lnTo>
                  <a:pt x="54985" y="128653"/>
                </a:lnTo>
                <a:lnTo>
                  <a:pt x="50105" y="116204"/>
                </a:lnTo>
                <a:lnTo>
                  <a:pt x="51335" y="116621"/>
                </a:lnTo>
                <a:lnTo>
                  <a:pt x="60844" y="124951"/>
                </a:lnTo>
                <a:lnTo>
                  <a:pt x="70856" y="132803"/>
                </a:lnTo>
                <a:lnTo>
                  <a:pt x="64801" y="126999"/>
                </a:lnTo>
                <a:lnTo>
                  <a:pt x="57566" y="119002"/>
                </a:lnTo>
                <a:lnTo>
                  <a:pt x="50744" y="110151"/>
                </a:lnTo>
                <a:lnTo>
                  <a:pt x="44464" y="100496"/>
                </a:lnTo>
                <a:lnTo>
                  <a:pt x="38856" y="90083"/>
                </a:lnTo>
                <a:lnTo>
                  <a:pt x="34051" y="78960"/>
                </a:lnTo>
                <a:lnTo>
                  <a:pt x="30178" y="67176"/>
                </a:lnTo>
                <a:lnTo>
                  <a:pt x="27368" y="54777"/>
                </a:lnTo>
                <a:lnTo>
                  <a:pt x="25750" y="41812"/>
                </a:lnTo>
                <a:lnTo>
                  <a:pt x="25455" y="28329"/>
                </a:lnTo>
                <a:lnTo>
                  <a:pt x="26612" y="14376"/>
                </a:lnTo>
                <a:lnTo>
                  <a:pt x="29353" y="0"/>
                </a:lnTo>
                <a:lnTo>
                  <a:pt x="29063" y="261"/>
                </a:lnTo>
                <a:lnTo>
                  <a:pt x="23367" y="9604"/>
                </a:lnTo>
                <a:lnTo>
                  <a:pt x="21103" y="22374"/>
                </a:lnTo>
                <a:lnTo>
                  <a:pt x="21047" y="37350"/>
                </a:lnTo>
                <a:lnTo>
                  <a:pt x="20431" y="37401"/>
                </a:lnTo>
                <a:lnTo>
                  <a:pt x="14747" y="33596"/>
                </a:lnTo>
                <a:lnTo>
                  <a:pt x="12180" y="26670"/>
                </a:lnTo>
                <a:lnTo>
                  <a:pt x="4448" y="24904"/>
                </a:lnTo>
                <a:lnTo>
                  <a:pt x="1067" y="41990"/>
                </a:lnTo>
                <a:lnTo>
                  <a:pt x="0" y="58562"/>
                </a:lnTo>
                <a:lnTo>
                  <a:pt x="1073" y="74503"/>
                </a:lnTo>
                <a:lnTo>
                  <a:pt x="4115" y="89699"/>
                </a:lnTo>
                <a:lnTo>
                  <a:pt x="8950" y="104032"/>
                </a:lnTo>
                <a:lnTo>
                  <a:pt x="8362" y="71372"/>
                </a:lnTo>
                <a:lnTo>
                  <a:pt x="7539" y="58043"/>
                </a:lnTo>
                <a:lnTo>
                  <a:pt x="8614" y="45656"/>
                </a:lnTo>
                <a:lnTo>
                  <a:pt x="9697" y="47359"/>
                </a:lnTo>
                <a:lnTo>
                  <a:pt x="15815" y="58034"/>
                </a:lnTo>
                <a:lnTo>
                  <a:pt x="21347" y="69293"/>
                </a:lnTo>
                <a:lnTo>
                  <a:pt x="26457" y="80972"/>
                </a:lnTo>
                <a:lnTo>
                  <a:pt x="31308" y="92911"/>
                </a:lnTo>
                <a:lnTo>
                  <a:pt x="36065" y="104945"/>
                </a:lnTo>
                <a:lnTo>
                  <a:pt x="40892" y="116912"/>
                </a:lnTo>
                <a:lnTo>
                  <a:pt x="45952" y="128650"/>
                </a:lnTo>
                <a:lnTo>
                  <a:pt x="39984" y="126317"/>
                </a:lnTo>
                <a:lnTo>
                  <a:pt x="30085" y="119347"/>
                </a:lnTo>
                <a:lnTo>
                  <a:pt x="21946" y="109629"/>
                </a:lnTo>
                <a:lnTo>
                  <a:pt x="23309" y="129651"/>
                </a:lnTo>
                <a:lnTo>
                  <a:pt x="32485" y="140705"/>
                </a:lnTo>
                <a:lnTo>
                  <a:pt x="42760" y="150435"/>
                </a:lnTo>
                <a:lnTo>
                  <a:pt x="53962" y="158724"/>
                </a:lnTo>
                <a:lnTo>
                  <a:pt x="65917" y="165457"/>
                </a:lnTo>
                <a:lnTo>
                  <a:pt x="78451" y="170519"/>
                </a:lnTo>
                <a:lnTo>
                  <a:pt x="91390" y="173793"/>
                </a:lnTo>
                <a:lnTo>
                  <a:pt x="104561" y="175164"/>
                </a:lnTo>
                <a:lnTo>
                  <a:pt x="117791" y="174516"/>
                </a:lnTo>
                <a:lnTo>
                  <a:pt x="130906" y="171733"/>
                </a:lnTo>
                <a:lnTo>
                  <a:pt x="143732" y="166701"/>
                </a:lnTo>
                <a:lnTo>
                  <a:pt x="156096" y="159302"/>
                </a:lnTo>
                <a:lnTo>
                  <a:pt x="167824" y="149421"/>
                </a:lnTo>
                <a:lnTo>
                  <a:pt x="178743" y="136944"/>
                </a:lnTo>
                <a:lnTo>
                  <a:pt x="173366" y="136416"/>
                </a:lnTo>
                <a:lnTo>
                  <a:pt x="164753" y="139903"/>
                </a:lnTo>
                <a:lnTo>
                  <a:pt x="153838" y="141096"/>
                </a:lnTo>
                <a:lnTo>
                  <a:pt x="157154" y="135920"/>
                </a:lnTo>
                <a:lnTo>
                  <a:pt x="165891" y="126735"/>
                </a:lnTo>
                <a:lnTo>
                  <a:pt x="175195" y="118119"/>
                </a:lnTo>
                <a:lnTo>
                  <a:pt x="182896" y="107899"/>
                </a:lnTo>
                <a:close/>
              </a:path>
              <a:path w="182896" h="175164">
                <a:moveTo>
                  <a:pt x="8362" y="71372"/>
                </a:moveTo>
                <a:lnTo>
                  <a:pt x="8950" y="104032"/>
                </a:lnTo>
                <a:lnTo>
                  <a:pt x="15406" y="117388"/>
                </a:lnTo>
                <a:lnTo>
                  <a:pt x="23309" y="129651"/>
                </a:lnTo>
                <a:lnTo>
                  <a:pt x="21946" y="109629"/>
                </a:lnTo>
                <a:lnTo>
                  <a:pt x="15593" y="97903"/>
                </a:lnTo>
                <a:lnTo>
                  <a:pt x="11056" y="84904"/>
                </a:lnTo>
                <a:lnTo>
                  <a:pt x="8362" y="7137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845097" y="5846563"/>
            <a:ext cx="135079" cy="145283"/>
          </a:xfrm>
          <a:custGeom>
            <a:avLst/>
            <a:gdLst/>
            <a:ahLst/>
            <a:cxnLst/>
            <a:rect l="l" t="t" r="r" b="b"/>
            <a:pathLst>
              <a:path w="135079" h="145283">
                <a:moveTo>
                  <a:pt x="48911" y="64370"/>
                </a:moveTo>
                <a:lnTo>
                  <a:pt x="54980" y="57358"/>
                </a:lnTo>
                <a:lnTo>
                  <a:pt x="62218" y="51150"/>
                </a:lnTo>
                <a:lnTo>
                  <a:pt x="70377" y="46013"/>
                </a:lnTo>
                <a:lnTo>
                  <a:pt x="79207" y="42210"/>
                </a:lnTo>
                <a:lnTo>
                  <a:pt x="88458" y="40008"/>
                </a:lnTo>
                <a:lnTo>
                  <a:pt x="97882" y="39672"/>
                </a:lnTo>
                <a:lnTo>
                  <a:pt x="107229" y="41466"/>
                </a:lnTo>
                <a:lnTo>
                  <a:pt x="116250" y="45657"/>
                </a:lnTo>
                <a:lnTo>
                  <a:pt x="124695" y="52510"/>
                </a:lnTo>
                <a:lnTo>
                  <a:pt x="129827" y="59096"/>
                </a:lnTo>
                <a:lnTo>
                  <a:pt x="127506" y="50758"/>
                </a:lnTo>
                <a:lnTo>
                  <a:pt x="126219" y="39466"/>
                </a:lnTo>
                <a:lnTo>
                  <a:pt x="119856" y="33244"/>
                </a:lnTo>
                <a:lnTo>
                  <a:pt x="118688" y="39937"/>
                </a:lnTo>
                <a:lnTo>
                  <a:pt x="123793" y="40394"/>
                </a:lnTo>
                <a:lnTo>
                  <a:pt x="124009" y="45690"/>
                </a:lnTo>
                <a:lnTo>
                  <a:pt x="114212" y="40827"/>
                </a:lnTo>
                <a:lnTo>
                  <a:pt x="102371" y="37282"/>
                </a:lnTo>
                <a:lnTo>
                  <a:pt x="91035" y="36260"/>
                </a:lnTo>
                <a:lnTo>
                  <a:pt x="80058" y="37333"/>
                </a:lnTo>
                <a:lnTo>
                  <a:pt x="69296" y="40073"/>
                </a:lnTo>
                <a:lnTo>
                  <a:pt x="58606" y="44049"/>
                </a:lnTo>
                <a:lnTo>
                  <a:pt x="47843" y="48833"/>
                </a:lnTo>
                <a:lnTo>
                  <a:pt x="36862" y="53996"/>
                </a:lnTo>
                <a:lnTo>
                  <a:pt x="38179" y="47791"/>
                </a:lnTo>
                <a:lnTo>
                  <a:pt x="44553" y="37407"/>
                </a:lnTo>
                <a:lnTo>
                  <a:pt x="53915" y="30011"/>
                </a:lnTo>
                <a:lnTo>
                  <a:pt x="49321" y="12505"/>
                </a:lnTo>
                <a:lnTo>
                  <a:pt x="45910" y="21641"/>
                </a:lnTo>
                <a:lnTo>
                  <a:pt x="39023" y="32368"/>
                </a:lnTo>
                <a:lnTo>
                  <a:pt x="30878" y="41836"/>
                </a:lnTo>
                <a:lnTo>
                  <a:pt x="22800" y="51369"/>
                </a:lnTo>
                <a:lnTo>
                  <a:pt x="16110" y="62289"/>
                </a:lnTo>
                <a:lnTo>
                  <a:pt x="10448" y="54071"/>
                </a:lnTo>
                <a:lnTo>
                  <a:pt x="9717" y="44753"/>
                </a:lnTo>
                <a:lnTo>
                  <a:pt x="13018" y="35195"/>
                </a:lnTo>
                <a:lnTo>
                  <a:pt x="19488" y="26295"/>
                </a:lnTo>
                <a:lnTo>
                  <a:pt x="19190" y="19520"/>
                </a:lnTo>
                <a:lnTo>
                  <a:pt x="13365" y="27224"/>
                </a:lnTo>
                <a:lnTo>
                  <a:pt x="8490" y="35700"/>
                </a:lnTo>
                <a:lnTo>
                  <a:pt x="4641" y="44735"/>
                </a:lnTo>
                <a:lnTo>
                  <a:pt x="1892" y="54118"/>
                </a:lnTo>
                <a:lnTo>
                  <a:pt x="320" y="63637"/>
                </a:lnTo>
                <a:lnTo>
                  <a:pt x="0" y="73078"/>
                </a:lnTo>
                <a:lnTo>
                  <a:pt x="1005" y="82231"/>
                </a:lnTo>
                <a:lnTo>
                  <a:pt x="3413" y="90883"/>
                </a:lnTo>
                <a:lnTo>
                  <a:pt x="7298" y="98821"/>
                </a:lnTo>
                <a:lnTo>
                  <a:pt x="12736" y="105835"/>
                </a:lnTo>
                <a:lnTo>
                  <a:pt x="19801" y="111711"/>
                </a:lnTo>
                <a:lnTo>
                  <a:pt x="28569" y="116238"/>
                </a:lnTo>
                <a:lnTo>
                  <a:pt x="23726" y="121439"/>
                </a:lnTo>
                <a:lnTo>
                  <a:pt x="23297" y="129812"/>
                </a:lnTo>
                <a:lnTo>
                  <a:pt x="29812" y="136915"/>
                </a:lnTo>
                <a:lnTo>
                  <a:pt x="41015" y="141143"/>
                </a:lnTo>
                <a:lnTo>
                  <a:pt x="40992" y="140939"/>
                </a:lnTo>
                <a:lnTo>
                  <a:pt x="37974" y="131285"/>
                </a:lnTo>
                <a:lnTo>
                  <a:pt x="33627" y="120375"/>
                </a:lnTo>
                <a:lnTo>
                  <a:pt x="31930" y="109425"/>
                </a:lnTo>
                <a:lnTo>
                  <a:pt x="36862" y="99652"/>
                </a:lnTo>
                <a:lnTo>
                  <a:pt x="38152" y="103084"/>
                </a:lnTo>
                <a:lnTo>
                  <a:pt x="44360" y="111323"/>
                </a:lnTo>
                <a:lnTo>
                  <a:pt x="53384" y="116748"/>
                </a:lnTo>
                <a:lnTo>
                  <a:pt x="64462" y="120120"/>
                </a:lnTo>
                <a:lnTo>
                  <a:pt x="76832" y="122201"/>
                </a:lnTo>
                <a:lnTo>
                  <a:pt x="89734" y="123751"/>
                </a:lnTo>
                <a:lnTo>
                  <a:pt x="102405" y="125533"/>
                </a:lnTo>
                <a:lnTo>
                  <a:pt x="114084" y="128308"/>
                </a:lnTo>
                <a:lnTo>
                  <a:pt x="124009" y="132837"/>
                </a:lnTo>
                <a:lnTo>
                  <a:pt x="121825" y="136177"/>
                </a:lnTo>
                <a:lnTo>
                  <a:pt x="119679" y="139581"/>
                </a:lnTo>
                <a:lnTo>
                  <a:pt x="119856" y="145283"/>
                </a:lnTo>
                <a:lnTo>
                  <a:pt x="121710" y="142558"/>
                </a:lnTo>
                <a:lnTo>
                  <a:pt x="127076" y="133101"/>
                </a:lnTo>
                <a:lnTo>
                  <a:pt x="132097" y="121399"/>
                </a:lnTo>
                <a:lnTo>
                  <a:pt x="135079" y="109304"/>
                </a:lnTo>
                <a:lnTo>
                  <a:pt x="134332" y="98665"/>
                </a:lnTo>
                <a:lnTo>
                  <a:pt x="128162" y="91334"/>
                </a:lnTo>
                <a:lnTo>
                  <a:pt x="125030" y="102584"/>
                </a:lnTo>
                <a:lnTo>
                  <a:pt x="117558" y="112827"/>
                </a:lnTo>
                <a:lnTo>
                  <a:pt x="107410" y="120391"/>
                </a:lnTo>
                <a:lnTo>
                  <a:pt x="88069" y="119922"/>
                </a:lnTo>
                <a:lnTo>
                  <a:pt x="72391" y="117604"/>
                </a:lnTo>
                <a:lnTo>
                  <a:pt x="60126" y="113704"/>
                </a:lnTo>
                <a:lnTo>
                  <a:pt x="51025" y="108487"/>
                </a:lnTo>
                <a:lnTo>
                  <a:pt x="44840" y="102217"/>
                </a:lnTo>
                <a:lnTo>
                  <a:pt x="41320" y="95160"/>
                </a:lnTo>
                <a:lnTo>
                  <a:pt x="40217" y="87582"/>
                </a:lnTo>
                <a:lnTo>
                  <a:pt x="41280" y="79748"/>
                </a:lnTo>
                <a:lnTo>
                  <a:pt x="44261" y="71922"/>
                </a:lnTo>
                <a:lnTo>
                  <a:pt x="48911" y="64370"/>
                </a:lnTo>
                <a:close/>
              </a:path>
              <a:path w="135079" h="145283">
                <a:moveTo>
                  <a:pt x="132315" y="62289"/>
                </a:moveTo>
                <a:lnTo>
                  <a:pt x="129827" y="59096"/>
                </a:lnTo>
                <a:lnTo>
                  <a:pt x="130246" y="60600"/>
                </a:lnTo>
                <a:lnTo>
                  <a:pt x="132315" y="62289"/>
                </a:lnTo>
                <a:close/>
              </a:path>
              <a:path w="135079" h="145283">
                <a:moveTo>
                  <a:pt x="19190" y="19520"/>
                </a:moveTo>
                <a:lnTo>
                  <a:pt x="19488" y="26295"/>
                </a:lnTo>
                <a:lnTo>
                  <a:pt x="28269" y="18949"/>
                </a:lnTo>
                <a:lnTo>
                  <a:pt x="38500" y="14053"/>
                </a:lnTo>
                <a:lnTo>
                  <a:pt x="49321" y="12505"/>
                </a:lnTo>
                <a:lnTo>
                  <a:pt x="53915" y="30011"/>
                </a:lnTo>
                <a:lnTo>
                  <a:pt x="64108" y="23447"/>
                </a:lnTo>
                <a:lnTo>
                  <a:pt x="72977" y="15557"/>
                </a:lnTo>
                <a:lnTo>
                  <a:pt x="78366" y="4186"/>
                </a:lnTo>
                <a:lnTo>
                  <a:pt x="69888" y="1380"/>
                </a:lnTo>
                <a:lnTo>
                  <a:pt x="59940" y="0"/>
                </a:lnTo>
                <a:lnTo>
                  <a:pt x="50491" y="663"/>
                </a:lnTo>
                <a:lnTo>
                  <a:pt x="41616" y="3159"/>
                </a:lnTo>
                <a:lnTo>
                  <a:pt x="33391" y="7276"/>
                </a:lnTo>
                <a:lnTo>
                  <a:pt x="25891" y="12800"/>
                </a:lnTo>
                <a:lnTo>
                  <a:pt x="19190" y="195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803472" y="5821701"/>
            <a:ext cx="165628" cy="220429"/>
          </a:xfrm>
          <a:custGeom>
            <a:avLst/>
            <a:gdLst/>
            <a:ahLst/>
            <a:cxnLst/>
            <a:rect l="l" t="t" r="r" b="b"/>
            <a:pathLst>
              <a:path w="165628" h="220429">
                <a:moveTo>
                  <a:pt x="148469" y="189700"/>
                </a:moveTo>
                <a:lnTo>
                  <a:pt x="157335" y="182600"/>
                </a:lnTo>
                <a:lnTo>
                  <a:pt x="157563" y="177292"/>
                </a:lnTo>
                <a:lnTo>
                  <a:pt x="162643" y="176860"/>
                </a:lnTo>
                <a:lnTo>
                  <a:pt x="161475" y="170154"/>
                </a:lnTo>
                <a:lnTo>
                  <a:pt x="161297" y="164439"/>
                </a:lnTo>
                <a:lnTo>
                  <a:pt x="163443" y="161036"/>
                </a:lnTo>
                <a:lnTo>
                  <a:pt x="165628" y="157695"/>
                </a:lnTo>
                <a:lnTo>
                  <a:pt x="162624" y="155975"/>
                </a:lnTo>
                <a:lnTo>
                  <a:pt x="152046" y="152103"/>
                </a:lnTo>
                <a:lnTo>
                  <a:pt x="139961" y="149737"/>
                </a:lnTo>
                <a:lnTo>
                  <a:pt x="127133" y="148114"/>
                </a:lnTo>
                <a:lnTo>
                  <a:pt x="128688" y="175608"/>
                </a:lnTo>
                <a:lnTo>
                  <a:pt x="136596" y="166001"/>
                </a:lnTo>
                <a:lnTo>
                  <a:pt x="157335" y="166001"/>
                </a:lnTo>
                <a:lnTo>
                  <a:pt x="153035" y="177867"/>
                </a:lnTo>
                <a:lnTo>
                  <a:pt x="147333" y="187898"/>
                </a:lnTo>
                <a:lnTo>
                  <a:pt x="140407" y="196159"/>
                </a:lnTo>
                <a:lnTo>
                  <a:pt x="132434" y="202714"/>
                </a:lnTo>
                <a:lnTo>
                  <a:pt x="123594" y="207628"/>
                </a:lnTo>
                <a:lnTo>
                  <a:pt x="114065" y="210968"/>
                </a:lnTo>
                <a:lnTo>
                  <a:pt x="104023" y="212796"/>
                </a:lnTo>
                <a:lnTo>
                  <a:pt x="93648" y="213179"/>
                </a:lnTo>
                <a:lnTo>
                  <a:pt x="83117" y="212182"/>
                </a:lnTo>
                <a:lnTo>
                  <a:pt x="72608" y="209869"/>
                </a:lnTo>
                <a:lnTo>
                  <a:pt x="62300" y="206305"/>
                </a:lnTo>
                <a:lnTo>
                  <a:pt x="52371" y="201555"/>
                </a:lnTo>
                <a:lnTo>
                  <a:pt x="45283" y="207505"/>
                </a:lnTo>
                <a:lnTo>
                  <a:pt x="47832" y="209230"/>
                </a:lnTo>
                <a:lnTo>
                  <a:pt x="56835" y="215401"/>
                </a:lnTo>
                <a:lnTo>
                  <a:pt x="67622" y="219788"/>
                </a:lnTo>
                <a:lnTo>
                  <a:pt x="82633" y="219951"/>
                </a:lnTo>
                <a:lnTo>
                  <a:pt x="82972" y="219995"/>
                </a:lnTo>
                <a:lnTo>
                  <a:pt x="99376" y="220429"/>
                </a:lnTo>
                <a:lnTo>
                  <a:pt x="112512" y="217598"/>
                </a:lnTo>
                <a:lnTo>
                  <a:pt x="123185" y="212306"/>
                </a:lnTo>
                <a:lnTo>
                  <a:pt x="132199" y="205356"/>
                </a:lnTo>
                <a:lnTo>
                  <a:pt x="140359" y="197553"/>
                </a:lnTo>
                <a:lnTo>
                  <a:pt x="148469" y="189700"/>
                </a:lnTo>
                <a:close/>
              </a:path>
              <a:path w="165628" h="220429">
                <a:moveTo>
                  <a:pt x="25" y="113956"/>
                </a:moveTo>
                <a:lnTo>
                  <a:pt x="1398" y="127025"/>
                </a:lnTo>
                <a:lnTo>
                  <a:pt x="3988" y="139536"/>
                </a:lnTo>
                <a:lnTo>
                  <a:pt x="7666" y="151443"/>
                </a:lnTo>
                <a:lnTo>
                  <a:pt x="12301" y="162697"/>
                </a:lnTo>
                <a:lnTo>
                  <a:pt x="17764" y="173251"/>
                </a:lnTo>
                <a:lnTo>
                  <a:pt x="23923" y="183056"/>
                </a:lnTo>
                <a:lnTo>
                  <a:pt x="30649" y="192066"/>
                </a:lnTo>
                <a:lnTo>
                  <a:pt x="37813" y="200231"/>
                </a:lnTo>
                <a:lnTo>
                  <a:pt x="45283" y="207505"/>
                </a:lnTo>
                <a:lnTo>
                  <a:pt x="52371" y="201555"/>
                </a:lnTo>
                <a:lnTo>
                  <a:pt x="42998" y="195684"/>
                </a:lnTo>
                <a:lnTo>
                  <a:pt x="34360" y="188758"/>
                </a:lnTo>
                <a:lnTo>
                  <a:pt x="26634" y="180841"/>
                </a:lnTo>
                <a:lnTo>
                  <a:pt x="20000" y="171997"/>
                </a:lnTo>
                <a:lnTo>
                  <a:pt x="14634" y="162293"/>
                </a:lnTo>
                <a:lnTo>
                  <a:pt x="10716" y="151792"/>
                </a:lnTo>
                <a:lnTo>
                  <a:pt x="8422" y="140561"/>
                </a:lnTo>
                <a:lnTo>
                  <a:pt x="7932" y="128663"/>
                </a:lnTo>
                <a:lnTo>
                  <a:pt x="13452" y="136295"/>
                </a:lnTo>
                <a:lnTo>
                  <a:pt x="19799" y="147814"/>
                </a:lnTo>
                <a:lnTo>
                  <a:pt x="25639" y="159839"/>
                </a:lnTo>
                <a:lnTo>
                  <a:pt x="31870" y="171473"/>
                </a:lnTo>
                <a:lnTo>
                  <a:pt x="39390" y="181817"/>
                </a:lnTo>
                <a:lnTo>
                  <a:pt x="49099" y="189974"/>
                </a:lnTo>
                <a:lnTo>
                  <a:pt x="61894" y="195046"/>
                </a:lnTo>
                <a:lnTo>
                  <a:pt x="58571" y="188023"/>
                </a:lnTo>
                <a:lnTo>
                  <a:pt x="52900" y="179853"/>
                </a:lnTo>
                <a:lnTo>
                  <a:pt x="45932" y="170615"/>
                </a:lnTo>
                <a:lnTo>
                  <a:pt x="38727" y="160412"/>
                </a:lnTo>
                <a:lnTo>
                  <a:pt x="32342" y="149350"/>
                </a:lnTo>
                <a:lnTo>
                  <a:pt x="27836" y="137533"/>
                </a:lnTo>
                <a:lnTo>
                  <a:pt x="26268" y="125065"/>
                </a:lnTo>
                <a:lnTo>
                  <a:pt x="28696" y="112052"/>
                </a:lnTo>
                <a:lnTo>
                  <a:pt x="28763" y="112235"/>
                </a:lnTo>
                <a:lnTo>
                  <a:pt x="32007" y="120290"/>
                </a:lnTo>
                <a:lnTo>
                  <a:pt x="36027" y="128822"/>
                </a:lnTo>
                <a:lnTo>
                  <a:pt x="40757" y="137595"/>
                </a:lnTo>
                <a:lnTo>
                  <a:pt x="46130" y="146372"/>
                </a:lnTo>
                <a:lnTo>
                  <a:pt x="52080" y="154917"/>
                </a:lnTo>
                <a:lnTo>
                  <a:pt x="58541" y="162993"/>
                </a:lnTo>
                <a:lnTo>
                  <a:pt x="65446" y="170365"/>
                </a:lnTo>
                <a:lnTo>
                  <a:pt x="72728" y="176796"/>
                </a:lnTo>
                <a:lnTo>
                  <a:pt x="80322" y="182050"/>
                </a:lnTo>
                <a:lnTo>
                  <a:pt x="88160" y="185889"/>
                </a:lnTo>
                <a:lnTo>
                  <a:pt x="96175" y="188079"/>
                </a:lnTo>
                <a:lnTo>
                  <a:pt x="104302" y="188382"/>
                </a:lnTo>
                <a:lnTo>
                  <a:pt x="112475" y="186562"/>
                </a:lnTo>
                <a:lnTo>
                  <a:pt x="120625" y="182383"/>
                </a:lnTo>
                <a:lnTo>
                  <a:pt x="128688" y="175608"/>
                </a:lnTo>
                <a:lnTo>
                  <a:pt x="127133" y="148114"/>
                </a:lnTo>
                <a:lnTo>
                  <a:pt x="114321" y="146474"/>
                </a:lnTo>
                <a:lnTo>
                  <a:pt x="102288" y="144055"/>
                </a:lnTo>
                <a:lnTo>
                  <a:pt x="91796" y="140095"/>
                </a:lnTo>
                <a:lnTo>
                  <a:pt x="83606" y="133834"/>
                </a:lnTo>
                <a:lnTo>
                  <a:pt x="78480" y="124510"/>
                </a:lnTo>
                <a:lnTo>
                  <a:pt x="78255" y="124720"/>
                </a:lnTo>
                <a:lnTo>
                  <a:pt x="73527" y="134540"/>
                </a:lnTo>
                <a:lnTo>
                  <a:pt x="75334" y="145503"/>
                </a:lnTo>
                <a:lnTo>
                  <a:pt x="79695" y="156394"/>
                </a:lnTo>
                <a:lnTo>
                  <a:pt x="82633" y="166001"/>
                </a:lnTo>
                <a:lnTo>
                  <a:pt x="75148" y="163757"/>
                </a:lnTo>
                <a:lnTo>
                  <a:pt x="66639" y="157533"/>
                </a:lnTo>
                <a:lnTo>
                  <a:pt x="64238" y="149445"/>
                </a:lnTo>
                <a:lnTo>
                  <a:pt x="70200" y="141097"/>
                </a:lnTo>
                <a:lnTo>
                  <a:pt x="62875" y="137488"/>
                </a:lnTo>
                <a:lnTo>
                  <a:pt x="55509" y="131840"/>
                </a:lnTo>
                <a:lnTo>
                  <a:pt x="49784" y="125016"/>
                </a:lnTo>
                <a:lnTo>
                  <a:pt x="45626" y="117229"/>
                </a:lnTo>
                <a:lnTo>
                  <a:pt x="42958" y="108690"/>
                </a:lnTo>
                <a:lnTo>
                  <a:pt x="41705" y="99612"/>
                </a:lnTo>
                <a:lnTo>
                  <a:pt x="41793" y="90207"/>
                </a:lnTo>
                <a:lnTo>
                  <a:pt x="43146" y="80687"/>
                </a:lnTo>
                <a:lnTo>
                  <a:pt x="45688" y="71264"/>
                </a:lnTo>
                <a:lnTo>
                  <a:pt x="49345" y="62151"/>
                </a:lnTo>
                <a:lnTo>
                  <a:pt x="54041" y="53558"/>
                </a:lnTo>
                <a:lnTo>
                  <a:pt x="59701" y="45700"/>
                </a:lnTo>
                <a:lnTo>
                  <a:pt x="66249" y="38787"/>
                </a:lnTo>
                <a:lnTo>
                  <a:pt x="73611" y="33031"/>
                </a:lnTo>
                <a:lnTo>
                  <a:pt x="81711" y="28646"/>
                </a:lnTo>
                <a:lnTo>
                  <a:pt x="90473" y="25842"/>
                </a:lnTo>
                <a:lnTo>
                  <a:pt x="99823" y="24833"/>
                </a:lnTo>
                <a:lnTo>
                  <a:pt x="109685" y="25829"/>
                </a:lnTo>
                <a:lnTo>
                  <a:pt x="119984" y="29044"/>
                </a:lnTo>
                <a:lnTo>
                  <a:pt x="118134" y="34719"/>
                </a:lnTo>
                <a:lnTo>
                  <a:pt x="110917" y="44265"/>
                </a:lnTo>
                <a:lnTo>
                  <a:pt x="101187" y="51295"/>
                </a:lnTo>
                <a:lnTo>
                  <a:pt x="91100" y="57965"/>
                </a:lnTo>
                <a:lnTo>
                  <a:pt x="82813" y="66432"/>
                </a:lnTo>
                <a:lnTo>
                  <a:pt x="78480" y="78854"/>
                </a:lnTo>
                <a:lnTo>
                  <a:pt x="87176" y="74762"/>
                </a:lnTo>
                <a:lnTo>
                  <a:pt x="97973" y="69866"/>
                </a:lnTo>
                <a:lnTo>
                  <a:pt x="108668" y="65685"/>
                </a:lnTo>
                <a:lnTo>
                  <a:pt x="119403" y="62650"/>
                </a:lnTo>
                <a:lnTo>
                  <a:pt x="130323" y="61191"/>
                </a:lnTo>
                <a:lnTo>
                  <a:pt x="141571" y="61736"/>
                </a:lnTo>
                <a:lnTo>
                  <a:pt x="153291" y="64716"/>
                </a:lnTo>
                <a:lnTo>
                  <a:pt x="165628" y="70561"/>
                </a:lnTo>
                <a:lnTo>
                  <a:pt x="165412" y="65252"/>
                </a:lnTo>
                <a:lnTo>
                  <a:pt x="160319" y="64808"/>
                </a:lnTo>
                <a:lnTo>
                  <a:pt x="161475" y="58115"/>
                </a:lnTo>
                <a:lnTo>
                  <a:pt x="160610" y="55471"/>
                </a:lnTo>
                <a:lnTo>
                  <a:pt x="155478" y="42728"/>
                </a:lnTo>
                <a:lnTo>
                  <a:pt x="149014" y="31316"/>
                </a:lnTo>
                <a:lnTo>
                  <a:pt x="141052" y="21401"/>
                </a:lnTo>
                <a:lnTo>
                  <a:pt x="131429" y="13146"/>
                </a:lnTo>
                <a:lnTo>
                  <a:pt x="119978" y="6718"/>
                </a:lnTo>
                <a:lnTo>
                  <a:pt x="106536" y="2281"/>
                </a:lnTo>
                <a:lnTo>
                  <a:pt x="90939" y="0"/>
                </a:lnTo>
                <a:lnTo>
                  <a:pt x="80126" y="1004"/>
                </a:lnTo>
                <a:lnTo>
                  <a:pt x="66436" y="4044"/>
                </a:lnTo>
                <a:lnTo>
                  <a:pt x="54356" y="8690"/>
                </a:lnTo>
                <a:lnTo>
                  <a:pt x="43561" y="14620"/>
                </a:lnTo>
                <a:lnTo>
                  <a:pt x="33731" y="21512"/>
                </a:lnTo>
                <a:lnTo>
                  <a:pt x="24543" y="29044"/>
                </a:lnTo>
                <a:lnTo>
                  <a:pt x="18390" y="38856"/>
                </a:lnTo>
                <a:lnTo>
                  <a:pt x="11848" y="49133"/>
                </a:lnTo>
                <a:lnTo>
                  <a:pt x="6542" y="60641"/>
                </a:lnTo>
                <a:lnTo>
                  <a:pt x="3792" y="74701"/>
                </a:lnTo>
                <a:lnTo>
                  <a:pt x="1452" y="86339"/>
                </a:lnTo>
                <a:lnTo>
                  <a:pt x="0" y="100378"/>
                </a:lnTo>
                <a:lnTo>
                  <a:pt x="25" y="11395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986765" y="5867358"/>
            <a:ext cx="22430" cy="41490"/>
          </a:xfrm>
          <a:custGeom>
            <a:avLst/>
            <a:gdLst/>
            <a:ahLst/>
            <a:cxnLst/>
            <a:rect l="l" t="t" r="r" b="b"/>
            <a:pathLst>
              <a:path w="22430" h="41490">
                <a:moveTo>
                  <a:pt x="16920" y="23769"/>
                </a:moveTo>
                <a:lnTo>
                  <a:pt x="21982" y="17111"/>
                </a:lnTo>
                <a:lnTo>
                  <a:pt x="22430" y="9507"/>
                </a:lnTo>
                <a:lnTo>
                  <a:pt x="15422" y="0"/>
                </a:lnTo>
                <a:lnTo>
                  <a:pt x="16120" y="2847"/>
                </a:lnTo>
                <a:lnTo>
                  <a:pt x="14934" y="13199"/>
                </a:lnTo>
                <a:lnTo>
                  <a:pt x="9503" y="21101"/>
                </a:lnTo>
                <a:lnTo>
                  <a:pt x="3350" y="27690"/>
                </a:lnTo>
                <a:lnTo>
                  <a:pt x="0" y="34107"/>
                </a:lnTo>
                <a:lnTo>
                  <a:pt x="2976" y="41490"/>
                </a:lnTo>
                <a:lnTo>
                  <a:pt x="4316" y="38068"/>
                </a:lnTo>
                <a:lnTo>
                  <a:pt x="10085" y="30436"/>
                </a:lnTo>
                <a:lnTo>
                  <a:pt x="16920" y="23769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562363" y="5900553"/>
            <a:ext cx="14954" cy="45656"/>
          </a:xfrm>
          <a:custGeom>
            <a:avLst/>
            <a:gdLst/>
            <a:ahLst/>
            <a:cxnLst/>
            <a:rect l="l" t="t" r="r" b="b"/>
            <a:pathLst>
              <a:path w="14954" h="45656">
                <a:moveTo>
                  <a:pt x="14954" y="21060"/>
                </a:moveTo>
                <a:lnTo>
                  <a:pt x="14362" y="9522"/>
                </a:lnTo>
                <a:lnTo>
                  <a:pt x="8470" y="0"/>
                </a:lnTo>
                <a:lnTo>
                  <a:pt x="8376" y="12668"/>
                </a:lnTo>
                <a:lnTo>
                  <a:pt x="8977" y="25564"/>
                </a:lnTo>
                <a:lnTo>
                  <a:pt x="4318" y="33197"/>
                </a:lnTo>
                <a:lnTo>
                  <a:pt x="2120" y="36525"/>
                </a:lnTo>
                <a:lnTo>
                  <a:pt x="0" y="39928"/>
                </a:lnTo>
                <a:lnTo>
                  <a:pt x="177" y="45656"/>
                </a:lnTo>
                <a:lnTo>
                  <a:pt x="4695" y="42073"/>
                </a:lnTo>
                <a:lnTo>
                  <a:pt x="11360" y="32586"/>
                </a:lnTo>
                <a:lnTo>
                  <a:pt x="14954" y="2106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296933" y="5900553"/>
            <a:ext cx="129262" cy="87276"/>
          </a:xfrm>
          <a:custGeom>
            <a:avLst/>
            <a:gdLst/>
            <a:ahLst/>
            <a:cxnLst/>
            <a:rect l="l" t="t" r="r" b="b"/>
            <a:pathLst>
              <a:path w="129262" h="87276">
                <a:moveTo>
                  <a:pt x="0" y="62255"/>
                </a:moveTo>
                <a:lnTo>
                  <a:pt x="6871" y="70680"/>
                </a:lnTo>
                <a:lnTo>
                  <a:pt x="14615" y="77263"/>
                </a:lnTo>
                <a:lnTo>
                  <a:pt x="23074" y="82110"/>
                </a:lnTo>
                <a:lnTo>
                  <a:pt x="32091" y="85325"/>
                </a:lnTo>
                <a:lnTo>
                  <a:pt x="41511" y="87012"/>
                </a:lnTo>
                <a:lnTo>
                  <a:pt x="51175" y="87276"/>
                </a:lnTo>
                <a:lnTo>
                  <a:pt x="60929" y="86220"/>
                </a:lnTo>
                <a:lnTo>
                  <a:pt x="70614" y="83951"/>
                </a:lnTo>
                <a:lnTo>
                  <a:pt x="80074" y="80571"/>
                </a:lnTo>
                <a:lnTo>
                  <a:pt x="89154" y="76185"/>
                </a:lnTo>
                <a:lnTo>
                  <a:pt x="97695" y="70899"/>
                </a:lnTo>
                <a:lnTo>
                  <a:pt x="105541" y="64815"/>
                </a:lnTo>
                <a:lnTo>
                  <a:pt x="112537" y="58040"/>
                </a:lnTo>
                <a:lnTo>
                  <a:pt x="118524" y="50676"/>
                </a:lnTo>
                <a:lnTo>
                  <a:pt x="123347" y="42829"/>
                </a:lnTo>
                <a:lnTo>
                  <a:pt x="126849" y="34603"/>
                </a:lnTo>
                <a:lnTo>
                  <a:pt x="128873" y="26103"/>
                </a:lnTo>
                <a:lnTo>
                  <a:pt x="129262" y="17433"/>
                </a:lnTo>
                <a:lnTo>
                  <a:pt x="127860" y="8697"/>
                </a:lnTo>
                <a:lnTo>
                  <a:pt x="124510" y="0"/>
                </a:lnTo>
                <a:lnTo>
                  <a:pt x="122212" y="6187"/>
                </a:lnTo>
                <a:lnTo>
                  <a:pt x="117174" y="17061"/>
                </a:lnTo>
                <a:lnTo>
                  <a:pt x="110880" y="27198"/>
                </a:lnTo>
                <a:lnTo>
                  <a:pt x="103261" y="35992"/>
                </a:lnTo>
                <a:lnTo>
                  <a:pt x="94244" y="42840"/>
                </a:lnTo>
                <a:lnTo>
                  <a:pt x="83761" y="47136"/>
                </a:lnTo>
                <a:lnTo>
                  <a:pt x="71741" y="48276"/>
                </a:lnTo>
                <a:lnTo>
                  <a:pt x="58115" y="45656"/>
                </a:lnTo>
                <a:lnTo>
                  <a:pt x="54836" y="49805"/>
                </a:lnTo>
                <a:lnTo>
                  <a:pt x="54713" y="57204"/>
                </a:lnTo>
                <a:lnTo>
                  <a:pt x="56739" y="64675"/>
                </a:lnTo>
                <a:lnTo>
                  <a:pt x="56558" y="70935"/>
                </a:lnTo>
                <a:lnTo>
                  <a:pt x="49809" y="74701"/>
                </a:lnTo>
                <a:lnTo>
                  <a:pt x="43255" y="75574"/>
                </a:lnTo>
                <a:lnTo>
                  <a:pt x="32623" y="73146"/>
                </a:lnTo>
                <a:lnTo>
                  <a:pt x="23807" y="67741"/>
                </a:lnTo>
                <a:lnTo>
                  <a:pt x="15982" y="62217"/>
                </a:lnTo>
                <a:lnTo>
                  <a:pt x="8321" y="59435"/>
                </a:lnTo>
                <a:lnTo>
                  <a:pt x="0" y="6225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995850" y="5921294"/>
            <a:ext cx="18787" cy="45656"/>
          </a:xfrm>
          <a:custGeom>
            <a:avLst/>
            <a:gdLst/>
            <a:ahLst/>
            <a:cxnLst/>
            <a:rect l="l" t="t" r="r" b="b"/>
            <a:pathLst>
              <a:path w="18787" h="45656">
                <a:moveTo>
                  <a:pt x="2037" y="31866"/>
                </a:moveTo>
                <a:lnTo>
                  <a:pt x="0" y="38834"/>
                </a:lnTo>
                <a:lnTo>
                  <a:pt x="2188" y="45656"/>
                </a:lnTo>
                <a:lnTo>
                  <a:pt x="3553" y="38215"/>
                </a:lnTo>
                <a:lnTo>
                  <a:pt x="11766" y="30086"/>
                </a:lnTo>
                <a:lnTo>
                  <a:pt x="18787" y="20764"/>
                </a:lnTo>
                <a:lnTo>
                  <a:pt x="16628" y="14617"/>
                </a:lnTo>
                <a:lnTo>
                  <a:pt x="12652" y="10312"/>
                </a:lnTo>
                <a:lnTo>
                  <a:pt x="10493" y="4165"/>
                </a:lnTo>
                <a:lnTo>
                  <a:pt x="7128" y="3378"/>
                </a:lnTo>
                <a:lnTo>
                  <a:pt x="6353" y="0"/>
                </a:lnTo>
                <a:lnTo>
                  <a:pt x="2188" y="12"/>
                </a:lnTo>
                <a:lnTo>
                  <a:pt x="4516" y="1979"/>
                </a:lnTo>
                <a:lnTo>
                  <a:pt x="9540" y="9809"/>
                </a:lnTo>
                <a:lnTo>
                  <a:pt x="9204" y="17382"/>
                </a:lnTo>
                <a:lnTo>
                  <a:pt x="5904" y="24725"/>
                </a:lnTo>
                <a:lnTo>
                  <a:pt x="2037" y="3186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334177" y="5945377"/>
            <a:ext cx="220625" cy="100419"/>
          </a:xfrm>
          <a:custGeom>
            <a:avLst/>
            <a:gdLst/>
            <a:ahLst/>
            <a:cxnLst/>
            <a:rect l="l" t="t" r="r" b="b"/>
            <a:pathLst>
              <a:path w="220625" h="100419">
                <a:moveTo>
                  <a:pt x="5673" y="77668"/>
                </a:moveTo>
                <a:lnTo>
                  <a:pt x="1748" y="87955"/>
                </a:lnTo>
                <a:lnTo>
                  <a:pt x="0" y="100419"/>
                </a:lnTo>
                <a:lnTo>
                  <a:pt x="3965" y="99984"/>
                </a:lnTo>
                <a:lnTo>
                  <a:pt x="14525" y="98959"/>
                </a:lnTo>
                <a:lnTo>
                  <a:pt x="25793" y="98021"/>
                </a:lnTo>
                <a:lnTo>
                  <a:pt x="37680" y="97149"/>
                </a:lnTo>
                <a:lnTo>
                  <a:pt x="50099" y="96321"/>
                </a:lnTo>
                <a:lnTo>
                  <a:pt x="62961" y="95515"/>
                </a:lnTo>
                <a:lnTo>
                  <a:pt x="76180" y="94710"/>
                </a:lnTo>
                <a:lnTo>
                  <a:pt x="89667" y="93884"/>
                </a:lnTo>
                <a:lnTo>
                  <a:pt x="103334" y="93015"/>
                </a:lnTo>
                <a:lnTo>
                  <a:pt x="117093" y="92081"/>
                </a:lnTo>
                <a:lnTo>
                  <a:pt x="130857" y="91061"/>
                </a:lnTo>
                <a:lnTo>
                  <a:pt x="144537" y="89933"/>
                </a:lnTo>
                <a:lnTo>
                  <a:pt x="158046" y="88675"/>
                </a:lnTo>
                <a:lnTo>
                  <a:pt x="171297" y="87266"/>
                </a:lnTo>
                <a:lnTo>
                  <a:pt x="184200" y="85684"/>
                </a:lnTo>
                <a:lnTo>
                  <a:pt x="196669" y="83906"/>
                </a:lnTo>
                <a:lnTo>
                  <a:pt x="208615" y="81912"/>
                </a:lnTo>
                <a:lnTo>
                  <a:pt x="219951" y="79680"/>
                </a:lnTo>
                <a:lnTo>
                  <a:pt x="220625" y="74069"/>
                </a:lnTo>
                <a:lnTo>
                  <a:pt x="217468" y="66593"/>
                </a:lnTo>
                <a:lnTo>
                  <a:pt x="210038" y="63390"/>
                </a:lnTo>
                <a:lnTo>
                  <a:pt x="200799" y="61996"/>
                </a:lnTo>
                <a:lnTo>
                  <a:pt x="192216" y="59945"/>
                </a:lnTo>
                <a:lnTo>
                  <a:pt x="186753" y="54775"/>
                </a:lnTo>
                <a:lnTo>
                  <a:pt x="186983" y="43424"/>
                </a:lnTo>
                <a:lnTo>
                  <a:pt x="190375" y="33938"/>
                </a:lnTo>
                <a:lnTo>
                  <a:pt x="190893" y="21577"/>
                </a:lnTo>
                <a:lnTo>
                  <a:pt x="187388" y="15393"/>
                </a:lnTo>
                <a:lnTo>
                  <a:pt x="177533" y="15570"/>
                </a:lnTo>
                <a:lnTo>
                  <a:pt x="170141" y="13272"/>
                </a:lnTo>
                <a:lnTo>
                  <a:pt x="162308" y="12742"/>
                </a:lnTo>
                <a:lnTo>
                  <a:pt x="148137" y="12408"/>
                </a:lnTo>
                <a:lnTo>
                  <a:pt x="134632" y="11407"/>
                </a:lnTo>
                <a:lnTo>
                  <a:pt x="123436" y="8098"/>
                </a:lnTo>
                <a:lnTo>
                  <a:pt x="116192" y="838"/>
                </a:lnTo>
                <a:lnTo>
                  <a:pt x="107899" y="838"/>
                </a:lnTo>
                <a:lnTo>
                  <a:pt x="99301" y="0"/>
                </a:lnTo>
                <a:lnTo>
                  <a:pt x="86339" y="73"/>
                </a:lnTo>
                <a:lnTo>
                  <a:pt x="73343" y="1591"/>
                </a:lnTo>
                <a:lnTo>
                  <a:pt x="60563" y="4407"/>
                </a:lnTo>
                <a:lnTo>
                  <a:pt x="48249" y="8375"/>
                </a:lnTo>
                <a:lnTo>
                  <a:pt x="36650" y="13349"/>
                </a:lnTo>
                <a:lnTo>
                  <a:pt x="26017" y="19183"/>
                </a:lnTo>
                <a:lnTo>
                  <a:pt x="16598" y="25730"/>
                </a:lnTo>
                <a:lnTo>
                  <a:pt x="17795" y="32943"/>
                </a:lnTo>
                <a:lnTo>
                  <a:pt x="17837" y="47196"/>
                </a:lnTo>
                <a:lnTo>
                  <a:pt x="14985" y="58556"/>
                </a:lnTo>
                <a:lnTo>
                  <a:pt x="10508" y="68291"/>
                </a:lnTo>
                <a:lnTo>
                  <a:pt x="5673" y="7766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118507" y="5970549"/>
            <a:ext cx="153530" cy="91842"/>
          </a:xfrm>
          <a:custGeom>
            <a:avLst/>
            <a:gdLst/>
            <a:ahLst/>
            <a:cxnLst/>
            <a:rect l="l" t="t" r="r" b="b"/>
            <a:pathLst>
              <a:path w="153530" h="91842">
                <a:moveTo>
                  <a:pt x="16538" y="26297"/>
                </a:moveTo>
                <a:lnTo>
                  <a:pt x="12968" y="38063"/>
                </a:lnTo>
                <a:lnTo>
                  <a:pt x="7298" y="47728"/>
                </a:lnTo>
                <a:lnTo>
                  <a:pt x="2114" y="57880"/>
                </a:lnTo>
                <a:lnTo>
                  <a:pt x="0" y="71103"/>
                </a:lnTo>
                <a:lnTo>
                  <a:pt x="4708" y="72444"/>
                </a:lnTo>
                <a:lnTo>
                  <a:pt x="15442" y="74701"/>
                </a:lnTo>
                <a:lnTo>
                  <a:pt x="27206" y="76341"/>
                </a:lnTo>
                <a:lnTo>
                  <a:pt x="39782" y="77516"/>
                </a:lnTo>
                <a:lnTo>
                  <a:pt x="52951" y="78374"/>
                </a:lnTo>
                <a:lnTo>
                  <a:pt x="66495" y="79065"/>
                </a:lnTo>
                <a:lnTo>
                  <a:pt x="80197" y="79740"/>
                </a:lnTo>
                <a:lnTo>
                  <a:pt x="93840" y="80549"/>
                </a:lnTo>
                <a:lnTo>
                  <a:pt x="107205" y="81641"/>
                </a:lnTo>
                <a:lnTo>
                  <a:pt x="120074" y="83166"/>
                </a:lnTo>
                <a:lnTo>
                  <a:pt x="132230" y="85275"/>
                </a:lnTo>
                <a:lnTo>
                  <a:pt x="143454" y="88117"/>
                </a:lnTo>
                <a:lnTo>
                  <a:pt x="153530" y="91842"/>
                </a:lnTo>
                <a:lnTo>
                  <a:pt x="151580" y="90823"/>
                </a:lnTo>
                <a:lnTo>
                  <a:pt x="143490" y="85385"/>
                </a:lnTo>
                <a:lnTo>
                  <a:pt x="136042" y="78588"/>
                </a:lnTo>
                <a:lnTo>
                  <a:pt x="129102" y="70734"/>
                </a:lnTo>
                <a:lnTo>
                  <a:pt x="122539" y="62122"/>
                </a:lnTo>
                <a:lnTo>
                  <a:pt x="116220" y="53052"/>
                </a:lnTo>
                <a:lnTo>
                  <a:pt x="110012" y="43823"/>
                </a:lnTo>
                <a:lnTo>
                  <a:pt x="103783" y="34737"/>
                </a:lnTo>
                <a:lnTo>
                  <a:pt x="97400" y="26092"/>
                </a:lnTo>
                <a:lnTo>
                  <a:pt x="90731" y="18190"/>
                </a:lnTo>
                <a:lnTo>
                  <a:pt x="83643" y="11329"/>
                </a:lnTo>
                <a:lnTo>
                  <a:pt x="76003" y="5811"/>
                </a:lnTo>
                <a:lnTo>
                  <a:pt x="67679" y="1934"/>
                </a:lnTo>
                <a:lnTo>
                  <a:pt x="58538" y="0"/>
                </a:lnTo>
                <a:lnTo>
                  <a:pt x="48449" y="307"/>
                </a:lnTo>
                <a:lnTo>
                  <a:pt x="37277" y="3156"/>
                </a:lnTo>
                <a:lnTo>
                  <a:pt x="24892" y="8848"/>
                </a:lnTo>
                <a:lnTo>
                  <a:pt x="21196" y="10689"/>
                </a:lnTo>
                <a:lnTo>
                  <a:pt x="17462" y="12492"/>
                </a:lnTo>
                <a:lnTo>
                  <a:pt x="16598" y="17153"/>
                </a:lnTo>
                <a:lnTo>
                  <a:pt x="16538" y="2629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018897" y="6083139"/>
            <a:ext cx="66408" cy="53949"/>
          </a:xfrm>
          <a:custGeom>
            <a:avLst/>
            <a:gdLst/>
            <a:ahLst/>
            <a:cxnLst/>
            <a:rect l="l" t="t" r="r" b="b"/>
            <a:pathLst>
              <a:path w="66408" h="53949">
                <a:moveTo>
                  <a:pt x="20558" y="38778"/>
                </a:moveTo>
                <a:lnTo>
                  <a:pt x="9946" y="46031"/>
                </a:lnTo>
                <a:lnTo>
                  <a:pt x="0" y="53949"/>
                </a:lnTo>
                <a:lnTo>
                  <a:pt x="9622" y="50408"/>
                </a:lnTo>
                <a:lnTo>
                  <a:pt x="22167" y="45093"/>
                </a:lnTo>
                <a:lnTo>
                  <a:pt x="33863" y="38928"/>
                </a:lnTo>
                <a:lnTo>
                  <a:pt x="44422" y="31623"/>
                </a:lnTo>
                <a:lnTo>
                  <a:pt x="53557" y="22892"/>
                </a:lnTo>
                <a:lnTo>
                  <a:pt x="60981" y="12447"/>
                </a:lnTo>
                <a:lnTo>
                  <a:pt x="66408" y="0"/>
                </a:lnTo>
                <a:lnTo>
                  <a:pt x="60837" y="7596"/>
                </a:lnTo>
                <a:lnTo>
                  <a:pt x="51975" y="16599"/>
                </a:lnTo>
                <a:lnTo>
                  <a:pt x="42013" y="24503"/>
                </a:lnTo>
                <a:lnTo>
                  <a:pt x="31394" y="31749"/>
                </a:lnTo>
                <a:lnTo>
                  <a:pt x="20558" y="38778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258496" y="5618368"/>
            <a:ext cx="25996" cy="13310"/>
          </a:xfrm>
          <a:custGeom>
            <a:avLst/>
            <a:gdLst/>
            <a:ahLst/>
            <a:cxnLst/>
            <a:rect l="l" t="t" r="r" b="b"/>
            <a:pathLst>
              <a:path w="25996" h="13310">
                <a:moveTo>
                  <a:pt x="1091" y="0"/>
                </a:moveTo>
                <a:lnTo>
                  <a:pt x="0" y="4266"/>
                </a:lnTo>
                <a:lnTo>
                  <a:pt x="3708" y="11687"/>
                </a:lnTo>
                <a:lnTo>
                  <a:pt x="13019" y="13310"/>
                </a:lnTo>
                <a:lnTo>
                  <a:pt x="22319" y="10380"/>
                </a:lnTo>
                <a:lnTo>
                  <a:pt x="25996" y="4140"/>
                </a:lnTo>
                <a:lnTo>
                  <a:pt x="15503" y="74"/>
                </a:lnTo>
                <a:lnTo>
                  <a:pt x="1091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665343" y="5651569"/>
            <a:ext cx="36516" cy="178435"/>
          </a:xfrm>
          <a:custGeom>
            <a:avLst/>
            <a:gdLst/>
            <a:ahLst/>
            <a:cxnLst/>
            <a:rect l="l" t="t" r="r" b="b"/>
            <a:pathLst>
              <a:path w="36516" h="178435">
                <a:moveTo>
                  <a:pt x="312" y="100991"/>
                </a:moveTo>
                <a:lnTo>
                  <a:pt x="0" y="114292"/>
                </a:lnTo>
                <a:lnTo>
                  <a:pt x="358" y="127124"/>
                </a:lnTo>
                <a:lnTo>
                  <a:pt x="1536" y="139319"/>
                </a:lnTo>
                <a:lnTo>
                  <a:pt x="3683" y="150713"/>
                </a:lnTo>
                <a:lnTo>
                  <a:pt x="6946" y="161140"/>
                </a:lnTo>
                <a:lnTo>
                  <a:pt x="11474" y="170436"/>
                </a:lnTo>
                <a:lnTo>
                  <a:pt x="17417" y="178434"/>
                </a:lnTo>
                <a:lnTo>
                  <a:pt x="22676" y="169658"/>
                </a:lnTo>
                <a:lnTo>
                  <a:pt x="27744" y="159292"/>
                </a:lnTo>
                <a:lnTo>
                  <a:pt x="31660" y="148598"/>
                </a:lnTo>
                <a:lnTo>
                  <a:pt x="34427" y="137369"/>
                </a:lnTo>
                <a:lnTo>
                  <a:pt x="36044" y="125400"/>
                </a:lnTo>
                <a:lnTo>
                  <a:pt x="36516" y="112486"/>
                </a:lnTo>
                <a:lnTo>
                  <a:pt x="35843" y="98419"/>
                </a:lnTo>
                <a:lnTo>
                  <a:pt x="34028" y="82994"/>
                </a:lnTo>
                <a:lnTo>
                  <a:pt x="33948" y="73970"/>
                </a:lnTo>
                <a:lnTo>
                  <a:pt x="32757" y="60830"/>
                </a:lnTo>
                <a:lnTo>
                  <a:pt x="30675" y="48584"/>
                </a:lnTo>
                <a:lnTo>
                  <a:pt x="28173" y="36761"/>
                </a:lnTo>
                <a:lnTo>
                  <a:pt x="25722" y="24891"/>
                </a:lnTo>
                <a:lnTo>
                  <a:pt x="19405" y="22863"/>
                </a:lnTo>
                <a:lnTo>
                  <a:pt x="17913" y="16069"/>
                </a:lnTo>
                <a:lnTo>
                  <a:pt x="17891" y="7804"/>
                </a:lnTo>
                <a:lnTo>
                  <a:pt x="16056" y="1353"/>
                </a:lnTo>
                <a:lnTo>
                  <a:pt x="9123" y="0"/>
                </a:lnTo>
                <a:lnTo>
                  <a:pt x="8814" y="8588"/>
                </a:lnTo>
                <a:lnTo>
                  <a:pt x="7963" y="20555"/>
                </a:lnTo>
                <a:lnTo>
                  <a:pt x="6743" y="33209"/>
                </a:lnTo>
                <a:lnTo>
                  <a:pt x="5303" y="46384"/>
                </a:lnTo>
                <a:lnTo>
                  <a:pt x="3791" y="59915"/>
                </a:lnTo>
                <a:lnTo>
                  <a:pt x="2357" y="73637"/>
                </a:lnTo>
                <a:lnTo>
                  <a:pt x="1147" y="87384"/>
                </a:lnTo>
                <a:lnTo>
                  <a:pt x="312" y="10099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479511" y="5763603"/>
            <a:ext cx="37366" cy="25539"/>
          </a:xfrm>
          <a:custGeom>
            <a:avLst/>
            <a:gdLst/>
            <a:ahLst/>
            <a:cxnLst/>
            <a:rect l="l" t="t" r="r" b="b"/>
            <a:pathLst>
              <a:path w="37366" h="25539">
                <a:moveTo>
                  <a:pt x="4180" y="16598"/>
                </a:moveTo>
                <a:lnTo>
                  <a:pt x="12080" y="18376"/>
                </a:lnTo>
                <a:lnTo>
                  <a:pt x="14594" y="25539"/>
                </a:lnTo>
                <a:lnTo>
                  <a:pt x="24932" y="24904"/>
                </a:lnTo>
                <a:lnTo>
                  <a:pt x="37366" y="24904"/>
                </a:lnTo>
                <a:lnTo>
                  <a:pt x="36494" y="20932"/>
                </a:lnTo>
                <a:lnTo>
                  <a:pt x="28530" y="11151"/>
                </a:lnTo>
                <a:lnTo>
                  <a:pt x="16327" y="5604"/>
                </a:lnTo>
                <a:lnTo>
                  <a:pt x="4180" y="0"/>
                </a:lnTo>
                <a:lnTo>
                  <a:pt x="2998" y="141"/>
                </a:lnTo>
                <a:lnTo>
                  <a:pt x="0" y="8046"/>
                </a:lnTo>
                <a:lnTo>
                  <a:pt x="4180" y="16598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450375" y="5946210"/>
            <a:ext cx="53949" cy="12433"/>
          </a:xfrm>
          <a:custGeom>
            <a:avLst/>
            <a:gdLst/>
            <a:ahLst/>
            <a:cxnLst/>
            <a:rect l="l" t="t" r="r" b="b"/>
            <a:pathLst>
              <a:path w="53949" h="12433">
                <a:moveTo>
                  <a:pt x="0" y="0"/>
                </a:moveTo>
                <a:lnTo>
                  <a:pt x="3599" y="4767"/>
                </a:lnTo>
                <a:lnTo>
                  <a:pt x="13320" y="9553"/>
                </a:lnTo>
                <a:lnTo>
                  <a:pt x="26046" y="11331"/>
                </a:lnTo>
                <a:lnTo>
                  <a:pt x="40136" y="11744"/>
                </a:lnTo>
                <a:lnTo>
                  <a:pt x="53949" y="12433"/>
                </a:lnTo>
                <a:lnTo>
                  <a:pt x="50075" y="10079"/>
                </a:lnTo>
                <a:lnTo>
                  <a:pt x="38882" y="6228"/>
                </a:lnTo>
                <a:lnTo>
                  <a:pt x="26031" y="4037"/>
                </a:lnTo>
                <a:lnTo>
                  <a:pt x="12683" y="2348"/>
                </a:lnTo>
                <a:lnTo>
                  <a:pt x="0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583171" y="5643258"/>
            <a:ext cx="62242" cy="59216"/>
          </a:xfrm>
          <a:custGeom>
            <a:avLst/>
            <a:gdLst/>
            <a:ahLst/>
            <a:cxnLst/>
            <a:rect l="l" t="t" r="r" b="b"/>
            <a:pathLst>
              <a:path w="62242" h="59216">
                <a:moveTo>
                  <a:pt x="29044" y="0"/>
                </a:moveTo>
                <a:lnTo>
                  <a:pt x="28391" y="1301"/>
                </a:lnTo>
                <a:lnTo>
                  <a:pt x="22103" y="12051"/>
                </a:lnTo>
                <a:lnTo>
                  <a:pt x="15318" y="22305"/>
                </a:lnTo>
                <a:lnTo>
                  <a:pt x="8837" y="32864"/>
                </a:lnTo>
                <a:lnTo>
                  <a:pt x="3464" y="44529"/>
                </a:lnTo>
                <a:lnTo>
                  <a:pt x="0" y="58102"/>
                </a:lnTo>
                <a:lnTo>
                  <a:pt x="9054" y="58907"/>
                </a:lnTo>
                <a:lnTo>
                  <a:pt x="21969" y="59216"/>
                </a:lnTo>
                <a:lnTo>
                  <a:pt x="36433" y="58685"/>
                </a:lnTo>
                <a:lnTo>
                  <a:pt x="50504" y="57025"/>
                </a:lnTo>
                <a:lnTo>
                  <a:pt x="62242" y="53949"/>
                </a:lnTo>
                <a:lnTo>
                  <a:pt x="59150" y="39783"/>
                </a:lnTo>
                <a:lnTo>
                  <a:pt x="54407" y="27054"/>
                </a:lnTo>
                <a:lnTo>
                  <a:pt x="47902" y="16085"/>
                </a:lnTo>
                <a:lnTo>
                  <a:pt x="39495" y="7020"/>
                </a:lnTo>
                <a:lnTo>
                  <a:pt x="29044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205527" y="5740100"/>
            <a:ext cx="66408" cy="31814"/>
          </a:xfrm>
          <a:custGeom>
            <a:avLst/>
            <a:gdLst/>
            <a:ahLst/>
            <a:cxnLst/>
            <a:rect l="l" t="t" r="r" b="b"/>
            <a:pathLst>
              <a:path w="66408" h="31814">
                <a:moveTo>
                  <a:pt x="33870" y="27000"/>
                </a:moveTo>
                <a:lnTo>
                  <a:pt x="40182" y="28982"/>
                </a:lnTo>
                <a:lnTo>
                  <a:pt x="49809" y="27661"/>
                </a:lnTo>
                <a:lnTo>
                  <a:pt x="58470" y="25908"/>
                </a:lnTo>
                <a:lnTo>
                  <a:pt x="60794" y="30506"/>
                </a:lnTo>
                <a:lnTo>
                  <a:pt x="66408" y="31814"/>
                </a:lnTo>
                <a:lnTo>
                  <a:pt x="65709" y="27191"/>
                </a:lnTo>
                <a:lnTo>
                  <a:pt x="60578" y="16130"/>
                </a:lnTo>
                <a:lnTo>
                  <a:pt x="51651" y="7958"/>
                </a:lnTo>
                <a:lnTo>
                  <a:pt x="40028" y="2604"/>
                </a:lnTo>
                <a:lnTo>
                  <a:pt x="26811" y="0"/>
                </a:lnTo>
                <a:lnTo>
                  <a:pt x="13101" y="73"/>
                </a:lnTo>
                <a:lnTo>
                  <a:pt x="0" y="2756"/>
                </a:lnTo>
                <a:lnTo>
                  <a:pt x="3384" y="10378"/>
                </a:lnTo>
                <a:lnTo>
                  <a:pt x="14327" y="16763"/>
                </a:lnTo>
                <a:lnTo>
                  <a:pt x="29057" y="19355"/>
                </a:lnTo>
                <a:lnTo>
                  <a:pt x="29057" y="23508"/>
                </a:lnTo>
                <a:lnTo>
                  <a:pt x="33870" y="2700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192648" y="5738059"/>
            <a:ext cx="45964" cy="67056"/>
          </a:xfrm>
          <a:custGeom>
            <a:avLst/>
            <a:gdLst/>
            <a:ahLst/>
            <a:cxnLst/>
            <a:rect l="l" t="t" r="r" b="b"/>
            <a:pathLst>
              <a:path w="45964" h="67055">
                <a:moveTo>
                  <a:pt x="2009" y="43452"/>
                </a:moveTo>
                <a:lnTo>
                  <a:pt x="4491" y="54112"/>
                </a:lnTo>
                <a:lnTo>
                  <a:pt x="4701" y="67055"/>
                </a:lnTo>
                <a:lnTo>
                  <a:pt x="11812" y="65454"/>
                </a:lnTo>
                <a:lnTo>
                  <a:pt x="19368" y="56257"/>
                </a:lnTo>
                <a:lnTo>
                  <a:pt x="20572" y="42822"/>
                </a:lnTo>
                <a:lnTo>
                  <a:pt x="17147" y="29692"/>
                </a:lnTo>
                <a:lnTo>
                  <a:pt x="17418" y="29266"/>
                </a:lnTo>
                <a:lnTo>
                  <a:pt x="23974" y="24789"/>
                </a:lnTo>
                <a:lnTo>
                  <a:pt x="33320" y="21756"/>
                </a:lnTo>
                <a:lnTo>
                  <a:pt x="41852" y="18515"/>
                </a:lnTo>
                <a:lnTo>
                  <a:pt x="45964" y="13414"/>
                </a:lnTo>
                <a:lnTo>
                  <a:pt x="42052" y="4800"/>
                </a:lnTo>
                <a:lnTo>
                  <a:pt x="35905" y="0"/>
                </a:lnTo>
                <a:lnTo>
                  <a:pt x="31587" y="0"/>
                </a:lnTo>
                <a:lnTo>
                  <a:pt x="25453" y="4800"/>
                </a:lnTo>
                <a:lnTo>
                  <a:pt x="23278" y="8909"/>
                </a:lnTo>
                <a:lnTo>
                  <a:pt x="12457" y="15696"/>
                </a:lnTo>
                <a:lnTo>
                  <a:pt x="548" y="21399"/>
                </a:lnTo>
                <a:lnTo>
                  <a:pt x="0" y="32321"/>
                </a:lnTo>
                <a:lnTo>
                  <a:pt x="2009" y="43452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711813" y="5863203"/>
            <a:ext cx="37385" cy="36513"/>
          </a:xfrm>
          <a:custGeom>
            <a:avLst/>
            <a:gdLst/>
            <a:ahLst/>
            <a:cxnLst/>
            <a:rect l="l" t="t" r="r" b="b"/>
            <a:pathLst>
              <a:path w="37385" h="36513">
                <a:moveTo>
                  <a:pt x="37385" y="21675"/>
                </a:moveTo>
                <a:lnTo>
                  <a:pt x="36900" y="7155"/>
                </a:lnTo>
                <a:lnTo>
                  <a:pt x="29057" y="0"/>
                </a:lnTo>
                <a:lnTo>
                  <a:pt x="25753" y="5189"/>
                </a:lnTo>
                <a:lnTo>
                  <a:pt x="17769" y="15129"/>
                </a:lnTo>
                <a:lnTo>
                  <a:pt x="8962" y="24244"/>
                </a:lnTo>
                <a:lnTo>
                  <a:pt x="0" y="33197"/>
                </a:lnTo>
                <a:lnTo>
                  <a:pt x="6829" y="36513"/>
                </a:lnTo>
                <a:lnTo>
                  <a:pt x="17899" y="35588"/>
                </a:lnTo>
                <a:lnTo>
                  <a:pt x="28580" y="30585"/>
                </a:lnTo>
                <a:lnTo>
                  <a:pt x="37350" y="24904"/>
                </a:lnTo>
                <a:lnTo>
                  <a:pt x="37385" y="2167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931751" y="5360202"/>
            <a:ext cx="659841" cy="258160"/>
          </a:xfrm>
          <a:custGeom>
            <a:avLst/>
            <a:gdLst/>
            <a:ahLst/>
            <a:cxnLst/>
            <a:rect l="l" t="t" r="r" b="b"/>
            <a:pathLst>
              <a:path w="659841" h="258160">
                <a:moveTo>
                  <a:pt x="18567" y="244150"/>
                </a:moveTo>
                <a:lnTo>
                  <a:pt x="0" y="258160"/>
                </a:lnTo>
                <a:lnTo>
                  <a:pt x="20688" y="255755"/>
                </a:lnTo>
                <a:lnTo>
                  <a:pt x="40883" y="252364"/>
                </a:lnTo>
                <a:lnTo>
                  <a:pt x="60626" y="248069"/>
                </a:lnTo>
                <a:lnTo>
                  <a:pt x="79955" y="242952"/>
                </a:lnTo>
                <a:lnTo>
                  <a:pt x="98910" y="237098"/>
                </a:lnTo>
                <a:lnTo>
                  <a:pt x="117531" y="230589"/>
                </a:lnTo>
                <a:lnTo>
                  <a:pt x="135856" y="223507"/>
                </a:lnTo>
                <a:lnTo>
                  <a:pt x="153926" y="215936"/>
                </a:lnTo>
                <a:lnTo>
                  <a:pt x="171780" y="207958"/>
                </a:lnTo>
                <a:lnTo>
                  <a:pt x="189457" y="199656"/>
                </a:lnTo>
                <a:lnTo>
                  <a:pt x="206996" y="191114"/>
                </a:lnTo>
                <a:lnTo>
                  <a:pt x="224438" y="182413"/>
                </a:lnTo>
                <a:lnTo>
                  <a:pt x="241822" y="173638"/>
                </a:lnTo>
                <a:lnTo>
                  <a:pt x="259186" y="164870"/>
                </a:lnTo>
                <a:lnTo>
                  <a:pt x="276572" y="156192"/>
                </a:lnTo>
                <a:lnTo>
                  <a:pt x="294017" y="147688"/>
                </a:lnTo>
                <a:lnTo>
                  <a:pt x="311562" y="139441"/>
                </a:lnTo>
                <a:lnTo>
                  <a:pt x="329246" y="131532"/>
                </a:lnTo>
                <a:lnTo>
                  <a:pt x="347108" y="124045"/>
                </a:lnTo>
                <a:lnTo>
                  <a:pt x="365188" y="117063"/>
                </a:lnTo>
                <a:lnTo>
                  <a:pt x="371373" y="121953"/>
                </a:lnTo>
                <a:lnTo>
                  <a:pt x="376910" y="127477"/>
                </a:lnTo>
                <a:lnTo>
                  <a:pt x="381800" y="133662"/>
                </a:lnTo>
                <a:lnTo>
                  <a:pt x="390184" y="124203"/>
                </a:lnTo>
                <a:lnTo>
                  <a:pt x="399216" y="115391"/>
                </a:lnTo>
                <a:lnTo>
                  <a:pt x="408852" y="107182"/>
                </a:lnTo>
                <a:lnTo>
                  <a:pt x="419047" y="99533"/>
                </a:lnTo>
                <a:lnTo>
                  <a:pt x="429757" y="92399"/>
                </a:lnTo>
                <a:lnTo>
                  <a:pt x="440939" y="85738"/>
                </a:lnTo>
                <a:lnTo>
                  <a:pt x="452549" y="79504"/>
                </a:lnTo>
                <a:lnTo>
                  <a:pt x="464544" y="73654"/>
                </a:lnTo>
                <a:lnTo>
                  <a:pt x="476879" y="68145"/>
                </a:lnTo>
                <a:lnTo>
                  <a:pt x="489510" y="62933"/>
                </a:lnTo>
                <a:lnTo>
                  <a:pt x="502394" y="57973"/>
                </a:lnTo>
                <a:lnTo>
                  <a:pt x="515487" y="53223"/>
                </a:lnTo>
                <a:lnTo>
                  <a:pt x="528745" y="48637"/>
                </a:lnTo>
                <a:lnTo>
                  <a:pt x="542124" y="44173"/>
                </a:lnTo>
                <a:lnTo>
                  <a:pt x="555580" y="39786"/>
                </a:lnTo>
                <a:lnTo>
                  <a:pt x="569070" y="35433"/>
                </a:lnTo>
                <a:lnTo>
                  <a:pt x="582550" y="31070"/>
                </a:lnTo>
                <a:lnTo>
                  <a:pt x="595976" y="26654"/>
                </a:lnTo>
                <a:lnTo>
                  <a:pt x="609304" y="22139"/>
                </a:lnTo>
                <a:lnTo>
                  <a:pt x="622490" y="17483"/>
                </a:lnTo>
                <a:lnTo>
                  <a:pt x="626138" y="23913"/>
                </a:lnTo>
                <a:lnTo>
                  <a:pt x="626270" y="35327"/>
                </a:lnTo>
                <a:lnTo>
                  <a:pt x="630783" y="42362"/>
                </a:lnTo>
                <a:lnTo>
                  <a:pt x="638283" y="32380"/>
                </a:lnTo>
                <a:lnTo>
                  <a:pt x="646660" y="23066"/>
                </a:lnTo>
                <a:lnTo>
                  <a:pt x="654343" y="13059"/>
                </a:lnTo>
                <a:lnTo>
                  <a:pt x="659841" y="871"/>
                </a:lnTo>
                <a:lnTo>
                  <a:pt x="654509" y="536"/>
                </a:lnTo>
                <a:lnTo>
                  <a:pt x="642378" y="75"/>
                </a:lnTo>
                <a:lnTo>
                  <a:pt x="630364" y="0"/>
                </a:lnTo>
                <a:lnTo>
                  <a:pt x="618424" y="255"/>
                </a:lnTo>
                <a:lnTo>
                  <a:pt x="606513" y="786"/>
                </a:lnTo>
                <a:lnTo>
                  <a:pt x="594588" y="1538"/>
                </a:lnTo>
                <a:lnTo>
                  <a:pt x="582604" y="2456"/>
                </a:lnTo>
                <a:lnTo>
                  <a:pt x="570516" y="3486"/>
                </a:lnTo>
                <a:lnTo>
                  <a:pt x="558281" y="4572"/>
                </a:lnTo>
                <a:lnTo>
                  <a:pt x="545855" y="5661"/>
                </a:lnTo>
                <a:lnTo>
                  <a:pt x="533192" y="6696"/>
                </a:lnTo>
                <a:lnTo>
                  <a:pt x="520250" y="7624"/>
                </a:lnTo>
                <a:lnTo>
                  <a:pt x="506983" y="8390"/>
                </a:lnTo>
                <a:lnTo>
                  <a:pt x="493347" y="8938"/>
                </a:lnTo>
                <a:lnTo>
                  <a:pt x="479299" y="9215"/>
                </a:lnTo>
                <a:lnTo>
                  <a:pt x="464794" y="9164"/>
                </a:lnTo>
                <a:lnTo>
                  <a:pt x="463550" y="17330"/>
                </a:lnTo>
                <a:lnTo>
                  <a:pt x="470408" y="17394"/>
                </a:lnTo>
                <a:lnTo>
                  <a:pt x="473075" y="21623"/>
                </a:lnTo>
                <a:lnTo>
                  <a:pt x="470778" y="23991"/>
                </a:lnTo>
                <a:lnTo>
                  <a:pt x="461284" y="30174"/>
                </a:lnTo>
                <a:lnTo>
                  <a:pt x="450763" y="32175"/>
                </a:lnTo>
                <a:lnTo>
                  <a:pt x="438377" y="31569"/>
                </a:lnTo>
                <a:lnTo>
                  <a:pt x="423291" y="29929"/>
                </a:lnTo>
                <a:lnTo>
                  <a:pt x="401538" y="40750"/>
                </a:lnTo>
                <a:lnTo>
                  <a:pt x="379636" y="51423"/>
                </a:lnTo>
                <a:lnTo>
                  <a:pt x="357620" y="61981"/>
                </a:lnTo>
                <a:lnTo>
                  <a:pt x="335525" y="72460"/>
                </a:lnTo>
                <a:lnTo>
                  <a:pt x="313385" y="82896"/>
                </a:lnTo>
                <a:lnTo>
                  <a:pt x="291237" y="93323"/>
                </a:lnTo>
                <a:lnTo>
                  <a:pt x="269115" y="103777"/>
                </a:lnTo>
                <a:lnTo>
                  <a:pt x="247056" y="114293"/>
                </a:lnTo>
                <a:lnTo>
                  <a:pt x="225093" y="124907"/>
                </a:lnTo>
                <a:lnTo>
                  <a:pt x="203263" y="135653"/>
                </a:lnTo>
                <a:lnTo>
                  <a:pt x="181600" y="146567"/>
                </a:lnTo>
                <a:lnTo>
                  <a:pt x="160141" y="157684"/>
                </a:lnTo>
                <a:lnTo>
                  <a:pt x="138919" y="169040"/>
                </a:lnTo>
                <a:lnTo>
                  <a:pt x="117971" y="180668"/>
                </a:lnTo>
                <a:lnTo>
                  <a:pt x="97332" y="192606"/>
                </a:lnTo>
                <a:lnTo>
                  <a:pt x="77036" y="204888"/>
                </a:lnTo>
                <a:lnTo>
                  <a:pt x="57120" y="217549"/>
                </a:lnTo>
                <a:lnTo>
                  <a:pt x="37619" y="230625"/>
                </a:lnTo>
                <a:lnTo>
                  <a:pt x="18567" y="2441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309403" y="5390121"/>
            <a:ext cx="315379" cy="161848"/>
          </a:xfrm>
          <a:custGeom>
            <a:avLst/>
            <a:gdLst/>
            <a:ahLst/>
            <a:cxnLst/>
            <a:rect l="l" t="t" r="r" b="b"/>
            <a:pathLst>
              <a:path w="315379" h="161848">
                <a:moveTo>
                  <a:pt x="0" y="157695"/>
                </a:moveTo>
                <a:lnTo>
                  <a:pt x="6445" y="156925"/>
                </a:lnTo>
                <a:lnTo>
                  <a:pt x="18657" y="155654"/>
                </a:lnTo>
                <a:lnTo>
                  <a:pt x="31467" y="154576"/>
                </a:lnTo>
                <a:lnTo>
                  <a:pt x="44702" y="153742"/>
                </a:lnTo>
                <a:lnTo>
                  <a:pt x="58191" y="153202"/>
                </a:lnTo>
                <a:lnTo>
                  <a:pt x="71761" y="153006"/>
                </a:lnTo>
                <a:lnTo>
                  <a:pt x="85239" y="153203"/>
                </a:lnTo>
                <a:lnTo>
                  <a:pt x="98454" y="153845"/>
                </a:lnTo>
                <a:lnTo>
                  <a:pt x="111234" y="154980"/>
                </a:lnTo>
                <a:lnTo>
                  <a:pt x="123406" y="156659"/>
                </a:lnTo>
                <a:lnTo>
                  <a:pt x="134797" y="158932"/>
                </a:lnTo>
                <a:lnTo>
                  <a:pt x="145237" y="161848"/>
                </a:lnTo>
                <a:lnTo>
                  <a:pt x="147876" y="159552"/>
                </a:lnTo>
                <a:lnTo>
                  <a:pt x="157228" y="151051"/>
                </a:lnTo>
                <a:lnTo>
                  <a:pt x="166470" y="142441"/>
                </a:lnTo>
                <a:lnTo>
                  <a:pt x="175860" y="133979"/>
                </a:lnTo>
                <a:lnTo>
                  <a:pt x="185653" y="125922"/>
                </a:lnTo>
                <a:lnTo>
                  <a:pt x="196108" y="118527"/>
                </a:lnTo>
                <a:lnTo>
                  <a:pt x="207479" y="112052"/>
                </a:lnTo>
                <a:lnTo>
                  <a:pt x="194220" y="111388"/>
                </a:lnTo>
                <a:lnTo>
                  <a:pt x="184948" y="104796"/>
                </a:lnTo>
                <a:lnTo>
                  <a:pt x="182575" y="91300"/>
                </a:lnTo>
                <a:lnTo>
                  <a:pt x="187121" y="91515"/>
                </a:lnTo>
                <a:lnTo>
                  <a:pt x="201058" y="91062"/>
                </a:lnTo>
                <a:lnTo>
                  <a:pt x="214313" y="89012"/>
                </a:lnTo>
                <a:lnTo>
                  <a:pt x="226915" y="85527"/>
                </a:lnTo>
                <a:lnTo>
                  <a:pt x="238889" y="80771"/>
                </a:lnTo>
                <a:lnTo>
                  <a:pt x="250263" y="74908"/>
                </a:lnTo>
                <a:lnTo>
                  <a:pt x="261065" y="68101"/>
                </a:lnTo>
                <a:lnTo>
                  <a:pt x="271322" y="60514"/>
                </a:lnTo>
                <a:lnTo>
                  <a:pt x="281060" y="52310"/>
                </a:lnTo>
                <a:lnTo>
                  <a:pt x="290308" y="43653"/>
                </a:lnTo>
                <a:lnTo>
                  <a:pt x="299092" y="34707"/>
                </a:lnTo>
                <a:lnTo>
                  <a:pt x="307440" y="25634"/>
                </a:lnTo>
                <a:lnTo>
                  <a:pt x="315379" y="16598"/>
                </a:lnTo>
                <a:lnTo>
                  <a:pt x="308927" y="15519"/>
                </a:lnTo>
                <a:lnTo>
                  <a:pt x="312508" y="7505"/>
                </a:lnTo>
                <a:lnTo>
                  <a:pt x="315379" y="4152"/>
                </a:lnTo>
                <a:lnTo>
                  <a:pt x="300896" y="4067"/>
                </a:lnTo>
                <a:lnTo>
                  <a:pt x="290487" y="0"/>
                </a:lnTo>
                <a:lnTo>
                  <a:pt x="279086" y="11009"/>
                </a:lnTo>
                <a:lnTo>
                  <a:pt x="266546" y="20879"/>
                </a:lnTo>
                <a:lnTo>
                  <a:pt x="253002" y="29745"/>
                </a:lnTo>
                <a:lnTo>
                  <a:pt x="238589" y="37742"/>
                </a:lnTo>
                <a:lnTo>
                  <a:pt x="223442" y="45005"/>
                </a:lnTo>
                <a:lnTo>
                  <a:pt x="207696" y="51668"/>
                </a:lnTo>
                <a:lnTo>
                  <a:pt x="191486" y="57867"/>
                </a:lnTo>
                <a:lnTo>
                  <a:pt x="174947" y="63738"/>
                </a:lnTo>
                <a:lnTo>
                  <a:pt x="158215" y="69415"/>
                </a:lnTo>
                <a:lnTo>
                  <a:pt x="141424" y="75033"/>
                </a:lnTo>
                <a:lnTo>
                  <a:pt x="124709" y="80727"/>
                </a:lnTo>
                <a:lnTo>
                  <a:pt x="108206" y="86632"/>
                </a:lnTo>
                <a:lnTo>
                  <a:pt x="92049" y="92885"/>
                </a:lnTo>
                <a:lnTo>
                  <a:pt x="76374" y="99618"/>
                </a:lnTo>
                <a:lnTo>
                  <a:pt x="61315" y="106968"/>
                </a:lnTo>
                <a:lnTo>
                  <a:pt x="47008" y="115070"/>
                </a:lnTo>
                <a:lnTo>
                  <a:pt x="33588" y="124059"/>
                </a:lnTo>
                <a:lnTo>
                  <a:pt x="21190" y="134069"/>
                </a:lnTo>
                <a:lnTo>
                  <a:pt x="9949" y="145236"/>
                </a:lnTo>
                <a:lnTo>
                  <a:pt x="0" y="157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353252" y="5463011"/>
            <a:ext cx="76663" cy="124973"/>
          </a:xfrm>
          <a:custGeom>
            <a:avLst/>
            <a:gdLst/>
            <a:ahLst/>
            <a:cxnLst/>
            <a:rect l="l" t="t" r="r" b="b"/>
            <a:pathLst>
              <a:path w="76663" h="124973">
                <a:moveTo>
                  <a:pt x="0" y="84583"/>
                </a:moveTo>
                <a:lnTo>
                  <a:pt x="326" y="100317"/>
                </a:lnTo>
                <a:lnTo>
                  <a:pt x="1677" y="118004"/>
                </a:lnTo>
                <a:lnTo>
                  <a:pt x="6217" y="119694"/>
                </a:lnTo>
                <a:lnTo>
                  <a:pt x="18939" y="123157"/>
                </a:lnTo>
                <a:lnTo>
                  <a:pt x="32241" y="124973"/>
                </a:lnTo>
                <a:lnTo>
                  <a:pt x="45380" y="124839"/>
                </a:lnTo>
                <a:lnTo>
                  <a:pt x="57612" y="122451"/>
                </a:lnTo>
                <a:lnTo>
                  <a:pt x="68192" y="117505"/>
                </a:lnTo>
                <a:lnTo>
                  <a:pt x="76379" y="109699"/>
                </a:lnTo>
                <a:lnTo>
                  <a:pt x="76151" y="101027"/>
                </a:lnTo>
                <a:lnTo>
                  <a:pt x="76186" y="87579"/>
                </a:lnTo>
                <a:lnTo>
                  <a:pt x="76444" y="73909"/>
                </a:lnTo>
                <a:lnTo>
                  <a:pt x="76663" y="60276"/>
                </a:lnTo>
                <a:lnTo>
                  <a:pt x="76584" y="46943"/>
                </a:lnTo>
                <a:lnTo>
                  <a:pt x="75946" y="34170"/>
                </a:lnTo>
                <a:lnTo>
                  <a:pt x="74488" y="22216"/>
                </a:lnTo>
                <a:lnTo>
                  <a:pt x="71951" y="11343"/>
                </a:lnTo>
                <a:lnTo>
                  <a:pt x="68073" y="1812"/>
                </a:lnTo>
                <a:lnTo>
                  <a:pt x="56497" y="0"/>
                </a:lnTo>
                <a:lnTo>
                  <a:pt x="45707" y="1898"/>
                </a:lnTo>
                <a:lnTo>
                  <a:pt x="37756" y="6008"/>
                </a:lnTo>
                <a:lnTo>
                  <a:pt x="31377" y="9764"/>
                </a:lnTo>
                <a:lnTo>
                  <a:pt x="25306" y="10601"/>
                </a:lnTo>
                <a:lnTo>
                  <a:pt x="18276" y="5952"/>
                </a:lnTo>
                <a:lnTo>
                  <a:pt x="17878" y="6870"/>
                </a:lnTo>
                <a:lnTo>
                  <a:pt x="13874" y="16351"/>
                </a:lnTo>
                <a:lnTo>
                  <a:pt x="10184" y="25931"/>
                </a:lnTo>
                <a:lnTo>
                  <a:pt x="6910" y="35875"/>
                </a:lnTo>
                <a:lnTo>
                  <a:pt x="4153" y="46447"/>
                </a:lnTo>
                <a:lnTo>
                  <a:pt x="2015" y="57912"/>
                </a:lnTo>
                <a:lnTo>
                  <a:pt x="596" y="70536"/>
                </a:lnTo>
                <a:lnTo>
                  <a:pt x="0" y="8458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583174" y="5473119"/>
            <a:ext cx="178447" cy="295179"/>
          </a:xfrm>
          <a:custGeom>
            <a:avLst/>
            <a:gdLst/>
            <a:ahLst/>
            <a:cxnLst/>
            <a:rect l="l" t="t" r="r" b="b"/>
            <a:pathLst>
              <a:path w="178447" h="295179">
                <a:moveTo>
                  <a:pt x="98179" y="139981"/>
                </a:moveTo>
                <a:lnTo>
                  <a:pt x="100273" y="152500"/>
                </a:lnTo>
                <a:lnTo>
                  <a:pt x="101951" y="165438"/>
                </a:lnTo>
                <a:lnTo>
                  <a:pt x="103553" y="178453"/>
                </a:lnTo>
                <a:lnTo>
                  <a:pt x="105422" y="191200"/>
                </a:lnTo>
                <a:lnTo>
                  <a:pt x="107899" y="203339"/>
                </a:lnTo>
                <a:lnTo>
                  <a:pt x="109425" y="210913"/>
                </a:lnTo>
                <a:lnTo>
                  <a:pt x="111962" y="222702"/>
                </a:lnTo>
                <a:lnTo>
                  <a:pt x="114252" y="234740"/>
                </a:lnTo>
                <a:lnTo>
                  <a:pt x="115823" y="247496"/>
                </a:lnTo>
                <a:lnTo>
                  <a:pt x="116204" y="261442"/>
                </a:lnTo>
                <a:lnTo>
                  <a:pt x="119507" y="270584"/>
                </a:lnTo>
                <a:lnTo>
                  <a:pt x="121723" y="280813"/>
                </a:lnTo>
                <a:lnTo>
                  <a:pt x="125192" y="289790"/>
                </a:lnTo>
                <a:lnTo>
                  <a:pt x="132255" y="295179"/>
                </a:lnTo>
                <a:lnTo>
                  <a:pt x="145249" y="294639"/>
                </a:lnTo>
                <a:lnTo>
                  <a:pt x="145605" y="293831"/>
                </a:lnTo>
                <a:lnTo>
                  <a:pt x="148494" y="283974"/>
                </a:lnTo>
                <a:lnTo>
                  <a:pt x="149844" y="272576"/>
                </a:lnTo>
                <a:lnTo>
                  <a:pt x="150092" y="260076"/>
                </a:lnTo>
                <a:lnTo>
                  <a:pt x="149674" y="246911"/>
                </a:lnTo>
                <a:lnTo>
                  <a:pt x="149030" y="233518"/>
                </a:lnTo>
                <a:lnTo>
                  <a:pt x="148594" y="220335"/>
                </a:lnTo>
                <a:lnTo>
                  <a:pt x="148806" y="207799"/>
                </a:lnTo>
                <a:lnTo>
                  <a:pt x="150102" y="196347"/>
                </a:lnTo>
                <a:lnTo>
                  <a:pt x="152919" y="186418"/>
                </a:lnTo>
                <a:lnTo>
                  <a:pt x="157695" y="178447"/>
                </a:lnTo>
                <a:lnTo>
                  <a:pt x="157367" y="176025"/>
                </a:lnTo>
                <a:lnTo>
                  <a:pt x="152605" y="171379"/>
                </a:lnTo>
                <a:lnTo>
                  <a:pt x="144435" y="170139"/>
                </a:lnTo>
                <a:lnTo>
                  <a:pt x="135774" y="169391"/>
                </a:lnTo>
                <a:lnTo>
                  <a:pt x="129536" y="166219"/>
                </a:lnTo>
                <a:lnTo>
                  <a:pt x="128638" y="157708"/>
                </a:lnTo>
                <a:lnTo>
                  <a:pt x="137562" y="157150"/>
                </a:lnTo>
                <a:lnTo>
                  <a:pt x="151180" y="153421"/>
                </a:lnTo>
                <a:lnTo>
                  <a:pt x="161989" y="146885"/>
                </a:lnTo>
                <a:lnTo>
                  <a:pt x="170807" y="138356"/>
                </a:lnTo>
                <a:lnTo>
                  <a:pt x="178447" y="128650"/>
                </a:lnTo>
                <a:lnTo>
                  <a:pt x="175357" y="123970"/>
                </a:lnTo>
                <a:lnTo>
                  <a:pt x="168163" y="113246"/>
                </a:lnTo>
                <a:lnTo>
                  <a:pt x="160854" y="102637"/>
                </a:lnTo>
                <a:lnTo>
                  <a:pt x="153409" y="92164"/>
                </a:lnTo>
                <a:lnTo>
                  <a:pt x="145803" y="81852"/>
                </a:lnTo>
                <a:lnTo>
                  <a:pt x="138015" y="71723"/>
                </a:lnTo>
                <a:lnTo>
                  <a:pt x="130021" y="61799"/>
                </a:lnTo>
                <a:lnTo>
                  <a:pt x="121799" y="52103"/>
                </a:lnTo>
                <a:lnTo>
                  <a:pt x="113326" y="42659"/>
                </a:lnTo>
                <a:lnTo>
                  <a:pt x="104579" y="33488"/>
                </a:lnTo>
                <a:lnTo>
                  <a:pt x="95535" y="24614"/>
                </a:lnTo>
                <a:lnTo>
                  <a:pt x="86172" y="16060"/>
                </a:lnTo>
                <a:lnTo>
                  <a:pt x="76466" y="7847"/>
                </a:lnTo>
                <a:lnTo>
                  <a:pt x="66395" y="0"/>
                </a:lnTo>
                <a:lnTo>
                  <a:pt x="64986" y="951"/>
                </a:lnTo>
                <a:lnTo>
                  <a:pt x="63058" y="6099"/>
                </a:lnTo>
                <a:lnTo>
                  <a:pt x="67107" y="11766"/>
                </a:lnTo>
                <a:lnTo>
                  <a:pt x="71486" y="19051"/>
                </a:lnTo>
                <a:lnTo>
                  <a:pt x="70548" y="29057"/>
                </a:lnTo>
                <a:lnTo>
                  <a:pt x="64063" y="28361"/>
                </a:lnTo>
                <a:lnTo>
                  <a:pt x="49537" y="27469"/>
                </a:lnTo>
                <a:lnTo>
                  <a:pt x="37766" y="27946"/>
                </a:lnTo>
                <a:lnTo>
                  <a:pt x="27265" y="29770"/>
                </a:lnTo>
                <a:lnTo>
                  <a:pt x="16551" y="32917"/>
                </a:lnTo>
                <a:lnTo>
                  <a:pt x="4140" y="37363"/>
                </a:lnTo>
                <a:lnTo>
                  <a:pt x="5015" y="38477"/>
                </a:lnTo>
                <a:lnTo>
                  <a:pt x="11769" y="48946"/>
                </a:lnTo>
                <a:lnTo>
                  <a:pt x="14140" y="58495"/>
                </a:lnTo>
                <a:lnTo>
                  <a:pt x="10694" y="67091"/>
                </a:lnTo>
                <a:lnTo>
                  <a:pt x="0" y="74701"/>
                </a:lnTo>
                <a:lnTo>
                  <a:pt x="3329" y="84300"/>
                </a:lnTo>
                <a:lnTo>
                  <a:pt x="14795" y="89187"/>
                </a:lnTo>
                <a:lnTo>
                  <a:pt x="29044" y="91300"/>
                </a:lnTo>
                <a:lnTo>
                  <a:pt x="28124" y="100510"/>
                </a:lnTo>
                <a:lnTo>
                  <a:pt x="29666" y="109458"/>
                </a:lnTo>
                <a:lnTo>
                  <a:pt x="33878" y="115093"/>
                </a:lnTo>
                <a:lnTo>
                  <a:pt x="40191" y="118112"/>
                </a:lnTo>
                <a:lnTo>
                  <a:pt x="48036" y="119212"/>
                </a:lnTo>
                <a:lnTo>
                  <a:pt x="56846" y="119089"/>
                </a:lnTo>
                <a:lnTo>
                  <a:pt x="66051" y="118439"/>
                </a:lnTo>
                <a:lnTo>
                  <a:pt x="75082" y="117958"/>
                </a:lnTo>
                <a:lnTo>
                  <a:pt x="83372" y="118344"/>
                </a:lnTo>
                <a:lnTo>
                  <a:pt x="87566" y="62379"/>
                </a:lnTo>
                <a:lnTo>
                  <a:pt x="78011" y="58276"/>
                </a:lnTo>
                <a:lnTo>
                  <a:pt x="74688" y="49809"/>
                </a:lnTo>
                <a:lnTo>
                  <a:pt x="80917" y="47616"/>
                </a:lnTo>
                <a:lnTo>
                  <a:pt x="90578" y="47739"/>
                </a:lnTo>
                <a:lnTo>
                  <a:pt x="103746" y="49809"/>
                </a:lnTo>
                <a:lnTo>
                  <a:pt x="103856" y="54378"/>
                </a:lnTo>
                <a:lnTo>
                  <a:pt x="99192" y="90717"/>
                </a:lnTo>
                <a:lnTo>
                  <a:pt x="109548" y="85918"/>
                </a:lnTo>
                <a:lnTo>
                  <a:pt x="121801" y="83015"/>
                </a:lnTo>
                <a:lnTo>
                  <a:pt x="136944" y="82994"/>
                </a:lnTo>
                <a:lnTo>
                  <a:pt x="136875" y="83486"/>
                </a:lnTo>
                <a:lnTo>
                  <a:pt x="139323" y="91967"/>
                </a:lnTo>
                <a:lnTo>
                  <a:pt x="144675" y="97539"/>
                </a:lnTo>
                <a:lnTo>
                  <a:pt x="145249" y="107886"/>
                </a:lnTo>
                <a:lnTo>
                  <a:pt x="143396" y="108784"/>
                </a:lnTo>
                <a:lnTo>
                  <a:pt x="134115" y="109606"/>
                </a:lnTo>
                <a:lnTo>
                  <a:pt x="124903" y="105979"/>
                </a:lnTo>
                <a:lnTo>
                  <a:pt x="115122" y="100608"/>
                </a:lnTo>
                <a:lnTo>
                  <a:pt x="104133" y="96198"/>
                </a:lnTo>
                <a:lnTo>
                  <a:pt x="91300" y="95453"/>
                </a:lnTo>
                <a:lnTo>
                  <a:pt x="95453" y="124498"/>
                </a:lnTo>
                <a:lnTo>
                  <a:pt x="95453" y="128650"/>
                </a:lnTo>
                <a:lnTo>
                  <a:pt x="98179" y="1399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666546" y="5527498"/>
            <a:ext cx="20483" cy="70119"/>
          </a:xfrm>
          <a:custGeom>
            <a:avLst/>
            <a:gdLst/>
            <a:ahLst/>
            <a:cxnLst/>
            <a:rect l="l" t="t" r="r" b="b"/>
            <a:pathLst>
              <a:path w="20483" h="70119">
                <a:moveTo>
                  <a:pt x="0" y="63965"/>
                </a:moveTo>
                <a:lnTo>
                  <a:pt x="6979" y="65913"/>
                </a:lnTo>
                <a:lnTo>
                  <a:pt x="12080" y="70119"/>
                </a:lnTo>
                <a:lnTo>
                  <a:pt x="7927" y="41074"/>
                </a:lnTo>
                <a:lnTo>
                  <a:pt x="15820" y="36338"/>
                </a:lnTo>
                <a:lnTo>
                  <a:pt x="20483" y="0"/>
                </a:lnTo>
                <a:lnTo>
                  <a:pt x="14601" y="6960"/>
                </a:lnTo>
                <a:lnTo>
                  <a:pt x="4193" y="8000"/>
                </a:lnTo>
                <a:lnTo>
                  <a:pt x="0" y="639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604043" y="5201114"/>
            <a:ext cx="1356880" cy="151663"/>
          </a:xfrm>
          <a:custGeom>
            <a:avLst/>
            <a:gdLst/>
            <a:ahLst/>
            <a:cxnLst/>
            <a:rect l="l" t="t" r="r" b="b"/>
            <a:pathLst>
              <a:path w="1356880" h="151663">
                <a:moveTo>
                  <a:pt x="773049" y="107315"/>
                </a:moveTo>
                <a:lnTo>
                  <a:pt x="515923" y="95880"/>
                </a:lnTo>
              </a:path>
              <a:path w="1356880" h="151663">
                <a:moveTo>
                  <a:pt x="800785" y="151663"/>
                </a:moveTo>
                <a:lnTo>
                  <a:pt x="773049" y="107315"/>
                </a:lnTo>
              </a:path>
              <a:path w="1356880" h="151663">
                <a:moveTo>
                  <a:pt x="1312819" y="42604"/>
                </a:moveTo>
                <a:lnTo>
                  <a:pt x="541629" y="10033"/>
                </a:lnTo>
                <a:lnTo>
                  <a:pt x="26301" y="0"/>
                </a:lnTo>
              </a:path>
              <a:path w="1356880" h="151663">
                <a:moveTo>
                  <a:pt x="83556" y="11212"/>
                </a:moveTo>
                <a:lnTo>
                  <a:pt x="0" y="7353"/>
                </a:lnTo>
                <a:lnTo>
                  <a:pt x="0" y="72936"/>
                </a:lnTo>
                <a:lnTo>
                  <a:pt x="515923" y="95880"/>
                </a:lnTo>
              </a:path>
              <a:path w="1356880" h="151663">
                <a:moveTo>
                  <a:pt x="83556" y="11212"/>
                </a:moveTo>
                <a:lnTo>
                  <a:pt x="850595" y="46634"/>
                </a:lnTo>
                <a:lnTo>
                  <a:pt x="887945" y="126771"/>
                </a:lnTo>
                <a:lnTo>
                  <a:pt x="1312819" y="1154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620514" y="5278076"/>
            <a:ext cx="867600" cy="412623"/>
          </a:xfrm>
          <a:custGeom>
            <a:avLst/>
            <a:gdLst/>
            <a:ahLst/>
            <a:cxnLst/>
            <a:rect l="l" t="t" r="r" b="b"/>
            <a:pathLst>
              <a:path w="867600" h="412623">
                <a:moveTo>
                  <a:pt x="0" y="0"/>
                </a:moveTo>
                <a:lnTo>
                  <a:pt x="53962" y="190893"/>
                </a:lnTo>
                <a:lnTo>
                  <a:pt x="161886" y="340334"/>
                </a:lnTo>
                <a:lnTo>
                  <a:pt x="190893" y="394233"/>
                </a:lnTo>
                <a:lnTo>
                  <a:pt x="211816" y="402816"/>
                </a:lnTo>
                <a:lnTo>
                  <a:pt x="235483" y="411132"/>
                </a:lnTo>
                <a:lnTo>
                  <a:pt x="252377" y="412619"/>
                </a:lnTo>
                <a:lnTo>
                  <a:pt x="255498" y="412623"/>
                </a:lnTo>
                <a:lnTo>
                  <a:pt x="261387" y="411376"/>
                </a:lnTo>
                <a:lnTo>
                  <a:pt x="288602" y="402178"/>
                </a:lnTo>
                <a:lnTo>
                  <a:pt x="308706" y="394742"/>
                </a:lnTo>
                <a:lnTo>
                  <a:pt x="332327" y="385758"/>
                </a:lnTo>
                <a:lnTo>
                  <a:pt x="358853" y="375485"/>
                </a:lnTo>
                <a:lnTo>
                  <a:pt x="387673" y="364180"/>
                </a:lnTo>
                <a:lnTo>
                  <a:pt x="418176" y="352102"/>
                </a:lnTo>
                <a:lnTo>
                  <a:pt x="449751" y="339508"/>
                </a:lnTo>
                <a:lnTo>
                  <a:pt x="481787" y="326656"/>
                </a:lnTo>
                <a:lnTo>
                  <a:pt x="513672" y="313804"/>
                </a:lnTo>
                <a:lnTo>
                  <a:pt x="544795" y="301210"/>
                </a:lnTo>
                <a:lnTo>
                  <a:pt x="574546" y="289132"/>
                </a:lnTo>
                <a:lnTo>
                  <a:pt x="602312" y="277827"/>
                </a:lnTo>
                <a:lnTo>
                  <a:pt x="627484" y="267554"/>
                </a:lnTo>
                <a:lnTo>
                  <a:pt x="649449" y="258571"/>
                </a:lnTo>
                <a:lnTo>
                  <a:pt x="667597" y="251135"/>
                </a:lnTo>
                <a:lnTo>
                  <a:pt x="689997" y="241936"/>
                </a:lnTo>
                <a:lnTo>
                  <a:pt x="693026" y="240690"/>
                </a:lnTo>
                <a:lnTo>
                  <a:pt x="867600" y="2491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674477" y="5457196"/>
            <a:ext cx="524700" cy="11772"/>
          </a:xfrm>
          <a:custGeom>
            <a:avLst/>
            <a:gdLst/>
            <a:ahLst/>
            <a:cxnLst/>
            <a:rect l="l" t="t" r="r" b="b"/>
            <a:pathLst>
              <a:path w="524700" h="11772">
                <a:moveTo>
                  <a:pt x="0" y="11772"/>
                </a:moveTo>
                <a:lnTo>
                  <a:pt x="5247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421329" y="5601773"/>
            <a:ext cx="244843" cy="266966"/>
          </a:xfrm>
          <a:custGeom>
            <a:avLst/>
            <a:gdLst/>
            <a:ahLst/>
            <a:cxnLst/>
            <a:rect l="l" t="t" r="r" b="b"/>
            <a:pathLst>
              <a:path w="244843" h="266966">
                <a:moveTo>
                  <a:pt x="244843" y="248983"/>
                </a:moveTo>
                <a:lnTo>
                  <a:pt x="244843" y="0"/>
                </a:lnTo>
                <a:lnTo>
                  <a:pt x="0" y="16598"/>
                </a:lnTo>
                <a:lnTo>
                  <a:pt x="0" y="266966"/>
                </a:lnTo>
                <a:lnTo>
                  <a:pt x="244843" y="2489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981439" y="5464830"/>
            <a:ext cx="157695" cy="165989"/>
          </a:xfrm>
          <a:custGeom>
            <a:avLst/>
            <a:gdLst/>
            <a:ahLst/>
            <a:cxnLst/>
            <a:rect l="l" t="t" r="r" b="b"/>
            <a:pathLst>
              <a:path w="157695" h="165988">
                <a:moveTo>
                  <a:pt x="157695" y="0"/>
                </a:moveTo>
                <a:lnTo>
                  <a:pt x="49809" y="0"/>
                </a:lnTo>
                <a:lnTo>
                  <a:pt x="0" y="1659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085198" y="4784326"/>
            <a:ext cx="518845" cy="842326"/>
          </a:xfrm>
          <a:custGeom>
            <a:avLst/>
            <a:gdLst/>
            <a:ahLst/>
            <a:cxnLst/>
            <a:rect l="l" t="t" r="r" b="b"/>
            <a:pathLst>
              <a:path w="518845" h="842326">
                <a:moveTo>
                  <a:pt x="53936" y="842326"/>
                </a:moveTo>
                <a:lnTo>
                  <a:pt x="58089" y="589189"/>
                </a:lnTo>
                <a:lnTo>
                  <a:pt x="0" y="535252"/>
                </a:lnTo>
                <a:lnTo>
                  <a:pt x="60045" y="360361"/>
                </a:lnTo>
                <a:lnTo>
                  <a:pt x="79133" y="106297"/>
                </a:lnTo>
                <a:lnTo>
                  <a:pt x="78473" y="79506"/>
                </a:lnTo>
                <a:lnTo>
                  <a:pt x="78345" y="57644"/>
                </a:lnTo>
                <a:lnTo>
                  <a:pt x="79135" y="40211"/>
                </a:lnTo>
                <a:lnTo>
                  <a:pt x="81227" y="26705"/>
                </a:lnTo>
                <a:lnTo>
                  <a:pt x="85007" y="16624"/>
                </a:lnTo>
                <a:lnTo>
                  <a:pt x="90860" y="9469"/>
                </a:lnTo>
                <a:lnTo>
                  <a:pt x="99171" y="4737"/>
                </a:lnTo>
                <a:lnTo>
                  <a:pt x="110325" y="1928"/>
                </a:lnTo>
                <a:lnTo>
                  <a:pt x="124708" y="540"/>
                </a:lnTo>
                <a:lnTo>
                  <a:pt x="142704" y="72"/>
                </a:lnTo>
                <a:lnTo>
                  <a:pt x="160794" y="23"/>
                </a:lnTo>
                <a:lnTo>
                  <a:pt x="171947" y="13"/>
                </a:lnTo>
                <a:lnTo>
                  <a:pt x="183468" y="0"/>
                </a:lnTo>
                <a:lnTo>
                  <a:pt x="207492" y="71"/>
                </a:lnTo>
                <a:lnTo>
                  <a:pt x="232622" y="454"/>
                </a:lnTo>
                <a:lnTo>
                  <a:pt x="258615" y="1362"/>
                </a:lnTo>
                <a:lnTo>
                  <a:pt x="285226" y="3011"/>
                </a:lnTo>
                <a:lnTo>
                  <a:pt x="312212" y="5616"/>
                </a:lnTo>
                <a:lnTo>
                  <a:pt x="339591" y="9488"/>
                </a:lnTo>
                <a:lnTo>
                  <a:pt x="355104" y="12331"/>
                </a:lnTo>
                <a:lnTo>
                  <a:pt x="370274" y="15494"/>
                </a:lnTo>
                <a:lnTo>
                  <a:pt x="384771" y="18832"/>
                </a:lnTo>
                <a:lnTo>
                  <a:pt x="410423" y="25453"/>
                </a:lnTo>
                <a:lnTo>
                  <a:pt x="429417" y="31034"/>
                </a:lnTo>
                <a:lnTo>
                  <a:pt x="443178" y="36519"/>
                </a:lnTo>
                <a:lnTo>
                  <a:pt x="457927" y="48623"/>
                </a:lnTo>
                <a:lnTo>
                  <a:pt x="471411" y="68988"/>
                </a:lnTo>
                <a:lnTo>
                  <a:pt x="477283" y="82714"/>
                </a:lnTo>
                <a:lnTo>
                  <a:pt x="482364" y="99038"/>
                </a:lnTo>
                <a:lnTo>
                  <a:pt x="486496" y="118140"/>
                </a:lnTo>
                <a:lnTo>
                  <a:pt x="490372" y="144266"/>
                </a:lnTo>
                <a:lnTo>
                  <a:pt x="492959" y="163559"/>
                </a:lnTo>
                <a:lnTo>
                  <a:pt x="495460" y="183330"/>
                </a:lnTo>
                <a:lnTo>
                  <a:pt x="497869" y="203406"/>
                </a:lnTo>
                <a:lnTo>
                  <a:pt x="500179" y="223613"/>
                </a:lnTo>
                <a:lnTo>
                  <a:pt x="502384" y="243777"/>
                </a:lnTo>
                <a:lnTo>
                  <a:pt x="504479" y="263724"/>
                </a:lnTo>
                <a:lnTo>
                  <a:pt x="506457" y="283279"/>
                </a:lnTo>
                <a:lnTo>
                  <a:pt x="508312" y="302270"/>
                </a:lnTo>
                <a:lnTo>
                  <a:pt x="510038" y="320522"/>
                </a:lnTo>
                <a:lnTo>
                  <a:pt x="511628" y="337861"/>
                </a:lnTo>
                <a:lnTo>
                  <a:pt x="513078" y="354114"/>
                </a:lnTo>
                <a:lnTo>
                  <a:pt x="514379" y="369106"/>
                </a:lnTo>
                <a:lnTo>
                  <a:pt x="516516" y="394612"/>
                </a:lnTo>
                <a:lnTo>
                  <a:pt x="517988" y="412988"/>
                </a:lnTo>
                <a:lnTo>
                  <a:pt x="518748" y="422843"/>
                </a:lnTo>
                <a:lnTo>
                  <a:pt x="518845" y="4241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186200" y="4821600"/>
            <a:ext cx="376224" cy="791743"/>
          </a:xfrm>
          <a:custGeom>
            <a:avLst/>
            <a:gdLst/>
            <a:ahLst/>
            <a:cxnLst/>
            <a:rect l="l" t="t" r="r" b="b"/>
            <a:pathLst>
              <a:path w="376224" h="791743">
                <a:moveTo>
                  <a:pt x="90385" y="791743"/>
                </a:moveTo>
                <a:lnTo>
                  <a:pt x="177" y="646391"/>
                </a:lnTo>
                <a:lnTo>
                  <a:pt x="0" y="475500"/>
                </a:lnTo>
                <a:lnTo>
                  <a:pt x="787" y="279704"/>
                </a:lnTo>
                <a:lnTo>
                  <a:pt x="26136" y="54521"/>
                </a:lnTo>
                <a:lnTo>
                  <a:pt x="52539" y="0"/>
                </a:lnTo>
                <a:lnTo>
                  <a:pt x="191414" y="6616"/>
                </a:lnTo>
                <a:lnTo>
                  <a:pt x="309816" y="16586"/>
                </a:lnTo>
                <a:lnTo>
                  <a:pt x="327500" y="46567"/>
                </a:lnTo>
                <a:lnTo>
                  <a:pt x="340853" y="75740"/>
                </a:lnTo>
                <a:lnTo>
                  <a:pt x="347316" y="109312"/>
                </a:lnTo>
                <a:lnTo>
                  <a:pt x="351345" y="138851"/>
                </a:lnTo>
                <a:lnTo>
                  <a:pt x="354926" y="166744"/>
                </a:lnTo>
                <a:lnTo>
                  <a:pt x="358985" y="199109"/>
                </a:lnTo>
                <a:lnTo>
                  <a:pt x="363216" y="233318"/>
                </a:lnTo>
                <a:lnTo>
                  <a:pt x="367312" y="266743"/>
                </a:lnTo>
                <a:lnTo>
                  <a:pt x="370965" y="296756"/>
                </a:lnTo>
                <a:lnTo>
                  <a:pt x="374943" y="329628"/>
                </a:lnTo>
                <a:lnTo>
                  <a:pt x="376145" y="339613"/>
                </a:lnTo>
                <a:lnTo>
                  <a:pt x="376224" y="3402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504703" y="5213762"/>
            <a:ext cx="109568" cy="134360"/>
          </a:xfrm>
          <a:custGeom>
            <a:avLst/>
            <a:gdLst/>
            <a:ahLst/>
            <a:cxnLst/>
            <a:rect l="l" t="t" r="r" b="b"/>
            <a:pathLst>
              <a:path w="109568" h="134360">
                <a:moveTo>
                  <a:pt x="0" y="51485"/>
                </a:moveTo>
                <a:lnTo>
                  <a:pt x="16638" y="73521"/>
                </a:lnTo>
                <a:lnTo>
                  <a:pt x="30393" y="91490"/>
                </a:lnTo>
                <a:lnTo>
                  <a:pt x="41723" y="105756"/>
                </a:lnTo>
                <a:lnTo>
                  <a:pt x="51085" y="116687"/>
                </a:lnTo>
                <a:lnTo>
                  <a:pt x="58938" y="124647"/>
                </a:lnTo>
                <a:lnTo>
                  <a:pt x="65739" y="130002"/>
                </a:lnTo>
                <a:lnTo>
                  <a:pt x="71946" y="133118"/>
                </a:lnTo>
                <a:lnTo>
                  <a:pt x="78017" y="134360"/>
                </a:lnTo>
                <a:lnTo>
                  <a:pt x="84410" y="134094"/>
                </a:lnTo>
                <a:lnTo>
                  <a:pt x="91582" y="132685"/>
                </a:lnTo>
                <a:lnTo>
                  <a:pt x="99212" y="130708"/>
                </a:lnTo>
                <a:lnTo>
                  <a:pt x="105502" y="126511"/>
                </a:lnTo>
                <a:lnTo>
                  <a:pt x="108803" y="118658"/>
                </a:lnTo>
                <a:lnTo>
                  <a:pt x="109568" y="107882"/>
                </a:lnTo>
                <a:lnTo>
                  <a:pt x="108245" y="94917"/>
                </a:lnTo>
                <a:lnTo>
                  <a:pt x="105286" y="80496"/>
                </a:lnTo>
                <a:lnTo>
                  <a:pt x="101141" y="65354"/>
                </a:lnTo>
                <a:lnTo>
                  <a:pt x="96260" y="50224"/>
                </a:lnTo>
                <a:lnTo>
                  <a:pt x="91093" y="35839"/>
                </a:lnTo>
                <a:lnTo>
                  <a:pt x="86093" y="22934"/>
                </a:lnTo>
                <a:lnTo>
                  <a:pt x="81708" y="12242"/>
                </a:lnTo>
                <a:lnTo>
                  <a:pt x="78389" y="4497"/>
                </a:lnTo>
                <a:lnTo>
                  <a:pt x="76390" y="0"/>
                </a:lnTo>
                <a:lnTo>
                  <a:pt x="0" y="514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961613" y="5265249"/>
            <a:ext cx="543090" cy="603491"/>
          </a:xfrm>
          <a:custGeom>
            <a:avLst/>
            <a:gdLst/>
            <a:ahLst/>
            <a:cxnLst/>
            <a:rect l="l" t="t" r="r" b="b"/>
            <a:pathLst>
              <a:path w="543090" h="603491">
                <a:moveTo>
                  <a:pt x="543090" y="0"/>
                </a:moveTo>
                <a:lnTo>
                  <a:pt x="508762" y="7569"/>
                </a:lnTo>
                <a:lnTo>
                  <a:pt x="484619" y="21132"/>
                </a:lnTo>
                <a:lnTo>
                  <a:pt x="459714" y="353123"/>
                </a:lnTo>
                <a:lnTo>
                  <a:pt x="11531" y="373862"/>
                </a:lnTo>
                <a:lnTo>
                  <a:pt x="0" y="439051"/>
                </a:lnTo>
                <a:lnTo>
                  <a:pt x="23977" y="539864"/>
                </a:lnTo>
                <a:lnTo>
                  <a:pt x="69634" y="394614"/>
                </a:lnTo>
                <a:lnTo>
                  <a:pt x="293725" y="394614"/>
                </a:lnTo>
                <a:lnTo>
                  <a:pt x="317399" y="398384"/>
                </a:lnTo>
                <a:lnTo>
                  <a:pt x="338708" y="401917"/>
                </a:lnTo>
                <a:lnTo>
                  <a:pt x="357776" y="405370"/>
                </a:lnTo>
                <a:lnTo>
                  <a:pt x="374728" y="408898"/>
                </a:lnTo>
                <a:lnTo>
                  <a:pt x="389687" y="412658"/>
                </a:lnTo>
                <a:lnTo>
                  <a:pt x="402780" y="416808"/>
                </a:lnTo>
                <a:lnTo>
                  <a:pt x="414129" y="421503"/>
                </a:lnTo>
                <a:lnTo>
                  <a:pt x="423860" y="426901"/>
                </a:lnTo>
                <a:lnTo>
                  <a:pt x="432098" y="433158"/>
                </a:lnTo>
                <a:lnTo>
                  <a:pt x="438965" y="440431"/>
                </a:lnTo>
                <a:lnTo>
                  <a:pt x="444588" y="448876"/>
                </a:lnTo>
                <a:lnTo>
                  <a:pt x="449091" y="458650"/>
                </a:lnTo>
                <a:lnTo>
                  <a:pt x="452597" y="469910"/>
                </a:lnTo>
                <a:lnTo>
                  <a:pt x="455232" y="482813"/>
                </a:lnTo>
                <a:lnTo>
                  <a:pt x="457121" y="497514"/>
                </a:lnTo>
                <a:lnTo>
                  <a:pt x="458386" y="514171"/>
                </a:lnTo>
                <a:lnTo>
                  <a:pt x="459154" y="532941"/>
                </a:lnTo>
                <a:lnTo>
                  <a:pt x="459548" y="553980"/>
                </a:lnTo>
                <a:lnTo>
                  <a:pt x="459693" y="577444"/>
                </a:lnTo>
                <a:lnTo>
                  <a:pt x="459714" y="6034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470375" y="5272817"/>
            <a:ext cx="67144" cy="333438"/>
          </a:xfrm>
          <a:custGeom>
            <a:avLst/>
            <a:gdLst/>
            <a:ahLst/>
            <a:cxnLst/>
            <a:rect l="l" t="t" r="r" b="b"/>
            <a:pathLst>
              <a:path w="67144" h="333438">
                <a:moveTo>
                  <a:pt x="0" y="0"/>
                </a:moveTo>
                <a:lnTo>
                  <a:pt x="67144" y="71653"/>
                </a:lnTo>
                <a:lnTo>
                  <a:pt x="67144" y="146037"/>
                </a:lnTo>
                <a:lnTo>
                  <a:pt x="33947" y="183705"/>
                </a:lnTo>
                <a:lnTo>
                  <a:pt x="33947" y="3334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537521" y="5414130"/>
            <a:ext cx="121437" cy="4724"/>
          </a:xfrm>
          <a:custGeom>
            <a:avLst/>
            <a:gdLst/>
            <a:ahLst/>
            <a:cxnLst/>
            <a:rect l="l" t="t" r="r" b="b"/>
            <a:pathLst>
              <a:path w="121437" h="4724">
                <a:moveTo>
                  <a:pt x="0" y="4724"/>
                </a:moveTo>
                <a:lnTo>
                  <a:pt x="1214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537521" y="5344471"/>
            <a:ext cx="99593" cy="0"/>
          </a:xfrm>
          <a:custGeom>
            <a:avLst/>
            <a:gdLst/>
            <a:ahLst/>
            <a:cxnLst/>
            <a:rect l="l" t="t" r="r" b="b"/>
            <a:pathLst>
              <a:path w="99593">
                <a:moveTo>
                  <a:pt x="0" y="0"/>
                </a:moveTo>
                <a:lnTo>
                  <a:pt x="995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143288" y="5144687"/>
            <a:ext cx="1955" cy="228828"/>
          </a:xfrm>
          <a:custGeom>
            <a:avLst/>
            <a:gdLst/>
            <a:ahLst/>
            <a:cxnLst/>
            <a:rect l="l" t="t" r="r" b="b"/>
            <a:pathLst>
              <a:path w="1955" h="228828">
                <a:moveTo>
                  <a:pt x="0" y="228828"/>
                </a:moveTo>
                <a:lnTo>
                  <a:pt x="19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370027" y="5256994"/>
            <a:ext cx="611644" cy="408635"/>
          </a:xfrm>
          <a:custGeom>
            <a:avLst/>
            <a:gdLst/>
            <a:ahLst/>
            <a:cxnLst/>
            <a:rect l="l" t="t" r="r" b="b"/>
            <a:pathLst>
              <a:path w="611644" h="408635">
                <a:moveTo>
                  <a:pt x="343895" y="170812"/>
                </a:moveTo>
                <a:lnTo>
                  <a:pt x="118084" y="270217"/>
                </a:lnTo>
                <a:lnTo>
                  <a:pt x="0" y="408635"/>
                </a:lnTo>
              </a:path>
              <a:path w="611644" h="408635">
                <a:moveTo>
                  <a:pt x="495465" y="104089"/>
                </a:moveTo>
                <a:lnTo>
                  <a:pt x="546835" y="89404"/>
                </a:lnTo>
              </a:path>
              <a:path w="611644" h="408635">
                <a:moveTo>
                  <a:pt x="343895" y="170812"/>
                </a:moveTo>
                <a:lnTo>
                  <a:pt x="495465" y="10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353163" y="5091876"/>
            <a:ext cx="139268" cy="101701"/>
          </a:xfrm>
          <a:custGeom>
            <a:avLst/>
            <a:gdLst/>
            <a:ahLst/>
            <a:cxnLst/>
            <a:rect l="l" t="t" r="r" b="b"/>
            <a:pathLst>
              <a:path w="139268" h="101701">
                <a:moveTo>
                  <a:pt x="2082" y="57188"/>
                </a:moveTo>
                <a:lnTo>
                  <a:pt x="7192" y="62277"/>
                </a:lnTo>
                <a:lnTo>
                  <a:pt x="17613" y="68443"/>
                </a:lnTo>
                <a:lnTo>
                  <a:pt x="28795" y="72516"/>
                </a:lnTo>
                <a:lnTo>
                  <a:pt x="39923" y="76725"/>
                </a:lnTo>
                <a:lnTo>
                  <a:pt x="50177" y="83299"/>
                </a:lnTo>
                <a:lnTo>
                  <a:pt x="58540" y="93058"/>
                </a:lnTo>
                <a:lnTo>
                  <a:pt x="66100" y="100568"/>
                </a:lnTo>
                <a:lnTo>
                  <a:pt x="78663" y="101701"/>
                </a:lnTo>
                <a:lnTo>
                  <a:pt x="83400" y="100761"/>
                </a:lnTo>
                <a:lnTo>
                  <a:pt x="87414" y="96977"/>
                </a:lnTo>
                <a:lnTo>
                  <a:pt x="92532" y="95885"/>
                </a:lnTo>
                <a:lnTo>
                  <a:pt x="92719" y="95845"/>
                </a:lnTo>
                <a:lnTo>
                  <a:pt x="105101" y="94089"/>
                </a:lnTo>
                <a:lnTo>
                  <a:pt x="118117" y="93292"/>
                </a:lnTo>
                <a:lnTo>
                  <a:pt x="130708" y="92773"/>
                </a:lnTo>
                <a:lnTo>
                  <a:pt x="133664" y="91458"/>
                </a:lnTo>
                <a:lnTo>
                  <a:pt x="136143" y="82797"/>
                </a:lnTo>
                <a:lnTo>
                  <a:pt x="139268" y="80848"/>
                </a:lnTo>
                <a:lnTo>
                  <a:pt x="138070" y="77795"/>
                </a:lnTo>
                <a:lnTo>
                  <a:pt x="136645" y="76660"/>
                </a:lnTo>
                <a:lnTo>
                  <a:pt x="131495" y="74625"/>
                </a:lnTo>
                <a:lnTo>
                  <a:pt x="127661" y="72496"/>
                </a:lnTo>
                <a:lnTo>
                  <a:pt x="116089" y="69117"/>
                </a:lnTo>
                <a:lnTo>
                  <a:pt x="101127" y="66246"/>
                </a:lnTo>
                <a:lnTo>
                  <a:pt x="85527" y="63533"/>
                </a:lnTo>
                <a:lnTo>
                  <a:pt x="72042" y="60630"/>
                </a:lnTo>
                <a:lnTo>
                  <a:pt x="63423" y="57188"/>
                </a:lnTo>
                <a:lnTo>
                  <a:pt x="56418" y="51427"/>
                </a:lnTo>
                <a:lnTo>
                  <a:pt x="49536" y="43450"/>
                </a:lnTo>
                <a:lnTo>
                  <a:pt x="45122" y="36027"/>
                </a:lnTo>
                <a:lnTo>
                  <a:pt x="40977" y="28826"/>
                </a:lnTo>
                <a:lnTo>
                  <a:pt x="34899" y="21513"/>
                </a:lnTo>
                <a:lnTo>
                  <a:pt x="24688" y="13754"/>
                </a:lnTo>
                <a:lnTo>
                  <a:pt x="22414" y="12448"/>
                </a:lnTo>
                <a:lnTo>
                  <a:pt x="9784" y="6384"/>
                </a:lnTo>
                <a:lnTo>
                  <a:pt x="0" y="0"/>
                </a:lnTo>
                <a:lnTo>
                  <a:pt x="2082" y="571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353163" y="5091876"/>
            <a:ext cx="139268" cy="101701"/>
          </a:xfrm>
          <a:custGeom>
            <a:avLst/>
            <a:gdLst/>
            <a:ahLst/>
            <a:cxnLst/>
            <a:rect l="l" t="t" r="r" b="b"/>
            <a:pathLst>
              <a:path w="139268" h="101701">
                <a:moveTo>
                  <a:pt x="0" y="0"/>
                </a:moveTo>
                <a:lnTo>
                  <a:pt x="9784" y="6384"/>
                </a:lnTo>
                <a:lnTo>
                  <a:pt x="22414" y="12448"/>
                </a:lnTo>
                <a:lnTo>
                  <a:pt x="24688" y="13754"/>
                </a:lnTo>
                <a:lnTo>
                  <a:pt x="34899" y="21513"/>
                </a:lnTo>
                <a:lnTo>
                  <a:pt x="40977" y="28826"/>
                </a:lnTo>
                <a:lnTo>
                  <a:pt x="45122" y="36027"/>
                </a:lnTo>
                <a:lnTo>
                  <a:pt x="49536" y="43450"/>
                </a:lnTo>
                <a:lnTo>
                  <a:pt x="56418" y="51427"/>
                </a:lnTo>
                <a:lnTo>
                  <a:pt x="63423" y="57188"/>
                </a:lnTo>
                <a:lnTo>
                  <a:pt x="72042" y="60630"/>
                </a:lnTo>
                <a:lnTo>
                  <a:pt x="85527" y="63533"/>
                </a:lnTo>
                <a:lnTo>
                  <a:pt x="101127" y="66246"/>
                </a:lnTo>
                <a:lnTo>
                  <a:pt x="116089" y="69117"/>
                </a:lnTo>
                <a:lnTo>
                  <a:pt x="127661" y="72496"/>
                </a:lnTo>
                <a:lnTo>
                  <a:pt x="131495" y="74625"/>
                </a:lnTo>
                <a:lnTo>
                  <a:pt x="136645" y="76660"/>
                </a:lnTo>
                <a:lnTo>
                  <a:pt x="138070" y="77795"/>
                </a:lnTo>
                <a:lnTo>
                  <a:pt x="139268" y="80848"/>
                </a:lnTo>
                <a:lnTo>
                  <a:pt x="136143" y="82797"/>
                </a:lnTo>
                <a:lnTo>
                  <a:pt x="133664" y="91458"/>
                </a:lnTo>
                <a:lnTo>
                  <a:pt x="130708" y="92773"/>
                </a:lnTo>
                <a:lnTo>
                  <a:pt x="118117" y="93292"/>
                </a:lnTo>
                <a:lnTo>
                  <a:pt x="105101" y="94089"/>
                </a:lnTo>
                <a:lnTo>
                  <a:pt x="92719" y="95845"/>
                </a:lnTo>
                <a:lnTo>
                  <a:pt x="92532" y="95885"/>
                </a:lnTo>
                <a:lnTo>
                  <a:pt x="87414" y="96977"/>
                </a:lnTo>
                <a:lnTo>
                  <a:pt x="83400" y="100761"/>
                </a:lnTo>
                <a:lnTo>
                  <a:pt x="78663" y="101701"/>
                </a:lnTo>
                <a:lnTo>
                  <a:pt x="66100" y="100568"/>
                </a:lnTo>
                <a:lnTo>
                  <a:pt x="58540" y="93058"/>
                </a:lnTo>
                <a:lnTo>
                  <a:pt x="50177" y="83299"/>
                </a:lnTo>
                <a:lnTo>
                  <a:pt x="39923" y="76725"/>
                </a:lnTo>
                <a:lnTo>
                  <a:pt x="28795" y="72516"/>
                </a:lnTo>
                <a:lnTo>
                  <a:pt x="17613" y="68443"/>
                </a:lnTo>
                <a:lnTo>
                  <a:pt x="7192" y="62277"/>
                </a:lnTo>
                <a:lnTo>
                  <a:pt x="2082" y="57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423868" y="5153864"/>
            <a:ext cx="91338" cy="40939"/>
          </a:xfrm>
          <a:custGeom>
            <a:avLst/>
            <a:gdLst/>
            <a:ahLst/>
            <a:cxnLst/>
            <a:rect l="l" t="t" r="r" b="b"/>
            <a:pathLst>
              <a:path w="91338" h="40939">
                <a:moveTo>
                  <a:pt x="6530" y="36140"/>
                </a:moveTo>
                <a:lnTo>
                  <a:pt x="19191" y="37906"/>
                </a:lnTo>
                <a:lnTo>
                  <a:pt x="33084" y="39934"/>
                </a:lnTo>
                <a:lnTo>
                  <a:pt x="46650" y="40939"/>
                </a:lnTo>
                <a:lnTo>
                  <a:pt x="58329" y="39632"/>
                </a:lnTo>
                <a:lnTo>
                  <a:pt x="66560" y="34726"/>
                </a:lnTo>
                <a:lnTo>
                  <a:pt x="69989" y="30650"/>
                </a:lnTo>
                <a:lnTo>
                  <a:pt x="68364" y="25240"/>
                </a:lnTo>
                <a:lnTo>
                  <a:pt x="74803" y="22153"/>
                </a:lnTo>
                <a:lnTo>
                  <a:pt x="79502" y="19893"/>
                </a:lnTo>
                <a:lnTo>
                  <a:pt x="86245" y="21328"/>
                </a:lnTo>
                <a:lnTo>
                  <a:pt x="91338" y="21036"/>
                </a:lnTo>
                <a:lnTo>
                  <a:pt x="88183" y="9292"/>
                </a:lnTo>
                <a:lnTo>
                  <a:pt x="78803" y="843"/>
                </a:lnTo>
                <a:lnTo>
                  <a:pt x="78316" y="634"/>
                </a:lnTo>
                <a:lnTo>
                  <a:pt x="65991" y="0"/>
                </a:lnTo>
                <a:lnTo>
                  <a:pt x="54254" y="3484"/>
                </a:lnTo>
                <a:lnTo>
                  <a:pt x="52565" y="4310"/>
                </a:lnTo>
                <a:lnTo>
                  <a:pt x="51854" y="7802"/>
                </a:lnTo>
                <a:lnTo>
                  <a:pt x="50571" y="8641"/>
                </a:lnTo>
                <a:lnTo>
                  <a:pt x="43065" y="13517"/>
                </a:lnTo>
                <a:lnTo>
                  <a:pt x="35801" y="14241"/>
                </a:lnTo>
                <a:lnTo>
                  <a:pt x="27025" y="13911"/>
                </a:lnTo>
                <a:lnTo>
                  <a:pt x="0" y="35742"/>
                </a:lnTo>
                <a:lnTo>
                  <a:pt x="6530" y="361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423868" y="5153864"/>
            <a:ext cx="91338" cy="40939"/>
          </a:xfrm>
          <a:custGeom>
            <a:avLst/>
            <a:gdLst/>
            <a:ahLst/>
            <a:cxnLst/>
            <a:rect l="l" t="t" r="r" b="b"/>
            <a:pathLst>
              <a:path w="91338" h="40939">
                <a:moveTo>
                  <a:pt x="27025" y="13911"/>
                </a:moveTo>
                <a:lnTo>
                  <a:pt x="35801" y="14241"/>
                </a:lnTo>
                <a:lnTo>
                  <a:pt x="43065" y="13517"/>
                </a:lnTo>
                <a:lnTo>
                  <a:pt x="50571" y="8641"/>
                </a:lnTo>
                <a:lnTo>
                  <a:pt x="51854" y="7802"/>
                </a:lnTo>
                <a:lnTo>
                  <a:pt x="52565" y="4310"/>
                </a:lnTo>
                <a:lnTo>
                  <a:pt x="54254" y="3484"/>
                </a:lnTo>
                <a:lnTo>
                  <a:pt x="65991" y="0"/>
                </a:lnTo>
                <a:lnTo>
                  <a:pt x="78316" y="634"/>
                </a:lnTo>
                <a:lnTo>
                  <a:pt x="78803" y="843"/>
                </a:lnTo>
                <a:lnTo>
                  <a:pt x="88183" y="9292"/>
                </a:lnTo>
                <a:lnTo>
                  <a:pt x="91338" y="21036"/>
                </a:lnTo>
                <a:lnTo>
                  <a:pt x="86245" y="21328"/>
                </a:lnTo>
                <a:lnTo>
                  <a:pt x="79502" y="19893"/>
                </a:lnTo>
                <a:lnTo>
                  <a:pt x="74803" y="22153"/>
                </a:lnTo>
                <a:lnTo>
                  <a:pt x="68364" y="25240"/>
                </a:lnTo>
                <a:lnTo>
                  <a:pt x="69989" y="30650"/>
                </a:lnTo>
                <a:lnTo>
                  <a:pt x="66560" y="34726"/>
                </a:lnTo>
                <a:lnTo>
                  <a:pt x="58329" y="39632"/>
                </a:lnTo>
                <a:lnTo>
                  <a:pt x="46650" y="40939"/>
                </a:lnTo>
                <a:lnTo>
                  <a:pt x="33084" y="39934"/>
                </a:lnTo>
                <a:lnTo>
                  <a:pt x="19191" y="37906"/>
                </a:lnTo>
                <a:lnTo>
                  <a:pt x="6530" y="36140"/>
                </a:lnTo>
                <a:lnTo>
                  <a:pt x="0" y="357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354945" y="5532713"/>
            <a:ext cx="68656" cy="88430"/>
          </a:xfrm>
          <a:custGeom>
            <a:avLst/>
            <a:gdLst/>
            <a:ahLst/>
            <a:cxnLst/>
            <a:rect l="l" t="t" r="r" b="b"/>
            <a:pathLst>
              <a:path w="68656" h="88430">
                <a:moveTo>
                  <a:pt x="67983" y="72593"/>
                </a:moveTo>
                <a:lnTo>
                  <a:pt x="66357" y="61125"/>
                </a:lnTo>
                <a:lnTo>
                  <a:pt x="66827" y="55308"/>
                </a:lnTo>
                <a:lnTo>
                  <a:pt x="67449" y="47701"/>
                </a:lnTo>
                <a:lnTo>
                  <a:pt x="68656" y="47625"/>
                </a:lnTo>
                <a:lnTo>
                  <a:pt x="68224" y="39979"/>
                </a:lnTo>
                <a:lnTo>
                  <a:pt x="62667" y="30977"/>
                </a:lnTo>
                <a:lnTo>
                  <a:pt x="61173" y="19531"/>
                </a:lnTo>
                <a:lnTo>
                  <a:pt x="61112" y="8839"/>
                </a:lnTo>
                <a:lnTo>
                  <a:pt x="19011" y="0"/>
                </a:lnTo>
                <a:lnTo>
                  <a:pt x="16953" y="11880"/>
                </a:lnTo>
                <a:lnTo>
                  <a:pt x="11762" y="24011"/>
                </a:lnTo>
                <a:lnTo>
                  <a:pt x="6633" y="35856"/>
                </a:lnTo>
                <a:lnTo>
                  <a:pt x="5524" y="39509"/>
                </a:lnTo>
                <a:lnTo>
                  <a:pt x="3492" y="47612"/>
                </a:lnTo>
                <a:lnTo>
                  <a:pt x="3835" y="55803"/>
                </a:lnTo>
                <a:lnTo>
                  <a:pt x="3416" y="64287"/>
                </a:lnTo>
                <a:lnTo>
                  <a:pt x="3213" y="68389"/>
                </a:lnTo>
                <a:lnTo>
                  <a:pt x="0" y="81114"/>
                </a:lnTo>
                <a:lnTo>
                  <a:pt x="2324" y="84264"/>
                </a:lnTo>
                <a:lnTo>
                  <a:pt x="5410" y="88430"/>
                </a:lnTo>
                <a:lnTo>
                  <a:pt x="16916" y="86296"/>
                </a:lnTo>
                <a:lnTo>
                  <a:pt x="22072" y="86296"/>
                </a:lnTo>
                <a:lnTo>
                  <a:pt x="34354" y="86924"/>
                </a:lnTo>
                <a:lnTo>
                  <a:pt x="48446" y="87015"/>
                </a:lnTo>
                <a:lnTo>
                  <a:pt x="60493" y="83878"/>
                </a:lnTo>
                <a:lnTo>
                  <a:pt x="65798" y="77965"/>
                </a:lnTo>
                <a:lnTo>
                  <a:pt x="67983" y="7259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354945" y="5532713"/>
            <a:ext cx="68656" cy="88430"/>
          </a:xfrm>
          <a:custGeom>
            <a:avLst/>
            <a:gdLst/>
            <a:ahLst/>
            <a:cxnLst/>
            <a:rect l="l" t="t" r="r" b="b"/>
            <a:pathLst>
              <a:path w="68656" h="88430">
                <a:moveTo>
                  <a:pt x="19011" y="0"/>
                </a:moveTo>
                <a:lnTo>
                  <a:pt x="16953" y="11880"/>
                </a:lnTo>
                <a:lnTo>
                  <a:pt x="11762" y="24011"/>
                </a:lnTo>
                <a:lnTo>
                  <a:pt x="6633" y="35856"/>
                </a:lnTo>
                <a:lnTo>
                  <a:pt x="5524" y="39509"/>
                </a:lnTo>
                <a:lnTo>
                  <a:pt x="3492" y="47612"/>
                </a:lnTo>
                <a:lnTo>
                  <a:pt x="3835" y="55803"/>
                </a:lnTo>
                <a:lnTo>
                  <a:pt x="3416" y="64287"/>
                </a:lnTo>
                <a:lnTo>
                  <a:pt x="3213" y="68389"/>
                </a:lnTo>
                <a:lnTo>
                  <a:pt x="0" y="81114"/>
                </a:lnTo>
                <a:lnTo>
                  <a:pt x="2324" y="84264"/>
                </a:lnTo>
                <a:lnTo>
                  <a:pt x="5410" y="88430"/>
                </a:lnTo>
                <a:lnTo>
                  <a:pt x="16916" y="86296"/>
                </a:lnTo>
                <a:lnTo>
                  <a:pt x="22072" y="86296"/>
                </a:lnTo>
                <a:lnTo>
                  <a:pt x="34354" y="86924"/>
                </a:lnTo>
                <a:lnTo>
                  <a:pt x="48446" y="87015"/>
                </a:lnTo>
                <a:lnTo>
                  <a:pt x="60493" y="83878"/>
                </a:lnTo>
                <a:lnTo>
                  <a:pt x="65798" y="77965"/>
                </a:lnTo>
                <a:lnTo>
                  <a:pt x="67983" y="72593"/>
                </a:lnTo>
                <a:lnTo>
                  <a:pt x="66357" y="61125"/>
                </a:lnTo>
                <a:lnTo>
                  <a:pt x="66827" y="55308"/>
                </a:lnTo>
                <a:lnTo>
                  <a:pt x="67449" y="47701"/>
                </a:lnTo>
                <a:lnTo>
                  <a:pt x="68656" y="47625"/>
                </a:lnTo>
                <a:lnTo>
                  <a:pt x="68224" y="39979"/>
                </a:lnTo>
                <a:lnTo>
                  <a:pt x="62667" y="30977"/>
                </a:lnTo>
                <a:lnTo>
                  <a:pt x="61173" y="19531"/>
                </a:lnTo>
                <a:lnTo>
                  <a:pt x="61112" y="88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249884" y="5268324"/>
            <a:ext cx="193783" cy="285211"/>
          </a:xfrm>
          <a:custGeom>
            <a:avLst/>
            <a:gdLst/>
            <a:ahLst/>
            <a:cxnLst/>
            <a:rect l="l" t="t" r="r" b="b"/>
            <a:pathLst>
              <a:path w="193783" h="285211">
                <a:moveTo>
                  <a:pt x="10765" y="28937"/>
                </a:moveTo>
                <a:lnTo>
                  <a:pt x="5515" y="39270"/>
                </a:lnTo>
                <a:lnTo>
                  <a:pt x="1048" y="52460"/>
                </a:lnTo>
                <a:lnTo>
                  <a:pt x="0" y="64332"/>
                </a:lnTo>
                <a:lnTo>
                  <a:pt x="326" y="65831"/>
                </a:lnTo>
                <a:lnTo>
                  <a:pt x="8476" y="73161"/>
                </a:lnTo>
                <a:lnTo>
                  <a:pt x="21490" y="74445"/>
                </a:lnTo>
                <a:lnTo>
                  <a:pt x="30310" y="75165"/>
                </a:lnTo>
                <a:lnTo>
                  <a:pt x="42332" y="78367"/>
                </a:lnTo>
                <a:lnTo>
                  <a:pt x="54545" y="82705"/>
                </a:lnTo>
                <a:lnTo>
                  <a:pt x="66574" y="87626"/>
                </a:lnTo>
                <a:lnTo>
                  <a:pt x="78043" y="92577"/>
                </a:lnTo>
                <a:lnTo>
                  <a:pt x="88924" y="99996"/>
                </a:lnTo>
                <a:lnTo>
                  <a:pt x="95508" y="111011"/>
                </a:lnTo>
                <a:lnTo>
                  <a:pt x="97011" y="115818"/>
                </a:lnTo>
                <a:lnTo>
                  <a:pt x="99753" y="127916"/>
                </a:lnTo>
                <a:lnTo>
                  <a:pt x="101783" y="140243"/>
                </a:lnTo>
                <a:lnTo>
                  <a:pt x="103193" y="152758"/>
                </a:lnTo>
                <a:lnTo>
                  <a:pt x="104076" y="165418"/>
                </a:lnTo>
                <a:lnTo>
                  <a:pt x="104526" y="178183"/>
                </a:lnTo>
                <a:lnTo>
                  <a:pt x="104635" y="191009"/>
                </a:lnTo>
                <a:lnTo>
                  <a:pt x="104495" y="203855"/>
                </a:lnTo>
                <a:lnTo>
                  <a:pt x="104200" y="216679"/>
                </a:lnTo>
                <a:lnTo>
                  <a:pt x="103843" y="229439"/>
                </a:lnTo>
                <a:lnTo>
                  <a:pt x="103516" y="242093"/>
                </a:lnTo>
                <a:lnTo>
                  <a:pt x="103312" y="254599"/>
                </a:lnTo>
                <a:lnTo>
                  <a:pt x="103263" y="275170"/>
                </a:lnTo>
                <a:lnTo>
                  <a:pt x="108564" y="283820"/>
                </a:lnTo>
                <a:lnTo>
                  <a:pt x="118093" y="285211"/>
                </a:lnTo>
                <a:lnTo>
                  <a:pt x="130485" y="284957"/>
                </a:lnTo>
                <a:lnTo>
                  <a:pt x="143482" y="284677"/>
                </a:lnTo>
                <a:lnTo>
                  <a:pt x="156569" y="284066"/>
                </a:lnTo>
                <a:lnTo>
                  <a:pt x="169230" y="282818"/>
                </a:lnTo>
                <a:lnTo>
                  <a:pt x="177262" y="281464"/>
                </a:lnTo>
                <a:lnTo>
                  <a:pt x="177070" y="268653"/>
                </a:lnTo>
                <a:lnTo>
                  <a:pt x="177353" y="255917"/>
                </a:lnTo>
                <a:lnTo>
                  <a:pt x="178010" y="243243"/>
                </a:lnTo>
                <a:lnTo>
                  <a:pt x="178935" y="230613"/>
                </a:lnTo>
                <a:lnTo>
                  <a:pt x="180027" y="218011"/>
                </a:lnTo>
                <a:lnTo>
                  <a:pt x="181180" y="205423"/>
                </a:lnTo>
                <a:lnTo>
                  <a:pt x="182293" y="192832"/>
                </a:lnTo>
                <a:lnTo>
                  <a:pt x="183260" y="180222"/>
                </a:lnTo>
                <a:lnTo>
                  <a:pt x="183980" y="167577"/>
                </a:lnTo>
                <a:lnTo>
                  <a:pt x="184347" y="154882"/>
                </a:lnTo>
                <a:lnTo>
                  <a:pt x="184374" y="150730"/>
                </a:lnTo>
                <a:lnTo>
                  <a:pt x="184894" y="137995"/>
                </a:lnTo>
                <a:lnTo>
                  <a:pt x="186322" y="125164"/>
                </a:lnTo>
                <a:lnTo>
                  <a:pt x="188465" y="112564"/>
                </a:lnTo>
                <a:lnTo>
                  <a:pt x="190559" y="102890"/>
                </a:lnTo>
                <a:lnTo>
                  <a:pt x="192387" y="90303"/>
                </a:lnTo>
                <a:lnTo>
                  <a:pt x="192725" y="77845"/>
                </a:lnTo>
                <a:lnTo>
                  <a:pt x="192871" y="65142"/>
                </a:lnTo>
                <a:lnTo>
                  <a:pt x="192921" y="63939"/>
                </a:lnTo>
                <a:lnTo>
                  <a:pt x="193497" y="51277"/>
                </a:lnTo>
                <a:lnTo>
                  <a:pt x="193783" y="38582"/>
                </a:lnTo>
                <a:lnTo>
                  <a:pt x="193569" y="29547"/>
                </a:lnTo>
                <a:lnTo>
                  <a:pt x="181049" y="29190"/>
                </a:lnTo>
                <a:lnTo>
                  <a:pt x="168368" y="27940"/>
                </a:lnTo>
                <a:lnTo>
                  <a:pt x="157856" y="27337"/>
                </a:lnTo>
                <a:lnTo>
                  <a:pt x="144273" y="25021"/>
                </a:lnTo>
                <a:lnTo>
                  <a:pt x="133962" y="19387"/>
                </a:lnTo>
                <a:lnTo>
                  <a:pt x="123251" y="11970"/>
                </a:lnTo>
                <a:lnTo>
                  <a:pt x="121636" y="10954"/>
                </a:lnTo>
                <a:lnTo>
                  <a:pt x="110389" y="5344"/>
                </a:lnTo>
                <a:lnTo>
                  <a:pt x="98452" y="1732"/>
                </a:lnTo>
                <a:lnTo>
                  <a:pt x="86080" y="0"/>
                </a:lnTo>
                <a:lnTo>
                  <a:pt x="73530" y="29"/>
                </a:lnTo>
                <a:lnTo>
                  <a:pt x="61061" y="1701"/>
                </a:lnTo>
                <a:lnTo>
                  <a:pt x="48929" y="4897"/>
                </a:lnTo>
                <a:lnTo>
                  <a:pt x="41575" y="7640"/>
                </a:lnTo>
                <a:lnTo>
                  <a:pt x="30117" y="13025"/>
                </a:lnTo>
                <a:lnTo>
                  <a:pt x="18855" y="20286"/>
                </a:lnTo>
                <a:lnTo>
                  <a:pt x="10765" y="289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249884" y="5268324"/>
            <a:ext cx="193783" cy="285211"/>
          </a:xfrm>
          <a:custGeom>
            <a:avLst/>
            <a:gdLst/>
            <a:ahLst/>
            <a:cxnLst/>
            <a:rect l="l" t="t" r="r" b="b"/>
            <a:pathLst>
              <a:path w="193783" h="285211">
                <a:moveTo>
                  <a:pt x="184374" y="150730"/>
                </a:moveTo>
                <a:lnTo>
                  <a:pt x="184894" y="137995"/>
                </a:lnTo>
                <a:lnTo>
                  <a:pt x="186322" y="125164"/>
                </a:lnTo>
                <a:lnTo>
                  <a:pt x="188465" y="112564"/>
                </a:lnTo>
                <a:lnTo>
                  <a:pt x="190559" y="102890"/>
                </a:lnTo>
                <a:lnTo>
                  <a:pt x="192387" y="90303"/>
                </a:lnTo>
                <a:lnTo>
                  <a:pt x="192725" y="77845"/>
                </a:lnTo>
                <a:lnTo>
                  <a:pt x="192871" y="65142"/>
                </a:lnTo>
                <a:lnTo>
                  <a:pt x="192921" y="63939"/>
                </a:lnTo>
                <a:lnTo>
                  <a:pt x="193497" y="51277"/>
                </a:lnTo>
                <a:lnTo>
                  <a:pt x="193783" y="38582"/>
                </a:lnTo>
                <a:lnTo>
                  <a:pt x="193569" y="29547"/>
                </a:lnTo>
                <a:lnTo>
                  <a:pt x="181049" y="29190"/>
                </a:lnTo>
                <a:lnTo>
                  <a:pt x="168368" y="27940"/>
                </a:lnTo>
                <a:lnTo>
                  <a:pt x="157856" y="27337"/>
                </a:lnTo>
                <a:lnTo>
                  <a:pt x="144273" y="25021"/>
                </a:lnTo>
                <a:lnTo>
                  <a:pt x="133962" y="19387"/>
                </a:lnTo>
                <a:lnTo>
                  <a:pt x="123251" y="11970"/>
                </a:lnTo>
                <a:lnTo>
                  <a:pt x="121636" y="10954"/>
                </a:lnTo>
                <a:lnTo>
                  <a:pt x="110389" y="5344"/>
                </a:lnTo>
                <a:lnTo>
                  <a:pt x="98452" y="1732"/>
                </a:lnTo>
                <a:lnTo>
                  <a:pt x="86080" y="0"/>
                </a:lnTo>
                <a:lnTo>
                  <a:pt x="73530" y="29"/>
                </a:lnTo>
                <a:lnTo>
                  <a:pt x="61061" y="1701"/>
                </a:lnTo>
                <a:lnTo>
                  <a:pt x="48929" y="4897"/>
                </a:lnTo>
                <a:lnTo>
                  <a:pt x="41575" y="7640"/>
                </a:lnTo>
                <a:lnTo>
                  <a:pt x="30117" y="13025"/>
                </a:lnTo>
                <a:lnTo>
                  <a:pt x="18855" y="20286"/>
                </a:lnTo>
                <a:lnTo>
                  <a:pt x="10765" y="28937"/>
                </a:lnTo>
                <a:lnTo>
                  <a:pt x="5515" y="39270"/>
                </a:lnTo>
                <a:lnTo>
                  <a:pt x="1048" y="52460"/>
                </a:lnTo>
                <a:lnTo>
                  <a:pt x="0" y="64332"/>
                </a:lnTo>
                <a:lnTo>
                  <a:pt x="326" y="65831"/>
                </a:lnTo>
                <a:lnTo>
                  <a:pt x="8476" y="73161"/>
                </a:lnTo>
                <a:lnTo>
                  <a:pt x="21490" y="74445"/>
                </a:lnTo>
                <a:lnTo>
                  <a:pt x="30310" y="75165"/>
                </a:lnTo>
                <a:lnTo>
                  <a:pt x="42332" y="78367"/>
                </a:lnTo>
                <a:lnTo>
                  <a:pt x="54545" y="82705"/>
                </a:lnTo>
                <a:lnTo>
                  <a:pt x="66574" y="87626"/>
                </a:lnTo>
                <a:lnTo>
                  <a:pt x="78043" y="92577"/>
                </a:lnTo>
                <a:lnTo>
                  <a:pt x="88924" y="99996"/>
                </a:lnTo>
                <a:lnTo>
                  <a:pt x="95508" y="111011"/>
                </a:lnTo>
                <a:lnTo>
                  <a:pt x="97011" y="115818"/>
                </a:lnTo>
                <a:lnTo>
                  <a:pt x="99753" y="127916"/>
                </a:lnTo>
                <a:lnTo>
                  <a:pt x="101783" y="140243"/>
                </a:lnTo>
                <a:lnTo>
                  <a:pt x="103193" y="152758"/>
                </a:lnTo>
                <a:lnTo>
                  <a:pt x="104076" y="165418"/>
                </a:lnTo>
                <a:lnTo>
                  <a:pt x="104526" y="178183"/>
                </a:lnTo>
                <a:lnTo>
                  <a:pt x="104635" y="191009"/>
                </a:lnTo>
                <a:lnTo>
                  <a:pt x="104495" y="203855"/>
                </a:lnTo>
                <a:lnTo>
                  <a:pt x="104200" y="216679"/>
                </a:lnTo>
                <a:lnTo>
                  <a:pt x="103843" y="229439"/>
                </a:lnTo>
                <a:lnTo>
                  <a:pt x="103516" y="242093"/>
                </a:lnTo>
                <a:lnTo>
                  <a:pt x="103312" y="254599"/>
                </a:lnTo>
                <a:lnTo>
                  <a:pt x="103285" y="260408"/>
                </a:lnTo>
                <a:lnTo>
                  <a:pt x="103263" y="275170"/>
                </a:lnTo>
                <a:lnTo>
                  <a:pt x="108564" y="283820"/>
                </a:lnTo>
                <a:lnTo>
                  <a:pt x="118093" y="285211"/>
                </a:lnTo>
                <a:lnTo>
                  <a:pt x="130485" y="284957"/>
                </a:lnTo>
                <a:lnTo>
                  <a:pt x="143482" y="284677"/>
                </a:lnTo>
                <a:lnTo>
                  <a:pt x="156569" y="284066"/>
                </a:lnTo>
                <a:lnTo>
                  <a:pt x="169230" y="282818"/>
                </a:lnTo>
                <a:lnTo>
                  <a:pt x="177262" y="281464"/>
                </a:lnTo>
                <a:lnTo>
                  <a:pt x="177070" y="268653"/>
                </a:lnTo>
                <a:lnTo>
                  <a:pt x="177353" y="255917"/>
                </a:lnTo>
                <a:lnTo>
                  <a:pt x="178010" y="243243"/>
                </a:lnTo>
                <a:lnTo>
                  <a:pt x="178935" y="230613"/>
                </a:lnTo>
                <a:lnTo>
                  <a:pt x="180027" y="218011"/>
                </a:lnTo>
                <a:lnTo>
                  <a:pt x="181180" y="205423"/>
                </a:lnTo>
                <a:lnTo>
                  <a:pt x="182293" y="192832"/>
                </a:lnTo>
                <a:lnTo>
                  <a:pt x="183260" y="180222"/>
                </a:lnTo>
                <a:lnTo>
                  <a:pt x="183980" y="167577"/>
                </a:lnTo>
                <a:lnTo>
                  <a:pt x="184347" y="154882"/>
                </a:lnTo>
                <a:lnTo>
                  <a:pt x="184374" y="1507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748323" y="4914245"/>
            <a:ext cx="163969" cy="93510"/>
          </a:xfrm>
          <a:custGeom>
            <a:avLst/>
            <a:gdLst/>
            <a:ahLst/>
            <a:cxnLst/>
            <a:rect l="l" t="t" r="r" b="b"/>
            <a:pathLst>
              <a:path w="163969" h="93510">
                <a:moveTo>
                  <a:pt x="163969" y="68643"/>
                </a:moveTo>
                <a:lnTo>
                  <a:pt x="160733" y="55686"/>
                </a:lnTo>
                <a:lnTo>
                  <a:pt x="156081" y="43400"/>
                </a:lnTo>
                <a:lnTo>
                  <a:pt x="149789" y="31822"/>
                </a:lnTo>
                <a:lnTo>
                  <a:pt x="141810" y="21382"/>
                </a:lnTo>
                <a:lnTo>
                  <a:pt x="132099" y="12507"/>
                </a:lnTo>
                <a:lnTo>
                  <a:pt x="120611" y="5626"/>
                </a:lnTo>
                <a:lnTo>
                  <a:pt x="117487" y="4165"/>
                </a:lnTo>
                <a:lnTo>
                  <a:pt x="114604" y="2959"/>
                </a:lnTo>
                <a:lnTo>
                  <a:pt x="111239" y="2095"/>
                </a:lnTo>
                <a:lnTo>
                  <a:pt x="108432" y="1371"/>
                </a:lnTo>
                <a:lnTo>
                  <a:pt x="105486" y="2006"/>
                </a:lnTo>
                <a:lnTo>
                  <a:pt x="102971" y="1498"/>
                </a:lnTo>
                <a:lnTo>
                  <a:pt x="99098" y="139"/>
                </a:lnTo>
                <a:lnTo>
                  <a:pt x="94665" y="0"/>
                </a:lnTo>
                <a:lnTo>
                  <a:pt x="91617" y="50"/>
                </a:lnTo>
                <a:lnTo>
                  <a:pt x="85521" y="342"/>
                </a:lnTo>
                <a:lnTo>
                  <a:pt x="79222" y="355"/>
                </a:lnTo>
                <a:lnTo>
                  <a:pt x="73050" y="596"/>
                </a:lnTo>
                <a:lnTo>
                  <a:pt x="66264" y="1304"/>
                </a:lnTo>
                <a:lnTo>
                  <a:pt x="54027" y="4485"/>
                </a:lnTo>
                <a:lnTo>
                  <a:pt x="42087" y="8801"/>
                </a:lnTo>
                <a:lnTo>
                  <a:pt x="38849" y="9969"/>
                </a:lnTo>
                <a:lnTo>
                  <a:pt x="35750" y="12407"/>
                </a:lnTo>
                <a:lnTo>
                  <a:pt x="32537" y="14211"/>
                </a:lnTo>
                <a:lnTo>
                  <a:pt x="30619" y="15278"/>
                </a:lnTo>
                <a:lnTo>
                  <a:pt x="24612" y="18643"/>
                </a:lnTo>
                <a:lnTo>
                  <a:pt x="24104" y="20840"/>
                </a:lnTo>
                <a:lnTo>
                  <a:pt x="21501" y="21361"/>
                </a:lnTo>
                <a:lnTo>
                  <a:pt x="19900" y="24358"/>
                </a:lnTo>
                <a:lnTo>
                  <a:pt x="16129" y="28054"/>
                </a:lnTo>
                <a:lnTo>
                  <a:pt x="11887" y="32511"/>
                </a:lnTo>
                <a:lnTo>
                  <a:pt x="7632" y="38049"/>
                </a:lnTo>
                <a:lnTo>
                  <a:pt x="6083" y="46494"/>
                </a:lnTo>
                <a:lnTo>
                  <a:pt x="4622" y="53365"/>
                </a:lnTo>
                <a:lnTo>
                  <a:pt x="4148" y="55658"/>
                </a:lnTo>
                <a:lnTo>
                  <a:pt x="1917" y="68105"/>
                </a:lnTo>
                <a:lnTo>
                  <a:pt x="446" y="80695"/>
                </a:lnTo>
                <a:lnTo>
                  <a:pt x="0" y="93510"/>
                </a:lnTo>
                <a:lnTo>
                  <a:pt x="163969" y="686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748323" y="4914207"/>
            <a:ext cx="163969" cy="93548"/>
          </a:xfrm>
          <a:custGeom>
            <a:avLst/>
            <a:gdLst/>
            <a:ahLst/>
            <a:cxnLst/>
            <a:rect l="l" t="t" r="r" b="b"/>
            <a:pathLst>
              <a:path w="163969" h="93548">
                <a:moveTo>
                  <a:pt x="0" y="93548"/>
                </a:moveTo>
                <a:lnTo>
                  <a:pt x="446" y="80733"/>
                </a:lnTo>
                <a:lnTo>
                  <a:pt x="1917" y="68143"/>
                </a:lnTo>
                <a:lnTo>
                  <a:pt x="4148" y="55696"/>
                </a:lnTo>
                <a:lnTo>
                  <a:pt x="4622" y="53403"/>
                </a:lnTo>
                <a:lnTo>
                  <a:pt x="6083" y="46532"/>
                </a:lnTo>
                <a:lnTo>
                  <a:pt x="7632" y="38087"/>
                </a:lnTo>
                <a:lnTo>
                  <a:pt x="11887" y="32550"/>
                </a:lnTo>
                <a:lnTo>
                  <a:pt x="13779" y="30086"/>
                </a:lnTo>
                <a:lnTo>
                  <a:pt x="16129" y="28092"/>
                </a:lnTo>
                <a:lnTo>
                  <a:pt x="18237" y="26022"/>
                </a:lnTo>
                <a:lnTo>
                  <a:pt x="19900" y="24396"/>
                </a:lnTo>
                <a:lnTo>
                  <a:pt x="21501" y="21399"/>
                </a:lnTo>
                <a:lnTo>
                  <a:pt x="23647" y="20345"/>
                </a:lnTo>
                <a:lnTo>
                  <a:pt x="23837" y="20688"/>
                </a:lnTo>
                <a:lnTo>
                  <a:pt x="24104" y="20878"/>
                </a:lnTo>
                <a:lnTo>
                  <a:pt x="24269" y="21094"/>
                </a:lnTo>
                <a:lnTo>
                  <a:pt x="24612" y="18681"/>
                </a:lnTo>
                <a:lnTo>
                  <a:pt x="30619" y="15316"/>
                </a:lnTo>
                <a:lnTo>
                  <a:pt x="32537" y="14249"/>
                </a:lnTo>
                <a:lnTo>
                  <a:pt x="35750" y="12445"/>
                </a:lnTo>
                <a:lnTo>
                  <a:pt x="38849" y="10007"/>
                </a:lnTo>
                <a:lnTo>
                  <a:pt x="42087" y="8839"/>
                </a:lnTo>
                <a:lnTo>
                  <a:pt x="54027" y="4523"/>
                </a:lnTo>
                <a:lnTo>
                  <a:pt x="66264" y="1342"/>
                </a:lnTo>
                <a:lnTo>
                  <a:pt x="73050" y="634"/>
                </a:lnTo>
                <a:lnTo>
                  <a:pt x="79222" y="393"/>
                </a:lnTo>
                <a:lnTo>
                  <a:pt x="85521" y="380"/>
                </a:lnTo>
                <a:lnTo>
                  <a:pt x="91617" y="88"/>
                </a:lnTo>
                <a:lnTo>
                  <a:pt x="93103" y="0"/>
                </a:lnTo>
                <a:lnTo>
                  <a:pt x="94665" y="38"/>
                </a:lnTo>
                <a:lnTo>
                  <a:pt x="96151" y="88"/>
                </a:lnTo>
                <a:lnTo>
                  <a:pt x="99098" y="177"/>
                </a:lnTo>
                <a:lnTo>
                  <a:pt x="100495" y="1041"/>
                </a:lnTo>
                <a:lnTo>
                  <a:pt x="102971" y="1536"/>
                </a:lnTo>
                <a:lnTo>
                  <a:pt x="105486" y="2044"/>
                </a:lnTo>
                <a:lnTo>
                  <a:pt x="108432" y="1409"/>
                </a:lnTo>
                <a:lnTo>
                  <a:pt x="111239" y="2133"/>
                </a:lnTo>
                <a:lnTo>
                  <a:pt x="114604" y="2997"/>
                </a:lnTo>
                <a:lnTo>
                  <a:pt x="117487" y="4203"/>
                </a:lnTo>
                <a:lnTo>
                  <a:pt x="120611" y="5664"/>
                </a:lnTo>
                <a:lnTo>
                  <a:pt x="132099" y="12545"/>
                </a:lnTo>
                <a:lnTo>
                  <a:pt x="141810" y="21420"/>
                </a:lnTo>
                <a:lnTo>
                  <a:pt x="149789" y="31860"/>
                </a:lnTo>
                <a:lnTo>
                  <a:pt x="156081" y="43438"/>
                </a:lnTo>
                <a:lnTo>
                  <a:pt x="160733" y="55724"/>
                </a:lnTo>
                <a:lnTo>
                  <a:pt x="163487" y="66687"/>
                </a:lnTo>
                <a:lnTo>
                  <a:pt x="163614" y="67348"/>
                </a:lnTo>
                <a:lnTo>
                  <a:pt x="163791" y="68211"/>
                </a:lnTo>
                <a:lnTo>
                  <a:pt x="163969" y="686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749487" y="4983707"/>
            <a:ext cx="185801" cy="30429"/>
          </a:xfrm>
          <a:custGeom>
            <a:avLst/>
            <a:gdLst/>
            <a:ahLst/>
            <a:cxnLst/>
            <a:rect l="l" t="t" r="r" b="b"/>
            <a:pathLst>
              <a:path w="185800" h="30429">
                <a:moveTo>
                  <a:pt x="2247" y="19329"/>
                </a:moveTo>
                <a:lnTo>
                  <a:pt x="0" y="22542"/>
                </a:lnTo>
                <a:lnTo>
                  <a:pt x="533" y="25400"/>
                </a:lnTo>
                <a:lnTo>
                  <a:pt x="1447" y="30429"/>
                </a:lnTo>
                <a:lnTo>
                  <a:pt x="12776" y="30340"/>
                </a:lnTo>
                <a:lnTo>
                  <a:pt x="159435" y="21005"/>
                </a:lnTo>
                <a:lnTo>
                  <a:pt x="163550" y="18948"/>
                </a:lnTo>
                <a:lnTo>
                  <a:pt x="172377" y="18808"/>
                </a:lnTo>
                <a:lnTo>
                  <a:pt x="176491" y="16675"/>
                </a:lnTo>
                <a:lnTo>
                  <a:pt x="179971" y="14871"/>
                </a:lnTo>
                <a:lnTo>
                  <a:pt x="184619" y="14782"/>
                </a:lnTo>
                <a:lnTo>
                  <a:pt x="185089" y="9982"/>
                </a:lnTo>
                <a:lnTo>
                  <a:pt x="185801" y="2565"/>
                </a:lnTo>
                <a:lnTo>
                  <a:pt x="169887" y="0"/>
                </a:lnTo>
                <a:lnTo>
                  <a:pt x="164452" y="0"/>
                </a:lnTo>
                <a:lnTo>
                  <a:pt x="157612" y="149"/>
                </a:lnTo>
                <a:lnTo>
                  <a:pt x="144860" y="1115"/>
                </a:lnTo>
                <a:lnTo>
                  <a:pt x="132454" y="2591"/>
                </a:lnTo>
                <a:lnTo>
                  <a:pt x="120056" y="4123"/>
                </a:lnTo>
                <a:lnTo>
                  <a:pt x="107327" y="5257"/>
                </a:lnTo>
                <a:lnTo>
                  <a:pt x="94004" y="6105"/>
                </a:lnTo>
                <a:lnTo>
                  <a:pt x="81870" y="7058"/>
                </a:lnTo>
                <a:lnTo>
                  <a:pt x="69494" y="8356"/>
                </a:lnTo>
                <a:lnTo>
                  <a:pt x="61578" y="9242"/>
                </a:lnTo>
                <a:lnTo>
                  <a:pt x="49079" y="10524"/>
                </a:lnTo>
                <a:lnTo>
                  <a:pt x="36385" y="11861"/>
                </a:lnTo>
                <a:lnTo>
                  <a:pt x="30467" y="12522"/>
                </a:lnTo>
                <a:lnTo>
                  <a:pt x="21767" y="13970"/>
                </a:lnTo>
                <a:lnTo>
                  <a:pt x="15989" y="15646"/>
                </a:lnTo>
                <a:lnTo>
                  <a:pt x="11963" y="16802"/>
                </a:lnTo>
                <a:lnTo>
                  <a:pt x="8750" y="16827"/>
                </a:lnTo>
                <a:lnTo>
                  <a:pt x="4851" y="18326"/>
                </a:lnTo>
                <a:lnTo>
                  <a:pt x="2247" y="1932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749487" y="4983707"/>
            <a:ext cx="185801" cy="30429"/>
          </a:xfrm>
          <a:custGeom>
            <a:avLst/>
            <a:gdLst/>
            <a:ahLst/>
            <a:cxnLst/>
            <a:rect l="l" t="t" r="r" b="b"/>
            <a:pathLst>
              <a:path w="185800" h="30429">
                <a:moveTo>
                  <a:pt x="12776" y="30340"/>
                </a:moveTo>
                <a:lnTo>
                  <a:pt x="8115" y="30340"/>
                </a:lnTo>
                <a:lnTo>
                  <a:pt x="1447" y="30429"/>
                </a:lnTo>
                <a:lnTo>
                  <a:pt x="533" y="25400"/>
                </a:lnTo>
                <a:lnTo>
                  <a:pt x="0" y="22542"/>
                </a:lnTo>
                <a:lnTo>
                  <a:pt x="2247" y="19329"/>
                </a:lnTo>
                <a:lnTo>
                  <a:pt x="4851" y="18326"/>
                </a:lnTo>
                <a:lnTo>
                  <a:pt x="8750" y="16827"/>
                </a:lnTo>
                <a:lnTo>
                  <a:pt x="11963" y="16802"/>
                </a:lnTo>
                <a:lnTo>
                  <a:pt x="15989" y="15646"/>
                </a:lnTo>
                <a:lnTo>
                  <a:pt x="21767" y="13970"/>
                </a:lnTo>
                <a:lnTo>
                  <a:pt x="30467" y="12522"/>
                </a:lnTo>
                <a:lnTo>
                  <a:pt x="36385" y="11861"/>
                </a:lnTo>
                <a:lnTo>
                  <a:pt x="49079" y="10524"/>
                </a:lnTo>
                <a:lnTo>
                  <a:pt x="61578" y="9242"/>
                </a:lnTo>
                <a:lnTo>
                  <a:pt x="69494" y="8356"/>
                </a:lnTo>
                <a:lnTo>
                  <a:pt x="81870" y="7058"/>
                </a:lnTo>
                <a:lnTo>
                  <a:pt x="94004" y="6105"/>
                </a:lnTo>
                <a:lnTo>
                  <a:pt x="107327" y="5257"/>
                </a:lnTo>
                <a:lnTo>
                  <a:pt x="120056" y="4123"/>
                </a:lnTo>
                <a:lnTo>
                  <a:pt x="132454" y="2591"/>
                </a:lnTo>
                <a:lnTo>
                  <a:pt x="144860" y="1115"/>
                </a:lnTo>
                <a:lnTo>
                  <a:pt x="157612" y="149"/>
                </a:lnTo>
                <a:lnTo>
                  <a:pt x="164452" y="0"/>
                </a:lnTo>
                <a:lnTo>
                  <a:pt x="169887" y="0"/>
                </a:lnTo>
                <a:lnTo>
                  <a:pt x="185801" y="2565"/>
                </a:lnTo>
                <a:lnTo>
                  <a:pt x="185089" y="9982"/>
                </a:lnTo>
                <a:lnTo>
                  <a:pt x="184619" y="14782"/>
                </a:lnTo>
                <a:lnTo>
                  <a:pt x="179971" y="14871"/>
                </a:lnTo>
                <a:lnTo>
                  <a:pt x="176491" y="16675"/>
                </a:lnTo>
                <a:lnTo>
                  <a:pt x="172377" y="18808"/>
                </a:lnTo>
                <a:lnTo>
                  <a:pt x="163550" y="18948"/>
                </a:lnTo>
                <a:lnTo>
                  <a:pt x="159435" y="210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760852" y="4989217"/>
            <a:ext cx="92494" cy="89052"/>
          </a:xfrm>
          <a:custGeom>
            <a:avLst/>
            <a:gdLst/>
            <a:ahLst/>
            <a:cxnLst/>
            <a:rect l="l" t="t" r="r" b="b"/>
            <a:pathLst>
              <a:path w="92494" h="89052">
                <a:moveTo>
                  <a:pt x="16573" y="7556"/>
                </a:moveTo>
                <a:lnTo>
                  <a:pt x="228" y="11328"/>
                </a:lnTo>
                <a:lnTo>
                  <a:pt x="0" y="14554"/>
                </a:lnTo>
                <a:lnTo>
                  <a:pt x="546" y="13081"/>
                </a:lnTo>
                <a:lnTo>
                  <a:pt x="863" y="16281"/>
                </a:lnTo>
                <a:lnTo>
                  <a:pt x="1409" y="21691"/>
                </a:lnTo>
                <a:lnTo>
                  <a:pt x="1943" y="27038"/>
                </a:lnTo>
                <a:lnTo>
                  <a:pt x="3644" y="32245"/>
                </a:lnTo>
                <a:lnTo>
                  <a:pt x="7186" y="43092"/>
                </a:lnTo>
                <a:lnTo>
                  <a:pt x="11589" y="55158"/>
                </a:lnTo>
                <a:lnTo>
                  <a:pt x="16979" y="66598"/>
                </a:lnTo>
                <a:lnTo>
                  <a:pt x="19100" y="69100"/>
                </a:lnTo>
                <a:lnTo>
                  <a:pt x="19443" y="72631"/>
                </a:lnTo>
                <a:lnTo>
                  <a:pt x="19557" y="75438"/>
                </a:lnTo>
                <a:lnTo>
                  <a:pt x="20294" y="77520"/>
                </a:lnTo>
                <a:lnTo>
                  <a:pt x="21056" y="80225"/>
                </a:lnTo>
                <a:lnTo>
                  <a:pt x="22110" y="83997"/>
                </a:lnTo>
                <a:lnTo>
                  <a:pt x="22517" y="84645"/>
                </a:lnTo>
                <a:lnTo>
                  <a:pt x="26327" y="85471"/>
                </a:lnTo>
                <a:lnTo>
                  <a:pt x="32169" y="86766"/>
                </a:lnTo>
                <a:lnTo>
                  <a:pt x="37985" y="87477"/>
                </a:lnTo>
                <a:lnTo>
                  <a:pt x="43687" y="89052"/>
                </a:lnTo>
                <a:lnTo>
                  <a:pt x="44996" y="80403"/>
                </a:lnTo>
                <a:lnTo>
                  <a:pt x="49695" y="73990"/>
                </a:lnTo>
                <a:lnTo>
                  <a:pt x="51803" y="65595"/>
                </a:lnTo>
                <a:lnTo>
                  <a:pt x="53619" y="58343"/>
                </a:lnTo>
                <a:lnTo>
                  <a:pt x="57518" y="52235"/>
                </a:lnTo>
                <a:lnTo>
                  <a:pt x="61302" y="45872"/>
                </a:lnTo>
                <a:lnTo>
                  <a:pt x="62522" y="43815"/>
                </a:lnTo>
                <a:lnTo>
                  <a:pt x="64922" y="39522"/>
                </a:lnTo>
                <a:lnTo>
                  <a:pt x="66078" y="36258"/>
                </a:lnTo>
                <a:lnTo>
                  <a:pt x="65976" y="32486"/>
                </a:lnTo>
                <a:lnTo>
                  <a:pt x="67005" y="29133"/>
                </a:lnTo>
                <a:lnTo>
                  <a:pt x="68097" y="25590"/>
                </a:lnTo>
                <a:lnTo>
                  <a:pt x="69278" y="21666"/>
                </a:lnTo>
                <a:lnTo>
                  <a:pt x="71069" y="18415"/>
                </a:lnTo>
                <a:lnTo>
                  <a:pt x="72656" y="16662"/>
                </a:lnTo>
                <a:lnTo>
                  <a:pt x="73418" y="13893"/>
                </a:lnTo>
                <a:lnTo>
                  <a:pt x="71920" y="10452"/>
                </a:lnTo>
                <a:lnTo>
                  <a:pt x="72923" y="9448"/>
                </a:lnTo>
                <a:lnTo>
                  <a:pt x="75666" y="6705"/>
                </a:lnTo>
                <a:lnTo>
                  <a:pt x="92494" y="2667"/>
                </a:lnTo>
                <a:lnTo>
                  <a:pt x="91846" y="0"/>
                </a:lnTo>
                <a:lnTo>
                  <a:pt x="54978" y="2692"/>
                </a:lnTo>
                <a:lnTo>
                  <a:pt x="16573" y="75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760852" y="4989217"/>
            <a:ext cx="92494" cy="89052"/>
          </a:xfrm>
          <a:custGeom>
            <a:avLst/>
            <a:gdLst/>
            <a:ahLst/>
            <a:cxnLst/>
            <a:rect l="l" t="t" r="r" b="b"/>
            <a:pathLst>
              <a:path w="92494" h="89052">
                <a:moveTo>
                  <a:pt x="91846" y="0"/>
                </a:moveTo>
                <a:lnTo>
                  <a:pt x="92494" y="2667"/>
                </a:lnTo>
                <a:lnTo>
                  <a:pt x="75666" y="6705"/>
                </a:lnTo>
                <a:lnTo>
                  <a:pt x="72923" y="9448"/>
                </a:lnTo>
                <a:lnTo>
                  <a:pt x="71920" y="10452"/>
                </a:lnTo>
                <a:lnTo>
                  <a:pt x="73418" y="13893"/>
                </a:lnTo>
                <a:lnTo>
                  <a:pt x="73024" y="15341"/>
                </a:lnTo>
                <a:lnTo>
                  <a:pt x="72656" y="16662"/>
                </a:lnTo>
                <a:lnTo>
                  <a:pt x="71653" y="17360"/>
                </a:lnTo>
                <a:lnTo>
                  <a:pt x="71069" y="18415"/>
                </a:lnTo>
                <a:lnTo>
                  <a:pt x="69278" y="21666"/>
                </a:lnTo>
                <a:lnTo>
                  <a:pt x="68097" y="25590"/>
                </a:lnTo>
                <a:lnTo>
                  <a:pt x="67005" y="29133"/>
                </a:lnTo>
                <a:lnTo>
                  <a:pt x="65976" y="32486"/>
                </a:lnTo>
                <a:lnTo>
                  <a:pt x="66078" y="36258"/>
                </a:lnTo>
                <a:lnTo>
                  <a:pt x="64922" y="39522"/>
                </a:lnTo>
                <a:lnTo>
                  <a:pt x="64109" y="41846"/>
                </a:lnTo>
                <a:lnTo>
                  <a:pt x="62522" y="43815"/>
                </a:lnTo>
                <a:lnTo>
                  <a:pt x="61302" y="45872"/>
                </a:lnTo>
                <a:lnTo>
                  <a:pt x="57518" y="52235"/>
                </a:lnTo>
                <a:lnTo>
                  <a:pt x="53619" y="58343"/>
                </a:lnTo>
                <a:lnTo>
                  <a:pt x="51803" y="65595"/>
                </a:lnTo>
                <a:lnTo>
                  <a:pt x="49695" y="73990"/>
                </a:lnTo>
                <a:lnTo>
                  <a:pt x="44996" y="80403"/>
                </a:lnTo>
                <a:lnTo>
                  <a:pt x="43687" y="89052"/>
                </a:lnTo>
                <a:lnTo>
                  <a:pt x="37985" y="87477"/>
                </a:lnTo>
                <a:lnTo>
                  <a:pt x="32169" y="86766"/>
                </a:lnTo>
                <a:lnTo>
                  <a:pt x="26327" y="85471"/>
                </a:lnTo>
                <a:lnTo>
                  <a:pt x="22517" y="84645"/>
                </a:lnTo>
                <a:lnTo>
                  <a:pt x="22110" y="83997"/>
                </a:lnTo>
                <a:lnTo>
                  <a:pt x="21056" y="80225"/>
                </a:lnTo>
                <a:lnTo>
                  <a:pt x="20294" y="77520"/>
                </a:lnTo>
                <a:lnTo>
                  <a:pt x="19557" y="75438"/>
                </a:lnTo>
                <a:lnTo>
                  <a:pt x="19443" y="72631"/>
                </a:lnTo>
                <a:lnTo>
                  <a:pt x="19418" y="71970"/>
                </a:lnTo>
                <a:lnTo>
                  <a:pt x="19608" y="71107"/>
                </a:lnTo>
                <a:lnTo>
                  <a:pt x="19443" y="70472"/>
                </a:lnTo>
                <a:lnTo>
                  <a:pt x="19100" y="69100"/>
                </a:lnTo>
                <a:lnTo>
                  <a:pt x="17767" y="68008"/>
                </a:lnTo>
                <a:lnTo>
                  <a:pt x="16979" y="66598"/>
                </a:lnTo>
                <a:lnTo>
                  <a:pt x="11589" y="55158"/>
                </a:lnTo>
                <a:lnTo>
                  <a:pt x="7186" y="43092"/>
                </a:lnTo>
                <a:lnTo>
                  <a:pt x="3644" y="32245"/>
                </a:lnTo>
                <a:lnTo>
                  <a:pt x="1943" y="27038"/>
                </a:lnTo>
                <a:lnTo>
                  <a:pt x="1409" y="21691"/>
                </a:lnTo>
                <a:lnTo>
                  <a:pt x="863" y="16281"/>
                </a:lnTo>
                <a:lnTo>
                  <a:pt x="546" y="13081"/>
                </a:lnTo>
                <a:lnTo>
                  <a:pt x="0" y="14554"/>
                </a:lnTo>
                <a:lnTo>
                  <a:pt x="228" y="11328"/>
                </a:lnTo>
                <a:lnTo>
                  <a:pt x="16573" y="7556"/>
                </a:lnTo>
                <a:lnTo>
                  <a:pt x="54978" y="2692"/>
                </a:lnTo>
                <a:lnTo>
                  <a:pt x="9184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782056" y="4994410"/>
            <a:ext cx="128765" cy="137580"/>
          </a:xfrm>
          <a:custGeom>
            <a:avLst/>
            <a:gdLst/>
            <a:ahLst/>
            <a:cxnLst/>
            <a:rect l="l" t="t" r="r" b="b"/>
            <a:pathLst>
              <a:path w="128765" h="137580">
                <a:moveTo>
                  <a:pt x="121094" y="53862"/>
                </a:moveTo>
                <a:lnTo>
                  <a:pt x="120789" y="50624"/>
                </a:lnTo>
                <a:lnTo>
                  <a:pt x="122047" y="43753"/>
                </a:lnTo>
                <a:lnTo>
                  <a:pt x="123126" y="40654"/>
                </a:lnTo>
                <a:lnTo>
                  <a:pt x="125031" y="35117"/>
                </a:lnTo>
                <a:lnTo>
                  <a:pt x="128765" y="33669"/>
                </a:lnTo>
                <a:lnTo>
                  <a:pt x="128485" y="30786"/>
                </a:lnTo>
                <a:lnTo>
                  <a:pt x="128246" y="25789"/>
                </a:lnTo>
                <a:lnTo>
                  <a:pt x="127108" y="11408"/>
                </a:lnTo>
                <a:lnTo>
                  <a:pt x="121196" y="1500"/>
                </a:lnTo>
                <a:lnTo>
                  <a:pt x="113139" y="0"/>
                </a:lnTo>
                <a:lnTo>
                  <a:pt x="99531" y="483"/>
                </a:lnTo>
                <a:lnTo>
                  <a:pt x="87439" y="1119"/>
                </a:lnTo>
                <a:lnTo>
                  <a:pt x="84250" y="976"/>
                </a:lnTo>
                <a:lnTo>
                  <a:pt x="79052" y="388"/>
                </a:lnTo>
                <a:lnTo>
                  <a:pt x="71475" y="90"/>
                </a:lnTo>
                <a:lnTo>
                  <a:pt x="69468" y="138"/>
                </a:lnTo>
                <a:lnTo>
                  <a:pt x="55546" y="1987"/>
                </a:lnTo>
                <a:lnTo>
                  <a:pt x="44437" y="7063"/>
                </a:lnTo>
                <a:lnTo>
                  <a:pt x="40411" y="12092"/>
                </a:lnTo>
                <a:lnTo>
                  <a:pt x="34175" y="15457"/>
                </a:lnTo>
                <a:lnTo>
                  <a:pt x="32804" y="22049"/>
                </a:lnTo>
                <a:lnTo>
                  <a:pt x="30762" y="30199"/>
                </a:lnTo>
                <a:lnTo>
                  <a:pt x="27613" y="42952"/>
                </a:lnTo>
                <a:lnTo>
                  <a:pt x="26733" y="55272"/>
                </a:lnTo>
                <a:lnTo>
                  <a:pt x="26695" y="46712"/>
                </a:lnTo>
                <a:lnTo>
                  <a:pt x="25260" y="39600"/>
                </a:lnTo>
                <a:lnTo>
                  <a:pt x="15443" y="40057"/>
                </a:lnTo>
                <a:lnTo>
                  <a:pt x="6959" y="40451"/>
                </a:lnTo>
                <a:lnTo>
                  <a:pt x="0" y="48439"/>
                </a:lnTo>
                <a:lnTo>
                  <a:pt x="2082" y="56669"/>
                </a:lnTo>
                <a:lnTo>
                  <a:pt x="3944" y="63570"/>
                </a:lnTo>
                <a:lnTo>
                  <a:pt x="7980" y="75681"/>
                </a:lnTo>
                <a:lnTo>
                  <a:pt x="13258" y="87225"/>
                </a:lnTo>
                <a:lnTo>
                  <a:pt x="15646" y="91632"/>
                </a:lnTo>
                <a:lnTo>
                  <a:pt x="18148" y="96610"/>
                </a:lnTo>
                <a:lnTo>
                  <a:pt x="18618" y="101538"/>
                </a:lnTo>
                <a:lnTo>
                  <a:pt x="18986" y="105322"/>
                </a:lnTo>
                <a:lnTo>
                  <a:pt x="17970" y="109259"/>
                </a:lnTo>
                <a:lnTo>
                  <a:pt x="19621" y="112714"/>
                </a:lnTo>
                <a:lnTo>
                  <a:pt x="65786" y="137580"/>
                </a:lnTo>
                <a:lnTo>
                  <a:pt x="70167" y="136247"/>
                </a:lnTo>
                <a:lnTo>
                  <a:pt x="75069" y="134037"/>
                </a:lnTo>
                <a:lnTo>
                  <a:pt x="79641" y="132602"/>
                </a:lnTo>
                <a:lnTo>
                  <a:pt x="83756" y="131307"/>
                </a:lnTo>
                <a:lnTo>
                  <a:pt x="86398" y="131434"/>
                </a:lnTo>
                <a:lnTo>
                  <a:pt x="90652" y="130989"/>
                </a:lnTo>
                <a:lnTo>
                  <a:pt x="94450" y="130175"/>
                </a:lnTo>
                <a:lnTo>
                  <a:pt x="104178" y="121795"/>
                </a:lnTo>
                <a:lnTo>
                  <a:pt x="109423" y="109171"/>
                </a:lnTo>
                <a:lnTo>
                  <a:pt x="110512" y="106246"/>
                </a:lnTo>
                <a:lnTo>
                  <a:pt x="116326" y="95099"/>
                </a:lnTo>
                <a:lnTo>
                  <a:pt x="121081" y="83161"/>
                </a:lnTo>
                <a:lnTo>
                  <a:pt x="121808" y="78826"/>
                </a:lnTo>
                <a:lnTo>
                  <a:pt x="122158" y="66270"/>
                </a:lnTo>
                <a:lnTo>
                  <a:pt x="121094" y="538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782056" y="4994410"/>
            <a:ext cx="128765" cy="137580"/>
          </a:xfrm>
          <a:custGeom>
            <a:avLst/>
            <a:gdLst/>
            <a:ahLst/>
            <a:cxnLst/>
            <a:rect l="l" t="t" r="r" b="b"/>
            <a:pathLst>
              <a:path w="128765" h="137580">
                <a:moveTo>
                  <a:pt x="19621" y="112714"/>
                </a:moveTo>
                <a:lnTo>
                  <a:pt x="17970" y="109259"/>
                </a:lnTo>
                <a:lnTo>
                  <a:pt x="18986" y="105322"/>
                </a:lnTo>
                <a:lnTo>
                  <a:pt x="18618" y="101538"/>
                </a:lnTo>
                <a:lnTo>
                  <a:pt x="18148" y="96610"/>
                </a:lnTo>
                <a:lnTo>
                  <a:pt x="15646" y="91632"/>
                </a:lnTo>
                <a:lnTo>
                  <a:pt x="13258" y="87225"/>
                </a:lnTo>
                <a:lnTo>
                  <a:pt x="7980" y="75681"/>
                </a:lnTo>
                <a:lnTo>
                  <a:pt x="3944" y="63570"/>
                </a:lnTo>
                <a:lnTo>
                  <a:pt x="2082" y="56669"/>
                </a:lnTo>
                <a:lnTo>
                  <a:pt x="0" y="48439"/>
                </a:lnTo>
                <a:lnTo>
                  <a:pt x="6959" y="40451"/>
                </a:lnTo>
                <a:lnTo>
                  <a:pt x="15443" y="40057"/>
                </a:lnTo>
                <a:lnTo>
                  <a:pt x="25260" y="39600"/>
                </a:lnTo>
                <a:lnTo>
                  <a:pt x="26695" y="46712"/>
                </a:lnTo>
                <a:lnTo>
                  <a:pt x="26733" y="55272"/>
                </a:lnTo>
                <a:lnTo>
                  <a:pt x="27613" y="42952"/>
                </a:lnTo>
                <a:lnTo>
                  <a:pt x="30762" y="30199"/>
                </a:lnTo>
                <a:lnTo>
                  <a:pt x="32804" y="22049"/>
                </a:lnTo>
                <a:lnTo>
                  <a:pt x="34175" y="15457"/>
                </a:lnTo>
                <a:lnTo>
                  <a:pt x="40411" y="12092"/>
                </a:lnTo>
                <a:lnTo>
                  <a:pt x="44437" y="7063"/>
                </a:lnTo>
                <a:lnTo>
                  <a:pt x="55546" y="1987"/>
                </a:lnTo>
                <a:lnTo>
                  <a:pt x="69468" y="138"/>
                </a:lnTo>
                <a:lnTo>
                  <a:pt x="71475" y="90"/>
                </a:lnTo>
                <a:lnTo>
                  <a:pt x="79052" y="388"/>
                </a:lnTo>
                <a:lnTo>
                  <a:pt x="84250" y="976"/>
                </a:lnTo>
                <a:lnTo>
                  <a:pt x="87439" y="1119"/>
                </a:lnTo>
                <a:lnTo>
                  <a:pt x="99531" y="483"/>
                </a:lnTo>
                <a:lnTo>
                  <a:pt x="113139" y="0"/>
                </a:lnTo>
                <a:lnTo>
                  <a:pt x="121196" y="1500"/>
                </a:lnTo>
                <a:lnTo>
                  <a:pt x="127108" y="11408"/>
                </a:lnTo>
                <a:lnTo>
                  <a:pt x="128246" y="25789"/>
                </a:lnTo>
                <a:lnTo>
                  <a:pt x="128485" y="30786"/>
                </a:lnTo>
                <a:lnTo>
                  <a:pt x="128765" y="33669"/>
                </a:lnTo>
                <a:lnTo>
                  <a:pt x="125031" y="35117"/>
                </a:lnTo>
                <a:lnTo>
                  <a:pt x="123126" y="40654"/>
                </a:lnTo>
                <a:lnTo>
                  <a:pt x="122047" y="43753"/>
                </a:lnTo>
                <a:lnTo>
                  <a:pt x="120789" y="50624"/>
                </a:lnTo>
                <a:lnTo>
                  <a:pt x="121094" y="53862"/>
                </a:lnTo>
                <a:lnTo>
                  <a:pt x="122158" y="66270"/>
                </a:lnTo>
                <a:lnTo>
                  <a:pt x="121808" y="78826"/>
                </a:lnTo>
                <a:lnTo>
                  <a:pt x="121081" y="83161"/>
                </a:lnTo>
                <a:lnTo>
                  <a:pt x="116326" y="95099"/>
                </a:lnTo>
                <a:lnTo>
                  <a:pt x="110512" y="106246"/>
                </a:lnTo>
                <a:lnTo>
                  <a:pt x="109423" y="109171"/>
                </a:lnTo>
                <a:lnTo>
                  <a:pt x="104178" y="121795"/>
                </a:lnTo>
                <a:lnTo>
                  <a:pt x="94450" y="130175"/>
                </a:lnTo>
                <a:lnTo>
                  <a:pt x="90652" y="130989"/>
                </a:lnTo>
                <a:lnTo>
                  <a:pt x="86398" y="131434"/>
                </a:lnTo>
                <a:lnTo>
                  <a:pt x="83756" y="131307"/>
                </a:lnTo>
                <a:lnTo>
                  <a:pt x="79641" y="132602"/>
                </a:lnTo>
                <a:lnTo>
                  <a:pt x="75069" y="134037"/>
                </a:lnTo>
                <a:lnTo>
                  <a:pt x="70167" y="136247"/>
                </a:lnTo>
                <a:lnTo>
                  <a:pt x="65786" y="1375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866256" y="5133224"/>
            <a:ext cx="2108" cy="32715"/>
          </a:xfrm>
          <a:custGeom>
            <a:avLst/>
            <a:gdLst/>
            <a:ahLst/>
            <a:cxnLst/>
            <a:rect l="l" t="t" r="r" b="b"/>
            <a:pathLst>
              <a:path w="2108" h="32715">
                <a:moveTo>
                  <a:pt x="0" y="0"/>
                </a:moveTo>
                <a:lnTo>
                  <a:pt x="704" y="12490"/>
                </a:lnTo>
                <a:lnTo>
                  <a:pt x="1835" y="25161"/>
                </a:lnTo>
                <a:lnTo>
                  <a:pt x="2108" y="327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795594" y="5052336"/>
            <a:ext cx="7607" cy="18262"/>
          </a:xfrm>
          <a:custGeom>
            <a:avLst/>
            <a:gdLst/>
            <a:ahLst/>
            <a:cxnLst/>
            <a:rect l="l" t="t" r="r" b="b"/>
            <a:pathLst>
              <a:path w="7607" h="18262">
                <a:moveTo>
                  <a:pt x="0" y="0"/>
                </a:moveTo>
                <a:lnTo>
                  <a:pt x="3022" y="3441"/>
                </a:lnTo>
                <a:lnTo>
                  <a:pt x="7073" y="13652"/>
                </a:lnTo>
                <a:lnTo>
                  <a:pt x="7607" y="182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869673" y="5026988"/>
            <a:ext cx="28917" cy="56363"/>
          </a:xfrm>
          <a:custGeom>
            <a:avLst/>
            <a:gdLst/>
            <a:ahLst/>
            <a:cxnLst/>
            <a:rect l="l" t="t" r="r" b="b"/>
            <a:pathLst>
              <a:path w="28917" h="56363">
                <a:moveTo>
                  <a:pt x="28917" y="0"/>
                </a:moveTo>
                <a:lnTo>
                  <a:pt x="25044" y="1016"/>
                </a:lnTo>
                <a:lnTo>
                  <a:pt x="17551" y="63"/>
                </a:lnTo>
                <a:lnTo>
                  <a:pt x="15430" y="4686"/>
                </a:lnTo>
                <a:lnTo>
                  <a:pt x="13436" y="9042"/>
                </a:lnTo>
                <a:lnTo>
                  <a:pt x="18707" y="18364"/>
                </a:lnTo>
                <a:lnTo>
                  <a:pt x="20002" y="22694"/>
                </a:lnTo>
                <a:lnTo>
                  <a:pt x="21526" y="27787"/>
                </a:lnTo>
                <a:lnTo>
                  <a:pt x="23025" y="33032"/>
                </a:lnTo>
                <a:lnTo>
                  <a:pt x="23977" y="38531"/>
                </a:lnTo>
                <a:lnTo>
                  <a:pt x="24777" y="43154"/>
                </a:lnTo>
                <a:lnTo>
                  <a:pt x="26873" y="49149"/>
                </a:lnTo>
                <a:lnTo>
                  <a:pt x="26289" y="53708"/>
                </a:lnTo>
                <a:lnTo>
                  <a:pt x="16782" y="56363"/>
                </a:lnTo>
                <a:lnTo>
                  <a:pt x="3982" y="54779"/>
                </a:lnTo>
                <a:lnTo>
                  <a:pt x="0" y="471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866624" y="5098502"/>
            <a:ext cx="16738" cy="6375"/>
          </a:xfrm>
          <a:custGeom>
            <a:avLst/>
            <a:gdLst/>
            <a:ahLst/>
            <a:cxnLst/>
            <a:rect l="l" t="t" r="r" b="b"/>
            <a:pathLst>
              <a:path w="16738" h="6375">
                <a:moveTo>
                  <a:pt x="16738" y="0"/>
                </a:moveTo>
                <a:lnTo>
                  <a:pt x="10769" y="3784"/>
                </a:lnTo>
                <a:lnTo>
                  <a:pt x="6934" y="6375"/>
                </a:lnTo>
                <a:lnTo>
                  <a:pt x="0" y="20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845313" y="5029972"/>
            <a:ext cx="22326" cy="3086"/>
          </a:xfrm>
          <a:custGeom>
            <a:avLst/>
            <a:gdLst/>
            <a:ahLst/>
            <a:cxnLst/>
            <a:rect l="l" t="t" r="r" b="b"/>
            <a:pathLst>
              <a:path w="22326" h="3086">
                <a:moveTo>
                  <a:pt x="22326" y="2070"/>
                </a:moveTo>
                <a:lnTo>
                  <a:pt x="14909" y="2311"/>
                </a:lnTo>
                <a:lnTo>
                  <a:pt x="6870" y="0"/>
                </a:lnTo>
                <a:lnTo>
                  <a:pt x="0" y="3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846837" y="5044654"/>
            <a:ext cx="17246" cy="1587"/>
          </a:xfrm>
          <a:custGeom>
            <a:avLst/>
            <a:gdLst/>
            <a:ahLst/>
            <a:cxnLst/>
            <a:rect l="l" t="t" r="r" b="b"/>
            <a:pathLst>
              <a:path w="17246" h="1587">
                <a:moveTo>
                  <a:pt x="17246" y="584"/>
                </a:moveTo>
                <a:lnTo>
                  <a:pt x="11480" y="584"/>
                </a:lnTo>
                <a:lnTo>
                  <a:pt x="5359" y="0"/>
                </a:lnTo>
                <a:lnTo>
                  <a:pt x="0" y="15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851740" y="5047765"/>
            <a:ext cx="8420" cy="7251"/>
          </a:xfrm>
          <a:custGeom>
            <a:avLst/>
            <a:gdLst/>
            <a:ahLst/>
            <a:cxnLst/>
            <a:rect l="l" t="t" r="r" b="b"/>
            <a:pathLst>
              <a:path w="8420" h="7251">
                <a:moveTo>
                  <a:pt x="6756" y="508"/>
                </a:moveTo>
                <a:lnTo>
                  <a:pt x="8420" y="7251"/>
                </a:lnTo>
                <a:lnTo>
                  <a:pt x="0" y="6946"/>
                </a:lnTo>
                <a:lnTo>
                  <a:pt x="6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894019" y="5036729"/>
            <a:ext cx="9131" cy="3937"/>
          </a:xfrm>
          <a:custGeom>
            <a:avLst/>
            <a:gdLst/>
            <a:ahLst/>
            <a:cxnLst/>
            <a:rect l="l" t="t" r="r" b="b"/>
            <a:pathLst>
              <a:path w="9131" h="3937">
                <a:moveTo>
                  <a:pt x="0" y="3937"/>
                </a:moveTo>
                <a:lnTo>
                  <a:pt x="2501" y="1676"/>
                </a:lnTo>
                <a:lnTo>
                  <a:pt x="5689" y="0"/>
                </a:lnTo>
                <a:lnTo>
                  <a:pt x="9131" y="3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898083" y="5040665"/>
            <a:ext cx="3035" cy="5702"/>
          </a:xfrm>
          <a:custGeom>
            <a:avLst/>
            <a:gdLst/>
            <a:ahLst/>
            <a:cxnLst/>
            <a:rect l="l" t="t" r="r" b="b"/>
            <a:pathLst>
              <a:path w="3035" h="5702">
                <a:moveTo>
                  <a:pt x="0" y="0"/>
                </a:moveTo>
                <a:lnTo>
                  <a:pt x="368" y="2070"/>
                </a:lnTo>
                <a:lnTo>
                  <a:pt x="1371" y="3213"/>
                </a:lnTo>
                <a:lnTo>
                  <a:pt x="1600" y="5537"/>
                </a:lnTo>
                <a:lnTo>
                  <a:pt x="2870" y="5702"/>
                </a:lnTo>
                <a:lnTo>
                  <a:pt x="2641" y="4991"/>
                </a:lnTo>
                <a:lnTo>
                  <a:pt x="3035" y="40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783580" y="4921133"/>
            <a:ext cx="78295" cy="42760"/>
          </a:xfrm>
          <a:custGeom>
            <a:avLst/>
            <a:gdLst/>
            <a:ahLst/>
            <a:cxnLst/>
            <a:rect l="l" t="t" r="r" b="b"/>
            <a:pathLst>
              <a:path w="78295" h="42760">
                <a:moveTo>
                  <a:pt x="0" y="6007"/>
                </a:moveTo>
                <a:lnTo>
                  <a:pt x="12364" y="2259"/>
                </a:lnTo>
                <a:lnTo>
                  <a:pt x="25034" y="327"/>
                </a:lnTo>
                <a:lnTo>
                  <a:pt x="32791" y="0"/>
                </a:lnTo>
                <a:lnTo>
                  <a:pt x="43446" y="0"/>
                </a:lnTo>
                <a:lnTo>
                  <a:pt x="48501" y="4356"/>
                </a:lnTo>
                <a:lnTo>
                  <a:pt x="55752" y="7645"/>
                </a:lnTo>
                <a:lnTo>
                  <a:pt x="60350" y="9740"/>
                </a:lnTo>
                <a:lnTo>
                  <a:pt x="64236" y="14236"/>
                </a:lnTo>
                <a:lnTo>
                  <a:pt x="67754" y="17754"/>
                </a:lnTo>
                <a:lnTo>
                  <a:pt x="68948" y="18948"/>
                </a:lnTo>
                <a:lnTo>
                  <a:pt x="69659" y="21107"/>
                </a:lnTo>
                <a:lnTo>
                  <a:pt x="70561" y="22390"/>
                </a:lnTo>
                <a:lnTo>
                  <a:pt x="71907" y="24345"/>
                </a:lnTo>
                <a:lnTo>
                  <a:pt x="74307" y="28194"/>
                </a:lnTo>
                <a:lnTo>
                  <a:pt x="75323" y="30251"/>
                </a:lnTo>
                <a:lnTo>
                  <a:pt x="77419" y="34569"/>
                </a:lnTo>
                <a:lnTo>
                  <a:pt x="77254" y="38227"/>
                </a:lnTo>
                <a:lnTo>
                  <a:pt x="78295" y="427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855995" y="4916205"/>
            <a:ext cx="38265" cy="47282"/>
          </a:xfrm>
          <a:custGeom>
            <a:avLst/>
            <a:gdLst/>
            <a:ahLst/>
            <a:cxnLst/>
            <a:rect l="l" t="t" r="r" b="b"/>
            <a:pathLst>
              <a:path w="38265" h="47282">
                <a:moveTo>
                  <a:pt x="0" y="0"/>
                </a:moveTo>
                <a:lnTo>
                  <a:pt x="5067" y="1371"/>
                </a:lnTo>
                <a:lnTo>
                  <a:pt x="12357" y="5460"/>
                </a:lnTo>
                <a:lnTo>
                  <a:pt x="16344" y="8750"/>
                </a:lnTo>
                <a:lnTo>
                  <a:pt x="20548" y="12217"/>
                </a:lnTo>
                <a:lnTo>
                  <a:pt x="28105" y="17881"/>
                </a:lnTo>
                <a:lnTo>
                  <a:pt x="30340" y="22415"/>
                </a:lnTo>
                <a:lnTo>
                  <a:pt x="34961" y="34182"/>
                </a:lnTo>
                <a:lnTo>
                  <a:pt x="38082" y="46511"/>
                </a:lnTo>
                <a:lnTo>
                  <a:pt x="38265" y="472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243937" y="4880475"/>
            <a:ext cx="136232" cy="77647"/>
          </a:xfrm>
          <a:custGeom>
            <a:avLst/>
            <a:gdLst/>
            <a:ahLst/>
            <a:cxnLst/>
            <a:rect l="l" t="t" r="r" b="b"/>
            <a:pathLst>
              <a:path w="136232" h="77647">
                <a:moveTo>
                  <a:pt x="0" y="77647"/>
                </a:moveTo>
                <a:lnTo>
                  <a:pt x="136232" y="56984"/>
                </a:lnTo>
                <a:lnTo>
                  <a:pt x="135826" y="55333"/>
                </a:lnTo>
                <a:lnTo>
                  <a:pt x="132923" y="44304"/>
                </a:lnTo>
                <a:lnTo>
                  <a:pt x="127804" y="32183"/>
                </a:lnTo>
                <a:lnTo>
                  <a:pt x="120690" y="21118"/>
                </a:lnTo>
                <a:lnTo>
                  <a:pt x="111516" y="11729"/>
                </a:lnTo>
                <a:lnTo>
                  <a:pt x="100215" y="4635"/>
                </a:lnTo>
                <a:lnTo>
                  <a:pt x="97599" y="3416"/>
                </a:lnTo>
                <a:lnTo>
                  <a:pt x="95211" y="2413"/>
                </a:lnTo>
                <a:lnTo>
                  <a:pt x="92417" y="1689"/>
                </a:lnTo>
                <a:lnTo>
                  <a:pt x="87642" y="1625"/>
                </a:lnTo>
                <a:lnTo>
                  <a:pt x="83489" y="787"/>
                </a:lnTo>
                <a:lnTo>
                  <a:pt x="79883" y="0"/>
                </a:lnTo>
                <a:lnTo>
                  <a:pt x="76123" y="0"/>
                </a:lnTo>
                <a:lnTo>
                  <a:pt x="71056" y="241"/>
                </a:lnTo>
                <a:lnTo>
                  <a:pt x="65824" y="254"/>
                </a:lnTo>
                <a:lnTo>
                  <a:pt x="60693" y="457"/>
                </a:lnTo>
                <a:lnTo>
                  <a:pt x="59422" y="526"/>
                </a:lnTo>
                <a:lnTo>
                  <a:pt x="46913" y="3032"/>
                </a:lnTo>
                <a:lnTo>
                  <a:pt x="34963" y="7264"/>
                </a:lnTo>
                <a:lnTo>
                  <a:pt x="32270" y="8242"/>
                </a:lnTo>
                <a:lnTo>
                  <a:pt x="29705" y="10261"/>
                </a:lnTo>
                <a:lnTo>
                  <a:pt x="27025" y="11760"/>
                </a:lnTo>
                <a:lnTo>
                  <a:pt x="25438" y="12649"/>
                </a:lnTo>
                <a:lnTo>
                  <a:pt x="20447" y="15443"/>
                </a:lnTo>
                <a:lnTo>
                  <a:pt x="19646" y="16827"/>
                </a:lnTo>
                <a:lnTo>
                  <a:pt x="16522" y="20193"/>
                </a:lnTo>
                <a:lnTo>
                  <a:pt x="13398" y="23266"/>
                </a:lnTo>
                <a:lnTo>
                  <a:pt x="9867" y="26974"/>
                </a:lnTo>
                <a:lnTo>
                  <a:pt x="6350" y="31572"/>
                </a:lnTo>
                <a:lnTo>
                  <a:pt x="5054" y="38582"/>
                </a:lnTo>
                <a:lnTo>
                  <a:pt x="3848" y="44284"/>
                </a:lnTo>
                <a:lnTo>
                  <a:pt x="2284" y="52320"/>
                </a:lnTo>
                <a:lnTo>
                  <a:pt x="555" y="64858"/>
                </a:lnTo>
                <a:lnTo>
                  <a:pt x="0" y="77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243937" y="4880411"/>
            <a:ext cx="136232" cy="77711"/>
          </a:xfrm>
          <a:custGeom>
            <a:avLst/>
            <a:gdLst/>
            <a:ahLst/>
            <a:cxnLst/>
            <a:rect l="l" t="t" r="r" b="b"/>
            <a:pathLst>
              <a:path w="136232" h="77711">
                <a:moveTo>
                  <a:pt x="0" y="77711"/>
                </a:moveTo>
                <a:lnTo>
                  <a:pt x="555" y="64922"/>
                </a:lnTo>
                <a:lnTo>
                  <a:pt x="2284" y="52383"/>
                </a:lnTo>
                <a:lnTo>
                  <a:pt x="3848" y="44348"/>
                </a:lnTo>
                <a:lnTo>
                  <a:pt x="5054" y="38646"/>
                </a:lnTo>
                <a:lnTo>
                  <a:pt x="6350" y="31635"/>
                </a:lnTo>
                <a:lnTo>
                  <a:pt x="9867" y="27038"/>
                </a:lnTo>
                <a:lnTo>
                  <a:pt x="11442" y="24980"/>
                </a:lnTo>
                <a:lnTo>
                  <a:pt x="13398" y="23329"/>
                </a:lnTo>
                <a:lnTo>
                  <a:pt x="15151" y="21602"/>
                </a:lnTo>
                <a:lnTo>
                  <a:pt x="16522" y="20256"/>
                </a:lnTo>
                <a:lnTo>
                  <a:pt x="17868" y="17767"/>
                </a:lnTo>
                <a:lnTo>
                  <a:pt x="19646" y="16891"/>
                </a:lnTo>
                <a:lnTo>
                  <a:pt x="19799" y="17170"/>
                </a:lnTo>
                <a:lnTo>
                  <a:pt x="20027" y="17322"/>
                </a:lnTo>
                <a:lnTo>
                  <a:pt x="20167" y="17513"/>
                </a:lnTo>
                <a:lnTo>
                  <a:pt x="20447" y="15506"/>
                </a:lnTo>
                <a:lnTo>
                  <a:pt x="25438" y="12712"/>
                </a:lnTo>
                <a:lnTo>
                  <a:pt x="27025" y="11823"/>
                </a:lnTo>
                <a:lnTo>
                  <a:pt x="29705" y="10325"/>
                </a:lnTo>
                <a:lnTo>
                  <a:pt x="32270" y="8305"/>
                </a:lnTo>
                <a:lnTo>
                  <a:pt x="34963" y="7327"/>
                </a:lnTo>
                <a:lnTo>
                  <a:pt x="46913" y="3096"/>
                </a:lnTo>
                <a:lnTo>
                  <a:pt x="59422" y="589"/>
                </a:lnTo>
                <a:lnTo>
                  <a:pt x="60693" y="520"/>
                </a:lnTo>
                <a:lnTo>
                  <a:pt x="65824" y="317"/>
                </a:lnTo>
                <a:lnTo>
                  <a:pt x="71056" y="304"/>
                </a:lnTo>
                <a:lnTo>
                  <a:pt x="76123" y="63"/>
                </a:lnTo>
                <a:lnTo>
                  <a:pt x="77355" y="0"/>
                </a:lnTo>
                <a:lnTo>
                  <a:pt x="78638" y="12"/>
                </a:lnTo>
                <a:lnTo>
                  <a:pt x="79883" y="63"/>
                </a:lnTo>
                <a:lnTo>
                  <a:pt x="82321" y="139"/>
                </a:lnTo>
                <a:lnTo>
                  <a:pt x="83489" y="850"/>
                </a:lnTo>
                <a:lnTo>
                  <a:pt x="85547" y="1257"/>
                </a:lnTo>
                <a:lnTo>
                  <a:pt x="87642" y="1689"/>
                </a:lnTo>
                <a:lnTo>
                  <a:pt x="90093" y="1168"/>
                </a:lnTo>
                <a:lnTo>
                  <a:pt x="92417" y="1752"/>
                </a:lnTo>
                <a:lnTo>
                  <a:pt x="95211" y="2476"/>
                </a:lnTo>
                <a:lnTo>
                  <a:pt x="97599" y="3479"/>
                </a:lnTo>
                <a:lnTo>
                  <a:pt x="100215" y="4699"/>
                </a:lnTo>
                <a:lnTo>
                  <a:pt x="111516" y="11793"/>
                </a:lnTo>
                <a:lnTo>
                  <a:pt x="120690" y="21181"/>
                </a:lnTo>
                <a:lnTo>
                  <a:pt x="127804" y="32246"/>
                </a:lnTo>
                <a:lnTo>
                  <a:pt x="132923" y="44368"/>
                </a:lnTo>
                <a:lnTo>
                  <a:pt x="135826" y="55397"/>
                </a:lnTo>
                <a:lnTo>
                  <a:pt x="135928" y="55943"/>
                </a:lnTo>
                <a:lnTo>
                  <a:pt x="136080" y="56667"/>
                </a:lnTo>
                <a:lnTo>
                  <a:pt x="136232" y="570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244912" y="4938145"/>
            <a:ext cx="154355" cy="25273"/>
          </a:xfrm>
          <a:custGeom>
            <a:avLst/>
            <a:gdLst/>
            <a:ahLst/>
            <a:cxnLst/>
            <a:rect l="l" t="t" r="r" b="b"/>
            <a:pathLst>
              <a:path w="154355" h="25273">
                <a:moveTo>
                  <a:pt x="1866" y="16052"/>
                </a:moveTo>
                <a:lnTo>
                  <a:pt x="0" y="18719"/>
                </a:lnTo>
                <a:lnTo>
                  <a:pt x="431" y="21094"/>
                </a:lnTo>
                <a:lnTo>
                  <a:pt x="1193" y="25272"/>
                </a:lnTo>
                <a:lnTo>
                  <a:pt x="10604" y="25196"/>
                </a:lnTo>
                <a:lnTo>
                  <a:pt x="132460" y="17437"/>
                </a:lnTo>
                <a:lnTo>
                  <a:pt x="135877" y="15735"/>
                </a:lnTo>
                <a:lnTo>
                  <a:pt x="143205" y="15620"/>
                </a:lnTo>
                <a:lnTo>
                  <a:pt x="146621" y="13855"/>
                </a:lnTo>
                <a:lnTo>
                  <a:pt x="149517" y="12357"/>
                </a:lnTo>
                <a:lnTo>
                  <a:pt x="153377" y="12280"/>
                </a:lnTo>
                <a:lnTo>
                  <a:pt x="153758" y="8280"/>
                </a:lnTo>
                <a:lnTo>
                  <a:pt x="154355" y="2120"/>
                </a:lnTo>
                <a:lnTo>
                  <a:pt x="141135" y="0"/>
                </a:lnTo>
                <a:lnTo>
                  <a:pt x="136613" y="0"/>
                </a:lnTo>
                <a:lnTo>
                  <a:pt x="126770" y="360"/>
                </a:lnTo>
                <a:lnTo>
                  <a:pt x="114221" y="1621"/>
                </a:lnTo>
                <a:lnTo>
                  <a:pt x="101848" y="3171"/>
                </a:lnTo>
                <a:lnTo>
                  <a:pt x="89166" y="4356"/>
                </a:lnTo>
                <a:lnTo>
                  <a:pt x="82436" y="4777"/>
                </a:lnTo>
                <a:lnTo>
                  <a:pt x="70027" y="5679"/>
                </a:lnTo>
                <a:lnTo>
                  <a:pt x="57721" y="6921"/>
                </a:lnTo>
                <a:lnTo>
                  <a:pt x="55441" y="7187"/>
                </a:lnTo>
                <a:lnTo>
                  <a:pt x="42883" y="8519"/>
                </a:lnTo>
                <a:lnTo>
                  <a:pt x="30225" y="9855"/>
                </a:lnTo>
                <a:lnTo>
                  <a:pt x="25298" y="10401"/>
                </a:lnTo>
                <a:lnTo>
                  <a:pt x="18072" y="11607"/>
                </a:lnTo>
                <a:lnTo>
                  <a:pt x="13284" y="12992"/>
                </a:lnTo>
                <a:lnTo>
                  <a:pt x="9931" y="13957"/>
                </a:lnTo>
                <a:lnTo>
                  <a:pt x="7264" y="13969"/>
                </a:lnTo>
                <a:lnTo>
                  <a:pt x="4025" y="15214"/>
                </a:lnTo>
                <a:lnTo>
                  <a:pt x="1866" y="1605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244912" y="4938145"/>
            <a:ext cx="154355" cy="25273"/>
          </a:xfrm>
          <a:custGeom>
            <a:avLst/>
            <a:gdLst/>
            <a:ahLst/>
            <a:cxnLst/>
            <a:rect l="l" t="t" r="r" b="b"/>
            <a:pathLst>
              <a:path w="154355" h="25273">
                <a:moveTo>
                  <a:pt x="10604" y="25196"/>
                </a:moveTo>
                <a:lnTo>
                  <a:pt x="6743" y="25196"/>
                </a:lnTo>
                <a:lnTo>
                  <a:pt x="1193" y="25272"/>
                </a:lnTo>
                <a:lnTo>
                  <a:pt x="431" y="21094"/>
                </a:lnTo>
                <a:lnTo>
                  <a:pt x="0" y="18719"/>
                </a:lnTo>
                <a:lnTo>
                  <a:pt x="1866" y="16052"/>
                </a:lnTo>
                <a:lnTo>
                  <a:pt x="4025" y="15214"/>
                </a:lnTo>
                <a:lnTo>
                  <a:pt x="7264" y="13969"/>
                </a:lnTo>
                <a:lnTo>
                  <a:pt x="9931" y="13957"/>
                </a:lnTo>
                <a:lnTo>
                  <a:pt x="13284" y="12992"/>
                </a:lnTo>
                <a:lnTo>
                  <a:pt x="18072" y="11607"/>
                </a:lnTo>
                <a:lnTo>
                  <a:pt x="25298" y="10401"/>
                </a:lnTo>
                <a:lnTo>
                  <a:pt x="30225" y="9855"/>
                </a:lnTo>
                <a:lnTo>
                  <a:pt x="42883" y="8519"/>
                </a:lnTo>
                <a:lnTo>
                  <a:pt x="55441" y="7187"/>
                </a:lnTo>
                <a:lnTo>
                  <a:pt x="57721" y="6921"/>
                </a:lnTo>
                <a:lnTo>
                  <a:pt x="70027" y="5679"/>
                </a:lnTo>
                <a:lnTo>
                  <a:pt x="82436" y="4777"/>
                </a:lnTo>
                <a:lnTo>
                  <a:pt x="89166" y="4356"/>
                </a:lnTo>
                <a:lnTo>
                  <a:pt x="101848" y="3171"/>
                </a:lnTo>
                <a:lnTo>
                  <a:pt x="114221" y="1621"/>
                </a:lnTo>
                <a:lnTo>
                  <a:pt x="126770" y="360"/>
                </a:lnTo>
                <a:lnTo>
                  <a:pt x="136613" y="0"/>
                </a:lnTo>
                <a:lnTo>
                  <a:pt x="141135" y="0"/>
                </a:lnTo>
                <a:lnTo>
                  <a:pt x="154355" y="2120"/>
                </a:lnTo>
                <a:lnTo>
                  <a:pt x="153758" y="8280"/>
                </a:lnTo>
                <a:lnTo>
                  <a:pt x="153377" y="12280"/>
                </a:lnTo>
                <a:lnTo>
                  <a:pt x="149517" y="12357"/>
                </a:lnTo>
                <a:lnTo>
                  <a:pt x="146621" y="13855"/>
                </a:lnTo>
                <a:lnTo>
                  <a:pt x="143205" y="15620"/>
                </a:lnTo>
                <a:lnTo>
                  <a:pt x="135877" y="15735"/>
                </a:lnTo>
                <a:lnTo>
                  <a:pt x="132460" y="174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254340" y="4942719"/>
            <a:ext cx="76847" cy="73977"/>
          </a:xfrm>
          <a:custGeom>
            <a:avLst/>
            <a:gdLst/>
            <a:ahLst/>
            <a:cxnLst/>
            <a:rect l="l" t="t" r="r" b="b"/>
            <a:pathLst>
              <a:path w="76847" h="73977">
                <a:moveTo>
                  <a:pt x="13779" y="6273"/>
                </a:moveTo>
                <a:lnTo>
                  <a:pt x="203" y="9410"/>
                </a:lnTo>
                <a:lnTo>
                  <a:pt x="0" y="12090"/>
                </a:lnTo>
                <a:lnTo>
                  <a:pt x="457" y="10871"/>
                </a:lnTo>
                <a:lnTo>
                  <a:pt x="723" y="13525"/>
                </a:lnTo>
                <a:lnTo>
                  <a:pt x="1181" y="18021"/>
                </a:lnTo>
                <a:lnTo>
                  <a:pt x="1625" y="22453"/>
                </a:lnTo>
                <a:lnTo>
                  <a:pt x="3035" y="26797"/>
                </a:lnTo>
                <a:lnTo>
                  <a:pt x="4619" y="31690"/>
                </a:lnTo>
                <a:lnTo>
                  <a:pt x="8830" y="43798"/>
                </a:lnTo>
                <a:lnTo>
                  <a:pt x="14109" y="55321"/>
                </a:lnTo>
                <a:lnTo>
                  <a:pt x="14770" y="56489"/>
                </a:lnTo>
                <a:lnTo>
                  <a:pt x="16141" y="59804"/>
                </a:lnTo>
                <a:lnTo>
                  <a:pt x="16256" y="62674"/>
                </a:lnTo>
                <a:lnTo>
                  <a:pt x="17500" y="66649"/>
                </a:lnTo>
                <a:lnTo>
                  <a:pt x="18376" y="69786"/>
                </a:lnTo>
                <a:lnTo>
                  <a:pt x="18719" y="70319"/>
                </a:lnTo>
                <a:lnTo>
                  <a:pt x="21869" y="71018"/>
                </a:lnTo>
                <a:lnTo>
                  <a:pt x="26733" y="72085"/>
                </a:lnTo>
                <a:lnTo>
                  <a:pt x="31559" y="72682"/>
                </a:lnTo>
                <a:lnTo>
                  <a:pt x="36309" y="73977"/>
                </a:lnTo>
                <a:lnTo>
                  <a:pt x="37401" y="66802"/>
                </a:lnTo>
                <a:lnTo>
                  <a:pt x="41300" y="61480"/>
                </a:lnTo>
                <a:lnTo>
                  <a:pt x="43040" y="54495"/>
                </a:lnTo>
                <a:lnTo>
                  <a:pt x="44551" y="48475"/>
                </a:lnTo>
                <a:lnTo>
                  <a:pt x="47790" y="43395"/>
                </a:lnTo>
                <a:lnTo>
                  <a:pt x="50939" y="38112"/>
                </a:lnTo>
                <a:lnTo>
                  <a:pt x="51943" y="36410"/>
                </a:lnTo>
                <a:lnTo>
                  <a:pt x="53936" y="32829"/>
                </a:lnTo>
                <a:lnTo>
                  <a:pt x="54902" y="30124"/>
                </a:lnTo>
                <a:lnTo>
                  <a:pt x="54825" y="26987"/>
                </a:lnTo>
                <a:lnTo>
                  <a:pt x="55676" y="24206"/>
                </a:lnTo>
                <a:lnTo>
                  <a:pt x="56578" y="21259"/>
                </a:lnTo>
                <a:lnTo>
                  <a:pt x="57569" y="18008"/>
                </a:lnTo>
                <a:lnTo>
                  <a:pt x="59055" y="15290"/>
                </a:lnTo>
                <a:lnTo>
                  <a:pt x="59537" y="14414"/>
                </a:lnTo>
                <a:lnTo>
                  <a:pt x="60998" y="11544"/>
                </a:lnTo>
                <a:lnTo>
                  <a:pt x="59753" y="8686"/>
                </a:lnTo>
                <a:lnTo>
                  <a:pt x="62865" y="5575"/>
                </a:lnTo>
                <a:lnTo>
                  <a:pt x="76847" y="2209"/>
                </a:lnTo>
                <a:lnTo>
                  <a:pt x="76314" y="0"/>
                </a:lnTo>
                <a:lnTo>
                  <a:pt x="45681" y="2235"/>
                </a:lnTo>
                <a:lnTo>
                  <a:pt x="13779" y="62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254340" y="4942719"/>
            <a:ext cx="76847" cy="73977"/>
          </a:xfrm>
          <a:custGeom>
            <a:avLst/>
            <a:gdLst/>
            <a:ahLst/>
            <a:cxnLst/>
            <a:rect l="l" t="t" r="r" b="b"/>
            <a:pathLst>
              <a:path w="76847" h="73977">
                <a:moveTo>
                  <a:pt x="76314" y="0"/>
                </a:moveTo>
                <a:lnTo>
                  <a:pt x="76847" y="2209"/>
                </a:lnTo>
                <a:lnTo>
                  <a:pt x="62865" y="5575"/>
                </a:lnTo>
                <a:lnTo>
                  <a:pt x="60591" y="7848"/>
                </a:lnTo>
                <a:lnTo>
                  <a:pt x="59753" y="8686"/>
                </a:lnTo>
                <a:lnTo>
                  <a:pt x="60998" y="11544"/>
                </a:lnTo>
                <a:lnTo>
                  <a:pt x="60667" y="12750"/>
                </a:lnTo>
                <a:lnTo>
                  <a:pt x="60375" y="13843"/>
                </a:lnTo>
                <a:lnTo>
                  <a:pt x="59537" y="14414"/>
                </a:lnTo>
                <a:lnTo>
                  <a:pt x="59055" y="15290"/>
                </a:lnTo>
                <a:lnTo>
                  <a:pt x="57569" y="18008"/>
                </a:lnTo>
                <a:lnTo>
                  <a:pt x="56578" y="21259"/>
                </a:lnTo>
                <a:lnTo>
                  <a:pt x="55676" y="24206"/>
                </a:lnTo>
                <a:lnTo>
                  <a:pt x="54825" y="26987"/>
                </a:lnTo>
                <a:lnTo>
                  <a:pt x="54902" y="30124"/>
                </a:lnTo>
                <a:lnTo>
                  <a:pt x="53936" y="32829"/>
                </a:lnTo>
                <a:lnTo>
                  <a:pt x="53263" y="34759"/>
                </a:lnTo>
                <a:lnTo>
                  <a:pt x="51943" y="36410"/>
                </a:lnTo>
                <a:lnTo>
                  <a:pt x="50939" y="38112"/>
                </a:lnTo>
                <a:lnTo>
                  <a:pt x="47790" y="43395"/>
                </a:lnTo>
                <a:lnTo>
                  <a:pt x="44551" y="48475"/>
                </a:lnTo>
                <a:lnTo>
                  <a:pt x="43040" y="54495"/>
                </a:lnTo>
                <a:lnTo>
                  <a:pt x="41300" y="61480"/>
                </a:lnTo>
                <a:lnTo>
                  <a:pt x="37401" y="66802"/>
                </a:lnTo>
                <a:lnTo>
                  <a:pt x="36309" y="73977"/>
                </a:lnTo>
                <a:lnTo>
                  <a:pt x="31559" y="72682"/>
                </a:lnTo>
                <a:lnTo>
                  <a:pt x="26733" y="72085"/>
                </a:lnTo>
                <a:lnTo>
                  <a:pt x="21869" y="71018"/>
                </a:lnTo>
                <a:lnTo>
                  <a:pt x="18719" y="70319"/>
                </a:lnTo>
                <a:lnTo>
                  <a:pt x="18376" y="69786"/>
                </a:lnTo>
                <a:lnTo>
                  <a:pt x="17500" y="66649"/>
                </a:lnTo>
                <a:lnTo>
                  <a:pt x="16865" y="64414"/>
                </a:lnTo>
                <a:lnTo>
                  <a:pt x="16256" y="62674"/>
                </a:lnTo>
                <a:lnTo>
                  <a:pt x="16167" y="60350"/>
                </a:lnTo>
                <a:lnTo>
                  <a:pt x="16141" y="59804"/>
                </a:lnTo>
                <a:lnTo>
                  <a:pt x="16306" y="59067"/>
                </a:lnTo>
                <a:lnTo>
                  <a:pt x="16167" y="58547"/>
                </a:lnTo>
                <a:lnTo>
                  <a:pt x="15862" y="57416"/>
                </a:lnTo>
                <a:lnTo>
                  <a:pt x="14770" y="56489"/>
                </a:lnTo>
                <a:lnTo>
                  <a:pt x="14109" y="55321"/>
                </a:lnTo>
                <a:lnTo>
                  <a:pt x="8830" y="43798"/>
                </a:lnTo>
                <a:lnTo>
                  <a:pt x="4619" y="31690"/>
                </a:lnTo>
                <a:lnTo>
                  <a:pt x="3035" y="26797"/>
                </a:lnTo>
                <a:lnTo>
                  <a:pt x="1625" y="22453"/>
                </a:lnTo>
                <a:lnTo>
                  <a:pt x="1181" y="18021"/>
                </a:lnTo>
                <a:lnTo>
                  <a:pt x="723" y="13525"/>
                </a:lnTo>
                <a:lnTo>
                  <a:pt x="457" y="10871"/>
                </a:lnTo>
                <a:lnTo>
                  <a:pt x="0" y="12090"/>
                </a:lnTo>
                <a:lnTo>
                  <a:pt x="203" y="9410"/>
                </a:lnTo>
                <a:lnTo>
                  <a:pt x="13779" y="6273"/>
                </a:lnTo>
                <a:lnTo>
                  <a:pt x="45681" y="2235"/>
                </a:lnTo>
                <a:lnTo>
                  <a:pt x="763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271957" y="4947103"/>
            <a:ext cx="106984" cy="114236"/>
          </a:xfrm>
          <a:custGeom>
            <a:avLst/>
            <a:gdLst/>
            <a:ahLst/>
            <a:cxnLst/>
            <a:rect l="l" t="t" r="r" b="b"/>
            <a:pathLst>
              <a:path w="106984" h="114236">
                <a:moveTo>
                  <a:pt x="100596" y="69024"/>
                </a:moveTo>
                <a:lnTo>
                  <a:pt x="102387" y="60451"/>
                </a:lnTo>
                <a:lnTo>
                  <a:pt x="101384" y="52819"/>
                </a:lnTo>
                <a:lnTo>
                  <a:pt x="100609" y="44678"/>
                </a:lnTo>
                <a:lnTo>
                  <a:pt x="100355" y="41986"/>
                </a:lnTo>
                <a:lnTo>
                  <a:pt x="101409" y="36283"/>
                </a:lnTo>
                <a:lnTo>
                  <a:pt x="102298" y="33705"/>
                </a:lnTo>
                <a:lnTo>
                  <a:pt x="103886" y="29108"/>
                </a:lnTo>
                <a:lnTo>
                  <a:pt x="106984" y="27901"/>
                </a:lnTo>
                <a:lnTo>
                  <a:pt x="106730" y="25214"/>
                </a:lnTo>
                <a:lnTo>
                  <a:pt x="105990" y="11823"/>
                </a:lnTo>
                <a:lnTo>
                  <a:pt x="100698" y="1168"/>
                </a:lnTo>
                <a:lnTo>
                  <a:pt x="98067" y="399"/>
                </a:lnTo>
                <a:lnTo>
                  <a:pt x="85025" y="155"/>
                </a:lnTo>
                <a:lnTo>
                  <a:pt x="72656" y="850"/>
                </a:lnTo>
                <a:lnTo>
                  <a:pt x="63411" y="533"/>
                </a:lnTo>
                <a:lnTo>
                  <a:pt x="68668" y="0"/>
                </a:lnTo>
                <a:lnTo>
                  <a:pt x="53924" y="0"/>
                </a:lnTo>
                <a:lnTo>
                  <a:pt x="40284" y="1574"/>
                </a:lnTo>
                <a:lnTo>
                  <a:pt x="36918" y="5803"/>
                </a:lnTo>
                <a:lnTo>
                  <a:pt x="33578" y="9969"/>
                </a:lnTo>
                <a:lnTo>
                  <a:pt x="28397" y="12776"/>
                </a:lnTo>
                <a:lnTo>
                  <a:pt x="27254" y="18249"/>
                </a:lnTo>
                <a:lnTo>
                  <a:pt x="26632" y="20942"/>
                </a:lnTo>
                <a:lnTo>
                  <a:pt x="23405" y="33434"/>
                </a:lnTo>
                <a:lnTo>
                  <a:pt x="22212" y="45846"/>
                </a:lnTo>
                <a:lnTo>
                  <a:pt x="22186" y="38734"/>
                </a:lnTo>
                <a:lnTo>
                  <a:pt x="20993" y="32829"/>
                </a:lnTo>
                <a:lnTo>
                  <a:pt x="12839" y="33210"/>
                </a:lnTo>
                <a:lnTo>
                  <a:pt x="5791" y="33540"/>
                </a:lnTo>
                <a:lnTo>
                  <a:pt x="0" y="40170"/>
                </a:lnTo>
                <a:lnTo>
                  <a:pt x="1739" y="47015"/>
                </a:lnTo>
                <a:lnTo>
                  <a:pt x="2146" y="48593"/>
                </a:lnTo>
                <a:lnTo>
                  <a:pt x="5881" y="60785"/>
                </a:lnTo>
                <a:lnTo>
                  <a:pt x="11023" y="72402"/>
                </a:lnTo>
                <a:lnTo>
                  <a:pt x="13004" y="76060"/>
                </a:lnTo>
                <a:lnTo>
                  <a:pt x="15074" y="80187"/>
                </a:lnTo>
                <a:lnTo>
                  <a:pt x="15468" y="84277"/>
                </a:lnTo>
                <a:lnTo>
                  <a:pt x="15773" y="87426"/>
                </a:lnTo>
                <a:lnTo>
                  <a:pt x="14935" y="90703"/>
                </a:lnTo>
                <a:lnTo>
                  <a:pt x="16306" y="93573"/>
                </a:lnTo>
                <a:lnTo>
                  <a:pt x="54660" y="114236"/>
                </a:lnTo>
                <a:lnTo>
                  <a:pt x="58305" y="113131"/>
                </a:lnTo>
                <a:lnTo>
                  <a:pt x="62369" y="111290"/>
                </a:lnTo>
                <a:lnTo>
                  <a:pt x="66167" y="110096"/>
                </a:lnTo>
                <a:lnTo>
                  <a:pt x="69583" y="109016"/>
                </a:lnTo>
                <a:lnTo>
                  <a:pt x="71793" y="109131"/>
                </a:lnTo>
                <a:lnTo>
                  <a:pt x="75323" y="108750"/>
                </a:lnTo>
                <a:lnTo>
                  <a:pt x="84988" y="107734"/>
                </a:lnTo>
                <a:lnTo>
                  <a:pt x="88290" y="98729"/>
                </a:lnTo>
                <a:lnTo>
                  <a:pt x="90919" y="90627"/>
                </a:lnTo>
                <a:lnTo>
                  <a:pt x="93383" y="83007"/>
                </a:lnTo>
                <a:lnTo>
                  <a:pt x="98869" y="77279"/>
                </a:lnTo>
                <a:lnTo>
                  <a:pt x="100596" y="690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271957" y="4947103"/>
            <a:ext cx="106984" cy="114236"/>
          </a:xfrm>
          <a:custGeom>
            <a:avLst/>
            <a:gdLst/>
            <a:ahLst/>
            <a:cxnLst/>
            <a:rect l="l" t="t" r="r" b="b"/>
            <a:pathLst>
              <a:path w="106984" h="114236">
                <a:moveTo>
                  <a:pt x="16306" y="93573"/>
                </a:moveTo>
                <a:lnTo>
                  <a:pt x="14935" y="90703"/>
                </a:lnTo>
                <a:lnTo>
                  <a:pt x="15773" y="87426"/>
                </a:lnTo>
                <a:lnTo>
                  <a:pt x="15468" y="84277"/>
                </a:lnTo>
                <a:lnTo>
                  <a:pt x="15074" y="80187"/>
                </a:lnTo>
                <a:lnTo>
                  <a:pt x="13004" y="76060"/>
                </a:lnTo>
                <a:lnTo>
                  <a:pt x="11023" y="72402"/>
                </a:lnTo>
                <a:lnTo>
                  <a:pt x="5881" y="60785"/>
                </a:lnTo>
                <a:lnTo>
                  <a:pt x="2146" y="48593"/>
                </a:lnTo>
                <a:lnTo>
                  <a:pt x="1739" y="47015"/>
                </a:lnTo>
                <a:lnTo>
                  <a:pt x="0" y="40170"/>
                </a:lnTo>
                <a:lnTo>
                  <a:pt x="5791" y="33540"/>
                </a:lnTo>
                <a:lnTo>
                  <a:pt x="12839" y="33210"/>
                </a:lnTo>
                <a:lnTo>
                  <a:pt x="20993" y="32829"/>
                </a:lnTo>
                <a:lnTo>
                  <a:pt x="22186" y="38734"/>
                </a:lnTo>
                <a:lnTo>
                  <a:pt x="22212" y="45846"/>
                </a:lnTo>
                <a:lnTo>
                  <a:pt x="23405" y="33434"/>
                </a:lnTo>
                <a:lnTo>
                  <a:pt x="26632" y="20942"/>
                </a:lnTo>
                <a:lnTo>
                  <a:pt x="27254" y="18249"/>
                </a:lnTo>
                <a:lnTo>
                  <a:pt x="28397" y="12776"/>
                </a:lnTo>
                <a:lnTo>
                  <a:pt x="33578" y="9969"/>
                </a:lnTo>
                <a:lnTo>
                  <a:pt x="36918" y="5803"/>
                </a:lnTo>
                <a:lnTo>
                  <a:pt x="40284" y="1574"/>
                </a:lnTo>
                <a:lnTo>
                  <a:pt x="53924" y="0"/>
                </a:lnTo>
                <a:lnTo>
                  <a:pt x="59385" y="0"/>
                </a:lnTo>
                <a:lnTo>
                  <a:pt x="68668" y="0"/>
                </a:lnTo>
                <a:lnTo>
                  <a:pt x="63411" y="533"/>
                </a:lnTo>
                <a:lnTo>
                  <a:pt x="72656" y="850"/>
                </a:lnTo>
                <a:lnTo>
                  <a:pt x="85025" y="155"/>
                </a:lnTo>
                <a:lnTo>
                  <a:pt x="98067" y="399"/>
                </a:lnTo>
                <a:lnTo>
                  <a:pt x="100698" y="1168"/>
                </a:lnTo>
                <a:lnTo>
                  <a:pt x="105990" y="11823"/>
                </a:lnTo>
                <a:lnTo>
                  <a:pt x="106730" y="25214"/>
                </a:lnTo>
                <a:lnTo>
                  <a:pt x="106756" y="25501"/>
                </a:lnTo>
                <a:lnTo>
                  <a:pt x="106984" y="27901"/>
                </a:lnTo>
                <a:lnTo>
                  <a:pt x="103886" y="29108"/>
                </a:lnTo>
                <a:lnTo>
                  <a:pt x="102298" y="33705"/>
                </a:lnTo>
                <a:lnTo>
                  <a:pt x="101409" y="36283"/>
                </a:lnTo>
                <a:lnTo>
                  <a:pt x="100355" y="41986"/>
                </a:lnTo>
                <a:lnTo>
                  <a:pt x="100609" y="44678"/>
                </a:lnTo>
                <a:lnTo>
                  <a:pt x="101384" y="52819"/>
                </a:lnTo>
                <a:lnTo>
                  <a:pt x="102387" y="60451"/>
                </a:lnTo>
                <a:lnTo>
                  <a:pt x="100596" y="69024"/>
                </a:lnTo>
                <a:lnTo>
                  <a:pt x="98869" y="77279"/>
                </a:lnTo>
                <a:lnTo>
                  <a:pt x="93383" y="83007"/>
                </a:lnTo>
                <a:lnTo>
                  <a:pt x="90919" y="90627"/>
                </a:lnTo>
                <a:lnTo>
                  <a:pt x="88290" y="98729"/>
                </a:lnTo>
                <a:lnTo>
                  <a:pt x="84988" y="107734"/>
                </a:lnTo>
                <a:lnTo>
                  <a:pt x="75323" y="108750"/>
                </a:lnTo>
                <a:lnTo>
                  <a:pt x="71793" y="109131"/>
                </a:lnTo>
                <a:lnTo>
                  <a:pt x="69583" y="109016"/>
                </a:lnTo>
                <a:lnTo>
                  <a:pt x="66167" y="110096"/>
                </a:lnTo>
                <a:lnTo>
                  <a:pt x="62369" y="111290"/>
                </a:lnTo>
                <a:lnTo>
                  <a:pt x="58305" y="113131"/>
                </a:lnTo>
                <a:lnTo>
                  <a:pt x="54660" y="1142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233289" y="5024264"/>
            <a:ext cx="164152" cy="308648"/>
          </a:xfrm>
          <a:custGeom>
            <a:avLst/>
            <a:gdLst/>
            <a:ahLst/>
            <a:cxnLst/>
            <a:rect l="l" t="t" r="r" b="b"/>
            <a:pathLst>
              <a:path w="164152" h="308648">
                <a:moveTo>
                  <a:pt x="137228" y="87617"/>
                </a:moveTo>
                <a:lnTo>
                  <a:pt x="135247" y="83337"/>
                </a:lnTo>
                <a:lnTo>
                  <a:pt x="134726" y="79641"/>
                </a:lnTo>
                <a:lnTo>
                  <a:pt x="134942" y="76898"/>
                </a:lnTo>
                <a:lnTo>
                  <a:pt x="133202" y="74066"/>
                </a:lnTo>
                <a:lnTo>
                  <a:pt x="133126" y="73634"/>
                </a:lnTo>
                <a:lnTo>
                  <a:pt x="132249" y="68897"/>
                </a:lnTo>
                <a:lnTo>
                  <a:pt x="132491" y="65201"/>
                </a:lnTo>
                <a:lnTo>
                  <a:pt x="130954" y="60909"/>
                </a:lnTo>
                <a:lnTo>
                  <a:pt x="123475" y="50478"/>
                </a:lnTo>
                <a:lnTo>
                  <a:pt x="112873" y="43034"/>
                </a:lnTo>
                <a:lnTo>
                  <a:pt x="111472" y="42151"/>
                </a:lnTo>
                <a:lnTo>
                  <a:pt x="107307" y="39497"/>
                </a:lnTo>
                <a:lnTo>
                  <a:pt x="108615" y="35407"/>
                </a:lnTo>
                <a:lnTo>
                  <a:pt x="105579" y="32854"/>
                </a:lnTo>
                <a:lnTo>
                  <a:pt x="100588" y="28663"/>
                </a:lnTo>
                <a:lnTo>
                  <a:pt x="90136" y="26034"/>
                </a:lnTo>
                <a:lnTo>
                  <a:pt x="84129" y="22936"/>
                </a:lnTo>
                <a:lnTo>
                  <a:pt x="72874" y="17093"/>
                </a:lnTo>
                <a:lnTo>
                  <a:pt x="61679" y="10198"/>
                </a:lnTo>
                <a:lnTo>
                  <a:pt x="52344" y="1632"/>
                </a:lnTo>
                <a:lnTo>
                  <a:pt x="51096" y="0"/>
                </a:lnTo>
                <a:lnTo>
                  <a:pt x="48392" y="11016"/>
                </a:lnTo>
                <a:lnTo>
                  <a:pt x="45976" y="21851"/>
                </a:lnTo>
                <a:lnTo>
                  <a:pt x="45508" y="20561"/>
                </a:lnTo>
                <a:lnTo>
                  <a:pt x="39584" y="31705"/>
                </a:lnTo>
                <a:lnTo>
                  <a:pt x="31261" y="41753"/>
                </a:lnTo>
                <a:lnTo>
                  <a:pt x="28617" y="45224"/>
                </a:lnTo>
                <a:lnTo>
                  <a:pt x="21505" y="55678"/>
                </a:lnTo>
                <a:lnTo>
                  <a:pt x="14854" y="66909"/>
                </a:lnTo>
                <a:lnTo>
                  <a:pt x="11866" y="73291"/>
                </a:lnTo>
                <a:lnTo>
                  <a:pt x="10380" y="76936"/>
                </a:lnTo>
                <a:lnTo>
                  <a:pt x="10113" y="81026"/>
                </a:lnTo>
                <a:lnTo>
                  <a:pt x="8780" y="84658"/>
                </a:lnTo>
                <a:lnTo>
                  <a:pt x="6850" y="89928"/>
                </a:lnTo>
                <a:lnTo>
                  <a:pt x="4183" y="95377"/>
                </a:lnTo>
                <a:lnTo>
                  <a:pt x="2570" y="101523"/>
                </a:lnTo>
                <a:lnTo>
                  <a:pt x="458" y="113854"/>
                </a:lnTo>
                <a:lnTo>
                  <a:pt x="0" y="126484"/>
                </a:lnTo>
                <a:lnTo>
                  <a:pt x="440" y="139234"/>
                </a:lnTo>
                <a:lnTo>
                  <a:pt x="804" y="146494"/>
                </a:lnTo>
                <a:lnTo>
                  <a:pt x="1058" y="152107"/>
                </a:lnTo>
                <a:lnTo>
                  <a:pt x="969" y="158356"/>
                </a:lnTo>
                <a:lnTo>
                  <a:pt x="2201" y="163906"/>
                </a:lnTo>
                <a:lnTo>
                  <a:pt x="3001" y="163283"/>
                </a:lnTo>
                <a:lnTo>
                  <a:pt x="4830" y="177247"/>
                </a:lnTo>
                <a:lnTo>
                  <a:pt x="6805" y="190045"/>
                </a:lnTo>
                <a:lnTo>
                  <a:pt x="8820" y="202048"/>
                </a:lnTo>
                <a:lnTo>
                  <a:pt x="10766" y="213630"/>
                </a:lnTo>
                <a:lnTo>
                  <a:pt x="12535" y="225165"/>
                </a:lnTo>
                <a:lnTo>
                  <a:pt x="14018" y="237024"/>
                </a:lnTo>
                <a:lnTo>
                  <a:pt x="15107" y="249581"/>
                </a:lnTo>
                <a:lnTo>
                  <a:pt x="15694" y="263209"/>
                </a:lnTo>
                <a:lnTo>
                  <a:pt x="15765" y="270103"/>
                </a:lnTo>
                <a:lnTo>
                  <a:pt x="12787" y="280348"/>
                </a:lnTo>
                <a:lnTo>
                  <a:pt x="6780" y="295228"/>
                </a:lnTo>
                <a:lnTo>
                  <a:pt x="2133" y="307130"/>
                </a:lnTo>
                <a:lnTo>
                  <a:pt x="1719" y="308648"/>
                </a:lnTo>
                <a:lnTo>
                  <a:pt x="6041" y="307573"/>
                </a:lnTo>
                <a:lnTo>
                  <a:pt x="13256" y="303259"/>
                </a:lnTo>
                <a:lnTo>
                  <a:pt x="22885" y="296687"/>
                </a:lnTo>
                <a:lnTo>
                  <a:pt x="34451" y="288839"/>
                </a:lnTo>
                <a:lnTo>
                  <a:pt x="47474" y="280697"/>
                </a:lnTo>
                <a:lnTo>
                  <a:pt x="61478" y="273242"/>
                </a:lnTo>
                <a:lnTo>
                  <a:pt x="75983" y="267458"/>
                </a:lnTo>
                <a:lnTo>
                  <a:pt x="90511" y="264324"/>
                </a:lnTo>
                <a:lnTo>
                  <a:pt x="96042" y="264033"/>
                </a:lnTo>
                <a:lnTo>
                  <a:pt x="107961" y="264923"/>
                </a:lnTo>
                <a:lnTo>
                  <a:pt x="124178" y="266900"/>
                </a:lnTo>
                <a:lnTo>
                  <a:pt x="140422" y="268925"/>
                </a:lnTo>
                <a:lnTo>
                  <a:pt x="152422" y="269957"/>
                </a:lnTo>
                <a:lnTo>
                  <a:pt x="156100" y="269316"/>
                </a:lnTo>
                <a:lnTo>
                  <a:pt x="164152" y="268947"/>
                </a:lnTo>
                <a:lnTo>
                  <a:pt x="161497" y="261797"/>
                </a:lnTo>
                <a:lnTo>
                  <a:pt x="161739" y="256717"/>
                </a:lnTo>
                <a:lnTo>
                  <a:pt x="161597" y="247789"/>
                </a:lnTo>
                <a:lnTo>
                  <a:pt x="160551" y="243470"/>
                </a:lnTo>
                <a:lnTo>
                  <a:pt x="159910" y="236207"/>
                </a:lnTo>
                <a:lnTo>
                  <a:pt x="159262" y="223578"/>
                </a:lnTo>
                <a:lnTo>
                  <a:pt x="158350" y="210911"/>
                </a:lnTo>
                <a:lnTo>
                  <a:pt x="157332" y="198221"/>
                </a:lnTo>
                <a:lnTo>
                  <a:pt x="156368" y="185528"/>
                </a:lnTo>
                <a:lnTo>
                  <a:pt x="155617" y="172847"/>
                </a:lnTo>
                <a:lnTo>
                  <a:pt x="155516" y="170548"/>
                </a:lnTo>
                <a:lnTo>
                  <a:pt x="155236" y="163550"/>
                </a:lnTo>
                <a:lnTo>
                  <a:pt x="155605" y="156489"/>
                </a:lnTo>
                <a:lnTo>
                  <a:pt x="155528" y="149479"/>
                </a:lnTo>
                <a:lnTo>
                  <a:pt x="154056" y="136692"/>
                </a:lnTo>
                <a:lnTo>
                  <a:pt x="151249" y="124383"/>
                </a:lnTo>
                <a:lnTo>
                  <a:pt x="149559" y="116890"/>
                </a:lnTo>
                <a:lnTo>
                  <a:pt x="148632" y="110883"/>
                </a:lnTo>
                <a:lnTo>
                  <a:pt x="145445" y="103822"/>
                </a:lnTo>
                <a:lnTo>
                  <a:pt x="142816" y="98044"/>
                </a:lnTo>
                <a:lnTo>
                  <a:pt x="139869" y="93205"/>
                </a:lnTo>
                <a:lnTo>
                  <a:pt x="137228" y="876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233289" y="5024264"/>
            <a:ext cx="164152" cy="308648"/>
          </a:xfrm>
          <a:custGeom>
            <a:avLst/>
            <a:gdLst/>
            <a:ahLst/>
            <a:cxnLst/>
            <a:rect l="l" t="t" r="r" b="b"/>
            <a:pathLst>
              <a:path w="164152" h="308648">
                <a:moveTo>
                  <a:pt x="45508" y="20561"/>
                </a:moveTo>
                <a:lnTo>
                  <a:pt x="39584" y="31705"/>
                </a:lnTo>
                <a:lnTo>
                  <a:pt x="31261" y="41753"/>
                </a:lnTo>
                <a:lnTo>
                  <a:pt x="28617" y="45224"/>
                </a:lnTo>
                <a:lnTo>
                  <a:pt x="21505" y="55678"/>
                </a:lnTo>
                <a:lnTo>
                  <a:pt x="14854" y="66909"/>
                </a:lnTo>
                <a:lnTo>
                  <a:pt x="11866" y="73291"/>
                </a:lnTo>
                <a:lnTo>
                  <a:pt x="10380" y="76936"/>
                </a:lnTo>
                <a:lnTo>
                  <a:pt x="10113" y="81026"/>
                </a:lnTo>
                <a:lnTo>
                  <a:pt x="8780" y="84658"/>
                </a:lnTo>
                <a:lnTo>
                  <a:pt x="6850" y="89928"/>
                </a:lnTo>
                <a:lnTo>
                  <a:pt x="4183" y="95377"/>
                </a:lnTo>
                <a:lnTo>
                  <a:pt x="2570" y="101523"/>
                </a:lnTo>
                <a:lnTo>
                  <a:pt x="458" y="113854"/>
                </a:lnTo>
                <a:lnTo>
                  <a:pt x="0" y="126484"/>
                </a:lnTo>
                <a:lnTo>
                  <a:pt x="440" y="139234"/>
                </a:lnTo>
                <a:lnTo>
                  <a:pt x="804" y="146494"/>
                </a:lnTo>
                <a:lnTo>
                  <a:pt x="1058" y="152107"/>
                </a:lnTo>
                <a:lnTo>
                  <a:pt x="969" y="158356"/>
                </a:lnTo>
                <a:lnTo>
                  <a:pt x="2201" y="163906"/>
                </a:lnTo>
                <a:lnTo>
                  <a:pt x="2582" y="163715"/>
                </a:lnTo>
                <a:lnTo>
                  <a:pt x="2684" y="163512"/>
                </a:lnTo>
                <a:lnTo>
                  <a:pt x="3001" y="163283"/>
                </a:lnTo>
                <a:lnTo>
                  <a:pt x="4830" y="177247"/>
                </a:lnTo>
                <a:lnTo>
                  <a:pt x="6805" y="190045"/>
                </a:lnTo>
                <a:lnTo>
                  <a:pt x="8820" y="202048"/>
                </a:lnTo>
                <a:lnTo>
                  <a:pt x="10766" y="213630"/>
                </a:lnTo>
                <a:lnTo>
                  <a:pt x="12535" y="225165"/>
                </a:lnTo>
                <a:lnTo>
                  <a:pt x="14018" y="237024"/>
                </a:lnTo>
                <a:lnTo>
                  <a:pt x="15107" y="249581"/>
                </a:lnTo>
                <a:lnTo>
                  <a:pt x="15694" y="263209"/>
                </a:lnTo>
                <a:lnTo>
                  <a:pt x="15765" y="270103"/>
                </a:lnTo>
                <a:lnTo>
                  <a:pt x="12787" y="280348"/>
                </a:lnTo>
                <a:lnTo>
                  <a:pt x="6780" y="295228"/>
                </a:lnTo>
                <a:lnTo>
                  <a:pt x="2133" y="307130"/>
                </a:lnTo>
                <a:lnTo>
                  <a:pt x="1719" y="308648"/>
                </a:lnTo>
                <a:lnTo>
                  <a:pt x="6041" y="307573"/>
                </a:lnTo>
                <a:lnTo>
                  <a:pt x="13256" y="303259"/>
                </a:lnTo>
                <a:lnTo>
                  <a:pt x="22885" y="296687"/>
                </a:lnTo>
                <a:lnTo>
                  <a:pt x="34451" y="288839"/>
                </a:lnTo>
                <a:lnTo>
                  <a:pt x="47474" y="280697"/>
                </a:lnTo>
                <a:lnTo>
                  <a:pt x="61478" y="273242"/>
                </a:lnTo>
                <a:lnTo>
                  <a:pt x="75983" y="267458"/>
                </a:lnTo>
                <a:lnTo>
                  <a:pt x="90511" y="264324"/>
                </a:lnTo>
                <a:lnTo>
                  <a:pt x="96042" y="264033"/>
                </a:lnTo>
                <a:lnTo>
                  <a:pt x="107961" y="264923"/>
                </a:lnTo>
                <a:lnTo>
                  <a:pt x="124178" y="266900"/>
                </a:lnTo>
                <a:lnTo>
                  <a:pt x="140422" y="268925"/>
                </a:lnTo>
                <a:lnTo>
                  <a:pt x="152422" y="269957"/>
                </a:lnTo>
                <a:lnTo>
                  <a:pt x="156100" y="269316"/>
                </a:lnTo>
                <a:lnTo>
                  <a:pt x="164152" y="268947"/>
                </a:lnTo>
                <a:lnTo>
                  <a:pt x="161497" y="261797"/>
                </a:lnTo>
                <a:lnTo>
                  <a:pt x="161739" y="256717"/>
                </a:lnTo>
                <a:lnTo>
                  <a:pt x="161597" y="247789"/>
                </a:lnTo>
                <a:lnTo>
                  <a:pt x="160551" y="243470"/>
                </a:lnTo>
                <a:lnTo>
                  <a:pt x="159910" y="236207"/>
                </a:lnTo>
                <a:lnTo>
                  <a:pt x="159262" y="223578"/>
                </a:lnTo>
                <a:lnTo>
                  <a:pt x="158350" y="210911"/>
                </a:lnTo>
                <a:lnTo>
                  <a:pt x="157332" y="198221"/>
                </a:lnTo>
                <a:lnTo>
                  <a:pt x="156368" y="185528"/>
                </a:lnTo>
                <a:lnTo>
                  <a:pt x="155617" y="172847"/>
                </a:lnTo>
                <a:lnTo>
                  <a:pt x="155516" y="170548"/>
                </a:lnTo>
                <a:lnTo>
                  <a:pt x="155236" y="163550"/>
                </a:lnTo>
                <a:lnTo>
                  <a:pt x="155605" y="156489"/>
                </a:lnTo>
                <a:lnTo>
                  <a:pt x="155528" y="149479"/>
                </a:lnTo>
                <a:lnTo>
                  <a:pt x="154056" y="136692"/>
                </a:lnTo>
                <a:lnTo>
                  <a:pt x="151249" y="124383"/>
                </a:lnTo>
                <a:lnTo>
                  <a:pt x="149559" y="116890"/>
                </a:lnTo>
                <a:lnTo>
                  <a:pt x="148632" y="110883"/>
                </a:lnTo>
                <a:lnTo>
                  <a:pt x="145445" y="103822"/>
                </a:lnTo>
                <a:lnTo>
                  <a:pt x="142816" y="98044"/>
                </a:lnTo>
                <a:lnTo>
                  <a:pt x="139869" y="93205"/>
                </a:lnTo>
                <a:lnTo>
                  <a:pt x="137228" y="87617"/>
                </a:lnTo>
                <a:lnTo>
                  <a:pt x="136186" y="85420"/>
                </a:lnTo>
                <a:lnTo>
                  <a:pt x="135247" y="83337"/>
                </a:lnTo>
                <a:lnTo>
                  <a:pt x="134904" y="80949"/>
                </a:lnTo>
                <a:lnTo>
                  <a:pt x="134726" y="79641"/>
                </a:lnTo>
                <a:lnTo>
                  <a:pt x="135221" y="78181"/>
                </a:lnTo>
                <a:lnTo>
                  <a:pt x="134942" y="76898"/>
                </a:lnTo>
                <a:lnTo>
                  <a:pt x="134650" y="75501"/>
                </a:lnTo>
                <a:lnTo>
                  <a:pt x="133202" y="74066"/>
                </a:lnTo>
                <a:lnTo>
                  <a:pt x="133126" y="73634"/>
                </a:lnTo>
                <a:lnTo>
                  <a:pt x="132249" y="68897"/>
                </a:lnTo>
                <a:lnTo>
                  <a:pt x="132491" y="65201"/>
                </a:lnTo>
                <a:lnTo>
                  <a:pt x="130954" y="60909"/>
                </a:lnTo>
                <a:lnTo>
                  <a:pt x="123475" y="50478"/>
                </a:lnTo>
                <a:lnTo>
                  <a:pt x="112873" y="43034"/>
                </a:lnTo>
                <a:lnTo>
                  <a:pt x="111472" y="42151"/>
                </a:lnTo>
                <a:lnTo>
                  <a:pt x="107307" y="39497"/>
                </a:lnTo>
                <a:lnTo>
                  <a:pt x="108615" y="35407"/>
                </a:lnTo>
                <a:lnTo>
                  <a:pt x="105579" y="32854"/>
                </a:lnTo>
                <a:lnTo>
                  <a:pt x="100588" y="28663"/>
                </a:lnTo>
                <a:lnTo>
                  <a:pt x="90136" y="26034"/>
                </a:lnTo>
                <a:lnTo>
                  <a:pt x="84129" y="22936"/>
                </a:lnTo>
                <a:lnTo>
                  <a:pt x="72874" y="17093"/>
                </a:lnTo>
                <a:lnTo>
                  <a:pt x="61679" y="10198"/>
                </a:lnTo>
                <a:lnTo>
                  <a:pt x="52344" y="1632"/>
                </a:lnTo>
                <a:lnTo>
                  <a:pt x="51096" y="0"/>
                </a:lnTo>
                <a:lnTo>
                  <a:pt x="48392" y="11016"/>
                </a:lnTo>
                <a:lnTo>
                  <a:pt x="45976" y="21851"/>
                </a:lnTo>
                <a:lnTo>
                  <a:pt x="45077" y="22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280120" y="5047454"/>
            <a:ext cx="108699" cy="172720"/>
          </a:xfrm>
          <a:custGeom>
            <a:avLst/>
            <a:gdLst/>
            <a:ahLst/>
            <a:cxnLst/>
            <a:rect l="l" t="t" r="r" b="b"/>
            <a:pathLst>
              <a:path w="108699" h="172720">
                <a:moveTo>
                  <a:pt x="0" y="0"/>
                </a:moveTo>
                <a:lnTo>
                  <a:pt x="12239" y="5172"/>
                </a:lnTo>
                <a:lnTo>
                  <a:pt x="22722" y="11380"/>
                </a:lnTo>
                <a:lnTo>
                  <a:pt x="27165" y="15024"/>
                </a:lnTo>
                <a:lnTo>
                  <a:pt x="36975" y="22985"/>
                </a:lnTo>
                <a:lnTo>
                  <a:pt x="47246" y="30592"/>
                </a:lnTo>
                <a:lnTo>
                  <a:pt x="48590" y="31610"/>
                </a:lnTo>
                <a:lnTo>
                  <a:pt x="54419" y="36042"/>
                </a:lnTo>
                <a:lnTo>
                  <a:pt x="61506" y="39979"/>
                </a:lnTo>
                <a:lnTo>
                  <a:pt x="66382" y="45821"/>
                </a:lnTo>
                <a:lnTo>
                  <a:pt x="70002" y="50152"/>
                </a:lnTo>
                <a:lnTo>
                  <a:pt x="72961" y="55778"/>
                </a:lnTo>
                <a:lnTo>
                  <a:pt x="74955" y="60820"/>
                </a:lnTo>
                <a:lnTo>
                  <a:pt x="77978" y="68465"/>
                </a:lnTo>
                <a:lnTo>
                  <a:pt x="82588" y="75615"/>
                </a:lnTo>
                <a:lnTo>
                  <a:pt x="86918" y="82397"/>
                </a:lnTo>
                <a:lnTo>
                  <a:pt x="90487" y="87985"/>
                </a:lnTo>
                <a:lnTo>
                  <a:pt x="91325" y="95338"/>
                </a:lnTo>
                <a:lnTo>
                  <a:pt x="93662" y="101574"/>
                </a:lnTo>
                <a:lnTo>
                  <a:pt x="95719" y="107111"/>
                </a:lnTo>
                <a:lnTo>
                  <a:pt x="95643" y="112750"/>
                </a:lnTo>
                <a:lnTo>
                  <a:pt x="96850" y="118338"/>
                </a:lnTo>
                <a:lnTo>
                  <a:pt x="98450" y="125844"/>
                </a:lnTo>
                <a:lnTo>
                  <a:pt x="100215" y="132676"/>
                </a:lnTo>
                <a:lnTo>
                  <a:pt x="102044" y="140220"/>
                </a:lnTo>
                <a:lnTo>
                  <a:pt x="104490" y="152864"/>
                </a:lnTo>
                <a:lnTo>
                  <a:pt x="106723" y="165281"/>
                </a:lnTo>
                <a:lnTo>
                  <a:pt x="108699" y="172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341917" y="5062365"/>
            <a:ext cx="1752" cy="27177"/>
          </a:xfrm>
          <a:custGeom>
            <a:avLst/>
            <a:gdLst/>
            <a:ahLst/>
            <a:cxnLst/>
            <a:rect l="l" t="t" r="r" b="b"/>
            <a:pathLst>
              <a:path w="1752" h="27177">
                <a:moveTo>
                  <a:pt x="0" y="0"/>
                </a:moveTo>
                <a:lnTo>
                  <a:pt x="787" y="12498"/>
                </a:lnTo>
                <a:lnTo>
                  <a:pt x="1729" y="25285"/>
                </a:lnTo>
                <a:lnTo>
                  <a:pt x="1752" y="271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283205" y="4995156"/>
            <a:ext cx="6324" cy="15176"/>
          </a:xfrm>
          <a:custGeom>
            <a:avLst/>
            <a:gdLst/>
            <a:ahLst/>
            <a:cxnLst/>
            <a:rect l="l" t="t" r="r" b="b"/>
            <a:pathLst>
              <a:path w="6324" h="15176">
                <a:moveTo>
                  <a:pt x="0" y="0"/>
                </a:moveTo>
                <a:lnTo>
                  <a:pt x="2527" y="2870"/>
                </a:lnTo>
                <a:lnTo>
                  <a:pt x="5880" y="11341"/>
                </a:lnTo>
                <a:lnTo>
                  <a:pt x="6324" y="151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344749" y="4974100"/>
            <a:ext cx="24028" cy="46931"/>
          </a:xfrm>
          <a:custGeom>
            <a:avLst/>
            <a:gdLst/>
            <a:ahLst/>
            <a:cxnLst/>
            <a:rect l="l" t="t" r="r" b="b"/>
            <a:pathLst>
              <a:path w="24028" h="46931">
                <a:moveTo>
                  <a:pt x="24028" y="0"/>
                </a:moveTo>
                <a:lnTo>
                  <a:pt x="20802" y="838"/>
                </a:lnTo>
                <a:lnTo>
                  <a:pt x="14579" y="50"/>
                </a:lnTo>
                <a:lnTo>
                  <a:pt x="12827" y="3886"/>
                </a:lnTo>
                <a:lnTo>
                  <a:pt x="11163" y="7518"/>
                </a:lnTo>
                <a:lnTo>
                  <a:pt x="15544" y="15252"/>
                </a:lnTo>
                <a:lnTo>
                  <a:pt x="16624" y="18846"/>
                </a:lnTo>
                <a:lnTo>
                  <a:pt x="17894" y="23088"/>
                </a:lnTo>
                <a:lnTo>
                  <a:pt x="19138" y="27444"/>
                </a:lnTo>
                <a:lnTo>
                  <a:pt x="19926" y="32016"/>
                </a:lnTo>
                <a:lnTo>
                  <a:pt x="20586" y="35852"/>
                </a:lnTo>
                <a:lnTo>
                  <a:pt x="22326" y="40830"/>
                </a:lnTo>
                <a:lnTo>
                  <a:pt x="21844" y="44615"/>
                </a:lnTo>
                <a:lnTo>
                  <a:pt x="11660" y="46931"/>
                </a:lnTo>
                <a:lnTo>
                  <a:pt x="595" y="43340"/>
                </a:lnTo>
                <a:lnTo>
                  <a:pt x="0" y="392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342222" y="5033511"/>
            <a:ext cx="13906" cy="5295"/>
          </a:xfrm>
          <a:custGeom>
            <a:avLst/>
            <a:gdLst/>
            <a:ahLst/>
            <a:cxnLst/>
            <a:rect l="l" t="t" r="r" b="b"/>
            <a:pathLst>
              <a:path w="13906" h="5295">
                <a:moveTo>
                  <a:pt x="13906" y="0"/>
                </a:moveTo>
                <a:lnTo>
                  <a:pt x="8953" y="3149"/>
                </a:lnTo>
                <a:lnTo>
                  <a:pt x="5765" y="5295"/>
                </a:lnTo>
                <a:lnTo>
                  <a:pt x="0" y="16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324519" y="4976577"/>
            <a:ext cx="18541" cy="2565"/>
          </a:xfrm>
          <a:custGeom>
            <a:avLst/>
            <a:gdLst/>
            <a:ahLst/>
            <a:cxnLst/>
            <a:rect l="l" t="t" r="r" b="b"/>
            <a:pathLst>
              <a:path w="18541" h="2565">
                <a:moveTo>
                  <a:pt x="18542" y="1714"/>
                </a:moveTo>
                <a:lnTo>
                  <a:pt x="12382" y="1917"/>
                </a:lnTo>
                <a:lnTo>
                  <a:pt x="5702" y="0"/>
                </a:lnTo>
                <a:lnTo>
                  <a:pt x="0" y="2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325775" y="4988780"/>
            <a:ext cx="14338" cy="1320"/>
          </a:xfrm>
          <a:custGeom>
            <a:avLst/>
            <a:gdLst/>
            <a:ahLst/>
            <a:cxnLst/>
            <a:rect l="l" t="t" r="r" b="b"/>
            <a:pathLst>
              <a:path w="14338" h="1320">
                <a:moveTo>
                  <a:pt x="14338" y="482"/>
                </a:moveTo>
                <a:lnTo>
                  <a:pt x="9550" y="482"/>
                </a:lnTo>
                <a:lnTo>
                  <a:pt x="4457" y="0"/>
                </a:lnTo>
                <a:lnTo>
                  <a:pt x="0" y="1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329865" y="4991360"/>
            <a:ext cx="6984" cy="6019"/>
          </a:xfrm>
          <a:custGeom>
            <a:avLst/>
            <a:gdLst/>
            <a:ahLst/>
            <a:cxnLst/>
            <a:rect l="l" t="t" r="r" b="b"/>
            <a:pathLst>
              <a:path w="6984" h="6019">
                <a:moveTo>
                  <a:pt x="5613" y="419"/>
                </a:moveTo>
                <a:lnTo>
                  <a:pt x="6984" y="6019"/>
                </a:lnTo>
                <a:lnTo>
                  <a:pt x="0" y="5778"/>
                </a:lnTo>
                <a:lnTo>
                  <a:pt x="5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364981" y="4982189"/>
            <a:ext cx="7581" cy="3276"/>
          </a:xfrm>
          <a:custGeom>
            <a:avLst/>
            <a:gdLst/>
            <a:ahLst/>
            <a:cxnLst/>
            <a:rect l="l" t="t" r="r" b="b"/>
            <a:pathLst>
              <a:path w="7581" h="3276">
                <a:moveTo>
                  <a:pt x="0" y="3276"/>
                </a:moveTo>
                <a:lnTo>
                  <a:pt x="2082" y="1396"/>
                </a:lnTo>
                <a:lnTo>
                  <a:pt x="4724" y="0"/>
                </a:lnTo>
                <a:lnTo>
                  <a:pt x="7581" y="3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368360" y="4985467"/>
            <a:ext cx="2527" cy="4737"/>
          </a:xfrm>
          <a:custGeom>
            <a:avLst/>
            <a:gdLst/>
            <a:ahLst/>
            <a:cxnLst/>
            <a:rect l="l" t="t" r="r" b="b"/>
            <a:pathLst>
              <a:path w="2527" h="4737">
                <a:moveTo>
                  <a:pt x="0" y="0"/>
                </a:moveTo>
                <a:lnTo>
                  <a:pt x="304" y="1727"/>
                </a:lnTo>
                <a:lnTo>
                  <a:pt x="1143" y="2667"/>
                </a:lnTo>
                <a:lnTo>
                  <a:pt x="1333" y="4584"/>
                </a:lnTo>
                <a:lnTo>
                  <a:pt x="2387" y="4737"/>
                </a:lnTo>
                <a:lnTo>
                  <a:pt x="2184" y="4152"/>
                </a:lnTo>
                <a:lnTo>
                  <a:pt x="2527" y="33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273224" y="4886139"/>
            <a:ext cx="65049" cy="35534"/>
          </a:xfrm>
          <a:custGeom>
            <a:avLst/>
            <a:gdLst/>
            <a:ahLst/>
            <a:cxnLst/>
            <a:rect l="l" t="t" r="r" b="b"/>
            <a:pathLst>
              <a:path w="65049" h="35534">
                <a:moveTo>
                  <a:pt x="0" y="5003"/>
                </a:moveTo>
                <a:lnTo>
                  <a:pt x="12406" y="1440"/>
                </a:lnTo>
                <a:lnTo>
                  <a:pt x="25018" y="33"/>
                </a:lnTo>
                <a:lnTo>
                  <a:pt x="27254" y="0"/>
                </a:lnTo>
                <a:lnTo>
                  <a:pt x="36106" y="0"/>
                </a:lnTo>
                <a:lnTo>
                  <a:pt x="40297" y="3632"/>
                </a:lnTo>
                <a:lnTo>
                  <a:pt x="46316" y="6362"/>
                </a:lnTo>
                <a:lnTo>
                  <a:pt x="50139" y="8102"/>
                </a:lnTo>
                <a:lnTo>
                  <a:pt x="53365" y="11836"/>
                </a:lnTo>
                <a:lnTo>
                  <a:pt x="56299" y="14770"/>
                </a:lnTo>
                <a:lnTo>
                  <a:pt x="57289" y="15748"/>
                </a:lnTo>
                <a:lnTo>
                  <a:pt x="57886" y="17538"/>
                </a:lnTo>
                <a:lnTo>
                  <a:pt x="58623" y="18618"/>
                </a:lnTo>
                <a:lnTo>
                  <a:pt x="59740" y="20243"/>
                </a:lnTo>
                <a:lnTo>
                  <a:pt x="61734" y="23431"/>
                </a:lnTo>
                <a:lnTo>
                  <a:pt x="62572" y="25146"/>
                </a:lnTo>
                <a:lnTo>
                  <a:pt x="64325" y="28740"/>
                </a:lnTo>
                <a:lnTo>
                  <a:pt x="64185" y="31762"/>
                </a:lnTo>
                <a:lnTo>
                  <a:pt x="65049" y="355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333395" y="4882063"/>
            <a:ext cx="31788" cy="39281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0" y="0"/>
                </a:moveTo>
                <a:lnTo>
                  <a:pt x="4203" y="1130"/>
                </a:lnTo>
                <a:lnTo>
                  <a:pt x="10261" y="4546"/>
                </a:lnTo>
                <a:lnTo>
                  <a:pt x="13576" y="7264"/>
                </a:lnTo>
                <a:lnTo>
                  <a:pt x="17068" y="10147"/>
                </a:lnTo>
                <a:lnTo>
                  <a:pt x="23342" y="14846"/>
                </a:lnTo>
                <a:lnTo>
                  <a:pt x="25196" y="18618"/>
                </a:lnTo>
                <a:lnTo>
                  <a:pt x="28778" y="25882"/>
                </a:lnTo>
                <a:lnTo>
                  <a:pt x="29870" y="31242"/>
                </a:lnTo>
                <a:lnTo>
                  <a:pt x="31788" y="392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737429" y="5087369"/>
            <a:ext cx="176885" cy="135661"/>
          </a:xfrm>
          <a:custGeom>
            <a:avLst/>
            <a:gdLst/>
            <a:ahLst/>
            <a:cxnLst/>
            <a:rect l="l" t="t" r="r" b="b"/>
            <a:pathLst>
              <a:path w="176885" h="135661">
                <a:moveTo>
                  <a:pt x="128816" y="42621"/>
                </a:moveTo>
                <a:lnTo>
                  <a:pt x="125171" y="39560"/>
                </a:lnTo>
                <a:lnTo>
                  <a:pt x="114250" y="33701"/>
                </a:lnTo>
                <a:lnTo>
                  <a:pt x="101843" y="28794"/>
                </a:lnTo>
                <a:lnTo>
                  <a:pt x="99339" y="27609"/>
                </a:lnTo>
                <a:lnTo>
                  <a:pt x="88135" y="21838"/>
                </a:lnTo>
                <a:lnTo>
                  <a:pt x="76729" y="15277"/>
                </a:lnTo>
                <a:lnTo>
                  <a:pt x="66367" y="7497"/>
                </a:lnTo>
                <a:lnTo>
                  <a:pt x="59588" y="0"/>
                </a:lnTo>
                <a:lnTo>
                  <a:pt x="56468" y="10728"/>
                </a:lnTo>
                <a:lnTo>
                  <a:pt x="55233" y="22603"/>
                </a:lnTo>
                <a:lnTo>
                  <a:pt x="52323" y="27393"/>
                </a:lnTo>
                <a:lnTo>
                  <a:pt x="52857" y="24752"/>
                </a:lnTo>
                <a:lnTo>
                  <a:pt x="47288" y="36023"/>
                </a:lnTo>
                <a:lnTo>
                  <a:pt x="39074" y="46249"/>
                </a:lnTo>
                <a:lnTo>
                  <a:pt x="32537" y="54432"/>
                </a:lnTo>
                <a:lnTo>
                  <a:pt x="25430" y="64791"/>
                </a:lnTo>
                <a:lnTo>
                  <a:pt x="18489" y="75934"/>
                </a:lnTo>
                <a:lnTo>
                  <a:pt x="12807" y="87135"/>
                </a:lnTo>
                <a:lnTo>
                  <a:pt x="10579" y="92608"/>
                </a:lnTo>
                <a:lnTo>
                  <a:pt x="10248" y="97523"/>
                </a:lnTo>
                <a:lnTo>
                  <a:pt x="8648" y="101904"/>
                </a:lnTo>
                <a:lnTo>
                  <a:pt x="6324" y="108254"/>
                </a:lnTo>
                <a:lnTo>
                  <a:pt x="3098" y="114795"/>
                </a:lnTo>
                <a:lnTo>
                  <a:pt x="1168" y="122199"/>
                </a:lnTo>
                <a:lnTo>
                  <a:pt x="355" y="125717"/>
                </a:lnTo>
                <a:lnTo>
                  <a:pt x="0" y="127495"/>
                </a:lnTo>
                <a:lnTo>
                  <a:pt x="176885" y="135661"/>
                </a:lnTo>
                <a:lnTo>
                  <a:pt x="174828" y="128689"/>
                </a:lnTo>
                <a:lnTo>
                  <a:pt x="169976" y="118008"/>
                </a:lnTo>
                <a:lnTo>
                  <a:pt x="166433" y="112191"/>
                </a:lnTo>
                <a:lnTo>
                  <a:pt x="163258" y="105460"/>
                </a:lnTo>
                <a:lnTo>
                  <a:pt x="162001" y="102819"/>
                </a:lnTo>
                <a:lnTo>
                  <a:pt x="160870" y="100317"/>
                </a:lnTo>
                <a:lnTo>
                  <a:pt x="160464" y="97434"/>
                </a:lnTo>
                <a:lnTo>
                  <a:pt x="160832" y="94106"/>
                </a:lnTo>
                <a:lnTo>
                  <a:pt x="160146" y="90881"/>
                </a:lnTo>
                <a:lnTo>
                  <a:pt x="158318" y="88633"/>
                </a:lnTo>
                <a:lnTo>
                  <a:pt x="157264" y="82930"/>
                </a:lnTo>
                <a:lnTo>
                  <a:pt x="157556" y="78473"/>
                </a:lnTo>
                <a:lnTo>
                  <a:pt x="155689" y="73317"/>
                </a:lnTo>
                <a:lnTo>
                  <a:pt x="148616" y="62548"/>
                </a:lnTo>
                <a:lnTo>
                  <a:pt x="138391" y="54626"/>
                </a:lnTo>
                <a:lnTo>
                  <a:pt x="132257" y="50736"/>
                </a:lnTo>
                <a:lnTo>
                  <a:pt x="127228" y="47536"/>
                </a:lnTo>
                <a:lnTo>
                  <a:pt x="128816" y="426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737429" y="5087369"/>
            <a:ext cx="176885" cy="135661"/>
          </a:xfrm>
          <a:custGeom>
            <a:avLst/>
            <a:gdLst/>
            <a:ahLst/>
            <a:cxnLst/>
            <a:rect l="l" t="t" r="r" b="b"/>
            <a:pathLst>
              <a:path w="176885" h="135661">
                <a:moveTo>
                  <a:pt x="176885" y="135661"/>
                </a:moveTo>
                <a:lnTo>
                  <a:pt x="175945" y="132168"/>
                </a:lnTo>
                <a:lnTo>
                  <a:pt x="174828" y="128689"/>
                </a:lnTo>
                <a:lnTo>
                  <a:pt x="173151" y="124980"/>
                </a:lnTo>
                <a:lnTo>
                  <a:pt x="169976" y="118008"/>
                </a:lnTo>
                <a:lnTo>
                  <a:pt x="166433" y="112191"/>
                </a:lnTo>
                <a:lnTo>
                  <a:pt x="163258" y="105460"/>
                </a:lnTo>
                <a:lnTo>
                  <a:pt x="162001" y="102819"/>
                </a:lnTo>
                <a:lnTo>
                  <a:pt x="160870" y="100317"/>
                </a:lnTo>
                <a:lnTo>
                  <a:pt x="160464" y="97434"/>
                </a:lnTo>
                <a:lnTo>
                  <a:pt x="160235" y="95859"/>
                </a:lnTo>
                <a:lnTo>
                  <a:pt x="160832" y="94106"/>
                </a:lnTo>
                <a:lnTo>
                  <a:pt x="160502" y="92557"/>
                </a:lnTo>
                <a:lnTo>
                  <a:pt x="160146" y="90881"/>
                </a:lnTo>
                <a:lnTo>
                  <a:pt x="158407" y="89166"/>
                </a:lnTo>
                <a:lnTo>
                  <a:pt x="158318" y="88633"/>
                </a:lnTo>
                <a:lnTo>
                  <a:pt x="157264" y="82930"/>
                </a:lnTo>
                <a:lnTo>
                  <a:pt x="157556" y="78473"/>
                </a:lnTo>
                <a:lnTo>
                  <a:pt x="155689" y="73317"/>
                </a:lnTo>
                <a:lnTo>
                  <a:pt x="148616" y="62548"/>
                </a:lnTo>
                <a:lnTo>
                  <a:pt x="138391" y="54626"/>
                </a:lnTo>
                <a:lnTo>
                  <a:pt x="132257" y="50736"/>
                </a:lnTo>
                <a:lnTo>
                  <a:pt x="127228" y="47536"/>
                </a:lnTo>
                <a:lnTo>
                  <a:pt x="128816" y="42621"/>
                </a:lnTo>
                <a:lnTo>
                  <a:pt x="125171" y="39560"/>
                </a:lnTo>
                <a:lnTo>
                  <a:pt x="114250" y="33701"/>
                </a:lnTo>
                <a:lnTo>
                  <a:pt x="101843" y="28794"/>
                </a:lnTo>
                <a:lnTo>
                  <a:pt x="99339" y="27609"/>
                </a:lnTo>
                <a:lnTo>
                  <a:pt x="88135" y="21838"/>
                </a:lnTo>
                <a:lnTo>
                  <a:pt x="76729" y="15277"/>
                </a:lnTo>
                <a:lnTo>
                  <a:pt x="66367" y="7497"/>
                </a:lnTo>
                <a:lnTo>
                  <a:pt x="59588" y="0"/>
                </a:lnTo>
                <a:lnTo>
                  <a:pt x="56468" y="10728"/>
                </a:lnTo>
                <a:lnTo>
                  <a:pt x="55233" y="22603"/>
                </a:lnTo>
                <a:lnTo>
                  <a:pt x="52323" y="27393"/>
                </a:lnTo>
                <a:lnTo>
                  <a:pt x="52857" y="24752"/>
                </a:lnTo>
                <a:lnTo>
                  <a:pt x="47288" y="36023"/>
                </a:lnTo>
                <a:lnTo>
                  <a:pt x="39074" y="46249"/>
                </a:lnTo>
                <a:lnTo>
                  <a:pt x="32537" y="54432"/>
                </a:lnTo>
                <a:lnTo>
                  <a:pt x="25430" y="64791"/>
                </a:lnTo>
                <a:lnTo>
                  <a:pt x="18489" y="75934"/>
                </a:lnTo>
                <a:lnTo>
                  <a:pt x="12807" y="87135"/>
                </a:lnTo>
                <a:lnTo>
                  <a:pt x="10579" y="92608"/>
                </a:lnTo>
                <a:lnTo>
                  <a:pt x="10248" y="97523"/>
                </a:lnTo>
                <a:lnTo>
                  <a:pt x="8648" y="101904"/>
                </a:lnTo>
                <a:lnTo>
                  <a:pt x="6324" y="108254"/>
                </a:lnTo>
                <a:lnTo>
                  <a:pt x="3098" y="114795"/>
                </a:lnTo>
                <a:lnTo>
                  <a:pt x="1168" y="122199"/>
                </a:lnTo>
                <a:lnTo>
                  <a:pt x="711" y="123951"/>
                </a:lnTo>
                <a:lnTo>
                  <a:pt x="355" y="125717"/>
                </a:lnTo>
                <a:lnTo>
                  <a:pt x="0" y="127495"/>
                </a:lnTo>
                <a:lnTo>
                  <a:pt x="176885" y="1356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791861" y="5115283"/>
            <a:ext cx="104635" cy="99174"/>
          </a:xfrm>
          <a:custGeom>
            <a:avLst/>
            <a:gdLst/>
            <a:ahLst/>
            <a:cxnLst/>
            <a:rect l="l" t="t" r="r" b="b"/>
            <a:pathLst>
              <a:path w="104635" h="99174">
                <a:moveTo>
                  <a:pt x="0" y="0"/>
                </a:moveTo>
                <a:lnTo>
                  <a:pt x="12445" y="5160"/>
                </a:lnTo>
                <a:lnTo>
                  <a:pt x="23229" y="10872"/>
                </a:lnTo>
                <a:lnTo>
                  <a:pt x="32702" y="18072"/>
                </a:lnTo>
                <a:lnTo>
                  <a:pt x="42434" y="26086"/>
                </a:lnTo>
                <a:lnTo>
                  <a:pt x="52711" y="33722"/>
                </a:lnTo>
                <a:lnTo>
                  <a:pt x="58496" y="38049"/>
                </a:lnTo>
                <a:lnTo>
                  <a:pt x="68813" y="45373"/>
                </a:lnTo>
                <a:lnTo>
                  <a:pt x="78585" y="53641"/>
                </a:lnTo>
                <a:lnTo>
                  <a:pt x="79908" y="55143"/>
                </a:lnTo>
                <a:lnTo>
                  <a:pt x="84277" y="60363"/>
                </a:lnTo>
                <a:lnTo>
                  <a:pt x="87833" y="67144"/>
                </a:lnTo>
                <a:lnTo>
                  <a:pt x="90233" y="73215"/>
                </a:lnTo>
                <a:lnTo>
                  <a:pt x="95777" y="84701"/>
                </a:lnTo>
                <a:lnTo>
                  <a:pt x="102361" y="95609"/>
                </a:lnTo>
                <a:lnTo>
                  <a:pt x="104635" y="991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870391" y="5181502"/>
            <a:ext cx="65252" cy="43002"/>
          </a:xfrm>
          <a:custGeom>
            <a:avLst/>
            <a:gdLst/>
            <a:ahLst/>
            <a:cxnLst/>
            <a:rect l="l" t="t" r="r" b="b"/>
            <a:pathLst>
              <a:path w="65252" h="43002">
                <a:moveTo>
                  <a:pt x="24533" y="6997"/>
                </a:moveTo>
                <a:lnTo>
                  <a:pt x="12370" y="3122"/>
                </a:lnTo>
                <a:lnTo>
                  <a:pt x="0" y="0"/>
                </a:lnTo>
                <a:lnTo>
                  <a:pt x="19443" y="33578"/>
                </a:lnTo>
                <a:lnTo>
                  <a:pt x="23787" y="33578"/>
                </a:lnTo>
                <a:lnTo>
                  <a:pt x="30302" y="32397"/>
                </a:lnTo>
                <a:lnTo>
                  <a:pt x="34480" y="33528"/>
                </a:lnTo>
                <a:lnTo>
                  <a:pt x="38227" y="34556"/>
                </a:lnTo>
                <a:lnTo>
                  <a:pt x="40259" y="38747"/>
                </a:lnTo>
                <a:lnTo>
                  <a:pt x="43497" y="40271"/>
                </a:lnTo>
                <a:lnTo>
                  <a:pt x="49301" y="43002"/>
                </a:lnTo>
                <a:lnTo>
                  <a:pt x="58674" y="42595"/>
                </a:lnTo>
                <a:lnTo>
                  <a:pt x="65252" y="42278"/>
                </a:lnTo>
                <a:lnTo>
                  <a:pt x="63578" y="35755"/>
                </a:lnTo>
                <a:lnTo>
                  <a:pt x="57213" y="23571"/>
                </a:lnTo>
                <a:lnTo>
                  <a:pt x="48818" y="13919"/>
                </a:lnTo>
                <a:lnTo>
                  <a:pt x="42964" y="9131"/>
                </a:lnTo>
                <a:lnTo>
                  <a:pt x="37553" y="9918"/>
                </a:lnTo>
                <a:lnTo>
                  <a:pt x="30226" y="8420"/>
                </a:lnTo>
                <a:lnTo>
                  <a:pt x="24533" y="69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870391" y="5181502"/>
            <a:ext cx="65252" cy="43002"/>
          </a:xfrm>
          <a:custGeom>
            <a:avLst/>
            <a:gdLst/>
            <a:ahLst/>
            <a:cxnLst/>
            <a:rect l="l" t="t" r="r" b="b"/>
            <a:pathLst>
              <a:path w="65252" h="43002">
                <a:moveTo>
                  <a:pt x="0" y="0"/>
                </a:moveTo>
                <a:lnTo>
                  <a:pt x="12370" y="3122"/>
                </a:lnTo>
                <a:lnTo>
                  <a:pt x="24533" y="6997"/>
                </a:lnTo>
                <a:lnTo>
                  <a:pt x="30226" y="8420"/>
                </a:lnTo>
                <a:lnTo>
                  <a:pt x="37553" y="9918"/>
                </a:lnTo>
                <a:lnTo>
                  <a:pt x="42964" y="9131"/>
                </a:lnTo>
                <a:lnTo>
                  <a:pt x="48818" y="13919"/>
                </a:lnTo>
                <a:lnTo>
                  <a:pt x="57213" y="23571"/>
                </a:lnTo>
                <a:lnTo>
                  <a:pt x="63578" y="35755"/>
                </a:lnTo>
                <a:lnTo>
                  <a:pt x="65252" y="42278"/>
                </a:lnTo>
                <a:lnTo>
                  <a:pt x="58674" y="42595"/>
                </a:lnTo>
                <a:lnTo>
                  <a:pt x="49301" y="43002"/>
                </a:lnTo>
                <a:lnTo>
                  <a:pt x="43497" y="40271"/>
                </a:lnTo>
                <a:lnTo>
                  <a:pt x="40259" y="38747"/>
                </a:lnTo>
                <a:lnTo>
                  <a:pt x="38227" y="34556"/>
                </a:lnTo>
                <a:lnTo>
                  <a:pt x="34480" y="33528"/>
                </a:lnTo>
                <a:lnTo>
                  <a:pt x="30302" y="32397"/>
                </a:lnTo>
                <a:lnTo>
                  <a:pt x="23787" y="33578"/>
                </a:lnTo>
                <a:lnTo>
                  <a:pt x="19443" y="335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669306" y="5125021"/>
            <a:ext cx="222452" cy="145080"/>
          </a:xfrm>
          <a:custGeom>
            <a:avLst/>
            <a:gdLst/>
            <a:ahLst/>
            <a:cxnLst/>
            <a:rect l="l" t="t" r="r" b="b"/>
            <a:pathLst>
              <a:path w="222452" h="145080">
                <a:moveTo>
                  <a:pt x="1974" y="66009"/>
                </a:moveTo>
                <a:lnTo>
                  <a:pt x="0" y="76578"/>
                </a:lnTo>
                <a:lnTo>
                  <a:pt x="4253" y="88620"/>
                </a:lnTo>
                <a:lnTo>
                  <a:pt x="11876" y="98755"/>
                </a:lnTo>
                <a:lnTo>
                  <a:pt x="21088" y="108847"/>
                </a:lnTo>
                <a:lnTo>
                  <a:pt x="23201" y="110807"/>
                </a:lnTo>
                <a:lnTo>
                  <a:pt x="29577" y="116306"/>
                </a:lnTo>
                <a:lnTo>
                  <a:pt x="30644" y="115239"/>
                </a:lnTo>
                <a:lnTo>
                  <a:pt x="37273" y="119367"/>
                </a:lnTo>
                <a:lnTo>
                  <a:pt x="47190" y="125937"/>
                </a:lnTo>
                <a:lnTo>
                  <a:pt x="57987" y="133106"/>
                </a:lnTo>
                <a:lnTo>
                  <a:pt x="69424" y="139560"/>
                </a:lnTo>
                <a:lnTo>
                  <a:pt x="81260" y="143989"/>
                </a:lnTo>
                <a:lnTo>
                  <a:pt x="93252" y="145080"/>
                </a:lnTo>
                <a:lnTo>
                  <a:pt x="94220" y="144983"/>
                </a:lnTo>
                <a:lnTo>
                  <a:pt x="106742" y="142792"/>
                </a:lnTo>
                <a:lnTo>
                  <a:pt x="119886" y="139085"/>
                </a:lnTo>
                <a:lnTo>
                  <a:pt x="130904" y="134222"/>
                </a:lnTo>
                <a:lnTo>
                  <a:pt x="131342" y="133959"/>
                </a:lnTo>
                <a:lnTo>
                  <a:pt x="142479" y="128190"/>
                </a:lnTo>
                <a:lnTo>
                  <a:pt x="154570" y="123303"/>
                </a:lnTo>
                <a:lnTo>
                  <a:pt x="166496" y="119151"/>
                </a:lnTo>
                <a:lnTo>
                  <a:pt x="178714" y="115783"/>
                </a:lnTo>
                <a:lnTo>
                  <a:pt x="191457" y="113060"/>
                </a:lnTo>
                <a:lnTo>
                  <a:pt x="204137" y="110260"/>
                </a:lnTo>
                <a:lnTo>
                  <a:pt x="216168" y="106659"/>
                </a:lnTo>
                <a:lnTo>
                  <a:pt x="222452" y="104000"/>
                </a:lnTo>
                <a:lnTo>
                  <a:pt x="221979" y="91859"/>
                </a:lnTo>
                <a:lnTo>
                  <a:pt x="217913" y="77956"/>
                </a:lnTo>
                <a:lnTo>
                  <a:pt x="211067" y="65194"/>
                </a:lnTo>
                <a:lnTo>
                  <a:pt x="202255" y="56480"/>
                </a:lnTo>
                <a:lnTo>
                  <a:pt x="196264" y="54394"/>
                </a:lnTo>
                <a:lnTo>
                  <a:pt x="184756" y="54756"/>
                </a:lnTo>
                <a:lnTo>
                  <a:pt x="171817" y="57208"/>
                </a:lnTo>
                <a:lnTo>
                  <a:pt x="158609" y="60869"/>
                </a:lnTo>
                <a:lnTo>
                  <a:pt x="146290" y="64855"/>
                </a:lnTo>
                <a:lnTo>
                  <a:pt x="139025" y="67297"/>
                </a:lnTo>
                <a:lnTo>
                  <a:pt x="126521" y="71872"/>
                </a:lnTo>
                <a:lnTo>
                  <a:pt x="115414" y="76327"/>
                </a:lnTo>
                <a:lnTo>
                  <a:pt x="103412" y="80784"/>
                </a:lnTo>
                <a:lnTo>
                  <a:pt x="102094" y="78409"/>
                </a:lnTo>
                <a:lnTo>
                  <a:pt x="94233" y="76123"/>
                </a:lnTo>
                <a:lnTo>
                  <a:pt x="94575" y="73418"/>
                </a:lnTo>
                <a:lnTo>
                  <a:pt x="97179" y="73507"/>
                </a:lnTo>
                <a:lnTo>
                  <a:pt x="107745" y="62153"/>
                </a:lnTo>
                <a:lnTo>
                  <a:pt x="110095" y="62230"/>
                </a:lnTo>
                <a:lnTo>
                  <a:pt x="114197" y="0"/>
                </a:lnTo>
                <a:lnTo>
                  <a:pt x="97226" y="4386"/>
                </a:lnTo>
                <a:lnTo>
                  <a:pt x="81847" y="9271"/>
                </a:lnTo>
                <a:lnTo>
                  <a:pt x="67993" y="14588"/>
                </a:lnTo>
                <a:lnTo>
                  <a:pt x="55595" y="20270"/>
                </a:lnTo>
                <a:lnTo>
                  <a:pt x="44585" y="26251"/>
                </a:lnTo>
                <a:lnTo>
                  <a:pt x="34895" y="32463"/>
                </a:lnTo>
                <a:lnTo>
                  <a:pt x="26456" y="38840"/>
                </a:lnTo>
                <a:lnTo>
                  <a:pt x="19200" y="45317"/>
                </a:lnTo>
                <a:lnTo>
                  <a:pt x="13854" y="50914"/>
                </a:lnTo>
                <a:lnTo>
                  <a:pt x="7677" y="57619"/>
                </a:lnTo>
                <a:lnTo>
                  <a:pt x="1974" y="660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669306" y="5125021"/>
            <a:ext cx="222452" cy="145080"/>
          </a:xfrm>
          <a:custGeom>
            <a:avLst/>
            <a:gdLst/>
            <a:ahLst/>
            <a:cxnLst/>
            <a:rect l="l" t="t" r="r" b="b"/>
            <a:pathLst>
              <a:path w="222452" h="145080">
                <a:moveTo>
                  <a:pt x="114197" y="0"/>
                </a:moveTo>
                <a:lnTo>
                  <a:pt x="97226" y="4386"/>
                </a:lnTo>
                <a:lnTo>
                  <a:pt x="81847" y="9271"/>
                </a:lnTo>
                <a:lnTo>
                  <a:pt x="67993" y="14588"/>
                </a:lnTo>
                <a:lnTo>
                  <a:pt x="55595" y="20270"/>
                </a:lnTo>
                <a:lnTo>
                  <a:pt x="44585" y="26251"/>
                </a:lnTo>
                <a:lnTo>
                  <a:pt x="34895" y="32463"/>
                </a:lnTo>
                <a:lnTo>
                  <a:pt x="26456" y="38840"/>
                </a:lnTo>
                <a:lnTo>
                  <a:pt x="19200" y="45317"/>
                </a:lnTo>
                <a:lnTo>
                  <a:pt x="13854" y="50914"/>
                </a:lnTo>
                <a:lnTo>
                  <a:pt x="7677" y="57619"/>
                </a:lnTo>
                <a:lnTo>
                  <a:pt x="1974" y="66009"/>
                </a:lnTo>
                <a:lnTo>
                  <a:pt x="0" y="76578"/>
                </a:lnTo>
                <a:lnTo>
                  <a:pt x="4253" y="88620"/>
                </a:lnTo>
                <a:lnTo>
                  <a:pt x="11876" y="98755"/>
                </a:lnTo>
                <a:lnTo>
                  <a:pt x="21088" y="108847"/>
                </a:lnTo>
                <a:lnTo>
                  <a:pt x="23201" y="110807"/>
                </a:lnTo>
                <a:lnTo>
                  <a:pt x="29577" y="116306"/>
                </a:lnTo>
                <a:lnTo>
                  <a:pt x="30644" y="115239"/>
                </a:lnTo>
                <a:lnTo>
                  <a:pt x="37273" y="119367"/>
                </a:lnTo>
                <a:lnTo>
                  <a:pt x="47190" y="125937"/>
                </a:lnTo>
                <a:lnTo>
                  <a:pt x="57987" y="133106"/>
                </a:lnTo>
                <a:lnTo>
                  <a:pt x="69424" y="139560"/>
                </a:lnTo>
                <a:lnTo>
                  <a:pt x="81260" y="143989"/>
                </a:lnTo>
                <a:lnTo>
                  <a:pt x="93252" y="145080"/>
                </a:lnTo>
                <a:lnTo>
                  <a:pt x="94220" y="144983"/>
                </a:lnTo>
                <a:lnTo>
                  <a:pt x="106742" y="142792"/>
                </a:lnTo>
                <a:lnTo>
                  <a:pt x="119886" y="139085"/>
                </a:lnTo>
                <a:lnTo>
                  <a:pt x="130904" y="134222"/>
                </a:lnTo>
                <a:lnTo>
                  <a:pt x="131342" y="133959"/>
                </a:lnTo>
                <a:lnTo>
                  <a:pt x="142479" y="128190"/>
                </a:lnTo>
                <a:lnTo>
                  <a:pt x="154570" y="123303"/>
                </a:lnTo>
                <a:lnTo>
                  <a:pt x="166496" y="119151"/>
                </a:lnTo>
                <a:lnTo>
                  <a:pt x="178714" y="115783"/>
                </a:lnTo>
                <a:lnTo>
                  <a:pt x="191457" y="113060"/>
                </a:lnTo>
                <a:lnTo>
                  <a:pt x="204137" y="110260"/>
                </a:lnTo>
                <a:lnTo>
                  <a:pt x="216168" y="106659"/>
                </a:lnTo>
                <a:lnTo>
                  <a:pt x="222452" y="104000"/>
                </a:lnTo>
                <a:lnTo>
                  <a:pt x="221979" y="91859"/>
                </a:lnTo>
                <a:lnTo>
                  <a:pt x="217913" y="77956"/>
                </a:lnTo>
                <a:lnTo>
                  <a:pt x="211067" y="65194"/>
                </a:lnTo>
                <a:lnTo>
                  <a:pt x="202255" y="56480"/>
                </a:lnTo>
                <a:lnTo>
                  <a:pt x="196264" y="54394"/>
                </a:lnTo>
                <a:lnTo>
                  <a:pt x="184756" y="54756"/>
                </a:lnTo>
                <a:lnTo>
                  <a:pt x="171817" y="57208"/>
                </a:lnTo>
                <a:lnTo>
                  <a:pt x="158609" y="60869"/>
                </a:lnTo>
                <a:lnTo>
                  <a:pt x="146290" y="64855"/>
                </a:lnTo>
                <a:lnTo>
                  <a:pt x="139025" y="67297"/>
                </a:lnTo>
                <a:lnTo>
                  <a:pt x="126521" y="71872"/>
                </a:lnTo>
                <a:lnTo>
                  <a:pt x="115414" y="76327"/>
                </a:lnTo>
                <a:lnTo>
                  <a:pt x="103412" y="80784"/>
                </a:lnTo>
                <a:lnTo>
                  <a:pt x="103224" y="80848"/>
                </a:lnTo>
                <a:lnTo>
                  <a:pt x="102094" y="78409"/>
                </a:lnTo>
                <a:lnTo>
                  <a:pt x="94233" y="76123"/>
                </a:lnTo>
                <a:lnTo>
                  <a:pt x="94575" y="73418"/>
                </a:lnTo>
                <a:lnTo>
                  <a:pt x="97179" y="73507"/>
                </a:lnTo>
                <a:lnTo>
                  <a:pt x="107745" y="62153"/>
                </a:lnTo>
                <a:lnTo>
                  <a:pt x="110095" y="622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379161" y="5313337"/>
            <a:ext cx="57324" cy="82130"/>
          </a:xfrm>
          <a:custGeom>
            <a:avLst/>
            <a:gdLst/>
            <a:ahLst/>
            <a:cxnLst/>
            <a:rect l="l" t="t" r="r" b="b"/>
            <a:pathLst>
              <a:path w="57324" h="82130">
                <a:moveTo>
                  <a:pt x="57175" y="82130"/>
                </a:moveTo>
                <a:lnTo>
                  <a:pt x="57324" y="69459"/>
                </a:lnTo>
                <a:lnTo>
                  <a:pt x="56173" y="56584"/>
                </a:lnTo>
                <a:lnTo>
                  <a:pt x="54863" y="52209"/>
                </a:lnTo>
                <a:lnTo>
                  <a:pt x="48056" y="41436"/>
                </a:lnTo>
                <a:lnTo>
                  <a:pt x="40284" y="31369"/>
                </a:lnTo>
                <a:lnTo>
                  <a:pt x="32525" y="20207"/>
                </a:lnTo>
                <a:lnTo>
                  <a:pt x="24177" y="11173"/>
                </a:lnTo>
                <a:lnTo>
                  <a:pt x="13891" y="4410"/>
                </a:lnTo>
                <a:lnTo>
                  <a:pt x="318" y="6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358360" y="5590934"/>
            <a:ext cx="60299" cy="12407"/>
          </a:xfrm>
          <a:custGeom>
            <a:avLst/>
            <a:gdLst/>
            <a:ahLst/>
            <a:cxnLst/>
            <a:rect l="l" t="t" r="r" b="b"/>
            <a:pathLst>
              <a:path w="60299" h="12407">
                <a:moveTo>
                  <a:pt x="0" y="0"/>
                </a:moveTo>
                <a:lnTo>
                  <a:pt x="9354" y="7750"/>
                </a:lnTo>
                <a:lnTo>
                  <a:pt x="20662" y="11444"/>
                </a:lnTo>
                <a:lnTo>
                  <a:pt x="33214" y="12407"/>
                </a:lnTo>
                <a:lnTo>
                  <a:pt x="46295" y="11966"/>
                </a:lnTo>
                <a:lnTo>
                  <a:pt x="59195" y="11447"/>
                </a:lnTo>
                <a:lnTo>
                  <a:pt x="60299" y="114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234572" y="5113857"/>
            <a:ext cx="226580" cy="95953"/>
          </a:xfrm>
          <a:custGeom>
            <a:avLst/>
            <a:gdLst/>
            <a:ahLst/>
            <a:cxnLst/>
            <a:rect l="l" t="t" r="r" b="b"/>
            <a:pathLst>
              <a:path w="226580" h="95953">
                <a:moveTo>
                  <a:pt x="81889" y="0"/>
                </a:moveTo>
                <a:lnTo>
                  <a:pt x="0" y="17919"/>
                </a:lnTo>
                <a:lnTo>
                  <a:pt x="518" y="31912"/>
                </a:lnTo>
                <a:lnTo>
                  <a:pt x="3001" y="44107"/>
                </a:lnTo>
                <a:lnTo>
                  <a:pt x="8269" y="54775"/>
                </a:lnTo>
                <a:lnTo>
                  <a:pt x="17145" y="64181"/>
                </a:lnTo>
                <a:lnTo>
                  <a:pt x="30450" y="72595"/>
                </a:lnTo>
                <a:lnTo>
                  <a:pt x="46758" y="80224"/>
                </a:lnTo>
                <a:lnTo>
                  <a:pt x="57702" y="85095"/>
                </a:lnTo>
                <a:lnTo>
                  <a:pt x="68078" y="89070"/>
                </a:lnTo>
                <a:lnTo>
                  <a:pt x="78794" y="92134"/>
                </a:lnTo>
                <a:lnTo>
                  <a:pt x="90756" y="94271"/>
                </a:lnTo>
                <a:lnTo>
                  <a:pt x="104872" y="95465"/>
                </a:lnTo>
                <a:lnTo>
                  <a:pt x="117309" y="95732"/>
                </a:lnTo>
                <a:lnTo>
                  <a:pt x="129609" y="94610"/>
                </a:lnTo>
                <a:lnTo>
                  <a:pt x="142183" y="92708"/>
                </a:lnTo>
                <a:lnTo>
                  <a:pt x="154485" y="92226"/>
                </a:lnTo>
                <a:lnTo>
                  <a:pt x="164084" y="94475"/>
                </a:lnTo>
                <a:lnTo>
                  <a:pt x="175679" y="95953"/>
                </a:lnTo>
                <a:lnTo>
                  <a:pt x="188952" y="93911"/>
                </a:lnTo>
                <a:lnTo>
                  <a:pt x="200801" y="91000"/>
                </a:lnTo>
                <a:lnTo>
                  <a:pt x="202882" y="90512"/>
                </a:lnTo>
                <a:lnTo>
                  <a:pt x="210464" y="88823"/>
                </a:lnTo>
                <a:lnTo>
                  <a:pt x="216738" y="89560"/>
                </a:lnTo>
                <a:lnTo>
                  <a:pt x="224637" y="88595"/>
                </a:lnTo>
                <a:lnTo>
                  <a:pt x="224929" y="76090"/>
                </a:lnTo>
                <a:lnTo>
                  <a:pt x="225627" y="62539"/>
                </a:lnTo>
                <a:lnTo>
                  <a:pt x="226580" y="50977"/>
                </a:lnTo>
                <a:lnTo>
                  <a:pt x="215487" y="47587"/>
                </a:lnTo>
                <a:lnTo>
                  <a:pt x="204039" y="46101"/>
                </a:lnTo>
                <a:lnTo>
                  <a:pt x="192350" y="45926"/>
                </a:lnTo>
                <a:lnTo>
                  <a:pt x="180531" y="46467"/>
                </a:lnTo>
                <a:lnTo>
                  <a:pt x="168696" y="47132"/>
                </a:lnTo>
                <a:lnTo>
                  <a:pt x="156957" y="47325"/>
                </a:lnTo>
                <a:lnTo>
                  <a:pt x="145427" y="46454"/>
                </a:lnTo>
                <a:lnTo>
                  <a:pt x="134218" y="43926"/>
                </a:lnTo>
                <a:lnTo>
                  <a:pt x="126326" y="40703"/>
                </a:lnTo>
                <a:lnTo>
                  <a:pt x="114332" y="35171"/>
                </a:lnTo>
                <a:lnTo>
                  <a:pt x="103420" y="30216"/>
                </a:lnTo>
                <a:lnTo>
                  <a:pt x="96837" y="26682"/>
                </a:lnTo>
                <a:lnTo>
                  <a:pt x="89467" y="17721"/>
                </a:lnTo>
                <a:lnTo>
                  <a:pt x="85945" y="6808"/>
                </a:lnTo>
                <a:lnTo>
                  <a:pt x="8188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234572" y="5113857"/>
            <a:ext cx="226580" cy="95953"/>
          </a:xfrm>
          <a:custGeom>
            <a:avLst/>
            <a:gdLst/>
            <a:ahLst/>
            <a:cxnLst/>
            <a:rect l="l" t="t" r="r" b="b"/>
            <a:pathLst>
              <a:path w="226580" h="95953">
                <a:moveTo>
                  <a:pt x="0" y="17919"/>
                </a:moveTo>
                <a:lnTo>
                  <a:pt x="518" y="31912"/>
                </a:lnTo>
                <a:lnTo>
                  <a:pt x="3001" y="44107"/>
                </a:lnTo>
                <a:lnTo>
                  <a:pt x="8269" y="54775"/>
                </a:lnTo>
                <a:lnTo>
                  <a:pt x="17145" y="64181"/>
                </a:lnTo>
                <a:lnTo>
                  <a:pt x="30450" y="72595"/>
                </a:lnTo>
                <a:lnTo>
                  <a:pt x="46758" y="80224"/>
                </a:lnTo>
                <a:lnTo>
                  <a:pt x="57702" y="85095"/>
                </a:lnTo>
                <a:lnTo>
                  <a:pt x="68078" y="89070"/>
                </a:lnTo>
                <a:lnTo>
                  <a:pt x="78794" y="92134"/>
                </a:lnTo>
                <a:lnTo>
                  <a:pt x="90756" y="94271"/>
                </a:lnTo>
                <a:lnTo>
                  <a:pt x="104872" y="95465"/>
                </a:lnTo>
                <a:lnTo>
                  <a:pt x="117309" y="95732"/>
                </a:lnTo>
                <a:lnTo>
                  <a:pt x="129609" y="94610"/>
                </a:lnTo>
                <a:lnTo>
                  <a:pt x="142183" y="92708"/>
                </a:lnTo>
                <a:lnTo>
                  <a:pt x="154485" y="92226"/>
                </a:lnTo>
                <a:lnTo>
                  <a:pt x="164084" y="94475"/>
                </a:lnTo>
                <a:lnTo>
                  <a:pt x="175679" y="95953"/>
                </a:lnTo>
                <a:lnTo>
                  <a:pt x="188952" y="93911"/>
                </a:lnTo>
                <a:lnTo>
                  <a:pt x="200801" y="91000"/>
                </a:lnTo>
                <a:lnTo>
                  <a:pt x="202882" y="90512"/>
                </a:lnTo>
                <a:lnTo>
                  <a:pt x="210464" y="88823"/>
                </a:lnTo>
                <a:lnTo>
                  <a:pt x="216738" y="89560"/>
                </a:lnTo>
                <a:lnTo>
                  <a:pt x="224637" y="88595"/>
                </a:lnTo>
                <a:lnTo>
                  <a:pt x="224929" y="76090"/>
                </a:lnTo>
                <a:lnTo>
                  <a:pt x="225627" y="62539"/>
                </a:lnTo>
                <a:lnTo>
                  <a:pt x="226580" y="50977"/>
                </a:lnTo>
                <a:lnTo>
                  <a:pt x="215487" y="47587"/>
                </a:lnTo>
                <a:lnTo>
                  <a:pt x="204039" y="46101"/>
                </a:lnTo>
                <a:lnTo>
                  <a:pt x="192350" y="45926"/>
                </a:lnTo>
                <a:lnTo>
                  <a:pt x="180531" y="46467"/>
                </a:lnTo>
                <a:lnTo>
                  <a:pt x="168696" y="47132"/>
                </a:lnTo>
                <a:lnTo>
                  <a:pt x="156957" y="47325"/>
                </a:lnTo>
                <a:lnTo>
                  <a:pt x="145427" y="46454"/>
                </a:lnTo>
                <a:lnTo>
                  <a:pt x="134218" y="43926"/>
                </a:lnTo>
                <a:lnTo>
                  <a:pt x="126326" y="40703"/>
                </a:lnTo>
                <a:lnTo>
                  <a:pt x="114332" y="35171"/>
                </a:lnTo>
                <a:lnTo>
                  <a:pt x="103420" y="30216"/>
                </a:lnTo>
                <a:lnTo>
                  <a:pt x="96837" y="26682"/>
                </a:lnTo>
                <a:lnTo>
                  <a:pt x="89467" y="17721"/>
                </a:lnTo>
                <a:lnTo>
                  <a:pt x="85945" y="6808"/>
                </a:lnTo>
                <a:lnTo>
                  <a:pt x="818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913564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62694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721848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721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60867" y="273533"/>
            <a:ext cx="2015998" cy="3160953"/>
          </a:xfrm>
          <a:custGeom>
            <a:avLst/>
            <a:gdLst/>
            <a:ahLst/>
            <a:cxnLst/>
            <a:rect l="l" t="t" r="r" b="b"/>
            <a:pathLst>
              <a:path w="2015998" h="3160953">
                <a:moveTo>
                  <a:pt x="0" y="3160953"/>
                </a:moveTo>
                <a:lnTo>
                  <a:pt x="2015998" y="3160953"/>
                </a:lnTo>
                <a:lnTo>
                  <a:pt x="2015998" y="0"/>
                </a:lnTo>
                <a:lnTo>
                  <a:pt x="0" y="0"/>
                </a:lnTo>
                <a:lnTo>
                  <a:pt x="0" y="3160953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962722" y="273533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4143" y="0"/>
                </a:moveTo>
                <a:lnTo>
                  <a:pt x="98145" y="0"/>
                </a:lnTo>
              </a:path>
              <a:path w="2210650" h="3160953">
                <a:moveTo>
                  <a:pt x="98145" y="3160953"/>
                </a:moveTo>
                <a:lnTo>
                  <a:pt x="2114143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060873" y="2056585"/>
            <a:ext cx="1889137" cy="1376972"/>
          </a:xfrm>
          <a:custGeom>
            <a:avLst/>
            <a:gdLst/>
            <a:ahLst/>
            <a:cxnLst/>
            <a:rect l="l" t="t" r="r" b="b"/>
            <a:pathLst>
              <a:path w="1889137" h="1376972">
                <a:moveTo>
                  <a:pt x="1889137" y="1376972"/>
                </a:moveTo>
                <a:lnTo>
                  <a:pt x="0" y="0"/>
                </a:lnTo>
                <a:lnTo>
                  <a:pt x="0" y="1376972"/>
                </a:lnTo>
                <a:lnTo>
                  <a:pt x="1889137" y="13769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962695" y="1985035"/>
            <a:ext cx="2210650" cy="1448523"/>
          </a:xfrm>
          <a:custGeom>
            <a:avLst/>
            <a:gdLst/>
            <a:ahLst/>
            <a:cxnLst/>
            <a:rect l="l" t="t" r="r" b="b"/>
            <a:pathLst>
              <a:path w="2210650" h="1448523">
                <a:moveTo>
                  <a:pt x="98172" y="1448523"/>
                </a:moveTo>
                <a:lnTo>
                  <a:pt x="1987321" y="1448523"/>
                </a:lnTo>
                <a:lnTo>
                  <a:pt x="98172" y="71556"/>
                </a:lnTo>
              </a:path>
              <a:path w="2210650" h="1448523">
                <a:moveTo>
                  <a:pt x="2114170" y="1448523"/>
                </a:moveTo>
                <a:lnTo>
                  <a:pt x="98172" y="1448523"/>
                </a:lnTo>
              </a:path>
              <a:path w="2210650" h="1448523">
                <a:moveTo>
                  <a:pt x="98172" y="1448525"/>
                </a:moveTo>
                <a:lnTo>
                  <a:pt x="2114170" y="1448523"/>
                </a:lnTo>
              </a:path>
              <a:path w="2210650" h="1448523">
                <a:moveTo>
                  <a:pt x="2114170" y="1448523"/>
                </a:moveTo>
                <a:lnTo>
                  <a:pt x="1987321" y="1448523"/>
                </a:lnTo>
                <a:lnTo>
                  <a:pt x="2114170" y="14485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060872" y="1588768"/>
            <a:ext cx="2015998" cy="1844789"/>
          </a:xfrm>
          <a:custGeom>
            <a:avLst/>
            <a:gdLst/>
            <a:ahLst/>
            <a:cxnLst/>
            <a:rect l="l" t="t" r="r" b="b"/>
            <a:pathLst>
              <a:path w="2015998" h="1844789">
                <a:moveTo>
                  <a:pt x="0" y="847128"/>
                </a:moveTo>
                <a:lnTo>
                  <a:pt x="1368742" y="1844789"/>
                </a:lnTo>
                <a:lnTo>
                  <a:pt x="2015998" y="1844789"/>
                </a:lnTo>
                <a:lnTo>
                  <a:pt x="2015998" y="444106"/>
                </a:lnTo>
                <a:lnTo>
                  <a:pt x="0" y="0"/>
                </a:lnTo>
                <a:lnTo>
                  <a:pt x="0" y="84712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962697" y="1567133"/>
            <a:ext cx="2212365" cy="1866430"/>
          </a:xfrm>
          <a:custGeom>
            <a:avLst/>
            <a:gdLst/>
            <a:ahLst/>
            <a:cxnLst/>
            <a:rect l="l" t="t" r="r" b="b"/>
            <a:pathLst>
              <a:path w="2212365" h="1866430">
                <a:moveTo>
                  <a:pt x="2114169" y="465730"/>
                </a:moveTo>
                <a:lnTo>
                  <a:pt x="98171" y="21626"/>
                </a:lnTo>
              </a:path>
              <a:path w="2212365" h="1866430">
                <a:moveTo>
                  <a:pt x="98171" y="868760"/>
                </a:moveTo>
                <a:lnTo>
                  <a:pt x="1466926" y="1866430"/>
                </a:lnTo>
                <a:lnTo>
                  <a:pt x="2114169" y="18664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047659" y="2582372"/>
            <a:ext cx="141770" cy="217385"/>
          </a:xfrm>
          <a:custGeom>
            <a:avLst/>
            <a:gdLst/>
            <a:ahLst/>
            <a:cxnLst/>
            <a:rect l="l" t="t" r="r" b="b"/>
            <a:pathLst>
              <a:path w="141770" h="217385">
                <a:moveTo>
                  <a:pt x="141770" y="0"/>
                </a:moveTo>
                <a:lnTo>
                  <a:pt x="13208" y="197133"/>
                </a:lnTo>
              </a:path>
              <a:path w="141770" h="217385">
                <a:moveTo>
                  <a:pt x="13208" y="197133"/>
                </a:moveTo>
                <a:lnTo>
                  <a:pt x="141770" y="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032941" y="2868286"/>
            <a:ext cx="232727" cy="384022"/>
          </a:xfrm>
          <a:custGeom>
            <a:avLst/>
            <a:gdLst/>
            <a:ahLst/>
            <a:cxnLst/>
            <a:rect l="l" t="t" r="r" b="b"/>
            <a:pathLst>
              <a:path w="232727" h="384022">
                <a:moveTo>
                  <a:pt x="232727" y="0"/>
                </a:moveTo>
                <a:lnTo>
                  <a:pt x="27927" y="337939"/>
                </a:lnTo>
              </a:path>
              <a:path w="232727" h="384022">
                <a:moveTo>
                  <a:pt x="27927" y="337940"/>
                </a:moveTo>
                <a:lnTo>
                  <a:pt x="232727" y="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98737" y="3120140"/>
            <a:ext cx="147650" cy="235191"/>
          </a:xfrm>
          <a:custGeom>
            <a:avLst/>
            <a:gdLst/>
            <a:ahLst/>
            <a:cxnLst/>
            <a:rect l="l" t="t" r="r" b="b"/>
            <a:pathLst>
              <a:path w="147650" h="235191">
                <a:moveTo>
                  <a:pt x="147650" y="0"/>
                </a:moveTo>
                <a:lnTo>
                  <a:pt x="0" y="23519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293277" y="2887451"/>
            <a:ext cx="283870" cy="422643"/>
          </a:xfrm>
          <a:custGeom>
            <a:avLst/>
            <a:gdLst/>
            <a:ahLst/>
            <a:cxnLst/>
            <a:rect l="l" t="t" r="r" b="b"/>
            <a:pathLst>
              <a:path w="283870" h="422643">
                <a:moveTo>
                  <a:pt x="283870" y="0"/>
                </a:moveTo>
                <a:lnTo>
                  <a:pt x="0" y="4226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060872" y="2435896"/>
            <a:ext cx="1368742" cy="998156"/>
          </a:xfrm>
          <a:custGeom>
            <a:avLst/>
            <a:gdLst/>
            <a:ahLst/>
            <a:cxnLst/>
            <a:rect l="l" t="t" r="r" b="b"/>
            <a:pathLst>
              <a:path w="1368742" h="998156">
                <a:moveTo>
                  <a:pt x="0" y="67563"/>
                </a:moveTo>
                <a:lnTo>
                  <a:pt x="1246212" y="998156"/>
                </a:lnTo>
                <a:lnTo>
                  <a:pt x="1368742" y="997661"/>
                </a:lnTo>
                <a:lnTo>
                  <a:pt x="0" y="0"/>
                </a:lnTo>
                <a:lnTo>
                  <a:pt x="0" y="675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962696" y="2364337"/>
            <a:ext cx="1466926" cy="1069708"/>
          </a:xfrm>
          <a:custGeom>
            <a:avLst/>
            <a:gdLst/>
            <a:ahLst/>
            <a:cxnLst/>
            <a:rect l="l" t="t" r="r" b="b"/>
            <a:pathLst>
              <a:path w="1466926" h="1069708">
                <a:moveTo>
                  <a:pt x="1466926" y="1069225"/>
                </a:moveTo>
                <a:lnTo>
                  <a:pt x="98171" y="71555"/>
                </a:lnTo>
              </a:path>
              <a:path w="1466926" h="1069708">
                <a:moveTo>
                  <a:pt x="98171" y="139119"/>
                </a:moveTo>
                <a:lnTo>
                  <a:pt x="1344383" y="1069708"/>
                </a:lnTo>
                <a:lnTo>
                  <a:pt x="1466926" y="10692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060872" y="2291342"/>
            <a:ext cx="1608518" cy="1142212"/>
          </a:xfrm>
          <a:custGeom>
            <a:avLst/>
            <a:gdLst/>
            <a:ahLst/>
            <a:cxnLst/>
            <a:rect l="l" t="t" r="r" b="b"/>
            <a:pathLst>
              <a:path w="1608518" h="1142212">
                <a:moveTo>
                  <a:pt x="0" y="68148"/>
                </a:moveTo>
                <a:lnTo>
                  <a:pt x="1500035" y="1142212"/>
                </a:lnTo>
                <a:lnTo>
                  <a:pt x="1608518" y="1142212"/>
                </a:lnTo>
                <a:lnTo>
                  <a:pt x="0" y="0"/>
                </a:lnTo>
                <a:lnTo>
                  <a:pt x="0" y="68148"/>
                </a:lnTo>
                <a:close/>
              </a:path>
            </a:pathLst>
          </a:custGeom>
          <a:solidFill>
            <a:srgbClr val="1EA12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962696" y="2221641"/>
            <a:ext cx="1706702" cy="1211910"/>
          </a:xfrm>
          <a:custGeom>
            <a:avLst/>
            <a:gdLst/>
            <a:ahLst/>
            <a:cxnLst/>
            <a:rect l="l" t="t" r="r" b="b"/>
            <a:pathLst>
              <a:path w="1706702" h="1211910">
                <a:moveTo>
                  <a:pt x="98171" y="137844"/>
                </a:moveTo>
                <a:lnTo>
                  <a:pt x="1598206" y="1211910"/>
                </a:lnTo>
                <a:lnTo>
                  <a:pt x="1706702" y="1211910"/>
                </a:lnTo>
                <a:lnTo>
                  <a:pt x="98171" y="697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70481" y="764929"/>
            <a:ext cx="47485" cy="81534"/>
          </a:xfrm>
          <a:custGeom>
            <a:avLst/>
            <a:gdLst/>
            <a:ahLst/>
            <a:cxnLst/>
            <a:rect l="l" t="t" r="r" b="b"/>
            <a:pathLst>
              <a:path w="47485" h="81534">
                <a:moveTo>
                  <a:pt x="0" y="40767"/>
                </a:moveTo>
                <a:lnTo>
                  <a:pt x="2013" y="58191"/>
                </a:lnTo>
                <a:lnTo>
                  <a:pt x="7438" y="71872"/>
                </a:lnTo>
                <a:lnTo>
                  <a:pt x="15354" y="80030"/>
                </a:lnTo>
                <a:lnTo>
                  <a:pt x="21031" y="81534"/>
                </a:lnTo>
                <a:lnTo>
                  <a:pt x="30477" y="78044"/>
                </a:lnTo>
                <a:lnTo>
                  <a:pt x="39308" y="68574"/>
                </a:lnTo>
                <a:lnTo>
                  <a:pt x="45590" y="54620"/>
                </a:lnTo>
                <a:lnTo>
                  <a:pt x="47485" y="40767"/>
                </a:lnTo>
                <a:lnTo>
                  <a:pt x="44768" y="24237"/>
                </a:lnTo>
                <a:lnTo>
                  <a:pt x="37905" y="10954"/>
                </a:lnTo>
                <a:lnTo>
                  <a:pt x="28829" y="2413"/>
                </a:lnTo>
                <a:lnTo>
                  <a:pt x="21031" y="0"/>
                </a:lnTo>
                <a:lnTo>
                  <a:pt x="12046" y="3899"/>
                </a:lnTo>
                <a:lnTo>
                  <a:pt x="4987" y="14412"/>
                </a:lnTo>
                <a:lnTo>
                  <a:pt x="776" y="29757"/>
                </a:lnTo>
                <a:lnTo>
                  <a:pt x="0" y="407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70481" y="764929"/>
            <a:ext cx="47485" cy="81534"/>
          </a:xfrm>
          <a:custGeom>
            <a:avLst/>
            <a:gdLst/>
            <a:ahLst/>
            <a:cxnLst/>
            <a:rect l="l" t="t" r="r" b="b"/>
            <a:pathLst>
              <a:path w="47485" h="81534">
                <a:moveTo>
                  <a:pt x="0" y="40767"/>
                </a:moveTo>
                <a:lnTo>
                  <a:pt x="2013" y="58191"/>
                </a:lnTo>
                <a:lnTo>
                  <a:pt x="7438" y="71872"/>
                </a:lnTo>
                <a:lnTo>
                  <a:pt x="15354" y="80030"/>
                </a:lnTo>
                <a:lnTo>
                  <a:pt x="21031" y="81534"/>
                </a:lnTo>
                <a:lnTo>
                  <a:pt x="30477" y="78044"/>
                </a:lnTo>
                <a:lnTo>
                  <a:pt x="39308" y="68574"/>
                </a:lnTo>
                <a:lnTo>
                  <a:pt x="45590" y="54620"/>
                </a:lnTo>
                <a:lnTo>
                  <a:pt x="47485" y="40767"/>
                </a:lnTo>
                <a:lnTo>
                  <a:pt x="44768" y="24237"/>
                </a:lnTo>
                <a:lnTo>
                  <a:pt x="37905" y="10954"/>
                </a:lnTo>
                <a:lnTo>
                  <a:pt x="28829" y="2413"/>
                </a:lnTo>
                <a:lnTo>
                  <a:pt x="21031" y="0"/>
                </a:lnTo>
                <a:lnTo>
                  <a:pt x="12046" y="3899"/>
                </a:lnTo>
                <a:lnTo>
                  <a:pt x="4987" y="14412"/>
                </a:lnTo>
                <a:lnTo>
                  <a:pt x="776" y="29757"/>
                </a:lnTo>
                <a:lnTo>
                  <a:pt x="0" y="407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37996" y="1637988"/>
            <a:ext cx="224104" cy="720140"/>
          </a:xfrm>
          <a:custGeom>
            <a:avLst/>
            <a:gdLst/>
            <a:ahLst/>
            <a:cxnLst/>
            <a:rect l="l" t="t" r="r" b="b"/>
            <a:pathLst>
              <a:path w="224104" h="720140">
                <a:moveTo>
                  <a:pt x="89226" y="483824"/>
                </a:moveTo>
                <a:lnTo>
                  <a:pt x="89154" y="492772"/>
                </a:lnTo>
                <a:lnTo>
                  <a:pt x="89702" y="505629"/>
                </a:lnTo>
                <a:lnTo>
                  <a:pt x="91043" y="518337"/>
                </a:lnTo>
                <a:lnTo>
                  <a:pt x="92969" y="530929"/>
                </a:lnTo>
                <a:lnTo>
                  <a:pt x="95276" y="543439"/>
                </a:lnTo>
                <a:lnTo>
                  <a:pt x="97757" y="555900"/>
                </a:lnTo>
                <a:lnTo>
                  <a:pt x="100206" y="568346"/>
                </a:lnTo>
                <a:lnTo>
                  <a:pt x="102418" y="580810"/>
                </a:lnTo>
                <a:lnTo>
                  <a:pt x="104186" y="593326"/>
                </a:lnTo>
                <a:lnTo>
                  <a:pt x="105305" y="605928"/>
                </a:lnTo>
                <a:lnTo>
                  <a:pt x="105333" y="606437"/>
                </a:lnTo>
                <a:lnTo>
                  <a:pt x="106476" y="619091"/>
                </a:lnTo>
                <a:lnTo>
                  <a:pt x="108394" y="631626"/>
                </a:lnTo>
                <a:lnTo>
                  <a:pt x="110912" y="644069"/>
                </a:lnTo>
                <a:lnTo>
                  <a:pt x="113854" y="656448"/>
                </a:lnTo>
                <a:lnTo>
                  <a:pt x="117044" y="668789"/>
                </a:lnTo>
                <a:lnTo>
                  <a:pt x="120306" y="681119"/>
                </a:lnTo>
                <a:lnTo>
                  <a:pt x="123465" y="693465"/>
                </a:lnTo>
                <a:lnTo>
                  <a:pt x="126343" y="705854"/>
                </a:lnTo>
                <a:lnTo>
                  <a:pt x="128765" y="718314"/>
                </a:lnTo>
                <a:lnTo>
                  <a:pt x="129070" y="720140"/>
                </a:lnTo>
                <a:lnTo>
                  <a:pt x="132070" y="709708"/>
                </a:lnTo>
                <a:lnTo>
                  <a:pt x="140198" y="706739"/>
                </a:lnTo>
                <a:lnTo>
                  <a:pt x="151942" y="708045"/>
                </a:lnTo>
                <a:lnTo>
                  <a:pt x="165790" y="710442"/>
                </a:lnTo>
                <a:lnTo>
                  <a:pt x="172478" y="711034"/>
                </a:lnTo>
                <a:lnTo>
                  <a:pt x="184585" y="710630"/>
                </a:lnTo>
                <a:lnTo>
                  <a:pt x="197847" y="709190"/>
                </a:lnTo>
                <a:lnTo>
                  <a:pt x="211078" y="707681"/>
                </a:lnTo>
                <a:lnTo>
                  <a:pt x="223090" y="707074"/>
                </a:lnTo>
                <a:lnTo>
                  <a:pt x="224104" y="707097"/>
                </a:lnTo>
                <a:lnTo>
                  <a:pt x="224065" y="694868"/>
                </a:lnTo>
                <a:lnTo>
                  <a:pt x="222777" y="682564"/>
                </a:lnTo>
                <a:lnTo>
                  <a:pt x="220483" y="670204"/>
                </a:lnTo>
                <a:lnTo>
                  <a:pt x="217424" y="657804"/>
                </a:lnTo>
                <a:lnTo>
                  <a:pt x="213842" y="645381"/>
                </a:lnTo>
                <a:lnTo>
                  <a:pt x="209978" y="632952"/>
                </a:lnTo>
                <a:lnTo>
                  <a:pt x="206076" y="620533"/>
                </a:lnTo>
                <a:lnTo>
                  <a:pt x="202376" y="608141"/>
                </a:lnTo>
                <a:lnTo>
                  <a:pt x="199120" y="595794"/>
                </a:lnTo>
                <a:lnTo>
                  <a:pt x="196550" y="583508"/>
                </a:lnTo>
                <a:lnTo>
                  <a:pt x="194909" y="571300"/>
                </a:lnTo>
                <a:lnTo>
                  <a:pt x="194513" y="565251"/>
                </a:lnTo>
                <a:lnTo>
                  <a:pt x="193879" y="552598"/>
                </a:lnTo>
                <a:lnTo>
                  <a:pt x="193029" y="539953"/>
                </a:lnTo>
                <a:lnTo>
                  <a:pt x="192015" y="527314"/>
                </a:lnTo>
                <a:lnTo>
                  <a:pt x="190889" y="514676"/>
                </a:lnTo>
                <a:lnTo>
                  <a:pt x="189705" y="502036"/>
                </a:lnTo>
                <a:lnTo>
                  <a:pt x="188513" y="489390"/>
                </a:lnTo>
                <a:lnTo>
                  <a:pt x="187368" y="476735"/>
                </a:lnTo>
                <a:lnTo>
                  <a:pt x="186320" y="464066"/>
                </a:lnTo>
                <a:lnTo>
                  <a:pt x="185423" y="451380"/>
                </a:lnTo>
                <a:lnTo>
                  <a:pt x="184730" y="438673"/>
                </a:lnTo>
                <a:lnTo>
                  <a:pt x="184292" y="425942"/>
                </a:lnTo>
                <a:lnTo>
                  <a:pt x="184188" y="419836"/>
                </a:lnTo>
                <a:lnTo>
                  <a:pt x="184005" y="407087"/>
                </a:lnTo>
                <a:lnTo>
                  <a:pt x="183742" y="394368"/>
                </a:lnTo>
                <a:lnTo>
                  <a:pt x="183406" y="381673"/>
                </a:lnTo>
                <a:lnTo>
                  <a:pt x="183004" y="368993"/>
                </a:lnTo>
                <a:lnTo>
                  <a:pt x="182544" y="356323"/>
                </a:lnTo>
                <a:lnTo>
                  <a:pt x="182032" y="343655"/>
                </a:lnTo>
                <a:lnTo>
                  <a:pt x="181476" y="330981"/>
                </a:lnTo>
                <a:lnTo>
                  <a:pt x="180884" y="318295"/>
                </a:lnTo>
                <a:lnTo>
                  <a:pt x="179779" y="300447"/>
                </a:lnTo>
                <a:lnTo>
                  <a:pt x="178525" y="287807"/>
                </a:lnTo>
                <a:lnTo>
                  <a:pt x="176968" y="275173"/>
                </a:lnTo>
                <a:lnTo>
                  <a:pt x="175206" y="262544"/>
                </a:lnTo>
                <a:lnTo>
                  <a:pt x="173339" y="249919"/>
                </a:lnTo>
                <a:lnTo>
                  <a:pt x="171466" y="237296"/>
                </a:lnTo>
                <a:lnTo>
                  <a:pt x="169684" y="224676"/>
                </a:lnTo>
                <a:lnTo>
                  <a:pt x="168094" y="212057"/>
                </a:lnTo>
                <a:lnTo>
                  <a:pt x="166794" y="199438"/>
                </a:lnTo>
                <a:lnTo>
                  <a:pt x="165882" y="186819"/>
                </a:lnTo>
                <a:lnTo>
                  <a:pt x="165458" y="174198"/>
                </a:lnTo>
                <a:lnTo>
                  <a:pt x="165353" y="159606"/>
                </a:lnTo>
                <a:lnTo>
                  <a:pt x="165214" y="146911"/>
                </a:lnTo>
                <a:lnTo>
                  <a:pt x="165036" y="134218"/>
                </a:lnTo>
                <a:lnTo>
                  <a:pt x="164827" y="121523"/>
                </a:lnTo>
                <a:lnTo>
                  <a:pt x="164597" y="108829"/>
                </a:lnTo>
                <a:lnTo>
                  <a:pt x="164355" y="96134"/>
                </a:lnTo>
                <a:lnTo>
                  <a:pt x="164110" y="83438"/>
                </a:lnTo>
                <a:lnTo>
                  <a:pt x="163872" y="70740"/>
                </a:lnTo>
                <a:lnTo>
                  <a:pt x="163650" y="58041"/>
                </a:lnTo>
                <a:lnTo>
                  <a:pt x="163452" y="45340"/>
                </a:lnTo>
                <a:lnTo>
                  <a:pt x="163289" y="32637"/>
                </a:lnTo>
                <a:lnTo>
                  <a:pt x="163104" y="7223"/>
                </a:lnTo>
                <a:lnTo>
                  <a:pt x="163093" y="0"/>
                </a:lnTo>
                <a:lnTo>
                  <a:pt x="0" y="46926"/>
                </a:lnTo>
                <a:lnTo>
                  <a:pt x="580" y="59309"/>
                </a:lnTo>
                <a:lnTo>
                  <a:pt x="3190" y="71705"/>
                </a:lnTo>
                <a:lnTo>
                  <a:pt x="7015" y="84021"/>
                </a:lnTo>
                <a:lnTo>
                  <a:pt x="11239" y="96168"/>
                </a:lnTo>
                <a:lnTo>
                  <a:pt x="15047" y="108051"/>
                </a:lnTo>
                <a:lnTo>
                  <a:pt x="15455" y="109524"/>
                </a:lnTo>
                <a:lnTo>
                  <a:pt x="19084" y="121701"/>
                </a:lnTo>
                <a:lnTo>
                  <a:pt x="23080" y="133753"/>
                </a:lnTo>
                <a:lnTo>
                  <a:pt x="27084" y="145803"/>
                </a:lnTo>
                <a:lnTo>
                  <a:pt x="30619" y="157543"/>
                </a:lnTo>
                <a:lnTo>
                  <a:pt x="33400" y="169959"/>
                </a:lnTo>
                <a:lnTo>
                  <a:pt x="35745" y="182499"/>
                </a:lnTo>
                <a:lnTo>
                  <a:pt x="38748" y="194820"/>
                </a:lnTo>
                <a:lnTo>
                  <a:pt x="40474" y="199859"/>
                </a:lnTo>
                <a:lnTo>
                  <a:pt x="45030" y="212553"/>
                </a:lnTo>
                <a:lnTo>
                  <a:pt x="48489" y="224415"/>
                </a:lnTo>
                <a:lnTo>
                  <a:pt x="50902" y="236152"/>
                </a:lnTo>
                <a:lnTo>
                  <a:pt x="52320" y="248467"/>
                </a:lnTo>
                <a:lnTo>
                  <a:pt x="52794" y="262067"/>
                </a:lnTo>
                <a:lnTo>
                  <a:pt x="52894" y="275278"/>
                </a:lnTo>
                <a:lnTo>
                  <a:pt x="53234" y="288039"/>
                </a:lnTo>
                <a:lnTo>
                  <a:pt x="53834" y="300888"/>
                </a:lnTo>
                <a:lnTo>
                  <a:pt x="54713" y="313703"/>
                </a:lnTo>
                <a:lnTo>
                  <a:pt x="55890" y="326363"/>
                </a:lnTo>
                <a:lnTo>
                  <a:pt x="57238" y="337654"/>
                </a:lnTo>
                <a:lnTo>
                  <a:pt x="60383" y="350496"/>
                </a:lnTo>
                <a:lnTo>
                  <a:pt x="65489" y="361742"/>
                </a:lnTo>
                <a:lnTo>
                  <a:pt x="71643" y="372349"/>
                </a:lnTo>
                <a:lnTo>
                  <a:pt x="77933" y="383273"/>
                </a:lnTo>
                <a:lnTo>
                  <a:pt x="83446" y="395470"/>
                </a:lnTo>
                <a:lnTo>
                  <a:pt x="86894" y="407390"/>
                </a:lnTo>
                <a:lnTo>
                  <a:pt x="88954" y="419723"/>
                </a:lnTo>
                <a:lnTo>
                  <a:pt x="89980" y="432489"/>
                </a:lnTo>
                <a:lnTo>
                  <a:pt x="90247" y="445485"/>
                </a:lnTo>
                <a:lnTo>
                  <a:pt x="90028" y="458508"/>
                </a:lnTo>
                <a:lnTo>
                  <a:pt x="89596" y="471355"/>
                </a:lnTo>
                <a:lnTo>
                  <a:pt x="89226" y="48382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537996" y="1637988"/>
            <a:ext cx="224104" cy="720140"/>
          </a:xfrm>
          <a:custGeom>
            <a:avLst/>
            <a:gdLst/>
            <a:ahLst/>
            <a:cxnLst/>
            <a:rect l="l" t="t" r="r" b="b"/>
            <a:pathLst>
              <a:path w="224104" h="720140">
                <a:moveTo>
                  <a:pt x="0" y="46926"/>
                </a:moveTo>
                <a:lnTo>
                  <a:pt x="580" y="59309"/>
                </a:lnTo>
                <a:lnTo>
                  <a:pt x="3190" y="71705"/>
                </a:lnTo>
                <a:lnTo>
                  <a:pt x="7015" y="84021"/>
                </a:lnTo>
                <a:lnTo>
                  <a:pt x="11239" y="96168"/>
                </a:lnTo>
                <a:lnTo>
                  <a:pt x="15047" y="108051"/>
                </a:lnTo>
                <a:lnTo>
                  <a:pt x="15455" y="109524"/>
                </a:lnTo>
                <a:lnTo>
                  <a:pt x="19084" y="121701"/>
                </a:lnTo>
                <a:lnTo>
                  <a:pt x="23080" y="133753"/>
                </a:lnTo>
                <a:lnTo>
                  <a:pt x="27084" y="145803"/>
                </a:lnTo>
                <a:lnTo>
                  <a:pt x="30619" y="157543"/>
                </a:lnTo>
                <a:lnTo>
                  <a:pt x="33400" y="169959"/>
                </a:lnTo>
                <a:lnTo>
                  <a:pt x="35745" y="182499"/>
                </a:lnTo>
                <a:lnTo>
                  <a:pt x="38748" y="194820"/>
                </a:lnTo>
                <a:lnTo>
                  <a:pt x="40474" y="199859"/>
                </a:lnTo>
                <a:lnTo>
                  <a:pt x="45030" y="212553"/>
                </a:lnTo>
                <a:lnTo>
                  <a:pt x="48489" y="224415"/>
                </a:lnTo>
                <a:lnTo>
                  <a:pt x="50902" y="236152"/>
                </a:lnTo>
                <a:lnTo>
                  <a:pt x="52320" y="248467"/>
                </a:lnTo>
                <a:lnTo>
                  <a:pt x="52794" y="262067"/>
                </a:lnTo>
                <a:lnTo>
                  <a:pt x="52793" y="262724"/>
                </a:lnTo>
                <a:lnTo>
                  <a:pt x="52894" y="275278"/>
                </a:lnTo>
                <a:lnTo>
                  <a:pt x="53234" y="288039"/>
                </a:lnTo>
                <a:lnTo>
                  <a:pt x="53834" y="300888"/>
                </a:lnTo>
                <a:lnTo>
                  <a:pt x="54713" y="313703"/>
                </a:lnTo>
                <a:lnTo>
                  <a:pt x="55890" y="326363"/>
                </a:lnTo>
                <a:lnTo>
                  <a:pt x="57238" y="337654"/>
                </a:lnTo>
                <a:lnTo>
                  <a:pt x="60383" y="350496"/>
                </a:lnTo>
                <a:lnTo>
                  <a:pt x="65489" y="361742"/>
                </a:lnTo>
                <a:lnTo>
                  <a:pt x="71643" y="372349"/>
                </a:lnTo>
                <a:lnTo>
                  <a:pt x="77933" y="383273"/>
                </a:lnTo>
                <a:lnTo>
                  <a:pt x="83446" y="395470"/>
                </a:lnTo>
                <a:lnTo>
                  <a:pt x="86894" y="407390"/>
                </a:lnTo>
                <a:lnTo>
                  <a:pt x="88954" y="419723"/>
                </a:lnTo>
                <a:lnTo>
                  <a:pt x="89980" y="432489"/>
                </a:lnTo>
                <a:lnTo>
                  <a:pt x="90247" y="445485"/>
                </a:lnTo>
                <a:lnTo>
                  <a:pt x="90028" y="458508"/>
                </a:lnTo>
                <a:lnTo>
                  <a:pt x="89596" y="471355"/>
                </a:lnTo>
                <a:lnTo>
                  <a:pt x="89226" y="483824"/>
                </a:lnTo>
                <a:lnTo>
                  <a:pt x="89154" y="492772"/>
                </a:lnTo>
                <a:lnTo>
                  <a:pt x="89702" y="505629"/>
                </a:lnTo>
                <a:lnTo>
                  <a:pt x="91043" y="518337"/>
                </a:lnTo>
                <a:lnTo>
                  <a:pt x="92969" y="530929"/>
                </a:lnTo>
                <a:lnTo>
                  <a:pt x="95276" y="543439"/>
                </a:lnTo>
                <a:lnTo>
                  <a:pt x="97757" y="555900"/>
                </a:lnTo>
                <a:lnTo>
                  <a:pt x="100206" y="568346"/>
                </a:lnTo>
                <a:lnTo>
                  <a:pt x="102418" y="580810"/>
                </a:lnTo>
                <a:lnTo>
                  <a:pt x="104186" y="593326"/>
                </a:lnTo>
                <a:lnTo>
                  <a:pt x="105305" y="605928"/>
                </a:lnTo>
                <a:lnTo>
                  <a:pt x="105333" y="606437"/>
                </a:lnTo>
                <a:lnTo>
                  <a:pt x="106476" y="619091"/>
                </a:lnTo>
                <a:lnTo>
                  <a:pt x="108394" y="631626"/>
                </a:lnTo>
                <a:lnTo>
                  <a:pt x="110912" y="644069"/>
                </a:lnTo>
                <a:lnTo>
                  <a:pt x="113854" y="656448"/>
                </a:lnTo>
                <a:lnTo>
                  <a:pt x="117044" y="668789"/>
                </a:lnTo>
                <a:lnTo>
                  <a:pt x="120306" y="681119"/>
                </a:lnTo>
                <a:lnTo>
                  <a:pt x="123465" y="693465"/>
                </a:lnTo>
                <a:lnTo>
                  <a:pt x="126343" y="705854"/>
                </a:lnTo>
                <a:lnTo>
                  <a:pt x="128765" y="718314"/>
                </a:lnTo>
                <a:lnTo>
                  <a:pt x="129070" y="720140"/>
                </a:lnTo>
                <a:lnTo>
                  <a:pt x="132070" y="709708"/>
                </a:lnTo>
                <a:lnTo>
                  <a:pt x="140198" y="706739"/>
                </a:lnTo>
                <a:lnTo>
                  <a:pt x="151942" y="708045"/>
                </a:lnTo>
                <a:lnTo>
                  <a:pt x="165790" y="710442"/>
                </a:lnTo>
                <a:lnTo>
                  <a:pt x="172478" y="711034"/>
                </a:lnTo>
                <a:lnTo>
                  <a:pt x="184585" y="710630"/>
                </a:lnTo>
                <a:lnTo>
                  <a:pt x="197847" y="709190"/>
                </a:lnTo>
                <a:lnTo>
                  <a:pt x="211078" y="707681"/>
                </a:lnTo>
                <a:lnTo>
                  <a:pt x="223090" y="707074"/>
                </a:lnTo>
                <a:lnTo>
                  <a:pt x="224104" y="707097"/>
                </a:lnTo>
                <a:lnTo>
                  <a:pt x="224065" y="694868"/>
                </a:lnTo>
                <a:lnTo>
                  <a:pt x="222777" y="682564"/>
                </a:lnTo>
                <a:lnTo>
                  <a:pt x="220483" y="670204"/>
                </a:lnTo>
                <a:lnTo>
                  <a:pt x="217424" y="657804"/>
                </a:lnTo>
                <a:lnTo>
                  <a:pt x="213842" y="645381"/>
                </a:lnTo>
                <a:lnTo>
                  <a:pt x="209978" y="632952"/>
                </a:lnTo>
                <a:lnTo>
                  <a:pt x="206076" y="620533"/>
                </a:lnTo>
                <a:lnTo>
                  <a:pt x="202376" y="608141"/>
                </a:lnTo>
                <a:lnTo>
                  <a:pt x="199120" y="595794"/>
                </a:lnTo>
                <a:lnTo>
                  <a:pt x="196550" y="583508"/>
                </a:lnTo>
                <a:lnTo>
                  <a:pt x="194909" y="571300"/>
                </a:lnTo>
                <a:lnTo>
                  <a:pt x="194513" y="565251"/>
                </a:lnTo>
                <a:lnTo>
                  <a:pt x="193879" y="552598"/>
                </a:lnTo>
                <a:lnTo>
                  <a:pt x="193029" y="539953"/>
                </a:lnTo>
                <a:lnTo>
                  <a:pt x="192015" y="527314"/>
                </a:lnTo>
                <a:lnTo>
                  <a:pt x="190889" y="514676"/>
                </a:lnTo>
                <a:lnTo>
                  <a:pt x="189705" y="502036"/>
                </a:lnTo>
                <a:lnTo>
                  <a:pt x="188513" y="489390"/>
                </a:lnTo>
                <a:lnTo>
                  <a:pt x="187368" y="476735"/>
                </a:lnTo>
                <a:lnTo>
                  <a:pt x="186320" y="464066"/>
                </a:lnTo>
                <a:lnTo>
                  <a:pt x="185423" y="451380"/>
                </a:lnTo>
                <a:lnTo>
                  <a:pt x="184730" y="438673"/>
                </a:lnTo>
                <a:lnTo>
                  <a:pt x="184292" y="425942"/>
                </a:lnTo>
                <a:lnTo>
                  <a:pt x="184188" y="419836"/>
                </a:lnTo>
                <a:lnTo>
                  <a:pt x="184005" y="407087"/>
                </a:lnTo>
                <a:lnTo>
                  <a:pt x="183742" y="394368"/>
                </a:lnTo>
                <a:lnTo>
                  <a:pt x="183406" y="381673"/>
                </a:lnTo>
                <a:lnTo>
                  <a:pt x="183004" y="368993"/>
                </a:lnTo>
                <a:lnTo>
                  <a:pt x="182544" y="356323"/>
                </a:lnTo>
                <a:lnTo>
                  <a:pt x="182032" y="343655"/>
                </a:lnTo>
                <a:lnTo>
                  <a:pt x="181476" y="330981"/>
                </a:lnTo>
                <a:lnTo>
                  <a:pt x="180884" y="318295"/>
                </a:lnTo>
                <a:lnTo>
                  <a:pt x="179779" y="300447"/>
                </a:lnTo>
                <a:lnTo>
                  <a:pt x="178525" y="287807"/>
                </a:lnTo>
                <a:lnTo>
                  <a:pt x="176968" y="275173"/>
                </a:lnTo>
                <a:lnTo>
                  <a:pt x="175206" y="262544"/>
                </a:lnTo>
                <a:lnTo>
                  <a:pt x="173339" y="249919"/>
                </a:lnTo>
                <a:lnTo>
                  <a:pt x="171466" y="237296"/>
                </a:lnTo>
                <a:lnTo>
                  <a:pt x="169684" y="224676"/>
                </a:lnTo>
                <a:lnTo>
                  <a:pt x="168094" y="212057"/>
                </a:lnTo>
                <a:lnTo>
                  <a:pt x="166794" y="199438"/>
                </a:lnTo>
                <a:lnTo>
                  <a:pt x="165882" y="186819"/>
                </a:lnTo>
                <a:lnTo>
                  <a:pt x="165458" y="174198"/>
                </a:lnTo>
                <a:lnTo>
                  <a:pt x="165353" y="159606"/>
                </a:lnTo>
                <a:lnTo>
                  <a:pt x="165214" y="146911"/>
                </a:lnTo>
                <a:lnTo>
                  <a:pt x="165036" y="134218"/>
                </a:lnTo>
                <a:lnTo>
                  <a:pt x="164827" y="121523"/>
                </a:lnTo>
                <a:lnTo>
                  <a:pt x="164597" y="108829"/>
                </a:lnTo>
                <a:lnTo>
                  <a:pt x="164355" y="96134"/>
                </a:lnTo>
                <a:lnTo>
                  <a:pt x="164110" y="83438"/>
                </a:lnTo>
                <a:lnTo>
                  <a:pt x="163872" y="70740"/>
                </a:lnTo>
                <a:lnTo>
                  <a:pt x="163650" y="58041"/>
                </a:lnTo>
                <a:lnTo>
                  <a:pt x="163452" y="45340"/>
                </a:lnTo>
                <a:lnTo>
                  <a:pt x="163289" y="32637"/>
                </a:lnTo>
                <a:lnTo>
                  <a:pt x="163170" y="19931"/>
                </a:lnTo>
                <a:lnTo>
                  <a:pt x="163104" y="7223"/>
                </a:lnTo>
                <a:lnTo>
                  <a:pt x="1630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25959" y="2120219"/>
            <a:ext cx="128892" cy="53034"/>
          </a:xfrm>
          <a:custGeom>
            <a:avLst/>
            <a:gdLst/>
            <a:ahLst/>
            <a:cxnLst/>
            <a:rect l="l" t="t" r="r" b="b"/>
            <a:pathLst>
              <a:path w="128892" h="53034">
                <a:moveTo>
                  <a:pt x="0" y="1943"/>
                </a:moveTo>
                <a:lnTo>
                  <a:pt x="321" y="14500"/>
                </a:lnTo>
                <a:lnTo>
                  <a:pt x="1891" y="27249"/>
                </a:lnTo>
                <a:lnTo>
                  <a:pt x="3618" y="39943"/>
                </a:lnTo>
                <a:lnTo>
                  <a:pt x="4406" y="51600"/>
                </a:lnTo>
                <a:lnTo>
                  <a:pt x="17160" y="52293"/>
                </a:lnTo>
                <a:lnTo>
                  <a:pt x="29863" y="52759"/>
                </a:lnTo>
                <a:lnTo>
                  <a:pt x="42529" y="53034"/>
                </a:lnTo>
                <a:lnTo>
                  <a:pt x="105806" y="52840"/>
                </a:lnTo>
                <a:lnTo>
                  <a:pt x="128892" y="52717"/>
                </a:lnTo>
                <a:lnTo>
                  <a:pt x="126631" y="0"/>
                </a:lnTo>
                <a:lnTo>
                  <a:pt x="114724" y="2386"/>
                </a:lnTo>
                <a:lnTo>
                  <a:pt x="102140" y="2982"/>
                </a:lnTo>
                <a:lnTo>
                  <a:pt x="89267" y="2581"/>
                </a:lnTo>
                <a:lnTo>
                  <a:pt x="76492" y="1974"/>
                </a:lnTo>
                <a:lnTo>
                  <a:pt x="64490" y="1943"/>
                </a:lnTo>
                <a:lnTo>
                  <a:pt x="56083" y="2298"/>
                </a:lnTo>
                <a:lnTo>
                  <a:pt x="47650" y="2984"/>
                </a:lnTo>
                <a:lnTo>
                  <a:pt x="39128" y="2984"/>
                </a:lnTo>
                <a:lnTo>
                  <a:pt x="26706" y="2600"/>
                </a:lnTo>
                <a:lnTo>
                  <a:pt x="13496" y="1974"/>
                </a:lnTo>
                <a:lnTo>
                  <a:pt x="0" y="19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25959" y="2120219"/>
            <a:ext cx="128892" cy="53160"/>
          </a:xfrm>
          <a:custGeom>
            <a:avLst/>
            <a:gdLst/>
            <a:ahLst/>
            <a:cxnLst/>
            <a:rect l="l" t="t" r="r" b="b"/>
            <a:pathLst>
              <a:path w="128892" h="53160">
                <a:moveTo>
                  <a:pt x="126631" y="0"/>
                </a:moveTo>
                <a:lnTo>
                  <a:pt x="114724" y="2386"/>
                </a:lnTo>
                <a:lnTo>
                  <a:pt x="102140" y="2982"/>
                </a:lnTo>
                <a:lnTo>
                  <a:pt x="89267" y="2581"/>
                </a:lnTo>
                <a:lnTo>
                  <a:pt x="76492" y="1974"/>
                </a:lnTo>
                <a:lnTo>
                  <a:pt x="64490" y="1943"/>
                </a:lnTo>
                <a:lnTo>
                  <a:pt x="56083" y="2298"/>
                </a:lnTo>
                <a:lnTo>
                  <a:pt x="47650" y="2984"/>
                </a:lnTo>
                <a:lnTo>
                  <a:pt x="39128" y="2984"/>
                </a:lnTo>
                <a:lnTo>
                  <a:pt x="26706" y="2600"/>
                </a:lnTo>
                <a:lnTo>
                  <a:pt x="13496" y="1974"/>
                </a:lnTo>
                <a:lnTo>
                  <a:pt x="994" y="1898"/>
                </a:lnTo>
                <a:lnTo>
                  <a:pt x="0" y="1943"/>
                </a:lnTo>
                <a:lnTo>
                  <a:pt x="321" y="14500"/>
                </a:lnTo>
                <a:lnTo>
                  <a:pt x="1891" y="27249"/>
                </a:lnTo>
                <a:lnTo>
                  <a:pt x="3618" y="39943"/>
                </a:lnTo>
                <a:lnTo>
                  <a:pt x="4406" y="51600"/>
                </a:lnTo>
                <a:lnTo>
                  <a:pt x="17160" y="52293"/>
                </a:lnTo>
                <a:lnTo>
                  <a:pt x="29863" y="52759"/>
                </a:lnTo>
                <a:lnTo>
                  <a:pt x="42529" y="53034"/>
                </a:lnTo>
                <a:lnTo>
                  <a:pt x="55172" y="53155"/>
                </a:lnTo>
                <a:lnTo>
                  <a:pt x="67807" y="53160"/>
                </a:lnTo>
                <a:lnTo>
                  <a:pt x="80448" y="53084"/>
                </a:lnTo>
                <a:lnTo>
                  <a:pt x="93109" y="52965"/>
                </a:lnTo>
                <a:lnTo>
                  <a:pt x="105806" y="52840"/>
                </a:lnTo>
                <a:lnTo>
                  <a:pt x="118551" y="52746"/>
                </a:lnTo>
                <a:lnTo>
                  <a:pt x="128892" y="52717"/>
                </a:lnTo>
                <a:lnTo>
                  <a:pt x="12663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768982" y="2094433"/>
            <a:ext cx="936859" cy="67143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768990" y="2094553"/>
            <a:ext cx="936859" cy="671322"/>
          </a:xfrm>
          <a:custGeom>
            <a:avLst/>
            <a:gdLst/>
            <a:ahLst/>
            <a:cxnLst/>
            <a:rect l="l" t="t" r="r" b="b"/>
            <a:pathLst>
              <a:path w="936859" h="671322">
                <a:moveTo>
                  <a:pt x="782662" y="2870"/>
                </a:moveTo>
                <a:lnTo>
                  <a:pt x="786904" y="1333"/>
                </a:lnTo>
                <a:lnTo>
                  <a:pt x="791248" y="317"/>
                </a:lnTo>
                <a:lnTo>
                  <a:pt x="795705" y="0"/>
                </a:lnTo>
                <a:lnTo>
                  <a:pt x="805409" y="279"/>
                </a:lnTo>
                <a:lnTo>
                  <a:pt x="843125" y="20007"/>
                </a:lnTo>
                <a:lnTo>
                  <a:pt x="869255" y="52261"/>
                </a:lnTo>
                <a:lnTo>
                  <a:pt x="885110" y="80962"/>
                </a:lnTo>
                <a:lnTo>
                  <a:pt x="899380" y="114729"/>
                </a:lnTo>
                <a:lnTo>
                  <a:pt x="911778" y="152968"/>
                </a:lnTo>
                <a:lnTo>
                  <a:pt x="922016" y="195084"/>
                </a:lnTo>
                <a:lnTo>
                  <a:pt x="929810" y="240482"/>
                </a:lnTo>
                <a:lnTo>
                  <a:pt x="934872" y="288569"/>
                </a:lnTo>
                <a:lnTo>
                  <a:pt x="936859" y="336887"/>
                </a:lnTo>
                <a:lnTo>
                  <a:pt x="936680" y="360236"/>
                </a:lnTo>
                <a:lnTo>
                  <a:pt x="934100" y="404921"/>
                </a:lnTo>
                <a:lnTo>
                  <a:pt x="928720" y="446398"/>
                </a:lnTo>
                <a:lnTo>
                  <a:pt x="920739" y="484037"/>
                </a:lnTo>
                <a:lnTo>
                  <a:pt x="910354" y="517209"/>
                </a:lnTo>
                <a:lnTo>
                  <a:pt x="890699" y="557216"/>
                </a:lnTo>
                <a:lnTo>
                  <a:pt x="866743" y="583632"/>
                </a:lnTo>
                <a:lnTo>
                  <a:pt x="33147" y="671322"/>
                </a:lnTo>
                <a:lnTo>
                  <a:pt x="0" y="36728"/>
                </a:lnTo>
                <a:lnTo>
                  <a:pt x="782662" y="28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013126" y="2237118"/>
            <a:ext cx="936860" cy="67144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013136" y="2237247"/>
            <a:ext cx="936859" cy="671322"/>
          </a:xfrm>
          <a:custGeom>
            <a:avLst/>
            <a:gdLst/>
            <a:ahLst/>
            <a:cxnLst/>
            <a:rect l="l" t="t" r="r" b="b"/>
            <a:pathLst>
              <a:path w="936859" h="671322">
                <a:moveTo>
                  <a:pt x="782662" y="2870"/>
                </a:moveTo>
                <a:lnTo>
                  <a:pt x="786904" y="1333"/>
                </a:lnTo>
                <a:lnTo>
                  <a:pt x="791248" y="317"/>
                </a:lnTo>
                <a:lnTo>
                  <a:pt x="795693" y="0"/>
                </a:lnTo>
                <a:lnTo>
                  <a:pt x="805396" y="279"/>
                </a:lnTo>
                <a:lnTo>
                  <a:pt x="843114" y="20005"/>
                </a:lnTo>
                <a:lnTo>
                  <a:pt x="869246" y="52257"/>
                </a:lnTo>
                <a:lnTo>
                  <a:pt x="885104" y="80957"/>
                </a:lnTo>
                <a:lnTo>
                  <a:pt x="899376" y="114724"/>
                </a:lnTo>
                <a:lnTo>
                  <a:pt x="911775" y="152962"/>
                </a:lnTo>
                <a:lnTo>
                  <a:pt x="922015" y="195079"/>
                </a:lnTo>
                <a:lnTo>
                  <a:pt x="929810" y="240479"/>
                </a:lnTo>
                <a:lnTo>
                  <a:pt x="934872" y="288569"/>
                </a:lnTo>
                <a:lnTo>
                  <a:pt x="936859" y="336884"/>
                </a:lnTo>
                <a:lnTo>
                  <a:pt x="936680" y="360232"/>
                </a:lnTo>
                <a:lnTo>
                  <a:pt x="934100" y="404916"/>
                </a:lnTo>
                <a:lnTo>
                  <a:pt x="928720" y="446392"/>
                </a:lnTo>
                <a:lnTo>
                  <a:pt x="920739" y="484031"/>
                </a:lnTo>
                <a:lnTo>
                  <a:pt x="910354" y="517203"/>
                </a:lnTo>
                <a:lnTo>
                  <a:pt x="890699" y="557209"/>
                </a:lnTo>
                <a:lnTo>
                  <a:pt x="866743" y="583623"/>
                </a:lnTo>
                <a:lnTo>
                  <a:pt x="33147" y="671322"/>
                </a:lnTo>
                <a:lnTo>
                  <a:pt x="0" y="36715"/>
                </a:lnTo>
                <a:lnTo>
                  <a:pt x="782662" y="28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109551" y="2221638"/>
            <a:ext cx="734936" cy="136499"/>
          </a:xfrm>
          <a:custGeom>
            <a:avLst/>
            <a:gdLst/>
            <a:ahLst/>
            <a:cxnLst/>
            <a:rect l="l" t="t" r="r" b="b"/>
            <a:pathLst>
              <a:path w="734936" h="136499">
                <a:moveTo>
                  <a:pt x="734936" y="0"/>
                </a:moveTo>
                <a:lnTo>
                  <a:pt x="0" y="34696"/>
                </a:lnTo>
                <a:lnTo>
                  <a:pt x="26631" y="136499"/>
                </a:lnTo>
                <a:lnTo>
                  <a:pt x="702144" y="93230"/>
                </a:lnTo>
                <a:lnTo>
                  <a:pt x="734936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109551" y="2221638"/>
            <a:ext cx="734936" cy="136499"/>
          </a:xfrm>
          <a:custGeom>
            <a:avLst/>
            <a:gdLst/>
            <a:ahLst/>
            <a:cxnLst/>
            <a:rect l="l" t="t" r="r" b="b"/>
            <a:pathLst>
              <a:path w="734936" h="136499">
                <a:moveTo>
                  <a:pt x="734936" y="0"/>
                </a:moveTo>
                <a:lnTo>
                  <a:pt x="702144" y="93230"/>
                </a:lnTo>
                <a:lnTo>
                  <a:pt x="26631" y="136499"/>
                </a:lnTo>
                <a:lnTo>
                  <a:pt x="0" y="346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916742" y="2366194"/>
            <a:ext cx="219417" cy="542366"/>
          </a:xfrm>
          <a:custGeom>
            <a:avLst/>
            <a:gdLst/>
            <a:ahLst/>
            <a:cxnLst/>
            <a:rect l="l" t="t" r="r" b="b"/>
            <a:pathLst>
              <a:path w="219417" h="542366">
                <a:moveTo>
                  <a:pt x="217614" y="263283"/>
                </a:moveTo>
                <a:lnTo>
                  <a:pt x="215628" y="241070"/>
                </a:lnTo>
                <a:lnTo>
                  <a:pt x="212983" y="219402"/>
                </a:lnTo>
                <a:lnTo>
                  <a:pt x="209710" y="198349"/>
                </a:lnTo>
                <a:lnTo>
                  <a:pt x="205842" y="177976"/>
                </a:lnTo>
                <a:lnTo>
                  <a:pt x="201412" y="158353"/>
                </a:lnTo>
                <a:lnTo>
                  <a:pt x="196454" y="139547"/>
                </a:lnTo>
                <a:lnTo>
                  <a:pt x="190999" y="121626"/>
                </a:lnTo>
                <a:lnTo>
                  <a:pt x="178732" y="88709"/>
                </a:lnTo>
                <a:lnTo>
                  <a:pt x="164875" y="60144"/>
                </a:lnTo>
                <a:lnTo>
                  <a:pt x="149689" y="36474"/>
                </a:lnTo>
                <a:lnTo>
                  <a:pt x="133439" y="18240"/>
                </a:lnTo>
                <a:lnTo>
                  <a:pt x="116386" y="5985"/>
                </a:lnTo>
                <a:lnTo>
                  <a:pt x="98794" y="252"/>
                </a:lnTo>
                <a:lnTo>
                  <a:pt x="89877" y="0"/>
                </a:lnTo>
                <a:lnTo>
                  <a:pt x="81094" y="1545"/>
                </a:lnTo>
                <a:lnTo>
                  <a:pt x="64525" y="9776"/>
                </a:lnTo>
                <a:lnTo>
                  <a:pt x="49437" y="24380"/>
                </a:lnTo>
                <a:lnTo>
                  <a:pt x="36012" y="44783"/>
                </a:lnTo>
                <a:lnTo>
                  <a:pt x="24431" y="70411"/>
                </a:lnTo>
                <a:lnTo>
                  <a:pt x="14876" y="100688"/>
                </a:lnTo>
                <a:lnTo>
                  <a:pt x="7527" y="135040"/>
                </a:lnTo>
                <a:lnTo>
                  <a:pt x="4737" y="153564"/>
                </a:lnTo>
                <a:lnTo>
                  <a:pt x="2566" y="172893"/>
                </a:lnTo>
                <a:lnTo>
                  <a:pt x="1038" y="192952"/>
                </a:lnTo>
                <a:lnTo>
                  <a:pt x="175" y="213671"/>
                </a:lnTo>
                <a:lnTo>
                  <a:pt x="0" y="234979"/>
                </a:lnTo>
                <a:lnTo>
                  <a:pt x="534" y="256802"/>
                </a:lnTo>
                <a:lnTo>
                  <a:pt x="1803" y="279069"/>
                </a:lnTo>
                <a:lnTo>
                  <a:pt x="3786" y="301284"/>
                </a:lnTo>
                <a:lnTo>
                  <a:pt x="6430" y="322954"/>
                </a:lnTo>
                <a:lnTo>
                  <a:pt x="9702" y="344009"/>
                </a:lnTo>
                <a:lnTo>
                  <a:pt x="13569" y="364382"/>
                </a:lnTo>
                <a:lnTo>
                  <a:pt x="17998" y="384007"/>
                </a:lnTo>
                <a:lnTo>
                  <a:pt x="22957" y="402814"/>
                </a:lnTo>
                <a:lnTo>
                  <a:pt x="28412" y="420736"/>
                </a:lnTo>
                <a:lnTo>
                  <a:pt x="40679" y="453654"/>
                </a:lnTo>
                <a:lnTo>
                  <a:pt x="54537" y="482220"/>
                </a:lnTo>
                <a:lnTo>
                  <a:pt x="69724" y="505891"/>
                </a:lnTo>
                <a:lnTo>
                  <a:pt x="85976" y="524125"/>
                </a:lnTo>
                <a:lnTo>
                  <a:pt x="103029" y="536380"/>
                </a:lnTo>
                <a:lnTo>
                  <a:pt x="120623" y="542114"/>
                </a:lnTo>
                <a:lnTo>
                  <a:pt x="129539" y="542366"/>
                </a:lnTo>
                <a:lnTo>
                  <a:pt x="138322" y="540820"/>
                </a:lnTo>
                <a:lnTo>
                  <a:pt x="154891" y="532589"/>
                </a:lnTo>
                <a:lnTo>
                  <a:pt x="169979" y="517985"/>
                </a:lnTo>
                <a:lnTo>
                  <a:pt x="183404" y="497581"/>
                </a:lnTo>
                <a:lnTo>
                  <a:pt x="194985" y="471953"/>
                </a:lnTo>
                <a:lnTo>
                  <a:pt x="204541" y="441676"/>
                </a:lnTo>
                <a:lnTo>
                  <a:pt x="211889" y="407322"/>
                </a:lnTo>
                <a:lnTo>
                  <a:pt x="214680" y="388796"/>
                </a:lnTo>
                <a:lnTo>
                  <a:pt x="216850" y="369467"/>
                </a:lnTo>
                <a:lnTo>
                  <a:pt x="218378" y="349407"/>
                </a:lnTo>
                <a:lnTo>
                  <a:pt x="219241" y="328686"/>
                </a:lnTo>
                <a:lnTo>
                  <a:pt x="219417" y="307377"/>
                </a:lnTo>
                <a:lnTo>
                  <a:pt x="218882" y="285552"/>
                </a:lnTo>
                <a:lnTo>
                  <a:pt x="217614" y="263283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16742" y="2366194"/>
            <a:ext cx="219417" cy="542366"/>
          </a:xfrm>
          <a:custGeom>
            <a:avLst/>
            <a:gdLst/>
            <a:ahLst/>
            <a:cxnLst/>
            <a:rect l="l" t="t" r="r" b="b"/>
            <a:pathLst>
              <a:path w="219417" h="542366">
                <a:moveTo>
                  <a:pt x="217614" y="263283"/>
                </a:moveTo>
                <a:lnTo>
                  <a:pt x="215628" y="241070"/>
                </a:lnTo>
                <a:lnTo>
                  <a:pt x="212983" y="219402"/>
                </a:lnTo>
                <a:lnTo>
                  <a:pt x="209710" y="198349"/>
                </a:lnTo>
                <a:lnTo>
                  <a:pt x="205842" y="177976"/>
                </a:lnTo>
                <a:lnTo>
                  <a:pt x="201412" y="158353"/>
                </a:lnTo>
                <a:lnTo>
                  <a:pt x="196454" y="139547"/>
                </a:lnTo>
                <a:lnTo>
                  <a:pt x="190999" y="121626"/>
                </a:lnTo>
                <a:lnTo>
                  <a:pt x="178732" y="88709"/>
                </a:lnTo>
                <a:lnTo>
                  <a:pt x="164875" y="60144"/>
                </a:lnTo>
                <a:lnTo>
                  <a:pt x="149689" y="36474"/>
                </a:lnTo>
                <a:lnTo>
                  <a:pt x="133439" y="18240"/>
                </a:lnTo>
                <a:lnTo>
                  <a:pt x="116386" y="5985"/>
                </a:lnTo>
                <a:lnTo>
                  <a:pt x="98794" y="252"/>
                </a:lnTo>
                <a:lnTo>
                  <a:pt x="89877" y="0"/>
                </a:lnTo>
                <a:lnTo>
                  <a:pt x="81094" y="1545"/>
                </a:lnTo>
                <a:lnTo>
                  <a:pt x="64525" y="9776"/>
                </a:lnTo>
                <a:lnTo>
                  <a:pt x="49437" y="24380"/>
                </a:lnTo>
                <a:lnTo>
                  <a:pt x="36012" y="44783"/>
                </a:lnTo>
                <a:lnTo>
                  <a:pt x="24431" y="70411"/>
                </a:lnTo>
                <a:lnTo>
                  <a:pt x="14876" y="100688"/>
                </a:lnTo>
                <a:lnTo>
                  <a:pt x="7527" y="135040"/>
                </a:lnTo>
                <a:lnTo>
                  <a:pt x="4737" y="153564"/>
                </a:lnTo>
                <a:lnTo>
                  <a:pt x="2566" y="172893"/>
                </a:lnTo>
                <a:lnTo>
                  <a:pt x="1038" y="192952"/>
                </a:lnTo>
                <a:lnTo>
                  <a:pt x="175" y="213671"/>
                </a:lnTo>
                <a:lnTo>
                  <a:pt x="0" y="234979"/>
                </a:lnTo>
                <a:lnTo>
                  <a:pt x="534" y="256802"/>
                </a:lnTo>
                <a:lnTo>
                  <a:pt x="1803" y="279069"/>
                </a:lnTo>
                <a:lnTo>
                  <a:pt x="3786" y="301284"/>
                </a:lnTo>
                <a:lnTo>
                  <a:pt x="6430" y="322954"/>
                </a:lnTo>
                <a:lnTo>
                  <a:pt x="9702" y="344009"/>
                </a:lnTo>
                <a:lnTo>
                  <a:pt x="13569" y="364382"/>
                </a:lnTo>
                <a:lnTo>
                  <a:pt x="17998" y="384007"/>
                </a:lnTo>
                <a:lnTo>
                  <a:pt x="22957" y="402814"/>
                </a:lnTo>
                <a:lnTo>
                  <a:pt x="28412" y="420736"/>
                </a:lnTo>
                <a:lnTo>
                  <a:pt x="40679" y="453654"/>
                </a:lnTo>
                <a:lnTo>
                  <a:pt x="54537" y="482220"/>
                </a:lnTo>
                <a:lnTo>
                  <a:pt x="69724" y="505891"/>
                </a:lnTo>
                <a:lnTo>
                  <a:pt x="85976" y="524125"/>
                </a:lnTo>
                <a:lnTo>
                  <a:pt x="103029" y="536380"/>
                </a:lnTo>
                <a:lnTo>
                  <a:pt x="120623" y="542114"/>
                </a:lnTo>
                <a:lnTo>
                  <a:pt x="129539" y="542366"/>
                </a:lnTo>
                <a:lnTo>
                  <a:pt x="138322" y="540820"/>
                </a:lnTo>
                <a:lnTo>
                  <a:pt x="154891" y="532589"/>
                </a:lnTo>
                <a:lnTo>
                  <a:pt x="169979" y="517985"/>
                </a:lnTo>
                <a:lnTo>
                  <a:pt x="183404" y="497581"/>
                </a:lnTo>
                <a:lnTo>
                  <a:pt x="194985" y="471953"/>
                </a:lnTo>
                <a:lnTo>
                  <a:pt x="204541" y="441676"/>
                </a:lnTo>
                <a:lnTo>
                  <a:pt x="211889" y="407322"/>
                </a:lnTo>
                <a:lnTo>
                  <a:pt x="214680" y="388796"/>
                </a:lnTo>
                <a:lnTo>
                  <a:pt x="216850" y="369467"/>
                </a:lnTo>
                <a:lnTo>
                  <a:pt x="218378" y="349407"/>
                </a:lnTo>
                <a:lnTo>
                  <a:pt x="219241" y="328686"/>
                </a:lnTo>
                <a:lnTo>
                  <a:pt x="219417" y="307377"/>
                </a:lnTo>
                <a:lnTo>
                  <a:pt x="218882" y="285552"/>
                </a:lnTo>
                <a:lnTo>
                  <a:pt x="217614" y="2632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992964" y="2515108"/>
            <a:ext cx="98720" cy="244525"/>
          </a:xfrm>
          <a:custGeom>
            <a:avLst/>
            <a:gdLst/>
            <a:ahLst/>
            <a:cxnLst/>
            <a:rect l="l" t="t" r="r" b="b"/>
            <a:pathLst>
              <a:path w="98720" h="244525">
                <a:moveTo>
                  <a:pt x="98009" y="118706"/>
                </a:moveTo>
                <a:lnTo>
                  <a:pt x="96086" y="100128"/>
                </a:lnTo>
                <a:lnTo>
                  <a:pt x="93162" y="82509"/>
                </a:lnTo>
                <a:lnTo>
                  <a:pt x="89333" y="66051"/>
                </a:lnTo>
                <a:lnTo>
                  <a:pt x="84698" y="50956"/>
                </a:lnTo>
                <a:lnTo>
                  <a:pt x="79355" y="37425"/>
                </a:lnTo>
                <a:lnTo>
                  <a:pt x="73402" y="25659"/>
                </a:lnTo>
                <a:lnTo>
                  <a:pt x="66936" y="15859"/>
                </a:lnTo>
                <a:lnTo>
                  <a:pt x="60056" y="8226"/>
                </a:lnTo>
                <a:lnTo>
                  <a:pt x="52859" y="2962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4" y="144392"/>
                </a:lnTo>
                <a:lnTo>
                  <a:pt x="5556" y="162007"/>
                </a:lnTo>
                <a:lnTo>
                  <a:pt x="9381" y="178462"/>
                </a:lnTo>
                <a:lnTo>
                  <a:pt x="14014" y="193557"/>
                </a:lnTo>
                <a:lnTo>
                  <a:pt x="19355" y="207088"/>
                </a:lnTo>
                <a:lnTo>
                  <a:pt x="25307" y="218856"/>
                </a:lnTo>
                <a:lnTo>
                  <a:pt x="31771" y="228658"/>
                </a:lnTo>
                <a:lnTo>
                  <a:pt x="38651" y="236293"/>
                </a:lnTo>
                <a:lnTo>
                  <a:pt x="45849" y="241560"/>
                </a:lnTo>
                <a:lnTo>
                  <a:pt x="58296" y="244525"/>
                </a:lnTo>
                <a:lnTo>
                  <a:pt x="65612" y="242568"/>
                </a:lnTo>
                <a:lnTo>
                  <a:pt x="72381" y="237950"/>
                </a:lnTo>
                <a:lnTo>
                  <a:pt x="78533" y="230884"/>
                </a:lnTo>
                <a:lnTo>
                  <a:pt x="84003" y="221586"/>
                </a:lnTo>
                <a:lnTo>
                  <a:pt x="88720" y="210269"/>
                </a:lnTo>
                <a:lnTo>
                  <a:pt x="92619" y="197148"/>
                </a:lnTo>
                <a:lnTo>
                  <a:pt x="95630" y="182438"/>
                </a:lnTo>
                <a:lnTo>
                  <a:pt x="97687" y="166353"/>
                </a:lnTo>
                <a:lnTo>
                  <a:pt x="98720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992964" y="2515108"/>
            <a:ext cx="98720" cy="244525"/>
          </a:xfrm>
          <a:custGeom>
            <a:avLst/>
            <a:gdLst/>
            <a:ahLst/>
            <a:cxnLst/>
            <a:rect l="l" t="t" r="r" b="b"/>
            <a:pathLst>
              <a:path w="98720" h="244525">
                <a:moveTo>
                  <a:pt x="98009" y="118706"/>
                </a:moveTo>
                <a:lnTo>
                  <a:pt x="96086" y="100128"/>
                </a:lnTo>
                <a:lnTo>
                  <a:pt x="93162" y="82509"/>
                </a:lnTo>
                <a:lnTo>
                  <a:pt x="89333" y="66051"/>
                </a:lnTo>
                <a:lnTo>
                  <a:pt x="84698" y="50956"/>
                </a:lnTo>
                <a:lnTo>
                  <a:pt x="79355" y="37425"/>
                </a:lnTo>
                <a:lnTo>
                  <a:pt x="73402" y="25659"/>
                </a:lnTo>
                <a:lnTo>
                  <a:pt x="66936" y="15859"/>
                </a:lnTo>
                <a:lnTo>
                  <a:pt x="60056" y="8226"/>
                </a:lnTo>
                <a:lnTo>
                  <a:pt x="52859" y="2962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4" y="144392"/>
                </a:lnTo>
                <a:lnTo>
                  <a:pt x="5556" y="162007"/>
                </a:lnTo>
                <a:lnTo>
                  <a:pt x="9381" y="178462"/>
                </a:lnTo>
                <a:lnTo>
                  <a:pt x="14014" y="193557"/>
                </a:lnTo>
                <a:lnTo>
                  <a:pt x="19355" y="207088"/>
                </a:lnTo>
                <a:lnTo>
                  <a:pt x="25307" y="218856"/>
                </a:lnTo>
                <a:lnTo>
                  <a:pt x="31771" y="228658"/>
                </a:lnTo>
                <a:lnTo>
                  <a:pt x="38651" y="236293"/>
                </a:lnTo>
                <a:lnTo>
                  <a:pt x="45849" y="241560"/>
                </a:lnTo>
                <a:lnTo>
                  <a:pt x="58296" y="244525"/>
                </a:lnTo>
                <a:lnTo>
                  <a:pt x="65612" y="242568"/>
                </a:lnTo>
                <a:lnTo>
                  <a:pt x="72381" y="237950"/>
                </a:lnTo>
                <a:lnTo>
                  <a:pt x="78533" y="230884"/>
                </a:lnTo>
                <a:lnTo>
                  <a:pt x="84003" y="221586"/>
                </a:lnTo>
                <a:lnTo>
                  <a:pt x="88720" y="210269"/>
                </a:lnTo>
                <a:lnTo>
                  <a:pt x="92619" y="197148"/>
                </a:lnTo>
                <a:lnTo>
                  <a:pt x="95630" y="182438"/>
                </a:lnTo>
                <a:lnTo>
                  <a:pt x="97687" y="166353"/>
                </a:lnTo>
                <a:lnTo>
                  <a:pt x="98720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916782" y="2371794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40131" y="299754"/>
                </a:moveTo>
                <a:lnTo>
                  <a:pt x="36957" y="279327"/>
                </a:lnTo>
                <a:lnTo>
                  <a:pt x="34392" y="258305"/>
                </a:lnTo>
                <a:lnTo>
                  <a:pt x="32468" y="236753"/>
                </a:lnTo>
                <a:lnTo>
                  <a:pt x="31417" y="219244"/>
                </a:lnTo>
                <a:lnTo>
                  <a:pt x="30873" y="203745"/>
                </a:lnTo>
                <a:lnTo>
                  <a:pt x="30698" y="188495"/>
                </a:lnTo>
                <a:lnTo>
                  <a:pt x="30885" y="173519"/>
                </a:lnTo>
                <a:lnTo>
                  <a:pt x="31424" y="158845"/>
                </a:lnTo>
                <a:lnTo>
                  <a:pt x="32307" y="144498"/>
                </a:lnTo>
                <a:lnTo>
                  <a:pt x="33527" y="130507"/>
                </a:lnTo>
                <a:lnTo>
                  <a:pt x="35073" y="116897"/>
                </a:lnTo>
                <a:lnTo>
                  <a:pt x="36939" y="103696"/>
                </a:lnTo>
                <a:lnTo>
                  <a:pt x="39115" y="90929"/>
                </a:lnTo>
                <a:lnTo>
                  <a:pt x="41592" y="78624"/>
                </a:lnTo>
                <a:lnTo>
                  <a:pt x="44363" y="66807"/>
                </a:lnTo>
                <a:lnTo>
                  <a:pt x="47420" y="55505"/>
                </a:lnTo>
                <a:lnTo>
                  <a:pt x="50752" y="44744"/>
                </a:lnTo>
                <a:lnTo>
                  <a:pt x="54353" y="34552"/>
                </a:lnTo>
                <a:lnTo>
                  <a:pt x="58213" y="24955"/>
                </a:lnTo>
                <a:lnTo>
                  <a:pt x="66679" y="7652"/>
                </a:lnTo>
                <a:lnTo>
                  <a:pt x="71267" y="0"/>
                </a:lnTo>
                <a:lnTo>
                  <a:pt x="64069" y="4570"/>
                </a:lnTo>
                <a:lnTo>
                  <a:pt x="50575" y="17451"/>
                </a:lnTo>
                <a:lnTo>
                  <a:pt x="38389" y="34978"/>
                </a:lnTo>
                <a:lnTo>
                  <a:pt x="27642" y="56745"/>
                </a:lnTo>
                <a:lnTo>
                  <a:pt x="18463" y="82344"/>
                </a:lnTo>
                <a:lnTo>
                  <a:pt x="10980" y="111370"/>
                </a:lnTo>
                <a:lnTo>
                  <a:pt x="5322" y="143415"/>
                </a:lnTo>
                <a:lnTo>
                  <a:pt x="1619" y="178074"/>
                </a:lnTo>
                <a:lnTo>
                  <a:pt x="541" y="196255"/>
                </a:lnTo>
                <a:lnTo>
                  <a:pt x="0" y="214938"/>
                </a:lnTo>
                <a:lnTo>
                  <a:pt x="12" y="234070"/>
                </a:lnTo>
                <a:lnTo>
                  <a:pt x="593" y="253602"/>
                </a:lnTo>
                <a:lnTo>
                  <a:pt x="1760" y="273481"/>
                </a:lnTo>
                <a:lnTo>
                  <a:pt x="3743" y="295695"/>
                </a:lnTo>
                <a:lnTo>
                  <a:pt x="6387" y="317362"/>
                </a:lnTo>
                <a:lnTo>
                  <a:pt x="9659" y="338416"/>
                </a:lnTo>
                <a:lnTo>
                  <a:pt x="13526" y="358788"/>
                </a:lnTo>
                <a:lnTo>
                  <a:pt x="17956" y="378411"/>
                </a:lnTo>
                <a:lnTo>
                  <a:pt x="22914" y="397217"/>
                </a:lnTo>
                <a:lnTo>
                  <a:pt x="28369" y="415139"/>
                </a:lnTo>
                <a:lnTo>
                  <a:pt x="34287" y="432107"/>
                </a:lnTo>
                <a:lnTo>
                  <a:pt x="47383" y="462916"/>
                </a:lnTo>
                <a:lnTo>
                  <a:pt x="61938" y="489101"/>
                </a:lnTo>
                <a:lnTo>
                  <a:pt x="77690" y="510121"/>
                </a:lnTo>
                <a:lnTo>
                  <a:pt x="94376" y="525433"/>
                </a:lnTo>
                <a:lnTo>
                  <a:pt x="111732" y="534495"/>
                </a:lnTo>
                <a:lnTo>
                  <a:pt x="129496" y="536765"/>
                </a:lnTo>
                <a:lnTo>
                  <a:pt x="130995" y="536629"/>
                </a:lnTo>
                <a:lnTo>
                  <a:pt x="151462" y="529266"/>
                </a:lnTo>
                <a:lnTo>
                  <a:pt x="169828" y="512474"/>
                </a:lnTo>
                <a:lnTo>
                  <a:pt x="185788" y="487263"/>
                </a:lnTo>
                <a:lnTo>
                  <a:pt x="192768" y="471817"/>
                </a:lnTo>
                <a:lnTo>
                  <a:pt x="189918" y="474870"/>
                </a:lnTo>
                <a:lnTo>
                  <a:pt x="179412" y="483768"/>
                </a:lnTo>
                <a:lnTo>
                  <a:pt x="168216" y="489616"/>
                </a:lnTo>
                <a:lnTo>
                  <a:pt x="156382" y="492201"/>
                </a:lnTo>
                <a:lnTo>
                  <a:pt x="147733" y="491955"/>
                </a:lnTo>
                <a:lnTo>
                  <a:pt x="139151" y="489996"/>
                </a:lnTo>
                <a:lnTo>
                  <a:pt x="130668" y="486390"/>
                </a:lnTo>
                <a:lnTo>
                  <a:pt x="122315" y="481202"/>
                </a:lnTo>
                <a:lnTo>
                  <a:pt x="114125" y="474499"/>
                </a:lnTo>
                <a:lnTo>
                  <a:pt x="106129" y="466345"/>
                </a:lnTo>
                <a:lnTo>
                  <a:pt x="98360" y="456807"/>
                </a:lnTo>
                <a:lnTo>
                  <a:pt x="90848" y="445951"/>
                </a:lnTo>
                <a:lnTo>
                  <a:pt x="83627" y="433842"/>
                </a:lnTo>
                <a:lnTo>
                  <a:pt x="76728" y="420546"/>
                </a:lnTo>
                <a:lnTo>
                  <a:pt x="70183" y="406128"/>
                </a:lnTo>
                <a:lnTo>
                  <a:pt x="64023" y="390655"/>
                </a:lnTo>
                <a:lnTo>
                  <a:pt x="58282" y="374192"/>
                </a:lnTo>
                <a:lnTo>
                  <a:pt x="52990" y="356804"/>
                </a:lnTo>
                <a:lnTo>
                  <a:pt x="48179" y="338558"/>
                </a:lnTo>
                <a:lnTo>
                  <a:pt x="43883" y="319520"/>
                </a:lnTo>
                <a:lnTo>
                  <a:pt x="40131" y="299754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916782" y="2371794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71267" y="0"/>
                </a:moveTo>
                <a:lnTo>
                  <a:pt x="62325" y="15979"/>
                </a:lnTo>
                <a:lnTo>
                  <a:pt x="54353" y="34552"/>
                </a:lnTo>
                <a:lnTo>
                  <a:pt x="47420" y="55505"/>
                </a:lnTo>
                <a:lnTo>
                  <a:pt x="41592" y="78624"/>
                </a:lnTo>
                <a:lnTo>
                  <a:pt x="36939" y="103696"/>
                </a:lnTo>
                <a:lnTo>
                  <a:pt x="33527" y="130507"/>
                </a:lnTo>
                <a:lnTo>
                  <a:pt x="31424" y="158845"/>
                </a:lnTo>
                <a:lnTo>
                  <a:pt x="30698" y="188495"/>
                </a:lnTo>
                <a:lnTo>
                  <a:pt x="30873" y="203745"/>
                </a:lnTo>
                <a:lnTo>
                  <a:pt x="32340" y="234964"/>
                </a:lnTo>
                <a:lnTo>
                  <a:pt x="34392" y="258305"/>
                </a:lnTo>
                <a:lnTo>
                  <a:pt x="36957" y="279327"/>
                </a:lnTo>
                <a:lnTo>
                  <a:pt x="40131" y="299754"/>
                </a:lnTo>
                <a:lnTo>
                  <a:pt x="43883" y="319520"/>
                </a:lnTo>
                <a:lnTo>
                  <a:pt x="48179" y="338558"/>
                </a:lnTo>
                <a:lnTo>
                  <a:pt x="52990" y="356804"/>
                </a:lnTo>
                <a:lnTo>
                  <a:pt x="58282" y="374192"/>
                </a:lnTo>
                <a:lnTo>
                  <a:pt x="64023" y="390655"/>
                </a:lnTo>
                <a:lnTo>
                  <a:pt x="70183" y="406128"/>
                </a:lnTo>
                <a:lnTo>
                  <a:pt x="83627" y="433842"/>
                </a:lnTo>
                <a:lnTo>
                  <a:pt x="98360" y="456807"/>
                </a:lnTo>
                <a:lnTo>
                  <a:pt x="114125" y="474499"/>
                </a:lnTo>
                <a:lnTo>
                  <a:pt x="130668" y="486390"/>
                </a:lnTo>
                <a:lnTo>
                  <a:pt x="147733" y="491955"/>
                </a:lnTo>
                <a:lnTo>
                  <a:pt x="156382" y="492201"/>
                </a:lnTo>
                <a:lnTo>
                  <a:pt x="168216" y="489616"/>
                </a:lnTo>
                <a:lnTo>
                  <a:pt x="179412" y="483768"/>
                </a:lnTo>
                <a:lnTo>
                  <a:pt x="189918" y="474870"/>
                </a:lnTo>
                <a:lnTo>
                  <a:pt x="192768" y="471817"/>
                </a:lnTo>
                <a:lnTo>
                  <a:pt x="185788" y="487263"/>
                </a:lnTo>
                <a:lnTo>
                  <a:pt x="169828" y="512474"/>
                </a:lnTo>
                <a:lnTo>
                  <a:pt x="151462" y="529266"/>
                </a:lnTo>
                <a:lnTo>
                  <a:pt x="130995" y="536629"/>
                </a:lnTo>
                <a:lnTo>
                  <a:pt x="129496" y="536765"/>
                </a:lnTo>
                <a:lnTo>
                  <a:pt x="120580" y="536513"/>
                </a:lnTo>
                <a:lnTo>
                  <a:pt x="102987" y="530779"/>
                </a:lnTo>
                <a:lnTo>
                  <a:pt x="85933" y="518524"/>
                </a:lnTo>
                <a:lnTo>
                  <a:pt x="69681" y="500291"/>
                </a:lnTo>
                <a:lnTo>
                  <a:pt x="54495" y="476621"/>
                </a:lnTo>
                <a:lnTo>
                  <a:pt x="40636" y="448056"/>
                </a:lnTo>
                <a:lnTo>
                  <a:pt x="28369" y="415139"/>
                </a:lnTo>
                <a:lnTo>
                  <a:pt x="22914" y="397217"/>
                </a:lnTo>
                <a:lnTo>
                  <a:pt x="17956" y="378411"/>
                </a:lnTo>
                <a:lnTo>
                  <a:pt x="13526" y="358788"/>
                </a:lnTo>
                <a:lnTo>
                  <a:pt x="9659" y="338416"/>
                </a:lnTo>
                <a:lnTo>
                  <a:pt x="6387" y="317362"/>
                </a:lnTo>
                <a:lnTo>
                  <a:pt x="3743" y="295695"/>
                </a:lnTo>
                <a:lnTo>
                  <a:pt x="1760" y="273481"/>
                </a:lnTo>
                <a:lnTo>
                  <a:pt x="593" y="253602"/>
                </a:lnTo>
                <a:lnTo>
                  <a:pt x="12" y="234070"/>
                </a:lnTo>
                <a:lnTo>
                  <a:pt x="0" y="214938"/>
                </a:lnTo>
                <a:lnTo>
                  <a:pt x="541" y="196255"/>
                </a:lnTo>
                <a:lnTo>
                  <a:pt x="1619" y="178074"/>
                </a:lnTo>
                <a:lnTo>
                  <a:pt x="5322" y="143415"/>
                </a:lnTo>
                <a:lnTo>
                  <a:pt x="10980" y="111370"/>
                </a:lnTo>
                <a:lnTo>
                  <a:pt x="18463" y="82344"/>
                </a:lnTo>
                <a:lnTo>
                  <a:pt x="27642" y="56745"/>
                </a:lnTo>
                <a:lnTo>
                  <a:pt x="38389" y="34978"/>
                </a:lnTo>
                <a:lnTo>
                  <a:pt x="50575" y="17451"/>
                </a:lnTo>
                <a:lnTo>
                  <a:pt x="64069" y="4570"/>
                </a:lnTo>
                <a:lnTo>
                  <a:pt x="7126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683741" y="2224093"/>
            <a:ext cx="219410" cy="542378"/>
          </a:xfrm>
          <a:custGeom>
            <a:avLst/>
            <a:gdLst/>
            <a:ahLst/>
            <a:cxnLst/>
            <a:rect l="l" t="t" r="r" b="b"/>
            <a:pathLst>
              <a:path w="219410" h="542378">
                <a:moveTo>
                  <a:pt x="217604" y="263296"/>
                </a:moveTo>
                <a:lnTo>
                  <a:pt x="215619" y="241081"/>
                </a:lnTo>
                <a:lnTo>
                  <a:pt x="212973" y="219412"/>
                </a:lnTo>
                <a:lnTo>
                  <a:pt x="209700" y="198356"/>
                </a:lnTo>
                <a:lnTo>
                  <a:pt x="205831" y="177983"/>
                </a:lnTo>
                <a:lnTo>
                  <a:pt x="201401" y="158359"/>
                </a:lnTo>
                <a:lnTo>
                  <a:pt x="196442" y="139552"/>
                </a:lnTo>
                <a:lnTo>
                  <a:pt x="190987" y="121629"/>
                </a:lnTo>
                <a:lnTo>
                  <a:pt x="178719" y="88711"/>
                </a:lnTo>
                <a:lnTo>
                  <a:pt x="164862" y="60145"/>
                </a:lnTo>
                <a:lnTo>
                  <a:pt x="149677" y="36474"/>
                </a:lnTo>
                <a:lnTo>
                  <a:pt x="133429" y="18240"/>
                </a:lnTo>
                <a:lnTo>
                  <a:pt x="116380" y="5985"/>
                </a:lnTo>
                <a:lnTo>
                  <a:pt x="98793" y="252"/>
                </a:lnTo>
                <a:lnTo>
                  <a:pt x="89880" y="0"/>
                </a:lnTo>
                <a:lnTo>
                  <a:pt x="81097" y="1545"/>
                </a:lnTo>
                <a:lnTo>
                  <a:pt x="64527" y="9777"/>
                </a:lnTo>
                <a:lnTo>
                  <a:pt x="49438" y="24382"/>
                </a:lnTo>
                <a:lnTo>
                  <a:pt x="36012" y="44787"/>
                </a:lnTo>
                <a:lnTo>
                  <a:pt x="24430" y="70416"/>
                </a:lnTo>
                <a:lnTo>
                  <a:pt x="14873" y="100695"/>
                </a:lnTo>
                <a:lnTo>
                  <a:pt x="7524" y="135049"/>
                </a:lnTo>
                <a:lnTo>
                  <a:pt x="4734" y="153574"/>
                </a:lnTo>
                <a:lnTo>
                  <a:pt x="2564" y="172903"/>
                </a:lnTo>
                <a:lnTo>
                  <a:pt x="1036" y="192964"/>
                </a:lnTo>
                <a:lnTo>
                  <a:pt x="174" y="213683"/>
                </a:lnTo>
                <a:lnTo>
                  <a:pt x="0" y="234991"/>
                </a:lnTo>
                <a:lnTo>
                  <a:pt x="536" y="256814"/>
                </a:lnTo>
                <a:lnTo>
                  <a:pt x="1806" y="279082"/>
                </a:lnTo>
                <a:lnTo>
                  <a:pt x="3787" y="301297"/>
                </a:lnTo>
                <a:lnTo>
                  <a:pt x="6430" y="322966"/>
                </a:lnTo>
                <a:lnTo>
                  <a:pt x="9700" y="344021"/>
                </a:lnTo>
                <a:lnTo>
                  <a:pt x="13566" y="364394"/>
                </a:lnTo>
                <a:lnTo>
                  <a:pt x="17994" y="384018"/>
                </a:lnTo>
                <a:lnTo>
                  <a:pt x="22952" y="402824"/>
                </a:lnTo>
                <a:lnTo>
                  <a:pt x="28406" y="420745"/>
                </a:lnTo>
                <a:lnTo>
                  <a:pt x="40671" y="453663"/>
                </a:lnTo>
                <a:lnTo>
                  <a:pt x="54529" y="482228"/>
                </a:lnTo>
                <a:lnTo>
                  <a:pt x="69715" y="505898"/>
                </a:lnTo>
                <a:lnTo>
                  <a:pt x="85966" y="524132"/>
                </a:lnTo>
                <a:lnTo>
                  <a:pt x="103020" y="536388"/>
                </a:lnTo>
                <a:lnTo>
                  <a:pt x="120613" y="542125"/>
                </a:lnTo>
                <a:lnTo>
                  <a:pt x="129530" y="542378"/>
                </a:lnTo>
                <a:lnTo>
                  <a:pt x="138313" y="540832"/>
                </a:lnTo>
                <a:lnTo>
                  <a:pt x="154883" y="532601"/>
                </a:lnTo>
                <a:lnTo>
                  <a:pt x="169971" y="517996"/>
                </a:lnTo>
                <a:lnTo>
                  <a:pt x="183397" y="497591"/>
                </a:lnTo>
                <a:lnTo>
                  <a:pt x="194980" y="471962"/>
                </a:lnTo>
                <a:lnTo>
                  <a:pt x="204536" y="441683"/>
                </a:lnTo>
                <a:lnTo>
                  <a:pt x="211885" y="407329"/>
                </a:lnTo>
                <a:lnTo>
                  <a:pt x="214676" y="388803"/>
                </a:lnTo>
                <a:lnTo>
                  <a:pt x="216846" y="369475"/>
                </a:lnTo>
                <a:lnTo>
                  <a:pt x="218373" y="349414"/>
                </a:lnTo>
                <a:lnTo>
                  <a:pt x="219236" y="328695"/>
                </a:lnTo>
                <a:lnTo>
                  <a:pt x="219410" y="307387"/>
                </a:lnTo>
                <a:lnTo>
                  <a:pt x="218874" y="285563"/>
                </a:lnTo>
                <a:lnTo>
                  <a:pt x="217604" y="263296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683741" y="2224093"/>
            <a:ext cx="219410" cy="542378"/>
          </a:xfrm>
          <a:custGeom>
            <a:avLst/>
            <a:gdLst/>
            <a:ahLst/>
            <a:cxnLst/>
            <a:rect l="l" t="t" r="r" b="b"/>
            <a:pathLst>
              <a:path w="219410" h="542378">
                <a:moveTo>
                  <a:pt x="217604" y="263296"/>
                </a:moveTo>
                <a:lnTo>
                  <a:pt x="215619" y="241081"/>
                </a:lnTo>
                <a:lnTo>
                  <a:pt x="212973" y="219412"/>
                </a:lnTo>
                <a:lnTo>
                  <a:pt x="209700" y="198356"/>
                </a:lnTo>
                <a:lnTo>
                  <a:pt x="205831" y="177983"/>
                </a:lnTo>
                <a:lnTo>
                  <a:pt x="201401" y="158359"/>
                </a:lnTo>
                <a:lnTo>
                  <a:pt x="196442" y="139552"/>
                </a:lnTo>
                <a:lnTo>
                  <a:pt x="190987" y="121629"/>
                </a:lnTo>
                <a:lnTo>
                  <a:pt x="178719" y="88711"/>
                </a:lnTo>
                <a:lnTo>
                  <a:pt x="164862" y="60145"/>
                </a:lnTo>
                <a:lnTo>
                  <a:pt x="149677" y="36474"/>
                </a:lnTo>
                <a:lnTo>
                  <a:pt x="133429" y="18240"/>
                </a:lnTo>
                <a:lnTo>
                  <a:pt x="116380" y="5985"/>
                </a:lnTo>
                <a:lnTo>
                  <a:pt x="98793" y="252"/>
                </a:lnTo>
                <a:lnTo>
                  <a:pt x="89880" y="0"/>
                </a:lnTo>
                <a:lnTo>
                  <a:pt x="81097" y="1545"/>
                </a:lnTo>
                <a:lnTo>
                  <a:pt x="64527" y="9777"/>
                </a:lnTo>
                <a:lnTo>
                  <a:pt x="49438" y="24382"/>
                </a:lnTo>
                <a:lnTo>
                  <a:pt x="36012" y="44787"/>
                </a:lnTo>
                <a:lnTo>
                  <a:pt x="24430" y="70416"/>
                </a:lnTo>
                <a:lnTo>
                  <a:pt x="14873" y="100695"/>
                </a:lnTo>
                <a:lnTo>
                  <a:pt x="7524" y="135049"/>
                </a:lnTo>
                <a:lnTo>
                  <a:pt x="4734" y="153574"/>
                </a:lnTo>
                <a:lnTo>
                  <a:pt x="2564" y="172903"/>
                </a:lnTo>
                <a:lnTo>
                  <a:pt x="1036" y="192964"/>
                </a:lnTo>
                <a:lnTo>
                  <a:pt x="174" y="213683"/>
                </a:lnTo>
                <a:lnTo>
                  <a:pt x="0" y="234991"/>
                </a:lnTo>
                <a:lnTo>
                  <a:pt x="536" y="256814"/>
                </a:lnTo>
                <a:lnTo>
                  <a:pt x="1806" y="279082"/>
                </a:lnTo>
                <a:lnTo>
                  <a:pt x="3787" y="301297"/>
                </a:lnTo>
                <a:lnTo>
                  <a:pt x="6430" y="322966"/>
                </a:lnTo>
                <a:lnTo>
                  <a:pt x="9700" y="344021"/>
                </a:lnTo>
                <a:lnTo>
                  <a:pt x="13566" y="364394"/>
                </a:lnTo>
                <a:lnTo>
                  <a:pt x="17994" y="384018"/>
                </a:lnTo>
                <a:lnTo>
                  <a:pt x="22952" y="402824"/>
                </a:lnTo>
                <a:lnTo>
                  <a:pt x="28406" y="420745"/>
                </a:lnTo>
                <a:lnTo>
                  <a:pt x="40671" y="453663"/>
                </a:lnTo>
                <a:lnTo>
                  <a:pt x="54529" y="482228"/>
                </a:lnTo>
                <a:lnTo>
                  <a:pt x="69715" y="505898"/>
                </a:lnTo>
                <a:lnTo>
                  <a:pt x="85966" y="524132"/>
                </a:lnTo>
                <a:lnTo>
                  <a:pt x="103020" y="536388"/>
                </a:lnTo>
                <a:lnTo>
                  <a:pt x="120613" y="542125"/>
                </a:lnTo>
                <a:lnTo>
                  <a:pt x="129530" y="542378"/>
                </a:lnTo>
                <a:lnTo>
                  <a:pt x="138313" y="540832"/>
                </a:lnTo>
                <a:lnTo>
                  <a:pt x="154883" y="532601"/>
                </a:lnTo>
                <a:lnTo>
                  <a:pt x="169971" y="517996"/>
                </a:lnTo>
                <a:lnTo>
                  <a:pt x="183397" y="497591"/>
                </a:lnTo>
                <a:lnTo>
                  <a:pt x="194980" y="471962"/>
                </a:lnTo>
                <a:lnTo>
                  <a:pt x="204536" y="441683"/>
                </a:lnTo>
                <a:lnTo>
                  <a:pt x="211885" y="407329"/>
                </a:lnTo>
                <a:lnTo>
                  <a:pt x="214676" y="388803"/>
                </a:lnTo>
                <a:lnTo>
                  <a:pt x="216846" y="369475"/>
                </a:lnTo>
                <a:lnTo>
                  <a:pt x="218373" y="349414"/>
                </a:lnTo>
                <a:lnTo>
                  <a:pt x="219236" y="328695"/>
                </a:lnTo>
                <a:lnTo>
                  <a:pt x="219410" y="307387"/>
                </a:lnTo>
                <a:lnTo>
                  <a:pt x="218874" y="285563"/>
                </a:lnTo>
                <a:lnTo>
                  <a:pt x="217604" y="2632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759956" y="2373013"/>
            <a:ext cx="98721" cy="244525"/>
          </a:xfrm>
          <a:custGeom>
            <a:avLst/>
            <a:gdLst/>
            <a:ahLst/>
            <a:cxnLst/>
            <a:rect l="l" t="t" r="r" b="b"/>
            <a:pathLst>
              <a:path w="98721" h="244525">
                <a:moveTo>
                  <a:pt x="98009" y="118706"/>
                </a:moveTo>
                <a:lnTo>
                  <a:pt x="96087" y="100128"/>
                </a:lnTo>
                <a:lnTo>
                  <a:pt x="93163" y="82509"/>
                </a:lnTo>
                <a:lnTo>
                  <a:pt x="89335" y="66051"/>
                </a:lnTo>
                <a:lnTo>
                  <a:pt x="84701" y="50956"/>
                </a:lnTo>
                <a:lnTo>
                  <a:pt x="79359" y="37425"/>
                </a:lnTo>
                <a:lnTo>
                  <a:pt x="73407" y="25659"/>
                </a:lnTo>
                <a:lnTo>
                  <a:pt x="66942" y="15859"/>
                </a:lnTo>
                <a:lnTo>
                  <a:pt x="60061" y="8226"/>
                </a:lnTo>
                <a:lnTo>
                  <a:pt x="52864" y="2962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7" y="144394"/>
                </a:lnTo>
                <a:lnTo>
                  <a:pt x="5560" y="162011"/>
                </a:lnTo>
                <a:lnTo>
                  <a:pt x="9387" y="178468"/>
                </a:lnTo>
                <a:lnTo>
                  <a:pt x="14019" y="193562"/>
                </a:lnTo>
                <a:lnTo>
                  <a:pt x="19360" y="207093"/>
                </a:lnTo>
                <a:lnTo>
                  <a:pt x="25311" y="218860"/>
                </a:lnTo>
                <a:lnTo>
                  <a:pt x="31774" y="228661"/>
                </a:lnTo>
                <a:lnTo>
                  <a:pt x="38653" y="236295"/>
                </a:lnTo>
                <a:lnTo>
                  <a:pt x="45849" y="241561"/>
                </a:lnTo>
                <a:lnTo>
                  <a:pt x="58296" y="244525"/>
                </a:lnTo>
                <a:lnTo>
                  <a:pt x="65615" y="242568"/>
                </a:lnTo>
                <a:lnTo>
                  <a:pt x="72385" y="237950"/>
                </a:lnTo>
                <a:lnTo>
                  <a:pt x="78539" y="230884"/>
                </a:lnTo>
                <a:lnTo>
                  <a:pt x="84008" y="221586"/>
                </a:lnTo>
                <a:lnTo>
                  <a:pt x="88725" y="210269"/>
                </a:lnTo>
                <a:lnTo>
                  <a:pt x="92623" y="197148"/>
                </a:lnTo>
                <a:lnTo>
                  <a:pt x="95633" y="182438"/>
                </a:lnTo>
                <a:lnTo>
                  <a:pt x="97688" y="166353"/>
                </a:lnTo>
                <a:lnTo>
                  <a:pt x="98721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759956" y="2373013"/>
            <a:ext cx="98721" cy="244525"/>
          </a:xfrm>
          <a:custGeom>
            <a:avLst/>
            <a:gdLst/>
            <a:ahLst/>
            <a:cxnLst/>
            <a:rect l="l" t="t" r="r" b="b"/>
            <a:pathLst>
              <a:path w="98721" h="244525">
                <a:moveTo>
                  <a:pt x="98009" y="118706"/>
                </a:moveTo>
                <a:lnTo>
                  <a:pt x="96087" y="100128"/>
                </a:lnTo>
                <a:lnTo>
                  <a:pt x="93163" y="82509"/>
                </a:lnTo>
                <a:lnTo>
                  <a:pt x="89335" y="66051"/>
                </a:lnTo>
                <a:lnTo>
                  <a:pt x="84701" y="50956"/>
                </a:lnTo>
                <a:lnTo>
                  <a:pt x="79359" y="37425"/>
                </a:lnTo>
                <a:lnTo>
                  <a:pt x="73407" y="25659"/>
                </a:lnTo>
                <a:lnTo>
                  <a:pt x="66942" y="15859"/>
                </a:lnTo>
                <a:lnTo>
                  <a:pt x="60061" y="8226"/>
                </a:lnTo>
                <a:lnTo>
                  <a:pt x="52864" y="2962"/>
                </a:lnTo>
                <a:lnTo>
                  <a:pt x="40428" y="0"/>
                </a:lnTo>
                <a:lnTo>
                  <a:pt x="33109" y="1956"/>
                </a:lnTo>
                <a:lnTo>
                  <a:pt x="26338" y="6574"/>
                </a:lnTo>
                <a:lnTo>
                  <a:pt x="20184" y="13639"/>
                </a:lnTo>
                <a:lnTo>
                  <a:pt x="14714" y="22936"/>
                </a:lnTo>
                <a:lnTo>
                  <a:pt x="9996" y="34251"/>
                </a:lnTo>
                <a:lnTo>
                  <a:pt x="6097" y="47371"/>
                </a:lnTo>
                <a:lnTo>
                  <a:pt x="3086" y="62079"/>
                </a:lnTo>
                <a:lnTo>
                  <a:pt x="1031" y="78163"/>
                </a:lnTo>
                <a:lnTo>
                  <a:pt x="0" y="95407"/>
                </a:lnTo>
                <a:lnTo>
                  <a:pt x="59" y="113597"/>
                </a:lnTo>
                <a:lnTo>
                  <a:pt x="715" y="125818"/>
                </a:lnTo>
                <a:lnTo>
                  <a:pt x="2637" y="144394"/>
                </a:lnTo>
                <a:lnTo>
                  <a:pt x="5560" y="162011"/>
                </a:lnTo>
                <a:lnTo>
                  <a:pt x="9387" y="178468"/>
                </a:lnTo>
                <a:lnTo>
                  <a:pt x="14019" y="193562"/>
                </a:lnTo>
                <a:lnTo>
                  <a:pt x="19360" y="207093"/>
                </a:lnTo>
                <a:lnTo>
                  <a:pt x="25311" y="218860"/>
                </a:lnTo>
                <a:lnTo>
                  <a:pt x="31774" y="228661"/>
                </a:lnTo>
                <a:lnTo>
                  <a:pt x="38653" y="236295"/>
                </a:lnTo>
                <a:lnTo>
                  <a:pt x="45849" y="241561"/>
                </a:lnTo>
                <a:lnTo>
                  <a:pt x="58296" y="244525"/>
                </a:lnTo>
                <a:lnTo>
                  <a:pt x="65615" y="242568"/>
                </a:lnTo>
                <a:lnTo>
                  <a:pt x="72385" y="237950"/>
                </a:lnTo>
                <a:lnTo>
                  <a:pt x="78539" y="230884"/>
                </a:lnTo>
                <a:lnTo>
                  <a:pt x="84008" y="221586"/>
                </a:lnTo>
                <a:lnTo>
                  <a:pt x="88725" y="210269"/>
                </a:lnTo>
                <a:lnTo>
                  <a:pt x="92623" y="197148"/>
                </a:lnTo>
                <a:lnTo>
                  <a:pt x="95633" y="182438"/>
                </a:lnTo>
                <a:lnTo>
                  <a:pt x="97688" y="166353"/>
                </a:lnTo>
                <a:lnTo>
                  <a:pt x="98721" y="149107"/>
                </a:lnTo>
                <a:lnTo>
                  <a:pt x="98662" y="130915"/>
                </a:lnTo>
                <a:lnTo>
                  <a:pt x="98009" y="1187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683781" y="2229699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40127" y="299755"/>
                </a:moveTo>
                <a:lnTo>
                  <a:pt x="36954" y="279328"/>
                </a:lnTo>
                <a:lnTo>
                  <a:pt x="34390" y="258305"/>
                </a:lnTo>
                <a:lnTo>
                  <a:pt x="32468" y="236753"/>
                </a:lnTo>
                <a:lnTo>
                  <a:pt x="31415" y="219237"/>
                </a:lnTo>
                <a:lnTo>
                  <a:pt x="30870" y="203739"/>
                </a:lnTo>
                <a:lnTo>
                  <a:pt x="30694" y="188490"/>
                </a:lnTo>
                <a:lnTo>
                  <a:pt x="30880" y="173515"/>
                </a:lnTo>
                <a:lnTo>
                  <a:pt x="31419" y="158842"/>
                </a:lnTo>
                <a:lnTo>
                  <a:pt x="32302" y="144497"/>
                </a:lnTo>
                <a:lnTo>
                  <a:pt x="33521" y="130507"/>
                </a:lnTo>
                <a:lnTo>
                  <a:pt x="35068" y="116898"/>
                </a:lnTo>
                <a:lnTo>
                  <a:pt x="36934" y="103697"/>
                </a:lnTo>
                <a:lnTo>
                  <a:pt x="39111" y="90931"/>
                </a:lnTo>
                <a:lnTo>
                  <a:pt x="41589" y="78627"/>
                </a:lnTo>
                <a:lnTo>
                  <a:pt x="44361" y="66810"/>
                </a:lnTo>
                <a:lnTo>
                  <a:pt x="47417" y="55509"/>
                </a:lnTo>
                <a:lnTo>
                  <a:pt x="50751" y="44748"/>
                </a:lnTo>
                <a:lnTo>
                  <a:pt x="54352" y="34556"/>
                </a:lnTo>
                <a:lnTo>
                  <a:pt x="58213" y="24958"/>
                </a:lnTo>
                <a:lnTo>
                  <a:pt x="66679" y="7653"/>
                </a:lnTo>
                <a:lnTo>
                  <a:pt x="71267" y="0"/>
                </a:lnTo>
                <a:lnTo>
                  <a:pt x="64069" y="4570"/>
                </a:lnTo>
                <a:lnTo>
                  <a:pt x="50575" y="17451"/>
                </a:lnTo>
                <a:lnTo>
                  <a:pt x="38389" y="34978"/>
                </a:lnTo>
                <a:lnTo>
                  <a:pt x="27642" y="56745"/>
                </a:lnTo>
                <a:lnTo>
                  <a:pt x="18463" y="82344"/>
                </a:lnTo>
                <a:lnTo>
                  <a:pt x="10980" y="111370"/>
                </a:lnTo>
                <a:lnTo>
                  <a:pt x="5322" y="143415"/>
                </a:lnTo>
                <a:lnTo>
                  <a:pt x="1619" y="178074"/>
                </a:lnTo>
                <a:lnTo>
                  <a:pt x="541" y="196255"/>
                </a:lnTo>
                <a:lnTo>
                  <a:pt x="0" y="214938"/>
                </a:lnTo>
                <a:lnTo>
                  <a:pt x="12" y="234070"/>
                </a:lnTo>
                <a:lnTo>
                  <a:pt x="593" y="253602"/>
                </a:lnTo>
                <a:lnTo>
                  <a:pt x="1760" y="273481"/>
                </a:lnTo>
                <a:lnTo>
                  <a:pt x="3743" y="295695"/>
                </a:lnTo>
                <a:lnTo>
                  <a:pt x="6387" y="317362"/>
                </a:lnTo>
                <a:lnTo>
                  <a:pt x="9659" y="338416"/>
                </a:lnTo>
                <a:lnTo>
                  <a:pt x="13526" y="358788"/>
                </a:lnTo>
                <a:lnTo>
                  <a:pt x="17955" y="378411"/>
                </a:lnTo>
                <a:lnTo>
                  <a:pt x="22914" y="397217"/>
                </a:lnTo>
                <a:lnTo>
                  <a:pt x="28368" y="415139"/>
                </a:lnTo>
                <a:lnTo>
                  <a:pt x="34286" y="432107"/>
                </a:lnTo>
                <a:lnTo>
                  <a:pt x="47381" y="462916"/>
                </a:lnTo>
                <a:lnTo>
                  <a:pt x="61935" y="489101"/>
                </a:lnTo>
                <a:lnTo>
                  <a:pt x="77686" y="510121"/>
                </a:lnTo>
                <a:lnTo>
                  <a:pt x="94369" y="525433"/>
                </a:lnTo>
                <a:lnTo>
                  <a:pt x="111723" y="534495"/>
                </a:lnTo>
                <a:lnTo>
                  <a:pt x="129484" y="536765"/>
                </a:lnTo>
                <a:lnTo>
                  <a:pt x="130982" y="536630"/>
                </a:lnTo>
                <a:lnTo>
                  <a:pt x="151451" y="529272"/>
                </a:lnTo>
                <a:lnTo>
                  <a:pt x="169824" y="512480"/>
                </a:lnTo>
                <a:lnTo>
                  <a:pt x="185787" y="487272"/>
                </a:lnTo>
                <a:lnTo>
                  <a:pt x="192768" y="471830"/>
                </a:lnTo>
                <a:lnTo>
                  <a:pt x="189922" y="474875"/>
                </a:lnTo>
                <a:lnTo>
                  <a:pt x="179415" y="483769"/>
                </a:lnTo>
                <a:lnTo>
                  <a:pt x="168218" y="489616"/>
                </a:lnTo>
                <a:lnTo>
                  <a:pt x="156382" y="492201"/>
                </a:lnTo>
                <a:lnTo>
                  <a:pt x="147733" y="491956"/>
                </a:lnTo>
                <a:lnTo>
                  <a:pt x="139151" y="489999"/>
                </a:lnTo>
                <a:lnTo>
                  <a:pt x="130667" y="486394"/>
                </a:lnTo>
                <a:lnTo>
                  <a:pt x="122314" y="481207"/>
                </a:lnTo>
                <a:lnTo>
                  <a:pt x="114123" y="474504"/>
                </a:lnTo>
                <a:lnTo>
                  <a:pt x="106127" y="466351"/>
                </a:lnTo>
                <a:lnTo>
                  <a:pt x="98357" y="456813"/>
                </a:lnTo>
                <a:lnTo>
                  <a:pt x="90845" y="445957"/>
                </a:lnTo>
                <a:lnTo>
                  <a:pt x="83623" y="433847"/>
                </a:lnTo>
                <a:lnTo>
                  <a:pt x="76723" y="420550"/>
                </a:lnTo>
                <a:lnTo>
                  <a:pt x="70177" y="406132"/>
                </a:lnTo>
                <a:lnTo>
                  <a:pt x="64018" y="390658"/>
                </a:lnTo>
                <a:lnTo>
                  <a:pt x="58276" y="374195"/>
                </a:lnTo>
                <a:lnTo>
                  <a:pt x="52984" y="356807"/>
                </a:lnTo>
                <a:lnTo>
                  <a:pt x="48174" y="338560"/>
                </a:lnTo>
                <a:lnTo>
                  <a:pt x="43878" y="319521"/>
                </a:lnTo>
                <a:lnTo>
                  <a:pt x="40127" y="299755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683781" y="2229699"/>
            <a:ext cx="192768" cy="536765"/>
          </a:xfrm>
          <a:custGeom>
            <a:avLst/>
            <a:gdLst/>
            <a:ahLst/>
            <a:cxnLst/>
            <a:rect l="l" t="t" r="r" b="b"/>
            <a:pathLst>
              <a:path w="192768" h="536765">
                <a:moveTo>
                  <a:pt x="71267" y="0"/>
                </a:moveTo>
                <a:lnTo>
                  <a:pt x="62324" y="15982"/>
                </a:lnTo>
                <a:lnTo>
                  <a:pt x="54352" y="34556"/>
                </a:lnTo>
                <a:lnTo>
                  <a:pt x="47417" y="55509"/>
                </a:lnTo>
                <a:lnTo>
                  <a:pt x="41589" y="78627"/>
                </a:lnTo>
                <a:lnTo>
                  <a:pt x="36934" y="103697"/>
                </a:lnTo>
                <a:lnTo>
                  <a:pt x="33521" y="130507"/>
                </a:lnTo>
                <a:lnTo>
                  <a:pt x="31419" y="158842"/>
                </a:lnTo>
                <a:lnTo>
                  <a:pt x="30694" y="188490"/>
                </a:lnTo>
                <a:lnTo>
                  <a:pt x="30870" y="203739"/>
                </a:lnTo>
                <a:lnTo>
                  <a:pt x="32339" y="234957"/>
                </a:lnTo>
                <a:lnTo>
                  <a:pt x="34390" y="258305"/>
                </a:lnTo>
                <a:lnTo>
                  <a:pt x="36954" y="279328"/>
                </a:lnTo>
                <a:lnTo>
                  <a:pt x="40127" y="299755"/>
                </a:lnTo>
                <a:lnTo>
                  <a:pt x="43878" y="319521"/>
                </a:lnTo>
                <a:lnTo>
                  <a:pt x="48174" y="338560"/>
                </a:lnTo>
                <a:lnTo>
                  <a:pt x="52984" y="356807"/>
                </a:lnTo>
                <a:lnTo>
                  <a:pt x="58276" y="374195"/>
                </a:lnTo>
                <a:lnTo>
                  <a:pt x="64018" y="390658"/>
                </a:lnTo>
                <a:lnTo>
                  <a:pt x="70177" y="406132"/>
                </a:lnTo>
                <a:lnTo>
                  <a:pt x="83623" y="433847"/>
                </a:lnTo>
                <a:lnTo>
                  <a:pt x="98357" y="456813"/>
                </a:lnTo>
                <a:lnTo>
                  <a:pt x="114123" y="474504"/>
                </a:lnTo>
                <a:lnTo>
                  <a:pt x="130667" y="486394"/>
                </a:lnTo>
                <a:lnTo>
                  <a:pt x="147733" y="491956"/>
                </a:lnTo>
                <a:lnTo>
                  <a:pt x="156382" y="492201"/>
                </a:lnTo>
                <a:lnTo>
                  <a:pt x="168218" y="489616"/>
                </a:lnTo>
                <a:lnTo>
                  <a:pt x="179415" y="483769"/>
                </a:lnTo>
                <a:lnTo>
                  <a:pt x="189922" y="474875"/>
                </a:lnTo>
                <a:lnTo>
                  <a:pt x="192768" y="471830"/>
                </a:lnTo>
                <a:lnTo>
                  <a:pt x="185787" y="487272"/>
                </a:lnTo>
                <a:lnTo>
                  <a:pt x="169824" y="512480"/>
                </a:lnTo>
                <a:lnTo>
                  <a:pt x="151451" y="529272"/>
                </a:lnTo>
                <a:lnTo>
                  <a:pt x="130982" y="536630"/>
                </a:lnTo>
                <a:lnTo>
                  <a:pt x="129484" y="536765"/>
                </a:lnTo>
                <a:lnTo>
                  <a:pt x="120569" y="536513"/>
                </a:lnTo>
                <a:lnTo>
                  <a:pt x="102979" y="530779"/>
                </a:lnTo>
                <a:lnTo>
                  <a:pt x="85927" y="518524"/>
                </a:lnTo>
                <a:lnTo>
                  <a:pt x="69678" y="500291"/>
                </a:lnTo>
                <a:lnTo>
                  <a:pt x="54492" y="476621"/>
                </a:lnTo>
                <a:lnTo>
                  <a:pt x="40635" y="448056"/>
                </a:lnTo>
                <a:lnTo>
                  <a:pt x="28368" y="415139"/>
                </a:lnTo>
                <a:lnTo>
                  <a:pt x="22914" y="397217"/>
                </a:lnTo>
                <a:lnTo>
                  <a:pt x="17955" y="378411"/>
                </a:lnTo>
                <a:lnTo>
                  <a:pt x="13526" y="358788"/>
                </a:lnTo>
                <a:lnTo>
                  <a:pt x="9659" y="338416"/>
                </a:lnTo>
                <a:lnTo>
                  <a:pt x="6387" y="317362"/>
                </a:lnTo>
                <a:lnTo>
                  <a:pt x="3743" y="295695"/>
                </a:lnTo>
                <a:lnTo>
                  <a:pt x="1760" y="273481"/>
                </a:lnTo>
                <a:lnTo>
                  <a:pt x="593" y="253602"/>
                </a:lnTo>
                <a:lnTo>
                  <a:pt x="12" y="234070"/>
                </a:lnTo>
                <a:lnTo>
                  <a:pt x="0" y="214938"/>
                </a:lnTo>
                <a:lnTo>
                  <a:pt x="541" y="196255"/>
                </a:lnTo>
                <a:lnTo>
                  <a:pt x="1619" y="178074"/>
                </a:lnTo>
                <a:lnTo>
                  <a:pt x="5322" y="143415"/>
                </a:lnTo>
                <a:lnTo>
                  <a:pt x="10980" y="111370"/>
                </a:lnTo>
                <a:lnTo>
                  <a:pt x="18463" y="82344"/>
                </a:lnTo>
                <a:lnTo>
                  <a:pt x="27642" y="56745"/>
                </a:lnTo>
                <a:lnTo>
                  <a:pt x="38389" y="34978"/>
                </a:lnTo>
                <a:lnTo>
                  <a:pt x="50575" y="17451"/>
                </a:lnTo>
                <a:lnTo>
                  <a:pt x="64069" y="4570"/>
                </a:lnTo>
                <a:lnTo>
                  <a:pt x="7126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650081" y="1927791"/>
            <a:ext cx="1370363" cy="709714"/>
          </a:xfrm>
          <a:custGeom>
            <a:avLst/>
            <a:gdLst/>
            <a:ahLst/>
            <a:cxnLst/>
            <a:rect l="l" t="t" r="r" b="b"/>
            <a:pathLst>
              <a:path w="1370363" h="709714">
                <a:moveTo>
                  <a:pt x="1370363" y="607274"/>
                </a:moveTo>
                <a:lnTo>
                  <a:pt x="1370267" y="587939"/>
                </a:lnTo>
                <a:lnTo>
                  <a:pt x="1369841" y="565859"/>
                </a:lnTo>
                <a:lnTo>
                  <a:pt x="1369538" y="552074"/>
                </a:lnTo>
                <a:lnTo>
                  <a:pt x="1369182" y="536851"/>
                </a:lnTo>
                <a:lnTo>
                  <a:pt x="1368779" y="520482"/>
                </a:lnTo>
                <a:lnTo>
                  <a:pt x="1368334" y="503260"/>
                </a:lnTo>
                <a:lnTo>
                  <a:pt x="1367851" y="485479"/>
                </a:lnTo>
                <a:lnTo>
                  <a:pt x="1367337" y="467431"/>
                </a:lnTo>
                <a:lnTo>
                  <a:pt x="1366797" y="449409"/>
                </a:lnTo>
                <a:lnTo>
                  <a:pt x="1366235" y="431707"/>
                </a:lnTo>
                <a:lnTo>
                  <a:pt x="1365658" y="414617"/>
                </a:lnTo>
                <a:lnTo>
                  <a:pt x="1365070" y="398433"/>
                </a:lnTo>
                <a:lnTo>
                  <a:pt x="1364477" y="383447"/>
                </a:lnTo>
                <a:lnTo>
                  <a:pt x="1363883" y="369953"/>
                </a:lnTo>
                <a:lnTo>
                  <a:pt x="1363296" y="358243"/>
                </a:lnTo>
                <a:lnTo>
                  <a:pt x="1362157" y="341350"/>
                </a:lnTo>
                <a:lnTo>
                  <a:pt x="1355557" y="325452"/>
                </a:lnTo>
                <a:lnTo>
                  <a:pt x="1343517" y="314799"/>
                </a:lnTo>
                <a:lnTo>
                  <a:pt x="1329035" y="305572"/>
                </a:lnTo>
                <a:lnTo>
                  <a:pt x="1315643" y="298550"/>
                </a:lnTo>
                <a:lnTo>
                  <a:pt x="1305306" y="293839"/>
                </a:lnTo>
                <a:lnTo>
                  <a:pt x="1282192" y="288620"/>
                </a:lnTo>
                <a:lnTo>
                  <a:pt x="1295069" y="293839"/>
                </a:lnTo>
                <a:lnTo>
                  <a:pt x="1323809" y="338645"/>
                </a:lnTo>
                <a:lnTo>
                  <a:pt x="1323809" y="482371"/>
                </a:lnTo>
                <a:lnTo>
                  <a:pt x="470598" y="528370"/>
                </a:lnTo>
                <a:lnTo>
                  <a:pt x="459104" y="374218"/>
                </a:lnTo>
                <a:lnTo>
                  <a:pt x="410819" y="353733"/>
                </a:lnTo>
                <a:lnTo>
                  <a:pt x="357517" y="354698"/>
                </a:lnTo>
                <a:lnTo>
                  <a:pt x="506615" y="343700"/>
                </a:lnTo>
                <a:lnTo>
                  <a:pt x="1273543" y="286664"/>
                </a:lnTo>
                <a:lnTo>
                  <a:pt x="340817" y="76022"/>
                </a:lnTo>
                <a:lnTo>
                  <a:pt x="122783" y="0"/>
                </a:lnTo>
                <a:lnTo>
                  <a:pt x="39941" y="22923"/>
                </a:lnTo>
                <a:lnTo>
                  <a:pt x="26365" y="181063"/>
                </a:lnTo>
                <a:lnTo>
                  <a:pt x="26365" y="220459"/>
                </a:lnTo>
                <a:lnTo>
                  <a:pt x="0" y="231152"/>
                </a:lnTo>
                <a:lnTo>
                  <a:pt x="0" y="460705"/>
                </a:lnTo>
                <a:lnTo>
                  <a:pt x="446" y="467962"/>
                </a:lnTo>
                <a:lnTo>
                  <a:pt x="4712" y="491135"/>
                </a:lnTo>
                <a:lnTo>
                  <a:pt x="15023" y="518929"/>
                </a:lnTo>
                <a:lnTo>
                  <a:pt x="33231" y="543032"/>
                </a:lnTo>
                <a:lnTo>
                  <a:pt x="56462" y="557012"/>
                </a:lnTo>
                <a:lnTo>
                  <a:pt x="84730" y="571299"/>
                </a:lnTo>
                <a:lnTo>
                  <a:pt x="102339" y="579970"/>
                </a:lnTo>
                <a:lnTo>
                  <a:pt x="121767" y="589429"/>
                </a:lnTo>
                <a:lnTo>
                  <a:pt x="142644" y="599502"/>
                </a:lnTo>
                <a:lnTo>
                  <a:pt x="164595" y="610016"/>
                </a:lnTo>
                <a:lnTo>
                  <a:pt x="187250" y="620798"/>
                </a:lnTo>
                <a:lnTo>
                  <a:pt x="210235" y="631674"/>
                </a:lnTo>
                <a:lnTo>
                  <a:pt x="233179" y="642471"/>
                </a:lnTo>
                <a:lnTo>
                  <a:pt x="255709" y="653016"/>
                </a:lnTo>
                <a:lnTo>
                  <a:pt x="277453" y="663137"/>
                </a:lnTo>
                <a:lnTo>
                  <a:pt x="298039" y="672658"/>
                </a:lnTo>
                <a:lnTo>
                  <a:pt x="317093" y="681408"/>
                </a:lnTo>
                <a:lnTo>
                  <a:pt x="334245" y="689213"/>
                </a:lnTo>
                <a:lnTo>
                  <a:pt x="349122" y="695899"/>
                </a:lnTo>
                <a:lnTo>
                  <a:pt x="370560" y="705224"/>
                </a:lnTo>
                <a:lnTo>
                  <a:pt x="388000" y="709714"/>
                </a:lnTo>
                <a:lnTo>
                  <a:pt x="401808" y="709424"/>
                </a:lnTo>
                <a:lnTo>
                  <a:pt x="431400" y="703297"/>
                </a:lnTo>
                <a:lnTo>
                  <a:pt x="455995" y="692964"/>
                </a:lnTo>
                <a:lnTo>
                  <a:pt x="466369" y="682879"/>
                </a:lnTo>
                <a:lnTo>
                  <a:pt x="475147" y="676275"/>
                </a:lnTo>
                <a:lnTo>
                  <a:pt x="486468" y="678983"/>
                </a:lnTo>
                <a:lnTo>
                  <a:pt x="488657" y="679958"/>
                </a:lnTo>
                <a:lnTo>
                  <a:pt x="1326743" y="611314"/>
                </a:lnTo>
                <a:lnTo>
                  <a:pt x="1310576" y="637717"/>
                </a:lnTo>
                <a:lnTo>
                  <a:pt x="1337489" y="632032"/>
                </a:lnTo>
                <a:lnTo>
                  <a:pt x="1354812" y="627450"/>
                </a:lnTo>
                <a:lnTo>
                  <a:pt x="1364656" y="622667"/>
                </a:lnTo>
                <a:lnTo>
                  <a:pt x="1369135" y="616377"/>
                </a:lnTo>
                <a:lnTo>
                  <a:pt x="1370363" y="607274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650080" y="1927791"/>
            <a:ext cx="1370418" cy="709714"/>
          </a:xfrm>
          <a:custGeom>
            <a:avLst/>
            <a:gdLst/>
            <a:ahLst/>
            <a:cxnLst/>
            <a:rect l="l" t="t" r="r" b="b"/>
            <a:pathLst>
              <a:path w="1370418" h="709714">
                <a:moveTo>
                  <a:pt x="1273543" y="286664"/>
                </a:moveTo>
                <a:lnTo>
                  <a:pt x="340817" y="76022"/>
                </a:lnTo>
                <a:lnTo>
                  <a:pt x="122783" y="0"/>
                </a:lnTo>
                <a:lnTo>
                  <a:pt x="39941" y="22923"/>
                </a:lnTo>
                <a:lnTo>
                  <a:pt x="26365" y="181063"/>
                </a:lnTo>
                <a:lnTo>
                  <a:pt x="26365" y="220459"/>
                </a:lnTo>
                <a:lnTo>
                  <a:pt x="0" y="231152"/>
                </a:lnTo>
                <a:lnTo>
                  <a:pt x="0" y="460705"/>
                </a:lnTo>
                <a:lnTo>
                  <a:pt x="446" y="467962"/>
                </a:lnTo>
                <a:lnTo>
                  <a:pt x="4712" y="491135"/>
                </a:lnTo>
                <a:lnTo>
                  <a:pt x="15023" y="518929"/>
                </a:lnTo>
                <a:lnTo>
                  <a:pt x="33231" y="543032"/>
                </a:lnTo>
                <a:lnTo>
                  <a:pt x="56462" y="557012"/>
                </a:lnTo>
                <a:lnTo>
                  <a:pt x="84730" y="571299"/>
                </a:lnTo>
                <a:lnTo>
                  <a:pt x="102339" y="579970"/>
                </a:lnTo>
                <a:lnTo>
                  <a:pt x="121767" y="589429"/>
                </a:lnTo>
                <a:lnTo>
                  <a:pt x="142644" y="599502"/>
                </a:lnTo>
                <a:lnTo>
                  <a:pt x="164595" y="610016"/>
                </a:lnTo>
                <a:lnTo>
                  <a:pt x="187250" y="620798"/>
                </a:lnTo>
                <a:lnTo>
                  <a:pt x="210235" y="631674"/>
                </a:lnTo>
                <a:lnTo>
                  <a:pt x="233179" y="642471"/>
                </a:lnTo>
                <a:lnTo>
                  <a:pt x="255709" y="653016"/>
                </a:lnTo>
                <a:lnTo>
                  <a:pt x="277453" y="663137"/>
                </a:lnTo>
                <a:lnTo>
                  <a:pt x="298039" y="672658"/>
                </a:lnTo>
                <a:lnTo>
                  <a:pt x="317093" y="681408"/>
                </a:lnTo>
                <a:lnTo>
                  <a:pt x="334245" y="689213"/>
                </a:lnTo>
                <a:lnTo>
                  <a:pt x="349122" y="695899"/>
                </a:lnTo>
                <a:lnTo>
                  <a:pt x="370560" y="705224"/>
                </a:lnTo>
                <a:lnTo>
                  <a:pt x="388000" y="709714"/>
                </a:lnTo>
                <a:lnTo>
                  <a:pt x="401808" y="709424"/>
                </a:lnTo>
                <a:lnTo>
                  <a:pt x="431400" y="703297"/>
                </a:lnTo>
                <a:lnTo>
                  <a:pt x="455995" y="692964"/>
                </a:lnTo>
                <a:lnTo>
                  <a:pt x="466369" y="682879"/>
                </a:lnTo>
                <a:lnTo>
                  <a:pt x="475147" y="676275"/>
                </a:lnTo>
                <a:lnTo>
                  <a:pt x="486468" y="678983"/>
                </a:lnTo>
                <a:lnTo>
                  <a:pt x="488657" y="679958"/>
                </a:lnTo>
                <a:lnTo>
                  <a:pt x="1326743" y="611314"/>
                </a:lnTo>
                <a:lnTo>
                  <a:pt x="1310576" y="637717"/>
                </a:lnTo>
                <a:lnTo>
                  <a:pt x="1337489" y="632032"/>
                </a:lnTo>
                <a:lnTo>
                  <a:pt x="1354812" y="627450"/>
                </a:lnTo>
                <a:lnTo>
                  <a:pt x="1364656" y="622667"/>
                </a:lnTo>
                <a:lnTo>
                  <a:pt x="1369135" y="616377"/>
                </a:lnTo>
                <a:lnTo>
                  <a:pt x="1370363" y="607274"/>
                </a:lnTo>
                <a:lnTo>
                  <a:pt x="1370418" y="600748"/>
                </a:lnTo>
                <a:lnTo>
                  <a:pt x="1370380" y="595649"/>
                </a:lnTo>
                <a:lnTo>
                  <a:pt x="1370086" y="577911"/>
                </a:lnTo>
                <a:lnTo>
                  <a:pt x="1369841" y="565859"/>
                </a:lnTo>
                <a:lnTo>
                  <a:pt x="1369538" y="552074"/>
                </a:lnTo>
                <a:lnTo>
                  <a:pt x="1369182" y="536851"/>
                </a:lnTo>
                <a:lnTo>
                  <a:pt x="1368779" y="520482"/>
                </a:lnTo>
                <a:lnTo>
                  <a:pt x="1368334" y="503260"/>
                </a:lnTo>
                <a:lnTo>
                  <a:pt x="1367851" y="485479"/>
                </a:lnTo>
                <a:lnTo>
                  <a:pt x="1367337" y="467431"/>
                </a:lnTo>
                <a:lnTo>
                  <a:pt x="1366797" y="449409"/>
                </a:lnTo>
                <a:lnTo>
                  <a:pt x="1366235" y="431707"/>
                </a:lnTo>
                <a:lnTo>
                  <a:pt x="1365658" y="414617"/>
                </a:lnTo>
                <a:lnTo>
                  <a:pt x="1365070" y="398433"/>
                </a:lnTo>
                <a:lnTo>
                  <a:pt x="1364477" y="383447"/>
                </a:lnTo>
                <a:lnTo>
                  <a:pt x="1363883" y="369953"/>
                </a:lnTo>
                <a:lnTo>
                  <a:pt x="1363296" y="358243"/>
                </a:lnTo>
                <a:lnTo>
                  <a:pt x="1362157" y="341350"/>
                </a:lnTo>
                <a:lnTo>
                  <a:pt x="1355557" y="325452"/>
                </a:lnTo>
                <a:lnTo>
                  <a:pt x="1343517" y="314799"/>
                </a:lnTo>
                <a:lnTo>
                  <a:pt x="1329035" y="305572"/>
                </a:lnTo>
                <a:lnTo>
                  <a:pt x="1315643" y="298550"/>
                </a:lnTo>
                <a:lnTo>
                  <a:pt x="1282192" y="288620"/>
                </a:lnTo>
                <a:lnTo>
                  <a:pt x="1295069" y="293839"/>
                </a:lnTo>
                <a:lnTo>
                  <a:pt x="1323809" y="338645"/>
                </a:lnTo>
                <a:lnTo>
                  <a:pt x="1323809" y="482371"/>
                </a:lnTo>
                <a:lnTo>
                  <a:pt x="470598" y="528370"/>
                </a:lnTo>
                <a:lnTo>
                  <a:pt x="459104" y="374218"/>
                </a:lnTo>
                <a:lnTo>
                  <a:pt x="410819" y="353733"/>
                </a:lnTo>
                <a:lnTo>
                  <a:pt x="357517" y="354698"/>
                </a:lnTo>
                <a:lnTo>
                  <a:pt x="506615" y="3437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370453" y="2256336"/>
            <a:ext cx="138879" cy="179501"/>
          </a:xfrm>
          <a:custGeom>
            <a:avLst/>
            <a:gdLst/>
            <a:ahLst/>
            <a:cxnLst/>
            <a:rect l="l" t="t" r="r" b="b"/>
            <a:pathLst>
              <a:path w="138879" h="179501">
                <a:moveTo>
                  <a:pt x="2513" y="167833"/>
                </a:moveTo>
                <a:lnTo>
                  <a:pt x="10324" y="173621"/>
                </a:lnTo>
                <a:lnTo>
                  <a:pt x="15565" y="174959"/>
                </a:lnTo>
                <a:lnTo>
                  <a:pt x="28268" y="176055"/>
                </a:lnTo>
                <a:lnTo>
                  <a:pt x="41058" y="175996"/>
                </a:lnTo>
                <a:lnTo>
                  <a:pt x="53393" y="177090"/>
                </a:lnTo>
                <a:lnTo>
                  <a:pt x="66110" y="179023"/>
                </a:lnTo>
                <a:lnTo>
                  <a:pt x="78371" y="179501"/>
                </a:lnTo>
                <a:lnTo>
                  <a:pt x="80745" y="179213"/>
                </a:lnTo>
                <a:lnTo>
                  <a:pt x="92876" y="174334"/>
                </a:lnTo>
                <a:lnTo>
                  <a:pt x="102165" y="165444"/>
                </a:lnTo>
                <a:lnTo>
                  <a:pt x="109853" y="154449"/>
                </a:lnTo>
                <a:lnTo>
                  <a:pt x="117184" y="143251"/>
                </a:lnTo>
                <a:lnTo>
                  <a:pt x="125399" y="133756"/>
                </a:lnTo>
                <a:lnTo>
                  <a:pt x="134699" y="125019"/>
                </a:lnTo>
                <a:lnTo>
                  <a:pt x="138879" y="116175"/>
                </a:lnTo>
                <a:lnTo>
                  <a:pt x="138149" y="101536"/>
                </a:lnTo>
                <a:lnTo>
                  <a:pt x="136449" y="90972"/>
                </a:lnTo>
                <a:lnTo>
                  <a:pt x="133926" y="78562"/>
                </a:lnTo>
                <a:lnTo>
                  <a:pt x="131182" y="66136"/>
                </a:lnTo>
                <a:lnTo>
                  <a:pt x="128579" y="53649"/>
                </a:lnTo>
                <a:lnTo>
                  <a:pt x="126478" y="41059"/>
                </a:lnTo>
                <a:lnTo>
                  <a:pt x="45516" y="0"/>
                </a:lnTo>
                <a:lnTo>
                  <a:pt x="41499" y="11963"/>
                </a:lnTo>
                <a:lnTo>
                  <a:pt x="37436" y="23986"/>
                </a:lnTo>
                <a:lnTo>
                  <a:pt x="34193" y="36263"/>
                </a:lnTo>
                <a:lnTo>
                  <a:pt x="32612" y="49060"/>
                </a:lnTo>
                <a:lnTo>
                  <a:pt x="32358" y="56121"/>
                </a:lnTo>
                <a:lnTo>
                  <a:pt x="33362" y="63525"/>
                </a:lnTo>
                <a:lnTo>
                  <a:pt x="32346" y="70446"/>
                </a:lnTo>
                <a:lnTo>
                  <a:pt x="31119" y="79627"/>
                </a:lnTo>
                <a:lnTo>
                  <a:pt x="29131" y="92137"/>
                </a:lnTo>
                <a:lnTo>
                  <a:pt x="25402" y="103810"/>
                </a:lnTo>
                <a:lnTo>
                  <a:pt x="18236" y="115011"/>
                </a:lnTo>
                <a:lnTo>
                  <a:pt x="17037" y="116482"/>
                </a:lnTo>
                <a:lnTo>
                  <a:pt x="11303" y="124964"/>
                </a:lnTo>
                <a:lnTo>
                  <a:pt x="5689" y="135773"/>
                </a:lnTo>
                <a:lnTo>
                  <a:pt x="1490" y="147476"/>
                </a:lnTo>
                <a:lnTo>
                  <a:pt x="0" y="158640"/>
                </a:lnTo>
                <a:lnTo>
                  <a:pt x="2513" y="16783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370453" y="2256336"/>
            <a:ext cx="138879" cy="179501"/>
          </a:xfrm>
          <a:custGeom>
            <a:avLst/>
            <a:gdLst/>
            <a:ahLst/>
            <a:cxnLst/>
            <a:rect l="l" t="t" r="r" b="b"/>
            <a:pathLst>
              <a:path w="138879" h="179501">
                <a:moveTo>
                  <a:pt x="126478" y="41059"/>
                </a:moveTo>
                <a:lnTo>
                  <a:pt x="128579" y="53649"/>
                </a:lnTo>
                <a:lnTo>
                  <a:pt x="131182" y="66136"/>
                </a:lnTo>
                <a:lnTo>
                  <a:pt x="133926" y="78562"/>
                </a:lnTo>
                <a:lnTo>
                  <a:pt x="136449" y="90972"/>
                </a:lnTo>
                <a:lnTo>
                  <a:pt x="138149" y="101536"/>
                </a:lnTo>
                <a:lnTo>
                  <a:pt x="138879" y="116175"/>
                </a:lnTo>
                <a:lnTo>
                  <a:pt x="134699" y="125019"/>
                </a:lnTo>
                <a:lnTo>
                  <a:pt x="125399" y="133756"/>
                </a:lnTo>
                <a:lnTo>
                  <a:pt x="117184" y="143251"/>
                </a:lnTo>
                <a:lnTo>
                  <a:pt x="109853" y="154449"/>
                </a:lnTo>
                <a:lnTo>
                  <a:pt x="102165" y="165444"/>
                </a:lnTo>
                <a:lnTo>
                  <a:pt x="92876" y="174334"/>
                </a:lnTo>
                <a:lnTo>
                  <a:pt x="80745" y="179213"/>
                </a:lnTo>
                <a:lnTo>
                  <a:pt x="78371" y="179501"/>
                </a:lnTo>
                <a:lnTo>
                  <a:pt x="66110" y="179023"/>
                </a:lnTo>
                <a:lnTo>
                  <a:pt x="53393" y="177090"/>
                </a:lnTo>
                <a:lnTo>
                  <a:pt x="41058" y="175996"/>
                </a:lnTo>
                <a:lnTo>
                  <a:pt x="28268" y="176055"/>
                </a:lnTo>
                <a:lnTo>
                  <a:pt x="15565" y="174959"/>
                </a:lnTo>
                <a:lnTo>
                  <a:pt x="10324" y="173621"/>
                </a:lnTo>
                <a:lnTo>
                  <a:pt x="2513" y="167833"/>
                </a:lnTo>
                <a:lnTo>
                  <a:pt x="0" y="158640"/>
                </a:lnTo>
                <a:lnTo>
                  <a:pt x="1490" y="147476"/>
                </a:lnTo>
                <a:lnTo>
                  <a:pt x="5689" y="135773"/>
                </a:lnTo>
                <a:lnTo>
                  <a:pt x="11303" y="124964"/>
                </a:lnTo>
                <a:lnTo>
                  <a:pt x="17037" y="116482"/>
                </a:lnTo>
                <a:lnTo>
                  <a:pt x="18236" y="115011"/>
                </a:lnTo>
                <a:lnTo>
                  <a:pt x="25402" y="103810"/>
                </a:lnTo>
                <a:lnTo>
                  <a:pt x="29131" y="92137"/>
                </a:lnTo>
                <a:lnTo>
                  <a:pt x="31119" y="79627"/>
                </a:lnTo>
                <a:lnTo>
                  <a:pt x="32346" y="70446"/>
                </a:lnTo>
                <a:lnTo>
                  <a:pt x="33362" y="63525"/>
                </a:lnTo>
                <a:lnTo>
                  <a:pt x="32358" y="56121"/>
                </a:lnTo>
                <a:lnTo>
                  <a:pt x="32612" y="49060"/>
                </a:lnTo>
                <a:lnTo>
                  <a:pt x="34193" y="36263"/>
                </a:lnTo>
                <a:lnTo>
                  <a:pt x="37436" y="23986"/>
                </a:lnTo>
                <a:lnTo>
                  <a:pt x="41499" y="11963"/>
                </a:lnTo>
                <a:lnTo>
                  <a:pt x="455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348809" y="2293907"/>
            <a:ext cx="48201" cy="673760"/>
          </a:xfrm>
          <a:custGeom>
            <a:avLst/>
            <a:gdLst/>
            <a:ahLst/>
            <a:cxnLst/>
            <a:rect l="l" t="t" r="r" b="b"/>
            <a:pathLst>
              <a:path w="48201" h="673760">
                <a:moveTo>
                  <a:pt x="48201" y="2590"/>
                </a:moveTo>
                <a:lnTo>
                  <a:pt x="47701" y="92"/>
                </a:lnTo>
                <a:lnTo>
                  <a:pt x="46817" y="0"/>
                </a:lnTo>
                <a:lnTo>
                  <a:pt x="48201" y="2590"/>
                </a:lnTo>
                <a:close/>
              </a:path>
              <a:path w="48201" h="673760">
                <a:moveTo>
                  <a:pt x="170733" y="-99799"/>
                </a:moveTo>
                <a:lnTo>
                  <a:pt x="170477" y="-112496"/>
                </a:lnTo>
                <a:lnTo>
                  <a:pt x="169689" y="-127144"/>
                </a:lnTo>
                <a:lnTo>
                  <a:pt x="168867" y="-139818"/>
                </a:lnTo>
                <a:lnTo>
                  <a:pt x="167965" y="-152475"/>
                </a:lnTo>
                <a:lnTo>
                  <a:pt x="167030" y="-165124"/>
                </a:lnTo>
                <a:lnTo>
                  <a:pt x="166110" y="-177771"/>
                </a:lnTo>
                <a:lnTo>
                  <a:pt x="165252" y="-190424"/>
                </a:lnTo>
                <a:lnTo>
                  <a:pt x="164503" y="-203091"/>
                </a:lnTo>
                <a:lnTo>
                  <a:pt x="163909" y="-215779"/>
                </a:lnTo>
                <a:lnTo>
                  <a:pt x="163518" y="-228496"/>
                </a:lnTo>
                <a:lnTo>
                  <a:pt x="163377" y="-241249"/>
                </a:lnTo>
                <a:lnTo>
                  <a:pt x="163322" y="-245937"/>
                </a:lnTo>
                <a:lnTo>
                  <a:pt x="162836" y="-258583"/>
                </a:lnTo>
                <a:lnTo>
                  <a:pt x="162304" y="-271464"/>
                </a:lnTo>
                <a:lnTo>
                  <a:pt x="162295" y="-284256"/>
                </a:lnTo>
                <a:lnTo>
                  <a:pt x="163377" y="-296633"/>
                </a:lnTo>
                <a:lnTo>
                  <a:pt x="164419" y="-303606"/>
                </a:lnTo>
                <a:lnTo>
                  <a:pt x="167060" y="-308800"/>
                </a:lnTo>
                <a:lnTo>
                  <a:pt x="166921" y="-316712"/>
                </a:lnTo>
                <a:lnTo>
                  <a:pt x="166932" y="-325858"/>
                </a:lnTo>
                <a:lnTo>
                  <a:pt x="167643" y="-338177"/>
                </a:lnTo>
                <a:lnTo>
                  <a:pt x="169232" y="-350824"/>
                </a:lnTo>
                <a:lnTo>
                  <a:pt x="169446" y="-352283"/>
                </a:lnTo>
                <a:lnTo>
                  <a:pt x="170406" y="-364607"/>
                </a:lnTo>
                <a:lnTo>
                  <a:pt x="170264" y="-377082"/>
                </a:lnTo>
                <a:lnTo>
                  <a:pt x="169560" y="-389647"/>
                </a:lnTo>
                <a:lnTo>
                  <a:pt x="168837" y="-402244"/>
                </a:lnTo>
                <a:lnTo>
                  <a:pt x="168636" y="-414812"/>
                </a:lnTo>
                <a:lnTo>
                  <a:pt x="169499" y="-427291"/>
                </a:lnTo>
                <a:lnTo>
                  <a:pt x="170868" y="-439949"/>
                </a:lnTo>
                <a:lnTo>
                  <a:pt x="171828" y="-452616"/>
                </a:lnTo>
                <a:lnTo>
                  <a:pt x="172477" y="-465299"/>
                </a:lnTo>
                <a:lnTo>
                  <a:pt x="172913" y="-477991"/>
                </a:lnTo>
                <a:lnTo>
                  <a:pt x="173236" y="-490685"/>
                </a:lnTo>
                <a:lnTo>
                  <a:pt x="173542" y="-503374"/>
                </a:lnTo>
                <a:lnTo>
                  <a:pt x="173931" y="-516051"/>
                </a:lnTo>
                <a:lnTo>
                  <a:pt x="174709" y="-529812"/>
                </a:lnTo>
                <a:lnTo>
                  <a:pt x="175809" y="-542454"/>
                </a:lnTo>
                <a:lnTo>
                  <a:pt x="177132" y="-555058"/>
                </a:lnTo>
                <a:lnTo>
                  <a:pt x="178536" y="-567650"/>
                </a:lnTo>
                <a:lnTo>
                  <a:pt x="179880" y="-580252"/>
                </a:lnTo>
                <a:lnTo>
                  <a:pt x="181024" y="-592891"/>
                </a:lnTo>
                <a:lnTo>
                  <a:pt x="181827" y="-605591"/>
                </a:lnTo>
                <a:lnTo>
                  <a:pt x="182148" y="-618375"/>
                </a:lnTo>
                <a:lnTo>
                  <a:pt x="8488" y="-671169"/>
                </a:lnTo>
                <a:lnTo>
                  <a:pt x="8486" y="-625061"/>
                </a:lnTo>
                <a:lnTo>
                  <a:pt x="8210" y="-612400"/>
                </a:lnTo>
                <a:lnTo>
                  <a:pt x="7610" y="-599743"/>
                </a:lnTo>
                <a:lnTo>
                  <a:pt x="6761" y="-587090"/>
                </a:lnTo>
                <a:lnTo>
                  <a:pt x="5738" y="-574440"/>
                </a:lnTo>
                <a:lnTo>
                  <a:pt x="4615" y="-561791"/>
                </a:lnTo>
                <a:lnTo>
                  <a:pt x="3469" y="-549141"/>
                </a:lnTo>
                <a:lnTo>
                  <a:pt x="2373" y="-536490"/>
                </a:lnTo>
                <a:lnTo>
                  <a:pt x="1403" y="-523835"/>
                </a:lnTo>
                <a:lnTo>
                  <a:pt x="634" y="-511177"/>
                </a:lnTo>
                <a:lnTo>
                  <a:pt x="141" y="-498513"/>
                </a:lnTo>
                <a:lnTo>
                  <a:pt x="0" y="-485842"/>
                </a:lnTo>
                <a:lnTo>
                  <a:pt x="284" y="-473163"/>
                </a:lnTo>
                <a:lnTo>
                  <a:pt x="687" y="-467324"/>
                </a:lnTo>
                <a:lnTo>
                  <a:pt x="2524" y="-454770"/>
                </a:lnTo>
                <a:lnTo>
                  <a:pt x="5300" y="-442409"/>
                </a:lnTo>
                <a:lnTo>
                  <a:pt x="8560" y="-430138"/>
                </a:lnTo>
                <a:lnTo>
                  <a:pt x="11850" y="-417850"/>
                </a:lnTo>
                <a:lnTo>
                  <a:pt x="14716" y="-405443"/>
                </a:lnTo>
                <a:lnTo>
                  <a:pt x="16705" y="-392810"/>
                </a:lnTo>
                <a:lnTo>
                  <a:pt x="17917" y="-385258"/>
                </a:lnTo>
                <a:lnTo>
                  <a:pt x="22282" y="-374951"/>
                </a:lnTo>
                <a:lnTo>
                  <a:pt x="30281" y="-364172"/>
                </a:lnTo>
                <a:lnTo>
                  <a:pt x="33569" y="-358236"/>
                </a:lnTo>
                <a:lnTo>
                  <a:pt x="35662" y="-346174"/>
                </a:lnTo>
                <a:lnTo>
                  <a:pt x="35488" y="-333374"/>
                </a:lnTo>
                <a:lnTo>
                  <a:pt x="35538" y="-323156"/>
                </a:lnTo>
                <a:lnTo>
                  <a:pt x="35728" y="-310443"/>
                </a:lnTo>
                <a:lnTo>
                  <a:pt x="36042" y="-297736"/>
                </a:lnTo>
                <a:lnTo>
                  <a:pt x="36459" y="-285036"/>
                </a:lnTo>
                <a:lnTo>
                  <a:pt x="36958" y="-272342"/>
                </a:lnTo>
                <a:lnTo>
                  <a:pt x="37521" y="-259653"/>
                </a:lnTo>
                <a:lnTo>
                  <a:pt x="38127" y="-246968"/>
                </a:lnTo>
                <a:lnTo>
                  <a:pt x="38755" y="-234286"/>
                </a:lnTo>
                <a:lnTo>
                  <a:pt x="39385" y="-221607"/>
                </a:lnTo>
                <a:lnTo>
                  <a:pt x="39998" y="-208930"/>
                </a:lnTo>
                <a:lnTo>
                  <a:pt x="40572" y="-196254"/>
                </a:lnTo>
                <a:lnTo>
                  <a:pt x="41089" y="-183578"/>
                </a:lnTo>
                <a:lnTo>
                  <a:pt x="41218" y="-180355"/>
                </a:lnTo>
                <a:lnTo>
                  <a:pt x="41833" y="-167621"/>
                </a:lnTo>
                <a:lnTo>
                  <a:pt x="42572" y="-154945"/>
                </a:lnTo>
                <a:lnTo>
                  <a:pt x="43369" y="-142303"/>
                </a:lnTo>
                <a:lnTo>
                  <a:pt x="44163" y="-129676"/>
                </a:lnTo>
                <a:lnTo>
                  <a:pt x="44891" y="-117042"/>
                </a:lnTo>
                <a:lnTo>
                  <a:pt x="45488" y="-104381"/>
                </a:lnTo>
                <a:lnTo>
                  <a:pt x="45893" y="-91671"/>
                </a:lnTo>
                <a:lnTo>
                  <a:pt x="46042" y="-78892"/>
                </a:lnTo>
                <a:lnTo>
                  <a:pt x="45907" y="-71572"/>
                </a:lnTo>
                <a:lnTo>
                  <a:pt x="45287" y="-58946"/>
                </a:lnTo>
                <a:lnTo>
                  <a:pt x="44552" y="-45919"/>
                </a:lnTo>
                <a:lnTo>
                  <a:pt x="44141" y="-32868"/>
                </a:lnTo>
                <a:lnTo>
                  <a:pt x="44492" y="-20167"/>
                </a:lnTo>
                <a:lnTo>
                  <a:pt x="46042" y="-8191"/>
                </a:lnTo>
                <a:lnTo>
                  <a:pt x="47701" y="92"/>
                </a:lnTo>
                <a:lnTo>
                  <a:pt x="57726" y="1143"/>
                </a:lnTo>
                <a:lnTo>
                  <a:pt x="69100" y="1808"/>
                </a:lnTo>
                <a:lnTo>
                  <a:pt x="81815" y="1913"/>
                </a:lnTo>
                <a:lnTo>
                  <a:pt x="94454" y="2286"/>
                </a:lnTo>
                <a:lnTo>
                  <a:pt x="107085" y="3950"/>
                </a:lnTo>
                <a:lnTo>
                  <a:pt x="119534" y="6988"/>
                </a:lnTo>
                <a:lnTo>
                  <a:pt x="131605" y="10789"/>
                </a:lnTo>
                <a:lnTo>
                  <a:pt x="143535" y="14772"/>
                </a:lnTo>
                <a:lnTo>
                  <a:pt x="155558" y="18354"/>
                </a:lnTo>
                <a:lnTo>
                  <a:pt x="167911" y="20955"/>
                </a:lnTo>
                <a:lnTo>
                  <a:pt x="167995" y="18376"/>
                </a:lnTo>
                <a:lnTo>
                  <a:pt x="167868" y="5706"/>
                </a:lnTo>
                <a:lnTo>
                  <a:pt x="167261" y="-6971"/>
                </a:lnTo>
                <a:lnTo>
                  <a:pt x="166740" y="-19633"/>
                </a:lnTo>
                <a:lnTo>
                  <a:pt x="166870" y="-32257"/>
                </a:lnTo>
                <a:lnTo>
                  <a:pt x="167099" y="-36495"/>
                </a:lnTo>
                <a:lnTo>
                  <a:pt x="167938" y="-49119"/>
                </a:lnTo>
                <a:lnTo>
                  <a:pt x="168884" y="-61765"/>
                </a:lnTo>
                <a:lnTo>
                  <a:pt x="169774" y="-74430"/>
                </a:lnTo>
                <a:lnTo>
                  <a:pt x="170445" y="-87109"/>
                </a:lnTo>
                <a:lnTo>
                  <a:pt x="170733" y="-9979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348808" y="1622737"/>
            <a:ext cx="182148" cy="692124"/>
          </a:xfrm>
          <a:custGeom>
            <a:avLst/>
            <a:gdLst/>
            <a:ahLst/>
            <a:cxnLst/>
            <a:rect l="l" t="t" r="r" b="b"/>
            <a:pathLst>
              <a:path w="182148" h="692124">
                <a:moveTo>
                  <a:pt x="182148" y="52793"/>
                </a:moveTo>
                <a:lnTo>
                  <a:pt x="181827" y="65578"/>
                </a:lnTo>
                <a:lnTo>
                  <a:pt x="181024" y="78277"/>
                </a:lnTo>
                <a:lnTo>
                  <a:pt x="179880" y="90916"/>
                </a:lnTo>
                <a:lnTo>
                  <a:pt x="178536" y="103519"/>
                </a:lnTo>
                <a:lnTo>
                  <a:pt x="177132" y="116110"/>
                </a:lnTo>
                <a:lnTo>
                  <a:pt x="175809" y="128714"/>
                </a:lnTo>
                <a:lnTo>
                  <a:pt x="174709" y="141356"/>
                </a:lnTo>
                <a:lnTo>
                  <a:pt x="173972" y="154060"/>
                </a:lnTo>
                <a:lnTo>
                  <a:pt x="173542" y="167795"/>
                </a:lnTo>
                <a:lnTo>
                  <a:pt x="173236" y="180483"/>
                </a:lnTo>
                <a:lnTo>
                  <a:pt x="172913" y="193177"/>
                </a:lnTo>
                <a:lnTo>
                  <a:pt x="172477" y="205869"/>
                </a:lnTo>
                <a:lnTo>
                  <a:pt x="171828" y="218552"/>
                </a:lnTo>
                <a:lnTo>
                  <a:pt x="170868" y="231219"/>
                </a:lnTo>
                <a:lnTo>
                  <a:pt x="169499" y="243878"/>
                </a:lnTo>
                <a:lnTo>
                  <a:pt x="168636" y="256357"/>
                </a:lnTo>
                <a:lnTo>
                  <a:pt x="168837" y="268925"/>
                </a:lnTo>
                <a:lnTo>
                  <a:pt x="169560" y="281521"/>
                </a:lnTo>
                <a:lnTo>
                  <a:pt x="170264" y="294087"/>
                </a:lnTo>
                <a:lnTo>
                  <a:pt x="170406" y="306562"/>
                </a:lnTo>
                <a:lnTo>
                  <a:pt x="169446" y="318886"/>
                </a:lnTo>
                <a:lnTo>
                  <a:pt x="169232" y="320344"/>
                </a:lnTo>
                <a:lnTo>
                  <a:pt x="167643" y="332992"/>
                </a:lnTo>
                <a:lnTo>
                  <a:pt x="166932" y="345310"/>
                </a:lnTo>
                <a:lnTo>
                  <a:pt x="166921" y="354456"/>
                </a:lnTo>
                <a:lnTo>
                  <a:pt x="167060" y="362369"/>
                </a:lnTo>
                <a:lnTo>
                  <a:pt x="164419" y="367563"/>
                </a:lnTo>
                <a:lnTo>
                  <a:pt x="163377" y="374535"/>
                </a:lnTo>
                <a:lnTo>
                  <a:pt x="162295" y="386913"/>
                </a:lnTo>
                <a:lnTo>
                  <a:pt x="162304" y="399704"/>
                </a:lnTo>
                <a:lnTo>
                  <a:pt x="162836" y="412585"/>
                </a:lnTo>
                <a:lnTo>
                  <a:pt x="163322" y="425231"/>
                </a:lnTo>
                <a:lnTo>
                  <a:pt x="163377" y="429920"/>
                </a:lnTo>
                <a:lnTo>
                  <a:pt x="163518" y="442673"/>
                </a:lnTo>
                <a:lnTo>
                  <a:pt x="163909" y="455389"/>
                </a:lnTo>
                <a:lnTo>
                  <a:pt x="164503" y="468077"/>
                </a:lnTo>
                <a:lnTo>
                  <a:pt x="165252" y="480744"/>
                </a:lnTo>
                <a:lnTo>
                  <a:pt x="166110" y="493397"/>
                </a:lnTo>
                <a:lnTo>
                  <a:pt x="167030" y="506045"/>
                </a:lnTo>
                <a:lnTo>
                  <a:pt x="167965" y="518693"/>
                </a:lnTo>
                <a:lnTo>
                  <a:pt x="168867" y="531351"/>
                </a:lnTo>
                <a:lnTo>
                  <a:pt x="169689" y="544024"/>
                </a:lnTo>
                <a:lnTo>
                  <a:pt x="170384" y="556722"/>
                </a:lnTo>
                <a:lnTo>
                  <a:pt x="170477" y="558672"/>
                </a:lnTo>
                <a:lnTo>
                  <a:pt x="170733" y="571370"/>
                </a:lnTo>
                <a:lnTo>
                  <a:pt x="170445" y="584060"/>
                </a:lnTo>
                <a:lnTo>
                  <a:pt x="169774" y="596739"/>
                </a:lnTo>
                <a:lnTo>
                  <a:pt x="168884" y="609403"/>
                </a:lnTo>
                <a:lnTo>
                  <a:pt x="167938" y="622050"/>
                </a:lnTo>
                <a:lnTo>
                  <a:pt x="167099" y="634674"/>
                </a:lnTo>
                <a:lnTo>
                  <a:pt x="166870" y="638911"/>
                </a:lnTo>
                <a:lnTo>
                  <a:pt x="166740" y="651535"/>
                </a:lnTo>
                <a:lnTo>
                  <a:pt x="167261" y="664198"/>
                </a:lnTo>
                <a:lnTo>
                  <a:pt x="167868" y="676875"/>
                </a:lnTo>
                <a:lnTo>
                  <a:pt x="167995" y="689545"/>
                </a:lnTo>
                <a:lnTo>
                  <a:pt x="167911" y="692124"/>
                </a:lnTo>
                <a:lnTo>
                  <a:pt x="155558" y="689524"/>
                </a:lnTo>
                <a:lnTo>
                  <a:pt x="143535" y="685941"/>
                </a:lnTo>
                <a:lnTo>
                  <a:pt x="131605" y="681959"/>
                </a:lnTo>
                <a:lnTo>
                  <a:pt x="119534" y="678158"/>
                </a:lnTo>
                <a:lnTo>
                  <a:pt x="107085" y="675120"/>
                </a:lnTo>
                <a:lnTo>
                  <a:pt x="94454" y="673455"/>
                </a:lnTo>
                <a:lnTo>
                  <a:pt x="81815" y="673083"/>
                </a:lnTo>
                <a:lnTo>
                  <a:pt x="69100" y="672977"/>
                </a:lnTo>
                <a:lnTo>
                  <a:pt x="57726" y="672312"/>
                </a:lnTo>
                <a:lnTo>
                  <a:pt x="46817" y="671169"/>
                </a:lnTo>
                <a:lnTo>
                  <a:pt x="48201" y="673760"/>
                </a:lnTo>
                <a:lnTo>
                  <a:pt x="46042" y="662978"/>
                </a:lnTo>
                <a:lnTo>
                  <a:pt x="44492" y="651001"/>
                </a:lnTo>
                <a:lnTo>
                  <a:pt x="44141" y="638300"/>
                </a:lnTo>
                <a:lnTo>
                  <a:pt x="44552" y="625249"/>
                </a:lnTo>
                <a:lnTo>
                  <a:pt x="45287" y="612223"/>
                </a:lnTo>
                <a:lnTo>
                  <a:pt x="45907" y="599597"/>
                </a:lnTo>
                <a:lnTo>
                  <a:pt x="46042" y="592277"/>
                </a:lnTo>
                <a:lnTo>
                  <a:pt x="45893" y="579497"/>
                </a:lnTo>
                <a:lnTo>
                  <a:pt x="45488" y="566787"/>
                </a:lnTo>
                <a:lnTo>
                  <a:pt x="44891" y="554126"/>
                </a:lnTo>
                <a:lnTo>
                  <a:pt x="44163" y="541493"/>
                </a:lnTo>
                <a:lnTo>
                  <a:pt x="43369" y="528866"/>
                </a:lnTo>
                <a:lnTo>
                  <a:pt x="42572" y="516224"/>
                </a:lnTo>
                <a:lnTo>
                  <a:pt x="41833" y="503547"/>
                </a:lnTo>
                <a:lnTo>
                  <a:pt x="41218" y="490814"/>
                </a:lnTo>
                <a:lnTo>
                  <a:pt x="41089" y="487591"/>
                </a:lnTo>
                <a:lnTo>
                  <a:pt x="40572" y="474915"/>
                </a:lnTo>
                <a:lnTo>
                  <a:pt x="39998" y="462239"/>
                </a:lnTo>
                <a:lnTo>
                  <a:pt x="39385" y="449561"/>
                </a:lnTo>
                <a:lnTo>
                  <a:pt x="38755" y="436882"/>
                </a:lnTo>
                <a:lnTo>
                  <a:pt x="38127" y="424201"/>
                </a:lnTo>
                <a:lnTo>
                  <a:pt x="37521" y="411516"/>
                </a:lnTo>
                <a:lnTo>
                  <a:pt x="36958" y="398826"/>
                </a:lnTo>
                <a:lnTo>
                  <a:pt x="36459" y="386132"/>
                </a:lnTo>
                <a:lnTo>
                  <a:pt x="36042" y="373432"/>
                </a:lnTo>
                <a:lnTo>
                  <a:pt x="35728" y="360726"/>
                </a:lnTo>
                <a:lnTo>
                  <a:pt x="35538" y="348012"/>
                </a:lnTo>
                <a:lnTo>
                  <a:pt x="35488" y="337794"/>
                </a:lnTo>
                <a:lnTo>
                  <a:pt x="35662" y="324995"/>
                </a:lnTo>
                <a:lnTo>
                  <a:pt x="33569" y="312933"/>
                </a:lnTo>
                <a:lnTo>
                  <a:pt x="30281" y="306997"/>
                </a:lnTo>
                <a:lnTo>
                  <a:pt x="22282" y="296217"/>
                </a:lnTo>
                <a:lnTo>
                  <a:pt x="17917" y="285910"/>
                </a:lnTo>
                <a:lnTo>
                  <a:pt x="16705" y="278358"/>
                </a:lnTo>
                <a:lnTo>
                  <a:pt x="14716" y="265726"/>
                </a:lnTo>
                <a:lnTo>
                  <a:pt x="11850" y="253318"/>
                </a:lnTo>
                <a:lnTo>
                  <a:pt x="8560" y="241031"/>
                </a:lnTo>
                <a:lnTo>
                  <a:pt x="5300" y="228759"/>
                </a:lnTo>
                <a:lnTo>
                  <a:pt x="2524" y="216399"/>
                </a:lnTo>
                <a:lnTo>
                  <a:pt x="687" y="203845"/>
                </a:lnTo>
                <a:lnTo>
                  <a:pt x="284" y="198005"/>
                </a:lnTo>
                <a:lnTo>
                  <a:pt x="0" y="185326"/>
                </a:lnTo>
                <a:lnTo>
                  <a:pt x="141" y="172655"/>
                </a:lnTo>
                <a:lnTo>
                  <a:pt x="634" y="159992"/>
                </a:lnTo>
                <a:lnTo>
                  <a:pt x="1403" y="147333"/>
                </a:lnTo>
                <a:lnTo>
                  <a:pt x="2373" y="134679"/>
                </a:lnTo>
                <a:lnTo>
                  <a:pt x="3469" y="122028"/>
                </a:lnTo>
                <a:lnTo>
                  <a:pt x="4615" y="109378"/>
                </a:lnTo>
                <a:lnTo>
                  <a:pt x="5738" y="96729"/>
                </a:lnTo>
                <a:lnTo>
                  <a:pt x="6761" y="84078"/>
                </a:lnTo>
                <a:lnTo>
                  <a:pt x="7610" y="71425"/>
                </a:lnTo>
                <a:lnTo>
                  <a:pt x="8210" y="58769"/>
                </a:lnTo>
                <a:lnTo>
                  <a:pt x="8486" y="46108"/>
                </a:lnTo>
                <a:lnTo>
                  <a:pt x="8527" y="33020"/>
                </a:lnTo>
                <a:lnTo>
                  <a:pt x="8517" y="20320"/>
                </a:lnTo>
                <a:lnTo>
                  <a:pt x="8494" y="7620"/>
                </a:lnTo>
                <a:lnTo>
                  <a:pt x="84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445080" y="839953"/>
            <a:ext cx="124561" cy="123070"/>
          </a:xfrm>
          <a:custGeom>
            <a:avLst/>
            <a:gdLst/>
            <a:ahLst/>
            <a:cxnLst/>
            <a:rect l="l" t="t" r="r" b="b"/>
            <a:pathLst>
              <a:path w="124561" h="123070">
                <a:moveTo>
                  <a:pt x="9374" y="122282"/>
                </a:moveTo>
                <a:lnTo>
                  <a:pt x="22954" y="123070"/>
                </a:lnTo>
                <a:lnTo>
                  <a:pt x="38589" y="122356"/>
                </a:lnTo>
                <a:lnTo>
                  <a:pt x="52878" y="121187"/>
                </a:lnTo>
                <a:lnTo>
                  <a:pt x="61801" y="120611"/>
                </a:lnTo>
                <a:lnTo>
                  <a:pt x="76190" y="120227"/>
                </a:lnTo>
                <a:lnTo>
                  <a:pt x="90139" y="118577"/>
                </a:lnTo>
                <a:lnTo>
                  <a:pt x="102516" y="114376"/>
                </a:lnTo>
                <a:lnTo>
                  <a:pt x="112191" y="106338"/>
                </a:lnTo>
                <a:lnTo>
                  <a:pt x="116411" y="98666"/>
                </a:lnTo>
                <a:lnTo>
                  <a:pt x="119826" y="87530"/>
                </a:lnTo>
                <a:lnTo>
                  <a:pt x="122143" y="75472"/>
                </a:lnTo>
                <a:lnTo>
                  <a:pt x="123569" y="62749"/>
                </a:lnTo>
                <a:lnTo>
                  <a:pt x="124306" y="49622"/>
                </a:lnTo>
                <a:lnTo>
                  <a:pt x="124561" y="36348"/>
                </a:lnTo>
                <a:lnTo>
                  <a:pt x="124425" y="5549"/>
                </a:lnTo>
                <a:lnTo>
                  <a:pt x="5197" y="0"/>
                </a:lnTo>
                <a:lnTo>
                  <a:pt x="5037" y="12820"/>
                </a:lnTo>
                <a:lnTo>
                  <a:pt x="4607" y="25634"/>
                </a:lnTo>
                <a:lnTo>
                  <a:pt x="3981" y="38417"/>
                </a:lnTo>
                <a:lnTo>
                  <a:pt x="3233" y="51148"/>
                </a:lnTo>
                <a:lnTo>
                  <a:pt x="2438" y="63804"/>
                </a:lnTo>
                <a:lnTo>
                  <a:pt x="1669" y="76361"/>
                </a:lnTo>
                <a:lnTo>
                  <a:pt x="1006" y="88696"/>
                </a:lnTo>
                <a:lnTo>
                  <a:pt x="0" y="101019"/>
                </a:lnTo>
                <a:lnTo>
                  <a:pt x="19" y="115452"/>
                </a:lnTo>
                <a:lnTo>
                  <a:pt x="1248" y="118948"/>
                </a:lnTo>
                <a:lnTo>
                  <a:pt x="9374" y="1222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445080" y="839953"/>
            <a:ext cx="124561" cy="123070"/>
          </a:xfrm>
          <a:custGeom>
            <a:avLst/>
            <a:gdLst/>
            <a:ahLst/>
            <a:cxnLst/>
            <a:rect l="l" t="t" r="r" b="b"/>
            <a:pathLst>
              <a:path w="124561" h="123070">
                <a:moveTo>
                  <a:pt x="5197" y="0"/>
                </a:moveTo>
                <a:lnTo>
                  <a:pt x="5037" y="12820"/>
                </a:lnTo>
                <a:lnTo>
                  <a:pt x="4607" y="25634"/>
                </a:lnTo>
                <a:lnTo>
                  <a:pt x="3981" y="38417"/>
                </a:lnTo>
                <a:lnTo>
                  <a:pt x="3233" y="51148"/>
                </a:lnTo>
                <a:lnTo>
                  <a:pt x="2438" y="63804"/>
                </a:lnTo>
                <a:lnTo>
                  <a:pt x="1669" y="76361"/>
                </a:lnTo>
                <a:lnTo>
                  <a:pt x="1006" y="88696"/>
                </a:lnTo>
                <a:lnTo>
                  <a:pt x="0" y="101019"/>
                </a:lnTo>
                <a:lnTo>
                  <a:pt x="19" y="115452"/>
                </a:lnTo>
                <a:lnTo>
                  <a:pt x="1248" y="118948"/>
                </a:lnTo>
                <a:lnTo>
                  <a:pt x="9374" y="122282"/>
                </a:lnTo>
                <a:lnTo>
                  <a:pt x="22954" y="123070"/>
                </a:lnTo>
                <a:lnTo>
                  <a:pt x="38589" y="122356"/>
                </a:lnTo>
                <a:lnTo>
                  <a:pt x="52878" y="121187"/>
                </a:lnTo>
                <a:lnTo>
                  <a:pt x="61801" y="120611"/>
                </a:lnTo>
                <a:lnTo>
                  <a:pt x="76190" y="120227"/>
                </a:lnTo>
                <a:lnTo>
                  <a:pt x="90139" y="118577"/>
                </a:lnTo>
                <a:lnTo>
                  <a:pt x="102516" y="114376"/>
                </a:lnTo>
                <a:lnTo>
                  <a:pt x="112191" y="106338"/>
                </a:lnTo>
                <a:lnTo>
                  <a:pt x="116411" y="98666"/>
                </a:lnTo>
                <a:lnTo>
                  <a:pt x="119826" y="87530"/>
                </a:lnTo>
                <a:lnTo>
                  <a:pt x="122143" y="75472"/>
                </a:lnTo>
                <a:lnTo>
                  <a:pt x="123569" y="62749"/>
                </a:lnTo>
                <a:lnTo>
                  <a:pt x="124306" y="49622"/>
                </a:lnTo>
                <a:lnTo>
                  <a:pt x="124561" y="36348"/>
                </a:lnTo>
                <a:lnTo>
                  <a:pt x="124537" y="23186"/>
                </a:lnTo>
                <a:lnTo>
                  <a:pt x="124439" y="10395"/>
                </a:lnTo>
                <a:lnTo>
                  <a:pt x="124425" y="55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451693" y="941346"/>
            <a:ext cx="144187" cy="287993"/>
          </a:xfrm>
          <a:custGeom>
            <a:avLst/>
            <a:gdLst/>
            <a:ahLst/>
            <a:cxnLst/>
            <a:rect l="l" t="t" r="r" b="b"/>
            <a:pathLst>
              <a:path w="144187" h="287993">
                <a:moveTo>
                  <a:pt x="2442" y="250"/>
                </a:moveTo>
                <a:lnTo>
                  <a:pt x="0" y="7083"/>
                </a:lnTo>
                <a:lnTo>
                  <a:pt x="1135" y="18845"/>
                </a:lnTo>
                <a:lnTo>
                  <a:pt x="4640" y="33379"/>
                </a:lnTo>
                <a:lnTo>
                  <a:pt x="9304" y="48528"/>
                </a:lnTo>
                <a:lnTo>
                  <a:pt x="13917" y="62136"/>
                </a:lnTo>
                <a:lnTo>
                  <a:pt x="17271" y="72046"/>
                </a:lnTo>
                <a:lnTo>
                  <a:pt x="20648" y="87431"/>
                </a:lnTo>
                <a:lnTo>
                  <a:pt x="22996" y="99875"/>
                </a:lnTo>
                <a:lnTo>
                  <a:pt x="25185" y="112393"/>
                </a:lnTo>
                <a:lnTo>
                  <a:pt x="27229" y="124969"/>
                </a:lnTo>
                <a:lnTo>
                  <a:pt x="29141" y="137588"/>
                </a:lnTo>
                <a:lnTo>
                  <a:pt x="30935" y="150234"/>
                </a:lnTo>
                <a:lnTo>
                  <a:pt x="32625" y="162890"/>
                </a:lnTo>
                <a:lnTo>
                  <a:pt x="34225" y="175541"/>
                </a:lnTo>
                <a:lnTo>
                  <a:pt x="35747" y="188171"/>
                </a:lnTo>
                <a:lnTo>
                  <a:pt x="37206" y="200763"/>
                </a:lnTo>
                <a:lnTo>
                  <a:pt x="38616" y="213303"/>
                </a:lnTo>
                <a:lnTo>
                  <a:pt x="40269" y="229379"/>
                </a:lnTo>
                <a:lnTo>
                  <a:pt x="41625" y="242143"/>
                </a:lnTo>
                <a:lnTo>
                  <a:pt x="43492" y="254771"/>
                </a:lnTo>
                <a:lnTo>
                  <a:pt x="46310" y="267150"/>
                </a:lnTo>
                <a:lnTo>
                  <a:pt x="50522" y="279167"/>
                </a:lnTo>
                <a:lnTo>
                  <a:pt x="54932" y="287993"/>
                </a:lnTo>
                <a:lnTo>
                  <a:pt x="67165" y="286531"/>
                </a:lnTo>
                <a:lnTo>
                  <a:pt x="80954" y="284761"/>
                </a:lnTo>
                <a:lnTo>
                  <a:pt x="92886" y="281989"/>
                </a:lnTo>
                <a:lnTo>
                  <a:pt x="94035" y="281555"/>
                </a:lnTo>
                <a:lnTo>
                  <a:pt x="101045" y="278735"/>
                </a:lnTo>
                <a:lnTo>
                  <a:pt x="98721" y="281961"/>
                </a:lnTo>
                <a:lnTo>
                  <a:pt x="104614" y="274595"/>
                </a:lnTo>
                <a:lnTo>
                  <a:pt x="109612" y="263813"/>
                </a:lnTo>
                <a:lnTo>
                  <a:pt x="111837" y="250526"/>
                </a:lnTo>
                <a:lnTo>
                  <a:pt x="112982" y="237298"/>
                </a:lnTo>
                <a:lnTo>
                  <a:pt x="113809" y="230716"/>
                </a:lnTo>
                <a:lnTo>
                  <a:pt x="116129" y="218236"/>
                </a:lnTo>
                <a:lnTo>
                  <a:pt x="118669" y="205782"/>
                </a:lnTo>
                <a:lnTo>
                  <a:pt x="121245" y="193334"/>
                </a:lnTo>
                <a:lnTo>
                  <a:pt x="123673" y="180873"/>
                </a:lnTo>
                <a:lnTo>
                  <a:pt x="124629" y="175484"/>
                </a:lnTo>
                <a:lnTo>
                  <a:pt x="126813" y="163003"/>
                </a:lnTo>
                <a:lnTo>
                  <a:pt x="129074" y="150482"/>
                </a:lnTo>
                <a:lnTo>
                  <a:pt x="131366" y="137939"/>
                </a:lnTo>
                <a:lnTo>
                  <a:pt x="133644" y="125387"/>
                </a:lnTo>
                <a:lnTo>
                  <a:pt x="135863" y="112842"/>
                </a:lnTo>
                <a:lnTo>
                  <a:pt x="137977" y="100318"/>
                </a:lnTo>
                <a:lnTo>
                  <a:pt x="139942" y="87832"/>
                </a:lnTo>
                <a:lnTo>
                  <a:pt x="141063" y="80133"/>
                </a:lnTo>
                <a:lnTo>
                  <a:pt x="142003" y="73427"/>
                </a:lnTo>
                <a:lnTo>
                  <a:pt x="144187" y="64829"/>
                </a:lnTo>
                <a:lnTo>
                  <a:pt x="143755" y="58073"/>
                </a:lnTo>
                <a:lnTo>
                  <a:pt x="127347" y="8835"/>
                </a:lnTo>
                <a:lnTo>
                  <a:pt x="112398" y="8932"/>
                </a:lnTo>
                <a:lnTo>
                  <a:pt x="100184" y="10103"/>
                </a:lnTo>
                <a:lnTo>
                  <a:pt x="89359" y="11939"/>
                </a:lnTo>
                <a:lnTo>
                  <a:pt x="78576" y="14033"/>
                </a:lnTo>
                <a:lnTo>
                  <a:pt x="66491" y="15977"/>
                </a:lnTo>
                <a:lnTo>
                  <a:pt x="52468" y="17318"/>
                </a:lnTo>
                <a:lnTo>
                  <a:pt x="37514" y="15294"/>
                </a:lnTo>
                <a:lnTo>
                  <a:pt x="23486" y="9558"/>
                </a:lnTo>
                <a:lnTo>
                  <a:pt x="11882" y="3373"/>
                </a:lnTo>
                <a:lnTo>
                  <a:pt x="4199" y="0"/>
                </a:lnTo>
                <a:lnTo>
                  <a:pt x="2442" y="2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451693" y="941346"/>
            <a:ext cx="144187" cy="287993"/>
          </a:xfrm>
          <a:custGeom>
            <a:avLst/>
            <a:gdLst/>
            <a:ahLst/>
            <a:cxnLst/>
            <a:rect l="l" t="t" r="r" b="b"/>
            <a:pathLst>
              <a:path w="144187" h="287993">
                <a:moveTo>
                  <a:pt x="127347" y="8835"/>
                </a:moveTo>
                <a:lnTo>
                  <a:pt x="112398" y="8932"/>
                </a:lnTo>
                <a:lnTo>
                  <a:pt x="100184" y="10103"/>
                </a:lnTo>
                <a:lnTo>
                  <a:pt x="89359" y="11939"/>
                </a:lnTo>
                <a:lnTo>
                  <a:pt x="78576" y="14033"/>
                </a:lnTo>
                <a:lnTo>
                  <a:pt x="66491" y="15977"/>
                </a:lnTo>
                <a:lnTo>
                  <a:pt x="52468" y="17318"/>
                </a:lnTo>
                <a:lnTo>
                  <a:pt x="37514" y="15294"/>
                </a:lnTo>
                <a:lnTo>
                  <a:pt x="23486" y="9558"/>
                </a:lnTo>
                <a:lnTo>
                  <a:pt x="11882" y="3373"/>
                </a:lnTo>
                <a:lnTo>
                  <a:pt x="4199" y="0"/>
                </a:lnTo>
                <a:lnTo>
                  <a:pt x="2442" y="250"/>
                </a:lnTo>
                <a:lnTo>
                  <a:pt x="0" y="7083"/>
                </a:lnTo>
                <a:lnTo>
                  <a:pt x="1135" y="18845"/>
                </a:lnTo>
                <a:lnTo>
                  <a:pt x="4640" y="33379"/>
                </a:lnTo>
                <a:lnTo>
                  <a:pt x="9304" y="48528"/>
                </a:lnTo>
                <a:lnTo>
                  <a:pt x="13917" y="62136"/>
                </a:lnTo>
                <a:lnTo>
                  <a:pt x="17271" y="72046"/>
                </a:lnTo>
                <a:lnTo>
                  <a:pt x="20648" y="87431"/>
                </a:lnTo>
                <a:lnTo>
                  <a:pt x="22996" y="99875"/>
                </a:lnTo>
                <a:lnTo>
                  <a:pt x="25185" y="112393"/>
                </a:lnTo>
                <a:lnTo>
                  <a:pt x="27229" y="124969"/>
                </a:lnTo>
                <a:lnTo>
                  <a:pt x="29141" y="137588"/>
                </a:lnTo>
                <a:lnTo>
                  <a:pt x="30935" y="150234"/>
                </a:lnTo>
                <a:lnTo>
                  <a:pt x="32625" y="162890"/>
                </a:lnTo>
                <a:lnTo>
                  <a:pt x="34225" y="175541"/>
                </a:lnTo>
                <a:lnTo>
                  <a:pt x="35747" y="188171"/>
                </a:lnTo>
                <a:lnTo>
                  <a:pt x="37206" y="200763"/>
                </a:lnTo>
                <a:lnTo>
                  <a:pt x="38616" y="213303"/>
                </a:lnTo>
                <a:lnTo>
                  <a:pt x="40269" y="229379"/>
                </a:lnTo>
                <a:lnTo>
                  <a:pt x="41625" y="242143"/>
                </a:lnTo>
                <a:lnTo>
                  <a:pt x="43492" y="254771"/>
                </a:lnTo>
                <a:lnTo>
                  <a:pt x="46310" y="267150"/>
                </a:lnTo>
                <a:lnTo>
                  <a:pt x="50522" y="279167"/>
                </a:lnTo>
                <a:lnTo>
                  <a:pt x="54932" y="287993"/>
                </a:lnTo>
                <a:lnTo>
                  <a:pt x="67165" y="286531"/>
                </a:lnTo>
                <a:lnTo>
                  <a:pt x="80954" y="284761"/>
                </a:lnTo>
                <a:lnTo>
                  <a:pt x="92886" y="281989"/>
                </a:lnTo>
                <a:lnTo>
                  <a:pt x="94035" y="281555"/>
                </a:lnTo>
                <a:lnTo>
                  <a:pt x="101045" y="278735"/>
                </a:lnTo>
                <a:lnTo>
                  <a:pt x="98721" y="281961"/>
                </a:lnTo>
                <a:lnTo>
                  <a:pt x="104614" y="274595"/>
                </a:lnTo>
                <a:lnTo>
                  <a:pt x="109612" y="263813"/>
                </a:lnTo>
                <a:lnTo>
                  <a:pt x="111837" y="250526"/>
                </a:lnTo>
                <a:lnTo>
                  <a:pt x="112982" y="237298"/>
                </a:lnTo>
                <a:lnTo>
                  <a:pt x="113809" y="230716"/>
                </a:lnTo>
                <a:lnTo>
                  <a:pt x="116129" y="218236"/>
                </a:lnTo>
                <a:lnTo>
                  <a:pt x="118669" y="205782"/>
                </a:lnTo>
                <a:lnTo>
                  <a:pt x="121245" y="193334"/>
                </a:lnTo>
                <a:lnTo>
                  <a:pt x="123673" y="180873"/>
                </a:lnTo>
                <a:lnTo>
                  <a:pt x="124629" y="175484"/>
                </a:lnTo>
                <a:lnTo>
                  <a:pt x="126813" y="163003"/>
                </a:lnTo>
                <a:lnTo>
                  <a:pt x="129074" y="150482"/>
                </a:lnTo>
                <a:lnTo>
                  <a:pt x="131366" y="137939"/>
                </a:lnTo>
                <a:lnTo>
                  <a:pt x="133644" y="125387"/>
                </a:lnTo>
                <a:lnTo>
                  <a:pt x="135863" y="112842"/>
                </a:lnTo>
                <a:lnTo>
                  <a:pt x="137977" y="100318"/>
                </a:lnTo>
                <a:lnTo>
                  <a:pt x="139942" y="87832"/>
                </a:lnTo>
                <a:lnTo>
                  <a:pt x="141063" y="80133"/>
                </a:lnTo>
                <a:lnTo>
                  <a:pt x="142003" y="73427"/>
                </a:lnTo>
                <a:lnTo>
                  <a:pt x="144187" y="64829"/>
                </a:lnTo>
                <a:lnTo>
                  <a:pt x="143755" y="580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415434" y="771208"/>
            <a:ext cx="27050" cy="71564"/>
          </a:xfrm>
          <a:custGeom>
            <a:avLst/>
            <a:gdLst/>
            <a:ahLst/>
            <a:cxnLst/>
            <a:rect l="l" t="t" r="r" b="b"/>
            <a:pathLst>
              <a:path w="27050" h="71564">
                <a:moveTo>
                  <a:pt x="20014" y="4965"/>
                </a:moveTo>
                <a:lnTo>
                  <a:pt x="16242" y="0"/>
                </a:lnTo>
                <a:lnTo>
                  <a:pt x="3707" y="3797"/>
                </a:lnTo>
                <a:lnTo>
                  <a:pt x="1358" y="8483"/>
                </a:lnTo>
                <a:lnTo>
                  <a:pt x="0" y="20002"/>
                </a:lnTo>
                <a:lnTo>
                  <a:pt x="2692" y="33015"/>
                </a:lnTo>
                <a:lnTo>
                  <a:pt x="4889" y="40106"/>
                </a:lnTo>
                <a:lnTo>
                  <a:pt x="6933" y="46494"/>
                </a:lnTo>
                <a:lnTo>
                  <a:pt x="9194" y="56324"/>
                </a:lnTo>
                <a:lnTo>
                  <a:pt x="12801" y="61899"/>
                </a:lnTo>
                <a:lnTo>
                  <a:pt x="15137" y="65531"/>
                </a:lnTo>
                <a:lnTo>
                  <a:pt x="24942" y="71564"/>
                </a:lnTo>
                <a:lnTo>
                  <a:pt x="27050" y="64808"/>
                </a:lnTo>
                <a:lnTo>
                  <a:pt x="20014" y="49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415434" y="771208"/>
            <a:ext cx="27050" cy="71564"/>
          </a:xfrm>
          <a:custGeom>
            <a:avLst/>
            <a:gdLst/>
            <a:ahLst/>
            <a:cxnLst/>
            <a:rect l="l" t="t" r="r" b="b"/>
            <a:pathLst>
              <a:path w="27050" h="71564">
                <a:moveTo>
                  <a:pt x="20014" y="4965"/>
                </a:moveTo>
                <a:lnTo>
                  <a:pt x="16242" y="0"/>
                </a:lnTo>
                <a:lnTo>
                  <a:pt x="3707" y="3797"/>
                </a:lnTo>
                <a:lnTo>
                  <a:pt x="1358" y="8483"/>
                </a:lnTo>
                <a:lnTo>
                  <a:pt x="0" y="20002"/>
                </a:lnTo>
                <a:lnTo>
                  <a:pt x="2692" y="33015"/>
                </a:lnTo>
                <a:lnTo>
                  <a:pt x="4889" y="40106"/>
                </a:lnTo>
                <a:lnTo>
                  <a:pt x="6933" y="46494"/>
                </a:lnTo>
                <a:lnTo>
                  <a:pt x="9194" y="56324"/>
                </a:lnTo>
                <a:lnTo>
                  <a:pt x="12801" y="61899"/>
                </a:lnTo>
                <a:lnTo>
                  <a:pt x="15137" y="65531"/>
                </a:lnTo>
                <a:lnTo>
                  <a:pt x="24942" y="71564"/>
                </a:lnTo>
                <a:lnTo>
                  <a:pt x="27050" y="648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428863" y="721616"/>
            <a:ext cx="173677" cy="197840"/>
          </a:xfrm>
          <a:custGeom>
            <a:avLst/>
            <a:gdLst/>
            <a:ahLst/>
            <a:cxnLst/>
            <a:rect l="l" t="t" r="r" b="b"/>
            <a:pathLst>
              <a:path w="173677" h="197840">
                <a:moveTo>
                  <a:pt x="170726" y="8801"/>
                </a:moveTo>
                <a:lnTo>
                  <a:pt x="0" y="0"/>
                </a:lnTo>
                <a:lnTo>
                  <a:pt x="16" y="5949"/>
                </a:lnTo>
                <a:lnTo>
                  <a:pt x="186" y="18657"/>
                </a:lnTo>
                <a:lnTo>
                  <a:pt x="589" y="31421"/>
                </a:lnTo>
                <a:lnTo>
                  <a:pt x="1289" y="44147"/>
                </a:lnTo>
                <a:lnTo>
                  <a:pt x="2349" y="56743"/>
                </a:lnTo>
                <a:lnTo>
                  <a:pt x="3302" y="64411"/>
                </a:lnTo>
                <a:lnTo>
                  <a:pt x="5343" y="76960"/>
                </a:lnTo>
                <a:lnTo>
                  <a:pt x="7430" y="89489"/>
                </a:lnTo>
                <a:lnTo>
                  <a:pt x="8940" y="102082"/>
                </a:lnTo>
                <a:lnTo>
                  <a:pt x="9335" y="106298"/>
                </a:lnTo>
                <a:lnTo>
                  <a:pt x="11363" y="119272"/>
                </a:lnTo>
                <a:lnTo>
                  <a:pt x="14656" y="131672"/>
                </a:lnTo>
                <a:lnTo>
                  <a:pt x="19314" y="143469"/>
                </a:lnTo>
                <a:lnTo>
                  <a:pt x="25439" y="154633"/>
                </a:lnTo>
                <a:lnTo>
                  <a:pt x="33132" y="165133"/>
                </a:lnTo>
                <a:lnTo>
                  <a:pt x="42494" y="174942"/>
                </a:lnTo>
                <a:lnTo>
                  <a:pt x="47791" y="179585"/>
                </a:lnTo>
                <a:lnTo>
                  <a:pt x="58180" y="187227"/>
                </a:lnTo>
                <a:lnTo>
                  <a:pt x="69490" y="193299"/>
                </a:lnTo>
                <a:lnTo>
                  <a:pt x="81555" y="197078"/>
                </a:lnTo>
                <a:lnTo>
                  <a:pt x="94208" y="197840"/>
                </a:lnTo>
                <a:lnTo>
                  <a:pt x="94920" y="197784"/>
                </a:lnTo>
                <a:lnTo>
                  <a:pt x="107770" y="195654"/>
                </a:lnTo>
                <a:lnTo>
                  <a:pt x="118986" y="189585"/>
                </a:lnTo>
                <a:lnTo>
                  <a:pt x="125054" y="182755"/>
                </a:lnTo>
                <a:lnTo>
                  <a:pt x="132421" y="172158"/>
                </a:lnTo>
                <a:lnTo>
                  <a:pt x="139725" y="161797"/>
                </a:lnTo>
                <a:lnTo>
                  <a:pt x="142931" y="157442"/>
                </a:lnTo>
                <a:lnTo>
                  <a:pt x="149216" y="146489"/>
                </a:lnTo>
                <a:lnTo>
                  <a:pt x="154188" y="135054"/>
                </a:lnTo>
                <a:lnTo>
                  <a:pt x="158991" y="123037"/>
                </a:lnTo>
                <a:lnTo>
                  <a:pt x="159617" y="121561"/>
                </a:lnTo>
                <a:lnTo>
                  <a:pt x="165161" y="110011"/>
                </a:lnTo>
                <a:lnTo>
                  <a:pt x="170255" y="98486"/>
                </a:lnTo>
                <a:lnTo>
                  <a:pt x="173101" y="85966"/>
                </a:lnTo>
                <a:lnTo>
                  <a:pt x="173677" y="72168"/>
                </a:lnTo>
                <a:lnTo>
                  <a:pt x="173404" y="59515"/>
                </a:lnTo>
                <a:lnTo>
                  <a:pt x="172676" y="46813"/>
                </a:lnTo>
                <a:lnTo>
                  <a:pt x="171790" y="34101"/>
                </a:lnTo>
                <a:lnTo>
                  <a:pt x="171041" y="21417"/>
                </a:lnTo>
                <a:lnTo>
                  <a:pt x="170726" y="88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428863" y="721616"/>
            <a:ext cx="173677" cy="197840"/>
          </a:xfrm>
          <a:custGeom>
            <a:avLst/>
            <a:gdLst/>
            <a:ahLst/>
            <a:cxnLst/>
            <a:rect l="l" t="t" r="r" b="b"/>
            <a:pathLst>
              <a:path w="173677" h="197840">
                <a:moveTo>
                  <a:pt x="170726" y="8801"/>
                </a:moveTo>
                <a:lnTo>
                  <a:pt x="171041" y="21417"/>
                </a:lnTo>
                <a:lnTo>
                  <a:pt x="171790" y="34101"/>
                </a:lnTo>
                <a:lnTo>
                  <a:pt x="172676" y="46813"/>
                </a:lnTo>
                <a:lnTo>
                  <a:pt x="173404" y="59515"/>
                </a:lnTo>
                <a:lnTo>
                  <a:pt x="173677" y="72168"/>
                </a:lnTo>
                <a:lnTo>
                  <a:pt x="173199" y="84733"/>
                </a:lnTo>
                <a:lnTo>
                  <a:pt x="170255" y="98486"/>
                </a:lnTo>
                <a:lnTo>
                  <a:pt x="165161" y="110011"/>
                </a:lnTo>
                <a:lnTo>
                  <a:pt x="159617" y="121561"/>
                </a:lnTo>
                <a:lnTo>
                  <a:pt x="158991" y="123037"/>
                </a:lnTo>
                <a:lnTo>
                  <a:pt x="154188" y="135054"/>
                </a:lnTo>
                <a:lnTo>
                  <a:pt x="149216" y="146489"/>
                </a:lnTo>
                <a:lnTo>
                  <a:pt x="142931" y="157442"/>
                </a:lnTo>
                <a:lnTo>
                  <a:pt x="139725" y="161797"/>
                </a:lnTo>
                <a:lnTo>
                  <a:pt x="132421" y="172158"/>
                </a:lnTo>
                <a:lnTo>
                  <a:pt x="125054" y="182755"/>
                </a:lnTo>
                <a:lnTo>
                  <a:pt x="118986" y="189585"/>
                </a:lnTo>
                <a:lnTo>
                  <a:pt x="107770" y="195654"/>
                </a:lnTo>
                <a:lnTo>
                  <a:pt x="94920" y="197784"/>
                </a:lnTo>
                <a:lnTo>
                  <a:pt x="94208" y="197840"/>
                </a:lnTo>
                <a:lnTo>
                  <a:pt x="81555" y="197078"/>
                </a:lnTo>
                <a:lnTo>
                  <a:pt x="69490" y="193299"/>
                </a:lnTo>
                <a:lnTo>
                  <a:pt x="58180" y="187227"/>
                </a:lnTo>
                <a:lnTo>
                  <a:pt x="47791" y="179585"/>
                </a:lnTo>
                <a:lnTo>
                  <a:pt x="42494" y="174942"/>
                </a:lnTo>
                <a:lnTo>
                  <a:pt x="33132" y="165133"/>
                </a:lnTo>
                <a:lnTo>
                  <a:pt x="25439" y="154633"/>
                </a:lnTo>
                <a:lnTo>
                  <a:pt x="19314" y="143469"/>
                </a:lnTo>
                <a:lnTo>
                  <a:pt x="14656" y="131672"/>
                </a:lnTo>
                <a:lnTo>
                  <a:pt x="11363" y="119272"/>
                </a:lnTo>
                <a:lnTo>
                  <a:pt x="9335" y="106298"/>
                </a:lnTo>
                <a:lnTo>
                  <a:pt x="8940" y="102082"/>
                </a:lnTo>
                <a:lnTo>
                  <a:pt x="7430" y="89489"/>
                </a:lnTo>
                <a:lnTo>
                  <a:pt x="5343" y="76960"/>
                </a:lnTo>
                <a:lnTo>
                  <a:pt x="3302" y="64411"/>
                </a:lnTo>
                <a:lnTo>
                  <a:pt x="2349" y="56743"/>
                </a:lnTo>
                <a:lnTo>
                  <a:pt x="1289" y="44147"/>
                </a:lnTo>
                <a:lnTo>
                  <a:pt x="589" y="31421"/>
                </a:lnTo>
                <a:lnTo>
                  <a:pt x="186" y="18657"/>
                </a:lnTo>
                <a:lnTo>
                  <a:pt x="16" y="594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412721" y="613447"/>
            <a:ext cx="203174" cy="144665"/>
          </a:xfrm>
          <a:custGeom>
            <a:avLst/>
            <a:gdLst/>
            <a:ahLst/>
            <a:cxnLst/>
            <a:rect l="l" t="t" r="r" b="b"/>
            <a:pathLst>
              <a:path w="203174" h="144665">
                <a:moveTo>
                  <a:pt x="12483" y="142345"/>
                </a:moveTo>
                <a:lnTo>
                  <a:pt x="24747" y="140667"/>
                </a:lnTo>
                <a:lnTo>
                  <a:pt x="37164" y="140858"/>
                </a:lnTo>
                <a:lnTo>
                  <a:pt x="41109" y="141490"/>
                </a:lnTo>
                <a:lnTo>
                  <a:pt x="53573" y="143398"/>
                </a:lnTo>
                <a:lnTo>
                  <a:pt x="66181" y="144363"/>
                </a:lnTo>
                <a:lnTo>
                  <a:pt x="78879" y="144661"/>
                </a:lnTo>
                <a:lnTo>
                  <a:pt x="91614" y="144568"/>
                </a:lnTo>
                <a:lnTo>
                  <a:pt x="104334" y="144361"/>
                </a:lnTo>
                <a:lnTo>
                  <a:pt x="125611" y="144225"/>
                </a:lnTo>
                <a:lnTo>
                  <a:pt x="138324" y="143945"/>
                </a:lnTo>
                <a:lnTo>
                  <a:pt x="150992" y="143355"/>
                </a:lnTo>
                <a:lnTo>
                  <a:pt x="163628" y="142357"/>
                </a:lnTo>
                <a:lnTo>
                  <a:pt x="175399" y="140970"/>
                </a:lnTo>
                <a:lnTo>
                  <a:pt x="181102" y="140182"/>
                </a:lnTo>
                <a:lnTo>
                  <a:pt x="194906" y="143141"/>
                </a:lnTo>
                <a:lnTo>
                  <a:pt x="199377" y="139065"/>
                </a:lnTo>
                <a:lnTo>
                  <a:pt x="201676" y="136969"/>
                </a:lnTo>
                <a:lnTo>
                  <a:pt x="198666" y="127355"/>
                </a:lnTo>
                <a:lnTo>
                  <a:pt x="203174" y="123583"/>
                </a:lnTo>
                <a:lnTo>
                  <a:pt x="203174" y="123304"/>
                </a:lnTo>
                <a:lnTo>
                  <a:pt x="202755" y="116547"/>
                </a:lnTo>
                <a:lnTo>
                  <a:pt x="202730" y="108140"/>
                </a:lnTo>
                <a:lnTo>
                  <a:pt x="200507" y="102819"/>
                </a:lnTo>
                <a:lnTo>
                  <a:pt x="199377" y="92456"/>
                </a:lnTo>
                <a:lnTo>
                  <a:pt x="199224" y="91071"/>
                </a:lnTo>
                <a:lnTo>
                  <a:pt x="193408" y="85432"/>
                </a:lnTo>
                <a:lnTo>
                  <a:pt x="193230" y="84048"/>
                </a:lnTo>
                <a:lnTo>
                  <a:pt x="191139" y="70765"/>
                </a:lnTo>
                <a:lnTo>
                  <a:pt x="188060" y="57566"/>
                </a:lnTo>
                <a:lnTo>
                  <a:pt x="183765" y="45184"/>
                </a:lnTo>
                <a:lnTo>
                  <a:pt x="178025" y="34351"/>
                </a:lnTo>
                <a:lnTo>
                  <a:pt x="173621" y="28714"/>
                </a:lnTo>
                <a:lnTo>
                  <a:pt x="168556" y="23379"/>
                </a:lnTo>
                <a:lnTo>
                  <a:pt x="156752" y="13298"/>
                </a:lnTo>
                <a:lnTo>
                  <a:pt x="145605" y="6299"/>
                </a:lnTo>
                <a:lnTo>
                  <a:pt x="133303" y="1965"/>
                </a:lnTo>
                <a:lnTo>
                  <a:pt x="121207" y="219"/>
                </a:lnTo>
                <a:lnTo>
                  <a:pt x="112687" y="0"/>
                </a:lnTo>
                <a:lnTo>
                  <a:pt x="99746" y="121"/>
                </a:lnTo>
                <a:lnTo>
                  <a:pt x="86865" y="776"/>
                </a:lnTo>
                <a:lnTo>
                  <a:pt x="74202" y="2470"/>
                </a:lnTo>
                <a:lnTo>
                  <a:pt x="61918" y="5707"/>
                </a:lnTo>
                <a:lnTo>
                  <a:pt x="51054" y="10502"/>
                </a:lnTo>
                <a:lnTo>
                  <a:pt x="44968" y="14198"/>
                </a:lnTo>
                <a:lnTo>
                  <a:pt x="37863" y="19655"/>
                </a:lnTo>
                <a:lnTo>
                  <a:pt x="30305" y="27265"/>
                </a:lnTo>
                <a:lnTo>
                  <a:pt x="22862" y="37423"/>
                </a:lnTo>
                <a:lnTo>
                  <a:pt x="16101" y="50522"/>
                </a:lnTo>
                <a:lnTo>
                  <a:pt x="10589" y="66956"/>
                </a:lnTo>
                <a:lnTo>
                  <a:pt x="6893" y="87118"/>
                </a:lnTo>
                <a:lnTo>
                  <a:pt x="5619" y="100414"/>
                </a:lnTo>
                <a:lnTo>
                  <a:pt x="4473" y="113627"/>
                </a:lnTo>
                <a:lnTo>
                  <a:pt x="3058" y="127016"/>
                </a:lnTo>
                <a:lnTo>
                  <a:pt x="1126" y="139518"/>
                </a:lnTo>
                <a:lnTo>
                  <a:pt x="0" y="144665"/>
                </a:lnTo>
                <a:lnTo>
                  <a:pt x="12483" y="1423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412721" y="613447"/>
            <a:ext cx="203174" cy="144665"/>
          </a:xfrm>
          <a:custGeom>
            <a:avLst/>
            <a:gdLst/>
            <a:ahLst/>
            <a:cxnLst/>
            <a:rect l="l" t="t" r="r" b="b"/>
            <a:pathLst>
              <a:path w="203174" h="144665">
                <a:moveTo>
                  <a:pt x="202755" y="116547"/>
                </a:moveTo>
                <a:lnTo>
                  <a:pt x="202730" y="108140"/>
                </a:lnTo>
                <a:lnTo>
                  <a:pt x="200507" y="102819"/>
                </a:lnTo>
                <a:lnTo>
                  <a:pt x="199377" y="92456"/>
                </a:lnTo>
                <a:lnTo>
                  <a:pt x="199224" y="91071"/>
                </a:lnTo>
                <a:lnTo>
                  <a:pt x="193408" y="85432"/>
                </a:lnTo>
                <a:lnTo>
                  <a:pt x="193230" y="84048"/>
                </a:lnTo>
                <a:lnTo>
                  <a:pt x="191139" y="70765"/>
                </a:lnTo>
                <a:lnTo>
                  <a:pt x="188060" y="57566"/>
                </a:lnTo>
                <a:lnTo>
                  <a:pt x="183765" y="45184"/>
                </a:lnTo>
                <a:lnTo>
                  <a:pt x="178025" y="34351"/>
                </a:lnTo>
                <a:lnTo>
                  <a:pt x="173621" y="28714"/>
                </a:lnTo>
                <a:lnTo>
                  <a:pt x="168556" y="23379"/>
                </a:lnTo>
                <a:lnTo>
                  <a:pt x="156752" y="13298"/>
                </a:lnTo>
                <a:lnTo>
                  <a:pt x="145605" y="6299"/>
                </a:lnTo>
                <a:lnTo>
                  <a:pt x="133303" y="1965"/>
                </a:lnTo>
                <a:lnTo>
                  <a:pt x="121207" y="219"/>
                </a:lnTo>
                <a:lnTo>
                  <a:pt x="112687" y="0"/>
                </a:lnTo>
                <a:lnTo>
                  <a:pt x="99746" y="121"/>
                </a:lnTo>
                <a:lnTo>
                  <a:pt x="86865" y="776"/>
                </a:lnTo>
                <a:lnTo>
                  <a:pt x="74202" y="2470"/>
                </a:lnTo>
                <a:lnTo>
                  <a:pt x="61918" y="5707"/>
                </a:lnTo>
                <a:lnTo>
                  <a:pt x="51054" y="10502"/>
                </a:lnTo>
                <a:lnTo>
                  <a:pt x="44968" y="14198"/>
                </a:lnTo>
                <a:lnTo>
                  <a:pt x="37863" y="19655"/>
                </a:lnTo>
                <a:lnTo>
                  <a:pt x="30305" y="27265"/>
                </a:lnTo>
                <a:lnTo>
                  <a:pt x="22862" y="37423"/>
                </a:lnTo>
                <a:lnTo>
                  <a:pt x="16101" y="50522"/>
                </a:lnTo>
                <a:lnTo>
                  <a:pt x="10589" y="66956"/>
                </a:lnTo>
                <a:lnTo>
                  <a:pt x="6893" y="87118"/>
                </a:lnTo>
                <a:lnTo>
                  <a:pt x="5619" y="100414"/>
                </a:lnTo>
                <a:lnTo>
                  <a:pt x="4473" y="113627"/>
                </a:lnTo>
                <a:lnTo>
                  <a:pt x="3058" y="127016"/>
                </a:lnTo>
                <a:lnTo>
                  <a:pt x="1126" y="139518"/>
                </a:lnTo>
                <a:lnTo>
                  <a:pt x="0" y="144665"/>
                </a:lnTo>
                <a:lnTo>
                  <a:pt x="12483" y="142345"/>
                </a:lnTo>
                <a:lnTo>
                  <a:pt x="24747" y="140667"/>
                </a:lnTo>
                <a:lnTo>
                  <a:pt x="37164" y="140858"/>
                </a:lnTo>
                <a:lnTo>
                  <a:pt x="41109" y="141490"/>
                </a:lnTo>
                <a:lnTo>
                  <a:pt x="53573" y="143398"/>
                </a:lnTo>
                <a:lnTo>
                  <a:pt x="66181" y="144363"/>
                </a:lnTo>
                <a:lnTo>
                  <a:pt x="78879" y="144661"/>
                </a:lnTo>
                <a:lnTo>
                  <a:pt x="91614" y="144568"/>
                </a:lnTo>
                <a:lnTo>
                  <a:pt x="104334" y="144361"/>
                </a:lnTo>
                <a:lnTo>
                  <a:pt x="112839" y="144297"/>
                </a:lnTo>
                <a:lnTo>
                  <a:pt x="125611" y="144225"/>
                </a:lnTo>
                <a:lnTo>
                  <a:pt x="138324" y="143945"/>
                </a:lnTo>
                <a:lnTo>
                  <a:pt x="150992" y="143355"/>
                </a:lnTo>
                <a:lnTo>
                  <a:pt x="163628" y="142357"/>
                </a:lnTo>
                <a:lnTo>
                  <a:pt x="175399" y="140970"/>
                </a:lnTo>
                <a:lnTo>
                  <a:pt x="181102" y="140182"/>
                </a:lnTo>
                <a:lnTo>
                  <a:pt x="194906" y="143141"/>
                </a:lnTo>
                <a:lnTo>
                  <a:pt x="199377" y="139065"/>
                </a:lnTo>
                <a:lnTo>
                  <a:pt x="201676" y="136969"/>
                </a:lnTo>
                <a:lnTo>
                  <a:pt x="198666" y="127355"/>
                </a:lnTo>
                <a:lnTo>
                  <a:pt x="201104" y="125323"/>
                </a:lnTo>
                <a:lnTo>
                  <a:pt x="203174" y="123583"/>
                </a:lnTo>
                <a:lnTo>
                  <a:pt x="201104" y="125323"/>
                </a:lnTo>
                <a:lnTo>
                  <a:pt x="203174" y="123304"/>
                </a:lnTo>
                <a:lnTo>
                  <a:pt x="202755" y="1165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424406" y="786001"/>
            <a:ext cx="6362" cy="23609"/>
          </a:xfrm>
          <a:custGeom>
            <a:avLst/>
            <a:gdLst/>
            <a:ahLst/>
            <a:cxnLst/>
            <a:rect l="l" t="t" r="r" b="b"/>
            <a:pathLst>
              <a:path w="6362" h="23609">
                <a:moveTo>
                  <a:pt x="6223" y="4254"/>
                </a:moveTo>
                <a:lnTo>
                  <a:pt x="6362" y="3314"/>
                </a:lnTo>
                <a:lnTo>
                  <a:pt x="4953" y="0"/>
                </a:lnTo>
                <a:lnTo>
                  <a:pt x="622" y="1244"/>
                </a:lnTo>
                <a:lnTo>
                  <a:pt x="469" y="5321"/>
                </a:lnTo>
                <a:lnTo>
                  <a:pt x="355" y="7188"/>
                </a:lnTo>
                <a:lnTo>
                  <a:pt x="0" y="12915"/>
                </a:lnTo>
                <a:lnTo>
                  <a:pt x="1574" y="18567"/>
                </a:lnTo>
                <a:lnTo>
                  <a:pt x="3873" y="23609"/>
                </a:lnTo>
                <a:lnTo>
                  <a:pt x="6223" y="42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424406" y="786001"/>
            <a:ext cx="6362" cy="23609"/>
          </a:xfrm>
          <a:custGeom>
            <a:avLst/>
            <a:gdLst/>
            <a:ahLst/>
            <a:cxnLst/>
            <a:rect l="l" t="t" r="r" b="b"/>
            <a:pathLst>
              <a:path w="6362" h="23609">
                <a:moveTo>
                  <a:pt x="6223" y="4254"/>
                </a:moveTo>
                <a:lnTo>
                  <a:pt x="6362" y="3314"/>
                </a:lnTo>
                <a:lnTo>
                  <a:pt x="4953" y="0"/>
                </a:lnTo>
                <a:lnTo>
                  <a:pt x="2705" y="647"/>
                </a:lnTo>
                <a:lnTo>
                  <a:pt x="622" y="1244"/>
                </a:lnTo>
                <a:lnTo>
                  <a:pt x="469" y="5321"/>
                </a:lnTo>
                <a:lnTo>
                  <a:pt x="355" y="7188"/>
                </a:lnTo>
                <a:lnTo>
                  <a:pt x="0" y="12915"/>
                </a:lnTo>
                <a:lnTo>
                  <a:pt x="1574" y="18567"/>
                </a:lnTo>
                <a:lnTo>
                  <a:pt x="3873" y="236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544435" y="779491"/>
            <a:ext cx="38722" cy="7836"/>
          </a:xfrm>
          <a:custGeom>
            <a:avLst/>
            <a:gdLst/>
            <a:ahLst/>
            <a:cxnLst/>
            <a:rect l="l" t="t" r="r" b="b"/>
            <a:pathLst>
              <a:path w="38722" h="7836">
                <a:moveTo>
                  <a:pt x="38722" y="203"/>
                </a:moveTo>
                <a:lnTo>
                  <a:pt x="28821" y="0"/>
                </a:lnTo>
                <a:lnTo>
                  <a:pt x="13309" y="628"/>
                </a:lnTo>
                <a:lnTo>
                  <a:pt x="1502" y="3979"/>
                </a:lnTo>
                <a:lnTo>
                  <a:pt x="0" y="7836"/>
                </a:lnTo>
                <a:lnTo>
                  <a:pt x="38722" y="2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544435" y="779491"/>
            <a:ext cx="38722" cy="7836"/>
          </a:xfrm>
          <a:custGeom>
            <a:avLst/>
            <a:gdLst/>
            <a:ahLst/>
            <a:cxnLst/>
            <a:rect l="l" t="t" r="r" b="b"/>
            <a:pathLst>
              <a:path w="38722" h="7836">
                <a:moveTo>
                  <a:pt x="38722" y="203"/>
                </a:moveTo>
                <a:lnTo>
                  <a:pt x="28821" y="0"/>
                </a:lnTo>
                <a:lnTo>
                  <a:pt x="13309" y="628"/>
                </a:lnTo>
                <a:lnTo>
                  <a:pt x="1502" y="3979"/>
                </a:lnTo>
                <a:lnTo>
                  <a:pt x="0" y="783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507036" y="800230"/>
            <a:ext cx="43117" cy="62420"/>
          </a:xfrm>
          <a:custGeom>
            <a:avLst/>
            <a:gdLst/>
            <a:ahLst/>
            <a:cxnLst/>
            <a:rect l="l" t="t" r="r" b="b"/>
            <a:pathLst>
              <a:path w="43117" h="62420">
                <a:moveTo>
                  <a:pt x="37402" y="0"/>
                </a:moveTo>
                <a:lnTo>
                  <a:pt x="2198" y="34607"/>
                </a:lnTo>
                <a:lnTo>
                  <a:pt x="1344" y="35569"/>
                </a:lnTo>
                <a:lnTo>
                  <a:pt x="0" y="47460"/>
                </a:lnTo>
                <a:lnTo>
                  <a:pt x="6897" y="56349"/>
                </a:lnTo>
                <a:lnTo>
                  <a:pt x="11012" y="57505"/>
                </a:lnTo>
                <a:lnTo>
                  <a:pt x="14009" y="57442"/>
                </a:lnTo>
                <a:lnTo>
                  <a:pt x="18047" y="59258"/>
                </a:lnTo>
                <a:lnTo>
                  <a:pt x="21883" y="60972"/>
                </a:lnTo>
                <a:lnTo>
                  <a:pt x="25350" y="62420"/>
                </a:lnTo>
                <a:lnTo>
                  <a:pt x="29643" y="61023"/>
                </a:lnTo>
                <a:lnTo>
                  <a:pt x="31560" y="60401"/>
                </a:lnTo>
                <a:lnTo>
                  <a:pt x="40336" y="57569"/>
                </a:lnTo>
                <a:lnTo>
                  <a:pt x="43117" y="53682"/>
                </a:lnTo>
                <a:lnTo>
                  <a:pt x="41682" y="47091"/>
                </a:lnTo>
                <a:lnTo>
                  <a:pt x="41517" y="44145"/>
                </a:lnTo>
                <a:lnTo>
                  <a:pt x="41031" y="37980"/>
                </a:lnTo>
                <a:lnTo>
                  <a:pt x="39549" y="25420"/>
                </a:lnTo>
                <a:lnTo>
                  <a:pt x="38072" y="12786"/>
                </a:lnTo>
                <a:lnTo>
                  <a:pt x="3740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507036" y="800230"/>
            <a:ext cx="43117" cy="62420"/>
          </a:xfrm>
          <a:custGeom>
            <a:avLst/>
            <a:gdLst/>
            <a:ahLst/>
            <a:cxnLst/>
            <a:rect l="l" t="t" r="r" b="b"/>
            <a:pathLst>
              <a:path w="43117" h="62420">
                <a:moveTo>
                  <a:pt x="37402" y="0"/>
                </a:moveTo>
                <a:lnTo>
                  <a:pt x="38072" y="12786"/>
                </a:lnTo>
                <a:lnTo>
                  <a:pt x="39549" y="25420"/>
                </a:lnTo>
                <a:lnTo>
                  <a:pt x="41031" y="37980"/>
                </a:lnTo>
                <a:lnTo>
                  <a:pt x="41517" y="44145"/>
                </a:lnTo>
                <a:lnTo>
                  <a:pt x="41682" y="47091"/>
                </a:lnTo>
                <a:lnTo>
                  <a:pt x="43117" y="53682"/>
                </a:lnTo>
                <a:lnTo>
                  <a:pt x="41555" y="55867"/>
                </a:lnTo>
                <a:lnTo>
                  <a:pt x="40336" y="57569"/>
                </a:lnTo>
                <a:lnTo>
                  <a:pt x="31560" y="60401"/>
                </a:lnTo>
                <a:lnTo>
                  <a:pt x="29643" y="61023"/>
                </a:lnTo>
                <a:lnTo>
                  <a:pt x="25350" y="62420"/>
                </a:lnTo>
                <a:lnTo>
                  <a:pt x="21883" y="60972"/>
                </a:lnTo>
                <a:lnTo>
                  <a:pt x="18047" y="59258"/>
                </a:lnTo>
                <a:lnTo>
                  <a:pt x="14009" y="57442"/>
                </a:lnTo>
                <a:lnTo>
                  <a:pt x="11012" y="57505"/>
                </a:lnTo>
                <a:lnTo>
                  <a:pt x="6897" y="56349"/>
                </a:lnTo>
                <a:lnTo>
                  <a:pt x="0" y="47460"/>
                </a:lnTo>
                <a:lnTo>
                  <a:pt x="1344" y="35569"/>
                </a:lnTo>
                <a:lnTo>
                  <a:pt x="2198" y="346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477553" y="781738"/>
            <a:ext cx="44005" cy="6172"/>
          </a:xfrm>
          <a:custGeom>
            <a:avLst/>
            <a:gdLst/>
            <a:ahLst/>
            <a:cxnLst/>
            <a:rect l="l" t="t" r="r" b="b"/>
            <a:pathLst>
              <a:path w="44005" h="6172">
                <a:moveTo>
                  <a:pt x="44005" y="6172"/>
                </a:moveTo>
                <a:lnTo>
                  <a:pt x="40563" y="2387"/>
                </a:lnTo>
                <a:lnTo>
                  <a:pt x="28841" y="2247"/>
                </a:lnTo>
                <a:lnTo>
                  <a:pt x="23609" y="1346"/>
                </a:lnTo>
                <a:lnTo>
                  <a:pt x="15798" y="0"/>
                </a:lnTo>
                <a:lnTo>
                  <a:pt x="7962" y="304"/>
                </a:lnTo>
                <a:lnTo>
                  <a:pt x="0" y="304"/>
                </a:lnTo>
                <a:lnTo>
                  <a:pt x="44005" y="61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477553" y="781738"/>
            <a:ext cx="44005" cy="6172"/>
          </a:xfrm>
          <a:custGeom>
            <a:avLst/>
            <a:gdLst/>
            <a:ahLst/>
            <a:cxnLst/>
            <a:rect l="l" t="t" r="r" b="b"/>
            <a:pathLst>
              <a:path w="44005" h="6172">
                <a:moveTo>
                  <a:pt x="44005" y="6172"/>
                </a:moveTo>
                <a:lnTo>
                  <a:pt x="40563" y="2387"/>
                </a:lnTo>
                <a:lnTo>
                  <a:pt x="28841" y="2247"/>
                </a:lnTo>
                <a:lnTo>
                  <a:pt x="23609" y="1346"/>
                </a:lnTo>
                <a:lnTo>
                  <a:pt x="15798" y="0"/>
                </a:lnTo>
                <a:lnTo>
                  <a:pt x="7962" y="304"/>
                </a:lnTo>
                <a:lnTo>
                  <a:pt x="0" y="3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483434" y="798769"/>
            <a:ext cx="28155" cy="2637"/>
          </a:xfrm>
          <a:custGeom>
            <a:avLst/>
            <a:gdLst/>
            <a:ahLst/>
            <a:cxnLst/>
            <a:rect l="l" t="t" r="r" b="b"/>
            <a:pathLst>
              <a:path w="28155" h="2637">
                <a:moveTo>
                  <a:pt x="28155" y="2637"/>
                </a:moveTo>
                <a:lnTo>
                  <a:pt x="16752" y="0"/>
                </a:lnTo>
                <a:lnTo>
                  <a:pt x="2845" y="753"/>
                </a:lnTo>
                <a:lnTo>
                  <a:pt x="0" y="872"/>
                </a:lnTo>
                <a:lnTo>
                  <a:pt x="28155" y="26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483434" y="798769"/>
            <a:ext cx="28155" cy="2637"/>
          </a:xfrm>
          <a:custGeom>
            <a:avLst/>
            <a:gdLst/>
            <a:ahLst/>
            <a:cxnLst/>
            <a:rect l="l" t="t" r="r" b="b"/>
            <a:pathLst>
              <a:path w="28155" h="2637">
                <a:moveTo>
                  <a:pt x="28155" y="2637"/>
                </a:moveTo>
                <a:lnTo>
                  <a:pt x="16752" y="0"/>
                </a:lnTo>
                <a:lnTo>
                  <a:pt x="2845" y="753"/>
                </a:lnTo>
                <a:lnTo>
                  <a:pt x="0" y="8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499272" y="800819"/>
            <a:ext cx="4851" cy="7721"/>
          </a:xfrm>
          <a:custGeom>
            <a:avLst/>
            <a:gdLst/>
            <a:ahLst/>
            <a:cxnLst/>
            <a:rect l="l" t="t" r="r" b="b"/>
            <a:pathLst>
              <a:path w="4851" h="7721">
                <a:moveTo>
                  <a:pt x="4686" y="0"/>
                </a:moveTo>
                <a:lnTo>
                  <a:pt x="0" y="584"/>
                </a:lnTo>
                <a:lnTo>
                  <a:pt x="88" y="7543"/>
                </a:lnTo>
                <a:lnTo>
                  <a:pt x="4063" y="7721"/>
                </a:lnTo>
                <a:lnTo>
                  <a:pt x="4851" y="3378"/>
                </a:lnTo>
                <a:lnTo>
                  <a:pt x="468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499234" y="800819"/>
            <a:ext cx="4889" cy="7721"/>
          </a:xfrm>
          <a:custGeom>
            <a:avLst/>
            <a:gdLst/>
            <a:ahLst/>
            <a:cxnLst/>
            <a:rect l="l" t="t" r="r" b="b"/>
            <a:pathLst>
              <a:path w="4889" h="7721">
                <a:moveTo>
                  <a:pt x="4724" y="0"/>
                </a:moveTo>
                <a:lnTo>
                  <a:pt x="4889" y="3378"/>
                </a:lnTo>
                <a:lnTo>
                  <a:pt x="4102" y="7721"/>
                </a:lnTo>
                <a:lnTo>
                  <a:pt x="127" y="7543"/>
                </a:lnTo>
                <a:lnTo>
                  <a:pt x="0" y="5257"/>
                </a:lnTo>
                <a:lnTo>
                  <a:pt x="38" y="2908"/>
                </a:lnTo>
                <a:lnTo>
                  <a:pt x="38" y="5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560869" y="796128"/>
            <a:ext cx="21120" cy="3517"/>
          </a:xfrm>
          <a:custGeom>
            <a:avLst/>
            <a:gdLst/>
            <a:ahLst/>
            <a:cxnLst/>
            <a:rect l="l" t="t" r="r" b="b"/>
            <a:pathLst>
              <a:path w="21120" h="3517">
                <a:moveTo>
                  <a:pt x="0" y="3517"/>
                </a:moveTo>
                <a:lnTo>
                  <a:pt x="21120" y="0"/>
                </a:lnTo>
                <a:lnTo>
                  <a:pt x="14198" y="431"/>
                </a:lnTo>
                <a:lnTo>
                  <a:pt x="6591" y="1270"/>
                </a:lnTo>
                <a:lnTo>
                  <a:pt x="0" y="35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560869" y="796128"/>
            <a:ext cx="21120" cy="3517"/>
          </a:xfrm>
          <a:custGeom>
            <a:avLst/>
            <a:gdLst/>
            <a:ahLst/>
            <a:cxnLst/>
            <a:rect l="l" t="t" r="r" b="b"/>
            <a:pathLst>
              <a:path w="21120" h="3517">
                <a:moveTo>
                  <a:pt x="0" y="3517"/>
                </a:moveTo>
                <a:lnTo>
                  <a:pt x="6591" y="1270"/>
                </a:lnTo>
                <a:lnTo>
                  <a:pt x="14198" y="431"/>
                </a:lnTo>
                <a:lnTo>
                  <a:pt x="211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562701" y="799062"/>
            <a:ext cx="8051" cy="10401"/>
          </a:xfrm>
          <a:custGeom>
            <a:avLst/>
            <a:gdLst/>
            <a:ahLst/>
            <a:cxnLst/>
            <a:rect l="l" t="t" r="r" b="b"/>
            <a:pathLst>
              <a:path w="8051" h="10401">
                <a:moveTo>
                  <a:pt x="4000" y="9436"/>
                </a:moveTo>
                <a:lnTo>
                  <a:pt x="8051" y="8470"/>
                </a:lnTo>
                <a:lnTo>
                  <a:pt x="6946" y="2984"/>
                </a:lnTo>
                <a:lnTo>
                  <a:pt x="6972" y="0"/>
                </a:lnTo>
                <a:lnTo>
                  <a:pt x="1689" y="584"/>
                </a:lnTo>
                <a:lnTo>
                  <a:pt x="1689" y="3429"/>
                </a:lnTo>
                <a:lnTo>
                  <a:pt x="0" y="10401"/>
                </a:lnTo>
                <a:lnTo>
                  <a:pt x="4000" y="94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562701" y="799062"/>
            <a:ext cx="8051" cy="10401"/>
          </a:xfrm>
          <a:custGeom>
            <a:avLst/>
            <a:gdLst/>
            <a:ahLst/>
            <a:cxnLst/>
            <a:rect l="l" t="t" r="r" b="b"/>
            <a:pathLst>
              <a:path w="8051" h="10401">
                <a:moveTo>
                  <a:pt x="1689" y="584"/>
                </a:moveTo>
                <a:lnTo>
                  <a:pt x="1689" y="3429"/>
                </a:lnTo>
                <a:lnTo>
                  <a:pt x="0" y="10401"/>
                </a:lnTo>
                <a:lnTo>
                  <a:pt x="4000" y="9436"/>
                </a:lnTo>
                <a:lnTo>
                  <a:pt x="8051" y="8470"/>
                </a:lnTo>
                <a:lnTo>
                  <a:pt x="6946" y="2984"/>
                </a:lnTo>
                <a:lnTo>
                  <a:pt x="69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499265" y="868668"/>
            <a:ext cx="56324" cy="3136"/>
          </a:xfrm>
          <a:custGeom>
            <a:avLst/>
            <a:gdLst/>
            <a:ahLst/>
            <a:cxnLst/>
            <a:rect l="l" t="t" r="r" b="b"/>
            <a:pathLst>
              <a:path w="56324" h="3136">
                <a:moveTo>
                  <a:pt x="43601" y="2896"/>
                </a:moveTo>
                <a:lnTo>
                  <a:pt x="30908" y="2406"/>
                </a:lnTo>
                <a:lnTo>
                  <a:pt x="18230" y="2010"/>
                </a:lnTo>
                <a:lnTo>
                  <a:pt x="9690" y="1955"/>
                </a:lnTo>
                <a:lnTo>
                  <a:pt x="1371" y="0"/>
                </a:lnTo>
                <a:lnTo>
                  <a:pt x="0" y="2552"/>
                </a:lnTo>
                <a:lnTo>
                  <a:pt x="56324" y="3136"/>
                </a:lnTo>
                <a:lnTo>
                  <a:pt x="43601" y="28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499265" y="868668"/>
            <a:ext cx="56324" cy="3136"/>
          </a:xfrm>
          <a:custGeom>
            <a:avLst/>
            <a:gdLst/>
            <a:ahLst/>
            <a:cxnLst/>
            <a:rect l="l" t="t" r="r" b="b"/>
            <a:pathLst>
              <a:path w="56324" h="3136">
                <a:moveTo>
                  <a:pt x="56324" y="3136"/>
                </a:moveTo>
                <a:lnTo>
                  <a:pt x="43601" y="2896"/>
                </a:lnTo>
                <a:lnTo>
                  <a:pt x="30908" y="2406"/>
                </a:lnTo>
                <a:lnTo>
                  <a:pt x="18230" y="2010"/>
                </a:lnTo>
                <a:lnTo>
                  <a:pt x="12979" y="1955"/>
                </a:lnTo>
                <a:lnTo>
                  <a:pt x="9690" y="1955"/>
                </a:lnTo>
                <a:lnTo>
                  <a:pt x="1371" y="0"/>
                </a:lnTo>
                <a:lnTo>
                  <a:pt x="0" y="25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483593" y="846579"/>
            <a:ext cx="9220" cy="26403"/>
          </a:xfrm>
          <a:custGeom>
            <a:avLst/>
            <a:gdLst/>
            <a:ahLst/>
            <a:cxnLst/>
            <a:rect l="l" t="t" r="r" b="b"/>
            <a:pathLst>
              <a:path w="9220" h="26403">
                <a:moveTo>
                  <a:pt x="7264" y="5219"/>
                </a:moveTo>
                <a:lnTo>
                  <a:pt x="939" y="8089"/>
                </a:lnTo>
                <a:lnTo>
                  <a:pt x="419" y="14224"/>
                </a:lnTo>
                <a:lnTo>
                  <a:pt x="0" y="18935"/>
                </a:lnTo>
                <a:lnTo>
                  <a:pt x="3428" y="22720"/>
                </a:lnTo>
                <a:lnTo>
                  <a:pt x="4521" y="26403"/>
                </a:lnTo>
                <a:lnTo>
                  <a:pt x="9220" y="0"/>
                </a:lnTo>
                <a:lnTo>
                  <a:pt x="7264" y="52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483593" y="846579"/>
            <a:ext cx="9220" cy="26403"/>
          </a:xfrm>
          <a:custGeom>
            <a:avLst/>
            <a:gdLst/>
            <a:ahLst/>
            <a:cxnLst/>
            <a:rect l="l" t="t" r="r" b="b"/>
            <a:pathLst>
              <a:path w="9220" h="26403">
                <a:moveTo>
                  <a:pt x="9220" y="0"/>
                </a:moveTo>
                <a:lnTo>
                  <a:pt x="7264" y="5219"/>
                </a:lnTo>
                <a:lnTo>
                  <a:pt x="939" y="8089"/>
                </a:lnTo>
                <a:lnTo>
                  <a:pt x="419" y="14224"/>
                </a:lnTo>
                <a:lnTo>
                  <a:pt x="0" y="18935"/>
                </a:lnTo>
                <a:lnTo>
                  <a:pt x="3428" y="22720"/>
                </a:lnTo>
                <a:lnTo>
                  <a:pt x="4521" y="264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63747" y="855380"/>
            <a:ext cx="2984" cy="16421"/>
          </a:xfrm>
          <a:custGeom>
            <a:avLst/>
            <a:gdLst/>
            <a:ahLst/>
            <a:cxnLst/>
            <a:rect l="l" t="t" r="r" b="b"/>
            <a:pathLst>
              <a:path w="2984" h="16421">
                <a:moveTo>
                  <a:pt x="1917" y="10447"/>
                </a:moveTo>
                <a:lnTo>
                  <a:pt x="50" y="0"/>
                </a:lnTo>
                <a:lnTo>
                  <a:pt x="0" y="5499"/>
                </a:lnTo>
                <a:lnTo>
                  <a:pt x="1917" y="10447"/>
                </a:lnTo>
                <a:close/>
              </a:path>
              <a:path w="2984" h="16421">
                <a:moveTo>
                  <a:pt x="2984" y="16421"/>
                </a:moveTo>
                <a:lnTo>
                  <a:pt x="2120" y="10972"/>
                </a:lnTo>
                <a:lnTo>
                  <a:pt x="1917" y="10447"/>
                </a:lnTo>
                <a:lnTo>
                  <a:pt x="2984" y="164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563747" y="855380"/>
            <a:ext cx="2984" cy="16421"/>
          </a:xfrm>
          <a:custGeom>
            <a:avLst/>
            <a:gdLst/>
            <a:ahLst/>
            <a:cxnLst/>
            <a:rect l="l" t="t" r="r" b="b"/>
            <a:pathLst>
              <a:path w="2984" h="16421">
                <a:moveTo>
                  <a:pt x="50" y="0"/>
                </a:moveTo>
                <a:lnTo>
                  <a:pt x="0" y="5499"/>
                </a:lnTo>
                <a:lnTo>
                  <a:pt x="2120" y="10972"/>
                </a:lnTo>
                <a:lnTo>
                  <a:pt x="2984" y="164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243370" y="889118"/>
            <a:ext cx="572440" cy="821902"/>
          </a:xfrm>
          <a:custGeom>
            <a:avLst/>
            <a:gdLst/>
            <a:ahLst/>
            <a:cxnLst/>
            <a:rect l="l" t="t" r="r" b="b"/>
            <a:pathLst>
              <a:path w="572440" h="821902">
                <a:moveTo>
                  <a:pt x="199721" y="4064"/>
                </a:moveTo>
                <a:lnTo>
                  <a:pt x="199606" y="0"/>
                </a:lnTo>
                <a:lnTo>
                  <a:pt x="189757" y="8221"/>
                </a:lnTo>
                <a:lnTo>
                  <a:pt x="181328" y="17805"/>
                </a:lnTo>
                <a:lnTo>
                  <a:pt x="172512" y="26860"/>
                </a:lnTo>
                <a:lnTo>
                  <a:pt x="168910" y="29616"/>
                </a:lnTo>
                <a:lnTo>
                  <a:pt x="158105" y="35665"/>
                </a:lnTo>
                <a:lnTo>
                  <a:pt x="146170" y="40447"/>
                </a:lnTo>
                <a:lnTo>
                  <a:pt x="133719" y="44430"/>
                </a:lnTo>
                <a:lnTo>
                  <a:pt x="121366" y="48082"/>
                </a:lnTo>
                <a:lnTo>
                  <a:pt x="113843" y="50444"/>
                </a:lnTo>
                <a:lnTo>
                  <a:pt x="101934" y="55209"/>
                </a:lnTo>
                <a:lnTo>
                  <a:pt x="90731" y="61223"/>
                </a:lnTo>
                <a:lnTo>
                  <a:pt x="80146" y="68291"/>
                </a:lnTo>
                <a:lnTo>
                  <a:pt x="70092" y="76217"/>
                </a:lnTo>
                <a:lnTo>
                  <a:pt x="60480" y="84806"/>
                </a:lnTo>
                <a:lnTo>
                  <a:pt x="51385" y="93700"/>
                </a:lnTo>
                <a:lnTo>
                  <a:pt x="42164" y="104267"/>
                </a:lnTo>
                <a:lnTo>
                  <a:pt x="34819" y="115220"/>
                </a:lnTo>
                <a:lnTo>
                  <a:pt x="29085" y="126542"/>
                </a:lnTo>
                <a:lnTo>
                  <a:pt x="24696" y="138218"/>
                </a:lnTo>
                <a:lnTo>
                  <a:pt x="21386" y="150232"/>
                </a:lnTo>
                <a:lnTo>
                  <a:pt x="18890" y="162566"/>
                </a:lnTo>
                <a:lnTo>
                  <a:pt x="16941" y="175205"/>
                </a:lnTo>
                <a:lnTo>
                  <a:pt x="15274" y="188133"/>
                </a:lnTo>
                <a:lnTo>
                  <a:pt x="13623" y="201333"/>
                </a:lnTo>
                <a:lnTo>
                  <a:pt x="12840" y="207175"/>
                </a:lnTo>
                <a:lnTo>
                  <a:pt x="11104" y="219740"/>
                </a:lnTo>
                <a:lnTo>
                  <a:pt x="9399" y="232289"/>
                </a:lnTo>
                <a:lnTo>
                  <a:pt x="7751" y="244831"/>
                </a:lnTo>
                <a:lnTo>
                  <a:pt x="6190" y="257378"/>
                </a:lnTo>
                <a:lnTo>
                  <a:pt x="4745" y="269942"/>
                </a:lnTo>
                <a:lnTo>
                  <a:pt x="3443" y="282533"/>
                </a:lnTo>
                <a:lnTo>
                  <a:pt x="2314" y="295163"/>
                </a:lnTo>
                <a:lnTo>
                  <a:pt x="1385" y="307842"/>
                </a:lnTo>
                <a:lnTo>
                  <a:pt x="686" y="320583"/>
                </a:lnTo>
                <a:lnTo>
                  <a:pt x="244" y="333395"/>
                </a:lnTo>
                <a:lnTo>
                  <a:pt x="89" y="346392"/>
                </a:lnTo>
                <a:lnTo>
                  <a:pt x="0" y="384499"/>
                </a:lnTo>
                <a:lnTo>
                  <a:pt x="233" y="397488"/>
                </a:lnTo>
                <a:lnTo>
                  <a:pt x="786" y="410451"/>
                </a:lnTo>
                <a:lnTo>
                  <a:pt x="1775" y="423288"/>
                </a:lnTo>
                <a:lnTo>
                  <a:pt x="3311" y="435899"/>
                </a:lnTo>
                <a:lnTo>
                  <a:pt x="5508" y="448184"/>
                </a:lnTo>
                <a:lnTo>
                  <a:pt x="8382" y="459701"/>
                </a:lnTo>
                <a:lnTo>
                  <a:pt x="13878" y="471387"/>
                </a:lnTo>
                <a:lnTo>
                  <a:pt x="21953" y="479962"/>
                </a:lnTo>
                <a:lnTo>
                  <a:pt x="31786" y="486411"/>
                </a:lnTo>
                <a:lnTo>
                  <a:pt x="42556" y="491721"/>
                </a:lnTo>
                <a:lnTo>
                  <a:pt x="53444" y="496876"/>
                </a:lnTo>
                <a:lnTo>
                  <a:pt x="63629" y="502862"/>
                </a:lnTo>
                <a:lnTo>
                  <a:pt x="72290" y="510665"/>
                </a:lnTo>
                <a:lnTo>
                  <a:pt x="77178" y="518071"/>
                </a:lnTo>
                <a:lnTo>
                  <a:pt x="73853" y="526156"/>
                </a:lnTo>
                <a:lnTo>
                  <a:pt x="72483" y="539393"/>
                </a:lnTo>
                <a:lnTo>
                  <a:pt x="72313" y="554874"/>
                </a:lnTo>
                <a:lnTo>
                  <a:pt x="72590" y="569687"/>
                </a:lnTo>
                <a:lnTo>
                  <a:pt x="72492" y="582028"/>
                </a:lnTo>
                <a:lnTo>
                  <a:pt x="71597" y="594720"/>
                </a:lnTo>
                <a:lnTo>
                  <a:pt x="70871" y="607385"/>
                </a:lnTo>
                <a:lnTo>
                  <a:pt x="70304" y="620039"/>
                </a:lnTo>
                <a:lnTo>
                  <a:pt x="69884" y="632698"/>
                </a:lnTo>
                <a:lnTo>
                  <a:pt x="69602" y="645382"/>
                </a:lnTo>
                <a:lnTo>
                  <a:pt x="69446" y="658106"/>
                </a:lnTo>
                <a:lnTo>
                  <a:pt x="69406" y="669099"/>
                </a:lnTo>
                <a:lnTo>
                  <a:pt x="69104" y="679670"/>
                </a:lnTo>
                <a:lnTo>
                  <a:pt x="68396" y="691731"/>
                </a:lnTo>
                <a:lnTo>
                  <a:pt x="67580" y="704855"/>
                </a:lnTo>
                <a:lnTo>
                  <a:pt x="66950" y="718615"/>
                </a:lnTo>
                <a:lnTo>
                  <a:pt x="66805" y="732583"/>
                </a:lnTo>
                <a:lnTo>
                  <a:pt x="67440" y="746331"/>
                </a:lnTo>
                <a:lnTo>
                  <a:pt x="69153" y="759432"/>
                </a:lnTo>
                <a:lnTo>
                  <a:pt x="72240" y="771459"/>
                </a:lnTo>
                <a:lnTo>
                  <a:pt x="76998" y="781983"/>
                </a:lnTo>
                <a:lnTo>
                  <a:pt x="83723" y="790577"/>
                </a:lnTo>
                <a:lnTo>
                  <a:pt x="94120" y="798470"/>
                </a:lnTo>
                <a:lnTo>
                  <a:pt x="104665" y="803819"/>
                </a:lnTo>
                <a:lnTo>
                  <a:pt x="116046" y="807673"/>
                </a:lnTo>
                <a:lnTo>
                  <a:pt x="128090" y="810282"/>
                </a:lnTo>
                <a:lnTo>
                  <a:pt x="140625" y="811895"/>
                </a:lnTo>
                <a:lnTo>
                  <a:pt x="153478" y="812764"/>
                </a:lnTo>
                <a:lnTo>
                  <a:pt x="166477" y="813138"/>
                </a:lnTo>
                <a:lnTo>
                  <a:pt x="179450" y="813268"/>
                </a:lnTo>
                <a:lnTo>
                  <a:pt x="192224" y="813403"/>
                </a:lnTo>
                <a:lnTo>
                  <a:pt x="204627" y="813794"/>
                </a:lnTo>
                <a:lnTo>
                  <a:pt x="216486" y="814691"/>
                </a:lnTo>
                <a:lnTo>
                  <a:pt x="219329" y="815022"/>
                </a:lnTo>
                <a:lnTo>
                  <a:pt x="230964" y="816611"/>
                </a:lnTo>
                <a:lnTo>
                  <a:pt x="243222" y="818367"/>
                </a:lnTo>
                <a:lnTo>
                  <a:pt x="255897" y="820017"/>
                </a:lnTo>
                <a:lnTo>
                  <a:pt x="268785" y="821287"/>
                </a:lnTo>
                <a:lnTo>
                  <a:pt x="281679" y="821902"/>
                </a:lnTo>
                <a:lnTo>
                  <a:pt x="294373" y="821587"/>
                </a:lnTo>
                <a:lnTo>
                  <a:pt x="306661" y="820070"/>
                </a:lnTo>
                <a:lnTo>
                  <a:pt x="318337" y="817074"/>
                </a:lnTo>
                <a:lnTo>
                  <a:pt x="327267" y="813346"/>
                </a:lnTo>
                <a:lnTo>
                  <a:pt x="335458" y="809205"/>
                </a:lnTo>
                <a:lnTo>
                  <a:pt x="333439" y="807643"/>
                </a:lnTo>
                <a:lnTo>
                  <a:pt x="343827" y="806348"/>
                </a:lnTo>
                <a:lnTo>
                  <a:pt x="356453" y="805411"/>
                </a:lnTo>
                <a:lnTo>
                  <a:pt x="369037" y="804711"/>
                </a:lnTo>
                <a:lnTo>
                  <a:pt x="375870" y="803884"/>
                </a:lnTo>
                <a:lnTo>
                  <a:pt x="388486" y="801841"/>
                </a:lnTo>
                <a:lnTo>
                  <a:pt x="401011" y="799786"/>
                </a:lnTo>
                <a:lnTo>
                  <a:pt x="413494" y="797703"/>
                </a:lnTo>
                <a:lnTo>
                  <a:pt x="425984" y="795574"/>
                </a:lnTo>
                <a:lnTo>
                  <a:pt x="429629" y="794943"/>
                </a:lnTo>
                <a:lnTo>
                  <a:pt x="442247" y="792901"/>
                </a:lnTo>
                <a:lnTo>
                  <a:pt x="454859" y="791082"/>
                </a:lnTo>
                <a:lnTo>
                  <a:pt x="467457" y="789395"/>
                </a:lnTo>
                <a:lnTo>
                  <a:pt x="480037" y="787749"/>
                </a:lnTo>
                <a:lnTo>
                  <a:pt x="492590" y="786052"/>
                </a:lnTo>
                <a:lnTo>
                  <a:pt x="505111" y="784214"/>
                </a:lnTo>
                <a:lnTo>
                  <a:pt x="515354" y="782535"/>
                </a:lnTo>
                <a:lnTo>
                  <a:pt x="516469" y="770039"/>
                </a:lnTo>
                <a:lnTo>
                  <a:pt x="516755" y="757506"/>
                </a:lnTo>
                <a:lnTo>
                  <a:pt x="516345" y="744948"/>
                </a:lnTo>
                <a:lnTo>
                  <a:pt x="515370" y="732375"/>
                </a:lnTo>
                <a:lnTo>
                  <a:pt x="513962" y="719798"/>
                </a:lnTo>
                <a:lnTo>
                  <a:pt x="512252" y="707227"/>
                </a:lnTo>
                <a:lnTo>
                  <a:pt x="510374" y="694672"/>
                </a:lnTo>
                <a:lnTo>
                  <a:pt x="508457" y="682145"/>
                </a:lnTo>
                <a:lnTo>
                  <a:pt x="506635" y="669655"/>
                </a:lnTo>
                <a:lnTo>
                  <a:pt x="505038" y="657213"/>
                </a:lnTo>
                <a:lnTo>
                  <a:pt x="504381" y="651167"/>
                </a:lnTo>
                <a:lnTo>
                  <a:pt x="502918" y="638347"/>
                </a:lnTo>
                <a:lnTo>
                  <a:pt x="501229" y="625406"/>
                </a:lnTo>
                <a:lnTo>
                  <a:pt x="499524" y="612487"/>
                </a:lnTo>
                <a:lnTo>
                  <a:pt x="498012" y="599739"/>
                </a:lnTo>
                <a:lnTo>
                  <a:pt x="496904" y="587307"/>
                </a:lnTo>
                <a:lnTo>
                  <a:pt x="496410" y="575337"/>
                </a:lnTo>
                <a:lnTo>
                  <a:pt x="496405" y="545719"/>
                </a:lnTo>
                <a:lnTo>
                  <a:pt x="495560" y="534312"/>
                </a:lnTo>
                <a:lnTo>
                  <a:pt x="494211" y="519929"/>
                </a:lnTo>
                <a:lnTo>
                  <a:pt x="494139" y="506337"/>
                </a:lnTo>
                <a:lnTo>
                  <a:pt x="496329" y="498348"/>
                </a:lnTo>
                <a:lnTo>
                  <a:pt x="505758" y="491503"/>
                </a:lnTo>
                <a:lnTo>
                  <a:pt x="519350" y="487009"/>
                </a:lnTo>
                <a:lnTo>
                  <a:pt x="531064" y="483336"/>
                </a:lnTo>
                <a:lnTo>
                  <a:pt x="543665" y="478866"/>
                </a:lnTo>
                <a:lnTo>
                  <a:pt x="555425" y="476381"/>
                </a:lnTo>
                <a:lnTo>
                  <a:pt x="567930" y="475095"/>
                </a:lnTo>
                <a:lnTo>
                  <a:pt x="572440" y="474802"/>
                </a:lnTo>
                <a:lnTo>
                  <a:pt x="572281" y="462556"/>
                </a:lnTo>
                <a:lnTo>
                  <a:pt x="569598" y="450098"/>
                </a:lnTo>
                <a:lnTo>
                  <a:pt x="566342" y="437841"/>
                </a:lnTo>
                <a:lnTo>
                  <a:pt x="565379" y="433425"/>
                </a:lnTo>
                <a:lnTo>
                  <a:pt x="563534" y="420790"/>
                </a:lnTo>
                <a:lnTo>
                  <a:pt x="562247" y="408163"/>
                </a:lnTo>
                <a:lnTo>
                  <a:pt x="560630" y="395613"/>
                </a:lnTo>
                <a:lnTo>
                  <a:pt x="560235" y="393369"/>
                </a:lnTo>
                <a:lnTo>
                  <a:pt x="557602" y="380956"/>
                </a:lnTo>
                <a:lnTo>
                  <a:pt x="554452" y="368583"/>
                </a:lnTo>
                <a:lnTo>
                  <a:pt x="551008" y="356232"/>
                </a:lnTo>
                <a:lnTo>
                  <a:pt x="547491" y="343885"/>
                </a:lnTo>
                <a:lnTo>
                  <a:pt x="544125" y="331525"/>
                </a:lnTo>
                <a:lnTo>
                  <a:pt x="541131" y="319133"/>
                </a:lnTo>
                <a:lnTo>
                  <a:pt x="538731" y="306691"/>
                </a:lnTo>
                <a:lnTo>
                  <a:pt x="537147" y="294182"/>
                </a:lnTo>
                <a:lnTo>
                  <a:pt x="536601" y="281724"/>
                </a:lnTo>
                <a:lnTo>
                  <a:pt x="536825" y="269395"/>
                </a:lnTo>
                <a:lnTo>
                  <a:pt x="537305" y="256754"/>
                </a:lnTo>
                <a:lnTo>
                  <a:pt x="537865" y="243912"/>
                </a:lnTo>
                <a:lnTo>
                  <a:pt x="538326" y="230982"/>
                </a:lnTo>
                <a:lnTo>
                  <a:pt x="538513" y="218076"/>
                </a:lnTo>
                <a:lnTo>
                  <a:pt x="538248" y="205303"/>
                </a:lnTo>
                <a:lnTo>
                  <a:pt x="537355" y="192778"/>
                </a:lnTo>
                <a:lnTo>
                  <a:pt x="535656" y="180610"/>
                </a:lnTo>
                <a:lnTo>
                  <a:pt x="532424" y="166740"/>
                </a:lnTo>
                <a:lnTo>
                  <a:pt x="528101" y="151307"/>
                </a:lnTo>
                <a:lnTo>
                  <a:pt x="523241" y="134976"/>
                </a:lnTo>
                <a:lnTo>
                  <a:pt x="518802" y="120533"/>
                </a:lnTo>
                <a:lnTo>
                  <a:pt x="515740" y="110769"/>
                </a:lnTo>
                <a:lnTo>
                  <a:pt x="514922" y="108191"/>
                </a:lnTo>
                <a:lnTo>
                  <a:pt x="512026" y="92824"/>
                </a:lnTo>
                <a:lnTo>
                  <a:pt x="505829" y="86499"/>
                </a:lnTo>
                <a:lnTo>
                  <a:pt x="497330" y="77394"/>
                </a:lnTo>
                <a:lnTo>
                  <a:pt x="487864" y="67490"/>
                </a:lnTo>
                <a:lnTo>
                  <a:pt x="481915" y="62191"/>
                </a:lnTo>
                <a:lnTo>
                  <a:pt x="471424" y="56542"/>
                </a:lnTo>
                <a:lnTo>
                  <a:pt x="458933" y="53165"/>
                </a:lnTo>
                <a:lnTo>
                  <a:pt x="445493" y="51347"/>
                </a:lnTo>
                <a:lnTo>
                  <a:pt x="432154" y="50372"/>
                </a:lnTo>
                <a:lnTo>
                  <a:pt x="419967" y="49524"/>
                </a:lnTo>
                <a:lnTo>
                  <a:pt x="418694" y="49403"/>
                </a:lnTo>
                <a:lnTo>
                  <a:pt x="405424" y="47088"/>
                </a:lnTo>
                <a:lnTo>
                  <a:pt x="393831" y="43278"/>
                </a:lnTo>
                <a:lnTo>
                  <a:pt x="382728" y="38347"/>
                </a:lnTo>
                <a:lnTo>
                  <a:pt x="370930" y="32673"/>
                </a:lnTo>
                <a:lnTo>
                  <a:pt x="368986" y="31762"/>
                </a:lnTo>
                <a:lnTo>
                  <a:pt x="357022" y="26898"/>
                </a:lnTo>
                <a:lnTo>
                  <a:pt x="345919" y="21448"/>
                </a:lnTo>
                <a:lnTo>
                  <a:pt x="340856" y="17551"/>
                </a:lnTo>
                <a:lnTo>
                  <a:pt x="335357" y="12573"/>
                </a:lnTo>
                <a:lnTo>
                  <a:pt x="331699" y="5613"/>
                </a:lnTo>
                <a:lnTo>
                  <a:pt x="324739" y="2413"/>
                </a:lnTo>
                <a:lnTo>
                  <a:pt x="325220" y="15980"/>
                </a:lnTo>
                <a:lnTo>
                  <a:pt x="323156" y="27745"/>
                </a:lnTo>
                <a:lnTo>
                  <a:pt x="315069" y="36956"/>
                </a:lnTo>
                <a:lnTo>
                  <a:pt x="309322" y="39776"/>
                </a:lnTo>
                <a:lnTo>
                  <a:pt x="298404" y="43494"/>
                </a:lnTo>
                <a:lnTo>
                  <a:pt x="293563" y="52266"/>
                </a:lnTo>
                <a:lnTo>
                  <a:pt x="292926" y="54952"/>
                </a:lnTo>
                <a:lnTo>
                  <a:pt x="291258" y="67329"/>
                </a:lnTo>
                <a:lnTo>
                  <a:pt x="291006" y="80171"/>
                </a:lnTo>
                <a:lnTo>
                  <a:pt x="291212" y="92906"/>
                </a:lnTo>
                <a:lnTo>
                  <a:pt x="291150" y="108104"/>
                </a:lnTo>
                <a:lnTo>
                  <a:pt x="290943" y="120836"/>
                </a:lnTo>
                <a:lnTo>
                  <a:pt x="290623" y="133551"/>
                </a:lnTo>
                <a:lnTo>
                  <a:pt x="290211" y="146251"/>
                </a:lnTo>
                <a:lnTo>
                  <a:pt x="289729" y="158939"/>
                </a:lnTo>
                <a:lnTo>
                  <a:pt x="289198" y="171617"/>
                </a:lnTo>
                <a:lnTo>
                  <a:pt x="288638" y="184290"/>
                </a:lnTo>
                <a:lnTo>
                  <a:pt x="288071" y="196959"/>
                </a:lnTo>
                <a:lnTo>
                  <a:pt x="287518" y="209627"/>
                </a:lnTo>
                <a:lnTo>
                  <a:pt x="287000" y="222297"/>
                </a:lnTo>
                <a:lnTo>
                  <a:pt x="286537" y="234972"/>
                </a:lnTo>
                <a:lnTo>
                  <a:pt x="286152" y="247655"/>
                </a:lnTo>
                <a:lnTo>
                  <a:pt x="285864" y="260349"/>
                </a:lnTo>
                <a:lnTo>
                  <a:pt x="285696" y="273056"/>
                </a:lnTo>
                <a:lnTo>
                  <a:pt x="285661" y="280530"/>
                </a:lnTo>
                <a:lnTo>
                  <a:pt x="284950" y="268293"/>
                </a:lnTo>
                <a:lnTo>
                  <a:pt x="282717" y="255861"/>
                </a:lnTo>
                <a:lnTo>
                  <a:pt x="279769" y="243298"/>
                </a:lnTo>
                <a:lnTo>
                  <a:pt x="276917" y="230674"/>
                </a:lnTo>
                <a:lnTo>
                  <a:pt x="274967" y="218053"/>
                </a:lnTo>
                <a:lnTo>
                  <a:pt x="274587" y="211924"/>
                </a:lnTo>
                <a:lnTo>
                  <a:pt x="274179" y="199105"/>
                </a:lnTo>
                <a:lnTo>
                  <a:pt x="273441" y="186551"/>
                </a:lnTo>
                <a:lnTo>
                  <a:pt x="272187" y="173913"/>
                </a:lnTo>
                <a:lnTo>
                  <a:pt x="270640" y="161345"/>
                </a:lnTo>
                <a:lnTo>
                  <a:pt x="268684" y="148682"/>
                </a:lnTo>
                <a:lnTo>
                  <a:pt x="265828" y="136311"/>
                </a:lnTo>
                <a:lnTo>
                  <a:pt x="260282" y="122544"/>
                </a:lnTo>
                <a:lnTo>
                  <a:pt x="253726" y="111721"/>
                </a:lnTo>
                <a:lnTo>
                  <a:pt x="246499" y="101298"/>
                </a:lnTo>
                <a:lnTo>
                  <a:pt x="239511" y="90666"/>
                </a:lnTo>
                <a:lnTo>
                  <a:pt x="235357" y="82994"/>
                </a:lnTo>
                <a:lnTo>
                  <a:pt x="231483" y="74904"/>
                </a:lnTo>
                <a:lnTo>
                  <a:pt x="228804" y="67932"/>
                </a:lnTo>
                <a:lnTo>
                  <a:pt x="227445" y="59182"/>
                </a:lnTo>
                <a:lnTo>
                  <a:pt x="225408" y="49107"/>
                </a:lnTo>
                <a:lnTo>
                  <a:pt x="220510" y="44664"/>
                </a:lnTo>
                <a:lnTo>
                  <a:pt x="216053" y="41160"/>
                </a:lnTo>
                <a:lnTo>
                  <a:pt x="208128" y="33910"/>
                </a:lnTo>
                <a:lnTo>
                  <a:pt x="200280" y="25034"/>
                </a:lnTo>
                <a:lnTo>
                  <a:pt x="195122" y="15940"/>
                </a:lnTo>
                <a:lnTo>
                  <a:pt x="195265" y="8037"/>
                </a:lnTo>
                <a:lnTo>
                  <a:pt x="199721" y="40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243345" y="889118"/>
            <a:ext cx="572466" cy="821902"/>
          </a:xfrm>
          <a:custGeom>
            <a:avLst/>
            <a:gdLst/>
            <a:ahLst/>
            <a:cxnLst/>
            <a:rect l="l" t="t" r="r" b="b"/>
            <a:pathLst>
              <a:path w="572466" h="821902">
                <a:moveTo>
                  <a:pt x="199632" y="0"/>
                </a:moveTo>
                <a:lnTo>
                  <a:pt x="189783" y="8221"/>
                </a:lnTo>
                <a:lnTo>
                  <a:pt x="181354" y="17805"/>
                </a:lnTo>
                <a:lnTo>
                  <a:pt x="172538" y="26860"/>
                </a:lnTo>
                <a:lnTo>
                  <a:pt x="168936" y="29616"/>
                </a:lnTo>
                <a:lnTo>
                  <a:pt x="158131" y="35665"/>
                </a:lnTo>
                <a:lnTo>
                  <a:pt x="146196" y="40447"/>
                </a:lnTo>
                <a:lnTo>
                  <a:pt x="133745" y="44430"/>
                </a:lnTo>
                <a:lnTo>
                  <a:pt x="121391" y="48082"/>
                </a:lnTo>
                <a:lnTo>
                  <a:pt x="113869" y="50444"/>
                </a:lnTo>
                <a:lnTo>
                  <a:pt x="101960" y="55209"/>
                </a:lnTo>
                <a:lnTo>
                  <a:pt x="90757" y="61223"/>
                </a:lnTo>
                <a:lnTo>
                  <a:pt x="80172" y="68291"/>
                </a:lnTo>
                <a:lnTo>
                  <a:pt x="70118" y="76217"/>
                </a:lnTo>
                <a:lnTo>
                  <a:pt x="60506" y="84806"/>
                </a:lnTo>
                <a:lnTo>
                  <a:pt x="51410" y="93700"/>
                </a:lnTo>
                <a:lnTo>
                  <a:pt x="42190" y="104267"/>
                </a:lnTo>
                <a:lnTo>
                  <a:pt x="34845" y="115220"/>
                </a:lnTo>
                <a:lnTo>
                  <a:pt x="29111" y="126542"/>
                </a:lnTo>
                <a:lnTo>
                  <a:pt x="24722" y="138218"/>
                </a:lnTo>
                <a:lnTo>
                  <a:pt x="21412" y="150232"/>
                </a:lnTo>
                <a:lnTo>
                  <a:pt x="18916" y="162566"/>
                </a:lnTo>
                <a:lnTo>
                  <a:pt x="16967" y="175205"/>
                </a:lnTo>
                <a:lnTo>
                  <a:pt x="15300" y="188133"/>
                </a:lnTo>
                <a:lnTo>
                  <a:pt x="13649" y="201333"/>
                </a:lnTo>
                <a:lnTo>
                  <a:pt x="12866" y="207175"/>
                </a:lnTo>
                <a:lnTo>
                  <a:pt x="11130" y="219740"/>
                </a:lnTo>
                <a:lnTo>
                  <a:pt x="9424" y="232289"/>
                </a:lnTo>
                <a:lnTo>
                  <a:pt x="7777" y="244831"/>
                </a:lnTo>
                <a:lnTo>
                  <a:pt x="6216" y="257378"/>
                </a:lnTo>
                <a:lnTo>
                  <a:pt x="4771" y="269942"/>
                </a:lnTo>
                <a:lnTo>
                  <a:pt x="3469" y="282533"/>
                </a:lnTo>
                <a:lnTo>
                  <a:pt x="2340" y="295163"/>
                </a:lnTo>
                <a:lnTo>
                  <a:pt x="1411" y="307842"/>
                </a:lnTo>
                <a:lnTo>
                  <a:pt x="712" y="320583"/>
                </a:lnTo>
                <a:lnTo>
                  <a:pt x="270" y="333395"/>
                </a:lnTo>
                <a:lnTo>
                  <a:pt x="115" y="346392"/>
                </a:lnTo>
                <a:lnTo>
                  <a:pt x="67" y="358851"/>
                </a:lnTo>
                <a:lnTo>
                  <a:pt x="0" y="371587"/>
                </a:lnTo>
                <a:lnTo>
                  <a:pt x="25" y="384499"/>
                </a:lnTo>
                <a:lnTo>
                  <a:pt x="258" y="397488"/>
                </a:lnTo>
                <a:lnTo>
                  <a:pt x="812" y="410451"/>
                </a:lnTo>
                <a:lnTo>
                  <a:pt x="1800" y="423288"/>
                </a:lnTo>
                <a:lnTo>
                  <a:pt x="3337" y="435899"/>
                </a:lnTo>
                <a:lnTo>
                  <a:pt x="5534" y="448184"/>
                </a:lnTo>
                <a:lnTo>
                  <a:pt x="8408" y="459701"/>
                </a:lnTo>
                <a:lnTo>
                  <a:pt x="13904" y="471387"/>
                </a:lnTo>
                <a:lnTo>
                  <a:pt x="21979" y="479962"/>
                </a:lnTo>
                <a:lnTo>
                  <a:pt x="31811" y="486411"/>
                </a:lnTo>
                <a:lnTo>
                  <a:pt x="42582" y="491721"/>
                </a:lnTo>
                <a:lnTo>
                  <a:pt x="53470" y="496876"/>
                </a:lnTo>
                <a:lnTo>
                  <a:pt x="63655" y="502862"/>
                </a:lnTo>
                <a:lnTo>
                  <a:pt x="72316" y="510665"/>
                </a:lnTo>
                <a:lnTo>
                  <a:pt x="77204" y="518071"/>
                </a:lnTo>
                <a:lnTo>
                  <a:pt x="73879" y="526156"/>
                </a:lnTo>
                <a:lnTo>
                  <a:pt x="72509" y="539393"/>
                </a:lnTo>
                <a:lnTo>
                  <a:pt x="72339" y="554874"/>
                </a:lnTo>
                <a:lnTo>
                  <a:pt x="72616" y="569687"/>
                </a:lnTo>
                <a:lnTo>
                  <a:pt x="72588" y="580924"/>
                </a:lnTo>
                <a:lnTo>
                  <a:pt x="72518" y="582028"/>
                </a:lnTo>
                <a:lnTo>
                  <a:pt x="71623" y="594720"/>
                </a:lnTo>
                <a:lnTo>
                  <a:pt x="70897" y="607385"/>
                </a:lnTo>
                <a:lnTo>
                  <a:pt x="70330" y="620039"/>
                </a:lnTo>
                <a:lnTo>
                  <a:pt x="69910" y="632698"/>
                </a:lnTo>
                <a:lnTo>
                  <a:pt x="69628" y="645382"/>
                </a:lnTo>
                <a:lnTo>
                  <a:pt x="69472" y="658106"/>
                </a:lnTo>
                <a:lnTo>
                  <a:pt x="69432" y="669099"/>
                </a:lnTo>
                <a:lnTo>
                  <a:pt x="69130" y="679670"/>
                </a:lnTo>
                <a:lnTo>
                  <a:pt x="68422" y="691731"/>
                </a:lnTo>
                <a:lnTo>
                  <a:pt x="67605" y="704855"/>
                </a:lnTo>
                <a:lnTo>
                  <a:pt x="66976" y="718615"/>
                </a:lnTo>
                <a:lnTo>
                  <a:pt x="66831" y="732583"/>
                </a:lnTo>
                <a:lnTo>
                  <a:pt x="67466" y="746331"/>
                </a:lnTo>
                <a:lnTo>
                  <a:pt x="69179" y="759432"/>
                </a:lnTo>
                <a:lnTo>
                  <a:pt x="72266" y="771459"/>
                </a:lnTo>
                <a:lnTo>
                  <a:pt x="77024" y="781983"/>
                </a:lnTo>
                <a:lnTo>
                  <a:pt x="83749" y="790577"/>
                </a:lnTo>
                <a:lnTo>
                  <a:pt x="94145" y="798470"/>
                </a:lnTo>
                <a:lnTo>
                  <a:pt x="104691" y="803819"/>
                </a:lnTo>
                <a:lnTo>
                  <a:pt x="116072" y="807673"/>
                </a:lnTo>
                <a:lnTo>
                  <a:pt x="128116" y="810282"/>
                </a:lnTo>
                <a:lnTo>
                  <a:pt x="140650" y="811895"/>
                </a:lnTo>
                <a:lnTo>
                  <a:pt x="153504" y="812764"/>
                </a:lnTo>
                <a:lnTo>
                  <a:pt x="166503" y="813138"/>
                </a:lnTo>
                <a:lnTo>
                  <a:pt x="179476" y="813268"/>
                </a:lnTo>
                <a:lnTo>
                  <a:pt x="192250" y="813403"/>
                </a:lnTo>
                <a:lnTo>
                  <a:pt x="204653" y="813794"/>
                </a:lnTo>
                <a:lnTo>
                  <a:pt x="216512" y="814691"/>
                </a:lnTo>
                <a:lnTo>
                  <a:pt x="219355" y="815022"/>
                </a:lnTo>
                <a:lnTo>
                  <a:pt x="230990" y="816611"/>
                </a:lnTo>
                <a:lnTo>
                  <a:pt x="243248" y="818367"/>
                </a:lnTo>
                <a:lnTo>
                  <a:pt x="255923" y="820017"/>
                </a:lnTo>
                <a:lnTo>
                  <a:pt x="268811" y="821287"/>
                </a:lnTo>
                <a:lnTo>
                  <a:pt x="281705" y="821902"/>
                </a:lnTo>
                <a:lnTo>
                  <a:pt x="294398" y="821587"/>
                </a:lnTo>
                <a:lnTo>
                  <a:pt x="306687" y="820070"/>
                </a:lnTo>
                <a:lnTo>
                  <a:pt x="318363" y="817074"/>
                </a:lnTo>
                <a:lnTo>
                  <a:pt x="327292" y="813346"/>
                </a:lnTo>
                <a:lnTo>
                  <a:pt x="335484" y="809205"/>
                </a:lnTo>
                <a:lnTo>
                  <a:pt x="333465" y="807643"/>
                </a:lnTo>
                <a:lnTo>
                  <a:pt x="343853" y="806348"/>
                </a:lnTo>
                <a:lnTo>
                  <a:pt x="356479" y="805411"/>
                </a:lnTo>
                <a:lnTo>
                  <a:pt x="369062" y="804711"/>
                </a:lnTo>
                <a:lnTo>
                  <a:pt x="375895" y="803884"/>
                </a:lnTo>
                <a:lnTo>
                  <a:pt x="388512" y="801841"/>
                </a:lnTo>
                <a:lnTo>
                  <a:pt x="401037" y="799786"/>
                </a:lnTo>
                <a:lnTo>
                  <a:pt x="413520" y="797703"/>
                </a:lnTo>
                <a:lnTo>
                  <a:pt x="426010" y="795574"/>
                </a:lnTo>
                <a:lnTo>
                  <a:pt x="429654" y="794943"/>
                </a:lnTo>
                <a:lnTo>
                  <a:pt x="442273" y="792901"/>
                </a:lnTo>
                <a:lnTo>
                  <a:pt x="454884" y="791082"/>
                </a:lnTo>
                <a:lnTo>
                  <a:pt x="467483" y="789395"/>
                </a:lnTo>
                <a:lnTo>
                  <a:pt x="480063" y="787749"/>
                </a:lnTo>
                <a:lnTo>
                  <a:pt x="492616" y="786052"/>
                </a:lnTo>
                <a:lnTo>
                  <a:pt x="505137" y="784214"/>
                </a:lnTo>
                <a:lnTo>
                  <a:pt x="515379" y="782535"/>
                </a:lnTo>
                <a:lnTo>
                  <a:pt x="516494" y="770039"/>
                </a:lnTo>
                <a:lnTo>
                  <a:pt x="516781" y="757506"/>
                </a:lnTo>
                <a:lnTo>
                  <a:pt x="516371" y="744948"/>
                </a:lnTo>
                <a:lnTo>
                  <a:pt x="515396" y="732375"/>
                </a:lnTo>
                <a:lnTo>
                  <a:pt x="513988" y="719798"/>
                </a:lnTo>
                <a:lnTo>
                  <a:pt x="512278" y="707227"/>
                </a:lnTo>
                <a:lnTo>
                  <a:pt x="510399" y="694672"/>
                </a:lnTo>
                <a:lnTo>
                  <a:pt x="508483" y="682145"/>
                </a:lnTo>
                <a:lnTo>
                  <a:pt x="506660" y="669655"/>
                </a:lnTo>
                <a:lnTo>
                  <a:pt x="505064" y="657213"/>
                </a:lnTo>
                <a:lnTo>
                  <a:pt x="504407" y="651167"/>
                </a:lnTo>
                <a:lnTo>
                  <a:pt x="502944" y="638347"/>
                </a:lnTo>
                <a:lnTo>
                  <a:pt x="501255" y="625406"/>
                </a:lnTo>
                <a:lnTo>
                  <a:pt x="499550" y="612487"/>
                </a:lnTo>
                <a:lnTo>
                  <a:pt x="498038" y="599739"/>
                </a:lnTo>
                <a:lnTo>
                  <a:pt x="496930" y="587307"/>
                </a:lnTo>
                <a:lnTo>
                  <a:pt x="496435" y="575337"/>
                </a:lnTo>
                <a:lnTo>
                  <a:pt x="496431" y="574827"/>
                </a:lnTo>
                <a:lnTo>
                  <a:pt x="496399" y="562132"/>
                </a:lnTo>
                <a:lnTo>
                  <a:pt x="496428" y="549428"/>
                </a:lnTo>
                <a:lnTo>
                  <a:pt x="496431" y="545719"/>
                </a:lnTo>
                <a:lnTo>
                  <a:pt x="495586" y="534312"/>
                </a:lnTo>
                <a:lnTo>
                  <a:pt x="494237" y="519929"/>
                </a:lnTo>
                <a:lnTo>
                  <a:pt x="494165" y="506337"/>
                </a:lnTo>
                <a:lnTo>
                  <a:pt x="496355" y="498348"/>
                </a:lnTo>
                <a:lnTo>
                  <a:pt x="505784" y="491503"/>
                </a:lnTo>
                <a:lnTo>
                  <a:pt x="519376" y="487009"/>
                </a:lnTo>
                <a:lnTo>
                  <a:pt x="531089" y="483336"/>
                </a:lnTo>
                <a:lnTo>
                  <a:pt x="543691" y="478866"/>
                </a:lnTo>
                <a:lnTo>
                  <a:pt x="555451" y="476381"/>
                </a:lnTo>
                <a:lnTo>
                  <a:pt x="567955" y="475095"/>
                </a:lnTo>
                <a:lnTo>
                  <a:pt x="572466" y="474802"/>
                </a:lnTo>
                <a:lnTo>
                  <a:pt x="572306" y="462556"/>
                </a:lnTo>
                <a:lnTo>
                  <a:pt x="569624" y="450098"/>
                </a:lnTo>
                <a:lnTo>
                  <a:pt x="566367" y="437841"/>
                </a:lnTo>
                <a:lnTo>
                  <a:pt x="565405" y="433425"/>
                </a:lnTo>
                <a:lnTo>
                  <a:pt x="563560" y="420790"/>
                </a:lnTo>
                <a:lnTo>
                  <a:pt x="562273" y="408163"/>
                </a:lnTo>
                <a:lnTo>
                  <a:pt x="560656" y="395613"/>
                </a:lnTo>
                <a:lnTo>
                  <a:pt x="560261" y="393369"/>
                </a:lnTo>
                <a:lnTo>
                  <a:pt x="557628" y="380956"/>
                </a:lnTo>
                <a:lnTo>
                  <a:pt x="554478" y="368583"/>
                </a:lnTo>
                <a:lnTo>
                  <a:pt x="551034" y="356232"/>
                </a:lnTo>
                <a:lnTo>
                  <a:pt x="547517" y="343885"/>
                </a:lnTo>
                <a:lnTo>
                  <a:pt x="544151" y="331525"/>
                </a:lnTo>
                <a:lnTo>
                  <a:pt x="541157" y="319133"/>
                </a:lnTo>
                <a:lnTo>
                  <a:pt x="538757" y="306691"/>
                </a:lnTo>
                <a:lnTo>
                  <a:pt x="537173" y="294182"/>
                </a:lnTo>
                <a:lnTo>
                  <a:pt x="536627" y="281724"/>
                </a:lnTo>
                <a:lnTo>
                  <a:pt x="536851" y="269395"/>
                </a:lnTo>
                <a:lnTo>
                  <a:pt x="537331" y="256754"/>
                </a:lnTo>
                <a:lnTo>
                  <a:pt x="537890" y="243912"/>
                </a:lnTo>
                <a:lnTo>
                  <a:pt x="538352" y="230982"/>
                </a:lnTo>
                <a:lnTo>
                  <a:pt x="538539" y="218076"/>
                </a:lnTo>
                <a:lnTo>
                  <a:pt x="538274" y="205303"/>
                </a:lnTo>
                <a:lnTo>
                  <a:pt x="537381" y="192778"/>
                </a:lnTo>
                <a:lnTo>
                  <a:pt x="535682" y="180610"/>
                </a:lnTo>
                <a:lnTo>
                  <a:pt x="532450" y="166740"/>
                </a:lnTo>
                <a:lnTo>
                  <a:pt x="528127" y="151307"/>
                </a:lnTo>
                <a:lnTo>
                  <a:pt x="523267" y="134976"/>
                </a:lnTo>
                <a:lnTo>
                  <a:pt x="518828" y="120533"/>
                </a:lnTo>
                <a:lnTo>
                  <a:pt x="515766" y="110769"/>
                </a:lnTo>
                <a:lnTo>
                  <a:pt x="514948" y="108191"/>
                </a:lnTo>
                <a:lnTo>
                  <a:pt x="512052" y="92824"/>
                </a:lnTo>
                <a:lnTo>
                  <a:pt x="505854" y="86499"/>
                </a:lnTo>
                <a:lnTo>
                  <a:pt x="497356" y="77394"/>
                </a:lnTo>
                <a:lnTo>
                  <a:pt x="487890" y="67490"/>
                </a:lnTo>
                <a:lnTo>
                  <a:pt x="481940" y="62191"/>
                </a:lnTo>
                <a:lnTo>
                  <a:pt x="471450" y="56542"/>
                </a:lnTo>
                <a:lnTo>
                  <a:pt x="458959" y="53165"/>
                </a:lnTo>
                <a:lnTo>
                  <a:pt x="445519" y="51347"/>
                </a:lnTo>
                <a:lnTo>
                  <a:pt x="432180" y="50372"/>
                </a:lnTo>
                <a:lnTo>
                  <a:pt x="419993" y="49524"/>
                </a:lnTo>
                <a:lnTo>
                  <a:pt x="418720" y="49403"/>
                </a:lnTo>
                <a:lnTo>
                  <a:pt x="405450" y="47088"/>
                </a:lnTo>
                <a:lnTo>
                  <a:pt x="393856" y="43278"/>
                </a:lnTo>
                <a:lnTo>
                  <a:pt x="382754" y="38347"/>
                </a:lnTo>
                <a:lnTo>
                  <a:pt x="370956" y="32673"/>
                </a:lnTo>
                <a:lnTo>
                  <a:pt x="369012" y="31762"/>
                </a:lnTo>
                <a:lnTo>
                  <a:pt x="357048" y="26898"/>
                </a:lnTo>
                <a:lnTo>
                  <a:pt x="345945" y="21448"/>
                </a:lnTo>
                <a:lnTo>
                  <a:pt x="340881" y="17551"/>
                </a:lnTo>
                <a:lnTo>
                  <a:pt x="335382" y="12573"/>
                </a:lnTo>
                <a:lnTo>
                  <a:pt x="331725" y="5613"/>
                </a:lnTo>
                <a:lnTo>
                  <a:pt x="324765" y="2413"/>
                </a:lnTo>
                <a:lnTo>
                  <a:pt x="325246" y="15980"/>
                </a:lnTo>
                <a:lnTo>
                  <a:pt x="323182" y="27745"/>
                </a:lnTo>
                <a:lnTo>
                  <a:pt x="315095" y="36956"/>
                </a:lnTo>
                <a:lnTo>
                  <a:pt x="309347" y="39776"/>
                </a:lnTo>
                <a:lnTo>
                  <a:pt x="298430" y="43494"/>
                </a:lnTo>
                <a:lnTo>
                  <a:pt x="293589" y="52266"/>
                </a:lnTo>
                <a:lnTo>
                  <a:pt x="292952" y="54952"/>
                </a:lnTo>
                <a:lnTo>
                  <a:pt x="291284" y="67329"/>
                </a:lnTo>
                <a:lnTo>
                  <a:pt x="291032" y="80171"/>
                </a:lnTo>
                <a:lnTo>
                  <a:pt x="291238" y="92906"/>
                </a:lnTo>
                <a:lnTo>
                  <a:pt x="291250" y="95351"/>
                </a:lnTo>
                <a:lnTo>
                  <a:pt x="291176" y="108104"/>
                </a:lnTo>
                <a:lnTo>
                  <a:pt x="290969" y="120836"/>
                </a:lnTo>
                <a:lnTo>
                  <a:pt x="290649" y="133551"/>
                </a:lnTo>
                <a:lnTo>
                  <a:pt x="290237" y="146251"/>
                </a:lnTo>
                <a:lnTo>
                  <a:pt x="289755" y="158939"/>
                </a:lnTo>
                <a:lnTo>
                  <a:pt x="289224" y="171617"/>
                </a:lnTo>
                <a:lnTo>
                  <a:pt x="288664" y="184290"/>
                </a:lnTo>
                <a:lnTo>
                  <a:pt x="288097" y="196959"/>
                </a:lnTo>
                <a:lnTo>
                  <a:pt x="287544" y="209627"/>
                </a:lnTo>
                <a:lnTo>
                  <a:pt x="287025" y="222297"/>
                </a:lnTo>
                <a:lnTo>
                  <a:pt x="286563" y="234972"/>
                </a:lnTo>
                <a:lnTo>
                  <a:pt x="286178" y="247655"/>
                </a:lnTo>
                <a:lnTo>
                  <a:pt x="285890" y="260349"/>
                </a:lnTo>
                <a:lnTo>
                  <a:pt x="285722" y="273056"/>
                </a:lnTo>
                <a:lnTo>
                  <a:pt x="285687" y="280530"/>
                </a:lnTo>
                <a:lnTo>
                  <a:pt x="284976" y="268293"/>
                </a:lnTo>
                <a:lnTo>
                  <a:pt x="282743" y="255861"/>
                </a:lnTo>
                <a:lnTo>
                  <a:pt x="279795" y="243298"/>
                </a:lnTo>
                <a:lnTo>
                  <a:pt x="276942" y="230674"/>
                </a:lnTo>
                <a:lnTo>
                  <a:pt x="274993" y="218053"/>
                </a:lnTo>
                <a:lnTo>
                  <a:pt x="274613" y="211924"/>
                </a:lnTo>
                <a:lnTo>
                  <a:pt x="274205" y="199105"/>
                </a:lnTo>
                <a:lnTo>
                  <a:pt x="273466" y="186551"/>
                </a:lnTo>
                <a:lnTo>
                  <a:pt x="272213" y="173913"/>
                </a:lnTo>
                <a:lnTo>
                  <a:pt x="270666" y="161345"/>
                </a:lnTo>
                <a:lnTo>
                  <a:pt x="268710" y="148682"/>
                </a:lnTo>
                <a:lnTo>
                  <a:pt x="265854" y="136311"/>
                </a:lnTo>
                <a:lnTo>
                  <a:pt x="260308" y="122544"/>
                </a:lnTo>
                <a:lnTo>
                  <a:pt x="253752" y="111721"/>
                </a:lnTo>
                <a:lnTo>
                  <a:pt x="246525" y="101298"/>
                </a:lnTo>
                <a:lnTo>
                  <a:pt x="239537" y="90666"/>
                </a:lnTo>
                <a:lnTo>
                  <a:pt x="235383" y="82994"/>
                </a:lnTo>
                <a:lnTo>
                  <a:pt x="231509" y="74904"/>
                </a:lnTo>
                <a:lnTo>
                  <a:pt x="228829" y="67932"/>
                </a:lnTo>
                <a:lnTo>
                  <a:pt x="227470" y="59182"/>
                </a:lnTo>
                <a:lnTo>
                  <a:pt x="225434" y="49107"/>
                </a:lnTo>
                <a:lnTo>
                  <a:pt x="220536" y="44664"/>
                </a:lnTo>
                <a:lnTo>
                  <a:pt x="216079" y="41160"/>
                </a:lnTo>
                <a:lnTo>
                  <a:pt x="208154" y="33910"/>
                </a:lnTo>
                <a:lnTo>
                  <a:pt x="200306" y="25034"/>
                </a:lnTo>
                <a:lnTo>
                  <a:pt x="195147" y="15940"/>
                </a:lnTo>
                <a:lnTo>
                  <a:pt x="195291" y="8037"/>
                </a:lnTo>
                <a:lnTo>
                  <a:pt x="199746" y="4064"/>
                </a:lnTo>
                <a:lnTo>
                  <a:pt x="19963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530011" y="1167769"/>
            <a:ext cx="31343" cy="540029"/>
          </a:xfrm>
          <a:custGeom>
            <a:avLst/>
            <a:gdLst/>
            <a:ahLst/>
            <a:cxnLst/>
            <a:rect l="l" t="t" r="r" b="b"/>
            <a:pathLst>
              <a:path w="31343" h="540029">
                <a:moveTo>
                  <a:pt x="0" y="0"/>
                </a:moveTo>
                <a:lnTo>
                  <a:pt x="452" y="12192"/>
                </a:lnTo>
                <a:lnTo>
                  <a:pt x="1680" y="24654"/>
                </a:lnTo>
                <a:lnTo>
                  <a:pt x="3490" y="37319"/>
                </a:lnTo>
                <a:lnTo>
                  <a:pt x="5689" y="50117"/>
                </a:lnTo>
                <a:lnTo>
                  <a:pt x="8082" y="62980"/>
                </a:lnTo>
                <a:lnTo>
                  <a:pt x="10477" y="75840"/>
                </a:lnTo>
                <a:lnTo>
                  <a:pt x="12680" y="88628"/>
                </a:lnTo>
                <a:lnTo>
                  <a:pt x="14497" y="101276"/>
                </a:lnTo>
                <a:lnTo>
                  <a:pt x="15734" y="113716"/>
                </a:lnTo>
                <a:lnTo>
                  <a:pt x="16192" y="124599"/>
                </a:lnTo>
                <a:lnTo>
                  <a:pt x="16548" y="137466"/>
                </a:lnTo>
                <a:lnTo>
                  <a:pt x="17272" y="150191"/>
                </a:lnTo>
                <a:lnTo>
                  <a:pt x="18218" y="162821"/>
                </a:lnTo>
                <a:lnTo>
                  <a:pt x="19235" y="175403"/>
                </a:lnTo>
                <a:lnTo>
                  <a:pt x="20176" y="187986"/>
                </a:lnTo>
                <a:lnTo>
                  <a:pt x="20892" y="200615"/>
                </a:lnTo>
                <a:lnTo>
                  <a:pt x="21236" y="213339"/>
                </a:lnTo>
                <a:lnTo>
                  <a:pt x="21247" y="215900"/>
                </a:lnTo>
                <a:lnTo>
                  <a:pt x="21211" y="228555"/>
                </a:lnTo>
                <a:lnTo>
                  <a:pt x="21115" y="241226"/>
                </a:lnTo>
                <a:lnTo>
                  <a:pt x="20970" y="253912"/>
                </a:lnTo>
                <a:lnTo>
                  <a:pt x="20790" y="266609"/>
                </a:lnTo>
                <a:lnTo>
                  <a:pt x="20589" y="279315"/>
                </a:lnTo>
                <a:lnTo>
                  <a:pt x="20379" y="292028"/>
                </a:lnTo>
                <a:lnTo>
                  <a:pt x="20174" y="304746"/>
                </a:lnTo>
                <a:lnTo>
                  <a:pt x="19987" y="317466"/>
                </a:lnTo>
                <a:lnTo>
                  <a:pt x="19832" y="330187"/>
                </a:lnTo>
                <a:lnTo>
                  <a:pt x="19721" y="342905"/>
                </a:lnTo>
                <a:lnTo>
                  <a:pt x="19668" y="355619"/>
                </a:lnTo>
                <a:lnTo>
                  <a:pt x="19686" y="368327"/>
                </a:lnTo>
                <a:lnTo>
                  <a:pt x="19789" y="381025"/>
                </a:lnTo>
                <a:lnTo>
                  <a:pt x="19989" y="393713"/>
                </a:lnTo>
                <a:lnTo>
                  <a:pt x="20301" y="406387"/>
                </a:lnTo>
                <a:lnTo>
                  <a:pt x="20736" y="419045"/>
                </a:lnTo>
                <a:lnTo>
                  <a:pt x="21309" y="431685"/>
                </a:lnTo>
                <a:lnTo>
                  <a:pt x="22434" y="447897"/>
                </a:lnTo>
                <a:lnTo>
                  <a:pt x="23752" y="460563"/>
                </a:lnTo>
                <a:lnTo>
                  <a:pt x="25306" y="473273"/>
                </a:lnTo>
                <a:lnTo>
                  <a:pt x="26944" y="485999"/>
                </a:lnTo>
                <a:lnTo>
                  <a:pt x="28515" y="498713"/>
                </a:lnTo>
                <a:lnTo>
                  <a:pt x="29870" y="511387"/>
                </a:lnTo>
                <a:lnTo>
                  <a:pt x="30857" y="523992"/>
                </a:lnTo>
                <a:lnTo>
                  <a:pt x="31325" y="536500"/>
                </a:lnTo>
                <a:lnTo>
                  <a:pt x="31343" y="5400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419939" y="921135"/>
            <a:ext cx="54292" cy="70269"/>
          </a:xfrm>
          <a:custGeom>
            <a:avLst/>
            <a:gdLst/>
            <a:ahLst/>
            <a:cxnLst/>
            <a:rect l="l" t="t" r="r" b="b"/>
            <a:pathLst>
              <a:path w="54292" h="70269">
                <a:moveTo>
                  <a:pt x="0" y="0"/>
                </a:moveTo>
                <a:lnTo>
                  <a:pt x="647" y="13372"/>
                </a:lnTo>
                <a:lnTo>
                  <a:pt x="2722" y="26295"/>
                </a:lnTo>
                <a:lnTo>
                  <a:pt x="6420" y="38612"/>
                </a:lnTo>
                <a:lnTo>
                  <a:pt x="11938" y="50169"/>
                </a:lnTo>
                <a:lnTo>
                  <a:pt x="19473" y="60807"/>
                </a:lnTo>
                <a:lnTo>
                  <a:pt x="29095" y="70269"/>
                </a:lnTo>
                <a:lnTo>
                  <a:pt x="32457" y="58119"/>
                </a:lnTo>
                <a:lnTo>
                  <a:pt x="38405" y="46182"/>
                </a:lnTo>
                <a:lnTo>
                  <a:pt x="46256" y="35467"/>
                </a:lnTo>
                <a:lnTo>
                  <a:pt x="54292" y="277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549988" y="918442"/>
            <a:ext cx="54305" cy="66954"/>
          </a:xfrm>
          <a:custGeom>
            <a:avLst/>
            <a:gdLst/>
            <a:ahLst/>
            <a:cxnLst/>
            <a:rect l="l" t="t" r="r" b="b"/>
            <a:pathLst>
              <a:path w="54305" h="66954">
                <a:moveTo>
                  <a:pt x="54305" y="0"/>
                </a:moveTo>
                <a:lnTo>
                  <a:pt x="54042" y="14933"/>
                </a:lnTo>
                <a:lnTo>
                  <a:pt x="52723" y="28208"/>
                </a:lnTo>
                <a:lnTo>
                  <a:pt x="49547" y="40030"/>
                </a:lnTo>
                <a:lnTo>
                  <a:pt x="43716" y="50606"/>
                </a:lnTo>
                <a:lnTo>
                  <a:pt x="34430" y="60140"/>
                </a:lnTo>
                <a:lnTo>
                  <a:pt x="24333" y="66954"/>
                </a:lnTo>
                <a:lnTo>
                  <a:pt x="20856" y="54772"/>
                </a:lnTo>
                <a:lnTo>
                  <a:pt x="17117" y="42078"/>
                </a:lnTo>
                <a:lnTo>
                  <a:pt x="11767" y="30162"/>
                </a:lnTo>
                <a:lnTo>
                  <a:pt x="3454" y="20315"/>
                </a:lnTo>
                <a:lnTo>
                  <a:pt x="0" y="178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24962" y="1151819"/>
            <a:ext cx="221148" cy="308775"/>
          </a:xfrm>
          <a:custGeom>
            <a:avLst/>
            <a:gdLst/>
            <a:ahLst/>
            <a:cxnLst/>
            <a:rect l="l" t="t" r="r" b="b"/>
            <a:pathLst>
              <a:path w="221148" h="308775">
                <a:moveTo>
                  <a:pt x="105736" y="169745"/>
                </a:moveTo>
                <a:lnTo>
                  <a:pt x="94843" y="163741"/>
                </a:lnTo>
                <a:lnTo>
                  <a:pt x="87820" y="160972"/>
                </a:lnTo>
                <a:lnTo>
                  <a:pt x="89192" y="156616"/>
                </a:lnTo>
                <a:lnTo>
                  <a:pt x="81381" y="155575"/>
                </a:lnTo>
                <a:lnTo>
                  <a:pt x="73431" y="154508"/>
                </a:lnTo>
                <a:lnTo>
                  <a:pt x="70307" y="155308"/>
                </a:lnTo>
                <a:lnTo>
                  <a:pt x="65316" y="149758"/>
                </a:lnTo>
                <a:lnTo>
                  <a:pt x="63423" y="147532"/>
                </a:lnTo>
                <a:lnTo>
                  <a:pt x="56352" y="137033"/>
                </a:lnTo>
                <a:lnTo>
                  <a:pt x="49885" y="125971"/>
                </a:lnTo>
                <a:lnTo>
                  <a:pt x="46660" y="119456"/>
                </a:lnTo>
                <a:lnTo>
                  <a:pt x="43640" y="107901"/>
                </a:lnTo>
                <a:lnTo>
                  <a:pt x="41995" y="95944"/>
                </a:lnTo>
                <a:lnTo>
                  <a:pt x="39395" y="83286"/>
                </a:lnTo>
                <a:lnTo>
                  <a:pt x="38085" y="78518"/>
                </a:lnTo>
                <a:lnTo>
                  <a:pt x="35528" y="66272"/>
                </a:lnTo>
                <a:lnTo>
                  <a:pt x="33870" y="53619"/>
                </a:lnTo>
                <a:lnTo>
                  <a:pt x="33391" y="49835"/>
                </a:lnTo>
                <a:lnTo>
                  <a:pt x="30930" y="37376"/>
                </a:lnTo>
                <a:lnTo>
                  <a:pt x="27967" y="24925"/>
                </a:lnTo>
                <a:lnTo>
                  <a:pt x="25610" y="12471"/>
                </a:lnTo>
                <a:lnTo>
                  <a:pt x="24968" y="0"/>
                </a:lnTo>
                <a:lnTo>
                  <a:pt x="0" y="255447"/>
                </a:lnTo>
                <a:lnTo>
                  <a:pt x="6324" y="254673"/>
                </a:lnTo>
                <a:lnTo>
                  <a:pt x="10236" y="260883"/>
                </a:lnTo>
                <a:lnTo>
                  <a:pt x="14859" y="264515"/>
                </a:lnTo>
                <a:lnTo>
                  <a:pt x="16114" y="265457"/>
                </a:lnTo>
                <a:lnTo>
                  <a:pt x="27330" y="271252"/>
                </a:lnTo>
                <a:lnTo>
                  <a:pt x="39408" y="275564"/>
                </a:lnTo>
                <a:lnTo>
                  <a:pt x="45061" y="277599"/>
                </a:lnTo>
                <a:lnTo>
                  <a:pt x="57134" y="281843"/>
                </a:lnTo>
                <a:lnTo>
                  <a:pt x="68961" y="286651"/>
                </a:lnTo>
                <a:lnTo>
                  <a:pt x="77635" y="290677"/>
                </a:lnTo>
                <a:lnTo>
                  <a:pt x="77419" y="286677"/>
                </a:lnTo>
                <a:lnTo>
                  <a:pt x="87147" y="288531"/>
                </a:lnTo>
                <a:lnTo>
                  <a:pt x="96048" y="290500"/>
                </a:lnTo>
                <a:lnTo>
                  <a:pt x="107426" y="293834"/>
                </a:lnTo>
                <a:lnTo>
                  <a:pt x="119989" y="297815"/>
                </a:lnTo>
                <a:lnTo>
                  <a:pt x="123140" y="298634"/>
                </a:lnTo>
                <a:lnTo>
                  <a:pt x="136516" y="301083"/>
                </a:lnTo>
                <a:lnTo>
                  <a:pt x="148551" y="303745"/>
                </a:lnTo>
                <a:lnTo>
                  <a:pt x="153479" y="305447"/>
                </a:lnTo>
                <a:lnTo>
                  <a:pt x="158877" y="306489"/>
                </a:lnTo>
                <a:lnTo>
                  <a:pt x="161886" y="308190"/>
                </a:lnTo>
                <a:lnTo>
                  <a:pt x="162140" y="308343"/>
                </a:lnTo>
                <a:lnTo>
                  <a:pt x="169786" y="306451"/>
                </a:lnTo>
                <a:lnTo>
                  <a:pt x="172986" y="308775"/>
                </a:lnTo>
                <a:lnTo>
                  <a:pt x="176415" y="308444"/>
                </a:lnTo>
                <a:lnTo>
                  <a:pt x="178828" y="308190"/>
                </a:lnTo>
                <a:lnTo>
                  <a:pt x="187934" y="307263"/>
                </a:lnTo>
                <a:lnTo>
                  <a:pt x="179324" y="303631"/>
                </a:lnTo>
                <a:lnTo>
                  <a:pt x="182587" y="297815"/>
                </a:lnTo>
                <a:lnTo>
                  <a:pt x="186258" y="291287"/>
                </a:lnTo>
                <a:lnTo>
                  <a:pt x="186550" y="297307"/>
                </a:lnTo>
                <a:lnTo>
                  <a:pt x="188226" y="290017"/>
                </a:lnTo>
                <a:lnTo>
                  <a:pt x="190633" y="284848"/>
                </a:lnTo>
                <a:lnTo>
                  <a:pt x="198199" y="276138"/>
                </a:lnTo>
                <a:lnTo>
                  <a:pt x="207781" y="267219"/>
                </a:lnTo>
                <a:lnTo>
                  <a:pt x="216418" y="258644"/>
                </a:lnTo>
                <a:lnTo>
                  <a:pt x="221148" y="250966"/>
                </a:lnTo>
                <a:lnTo>
                  <a:pt x="219011" y="244741"/>
                </a:lnTo>
                <a:lnTo>
                  <a:pt x="210719" y="239619"/>
                </a:lnTo>
                <a:lnTo>
                  <a:pt x="197786" y="233194"/>
                </a:lnTo>
                <a:lnTo>
                  <a:pt x="184632" y="226808"/>
                </a:lnTo>
                <a:lnTo>
                  <a:pt x="175171" y="221373"/>
                </a:lnTo>
                <a:lnTo>
                  <a:pt x="174570" y="220933"/>
                </a:lnTo>
                <a:lnTo>
                  <a:pt x="162159" y="213389"/>
                </a:lnTo>
                <a:lnTo>
                  <a:pt x="151834" y="207733"/>
                </a:lnTo>
                <a:lnTo>
                  <a:pt x="143103" y="199783"/>
                </a:lnTo>
                <a:lnTo>
                  <a:pt x="140224" y="196548"/>
                </a:lnTo>
                <a:lnTo>
                  <a:pt x="130282" y="189482"/>
                </a:lnTo>
                <a:lnTo>
                  <a:pt x="119989" y="181724"/>
                </a:lnTo>
                <a:lnTo>
                  <a:pt x="116191" y="178025"/>
                </a:lnTo>
                <a:lnTo>
                  <a:pt x="105736" y="1697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324962" y="1151819"/>
            <a:ext cx="221148" cy="308775"/>
          </a:xfrm>
          <a:custGeom>
            <a:avLst/>
            <a:gdLst/>
            <a:ahLst/>
            <a:cxnLst/>
            <a:rect l="l" t="t" r="r" b="b"/>
            <a:pathLst>
              <a:path w="221148" h="308775">
                <a:moveTo>
                  <a:pt x="24968" y="0"/>
                </a:moveTo>
                <a:lnTo>
                  <a:pt x="25610" y="12471"/>
                </a:lnTo>
                <a:lnTo>
                  <a:pt x="27967" y="24925"/>
                </a:lnTo>
                <a:lnTo>
                  <a:pt x="30930" y="37376"/>
                </a:lnTo>
                <a:lnTo>
                  <a:pt x="33391" y="49835"/>
                </a:lnTo>
                <a:lnTo>
                  <a:pt x="33870" y="53619"/>
                </a:lnTo>
                <a:lnTo>
                  <a:pt x="35528" y="66272"/>
                </a:lnTo>
                <a:lnTo>
                  <a:pt x="38085" y="78518"/>
                </a:lnTo>
                <a:lnTo>
                  <a:pt x="39395" y="83286"/>
                </a:lnTo>
                <a:lnTo>
                  <a:pt x="41995" y="95944"/>
                </a:lnTo>
                <a:lnTo>
                  <a:pt x="43640" y="107901"/>
                </a:lnTo>
                <a:lnTo>
                  <a:pt x="46660" y="119456"/>
                </a:lnTo>
                <a:lnTo>
                  <a:pt x="49885" y="125971"/>
                </a:lnTo>
                <a:lnTo>
                  <a:pt x="56352" y="137033"/>
                </a:lnTo>
                <a:lnTo>
                  <a:pt x="63423" y="147532"/>
                </a:lnTo>
                <a:lnTo>
                  <a:pt x="65316" y="149758"/>
                </a:lnTo>
                <a:lnTo>
                  <a:pt x="70307" y="155308"/>
                </a:lnTo>
                <a:lnTo>
                  <a:pt x="73431" y="154508"/>
                </a:lnTo>
                <a:lnTo>
                  <a:pt x="81381" y="155575"/>
                </a:lnTo>
                <a:lnTo>
                  <a:pt x="89192" y="156616"/>
                </a:lnTo>
                <a:lnTo>
                  <a:pt x="87820" y="160972"/>
                </a:lnTo>
                <a:lnTo>
                  <a:pt x="94843" y="163741"/>
                </a:lnTo>
                <a:lnTo>
                  <a:pt x="105736" y="169745"/>
                </a:lnTo>
                <a:lnTo>
                  <a:pt x="116191" y="178025"/>
                </a:lnTo>
                <a:lnTo>
                  <a:pt x="119989" y="181724"/>
                </a:lnTo>
                <a:lnTo>
                  <a:pt x="130282" y="189482"/>
                </a:lnTo>
                <a:lnTo>
                  <a:pt x="140224" y="196548"/>
                </a:lnTo>
                <a:lnTo>
                  <a:pt x="143103" y="199783"/>
                </a:lnTo>
                <a:lnTo>
                  <a:pt x="151834" y="207733"/>
                </a:lnTo>
                <a:lnTo>
                  <a:pt x="162159" y="213389"/>
                </a:lnTo>
                <a:lnTo>
                  <a:pt x="174570" y="220933"/>
                </a:lnTo>
                <a:lnTo>
                  <a:pt x="175171" y="221373"/>
                </a:lnTo>
                <a:lnTo>
                  <a:pt x="184632" y="226808"/>
                </a:lnTo>
                <a:lnTo>
                  <a:pt x="197786" y="233194"/>
                </a:lnTo>
                <a:lnTo>
                  <a:pt x="210719" y="239619"/>
                </a:lnTo>
                <a:lnTo>
                  <a:pt x="219011" y="244741"/>
                </a:lnTo>
                <a:lnTo>
                  <a:pt x="221148" y="250966"/>
                </a:lnTo>
                <a:lnTo>
                  <a:pt x="216418" y="258644"/>
                </a:lnTo>
                <a:lnTo>
                  <a:pt x="207781" y="267219"/>
                </a:lnTo>
                <a:lnTo>
                  <a:pt x="198199" y="276138"/>
                </a:lnTo>
                <a:lnTo>
                  <a:pt x="190633" y="284848"/>
                </a:lnTo>
                <a:lnTo>
                  <a:pt x="188226" y="290017"/>
                </a:lnTo>
                <a:lnTo>
                  <a:pt x="186550" y="297307"/>
                </a:lnTo>
                <a:lnTo>
                  <a:pt x="186258" y="291287"/>
                </a:lnTo>
                <a:lnTo>
                  <a:pt x="182587" y="297815"/>
                </a:lnTo>
                <a:lnTo>
                  <a:pt x="179324" y="303631"/>
                </a:lnTo>
                <a:lnTo>
                  <a:pt x="187934" y="307263"/>
                </a:lnTo>
                <a:lnTo>
                  <a:pt x="178828" y="308190"/>
                </a:lnTo>
                <a:lnTo>
                  <a:pt x="176415" y="308444"/>
                </a:lnTo>
                <a:lnTo>
                  <a:pt x="172986" y="308775"/>
                </a:lnTo>
                <a:lnTo>
                  <a:pt x="170776" y="307174"/>
                </a:lnTo>
                <a:lnTo>
                  <a:pt x="169786" y="306451"/>
                </a:lnTo>
                <a:lnTo>
                  <a:pt x="162140" y="308343"/>
                </a:lnTo>
                <a:lnTo>
                  <a:pt x="161886" y="308190"/>
                </a:lnTo>
                <a:lnTo>
                  <a:pt x="158877" y="306489"/>
                </a:lnTo>
                <a:lnTo>
                  <a:pt x="153479" y="305447"/>
                </a:lnTo>
                <a:lnTo>
                  <a:pt x="148551" y="303745"/>
                </a:lnTo>
                <a:lnTo>
                  <a:pt x="136516" y="301083"/>
                </a:lnTo>
                <a:lnTo>
                  <a:pt x="123140" y="298634"/>
                </a:lnTo>
                <a:lnTo>
                  <a:pt x="119989" y="297815"/>
                </a:lnTo>
                <a:lnTo>
                  <a:pt x="107426" y="293834"/>
                </a:lnTo>
                <a:lnTo>
                  <a:pt x="96048" y="290500"/>
                </a:lnTo>
                <a:lnTo>
                  <a:pt x="87147" y="288531"/>
                </a:lnTo>
                <a:lnTo>
                  <a:pt x="77419" y="286677"/>
                </a:lnTo>
                <a:lnTo>
                  <a:pt x="77635" y="290677"/>
                </a:lnTo>
                <a:lnTo>
                  <a:pt x="68961" y="286651"/>
                </a:lnTo>
                <a:lnTo>
                  <a:pt x="57134" y="281843"/>
                </a:lnTo>
                <a:lnTo>
                  <a:pt x="45061" y="277599"/>
                </a:lnTo>
                <a:lnTo>
                  <a:pt x="39408" y="275564"/>
                </a:lnTo>
                <a:lnTo>
                  <a:pt x="27330" y="271252"/>
                </a:lnTo>
                <a:lnTo>
                  <a:pt x="16114" y="265457"/>
                </a:lnTo>
                <a:lnTo>
                  <a:pt x="14859" y="264515"/>
                </a:lnTo>
                <a:lnTo>
                  <a:pt x="10236" y="260883"/>
                </a:lnTo>
                <a:lnTo>
                  <a:pt x="6324" y="254673"/>
                </a:lnTo>
                <a:lnTo>
                  <a:pt x="0" y="2554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285583" y="1087471"/>
            <a:ext cx="63385" cy="61468"/>
          </a:xfrm>
          <a:custGeom>
            <a:avLst/>
            <a:gdLst/>
            <a:ahLst/>
            <a:cxnLst/>
            <a:rect l="l" t="t" r="r" b="b"/>
            <a:pathLst>
              <a:path w="63385" h="61468">
                <a:moveTo>
                  <a:pt x="63385" y="61467"/>
                </a:moveTo>
                <a:lnTo>
                  <a:pt x="0" y="0"/>
                </a:lnTo>
                <a:lnTo>
                  <a:pt x="2962" y="4367"/>
                </a:lnTo>
                <a:lnTo>
                  <a:pt x="11093" y="14104"/>
                </a:lnTo>
                <a:lnTo>
                  <a:pt x="19745" y="23368"/>
                </a:lnTo>
                <a:lnTo>
                  <a:pt x="27927" y="33121"/>
                </a:lnTo>
                <a:lnTo>
                  <a:pt x="32275" y="38904"/>
                </a:lnTo>
                <a:lnTo>
                  <a:pt x="40945" y="48923"/>
                </a:lnTo>
                <a:lnTo>
                  <a:pt x="51230" y="57127"/>
                </a:lnTo>
                <a:lnTo>
                  <a:pt x="63385" y="614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285583" y="1087471"/>
            <a:ext cx="63385" cy="61468"/>
          </a:xfrm>
          <a:custGeom>
            <a:avLst/>
            <a:gdLst/>
            <a:ahLst/>
            <a:cxnLst/>
            <a:rect l="l" t="t" r="r" b="b"/>
            <a:pathLst>
              <a:path w="63385" h="61468">
                <a:moveTo>
                  <a:pt x="63385" y="61467"/>
                </a:moveTo>
                <a:lnTo>
                  <a:pt x="51230" y="57127"/>
                </a:lnTo>
                <a:lnTo>
                  <a:pt x="40945" y="48923"/>
                </a:lnTo>
                <a:lnTo>
                  <a:pt x="32275" y="38904"/>
                </a:lnTo>
                <a:lnTo>
                  <a:pt x="27927" y="33121"/>
                </a:lnTo>
                <a:lnTo>
                  <a:pt x="19745" y="23368"/>
                </a:lnTo>
                <a:lnTo>
                  <a:pt x="11093" y="14104"/>
                </a:lnTo>
                <a:lnTo>
                  <a:pt x="2962" y="4367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290400" y="1267385"/>
            <a:ext cx="80657" cy="23678"/>
          </a:xfrm>
          <a:custGeom>
            <a:avLst/>
            <a:gdLst/>
            <a:ahLst/>
            <a:cxnLst/>
            <a:rect l="l" t="t" r="r" b="b"/>
            <a:pathLst>
              <a:path w="80657" h="23678">
                <a:moveTo>
                  <a:pt x="80657" y="1593"/>
                </a:moveTo>
                <a:lnTo>
                  <a:pt x="67896" y="269"/>
                </a:lnTo>
                <a:lnTo>
                  <a:pt x="55619" y="0"/>
                </a:lnTo>
                <a:lnTo>
                  <a:pt x="43444" y="1866"/>
                </a:lnTo>
                <a:lnTo>
                  <a:pt x="36563" y="4234"/>
                </a:lnTo>
                <a:lnTo>
                  <a:pt x="24955" y="8936"/>
                </a:lnTo>
                <a:lnTo>
                  <a:pt x="12854" y="14462"/>
                </a:lnTo>
                <a:lnTo>
                  <a:pt x="2264" y="21506"/>
                </a:lnTo>
                <a:lnTo>
                  <a:pt x="0" y="23678"/>
                </a:lnTo>
                <a:lnTo>
                  <a:pt x="80657" y="15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290400" y="1267385"/>
            <a:ext cx="80657" cy="23678"/>
          </a:xfrm>
          <a:custGeom>
            <a:avLst/>
            <a:gdLst/>
            <a:ahLst/>
            <a:cxnLst/>
            <a:rect l="l" t="t" r="r" b="b"/>
            <a:pathLst>
              <a:path w="80657" h="23678">
                <a:moveTo>
                  <a:pt x="80657" y="1593"/>
                </a:moveTo>
                <a:lnTo>
                  <a:pt x="67896" y="269"/>
                </a:lnTo>
                <a:lnTo>
                  <a:pt x="55619" y="0"/>
                </a:lnTo>
                <a:lnTo>
                  <a:pt x="43444" y="1866"/>
                </a:lnTo>
                <a:lnTo>
                  <a:pt x="36563" y="4234"/>
                </a:lnTo>
                <a:lnTo>
                  <a:pt x="24955" y="8936"/>
                </a:lnTo>
                <a:lnTo>
                  <a:pt x="12854" y="14462"/>
                </a:lnTo>
                <a:lnTo>
                  <a:pt x="2264" y="21506"/>
                </a:lnTo>
                <a:lnTo>
                  <a:pt x="0" y="236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293271" y="1244762"/>
            <a:ext cx="75869" cy="6924"/>
          </a:xfrm>
          <a:custGeom>
            <a:avLst/>
            <a:gdLst/>
            <a:ahLst/>
            <a:cxnLst/>
            <a:rect l="l" t="t" r="r" b="b"/>
            <a:pathLst>
              <a:path w="75869" h="6924">
                <a:moveTo>
                  <a:pt x="75869" y="6924"/>
                </a:moveTo>
                <a:lnTo>
                  <a:pt x="63878" y="3761"/>
                </a:lnTo>
                <a:lnTo>
                  <a:pt x="51334" y="1627"/>
                </a:lnTo>
                <a:lnTo>
                  <a:pt x="38471" y="411"/>
                </a:lnTo>
                <a:lnTo>
                  <a:pt x="25528" y="0"/>
                </a:lnTo>
                <a:lnTo>
                  <a:pt x="12741" y="280"/>
                </a:lnTo>
                <a:lnTo>
                  <a:pt x="345" y="1139"/>
                </a:lnTo>
                <a:lnTo>
                  <a:pt x="0" y="1171"/>
                </a:lnTo>
                <a:lnTo>
                  <a:pt x="75869" y="69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293271" y="1244762"/>
            <a:ext cx="75869" cy="6924"/>
          </a:xfrm>
          <a:custGeom>
            <a:avLst/>
            <a:gdLst/>
            <a:ahLst/>
            <a:cxnLst/>
            <a:rect l="l" t="t" r="r" b="b"/>
            <a:pathLst>
              <a:path w="75869" h="6924">
                <a:moveTo>
                  <a:pt x="75869" y="6924"/>
                </a:moveTo>
                <a:lnTo>
                  <a:pt x="63878" y="3761"/>
                </a:lnTo>
                <a:lnTo>
                  <a:pt x="51334" y="1627"/>
                </a:lnTo>
                <a:lnTo>
                  <a:pt x="38471" y="411"/>
                </a:lnTo>
                <a:lnTo>
                  <a:pt x="25528" y="0"/>
                </a:lnTo>
                <a:lnTo>
                  <a:pt x="12741" y="280"/>
                </a:lnTo>
                <a:lnTo>
                  <a:pt x="345" y="1139"/>
                </a:lnTo>
                <a:lnTo>
                  <a:pt x="0" y="11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669776" y="1014490"/>
            <a:ext cx="84455" cy="368769"/>
          </a:xfrm>
          <a:custGeom>
            <a:avLst/>
            <a:gdLst/>
            <a:ahLst/>
            <a:cxnLst/>
            <a:rect l="l" t="t" r="r" b="b"/>
            <a:pathLst>
              <a:path w="84454" h="368769">
                <a:moveTo>
                  <a:pt x="3511" y="160820"/>
                </a:moveTo>
                <a:lnTo>
                  <a:pt x="3490" y="173552"/>
                </a:lnTo>
                <a:lnTo>
                  <a:pt x="2945" y="186235"/>
                </a:lnTo>
                <a:lnTo>
                  <a:pt x="2057" y="198120"/>
                </a:lnTo>
                <a:lnTo>
                  <a:pt x="1755" y="211352"/>
                </a:lnTo>
                <a:lnTo>
                  <a:pt x="2808" y="222699"/>
                </a:lnTo>
                <a:lnTo>
                  <a:pt x="3797" y="233045"/>
                </a:lnTo>
                <a:lnTo>
                  <a:pt x="6514" y="245495"/>
                </a:lnTo>
                <a:lnTo>
                  <a:pt x="10092" y="258102"/>
                </a:lnTo>
                <a:lnTo>
                  <a:pt x="10680" y="261645"/>
                </a:lnTo>
                <a:lnTo>
                  <a:pt x="11379" y="268198"/>
                </a:lnTo>
                <a:lnTo>
                  <a:pt x="14325" y="271653"/>
                </a:lnTo>
                <a:lnTo>
                  <a:pt x="13512" y="276567"/>
                </a:lnTo>
                <a:lnTo>
                  <a:pt x="12420" y="283171"/>
                </a:lnTo>
                <a:lnTo>
                  <a:pt x="12687" y="285089"/>
                </a:lnTo>
                <a:lnTo>
                  <a:pt x="13512" y="291528"/>
                </a:lnTo>
                <a:lnTo>
                  <a:pt x="14592" y="299948"/>
                </a:lnTo>
                <a:lnTo>
                  <a:pt x="17437" y="305447"/>
                </a:lnTo>
                <a:lnTo>
                  <a:pt x="20243" y="313804"/>
                </a:lnTo>
                <a:lnTo>
                  <a:pt x="23274" y="325593"/>
                </a:lnTo>
                <a:lnTo>
                  <a:pt x="25559" y="339265"/>
                </a:lnTo>
                <a:lnTo>
                  <a:pt x="26492" y="349745"/>
                </a:lnTo>
                <a:lnTo>
                  <a:pt x="37693" y="350520"/>
                </a:lnTo>
                <a:lnTo>
                  <a:pt x="35902" y="348221"/>
                </a:lnTo>
                <a:lnTo>
                  <a:pt x="47028" y="352171"/>
                </a:lnTo>
                <a:lnTo>
                  <a:pt x="59164" y="353919"/>
                </a:lnTo>
                <a:lnTo>
                  <a:pt x="71319" y="355446"/>
                </a:lnTo>
                <a:lnTo>
                  <a:pt x="74841" y="357009"/>
                </a:lnTo>
                <a:lnTo>
                  <a:pt x="79552" y="359841"/>
                </a:lnTo>
                <a:lnTo>
                  <a:pt x="80352" y="365188"/>
                </a:lnTo>
                <a:lnTo>
                  <a:pt x="84454" y="368769"/>
                </a:lnTo>
                <a:lnTo>
                  <a:pt x="42202" y="0"/>
                </a:lnTo>
                <a:lnTo>
                  <a:pt x="38613" y="12160"/>
                </a:lnTo>
                <a:lnTo>
                  <a:pt x="33969" y="24070"/>
                </a:lnTo>
                <a:lnTo>
                  <a:pt x="28637" y="35724"/>
                </a:lnTo>
                <a:lnTo>
                  <a:pt x="22986" y="47112"/>
                </a:lnTo>
                <a:lnTo>
                  <a:pt x="20586" y="51854"/>
                </a:lnTo>
                <a:lnTo>
                  <a:pt x="13787" y="62871"/>
                </a:lnTo>
                <a:lnTo>
                  <a:pt x="7915" y="73956"/>
                </a:lnTo>
                <a:lnTo>
                  <a:pt x="7619" y="74891"/>
                </a:lnTo>
                <a:lnTo>
                  <a:pt x="6299" y="87004"/>
                </a:lnTo>
                <a:lnTo>
                  <a:pt x="6967" y="99611"/>
                </a:lnTo>
                <a:lnTo>
                  <a:pt x="6680" y="109689"/>
                </a:lnTo>
                <a:lnTo>
                  <a:pt x="5702" y="116801"/>
                </a:lnTo>
                <a:lnTo>
                  <a:pt x="1892" y="121602"/>
                </a:lnTo>
                <a:lnTo>
                  <a:pt x="901" y="128689"/>
                </a:lnTo>
                <a:lnTo>
                  <a:pt x="0" y="135255"/>
                </a:lnTo>
                <a:lnTo>
                  <a:pt x="2349" y="141668"/>
                </a:lnTo>
                <a:lnTo>
                  <a:pt x="2882" y="148120"/>
                </a:lnTo>
                <a:lnTo>
                  <a:pt x="3511" y="1608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669776" y="1014490"/>
            <a:ext cx="84455" cy="368769"/>
          </a:xfrm>
          <a:custGeom>
            <a:avLst/>
            <a:gdLst/>
            <a:ahLst/>
            <a:cxnLst/>
            <a:rect l="l" t="t" r="r" b="b"/>
            <a:pathLst>
              <a:path w="84454" h="368769">
                <a:moveTo>
                  <a:pt x="42202" y="0"/>
                </a:moveTo>
                <a:lnTo>
                  <a:pt x="38613" y="12160"/>
                </a:lnTo>
                <a:lnTo>
                  <a:pt x="33969" y="24070"/>
                </a:lnTo>
                <a:lnTo>
                  <a:pt x="28637" y="35724"/>
                </a:lnTo>
                <a:lnTo>
                  <a:pt x="22986" y="47112"/>
                </a:lnTo>
                <a:lnTo>
                  <a:pt x="20586" y="51854"/>
                </a:lnTo>
                <a:lnTo>
                  <a:pt x="13787" y="62871"/>
                </a:lnTo>
                <a:lnTo>
                  <a:pt x="7915" y="73956"/>
                </a:lnTo>
                <a:lnTo>
                  <a:pt x="7619" y="74891"/>
                </a:lnTo>
                <a:lnTo>
                  <a:pt x="6299" y="87004"/>
                </a:lnTo>
                <a:lnTo>
                  <a:pt x="6967" y="99611"/>
                </a:lnTo>
                <a:lnTo>
                  <a:pt x="6680" y="109689"/>
                </a:lnTo>
                <a:lnTo>
                  <a:pt x="5702" y="116801"/>
                </a:lnTo>
                <a:lnTo>
                  <a:pt x="1892" y="121602"/>
                </a:lnTo>
                <a:lnTo>
                  <a:pt x="901" y="128689"/>
                </a:lnTo>
                <a:lnTo>
                  <a:pt x="0" y="135255"/>
                </a:lnTo>
                <a:lnTo>
                  <a:pt x="2349" y="141668"/>
                </a:lnTo>
                <a:lnTo>
                  <a:pt x="2882" y="148120"/>
                </a:lnTo>
                <a:lnTo>
                  <a:pt x="3511" y="160820"/>
                </a:lnTo>
                <a:lnTo>
                  <a:pt x="3490" y="173552"/>
                </a:lnTo>
                <a:lnTo>
                  <a:pt x="2945" y="186235"/>
                </a:lnTo>
                <a:lnTo>
                  <a:pt x="2057" y="198120"/>
                </a:lnTo>
                <a:lnTo>
                  <a:pt x="1755" y="211352"/>
                </a:lnTo>
                <a:lnTo>
                  <a:pt x="2808" y="222699"/>
                </a:lnTo>
                <a:lnTo>
                  <a:pt x="3797" y="233045"/>
                </a:lnTo>
                <a:lnTo>
                  <a:pt x="6514" y="245495"/>
                </a:lnTo>
                <a:lnTo>
                  <a:pt x="10092" y="258102"/>
                </a:lnTo>
                <a:lnTo>
                  <a:pt x="10680" y="261645"/>
                </a:lnTo>
                <a:lnTo>
                  <a:pt x="11379" y="268198"/>
                </a:lnTo>
                <a:lnTo>
                  <a:pt x="14325" y="271653"/>
                </a:lnTo>
                <a:lnTo>
                  <a:pt x="13512" y="276567"/>
                </a:lnTo>
                <a:lnTo>
                  <a:pt x="12420" y="283171"/>
                </a:lnTo>
                <a:lnTo>
                  <a:pt x="12687" y="285089"/>
                </a:lnTo>
                <a:lnTo>
                  <a:pt x="13512" y="291528"/>
                </a:lnTo>
                <a:lnTo>
                  <a:pt x="14592" y="299948"/>
                </a:lnTo>
                <a:lnTo>
                  <a:pt x="17437" y="305447"/>
                </a:lnTo>
                <a:lnTo>
                  <a:pt x="20243" y="313804"/>
                </a:lnTo>
                <a:lnTo>
                  <a:pt x="23274" y="325593"/>
                </a:lnTo>
                <a:lnTo>
                  <a:pt x="25559" y="339265"/>
                </a:lnTo>
                <a:lnTo>
                  <a:pt x="26492" y="349745"/>
                </a:lnTo>
                <a:lnTo>
                  <a:pt x="37693" y="350520"/>
                </a:lnTo>
                <a:lnTo>
                  <a:pt x="35902" y="348221"/>
                </a:lnTo>
                <a:lnTo>
                  <a:pt x="47028" y="352171"/>
                </a:lnTo>
                <a:lnTo>
                  <a:pt x="59164" y="353919"/>
                </a:lnTo>
                <a:lnTo>
                  <a:pt x="71319" y="355446"/>
                </a:lnTo>
                <a:lnTo>
                  <a:pt x="74841" y="357009"/>
                </a:lnTo>
                <a:lnTo>
                  <a:pt x="79552" y="359841"/>
                </a:lnTo>
                <a:lnTo>
                  <a:pt x="80352" y="365188"/>
                </a:lnTo>
                <a:lnTo>
                  <a:pt x="84454" y="3687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676447" y="1148933"/>
            <a:ext cx="48971" cy="26898"/>
          </a:xfrm>
          <a:custGeom>
            <a:avLst/>
            <a:gdLst/>
            <a:ahLst/>
            <a:cxnLst/>
            <a:rect l="l" t="t" r="r" b="b"/>
            <a:pathLst>
              <a:path w="48971" h="26898">
                <a:moveTo>
                  <a:pt x="0" y="26898"/>
                </a:moveTo>
                <a:lnTo>
                  <a:pt x="48971" y="0"/>
                </a:lnTo>
                <a:lnTo>
                  <a:pt x="43731" y="328"/>
                </a:lnTo>
                <a:lnTo>
                  <a:pt x="31548" y="3987"/>
                </a:lnTo>
                <a:lnTo>
                  <a:pt x="19902" y="10566"/>
                </a:lnTo>
                <a:lnTo>
                  <a:pt x="9237" y="18669"/>
                </a:lnTo>
                <a:lnTo>
                  <a:pt x="0" y="268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676447" y="1148933"/>
            <a:ext cx="48971" cy="26898"/>
          </a:xfrm>
          <a:custGeom>
            <a:avLst/>
            <a:gdLst/>
            <a:ahLst/>
            <a:cxnLst/>
            <a:rect l="l" t="t" r="r" b="b"/>
            <a:pathLst>
              <a:path w="48971" h="26898">
                <a:moveTo>
                  <a:pt x="0" y="26898"/>
                </a:moveTo>
                <a:lnTo>
                  <a:pt x="9237" y="18669"/>
                </a:lnTo>
                <a:lnTo>
                  <a:pt x="19902" y="10566"/>
                </a:lnTo>
                <a:lnTo>
                  <a:pt x="31548" y="3987"/>
                </a:lnTo>
                <a:lnTo>
                  <a:pt x="43731" y="328"/>
                </a:lnTo>
                <a:lnTo>
                  <a:pt x="4897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673567" y="1222412"/>
            <a:ext cx="58585" cy="13921"/>
          </a:xfrm>
          <a:custGeom>
            <a:avLst/>
            <a:gdLst/>
            <a:ahLst/>
            <a:cxnLst/>
            <a:rect l="l" t="t" r="r" b="b"/>
            <a:pathLst>
              <a:path w="58585" h="13921">
                <a:moveTo>
                  <a:pt x="58585" y="7203"/>
                </a:moveTo>
                <a:lnTo>
                  <a:pt x="53373" y="1737"/>
                </a:lnTo>
                <a:lnTo>
                  <a:pt x="43428" y="0"/>
                </a:lnTo>
                <a:lnTo>
                  <a:pt x="31396" y="2319"/>
                </a:lnTo>
                <a:lnTo>
                  <a:pt x="18998" y="6726"/>
                </a:lnTo>
                <a:lnTo>
                  <a:pt x="7958" y="11251"/>
                </a:lnTo>
                <a:lnTo>
                  <a:pt x="0" y="13921"/>
                </a:lnTo>
                <a:lnTo>
                  <a:pt x="58585" y="72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673567" y="1222412"/>
            <a:ext cx="58585" cy="13921"/>
          </a:xfrm>
          <a:custGeom>
            <a:avLst/>
            <a:gdLst/>
            <a:ahLst/>
            <a:cxnLst/>
            <a:rect l="l" t="t" r="r" b="b"/>
            <a:pathLst>
              <a:path w="58585" h="13921">
                <a:moveTo>
                  <a:pt x="0" y="13921"/>
                </a:moveTo>
                <a:lnTo>
                  <a:pt x="7958" y="11251"/>
                </a:lnTo>
                <a:lnTo>
                  <a:pt x="18998" y="6726"/>
                </a:lnTo>
                <a:lnTo>
                  <a:pt x="31396" y="2319"/>
                </a:lnTo>
                <a:lnTo>
                  <a:pt x="43428" y="0"/>
                </a:lnTo>
                <a:lnTo>
                  <a:pt x="53373" y="1737"/>
                </a:lnTo>
                <a:lnTo>
                  <a:pt x="58585" y="72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380772" y="1927796"/>
            <a:ext cx="111467" cy="45811"/>
          </a:xfrm>
          <a:custGeom>
            <a:avLst/>
            <a:gdLst/>
            <a:ahLst/>
            <a:cxnLst/>
            <a:rect l="l" t="t" r="r" b="b"/>
            <a:pathLst>
              <a:path w="111467" h="45811">
                <a:moveTo>
                  <a:pt x="111467" y="31673"/>
                </a:moveTo>
                <a:lnTo>
                  <a:pt x="0" y="0"/>
                </a:lnTo>
                <a:lnTo>
                  <a:pt x="2463" y="7251"/>
                </a:lnTo>
                <a:lnTo>
                  <a:pt x="11404" y="11582"/>
                </a:lnTo>
                <a:lnTo>
                  <a:pt x="16446" y="17513"/>
                </a:lnTo>
                <a:lnTo>
                  <a:pt x="23116" y="28549"/>
                </a:lnTo>
                <a:lnTo>
                  <a:pt x="30161" y="39431"/>
                </a:lnTo>
                <a:lnTo>
                  <a:pt x="33794" y="42316"/>
                </a:lnTo>
                <a:lnTo>
                  <a:pt x="43097" y="45174"/>
                </a:lnTo>
                <a:lnTo>
                  <a:pt x="55758" y="45811"/>
                </a:lnTo>
                <a:lnTo>
                  <a:pt x="70179" y="44620"/>
                </a:lnTo>
                <a:lnTo>
                  <a:pt x="84757" y="41994"/>
                </a:lnTo>
                <a:lnTo>
                  <a:pt x="97894" y="38326"/>
                </a:lnTo>
                <a:lnTo>
                  <a:pt x="107988" y="34012"/>
                </a:lnTo>
                <a:lnTo>
                  <a:pt x="111467" y="3167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380772" y="1927796"/>
            <a:ext cx="111467" cy="45811"/>
          </a:xfrm>
          <a:custGeom>
            <a:avLst/>
            <a:gdLst/>
            <a:ahLst/>
            <a:cxnLst/>
            <a:rect l="l" t="t" r="r" b="b"/>
            <a:pathLst>
              <a:path w="111467" h="45811">
                <a:moveTo>
                  <a:pt x="0" y="0"/>
                </a:moveTo>
                <a:lnTo>
                  <a:pt x="2463" y="7251"/>
                </a:lnTo>
                <a:lnTo>
                  <a:pt x="11404" y="11582"/>
                </a:lnTo>
                <a:lnTo>
                  <a:pt x="16446" y="17513"/>
                </a:lnTo>
                <a:lnTo>
                  <a:pt x="23116" y="28549"/>
                </a:lnTo>
                <a:lnTo>
                  <a:pt x="30161" y="39431"/>
                </a:lnTo>
                <a:lnTo>
                  <a:pt x="33794" y="42316"/>
                </a:lnTo>
                <a:lnTo>
                  <a:pt x="43097" y="45174"/>
                </a:lnTo>
                <a:lnTo>
                  <a:pt x="55758" y="45811"/>
                </a:lnTo>
                <a:lnTo>
                  <a:pt x="70179" y="44620"/>
                </a:lnTo>
                <a:lnTo>
                  <a:pt x="84757" y="41994"/>
                </a:lnTo>
                <a:lnTo>
                  <a:pt x="97894" y="38326"/>
                </a:lnTo>
                <a:lnTo>
                  <a:pt x="107988" y="34012"/>
                </a:lnTo>
                <a:lnTo>
                  <a:pt x="111467" y="316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356132" y="1852707"/>
            <a:ext cx="78613" cy="62179"/>
          </a:xfrm>
          <a:custGeom>
            <a:avLst/>
            <a:gdLst/>
            <a:ahLst/>
            <a:cxnLst/>
            <a:rect l="l" t="t" r="r" b="b"/>
            <a:pathLst>
              <a:path w="78612" h="62179">
                <a:moveTo>
                  <a:pt x="0" y="0"/>
                </a:moveTo>
                <a:lnTo>
                  <a:pt x="78613" y="62179"/>
                </a:lnTo>
                <a:lnTo>
                  <a:pt x="73815" y="57851"/>
                </a:lnTo>
                <a:lnTo>
                  <a:pt x="64319" y="49542"/>
                </a:lnTo>
                <a:lnTo>
                  <a:pt x="54674" y="41490"/>
                </a:lnTo>
                <a:lnTo>
                  <a:pt x="44615" y="33502"/>
                </a:lnTo>
                <a:lnTo>
                  <a:pt x="41247" y="30733"/>
                </a:lnTo>
                <a:lnTo>
                  <a:pt x="31532" y="21882"/>
                </a:lnTo>
                <a:lnTo>
                  <a:pt x="20847" y="12273"/>
                </a:lnTo>
                <a:lnTo>
                  <a:pt x="10050" y="4211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356132" y="1852707"/>
            <a:ext cx="78613" cy="62179"/>
          </a:xfrm>
          <a:custGeom>
            <a:avLst/>
            <a:gdLst/>
            <a:ahLst/>
            <a:cxnLst/>
            <a:rect l="l" t="t" r="r" b="b"/>
            <a:pathLst>
              <a:path w="78612" h="62179">
                <a:moveTo>
                  <a:pt x="0" y="0"/>
                </a:moveTo>
                <a:lnTo>
                  <a:pt x="10050" y="4211"/>
                </a:lnTo>
                <a:lnTo>
                  <a:pt x="20847" y="12273"/>
                </a:lnTo>
                <a:lnTo>
                  <a:pt x="31532" y="21882"/>
                </a:lnTo>
                <a:lnTo>
                  <a:pt x="41247" y="30733"/>
                </a:lnTo>
                <a:lnTo>
                  <a:pt x="44615" y="33502"/>
                </a:lnTo>
                <a:lnTo>
                  <a:pt x="54674" y="41490"/>
                </a:lnTo>
                <a:lnTo>
                  <a:pt x="64319" y="49542"/>
                </a:lnTo>
                <a:lnTo>
                  <a:pt x="73815" y="57851"/>
                </a:lnTo>
                <a:lnTo>
                  <a:pt x="78613" y="6217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433572" y="2317347"/>
            <a:ext cx="32854" cy="10553"/>
          </a:xfrm>
          <a:custGeom>
            <a:avLst/>
            <a:gdLst/>
            <a:ahLst/>
            <a:cxnLst/>
            <a:rect l="l" t="t" r="r" b="b"/>
            <a:pathLst>
              <a:path w="32854" h="10553">
                <a:moveTo>
                  <a:pt x="0" y="0"/>
                </a:moveTo>
                <a:lnTo>
                  <a:pt x="32854" y="10553"/>
                </a:lnTo>
                <a:lnTo>
                  <a:pt x="23521" y="5037"/>
                </a:lnTo>
                <a:lnTo>
                  <a:pt x="12465" y="2543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433572" y="2317347"/>
            <a:ext cx="32854" cy="10553"/>
          </a:xfrm>
          <a:custGeom>
            <a:avLst/>
            <a:gdLst/>
            <a:ahLst/>
            <a:cxnLst/>
            <a:rect l="l" t="t" r="r" b="b"/>
            <a:pathLst>
              <a:path w="32854" h="10553">
                <a:moveTo>
                  <a:pt x="0" y="0"/>
                </a:moveTo>
                <a:lnTo>
                  <a:pt x="12465" y="2543"/>
                </a:lnTo>
                <a:lnTo>
                  <a:pt x="23521" y="5037"/>
                </a:lnTo>
                <a:lnTo>
                  <a:pt x="32854" y="105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431221" y="2345097"/>
            <a:ext cx="34036" cy="3926"/>
          </a:xfrm>
          <a:custGeom>
            <a:avLst/>
            <a:gdLst/>
            <a:ahLst/>
            <a:cxnLst/>
            <a:rect l="l" t="t" r="r" b="b"/>
            <a:pathLst>
              <a:path w="34036" h="3926">
                <a:moveTo>
                  <a:pt x="0" y="1576"/>
                </a:moveTo>
                <a:lnTo>
                  <a:pt x="34036" y="3926"/>
                </a:lnTo>
                <a:lnTo>
                  <a:pt x="25394" y="1162"/>
                </a:lnTo>
                <a:lnTo>
                  <a:pt x="12368" y="0"/>
                </a:lnTo>
                <a:lnTo>
                  <a:pt x="0" y="157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431221" y="2345097"/>
            <a:ext cx="34036" cy="3926"/>
          </a:xfrm>
          <a:custGeom>
            <a:avLst/>
            <a:gdLst/>
            <a:ahLst/>
            <a:cxnLst/>
            <a:rect l="l" t="t" r="r" b="b"/>
            <a:pathLst>
              <a:path w="34036" h="3926">
                <a:moveTo>
                  <a:pt x="0" y="1576"/>
                </a:moveTo>
                <a:lnTo>
                  <a:pt x="12368" y="0"/>
                </a:lnTo>
                <a:lnTo>
                  <a:pt x="25394" y="1162"/>
                </a:lnTo>
                <a:lnTo>
                  <a:pt x="34036" y="39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418316" y="2372490"/>
            <a:ext cx="36372" cy="5867"/>
          </a:xfrm>
          <a:custGeom>
            <a:avLst/>
            <a:gdLst/>
            <a:ahLst/>
            <a:cxnLst/>
            <a:rect l="l" t="t" r="r" b="b"/>
            <a:pathLst>
              <a:path w="36372" h="5867">
                <a:moveTo>
                  <a:pt x="0" y="0"/>
                </a:moveTo>
                <a:lnTo>
                  <a:pt x="36372" y="5867"/>
                </a:lnTo>
                <a:lnTo>
                  <a:pt x="25232" y="1933"/>
                </a:lnTo>
                <a:lnTo>
                  <a:pt x="13310" y="246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418316" y="2372490"/>
            <a:ext cx="36372" cy="5867"/>
          </a:xfrm>
          <a:custGeom>
            <a:avLst/>
            <a:gdLst/>
            <a:ahLst/>
            <a:cxnLst/>
            <a:rect l="l" t="t" r="r" b="b"/>
            <a:pathLst>
              <a:path w="36372" h="5867">
                <a:moveTo>
                  <a:pt x="0" y="0"/>
                </a:moveTo>
                <a:lnTo>
                  <a:pt x="13310" y="246"/>
                </a:lnTo>
                <a:lnTo>
                  <a:pt x="25232" y="1933"/>
                </a:lnTo>
                <a:lnTo>
                  <a:pt x="36372" y="58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374901" y="2365456"/>
            <a:ext cx="133756" cy="45821"/>
          </a:xfrm>
          <a:custGeom>
            <a:avLst/>
            <a:gdLst/>
            <a:ahLst/>
            <a:cxnLst/>
            <a:rect l="l" t="t" r="r" b="b"/>
            <a:pathLst>
              <a:path w="133756" h="45821">
                <a:moveTo>
                  <a:pt x="87362" y="44691"/>
                </a:moveTo>
                <a:lnTo>
                  <a:pt x="97570" y="38796"/>
                </a:lnTo>
                <a:lnTo>
                  <a:pt x="107627" y="29792"/>
                </a:lnTo>
                <a:lnTo>
                  <a:pt x="117153" y="19334"/>
                </a:lnTo>
                <a:lnTo>
                  <a:pt x="125770" y="9079"/>
                </a:lnTo>
                <a:lnTo>
                  <a:pt x="133099" y="682"/>
                </a:lnTo>
                <a:lnTo>
                  <a:pt x="133756" y="0"/>
                </a:lnTo>
                <a:lnTo>
                  <a:pt x="0" y="41059"/>
                </a:lnTo>
                <a:lnTo>
                  <a:pt x="12176" y="38946"/>
                </a:lnTo>
                <a:lnTo>
                  <a:pt x="25065" y="37533"/>
                </a:lnTo>
                <a:lnTo>
                  <a:pt x="37875" y="37217"/>
                </a:lnTo>
                <a:lnTo>
                  <a:pt x="43421" y="37541"/>
                </a:lnTo>
                <a:lnTo>
                  <a:pt x="56044" y="39984"/>
                </a:lnTo>
                <a:lnTo>
                  <a:pt x="68286" y="43588"/>
                </a:lnTo>
                <a:lnTo>
                  <a:pt x="77381" y="45821"/>
                </a:lnTo>
                <a:lnTo>
                  <a:pt x="87362" y="4469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374901" y="2365456"/>
            <a:ext cx="133756" cy="45821"/>
          </a:xfrm>
          <a:custGeom>
            <a:avLst/>
            <a:gdLst/>
            <a:ahLst/>
            <a:cxnLst/>
            <a:rect l="l" t="t" r="r" b="b"/>
            <a:pathLst>
              <a:path w="133756" h="45821">
                <a:moveTo>
                  <a:pt x="0" y="41059"/>
                </a:moveTo>
                <a:lnTo>
                  <a:pt x="12176" y="38946"/>
                </a:lnTo>
                <a:lnTo>
                  <a:pt x="25065" y="37533"/>
                </a:lnTo>
                <a:lnTo>
                  <a:pt x="37875" y="37217"/>
                </a:lnTo>
                <a:lnTo>
                  <a:pt x="43421" y="37541"/>
                </a:lnTo>
                <a:lnTo>
                  <a:pt x="56044" y="39984"/>
                </a:lnTo>
                <a:lnTo>
                  <a:pt x="68286" y="43588"/>
                </a:lnTo>
                <a:lnTo>
                  <a:pt x="77381" y="45821"/>
                </a:lnTo>
                <a:lnTo>
                  <a:pt x="87362" y="44691"/>
                </a:lnTo>
                <a:lnTo>
                  <a:pt x="97570" y="38796"/>
                </a:lnTo>
                <a:lnTo>
                  <a:pt x="107627" y="29792"/>
                </a:lnTo>
                <a:lnTo>
                  <a:pt x="117153" y="19334"/>
                </a:lnTo>
                <a:lnTo>
                  <a:pt x="125770" y="9079"/>
                </a:lnTo>
                <a:lnTo>
                  <a:pt x="133099" y="682"/>
                </a:lnTo>
                <a:lnTo>
                  <a:pt x="13375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543058" y="1420746"/>
            <a:ext cx="349503" cy="422186"/>
          </a:xfrm>
          <a:custGeom>
            <a:avLst/>
            <a:gdLst/>
            <a:ahLst/>
            <a:cxnLst/>
            <a:rect l="l" t="t" r="r" b="b"/>
            <a:pathLst>
              <a:path w="349504" h="422186">
                <a:moveTo>
                  <a:pt x="229806" y="217246"/>
                </a:moveTo>
                <a:lnTo>
                  <a:pt x="189090" y="153911"/>
                </a:lnTo>
                <a:lnTo>
                  <a:pt x="174751" y="47091"/>
                </a:lnTo>
                <a:lnTo>
                  <a:pt x="127419" y="0"/>
                </a:lnTo>
                <a:lnTo>
                  <a:pt x="18300" y="8547"/>
                </a:lnTo>
                <a:lnTo>
                  <a:pt x="0" y="56642"/>
                </a:lnTo>
                <a:lnTo>
                  <a:pt x="66687" y="227799"/>
                </a:lnTo>
                <a:lnTo>
                  <a:pt x="204152" y="422186"/>
                </a:lnTo>
                <a:lnTo>
                  <a:pt x="269341" y="387985"/>
                </a:lnTo>
                <a:lnTo>
                  <a:pt x="349503" y="360083"/>
                </a:lnTo>
                <a:lnTo>
                  <a:pt x="229806" y="2172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543058" y="1420746"/>
            <a:ext cx="349503" cy="422186"/>
          </a:xfrm>
          <a:custGeom>
            <a:avLst/>
            <a:gdLst/>
            <a:ahLst/>
            <a:cxnLst/>
            <a:rect l="l" t="t" r="r" b="b"/>
            <a:pathLst>
              <a:path w="349504" h="422186">
                <a:moveTo>
                  <a:pt x="127419" y="0"/>
                </a:moveTo>
                <a:lnTo>
                  <a:pt x="18300" y="8547"/>
                </a:lnTo>
                <a:lnTo>
                  <a:pt x="0" y="56642"/>
                </a:lnTo>
                <a:lnTo>
                  <a:pt x="66687" y="227799"/>
                </a:lnTo>
                <a:lnTo>
                  <a:pt x="204152" y="422186"/>
                </a:lnTo>
                <a:lnTo>
                  <a:pt x="269341" y="387985"/>
                </a:lnTo>
                <a:lnTo>
                  <a:pt x="349503" y="360083"/>
                </a:lnTo>
                <a:lnTo>
                  <a:pt x="229806" y="217246"/>
                </a:lnTo>
                <a:lnTo>
                  <a:pt x="189090" y="153911"/>
                </a:lnTo>
                <a:lnTo>
                  <a:pt x="174751" y="47091"/>
                </a:lnTo>
                <a:lnTo>
                  <a:pt x="12741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561359" y="1429294"/>
            <a:ext cx="156451" cy="49339"/>
          </a:xfrm>
          <a:custGeom>
            <a:avLst/>
            <a:gdLst/>
            <a:ahLst/>
            <a:cxnLst/>
            <a:rect l="l" t="t" r="r" b="b"/>
            <a:pathLst>
              <a:path w="156451" h="49339">
                <a:moveTo>
                  <a:pt x="0" y="0"/>
                </a:moveTo>
                <a:lnTo>
                  <a:pt x="45834" y="49339"/>
                </a:lnTo>
                <a:lnTo>
                  <a:pt x="156451" y="385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607193" y="1478633"/>
            <a:ext cx="165671" cy="294830"/>
          </a:xfrm>
          <a:custGeom>
            <a:avLst/>
            <a:gdLst/>
            <a:ahLst/>
            <a:cxnLst/>
            <a:rect l="l" t="t" r="r" b="b"/>
            <a:pathLst>
              <a:path w="165671" h="294830">
                <a:moveTo>
                  <a:pt x="0" y="0"/>
                </a:moveTo>
                <a:lnTo>
                  <a:pt x="0" y="62890"/>
                </a:lnTo>
                <a:lnTo>
                  <a:pt x="165671" y="2948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592649" y="1419921"/>
            <a:ext cx="47469" cy="171787"/>
          </a:xfrm>
          <a:custGeom>
            <a:avLst/>
            <a:gdLst/>
            <a:ahLst/>
            <a:cxnLst/>
            <a:rect l="l" t="t" r="r" b="b"/>
            <a:pathLst>
              <a:path w="47469" h="171787">
                <a:moveTo>
                  <a:pt x="38596" y="73374"/>
                </a:moveTo>
                <a:lnTo>
                  <a:pt x="41837" y="87968"/>
                </a:lnTo>
                <a:lnTo>
                  <a:pt x="43370" y="100861"/>
                </a:lnTo>
                <a:lnTo>
                  <a:pt x="43821" y="107243"/>
                </a:lnTo>
                <a:lnTo>
                  <a:pt x="47469" y="11881"/>
                </a:lnTo>
                <a:lnTo>
                  <a:pt x="42669" y="0"/>
                </a:lnTo>
                <a:lnTo>
                  <a:pt x="38596" y="73374"/>
                </a:lnTo>
                <a:close/>
              </a:path>
              <a:path w="47469" h="171787">
                <a:moveTo>
                  <a:pt x="70614" y="90043"/>
                </a:moveTo>
                <a:lnTo>
                  <a:pt x="68485" y="77840"/>
                </a:lnTo>
                <a:lnTo>
                  <a:pt x="65384" y="64869"/>
                </a:lnTo>
                <a:lnTo>
                  <a:pt x="61520" y="51460"/>
                </a:lnTo>
                <a:lnTo>
                  <a:pt x="57106" y="37940"/>
                </a:lnTo>
                <a:lnTo>
                  <a:pt x="52352" y="24637"/>
                </a:lnTo>
                <a:lnTo>
                  <a:pt x="47469" y="11881"/>
                </a:lnTo>
                <a:lnTo>
                  <a:pt x="43821" y="107243"/>
                </a:lnTo>
                <a:lnTo>
                  <a:pt x="45540" y="120096"/>
                </a:lnTo>
                <a:lnTo>
                  <a:pt x="48384" y="133934"/>
                </a:lnTo>
                <a:lnTo>
                  <a:pt x="52322" y="148291"/>
                </a:lnTo>
                <a:lnTo>
                  <a:pt x="57326" y="162702"/>
                </a:lnTo>
                <a:lnTo>
                  <a:pt x="63365" y="176702"/>
                </a:lnTo>
                <a:lnTo>
                  <a:pt x="70411" y="189824"/>
                </a:lnTo>
                <a:lnTo>
                  <a:pt x="78433" y="201604"/>
                </a:lnTo>
                <a:lnTo>
                  <a:pt x="87402" y="211577"/>
                </a:lnTo>
                <a:lnTo>
                  <a:pt x="97289" y="219276"/>
                </a:lnTo>
                <a:lnTo>
                  <a:pt x="108064" y="224237"/>
                </a:lnTo>
                <a:lnTo>
                  <a:pt x="119697" y="225994"/>
                </a:lnTo>
                <a:lnTo>
                  <a:pt x="171145" y="225994"/>
                </a:lnTo>
                <a:lnTo>
                  <a:pt x="183175" y="224311"/>
                </a:lnTo>
                <a:lnTo>
                  <a:pt x="194818" y="219004"/>
                </a:lnTo>
                <a:lnTo>
                  <a:pt x="205143" y="210208"/>
                </a:lnTo>
                <a:lnTo>
                  <a:pt x="215036" y="195763"/>
                </a:lnTo>
                <a:lnTo>
                  <a:pt x="219600" y="185315"/>
                </a:lnTo>
                <a:lnTo>
                  <a:pt x="223124" y="173647"/>
                </a:lnTo>
                <a:lnTo>
                  <a:pt x="225581" y="160875"/>
                </a:lnTo>
                <a:lnTo>
                  <a:pt x="226946" y="147112"/>
                </a:lnTo>
                <a:lnTo>
                  <a:pt x="227190" y="132475"/>
                </a:lnTo>
                <a:lnTo>
                  <a:pt x="226288" y="117079"/>
                </a:lnTo>
                <a:lnTo>
                  <a:pt x="222917" y="94939"/>
                </a:lnTo>
                <a:lnTo>
                  <a:pt x="219345" y="79271"/>
                </a:lnTo>
                <a:lnTo>
                  <a:pt x="214986" y="63325"/>
                </a:lnTo>
                <a:lnTo>
                  <a:pt x="210068" y="47457"/>
                </a:lnTo>
                <a:lnTo>
                  <a:pt x="204821" y="32021"/>
                </a:lnTo>
                <a:lnTo>
                  <a:pt x="199473" y="17371"/>
                </a:lnTo>
                <a:lnTo>
                  <a:pt x="194255" y="3864"/>
                </a:lnTo>
                <a:lnTo>
                  <a:pt x="189396" y="-8146"/>
                </a:lnTo>
                <a:lnTo>
                  <a:pt x="185124" y="-18306"/>
                </a:lnTo>
                <a:lnTo>
                  <a:pt x="179262" y="-31651"/>
                </a:lnTo>
                <a:lnTo>
                  <a:pt x="173202" y="-40591"/>
                </a:lnTo>
                <a:lnTo>
                  <a:pt x="93281" y="-63794"/>
                </a:lnTo>
                <a:lnTo>
                  <a:pt x="88036" y="-64543"/>
                </a:lnTo>
                <a:lnTo>
                  <a:pt x="85483" y="-63806"/>
                </a:lnTo>
                <a:lnTo>
                  <a:pt x="10655" y="-42394"/>
                </a:lnTo>
                <a:lnTo>
                  <a:pt x="6680" y="-41251"/>
                </a:lnTo>
                <a:lnTo>
                  <a:pt x="3390" y="-38406"/>
                </a:lnTo>
                <a:lnTo>
                  <a:pt x="1701" y="-34622"/>
                </a:lnTo>
                <a:lnTo>
                  <a:pt x="0" y="-30850"/>
                </a:lnTo>
                <a:lnTo>
                  <a:pt x="50" y="-26507"/>
                </a:lnTo>
                <a:lnTo>
                  <a:pt x="1841" y="-22760"/>
                </a:lnTo>
                <a:lnTo>
                  <a:pt x="1950" y="-22530"/>
                </a:lnTo>
                <a:lnTo>
                  <a:pt x="3624" y="-18954"/>
                </a:lnTo>
                <a:lnTo>
                  <a:pt x="6974" y="-11606"/>
                </a:lnTo>
                <a:lnTo>
                  <a:pt x="11579" y="-1170"/>
                </a:lnTo>
                <a:lnTo>
                  <a:pt x="17013" y="11668"/>
                </a:lnTo>
                <a:lnTo>
                  <a:pt x="22856" y="26226"/>
                </a:lnTo>
                <a:lnTo>
                  <a:pt x="28682" y="41819"/>
                </a:lnTo>
                <a:lnTo>
                  <a:pt x="34070" y="57763"/>
                </a:lnTo>
                <a:lnTo>
                  <a:pt x="38596" y="73374"/>
                </a:lnTo>
                <a:lnTo>
                  <a:pt x="42669" y="0"/>
                </a:lnTo>
                <a:lnTo>
                  <a:pt x="38164" y="-10678"/>
                </a:lnTo>
                <a:lnTo>
                  <a:pt x="34162" y="-19826"/>
                </a:lnTo>
                <a:lnTo>
                  <a:pt x="89331" y="-35612"/>
                </a:lnTo>
                <a:lnTo>
                  <a:pt x="155181" y="-16512"/>
                </a:lnTo>
                <a:lnTo>
                  <a:pt x="158903" y="-7953"/>
                </a:lnTo>
                <a:lnTo>
                  <a:pt x="162727" y="1126"/>
                </a:lnTo>
                <a:lnTo>
                  <a:pt x="167093" y="11855"/>
                </a:lnTo>
                <a:lnTo>
                  <a:pt x="171807" y="23923"/>
                </a:lnTo>
                <a:lnTo>
                  <a:pt x="176676" y="37018"/>
                </a:lnTo>
                <a:lnTo>
                  <a:pt x="181506" y="50829"/>
                </a:lnTo>
                <a:lnTo>
                  <a:pt x="186101" y="65044"/>
                </a:lnTo>
                <a:lnTo>
                  <a:pt x="190268" y="79352"/>
                </a:lnTo>
                <a:lnTo>
                  <a:pt x="193813" y="93441"/>
                </a:lnTo>
                <a:lnTo>
                  <a:pt x="196541" y="107001"/>
                </a:lnTo>
                <a:lnTo>
                  <a:pt x="198259" y="119720"/>
                </a:lnTo>
                <a:lnTo>
                  <a:pt x="199050" y="133225"/>
                </a:lnTo>
                <a:lnTo>
                  <a:pt x="198697" y="148124"/>
                </a:lnTo>
                <a:lnTo>
                  <a:pt x="196996" y="161637"/>
                </a:lnTo>
                <a:lnTo>
                  <a:pt x="193998" y="173503"/>
                </a:lnTo>
                <a:lnTo>
                  <a:pt x="189755" y="183460"/>
                </a:lnTo>
                <a:lnTo>
                  <a:pt x="184315" y="191247"/>
                </a:lnTo>
                <a:lnTo>
                  <a:pt x="175971" y="197838"/>
                </a:lnTo>
                <a:lnTo>
                  <a:pt x="119697" y="197838"/>
                </a:lnTo>
                <a:lnTo>
                  <a:pt x="108274" y="192457"/>
                </a:lnTo>
                <a:lnTo>
                  <a:pt x="100955" y="184464"/>
                </a:lnTo>
                <a:lnTo>
                  <a:pt x="93810" y="173666"/>
                </a:lnTo>
                <a:lnTo>
                  <a:pt x="87149" y="160689"/>
                </a:lnTo>
                <a:lnTo>
                  <a:pt x="81279" y="146163"/>
                </a:lnTo>
                <a:lnTo>
                  <a:pt x="76509" y="130717"/>
                </a:lnTo>
                <a:lnTo>
                  <a:pt x="73147" y="114979"/>
                </a:lnTo>
                <a:lnTo>
                  <a:pt x="71500" y="99578"/>
                </a:lnTo>
                <a:lnTo>
                  <a:pt x="70614" y="900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626812" y="1384308"/>
            <a:ext cx="164887" cy="233451"/>
          </a:xfrm>
          <a:custGeom>
            <a:avLst/>
            <a:gdLst/>
            <a:ahLst/>
            <a:cxnLst/>
            <a:rect l="l" t="t" r="r" b="b"/>
            <a:pathLst>
              <a:path w="164887" h="233451">
                <a:moveTo>
                  <a:pt x="55168" y="0"/>
                </a:moveTo>
                <a:lnTo>
                  <a:pt x="0" y="15786"/>
                </a:lnTo>
                <a:lnTo>
                  <a:pt x="4001" y="24933"/>
                </a:lnTo>
                <a:lnTo>
                  <a:pt x="8506" y="35612"/>
                </a:lnTo>
                <a:lnTo>
                  <a:pt x="13306" y="47494"/>
                </a:lnTo>
                <a:lnTo>
                  <a:pt x="18189" y="60250"/>
                </a:lnTo>
                <a:lnTo>
                  <a:pt x="22943" y="73553"/>
                </a:lnTo>
                <a:lnTo>
                  <a:pt x="27357" y="87073"/>
                </a:lnTo>
                <a:lnTo>
                  <a:pt x="31221" y="100482"/>
                </a:lnTo>
                <a:lnTo>
                  <a:pt x="34322" y="113453"/>
                </a:lnTo>
                <a:lnTo>
                  <a:pt x="36451" y="125656"/>
                </a:lnTo>
                <a:lnTo>
                  <a:pt x="37337" y="135191"/>
                </a:lnTo>
                <a:lnTo>
                  <a:pt x="38984" y="150592"/>
                </a:lnTo>
                <a:lnTo>
                  <a:pt x="42346" y="166330"/>
                </a:lnTo>
                <a:lnTo>
                  <a:pt x="47116" y="181776"/>
                </a:lnTo>
                <a:lnTo>
                  <a:pt x="52986" y="196302"/>
                </a:lnTo>
                <a:lnTo>
                  <a:pt x="59647" y="209279"/>
                </a:lnTo>
                <a:lnTo>
                  <a:pt x="66792" y="220077"/>
                </a:lnTo>
                <a:lnTo>
                  <a:pt x="74111" y="228070"/>
                </a:lnTo>
                <a:lnTo>
                  <a:pt x="81297" y="232626"/>
                </a:lnTo>
                <a:lnTo>
                  <a:pt x="85534" y="233451"/>
                </a:lnTo>
                <a:lnTo>
                  <a:pt x="136982" y="233451"/>
                </a:lnTo>
                <a:lnTo>
                  <a:pt x="141808" y="233451"/>
                </a:lnTo>
                <a:lnTo>
                  <a:pt x="150152" y="226860"/>
                </a:lnTo>
                <a:lnTo>
                  <a:pt x="155592" y="219073"/>
                </a:lnTo>
                <a:lnTo>
                  <a:pt x="159835" y="209116"/>
                </a:lnTo>
                <a:lnTo>
                  <a:pt x="162833" y="197250"/>
                </a:lnTo>
                <a:lnTo>
                  <a:pt x="164534" y="183737"/>
                </a:lnTo>
                <a:lnTo>
                  <a:pt x="164887" y="168838"/>
                </a:lnTo>
                <a:lnTo>
                  <a:pt x="164096" y="155333"/>
                </a:lnTo>
                <a:lnTo>
                  <a:pt x="162378" y="142614"/>
                </a:lnTo>
                <a:lnTo>
                  <a:pt x="159650" y="129054"/>
                </a:lnTo>
                <a:lnTo>
                  <a:pt x="156105" y="114964"/>
                </a:lnTo>
                <a:lnTo>
                  <a:pt x="151938" y="100657"/>
                </a:lnTo>
                <a:lnTo>
                  <a:pt x="147343" y="86442"/>
                </a:lnTo>
                <a:lnTo>
                  <a:pt x="142513" y="72631"/>
                </a:lnTo>
                <a:lnTo>
                  <a:pt x="137644" y="59536"/>
                </a:lnTo>
                <a:lnTo>
                  <a:pt x="132930" y="47468"/>
                </a:lnTo>
                <a:lnTo>
                  <a:pt x="128564" y="36739"/>
                </a:lnTo>
                <a:lnTo>
                  <a:pt x="124740" y="27659"/>
                </a:lnTo>
                <a:lnTo>
                  <a:pt x="121653" y="20540"/>
                </a:lnTo>
                <a:lnTo>
                  <a:pt x="121018" y="19100"/>
                </a:lnTo>
                <a:lnTo>
                  <a:pt x="5516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592648" y="1355378"/>
            <a:ext cx="227190" cy="290537"/>
          </a:xfrm>
          <a:custGeom>
            <a:avLst/>
            <a:gdLst/>
            <a:ahLst/>
            <a:cxnLst/>
            <a:rect l="l" t="t" r="r" b="b"/>
            <a:pathLst>
              <a:path w="227190" h="290537">
                <a:moveTo>
                  <a:pt x="43370" y="165404"/>
                </a:moveTo>
                <a:lnTo>
                  <a:pt x="41837" y="152512"/>
                </a:lnTo>
                <a:lnTo>
                  <a:pt x="38596" y="137918"/>
                </a:lnTo>
                <a:lnTo>
                  <a:pt x="34070" y="122307"/>
                </a:lnTo>
                <a:lnTo>
                  <a:pt x="28682" y="106363"/>
                </a:lnTo>
                <a:lnTo>
                  <a:pt x="22856" y="90769"/>
                </a:lnTo>
                <a:lnTo>
                  <a:pt x="17013" y="76211"/>
                </a:lnTo>
                <a:lnTo>
                  <a:pt x="11579" y="63372"/>
                </a:lnTo>
                <a:lnTo>
                  <a:pt x="6974" y="52937"/>
                </a:lnTo>
                <a:lnTo>
                  <a:pt x="3624" y="45589"/>
                </a:lnTo>
                <a:lnTo>
                  <a:pt x="50" y="38036"/>
                </a:lnTo>
                <a:lnTo>
                  <a:pt x="0" y="33693"/>
                </a:lnTo>
                <a:lnTo>
                  <a:pt x="1701" y="29921"/>
                </a:lnTo>
                <a:lnTo>
                  <a:pt x="3390" y="26136"/>
                </a:lnTo>
                <a:lnTo>
                  <a:pt x="6680" y="23291"/>
                </a:lnTo>
                <a:lnTo>
                  <a:pt x="10655" y="22148"/>
                </a:lnTo>
                <a:lnTo>
                  <a:pt x="85483" y="736"/>
                </a:lnTo>
                <a:lnTo>
                  <a:pt x="88036" y="0"/>
                </a:lnTo>
                <a:lnTo>
                  <a:pt x="169290" y="22809"/>
                </a:lnTo>
                <a:lnTo>
                  <a:pt x="178130" y="30416"/>
                </a:lnTo>
                <a:lnTo>
                  <a:pt x="185124" y="46237"/>
                </a:lnTo>
                <a:lnTo>
                  <a:pt x="189396" y="56396"/>
                </a:lnTo>
                <a:lnTo>
                  <a:pt x="194255" y="68407"/>
                </a:lnTo>
                <a:lnTo>
                  <a:pt x="199473" y="81915"/>
                </a:lnTo>
                <a:lnTo>
                  <a:pt x="204821" y="96564"/>
                </a:lnTo>
                <a:lnTo>
                  <a:pt x="210068" y="112000"/>
                </a:lnTo>
                <a:lnTo>
                  <a:pt x="214986" y="127869"/>
                </a:lnTo>
                <a:lnTo>
                  <a:pt x="219345" y="143815"/>
                </a:lnTo>
                <a:lnTo>
                  <a:pt x="222917" y="159483"/>
                </a:lnTo>
                <a:lnTo>
                  <a:pt x="225470" y="174519"/>
                </a:lnTo>
                <a:lnTo>
                  <a:pt x="227190" y="197019"/>
                </a:lnTo>
                <a:lnTo>
                  <a:pt x="226946" y="211656"/>
                </a:lnTo>
                <a:lnTo>
                  <a:pt x="225581" y="225418"/>
                </a:lnTo>
                <a:lnTo>
                  <a:pt x="223124" y="238191"/>
                </a:lnTo>
                <a:lnTo>
                  <a:pt x="219600" y="249859"/>
                </a:lnTo>
                <a:lnTo>
                  <a:pt x="215036" y="260306"/>
                </a:lnTo>
                <a:lnTo>
                  <a:pt x="209460" y="269419"/>
                </a:lnTo>
                <a:lnTo>
                  <a:pt x="194818" y="283548"/>
                </a:lnTo>
                <a:lnTo>
                  <a:pt x="183175" y="288855"/>
                </a:lnTo>
                <a:lnTo>
                  <a:pt x="171145" y="290537"/>
                </a:lnTo>
                <a:lnTo>
                  <a:pt x="119697" y="290537"/>
                </a:lnTo>
                <a:lnTo>
                  <a:pt x="108064" y="288780"/>
                </a:lnTo>
                <a:lnTo>
                  <a:pt x="97289" y="283819"/>
                </a:lnTo>
                <a:lnTo>
                  <a:pt x="87402" y="276120"/>
                </a:lnTo>
                <a:lnTo>
                  <a:pt x="78433" y="266148"/>
                </a:lnTo>
                <a:lnTo>
                  <a:pt x="70411" y="254368"/>
                </a:lnTo>
                <a:lnTo>
                  <a:pt x="63365" y="241245"/>
                </a:lnTo>
                <a:lnTo>
                  <a:pt x="57326" y="227246"/>
                </a:lnTo>
                <a:lnTo>
                  <a:pt x="52322" y="212835"/>
                </a:lnTo>
                <a:lnTo>
                  <a:pt x="48384" y="198478"/>
                </a:lnTo>
                <a:lnTo>
                  <a:pt x="45540" y="184640"/>
                </a:lnTo>
                <a:lnTo>
                  <a:pt x="43821" y="171787"/>
                </a:lnTo>
                <a:lnTo>
                  <a:pt x="43370" y="1654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615560" y="1656760"/>
            <a:ext cx="34518" cy="31521"/>
          </a:xfrm>
          <a:custGeom>
            <a:avLst/>
            <a:gdLst/>
            <a:ahLst/>
            <a:cxnLst/>
            <a:rect l="l" t="t" r="r" b="b"/>
            <a:pathLst>
              <a:path w="34518" h="31521">
                <a:moveTo>
                  <a:pt x="34518" y="3403"/>
                </a:moveTo>
                <a:lnTo>
                  <a:pt x="0" y="0"/>
                </a:lnTo>
                <a:lnTo>
                  <a:pt x="0" y="31521"/>
                </a:lnTo>
                <a:lnTo>
                  <a:pt x="34518" y="31521"/>
                </a:lnTo>
                <a:lnTo>
                  <a:pt x="34518" y="34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615560" y="1656760"/>
            <a:ext cx="34518" cy="31521"/>
          </a:xfrm>
          <a:custGeom>
            <a:avLst/>
            <a:gdLst/>
            <a:ahLst/>
            <a:cxnLst/>
            <a:rect l="l" t="t" r="r" b="b"/>
            <a:pathLst>
              <a:path w="34518" h="31521">
                <a:moveTo>
                  <a:pt x="34518" y="3403"/>
                </a:moveTo>
                <a:lnTo>
                  <a:pt x="0" y="0"/>
                </a:lnTo>
                <a:lnTo>
                  <a:pt x="0" y="31521"/>
                </a:lnTo>
                <a:lnTo>
                  <a:pt x="34518" y="31521"/>
                </a:lnTo>
                <a:lnTo>
                  <a:pt x="34518" y="34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563545" y="1487427"/>
            <a:ext cx="76314" cy="184048"/>
          </a:xfrm>
          <a:custGeom>
            <a:avLst/>
            <a:gdLst/>
            <a:ahLst/>
            <a:cxnLst/>
            <a:rect l="l" t="t" r="r" b="b"/>
            <a:pathLst>
              <a:path w="76314" h="184048">
                <a:moveTo>
                  <a:pt x="62242" y="145923"/>
                </a:moveTo>
                <a:lnTo>
                  <a:pt x="62242" y="180898"/>
                </a:lnTo>
                <a:lnTo>
                  <a:pt x="65392" y="184048"/>
                </a:lnTo>
                <a:lnTo>
                  <a:pt x="73164" y="184048"/>
                </a:lnTo>
                <a:lnTo>
                  <a:pt x="76314" y="180898"/>
                </a:lnTo>
                <a:lnTo>
                  <a:pt x="76314" y="144411"/>
                </a:lnTo>
                <a:lnTo>
                  <a:pt x="75704" y="141528"/>
                </a:lnTo>
                <a:lnTo>
                  <a:pt x="14439" y="5130"/>
                </a:lnTo>
                <a:lnTo>
                  <a:pt x="12852" y="1587"/>
                </a:lnTo>
                <a:lnTo>
                  <a:pt x="8699" y="0"/>
                </a:lnTo>
                <a:lnTo>
                  <a:pt x="5130" y="1587"/>
                </a:lnTo>
                <a:lnTo>
                  <a:pt x="1600" y="3175"/>
                </a:lnTo>
                <a:lnTo>
                  <a:pt x="0" y="7340"/>
                </a:lnTo>
                <a:lnTo>
                  <a:pt x="1600" y="10896"/>
                </a:lnTo>
                <a:lnTo>
                  <a:pt x="62242" y="1459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563545" y="1487427"/>
            <a:ext cx="76314" cy="184048"/>
          </a:xfrm>
          <a:custGeom>
            <a:avLst/>
            <a:gdLst/>
            <a:ahLst/>
            <a:cxnLst/>
            <a:rect l="l" t="t" r="r" b="b"/>
            <a:pathLst>
              <a:path w="76314" h="184048">
                <a:moveTo>
                  <a:pt x="69278" y="184048"/>
                </a:moveTo>
                <a:lnTo>
                  <a:pt x="73164" y="184048"/>
                </a:lnTo>
                <a:lnTo>
                  <a:pt x="76314" y="180898"/>
                </a:lnTo>
                <a:lnTo>
                  <a:pt x="76314" y="177012"/>
                </a:lnTo>
                <a:lnTo>
                  <a:pt x="76314" y="144411"/>
                </a:lnTo>
                <a:lnTo>
                  <a:pt x="76314" y="143408"/>
                </a:lnTo>
                <a:lnTo>
                  <a:pt x="76111" y="142430"/>
                </a:lnTo>
                <a:lnTo>
                  <a:pt x="75704" y="141528"/>
                </a:lnTo>
                <a:lnTo>
                  <a:pt x="14439" y="5130"/>
                </a:lnTo>
                <a:lnTo>
                  <a:pt x="12852" y="1587"/>
                </a:lnTo>
                <a:lnTo>
                  <a:pt x="8699" y="0"/>
                </a:lnTo>
                <a:lnTo>
                  <a:pt x="5130" y="1587"/>
                </a:lnTo>
                <a:lnTo>
                  <a:pt x="1600" y="3175"/>
                </a:lnTo>
                <a:lnTo>
                  <a:pt x="0" y="7340"/>
                </a:lnTo>
                <a:lnTo>
                  <a:pt x="1600" y="10896"/>
                </a:lnTo>
                <a:lnTo>
                  <a:pt x="62242" y="145923"/>
                </a:lnTo>
                <a:lnTo>
                  <a:pt x="62242" y="177012"/>
                </a:lnTo>
                <a:lnTo>
                  <a:pt x="62242" y="180898"/>
                </a:lnTo>
                <a:lnTo>
                  <a:pt x="65392" y="184048"/>
                </a:lnTo>
                <a:lnTo>
                  <a:pt x="69278" y="1840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538738" y="1449633"/>
            <a:ext cx="45224" cy="45237"/>
          </a:xfrm>
          <a:custGeom>
            <a:avLst/>
            <a:gdLst/>
            <a:ahLst/>
            <a:cxnLst/>
            <a:rect l="l" t="t" r="r" b="b"/>
            <a:pathLst>
              <a:path w="45224" h="45237">
                <a:moveTo>
                  <a:pt x="0" y="22618"/>
                </a:moveTo>
                <a:lnTo>
                  <a:pt x="4301" y="35890"/>
                </a:lnTo>
                <a:lnTo>
                  <a:pt x="15267" y="44015"/>
                </a:lnTo>
                <a:lnTo>
                  <a:pt x="22618" y="45237"/>
                </a:lnTo>
                <a:lnTo>
                  <a:pt x="35888" y="40929"/>
                </a:lnTo>
                <a:lnTo>
                  <a:pt x="44007" y="29957"/>
                </a:lnTo>
                <a:lnTo>
                  <a:pt x="45224" y="22618"/>
                </a:lnTo>
                <a:lnTo>
                  <a:pt x="40921" y="9344"/>
                </a:lnTo>
                <a:lnTo>
                  <a:pt x="29955" y="1218"/>
                </a:lnTo>
                <a:lnTo>
                  <a:pt x="22618" y="0"/>
                </a:lnTo>
                <a:lnTo>
                  <a:pt x="9341" y="4305"/>
                </a:lnTo>
                <a:lnTo>
                  <a:pt x="1220" y="15272"/>
                </a:lnTo>
                <a:lnTo>
                  <a:pt x="0" y="2261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538738" y="1449633"/>
            <a:ext cx="45224" cy="45237"/>
          </a:xfrm>
          <a:custGeom>
            <a:avLst/>
            <a:gdLst/>
            <a:ahLst/>
            <a:cxnLst/>
            <a:rect l="l" t="t" r="r" b="b"/>
            <a:pathLst>
              <a:path w="45224" h="45237">
                <a:moveTo>
                  <a:pt x="0" y="22618"/>
                </a:moveTo>
                <a:lnTo>
                  <a:pt x="4301" y="35890"/>
                </a:lnTo>
                <a:lnTo>
                  <a:pt x="15267" y="44015"/>
                </a:lnTo>
                <a:lnTo>
                  <a:pt x="22618" y="45237"/>
                </a:lnTo>
                <a:lnTo>
                  <a:pt x="35888" y="40929"/>
                </a:lnTo>
                <a:lnTo>
                  <a:pt x="44007" y="29957"/>
                </a:lnTo>
                <a:lnTo>
                  <a:pt x="45224" y="22618"/>
                </a:lnTo>
                <a:lnTo>
                  <a:pt x="40921" y="9344"/>
                </a:lnTo>
                <a:lnTo>
                  <a:pt x="29955" y="1218"/>
                </a:lnTo>
                <a:lnTo>
                  <a:pt x="22618" y="0"/>
                </a:lnTo>
                <a:lnTo>
                  <a:pt x="9341" y="4305"/>
                </a:lnTo>
                <a:lnTo>
                  <a:pt x="1220" y="15272"/>
                </a:lnTo>
                <a:lnTo>
                  <a:pt x="0" y="226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698742" y="1723635"/>
            <a:ext cx="232321" cy="298856"/>
          </a:xfrm>
          <a:custGeom>
            <a:avLst/>
            <a:gdLst/>
            <a:ahLst/>
            <a:cxnLst/>
            <a:rect l="l" t="t" r="r" b="b"/>
            <a:pathLst>
              <a:path w="232321" h="298856">
                <a:moveTo>
                  <a:pt x="232321" y="0"/>
                </a:moveTo>
                <a:lnTo>
                  <a:pt x="48107" y="31686"/>
                </a:lnTo>
                <a:lnTo>
                  <a:pt x="0" y="208851"/>
                </a:lnTo>
                <a:lnTo>
                  <a:pt x="193827" y="298856"/>
                </a:lnTo>
                <a:lnTo>
                  <a:pt x="232321" y="0"/>
                </a:lnTo>
                <a:close/>
              </a:path>
            </a:pathLst>
          </a:custGeom>
          <a:solidFill>
            <a:srgbClr val="FCE90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698742" y="1723635"/>
            <a:ext cx="232321" cy="298856"/>
          </a:xfrm>
          <a:custGeom>
            <a:avLst/>
            <a:gdLst/>
            <a:ahLst/>
            <a:cxnLst/>
            <a:rect l="l" t="t" r="r" b="b"/>
            <a:pathLst>
              <a:path w="232321" h="298856">
                <a:moveTo>
                  <a:pt x="232321" y="0"/>
                </a:moveTo>
                <a:lnTo>
                  <a:pt x="48107" y="31686"/>
                </a:lnTo>
                <a:lnTo>
                  <a:pt x="0" y="208851"/>
                </a:lnTo>
                <a:lnTo>
                  <a:pt x="193827" y="2988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727458" y="1826728"/>
            <a:ext cx="165112" cy="52298"/>
          </a:xfrm>
          <a:custGeom>
            <a:avLst/>
            <a:gdLst/>
            <a:ahLst/>
            <a:cxnLst/>
            <a:rect l="l" t="t" r="r" b="b"/>
            <a:pathLst>
              <a:path w="165112" h="52298">
                <a:moveTo>
                  <a:pt x="0" y="0"/>
                </a:moveTo>
                <a:lnTo>
                  <a:pt x="165112" y="52298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727458" y="1826728"/>
            <a:ext cx="165112" cy="52298"/>
          </a:xfrm>
          <a:custGeom>
            <a:avLst/>
            <a:gdLst/>
            <a:ahLst/>
            <a:cxnLst/>
            <a:rect l="l" t="t" r="r" b="b"/>
            <a:pathLst>
              <a:path w="165112" h="52298">
                <a:moveTo>
                  <a:pt x="0" y="0"/>
                </a:moveTo>
                <a:lnTo>
                  <a:pt x="165112" y="522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746846" y="1755315"/>
            <a:ext cx="153708" cy="33070"/>
          </a:xfrm>
          <a:custGeom>
            <a:avLst/>
            <a:gdLst/>
            <a:ahLst/>
            <a:cxnLst/>
            <a:rect l="l" t="t" r="r" b="b"/>
            <a:pathLst>
              <a:path w="153708" h="33070">
                <a:moveTo>
                  <a:pt x="0" y="0"/>
                </a:moveTo>
                <a:lnTo>
                  <a:pt x="153708" y="3307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746846" y="1755315"/>
            <a:ext cx="153708" cy="33070"/>
          </a:xfrm>
          <a:custGeom>
            <a:avLst/>
            <a:gdLst/>
            <a:ahLst/>
            <a:cxnLst/>
            <a:rect l="l" t="t" r="r" b="b"/>
            <a:pathLst>
              <a:path w="153708" h="33070">
                <a:moveTo>
                  <a:pt x="0" y="0"/>
                </a:moveTo>
                <a:lnTo>
                  <a:pt x="153708" y="330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678196" y="1950717"/>
            <a:ext cx="382701" cy="270916"/>
          </a:xfrm>
          <a:custGeom>
            <a:avLst/>
            <a:gdLst/>
            <a:ahLst/>
            <a:cxnLst/>
            <a:rect l="l" t="t" r="r" b="b"/>
            <a:pathLst>
              <a:path w="382701" h="270916">
                <a:moveTo>
                  <a:pt x="382701" y="197535"/>
                </a:moveTo>
                <a:lnTo>
                  <a:pt x="11823" y="0"/>
                </a:lnTo>
                <a:lnTo>
                  <a:pt x="0" y="137756"/>
                </a:lnTo>
                <a:lnTo>
                  <a:pt x="39623" y="158127"/>
                </a:lnTo>
                <a:lnTo>
                  <a:pt x="48628" y="180009"/>
                </a:lnTo>
                <a:lnTo>
                  <a:pt x="151561" y="207619"/>
                </a:lnTo>
                <a:lnTo>
                  <a:pt x="152717" y="223977"/>
                </a:lnTo>
                <a:lnTo>
                  <a:pt x="238950" y="254774"/>
                </a:lnTo>
                <a:lnTo>
                  <a:pt x="238950" y="237528"/>
                </a:lnTo>
                <a:lnTo>
                  <a:pt x="382701" y="270916"/>
                </a:lnTo>
                <a:lnTo>
                  <a:pt x="382701" y="197535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678196" y="1950717"/>
            <a:ext cx="382701" cy="270916"/>
          </a:xfrm>
          <a:custGeom>
            <a:avLst/>
            <a:gdLst/>
            <a:ahLst/>
            <a:cxnLst/>
            <a:rect l="l" t="t" r="r" b="b"/>
            <a:pathLst>
              <a:path w="382701" h="270916">
                <a:moveTo>
                  <a:pt x="11823" y="0"/>
                </a:moveTo>
                <a:lnTo>
                  <a:pt x="382701" y="197535"/>
                </a:lnTo>
                <a:lnTo>
                  <a:pt x="382701" y="270916"/>
                </a:lnTo>
                <a:lnTo>
                  <a:pt x="238950" y="237528"/>
                </a:lnTo>
                <a:lnTo>
                  <a:pt x="238950" y="254774"/>
                </a:lnTo>
                <a:lnTo>
                  <a:pt x="152717" y="223977"/>
                </a:lnTo>
                <a:lnTo>
                  <a:pt x="151561" y="207619"/>
                </a:lnTo>
                <a:lnTo>
                  <a:pt x="48628" y="180009"/>
                </a:lnTo>
                <a:lnTo>
                  <a:pt x="39623" y="158127"/>
                </a:lnTo>
                <a:lnTo>
                  <a:pt x="0" y="137756"/>
                </a:lnTo>
                <a:lnTo>
                  <a:pt x="1182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676443" y="2148253"/>
            <a:ext cx="317754" cy="183730"/>
          </a:xfrm>
          <a:custGeom>
            <a:avLst/>
            <a:gdLst/>
            <a:ahLst/>
            <a:cxnLst/>
            <a:rect l="l" t="t" r="r" b="b"/>
            <a:pathLst>
              <a:path w="317753" h="183730">
                <a:moveTo>
                  <a:pt x="0" y="0"/>
                </a:moveTo>
                <a:lnTo>
                  <a:pt x="59029" y="21590"/>
                </a:lnTo>
                <a:lnTo>
                  <a:pt x="70408" y="88290"/>
                </a:lnTo>
                <a:lnTo>
                  <a:pt x="317754" y="1837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650077" y="2158946"/>
            <a:ext cx="430364" cy="482064"/>
          </a:xfrm>
          <a:custGeom>
            <a:avLst/>
            <a:gdLst/>
            <a:ahLst/>
            <a:cxnLst/>
            <a:rect l="l" t="t" r="r" b="b"/>
            <a:pathLst>
              <a:path w="430364" h="482064">
                <a:moveTo>
                  <a:pt x="0" y="0"/>
                </a:moveTo>
                <a:lnTo>
                  <a:pt x="54343" y="21247"/>
                </a:lnTo>
                <a:lnTo>
                  <a:pt x="54343" y="83197"/>
                </a:lnTo>
                <a:lnTo>
                  <a:pt x="344119" y="199186"/>
                </a:lnTo>
                <a:lnTo>
                  <a:pt x="344119" y="123786"/>
                </a:lnTo>
                <a:lnTo>
                  <a:pt x="417944" y="143065"/>
                </a:lnTo>
                <a:lnTo>
                  <a:pt x="430364" y="449008"/>
                </a:lnTo>
                <a:lnTo>
                  <a:pt x="419064" y="466833"/>
                </a:lnTo>
                <a:lnTo>
                  <a:pt x="411007" y="477419"/>
                </a:lnTo>
                <a:lnTo>
                  <a:pt x="404123" y="482064"/>
                </a:lnTo>
                <a:lnTo>
                  <a:pt x="396345" y="482064"/>
                </a:lnTo>
                <a:lnTo>
                  <a:pt x="385604" y="478719"/>
                </a:lnTo>
                <a:lnTo>
                  <a:pt x="383946" y="4781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572586" y="2497553"/>
            <a:ext cx="311607" cy="50609"/>
          </a:xfrm>
          <a:custGeom>
            <a:avLst/>
            <a:gdLst/>
            <a:ahLst/>
            <a:cxnLst/>
            <a:rect l="l" t="t" r="r" b="b"/>
            <a:pathLst>
              <a:path w="311607" h="50609">
                <a:moveTo>
                  <a:pt x="311607" y="20700"/>
                </a:moveTo>
                <a:lnTo>
                  <a:pt x="0" y="0"/>
                </a:lnTo>
                <a:lnTo>
                  <a:pt x="0" y="50609"/>
                </a:lnTo>
                <a:lnTo>
                  <a:pt x="311607" y="2070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72586" y="2497553"/>
            <a:ext cx="311607" cy="50609"/>
          </a:xfrm>
          <a:custGeom>
            <a:avLst/>
            <a:gdLst/>
            <a:ahLst/>
            <a:cxnLst/>
            <a:rect l="l" t="t" r="r" b="b"/>
            <a:pathLst>
              <a:path w="311607" h="50609">
                <a:moveTo>
                  <a:pt x="311607" y="20700"/>
                </a:moveTo>
                <a:lnTo>
                  <a:pt x="0" y="50609"/>
                </a:lnTo>
                <a:lnTo>
                  <a:pt x="0" y="0"/>
                </a:lnTo>
                <a:lnTo>
                  <a:pt x="311607" y="207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212674" y="2497555"/>
            <a:ext cx="316217" cy="73596"/>
          </a:xfrm>
          <a:custGeom>
            <a:avLst/>
            <a:gdLst/>
            <a:ahLst/>
            <a:cxnLst/>
            <a:rect l="l" t="t" r="r" b="b"/>
            <a:pathLst>
              <a:path w="316217" h="73596">
                <a:moveTo>
                  <a:pt x="316217" y="0"/>
                </a:moveTo>
                <a:lnTo>
                  <a:pt x="0" y="73596"/>
                </a:lnTo>
                <a:lnTo>
                  <a:pt x="316217" y="50609"/>
                </a:lnTo>
                <a:lnTo>
                  <a:pt x="316217" y="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212674" y="2497555"/>
            <a:ext cx="316217" cy="73596"/>
          </a:xfrm>
          <a:custGeom>
            <a:avLst/>
            <a:gdLst/>
            <a:ahLst/>
            <a:cxnLst/>
            <a:rect l="l" t="t" r="r" b="b"/>
            <a:pathLst>
              <a:path w="316217" h="73596">
                <a:moveTo>
                  <a:pt x="316217" y="0"/>
                </a:moveTo>
                <a:lnTo>
                  <a:pt x="316217" y="50609"/>
                </a:lnTo>
                <a:lnTo>
                  <a:pt x="0" y="73596"/>
                </a:lnTo>
                <a:lnTo>
                  <a:pt x="31621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869541" y="1521858"/>
            <a:ext cx="1093228" cy="867714"/>
          </a:xfrm>
          <a:custGeom>
            <a:avLst/>
            <a:gdLst/>
            <a:ahLst/>
            <a:cxnLst/>
            <a:rect l="l" t="t" r="r" b="b"/>
            <a:pathLst>
              <a:path w="1093228" h="867714">
                <a:moveTo>
                  <a:pt x="88849" y="92825"/>
                </a:moveTo>
                <a:lnTo>
                  <a:pt x="93816" y="75816"/>
                </a:lnTo>
                <a:lnTo>
                  <a:pt x="102290" y="0"/>
                </a:lnTo>
                <a:lnTo>
                  <a:pt x="82740" y="15702"/>
                </a:lnTo>
                <a:lnTo>
                  <a:pt x="66757" y="32028"/>
                </a:lnTo>
                <a:lnTo>
                  <a:pt x="53977" y="48720"/>
                </a:lnTo>
                <a:lnTo>
                  <a:pt x="44036" y="65520"/>
                </a:lnTo>
                <a:lnTo>
                  <a:pt x="36570" y="82170"/>
                </a:lnTo>
                <a:lnTo>
                  <a:pt x="31215" y="98411"/>
                </a:lnTo>
                <a:lnTo>
                  <a:pt x="27607" y="113986"/>
                </a:lnTo>
                <a:lnTo>
                  <a:pt x="25381" y="128638"/>
                </a:lnTo>
                <a:lnTo>
                  <a:pt x="24174" y="142108"/>
                </a:lnTo>
                <a:lnTo>
                  <a:pt x="23622" y="154138"/>
                </a:lnTo>
                <a:lnTo>
                  <a:pt x="23360" y="164471"/>
                </a:lnTo>
                <a:lnTo>
                  <a:pt x="23025" y="172848"/>
                </a:lnTo>
                <a:lnTo>
                  <a:pt x="21581" y="193574"/>
                </a:lnTo>
                <a:lnTo>
                  <a:pt x="20556" y="207963"/>
                </a:lnTo>
                <a:lnTo>
                  <a:pt x="19367" y="224547"/>
                </a:lnTo>
                <a:lnTo>
                  <a:pt x="18039" y="242962"/>
                </a:lnTo>
                <a:lnTo>
                  <a:pt x="16601" y="262841"/>
                </a:lnTo>
                <a:lnTo>
                  <a:pt x="15078" y="283818"/>
                </a:lnTo>
                <a:lnTo>
                  <a:pt x="13499" y="305527"/>
                </a:lnTo>
                <a:lnTo>
                  <a:pt x="11890" y="327602"/>
                </a:lnTo>
                <a:lnTo>
                  <a:pt x="10279" y="349678"/>
                </a:lnTo>
                <a:lnTo>
                  <a:pt x="8692" y="371388"/>
                </a:lnTo>
                <a:lnTo>
                  <a:pt x="7157" y="392366"/>
                </a:lnTo>
                <a:lnTo>
                  <a:pt x="5701" y="412247"/>
                </a:lnTo>
                <a:lnTo>
                  <a:pt x="4351" y="430664"/>
                </a:lnTo>
                <a:lnTo>
                  <a:pt x="3135" y="447252"/>
                </a:lnTo>
                <a:lnTo>
                  <a:pt x="2078" y="461644"/>
                </a:lnTo>
                <a:lnTo>
                  <a:pt x="1210" y="473475"/>
                </a:lnTo>
                <a:lnTo>
                  <a:pt x="143" y="487990"/>
                </a:lnTo>
                <a:lnTo>
                  <a:pt x="0" y="489941"/>
                </a:lnTo>
                <a:lnTo>
                  <a:pt x="227139" y="626390"/>
                </a:lnTo>
                <a:lnTo>
                  <a:pt x="210896" y="708051"/>
                </a:lnTo>
                <a:lnTo>
                  <a:pt x="282295" y="734467"/>
                </a:lnTo>
                <a:lnTo>
                  <a:pt x="301840" y="795491"/>
                </a:lnTo>
                <a:lnTo>
                  <a:pt x="421030" y="795491"/>
                </a:lnTo>
                <a:lnTo>
                  <a:pt x="424941" y="768338"/>
                </a:lnTo>
                <a:lnTo>
                  <a:pt x="741502" y="66168"/>
                </a:lnTo>
                <a:lnTo>
                  <a:pt x="88849" y="92825"/>
                </a:lnTo>
                <a:close/>
              </a:path>
              <a:path w="1093228" h="867714">
                <a:moveTo>
                  <a:pt x="974902" y="815823"/>
                </a:moveTo>
                <a:lnTo>
                  <a:pt x="1044371" y="815823"/>
                </a:lnTo>
                <a:lnTo>
                  <a:pt x="1044371" y="793014"/>
                </a:lnTo>
                <a:lnTo>
                  <a:pt x="1071727" y="780149"/>
                </a:lnTo>
                <a:lnTo>
                  <a:pt x="1062723" y="674637"/>
                </a:lnTo>
                <a:lnTo>
                  <a:pt x="1093228" y="652831"/>
                </a:lnTo>
                <a:lnTo>
                  <a:pt x="1093228" y="428854"/>
                </a:lnTo>
                <a:lnTo>
                  <a:pt x="1073683" y="405931"/>
                </a:lnTo>
                <a:lnTo>
                  <a:pt x="1046314" y="172848"/>
                </a:lnTo>
                <a:lnTo>
                  <a:pt x="813790" y="83059"/>
                </a:lnTo>
                <a:lnTo>
                  <a:pt x="813963" y="60911"/>
                </a:lnTo>
                <a:lnTo>
                  <a:pt x="813825" y="40977"/>
                </a:lnTo>
                <a:lnTo>
                  <a:pt x="813090" y="23139"/>
                </a:lnTo>
                <a:lnTo>
                  <a:pt x="808677" y="-6713"/>
                </a:lnTo>
                <a:lnTo>
                  <a:pt x="798427" y="-29579"/>
                </a:lnTo>
                <a:lnTo>
                  <a:pt x="780040" y="-46388"/>
                </a:lnTo>
                <a:lnTo>
                  <a:pt x="751220" y="-58073"/>
                </a:lnTo>
                <a:lnTo>
                  <a:pt x="709668" y="-65566"/>
                </a:lnTo>
                <a:lnTo>
                  <a:pt x="683399" y="-68031"/>
                </a:lnTo>
                <a:lnTo>
                  <a:pt x="653086" y="-69797"/>
                </a:lnTo>
                <a:lnTo>
                  <a:pt x="618441" y="-70981"/>
                </a:lnTo>
                <a:lnTo>
                  <a:pt x="579177" y="-71699"/>
                </a:lnTo>
                <a:lnTo>
                  <a:pt x="535006" y="-72068"/>
                </a:lnTo>
                <a:lnTo>
                  <a:pt x="485641" y="-72204"/>
                </a:lnTo>
                <a:lnTo>
                  <a:pt x="430796" y="-72223"/>
                </a:lnTo>
                <a:lnTo>
                  <a:pt x="369603" y="-70794"/>
                </a:lnTo>
                <a:lnTo>
                  <a:pt x="314889" y="-66678"/>
                </a:lnTo>
                <a:lnTo>
                  <a:pt x="266290" y="-60132"/>
                </a:lnTo>
                <a:lnTo>
                  <a:pt x="223444" y="-51416"/>
                </a:lnTo>
                <a:lnTo>
                  <a:pt x="185984" y="-40787"/>
                </a:lnTo>
                <a:lnTo>
                  <a:pt x="153548" y="-28503"/>
                </a:lnTo>
                <a:lnTo>
                  <a:pt x="125772" y="-14821"/>
                </a:lnTo>
                <a:lnTo>
                  <a:pt x="102290" y="0"/>
                </a:lnTo>
                <a:lnTo>
                  <a:pt x="93816" y="75816"/>
                </a:lnTo>
                <a:lnTo>
                  <a:pt x="98533" y="60507"/>
                </a:lnTo>
                <a:lnTo>
                  <a:pt x="103269" y="46808"/>
                </a:lnTo>
                <a:lnTo>
                  <a:pt x="120266" y="14476"/>
                </a:lnTo>
                <a:lnTo>
                  <a:pt x="147083" y="-6586"/>
                </a:lnTo>
                <a:lnTo>
                  <a:pt x="173992" y="-15560"/>
                </a:lnTo>
                <a:lnTo>
                  <a:pt x="210629" y="-21314"/>
                </a:lnTo>
                <a:lnTo>
                  <a:pt x="259140" y="-24564"/>
                </a:lnTo>
                <a:lnTo>
                  <a:pt x="288518" y="-25473"/>
                </a:lnTo>
                <a:lnTo>
                  <a:pt x="321669" y="-26025"/>
                </a:lnTo>
                <a:lnTo>
                  <a:pt x="358862" y="-26308"/>
                </a:lnTo>
                <a:lnTo>
                  <a:pt x="446443" y="-26427"/>
                </a:lnTo>
                <a:lnTo>
                  <a:pt x="485221" y="-25756"/>
                </a:lnTo>
                <a:lnTo>
                  <a:pt x="520472" y="-23834"/>
                </a:lnTo>
                <a:lnTo>
                  <a:pt x="552362" y="-20802"/>
                </a:lnTo>
                <a:lnTo>
                  <a:pt x="581058" y="-16797"/>
                </a:lnTo>
                <a:lnTo>
                  <a:pt x="629532" y="-6426"/>
                </a:lnTo>
                <a:lnTo>
                  <a:pt x="667224" y="6166"/>
                </a:lnTo>
                <a:lnTo>
                  <a:pt x="695466" y="19870"/>
                </a:lnTo>
                <a:lnTo>
                  <a:pt x="723020" y="40079"/>
                </a:lnTo>
                <a:lnTo>
                  <a:pt x="740548" y="63575"/>
                </a:lnTo>
                <a:lnTo>
                  <a:pt x="741502" y="66168"/>
                </a:lnTo>
                <a:lnTo>
                  <a:pt x="424941" y="768338"/>
                </a:lnTo>
                <a:lnTo>
                  <a:pt x="874369" y="734467"/>
                </a:lnTo>
                <a:lnTo>
                  <a:pt x="913447" y="760870"/>
                </a:lnTo>
                <a:lnTo>
                  <a:pt x="968159" y="768338"/>
                </a:lnTo>
                <a:lnTo>
                  <a:pt x="974902" y="815823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958391" y="1495432"/>
            <a:ext cx="652653" cy="119253"/>
          </a:xfrm>
          <a:custGeom>
            <a:avLst/>
            <a:gdLst/>
            <a:ahLst/>
            <a:cxnLst/>
            <a:rect l="l" t="t" r="r" b="b"/>
            <a:pathLst>
              <a:path w="652652" h="119253">
                <a:moveTo>
                  <a:pt x="0" y="119252"/>
                </a:moveTo>
                <a:lnTo>
                  <a:pt x="9684" y="86935"/>
                </a:lnTo>
                <a:lnTo>
                  <a:pt x="19441" y="61057"/>
                </a:lnTo>
                <a:lnTo>
                  <a:pt x="31417" y="40903"/>
                </a:lnTo>
                <a:lnTo>
                  <a:pt x="47757" y="25758"/>
                </a:lnTo>
                <a:lnTo>
                  <a:pt x="70607" y="14906"/>
                </a:lnTo>
                <a:lnTo>
                  <a:pt x="102111" y="7632"/>
                </a:lnTo>
                <a:lnTo>
                  <a:pt x="144417" y="3219"/>
                </a:lnTo>
                <a:lnTo>
                  <a:pt x="170290" y="1863"/>
                </a:lnTo>
                <a:lnTo>
                  <a:pt x="199669" y="954"/>
                </a:lnTo>
                <a:lnTo>
                  <a:pt x="232820" y="402"/>
                </a:lnTo>
                <a:lnTo>
                  <a:pt x="270012" y="119"/>
                </a:lnTo>
                <a:lnTo>
                  <a:pt x="311514" y="14"/>
                </a:lnTo>
                <a:lnTo>
                  <a:pt x="357593" y="0"/>
                </a:lnTo>
                <a:lnTo>
                  <a:pt x="396372" y="671"/>
                </a:lnTo>
                <a:lnTo>
                  <a:pt x="431623" y="2592"/>
                </a:lnTo>
                <a:lnTo>
                  <a:pt x="463513" y="5625"/>
                </a:lnTo>
                <a:lnTo>
                  <a:pt x="492209" y="9629"/>
                </a:lnTo>
                <a:lnTo>
                  <a:pt x="517877" y="14468"/>
                </a:lnTo>
                <a:lnTo>
                  <a:pt x="540683" y="20000"/>
                </a:lnTo>
                <a:lnTo>
                  <a:pt x="578375" y="32593"/>
                </a:lnTo>
                <a:lnTo>
                  <a:pt x="606617" y="46297"/>
                </a:lnTo>
                <a:lnTo>
                  <a:pt x="626739" y="60002"/>
                </a:lnTo>
                <a:lnTo>
                  <a:pt x="644610" y="78127"/>
                </a:lnTo>
                <a:lnTo>
                  <a:pt x="652653" y="92595"/>
                </a:lnTo>
                <a:lnTo>
                  <a:pt x="0" y="1192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869541" y="1449636"/>
            <a:ext cx="1093228" cy="888047"/>
          </a:xfrm>
          <a:custGeom>
            <a:avLst/>
            <a:gdLst/>
            <a:ahLst/>
            <a:cxnLst/>
            <a:rect l="l" t="t" r="r" b="b"/>
            <a:pathLst>
              <a:path w="1093228" h="888047">
                <a:moveTo>
                  <a:pt x="0" y="562165"/>
                </a:moveTo>
                <a:lnTo>
                  <a:pt x="227139" y="698614"/>
                </a:lnTo>
                <a:lnTo>
                  <a:pt x="210896" y="780275"/>
                </a:lnTo>
                <a:lnTo>
                  <a:pt x="282295" y="806691"/>
                </a:lnTo>
                <a:lnTo>
                  <a:pt x="301840" y="867714"/>
                </a:lnTo>
                <a:lnTo>
                  <a:pt x="421030" y="867714"/>
                </a:lnTo>
                <a:lnTo>
                  <a:pt x="424941" y="840562"/>
                </a:lnTo>
                <a:lnTo>
                  <a:pt x="874369" y="806691"/>
                </a:lnTo>
                <a:lnTo>
                  <a:pt x="913447" y="833094"/>
                </a:lnTo>
                <a:lnTo>
                  <a:pt x="968159" y="840562"/>
                </a:lnTo>
                <a:lnTo>
                  <a:pt x="974902" y="888047"/>
                </a:lnTo>
                <a:lnTo>
                  <a:pt x="1044371" y="888047"/>
                </a:lnTo>
                <a:lnTo>
                  <a:pt x="1044371" y="865238"/>
                </a:lnTo>
                <a:lnTo>
                  <a:pt x="1071727" y="852373"/>
                </a:lnTo>
                <a:lnTo>
                  <a:pt x="1062723" y="746861"/>
                </a:lnTo>
                <a:lnTo>
                  <a:pt x="1093228" y="725055"/>
                </a:lnTo>
                <a:lnTo>
                  <a:pt x="1093228" y="501078"/>
                </a:lnTo>
                <a:lnTo>
                  <a:pt x="1073683" y="478154"/>
                </a:lnTo>
                <a:lnTo>
                  <a:pt x="1046314" y="245071"/>
                </a:lnTo>
                <a:lnTo>
                  <a:pt x="813790" y="155282"/>
                </a:lnTo>
                <a:lnTo>
                  <a:pt x="813963" y="133135"/>
                </a:lnTo>
                <a:lnTo>
                  <a:pt x="813825" y="113201"/>
                </a:lnTo>
                <a:lnTo>
                  <a:pt x="813090" y="95363"/>
                </a:lnTo>
                <a:lnTo>
                  <a:pt x="808677" y="65509"/>
                </a:lnTo>
                <a:lnTo>
                  <a:pt x="790394" y="33541"/>
                </a:lnTo>
                <a:lnTo>
                  <a:pt x="767078" y="19410"/>
                </a:lnTo>
                <a:lnTo>
                  <a:pt x="732179" y="9938"/>
                </a:lnTo>
                <a:lnTo>
                  <a:pt x="683399" y="4192"/>
                </a:lnTo>
                <a:lnTo>
                  <a:pt x="653086" y="2426"/>
                </a:lnTo>
                <a:lnTo>
                  <a:pt x="618441" y="1242"/>
                </a:lnTo>
                <a:lnTo>
                  <a:pt x="579177" y="524"/>
                </a:lnTo>
                <a:lnTo>
                  <a:pt x="535006" y="155"/>
                </a:lnTo>
                <a:lnTo>
                  <a:pt x="485641" y="19"/>
                </a:lnTo>
                <a:lnTo>
                  <a:pt x="430796" y="0"/>
                </a:lnTo>
                <a:lnTo>
                  <a:pt x="369603" y="1429"/>
                </a:lnTo>
                <a:lnTo>
                  <a:pt x="314889" y="5545"/>
                </a:lnTo>
                <a:lnTo>
                  <a:pt x="266290" y="12090"/>
                </a:lnTo>
                <a:lnTo>
                  <a:pt x="223444" y="20806"/>
                </a:lnTo>
                <a:lnTo>
                  <a:pt x="185984" y="31436"/>
                </a:lnTo>
                <a:lnTo>
                  <a:pt x="153548" y="43720"/>
                </a:lnTo>
                <a:lnTo>
                  <a:pt x="125772" y="57402"/>
                </a:lnTo>
                <a:lnTo>
                  <a:pt x="102290" y="72223"/>
                </a:lnTo>
                <a:lnTo>
                  <a:pt x="66757" y="104252"/>
                </a:lnTo>
                <a:lnTo>
                  <a:pt x="44036" y="137744"/>
                </a:lnTo>
                <a:lnTo>
                  <a:pt x="31215" y="170635"/>
                </a:lnTo>
                <a:lnTo>
                  <a:pt x="25381" y="200862"/>
                </a:lnTo>
                <a:lnTo>
                  <a:pt x="23360" y="236694"/>
                </a:lnTo>
                <a:lnTo>
                  <a:pt x="23025" y="245071"/>
                </a:lnTo>
                <a:lnTo>
                  <a:pt x="21581" y="265798"/>
                </a:lnTo>
                <a:lnTo>
                  <a:pt x="20556" y="280186"/>
                </a:lnTo>
                <a:lnTo>
                  <a:pt x="19367" y="296771"/>
                </a:lnTo>
                <a:lnTo>
                  <a:pt x="18039" y="315186"/>
                </a:lnTo>
                <a:lnTo>
                  <a:pt x="16601" y="335065"/>
                </a:lnTo>
                <a:lnTo>
                  <a:pt x="15078" y="356042"/>
                </a:lnTo>
                <a:lnTo>
                  <a:pt x="13499" y="377751"/>
                </a:lnTo>
                <a:lnTo>
                  <a:pt x="11890" y="399826"/>
                </a:lnTo>
                <a:lnTo>
                  <a:pt x="10279" y="421901"/>
                </a:lnTo>
                <a:lnTo>
                  <a:pt x="8692" y="443611"/>
                </a:lnTo>
                <a:lnTo>
                  <a:pt x="7157" y="464590"/>
                </a:lnTo>
                <a:lnTo>
                  <a:pt x="5701" y="484470"/>
                </a:lnTo>
                <a:lnTo>
                  <a:pt x="4351" y="502888"/>
                </a:lnTo>
                <a:lnTo>
                  <a:pt x="3135" y="519475"/>
                </a:lnTo>
                <a:lnTo>
                  <a:pt x="2078" y="533868"/>
                </a:lnTo>
                <a:lnTo>
                  <a:pt x="1210" y="545699"/>
                </a:lnTo>
                <a:lnTo>
                  <a:pt x="143" y="560213"/>
                </a:lnTo>
                <a:lnTo>
                  <a:pt x="0" y="56216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892568" y="1984192"/>
            <a:ext cx="187871" cy="101980"/>
          </a:xfrm>
          <a:custGeom>
            <a:avLst/>
            <a:gdLst/>
            <a:ahLst/>
            <a:cxnLst/>
            <a:rect l="l" t="t" r="r" b="b"/>
            <a:pathLst>
              <a:path w="187871" h="101981">
                <a:moveTo>
                  <a:pt x="0" y="0"/>
                </a:moveTo>
                <a:lnTo>
                  <a:pt x="187871" y="10198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892568" y="1984192"/>
            <a:ext cx="187871" cy="101980"/>
          </a:xfrm>
          <a:custGeom>
            <a:avLst/>
            <a:gdLst/>
            <a:ahLst/>
            <a:cxnLst/>
            <a:rect l="l" t="t" r="r" b="b"/>
            <a:pathLst>
              <a:path w="187871" h="101981">
                <a:moveTo>
                  <a:pt x="0" y="0"/>
                </a:moveTo>
                <a:lnTo>
                  <a:pt x="187871" y="1019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900556" y="1614685"/>
            <a:ext cx="361226" cy="358952"/>
          </a:xfrm>
          <a:custGeom>
            <a:avLst/>
            <a:gdLst/>
            <a:ahLst/>
            <a:cxnLst/>
            <a:rect l="l" t="t" r="r" b="b"/>
            <a:pathLst>
              <a:path w="361226" h="358952">
                <a:moveTo>
                  <a:pt x="361226" y="80022"/>
                </a:moveTo>
                <a:lnTo>
                  <a:pt x="272783" y="98983"/>
                </a:lnTo>
                <a:lnTo>
                  <a:pt x="57835" y="0"/>
                </a:lnTo>
                <a:lnTo>
                  <a:pt x="18757" y="29959"/>
                </a:lnTo>
                <a:lnTo>
                  <a:pt x="0" y="264337"/>
                </a:lnTo>
                <a:lnTo>
                  <a:pt x="194614" y="358952"/>
                </a:lnTo>
                <a:lnTo>
                  <a:pt x="225882" y="121145"/>
                </a:lnTo>
                <a:lnTo>
                  <a:pt x="18757" y="299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212676" y="1637992"/>
            <a:ext cx="580085" cy="583641"/>
          </a:xfrm>
          <a:custGeom>
            <a:avLst/>
            <a:gdLst/>
            <a:ahLst/>
            <a:cxnLst/>
            <a:rect l="l" t="t" r="r" b="b"/>
            <a:pathLst>
              <a:path w="580085" h="583641">
                <a:moveTo>
                  <a:pt x="475259" y="0"/>
                </a:moveTo>
                <a:lnTo>
                  <a:pt x="0" y="18770"/>
                </a:lnTo>
                <a:lnTo>
                  <a:pt x="62268" y="56718"/>
                </a:lnTo>
                <a:lnTo>
                  <a:pt x="73977" y="583641"/>
                </a:lnTo>
                <a:lnTo>
                  <a:pt x="580085" y="558507"/>
                </a:lnTo>
                <a:lnTo>
                  <a:pt x="580085" y="50292"/>
                </a:lnTo>
                <a:lnTo>
                  <a:pt x="47525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212676" y="1637992"/>
            <a:ext cx="580085" cy="583641"/>
          </a:xfrm>
          <a:custGeom>
            <a:avLst/>
            <a:gdLst/>
            <a:ahLst/>
            <a:cxnLst/>
            <a:rect l="l" t="t" r="r" b="b"/>
            <a:pathLst>
              <a:path w="580085" h="583641">
                <a:moveTo>
                  <a:pt x="0" y="18770"/>
                </a:moveTo>
                <a:lnTo>
                  <a:pt x="62268" y="56718"/>
                </a:lnTo>
                <a:lnTo>
                  <a:pt x="73977" y="583641"/>
                </a:lnTo>
                <a:lnTo>
                  <a:pt x="580085" y="558507"/>
                </a:lnTo>
                <a:lnTo>
                  <a:pt x="580085" y="50292"/>
                </a:lnTo>
                <a:lnTo>
                  <a:pt x="475259" y="0"/>
                </a:lnTo>
                <a:lnTo>
                  <a:pt x="0" y="187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669393" y="1648545"/>
            <a:ext cx="82803" cy="527202"/>
          </a:xfrm>
          <a:custGeom>
            <a:avLst/>
            <a:gdLst/>
            <a:ahLst/>
            <a:cxnLst/>
            <a:rect l="l" t="t" r="r" b="b"/>
            <a:pathLst>
              <a:path w="82803" h="527202">
                <a:moveTo>
                  <a:pt x="0" y="0"/>
                </a:moveTo>
                <a:lnTo>
                  <a:pt x="82804" y="39738"/>
                </a:lnTo>
                <a:lnTo>
                  <a:pt x="82804" y="5272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624104" y="1650170"/>
            <a:ext cx="80276" cy="529310"/>
          </a:xfrm>
          <a:custGeom>
            <a:avLst/>
            <a:gdLst/>
            <a:ahLst/>
            <a:cxnLst/>
            <a:rect l="l" t="t" r="r" b="b"/>
            <a:pathLst>
              <a:path w="80276" h="529310">
                <a:moveTo>
                  <a:pt x="0" y="0"/>
                </a:moveTo>
                <a:lnTo>
                  <a:pt x="79082" y="39116"/>
                </a:lnTo>
                <a:lnTo>
                  <a:pt x="80276" y="5293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578816" y="1651797"/>
            <a:ext cx="77736" cy="531431"/>
          </a:xfrm>
          <a:custGeom>
            <a:avLst/>
            <a:gdLst/>
            <a:ahLst/>
            <a:cxnLst/>
            <a:rect l="l" t="t" r="r" b="b"/>
            <a:pathLst>
              <a:path w="77736" h="531431">
                <a:moveTo>
                  <a:pt x="0" y="0"/>
                </a:moveTo>
                <a:lnTo>
                  <a:pt x="75361" y="38493"/>
                </a:lnTo>
                <a:lnTo>
                  <a:pt x="77736" y="5314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533528" y="1653422"/>
            <a:ext cx="75209" cy="533539"/>
          </a:xfrm>
          <a:custGeom>
            <a:avLst/>
            <a:gdLst/>
            <a:ahLst/>
            <a:cxnLst/>
            <a:rect l="l" t="t" r="r" b="b"/>
            <a:pathLst>
              <a:path w="75209" h="533539">
                <a:moveTo>
                  <a:pt x="0" y="0"/>
                </a:moveTo>
                <a:lnTo>
                  <a:pt x="71627" y="37884"/>
                </a:lnTo>
                <a:lnTo>
                  <a:pt x="75209" y="5335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488240" y="1655035"/>
            <a:ext cx="72669" cy="535673"/>
          </a:xfrm>
          <a:custGeom>
            <a:avLst/>
            <a:gdLst/>
            <a:ahLst/>
            <a:cxnLst/>
            <a:rect l="l" t="t" r="r" b="b"/>
            <a:pathLst>
              <a:path w="72669" h="535673">
                <a:moveTo>
                  <a:pt x="0" y="0"/>
                </a:moveTo>
                <a:lnTo>
                  <a:pt x="67894" y="37261"/>
                </a:lnTo>
                <a:lnTo>
                  <a:pt x="72669" y="5356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442952" y="1656661"/>
            <a:ext cx="70129" cy="537781"/>
          </a:xfrm>
          <a:custGeom>
            <a:avLst/>
            <a:gdLst/>
            <a:ahLst/>
            <a:cxnLst/>
            <a:rect l="l" t="t" r="r" b="b"/>
            <a:pathLst>
              <a:path w="70129" h="537781">
                <a:moveTo>
                  <a:pt x="0" y="0"/>
                </a:moveTo>
                <a:lnTo>
                  <a:pt x="64160" y="36652"/>
                </a:lnTo>
                <a:lnTo>
                  <a:pt x="70129" y="5377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397650" y="1658285"/>
            <a:ext cx="67602" cy="539902"/>
          </a:xfrm>
          <a:custGeom>
            <a:avLst/>
            <a:gdLst/>
            <a:ahLst/>
            <a:cxnLst/>
            <a:rect l="l" t="t" r="r" b="b"/>
            <a:pathLst>
              <a:path w="67602" h="539902">
                <a:moveTo>
                  <a:pt x="0" y="0"/>
                </a:moveTo>
                <a:lnTo>
                  <a:pt x="60439" y="36017"/>
                </a:lnTo>
                <a:lnTo>
                  <a:pt x="67602" y="5399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352376" y="1659911"/>
            <a:ext cx="65049" cy="542010"/>
          </a:xfrm>
          <a:custGeom>
            <a:avLst/>
            <a:gdLst/>
            <a:ahLst/>
            <a:cxnLst/>
            <a:rect l="l" t="t" r="r" b="b"/>
            <a:pathLst>
              <a:path w="65049" h="542010">
                <a:moveTo>
                  <a:pt x="0" y="0"/>
                </a:moveTo>
                <a:lnTo>
                  <a:pt x="56705" y="35407"/>
                </a:lnTo>
                <a:lnTo>
                  <a:pt x="65049" y="5420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307086" y="1661538"/>
            <a:ext cx="62522" cy="544131"/>
          </a:xfrm>
          <a:custGeom>
            <a:avLst/>
            <a:gdLst/>
            <a:ahLst/>
            <a:cxnLst/>
            <a:rect l="l" t="t" r="r" b="b"/>
            <a:pathLst>
              <a:path w="62522" h="544131">
                <a:moveTo>
                  <a:pt x="0" y="0"/>
                </a:moveTo>
                <a:lnTo>
                  <a:pt x="52971" y="34785"/>
                </a:lnTo>
                <a:lnTo>
                  <a:pt x="62522" y="5441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261786" y="1663163"/>
            <a:ext cx="59994" cy="546239"/>
          </a:xfrm>
          <a:custGeom>
            <a:avLst/>
            <a:gdLst/>
            <a:ahLst/>
            <a:cxnLst/>
            <a:rect l="l" t="t" r="r" b="b"/>
            <a:pathLst>
              <a:path w="59994" h="546239">
                <a:moveTo>
                  <a:pt x="0" y="0"/>
                </a:moveTo>
                <a:lnTo>
                  <a:pt x="49263" y="34162"/>
                </a:lnTo>
                <a:lnTo>
                  <a:pt x="59994" y="5462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459099" y="2192695"/>
            <a:ext cx="172415" cy="96494"/>
          </a:xfrm>
          <a:custGeom>
            <a:avLst/>
            <a:gdLst/>
            <a:ahLst/>
            <a:cxnLst/>
            <a:rect l="l" t="t" r="r" b="b"/>
            <a:pathLst>
              <a:path w="172415" h="96494">
                <a:moveTo>
                  <a:pt x="172415" y="0"/>
                </a:moveTo>
                <a:lnTo>
                  <a:pt x="0" y="11976"/>
                </a:lnTo>
                <a:lnTo>
                  <a:pt x="0" y="96494"/>
                </a:lnTo>
                <a:lnTo>
                  <a:pt x="172415" y="83273"/>
                </a:lnTo>
                <a:lnTo>
                  <a:pt x="17241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59099" y="2192695"/>
            <a:ext cx="172415" cy="96494"/>
          </a:xfrm>
          <a:custGeom>
            <a:avLst/>
            <a:gdLst/>
            <a:ahLst/>
            <a:cxnLst/>
            <a:rect l="l" t="t" r="r" b="b"/>
            <a:pathLst>
              <a:path w="172415" h="96494">
                <a:moveTo>
                  <a:pt x="172415" y="0"/>
                </a:moveTo>
                <a:lnTo>
                  <a:pt x="172415" y="83273"/>
                </a:lnTo>
                <a:lnTo>
                  <a:pt x="0" y="96494"/>
                </a:lnTo>
                <a:lnTo>
                  <a:pt x="0" y="11976"/>
                </a:lnTo>
                <a:lnTo>
                  <a:pt x="17241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390431" y="2120219"/>
            <a:ext cx="128905" cy="53034"/>
          </a:xfrm>
          <a:custGeom>
            <a:avLst/>
            <a:gdLst/>
            <a:ahLst/>
            <a:cxnLst/>
            <a:rect l="l" t="t" r="r" b="b"/>
            <a:pathLst>
              <a:path w="128905" h="53034">
                <a:moveTo>
                  <a:pt x="0" y="1943"/>
                </a:moveTo>
                <a:lnTo>
                  <a:pt x="321" y="14500"/>
                </a:lnTo>
                <a:lnTo>
                  <a:pt x="1891" y="27249"/>
                </a:lnTo>
                <a:lnTo>
                  <a:pt x="3618" y="39943"/>
                </a:lnTo>
                <a:lnTo>
                  <a:pt x="4406" y="51600"/>
                </a:lnTo>
                <a:lnTo>
                  <a:pt x="17159" y="52293"/>
                </a:lnTo>
                <a:lnTo>
                  <a:pt x="29861" y="52759"/>
                </a:lnTo>
                <a:lnTo>
                  <a:pt x="42525" y="53034"/>
                </a:lnTo>
                <a:lnTo>
                  <a:pt x="105802" y="52840"/>
                </a:lnTo>
                <a:lnTo>
                  <a:pt x="128905" y="52717"/>
                </a:lnTo>
                <a:lnTo>
                  <a:pt x="126631" y="0"/>
                </a:lnTo>
                <a:lnTo>
                  <a:pt x="114718" y="2386"/>
                </a:lnTo>
                <a:lnTo>
                  <a:pt x="102131" y="2982"/>
                </a:lnTo>
                <a:lnTo>
                  <a:pt x="89258" y="2581"/>
                </a:lnTo>
                <a:lnTo>
                  <a:pt x="76486" y="1974"/>
                </a:lnTo>
                <a:lnTo>
                  <a:pt x="64490" y="1943"/>
                </a:lnTo>
                <a:lnTo>
                  <a:pt x="56070" y="2298"/>
                </a:lnTo>
                <a:lnTo>
                  <a:pt x="47650" y="2984"/>
                </a:lnTo>
                <a:lnTo>
                  <a:pt x="39116" y="2984"/>
                </a:lnTo>
                <a:lnTo>
                  <a:pt x="26698" y="2600"/>
                </a:lnTo>
                <a:lnTo>
                  <a:pt x="13487" y="1974"/>
                </a:lnTo>
                <a:lnTo>
                  <a:pt x="0" y="19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390431" y="2120219"/>
            <a:ext cx="128905" cy="53160"/>
          </a:xfrm>
          <a:custGeom>
            <a:avLst/>
            <a:gdLst/>
            <a:ahLst/>
            <a:cxnLst/>
            <a:rect l="l" t="t" r="r" b="b"/>
            <a:pathLst>
              <a:path w="128905" h="53160">
                <a:moveTo>
                  <a:pt x="126631" y="0"/>
                </a:moveTo>
                <a:lnTo>
                  <a:pt x="114718" y="2386"/>
                </a:lnTo>
                <a:lnTo>
                  <a:pt x="102131" y="2982"/>
                </a:lnTo>
                <a:lnTo>
                  <a:pt x="89258" y="2581"/>
                </a:lnTo>
                <a:lnTo>
                  <a:pt x="76486" y="1974"/>
                </a:lnTo>
                <a:lnTo>
                  <a:pt x="64490" y="1943"/>
                </a:lnTo>
                <a:lnTo>
                  <a:pt x="56070" y="2298"/>
                </a:lnTo>
                <a:lnTo>
                  <a:pt x="47650" y="2984"/>
                </a:lnTo>
                <a:lnTo>
                  <a:pt x="39116" y="2984"/>
                </a:lnTo>
                <a:lnTo>
                  <a:pt x="26698" y="2600"/>
                </a:lnTo>
                <a:lnTo>
                  <a:pt x="13487" y="1974"/>
                </a:lnTo>
                <a:lnTo>
                  <a:pt x="982" y="1898"/>
                </a:lnTo>
                <a:lnTo>
                  <a:pt x="0" y="1943"/>
                </a:lnTo>
                <a:lnTo>
                  <a:pt x="321" y="14500"/>
                </a:lnTo>
                <a:lnTo>
                  <a:pt x="1891" y="27249"/>
                </a:lnTo>
                <a:lnTo>
                  <a:pt x="3618" y="39943"/>
                </a:lnTo>
                <a:lnTo>
                  <a:pt x="4406" y="51600"/>
                </a:lnTo>
                <a:lnTo>
                  <a:pt x="17159" y="52293"/>
                </a:lnTo>
                <a:lnTo>
                  <a:pt x="29861" y="52759"/>
                </a:lnTo>
                <a:lnTo>
                  <a:pt x="42525" y="53034"/>
                </a:lnTo>
                <a:lnTo>
                  <a:pt x="55168" y="53155"/>
                </a:lnTo>
                <a:lnTo>
                  <a:pt x="67802" y="53160"/>
                </a:lnTo>
                <a:lnTo>
                  <a:pt x="80443" y="53084"/>
                </a:lnTo>
                <a:lnTo>
                  <a:pt x="93105" y="52965"/>
                </a:lnTo>
                <a:lnTo>
                  <a:pt x="105802" y="52840"/>
                </a:lnTo>
                <a:lnTo>
                  <a:pt x="118550" y="52746"/>
                </a:lnTo>
                <a:lnTo>
                  <a:pt x="128905" y="52717"/>
                </a:lnTo>
                <a:lnTo>
                  <a:pt x="12663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394110" y="2208423"/>
            <a:ext cx="125220" cy="53352"/>
          </a:xfrm>
          <a:custGeom>
            <a:avLst/>
            <a:gdLst/>
            <a:ahLst/>
            <a:cxnLst/>
            <a:rect l="l" t="t" r="r" b="b"/>
            <a:pathLst>
              <a:path w="125220" h="53352">
                <a:moveTo>
                  <a:pt x="9499" y="1740"/>
                </a:moveTo>
                <a:lnTo>
                  <a:pt x="722" y="1803"/>
                </a:lnTo>
                <a:lnTo>
                  <a:pt x="225" y="14441"/>
                </a:lnTo>
                <a:lnTo>
                  <a:pt x="0" y="27300"/>
                </a:lnTo>
                <a:lnTo>
                  <a:pt x="11" y="51600"/>
                </a:lnTo>
                <a:lnTo>
                  <a:pt x="12984" y="52322"/>
                </a:lnTo>
                <a:lnTo>
                  <a:pt x="25751" y="52834"/>
                </a:lnTo>
                <a:lnTo>
                  <a:pt x="38367" y="53166"/>
                </a:lnTo>
                <a:lnTo>
                  <a:pt x="50890" y="53352"/>
                </a:lnTo>
                <a:lnTo>
                  <a:pt x="121562" y="53225"/>
                </a:lnTo>
                <a:lnTo>
                  <a:pt x="125220" y="0"/>
                </a:lnTo>
                <a:lnTo>
                  <a:pt x="113566" y="2322"/>
                </a:lnTo>
                <a:lnTo>
                  <a:pt x="100873" y="2977"/>
                </a:lnTo>
                <a:lnTo>
                  <a:pt x="87735" y="2656"/>
                </a:lnTo>
                <a:lnTo>
                  <a:pt x="74743" y="2051"/>
                </a:lnTo>
                <a:lnTo>
                  <a:pt x="62489" y="1855"/>
                </a:lnTo>
                <a:lnTo>
                  <a:pt x="60094" y="1930"/>
                </a:lnTo>
                <a:lnTo>
                  <a:pt x="51674" y="2286"/>
                </a:lnTo>
                <a:lnTo>
                  <a:pt x="43254" y="2984"/>
                </a:lnTo>
                <a:lnTo>
                  <a:pt x="34720" y="2984"/>
                </a:lnTo>
                <a:lnTo>
                  <a:pt x="21942" y="2458"/>
                </a:lnTo>
                <a:lnTo>
                  <a:pt x="9499" y="17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394071" y="2208424"/>
            <a:ext cx="125261" cy="53425"/>
          </a:xfrm>
          <a:custGeom>
            <a:avLst/>
            <a:gdLst/>
            <a:ahLst/>
            <a:cxnLst/>
            <a:rect l="l" t="t" r="r" b="b"/>
            <a:pathLst>
              <a:path w="125261" h="53425">
                <a:moveTo>
                  <a:pt x="125261" y="0"/>
                </a:moveTo>
                <a:lnTo>
                  <a:pt x="113606" y="2322"/>
                </a:lnTo>
                <a:lnTo>
                  <a:pt x="100914" y="2977"/>
                </a:lnTo>
                <a:lnTo>
                  <a:pt x="87776" y="2656"/>
                </a:lnTo>
                <a:lnTo>
                  <a:pt x="74784" y="2051"/>
                </a:lnTo>
                <a:lnTo>
                  <a:pt x="62530" y="1855"/>
                </a:lnTo>
                <a:lnTo>
                  <a:pt x="60135" y="1930"/>
                </a:lnTo>
                <a:lnTo>
                  <a:pt x="51715" y="2286"/>
                </a:lnTo>
                <a:lnTo>
                  <a:pt x="43295" y="2984"/>
                </a:lnTo>
                <a:lnTo>
                  <a:pt x="34761" y="2984"/>
                </a:lnTo>
                <a:lnTo>
                  <a:pt x="21983" y="2458"/>
                </a:lnTo>
                <a:lnTo>
                  <a:pt x="9540" y="1740"/>
                </a:lnTo>
                <a:lnTo>
                  <a:pt x="763" y="1803"/>
                </a:lnTo>
                <a:lnTo>
                  <a:pt x="266" y="14441"/>
                </a:lnTo>
                <a:lnTo>
                  <a:pt x="40" y="27300"/>
                </a:lnTo>
                <a:lnTo>
                  <a:pt x="0" y="40098"/>
                </a:lnTo>
                <a:lnTo>
                  <a:pt x="52" y="51600"/>
                </a:lnTo>
                <a:lnTo>
                  <a:pt x="13024" y="52322"/>
                </a:lnTo>
                <a:lnTo>
                  <a:pt x="25791" y="52834"/>
                </a:lnTo>
                <a:lnTo>
                  <a:pt x="38408" y="53166"/>
                </a:lnTo>
                <a:lnTo>
                  <a:pt x="50931" y="53352"/>
                </a:lnTo>
                <a:lnTo>
                  <a:pt x="63415" y="53425"/>
                </a:lnTo>
                <a:lnTo>
                  <a:pt x="75916" y="53417"/>
                </a:lnTo>
                <a:lnTo>
                  <a:pt x="88490" y="53361"/>
                </a:lnTo>
                <a:lnTo>
                  <a:pt x="101193" y="53289"/>
                </a:lnTo>
                <a:lnTo>
                  <a:pt x="114081" y="53236"/>
                </a:lnTo>
                <a:lnTo>
                  <a:pt x="121603" y="53225"/>
                </a:lnTo>
                <a:lnTo>
                  <a:pt x="12526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356512" y="1497323"/>
            <a:ext cx="120167" cy="36817"/>
          </a:xfrm>
          <a:custGeom>
            <a:avLst/>
            <a:gdLst/>
            <a:ahLst/>
            <a:cxnLst/>
            <a:rect l="l" t="t" r="r" b="b"/>
            <a:pathLst>
              <a:path w="120167" h="36817">
                <a:moveTo>
                  <a:pt x="120091" y="3251"/>
                </a:moveTo>
                <a:lnTo>
                  <a:pt x="0" y="0"/>
                </a:lnTo>
                <a:lnTo>
                  <a:pt x="156" y="7680"/>
                </a:lnTo>
                <a:lnTo>
                  <a:pt x="721" y="20402"/>
                </a:lnTo>
                <a:lnTo>
                  <a:pt x="901" y="33045"/>
                </a:lnTo>
                <a:lnTo>
                  <a:pt x="8765" y="33576"/>
                </a:lnTo>
                <a:lnTo>
                  <a:pt x="21531" y="33445"/>
                </a:lnTo>
                <a:lnTo>
                  <a:pt x="34188" y="33451"/>
                </a:lnTo>
                <a:lnTo>
                  <a:pt x="44096" y="33980"/>
                </a:lnTo>
                <a:lnTo>
                  <a:pt x="56762" y="34772"/>
                </a:lnTo>
                <a:lnTo>
                  <a:pt x="69482" y="35579"/>
                </a:lnTo>
                <a:lnTo>
                  <a:pt x="82218" y="36273"/>
                </a:lnTo>
                <a:lnTo>
                  <a:pt x="94935" y="36729"/>
                </a:lnTo>
                <a:lnTo>
                  <a:pt x="107596" y="36817"/>
                </a:lnTo>
                <a:lnTo>
                  <a:pt x="120167" y="36410"/>
                </a:lnTo>
                <a:lnTo>
                  <a:pt x="120091" y="32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356512" y="1497323"/>
            <a:ext cx="120167" cy="36817"/>
          </a:xfrm>
          <a:custGeom>
            <a:avLst/>
            <a:gdLst/>
            <a:ahLst/>
            <a:cxnLst/>
            <a:rect l="l" t="t" r="r" b="b"/>
            <a:pathLst>
              <a:path w="120167" h="36817">
                <a:moveTo>
                  <a:pt x="120091" y="3251"/>
                </a:moveTo>
                <a:lnTo>
                  <a:pt x="120043" y="15957"/>
                </a:lnTo>
                <a:lnTo>
                  <a:pt x="120046" y="28669"/>
                </a:lnTo>
                <a:lnTo>
                  <a:pt x="120167" y="36410"/>
                </a:lnTo>
                <a:lnTo>
                  <a:pt x="107596" y="36817"/>
                </a:lnTo>
                <a:lnTo>
                  <a:pt x="94935" y="36729"/>
                </a:lnTo>
                <a:lnTo>
                  <a:pt x="82218" y="36273"/>
                </a:lnTo>
                <a:lnTo>
                  <a:pt x="69482" y="35579"/>
                </a:lnTo>
                <a:lnTo>
                  <a:pt x="56762" y="34772"/>
                </a:lnTo>
                <a:lnTo>
                  <a:pt x="44096" y="33980"/>
                </a:lnTo>
                <a:lnTo>
                  <a:pt x="34188" y="33451"/>
                </a:lnTo>
                <a:lnTo>
                  <a:pt x="21531" y="33445"/>
                </a:lnTo>
                <a:lnTo>
                  <a:pt x="8765" y="33576"/>
                </a:lnTo>
                <a:lnTo>
                  <a:pt x="901" y="33045"/>
                </a:lnTo>
                <a:lnTo>
                  <a:pt x="721" y="20402"/>
                </a:lnTo>
                <a:lnTo>
                  <a:pt x="156" y="768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393542" y="1339344"/>
            <a:ext cx="100914" cy="110212"/>
          </a:xfrm>
          <a:custGeom>
            <a:avLst/>
            <a:gdLst/>
            <a:ahLst/>
            <a:cxnLst/>
            <a:rect l="l" t="t" r="r" b="b"/>
            <a:pathLst>
              <a:path w="100914" h="110212">
                <a:moveTo>
                  <a:pt x="34747" y="105600"/>
                </a:moveTo>
                <a:lnTo>
                  <a:pt x="39535" y="108419"/>
                </a:lnTo>
                <a:lnTo>
                  <a:pt x="45999" y="110147"/>
                </a:lnTo>
                <a:lnTo>
                  <a:pt x="46250" y="110212"/>
                </a:lnTo>
                <a:lnTo>
                  <a:pt x="56548" y="107947"/>
                </a:lnTo>
                <a:lnTo>
                  <a:pt x="60909" y="97408"/>
                </a:lnTo>
                <a:lnTo>
                  <a:pt x="61628" y="95939"/>
                </a:lnTo>
                <a:lnTo>
                  <a:pt x="67494" y="84865"/>
                </a:lnTo>
                <a:lnTo>
                  <a:pt x="73929" y="73892"/>
                </a:lnTo>
                <a:lnTo>
                  <a:pt x="80712" y="62999"/>
                </a:lnTo>
                <a:lnTo>
                  <a:pt x="87620" y="52165"/>
                </a:lnTo>
                <a:lnTo>
                  <a:pt x="94428" y="41370"/>
                </a:lnTo>
                <a:lnTo>
                  <a:pt x="100914" y="30594"/>
                </a:lnTo>
                <a:lnTo>
                  <a:pt x="58559" y="0"/>
                </a:lnTo>
                <a:lnTo>
                  <a:pt x="54571" y="8420"/>
                </a:lnTo>
                <a:lnTo>
                  <a:pt x="48945" y="11595"/>
                </a:lnTo>
                <a:lnTo>
                  <a:pt x="42862" y="18440"/>
                </a:lnTo>
                <a:lnTo>
                  <a:pt x="37153" y="26672"/>
                </a:lnTo>
                <a:lnTo>
                  <a:pt x="32045" y="38417"/>
                </a:lnTo>
                <a:lnTo>
                  <a:pt x="28079" y="50698"/>
                </a:lnTo>
                <a:lnTo>
                  <a:pt x="27554" y="52260"/>
                </a:lnTo>
                <a:lnTo>
                  <a:pt x="21840" y="63630"/>
                </a:lnTo>
                <a:lnTo>
                  <a:pt x="14805" y="74084"/>
                </a:lnTo>
                <a:lnTo>
                  <a:pt x="8381" y="85153"/>
                </a:lnTo>
                <a:lnTo>
                  <a:pt x="7467" y="87147"/>
                </a:lnTo>
                <a:lnTo>
                  <a:pt x="0" y="94970"/>
                </a:lnTo>
                <a:lnTo>
                  <a:pt x="660" y="97167"/>
                </a:lnTo>
                <a:lnTo>
                  <a:pt x="2133" y="102095"/>
                </a:lnTo>
                <a:lnTo>
                  <a:pt x="6273" y="99694"/>
                </a:lnTo>
                <a:lnTo>
                  <a:pt x="10845" y="101180"/>
                </a:lnTo>
                <a:lnTo>
                  <a:pt x="16027" y="102857"/>
                </a:lnTo>
                <a:lnTo>
                  <a:pt x="22263" y="103581"/>
                </a:lnTo>
                <a:lnTo>
                  <a:pt x="27736" y="104470"/>
                </a:lnTo>
                <a:lnTo>
                  <a:pt x="34747" y="1056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393542" y="1339344"/>
            <a:ext cx="100914" cy="110212"/>
          </a:xfrm>
          <a:custGeom>
            <a:avLst/>
            <a:gdLst/>
            <a:ahLst/>
            <a:cxnLst/>
            <a:rect l="l" t="t" r="r" b="b"/>
            <a:pathLst>
              <a:path w="100914" h="110212">
                <a:moveTo>
                  <a:pt x="100914" y="30594"/>
                </a:moveTo>
                <a:lnTo>
                  <a:pt x="94428" y="41370"/>
                </a:lnTo>
                <a:lnTo>
                  <a:pt x="87620" y="52165"/>
                </a:lnTo>
                <a:lnTo>
                  <a:pt x="80712" y="62999"/>
                </a:lnTo>
                <a:lnTo>
                  <a:pt x="73929" y="73892"/>
                </a:lnTo>
                <a:lnTo>
                  <a:pt x="67494" y="84865"/>
                </a:lnTo>
                <a:lnTo>
                  <a:pt x="61628" y="95939"/>
                </a:lnTo>
                <a:lnTo>
                  <a:pt x="60909" y="97408"/>
                </a:lnTo>
                <a:lnTo>
                  <a:pt x="56548" y="107947"/>
                </a:lnTo>
                <a:lnTo>
                  <a:pt x="46250" y="110212"/>
                </a:lnTo>
                <a:lnTo>
                  <a:pt x="45999" y="110147"/>
                </a:lnTo>
                <a:lnTo>
                  <a:pt x="39535" y="108419"/>
                </a:lnTo>
                <a:lnTo>
                  <a:pt x="34747" y="105600"/>
                </a:lnTo>
                <a:lnTo>
                  <a:pt x="27736" y="104470"/>
                </a:lnTo>
                <a:lnTo>
                  <a:pt x="22263" y="103581"/>
                </a:lnTo>
                <a:lnTo>
                  <a:pt x="16027" y="102857"/>
                </a:lnTo>
                <a:lnTo>
                  <a:pt x="10845" y="101180"/>
                </a:lnTo>
                <a:lnTo>
                  <a:pt x="6273" y="99694"/>
                </a:lnTo>
                <a:lnTo>
                  <a:pt x="2133" y="102095"/>
                </a:lnTo>
                <a:lnTo>
                  <a:pt x="660" y="97167"/>
                </a:lnTo>
                <a:lnTo>
                  <a:pt x="0" y="94970"/>
                </a:lnTo>
                <a:lnTo>
                  <a:pt x="7467" y="87147"/>
                </a:lnTo>
                <a:lnTo>
                  <a:pt x="8381" y="85153"/>
                </a:lnTo>
                <a:lnTo>
                  <a:pt x="14805" y="74084"/>
                </a:lnTo>
                <a:lnTo>
                  <a:pt x="21840" y="63630"/>
                </a:lnTo>
                <a:lnTo>
                  <a:pt x="27554" y="52260"/>
                </a:lnTo>
                <a:lnTo>
                  <a:pt x="28079" y="50698"/>
                </a:lnTo>
                <a:lnTo>
                  <a:pt x="32045" y="38417"/>
                </a:lnTo>
                <a:lnTo>
                  <a:pt x="37153" y="26672"/>
                </a:lnTo>
                <a:lnTo>
                  <a:pt x="42862" y="18440"/>
                </a:lnTo>
                <a:lnTo>
                  <a:pt x="48945" y="11595"/>
                </a:lnTo>
                <a:lnTo>
                  <a:pt x="54571" y="8420"/>
                </a:lnTo>
                <a:lnTo>
                  <a:pt x="58559" y="0"/>
                </a:lnTo>
                <a:lnTo>
                  <a:pt x="100914" y="30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681294" y="1248842"/>
            <a:ext cx="126707" cy="82440"/>
          </a:xfrm>
          <a:custGeom>
            <a:avLst/>
            <a:gdLst/>
            <a:ahLst/>
            <a:cxnLst/>
            <a:rect l="l" t="t" r="r" b="b"/>
            <a:pathLst>
              <a:path w="126707" h="82440">
                <a:moveTo>
                  <a:pt x="3022" y="24642"/>
                </a:moveTo>
                <a:lnTo>
                  <a:pt x="0" y="28960"/>
                </a:lnTo>
                <a:lnTo>
                  <a:pt x="584" y="31183"/>
                </a:lnTo>
                <a:lnTo>
                  <a:pt x="1104" y="36530"/>
                </a:lnTo>
                <a:lnTo>
                  <a:pt x="1816" y="43680"/>
                </a:lnTo>
                <a:lnTo>
                  <a:pt x="863" y="51338"/>
                </a:lnTo>
                <a:lnTo>
                  <a:pt x="2120" y="58513"/>
                </a:lnTo>
                <a:lnTo>
                  <a:pt x="2781" y="62222"/>
                </a:lnTo>
                <a:lnTo>
                  <a:pt x="3937" y="65625"/>
                </a:lnTo>
                <a:lnTo>
                  <a:pt x="5372" y="68953"/>
                </a:lnTo>
                <a:lnTo>
                  <a:pt x="6616" y="71848"/>
                </a:lnTo>
                <a:lnTo>
                  <a:pt x="6985" y="75061"/>
                </a:lnTo>
                <a:lnTo>
                  <a:pt x="7988" y="77449"/>
                </a:lnTo>
                <a:lnTo>
                  <a:pt x="9486" y="82440"/>
                </a:lnTo>
                <a:lnTo>
                  <a:pt x="15748" y="77716"/>
                </a:lnTo>
                <a:lnTo>
                  <a:pt x="20472" y="70731"/>
                </a:lnTo>
                <a:lnTo>
                  <a:pt x="26987" y="66463"/>
                </a:lnTo>
                <a:lnTo>
                  <a:pt x="32651" y="62755"/>
                </a:lnTo>
                <a:lnTo>
                  <a:pt x="39001" y="62184"/>
                </a:lnTo>
                <a:lnTo>
                  <a:pt x="45364" y="60101"/>
                </a:lnTo>
                <a:lnTo>
                  <a:pt x="57480" y="56087"/>
                </a:lnTo>
                <a:lnTo>
                  <a:pt x="69720" y="52833"/>
                </a:lnTo>
                <a:lnTo>
                  <a:pt x="82499" y="51490"/>
                </a:lnTo>
                <a:lnTo>
                  <a:pt x="90538" y="51503"/>
                </a:lnTo>
                <a:lnTo>
                  <a:pt x="98945" y="50817"/>
                </a:lnTo>
                <a:lnTo>
                  <a:pt x="106768" y="52125"/>
                </a:lnTo>
                <a:lnTo>
                  <a:pt x="115785" y="53611"/>
                </a:lnTo>
                <a:lnTo>
                  <a:pt x="120243" y="56608"/>
                </a:lnTo>
                <a:lnTo>
                  <a:pt x="126707" y="62704"/>
                </a:lnTo>
                <a:lnTo>
                  <a:pt x="126279" y="50060"/>
                </a:lnTo>
                <a:lnTo>
                  <a:pt x="124325" y="37529"/>
                </a:lnTo>
                <a:lnTo>
                  <a:pt x="124155" y="36644"/>
                </a:lnTo>
                <a:lnTo>
                  <a:pt x="122618" y="28592"/>
                </a:lnTo>
                <a:lnTo>
                  <a:pt x="122351" y="20261"/>
                </a:lnTo>
                <a:lnTo>
                  <a:pt x="119646" y="12679"/>
                </a:lnTo>
                <a:lnTo>
                  <a:pt x="111093" y="3872"/>
                </a:lnTo>
                <a:lnTo>
                  <a:pt x="97443" y="411"/>
                </a:lnTo>
                <a:lnTo>
                  <a:pt x="83671" y="0"/>
                </a:lnTo>
                <a:lnTo>
                  <a:pt x="81356" y="81"/>
                </a:lnTo>
                <a:lnTo>
                  <a:pt x="68840" y="884"/>
                </a:lnTo>
                <a:lnTo>
                  <a:pt x="55958" y="2461"/>
                </a:lnTo>
                <a:lnTo>
                  <a:pt x="43167" y="5069"/>
                </a:lnTo>
                <a:lnTo>
                  <a:pt x="30926" y="8965"/>
                </a:lnTo>
                <a:lnTo>
                  <a:pt x="22059" y="13060"/>
                </a:lnTo>
                <a:lnTo>
                  <a:pt x="15760" y="16464"/>
                </a:lnTo>
                <a:lnTo>
                  <a:pt x="7162" y="18724"/>
                </a:lnTo>
                <a:lnTo>
                  <a:pt x="3022" y="246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681294" y="1248842"/>
            <a:ext cx="126707" cy="82440"/>
          </a:xfrm>
          <a:custGeom>
            <a:avLst/>
            <a:gdLst/>
            <a:ahLst/>
            <a:cxnLst/>
            <a:rect l="l" t="t" r="r" b="b"/>
            <a:pathLst>
              <a:path w="126707" h="82440">
                <a:moveTo>
                  <a:pt x="9486" y="82440"/>
                </a:moveTo>
                <a:lnTo>
                  <a:pt x="15748" y="77716"/>
                </a:lnTo>
                <a:lnTo>
                  <a:pt x="20472" y="70731"/>
                </a:lnTo>
                <a:lnTo>
                  <a:pt x="26987" y="66463"/>
                </a:lnTo>
                <a:lnTo>
                  <a:pt x="32651" y="62755"/>
                </a:lnTo>
                <a:lnTo>
                  <a:pt x="39001" y="62184"/>
                </a:lnTo>
                <a:lnTo>
                  <a:pt x="45364" y="60101"/>
                </a:lnTo>
                <a:lnTo>
                  <a:pt x="57480" y="56087"/>
                </a:lnTo>
                <a:lnTo>
                  <a:pt x="69720" y="52833"/>
                </a:lnTo>
                <a:lnTo>
                  <a:pt x="82499" y="51490"/>
                </a:lnTo>
                <a:lnTo>
                  <a:pt x="90538" y="51503"/>
                </a:lnTo>
                <a:lnTo>
                  <a:pt x="98945" y="50817"/>
                </a:lnTo>
                <a:lnTo>
                  <a:pt x="106768" y="52125"/>
                </a:lnTo>
                <a:lnTo>
                  <a:pt x="115785" y="53611"/>
                </a:lnTo>
                <a:lnTo>
                  <a:pt x="120243" y="56608"/>
                </a:lnTo>
                <a:lnTo>
                  <a:pt x="126707" y="62704"/>
                </a:lnTo>
                <a:lnTo>
                  <a:pt x="126279" y="50060"/>
                </a:lnTo>
                <a:lnTo>
                  <a:pt x="124325" y="37529"/>
                </a:lnTo>
                <a:lnTo>
                  <a:pt x="124155" y="36644"/>
                </a:lnTo>
                <a:lnTo>
                  <a:pt x="122618" y="28592"/>
                </a:lnTo>
                <a:lnTo>
                  <a:pt x="122351" y="20261"/>
                </a:lnTo>
                <a:lnTo>
                  <a:pt x="119646" y="12679"/>
                </a:lnTo>
                <a:lnTo>
                  <a:pt x="111093" y="3872"/>
                </a:lnTo>
                <a:lnTo>
                  <a:pt x="97443" y="411"/>
                </a:lnTo>
                <a:lnTo>
                  <a:pt x="83671" y="0"/>
                </a:lnTo>
                <a:lnTo>
                  <a:pt x="81356" y="81"/>
                </a:lnTo>
                <a:lnTo>
                  <a:pt x="68840" y="884"/>
                </a:lnTo>
                <a:lnTo>
                  <a:pt x="55958" y="2461"/>
                </a:lnTo>
                <a:lnTo>
                  <a:pt x="43167" y="5069"/>
                </a:lnTo>
                <a:lnTo>
                  <a:pt x="30926" y="8965"/>
                </a:lnTo>
                <a:lnTo>
                  <a:pt x="22059" y="13060"/>
                </a:lnTo>
                <a:lnTo>
                  <a:pt x="15760" y="16464"/>
                </a:lnTo>
                <a:lnTo>
                  <a:pt x="7162" y="18724"/>
                </a:lnTo>
                <a:lnTo>
                  <a:pt x="3022" y="24642"/>
                </a:lnTo>
                <a:lnTo>
                  <a:pt x="0" y="28960"/>
                </a:lnTo>
                <a:lnTo>
                  <a:pt x="584" y="31183"/>
                </a:lnTo>
                <a:lnTo>
                  <a:pt x="1104" y="36530"/>
                </a:lnTo>
                <a:lnTo>
                  <a:pt x="1816" y="43680"/>
                </a:lnTo>
                <a:lnTo>
                  <a:pt x="863" y="51338"/>
                </a:lnTo>
                <a:lnTo>
                  <a:pt x="2120" y="58513"/>
                </a:lnTo>
                <a:lnTo>
                  <a:pt x="2781" y="62222"/>
                </a:lnTo>
                <a:lnTo>
                  <a:pt x="3937" y="65625"/>
                </a:lnTo>
                <a:lnTo>
                  <a:pt x="5372" y="68953"/>
                </a:lnTo>
                <a:lnTo>
                  <a:pt x="6616" y="71848"/>
                </a:lnTo>
                <a:lnTo>
                  <a:pt x="6985" y="75061"/>
                </a:lnTo>
                <a:lnTo>
                  <a:pt x="7988" y="774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11589" y="738767"/>
            <a:ext cx="102235" cy="4342"/>
          </a:xfrm>
          <a:custGeom>
            <a:avLst/>
            <a:gdLst/>
            <a:ahLst/>
            <a:cxnLst/>
            <a:rect l="l" t="t" r="r" b="b"/>
            <a:pathLst>
              <a:path w="102235" h="4342">
                <a:moveTo>
                  <a:pt x="102235" y="0"/>
                </a:moveTo>
                <a:lnTo>
                  <a:pt x="0" y="0"/>
                </a:lnTo>
                <a:lnTo>
                  <a:pt x="1729" y="214"/>
                </a:lnTo>
                <a:lnTo>
                  <a:pt x="16678" y="2040"/>
                </a:lnTo>
                <a:lnTo>
                  <a:pt x="28639" y="3337"/>
                </a:lnTo>
                <a:lnTo>
                  <a:pt x="38764" y="4104"/>
                </a:lnTo>
                <a:lnTo>
                  <a:pt x="48207" y="4342"/>
                </a:lnTo>
                <a:lnTo>
                  <a:pt x="58122" y="4051"/>
                </a:lnTo>
                <a:lnTo>
                  <a:pt x="69663" y="3230"/>
                </a:lnTo>
                <a:lnTo>
                  <a:pt x="83982" y="1879"/>
                </a:lnTo>
                <a:lnTo>
                  <a:pt x="10223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11589" y="738767"/>
            <a:ext cx="102235" cy="4342"/>
          </a:xfrm>
          <a:custGeom>
            <a:avLst/>
            <a:gdLst/>
            <a:ahLst/>
            <a:cxnLst/>
            <a:rect l="l" t="t" r="r" b="b"/>
            <a:pathLst>
              <a:path w="102235" h="4342">
                <a:moveTo>
                  <a:pt x="102235" y="0"/>
                </a:moveTo>
                <a:lnTo>
                  <a:pt x="83982" y="1879"/>
                </a:lnTo>
                <a:lnTo>
                  <a:pt x="69663" y="3230"/>
                </a:lnTo>
                <a:lnTo>
                  <a:pt x="58122" y="4051"/>
                </a:lnTo>
                <a:lnTo>
                  <a:pt x="48207" y="4342"/>
                </a:lnTo>
                <a:lnTo>
                  <a:pt x="38764" y="4104"/>
                </a:lnTo>
                <a:lnTo>
                  <a:pt x="28639" y="3337"/>
                </a:lnTo>
                <a:lnTo>
                  <a:pt x="16678" y="2040"/>
                </a:lnTo>
                <a:lnTo>
                  <a:pt x="1729" y="21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424708" y="685780"/>
            <a:ext cx="36472" cy="38925"/>
          </a:xfrm>
          <a:custGeom>
            <a:avLst/>
            <a:gdLst/>
            <a:ahLst/>
            <a:cxnLst/>
            <a:rect l="l" t="t" r="r" b="b"/>
            <a:pathLst>
              <a:path w="36472" h="38925">
                <a:moveTo>
                  <a:pt x="35775" y="38925"/>
                </a:moveTo>
                <a:lnTo>
                  <a:pt x="36472" y="20804"/>
                </a:lnTo>
                <a:lnTo>
                  <a:pt x="33984" y="10336"/>
                </a:lnTo>
                <a:lnTo>
                  <a:pt x="25782" y="4771"/>
                </a:lnTo>
                <a:lnTo>
                  <a:pt x="9341" y="1361"/>
                </a:lnTo>
                <a:lnTo>
                  <a:pt x="0" y="0"/>
                </a:lnTo>
                <a:lnTo>
                  <a:pt x="35775" y="389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424708" y="685780"/>
            <a:ext cx="36472" cy="38925"/>
          </a:xfrm>
          <a:custGeom>
            <a:avLst/>
            <a:gdLst/>
            <a:ahLst/>
            <a:cxnLst/>
            <a:rect l="l" t="t" r="r" b="b"/>
            <a:pathLst>
              <a:path w="36472" h="38925">
                <a:moveTo>
                  <a:pt x="35775" y="38925"/>
                </a:moveTo>
                <a:lnTo>
                  <a:pt x="36472" y="20804"/>
                </a:lnTo>
                <a:lnTo>
                  <a:pt x="33984" y="10336"/>
                </a:lnTo>
                <a:lnTo>
                  <a:pt x="25782" y="4771"/>
                </a:lnTo>
                <a:lnTo>
                  <a:pt x="9341" y="1361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408599" y="764929"/>
            <a:ext cx="47485" cy="81534"/>
          </a:xfrm>
          <a:custGeom>
            <a:avLst/>
            <a:gdLst/>
            <a:ahLst/>
            <a:cxnLst/>
            <a:rect l="l" t="t" r="r" b="b"/>
            <a:pathLst>
              <a:path w="47485" h="81534">
                <a:moveTo>
                  <a:pt x="47485" y="40767"/>
                </a:moveTo>
                <a:lnTo>
                  <a:pt x="46707" y="29750"/>
                </a:lnTo>
                <a:lnTo>
                  <a:pt x="42495" y="14408"/>
                </a:lnTo>
                <a:lnTo>
                  <a:pt x="35433" y="3898"/>
                </a:lnTo>
                <a:lnTo>
                  <a:pt x="26441" y="0"/>
                </a:lnTo>
                <a:lnTo>
                  <a:pt x="18653" y="2411"/>
                </a:lnTo>
                <a:lnTo>
                  <a:pt x="9580" y="10951"/>
                </a:lnTo>
                <a:lnTo>
                  <a:pt x="2717" y="24235"/>
                </a:lnTo>
                <a:lnTo>
                  <a:pt x="0" y="40767"/>
                </a:lnTo>
                <a:lnTo>
                  <a:pt x="1892" y="54614"/>
                </a:lnTo>
                <a:lnTo>
                  <a:pt x="8173" y="68571"/>
                </a:lnTo>
                <a:lnTo>
                  <a:pt x="17001" y="78043"/>
                </a:lnTo>
                <a:lnTo>
                  <a:pt x="26441" y="81534"/>
                </a:lnTo>
                <a:lnTo>
                  <a:pt x="32127" y="80028"/>
                </a:lnTo>
                <a:lnTo>
                  <a:pt x="40046" y="71869"/>
                </a:lnTo>
                <a:lnTo>
                  <a:pt x="45472" y="58189"/>
                </a:lnTo>
                <a:lnTo>
                  <a:pt x="47485" y="407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408599" y="764929"/>
            <a:ext cx="47485" cy="81534"/>
          </a:xfrm>
          <a:custGeom>
            <a:avLst/>
            <a:gdLst/>
            <a:ahLst/>
            <a:cxnLst/>
            <a:rect l="l" t="t" r="r" b="b"/>
            <a:pathLst>
              <a:path w="47485" h="81534">
                <a:moveTo>
                  <a:pt x="47485" y="40767"/>
                </a:moveTo>
                <a:lnTo>
                  <a:pt x="45472" y="58189"/>
                </a:lnTo>
                <a:lnTo>
                  <a:pt x="40046" y="71869"/>
                </a:lnTo>
                <a:lnTo>
                  <a:pt x="32127" y="80028"/>
                </a:lnTo>
                <a:lnTo>
                  <a:pt x="26441" y="81534"/>
                </a:lnTo>
                <a:lnTo>
                  <a:pt x="17001" y="78043"/>
                </a:lnTo>
                <a:lnTo>
                  <a:pt x="8173" y="68571"/>
                </a:lnTo>
                <a:lnTo>
                  <a:pt x="1892" y="54614"/>
                </a:lnTo>
                <a:lnTo>
                  <a:pt x="0" y="40767"/>
                </a:lnTo>
                <a:lnTo>
                  <a:pt x="2717" y="24235"/>
                </a:lnTo>
                <a:lnTo>
                  <a:pt x="9580" y="10951"/>
                </a:lnTo>
                <a:lnTo>
                  <a:pt x="18653" y="2411"/>
                </a:lnTo>
                <a:lnTo>
                  <a:pt x="26441" y="0"/>
                </a:lnTo>
                <a:lnTo>
                  <a:pt x="35433" y="3898"/>
                </a:lnTo>
                <a:lnTo>
                  <a:pt x="42495" y="14408"/>
                </a:lnTo>
                <a:lnTo>
                  <a:pt x="46707" y="29750"/>
                </a:lnTo>
                <a:lnTo>
                  <a:pt x="47485" y="407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424716" y="755887"/>
            <a:ext cx="15417" cy="44932"/>
          </a:xfrm>
          <a:custGeom>
            <a:avLst/>
            <a:gdLst/>
            <a:ahLst/>
            <a:cxnLst/>
            <a:rect l="l" t="t" r="r" b="b"/>
            <a:pathLst>
              <a:path w="15417" h="44932">
                <a:moveTo>
                  <a:pt x="15417" y="44932"/>
                </a:moveTo>
                <a:lnTo>
                  <a:pt x="12493" y="25152"/>
                </a:lnTo>
                <a:lnTo>
                  <a:pt x="5515" y="17589"/>
                </a:lnTo>
                <a:lnTo>
                  <a:pt x="0" y="14325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453832" y="754942"/>
            <a:ext cx="0" cy="32969"/>
          </a:xfrm>
          <a:custGeom>
            <a:avLst/>
            <a:gdLst/>
            <a:ahLst/>
            <a:cxnLst/>
            <a:rect l="l" t="t" r="r" b="b"/>
            <a:pathLst>
              <a:path h="32969">
                <a:moveTo>
                  <a:pt x="0" y="3296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453832" y="754942"/>
            <a:ext cx="0" cy="32969"/>
          </a:xfrm>
          <a:custGeom>
            <a:avLst/>
            <a:gdLst/>
            <a:ahLst/>
            <a:cxnLst/>
            <a:rect l="l" t="t" r="r" b="b"/>
            <a:pathLst>
              <a:path h="32969">
                <a:moveTo>
                  <a:pt x="0" y="32969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05256" y="1333298"/>
            <a:ext cx="114997" cy="124532"/>
          </a:xfrm>
          <a:custGeom>
            <a:avLst/>
            <a:gdLst/>
            <a:ahLst/>
            <a:cxnLst/>
            <a:rect l="l" t="t" r="r" b="b"/>
            <a:pathLst>
              <a:path w="114997" h="124532">
                <a:moveTo>
                  <a:pt x="1041" y="29489"/>
                </a:moveTo>
                <a:lnTo>
                  <a:pt x="8102" y="31673"/>
                </a:lnTo>
                <a:lnTo>
                  <a:pt x="14871" y="30606"/>
                </a:lnTo>
                <a:lnTo>
                  <a:pt x="21920" y="33489"/>
                </a:lnTo>
                <a:lnTo>
                  <a:pt x="24902" y="34386"/>
                </a:lnTo>
                <a:lnTo>
                  <a:pt x="36919" y="34716"/>
                </a:lnTo>
                <a:lnTo>
                  <a:pt x="48412" y="36271"/>
                </a:lnTo>
                <a:lnTo>
                  <a:pt x="52584" y="39287"/>
                </a:lnTo>
                <a:lnTo>
                  <a:pt x="57234" y="50430"/>
                </a:lnTo>
                <a:lnTo>
                  <a:pt x="57573" y="64001"/>
                </a:lnTo>
                <a:lnTo>
                  <a:pt x="57010" y="75869"/>
                </a:lnTo>
                <a:lnTo>
                  <a:pt x="57033" y="76457"/>
                </a:lnTo>
                <a:lnTo>
                  <a:pt x="62485" y="85510"/>
                </a:lnTo>
                <a:lnTo>
                  <a:pt x="72110" y="83756"/>
                </a:lnTo>
                <a:lnTo>
                  <a:pt x="75857" y="79730"/>
                </a:lnTo>
                <a:lnTo>
                  <a:pt x="82803" y="78908"/>
                </a:lnTo>
                <a:lnTo>
                  <a:pt x="82194" y="83311"/>
                </a:lnTo>
                <a:lnTo>
                  <a:pt x="76212" y="87363"/>
                </a:lnTo>
                <a:lnTo>
                  <a:pt x="76212" y="104495"/>
                </a:lnTo>
                <a:lnTo>
                  <a:pt x="75514" y="114198"/>
                </a:lnTo>
                <a:lnTo>
                  <a:pt x="78104" y="120726"/>
                </a:lnTo>
                <a:lnTo>
                  <a:pt x="82429" y="124532"/>
                </a:lnTo>
                <a:lnTo>
                  <a:pt x="89862" y="121091"/>
                </a:lnTo>
                <a:lnTo>
                  <a:pt x="97937" y="112695"/>
                </a:lnTo>
                <a:lnTo>
                  <a:pt x="104736" y="103338"/>
                </a:lnTo>
                <a:lnTo>
                  <a:pt x="108343" y="97015"/>
                </a:lnTo>
                <a:lnTo>
                  <a:pt x="110694" y="90210"/>
                </a:lnTo>
                <a:lnTo>
                  <a:pt x="113561" y="77867"/>
                </a:lnTo>
                <a:lnTo>
                  <a:pt x="114968" y="65138"/>
                </a:lnTo>
                <a:lnTo>
                  <a:pt x="114997" y="52384"/>
                </a:lnTo>
                <a:lnTo>
                  <a:pt x="113728" y="39966"/>
                </a:lnTo>
                <a:lnTo>
                  <a:pt x="112146" y="33081"/>
                </a:lnTo>
                <a:lnTo>
                  <a:pt x="106601" y="21687"/>
                </a:lnTo>
                <a:lnTo>
                  <a:pt x="97599" y="12217"/>
                </a:lnTo>
                <a:lnTo>
                  <a:pt x="90154" y="7035"/>
                </a:lnTo>
                <a:lnTo>
                  <a:pt x="83578" y="78816"/>
                </a:lnTo>
                <a:lnTo>
                  <a:pt x="83565" y="73393"/>
                </a:lnTo>
                <a:lnTo>
                  <a:pt x="83578" y="78816"/>
                </a:lnTo>
                <a:lnTo>
                  <a:pt x="90154" y="7035"/>
                </a:lnTo>
                <a:lnTo>
                  <a:pt x="78841" y="2236"/>
                </a:lnTo>
                <a:lnTo>
                  <a:pt x="65874" y="317"/>
                </a:lnTo>
                <a:lnTo>
                  <a:pt x="59842" y="0"/>
                </a:lnTo>
                <a:lnTo>
                  <a:pt x="54495" y="761"/>
                </a:lnTo>
                <a:lnTo>
                  <a:pt x="48666" y="1739"/>
                </a:lnTo>
                <a:lnTo>
                  <a:pt x="45251" y="2487"/>
                </a:lnTo>
                <a:lnTo>
                  <a:pt x="33559" y="7282"/>
                </a:lnTo>
                <a:lnTo>
                  <a:pt x="22047" y="12776"/>
                </a:lnTo>
                <a:lnTo>
                  <a:pt x="17741" y="15163"/>
                </a:lnTo>
                <a:lnTo>
                  <a:pt x="13563" y="16675"/>
                </a:lnTo>
                <a:lnTo>
                  <a:pt x="0" y="25196"/>
                </a:lnTo>
                <a:lnTo>
                  <a:pt x="1041" y="294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05256" y="1333298"/>
            <a:ext cx="114997" cy="124532"/>
          </a:xfrm>
          <a:custGeom>
            <a:avLst/>
            <a:gdLst/>
            <a:ahLst/>
            <a:cxnLst/>
            <a:rect l="l" t="t" r="r" b="b"/>
            <a:pathLst>
              <a:path w="114997" h="124532">
                <a:moveTo>
                  <a:pt x="22047" y="12776"/>
                </a:moveTo>
                <a:lnTo>
                  <a:pt x="33559" y="7282"/>
                </a:lnTo>
                <a:lnTo>
                  <a:pt x="45251" y="2487"/>
                </a:lnTo>
                <a:lnTo>
                  <a:pt x="54495" y="761"/>
                </a:lnTo>
                <a:lnTo>
                  <a:pt x="59842" y="0"/>
                </a:lnTo>
                <a:lnTo>
                  <a:pt x="65874" y="317"/>
                </a:lnTo>
                <a:lnTo>
                  <a:pt x="78841" y="2236"/>
                </a:lnTo>
                <a:lnTo>
                  <a:pt x="90154" y="7035"/>
                </a:lnTo>
                <a:lnTo>
                  <a:pt x="97599" y="12217"/>
                </a:lnTo>
                <a:lnTo>
                  <a:pt x="106601" y="21687"/>
                </a:lnTo>
                <a:lnTo>
                  <a:pt x="112146" y="33081"/>
                </a:lnTo>
                <a:lnTo>
                  <a:pt x="113728" y="39966"/>
                </a:lnTo>
                <a:lnTo>
                  <a:pt x="114997" y="52384"/>
                </a:lnTo>
                <a:lnTo>
                  <a:pt x="114968" y="65138"/>
                </a:lnTo>
                <a:lnTo>
                  <a:pt x="113561" y="77867"/>
                </a:lnTo>
                <a:lnTo>
                  <a:pt x="110694" y="90210"/>
                </a:lnTo>
                <a:lnTo>
                  <a:pt x="108343" y="97015"/>
                </a:lnTo>
                <a:lnTo>
                  <a:pt x="104736" y="103338"/>
                </a:lnTo>
                <a:lnTo>
                  <a:pt x="97937" y="112695"/>
                </a:lnTo>
                <a:lnTo>
                  <a:pt x="89862" y="121091"/>
                </a:lnTo>
                <a:lnTo>
                  <a:pt x="82429" y="124532"/>
                </a:lnTo>
                <a:lnTo>
                  <a:pt x="78104" y="120726"/>
                </a:lnTo>
                <a:lnTo>
                  <a:pt x="75514" y="114198"/>
                </a:lnTo>
                <a:lnTo>
                  <a:pt x="76212" y="104495"/>
                </a:lnTo>
                <a:lnTo>
                  <a:pt x="76212" y="97485"/>
                </a:lnTo>
                <a:lnTo>
                  <a:pt x="76212" y="87363"/>
                </a:lnTo>
                <a:lnTo>
                  <a:pt x="82194" y="83311"/>
                </a:lnTo>
                <a:lnTo>
                  <a:pt x="83565" y="73393"/>
                </a:lnTo>
                <a:lnTo>
                  <a:pt x="83578" y="78816"/>
                </a:lnTo>
                <a:lnTo>
                  <a:pt x="75857" y="79730"/>
                </a:lnTo>
                <a:lnTo>
                  <a:pt x="72110" y="83756"/>
                </a:lnTo>
                <a:lnTo>
                  <a:pt x="62485" y="85510"/>
                </a:lnTo>
                <a:lnTo>
                  <a:pt x="57033" y="76457"/>
                </a:lnTo>
                <a:lnTo>
                  <a:pt x="57010" y="75869"/>
                </a:lnTo>
                <a:lnTo>
                  <a:pt x="57573" y="64001"/>
                </a:lnTo>
                <a:lnTo>
                  <a:pt x="57234" y="50430"/>
                </a:lnTo>
                <a:lnTo>
                  <a:pt x="52584" y="39287"/>
                </a:lnTo>
                <a:lnTo>
                  <a:pt x="48412" y="36271"/>
                </a:lnTo>
                <a:lnTo>
                  <a:pt x="36919" y="34716"/>
                </a:lnTo>
                <a:lnTo>
                  <a:pt x="24902" y="34386"/>
                </a:lnTo>
                <a:lnTo>
                  <a:pt x="21920" y="33489"/>
                </a:lnTo>
                <a:lnTo>
                  <a:pt x="14871" y="30606"/>
                </a:lnTo>
                <a:lnTo>
                  <a:pt x="8102" y="31673"/>
                </a:lnTo>
                <a:lnTo>
                  <a:pt x="1041" y="29489"/>
                </a:lnTo>
                <a:lnTo>
                  <a:pt x="0" y="25196"/>
                </a:lnTo>
                <a:lnTo>
                  <a:pt x="13563" y="16675"/>
                </a:lnTo>
                <a:lnTo>
                  <a:pt x="17741" y="151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88825" y="1361406"/>
            <a:ext cx="5794" cy="45288"/>
          </a:xfrm>
          <a:custGeom>
            <a:avLst/>
            <a:gdLst/>
            <a:ahLst/>
            <a:cxnLst/>
            <a:rect l="l" t="t" r="r" b="b"/>
            <a:pathLst>
              <a:path w="5794" h="45288">
                <a:moveTo>
                  <a:pt x="0" y="45288"/>
                </a:moveTo>
                <a:lnTo>
                  <a:pt x="5211" y="36012"/>
                </a:lnTo>
                <a:lnTo>
                  <a:pt x="5794" y="22453"/>
                </a:lnTo>
                <a:lnTo>
                  <a:pt x="4405" y="8685"/>
                </a:lnTo>
                <a:lnTo>
                  <a:pt x="3657" y="0"/>
                </a:lnTo>
                <a:lnTo>
                  <a:pt x="0" y="452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88825" y="1361406"/>
            <a:ext cx="5794" cy="45288"/>
          </a:xfrm>
          <a:custGeom>
            <a:avLst/>
            <a:gdLst/>
            <a:ahLst/>
            <a:cxnLst/>
            <a:rect l="l" t="t" r="r" b="b"/>
            <a:pathLst>
              <a:path w="5794" h="45288">
                <a:moveTo>
                  <a:pt x="0" y="45288"/>
                </a:moveTo>
                <a:lnTo>
                  <a:pt x="5211" y="36012"/>
                </a:lnTo>
                <a:lnTo>
                  <a:pt x="5794" y="22453"/>
                </a:lnTo>
                <a:lnTo>
                  <a:pt x="4405" y="8685"/>
                </a:lnTo>
                <a:lnTo>
                  <a:pt x="36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485888" y="1382793"/>
            <a:ext cx="50076" cy="88341"/>
          </a:xfrm>
          <a:custGeom>
            <a:avLst/>
            <a:gdLst/>
            <a:ahLst/>
            <a:cxnLst/>
            <a:rect l="l" t="t" r="r" b="b"/>
            <a:pathLst>
              <a:path w="50076" h="88341">
                <a:moveTo>
                  <a:pt x="50076" y="88061"/>
                </a:moveTo>
                <a:lnTo>
                  <a:pt x="49167" y="87906"/>
                </a:lnTo>
                <a:lnTo>
                  <a:pt x="48831" y="88341"/>
                </a:lnTo>
                <a:lnTo>
                  <a:pt x="50076" y="88061"/>
                </a:lnTo>
                <a:close/>
              </a:path>
              <a:path w="50076" h="88341">
                <a:moveTo>
                  <a:pt x="52108" y="10553"/>
                </a:moveTo>
                <a:lnTo>
                  <a:pt x="0" y="87642"/>
                </a:lnTo>
                <a:lnTo>
                  <a:pt x="6672" y="86392"/>
                </a:lnTo>
                <a:lnTo>
                  <a:pt x="19564" y="85093"/>
                </a:lnTo>
                <a:lnTo>
                  <a:pt x="31559" y="85382"/>
                </a:lnTo>
                <a:lnTo>
                  <a:pt x="43611" y="86956"/>
                </a:lnTo>
                <a:lnTo>
                  <a:pt x="49167" y="87906"/>
                </a:lnTo>
                <a:lnTo>
                  <a:pt x="52247" y="83921"/>
                </a:lnTo>
                <a:lnTo>
                  <a:pt x="54190" y="81419"/>
                </a:lnTo>
                <a:lnTo>
                  <a:pt x="56045" y="78498"/>
                </a:lnTo>
                <a:lnTo>
                  <a:pt x="57975" y="76136"/>
                </a:lnTo>
                <a:lnTo>
                  <a:pt x="63004" y="69938"/>
                </a:lnTo>
                <a:lnTo>
                  <a:pt x="67576" y="65011"/>
                </a:lnTo>
                <a:lnTo>
                  <a:pt x="69621" y="56527"/>
                </a:lnTo>
                <a:lnTo>
                  <a:pt x="71640" y="48107"/>
                </a:lnTo>
                <a:lnTo>
                  <a:pt x="71462" y="49212"/>
                </a:lnTo>
                <a:lnTo>
                  <a:pt x="80759" y="48602"/>
                </a:lnTo>
                <a:lnTo>
                  <a:pt x="80763" y="48181"/>
                </a:lnTo>
                <a:lnTo>
                  <a:pt x="86800" y="42956"/>
                </a:lnTo>
                <a:lnTo>
                  <a:pt x="99330" y="43082"/>
                </a:lnTo>
                <a:lnTo>
                  <a:pt x="111099" y="41795"/>
                </a:lnTo>
                <a:lnTo>
                  <a:pt x="108202" y="37573"/>
                </a:lnTo>
                <a:lnTo>
                  <a:pt x="97291" y="29445"/>
                </a:lnTo>
                <a:lnTo>
                  <a:pt x="85471" y="24079"/>
                </a:lnTo>
                <a:lnTo>
                  <a:pt x="82310" y="22960"/>
                </a:lnTo>
                <a:lnTo>
                  <a:pt x="71304" y="18258"/>
                </a:lnTo>
                <a:lnTo>
                  <a:pt x="60358" y="11000"/>
                </a:lnTo>
                <a:lnTo>
                  <a:pt x="51041" y="0"/>
                </a:lnTo>
                <a:lnTo>
                  <a:pt x="51574" y="749"/>
                </a:lnTo>
                <a:lnTo>
                  <a:pt x="51181" y="10426"/>
                </a:lnTo>
                <a:lnTo>
                  <a:pt x="52108" y="105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485889" y="1382793"/>
            <a:ext cx="111099" cy="88341"/>
          </a:xfrm>
          <a:custGeom>
            <a:avLst/>
            <a:gdLst/>
            <a:ahLst/>
            <a:cxnLst/>
            <a:rect l="l" t="t" r="r" b="b"/>
            <a:pathLst>
              <a:path w="111099" h="88341">
                <a:moveTo>
                  <a:pt x="52108" y="10553"/>
                </a:moveTo>
                <a:lnTo>
                  <a:pt x="51181" y="10426"/>
                </a:lnTo>
                <a:lnTo>
                  <a:pt x="51574" y="749"/>
                </a:lnTo>
                <a:lnTo>
                  <a:pt x="51041" y="0"/>
                </a:lnTo>
                <a:lnTo>
                  <a:pt x="60358" y="11000"/>
                </a:lnTo>
                <a:lnTo>
                  <a:pt x="71304" y="18258"/>
                </a:lnTo>
                <a:lnTo>
                  <a:pt x="82310" y="22960"/>
                </a:lnTo>
                <a:lnTo>
                  <a:pt x="85471" y="24079"/>
                </a:lnTo>
                <a:lnTo>
                  <a:pt x="97291" y="29445"/>
                </a:lnTo>
                <a:lnTo>
                  <a:pt x="108202" y="37573"/>
                </a:lnTo>
                <a:lnTo>
                  <a:pt x="111099" y="41795"/>
                </a:lnTo>
                <a:lnTo>
                  <a:pt x="99330" y="43082"/>
                </a:lnTo>
                <a:lnTo>
                  <a:pt x="86800" y="42956"/>
                </a:lnTo>
                <a:lnTo>
                  <a:pt x="80763" y="48181"/>
                </a:lnTo>
                <a:lnTo>
                  <a:pt x="80759" y="48602"/>
                </a:lnTo>
                <a:lnTo>
                  <a:pt x="71462" y="49212"/>
                </a:lnTo>
                <a:lnTo>
                  <a:pt x="71640" y="48107"/>
                </a:lnTo>
                <a:lnTo>
                  <a:pt x="69621" y="56527"/>
                </a:lnTo>
                <a:lnTo>
                  <a:pt x="67576" y="65011"/>
                </a:lnTo>
                <a:lnTo>
                  <a:pt x="63004" y="69938"/>
                </a:lnTo>
                <a:lnTo>
                  <a:pt x="57975" y="76136"/>
                </a:lnTo>
                <a:lnTo>
                  <a:pt x="56045" y="78498"/>
                </a:lnTo>
                <a:lnTo>
                  <a:pt x="54190" y="81419"/>
                </a:lnTo>
                <a:lnTo>
                  <a:pt x="52247" y="83921"/>
                </a:lnTo>
                <a:lnTo>
                  <a:pt x="48831" y="88341"/>
                </a:lnTo>
                <a:lnTo>
                  <a:pt x="50076" y="88061"/>
                </a:lnTo>
                <a:lnTo>
                  <a:pt x="43611" y="86956"/>
                </a:lnTo>
                <a:lnTo>
                  <a:pt x="31559" y="85382"/>
                </a:lnTo>
                <a:lnTo>
                  <a:pt x="19564" y="85093"/>
                </a:lnTo>
                <a:lnTo>
                  <a:pt x="6672" y="86392"/>
                </a:lnTo>
                <a:lnTo>
                  <a:pt x="0" y="87642"/>
                </a:lnTo>
                <a:lnTo>
                  <a:pt x="52108" y="105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483972" y="616545"/>
            <a:ext cx="27622" cy="52577"/>
          </a:xfrm>
          <a:custGeom>
            <a:avLst/>
            <a:gdLst/>
            <a:ahLst/>
            <a:cxnLst/>
            <a:rect l="l" t="t" r="r" b="b"/>
            <a:pathLst>
              <a:path w="27622" h="52578">
                <a:moveTo>
                  <a:pt x="0" y="0"/>
                </a:moveTo>
                <a:lnTo>
                  <a:pt x="12971" y="12324"/>
                </a:lnTo>
                <a:lnTo>
                  <a:pt x="20653" y="21309"/>
                </a:lnTo>
                <a:lnTo>
                  <a:pt x="24667" y="30037"/>
                </a:lnTo>
                <a:lnTo>
                  <a:pt x="26633" y="41594"/>
                </a:lnTo>
                <a:lnTo>
                  <a:pt x="27622" y="525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34745" y="613725"/>
            <a:ext cx="23241" cy="44411"/>
          </a:xfrm>
          <a:custGeom>
            <a:avLst/>
            <a:gdLst/>
            <a:ahLst/>
            <a:cxnLst/>
            <a:rect l="l" t="t" r="r" b="b"/>
            <a:pathLst>
              <a:path w="23241" h="44411">
                <a:moveTo>
                  <a:pt x="0" y="0"/>
                </a:moveTo>
                <a:lnTo>
                  <a:pt x="23241" y="44411"/>
                </a:lnTo>
                <a:lnTo>
                  <a:pt x="20377" y="35704"/>
                </a:lnTo>
                <a:lnTo>
                  <a:pt x="16966" y="27986"/>
                </a:lnTo>
                <a:lnTo>
                  <a:pt x="10929" y="17530"/>
                </a:lnTo>
                <a:lnTo>
                  <a:pt x="0" y="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534745" y="613725"/>
            <a:ext cx="23241" cy="44411"/>
          </a:xfrm>
          <a:custGeom>
            <a:avLst/>
            <a:gdLst/>
            <a:ahLst/>
            <a:cxnLst/>
            <a:rect l="l" t="t" r="r" b="b"/>
            <a:pathLst>
              <a:path w="23241" h="44411">
                <a:moveTo>
                  <a:pt x="0" y="0"/>
                </a:moveTo>
                <a:lnTo>
                  <a:pt x="10929" y="17530"/>
                </a:lnTo>
                <a:lnTo>
                  <a:pt x="16966" y="27986"/>
                </a:lnTo>
                <a:lnTo>
                  <a:pt x="20377" y="35704"/>
                </a:lnTo>
                <a:lnTo>
                  <a:pt x="23241" y="444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514318" y="705899"/>
            <a:ext cx="97777" cy="8664"/>
          </a:xfrm>
          <a:custGeom>
            <a:avLst/>
            <a:gdLst/>
            <a:ahLst/>
            <a:cxnLst/>
            <a:rect l="l" t="t" r="r" b="b"/>
            <a:pathLst>
              <a:path w="97777" h="8664">
                <a:moveTo>
                  <a:pt x="97777" y="0"/>
                </a:moveTo>
                <a:lnTo>
                  <a:pt x="0" y="5270"/>
                </a:lnTo>
                <a:lnTo>
                  <a:pt x="13502" y="6718"/>
                </a:lnTo>
                <a:lnTo>
                  <a:pt x="27055" y="8011"/>
                </a:lnTo>
                <a:lnTo>
                  <a:pt x="38042" y="8664"/>
                </a:lnTo>
                <a:lnTo>
                  <a:pt x="47700" y="8611"/>
                </a:lnTo>
                <a:lnTo>
                  <a:pt x="57266" y="7785"/>
                </a:lnTo>
                <a:lnTo>
                  <a:pt x="67976" y="6118"/>
                </a:lnTo>
                <a:lnTo>
                  <a:pt x="81068" y="3545"/>
                </a:lnTo>
                <a:lnTo>
                  <a:pt x="97777" y="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514318" y="705899"/>
            <a:ext cx="97777" cy="8664"/>
          </a:xfrm>
          <a:custGeom>
            <a:avLst/>
            <a:gdLst/>
            <a:ahLst/>
            <a:cxnLst/>
            <a:rect l="l" t="t" r="r" b="b"/>
            <a:pathLst>
              <a:path w="97777" h="8664">
                <a:moveTo>
                  <a:pt x="97777" y="0"/>
                </a:moveTo>
                <a:lnTo>
                  <a:pt x="81068" y="3545"/>
                </a:lnTo>
                <a:lnTo>
                  <a:pt x="67976" y="6118"/>
                </a:lnTo>
                <a:lnTo>
                  <a:pt x="57266" y="7785"/>
                </a:lnTo>
                <a:lnTo>
                  <a:pt x="47700" y="8611"/>
                </a:lnTo>
                <a:lnTo>
                  <a:pt x="38042" y="8664"/>
                </a:lnTo>
                <a:lnTo>
                  <a:pt x="27055" y="8011"/>
                </a:lnTo>
                <a:lnTo>
                  <a:pt x="13502" y="6718"/>
                </a:lnTo>
                <a:lnTo>
                  <a:pt x="0" y="52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073580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78688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865746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902326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60867" y="3873018"/>
            <a:ext cx="2015998" cy="1606537"/>
          </a:xfrm>
          <a:custGeom>
            <a:avLst/>
            <a:gdLst/>
            <a:ahLst/>
            <a:cxnLst/>
            <a:rect l="l" t="t" r="r" b="b"/>
            <a:pathLst>
              <a:path w="2015998" h="1606537">
                <a:moveTo>
                  <a:pt x="0" y="1606537"/>
                </a:moveTo>
                <a:lnTo>
                  <a:pt x="2015998" y="1606537"/>
                </a:lnTo>
                <a:lnTo>
                  <a:pt x="2015998" y="0"/>
                </a:lnTo>
                <a:lnTo>
                  <a:pt x="0" y="0"/>
                </a:lnTo>
                <a:lnTo>
                  <a:pt x="0" y="160653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963015" y="3873018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60867" y="5479554"/>
            <a:ext cx="2015998" cy="1555940"/>
          </a:xfrm>
          <a:custGeom>
            <a:avLst/>
            <a:gdLst/>
            <a:ahLst/>
            <a:cxnLst/>
            <a:rect l="l" t="t" r="r" b="b"/>
            <a:pathLst>
              <a:path w="2015998" h="1555940">
                <a:moveTo>
                  <a:pt x="0" y="1555940"/>
                </a:moveTo>
                <a:lnTo>
                  <a:pt x="2015998" y="1555940"/>
                </a:lnTo>
                <a:lnTo>
                  <a:pt x="2015998" y="0"/>
                </a:lnTo>
                <a:lnTo>
                  <a:pt x="0" y="0"/>
                </a:lnTo>
                <a:lnTo>
                  <a:pt x="0" y="15559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963015" y="5479541"/>
            <a:ext cx="2211717" cy="1555940"/>
          </a:xfrm>
          <a:custGeom>
            <a:avLst/>
            <a:gdLst/>
            <a:ahLst/>
            <a:cxnLst/>
            <a:rect l="l" t="t" r="r" b="b"/>
            <a:pathLst>
              <a:path w="2211717" h="1555940">
                <a:moveTo>
                  <a:pt x="2113851" y="0"/>
                </a:moveTo>
                <a:lnTo>
                  <a:pt x="97853" y="0"/>
                </a:lnTo>
              </a:path>
              <a:path w="2211717" h="1555940">
                <a:moveTo>
                  <a:pt x="97853" y="1555940"/>
                </a:moveTo>
                <a:lnTo>
                  <a:pt x="2113851" y="15559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377980" y="4795666"/>
            <a:ext cx="330974" cy="85869"/>
          </a:xfrm>
          <a:custGeom>
            <a:avLst/>
            <a:gdLst/>
            <a:ahLst/>
            <a:cxnLst/>
            <a:rect l="l" t="t" r="r" b="b"/>
            <a:pathLst>
              <a:path w="330974" h="85869">
                <a:moveTo>
                  <a:pt x="7070" y="29040"/>
                </a:moveTo>
                <a:lnTo>
                  <a:pt x="15703" y="26652"/>
                </a:lnTo>
                <a:lnTo>
                  <a:pt x="25745" y="24719"/>
                </a:lnTo>
                <a:lnTo>
                  <a:pt x="37040" y="23206"/>
                </a:lnTo>
                <a:lnTo>
                  <a:pt x="49431" y="22080"/>
                </a:lnTo>
                <a:lnTo>
                  <a:pt x="62766" y="21304"/>
                </a:lnTo>
                <a:lnTo>
                  <a:pt x="76887" y="20844"/>
                </a:lnTo>
                <a:lnTo>
                  <a:pt x="91640" y="20666"/>
                </a:lnTo>
                <a:lnTo>
                  <a:pt x="106870" y="20734"/>
                </a:lnTo>
                <a:lnTo>
                  <a:pt x="122421" y="21013"/>
                </a:lnTo>
                <a:lnTo>
                  <a:pt x="138138" y="21469"/>
                </a:lnTo>
                <a:lnTo>
                  <a:pt x="153867" y="22066"/>
                </a:lnTo>
                <a:lnTo>
                  <a:pt x="169450" y="22771"/>
                </a:lnTo>
                <a:lnTo>
                  <a:pt x="184734" y="23547"/>
                </a:lnTo>
                <a:lnTo>
                  <a:pt x="199564" y="24361"/>
                </a:lnTo>
                <a:lnTo>
                  <a:pt x="213783" y="25177"/>
                </a:lnTo>
                <a:lnTo>
                  <a:pt x="227237" y="25960"/>
                </a:lnTo>
                <a:lnTo>
                  <a:pt x="239770" y="26676"/>
                </a:lnTo>
                <a:lnTo>
                  <a:pt x="251228" y="27290"/>
                </a:lnTo>
                <a:lnTo>
                  <a:pt x="261454" y="27766"/>
                </a:lnTo>
                <a:lnTo>
                  <a:pt x="271804" y="29757"/>
                </a:lnTo>
                <a:lnTo>
                  <a:pt x="283379" y="36892"/>
                </a:lnTo>
                <a:lnTo>
                  <a:pt x="292300" y="47402"/>
                </a:lnTo>
                <a:lnTo>
                  <a:pt x="299679" y="59420"/>
                </a:lnTo>
                <a:lnTo>
                  <a:pt x="306630" y="71082"/>
                </a:lnTo>
                <a:lnTo>
                  <a:pt x="314266" y="80520"/>
                </a:lnTo>
                <a:lnTo>
                  <a:pt x="323697" y="85869"/>
                </a:lnTo>
                <a:lnTo>
                  <a:pt x="325459" y="83798"/>
                </a:lnTo>
                <a:lnTo>
                  <a:pt x="330462" y="73851"/>
                </a:lnTo>
                <a:lnTo>
                  <a:pt x="330974" y="63627"/>
                </a:lnTo>
                <a:lnTo>
                  <a:pt x="328047" y="53444"/>
                </a:lnTo>
                <a:lnTo>
                  <a:pt x="322730" y="43618"/>
                </a:lnTo>
                <a:lnTo>
                  <a:pt x="316076" y="34468"/>
                </a:lnTo>
                <a:lnTo>
                  <a:pt x="309135" y="26309"/>
                </a:lnTo>
                <a:lnTo>
                  <a:pt x="302958" y="19460"/>
                </a:lnTo>
                <a:lnTo>
                  <a:pt x="297514" y="18362"/>
                </a:lnTo>
                <a:lnTo>
                  <a:pt x="285975" y="16466"/>
                </a:lnTo>
                <a:lnTo>
                  <a:pt x="274065" y="15016"/>
                </a:lnTo>
                <a:lnTo>
                  <a:pt x="261834" y="13951"/>
                </a:lnTo>
                <a:lnTo>
                  <a:pt x="249329" y="13206"/>
                </a:lnTo>
                <a:lnTo>
                  <a:pt x="236600" y="12718"/>
                </a:lnTo>
                <a:lnTo>
                  <a:pt x="223694" y="12423"/>
                </a:lnTo>
                <a:lnTo>
                  <a:pt x="210660" y="12258"/>
                </a:lnTo>
                <a:lnTo>
                  <a:pt x="184401" y="12066"/>
                </a:lnTo>
                <a:lnTo>
                  <a:pt x="171273" y="11911"/>
                </a:lnTo>
                <a:lnTo>
                  <a:pt x="158211" y="11632"/>
                </a:lnTo>
                <a:lnTo>
                  <a:pt x="145262" y="11167"/>
                </a:lnTo>
                <a:lnTo>
                  <a:pt x="140462" y="10884"/>
                </a:lnTo>
                <a:lnTo>
                  <a:pt x="127816" y="9598"/>
                </a:lnTo>
                <a:lnTo>
                  <a:pt x="114970" y="7744"/>
                </a:lnTo>
                <a:lnTo>
                  <a:pt x="102063" y="5610"/>
                </a:lnTo>
                <a:lnTo>
                  <a:pt x="89234" y="3481"/>
                </a:lnTo>
                <a:lnTo>
                  <a:pt x="76620" y="1645"/>
                </a:lnTo>
                <a:lnTo>
                  <a:pt x="64358" y="389"/>
                </a:lnTo>
                <a:lnTo>
                  <a:pt x="52588" y="0"/>
                </a:lnTo>
                <a:lnTo>
                  <a:pt x="41446" y="763"/>
                </a:lnTo>
                <a:lnTo>
                  <a:pt x="31072" y="2967"/>
                </a:lnTo>
                <a:lnTo>
                  <a:pt x="21602" y="6897"/>
                </a:lnTo>
                <a:lnTo>
                  <a:pt x="13174" y="12842"/>
                </a:lnTo>
                <a:lnTo>
                  <a:pt x="5928" y="21086"/>
                </a:lnTo>
                <a:lnTo>
                  <a:pt x="0" y="31919"/>
                </a:lnTo>
                <a:lnTo>
                  <a:pt x="7070" y="2904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743922" y="5155425"/>
            <a:ext cx="11709" cy="33197"/>
          </a:xfrm>
          <a:custGeom>
            <a:avLst/>
            <a:gdLst/>
            <a:ahLst/>
            <a:cxnLst/>
            <a:rect l="l" t="t" r="r" b="b"/>
            <a:pathLst>
              <a:path w="11709" h="33197">
                <a:moveTo>
                  <a:pt x="3404" y="0"/>
                </a:moveTo>
                <a:lnTo>
                  <a:pt x="1976" y="2030"/>
                </a:lnTo>
                <a:lnTo>
                  <a:pt x="0" y="13610"/>
                </a:lnTo>
                <a:lnTo>
                  <a:pt x="3863" y="25629"/>
                </a:lnTo>
                <a:lnTo>
                  <a:pt x="11709" y="33197"/>
                </a:lnTo>
                <a:lnTo>
                  <a:pt x="11271" y="29644"/>
                </a:lnTo>
                <a:lnTo>
                  <a:pt x="11223" y="14638"/>
                </a:lnTo>
                <a:lnTo>
                  <a:pt x="10421" y="3934"/>
                </a:lnTo>
                <a:lnTo>
                  <a:pt x="3404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419489" y="5176174"/>
            <a:ext cx="29044" cy="11711"/>
          </a:xfrm>
          <a:custGeom>
            <a:avLst/>
            <a:gdLst/>
            <a:ahLst/>
            <a:cxnLst/>
            <a:rect l="l" t="t" r="r" b="b"/>
            <a:pathLst>
              <a:path w="29044" h="11711">
                <a:moveTo>
                  <a:pt x="179" y="1155"/>
                </a:moveTo>
                <a:lnTo>
                  <a:pt x="6321" y="8330"/>
                </a:lnTo>
                <a:lnTo>
                  <a:pt x="16932" y="11711"/>
                </a:lnTo>
                <a:lnTo>
                  <a:pt x="26382" y="9525"/>
                </a:lnTo>
                <a:lnTo>
                  <a:pt x="29044" y="0"/>
                </a:lnTo>
                <a:lnTo>
                  <a:pt x="18747" y="1221"/>
                </a:lnTo>
                <a:lnTo>
                  <a:pt x="9165" y="3926"/>
                </a:lnTo>
                <a:lnTo>
                  <a:pt x="0" y="0"/>
                </a:lnTo>
                <a:lnTo>
                  <a:pt x="179" y="1155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68478" y="5180126"/>
            <a:ext cx="41490" cy="33390"/>
          </a:xfrm>
          <a:custGeom>
            <a:avLst/>
            <a:gdLst/>
            <a:ahLst/>
            <a:cxnLst/>
            <a:rect l="l" t="t" r="r" b="b"/>
            <a:pathLst>
              <a:path w="41490" h="33390">
                <a:moveTo>
                  <a:pt x="16611" y="33390"/>
                </a:moveTo>
                <a:lnTo>
                  <a:pt x="19093" y="31136"/>
                </a:lnTo>
                <a:lnTo>
                  <a:pt x="28878" y="23145"/>
                </a:lnTo>
                <a:lnTo>
                  <a:pt x="37284" y="13767"/>
                </a:lnTo>
                <a:lnTo>
                  <a:pt x="41490" y="193"/>
                </a:lnTo>
                <a:lnTo>
                  <a:pt x="36087" y="393"/>
                </a:lnTo>
                <a:lnTo>
                  <a:pt x="22347" y="0"/>
                </a:lnTo>
                <a:lnTo>
                  <a:pt x="9459" y="458"/>
                </a:lnTo>
                <a:lnTo>
                  <a:pt x="0" y="4345"/>
                </a:lnTo>
                <a:lnTo>
                  <a:pt x="373" y="17114"/>
                </a:lnTo>
                <a:lnTo>
                  <a:pt x="6117" y="27629"/>
                </a:lnTo>
                <a:lnTo>
                  <a:pt x="16611" y="3339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14528" y="5199664"/>
            <a:ext cx="41956" cy="30458"/>
          </a:xfrm>
          <a:custGeom>
            <a:avLst/>
            <a:gdLst/>
            <a:ahLst/>
            <a:cxnLst/>
            <a:rect l="l" t="t" r="r" b="b"/>
            <a:pathLst>
              <a:path w="41956" h="30458">
                <a:moveTo>
                  <a:pt x="37350" y="1413"/>
                </a:moveTo>
                <a:lnTo>
                  <a:pt x="32049" y="0"/>
                </a:lnTo>
                <a:lnTo>
                  <a:pt x="20779" y="1192"/>
                </a:lnTo>
                <a:lnTo>
                  <a:pt x="10885" y="7376"/>
                </a:lnTo>
                <a:lnTo>
                  <a:pt x="3561" y="17486"/>
                </a:lnTo>
                <a:lnTo>
                  <a:pt x="0" y="30458"/>
                </a:lnTo>
                <a:lnTo>
                  <a:pt x="4352" y="29499"/>
                </a:lnTo>
                <a:lnTo>
                  <a:pt x="17357" y="27668"/>
                </a:lnTo>
                <a:lnTo>
                  <a:pt x="30298" y="25777"/>
                </a:lnTo>
                <a:lnTo>
                  <a:pt x="41503" y="22152"/>
                </a:lnTo>
                <a:lnTo>
                  <a:pt x="41956" y="20335"/>
                </a:lnTo>
                <a:lnTo>
                  <a:pt x="39802" y="10721"/>
                </a:lnTo>
                <a:lnTo>
                  <a:pt x="37350" y="14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64119" y="5209367"/>
            <a:ext cx="12661" cy="20751"/>
          </a:xfrm>
          <a:custGeom>
            <a:avLst/>
            <a:gdLst/>
            <a:ahLst/>
            <a:cxnLst/>
            <a:rect l="l" t="t" r="r" b="b"/>
            <a:pathLst>
              <a:path w="12661" h="20751">
                <a:moveTo>
                  <a:pt x="12661" y="20751"/>
                </a:moveTo>
                <a:lnTo>
                  <a:pt x="11289" y="11074"/>
                </a:lnTo>
                <a:lnTo>
                  <a:pt x="8406" y="2870"/>
                </a:lnTo>
                <a:lnTo>
                  <a:pt x="202" y="0"/>
                </a:lnTo>
                <a:lnTo>
                  <a:pt x="0" y="3621"/>
                </a:lnTo>
                <a:lnTo>
                  <a:pt x="1818" y="16707"/>
                </a:lnTo>
                <a:lnTo>
                  <a:pt x="12661" y="207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60991" y="5226872"/>
            <a:ext cx="33197" cy="23643"/>
          </a:xfrm>
          <a:custGeom>
            <a:avLst/>
            <a:gdLst/>
            <a:ahLst/>
            <a:cxnLst/>
            <a:rect l="l" t="t" r="r" b="b"/>
            <a:pathLst>
              <a:path w="33197" h="23643">
                <a:moveTo>
                  <a:pt x="33197" y="19847"/>
                </a:moveTo>
                <a:lnTo>
                  <a:pt x="29869" y="11476"/>
                </a:lnTo>
                <a:lnTo>
                  <a:pt x="21428" y="3435"/>
                </a:lnTo>
                <a:lnTo>
                  <a:pt x="10618" y="0"/>
                </a:lnTo>
                <a:lnTo>
                  <a:pt x="0" y="3248"/>
                </a:lnTo>
                <a:lnTo>
                  <a:pt x="2703" y="14724"/>
                </a:lnTo>
                <a:lnTo>
                  <a:pt x="11343" y="21715"/>
                </a:lnTo>
                <a:lnTo>
                  <a:pt x="22608" y="23643"/>
                </a:lnTo>
                <a:lnTo>
                  <a:pt x="33197" y="19847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27578" y="5246719"/>
            <a:ext cx="9491" cy="49796"/>
          </a:xfrm>
          <a:custGeom>
            <a:avLst/>
            <a:gdLst/>
            <a:ahLst/>
            <a:cxnLst/>
            <a:rect l="l" t="t" r="r" b="b"/>
            <a:pathLst>
              <a:path w="9491" h="49796">
                <a:moveTo>
                  <a:pt x="9491" y="20779"/>
                </a:moveTo>
                <a:lnTo>
                  <a:pt x="8950" y="8566"/>
                </a:lnTo>
                <a:lnTo>
                  <a:pt x="4763" y="0"/>
                </a:lnTo>
                <a:lnTo>
                  <a:pt x="3811" y="1774"/>
                </a:lnTo>
                <a:lnTo>
                  <a:pt x="611" y="13722"/>
                </a:lnTo>
                <a:lnTo>
                  <a:pt x="0" y="28482"/>
                </a:lnTo>
                <a:lnTo>
                  <a:pt x="2570" y="41893"/>
                </a:lnTo>
                <a:lnTo>
                  <a:pt x="8916" y="49796"/>
                </a:lnTo>
                <a:lnTo>
                  <a:pt x="8574" y="47197"/>
                </a:lnTo>
                <a:lnTo>
                  <a:pt x="8621" y="34402"/>
                </a:lnTo>
                <a:lnTo>
                  <a:pt x="9491" y="20779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689221" y="5263321"/>
            <a:ext cx="81072" cy="78841"/>
          </a:xfrm>
          <a:custGeom>
            <a:avLst/>
            <a:gdLst/>
            <a:ahLst/>
            <a:cxnLst/>
            <a:rect l="l" t="t" r="r" b="b"/>
            <a:pathLst>
              <a:path w="81072" h="78841">
                <a:moveTo>
                  <a:pt x="66408" y="0"/>
                </a:moveTo>
                <a:lnTo>
                  <a:pt x="57784" y="930"/>
                </a:lnTo>
                <a:lnTo>
                  <a:pt x="43752" y="3248"/>
                </a:lnTo>
                <a:lnTo>
                  <a:pt x="30786" y="6630"/>
                </a:lnTo>
                <a:lnTo>
                  <a:pt x="19059" y="11250"/>
                </a:lnTo>
                <a:lnTo>
                  <a:pt x="8740" y="17280"/>
                </a:lnTo>
                <a:lnTo>
                  <a:pt x="0" y="24892"/>
                </a:lnTo>
                <a:lnTo>
                  <a:pt x="3702" y="31301"/>
                </a:lnTo>
                <a:lnTo>
                  <a:pt x="12420" y="40482"/>
                </a:lnTo>
                <a:lnTo>
                  <a:pt x="22553" y="48248"/>
                </a:lnTo>
                <a:lnTo>
                  <a:pt x="32523" y="56178"/>
                </a:lnTo>
                <a:lnTo>
                  <a:pt x="40751" y="65849"/>
                </a:lnTo>
                <a:lnTo>
                  <a:pt x="45656" y="78841"/>
                </a:lnTo>
                <a:lnTo>
                  <a:pt x="74701" y="78841"/>
                </a:lnTo>
                <a:lnTo>
                  <a:pt x="78901" y="69362"/>
                </a:lnTo>
                <a:lnTo>
                  <a:pt x="81072" y="57682"/>
                </a:lnTo>
                <a:lnTo>
                  <a:pt x="80828" y="45617"/>
                </a:lnTo>
                <a:lnTo>
                  <a:pt x="78704" y="33491"/>
                </a:lnTo>
                <a:lnTo>
                  <a:pt x="75237" y="21630"/>
                </a:lnTo>
                <a:lnTo>
                  <a:pt x="70959" y="10358"/>
                </a:lnTo>
                <a:lnTo>
                  <a:pt x="66408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373250" y="5274810"/>
            <a:ext cx="46239" cy="26548"/>
          </a:xfrm>
          <a:custGeom>
            <a:avLst/>
            <a:gdLst/>
            <a:ahLst/>
            <a:cxnLst/>
            <a:rect l="l" t="t" r="r" b="b"/>
            <a:pathLst>
              <a:path w="46239" h="26548">
                <a:moveTo>
                  <a:pt x="46239" y="21705"/>
                </a:moveTo>
                <a:lnTo>
                  <a:pt x="46132" y="19270"/>
                </a:lnTo>
                <a:lnTo>
                  <a:pt x="43812" y="7051"/>
                </a:lnTo>
                <a:lnTo>
                  <a:pt x="39133" y="1226"/>
                </a:lnTo>
                <a:lnTo>
                  <a:pt x="32674" y="0"/>
                </a:lnTo>
                <a:lnTo>
                  <a:pt x="25013" y="1572"/>
                </a:lnTo>
                <a:lnTo>
                  <a:pt x="16727" y="4146"/>
                </a:lnTo>
                <a:lnTo>
                  <a:pt x="8395" y="5923"/>
                </a:lnTo>
                <a:lnTo>
                  <a:pt x="596" y="5106"/>
                </a:lnTo>
                <a:lnTo>
                  <a:pt x="0" y="8982"/>
                </a:lnTo>
                <a:lnTo>
                  <a:pt x="2999" y="19249"/>
                </a:lnTo>
                <a:lnTo>
                  <a:pt x="11865" y="24829"/>
                </a:lnTo>
                <a:lnTo>
                  <a:pt x="23855" y="26548"/>
                </a:lnTo>
                <a:lnTo>
                  <a:pt x="36227" y="25231"/>
                </a:lnTo>
                <a:lnTo>
                  <a:pt x="46239" y="2170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306691" y="5296497"/>
            <a:ext cx="245706" cy="24917"/>
          </a:xfrm>
          <a:custGeom>
            <a:avLst/>
            <a:gdLst/>
            <a:ahLst/>
            <a:cxnLst/>
            <a:rect l="l" t="t" r="r" b="b"/>
            <a:pathLst>
              <a:path w="245706" h="24917">
                <a:moveTo>
                  <a:pt x="2463" y="8775"/>
                </a:moveTo>
                <a:lnTo>
                  <a:pt x="16324" y="13966"/>
                </a:lnTo>
                <a:lnTo>
                  <a:pt x="28351" y="15337"/>
                </a:lnTo>
                <a:lnTo>
                  <a:pt x="40779" y="16568"/>
                </a:lnTo>
                <a:lnTo>
                  <a:pt x="53549" y="17671"/>
                </a:lnTo>
                <a:lnTo>
                  <a:pt x="66602" y="18652"/>
                </a:lnTo>
                <a:lnTo>
                  <a:pt x="79877" y="19523"/>
                </a:lnTo>
                <a:lnTo>
                  <a:pt x="93317" y="20292"/>
                </a:lnTo>
                <a:lnTo>
                  <a:pt x="106860" y="20968"/>
                </a:lnTo>
                <a:lnTo>
                  <a:pt x="120448" y="21560"/>
                </a:lnTo>
                <a:lnTo>
                  <a:pt x="134022" y="22078"/>
                </a:lnTo>
                <a:lnTo>
                  <a:pt x="147521" y="22531"/>
                </a:lnTo>
                <a:lnTo>
                  <a:pt x="160886" y="22929"/>
                </a:lnTo>
                <a:lnTo>
                  <a:pt x="174058" y="23279"/>
                </a:lnTo>
                <a:lnTo>
                  <a:pt x="186978" y="23592"/>
                </a:lnTo>
                <a:lnTo>
                  <a:pt x="199586" y="23877"/>
                </a:lnTo>
                <a:lnTo>
                  <a:pt x="211822" y="24142"/>
                </a:lnTo>
                <a:lnTo>
                  <a:pt x="223627" y="24398"/>
                </a:lnTo>
                <a:lnTo>
                  <a:pt x="234942" y="24653"/>
                </a:lnTo>
                <a:lnTo>
                  <a:pt x="245706" y="24917"/>
                </a:lnTo>
                <a:lnTo>
                  <a:pt x="240792" y="20972"/>
                </a:lnTo>
                <a:lnTo>
                  <a:pt x="231698" y="15777"/>
                </a:lnTo>
                <a:lnTo>
                  <a:pt x="221503" y="12032"/>
                </a:lnTo>
                <a:lnTo>
                  <a:pt x="210355" y="9523"/>
                </a:lnTo>
                <a:lnTo>
                  <a:pt x="198403" y="8036"/>
                </a:lnTo>
                <a:lnTo>
                  <a:pt x="185793" y="7359"/>
                </a:lnTo>
                <a:lnTo>
                  <a:pt x="172674" y="7276"/>
                </a:lnTo>
                <a:lnTo>
                  <a:pt x="159193" y="7575"/>
                </a:lnTo>
                <a:lnTo>
                  <a:pt x="145498" y="8043"/>
                </a:lnTo>
                <a:lnTo>
                  <a:pt x="131738" y="8465"/>
                </a:lnTo>
                <a:lnTo>
                  <a:pt x="118059" y="8628"/>
                </a:lnTo>
                <a:lnTo>
                  <a:pt x="104609" y="8318"/>
                </a:lnTo>
                <a:lnTo>
                  <a:pt x="87945" y="7351"/>
                </a:lnTo>
                <a:lnTo>
                  <a:pt x="74506" y="6328"/>
                </a:lnTo>
                <a:lnTo>
                  <a:pt x="61368" y="5155"/>
                </a:lnTo>
                <a:lnTo>
                  <a:pt x="48607" y="3885"/>
                </a:lnTo>
                <a:lnTo>
                  <a:pt x="36296" y="2571"/>
                </a:lnTo>
                <a:lnTo>
                  <a:pt x="24510" y="1267"/>
                </a:lnTo>
                <a:lnTo>
                  <a:pt x="13322" y="25"/>
                </a:lnTo>
                <a:lnTo>
                  <a:pt x="9143" y="0"/>
                </a:lnTo>
                <a:lnTo>
                  <a:pt x="8381" y="3378"/>
                </a:lnTo>
                <a:lnTo>
                  <a:pt x="5016" y="4165"/>
                </a:lnTo>
                <a:lnTo>
                  <a:pt x="0" y="5041"/>
                </a:lnTo>
                <a:lnTo>
                  <a:pt x="2463" y="8775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27384" y="5300665"/>
            <a:ext cx="128650" cy="74134"/>
          </a:xfrm>
          <a:custGeom>
            <a:avLst/>
            <a:gdLst/>
            <a:ahLst/>
            <a:cxnLst/>
            <a:rect l="l" t="t" r="r" b="b"/>
            <a:pathLst>
              <a:path w="128650" h="74134">
                <a:moveTo>
                  <a:pt x="5015" y="59966"/>
                </a:moveTo>
                <a:lnTo>
                  <a:pt x="0" y="70548"/>
                </a:lnTo>
                <a:lnTo>
                  <a:pt x="2109" y="71177"/>
                </a:lnTo>
                <a:lnTo>
                  <a:pt x="16566" y="74066"/>
                </a:lnTo>
                <a:lnTo>
                  <a:pt x="29062" y="74134"/>
                </a:lnTo>
                <a:lnTo>
                  <a:pt x="39973" y="71878"/>
                </a:lnTo>
                <a:lnTo>
                  <a:pt x="49673" y="67797"/>
                </a:lnTo>
                <a:lnTo>
                  <a:pt x="58537" y="62386"/>
                </a:lnTo>
                <a:lnTo>
                  <a:pt x="66939" y="56143"/>
                </a:lnTo>
                <a:lnTo>
                  <a:pt x="75255" y="49565"/>
                </a:lnTo>
                <a:lnTo>
                  <a:pt x="83859" y="43149"/>
                </a:lnTo>
                <a:lnTo>
                  <a:pt x="93126" y="37392"/>
                </a:lnTo>
                <a:lnTo>
                  <a:pt x="103430" y="32791"/>
                </a:lnTo>
                <a:lnTo>
                  <a:pt x="115147" y="29842"/>
                </a:lnTo>
                <a:lnTo>
                  <a:pt x="128650" y="29044"/>
                </a:lnTo>
                <a:lnTo>
                  <a:pt x="126791" y="21217"/>
                </a:lnTo>
                <a:lnTo>
                  <a:pt x="118159" y="12322"/>
                </a:lnTo>
                <a:lnTo>
                  <a:pt x="106312" y="6645"/>
                </a:lnTo>
                <a:lnTo>
                  <a:pt x="95440" y="0"/>
                </a:lnTo>
                <a:lnTo>
                  <a:pt x="93367" y="8908"/>
                </a:lnTo>
                <a:lnTo>
                  <a:pt x="88517" y="21386"/>
                </a:lnTo>
                <a:lnTo>
                  <a:pt x="78854" y="29044"/>
                </a:lnTo>
                <a:lnTo>
                  <a:pt x="29057" y="29044"/>
                </a:lnTo>
                <a:lnTo>
                  <a:pt x="28598" y="30885"/>
                </a:lnTo>
                <a:lnTo>
                  <a:pt x="30756" y="40490"/>
                </a:lnTo>
                <a:lnTo>
                  <a:pt x="33197" y="49809"/>
                </a:lnTo>
                <a:lnTo>
                  <a:pt x="25271" y="49017"/>
                </a:lnTo>
                <a:lnTo>
                  <a:pt x="12731" y="52078"/>
                </a:lnTo>
                <a:lnTo>
                  <a:pt x="5015" y="5996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776977" y="5328544"/>
            <a:ext cx="16525" cy="21920"/>
          </a:xfrm>
          <a:custGeom>
            <a:avLst/>
            <a:gdLst/>
            <a:ahLst/>
            <a:cxnLst/>
            <a:rect l="l" t="t" r="r" b="b"/>
            <a:pathLst>
              <a:path w="16525" h="21920">
                <a:moveTo>
                  <a:pt x="10924" y="14084"/>
                </a:moveTo>
                <a:lnTo>
                  <a:pt x="16525" y="12763"/>
                </a:lnTo>
                <a:lnTo>
                  <a:pt x="16004" y="5308"/>
                </a:lnTo>
                <a:lnTo>
                  <a:pt x="10695" y="5092"/>
                </a:lnTo>
                <a:lnTo>
                  <a:pt x="10264" y="0"/>
                </a:lnTo>
                <a:lnTo>
                  <a:pt x="3545" y="1168"/>
                </a:lnTo>
                <a:lnTo>
                  <a:pt x="0" y="7627"/>
                </a:lnTo>
                <a:lnTo>
                  <a:pt x="1224" y="18344"/>
                </a:lnTo>
                <a:lnTo>
                  <a:pt x="11851" y="21920"/>
                </a:lnTo>
                <a:lnTo>
                  <a:pt x="10924" y="14084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739146" y="5338016"/>
            <a:ext cx="95440" cy="14827"/>
          </a:xfrm>
          <a:custGeom>
            <a:avLst/>
            <a:gdLst/>
            <a:ahLst/>
            <a:cxnLst/>
            <a:rect l="l" t="t" r="r" b="b"/>
            <a:pathLst>
              <a:path w="95440" h="14827">
                <a:moveTo>
                  <a:pt x="0" y="0"/>
                </a:moveTo>
                <a:lnTo>
                  <a:pt x="811" y="1698"/>
                </a:lnTo>
                <a:lnTo>
                  <a:pt x="7812" y="7923"/>
                </a:lnTo>
                <a:lnTo>
                  <a:pt x="19250" y="12125"/>
                </a:lnTo>
                <a:lnTo>
                  <a:pt x="33595" y="14396"/>
                </a:lnTo>
                <a:lnTo>
                  <a:pt x="49319" y="14827"/>
                </a:lnTo>
                <a:lnTo>
                  <a:pt x="64895" y="13512"/>
                </a:lnTo>
                <a:lnTo>
                  <a:pt x="78792" y="10540"/>
                </a:lnTo>
                <a:lnTo>
                  <a:pt x="89483" y="6006"/>
                </a:lnTo>
                <a:lnTo>
                  <a:pt x="95440" y="0"/>
                </a:lnTo>
                <a:lnTo>
                  <a:pt x="0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904341" y="5354618"/>
            <a:ext cx="21547" cy="33197"/>
          </a:xfrm>
          <a:custGeom>
            <a:avLst/>
            <a:gdLst/>
            <a:ahLst/>
            <a:cxnLst/>
            <a:rect l="l" t="t" r="r" b="b"/>
            <a:pathLst>
              <a:path w="21547" h="33197">
                <a:moveTo>
                  <a:pt x="21547" y="0"/>
                </a:moveTo>
                <a:lnTo>
                  <a:pt x="4948" y="0"/>
                </a:lnTo>
                <a:lnTo>
                  <a:pt x="4817" y="872"/>
                </a:lnTo>
                <a:lnTo>
                  <a:pt x="1905" y="11713"/>
                </a:lnTo>
                <a:lnTo>
                  <a:pt x="0" y="24213"/>
                </a:lnTo>
                <a:lnTo>
                  <a:pt x="4948" y="33197"/>
                </a:lnTo>
                <a:lnTo>
                  <a:pt x="11439" y="23149"/>
                </a:lnTo>
                <a:lnTo>
                  <a:pt x="18667" y="13748"/>
                </a:lnTo>
                <a:lnTo>
                  <a:pt x="2154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784787" y="5358348"/>
            <a:ext cx="37350" cy="10969"/>
          </a:xfrm>
          <a:custGeom>
            <a:avLst/>
            <a:gdLst/>
            <a:ahLst/>
            <a:cxnLst/>
            <a:rect l="l" t="t" r="r" b="b"/>
            <a:pathLst>
              <a:path w="37350" h="10969">
                <a:moveTo>
                  <a:pt x="7897" y="0"/>
                </a:moveTo>
                <a:lnTo>
                  <a:pt x="0" y="4566"/>
                </a:lnTo>
                <a:lnTo>
                  <a:pt x="9536" y="8076"/>
                </a:lnTo>
                <a:lnTo>
                  <a:pt x="21173" y="10969"/>
                </a:lnTo>
                <a:lnTo>
                  <a:pt x="31297" y="9527"/>
                </a:lnTo>
                <a:lnTo>
                  <a:pt x="37350" y="413"/>
                </a:lnTo>
                <a:lnTo>
                  <a:pt x="33716" y="900"/>
                </a:lnTo>
                <a:lnTo>
                  <a:pt x="20632" y="277"/>
                </a:lnTo>
                <a:lnTo>
                  <a:pt x="789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449916" y="5367065"/>
            <a:ext cx="15532" cy="16598"/>
          </a:xfrm>
          <a:custGeom>
            <a:avLst/>
            <a:gdLst/>
            <a:ahLst/>
            <a:cxnLst/>
            <a:rect l="l" t="t" r="r" b="b"/>
            <a:pathLst>
              <a:path w="15532" h="16598">
                <a:moveTo>
                  <a:pt x="6921" y="16598"/>
                </a:moveTo>
                <a:lnTo>
                  <a:pt x="11074" y="16598"/>
                </a:lnTo>
                <a:lnTo>
                  <a:pt x="14300" y="12903"/>
                </a:lnTo>
                <a:lnTo>
                  <a:pt x="15532" y="7226"/>
                </a:lnTo>
                <a:lnTo>
                  <a:pt x="15214" y="0"/>
                </a:lnTo>
                <a:lnTo>
                  <a:pt x="12256" y="122"/>
                </a:lnTo>
                <a:lnTo>
                  <a:pt x="3166" y="4538"/>
                </a:lnTo>
                <a:lnTo>
                  <a:pt x="0" y="11607"/>
                </a:lnTo>
                <a:lnTo>
                  <a:pt x="6921" y="165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11862" y="5383664"/>
            <a:ext cx="35867" cy="37338"/>
          </a:xfrm>
          <a:custGeom>
            <a:avLst/>
            <a:gdLst/>
            <a:ahLst/>
            <a:cxnLst/>
            <a:rect l="l" t="t" r="r" b="b"/>
            <a:pathLst>
              <a:path w="35867" h="37337">
                <a:moveTo>
                  <a:pt x="27995" y="13483"/>
                </a:moveTo>
                <a:lnTo>
                  <a:pt x="18954" y="5196"/>
                </a:lnTo>
                <a:lnTo>
                  <a:pt x="6822" y="0"/>
                </a:lnTo>
                <a:lnTo>
                  <a:pt x="4457" y="3103"/>
                </a:lnTo>
                <a:lnTo>
                  <a:pt x="0" y="14494"/>
                </a:lnTo>
                <a:lnTo>
                  <a:pt x="788" y="26395"/>
                </a:lnTo>
                <a:lnTo>
                  <a:pt x="6822" y="37338"/>
                </a:lnTo>
                <a:lnTo>
                  <a:pt x="19141" y="35173"/>
                </a:lnTo>
                <a:lnTo>
                  <a:pt x="29208" y="27595"/>
                </a:lnTo>
                <a:lnTo>
                  <a:pt x="35867" y="16598"/>
                </a:lnTo>
                <a:lnTo>
                  <a:pt x="27995" y="13483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98744" y="5387279"/>
            <a:ext cx="16598" cy="25438"/>
          </a:xfrm>
          <a:custGeom>
            <a:avLst/>
            <a:gdLst/>
            <a:ahLst/>
            <a:cxnLst/>
            <a:rect l="l" t="t" r="r" b="b"/>
            <a:pathLst>
              <a:path w="16598" h="25438">
                <a:moveTo>
                  <a:pt x="8750" y="5613"/>
                </a:moveTo>
                <a:lnTo>
                  <a:pt x="7442" y="0"/>
                </a:lnTo>
                <a:lnTo>
                  <a:pt x="0" y="533"/>
                </a:lnTo>
                <a:lnTo>
                  <a:pt x="46" y="1560"/>
                </a:lnTo>
                <a:lnTo>
                  <a:pt x="2200" y="15463"/>
                </a:lnTo>
                <a:lnTo>
                  <a:pt x="8293" y="25438"/>
                </a:lnTo>
                <a:lnTo>
                  <a:pt x="8551" y="24503"/>
                </a:lnTo>
                <a:lnTo>
                  <a:pt x="14721" y="16740"/>
                </a:lnTo>
                <a:lnTo>
                  <a:pt x="16598" y="4686"/>
                </a:lnTo>
                <a:lnTo>
                  <a:pt x="8750" y="561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60817" y="5387728"/>
            <a:ext cx="25069" cy="16888"/>
          </a:xfrm>
          <a:custGeom>
            <a:avLst/>
            <a:gdLst/>
            <a:ahLst/>
            <a:cxnLst/>
            <a:rect l="l" t="t" r="r" b="b"/>
            <a:pathLst>
              <a:path w="25069" h="16888">
                <a:moveTo>
                  <a:pt x="4318" y="16685"/>
                </a:moveTo>
                <a:lnTo>
                  <a:pt x="7939" y="16888"/>
                </a:lnTo>
                <a:lnTo>
                  <a:pt x="21025" y="15074"/>
                </a:lnTo>
                <a:lnTo>
                  <a:pt x="25069" y="4226"/>
                </a:lnTo>
                <a:lnTo>
                  <a:pt x="23807" y="3102"/>
                </a:lnTo>
                <a:lnTo>
                  <a:pt x="11577" y="0"/>
                </a:lnTo>
                <a:lnTo>
                  <a:pt x="177" y="4226"/>
                </a:lnTo>
                <a:lnTo>
                  <a:pt x="0" y="9954"/>
                </a:lnTo>
                <a:lnTo>
                  <a:pt x="2133" y="13345"/>
                </a:lnTo>
                <a:lnTo>
                  <a:pt x="4318" y="1668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436099" y="5408562"/>
            <a:ext cx="74676" cy="41490"/>
          </a:xfrm>
          <a:custGeom>
            <a:avLst/>
            <a:gdLst/>
            <a:ahLst/>
            <a:cxnLst/>
            <a:rect l="l" t="t" r="r" b="b"/>
            <a:pathLst>
              <a:path w="74675" h="41490">
                <a:moveTo>
                  <a:pt x="3764" y="20072"/>
                </a:moveTo>
                <a:lnTo>
                  <a:pt x="13693" y="25534"/>
                </a:lnTo>
                <a:lnTo>
                  <a:pt x="25529" y="29087"/>
                </a:lnTo>
                <a:lnTo>
                  <a:pt x="38409" y="31596"/>
                </a:lnTo>
                <a:lnTo>
                  <a:pt x="51469" y="33923"/>
                </a:lnTo>
                <a:lnTo>
                  <a:pt x="63845" y="36934"/>
                </a:lnTo>
                <a:lnTo>
                  <a:pt x="74676" y="41490"/>
                </a:lnTo>
                <a:lnTo>
                  <a:pt x="70480" y="34117"/>
                </a:lnTo>
                <a:lnTo>
                  <a:pt x="60863" y="29619"/>
                </a:lnTo>
                <a:lnTo>
                  <a:pt x="50939" y="25425"/>
                </a:lnTo>
                <a:lnTo>
                  <a:pt x="45643" y="16598"/>
                </a:lnTo>
                <a:lnTo>
                  <a:pt x="43469" y="12493"/>
                </a:lnTo>
                <a:lnTo>
                  <a:pt x="32647" y="5701"/>
                </a:lnTo>
                <a:lnTo>
                  <a:pt x="20739" y="0"/>
                </a:lnTo>
                <a:lnTo>
                  <a:pt x="12224" y="3600"/>
                </a:lnTo>
                <a:lnTo>
                  <a:pt x="2795" y="6782"/>
                </a:lnTo>
                <a:lnTo>
                  <a:pt x="0" y="16598"/>
                </a:lnTo>
                <a:lnTo>
                  <a:pt x="3764" y="2007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00534" y="5421008"/>
            <a:ext cx="14930" cy="153543"/>
          </a:xfrm>
          <a:custGeom>
            <a:avLst/>
            <a:gdLst/>
            <a:ahLst/>
            <a:cxnLst/>
            <a:rect l="l" t="t" r="r" b="b"/>
            <a:pathLst>
              <a:path w="14930" h="153542">
                <a:moveTo>
                  <a:pt x="5700" y="0"/>
                </a:moveTo>
                <a:lnTo>
                  <a:pt x="5389" y="3056"/>
                </a:lnTo>
                <a:lnTo>
                  <a:pt x="4288" y="14070"/>
                </a:lnTo>
                <a:lnTo>
                  <a:pt x="3143" y="26273"/>
                </a:lnTo>
                <a:lnTo>
                  <a:pt x="2049" y="39392"/>
                </a:lnTo>
                <a:lnTo>
                  <a:pt x="1098" y="53154"/>
                </a:lnTo>
                <a:lnTo>
                  <a:pt x="384" y="67284"/>
                </a:lnTo>
                <a:lnTo>
                  <a:pt x="0" y="81509"/>
                </a:lnTo>
                <a:lnTo>
                  <a:pt x="39" y="95556"/>
                </a:lnTo>
                <a:lnTo>
                  <a:pt x="595" y="109151"/>
                </a:lnTo>
                <a:lnTo>
                  <a:pt x="1761" y="122021"/>
                </a:lnTo>
                <a:lnTo>
                  <a:pt x="3631" y="133892"/>
                </a:lnTo>
                <a:lnTo>
                  <a:pt x="6297" y="144490"/>
                </a:lnTo>
                <a:lnTo>
                  <a:pt x="9853" y="153543"/>
                </a:lnTo>
                <a:lnTo>
                  <a:pt x="10172" y="151193"/>
                </a:lnTo>
                <a:lnTo>
                  <a:pt x="11603" y="139117"/>
                </a:lnTo>
                <a:lnTo>
                  <a:pt x="12828" y="126049"/>
                </a:lnTo>
                <a:lnTo>
                  <a:pt x="13809" y="112257"/>
                </a:lnTo>
                <a:lnTo>
                  <a:pt x="14511" y="98012"/>
                </a:lnTo>
                <a:lnTo>
                  <a:pt x="14897" y="83582"/>
                </a:lnTo>
                <a:lnTo>
                  <a:pt x="14930" y="69236"/>
                </a:lnTo>
                <a:lnTo>
                  <a:pt x="14575" y="55244"/>
                </a:lnTo>
                <a:lnTo>
                  <a:pt x="13795" y="41874"/>
                </a:lnTo>
                <a:lnTo>
                  <a:pt x="12554" y="29395"/>
                </a:lnTo>
                <a:lnTo>
                  <a:pt x="10815" y="18077"/>
                </a:lnTo>
                <a:lnTo>
                  <a:pt x="8543" y="8189"/>
                </a:lnTo>
                <a:lnTo>
                  <a:pt x="570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0443" y="5505786"/>
            <a:ext cx="30109" cy="72913"/>
          </a:xfrm>
          <a:custGeom>
            <a:avLst/>
            <a:gdLst/>
            <a:ahLst/>
            <a:cxnLst/>
            <a:rect l="l" t="t" r="r" b="b"/>
            <a:pathLst>
              <a:path w="30109" h="72913">
                <a:moveTo>
                  <a:pt x="2373" y="3897"/>
                </a:moveTo>
                <a:lnTo>
                  <a:pt x="385" y="9981"/>
                </a:lnTo>
                <a:lnTo>
                  <a:pt x="0" y="18010"/>
                </a:lnTo>
                <a:lnTo>
                  <a:pt x="902" y="27375"/>
                </a:lnTo>
                <a:lnTo>
                  <a:pt x="2779" y="37467"/>
                </a:lnTo>
                <a:lnTo>
                  <a:pt x="5316" y="47675"/>
                </a:lnTo>
                <a:lnTo>
                  <a:pt x="8199" y="57392"/>
                </a:lnTo>
                <a:lnTo>
                  <a:pt x="11114" y="66008"/>
                </a:lnTo>
                <a:lnTo>
                  <a:pt x="13747" y="72913"/>
                </a:lnTo>
                <a:lnTo>
                  <a:pt x="14628" y="72784"/>
                </a:lnTo>
                <a:lnTo>
                  <a:pt x="24411" y="68984"/>
                </a:lnTo>
                <a:lnTo>
                  <a:pt x="29093" y="62129"/>
                </a:lnTo>
                <a:lnTo>
                  <a:pt x="30109" y="52919"/>
                </a:lnTo>
                <a:lnTo>
                  <a:pt x="28893" y="42053"/>
                </a:lnTo>
                <a:lnTo>
                  <a:pt x="26879" y="30231"/>
                </a:lnTo>
                <a:lnTo>
                  <a:pt x="25501" y="18153"/>
                </a:lnTo>
                <a:lnTo>
                  <a:pt x="26193" y="6518"/>
                </a:lnTo>
                <a:lnTo>
                  <a:pt x="21092" y="3405"/>
                </a:lnTo>
                <a:lnTo>
                  <a:pt x="12413" y="0"/>
                </a:lnTo>
                <a:lnTo>
                  <a:pt x="6278" y="366"/>
                </a:lnTo>
                <a:lnTo>
                  <a:pt x="2373" y="3897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817875" y="5517896"/>
            <a:ext cx="29044" cy="15539"/>
          </a:xfrm>
          <a:custGeom>
            <a:avLst/>
            <a:gdLst/>
            <a:ahLst/>
            <a:cxnLst/>
            <a:rect l="l" t="t" r="r" b="b"/>
            <a:pathLst>
              <a:path w="29044" h="15539">
                <a:moveTo>
                  <a:pt x="230" y="6569"/>
                </a:moveTo>
                <a:lnTo>
                  <a:pt x="6672" y="13391"/>
                </a:lnTo>
                <a:lnTo>
                  <a:pt x="17204" y="15539"/>
                </a:lnTo>
                <a:lnTo>
                  <a:pt x="26453" y="12240"/>
                </a:lnTo>
                <a:lnTo>
                  <a:pt x="29044" y="2719"/>
                </a:lnTo>
                <a:lnTo>
                  <a:pt x="21894" y="1902"/>
                </a:lnTo>
                <a:lnTo>
                  <a:pt x="11680" y="0"/>
                </a:lnTo>
                <a:lnTo>
                  <a:pt x="0" y="2719"/>
                </a:lnTo>
                <a:lnTo>
                  <a:pt x="230" y="656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104208" y="5541353"/>
            <a:ext cx="331990" cy="176049"/>
          </a:xfrm>
          <a:custGeom>
            <a:avLst/>
            <a:gdLst/>
            <a:ahLst/>
            <a:cxnLst/>
            <a:rect l="l" t="t" r="r" b="b"/>
            <a:pathLst>
              <a:path w="331990" h="176049">
                <a:moveTo>
                  <a:pt x="0" y="153555"/>
                </a:moveTo>
                <a:lnTo>
                  <a:pt x="6465" y="157204"/>
                </a:lnTo>
                <a:lnTo>
                  <a:pt x="17882" y="157335"/>
                </a:lnTo>
                <a:lnTo>
                  <a:pt x="24904" y="161848"/>
                </a:lnTo>
                <a:lnTo>
                  <a:pt x="38295" y="161883"/>
                </a:lnTo>
                <a:lnTo>
                  <a:pt x="48172" y="162603"/>
                </a:lnTo>
                <a:lnTo>
                  <a:pt x="58537" y="163868"/>
                </a:lnTo>
                <a:lnTo>
                  <a:pt x="69399" y="165533"/>
                </a:lnTo>
                <a:lnTo>
                  <a:pt x="80766" y="167450"/>
                </a:lnTo>
                <a:lnTo>
                  <a:pt x="92647" y="169473"/>
                </a:lnTo>
                <a:lnTo>
                  <a:pt x="105049" y="171455"/>
                </a:lnTo>
                <a:lnTo>
                  <a:pt x="117983" y="173251"/>
                </a:lnTo>
                <a:lnTo>
                  <a:pt x="131456" y="174712"/>
                </a:lnTo>
                <a:lnTo>
                  <a:pt x="145476" y="175694"/>
                </a:lnTo>
                <a:lnTo>
                  <a:pt x="160052" y="176049"/>
                </a:lnTo>
                <a:lnTo>
                  <a:pt x="175192" y="175632"/>
                </a:lnTo>
                <a:lnTo>
                  <a:pt x="190906" y="174294"/>
                </a:lnTo>
                <a:lnTo>
                  <a:pt x="195558" y="167437"/>
                </a:lnTo>
                <a:lnTo>
                  <a:pt x="203121" y="157161"/>
                </a:lnTo>
                <a:lnTo>
                  <a:pt x="211184" y="147063"/>
                </a:lnTo>
                <a:lnTo>
                  <a:pt x="219657" y="137119"/>
                </a:lnTo>
                <a:lnTo>
                  <a:pt x="228453" y="127303"/>
                </a:lnTo>
                <a:lnTo>
                  <a:pt x="237483" y="117591"/>
                </a:lnTo>
                <a:lnTo>
                  <a:pt x="246659" y="107957"/>
                </a:lnTo>
                <a:lnTo>
                  <a:pt x="255894" y="98376"/>
                </a:lnTo>
                <a:lnTo>
                  <a:pt x="265097" y="88824"/>
                </a:lnTo>
                <a:lnTo>
                  <a:pt x="274182" y="79275"/>
                </a:lnTo>
                <a:lnTo>
                  <a:pt x="283060" y="69704"/>
                </a:lnTo>
                <a:lnTo>
                  <a:pt x="291642" y="60087"/>
                </a:lnTo>
                <a:lnTo>
                  <a:pt x="299841" y="50398"/>
                </a:lnTo>
                <a:lnTo>
                  <a:pt x="307568" y="40612"/>
                </a:lnTo>
                <a:lnTo>
                  <a:pt x="314735" y="30704"/>
                </a:lnTo>
                <a:lnTo>
                  <a:pt x="321253" y="20649"/>
                </a:lnTo>
                <a:lnTo>
                  <a:pt x="327034" y="10423"/>
                </a:lnTo>
                <a:lnTo>
                  <a:pt x="331990" y="0"/>
                </a:lnTo>
                <a:lnTo>
                  <a:pt x="315690" y="7977"/>
                </a:lnTo>
                <a:lnTo>
                  <a:pt x="299218" y="15782"/>
                </a:lnTo>
                <a:lnTo>
                  <a:pt x="282597" y="23438"/>
                </a:lnTo>
                <a:lnTo>
                  <a:pt x="265851" y="30968"/>
                </a:lnTo>
                <a:lnTo>
                  <a:pt x="249002" y="38396"/>
                </a:lnTo>
                <a:lnTo>
                  <a:pt x="232075" y="45746"/>
                </a:lnTo>
                <a:lnTo>
                  <a:pt x="215093" y="53041"/>
                </a:lnTo>
                <a:lnTo>
                  <a:pt x="198080" y="60304"/>
                </a:lnTo>
                <a:lnTo>
                  <a:pt x="181058" y="67559"/>
                </a:lnTo>
                <a:lnTo>
                  <a:pt x="164052" y="74829"/>
                </a:lnTo>
                <a:lnTo>
                  <a:pt x="147084" y="82139"/>
                </a:lnTo>
                <a:lnTo>
                  <a:pt x="130179" y="89511"/>
                </a:lnTo>
                <a:lnTo>
                  <a:pt x="113360" y="96969"/>
                </a:lnTo>
                <a:lnTo>
                  <a:pt x="96650" y="104536"/>
                </a:lnTo>
                <a:lnTo>
                  <a:pt x="80073" y="112237"/>
                </a:lnTo>
                <a:lnTo>
                  <a:pt x="63652" y="120094"/>
                </a:lnTo>
                <a:lnTo>
                  <a:pt x="47411" y="128130"/>
                </a:lnTo>
                <a:lnTo>
                  <a:pt x="31373" y="136370"/>
                </a:lnTo>
                <a:lnTo>
                  <a:pt x="15561" y="144838"/>
                </a:lnTo>
                <a:lnTo>
                  <a:pt x="0" y="153555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834485" y="5553590"/>
            <a:ext cx="54096" cy="27103"/>
          </a:xfrm>
          <a:custGeom>
            <a:avLst/>
            <a:gdLst/>
            <a:ahLst/>
            <a:cxnLst/>
            <a:rect l="l" t="t" r="r" b="b"/>
            <a:pathLst>
              <a:path w="54096" h="27103">
                <a:moveTo>
                  <a:pt x="0" y="12672"/>
                </a:moveTo>
                <a:lnTo>
                  <a:pt x="2632" y="12405"/>
                </a:lnTo>
                <a:lnTo>
                  <a:pt x="15066" y="14064"/>
                </a:lnTo>
                <a:lnTo>
                  <a:pt x="25775" y="18870"/>
                </a:lnTo>
                <a:lnTo>
                  <a:pt x="35397" y="24119"/>
                </a:lnTo>
                <a:lnTo>
                  <a:pt x="44572" y="27103"/>
                </a:lnTo>
                <a:lnTo>
                  <a:pt x="53936" y="25118"/>
                </a:lnTo>
                <a:lnTo>
                  <a:pt x="54096" y="24539"/>
                </a:lnTo>
                <a:lnTo>
                  <a:pt x="53204" y="14505"/>
                </a:lnTo>
                <a:lnTo>
                  <a:pt x="47824" y="8958"/>
                </a:lnTo>
                <a:lnTo>
                  <a:pt x="45643" y="214"/>
                </a:lnTo>
                <a:lnTo>
                  <a:pt x="32796" y="0"/>
                </a:lnTo>
                <a:lnTo>
                  <a:pt x="20133" y="2491"/>
                </a:lnTo>
                <a:lnTo>
                  <a:pt x="9529" y="7045"/>
                </a:lnTo>
                <a:lnTo>
                  <a:pt x="0" y="1267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91257" y="5557954"/>
            <a:ext cx="53949" cy="35131"/>
          </a:xfrm>
          <a:custGeom>
            <a:avLst/>
            <a:gdLst/>
            <a:ahLst/>
            <a:cxnLst/>
            <a:rect l="l" t="t" r="r" b="b"/>
            <a:pathLst>
              <a:path w="53949" h="35131">
                <a:moveTo>
                  <a:pt x="569" y="28988"/>
                </a:moveTo>
                <a:lnTo>
                  <a:pt x="11370" y="29616"/>
                </a:lnTo>
                <a:lnTo>
                  <a:pt x="22988" y="32254"/>
                </a:lnTo>
                <a:lnTo>
                  <a:pt x="34239" y="34796"/>
                </a:lnTo>
                <a:lnTo>
                  <a:pt x="43938" y="35131"/>
                </a:lnTo>
                <a:lnTo>
                  <a:pt x="50903" y="31153"/>
                </a:lnTo>
                <a:lnTo>
                  <a:pt x="53949" y="20751"/>
                </a:lnTo>
                <a:lnTo>
                  <a:pt x="52856" y="21337"/>
                </a:lnTo>
                <a:lnTo>
                  <a:pt x="41990" y="24518"/>
                </a:lnTo>
                <a:lnTo>
                  <a:pt x="33333" y="22150"/>
                </a:lnTo>
                <a:lnTo>
                  <a:pt x="28485" y="14041"/>
                </a:lnTo>
                <a:lnTo>
                  <a:pt x="29044" y="0"/>
                </a:lnTo>
                <a:lnTo>
                  <a:pt x="20828" y="157"/>
                </a:lnTo>
                <a:lnTo>
                  <a:pt x="8563" y="4472"/>
                </a:lnTo>
                <a:lnTo>
                  <a:pt x="1619" y="14106"/>
                </a:lnTo>
                <a:lnTo>
                  <a:pt x="0" y="29057"/>
                </a:lnTo>
                <a:lnTo>
                  <a:pt x="569" y="2898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473439" y="5574555"/>
            <a:ext cx="121395" cy="46383"/>
          </a:xfrm>
          <a:custGeom>
            <a:avLst/>
            <a:gdLst/>
            <a:ahLst/>
            <a:cxnLst/>
            <a:rect l="l" t="t" r="r" b="b"/>
            <a:pathLst>
              <a:path w="121395" h="46383">
                <a:moveTo>
                  <a:pt x="4670" y="26166"/>
                </a:moveTo>
                <a:lnTo>
                  <a:pt x="1187" y="34757"/>
                </a:lnTo>
                <a:lnTo>
                  <a:pt x="0" y="45643"/>
                </a:lnTo>
                <a:lnTo>
                  <a:pt x="4692" y="46001"/>
                </a:lnTo>
                <a:lnTo>
                  <a:pt x="15205" y="46374"/>
                </a:lnTo>
                <a:lnTo>
                  <a:pt x="27349" y="46383"/>
                </a:lnTo>
                <a:lnTo>
                  <a:pt x="40650" y="46075"/>
                </a:lnTo>
                <a:lnTo>
                  <a:pt x="54633" y="45500"/>
                </a:lnTo>
                <a:lnTo>
                  <a:pt x="68823" y="44706"/>
                </a:lnTo>
                <a:lnTo>
                  <a:pt x="82748" y="43743"/>
                </a:lnTo>
                <a:lnTo>
                  <a:pt x="95931" y="42659"/>
                </a:lnTo>
                <a:lnTo>
                  <a:pt x="107899" y="41503"/>
                </a:lnTo>
                <a:lnTo>
                  <a:pt x="103937" y="34038"/>
                </a:lnTo>
                <a:lnTo>
                  <a:pt x="103926" y="26846"/>
                </a:lnTo>
                <a:lnTo>
                  <a:pt x="107407" y="21135"/>
                </a:lnTo>
                <a:lnTo>
                  <a:pt x="112638" y="16482"/>
                </a:lnTo>
                <a:lnTo>
                  <a:pt x="117875" y="12465"/>
                </a:lnTo>
                <a:lnTo>
                  <a:pt x="121375" y="8661"/>
                </a:lnTo>
                <a:lnTo>
                  <a:pt x="121395" y="4647"/>
                </a:lnTo>
                <a:lnTo>
                  <a:pt x="116192" y="0"/>
                </a:lnTo>
                <a:lnTo>
                  <a:pt x="110241" y="7323"/>
                </a:lnTo>
                <a:lnTo>
                  <a:pt x="102149" y="12429"/>
                </a:lnTo>
                <a:lnTo>
                  <a:pt x="92560" y="15319"/>
                </a:lnTo>
                <a:lnTo>
                  <a:pt x="81826" y="16511"/>
                </a:lnTo>
                <a:lnTo>
                  <a:pt x="70298" y="16523"/>
                </a:lnTo>
                <a:lnTo>
                  <a:pt x="58327" y="15871"/>
                </a:lnTo>
                <a:lnTo>
                  <a:pt x="46266" y="15071"/>
                </a:lnTo>
                <a:lnTo>
                  <a:pt x="34464" y="14643"/>
                </a:lnTo>
                <a:lnTo>
                  <a:pt x="23275" y="15102"/>
                </a:lnTo>
                <a:lnTo>
                  <a:pt x="13050" y="16966"/>
                </a:lnTo>
                <a:lnTo>
                  <a:pt x="4140" y="20751"/>
                </a:lnTo>
                <a:lnTo>
                  <a:pt x="4670" y="26166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635282" y="5591372"/>
            <a:ext cx="29044" cy="13311"/>
          </a:xfrm>
          <a:custGeom>
            <a:avLst/>
            <a:gdLst/>
            <a:ahLst/>
            <a:cxnLst/>
            <a:rect l="l" t="t" r="r" b="b"/>
            <a:pathLst>
              <a:path w="29044" h="13311">
                <a:moveTo>
                  <a:pt x="29044" y="8079"/>
                </a:moveTo>
                <a:lnTo>
                  <a:pt x="20509" y="3502"/>
                </a:lnTo>
                <a:lnTo>
                  <a:pt x="10138" y="0"/>
                </a:lnTo>
                <a:lnTo>
                  <a:pt x="0" y="3926"/>
                </a:lnTo>
                <a:lnTo>
                  <a:pt x="309" y="9439"/>
                </a:lnTo>
                <a:lnTo>
                  <a:pt x="9683" y="13311"/>
                </a:lnTo>
                <a:lnTo>
                  <a:pt x="22281" y="12213"/>
                </a:lnTo>
                <a:lnTo>
                  <a:pt x="29044" y="807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950668" y="5638555"/>
            <a:ext cx="186753" cy="50126"/>
          </a:xfrm>
          <a:custGeom>
            <a:avLst/>
            <a:gdLst/>
            <a:ahLst/>
            <a:cxnLst/>
            <a:rect l="l" t="t" r="r" b="b"/>
            <a:pathLst>
              <a:path w="186753" h="50126">
                <a:moveTo>
                  <a:pt x="42421" y="38905"/>
                </a:moveTo>
                <a:lnTo>
                  <a:pt x="53803" y="43444"/>
                </a:lnTo>
                <a:lnTo>
                  <a:pt x="65678" y="46830"/>
                </a:lnTo>
                <a:lnTo>
                  <a:pt x="77899" y="49060"/>
                </a:lnTo>
                <a:lnTo>
                  <a:pt x="90319" y="50126"/>
                </a:lnTo>
                <a:lnTo>
                  <a:pt x="102791" y="50025"/>
                </a:lnTo>
                <a:lnTo>
                  <a:pt x="115167" y="48751"/>
                </a:lnTo>
                <a:lnTo>
                  <a:pt x="127300" y="46299"/>
                </a:lnTo>
                <a:lnTo>
                  <a:pt x="139043" y="42663"/>
                </a:lnTo>
                <a:lnTo>
                  <a:pt x="150249" y="37839"/>
                </a:lnTo>
                <a:lnTo>
                  <a:pt x="160770" y="31820"/>
                </a:lnTo>
                <a:lnTo>
                  <a:pt x="170459" y="24603"/>
                </a:lnTo>
                <a:lnTo>
                  <a:pt x="179169" y="16180"/>
                </a:lnTo>
                <a:lnTo>
                  <a:pt x="186753" y="6548"/>
                </a:lnTo>
                <a:lnTo>
                  <a:pt x="177290" y="5376"/>
                </a:lnTo>
                <a:lnTo>
                  <a:pt x="164548" y="7580"/>
                </a:lnTo>
                <a:lnTo>
                  <a:pt x="155693" y="13669"/>
                </a:lnTo>
                <a:lnTo>
                  <a:pt x="148760" y="21677"/>
                </a:lnTo>
                <a:lnTo>
                  <a:pt x="141782" y="29640"/>
                </a:lnTo>
                <a:lnTo>
                  <a:pt x="132791" y="35593"/>
                </a:lnTo>
                <a:lnTo>
                  <a:pt x="130538" y="34183"/>
                </a:lnTo>
                <a:lnTo>
                  <a:pt x="120359" y="28503"/>
                </a:lnTo>
                <a:lnTo>
                  <a:pt x="108776" y="22987"/>
                </a:lnTo>
                <a:lnTo>
                  <a:pt x="96143" y="17767"/>
                </a:lnTo>
                <a:lnTo>
                  <a:pt x="82816" y="12972"/>
                </a:lnTo>
                <a:lnTo>
                  <a:pt x="69152" y="8736"/>
                </a:lnTo>
                <a:lnTo>
                  <a:pt x="55506" y="5189"/>
                </a:lnTo>
                <a:lnTo>
                  <a:pt x="42234" y="2463"/>
                </a:lnTo>
                <a:lnTo>
                  <a:pt x="29692" y="690"/>
                </a:lnTo>
                <a:lnTo>
                  <a:pt x="18235" y="0"/>
                </a:lnTo>
                <a:lnTo>
                  <a:pt x="8219" y="524"/>
                </a:lnTo>
                <a:lnTo>
                  <a:pt x="0" y="2396"/>
                </a:lnTo>
                <a:lnTo>
                  <a:pt x="4772" y="9336"/>
                </a:lnTo>
                <a:lnTo>
                  <a:pt x="12708" y="18430"/>
                </a:lnTo>
                <a:lnTo>
                  <a:pt x="21726" y="26393"/>
                </a:lnTo>
                <a:lnTo>
                  <a:pt x="31680" y="33220"/>
                </a:lnTo>
                <a:lnTo>
                  <a:pt x="42421" y="38905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929915" y="5645896"/>
            <a:ext cx="41503" cy="36554"/>
          </a:xfrm>
          <a:custGeom>
            <a:avLst/>
            <a:gdLst/>
            <a:ahLst/>
            <a:cxnLst/>
            <a:rect l="l" t="t" r="r" b="b"/>
            <a:pathLst>
              <a:path w="41503" h="36554">
                <a:moveTo>
                  <a:pt x="11123" y="24591"/>
                </a:moveTo>
                <a:lnTo>
                  <a:pt x="12458" y="36554"/>
                </a:lnTo>
                <a:lnTo>
                  <a:pt x="19726" y="35682"/>
                </a:lnTo>
                <a:lnTo>
                  <a:pt x="33152" y="32433"/>
                </a:lnTo>
                <a:lnTo>
                  <a:pt x="41503" y="24108"/>
                </a:lnTo>
                <a:lnTo>
                  <a:pt x="33358" y="19303"/>
                </a:lnTo>
                <a:lnTo>
                  <a:pt x="26030" y="11374"/>
                </a:lnTo>
                <a:lnTo>
                  <a:pt x="18755" y="3806"/>
                </a:lnTo>
                <a:lnTo>
                  <a:pt x="10442" y="0"/>
                </a:lnTo>
                <a:lnTo>
                  <a:pt x="0" y="3357"/>
                </a:lnTo>
                <a:lnTo>
                  <a:pt x="6074" y="14096"/>
                </a:lnTo>
                <a:lnTo>
                  <a:pt x="11123" y="245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95395" y="5652727"/>
            <a:ext cx="99593" cy="5505"/>
          </a:xfrm>
          <a:custGeom>
            <a:avLst/>
            <a:gdLst/>
            <a:ahLst/>
            <a:cxnLst/>
            <a:rect l="l" t="t" r="r" b="b"/>
            <a:pathLst>
              <a:path w="99593" h="5505">
                <a:moveTo>
                  <a:pt x="10123" y="1995"/>
                </a:moveTo>
                <a:lnTo>
                  <a:pt x="0" y="4826"/>
                </a:lnTo>
                <a:lnTo>
                  <a:pt x="12497" y="4254"/>
                </a:lnTo>
                <a:lnTo>
                  <a:pt x="25578" y="4379"/>
                </a:lnTo>
                <a:lnTo>
                  <a:pt x="39008" y="4854"/>
                </a:lnTo>
                <a:lnTo>
                  <a:pt x="52449" y="5342"/>
                </a:lnTo>
                <a:lnTo>
                  <a:pt x="65565" y="5505"/>
                </a:lnTo>
                <a:lnTo>
                  <a:pt x="78019" y="5006"/>
                </a:lnTo>
                <a:lnTo>
                  <a:pt x="89474" y="3508"/>
                </a:lnTo>
                <a:lnTo>
                  <a:pt x="99593" y="673"/>
                </a:lnTo>
                <a:lnTo>
                  <a:pt x="87104" y="1245"/>
                </a:lnTo>
                <a:lnTo>
                  <a:pt x="74025" y="1121"/>
                </a:lnTo>
                <a:lnTo>
                  <a:pt x="60597" y="648"/>
                </a:lnTo>
                <a:lnTo>
                  <a:pt x="47156" y="162"/>
                </a:lnTo>
                <a:lnTo>
                  <a:pt x="34038" y="0"/>
                </a:lnTo>
                <a:lnTo>
                  <a:pt x="21582" y="498"/>
                </a:lnTo>
                <a:lnTo>
                  <a:pt x="10123" y="199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45602" y="5653404"/>
            <a:ext cx="232384" cy="165989"/>
          </a:xfrm>
          <a:custGeom>
            <a:avLst/>
            <a:gdLst/>
            <a:ahLst/>
            <a:cxnLst/>
            <a:rect l="l" t="t" r="r" b="b"/>
            <a:pathLst>
              <a:path w="232384" h="165988">
                <a:moveTo>
                  <a:pt x="4152" y="157695"/>
                </a:moveTo>
                <a:lnTo>
                  <a:pt x="9601" y="159156"/>
                </a:lnTo>
                <a:lnTo>
                  <a:pt x="10680" y="164998"/>
                </a:lnTo>
                <a:lnTo>
                  <a:pt x="16598" y="165989"/>
                </a:lnTo>
                <a:lnTo>
                  <a:pt x="20832" y="153280"/>
                </a:lnTo>
                <a:lnTo>
                  <a:pt x="26146" y="140635"/>
                </a:lnTo>
                <a:lnTo>
                  <a:pt x="32260" y="128789"/>
                </a:lnTo>
                <a:lnTo>
                  <a:pt x="39124" y="117694"/>
                </a:lnTo>
                <a:lnTo>
                  <a:pt x="46688" y="107299"/>
                </a:lnTo>
                <a:lnTo>
                  <a:pt x="54904" y="97555"/>
                </a:lnTo>
                <a:lnTo>
                  <a:pt x="63719" y="88411"/>
                </a:lnTo>
                <a:lnTo>
                  <a:pt x="73085" y="79818"/>
                </a:lnTo>
                <a:lnTo>
                  <a:pt x="82952" y="71726"/>
                </a:lnTo>
                <a:lnTo>
                  <a:pt x="93269" y="64084"/>
                </a:lnTo>
                <a:lnTo>
                  <a:pt x="103987" y="56843"/>
                </a:lnTo>
                <a:lnTo>
                  <a:pt x="115055" y="49953"/>
                </a:lnTo>
                <a:lnTo>
                  <a:pt x="126424" y="43364"/>
                </a:lnTo>
                <a:lnTo>
                  <a:pt x="138044" y="37026"/>
                </a:lnTo>
                <a:lnTo>
                  <a:pt x="149865" y="30890"/>
                </a:lnTo>
                <a:lnTo>
                  <a:pt x="161836" y="24904"/>
                </a:lnTo>
                <a:lnTo>
                  <a:pt x="166864" y="29680"/>
                </a:lnTo>
                <a:lnTo>
                  <a:pt x="173582" y="37177"/>
                </a:lnTo>
                <a:lnTo>
                  <a:pt x="181011" y="44452"/>
                </a:lnTo>
                <a:lnTo>
                  <a:pt x="189558" y="49576"/>
                </a:lnTo>
                <a:lnTo>
                  <a:pt x="199630" y="50617"/>
                </a:lnTo>
                <a:lnTo>
                  <a:pt x="211632" y="45643"/>
                </a:lnTo>
                <a:lnTo>
                  <a:pt x="211788" y="41098"/>
                </a:lnTo>
                <a:lnTo>
                  <a:pt x="207676" y="36996"/>
                </a:lnTo>
                <a:lnTo>
                  <a:pt x="202869" y="33588"/>
                </a:lnTo>
                <a:lnTo>
                  <a:pt x="203339" y="24904"/>
                </a:lnTo>
                <a:lnTo>
                  <a:pt x="210478" y="21043"/>
                </a:lnTo>
                <a:lnTo>
                  <a:pt x="222503" y="15742"/>
                </a:lnTo>
                <a:lnTo>
                  <a:pt x="232384" y="8293"/>
                </a:lnTo>
                <a:lnTo>
                  <a:pt x="231199" y="6842"/>
                </a:lnTo>
                <a:lnTo>
                  <a:pt x="222232" y="4023"/>
                </a:lnTo>
                <a:lnTo>
                  <a:pt x="210036" y="4430"/>
                </a:lnTo>
                <a:lnTo>
                  <a:pt x="198344" y="4333"/>
                </a:lnTo>
                <a:lnTo>
                  <a:pt x="190893" y="0"/>
                </a:lnTo>
                <a:lnTo>
                  <a:pt x="149390" y="0"/>
                </a:lnTo>
                <a:lnTo>
                  <a:pt x="139177" y="2848"/>
                </a:lnTo>
                <a:lnTo>
                  <a:pt x="127709" y="4335"/>
                </a:lnTo>
                <a:lnTo>
                  <a:pt x="115246" y="4827"/>
                </a:lnTo>
                <a:lnTo>
                  <a:pt x="102124" y="4660"/>
                </a:lnTo>
                <a:lnTo>
                  <a:pt x="88682" y="4173"/>
                </a:lnTo>
                <a:lnTo>
                  <a:pt x="75255" y="3701"/>
                </a:lnTo>
                <a:lnTo>
                  <a:pt x="62181" y="3582"/>
                </a:lnTo>
                <a:lnTo>
                  <a:pt x="49796" y="4152"/>
                </a:lnTo>
                <a:lnTo>
                  <a:pt x="45656" y="4152"/>
                </a:lnTo>
                <a:lnTo>
                  <a:pt x="42075" y="7505"/>
                </a:lnTo>
                <a:lnTo>
                  <a:pt x="43192" y="15519"/>
                </a:lnTo>
                <a:lnTo>
                  <a:pt x="37338" y="16598"/>
                </a:lnTo>
                <a:lnTo>
                  <a:pt x="33662" y="26415"/>
                </a:lnTo>
                <a:lnTo>
                  <a:pt x="29966" y="38382"/>
                </a:lnTo>
                <a:lnTo>
                  <a:pt x="26741" y="50820"/>
                </a:lnTo>
                <a:lnTo>
                  <a:pt x="23838" y="63579"/>
                </a:lnTo>
                <a:lnTo>
                  <a:pt x="21108" y="76512"/>
                </a:lnTo>
                <a:lnTo>
                  <a:pt x="18401" y="89468"/>
                </a:lnTo>
                <a:lnTo>
                  <a:pt x="15568" y="102299"/>
                </a:lnTo>
                <a:lnTo>
                  <a:pt x="12461" y="114856"/>
                </a:lnTo>
                <a:lnTo>
                  <a:pt x="8930" y="126990"/>
                </a:lnTo>
                <a:lnTo>
                  <a:pt x="4826" y="138550"/>
                </a:lnTo>
                <a:lnTo>
                  <a:pt x="0" y="149390"/>
                </a:lnTo>
                <a:lnTo>
                  <a:pt x="4038" y="149504"/>
                </a:lnTo>
                <a:lnTo>
                  <a:pt x="3225" y="154470"/>
                </a:lnTo>
                <a:lnTo>
                  <a:pt x="4152" y="157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03006" y="5654591"/>
            <a:ext cx="95440" cy="61055"/>
          </a:xfrm>
          <a:custGeom>
            <a:avLst/>
            <a:gdLst/>
            <a:ahLst/>
            <a:cxnLst/>
            <a:rect l="l" t="t" r="r" b="b"/>
            <a:pathLst>
              <a:path w="95440" h="61055">
                <a:moveTo>
                  <a:pt x="62713" y="23040"/>
                </a:moveTo>
                <a:lnTo>
                  <a:pt x="72465" y="20628"/>
                </a:lnTo>
                <a:lnTo>
                  <a:pt x="81867" y="17866"/>
                </a:lnTo>
                <a:lnTo>
                  <a:pt x="89874" y="13707"/>
                </a:lnTo>
                <a:lnTo>
                  <a:pt x="95440" y="7106"/>
                </a:lnTo>
                <a:lnTo>
                  <a:pt x="87421" y="4492"/>
                </a:lnTo>
                <a:lnTo>
                  <a:pt x="74538" y="1523"/>
                </a:lnTo>
                <a:lnTo>
                  <a:pt x="61003" y="0"/>
                </a:lnTo>
                <a:lnTo>
                  <a:pt x="47838" y="482"/>
                </a:lnTo>
                <a:lnTo>
                  <a:pt x="36061" y="3530"/>
                </a:lnTo>
                <a:lnTo>
                  <a:pt x="26692" y="9704"/>
                </a:lnTo>
                <a:lnTo>
                  <a:pt x="20751" y="19564"/>
                </a:lnTo>
                <a:lnTo>
                  <a:pt x="29479" y="18993"/>
                </a:lnTo>
                <a:lnTo>
                  <a:pt x="36854" y="16841"/>
                </a:lnTo>
                <a:lnTo>
                  <a:pt x="41503" y="23717"/>
                </a:lnTo>
                <a:lnTo>
                  <a:pt x="38979" y="28292"/>
                </a:lnTo>
                <a:lnTo>
                  <a:pt x="29933" y="37184"/>
                </a:lnTo>
                <a:lnTo>
                  <a:pt x="18894" y="44084"/>
                </a:lnTo>
                <a:lnTo>
                  <a:pt x="8152" y="51278"/>
                </a:lnTo>
                <a:lnTo>
                  <a:pt x="0" y="61055"/>
                </a:lnTo>
                <a:lnTo>
                  <a:pt x="24904" y="61055"/>
                </a:lnTo>
                <a:lnTo>
                  <a:pt x="25514" y="53384"/>
                </a:lnTo>
                <a:lnTo>
                  <a:pt x="38963" y="58515"/>
                </a:lnTo>
                <a:lnTo>
                  <a:pt x="41503" y="52762"/>
                </a:lnTo>
                <a:lnTo>
                  <a:pt x="41122" y="50100"/>
                </a:lnTo>
                <a:lnTo>
                  <a:pt x="41816" y="38631"/>
                </a:lnTo>
                <a:lnTo>
                  <a:pt x="46343" y="30995"/>
                </a:lnTo>
                <a:lnTo>
                  <a:pt x="53657" y="26147"/>
                </a:lnTo>
                <a:lnTo>
                  <a:pt x="62713" y="2304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73842" y="5682452"/>
            <a:ext cx="38671" cy="20751"/>
          </a:xfrm>
          <a:custGeom>
            <a:avLst/>
            <a:gdLst/>
            <a:ahLst/>
            <a:cxnLst/>
            <a:rect l="l" t="t" r="r" b="b"/>
            <a:pathLst>
              <a:path w="38671" h="20751">
                <a:moveTo>
                  <a:pt x="37350" y="20751"/>
                </a:moveTo>
                <a:lnTo>
                  <a:pt x="38671" y="11125"/>
                </a:lnTo>
                <a:lnTo>
                  <a:pt x="36677" y="4813"/>
                </a:lnTo>
                <a:lnTo>
                  <a:pt x="33197" y="0"/>
                </a:lnTo>
                <a:lnTo>
                  <a:pt x="28863" y="936"/>
                </a:lnTo>
                <a:lnTo>
                  <a:pt x="15788" y="1553"/>
                </a:lnTo>
                <a:lnTo>
                  <a:pt x="6432" y="2101"/>
                </a:lnTo>
                <a:lnTo>
                  <a:pt x="0" y="8293"/>
                </a:lnTo>
                <a:lnTo>
                  <a:pt x="3184" y="12022"/>
                </a:lnTo>
                <a:lnTo>
                  <a:pt x="13878" y="15630"/>
                </a:lnTo>
                <a:lnTo>
                  <a:pt x="26658" y="17152"/>
                </a:lnTo>
                <a:lnTo>
                  <a:pt x="37350" y="2075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973045" y="5690749"/>
            <a:ext cx="15170" cy="29323"/>
          </a:xfrm>
          <a:custGeom>
            <a:avLst/>
            <a:gdLst/>
            <a:ahLst/>
            <a:cxnLst/>
            <a:rect l="l" t="t" r="r" b="b"/>
            <a:pathLst>
              <a:path w="15170" h="29323">
                <a:moveTo>
                  <a:pt x="2528" y="0"/>
                </a:moveTo>
                <a:lnTo>
                  <a:pt x="0" y="6553"/>
                </a:lnTo>
                <a:lnTo>
                  <a:pt x="2424" y="15860"/>
                </a:lnTo>
                <a:lnTo>
                  <a:pt x="2528" y="29057"/>
                </a:lnTo>
                <a:lnTo>
                  <a:pt x="5494" y="29323"/>
                </a:lnTo>
                <a:lnTo>
                  <a:pt x="13607" y="24502"/>
                </a:lnTo>
                <a:lnTo>
                  <a:pt x="15170" y="13128"/>
                </a:lnTo>
                <a:lnTo>
                  <a:pt x="14974" y="0"/>
                </a:lnTo>
                <a:lnTo>
                  <a:pt x="2528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485994" y="5695739"/>
            <a:ext cx="24904" cy="11606"/>
          </a:xfrm>
          <a:custGeom>
            <a:avLst/>
            <a:gdLst/>
            <a:ahLst/>
            <a:cxnLst/>
            <a:rect l="l" t="t" r="r" b="b"/>
            <a:pathLst>
              <a:path w="24904" h="11606">
                <a:moveTo>
                  <a:pt x="24904" y="3313"/>
                </a:moveTo>
                <a:lnTo>
                  <a:pt x="17695" y="0"/>
                </a:lnTo>
                <a:lnTo>
                  <a:pt x="7065" y="3186"/>
                </a:lnTo>
                <a:lnTo>
                  <a:pt x="0" y="11606"/>
                </a:lnTo>
                <a:lnTo>
                  <a:pt x="14496" y="11531"/>
                </a:lnTo>
                <a:lnTo>
                  <a:pt x="24904" y="7466"/>
                </a:lnTo>
                <a:lnTo>
                  <a:pt x="24904" y="3313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351" y="5707350"/>
            <a:ext cx="33197" cy="45643"/>
          </a:xfrm>
          <a:custGeom>
            <a:avLst/>
            <a:gdLst/>
            <a:ahLst/>
            <a:cxnLst/>
            <a:rect l="l" t="t" r="r" b="b"/>
            <a:pathLst>
              <a:path w="33197" h="45643">
                <a:moveTo>
                  <a:pt x="27059" y="21322"/>
                </a:moveTo>
                <a:lnTo>
                  <a:pt x="26634" y="14086"/>
                </a:lnTo>
                <a:lnTo>
                  <a:pt x="28281" y="6863"/>
                </a:lnTo>
                <a:lnTo>
                  <a:pt x="33197" y="0"/>
                </a:lnTo>
                <a:lnTo>
                  <a:pt x="19084" y="778"/>
                </a:lnTo>
                <a:lnTo>
                  <a:pt x="9134" y="6212"/>
                </a:lnTo>
                <a:lnTo>
                  <a:pt x="0" y="12458"/>
                </a:lnTo>
                <a:lnTo>
                  <a:pt x="3543" y="22264"/>
                </a:lnTo>
                <a:lnTo>
                  <a:pt x="8386" y="31487"/>
                </a:lnTo>
                <a:lnTo>
                  <a:pt x="8293" y="45643"/>
                </a:lnTo>
                <a:lnTo>
                  <a:pt x="18330" y="45496"/>
                </a:lnTo>
                <a:lnTo>
                  <a:pt x="25517" y="43421"/>
                </a:lnTo>
                <a:lnTo>
                  <a:pt x="28785" y="39619"/>
                </a:lnTo>
                <a:lnTo>
                  <a:pt x="29332" y="34436"/>
                </a:lnTo>
                <a:lnTo>
                  <a:pt x="28358" y="28221"/>
                </a:lnTo>
                <a:lnTo>
                  <a:pt x="27059" y="21322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33672" y="5707349"/>
            <a:ext cx="27232" cy="17434"/>
          </a:xfrm>
          <a:custGeom>
            <a:avLst/>
            <a:gdLst/>
            <a:ahLst/>
            <a:cxnLst/>
            <a:rect l="l" t="t" r="r" b="b"/>
            <a:pathLst>
              <a:path w="27232" h="17434">
                <a:moveTo>
                  <a:pt x="6869" y="8563"/>
                </a:moveTo>
                <a:lnTo>
                  <a:pt x="0" y="16598"/>
                </a:lnTo>
                <a:lnTo>
                  <a:pt x="10144" y="17434"/>
                </a:lnTo>
                <a:lnTo>
                  <a:pt x="19837" y="14785"/>
                </a:lnTo>
                <a:lnTo>
                  <a:pt x="26231" y="9969"/>
                </a:lnTo>
                <a:lnTo>
                  <a:pt x="27232" y="4526"/>
                </a:lnTo>
                <a:lnTo>
                  <a:pt x="20751" y="0"/>
                </a:lnTo>
                <a:lnTo>
                  <a:pt x="17408" y="4192"/>
                </a:lnTo>
                <a:lnTo>
                  <a:pt x="6869" y="85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212111" y="5719802"/>
            <a:ext cx="58102" cy="5047"/>
          </a:xfrm>
          <a:custGeom>
            <a:avLst/>
            <a:gdLst/>
            <a:ahLst/>
            <a:cxnLst/>
            <a:rect l="l" t="t" r="r" b="b"/>
            <a:pathLst>
              <a:path w="58102" h="5047">
                <a:moveTo>
                  <a:pt x="0" y="0"/>
                </a:moveTo>
                <a:lnTo>
                  <a:pt x="6132" y="2621"/>
                </a:lnTo>
                <a:lnTo>
                  <a:pt x="19211" y="4768"/>
                </a:lnTo>
                <a:lnTo>
                  <a:pt x="34426" y="5047"/>
                </a:lnTo>
                <a:lnTo>
                  <a:pt x="48486" y="3457"/>
                </a:lnTo>
                <a:lnTo>
                  <a:pt x="58102" y="0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469409" y="5719797"/>
            <a:ext cx="37350" cy="29057"/>
          </a:xfrm>
          <a:custGeom>
            <a:avLst/>
            <a:gdLst/>
            <a:ahLst/>
            <a:cxnLst/>
            <a:rect l="l" t="t" r="r" b="b"/>
            <a:pathLst>
              <a:path w="37350" h="29057">
                <a:moveTo>
                  <a:pt x="6253" y="24941"/>
                </a:moveTo>
                <a:lnTo>
                  <a:pt x="15889" y="26972"/>
                </a:lnTo>
                <a:lnTo>
                  <a:pt x="25799" y="26826"/>
                </a:lnTo>
                <a:lnTo>
                  <a:pt x="37350" y="29057"/>
                </a:lnTo>
                <a:lnTo>
                  <a:pt x="36615" y="22393"/>
                </a:lnTo>
                <a:lnTo>
                  <a:pt x="30304" y="20099"/>
                </a:lnTo>
                <a:lnTo>
                  <a:pt x="23228" y="18574"/>
                </a:lnTo>
                <a:lnTo>
                  <a:pt x="20739" y="12458"/>
                </a:lnTo>
                <a:lnTo>
                  <a:pt x="16586" y="12458"/>
                </a:lnTo>
                <a:lnTo>
                  <a:pt x="8140" y="11226"/>
                </a:lnTo>
                <a:lnTo>
                  <a:pt x="5537" y="4140"/>
                </a:lnTo>
                <a:lnTo>
                  <a:pt x="0" y="0"/>
                </a:lnTo>
                <a:lnTo>
                  <a:pt x="0" y="20751"/>
                </a:lnTo>
                <a:lnTo>
                  <a:pt x="6253" y="2494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290839" y="5728092"/>
            <a:ext cx="20751" cy="24904"/>
          </a:xfrm>
          <a:custGeom>
            <a:avLst/>
            <a:gdLst/>
            <a:ahLst/>
            <a:cxnLst/>
            <a:rect l="l" t="t" r="r" b="b"/>
            <a:pathLst>
              <a:path w="20751" h="24904">
                <a:moveTo>
                  <a:pt x="0" y="20764"/>
                </a:moveTo>
                <a:lnTo>
                  <a:pt x="1837" y="20307"/>
                </a:lnTo>
                <a:lnTo>
                  <a:pt x="11437" y="22466"/>
                </a:lnTo>
                <a:lnTo>
                  <a:pt x="20751" y="24904"/>
                </a:lnTo>
                <a:lnTo>
                  <a:pt x="19971" y="16475"/>
                </a:lnTo>
                <a:lnTo>
                  <a:pt x="18609" y="9590"/>
                </a:lnTo>
                <a:lnTo>
                  <a:pt x="20751" y="0"/>
                </a:lnTo>
                <a:lnTo>
                  <a:pt x="13235" y="533"/>
                </a:lnTo>
                <a:lnTo>
                  <a:pt x="4412" y="8437"/>
                </a:lnTo>
                <a:lnTo>
                  <a:pt x="0" y="20764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213736" y="5736338"/>
            <a:ext cx="31465" cy="33389"/>
          </a:xfrm>
          <a:custGeom>
            <a:avLst/>
            <a:gdLst/>
            <a:ahLst/>
            <a:cxnLst/>
            <a:rect l="l" t="t" r="r" b="b"/>
            <a:pathLst>
              <a:path w="31465" h="33389">
                <a:moveTo>
                  <a:pt x="8182" y="22537"/>
                </a:moveTo>
                <a:lnTo>
                  <a:pt x="10713" y="33270"/>
                </a:lnTo>
                <a:lnTo>
                  <a:pt x="14277" y="33389"/>
                </a:lnTo>
                <a:lnTo>
                  <a:pt x="26771" y="28922"/>
                </a:lnTo>
                <a:lnTo>
                  <a:pt x="31465" y="16659"/>
                </a:lnTo>
                <a:lnTo>
                  <a:pt x="26999" y="11787"/>
                </a:lnTo>
                <a:lnTo>
                  <a:pt x="20283" y="4182"/>
                </a:lnTo>
                <a:lnTo>
                  <a:pt x="12296" y="0"/>
                </a:lnTo>
                <a:lnTo>
                  <a:pt x="2420" y="4200"/>
                </a:lnTo>
                <a:lnTo>
                  <a:pt x="0" y="7864"/>
                </a:lnTo>
                <a:lnTo>
                  <a:pt x="1999" y="14988"/>
                </a:lnTo>
                <a:lnTo>
                  <a:pt x="8182" y="22537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230270" y="5736401"/>
            <a:ext cx="44101" cy="45643"/>
          </a:xfrm>
          <a:custGeom>
            <a:avLst/>
            <a:gdLst/>
            <a:ahLst/>
            <a:cxnLst/>
            <a:rect l="l" t="t" r="r" b="b"/>
            <a:pathLst>
              <a:path w="44101" h="45643">
                <a:moveTo>
                  <a:pt x="27490" y="45643"/>
                </a:moveTo>
                <a:lnTo>
                  <a:pt x="31993" y="43872"/>
                </a:lnTo>
                <a:lnTo>
                  <a:pt x="39146" y="33415"/>
                </a:lnTo>
                <a:lnTo>
                  <a:pt x="44101" y="20751"/>
                </a:lnTo>
                <a:lnTo>
                  <a:pt x="36996" y="16701"/>
                </a:lnTo>
                <a:lnTo>
                  <a:pt x="27037" y="9623"/>
                </a:lnTo>
                <a:lnTo>
                  <a:pt x="16277" y="3348"/>
                </a:lnTo>
                <a:lnTo>
                  <a:pt x="2585" y="0"/>
                </a:lnTo>
                <a:lnTo>
                  <a:pt x="0" y="10500"/>
                </a:lnTo>
                <a:lnTo>
                  <a:pt x="2103" y="22072"/>
                </a:lnTo>
                <a:lnTo>
                  <a:pt x="8144" y="32665"/>
                </a:lnTo>
                <a:lnTo>
                  <a:pt x="16986" y="40962"/>
                </a:lnTo>
                <a:lnTo>
                  <a:pt x="27490" y="45643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961954" y="5752998"/>
            <a:ext cx="15379" cy="16611"/>
          </a:xfrm>
          <a:custGeom>
            <a:avLst/>
            <a:gdLst/>
            <a:ahLst/>
            <a:cxnLst/>
            <a:rect l="l" t="t" r="r" b="b"/>
            <a:pathLst>
              <a:path w="15379" h="16611">
                <a:moveTo>
                  <a:pt x="1168" y="0"/>
                </a:moveTo>
                <a:lnTo>
                  <a:pt x="0" y="9474"/>
                </a:lnTo>
                <a:lnTo>
                  <a:pt x="2171" y="15595"/>
                </a:lnTo>
                <a:lnTo>
                  <a:pt x="9461" y="16611"/>
                </a:lnTo>
                <a:lnTo>
                  <a:pt x="10769" y="10998"/>
                </a:lnTo>
                <a:lnTo>
                  <a:pt x="15379" y="8674"/>
                </a:lnTo>
                <a:lnTo>
                  <a:pt x="13627" y="0"/>
                </a:lnTo>
                <a:lnTo>
                  <a:pt x="116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82942" y="5771593"/>
            <a:ext cx="29057" cy="22146"/>
          </a:xfrm>
          <a:custGeom>
            <a:avLst/>
            <a:gdLst/>
            <a:ahLst/>
            <a:cxnLst/>
            <a:rect l="l" t="t" r="r" b="b"/>
            <a:pathLst>
              <a:path w="29057" h="22146">
                <a:moveTo>
                  <a:pt x="29057" y="6303"/>
                </a:moveTo>
                <a:lnTo>
                  <a:pt x="21187" y="353"/>
                </a:lnTo>
                <a:lnTo>
                  <a:pt x="10813" y="0"/>
                </a:lnTo>
                <a:lnTo>
                  <a:pt x="2382" y="6046"/>
                </a:lnTo>
                <a:lnTo>
                  <a:pt x="0" y="18761"/>
                </a:lnTo>
                <a:lnTo>
                  <a:pt x="172" y="18844"/>
                </a:lnTo>
                <a:lnTo>
                  <a:pt x="13354" y="22146"/>
                </a:lnTo>
                <a:lnTo>
                  <a:pt x="24373" y="18575"/>
                </a:lnTo>
                <a:lnTo>
                  <a:pt x="29057" y="6303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299267" y="5773748"/>
            <a:ext cx="16598" cy="16611"/>
          </a:xfrm>
          <a:custGeom>
            <a:avLst/>
            <a:gdLst/>
            <a:ahLst/>
            <a:cxnLst/>
            <a:rect l="l" t="t" r="r" b="b"/>
            <a:pathLst>
              <a:path w="16598" h="16611">
                <a:moveTo>
                  <a:pt x="4902" y="13068"/>
                </a:moveTo>
                <a:lnTo>
                  <a:pt x="4140" y="16611"/>
                </a:lnTo>
                <a:lnTo>
                  <a:pt x="12433" y="16611"/>
                </a:lnTo>
                <a:lnTo>
                  <a:pt x="13055" y="11696"/>
                </a:lnTo>
                <a:lnTo>
                  <a:pt x="16598" y="12458"/>
                </a:lnTo>
                <a:lnTo>
                  <a:pt x="16598" y="4152"/>
                </a:lnTo>
                <a:lnTo>
                  <a:pt x="11671" y="3530"/>
                </a:lnTo>
                <a:lnTo>
                  <a:pt x="12433" y="0"/>
                </a:lnTo>
                <a:lnTo>
                  <a:pt x="4140" y="0"/>
                </a:lnTo>
                <a:lnTo>
                  <a:pt x="3898" y="2540"/>
                </a:lnTo>
                <a:lnTo>
                  <a:pt x="3517" y="4927"/>
                </a:lnTo>
                <a:lnTo>
                  <a:pt x="0" y="4152"/>
                </a:lnTo>
                <a:lnTo>
                  <a:pt x="0" y="12458"/>
                </a:lnTo>
                <a:lnTo>
                  <a:pt x="4902" y="13068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398749" y="5778173"/>
            <a:ext cx="37660" cy="24620"/>
          </a:xfrm>
          <a:custGeom>
            <a:avLst/>
            <a:gdLst/>
            <a:ahLst/>
            <a:cxnLst/>
            <a:rect l="l" t="t" r="r" b="b"/>
            <a:pathLst>
              <a:path w="37660" h="24620">
                <a:moveTo>
                  <a:pt x="20739" y="24620"/>
                </a:moveTo>
                <a:lnTo>
                  <a:pt x="37338" y="24620"/>
                </a:lnTo>
                <a:lnTo>
                  <a:pt x="37660" y="19522"/>
                </a:lnTo>
                <a:lnTo>
                  <a:pt x="33864" y="9993"/>
                </a:lnTo>
                <a:lnTo>
                  <a:pt x="25855" y="3189"/>
                </a:lnTo>
                <a:lnTo>
                  <a:pt x="15978" y="0"/>
                </a:lnTo>
                <a:lnTo>
                  <a:pt x="6578" y="1314"/>
                </a:lnTo>
                <a:lnTo>
                  <a:pt x="0" y="8021"/>
                </a:lnTo>
                <a:lnTo>
                  <a:pt x="845" y="8811"/>
                </a:lnTo>
                <a:lnTo>
                  <a:pt x="11997" y="15510"/>
                </a:lnTo>
                <a:lnTo>
                  <a:pt x="20739" y="2462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925763" y="5789174"/>
            <a:ext cx="17856" cy="17300"/>
          </a:xfrm>
          <a:custGeom>
            <a:avLst/>
            <a:gdLst/>
            <a:ahLst/>
            <a:cxnLst/>
            <a:rect l="l" t="t" r="r" b="b"/>
            <a:pathLst>
              <a:path w="17856" h="17300">
                <a:moveTo>
                  <a:pt x="0" y="1181"/>
                </a:moveTo>
                <a:lnTo>
                  <a:pt x="818" y="12343"/>
                </a:lnTo>
                <a:lnTo>
                  <a:pt x="7861" y="17300"/>
                </a:lnTo>
                <a:lnTo>
                  <a:pt x="16611" y="13614"/>
                </a:lnTo>
                <a:lnTo>
                  <a:pt x="17856" y="2692"/>
                </a:lnTo>
                <a:lnTo>
                  <a:pt x="10858" y="0"/>
                </a:lnTo>
                <a:lnTo>
                  <a:pt x="0" y="11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335442" y="5789098"/>
            <a:ext cx="14782" cy="19100"/>
          </a:xfrm>
          <a:custGeom>
            <a:avLst/>
            <a:gdLst/>
            <a:ahLst/>
            <a:cxnLst/>
            <a:rect l="l" t="t" r="r" b="b"/>
            <a:pathLst>
              <a:path w="14782" h="19100">
                <a:moveTo>
                  <a:pt x="13614" y="1257"/>
                </a:moveTo>
                <a:lnTo>
                  <a:pt x="2679" y="0"/>
                </a:lnTo>
                <a:lnTo>
                  <a:pt x="0" y="7010"/>
                </a:lnTo>
                <a:lnTo>
                  <a:pt x="1181" y="17843"/>
                </a:lnTo>
                <a:lnTo>
                  <a:pt x="12103" y="19100"/>
                </a:lnTo>
                <a:lnTo>
                  <a:pt x="14782" y="12103"/>
                </a:lnTo>
                <a:lnTo>
                  <a:pt x="13614" y="12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97962" y="5811105"/>
            <a:ext cx="16564" cy="29044"/>
          </a:xfrm>
          <a:custGeom>
            <a:avLst/>
            <a:gdLst/>
            <a:ahLst/>
            <a:cxnLst/>
            <a:rect l="l" t="t" r="r" b="b"/>
            <a:pathLst>
              <a:path w="16564" h="29044">
                <a:moveTo>
                  <a:pt x="4118" y="0"/>
                </a:moveTo>
                <a:lnTo>
                  <a:pt x="228" y="8722"/>
                </a:lnTo>
                <a:lnTo>
                  <a:pt x="0" y="19901"/>
                </a:lnTo>
                <a:lnTo>
                  <a:pt x="4985" y="28341"/>
                </a:lnTo>
                <a:lnTo>
                  <a:pt x="16564" y="29044"/>
                </a:lnTo>
                <a:lnTo>
                  <a:pt x="15697" y="21771"/>
                </a:lnTo>
                <a:lnTo>
                  <a:pt x="12451" y="8341"/>
                </a:lnTo>
                <a:lnTo>
                  <a:pt x="411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660296" y="5811106"/>
            <a:ext cx="20751" cy="20667"/>
          </a:xfrm>
          <a:custGeom>
            <a:avLst/>
            <a:gdLst/>
            <a:ahLst/>
            <a:cxnLst/>
            <a:rect l="l" t="t" r="r" b="b"/>
            <a:pathLst>
              <a:path w="20751" h="20667">
                <a:moveTo>
                  <a:pt x="0" y="0"/>
                </a:moveTo>
                <a:lnTo>
                  <a:pt x="57" y="8537"/>
                </a:lnTo>
                <a:lnTo>
                  <a:pt x="5381" y="17068"/>
                </a:lnTo>
                <a:lnTo>
                  <a:pt x="13400" y="20667"/>
                </a:lnTo>
                <a:lnTo>
                  <a:pt x="20751" y="16598"/>
                </a:lnTo>
                <a:lnTo>
                  <a:pt x="19362" y="15461"/>
                </a:lnTo>
                <a:lnTo>
                  <a:pt x="15509" y="7699"/>
                </a:lnTo>
                <a:lnTo>
                  <a:pt x="11157" y="442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66343" y="5815254"/>
            <a:ext cx="16698" cy="20751"/>
          </a:xfrm>
          <a:custGeom>
            <a:avLst/>
            <a:gdLst/>
            <a:ahLst/>
            <a:cxnLst/>
            <a:rect l="l" t="t" r="r" b="b"/>
            <a:pathLst>
              <a:path w="16698" h="20751">
                <a:moveTo>
                  <a:pt x="16598" y="20751"/>
                </a:moveTo>
                <a:lnTo>
                  <a:pt x="16698" y="11331"/>
                </a:lnTo>
                <a:lnTo>
                  <a:pt x="16303" y="1862"/>
                </a:lnTo>
                <a:lnTo>
                  <a:pt x="8305" y="0"/>
                </a:lnTo>
                <a:lnTo>
                  <a:pt x="8042" y="951"/>
                </a:lnTo>
                <a:lnTo>
                  <a:pt x="1872" y="8698"/>
                </a:lnTo>
                <a:lnTo>
                  <a:pt x="0" y="20751"/>
                </a:lnTo>
                <a:lnTo>
                  <a:pt x="16598" y="2075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41565" y="5815254"/>
            <a:ext cx="18364" cy="20751"/>
          </a:xfrm>
          <a:custGeom>
            <a:avLst/>
            <a:gdLst/>
            <a:ahLst/>
            <a:cxnLst/>
            <a:rect l="l" t="t" r="r" b="b"/>
            <a:pathLst>
              <a:path w="18364" h="20751">
                <a:moveTo>
                  <a:pt x="4254" y="17881"/>
                </a:moveTo>
                <a:lnTo>
                  <a:pt x="12446" y="20751"/>
                </a:lnTo>
                <a:lnTo>
                  <a:pt x="13754" y="15138"/>
                </a:lnTo>
                <a:lnTo>
                  <a:pt x="18364" y="12814"/>
                </a:lnTo>
                <a:lnTo>
                  <a:pt x="16598" y="4140"/>
                </a:lnTo>
                <a:lnTo>
                  <a:pt x="9359" y="4457"/>
                </a:lnTo>
                <a:lnTo>
                  <a:pt x="3695" y="3213"/>
                </a:lnTo>
                <a:lnTo>
                  <a:pt x="0" y="0"/>
                </a:lnTo>
                <a:lnTo>
                  <a:pt x="1384" y="9677"/>
                </a:lnTo>
                <a:lnTo>
                  <a:pt x="4254" y="1788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481137" y="5819090"/>
            <a:ext cx="18643" cy="21056"/>
          </a:xfrm>
          <a:custGeom>
            <a:avLst/>
            <a:gdLst/>
            <a:ahLst/>
            <a:cxnLst/>
            <a:rect l="l" t="t" r="r" b="b"/>
            <a:pathLst>
              <a:path w="18643" h="21056">
                <a:moveTo>
                  <a:pt x="17310" y="304"/>
                </a:moveTo>
                <a:lnTo>
                  <a:pt x="10096" y="0"/>
                </a:lnTo>
                <a:lnTo>
                  <a:pt x="4406" y="1231"/>
                </a:lnTo>
                <a:lnTo>
                  <a:pt x="711" y="4457"/>
                </a:lnTo>
                <a:lnTo>
                  <a:pt x="0" y="14846"/>
                </a:lnTo>
                <a:lnTo>
                  <a:pt x="7086" y="17449"/>
                </a:lnTo>
                <a:lnTo>
                  <a:pt x="13169" y="21056"/>
                </a:lnTo>
                <a:lnTo>
                  <a:pt x="16649" y="16243"/>
                </a:lnTo>
                <a:lnTo>
                  <a:pt x="18643" y="9931"/>
                </a:lnTo>
                <a:lnTo>
                  <a:pt x="17310" y="3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014813" y="5856753"/>
            <a:ext cx="39610" cy="49784"/>
          </a:xfrm>
          <a:custGeom>
            <a:avLst/>
            <a:gdLst/>
            <a:ahLst/>
            <a:cxnLst/>
            <a:rect l="l" t="t" r="r" b="b"/>
            <a:pathLst>
              <a:path w="39610" h="49784">
                <a:moveTo>
                  <a:pt x="28736" y="1565"/>
                </a:moveTo>
                <a:lnTo>
                  <a:pt x="18510" y="6475"/>
                </a:lnTo>
                <a:lnTo>
                  <a:pt x="9739" y="13831"/>
                </a:lnTo>
                <a:lnTo>
                  <a:pt x="3282" y="22737"/>
                </a:lnTo>
                <a:lnTo>
                  <a:pt x="0" y="32295"/>
                </a:lnTo>
                <a:lnTo>
                  <a:pt x="752" y="41610"/>
                </a:lnTo>
                <a:lnTo>
                  <a:pt x="6399" y="49783"/>
                </a:lnTo>
                <a:lnTo>
                  <a:pt x="10964" y="41806"/>
                </a:lnTo>
                <a:lnTo>
                  <a:pt x="18781" y="32009"/>
                </a:lnTo>
                <a:lnTo>
                  <a:pt x="27044" y="22658"/>
                </a:lnTo>
                <a:lnTo>
                  <a:pt x="34428" y="12429"/>
                </a:lnTo>
                <a:lnTo>
                  <a:pt x="39610" y="0"/>
                </a:lnTo>
                <a:lnTo>
                  <a:pt x="28736" y="15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502313" y="5877442"/>
            <a:ext cx="16775" cy="24967"/>
          </a:xfrm>
          <a:custGeom>
            <a:avLst/>
            <a:gdLst/>
            <a:ahLst/>
            <a:cxnLst/>
            <a:rect l="l" t="t" r="r" b="b"/>
            <a:pathLst>
              <a:path w="16775" h="24967">
                <a:moveTo>
                  <a:pt x="16775" y="62"/>
                </a:moveTo>
                <a:lnTo>
                  <a:pt x="8448" y="0"/>
                </a:lnTo>
                <a:lnTo>
                  <a:pt x="1616" y="7120"/>
                </a:lnTo>
                <a:lnTo>
                  <a:pt x="0" y="17287"/>
                </a:lnTo>
                <a:lnTo>
                  <a:pt x="4329" y="24967"/>
                </a:lnTo>
                <a:lnTo>
                  <a:pt x="5833" y="23194"/>
                </a:lnTo>
                <a:lnTo>
                  <a:pt x="11902" y="12218"/>
                </a:lnTo>
                <a:lnTo>
                  <a:pt x="16775" y="6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07038" y="5882445"/>
            <a:ext cx="16685" cy="11645"/>
          </a:xfrm>
          <a:custGeom>
            <a:avLst/>
            <a:gdLst/>
            <a:ahLst/>
            <a:cxnLst/>
            <a:rect l="l" t="t" r="r" b="b"/>
            <a:pathLst>
              <a:path w="16685" h="11645">
                <a:moveTo>
                  <a:pt x="16598" y="11645"/>
                </a:moveTo>
                <a:lnTo>
                  <a:pt x="16685" y="6371"/>
                </a:lnTo>
                <a:lnTo>
                  <a:pt x="10738" y="0"/>
                </a:lnTo>
                <a:lnTo>
                  <a:pt x="2564" y="1757"/>
                </a:lnTo>
                <a:lnTo>
                  <a:pt x="0" y="11645"/>
                </a:lnTo>
                <a:lnTo>
                  <a:pt x="16598" y="11645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887101" y="5931442"/>
            <a:ext cx="17921" cy="21702"/>
          </a:xfrm>
          <a:custGeom>
            <a:avLst/>
            <a:gdLst/>
            <a:ahLst/>
            <a:cxnLst/>
            <a:rect l="l" t="t" r="r" b="b"/>
            <a:pathLst>
              <a:path w="17921" h="21702">
                <a:moveTo>
                  <a:pt x="5473" y="0"/>
                </a:moveTo>
                <a:lnTo>
                  <a:pt x="1981" y="4825"/>
                </a:lnTo>
                <a:lnTo>
                  <a:pt x="0" y="11125"/>
                </a:lnTo>
                <a:lnTo>
                  <a:pt x="1320" y="20739"/>
                </a:lnTo>
                <a:lnTo>
                  <a:pt x="8154" y="21702"/>
                </a:lnTo>
                <a:lnTo>
                  <a:pt x="15647" y="17328"/>
                </a:lnTo>
                <a:lnTo>
                  <a:pt x="17921" y="9297"/>
                </a:lnTo>
                <a:lnTo>
                  <a:pt x="14641" y="2043"/>
                </a:lnTo>
                <a:lnTo>
                  <a:pt x="5473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971418" y="5931443"/>
            <a:ext cx="149402" cy="101126"/>
          </a:xfrm>
          <a:custGeom>
            <a:avLst/>
            <a:gdLst/>
            <a:ahLst/>
            <a:cxnLst/>
            <a:rect l="l" t="t" r="r" b="b"/>
            <a:pathLst>
              <a:path w="149402" h="101126">
                <a:moveTo>
                  <a:pt x="2783" y="39731"/>
                </a:moveTo>
                <a:lnTo>
                  <a:pt x="6701" y="50233"/>
                </a:lnTo>
                <a:lnTo>
                  <a:pt x="12066" y="59939"/>
                </a:lnTo>
                <a:lnTo>
                  <a:pt x="18700" y="68783"/>
                </a:lnTo>
                <a:lnTo>
                  <a:pt x="26425" y="76701"/>
                </a:lnTo>
                <a:lnTo>
                  <a:pt x="35062" y="83629"/>
                </a:lnTo>
                <a:lnTo>
                  <a:pt x="44435" y="89500"/>
                </a:lnTo>
                <a:lnTo>
                  <a:pt x="54364" y="94250"/>
                </a:lnTo>
                <a:lnTo>
                  <a:pt x="64671" y="97815"/>
                </a:lnTo>
                <a:lnTo>
                  <a:pt x="75179" y="100129"/>
                </a:lnTo>
                <a:lnTo>
                  <a:pt x="85710" y="101126"/>
                </a:lnTo>
                <a:lnTo>
                  <a:pt x="96085" y="100744"/>
                </a:lnTo>
                <a:lnTo>
                  <a:pt x="106127" y="98915"/>
                </a:lnTo>
                <a:lnTo>
                  <a:pt x="115657" y="95576"/>
                </a:lnTo>
                <a:lnTo>
                  <a:pt x="124497" y="90662"/>
                </a:lnTo>
                <a:lnTo>
                  <a:pt x="132470" y="84106"/>
                </a:lnTo>
                <a:lnTo>
                  <a:pt x="139397" y="75846"/>
                </a:lnTo>
                <a:lnTo>
                  <a:pt x="145101" y="65815"/>
                </a:lnTo>
                <a:lnTo>
                  <a:pt x="149402" y="53949"/>
                </a:lnTo>
                <a:lnTo>
                  <a:pt x="128651" y="53949"/>
                </a:lnTo>
                <a:lnTo>
                  <a:pt x="128465" y="54212"/>
                </a:lnTo>
                <a:lnTo>
                  <a:pt x="120555" y="63749"/>
                </a:lnTo>
                <a:lnTo>
                  <a:pt x="112491" y="70459"/>
                </a:lnTo>
                <a:lnTo>
                  <a:pt x="104341" y="74578"/>
                </a:lnTo>
                <a:lnTo>
                  <a:pt x="96171" y="76345"/>
                </a:lnTo>
                <a:lnTo>
                  <a:pt x="88046" y="75993"/>
                </a:lnTo>
                <a:lnTo>
                  <a:pt x="80035" y="73761"/>
                </a:lnTo>
                <a:lnTo>
                  <a:pt x="72202" y="69884"/>
                </a:lnTo>
                <a:lnTo>
                  <a:pt x="64616" y="64599"/>
                </a:lnTo>
                <a:lnTo>
                  <a:pt x="57342" y="58143"/>
                </a:lnTo>
                <a:lnTo>
                  <a:pt x="50446" y="50751"/>
                </a:lnTo>
                <a:lnTo>
                  <a:pt x="43996" y="42660"/>
                </a:lnTo>
                <a:lnTo>
                  <a:pt x="38057" y="34107"/>
                </a:lnTo>
                <a:lnTo>
                  <a:pt x="32697" y="25328"/>
                </a:lnTo>
                <a:lnTo>
                  <a:pt x="27982" y="16560"/>
                </a:lnTo>
                <a:lnTo>
                  <a:pt x="23978" y="8038"/>
                </a:lnTo>
                <a:lnTo>
                  <a:pt x="20751" y="0"/>
                </a:lnTo>
                <a:lnTo>
                  <a:pt x="18327" y="13056"/>
                </a:lnTo>
                <a:lnTo>
                  <a:pt x="19910" y="25525"/>
                </a:lnTo>
                <a:lnTo>
                  <a:pt x="24426" y="37343"/>
                </a:lnTo>
                <a:lnTo>
                  <a:pt x="30818" y="48405"/>
                </a:lnTo>
                <a:lnTo>
                  <a:pt x="38024" y="58606"/>
                </a:lnTo>
                <a:lnTo>
                  <a:pt x="44988" y="67842"/>
                </a:lnTo>
                <a:lnTo>
                  <a:pt x="50649" y="76006"/>
                </a:lnTo>
                <a:lnTo>
                  <a:pt x="53949" y="82994"/>
                </a:lnTo>
                <a:lnTo>
                  <a:pt x="44195" y="79596"/>
                </a:lnTo>
                <a:lnTo>
                  <a:pt x="33763" y="72166"/>
                </a:lnTo>
                <a:lnTo>
                  <a:pt x="25753" y="62311"/>
                </a:lnTo>
                <a:lnTo>
                  <a:pt x="19269" y="50929"/>
                </a:lnTo>
                <a:lnTo>
                  <a:pt x="13414" y="38918"/>
                </a:lnTo>
                <a:lnTo>
                  <a:pt x="7290" y="27175"/>
                </a:lnTo>
                <a:lnTo>
                  <a:pt x="0" y="16598"/>
                </a:lnTo>
                <a:lnTo>
                  <a:pt x="490" y="28498"/>
                </a:lnTo>
                <a:lnTo>
                  <a:pt x="2783" y="3973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402767" y="5935591"/>
            <a:ext cx="19129" cy="20751"/>
          </a:xfrm>
          <a:custGeom>
            <a:avLst/>
            <a:gdLst/>
            <a:ahLst/>
            <a:cxnLst/>
            <a:rect l="l" t="t" r="r" b="b"/>
            <a:pathLst>
              <a:path w="19129" h="20751">
                <a:moveTo>
                  <a:pt x="118" y="0"/>
                </a:moveTo>
                <a:lnTo>
                  <a:pt x="0" y="3556"/>
                </a:lnTo>
                <a:lnTo>
                  <a:pt x="4461" y="16054"/>
                </a:lnTo>
                <a:lnTo>
                  <a:pt x="16717" y="20751"/>
                </a:lnTo>
                <a:lnTo>
                  <a:pt x="19129" y="17266"/>
                </a:lnTo>
                <a:lnTo>
                  <a:pt x="19082" y="8303"/>
                </a:lnTo>
                <a:lnTo>
                  <a:pt x="12015" y="1526"/>
                </a:lnTo>
                <a:lnTo>
                  <a:pt x="11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945656" y="5939745"/>
            <a:ext cx="38209" cy="82994"/>
          </a:xfrm>
          <a:custGeom>
            <a:avLst/>
            <a:gdLst/>
            <a:ahLst/>
            <a:cxnLst/>
            <a:rect l="l" t="t" r="r" b="b"/>
            <a:pathLst>
              <a:path w="38209" h="82994">
                <a:moveTo>
                  <a:pt x="871" y="0"/>
                </a:moveTo>
                <a:lnTo>
                  <a:pt x="62" y="6421"/>
                </a:lnTo>
                <a:lnTo>
                  <a:pt x="0" y="19401"/>
                </a:lnTo>
                <a:lnTo>
                  <a:pt x="1821" y="32930"/>
                </a:lnTo>
                <a:lnTo>
                  <a:pt x="5498" y="46270"/>
                </a:lnTo>
                <a:lnTo>
                  <a:pt x="11003" y="58684"/>
                </a:lnTo>
                <a:lnTo>
                  <a:pt x="18309" y="69435"/>
                </a:lnTo>
                <a:lnTo>
                  <a:pt x="27387" y="77784"/>
                </a:lnTo>
                <a:lnTo>
                  <a:pt x="38209" y="82994"/>
                </a:lnTo>
                <a:lnTo>
                  <a:pt x="37348" y="81070"/>
                </a:lnTo>
                <a:lnTo>
                  <a:pt x="32341" y="69286"/>
                </a:lnTo>
                <a:lnTo>
                  <a:pt x="27539" y="57298"/>
                </a:lnTo>
                <a:lnTo>
                  <a:pt x="22777" y="45268"/>
                </a:lnTo>
                <a:lnTo>
                  <a:pt x="17893" y="33360"/>
                </a:lnTo>
                <a:lnTo>
                  <a:pt x="12723" y="21737"/>
                </a:lnTo>
                <a:lnTo>
                  <a:pt x="7104" y="10563"/>
                </a:lnTo>
                <a:lnTo>
                  <a:pt x="871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3256" y="5942610"/>
            <a:ext cx="53180" cy="38629"/>
          </a:xfrm>
          <a:custGeom>
            <a:avLst/>
            <a:gdLst/>
            <a:ahLst/>
            <a:cxnLst/>
            <a:rect l="l" t="t" r="r" b="b"/>
            <a:pathLst>
              <a:path w="53180" h="38629">
                <a:moveTo>
                  <a:pt x="0" y="28250"/>
                </a:moveTo>
                <a:lnTo>
                  <a:pt x="3383" y="38629"/>
                </a:lnTo>
                <a:lnTo>
                  <a:pt x="3331" y="28345"/>
                </a:lnTo>
                <a:lnTo>
                  <a:pt x="7855" y="17489"/>
                </a:lnTo>
                <a:lnTo>
                  <a:pt x="16588" y="10842"/>
                </a:lnTo>
                <a:lnTo>
                  <a:pt x="28044" y="6917"/>
                </a:lnTo>
                <a:lnTo>
                  <a:pt x="40737" y="4229"/>
                </a:lnTo>
                <a:lnTo>
                  <a:pt x="53180" y="1291"/>
                </a:lnTo>
                <a:lnTo>
                  <a:pt x="48909" y="577"/>
                </a:lnTo>
                <a:lnTo>
                  <a:pt x="35854" y="0"/>
                </a:lnTo>
                <a:lnTo>
                  <a:pt x="23871" y="1783"/>
                </a:lnTo>
                <a:lnTo>
                  <a:pt x="13626" y="5714"/>
                </a:lnTo>
                <a:lnTo>
                  <a:pt x="5788" y="11578"/>
                </a:lnTo>
                <a:lnTo>
                  <a:pt x="1024" y="19161"/>
                </a:lnTo>
                <a:lnTo>
                  <a:pt x="0" y="2825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988024" y="6010288"/>
            <a:ext cx="68681" cy="41503"/>
          </a:xfrm>
          <a:custGeom>
            <a:avLst/>
            <a:gdLst/>
            <a:ahLst/>
            <a:cxnLst/>
            <a:rect l="l" t="t" r="r" b="b"/>
            <a:pathLst>
              <a:path w="68681" h="41503">
                <a:moveTo>
                  <a:pt x="910" y="2997"/>
                </a:moveTo>
                <a:lnTo>
                  <a:pt x="6281" y="14959"/>
                </a:lnTo>
                <a:lnTo>
                  <a:pt x="13842" y="24732"/>
                </a:lnTo>
                <a:lnTo>
                  <a:pt x="23613" y="32294"/>
                </a:lnTo>
                <a:lnTo>
                  <a:pt x="35616" y="37624"/>
                </a:lnTo>
                <a:lnTo>
                  <a:pt x="49869" y="40701"/>
                </a:lnTo>
                <a:lnTo>
                  <a:pt x="66395" y="41503"/>
                </a:lnTo>
                <a:lnTo>
                  <a:pt x="68681" y="32296"/>
                </a:lnTo>
                <a:lnTo>
                  <a:pt x="58458" y="35598"/>
                </a:lnTo>
                <a:lnTo>
                  <a:pt x="58089" y="29044"/>
                </a:lnTo>
                <a:lnTo>
                  <a:pt x="53296" y="29570"/>
                </a:lnTo>
                <a:lnTo>
                  <a:pt x="39716" y="27979"/>
                </a:lnTo>
                <a:lnTo>
                  <a:pt x="29683" y="22844"/>
                </a:lnTo>
                <a:lnTo>
                  <a:pt x="20751" y="16611"/>
                </a:lnTo>
                <a:lnTo>
                  <a:pt x="19511" y="16188"/>
                </a:lnTo>
                <a:lnTo>
                  <a:pt x="10000" y="7841"/>
                </a:lnTo>
                <a:lnTo>
                  <a:pt x="0" y="0"/>
                </a:lnTo>
                <a:lnTo>
                  <a:pt x="910" y="29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92982" y="6055941"/>
            <a:ext cx="82994" cy="5135"/>
          </a:xfrm>
          <a:custGeom>
            <a:avLst/>
            <a:gdLst/>
            <a:ahLst/>
            <a:cxnLst/>
            <a:rect l="l" t="t" r="r" b="b"/>
            <a:pathLst>
              <a:path w="82994" h="5135">
                <a:moveTo>
                  <a:pt x="0" y="0"/>
                </a:moveTo>
                <a:lnTo>
                  <a:pt x="5834" y="1770"/>
                </a:lnTo>
                <a:lnTo>
                  <a:pt x="17642" y="3836"/>
                </a:lnTo>
                <a:lnTo>
                  <a:pt x="31455" y="4958"/>
                </a:lnTo>
                <a:lnTo>
                  <a:pt x="46084" y="5135"/>
                </a:lnTo>
                <a:lnTo>
                  <a:pt x="60342" y="4368"/>
                </a:lnTo>
                <a:lnTo>
                  <a:pt x="73041" y="2656"/>
                </a:lnTo>
                <a:lnTo>
                  <a:pt x="82994" y="0"/>
                </a:lnTo>
                <a:lnTo>
                  <a:pt x="0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506751" y="6084375"/>
            <a:ext cx="41490" cy="5375"/>
          </a:xfrm>
          <a:custGeom>
            <a:avLst/>
            <a:gdLst/>
            <a:ahLst/>
            <a:cxnLst/>
            <a:rect l="l" t="t" r="r" b="b"/>
            <a:pathLst>
              <a:path w="41490" h="5375">
                <a:moveTo>
                  <a:pt x="0" y="602"/>
                </a:moveTo>
                <a:lnTo>
                  <a:pt x="4393" y="4099"/>
                </a:lnTo>
                <a:lnTo>
                  <a:pt x="15712" y="5375"/>
                </a:lnTo>
                <a:lnTo>
                  <a:pt x="29249" y="4428"/>
                </a:lnTo>
                <a:lnTo>
                  <a:pt x="41490" y="4768"/>
                </a:lnTo>
                <a:lnTo>
                  <a:pt x="37092" y="1269"/>
                </a:lnTo>
                <a:lnTo>
                  <a:pt x="25780" y="0"/>
                </a:lnTo>
                <a:lnTo>
                  <a:pt x="12249" y="948"/>
                </a:lnTo>
                <a:lnTo>
                  <a:pt x="0" y="60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21860" y="4819286"/>
            <a:ext cx="2019821" cy="1245027"/>
          </a:xfrm>
          <a:custGeom>
            <a:avLst/>
            <a:gdLst/>
            <a:ahLst/>
            <a:cxnLst/>
            <a:rect l="l" t="t" r="r" b="b"/>
            <a:pathLst>
              <a:path w="2019821" h="1245027">
                <a:moveTo>
                  <a:pt x="1421448" y="827975"/>
                </a:moveTo>
                <a:lnTo>
                  <a:pt x="1431055" y="821180"/>
                </a:lnTo>
                <a:lnTo>
                  <a:pt x="1440048" y="813317"/>
                </a:lnTo>
                <a:lnTo>
                  <a:pt x="1448543" y="804556"/>
                </a:lnTo>
                <a:lnTo>
                  <a:pt x="1456659" y="795066"/>
                </a:lnTo>
                <a:lnTo>
                  <a:pt x="1464510" y="785014"/>
                </a:lnTo>
                <a:lnTo>
                  <a:pt x="1472215" y="774571"/>
                </a:lnTo>
                <a:lnTo>
                  <a:pt x="1479889" y="763904"/>
                </a:lnTo>
                <a:lnTo>
                  <a:pt x="1487650" y="753183"/>
                </a:lnTo>
                <a:lnTo>
                  <a:pt x="1495615" y="742576"/>
                </a:lnTo>
                <a:lnTo>
                  <a:pt x="1503900" y="732252"/>
                </a:lnTo>
                <a:lnTo>
                  <a:pt x="1512623" y="722381"/>
                </a:lnTo>
                <a:lnTo>
                  <a:pt x="1521899" y="713130"/>
                </a:lnTo>
                <a:lnTo>
                  <a:pt x="1531846" y="704669"/>
                </a:lnTo>
                <a:lnTo>
                  <a:pt x="1542581" y="697166"/>
                </a:lnTo>
                <a:lnTo>
                  <a:pt x="1545118" y="695607"/>
                </a:lnTo>
                <a:lnTo>
                  <a:pt x="1555088" y="689862"/>
                </a:lnTo>
                <a:lnTo>
                  <a:pt x="1565513" y="684400"/>
                </a:lnTo>
                <a:lnTo>
                  <a:pt x="1573848" y="680388"/>
                </a:lnTo>
                <a:lnTo>
                  <a:pt x="1569452" y="682313"/>
                </a:lnTo>
                <a:lnTo>
                  <a:pt x="1557799" y="687337"/>
                </a:lnTo>
                <a:lnTo>
                  <a:pt x="1546078" y="692292"/>
                </a:lnTo>
                <a:lnTo>
                  <a:pt x="1534275" y="697166"/>
                </a:lnTo>
                <a:lnTo>
                  <a:pt x="1528161" y="704079"/>
                </a:lnTo>
                <a:lnTo>
                  <a:pt x="1519800" y="713653"/>
                </a:lnTo>
                <a:lnTo>
                  <a:pt x="1511485" y="723273"/>
                </a:lnTo>
                <a:lnTo>
                  <a:pt x="1503196" y="732919"/>
                </a:lnTo>
                <a:lnTo>
                  <a:pt x="1494913" y="742570"/>
                </a:lnTo>
                <a:lnTo>
                  <a:pt x="1486615" y="752205"/>
                </a:lnTo>
                <a:lnTo>
                  <a:pt x="1478281" y="761805"/>
                </a:lnTo>
                <a:lnTo>
                  <a:pt x="1469891" y="771349"/>
                </a:lnTo>
                <a:lnTo>
                  <a:pt x="1461426" y="780817"/>
                </a:lnTo>
                <a:lnTo>
                  <a:pt x="1452863" y="790187"/>
                </a:lnTo>
                <a:lnTo>
                  <a:pt x="1444183" y="799440"/>
                </a:lnTo>
                <a:lnTo>
                  <a:pt x="1435365" y="808555"/>
                </a:lnTo>
                <a:lnTo>
                  <a:pt x="1426389" y="817511"/>
                </a:lnTo>
                <a:lnTo>
                  <a:pt x="1425398" y="823429"/>
                </a:lnTo>
                <a:lnTo>
                  <a:pt x="1419556" y="824522"/>
                </a:lnTo>
                <a:lnTo>
                  <a:pt x="1418095" y="829970"/>
                </a:lnTo>
                <a:lnTo>
                  <a:pt x="1421448" y="827975"/>
                </a:lnTo>
                <a:close/>
              </a:path>
              <a:path w="2019821" h="1245027">
                <a:moveTo>
                  <a:pt x="1826354" y="563781"/>
                </a:moveTo>
                <a:lnTo>
                  <a:pt x="1838701" y="557620"/>
                </a:lnTo>
                <a:lnTo>
                  <a:pt x="1851523" y="551141"/>
                </a:lnTo>
                <a:lnTo>
                  <a:pt x="1864208" y="544801"/>
                </a:lnTo>
                <a:lnTo>
                  <a:pt x="1876144" y="539056"/>
                </a:lnTo>
                <a:lnTo>
                  <a:pt x="1886719" y="534362"/>
                </a:lnTo>
                <a:lnTo>
                  <a:pt x="1895323" y="531177"/>
                </a:lnTo>
                <a:lnTo>
                  <a:pt x="1887008" y="538928"/>
                </a:lnTo>
                <a:lnTo>
                  <a:pt x="1877123" y="546162"/>
                </a:lnTo>
                <a:lnTo>
                  <a:pt x="1866371" y="552529"/>
                </a:lnTo>
                <a:lnTo>
                  <a:pt x="1858987" y="556213"/>
                </a:lnTo>
                <a:lnTo>
                  <a:pt x="1863787" y="554056"/>
                </a:lnTo>
                <a:lnTo>
                  <a:pt x="1875212" y="549279"/>
                </a:lnTo>
                <a:lnTo>
                  <a:pt x="1886572" y="544953"/>
                </a:lnTo>
                <a:lnTo>
                  <a:pt x="1897863" y="541143"/>
                </a:lnTo>
                <a:lnTo>
                  <a:pt x="1909083" y="537914"/>
                </a:lnTo>
                <a:lnTo>
                  <a:pt x="1920228" y="535330"/>
                </a:lnTo>
                <a:lnTo>
                  <a:pt x="1929707" y="533771"/>
                </a:lnTo>
                <a:lnTo>
                  <a:pt x="1942253" y="532517"/>
                </a:lnTo>
                <a:lnTo>
                  <a:pt x="1954651" y="531704"/>
                </a:lnTo>
                <a:lnTo>
                  <a:pt x="1955006" y="531677"/>
                </a:lnTo>
                <a:lnTo>
                  <a:pt x="1955006" y="525931"/>
                </a:lnTo>
                <a:lnTo>
                  <a:pt x="1952293" y="525988"/>
                </a:lnTo>
                <a:lnTo>
                  <a:pt x="1941302" y="525601"/>
                </a:lnTo>
                <a:lnTo>
                  <a:pt x="1929977" y="524736"/>
                </a:lnTo>
                <a:lnTo>
                  <a:pt x="1918324" y="523525"/>
                </a:lnTo>
                <a:lnTo>
                  <a:pt x="1906351" y="522099"/>
                </a:lnTo>
                <a:lnTo>
                  <a:pt x="1894065" y="520589"/>
                </a:lnTo>
                <a:lnTo>
                  <a:pt x="1881472" y="519128"/>
                </a:lnTo>
                <a:lnTo>
                  <a:pt x="1868581" y="517846"/>
                </a:lnTo>
                <a:lnTo>
                  <a:pt x="1855397" y="516875"/>
                </a:lnTo>
                <a:lnTo>
                  <a:pt x="1841928" y="516346"/>
                </a:lnTo>
                <a:lnTo>
                  <a:pt x="1828181" y="516392"/>
                </a:lnTo>
                <a:lnTo>
                  <a:pt x="1814164" y="517143"/>
                </a:lnTo>
                <a:lnTo>
                  <a:pt x="1799883" y="518731"/>
                </a:lnTo>
                <a:lnTo>
                  <a:pt x="1803346" y="521069"/>
                </a:lnTo>
                <a:lnTo>
                  <a:pt x="1809733" y="528531"/>
                </a:lnTo>
                <a:lnTo>
                  <a:pt x="1811717" y="536490"/>
                </a:lnTo>
                <a:lnTo>
                  <a:pt x="1811341" y="544708"/>
                </a:lnTo>
                <a:lnTo>
                  <a:pt x="1810646" y="552946"/>
                </a:lnTo>
                <a:lnTo>
                  <a:pt x="1811675" y="560965"/>
                </a:lnTo>
                <a:lnTo>
                  <a:pt x="1816469" y="568528"/>
                </a:lnTo>
                <a:lnTo>
                  <a:pt x="1826354" y="563781"/>
                </a:lnTo>
                <a:close/>
              </a:path>
              <a:path w="2019821" h="1245027">
                <a:moveTo>
                  <a:pt x="1854948" y="558227"/>
                </a:moveTo>
                <a:lnTo>
                  <a:pt x="1858987" y="556213"/>
                </a:lnTo>
                <a:lnTo>
                  <a:pt x="1852298" y="559218"/>
                </a:lnTo>
                <a:lnTo>
                  <a:pt x="1847511" y="561492"/>
                </a:lnTo>
                <a:lnTo>
                  <a:pt x="1854948" y="558227"/>
                </a:lnTo>
                <a:close/>
              </a:path>
              <a:path w="2019821" h="1245027">
                <a:moveTo>
                  <a:pt x="1599049" y="669364"/>
                </a:moveTo>
                <a:lnTo>
                  <a:pt x="1610830" y="664687"/>
                </a:lnTo>
                <a:lnTo>
                  <a:pt x="1622836" y="660120"/>
                </a:lnTo>
                <a:lnTo>
                  <a:pt x="1635021" y="655630"/>
                </a:lnTo>
                <a:lnTo>
                  <a:pt x="1647340" y="651182"/>
                </a:lnTo>
                <a:lnTo>
                  <a:pt x="1659747" y="646740"/>
                </a:lnTo>
                <a:lnTo>
                  <a:pt x="1672196" y="642272"/>
                </a:lnTo>
                <a:lnTo>
                  <a:pt x="1684641" y="637743"/>
                </a:lnTo>
                <a:lnTo>
                  <a:pt x="1697037" y="633118"/>
                </a:lnTo>
                <a:lnTo>
                  <a:pt x="1709339" y="628362"/>
                </a:lnTo>
                <a:lnTo>
                  <a:pt x="1721500" y="623443"/>
                </a:lnTo>
                <a:lnTo>
                  <a:pt x="1733475" y="618324"/>
                </a:lnTo>
                <a:lnTo>
                  <a:pt x="1746535" y="612376"/>
                </a:lnTo>
                <a:lnTo>
                  <a:pt x="1758462" y="606652"/>
                </a:lnTo>
                <a:lnTo>
                  <a:pt x="1770351" y="600732"/>
                </a:lnTo>
                <a:lnTo>
                  <a:pt x="1782201" y="594679"/>
                </a:lnTo>
                <a:lnTo>
                  <a:pt x="1794008" y="588559"/>
                </a:lnTo>
                <a:lnTo>
                  <a:pt x="1805769" y="582437"/>
                </a:lnTo>
                <a:lnTo>
                  <a:pt x="1817481" y="576377"/>
                </a:lnTo>
                <a:lnTo>
                  <a:pt x="1829142" y="570444"/>
                </a:lnTo>
                <a:lnTo>
                  <a:pt x="1840749" y="564703"/>
                </a:lnTo>
                <a:lnTo>
                  <a:pt x="1847511" y="561492"/>
                </a:lnTo>
                <a:lnTo>
                  <a:pt x="1843049" y="563450"/>
                </a:lnTo>
                <a:lnTo>
                  <a:pt x="1830871" y="568393"/>
                </a:lnTo>
                <a:lnTo>
                  <a:pt x="1818608" y="573253"/>
                </a:lnTo>
                <a:lnTo>
                  <a:pt x="1806457" y="578223"/>
                </a:lnTo>
                <a:lnTo>
                  <a:pt x="1794613" y="583500"/>
                </a:lnTo>
                <a:lnTo>
                  <a:pt x="1783271" y="589280"/>
                </a:lnTo>
                <a:lnTo>
                  <a:pt x="1779131" y="589280"/>
                </a:lnTo>
                <a:lnTo>
                  <a:pt x="1772740" y="594026"/>
                </a:lnTo>
                <a:lnTo>
                  <a:pt x="1762084" y="600406"/>
                </a:lnTo>
                <a:lnTo>
                  <a:pt x="1750376" y="605735"/>
                </a:lnTo>
                <a:lnTo>
                  <a:pt x="1737627" y="610031"/>
                </a:lnTo>
                <a:lnTo>
                  <a:pt x="1732537" y="611945"/>
                </a:lnTo>
                <a:lnTo>
                  <a:pt x="1720504" y="616587"/>
                </a:lnTo>
                <a:lnTo>
                  <a:pt x="1708581" y="621339"/>
                </a:lnTo>
                <a:lnTo>
                  <a:pt x="1696756" y="626188"/>
                </a:lnTo>
                <a:lnTo>
                  <a:pt x="1685015" y="631122"/>
                </a:lnTo>
                <a:lnTo>
                  <a:pt x="1673346" y="636128"/>
                </a:lnTo>
                <a:lnTo>
                  <a:pt x="1661736" y="641193"/>
                </a:lnTo>
                <a:lnTo>
                  <a:pt x="1650173" y="646305"/>
                </a:lnTo>
                <a:lnTo>
                  <a:pt x="1638643" y="651450"/>
                </a:lnTo>
                <a:lnTo>
                  <a:pt x="1627133" y="656616"/>
                </a:lnTo>
                <a:lnTo>
                  <a:pt x="1615632" y="661790"/>
                </a:lnTo>
                <a:lnTo>
                  <a:pt x="1604126" y="666960"/>
                </a:lnTo>
                <a:lnTo>
                  <a:pt x="1594303" y="671352"/>
                </a:lnTo>
                <a:lnTo>
                  <a:pt x="1599049" y="669364"/>
                </a:lnTo>
                <a:close/>
              </a:path>
              <a:path w="2019821" h="1245027">
                <a:moveTo>
                  <a:pt x="1581049" y="677234"/>
                </a:moveTo>
                <a:lnTo>
                  <a:pt x="1592603" y="672112"/>
                </a:lnTo>
                <a:lnTo>
                  <a:pt x="1594303" y="671352"/>
                </a:lnTo>
                <a:lnTo>
                  <a:pt x="1587538" y="674185"/>
                </a:lnTo>
                <a:lnTo>
                  <a:pt x="1576344" y="679186"/>
                </a:lnTo>
                <a:lnTo>
                  <a:pt x="1573848" y="680388"/>
                </a:lnTo>
                <a:lnTo>
                  <a:pt x="1581049" y="677234"/>
                </a:lnTo>
                <a:close/>
              </a:path>
              <a:path w="2019821" h="1245027">
                <a:moveTo>
                  <a:pt x="671640" y="522020"/>
                </a:moveTo>
                <a:lnTo>
                  <a:pt x="666040" y="523341"/>
                </a:lnTo>
                <a:lnTo>
                  <a:pt x="666967" y="531177"/>
                </a:lnTo>
                <a:lnTo>
                  <a:pt x="669383" y="565444"/>
                </a:lnTo>
                <a:lnTo>
                  <a:pt x="676630" y="566286"/>
                </a:lnTo>
                <a:lnTo>
                  <a:pt x="671640" y="522020"/>
                </a:lnTo>
                <a:close/>
              </a:path>
              <a:path w="2019821" h="1245027">
                <a:moveTo>
                  <a:pt x="205625" y="537706"/>
                </a:moveTo>
                <a:lnTo>
                  <a:pt x="206338" y="527024"/>
                </a:lnTo>
                <a:lnTo>
                  <a:pt x="207592" y="513889"/>
                </a:lnTo>
                <a:lnTo>
                  <a:pt x="207446" y="466807"/>
                </a:lnTo>
                <a:lnTo>
                  <a:pt x="205599" y="452764"/>
                </a:lnTo>
                <a:lnTo>
                  <a:pt x="205132" y="549034"/>
                </a:lnTo>
                <a:lnTo>
                  <a:pt x="205625" y="537706"/>
                </a:lnTo>
                <a:close/>
              </a:path>
              <a:path w="2019821" h="1245027">
                <a:moveTo>
                  <a:pt x="27945" y="974219"/>
                </a:moveTo>
                <a:lnTo>
                  <a:pt x="32142" y="962749"/>
                </a:lnTo>
                <a:lnTo>
                  <a:pt x="35744" y="950686"/>
                </a:lnTo>
                <a:lnTo>
                  <a:pt x="38902" y="938180"/>
                </a:lnTo>
                <a:lnTo>
                  <a:pt x="41764" y="925378"/>
                </a:lnTo>
                <a:lnTo>
                  <a:pt x="44479" y="912430"/>
                </a:lnTo>
                <a:lnTo>
                  <a:pt x="47197" y="899486"/>
                </a:lnTo>
                <a:lnTo>
                  <a:pt x="50068" y="886694"/>
                </a:lnTo>
                <a:lnTo>
                  <a:pt x="53240" y="874203"/>
                </a:lnTo>
                <a:lnTo>
                  <a:pt x="56864" y="862163"/>
                </a:lnTo>
                <a:lnTo>
                  <a:pt x="61088" y="850722"/>
                </a:lnTo>
                <a:lnTo>
                  <a:pt x="63848" y="846486"/>
                </a:lnTo>
                <a:lnTo>
                  <a:pt x="70236" y="840060"/>
                </a:lnTo>
                <a:lnTo>
                  <a:pt x="80112" y="768175"/>
                </a:lnTo>
                <a:lnTo>
                  <a:pt x="69394" y="767727"/>
                </a:lnTo>
                <a:lnTo>
                  <a:pt x="69546" y="759506"/>
                </a:lnTo>
                <a:lnTo>
                  <a:pt x="73856" y="747240"/>
                </a:lnTo>
                <a:lnTo>
                  <a:pt x="83488" y="740295"/>
                </a:lnTo>
                <a:lnTo>
                  <a:pt x="98438" y="738670"/>
                </a:lnTo>
                <a:lnTo>
                  <a:pt x="98113" y="740246"/>
                </a:lnTo>
                <a:lnTo>
                  <a:pt x="98130" y="753723"/>
                </a:lnTo>
                <a:lnTo>
                  <a:pt x="103408" y="761282"/>
                </a:lnTo>
                <a:lnTo>
                  <a:pt x="112346" y="763116"/>
                </a:lnTo>
                <a:lnTo>
                  <a:pt x="123343" y="759421"/>
                </a:lnTo>
                <a:lnTo>
                  <a:pt x="123295" y="760227"/>
                </a:lnTo>
                <a:lnTo>
                  <a:pt x="119993" y="770204"/>
                </a:lnTo>
                <a:lnTo>
                  <a:pt x="121947" y="827704"/>
                </a:lnTo>
                <a:lnTo>
                  <a:pt x="134943" y="827886"/>
                </a:lnTo>
                <a:lnTo>
                  <a:pt x="148390" y="828519"/>
                </a:lnTo>
                <a:lnTo>
                  <a:pt x="162102" y="829417"/>
                </a:lnTo>
                <a:lnTo>
                  <a:pt x="175894" y="830395"/>
                </a:lnTo>
                <a:lnTo>
                  <a:pt x="189578" y="831266"/>
                </a:lnTo>
                <a:lnTo>
                  <a:pt x="202971" y="831845"/>
                </a:lnTo>
                <a:lnTo>
                  <a:pt x="215885" y="831945"/>
                </a:lnTo>
                <a:lnTo>
                  <a:pt x="228135" y="831383"/>
                </a:lnTo>
                <a:lnTo>
                  <a:pt x="239535" y="829970"/>
                </a:lnTo>
                <a:lnTo>
                  <a:pt x="242237" y="824796"/>
                </a:lnTo>
                <a:lnTo>
                  <a:pt x="244798" y="815144"/>
                </a:lnTo>
                <a:lnTo>
                  <a:pt x="244389" y="804682"/>
                </a:lnTo>
                <a:lnTo>
                  <a:pt x="243676" y="788466"/>
                </a:lnTo>
                <a:lnTo>
                  <a:pt x="240375" y="786132"/>
                </a:lnTo>
                <a:lnTo>
                  <a:pt x="233631" y="787010"/>
                </a:lnTo>
                <a:lnTo>
                  <a:pt x="226213" y="790708"/>
                </a:lnTo>
                <a:lnTo>
                  <a:pt x="218401" y="792701"/>
                </a:lnTo>
                <a:lnTo>
                  <a:pt x="210478" y="788466"/>
                </a:lnTo>
                <a:lnTo>
                  <a:pt x="210398" y="764508"/>
                </a:lnTo>
                <a:lnTo>
                  <a:pt x="210157" y="751788"/>
                </a:lnTo>
                <a:lnTo>
                  <a:pt x="209809" y="738660"/>
                </a:lnTo>
                <a:lnTo>
                  <a:pt x="209375" y="725192"/>
                </a:lnTo>
                <a:lnTo>
                  <a:pt x="208875" y="711448"/>
                </a:lnTo>
                <a:lnTo>
                  <a:pt x="208330" y="697495"/>
                </a:lnTo>
                <a:lnTo>
                  <a:pt x="207759" y="683399"/>
                </a:lnTo>
                <a:lnTo>
                  <a:pt x="207183" y="669226"/>
                </a:lnTo>
                <a:lnTo>
                  <a:pt x="206622" y="655040"/>
                </a:lnTo>
                <a:lnTo>
                  <a:pt x="206097" y="640909"/>
                </a:lnTo>
                <a:lnTo>
                  <a:pt x="205628" y="626897"/>
                </a:lnTo>
                <a:lnTo>
                  <a:pt x="205235" y="613072"/>
                </a:lnTo>
                <a:lnTo>
                  <a:pt x="204940" y="599498"/>
                </a:lnTo>
                <a:lnTo>
                  <a:pt x="204761" y="586241"/>
                </a:lnTo>
                <a:lnTo>
                  <a:pt x="204837" y="560944"/>
                </a:lnTo>
                <a:lnTo>
                  <a:pt x="205132" y="549034"/>
                </a:lnTo>
                <a:lnTo>
                  <a:pt x="205599" y="452764"/>
                </a:lnTo>
                <a:lnTo>
                  <a:pt x="206807" y="438252"/>
                </a:lnTo>
                <a:lnTo>
                  <a:pt x="210478" y="427431"/>
                </a:lnTo>
                <a:lnTo>
                  <a:pt x="211884" y="428967"/>
                </a:lnTo>
                <a:lnTo>
                  <a:pt x="215032" y="438573"/>
                </a:lnTo>
                <a:lnTo>
                  <a:pt x="215049" y="451310"/>
                </a:lnTo>
                <a:lnTo>
                  <a:pt x="214171" y="464940"/>
                </a:lnTo>
                <a:lnTo>
                  <a:pt x="214631" y="477227"/>
                </a:lnTo>
                <a:lnTo>
                  <a:pt x="212944" y="476222"/>
                </a:lnTo>
                <a:lnTo>
                  <a:pt x="207446" y="466807"/>
                </a:lnTo>
                <a:lnTo>
                  <a:pt x="207592" y="513889"/>
                </a:lnTo>
                <a:lnTo>
                  <a:pt x="211834" y="501545"/>
                </a:lnTo>
                <a:lnTo>
                  <a:pt x="222937" y="493826"/>
                </a:lnTo>
                <a:lnTo>
                  <a:pt x="223668" y="527149"/>
                </a:lnTo>
                <a:lnTo>
                  <a:pt x="227291" y="516210"/>
                </a:lnTo>
                <a:lnTo>
                  <a:pt x="232517" y="507685"/>
                </a:lnTo>
                <a:lnTo>
                  <a:pt x="230623" y="482696"/>
                </a:lnTo>
                <a:lnTo>
                  <a:pt x="223486" y="473802"/>
                </a:lnTo>
                <a:lnTo>
                  <a:pt x="220998" y="462818"/>
                </a:lnTo>
                <a:lnTo>
                  <a:pt x="221311" y="450755"/>
                </a:lnTo>
                <a:lnTo>
                  <a:pt x="222574" y="438623"/>
                </a:lnTo>
                <a:lnTo>
                  <a:pt x="222937" y="427431"/>
                </a:lnTo>
                <a:lnTo>
                  <a:pt x="222210" y="415027"/>
                </a:lnTo>
                <a:lnTo>
                  <a:pt x="221718" y="402960"/>
                </a:lnTo>
                <a:lnTo>
                  <a:pt x="221413" y="390699"/>
                </a:lnTo>
                <a:lnTo>
                  <a:pt x="221286" y="378268"/>
                </a:lnTo>
                <a:lnTo>
                  <a:pt x="221325" y="365691"/>
                </a:lnTo>
                <a:lnTo>
                  <a:pt x="221521" y="352989"/>
                </a:lnTo>
                <a:lnTo>
                  <a:pt x="221865" y="340186"/>
                </a:lnTo>
                <a:lnTo>
                  <a:pt x="222346" y="327304"/>
                </a:lnTo>
                <a:lnTo>
                  <a:pt x="222955" y="314368"/>
                </a:lnTo>
                <a:lnTo>
                  <a:pt x="223681" y="301399"/>
                </a:lnTo>
                <a:lnTo>
                  <a:pt x="224515" y="288420"/>
                </a:lnTo>
                <a:lnTo>
                  <a:pt x="225447" y="275455"/>
                </a:lnTo>
                <a:lnTo>
                  <a:pt x="226467" y="262526"/>
                </a:lnTo>
                <a:lnTo>
                  <a:pt x="227565" y="249656"/>
                </a:lnTo>
                <a:lnTo>
                  <a:pt x="228732" y="236869"/>
                </a:lnTo>
                <a:lnTo>
                  <a:pt x="229956" y="224186"/>
                </a:lnTo>
                <a:lnTo>
                  <a:pt x="231230" y="211632"/>
                </a:lnTo>
                <a:lnTo>
                  <a:pt x="231383" y="210140"/>
                </a:lnTo>
                <a:lnTo>
                  <a:pt x="232690" y="196382"/>
                </a:lnTo>
                <a:lnTo>
                  <a:pt x="233862" y="182522"/>
                </a:lnTo>
                <a:lnTo>
                  <a:pt x="234962" y="168615"/>
                </a:lnTo>
                <a:lnTo>
                  <a:pt x="236049" y="154716"/>
                </a:lnTo>
                <a:lnTo>
                  <a:pt x="237185" y="140881"/>
                </a:lnTo>
                <a:lnTo>
                  <a:pt x="238431" y="127165"/>
                </a:lnTo>
                <a:lnTo>
                  <a:pt x="239848" y="113624"/>
                </a:lnTo>
                <a:lnTo>
                  <a:pt x="241497" y="100313"/>
                </a:lnTo>
                <a:lnTo>
                  <a:pt x="243440" y="87287"/>
                </a:lnTo>
                <a:lnTo>
                  <a:pt x="245738" y="74602"/>
                </a:lnTo>
                <a:lnTo>
                  <a:pt x="248451" y="62313"/>
                </a:lnTo>
                <a:lnTo>
                  <a:pt x="251642" y="50475"/>
                </a:lnTo>
                <a:lnTo>
                  <a:pt x="255370" y="39145"/>
                </a:lnTo>
                <a:lnTo>
                  <a:pt x="259698" y="28377"/>
                </a:lnTo>
                <a:lnTo>
                  <a:pt x="264685" y="18226"/>
                </a:lnTo>
                <a:lnTo>
                  <a:pt x="270394" y="8749"/>
                </a:lnTo>
                <a:lnTo>
                  <a:pt x="275110" y="2394"/>
                </a:lnTo>
                <a:lnTo>
                  <a:pt x="271826" y="3026"/>
                </a:lnTo>
                <a:lnTo>
                  <a:pt x="263192" y="5414"/>
                </a:lnTo>
                <a:lnTo>
                  <a:pt x="256122" y="8293"/>
                </a:lnTo>
                <a:lnTo>
                  <a:pt x="258242" y="3793"/>
                </a:lnTo>
                <a:lnTo>
                  <a:pt x="264695" y="-6005"/>
                </a:lnTo>
                <a:lnTo>
                  <a:pt x="272414" y="-13327"/>
                </a:lnTo>
                <a:lnTo>
                  <a:pt x="281260" y="-18459"/>
                </a:lnTo>
                <a:lnTo>
                  <a:pt x="291096" y="-21689"/>
                </a:lnTo>
                <a:lnTo>
                  <a:pt x="301783" y="-23302"/>
                </a:lnTo>
                <a:lnTo>
                  <a:pt x="313184" y="-23586"/>
                </a:lnTo>
                <a:lnTo>
                  <a:pt x="325160" y="-22827"/>
                </a:lnTo>
                <a:lnTo>
                  <a:pt x="337575" y="-21312"/>
                </a:lnTo>
                <a:lnTo>
                  <a:pt x="350289" y="-19329"/>
                </a:lnTo>
                <a:lnTo>
                  <a:pt x="363165" y="-17164"/>
                </a:lnTo>
                <a:lnTo>
                  <a:pt x="376065" y="-15104"/>
                </a:lnTo>
                <a:lnTo>
                  <a:pt x="388850" y="-13435"/>
                </a:lnTo>
                <a:lnTo>
                  <a:pt x="401384" y="-12445"/>
                </a:lnTo>
                <a:lnTo>
                  <a:pt x="407639" y="-12194"/>
                </a:lnTo>
                <a:lnTo>
                  <a:pt x="420649" y="-11830"/>
                </a:lnTo>
                <a:lnTo>
                  <a:pt x="433749" y="-11620"/>
                </a:lnTo>
                <a:lnTo>
                  <a:pt x="460028" y="-11415"/>
                </a:lnTo>
                <a:lnTo>
                  <a:pt x="473109" y="-11292"/>
                </a:lnTo>
                <a:lnTo>
                  <a:pt x="486087" y="-11072"/>
                </a:lnTo>
                <a:lnTo>
                  <a:pt x="498914" y="-10690"/>
                </a:lnTo>
                <a:lnTo>
                  <a:pt x="511541" y="-10084"/>
                </a:lnTo>
                <a:lnTo>
                  <a:pt x="523919" y="-9191"/>
                </a:lnTo>
                <a:lnTo>
                  <a:pt x="536001" y="-7947"/>
                </a:lnTo>
                <a:lnTo>
                  <a:pt x="547737" y="-6288"/>
                </a:lnTo>
                <a:lnTo>
                  <a:pt x="559080" y="-4152"/>
                </a:lnTo>
                <a:lnTo>
                  <a:pt x="566715" y="4339"/>
                </a:lnTo>
                <a:lnTo>
                  <a:pt x="573684" y="12736"/>
                </a:lnTo>
                <a:lnTo>
                  <a:pt x="580141" y="22059"/>
                </a:lnTo>
                <a:lnTo>
                  <a:pt x="585034" y="31989"/>
                </a:lnTo>
                <a:lnTo>
                  <a:pt x="587312" y="42208"/>
                </a:lnTo>
                <a:lnTo>
                  <a:pt x="585925" y="52398"/>
                </a:lnTo>
                <a:lnTo>
                  <a:pt x="579819" y="62242"/>
                </a:lnTo>
                <a:lnTo>
                  <a:pt x="572943" y="58991"/>
                </a:lnTo>
                <a:lnTo>
                  <a:pt x="564891" y="50572"/>
                </a:lnTo>
                <a:lnTo>
                  <a:pt x="557853" y="39376"/>
                </a:lnTo>
                <a:lnTo>
                  <a:pt x="550715" y="27269"/>
                </a:lnTo>
                <a:lnTo>
                  <a:pt x="542365" y="16118"/>
                </a:lnTo>
                <a:lnTo>
                  <a:pt x="531690" y="7790"/>
                </a:lnTo>
                <a:lnTo>
                  <a:pt x="517577" y="4152"/>
                </a:lnTo>
                <a:lnTo>
                  <a:pt x="507350" y="3676"/>
                </a:lnTo>
                <a:lnTo>
                  <a:pt x="495892" y="3062"/>
                </a:lnTo>
                <a:lnTo>
                  <a:pt x="483359" y="2346"/>
                </a:lnTo>
                <a:lnTo>
                  <a:pt x="469905" y="1562"/>
                </a:lnTo>
                <a:lnTo>
                  <a:pt x="455686" y="745"/>
                </a:lnTo>
                <a:lnTo>
                  <a:pt x="440857" y="-68"/>
                </a:lnTo>
                <a:lnTo>
                  <a:pt x="425572" y="-845"/>
                </a:lnTo>
                <a:lnTo>
                  <a:pt x="409989" y="-1551"/>
                </a:lnTo>
                <a:lnTo>
                  <a:pt x="394261" y="-2149"/>
                </a:lnTo>
                <a:lnTo>
                  <a:pt x="378543" y="-2606"/>
                </a:lnTo>
                <a:lnTo>
                  <a:pt x="362992" y="-2886"/>
                </a:lnTo>
                <a:lnTo>
                  <a:pt x="347762" y="-2955"/>
                </a:lnTo>
                <a:lnTo>
                  <a:pt x="333009" y="-2778"/>
                </a:lnTo>
                <a:lnTo>
                  <a:pt x="318888" y="-2319"/>
                </a:lnTo>
                <a:lnTo>
                  <a:pt x="305554" y="-1544"/>
                </a:lnTo>
                <a:lnTo>
                  <a:pt x="293162" y="-418"/>
                </a:lnTo>
                <a:lnTo>
                  <a:pt x="288682" y="181"/>
                </a:lnTo>
                <a:lnTo>
                  <a:pt x="290372" y="207"/>
                </a:lnTo>
                <a:lnTo>
                  <a:pt x="303753" y="519"/>
                </a:lnTo>
                <a:lnTo>
                  <a:pt x="317036" y="931"/>
                </a:lnTo>
                <a:lnTo>
                  <a:pt x="330226" y="1434"/>
                </a:lnTo>
                <a:lnTo>
                  <a:pt x="343332" y="2023"/>
                </a:lnTo>
                <a:lnTo>
                  <a:pt x="356359" y="2691"/>
                </a:lnTo>
                <a:lnTo>
                  <a:pt x="369314" y="3431"/>
                </a:lnTo>
                <a:lnTo>
                  <a:pt x="382203" y="4237"/>
                </a:lnTo>
                <a:lnTo>
                  <a:pt x="395034" y="5101"/>
                </a:lnTo>
                <a:lnTo>
                  <a:pt x="407812" y="6018"/>
                </a:lnTo>
                <a:lnTo>
                  <a:pt x="420545" y="6980"/>
                </a:lnTo>
                <a:lnTo>
                  <a:pt x="433238" y="7981"/>
                </a:lnTo>
                <a:lnTo>
                  <a:pt x="445900" y="9015"/>
                </a:lnTo>
                <a:lnTo>
                  <a:pt x="458535" y="10074"/>
                </a:lnTo>
                <a:lnTo>
                  <a:pt x="471151" y="11153"/>
                </a:lnTo>
                <a:lnTo>
                  <a:pt x="483755" y="12244"/>
                </a:lnTo>
                <a:lnTo>
                  <a:pt x="496353" y="13340"/>
                </a:lnTo>
                <a:lnTo>
                  <a:pt x="508951" y="14436"/>
                </a:lnTo>
                <a:lnTo>
                  <a:pt x="521556" y="15524"/>
                </a:lnTo>
                <a:lnTo>
                  <a:pt x="534175" y="16598"/>
                </a:lnTo>
                <a:lnTo>
                  <a:pt x="542189" y="28087"/>
                </a:lnTo>
                <a:lnTo>
                  <a:pt x="549211" y="40567"/>
                </a:lnTo>
                <a:lnTo>
                  <a:pt x="555325" y="53955"/>
                </a:lnTo>
                <a:lnTo>
                  <a:pt x="560615" y="68169"/>
                </a:lnTo>
                <a:lnTo>
                  <a:pt x="565161" y="83126"/>
                </a:lnTo>
                <a:lnTo>
                  <a:pt x="569048" y="98743"/>
                </a:lnTo>
                <a:lnTo>
                  <a:pt x="572358" y="114937"/>
                </a:lnTo>
                <a:lnTo>
                  <a:pt x="575174" y="131625"/>
                </a:lnTo>
                <a:lnTo>
                  <a:pt x="577579" y="148725"/>
                </a:lnTo>
                <a:lnTo>
                  <a:pt x="579656" y="166154"/>
                </a:lnTo>
                <a:lnTo>
                  <a:pt x="581486" y="183828"/>
                </a:lnTo>
                <a:lnTo>
                  <a:pt x="583154" y="201665"/>
                </a:lnTo>
                <a:lnTo>
                  <a:pt x="584742" y="219582"/>
                </a:lnTo>
                <a:lnTo>
                  <a:pt x="586333" y="237496"/>
                </a:lnTo>
                <a:lnTo>
                  <a:pt x="588009" y="255325"/>
                </a:lnTo>
                <a:lnTo>
                  <a:pt x="589853" y="272985"/>
                </a:lnTo>
                <a:lnTo>
                  <a:pt x="591949" y="290394"/>
                </a:lnTo>
                <a:lnTo>
                  <a:pt x="594379" y="307468"/>
                </a:lnTo>
                <a:lnTo>
                  <a:pt x="597225" y="324126"/>
                </a:lnTo>
                <a:lnTo>
                  <a:pt x="600571" y="340283"/>
                </a:lnTo>
                <a:lnTo>
                  <a:pt x="591427" y="341681"/>
                </a:lnTo>
                <a:lnTo>
                  <a:pt x="578949" y="344417"/>
                </a:lnTo>
                <a:lnTo>
                  <a:pt x="566687" y="347343"/>
                </a:lnTo>
                <a:lnTo>
                  <a:pt x="554736" y="349634"/>
                </a:lnTo>
                <a:lnTo>
                  <a:pt x="543193" y="350463"/>
                </a:lnTo>
                <a:lnTo>
                  <a:pt x="532154" y="349006"/>
                </a:lnTo>
                <a:lnTo>
                  <a:pt x="521717" y="344436"/>
                </a:lnTo>
                <a:lnTo>
                  <a:pt x="520144" y="347798"/>
                </a:lnTo>
                <a:lnTo>
                  <a:pt x="513196" y="358699"/>
                </a:lnTo>
                <a:lnTo>
                  <a:pt x="504833" y="368187"/>
                </a:lnTo>
                <a:lnTo>
                  <a:pt x="495788" y="376995"/>
                </a:lnTo>
                <a:lnTo>
                  <a:pt x="492672" y="410832"/>
                </a:lnTo>
                <a:lnTo>
                  <a:pt x="493757" y="404614"/>
                </a:lnTo>
                <a:lnTo>
                  <a:pt x="499189" y="392817"/>
                </a:lnTo>
                <a:lnTo>
                  <a:pt x="507840" y="384372"/>
                </a:lnTo>
                <a:lnTo>
                  <a:pt x="518516" y="380341"/>
                </a:lnTo>
                <a:lnTo>
                  <a:pt x="530023" y="381787"/>
                </a:lnTo>
                <a:lnTo>
                  <a:pt x="529839" y="383345"/>
                </a:lnTo>
                <a:lnTo>
                  <a:pt x="533027" y="391922"/>
                </a:lnTo>
                <a:lnTo>
                  <a:pt x="534175" y="402539"/>
                </a:lnTo>
                <a:lnTo>
                  <a:pt x="530471" y="404136"/>
                </a:lnTo>
                <a:lnTo>
                  <a:pt x="518453" y="406942"/>
                </a:lnTo>
                <a:lnTo>
                  <a:pt x="505296" y="408617"/>
                </a:lnTo>
                <a:lnTo>
                  <a:pt x="509133" y="410508"/>
                </a:lnTo>
                <a:lnTo>
                  <a:pt x="520129" y="410431"/>
                </a:lnTo>
                <a:lnTo>
                  <a:pt x="525870" y="414985"/>
                </a:lnTo>
                <a:lnTo>
                  <a:pt x="534001" y="409489"/>
                </a:lnTo>
                <a:lnTo>
                  <a:pt x="538151" y="401834"/>
                </a:lnTo>
                <a:lnTo>
                  <a:pt x="537352" y="393540"/>
                </a:lnTo>
                <a:lnTo>
                  <a:pt x="533250" y="384960"/>
                </a:lnTo>
                <a:lnTo>
                  <a:pt x="527489" y="376446"/>
                </a:lnTo>
                <a:lnTo>
                  <a:pt x="521716" y="368349"/>
                </a:lnTo>
                <a:lnTo>
                  <a:pt x="517577" y="361022"/>
                </a:lnTo>
                <a:lnTo>
                  <a:pt x="522390" y="357543"/>
                </a:lnTo>
                <a:lnTo>
                  <a:pt x="528702" y="355561"/>
                </a:lnTo>
                <a:lnTo>
                  <a:pt x="538328" y="356882"/>
                </a:lnTo>
                <a:lnTo>
                  <a:pt x="538307" y="361220"/>
                </a:lnTo>
                <a:lnTo>
                  <a:pt x="540094" y="374451"/>
                </a:lnTo>
                <a:lnTo>
                  <a:pt x="545144" y="386390"/>
                </a:lnTo>
                <a:lnTo>
                  <a:pt x="554039" y="396074"/>
                </a:lnTo>
                <a:lnTo>
                  <a:pt x="554417" y="389900"/>
                </a:lnTo>
                <a:lnTo>
                  <a:pt x="547673" y="380384"/>
                </a:lnTo>
                <a:lnTo>
                  <a:pt x="546621" y="365188"/>
                </a:lnTo>
                <a:lnTo>
                  <a:pt x="550012" y="362972"/>
                </a:lnTo>
                <a:lnTo>
                  <a:pt x="561225" y="360838"/>
                </a:lnTo>
                <a:lnTo>
                  <a:pt x="574784" y="361048"/>
                </a:lnTo>
                <a:lnTo>
                  <a:pt x="588112" y="361022"/>
                </a:lnTo>
                <a:lnTo>
                  <a:pt x="587559" y="365224"/>
                </a:lnTo>
                <a:lnTo>
                  <a:pt x="581955" y="377406"/>
                </a:lnTo>
                <a:lnTo>
                  <a:pt x="581096" y="382271"/>
                </a:lnTo>
                <a:lnTo>
                  <a:pt x="587844" y="375450"/>
                </a:lnTo>
                <a:lnTo>
                  <a:pt x="592787" y="366828"/>
                </a:lnTo>
                <a:lnTo>
                  <a:pt x="592265" y="352742"/>
                </a:lnTo>
                <a:lnTo>
                  <a:pt x="608864" y="352742"/>
                </a:lnTo>
                <a:lnTo>
                  <a:pt x="608381" y="356963"/>
                </a:lnTo>
                <a:lnTo>
                  <a:pt x="605540" y="371616"/>
                </a:lnTo>
                <a:lnTo>
                  <a:pt x="600037" y="383607"/>
                </a:lnTo>
                <a:lnTo>
                  <a:pt x="593112" y="452426"/>
                </a:lnTo>
                <a:lnTo>
                  <a:pt x="605583" y="448548"/>
                </a:lnTo>
                <a:lnTo>
                  <a:pt x="619192" y="445806"/>
                </a:lnTo>
                <a:lnTo>
                  <a:pt x="621934" y="346955"/>
                </a:lnTo>
                <a:lnTo>
                  <a:pt x="625463" y="336143"/>
                </a:lnTo>
                <a:lnTo>
                  <a:pt x="625085" y="212891"/>
                </a:lnTo>
                <a:lnTo>
                  <a:pt x="623587" y="194241"/>
                </a:lnTo>
                <a:lnTo>
                  <a:pt x="622006" y="175720"/>
                </a:lnTo>
                <a:lnTo>
                  <a:pt x="620294" y="157439"/>
                </a:lnTo>
                <a:lnTo>
                  <a:pt x="618403" y="139511"/>
                </a:lnTo>
                <a:lnTo>
                  <a:pt x="616284" y="122049"/>
                </a:lnTo>
                <a:lnTo>
                  <a:pt x="613889" y="105164"/>
                </a:lnTo>
                <a:lnTo>
                  <a:pt x="611169" y="88969"/>
                </a:lnTo>
                <a:lnTo>
                  <a:pt x="608074" y="73576"/>
                </a:lnTo>
                <a:lnTo>
                  <a:pt x="604558" y="59096"/>
                </a:lnTo>
                <a:lnTo>
                  <a:pt x="600571" y="45643"/>
                </a:lnTo>
                <a:lnTo>
                  <a:pt x="591296" y="24576"/>
                </a:lnTo>
                <a:lnTo>
                  <a:pt x="576893" y="6348"/>
                </a:lnTo>
                <a:lnTo>
                  <a:pt x="559188" y="-5947"/>
                </a:lnTo>
                <a:lnTo>
                  <a:pt x="538566" y="-13875"/>
                </a:lnTo>
                <a:lnTo>
                  <a:pt x="515409" y="-19001"/>
                </a:lnTo>
                <a:lnTo>
                  <a:pt x="503001" y="-21001"/>
                </a:lnTo>
                <a:lnTo>
                  <a:pt x="490104" y="-22887"/>
                </a:lnTo>
                <a:lnTo>
                  <a:pt x="476765" y="-24854"/>
                </a:lnTo>
                <a:lnTo>
                  <a:pt x="463033" y="-27098"/>
                </a:lnTo>
                <a:lnTo>
                  <a:pt x="448956" y="-29814"/>
                </a:lnTo>
                <a:lnTo>
                  <a:pt x="434582" y="-33197"/>
                </a:lnTo>
                <a:lnTo>
                  <a:pt x="429757" y="-33317"/>
                </a:lnTo>
                <a:lnTo>
                  <a:pt x="419427" y="-33998"/>
                </a:lnTo>
                <a:lnTo>
                  <a:pt x="407211" y="-35031"/>
                </a:lnTo>
                <a:lnTo>
                  <a:pt x="393585" y="-36127"/>
                </a:lnTo>
                <a:lnTo>
                  <a:pt x="379029" y="-36996"/>
                </a:lnTo>
                <a:lnTo>
                  <a:pt x="364021" y="-37350"/>
                </a:lnTo>
                <a:lnTo>
                  <a:pt x="352539" y="-36434"/>
                </a:lnTo>
                <a:lnTo>
                  <a:pt x="339403" y="-36170"/>
                </a:lnTo>
                <a:lnTo>
                  <a:pt x="326391" y="-36449"/>
                </a:lnTo>
                <a:lnTo>
                  <a:pt x="313573" y="-36959"/>
                </a:lnTo>
                <a:lnTo>
                  <a:pt x="301022" y="-37388"/>
                </a:lnTo>
                <a:lnTo>
                  <a:pt x="288811" y="-37422"/>
                </a:lnTo>
                <a:lnTo>
                  <a:pt x="277012" y="-36750"/>
                </a:lnTo>
                <a:lnTo>
                  <a:pt x="265697" y="-35060"/>
                </a:lnTo>
                <a:lnTo>
                  <a:pt x="254939" y="-32038"/>
                </a:lnTo>
                <a:lnTo>
                  <a:pt x="244810" y="-27373"/>
                </a:lnTo>
                <a:lnTo>
                  <a:pt x="235383" y="-20751"/>
                </a:lnTo>
                <a:lnTo>
                  <a:pt x="227486" y="-12227"/>
                </a:lnTo>
                <a:lnTo>
                  <a:pt x="220764" y="-1299"/>
                </a:lnTo>
                <a:lnTo>
                  <a:pt x="215106" y="11806"/>
                </a:lnTo>
                <a:lnTo>
                  <a:pt x="210407" y="26863"/>
                </a:lnTo>
                <a:lnTo>
                  <a:pt x="206557" y="43645"/>
                </a:lnTo>
                <a:lnTo>
                  <a:pt x="203449" y="61927"/>
                </a:lnTo>
                <a:lnTo>
                  <a:pt x="200974" y="81481"/>
                </a:lnTo>
                <a:lnTo>
                  <a:pt x="199024" y="102083"/>
                </a:lnTo>
                <a:lnTo>
                  <a:pt x="197492" y="123504"/>
                </a:lnTo>
                <a:lnTo>
                  <a:pt x="196270" y="145519"/>
                </a:lnTo>
                <a:lnTo>
                  <a:pt x="195248" y="167903"/>
                </a:lnTo>
                <a:lnTo>
                  <a:pt x="194320" y="190427"/>
                </a:lnTo>
                <a:lnTo>
                  <a:pt x="193378" y="212868"/>
                </a:lnTo>
                <a:lnTo>
                  <a:pt x="192312" y="234997"/>
                </a:lnTo>
                <a:lnTo>
                  <a:pt x="191016" y="256590"/>
                </a:lnTo>
                <a:lnTo>
                  <a:pt x="189381" y="277419"/>
                </a:lnTo>
                <a:lnTo>
                  <a:pt x="187299" y="297258"/>
                </a:lnTo>
                <a:lnTo>
                  <a:pt x="184663" y="315882"/>
                </a:lnTo>
                <a:lnTo>
                  <a:pt x="181363" y="333063"/>
                </a:lnTo>
                <a:lnTo>
                  <a:pt x="177293" y="348576"/>
                </a:lnTo>
                <a:lnTo>
                  <a:pt x="175108" y="355384"/>
                </a:lnTo>
                <a:lnTo>
                  <a:pt x="170438" y="368480"/>
                </a:lnTo>
                <a:lnTo>
                  <a:pt x="165392" y="381195"/>
                </a:lnTo>
                <a:lnTo>
                  <a:pt x="160102" y="393576"/>
                </a:lnTo>
                <a:lnTo>
                  <a:pt x="154701" y="405671"/>
                </a:lnTo>
                <a:lnTo>
                  <a:pt x="149321" y="417530"/>
                </a:lnTo>
                <a:lnTo>
                  <a:pt x="144094" y="429201"/>
                </a:lnTo>
                <a:lnTo>
                  <a:pt x="139152" y="440731"/>
                </a:lnTo>
                <a:lnTo>
                  <a:pt x="134627" y="452170"/>
                </a:lnTo>
                <a:lnTo>
                  <a:pt x="130652" y="463566"/>
                </a:lnTo>
                <a:lnTo>
                  <a:pt x="127358" y="474967"/>
                </a:lnTo>
                <a:lnTo>
                  <a:pt x="124877" y="486422"/>
                </a:lnTo>
                <a:lnTo>
                  <a:pt x="123343" y="497979"/>
                </a:lnTo>
                <a:lnTo>
                  <a:pt x="126132" y="499554"/>
                </a:lnTo>
                <a:lnTo>
                  <a:pt x="136532" y="507102"/>
                </a:lnTo>
                <a:lnTo>
                  <a:pt x="145658" y="515924"/>
                </a:lnTo>
                <a:lnTo>
                  <a:pt x="154111" y="525419"/>
                </a:lnTo>
                <a:lnTo>
                  <a:pt x="162492" y="534986"/>
                </a:lnTo>
                <a:lnTo>
                  <a:pt x="171404" y="544023"/>
                </a:lnTo>
                <a:lnTo>
                  <a:pt x="181446" y="551929"/>
                </a:lnTo>
                <a:lnTo>
                  <a:pt x="181181" y="556057"/>
                </a:lnTo>
                <a:lnTo>
                  <a:pt x="180967" y="568853"/>
                </a:lnTo>
                <a:lnTo>
                  <a:pt x="181294" y="582191"/>
                </a:lnTo>
                <a:lnTo>
                  <a:pt x="181770" y="595676"/>
                </a:lnTo>
                <a:lnTo>
                  <a:pt x="182002" y="608916"/>
                </a:lnTo>
                <a:lnTo>
                  <a:pt x="181595" y="621517"/>
                </a:lnTo>
                <a:lnTo>
                  <a:pt x="180156" y="633086"/>
                </a:lnTo>
                <a:lnTo>
                  <a:pt x="177293" y="643229"/>
                </a:lnTo>
                <a:lnTo>
                  <a:pt x="168644" y="644589"/>
                </a:lnTo>
                <a:lnTo>
                  <a:pt x="155800" y="646462"/>
                </a:lnTo>
                <a:lnTo>
                  <a:pt x="142896" y="648049"/>
                </a:lnTo>
                <a:lnTo>
                  <a:pt x="130025" y="649203"/>
                </a:lnTo>
                <a:lnTo>
                  <a:pt x="117279" y="649773"/>
                </a:lnTo>
                <a:lnTo>
                  <a:pt x="104751" y="649609"/>
                </a:lnTo>
                <a:lnTo>
                  <a:pt x="92532" y="648564"/>
                </a:lnTo>
                <a:lnTo>
                  <a:pt x="80716" y="646487"/>
                </a:lnTo>
                <a:lnTo>
                  <a:pt x="69394" y="643229"/>
                </a:lnTo>
                <a:lnTo>
                  <a:pt x="68208" y="644071"/>
                </a:lnTo>
                <a:lnTo>
                  <a:pt x="60260" y="651290"/>
                </a:lnTo>
                <a:lnTo>
                  <a:pt x="53794" y="659990"/>
                </a:lnTo>
                <a:lnTo>
                  <a:pt x="48612" y="669974"/>
                </a:lnTo>
                <a:lnTo>
                  <a:pt x="44515" y="681044"/>
                </a:lnTo>
                <a:lnTo>
                  <a:pt x="41305" y="693000"/>
                </a:lnTo>
                <a:lnTo>
                  <a:pt x="38783" y="705645"/>
                </a:lnTo>
                <a:lnTo>
                  <a:pt x="36751" y="718780"/>
                </a:lnTo>
                <a:lnTo>
                  <a:pt x="35011" y="732206"/>
                </a:lnTo>
                <a:lnTo>
                  <a:pt x="33364" y="745726"/>
                </a:lnTo>
                <a:lnTo>
                  <a:pt x="31611" y="759141"/>
                </a:lnTo>
                <a:lnTo>
                  <a:pt x="29555" y="772253"/>
                </a:lnTo>
                <a:lnTo>
                  <a:pt x="26996" y="784862"/>
                </a:lnTo>
                <a:lnTo>
                  <a:pt x="23737" y="796772"/>
                </a:lnTo>
                <a:lnTo>
                  <a:pt x="24972" y="798723"/>
                </a:lnTo>
                <a:lnTo>
                  <a:pt x="33912" y="804552"/>
                </a:lnTo>
                <a:lnTo>
                  <a:pt x="45755" y="807472"/>
                </a:lnTo>
                <a:lnTo>
                  <a:pt x="57274" y="810714"/>
                </a:lnTo>
                <a:lnTo>
                  <a:pt x="65241" y="817511"/>
                </a:lnTo>
                <a:lnTo>
                  <a:pt x="62044" y="828731"/>
                </a:lnTo>
                <a:lnTo>
                  <a:pt x="57765" y="841490"/>
                </a:lnTo>
                <a:lnTo>
                  <a:pt x="52788" y="853549"/>
                </a:lnTo>
                <a:lnTo>
                  <a:pt x="46950" y="864748"/>
                </a:lnTo>
                <a:lnTo>
                  <a:pt x="40090" y="874925"/>
                </a:lnTo>
                <a:lnTo>
                  <a:pt x="32043" y="883920"/>
                </a:lnTo>
                <a:lnTo>
                  <a:pt x="31694" y="883100"/>
                </a:lnTo>
                <a:lnTo>
                  <a:pt x="28381" y="872084"/>
                </a:lnTo>
                <a:lnTo>
                  <a:pt x="26410" y="859722"/>
                </a:lnTo>
                <a:lnTo>
                  <a:pt x="25164" y="846634"/>
                </a:lnTo>
                <a:lnTo>
                  <a:pt x="24024" y="833440"/>
                </a:lnTo>
                <a:lnTo>
                  <a:pt x="22370" y="820762"/>
                </a:lnTo>
                <a:lnTo>
                  <a:pt x="19584" y="809218"/>
                </a:lnTo>
                <a:lnTo>
                  <a:pt x="13700" y="818468"/>
                </a:lnTo>
                <a:lnTo>
                  <a:pt x="8396" y="829354"/>
                </a:lnTo>
                <a:lnTo>
                  <a:pt x="4496" y="840530"/>
                </a:lnTo>
                <a:lnTo>
                  <a:pt x="1877" y="851951"/>
                </a:lnTo>
                <a:lnTo>
                  <a:pt x="418" y="863572"/>
                </a:lnTo>
                <a:lnTo>
                  <a:pt x="0" y="875349"/>
                </a:lnTo>
                <a:lnTo>
                  <a:pt x="500" y="887237"/>
                </a:lnTo>
                <a:lnTo>
                  <a:pt x="1797" y="899191"/>
                </a:lnTo>
                <a:lnTo>
                  <a:pt x="3772" y="911167"/>
                </a:lnTo>
                <a:lnTo>
                  <a:pt x="6303" y="923120"/>
                </a:lnTo>
                <a:lnTo>
                  <a:pt x="9268" y="935006"/>
                </a:lnTo>
                <a:lnTo>
                  <a:pt x="12547" y="946779"/>
                </a:lnTo>
                <a:lnTo>
                  <a:pt x="16020" y="958395"/>
                </a:lnTo>
                <a:lnTo>
                  <a:pt x="19564" y="969809"/>
                </a:lnTo>
                <a:lnTo>
                  <a:pt x="23060" y="980978"/>
                </a:lnTo>
                <a:lnTo>
                  <a:pt x="23795" y="983384"/>
                </a:lnTo>
                <a:lnTo>
                  <a:pt x="27945" y="974219"/>
                </a:lnTo>
                <a:close/>
              </a:path>
              <a:path w="2019821" h="1245027">
                <a:moveTo>
                  <a:pt x="281867" y="1093"/>
                </a:moveTo>
                <a:lnTo>
                  <a:pt x="288682" y="181"/>
                </a:lnTo>
                <a:lnTo>
                  <a:pt x="276886" y="0"/>
                </a:lnTo>
                <a:lnTo>
                  <a:pt x="275110" y="2394"/>
                </a:lnTo>
                <a:lnTo>
                  <a:pt x="281867" y="1093"/>
                </a:lnTo>
                <a:close/>
              </a:path>
              <a:path w="2019821" h="1245027">
                <a:moveTo>
                  <a:pt x="339129" y="572681"/>
                </a:moveTo>
                <a:lnTo>
                  <a:pt x="340398" y="571548"/>
                </a:lnTo>
                <a:lnTo>
                  <a:pt x="352626" y="568445"/>
                </a:lnTo>
                <a:lnTo>
                  <a:pt x="343269" y="564375"/>
                </a:lnTo>
                <a:lnTo>
                  <a:pt x="339129" y="564375"/>
                </a:lnTo>
                <a:lnTo>
                  <a:pt x="338951" y="578396"/>
                </a:lnTo>
                <a:lnTo>
                  <a:pt x="339129" y="572681"/>
                </a:lnTo>
                <a:close/>
              </a:path>
              <a:path w="2019821" h="1245027">
                <a:moveTo>
                  <a:pt x="398261" y="466017"/>
                </a:moveTo>
                <a:lnTo>
                  <a:pt x="398697" y="452134"/>
                </a:lnTo>
                <a:lnTo>
                  <a:pt x="397231" y="439889"/>
                </a:lnTo>
                <a:lnTo>
                  <a:pt x="395961" y="435142"/>
                </a:lnTo>
                <a:lnTo>
                  <a:pt x="393582" y="428965"/>
                </a:lnTo>
                <a:lnTo>
                  <a:pt x="392512" y="426656"/>
                </a:lnTo>
                <a:lnTo>
                  <a:pt x="394410" y="433358"/>
                </a:lnTo>
                <a:lnTo>
                  <a:pt x="396871" y="447675"/>
                </a:lnTo>
                <a:lnTo>
                  <a:pt x="397572" y="461504"/>
                </a:lnTo>
                <a:lnTo>
                  <a:pt x="396667" y="471645"/>
                </a:lnTo>
                <a:lnTo>
                  <a:pt x="398261" y="466017"/>
                </a:lnTo>
                <a:close/>
              </a:path>
              <a:path w="2019821" h="1245027">
                <a:moveTo>
                  <a:pt x="70156" y="1206982"/>
                </a:moveTo>
                <a:lnTo>
                  <a:pt x="69394" y="1203464"/>
                </a:lnTo>
                <a:lnTo>
                  <a:pt x="59452" y="1200676"/>
                </a:lnTo>
                <a:lnTo>
                  <a:pt x="55434" y="1195372"/>
                </a:lnTo>
                <a:lnTo>
                  <a:pt x="56817" y="1187894"/>
                </a:lnTo>
                <a:lnTo>
                  <a:pt x="59925" y="1178166"/>
                </a:lnTo>
                <a:lnTo>
                  <a:pt x="61088" y="1166114"/>
                </a:lnTo>
                <a:lnTo>
                  <a:pt x="57334" y="1159980"/>
                </a:lnTo>
                <a:lnTo>
                  <a:pt x="47037" y="1152390"/>
                </a:lnTo>
                <a:lnTo>
                  <a:pt x="36183" y="1145362"/>
                </a:lnTo>
                <a:lnTo>
                  <a:pt x="35122" y="1143694"/>
                </a:lnTo>
                <a:lnTo>
                  <a:pt x="34197" y="1136838"/>
                </a:lnTo>
                <a:lnTo>
                  <a:pt x="36907" y="1129828"/>
                </a:lnTo>
                <a:lnTo>
                  <a:pt x="40856" y="1122638"/>
                </a:lnTo>
                <a:lnTo>
                  <a:pt x="43649" y="1115239"/>
                </a:lnTo>
                <a:lnTo>
                  <a:pt x="42890" y="1107604"/>
                </a:lnTo>
                <a:lnTo>
                  <a:pt x="36183" y="1099705"/>
                </a:lnTo>
                <a:lnTo>
                  <a:pt x="35192" y="1093787"/>
                </a:lnTo>
                <a:lnTo>
                  <a:pt x="29363" y="1092708"/>
                </a:lnTo>
                <a:lnTo>
                  <a:pt x="27890" y="1087259"/>
                </a:lnTo>
                <a:lnTo>
                  <a:pt x="26458" y="1085410"/>
                </a:lnTo>
                <a:lnTo>
                  <a:pt x="25253" y="1078348"/>
                </a:lnTo>
                <a:lnTo>
                  <a:pt x="29561" y="1071992"/>
                </a:lnTo>
                <a:lnTo>
                  <a:pt x="35860" y="1065202"/>
                </a:lnTo>
                <a:lnTo>
                  <a:pt x="40626" y="1056837"/>
                </a:lnTo>
                <a:lnTo>
                  <a:pt x="40336" y="1045756"/>
                </a:lnTo>
                <a:lnTo>
                  <a:pt x="38111" y="1039110"/>
                </a:lnTo>
                <a:lnTo>
                  <a:pt x="37200" y="1028056"/>
                </a:lnTo>
                <a:lnTo>
                  <a:pt x="37885" y="1017356"/>
                </a:lnTo>
                <a:lnTo>
                  <a:pt x="38004" y="1007454"/>
                </a:lnTo>
                <a:lnTo>
                  <a:pt x="35393" y="998794"/>
                </a:lnTo>
                <a:lnTo>
                  <a:pt x="27890" y="991819"/>
                </a:lnTo>
                <a:lnTo>
                  <a:pt x="26963" y="988580"/>
                </a:lnTo>
                <a:lnTo>
                  <a:pt x="27776" y="983615"/>
                </a:lnTo>
                <a:lnTo>
                  <a:pt x="23836" y="983515"/>
                </a:lnTo>
                <a:lnTo>
                  <a:pt x="26385" y="991855"/>
                </a:lnTo>
                <a:lnTo>
                  <a:pt x="29420" y="1002397"/>
                </a:lnTo>
                <a:lnTo>
                  <a:pt x="32043" y="1012558"/>
                </a:lnTo>
                <a:lnTo>
                  <a:pt x="32579" y="1017080"/>
                </a:lnTo>
                <a:lnTo>
                  <a:pt x="31601" y="1029031"/>
                </a:lnTo>
                <a:lnTo>
                  <a:pt x="31242" y="1040780"/>
                </a:lnTo>
                <a:lnTo>
                  <a:pt x="36183" y="1049909"/>
                </a:lnTo>
                <a:lnTo>
                  <a:pt x="30095" y="1056500"/>
                </a:lnTo>
                <a:lnTo>
                  <a:pt x="25667" y="1068557"/>
                </a:lnTo>
                <a:lnTo>
                  <a:pt x="19584" y="1078966"/>
                </a:lnTo>
                <a:lnTo>
                  <a:pt x="24720" y="1088475"/>
                </a:lnTo>
                <a:lnTo>
                  <a:pt x="29633" y="1098781"/>
                </a:lnTo>
                <a:lnTo>
                  <a:pt x="32950" y="1108990"/>
                </a:lnTo>
                <a:lnTo>
                  <a:pt x="34127" y="1119735"/>
                </a:lnTo>
                <a:lnTo>
                  <a:pt x="32622" y="1131648"/>
                </a:lnTo>
                <a:lnTo>
                  <a:pt x="27890" y="1145362"/>
                </a:lnTo>
                <a:lnTo>
                  <a:pt x="30039" y="1145774"/>
                </a:lnTo>
                <a:lnTo>
                  <a:pt x="38947" y="1149638"/>
                </a:lnTo>
                <a:lnTo>
                  <a:pt x="44270" y="1155812"/>
                </a:lnTo>
                <a:lnTo>
                  <a:pt x="47009" y="1163629"/>
                </a:lnTo>
                <a:lnTo>
                  <a:pt x="48166" y="1172419"/>
                </a:lnTo>
                <a:lnTo>
                  <a:pt x="48741" y="1181516"/>
                </a:lnTo>
                <a:lnTo>
                  <a:pt x="49735" y="1190251"/>
                </a:lnTo>
                <a:lnTo>
                  <a:pt x="52149" y="1197956"/>
                </a:lnTo>
                <a:lnTo>
                  <a:pt x="56984" y="1203963"/>
                </a:lnTo>
                <a:lnTo>
                  <a:pt x="65241" y="1207604"/>
                </a:lnTo>
                <a:lnTo>
                  <a:pt x="70156" y="1206982"/>
                </a:lnTo>
                <a:close/>
              </a:path>
              <a:path w="2019821" h="1245027">
                <a:moveTo>
                  <a:pt x="23836" y="983296"/>
                </a:moveTo>
                <a:lnTo>
                  <a:pt x="23836" y="983515"/>
                </a:lnTo>
                <a:lnTo>
                  <a:pt x="23836" y="983296"/>
                </a:lnTo>
                <a:close/>
              </a:path>
              <a:path w="2019821" h="1245027">
                <a:moveTo>
                  <a:pt x="323035" y="795820"/>
                </a:moveTo>
                <a:lnTo>
                  <a:pt x="327163" y="786012"/>
                </a:lnTo>
                <a:lnTo>
                  <a:pt x="330168" y="775083"/>
                </a:lnTo>
                <a:lnTo>
                  <a:pt x="332271" y="763252"/>
                </a:lnTo>
                <a:lnTo>
                  <a:pt x="333688" y="750735"/>
                </a:lnTo>
                <a:lnTo>
                  <a:pt x="334638" y="737752"/>
                </a:lnTo>
                <a:lnTo>
                  <a:pt x="335339" y="724519"/>
                </a:lnTo>
                <a:lnTo>
                  <a:pt x="336009" y="711255"/>
                </a:lnTo>
                <a:lnTo>
                  <a:pt x="336866" y="698179"/>
                </a:lnTo>
                <a:lnTo>
                  <a:pt x="338128" y="685507"/>
                </a:lnTo>
                <a:lnTo>
                  <a:pt x="340013" y="673458"/>
                </a:lnTo>
                <a:lnTo>
                  <a:pt x="342739" y="662250"/>
                </a:lnTo>
                <a:lnTo>
                  <a:pt x="346525" y="652101"/>
                </a:lnTo>
                <a:lnTo>
                  <a:pt x="351588" y="643229"/>
                </a:lnTo>
                <a:lnTo>
                  <a:pt x="347386" y="642707"/>
                </a:lnTo>
                <a:lnTo>
                  <a:pt x="339878" y="645687"/>
                </a:lnTo>
                <a:lnTo>
                  <a:pt x="335873" y="652173"/>
                </a:lnTo>
                <a:lnTo>
                  <a:pt x="331410" y="658203"/>
                </a:lnTo>
                <a:lnTo>
                  <a:pt x="322530" y="659815"/>
                </a:lnTo>
                <a:lnTo>
                  <a:pt x="313382" y="654735"/>
                </a:lnTo>
                <a:lnTo>
                  <a:pt x="304126" y="648267"/>
                </a:lnTo>
                <a:lnTo>
                  <a:pt x="295385" y="640641"/>
                </a:lnTo>
                <a:lnTo>
                  <a:pt x="287446" y="631920"/>
                </a:lnTo>
                <a:lnTo>
                  <a:pt x="280597" y="622170"/>
                </a:lnTo>
                <a:lnTo>
                  <a:pt x="275123" y="611455"/>
                </a:lnTo>
                <a:lnTo>
                  <a:pt x="271314" y="599839"/>
                </a:lnTo>
                <a:lnTo>
                  <a:pt x="269454" y="587388"/>
                </a:lnTo>
                <a:lnTo>
                  <a:pt x="269831" y="574165"/>
                </a:lnTo>
                <a:lnTo>
                  <a:pt x="272733" y="560235"/>
                </a:lnTo>
                <a:lnTo>
                  <a:pt x="281301" y="562653"/>
                </a:lnTo>
                <a:lnTo>
                  <a:pt x="293357" y="567922"/>
                </a:lnTo>
                <a:lnTo>
                  <a:pt x="301778" y="576834"/>
                </a:lnTo>
                <a:lnTo>
                  <a:pt x="299596" y="585688"/>
                </a:lnTo>
                <a:lnTo>
                  <a:pt x="296823" y="597396"/>
                </a:lnTo>
                <a:lnTo>
                  <a:pt x="301778" y="605866"/>
                </a:lnTo>
                <a:lnTo>
                  <a:pt x="303780" y="600062"/>
                </a:lnTo>
                <a:lnTo>
                  <a:pt x="306174" y="588165"/>
                </a:lnTo>
                <a:lnTo>
                  <a:pt x="307512" y="575207"/>
                </a:lnTo>
                <a:lnTo>
                  <a:pt x="308484" y="561882"/>
                </a:lnTo>
                <a:lnTo>
                  <a:pt x="309781" y="548880"/>
                </a:lnTo>
                <a:lnTo>
                  <a:pt x="312094" y="536893"/>
                </a:lnTo>
                <a:lnTo>
                  <a:pt x="316113" y="526613"/>
                </a:lnTo>
                <a:lnTo>
                  <a:pt x="322530" y="518731"/>
                </a:lnTo>
                <a:lnTo>
                  <a:pt x="329332" y="517158"/>
                </a:lnTo>
                <a:lnTo>
                  <a:pt x="339933" y="516080"/>
                </a:lnTo>
                <a:lnTo>
                  <a:pt x="355728" y="514565"/>
                </a:lnTo>
                <a:lnTo>
                  <a:pt x="356549" y="522580"/>
                </a:lnTo>
                <a:lnTo>
                  <a:pt x="358464" y="533571"/>
                </a:lnTo>
                <a:lnTo>
                  <a:pt x="361016" y="545284"/>
                </a:lnTo>
                <a:lnTo>
                  <a:pt x="364021" y="560235"/>
                </a:lnTo>
                <a:lnTo>
                  <a:pt x="362171" y="559773"/>
                </a:lnTo>
                <a:lnTo>
                  <a:pt x="352589" y="561935"/>
                </a:lnTo>
                <a:lnTo>
                  <a:pt x="343269" y="564375"/>
                </a:lnTo>
                <a:lnTo>
                  <a:pt x="352626" y="568445"/>
                </a:lnTo>
                <a:lnTo>
                  <a:pt x="364021" y="572681"/>
                </a:lnTo>
                <a:lnTo>
                  <a:pt x="364219" y="576284"/>
                </a:lnTo>
                <a:lnTo>
                  <a:pt x="357550" y="584504"/>
                </a:lnTo>
                <a:lnTo>
                  <a:pt x="343269" y="585127"/>
                </a:lnTo>
                <a:lnTo>
                  <a:pt x="341085" y="581787"/>
                </a:lnTo>
                <a:lnTo>
                  <a:pt x="338951" y="578396"/>
                </a:lnTo>
                <a:lnTo>
                  <a:pt x="339129" y="564375"/>
                </a:lnTo>
                <a:lnTo>
                  <a:pt x="334976" y="564375"/>
                </a:lnTo>
                <a:lnTo>
                  <a:pt x="333846" y="565645"/>
                </a:lnTo>
                <a:lnTo>
                  <a:pt x="330750" y="577875"/>
                </a:lnTo>
                <a:lnTo>
                  <a:pt x="334976" y="589280"/>
                </a:lnTo>
                <a:lnTo>
                  <a:pt x="338873" y="591655"/>
                </a:lnTo>
                <a:lnTo>
                  <a:pt x="351260" y="596887"/>
                </a:lnTo>
                <a:lnTo>
                  <a:pt x="359881" y="605866"/>
                </a:lnTo>
                <a:lnTo>
                  <a:pt x="367060" y="608821"/>
                </a:lnTo>
                <a:lnTo>
                  <a:pt x="375750" y="615813"/>
                </a:lnTo>
                <a:lnTo>
                  <a:pt x="376033" y="603753"/>
                </a:lnTo>
                <a:lnTo>
                  <a:pt x="372327" y="593420"/>
                </a:lnTo>
                <a:lnTo>
                  <a:pt x="382264" y="590656"/>
                </a:lnTo>
                <a:lnTo>
                  <a:pt x="394334" y="586166"/>
                </a:lnTo>
                <a:lnTo>
                  <a:pt x="405706" y="580976"/>
                </a:lnTo>
                <a:lnTo>
                  <a:pt x="420273" y="555234"/>
                </a:lnTo>
                <a:lnTo>
                  <a:pt x="405524" y="551929"/>
                </a:lnTo>
                <a:lnTo>
                  <a:pt x="407617" y="546892"/>
                </a:lnTo>
                <a:lnTo>
                  <a:pt x="413604" y="537272"/>
                </a:lnTo>
                <a:lnTo>
                  <a:pt x="423263" y="531325"/>
                </a:lnTo>
                <a:lnTo>
                  <a:pt x="438722" y="531177"/>
                </a:lnTo>
                <a:lnTo>
                  <a:pt x="438907" y="529620"/>
                </a:lnTo>
                <a:lnTo>
                  <a:pt x="435725" y="521037"/>
                </a:lnTo>
                <a:lnTo>
                  <a:pt x="434582" y="510425"/>
                </a:lnTo>
                <a:lnTo>
                  <a:pt x="484379" y="510425"/>
                </a:lnTo>
                <a:lnTo>
                  <a:pt x="491234" y="506306"/>
                </a:lnTo>
                <a:lnTo>
                  <a:pt x="497466" y="495212"/>
                </a:lnTo>
                <a:lnTo>
                  <a:pt x="500965" y="481380"/>
                </a:lnTo>
                <a:lnTo>
                  <a:pt x="506604" y="485423"/>
                </a:lnTo>
                <a:lnTo>
                  <a:pt x="518533" y="491016"/>
                </a:lnTo>
                <a:lnTo>
                  <a:pt x="529121" y="497954"/>
                </a:lnTo>
                <a:lnTo>
                  <a:pt x="534175" y="510425"/>
                </a:lnTo>
                <a:lnTo>
                  <a:pt x="532246" y="510389"/>
                </a:lnTo>
                <a:lnTo>
                  <a:pt x="519004" y="511505"/>
                </a:lnTo>
                <a:lnTo>
                  <a:pt x="507498" y="514704"/>
                </a:lnTo>
                <a:lnTo>
                  <a:pt x="497355" y="519489"/>
                </a:lnTo>
                <a:lnTo>
                  <a:pt x="488199" y="525363"/>
                </a:lnTo>
                <a:lnTo>
                  <a:pt x="482501" y="553376"/>
                </a:lnTo>
                <a:lnTo>
                  <a:pt x="487994" y="542912"/>
                </a:lnTo>
                <a:lnTo>
                  <a:pt x="495428" y="534030"/>
                </a:lnTo>
                <a:lnTo>
                  <a:pt x="505118" y="527024"/>
                </a:lnTo>
                <a:lnTo>
                  <a:pt x="513170" y="527315"/>
                </a:lnTo>
                <a:lnTo>
                  <a:pt x="526608" y="527367"/>
                </a:lnTo>
                <a:lnTo>
                  <a:pt x="539521" y="526896"/>
                </a:lnTo>
                <a:lnTo>
                  <a:pt x="551964" y="525955"/>
                </a:lnTo>
                <a:lnTo>
                  <a:pt x="563994" y="524600"/>
                </a:lnTo>
                <a:lnTo>
                  <a:pt x="575666" y="522884"/>
                </a:lnTo>
                <a:lnTo>
                  <a:pt x="574260" y="525737"/>
                </a:lnTo>
                <a:lnTo>
                  <a:pt x="571862" y="536835"/>
                </a:lnTo>
                <a:lnTo>
                  <a:pt x="572920" y="547817"/>
                </a:lnTo>
                <a:lnTo>
                  <a:pt x="575000" y="559495"/>
                </a:lnTo>
                <a:lnTo>
                  <a:pt x="575666" y="572681"/>
                </a:lnTo>
                <a:lnTo>
                  <a:pt x="568793" y="579207"/>
                </a:lnTo>
                <a:lnTo>
                  <a:pt x="557190" y="586896"/>
                </a:lnTo>
                <a:lnTo>
                  <a:pt x="544127" y="594033"/>
                </a:lnTo>
                <a:lnTo>
                  <a:pt x="531205" y="601095"/>
                </a:lnTo>
                <a:lnTo>
                  <a:pt x="520022" y="608561"/>
                </a:lnTo>
                <a:lnTo>
                  <a:pt x="512177" y="616909"/>
                </a:lnTo>
                <a:lnTo>
                  <a:pt x="509271" y="626618"/>
                </a:lnTo>
                <a:lnTo>
                  <a:pt x="518684" y="623107"/>
                </a:lnTo>
                <a:lnTo>
                  <a:pt x="529950" y="618346"/>
                </a:lnTo>
                <a:lnTo>
                  <a:pt x="541521" y="613072"/>
                </a:lnTo>
                <a:lnTo>
                  <a:pt x="553308" y="607526"/>
                </a:lnTo>
                <a:lnTo>
                  <a:pt x="565222" y="601948"/>
                </a:lnTo>
                <a:lnTo>
                  <a:pt x="577175" y="596579"/>
                </a:lnTo>
                <a:lnTo>
                  <a:pt x="589079" y="591662"/>
                </a:lnTo>
                <a:lnTo>
                  <a:pt x="600845" y="587436"/>
                </a:lnTo>
                <a:lnTo>
                  <a:pt x="612386" y="584144"/>
                </a:lnTo>
                <a:lnTo>
                  <a:pt x="623612" y="582025"/>
                </a:lnTo>
                <a:lnTo>
                  <a:pt x="634435" y="581322"/>
                </a:lnTo>
                <a:lnTo>
                  <a:pt x="644768" y="582276"/>
                </a:lnTo>
                <a:lnTo>
                  <a:pt x="654521" y="585127"/>
                </a:lnTo>
                <a:lnTo>
                  <a:pt x="656254" y="583682"/>
                </a:lnTo>
                <a:lnTo>
                  <a:pt x="660029" y="572448"/>
                </a:lnTo>
                <a:lnTo>
                  <a:pt x="662814" y="560235"/>
                </a:lnTo>
                <a:lnTo>
                  <a:pt x="669383" y="565444"/>
                </a:lnTo>
                <a:lnTo>
                  <a:pt x="666967" y="531177"/>
                </a:lnTo>
                <a:lnTo>
                  <a:pt x="658536" y="529933"/>
                </a:lnTo>
                <a:lnTo>
                  <a:pt x="654614" y="520390"/>
                </a:lnTo>
                <a:lnTo>
                  <a:pt x="658661" y="510425"/>
                </a:lnTo>
                <a:lnTo>
                  <a:pt x="665379" y="509257"/>
                </a:lnTo>
                <a:lnTo>
                  <a:pt x="665811" y="514350"/>
                </a:lnTo>
                <a:lnTo>
                  <a:pt x="671120" y="514565"/>
                </a:lnTo>
                <a:lnTo>
                  <a:pt x="671640" y="522020"/>
                </a:lnTo>
                <a:lnTo>
                  <a:pt x="676630" y="566286"/>
                </a:lnTo>
                <a:lnTo>
                  <a:pt x="681155" y="559567"/>
                </a:lnTo>
                <a:lnTo>
                  <a:pt x="684251" y="547001"/>
                </a:lnTo>
                <a:lnTo>
                  <a:pt x="684458" y="549828"/>
                </a:lnTo>
                <a:lnTo>
                  <a:pt x="685911" y="563239"/>
                </a:lnTo>
                <a:lnTo>
                  <a:pt x="688101" y="576699"/>
                </a:lnTo>
                <a:lnTo>
                  <a:pt x="690956" y="590009"/>
                </a:lnTo>
                <a:lnTo>
                  <a:pt x="694400" y="602970"/>
                </a:lnTo>
                <a:lnTo>
                  <a:pt x="698363" y="615386"/>
                </a:lnTo>
                <a:lnTo>
                  <a:pt x="702769" y="627056"/>
                </a:lnTo>
                <a:lnTo>
                  <a:pt x="707547" y="637783"/>
                </a:lnTo>
                <a:lnTo>
                  <a:pt x="712623" y="647369"/>
                </a:lnTo>
                <a:lnTo>
                  <a:pt x="770246" y="647223"/>
                </a:lnTo>
                <a:lnTo>
                  <a:pt x="795409" y="647055"/>
                </a:lnTo>
                <a:lnTo>
                  <a:pt x="808045" y="646937"/>
                </a:lnTo>
                <a:lnTo>
                  <a:pt x="820716" y="646792"/>
                </a:lnTo>
                <a:lnTo>
                  <a:pt x="833422" y="646617"/>
                </a:lnTo>
                <a:lnTo>
                  <a:pt x="846161" y="646410"/>
                </a:lnTo>
                <a:lnTo>
                  <a:pt x="858933" y="646167"/>
                </a:lnTo>
                <a:lnTo>
                  <a:pt x="871736" y="645886"/>
                </a:lnTo>
                <a:lnTo>
                  <a:pt x="884570" y="645563"/>
                </a:lnTo>
                <a:lnTo>
                  <a:pt x="897433" y="645196"/>
                </a:lnTo>
                <a:lnTo>
                  <a:pt x="910325" y="644782"/>
                </a:lnTo>
                <a:lnTo>
                  <a:pt x="923244" y="644318"/>
                </a:lnTo>
                <a:lnTo>
                  <a:pt x="936189" y="643802"/>
                </a:lnTo>
                <a:lnTo>
                  <a:pt x="949161" y="643229"/>
                </a:lnTo>
                <a:lnTo>
                  <a:pt x="962471" y="642707"/>
                </a:lnTo>
                <a:lnTo>
                  <a:pt x="975897" y="642353"/>
                </a:lnTo>
                <a:lnTo>
                  <a:pt x="989420" y="642141"/>
                </a:lnTo>
                <a:lnTo>
                  <a:pt x="1057783" y="642301"/>
                </a:lnTo>
                <a:lnTo>
                  <a:pt x="1085106" y="642443"/>
                </a:lnTo>
                <a:lnTo>
                  <a:pt x="1112177" y="642317"/>
                </a:lnTo>
                <a:lnTo>
                  <a:pt x="1125568" y="642087"/>
                </a:lnTo>
                <a:lnTo>
                  <a:pt x="1138837" y="641711"/>
                </a:lnTo>
                <a:lnTo>
                  <a:pt x="1151963" y="641163"/>
                </a:lnTo>
                <a:lnTo>
                  <a:pt x="1164926" y="640416"/>
                </a:lnTo>
                <a:lnTo>
                  <a:pt x="1177707" y="639445"/>
                </a:lnTo>
                <a:lnTo>
                  <a:pt x="1190285" y="638224"/>
                </a:lnTo>
                <a:lnTo>
                  <a:pt x="1202642" y="636725"/>
                </a:lnTo>
                <a:lnTo>
                  <a:pt x="1214756" y="634923"/>
                </a:lnTo>
                <a:lnTo>
                  <a:pt x="1224396" y="633096"/>
                </a:lnTo>
                <a:lnTo>
                  <a:pt x="1237226" y="629919"/>
                </a:lnTo>
                <a:lnTo>
                  <a:pt x="1249851" y="626006"/>
                </a:lnTo>
                <a:lnTo>
                  <a:pt x="1262280" y="621443"/>
                </a:lnTo>
                <a:lnTo>
                  <a:pt x="1274524" y="616318"/>
                </a:lnTo>
                <a:lnTo>
                  <a:pt x="1286594" y="610717"/>
                </a:lnTo>
                <a:lnTo>
                  <a:pt x="1298499" y="604729"/>
                </a:lnTo>
                <a:lnTo>
                  <a:pt x="1310250" y="598440"/>
                </a:lnTo>
                <a:lnTo>
                  <a:pt x="1321858" y="591936"/>
                </a:lnTo>
                <a:lnTo>
                  <a:pt x="1333331" y="585306"/>
                </a:lnTo>
                <a:lnTo>
                  <a:pt x="1344682" y="578635"/>
                </a:lnTo>
                <a:lnTo>
                  <a:pt x="1355919" y="572012"/>
                </a:lnTo>
                <a:lnTo>
                  <a:pt x="1367054" y="565524"/>
                </a:lnTo>
                <a:lnTo>
                  <a:pt x="1378096" y="559256"/>
                </a:lnTo>
                <a:lnTo>
                  <a:pt x="1389057" y="553298"/>
                </a:lnTo>
                <a:lnTo>
                  <a:pt x="1399945" y="547734"/>
                </a:lnTo>
                <a:lnTo>
                  <a:pt x="1410772" y="542653"/>
                </a:lnTo>
                <a:lnTo>
                  <a:pt x="1421548" y="538142"/>
                </a:lnTo>
                <a:lnTo>
                  <a:pt x="1432283" y="534288"/>
                </a:lnTo>
                <a:lnTo>
                  <a:pt x="1442987" y="531177"/>
                </a:lnTo>
                <a:lnTo>
                  <a:pt x="1454408" y="535077"/>
                </a:lnTo>
                <a:lnTo>
                  <a:pt x="1467168" y="535934"/>
                </a:lnTo>
                <a:lnTo>
                  <a:pt x="1479835" y="534069"/>
                </a:lnTo>
                <a:lnTo>
                  <a:pt x="1491618" y="530141"/>
                </a:lnTo>
                <a:lnTo>
                  <a:pt x="1501730" y="524809"/>
                </a:lnTo>
                <a:lnTo>
                  <a:pt x="1509383" y="518731"/>
                </a:lnTo>
                <a:lnTo>
                  <a:pt x="1512034" y="509209"/>
                </a:lnTo>
                <a:lnTo>
                  <a:pt x="1511988" y="497686"/>
                </a:lnTo>
                <a:lnTo>
                  <a:pt x="1508857" y="487427"/>
                </a:lnTo>
                <a:lnTo>
                  <a:pt x="1504008" y="477681"/>
                </a:lnTo>
                <a:lnTo>
                  <a:pt x="1498803" y="467699"/>
                </a:lnTo>
                <a:lnTo>
                  <a:pt x="1494607" y="456732"/>
                </a:lnTo>
                <a:lnTo>
                  <a:pt x="1492784" y="444030"/>
                </a:lnTo>
                <a:lnTo>
                  <a:pt x="1499263" y="451714"/>
                </a:lnTo>
                <a:lnTo>
                  <a:pt x="1507275" y="462564"/>
                </a:lnTo>
                <a:lnTo>
                  <a:pt x="1514214" y="473498"/>
                </a:lnTo>
                <a:lnTo>
                  <a:pt x="1520233" y="484462"/>
                </a:lnTo>
                <a:lnTo>
                  <a:pt x="1525489" y="495405"/>
                </a:lnTo>
                <a:lnTo>
                  <a:pt x="1530135" y="506272"/>
                </a:lnTo>
                <a:lnTo>
                  <a:pt x="1552937" y="505970"/>
                </a:lnTo>
                <a:lnTo>
                  <a:pt x="1575755" y="505595"/>
                </a:lnTo>
                <a:lnTo>
                  <a:pt x="1598597" y="505155"/>
                </a:lnTo>
                <a:lnTo>
                  <a:pt x="1621472" y="504656"/>
                </a:lnTo>
                <a:lnTo>
                  <a:pt x="1644390" y="504104"/>
                </a:lnTo>
                <a:lnTo>
                  <a:pt x="1667357" y="503506"/>
                </a:lnTo>
                <a:lnTo>
                  <a:pt x="1690384" y="502868"/>
                </a:lnTo>
                <a:lnTo>
                  <a:pt x="1713479" y="502197"/>
                </a:lnTo>
                <a:lnTo>
                  <a:pt x="1736650" y="501498"/>
                </a:lnTo>
                <a:lnTo>
                  <a:pt x="1759906" y="500778"/>
                </a:lnTo>
                <a:lnTo>
                  <a:pt x="1783257" y="500044"/>
                </a:lnTo>
                <a:lnTo>
                  <a:pt x="1806710" y="499301"/>
                </a:lnTo>
                <a:lnTo>
                  <a:pt x="1830274" y="498556"/>
                </a:lnTo>
                <a:lnTo>
                  <a:pt x="1853958" y="497816"/>
                </a:lnTo>
                <a:lnTo>
                  <a:pt x="1877771" y="497087"/>
                </a:lnTo>
                <a:lnTo>
                  <a:pt x="1901721" y="496375"/>
                </a:lnTo>
                <a:lnTo>
                  <a:pt x="1925818" y="495687"/>
                </a:lnTo>
                <a:lnTo>
                  <a:pt x="1950069" y="495028"/>
                </a:lnTo>
                <a:lnTo>
                  <a:pt x="1955006" y="494902"/>
                </a:lnTo>
                <a:lnTo>
                  <a:pt x="1955006" y="414786"/>
                </a:lnTo>
                <a:lnTo>
                  <a:pt x="1942762" y="415264"/>
                </a:lnTo>
                <a:lnTo>
                  <a:pt x="1924381" y="414985"/>
                </a:lnTo>
                <a:lnTo>
                  <a:pt x="1864415" y="412147"/>
                </a:lnTo>
                <a:lnTo>
                  <a:pt x="1803510" y="409431"/>
                </a:lnTo>
                <a:lnTo>
                  <a:pt x="1741751" y="406839"/>
                </a:lnTo>
                <a:lnTo>
                  <a:pt x="1679228" y="404369"/>
                </a:lnTo>
                <a:lnTo>
                  <a:pt x="1616027" y="402023"/>
                </a:lnTo>
                <a:lnTo>
                  <a:pt x="1552237" y="399801"/>
                </a:lnTo>
                <a:lnTo>
                  <a:pt x="1487943" y="397702"/>
                </a:lnTo>
                <a:lnTo>
                  <a:pt x="1423235" y="395728"/>
                </a:lnTo>
                <a:lnTo>
                  <a:pt x="1358200" y="393878"/>
                </a:lnTo>
                <a:lnTo>
                  <a:pt x="1292924" y="392152"/>
                </a:lnTo>
                <a:lnTo>
                  <a:pt x="1227496" y="390551"/>
                </a:lnTo>
                <a:lnTo>
                  <a:pt x="1162004" y="389074"/>
                </a:lnTo>
                <a:lnTo>
                  <a:pt x="1096533" y="387723"/>
                </a:lnTo>
                <a:lnTo>
                  <a:pt x="1031173" y="386497"/>
                </a:lnTo>
                <a:lnTo>
                  <a:pt x="966011" y="385397"/>
                </a:lnTo>
                <a:lnTo>
                  <a:pt x="901134" y="384423"/>
                </a:lnTo>
                <a:lnTo>
                  <a:pt x="836630" y="383574"/>
                </a:lnTo>
                <a:lnTo>
                  <a:pt x="772585" y="382852"/>
                </a:lnTo>
                <a:lnTo>
                  <a:pt x="709089" y="382256"/>
                </a:lnTo>
                <a:lnTo>
                  <a:pt x="646228" y="381787"/>
                </a:lnTo>
                <a:lnTo>
                  <a:pt x="642881" y="368021"/>
                </a:lnTo>
                <a:lnTo>
                  <a:pt x="639938" y="353261"/>
                </a:lnTo>
                <a:lnTo>
                  <a:pt x="637350" y="337621"/>
                </a:lnTo>
                <a:lnTo>
                  <a:pt x="635067" y="321211"/>
                </a:lnTo>
                <a:lnTo>
                  <a:pt x="633043" y="304145"/>
                </a:lnTo>
                <a:lnTo>
                  <a:pt x="631227" y="286535"/>
                </a:lnTo>
                <a:lnTo>
                  <a:pt x="629573" y="268492"/>
                </a:lnTo>
                <a:lnTo>
                  <a:pt x="628030" y="250129"/>
                </a:lnTo>
                <a:lnTo>
                  <a:pt x="626550" y="231558"/>
                </a:lnTo>
                <a:lnTo>
                  <a:pt x="625085" y="212891"/>
                </a:lnTo>
                <a:lnTo>
                  <a:pt x="625463" y="336143"/>
                </a:lnTo>
                <a:lnTo>
                  <a:pt x="627791" y="336295"/>
                </a:lnTo>
                <a:lnTo>
                  <a:pt x="632998" y="341898"/>
                </a:lnTo>
                <a:lnTo>
                  <a:pt x="633171" y="353733"/>
                </a:lnTo>
                <a:lnTo>
                  <a:pt x="633769" y="369328"/>
                </a:lnTo>
                <a:lnTo>
                  <a:pt x="631782" y="368286"/>
                </a:lnTo>
                <a:lnTo>
                  <a:pt x="624658" y="359304"/>
                </a:lnTo>
                <a:lnTo>
                  <a:pt x="621934" y="346955"/>
                </a:lnTo>
                <a:lnTo>
                  <a:pt x="619192" y="445806"/>
                </a:lnTo>
                <a:lnTo>
                  <a:pt x="633769" y="444030"/>
                </a:lnTo>
                <a:lnTo>
                  <a:pt x="637687" y="452875"/>
                </a:lnTo>
                <a:lnTo>
                  <a:pt x="642035" y="464039"/>
                </a:lnTo>
                <a:lnTo>
                  <a:pt x="645648" y="475839"/>
                </a:lnTo>
                <a:lnTo>
                  <a:pt x="647992" y="487948"/>
                </a:lnTo>
                <a:lnTo>
                  <a:pt x="648532" y="500042"/>
                </a:lnTo>
                <a:lnTo>
                  <a:pt x="646734" y="511796"/>
                </a:lnTo>
                <a:lnTo>
                  <a:pt x="642062" y="522884"/>
                </a:lnTo>
                <a:lnTo>
                  <a:pt x="613017" y="522884"/>
                </a:lnTo>
                <a:lnTo>
                  <a:pt x="610743" y="515030"/>
                </a:lnTo>
                <a:lnTo>
                  <a:pt x="603767" y="504107"/>
                </a:lnTo>
                <a:lnTo>
                  <a:pt x="594364" y="495613"/>
                </a:lnTo>
                <a:lnTo>
                  <a:pt x="584110" y="487970"/>
                </a:lnTo>
                <a:lnTo>
                  <a:pt x="574583" y="479599"/>
                </a:lnTo>
                <a:lnTo>
                  <a:pt x="567361" y="468922"/>
                </a:lnTo>
                <a:lnTo>
                  <a:pt x="572266" y="464276"/>
                </a:lnTo>
                <a:lnTo>
                  <a:pt x="581949" y="457611"/>
                </a:lnTo>
                <a:lnTo>
                  <a:pt x="593112" y="452426"/>
                </a:lnTo>
                <a:lnTo>
                  <a:pt x="600037" y="383607"/>
                </a:lnTo>
                <a:lnTo>
                  <a:pt x="590527" y="391594"/>
                </a:lnTo>
                <a:lnTo>
                  <a:pt x="575666" y="394233"/>
                </a:lnTo>
                <a:lnTo>
                  <a:pt x="576205" y="390951"/>
                </a:lnTo>
                <a:lnTo>
                  <a:pt x="581096" y="382271"/>
                </a:lnTo>
                <a:lnTo>
                  <a:pt x="581955" y="377406"/>
                </a:lnTo>
                <a:lnTo>
                  <a:pt x="572908" y="386139"/>
                </a:lnTo>
                <a:lnTo>
                  <a:pt x="563233" y="394233"/>
                </a:lnTo>
                <a:lnTo>
                  <a:pt x="554417" y="389900"/>
                </a:lnTo>
                <a:lnTo>
                  <a:pt x="554039" y="396074"/>
                </a:lnTo>
                <a:lnTo>
                  <a:pt x="567361" y="402539"/>
                </a:lnTo>
                <a:lnTo>
                  <a:pt x="568008" y="412864"/>
                </a:lnTo>
                <a:lnTo>
                  <a:pt x="560845" y="415378"/>
                </a:lnTo>
                <a:lnTo>
                  <a:pt x="559080" y="423278"/>
                </a:lnTo>
                <a:lnTo>
                  <a:pt x="556824" y="422004"/>
                </a:lnTo>
                <a:lnTo>
                  <a:pt x="545236" y="418183"/>
                </a:lnTo>
                <a:lnTo>
                  <a:pt x="534989" y="418331"/>
                </a:lnTo>
                <a:lnTo>
                  <a:pt x="525367" y="420102"/>
                </a:lnTo>
                <a:lnTo>
                  <a:pt x="515649" y="421149"/>
                </a:lnTo>
                <a:lnTo>
                  <a:pt x="505118" y="419125"/>
                </a:lnTo>
                <a:lnTo>
                  <a:pt x="504286" y="416845"/>
                </a:lnTo>
                <a:lnTo>
                  <a:pt x="509133" y="410508"/>
                </a:lnTo>
                <a:lnTo>
                  <a:pt x="505296" y="408617"/>
                </a:lnTo>
                <a:lnTo>
                  <a:pt x="492672" y="410832"/>
                </a:lnTo>
                <a:lnTo>
                  <a:pt x="495788" y="376995"/>
                </a:lnTo>
                <a:lnTo>
                  <a:pt x="486798" y="385857"/>
                </a:lnTo>
                <a:lnTo>
                  <a:pt x="478597" y="395507"/>
                </a:lnTo>
                <a:lnTo>
                  <a:pt x="471920" y="406679"/>
                </a:lnTo>
                <a:lnTo>
                  <a:pt x="473289" y="414360"/>
                </a:lnTo>
                <a:lnTo>
                  <a:pt x="477984" y="421610"/>
                </a:lnTo>
                <a:lnTo>
                  <a:pt x="485289" y="425542"/>
                </a:lnTo>
                <a:lnTo>
                  <a:pt x="494505" y="427008"/>
                </a:lnTo>
                <a:lnTo>
                  <a:pt x="504932" y="426855"/>
                </a:lnTo>
                <a:lnTo>
                  <a:pt x="515872" y="425936"/>
                </a:lnTo>
                <a:lnTo>
                  <a:pt x="526625" y="425099"/>
                </a:lnTo>
                <a:lnTo>
                  <a:pt x="536493" y="425194"/>
                </a:lnTo>
                <a:lnTo>
                  <a:pt x="544775" y="427073"/>
                </a:lnTo>
                <a:lnTo>
                  <a:pt x="550774" y="431584"/>
                </a:lnTo>
                <a:lnTo>
                  <a:pt x="548475" y="438017"/>
                </a:lnTo>
                <a:lnTo>
                  <a:pt x="541797" y="444319"/>
                </a:lnTo>
                <a:lnTo>
                  <a:pt x="532292" y="447795"/>
                </a:lnTo>
                <a:lnTo>
                  <a:pt x="521161" y="449643"/>
                </a:lnTo>
                <a:lnTo>
                  <a:pt x="509603" y="451066"/>
                </a:lnTo>
                <a:lnTo>
                  <a:pt x="498820" y="453262"/>
                </a:lnTo>
                <a:lnTo>
                  <a:pt x="490011" y="457434"/>
                </a:lnTo>
                <a:lnTo>
                  <a:pt x="484379" y="464781"/>
                </a:lnTo>
                <a:lnTo>
                  <a:pt x="484239" y="472075"/>
                </a:lnTo>
                <a:lnTo>
                  <a:pt x="486829" y="483019"/>
                </a:lnTo>
                <a:lnTo>
                  <a:pt x="488571" y="492822"/>
                </a:lnTo>
                <a:lnTo>
                  <a:pt x="484379" y="502132"/>
                </a:lnTo>
                <a:lnTo>
                  <a:pt x="469382" y="504787"/>
                </a:lnTo>
                <a:lnTo>
                  <a:pt x="456670" y="506292"/>
                </a:lnTo>
                <a:lnTo>
                  <a:pt x="443800" y="507247"/>
                </a:lnTo>
                <a:lnTo>
                  <a:pt x="430872" y="507722"/>
                </a:lnTo>
                <a:lnTo>
                  <a:pt x="417989" y="507791"/>
                </a:lnTo>
                <a:lnTo>
                  <a:pt x="405253" y="507524"/>
                </a:lnTo>
                <a:lnTo>
                  <a:pt x="392767" y="506994"/>
                </a:lnTo>
                <a:lnTo>
                  <a:pt x="380632" y="506272"/>
                </a:lnTo>
                <a:lnTo>
                  <a:pt x="388044" y="497229"/>
                </a:lnTo>
                <a:lnTo>
                  <a:pt x="393266" y="486564"/>
                </a:lnTo>
                <a:lnTo>
                  <a:pt x="396406" y="474562"/>
                </a:lnTo>
                <a:lnTo>
                  <a:pt x="396667" y="471645"/>
                </a:lnTo>
                <a:lnTo>
                  <a:pt x="394827" y="478139"/>
                </a:lnTo>
                <a:lnTo>
                  <a:pt x="387773" y="487681"/>
                </a:lnTo>
                <a:lnTo>
                  <a:pt x="376480" y="493826"/>
                </a:lnTo>
                <a:lnTo>
                  <a:pt x="375733" y="493682"/>
                </a:lnTo>
                <a:lnTo>
                  <a:pt x="362652" y="492094"/>
                </a:lnTo>
                <a:lnTo>
                  <a:pt x="351467" y="493373"/>
                </a:lnTo>
                <a:lnTo>
                  <a:pt x="339129" y="497979"/>
                </a:lnTo>
                <a:lnTo>
                  <a:pt x="331701" y="496344"/>
                </a:lnTo>
                <a:lnTo>
                  <a:pt x="322537" y="489295"/>
                </a:lnTo>
                <a:lnTo>
                  <a:pt x="310084" y="485533"/>
                </a:lnTo>
                <a:lnTo>
                  <a:pt x="308489" y="485801"/>
                </a:lnTo>
                <a:lnTo>
                  <a:pt x="306164" y="489220"/>
                </a:lnTo>
                <a:lnTo>
                  <a:pt x="307986" y="494914"/>
                </a:lnTo>
                <a:lnTo>
                  <a:pt x="310299" y="500945"/>
                </a:lnTo>
                <a:lnTo>
                  <a:pt x="309448" y="505377"/>
                </a:lnTo>
                <a:lnTo>
                  <a:pt x="301778" y="506272"/>
                </a:lnTo>
                <a:lnTo>
                  <a:pt x="287299" y="506362"/>
                </a:lnTo>
                <a:lnTo>
                  <a:pt x="276886" y="510425"/>
                </a:lnTo>
                <a:lnTo>
                  <a:pt x="276660" y="510771"/>
                </a:lnTo>
                <a:lnTo>
                  <a:pt x="268030" y="516942"/>
                </a:lnTo>
                <a:lnTo>
                  <a:pt x="256122" y="514565"/>
                </a:lnTo>
                <a:lnTo>
                  <a:pt x="253607" y="505990"/>
                </a:lnTo>
                <a:lnTo>
                  <a:pt x="250459" y="493191"/>
                </a:lnTo>
                <a:lnTo>
                  <a:pt x="248023" y="480599"/>
                </a:lnTo>
                <a:lnTo>
                  <a:pt x="246198" y="468177"/>
                </a:lnTo>
                <a:lnTo>
                  <a:pt x="244885" y="455883"/>
                </a:lnTo>
                <a:lnTo>
                  <a:pt x="243982" y="443677"/>
                </a:lnTo>
                <a:lnTo>
                  <a:pt x="243391" y="431521"/>
                </a:lnTo>
                <a:lnTo>
                  <a:pt x="243010" y="419373"/>
                </a:lnTo>
                <a:lnTo>
                  <a:pt x="242739" y="407195"/>
                </a:lnTo>
                <a:lnTo>
                  <a:pt x="242479" y="394945"/>
                </a:lnTo>
                <a:lnTo>
                  <a:pt x="242129" y="382584"/>
                </a:lnTo>
                <a:lnTo>
                  <a:pt x="241588" y="370072"/>
                </a:lnTo>
                <a:lnTo>
                  <a:pt x="240757" y="357370"/>
                </a:lnTo>
                <a:lnTo>
                  <a:pt x="239535" y="344436"/>
                </a:lnTo>
                <a:lnTo>
                  <a:pt x="246991" y="346588"/>
                </a:lnTo>
                <a:lnTo>
                  <a:pt x="252823" y="353018"/>
                </a:lnTo>
                <a:lnTo>
                  <a:pt x="255602" y="362500"/>
                </a:lnTo>
                <a:lnTo>
                  <a:pt x="256493" y="373872"/>
                </a:lnTo>
                <a:lnTo>
                  <a:pt x="256657" y="385969"/>
                </a:lnTo>
                <a:lnTo>
                  <a:pt x="257259" y="397629"/>
                </a:lnTo>
                <a:lnTo>
                  <a:pt x="259461" y="407689"/>
                </a:lnTo>
                <a:lnTo>
                  <a:pt x="264427" y="414985"/>
                </a:lnTo>
                <a:lnTo>
                  <a:pt x="265020" y="414673"/>
                </a:lnTo>
                <a:lnTo>
                  <a:pt x="270116" y="407829"/>
                </a:lnTo>
                <a:lnTo>
                  <a:pt x="271521" y="396805"/>
                </a:lnTo>
                <a:lnTo>
                  <a:pt x="270444" y="383277"/>
                </a:lnTo>
                <a:lnTo>
                  <a:pt x="268096" y="368921"/>
                </a:lnTo>
                <a:lnTo>
                  <a:pt x="265687" y="355416"/>
                </a:lnTo>
                <a:lnTo>
                  <a:pt x="264427" y="344436"/>
                </a:lnTo>
                <a:lnTo>
                  <a:pt x="269106" y="340764"/>
                </a:lnTo>
                <a:lnTo>
                  <a:pt x="278495" y="335637"/>
                </a:lnTo>
                <a:lnTo>
                  <a:pt x="288037" y="333101"/>
                </a:lnTo>
                <a:lnTo>
                  <a:pt x="297654" y="332906"/>
                </a:lnTo>
                <a:lnTo>
                  <a:pt x="307267" y="334799"/>
                </a:lnTo>
                <a:lnTo>
                  <a:pt x="316797" y="338530"/>
                </a:lnTo>
                <a:lnTo>
                  <a:pt x="326165" y="343847"/>
                </a:lnTo>
                <a:lnTo>
                  <a:pt x="335292" y="350499"/>
                </a:lnTo>
                <a:lnTo>
                  <a:pt x="344100" y="358235"/>
                </a:lnTo>
                <a:lnTo>
                  <a:pt x="352509" y="366802"/>
                </a:lnTo>
                <a:lnTo>
                  <a:pt x="360440" y="375951"/>
                </a:lnTo>
                <a:lnTo>
                  <a:pt x="367815" y="385429"/>
                </a:lnTo>
                <a:lnTo>
                  <a:pt x="374555" y="394985"/>
                </a:lnTo>
                <a:lnTo>
                  <a:pt x="380580" y="404368"/>
                </a:lnTo>
                <a:lnTo>
                  <a:pt x="385812" y="413327"/>
                </a:lnTo>
                <a:lnTo>
                  <a:pt x="390173" y="421610"/>
                </a:lnTo>
                <a:lnTo>
                  <a:pt x="392512" y="426656"/>
                </a:lnTo>
                <a:lnTo>
                  <a:pt x="390297" y="418836"/>
                </a:lnTo>
                <a:lnTo>
                  <a:pt x="384639" y="404392"/>
                </a:lnTo>
                <a:lnTo>
                  <a:pt x="377544" y="390310"/>
                </a:lnTo>
                <a:lnTo>
                  <a:pt x="369120" y="376872"/>
                </a:lnTo>
                <a:lnTo>
                  <a:pt x="359473" y="364363"/>
                </a:lnTo>
                <a:lnTo>
                  <a:pt x="348712" y="353065"/>
                </a:lnTo>
                <a:lnTo>
                  <a:pt x="336943" y="343261"/>
                </a:lnTo>
                <a:lnTo>
                  <a:pt x="324274" y="335236"/>
                </a:lnTo>
                <a:lnTo>
                  <a:pt x="310813" y="329272"/>
                </a:lnTo>
                <a:lnTo>
                  <a:pt x="296667" y="325652"/>
                </a:lnTo>
                <a:lnTo>
                  <a:pt x="281943" y="324660"/>
                </a:lnTo>
                <a:lnTo>
                  <a:pt x="266750" y="326579"/>
                </a:lnTo>
                <a:lnTo>
                  <a:pt x="251194" y="331692"/>
                </a:lnTo>
                <a:lnTo>
                  <a:pt x="235383" y="340283"/>
                </a:lnTo>
                <a:lnTo>
                  <a:pt x="235080" y="348879"/>
                </a:lnTo>
                <a:lnTo>
                  <a:pt x="235101" y="362457"/>
                </a:lnTo>
                <a:lnTo>
                  <a:pt x="235590" y="376053"/>
                </a:lnTo>
                <a:lnTo>
                  <a:pt x="236392" y="389583"/>
                </a:lnTo>
                <a:lnTo>
                  <a:pt x="237351" y="402966"/>
                </a:lnTo>
                <a:lnTo>
                  <a:pt x="238311" y="416117"/>
                </a:lnTo>
                <a:lnTo>
                  <a:pt x="239117" y="428955"/>
                </a:lnTo>
                <a:lnTo>
                  <a:pt x="239613" y="441396"/>
                </a:lnTo>
                <a:lnTo>
                  <a:pt x="239643" y="453357"/>
                </a:lnTo>
                <a:lnTo>
                  <a:pt x="239052" y="464756"/>
                </a:lnTo>
                <a:lnTo>
                  <a:pt x="237683" y="475509"/>
                </a:lnTo>
                <a:lnTo>
                  <a:pt x="235383" y="485533"/>
                </a:lnTo>
                <a:lnTo>
                  <a:pt x="230623" y="482696"/>
                </a:lnTo>
                <a:lnTo>
                  <a:pt x="232517" y="507685"/>
                </a:lnTo>
                <a:lnTo>
                  <a:pt x="239535" y="502132"/>
                </a:lnTo>
                <a:lnTo>
                  <a:pt x="247706" y="505513"/>
                </a:lnTo>
                <a:lnTo>
                  <a:pt x="254021" y="514711"/>
                </a:lnTo>
                <a:lnTo>
                  <a:pt x="259380" y="524863"/>
                </a:lnTo>
                <a:lnTo>
                  <a:pt x="268580" y="531177"/>
                </a:lnTo>
                <a:lnTo>
                  <a:pt x="266239" y="535904"/>
                </a:lnTo>
                <a:lnTo>
                  <a:pt x="262663" y="547203"/>
                </a:lnTo>
                <a:lnTo>
                  <a:pt x="261437" y="558624"/>
                </a:lnTo>
                <a:lnTo>
                  <a:pt x="262012" y="570186"/>
                </a:lnTo>
                <a:lnTo>
                  <a:pt x="263842" y="581908"/>
                </a:lnTo>
                <a:lnTo>
                  <a:pt x="266377" y="593809"/>
                </a:lnTo>
                <a:lnTo>
                  <a:pt x="269069" y="605907"/>
                </a:lnTo>
                <a:lnTo>
                  <a:pt x="271371" y="618221"/>
                </a:lnTo>
                <a:lnTo>
                  <a:pt x="272733" y="630770"/>
                </a:lnTo>
                <a:lnTo>
                  <a:pt x="270006" y="633693"/>
                </a:lnTo>
                <a:lnTo>
                  <a:pt x="259767" y="638174"/>
                </a:lnTo>
                <a:lnTo>
                  <a:pt x="246298" y="639426"/>
                </a:lnTo>
                <a:lnTo>
                  <a:pt x="231230" y="639076"/>
                </a:lnTo>
                <a:lnTo>
                  <a:pt x="229869" y="634455"/>
                </a:lnTo>
                <a:lnTo>
                  <a:pt x="227428" y="624336"/>
                </a:lnTo>
                <a:lnTo>
                  <a:pt x="225087" y="612157"/>
                </a:lnTo>
                <a:lnTo>
                  <a:pt x="223034" y="598478"/>
                </a:lnTo>
                <a:lnTo>
                  <a:pt x="221457" y="583858"/>
                </a:lnTo>
                <a:lnTo>
                  <a:pt x="220544" y="568856"/>
                </a:lnTo>
                <a:lnTo>
                  <a:pt x="220483" y="554031"/>
                </a:lnTo>
                <a:lnTo>
                  <a:pt x="221462" y="539942"/>
                </a:lnTo>
                <a:lnTo>
                  <a:pt x="223668" y="527149"/>
                </a:lnTo>
                <a:lnTo>
                  <a:pt x="222937" y="493826"/>
                </a:lnTo>
                <a:lnTo>
                  <a:pt x="218294" y="510495"/>
                </a:lnTo>
                <a:lnTo>
                  <a:pt x="216028" y="522471"/>
                </a:lnTo>
                <a:lnTo>
                  <a:pt x="214496" y="534698"/>
                </a:lnTo>
                <a:lnTo>
                  <a:pt x="213645" y="547133"/>
                </a:lnTo>
                <a:lnTo>
                  <a:pt x="213422" y="559731"/>
                </a:lnTo>
                <a:lnTo>
                  <a:pt x="213774" y="572446"/>
                </a:lnTo>
                <a:lnTo>
                  <a:pt x="214648" y="585234"/>
                </a:lnTo>
                <a:lnTo>
                  <a:pt x="215993" y="598051"/>
                </a:lnTo>
                <a:lnTo>
                  <a:pt x="217754" y="610851"/>
                </a:lnTo>
                <a:lnTo>
                  <a:pt x="219880" y="623589"/>
                </a:lnTo>
                <a:lnTo>
                  <a:pt x="222318" y="636222"/>
                </a:lnTo>
                <a:lnTo>
                  <a:pt x="225014" y="648704"/>
                </a:lnTo>
                <a:lnTo>
                  <a:pt x="227917" y="660990"/>
                </a:lnTo>
                <a:lnTo>
                  <a:pt x="230973" y="673035"/>
                </a:lnTo>
                <a:lnTo>
                  <a:pt x="234129" y="684796"/>
                </a:lnTo>
                <a:lnTo>
                  <a:pt x="237334" y="696226"/>
                </a:lnTo>
                <a:lnTo>
                  <a:pt x="240534" y="707282"/>
                </a:lnTo>
                <a:lnTo>
                  <a:pt x="243676" y="717918"/>
                </a:lnTo>
                <a:lnTo>
                  <a:pt x="246535" y="717801"/>
                </a:lnTo>
                <a:lnTo>
                  <a:pt x="255323" y="712810"/>
                </a:lnTo>
                <a:lnTo>
                  <a:pt x="259858" y="703560"/>
                </a:lnTo>
                <a:lnTo>
                  <a:pt x="264281" y="694198"/>
                </a:lnTo>
                <a:lnTo>
                  <a:pt x="272733" y="688873"/>
                </a:lnTo>
                <a:lnTo>
                  <a:pt x="273886" y="690666"/>
                </a:lnTo>
                <a:lnTo>
                  <a:pt x="279885" y="702336"/>
                </a:lnTo>
                <a:lnTo>
                  <a:pt x="285232" y="714658"/>
                </a:lnTo>
                <a:lnTo>
                  <a:pt x="291200" y="726360"/>
                </a:lnTo>
                <a:lnTo>
                  <a:pt x="299060" y="736172"/>
                </a:lnTo>
                <a:lnTo>
                  <a:pt x="310084" y="742823"/>
                </a:lnTo>
                <a:lnTo>
                  <a:pt x="308790" y="749894"/>
                </a:lnTo>
                <a:lnTo>
                  <a:pt x="307978" y="764638"/>
                </a:lnTo>
                <a:lnTo>
                  <a:pt x="309609" y="779390"/>
                </a:lnTo>
                <a:lnTo>
                  <a:pt x="314266" y="791113"/>
                </a:lnTo>
                <a:lnTo>
                  <a:pt x="322530" y="796772"/>
                </a:lnTo>
                <a:lnTo>
                  <a:pt x="323035" y="795820"/>
                </a:lnTo>
                <a:close/>
              </a:path>
              <a:path w="2019821" h="1245027">
                <a:moveTo>
                  <a:pt x="78189" y="835201"/>
                </a:moveTo>
                <a:lnTo>
                  <a:pt x="87523" y="831721"/>
                </a:lnTo>
                <a:lnTo>
                  <a:pt x="98051" y="829436"/>
                </a:lnTo>
                <a:lnTo>
                  <a:pt x="109588" y="828158"/>
                </a:lnTo>
                <a:lnTo>
                  <a:pt x="121947" y="827704"/>
                </a:lnTo>
                <a:lnTo>
                  <a:pt x="119993" y="770204"/>
                </a:lnTo>
                <a:lnTo>
                  <a:pt x="112839" y="773879"/>
                </a:lnTo>
                <a:lnTo>
                  <a:pt x="103019" y="773360"/>
                </a:lnTo>
                <a:lnTo>
                  <a:pt x="91715" y="770756"/>
                </a:lnTo>
                <a:lnTo>
                  <a:pt x="80112" y="768175"/>
                </a:lnTo>
                <a:lnTo>
                  <a:pt x="70236" y="840060"/>
                </a:lnTo>
                <a:lnTo>
                  <a:pt x="78189" y="835201"/>
                </a:lnTo>
                <a:close/>
              </a:path>
              <a:path w="2019821" h="1245027">
                <a:moveTo>
                  <a:pt x="472508" y="632764"/>
                </a:moveTo>
                <a:lnTo>
                  <a:pt x="473024" y="619037"/>
                </a:lnTo>
                <a:lnTo>
                  <a:pt x="473578" y="605114"/>
                </a:lnTo>
                <a:lnTo>
                  <a:pt x="474485" y="591289"/>
                </a:lnTo>
                <a:lnTo>
                  <a:pt x="476063" y="577861"/>
                </a:lnTo>
                <a:lnTo>
                  <a:pt x="478629" y="565124"/>
                </a:lnTo>
                <a:lnTo>
                  <a:pt x="482501" y="553376"/>
                </a:lnTo>
                <a:lnTo>
                  <a:pt x="488199" y="525363"/>
                </a:lnTo>
                <a:lnTo>
                  <a:pt x="479656" y="531830"/>
                </a:lnTo>
                <a:lnTo>
                  <a:pt x="471350" y="538392"/>
                </a:lnTo>
                <a:lnTo>
                  <a:pt x="462907" y="544552"/>
                </a:lnTo>
                <a:lnTo>
                  <a:pt x="453953" y="549813"/>
                </a:lnTo>
                <a:lnTo>
                  <a:pt x="444112" y="553679"/>
                </a:lnTo>
                <a:lnTo>
                  <a:pt x="433010" y="555651"/>
                </a:lnTo>
                <a:lnTo>
                  <a:pt x="420273" y="555234"/>
                </a:lnTo>
                <a:lnTo>
                  <a:pt x="405706" y="580976"/>
                </a:lnTo>
                <a:lnTo>
                  <a:pt x="416708" y="575417"/>
                </a:lnTo>
                <a:lnTo>
                  <a:pt x="427672" y="569818"/>
                </a:lnTo>
                <a:lnTo>
                  <a:pt x="438926" y="564509"/>
                </a:lnTo>
                <a:lnTo>
                  <a:pt x="450801" y="559821"/>
                </a:lnTo>
                <a:lnTo>
                  <a:pt x="463627" y="556082"/>
                </a:lnTo>
                <a:lnTo>
                  <a:pt x="464872" y="560427"/>
                </a:lnTo>
                <a:lnTo>
                  <a:pt x="467143" y="572337"/>
                </a:lnTo>
                <a:lnTo>
                  <a:pt x="468546" y="586373"/>
                </a:lnTo>
                <a:lnTo>
                  <a:pt x="468782" y="601092"/>
                </a:lnTo>
                <a:lnTo>
                  <a:pt x="467548" y="615051"/>
                </a:lnTo>
                <a:lnTo>
                  <a:pt x="464546" y="626809"/>
                </a:lnTo>
                <a:lnTo>
                  <a:pt x="459474" y="634923"/>
                </a:lnTo>
                <a:lnTo>
                  <a:pt x="455311" y="630180"/>
                </a:lnTo>
                <a:lnTo>
                  <a:pt x="447589" y="625155"/>
                </a:lnTo>
                <a:lnTo>
                  <a:pt x="438590" y="622209"/>
                </a:lnTo>
                <a:lnTo>
                  <a:pt x="428746" y="620675"/>
                </a:lnTo>
                <a:lnTo>
                  <a:pt x="418486" y="619885"/>
                </a:lnTo>
                <a:lnTo>
                  <a:pt x="408241" y="619173"/>
                </a:lnTo>
                <a:lnTo>
                  <a:pt x="398443" y="617871"/>
                </a:lnTo>
                <a:lnTo>
                  <a:pt x="389522" y="615312"/>
                </a:lnTo>
                <a:lnTo>
                  <a:pt x="381908" y="610828"/>
                </a:lnTo>
                <a:lnTo>
                  <a:pt x="376033" y="603753"/>
                </a:lnTo>
                <a:lnTo>
                  <a:pt x="375750" y="615813"/>
                </a:lnTo>
                <a:lnTo>
                  <a:pt x="388913" y="618324"/>
                </a:lnTo>
                <a:lnTo>
                  <a:pt x="398437" y="621831"/>
                </a:lnTo>
                <a:lnTo>
                  <a:pt x="410313" y="625768"/>
                </a:lnTo>
                <a:lnTo>
                  <a:pt x="422455" y="629440"/>
                </a:lnTo>
                <a:lnTo>
                  <a:pt x="434773" y="632933"/>
                </a:lnTo>
                <a:lnTo>
                  <a:pt x="447182" y="636337"/>
                </a:lnTo>
                <a:lnTo>
                  <a:pt x="459593" y="639740"/>
                </a:lnTo>
                <a:lnTo>
                  <a:pt x="471920" y="643229"/>
                </a:lnTo>
                <a:lnTo>
                  <a:pt x="472508" y="632764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8588" y="5934134"/>
            <a:ext cx="1419263" cy="265682"/>
          </a:xfrm>
          <a:custGeom>
            <a:avLst/>
            <a:gdLst/>
            <a:ahLst/>
            <a:cxnLst/>
            <a:rect l="l" t="t" r="r" b="b"/>
            <a:pathLst>
              <a:path w="1419263" h="265682">
                <a:moveTo>
                  <a:pt x="566507" y="252584"/>
                </a:moveTo>
                <a:lnTo>
                  <a:pt x="608845" y="255841"/>
                </a:lnTo>
                <a:lnTo>
                  <a:pt x="651436" y="258691"/>
                </a:lnTo>
                <a:lnTo>
                  <a:pt x="694200" y="261100"/>
                </a:lnTo>
                <a:lnTo>
                  <a:pt x="737060" y="263037"/>
                </a:lnTo>
                <a:lnTo>
                  <a:pt x="779936" y="264468"/>
                </a:lnTo>
                <a:lnTo>
                  <a:pt x="822751" y="265361"/>
                </a:lnTo>
                <a:lnTo>
                  <a:pt x="865425" y="265682"/>
                </a:lnTo>
                <a:lnTo>
                  <a:pt x="907880" y="265400"/>
                </a:lnTo>
                <a:lnTo>
                  <a:pt x="950037" y="264481"/>
                </a:lnTo>
                <a:lnTo>
                  <a:pt x="991819" y="262893"/>
                </a:lnTo>
                <a:lnTo>
                  <a:pt x="1011665" y="262093"/>
                </a:lnTo>
                <a:lnTo>
                  <a:pt x="1031889" y="261474"/>
                </a:lnTo>
                <a:lnTo>
                  <a:pt x="1052416" y="260968"/>
                </a:lnTo>
                <a:lnTo>
                  <a:pt x="1073169" y="260508"/>
                </a:lnTo>
                <a:lnTo>
                  <a:pt x="1094071" y="260028"/>
                </a:lnTo>
                <a:lnTo>
                  <a:pt x="1115047" y="259460"/>
                </a:lnTo>
                <a:lnTo>
                  <a:pt x="1136019" y="258738"/>
                </a:lnTo>
                <a:lnTo>
                  <a:pt x="1156912" y="257795"/>
                </a:lnTo>
                <a:lnTo>
                  <a:pt x="1177649" y="256562"/>
                </a:lnTo>
                <a:lnTo>
                  <a:pt x="1198154" y="254975"/>
                </a:lnTo>
                <a:lnTo>
                  <a:pt x="1218350" y="252964"/>
                </a:lnTo>
                <a:lnTo>
                  <a:pt x="1238161" y="250465"/>
                </a:lnTo>
                <a:lnTo>
                  <a:pt x="1257510" y="247408"/>
                </a:lnTo>
                <a:lnTo>
                  <a:pt x="1276322" y="243728"/>
                </a:lnTo>
                <a:lnTo>
                  <a:pt x="1294519" y="239358"/>
                </a:lnTo>
                <a:lnTo>
                  <a:pt x="1312026" y="234230"/>
                </a:lnTo>
                <a:lnTo>
                  <a:pt x="1328765" y="228278"/>
                </a:lnTo>
                <a:lnTo>
                  <a:pt x="1344662" y="221434"/>
                </a:lnTo>
                <a:lnTo>
                  <a:pt x="1359638" y="213631"/>
                </a:lnTo>
                <a:lnTo>
                  <a:pt x="1373619" y="204803"/>
                </a:lnTo>
                <a:lnTo>
                  <a:pt x="1375470" y="193316"/>
                </a:lnTo>
                <a:lnTo>
                  <a:pt x="1372815" y="182090"/>
                </a:lnTo>
                <a:lnTo>
                  <a:pt x="1367893" y="173394"/>
                </a:lnTo>
                <a:lnTo>
                  <a:pt x="1364221" y="166120"/>
                </a:lnTo>
                <a:lnTo>
                  <a:pt x="1365313" y="159160"/>
                </a:lnTo>
                <a:lnTo>
                  <a:pt x="1375601" y="155253"/>
                </a:lnTo>
                <a:lnTo>
                  <a:pt x="1387907" y="150353"/>
                </a:lnTo>
                <a:lnTo>
                  <a:pt x="1399595" y="144837"/>
                </a:lnTo>
                <a:lnTo>
                  <a:pt x="1410202" y="138241"/>
                </a:lnTo>
                <a:lnTo>
                  <a:pt x="1419263" y="130102"/>
                </a:lnTo>
                <a:lnTo>
                  <a:pt x="1416126" y="131132"/>
                </a:lnTo>
                <a:lnTo>
                  <a:pt x="1405207" y="135256"/>
                </a:lnTo>
                <a:lnTo>
                  <a:pt x="1394660" y="139752"/>
                </a:lnTo>
                <a:lnTo>
                  <a:pt x="1384136" y="144272"/>
                </a:lnTo>
                <a:lnTo>
                  <a:pt x="1373287" y="148465"/>
                </a:lnTo>
                <a:lnTo>
                  <a:pt x="1361763" y="151985"/>
                </a:lnTo>
                <a:lnTo>
                  <a:pt x="1349216" y="154480"/>
                </a:lnTo>
                <a:lnTo>
                  <a:pt x="1335297" y="155604"/>
                </a:lnTo>
                <a:lnTo>
                  <a:pt x="1319656" y="155007"/>
                </a:lnTo>
                <a:lnTo>
                  <a:pt x="1312328" y="154455"/>
                </a:lnTo>
                <a:lnTo>
                  <a:pt x="1298864" y="155332"/>
                </a:lnTo>
                <a:lnTo>
                  <a:pt x="1286306" y="155298"/>
                </a:lnTo>
                <a:lnTo>
                  <a:pt x="1278166" y="150841"/>
                </a:lnTo>
                <a:lnTo>
                  <a:pt x="1273299" y="150102"/>
                </a:lnTo>
                <a:lnTo>
                  <a:pt x="1259925" y="146545"/>
                </a:lnTo>
                <a:lnTo>
                  <a:pt x="1248146" y="141390"/>
                </a:lnTo>
                <a:lnTo>
                  <a:pt x="1237459" y="135142"/>
                </a:lnTo>
                <a:lnTo>
                  <a:pt x="1227357" y="128307"/>
                </a:lnTo>
                <a:lnTo>
                  <a:pt x="1217337" y="121389"/>
                </a:lnTo>
                <a:lnTo>
                  <a:pt x="1206893" y="114895"/>
                </a:lnTo>
                <a:lnTo>
                  <a:pt x="1195519" y="109329"/>
                </a:lnTo>
                <a:lnTo>
                  <a:pt x="1182712" y="105197"/>
                </a:lnTo>
                <a:lnTo>
                  <a:pt x="1182945" y="94512"/>
                </a:lnTo>
                <a:lnTo>
                  <a:pt x="1180152" y="86165"/>
                </a:lnTo>
                <a:lnTo>
                  <a:pt x="1175123" y="80052"/>
                </a:lnTo>
                <a:lnTo>
                  <a:pt x="1168777" y="75255"/>
                </a:lnTo>
                <a:lnTo>
                  <a:pt x="1162036" y="70854"/>
                </a:lnTo>
                <a:lnTo>
                  <a:pt x="1155818" y="65927"/>
                </a:lnTo>
                <a:lnTo>
                  <a:pt x="1151046" y="59556"/>
                </a:lnTo>
                <a:lnTo>
                  <a:pt x="1148638" y="50821"/>
                </a:lnTo>
                <a:lnTo>
                  <a:pt x="1149515" y="38802"/>
                </a:lnTo>
                <a:lnTo>
                  <a:pt x="1137411" y="33593"/>
                </a:lnTo>
                <a:lnTo>
                  <a:pt x="1125657" y="29304"/>
                </a:lnTo>
                <a:lnTo>
                  <a:pt x="1114656" y="26689"/>
                </a:lnTo>
                <a:lnTo>
                  <a:pt x="1104241" y="26247"/>
                </a:lnTo>
                <a:lnTo>
                  <a:pt x="1094243" y="28475"/>
                </a:lnTo>
                <a:lnTo>
                  <a:pt x="1084494" y="33874"/>
                </a:lnTo>
                <a:lnTo>
                  <a:pt x="1074826" y="42942"/>
                </a:lnTo>
                <a:lnTo>
                  <a:pt x="1077775" y="41372"/>
                </a:lnTo>
                <a:lnTo>
                  <a:pt x="1089869" y="36358"/>
                </a:lnTo>
                <a:lnTo>
                  <a:pt x="1100778" y="34117"/>
                </a:lnTo>
                <a:lnTo>
                  <a:pt x="1110637" y="34350"/>
                </a:lnTo>
                <a:lnTo>
                  <a:pt x="1119577" y="36755"/>
                </a:lnTo>
                <a:lnTo>
                  <a:pt x="1127732" y="41034"/>
                </a:lnTo>
                <a:lnTo>
                  <a:pt x="1135233" y="46885"/>
                </a:lnTo>
                <a:lnTo>
                  <a:pt x="1142213" y="54011"/>
                </a:lnTo>
                <a:lnTo>
                  <a:pt x="1148804" y="62109"/>
                </a:lnTo>
                <a:lnTo>
                  <a:pt x="1155140" y="70882"/>
                </a:lnTo>
                <a:lnTo>
                  <a:pt x="1161353" y="80027"/>
                </a:lnTo>
                <a:lnTo>
                  <a:pt x="1167575" y="89247"/>
                </a:lnTo>
                <a:lnTo>
                  <a:pt x="1173939" y="98240"/>
                </a:lnTo>
                <a:lnTo>
                  <a:pt x="1180577" y="106706"/>
                </a:lnTo>
                <a:lnTo>
                  <a:pt x="1187623" y="114347"/>
                </a:lnTo>
                <a:lnTo>
                  <a:pt x="1195207" y="120861"/>
                </a:lnTo>
                <a:lnTo>
                  <a:pt x="1203464" y="125949"/>
                </a:lnTo>
                <a:lnTo>
                  <a:pt x="1198789" y="124043"/>
                </a:lnTo>
                <a:lnTo>
                  <a:pt x="1188136" y="120760"/>
                </a:lnTo>
                <a:lnTo>
                  <a:pt x="1176438" y="118289"/>
                </a:lnTo>
                <a:lnTo>
                  <a:pt x="1163913" y="116478"/>
                </a:lnTo>
                <a:lnTo>
                  <a:pt x="1150780" y="115179"/>
                </a:lnTo>
                <a:lnTo>
                  <a:pt x="1137254" y="114241"/>
                </a:lnTo>
                <a:lnTo>
                  <a:pt x="1123556" y="113515"/>
                </a:lnTo>
                <a:lnTo>
                  <a:pt x="1109902" y="112849"/>
                </a:lnTo>
                <a:lnTo>
                  <a:pt x="1096510" y="112096"/>
                </a:lnTo>
                <a:lnTo>
                  <a:pt x="1083598" y="111104"/>
                </a:lnTo>
                <a:lnTo>
                  <a:pt x="1071384" y="109723"/>
                </a:lnTo>
                <a:lnTo>
                  <a:pt x="1060086" y="107804"/>
                </a:lnTo>
                <a:lnTo>
                  <a:pt x="1049921" y="105197"/>
                </a:lnTo>
                <a:lnTo>
                  <a:pt x="1050677" y="96755"/>
                </a:lnTo>
                <a:lnTo>
                  <a:pt x="1054946" y="85690"/>
                </a:lnTo>
                <a:lnTo>
                  <a:pt x="1060734" y="76142"/>
                </a:lnTo>
                <a:lnTo>
                  <a:pt x="1065454" y="65527"/>
                </a:lnTo>
                <a:lnTo>
                  <a:pt x="1066520" y="51260"/>
                </a:lnTo>
                <a:lnTo>
                  <a:pt x="1063082" y="55987"/>
                </a:lnTo>
                <a:lnTo>
                  <a:pt x="1056671" y="66713"/>
                </a:lnTo>
                <a:lnTo>
                  <a:pt x="1051085" y="78262"/>
                </a:lnTo>
                <a:lnTo>
                  <a:pt x="1045999" y="90310"/>
                </a:lnTo>
                <a:lnTo>
                  <a:pt x="1041089" y="102534"/>
                </a:lnTo>
                <a:lnTo>
                  <a:pt x="1036031" y="114609"/>
                </a:lnTo>
                <a:lnTo>
                  <a:pt x="1030500" y="126211"/>
                </a:lnTo>
                <a:lnTo>
                  <a:pt x="1024172" y="137016"/>
                </a:lnTo>
                <a:lnTo>
                  <a:pt x="1016723" y="146701"/>
                </a:lnTo>
                <a:lnTo>
                  <a:pt x="1012936" y="156069"/>
                </a:lnTo>
                <a:lnTo>
                  <a:pt x="1006012" y="167012"/>
                </a:lnTo>
                <a:lnTo>
                  <a:pt x="997300" y="176166"/>
                </a:lnTo>
                <a:lnTo>
                  <a:pt x="987087" y="183819"/>
                </a:lnTo>
                <a:lnTo>
                  <a:pt x="975662" y="190258"/>
                </a:lnTo>
                <a:lnTo>
                  <a:pt x="963313" y="195773"/>
                </a:lnTo>
                <a:lnTo>
                  <a:pt x="950328" y="200650"/>
                </a:lnTo>
                <a:lnTo>
                  <a:pt x="948884" y="200814"/>
                </a:lnTo>
                <a:lnTo>
                  <a:pt x="935263" y="203264"/>
                </a:lnTo>
                <a:lnTo>
                  <a:pt x="923244" y="207308"/>
                </a:lnTo>
                <a:lnTo>
                  <a:pt x="912977" y="213096"/>
                </a:lnTo>
                <a:lnTo>
                  <a:pt x="908927" y="214483"/>
                </a:lnTo>
                <a:lnTo>
                  <a:pt x="899093" y="216589"/>
                </a:lnTo>
                <a:lnTo>
                  <a:pt x="887686" y="217713"/>
                </a:lnTo>
                <a:lnTo>
                  <a:pt x="875056" y="217958"/>
                </a:lnTo>
                <a:lnTo>
                  <a:pt x="861552" y="217428"/>
                </a:lnTo>
                <a:lnTo>
                  <a:pt x="847523" y="216224"/>
                </a:lnTo>
                <a:lnTo>
                  <a:pt x="833319" y="214451"/>
                </a:lnTo>
                <a:lnTo>
                  <a:pt x="819288" y="212211"/>
                </a:lnTo>
                <a:lnTo>
                  <a:pt x="805780" y="209608"/>
                </a:lnTo>
                <a:lnTo>
                  <a:pt x="793143" y="206745"/>
                </a:lnTo>
                <a:lnTo>
                  <a:pt x="781727" y="203725"/>
                </a:lnTo>
                <a:lnTo>
                  <a:pt x="771880" y="200650"/>
                </a:lnTo>
                <a:lnTo>
                  <a:pt x="765352" y="201019"/>
                </a:lnTo>
                <a:lnTo>
                  <a:pt x="768629" y="211230"/>
                </a:lnTo>
                <a:lnTo>
                  <a:pt x="759434" y="208956"/>
                </a:lnTo>
                <a:lnTo>
                  <a:pt x="748682" y="206008"/>
                </a:lnTo>
                <a:lnTo>
                  <a:pt x="737032" y="203620"/>
                </a:lnTo>
                <a:lnTo>
                  <a:pt x="724993" y="201833"/>
                </a:lnTo>
                <a:lnTo>
                  <a:pt x="712633" y="200547"/>
                </a:lnTo>
                <a:lnTo>
                  <a:pt x="700021" y="199664"/>
                </a:lnTo>
                <a:lnTo>
                  <a:pt x="687225" y="199085"/>
                </a:lnTo>
                <a:lnTo>
                  <a:pt x="674313" y="198710"/>
                </a:lnTo>
                <a:lnTo>
                  <a:pt x="661354" y="198441"/>
                </a:lnTo>
                <a:lnTo>
                  <a:pt x="648417" y="198179"/>
                </a:lnTo>
                <a:lnTo>
                  <a:pt x="635568" y="197826"/>
                </a:lnTo>
                <a:lnTo>
                  <a:pt x="622877" y="197281"/>
                </a:lnTo>
                <a:lnTo>
                  <a:pt x="610413" y="196446"/>
                </a:lnTo>
                <a:lnTo>
                  <a:pt x="598243" y="195223"/>
                </a:lnTo>
                <a:lnTo>
                  <a:pt x="586435" y="193512"/>
                </a:lnTo>
                <a:lnTo>
                  <a:pt x="575059" y="191214"/>
                </a:lnTo>
                <a:lnTo>
                  <a:pt x="564182" y="188231"/>
                </a:lnTo>
                <a:lnTo>
                  <a:pt x="553873" y="184464"/>
                </a:lnTo>
                <a:lnTo>
                  <a:pt x="544200" y="179813"/>
                </a:lnTo>
                <a:lnTo>
                  <a:pt x="535232" y="174180"/>
                </a:lnTo>
                <a:lnTo>
                  <a:pt x="527037" y="167465"/>
                </a:lnTo>
                <a:lnTo>
                  <a:pt x="528089" y="166825"/>
                </a:lnTo>
                <a:lnTo>
                  <a:pt x="538832" y="161015"/>
                </a:lnTo>
                <a:lnTo>
                  <a:pt x="549809" y="156317"/>
                </a:lnTo>
                <a:lnTo>
                  <a:pt x="561024" y="152621"/>
                </a:lnTo>
                <a:lnTo>
                  <a:pt x="572483" y="149817"/>
                </a:lnTo>
                <a:lnTo>
                  <a:pt x="584188" y="147795"/>
                </a:lnTo>
                <a:lnTo>
                  <a:pt x="596144" y="146445"/>
                </a:lnTo>
                <a:lnTo>
                  <a:pt x="608355" y="145659"/>
                </a:lnTo>
                <a:lnTo>
                  <a:pt x="620825" y="145326"/>
                </a:lnTo>
                <a:lnTo>
                  <a:pt x="633559" y="145336"/>
                </a:lnTo>
                <a:lnTo>
                  <a:pt x="646560" y="145580"/>
                </a:lnTo>
                <a:lnTo>
                  <a:pt x="659832" y="145949"/>
                </a:lnTo>
                <a:lnTo>
                  <a:pt x="673380" y="146331"/>
                </a:lnTo>
                <a:lnTo>
                  <a:pt x="687208" y="146619"/>
                </a:lnTo>
                <a:lnTo>
                  <a:pt x="701319" y="146701"/>
                </a:lnTo>
                <a:lnTo>
                  <a:pt x="702024" y="140230"/>
                </a:lnTo>
                <a:lnTo>
                  <a:pt x="700724" y="128247"/>
                </a:lnTo>
                <a:lnTo>
                  <a:pt x="698014" y="117663"/>
                </a:lnTo>
                <a:lnTo>
                  <a:pt x="697179" y="105197"/>
                </a:lnTo>
                <a:lnTo>
                  <a:pt x="696969" y="105164"/>
                </a:lnTo>
                <a:lnTo>
                  <a:pt x="684824" y="106794"/>
                </a:lnTo>
                <a:lnTo>
                  <a:pt x="676217" y="111965"/>
                </a:lnTo>
                <a:lnTo>
                  <a:pt x="663981" y="113503"/>
                </a:lnTo>
                <a:lnTo>
                  <a:pt x="656259" y="114075"/>
                </a:lnTo>
                <a:lnTo>
                  <a:pt x="650112" y="116234"/>
                </a:lnTo>
                <a:lnTo>
                  <a:pt x="647382" y="121809"/>
                </a:lnTo>
                <a:lnTo>
                  <a:pt x="641551" y="123576"/>
                </a:lnTo>
                <a:lnTo>
                  <a:pt x="629744" y="125638"/>
                </a:lnTo>
                <a:lnTo>
                  <a:pt x="615933" y="126758"/>
                </a:lnTo>
                <a:lnTo>
                  <a:pt x="601305" y="126935"/>
                </a:lnTo>
                <a:lnTo>
                  <a:pt x="587046" y="126169"/>
                </a:lnTo>
                <a:lnTo>
                  <a:pt x="574345" y="124460"/>
                </a:lnTo>
                <a:lnTo>
                  <a:pt x="564387" y="121809"/>
                </a:lnTo>
                <a:lnTo>
                  <a:pt x="555218" y="118720"/>
                </a:lnTo>
                <a:lnTo>
                  <a:pt x="542799" y="113596"/>
                </a:lnTo>
                <a:lnTo>
                  <a:pt x="531111" y="107740"/>
                </a:lnTo>
                <a:lnTo>
                  <a:pt x="520045" y="101262"/>
                </a:lnTo>
                <a:lnTo>
                  <a:pt x="509494" y="94269"/>
                </a:lnTo>
                <a:lnTo>
                  <a:pt x="499348" y="86873"/>
                </a:lnTo>
                <a:lnTo>
                  <a:pt x="489499" y="79180"/>
                </a:lnTo>
                <a:lnTo>
                  <a:pt x="479837" y="71300"/>
                </a:lnTo>
                <a:lnTo>
                  <a:pt x="470254" y="63341"/>
                </a:lnTo>
                <a:lnTo>
                  <a:pt x="460641" y="55413"/>
                </a:lnTo>
                <a:lnTo>
                  <a:pt x="460158" y="50423"/>
                </a:lnTo>
                <a:lnTo>
                  <a:pt x="461228" y="37565"/>
                </a:lnTo>
                <a:lnTo>
                  <a:pt x="456501" y="30509"/>
                </a:lnTo>
                <a:lnTo>
                  <a:pt x="456268" y="41850"/>
                </a:lnTo>
                <a:lnTo>
                  <a:pt x="452874" y="51342"/>
                </a:lnTo>
                <a:lnTo>
                  <a:pt x="452348" y="63706"/>
                </a:lnTo>
                <a:lnTo>
                  <a:pt x="454340" y="66651"/>
                </a:lnTo>
                <a:lnTo>
                  <a:pt x="461558" y="70067"/>
                </a:lnTo>
                <a:lnTo>
                  <a:pt x="470751" y="71506"/>
                </a:lnTo>
                <a:lnTo>
                  <a:pt x="479457" y="73434"/>
                </a:lnTo>
                <a:lnTo>
                  <a:pt x="485210" y="78314"/>
                </a:lnTo>
                <a:lnTo>
                  <a:pt x="485546" y="88611"/>
                </a:lnTo>
                <a:lnTo>
                  <a:pt x="481138" y="89524"/>
                </a:lnTo>
                <a:lnTo>
                  <a:pt x="469550" y="91657"/>
                </a:lnTo>
                <a:lnTo>
                  <a:pt x="457386" y="93562"/>
                </a:lnTo>
                <a:lnTo>
                  <a:pt x="444735" y="95258"/>
                </a:lnTo>
                <a:lnTo>
                  <a:pt x="431684" y="96769"/>
                </a:lnTo>
                <a:lnTo>
                  <a:pt x="418320" y="98115"/>
                </a:lnTo>
                <a:lnTo>
                  <a:pt x="404733" y="99319"/>
                </a:lnTo>
                <a:lnTo>
                  <a:pt x="391009" y="100402"/>
                </a:lnTo>
                <a:lnTo>
                  <a:pt x="377236" y="101386"/>
                </a:lnTo>
                <a:lnTo>
                  <a:pt x="363503" y="102292"/>
                </a:lnTo>
                <a:lnTo>
                  <a:pt x="349897" y="103142"/>
                </a:lnTo>
                <a:lnTo>
                  <a:pt x="336506" y="103958"/>
                </a:lnTo>
                <a:lnTo>
                  <a:pt x="323418" y="104761"/>
                </a:lnTo>
                <a:lnTo>
                  <a:pt x="310720" y="105574"/>
                </a:lnTo>
                <a:lnTo>
                  <a:pt x="298502" y="106418"/>
                </a:lnTo>
                <a:lnTo>
                  <a:pt x="286849" y="107314"/>
                </a:lnTo>
                <a:lnTo>
                  <a:pt x="275851" y="108284"/>
                </a:lnTo>
                <a:lnTo>
                  <a:pt x="265595" y="109350"/>
                </a:lnTo>
                <a:lnTo>
                  <a:pt x="265989" y="103718"/>
                </a:lnTo>
                <a:lnTo>
                  <a:pt x="268816" y="92334"/>
                </a:lnTo>
                <a:lnTo>
                  <a:pt x="273283" y="82588"/>
                </a:lnTo>
                <a:lnTo>
                  <a:pt x="278122" y="73216"/>
                </a:lnTo>
                <a:lnTo>
                  <a:pt x="282065" y="62948"/>
                </a:lnTo>
                <a:lnTo>
                  <a:pt x="283845" y="50519"/>
                </a:lnTo>
                <a:lnTo>
                  <a:pt x="282193" y="34661"/>
                </a:lnTo>
                <a:lnTo>
                  <a:pt x="288394" y="30179"/>
                </a:lnTo>
                <a:lnTo>
                  <a:pt x="298659" y="24097"/>
                </a:lnTo>
                <a:lnTo>
                  <a:pt x="309971" y="18827"/>
                </a:lnTo>
                <a:lnTo>
                  <a:pt x="322080" y="14517"/>
                </a:lnTo>
                <a:lnTo>
                  <a:pt x="334737" y="11310"/>
                </a:lnTo>
                <a:lnTo>
                  <a:pt x="347691" y="9353"/>
                </a:lnTo>
                <a:lnTo>
                  <a:pt x="360694" y="8791"/>
                </a:lnTo>
                <a:lnTo>
                  <a:pt x="373494" y="9769"/>
                </a:lnTo>
                <a:lnTo>
                  <a:pt x="373494" y="5604"/>
                </a:lnTo>
                <a:lnTo>
                  <a:pt x="372443" y="5026"/>
                </a:lnTo>
                <a:lnTo>
                  <a:pt x="360258" y="337"/>
                </a:lnTo>
                <a:lnTo>
                  <a:pt x="349372" y="0"/>
                </a:lnTo>
                <a:lnTo>
                  <a:pt x="338874" y="3361"/>
                </a:lnTo>
                <a:lnTo>
                  <a:pt x="327850" y="9769"/>
                </a:lnTo>
                <a:lnTo>
                  <a:pt x="319661" y="11827"/>
                </a:lnTo>
                <a:lnTo>
                  <a:pt x="306889" y="14431"/>
                </a:lnTo>
                <a:lnTo>
                  <a:pt x="294857" y="17774"/>
                </a:lnTo>
                <a:lnTo>
                  <a:pt x="285050" y="23344"/>
                </a:lnTo>
                <a:lnTo>
                  <a:pt x="278954" y="32626"/>
                </a:lnTo>
                <a:lnTo>
                  <a:pt x="278053" y="47107"/>
                </a:lnTo>
                <a:lnTo>
                  <a:pt x="274530" y="61122"/>
                </a:lnTo>
                <a:lnTo>
                  <a:pt x="270256" y="74298"/>
                </a:lnTo>
                <a:lnTo>
                  <a:pt x="265232" y="86640"/>
                </a:lnTo>
                <a:lnTo>
                  <a:pt x="259460" y="98150"/>
                </a:lnTo>
                <a:lnTo>
                  <a:pt x="252940" y="108832"/>
                </a:lnTo>
                <a:lnTo>
                  <a:pt x="245675" y="118687"/>
                </a:lnTo>
                <a:lnTo>
                  <a:pt x="237665" y="127720"/>
                </a:lnTo>
                <a:lnTo>
                  <a:pt x="228912" y="135932"/>
                </a:lnTo>
                <a:lnTo>
                  <a:pt x="219418" y="143328"/>
                </a:lnTo>
                <a:lnTo>
                  <a:pt x="209183" y="149909"/>
                </a:lnTo>
                <a:lnTo>
                  <a:pt x="198209" y="155680"/>
                </a:lnTo>
                <a:lnTo>
                  <a:pt x="186497" y="160642"/>
                </a:lnTo>
                <a:lnTo>
                  <a:pt x="174049" y="164799"/>
                </a:lnTo>
                <a:lnTo>
                  <a:pt x="160866" y="168154"/>
                </a:lnTo>
                <a:lnTo>
                  <a:pt x="146949" y="170710"/>
                </a:lnTo>
                <a:lnTo>
                  <a:pt x="132300" y="172470"/>
                </a:lnTo>
                <a:lnTo>
                  <a:pt x="116920" y="173436"/>
                </a:lnTo>
                <a:lnTo>
                  <a:pt x="100811" y="173613"/>
                </a:lnTo>
                <a:lnTo>
                  <a:pt x="83973" y="173001"/>
                </a:lnTo>
                <a:lnTo>
                  <a:pt x="66408" y="171606"/>
                </a:lnTo>
                <a:lnTo>
                  <a:pt x="62268" y="169655"/>
                </a:lnTo>
                <a:lnTo>
                  <a:pt x="52993" y="163854"/>
                </a:lnTo>
                <a:lnTo>
                  <a:pt x="43569" y="158202"/>
                </a:lnTo>
                <a:lnTo>
                  <a:pt x="32081" y="154615"/>
                </a:lnTo>
                <a:lnTo>
                  <a:pt x="16611" y="155007"/>
                </a:lnTo>
                <a:lnTo>
                  <a:pt x="14828" y="152564"/>
                </a:lnTo>
                <a:lnTo>
                  <a:pt x="11770" y="141133"/>
                </a:lnTo>
                <a:lnTo>
                  <a:pt x="4152" y="134255"/>
                </a:lnTo>
                <a:lnTo>
                  <a:pt x="0" y="134255"/>
                </a:lnTo>
                <a:lnTo>
                  <a:pt x="0" y="138395"/>
                </a:lnTo>
                <a:lnTo>
                  <a:pt x="6761" y="146810"/>
                </a:lnTo>
                <a:lnTo>
                  <a:pt x="15345" y="154800"/>
                </a:lnTo>
                <a:lnTo>
                  <a:pt x="25020" y="161537"/>
                </a:lnTo>
                <a:lnTo>
                  <a:pt x="35666" y="167083"/>
                </a:lnTo>
                <a:lnTo>
                  <a:pt x="47161" y="171496"/>
                </a:lnTo>
                <a:lnTo>
                  <a:pt x="59381" y="174838"/>
                </a:lnTo>
                <a:lnTo>
                  <a:pt x="72204" y="177168"/>
                </a:lnTo>
                <a:lnTo>
                  <a:pt x="85509" y="178546"/>
                </a:lnTo>
                <a:lnTo>
                  <a:pt x="99173" y="179033"/>
                </a:lnTo>
                <a:lnTo>
                  <a:pt x="113074" y="178688"/>
                </a:lnTo>
                <a:lnTo>
                  <a:pt x="127089" y="177573"/>
                </a:lnTo>
                <a:lnTo>
                  <a:pt x="141096" y="175746"/>
                </a:lnTo>
                <a:lnTo>
                  <a:pt x="145092" y="180244"/>
                </a:lnTo>
                <a:lnTo>
                  <a:pt x="154811" y="188449"/>
                </a:lnTo>
                <a:lnTo>
                  <a:pt x="165045" y="196138"/>
                </a:lnTo>
                <a:lnTo>
                  <a:pt x="174294" y="204803"/>
                </a:lnTo>
                <a:lnTo>
                  <a:pt x="209787" y="210335"/>
                </a:lnTo>
                <a:lnTo>
                  <a:pt x="246317" y="215786"/>
                </a:lnTo>
                <a:lnTo>
                  <a:pt x="283808" y="221125"/>
                </a:lnTo>
                <a:lnTo>
                  <a:pt x="322179" y="226318"/>
                </a:lnTo>
                <a:lnTo>
                  <a:pt x="361352" y="231332"/>
                </a:lnTo>
                <a:lnTo>
                  <a:pt x="401250" y="236135"/>
                </a:lnTo>
                <a:lnTo>
                  <a:pt x="441793" y="240695"/>
                </a:lnTo>
                <a:lnTo>
                  <a:pt x="482902" y="244978"/>
                </a:lnTo>
                <a:lnTo>
                  <a:pt x="524500" y="248952"/>
                </a:lnTo>
                <a:lnTo>
                  <a:pt x="566507" y="252584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523342" y="5653404"/>
            <a:ext cx="219951" cy="402539"/>
          </a:xfrm>
          <a:custGeom>
            <a:avLst/>
            <a:gdLst/>
            <a:ahLst/>
            <a:cxnLst/>
            <a:rect l="l" t="t" r="r" b="b"/>
            <a:pathLst>
              <a:path w="219951" h="402539">
                <a:moveTo>
                  <a:pt x="199292" y="294100"/>
                </a:moveTo>
                <a:lnTo>
                  <a:pt x="198283" y="307195"/>
                </a:lnTo>
                <a:lnTo>
                  <a:pt x="195348" y="319668"/>
                </a:lnTo>
                <a:lnTo>
                  <a:pt x="190775" y="331564"/>
                </a:lnTo>
                <a:lnTo>
                  <a:pt x="184849" y="342929"/>
                </a:lnTo>
                <a:lnTo>
                  <a:pt x="177858" y="353810"/>
                </a:lnTo>
                <a:lnTo>
                  <a:pt x="170088" y="364251"/>
                </a:lnTo>
                <a:lnTo>
                  <a:pt x="161826" y="374299"/>
                </a:lnTo>
                <a:lnTo>
                  <a:pt x="153359" y="383999"/>
                </a:lnTo>
                <a:lnTo>
                  <a:pt x="144974" y="393397"/>
                </a:lnTo>
                <a:lnTo>
                  <a:pt x="136956" y="402539"/>
                </a:lnTo>
                <a:lnTo>
                  <a:pt x="147277" y="396252"/>
                </a:lnTo>
                <a:lnTo>
                  <a:pt x="157646" y="388251"/>
                </a:lnTo>
                <a:lnTo>
                  <a:pt x="166817" y="379357"/>
                </a:lnTo>
                <a:lnTo>
                  <a:pt x="174912" y="369662"/>
                </a:lnTo>
                <a:lnTo>
                  <a:pt x="182058" y="359257"/>
                </a:lnTo>
                <a:lnTo>
                  <a:pt x="188378" y="348233"/>
                </a:lnTo>
                <a:lnTo>
                  <a:pt x="193997" y="336683"/>
                </a:lnTo>
                <a:lnTo>
                  <a:pt x="199039" y="324698"/>
                </a:lnTo>
                <a:lnTo>
                  <a:pt x="203628" y="312370"/>
                </a:lnTo>
                <a:lnTo>
                  <a:pt x="207890" y="299789"/>
                </a:lnTo>
                <a:lnTo>
                  <a:pt x="211948" y="287049"/>
                </a:lnTo>
                <a:lnTo>
                  <a:pt x="215927" y="274240"/>
                </a:lnTo>
                <a:lnTo>
                  <a:pt x="219951" y="261454"/>
                </a:lnTo>
                <a:lnTo>
                  <a:pt x="219373" y="247122"/>
                </a:lnTo>
                <a:lnTo>
                  <a:pt x="218139" y="233728"/>
                </a:lnTo>
                <a:lnTo>
                  <a:pt x="216280" y="220530"/>
                </a:lnTo>
                <a:lnTo>
                  <a:pt x="213835" y="207538"/>
                </a:lnTo>
                <a:lnTo>
                  <a:pt x="210845" y="194764"/>
                </a:lnTo>
                <a:lnTo>
                  <a:pt x="207349" y="182217"/>
                </a:lnTo>
                <a:lnTo>
                  <a:pt x="203388" y="169908"/>
                </a:lnTo>
                <a:lnTo>
                  <a:pt x="199002" y="157848"/>
                </a:lnTo>
                <a:lnTo>
                  <a:pt x="194231" y="146047"/>
                </a:lnTo>
                <a:lnTo>
                  <a:pt x="189116" y="134516"/>
                </a:lnTo>
                <a:lnTo>
                  <a:pt x="183696" y="123265"/>
                </a:lnTo>
                <a:lnTo>
                  <a:pt x="178013" y="112305"/>
                </a:lnTo>
                <a:lnTo>
                  <a:pt x="172105" y="101646"/>
                </a:lnTo>
                <a:lnTo>
                  <a:pt x="166014" y="91300"/>
                </a:lnTo>
                <a:lnTo>
                  <a:pt x="156882" y="85374"/>
                </a:lnTo>
                <a:lnTo>
                  <a:pt x="146742" y="78475"/>
                </a:lnTo>
                <a:lnTo>
                  <a:pt x="136722" y="71456"/>
                </a:lnTo>
                <a:lnTo>
                  <a:pt x="126729" y="64410"/>
                </a:lnTo>
                <a:lnTo>
                  <a:pt x="116673" y="57428"/>
                </a:lnTo>
                <a:lnTo>
                  <a:pt x="106462" y="50599"/>
                </a:lnTo>
                <a:lnTo>
                  <a:pt x="96006" y="44016"/>
                </a:lnTo>
                <a:lnTo>
                  <a:pt x="85214" y="37769"/>
                </a:lnTo>
                <a:lnTo>
                  <a:pt x="73995" y="31950"/>
                </a:lnTo>
                <a:lnTo>
                  <a:pt x="62258" y="26648"/>
                </a:lnTo>
                <a:lnTo>
                  <a:pt x="49911" y="21956"/>
                </a:lnTo>
                <a:lnTo>
                  <a:pt x="36864" y="17964"/>
                </a:lnTo>
                <a:lnTo>
                  <a:pt x="23026" y="14764"/>
                </a:lnTo>
                <a:lnTo>
                  <a:pt x="8305" y="12446"/>
                </a:lnTo>
                <a:lnTo>
                  <a:pt x="9309" y="6527"/>
                </a:lnTo>
                <a:lnTo>
                  <a:pt x="15151" y="5448"/>
                </a:lnTo>
                <a:lnTo>
                  <a:pt x="16611" y="0"/>
                </a:lnTo>
                <a:lnTo>
                  <a:pt x="15390" y="440"/>
                </a:lnTo>
                <a:lnTo>
                  <a:pt x="6016" y="8921"/>
                </a:lnTo>
                <a:lnTo>
                  <a:pt x="0" y="20751"/>
                </a:lnTo>
                <a:lnTo>
                  <a:pt x="10499" y="24823"/>
                </a:lnTo>
                <a:lnTo>
                  <a:pt x="41503" y="24904"/>
                </a:lnTo>
                <a:lnTo>
                  <a:pt x="53040" y="27563"/>
                </a:lnTo>
                <a:lnTo>
                  <a:pt x="64876" y="32927"/>
                </a:lnTo>
                <a:lnTo>
                  <a:pt x="75259" y="39746"/>
                </a:lnTo>
                <a:lnTo>
                  <a:pt x="85140" y="47070"/>
                </a:lnTo>
                <a:lnTo>
                  <a:pt x="95465" y="53949"/>
                </a:lnTo>
                <a:lnTo>
                  <a:pt x="99606" y="53949"/>
                </a:lnTo>
                <a:lnTo>
                  <a:pt x="104582" y="56083"/>
                </a:lnTo>
                <a:lnTo>
                  <a:pt x="116373" y="62225"/>
                </a:lnTo>
                <a:lnTo>
                  <a:pt x="126326" y="70207"/>
                </a:lnTo>
                <a:lnTo>
                  <a:pt x="133501" y="80970"/>
                </a:lnTo>
                <a:lnTo>
                  <a:pt x="136956" y="95453"/>
                </a:lnTo>
                <a:lnTo>
                  <a:pt x="136011" y="95189"/>
                </a:lnTo>
                <a:lnTo>
                  <a:pt x="128260" y="89015"/>
                </a:lnTo>
                <a:lnTo>
                  <a:pt x="116204" y="87134"/>
                </a:lnTo>
                <a:lnTo>
                  <a:pt x="120595" y="88685"/>
                </a:lnTo>
                <a:lnTo>
                  <a:pt x="132624" y="94592"/>
                </a:lnTo>
                <a:lnTo>
                  <a:pt x="143030" y="102122"/>
                </a:lnTo>
                <a:lnTo>
                  <a:pt x="152086" y="111000"/>
                </a:lnTo>
                <a:lnTo>
                  <a:pt x="160068" y="120952"/>
                </a:lnTo>
                <a:lnTo>
                  <a:pt x="167250" y="131702"/>
                </a:lnTo>
                <a:lnTo>
                  <a:pt x="173909" y="142975"/>
                </a:lnTo>
                <a:lnTo>
                  <a:pt x="180318" y="154496"/>
                </a:lnTo>
                <a:lnTo>
                  <a:pt x="186753" y="165989"/>
                </a:lnTo>
                <a:lnTo>
                  <a:pt x="184743" y="160622"/>
                </a:lnTo>
                <a:lnTo>
                  <a:pt x="178767" y="151064"/>
                </a:lnTo>
                <a:lnTo>
                  <a:pt x="174667" y="141416"/>
                </a:lnTo>
                <a:lnTo>
                  <a:pt x="178447" y="132791"/>
                </a:lnTo>
                <a:lnTo>
                  <a:pt x="178776" y="134472"/>
                </a:lnTo>
                <a:lnTo>
                  <a:pt x="182164" y="145621"/>
                </a:lnTo>
                <a:lnTo>
                  <a:pt x="186746" y="155574"/>
                </a:lnTo>
                <a:lnTo>
                  <a:pt x="191711" y="165143"/>
                </a:lnTo>
                <a:lnTo>
                  <a:pt x="196250" y="175137"/>
                </a:lnTo>
                <a:lnTo>
                  <a:pt x="199551" y="186368"/>
                </a:lnTo>
                <a:lnTo>
                  <a:pt x="200804" y="199647"/>
                </a:lnTo>
                <a:lnTo>
                  <a:pt x="199199" y="215785"/>
                </a:lnTo>
                <a:lnTo>
                  <a:pt x="199199" y="219938"/>
                </a:lnTo>
                <a:lnTo>
                  <a:pt x="203575" y="225674"/>
                </a:lnTo>
                <a:lnTo>
                  <a:pt x="203760" y="237037"/>
                </a:lnTo>
                <a:lnTo>
                  <a:pt x="207505" y="244843"/>
                </a:lnTo>
                <a:lnTo>
                  <a:pt x="211436" y="249655"/>
                </a:lnTo>
                <a:lnTo>
                  <a:pt x="214301" y="260525"/>
                </a:lnTo>
                <a:lnTo>
                  <a:pt x="212473" y="272306"/>
                </a:lnTo>
                <a:lnTo>
                  <a:pt x="207067" y="282972"/>
                </a:lnTo>
                <a:lnTo>
                  <a:pt x="199199" y="290499"/>
                </a:lnTo>
                <a:lnTo>
                  <a:pt x="199292" y="29410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82946" y="5242559"/>
            <a:ext cx="1954568" cy="626630"/>
          </a:xfrm>
          <a:custGeom>
            <a:avLst/>
            <a:gdLst/>
            <a:ahLst/>
            <a:cxnLst/>
            <a:rect l="l" t="t" r="r" b="b"/>
            <a:pathLst>
              <a:path w="1954568" h="626630">
                <a:moveTo>
                  <a:pt x="5842" y="426364"/>
                </a:moveTo>
                <a:lnTo>
                  <a:pt x="5043" y="420640"/>
                </a:lnTo>
                <a:lnTo>
                  <a:pt x="0" y="427443"/>
                </a:lnTo>
                <a:lnTo>
                  <a:pt x="5842" y="426364"/>
                </a:lnTo>
                <a:close/>
              </a:path>
              <a:path w="1954568" h="626630">
                <a:moveTo>
                  <a:pt x="837152" y="443640"/>
                </a:moveTo>
                <a:lnTo>
                  <a:pt x="825153" y="440611"/>
                </a:lnTo>
                <a:lnTo>
                  <a:pt x="813603" y="436428"/>
                </a:lnTo>
                <a:lnTo>
                  <a:pt x="809231" y="456488"/>
                </a:lnTo>
                <a:lnTo>
                  <a:pt x="810282" y="452940"/>
                </a:lnTo>
                <a:lnTo>
                  <a:pt x="817185" y="446272"/>
                </a:lnTo>
                <a:lnTo>
                  <a:pt x="826366" y="445679"/>
                </a:lnTo>
                <a:lnTo>
                  <a:pt x="833462" y="451681"/>
                </a:lnTo>
                <a:lnTo>
                  <a:pt x="834110" y="464794"/>
                </a:lnTo>
                <a:lnTo>
                  <a:pt x="837152" y="443640"/>
                </a:lnTo>
                <a:close/>
              </a:path>
              <a:path w="1954568" h="626630">
                <a:moveTo>
                  <a:pt x="1732807" y="160563"/>
                </a:moveTo>
                <a:lnTo>
                  <a:pt x="1744627" y="155260"/>
                </a:lnTo>
                <a:lnTo>
                  <a:pt x="1756765" y="150276"/>
                </a:lnTo>
                <a:lnTo>
                  <a:pt x="1769027" y="145416"/>
                </a:lnTo>
                <a:lnTo>
                  <a:pt x="1781217" y="140484"/>
                </a:lnTo>
                <a:lnTo>
                  <a:pt x="1793139" y="135285"/>
                </a:lnTo>
                <a:lnTo>
                  <a:pt x="1804597" y="129623"/>
                </a:lnTo>
                <a:lnTo>
                  <a:pt x="1815396" y="123304"/>
                </a:lnTo>
                <a:lnTo>
                  <a:pt x="1825341" y="116132"/>
                </a:lnTo>
                <a:lnTo>
                  <a:pt x="1834235" y="107911"/>
                </a:lnTo>
                <a:lnTo>
                  <a:pt x="1826878" y="110587"/>
                </a:lnTo>
                <a:lnTo>
                  <a:pt x="1816526" y="115109"/>
                </a:lnTo>
                <a:lnTo>
                  <a:pt x="1804731" y="120741"/>
                </a:lnTo>
                <a:lnTo>
                  <a:pt x="1792107" y="127027"/>
                </a:lnTo>
                <a:lnTo>
                  <a:pt x="1779266" y="133512"/>
                </a:lnTo>
                <a:lnTo>
                  <a:pt x="1766820" y="139738"/>
                </a:lnTo>
                <a:lnTo>
                  <a:pt x="1755381" y="145249"/>
                </a:lnTo>
                <a:lnTo>
                  <a:pt x="1753237" y="142794"/>
                </a:lnTo>
                <a:lnTo>
                  <a:pt x="1749926" y="135057"/>
                </a:lnTo>
                <a:lnTo>
                  <a:pt x="1749699" y="126940"/>
                </a:lnTo>
                <a:lnTo>
                  <a:pt x="1750515" y="118683"/>
                </a:lnTo>
                <a:lnTo>
                  <a:pt x="1750330" y="110524"/>
                </a:lnTo>
                <a:lnTo>
                  <a:pt x="1747104" y="102701"/>
                </a:lnTo>
                <a:lnTo>
                  <a:pt x="1738795" y="95453"/>
                </a:lnTo>
                <a:lnTo>
                  <a:pt x="1739968" y="95289"/>
                </a:lnTo>
                <a:lnTo>
                  <a:pt x="1754228" y="93774"/>
                </a:lnTo>
                <a:lnTo>
                  <a:pt x="1768224" y="93085"/>
                </a:lnTo>
                <a:lnTo>
                  <a:pt x="1781949" y="93092"/>
                </a:lnTo>
                <a:lnTo>
                  <a:pt x="1795396" y="93661"/>
                </a:lnTo>
                <a:lnTo>
                  <a:pt x="1808556" y="94662"/>
                </a:lnTo>
                <a:lnTo>
                  <a:pt x="1821425" y="95964"/>
                </a:lnTo>
                <a:lnTo>
                  <a:pt x="1833993" y="97434"/>
                </a:lnTo>
                <a:lnTo>
                  <a:pt x="1846255" y="98942"/>
                </a:lnTo>
                <a:lnTo>
                  <a:pt x="1858203" y="100355"/>
                </a:lnTo>
                <a:lnTo>
                  <a:pt x="1869830" y="101543"/>
                </a:lnTo>
                <a:lnTo>
                  <a:pt x="1881128" y="102374"/>
                </a:lnTo>
                <a:lnTo>
                  <a:pt x="1892091" y="102716"/>
                </a:lnTo>
                <a:lnTo>
                  <a:pt x="1893919" y="102668"/>
                </a:lnTo>
                <a:lnTo>
                  <a:pt x="1893919" y="71634"/>
                </a:lnTo>
                <a:lnTo>
                  <a:pt x="1888981" y="71760"/>
                </a:lnTo>
                <a:lnTo>
                  <a:pt x="1864730" y="72417"/>
                </a:lnTo>
                <a:lnTo>
                  <a:pt x="1840634" y="73105"/>
                </a:lnTo>
                <a:lnTo>
                  <a:pt x="1816685" y="73816"/>
                </a:lnTo>
                <a:lnTo>
                  <a:pt x="1792872" y="74545"/>
                </a:lnTo>
                <a:lnTo>
                  <a:pt x="1769189" y="75285"/>
                </a:lnTo>
                <a:lnTo>
                  <a:pt x="1745625" y="76030"/>
                </a:lnTo>
                <a:lnTo>
                  <a:pt x="1722173" y="76773"/>
                </a:lnTo>
                <a:lnTo>
                  <a:pt x="1698823" y="77508"/>
                </a:lnTo>
                <a:lnTo>
                  <a:pt x="1675567" y="78228"/>
                </a:lnTo>
                <a:lnTo>
                  <a:pt x="1652396" y="78927"/>
                </a:lnTo>
                <a:lnTo>
                  <a:pt x="1629301" y="79600"/>
                </a:lnTo>
                <a:lnTo>
                  <a:pt x="1606275" y="80238"/>
                </a:lnTo>
                <a:lnTo>
                  <a:pt x="1583307" y="80837"/>
                </a:lnTo>
                <a:lnTo>
                  <a:pt x="1560389" y="81389"/>
                </a:lnTo>
                <a:lnTo>
                  <a:pt x="1556194" y="95453"/>
                </a:lnTo>
                <a:lnTo>
                  <a:pt x="1651647" y="95453"/>
                </a:lnTo>
                <a:lnTo>
                  <a:pt x="1650789" y="96941"/>
                </a:lnTo>
                <a:lnTo>
                  <a:pt x="1643623" y="102621"/>
                </a:lnTo>
                <a:lnTo>
                  <a:pt x="1632070" y="106808"/>
                </a:lnTo>
                <a:lnTo>
                  <a:pt x="1617657" y="109412"/>
                </a:lnTo>
                <a:lnTo>
                  <a:pt x="1602387" y="113146"/>
                </a:lnTo>
                <a:lnTo>
                  <a:pt x="1613762" y="111916"/>
                </a:lnTo>
                <a:lnTo>
                  <a:pt x="1625178" y="110270"/>
                </a:lnTo>
                <a:lnTo>
                  <a:pt x="1636585" y="108367"/>
                </a:lnTo>
                <a:lnTo>
                  <a:pt x="1647931" y="106367"/>
                </a:lnTo>
                <a:lnTo>
                  <a:pt x="1659168" y="104429"/>
                </a:lnTo>
                <a:lnTo>
                  <a:pt x="1670245" y="102714"/>
                </a:lnTo>
                <a:lnTo>
                  <a:pt x="1681112" y="101382"/>
                </a:lnTo>
                <a:lnTo>
                  <a:pt x="1691719" y="100592"/>
                </a:lnTo>
                <a:lnTo>
                  <a:pt x="1702015" y="100505"/>
                </a:lnTo>
                <a:lnTo>
                  <a:pt x="1711951" y="101281"/>
                </a:lnTo>
                <a:lnTo>
                  <a:pt x="1721477" y="103078"/>
                </a:lnTo>
                <a:lnTo>
                  <a:pt x="1730541" y="106058"/>
                </a:lnTo>
                <a:lnTo>
                  <a:pt x="1739095" y="110380"/>
                </a:lnTo>
                <a:lnTo>
                  <a:pt x="1747088" y="116204"/>
                </a:lnTo>
                <a:lnTo>
                  <a:pt x="1745599" y="121258"/>
                </a:lnTo>
                <a:lnTo>
                  <a:pt x="1742041" y="134739"/>
                </a:lnTo>
                <a:lnTo>
                  <a:pt x="1737859" y="147599"/>
                </a:lnTo>
                <a:lnTo>
                  <a:pt x="1731694" y="158475"/>
                </a:lnTo>
                <a:lnTo>
                  <a:pt x="1722183" y="166001"/>
                </a:lnTo>
                <a:lnTo>
                  <a:pt x="1732807" y="160563"/>
                </a:lnTo>
                <a:close/>
              </a:path>
              <a:path w="1954568" h="626630">
                <a:moveTo>
                  <a:pt x="848721" y="461500"/>
                </a:moveTo>
                <a:lnTo>
                  <a:pt x="859818" y="459109"/>
                </a:lnTo>
                <a:lnTo>
                  <a:pt x="871285" y="457724"/>
                </a:lnTo>
                <a:lnTo>
                  <a:pt x="883350" y="457265"/>
                </a:lnTo>
                <a:lnTo>
                  <a:pt x="896241" y="457652"/>
                </a:lnTo>
                <a:lnTo>
                  <a:pt x="910185" y="458804"/>
                </a:lnTo>
                <a:lnTo>
                  <a:pt x="910300" y="437288"/>
                </a:lnTo>
                <a:lnTo>
                  <a:pt x="898707" y="441293"/>
                </a:lnTo>
                <a:lnTo>
                  <a:pt x="886679" y="444112"/>
                </a:lnTo>
                <a:lnTo>
                  <a:pt x="874362" y="445751"/>
                </a:lnTo>
                <a:lnTo>
                  <a:pt x="861903" y="446215"/>
                </a:lnTo>
                <a:lnTo>
                  <a:pt x="849451" y="445510"/>
                </a:lnTo>
                <a:lnTo>
                  <a:pt x="838263" y="464794"/>
                </a:lnTo>
                <a:lnTo>
                  <a:pt x="848721" y="461500"/>
                </a:lnTo>
                <a:close/>
              </a:path>
              <a:path w="1954568" h="626630">
                <a:moveTo>
                  <a:pt x="618337" y="614197"/>
                </a:moveTo>
                <a:lnTo>
                  <a:pt x="618536" y="612113"/>
                </a:lnTo>
                <a:lnTo>
                  <a:pt x="614952" y="603866"/>
                </a:lnTo>
                <a:lnTo>
                  <a:pt x="608297" y="598691"/>
                </a:lnTo>
                <a:lnTo>
                  <a:pt x="605878" y="589280"/>
                </a:lnTo>
                <a:lnTo>
                  <a:pt x="613676" y="585109"/>
                </a:lnTo>
                <a:lnTo>
                  <a:pt x="624492" y="581164"/>
                </a:lnTo>
                <a:lnTo>
                  <a:pt x="639076" y="580986"/>
                </a:lnTo>
                <a:lnTo>
                  <a:pt x="639513" y="583823"/>
                </a:lnTo>
                <a:lnTo>
                  <a:pt x="638773" y="594544"/>
                </a:lnTo>
                <a:lnTo>
                  <a:pt x="639449" y="603845"/>
                </a:lnTo>
                <a:lnTo>
                  <a:pt x="647382" y="605878"/>
                </a:lnTo>
                <a:lnTo>
                  <a:pt x="651535" y="605878"/>
                </a:lnTo>
                <a:lnTo>
                  <a:pt x="655731" y="603681"/>
                </a:lnTo>
                <a:lnTo>
                  <a:pt x="662583" y="596811"/>
                </a:lnTo>
                <a:lnTo>
                  <a:pt x="667300" y="587804"/>
                </a:lnTo>
                <a:lnTo>
                  <a:pt x="670858" y="577638"/>
                </a:lnTo>
                <a:lnTo>
                  <a:pt x="674236" y="567291"/>
                </a:lnTo>
                <a:lnTo>
                  <a:pt x="678410" y="557740"/>
                </a:lnTo>
                <a:lnTo>
                  <a:pt x="684358" y="549962"/>
                </a:lnTo>
                <a:lnTo>
                  <a:pt x="693057" y="544935"/>
                </a:lnTo>
                <a:lnTo>
                  <a:pt x="705485" y="543636"/>
                </a:lnTo>
                <a:lnTo>
                  <a:pt x="706945" y="549084"/>
                </a:lnTo>
                <a:lnTo>
                  <a:pt x="712787" y="550176"/>
                </a:lnTo>
                <a:lnTo>
                  <a:pt x="713765" y="556082"/>
                </a:lnTo>
                <a:lnTo>
                  <a:pt x="712040" y="562372"/>
                </a:lnTo>
                <a:lnTo>
                  <a:pt x="703470" y="570535"/>
                </a:lnTo>
                <a:lnTo>
                  <a:pt x="697179" y="580986"/>
                </a:lnTo>
                <a:lnTo>
                  <a:pt x="698775" y="582159"/>
                </a:lnTo>
                <a:lnTo>
                  <a:pt x="704864" y="584184"/>
                </a:lnTo>
                <a:lnTo>
                  <a:pt x="711002" y="582732"/>
                </a:lnTo>
                <a:lnTo>
                  <a:pt x="717261" y="578343"/>
                </a:lnTo>
                <a:lnTo>
                  <a:pt x="723711" y="571555"/>
                </a:lnTo>
                <a:lnTo>
                  <a:pt x="730423" y="562907"/>
                </a:lnTo>
                <a:lnTo>
                  <a:pt x="737468" y="552938"/>
                </a:lnTo>
                <a:lnTo>
                  <a:pt x="744917" y="542187"/>
                </a:lnTo>
                <a:lnTo>
                  <a:pt x="752841" y="531194"/>
                </a:lnTo>
                <a:lnTo>
                  <a:pt x="761311" y="520496"/>
                </a:lnTo>
                <a:lnTo>
                  <a:pt x="770398" y="510633"/>
                </a:lnTo>
                <a:lnTo>
                  <a:pt x="780173" y="502145"/>
                </a:lnTo>
                <a:lnTo>
                  <a:pt x="785812" y="497903"/>
                </a:lnTo>
                <a:lnTo>
                  <a:pt x="795045" y="502386"/>
                </a:lnTo>
                <a:lnTo>
                  <a:pt x="800925" y="497979"/>
                </a:lnTo>
                <a:lnTo>
                  <a:pt x="811065" y="488916"/>
                </a:lnTo>
                <a:lnTo>
                  <a:pt x="805243" y="463997"/>
                </a:lnTo>
                <a:lnTo>
                  <a:pt x="802710" y="474396"/>
                </a:lnTo>
                <a:lnTo>
                  <a:pt x="792632" y="477240"/>
                </a:lnTo>
                <a:lnTo>
                  <a:pt x="792845" y="465481"/>
                </a:lnTo>
                <a:lnTo>
                  <a:pt x="790247" y="455792"/>
                </a:lnTo>
                <a:lnTo>
                  <a:pt x="792632" y="448183"/>
                </a:lnTo>
                <a:lnTo>
                  <a:pt x="805078" y="448183"/>
                </a:lnTo>
                <a:lnTo>
                  <a:pt x="792632" y="431596"/>
                </a:lnTo>
                <a:lnTo>
                  <a:pt x="786739" y="441015"/>
                </a:lnTo>
                <a:lnTo>
                  <a:pt x="784306" y="451054"/>
                </a:lnTo>
                <a:lnTo>
                  <a:pt x="783789" y="461533"/>
                </a:lnTo>
                <a:lnTo>
                  <a:pt x="783106" y="472883"/>
                </a:lnTo>
                <a:lnTo>
                  <a:pt x="780173" y="485533"/>
                </a:lnTo>
                <a:lnTo>
                  <a:pt x="780051" y="485395"/>
                </a:lnTo>
                <a:lnTo>
                  <a:pt x="772493" y="475793"/>
                </a:lnTo>
                <a:lnTo>
                  <a:pt x="765779" y="465353"/>
                </a:lnTo>
                <a:lnTo>
                  <a:pt x="759733" y="454248"/>
                </a:lnTo>
                <a:lnTo>
                  <a:pt x="754177" y="442654"/>
                </a:lnTo>
                <a:lnTo>
                  <a:pt x="748934" y="430746"/>
                </a:lnTo>
                <a:lnTo>
                  <a:pt x="743828" y="418701"/>
                </a:lnTo>
                <a:lnTo>
                  <a:pt x="744916" y="432919"/>
                </a:lnTo>
                <a:lnTo>
                  <a:pt x="749900" y="443679"/>
                </a:lnTo>
                <a:lnTo>
                  <a:pt x="753468" y="455854"/>
                </a:lnTo>
                <a:lnTo>
                  <a:pt x="757425" y="467642"/>
                </a:lnTo>
                <a:lnTo>
                  <a:pt x="763574" y="477240"/>
                </a:lnTo>
                <a:lnTo>
                  <a:pt x="759871" y="473436"/>
                </a:lnTo>
                <a:lnTo>
                  <a:pt x="752491" y="468408"/>
                </a:lnTo>
                <a:lnTo>
                  <a:pt x="743439" y="462126"/>
                </a:lnTo>
                <a:lnTo>
                  <a:pt x="734707" y="454530"/>
                </a:lnTo>
                <a:lnTo>
                  <a:pt x="728291" y="445564"/>
                </a:lnTo>
                <a:lnTo>
                  <a:pt x="726182" y="435170"/>
                </a:lnTo>
                <a:lnTo>
                  <a:pt x="723806" y="378370"/>
                </a:lnTo>
                <a:lnTo>
                  <a:pt x="713765" y="385940"/>
                </a:lnTo>
                <a:lnTo>
                  <a:pt x="714750" y="392787"/>
                </a:lnTo>
                <a:lnTo>
                  <a:pt x="715634" y="402861"/>
                </a:lnTo>
                <a:lnTo>
                  <a:pt x="716215" y="414831"/>
                </a:lnTo>
                <a:lnTo>
                  <a:pt x="716455" y="428232"/>
                </a:lnTo>
                <a:lnTo>
                  <a:pt x="716318" y="442596"/>
                </a:lnTo>
                <a:lnTo>
                  <a:pt x="715766" y="457457"/>
                </a:lnTo>
                <a:lnTo>
                  <a:pt x="714762" y="472349"/>
                </a:lnTo>
                <a:lnTo>
                  <a:pt x="713269" y="486804"/>
                </a:lnTo>
                <a:lnTo>
                  <a:pt x="711249" y="500356"/>
                </a:lnTo>
                <a:lnTo>
                  <a:pt x="708667" y="512538"/>
                </a:lnTo>
                <a:lnTo>
                  <a:pt x="705485" y="522884"/>
                </a:lnTo>
                <a:lnTo>
                  <a:pt x="692489" y="523423"/>
                </a:lnTo>
                <a:lnTo>
                  <a:pt x="685426" y="518035"/>
                </a:lnTo>
                <a:lnTo>
                  <a:pt x="681955" y="509059"/>
                </a:lnTo>
                <a:lnTo>
                  <a:pt x="679735" y="498834"/>
                </a:lnTo>
                <a:lnTo>
                  <a:pt x="676427" y="489699"/>
                </a:lnTo>
                <a:lnTo>
                  <a:pt x="678052" y="502995"/>
                </a:lnTo>
                <a:lnTo>
                  <a:pt x="678889" y="517243"/>
                </a:lnTo>
                <a:lnTo>
                  <a:pt x="678582" y="530310"/>
                </a:lnTo>
                <a:lnTo>
                  <a:pt x="677129" y="542403"/>
                </a:lnTo>
                <a:lnTo>
                  <a:pt x="674529" y="553727"/>
                </a:lnTo>
                <a:lnTo>
                  <a:pt x="670780" y="564487"/>
                </a:lnTo>
                <a:lnTo>
                  <a:pt x="665880" y="574889"/>
                </a:lnTo>
                <a:lnTo>
                  <a:pt x="659828" y="585139"/>
                </a:lnTo>
                <a:lnTo>
                  <a:pt x="655145" y="579136"/>
                </a:lnTo>
                <a:lnTo>
                  <a:pt x="650299" y="570129"/>
                </a:lnTo>
                <a:lnTo>
                  <a:pt x="646753" y="559952"/>
                </a:lnTo>
                <a:lnTo>
                  <a:pt x="644358" y="548769"/>
                </a:lnTo>
                <a:lnTo>
                  <a:pt x="642967" y="536746"/>
                </a:lnTo>
                <a:lnTo>
                  <a:pt x="642429" y="524049"/>
                </a:lnTo>
                <a:lnTo>
                  <a:pt x="642598" y="510843"/>
                </a:lnTo>
                <a:lnTo>
                  <a:pt x="643324" y="497292"/>
                </a:lnTo>
                <a:lnTo>
                  <a:pt x="644459" y="483562"/>
                </a:lnTo>
                <a:lnTo>
                  <a:pt x="645854" y="469820"/>
                </a:lnTo>
                <a:lnTo>
                  <a:pt x="647360" y="456229"/>
                </a:lnTo>
                <a:lnTo>
                  <a:pt x="648830" y="442955"/>
                </a:lnTo>
                <a:lnTo>
                  <a:pt x="650115" y="430164"/>
                </a:lnTo>
                <a:lnTo>
                  <a:pt x="651066" y="418021"/>
                </a:lnTo>
                <a:lnTo>
                  <a:pt x="651535" y="406692"/>
                </a:lnTo>
                <a:lnTo>
                  <a:pt x="658487" y="408081"/>
                </a:lnTo>
                <a:lnTo>
                  <a:pt x="660296" y="414560"/>
                </a:lnTo>
                <a:lnTo>
                  <a:pt x="660316" y="422829"/>
                </a:lnTo>
                <a:lnTo>
                  <a:pt x="661834" y="429603"/>
                </a:lnTo>
                <a:lnTo>
                  <a:pt x="668134" y="431596"/>
                </a:lnTo>
                <a:lnTo>
                  <a:pt x="665731" y="419918"/>
                </a:lnTo>
                <a:lnTo>
                  <a:pt x="663844" y="407187"/>
                </a:lnTo>
                <a:lnTo>
                  <a:pt x="662238" y="394176"/>
                </a:lnTo>
                <a:lnTo>
                  <a:pt x="660570" y="381228"/>
                </a:lnTo>
                <a:lnTo>
                  <a:pt x="658496" y="368687"/>
                </a:lnTo>
                <a:lnTo>
                  <a:pt x="655675" y="356895"/>
                </a:lnTo>
                <a:lnTo>
                  <a:pt x="651979" y="355066"/>
                </a:lnTo>
                <a:lnTo>
                  <a:pt x="648246" y="353250"/>
                </a:lnTo>
                <a:lnTo>
                  <a:pt x="647382" y="348602"/>
                </a:lnTo>
                <a:lnTo>
                  <a:pt x="631899" y="352169"/>
                </a:lnTo>
                <a:lnTo>
                  <a:pt x="618873" y="354720"/>
                </a:lnTo>
                <a:lnTo>
                  <a:pt x="606114" y="356816"/>
                </a:lnTo>
                <a:lnTo>
                  <a:pt x="593564" y="358493"/>
                </a:lnTo>
                <a:lnTo>
                  <a:pt x="581167" y="359786"/>
                </a:lnTo>
                <a:lnTo>
                  <a:pt x="568864" y="360729"/>
                </a:lnTo>
                <a:lnTo>
                  <a:pt x="556600" y="361359"/>
                </a:lnTo>
                <a:lnTo>
                  <a:pt x="560235" y="456488"/>
                </a:lnTo>
                <a:lnTo>
                  <a:pt x="560510" y="454808"/>
                </a:lnTo>
                <a:lnTo>
                  <a:pt x="564234" y="441495"/>
                </a:lnTo>
                <a:lnTo>
                  <a:pt x="569775" y="429997"/>
                </a:lnTo>
                <a:lnTo>
                  <a:pt x="576332" y="419514"/>
                </a:lnTo>
                <a:lnTo>
                  <a:pt x="583101" y="409244"/>
                </a:lnTo>
                <a:lnTo>
                  <a:pt x="589280" y="398386"/>
                </a:lnTo>
                <a:lnTo>
                  <a:pt x="599622" y="405318"/>
                </a:lnTo>
                <a:lnTo>
                  <a:pt x="608052" y="414362"/>
                </a:lnTo>
                <a:lnTo>
                  <a:pt x="614581" y="425310"/>
                </a:lnTo>
                <a:lnTo>
                  <a:pt x="619348" y="438020"/>
                </a:lnTo>
                <a:lnTo>
                  <a:pt x="622490" y="452348"/>
                </a:lnTo>
                <a:lnTo>
                  <a:pt x="611415" y="455298"/>
                </a:lnTo>
                <a:lnTo>
                  <a:pt x="603705" y="618072"/>
                </a:lnTo>
                <a:lnTo>
                  <a:pt x="618337" y="614197"/>
                </a:lnTo>
                <a:close/>
              </a:path>
              <a:path w="1954568" h="626630">
                <a:moveTo>
                  <a:pt x="480587" y="623137"/>
                </a:moveTo>
                <a:lnTo>
                  <a:pt x="491079" y="622081"/>
                </a:lnTo>
                <a:lnTo>
                  <a:pt x="481380" y="356895"/>
                </a:lnTo>
                <a:lnTo>
                  <a:pt x="478539" y="359626"/>
                </a:lnTo>
                <a:lnTo>
                  <a:pt x="467189" y="362171"/>
                </a:lnTo>
                <a:lnTo>
                  <a:pt x="455432" y="360521"/>
                </a:lnTo>
                <a:lnTo>
                  <a:pt x="477240" y="626630"/>
                </a:lnTo>
                <a:lnTo>
                  <a:pt x="480587" y="623137"/>
                </a:lnTo>
                <a:close/>
              </a:path>
              <a:path w="1954568" h="626630">
                <a:moveTo>
                  <a:pt x="331012" y="287401"/>
                </a:moveTo>
                <a:lnTo>
                  <a:pt x="332504" y="274901"/>
                </a:lnTo>
                <a:lnTo>
                  <a:pt x="334707" y="263533"/>
                </a:lnTo>
                <a:lnTo>
                  <a:pt x="337518" y="253033"/>
                </a:lnTo>
                <a:lnTo>
                  <a:pt x="340836" y="243136"/>
                </a:lnTo>
                <a:lnTo>
                  <a:pt x="340296" y="211645"/>
                </a:lnTo>
                <a:lnTo>
                  <a:pt x="330420" y="213123"/>
                </a:lnTo>
                <a:lnTo>
                  <a:pt x="330332" y="301299"/>
                </a:lnTo>
                <a:lnTo>
                  <a:pt x="331012" y="287401"/>
                </a:lnTo>
                <a:close/>
              </a:path>
              <a:path w="1954568" h="626630">
                <a:moveTo>
                  <a:pt x="298604" y="270043"/>
                </a:moveTo>
                <a:lnTo>
                  <a:pt x="301462" y="265095"/>
                </a:lnTo>
                <a:lnTo>
                  <a:pt x="306385" y="262990"/>
                </a:lnTo>
                <a:lnTo>
                  <a:pt x="317490" y="212814"/>
                </a:lnTo>
                <a:lnTo>
                  <a:pt x="305382" y="210897"/>
                </a:lnTo>
                <a:lnTo>
                  <a:pt x="297498" y="277225"/>
                </a:lnTo>
                <a:lnTo>
                  <a:pt x="298604" y="270043"/>
                </a:lnTo>
                <a:close/>
              </a:path>
              <a:path w="1954568" h="626630">
                <a:moveTo>
                  <a:pt x="415174" y="577611"/>
                </a:moveTo>
                <a:lnTo>
                  <a:pt x="419138" y="568540"/>
                </a:lnTo>
                <a:lnTo>
                  <a:pt x="418924" y="296675"/>
                </a:lnTo>
                <a:lnTo>
                  <a:pt x="417954" y="283557"/>
                </a:lnTo>
                <a:lnTo>
                  <a:pt x="417565" y="269796"/>
                </a:lnTo>
                <a:lnTo>
                  <a:pt x="417664" y="255665"/>
                </a:lnTo>
                <a:lnTo>
                  <a:pt x="418159" y="241439"/>
                </a:lnTo>
                <a:lnTo>
                  <a:pt x="418955" y="227390"/>
                </a:lnTo>
                <a:lnTo>
                  <a:pt x="419959" y="213793"/>
                </a:lnTo>
                <a:lnTo>
                  <a:pt x="421079" y="200921"/>
                </a:lnTo>
                <a:lnTo>
                  <a:pt x="422220" y="189048"/>
                </a:lnTo>
                <a:lnTo>
                  <a:pt x="423291" y="178447"/>
                </a:lnTo>
                <a:lnTo>
                  <a:pt x="422443" y="127741"/>
                </a:lnTo>
                <a:lnTo>
                  <a:pt x="418250" y="139239"/>
                </a:lnTo>
                <a:lnTo>
                  <a:pt x="415432" y="151789"/>
                </a:lnTo>
                <a:lnTo>
                  <a:pt x="415091" y="588780"/>
                </a:lnTo>
                <a:lnTo>
                  <a:pt x="415174" y="577611"/>
                </a:lnTo>
                <a:close/>
              </a:path>
              <a:path w="1954568" h="626630">
                <a:moveTo>
                  <a:pt x="449890" y="195816"/>
                </a:moveTo>
                <a:lnTo>
                  <a:pt x="456706" y="187182"/>
                </a:lnTo>
                <a:lnTo>
                  <a:pt x="467241" y="179545"/>
                </a:lnTo>
                <a:lnTo>
                  <a:pt x="459507" y="166917"/>
                </a:lnTo>
                <a:lnTo>
                  <a:pt x="450208" y="175269"/>
                </a:lnTo>
                <a:lnTo>
                  <a:pt x="435737" y="178447"/>
                </a:lnTo>
                <a:lnTo>
                  <a:pt x="448183" y="203352"/>
                </a:lnTo>
                <a:lnTo>
                  <a:pt x="449890" y="195816"/>
                </a:lnTo>
                <a:close/>
              </a:path>
              <a:path w="1954568" h="626630">
                <a:moveTo>
                  <a:pt x="5454" y="420087"/>
                </a:moveTo>
                <a:lnTo>
                  <a:pt x="11824" y="414997"/>
                </a:lnTo>
                <a:lnTo>
                  <a:pt x="8305" y="414997"/>
                </a:lnTo>
                <a:lnTo>
                  <a:pt x="4724" y="418350"/>
                </a:lnTo>
                <a:lnTo>
                  <a:pt x="5043" y="420640"/>
                </a:lnTo>
                <a:lnTo>
                  <a:pt x="5454" y="420087"/>
                </a:lnTo>
                <a:close/>
              </a:path>
              <a:path w="1954568" h="626630">
                <a:moveTo>
                  <a:pt x="293461" y="363633"/>
                </a:moveTo>
                <a:lnTo>
                  <a:pt x="294640" y="352742"/>
                </a:lnTo>
                <a:lnTo>
                  <a:pt x="294117" y="208596"/>
                </a:lnTo>
                <a:lnTo>
                  <a:pt x="283717" y="207137"/>
                </a:lnTo>
                <a:lnTo>
                  <a:pt x="274202" y="207745"/>
                </a:lnTo>
                <a:lnTo>
                  <a:pt x="265595" y="211645"/>
                </a:lnTo>
                <a:lnTo>
                  <a:pt x="261230" y="208063"/>
                </a:lnTo>
                <a:lnTo>
                  <a:pt x="254689" y="198914"/>
                </a:lnTo>
                <a:lnTo>
                  <a:pt x="250691" y="187631"/>
                </a:lnTo>
                <a:lnTo>
                  <a:pt x="249148" y="175064"/>
                </a:lnTo>
                <a:lnTo>
                  <a:pt x="249967" y="162064"/>
                </a:lnTo>
                <a:lnTo>
                  <a:pt x="253059" y="149483"/>
                </a:lnTo>
                <a:lnTo>
                  <a:pt x="258333" y="138170"/>
                </a:lnTo>
                <a:lnTo>
                  <a:pt x="265699" y="128978"/>
                </a:lnTo>
                <a:lnTo>
                  <a:pt x="275067" y="122756"/>
                </a:lnTo>
                <a:lnTo>
                  <a:pt x="286346" y="120357"/>
                </a:lnTo>
                <a:lnTo>
                  <a:pt x="289386" y="124311"/>
                </a:lnTo>
                <a:lnTo>
                  <a:pt x="288059" y="132772"/>
                </a:lnTo>
                <a:lnTo>
                  <a:pt x="282181" y="141109"/>
                </a:lnTo>
                <a:lnTo>
                  <a:pt x="283753" y="141293"/>
                </a:lnTo>
                <a:lnTo>
                  <a:pt x="292329" y="138098"/>
                </a:lnTo>
                <a:lnTo>
                  <a:pt x="302933" y="136956"/>
                </a:lnTo>
                <a:lnTo>
                  <a:pt x="300924" y="126673"/>
                </a:lnTo>
                <a:lnTo>
                  <a:pt x="298195" y="114127"/>
                </a:lnTo>
                <a:lnTo>
                  <a:pt x="296038" y="103171"/>
                </a:lnTo>
                <a:lnTo>
                  <a:pt x="294640" y="91287"/>
                </a:lnTo>
                <a:lnTo>
                  <a:pt x="283376" y="92454"/>
                </a:lnTo>
                <a:lnTo>
                  <a:pt x="271620" y="93423"/>
                </a:lnTo>
                <a:lnTo>
                  <a:pt x="261442" y="95453"/>
                </a:lnTo>
                <a:lnTo>
                  <a:pt x="257588" y="99435"/>
                </a:lnTo>
                <a:lnTo>
                  <a:pt x="252572" y="108716"/>
                </a:lnTo>
                <a:lnTo>
                  <a:pt x="249575" y="120015"/>
                </a:lnTo>
                <a:lnTo>
                  <a:pt x="247906" y="132641"/>
                </a:lnTo>
                <a:lnTo>
                  <a:pt x="246874" y="145902"/>
                </a:lnTo>
                <a:lnTo>
                  <a:pt x="245788" y="159109"/>
                </a:lnTo>
                <a:lnTo>
                  <a:pt x="243957" y="171572"/>
                </a:lnTo>
                <a:lnTo>
                  <a:pt x="240690" y="182600"/>
                </a:lnTo>
                <a:lnTo>
                  <a:pt x="235751" y="175337"/>
                </a:lnTo>
                <a:lnTo>
                  <a:pt x="238074" y="163730"/>
                </a:lnTo>
                <a:lnTo>
                  <a:pt x="240690" y="153555"/>
                </a:lnTo>
                <a:lnTo>
                  <a:pt x="235883" y="147374"/>
                </a:lnTo>
                <a:lnTo>
                  <a:pt x="224912" y="141017"/>
                </a:lnTo>
                <a:lnTo>
                  <a:pt x="211645" y="136956"/>
                </a:lnTo>
                <a:lnTo>
                  <a:pt x="208801" y="150407"/>
                </a:lnTo>
                <a:lnTo>
                  <a:pt x="208339" y="163658"/>
                </a:lnTo>
                <a:lnTo>
                  <a:pt x="210124" y="176139"/>
                </a:lnTo>
                <a:lnTo>
                  <a:pt x="213870" y="187785"/>
                </a:lnTo>
                <a:lnTo>
                  <a:pt x="219289" y="198533"/>
                </a:lnTo>
                <a:lnTo>
                  <a:pt x="223526" y="169645"/>
                </a:lnTo>
                <a:lnTo>
                  <a:pt x="217751" y="159353"/>
                </a:lnTo>
                <a:lnTo>
                  <a:pt x="215798" y="145249"/>
                </a:lnTo>
                <a:lnTo>
                  <a:pt x="223240" y="144729"/>
                </a:lnTo>
                <a:lnTo>
                  <a:pt x="224548" y="150342"/>
                </a:lnTo>
                <a:lnTo>
                  <a:pt x="232397" y="149402"/>
                </a:lnTo>
                <a:lnTo>
                  <a:pt x="232768" y="150966"/>
                </a:lnTo>
                <a:lnTo>
                  <a:pt x="229953" y="162084"/>
                </a:lnTo>
                <a:lnTo>
                  <a:pt x="224091" y="170154"/>
                </a:lnTo>
                <a:lnTo>
                  <a:pt x="226094" y="208317"/>
                </a:lnTo>
                <a:lnTo>
                  <a:pt x="233999" y="217074"/>
                </a:lnTo>
                <a:lnTo>
                  <a:pt x="242717" y="224739"/>
                </a:lnTo>
                <a:lnTo>
                  <a:pt x="251960" y="231248"/>
                </a:lnTo>
                <a:lnTo>
                  <a:pt x="261442" y="236537"/>
                </a:lnTo>
                <a:lnTo>
                  <a:pt x="265300" y="236723"/>
                </a:lnTo>
                <a:lnTo>
                  <a:pt x="272185" y="233115"/>
                </a:lnTo>
                <a:lnTo>
                  <a:pt x="276038" y="226475"/>
                </a:lnTo>
                <a:lnTo>
                  <a:pt x="280822" y="220766"/>
                </a:lnTo>
                <a:lnTo>
                  <a:pt x="290499" y="219951"/>
                </a:lnTo>
                <a:lnTo>
                  <a:pt x="289971" y="372214"/>
                </a:lnTo>
                <a:lnTo>
                  <a:pt x="293461" y="363633"/>
                </a:lnTo>
                <a:close/>
              </a:path>
              <a:path w="1954568" h="626630">
                <a:moveTo>
                  <a:pt x="224091" y="170154"/>
                </a:moveTo>
                <a:lnTo>
                  <a:pt x="223526" y="169645"/>
                </a:lnTo>
                <a:lnTo>
                  <a:pt x="219289" y="198533"/>
                </a:lnTo>
                <a:lnTo>
                  <a:pt x="226094" y="208317"/>
                </a:lnTo>
                <a:lnTo>
                  <a:pt x="224091" y="170154"/>
                </a:lnTo>
                <a:close/>
              </a:path>
              <a:path w="1954568" h="626630">
                <a:moveTo>
                  <a:pt x="455432" y="360521"/>
                </a:moveTo>
                <a:lnTo>
                  <a:pt x="452335" y="352742"/>
                </a:lnTo>
                <a:lnTo>
                  <a:pt x="461542" y="348775"/>
                </a:lnTo>
                <a:lnTo>
                  <a:pt x="471947" y="351860"/>
                </a:lnTo>
                <a:lnTo>
                  <a:pt x="481380" y="356895"/>
                </a:lnTo>
                <a:lnTo>
                  <a:pt x="491079" y="622081"/>
                </a:lnTo>
                <a:lnTo>
                  <a:pt x="502873" y="622323"/>
                </a:lnTo>
                <a:lnTo>
                  <a:pt x="510438" y="618324"/>
                </a:lnTo>
                <a:lnTo>
                  <a:pt x="510975" y="612204"/>
                </a:lnTo>
                <a:lnTo>
                  <a:pt x="510406" y="598785"/>
                </a:lnTo>
                <a:lnTo>
                  <a:pt x="509832" y="585358"/>
                </a:lnTo>
                <a:lnTo>
                  <a:pt x="511769" y="574437"/>
                </a:lnTo>
                <a:lnTo>
                  <a:pt x="518731" y="568540"/>
                </a:lnTo>
                <a:lnTo>
                  <a:pt x="519106" y="569514"/>
                </a:lnTo>
                <a:lnTo>
                  <a:pt x="523714" y="579352"/>
                </a:lnTo>
                <a:lnTo>
                  <a:pt x="529637" y="588658"/>
                </a:lnTo>
                <a:lnTo>
                  <a:pt x="536826" y="597183"/>
                </a:lnTo>
                <a:lnTo>
                  <a:pt x="545230" y="604680"/>
                </a:lnTo>
                <a:lnTo>
                  <a:pt x="554799" y="610902"/>
                </a:lnTo>
                <a:lnTo>
                  <a:pt x="565481" y="615599"/>
                </a:lnTo>
                <a:lnTo>
                  <a:pt x="577226" y="618525"/>
                </a:lnTo>
                <a:lnTo>
                  <a:pt x="589985" y="619432"/>
                </a:lnTo>
                <a:lnTo>
                  <a:pt x="603705" y="618072"/>
                </a:lnTo>
                <a:lnTo>
                  <a:pt x="611415" y="455298"/>
                </a:lnTo>
                <a:lnTo>
                  <a:pt x="597414" y="457018"/>
                </a:lnTo>
                <a:lnTo>
                  <a:pt x="582926" y="457598"/>
                </a:lnTo>
                <a:lnTo>
                  <a:pt x="569887" y="457326"/>
                </a:lnTo>
                <a:lnTo>
                  <a:pt x="560235" y="456488"/>
                </a:lnTo>
                <a:lnTo>
                  <a:pt x="556600" y="361359"/>
                </a:lnTo>
                <a:lnTo>
                  <a:pt x="544315" y="361710"/>
                </a:lnTo>
                <a:lnTo>
                  <a:pt x="519460" y="361718"/>
                </a:lnTo>
                <a:lnTo>
                  <a:pt x="506774" y="361445"/>
                </a:lnTo>
                <a:lnTo>
                  <a:pt x="493839" y="361035"/>
                </a:lnTo>
                <a:lnTo>
                  <a:pt x="494520" y="356930"/>
                </a:lnTo>
                <a:lnTo>
                  <a:pt x="501085" y="351209"/>
                </a:lnTo>
                <a:lnTo>
                  <a:pt x="511376" y="349218"/>
                </a:lnTo>
                <a:lnTo>
                  <a:pt x="521364" y="346924"/>
                </a:lnTo>
                <a:lnTo>
                  <a:pt x="527024" y="340296"/>
                </a:lnTo>
                <a:lnTo>
                  <a:pt x="517235" y="332009"/>
                </a:lnTo>
                <a:lnTo>
                  <a:pt x="508699" y="322587"/>
                </a:lnTo>
                <a:lnTo>
                  <a:pt x="500681" y="312644"/>
                </a:lnTo>
                <a:lnTo>
                  <a:pt x="492515" y="302846"/>
                </a:lnTo>
                <a:lnTo>
                  <a:pt x="483539" y="293858"/>
                </a:lnTo>
                <a:lnTo>
                  <a:pt x="473087" y="286346"/>
                </a:lnTo>
                <a:lnTo>
                  <a:pt x="473959" y="273438"/>
                </a:lnTo>
                <a:lnTo>
                  <a:pt x="475808" y="260750"/>
                </a:lnTo>
                <a:lnTo>
                  <a:pt x="478050" y="248570"/>
                </a:lnTo>
                <a:lnTo>
                  <a:pt x="480110" y="236554"/>
                </a:lnTo>
                <a:lnTo>
                  <a:pt x="481411" y="224360"/>
                </a:lnTo>
                <a:lnTo>
                  <a:pt x="481380" y="211645"/>
                </a:lnTo>
                <a:lnTo>
                  <a:pt x="488307" y="209611"/>
                </a:lnTo>
                <a:lnTo>
                  <a:pt x="500541" y="206887"/>
                </a:lnTo>
                <a:lnTo>
                  <a:pt x="513326" y="204909"/>
                </a:lnTo>
                <a:lnTo>
                  <a:pt x="526465" y="203527"/>
                </a:lnTo>
                <a:lnTo>
                  <a:pt x="539763" y="202588"/>
                </a:lnTo>
                <a:lnTo>
                  <a:pt x="553021" y="201939"/>
                </a:lnTo>
                <a:lnTo>
                  <a:pt x="566043" y="201429"/>
                </a:lnTo>
                <a:lnTo>
                  <a:pt x="578632" y="200906"/>
                </a:lnTo>
                <a:lnTo>
                  <a:pt x="590592" y="200218"/>
                </a:lnTo>
                <a:lnTo>
                  <a:pt x="601726" y="199212"/>
                </a:lnTo>
                <a:lnTo>
                  <a:pt x="603968" y="200759"/>
                </a:lnTo>
                <a:lnTo>
                  <a:pt x="614460" y="208194"/>
                </a:lnTo>
                <a:lnTo>
                  <a:pt x="624754" y="215827"/>
                </a:lnTo>
                <a:lnTo>
                  <a:pt x="634846" y="223663"/>
                </a:lnTo>
                <a:lnTo>
                  <a:pt x="644727" y="231709"/>
                </a:lnTo>
                <a:lnTo>
                  <a:pt x="654394" y="239971"/>
                </a:lnTo>
                <a:lnTo>
                  <a:pt x="663838" y="248455"/>
                </a:lnTo>
                <a:lnTo>
                  <a:pt x="673054" y="257168"/>
                </a:lnTo>
                <a:lnTo>
                  <a:pt x="682036" y="266115"/>
                </a:lnTo>
                <a:lnTo>
                  <a:pt x="690777" y="275303"/>
                </a:lnTo>
                <a:lnTo>
                  <a:pt x="699271" y="284738"/>
                </a:lnTo>
                <a:lnTo>
                  <a:pt x="707512" y="294426"/>
                </a:lnTo>
                <a:lnTo>
                  <a:pt x="715494" y="304373"/>
                </a:lnTo>
                <a:lnTo>
                  <a:pt x="723210" y="314586"/>
                </a:lnTo>
                <a:lnTo>
                  <a:pt x="730653" y="325071"/>
                </a:lnTo>
                <a:lnTo>
                  <a:pt x="737819" y="335834"/>
                </a:lnTo>
                <a:lnTo>
                  <a:pt x="744700" y="346880"/>
                </a:lnTo>
                <a:lnTo>
                  <a:pt x="751291" y="358217"/>
                </a:lnTo>
                <a:lnTo>
                  <a:pt x="757584" y="369851"/>
                </a:lnTo>
                <a:lnTo>
                  <a:pt x="763574" y="381787"/>
                </a:lnTo>
                <a:lnTo>
                  <a:pt x="760276" y="381615"/>
                </a:lnTo>
                <a:lnTo>
                  <a:pt x="748692" y="376260"/>
                </a:lnTo>
                <a:lnTo>
                  <a:pt x="738682" y="369341"/>
                </a:lnTo>
                <a:lnTo>
                  <a:pt x="734029" y="370984"/>
                </a:lnTo>
                <a:lnTo>
                  <a:pt x="723806" y="378370"/>
                </a:lnTo>
                <a:lnTo>
                  <a:pt x="726182" y="435170"/>
                </a:lnTo>
                <a:lnTo>
                  <a:pt x="730377" y="423291"/>
                </a:lnTo>
                <a:lnTo>
                  <a:pt x="736711" y="425378"/>
                </a:lnTo>
                <a:lnTo>
                  <a:pt x="744916" y="432919"/>
                </a:lnTo>
                <a:lnTo>
                  <a:pt x="743828" y="418701"/>
                </a:lnTo>
                <a:lnTo>
                  <a:pt x="738682" y="406692"/>
                </a:lnTo>
                <a:lnTo>
                  <a:pt x="746415" y="401539"/>
                </a:lnTo>
                <a:lnTo>
                  <a:pt x="755929" y="399757"/>
                </a:lnTo>
                <a:lnTo>
                  <a:pt x="764662" y="402481"/>
                </a:lnTo>
                <a:lnTo>
                  <a:pt x="772656" y="408368"/>
                </a:lnTo>
                <a:lnTo>
                  <a:pt x="779954" y="416077"/>
                </a:lnTo>
                <a:lnTo>
                  <a:pt x="786599" y="424267"/>
                </a:lnTo>
                <a:lnTo>
                  <a:pt x="792632" y="431596"/>
                </a:lnTo>
                <a:lnTo>
                  <a:pt x="805078" y="448183"/>
                </a:lnTo>
                <a:lnTo>
                  <a:pt x="805025" y="450835"/>
                </a:lnTo>
                <a:lnTo>
                  <a:pt x="805243" y="463997"/>
                </a:lnTo>
                <a:lnTo>
                  <a:pt x="811065" y="488916"/>
                </a:lnTo>
                <a:lnTo>
                  <a:pt x="819786" y="479187"/>
                </a:lnTo>
                <a:lnTo>
                  <a:pt x="828201" y="470711"/>
                </a:lnTo>
                <a:lnTo>
                  <a:pt x="838263" y="464794"/>
                </a:lnTo>
                <a:lnTo>
                  <a:pt x="849451" y="445510"/>
                </a:lnTo>
                <a:lnTo>
                  <a:pt x="837152" y="443640"/>
                </a:lnTo>
                <a:lnTo>
                  <a:pt x="834110" y="464794"/>
                </a:lnTo>
                <a:lnTo>
                  <a:pt x="830999" y="465097"/>
                </a:lnTo>
                <a:lnTo>
                  <a:pt x="819152" y="461758"/>
                </a:lnTo>
                <a:lnTo>
                  <a:pt x="809231" y="456488"/>
                </a:lnTo>
                <a:lnTo>
                  <a:pt x="813603" y="436428"/>
                </a:lnTo>
                <a:lnTo>
                  <a:pt x="802648" y="431097"/>
                </a:lnTo>
                <a:lnTo>
                  <a:pt x="792435" y="424621"/>
                </a:lnTo>
                <a:lnTo>
                  <a:pt x="783113" y="417008"/>
                </a:lnTo>
                <a:lnTo>
                  <a:pt x="774828" y="408261"/>
                </a:lnTo>
                <a:lnTo>
                  <a:pt x="767727" y="398386"/>
                </a:lnTo>
                <a:lnTo>
                  <a:pt x="769564" y="397794"/>
                </a:lnTo>
                <a:lnTo>
                  <a:pt x="778256" y="396269"/>
                </a:lnTo>
                <a:lnTo>
                  <a:pt x="788659" y="396058"/>
                </a:lnTo>
                <a:lnTo>
                  <a:pt x="800416" y="397029"/>
                </a:lnTo>
                <a:lnTo>
                  <a:pt x="813171" y="399051"/>
                </a:lnTo>
                <a:lnTo>
                  <a:pt x="826569" y="401993"/>
                </a:lnTo>
                <a:lnTo>
                  <a:pt x="840254" y="405723"/>
                </a:lnTo>
                <a:lnTo>
                  <a:pt x="853869" y="410109"/>
                </a:lnTo>
                <a:lnTo>
                  <a:pt x="867059" y="415021"/>
                </a:lnTo>
                <a:lnTo>
                  <a:pt x="879468" y="420327"/>
                </a:lnTo>
                <a:lnTo>
                  <a:pt x="890740" y="425896"/>
                </a:lnTo>
                <a:lnTo>
                  <a:pt x="900518" y="431596"/>
                </a:lnTo>
                <a:lnTo>
                  <a:pt x="905843" y="428677"/>
                </a:lnTo>
                <a:lnTo>
                  <a:pt x="913481" y="421367"/>
                </a:lnTo>
                <a:lnTo>
                  <a:pt x="920195" y="413131"/>
                </a:lnTo>
                <a:lnTo>
                  <a:pt x="927952" y="405936"/>
                </a:lnTo>
                <a:lnTo>
                  <a:pt x="938720" y="401750"/>
                </a:lnTo>
                <a:lnTo>
                  <a:pt x="954468" y="402539"/>
                </a:lnTo>
                <a:lnTo>
                  <a:pt x="949364" y="409314"/>
                </a:lnTo>
                <a:lnTo>
                  <a:pt x="940989" y="418112"/>
                </a:lnTo>
                <a:lnTo>
                  <a:pt x="931588" y="425703"/>
                </a:lnTo>
                <a:lnTo>
                  <a:pt x="921309" y="432093"/>
                </a:lnTo>
                <a:lnTo>
                  <a:pt x="910300" y="437288"/>
                </a:lnTo>
                <a:lnTo>
                  <a:pt x="910185" y="458804"/>
                </a:lnTo>
                <a:lnTo>
                  <a:pt x="925410" y="460641"/>
                </a:lnTo>
                <a:lnTo>
                  <a:pt x="946162" y="460641"/>
                </a:lnTo>
                <a:lnTo>
                  <a:pt x="940439" y="456266"/>
                </a:lnTo>
                <a:lnTo>
                  <a:pt x="929075" y="456083"/>
                </a:lnTo>
                <a:lnTo>
                  <a:pt x="921258" y="452348"/>
                </a:lnTo>
                <a:lnTo>
                  <a:pt x="936819" y="443631"/>
                </a:lnTo>
                <a:lnTo>
                  <a:pt x="952631" y="435163"/>
                </a:lnTo>
                <a:lnTo>
                  <a:pt x="968669" y="426923"/>
                </a:lnTo>
                <a:lnTo>
                  <a:pt x="984911" y="418886"/>
                </a:lnTo>
                <a:lnTo>
                  <a:pt x="1001333" y="411030"/>
                </a:lnTo>
                <a:lnTo>
                  <a:pt x="1017911" y="403329"/>
                </a:lnTo>
                <a:lnTo>
                  <a:pt x="1034621" y="395762"/>
                </a:lnTo>
                <a:lnTo>
                  <a:pt x="1051441" y="388304"/>
                </a:lnTo>
                <a:lnTo>
                  <a:pt x="1068347" y="380932"/>
                </a:lnTo>
                <a:lnTo>
                  <a:pt x="1085315" y="373622"/>
                </a:lnTo>
                <a:lnTo>
                  <a:pt x="1102321" y="366352"/>
                </a:lnTo>
                <a:lnTo>
                  <a:pt x="1119343" y="359097"/>
                </a:lnTo>
                <a:lnTo>
                  <a:pt x="1136357" y="351834"/>
                </a:lnTo>
                <a:lnTo>
                  <a:pt x="1153339" y="344539"/>
                </a:lnTo>
                <a:lnTo>
                  <a:pt x="1170265" y="337189"/>
                </a:lnTo>
                <a:lnTo>
                  <a:pt x="1187113" y="329761"/>
                </a:lnTo>
                <a:lnTo>
                  <a:pt x="1203859" y="322230"/>
                </a:lnTo>
                <a:lnTo>
                  <a:pt x="1220479" y="314575"/>
                </a:lnTo>
                <a:lnTo>
                  <a:pt x="1236950" y="306770"/>
                </a:lnTo>
                <a:lnTo>
                  <a:pt x="1253248" y="298792"/>
                </a:lnTo>
                <a:lnTo>
                  <a:pt x="1250092" y="305661"/>
                </a:lnTo>
                <a:lnTo>
                  <a:pt x="1244586" y="315952"/>
                </a:lnTo>
                <a:lnTo>
                  <a:pt x="1238312" y="326063"/>
                </a:lnTo>
                <a:lnTo>
                  <a:pt x="1231359" y="336018"/>
                </a:lnTo>
                <a:lnTo>
                  <a:pt x="1223815" y="345843"/>
                </a:lnTo>
                <a:lnTo>
                  <a:pt x="1215769" y="355563"/>
                </a:lnTo>
                <a:lnTo>
                  <a:pt x="1207308" y="365202"/>
                </a:lnTo>
                <a:lnTo>
                  <a:pt x="1198521" y="374786"/>
                </a:lnTo>
                <a:lnTo>
                  <a:pt x="1189497" y="384339"/>
                </a:lnTo>
                <a:lnTo>
                  <a:pt x="1180324" y="393887"/>
                </a:lnTo>
                <a:lnTo>
                  <a:pt x="1171089" y="403455"/>
                </a:lnTo>
                <a:lnTo>
                  <a:pt x="1161882" y="413068"/>
                </a:lnTo>
                <a:lnTo>
                  <a:pt x="1152791" y="422751"/>
                </a:lnTo>
                <a:lnTo>
                  <a:pt x="1143904" y="432528"/>
                </a:lnTo>
                <a:lnTo>
                  <a:pt x="1135310" y="442426"/>
                </a:lnTo>
                <a:lnTo>
                  <a:pt x="1127096" y="452468"/>
                </a:lnTo>
                <a:lnTo>
                  <a:pt x="1119351" y="462680"/>
                </a:lnTo>
                <a:lnTo>
                  <a:pt x="1112164" y="473087"/>
                </a:lnTo>
                <a:lnTo>
                  <a:pt x="1096718" y="474410"/>
                </a:lnTo>
                <a:lnTo>
                  <a:pt x="1081568" y="474842"/>
                </a:lnTo>
                <a:lnTo>
                  <a:pt x="1066983" y="474499"/>
                </a:lnTo>
                <a:lnTo>
                  <a:pt x="1052954" y="473527"/>
                </a:lnTo>
                <a:lnTo>
                  <a:pt x="1039473" y="472072"/>
                </a:lnTo>
                <a:lnTo>
                  <a:pt x="1026531" y="470281"/>
                </a:lnTo>
                <a:lnTo>
                  <a:pt x="1014120" y="468301"/>
                </a:lnTo>
                <a:lnTo>
                  <a:pt x="1002231" y="466277"/>
                </a:lnTo>
                <a:lnTo>
                  <a:pt x="990855" y="464357"/>
                </a:lnTo>
                <a:lnTo>
                  <a:pt x="979984" y="462687"/>
                </a:lnTo>
                <a:lnTo>
                  <a:pt x="969610" y="461413"/>
                </a:lnTo>
                <a:lnTo>
                  <a:pt x="959723" y="460683"/>
                </a:lnTo>
                <a:lnTo>
                  <a:pt x="950315" y="460641"/>
                </a:lnTo>
                <a:lnTo>
                  <a:pt x="954180" y="463384"/>
                </a:lnTo>
                <a:lnTo>
                  <a:pt x="964121" y="467120"/>
                </a:lnTo>
                <a:lnTo>
                  <a:pt x="974634" y="468147"/>
                </a:lnTo>
                <a:lnTo>
                  <a:pt x="985225" y="468069"/>
                </a:lnTo>
                <a:lnTo>
                  <a:pt x="995404" y="468490"/>
                </a:lnTo>
                <a:lnTo>
                  <a:pt x="1004679" y="471013"/>
                </a:lnTo>
                <a:lnTo>
                  <a:pt x="1012558" y="477240"/>
                </a:lnTo>
                <a:lnTo>
                  <a:pt x="1116317" y="477240"/>
                </a:lnTo>
                <a:lnTo>
                  <a:pt x="1121486" y="470401"/>
                </a:lnTo>
                <a:lnTo>
                  <a:pt x="1128013" y="461715"/>
                </a:lnTo>
                <a:lnTo>
                  <a:pt x="1134937" y="452511"/>
                </a:lnTo>
                <a:lnTo>
                  <a:pt x="1142237" y="442877"/>
                </a:lnTo>
                <a:lnTo>
                  <a:pt x="1149893" y="432903"/>
                </a:lnTo>
                <a:lnTo>
                  <a:pt x="1157885" y="422677"/>
                </a:lnTo>
                <a:lnTo>
                  <a:pt x="1166193" y="412290"/>
                </a:lnTo>
                <a:lnTo>
                  <a:pt x="1174796" y="401829"/>
                </a:lnTo>
                <a:lnTo>
                  <a:pt x="1183676" y="391384"/>
                </a:lnTo>
                <a:lnTo>
                  <a:pt x="1192812" y="381044"/>
                </a:lnTo>
                <a:lnTo>
                  <a:pt x="1202183" y="370898"/>
                </a:lnTo>
                <a:lnTo>
                  <a:pt x="1211770" y="361035"/>
                </a:lnTo>
                <a:lnTo>
                  <a:pt x="1223639" y="350194"/>
                </a:lnTo>
                <a:lnTo>
                  <a:pt x="1235460" y="340273"/>
                </a:lnTo>
                <a:lnTo>
                  <a:pt x="1247712" y="330682"/>
                </a:lnTo>
                <a:lnTo>
                  <a:pt x="1258444" y="323184"/>
                </a:lnTo>
                <a:lnTo>
                  <a:pt x="1265707" y="319544"/>
                </a:lnTo>
                <a:lnTo>
                  <a:pt x="1276791" y="317638"/>
                </a:lnTo>
                <a:lnTo>
                  <a:pt x="1288055" y="316796"/>
                </a:lnTo>
                <a:lnTo>
                  <a:pt x="1299741" y="316809"/>
                </a:lnTo>
                <a:lnTo>
                  <a:pt x="1311795" y="317535"/>
                </a:lnTo>
                <a:lnTo>
                  <a:pt x="1324164" y="318833"/>
                </a:lnTo>
                <a:lnTo>
                  <a:pt x="1336795" y="320560"/>
                </a:lnTo>
                <a:lnTo>
                  <a:pt x="1349636" y="322574"/>
                </a:lnTo>
                <a:lnTo>
                  <a:pt x="1362632" y="324734"/>
                </a:lnTo>
                <a:lnTo>
                  <a:pt x="1375730" y="326897"/>
                </a:lnTo>
                <a:lnTo>
                  <a:pt x="1388878" y="328923"/>
                </a:lnTo>
                <a:lnTo>
                  <a:pt x="1402022" y="330667"/>
                </a:lnTo>
                <a:lnTo>
                  <a:pt x="1415110" y="331990"/>
                </a:lnTo>
                <a:lnTo>
                  <a:pt x="1412685" y="334525"/>
                </a:lnTo>
                <a:lnTo>
                  <a:pt x="1404168" y="343857"/>
                </a:lnTo>
                <a:lnTo>
                  <a:pt x="1395951" y="353489"/>
                </a:lnTo>
                <a:lnTo>
                  <a:pt x="1387995" y="363383"/>
                </a:lnTo>
                <a:lnTo>
                  <a:pt x="1380260" y="373499"/>
                </a:lnTo>
                <a:lnTo>
                  <a:pt x="1372709" y="383800"/>
                </a:lnTo>
                <a:lnTo>
                  <a:pt x="1365300" y="394246"/>
                </a:lnTo>
                <a:lnTo>
                  <a:pt x="1371849" y="387745"/>
                </a:lnTo>
                <a:lnTo>
                  <a:pt x="1380707" y="378671"/>
                </a:lnTo>
                <a:lnTo>
                  <a:pt x="1389421" y="369454"/>
                </a:lnTo>
                <a:lnTo>
                  <a:pt x="1398013" y="360114"/>
                </a:lnTo>
                <a:lnTo>
                  <a:pt x="1406503" y="350671"/>
                </a:lnTo>
                <a:lnTo>
                  <a:pt x="1414911" y="341145"/>
                </a:lnTo>
                <a:lnTo>
                  <a:pt x="1423258" y="331558"/>
                </a:lnTo>
                <a:lnTo>
                  <a:pt x="1431563" y="321930"/>
                </a:lnTo>
                <a:lnTo>
                  <a:pt x="1439849" y="312281"/>
                </a:lnTo>
                <a:lnTo>
                  <a:pt x="1448135" y="302632"/>
                </a:lnTo>
                <a:lnTo>
                  <a:pt x="1456442" y="293003"/>
                </a:lnTo>
                <a:lnTo>
                  <a:pt x="1464790" y="283414"/>
                </a:lnTo>
                <a:lnTo>
                  <a:pt x="1473200" y="273888"/>
                </a:lnTo>
                <a:lnTo>
                  <a:pt x="1472009" y="274564"/>
                </a:lnTo>
                <a:lnTo>
                  <a:pt x="1461917" y="282363"/>
                </a:lnTo>
                <a:lnTo>
                  <a:pt x="1453306" y="291642"/>
                </a:lnTo>
                <a:lnTo>
                  <a:pt x="1444881" y="301105"/>
                </a:lnTo>
                <a:lnTo>
                  <a:pt x="1435345" y="309454"/>
                </a:lnTo>
                <a:lnTo>
                  <a:pt x="1423403" y="315391"/>
                </a:lnTo>
                <a:lnTo>
                  <a:pt x="1417305" y="312585"/>
                </a:lnTo>
                <a:lnTo>
                  <a:pt x="1408279" y="310102"/>
                </a:lnTo>
                <a:lnTo>
                  <a:pt x="1397982" y="308671"/>
                </a:lnTo>
                <a:lnTo>
                  <a:pt x="1386600" y="308123"/>
                </a:lnTo>
                <a:lnTo>
                  <a:pt x="1374316" y="308292"/>
                </a:lnTo>
                <a:lnTo>
                  <a:pt x="1361315" y="309011"/>
                </a:lnTo>
                <a:lnTo>
                  <a:pt x="1347781" y="310112"/>
                </a:lnTo>
                <a:lnTo>
                  <a:pt x="1333899" y="311428"/>
                </a:lnTo>
                <a:lnTo>
                  <a:pt x="1319852" y="312793"/>
                </a:lnTo>
                <a:lnTo>
                  <a:pt x="1305825" y="314039"/>
                </a:lnTo>
                <a:lnTo>
                  <a:pt x="1292002" y="314999"/>
                </a:lnTo>
                <a:lnTo>
                  <a:pt x="1278568" y="315505"/>
                </a:lnTo>
                <a:lnTo>
                  <a:pt x="1265707" y="315391"/>
                </a:lnTo>
                <a:lnTo>
                  <a:pt x="1273052" y="306360"/>
                </a:lnTo>
                <a:lnTo>
                  <a:pt x="1281643" y="295595"/>
                </a:lnTo>
                <a:lnTo>
                  <a:pt x="1288118" y="284843"/>
                </a:lnTo>
                <a:lnTo>
                  <a:pt x="1290612" y="273888"/>
                </a:lnTo>
                <a:lnTo>
                  <a:pt x="1299202" y="269002"/>
                </a:lnTo>
                <a:lnTo>
                  <a:pt x="1310044" y="263288"/>
                </a:lnTo>
                <a:lnTo>
                  <a:pt x="1321195" y="257811"/>
                </a:lnTo>
                <a:lnTo>
                  <a:pt x="1332604" y="252516"/>
                </a:lnTo>
                <a:lnTo>
                  <a:pt x="1344215" y="247347"/>
                </a:lnTo>
                <a:lnTo>
                  <a:pt x="1355975" y="242246"/>
                </a:lnTo>
                <a:lnTo>
                  <a:pt x="1367829" y="237158"/>
                </a:lnTo>
                <a:lnTo>
                  <a:pt x="1379724" y="232027"/>
                </a:lnTo>
                <a:lnTo>
                  <a:pt x="1391605" y="226796"/>
                </a:lnTo>
                <a:lnTo>
                  <a:pt x="1403418" y="221409"/>
                </a:lnTo>
                <a:lnTo>
                  <a:pt x="1415110" y="215811"/>
                </a:lnTo>
                <a:lnTo>
                  <a:pt x="1419598" y="213651"/>
                </a:lnTo>
                <a:lnTo>
                  <a:pt x="1432611" y="207864"/>
                </a:lnTo>
                <a:lnTo>
                  <a:pt x="1445647" y="202430"/>
                </a:lnTo>
                <a:lnTo>
                  <a:pt x="1458386" y="197075"/>
                </a:lnTo>
                <a:lnTo>
                  <a:pt x="1470507" y="191523"/>
                </a:lnTo>
                <a:lnTo>
                  <a:pt x="1481690" y="185499"/>
                </a:lnTo>
                <a:lnTo>
                  <a:pt x="1491613" y="178729"/>
                </a:lnTo>
                <a:lnTo>
                  <a:pt x="1499956" y="170937"/>
                </a:lnTo>
                <a:lnTo>
                  <a:pt x="1506397" y="161848"/>
                </a:lnTo>
                <a:lnTo>
                  <a:pt x="1488029" y="170153"/>
                </a:lnTo>
                <a:lnTo>
                  <a:pt x="1469681" y="178394"/>
                </a:lnTo>
                <a:lnTo>
                  <a:pt x="1451344" y="186573"/>
                </a:lnTo>
                <a:lnTo>
                  <a:pt x="1433010" y="194694"/>
                </a:lnTo>
                <a:lnTo>
                  <a:pt x="1414671" y="202762"/>
                </a:lnTo>
                <a:lnTo>
                  <a:pt x="1396316" y="210778"/>
                </a:lnTo>
                <a:lnTo>
                  <a:pt x="1377938" y="218747"/>
                </a:lnTo>
                <a:lnTo>
                  <a:pt x="1359528" y="226671"/>
                </a:lnTo>
                <a:lnTo>
                  <a:pt x="1341077" y="234555"/>
                </a:lnTo>
                <a:lnTo>
                  <a:pt x="1322576" y="242401"/>
                </a:lnTo>
                <a:lnTo>
                  <a:pt x="1304017" y="250213"/>
                </a:lnTo>
                <a:lnTo>
                  <a:pt x="1285390" y="257995"/>
                </a:lnTo>
                <a:lnTo>
                  <a:pt x="1266688" y="265749"/>
                </a:lnTo>
                <a:lnTo>
                  <a:pt x="1247902" y="273479"/>
                </a:lnTo>
                <a:lnTo>
                  <a:pt x="1229022" y="281188"/>
                </a:lnTo>
                <a:lnTo>
                  <a:pt x="1210039" y="288880"/>
                </a:lnTo>
                <a:lnTo>
                  <a:pt x="1190947" y="296559"/>
                </a:lnTo>
                <a:lnTo>
                  <a:pt x="1171734" y="304227"/>
                </a:lnTo>
                <a:lnTo>
                  <a:pt x="1152393" y="311887"/>
                </a:lnTo>
                <a:lnTo>
                  <a:pt x="1132916" y="319544"/>
                </a:lnTo>
                <a:lnTo>
                  <a:pt x="1120709" y="324405"/>
                </a:lnTo>
                <a:lnTo>
                  <a:pt x="1108545" y="329369"/>
                </a:lnTo>
                <a:lnTo>
                  <a:pt x="1096411" y="334387"/>
                </a:lnTo>
                <a:lnTo>
                  <a:pt x="1084289" y="339405"/>
                </a:lnTo>
                <a:lnTo>
                  <a:pt x="1072166" y="344373"/>
                </a:lnTo>
                <a:lnTo>
                  <a:pt x="1060025" y="349238"/>
                </a:lnTo>
                <a:lnTo>
                  <a:pt x="1047853" y="353949"/>
                </a:lnTo>
                <a:lnTo>
                  <a:pt x="1035632" y="358454"/>
                </a:lnTo>
                <a:lnTo>
                  <a:pt x="1023350" y="362702"/>
                </a:lnTo>
                <a:lnTo>
                  <a:pt x="1010989" y="366641"/>
                </a:lnTo>
                <a:lnTo>
                  <a:pt x="998536" y="370218"/>
                </a:lnTo>
                <a:lnTo>
                  <a:pt x="985974" y="373383"/>
                </a:lnTo>
                <a:lnTo>
                  <a:pt x="973289" y="376084"/>
                </a:lnTo>
                <a:lnTo>
                  <a:pt x="960466" y="378269"/>
                </a:lnTo>
                <a:lnTo>
                  <a:pt x="947489" y="379886"/>
                </a:lnTo>
                <a:lnTo>
                  <a:pt x="934343" y="380883"/>
                </a:lnTo>
                <a:lnTo>
                  <a:pt x="921013" y="381210"/>
                </a:lnTo>
                <a:lnTo>
                  <a:pt x="907484" y="380814"/>
                </a:lnTo>
                <a:lnTo>
                  <a:pt x="893740" y="379643"/>
                </a:lnTo>
                <a:lnTo>
                  <a:pt x="879767" y="377647"/>
                </a:lnTo>
                <a:lnTo>
                  <a:pt x="896189" y="366033"/>
                </a:lnTo>
                <a:lnTo>
                  <a:pt x="912940" y="354663"/>
                </a:lnTo>
                <a:lnTo>
                  <a:pt x="930002" y="343527"/>
                </a:lnTo>
                <a:lnTo>
                  <a:pt x="947355" y="332612"/>
                </a:lnTo>
                <a:lnTo>
                  <a:pt x="964979" y="321906"/>
                </a:lnTo>
                <a:lnTo>
                  <a:pt x="982857" y="311398"/>
                </a:lnTo>
                <a:lnTo>
                  <a:pt x="1000969" y="301076"/>
                </a:lnTo>
                <a:lnTo>
                  <a:pt x="1019297" y="290928"/>
                </a:lnTo>
                <a:lnTo>
                  <a:pt x="1037820" y="280943"/>
                </a:lnTo>
                <a:lnTo>
                  <a:pt x="1056520" y="271108"/>
                </a:lnTo>
                <a:lnTo>
                  <a:pt x="1075379" y="261412"/>
                </a:lnTo>
                <a:lnTo>
                  <a:pt x="1094377" y="251843"/>
                </a:lnTo>
                <a:lnTo>
                  <a:pt x="1113495" y="242389"/>
                </a:lnTo>
                <a:lnTo>
                  <a:pt x="1132715" y="233038"/>
                </a:lnTo>
                <a:lnTo>
                  <a:pt x="1152017" y="223779"/>
                </a:lnTo>
                <a:lnTo>
                  <a:pt x="1171382" y="214600"/>
                </a:lnTo>
                <a:lnTo>
                  <a:pt x="1190791" y="205489"/>
                </a:lnTo>
                <a:lnTo>
                  <a:pt x="1210226" y="196435"/>
                </a:lnTo>
                <a:lnTo>
                  <a:pt x="1229667" y="187425"/>
                </a:lnTo>
                <a:lnTo>
                  <a:pt x="1249095" y="178447"/>
                </a:lnTo>
                <a:lnTo>
                  <a:pt x="1251905" y="177129"/>
                </a:lnTo>
                <a:lnTo>
                  <a:pt x="1263117" y="171487"/>
                </a:lnTo>
                <a:lnTo>
                  <a:pt x="1274537" y="165271"/>
                </a:lnTo>
                <a:lnTo>
                  <a:pt x="1286113" y="158679"/>
                </a:lnTo>
                <a:lnTo>
                  <a:pt x="1297790" y="151908"/>
                </a:lnTo>
                <a:lnTo>
                  <a:pt x="1309512" y="145159"/>
                </a:lnTo>
                <a:lnTo>
                  <a:pt x="1321226" y="138628"/>
                </a:lnTo>
                <a:lnTo>
                  <a:pt x="1332877" y="132515"/>
                </a:lnTo>
                <a:lnTo>
                  <a:pt x="1344410" y="127017"/>
                </a:lnTo>
                <a:lnTo>
                  <a:pt x="1355771" y="122334"/>
                </a:lnTo>
                <a:lnTo>
                  <a:pt x="1366906" y="118664"/>
                </a:lnTo>
                <a:lnTo>
                  <a:pt x="1377759" y="116204"/>
                </a:lnTo>
                <a:lnTo>
                  <a:pt x="1382143" y="115537"/>
                </a:lnTo>
                <a:lnTo>
                  <a:pt x="1394097" y="114303"/>
                </a:lnTo>
                <a:lnTo>
                  <a:pt x="1406110" y="113775"/>
                </a:lnTo>
                <a:lnTo>
                  <a:pt x="1418173" y="113776"/>
                </a:lnTo>
                <a:lnTo>
                  <a:pt x="1430278" y="114127"/>
                </a:lnTo>
                <a:lnTo>
                  <a:pt x="1442415" y="114651"/>
                </a:lnTo>
                <a:lnTo>
                  <a:pt x="1454574" y="115171"/>
                </a:lnTo>
                <a:lnTo>
                  <a:pt x="1466749" y="115509"/>
                </a:lnTo>
                <a:lnTo>
                  <a:pt x="1478928" y="115487"/>
                </a:lnTo>
                <a:lnTo>
                  <a:pt x="1491104" y="114927"/>
                </a:lnTo>
                <a:lnTo>
                  <a:pt x="1503268" y="113652"/>
                </a:lnTo>
                <a:lnTo>
                  <a:pt x="1515410" y="111484"/>
                </a:lnTo>
                <a:lnTo>
                  <a:pt x="1527522" y="108245"/>
                </a:lnTo>
                <a:lnTo>
                  <a:pt x="1539595" y="103759"/>
                </a:lnTo>
                <a:lnTo>
                  <a:pt x="1547873" y="107440"/>
                </a:lnTo>
                <a:lnTo>
                  <a:pt x="1558293" y="110694"/>
                </a:lnTo>
                <a:lnTo>
                  <a:pt x="1569005" y="112732"/>
                </a:lnTo>
                <a:lnTo>
                  <a:pt x="1579958" y="113713"/>
                </a:lnTo>
                <a:lnTo>
                  <a:pt x="1591102" y="113798"/>
                </a:lnTo>
                <a:lnTo>
                  <a:pt x="1602387" y="113146"/>
                </a:lnTo>
                <a:lnTo>
                  <a:pt x="1617657" y="109412"/>
                </a:lnTo>
                <a:lnTo>
                  <a:pt x="1601914" y="110339"/>
                </a:lnTo>
                <a:lnTo>
                  <a:pt x="1586368" y="109499"/>
                </a:lnTo>
                <a:lnTo>
                  <a:pt x="1572547" y="106799"/>
                </a:lnTo>
                <a:lnTo>
                  <a:pt x="1561979" y="102148"/>
                </a:lnTo>
                <a:lnTo>
                  <a:pt x="1556194" y="95453"/>
                </a:lnTo>
                <a:lnTo>
                  <a:pt x="1560389" y="81389"/>
                </a:lnTo>
                <a:lnTo>
                  <a:pt x="1537513" y="81889"/>
                </a:lnTo>
                <a:lnTo>
                  <a:pt x="1514670" y="82329"/>
                </a:lnTo>
                <a:lnTo>
                  <a:pt x="1491850" y="82704"/>
                </a:lnTo>
                <a:lnTo>
                  <a:pt x="1469047" y="83007"/>
                </a:lnTo>
                <a:lnTo>
                  <a:pt x="1465780" y="75238"/>
                </a:lnTo>
                <a:lnTo>
                  <a:pt x="1460716" y="64310"/>
                </a:lnTo>
                <a:lnTo>
                  <a:pt x="1454929" y="53344"/>
                </a:lnTo>
                <a:lnTo>
                  <a:pt x="1448265" y="42395"/>
                </a:lnTo>
                <a:lnTo>
                  <a:pt x="1440572" y="31517"/>
                </a:lnTo>
                <a:lnTo>
                  <a:pt x="1431696" y="20764"/>
                </a:lnTo>
                <a:lnTo>
                  <a:pt x="1432712" y="30127"/>
                </a:lnTo>
                <a:lnTo>
                  <a:pt x="1436384" y="41504"/>
                </a:lnTo>
                <a:lnTo>
                  <a:pt x="1441445" y="51686"/>
                </a:lnTo>
                <a:lnTo>
                  <a:pt x="1446532" y="61422"/>
                </a:lnTo>
                <a:lnTo>
                  <a:pt x="1450279" y="71463"/>
                </a:lnTo>
                <a:lnTo>
                  <a:pt x="1451321" y="82556"/>
                </a:lnTo>
                <a:lnTo>
                  <a:pt x="1448295" y="95453"/>
                </a:lnTo>
                <a:lnTo>
                  <a:pt x="1441141" y="101206"/>
                </a:lnTo>
                <a:lnTo>
                  <a:pt x="1431146" y="106599"/>
                </a:lnTo>
                <a:lnTo>
                  <a:pt x="1419436" y="110626"/>
                </a:lnTo>
                <a:lnTo>
                  <a:pt x="1406799" y="112626"/>
                </a:lnTo>
                <a:lnTo>
                  <a:pt x="1394024" y="111941"/>
                </a:lnTo>
                <a:lnTo>
                  <a:pt x="1381899" y="107911"/>
                </a:lnTo>
                <a:lnTo>
                  <a:pt x="1373979" y="110137"/>
                </a:lnTo>
                <a:lnTo>
                  <a:pt x="1363253" y="113805"/>
                </a:lnTo>
                <a:lnTo>
                  <a:pt x="1352488" y="118153"/>
                </a:lnTo>
                <a:lnTo>
                  <a:pt x="1341675" y="123093"/>
                </a:lnTo>
                <a:lnTo>
                  <a:pt x="1330803" y="128538"/>
                </a:lnTo>
                <a:lnTo>
                  <a:pt x="1319863" y="134402"/>
                </a:lnTo>
                <a:lnTo>
                  <a:pt x="1308842" y="140597"/>
                </a:lnTo>
                <a:lnTo>
                  <a:pt x="1297732" y="147035"/>
                </a:lnTo>
                <a:lnTo>
                  <a:pt x="1286522" y="153631"/>
                </a:lnTo>
                <a:lnTo>
                  <a:pt x="1275202" y="160297"/>
                </a:lnTo>
                <a:lnTo>
                  <a:pt x="1263761" y="166946"/>
                </a:lnTo>
                <a:lnTo>
                  <a:pt x="1252189" y="173491"/>
                </a:lnTo>
                <a:lnTo>
                  <a:pt x="1240476" y="179844"/>
                </a:lnTo>
                <a:lnTo>
                  <a:pt x="1228611" y="185919"/>
                </a:lnTo>
                <a:lnTo>
                  <a:pt x="1216585" y="191628"/>
                </a:lnTo>
                <a:lnTo>
                  <a:pt x="1204387" y="196885"/>
                </a:lnTo>
                <a:lnTo>
                  <a:pt x="1192006" y="201602"/>
                </a:lnTo>
                <a:lnTo>
                  <a:pt x="1179433" y="205693"/>
                </a:lnTo>
                <a:lnTo>
                  <a:pt x="1166657" y="209069"/>
                </a:lnTo>
                <a:lnTo>
                  <a:pt x="1153668" y="211645"/>
                </a:lnTo>
                <a:lnTo>
                  <a:pt x="1141553" y="213447"/>
                </a:lnTo>
                <a:lnTo>
                  <a:pt x="1129197" y="214945"/>
                </a:lnTo>
                <a:lnTo>
                  <a:pt x="1116619" y="216167"/>
                </a:lnTo>
                <a:lnTo>
                  <a:pt x="1103838" y="217138"/>
                </a:lnTo>
                <a:lnTo>
                  <a:pt x="1090875" y="217884"/>
                </a:lnTo>
                <a:lnTo>
                  <a:pt x="1077749" y="218432"/>
                </a:lnTo>
                <a:lnTo>
                  <a:pt x="1064480" y="218808"/>
                </a:lnTo>
                <a:lnTo>
                  <a:pt x="1051089" y="219038"/>
                </a:lnTo>
                <a:lnTo>
                  <a:pt x="969280" y="218820"/>
                </a:lnTo>
                <a:lnTo>
                  <a:pt x="928332" y="218863"/>
                </a:lnTo>
                <a:lnTo>
                  <a:pt x="914809" y="219075"/>
                </a:lnTo>
                <a:lnTo>
                  <a:pt x="901383" y="219428"/>
                </a:lnTo>
                <a:lnTo>
                  <a:pt x="888072" y="219951"/>
                </a:lnTo>
                <a:lnTo>
                  <a:pt x="879925" y="220318"/>
                </a:lnTo>
                <a:lnTo>
                  <a:pt x="866970" y="220857"/>
                </a:lnTo>
                <a:lnTo>
                  <a:pt x="854041" y="221341"/>
                </a:lnTo>
                <a:lnTo>
                  <a:pt x="841139" y="221774"/>
                </a:lnTo>
                <a:lnTo>
                  <a:pt x="828265" y="222159"/>
                </a:lnTo>
                <a:lnTo>
                  <a:pt x="815421" y="222498"/>
                </a:lnTo>
                <a:lnTo>
                  <a:pt x="802606" y="222794"/>
                </a:lnTo>
                <a:lnTo>
                  <a:pt x="789822" y="223051"/>
                </a:lnTo>
                <a:lnTo>
                  <a:pt x="777071" y="223271"/>
                </a:lnTo>
                <a:lnTo>
                  <a:pt x="764353" y="223457"/>
                </a:lnTo>
                <a:lnTo>
                  <a:pt x="751668" y="223612"/>
                </a:lnTo>
                <a:lnTo>
                  <a:pt x="739019" y="223739"/>
                </a:lnTo>
                <a:lnTo>
                  <a:pt x="713829" y="223921"/>
                </a:lnTo>
                <a:lnTo>
                  <a:pt x="676331" y="224057"/>
                </a:lnTo>
                <a:lnTo>
                  <a:pt x="651535" y="224091"/>
                </a:lnTo>
                <a:lnTo>
                  <a:pt x="650755" y="222730"/>
                </a:lnTo>
                <a:lnTo>
                  <a:pt x="645693" y="212920"/>
                </a:lnTo>
                <a:lnTo>
                  <a:pt x="640961" y="202033"/>
                </a:lnTo>
                <a:lnTo>
                  <a:pt x="636627" y="190255"/>
                </a:lnTo>
                <a:lnTo>
                  <a:pt x="632762" y="177771"/>
                </a:lnTo>
                <a:lnTo>
                  <a:pt x="629435" y="164767"/>
                </a:lnTo>
                <a:lnTo>
                  <a:pt x="626715" y="151430"/>
                </a:lnTo>
                <a:lnTo>
                  <a:pt x="624673" y="137945"/>
                </a:lnTo>
                <a:lnTo>
                  <a:pt x="623379" y="124498"/>
                </a:lnTo>
                <a:lnTo>
                  <a:pt x="621625" y="132515"/>
                </a:lnTo>
                <a:lnTo>
                  <a:pt x="617702" y="141631"/>
                </a:lnTo>
                <a:lnTo>
                  <a:pt x="611497" y="143636"/>
                </a:lnTo>
                <a:lnTo>
                  <a:pt x="601726" y="136956"/>
                </a:lnTo>
                <a:lnTo>
                  <a:pt x="600794" y="139200"/>
                </a:lnTo>
                <a:lnTo>
                  <a:pt x="598511" y="151919"/>
                </a:lnTo>
                <a:lnTo>
                  <a:pt x="593432" y="161848"/>
                </a:lnTo>
                <a:lnTo>
                  <a:pt x="585046" y="159269"/>
                </a:lnTo>
                <a:lnTo>
                  <a:pt x="574788" y="158072"/>
                </a:lnTo>
                <a:lnTo>
                  <a:pt x="564026" y="158564"/>
                </a:lnTo>
                <a:lnTo>
                  <a:pt x="552850" y="160504"/>
                </a:lnTo>
                <a:lnTo>
                  <a:pt x="541348" y="163652"/>
                </a:lnTo>
                <a:lnTo>
                  <a:pt x="529608" y="167766"/>
                </a:lnTo>
                <a:lnTo>
                  <a:pt x="517718" y="172604"/>
                </a:lnTo>
                <a:lnTo>
                  <a:pt x="505766" y="177927"/>
                </a:lnTo>
                <a:lnTo>
                  <a:pt x="493842" y="183491"/>
                </a:lnTo>
                <a:lnTo>
                  <a:pt x="482033" y="189057"/>
                </a:lnTo>
                <a:lnTo>
                  <a:pt x="470428" y="194384"/>
                </a:lnTo>
                <a:lnTo>
                  <a:pt x="459115" y="199229"/>
                </a:lnTo>
                <a:lnTo>
                  <a:pt x="448183" y="203352"/>
                </a:lnTo>
                <a:lnTo>
                  <a:pt x="435737" y="178447"/>
                </a:lnTo>
                <a:lnTo>
                  <a:pt x="433380" y="175355"/>
                </a:lnTo>
                <a:lnTo>
                  <a:pt x="428924" y="163965"/>
                </a:lnTo>
                <a:lnTo>
                  <a:pt x="429709" y="152057"/>
                </a:lnTo>
                <a:lnTo>
                  <a:pt x="435737" y="141109"/>
                </a:lnTo>
                <a:lnTo>
                  <a:pt x="444218" y="143602"/>
                </a:lnTo>
                <a:lnTo>
                  <a:pt x="453438" y="151708"/>
                </a:lnTo>
                <a:lnTo>
                  <a:pt x="464781" y="157695"/>
                </a:lnTo>
                <a:lnTo>
                  <a:pt x="459507" y="166917"/>
                </a:lnTo>
                <a:lnTo>
                  <a:pt x="467241" y="179545"/>
                </a:lnTo>
                <a:lnTo>
                  <a:pt x="479896" y="172427"/>
                </a:lnTo>
                <a:lnTo>
                  <a:pt x="493071" y="165350"/>
                </a:lnTo>
                <a:lnTo>
                  <a:pt x="505165" y="157834"/>
                </a:lnTo>
                <a:lnTo>
                  <a:pt x="514578" y="149402"/>
                </a:lnTo>
                <a:lnTo>
                  <a:pt x="514677" y="145962"/>
                </a:lnTo>
                <a:lnTo>
                  <a:pt x="513435" y="133230"/>
                </a:lnTo>
                <a:lnTo>
                  <a:pt x="511382" y="121802"/>
                </a:lnTo>
                <a:lnTo>
                  <a:pt x="510951" y="110864"/>
                </a:lnTo>
                <a:lnTo>
                  <a:pt x="514578" y="99606"/>
                </a:lnTo>
                <a:lnTo>
                  <a:pt x="507852" y="100641"/>
                </a:lnTo>
                <a:lnTo>
                  <a:pt x="495981" y="102157"/>
                </a:lnTo>
                <a:lnTo>
                  <a:pt x="483721" y="103282"/>
                </a:lnTo>
                <a:lnTo>
                  <a:pt x="471014" y="103960"/>
                </a:lnTo>
                <a:lnTo>
                  <a:pt x="457803" y="104138"/>
                </a:lnTo>
                <a:lnTo>
                  <a:pt x="444030" y="103759"/>
                </a:lnTo>
                <a:lnTo>
                  <a:pt x="436218" y="109089"/>
                </a:lnTo>
                <a:lnTo>
                  <a:pt x="428326" y="117593"/>
                </a:lnTo>
                <a:lnTo>
                  <a:pt x="422443" y="127741"/>
                </a:lnTo>
                <a:lnTo>
                  <a:pt x="423291" y="178447"/>
                </a:lnTo>
                <a:lnTo>
                  <a:pt x="423927" y="179990"/>
                </a:lnTo>
                <a:lnTo>
                  <a:pt x="426649" y="188553"/>
                </a:lnTo>
                <a:lnTo>
                  <a:pt x="428808" y="198759"/>
                </a:lnTo>
                <a:lnTo>
                  <a:pt x="430441" y="210339"/>
                </a:lnTo>
                <a:lnTo>
                  <a:pt x="431583" y="223024"/>
                </a:lnTo>
                <a:lnTo>
                  <a:pt x="432272" y="236545"/>
                </a:lnTo>
                <a:lnTo>
                  <a:pt x="432543" y="250632"/>
                </a:lnTo>
                <a:lnTo>
                  <a:pt x="432432" y="265018"/>
                </a:lnTo>
                <a:lnTo>
                  <a:pt x="431977" y="279431"/>
                </a:lnTo>
                <a:lnTo>
                  <a:pt x="431213" y="293604"/>
                </a:lnTo>
                <a:lnTo>
                  <a:pt x="430176" y="307268"/>
                </a:lnTo>
                <a:lnTo>
                  <a:pt x="428903" y="320153"/>
                </a:lnTo>
                <a:lnTo>
                  <a:pt x="427431" y="331990"/>
                </a:lnTo>
                <a:lnTo>
                  <a:pt x="426257" y="329433"/>
                </a:lnTo>
                <a:lnTo>
                  <a:pt x="422982" y="319887"/>
                </a:lnTo>
                <a:lnTo>
                  <a:pt x="420569" y="308876"/>
                </a:lnTo>
                <a:lnTo>
                  <a:pt x="418924" y="296675"/>
                </a:lnTo>
                <a:lnTo>
                  <a:pt x="419138" y="568540"/>
                </a:lnTo>
                <a:lnTo>
                  <a:pt x="424076" y="571747"/>
                </a:lnTo>
                <a:lnTo>
                  <a:pt x="429454" y="583043"/>
                </a:lnTo>
                <a:lnTo>
                  <a:pt x="431584" y="597585"/>
                </a:lnTo>
                <a:lnTo>
                  <a:pt x="420266" y="597050"/>
                </a:lnTo>
                <a:lnTo>
                  <a:pt x="415091" y="588780"/>
                </a:lnTo>
                <a:lnTo>
                  <a:pt x="415432" y="151789"/>
                </a:lnTo>
                <a:lnTo>
                  <a:pt x="413670" y="165096"/>
                </a:lnTo>
                <a:lnTo>
                  <a:pt x="412647" y="178862"/>
                </a:lnTo>
                <a:lnTo>
                  <a:pt x="412047" y="192790"/>
                </a:lnTo>
                <a:lnTo>
                  <a:pt x="411552" y="206586"/>
                </a:lnTo>
                <a:lnTo>
                  <a:pt x="410845" y="219951"/>
                </a:lnTo>
                <a:lnTo>
                  <a:pt x="400697" y="217072"/>
                </a:lnTo>
                <a:lnTo>
                  <a:pt x="388290" y="213664"/>
                </a:lnTo>
                <a:lnTo>
                  <a:pt x="375872" y="210269"/>
                </a:lnTo>
                <a:lnTo>
                  <a:pt x="363531" y="206799"/>
                </a:lnTo>
                <a:lnTo>
                  <a:pt x="351353" y="203166"/>
                </a:lnTo>
                <a:lnTo>
                  <a:pt x="339426" y="199282"/>
                </a:lnTo>
                <a:lnTo>
                  <a:pt x="327837" y="195059"/>
                </a:lnTo>
                <a:lnTo>
                  <a:pt x="329057" y="203504"/>
                </a:lnTo>
                <a:lnTo>
                  <a:pt x="339064" y="203187"/>
                </a:lnTo>
                <a:lnTo>
                  <a:pt x="340296" y="211645"/>
                </a:lnTo>
                <a:lnTo>
                  <a:pt x="340836" y="243136"/>
                </a:lnTo>
                <a:lnTo>
                  <a:pt x="344561" y="233577"/>
                </a:lnTo>
                <a:lnTo>
                  <a:pt x="348589" y="224091"/>
                </a:lnTo>
                <a:lnTo>
                  <a:pt x="354342" y="228331"/>
                </a:lnTo>
                <a:lnTo>
                  <a:pt x="360504" y="228376"/>
                </a:lnTo>
                <a:lnTo>
                  <a:pt x="366723" y="224993"/>
                </a:lnTo>
                <a:lnTo>
                  <a:pt x="374265" y="220751"/>
                </a:lnTo>
                <a:lnTo>
                  <a:pt x="384397" y="218214"/>
                </a:lnTo>
                <a:lnTo>
                  <a:pt x="398386" y="219951"/>
                </a:lnTo>
                <a:lnTo>
                  <a:pt x="401124" y="226121"/>
                </a:lnTo>
                <a:lnTo>
                  <a:pt x="404082" y="236574"/>
                </a:lnTo>
                <a:lnTo>
                  <a:pt x="405873" y="248193"/>
                </a:lnTo>
                <a:lnTo>
                  <a:pt x="406757" y="260719"/>
                </a:lnTo>
                <a:lnTo>
                  <a:pt x="406994" y="273892"/>
                </a:lnTo>
                <a:lnTo>
                  <a:pt x="406844" y="287452"/>
                </a:lnTo>
                <a:lnTo>
                  <a:pt x="406568" y="301138"/>
                </a:lnTo>
                <a:lnTo>
                  <a:pt x="406426" y="314691"/>
                </a:lnTo>
                <a:lnTo>
                  <a:pt x="406679" y="327850"/>
                </a:lnTo>
                <a:lnTo>
                  <a:pt x="394713" y="337860"/>
                </a:lnTo>
                <a:lnTo>
                  <a:pt x="383418" y="341796"/>
                </a:lnTo>
                <a:lnTo>
                  <a:pt x="370754" y="343289"/>
                </a:lnTo>
                <a:lnTo>
                  <a:pt x="357466" y="342642"/>
                </a:lnTo>
                <a:lnTo>
                  <a:pt x="344296" y="340159"/>
                </a:lnTo>
                <a:lnTo>
                  <a:pt x="331990" y="336143"/>
                </a:lnTo>
                <a:lnTo>
                  <a:pt x="330565" y="316860"/>
                </a:lnTo>
                <a:lnTo>
                  <a:pt x="330332" y="301299"/>
                </a:lnTo>
                <a:lnTo>
                  <a:pt x="330420" y="213123"/>
                </a:lnTo>
                <a:lnTo>
                  <a:pt x="317490" y="212814"/>
                </a:lnTo>
                <a:lnTo>
                  <a:pt x="306385" y="262990"/>
                </a:lnTo>
                <a:lnTo>
                  <a:pt x="313688" y="264338"/>
                </a:lnTo>
                <a:lnTo>
                  <a:pt x="323684" y="269748"/>
                </a:lnTo>
                <a:lnTo>
                  <a:pt x="323546" y="270491"/>
                </a:lnTo>
                <a:lnTo>
                  <a:pt x="323040" y="282176"/>
                </a:lnTo>
                <a:lnTo>
                  <a:pt x="324507" y="294259"/>
                </a:lnTo>
                <a:lnTo>
                  <a:pt x="326512" y="306042"/>
                </a:lnTo>
                <a:lnTo>
                  <a:pt x="327622" y="316822"/>
                </a:lnTo>
                <a:lnTo>
                  <a:pt x="326403" y="325899"/>
                </a:lnTo>
                <a:lnTo>
                  <a:pt x="321420" y="332573"/>
                </a:lnTo>
                <a:lnTo>
                  <a:pt x="311238" y="336143"/>
                </a:lnTo>
                <a:lnTo>
                  <a:pt x="310045" y="333117"/>
                </a:lnTo>
                <a:lnTo>
                  <a:pt x="307241" y="325324"/>
                </a:lnTo>
                <a:lnTo>
                  <a:pt x="304304" y="316110"/>
                </a:lnTo>
                <a:lnTo>
                  <a:pt x="301546" y="306084"/>
                </a:lnTo>
                <a:lnTo>
                  <a:pt x="299283" y="295855"/>
                </a:lnTo>
                <a:lnTo>
                  <a:pt x="297829" y="286032"/>
                </a:lnTo>
                <a:lnTo>
                  <a:pt x="297498" y="277225"/>
                </a:lnTo>
                <a:lnTo>
                  <a:pt x="305382" y="210897"/>
                </a:lnTo>
                <a:lnTo>
                  <a:pt x="294117" y="208596"/>
                </a:lnTo>
                <a:lnTo>
                  <a:pt x="294640" y="352742"/>
                </a:lnTo>
                <a:lnTo>
                  <a:pt x="302998" y="349119"/>
                </a:lnTo>
                <a:lnTo>
                  <a:pt x="313157" y="347161"/>
                </a:lnTo>
                <a:lnTo>
                  <a:pt x="324300" y="346637"/>
                </a:lnTo>
                <a:lnTo>
                  <a:pt x="336077" y="347029"/>
                </a:lnTo>
                <a:lnTo>
                  <a:pt x="348134" y="347820"/>
                </a:lnTo>
                <a:lnTo>
                  <a:pt x="360121" y="348494"/>
                </a:lnTo>
                <a:lnTo>
                  <a:pt x="371685" y="348532"/>
                </a:lnTo>
                <a:lnTo>
                  <a:pt x="382474" y="347419"/>
                </a:lnTo>
                <a:lnTo>
                  <a:pt x="392138" y="344635"/>
                </a:lnTo>
                <a:lnTo>
                  <a:pt x="400323" y="339665"/>
                </a:lnTo>
                <a:lnTo>
                  <a:pt x="406679" y="331990"/>
                </a:lnTo>
                <a:lnTo>
                  <a:pt x="411437" y="335936"/>
                </a:lnTo>
                <a:lnTo>
                  <a:pt x="412149" y="340026"/>
                </a:lnTo>
                <a:lnTo>
                  <a:pt x="409096" y="343837"/>
                </a:lnTo>
                <a:lnTo>
                  <a:pt x="404024" y="347792"/>
                </a:lnTo>
                <a:lnTo>
                  <a:pt x="398673" y="352315"/>
                </a:lnTo>
                <a:lnTo>
                  <a:pt x="394788" y="357826"/>
                </a:lnTo>
                <a:lnTo>
                  <a:pt x="394111" y="364749"/>
                </a:lnTo>
                <a:lnTo>
                  <a:pt x="398386" y="373507"/>
                </a:lnTo>
                <a:lnTo>
                  <a:pt x="392319" y="374114"/>
                </a:lnTo>
                <a:lnTo>
                  <a:pt x="379659" y="375235"/>
                </a:lnTo>
                <a:lnTo>
                  <a:pt x="366030" y="376260"/>
                </a:lnTo>
                <a:lnTo>
                  <a:pt x="351907" y="377139"/>
                </a:lnTo>
                <a:lnTo>
                  <a:pt x="337765" y="377825"/>
                </a:lnTo>
                <a:lnTo>
                  <a:pt x="324079" y="378267"/>
                </a:lnTo>
                <a:lnTo>
                  <a:pt x="311322" y="378417"/>
                </a:lnTo>
                <a:lnTo>
                  <a:pt x="299971" y="378227"/>
                </a:lnTo>
                <a:lnTo>
                  <a:pt x="290499" y="377647"/>
                </a:lnTo>
                <a:lnTo>
                  <a:pt x="289971" y="372214"/>
                </a:lnTo>
                <a:lnTo>
                  <a:pt x="290499" y="219951"/>
                </a:lnTo>
                <a:lnTo>
                  <a:pt x="289894" y="220827"/>
                </a:lnTo>
                <a:lnTo>
                  <a:pt x="284978" y="229847"/>
                </a:lnTo>
                <a:lnTo>
                  <a:pt x="281316" y="240119"/>
                </a:lnTo>
                <a:lnTo>
                  <a:pt x="278691" y="251427"/>
                </a:lnTo>
                <a:lnTo>
                  <a:pt x="276883" y="263552"/>
                </a:lnTo>
                <a:lnTo>
                  <a:pt x="275676" y="276277"/>
                </a:lnTo>
                <a:lnTo>
                  <a:pt x="274850" y="289382"/>
                </a:lnTo>
                <a:lnTo>
                  <a:pt x="274187" y="302652"/>
                </a:lnTo>
                <a:lnTo>
                  <a:pt x="273471" y="315868"/>
                </a:lnTo>
                <a:lnTo>
                  <a:pt x="272482" y="328811"/>
                </a:lnTo>
                <a:lnTo>
                  <a:pt x="271003" y="341264"/>
                </a:lnTo>
                <a:lnTo>
                  <a:pt x="268815" y="353010"/>
                </a:lnTo>
                <a:lnTo>
                  <a:pt x="265701" y="363830"/>
                </a:lnTo>
                <a:lnTo>
                  <a:pt x="261442" y="373507"/>
                </a:lnTo>
                <a:lnTo>
                  <a:pt x="256363" y="371282"/>
                </a:lnTo>
                <a:lnTo>
                  <a:pt x="250179" y="361870"/>
                </a:lnTo>
                <a:lnTo>
                  <a:pt x="247278" y="348088"/>
                </a:lnTo>
                <a:lnTo>
                  <a:pt x="247077" y="332968"/>
                </a:lnTo>
                <a:lnTo>
                  <a:pt x="248996" y="319544"/>
                </a:lnTo>
                <a:lnTo>
                  <a:pt x="246895" y="318713"/>
                </a:lnTo>
                <a:lnTo>
                  <a:pt x="236486" y="311449"/>
                </a:lnTo>
                <a:lnTo>
                  <a:pt x="229028" y="301234"/>
                </a:lnTo>
                <a:lnTo>
                  <a:pt x="223249" y="289340"/>
                </a:lnTo>
                <a:lnTo>
                  <a:pt x="217878" y="277041"/>
                </a:lnTo>
                <a:lnTo>
                  <a:pt x="211645" y="265607"/>
                </a:lnTo>
                <a:lnTo>
                  <a:pt x="209274" y="266205"/>
                </a:lnTo>
                <a:lnTo>
                  <a:pt x="202040" y="272750"/>
                </a:lnTo>
                <a:lnTo>
                  <a:pt x="197943" y="282435"/>
                </a:lnTo>
                <a:lnTo>
                  <a:pt x="192840" y="291114"/>
                </a:lnTo>
                <a:lnTo>
                  <a:pt x="182587" y="294640"/>
                </a:lnTo>
                <a:lnTo>
                  <a:pt x="178059" y="279242"/>
                </a:lnTo>
                <a:lnTo>
                  <a:pt x="174852" y="268018"/>
                </a:lnTo>
                <a:lnTo>
                  <a:pt x="171662" y="256439"/>
                </a:lnTo>
                <a:lnTo>
                  <a:pt x="168544" y="244549"/>
                </a:lnTo>
                <a:lnTo>
                  <a:pt x="165548" y="232393"/>
                </a:lnTo>
                <a:lnTo>
                  <a:pt x="162729" y="220016"/>
                </a:lnTo>
                <a:lnTo>
                  <a:pt x="160138" y="207463"/>
                </a:lnTo>
                <a:lnTo>
                  <a:pt x="157830" y="194778"/>
                </a:lnTo>
                <a:lnTo>
                  <a:pt x="155855" y="182006"/>
                </a:lnTo>
                <a:lnTo>
                  <a:pt x="154268" y="169193"/>
                </a:lnTo>
                <a:lnTo>
                  <a:pt x="153122" y="156383"/>
                </a:lnTo>
                <a:lnTo>
                  <a:pt x="152467" y="143620"/>
                </a:lnTo>
                <a:lnTo>
                  <a:pt x="152359" y="130950"/>
                </a:lnTo>
                <a:lnTo>
                  <a:pt x="152849" y="118418"/>
                </a:lnTo>
                <a:lnTo>
                  <a:pt x="153990" y="106068"/>
                </a:lnTo>
                <a:lnTo>
                  <a:pt x="155835" y="93945"/>
                </a:lnTo>
                <a:lnTo>
                  <a:pt x="158437" y="82095"/>
                </a:lnTo>
                <a:lnTo>
                  <a:pt x="161848" y="70561"/>
                </a:lnTo>
                <a:lnTo>
                  <a:pt x="151310" y="77476"/>
                </a:lnTo>
                <a:lnTo>
                  <a:pt x="146678" y="89562"/>
                </a:lnTo>
                <a:lnTo>
                  <a:pt x="145249" y="103759"/>
                </a:lnTo>
                <a:lnTo>
                  <a:pt x="144537" y="114440"/>
                </a:lnTo>
                <a:lnTo>
                  <a:pt x="144043" y="125769"/>
                </a:lnTo>
                <a:lnTo>
                  <a:pt x="143748" y="137678"/>
                </a:lnTo>
                <a:lnTo>
                  <a:pt x="143673" y="162975"/>
                </a:lnTo>
                <a:lnTo>
                  <a:pt x="143851" y="176232"/>
                </a:lnTo>
                <a:lnTo>
                  <a:pt x="144147" y="189806"/>
                </a:lnTo>
                <a:lnTo>
                  <a:pt x="144540" y="203632"/>
                </a:lnTo>
                <a:lnTo>
                  <a:pt x="145009" y="217643"/>
                </a:lnTo>
                <a:lnTo>
                  <a:pt x="145534" y="231775"/>
                </a:lnTo>
                <a:lnTo>
                  <a:pt x="146094" y="245960"/>
                </a:lnTo>
                <a:lnTo>
                  <a:pt x="146670" y="260134"/>
                </a:lnTo>
                <a:lnTo>
                  <a:pt x="147241" y="274230"/>
                </a:lnTo>
                <a:lnTo>
                  <a:pt x="147787" y="288183"/>
                </a:lnTo>
                <a:lnTo>
                  <a:pt x="148287" y="301926"/>
                </a:lnTo>
                <a:lnTo>
                  <a:pt x="148721" y="315395"/>
                </a:lnTo>
                <a:lnTo>
                  <a:pt x="149069" y="328522"/>
                </a:lnTo>
                <a:lnTo>
                  <a:pt x="149310" y="341243"/>
                </a:lnTo>
                <a:lnTo>
                  <a:pt x="149390" y="365201"/>
                </a:lnTo>
                <a:lnTo>
                  <a:pt x="153706" y="368550"/>
                </a:lnTo>
                <a:lnTo>
                  <a:pt x="161606" y="368826"/>
                </a:lnTo>
                <a:lnTo>
                  <a:pt x="169241" y="365342"/>
                </a:lnTo>
                <a:lnTo>
                  <a:pt x="176328" y="362625"/>
                </a:lnTo>
                <a:lnTo>
                  <a:pt x="182587" y="365201"/>
                </a:lnTo>
                <a:lnTo>
                  <a:pt x="182762" y="373231"/>
                </a:lnTo>
                <a:lnTo>
                  <a:pt x="183671" y="386352"/>
                </a:lnTo>
                <a:lnTo>
                  <a:pt x="183122" y="395859"/>
                </a:lnTo>
                <a:lnTo>
                  <a:pt x="178447" y="406692"/>
                </a:lnTo>
                <a:lnTo>
                  <a:pt x="172339" y="407581"/>
                </a:lnTo>
                <a:lnTo>
                  <a:pt x="160451" y="408508"/>
                </a:lnTo>
                <a:lnTo>
                  <a:pt x="147815" y="408688"/>
                </a:lnTo>
                <a:lnTo>
                  <a:pt x="134617" y="408304"/>
                </a:lnTo>
                <a:lnTo>
                  <a:pt x="121042" y="407544"/>
                </a:lnTo>
                <a:lnTo>
                  <a:pt x="107276" y="406593"/>
                </a:lnTo>
                <a:lnTo>
                  <a:pt x="93505" y="405636"/>
                </a:lnTo>
                <a:lnTo>
                  <a:pt x="79914" y="404860"/>
                </a:lnTo>
                <a:lnTo>
                  <a:pt x="66691" y="404450"/>
                </a:lnTo>
                <a:lnTo>
                  <a:pt x="54019" y="404592"/>
                </a:lnTo>
                <a:lnTo>
                  <a:pt x="42086" y="405472"/>
                </a:lnTo>
                <a:lnTo>
                  <a:pt x="31077" y="407276"/>
                </a:lnTo>
                <a:lnTo>
                  <a:pt x="21178" y="410189"/>
                </a:lnTo>
                <a:lnTo>
                  <a:pt x="12575" y="414397"/>
                </a:lnTo>
                <a:lnTo>
                  <a:pt x="11824" y="414997"/>
                </a:lnTo>
                <a:lnTo>
                  <a:pt x="12446" y="414997"/>
                </a:lnTo>
                <a:lnTo>
                  <a:pt x="22658" y="412149"/>
                </a:lnTo>
                <a:lnTo>
                  <a:pt x="34128" y="410660"/>
                </a:lnTo>
                <a:lnTo>
                  <a:pt x="46592" y="410167"/>
                </a:lnTo>
                <a:lnTo>
                  <a:pt x="59713" y="410332"/>
                </a:lnTo>
                <a:lnTo>
                  <a:pt x="73155" y="410818"/>
                </a:lnTo>
                <a:lnTo>
                  <a:pt x="86581" y="411290"/>
                </a:lnTo>
                <a:lnTo>
                  <a:pt x="99654" y="411411"/>
                </a:lnTo>
                <a:lnTo>
                  <a:pt x="112039" y="410845"/>
                </a:lnTo>
                <a:lnTo>
                  <a:pt x="153543" y="410845"/>
                </a:lnTo>
                <a:lnTo>
                  <a:pt x="158520" y="411243"/>
                </a:lnTo>
                <a:lnTo>
                  <a:pt x="171340" y="411360"/>
                </a:lnTo>
                <a:lnTo>
                  <a:pt x="184828" y="410811"/>
                </a:lnTo>
                <a:lnTo>
                  <a:pt x="198331" y="410249"/>
                </a:lnTo>
                <a:lnTo>
                  <a:pt x="211195" y="410325"/>
                </a:lnTo>
                <a:lnTo>
                  <a:pt x="222768" y="411690"/>
                </a:lnTo>
                <a:lnTo>
                  <a:pt x="232397" y="414997"/>
                </a:lnTo>
                <a:lnTo>
                  <a:pt x="236537" y="414997"/>
                </a:lnTo>
                <a:lnTo>
                  <a:pt x="249886" y="420499"/>
                </a:lnTo>
                <a:lnTo>
                  <a:pt x="263073" y="426403"/>
                </a:lnTo>
                <a:lnTo>
                  <a:pt x="276034" y="432728"/>
                </a:lnTo>
                <a:lnTo>
                  <a:pt x="288703" y="439491"/>
                </a:lnTo>
                <a:lnTo>
                  <a:pt x="301015" y="446711"/>
                </a:lnTo>
                <a:lnTo>
                  <a:pt x="312904" y="454407"/>
                </a:lnTo>
                <a:lnTo>
                  <a:pt x="324305" y="462598"/>
                </a:lnTo>
                <a:lnTo>
                  <a:pt x="335153" y="471301"/>
                </a:lnTo>
                <a:lnTo>
                  <a:pt x="345383" y="480536"/>
                </a:lnTo>
                <a:lnTo>
                  <a:pt x="354928" y="490321"/>
                </a:lnTo>
                <a:lnTo>
                  <a:pt x="363724" y="500674"/>
                </a:lnTo>
                <a:lnTo>
                  <a:pt x="371705" y="511615"/>
                </a:lnTo>
                <a:lnTo>
                  <a:pt x="378807" y="523161"/>
                </a:lnTo>
                <a:lnTo>
                  <a:pt x="384963" y="535330"/>
                </a:lnTo>
                <a:lnTo>
                  <a:pt x="390108" y="548143"/>
                </a:lnTo>
                <a:lnTo>
                  <a:pt x="394177" y="561616"/>
                </a:lnTo>
                <a:lnTo>
                  <a:pt x="397105" y="575769"/>
                </a:lnTo>
                <a:lnTo>
                  <a:pt x="398826" y="590620"/>
                </a:lnTo>
                <a:lnTo>
                  <a:pt x="399275" y="606187"/>
                </a:lnTo>
                <a:lnTo>
                  <a:pt x="398386" y="622490"/>
                </a:lnTo>
                <a:lnTo>
                  <a:pt x="404596" y="623201"/>
                </a:lnTo>
                <a:lnTo>
                  <a:pt x="413702" y="621004"/>
                </a:lnTo>
                <a:lnTo>
                  <a:pt x="414985" y="626630"/>
                </a:lnTo>
                <a:lnTo>
                  <a:pt x="477240" y="626630"/>
                </a:lnTo>
                <a:lnTo>
                  <a:pt x="455432" y="36052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361399" y="5152013"/>
            <a:ext cx="159264" cy="184206"/>
          </a:xfrm>
          <a:custGeom>
            <a:avLst/>
            <a:gdLst/>
            <a:ahLst/>
            <a:cxnLst/>
            <a:rect l="l" t="t" r="r" b="b"/>
            <a:pathLst>
              <a:path w="159264" h="184206">
                <a:moveTo>
                  <a:pt x="146609" y="156269"/>
                </a:moveTo>
                <a:lnTo>
                  <a:pt x="154346" y="147253"/>
                </a:lnTo>
                <a:lnTo>
                  <a:pt x="158359" y="135518"/>
                </a:lnTo>
                <a:lnTo>
                  <a:pt x="159264" y="121882"/>
                </a:lnTo>
                <a:lnTo>
                  <a:pt x="157683" y="107161"/>
                </a:lnTo>
                <a:lnTo>
                  <a:pt x="155343" y="99446"/>
                </a:lnTo>
                <a:lnTo>
                  <a:pt x="152433" y="92640"/>
                </a:lnTo>
                <a:lnTo>
                  <a:pt x="148533" y="84783"/>
                </a:lnTo>
                <a:lnTo>
                  <a:pt x="143721" y="76126"/>
                </a:lnTo>
                <a:lnTo>
                  <a:pt x="138077" y="66921"/>
                </a:lnTo>
                <a:lnTo>
                  <a:pt x="131680" y="57418"/>
                </a:lnTo>
                <a:lnTo>
                  <a:pt x="124608" y="47870"/>
                </a:lnTo>
                <a:lnTo>
                  <a:pt x="116941" y="38527"/>
                </a:lnTo>
                <a:lnTo>
                  <a:pt x="108757" y="29641"/>
                </a:lnTo>
                <a:lnTo>
                  <a:pt x="100136" y="21464"/>
                </a:lnTo>
                <a:lnTo>
                  <a:pt x="91156" y="14246"/>
                </a:lnTo>
                <a:lnTo>
                  <a:pt x="81897" y="8240"/>
                </a:lnTo>
                <a:lnTo>
                  <a:pt x="72437" y="3695"/>
                </a:lnTo>
                <a:lnTo>
                  <a:pt x="62855" y="865"/>
                </a:lnTo>
                <a:lnTo>
                  <a:pt x="53231" y="0"/>
                </a:lnTo>
                <a:lnTo>
                  <a:pt x="51796" y="124547"/>
                </a:lnTo>
                <a:lnTo>
                  <a:pt x="56164" y="131195"/>
                </a:lnTo>
                <a:lnTo>
                  <a:pt x="58089" y="24154"/>
                </a:lnTo>
                <a:lnTo>
                  <a:pt x="66084" y="28123"/>
                </a:lnTo>
                <a:lnTo>
                  <a:pt x="75495" y="25807"/>
                </a:lnTo>
                <a:lnTo>
                  <a:pt x="87134" y="24154"/>
                </a:lnTo>
                <a:lnTo>
                  <a:pt x="87379" y="25958"/>
                </a:lnTo>
                <a:lnTo>
                  <a:pt x="83464" y="34378"/>
                </a:lnTo>
                <a:lnTo>
                  <a:pt x="73531" y="35704"/>
                </a:lnTo>
                <a:lnTo>
                  <a:pt x="66660" y="155381"/>
                </a:lnTo>
                <a:lnTo>
                  <a:pt x="70535" y="152805"/>
                </a:lnTo>
                <a:lnTo>
                  <a:pt x="78505" y="153910"/>
                </a:lnTo>
                <a:lnTo>
                  <a:pt x="87877" y="160748"/>
                </a:lnTo>
                <a:lnTo>
                  <a:pt x="99593" y="165251"/>
                </a:lnTo>
                <a:lnTo>
                  <a:pt x="99506" y="164106"/>
                </a:lnTo>
                <a:lnTo>
                  <a:pt x="93927" y="157852"/>
                </a:lnTo>
                <a:lnTo>
                  <a:pt x="91287" y="148652"/>
                </a:lnTo>
                <a:lnTo>
                  <a:pt x="107912" y="150282"/>
                </a:lnTo>
                <a:lnTo>
                  <a:pt x="99593" y="78103"/>
                </a:lnTo>
                <a:lnTo>
                  <a:pt x="108013" y="74901"/>
                </a:lnTo>
                <a:lnTo>
                  <a:pt x="118985" y="77179"/>
                </a:lnTo>
                <a:lnTo>
                  <a:pt x="128097" y="84473"/>
                </a:lnTo>
                <a:lnTo>
                  <a:pt x="132791" y="94702"/>
                </a:lnTo>
                <a:lnTo>
                  <a:pt x="140244" y="136834"/>
                </a:lnTo>
                <a:lnTo>
                  <a:pt x="147236" y="128568"/>
                </a:lnTo>
                <a:lnTo>
                  <a:pt x="153530" y="119607"/>
                </a:lnTo>
                <a:lnTo>
                  <a:pt x="154371" y="133131"/>
                </a:lnTo>
                <a:lnTo>
                  <a:pt x="150942" y="144832"/>
                </a:lnTo>
                <a:lnTo>
                  <a:pt x="144493" y="153518"/>
                </a:lnTo>
                <a:lnTo>
                  <a:pt x="136931" y="161098"/>
                </a:lnTo>
                <a:lnTo>
                  <a:pt x="146609" y="156269"/>
                </a:lnTo>
                <a:close/>
              </a:path>
              <a:path w="159264" h="184206">
                <a:moveTo>
                  <a:pt x="73531" y="35704"/>
                </a:moveTo>
                <a:lnTo>
                  <a:pt x="63199" y="31706"/>
                </a:lnTo>
                <a:lnTo>
                  <a:pt x="58089" y="24154"/>
                </a:lnTo>
                <a:lnTo>
                  <a:pt x="56164" y="131195"/>
                </a:lnTo>
                <a:lnTo>
                  <a:pt x="58089" y="144499"/>
                </a:lnTo>
                <a:lnTo>
                  <a:pt x="55651" y="145675"/>
                </a:lnTo>
                <a:lnTo>
                  <a:pt x="44692" y="148658"/>
                </a:lnTo>
                <a:lnTo>
                  <a:pt x="32150" y="149198"/>
                </a:lnTo>
                <a:lnTo>
                  <a:pt x="20767" y="146469"/>
                </a:lnTo>
                <a:lnTo>
                  <a:pt x="13285" y="139645"/>
                </a:lnTo>
                <a:lnTo>
                  <a:pt x="12445" y="127900"/>
                </a:lnTo>
                <a:lnTo>
                  <a:pt x="13545" y="128256"/>
                </a:lnTo>
                <a:lnTo>
                  <a:pt x="21458" y="128579"/>
                </a:lnTo>
                <a:lnTo>
                  <a:pt x="29818" y="126572"/>
                </a:lnTo>
                <a:lnTo>
                  <a:pt x="38046" y="124033"/>
                </a:lnTo>
                <a:lnTo>
                  <a:pt x="45564" y="122759"/>
                </a:lnTo>
                <a:lnTo>
                  <a:pt x="51796" y="124547"/>
                </a:lnTo>
                <a:lnTo>
                  <a:pt x="53231" y="0"/>
                </a:lnTo>
                <a:lnTo>
                  <a:pt x="43643" y="1351"/>
                </a:lnTo>
                <a:lnTo>
                  <a:pt x="34170" y="5170"/>
                </a:lnTo>
                <a:lnTo>
                  <a:pt x="24891" y="11708"/>
                </a:lnTo>
                <a:lnTo>
                  <a:pt x="24921" y="12440"/>
                </a:lnTo>
                <a:lnTo>
                  <a:pt x="26315" y="23679"/>
                </a:lnTo>
                <a:lnTo>
                  <a:pt x="28763" y="37312"/>
                </a:lnTo>
                <a:lnTo>
                  <a:pt x="31055" y="51663"/>
                </a:lnTo>
                <a:lnTo>
                  <a:pt x="31980" y="65055"/>
                </a:lnTo>
                <a:lnTo>
                  <a:pt x="30329" y="75812"/>
                </a:lnTo>
                <a:lnTo>
                  <a:pt x="24891" y="82256"/>
                </a:lnTo>
                <a:lnTo>
                  <a:pt x="20726" y="76815"/>
                </a:lnTo>
                <a:lnTo>
                  <a:pt x="18024" y="67255"/>
                </a:lnTo>
                <a:lnTo>
                  <a:pt x="17175" y="55843"/>
                </a:lnTo>
                <a:lnTo>
                  <a:pt x="17014" y="43741"/>
                </a:lnTo>
                <a:lnTo>
                  <a:pt x="16379" y="32114"/>
                </a:lnTo>
                <a:lnTo>
                  <a:pt x="14108" y="22124"/>
                </a:lnTo>
                <a:lnTo>
                  <a:pt x="9035" y="14934"/>
                </a:lnTo>
                <a:lnTo>
                  <a:pt x="0" y="11708"/>
                </a:lnTo>
                <a:lnTo>
                  <a:pt x="854" y="20270"/>
                </a:lnTo>
                <a:lnTo>
                  <a:pt x="1807" y="33046"/>
                </a:lnTo>
                <a:lnTo>
                  <a:pt x="2434" y="45618"/>
                </a:lnTo>
                <a:lnTo>
                  <a:pt x="2837" y="58025"/>
                </a:lnTo>
                <a:lnTo>
                  <a:pt x="3116" y="70308"/>
                </a:lnTo>
                <a:lnTo>
                  <a:pt x="3371" y="82506"/>
                </a:lnTo>
                <a:lnTo>
                  <a:pt x="3702" y="94660"/>
                </a:lnTo>
                <a:lnTo>
                  <a:pt x="4210" y="106808"/>
                </a:lnTo>
                <a:lnTo>
                  <a:pt x="4995" y="118992"/>
                </a:lnTo>
                <a:lnTo>
                  <a:pt x="6157" y="131251"/>
                </a:lnTo>
                <a:lnTo>
                  <a:pt x="7797" y="143625"/>
                </a:lnTo>
                <a:lnTo>
                  <a:pt x="10015" y="156154"/>
                </a:lnTo>
                <a:lnTo>
                  <a:pt x="12911" y="168878"/>
                </a:lnTo>
                <a:lnTo>
                  <a:pt x="16586" y="181837"/>
                </a:lnTo>
                <a:lnTo>
                  <a:pt x="28718" y="184206"/>
                </a:lnTo>
                <a:lnTo>
                  <a:pt x="37350" y="177697"/>
                </a:lnTo>
                <a:lnTo>
                  <a:pt x="34612" y="178329"/>
                </a:lnTo>
                <a:lnTo>
                  <a:pt x="24554" y="179948"/>
                </a:lnTo>
                <a:lnTo>
                  <a:pt x="20739" y="169404"/>
                </a:lnTo>
                <a:lnTo>
                  <a:pt x="23805" y="165330"/>
                </a:lnTo>
                <a:lnTo>
                  <a:pt x="34171" y="161474"/>
                </a:lnTo>
                <a:lnTo>
                  <a:pt x="47904" y="160986"/>
                </a:lnTo>
                <a:lnTo>
                  <a:pt x="62242" y="161098"/>
                </a:lnTo>
                <a:lnTo>
                  <a:pt x="63855" y="167029"/>
                </a:lnTo>
                <a:lnTo>
                  <a:pt x="67221" y="168096"/>
                </a:lnTo>
                <a:lnTo>
                  <a:pt x="62242" y="173544"/>
                </a:lnTo>
                <a:lnTo>
                  <a:pt x="64928" y="173756"/>
                </a:lnTo>
                <a:lnTo>
                  <a:pt x="70604" y="171825"/>
                </a:lnTo>
                <a:lnTo>
                  <a:pt x="70349" y="166828"/>
                </a:lnTo>
                <a:lnTo>
                  <a:pt x="67816" y="160701"/>
                </a:lnTo>
                <a:lnTo>
                  <a:pt x="66660" y="155381"/>
                </a:lnTo>
                <a:lnTo>
                  <a:pt x="73531" y="35704"/>
                </a:lnTo>
                <a:close/>
              </a:path>
              <a:path w="159264" h="184206">
                <a:moveTo>
                  <a:pt x="140244" y="136834"/>
                </a:moveTo>
                <a:lnTo>
                  <a:pt x="132791" y="94702"/>
                </a:lnTo>
                <a:lnTo>
                  <a:pt x="122134" y="98502"/>
                </a:lnTo>
                <a:lnTo>
                  <a:pt x="110875" y="96543"/>
                </a:lnTo>
                <a:lnTo>
                  <a:pt x="102260" y="89524"/>
                </a:lnTo>
                <a:lnTo>
                  <a:pt x="99593" y="78103"/>
                </a:lnTo>
                <a:lnTo>
                  <a:pt x="107912" y="150282"/>
                </a:lnTo>
                <a:lnTo>
                  <a:pt x="121299" y="148409"/>
                </a:lnTo>
                <a:lnTo>
                  <a:pt x="131838" y="143687"/>
                </a:lnTo>
                <a:lnTo>
                  <a:pt x="140244" y="136834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97532" y="5172024"/>
            <a:ext cx="33197" cy="41490"/>
          </a:xfrm>
          <a:custGeom>
            <a:avLst/>
            <a:gdLst/>
            <a:ahLst/>
            <a:cxnLst/>
            <a:rect l="l" t="t" r="r" b="b"/>
            <a:pathLst>
              <a:path w="33197" h="41490">
                <a:moveTo>
                  <a:pt x="33197" y="0"/>
                </a:moveTo>
                <a:lnTo>
                  <a:pt x="16598" y="0"/>
                </a:lnTo>
                <a:lnTo>
                  <a:pt x="17506" y="4714"/>
                </a:lnTo>
                <a:lnTo>
                  <a:pt x="16119" y="16900"/>
                </a:lnTo>
                <a:lnTo>
                  <a:pt x="10295" y="24649"/>
                </a:lnTo>
                <a:lnTo>
                  <a:pt x="3700" y="31624"/>
                </a:lnTo>
                <a:lnTo>
                  <a:pt x="0" y="41490"/>
                </a:lnTo>
                <a:lnTo>
                  <a:pt x="4598" y="41382"/>
                </a:lnTo>
                <a:lnTo>
                  <a:pt x="17888" y="37173"/>
                </a:lnTo>
                <a:lnTo>
                  <a:pt x="26188" y="27978"/>
                </a:lnTo>
                <a:lnTo>
                  <a:pt x="30843" y="15139"/>
                </a:lnTo>
                <a:lnTo>
                  <a:pt x="33197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26977" y="5174849"/>
            <a:ext cx="62903" cy="67716"/>
          </a:xfrm>
          <a:custGeom>
            <a:avLst/>
            <a:gdLst/>
            <a:ahLst/>
            <a:cxnLst/>
            <a:rect l="l" t="t" r="r" b="b"/>
            <a:pathLst>
              <a:path w="62903" h="67716">
                <a:moveTo>
                  <a:pt x="0" y="63563"/>
                </a:moveTo>
                <a:lnTo>
                  <a:pt x="1963" y="64251"/>
                </a:lnTo>
                <a:lnTo>
                  <a:pt x="12297" y="65558"/>
                </a:lnTo>
                <a:lnTo>
                  <a:pt x="21946" y="64211"/>
                </a:lnTo>
                <a:lnTo>
                  <a:pt x="31627" y="62557"/>
                </a:lnTo>
                <a:lnTo>
                  <a:pt x="42059" y="62943"/>
                </a:lnTo>
                <a:lnTo>
                  <a:pt x="53962" y="67716"/>
                </a:lnTo>
                <a:lnTo>
                  <a:pt x="55740" y="59817"/>
                </a:lnTo>
                <a:lnTo>
                  <a:pt x="62903" y="57302"/>
                </a:lnTo>
                <a:lnTo>
                  <a:pt x="62255" y="46977"/>
                </a:lnTo>
                <a:lnTo>
                  <a:pt x="57477" y="45316"/>
                </a:lnTo>
                <a:lnTo>
                  <a:pt x="45680" y="37748"/>
                </a:lnTo>
                <a:lnTo>
                  <a:pt x="48425" y="45593"/>
                </a:lnTo>
                <a:lnTo>
                  <a:pt x="49809" y="55270"/>
                </a:lnTo>
                <a:lnTo>
                  <a:pt x="46196" y="55468"/>
                </a:lnTo>
                <a:lnTo>
                  <a:pt x="37973" y="48797"/>
                </a:lnTo>
                <a:lnTo>
                  <a:pt x="37350" y="34518"/>
                </a:lnTo>
                <a:lnTo>
                  <a:pt x="45337" y="37312"/>
                </a:lnTo>
                <a:lnTo>
                  <a:pt x="38024" y="27209"/>
                </a:lnTo>
                <a:lnTo>
                  <a:pt x="34078" y="14757"/>
                </a:lnTo>
                <a:lnTo>
                  <a:pt x="33210" y="1320"/>
                </a:lnTo>
                <a:lnTo>
                  <a:pt x="23583" y="0"/>
                </a:lnTo>
                <a:lnTo>
                  <a:pt x="17272" y="1981"/>
                </a:lnTo>
                <a:lnTo>
                  <a:pt x="12458" y="5461"/>
                </a:lnTo>
                <a:lnTo>
                  <a:pt x="15640" y="11332"/>
                </a:lnTo>
                <a:lnTo>
                  <a:pt x="21230" y="19310"/>
                </a:lnTo>
                <a:lnTo>
                  <a:pt x="27119" y="27773"/>
                </a:lnTo>
                <a:lnTo>
                  <a:pt x="31661" y="36367"/>
                </a:lnTo>
                <a:lnTo>
                  <a:pt x="33211" y="44742"/>
                </a:lnTo>
                <a:lnTo>
                  <a:pt x="30123" y="52544"/>
                </a:lnTo>
                <a:lnTo>
                  <a:pt x="20751" y="59423"/>
                </a:lnTo>
                <a:lnTo>
                  <a:pt x="20546" y="58162"/>
                </a:lnTo>
                <a:lnTo>
                  <a:pt x="12754" y="54447"/>
                </a:lnTo>
                <a:lnTo>
                  <a:pt x="2104" y="55704"/>
                </a:lnTo>
                <a:lnTo>
                  <a:pt x="0" y="63563"/>
                </a:lnTo>
                <a:close/>
              </a:path>
              <a:path w="62903" h="67716">
                <a:moveTo>
                  <a:pt x="45554" y="37388"/>
                </a:moveTo>
                <a:lnTo>
                  <a:pt x="45337" y="37312"/>
                </a:lnTo>
                <a:lnTo>
                  <a:pt x="45629" y="37716"/>
                </a:lnTo>
                <a:lnTo>
                  <a:pt x="45554" y="37388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062718" y="5343081"/>
            <a:ext cx="867321" cy="280682"/>
          </a:xfrm>
          <a:custGeom>
            <a:avLst/>
            <a:gdLst/>
            <a:ahLst/>
            <a:cxnLst/>
            <a:rect l="l" t="t" r="r" b="b"/>
            <a:pathLst>
              <a:path w="867321" h="280682">
                <a:moveTo>
                  <a:pt x="863168" y="11536"/>
                </a:moveTo>
                <a:lnTo>
                  <a:pt x="861809" y="11536"/>
                </a:lnTo>
                <a:lnTo>
                  <a:pt x="862984" y="12419"/>
                </a:lnTo>
                <a:lnTo>
                  <a:pt x="863168" y="11536"/>
                </a:lnTo>
                <a:close/>
              </a:path>
              <a:path w="867321" h="280682">
                <a:moveTo>
                  <a:pt x="13973" y="279115"/>
                </a:moveTo>
                <a:lnTo>
                  <a:pt x="27717" y="280286"/>
                </a:lnTo>
                <a:lnTo>
                  <a:pt x="41246" y="280682"/>
                </a:lnTo>
                <a:lnTo>
                  <a:pt x="29057" y="272978"/>
                </a:lnTo>
                <a:lnTo>
                  <a:pt x="47622" y="258968"/>
                </a:lnTo>
                <a:lnTo>
                  <a:pt x="66672" y="245443"/>
                </a:lnTo>
                <a:lnTo>
                  <a:pt x="86172" y="232367"/>
                </a:lnTo>
                <a:lnTo>
                  <a:pt x="106087" y="219706"/>
                </a:lnTo>
                <a:lnTo>
                  <a:pt x="126380" y="207424"/>
                </a:lnTo>
                <a:lnTo>
                  <a:pt x="147018" y="195486"/>
                </a:lnTo>
                <a:lnTo>
                  <a:pt x="167965" y="183857"/>
                </a:lnTo>
                <a:lnTo>
                  <a:pt x="189185" y="172501"/>
                </a:lnTo>
                <a:lnTo>
                  <a:pt x="210643" y="161384"/>
                </a:lnTo>
                <a:lnTo>
                  <a:pt x="232305" y="150469"/>
                </a:lnTo>
                <a:lnTo>
                  <a:pt x="254134" y="139723"/>
                </a:lnTo>
                <a:lnTo>
                  <a:pt x="276096" y="129108"/>
                </a:lnTo>
                <a:lnTo>
                  <a:pt x="298155" y="118591"/>
                </a:lnTo>
                <a:lnTo>
                  <a:pt x="320277" y="108136"/>
                </a:lnTo>
                <a:lnTo>
                  <a:pt x="342425" y="97708"/>
                </a:lnTo>
                <a:lnTo>
                  <a:pt x="364565" y="87271"/>
                </a:lnTo>
                <a:lnTo>
                  <a:pt x="386661" y="76791"/>
                </a:lnTo>
                <a:lnTo>
                  <a:pt x="408678" y="66231"/>
                </a:lnTo>
                <a:lnTo>
                  <a:pt x="430582" y="55557"/>
                </a:lnTo>
                <a:lnTo>
                  <a:pt x="452335" y="44734"/>
                </a:lnTo>
                <a:lnTo>
                  <a:pt x="456409" y="45155"/>
                </a:lnTo>
                <a:lnTo>
                  <a:pt x="470741" y="46686"/>
                </a:lnTo>
                <a:lnTo>
                  <a:pt x="482579" y="46792"/>
                </a:lnTo>
                <a:lnTo>
                  <a:pt x="492763" y="43898"/>
                </a:lnTo>
                <a:lnTo>
                  <a:pt x="502132" y="36428"/>
                </a:lnTo>
                <a:lnTo>
                  <a:pt x="499440" y="32212"/>
                </a:lnTo>
                <a:lnTo>
                  <a:pt x="492594" y="32136"/>
                </a:lnTo>
                <a:lnTo>
                  <a:pt x="493839" y="23982"/>
                </a:lnTo>
                <a:lnTo>
                  <a:pt x="514517" y="23949"/>
                </a:lnTo>
                <a:lnTo>
                  <a:pt x="509911" y="14138"/>
                </a:lnTo>
                <a:lnTo>
                  <a:pt x="497979" y="15676"/>
                </a:lnTo>
                <a:lnTo>
                  <a:pt x="484328" y="18960"/>
                </a:lnTo>
                <a:lnTo>
                  <a:pt x="473133" y="22907"/>
                </a:lnTo>
                <a:lnTo>
                  <a:pt x="461725" y="27816"/>
                </a:lnTo>
                <a:lnTo>
                  <a:pt x="450158" y="33489"/>
                </a:lnTo>
                <a:lnTo>
                  <a:pt x="438486" y="39728"/>
                </a:lnTo>
                <a:lnTo>
                  <a:pt x="426765" y="46334"/>
                </a:lnTo>
                <a:lnTo>
                  <a:pt x="415049" y="53109"/>
                </a:lnTo>
                <a:lnTo>
                  <a:pt x="403393" y="59855"/>
                </a:lnTo>
                <a:lnTo>
                  <a:pt x="391851" y="66373"/>
                </a:lnTo>
                <a:lnTo>
                  <a:pt x="380478" y="72465"/>
                </a:lnTo>
                <a:lnTo>
                  <a:pt x="369328" y="77932"/>
                </a:lnTo>
                <a:lnTo>
                  <a:pt x="349900" y="86909"/>
                </a:lnTo>
                <a:lnTo>
                  <a:pt x="330459" y="95919"/>
                </a:lnTo>
                <a:lnTo>
                  <a:pt x="311024" y="104974"/>
                </a:lnTo>
                <a:lnTo>
                  <a:pt x="291615" y="114085"/>
                </a:lnTo>
                <a:lnTo>
                  <a:pt x="272250" y="123264"/>
                </a:lnTo>
                <a:lnTo>
                  <a:pt x="252948" y="132522"/>
                </a:lnTo>
                <a:lnTo>
                  <a:pt x="233728" y="141873"/>
                </a:lnTo>
                <a:lnTo>
                  <a:pt x="214610" y="151326"/>
                </a:lnTo>
                <a:lnTo>
                  <a:pt x="195612" y="160895"/>
                </a:lnTo>
                <a:lnTo>
                  <a:pt x="176753" y="170591"/>
                </a:lnTo>
                <a:lnTo>
                  <a:pt x="158053" y="180425"/>
                </a:lnTo>
                <a:lnTo>
                  <a:pt x="139529" y="190410"/>
                </a:lnTo>
                <a:lnTo>
                  <a:pt x="121202" y="200557"/>
                </a:lnTo>
                <a:lnTo>
                  <a:pt x="103090" y="210878"/>
                </a:lnTo>
                <a:lnTo>
                  <a:pt x="85212" y="221385"/>
                </a:lnTo>
                <a:lnTo>
                  <a:pt x="67588" y="232090"/>
                </a:lnTo>
                <a:lnTo>
                  <a:pt x="50235" y="243004"/>
                </a:lnTo>
                <a:lnTo>
                  <a:pt x="33173" y="254138"/>
                </a:lnTo>
                <a:lnTo>
                  <a:pt x="16422" y="265506"/>
                </a:lnTo>
                <a:lnTo>
                  <a:pt x="0" y="277119"/>
                </a:lnTo>
                <a:lnTo>
                  <a:pt x="13973" y="279115"/>
                </a:lnTo>
                <a:close/>
              </a:path>
              <a:path w="867321" h="280682">
                <a:moveTo>
                  <a:pt x="722071" y="19829"/>
                </a:moveTo>
                <a:lnTo>
                  <a:pt x="723875" y="17502"/>
                </a:lnTo>
                <a:lnTo>
                  <a:pt x="733869" y="15043"/>
                </a:lnTo>
                <a:lnTo>
                  <a:pt x="747214" y="15934"/>
                </a:lnTo>
                <a:lnTo>
                  <a:pt x="759421" y="15676"/>
                </a:lnTo>
                <a:lnTo>
                  <a:pt x="758883" y="7488"/>
                </a:lnTo>
                <a:lnTo>
                  <a:pt x="747483" y="9420"/>
                </a:lnTo>
                <a:lnTo>
                  <a:pt x="736065" y="11124"/>
                </a:lnTo>
                <a:lnTo>
                  <a:pt x="724679" y="12441"/>
                </a:lnTo>
                <a:lnTo>
                  <a:pt x="722071" y="19829"/>
                </a:lnTo>
                <a:close/>
              </a:path>
              <a:path w="867321" h="280682">
                <a:moveTo>
                  <a:pt x="513996" y="125295"/>
                </a:moveTo>
                <a:lnTo>
                  <a:pt x="502123" y="130552"/>
                </a:lnTo>
                <a:lnTo>
                  <a:pt x="490227" y="135699"/>
                </a:lnTo>
                <a:lnTo>
                  <a:pt x="478361" y="140792"/>
                </a:lnTo>
                <a:lnTo>
                  <a:pt x="466581" y="145888"/>
                </a:lnTo>
                <a:lnTo>
                  <a:pt x="468007" y="151701"/>
                </a:lnTo>
                <a:lnTo>
                  <a:pt x="483065" y="144350"/>
                </a:lnTo>
                <a:lnTo>
                  <a:pt x="498740" y="137616"/>
                </a:lnTo>
                <a:lnTo>
                  <a:pt x="514897" y="131363"/>
                </a:lnTo>
                <a:lnTo>
                  <a:pt x="531400" y="125457"/>
                </a:lnTo>
                <a:lnTo>
                  <a:pt x="548114" y="119762"/>
                </a:lnTo>
                <a:lnTo>
                  <a:pt x="564905" y="114144"/>
                </a:lnTo>
                <a:lnTo>
                  <a:pt x="581636" y="108467"/>
                </a:lnTo>
                <a:lnTo>
                  <a:pt x="598174" y="102596"/>
                </a:lnTo>
                <a:lnTo>
                  <a:pt x="614383" y="96397"/>
                </a:lnTo>
                <a:lnTo>
                  <a:pt x="630128" y="89734"/>
                </a:lnTo>
                <a:lnTo>
                  <a:pt x="645274" y="82472"/>
                </a:lnTo>
                <a:lnTo>
                  <a:pt x="659686" y="74476"/>
                </a:lnTo>
                <a:lnTo>
                  <a:pt x="673229" y="65611"/>
                </a:lnTo>
                <a:lnTo>
                  <a:pt x="685767" y="55742"/>
                </a:lnTo>
                <a:lnTo>
                  <a:pt x="697166" y="44734"/>
                </a:lnTo>
                <a:lnTo>
                  <a:pt x="707671" y="48809"/>
                </a:lnTo>
                <a:lnTo>
                  <a:pt x="722071" y="48874"/>
                </a:lnTo>
                <a:lnTo>
                  <a:pt x="719200" y="52227"/>
                </a:lnTo>
                <a:lnTo>
                  <a:pt x="715619" y="60253"/>
                </a:lnTo>
                <a:lnTo>
                  <a:pt x="722071" y="61333"/>
                </a:lnTo>
                <a:lnTo>
                  <a:pt x="719609" y="64168"/>
                </a:lnTo>
                <a:lnTo>
                  <a:pt x="725750" y="115258"/>
                </a:lnTo>
                <a:lnTo>
                  <a:pt x="737383" y="110216"/>
                </a:lnTo>
                <a:lnTo>
                  <a:pt x="749081" y="105238"/>
                </a:lnTo>
                <a:lnTo>
                  <a:pt x="760856" y="100338"/>
                </a:lnTo>
                <a:lnTo>
                  <a:pt x="772721" y="95527"/>
                </a:lnTo>
                <a:lnTo>
                  <a:pt x="784689" y="90818"/>
                </a:lnTo>
                <a:lnTo>
                  <a:pt x="796772" y="86225"/>
                </a:lnTo>
                <a:lnTo>
                  <a:pt x="803160" y="81485"/>
                </a:lnTo>
                <a:lnTo>
                  <a:pt x="813816" y="75106"/>
                </a:lnTo>
                <a:lnTo>
                  <a:pt x="825526" y="69777"/>
                </a:lnTo>
                <a:lnTo>
                  <a:pt x="838276" y="65486"/>
                </a:lnTo>
                <a:lnTo>
                  <a:pt x="842416" y="65486"/>
                </a:lnTo>
                <a:lnTo>
                  <a:pt x="846559" y="63070"/>
                </a:lnTo>
                <a:lnTo>
                  <a:pt x="854620" y="54092"/>
                </a:lnTo>
                <a:lnTo>
                  <a:pt x="859860" y="42293"/>
                </a:lnTo>
                <a:lnTo>
                  <a:pt x="863640" y="29035"/>
                </a:lnTo>
                <a:lnTo>
                  <a:pt x="867321" y="15676"/>
                </a:lnTo>
                <a:lnTo>
                  <a:pt x="862984" y="12419"/>
                </a:lnTo>
                <a:lnTo>
                  <a:pt x="860319" y="25226"/>
                </a:lnTo>
                <a:lnTo>
                  <a:pt x="853102" y="34638"/>
                </a:lnTo>
                <a:lnTo>
                  <a:pt x="846569" y="44734"/>
                </a:lnTo>
                <a:lnTo>
                  <a:pt x="845514" y="44081"/>
                </a:lnTo>
                <a:lnTo>
                  <a:pt x="841606" y="34455"/>
                </a:lnTo>
                <a:lnTo>
                  <a:pt x="843906" y="21879"/>
                </a:lnTo>
                <a:lnTo>
                  <a:pt x="846569" y="11536"/>
                </a:lnTo>
                <a:lnTo>
                  <a:pt x="861809" y="11536"/>
                </a:lnTo>
                <a:lnTo>
                  <a:pt x="860822" y="10794"/>
                </a:lnTo>
                <a:lnTo>
                  <a:pt x="852366" y="6213"/>
                </a:lnTo>
                <a:lnTo>
                  <a:pt x="843390" y="3003"/>
                </a:lnTo>
                <a:lnTo>
                  <a:pt x="833945" y="1004"/>
                </a:lnTo>
                <a:lnTo>
                  <a:pt x="824080" y="56"/>
                </a:lnTo>
                <a:lnTo>
                  <a:pt x="813845" y="0"/>
                </a:lnTo>
                <a:lnTo>
                  <a:pt x="803291" y="674"/>
                </a:lnTo>
                <a:lnTo>
                  <a:pt x="792467" y="1920"/>
                </a:lnTo>
                <a:lnTo>
                  <a:pt x="781425" y="3578"/>
                </a:lnTo>
                <a:lnTo>
                  <a:pt x="770213" y="5487"/>
                </a:lnTo>
                <a:lnTo>
                  <a:pt x="758883" y="7488"/>
                </a:lnTo>
                <a:lnTo>
                  <a:pt x="759421" y="15676"/>
                </a:lnTo>
                <a:lnTo>
                  <a:pt x="754296" y="24214"/>
                </a:lnTo>
                <a:lnTo>
                  <a:pt x="744501" y="26352"/>
                </a:lnTo>
                <a:lnTo>
                  <a:pt x="732906" y="23779"/>
                </a:lnTo>
                <a:lnTo>
                  <a:pt x="722071" y="19829"/>
                </a:lnTo>
                <a:lnTo>
                  <a:pt x="724679" y="12441"/>
                </a:lnTo>
                <a:lnTo>
                  <a:pt x="713374" y="13209"/>
                </a:lnTo>
                <a:lnTo>
                  <a:pt x="702201" y="13269"/>
                </a:lnTo>
                <a:lnTo>
                  <a:pt x="691209" y="12461"/>
                </a:lnTo>
                <a:lnTo>
                  <a:pt x="680450" y="10625"/>
                </a:lnTo>
                <a:lnTo>
                  <a:pt x="669973" y="7602"/>
                </a:lnTo>
                <a:lnTo>
                  <a:pt x="659828" y="3230"/>
                </a:lnTo>
                <a:lnTo>
                  <a:pt x="655378" y="5043"/>
                </a:lnTo>
                <a:lnTo>
                  <a:pt x="643291" y="9048"/>
                </a:lnTo>
                <a:lnTo>
                  <a:pt x="631167" y="11870"/>
                </a:lnTo>
                <a:lnTo>
                  <a:pt x="619017" y="13688"/>
                </a:lnTo>
                <a:lnTo>
                  <a:pt x="606848" y="14679"/>
                </a:lnTo>
                <a:lnTo>
                  <a:pt x="594670" y="15020"/>
                </a:lnTo>
                <a:lnTo>
                  <a:pt x="582492" y="14889"/>
                </a:lnTo>
                <a:lnTo>
                  <a:pt x="570322" y="14463"/>
                </a:lnTo>
                <a:lnTo>
                  <a:pt x="558170" y="13921"/>
                </a:lnTo>
                <a:lnTo>
                  <a:pt x="546043" y="13440"/>
                </a:lnTo>
                <a:lnTo>
                  <a:pt x="533952" y="13197"/>
                </a:lnTo>
                <a:lnTo>
                  <a:pt x="521905" y="13371"/>
                </a:lnTo>
                <a:lnTo>
                  <a:pt x="509911" y="14138"/>
                </a:lnTo>
                <a:lnTo>
                  <a:pt x="514517" y="23949"/>
                </a:lnTo>
                <a:lnTo>
                  <a:pt x="528380" y="23547"/>
                </a:lnTo>
                <a:lnTo>
                  <a:pt x="541849" y="22896"/>
                </a:lnTo>
                <a:lnTo>
                  <a:pt x="554969" y="22052"/>
                </a:lnTo>
                <a:lnTo>
                  <a:pt x="567784" y="21069"/>
                </a:lnTo>
                <a:lnTo>
                  <a:pt x="580339" y="20003"/>
                </a:lnTo>
                <a:lnTo>
                  <a:pt x="592676" y="18907"/>
                </a:lnTo>
                <a:lnTo>
                  <a:pt x="604842" y="17838"/>
                </a:lnTo>
                <a:lnTo>
                  <a:pt x="616879" y="16848"/>
                </a:lnTo>
                <a:lnTo>
                  <a:pt x="628832" y="15995"/>
                </a:lnTo>
                <a:lnTo>
                  <a:pt x="640745" y="15331"/>
                </a:lnTo>
                <a:lnTo>
                  <a:pt x="652663" y="14913"/>
                </a:lnTo>
                <a:lnTo>
                  <a:pt x="664630" y="14794"/>
                </a:lnTo>
                <a:lnTo>
                  <a:pt x="676689" y="15031"/>
                </a:lnTo>
                <a:lnTo>
                  <a:pt x="688886" y="15676"/>
                </a:lnTo>
                <a:lnTo>
                  <a:pt x="683457" y="27754"/>
                </a:lnTo>
                <a:lnTo>
                  <a:pt x="675792" y="37778"/>
                </a:lnTo>
                <a:lnTo>
                  <a:pt x="667419" y="47091"/>
                </a:lnTo>
                <a:lnTo>
                  <a:pt x="659828" y="57180"/>
                </a:lnTo>
                <a:lnTo>
                  <a:pt x="655454" y="51454"/>
                </a:lnTo>
                <a:lnTo>
                  <a:pt x="655270" y="40090"/>
                </a:lnTo>
                <a:lnTo>
                  <a:pt x="651535" y="32288"/>
                </a:lnTo>
                <a:lnTo>
                  <a:pt x="638347" y="36946"/>
                </a:lnTo>
                <a:lnTo>
                  <a:pt x="625017" y="41462"/>
                </a:lnTo>
                <a:lnTo>
                  <a:pt x="611590" y="45880"/>
                </a:lnTo>
                <a:lnTo>
                  <a:pt x="598109" y="50244"/>
                </a:lnTo>
                <a:lnTo>
                  <a:pt x="584618" y="54597"/>
                </a:lnTo>
                <a:lnTo>
                  <a:pt x="571161" y="58984"/>
                </a:lnTo>
                <a:lnTo>
                  <a:pt x="557781" y="63448"/>
                </a:lnTo>
                <a:lnTo>
                  <a:pt x="544522" y="68033"/>
                </a:lnTo>
                <a:lnTo>
                  <a:pt x="531429" y="72784"/>
                </a:lnTo>
                <a:lnTo>
                  <a:pt x="518545" y="77743"/>
                </a:lnTo>
                <a:lnTo>
                  <a:pt x="505914" y="82955"/>
                </a:lnTo>
                <a:lnTo>
                  <a:pt x="493580" y="88463"/>
                </a:lnTo>
                <a:lnTo>
                  <a:pt x="481586" y="94312"/>
                </a:lnTo>
                <a:lnTo>
                  <a:pt x="469976" y="100545"/>
                </a:lnTo>
                <a:lnTo>
                  <a:pt x="458795" y="107206"/>
                </a:lnTo>
                <a:lnTo>
                  <a:pt x="448085" y="114339"/>
                </a:lnTo>
                <a:lnTo>
                  <a:pt x="437892" y="121988"/>
                </a:lnTo>
                <a:lnTo>
                  <a:pt x="428258" y="130197"/>
                </a:lnTo>
                <a:lnTo>
                  <a:pt x="419228" y="139008"/>
                </a:lnTo>
                <a:lnTo>
                  <a:pt x="410844" y="148468"/>
                </a:lnTo>
                <a:lnTo>
                  <a:pt x="405955" y="142295"/>
                </a:lnTo>
                <a:lnTo>
                  <a:pt x="400418" y="136758"/>
                </a:lnTo>
                <a:lnTo>
                  <a:pt x="394233" y="131869"/>
                </a:lnTo>
                <a:lnTo>
                  <a:pt x="376154" y="138852"/>
                </a:lnTo>
                <a:lnTo>
                  <a:pt x="358293" y="146340"/>
                </a:lnTo>
                <a:lnTo>
                  <a:pt x="340610" y="154250"/>
                </a:lnTo>
                <a:lnTo>
                  <a:pt x="323066" y="162499"/>
                </a:lnTo>
                <a:lnTo>
                  <a:pt x="305620" y="171003"/>
                </a:lnTo>
                <a:lnTo>
                  <a:pt x="288235" y="179681"/>
                </a:lnTo>
                <a:lnTo>
                  <a:pt x="270870" y="188449"/>
                </a:lnTo>
                <a:lnTo>
                  <a:pt x="253486" y="197225"/>
                </a:lnTo>
                <a:lnTo>
                  <a:pt x="236043" y="205925"/>
                </a:lnTo>
                <a:lnTo>
                  <a:pt x="218503" y="214468"/>
                </a:lnTo>
                <a:lnTo>
                  <a:pt x="200826" y="222769"/>
                </a:lnTo>
                <a:lnTo>
                  <a:pt x="182972" y="230747"/>
                </a:lnTo>
                <a:lnTo>
                  <a:pt x="164902" y="238319"/>
                </a:lnTo>
                <a:lnTo>
                  <a:pt x="146577" y="245401"/>
                </a:lnTo>
                <a:lnTo>
                  <a:pt x="127957" y="251910"/>
                </a:lnTo>
                <a:lnTo>
                  <a:pt x="109003" y="257765"/>
                </a:lnTo>
                <a:lnTo>
                  <a:pt x="89675" y="262882"/>
                </a:lnTo>
                <a:lnTo>
                  <a:pt x="69935" y="267179"/>
                </a:lnTo>
                <a:lnTo>
                  <a:pt x="49742" y="270572"/>
                </a:lnTo>
                <a:lnTo>
                  <a:pt x="29057" y="272978"/>
                </a:lnTo>
                <a:lnTo>
                  <a:pt x="41246" y="280682"/>
                </a:lnTo>
                <a:lnTo>
                  <a:pt x="54576" y="280355"/>
                </a:lnTo>
                <a:lnTo>
                  <a:pt x="67722" y="279358"/>
                </a:lnTo>
                <a:lnTo>
                  <a:pt x="80699" y="277741"/>
                </a:lnTo>
                <a:lnTo>
                  <a:pt x="93522" y="275556"/>
                </a:lnTo>
                <a:lnTo>
                  <a:pt x="106207" y="272856"/>
                </a:lnTo>
                <a:lnTo>
                  <a:pt x="118769" y="269691"/>
                </a:lnTo>
                <a:lnTo>
                  <a:pt x="131222" y="266114"/>
                </a:lnTo>
                <a:lnTo>
                  <a:pt x="143583" y="262176"/>
                </a:lnTo>
                <a:lnTo>
                  <a:pt x="155865" y="257929"/>
                </a:lnTo>
                <a:lnTo>
                  <a:pt x="168085" y="253424"/>
                </a:lnTo>
                <a:lnTo>
                  <a:pt x="180258" y="248714"/>
                </a:lnTo>
                <a:lnTo>
                  <a:pt x="192399" y="243850"/>
                </a:lnTo>
                <a:lnTo>
                  <a:pt x="204522" y="238884"/>
                </a:lnTo>
                <a:lnTo>
                  <a:pt x="216643" y="233867"/>
                </a:lnTo>
                <a:lnTo>
                  <a:pt x="228778" y="228851"/>
                </a:lnTo>
                <a:lnTo>
                  <a:pt x="240942" y="223887"/>
                </a:lnTo>
                <a:lnTo>
                  <a:pt x="253149" y="219029"/>
                </a:lnTo>
                <a:lnTo>
                  <a:pt x="272626" y="211372"/>
                </a:lnTo>
                <a:lnTo>
                  <a:pt x="291967" y="203711"/>
                </a:lnTo>
                <a:lnTo>
                  <a:pt x="311179" y="196043"/>
                </a:lnTo>
                <a:lnTo>
                  <a:pt x="330272" y="188365"/>
                </a:lnTo>
                <a:lnTo>
                  <a:pt x="349254" y="180673"/>
                </a:lnTo>
                <a:lnTo>
                  <a:pt x="368135" y="172963"/>
                </a:lnTo>
                <a:lnTo>
                  <a:pt x="386921" y="165233"/>
                </a:lnTo>
                <a:lnTo>
                  <a:pt x="405623" y="157479"/>
                </a:lnTo>
                <a:lnTo>
                  <a:pt x="424250" y="149698"/>
                </a:lnTo>
                <a:lnTo>
                  <a:pt x="442809" y="141886"/>
                </a:lnTo>
                <a:lnTo>
                  <a:pt x="461310" y="134040"/>
                </a:lnTo>
                <a:lnTo>
                  <a:pt x="479761" y="126156"/>
                </a:lnTo>
                <a:lnTo>
                  <a:pt x="498171" y="118231"/>
                </a:lnTo>
                <a:lnTo>
                  <a:pt x="516549" y="110263"/>
                </a:lnTo>
                <a:lnTo>
                  <a:pt x="534903" y="102246"/>
                </a:lnTo>
                <a:lnTo>
                  <a:pt x="553243" y="94179"/>
                </a:lnTo>
                <a:lnTo>
                  <a:pt x="571577" y="86057"/>
                </a:lnTo>
                <a:lnTo>
                  <a:pt x="589914" y="77878"/>
                </a:lnTo>
                <a:lnTo>
                  <a:pt x="608262" y="69638"/>
                </a:lnTo>
                <a:lnTo>
                  <a:pt x="626630" y="61333"/>
                </a:lnTo>
                <a:lnTo>
                  <a:pt x="624609" y="64681"/>
                </a:lnTo>
                <a:lnTo>
                  <a:pt x="617462" y="73284"/>
                </a:lnTo>
                <a:lnTo>
                  <a:pt x="608528" y="80686"/>
                </a:lnTo>
                <a:lnTo>
                  <a:pt x="598128" y="87163"/>
                </a:lnTo>
                <a:lnTo>
                  <a:pt x="586580" y="92989"/>
                </a:lnTo>
                <a:lnTo>
                  <a:pt x="574207" y="98439"/>
                </a:lnTo>
                <a:lnTo>
                  <a:pt x="561327" y="103788"/>
                </a:lnTo>
                <a:lnTo>
                  <a:pt x="548261" y="109311"/>
                </a:lnTo>
                <a:lnTo>
                  <a:pt x="535330" y="115282"/>
                </a:lnTo>
                <a:lnTo>
                  <a:pt x="525792" y="119873"/>
                </a:lnTo>
                <a:lnTo>
                  <a:pt x="513996" y="125295"/>
                </a:lnTo>
                <a:close/>
              </a:path>
              <a:path w="867321" h="280682">
                <a:moveTo>
                  <a:pt x="410844" y="173372"/>
                </a:moveTo>
                <a:lnTo>
                  <a:pt x="409132" y="182410"/>
                </a:lnTo>
                <a:lnTo>
                  <a:pt x="403220" y="193178"/>
                </a:lnTo>
                <a:lnTo>
                  <a:pt x="394866" y="203928"/>
                </a:lnTo>
                <a:lnTo>
                  <a:pt x="385940" y="214876"/>
                </a:lnTo>
                <a:lnTo>
                  <a:pt x="396020" y="215023"/>
                </a:lnTo>
                <a:lnTo>
                  <a:pt x="409348" y="214634"/>
                </a:lnTo>
                <a:lnTo>
                  <a:pt x="423103" y="213756"/>
                </a:lnTo>
                <a:lnTo>
                  <a:pt x="437101" y="212557"/>
                </a:lnTo>
                <a:lnTo>
                  <a:pt x="451158" y="211204"/>
                </a:lnTo>
                <a:lnTo>
                  <a:pt x="465090" y="209863"/>
                </a:lnTo>
                <a:lnTo>
                  <a:pt x="478712" y="208702"/>
                </a:lnTo>
                <a:lnTo>
                  <a:pt x="491841" y="207889"/>
                </a:lnTo>
                <a:lnTo>
                  <a:pt x="504292" y="207589"/>
                </a:lnTo>
                <a:lnTo>
                  <a:pt x="515882" y="207971"/>
                </a:lnTo>
                <a:lnTo>
                  <a:pt x="526425" y="209201"/>
                </a:lnTo>
                <a:lnTo>
                  <a:pt x="535737" y="211447"/>
                </a:lnTo>
                <a:lnTo>
                  <a:pt x="543636" y="214876"/>
                </a:lnTo>
                <a:lnTo>
                  <a:pt x="545022" y="214410"/>
                </a:lnTo>
                <a:lnTo>
                  <a:pt x="556656" y="208156"/>
                </a:lnTo>
                <a:lnTo>
                  <a:pt x="566017" y="199627"/>
                </a:lnTo>
                <a:lnTo>
                  <a:pt x="574401" y="190122"/>
                </a:lnTo>
                <a:lnTo>
                  <a:pt x="583103" y="180938"/>
                </a:lnTo>
                <a:lnTo>
                  <a:pt x="593420" y="173372"/>
                </a:lnTo>
                <a:lnTo>
                  <a:pt x="598392" y="171333"/>
                </a:lnTo>
                <a:lnTo>
                  <a:pt x="610157" y="166422"/>
                </a:lnTo>
                <a:lnTo>
                  <a:pt x="621846" y="161435"/>
                </a:lnTo>
                <a:lnTo>
                  <a:pt x="633473" y="156386"/>
                </a:lnTo>
                <a:lnTo>
                  <a:pt x="645049" y="151286"/>
                </a:lnTo>
                <a:lnTo>
                  <a:pt x="656588" y="146150"/>
                </a:lnTo>
                <a:lnTo>
                  <a:pt x="668102" y="140988"/>
                </a:lnTo>
                <a:lnTo>
                  <a:pt x="679605" y="135815"/>
                </a:lnTo>
                <a:lnTo>
                  <a:pt x="691108" y="130643"/>
                </a:lnTo>
                <a:lnTo>
                  <a:pt x="702625" y="125484"/>
                </a:lnTo>
                <a:lnTo>
                  <a:pt x="714168" y="120352"/>
                </a:lnTo>
                <a:lnTo>
                  <a:pt x="725750" y="115258"/>
                </a:lnTo>
                <a:lnTo>
                  <a:pt x="719609" y="64168"/>
                </a:lnTo>
                <a:lnTo>
                  <a:pt x="711544" y="73231"/>
                </a:lnTo>
                <a:lnTo>
                  <a:pt x="703062" y="82280"/>
                </a:lnTo>
                <a:lnTo>
                  <a:pt x="694134" y="91152"/>
                </a:lnTo>
                <a:lnTo>
                  <a:pt x="684735" y="99684"/>
                </a:lnTo>
                <a:lnTo>
                  <a:pt x="674836" y="107711"/>
                </a:lnTo>
                <a:lnTo>
                  <a:pt x="664411" y="115069"/>
                </a:lnTo>
                <a:lnTo>
                  <a:pt x="653432" y="121596"/>
                </a:lnTo>
                <a:lnTo>
                  <a:pt x="641872" y="127127"/>
                </a:lnTo>
                <a:lnTo>
                  <a:pt x="629704" y="131499"/>
                </a:lnTo>
                <a:lnTo>
                  <a:pt x="616901" y="134548"/>
                </a:lnTo>
                <a:lnTo>
                  <a:pt x="603435" y="136110"/>
                </a:lnTo>
                <a:lnTo>
                  <a:pt x="589279" y="136022"/>
                </a:lnTo>
                <a:lnTo>
                  <a:pt x="590968" y="148266"/>
                </a:lnTo>
                <a:lnTo>
                  <a:pt x="599431" y="155657"/>
                </a:lnTo>
                <a:lnTo>
                  <a:pt x="614171" y="156786"/>
                </a:lnTo>
                <a:lnTo>
                  <a:pt x="610921" y="158468"/>
                </a:lnTo>
                <a:lnTo>
                  <a:pt x="599829" y="165220"/>
                </a:lnTo>
                <a:lnTo>
                  <a:pt x="589583" y="172823"/>
                </a:lnTo>
                <a:lnTo>
                  <a:pt x="579926" y="181019"/>
                </a:lnTo>
                <a:lnTo>
                  <a:pt x="570603" y="189549"/>
                </a:lnTo>
                <a:lnTo>
                  <a:pt x="561356" y="198157"/>
                </a:lnTo>
                <a:lnTo>
                  <a:pt x="551929" y="206583"/>
                </a:lnTo>
                <a:lnTo>
                  <a:pt x="546272" y="204885"/>
                </a:lnTo>
                <a:lnTo>
                  <a:pt x="535281" y="202331"/>
                </a:lnTo>
                <a:lnTo>
                  <a:pt x="523435" y="200394"/>
                </a:lnTo>
                <a:lnTo>
                  <a:pt x="510905" y="199022"/>
                </a:lnTo>
                <a:lnTo>
                  <a:pt x="497863" y="198166"/>
                </a:lnTo>
                <a:lnTo>
                  <a:pt x="484481" y="197777"/>
                </a:lnTo>
                <a:lnTo>
                  <a:pt x="470931" y="197803"/>
                </a:lnTo>
                <a:lnTo>
                  <a:pt x="457386" y="198196"/>
                </a:lnTo>
                <a:lnTo>
                  <a:pt x="444018" y="198905"/>
                </a:lnTo>
                <a:lnTo>
                  <a:pt x="430998" y="199880"/>
                </a:lnTo>
                <a:lnTo>
                  <a:pt x="418498" y="201072"/>
                </a:lnTo>
                <a:lnTo>
                  <a:pt x="406692" y="202430"/>
                </a:lnTo>
                <a:lnTo>
                  <a:pt x="416641" y="189971"/>
                </a:lnTo>
                <a:lnTo>
                  <a:pt x="427882" y="178803"/>
                </a:lnTo>
                <a:lnTo>
                  <a:pt x="440280" y="168792"/>
                </a:lnTo>
                <a:lnTo>
                  <a:pt x="453700" y="159803"/>
                </a:lnTo>
                <a:lnTo>
                  <a:pt x="468007" y="151701"/>
                </a:lnTo>
                <a:lnTo>
                  <a:pt x="466581" y="145888"/>
                </a:lnTo>
                <a:lnTo>
                  <a:pt x="454939" y="151043"/>
                </a:lnTo>
                <a:lnTo>
                  <a:pt x="443490" y="156313"/>
                </a:lnTo>
                <a:lnTo>
                  <a:pt x="432289" y="161754"/>
                </a:lnTo>
                <a:lnTo>
                  <a:pt x="421389" y="167421"/>
                </a:lnTo>
                <a:lnTo>
                  <a:pt x="410844" y="17337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52339" y="5271623"/>
            <a:ext cx="63160" cy="45643"/>
          </a:xfrm>
          <a:custGeom>
            <a:avLst/>
            <a:gdLst/>
            <a:ahLst/>
            <a:cxnLst/>
            <a:rect l="l" t="t" r="r" b="b"/>
            <a:pathLst>
              <a:path w="63160" h="45643">
                <a:moveTo>
                  <a:pt x="8652" y="45643"/>
                </a:moveTo>
                <a:lnTo>
                  <a:pt x="9319" y="45338"/>
                </a:lnTo>
                <a:lnTo>
                  <a:pt x="21535" y="40902"/>
                </a:lnTo>
                <a:lnTo>
                  <a:pt x="32742" y="39773"/>
                </a:lnTo>
                <a:lnTo>
                  <a:pt x="45990" y="41490"/>
                </a:lnTo>
                <a:lnTo>
                  <a:pt x="52356" y="35160"/>
                </a:lnTo>
                <a:lnTo>
                  <a:pt x="59113" y="26782"/>
                </a:lnTo>
                <a:lnTo>
                  <a:pt x="63160" y="15698"/>
                </a:lnTo>
                <a:lnTo>
                  <a:pt x="62589" y="0"/>
                </a:lnTo>
                <a:lnTo>
                  <a:pt x="56409" y="8808"/>
                </a:lnTo>
                <a:lnTo>
                  <a:pt x="49435" y="17092"/>
                </a:lnTo>
                <a:lnTo>
                  <a:pt x="41060" y="23976"/>
                </a:lnTo>
                <a:lnTo>
                  <a:pt x="30564" y="28742"/>
                </a:lnTo>
                <a:lnTo>
                  <a:pt x="17232" y="30670"/>
                </a:lnTo>
                <a:lnTo>
                  <a:pt x="346" y="29044"/>
                </a:lnTo>
                <a:lnTo>
                  <a:pt x="0" y="30625"/>
                </a:lnTo>
                <a:lnTo>
                  <a:pt x="3713" y="38752"/>
                </a:lnTo>
                <a:lnTo>
                  <a:pt x="8652" y="456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32201" y="5362916"/>
            <a:ext cx="91034" cy="92923"/>
          </a:xfrm>
          <a:custGeom>
            <a:avLst/>
            <a:gdLst/>
            <a:ahLst/>
            <a:cxnLst/>
            <a:rect l="l" t="t" r="r" b="b"/>
            <a:pathLst>
              <a:path w="91034" h="92923">
                <a:moveTo>
                  <a:pt x="12625" y="68899"/>
                </a:moveTo>
                <a:lnTo>
                  <a:pt x="3887" y="62242"/>
                </a:lnTo>
                <a:lnTo>
                  <a:pt x="6413" y="52635"/>
                </a:lnTo>
                <a:lnTo>
                  <a:pt x="15722" y="49338"/>
                </a:lnTo>
                <a:lnTo>
                  <a:pt x="24639" y="45643"/>
                </a:lnTo>
                <a:lnTo>
                  <a:pt x="23514" y="44381"/>
                </a:lnTo>
                <a:lnTo>
                  <a:pt x="20412" y="32151"/>
                </a:lnTo>
                <a:lnTo>
                  <a:pt x="24639" y="20751"/>
                </a:lnTo>
                <a:lnTo>
                  <a:pt x="21514" y="19867"/>
                </a:lnTo>
                <a:lnTo>
                  <a:pt x="17755" y="13840"/>
                </a:lnTo>
                <a:lnTo>
                  <a:pt x="22948" y="7025"/>
                </a:lnTo>
                <a:lnTo>
                  <a:pt x="32932" y="4152"/>
                </a:lnTo>
                <a:lnTo>
                  <a:pt x="33249" y="11379"/>
                </a:lnTo>
                <a:lnTo>
                  <a:pt x="32005" y="17056"/>
                </a:lnTo>
                <a:lnTo>
                  <a:pt x="28792" y="20751"/>
                </a:lnTo>
                <a:lnTo>
                  <a:pt x="32932" y="20751"/>
                </a:lnTo>
                <a:lnTo>
                  <a:pt x="35095" y="17319"/>
                </a:lnTo>
                <a:lnTo>
                  <a:pt x="40460" y="9270"/>
                </a:lnTo>
                <a:lnTo>
                  <a:pt x="37085" y="0"/>
                </a:lnTo>
                <a:lnTo>
                  <a:pt x="31069" y="700"/>
                </a:lnTo>
                <a:lnTo>
                  <a:pt x="20762" y="5165"/>
                </a:lnTo>
                <a:lnTo>
                  <a:pt x="12411" y="13015"/>
                </a:lnTo>
                <a:lnTo>
                  <a:pt x="6106" y="23400"/>
                </a:lnTo>
                <a:lnTo>
                  <a:pt x="1939" y="35469"/>
                </a:lnTo>
                <a:lnTo>
                  <a:pt x="0" y="48372"/>
                </a:lnTo>
                <a:lnTo>
                  <a:pt x="378" y="61257"/>
                </a:lnTo>
                <a:lnTo>
                  <a:pt x="3167" y="73274"/>
                </a:lnTo>
                <a:lnTo>
                  <a:pt x="8455" y="83572"/>
                </a:lnTo>
                <a:lnTo>
                  <a:pt x="16333" y="91300"/>
                </a:lnTo>
                <a:lnTo>
                  <a:pt x="22482" y="88092"/>
                </a:lnTo>
                <a:lnTo>
                  <a:pt x="31751" y="86701"/>
                </a:lnTo>
                <a:lnTo>
                  <a:pt x="41912" y="87714"/>
                </a:lnTo>
                <a:lnTo>
                  <a:pt x="52943" y="89905"/>
                </a:lnTo>
                <a:lnTo>
                  <a:pt x="64821" y="92050"/>
                </a:lnTo>
                <a:lnTo>
                  <a:pt x="77526" y="92923"/>
                </a:lnTo>
                <a:lnTo>
                  <a:pt x="91034" y="91300"/>
                </a:lnTo>
                <a:lnTo>
                  <a:pt x="89815" y="82829"/>
                </a:lnTo>
                <a:lnTo>
                  <a:pt x="79795" y="83146"/>
                </a:lnTo>
                <a:lnTo>
                  <a:pt x="78576" y="74701"/>
                </a:lnTo>
                <a:lnTo>
                  <a:pt x="69126" y="74019"/>
                </a:lnTo>
                <a:lnTo>
                  <a:pt x="59810" y="67652"/>
                </a:lnTo>
                <a:lnTo>
                  <a:pt x="49531" y="62242"/>
                </a:lnTo>
                <a:lnTo>
                  <a:pt x="53386" y="69958"/>
                </a:lnTo>
                <a:lnTo>
                  <a:pt x="62845" y="74630"/>
                </a:lnTo>
                <a:lnTo>
                  <a:pt x="72887" y="78710"/>
                </a:lnTo>
                <a:lnTo>
                  <a:pt x="78576" y="87134"/>
                </a:lnTo>
                <a:lnTo>
                  <a:pt x="73721" y="84740"/>
                </a:lnTo>
                <a:lnTo>
                  <a:pt x="62056" y="81020"/>
                </a:lnTo>
                <a:lnTo>
                  <a:pt x="49252" y="78439"/>
                </a:lnTo>
                <a:lnTo>
                  <a:pt x="36170" y="76134"/>
                </a:lnTo>
                <a:lnTo>
                  <a:pt x="23673" y="73242"/>
                </a:lnTo>
                <a:lnTo>
                  <a:pt x="12625" y="6889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92180" y="5687725"/>
            <a:ext cx="25652" cy="19625"/>
          </a:xfrm>
          <a:custGeom>
            <a:avLst/>
            <a:gdLst/>
            <a:ahLst/>
            <a:cxnLst/>
            <a:rect l="l" t="t" r="r" b="b"/>
            <a:pathLst>
              <a:path w="25652" h="19625">
                <a:moveTo>
                  <a:pt x="24879" y="19625"/>
                </a:moveTo>
                <a:lnTo>
                  <a:pt x="25652" y="14341"/>
                </a:lnTo>
                <a:lnTo>
                  <a:pt x="22324" y="3703"/>
                </a:lnTo>
                <a:lnTo>
                  <a:pt x="14030" y="0"/>
                </a:lnTo>
                <a:lnTo>
                  <a:pt x="5134" y="2715"/>
                </a:lnTo>
                <a:lnTo>
                  <a:pt x="0" y="11331"/>
                </a:lnTo>
                <a:lnTo>
                  <a:pt x="2090" y="12046"/>
                </a:lnTo>
                <a:lnTo>
                  <a:pt x="11703" y="17621"/>
                </a:lnTo>
                <a:lnTo>
                  <a:pt x="24879" y="1962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150948" y="5805622"/>
            <a:ext cx="52870" cy="138670"/>
          </a:xfrm>
          <a:custGeom>
            <a:avLst/>
            <a:gdLst/>
            <a:ahLst/>
            <a:cxnLst/>
            <a:rect l="l" t="t" r="r" b="b"/>
            <a:pathLst>
              <a:path w="52870" h="138670">
                <a:moveTo>
                  <a:pt x="5261" y="72718"/>
                </a:moveTo>
                <a:lnTo>
                  <a:pt x="9933" y="85998"/>
                </a:lnTo>
                <a:lnTo>
                  <a:pt x="14071" y="99342"/>
                </a:lnTo>
                <a:lnTo>
                  <a:pt x="17728" y="112602"/>
                </a:lnTo>
                <a:lnTo>
                  <a:pt x="20957" y="125630"/>
                </a:lnTo>
                <a:lnTo>
                  <a:pt x="23813" y="138280"/>
                </a:lnTo>
                <a:lnTo>
                  <a:pt x="31821" y="138670"/>
                </a:lnTo>
                <a:lnTo>
                  <a:pt x="43097" y="135067"/>
                </a:lnTo>
                <a:lnTo>
                  <a:pt x="52870" y="129962"/>
                </a:lnTo>
                <a:lnTo>
                  <a:pt x="52600" y="124291"/>
                </a:lnTo>
                <a:lnTo>
                  <a:pt x="46072" y="117584"/>
                </a:lnTo>
                <a:lnTo>
                  <a:pt x="35976" y="114451"/>
                </a:lnTo>
                <a:lnTo>
                  <a:pt x="27966" y="109235"/>
                </a:lnTo>
                <a:lnTo>
                  <a:pt x="28237" y="105381"/>
                </a:lnTo>
                <a:lnTo>
                  <a:pt x="31669" y="92203"/>
                </a:lnTo>
                <a:lnTo>
                  <a:pt x="37463" y="81386"/>
                </a:lnTo>
                <a:lnTo>
                  <a:pt x="43760" y="71078"/>
                </a:lnTo>
                <a:lnTo>
                  <a:pt x="48705" y="59426"/>
                </a:lnTo>
                <a:lnTo>
                  <a:pt x="23813" y="59426"/>
                </a:lnTo>
                <a:lnTo>
                  <a:pt x="23910" y="57499"/>
                </a:lnTo>
                <a:lnTo>
                  <a:pt x="21610" y="45193"/>
                </a:lnTo>
                <a:lnTo>
                  <a:pt x="17222" y="34981"/>
                </a:lnTo>
                <a:lnTo>
                  <a:pt x="15520" y="22075"/>
                </a:lnTo>
                <a:lnTo>
                  <a:pt x="19880" y="17286"/>
                </a:lnTo>
                <a:lnTo>
                  <a:pt x="26639" y="15784"/>
                </a:lnTo>
                <a:lnTo>
                  <a:pt x="33217" y="16083"/>
                </a:lnTo>
                <a:lnTo>
                  <a:pt x="38257" y="14032"/>
                </a:lnTo>
                <a:lnTo>
                  <a:pt x="40399" y="5476"/>
                </a:lnTo>
                <a:lnTo>
                  <a:pt x="29574" y="4174"/>
                </a:lnTo>
                <a:lnTo>
                  <a:pt x="16710" y="2901"/>
                </a:lnTo>
                <a:lnTo>
                  <a:pt x="5411" y="0"/>
                </a:lnTo>
                <a:lnTo>
                  <a:pt x="7214" y="13770"/>
                </a:lnTo>
                <a:lnTo>
                  <a:pt x="8979" y="22444"/>
                </a:lnTo>
                <a:lnTo>
                  <a:pt x="4369" y="24768"/>
                </a:lnTo>
                <a:lnTo>
                  <a:pt x="3061" y="30381"/>
                </a:lnTo>
                <a:lnTo>
                  <a:pt x="0" y="59650"/>
                </a:lnTo>
                <a:lnTo>
                  <a:pt x="5261" y="7271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25765" y="5776621"/>
            <a:ext cx="10858" cy="13738"/>
          </a:xfrm>
          <a:custGeom>
            <a:avLst/>
            <a:gdLst/>
            <a:ahLst/>
            <a:cxnLst/>
            <a:rect l="l" t="t" r="r" b="b"/>
            <a:pathLst>
              <a:path w="10858" h="13738">
                <a:moveTo>
                  <a:pt x="103" y="10982"/>
                </a:moveTo>
                <a:lnTo>
                  <a:pt x="0" y="13738"/>
                </a:lnTo>
                <a:lnTo>
                  <a:pt x="10858" y="12557"/>
                </a:lnTo>
                <a:lnTo>
                  <a:pt x="7896" y="0"/>
                </a:lnTo>
                <a:lnTo>
                  <a:pt x="103" y="1098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875968" y="5701589"/>
            <a:ext cx="178124" cy="138554"/>
          </a:xfrm>
          <a:custGeom>
            <a:avLst/>
            <a:gdLst/>
            <a:ahLst/>
            <a:cxnLst/>
            <a:rect l="l" t="t" r="r" b="b"/>
            <a:pathLst>
              <a:path w="178124" h="138554">
                <a:moveTo>
                  <a:pt x="36319" y="136384"/>
                </a:moveTo>
                <a:lnTo>
                  <a:pt x="49067" y="136419"/>
                </a:lnTo>
                <a:lnTo>
                  <a:pt x="62255" y="138554"/>
                </a:lnTo>
                <a:lnTo>
                  <a:pt x="62255" y="117803"/>
                </a:lnTo>
                <a:lnTo>
                  <a:pt x="66307" y="116342"/>
                </a:lnTo>
                <a:lnTo>
                  <a:pt x="79137" y="110757"/>
                </a:lnTo>
                <a:lnTo>
                  <a:pt x="85991" y="60881"/>
                </a:lnTo>
                <a:lnTo>
                  <a:pt x="87147" y="51407"/>
                </a:lnTo>
                <a:lnTo>
                  <a:pt x="99606" y="51407"/>
                </a:lnTo>
                <a:lnTo>
                  <a:pt x="101358" y="60081"/>
                </a:lnTo>
                <a:lnTo>
                  <a:pt x="100706" y="98356"/>
                </a:lnTo>
                <a:lnTo>
                  <a:pt x="110485" y="92234"/>
                </a:lnTo>
                <a:lnTo>
                  <a:pt x="120288" y="86628"/>
                </a:lnTo>
                <a:lnTo>
                  <a:pt x="130634" y="81885"/>
                </a:lnTo>
                <a:lnTo>
                  <a:pt x="142045" y="78353"/>
                </a:lnTo>
                <a:lnTo>
                  <a:pt x="155041" y="76379"/>
                </a:lnTo>
                <a:lnTo>
                  <a:pt x="170141" y="76312"/>
                </a:lnTo>
                <a:lnTo>
                  <a:pt x="178124" y="20255"/>
                </a:lnTo>
                <a:lnTo>
                  <a:pt x="168593" y="23109"/>
                </a:lnTo>
                <a:lnTo>
                  <a:pt x="157708" y="22362"/>
                </a:lnTo>
                <a:lnTo>
                  <a:pt x="160052" y="17182"/>
                </a:lnTo>
                <a:lnTo>
                  <a:pt x="170101" y="12327"/>
                </a:lnTo>
                <a:lnTo>
                  <a:pt x="167314" y="0"/>
                </a:lnTo>
                <a:lnTo>
                  <a:pt x="156206" y="2341"/>
                </a:lnTo>
                <a:lnTo>
                  <a:pt x="145249" y="5763"/>
                </a:lnTo>
                <a:lnTo>
                  <a:pt x="135768" y="11200"/>
                </a:lnTo>
                <a:lnTo>
                  <a:pt x="127304" y="19546"/>
                </a:lnTo>
                <a:lnTo>
                  <a:pt x="118665" y="29233"/>
                </a:lnTo>
                <a:lnTo>
                  <a:pt x="107899" y="38961"/>
                </a:lnTo>
                <a:lnTo>
                  <a:pt x="102019" y="43355"/>
                </a:lnTo>
                <a:lnTo>
                  <a:pt x="92798" y="38872"/>
                </a:lnTo>
                <a:lnTo>
                  <a:pt x="87147" y="43114"/>
                </a:lnTo>
                <a:lnTo>
                  <a:pt x="84521" y="45170"/>
                </a:lnTo>
                <a:lnTo>
                  <a:pt x="74933" y="54070"/>
                </a:lnTo>
                <a:lnTo>
                  <a:pt x="66014" y="64204"/>
                </a:lnTo>
                <a:lnTo>
                  <a:pt x="57693" y="75032"/>
                </a:lnTo>
                <a:lnTo>
                  <a:pt x="60655" y="87589"/>
                </a:lnTo>
                <a:lnTo>
                  <a:pt x="67652" y="90269"/>
                </a:lnTo>
                <a:lnTo>
                  <a:pt x="66408" y="101204"/>
                </a:lnTo>
                <a:lnTo>
                  <a:pt x="58385" y="104923"/>
                </a:lnTo>
                <a:lnTo>
                  <a:pt x="51014" y="100637"/>
                </a:lnTo>
                <a:lnTo>
                  <a:pt x="49796" y="88770"/>
                </a:lnTo>
                <a:lnTo>
                  <a:pt x="49900" y="86014"/>
                </a:lnTo>
                <a:lnTo>
                  <a:pt x="42563" y="96613"/>
                </a:lnTo>
                <a:lnTo>
                  <a:pt x="35613" y="106289"/>
                </a:lnTo>
                <a:lnTo>
                  <a:pt x="28977" y="114503"/>
                </a:lnTo>
                <a:lnTo>
                  <a:pt x="22585" y="120715"/>
                </a:lnTo>
                <a:lnTo>
                  <a:pt x="16367" y="124387"/>
                </a:lnTo>
                <a:lnTo>
                  <a:pt x="10250" y="124981"/>
                </a:lnTo>
                <a:lnTo>
                  <a:pt x="4165" y="121955"/>
                </a:lnTo>
                <a:lnTo>
                  <a:pt x="0" y="121955"/>
                </a:lnTo>
                <a:lnTo>
                  <a:pt x="932" y="125041"/>
                </a:lnTo>
                <a:lnTo>
                  <a:pt x="6318" y="132779"/>
                </a:lnTo>
                <a:lnTo>
                  <a:pt x="14384" y="136175"/>
                </a:lnTo>
                <a:lnTo>
                  <a:pt x="24572" y="136840"/>
                </a:lnTo>
                <a:lnTo>
                  <a:pt x="36319" y="13638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043284" y="5699828"/>
            <a:ext cx="114879" cy="165444"/>
          </a:xfrm>
          <a:custGeom>
            <a:avLst/>
            <a:gdLst/>
            <a:ahLst/>
            <a:cxnLst/>
            <a:rect l="l" t="t" r="r" b="b"/>
            <a:pathLst>
              <a:path w="114879" h="165444">
                <a:moveTo>
                  <a:pt x="24976" y="81688"/>
                </a:moveTo>
                <a:lnTo>
                  <a:pt x="37949" y="86214"/>
                </a:lnTo>
                <a:lnTo>
                  <a:pt x="49850" y="92279"/>
                </a:lnTo>
                <a:lnTo>
                  <a:pt x="60733" y="99736"/>
                </a:lnTo>
                <a:lnTo>
                  <a:pt x="70652" y="108438"/>
                </a:lnTo>
                <a:lnTo>
                  <a:pt x="79661" y="118236"/>
                </a:lnTo>
                <a:lnTo>
                  <a:pt x="87813" y="128983"/>
                </a:lnTo>
                <a:lnTo>
                  <a:pt x="95162" y="140532"/>
                </a:lnTo>
                <a:lnTo>
                  <a:pt x="101761" y="152735"/>
                </a:lnTo>
                <a:lnTo>
                  <a:pt x="107664" y="165444"/>
                </a:lnTo>
                <a:lnTo>
                  <a:pt x="110726" y="136175"/>
                </a:lnTo>
                <a:lnTo>
                  <a:pt x="102534" y="133305"/>
                </a:lnTo>
                <a:lnTo>
                  <a:pt x="99664" y="125101"/>
                </a:lnTo>
                <a:lnTo>
                  <a:pt x="98280" y="115424"/>
                </a:lnTo>
                <a:lnTo>
                  <a:pt x="101975" y="118637"/>
                </a:lnTo>
                <a:lnTo>
                  <a:pt x="107640" y="119881"/>
                </a:lnTo>
                <a:lnTo>
                  <a:pt x="114879" y="119564"/>
                </a:lnTo>
                <a:lnTo>
                  <a:pt x="113075" y="105794"/>
                </a:lnTo>
                <a:lnTo>
                  <a:pt x="104118" y="99079"/>
                </a:lnTo>
                <a:lnTo>
                  <a:pt x="98280" y="86366"/>
                </a:lnTo>
                <a:lnTo>
                  <a:pt x="98653" y="84276"/>
                </a:lnTo>
                <a:lnTo>
                  <a:pt x="104741" y="78743"/>
                </a:lnTo>
                <a:lnTo>
                  <a:pt x="112585" y="74960"/>
                </a:lnTo>
                <a:lnTo>
                  <a:pt x="114879" y="65627"/>
                </a:lnTo>
                <a:lnTo>
                  <a:pt x="114256" y="65402"/>
                </a:lnTo>
                <a:lnTo>
                  <a:pt x="103154" y="63222"/>
                </a:lnTo>
                <a:lnTo>
                  <a:pt x="91531" y="62894"/>
                </a:lnTo>
                <a:lnTo>
                  <a:pt x="80235" y="62658"/>
                </a:lnTo>
                <a:lnTo>
                  <a:pt x="70114" y="60751"/>
                </a:lnTo>
                <a:lnTo>
                  <a:pt x="62016" y="55410"/>
                </a:lnTo>
                <a:lnTo>
                  <a:pt x="56789" y="44875"/>
                </a:lnTo>
                <a:lnTo>
                  <a:pt x="65406" y="45051"/>
                </a:lnTo>
                <a:lnTo>
                  <a:pt x="77173" y="40297"/>
                </a:lnTo>
                <a:lnTo>
                  <a:pt x="81681" y="28263"/>
                </a:lnTo>
                <a:lnTo>
                  <a:pt x="72498" y="28037"/>
                </a:lnTo>
                <a:lnTo>
                  <a:pt x="62147" y="30744"/>
                </a:lnTo>
                <a:lnTo>
                  <a:pt x="51236" y="34929"/>
                </a:lnTo>
                <a:lnTo>
                  <a:pt x="40223" y="39098"/>
                </a:lnTo>
                <a:lnTo>
                  <a:pt x="29564" y="41757"/>
                </a:lnTo>
                <a:lnTo>
                  <a:pt x="19719" y="41412"/>
                </a:lnTo>
                <a:lnTo>
                  <a:pt x="11145" y="36569"/>
                </a:lnTo>
                <a:lnTo>
                  <a:pt x="20779" y="28965"/>
                </a:lnTo>
                <a:lnTo>
                  <a:pt x="30994" y="21714"/>
                </a:lnTo>
                <a:lnTo>
                  <a:pt x="41737" y="14986"/>
                </a:lnTo>
                <a:lnTo>
                  <a:pt x="53077" y="8850"/>
                </a:lnTo>
                <a:lnTo>
                  <a:pt x="65082" y="3371"/>
                </a:lnTo>
                <a:lnTo>
                  <a:pt x="50519" y="1605"/>
                </a:lnTo>
                <a:lnTo>
                  <a:pt x="36519" y="421"/>
                </a:lnTo>
                <a:lnTo>
                  <a:pt x="23585" y="0"/>
                </a:lnTo>
                <a:lnTo>
                  <a:pt x="11488" y="420"/>
                </a:lnTo>
                <a:lnTo>
                  <a:pt x="0" y="1761"/>
                </a:lnTo>
                <a:lnTo>
                  <a:pt x="2786" y="14089"/>
                </a:lnTo>
                <a:lnTo>
                  <a:pt x="11145" y="7524"/>
                </a:lnTo>
                <a:lnTo>
                  <a:pt x="17428" y="11675"/>
                </a:lnTo>
                <a:lnTo>
                  <a:pt x="16891" y="17103"/>
                </a:lnTo>
                <a:lnTo>
                  <a:pt x="10809" y="22016"/>
                </a:lnTo>
                <a:lnTo>
                  <a:pt x="2826" y="78073"/>
                </a:lnTo>
                <a:lnTo>
                  <a:pt x="10878" y="78849"/>
                </a:lnTo>
                <a:lnTo>
                  <a:pt x="24976" y="8168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955106" y="5761671"/>
            <a:ext cx="22220" cy="50676"/>
          </a:xfrm>
          <a:custGeom>
            <a:avLst/>
            <a:gdLst/>
            <a:ahLst/>
            <a:cxnLst/>
            <a:rect l="l" t="t" r="r" b="b"/>
            <a:pathLst>
              <a:path w="22220" h="50676">
                <a:moveTo>
                  <a:pt x="22220" y="0"/>
                </a:moveTo>
                <a:lnTo>
                  <a:pt x="17610" y="2324"/>
                </a:lnTo>
                <a:lnTo>
                  <a:pt x="16315" y="7937"/>
                </a:lnTo>
                <a:lnTo>
                  <a:pt x="9025" y="6921"/>
                </a:lnTo>
                <a:lnTo>
                  <a:pt x="6853" y="800"/>
                </a:lnTo>
                <a:lnTo>
                  <a:pt x="0" y="50676"/>
                </a:lnTo>
                <a:lnTo>
                  <a:pt x="11292" y="44565"/>
                </a:lnTo>
                <a:lnTo>
                  <a:pt x="21568" y="38275"/>
                </a:lnTo>
                <a:lnTo>
                  <a:pt x="2222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88431" y="5756504"/>
            <a:ext cx="2816" cy="8949"/>
          </a:xfrm>
          <a:custGeom>
            <a:avLst/>
            <a:gdLst/>
            <a:ahLst/>
            <a:cxnLst/>
            <a:rect l="l" t="t" r="r" b="b"/>
            <a:pathLst>
              <a:path w="2816" h="8949">
                <a:moveTo>
                  <a:pt x="2816" y="0"/>
                </a:moveTo>
                <a:lnTo>
                  <a:pt x="0" y="8949"/>
                </a:lnTo>
                <a:lnTo>
                  <a:pt x="2798" y="7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898493" y="5644657"/>
            <a:ext cx="2385" cy="7785"/>
          </a:xfrm>
          <a:custGeom>
            <a:avLst/>
            <a:gdLst/>
            <a:ahLst/>
            <a:cxnLst/>
            <a:rect l="l" t="t" r="r" b="b"/>
            <a:pathLst>
              <a:path w="2385" h="7785">
                <a:moveTo>
                  <a:pt x="183" y="2244"/>
                </a:moveTo>
                <a:lnTo>
                  <a:pt x="428" y="7785"/>
                </a:lnTo>
                <a:lnTo>
                  <a:pt x="1856" y="5239"/>
                </a:lnTo>
                <a:lnTo>
                  <a:pt x="2385" y="4604"/>
                </a:lnTo>
                <a:lnTo>
                  <a:pt x="0" y="0"/>
                </a:lnTo>
                <a:lnTo>
                  <a:pt x="183" y="224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656035" y="5441768"/>
            <a:ext cx="290487" cy="202888"/>
          </a:xfrm>
          <a:custGeom>
            <a:avLst/>
            <a:gdLst/>
            <a:ahLst/>
            <a:cxnLst/>
            <a:rect l="l" t="t" r="r" b="b"/>
            <a:pathLst>
              <a:path w="290487" h="202888">
                <a:moveTo>
                  <a:pt x="137374" y="148309"/>
                </a:moveTo>
                <a:lnTo>
                  <a:pt x="129227" y="147591"/>
                </a:lnTo>
                <a:lnTo>
                  <a:pt x="122467" y="145132"/>
                </a:lnTo>
                <a:lnTo>
                  <a:pt x="117663" y="140236"/>
                </a:lnTo>
                <a:lnTo>
                  <a:pt x="115381" y="132205"/>
                </a:lnTo>
                <a:lnTo>
                  <a:pt x="116192" y="120345"/>
                </a:lnTo>
                <a:lnTo>
                  <a:pt x="104881" y="118712"/>
                </a:lnTo>
                <a:lnTo>
                  <a:pt x="92363" y="114877"/>
                </a:lnTo>
                <a:lnTo>
                  <a:pt x="87147" y="103733"/>
                </a:lnTo>
                <a:lnTo>
                  <a:pt x="88586" y="103017"/>
                </a:lnTo>
                <a:lnTo>
                  <a:pt x="98487" y="95310"/>
                </a:lnTo>
                <a:lnTo>
                  <a:pt x="101283" y="86615"/>
                </a:lnTo>
                <a:lnTo>
                  <a:pt x="98406" y="76966"/>
                </a:lnTo>
                <a:lnTo>
                  <a:pt x="91287" y="66395"/>
                </a:lnTo>
                <a:lnTo>
                  <a:pt x="96243" y="64574"/>
                </a:lnTo>
                <a:lnTo>
                  <a:pt x="107846" y="60613"/>
                </a:lnTo>
                <a:lnTo>
                  <a:pt x="118308" y="57961"/>
                </a:lnTo>
                <a:lnTo>
                  <a:pt x="129113" y="56643"/>
                </a:lnTo>
                <a:lnTo>
                  <a:pt x="141744" y="56682"/>
                </a:lnTo>
                <a:lnTo>
                  <a:pt x="157683" y="58102"/>
                </a:lnTo>
                <a:lnTo>
                  <a:pt x="158503" y="56034"/>
                </a:lnTo>
                <a:lnTo>
                  <a:pt x="158064" y="46604"/>
                </a:lnTo>
                <a:lnTo>
                  <a:pt x="153330" y="39697"/>
                </a:lnTo>
                <a:lnTo>
                  <a:pt x="149942" y="34212"/>
                </a:lnTo>
                <a:lnTo>
                  <a:pt x="153543" y="29044"/>
                </a:lnTo>
                <a:lnTo>
                  <a:pt x="157948" y="32395"/>
                </a:lnTo>
                <a:lnTo>
                  <a:pt x="167859" y="40404"/>
                </a:lnTo>
                <a:lnTo>
                  <a:pt x="177414" y="48767"/>
                </a:lnTo>
                <a:lnTo>
                  <a:pt x="186637" y="57462"/>
                </a:lnTo>
                <a:lnTo>
                  <a:pt x="195550" y="66467"/>
                </a:lnTo>
                <a:lnTo>
                  <a:pt x="204176" y="75758"/>
                </a:lnTo>
                <a:lnTo>
                  <a:pt x="212538" y="85313"/>
                </a:lnTo>
                <a:lnTo>
                  <a:pt x="220659" y="95110"/>
                </a:lnTo>
                <a:lnTo>
                  <a:pt x="228561" y="105125"/>
                </a:lnTo>
                <a:lnTo>
                  <a:pt x="236268" y="115335"/>
                </a:lnTo>
                <a:lnTo>
                  <a:pt x="243802" y="125719"/>
                </a:lnTo>
                <a:lnTo>
                  <a:pt x="251185" y="136254"/>
                </a:lnTo>
                <a:lnTo>
                  <a:pt x="258442" y="146916"/>
                </a:lnTo>
                <a:lnTo>
                  <a:pt x="265595" y="157683"/>
                </a:lnTo>
                <a:lnTo>
                  <a:pt x="261515" y="163085"/>
                </a:lnTo>
                <a:lnTo>
                  <a:pt x="253332" y="172249"/>
                </a:lnTo>
                <a:lnTo>
                  <a:pt x="243527" y="179789"/>
                </a:lnTo>
                <a:lnTo>
                  <a:pt x="231283" y="184892"/>
                </a:lnTo>
                <a:lnTo>
                  <a:pt x="215785" y="186740"/>
                </a:lnTo>
                <a:lnTo>
                  <a:pt x="215324" y="189959"/>
                </a:lnTo>
                <a:lnTo>
                  <a:pt x="218089" y="196603"/>
                </a:lnTo>
                <a:lnTo>
                  <a:pt x="225340" y="198764"/>
                </a:lnTo>
                <a:lnTo>
                  <a:pt x="234159" y="199356"/>
                </a:lnTo>
                <a:lnTo>
                  <a:pt x="241632" y="201294"/>
                </a:lnTo>
                <a:lnTo>
                  <a:pt x="242458" y="202888"/>
                </a:lnTo>
                <a:lnTo>
                  <a:pt x="241795" y="194785"/>
                </a:lnTo>
                <a:lnTo>
                  <a:pt x="240677" y="186740"/>
                </a:lnTo>
                <a:lnTo>
                  <a:pt x="244561" y="184327"/>
                </a:lnTo>
                <a:lnTo>
                  <a:pt x="254092" y="176250"/>
                </a:lnTo>
                <a:lnTo>
                  <a:pt x="265595" y="170141"/>
                </a:lnTo>
                <a:lnTo>
                  <a:pt x="267906" y="171290"/>
                </a:lnTo>
                <a:lnTo>
                  <a:pt x="277585" y="178540"/>
                </a:lnTo>
                <a:lnTo>
                  <a:pt x="290487" y="182575"/>
                </a:lnTo>
                <a:lnTo>
                  <a:pt x="283191" y="168154"/>
                </a:lnTo>
                <a:lnTo>
                  <a:pt x="276834" y="156584"/>
                </a:lnTo>
                <a:lnTo>
                  <a:pt x="270182" y="145309"/>
                </a:lnTo>
                <a:lnTo>
                  <a:pt x="263240" y="134324"/>
                </a:lnTo>
                <a:lnTo>
                  <a:pt x="256015" y="123621"/>
                </a:lnTo>
                <a:lnTo>
                  <a:pt x="248513" y="113195"/>
                </a:lnTo>
                <a:lnTo>
                  <a:pt x="240740" y="103039"/>
                </a:lnTo>
                <a:lnTo>
                  <a:pt x="232704" y="93148"/>
                </a:lnTo>
                <a:lnTo>
                  <a:pt x="224409" y="83514"/>
                </a:lnTo>
                <a:lnTo>
                  <a:pt x="215862" y="74133"/>
                </a:lnTo>
                <a:lnTo>
                  <a:pt x="207069" y="64997"/>
                </a:lnTo>
                <a:lnTo>
                  <a:pt x="198037" y="56100"/>
                </a:lnTo>
                <a:lnTo>
                  <a:pt x="188772" y="47436"/>
                </a:lnTo>
                <a:lnTo>
                  <a:pt x="179281" y="38999"/>
                </a:lnTo>
                <a:lnTo>
                  <a:pt x="169568" y="30783"/>
                </a:lnTo>
                <a:lnTo>
                  <a:pt x="159642" y="22781"/>
                </a:lnTo>
                <a:lnTo>
                  <a:pt x="149507" y="14987"/>
                </a:lnTo>
                <a:lnTo>
                  <a:pt x="139170" y="7395"/>
                </a:lnTo>
                <a:lnTo>
                  <a:pt x="128638" y="0"/>
                </a:lnTo>
                <a:lnTo>
                  <a:pt x="122132" y="644"/>
                </a:lnTo>
                <a:lnTo>
                  <a:pt x="110484" y="1443"/>
                </a:lnTo>
                <a:lnTo>
                  <a:pt x="98126" y="2015"/>
                </a:lnTo>
                <a:lnTo>
                  <a:pt x="85256" y="2513"/>
                </a:lnTo>
                <a:lnTo>
                  <a:pt x="72070" y="3087"/>
                </a:lnTo>
                <a:lnTo>
                  <a:pt x="58766" y="3891"/>
                </a:lnTo>
                <a:lnTo>
                  <a:pt x="45539" y="5077"/>
                </a:lnTo>
                <a:lnTo>
                  <a:pt x="32586" y="6797"/>
                </a:lnTo>
                <a:lnTo>
                  <a:pt x="20105" y="9202"/>
                </a:lnTo>
                <a:lnTo>
                  <a:pt x="8293" y="12445"/>
                </a:lnTo>
                <a:lnTo>
                  <a:pt x="8355" y="24604"/>
                </a:lnTo>
                <a:lnTo>
                  <a:pt x="7101" y="36812"/>
                </a:lnTo>
                <a:lnTo>
                  <a:pt x="5063" y="48827"/>
                </a:lnTo>
                <a:lnTo>
                  <a:pt x="2817" y="60991"/>
                </a:lnTo>
                <a:lnTo>
                  <a:pt x="937" y="73650"/>
                </a:lnTo>
                <a:lnTo>
                  <a:pt x="0" y="87147"/>
                </a:lnTo>
                <a:lnTo>
                  <a:pt x="10511" y="94706"/>
                </a:lnTo>
                <a:lnTo>
                  <a:pt x="19482" y="103698"/>
                </a:lnTo>
                <a:lnTo>
                  <a:pt x="27645" y="113498"/>
                </a:lnTo>
                <a:lnTo>
                  <a:pt x="35666" y="123440"/>
                </a:lnTo>
                <a:lnTo>
                  <a:pt x="44208" y="132857"/>
                </a:lnTo>
                <a:lnTo>
                  <a:pt x="53936" y="141084"/>
                </a:lnTo>
                <a:lnTo>
                  <a:pt x="52505" y="144437"/>
                </a:lnTo>
                <a:lnTo>
                  <a:pt x="44680" y="148901"/>
                </a:lnTo>
                <a:lnTo>
                  <a:pt x="34093" y="150602"/>
                </a:lnTo>
                <a:lnTo>
                  <a:pt x="24770" y="153571"/>
                </a:lnTo>
                <a:lnTo>
                  <a:pt x="20739" y="161836"/>
                </a:lnTo>
                <a:lnTo>
                  <a:pt x="22803" y="161908"/>
                </a:lnTo>
                <a:lnTo>
                  <a:pt x="35697" y="162295"/>
                </a:lnTo>
                <a:lnTo>
                  <a:pt x="48350" y="162541"/>
                </a:lnTo>
                <a:lnTo>
                  <a:pt x="60821" y="162608"/>
                </a:lnTo>
                <a:lnTo>
                  <a:pt x="73167" y="162463"/>
                </a:lnTo>
                <a:lnTo>
                  <a:pt x="85444" y="162069"/>
                </a:lnTo>
                <a:lnTo>
                  <a:pt x="97711" y="161391"/>
                </a:lnTo>
                <a:lnTo>
                  <a:pt x="110024" y="160395"/>
                </a:lnTo>
                <a:lnTo>
                  <a:pt x="122442" y="159044"/>
                </a:lnTo>
                <a:lnTo>
                  <a:pt x="135020" y="157303"/>
                </a:lnTo>
                <a:lnTo>
                  <a:pt x="147817" y="155137"/>
                </a:lnTo>
                <a:lnTo>
                  <a:pt x="160889" y="152511"/>
                </a:lnTo>
                <a:lnTo>
                  <a:pt x="174294" y="149390"/>
                </a:lnTo>
                <a:lnTo>
                  <a:pt x="175158" y="154038"/>
                </a:lnTo>
                <a:lnTo>
                  <a:pt x="178892" y="155854"/>
                </a:lnTo>
                <a:lnTo>
                  <a:pt x="182587" y="157683"/>
                </a:lnTo>
                <a:lnTo>
                  <a:pt x="182587" y="153530"/>
                </a:lnTo>
                <a:lnTo>
                  <a:pt x="178999" y="150159"/>
                </a:lnTo>
                <a:lnTo>
                  <a:pt x="172450" y="147699"/>
                </a:lnTo>
                <a:lnTo>
                  <a:pt x="164444" y="146981"/>
                </a:lnTo>
                <a:lnTo>
                  <a:pt x="155551" y="147307"/>
                </a:lnTo>
                <a:lnTo>
                  <a:pt x="146338" y="147982"/>
                </a:lnTo>
                <a:lnTo>
                  <a:pt x="137374" y="14830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91247" y="5754999"/>
            <a:ext cx="334" cy="1504"/>
          </a:xfrm>
          <a:custGeom>
            <a:avLst/>
            <a:gdLst/>
            <a:ahLst/>
            <a:cxnLst/>
            <a:rect l="l" t="t" r="r" b="b"/>
            <a:pathLst>
              <a:path w="334" h="1504">
                <a:moveTo>
                  <a:pt x="334" y="0"/>
                </a:moveTo>
                <a:lnTo>
                  <a:pt x="0" y="1504"/>
                </a:lnTo>
                <a:lnTo>
                  <a:pt x="235" y="755"/>
                </a:lnTo>
                <a:lnTo>
                  <a:pt x="334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891582" y="5652442"/>
            <a:ext cx="7825" cy="102556"/>
          </a:xfrm>
          <a:custGeom>
            <a:avLst/>
            <a:gdLst/>
            <a:ahLst/>
            <a:cxnLst/>
            <a:rect l="l" t="t" r="r" b="b"/>
            <a:pathLst>
              <a:path w="7825" h="102556">
                <a:moveTo>
                  <a:pt x="2307" y="92168"/>
                </a:moveTo>
                <a:lnTo>
                  <a:pt x="4398" y="78767"/>
                </a:lnTo>
                <a:lnTo>
                  <a:pt x="5959" y="64403"/>
                </a:lnTo>
                <a:lnTo>
                  <a:pt x="7025" y="49542"/>
                </a:lnTo>
                <a:lnTo>
                  <a:pt x="7635" y="34650"/>
                </a:lnTo>
                <a:lnTo>
                  <a:pt x="7825" y="20194"/>
                </a:lnTo>
                <a:lnTo>
                  <a:pt x="7632" y="6642"/>
                </a:lnTo>
                <a:lnTo>
                  <a:pt x="7339" y="0"/>
                </a:lnTo>
                <a:lnTo>
                  <a:pt x="4187" y="5620"/>
                </a:lnTo>
                <a:lnTo>
                  <a:pt x="1527" y="15706"/>
                </a:lnTo>
                <a:lnTo>
                  <a:pt x="348" y="27274"/>
                </a:lnTo>
                <a:lnTo>
                  <a:pt x="214" y="39886"/>
                </a:lnTo>
                <a:lnTo>
                  <a:pt x="686" y="53105"/>
                </a:lnTo>
                <a:lnTo>
                  <a:pt x="1329" y="66495"/>
                </a:lnTo>
                <a:lnTo>
                  <a:pt x="1703" y="79617"/>
                </a:lnTo>
                <a:lnTo>
                  <a:pt x="1373" y="92035"/>
                </a:lnTo>
                <a:lnTo>
                  <a:pt x="0" y="102556"/>
                </a:lnTo>
                <a:lnTo>
                  <a:pt x="2307" y="921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60193" y="5811105"/>
            <a:ext cx="174294" cy="58089"/>
          </a:xfrm>
          <a:custGeom>
            <a:avLst/>
            <a:gdLst/>
            <a:ahLst/>
            <a:cxnLst/>
            <a:rect l="l" t="t" r="r" b="b"/>
            <a:pathLst>
              <a:path w="174294" h="58089">
                <a:moveTo>
                  <a:pt x="51761" y="19245"/>
                </a:moveTo>
                <a:lnTo>
                  <a:pt x="45965" y="9876"/>
                </a:lnTo>
                <a:lnTo>
                  <a:pt x="41490" y="0"/>
                </a:lnTo>
                <a:lnTo>
                  <a:pt x="37096" y="2273"/>
                </a:lnTo>
                <a:lnTo>
                  <a:pt x="33055" y="11087"/>
                </a:lnTo>
                <a:lnTo>
                  <a:pt x="32732" y="23622"/>
                </a:lnTo>
                <a:lnTo>
                  <a:pt x="33614" y="37360"/>
                </a:lnTo>
                <a:lnTo>
                  <a:pt x="33185" y="49784"/>
                </a:lnTo>
                <a:lnTo>
                  <a:pt x="29543" y="52968"/>
                </a:lnTo>
                <a:lnTo>
                  <a:pt x="18806" y="53792"/>
                </a:lnTo>
                <a:lnTo>
                  <a:pt x="7111" y="53651"/>
                </a:lnTo>
                <a:lnTo>
                  <a:pt x="0" y="58089"/>
                </a:lnTo>
                <a:lnTo>
                  <a:pt x="4475" y="57209"/>
                </a:lnTo>
                <a:lnTo>
                  <a:pt x="16018" y="55545"/>
                </a:lnTo>
                <a:lnTo>
                  <a:pt x="28096" y="54504"/>
                </a:lnTo>
                <a:lnTo>
                  <a:pt x="40597" y="53940"/>
                </a:lnTo>
                <a:lnTo>
                  <a:pt x="53410" y="53705"/>
                </a:lnTo>
                <a:lnTo>
                  <a:pt x="92614" y="53522"/>
                </a:lnTo>
                <a:lnTo>
                  <a:pt x="105567" y="53145"/>
                </a:lnTo>
                <a:lnTo>
                  <a:pt x="118276" y="52368"/>
                </a:lnTo>
                <a:lnTo>
                  <a:pt x="130632" y="51042"/>
                </a:lnTo>
                <a:lnTo>
                  <a:pt x="142523" y="49023"/>
                </a:lnTo>
                <a:lnTo>
                  <a:pt x="153837" y="46163"/>
                </a:lnTo>
                <a:lnTo>
                  <a:pt x="164465" y="42317"/>
                </a:lnTo>
                <a:lnTo>
                  <a:pt x="174294" y="37338"/>
                </a:lnTo>
                <a:lnTo>
                  <a:pt x="170141" y="37338"/>
                </a:lnTo>
                <a:lnTo>
                  <a:pt x="166386" y="37828"/>
                </a:lnTo>
                <a:lnTo>
                  <a:pt x="161463" y="32766"/>
                </a:lnTo>
                <a:lnTo>
                  <a:pt x="161892" y="22354"/>
                </a:lnTo>
                <a:lnTo>
                  <a:pt x="161823" y="12446"/>
                </a:lnTo>
                <a:lnTo>
                  <a:pt x="149642" y="12220"/>
                </a:lnTo>
                <a:lnTo>
                  <a:pt x="138314" y="15652"/>
                </a:lnTo>
                <a:lnTo>
                  <a:pt x="128638" y="20739"/>
                </a:lnTo>
                <a:lnTo>
                  <a:pt x="128440" y="22785"/>
                </a:lnTo>
                <a:lnTo>
                  <a:pt x="132007" y="31052"/>
                </a:lnTo>
                <a:lnTo>
                  <a:pt x="138662" y="36232"/>
                </a:lnTo>
                <a:lnTo>
                  <a:pt x="141084" y="45643"/>
                </a:lnTo>
                <a:lnTo>
                  <a:pt x="139628" y="46136"/>
                </a:lnTo>
                <a:lnTo>
                  <a:pt x="125085" y="49760"/>
                </a:lnTo>
                <a:lnTo>
                  <a:pt x="111457" y="50892"/>
                </a:lnTo>
                <a:lnTo>
                  <a:pt x="98796" y="49781"/>
                </a:lnTo>
                <a:lnTo>
                  <a:pt x="87151" y="46674"/>
                </a:lnTo>
                <a:lnTo>
                  <a:pt x="76575" y="41819"/>
                </a:lnTo>
                <a:lnTo>
                  <a:pt x="67117" y="35464"/>
                </a:lnTo>
                <a:lnTo>
                  <a:pt x="58829" y="27856"/>
                </a:lnTo>
                <a:lnTo>
                  <a:pt x="51761" y="1924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19490" y="5657553"/>
            <a:ext cx="178447" cy="211645"/>
          </a:xfrm>
          <a:custGeom>
            <a:avLst/>
            <a:gdLst/>
            <a:ahLst/>
            <a:cxnLst/>
            <a:rect l="l" t="t" r="r" b="b"/>
            <a:pathLst>
              <a:path w="178447" h="211645">
                <a:moveTo>
                  <a:pt x="52926" y="54541"/>
                </a:moveTo>
                <a:lnTo>
                  <a:pt x="63223" y="61763"/>
                </a:lnTo>
                <a:lnTo>
                  <a:pt x="73114" y="69392"/>
                </a:lnTo>
                <a:lnTo>
                  <a:pt x="82557" y="77468"/>
                </a:lnTo>
                <a:lnTo>
                  <a:pt x="91513" y="86031"/>
                </a:lnTo>
                <a:lnTo>
                  <a:pt x="99941" y="95124"/>
                </a:lnTo>
                <a:lnTo>
                  <a:pt x="107799" y="104786"/>
                </a:lnTo>
                <a:lnTo>
                  <a:pt x="115046" y="115059"/>
                </a:lnTo>
                <a:lnTo>
                  <a:pt x="121642" y="125983"/>
                </a:lnTo>
                <a:lnTo>
                  <a:pt x="127546" y="137599"/>
                </a:lnTo>
                <a:lnTo>
                  <a:pt x="132716" y="149948"/>
                </a:lnTo>
                <a:lnTo>
                  <a:pt x="137113" y="163071"/>
                </a:lnTo>
                <a:lnTo>
                  <a:pt x="140694" y="177009"/>
                </a:lnTo>
                <a:lnTo>
                  <a:pt x="143420" y="191802"/>
                </a:lnTo>
                <a:lnTo>
                  <a:pt x="145249" y="207492"/>
                </a:lnTo>
                <a:lnTo>
                  <a:pt x="154855" y="208451"/>
                </a:lnTo>
                <a:lnTo>
                  <a:pt x="165085" y="211611"/>
                </a:lnTo>
                <a:lnTo>
                  <a:pt x="178447" y="211645"/>
                </a:lnTo>
                <a:lnTo>
                  <a:pt x="177152" y="206006"/>
                </a:lnTo>
                <a:lnTo>
                  <a:pt x="168046" y="208203"/>
                </a:lnTo>
                <a:lnTo>
                  <a:pt x="161848" y="207492"/>
                </a:lnTo>
                <a:lnTo>
                  <a:pt x="162735" y="191190"/>
                </a:lnTo>
                <a:lnTo>
                  <a:pt x="162285" y="175622"/>
                </a:lnTo>
                <a:lnTo>
                  <a:pt x="160563" y="160772"/>
                </a:lnTo>
                <a:lnTo>
                  <a:pt x="157635" y="146619"/>
                </a:lnTo>
                <a:lnTo>
                  <a:pt x="153565" y="133146"/>
                </a:lnTo>
                <a:lnTo>
                  <a:pt x="148420" y="120335"/>
                </a:lnTo>
                <a:lnTo>
                  <a:pt x="142264" y="108166"/>
                </a:lnTo>
                <a:lnTo>
                  <a:pt x="135162" y="96620"/>
                </a:lnTo>
                <a:lnTo>
                  <a:pt x="127181" y="85681"/>
                </a:lnTo>
                <a:lnTo>
                  <a:pt x="118386" y="75328"/>
                </a:lnTo>
                <a:lnTo>
                  <a:pt x="108841" y="65544"/>
                </a:lnTo>
                <a:lnTo>
                  <a:pt x="98612" y="56309"/>
                </a:lnTo>
                <a:lnTo>
                  <a:pt x="87765" y="47605"/>
                </a:lnTo>
                <a:lnTo>
                  <a:pt x="76364" y="39415"/>
                </a:lnTo>
                <a:lnTo>
                  <a:pt x="64475" y="31718"/>
                </a:lnTo>
                <a:lnTo>
                  <a:pt x="52164" y="24497"/>
                </a:lnTo>
                <a:lnTo>
                  <a:pt x="39496" y="17734"/>
                </a:lnTo>
                <a:lnTo>
                  <a:pt x="26535" y="11409"/>
                </a:lnTo>
                <a:lnTo>
                  <a:pt x="13348" y="5503"/>
                </a:lnTo>
                <a:lnTo>
                  <a:pt x="0" y="0"/>
                </a:lnTo>
                <a:lnTo>
                  <a:pt x="1830" y="905"/>
                </a:lnTo>
                <a:lnTo>
                  <a:pt x="13391" y="6305"/>
                </a:lnTo>
                <a:lnTo>
                  <a:pt x="24790" y="11953"/>
                </a:lnTo>
                <a:lnTo>
                  <a:pt x="34872" y="18486"/>
                </a:lnTo>
                <a:lnTo>
                  <a:pt x="42479" y="26545"/>
                </a:lnTo>
                <a:lnTo>
                  <a:pt x="46455" y="36768"/>
                </a:lnTo>
                <a:lnTo>
                  <a:pt x="45643" y="49796"/>
                </a:lnTo>
                <a:lnTo>
                  <a:pt x="52926" y="5454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382146" y="5313002"/>
            <a:ext cx="46481" cy="19197"/>
          </a:xfrm>
          <a:custGeom>
            <a:avLst/>
            <a:gdLst/>
            <a:ahLst/>
            <a:cxnLst/>
            <a:rect l="l" t="t" r="r" b="b"/>
            <a:pathLst>
              <a:path w="46481" h="19197">
                <a:moveTo>
                  <a:pt x="260" y="12097"/>
                </a:moveTo>
                <a:lnTo>
                  <a:pt x="5313" y="19197"/>
                </a:lnTo>
                <a:lnTo>
                  <a:pt x="16598" y="16715"/>
                </a:lnTo>
                <a:lnTo>
                  <a:pt x="27085" y="12638"/>
                </a:lnTo>
                <a:lnTo>
                  <a:pt x="41490" y="12562"/>
                </a:lnTo>
                <a:lnTo>
                  <a:pt x="46481" y="7113"/>
                </a:lnTo>
                <a:lnTo>
                  <a:pt x="43103" y="6034"/>
                </a:lnTo>
                <a:lnTo>
                  <a:pt x="41490" y="116"/>
                </a:lnTo>
                <a:lnTo>
                  <a:pt x="34413" y="158"/>
                </a:lnTo>
                <a:lnTo>
                  <a:pt x="20030" y="0"/>
                </a:lnTo>
                <a:lnTo>
                  <a:pt x="7635" y="1827"/>
                </a:lnTo>
                <a:lnTo>
                  <a:pt x="0" y="8409"/>
                </a:lnTo>
                <a:lnTo>
                  <a:pt x="260" y="1209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859490" y="5408561"/>
            <a:ext cx="41503" cy="20751"/>
          </a:xfrm>
          <a:custGeom>
            <a:avLst/>
            <a:gdLst/>
            <a:ahLst/>
            <a:cxnLst/>
            <a:rect l="l" t="t" r="r" b="b"/>
            <a:pathLst>
              <a:path w="41503" h="20751">
                <a:moveTo>
                  <a:pt x="0" y="20751"/>
                </a:moveTo>
                <a:lnTo>
                  <a:pt x="8451" y="18063"/>
                </a:lnTo>
                <a:lnTo>
                  <a:pt x="20520" y="13094"/>
                </a:lnTo>
                <a:lnTo>
                  <a:pt x="31542" y="7077"/>
                </a:lnTo>
                <a:lnTo>
                  <a:pt x="41503" y="0"/>
                </a:lnTo>
                <a:lnTo>
                  <a:pt x="33052" y="2687"/>
                </a:lnTo>
                <a:lnTo>
                  <a:pt x="20982" y="7656"/>
                </a:lnTo>
                <a:lnTo>
                  <a:pt x="9961" y="13674"/>
                </a:lnTo>
                <a:lnTo>
                  <a:pt x="0" y="2075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311709" y="5692514"/>
            <a:ext cx="8108" cy="9879"/>
          </a:xfrm>
          <a:custGeom>
            <a:avLst/>
            <a:gdLst/>
            <a:ahLst/>
            <a:cxnLst/>
            <a:rect l="l" t="t" r="r" b="b"/>
            <a:pathLst>
              <a:path w="8108" h="9879">
                <a:moveTo>
                  <a:pt x="2508" y="4699"/>
                </a:moveTo>
                <a:lnTo>
                  <a:pt x="0" y="6540"/>
                </a:lnTo>
                <a:lnTo>
                  <a:pt x="665" y="9879"/>
                </a:lnTo>
                <a:lnTo>
                  <a:pt x="7309" y="1053"/>
                </a:lnTo>
                <a:lnTo>
                  <a:pt x="8108" y="0"/>
                </a:lnTo>
                <a:lnTo>
                  <a:pt x="2508" y="469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19819" y="5559357"/>
            <a:ext cx="278237" cy="297393"/>
          </a:xfrm>
          <a:custGeom>
            <a:avLst/>
            <a:gdLst/>
            <a:ahLst/>
            <a:cxnLst/>
            <a:rect l="l" t="t" r="r" b="b"/>
            <a:pathLst>
              <a:path w="278237" h="297393">
                <a:moveTo>
                  <a:pt x="223030" y="62556"/>
                </a:moveTo>
                <a:lnTo>
                  <a:pt x="213401" y="70863"/>
                </a:lnTo>
                <a:lnTo>
                  <a:pt x="203493" y="78892"/>
                </a:lnTo>
                <a:lnTo>
                  <a:pt x="193293" y="86627"/>
                </a:lnTo>
                <a:lnTo>
                  <a:pt x="182784" y="94053"/>
                </a:lnTo>
                <a:lnTo>
                  <a:pt x="182313" y="93845"/>
                </a:lnTo>
                <a:lnTo>
                  <a:pt x="167564" y="88508"/>
                </a:lnTo>
                <a:lnTo>
                  <a:pt x="154583" y="86027"/>
                </a:lnTo>
                <a:lnTo>
                  <a:pt x="143156" y="86064"/>
                </a:lnTo>
                <a:lnTo>
                  <a:pt x="133065" y="88284"/>
                </a:lnTo>
                <a:lnTo>
                  <a:pt x="124096" y="92348"/>
                </a:lnTo>
                <a:lnTo>
                  <a:pt x="116033" y="97919"/>
                </a:lnTo>
                <a:lnTo>
                  <a:pt x="108661" y="104661"/>
                </a:lnTo>
                <a:lnTo>
                  <a:pt x="101763" y="112235"/>
                </a:lnTo>
                <a:lnTo>
                  <a:pt x="95125" y="120306"/>
                </a:lnTo>
                <a:lnTo>
                  <a:pt x="88532" y="128535"/>
                </a:lnTo>
                <a:lnTo>
                  <a:pt x="81766" y="136586"/>
                </a:lnTo>
                <a:lnTo>
                  <a:pt x="74614" y="144121"/>
                </a:lnTo>
                <a:lnTo>
                  <a:pt x="66859" y="150803"/>
                </a:lnTo>
                <a:lnTo>
                  <a:pt x="58286" y="156296"/>
                </a:lnTo>
                <a:lnTo>
                  <a:pt x="65760" y="159240"/>
                </a:lnTo>
                <a:lnTo>
                  <a:pt x="79827" y="161214"/>
                </a:lnTo>
                <a:lnTo>
                  <a:pt x="94307" y="160525"/>
                </a:lnTo>
                <a:lnTo>
                  <a:pt x="103943" y="156296"/>
                </a:lnTo>
                <a:lnTo>
                  <a:pt x="83178" y="156296"/>
                </a:lnTo>
                <a:lnTo>
                  <a:pt x="85957" y="151961"/>
                </a:lnTo>
                <a:lnTo>
                  <a:pt x="95414" y="143480"/>
                </a:lnTo>
                <a:lnTo>
                  <a:pt x="106549" y="136678"/>
                </a:lnTo>
                <a:lnTo>
                  <a:pt x="117073" y="129267"/>
                </a:lnTo>
                <a:lnTo>
                  <a:pt x="124694" y="118958"/>
                </a:lnTo>
                <a:lnTo>
                  <a:pt x="121412" y="112526"/>
                </a:lnTo>
                <a:lnTo>
                  <a:pt x="115006" y="113444"/>
                </a:lnTo>
                <a:lnTo>
                  <a:pt x="103943" y="114792"/>
                </a:lnTo>
                <a:lnTo>
                  <a:pt x="107653" y="107530"/>
                </a:lnTo>
                <a:lnTo>
                  <a:pt x="116079" y="100288"/>
                </a:lnTo>
                <a:lnTo>
                  <a:pt x="127227" y="96345"/>
                </a:lnTo>
                <a:lnTo>
                  <a:pt x="140076" y="95138"/>
                </a:lnTo>
                <a:lnTo>
                  <a:pt x="153606" y="96110"/>
                </a:lnTo>
                <a:lnTo>
                  <a:pt x="166798" y="98699"/>
                </a:lnTo>
                <a:lnTo>
                  <a:pt x="178631" y="102346"/>
                </a:lnTo>
                <a:lnTo>
                  <a:pt x="177825" y="103812"/>
                </a:lnTo>
                <a:lnTo>
                  <a:pt x="171723" y="109874"/>
                </a:lnTo>
                <a:lnTo>
                  <a:pt x="163375" y="113690"/>
                </a:lnTo>
                <a:lnTo>
                  <a:pt x="153827" y="116305"/>
                </a:lnTo>
                <a:lnTo>
                  <a:pt x="144125" y="118766"/>
                </a:lnTo>
                <a:lnTo>
                  <a:pt x="135315" y="122119"/>
                </a:lnTo>
                <a:lnTo>
                  <a:pt x="128443" y="127410"/>
                </a:lnTo>
                <a:lnTo>
                  <a:pt x="124554" y="135685"/>
                </a:lnTo>
                <a:lnTo>
                  <a:pt x="124694" y="147990"/>
                </a:lnTo>
                <a:lnTo>
                  <a:pt x="122142" y="153743"/>
                </a:lnTo>
                <a:lnTo>
                  <a:pt x="108705" y="148625"/>
                </a:lnTo>
                <a:lnTo>
                  <a:pt x="108083" y="156296"/>
                </a:lnTo>
                <a:lnTo>
                  <a:pt x="128835" y="156296"/>
                </a:lnTo>
                <a:lnTo>
                  <a:pt x="128557" y="142066"/>
                </a:lnTo>
                <a:lnTo>
                  <a:pt x="131981" y="129644"/>
                </a:lnTo>
                <a:lnTo>
                  <a:pt x="141281" y="123098"/>
                </a:lnTo>
                <a:lnTo>
                  <a:pt x="155472" y="126499"/>
                </a:lnTo>
                <a:lnTo>
                  <a:pt x="167657" y="124476"/>
                </a:lnTo>
                <a:lnTo>
                  <a:pt x="177611" y="118876"/>
                </a:lnTo>
                <a:lnTo>
                  <a:pt x="185863" y="111871"/>
                </a:lnTo>
                <a:lnTo>
                  <a:pt x="192940" y="105637"/>
                </a:lnTo>
                <a:lnTo>
                  <a:pt x="199370" y="102346"/>
                </a:lnTo>
                <a:lnTo>
                  <a:pt x="196001" y="106774"/>
                </a:lnTo>
                <a:lnTo>
                  <a:pt x="191216" y="116760"/>
                </a:lnTo>
                <a:lnTo>
                  <a:pt x="191077" y="131391"/>
                </a:lnTo>
                <a:lnTo>
                  <a:pt x="178504" y="131859"/>
                </a:lnTo>
                <a:lnTo>
                  <a:pt x="168991" y="136339"/>
                </a:lnTo>
                <a:lnTo>
                  <a:pt x="161662" y="143001"/>
                </a:lnTo>
                <a:lnTo>
                  <a:pt x="154539" y="149868"/>
                </a:lnTo>
                <a:lnTo>
                  <a:pt x="145641" y="154959"/>
                </a:lnTo>
                <a:lnTo>
                  <a:pt x="132988" y="156296"/>
                </a:lnTo>
                <a:lnTo>
                  <a:pt x="137548" y="164282"/>
                </a:lnTo>
                <a:lnTo>
                  <a:pt x="144143" y="175299"/>
                </a:lnTo>
                <a:lnTo>
                  <a:pt x="151051" y="186004"/>
                </a:lnTo>
                <a:lnTo>
                  <a:pt x="158367" y="196300"/>
                </a:lnTo>
                <a:lnTo>
                  <a:pt x="166185" y="206092"/>
                </a:lnTo>
                <a:lnTo>
                  <a:pt x="161677" y="207121"/>
                </a:lnTo>
                <a:lnTo>
                  <a:pt x="163353" y="214347"/>
                </a:lnTo>
                <a:lnTo>
                  <a:pt x="161321" y="274571"/>
                </a:lnTo>
                <a:lnTo>
                  <a:pt x="162032" y="264195"/>
                </a:lnTo>
                <a:lnTo>
                  <a:pt x="165728" y="260969"/>
                </a:lnTo>
                <a:lnTo>
                  <a:pt x="171405" y="259724"/>
                </a:lnTo>
                <a:lnTo>
                  <a:pt x="178631" y="260042"/>
                </a:lnTo>
                <a:lnTo>
                  <a:pt x="179952" y="269669"/>
                </a:lnTo>
                <a:lnTo>
                  <a:pt x="177971" y="275968"/>
                </a:lnTo>
                <a:lnTo>
                  <a:pt x="174491" y="280794"/>
                </a:lnTo>
                <a:lnTo>
                  <a:pt x="168408" y="277187"/>
                </a:lnTo>
                <a:lnTo>
                  <a:pt x="167636" y="293684"/>
                </a:lnTo>
                <a:lnTo>
                  <a:pt x="179675" y="295217"/>
                </a:lnTo>
                <a:lnTo>
                  <a:pt x="191077" y="297393"/>
                </a:lnTo>
                <a:lnTo>
                  <a:pt x="193498" y="287442"/>
                </a:lnTo>
                <a:lnTo>
                  <a:pt x="195018" y="275983"/>
                </a:lnTo>
                <a:lnTo>
                  <a:pt x="195716" y="263702"/>
                </a:lnTo>
                <a:lnTo>
                  <a:pt x="195817" y="250823"/>
                </a:lnTo>
                <a:lnTo>
                  <a:pt x="195545" y="237572"/>
                </a:lnTo>
                <a:lnTo>
                  <a:pt x="195125" y="224173"/>
                </a:lnTo>
                <a:lnTo>
                  <a:pt x="194783" y="210852"/>
                </a:lnTo>
                <a:lnTo>
                  <a:pt x="194743" y="197833"/>
                </a:lnTo>
                <a:lnTo>
                  <a:pt x="195230" y="185341"/>
                </a:lnTo>
                <a:lnTo>
                  <a:pt x="193461" y="183836"/>
                </a:lnTo>
                <a:lnTo>
                  <a:pt x="182490" y="177777"/>
                </a:lnTo>
                <a:lnTo>
                  <a:pt x="170326" y="172895"/>
                </a:lnTo>
                <a:lnTo>
                  <a:pt x="172063" y="178550"/>
                </a:lnTo>
                <a:lnTo>
                  <a:pt x="178817" y="180397"/>
                </a:lnTo>
                <a:lnTo>
                  <a:pt x="185560" y="182258"/>
                </a:lnTo>
                <a:lnTo>
                  <a:pt x="186937" y="189493"/>
                </a:lnTo>
                <a:lnTo>
                  <a:pt x="179701" y="187609"/>
                </a:lnTo>
                <a:lnTo>
                  <a:pt x="169307" y="187357"/>
                </a:lnTo>
                <a:lnTo>
                  <a:pt x="159724" y="186734"/>
                </a:lnTo>
                <a:lnTo>
                  <a:pt x="149586" y="181188"/>
                </a:lnTo>
                <a:lnTo>
                  <a:pt x="149586" y="160449"/>
                </a:lnTo>
                <a:lnTo>
                  <a:pt x="155136" y="164576"/>
                </a:lnTo>
                <a:lnTo>
                  <a:pt x="157727" y="171663"/>
                </a:lnTo>
                <a:lnTo>
                  <a:pt x="166185" y="172895"/>
                </a:lnTo>
                <a:lnTo>
                  <a:pt x="166098" y="171750"/>
                </a:lnTo>
                <a:lnTo>
                  <a:pt x="160520" y="165496"/>
                </a:lnTo>
                <a:lnTo>
                  <a:pt x="157880" y="156296"/>
                </a:lnTo>
                <a:lnTo>
                  <a:pt x="164293" y="152779"/>
                </a:lnTo>
                <a:lnTo>
                  <a:pt x="175650" y="152226"/>
                </a:lnTo>
                <a:lnTo>
                  <a:pt x="186254" y="150925"/>
                </a:lnTo>
                <a:lnTo>
                  <a:pt x="191077" y="143850"/>
                </a:lnTo>
                <a:lnTo>
                  <a:pt x="180594" y="147924"/>
                </a:lnTo>
                <a:lnTo>
                  <a:pt x="166185" y="147990"/>
                </a:lnTo>
                <a:lnTo>
                  <a:pt x="170761" y="141526"/>
                </a:lnTo>
                <a:lnTo>
                  <a:pt x="180895" y="136500"/>
                </a:lnTo>
                <a:lnTo>
                  <a:pt x="191077" y="139697"/>
                </a:lnTo>
                <a:lnTo>
                  <a:pt x="195332" y="135633"/>
                </a:lnTo>
                <a:lnTo>
                  <a:pt x="199485" y="131493"/>
                </a:lnTo>
                <a:lnTo>
                  <a:pt x="203523" y="127238"/>
                </a:lnTo>
                <a:lnTo>
                  <a:pt x="199981" y="125470"/>
                </a:lnTo>
                <a:lnTo>
                  <a:pt x="196383" y="118870"/>
                </a:lnTo>
                <a:lnTo>
                  <a:pt x="199253" y="110637"/>
                </a:lnTo>
                <a:lnTo>
                  <a:pt x="205937" y="102147"/>
                </a:lnTo>
                <a:lnTo>
                  <a:pt x="213782" y="94776"/>
                </a:lnTo>
                <a:lnTo>
                  <a:pt x="220135" y="89900"/>
                </a:lnTo>
                <a:lnTo>
                  <a:pt x="221595" y="84452"/>
                </a:lnTo>
                <a:lnTo>
                  <a:pt x="227437" y="83360"/>
                </a:lnTo>
                <a:lnTo>
                  <a:pt x="228428" y="77441"/>
                </a:lnTo>
                <a:lnTo>
                  <a:pt x="230469" y="74536"/>
                </a:lnTo>
                <a:lnTo>
                  <a:pt x="237914" y="64130"/>
                </a:lnTo>
                <a:lnTo>
                  <a:pt x="245513" y="53878"/>
                </a:lnTo>
                <a:lnTo>
                  <a:pt x="253306" y="43820"/>
                </a:lnTo>
                <a:lnTo>
                  <a:pt x="261332" y="33995"/>
                </a:lnTo>
                <a:lnTo>
                  <a:pt x="269629" y="24441"/>
                </a:lnTo>
                <a:lnTo>
                  <a:pt x="278237" y="15199"/>
                </a:lnTo>
                <a:lnTo>
                  <a:pt x="277867" y="15168"/>
                </a:lnTo>
                <a:lnTo>
                  <a:pt x="264778" y="13829"/>
                </a:lnTo>
                <a:lnTo>
                  <a:pt x="251634" y="12072"/>
                </a:lnTo>
                <a:lnTo>
                  <a:pt x="238487" y="10039"/>
                </a:lnTo>
                <a:lnTo>
                  <a:pt x="225391" y="7872"/>
                </a:lnTo>
                <a:lnTo>
                  <a:pt x="212399" y="5714"/>
                </a:lnTo>
                <a:lnTo>
                  <a:pt x="199564" y="3705"/>
                </a:lnTo>
                <a:lnTo>
                  <a:pt x="186940" y="1989"/>
                </a:lnTo>
                <a:lnTo>
                  <a:pt x="174579" y="706"/>
                </a:lnTo>
                <a:lnTo>
                  <a:pt x="162535" y="0"/>
                </a:lnTo>
                <a:lnTo>
                  <a:pt x="150861" y="10"/>
                </a:lnTo>
                <a:lnTo>
                  <a:pt x="139610" y="881"/>
                </a:lnTo>
                <a:lnTo>
                  <a:pt x="128835" y="2753"/>
                </a:lnTo>
                <a:lnTo>
                  <a:pt x="118025" y="8720"/>
                </a:lnTo>
                <a:lnTo>
                  <a:pt x="106524" y="17168"/>
                </a:lnTo>
                <a:lnTo>
                  <a:pt x="94203" y="27081"/>
                </a:lnTo>
                <a:lnTo>
                  <a:pt x="83011" y="36694"/>
                </a:lnTo>
                <a:lnTo>
                  <a:pt x="74898" y="44244"/>
                </a:lnTo>
                <a:lnTo>
                  <a:pt x="66820" y="52518"/>
                </a:lnTo>
                <a:lnTo>
                  <a:pt x="57413" y="62624"/>
                </a:lnTo>
                <a:lnTo>
                  <a:pt x="48239" y="72939"/>
                </a:lnTo>
                <a:lnTo>
                  <a:pt x="39317" y="83372"/>
                </a:lnTo>
                <a:lnTo>
                  <a:pt x="30668" y="93835"/>
                </a:lnTo>
                <a:lnTo>
                  <a:pt x="22312" y="104240"/>
                </a:lnTo>
                <a:lnTo>
                  <a:pt x="14268" y="114496"/>
                </a:lnTo>
                <a:lnTo>
                  <a:pt x="6557" y="124516"/>
                </a:lnTo>
                <a:lnTo>
                  <a:pt x="0" y="133156"/>
                </a:lnTo>
                <a:lnTo>
                  <a:pt x="4160" y="129665"/>
                </a:lnTo>
                <a:lnTo>
                  <a:pt x="13238" y="120794"/>
                </a:lnTo>
                <a:lnTo>
                  <a:pt x="21997" y="111603"/>
                </a:lnTo>
                <a:lnTo>
                  <a:pt x="30798" y="102457"/>
                </a:lnTo>
                <a:lnTo>
                  <a:pt x="40005" y="93717"/>
                </a:lnTo>
                <a:lnTo>
                  <a:pt x="49980" y="85747"/>
                </a:lnTo>
                <a:lnTo>
                  <a:pt x="49980" y="98193"/>
                </a:lnTo>
                <a:lnTo>
                  <a:pt x="56633" y="95081"/>
                </a:lnTo>
                <a:lnTo>
                  <a:pt x="65780" y="87594"/>
                </a:lnTo>
                <a:lnTo>
                  <a:pt x="73251" y="77844"/>
                </a:lnTo>
                <a:lnTo>
                  <a:pt x="79718" y="66607"/>
                </a:lnTo>
                <a:lnTo>
                  <a:pt x="85855" y="54655"/>
                </a:lnTo>
                <a:lnTo>
                  <a:pt x="92332" y="42764"/>
                </a:lnTo>
                <a:lnTo>
                  <a:pt x="99822" y="31708"/>
                </a:lnTo>
                <a:lnTo>
                  <a:pt x="108997" y="22262"/>
                </a:lnTo>
                <a:lnTo>
                  <a:pt x="120529" y="15199"/>
                </a:lnTo>
                <a:lnTo>
                  <a:pt x="128737" y="12192"/>
                </a:lnTo>
                <a:lnTo>
                  <a:pt x="139722" y="9536"/>
                </a:lnTo>
                <a:lnTo>
                  <a:pt x="151496" y="7928"/>
                </a:lnTo>
                <a:lnTo>
                  <a:pt x="163893" y="7239"/>
                </a:lnTo>
                <a:lnTo>
                  <a:pt x="176750" y="7339"/>
                </a:lnTo>
                <a:lnTo>
                  <a:pt x="189901" y="8101"/>
                </a:lnTo>
                <a:lnTo>
                  <a:pt x="203183" y="9395"/>
                </a:lnTo>
                <a:lnTo>
                  <a:pt x="216431" y="11093"/>
                </a:lnTo>
                <a:lnTo>
                  <a:pt x="229481" y="13066"/>
                </a:lnTo>
                <a:lnTo>
                  <a:pt x="242167" y="15186"/>
                </a:lnTo>
                <a:lnTo>
                  <a:pt x="254325" y="17324"/>
                </a:lnTo>
                <a:lnTo>
                  <a:pt x="265791" y="19352"/>
                </a:lnTo>
                <a:lnTo>
                  <a:pt x="259064" y="26847"/>
                </a:lnTo>
                <a:lnTo>
                  <a:pt x="250398" y="36116"/>
                </a:lnTo>
                <a:lnTo>
                  <a:pt x="241513" y="45167"/>
                </a:lnTo>
                <a:lnTo>
                  <a:pt x="232395" y="53985"/>
                </a:lnTo>
                <a:lnTo>
                  <a:pt x="223030" y="6255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299263" y="5702393"/>
            <a:ext cx="14784" cy="17412"/>
          </a:xfrm>
          <a:custGeom>
            <a:avLst/>
            <a:gdLst/>
            <a:ahLst/>
            <a:cxnLst/>
            <a:rect l="l" t="t" r="r" b="b"/>
            <a:pathLst>
              <a:path w="14784" h="17412">
                <a:moveTo>
                  <a:pt x="12770" y="453"/>
                </a:moveTo>
                <a:lnTo>
                  <a:pt x="6178" y="9229"/>
                </a:lnTo>
                <a:lnTo>
                  <a:pt x="0" y="17412"/>
                </a:lnTo>
                <a:lnTo>
                  <a:pt x="9597" y="16430"/>
                </a:lnTo>
                <a:lnTo>
                  <a:pt x="14784" y="8393"/>
                </a:lnTo>
                <a:lnTo>
                  <a:pt x="13111" y="0"/>
                </a:lnTo>
                <a:lnTo>
                  <a:pt x="12770" y="45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23762" y="5765450"/>
            <a:ext cx="64465" cy="87591"/>
          </a:xfrm>
          <a:custGeom>
            <a:avLst/>
            <a:gdLst/>
            <a:ahLst/>
            <a:cxnLst/>
            <a:rect l="l" t="t" r="r" b="b"/>
            <a:pathLst>
              <a:path w="64465" h="87591">
                <a:moveTo>
                  <a:pt x="37203" y="86948"/>
                </a:moveTo>
                <a:lnTo>
                  <a:pt x="50892" y="86825"/>
                </a:lnTo>
                <a:lnTo>
                  <a:pt x="63693" y="87591"/>
                </a:lnTo>
                <a:lnTo>
                  <a:pt x="64465" y="71094"/>
                </a:lnTo>
                <a:lnTo>
                  <a:pt x="57378" y="68478"/>
                </a:lnTo>
                <a:lnTo>
                  <a:pt x="59410" y="8254"/>
                </a:lnTo>
                <a:lnTo>
                  <a:pt x="50915" y="8323"/>
                </a:lnTo>
                <a:lnTo>
                  <a:pt x="40622" y="3519"/>
                </a:lnTo>
                <a:lnTo>
                  <a:pt x="29044" y="0"/>
                </a:lnTo>
                <a:lnTo>
                  <a:pt x="28140" y="3025"/>
                </a:lnTo>
                <a:lnTo>
                  <a:pt x="19917" y="11472"/>
                </a:lnTo>
                <a:lnTo>
                  <a:pt x="8700" y="16926"/>
                </a:lnTo>
                <a:lnTo>
                  <a:pt x="0" y="24904"/>
                </a:lnTo>
                <a:lnTo>
                  <a:pt x="9623" y="27438"/>
                </a:lnTo>
                <a:lnTo>
                  <a:pt x="22226" y="27377"/>
                </a:lnTo>
                <a:lnTo>
                  <a:pt x="35357" y="26846"/>
                </a:lnTo>
                <a:lnTo>
                  <a:pt x="46699" y="28050"/>
                </a:lnTo>
                <a:lnTo>
                  <a:pt x="53936" y="33197"/>
                </a:lnTo>
                <a:lnTo>
                  <a:pt x="52772" y="41097"/>
                </a:lnTo>
                <a:lnTo>
                  <a:pt x="49116" y="53848"/>
                </a:lnTo>
                <a:lnTo>
                  <a:pt x="44120" y="65260"/>
                </a:lnTo>
                <a:lnTo>
                  <a:pt x="38553" y="76106"/>
                </a:lnTo>
                <a:lnTo>
                  <a:pt x="33185" y="87160"/>
                </a:lnTo>
                <a:lnTo>
                  <a:pt x="37203" y="8694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516646" y="5649254"/>
            <a:ext cx="31590" cy="37338"/>
          </a:xfrm>
          <a:custGeom>
            <a:avLst/>
            <a:gdLst/>
            <a:ahLst/>
            <a:cxnLst/>
            <a:rect l="l" t="t" r="r" b="b"/>
            <a:pathLst>
              <a:path w="31590" h="37337">
                <a:moveTo>
                  <a:pt x="18653" y="33940"/>
                </a:moveTo>
                <a:lnTo>
                  <a:pt x="31590" y="33197"/>
                </a:lnTo>
                <a:lnTo>
                  <a:pt x="31590" y="29057"/>
                </a:lnTo>
                <a:lnTo>
                  <a:pt x="17118" y="28967"/>
                </a:lnTo>
                <a:lnTo>
                  <a:pt x="6698" y="24904"/>
                </a:lnTo>
                <a:lnTo>
                  <a:pt x="7251" y="23797"/>
                </a:lnTo>
                <a:lnTo>
                  <a:pt x="13368" y="12066"/>
                </a:lnTo>
                <a:lnTo>
                  <a:pt x="23310" y="4152"/>
                </a:lnTo>
                <a:lnTo>
                  <a:pt x="23310" y="0"/>
                </a:lnTo>
                <a:lnTo>
                  <a:pt x="21270" y="1449"/>
                </a:lnTo>
                <a:lnTo>
                  <a:pt x="14047" y="7420"/>
                </a:lnTo>
                <a:lnTo>
                  <a:pt x="6326" y="15369"/>
                </a:lnTo>
                <a:lnTo>
                  <a:pt x="760" y="23921"/>
                </a:lnTo>
                <a:lnTo>
                  <a:pt x="0" y="31702"/>
                </a:lnTo>
                <a:lnTo>
                  <a:pt x="6698" y="37338"/>
                </a:lnTo>
                <a:lnTo>
                  <a:pt x="8319" y="37285"/>
                </a:lnTo>
                <a:lnTo>
                  <a:pt x="18653" y="3394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48242" y="5678310"/>
            <a:ext cx="53962" cy="24892"/>
          </a:xfrm>
          <a:custGeom>
            <a:avLst/>
            <a:gdLst/>
            <a:ahLst/>
            <a:cxnLst/>
            <a:rect l="l" t="t" r="r" b="b"/>
            <a:pathLst>
              <a:path w="53962" h="24891">
                <a:moveTo>
                  <a:pt x="23240" y="19092"/>
                </a:moveTo>
                <a:lnTo>
                  <a:pt x="15989" y="15810"/>
                </a:lnTo>
                <a:lnTo>
                  <a:pt x="13303" y="9885"/>
                </a:lnTo>
                <a:lnTo>
                  <a:pt x="16598" y="0"/>
                </a:lnTo>
                <a:lnTo>
                  <a:pt x="0" y="0"/>
                </a:lnTo>
                <a:lnTo>
                  <a:pt x="0" y="4140"/>
                </a:lnTo>
                <a:lnTo>
                  <a:pt x="12458" y="4140"/>
                </a:lnTo>
                <a:lnTo>
                  <a:pt x="12644" y="5710"/>
                </a:lnTo>
                <a:lnTo>
                  <a:pt x="9456" y="14278"/>
                </a:lnTo>
                <a:lnTo>
                  <a:pt x="8305" y="24891"/>
                </a:lnTo>
                <a:lnTo>
                  <a:pt x="53962" y="24891"/>
                </a:lnTo>
                <a:lnTo>
                  <a:pt x="45770" y="22993"/>
                </a:lnTo>
                <a:lnTo>
                  <a:pt x="33639" y="21047"/>
                </a:lnTo>
                <a:lnTo>
                  <a:pt x="23240" y="1909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06351" y="5703201"/>
            <a:ext cx="24892" cy="17322"/>
          </a:xfrm>
          <a:custGeom>
            <a:avLst/>
            <a:gdLst/>
            <a:ahLst/>
            <a:cxnLst/>
            <a:rect l="l" t="t" r="r" b="b"/>
            <a:pathLst>
              <a:path w="24891" h="17322">
                <a:moveTo>
                  <a:pt x="6731" y="4330"/>
                </a:moveTo>
                <a:lnTo>
                  <a:pt x="3327" y="2184"/>
                </a:lnTo>
                <a:lnTo>
                  <a:pt x="0" y="0"/>
                </a:lnTo>
                <a:lnTo>
                  <a:pt x="2184" y="3327"/>
                </a:lnTo>
                <a:lnTo>
                  <a:pt x="4330" y="6743"/>
                </a:lnTo>
                <a:lnTo>
                  <a:pt x="4140" y="12446"/>
                </a:lnTo>
                <a:lnTo>
                  <a:pt x="5054" y="15684"/>
                </a:lnTo>
                <a:lnTo>
                  <a:pt x="7620" y="17272"/>
                </a:lnTo>
                <a:lnTo>
                  <a:pt x="12458" y="16598"/>
                </a:lnTo>
                <a:lnTo>
                  <a:pt x="17322" y="15951"/>
                </a:lnTo>
                <a:lnTo>
                  <a:pt x="24231" y="17322"/>
                </a:lnTo>
                <a:lnTo>
                  <a:pt x="24892" y="12446"/>
                </a:lnTo>
                <a:lnTo>
                  <a:pt x="20231" y="11569"/>
                </a:lnTo>
                <a:lnTo>
                  <a:pt x="18440" y="7848"/>
                </a:lnTo>
                <a:lnTo>
                  <a:pt x="16598" y="4152"/>
                </a:lnTo>
                <a:lnTo>
                  <a:pt x="12458" y="4152"/>
                </a:lnTo>
                <a:lnTo>
                  <a:pt x="6731" y="433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61045" y="5781473"/>
            <a:ext cx="66343" cy="272065"/>
          </a:xfrm>
          <a:custGeom>
            <a:avLst/>
            <a:gdLst/>
            <a:ahLst/>
            <a:cxnLst/>
            <a:rect l="l" t="t" r="r" b="b"/>
            <a:pathLst>
              <a:path w="66343" h="272065">
                <a:moveTo>
                  <a:pt x="34037" y="11130"/>
                </a:moveTo>
                <a:lnTo>
                  <a:pt x="27237" y="0"/>
                </a:lnTo>
                <a:lnTo>
                  <a:pt x="19998" y="46229"/>
                </a:lnTo>
                <a:lnTo>
                  <a:pt x="14289" y="50183"/>
                </a:lnTo>
                <a:lnTo>
                  <a:pt x="6135" y="47905"/>
                </a:lnTo>
                <a:lnTo>
                  <a:pt x="0" y="40142"/>
                </a:lnTo>
                <a:lnTo>
                  <a:pt x="1327" y="272065"/>
                </a:lnTo>
                <a:lnTo>
                  <a:pt x="9471" y="262858"/>
                </a:lnTo>
                <a:lnTo>
                  <a:pt x="17907" y="253384"/>
                </a:lnTo>
                <a:lnTo>
                  <a:pt x="26348" y="243596"/>
                </a:lnTo>
                <a:lnTo>
                  <a:pt x="34508" y="233447"/>
                </a:lnTo>
                <a:lnTo>
                  <a:pt x="42099" y="222893"/>
                </a:lnTo>
                <a:lnTo>
                  <a:pt x="48836" y="211887"/>
                </a:lnTo>
                <a:lnTo>
                  <a:pt x="54432" y="200384"/>
                </a:lnTo>
                <a:lnTo>
                  <a:pt x="58599" y="188338"/>
                </a:lnTo>
                <a:lnTo>
                  <a:pt x="61051" y="175704"/>
                </a:lnTo>
                <a:lnTo>
                  <a:pt x="61502" y="162434"/>
                </a:lnTo>
                <a:lnTo>
                  <a:pt x="61312" y="156707"/>
                </a:lnTo>
                <a:lnTo>
                  <a:pt x="63458" y="153303"/>
                </a:lnTo>
                <a:lnTo>
                  <a:pt x="65655" y="149976"/>
                </a:lnTo>
                <a:lnTo>
                  <a:pt x="66343" y="140570"/>
                </a:lnTo>
                <a:lnTo>
                  <a:pt x="65705" y="127821"/>
                </a:lnTo>
                <a:lnTo>
                  <a:pt x="63968" y="116171"/>
                </a:lnTo>
                <a:lnTo>
                  <a:pt x="62208" y="104547"/>
                </a:lnTo>
                <a:lnTo>
                  <a:pt x="61502" y="91873"/>
                </a:lnTo>
                <a:lnTo>
                  <a:pt x="61502" y="87720"/>
                </a:lnTo>
                <a:lnTo>
                  <a:pt x="57437" y="80136"/>
                </a:lnTo>
                <a:lnTo>
                  <a:pt x="54956" y="69498"/>
                </a:lnTo>
                <a:lnTo>
                  <a:pt x="54387" y="59136"/>
                </a:lnTo>
                <a:lnTo>
                  <a:pt x="53244" y="48721"/>
                </a:lnTo>
                <a:lnTo>
                  <a:pt x="49043" y="37924"/>
                </a:lnTo>
                <a:lnTo>
                  <a:pt x="46892" y="34135"/>
                </a:lnTo>
                <a:lnTo>
                  <a:pt x="40497" y="22600"/>
                </a:lnTo>
                <a:lnTo>
                  <a:pt x="34037" y="111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47846" y="5779683"/>
            <a:ext cx="9105" cy="284556"/>
          </a:xfrm>
          <a:custGeom>
            <a:avLst/>
            <a:gdLst/>
            <a:ahLst/>
            <a:cxnLst/>
            <a:rect l="l" t="t" r="r" b="b"/>
            <a:pathLst>
              <a:path w="9105" h="284556">
                <a:moveTo>
                  <a:pt x="3746" y="0"/>
                </a:moveTo>
                <a:lnTo>
                  <a:pt x="0" y="284556"/>
                </a:lnTo>
                <a:lnTo>
                  <a:pt x="1079" y="278714"/>
                </a:lnTo>
                <a:lnTo>
                  <a:pt x="9105" y="279831"/>
                </a:lnTo>
                <a:lnTo>
                  <a:pt x="6273" y="7162"/>
                </a:lnTo>
                <a:lnTo>
                  <a:pt x="374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91361" y="5768451"/>
            <a:ext cx="223719" cy="339296"/>
          </a:xfrm>
          <a:custGeom>
            <a:avLst/>
            <a:gdLst/>
            <a:ahLst/>
            <a:cxnLst/>
            <a:rect l="l" t="t" r="r" b="b"/>
            <a:pathLst>
              <a:path w="223719" h="339296">
                <a:moveTo>
                  <a:pt x="202756" y="124185"/>
                </a:moveTo>
                <a:lnTo>
                  <a:pt x="199051" y="112326"/>
                </a:lnTo>
                <a:lnTo>
                  <a:pt x="195863" y="100169"/>
                </a:lnTo>
                <a:lnTo>
                  <a:pt x="192805" y="87935"/>
                </a:lnTo>
                <a:lnTo>
                  <a:pt x="189494" y="75846"/>
                </a:lnTo>
                <a:lnTo>
                  <a:pt x="185542" y="64122"/>
                </a:lnTo>
                <a:lnTo>
                  <a:pt x="180566" y="52983"/>
                </a:lnTo>
                <a:lnTo>
                  <a:pt x="174178" y="42652"/>
                </a:lnTo>
                <a:lnTo>
                  <a:pt x="171213" y="38867"/>
                </a:lnTo>
                <a:lnTo>
                  <a:pt x="162207" y="29739"/>
                </a:lnTo>
                <a:lnTo>
                  <a:pt x="152325" y="22129"/>
                </a:lnTo>
                <a:lnTo>
                  <a:pt x="141847" y="15311"/>
                </a:lnTo>
                <a:lnTo>
                  <a:pt x="131055" y="8563"/>
                </a:lnTo>
                <a:lnTo>
                  <a:pt x="120229" y="1161"/>
                </a:lnTo>
                <a:lnTo>
                  <a:pt x="118902" y="1017"/>
                </a:lnTo>
                <a:lnTo>
                  <a:pt x="100806" y="0"/>
                </a:lnTo>
                <a:lnTo>
                  <a:pt x="84544" y="857"/>
                </a:lnTo>
                <a:lnTo>
                  <a:pt x="69991" y="3439"/>
                </a:lnTo>
                <a:lnTo>
                  <a:pt x="57020" y="7595"/>
                </a:lnTo>
                <a:lnTo>
                  <a:pt x="45506" y="13175"/>
                </a:lnTo>
                <a:lnTo>
                  <a:pt x="35324" y="20030"/>
                </a:lnTo>
                <a:lnTo>
                  <a:pt x="26349" y="28009"/>
                </a:lnTo>
                <a:lnTo>
                  <a:pt x="18454" y="36962"/>
                </a:lnTo>
                <a:lnTo>
                  <a:pt x="11515" y="46739"/>
                </a:lnTo>
                <a:lnTo>
                  <a:pt x="5405" y="57189"/>
                </a:lnTo>
                <a:lnTo>
                  <a:pt x="0" y="68163"/>
                </a:lnTo>
                <a:lnTo>
                  <a:pt x="8587" y="136104"/>
                </a:lnTo>
                <a:lnTo>
                  <a:pt x="16979" y="130018"/>
                </a:lnTo>
                <a:lnTo>
                  <a:pt x="22481" y="121041"/>
                </a:lnTo>
                <a:lnTo>
                  <a:pt x="26203" y="110285"/>
                </a:lnTo>
                <a:lnTo>
                  <a:pt x="29259" y="98862"/>
                </a:lnTo>
                <a:lnTo>
                  <a:pt x="32759" y="87882"/>
                </a:lnTo>
                <a:lnTo>
                  <a:pt x="37815" y="78457"/>
                </a:lnTo>
                <a:lnTo>
                  <a:pt x="45540" y="71697"/>
                </a:lnTo>
                <a:lnTo>
                  <a:pt x="45540" y="67557"/>
                </a:lnTo>
                <a:lnTo>
                  <a:pt x="52682" y="57914"/>
                </a:lnTo>
                <a:lnTo>
                  <a:pt x="60400" y="49990"/>
                </a:lnTo>
                <a:lnTo>
                  <a:pt x="69514" y="42960"/>
                </a:lnTo>
                <a:lnTo>
                  <a:pt x="79831" y="37560"/>
                </a:lnTo>
                <a:lnTo>
                  <a:pt x="91158" y="34524"/>
                </a:lnTo>
                <a:lnTo>
                  <a:pt x="103304" y="34588"/>
                </a:lnTo>
                <a:lnTo>
                  <a:pt x="116076" y="38486"/>
                </a:lnTo>
                <a:lnTo>
                  <a:pt x="118639" y="39237"/>
                </a:lnTo>
                <a:lnTo>
                  <a:pt x="131727" y="44008"/>
                </a:lnTo>
                <a:lnTo>
                  <a:pt x="143057" y="50526"/>
                </a:lnTo>
                <a:lnTo>
                  <a:pt x="151913" y="59515"/>
                </a:lnTo>
                <a:lnTo>
                  <a:pt x="157579" y="71697"/>
                </a:lnTo>
                <a:lnTo>
                  <a:pt x="165265" y="77706"/>
                </a:lnTo>
                <a:lnTo>
                  <a:pt x="169609" y="89339"/>
                </a:lnTo>
                <a:lnTo>
                  <a:pt x="170038" y="104895"/>
                </a:lnTo>
                <a:lnTo>
                  <a:pt x="164126" y="101050"/>
                </a:lnTo>
                <a:lnTo>
                  <a:pt x="156373" y="98156"/>
                </a:lnTo>
                <a:lnTo>
                  <a:pt x="148405" y="97196"/>
                </a:lnTo>
                <a:lnTo>
                  <a:pt x="140417" y="97964"/>
                </a:lnTo>
                <a:lnTo>
                  <a:pt x="132607" y="100254"/>
                </a:lnTo>
                <a:lnTo>
                  <a:pt x="125172" y="103859"/>
                </a:lnTo>
                <a:lnTo>
                  <a:pt x="118309" y="108574"/>
                </a:lnTo>
                <a:lnTo>
                  <a:pt x="112213" y="114190"/>
                </a:lnTo>
                <a:lnTo>
                  <a:pt x="107082" y="120503"/>
                </a:lnTo>
                <a:lnTo>
                  <a:pt x="103113" y="127305"/>
                </a:lnTo>
                <a:lnTo>
                  <a:pt x="100502" y="134391"/>
                </a:lnTo>
                <a:lnTo>
                  <a:pt x="99447" y="141553"/>
                </a:lnTo>
                <a:lnTo>
                  <a:pt x="100143" y="148585"/>
                </a:lnTo>
                <a:lnTo>
                  <a:pt x="102788" y="155282"/>
                </a:lnTo>
                <a:lnTo>
                  <a:pt x="107578" y="161436"/>
                </a:lnTo>
                <a:lnTo>
                  <a:pt x="114710" y="166841"/>
                </a:lnTo>
                <a:lnTo>
                  <a:pt x="124382" y="171290"/>
                </a:lnTo>
                <a:lnTo>
                  <a:pt x="124382" y="175456"/>
                </a:lnTo>
                <a:lnTo>
                  <a:pt x="128535" y="175456"/>
                </a:lnTo>
                <a:lnTo>
                  <a:pt x="136161" y="176695"/>
                </a:lnTo>
                <a:lnTo>
                  <a:pt x="149563" y="175643"/>
                </a:lnTo>
                <a:lnTo>
                  <a:pt x="161042" y="172449"/>
                </a:lnTo>
                <a:lnTo>
                  <a:pt x="170623" y="170027"/>
                </a:lnTo>
                <a:lnTo>
                  <a:pt x="178331" y="171290"/>
                </a:lnTo>
                <a:lnTo>
                  <a:pt x="173201" y="187024"/>
                </a:lnTo>
                <a:lnTo>
                  <a:pt x="168522" y="200649"/>
                </a:lnTo>
                <a:lnTo>
                  <a:pt x="163455" y="213920"/>
                </a:lnTo>
                <a:lnTo>
                  <a:pt x="157817" y="226569"/>
                </a:lnTo>
                <a:lnTo>
                  <a:pt x="151425" y="238326"/>
                </a:lnTo>
                <a:lnTo>
                  <a:pt x="144098" y="248921"/>
                </a:lnTo>
                <a:lnTo>
                  <a:pt x="135652" y="258085"/>
                </a:lnTo>
                <a:lnTo>
                  <a:pt x="125904" y="265548"/>
                </a:lnTo>
                <a:lnTo>
                  <a:pt x="114673" y="271041"/>
                </a:lnTo>
                <a:lnTo>
                  <a:pt x="101777" y="274293"/>
                </a:lnTo>
                <a:lnTo>
                  <a:pt x="87031" y="275036"/>
                </a:lnTo>
                <a:lnTo>
                  <a:pt x="76759" y="273927"/>
                </a:lnTo>
                <a:lnTo>
                  <a:pt x="64705" y="270549"/>
                </a:lnTo>
                <a:lnTo>
                  <a:pt x="53844" y="265136"/>
                </a:lnTo>
                <a:lnTo>
                  <a:pt x="44127" y="257866"/>
                </a:lnTo>
                <a:lnTo>
                  <a:pt x="35504" y="248916"/>
                </a:lnTo>
                <a:lnTo>
                  <a:pt x="27925" y="238464"/>
                </a:lnTo>
                <a:lnTo>
                  <a:pt x="21339" y="226685"/>
                </a:lnTo>
                <a:lnTo>
                  <a:pt x="15697" y="213758"/>
                </a:lnTo>
                <a:lnTo>
                  <a:pt x="10949" y="199859"/>
                </a:lnTo>
                <a:lnTo>
                  <a:pt x="7044" y="185166"/>
                </a:lnTo>
                <a:lnTo>
                  <a:pt x="7366" y="257348"/>
                </a:lnTo>
                <a:lnTo>
                  <a:pt x="13748" y="265333"/>
                </a:lnTo>
                <a:lnTo>
                  <a:pt x="14327" y="276737"/>
                </a:lnTo>
                <a:lnTo>
                  <a:pt x="12330" y="291635"/>
                </a:lnTo>
                <a:lnTo>
                  <a:pt x="16860" y="293501"/>
                </a:lnTo>
                <a:lnTo>
                  <a:pt x="26392" y="294043"/>
                </a:lnTo>
                <a:lnTo>
                  <a:pt x="34165" y="293961"/>
                </a:lnTo>
                <a:lnTo>
                  <a:pt x="41387" y="299941"/>
                </a:lnTo>
                <a:lnTo>
                  <a:pt x="44786" y="300759"/>
                </a:lnTo>
                <a:lnTo>
                  <a:pt x="49815" y="310222"/>
                </a:lnTo>
                <a:lnTo>
                  <a:pt x="53833" y="320693"/>
                </a:lnTo>
                <a:lnTo>
                  <a:pt x="60683" y="319933"/>
                </a:lnTo>
                <a:lnTo>
                  <a:pt x="74314" y="321379"/>
                </a:lnTo>
                <a:lnTo>
                  <a:pt x="84738" y="326030"/>
                </a:lnTo>
                <a:lnTo>
                  <a:pt x="93871" y="331973"/>
                </a:lnTo>
                <a:lnTo>
                  <a:pt x="103630" y="337292"/>
                </a:lnTo>
                <a:lnTo>
                  <a:pt x="121195" y="338686"/>
                </a:lnTo>
                <a:lnTo>
                  <a:pt x="138033" y="339296"/>
                </a:lnTo>
                <a:lnTo>
                  <a:pt x="154142" y="339119"/>
                </a:lnTo>
                <a:lnTo>
                  <a:pt x="169522" y="338152"/>
                </a:lnTo>
                <a:lnTo>
                  <a:pt x="184171" y="336391"/>
                </a:lnTo>
                <a:lnTo>
                  <a:pt x="198088" y="333835"/>
                </a:lnTo>
                <a:lnTo>
                  <a:pt x="211271" y="330480"/>
                </a:lnTo>
                <a:lnTo>
                  <a:pt x="223719" y="326323"/>
                </a:lnTo>
                <a:lnTo>
                  <a:pt x="211529" y="167137"/>
                </a:lnTo>
                <a:lnTo>
                  <a:pt x="216672" y="166918"/>
                </a:lnTo>
                <a:lnTo>
                  <a:pt x="219835" y="154691"/>
                </a:lnTo>
                <a:lnTo>
                  <a:pt x="213258" y="146128"/>
                </a:lnTo>
                <a:lnTo>
                  <a:pt x="207363" y="135526"/>
                </a:lnTo>
                <a:lnTo>
                  <a:pt x="202756" y="1241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348941" y="5657547"/>
            <a:ext cx="157695" cy="437226"/>
          </a:xfrm>
          <a:custGeom>
            <a:avLst/>
            <a:gdLst/>
            <a:ahLst/>
            <a:cxnLst/>
            <a:rect l="l" t="t" r="r" b="b"/>
            <a:pathLst>
              <a:path w="157695" h="437226">
                <a:moveTo>
                  <a:pt x="58102" y="74701"/>
                </a:moveTo>
                <a:lnTo>
                  <a:pt x="61692" y="78220"/>
                </a:lnTo>
                <a:lnTo>
                  <a:pt x="71430" y="86413"/>
                </a:lnTo>
                <a:lnTo>
                  <a:pt x="81141" y="94635"/>
                </a:lnTo>
                <a:lnTo>
                  <a:pt x="89568" y="104146"/>
                </a:lnTo>
                <a:lnTo>
                  <a:pt x="95453" y="116205"/>
                </a:lnTo>
                <a:lnTo>
                  <a:pt x="88889" y="116406"/>
                </a:lnTo>
                <a:lnTo>
                  <a:pt x="74991" y="114800"/>
                </a:lnTo>
                <a:lnTo>
                  <a:pt x="66395" y="107899"/>
                </a:lnTo>
                <a:lnTo>
                  <a:pt x="56781" y="109232"/>
                </a:lnTo>
                <a:lnTo>
                  <a:pt x="50469" y="107238"/>
                </a:lnTo>
                <a:lnTo>
                  <a:pt x="45643" y="103759"/>
                </a:lnTo>
                <a:lnTo>
                  <a:pt x="16598" y="103759"/>
                </a:lnTo>
                <a:lnTo>
                  <a:pt x="17482" y="106526"/>
                </a:lnTo>
                <a:lnTo>
                  <a:pt x="21312" y="111434"/>
                </a:lnTo>
                <a:lnTo>
                  <a:pt x="27267" y="114719"/>
                </a:lnTo>
                <a:lnTo>
                  <a:pt x="34852" y="116766"/>
                </a:lnTo>
                <a:lnTo>
                  <a:pt x="43570" y="117959"/>
                </a:lnTo>
                <a:lnTo>
                  <a:pt x="52927" y="118682"/>
                </a:lnTo>
                <a:lnTo>
                  <a:pt x="62427" y="119317"/>
                </a:lnTo>
                <a:lnTo>
                  <a:pt x="71574" y="120249"/>
                </a:lnTo>
                <a:lnTo>
                  <a:pt x="79874" y="121861"/>
                </a:lnTo>
                <a:lnTo>
                  <a:pt x="86830" y="124537"/>
                </a:lnTo>
                <a:lnTo>
                  <a:pt x="91947" y="128661"/>
                </a:lnTo>
                <a:lnTo>
                  <a:pt x="94731" y="134616"/>
                </a:lnTo>
                <a:lnTo>
                  <a:pt x="94684" y="142786"/>
                </a:lnTo>
                <a:lnTo>
                  <a:pt x="91313" y="153555"/>
                </a:lnTo>
                <a:lnTo>
                  <a:pt x="83566" y="152984"/>
                </a:lnTo>
                <a:lnTo>
                  <a:pt x="77431" y="150812"/>
                </a:lnTo>
                <a:lnTo>
                  <a:pt x="74701" y="145249"/>
                </a:lnTo>
                <a:lnTo>
                  <a:pt x="70548" y="145249"/>
                </a:lnTo>
                <a:lnTo>
                  <a:pt x="66436" y="144396"/>
                </a:lnTo>
                <a:lnTo>
                  <a:pt x="55611" y="141429"/>
                </a:lnTo>
                <a:lnTo>
                  <a:pt x="45643" y="145249"/>
                </a:lnTo>
                <a:lnTo>
                  <a:pt x="45234" y="149161"/>
                </a:lnTo>
                <a:lnTo>
                  <a:pt x="47246" y="157914"/>
                </a:lnTo>
                <a:lnTo>
                  <a:pt x="53048" y="162876"/>
                </a:lnTo>
                <a:lnTo>
                  <a:pt x="61162" y="165526"/>
                </a:lnTo>
                <a:lnTo>
                  <a:pt x="70109" y="167343"/>
                </a:lnTo>
                <a:lnTo>
                  <a:pt x="78408" y="169809"/>
                </a:lnTo>
                <a:lnTo>
                  <a:pt x="84580" y="174401"/>
                </a:lnTo>
                <a:lnTo>
                  <a:pt x="87147" y="182600"/>
                </a:lnTo>
                <a:lnTo>
                  <a:pt x="81667" y="184148"/>
                </a:lnTo>
                <a:lnTo>
                  <a:pt x="71244" y="190112"/>
                </a:lnTo>
                <a:lnTo>
                  <a:pt x="66370" y="198111"/>
                </a:lnTo>
                <a:lnTo>
                  <a:pt x="65870" y="207449"/>
                </a:lnTo>
                <a:lnTo>
                  <a:pt x="68567" y="217430"/>
                </a:lnTo>
                <a:lnTo>
                  <a:pt x="73283" y="227358"/>
                </a:lnTo>
                <a:lnTo>
                  <a:pt x="78841" y="236537"/>
                </a:lnTo>
                <a:lnTo>
                  <a:pt x="76290" y="237510"/>
                </a:lnTo>
                <a:lnTo>
                  <a:pt x="67212" y="244829"/>
                </a:lnTo>
                <a:lnTo>
                  <a:pt x="64639" y="254307"/>
                </a:lnTo>
                <a:lnTo>
                  <a:pt x="62255" y="265595"/>
                </a:lnTo>
                <a:lnTo>
                  <a:pt x="59092" y="277821"/>
                </a:lnTo>
                <a:lnTo>
                  <a:pt x="69340" y="281793"/>
                </a:lnTo>
                <a:lnTo>
                  <a:pt x="73888" y="289806"/>
                </a:lnTo>
                <a:lnTo>
                  <a:pt x="70548" y="298792"/>
                </a:lnTo>
                <a:lnTo>
                  <a:pt x="67472" y="298431"/>
                </a:lnTo>
                <a:lnTo>
                  <a:pt x="56728" y="292225"/>
                </a:lnTo>
                <a:lnTo>
                  <a:pt x="53949" y="278041"/>
                </a:lnTo>
                <a:lnTo>
                  <a:pt x="66139" y="437226"/>
                </a:lnTo>
                <a:lnTo>
                  <a:pt x="77851" y="432264"/>
                </a:lnTo>
                <a:lnTo>
                  <a:pt x="88825" y="426494"/>
                </a:lnTo>
                <a:lnTo>
                  <a:pt x="99060" y="419913"/>
                </a:lnTo>
                <a:lnTo>
                  <a:pt x="108554" y="412518"/>
                </a:lnTo>
                <a:lnTo>
                  <a:pt x="117307" y="404306"/>
                </a:lnTo>
                <a:lnTo>
                  <a:pt x="125317" y="395274"/>
                </a:lnTo>
                <a:lnTo>
                  <a:pt x="132582" y="385419"/>
                </a:lnTo>
                <a:lnTo>
                  <a:pt x="139102" y="374739"/>
                </a:lnTo>
                <a:lnTo>
                  <a:pt x="144874" y="363229"/>
                </a:lnTo>
                <a:lnTo>
                  <a:pt x="149898" y="350888"/>
                </a:lnTo>
                <a:lnTo>
                  <a:pt x="154172" y="337711"/>
                </a:lnTo>
                <a:lnTo>
                  <a:pt x="157695" y="323697"/>
                </a:lnTo>
                <a:lnTo>
                  <a:pt x="156100" y="320265"/>
                </a:lnTo>
                <a:lnTo>
                  <a:pt x="154192" y="310270"/>
                </a:lnTo>
                <a:lnTo>
                  <a:pt x="157695" y="244856"/>
                </a:lnTo>
                <a:lnTo>
                  <a:pt x="153824" y="239401"/>
                </a:lnTo>
                <a:lnTo>
                  <a:pt x="155968" y="80097"/>
                </a:lnTo>
                <a:lnTo>
                  <a:pt x="146672" y="71873"/>
                </a:lnTo>
                <a:lnTo>
                  <a:pt x="136917" y="64109"/>
                </a:lnTo>
                <a:lnTo>
                  <a:pt x="126744" y="56763"/>
                </a:lnTo>
                <a:lnTo>
                  <a:pt x="116192" y="49796"/>
                </a:lnTo>
                <a:lnTo>
                  <a:pt x="116701" y="47442"/>
                </a:lnTo>
                <a:lnTo>
                  <a:pt x="116649" y="34919"/>
                </a:lnTo>
                <a:lnTo>
                  <a:pt x="111999" y="25095"/>
                </a:lnTo>
                <a:lnTo>
                  <a:pt x="103906" y="17332"/>
                </a:lnTo>
                <a:lnTo>
                  <a:pt x="93530" y="10989"/>
                </a:lnTo>
                <a:lnTo>
                  <a:pt x="82024" y="5425"/>
                </a:lnTo>
                <a:lnTo>
                  <a:pt x="70548" y="0"/>
                </a:lnTo>
                <a:lnTo>
                  <a:pt x="49809" y="0"/>
                </a:lnTo>
                <a:lnTo>
                  <a:pt x="53394" y="10240"/>
                </a:lnTo>
                <a:lnTo>
                  <a:pt x="59741" y="19112"/>
                </a:lnTo>
                <a:lnTo>
                  <a:pt x="66299" y="27770"/>
                </a:lnTo>
                <a:lnTo>
                  <a:pt x="70693" y="38590"/>
                </a:lnTo>
                <a:lnTo>
                  <a:pt x="70548" y="53949"/>
                </a:lnTo>
                <a:lnTo>
                  <a:pt x="68137" y="53348"/>
                </a:lnTo>
                <a:lnTo>
                  <a:pt x="54721" y="51322"/>
                </a:lnTo>
                <a:lnTo>
                  <a:pt x="40899" y="51351"/>
                </a:lnTo>
                <a:lnTo>
                  <a:pt x="27593" y="53568"/>
                </a:lnTo>
                <a:lnTo>
                  <a:pt x="15727" y="58109"/>
                </a:lnTo>
                <a:lnTo>
                  <a:pt x="6221" y="65109"/>
                </a:lnTo>
                <a:lnTo>
                  <a:pt x="0" y="74701"/>
                </a:lnTo>
                <a:lnTo>
                  <a:pt x="9609" y="77004"/>
                </a:lnTo>
                <a:lnTo>
                  <a:pt x="20462" y="77144"/>
                </a:lnTo>
                <a:lnTo>
                  <a:pt x="31391" y="75780"/>
                </a:lnTo>
                <a:lnTo>
                  <a:pt x="43552" y="74452"/>
                </a:lnTo>
                <a:lnTo>
                  <a:pt x="58102" y="74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52637" y="5836614"/>
            <a:ext cx="47311" cy="189184"/>
          </a:xfrm>
          <a:custGeom>
            <a:avLst/>
            <a:gdLst/>
            <a:ahLst/>
            <a:cxnLst/>
            <a:rect l="l" t="t" r="r" b="b"/>
            <a:pathLst>
              <a:path w="47311" h="189184">
                <a:moveTo>
                  <a:pt x="27407" y="182562"/>
                </a:moveTo>
                <a:lnTo>
                  <a:pt x="38620" y="186133"/>
                </a:lnTo>
                <a:lnTo>
                  <a:pt x="46090" y="189184"/>
                </a:lnTo>
                <a:lnTo>
                  <a:pt x="45768" y="117002"/>
                </a:lnTo>
                <a:lnTo>
                  <a:pt x="42658" y="101692"/>
                </a:lnTo>
                <a:lnTo>
                  <a:pt x="40292" y="85942"/>
                </a:lnTo>
                <a:lnTo>
                  <a:pt x="38620" y="69928"/>
                </a:lnTo>
                <a:lnTo>
                  <a:pt x="47311" y="67941"/>
                </a:lnTo>
                <a:lnTo>
                  <a:pt x="38723" y="0"/>
                </a:lnTo>
                <a:lnTo>
                  <a:pt x="33897" y="11347"/>
                </a:lnTo>
                <a:lnTo>
                  <a:pt x="29524" y="22918"/>
                </a:lnTo>
                <a:lnTo>
                  <a:pt x="25478" y="34562"/>
                </a:lnTo>
                <a:lnTo>
                  <a:pt x="21635" y="46129"/>
                </a:lnTo>
                <a:lnTo>
                  <a:pt x="17868" y="57470"/>
                </a:lnTo>
                <a:lnTo>
                  <a:pt x="9931" y="59235"/>
                </a:lnTo>
                <a:lnTo>
                  <a:pt x="0" y="58981"/>
                </a:lnTo>
                <a:lnTo>
                  <a:pt x="1270" y="69928"/>
                </a:lnTo>
                <a:lnTo>
                  <a:pt x="2476" y="78387"/>
                </a:lnTo>
                <a:lnTo>
                  <a:pt x="12496" y="78069"/>
                </a:lnTo>
                <a:lnTo>
                  <a:pt x="13716" y="86527"/>
                </a:lnTo>
                <a:lnTo>
                  <a:pt x="15875" y="92674"/>
                </a:lnTo>
                <a:lnTo>
                  <a:pt x="19850" y="96992"/>
                </a:lnTo>
                <a:lnTo>
                  <a:pt x="22009" y="103126"/>
                </a:lnTo>
                <a:lnTo>
                  <a:pt x="18974" y="108925"/>
                </a:lnTo>
                <a:lnTo>
                  <a:pt x="10053" y="116340"/>
                </a:lnTo>
                <a:lnTo>
                  <a:pt x="5410" y="128031"/>
                </a:lnTo>
                <a:lnTo>
                  <a:pt x="11190" y="132118"/>
                </a:lnTo>
                <a:lnTo>
                  <a:pt x="22308" y="138883"/>
                </a:lnTo>
                <a:lnTo>
                  <a:pt x="30302" y="148783"/>
                </a:lnTo>
                <a:lnTo>
                  <a:pt x="29593" y="158891"/>
                </a:lnTo>
                <a:lnTo>
                  <a:pt x="26563" y="169017"/>
                </a:lnTo>
                <a:lnTo>
                  <a:pt x="24611" y="176882"/>
                </a:lnTo>
                <a:lnTo>
                  <a:pt x="27407" y="1825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02765" y="5737645"/>
            <a:ext cx="455693" cy="343850"/>
          </a:xfrm>
          <a:custGeom>
            <a:avLst/>
            <a:gdLst/>
            <a:ahLst/>
            <a:cxnLst/>
            <a:rect l="l" t="t" r="r" b="b"/>
            <a:pathLst>
              <a:path w="455693" h="343850">
                <a:moveTo>
                  <a:pt x="193196" y="257436"/>
                </a:moveTo>
                <a:lnTo>
                  <a:pt x="202775" y="265398"/>
                </a:lnTo>
                <a:lnTo>
                  <a:pt x="212400" y="273315"/>
                </a:lnTo>
                <a:lnTo>
                  <a:pt x="222181" y="281076"/>
                </a:lnTo>
                <a:lnTo>
                  <a:pt x="232226" y="288573"/>
                </a:lnTo>
                <a:lnTo>
                  <a:pt x="242644" y="295699"/>
                </a:lnTo>
                <a:lnTo>
                  <a:pt x="253543" y="302342"/>
                </a:lnTo>
                <a:lnTo>
                  <a:pt x="265033" y="308397"/>
                </a:lnTo>
                <a:lnTo>
                  <a:pt x="277221" y="313752"/>
                </a:lnTo>
                <a:lnTo>
                  <a:pt x="290218" y="318301"/>
                </a:lnTo>
                <a:lnTo>
                  <a:pt x="373213" y="318301"/>
                </a:lnTo>
                <a:lnTo>
                  <a:pt x="375930" y="312725"/>
                </a:lnTo>
                <a:lnTo>
                  <a:pt x="382077" y="310566"/>
                </a:lnTo>
                <a:lnTo>
                  <a:pt x="379539" y="160111"/>
                </a:lnTo>
                <a:lnTo>
                  <a:pt x="369047" y="156439"/>
                </a:lnTo>
                <a:lnTo>
                  <a:pt x="373275" y="152175"/>
                </a:lnTo>
                <a:lnTo>
                  <a:pt x="382249" y="143231"/>
                </a:lnTo>
                <a:lnTo>
                  <a:pt x="390746" y="133809"/>
                </a:lnTo>
                <a:lnTo>
                  <a:pt x="398105" y="123241"/>
                </a:lnTo>
                <a:lnTo>
                  <a:pt x="400817" y="123723"/>
                </a:lnTo>
                <a:lnTo>
                  <a:pt x="406388" y="133162"/>
                </a:lnTo>
                <a:lnTo>
                  <a:pt x="406398" y="148146"/>
                </a:lnTo>
                <a:lnTo>
                  <a:pt x="400854" y="151835"/>
                </a:lnTo>
                <a:lnTo>
                  <a:pt x="390647" y="157445"/>
                </a:lnTo>
                <a:lnTo>
                  <a:pt x="386319" y="198616"/>
                </a:lnTo>
                <a:lnTo>
                  <a:pt x="389812" y="193802"/>
                </a:lnTo>
                <a:lnTo>
                  <a:pt x="396014" y="194145"/>
                </a:lnTo>
                <a:lnTo>
                  <a:pt x="401621" y="199834"/>
                </a:lnTo>
                <a:lnTo>
                  <a:pt x="401542" y="208086"/>
                </a:lnTo>
                <a:lnTo>
                  <a:pt x="396111" y="214467"/>
                </a:lnTo>
                <a:lnTo>
                  <a:pt x="389812" y="309995"/>
                </a:lnTo>
                <a:lnTo>
                  <a:pt x="395651" y="304835"/>
                </a:lnTo>
                <a:lnTo>
                  <a:pt x="407302" y="299161"/>
                </a:lnTo>
                <a:lnTo>
                  <a:pt x="418869" y="293396"/>
                </a:lnTo>
                <a:lnTo>
                  <a:pt x="419403" y="294101"/>
                </a:lnTo>
                <a:lnTo>
                  <a:pt x="426175" y="302569"/>
                </a:lnTo>
                <a:lnTo>
                  <a:pt x="432196" y="311794"/>
                </a:lnTo>
                <a:lnTo>
                  <a:pt x="435834" y="323408"/>
                </a:lnTo>
                <a:lnTo>
                  <a:pt x="435455" y="339040"/>
                </a:lnTo>
                <a:lnTo>
                  <a:pt x="442022" y="339585"/>
                </a:lnTo>
                <a:lnTo>
                  <a:pt x="455693" y="343850"/>
                </a:lnTo>
                <a:lnTo>
                  <a:pt x="450558" y="273833"/>
                </a:lnTo>
                <a:lnTo>
                  <a:pt x="444103" y="260477"/>
                </a:lnTo>
                <a:lnTo>
                  <a:pt x="439269" y="246145"/>
                </a:lnTo>
                <a:lnTo>
                  <a:pt x="436229" y="230951"/>
                </a:lnTo>
                <a:lnTo>
                  <a:pt x="435156" y="215011"/>
                </a:lnTo>
                <a:lnTo>
                  <a:pt x="436225" y="198441"/>
                </a:lnTo>
                <a:lnTo>
                  <a:pt x="435455" y="81750"/>
                </a:lnTo>
                <a:lnTo>
                  <a:pt x="435455" y="102502"/>
                </a:lnTo>
                <a:lnTo>
                  <a:pt x="431847" y="101618"/>
                </a:lnTo>
                <a:lnTo>
                  <a:pt x="418722" y="100210"/>
                </a:lnTo>
                <a:lnTo>
                  <a:pt x="406190" y="100467"/>
                </a:lnTo>
                <a:lnTo>
                  <a:pt x="394813" y="100775"/>
                </a:lnTo>
                <a:lnTo>
                  <a:pt x="385150" y="99525"/>
                </a:lnTo>
                <a:lnTo>
                  <a:pt x="377763" y="95105"/>
                </a:lnTo>
                <a:lnTo>
                  <a:pt x="373213" y="85903"/>
                </a:lnTo>
                <a:lnTo>
                  <a:pt x="377366" y="85903"/>
                </a:lnTo>
                <a:lnTo>
                  <a:pt x="379404" y="79922"/>
                </a:lnTo>
                <a:lnTo>
                  <a:pt x="388141" y="71927"/>
                </a:lnTo>
                <a:lnTo>
                  <a:pt x="393952" y="60999"/>
                </a:lnTo>
                <a:lnTo>
                  <a:pt x="392961" y="55093"/>
                </a:lnTo>
                <a:lnTo>
                  <a:pt x="387132" y="54001"/>
                </a:lnTo>
                <a:lnTo>
                  <a:pt x="385659" y="48553"/>
                </a:lnTo>
                <a:lnTo>
                  <a:pt x="379334" y="48632"/>
                </a:lnTo>
                <a:lnTo>
                  <a:pt x="368770" y="51792"/>
                </a:lnTo>
                <a:lnTo>
                  <a:pt x="361478" y="58223"/>
                </a:lnTo>
                <a:lnTo>
                  <a:pt x="356481" y="66949"/>
                </a:lnTo>
                <a:lnTo>
                  <a:pt x="352802" y="76992"/>
                </a:lnTo>
                <a:lnTo>
                  <a:pt x="349464" y="87376"/>
                </a:lnTo>
                <a:lnTo>
                  <a:pt x="345490" y="97122"/>
                </a:lnTo>
                <a:lnTo>
                  <a:pt x="339901" y="105254"/>
                </a:lnTo>
                <a:lnTo>
                  <a:pt x="331722" y="110795"/>
                </a:lnTo>
                <a:lnTo>
                  <a:pt x="317700" y="117453"/>
                </a:lnTo>
                <a:lnTo>
                  <a:pt x="306782" y="120884"/>
                </a:lnTo>
                <a:lnTo>
                  <a:pt x="295222" y="123387"/>
                </a:lnTo>
                <a:lnTo>
                  <a:pt x="283130" y="125109"/>
                </a:lnTo>
                <a:lnTo>
                  <a:pt x="270619" y="126196"/>
                </a:lnTo>
                <a:lnTo>
                  <a:pt x="257798" y="126795"/>
                </a:lnTo>
                <a:lnTo>
                  <a:pt x="244779" y="127051"/>
                </a:lnTo>
                <a:lnTo>
                  <a:pt x="205644" y="127227"/>
                </a:lnTo>
                <a:lnTo>
                  <a:pt x="192943" y="127577"/>
                </a:lnTo>
                <a:lnTo>
                  <a:pt x="180599" y="128316"/>
                </a:lnTo>
                <a:lnTo>
                  <a:pt x="168724" y="129590"/>
                </a:lnTo>
                <a:lnTo>
                  <a:pt x="157427" y="131547"/>
                </a:lnTo>
                <a:lnTo>
                  <a:pt x="95172" y="131547"/>
                </a:lnTo>
                <a:lnTo>
                  <a:pt x="84180" y="131975"/>
                </a:lnTo>
                <a:lnTo>
                  <a:pt x="73761" y="129003"/>
                </a:lnTo>
                <a:lnTo>
                  <a:pt x="61974" y="127394"/>
                </a:lnTo>
                <a:lnTo>
                  <a:pt x="60816" y="116524"/>
                </a:lnTo>
                <a:lnTo>
                  <a:pt x="58367" y="101454"/>
                </a:lnTo>
                <a:lnTo>
                  <a:pt x="55049" y="87253"/>
                </a:lnTo>
                <a:lnTo>
                  <a:pt x="50904" y="73878"/>
                </a:lnTo>
                <a:lnTo>
                  <a:pt x="45972" y="61291"/>
                </a:lnTo>
                <a:lnTo>
                  <a:pt x="40293" y="49450"/>
                </a:lnTo>
                <a:lnTo>
                  <a:pt x="33910" y="38313"/>
                </a:lnTo>
                <a:lnTo>
                  <a:pt x="26862" y="27840"/>
                </a:lnTo>
                <a:lnTo>
                  <a:pt x="19191" y="17991"/>
                </a:lnTo>
                <a:lnTo>
                  <a:pt x="10938" y="8725"/>
                </a:lnTo>
                <a:lnTo>
                  <a:pt x="2144" y="0"/>
                </a:lnTo>
                <a:lnTo>
                  <a:pt x="0" y="159303"/>
                </a:lnTo>
                <a:lnTo>
                  <a:pt x="293" y="149219"/>
                </a:lnTo>
                <a:lnTo>
                  <a:pt x="5974" y="140888"/>
                </a:lnTo>
                <a:lnTo>
                  <a:pt x="16317" y="139853"/>
                </a:lnTo>
                <a:lnTo>
                  <a:pt x="15361" y="142171"/>
                </a:lnTo>
                <a:lnTo>
                  <a:pt x="10445" y="154294"/>
                </a:lnTo>
                <a:lnTo>
                  <a:pt x="3871" y="164758"/>
                </a:lnTo>
                <a:lnTo>
                  <a:pt x="368" y="230172"/>
                </a:lnTo>
                <a:lnTo>
                  <a:pt x="2657" y="221539"/>
                </a:lnTo>
                <a:lnTo>
                  <a:pt x="8474" y="214480"/>
                </a:lnTo>
                <a:lnTo>
                  <a:pt x="17151" y="209209"/>
                </a:lnTo>
                <a:lnTo>
                  <a:pt x="28021" y="205940"/>
                </a:lnTo>
                <a:lnTo>
                  <a:pt x="40416" y="204886"/>
                </a:lnTo>
                <a:lnTo>
                  <a:pt x="53668" y="206261"/>
                </a:lnTo>
                <a:lnTo>
                  <a:pt x="54596" y="205649"/>
                </a:lnTo>
                <a:lnTo>
                  <a:pt x="65547" y="199460"/>
                </a:lnTo>
                <a:lnTo>
                  <a:pt x="76043" y="196369"/>
                </a:lnTo>
                <a:lnTo>
                  <a:pt x="86994" y="197029"/>
                </a:lnTo>
                <a:lnTo>
                  <a:pt x="99312" y="202096"/>
                </a:lnTo>
                <a:lnTo>
                  <a:pt x="99312" y="206261"/>
                </a:lnTo>
                <a:lnTo>
                  <a:pt x="107618" y="206261"/>
                </a:lnTo>
                <a:lnTo>
                  <a:pt x="112713" y="207387"/>
                </a:lnTo>
                <a:lnTo>
                  <a:pt x="125812" y="209322"/>
                </a:lnTo>
                <a:lnTo>
                  <a:pt x="139095" y="211078"/>
                </a:lnTo>
                <a:lnTo>
                  <a:pt x="151401" y="213816"/>
                </a:lnTo>
                <a:lnTo>
                  <a:pt x="161567" y="218694"/>
                </a:lnTo>
                <a:lnTo>
                  <a:pt x="168959" y="220980"/>
                </a:lnTo>
                <a:lnTo>
                  <a:pt x="178801" y="220815"/>
                </a:lnTo>
                <a:lnTo>
                  <a:pt x="182332" y="227000"/>
                </a:lnTo>
                <a:lnTo>
                  <a:pt x="185904" y="228866"/>
                </a:lnTo>
                <a:lnTo>
                  <a:pt x="186637" y="239926"/>
                </a:lnTo>
                <a:lnTo>
                  <a:pt x="186459" y="251892"/>
                </a:lnTo>
                <a:lnTo>
                  <a:pt x="193196" y="2574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82304" y="5895091"/>
            <a:ext cx="16572" cy="153121"/>
          </a:xfrm>
          <a:custGeom>
            <a:avLst/>
            <a:gdLst/>
            <a:ahLst/>
            <a:cxnLst/>
            <a:rect l="l" t="t" r="r" b="b"/>
            <a:pathLst>
              <a:path w="16572" h="153121">
                <a:moveTo>
                  <a:pt x="4786" y="47470"/>
                </a:moveTo>
                <a:lnTo>
                  <a:pt x="6780" y="41171"/>
                </a:lnTo>
                <a:lnTo>
                  <a:pt x="11108" y="0"/>
                </a:lnTo>
                <a:lnTo>
                  <a:pt x="0" y="2666"/>
                </a:lnTo>
                <a:lnTo>
                  <a:pt x="2538" y="153121"/>
                </a:lnTo>
                <a:lnTo>
                  <a:pt x="10272" y="152550"/>
                </a:lnTo>
                <a:lnTo>
                  <a:pt x="16572" y="57022"/>
                </a:lnTo>
                <a:lnTo>
                  <a:pt x="6119" y="57096"/>
                </a:lnTo>
                <a:lnTo>
                  <a:pt x="4786" y="474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938221" y="5703205"/>
            <a:ext cx="371481" cy="445131"/>
          </a:xfrm>
          <a:custGeom>
            <a:avLst/>
            <a:gdLst/>
            <a:ahLst/>
            <a:cxnLst/>
            <a:rect l="l" t="t" r="r" b="b"/>
            <a:pathLst>
              <a:path w="371481" h="445131">
                <a:moveTo>
                  <a:pt x="299328" y="387716"/>
                </a:moveTo>
                <a:lnTo>
                  <a:pt x="307098" y="377621"/>
                </a:lnTo>
                <a:lnTo>
                  <a:pt x="310799" y="373178"/>
                </a:lnTo>
                <a:lnTo>
                  <a:pt x="317672" y="362921"/>
                </a:lnTo>
                <a:lnTo>
                  <a:pt x="323580" y="351696"/>
                </a:lnTo>
                <a:lnTo>
                  <a:pt x="328846" y="339828"/>
                </a:lnTo>
                <a:lnTo>
                  <a:pt x="333795" y="327641"/>
                </a:lnTo>
                <a:lnTo>
                  <a:pt x="338750" y="315460"/>
                </a:lnTo>
                <a:lnTo>
                  <a:pt x="344036" y="303608"/>
                </a:lnTo>
                <a:lnTo>
                  <a:pt x="349976" y="292411"/>
                </a:lnTo>
                <a:lnTo>
                  <a:pt x="356895" y="282193"/>
                </a:lnTo>
                <a:lnTo>
                  <a:pt x="357758" y="277533"/>
                </a:lnTo>
                <a:lnTo>
                  <a:pt x="361492" y="275729"/>
                </a:lnTo>
                <a:lnTo>
                  <a:pt x="371481" y="165810"/>
                </a:lnTo>
                <a:lnTo>
                  <a:pt x="356895" y="165988"/>
                </a:lnTo>
                <a:lnTo>
                  <a:pt x="357216" y="163328"/>
                </a:lnTo>
                <a:lnTo>
                  <a:pt x="355337" y="149190"/>
                </a:lnTo>
                <a:lnTo>
                  <a:pt x="347781" y="140730"/>
                </a:lnTo>
                <a:lnTo>
                  <a:pt x="336559" y="135939"/>
                </a:lnTo>
                <a:lnTo>
                  <a:pt x="323684" y="132803"/>
                </a:lnTo>
                <a:lnTo>
                  <a:pt x="323424" y="130275"/>
                </a:lnTo>
                <a:lnTo>
                  <a:pt x="324838" y="118598"/>
                </a:lnTo>
                <a:lnTo>
                  <a:pt x="327856" y="108535"/>
                </a:lnTo>
                <a:lnTo>
                  <a:pt x="327837" y="95440"/>
                </a:lnTo>
                <a:lnTo>
                  <a:pt x="323923" y="92148"/>
                </a:lnTo>
                <a:lnTo>
                  <a:pt x="315506" y="85789"/>
                </a:lnTo>
                <a:lnTo>
                  <a:pt x="306689" y="79081"/>
                </a:lnTo>
                <a:lnTo>
                  <a:pt x="298439" y="71701"/>
                </a:lnTo>
                <a:lnTo>
                  <a:pt x="291725" y="63329"/>
                </a:lnTo>
                <a:lnTo>
                  <a:pt x="287516" y="53644"/>
                </a:lnTo>
                <a:lnTo>
                  <a:pt x="286780" y="42322"/>
                </a:lnTo>
                <a:lnTo>
                  <a:pt x="283503" y="20056"/>
                </a:lnTo>
                <a:lnTo>
                  <a:pt x="273888" y="16598"/>
                </a:lnTo>
                <a:lnTo>
                  <a:pt x="257289" y="16598"/>
                </a:lnTo>
                <a:lnTo>
                  <a:pt x="251991" y="17829"/>
                </a:lnTo>
                <a:lnTo>
                  <a:pt x="239529" y="18972"/>
                </a:lnTo>
                <a:lnTo>
                  <a:pt x="227804" y="17797"/>
                </a:lnTo>
                <a:lnTo>
                  <a:pt x="216532" y="14809"/>
                </a:lnTo>
                <a:lnTo>
                  <a:pt x="205430" y="10511"/>
                </a:lnTo>
                <a:lnTo>
                  <a:pt x="194213" y="5407"/>
                </a:lnTo>
                <a:lnTo>
                  <a:pt x="182600" y="0"/>
                </a:lnTo>
                <a:lnTo>
                  <a:pt x="170141" y="0"/>
                </a:lnTo>
                <a:lnTo>
                  <a:pt x="158289" y="5397"/>
                </a:lnTo>
                <a:lnTo>
                  <a:pt x="146944" y="11525"/>
                </a:lnTo>
                <a:lnTo>
                  <a:pt x="136196" y="18247"/>
                </a:lnTo>
                <a:lnTo>
                  <a:pt x="125973" y="25495"/>
                </a:lnTo>
                <a:lnTo>
                  <a:pt x="116204" y="33197"/>
                </a:lnTo>
                <a:lnTo>
                  <a:pt x="124617" y="37999"/>
                </a:lnTo>
                <a:lnTo>
                  <a:pt x="134444" y="38409"/>
                </a:lnTo>
                <a:lnTo>
                  <a:pt x="145092" y="35789"/>
                </a:lnTo>
                <a:lnTo>
                  <a:pt x="156104" y="31634"/>
                </a:lnTo>
                <a:lnTo>
                  <a:pt x="167020" y="27436"/>
                </a:lnTo>
                <a:lnTo>
                  <a:pt x="177385" y="24691"/>
                </a:lnTo>
                <a:lnTo>
                  <a:pt x="186740" y="24891"/>
                </a:lnTo>
                <a:lnTo>
                  <a:pt x="185384" y="31980"/>
                </a:lnTo>
                <a:lnTo>
                  <a:pt x="177087" y="40212"/>
                </a:lnTo>
                <a:lnTo>
                  <a:pt x="161848" y="41490"/>
                </a:lnTo>
                <a:lnTo>
                  <a:pt x="162066" y="42301"/>
                </a:lnTo>
                <a:lnTo>
                  <a:pt x="167493" y="52480"/>
                </a:lnTo>
                <a:lnTo>
                  <a:pt x="175738" y="57568"/>
                </a:lnTo>
                <a:lnTo>
                  <a:pt x="185954" y="59326"/>
                </a:lnTo>
                <a:lnTo>
                  <a:pt x="197293" y="59518"/>
                </a:lnTo>
                <a:lnTo>
                  <a:pt x="208908" y="59902"/>
                </a:lnTo>
                <a:lnTo>
                  <a:pt x="219951" y="62242"/>
                </a:lnTo>
                <a:lnTo>
                  <a:pt x="220290" y="65072"/>
                </a:lnTo>
                <a:lnTo>
                  <a:pt x="216196" y="72607"/>
                </a:lnTo>
                <a:lnTo>
                  <a:pt x="208117" y="76148"/>
                </a:lnTo>
                <a:lnTo>
                  <a:pt x="203339" y="82994"/>
                </a:lnTo>
                <a:lnTo>
                  <a:pt x="207712" y="93675"/>
                </a:lnTo>
                <a:lnTo>
                  <a:pt x="216096" y="101429"/>
                </a:lnTo>
                <a:lnTo>
                  <a:pt x="226979" y="104928"/>
                </a:lnTo>
                <a:lnTo>
                  <a:pt x="239585" y="106357"/>
                </a:lnTo>
                <a:lnTo>
                  <a:pt x="253136" y="107899"/>
                </a:lnTo>
                <a:lnTo>
                  <a:pt x="251849" y="115086"/>
                </a:lnTo>
                <a:lnTo>
                  <a:pt x="247405" y="118372"/>
                </a:lnTo>
                <a:lnTo>
                  <a:pt x="241086" y="118269"/>
                </a:lnTo>
                <a:lnTo>
                  <a:pt x="234247" y="118928"/>
                </a:lnTo>
                <a:lnTo>
                  <a:pt x="228244" y="124498"/>
                </a:lnTo>
                <a:lnTo>
                  <a:pt x="228147" y="126419"/>
                </a:lnTo>
                <a:lnTo>
                  <a:pt x="230449" y="138723"/>
                </a:lnTo>
                <a:lnTo>
                  <a:pt x="234840" y="148935"/>
                </a:lnTo>
                <a:lnTo>
                  <a:pt x="236537" y="161836"/>
                </a:lnTo>
                <a:lnTo>
                  <a:pt x="261442" y="161836"/>
                </a:lnTo>
                <a:lnTo>
                  <a:pt x="260437" y="164963"/>
                </a:lnTo>
                <a:lnTo>
                  <a:pt x="254977" y="176112"/>
                </a:lnTo>
                <a:lnTo>
                  <a:pt x="248629" y="186374"/>
                </a:lnTo>
                <a:lnTo>
                  <a:pt x="243248" y="197601"/>
                </a:lnTo>
                <a:lnTo>
                  <a:pt x="240690" y="211645"/>
                </a:lnTo>
                <a:lnTo>
                  <a:pt x="243662" y="214601"/>
                </a:lnTo>
                <a:lnTo>
                  <a:pt x="253309" y="218189"/>
                </a:lnTo>
                <a:lnTo>
                  <a:pt x="262504" y="222231"/>
                </a:lnTo>
                <a:lnTo>
                  <a:pt x="265595" y="232384"/>
                </a:lnTo>
                <a:lnTo>
                  <a:pt x="260463" y="234870"/>
                </a:lnTo>
                <a:lnTo>
                  <a:pt x="250561" y="239843"/>
                </a:lnTo>
                <a:lnTo>
                  <a:pt x="236537" y="240703"/>
                </a:lnTo>
                <a:lnTo>
                  <a:pt x="235045" y="233958"/>
                </a:lnTo>
                <a:lnTo>
                  <a:pt x="231996" y="221086"/>
                </a:lnTo>
                <a:lnTo>
                  <a:pt x="228544" y="207916"/>
                </a:lnTo>
                <a:lnTo>
                  <a:pt x="224636" y="194593"/>
                </a:lnTo>
                <a:lnTo>
                  <a:pt x="220218" y="181266"/>
                </a:lnTo>
                <a:lnTo>
                  <a:pt x="215237" y="168081"/>
                </a:lnTo>
                <a:lnTo>
                  <a:pt x="209638" y="155188"/>
                </a:lnTo>
                <a:lnTo>
                  <a:pt x="203369" y="142732"/>
                </a:lnTo>
                <a:lnTo>
                  <a:pt x="196375" y="130863"/>
                </a:lnTo>
                <a:lnTo>
                  <a:pt x="188602" y="119726"/>
                </a:lnTo>
                <a:lnTo>
                  <a:pt x="179997" y="109470"/>
                </a:lnTo>
                <a:lnTo>
                  <a:pt x="170506" y="100242"/>
                </a:lnTo>
                <a:lnTo>
                  <a:pt x="160076" y="92190"/>
                </a:lnTo>
                <a:lnTo>
                  <a:pt x="148653" y="85461"/>
                </a:lnTo>
                <a:lnTo>
                  <a:pt x="136182" y="80203"/>
                </a:lnTo>
                <a:lnTo>
                  <a:pt x="122611" y="76563"/>
                </a:lnTo>
                <a:lnTo>
                  <a:pt x="107886" y="74688"/>
                </a:lnTo>
                <a:lnTo>
                  <a:pt x="103287" y="74492"/>
                </a:lnTo>
                <a:lnTo>
                  <a:pt x="88850" y="75145"/>
                </a:lnTo>
                <a:lnTo>
                  <a:pt x="76367" y="77603"/>
                </a:lnTo>
                <a:lnTo>
                  <a:pt x="65317" y="81520"/>
                </a:lnTo>
                <a:lnTo>
                  <a:pt x="55180" y="86548"/>
                </a:lnTo>
                <a:lnTo>
                  <a:pt x="45437" y="92339"/>
                </a:lnTo>
                <a:lnTo>
                  <a:pt x="35567" y="98546"/>
                </a:lnTo>
                <a:lnTo>
                  <a:pt x="25051" y="104823"/>
                </a:lnTo>
                <a:lnTo>
                  <a:pt x="13368" y="110820"/>
                </a:lnTo>
                <a:lnTo>
                  <a:pt x="0" y="116192"/>
                </a:lnTo>
                <a:lnTo>
                  <a:pt x="769" y="232882"/>
                </a:lnTo>
                <a:lnTo>
                  <a:pt x="4152" y="215798"/>
                </a:lnTo>
                <a:lnTo>
                  <a:pt x="4890" y="215612"/>
                </a:lnTo>
                <a:lnTo>
                  <a:pt x="12091" y="217903"/>
                </a:lnTo>
                <a:lnTo>
                  <a:pt x="14612" y="224880"/>
                </a:lnTo>
                <a:lnTo>
                  <a:pt x="20739" y="228244"/>
                </a:lnTo>
                <a:lnTo>
                  <a:pt x="20841" y="212744"/>
                </a:lnTo>
                <a:lnTo>
                  <a:pt x="23212" y="200076"/>
                </a:lnTo>
                <a:lnTo>
                  <a:pt x="29057" y="190880"/>
                </a:lnTo>
                <a:lnTo>
                  <a:pt x="31588" y="177486"/>
                </a:lnTo>
                <a:lnTo>
                  <a:pt x="36791" y="165877"/>
                </a:lnTo>
                <a:lnTo>
                  <a:pt x="43299" y="155567"/>
                </a:lnTo>
                <a:lnTo>
                  <a:pt x="49796" y="145237"/>
                </a:lnTo>
                <a:lnTo>
                  <a:pt x="51711" y="142290"/>
                </a:lnTo>
                <a:lnTo>
                  <a:pt x="59207" y="133800"/>
                </a:lnTo>
                <a:lnTo>
                  <a:pt x="68937" y="126091"/>
                </a:lnTo>
                <a:lnTo>
                  <a:pt x="80202" y="119820"/>
                </a:lnTo>
                <a:lnTo>
                  <a:pt x="92301" y="115642"/>
                </a:lnTo>
                <a:lnTo>
                  <a:pt x="104535" y="114214"/>
                </a:lnTo>
                <a:lnTo>
                  <a:pt x="116204" y="116192"/>
                </a:lnTo>
                <a:lnTo>
                  <a:pt x="119433" y="116460"/>
                </a:lnTo>
                <a:lnTo>
                  <a:pt x="134593" y="119173"/>
                </a:lnTo>
                <a:lnTo>
                  <a:pt x="147630" y="124012"/>
                </a:lnTo>
                <a:lnTo>
                  <a:pt x="158709" y="130811"/>
                </a:lnTo>
                <a:lnTo>
                  <a:pt x="167995" y="139404"/>
                </a:lnTo>
                <a:lnTo>
                  <a:pt x="175653" y="149627"/>
                </a:lnTo>
                <a:lnTo>
                  <a:pt x="181846" y="161312"/>
                </a:lnTo>
                <a:lnTo>
                  <a:pt x="186740" y="174294"/>
                </a:lnTo>
                <a:lnTo>
                  <a:pt x="189546" y="175228"/>
                </a:lnTo>
                <a:lnTo>
                  <a:pt x="193716" y="183642"/>
                </a:lnTo>
                <a:lnTo>
                  <a:pt x="194757" y="195189"/>
                </a:lnTo>
                <a:lnTo>
                  <a:pt x="199199" y="203339"/>
                </a:lnTo>
                <a:lnTo>
                  <a:pt x="191579" y="193558"/>
                </a:lnTo>
                <a:lnTo>
                  <a:pt x="183134" y="186705"/>
                </a:lnTo>
                <a:lnTo>
                  <a:pt x="174113" y="182513"/>
                </a:lnTo>
                <a:lnTo>
                  <a:pt x="164766" y="180717"/>
                </a:lnTo>
                <a:lnTo>
                  <a:pt x="155342" y="181053"/>
                </a:lnTo>
                <a:lnTo>
                  <a:pt x="146090" y="183255"/>
                </a:lnTo>
                <a:lnTo>
                  <a:pt x="137261" y="187057"/>
                </a:lnTo>
                <a:lnTo>
                  <a:pt x="129102" y="192195"/>
                </a:lnTo>
                <a:lnTo>
                  <a:pt x="121864" y="198403"/>
                </a:lnTo>
                <a:lnTo>
                  <a:pt x="115795" y="205416"/>
                </a:lnTo>
                <a:lnTo>
                  <a:pt x="111145" y="212968"/>
                </a:lnTo>
                <a:lnTo>
                  <a:pt x="108164" y="220794"/>
                </a:lnTo>
                <a:lnTo>
                  <a:pt x="107101" y="228629"/>
                </a:lnTo>
                <a:lnTo>
                  <a:pt x="108204" y="236208"/>
                </a:lnTo>
                <a:lnTo>
                  <a:pt x="111724" y="243266"/>
                </a:lnTo>
                <a:lnTo>
                  <a:pt x="117909" y="249536"/>
                </a:lnTo>
                <a:lnTo>
                  <a:pt x="127010" y="254754"/>
                </a:lnTo>
                <a:lnTo>
                  <a:pt x="139274" y="258654"/>
                </a:lnTo>
                <a:lnTo>
                  <a:pt x="154953" y="260972"/>
                </a:lnTo>
                <a:lnTo>
                  <a:pt x="174294" y="261442"/>
                </a:lnTo>
                <a:lnTo>
                  <a:pt x="182691" y="255465"/>
                </a:lnTo>
                <a:lnTo>
                  <a:pt x="190775" y="245834"/>
                </a:lnTo>
                <a:lnTo>
                  <a:pt x="195046" y="232384"/>
                </a:lnTo>
                <a:lnTo>
                  <a:pt x="198257" y="234785"/>
                </a:lnTo>
                <a:lnTo>
                  <a:pt x="202068" y="243651"/>
                </a:lnTo>
                <a:lnTo>
                  <a:pt x="201129" y="255088"/>
                </a:lnTo>
                <a:lnTo>
                  <a:pt x="197134" y="267247"/>
                </a:lnTo>
                <a:lnTo>
                  <a:pt x="191774" y="278279"/>
                </a:lnTo>
                <a:lnTo>
                  <a:pt x="186740" y="286334"/>
                </a:lnTo>
                <a:lnTo>
                  <a:pt x="187909" y="293039"/>
                </a:lnTo>
                <a:lnTo>
                  <a:pt x="182816" y="293484"/>
                </a:lnTo>
                <a:lnTo>
                  <a:pt x="182600" y="298792"/>
                </a:lnTo>
                <a:lnTo>
                  <a:pt x="179289" y="303962"/>
                </a:lnTo>
                <a:lnTo>
                  <a:pt x="170552" y="313149"/>
                </a:lnTo>
                <a:lnTo>
                  <a:pt x="161245" y="321763"/>
                </a:lnTo>
                <a:lnTo>
                  <a:pt x="153542" y="331977"/>
                </a:lnTo>
                <a:lnTo>
                  <a:pt x="158950" y="332509"/>
                </a:lnTo>
                <a:lnTo>
                  <a:pt x="167553" y="329026"/>
                </a:lnTo>
                <a:lnTo>
                  <a:pt x="178447" y="327837"/>
                </a:lnTo>
                <a:lnTo>
                  <a:pt x="167526" y="340313"/>
                </a:lnTo>
                <a:lnTo>
                  <a:pt x="155796" y="350192"/>
                </a:lnTo>
                <a:lnTo>
                  <a:pt x="143431" y="357589"/>
                </a:lnTo>
                <a:lnTo>
                  <a:pt x="130604" y="362621"/>
                </a:lnTo>
                <a:lnTo>
                  <a:pt x="117488" y="365402"/>
                </a:lnTo>
                <a:lnTo>
                  <a:pt x="104257" y="366049"/>
                </a:lnTo>
                <a:lnTo>
                  <a:pt x="91085" y="364678"/>
                </a:lnTo>
                <a:lnTo>
                  <a:pt x="78146" y="361403"/>
                </a:lnTo>
                <a:lnTo>
                  <a:pt x="65612" y="356342"/>
                </a:lnTo>
                <a:lnTo>
                  <a:pt x="53657" y="349608"/>
                </a:lnTo>
                <a:lnTo>
                  <a:pt x="42455" y="341319"/>
                </a:lnTo>
                <a:lnTo>
                  <a:pt x="32180" y="331590"/>
                </a:lnTo>
                <a:lnTo>
                  <a:pt x="23004" y="320536"/>
                </a:lnTo>
                <a:lnTo>
                  <a:pt x="15102" y="308274"/>
                </a:lnTo>
                <a:lnTo>
                  <a:pt x="20237" y="378292"/>
                </a:lnTo>
                <a:lnTo>
                  <a:pt x="30231" y="386232"/>
                </a:lnTo>
                <a:lnTo>
                  <a:pt x="37126" y="397272"/>
                </a:lnTo>
                <a:lnTo>
                  <a:pt x="41503" y="410832"/>
                </a:lnTo>
                <a:lnTo>
                  <a:pt x="44266" y="411828"/>
                </a:lnTo>
                <a:lnTo>
                  <a:pt x="54991" y="415818"/>
                </a:lnTo>
                <a:lnTo>
                  <a:pt x="65640" y="419885"/>
                </a:lnTo>
                <a:lnTo>
                  <a:pt x="76302" y="423937"/>
                </a:lnTo>
                <a:lnTo>
                  <a:pt x="87066" y="427887"/>
                </a:lnTo>
                <a:lnTo>
                  <a:pt x="98022" y="431644"/>
                </a:lnTo>
                <a:lnTo>
                  <a:pt x="109261" y="435119"/>
                </a:lnTo>
                <a:lnTo>
                  <a:pt x="120870" y="438222"/>
                </a:lnTo>
                <a:lnTo>
                  <a:pt x="132940" y="440865"/>
                </a:lnTo>
                <a:lnTo>
                  <a:pt x="145561" y="442956"/>
                </a:lnTo>
                <a:lnTo>
                  <a:pt x="158821" y="444408"/>
                </a:lnTo>
                <a:lnTo>
                  <a:pt x="172812" y="445131"/>
                </a:lnTo>
                <a:lnTo>
                  <a:pt x="187621" y="445034"/>
                </a:lnTo>
                <a:lnTo>
                  <a:pt x="203339" y="444030"/>
                </a:lnTo>
                <a:lnTo>
                  <a:pt x="204283" y="443367"/>
                </a:lnTo>
                <a:lnTo>
                  <a:pt x="214735" y="437756"/>
                </a:lnTo>
                <a:lnTo>
                  <a:pt x="226923" y="433881"/>
                </a:lnTo>
                <a:lnTo>
                  <a:pt x="240690" y="431584"/>
                </a:lnTo>
                <a:lnTo>
                  <a:pt x="247941" y="425657"/>
                </a:lnTo>
                <a:lnTo>
                  <a:pt x="258418" y="418269"/>
                </a:lnTo>
                <a:lnTo>
                  <a:pt x="269237" y="411222"/>
                </a:lnTo>
                <a:lnTo>
                  <a:pt x="279956" y="404075"/>
                </a:lnTo>
                <a:lnTo>
                  <a:pt x="290134" y="396386"/>
                </a:lnTo>
                <a:lnTo>
                  <a:pt x="299328" y="3877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415134" y="5616056"/>
            <a:ext cx="22737" cy="63368"/>
          </a:xfrm>
          <a:custGeom>
            <a:avLst/>
            <a:gdLst/>
            <a:ahLst/>
            <a:cxnLst/>
            <a:rect l="l" t="t" r="r" b="b"/>
            <a:pathLst>
              <a:path w="22737" h="63368">
                <a:moveTo>
                  <a:pt x="4467" y="0"/>
                </a:moveTo>
                <a:lnTo>
                  <a:pt x="0" y="63368"/>
                </a:lnTo>
                <a:lnTo>
                  <a:pt x="6642" y="55307"/>
                </a:lnTo>
                <a:lnTo>
                  <a:pt x="13550" y="47752"/>
                </a:lnTo>
                <a:lnTo>
                  <a:pt x="22737" y="11869"/>
                </a:lnTo>
                <a:lnTo>
                  <a:pt x="12793" y="13324"/>
                </a:lnTo>
                <a:lnTo>
                  <a:pt x="4833" y="9783"/>
                </a:lnTo>
                <a:lnTo>
                  <a:pt x="446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461431" y="5822475"/>
            <a:ext cx="54125" cy="150736"/>
          </a:xfrm>
          <a:custGeom>
            <a:avLst/>
            <a:gdLst/>
            <a:ahLst/>
            <a:cxnLst/>
            <a:rect l="l" t="t" r="r" b="b"/>
            <a:pathLst>
              <a:path w="54125" h="150736">
                <a:moveTo>
                  <a:pt x="52664" y="142863"/>
                </a:moveTo>
                <a:lnTo>
                  <a:pt x="50917" y="135673"/>
                </a:lnTo>
                <a:lnTo>
                  <a:pt x="49783" y="128101"/>
                </a:lnTo>
                <a:lnTo>
                  <a:pt x="53624" y="121432"/>
                </a:lnTo>
                <a:lnTo>
                  <a:pt x="54125" y="0"/>
                </a:lnTo>
                <a:lnTo>
                  <a:pt x="53460" y="12313"/>
                </a:lnTo>
                <a:lnTo>
                  <a:pt x="51984" y="23816"/>
                </a:lnTo>
                <a:lnTo>
                  <a:pt x="49471" y="34284"/>
                </a:lnTo>
                <a:lnTo>
                  <a:pt x="46329" y="33614"/>
                </a:lnTo>
                <a:lnTo>
                  <a:pt x="34760" y="31602"/>
                </a:lnTo>
                <a:lnTo>
                  <a:pt x="22519" y="30271"/>
                </a:lnTo>
                <a:lnTo>
                  <a:pt x="9482" y="29741"/>
                </a:lnTo>
                <a:lnTo>
                  <a:pt x="0" y="135673"/>
                </a:lnTo>
                <a:lnTo>
                  <a:pt x="7868" y="136141"/>
                </a:lnTo>
                <a:lnTo>
                  <a:pt x="15510" y="140715"/>
                </a:lnTo>
                <a:lnTo>
                  <a:pt x="23751" y="146533"/>
                </a:lnTo>
                <a:lnTo>
                  <a:pt x="33416" y="150736"/>
                </a:lnTo>
                <a:lnTo>
                  <a:pt x="45330" y="150464"/>
                </a:lnTo>
                <a:lnTo>
                  <a:pt x="50664" y="148385"/>
                </a:lnTo>
                <a:lnTo>
                  <a:pt x="52664" y="1428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21725" y="5566555"/>
            <a:ext cx="466557" cy="523032"/>
          </a:xfrm>
          <a:custGeom>
            <a:avLst/>
            <a:gdLst/>
            <a:ahLst/>
            <a:cxnLst/>
            <a:rect l="l" t="t" r="r" b="b"/>
            <a:pathLst>
              <a:path w="466557" h="523032">
                <a:moveTo>
                  <a:pt x="143927" y="244548"/>
                </a:moveTo>
                <a:lnTo>
                  <a:pt x="146252" y="247661"/>
                </a:lnTo>
                <a:lnTo>
                  <a:pt x="154177" y="252549"/>
                </a:lnTo>
                <a:lnTo>
                  <a:pt x="163996" y="253470"/>
                </a:lnTo>
                <a:lnTo>
                  <a:pt x="175116" y="251984"/>
                </a:lnTo>
                <a:lnTo>
                  <a:pt x="186940" y="249653"/>
                </a:lnTo>
                <a:lnTo>
                  <a:pt x="198874" y="248038"/>
                </a:lnTo>
                <a:lnTo>
                  <a:pt x="210322" y="248700"/>
                </a:lnTo>
                <a:lnTo>
                  <a:pt x="210717" y="260105"/>
                </a:lnTo>
                <a:lnTo>
                  <a:pt x="214155" y="270675"/>
                </a:lnTo>
                <a:lnTo>
                  <a:pt x="216833" y="279863"/>
                </a:lnTo>
                <a:lnTo>
                  <a:pt x="214475" y="290204"/>
                </a:lnTo>
                <a:lnTo>
                  <a:pt x="209810" y="290588"/>
                </a:lnTo>
                <a:lnTo>
                  <a:pt x="197871" y="292006"/>
                </a:lnTo>
                <a:lnTo>
                  <a:pt x="185397" y="293830"/>
                </a:lnTo>
                <a:lnTo>
                  <a:pt x="172591" y="295721"/>
                </a:lnTo>
                <a:lnTo>
                  <a:pt x="159658" y="297341"/>
                </a:lnTo>
                <a:lnTo>
                  <a:pt x="146802" y="298351"/>
                </a:lnTo>
                <a:lnTo>
                  <a:pt x="134228" y="298412"/>
                </a:lnTo>
                <a:lnTo>
                  <a:pt x="122140" y="297185"/>
                </a:lnTo>
                <a:lnTo>
                  <a:pt x="110742" y="294332"/>
                </a:lnTo>
                <a:lnTo>
                  <a:pt x="113241" y="285621"/>
                </a:lnTo>
                <a:lnTo>
                  <a:pt x="118699" y="278022"/>
                </a:lnTo>
                <a:lnTo>
                  <a:pt x="119022" y="265287"/>
                </a:lnTo>
                <a:lnTo>
                  <a:pt x="107696" y="265992"/>
                </a:lnTo>
                <a:lnTo>
                  <a:pt x="102928" y="273466"/>
                </a:lnTo>
                <a:lnTo>
                  <a:pt x="103488" y="284202"/>
                </a:lnTo>
                <a:lnTo>
                  <a:pt x="106576" y="294332"/>
                </a:lnTo>
                <a:lnTo>
                  <a:pt x="98791" y="298508"/>
                </a:lnTo>
                <a:lnTo>
                  <a:pt x="87977" y="302459"/>
                </a:lnTo>
                <a:lnTo>
                  <a:pt x="77988" y="412378"/>
                </a:lnTo>
                <a:lnTo>
                  <a:pt x="81684" y="410524"/>
                </a:lnTo>
                <a:lnTo>
                  <a:pt x="90932" y="401770"/>
                </a:lnTo>
                <a:lnTo>
                  <a:pt x="100674" y="396222"/>
                </a:lnTo>
                <a:lnTo>
                  <a:pt x="110658" y="393866"/>
                </a:lnTo>
                <a:lnTo>
                  <a:pt x="121052" y="394203"/>
                </a:lnTo>
                <a:lnTo>
                  <a:pt x="132024" y="396734"/>
                </a:lnTo>
                <a:lnTo>
                  <a:pt x="143741" y="400961"/>
                </a:lnTo>
                <a:lnTo>
                  <a:pt x="156373" y="406384"/>
                </a:lnTo>
                <a:lnTo>
                  <a:pt x="155448" y="417757"/>
                </a:lnTo>
                <a:lnTo>
                  <a:pt x="157680" y="426672"/>
                </a:lnTo>
                <a:lnTo>
                  <a:pt x="162333" y="433164"/>
                </a:lnTo>
                <a:lnTo>
                  <a:pt x="168488" y="438154"/>
                </a:lnTo>
                <a:lnTo>
                  <a:pt x="175223" y="442562"/>
                </a:lnTo>
                <a:lnTo>
                  <a:pt x="181619" y="447308"/>
                </a:lnTo>
                <a:lnTo>
                  <a:pt x="186756" y="453313"/>
                </a:lnTo>
                <a:lnTo>
                  <a:pt x="189713" y="461497"/>
                </a:lnTo>
                <a:lnTo>
                  <a:pt x="189571" y="472779"/>
                </a:lnTo>
                <a:lnTo>
                  <a:pt x="194012" y="473961"/>
                </a:lnTo>
                <a:lnTo>
                  <a:pt x="206286" y="478624"/>
                </a:lnTo>
                <a:lnTo>
                  <a:pt x="217294" y="484551"/>
                </a:lnTo>
                <a:lnTo>
                  <a:pt x="227541" y="491240"/>
                </a:lnTo>
                <a:lnTo>
                  <a:pt x="237532" y="498184"/>
                </a:lnTo>
                <a:lnTo>
                  <a:pt x="247772" y="504879"/>
                </a:lnTo>
                <a:lnTo>
                  <a:pt x="258767" y="510820"/>
                </a:lnTo>
                <a:lnTo>
                  <a:pt x="271020" y="515503"/>
                </a:lnTo>
                <a:lnTo>
                  <a:pt x="285037" y="518423"/>
                </a:lnTo>
                <a:lnTo>
                  <a:pt x="292369" y="518979"/>
                </a:lnTo>
                <a:lnTo>
                  <a:pt x="305832" y="518103"/>
                </a:lnTo>
                <a:lnTo>
                  <a:pt x="318385" y="518134"/>
                </a:lnTo>
                <a:lnTo>
                  <a:pt x="326515" y="522589"/>
                </a:lnTo>
                <a:lnTo>
                  <a:pt x="331041" y="522947"/>
                </a:lnTo>
                <a:lnTo>
                  <a:pt x="346172" y="523032"/>
                </a:lnTo>
                <a:lnTo>
                  <a:pt x="359678" y="521494"/>
                </a:lnTo>
                <a:lnTo>
                  <a:pt x="371907" y="518679"/>
                </a:lnTo>
                <a:lnTo>
                  <a:pt x="383208" y="514938"/>
                </a:lnTo>
                <a:lnTo>
                  <a:pt x="393931" y="510619"/>
                </a:lnTo>
                <a:lnTo>
                  <a:pt x="404424" y="506072"/>
                </a:lnTo>
                <a:lnTo>
                  <a:pt x="415038" y="501643"/>
                </a:lnTo>
                <a:lnTo>
                  <a:pt x="426121" y="497684"/>
                </a:lnTo>
                <a:lnTo>
                  <a:pt x="429867" y="213128"/>
                </a:lnTo>
                <a:lnTo>
                  <a:pt x="421968" y="211337"/>
                </a:lnTo>
                <a:lnTo>
                  <a:pt x="420418" y="211159"/>
                </a:lnTo>
                <a:lnTo>
                  <a:pt x="413770" y="202097"/>
                </a:lnTo>
                <a:lnTo>
                  <a:pt x="417815" y="190598"/>
                </a:lnTo>
                <a:lnTo>
                  <a:pt x="424964" y="190301"/>
                </a:lnTo>
                <a:lnTo>
                  <a:pt x="433144" y="192688"/>
                </a:lnTo>
                <a:lnTo>
                  <a:pt x="440991" y="197173"/>
                </a:lnTo>
                <a:lnTo>
                  <a:pt x="447982" y="202951"/>
                </a:lnTo>
                <a:lnTo>
                  <a:pt x="453596" y="209216"/>
                </a:lnTo>
                <a:lnTo>
                  <a:pt x="457310" y="215163"/>
                </a:lnTo>
                <a:lnTo>
                  <a:pt x="458602" y="219984"/>
                </a:lnTo>
                <a:lnTo>
                  <a:pt x="456949" y="222875"/>
                </a:lnTo>
                <a:lnTo>
                  <a:pt x="451829" y="223030"/>
                </a:lnTo>
                <a:lnTo>
                  <a:pt x="442720" y="219643"/>
                </a:lnTo>
                <a:lnTo>
                  <a:pt x="432395" y="220291"/>
                </a:lnTo>
                <a:lnTo>
                  <a:pt x="435227" y="492960"/>
                </a:lnTo>
                <a:lnTo>
                  <a:pt x="438567" y="489391"/>
                </a:lnTo>
                <a:lnTo>
                  <a:pt x="440647" y="486982"/>
                </a:lnTo>
                <a:lnTo>
                  <a:pt x="439320" y="255059"/>
                </a:lnTo>
                <a:lnTo>
                  <a:pt x="438567" y="244548"/>
                </a:lnTo>
                <a:lnTo>
                  <a:pt x="441855" y="243753"/>
                </a:lnTo>
                <a:lnTo>
                  <a:pt x="451026" y="246201"/>
                </a:lnTo>
                <a:lnTo>
                  <a:pt x="454742" y="254105"/>
                </a:lnTo>
                <a:lnTo>
                  <a:pt x="459319" y="261146"/>
                </a:lnTo>
                <a:lnTo>
                  <a:pt x="466557" y="214917"/>
                </a:lnTo>
                <a:lnTo>
                  <a:pt x="459141" y="204401"/>
                </a:lnTo>
                <a:lnTo>
                  <a:pt x="450835" y="194776"/>
                </a:lnTo>
                <a:lnTo>
                  <a:pt x="441362" y="186315"/>
                </a:lnTo>
                <a:lnTo>
                  <a:pt x="430447" y="179293"/>
                </a:lnTo>
                <a:lnTo>
                  <a:pt x="417815" y="173986"/>
                </a:lnTo>
                <a:lnTo>
                  <a:pt x="412938" y="173351"/>
                </a:lnTo>
                <a:lnTo>
                  <a:pt x="406029" y="174710"/>
                </a:lnTo>
                <a:lnTo>
                  <a:pt x="405369" y="169846"/>
                </a:lnTo>
                <a:lnTo>
                  <a:pt x="395757" y="170531"/>
                </a:lnTo>
                <a:lnTo>
                  <a:pt x="386755" y="167718"/>
                </a:lnTo>
                <a:lnTo>
                  <a:pt x="380065" y="162755"/>
                </a:lnTo>
                <a:lnTo>
                  <a:pt x="377177" y="157055"/>
                </a:lnTo>
                <a:lnTo>
                  <a:pt x="379582" y="152030"/>
                </a:lnTo>
                <a:lnTo>
                  <a:pt x="388770" y="149094"/>
                </a:lnTo>
                <a:lnTo>
                  <a:pt x="388948" y="143392"/>
                </a:lnTo>
                <a:lnTo>
                  <a:pt x="386814" y="139976"/>
                </a:lnTo>
                <a:lnTo>
                  <a:pt x="384630" y="136648"/>
                </a:lnTo>
                <a:lnTo>
                  <a:pt x="334833" y="136648"/>
                </a:lnTo>
                <a:lnTo>
                  <a:pt x="334376" y="134811"/>
                </a:lnTo>
                <a:lnTo>
                  <a:pt x="336536" y="125211"/>
                </a:lnTo>
                <a:lnTo>
                  <a:pt x="338973" y="115897"/>
                </a:lnTo>
                <a:lnTo>
                  <a:pt x="326515" y="115897"/>
                </a:lnTo>
                <a:lnTo>
                  <a:pt x="324422" y="115477"/>
                </a:lnTo>
                <a:lnTo>
                  <a:pt x="312395" y="117130"/>
                </a:lnTo>
                <a:lnTo>
                  <a:pt x="301623" y="120037"/>
                </a:lnTo>
                <a:lnTo>
                  <a:pt x="297571" y="124304"/>
                </a:lnTo>
                <a:lnTo>
                  <a:pt x="293419" y="128444"/>
                </a:lnTo>
                <a:lnTo>
                  <a:pt x="289177" y="132495"/>
                </a:lnTo>
                <a:lnTo>
                  <a:pt x="289177" y="136648"/>
                </a:lnTo>
                <a:lnTo>
                  <a:pt x="285683" y="143092"/>
                </a:lnTo>
                <a:lnTo>
                  <a:pt x="275690" y="145001"/>
                </a:lnTo>
                <a:lnTo>
                  <a:pt x="264114" y="145327"/>
                </a:lnTo>
                <a:lnTo>
                  <a:pt x="255979" y="149094"/>
                </a:lnTo>
                <a:lnTo>
                  <a:pt x="255629" y="150682"/>
                </a:lnTo>
                <a:lnTo>
                  <a:pt x="259336" y="158803"/>
                </a:lnTo>
                <a:lnTo>
                  <a:pt x="264272" y="165693"/>
                </a:lnTo>
                <a:lnTo>
                  <a:pt x="268425" y="165693"/>
                </a:lnTo>
                <a:lnTo>
                  <a:pt x="270743" y="166655"/>
                </a:lnTo>
                <a:lnTo>
                  <a:pt x="282866" y="171574"/>
                </a:lnTo>
                <a:lnTo>
                  <a:pt x="293330" y="178139"/>
                </a:lnTo>
                <a:lnTo>
                  <a:pt x="292852" y="190047"/>
                </a:lnTo>
                <a:lnTo>
                  <a:pt x="292872" y="203047"/>
                </a:lnTo>
                <a:lnTo>
                  <a:pt x="293205" y="216359"/>
                </a:lnTo>
                <a:lnTo>
                  <a:pt x="293626" y="229758"/>
                </a:lnTo>
                <a:lnTo>
                  <a:pt x="293910" y="243020"/>
                </a:lnTo>
                <a:lnTo>
                  <a:pt x="293832" y="255919"/>
                </a:lnTo>
                <a:lnTo>
                  <a:pt x="293330" y="377351"/>
                </a:lnTo>
                <a:lnTo>
                  <a:pt x="301146" y="379312"/>
                </a:lnTo>
                <a:lnTo>
                  <a:pt x="313868" y="379753"/>
                </a:lnTo>
                <a:lnTo>
                  <a:pt x="325022" y="376771"/>
                </a:lnTo>
                <a:lnTo>
                  <a:pt x="334678" y="370972"/>
                </a:lnTo>
                <a:lnTo>
                  <a:pt x="342906" y="362960"/>
                </a:lnTo>
                <a:lnTo>
                  <a:pt x="349777" y="353339"/>
                </a:lnTo>
                <a:lnTo>
                  <a:pt x="355360" y="342716"/>
                </a:lnTo>
                <a:lnTo>
                  <a:pt x="359725" y="331695"/>
                </a:lnTo>
                <a:lnTo>
                  <a:pt x="363077" y="340392"/>
                </a:lnTo>
                <a:lnTo>
                  <a:pt x="364480" y="349128"/>
                </a:lnTo>
                <a:lnTo>
                  <a:pt x="364092" y="357798"/>
                </a:lnTo>
                <a:lnTo>
                  <a:pt x="362069" y="366298"/>
                </a:lnTo>
                <a:lnTo>
                  <a:pt x="358568" y="374523"/>
                </a:lnTo>
                <a:lnTo>
                  <a:pt x="353745" y="382369"/>
                </a:lnTo>
                <a:lnTo>
                  <a:pt x="347758" y="389731"/>
                </a:lnTo>
                <a:lnTo>
                  <a:pt x="340763" y="396506"/>
                </a:lnTo>
                <a:lnTo>
                  <a:pt x="332916" y="402589"/>
                </a:lnTo>
                <a:lnTo>
                  <a:pt x="324375" y="407874"/>
                </a:lnTo>
                <a:lnTo>
                  <a:pt x="315296" y="412259"/>
                </a:lnTo>
                <a:lnTo>
                  <a:pt x="305835" y="415638"/>
                </a:lnTo>
                <a:lnTo>
                  <a:pt x="296150" y="417907"/>
                </a:lnTo>
                <a:lnTo>
                  <a:pt x="286397" y="418961"/>
                </a:lnTo>
                <a:lnTo>
                  <a:pt x="276733" y="418697"/>
                </a:lnTo>
                <a:lnTo>
                  <a:pt x="267314" y="417009"/>
                </a:lnTo>
                <a:lnTo>
                  <a:pt x="258297" y="413794"/>
                </a:lnTo>
                <a:lnTo>
                  <a:pt x="249840" y="408947"/>
                </a:lnTo>
                <a:lnTo>
                  <a:pt x="242097" y="402363"/>
                </a:lnTo>
                <a:lnTo>
                  <a:pt x="235227" y="393938"/>
                </a:lnTo>
                <a:lnTo>
                  <a:pt x="239706" y="391593"/>
                </a:lnTo>
                <a:lnTo>
                  <a:pt x="249188" y="285661"/>
                </a:lnTo>
                <a:lnTo>
                  <a:pt x="235227" y="286051"/>
                </a:lnTo>
                <a:lnTo>
                  <a:pt x="238122" y="279874"/>
                </a:lnTo>
                <a:lnTo>
                  <a:pt x="243695" y="269033"/>
                </a:lnTo>
                <a:lnTo>
                  <a:pt x="249042" y="257973"/>
                </a:lnTo>
                <a:lnTo>
                  <a:pt x="253393" y="245917"/>
                </a:lnTo>
                <a:lnTo>
                  <a:pt x="255979" y="232089"/>
                </a:lnTo>
                <a:lnTo>
                  <a:pt x="248897" y="226989"/>
                </a:lnTo>
                <a:lnTo>
                  <a:pt x="237604" y="225741"/>
                </a:lnTo>
                <a:lnTo>
                  <a:pt x="224485" y="226263"/>
                </a:lnTo>
                <a:lnTo>
                  <a:pt x="211855" y="226350"/>
                </a:lnTo>
                <a:lnTo>
                  <a:pt x="202029" y="223796"/>
                </a:lnTo>
                <a:lnTo>
                  <a:pt x="203562" y="221395"/>
                </a:lnTo>
                <a:lnTo>
                  <a:pt x="213355" y="214509"/>
                </a:lnTo>
                <a:lnTo>
                  <a:pt x="224365" y="208847"/>
                </a:lnTo>
                <a:lnTo>
                  <a:pt x="231074" y="198891"/>
                </a:lnTo>
                <a:lnTo>
                  <a:pt x="234101" y="198864"/>
                </a:lnTo>
                <a:lnTo>
                  <a:pt x="244392" y="203677"/>
                </a:lnTo>
                <a:lnTo>
                  <a:pt x="255979" y="207197"/>
                </a:lnTo>
                <a:lnTo>
                  <a:pt x="261453" y="207146"/>
                </a:lnTo>
                <a:lnTo>
                  <a:pt x="259776" y="199920"/>
                </a:lnTo>
                <a:lnTo>
                  <a:pt x="264272" y="198891"/>
                </a:lnTo>
                <a:lnTo>
                  <a:pt x="258647" y="191975"/>
                </a:lnTo>
                <a:lnTo>
                  <a:pt x="251199" y="181815"/>
                </a:lnTo>
                <a:lnTo>
                  <a:pt x="244185" y="171216"/>
                </a:lnTo>
                <a:lnTo>
                  <a:pt x="237509" y="160276"/>
                </a:lnTo>
                <a:lnTo>
                  <a:pt x="231074" y="149094"/>
                </a:lnTo>
                <a:lnTo>
                  <a:pt x="243020" y="147988"/>
                </a:lnTo>
                <a:lnTo>
                  <a:pt x="252111" y="143089"/>
                </a:lnTo>
                <a:lnTo>
                  <a:pt x="259294" y="136281"/>
                </a:lnTo>
                <a:lnTo>
                  <a:pt x="266546" y="129542"/>
                </a:lnTo>
                <a:lnTo>
                  <a:pt x="275847" y="124853"/>
                </a:lnTo>
                <a:lnTo>
                  <a:pt x="289177" y="124190"/>
                </a:lnTo>
                <a:lnTo>
                  <a:pt x="288481" y="115692"/>
                </a:lnTo>
                <a:lnTo>
                  <a:pt x="291453" y="103897"/>
                </a:lnTo>
                <a:lnTo>
                  <a:pt x="297470" y="95145"/>
                </a:lnTo>
                <a:lnTo>
                  <a:pt x="291338" y="98204"/>
                </a:lnTo>
                <a:lnTo>
                  <a:pt x="284299" y="104351"/>
                </a:lnTo>
                <a:lnTo>
                  <a:pt x="276112" y="111368"/>
                </a:lnTo>
                <a:lnTo>
                  <a:pt x="266248" y="117080"/>
                </a:lnTo>
                <a:lnTo>
                  <a:pt x="254180" y="119314"/>
                </a:lnTo>
                <a:lnTo>
                  <a:pt x="239380" y="115897"/>
                </a:lnTo>
                <a:lnTo>
                  <a:pt x="230838" y="121318"/>
                </a:lnTo>
                <a:lnTo>
                  <a:pt x="226815" y="133140"/>
                </a:lnTo>
                <a:lnTo>
                  <a:pt x="226934" y="149094"/>
                </a:lnTo>
                <a:lnTo>
                  <a:pt x="202029" y="149094"/>
                </a:lnTo>
                <a:lnTo>
                  <a:pt x="194779" y="152816"/>
                </a:lnTo>
                <a:lnTo>
                  <a:pt x="180821" y="154114"/>
                </a:lnTo>
                <a:lnTo>
                  <a:pt x="166267" y="152581"/>
                </a:lnTo>
                <a:lnTo>
                  <a:pt x="156373" y="149094"/>
                </a:lnTo>
                <a:lnTo>
                  <a:pt x="156631" y="148957"/>
                </a:lnTo>
                <a:lnTo>
                  <a:pt x="165181" y="143426"/>
                </a:lnTo>
                <a:lnTo>
                  <a:pt x="172918" y="136714"/>
                </a:lnTo>
                <a:lnTo>
                  <a:pt x="180058" y="129159"/>
                </a:lnTo>
                <a:lnTo>
                  <a:pt x="186816" y="121099"/>
                </a:lnTo>
                <a:lnTo>
                  <a:pt x="193409" y="112869"/>
                </a:lnTo>
                <a:lnTo>
                  <a:pt x="197876" y="49501"/>
                </a:lnTo>
                <a:lnTo>
                  <a:pt x="212370" y="49585"/>
                </a:lnTo>
                <a:lnTo>
                  <a:pt x="222781" y="53641"/>
                </a:lnTo>
                <a:lnTo>
                  <a:pt x="222469" y="56166"/>
                </a:lnTo>
                <a:lnTo>
                  <a:pt x="216147" y="61371"/>
                </a:lnTo>
                <a:lnTo>
                  <a:pt x="206960" y="97253"/>
                </a:lnTo>
                <a:lnTo>
                  <a:pt x="214350" y="90541"/>
                </a:lnTo>
                <a:lnTo>
                  <a:pt x="222436" y="85009"/>
                </a:lnTo>
                <a:lnTo>
                  <a:pt x="231435" y="80994"/>
                </a:lnTo>
                <a:lnTo>
                  <a:pt x="241562" y="78834"/>
                </a:lnTo>
                <a:lnTo>
                  <a:pt x="253034" y="78865"/>
                </a:lnTo>
                <a:lnTo>
                  <a:pt x="266065" y="81425"/>
                </a:lnTo>
                <a:lnTo>
                  <a:pt x="280871" y="86852"/>
                </a:lnTo>
                <a:lnTo>
                  <a:pt x="289230" y="80989"/>
                </a:lnTo>
                <a:lnTo>
                  <a:pt x="299493" y="73316"/>
                </a:lnTo>
                <a:lnTo>
                  <a:pt x="309460" y="65347"/>
                </a:lnTo>
                <a:lnTo>
                  <a:pt x="319145" y="57096"/>
                </a:lnTo>
                <a:lnTo>
                  <a:pt x="328564" y="48579"/>
                </a:lnTo>
                <a:lnTo>
                  <a:pt x="337732" y="39810"/>
                </a:lnTo>
                <a:lnTo>
                  <a:pt x="346664" y="30806"/>
                </a:lnTo>
                <a:lnTo>
                  <a:pt x="355374" y="21581"/>
                </a:lnTo>
                <a:lnTo>
                  <a:pt x="363878" y="12150"/>
                </a:lnTo>
                <a:lnTo>
                  <a:pt x="354659" y="10522"/>
                </a:lnTo>
                <a:lnTo>
                  <a:pt x="342619" y="8395"/>
                </a:lnTo>
                <a:lnTo>
                  <a:pt x="330020" y="6262"/>
                </a:lnTo>
                <a:lnTo>
                  <a:pt x="317026" y="4250"/>
                </a:lnTo>
                <a:lnTo>
                  <a:pt x="303803" y="2490"/>
                </a:lnTo>
                <a:lnTo>
                  <a:pt x="290514" y="1109"/>
                </a:lnTo>
                <a:lnTo>
                  <a:pt x="277325" y="236"/>
                </a:lnTo>
                <a:lnTo>
                  <a:pt x="264399" y="0"/>
                </a:lnTo>
                <a:lnTo>
                  <a:pt x="251902" y="529"/>
                </a:lnTo>
                <a:lnTo>
                  <a:pt x="239999" y="1953"/>
                </a:lnTo>
                <a:lnTo>
                  <a:pt x="228852" y="4399"/>
                </a:lnTo>
                <a:lnTo>
                  <a:pt x="218628" y="7997"/>
                </a:lnTo>
                <a:lnTo>
                  <a:pt x="211312" y="11956"/>
                </a:lnTo>
                <a:lnTo>
                  <a:pt x="201290" y="20558"/>
                </a:lnTo>
                <a:lnTo>
                  <a:pt x="193218" y="31073"/>
                </a:lnTo>
                <a:lnTo>
                  <a:pt x="186423" y="42728"/>
                </a:lnTo>
                <a:lnTo>
                  <a:pt x="180233" y="54748"/>
                </a:lnTo>
                <a:lnTo>
                  <a:pt x="173976" y="66359"/>
                </a:lnTo>
                <a:lnTo>
                  <a:pt x="166979" y="76786"/>
                </a:lnTo>
                <a:lnTo>
                  <a:pt x="158571" y="85255"/>
                </a:lnTo>
                <a:lnTo>
                  <a:pt x="148080" y="90992"/>
                </a:lnTo>
                <a:lnTo>
                  <a:pt x="148080" y="78546"/>
                </a:lnTo>
                <a:lnTo>
                  <a:pt x="145565" y="80393"/>
                </a:lnTo>
                <a:lnTo>
                  <a:pt x="135810" y="88582"/>
                </a:lnTo>
                <a:lnTo>
                  <a:pt x="126733" y="97453"/>
                </a:lnTo>
                <a:lnTo>
                  <a:pt x="117973" y="106642"/>
                </a:lnTo>
                <a:lnTo>
                  <a:pt x="109169" y="115788"/>
                </a:lnTo>
                <a:lnTo>
                  <a:pt x="99957" y="124526"/>
                </a:lnTo>
                <a:lnTo>
                  <a:pt x="89977" y="132495"/>
                </a:lnTo>
                <a:lnTo>
                  <a:pt x="91987" y="139908"/>
                </a:lnTo>
                <a:lnTo>
                  <a:pt x="90392" y="149940"/>
                </a:lnTo>
                <a:lnTo>
                  <a:pt x="77544" y="153247"/>
                </a:lnTo>
                <a:lnTo>
                  <a:pt x="48486" y="153247"/>
                </a:lnTo>
                <a:lnTo>
                  <a:pt x="42354" y="155869"/>
                </a:lnTo>
                <a:lnTo>
                  <a:pt x="29275" y="158016"/>
                </a:lnTo>
                <a:lnTo>
                  <a:pt x="14060" y="158295"/>
                </a:lnTo>
                <a:lnTo>
                  <a:pt x="0" y="156705"/>
                </a:lnTo>
                <a:lnTo>
                  <a:pt x="3277" y="178971"/>
                </a:lnTo>
                <a:lnTo>
                  <a:pt x="6983" y="165693"/>
                </a:lnTo>
                <a:lnTo>
                  <a:pt x="7210" y="165702"/>
                </a:lnTo>
                <a:lnTo>
                  <a:pt x="19659" y="167230"/>
                </a:lnTo>
                <a:lnTo>
                  <a:pt x="30618" y="170248"/>
                </a:lnTo>
                <a:lnTo>
                  <a:pt x="40753" y="174090"/>
                </a:lnTo>
                <a:lnTo>
                  <a:pt x="50731" y="178089"/>
                </a:lnTo>
                <a:lnTo>
                  <a:pt x="61220" y="181577"/>
                </a:lnTo>
                <a:lnTo>
                  <a:pt x="72887" y="183888"/>
                </a:lnTo>
                <a:lnTo>
                  <a:pt x="86399" y="184352"/>
                </a:lnTo>
                <a:lnTo>
                  <a:pt x="102423" y="182305"/>
                </a:lnTo>
                <a:lnTo>
                  <a:pt x="96016" y="188329"/>
                </a:lnTo>
                <a:lnTo>
                  <a:pt x="83941" y="190771"/>
                </a:lnTo>
                <a:lnTo>
                  <a:pt x="73391" y="194751"/>
                </a:lnTo>
                <a:lnTo>
                  <a:pt x="74751" y="196282"/>
                </a:lnTo>
                <a:lnTo>
                  <a:pt x="85463" y="202573"/>
                </a:lnTo>
                <a:lnTo>
                  <a:pt x="97569" y="207480"/>
                </a:lnTo>
                <a:lnTo>
                  <a:pt x="106576" y="215490"/>
                </a:lnTo>
                <a:lnTo>
                  <a:pt x="112416" y="213057"/>
                </a:lnTo>
                <a:lnTo>
                  <a:pt x="121613" y="206043"/>
                </a:lnTo>
                <a:lnTo>
                  <a:pt x="125334" y="196081"/>
                </a:lnTo>
                <a:lnTo>
                  <a:pt x="123175" y="182305"/>
                </a:lnTo>
                <a:lnTo>
                  <a:pt x="124310" y="181143"/>
                </a:lnTo>
                <a:lnTo>
                  <a:pt x="134556" y="178307"/>
                </a:lnTo>
                <a:lnTo>
                  <a:pt x="147127" y="177807"/>
                </a:lnTo>
                <a:lnTo>
                  <a:pt x="156373" y="173986"/>
                </a:lnTo>
                <a:lnTo>
                  <a:pt x="162507" y="169198"/>
                </a:lnTo>
                <a:lnTo>
                  <a:pt x="166850" y="169198"/>
                </a:lnTo>
                <a:lnTo>
                  <a:pt x="172984" y="173986"/>
                </a:lnTo>
                <a:lnTo>
                  <a:pt x="175912" y="176127"/>
                </a:lnTo>
                <a:lnTo>
                  <a:pt x="187811" y="178291"/>
                </a:lnTo>
                <a:lnTo>
                  <a:pt x="202029" y="178139"/>
                </a:lnTo>
                <a:lnTo>
                  <a:pt x="190751" y="182820"/>
                </a:lnTo>
                <a:lnTo>
                  <a:pt x="179361" y="188250"/>
                </a:lnTo>
                <a:lnTo>
                  <a:pt x="168048" y="193754"/>
                </a:lnTo>
                <a:lnTo>
                  <a:pt x="156373" y="198891"/>
                </a:lnTo>
                <a:lnTo>
                  <a:pt x="158025" y="203605"/>
                </a:lnTo>
                <a:lnTo>
                  <a:pt x="158957" y="215645"/>
                </a:lnTo>
                <a:lnTo>
                  <a:pt x="155389" y="225310"/>
                </a:lnTo>
                <a:lnTo>
                  <a:pt x="149615" y="234358"/>
                </a:lnTo>
                <a:lnTo>
                  <a:pt x="143927" y="2445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635627" y="5756994"/>
            <a:ext cx="44672" cy="32605"/>
          </a:xfrm>
          <a:custGeom>
            <a:avLst/>
            <a:gdLst/>
            <a:ahLst/>
            <a:cxnLst/>
            <a:rect l="l" t="t" r="r" b="b"/>
            <a:pathLst>
              <a:path w="44672" h="32605">
                <a:moveTo>
                  <a:pt x="11949" y="0"/>
                </a:moveTo>
                <a:lnTo>
                  <a:pt x="3913" y="163"/>
                </a:lnTo>
                <a:lnTo>
                  <a:pt x="3077" y="1060"/>
                </a:lnTo>
                <a:lnTo>
                  <a:pt x="0" y="13052"/>
                </a:lnTo>
                <a:lnTo>
                  <a:pt x="8066" y="20903"/>
                </a:lnTo>
                <a:lnTo>
                  <a:pt x="7878" y="20534"/>
                </a:lnTo>
                <a:lnTo>
                  <a:pt x="3608" y="11420"/>
                </a:lnTo>
                <a:lnTo>
                  <a:pt x="8066" y="4304"/>
                </a:lnTo>
                <a:lnTo>
                  <a:pt x="11140" y="6089"/>
                </a:lnTo>
                <a:lnTo>
                  <a:pt x="23726" y="11250"/>
                </a:lnTo>
                <a:lnTo>
                  <a:pt x="35198" y="17526"/>
                </a:lnTo>
                <a:lnTo>
                  <a:pt x="41264" y="29208"/>
                </a:lnTo>
                <a:lnTo>
                  <a:pt x="28818" y="29208"/>
                </a:lnTo>
                <a:lnTo>
                  <a:pt x="37141" y="32414"/>
                </a:lnTo>
                <a:lnTo>
                  <a:pt x="42668" y="32605"/>
                </a:lnTo>
                <a:lnTo>
                  <a:pt x="44672" y="29971"/>
                </a:lnTo>
                <a:lnTo>
                  <a:pt x="43675" y="25320"/>
                </a:lnTo>
                <a:lnTo>
                  <a:pt x="40199" y="19457"/>
                </a:lnTo>
                <a:lnTo>
                  <a:pt x="34765" y="13187"/>
                </a:lnTo>
                <a:lnTo>
                  <a:pt x="27898" y="7317"/>
                </a:lnTo>
                <a:lnTo>
                  <a:pt x="20119" y="2653"/>
                </a:lnTo>
                <a:lnTo>
                  <a:pt x="11949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722546" y="5873341"/>
            <a:ext cx="8841" cy="58102"/>
          </a:xfrm>
          <a:custGeom>
            <a:avLst/>
            <a:gdLst/>
            <a:ahLst/>
            <a:cxnLst/>
            <a:rect l="l" t="t" r="r" b="b"/>
            <a:pathLst>
              <a:path w="8841" h="58102">
                <a:moveTo>
                  <a:pt x="4810" y="44059"/>
                </a:moveTo>
                <a:lnTo>
                  <a:pt x="4152" y="58102"/>
                </a:lnTo>
                <a:lnTo>
                  <a:pt x="4477" y="57985"/>
                </a:lnTo>
                <a:lnTo>
                  <a:pt x="8841" y="50052"/>
                </a:lnTo>
                <a:lnTo>
                  <a:pt x="8158" y="37065"/>
                </a:lnTo>
                <a:lnTo>
                  <a:pt x="8293" y="24904"/>
                </a:lnTo>
                <a:lnTo>
                  <a:pt x="4644" y="18450"/>
                </a:lnTo>
                <a:lnTo>
                  <a:pt x="4513" y="7036"/>
                </a:lnTo>
                <a:lnTo>
                  <a:pt x="0" y="0"/>
                </a:lnTo>
                <a:lnTo>
                  <a:pt x="284" y="8428"/>
                </a:lnTo>
                <a:lnTo>
                  <a:pt x="1799" y="20296"/>
                </a:lnTo>
                <a:lnTo>
                  <a:pt x="3666" y="31815"/>
                </a:lnTo>
                <a:lnTo>
                  <a:pt x="4810" y="4405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55630" y="6031045"/>
            <a:ext cx="385940" cy="121027"/>
          </a:xfrm>
          <a:custGeom>
            <a:avLst/>
            <a:gdLst/>
            <a:ahLst/>
            <a:cxnLst/>
            <a:rect l="l" t="t" r="r" b="b"/>
            <a:pathLst>
              <a:path w="385940" h="121027">
                <a:moveTo>
                  <a:pt x="245509" y="91001"/>
                </a:moveTo>
                <a:lnTo>
                  <a:pt x="234850" y="86948"/>
                </a:lnTo>
                <a:lnTo>
                  <a:pt x="224091" y="82994"/>
                </a:lnTo>
                <a:lnTo>
                  <a:pt x="222620" y="77349"/>
                </a:lnTo>
                <a:lnTo>
                  <a:pt x="217314" y="64715"/>
                </a:lnTo>
                <a:lnTo>
                  <a:pt x="209259" y="54834"/>
                </a:lnTo>
                <a:lnTo>
                  <a:pt x="197877" y="48284"/>
                </a:lnTo>
                <a:lnTo>
                  <a:pt x="182587" y="45643"/>
                </a:lnTo>
                <a:lnTo>
                  <a:pt x="182807" y="44183"/>
                </a:lnTo>
                <a:lnTo>
                  <a:pt x="182800" y="28939"/>
                </a:lnTo>
                <a:lnTo>
                  <a:pt x="178910" y="17581"/>
                </a:lnTo>
                <a:lnTo>
                  <a:pt x="172767" y="8478"/>
                </a:lnTo>
                <a:lnTo>
                  <a:pt x="166001" y="0"/>
                </a:lnTo>
                <a:lnTo>
                  <a:pt x="158851" y="3856"/>
                </a:lnTo>
                <a:lnTo>
                  <a:pt x="146824" y="9156"/>
                </a:lnTo>
                <a:lnTo>
                  <a:pt x="136944" y="16598"/>
                </a:lnTo>
                <a:lnTo>
                  <a:pt x="137139" y="16629"/>
                </a:lnTo>
                <a:lnTo>
                  <a:pt x="149289" y="15004"/>
                </a:lnTo>
                <a:lnTo>
                  <a:pt x="157893" y="9832"/>
                </a:lnTo>
                <a:lnTo>
                  <a:pt x="170129" y="8293"/>
                </a:lnTo>
                <a:lnTo>
                  <a:pt x="170050" y="14141"/>
                </a:lnTo>
                <a:lnTo>
                  <a:pt x="172108" y="25385"/>
                </a:lnTo>
                <a:lnTo>
                  <a:pt x="174615" y="36171"/>
                </a:lnTo>
                <a:lnTo>
                  <a:pt x="174282" y="49784"/>
                </a:lnTo>
                <a:lnTo>
                  <a:pt x="158784" y="49683"/>
                </a:lnTo>
                <a:lnTo>
                  <a:pt x="144982" y="49383"/>
                </a:lnTo>
                <a:lnTo>
                  <a:pt x="131460" y="48999"/>
                </a:lnTo>
                <a:lnTo>
                  <a:pt x="118214" y="48639"/>
                </a:lnTo>
                <a:lnTo>
                  <a:pt x="105238" y="48414"/>
                </a:lnTo>
                <a:lnTo>
                  <a:pt x="92531" y="48434"/>
                </a:lnTo>
                <a:lnTo>
                  <a:pt x="80086" y="48807"/>
                </a:lnTo>
                <a:lnTo>
                  <a:pt x="67901" y="49644"/>
                </a:lnTo>
                <a:lnTo>
                  <a:pt x="55970" y="51055"/>
                </a:lnTo>
                <a:lnTo>
                  <a:pt x="44291" y="53148"/>
                </a:lnTo>
                <a:lnTo>
                  <a:pt x="32858" y="56035"/>
                </a:lnTo>
                <a:lnTo>
                  <a:pt x="21668" y="59824"/>
                </a:lnTo>
                <a:lnTo>
                  <a:pt x="10716" y="64625"/>
                </a:lnTo>
                <a:lnTo>
                  <a:pt x="0" y="70548"/>
                </a:lnTo>
                <a:lnTo>
                  <a:pt x="7843" y="77012"/>
                </a:lnTo>
                <a:lnTo>
                  <a:pt x="16780" y="82689"/>
                </a:lnTo>
                <a:lnTo>
                  <a:pt x="26425" y="87380"/>
                </a:lnTo>
                <a:lnTo>
                  <a:pt x="36709" y="91183"/>
                </a:lnTo>
                <a:lnTo>
                  <a:pt x="47563" y="94197"/>
                </a:lnTo>
                <a:lnTo>
                  <a:pt x="58921" y="96522"/>
                </a:lnTo>
                <a:lnTo>
                  <a:pt x="70712" y="98255"/>
                </a:lnTo>
                <a:lnTo>
                  <a:pt x="82869" y="99497"/>
                </a:lnTo>
                <a:lnTo>
                  <a:pt x="95323" y="100346"/>
                </a:lnTo>
                <a:lnTo>
                  <a:pt x="108006" y="100902"/>
                </a:lnTo>
                <a:lnTo>
                  <a:pt x="120850" y="101262"/>
                </a:lnTo>
                <a:lnTo>
                  <a:pt x="133786" y="101526"/>
                </a:lnTo>
                <a:lnTo>
                  <a:pt x="146746" y="101792"/>
                </a:lnTo>
                <a:lnTo>
                  <a:pt x="159661" y="102161"/>
                </a:lnTo>
                <a:lnTo>
                  <a:pt x="172463" y="102731"/>
                </a:lnTo>
                <a:lnTo>
                  <a:pt x="185083" y="103600"/>
                </a:lnTo>
                <a:lnTo>
                  <a:pt x="197454" y="104867"/>
                </a:lnTo>
                <a:lnTo>
                  <a:pt x="209507" y="106633"/>
                </a:lnTo>
                <a:lnTo>
                  <a:pt x="221173" y="108994"/>
                </a:lnTo>
                <a:lnTo>
                  <a:pt x="232384" y="112052"/>
                </a:lnTo>
                <a:lnTo>
                  <a:pt x="241592" y="114325"/>
                </a:lnTo>
                <a:lnTo>
                  <a:pt x="238302" y="104114"/>
                </a:lnTo>
                <a:lnTo>
                  <a:pt x="244843" y="103733"/>
                </a:lnTo>
                <a:lnTo>
                  <a:pt x="249339" y="105205"/>
                </a:lnTo>
                <a:lnTo>
                  <a:pt x="259980" y="108266"/>
                </a:lnTo>
                <a:lnTo>
                  <a:pt x="272023" y="111224"/>
                </a:lnTo>
                <a:lnTo>
                  <a:pt x="285119" y="113976"/>
                </a:lnTo>
                <a:lnTo>
                  <a:pt x="298921" y="116418"/>
                </a:lnTo>
                <a:lnTo>
                  <a:pt x="313077" y="118447"/>
                </a:lnTo>
                <a:lnTo>
                  <a:pt x="327240" y="119960"/>
                </a:lnTo>
                <a:lnTo>
                  <a:pt x="341061" y="120855"/>
                </a:lnTo>
                <a:lnTo>
                  <a:pt x="354190" y="121027"/>
                </a:lnTo>
                <a:lnTo>
                  <a:pt x="366279" y="120374"/>
                </a:lnTo>
                <a:lnTo>
                  <a:pt x="376978" y="118792"/>
                </a:lnTo>
                <a:lnTo>
                  <a:pt x="385940" y="116179"/>
                </a:lnTo>
                <a:lnTo>
                  <a:pt x="381822" y="116528"/>
                </a:lnTo>
                <a:lnTo>
                  <a:pt x="366343" y="117292"/>
                </a:lnTo>
                <a:lnTo>
                  <a:pt x="351751" y="117170"/>
                </a:lnTo>
                <a:lnTo>
                  <a:pt x="337955" y="116252"/>
                </a:lnTo>
                <a:lnTo>
                  <a:pt x="324866" y="114628"/>
                </a:lnTo>
                <a:lnTo>
                  <a:pt x="312394" y="112388"/>
                </a:lnTo>
                <a:lnTo>
                  <a:pt x="300450" y="109619"/>
                </a:lnTo>
                <a:lnTo>
                  <a:pt x="288944" y="106413"/>
                </a:lnTo>
                <a:lnTo>
                  <a:pt x="277786" y="102859"/>
                </a:lnTo>
                <a:lnTo>
                  <a:pt x="266888" y="99046"/>
                </a:lnTo>
                <a:lnTo>
                  <a:pt x="256159" y="95063"/>
                </a:lnTo>
                <a:lnTo>
                  <a:pt x="245509" y="9100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89463" y="6022745"/>
            <a:ext cx="43281" cy="45796"/>
          </a:xfrm>
          <a:custGeom>
            <a:avLst/>
            <a:gdLst/>
            <a:ahLst/>
            <a:cxnLst/>
            <a:rect l="l" t="t" r="r" b="b"/>
            <a:pathLst>
              <a:path w="43281" h="45796">
                <a:moveTo>
                  <a:pt x="24798" y="39980"/>
                </a:moveTo>
                <a:lnTo>
                  <a:pt x="14236" y="37338"/>
                </a:lnTo>
                <a:lnTo>
                  <a:pt x="15495" y="28426"/>
                </a:lnTo>
                <a:lnTo>
                  <a:pt x="16416" y="15525"/>
                </a:lnTo>
                <a:lnTo>
                  <a:pt x="12924" y="6073"/>
                </a:lnTo>
                <a:lnTo>
                  <a:pt x="1790" y="0"/>
                </a:lnTo>
                <a:lnTo>
                  <a:pt x="2552" y="3530"/>
                </a:lnTo>
                <a:lnTo>
                  <a:pt x="0" y="5203"/>
                </a:lnTo>
                <a:lnTo>
                  <a:pt x="7536" y="13116"/>
                </a:lnTo>
                <a:lnTo>
                  <a:pt x="10592" y="25520"/>
                </a:lnTo>
                <a:lnTo>
                  <a:pt x="10083" y="41490"/>
                </a:lnTo>
                <a:lnTo>
                  <a:pt x="13008" y="43623"/>
                </a:lnTo>
                <a:lnTo>
                  <a:pt x="24913" y="45796"/>
                </a:lnTo>
                <a:lnTo>
                  <a:pt x="39128" y="45643"/>
                </a:lnTo>
                <a:lnTo>
                  <a:pt x="43281" y="45643"/>
                </a:lnTo>
                <a:lnTo>
                  <a:pt x="40425" y="42137"/>
                </a:lnTo>
                <a:lnTo>
                  <a:pt x="33127" y="39348"/>
                </a:lnTo>
                <a:lnTo>
                  <a:pt x="24798" y="3998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49749" y="5811109"/>
            <a:ext cx="6278" cy="5943"/>
          </a:xfrm>
          <a:custGeom>
            <a:avLst/>
            <a:gdLst/>
            <a:ahLst/>
            <a:cxnLst/>
            <a:rect l="l" t="t" r="r" b="b"/>
            <a:pathLst>
              <a:path w="6278" h="5943">
                <a:moveTo>
                  <a:pt x="5448" y="1460"/>
                </a:moveTo>
                <a:lnTo>
                  <a:pt x="0" y="0"/>
                </a:lnTo>
                <a:lnTo>
                  <a:pt x="5227" y="3975"/>
                </a:lnTo>
                <a:lnTo>
                  <a:pt x="6278" y="5943"/>
                </a:lnTo>
                <a:lnTo>
                  <a:pt x="5448" y="146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54773" y="5912650"/>
            <a:ext cx="2590" cy="2357"/>
          </a:xfrm>
          <a:custGeom>
            <a:avLst/>
            <a:gdLst/>
            <a:ahLst/>
            <a:cxnLst/>
            <a:rect l="l" t="t" r="r" b="b"/>
            <a:pathLst>
              <a:path w="2590" h="2357">
                <a:moveTo>
                  <a:pt x="2279" y="427"/>
                </a:moveTo>
                <a:lnTo>
                  <a:pt x="0" y="0"/>
                </a:lnTo>
                <a:lnTo>
                  <a:pt x="336" y="2357"/>
                </a:lnTo>
                <a:lnTo>
                  <a:pt x="2590" y="2283"/>
                </a:lnTo>
                <a:lnTo>
                  <a:pt x="2279" y="42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49750" y="5900361"/>
            <a:ext cx="5023" cy="12288"/>
          </a:xfrm>
          <a:custGeom>
            <a:avLst/>
            <a:gdLst/>
            <a:ahLst/>
            <a:cxnLst/>
            <a:rect l="l" t="t" r="r" b="b"/>
            <a:pathLst>
              <a:path w="5023" h="12288">
                <a:moveTo>
                  <a:pt x="1473" y="11623"/>
                </a:moveTo>
                <a:lnTo>
                  <a:pt x="5023" y="12288"/>
                </a:lnTo>
                <a:lnTo>
                  <a:pt x="4152" y="6187"/>
                </a:lnTo>
                <a:lnTo>
                  <a:pt x="3435" y="0"/>
                </a:lnTo>
                <a:lnTo>
                  <a:pt x="0" y="6187"/>
                </a:lnTo>
                <a:lnTo>
                  <a:pt x="1473" y="1162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56029" y="5817052"/>
            <a:ext cx="765" cy="1433"/>
          </a:xfrm>
          <a:custGeom>
            <a:avLst/>
            <a:gdLst/>
            <a:ahLst/>
            <a:cxnLst/>
            <a:rect l="l" t="t" r="r" b="b"/>
            <a:pathLst>
              <a:path w="765" h="1433">
                <a:moveTo>
                  <a:pt x="765" y="1433"/>
                </a:moveTo>
                <a:lnTo>
                  <a:pt x="0" y="0"/>
                </a:lnTo>
                <a:lnTo>
                  <a:pt x="249" y="1346"/>
                </a:lnTo>
                <a:lnTo>
                  <a:pt x="765" y="143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56794" y="5678304"/>
            <a:ext cx="150651" cy="199372"/>
          </a:xfrm>
          <a:custGeom>
            <a:avLst/>
            <a:gdLst/>
            <a:ahLst/>
            <a:cxnLst/>
            <a:rect l="l" t="t" r="r" b="b"/>
            <a:pathLst>
              <a:path w="150651" h="199372">
                <a:moveTo>
                  <a:pt x="2479" y="144821"/>
                </a:moveTo>
                <a:lnTo>
                  <a:pt x="3187" y="154280"/>
                </a:lnTo>
                <a:lnTo>
                  <a:pt x="2468" y="164715"/>
                </a:lnTo>
                <a:lnTo>
                  <a:pt x="2485" y="175682"/>
                </a:lnTo>
                <a:lnTo>
                  <a:pt x="5401" y="186740"/>
                </a:lnTo>
                <a:lnTo>
                  <a:pt x="9188" y="190717"/>
                </a:lnTo>
                <a:lnTo>
                  <a:pt x="12965" y="199372"/>
                </a:lnTo>
                <a:lnTo>
                  <a:pt x="9554" y="157695"/>
                </a:lnTo>
                <a:lnTo>
                  <a:pt x="9178" y="156103"/>
                </a:lnTo>
                <a:lnTo>
                  <a:pt x="12004" y="145003"/>
                </a:lnTo>
                <a:lnTo>
                  <a:pt x="17860" y="136944"/>
                </a:lnTo>
                <a:lnTo>
                  <a:pt x="25672" y="138434"/>
                </a:lnTo>
                <a:lnTo>
                  <a:pt x="26153" y="112052"/>
                </a:lnTo>
                <a:lnTo>
                  <a:pt x="28197" y="99872"/>
                </a:lnTo>
                <a:lnTo>
                  <a:pt x="36387" y="93451"/>
                </a:lnTo>
                <a:lnTo>
                  <a:pt x="46754" y="93447"/>
                </a:lnTo>
                <a:lnTo>
                  <a:pt x="55198" y="99593"/>
                </a:lnTo>
                <a:lnTo>
                  <a:pt x="55196" y="99810"/>
                </a:lnTo>
                <a:lnTo>
                  <a:pt x="50412" y="111963"/>
                </a:lnTo>
                <a:lnTo>
                  <a:pt x="40365" y="146596"/>
                </a:lnTo>
                <a:lnTo>
                  <a:pt x="46528" y="136186"/>
                </a:lnTo>
                <a:lnTo>
                  <a:pt x="53530" y="126461"/>
                </a:lnTo>
                <a:lnTo>
                  <a:pt x="61495" y="117570"/>
                </a:lnTo>
                <a:lnTo>
                  <a:pt x="57099" y="70038"/>
                </a:lnTo>
                <a:lnTo>
                  <a:pt x="59364" y="62242"/>
                </a:lnTo>
                <a:lnTo>
                  <a:pt x="66808" y="58134"/>
                </a:lnTo>
                <a:lnTo>
                  <a:pt x="75235" y="60558"/>
                </a:lnTo>
                <a:lnTo>
                  <a:pt x="82228" y="67730"/>
                </a:lnTo>
                <a:lnTo>
                  <a:pt x="88409" y="74688"/>
                </a:lnTo>
                <a:lnTo>
                  <a:pt x="88048" y="77773"/>
                </a:lnTo>
                <a:lnTo>
                  <a:pt x="92432" y="97404"/>
                </a:lnTo>
                <a:lnTo>
                  <a:pt x="105509" y="93351"/>
                </a:lnTo>
                <a:lnTo>
                  <a:pt x="112284" y="74349"/>
                </a:lnTo>
                <a:lnTo>
                  <a:pt x="100842" y="74688"/>
                </a:lnTo>
                <a:lnTo>
                  <a:pt x="101101" y="61066"/>
                </a:lnTo>
                <a:lnTo>
                  <a:pt x="96361" y="51743"/>
                </a:lnTo>
                <a:lnTo>
                  <a:pt x="92549" y="41490"/>
                </a:lnTo>
                <a:lnTo>
                  <a:pt x="101402" y="35461"/>
                </a:lnTo>
                <a:lnTo>
                  <a:pt x="111269" y="29944"/>
                </a:lnTo>
                <a:lnTo>
                  <a:pt x="125759" y="29044"/>
                </a:lnTo>
                <a:lnTo>
                  <a:pt x="121342" y="34841"/>
                </a:lnTo>
                <a:lnTo>
                  <a:pt x="119277" y="42031"/>
                </a:lnTo>
                <a:lnTo>
                  <a:pt x="119465" y="49284"/>
                </a:lnTo>
                <a:lnTo>
                  <a:pt x="120708" y="56254"/>
                </a:lnTo>
                <a:lnTo>
                  <a:pt x="121808" y="62594"/>
                </a:lnTo>
                <a:lnTo>
                  <a:pt x="121569" y="67954"/>
                </a:lnTo>
                <a:lnTo>
                  <a:pt x="118794" y="71989"/>
                </a:lnTo>
                <a:lnTo>
                  <a:pt x="120178" y="90882"/>
                </a:lnTo>
                <a:lnTo>
                  <a:pt x="136563" y="90149"/>
                </a:lnTo>
                <a:lnTo>
                  <a:pt x="144655" y="71694"/>
                </a:lnTo>
                <a:lnTo>
                  <a:pt x="134040" y="70548"/>
                </a:lnTo>
                <a:lnTo>
                  <a:pt x="135976" y="64429"/>
                </a:lnTo>
                <a:lnTo>
                  <a:pt x="141790" y="53512"/>
                </a:lnTo>
                <a:lnTo>
                  <a:pt x="150651" y="0"/>
                </a:lnTo>
                <a:lnTo>
                  <a:pt x="139344" y="5647"/>
                </a:lnTo>
                <a:lnTo>
                  <a:pt x="127513" y="11773"/>
                </a:lnTo>
                <a:lnTo>
                  <a:pt x="115880" y="18098"/>
                </a:lnTo>
                <a:lnTo>
                  <a:pt x="104495" y="24672"/>
                </a:lnTo>
                <a:lnTo>
                  <a:pt x="93409" y="31543"/>
                </a:lnTo>
                <a:lnTo>
                  <a:pt x="82670" y="38763"/>
                </a:lnTo>
                <a:lnTo>
                  <a:pt x="72330" y="46380"/>
                </a:lnTo>
                <a:lnTo>
                  <a:pt x="62437" y="54445"/>
                </a:lnTo>
                <a:lnTo>
                  <a:pt x="53042" y="63009"/>
                </a:lnTo>
                <a:lnTo>
                  <a:pt x="44194" y="72120"/>
                </a:lnTo>
                <a:lnTo>
                  <a:pt x="35944" y="81828"/>
                </a:lnTo>
                <a:lnTo>
                  <a:pt x="28341" y="92185"/>
                </a:lnTo>
                <a:lnTo>
                  <a:pt x="21435" y="103238"/>
                </a:lnTo>
                <a:lnTo>
                  <a:pt x="15277" y="115040"/>
                </a:lnTo>
                <a:lnTo>
                  <a:pt x="9916" y="127638"/>
                </a:lnTo>
                <a:lnTo>
                  <a:pt x="5401" y="141084"/>
                </a:lnTo>
                <a:lnTo>
                  <a:pt x="0" y="140180"/>
                </a:lnTo>
                <a:lnTo>
                  <a:pt x="2479" y="14482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213894" y="5748342"/>
            <a:ext cx="35333" cy="47532"/>
          </a:xfrm>
          <a:custGeom>
            <a:avLst/>
            <a:gdLst/>
            <a:ahLst/>
            <a:cxnLst/>
            <a:rect l="l" t="t" r="r" b="b"/>
            <a:pathLst>
              <a:path w="35333" h="47532">
                <a:moveTo>
                  <a:pt x="24733" y="18480"/>
                </a:moveTo>
                <a:lnTo>
                  <a:pt x="10558" y="21262"/>
                </a:lnTo>
                <a:lnTo>
                  <a:pt x="10410" y="16036"/>
                </a:lnTo>
                <a:lnTo>
                  <a:pt x="5328" y="7026"/>
                </a:lnTo>
                <a:lnTo>
                  <a:pt x="0" y="0"/>
                </a:lnTo>
                <a:lnTo>
                  <a:pt x="4396" y="47532"/>
                </a:lnTo>
                <a:lnTo>
                  <a:pt x="13451" y="39626"/>
                </a:lnTo>
                <a:lnTo>
                  <a:pt x="23722" y="32853"/>
                </a:lnTo>
                <a:lnTo>
                  <a:pt x="35333" y="27366"/>
                </a:lnTo>
                <a:lnTo>
                  <a:pt x="30949" y="7735"/>
                </a:lnTo>
                <a:lnTo>
                  <a:pt x="24733" y="1848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56852" y="5790268"/>
            <a:ext cx="50354" cy="105575"/>
          </a:xfrm>
          <a:custGeom>
            <a:avLst/>
            <a:gdLst/>
            <a:ahLst/>
            <a:cxnLst/>
            <a:rect l="l" t="t" r="r" b="b"/>
            <a:pathLst>
              <a:path w="50354" h="105575">
                <a:moveTo>
                  <a:pt x="10332" y="94533"/>
                </a:moveTo>
                <a:lnTo>
                  <a:pt x="4245" y="101082"/>
                </a:lnTo>
                <a:lnTo>
                  <a:pt x="0" y="105436"/>
                </a:lnTo>
                <a:lnTo>
                  <a:pt x="5711" y="105575"/>
                </a:lnTo>
                <a:lnTo>
                  <a:pt x="13649" y="103822"/>
                </a:lnTo>
                <a:lnTo>
                  <a:pt x="13907" y="103054"/>
                </a:lnTo>
                <a:lnTo>
                  <a:pt x="17675" y="91690"/>
                </a:lnTo>
                <a:lnTo>
                  <a:pt x="21528" y="80111"/>
                </a:lnTo>
                <a:lnTo>
                  <a:pt x="25593" y="68465"/>
                </a:lnTo>
                <a:lnTo>
                  <a:pt x="29993" y="56904"/>
                </a:lnTo>
                <a:lnTo>
                  <a:pt x="34856" y="45576"/>
                </a:lnTo>
                <a:lnTo>
                  <a:pt x="40306" y="34632"/>
                </a:lnTo>
                <a:lnTo>
                  <a:pt x="50354" y="0"/>
                </a:lnTo>
                <a:lnTo>
                  <a:pt x="39280" y="3470"/>
                </a:lnTo>
                <a:lnTo>
                  <a:pt x="26095" y="88"/>
                </a:lnTo>
                <a:lnTo>
                  <a:pt x="25613" y="26471"/>
                </a:lnTo>
                <a:lnTo>
                  <a:pt x="26246" y="35711"/>
                </a:lnTo>
                <a:lnTo>
                  <a:pt x="26095" y="45732"/>
                </a:lnTo>
                <a:lnTo>
                  <a:pt x="9496" y="45732"/>
                </a:lnTo>
                <a:lnTo>
                  <a:pt x="12906" y="87409"/>
                </a:lnTo>
                <a:lnTo>
                  <a:pt x="10332" y="9453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262303" y="5750295"/>
            <a:ext cx="14668" cy="21361"/>
          </a:xfrm>
          <a:custGeom>
            <a:avLst/>
            <a:gdLst/>
            <a:ahLst/>
            <a:cxnLst/>
            <a:rect l="l" t="t" r="r" b="b"/>
            <a:pathLst>
              <a:path w="14668" h="21361">
                <a:moveTo>
                  <a:pt x="6774" y="2360"/>
                </a:moveTo>
                <a:lnTo>
                  <a:pt x="0" y="21361"/>
                </a:lnTo>
                <a:lnTo>
                  <a:pt x="14668" y="18893"/>
                </a:lnTo>
                <a:lnTo>
                  <a:pt x="13284" y="0"/>
                </a:lnTo>
                <a:lnTo>
                  <a:pt x="6774" y="236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93357" y="5652729"/>
            <a:ext cx="151032" cy="270418"/>
          </a:xfrm>
          <a:custGeom>
            <a:avLst/>
            <a:gdLst/>
            <a:ahLst/>
            <a:cxnLst/>
            <a:rect l="l" t="t" r="r" b="b"/>
            <a:pathLst>
              <a:path w="151032" h="270418">
                <a:moveTo>
                  <a:pt x="118478" y="268451"/>
                </a:moveTo>
                <a:lnTo>
                  <a:pt x="120460" y="257433"/>
                </a:lnTo>
                <a:lnTo>
                  <a:pt x="123669" y="248289"/>
                </a:lnTo>
                <a:lnTo>
                  <a:pt x="113681" y="241361"/>
                </a:lnTo>
                <a:lnTo>
                  <a:pt x="113599" y="236087"/>
                </a:lnTo>
                <a:lnTo>
                  <a:pt x="119551" y="229715"/>
                </a:lnTo>
                <a:lnTo>
                  <a:pt x="127723" y="231473"/>
                </a:lnTo>
                <a:lnTo>
                  <a:pt x="132341" y="238093"/>
                </a:lnTo>
                <a:lnTo>
                  <a:pt x="126962" y="228554"/>
                </a:lnTo>
                <a:lnTo>
                  <a:pt x="122857" y="218527"/>
                </a:lnTo>
                <a:lnTo>
                  <a:pt x="121205" y="208705"/>
                </a:lnTo>
                <a:lnTo>
                  <a:pt x="123183" y="199782"/>
                </a:lnTo>
                <a:lnTo>
                  <a:pt x="129969" y="192453"/>
                </a:lnTo>
                <a:lnTo>
                  <a:pt x="142739" y="187411"/>
                </a:lnTo>
                <a:lnTo>
                  <a:pt x="142387" y="184244"/>
                </a:lnTo>
                <a:lnTo>
                  <a:pt x="138481" y="177388"/>
                </a:lnTo>
                <a:lnTo>
                  <a:pt x="131453" y="173656"/>
                </a:lnTo>
                <a:lnTo>
                  <a:pt x="122782" y="171567"/>
                </a:lnTo>
                <a:lnTo>
                  <a:pt x="113946" y="169642"/>
                </a:lnTo>
                <a:lnTo>
                  <a:pt x="106424" y="166402"/>
                </a:lnTo>
                <a:lnTo>
                  <a:pt x="101695" y="160368"/>
                </a:lnTo>
                <a:lnTo>
                  <a:pt x="101235" y="150060"/>
                </a:lnTo>
                <a:lnTo>
                  <a:pt x="104600" y="147408"/>
                </a:lnTo>
                <a:lnTo>
                  <a:pt x="114731" y="146980"/>
                </a:lnTo>
                <a:lnTo>
                  <a:pt x="126127" y="150060"/>
                </a:lnTo>
                <a:lnTo>
                  <a:pt x="125657" y="148907"/>
                </a:lnTo>
                <a:lnTo>
                  <a:pt x="116348" y="140369"/>
                </a:lnTo>
                <a:lnTo>
                  <a:pt x="105388" y="133474"/>
                </a:lnTo>
                <a:lnTo>
                  <a:pt x="107939" y="129633"/>
                </a:lnTo>
                <a:lnTo>
                  <a:pt x="116118" y="125535"/>
                </a:lnTo>
                <a:lnTo>
                  <a:pt x="126032" y="126420"/>
                </a:lnTo>
                <a:lnTo>
                  <a:pt x="135336" y="131396"/>
                </a:lnTo>
                <a:lnTo>
                  <a:pt x="141686" y="139573"/>
                </a:lnTo>
                <a:lnTo>
                  <a:pt x="142739" y="150060"/>
                </a:lnTo>
                <a:lnTo>
                  <a:pt x="130280" y="150060"/>
                </a:lnTo>
                <a:lnTo>
                  <a:pt x="133010" y="155636"/>
                </a:lnTo>
                <a:lnTo>
                  <a:pt x="139157" y="157795"/>
                </a:lnTo>
                <a:lnTo>
                  <a:pt x="146892" y="158379"/>
                </a:lnTo>
                <a:lnTo>
                  <a:pt x="148822" y="153278"/>
                </a:lnTo>
                <a:lnTo>
                  <a:pt x="150664" y="143704"/>
                </a:lnTo>
                <a:lnTo>
                  <a:pt x="149401" y="136558"/>
                </a:lnTo>
                <a:lnTo>
                  <a:pt x="145528" y="131458"/>
                </a:lnTo>
                <a:lnTo>
                  <a:pt x="139539" y="128019"/>
                </a:lnTo>
                <a:lnTo>
                  <a:pt x="131931" y="125860"/>
                </a:lnTo>
                <a:lnTo>
                  <a:pt x="123198" y="124595"/>
                </a:lnTo>
                <a:lnTo>
                  <a:pt x="113836" y="123841"/>
                </a:lnTo>
                <a:lnTo>
                  <a:pt x="104340" y="123214"/>
                </a:lnTo>
                <a:lnTo>
                  <a:pt x="95204" y="122332"/>
                </a:lnTo>
                <a:lnTo>
                  <a:pt x="86925" y="120810"/>
                </a:lnTo>
                <a:lnTo>
                  <a:pt x="79998" y="118264"/>
                </a:lnTo>
                <a:lnTo>
                  <a:pt x="74917" y="114312"/>
                </a:lnTo>
                <a:lnTo>
                  <a:pt x="72177" y="108569"/>
                </a:lnTo>
                <a:lnTo>
                  <a:pt x="101235" y="108569"/>
                </a:lnTo>
                <a:lnTo>
                  <a:pt x="101235" y="104429"/>
                </a:lnTo>
                <a:lnTo>
                  <a:pt x="91620" y="103031"/>
                </a:lnTo>
                <a:lnTo>
                  <a:pt x="78889" y="98436"/>
                </a:lnTo>
                <a:lnTo>
                  <a:pt x="72177" y="87818"/>
                </a:lnTo>
                <a:lnTo>
                  <a:pt x="76678" y="86574"/>
                </a:lnTo>
                <a:lnTo>
                  <a:pt x="90121" y="84807"/>
                </a:lnTo>
                <a:lnTo>
                  <a:pt x="103782" y="85673"/>
                </a:lnTo>
                <a:lnTo>
                  <a:pt x="116561" y="89243"/>
                </a:lnTo>
                <a:lnTo>
                  <a:pt x="127355" y="95587"/>
                </a:lnTo>
                <a:lnTo>
                  <a:pt x="135064" y="104774"/>
                </a:lnTo>
                <a:lnTo>
                  <a:pt x="138586" y="116875"/>
                </a:lnTo>
                <a:lnTo>
                  <a:pt x="132972" y="115567"/>
                </a:lnTo>
                <a:lnTo>
                  <a:pt x="130648" y="110970"/>
                </a:lnTo>
                <a:lnTo>
                  <a:pt x="121987" y="112722"/>
                </a:lnTo>
                <a:lnTo>
                  <a:pt x="124678" y="116376"/>
                </a:lnTo>
                <a:lnTo>
                  <a:pt x="135798" y="120756"/>
                </a:lnTo>
                <a:lnTo>
                  <a:pt x="151032" y="121015"/>
                </a:lnTo>
                <a:lnTo>
                  <a:pt x="149087" y="115860"/>
                </a:lnTo>
                <a:lnTo>
                  <a:pt x="142046" y="104964"/>
                </a:lnTo>
                <a:lnTo>
                  <a:pt x="132961" y="96116"/>
                </a:lnTo>
                <a:lnTo>
                  <a:pt x="123087" y="88056"/>
                </a:lnTo>
                <a:lnTo>
                  <a:pt x="113681" y="79524"/>
                </a:lnTo>
                <a:lnTo>
                  <a:pt x="101593" y="79153"/>
                </a:lnTo>
                <a:lnTo>
                  <a:pt x="89081" y="80306"/>
                </a:lnTo>
                <a:lnTo>
                  <a:pt x="78016" y="81781"/>
                </a:lnTo>
                <a:lnTo>
                  <a:pt x="67238" y="82035"/>
                </a:lnTo>
                <a:lnTo>
                  <a:pt x="55591" y="79524"/>
                </a:lnTo>
                <a:lnTo>
                  <a:pt x="56466" y="77518"/>
                </a:lnTo>
                <a:lnTo>
                  <a:pt x="63372" y="68418"/>
                </a:lnTo>
                <a:lnTo>
                  <a:pt x="73392" y="61889"/>
                </a:lnTo>
                <a:lnTo>
                  <a:pt x="85602" y="57796"/>
                </a:lnTo>
                <a:lnTo>
                  <a:pt x="80483" y="38021"/>
                </a:lnTo>
                <a:lnTo>
                  <a:pt x="82009" y="35422"/>
                </a:lnTo>
                <a:lnTo>
                  <a:pt x="89163" y="31352"/>
                </a:lnTo>
                <a:lnTo>
                  <a:pt x="99455" y="31353"/>
                </a:lnTo>
                <a:lnTo>
                  <a:pt x="113681" y="29715"/>
                </a:lnTo>
                <a:lnTo>
                  <a:pt x="105388" y="4823"/>
                </a:lnTo>
                <a:lnTo>
                  <a:pt x="121987" y="4823"/>
                </a:lnTo>
                <a:lnTo>
                  <a:pt x="118263" y="3171"/>
                </a:lnTo>
                <a:lnTo>
                  <a:pt x="107747" y="750"/>
                </a:lnTo>
                <a:lnTo>
                  <a:pt x="95558" y="0"/>
                </a:lnTo>
                <a:lnTo>
                  <a:pt x="82349" y="268"/>
                </a:lnTo>
                <a:lnTo>
                  <a:pt x="68773" y="904"/>
                </a:lnTo>
                <a:lnTo>
                  <a:pt x="55483" y="1255"/>
                </a:lnTo>
                <a:lnTo>
                  <a:pt x="43133" y="670"/>
                </a:lnTo>
                <a:lnTo>
                  <a:pt x="44243" y="2203"/>
                </a:lnTo>
                <a:lnTo>
                  <a:pt x="52968" y="5262"/>
                </a:lnTo>
                <a:lnTo>
                  <a:pt x="65095" y="4923"/>
                </a:lnTo>
                <a:lnTo>
                  <a:pt x="76892" y="4918"/>
                </a:lnTo>
                <a:lnTo>
                  <a:pt x="84623" y="8976"/>
                </a:lnTo>
                <a:lnTo>
                  <a:pt x="78800" y="14125"/>
                </a:lnTo>
                <a:lnTo>
                  <a:pt x="67152" y="19801"/>
                </a:lnTo>
                <a:lnTo>
                  <a:pt x="55591" y="25575"/>
                </a:lnTo>
                <a:lnTo>
                  <a:pt x="54317" y="31239"/>
                </a:lnTo>
                <a:lnTo>
                  <a:pt x="57409" y="36362"/>
                </a:lnTo>
                <a:lnTo>
                  <a:pt x="62590" y="39403"/>
                </a:lnTo>
                <a:lnTo>
                  <a:pt x="63884" y="46327"/>
                </a:lnTo>
                <a:lnTo>
                  <a:pt x="54309" y="50792"/>
                </a:lnTo>
                <a:lnTo>
                  <a:pt x="43850" y="50891"/>
                </a:lnTo>
                <a:lnTo>
                  <a:pt x="35005" y="46487"/>
                </a:lnTo>
                <a:lnTo>
                  <a:pt x="27369" y="39513"/>
                </a:lnTo>
                <a:lnTo>
                  <a:pt x="20532" y="31898"/>
                </a:lnTo>
                <a:lnTo>
                  <a:pt x="14088" y="25575"/>
                </a:lnTo>
                <a:lnTo>
                  <a:pt x="5226" y="79088"/>
                </a:lnTo>
                <a:lnTo>
                  <a:pt x="18228" y="75359"/>
                </a:lnTo>
                <a:lnTo>
                  <a:pt x="16236" y="82455"/>
                </a:lnTo>
                <a:lnTo>
                  <a:pt x="16832" y="88960"/>
                </a:lnTo>
                <a:lnTo>
                  <a:pt x="18228" y="100264"/>
                </a:lnTo>
                <a:lnTo>
                  <a:pt x="16664" y="100449"/>
                </a:lnTo>
                <a:lnTo>
                  <a:pt x="8091" y="97270"/>
                </a:lnTo>
                <a:lnTo>
                  <a:pt x="0" y="115724"/>
                </a:lnTo>
                <a:lnTo>
                  <a:pt x="18228" y="116875"/>
                </a:lnTo>
                <a:lnTo>
                  <a:pt x="22107" y="119660"/>
                </a:lnTo>
                <a:lnTo>
                  <a:pt x="32952" y="126746"/>
                </a:lnTo>
                <a:lnTo>
                  <a:pt x="43662" y="133436"/>
                </a:lnTo>
                <a:lnTo>
                  <a:pt x="53957" y="140454"/>
                </a:lnTo>
                <a:lnTo>
                  <a:pt x="63556" y="148527"/>
                </a:lnTo>
                <a:lnTo>
                  <a:pt x="72177" y="158379"/>
                </a:lnTo>
                <a:lnTo>
                  <a:pt x="77893" y="167444"/>
                </a:lnTo>
                <a:lnTo>
                  <a:pt x="83016" y="178496"/>
                </a:lnTo>
                <a:lnTo>
                  <a:pt x="87068" y="190162"/>
                </a:lnTo>
                <a:lnTo>
                  <a:pt x="90435" y="202220"/>
                </a:lnTo>
                <a:lnTo>
                  <a:pt x="93502" y="214449"/>
                </a:lnTo>
                <a:lnTo>
                  <a:pt x="96655" y="226627"/>
                </a:lnTo>
                <a:lnTo>
                  <a:pt x="100279" y="238535"/>
                </a:lnTo>
                <a:lnTo>
                  <a:pt x="104760" y="249950"/>
                </a:lnTo>
                <a:lnTo>
                  <a:pt x="110483" y="260651"/>
                </a:lnTo>
                <a:lnTo>
                  <a:pt x="117834" y="270418"/>
                </a:lnTo>
                <a:lnTo>
                  <a:pt x="118478" y="2684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407040" y="5884202"/>
            <a:ext cx="20739" cy="16816"/>
          </a:xfrm>
          <a:custGeom>
            <a:avLst/>
            <a:gdLst/>
            <a:ahLst/>
            <a:cxnLst/>
            <a:rect l="l" t="t" r="r" b="b"/>
            <a:pathLst>
              <a:path w="20739" h="16816">
                <a:moveTo>
                  <a:pt x="16598" y="9887"/>
                </a:moveTo>
                <a:lnTo>
                  <a:pt x="0" y="9887"/>
                </a:lnTo>
                <a:lnTo>
                  <a:pt x="9987" y="16816"/>
                </a:lnTo>
                <a:lnTo>
                  <a:pt x="20739" y="9887"/>
                </a:lnTo>
                <a:lnTo>
                  <a:pt x="18660" y="6619"/>
                </a:lnTo>
                <a:lnTo>
                  <a:pt x="14042" y="0"/>
                </a:lnTo>
                <a:lnTo>
                  <a:pt x="16598" y="988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373841" y="5657553"/>
            <a:ext cx="46000" cy="53949"/>
          </a:xfrm>
          <a:custGeom>
            <a:avLst/>
            <a:gdLst/>
            <a:ahLst/>
            <a:cxnLst/>
            <a:rect l="l" t="t" r="r" b="b"/>
            <a:pathLst>
              <a:path w="46000" h="53949">
                <a:moveTo>
                  <a:pt x="37350" y="45643"/>
                </a:moveTo>
                <a:lnTo>
                  <a:pt x="32709" y="43387"/>
                </a:lnTo>
                <a:lnTo>
                  <a:pt x="20485" y="41316"/>
                </a:lnTo>
                <a:lnTo>
                  <a:pt x="8190" y="39308"/>
                </a:lnTo>
                <a:lnTo>
                  <a:pt x="0" y="33197"/>
                </a:lnTo>
                <a:lnTo>
                  <a:pt x="5118" y="52973"/>
                </a:lnTo>
                <a:lnTo>
                  <a:pt x="18593" y="51179"/>
                </a:lnTo>
                <a:lnTo>
                  <a:pt x="32409" y="51550"/>
                </a:lnTo>
                <a:lnTo>
                  <a:pt x="45643" y="53949"/>
                </a:lnTo>
                <a:lnTo>
                  <a:pt x="46000" y="39767"/>
                </a:lnTo>
                <a:lnTo>
                  <a:pt x="41922" y="28626"/>
                </a:lnTo>
                <a:lnTo>
                  <a:pt x="35464" y="19868"/>
                </a:lnTo>
                <a:lnTo>
                  <a:pt x="29000" y="11118"/>
                </a:lnTo>
                <a:lnTo>
                  <a:pt x="24904" y="0"/>
                </a:lnTo>
                <a:lnTo>
                  <a:pt x="33197" y="24892"/>
                </a:lnTo>
                <a:lnTo>
                  <a:pt x="36677" y="29718"/>
                </a:lnTo>
                <a:lnTo>
                  <a:pt x="38671" y="36029"/>
                </a:lnTo>
                <a:lnTo>
                  <a:pt x="37350" y="456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52633" y="5895602"/>
            <a:ext cx="4219" cy="4759"/>
          </a:xfrm>
          <a:custGeom>
            <a:avLst/>
            <a:gdLst/>
            <a:ahLst/>
            <a:cxnLst/>
            <a:rect l="l" t="t" r="r" b="b"/>
            <a:pathLst>
              <a:path w="4219" h="4759">
                <a:moveTo>
                  <a:pt x="1707" y="2679"/>
                </a:moveTo>
                <a:lnTo>
                  <a:pt x="4219" y="102"/>
                </a:lnTo>
                <a:lnTo>
                  <a:pt x="0" y="0"/>
                </a:lnTo>
                <a:lnTo>
                  <a:pt x="552" y="4759"/>
                </a:lnTo>
                <a:lnTo>
                  <a:pt x="1707" y="267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57364" y="5914677"/>
            <a:ext cx="8985" cy="8470"/>
          </a:xfrm>
          <a:custGeom>
            <a:avLst/>
            <a:gdLst/>
            <a:ahLst/>
            <a:cxnLst/>
            <a:rect l="l" t="t" r="r" b="b"/>
            <a:pathLst>
              <a:path w="8985" h="8470">
                <a:moveTo>
                  <a:pt x="7766" y="0"/>
                </a:moveTo>
                <a:lnTo>
                  <a:pt x="0" y="255"/>
                </a:lnTo>
                <a:lnTo>
                  <a:pt x="679" y="4318"/>
                </a:lnTo>
                <a:lnTo>
                  <a:pt x="4845" y="4292"/>
                </a:lnTo>
                <a:lnTo>
                  <a:pt x="5620" y="7683"/>
                </a:lnTo>
                <a:lnTo>
                  <a:pt x="8985" y="8470"/>
                </a:lnTo>
                <a:lnTo>
                  <a:pt x="7766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120815" y="5703201"/>
            <a:ext cx="74701" cy="18818"/>
          </a:xfrm>
          <a:custGeom>
            <a:avLst/>
            <a:gdLst/>
            <a:ahLst/>
            <a:cxnLst/>
            <a:rect l="l" t="t" r="r" b="b"/>
            <a:pathLst>
              <a:path w="74701" h="18818">
                <a:moveTo>
                  <a:pt x="12446" y="0"/>
                </a:moveTo>
                <a:lnTo>
                  <a:pt x="0" y="0"/>
                </a:lnTo>
                <a:lnTo>
                  <a:pt x="4761" y="2189"/>
                </a:lnTo>
                <a:lnTo>
                  <a:pt x="16183" y="7534"/>
                </a:lnTo>
                <a:lnTo>
                  <a:pt x="27320" y="12372"/>
                </a:lnTo>
                <a:lnTo>
                  <a:pt x="38458" y="16201"/>
                </a:lnTo>
                <a:lnTo>
                  <a:pt x="49878" y="18518"/>
                </a:lnTo>
                <a:lnTo>
                  <a:pt x="61864" y="18818"/>
                </a:lnTo>
                <a:lnTo>
                  <a:pt x="74701" y="16598"/>
                </a:lnTo>
                <a:lnTo>
                  <a:pt x="71605" y="13440"/>
                </a:lnTo>
                <a:lnTo>
                  <a:pt x="63079" y="8958"/>
                </a:lnTo>
                <a:lnTo>
                  <a:pt x="53365" y="7509"/>
                </a:lnTo>
                <a:lnTo>
                  <a:pt x="42953" y="7492"/>
                </a:lnTo>
                <a:lnTo>
                  <a:pt x="32335" y="7303"/>
                </a:lnTo>
                <a:lnTo>
                  <a:pt x="22002" y="5340"/>
                </a:lnTo>
                <a:lnTo>
                  <a:pt x="12446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21631" y="5642617"/>
            <a:ext cx="53936" cy="85481"/>
          </a:xfrm>
          <a:custGeom>
            <a:avLst/>
            <a:gdLst/>
            <a:ahLst/>
            <a:cxnLst/>
            <a:rect l="l" t="t" r="r" b="b"/>
            <a:pathLst>
              <a:path w="53936" h="85481">
                <a:moveTo>
                  <a:pt x="27191" y="65462"/>
                </a:moveTo>
                <a:lnTo>
                  <a:pt x="33918" y="75893"/>
                </a:lnTo>
                <a:lnTo>
                  <a:pt x="41490" y="85481"/>
                </a:lnTo>
                <a:lnTo>
                  <a:pt x="44330" y="73554"/>
                </a:lnTo>
                <a:lnTo>
                  <a:pt x="45090" y="62134"/>
                </a:lnTo>
                <a:lnTo>
                  <a:pt x="45556" y="51611"/>
                </a:lnTo>
                <a:lnTo>
                  <a:pt x="47811" y="41557"/>
                </a:lnTo>
                <a:lnTo>
                  <a:pt x="53936" y="31544"/>
                </a:lnTo>
                <a:lnTo>
                  <a:pt x="49431" y="26129"/>
                </a:lnTo>
                <a:lnTo>
                  <a:pt x="42944" y="18025"/>
                </a:lnTo>
                <a:lnTo>
                  <a:pt x="35812" y="10074"/>
                </a:lnTo>
                <a:lnTo>
                  <a:pt x="27994" y="3618"/>
                </a:lnTo>
                <a:lnTo>
                  <a:pt x="19447" y="0"/>
                </a:lnTo>
                <a:lnTo>
                  <a:pt x="10130" y="559"/>
                </a:lnTo>
                <a:lnTo>
                  <a:pt x="0" y="6639"/>
                </a:lnTo>
                <a:lnTo>
                  <a:pt x="79" y="6820"/>
                </a:lnTo>
                <a:lnTo>
                  <a:pt x="5219" y="18827"/>
                </a:lnTo>
                <a:lnTo>
                  <a:pt x="10324" y="30871"/>
                </a:lnTo>
                <a:lnTo>
                  <a:pt x="8280" y="6639"/>
                </a:lnTo>
                <a:lnTo>
                  <a:pt x="18412" y="3255"/>
                </a:lnTo>
                <a:lnTo>
                  <a:pt x="26776" y="6873"/>
                </a:lnTo>
                <a:lnTo>
                  <a:pt x="34066" y="14368"/>
                </a:lnTo>
                <a:lnTo>
                  <a:pt x="41372" y="22341"/>
                </a:lnTo>
                <a:lnTo>
                  <a:pt x="49783" y="27391"/>
                </a:lnTo>
                <a:lnTo>
                  <a:pt x="46585" y="32317"/>
                </a:lnTo>
                <a:lnTo>
                  <a:pt x="35294" y="37697"/>
                </a:lnTo>
                <a:lnTo>
                  <a:pt x="20751" y="39837"/>
                </a:lnTo>
                <a:lnTo>
                  <a:pt x="19888" y="29475"/>
                </a:lnTo>
                <a:lnTo>
                  <a:pt x="15570" y="42775"/>
                </a:lnTo>
                <a:lnTo>
                  <a:pt x="21134" y="54364"/>
                </a:lnTo>
                <a:lnTo>
                  <a:pt x="27191" y="65462"/>
                </a:lnTo>
                <a:close/>
              </a:path>
              <a:path w="53936" h="85481">
                <a:moveTo>
                  <a:pt x="15293" y="19011"/>
                </a:moveTo>
                <a:lnTo>
                  <a:pt x="8280" y="6639"/>
                </a:lnTo>
                <a:lnTo>
                  <a:pt x="10324" y="30871"/>
                </a:lnTo>
                <a:lnTo>
                  <a:pt x="15570" y="42775"/>
                </a:lnTo>
                <a:lnTo>
                  <a:pt x="19888" y="29475"/>
                </a:lnTo>
                <a:lnTo>
                  <a:pt x="15293" y="1901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561939" y="5678310"/>
            <a:ext cx="56866" cy="29209"/>
          </a:xfrm>
          <a:custGeom>
            <a:avLst/>
            <a:gdLst/>
            <a:ahLst/>
            <a:cxnLst/>
            <a:rect l="l" t="t" r="r" b="b"/>
            <a:pathLst>
              <a:path w="56866" h="29210">
                <a:moveTo>
                  <a:pt x="2904" y="0"/>
                </a:moveTo>
                <a:lnTo>
                  <a:pt x="0" y="6980"/>
                </a:lnTo>
                <a:lnTo>
                  <a:pt x="777" y="14126"/>
                </a:lnTo>
                <a:lnTo>
                  <a:pt x="6609" y="18173"/>
                </a:lnTo>
                <a:lnTo>
                  <a:pt x="16079" y="20439"/>
                </a:lnTo>
                <a:lnTo>
                  <a:pt x="27771" y="22239"/>
                </a:lnTo>
                <a:lnTo>
                  <a:pt x="40267" y="24891"/>
                </a:lnTo>
                <a:lnTo>
                  <a:pt x="44407" y="24891"/>
                </a:lnTo>
                <a:lnTo>
                  <a:pt x="47747" y="27076"/>
                </a:lnTo>
                <a:lnTo>
                  <a:pt x="51138" y="29209"/>
                </a:lnTo>
                <a:lnTo>
                  <a:pt x="56866" y="29044"/>
                </a:lnTo>
                <a:lnTo>
                  <a:pt x="48284" y="23425"/>
                </a:lnTo>
                <a:lnTo>
                  <a:pt x="38395" y="16111"/>
                </a:lnTo>
                <a:lnTo>
                  <a:pt x="28167" y="9135"/>
                </a:lnTo>
                <a:lnTo>
                  <a:pt x="16653" y="3448"/>
                </a:lnTo>
                <a:lnTo>
                  <a:pt x="2904" y="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09136" y="5665850"/>
            <a:ext cx="37386" cy="53949"/>
          </a:xfrm>
          <a:custGeom>
            <a:avLst/>
            <a:gdLst/>
            <a:ahLst/>
            <a:cxnLst/>
            <a:rect l="l" t="t" r="r" b="b"/>
            <a:pathLst>
              <a:path w="37386" h="53949">
                <a:moveTo>
                  <a:pt x="37386" y="53949"/>
                </a:moveTo>
                <a:lnTo>
                  <a:pt x="33715" y="49198"/>
                </a:lnTo>
                <a:lnTo>
                  <a:pt x="28962" y="38204"/>
                </a:lnTo>
                <a:lnTo>
                  <a:pt x="25438" y="25985"/>
                </a:lnTo>
                <a:lnTo>
                  <a:pt x="21337" y="14343"/>
                </a:lnTo>
                <a:lnTo>
                  <a:pt x="14855" y="5080"/>
                </a:lnTo>
                <a:lnTo>
                  <a:pt x="4188" y="0"/>
                </a:lnTo>
                <a:lnTo>
                  <a:pt x="0" y="11793"/>
                </a:lnTo>
                <a:lnTo>
                  <a:pt x="2067" y="22199"/>
                </a:lnTo>
                <a:lnTo>
                  <a:pt x="8458" y="31175"/>
                </a:lnTo>
                <a:lnTo>
                  <a:pt x="17179" y="38781"/>
                </a:lnTo>
                <a:lnTo>
                  <a:pt x="26237" y="45074"/>
                </a:lnTo>
                <a:lnTo>
                  <a:pt x="33637" y="50111"/>
                </a:lnTo>
                <a:lnTo>
                  <a:pt x="37386" y="53949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98197" y="5786197"/>
            <a:ext cx="25933" cy="82994"/>
          </a:xfrm>
          <a:custGeom>
            <a:avLst/>
            <a:gdLst/>
            <a:ahLst/>
            <a:cxnLst/>
            <a:rect l="l" t="t" r="r" b="b"/>
            <a:pathLst>
              <a:path w="25933" h="82994">
                <a:moveTo>
                  <a:pt x="11216" y="21449"/>
                </a:moveTo>
                <a:lnTo>
                  <a:pt x="6750" y="11379"/>
                </a:lnTo>
                <a:lnTo>
                  <a:pt x="3590" y="0"/>
                </a:lnTo>
                <a:lnTo>
                  <a:pt x="0" y="5140"/>
                </a:lnTo>
                <a:lnTo>
                  <a:pt x="1791" y="14528"/>
                </a:lnTo>
                <a:lnTo>
                  <a:pt x="7758" y="24252"/>
                </a:lnTo>
                <a:lnTo>
                  <a:pt x="11896" y="33197"/>
                </a:lnTo>
                <a:lnTo>
                  <a:pt x="15212" y="40621"/>
                </a:lnTo>
                <a:lnTo>
                  <a:pt x="17057" y="51121"/>
                </a:lnTo>
                <a:lnTo>
                  <a:pt x="17539" y="61464"/>
                </a:lnTo>
                <a:lnTo>
                  <a:pt x="19143" y="71979"/>
                </a:lnTo>
                <a:lnTo>
                  <a:pt x="24355" y="82994"/>
                </a:lnTo>
                <a:lnTo>
                  <a:pt x="24775" y="80569"/>
                </a:lnTo>
                <a:lnTo>
                  <a:pt x="25933" y="64873"/>
                </a:lnTo>
                <a:lnTo>
                  <a:pt x="24346" y="51924"/>
                </a:lnTo>
                <a:lnTo>
                  <a:pt x="20824" y="40911"/>
                </a:lnTo>
                <a:lnTo>
                  <a:pt x="16177" y="31023"/>
                </a:lnTo>
                <a:lnTo>
                  <a:pt x="11216" y="21449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618804" y="5707350"/>
            <a:ext cx="41490" cy="41503"/>
          </a:xfrm>
          <a:custGeom>
            <a:avLst/>
            <a:gdLst/>
            <a:ahLst/>
            <a:cxnLst/>
            <a:rect l="l" t="t" r="r" b="b"/>
            <a:pathLst>
              <a:path w="41490" h="41503">
                <a:moveTo>
                  <a:pt x="8953" y="33921"/>
                </a:moveTo>
                <a:lnTo>
                  <a:pt x="15862" y="32550"/>
                </a:lnTo>
                <a:lnTo>
                  <a:pt x="20739" y="33197"/>
                </a:lnTo>
                <a:lnTo>
                  <a:pt x="22331" y="32821"/>
                </a:lnTo>
                <a:lnTo>
                  <a:pt x="33431" y="35642"/>
                </a:lnTo>
                <a:lnTo>
                  <a:pt x="41490" y="41503"/>
                </a:lnTo>
                <a:lnTo>
                  <a:pt x="40628" y="35255"/>
                </a:lnTo>
                <a:lnTo>
                  <a:pt x="35588" y="22360"/>
                </a:lnTo>
                <a:lnTo>
                  <a:pt x="27198" y="12812"/>
                </a:lnTo>
                <a:lnTo>
                  <a:pt x="16401" y="5672"/>
                </a:lnTo>
                <a:lnTo>
                  <a:pt x="4140" y="0"/>
                </a:lnTo>
                <a:lnTo>
                  <a:pt x="5981" y="3708"/>
                </a:lnTo>
                <a:lnTo>
                  <a:pt x="7785" y="7416"/>
                </a:lnTo>
                <a:lnTo>
                  <a:pt x="12433" y="8293"/>
                </a:lnTo>
                <a:lnTo>
                  <a:pt x="11772" y="13169"/>
                </a:lnTo>
                <a:lnTo>
                  <a:pt x="4876" y="11798"/>
                </a:lnTo>
                <a:lnTo>
                  <a:pt x="0" y="12458"/>
                </a:lnTo>
                <a:lnTo>
                  <a:pt x="684" y="12877"/>
                </a:lnTo>
                <a:lnTo>
                  <a:pt x="6625" y="15973"/>
                </a:lnTo>
                <a:lnTo>
                  <a:pt x="13931" y="19652"/>
                </a:lnTo>
                <a:lnTo>
                  <a:pt x="20176" y="23358"/>
                </a:lnTo>
                <a:lnTo>
                  <a:pt x="22935" y="26532"/>
                </a:lnTo>
                <a:lnTo>
                  <a:pt x="19783" y="28617"/>
                </a:lnTo>
                <a:lnTo>
                  <a:pt x="8293" y="29057"/>
                </a:lnTo>
                <a:lnTo>
                  <a:pt x="8953" y="3392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98890" y="5715651"/>
            <a:ext cx="42739" cy="21408"/>
          </a:xfrm>
          <a:custGeom>
            <a:avLst/>
            <a:gdLst/>
            <a:ahLst/>
            <a:cxnLst/>
            <a:rect l="l" t="t" r="r" b="b"/>
            <a:pathLst>
              <a:path w="42739" h="21408">
                <a:moveTo>
                  <a:pt x="18390" y="21408"/>
                </a:moveTo>
                <a:lnTo>
                  <a:pt x="28211" y="20751"/>
                </a:lnTo>
                <a:lnTo>
                  <a:pt x="30797" y="20816"/>
                </a:lnTo>
                <a:lnTo>
                  <a:pt x="40736" y="20064"/>
                </a:lnTo>
                <a:lnTo>
                  <a:pt x="42739" y="17759"/>
                </a:lnTo>
                <a:lnTo>
                  <a:pt x="39234" y="14459"/>
                </a:lnTo>
                <a:lnTo>
                  <a:pt x="32645" y="10719"/>
                </a:lnTo>
                <a:lnTo>
                  <a:pt x="25397" y="7098"/>
                </a:lnTo>
                <a:lnTo>
                  <a:pt x="19917" y="4152"/>
                </a:lnTo>
                <a:lnTo>
                  <a:pt x="15079" y="4825"/>
                </a:lnTo>
                <a:lnTo>
                  <a:pt x="12513" y="3238"/>
                </a:lnTo>
                <a:lnTo>
                  <a:pt x="11599" y="0"/>
                </a:lnTo>
                <a:lnTo>
                  <a:pt x="2529" y="2848"/>
                </a:lnTo>
                <a:lnTo>
                  <a:pt x="0" y="7842"/>
                </a:lnTo>
                <a:lnTo>
                  <a:pt x="2794" y="13542"/>
                </a:lnTo>
                <a:lnTo>
                  <a:pt x="9421" y="18534"/>
                </a:lnTo>
                <a:lnTo>
                  <a:pt x="18390" y="21408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224894" y="5732255"/>
            <a:ext cx="213738" cy="137167"/>
          </a:xfrm>
          <a:custGeom>
            <a:avLst/>
            <a:gdLst/>
            <a:ahLst/>
            <a:cxnLst/>
            <a:rect l="l" t="t" r="r" b="b"/>
            <a:pathLst>
              <a:path w="213738" h="137167">
                <a:moveTo>
                  <a:pt x="78511" y="41490"/>
                </a:moveTo>
                <a:lnTo>
                  <a:pt x="86805" y="41490"/>
                </a:lnTo>
                <a:lnTo>
                  <a:pt x="86055" y="45021"/>
                </a:lnTo>
                <a:lnTo>
                  <a:pt x="88430" y="45415"/>
                </a:lnTo>
                <a:lnTo>
                  <a:pt x="90970" y="45643"/>
                </a:lnTo>
                <a:lnTo>
                  <a:pt x="93741" y="133732"/>
                </a:lnTo>
                <a:lnTo>
                  <a:pt x="103416" y="128638"/>
                </a:lnTo>
                <a:lnTo>
                  <a:pt x="100535" y="119483"/>
                </a:lnTo>
                <a:lnTo>
                  <a:pt x="99638" y="108645"/>
                </a:lnTo>
                <a:lnTo>
                  <a:pt x="103817" y="100727"/>
                </a:lnTo>
                <a:lnTo>
                  <a:pt x="115862" y="99593"/>
                </a:lnTo>
                <a:lnTo>
                  <a:pt x="116078" y="111031"/>
                </a:lnTo>
                <a:lnTo>
                  <a:pt x="110840" y="118856"/>
                </a:lnTo>
                <a:lnTo>
                  <a:pt x="107569" y="128638"/>
                </a:lnTo>
                <a:lnTo>
                  <a:pt x="112121" y="130020"/>
                </a:lnTo>
                <a:lnTo>
                  <a:pt x="123825" y="132169"/>
                </a:lnTo>
                <a:lnTo>
                  <a:pt x="136136" y="132829"/>
                </a:lnTo>
                <a:lnTo>
                  <a:pt x="125336" y="68948"/>
                </a:lnTo>
                <a:lnTo>
                  <a:pt x="122644" y="75946"/>
                </a:lnTo>
                <a:lnTo>
                  <a:pt x="111722" y="74688"/>
                </a:lnTo>
                <a:lnTo>
                  <a:pt x="110541" y="63842"/>
                </a:lnTo>
                <a:lnTo>
                  <a:pt x="113221" y="56845"/>
                </a:lnTo>
                <a:lnTo>
                  <a:pt x="114946" y="43823"/>
                </a:lnTo>
                <a:lnTo>
                  <a:pt x="103416" y="49796"/>
                </a:lnTo>
                <a:lnTo>
                  <a:pt x="102292" y="48019"/>
                </a:lnTo>
                <a:lnTo>
                  <a:pt x="92433" y="40851"/>
                </a:lnTo>
                <a:lnTo>
                  <a:pt x="80245" y="36020"/>
                </a:lnTo>
                <a:lnTo>
                  <a:pt x="70218" y="29044"/>
                </a:lnTo>
                <a:lnTo>
                  <a:pt x="79020" y="25381"/>
                </a:lnTo>
                <a:lnTo>
                  <a:pt x="91288" y="23139"/>
                </a:lnTo>
                <a:lnTo>
                  <a:pt x="99251" y="16598"/>
                </a:lnTo>
                <a:lnTo>
                  <a:pt x="98949" y="16659"/>
                </a:lnTo>
                <a:lnTo>
                  <a:pt x="82974" y="18662"/>
                </a:lnTo>
                <a:lnTo>
                  <a:pt x="69500" y="18163"/>
                </a:lnTo>
                <a:lnTo>
                  <a:pt x="57860" y="15829"/>
                </a:lnTo>
                <a:lnTo>
                  <a:pt x="47385" y="12328"/>
                </a:lnTo>
                <a:lnTo>
                  <a:pt x="37411" y="8327"/>
                </a:lnTo>
                <a:lnTo>
                  <a:pt x="27268" y="4494"/>
                </a:lnTo>
                <a:lnTo>
                  <a:pt x="16290" y="1496"/>
                </a:lnTo>
                <a:lnTo>
                  <a:pt x="3810" y="0"/>
                </a:lnTo>
                <a:lnTo>
                  <a:pt x="7963" y="4152"/>
                </a:lnTo>
                <a:lnTo>
                  <a:pt x="17365" y="5902"/>
                </a:lnTo>
                <a:lnTo>
                  <a:pt x="28897" y="11405"/>
                </a:lnTo>
                <a:lnTo>
                  <a:pt x="38892" y="18449"/>
                </a:lnTo>
                <a:lnTo>
                  <a:pt x="49479" y="24904"/>
                </a:lnTo>
                <a:lnTo>
                  <a:pt x="51694" y="107444"/>
                </a:lnTo>
                <a:lnTo>
                  <a:pt x="62499" y="112650"/>
                </a:lnTo>
                <a:lnTo>
                  <a:pt x="69345" y="121814"/>
                </a:lnTo>
                <a:lnTo>
                  <a:pt x="70218" y="136944"/>
                </a:lnTo>
                <a:lnTo>
                  <a:pt x="82414" y="137167"/>
                </a:lnTo>
                <a:lnTo>
                  <a:pt x="86805" y="58102"/>
                </a:lnTo>
                <a:lnTo>
                  <a:pt x="78511" y="58102"/>
                </a:lnTo>
                <a:lnTo>
                  <a:pt x="79286" y="54571"/>
                </a:lnTo>
                <a:lnTo>
                  <a:pt x="74371" y="53949"/>
                </a:lnTo>
                <a:lnTo>
                  <a:pt x="74371" y="45643"/>
                </a:lnTo>
                <a:lnTo>
                  <a:pt x="77889" y="46418"/>
                </a:lnTo>
                <a:lnTo>
                  <a:pt x="78511" y="41490"/>
                </a:lnTo>
                <a:close/>
              </a:path>
              <a:path w="213738" h="137167">
                <a:moveTo>
                  <a:pt x="211303" y="124498"/>
                </a:moveTo>
                <a:lnTo>
                  <a:pt x="213738" y="115905"/>
                </a:lnTo>
                <a:lnTo>
                  <a:pt x="211670" y="106699"/>
                </a:lnTo>
                <a:lnTo>
                  <a:pt x="208049" y="96575"/>
                </a:lnTo>
                <a:lnTo>
                  <a:pt x="207150" y="82994"/>
                </a:lnTo>
                <a:lnTo>
                  <a:pt x="203052" y="82390"/>
                </a:lnTo>
                <a:lnTo>
                  <a:pt x="191355" y="82747"/>
                </a:lnTo>
                <a:lnTo>
                  <a:pt x="179389" y="84808"/>
                </a:lnTo>
                <a:lnTo>
                  <a:pt x="167750" y="87011"/>
                </a:lnTo>
                <a:lnTo>
                  <a:pt x="157035" y="87794"/>
                </a:lnTo>
                <a:lnTo>
                  <a:pt x="147842" y="85595"/>
                </a:lnTo>
                <a:lnTo>
                  <a:pt x="140767" y="78854"/>
                </a:lnTo>
                <a:lnTo>
                  <a:pt x="142456" y="75320"/>
                </a:lnTo>
                <a:lnTo>
                  <a:pt x="148419" y="65685"/>
                </a:lnTo>
                <a:lnTo>
                  <a:pt x="153729" y="56626"/>
                </a:lnTo>
                <a:lnTo>
                  <a:pt x="156092" y="46384"/>
                </a:lnTo>
                <a:lnTo>
                  <a:pt x="153213" y="33197"/>
                </a:lnTo>
                <a:lnTo>
                  <a:pt x="164294" y="28333"/>
                </a:lnTo>
                <a:lnTo>
                  <a:pt x="175613" y="22832"/>
                </a:lnTo>
                <a:lnTo>
                  <a:pt x="186987" y="17389"/>
                </a:lnTo>
                <a:lnTo>
                  <a:pt x="198857" y="12446"/>
                </a:lnTo>
                <a:lnTo>
                  <a:pt x="193727" y="12507"/>
                </a:lnTo>
                <a:lnTo>
                  <a:pt x="179872" y="12300"/>
                </a:lnTo>
                <a:lnTo>
                  <a:pt x="169812" y="8293"/>
                </a:lnTo>
                <a:lnTo>
                  <a:pt x="170457" y="9089"/>
                </a:lnTo>
                <a:lnTo>
                  <a:pt x="173650" y="17388"/>
                </a:lnTo>
                <a:lnTo>
                  <a:pt x="169090" y="22296"/>
                </a:lnTo>
                <a:lnTo>
                  <a:pt x="160379" y="25465"/>
                </a:lnTo>
                <a:lnTo>
                  <a:pt x="151117" y="28547"/>
                </a:lnTo>
                <a:lnTo>
                  <a:pt x="144907" y="33197"/>
                </a:lnTo>
                <a:lnTo>
                  <a:pt x="147180" y="39768"/>
                </a:lnTo>
                <a:lnTo>
                  <a:pt x="148391" y="53628"/>
                </a:lnTo>
                <a:lnTo>
                  <a:pt x="144059" y="65403"/>
                </a:lnTo>
                <a:lnTo>
                  <a:pt x="132461" y="70535"/>
                </a:lnTo>
                <a:lnTo>
                  <a:pt x="132583" y="60059"/>
                </a:lnTo>
                <a:lnTo>
                  <a:pt x="130352" y="49147"/>
                </a:lnTo>
                <a:lnTo>
                  <a:pt x="128010" y="38347"/>
                </a:lnTo>
                <a:lnTo>
                  <a:pt x="128308" y="24904"/>
                </a:lnTo>
                <a:lnTo>
                  <a:pt x="132216" y="22515"/>
                </a:lnTo>
                <a:lnTo>
                  <a:pt x="144597" y="17281"/>
                </a:lnTo>
                <a:lnTo>
                  <a:pt x="153213" y="8293"/>
                </a:lnTo>
                <a:lnTo>
                  <a:pt x="152076" y="9454"/>
                </a:lnTo>
                <a:lnTo>
                  <a:pt x="141830" y="12281"/>
                </a:lnTo>
                <a:lnTo>
                  <a:pt x="129256" y="12778"/>
                </a:lnTo>
                <a:lnTo>
                  <a:pt x="120002" y="16598"/>
                </a:lnTo>
                <a:lnTo>
                  <a:pt x="121731" y="23351"/>
                </a:lnTo>
                <a:lnTo>
                  <a:pt x="121186" y="35300"/>
                </a:lnTo>
                <a:lnTo>
                  <a:pt x="114946" y="43823"/>
                </a:lnTo>
                <a:lnTo>
                  <a:pt x="113221" y="56845"/>
                </a:lnTo>
                <a:lnTo>
                  <a:pt x="124155" y="58102"/>
                </a:lnTo>
                <a:lnTo>
                  <a:pt x="125336" y="68948"/>
                </a:lnTo>
                <a:lnTo>
                  <a:pt x="136136" y="132829"/>
                </a:lnTo>
                <a:lnTo>
                  <a:pt x="148849" y="132340"/>
                </a:lnTo>
                <a:lnTo>
                  <a:pt x="161761" y="131039"/>
                </a:lnTo>
                <a:lnTo>
                  <a:pt x="174666" y="129266"/>
                </a:lnTo>
                <a:lnTo>
                  <a:pt x="187361" y="127359"/>
                </a:lnTo>
                <a:lnTo>
                  <a:pt x="199642" y="125657"/>
                </a:lnTo>
                <a:lnTo>
                  <a:pt x="211303" y="124498"/>
                </a:lnTo>
                <a:close/>
              </a:path>
              <a:path w="213738" h="137167">
                <a:moveTo>
                  <a:pt x="93741" y="133732"/>
                </a:moveTo>
                <a:lnTo>
                  <a:pt x="90970" y="45643"/>
                </a:lnTo>
                <a:lnTo>
                  <a:pt x="90970" y="53949"/>
                </a:lnTo>
                <a:lnTo>
                  <a:pt x="87427" y="53187"/>
                </a:lnTo>
                <a:lnTo>
                  <a:pt x="86805" y="58102"/>
                </a:lnTo>
                <a:lnTo>
                  <a:pt x="82414" y="137167"/>
                </a:lnTo>
                <a:lnTo>
                  <a:pt x="93741" y="133732"/>
                </a:lnTo>
                <a:close/>
              </a:path>
              <a:path w="213738" h="137167">
                <a:moveTo>
                  <a:pt x="37672" y="91322"/>
                </a:moveTo>
                <a:lnTo>
                  <a:pt x="37008" y="103746"/>
                </a:lnTo>
                <a:lnTo>
                  <a:pt x="38941" y="104185"/>
                </a:lnTo>
                <a:lnTo>
                  <a:pt x="51694" y="107444"/>
                </a:lnTo>
                <a:lnTo>
                  <a:pt x="49479" y="24904"/>
                </a:lnTo>
                <a:lnTo>
                  <a:pt x="47495" y="29199"/>
                </a:lnTo>
                <a:lnTo>
                  <a:pt x="42616" y="41935"/>
                </a:lnTo>
                <a:lnTo>
                  <a:pt x="32868" y="49796"/>
                </a:lnTo>
                <a:lnTo>
                  <a:pt x="23030" y="45558"/>
                </a:lnTo>
                <a:lnTo>
                  <a:pt x="14040" y="37466"/>
                </a:lnTo>
                <a:lnTo>
                  <a:pt x="7773" y="26989"/>
                </a:lnTo>
                <a:lnTo>
                  <a:pt x="5367" y="15445"/>
                </a:lnTo>
                <a:lnTo>
                  <a:pt x="7963" y="4152"/>
                </a:lnTo>
                <a:lnTo>
                  <a:pt x="3810" y="0"/>
                </a:lnTo>
                <a:lnTo>
                  <a:pt x="1267" y="7185"/>
                </a:lnTo>
                <a:lnTo>
                  <a:pt x="0" y="19405"/>
                </a:lnTo>
                <a:lnTo>
                  <a:pt x="2669" y="29835"/>
                </a:lnTo>
                <a:lnTo>
                  <a:pt x="8306" y="38797"/>
                </a:lnTo>
                <a:lnTo>
                  <a:pt x="15942" y="46612"/>
                </a:lnTo>
                <a:lnTo>
                  <a:pt x="24609" y="53602"/>
                </a:lnTo>
                <a:lnTo>
                  <a:pt x="33338" y="60090"/>
                </a:lnTo>
                <a:lnTo>
                  <a:pt x="41161" y="66395"/>
                </a:lnTo>
                <a:lnTo>
                  <a:pt x="41582" y="69070"/>
                </a:lnTo>
                <a:lnTo>
                  <a:pt x="40746" y="81313"/>
                </a:lnTo>
                <a:lnTo>
                  <a:pt x="37672" y="9132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236893" y="5802743"/>
            <a:ext cx="70548" cy="33256"/>
          </a:xfrm>
          <a:custGeom>
            <a:avLst/>
            <a:gdLst/>
            <a:ahLst/>
            <a:cxnLst/>
            <a:rect l="l" t="t" r="r" b="b"/>
            <a:pathLst>
              <a:path w="70548" h="33256">
                <a:moveTo>
                  <a:pt x="0" y="33256"/>
                </a:moveTo>
                <a:lnTo>
                  <a:pt x="2520" y="31060"/>
                </a:lnTo>
                <a:lnTo>
                  <a:pt x="10919" y="23641"/>
                </a:lnTo>
                <a:lnTo>
                  <a:pt x="19692" y="16598"/>
                </a:lnTo>
                <a:lnTo>
                  <a:pt x="29440" y="10531"/>
                </a:lnTo>
                <a:lnTo>
                  <a:pt x="40765" y="6042"/>
                </a:lnTo>
                <a:lnTo>
                  <a:pt x="54268" y="3731"/>
                </a:lnTo>
                <a:lnTo>
                  <a:pt x="70548" y="4198"/>
                </a:lnTo>
                <a:lnTo>
                  <a:pt x="67958" y="3078"/>
                </a:lnTo>
                <a:lnTo>
                  <a:pt x="55298" y="0"/>
                </a:lnTo>
                <a:lnTo>
                  <a:pt x="43303" y="609"/>
                </a:lnTo>
                <a:lnTo>
                  <a:pt x="32162" y="4171"/>
                </a:lnTo>
                <a:lnTo>
                  <a:pt x="22070" y="9951"/>
                </a:lnTo>
                <a:lnTo>
                  <a:pt x="13218" y="17215"/>
                </a:lnTo>
                <a:lnTo>
                  <a:pt x="5797" y="25229"/>
                </a:lnTo>
                <a:lnTo>
                  <a:pt x="0" y="3325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91254" y="5840141"/>
            <a:ext cx="178435" cy="203398"/>
          </a:xfrm>
          <a:custGeom>
            <a:avLst/>
            <a:gdLst/>
            <a:ahLst/>
            <a:cxnLst/>
            <a:rect l="l" t="t" r="r" b="b"/>
            <a:pathLst>
              <a:path w="178435" h="203398">
                <a:moveTo>
                  <a:pt x="143034" y="104943"/>
                </a:moveTo>
                <a:lnTo>
                  <a:pt x="128638" y="103759"/>
                </a:lnTo>
                <a:lnTo>
                  <a:pt x="133068" y="107818"/>
                </a:lnTo>
                <a:lnTo>
                  <a:pt x="143242" y="108785"/>
                </a:lnTo>
                <a:lnTo>
                  <a:pt x="154856" y="106700"/>
                </a:lnTo>
                <a:lnTo>
                  <a:pt x="164844" y="105194"/>
                </a:lnTo>
                <a:lnTo>
                  <a:pt x="170141" y="107899"/>
                </a:lnTo>
                <a:lnTo>
                  <a:pt x="167666" y="122047"/>
                </a:lnTo>
                <a:lnTo>
                  <a:pt x="163733" y="134277"/>
                </a:lnTo>
                <a:lnTo>
                  <a:pt x="158502" y="144652"/>
                </a:lnTo>
                <a:lnTo>
                  <a:pt x="152131" y="153237"/>
                </a:lnTo>
                <a:lnTo>
                  <a:pt x="144780" y="160095"/>
                </a:lnTo>
                <a:lnTo>
                  <a:pt x="136607" y="165292"/>
                </a:lnTo>
                <a:lnTo>
                  <a:pt x="127771" y="168892"/>
                </a:lnTo>
                <a:lnTo>
                  <a:pt x="118431" y="170959"/>
                </a:lnTo>
                <a:lnTo>
                  <a:pt x="108746" y="171557"/>
                </a:lnTo>
                <a:lnTo>
                  <a:pt x="98875" y="170751"/>
                </a:lnTo>
                <a:lnTo>
                  <a:pt x="88978" y="168605"/>
                </a:lnTo>
                <a:lnTo>
                  <a:pt x="79212" y="165183"/>
                </a:lnTo>
                <a:lnTo>
                  <a:pt x="69737" y="160550"/>
                </a:lnTo>
                <a:lnTo>
                  <a:pt x="60711" y="154770"/>
                </a:lnTo>
                <a:lnTo>
                  <a:pt x="52295" y="147907"/>
                </a:lnTo>
                <a:lnTo>
                  <a:pt x="44645" y="140026"/>
                </a:lnTo>
                <a:lnTo>
                  <a:pt x="37923" y="131191"/>
                </a:lnTo>
                <a:lnTo>
                  <a:pt x="32286" y="121467"/>
                </a:lnTo>
                <a:lnTo>
                  <a:pt x="27893" y="110917"/>
                </a:lnTo>
                <a:lnTo>
                  <a:pt x="24904" y="99606"/>
                </a:lnTo>
                <a:lnTo>
                  <a:pt x="23076" y="107324"/>
                </a:lnTo>
                <a:lnTo>
                  <a:pt x="26363" y="117387"/>
                </a:lnTo>
                <a:lnTo>
                  <a:pt x="31399" y="128150"/>
                </a:lnTo>
                <a:lnTo>
                  <a:pt x="34803" y="137981"/>
                </a:lnTo>
                <a:lnTo>
                  <a:pt x="33197" y="145249"/>
                </a:lnTo>
                <a:lnTo>
                  <a:pt x="24471" y="137676"/>
                </a:lnTo>
                <a:lnTo>
                  <a:pt x="18189" y="127280"/>
                </a:lnTo>
                <a:lnTo>
                  <a:pt x="13874" y="114917"/>
                </a:lnTo>
                <a:lnTo>
                  <a:pt x="10813" y="101300"/>
                </a:lnTo>
                <a:lnTo>
                  <a:pt x="8293" y="87147"/>
                </a:lnTo>
                <a:lnTo>
                  <a:pt x="12812" y="84678"/>
                </a:lnTo>
                <a:lnTo>
                  <a:pt x="20082" y="77260"/>
                </a:lnTo>
                <a:lnTo>
                  <a:pt x="24948" y="67438"/>
                </a:lnTo>
                <a:lnTo>
                  <a:pt x="28159" y="55962"/>
                </a:lnTo>
                <a:lnTo>
                  <a:pt x="30465" y="43582"/>
                </a:lnTo>
                <a:lnTo>
                  <a:pt x="32617" y="31046"/>
                </a:lnTo>
                <a:lnTo>
                  <a:pt x="35364" y="19104"/>
                </a:lnTo>
                <a:lnTo>
                  <a:pt x="39456" y="8506"/>
                </a:lnTo>
                <a:lnTo>
                  <a:pt x="45643" y="0"/>
                </a:lnTo>
                <a:lnTo>
                  <a:pt x="39655" y="4671"/>
                </a:lnTo>
                <a:lnTo>
                  <a:pt x="34004" y="13504"/>
                </a:lnTo>
                <a:lnTo>
                  <a:pt x="30201" y="24186"/>
                </a:lnTo>
                <a:lnTo>
                  <a:pt x="27135" y="35604"/>
                </a:lnTo>
                <a:lnTo>
                  <a:pt x="23694" y="46646"/>
                </a:lnTo>
                <a:lnTo>
                  <a:pt x="18766" y="56200"/>
                </a:lnTo>
                <a:lnTo>
                  <a:pt x="11238" y="63154"/>
                </a:lnTo>
                <a:lnTo>
                  <a:pt x="0" y="66395"/>
                </a:lnTo>
                <a:lnTo>
                  <a:pt x="1248" y="78921"/>
                </a:lnTo>
                <a:lnTo>
                  <a:pt x="3458" y="94744"/>
                </a:lnTo>
                <a:lnTo>
                  <a:pt x="6401" y="110166"/>
                </a:lnTo>
                <a:lnTo>
                  <a:pt x="10127" y="125010"/>
                </a:lnTo>
                <a:lnTo>
                  <a:pt x="14686" y="139098"/>
                </a:lnTo>
                <a:lnTo>
                  <a:pt x="20129" y="152253"/>
                </a:lnTo>
                <a:lnTo>
                  <a:pt x="26504" y="164299"/>
                </a:lnTo>
                <a:lnTo>
                  <a:pt x="33862" y="175057"/>
                </a:lnTo>
                <a:lnTo>
                  <a:pt x="42253" y="184351"/>
                </a:lnTo>
                <a:lnTo>
                  <a:pt x="51728" y="192004"/>
                </a:lnTo>
                <a:lnTo>
                  <a:pt x="62334" y="197837"/>
                </a:lnTo>
                <a:lnTo>
                  <a:pt x="74124" y="201675"/>
                </a:lnTo>
                <a:lnTo>
                  <a:pt x="87147" y="203339"/>
                </a:lnTo>
                <a:lnTo>
                  <a:pt x="89439" y="203398"/>
                </a:lnTo>
                <a:lnTo>
                  <a:pt x="103900" y="202269"/>
                </a:lnTo>
                <a:lnTo>
                  <a:pt x="116539" y="198669"/>
                </a:lnTo>
                <a:lnTo>
                  <a:pt x="127539" y="192870"/>
                </a:lnTo>
                <a:lnTo>
                  <a:pt x="137082" y="185139"/>
                </a:lnTo>
                <a:lnTo>
                  <a:pt x="145352" y="175748"/>
                </a:lnTo>
                <a:lnTo>
                  <a:pt x="152529" y="164964"/>
                </a:lnTo>
                <a:lnTo>
                  <a:pt x="158798" y="153058"/>
                </a:lnTo>
                <a:lnTo>
                  <a:pt x="164341" y="140300"/>
                </a:lnTo>
                <a:lnTo>
                  <a:pt x="169339" y="126959"/>
                </a:lnTo>
                <a:lnTo>
                  <a:pt x="173976" y="113304"/>
                </a:lnTo>
                <a:lnTo>
                  <a:pt x="178434" y="99606"/>
                </a:lnTo>
                <a:lnTo>
                  <a:pt x="174711" y="98316"/>
                </a:lnTo>
                <a:lnTo>
                  <a:pt x="166046" y="99308"/>
                </a:lnTo>
                <a:lnTo>
                  <a:pt x="155496" y="102488"/>
                </a:lnTo>
                <a:lnTo>
                  <a:pt x="143034" y="1049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258737" y="5830548"/>
            <a:ext cx="102655" cy="115074"/>
          </a:xfrm>
          <a:custGeom>
            <a:avLst/>
            <a:gdLst/>
            <a:ahLst/>
            <a:cxnLst/>
            <a:rect l="l" t="t" r="r" b="b"/>
            <a:pathLst>
              <a:path w="102655" h="115074">
                <a:moveTo>
                  <a:pt x="793" y="84153"/>
                </a:moveTo>
                <a:lnTo>
                  <a:pt x="2906" y="94554"/>
                </a:lnTo>
                <a:lnTo>
                  <a:pt x="6404" y="104369"/>
                </a:lnTo>
                <a:lnTo>
                  <a:pt x="11354" y="113356"/>
                </a:lnTo>
                <a:lnTo>
                  <a:pt x="21514" y="114021"/>
                </a:lnTo>
                <a:lnTo>
                  <a:pt x="32951" y="114992"/>
                </a:lnTo>
                <a:lnTo>
                  <a:pt x="43168" y="115074"/>
                </a:lnTo>
                <a:lnTo>
                  <a:pt x="57011" y="113356"/>
                </a:lnTo>
                <a:lnTo>
                  <a:pt x="57011" y="109203"/>
                </a:lnTo>
                <a:lnTo>
                  <a:pt x="49055" y="105722"/>
                </a:lnTo>
                <a:lnTo>
                  <a:pt x="41432" y="100491"/>
                </a:lnTo>
                <a:lnTo>
                  <a:pt x="36190" y="94470"/>
                </a:lnTo>
                <a:lnTo>
                  <a:pt x="33132" y="87865"/>
                </a:lnTo>
                <a:lnTo>
                  <a:pt x="32063" y="80883"/>
                </a:lnTo>
                <a:lnTo>
                  <a:pt x="32784" y="73730"/>
                </a:lnTo>
                <a:lnTo>
                  <a:pt x="35100" y="66612"/>
                </a:lnTo>
                <a:lnTo>
                  <a:pt x="38813" y="59736"/>
                </a:lnTo>
                <a:lnTo>
                  <a:pt x="43727" y="53308"/>
                </a:lnTo>
                <a:lnTo>
                  <a:pt x="49645" y="47536"/>
                </a:lnTo>
                <a:lnTo>
                  <a:pt x="56371" y="42624"/>
                </a:lnTo>
                <a:lnTo>
                  <a:pt x="63706" y="38780"/>
                </a:lnTo>
                <a:lnTo>
                  <a:pt x="71456" y="36209"/>
                </a:lnTo>
                <a:lnTo>
                  <a:pt x="79422" y="35119"/>
                </a:lnTo>
                <a:lnTo>
                  <a:pt x="87408" y="35716"/>
                </a:lnTo>
                <a:lnTo>
                  <a:pt x="95218" y="38206"/>
                </a:lnTo>
                <a:lnTo>
                  <a:pt x="102655" y="42795"/>
                </a:lnTo>
                <a:lnTo>
                  <a:pt x="102508" y="29234"/>
                </a:lnTo>
                <a:lnTo>
                  <a:pt x="98791" y="16978"/>
                </a:lnTo>
                <a:lnTo>
                  <a:pt x="90209" y="9597"/>
                </a:lnTo>
                <a:lnTo>
                  <a:pt x="91987" y="17496"/>
                </a:lnTo>
                <a:lnTo>
                  <a:pt x="99149" y="20024"/>
                </a:lnTo>
                <a:lnTo>
                  <a:pt x="98502" y="30336"/>
                </a:lnTo>
                <a:lnTo>
                  <a:pt x="89923" y="29108"/>
                </a:lnTo>
                <a:lnTo>
                  <a:pt x="79668" y="31034"/>
                </a:lnTo>
                <a:lnTo>
                  <a:pt x="70591" y="34940"/>
                </a:lnTo>
                <a:lnTo>
                  <a:pt x="62106" y="38422"/>
                </a:lnTo>
                <a:lnTo>
                  <a:pt x="53626" y="39077"/>
                </a:lnTo>
                <a:lnTo>
                  <a:pt x="44565" y="34502"/>
                </a:lnTo>
                <a:lnTo>
                  <a:pt x="46320" y="29873"/>
                </a:lnTo>
                <a:lnTo>
                  <a:pt x="54803" y="22504"/>
                </a:lnTo>
                <a:lnTo>
                  <a:pt x="64473" y="16317"/>
                </a:lnTo>
                <a:lnTo>
                  <a:pt x="69469" y="5457"/>
                </a:lnTo>
                <a:lnTo>
                  <a:pt x="69141" y="5284"/>
                </a:lnTo>
                <a:lnTo>
                  <a:pt x="59297" y="1368"/>
                </a:lnTo>
                <a:lnTo>
                  <a:pt x="49972" y="0"/>
                </a:lnTo>
                <a:lnTo>
                  <a:pt x="41235" y="938"/>
                </a:lnTo>
                <a:lnTo>
                  <a:pt x="33152" y="3942"/>
                </a:lnTo>
                <a:lnTo>
                  <a:pt x="25789" y="8771"/>
                </a:lnTo>
                <a:lnTo>
                  <a:pt x="19212" y="15183"/>
                </a:lnTo>
                <a:lnTo>
                  <a:pt x="13489" y="22937"/>
                </a:lnTo>
                <a:lnTo>
                  <a:pt x="8685" y="31793"/>
                </a:lnTo>
                <a:lnTo>
                  <a:pt x="4868" y="41509"/>
                </a:lnTo>
                <a:lnTo>
                  <a:pt x="2103" y="51844"/>
                </a:lnTo>
                <a:lnTo>
                  <a:pt x="458" y="62557"/>
                </a:lnTo>
                <a:lnTo>
                  <a:pt x="0" y="73407"/>
                </a:lnTo>
                <a:lnTo>
                  <a:pt x="793" y="8415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99543" y="5806472"/>
            <a:ext cx="143843" cy="205227"/>
          </a:xfrm>
          <a:custGeom>
            <a:avLst/>
            <a:gdLst/>
            <a:ahLst/>
            <a:cxnLst/>
            <a:rect l="l" t="t" r="r" b="b"/>
            <a:pathLst>
              <a:path w="143843" h="205227">
                <a:moveTo>
                  <a:pt x="35220" y="160800"/>
                </a:moveTo>
                <a:lnTo>
                  <a:pt x="36354" y="173695"/>
                </a:lnTo>
                <a:lnTo>
                  <a:pt x="44003" y="181577"/>
                </a:lnTo>
                <a:lnTo>
                  <a:pt x="52420" y="188440"/>
                </a:lnTo>
                <a:lnTo>
                  <a:pt x="61446" y="194220"/>
                </a:lnTo>
                <a:lnTo>
                  <a:pt x="70922" y="198853"/>
                </a:lnTo>
                <a:lnTo>
                  <a:pt x="80689" y="202275"/>
                </a:lnTo>
                <a:lnTo>
                  <a:pt x="90587" y="204421"/>
                </a:lnTo>
                <a:lnTo>
                  <a:pt x="100458" y="205227"/>
                </a:lnTo>
                <a:lnTo>
                  <a:pt x="110143" y="204629"/>
                </a:lnTo>
                <a:lnTo>
                  <a:pt x="119483" y="202563"/>
                </a:lnTo>
                <a:lnTo>
                  <a:pt x="128319" y="198963"/>
                </a:lnTo>
                <a:lnTo>
                  <a:pt x="136492" y="193766"/>
                </a:lnTo>
                <a:lnTo>
                  <a:pt x="143843" y="186908"/>
                </a:lnTo>
                <a:lnTo>
                  <a:pt x="143300" y="175731"/>
                </a:lnTo>
                <a:lnTo>
                  <a:pt x="137031" y="184084"/>
                </a:lnTo>
                <a:lnTo>
                  <a:pt x="129724" y="190481"/>
                </a:lnTo>
                <a:lnTo>
                  <a:pt x="121568" y="195023"/>
                </a:lnTo>
                <a:lnTo>
                  <a:pt x="112753" y="197811"/>
                </a:lnTo>
                <a:lnTo>
                  <a:pt x="103471" y="198948"/>
                </a:lnTo>
                <a:lnTo>
                  <a:pt x="93911" y="198535"/>
                </a:lnTo>
                <a:lnTo>
                  <a:pt x="84264" y="196674"/>
                </a:lnTo>
                <a:lnTo>
                  <a:pt x="74721" y="193467"/>
                </a:lnTo>
                <a:lnTo>
                  <a:pt x="65471" y="189016"/>
                </a:lnTo>
                <a:lnTo>
                  <a:pt x="56706" y="183422"/>
                </a:lnTo>
                <a:lnTo>
                  <a:pt x="48615" y="176786"/>
                </a:lnTo>
                <a:lnTo>
                  <a:pt x="41389" y="169212"/>
                </a:lnTo>
                <a:lnTo>
                  <a:pt x="35220" y="160800"/>
                </a:lnTo>
                <a:close/>
              </a:path>
              <a:path w="143843" h="205227">
                <a:moveTo>
                  <a:pt x="62426" y="163457"/>
                </a:moveTo>
                <a:lnTo>
                  <a:pt x="56776" y="153906"/>
                </a:lnTo>
                <a:lnTo>
                  <a:pt x="51397" y="144086"/>
                </a:lnTo>
                <a:lnTo>
                  <a:pt x="47166" y="133117"/>
                </a:lnTo>
                <a:lnTo>
                  <a:pt x="44960" y="120123"/>
                </a:lnTo>
                <a:lnTo>
                  <a:pt x="45656" y="104225"/>
                </a:lnTo>
                <a:lnTo>
                  <a:pt x="45748" y="104426"/>
                </a:lnTo>
                <a:lnTo>
                  <a:pt x="49839" y="113163"/>
                </a:lnTo>
                <a:lnTo>
                  <a:pt x="54404" y="122307"/>
                </a:lnTo>
                <a:lnTo>
                  <a:pt x="59450" y="131578"/>
                </a:lnTo>
                <a:lnTo>
                  <a:pt x="64987" y="140699"/>
                </a:lnTo>
                <a:lnTo>
                  <a:pt x="71025" y="149390"/>
                </a:lnTo>
                <a:lnTo>
                  <a:pt x="77573" y="157374"/>
                </a:lnTo>
                <a:lnTo>
                  <a:pt x="84639" y="164371"/>
                </a:lnTo>
                <a:lnTo>
                  <a:pt x="92233" y="170103"/>
                </a:lnTo>
                <a:lnTo>
                  <a:pt x="100365" y="174291"/>
                </a:lnTo>
                <a:lnTo>
                  <a:pt x="109043" y="176657"/>
                </a:lnTo>
                <a:lnTo>
                  <a:pt x="118276" y="176922"/>
                </a:lnTo>
                <a:lnTo>
                  <a:pt x="128074" y="174808"/>
                </a:lnTo>
                <a:lnTo>
                  <a:pt x="138447" y="170036"/>
                </a:lnTo>
                <a:lnTo>
                  <a:pt x="149402" y="162327"/>
                </a:lnTo>
                <a:lnTo>
                  <a:pt x="148338" y="165320"/>
                </a:lnTo>
                <a:lnTo>
                  <a:pt x="143300" y="175731"/>
                </a:lnTo>
                <a:lnTo>
                  <a:pt x="143843" y="186908"/>
                </a:lnTo>
                <a:lnTo>
                  <a:pt x="150213" y="178324"/>
                </a:lnTo>
                <a:lnTo>
                  <a:pt x="155443" y="167950"/>
                </a:lnTo>
                <a:lnTo>
                  <a:pt x="159375" y="155722"/>
                </a:lnTo>
                <a:lnTo>
                  <a:pt x="161848" y="141575"/>
                </a:lnTo>
                <a:lnTo>
                  <a:pt x="159033" y="139133"/>
                </a:lnTo>
                <a:lnTo>
                  <a:pt x="150300" y="139611"/>
                </a:lnTo>
                <a:lnTo>
                  <a:pt x="138899" y="141907"/>
                </a:lnTo>
                <a:lnTo>
                  <a:pt x="127893" y="142392"/>
                </a:lnTo>
                <a:lnTo>
                  <a:pt x="120345" y="137435"/>
                </a:lnTo>
                <a:lnTo>
                  <a:pt x="116205" y="137435"/>
                </a:lnTo>
                <a:lnTo>
                  <a:pt x="106700" y="138787"/>
                </a:lnTo>
                <a:lnTo>
                  <a:pt x="95730" y="139251"/>
                </a:lnTo>
                <a:lnTo>
                  <a:pt x="85294" y="138497"/>
                </a:lnTo>
                <a:lnTo>
                  <a:pt x="70548" y="137435"/>
                </a:lnTo>
                <a:lnTo>
                  <a:pt x="70363" y="137158"/>
                </a:lnTo>
                <a:lnTo>
                  <a:pt x="65461" y="128140"/>
                </a:lnTo>
                <a:lnTo>
                  <a:pt x="62009" y="118303"/>
                </a:lnTo>
                <a:lnTo>
                  <a:pt x="59941" y="107887"/>
                </a:lnTo>
                <a:lnTo>
                  <a:pt x="59189" y="97133"/>
                </a:lnTo>
                <a:lnTo>
                  <a:pt x="59687" y="86284"/>
                </a:lnTo>
                <a:lnTo>
                  <a:pt x="61370" y="75579"/>
                </a:lnTo>
                <a:lnTo>
                  <a:pt x="64170" y="65260"/>
                </a:lnTo>
                <a:lnTo>
                  <a:pt x="68020" y="55569"/>
                </a:lnTo>
                <a:lnTo>
                  <a:pt x="72855" y="46745"/>
                </a:lnTo>
                <a:lnTo>
                  <a:pt x="78607" y="39031"/>
                </a:lnTo>
                <a:lnTo>
                  <a:pt x="85210" y="32666"/>
                </a:lnTo>
                <a:lnTo>
                  <a:pt x="92598" y="27893"/>
                </a:lnTo>
                <a:lnTo>
                  <a:pt x="100704" y="24953"/>
                </a:lnTo>
                <a:lnTo>
                  <a:pt x="109461" y="24085"/>
                </a:lnTo>
                <a:lnTo>
                  <a:pt x="118803" y="25533"/>
                </a:lnTo>
                <a:lnTo>
                  <a:pt x="128663" y="29536"/>
                </a:lnTo>
                <a:lnTo>
                  <a:pt x="127585" y="34856"/>
                </a:lnTo>
                <a:lnTo>
                  <a:pt x="119999" y="43120"/>
                </a:lnTo>
                <a:lnTo>
                  <a:pt x="110105" y="49072"/>
                </a:lnTo>
                <a:lnTo>
                  <a:pt x="103759" y="58568"/>
                </a:lnTo>
                <a:lnTo>
                  <a:pt x="110468" y="62533"/>
                </a:lnTo>
                <a:lnTo>
                  <a:pt x="119046" y="63050"/>
                </a:lnTo>
                <a:lnTo>
                  <a:pt x="127471" y="60094"/>
                </a:lnTo>
                <a:lnTo>
                  <a:pt x="136331" y="56068"/>
                </a:lnTo>
                <a:lnTo>
                  <a:pt x="146210" y="53374"/>
                </a:lnTo>
                <a:lnTo>
                  <a:pt x="157695" y="54415"/>
                </a:lnTo>
                <a:lnTo>
                  <a:pt x="158343" y="44103"/>
                </a:lnTo>
                <a:lnTo>
                  <a:pt x="151180" y="41563"/>
                </a:lnTo>
                <a:lnTo>
                  <a:pt x="149402" y="33676"/>
                </a:lnTo>
                <a:lnTo>
                  <a:pt x="142311" y="19608"/>
                </a:lnTo>
                <a:lnTo>
                  <a:pt x="132939" y="11132"/>
                </a:lnTo>
                <a:lnTo>
                  <a:pt x="121229" y="4992"/>
                </a:lnTo>
                <a:lnTo>
                  <a:pt x="107899" y="466"/>
                </a:lnTo>
                <a:lnTo>
                  <a:pt x="102710" y="0"/>
                </a:lnTo>
                <a:lnTo>
                  <a:pt x="87323" y="426"/>
                </a:lnTo>
                <a:lnTo>
                  <a:pt x="74535" y="3452"/>
                </a:lnTo>
                <a:lnTo>
                  <a:pt x="63744" y="8477"/>
                </a:lnTo>
                <a:lnTo>
                  <a:pt x="54350" y="14900"/>
                </a:lnTo>
                <a:lnTo>
                  <a:pt x="45752" y="22120"/>
                </a:lnTo>
                <a:lnTo>
                  <a:pt x="37350" y="29536"/>
                </a:lnTo>
                <a:lnTo>
                  <a:pt x="37350" y="33676"/>
                </a:lnTo>
                <a:lnTo>
                  <a:pt x="34103" y="37406"/>
                </a:lnTo>
                <a:lnTo>
                  <a:pt x="29004" y="46998"/>
                </a:lnTo>
                <a:lnTo>
                  <a:pt x="25644" y="58328"/>
                </a:lnTo>
                <a:lnTo>
                  <a:pt x="23273" y="70646"/>
                </a:lnTo>
                <a:lnTo>
                  <a:pt x="21141" y="83202"/>
                </a:lnTo>
                <a:lnTo>
                  <a:pt x="18498" y="95247"/>
                </a:lnTo>
                <a:lnTo>
                  <a:pt x="14593" y="106030"/>
                </a:lnTo>
                <a:lnTo>
                  <a:pt x="8677" y="114801"/>
                </a:lnTo>
                <a:lnTo>
                  <a:pt x="0" y="120811"/>
                </a:lnTo>
                <a:lnTo>
                  <a:pt x="2462" y="134665"/>
                </a:lnTo>
                <a:lnTo>
                  <a:pt x="5503" y="148300"/>
                </a:lnTo>
                <a:lnTo>
                  <a:pt x="9782" y="160696"/>
                </a:lnTo>
                <a:lnTo>
                  <a:pt x="16012" y="171143"/>
                </a:lnTo>
                <a:lnTo>
                  <a:pt x="24904" y="178926"/>
                </a:lnTo>
                <a:lnTo>
                  <a:pt x="26512" y="171666"/>
                </a:lnTo>
                <a:lnTo>
                  <a:pt x="23114" y="161838"/>
                </a:lnTo>
                <a:lnTo>
                  <a:pt x="18079" y="151077"/>
                </a:lnTo>
                <a:lnTo>
                  <a:pt x="14786" y="141011"/>
                </a:lnTo>
                <a:lnTo>
                  <a:pt x="16611" y="133270"/>
                </a:lnTo>
                <a:lnTo>
                  <a:pt x="19600" y="144582"/>
                </a:lnTo>
                <a:lnTo>
                  <a:pt x="23993" y="155134"/>
                </a:lnTo>
                <a:lnTo>
                  <a:pt x="29631" y="164859"/>
                </a:lnTo>
                <a:lnTo>
                  <a:pt x="36354" y="173695"/>
                </a:lnTo>
                <a:lnTo>
                  <a:pt x="35220" y="160800"/>
                </a:lnTo>
                <a:lnTo>
                  <a:pt x="30296" y="151652"/>
                </a:lnTo>
                <a:lnTo>
                  <a:pt x="26808" y="141870"/>
                </a:lnTo>
                <a:lnTo>
                  <a:pt x="24948" y="131556"/>
                </a:lnTo>
                <a:lnTo>
                  <a:pt x="24904" y="120811"/>
                </a:lnTo>
                <a:lnTo>
                  <a:pt x="25495" y="121611"/>
                </a:lnTo>
                <a:lnTo>
                  <a:pt x="32309" y="132548"/>
                </a:lnTo>
                <a:lnTo>
                  <a:pt x="38333" y="144276"/>
                </a:lnTo>
                <a:lnTo>
                  <a:pt x="44367" y="155993"/>
                </a:lnTo>
                <a:lnTo>
                  <a:pt x="51214" y="166897"/>
                </a:lnTo>
                <a:lnTo>
                  <a:pt x="59674" y="176189"/>
                </a:lnTo>
                <a:lnTo>
                  <a:pt x="70548" y="183066"/>
                </a:lnTo>
                <a:lnTo>
                  <a:pt x="67469" y="173615"/>
                </a:lnTo>
                <a:lnTo>
                  <a:pt x="62426" y="163457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224276" y="5910688"/>
            <a:ext cx="124670" cy="94597"/>
          </a:xfrm>
          <a:custGeom>
            <a:avLst/>
            <a:gdLst/>
            <a:ahLst/>
            <a:cxnLst/>
            <a:rect l="l" t="t" r="r" b="b"/>
            <a:pathLst>
              <a:path w="124670" h="94597">
                <a:moveTo>
                  <a:pt x="59728" y="60001"/>
                </a:moveTo>
                <a:lnTo>
                  <a:pt x="52675" y="52976"/>
                </a:lnTo>
                <a:lnTo>
                  <a:pt x="46140" y="44972"/>
                </a:lnTo>
                <a:lnTo>
                  <a:pt x="40115" y="36266"/>
                </a:lnTo>
                <a:lnTo>
                  <a:pt x="34590" y="27137"/>
                </a:lnTo>
                <a:lnTo>
                  <a:pt x="29556" y="17864"/>
                </a:lnTo>
                <a:lnTo>
                  <a:pt x="25003" y="8726"/>
                </a:lnTo>
                <a:lnTo>
                  <a:pt x="20923" y="0"/>
                </a:lnTo>
                <a:lnTo>
                  <a:pt x="20115" y="13351"/>
                </a:lnTo>
                <a:lnTo>
                  <a:pt x="21876" y="26790"/>
                </a:lnTo>
                <a:lnTo>
                  <a:pt x="25816" y="38051"/>
                </a:lnTo>
                <a:lnTo>
                  <a:pt x="31056" y="48011"/>
                </a:lnTo>
                <a:lnTo>
                  <a:pt x="36721" y="57547"/>
                </a:lnTo>
                <a:lnTo>
                  <a:pt x="41933" y="67536"/>
                </a:lnTo>
                <a:lnTo>
                  <a:pt x="45815" y="78854"/>
                </a:lnTo>
                <a:lnTo>
                  <a:pt x="44857" y="78421"/>
                </a:lnTo>
                <a:lnTo>
                  <a:pt x="34201" y="71325"/>
                </a:lnTo>
                <a:lnTo>
                  <a:pt x="25897" y="61878"/>
                </a:lnTo>
                <a:lnTo>
                  <a:pt x="19143" y="50881"/>
                </a:lnTo>
                <a:lnTo>
                  <a:pt x="13138" y="39135"/>
                </a:lnTo>
                <a:lnTo>
                  <a:pt x="7081" y="27440"/>
                </a:lnTo>
                <a:lnTo>
                  <a:pt x="171" y="16598"/>
                </a:lnTo>
                <a:lnTo>
                  <a:pt x="0" y="19370"/>
                </a:lnTo>
                <a:lnTo>
                  <a:pt x="524" y="30015"/>
                </a:lnTo>
                <a:lnTo>
                  <a:pt x="2817" y="40203"/>
                </a:lnTo>
                <a:lnTo>
                  <a:pt x="6688" y="49833"/>
                </a:lnTo>
                <a:lnTo>
                  <a:pt x="11947" y="58803"/>
                </a:lnTo>
                <a:lnTo>
                  <a:pt x="18404" y="67012"/>
                </a:lnTo>
                <a:lnTo>
                  <a:pt x="25868" y="74357"/>
                </a:lnTo>
                <a:lnTo>
                  <a:pt x="34148" y="80737"/>
                </a:lnTo>
                <a:lnTo>
                  <a:pt x="43055" y="86049"/>
                </a:lnTo>
                <a:lnTo>
                  <a:pt x="52398" y="90194"/>
                </a:lnTo>
                <a:lnTo>
                  <a:pt x="61986" y="93068"/>
                </a:lnTo>
                <a:lnTo>
                  <a:pt x="71628" y="94569"/>
                </a:lnTo>
                <a:lnTo>
                  <a:pt x="81136" y="94597"/>
                </a:lnTo>
                <a:lnTo>
                  <a:pt x="90317" y="93049"/>
                </a:lnTo>
                <a:lnTo>
                  <a:pt x="98982" y="89824"/>
                </a:lnTo>
                <a:lnTo>
                  <a:pt x="106940" y="84820"/>
                </a:lnTo>
                <a:lnTo>
                  <a:pt x="114001" y="77935"/>
                </a:lnTo>
                <a:lnTo>
                  <a:pt x="119974" y="69067"/>
                </a:lnTo>
                <a:lnTo>
                  <a:pt x="124670" y="58115"/>
                </a:lnTo>
                <a:lnTo>
                  <a:pt x="124392" y="58343"/>
                </a:lnTo>
                <a:lnTo>
                  <a:pt x="113451" y="65975"/>
                </a:lnTo>
                <a:lnTo>
                  <a:pt x="103094" y="70678"/>
                </a:lnTo>
                <a:lnTo>
                  <a:pt x="93310" y="72730"/>
                </a:lnTo>
                <a:lnTo>
                  <a:pt x="84091" y="72410"/>
                </a:lnTo>
                <a:lnTo>
                  <a:pt x="75427" y="69996"/>
                </a:lnTo>
                <a:lnTo>
                  <a:pt x="67309" y="65767"/>
                </a:lnTo>
                <a:lnTo>
                  <a:pt x="59728" y="60001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988019" y="5817552"/>
            <a:ext cx="66408" cy="30891"/>
          </a:xfrm>
          <a:custGeom>
            <a:avLst/>
            <a:gdLst/>
            <a:ahLst/>
            <a:cxnLst/>
            <a:rect l="l" t="t" r="r" b="b"/>
            <a:pathLst>
              <a:path w="66408" h="30891">
                <a:moveTo>
                  <a:pt x="6575" y="22286"/>
                </a:moveTo>
                <a:lnTo>
                  <a:pt x="0" y="30891"/>
                </a:lnTo>
                <a:lnTo>
                  <a:pt x="6444" y="25512"/>
                </a:lnTo>
                <a:lnTo>
                  <a:pt x="16052" y="18398"/>
                </a:lnTo>
                <a:lnTo>
                  <a:pt x="26529" y="12152"/>
                </a:lnTo>
                <a:lnTo>
                  <a:pt x="38200" y="7095"/>
                </a:lnTo>
                <a:lnTo>
                  <a:pt x="51385" y="3552"/>
                </a:lnTo>
                <a:lnTo>
                  <a:pt x="66408" y="1846"/>
                </a:lnTo>
                <a:lnTo>
                  <a:pt x="62536" y="746"/>
                </a:lnTo>
                <a:lnTo>
                  <a:pt x="50597" y="0"/>
                </a:lnTo>
                <a:lnTo>
                  <a:pt x="38333" y="2437"/>
                </a:lnTo>
                <a:lnTo>
                  <a:pt x="26441" y="7402"/>
                </a:lnTo>
                <a:lnTo>
                  <a:pt x="15622" y="14237"/>
                </a:lnTo>
                <a:lnTo>
                  <a:pt x="6575" y="2228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937924" y="5894095"/>
            <a:ext cx="182890" cy="175161"/>
          </a:xfrm>
          <a:custGeom>
            <a:avLst/>
            <a:gdLst/>
            <a:ahLst/>
            <a:cxnLst/>
            <a:rect l="l" t="t" r="r" b="b"/>
            <a:pathLst>
              <a:path w="182890" h="175161">
                <a:moveTo>
                  <a:pt x="182890" y="107899"/>
                </a:moveTo>
                <a:lnTo>
                  <a:pt x="182709" y="108022"/>
                </a:lnTo>
                <a:lnTo>
                  <a:pt x="173870" y="115142"/>
                </a:lnTo>
                <a:lnTo>
                  <a:pt x="165769" y="123001"/>
                </a:lnTo>
                <a:lnTo>
                  <a:pt x="157600" y="130795"/>
                </a:lnTo>
                <a:lnTo>
                  <a:pt x="148562" y="137719"/>
                </a:lnTo>
                <a:lnTo>
                  <a:pt x="137849" y="142970"/>
                </a:lnTo>
                <a:lnTo>
                  <a:pt x="124659" y="145744"/>
                </a:lnTo>
                <a:lnTo>
                  <a:pt x="108188" y="145237"/>
                </a:lnTo>
                <a:lnTo>
                  <a:pt x="108557" y="151790"/>
                </a:lnTo>
                <a:lnTo>
                  <a:pt x="118780" y="148488"/>
                </a:lnTo>
                <a:lnTo>
                  <a:pt x="116494" y="157695"/>
                </a:lnTo>
                <a:lnTo>
                  <a:pt x="112569" y="157714"/>
                </a:lnTo>
                <a:lnTo>
                  <a:pt x="96557" y="156398"/>
                </a:lnTo>
                <a:lnTo>
                  <a:pt x="82813" y="152811"/>
                </a:lnTo>
                <a:lnTo>
                  <a:pt x="71315" y="146975"/>
                </a:lnTo>
                <a:lnTo>
                  <a:pt x="62044" y="138913"/>
                </a:lnTo>
                <a:lnTo>
                  <a:pt x="54979" y="128644"/>
                </a:lnTo>
                <a:lnTo>
                  <a:pt x="50099" y="116192"/>
                </a:lnTo>
                <a:lnTo>
                  <a:pt x="51337" y="116613"/>
                </a:lnTo>
                <a:lnTo>
                  <a:pt x="60840" y="124953"/>
                </a:lnTo>
                <a:lnTo>
                  <a:pt x="70850" y="132803"/>
                </a:lnTo>
                <a:lnTo>
                  <a:pt x="64795" y="126999"/>
                </a:lnTo>
                <a:lnTo>
                  <a:pt x="57560" y="119002"/>
                </a:lnTo>
                <a:lnTo>
                  <a:pt x="50738" y="110151"/>
                </a:lnTo>
                <a:lnTo>
                  <a:pt x="44458" y="100496"/>
                </a:lnTo>
                <a:lnTo>
                  <a:pt x="38850" y="90083"/>
                </a:lnTo>
                <a:lnTo>
                  <a:pt x="34045" y="78960"/>
                </a:lnTo>
                <a:lnTo>
                  <a:pt x="30172" y="67176"/>
                </a:lnTo>
                <a:lnTo>
                  <a:pt x="27361" y="54777"/>
                </a:lnTo>
                <a:lnTo>
                  <a:pt x="25744" y="41812"/>
                </a:lnTo>
                <a:lnTo>
                  <a:pt x="25449" y="28329"/>
                </a:lnTo>
                <a:lnTo>
                  <a:pt x="26606" y="14376"/>
                </a:lnTo>
                <a:lnTo>
                  <a:pt x="29347" y="0"/>
                </a:lnTo>
                <a:lnTo>
                  <a:pt x="29058" y="261"/>
                </a:lnTo>
                <a:lnTo>
                  <a:pt x="23366" y="9604"/>
                </a:lnTo>
                <a:lnTo>
                  <a:pt x="21100" y="22374"/>
                </a:lnTo>
                <a:lnTo>
                  <a:pt x="21041" y="37350"/>
                </a:lnTo>
                <a:lnTo>
                  <a:pt x="20422" y="37401"/>
                </a:lnTo>
                <a:lnTo>
                  <a:pt x="14741" y="33591"/>
                </a:lnTo>
                <a:lnTo>
                  <a:pt x="12178" y="26664"/>
                </a:lnTo>
                <a:lnTo>
                  <a:pt x="4455" y="24904"/>
                </a:lnTo>
                <a:lnTo>
                  <a:pt x="1070" y="41989"/>
                </a:lnTo>
                <a:lnTo>
                  <a:pt x="0" y="58559"/>
                </a:lnTo>
                <a:lnTo>
                  <a:pt x="1071" y="74499"/>
                </a:lnTo>
                <a:lnTo>
                  <a:pt x="4110" y="89694"/>
                </a:lnTo>
                <a:lnTo>
                  <a:pt x="8944" y="104027"/>
                </a:lnTo>
                <a:lnTo>
                  <a:pt x="8356" y="71372"/>
                </a:lnTo>
                <a:lnTo>
                  <a:pt x="7533" y="58043"/>
                </a:lnTo>
                <a:lnTo>
                  <a:pt x="8608" y="45656"/>
                </a:lnTo>
                <a:lnTo>
                  <a:pt x="9691" y="47359"/>
                </a:lnTo>
                <a:lnTo>
                  <a:pt x="15809" y="58034"/>
                </a:lnTo>
                <a:lnTo>
                  <a:pt x="21341" y="69293"/>
                </a:lnTo>
                <a:lnTo>
                  <a:pt x="26451" y="80972"/>
                </a:lnTo>
                <a:lnTo>
                  <a:pt x="31302" y="92911"/>
                </a:lnTo>
                <a:lnTo>
                  <a:pt x="36059" y="104945"/>
                </a:lnTo>
                <a:lnTo>
                  <a:pt x="40885" y="116912"/>
                </a:lnTo>
                <a:lnTo>
                  <a:pt x="45946" y="128651"/>
                </a:lnTo>
                <a:lnTo>
                  <a:pt x="39978" y="126317"/>
                </a:lnTo>
                <a:lnTo>
                  <a:pt x="30079" y="119347"/>
                </a:lnTo>
                <a:lnTo>
                  <a:pt x="21939" y="109629"/>
                </a:lnTo>
                <a:lnTo>
                  <a:pt x="23300" y="129646"/>
                </a:lnTo>
                <a:lnTo>
                  <a:pt x="32476" y="140700"/>
                </a:lnTo>
                <a:lnTo>
                  <a:pt x="42751" y="150430"/>
                </a:lnTo>
                <a:lnTo>
                  <a:pt x="53953" y="158719"/>
                </a:lnTo>
                <a:lnTo>
                  <a:pt x="65908" y="165453"/>
                </a:lnTo>
                <a:lnTo>
                  <a:pt x="78442" y="170515"/>
                </a:lnTo>
                <a:lnTo>
                  <a:pt x="91381" y="173790"/>
                </a:lnTo>
                <a:lnTo>
                  <a:pt x="104553" y="175161"/>
                </a:lnTo>
                <a:lnTo>
                  <a:pt x="117783" y="174514"/>
                </a:lnTo>
                <a:lnTo>
                  <a:pt x="130898" y="171732"/>
                </a:lnTo>
                <a:lnTo>
                  <a:pt x="143725" y="166700"/>
                </a:lnTo>
                <a:lnTo>
                  <a:pt x="156089" y="159301"/>
                </a:lnTo>
                <a:lnTo>
                  <a:pt x="167818" y="149421"/>
                </a:lnTo>
                <a:lnTo>
                  <a:pt x="178737" y="136944"/>
                </a:lnTo>
                <a:lnTo>
                  <a:pt x="173342" y="136417"/>
                </a:lnTo>
                <a:lnTo>
                  <a:pt x="164741" y="139903"/>
                </a:lnTo>
                <a:lnTo>
                  <a:pt x="153845" y="141084"/>
                </a:lnTo>
                <a:lnTo>
                  <a:pt x="157147" y="135924"/>
                </a:lnTo>
                <a:lnTo>
                  <a:pt x="165879" y="126740"/>
                </a:lnTo>
                <a:lnTo>
                  <a:pt x="175186" y="118122"/>
                </a:lnTo>
                <a:lnTo>
                  <a:pt x="182890" y="107899"/>
                </a:lnTo>
                <a:close/>
              </a:path>
              <a:path w="182890" h="175161">
                <a:moveTo>
                  <a:pt x="8356" y="71372"/>
                </a:moveTo>
                <a:lnTo>
                  <a:pt x="8944" y="104027"/>
                </a:lnTo>
                <a:lnTo>
                  <a:pt x="15399" y="117383"/>
                </a:lnTo>
                <a:lnTo>
                  <a:pt x="23300" y="129646"/>
                </a:lnTo>
                <a:lnTo>
                  <a:pt x="21939" y="109629"/>
                </a:lnTo>
                <a:lnTo>
                  <a:pt x="15587" y="97903"/>
                </a:lnTo>
                <a:lnTo>
                  <a:pt x="11050" y="84904"/>
                </a:lnTo>
                <a:lnTo>
                  <a:pt x="8356" y="7137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05105" y="5844255"/>
            <a:ext cx="135079" cy="145283"/>
          </a:xfrm>
          <a:custGeom>
            <a:avLst/>
            <a:gdLst/>
            <a:ahLst/>
            <a:cxnLst/>
            <a:rect l="l" t="t" r="r" b="b"/>
            <a:pathLst>
              <a:path w="135079" h="145283">
                <a:moveTo>
                  <a:pt x="48911" y="64365"/>
                </a:moveTo>
                <a:lnTo>
                  <a:pt x="54980" y="57353"/>
                </a:lnTo>
                <a:lnTo>
                  <a:pt x="62218" y="51145"/>
                </a:lnTo>
                <a:lnTo>
                  <a:pt x="70377" y="46007"/>
                </a:lnTo>
                <a:lnTo>
                  <a:pt x="79207" y="42205"/>
                </a:lnTo>
                <a:lnTo>
                  <a:pt x="88458" y="40003"/>
                </a:lnTo>
                <a:lnTo>
                  <a:pt x="97882" y="39667"/>
                </a:lnTo>
                <a:lnTo>
                  <a:pt x="107229" y="41462"/>
                </a:lnTo>
                <a:lnTo>
                  <a:pt x="116250" y="45654"/>
                </a:lnTo>
                <a:lnTo>
                  <a:pt x="124695" y="52508"/>
                </a:lnTo>
                <a:lnTo>
                  <a:pt x="129832" y="59101"/>
                </a:lnTo>
                <a:lnTo>
                  <a:pt x="127503" y="50768"/>
                </a:lnTo>
                <a:lnTo>
                  <a:pt x="126215" y="39470"/>
                </a:lnTo>
                <a:lnTo>
                  <a:pt x="119856" y="33244"/>
                </a:lnTo>
                <a:lnTo>
                  <a:pt x="118701" y="39937"/>
                </a:lnTo>
                <a:lnTo>
                  <a:pt x="123781" y="40381"/>
                </a:lnTo>
                <a:lnTo>
                  <a:pt x="124009" y="45690"/>
                </a:lnTo>
                <a:lnTo>
                  <a:pt x="114215" y="40827"/>
                </a:lnTo>
                <a:lnTo>
                  <a:pt x="102377" y="37282"/>
                </a:lnTo>
                <a:lnTo>
                  <a:pt x="91040" y="36260"/>
                </a:lnTo>
                <a:lnTo>
                  <a:pt x="80063" y="37333"/>
                </a:lnTo>
                <a:lnTo>
                  <a:pt x="69300" y="40073"/>
                </a:lnTo>
                <a:lnTo>
                  <a:pt x="58608" y="44049"/>
                </a:lnTo>
                <a:lnTo>
                  <a:pt x="47843" y="48833"/>
                </a:lnTo>
                <a:lnTo>
                  <a:pt x="36862" y="53996"/>
                </a:lnTo>
                <a:lnTo>
                  <a:pt x="38177" y="47791"/>
                </a:lnTo>
                <a:lnTo>
                  <a:pt x="44548" y="37407"/>
                </a:lnTo>
                <a:lnTo>
                  <a:pt x="53910" y="30011"/>
                </a:lnTo>
                <a:lnTo>
                  <a:pt x="49321" y="12505"/>
                </a:lnTo>
                <a:lnTo>
                  <a:pt x="45915" y="21641"/>
                </a:lnTo>
                <a:lnTo>
                  <a:pt x="39028" y="32368"/>
                </a:lnTo>
                <a:lnTo>
                  <a:pt x="30882" y="41836"/>
                </a:lnTo>
                <a:lnTo>
                  <a:pt x="22801" y="51369"/>
                </a:lnTo>
                <a:lnTo>
                  <a:pt x="16110" y="62289"/>
                </a:lnTo>
                <a:lnTo>
                  <a:pt x="10448" y="54071"/>
                </a:lnTo>
                <a:lnTo>
                  <a:pt x="9717" y="44753"/>
                </a:lnTo>
                <a:lnTo>
                  <a:pt x="13018" y="35195"/>
                </a:lnTo>
                <a:lnTo>
                  <a:pt x="19488" y="26295"/>
                </a:lnTo>
                <a:lnTo>
                  <a:pt x="19190" y="19520"/>
                </a:lnTo>
                <a:lnTo>
                  <a:pt x="13365" y="27224"/>
                </a:lnTo>
                <a:lnTo>
                  <a:pt x="8490" y="35700"/>
                </a:lnTo>
                <a:lnTo>
                  <a:pt x="4641" y="44735"/>
                </a:lnTo>
                <a:lnTo>
                  <a:pt x="1892" y="54118"/>
                </a:lnTo>
                <a:lnTo>
                  <a:pt x="320" y="63637"/>
                </a:lnTo>
                <a:lnTo>
                  <a:pt x="0" y="73078"/>
                </a:lnTo>
                <a:lnTo>
                  <a:pt x="1005" y="82231"/>
                </a:lnTo>
                <a:lnTo>
                  <a:pt x="3413" y="90883"/>
                </a:lnTo>
                <a:lnTo>
                  <a:pt x="7298" y="98821"/>
                </a:lnTo>
                <a:lnTo>
                  <a:pt x="12736" y="105835"/>
                </a:lnTo>
                <a:lnTo>
                  <a:pt x="19801" y="111711"/>
                </a:lnTo>
                <a:lnTo>
                  <a:pt x="28569" y="116238"/>
                </a:lnTo>
                <a:lnTo>
                  <a:pt x="23726" y="121435"/>
                </a:lnTo>
                <a:lnTo>
                  <a:pt x="23297" y="129807"/>
                </a:lnTo>
                <a:lnTo>
                  <a:pt x="29812" y="136913"/>
                </a:lnTo>
                <a:lnTo>
                  <a:pt x="41015" y="141143"/>
                </a:lnTo>
                <a:lnTo>
                  <a:pt x="40992" y="140938"/>
                </a:lnTo>
                <a:lnTo>
                  <a:pt x="37974" y="131280"/>
                </a:lnTo>
                <a:lnTo>
                  <a:pt x="33627" y="120370"/>
                </a:lnTo>
                <a:lnTo>
                  <a:pt x="31930" y="109423"/>
                </a:lnTo>
                <a:lnTo>
                  <a:pt x="36862" y="99652"/>
                </a:lnTo>
                <a:lnTo>
                  <a:pt x="38150" y="103079"/>
                </a:lnTo>
                <a:lnTo>
                  <a:pt x="44356" y="111320"/>
                </a:lnTo>
                <a:lnTo>
                  <a:pt x="53380" y="116746"/>
                </a:lnTo>
                <a:lnTo>
                  <a:pt x="64458" y="120118"/>
                </a:lnTo>
                <a:lnTo>
                  <a:pt x="76829" y="122198"/>
                </a:lnTo>
                <a:lnTo>
                  <a:pt x="89732" y="123748"/>
                </a:lnTo>
                <a:lnTo>
                  <a:pt x="102404" y="125528"/>
                </a:lnTo>
                <a:lnTo>
                  <a:pt x="114084" y="128299"/>
                </a:lnTo>
                <a:lnTo>
                  <a:pt x="124009" y="132825"/>
                </a:lnTo>
                <a:lnTo>
                  <a:pt x="121812" y="136177"/>
                </a:lnTo>
                <a:lnTo>
                  <a:pt x="119666" y="139581"/>
                </a:lnTo>
                <a:lnTo>
                  <a:pt x="119856" y="145283"/>
                </a:lnTo>
                <a:lnTo>
                  <a:pt x="121710" y="142555"/>
                </a:lnTo>
                <a:lnTo>
                  <a:pt x="127076" y="133095"/>
                </a:lnTo>
                <a:lnTo>
                  <a:pt x="132097" y="121394"/>
                </a:lnTo>
                <a:lnTo>
                  <a:pt x="135079" y="109301"/>
                </a:lnTo>
                <a:lnTo>
                  <a:pt x="134332" y="98664"/>
                </a:lnTo>
                <a:lnTo>
                  <a:pt x="128162" y="91334"/>
                </a:lnTo>
                <a:lnTo>
                  <a:pt x="125030" y="102584"/>
                </a:lnTo>
                <a:lnTo>
                  <a:pt x="117558" y="112827"/>
                </a:lnTo>
                <a:lnTo>
                  <a:pt x="107410" y="120391"/>
                </a:lnTo>
                <a:lnTo>
                  <a:pt x="88069" y="119922"/>
                </a:lnTo>
                <a:lnTo>
                  <a:pt x="72391" y="117604"/>
                </a:lnTo>
                <a:lnTo>
                  <a:pt x="60126" y="113704"/>
                </a:lnTo>
                <a:lnTo>
                  <a:pt x="51025" y="108486"/>
                </a:lnTo>
                <a:lnTo>
                  <a:pt x="44840" y="102215"/>
                </a:lnTo>
                <a:lnTo>
                  <a:pt x="41320" y="95158"/>
                </a:lnTo>
                <a:lnTo>
                  <a:pt x="40217" y="87579"/>
                </a:lnTo>
                <a:lnTo>
                  <a:pt x="41280" y="79744"/>
                </a:lnTo>
                <a:lnTo>
                  <a:pt x="44261" y="71918"/>
                </a:lnTo>
                <a:lnTo>
                  <a:pt x="48911" y="64365"/>
                </a:lnTo>
                <a:close/>
              </a:path>
              <a:path w="135079" h="145283">
                <a:moveTo>
                  <a:pt x="132315" y="62289"/>
                </a:moveTo>
                <a:lnTo>
                  <a:pt x="129832" y="59101"/>
                </a:lnTo>
                <a:lnTo>
                  <a:pt x="130253" y="60609"/>
                </a:lnTo>
                <a:lnTo>
                  <a:pt x="132315" y="62289"/>
                </a:lnTo>
                <a:close/>
              </a:path>
              <a:path w="135079" h="145283">
                <a:moveTo>
                  <a:pt x="19190" y="19520"/>
                </a:moveTo>
                <a:lnTo>
                  <a:pt x="19488" y="26295"/>
                </a:lnTo>
                <a:lnTo>
                  <a:pt x="28269" y="18949"/>
                </a:lnTo>
                <a:lnTo>
                  <a:pt x="38500" y="14053"/>
                </a:lnTo>
                <a:lnTo>
                  <a:pt x="49321" y="12505"/>
                </a:lnTo>
                <a:lnTo>
                  <a:pt x="53910" y="30011"/>
                </a:lnTo>
                <a:lnTo>
                  <a:pt x="64105" y="23447"/>
                </a:lnTo>
                <a:lnTo>
                  <a:pt x="72976" y="15557"/>
                </a:lnTo>
                <a:lnTo>
                  <a:pt x="78366" y="4186"/>
                </a:lnTo>
                <a:lnTo>
                  <a:pt x="69888" y="1380"/>
                </a:lnTo>
                <a:lnTo>
                  <a:pt x="59940" y="0"/>
                </a:lnTo>
                <a:lnTo>
                  <a:pt x="50491" y="663"/>
                </a:lnTo>
                <a:lnTo>
                  <a:pt x="41616" y="3159"/>
                </a:lnTo>
                <a:lnTo>
                  <a:pt x="33391" y="7276"/>
                </a:lnTo>
                <a:lnTo>
                  <a:pt x="25891" y="12800"/>
                </a:lnTo>
                <a:lnTo>
                  <a:pt x="19190" y="195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63479" y="5819392"/>
            <a:ext cx="165628" cy="220420"/>
          </a:xfrm>
          <a:custGeom>
            <a:avLst/>
            <a:gdLst/>
            <a:ahLst/>
            <a:cxnLst/>
            <a:rect l="l" t="t" r="r" b="b"/>
            <a:pathLst>
              <a:path w="165628" h="220420">
                <a:moveTo>
                  <a:pt x="148474" y="189699"/>
                </a:moveTo>
                <a:lnTo>
                  <a:pt x="157335" y="182600"/>
                </a:lnTo>
                <a:lnTo>
                  <a:pt x="157551" y="177292"/>
                </a:lnTo>
                <a:lnTo>
                  <a:pt x="162656" y="176860"/>
                </a:lnTo>
                <a:lnTo>
                  <a:pt x="161488" y="170154"/>
                </a:lnTo>
                <a:lnTo>
                  <a:pt x="161297" y="164439"/>
                </a:lnTo>
                <a:lnTo>
                  <a:pt x="163443" y="161036"/>
                </a:lnTo>
                <a:lnTo>
                  <a:pt x="165628" y="157695"/>
                </a:lnTo>
                <a:lnTo>
                  <a:pt x="162624" y="155975"/>
                </a:lnTo>
                <a:lnTo>
                  <a:pt x="152046" y="152103"/>
                </a:lnTo>
                <a:lnTo>
                  <a:pt x="139961" y="149737"/>
                </a:lnTo>
                <a:lnTo>
                  <a:pt x="127133" y="148114"/>
                </a:lnTo>
                <a:lnTo>
                  <a:pt x="128688" y="175608"/>
                </a:lnTo>
                <a:lnTo>
                  <a:pt x="136596" y="166001"/>
                </a:lnTo>
                <a:lnTo>
                  <a:pt x="157335" y="166001"/>
                </a:lnTo>
                <a:lnTo>
                  <a:pt x="153033" y="177867"/>
                </a:lnTo>
                <a:lnTo>
                  <a:pt x="147330" y="187898"/>
                </a:lnTo>
                <a:lnTo>
                  <a:pt x="140402" y="196159"/>
                </a:lnTo>
                <a:lnTo>
                  <a:pt x="132430" y="202714"/>
                </a:lnTo>
                <a:lnTo>
                  <a:pt x="123589" y="207628"/>
                </a:lnTo>
                <a:lnTo>
                  <a:pt x="114059" y="210967"/>
                </a:lnTo>
                <a:lnTo>
                  <a:pt x="104017" y="212796"/>
                </a:lnTo>
                <a:lnTo>
                  <a:pt x="93642" y="213179"/>
                </a:lnTo>
                <a:lnTo>
                  <a:pt x="83111" y="212181"/>
                </a:lnTo>
                <a:lnTo>
                  <a:pt x="72603" y="209867"/>
                </a:lnTo>
                <a:lnTo>
                  <a:pt x="62296" y="206303"/>
                </a:lnTo>
                <a:lnTo>
                  <a:pt x="52367" y="201552"/>
                </a:lnTo>
                <a:lnTo>
                  <a:pt x="45283" y="207505"/>
                </a:lnTo>
                <a:lnTo>
                  <a:pt x="47835" y="209232"/>
                </a:lnTo>
                <a:lnTo>
                  <a:pt x="56834" y="215402"/>
                </a:lnTo>
                <a:lnTo>
                  <a:pt x="67618" y="219784"/>
                </a:lnTo>
                <a:lnTo>
                  <a:pt x="82633" y="219938"/>
                </a:lnTo>
                <a:lnTo>
                  <a:pt x="82982" y="219983"/>
                </a:lnTo>
                <a:lnTo>
                  <a:pt x="99383" y="220420"/>
                </a:lnTo>
                <a:lnTo>
                  <a:pt x="112519" y="217592"/>
                </a:lnTo>
                <a:lnTo>
                  <a:pt x="123192" y="212302"/>
                </a:lnTo>
                <a:lnTo>
                  <a:pt x="132206" y="205354"/>
                </a:lnTo>
                <a:lnTo>
                  <a:pt x="140366" y="197551"/>
                </a:lnTo>
                <a:lnTo>
                  <a:pt x="148474" y="189699"/>
                </a:lnTo>
                <a:close/>
              </a:path>
              <a:path w="165628" h="220420">
                <a:moveTo>
                  <a:pt x="25" y="113956"/>
                </a:moveTo>
                <a:lnTo>
                  <a:pt x="1398" y="127025"/>
                </a:lnTo>
                <a:lnTo>
                  <a:pt x="3988" y="139536"/>
                </a:lnTo>
                <a:lnTo>
                  <a:pt x="7666" y="151443"/>
                </a:lnTo>
                <a:lnTo>
                  <a:pt x="12301" y="162697"/>
                </a:lnTo>
                <a:lnTo>
                  <a:pt x="17764" y="173251"/>
                </a:lnTo>
                <a:lnTo>
                  <a:pt x="23923" y="183056"/>
                </a:lnTo>
                <a:lnTo>
                  <a:pt x="30649" y="192066"/>
                </a:lnTo>
                <a:lnTo>
                  <a:pt x="37813" y="200231"/>
                </a:lnTo>
                <a:lnTo>
                  <a:pt x="45283" y="207505"/>
                </a:lnTo>
                <a:lnTo>
                  <a:pt x="52367" y="201552"/>
                </a:lnTo>
                <a:lnTo>
                  <a:pt x="42995" y="195681"/>
                </a:lnTo>
                <a:lnTo>
                  <a:pt x="34357" y="188754"/>
                </a:lnTo>
                <a:lnTo>
                  <a:pt x="26633" y="180835"/>
                </a:lnTo>
                <a:lnTo>
                  <a:pt x="19999" y="171991"/>
                </a:lnTo>
                <a:lnTo>
                  <a:pt x="14634" y="162285"/>
                </a:lnTo>
                <a:lnTo>
                  <a:pt x="10715" y="151783"/>
                </a:lnTo>
                <a:lnTo>
                  <a:pt x="8422" y="140550"/>
                </a:lnTo>
                <a:lnTo>
                  <a:pt x="7932" y="128651"/>
                </a:lnTo>
                <a:lnTo>
                  <a:pt x="13453" y="136294"/>
                </a:lnTo>
                <a:lnTo>
                  <a:pt x="19797" y="147816"/>
                </a:lnTo>
                <a:lnTo>
                  <a:pt x="25636" y="159842"/>
                </a:lnTo>
                <a:lnTo>
                  <a:pt x="31868" y="171476"/>
                </a:lnTo>
                <a:lnTo>
                  <a:pt x="39390" y="181819"/>
                </a:lnTo>
                <a:lnTo>
                  <a:pt x="49100" y="189975"/>
                </a:lnTo>
                <a:lnTo>
                  <a:pt x="61894" y="195046"/>
                </a:lnTo>
                <a:lnTo>
                  <a:pt x="58571" y="188023"/>
                </a:lnTo>
                <a:lnTo>
                  <a:pt x="52900" y="179853"/>
                </a:lnTo>
                <a:lnTo>
                  <a:pt x="45932" y="170615"/>
                </a:lnTo>
                <a:lnTo>
                  <a:pt x="38727" y="160412"/>
                </a:lnTo>
                <a:lnTo>
                  <a:pt x="32342" y="149350"/>
                </a:lnTo>
                <a:lnTo>
                  <a:pt x="27836" y="137533"/>
                </a:lnTo>
                <a:lnTo>
                  <a:pt x="26268" y="125065"/>
                </a:lnTo>
                <a:lnTo>
                  <a:pt x="28696" y="112052"/>
                </a:lnTo>
                <a:lnTo>
                  <a:pt x="28763" y="112235"/>
                </a:lnTo>
                <a:lnTo>
                  <a:pt x="32009" y="120288"/>
                </a:lnTo>
                <a:lnTo>
                  <a:pt x="36030" y="128818"/>
                </a:lnTo>
                <a:lnTo>
                  <a:pt x="40761" y="137590"/>
                </a:lnTo>
                <a:lnTo>
                  <a:pt x="46135" y="146366"/>
                </a:lnTo>
                <a:lnTo>
                  <a:pt x="52086" y="154911"/>
                </a:lnTo>
                <a:lnTo>
                  <a:pt x="58547" y="162988"/>
                </a:lnTo>
                <a:lnTo>
                  <a:pt x="65451" y="170360"/>
                </a:lnTo>
                <a:lnTo>
                  <a:pt x="72733" y="176792"/>
                </a:lnTo>
                <a:lnTo>
                  <a:pt x="80326" y="182046"/>
                </a:lnTo>
                <a:lnTo>
                  <a:pt x="88163" y="185886"/>
                </a:lnTo>
                <a:lnTo>
                  <a:pt x="96178" y="188076"/>
                </a:lnTo>
                <a:lnTo>
                  <a:pt x="104304" y="188380"/>
                </a:lnTo>
                <a:lnTo>
                  <a:pt x="112476" y="186561"/>
                </a:lnTo>
                <a:lnTo>
                  <a:pt x="120626" y="182382"/>
                </a:lnTo>
                <a:lnTo>
                  <a:pt x="128688" y="175608"/>
                </a:lnTo>
                <a:lnTo>
                  <a:pt x="127133" y="148114"/>
                </a:lnTo>
                <a:lnTo>
                  <a:pt x="114321" y="146474"/>
                </a:lnTo>
                <a:lnTo>
                  <a:pt x="102288" y="144055"/>
                </a:lnTo>
                <a:lnTo>
                  <a:pt x="91796" y="140095"/>
                </a:lnTo>
                <a:lnTo>
                  <a:pt x="83606" y="133834"/>
                </a:lnTo>
                <a:lnTo>
                  <a:pt x="78480" y="124510"/>
                </a:lnTo>
                <a:lnTo>
                  <a:pt x="78255" y="124720"/>
                </a:lnTo>
                <a:lnTo>
                  <a:pt x="73527" y="134533"/>
                </a:lnTo>
                <a:lnTo>
                  <a:pt x="75334" y="145493"/>
                </a:lnTo>
                <a:lnTo>
                  <a:pt x="79695" y="156387"/>
                </a:lnTo>
                <a:lnTo>
                  <a:pt x="82633" y="166001"/>
                </a:lnTo>
                <a:lnTo>
                  <a:pt x="75157" y="163758"/>
                </a:lnTo>
                <a:lnTo>
                  <a:pt x="66646" y="157532"/>
                </a:lnTo>
                <a:lnTo>
                  <a:pt x="64240" y="149446"/>
                </a:lnTo>
                <a:lnTo>
                  <a:pt x="70200" y="141109"/>
                </a:lnTo>
                <a:lnTo>
                  <a:pt x="62870" y="137496"/>
                </a:lnTo>
                <a:lnTo>
                  <a:pt x="55505" y="131845"/>
                </a:lnTo>
                <a:lnTo>
                  <a:pt x="49781" y="125019"/>
                </a:lnTo>
                <a:lnTo>
                  <a:pt x="45624" y="117230"/>
                </a:lnTo>
                <a:lnTo>
                  <a:pt x="42957" y="108690"/>
                </a:lnTo>
                <a:lnTo>
                  <a:pt x="41705" y="99612"/>
                </a:lnTo>
                <a:lnTo>
                  <a:pt x="41793" y="90206"/>
                </a:lnTo>
                <a:lnTo>
                  <a:pt x="43147" y="80686"/>
                </a:lnTo>
                <a:lnTo>
                  <a:pt x="45689" y="71263"/>
                </a:lnTo>
                <a:lnTo>
                  <a:pt x="49347" y="62149"/>
                </a:lnTo>
                <a:lnTo>
                  <a:pt x="54043" y="53557"/>
                </a:lnTo>
                <a:lnTo>
                  <a:pt x="59703" y="45698"/>
                </a:lnTo>
                <a:lnTo>
                  <a:pt x="66251" y="38786"/>
                </a:lnTo>
                <a:lnTo>
                  <a:pt x="73612" y="33031"/>
                </a:lnTo>
                <a:lnTo>
                  <a:pt x="81712" y="28645"/>
                </a:lnTo>
                <a:lnTo>
                  <a:pt x="90474" y="25842"/>
                </a:lnTo>
                <a:lnTo>
                  <a:pt x="99824" y="24833"/>
                </a:lnTo>
                <a:lnTo>
                  <a:pt x="109685" y="25829"/>
                </a:lnTo>
                <a:lnTo>
                  <a:pt x="119984" y="29044"/>
                </a:lnTo>
                <a:lnTo>
                  <a:pt x="118142" y="34700"/>
                </a:lnTo>
                <a:lnTo>
                  <a:pt x="110927" y="44251"/>
                </a:lnTo>
                <a:lnTo>
                  <a:pt x="101196" y="51284"/>
                </a:lnTo>
                <a:lnTo>
                  <a:pt x="91106" y="57958"/>
                </a:lnTo>
                <a:lnTo>
                  <a:pt x="82815" y="66428"/>
                </a:lnTo>
                <a:lnTo>
                  <a:pt x="78480" y="78854"/>
                </a:lnTo>
                <a:lnTo>
                  <a:pt x="87171" y="74765"/>
                </a:lnTo>
                <a:lnTo>
                  <a:pt x="97969" y="69867"/>
                </a:lnTo>
                <a:lnTo>
                  <a:pt x="108664" y="65686"/>
                </a:lnTo>
                <a:lnTo>
                  <a:pt x="119400" y="62649"/>
                </a:lnTo>
                <a:lnTo>
                  <a:pt x="130321" y="61188"/>
                </a:lnTo>
                <a:lnTo>
                  <a:pt x="141570" y="61731"/>
                </a:lnTo>
                <a:lnTo>
                  <a:pt x="153291" y="64708"/>
                </a:lnTo>
                <a:lnTo>
                  <a:pt x="165628" y="70548"/>
                </a:lnTo>
                <a:lnTo>
                  <a:pt x="165412" y="65239"/>
                </a:lnTo>
                <a:lnTo>
                  <a:pt x="160319" y="64808"/>
                </a:lnTo>
                <a:lnTo>
                  <a:pt x="161488" y="58115"/>
                </a:lnTo>
                <a:lnTo>
                  <a:pt x="160618" y="55461"/>
                </a:lnTo>
                <a:lnTo>
                  <a:pt x="155482" y="42719"/>
                </a:lnTo>
                <a:lnTo>
                  <a:pt x="149015" y="31308"/>
                </a:lnTo>
                <a:lnTo>
                  <a:pt x="141051" y="21392"/>
                </a:lnTo>
                <a:lnTo>
                  <a:pt x="131426" y="13139"/>
                </a:lnTo>
                <a:lnTo>
                  <a:pt x="119976" y="6712"/>
                </a:lnTo>
                <a:lnTo>
                  <a:pt x="106535" y="2277"/>
                </a:lnTo>
                <a:lnTo>
                  <a:pt x="90939" y="0"/>
                </a:lnTo>
                <a:lnTo>
                  <a:pt x="80126" y="1004"/>
                </a:lnTo>
                <a:lnTo>
                  <a:pt x="66436" y="4044"/>
                </a:lnTo>
                <a:lnTo>
                  <a:pt x="54356" y="8690"/>
                </a:lnTo>
                <a:lnTo>
                  <a:pt x="43561" y="14620"/>
                </a:lnTo>
                <a:lnTo>
                  <a:pt x="33731" y="21512"/>
                </a:lnTo>
                <a:lnTo>
                  <a:pt x="24543" y="29044"/>
                </a:lnTo>
                <a:lnTo>
                  <a:pt x="18385" y="38856"/>
                </a:lnTo>
                <a:lnTo>
                  <a:pt x="11843" y="49133"/>
                </a:lnTo>
                <a:lnTo>
                  <a:pt x="6540" y="60641"/>
                </a:lnTo>
                <a:lnTo>
                  <a:pt x="3792" y="74701"/>
                </a:lnTo>
                <a:lnTo>
                  <a:pt x="1452" y="86339"/>
                </a:lnTo>
                <a:lnTo>
                  <a:pt x="0" y="100378"/>
                </a:lnTo>
                <a:lnTo>
                  <a:pt x="25" y="11395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46778" y="5865045"/>
            <a:ext cx="22429" cy="41503"/>
          </a:xfrm>
          <a:custGeom>
            <a:avLst/>
            <a:gdLst/>
            <a:ahLst/>
            <a:cxnLst/>
            <a:rect l="l" t="t" r="r" b="b"/>
            <a:pathLst>
              <a:path w="22429" h="41503">
                <a:moveTo>
                  <a:pt x="16923" y="23769"/>
                </a:moveTo>
                <a:lnTo>
                  <a:pt x="21983" y="17110"/>
                </a:lnTo>
                <a:lnTo>
                  <a:pt x="22429" y="9506"/>
                </a:lnTo>
                <a:lnTo>
                  <a:pt x="15422" y="0"/>
                </a:lnTo>
                <a:lnTo>
                  <a:pt x="16121" y="2855"/>
                </a:lnTo>
                <a:lnTo>
                  <a:pt x="14933" y="13209"/>
                </a:lnTo>
                <a:lnTo>
                  <a:pt x="9501" y="21110"/>
                </a:lnTo>
                <a:lnTo>
                  <a:pt x="3349" y="27698"/>
                </a:lnTo>
                <a:lnTo>
                  <a:pt x="0" y="34116"/>
                </a:lnTo>
                <a:lnTo>
                  <a:pt x="2976" y="41503"/>
                </a:lnTo>
                <a:lnTo>
                  <a:pt x="4319" y="38074"/>
                </a:lnTo>
                <a:lnTo>
                  <a:pt x="10088" y="30438"/>
                </a:lnTo>
                <a:lnTo>
                  <a:pt x="16923" y="23769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722360" y="5898245"/>
            <a:ext cx="14967" cy="45656"/>
          </a:xfrm>
          <a:custGeom>
            <a:avLst/>
            <a:gdLst/>
            <a:ahLst/>
            <a:cxnLst/>
            <a:rect l="l" t="t" r="r" b="b"/>
            <a:pathLst>
              <a:path w="14967" h="45656">
                <a:moveTo>
                  <a:pt x="14967" y="21060"/>
                </a:moveTo>
                <a:lnTo>
                  <a:pt x="14375" y="9522"/>
                </a:lnTo>
                <a:lnTo>
                  <a:pt x="8483" y="0"/>
                </a:lnTo>
                <a:lnTo>
                  <a:pt x="8394" y="12653"/>
                </a:lnTo>
                <a:lnTo>
                  <a:pt x="8993" y="25557"/>
                </a:lnTo>
                <a:lnTo>
                  <a:pt x="4330" y="33197"/>
                </a:lnTo>
                <a:lnTo>
                  <a:pt x="2133" y="36525"/>
                </a:lnTo>
                <a:lnTo>
                  <a:pt x="0" y="39928"/>
                </a:lnTo>
                <a:lnTo>
                  <a:pt x="190" y="45656"/>
                </a:lnTo>
                <a:lnTo>
                  <a:pt x="4708" y="42073"/>
                </a:lnTo>
                <a:lnTo>
                  <a:pt x="11373" y="32586"/>
                </a:lnTo>
                <a:lnTo>
                  <a:pt x="14967" y="2106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456942" y="5898245"/>
            <a:ext cx="129265" cy="87276"/>
          </a:xfrm>
          <a:custGeom>
            <a:avLst/>
            <a:gdLst/>
            <a:ahLst/>
            <a:cxnLst/>
            <a:rect l="l" t="t" r="r" b="b"/>
            <a:pathLst>
              <a:path w="129265" h="87276">
                <a:moveTo>
                  <a:pt x="0" y="62255"/>
                </a:moveTo>
                <a:lnTo>
                  <a:pt x="6871" y="70680"/>
                </a:lnTo>
                <a:lnTo>
                  <a:pt x="14615" y="77263"/>
                </a:lnTo>
                <a:lnTo>
                  <a:pt x="23075" y="82110"/>
                </a:lnTo>
                <a:lnTo>
                  <a:pt x="32093" y="85325"/>
                </a:lnTo>
                <a:lnTo>
                  <a:pt x="41512" y="87012"/>
                </a:lnTo>
                <a:lnTo>
                  <a:pt x="51178" y="87276"/>
                </a:lnTo>
                <a:lnTo>
                  <a:pt x="60932" y="86220"/>
                </a:lnTo>
                <a:lnTo>
                  <a:pt x="70617" y="83951"/>
                </a:lnTo>
                <a:lnTo>
                  <a:pt x="80079" y="80571"/>
                </a:lnTo>
                <a:lnTo>
                  <a:pt x="89158" y="76185"/>
                </a:lnTo>
                <a:lnTo>
                  <a:pt x="97700" y="70899"/>
                </a:lnTo>
                <a:lnTo>
                  <a:pt x="105547" y="64815"/>
                </a:lnTo>
                <a:lnTo>
                  <a:pt x="112542" y="58040"/>
                </a:lnTo>
                <a:lnTo>
                  <a:pt x="118530" y="50676"/>
                </a:lnTo>
                <a:lnTo>
                  <a:pt x="123352" y="42829"/>
                </a:lnTo>
                <a:lnTo>
                  <a:pt x="126854" y="34603"/>
                </a:lnTo>
                <a:lnTo>
                  <a:pt x="128877" y="26103"/>
                </a:lnTo>
                <a:lnTo>
                  <a:pt x="129265" y="17433"/>
                </a:lnTo>
                <a:lnTo>
                  <a:pt x="127862" y="8697"/>
                </a:lnTo>
                <a:lnTo>
                  <a:pt x="124510" y="0"/>
                </a:lnTo>
                <a:lnTo>
                  <a:pt x="122212" y="6184"/>
                </a:lnTo>
                <a:lnTo>
                  <a:pt x="117174" y="17056"/>
                </a:lnTo>
                <a:lnTo>
                  <a:pt x="110880" y="27192"/>
                </a:lnTo>
                <a:lnTo>
                  <a:pt x="103261" y="35987"/>
                </a:lnTo>
                <a:lnTo>
                  <a:pt x="94244" y="42836"/>
                </a:lnTo>
                <a:lnTo>
                  <a:pt x="83761" y="47134"/>
                </a:lnTo>
                <a:lnTo>
                  <a:pt x="71741" y="48276"/>
                </a:lnTo>
                <a:lnTo>
                  <a:pt x="58115" y="45656"/>
                </a:lnTo>
                <a:lnTo>
                  <a:pt x="54836" y="49805"/>
                </a:lnTo>
                <a:lnTo>
                  <a:pt x="54713" y="57204"/>
                </a:lnTo>
                <a:lnTo>
                  <a:pt x="56739" y="64675"/>
                </a:lnTo>
                <a:lnTo>
                  <a:pt x="56558" y="70935"/>
                </a:lnTo>
                <a:lnTo>
                  <a:pt x="49809" y="74701"/>
                </a:lnTo>
                <a:lnTo>
                  <a:pt x="43255" y="75574"/>
                </a:lnTo>
                <a:lnTo>
                  <a:pt x="32623" y="73146"/>
                </a:lnTo>
                <a:lnTo>
                  <a:pt x="23807" y="67741"/>
                </a:lnTo>
                <a:lnTo>
                  <a:pt x="15982" y="62217"/>
                </a:lnTo>
                <a:lnTo>
                  <a:pt x="8321" y="59435"/>
                </a:lnTo>
                <a:lnTo>
                  <a:pt x="0" y="6225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55858" y="5918975"/>
            <a:ext cx="18787" cy="45669"/>
          </a:xfrm>
          <a:custGeom>
            <a:avLst/>
            <a:gdLst/>
            <a:ahLst/>
            <a:cxnLst/>
            <a:rect l="l" t="t" r="r" b="b"/>
            <a:pathLst>
              <a:path w="18787" h="45669">
                <a:moveTo>
                  <a:pt x="2037" y="31876"/>
                </a:moveTo>
                <a:lnTo>
                  <a:pt x="0" y="38846"/>
                </a:lnTo>
                <a:lnTo>
                  <a:pt x="2188" y="45669"/>
                </a:lnTo>
                <a:lnTo>
                  <a:pt x="3557" y="38214"/>
                </a:lnTo>
                <a:lnTo>
                  <a:pt x="11769" y="30084"/>
                </a:lnTo>
                <a:lnTo>
                  <a:pt x="18787" y="20764"/>
                </a:lnTo>
                <a:lnTo>
                  <a:pt x="16628" y="14630"/>
                </a:lnTo>
                <a:lnTo>
                  <a:pt x="12652" y="10312"/>
                </a:lnTo>
                <a:lnTo>
                  <a:pt x="10493" y="4165"/>
                </a:lnTo>
                <a:lnTo>
                  <a:pt x="7128" y="3390"/>
                </a:lnTo>
                <a:lnTo>
                  <a:pt x="6353" y="0"/>
                </a:lnTo>
                <a:lnTo>
                  <a:pt x="2188" y="25"/>
                </a:lnTo>
                <a:lnTo>
                  <a:pt x="4516" y="1990"/>
                </a:lnTo>
                <a:lnTo>
                  <a:pt x="9540" y="9817"/>
                </a:lnTo>
                <a:lnTo>
                  <a:pt x="9204" y="17389"/>
                </a:lnTo>
                <a:lnTo>
                  <a:pt x="5904" y="24733"/>
                </a:lnTo>
                <a:lnTo>
                  <a:pt x="2037" y="31876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494186" y="5943069"/>
            <a:ext cx="220625" cy="100419"/>
          </a:xfrm>
          <a:custGeom>
            <a:avLst/>
            <a:gdLst/>
            <a:ahLst/>
            <a:cxnLst/>
            <a:rect l="l" t="t" r="r" b="b"/>
            <a:pathLst>
              <a:path w="220625" h="100419">
                <a:moveTo>
                  <a:pt x="5674" y="77671"/>
                </a:moveTo>
                <a:lnTo>
                  <a:pt x="1748" y="87957"/>
                </a:lnTo>
                <a:lnTo>
                  <a:pt x="0" y="100419"/>
                </a:lnTo>
                <a:lnTo>
                  <a:pt x="3965" y="99984"/>
                </a:lnTo>
                <a:lnTo>
                  <a:pt x="14525" y="98959"/>
                </a:lnTo>
                <a:lnTo>
                  <a:pt x="25793" y="98020"/>
                </a:lnTo>
                <a:lnTo>
                  <a:pt x="37680" y="97148"/>
                </a:lnTo>
                <a:lnTo>
                  <a:pt x="50099" y="96319"/>
                </a:lnTo>
                <a:lnTo>
                  <a:pt x="62961" y="95512"/>
                </a:lnTo>
                <a:lnTo>
                  <a:pt x="76180" y="94707"/>
                </a:lnTo>
                <a:lnTo>
                  <a:pt x="89667" y="93880"/>
                </a:lnTo>
                <a:lnTo>
                  <a:pt x="103334" y="93010"/>
                </a:lnTo>
                <a:lnTo>
                  <a:pt x="117093" y="92076"/>
                </a:lnTo>
                <a:lnTo>
                  <a:pt x="130857" y="91056"/>
                </a:lnTo>
                <a:lnTo>
                  <a:pt x="144537" y="89927"/>
                </a:lnTo>
                <a:lnTo>
                  <a:pt x="158046" y="88670"/>
                </a:lnTo>
                <a:lnTo>
                  <a:pt x="171297" y="87261"/>
                </a:lnTo>
                <a:lnTo>
                  <a:pt x="184200" y="85679"/>
                </a:lnTo>
                <a:lnTo>
                  <a:pt x="196669" y="83903"/>
                </a:lnTo>
                <a:lnTo>
                  <a:pt x="208615" y="81910"/>
                </a:lnTo>
                <a:lnTo>
                  <a:pt x="219951" y="79680"/>
                </a:lnTo>
                <a:lnTo>
                  <a:pt x="220625" y="74069"/>
                </a:lnTo>
                <a:lnTo>
                  <a:pt x="217468" y="66593"/>
                </a:lnTo>
                <a:lnTo>
                  <a:pt x="210038" y="63390"/>
                </a:lnTo>
                <a:lnTo>
                  <a:pt x="200799" y="61996"/>
                </a:lnTo>
                <a:lnTo>
                  <a:pt x="192216" y="59945"/>
                </a:lnTo>
                <a:lnTo>
                  <a:pt x="186753" y="54775"/>
                </a:lnTo>
                <a:lnTo>
                  <a:pt x="186982" y="43427"/>
                </a:lnTo>
                <a:lnTo>
                  <a:pt x="190378" y="33939"/>
                </a:lnTo>
                <a:lnTo>
                  <a:pt x="190906" y="21577"/>
                </a:lnTo>
                <a:lnTo>
                  <a:pt x="187388" y="15393"/>
                </a:lnTo>
                <a:lnTo>
                  <a:pt x="177533" y="15558"/>
                </a:lnTo>
                <a:lnTo>
                  <a:pt x="170141" y="13272"/>
                </a:lnTo>
                <a:lnTo>
                  <a:pt x="162308" y="12742"/>
                </a:lnTo>
                <a:lnTo>
                  <a:pt x="148137" y="12408"/>
                </a:lnTo>
                <a:lnTo>
                  <a:pt x="134632" y="11407"/>
                </a:lnTo>
                <a:lnTo>
                  <a:pt x="123436" y="8098"/>
                </a:lnTo>
                <a:lnTo>
                  <a:pt x="116192" y="838"/>
                </a:lnTo>
                <a:lnTo>
                  <a:pt x="107899" y="838"/>
                </a:lnTo>
                <a:lnTo>
                  <a:pt x="99301" y="0"/>
                </a:lnTo>
                <a:lnTo>
                  <a:pt x="86339" y="73"/>
                </a:lnTo>
                <a:lnTo>
                  <a:pt x="73343" y="1591"/>
                </a:lnTo>
                <a:lnTo>
                  <a:pt x="60563" y="4407"/>
                </a:lnTo>
                <a:lnTo>
                  <a:pt x="48249" y="8375"/>
                </a:lnTo>
                <a:lnTo>
                  <a:pt x="36650" y="13349"/>
                </a:lnTo>
                <a:lnTo>
                  <a:pt x="26017" y="19183"/>
                </a:lnTo>
                <a:lnTo>
                  <a:pt x="16598" y="25730"/>
                </a:lnTo>
                <a:lnTo>
                  <a:pt x="17799" y="32955"/>
                </a:lnTo>
                <a:lnTo>
                  <a:pt x="17841" y="47204"/>
                </a:lnTo>
                <a:lnTo>
                  <a:pt x="14989" y="58561"/>
                </a:lnTo>
                <a:lnTo>
                  <a:pt x="10511" y="68295"/>
                </a:lnTo>
                <a:lnTo>
                  <a:pt x="5674" y="7767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78515" y="5968235"/>
            <a:ext cx="153530" cy="91855"/>
          </a:xfrm>
          <a:custGeom>
            <a:avLst/>
            <a:gdLst/>
            <a:ahLst/>
            <a:cxnLst/>
            <a:rect l="l" t="t" r="r" b="b"/>
            <a:pathLst>
              <a:path w="153530" h="91855">
                <a:moveTo>
                  <a:pt x="16538" y="26301"/>
                </a:moveTo>
                <a:lnTo>
                  <a:pt x="12968" y="38068"/>
                </a:lnTo>
                <a:lnTo>
                  <a:pt x="7298" y="47732"/>
                </a:lnTo>
                <a:lnTo>
                  <a:pt x="2114" y="57881"/>
                </a:lnTo>
                <a:lnTo>
                  <a:pt x="0" y="71103"/>
                </a:lnTo>
                <a:lnTo>
                  <a:pt x="4715" y="72448"/>
                </a:lnTo>
                <a:lnTo>
                  <a:pt x="15450" y="74706"/>
                </a:lnTo>
                <a:lnTo>
                  <a:pt x="27214" y="76347"/>
                </a:lnTo>
                <a:lnTo>
                  <a:pt x="39789" y="77522"/>
                </a:lnTo>
                <a:lnTo>
                  <a:pt x="52957" y="78380"/>
                </a:lnTo>
                <a:lnTo>
                  <a:pt x="66501" y="79072"/>
                </a:lnTo>
                <a:lnTo>
                  <a:pt x="80202" y="79747"/>
                </a:lnTo>
                <a:lnTo>
                  <a:pt x="93844" y="80556"/>
                </a:lnTo>
                <a:lnTo>
                  <a:pt x="107208" y="81648"/>
                </a:lnTo>
                <a:lnTo>
                  <a:pt x="120076" y="83174"/>
                </a:lnTo>
                <a:lnTo>
                  <a:pt x="132231" y="85284"/>
                </a:lnTo>
                <a:lnTo>
                  <a:pt x="143455" y="88127"/>
                </a:lnTo>
                <a:lnTo>
                  <a:pt x="153530" y="91855"/>
                </a:lnTo>
                <a:lnTo>
                  <a:pt x="151574" y="90831"/>
                </a:lnTo>
                <a:lnTo>
                  <a:pt x="143485" y="85390"/>
                </a:lnTo>
                <a:lnTo>
                  <a:pt x="136037" y="78592"/>
                </a:lnTo>
                <a:lnTo>
                  <a:pt x="129098" y="70736"/>
                </a:lnTo>
                <a:lnTo>
                  <a:pt x="122535" y="62122"/>
                </a:lnTo>
                <a:lnTo>
                  <a:pt x="116217" y="53051"/>
                </a:lnTo>
                <a:lnTo>
                  <a:pt x="110009" y="43822"/>
                </a:lnTo>
                <a:lnTo>
                  <a:pt x="103780" y="34735"/>
                </a:lnTo>
                <a:lnTo>
                  <a:pt x="97398" y="26091"/>
                </a:lnTo>
                <a:lnTo>
                  <a:pt x="90729" y="18188"/>
                </a:lnTo>
                <a:lnTo>
                  <a:pt x="83640" y="11328"/>
                </a:lnTo>
                <a:lnTo>
                  <a:pt x="76001" y="5810"/>
                </a:lnTo>
                <a:lnTo>
                  <a:pt x="67677" y="1934"/>
                </a:lnTo>
                <a:lnTo>
                  <a:pt x="58537" y="0"/>
                </a:lnTo>
                <a:lnTo>
                  <a:pt x="48448" y="307"/>
                </a:lnTo>
                <a:lnTo>
                  <a:pt x="37277" y="3156"/>
                </a:lnTo>
                <a:lnTo>
                  <a:pt x="24891" y="8848"/>
                </a:lnTo>
                <a:lnTo>
                  <a:pt x="21196" y="10689"/>
                </a:lnTo>
                <a:lnTo>
                  <a:pt x="17462" y="12493"/>
                </a:lnTo>
                <a:lnTo>
                  <a:pt x="16598" y="17153"/>
                </a:lnTo>
                <a:lnTo>
                  <a:pt x="16538" y="2630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78919" y="6080832"/>
            <a:ext cx="66395" cy="53949"/>
          </a:xfrm>
          <a:custGeom>
            <a:avLst/>
            <a:gdLst/>
            <a:ahLst/>
            <a:cxnLst/>
            <a:rect l="l" t="t" r="r" b="b"/>
            <a:pathLst>
              <a:path w="66395" h="53949">
                <a:moveTo>
                  <a:pt x="20547" y="38770"/>
                </a:moveTo>
                <a:lnTo>
                  <a:pt x="9938" y="46026"/>
                </a:lnTo>
                <a:lnTo>
                  <a:pt x="0" y="53949"/>
                </a:lnTo>
                <a:lnTo>
                  <a:pt x="9610" y="50411"/>
                </a:lnTo>
                <a:lnTo>
                  <a:pt x="22155" y="45095"/>
                </a:lnTo>
                <a:lnTo>
                  <a:pt x="33851" y="38927"/>
                </a:lnTo>
                <a:lnTo>
                  <a:pt x="44412" y="31621"/>
                </a:lnTo>
                <a:lnTo>
                  <a:pt x="53548" y="22889"/>
                </a:lnTo>
                <a:lnTo>
                  <a:pt x="60972" y="12444"/>
                </a:lnTo>
                <a:lnTo>
                  <a:pt x="66395" y="0"/>
                </a:lnTo>
                <a:lnTo>
                  <a:pt x="60830" y="7589"/>
                </a:lnTo>
                <a:lnTo>
                  <a:pt x="51966" y="16592"/>
                </a:lnTo>
                <a:lnTo>
                  <a:pt x="42003" y="24496"/>
                </a:lnTo>
                <a:lnTo>
                  <a:pt x="31382" y="31741"/>
                </a:lnTo>
                <a:lnTo>
                  <a:pt x="20547" y="38770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418510" y="5616060"/>
            <a:ext cx="25996" cy="13310"/>
          </a:xfrm>
          <a:custGeom>
            <a:avLst/>
            <a:gdLst/>
            <a:ahLst/>
            <a:cxnLst/>
            <a:rect l="l" t="t" r="r" b="b"/>
            <a:pathLst>
              <a:path w="25996" h="13310">
                <a:moveTo>
                  <a:pt x="1091" y="0"/>
                </a:moveTo>
                <a:lnTo>
                  <a:pt x="0" y="4266"/>
                </a:lnTo>
                <a:lnTo>
                  <a:pt x="3708" y="11687"/>
                </a:lnTo>
                <a:lnTo>
                  <a:pt x="13019" y="13310"/>
                </a:lnTo>
                <a:lnTo>
                  <a:pt x="22319" y="10380"/>
                </a:lnTo>
                <a:lnTo>
                  <a:pt x="25996" y="4140"/>
                </a:lnTo>
                <a:lnTo>
                  <a:pt x="15498" y="74"/>
                </a:lnTo>
                <a:lnTo>
                  <a:pt x="1091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825352" y="5649261"/>
            <a:ext cx="36515" cy="178435"/>
          </a:xfrm>
          <a:custGeom>
            <a:avLst/>
            <a:gdLst/>
            <a:ahLst/>
            <a:cxnLst/>
            <a:rect l="l" t="t" r="r" b="b"/>
            <a:pathLst>
              <a:path w="36515" h="178435">
                <a:moveTo>
                  <a:pt x="313" y="100988"/>
                </a:moveTo>
                <a:lnTo>
                  <a:pt x="0" y="114290"/>
                </a:lnTo>
                <a:lnTo>
                  <a:pt x="358" y="127122"/>
                </a:lnTo>
                <a:lnTo>
                  <a:pt x="1536" y="139318"/>
                </a:lnTo>
                <a:lnTo>
                  <a:pt x="3682" y="150712"/>
                </a:lnTo>
                <a:lnTo>
                  <a:pt x="6945" y="161140"/>
                </a:lnTo>
                <a:lnTo>
                  <a:pt x="11473" y="170436"/>
                </a:lnTo>
                <a:lnTo>
                  <a:pt x="17416" y="178435"/>
                </a:lnTo>
                <a:lnTo>
                  <a:pt x="22675" y="169658"/>
                </a:lnTo>
                <a:lnTo>
                  <a:pt x="27743" y="159292"/>
                </a:lnTo>
                <a:lnTo>
                  <a:pt x="31660" y="148598"/>
                </a:lnTo>
                <a:lnTo>
                  <a:pt x="34426" y="137369"/>
                </a:lnTo>
                <a:lnTo>
                  <a:pt x="36044" y="125400"/>
                </a:lnTo>
                <a:lnTo>
                  <a:pt x="36515" y="112486"/>
                </a:lnTo>
                <a:lnTo>
                  <a:pt x="35843" y="98419"/>
                </a:lnTo>
                <a:lnTo>
                  <a:pt x="34027" y="82994"/>
                </a:lnTo>
                <a:lnTo>
                  <a:pt x="33948" y="73970"/>
                </a:lnTo>
                <a:lnTo>
                  <a:pt x="32756" y="60830"/>
                </a:lnTo>
                <a:lnTo>
                  <a:pt x="30674" y="48584"/>
                </a:lnTo>
                <a:lnTo>
                  <a:pt x="28172" y="36761"/>
                </a:lnTo>
                <a:lnTo>
                  <a:pt x="25722" y="24892"/>
                </a:lnTo>
                <a:lnTo>
                  <a:pt x="19406" y="22866"/>
                </a:lnTo>
                <a:lnTo>
                  <a:pt x="17913" y="16073"/>
                </a:lnTo>
                <a:lnTo>
                  <a:pt x="17893" y="7807"/>
                </a:lnTo>
                <a:lnTo>
                  <a:pt x="16063" y="1354"/>
                </a:lnTo>
                <a:lnTo>
                  <a:pt x="9135" y="0"/>
                </a:lnTo>
                <a:lnTo>
                  <a:pt x="8824" y="8590"/>
                </a:lnTo>
                <a:lnTo>
                  <a:pt x="7970" y="20555"/>
                </a:lnTo>
                <a:lnTo>
                  <a:pt x="6748" y="33207"/>
                </a:lnTo>
                <a:lnTo>
                  <a:pt x="5307" y="46382"/>
                </a:lnTo>
                <a:lnTo>
                  <a:pt x="3794" y="59912"/>
                </a:lnTo>
                <a:lnTo>
                  <a:pt x="2358" y="73634"/>
                </a:lnTo>
                <a:lnTo>
                  <a:pt x="1148" y="87381"/>
                </a:lnTo>
                <a:lnTo>
                  <a:pt x="313" y="100988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639517" y="5761296"/>
            <a:ext cx="37373" cy="25539"/>
          </a:xfrm>
          <a:custGeom>
            <a:avLst/>
            <a:gdLst/>
            <a:ahLst/>
            <a:cxnLst/>
            <a:rect l="l" t="t" r="r" b="b"/>
            <a:pathLst>
              <a:path w="37373" h="25539">
                <a:moveTo>
                  <a:pt x="4175" y="16598"/>
                </a:moveTo>
                <a:lnTo>
                  <a:pt x="12075" y="18376"/>
                </a:lnTo>
                <a:lnTo>
                  <a:pt x="14615" y="25539"/>
                </a:lnTo>
                <a:lnTo>
                  <a:pt x="24927" y="24904"/>
                </a:lnTo>
                <a:lnTo>
                  <a:pt x="37373" y="24904"/>
                </a:lnTo>
                <a:lnTo>
                  <a:pt x="36496" y="20923"/>
                </a:lnTo>
                <a:lnTo>
                  <a:pt x="28527" y="11147"/>
                </a:lnTo>
                <a:lnTo>
                  <a:pt x="16325" y="5603"/>
                </a:lnTo>
                <a:lnTo>
                  <a:pt x="4175" y="0"/>
                </a:lnTo>
                <a:lnTo>
                  <a:pt x="2994" y="141"/>
                </a:lnTo>
                <a:lnTo>
                  <a:pt x="0" y="8046"/>
                </a:lnTo>
                <a:lnTo>
                  <a:pt x="4175" y="16598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610383" y="5943901"/>
            <a:ext cx="53949" cy="12433"/>
          </a:xfrm>
          <a:custGeom>
            <a:avLst/>
            <a:gdLst/>
            <a:ahLst/>
            <a:cxnLst/>
            <a:rect l="l" t="t" r="r" b="b"/>
            <a:pathLst>
              <a:path w="53949" h="12433">
                <a:moveTo>
                  <a:pt x="0" y="0"/>
                </a:moveTo>
                <a:lnTo>
                  <a:pt x="3604" y="4771"/>
                </a:lnTo>
                <a:lnTo>
                  <a:pt x="13328" y="9551"/>
                </a:lnTo>
                <a:lnTo>
                  <a:pt x="26055" y="11326"/>
                </a:lnTo>
                <a:lnTo>
                  <a:pt x="40143" y="11739"/>
                </a:lnTo>
                <a:lnTo>
                  <a:pt x="53949" y="12433"/>
                </a:lnTo>
                <a:lnTo>
                  <a:pt x="50075" y="10079"/>
                </a:lnTo>
                <a:lnTo>
                  <a:pt x="38882" y="6228"/>
                </a:lnTo>
                <a:lnTo>
                  <a:pt x="26031" y="4037"/>
                </a:lnTo>
                <a:lnTo>
                  <a:pt x="12683" y="2348"/>
                </a:lnTo>
                <a:lnTo>
                  <a:pt x="0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43181" y="5640951"/>
            <a:ext cx="62255" cy="59216"/>
          </a:xfrm>
          <a:custGeom>
            <a:avLst/>
            <a:gdLst/>
            <a:ahLst/>
            <a:cxnLst/>
            <a:rect l="l" t="t" r="r" b="b"/>
            <a:pathLst>
              <a:path w="62255" h="59216">
                <a:moveTo>
                  <a:pt x="29044" y="0"/>
                </a:moveTo>
                <a:lnTo>
                  <a:pt x="28391" y="1301"/>
                </a:lnTo>
                <a:lnTo>
                  <a:pt x="22103" y="12051"/>
                </a:lnTo>
                <a:lnTo>
                  <a:pt x="15318" y="22305"/>
                </a:lnTo>
                <a:lnTo>
                  <a:pt x="8837" y="32864"/>
                </a:lnTo>
                <a:lnTo>
                  <a:pt x="3464" y="44529"/>
                </a:lnTo>
                <a:lnTo>
                  <a:pt x="0" y="58102"/>
                </a:lnTo>
                <a:lnTo>
                  <a:pt x="9062" y="58908"/>
                </a:lnTo>
                <a:lnTo>
                  <a:pt x="21975" y="59216"/>
                </a:lnTo>
                <a:lnTo>
                  <a:pt x="36436" y="58684"/>
                </a:lnTo>
                <a:lnTo>
                  <a:pt x="50508" y="57025"/>
                </a:lnTo>
                <a:lnTo>
                  <a:pt x="62255" y="53949"/>
                </a:lnTo>
                <a:lnTo>
                  <a:pt x="59158" y="39778"/>
                </a:lnTo>
                <a:lnTo>
                  <a:pt x="54410" y="27050"/>
                </a:lnTo>
                <a:lnTo>
                  <a:pt x="47900" y="16083"/>
                </a:lnTo>
                <a:lnTo>
                  <a:pt x="39490" y="7019"/>
                </a:lnTo>
                <a:lnTo>
                  <a:pt x="29044" y="0"/>
                </a:lnTo>
                <a:close/>
              </a:path>
            </a:pathLst>
          </a:custGeom>
          <a:solidFill>
            <a:srgbClr val="CED0D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365531" y="5737790"/>
            <a:ext cx="66408" cy="31816"/>
          </a:xfrm>
          <a:custGeom>
            <a:avLst/>
            <a:gdLst/>
            <a:ahLst/>
            <a:cxnLst/>
            <a:rect l="l" t="t" r="r" b="b"/>
            <a:pathLst>
              <a:path w="66408" h="31816">
                <a:moveTo>
                  <a:pt x="33870" y="27003"/>
                </a:moveTo>
                <a:lnTo>
                  <a:pt x="40182" y="28984"/>
                </a:lnTo>
                <a:lnTo>
                  <a:pt x="49809" y="27663"/>
                </a:lnTo>
                <a:lnTo>
                  <a:pt x="58470" y="25911"/>
                </a:lnTo>
                <a:lnTo>
                  <a:pt x="60794" y="30508"/>
                </a:lnTo>
                <a:lnTo>
                  <a:pt x="66408" y="31816"/>
                </a:lnTo>
                <a:lnTo>
                  <a:pt x="65709" y="27192"/>
                </a:lnTo>
                <a:lnTo>
                  <a:pt x="60580" y="16127"/>
                </a:lnTo>
                <a:lnTo>
                  <a:pt x="51654" y="7955"/>
                </a:lnTo>
                <a:lnTo>
                  <a:pt x="40033" y="2602"/>
                </a:lnTo>
                <a:lnTo>
                  <a:pt x="26816" y="0"/>
                </a:lnTo>
                <a:lnTo>
                  <a:pt x="13105" y="75"/>
                </a:lnTo>
                <a:lnTo>
                  <a:pt x="0" y="2759"/>
                </a:lnTo>
                <a:lnTo>
                  <a:pt x="3384" y="10380"/>
                </a:lnTo>
                <a:lnTo>
                  <a:pt x="14327" y="16765"/>
                </a:lnTo>
                <a:lnTo>
                  <a:pt x="29057" y="19357"/>
                </a:lnTo>
                <a:lnTo>
                  <a:pt x="29057" y="23510"/>
                </a:lnTo>
                <a:lnTo>
                  <a:pt x="33870" y="27003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352650" y="5735744"/>
            <a:ext cx="45974" cy="67056"/>
          </a:xfrm>
          <a:custGeom>
            <a:avLst/>
            <a:gdLst/>
            <a:ahLst/>
            <a:cxnLst/>
            <a:rect l="l" t="t" r="r" b="b"/>
            <a:pathLst>
              <a:path w="45974" h="67055">
                <a:moveTo>
                  <a:pt x="2013" y="43451"/>
                </a:moveTo>
                <a:lnTo>
                  <a:pt x="4500" y="54111"/>
                </a:lnTo>
                <a:lnTo>
                  <a:pt x="4713" y="67056"/>
                </a:lnTo>
                <a:lnTo>
                  <a:pt x="11801" y="65467"/>
                </a:lnTo>
                <a:lnTo>
                  <a:pt x="19370" y="56277"/>
                </a:lnTo>
                <a:lnTo>
                  <a:pt x="20582" y="42837"/>
                </a:lnTo>
                <a:lnTo>
                  <a:pt x="17159" y="29705"/>
                </a:lnTo>
                <a:lnTo>
                  <a:pt x="17431" y="29276"/>
                </a:lnTo>
                <a:lnTo>
                  <a:pt x="23984" y="24800"/>
                </a:lnTo>
                <a:lnTo>
                  <a:pt x="33329" y="21767"/>
                </a:lnTo>
                <a:lnTo>
                  <a:pt x="41861" y="18524"/>
                </a:lnTo>
                <a:lnTo>
                  <a:pt x="45974" y="13419"/>
                </a:lnTo>
                <a:lnTo>
                  <a:pt x="42064" y="4800"/>
                </a:lnTo>
                <a:lnTo>
                  <a:pt x="35917" y="0"/>
                </a:lnTo>
                <a:lnTo>
                  <a:pt x="31586" y="0"/>
                </a:lnTo>
                <a:lnTo>
                  <a:pt x="25452" y="4800"/>
                </a:lnTo>
                <a:lnTo>
                  <a:pt x="23278" y="8914"/>
                </a:lnTo>
                <a:lnTo>
                  <a:pt x="12457" y="15699"/>
                </a:lnTo>
                <a:lnTo>
                  <a:pt x="547" y="21412"/>
                </a:lnTo>
                <a:lnTo>
                  <a:pt x="0" y="32321"/>
                </a:lnTo>
                <a:lnTo>
                  <a:pt x="2013" y="43451"/>
                </a:lnTo>
                <a:close/>
              </a:path>
            </a:pathLst>
          </a:custGeom>
          <a:solidFill>
            <a:srgbClr val="A8A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871815" y="5860888"/>
            <a:ext cx="37389" cy="36514"/>
          </a:xfrm>
          <a:custGeom>
            <a:avLst/>
            <a:gdLst/>
            <a:ahLst/>
            <a:cxnLst/>
            <a:rect l="l" t="t" r="r" b="b"/>
            <a:pathLst>
              <a:path w="37389" h="36514">
                <a:moveTo>
                  <a:pt x="37389" y="21678"/>
                </a:moveTo>
                <a:lnTo>
                  <a:pt x="36909" y="7160"/>
                </a:lnTo>
                <a:lnTo>
                  <a:pt x="29057" y="0"/>
                </a:lnTo>
                <a:lnTo>
                  <a:pt x="25753" y="5189"/>
                </a:lnTo>
                <a:lnTo>
                  <a:pt x="17773" y="15129"/>
                </a:lnTo>
                <a:lnTo>
                  <a:pt x="8967" y="24244"/>
                </a:lnTo>
                <a:lnTo>
                  <a:pt x="0" y="33197"/>
                </a:lnTo>
                <a:lnTo>
                  <a:pt x="6833" y="36514"/>
                </a:lnTo>
                <a:lnTo>
                  <a:pt x="17904" y="35592"/>
                </a:lnTo>
                <a:lnTo>
                  <a:pt x="28582" y="30590"/>
                </a:lnTo>
                <a:lnTo>
                  <a:pt x="37350" y="24904"/>
                </a:lnTo>
                <a:lnTo>
                  <a:pt x="37389" y="2167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91771" y="5357887"/>
            <a:ext cx="659828" cy="258172"/>
          </a:xfrm>
          <a:custGeom>
            <a:avLst/>
            <a:gdLst/>
            <a:ahLst/>
            <a:cxnLst/>
            <a:rect l="l" t="t" r="r" b="b"/>
            <a:pathLst>
              <a:path w="659828" h="258172">
                <a:moveTo>
                  <a:pt x="18566" y="244162"/>
                </a:moveTo>
                <a:lnTo>
                  <a:pt x="0" y="258172"/>
                </a:lnTo>
                <a:lnTo>
                  <a:pt x="20686" y="255766"/>
                </a:lnTo>
                <a:lnTo>
                  <a:pt x="40880" y="252373"/>
                </a:lnTo>
                <a:lnTo>
                  <a:pt x="60622" y="248076"/>
                </a:lnTo>
                <a:lnTo>
                  <a:pt x="79950" y="242959"/>
                </a:lnTo>
                <a:lnTo>
                  <a:pt x="98905" y="237104"/>
                </a:lnTo>
                <a:lnTo>
                  <a:pt x="117525" y="230595"/>
                </a:lnTo>
                <a:lnTo>
                  <a:pt x="135850" y="223513"/>
                </a:lnTo>
                <a:lnTo>
                  <a:pt x="153920" y="215941"/>
                </a:lnTo>
                <a:lnTo>
                  <a:pt x="171773" y="207963"/>
                </a:lnTo>
                <a:lnTo>
                  <a:pt x="189450" y="199662"/>
                </a:lnTo>
                <a:lnTo>
                  <a:pt x="206990" y="191119"/>
                </a:lnTo>
                <a:lnTo>
                  <a:pt x="224432" y="182419"/>
                </a:lnTo>
                <a:lnTo>
                  <a:pt x="241815" y="173643"/>
                </a:lnTo>
                <a:lnTo>
                  <a:pt x="259180" y="164875"/>
                </a:lnTo>
                <a:lnTo>
                  <a:pt x="276564" y="156197"/>
                </a:lnTo>
                <a:lnTo>
                  <a:pt x="294009" y="147692"/>
                </a:lnTo>
                <a:lnTo>
                  <a:pt x="311553" y="139444"/>
                </a:lnTo>
                <a:lnTo>
                  <a:pt x="329236" y="131534"/>
                </a:lnTo>
                <a:lnTo>
                  <a:pt x="347097" y="124046"/>
                </a:lnTo>
                <a:lnTo>
                  <a:pt x="365175" y="117063"/>
                </a:lnTo>
                <a:lnTo>
                  <a:pt x="371360" y="121952"/>
                </a:lnTo>
                <a:lnTo>
                  <a:pt x="376897" y="127489"/>
                </a:lnTo>
                <a:lnTo>
                  <a:pt x="381787" y="133661"/>
                </a:lnTo>
                <a:lnTo>
                  <a:pt x="390172" y="124202"/>
                </a:lnTo>
                <a:lnTo>
                  <a:pt x="399203" y="115390"/>
                </a:lnTo>
                <a:lnTo>
                  <a:pt x="408838" y="107182"/>
                </a:lnTo>
                <a:lnTo>
                  <a:pt x="419033" y="99533"/>
                </a:lnTo>
                <a:lnTo>
                  <a:pt x="429742" y="92400"/>
                </a:lnTo>
                <a:lnTo>
                  <a:pt x="440924" y="85739"/>
                </a:lnTo>
                <a:lnTo>
                  <a:pt x="452534" y="79506"/>
                </a:lnTo>
                <a:lnTo>
                  <a:pt x="464528" y="73657"/>
                </a:lnTo>
                <a:lnTo>
                  <a:pt x="476862" y="68149"/>
                </a:lnTo>
                <a:lnTo>
                  <a:pt x="489492" y="62937"/>
                </a:lnTo>
                <a:lnTo>
                  <a:pt x="502376" y="57978"/>
                </a:lnTo>
                <a:lnTo>
                  <a:pt x="515469" y="53227"/>
                </a:lnTo>
                <a:lnTo>
                  <a:pt x="528726" y="48642"/>
                </a:lnTo>
                <a:lnTo>
                  <a:pt x="542105" y="44178"/>
                </a:lnTo>
                <a:lnTo>
                  <a:pt x="555562" y="39791"/>
                </a:lnTo>
                <a:lnTo>
                  <a:pt x="569053" y="35437"/>
                </a:lnTo>
                <a:lnTo>
                  <a:pt x="582533" y="31074"/>
                </a:lnTo>
                <a:lnTo>
                  <a:pt x="595960" y="26656"/>
                </a:lnTo>
                <a:lnTo>
                  <a:pt x="609289" y="22140"/>
                </a:lnTo>
                <a:lnTo>
                  <a:pt x="622477" y="17482"/>
                </a:lnTo>
                <a:lnTo>
                  <a:pt x="626126" y="23926"/>
                </a:lnTo>
                <a:lnTo>
                  <a:pt x="626257" y="35341"/>
                </a:lnTo>
                <a:lnTo>
                  <a:pt x="630770" y="42374"/>
                </a:lnTo>
                <a:lnTo>
                  <a:pt x="638274" y="32386"/>
                </a:lnTo>
                <a:lnTo>
                  <a:pt x="646646" y="23072"/>
                </a:lnTo>
                <a:lnTo>
                  <a:pt x="654327" y="13063"/>
                </a:lnTo>
                <a:lnTo>
                  <a:pt x="659828" y="870"/>
                </a:lnTo>
                <a:lnTo>
                  <a:pt x="654495" y="535"/>
                </a:lnTo>
                <a:lnTo>
                  <a:pt x="642364" y="74"/>
                </a:lnTo>
                <a:lnTo>
                  <a:pt x="630350" y="0"/>
                </a:lnTo>
                <a:lnTo>
                  <a:pt x="618410" y="255"/>
                </a:lnTo>
                <a:lnTo>
                  <a:pt x="606500" y="787"/>
                </a:lnTo>
                <a:lnTo>
                  <a:pt x="594575" y="1540"/>
                </a:lnTo>
                <a:lnTo>
                  <a:pt x="582590" y="2460"/>
                </a:lnTo>
                <a:lnTo>
                  <a:pt x="570503" y="3491"/>
                </a:lnTo>
                <a:lnTo>
                  <a:pt x="558268" y="4579"/>
                </a:lnTo>
                <a:lnTo>
                  <a:pt x="545841" y="5668"/>
                </a:lnTo>
                <a:lnTo>
                  <a:pt x="533179" y="6705"/>
                </a:lnTo>
                <a:lnTo>
                  <a:pt x="520237" y="7634"/>
                </a:lnTo>
                <a:lnTo>
                  <a:pt x="506970" y="8400"/>
                </a:lnTo>
                <a:lnTo>
                  <a:pt x="493334" y="8950"/>
                </a:lnTo>
                <a:lnTo>
                  <a:pt x="479286" y="9226"/>
                </a:lnTo>
                <a:lnTo>
                  <a:pt x="464781" y="9176"/>
                </a:lnTo>
                <a:lnTo>
                  <a:pt x="463537" y="17329"/>
                </a:lnTo>
                <a:lnTo>
                  <a:pt x="470382" y="17406"/>
                </a:lnTo>
                <a:lnTo>
                  <a:pt x="473074" y="21622"/>
                </a:lnTo>
                <a:lnTo>
                  <a:pt x="470761" y="24006"/>
                </a:lnTo>
                <a:lnTo>
                  <a:pt x="461267" y="30183"/>
                </a:lnTo>
                <a:lnTo>
                  <a:pt x="450748" y="32179"/>
                </a:lnTo>
                <a:lnTo>
                  <a:pt x="438365" y="31569"/>
                </a:lnTo>
                <a:lnTo>
                  <a:pt x="423278" y="29928"/>
                </a:lnTo>
                <a:lnTo>
                  <a:pt x="401526" y="40751"/>
                </a:lnTo>
                <a:lnTo>
                  <a:pt x="379624" y="51425"/>
                </a:lnTo>
                <a:lnTo>
                  <a:pt x="357608" y="61985"/>
                </a:lnTo>
                <a:lnTo>
                  <a:pt x="335513" y="72465"/>
                </a:lnTo>
                <a:lnTo>
                  <a:pt x="313374" y="82902"/>
                </a:lnTo>
                <a:lnTo>
                  <a:pt x="291227" y="93330"/>
                </a:lnTo>
                <a:lnTo>
                  <a:pt x="269106" y="103785"/>
                </a:lnTo>
                <a:lnTo>
                  <a:pt x="247048" y="114302"/>
                </a:lnTo>
                <a:lnTo>
                  <a:pt x="225086" y="124917"/>
                </a:lnTo>
                <a:lnTo>
                  <a:pt x="203257" y="135663"/>
                </a:lnTo>
                <a:lnTo>
                  <a:pt x="181595" y="146578"/>
                </a:lnTo>
                <a:lnTo>
                  <a:pt x="160136" y="157695"/>
                </a:lnTo>
                <a:lnTo>
                  <a:pt x="138916" y="169051"/>
                </a:lnTo>
                <a:lnTo>
                  <a:pt x="117969" y="180680"/>
                </a:lnTo>
                <a:lnTo>
                  <a:pt x="97330" y="192618"/>
                </a:lnTo>
                <a:lnTo>
                  <a:pt x="77035" y="204900"/>
                </a:lnTo>
                <a:lnTo>
                  <a:pt x="57119" y="217561"/>
                </a:lnTo>
                <a:lnTo>
                  <a:pt x="37618" y="230637"/>
                </a:lnTo>
                <a:lnTo>
                  <a:pt x="18566" y="244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469411" y="5387813"/>
            <a:ext cx="315379" cy="161848"/>
          </a:xfrm>
          <a:custGeom>
            <a:avLst/>
            <a:gdLst/>
            <a:ahLst/>
            <a:cxnLst/>
            <a:rect l="l" t="t" r="r" b="b"/>
            <a:pathLst>
              <a:path w="315379" h="161848">
                <a:moveTo>
                  <a:pt x="0" y="157695"/>
                </a:moveTo>
                <a:lnTo>
                  <a:pt x="6444" y="156925"/>
                </a:lnTo>
                <a:lnTo>
                  <a:pt x="18656" y="155654"/>
                </a:lnTo>
                <a:lnTo>
                  <a:pt x="31465" y="154576"/>
                </a:lnTo>
                <a:lnTo>
                  <a:pt x="44700" y="153742"/>
                </a:lnTo>
                <a:lnTo>
                  <a:pt x="58187" y="153202"/>
                </a:lnTo>
                <a:lnTo>
                  <a:pt x="71756" y="153006"/>
                </a:lnTo>
                <a:lnTo>
                  <a:pt x="85234" y="153203"/>
                </a:lnTo>
                <a:lnTo>
                  <a:pt x="98449" y="153845"/>
                </a:lnTo>
                <a:lnTo>
                  <a:pt x="111228" y="154980"/>
                </a:lnTo>
                <a:lnTo>
                  <a:pt x="123401" y="156659"/>
                </a:lnTo>
                <a:lnTo>
                  <a:pt x="134795" y="158932"/>
                </a:lnTo>
                <a:lnTo>
                  <a:pt x="145237" y="161848"/>
                </a:lnTo>
                <a:lnTo>
                  <a:pt x="147876" y="159552"/>
                </a:lnTo>
                <a:lnTo>
                  <a:pt x="157228" y="151051"/>
                </a:lnTo>
                <a:lnTo>
                  <a:pt x="166470" y="142441"/>
                </a:lnTo>
                <a:lnTo>
                  <a:pt x="175860" y="133979"/>
                </a:lnTo>
                <a:lnTo>
                  <a:pt x="185653" y="125922"/>
                </a:lnTo>
                <a:lnTo>
                  <a:pt x="196108" y="118527"/>
                </a:lnTo>
                <a:lnTo>
                  <a:pt x="207479" y="112052"/>
                </a:lnTo>
                <a:lnTo>
                  <a:pt x="194192" y="111381"/>
                </a:lnTo>
                <a:lnTo>
                  <a:pt x="184940" y="104783"/>
                </a:lnTo>
                <a:lnTo>
                  <a:pt x="182587" y="91287"/>
                </a:lnTo>
                <a:lnTo>
                  <a:pt x="187128" y="91503"/>
                </a:lnTo>
                <a:lnTo>
                  <a:pt x="201063" y="91053"/>
                </a:lnTo>
                <a:lnTo>
                  <a:pt x="214317" y="89005"/>
                </a:lnTo>
                <a:lnTo>
                  <a:pt x="226917" y="85521"/>
                </a:lnTo>
                <a:lnTo>
                  <a:pt x="238890" y="80766"/>
                </a:lnTo>
                <a:lnTo>
                  <a:pt x="250264" y="74903"/>
                </a:lnTo>
                <a:lnTo>
                  <a:pt x="261065" y="68096"/>
                </a:lnTo>
                <a:lnTo>
                  <a:pt x="271321" y="60509"/>
                </a:lnTo>
                <a:lnTo>
                  <a:pt x="281060" y="52305"/>
                </a:lnTo>
                <a:lnTo>
                  <a:pt x="290307" y="43649"/>
                </a:lnTo>
                <a:lnTo>
                  <a:pt x="299092" y="34703"/>
                </a:lnTo>
                <a:lnTo>
                  <a:pt x="307440" y="25631"/>
                </a:lnTo>
                <a:lnTo>
                  <a:pt x="315379" y="16598"/>
                </a:lnTo>
                <a:lnTo>
                  <a:pt x="308927" y="15519"/>
                </a:lnTo>
                <a:lnTo>
                  <a:pt x="312508" y="7505"/>
                </a:lnTo>
                <a:lnTo>
                  <a:pt x="315379" y="4152"/>
                </a:lnTo>
                <a:lnTo>
                  <a:pt x="300893" y="4066"/>
                </a:lnTo>
                <a:lnTo>
                  <a:pt x="290474" y="0"/>
                </a:lnTo>
                <a:lnTo>
                  <a:pt x="279073" y="11009"/>
                </a:lnTo>
                <a:lnTo>
                  <a:pt x="266534" y="20879"/>
                </a:lnTo>
                <a:lnTo>
                  <a:pt x="252990" y="29745"/>
                </a:lnTo>
                <a:lnTo>
                  <a:pt x="238577" y="37742"/>
                </a:lnTo>
                <a:lnTo>
                  <a:pt x="223431" y="45005"/>
                </a:lnTo>
                <a:lnTo>
                  <a:pt x="207686" y="51668"/>
                </a:lnTo>
                <a:lnTo>
                  <a:pt x="191477" y="57867"/>
                </a:lnTo>
                <a:lnTo>
                  <a:pt x="174939" y="63738"/>
                </a:lnTo>
                <a:lnTo>
                  <a:pt x="158207" y="69415"/>
                </a:lnTo>
                <a:lnTo>
                  <a:pt x="141417" y="75033"/>
                </a:lnTo>
                <a:lnTo>
                  <a:pt x="124703" y="80727"/>
                </a:lnTo>
                <a:lnTo>
                  <a:pt x="108201" y="86632"/>
                </a:lnTo>
                <a:lnTo>
                  <a:pt x="92045" y="92885"/>
                </a:lnTo>
                <a:lnTo>
                  <a:pt x="76371" y="99618"/>
                </a:lnTo>
                <a:lnTo>
                  <a:pt x="61313" y="106968"/>
                </a:lnTo>
                <a:lnTo>
                  <a:pt x="47007" y="115070"/>
                </a:lnTo>
                <a:lnTo>
                  <a:pt x="33587" y="124059"/>
                </a:lnTo>
                <a:lnTo>
                  <a:pt x="21190" y="134069"/>
                </a:lnTo>
                <a:lnTo>
                  <a:pt x="9949" y="145236"/>
                </a:lnTo>
                <a:lnTo>
                  <a:pt x="0" y="157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513256" y="5460701"/>
            <a:ext cx="76667" cy="124974"/>
          </a:xfrm>
          <a:custGeom>
            <a:avLst/>
            <a:gdLst/>
            <a:ahLst/>
            <a:cxnLst/>
            <a:rect l="l" t="t" r="r" b="b"/>
            <a:pathLst>
              <a:path w="76667" h="124974">
                <a:moveTo>
                  <a:pt x="0" y="84582"/>
                </a:moveTo>
                <a:lnTo>
                  <a:pt x="323" y="100317"/>
                </a:lnTo>
                <a:lnTo>
                  <a:pt x="1671" y="118005"/>
                </a:lnTo>
                <a:lnTo>
                  <a:pt x="6211" y="119695"/>
                </a:lnTo>
                <a:lnTo>
                  <a:pt x="18934" y="123158"/>
                </a:lnTo>
                <a:lnTo>
                  <a:pt x="32238" y="124974"/>
                </a:lnTo>
                <a:lnTo>
                  <a:pt x="45378" y="124840"/>
                </a:lnTo>
                <a:lnTo>
                  <a:pt x="57611" y="122451"/>
                </a:lnTo>
                <a:lnTo>
                  <a:pt x="68190" y="117506"/>
                </a:lnTo>
                <a:lnTo>
                  <a:pt x="76372" y="109699"/>
                </a:lnTo>
                <a:lnTo>
                  <a:pt x="76147" y="101030"/>
                </a:lnTo>
                <a:lnTo>
                  <a:pt x="76186" y="87582"/>
                </a:lnTo>
                <a:lnTo>
                  <a:pt x="76446" y="73911"/>
                </a:lnTo>
                <a:lnTo>
                  <a:pt x="76667" y="60278"/>
                </a:lnTo>
                <a:lnTo>
                  <a:pt x="76589" y="46945"/>
                </a:lnTo>
                <a:lnTo>
                  <a:pt x="75952" y="34171"/>
                </a:lnTo>
                <a:lnTo>
                  <a:pt x="74495" y="22217"/>
                </a:lnTo>
                <a:lnTo>
                  <a:pt x="71957" y="11344"/>
                </a:lnTo>
                <a:lnTo>
                  <a:pt x="68079" y="1813"/>
                </a:lnTo>
                <a:lnTo>
                  <a:pt x="56511" y="0"/>
                </a:lnTo>
                <a:lnTo>
                  <a:pt x="45718" y="1894"/>
                </a:lnTo>
                <a:lnTo>
                  <a:pt x="37763" y="6002"/>
                </a:lnTo>
                <a:lnTo>
                  <a:pt x="31381" y="9758"/>
                </a:lnTo>
                <a:lnTo>
                  <a:pt x="25306" y="10597"/>
                </a:lnTo>
                <a:lnTo>
                  <a:pt x="18269" y="5953"/>
                </a:lnTo>
                <a:lnTo>
                  <a:pt x="17873" y="6866"/>
                </a:lnTo>
                <a:lnTo>
                  <a:pt x="13873" y="16348"/>
                </a:lnTo>
                <a:lnTo>
                  <a:pt x="10186" y="25928"/>
                </a:lnTo>
                <a:lnTo>
                  <a:pt x="6913" y="35872"/>
                </a:lnTo>
                <a:lnTo>
                  <a:pt x="4157" y="46444"/>
                </a:lnTo>
                <a:lnTo>
                  <a:pt x="2018" y="57910"/>
                </a:lnTo>
                <a:lnTo>
                  <a:pt x="598" y="70534"/>
                </a:lnTo>
                <a:lnTo>
                  <a:pt x="0" y="8458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743188" y="5470816"/>
            <a:ext cx="178435" cy="295171"/>
          </a:xfrm>
          <a:custGeom>
            <a:avLst/>
            <a:gdLst/>
            <a:ahLst/>
            <a:cxnLst/>
            <a:rect l="l" t="t" r="r" b="b"/>
            <a:pathLst>
              <a:path w="178435" h="295171">
                <a:moveTo>
                  <a:pt x="98173" y="139983"/>
                </a:moveTo>
                <a:lnTo>
                  <a:pt x="100267" y="152505"/>
                </a:lnTo>
                <a:lnTo>
                  <a:pt x="101943" y="165443"/>
                </a:lnTo>
                <a:lnTo>
                  <a:pt x="103544" y="178456"/>
                </a:lnTo>
                <a:lnTo>
                  <a:pt x="105410" y="191202"/>
                </a:lnTo>
                <a:lnTo>
                  <a:pt x="107886" y="203339"/>
                </a:lnTo>
                <a:lnTo>
                  <a:pt x="109412" y="210908"/>
                </a:lnTo>
                <a:lnTo>
                  <a:pt x="111950" y="222693"/>
                </a:lnTo>
                <a:lnTo>
                  <a:pt x="114239" y="234730"/>
                </a:lnTo>
                <a:lnTo>
                  <a:pt x="115810" y="247490"/>
                </a:lnTo>
                <a:lnTo>
                  <a:pt x="116192" y="261442"/>
                </a:lnTo>
                <a:lnTo>
                  <a:pt x="119490" y="270556"/>
                </a:lnTo>
                <a:lnTo>
                  <a:pt x="121710" y="280787"/>
                </a:lnTo>
                <a:lnTo>
                  <a:pt x="125180" y="289773"/>
                </a:lnTo>
                <a:lnTo>
                  <a:pt x="132242" y="295171"/>
                </a:lnTo>
                <a:lnTo>
                  <a:pt x="145237" y="294640"/>
                </a:lnTo>
                <a:lnTo>
                  <a:pt x="145596" y="293823"/>
                </a:lnTo>
                <a:lnTo>
                  <a:pt x="148483" y="283962"/>
                </a:lnTo>
                <a:lnTo>
                  <a:pt x="149832" y="272563"/>
                </a:lnTo>
                <a:lnTo>
                  <a:pt x="150079" y="260062"/>
                </a:lnTo>
                <a:lnTo>
                  <a:pt x="149661" y="246898"/>
                </a:lnTo>
                <a:lnTo>
                  <a:pt x="149017" y="233506"/>
                </a:lnTo>
                <a:lnTo>
                  <a:pt x="148582" y="220324"/>
                </a:lnTo>
                <a:lnTo>
                  <a:pt x="148794" y="207789"/>
                </a:lnTo>
                <a:lnTo>
                  <a:pt x="150090" y="196338"/>
                </a:lnTo>
                <a:lnTo>
                  <a:pt x="152907" y="186407"/>
                </a:lnTo>
                <a:lnTo>
                  <a:pt x="157683" y="178435"/>
                </a:lnTo>
                <a:lnTo>
                  <a:pt x="157357" y="176012"/>
                </a:lnTo>
                <a:lnTo>
                  <a:pt x="152597" y="171366"/>
                </a:lnTo>
                <a:lnTo>
                  <a:pt x="144428" y="170126"/>
                </a:lnTo>
                <a:lnTo>
                  <a:pt x="135764" y="169378"/>
                </a:lnTo>
                <a:lnTo>
                  <a:pt x="129525" y="166206"/>
                </a:lnTo>
                <a:lnTo>
                  <a:pt x="128625" y="157695"/>
                </a:lnTo>
                <a:lnTo>
                  <a:pt x="137549" y="157137"/>
                </a:lnTo>
                <a:lnTo>
                  <a:pt x="151167" y="153409"/>
                </a:lnTo>
                <a:lnTo>
                  <a:pt x="161977" y="146872"/>
                </a:lnTo>
                <a:lnTo>
                  <a:pt x="170794" y="138343"/>
                </a:lnTo>
                <a:lnTo>
                  <a:pt x="178435" y="128638"/>
                </a:lnTo>
                <a:lnTo>
                  <a:pt x="175351" y="123966"/>
                </a:lnTo>
                <a:lnTo>
                  <a:pt x="168159" y="113241"/>
                </a:lnTo>
                <a:lnTo>
                  <a:pt x="160852" y="102631"/>
                </a:lnTo>
                <a:lnTo>
                  <a:pt x="153407" y="92158"/>
                </a:lnTo>
                <a:lnTo>
                  <a:pt x="145803" y="81845"/>
                </a:lnTo>
                <a:lnTo>
                  <a:pt x="138015" y="71715"/>
                </a:lnTo>
                <a:lnTo>
                  <a:pt x="130021" y="61791"/>
                </a:lnTo>
                <a:lnTo>
                  <a:pt x="121799" y="52096"/>
                </a:lnTo>
                <a:lnTo>
                  <a:pt x="113325" y="42652"/>
                </a:lnTo>
                <a:lnTo>
                  <a:pt x="104576" y="33482"/>
                </a:lnTo>
                <a:lnTo>
                  <a:pt x="95531" y="24609"/>
                </a:lnTo>
                <a:lnTo>
                  <a:pt x="86165" y="16056"/>
                </a:lnTo>
                <a:lnTo>
                  <a:pt x="76457" y="7845"/>
                </a:lnTo>
                <a:lnTo>
                  <a:pt x="66382" y="0"/>
                </a:lnTo>
                <a:lnTo>
                  <a:pt x="64954" y="965"/>
                </a:lnTo>
                <a:lnTo>
                  <a:pt x="63046" y="6107"/>
                </a:lnTo>
                <a:lnTo>
                  <a:pt x="67102" y="11767"/>
                </a:lnTo>
                <a:lnTo>
                  <a:pt x="71479" y="19046"/>
                </a:lnTo>
                <a:lnTo>
                  <a:pt x="70535" y="29044"/>
                </a:lnTo>
                <a:lnTo>
                  <a:pt x="64068" y="28350"/>
                </a:lnTo>
                <a:lnTo>
                  <a:pt x="49539" y="27456"/>
                </a:lnTo>
                <a:lnTo>
                  <a:pt x="37765" y="27933"/>
                </a:lnTo>
                <a:lnTo>
                  <a:pt x="27263" y="29756"/>
                </a:lnTo>
                <a:lnTo>
                  <a:pt x="16549" y="32903"/>
                </a:lnTo>
                <a:lnTo>
                  <a:pt x="4140" y="37350"/>
                </a:lnTo>
                <a:lnTo>
                  <a:pt x="5003" y="38449"/>
                </a:lnTo>
                <a:lnTo>
                  <a:pt x="11756" y="48925"/>
                </a:lnTo>
                <a:lnTo>
                  <a:pt x="14130" y="58481"/>
                </a:lnTo>
                <a:lnTo>
                  <a:pt x="10690" y="67081"/>
                </a:lnTo>
                <a:lnTo>
                  <a:pt x="0" y="74688"/>
                </a:lnTo>
                <a:lnTo>
                  <a:pt x="3328" y="84300"/>
                </a:lnTo>
                <a:lnTo>
                  <a:pt x="14792" y="89184"/>
                </a:lnTo>
                <a:lnTo>
                  <a:pt x="29032" y="91287"/>
                </a:lnTo>
                <a:lnTo>
                  <a:pt x="28114" y="100503"/>
                </a:lnTo>
                <a:lnTo>
                  <a:pt x="29660" y="109451"/>
                </a:lnTo>
                <a:lnTo>
                  <a:pt x="33874" y="115087"/>
                </a:lnTo>
                <a:lnTo>
                  <a:pt x="40189" y="118106"/>
                </a:lnTo>
                <a:lnTo>
                  <a:pt x="48035" y="119205"/>
                </a:lnTo>
                <a:lnTo>
                  <a:pt x="56844" y="119081"/>
                </a:lnTo>
                <a:lnTo>
                  <a:pt x="66048" y="118429"/>
                </a:lnTo>
                <a:lnTo>
                  <a:pt x="75078" y="117948"/>
                </a:lnTo>
                <a:lnTo>
                  <a:pt x="83366" y="118332"/>
                </a:lnTo>
                <a:lnTo>
                  <a:pt x="87548" y="62369"/>
                </a:lnTo>
                <a:lnTo>
                  <a:pt x="78002" y="58266"/>
                </a:lnTo>
                <a:lnTo>
                  <a:pt x="74688" y="49796"/>
                </a:lnTo>
                <a:lnTo>
                  <a:pt x="80904" y="47605"/>
                </a:lnTo>
                <a:lnTo>
                  <a:pt x="90568" y="47725"/>
                </a:lnTo>
                <a:lnTo>
                  <a:pt x="103733" y="49796"/>
                </a:lnTo>
                <a:lnTo>
                  <a:pt x="103842" y="54386"/>
                </a:lnTo>
                <a:lnTo>
                  <a:pt x="99187" y="90704"/>
                </a:lnTo>
                <a:lnTo>
                  <a:pt x="109543" y="85905"/>
                </a:lnTo>
                <a:lnTo>
                  <a:pt x="121799" y="83002"/>
                </a:lnTo>
                <a:lnTo>
                  <a:pt x="136944" y="82981"/>
                </a:lnTo>
                <a:lnTo>
                  <a:pt x="136875" y="83477"/>
                </a:lnTo>
                <a:lnTo>
                  <a:pt x="139320" y="91956"/>
                </a:lnTo>
                <a:lnTo>
                  <a:pt x="144666" y="97531"/>
                </a:lnTo>
                <a:lnTo>
                  <a:pt x="145237" y="107886"/>
                </a:lnTo>
                <a:lnTo>
                  <a:pt x="143397" y="108778"/>
                </a:lnTo>
                <a:lnTo>
                  <a:pt x="134119" y="109601"/>
                </a:lnTo>
                <a:lnTo>
                  <a:pt x="124908" y="105973"/>
                </a:lnTo>
                <a:lnTo>
                  <a:pt x="115126" y="100599"/>
                </a:lnTo>
                <a:lnTo>
                  <a:pt x="104137" y="96186"/>
                </a:lnTo>
                <a:lnTo>
                  <a:pt x="91300" y="95440"/>
                </a:lnTo>
                <a:lnTo>
                  <a:pt x="95440" y="124485"/>
                </a:lnTo>
                <a:lnTo>
                  <a:pt x="95440" y="128638"/>
                </a:lnTo>
                <a:lnTo>
                  <a:pt x="98173" y="1399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826554" y="5525202"/>
            <a:ext cx="20476" cy="70098"/>
          </a:xfrm>
          <a:custGeom>
            <a:avLst/>
            <a:gdLst/>
            <a:ahLst/>
            <a:cxnLst/>
            <a:rect l="l" t="t" r="r" b="b"/>
            <a:pathLst>
              <a:path w="20476" h="70098">
                <a:moveTo>
                  <a:pt x="0" y="63945"/>
                </a:moveTo>
                <a:lnTo>
                  <a:pt x="6976" y="65892"/>
                </a:lnTo>
                <a:lnTo>
                  <a:pt x="12074" y="70098"/>
                </a:lnTo>
                <a:lnTo>
                  <a:pt x="7934" y="41053"/>
                </a:lnTo>
                <a:lnTo>
                  <a:pt x="15821" y="36318"/>
                </a:lnTo>
                <a:lnTo>
                  <a:pt x="20476" y="0"/>
                </a:lnTo>
                <a:lnTo>
                  <a:pt x="14587" y="6947"/>
                </a:lnTo>
                <a:lnTo>
                  <a:pt x="4182" y="7983"/>
                </a:lnTo>
                <a:lnTo>
                  <a:pt x="0" y="639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764057" y="5198793"/>
            <a:ext cx="1356880" cy="151676"/>
          </a:xfrm>
          <a:custGeom>
            <a:avLst/>
            <a:gdLst/>
            <a:ahLst/>
            <a:cxnLst/>
            <a:rect l="l" t="t" r="r" b="b"/>
            <a:pathLst>
              <a:path w="1356880" h="151676">
                <a:moveTo>
                  <a:pt x="773036" y="107327"/>
                </a:moveTo>
                <a:lnTo>
                  <a:pt x="515928" y="95889"/>
                </a:lnTo>
              </a:path>
              <a:path w="1356880" h="151676">
                <a:moveTo>
                  <a:pt x="800785" y="151676"/>
                </a:moveTo>
                <a:lnTo>
                  <a:pt x="773036" y="107327"/>
                </a:lnTo>
              </a:path>
              <a:path w="1356880" h="151676">
                <a:moveTo>
                  <a:pt x="1312807" y="42617"/>
                </a:moveTo>
                <a:lnTo>
                  <a:pt x="541616" y="10045"/>
                </a:lnTo>
                <a:lnTo>
                  <a:pt x="26301" y="0"/>
                </a:lnTo>
              </a:path>
              <a:path w="1356880" h="151676">
                <a:moveTo>
                  <a:pt x="83635" y="11228"/>
                </a:moveTo>
                <a:lnTo>
                  <a:pt x="0" y="7365"/>
                </a:lnTo>
                <a:lnTo>
                  <a:pt x="0" y="72936"/>
                </a:lnTo>
                <a:lnTo>
                  <a:pt x="515928" y="95889"/>
                </a:lnTo>
              </a:path>
              <a:path w="1356880" h="151676">
                <a:moveTo>
                  <a:pt x="83635" y="11228"/>
                </a:moveTo>
                <a:lnTo>
                  <a:pt x="850595" y="46647"/>
                </a:lnTo>
                <a:lnTo>
                  <a:pt x="887945" y="126771"/>
                </a:lnTo>
                <a:lnTo>
                  <a:pt x="1312807" y="1154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780517" y="5275768"/>
            <a:ext cx="867600" cy="412623"/>
          </a:xfrm>
          <a:custGeom>
            <a:avLst/>
            <a:gdLst/>
            <a:ahLst/>
            <a:cxnLst/>
            <a:rect l="l" t="t" r="r" b="b"/>
            <a:pathLst>
              <a:path w="867600" h="412623">
                <a:moveTo>
                  <a:pt x="0" y="0"/>
                </a:moveTo>
                <a:lnTo>
                  <a:pt x="53974" y="190893"/>
                </a:lnTo>
                <a:lnTo>
                  <a:pt x="161899" y="340334"/>
                </a:lnTo>
                <a:lnTo>
                  <a:pt x="190906" y="394233"/>
                </a:lnTo>
                <a:lnTo>
                  <a:pt x="211832" y="402817"/>
                </a:lnTo>
                <a:lnTo>
                  <a:pt x="235498" y="411133"/>
                </a:lnTo>
                <a:lnTo>
                  <a:pt x="252389" y="412620"/>
                </a:lnTo>
                <a:lnTo>
                  <a:pt x="255498" y="412623"/>
                </a:lnTo>
                <a:lnTo>
                  <a:pt x="261387" y="411376"/>
                </a:lnTo>
                <a:lnTo>
                  <a:pt x="288603" y="402178"/>
                </a:lnTo>
                <a:lnTo>
                  <a:pt x="308708" y="394742"/>
                </a:lnTo>
                <a:lnTo>
                  <a:pt x="332329" y="385758"/>
                </a:lnTo>
                <a:lnTo>
                  <a:pt x="358856" y="375485"/>
                </a:lnTo>
                <a:lnTo>
                  <a:pt x="387677" y="364180"/>
                </a:lnTo>
                <a:lnTo>
                  <a:pt x="418181" y="352102"/>
                </a:lnTo>
                <a:lnTo>
                  <a:pt x="449757" y="339508"/>
                </a:lnTo>
                <a:lnTo>
                  <a:pt x="481793" y="326656"/>
                </a:lnTo>
                <a:lnTo>
                  <a:pt x="513679" y="313804"/>
                </a:lnTo>
                <a:lnTo>
                  <a:pt x="544803" y="301210"/>
                </a:lnTo>
                <a:lnTo>
                  <a:pt x="574555" y="289132"/>
                </a:lnTo>
                <a:lnTo>
                  <a:pt x="602322" y="277827"/>
                </a:lnTo>
                <a:lnTo>
                  <a:pt x="627495" y="267554"/>
                </a:lnTo>
                <a:lnTo>
                  <a:pt x="649461" y="258571"/>
                </a:lnTo>
                <a:lnTo>
                  <a:pt x="667609" y="251135"/>
                </a:lnTo>
                <a:lnTo>
                  <a:pt x="690009" y="241936"/>
                </a:lnTo>
                <a:lnTo>
                  <a:pt x="693038" y="240690"/>
                </a:lnTo>
                <a:lnTo>
                  <a:pt x="867600" y="2491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834492" y="5454888"/>
            <a:ext cx="524700" cy="11772"/>
          </a:xfrm>
          <a:custGeom>
            <a:avLst/>
            <a:gdLst/>
            <a:ahLst/>
            <a:cxnLst/>
            <a:rect l="l" t="t" r="r" b="b"/>
            <a:pathLst>
              <a:path w="524700" h="11772">
                <a:moveTo>
                  <a:pt x="0" y="11772"/>
                </a:moveTo>
                <a:lnTo>
                  <a:pt x="5247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581331" y="5599453"/>
            <a:ext cx="244855" cy="266979"/>
          </a:xfrm>
          <a:custGeom>
            <a:avLst/>
            <a:gdLst/>
            <a:ahLst/>
            <a:cxnLst/>
            <a:rect l="l" t="t" r="r" b="b"/>
            <a:pathLst>
              <a:path w="244855" h="266979">
                <a:moveTo>
                  <a:pt x="244856" y="248996"/>
                </a:moveTo>
                <a:lnTo>
                  <a:pt x="244856" y="0"/>
                </a:lnTo>
                <a:lnTo>
                  <a:pt x="0" y="16611"/>
                </a:lnTo>
                <a:lnTo>
                  <a:pt x="0" y="266979"/>
                </a:lnTo>
                <a:lnTo>
                  <a:pt x="244856" y="248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141454" y="5462522"/>
            <a:ext cx="157695" cy="165989"/>
          </a:xfrm>
          <a:custGeom>
            <a:avLst/>
            <a:gdLst/>
            <a:ahLst/>
            <a:cxnLst/>
            <a:rect l="l" t="t" r="r" b="b"/>
            <a:pathLst>
              <a:path w="157695" h="165988">
                <a:moveTo>
                  <a:pt x="157695" y="0"/>
                </a:moveTo>
                <a:lnTo>
                  <a:pt x="49796" y="0"/>
                </a:lnTo>
                <a:lnTo>
                  <a:pt x="0" y="1659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245199" y="4782018"/>
            <a:ext cx="518858" cy="842326"/>
          </a:xfrm>
          <a:custGeom>
            <a:avLst/>
            <a:gdLst/>
            <a:ahLst/>
            <a:cxnLst/>
            <a:rect l="l" t="t" r="r" b="b"/>
            <a:pathLst>
              <a:path w="518858" h="842326">
                <a:moveTo>
                  <a:pt x="53949" y="842326"/>
                </a:moveTo>
                <a:lnTo>
                  <a:pt x="58102" y="589189"/>
                </a:lnTo>
                <a:lnTo>
                  <a:pt x="0" y="535252"/>
                </a:lnTo>
                <a:lnTo>
                  <a:pt x="60045" y="360361"/>
                </a:lnTo>
                <a:lnTo>
                  <a:pt x="79133" y="106284"/>
                </a:lnTo>
                <a:lnTo>
                  <a:pt x="78473" y="79495"/>
                </a:lnTo>
                <a:lnTo>
                  <a:pt x="78345" y="57634"/>
                </a:lnTo>
                <a:lnTo>
                  <a:pt x="79135" y="40203"/>
                </a:lnTo>
                <a:lnTo>
                  <a:pt x="81228" y="26698"/>
                </a:lnTo>
                <a:lnTo>
                  <a:pt x="85009" y="16619"/>
                </a:lnTo>
                <a:lnTo>
                  <a:pt x="90863" y="9466"/>
                </a:lnTo>
                <a:lnTo>
                  <a:pt x="99176" y="4735"/>
                </a:lnTo>
                <a:lnTo>
                  <a:pt x="110333" y="1927"/>
                </a:lnTo>
                <a:lnTo>
                  <a:pt x="124718" y="540"/>
                </a:lnTo>
                <a:lnTo>
                  <a:pt x="142718" y="72"/>
                </a:lnTo>
                <a:lnTo>
                  <a:pt x="160794" y="23"/>
                </a:lnTo>
                <a:lnTo>
                  <a:pt x="171947" y="13"/>
                </a:lnTo>
                <a:lnTo>
                  <a:pt x="183468" y="0"/>
                </a:lnTo>
                <a:lnTo>
                  <a:pt x="207492" y="71"/>
                </a:lnTo>
                <a:lnTo>
                  <a:pt x="232622" y="454"/>
                </a:lnTo>
                <a:lnTo>
                  <a:pt x="258615" y="1362"/>
                </a:lnTo>
                <a:lnTo>
                  <a:pt x="285226" y="3011"/>
                </a:lnTo>
                <a:lnTo>
                  <a:pt x="312212" y="5616"/>
                </a:lnTo>
                <a:lnTo>
                  <a:pt x="339590" y="9488"/>
                </a:lnTo>
                <a:lnTo>
                  <a:pt x="355103" y="12331"/>
                </a:lnTo>
                <a:lnTo>
                  <a:pt x="370274" y="15493"/>
                </a:lnTo>
                <a:lnTo>
                  <a:pt x="384772" y="18830"/>
                </a:lnTo>
                <a:lnTo>
                  <a:pt x="410427" y="25447"/>
                </a:lnTo>
                <a:lnTo>
                  <a:pt x="429424" y="31024"/>
                </a:lnTo>
                <a:lnTo>
                  <a:pt x="443189" y="36510"/>
                </a:lnTo>
                <a:lnTo>
                  <a:pt x="457935" y="48619"/>
                </a:lnTo>
                <a:lnTo>
                  <a:pt x="471414" y="68985"/>
                </a:lnTo>
                <a:lnTo>
                  <a:pt x="477284" y="82709"/>
                </a:lnTo>
                <a:lnTo>
                  <a:pt x="482363" y="99033"/>
                </a:lnTo>
                <a:lnTo>
                  <a:pt x="486494" y="118132"/>
                </a:lnTo>
                <a:lnTo>
                  <a:pt x="490372" y="144266"/>
                </a:lnTo>
                <a:lnTo>
                  <a:pt x="492959" y="163559"/>
                </a:lnTo>
                <a:lnTo>
                  <a:pt x="495461" y="183330"/>
                </a:lnTo>
                <a:lnTo>
                  <a:pt x="497870" y="203406"/>
                </a:lnTo>
                <a:lnTo>
                  <a:pt x="500181" y="223613"/>
                </a:lnTo>
                <a:lnTo>
                  <a:pt x="502387" y="243777"/>
                </a:lnTo>
                <a:lnTo>
                  <a:pt x="504483" y="263724"/>
                </a:lnTo>
                <a:lnTo>
                  <a:pt x="506461" y="283279"/>
                </a:lnTo>
                <a:lnTo>
                  <a:pt x="508317" y="302270"/>
                </a:lnTo>
                <a:lnTo>
                  <a:pt x="510044" y="320522"/>
                </a:lnTo>
                <a:lnTo>
                  <a:pt x="511636" y="337861"/>
                </a:lnTo>
                <a:lnTo>
                  <a:pt x="513086" y="354114"/>
                </a:lnTo>
                <a:lnTo>
                  <a:pt x="514388" y="369106"/>
                </a:lnTo>
                <a:lnTo>
                  <a:pt x="516526" y="394612"/>
                </a:lnTo>
                <a:lnTo>
                  <a:pt x="518000" y="412988"/>
                </a:lnTo>
                <a:lnTo>
                  <a:pt x="518761" y="422843"/>
                </a:lnTo>
                <a:lnTo>
                  <a:pt x="518858" y="4241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346202" y="4819292"/>
            <a:ext cx="376224" cy="791743"/>
          </a:xfrm>
          <a:custGeom>
            <a:avLst/>
            <a:gdLst/>
            <a:ahLst/>
            <a:cxnLst/>
            <a:rect l="l" t="t" r="r" b="b"/>
            <a:pathLst>
              <a:path w="376224" h="791743">
                <a:moveTo>
                  <a:pt x="90385" y="791743"/>
                </a:moveTo>
                <a:lnTo>
                  <a:pt x="177" y="646391"/>
                </a:lnTo>
                <a:lnTo>
                  <a:pt x="0" y="475500"/>
                </a:lnTo>
                <a:lnTo>
                  <a:pt x="787" y="279704"/>
                </a:lnTo>
                <a:lnTo>
                  <a:pt x="26136" y="54508"/>
                </a:lnTo>
                <a:lnTo>
                  <a:pt x="52539" y="0"/>
                </a:lnTo>
                <a:lnTo>
                  <a:pt x="191414" y="6616"/>
                </a:lnTo>
                <a:lnTo>
                  <a:pt x="309829" y="16586"/>
                </a:lnTo>
                <a:lnTo>
                  <a:pt x="327514" y="46570"/>
                </a:lnTo>
                <a:lnTo>
                  <a:pt x="340867" y="75742"/>
                </a:lnTo>
                <a:lnTo>
                  <a:pt x="347331" y="109315"/>
                </a:lnTo>
                <a:lnTo>
                  <a:pt x="351354" y="138841"/>
                </a:lnTo>
                <a:lnTo>
                  <a:pt x="354931" y="166735"/>
                </a:lnTo>
                <a:lnTo>
                  <a:pt x="358988" y="199100"/>
                </a:lnTo>
                <a:lnTo>
                  <a:pt x="363218" y="233309"/>
                </a:lnTo>
                <a:lnTo>
                  <a:pt x="367312" y="266734"/>
                </a:lnTo>
                <a:lnTo>
                  <a:pt x="370964" y="296747"/>
                </a:lnTo>
                <a:lnTo>
                  <a:pt x="374942" y="329623"/>
                </a:lnTo>
                <a:lnTo>
                  <a:pt x="376145" y="339611"/>
                </a:lnTo>
                <a:lnTo>
                  <a:pt x="376224" y="3402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664718" y="5211443"/>
            <a:ext cx="109566" cy="134373"/>
          </a:xfrm>
          <a:custGeom>
            <a:avLst/>
            <a:gdLst/>
            <a:ahLst/>
            <a:cxnLst/>
            <a:rect l="l" t="t" r="r" b="b"/>
            <a:pathLst>
              <a:path w="109566" h="134373">
                <a:moveTo>
                  <a:pt x="0" y="51498"/>
                </a:moveTo>
                <a:lnTo>
                  <a:pt x="16638" y="73534"/>
                </a:lnTo>
                <a:lnTo>
                  <a:pt x="30393" y="91502"/>
                </a:lnTo>
                <a:lnTo>
                  <a:pt x="41723" y="105769"/>
                </a:lnTo>
                <a:lnTo>
                  <a:pt x="51085" y="116700"/>
                </a:lnTo>
                <a:lnTo>
                  <a:pt x="58938" y="124660"/>
                </a:lnTo>
                <a:lnTo>
                  <a:pt x="65739" y="130015"/>
                </a:lnTo>
                <a:lnTo>
                  <a:pt x="71946" y="133131"/>
                </a:lnTo>
                <a:lnTo>
                  <a:pt x="78017" y="134373"/>
                </a:lnTo>
                <a:lnTo>
                  <a:pt x="84410" y="134106"/>
                </a:lnTo>
                <a:lnTo>
                  <a:pt x="91582" y="132698"/>
                </a:lnTo>
                <a:lnTo>
                  <a:pt x="99212" y="130721"/>
                </a:lnTo>
                <a:lnTo>
                  <a:pt x="105501" y="126525"/>
                </a:lnTo>
                <a:lnTo>
                  <a:pt x="108802" y="118672"/>
                </a:lnTo>
                <a:lnTo>
                  <a:pt x="109566" y="107897"/>
                </a:lnTo>
                <a:lnTo>
                  <a:pt x="108243" y="94933"/>
                </a:lnTo>
                <a:lnTo>
                  <a:pt x="105283" y="80513"/>
                </a:lnTo>
                <a:lnTo>
                  <a:pt x="101138" y="65371"/>
                </a:lnTo>
                <a:lnTo>
                  <a:pt x="96256" y="50241"/>
                </a:lnTo>
                <a:lnTo>
                  <a:pt x="91089" y="35855"/>
                </a:lnTo>
                <a:lnTo>
                  <a:pt x="86087" y="22949"/>
                </a:lnTo>
                <a:lnTo>
                  <a:pt x="81700" y="12254"/>
                </a:lnTo>
                <a:lnTo>
                  <a:pt x="78380" y="4505"/>
                </a:lnTo>
                <a:lnTo>
                  <a:pt x="76377" y="0"/>
                </a:lnTo>
                <a:lnTo>
                  <a:pt x="0" y="514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21628" y="5262941"/>
            <a:ext cx="543090" cy="603491"/>
          </a:xfrm>
          <a:custGeom>
            <a:avLst/>
            <a:gdLst/>
            <a:ahLst/>
            <a:cxnLst/>
            <a:rect l="l" t="t" r="r" b="b"/>
            <a:pathLst>
              <a:path w="543090" h="603491">
                <a:moveTo>
                  <a:pt x="543090" y="0"/>
                </a:moveTo>
                <a:lnTo>
                  <a:pt x="508762" y="7569"/>
                </a:lnTo>
                <a:lnTo>
                  <a:pt x="484606" y="21132"/>
                </a:lnTo>
                <a:lnTo>
                  <a:pt x="459701" y="353123"/>
                </a:lnTo>
                <a:lnTo>
                  <a:pt x="11518" y="373862"/>
                </a:lnTo>
                <a:lnTo>
                  <a:pt x="0" y="439051"/>
                </a:lnTo>
                <a:lnTo>
                  <a:pt x="23964" y="539851"/>
                </a:lnTo>
                <a:lnTo>
                  <a:pt x="69621" y="394614"/>
                </a:lnTo>
                <a:lnTo>
                  <a:pt x="293712" y="394614"/>
                </a:lnTo>
                <a:lnTo>
                  <a:pt x="317387" y="398384"/>
                </a:lnTo>
                <a:lnTo>
                  <a:pt x="338695" y="401917"/>
                </a:lnTo>
                <a:lnTo>
                  <a:pt x="357763" y="405370"/>
                </a:lnTo>
                <a:lnTo>
                  <a:pt x="374715" y="408898"/>
                </a:lnTo>
                <a:lnTo>
                  <a:pt x="389675" y="412658"/>
                </a:lnTo>
                <a:lnTo>
                  <a:pt x="402767" y="416808"/>
                </a:lnTo>
                <a:lnTo>
                  <a:pt x="414117" y="421503"/>
                </a:lnTo>
                <a:lnTo>
                  <a:pt x="423848" y="426901"/>
                </a:lnTo>
                <a:lnTo>
                  <a:pt x="432085" y="433158"/>
                </a:lnTo>
                <a:lnTo>
                  <a:pt x="438953" y="440431"/>
                </a:lnTo>
                <a:lnTo>
                  <a:pt x="444576" y="448876"/>
                </a:lnTo>
                <a:lnTo>
                  <a:pt x="449078" y="458650"/>
                </a:lnTo>
                <a:lnTo>
                  <a:pt x="452585" y="469910"/>
                </a:lnTo>
                <a:lnTo>
                  <a:pt x="455220" y="482813"/>
                </a:lnTo>
                <a:lnTo>
                  <a:pt x="457108" y="497514"/>
                </a:lnTo>
                <a:lnTo>
                  <a:pt x="458373" y="514171"/>
                </a:lnTo>
                <a:lnTo>
                  <a:pt x="459141" y="532941"/>
                </a:lnTo>
                <a:lnTo>
                  <a:pt x="459535" y="553980"/>
                </a:lnTo>
                <a:lnTo>
                  <a:pt x="459681" y="577444"/>
                </a:lnTo>
                <a:lnTo>
                  <a:pt x="459701" y="6034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630390" y="5270510"/>
            <a:ext cx="67144" cy="333438"/>
          </a:xfrm>
          <a:custGeom>
            <a:avLst/>
            <a:gdLst/>
            <a:ahLst/>
            <a:cxnLst/>
            <a:rect l="l" t="t" r="r" b="b"/>
            <a:pathLst>
              <a:path w="67144" h="333438">
                <a:moveTo>
                  <a:pt x="0" y="0"/>
                </a:moveTo>
                <a:lnTo>
                  <a:pt x="67144" y="71653"/>
                </a:lnTo>
                <a:lnTo>
                  <a:pt x="67144" y="146037"/>
                </a:lnTo>
                <a:lnTo>
                  <a:pt x="33934" y="183705"/>
                </a:lnTo>
                <a:lnTo>
                  <a:pt x="33934" y="3334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697536" y="5411823"/>
            <a:ext cx="121437" cy="4724"/>
          </a:xfrm>
          <a:custGeom>
            <a:avLst/>
            <a:gdLst/>
            <a:ahLst/>
            <a:cxnLst/>
            <a:rect l="l" t="t" r="r" b="b"/>
            <a:pathLst>
              <a:path w="121437" h="4724">
                <a:moveTo>
                  <a:pt x="0" y="4724"/>
                </a:moveTo>
                <a:lnTo>
                  <a:pt x="1214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697536" y="5342163"/>
            <a:ext cx="99593" cy="0"/>
          </a:xfrm>
          <a:custGeom>
            <a:avLst/>
            <a:gdLst/>
            <a:ahLst/>
            <a:cxnLst/>
            <a:rect l="l" t="t" r="r" b="b"/>
            <a:pathLst>
              <a:path w="99593">
                <a:moveTo>
                  <a:pt x="0" y="0"/>
                </a:moveTo>
                <a:lnTo>
                  <a:pt x="995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303302" y="5142379"/>
            <a:ext cx="1943" cy="228828"/>
          </a:xfrm>
          <a:custGeom>
            <a:avLst/>
            <a:gdLst/>
            <a:ahLst/>
            <a:cxnLst/>
            <a:rect l="l" t="t" r="r" b="b"/>
            <a:pathLst>
              <a:path w="1943" h="228828">
                <a:moveTo>
                  <a:pt x="0" y="228828"/>
                </a:moveTo>
                <a:lnTo>
                  <a:pt x="19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30029" y="5254686"/>
            <a:ext cx="611644" cy="408635"/>
          </a:xfrm>
          <a:custGeom>
            <a:avLst/>
            <a:gdLst/>
            <a:ahLst/>
            <a:cxnLst/>
            <a:rect l="l" t="t" r="r" b="b"/>
            <a:pathLst>
              <a:path w="611644" h="408635">
                <a:moveTo>
                  <a:pt x="343935" y="170789"/>
                </a:moveTo>
                <a:lnTo>
                  <a:pt x="118084" y="270205"/>
                </a:lnTo>
                <a:lnTo>
                  <a:pt x="0" y="408635"/>
                </a:lnTo>
              </a:path>
              <a:path w="611644" h="408635">
                <a:moveTo>
                  <a:pt x="495465" y="104089"/>
                </a:moveTo>
                <a:lnTo>
                  <a:pt x="546836" y="89404"/>
                </a:lnTo>
              </a:path>
              <a:path w="611644" h="408635">
                <a:moveTo>
                  <a:pt x="343935" y="170789"/>
                </a:moveTo>
                <a:lnTo>
                  <a:pt x="495465" y="104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513171" y="5089569"/>
            <a:ext cx="139268" cy="101701"/>
          </a:xfrm>
          <a:custGeom>
            <a:avLst/>
            <a:gdLst/>
            <a:ahLst/>
            <a:cxnLst/>
            <a:rect l="l" t="t" r="r" b="b"/>
            <a:pathLst>
              <a:path w="139268" h="101701">
                <a:moveTo>
                  <a:pt x="2082" y="57188"/>
                </a:moveTo>
                <a:lnTo>
                  <a:pt x="7192" y="62277"/>
                </a:lnTo>
                <a:lnTo>
                  <a:pt x="17613" y="68443"/>
                </a:lnTo>
                <a:lnTo>
                  <a:pt x="28795" y="72516"/>
                </a:lnTo>
                <a:lnTo>
                  <a:pt x="39923" y="76725"/>
                </a:lnTo>
                <a:lnTo>
                  <a:pt x="50177" y="83299"/>
                </a:lnTo>
                <a:lnTo>
                  <a:pt x="58534" y="93052"/>
                </a:lnTo>
                <a:lnTo>
                  <a:pt x="66097" y="100565"/>
                </a:lnTo>
                <a:lnTo>
                  <a:pt x="78663" y="101701"/>
                </a:lnTo>
                <a:lnTo>
                  <a:pt x="83400" y="100761"/>
                </a:lnTo>
                <a:lnTo>
                  <a:pt x="87414" y="96977"/>
                </a:lnTo>
                <a:lnTo>
                  <a:pt x="92532" y="95885"/>
                </a:lnTo>
                <a:lnTo>
                  <a:pt x="92709" y="95847"/>
                </a:lnTo>
                <a:lnTo>
                  <a:pt x="105093" y="94084"/>
                </a:lnTo>
                <a:lnTo>
                  <a:pt x="118109" y="93289"/>
                </a:lnTo>
                <a:lnTo>
                  <a:pt x="130695" y="92773"/>
                </a:lnTo>
                <a:lnTo>
                  <a:pt x="133670" y="91448"/>
                </a:lnTo>
                <a:lnTo>
                  <a:pt x="136147" y="82790"/>
                </a:lnTo>
                <a:lnTo>
                  <a:pt x="139268" y="80848"/>
                </a:lnTo>
                <a:lnTo>
                  <a:pt x="138068" y="77790"/>
                </a:lnTo>
                <a:lnTo>
                  <a:pt x="136644" y="76658"/>
                </a:lnTo>
                <a:lnTo>
                  <a:pt x="131495" y="74612"/>
                </a:lnTo>
                <a:lnTo>
                  <a:pt x="127663" y="72487"/>
                </a:lnTo>
                <a:lnTo>
                  <a:pt x="116091" y="69112"/>
                </a:lnTo>
                <a:lnTo>
                  <a:pt x="101129" y="66244"/>
                </a:lnTo>
                <a:lnTo>
                  <a:pt x="85528" y="63533"/>
                </a:lnTo>
                <a:lnTo>
                  <a:pt x="72042" y="60630"/>
                </a:lnTo>
                <a:lnTo>
                  <a:pt x="63423" y="57188"/>
                </a:lnTo>
                <a:lnTo>
                  <a:pt x="56418" y="51424"/>
                </a:lnTo>
                <a:lnTo>
                  <a:pt x="49536" y="43444"/>
                </a:lnTo>
                <a:lnTo>
                  <a:pt x="45122" y="36022"/>
                </a:lnTo>
                <a:lnTo>
                  <a:pt x="40977" y="28823"/>
                </a:lnTo>
                <a:lnTo>
                  <a:pt x="34899" y="21512"/>
                </a:lnTo>
                <a:lnTo>
                  <a:pt x="24688" y="13754"/>
                </a:lnTo>
                <a:lnTo>
                  <a:pt x="22414" y="12448"/>
                </a:lnTo>
                <a:lnTo>
                  <a:pt x="9779" y="6384"/>
                </a:lnTo>
                <a:lnTo>
                  <a:pt x="0" y="0"/>
                </a:lnTo>
                <a:lnTo>
                  <a:pt x="2082" y="571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13171" y="5089569"/>
            <a:ext cx="139268" cy="101701"/>
          </a:xfrm>
          <a:custGeom>
            <a:avLst/>
            <a:gdLst/>
            <a:ahLst/>
            <a:cxnLst/>
            <a:rect l="l" t="t" r="r" b="b"/>
            <a:pathLst>
              <a:path w="139268" h="101701">
                <a:moveTo>
                  <a:pt x="0" y="0"/>
                </a:moveTo>
                <a:lnTo>
                  <a:pt x="9779" y="6384"/>
                </a:lnTo>
                <a:lnTo>
                  <a:pt x="22414" y="12448"/>
                </a:lnTo>
                <a:lnTo>
                  <a:pt x="24688" y="13754"/>
                </a:lnTo>
                <a:lnTo>
                  <a:pt x="34899" y="21512"/>
                </a:lnTo>
                <a:lnTo>
                  <a:pt x="40977" y="28823"/>
                </a:lnTo>
                <a:lnTo>
                  <a:pt x="45122" y="36022"/>
                </a:lnTo>
                <a:lnTo>
                  <a:pt x="49536" y="43444"/>
                </a:lnTo>
                <a:lnTo>
                  <a:pt x="56418" y="51424"/>
                </a:lnTo>
                <a:lnTo>
                  <a:pt x="63423" y="57188"/>
                </a:lnTo>
                <a:lnTo>
                  <a:pt x="72042" y="60630"/>
                </a:lnTo>
                <a:lnTo>
                  <a:pt x="85528" y="63533"/>
                </a:lnTo>
                <a:lnTo>
                  <a:pt x="101129" y="66244"/>
                </a:lnTo>
                <a:lnTo>
                  <a:pt x="116091" y="69112"/>
                </a:lnTo>
                <a:lnTo>
                  <a:pt x="127663" y="72487"/>
                </a:lnTo>
                <a:lnTo>
                  <a:pt x="131495" y="74612"/>
                </a:lnTo>
                <a:lnTo>
                  <a:pt x="136644" y="76658"/>
                </a:lnTo>
                <a:lnTo>
                  <a:pt x="138068" y="77790"/>
                </a:lnTo>
                <a:lnTo>
                  <a:pt x="139268" y="80848"/>
                </a:lnTo>
                <a:lnTo>
                  <a:pt x="136147" y="82790"/>
                </a:lnTo>
                <a:lnTo>
                  <a:pt x="133670" y="91448"/>
                </a:lnTo>
                <a:lnTo>
                  <a:pt x="130695" y="92773"/>
                </a:lnTo>
                <a:lnTo>
                  <a:pt x="118109" y="93289"/>
                </a:lnTo>
                <a:lnTo>
                  <a:pt x="105093" y="94084"/>
                </a:lnTo>
                <a:lnTo>
                  <a:pt x="92709" y="95847"/>
                </a:lnTo>
                <a:lnTo>
                  <a:pt x="92532" y="95885"/>
                </a:lnTo>
                <a:lnTo>
                  <a:pt x="87414" y="96977"/>
                </a:lnTo>
                <a:lnTo>
                  <a:pt x="83400" y="100761"/>
                </a:lnTo>
                <a:lnTo>
                  <a:pt x="78663" y="101701"/>
                </a:lnTo>
                <a:lnTo>
                  <a:pt x="66097" y="100565"/>
                </a:lnTo>
                <a:lnTo>
                  <a:pt x="58534" y="93052"/>
                </a:lnTo>
                <a:lnTo>
                  <a:pt x="50177" y="83299"/>
                </a:lnTo>
                <a:lnTo>
                  <a:pt x="39923" y="76725"/>
                </a:lnTo>
                <a:lnTo>
                  <a:pt x="28795" y="72516"/>
                </a:lnTo>
                <a:lnTo>
                  <a:pt x="17613" y="68443"/>
                </a:lnTo>
                <a:lnTo>
                  <a:pt x="7192" y="62277"/>
                </a:lnTo>
                <a:lnTo>
                  <a:pt x="2082" y="57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583872" y="5151554"/>
            <a:ext cx="91338" cy="40940"/>
          </a:xfrm>
          <a:custGeom>
            <a:avLst/>
            <a:gdLst/>
            <a:ahLst/>
            <a:cxnLst/>
            <a:rect l="l" t="t" r="r" b="b"/>
            <a:pathLst>
              <a:path w="91338" h="40940">
                <a:moveTo>
                  <a:pt x="6530" y="36141"/>
                </a:moveTo>
                <a:lnTo>
                  <a:pt x="19191" y="37907"/>
                </a:lnTo>
                <a:lnTo>
                  <a:pt x="33084" y="39935"/>
                </a:lnTo>
                <a:lnTo>
                  <a:pt x="46650" y="40940"/>
                </a:lnTo>
                <a:lnTo>
                  <a:pt x="58329" y="39633"/>
                </a:lnTo>
                <a:lnTo>
                  <a:pt x="66560" y="34727"/>
                </a:lnTo>
                <a:lnTo>
                  <a:pt x="69989" y="30651"/>
                </a:lnTo>
                <a:lnTo>
                  <a:pt x="68364" y="25240"/>
                </a:lnTo>
                <a:lnTo>
                  <a:pt x="74802" y="22154"/>
                </a:lnTo>
                <a:lnTo>
                  <a:pt x="79501" y="19894"/>
                </a:lnTo>
                <a:lnTo>
                  <a:pt x="86245" y="21329"/>
                </a:lnTo>
                <a:lnTo>
                  <a:pt x="91338" y="21037"/>
                </a:lnTo>
                <a:lnTo>
                  <a:pt x="88183" y="9287"/>
                </a:lnTo>
                <a:lnTo>
                  <a:pt x="78803" y="844"/>
                </a:lnTo>
                <a:lnTo>
                  <a:pt x="78326" y="638"/>
                </a:lnTo>
                <a:lnTo>
                  <a:pt x="66008" y="0"/>
                </a:lnTo>
                <a:lnTo>
                  <a:pt x="54267" y="3485"/>
                </a:lnTo>
                <a:lnTo>
                  <a:pt x="52565" y="4311"/>
                </a:lnTo>
                <a:lnTo>
                  <a:pt x="51854" y="7803"/>
                </a:lnTo>
                <a:lnTo>
                  <a:pt x="50571" y="8642"/>
                </a:lnTo>
                <a:lnTo>
                  <a:pt x="43065" y="13518"/>
                </a:lnTo>
                <a:lnTo>
                  <a:pt x="35813" y="14242"/>
                </a:lnTo>
                <a:lnTo>
                  <a:pt x="27025" y="13912"/>
                </a:lnTo>
                <a:lnTo>
                  <a:pt x="0" y="35743"/>
                </a:lnTo>
                <a:lnTo>
                  <a:pt x="6530" y="361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83872" y="5151554"/>
            <a:ext cx="91338" cy="40940"/>
          </a:xfrm>
          <a:custGeom>
            <a:avLst/>
            <a:gdLst/>
            <a:ahLst/>
            <a:cxnLst/>
            <a:rect l="l" t="t" r="r" b="b"/>
            <a:pathLst>
              <a:path w="91338" h="40940">
                <a:moveTo>
                  <a:pt x="27025" y="13912"/>
                </a:moveTo>
                <a:lnTo>
                  <a:pt x="35813" y="14242"/>
                </a:lnTo>
                <a:lnTo>
                  <a:pt x="43065" y="13518"/>
                </a:lnTo>
                <a:lnTo>
                  <a:pt x="50571" y="8642"/>
                </a:lnTo>
                <a:lnTo>
                  <a:pt x="51854" y="7803"/>
                </a:lnTo>
                <a:lnTo>
                  <a:pt x="52565" y="4311"/>
                </a:lnTo>
                <a:lnTo>
                  <a:pt x="54267" y="3485"/>
                </a:lnTo>
                <a:lnTo>
                  <a:pt x="66008" y="0"/>
                </a:lnTo>
                <a:lnTo>
                  <a:pt x="78326" y="638"/>
                </a:lnTo>
                <a:lnTo>
                  <a:pt x="78803" y="844"/>
                </a:lnTo>
                <a:lnTo>
                  <a:pt x="88183" y="9287"/>
                </a:lnTo>
                <a:lnTo>
                  <a:pt x="91338" y="21037"/>
                </a:lnTo>
                <a:lnTo>
                  <a:pt x="86245" y="21329"/>
                </a:lnTo>
                <a:lnTo>
                  <a:pt x="79501" y="19894"/>
                </a:lnTo>
                <a:lnTo>
                  <a:pt x="74802" y="22154"/>
                </a:lnTo>
                <a:lnTo>
                  <a:pt x="68364" y="25240"/>
                </a:lnTo>
                <a:lnTo>
                  <a:pt x="69989" y="30651"/>
                </a:lnTo>
                <a:lnTo>
                  <a:pt x="66560" y="34727"/>
                </a:lnTo>
                <a:lnTo>
                  <a:pt x="58329" y="39633"/>
                </a:lnTo>
                <a:lnTo>
                  <a:pt x="46650" y="40940"/>
                </a:lnTo>
                <a:lnTo>
                  <a:pt x="33084" y="39935"/>
                </a:lnTo>
                <a:lnTo>
                  <a:pt x="19191" y="37907"/>
                </a:lnTo>
                <a:lnTo>
                  <a:pt x="6530" y="36141"/>
                </a:lnTo>
                <a:lnTo>
                  <a:pt x="0" y="357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514952" y="5530405"/>
            <a:ext cx="68656" cy="88430"/>
          </a:xfrm>
          <a:custGeom>
            <a:avLst/>
            <a:gdLst/>
            <a:ahLst/>
            <a:cxnLst/>
            <a:rect l="l" t="t" r="r" b="b"/>
            <a:pathLst>
              <a:path w="68656" h="88430">
                <a:moveTo>
                  <a:pt x="5410" y="88430"/>
                </a:moveTo>
                <a:lnTo>
                  <a:pt x="16916" y="86283"/>
                </a:lnTo>
                <a:lnTo>
                  <a:pt x="22072" y="86283"/>
                </a:lnTo>
                <a:lnTo>
                  <a:pt x="34356" y="86914"/>
                </a:lnTo>
                <a:lnTo>
                  <a:pt x="48448" y="87009"/>
                </a:lnTo>
                <a:lnTo>
                  <a:pt x="60491" y="83874"/>
                </a:lnTo>
                <a:lnTo>
                  <a:pt x="65786" y="77965"/>
                </a:lnTo>
                <a:lnTo>
                  <a:pt x="67995" y="72593"/>
                </a:lnTo>
                <a:lnTo>
                  <a:pt x="66357" y="61125"/>
                </a:lnTo>
                <a:lnTo>
                  <a:pt x="66840" y="55308"/>
                </a:lnTo>
                <a:lnTo>
                  <a:pt x="67462" y="47701"/>
                </a:lnTo>
                <a:lnTo>
                  <a:pt x="68656" y="47612"/>
                </a:lnTo>
                <a:lnTo>
                  <a:pt x="68224" y="39966"/>
                </a:lnTo>
                <a:lnTo>
                  <a:pt x="62667" y="30973"/>
                </a:lnTo>
                <a:lnTo>
                  <a:pt x="61173" y="19524"/>
                </a:lnTo>
                <a:lnTo>
                  <a:pt x="61112" y="8826"/>
                </a:lnTo>
                <a:lnTo>
                  <a:pt x="19011" y="0"/>
                </a:lnTo>
                <a:lnTo>
                  <a:pt x="16947" y="11882"/>
                </a:lnTo>
                <a:lnTo>
                  <a:pt x="11756" y="24016"/>
                </a:lnTo>
                <a:lnTo>
                  <a:pt x="6630" y="35864"/>
                </a:lnTo>
                <a:lnTo>
                  <a:pt x="5524" y="39509"/>
                </a:lnTo>
                <a:lnTo>
                  <a:pt x="3492" y="47612"/>
                </a:lnTo>
                <a:lnTo>
                  <a:pt x="3835" y="55791"/>
                </a:lnTo>
                <a:lnTo>
                  <a:pt x="3416" y="64274"/>
                </a:lnTo>
                <a:lnTo>
                  <a:pt x="3213" y="68389"/>
                </a:lnTo>
                <a:lnTo>
                  <a:pt x="0" y="81114"/>
                </a:lnTo>
                <a:lnTo>
                  <a:pt x="2324" y="84264"/>
                </a:lnTo>
                <a:lnTo>
                  <a:pt x="5410" y="884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514952" y="5530405"/>
            <a:ext cx="68656" cy="88430"/>
          </a:xfrm>
          <a:custGeom>
            <a:avLst/>
            <a:gdLst/>
            <a:ahLst/>
            <a:cxnLst/>
            <a:rect l="l" t="t" r="r" b="b"/>
            <a:pathLst>
              <a:path w="68656" h="88430">
                <a:moveTo>
                  <a:pt x="19011" y="0"/>
                </a:moveTo>
                <a:lnTo>
                  <a:pt x="16947" y="11882"/>
                </a:lnTo>
                <a:lnTo>
                  <a:pt x="11756" y="24016"/>
                </a:lnTo>
                <a:lnTo>
                  <a:pt x="6630" y="35864"/>
                </a:lnTo>
                <a:lnTo>
                  <a:pt x="5524" y="39509"/>
                </a:lnTo>
                <a:lnTo>
                  <a:pt x="3492" y="47612"/>
                </a:lnTo>
                <a:lnTo>
                  <a:pt x="3835" y="55791"/>
                </a:lnTo>
                <a:lnTo>
                  <a:pt x="3416" y="64274"/>
                </a:lnTo>
                <a:lnTo>
                  <a:pt x="3213" y="68389"/>
                </a:lnTo>
                <a:lnTo>
                  <a:pt x="0" y="81114"/>
                </a:lnTo>
                <a:lnTo>
                  <a:pt x="2324" y="84264"/>
                </a:lnTo>
                <a:lnTo>
                  <a:pt x="5410" y="88430"/>
                </a:lnTo>
                <a:lnTo>
                  <a:pt x="16916" y="86283"/>
                </a:lnTo>
                <a:lnTo>
                  <a:pt x="22072" y="86283"/>
                </a:lnTo>
                <a:lnTo>
                  <a:pt x="34356" y="86914"/>
                </a:lnTo>
                <a:lnTo>
                  <a:pt x="48448" y="87009"/>
                </a:lnTo>
                <a:lnTo>
                  <a:pt x="60491" y="83874"/>
                </a:lnTo>
                <a:lnTo>
                  <a:pt x="65786" y="77965"/>
                </a:lnTo>
                <a:lnTo>
                  <a:pt x="67995" y="72593"/>
                </a:lnTo>
                <a:lnTo>
                  <a:pt x="66357" y="61125"/>
                </a:lnTo>
                <a:lnTo>
                  <a:pt x="66840" y="55308"/>
                </a:lnTo>
                <a:lnTo>
                  <a:pt x="67462" y="47701"/>
                </a:lnTo>
                <a:lnTo>
                  <a:pt x="68656" y="47612"/>
                </a:lnTo>
                <a:lnTo>
                  <a:pt x="68224" y="39966"/>
                </a:lnTo>
                <a:lnTo>
                  <a:pt x="62667" y="30973"/>
                </a:lnTo>
                <a:lnTo>
                  <a:pt x="61173" y="19524"/>
                </a:lnTo>
                <a:lnTo>
                  <a:pt x="61112" y="88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09891" y="5266016"/>
            <a:ext cx="193788" cy="285211"/>
          </a:xfrm>
          <a:custGeom>
            <a:avLst/>
            <a:gdLst/>
            <a:ahLst/>
            <a:cxnLst/>
            <a:rect l="l" t="t" r="r" b="b"/>
            <a:pathLst>
              <a:path w="193788" h="285211">
                <a:moveTo>
                  <a:pt x="10765" y="28937"/>
                </a:moveTo>
                <a:lnTo>
                  <a:pt x="5515" y="39270"/>
                </a:lnTo>
                <a:lnTo>
                  <a:pt x="1048" y="52460"/>
                </a:lnTo>
                <a:lnTo>
                  <a:pt x="0" y="64332"/>
                </a:lnTo>
                <a:lnTo>
                  <a:pt x="326" y="65831"/>
                </a:lnTo>
                <a:lnTo>
                  <a:pt x="8479" y="73161"/>
                </a:lnTo>
                <a:lnTo>
                  <a:pt x="21496" y="74445"/>
                </a:lnTo>
                <a:lnTo>
                  <a:pt x="30310" y="75165"/>
                </a:lnTo>
                <a:lnTo>
                  <a:pt x="42331" y="78367"/>
                </a:lnTo>
                <a:lnTo>
                  <a:pt x="54543" y="82704"/>
                </a:lnTo>
                <a:lnTo>
                  <a:pt x="66572" y="87622"/>
                </a:lnTo>
                <a:lnTo>
                  <a:pt x="78046" y="92566"/>
                </a:lnTo>
                <a:lnTo>
                  <a:pt x="88921" y="99990"/>
                </a:lnTo>
                <a:lnTo>
                  <a:pt x="95505" y="111003"/>
                </a:lnTo>
                <a:lnTo>
                  <a:pt x="97011" y="115818"/>
                </a:lnTo>
                <a:lnTo>
                  <a:pt x="99753" y="127916"/>
                </a:lnTo>
                <a:lnTo>
                  <a:pt x="101783" y="140243"/>
                </a:lnTo>
                <a:lnTo>
                  <a:pt x="103193" y="152758"/>
                </a:lnTo>
                <a:lnTo>
                  <a:pt x="104076" y="165418"/>
                </a:lnTo>
                <a:lnTo>
                  <a:pt x="104526" y="178183"/>
                </a:lnTo>
                <a:lnTo>
                  <a:pt x="104635" y="191009"/>
                </a:lnTo>
                <a:lnTo>
                  <a:pt x="104495" y="203855"/>
                </a:lnTo>
                <a:lnTo>
                  <a:pt x="104200" y="216679"/>
                </a:lnTo>
                <a:lnTo>
                  <a:pt x="103843" y="229439"/>
                </a:lnTo>
                <a:lnTo>
                  <a:pt x="103516" y="242093"/>
                </a:lnTo>
                <a:lnTo>
                  <a:pt x="103312" y="254599"/>
                </a:lnTo>
                <a:lnTo>
                  <a:pt x="103263" y="275170"/>
                </a:lnTo>
                <a:lnTo>
                  <a:pt x="108564" y="283820"/>
                </a:lnTo>
                <a:lnTo>
                  <a:pt x="118093" y="285211"/>
                </a:lnTo>
                <a:lnTo>
                  <a:pt x="130483" y="284957"/>
                </a:lnTo>
                <a:lnTo>
                  <a:pt x="143477" y="284676"/>
                </a:lnTo>
                <a:lnTo>
                  <a:pt x="156562" y="284062"/>
                </a:lnTo>
                <a:lnTo>
                  <a:pt x="169225" y="282810"/>
                </a:lnTo>
                <a:lnTo>
                  <a:pt x="177262" y="281452"/>
                </a:lnTo>
                <a:lnTo>
                  <a:pt x="177070" y="268642"/>
                </a:lnTo>
                <a:lnTo>
                  <a:pt x="177354" y="255908"/>
                </a:lnTo>
                <a:lnTo>
                  <a:pt x="178010" y="243235"/>
                </a:lnTo>
                <a:lnTo>
                  <a:pt x="178936" y="230605"/>
                </a:lnTo>
                <a:lnTo>
                  <a:pt x="180027" y="218004"/>
                </a:lnTo>
                <a:lnTo>
                  <a:pt x="181181" y="205415"/>
                </a:lnTo>
                <a:lnTo>
                  <a:pt x="182293" y="192823"/>
                </a:lnTo>
                <a:lnTo>
                  <a:pt x="183261" y="180212"/>
                </a:lnTo>
                <a:lnTo>
                  <a:pt x="183980" y="167566"/>
                </a:lnTo>
                <a:lnTo>
                  <a:pt x="184348" y="154870"/>
                </a:lnTo>
                <a:lnTo>
                  <a:pt x="184374" y="150730"/>
                </a:lnTo>
                <a:lnTo>
                  <a:pt x="184894" y="137995"/>
                </a:lnTo>
                <a:lnTo>
                  <a:pt x="186322" y="125164"/>
                </a:lnTo>
                <a:lnTo>
                  <a:pt x="188465" y="112564"/>
                </a:lnTo>
                <a:lnTo>
                  <a:pt x="190559" y="102890"/>
                </a:lnTo>
                <a:lnTo>
                  <a:pt x="192387" y="90297"/>
                </a:lnTo>
                <a:lnTo>
                  <a:pt x="192725" y="77842"/>
                </a:lnTo>
                <a:lnTo>
                  <a:pt x="192871" y="65142"/>
                </a:lnTo>
                <a:lnTo>
                  <a:pt x="192921" y="63939"/>
                </a:lnTo>
                <a:lnTo>
                  <a:pt x="193498" y="51274"/>
                </a:lnTo>
                <a:lnTo>
                  <a:pt x="193788" y="38576"/>
                </a:lnTo>
                <a:lnTo>
                  <a:pt x="193582" y="29547"/>
                </a:lnTo>
                <a:lnTo>
                  <a:pt x="181057" y="29190"/>
                </a:lnTo>
                <a:lnTo>
                  <a:pt x="168377" y="27941"/>
                </a:lnTo>
                <a:lnTo>
                  <a:pt x="157856" y="27337"/>
                </a:lnTo>
                <a:lnTo>
                  <a:pt x="144273" y="25021"/>
                </a:lnTo>
                <a:lnTo>
                  <a:pt x="133962" y="19387"/>
                </a:lnTo>
                <a:lnTo>
                  <a:pt x="123251" y="11970"/>
                </a:lnTo>
                <a:lnTo>
                  <a:pt x="121636" y="10954"/>
                </a:lnTo>
                <a:lnTo>
                  <a:pt x="110389" y="5344"/>
                </a:lnTo>
                <a:lnTo>
                  <a:pt x="98449" y="1732"/>
                </a:lnTo>
                <a:lnTo>
                  <a:pt x="86075" y="0"/>
                </a:lnTo>
                <a:lnTo>
                  <a:pt x="73525" y="29"/>
                </a:lnTo>
                <a:lnTo>
                  <a:pt x="61056" y="1701"/>
                </a:lnTo>
                <a:lnTo>
                  <a:pt x="48926" y="4897"/>
                </a:lnTo>
                <a:lnTo>
                  <a:pt x="41575" y="7640"/>
                </a:lnTo>
                <a:lnTo>
                  <a:pt x="30117" y="13025"/>
                </a:lnTo>
                <a:lnTo>
                  <a:pt x="18855" y="20286"/>
                </a:lnTo>
                <a:lnTo>
                  <a:pt x="10765" y="289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409891" y="5266016"/>
            <a:ext cx="193788" cy="285211"/>
          </a:xfrm>
          <a:custGeom>
            <a:avLst/>
            <a:gdLst/>
            <a:ahLst/>
            <a:cxnLst/>
            <a:rect l="l" t="t" r="r" b="b"/>
            <a:pathLst>
              <a:path w="193788" h="285211">
                <a:moveTo>
                  <a:pt x="184374" y="150730"/>
                </a:moveTo>
                <a:lnTo>
                  <a:pt x="184894" y="137995"/>
                </a:lnTo>
                <a:lnTo>
                  <a:pt x="186322" y="125164"/>
                </a:lnTo>
                <a:lnTo>
                  <a:pt x="188465" y="112564"/>
                </a:lnTo>
                <a:lnTo>
                  <a:pt x="190559" y="102890"/>
                </a:lnTo>
                <a:lnTo>
                  <a:pt x="192387" y="90297"/>
                </a:lnTo>
                <a:lnTo>
                  <a:pt x="192725" y="77842"/>
                </a:lnTo>
                <a:lnTo>
                  <a:pt x="192871" y="65142"/>
                </a:lnTo>
                <a:lnTo>
                  <a:pt x="192921" y="63939"/>
                </a:lnTo>
                <a:lnTo>
                  <a:pt x="193498" y="51274"/>
                </a:lnTo>
                <a:lnTo>
                  <a:pt x="193788" y="38576"/>
                </a:lnTo>
                <a:lnTo>
                  <a:pt x="193582" y="29547"/>
                </a:lnTo>
                <a:lnTo>
                  <a:pt x="181057" y="29190"/>
                </a:lnTo>
                <a:lnTo>
                  <a:pt x="168377" y="27941"/>
                </a:lnTo>
                <a:lnTo>
                  <a:pt x="157856" y="27337"/>
                </a:lnTo>
                <a:lnTo>
                  <a:pt x="144273" y="25021"/>
                </a:lnTo>
                <a:lnTo>
                  <a:pt x="133962" y="19387"/>
                </a:lnTo>
                <a:lnTo>
                  <a:pt x="123251" y="11970"/>
                </a:lnTo>
                <a:lnTo>
                  <a:pt x="121636" y="10954"/>
                </a:lnTo>
                <a:lnTo>
                  <a:pt x="110389" y="5344"/>
                </a:lnTo>
                <a:lnTo>
                  <a:pt x="98449" y="1732"/>
                </a:lnTo>
                <a:lnTo>
                  <a:pt x="86075" y="0"/>
                </a:lnTo>
                <a:lnTo>
                  <a:pt x="73525" y="29"/>
                </a:lnTo>
                <a:lnTo>
                  <a:pt x="61056" y="1701"/>
                </a:lnTo>
                <a:lnTo>
                  <a:pt x="48926" y="4897"/>
                </a:lnTo>
                <a:lnTo>
                  <a:pt x="41575" y="7640"/>
                </a:lnTo>
                <a:lnTo>
                  <a:pt x="30117" y="13025"/>
                </a:lnTo>
                <a:lnTo>
                  <a:pt x="18855" y="20286"/>
                </a:lnTo>
                <a:lnTo>
                  <a:pt x="10765" y="28937"/>
                </a:lnTo>
                <a:lnTo>
                  <a:pt x="5515" y="39270"/>
                </a:lnTo>
                <a:lnTo>
                  <a:pt x="1048" y="52460"/>
                </a:lnTo>
                <a:lnTo>
                  <a:pt x="0" y="64332"/>
                </a:lnTo>
                <a:lnTo>
                  <a:pt x="326" y="65831"/>
                </a:lnTo>
                <a:lnTo>
                  <a:pt x="8479" y="73161"/>
                </a:lnTo>
                <a:lnTo>
                  <a:pt x="21496" y="74445"/>
                </a:lnTo>
                <a:lnTo>
                  <a:pt x="30310" y="75165"/>
                </a:lnTo>
                <a:lnTo>
                  <a:pt x="42331" y="78367"/>
                </a:lnTo>
                <a:lnTo>
                  <a:pt x="54543" y="82704"/>
                </a:lnTo>
                <a:lnTo>
                  <a:pt x="66572" y="87622"/>
                </a:lnTo>
                <a:lnTo>
                  <a:pt x="78046" y="92566"/>
                </a:lnTo>
                <a:lnTo>
                  <a:pt x="88921" y="99990"/>
                </a:lnTo>
                <a:lnTo>
                  <a:pt x="95505" y="111003"/>
                </a:lnTo>
                <a:lnTo>
                  <a:pt x="97011" y="115818"/>
                </a:lnTo>
                <a:lnTo>
                  <a:pt x="99753" y="127916"/>
                </a:lnTo>
                <a:lnTo>
                  <a:pt x="101783" y="140243"/>
                </a:lnTo>
                <a:lnTo>
                  <a:pt x="103193" y="152758"/>
                </a:lnTo>
                <a:lnTo>
                  <a:pt x="104076" y="165418"/>
                </a:lnTo>
                <a:lnTo>
                  <a:pt x="104526" y="178183"/>
                </a:lnTo>
                <a:lnTo>
                  <a:pt x="104635" y="191009"/>
                </a:lnTo>
                <a:lnTo>
                  <a:pt x="104495" y="203855"/>
                </a:lnTo>
                <a:lnTo>
                  <a:pt x="104200" y="216679"/>
                </a:lnTo>
                <a:lnTo>
                  <a:pt x="103843" y="229439"/>
                </a:lnTo>
                <a:lnTo>
                  <a:pt x="103516" y="242093"/>
                </a:lnTo>
                <a:lnTo>
                  <a:pt x="103312" y="254599"/>
                </a:lnTo>
                <a:lnTo>
                  <a:pt x="103285" y="260408"/>
                </a:lnTo>
                <a:lnTo>
                  <a:pt x="103263" y="275170"/>
                </a:lnTo>
                <a:lnTo>
                  <a:pt x="108564" y="283820"/>
                </a:lnTo>
                <a:lnTo>
                  <a:pt x="118093" y="285211"/>
                </a:lnTo>
                <a:lnTo>
                  <a:pt x="130483" y="284957"/>
                </a:lnTo>
                <a:lnTo>
                  <a:pt x="143477" y="284676"/>
                </a:lnTo>
                <a:lnTo>
                  <a:pt x="156562" y="284062"/>
                </a:lnTo>
                <a:lnTo>
                  <a:pt x="169225" y="282810"/>
                </a:lnTo>
                <a:lnTo>
                  <a:pt x="177262" y="281452"/>
                </a:lnTo>
                <a:lnTo>
                  <a:pt x="177070" y="268642"/>
                </a:lnTo>
                <a:lnTo>
                  <a:pt x="177354" y="255908"/>
                </a:lnTo>
                <a:lnTo>
                  <a:pt x="178010" y="243235"/>
                </a:lnTo>
                <a:lnTo>
                  <a:pt x="178936" y="230605"/>
                </a:lnTo>
                <a:lnTo>
                  <a:pt x="180027" y="218004"/>
                </a:lnTo>
                <a:lnTo>
                  <a:pt x="181181" y="205415"/>
                </a:lnTo>
                <a:lnTo>
                  <a:pt x="182293" y="192823"/>
                </a:lnTo>
                <a:lnTo>
                  <a:pt x="183261" y="180212"/>
                </a:lnTo>
                <a:lnTo>
                  <a:pt x="183980" y="167566"/>
                </a:lnTo>
                <a:lnTo>
                  <a:pt x="184348" y="154870"/>
                </a:lnTo>
                <a:lnTo>
                  <a:pt x="184374" y="1507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03944" y="4878159"/>
            <a:ext cx="136232" cy="77647"/>
          </a:xfrm>
          <a:custGeom>
            <a:avLst/>
            <a:gdLst/>
            <a:ahLst/>
            <a:cxnLst/>
            <a:rect l="l" t="t" r="r" b="b"/>
            <a:pathLst>
              <a:path w="136232" h="77647">
                <a:moveTo>
                  <a:pt x="0" y="77647"/>
                </a:moveTo>
                <a:lnTo>
                  <a:pt x="136232" y="56984"/>
                </a:lnTo>
                <a:lnTo>
                  <a:pt x="135826" y="55346"/>
                </a:lnTo>
                <a:lnTo>
                  <a:pt x="132917" y="44299"/>
                </a:lnTo>
                <a:lnTo>
                  <a:pt x="127797" y="32179"/>
                </a:lnTo>
                <a:lnTo>
                  <a:pt x="120685" y="21113"/>
                </a:lnTo>
                <a:lnTo>
                  <a:pt x="111513" y="11721"/>
                </a:lnTo>
                <a:lnTo>
                  <a:pt x="100215" y="4622"/>
                </a:lnTo>
                <a:lnTo>
                  <a:pt x="97599" y="3428"/>
                </a:lnTo>
                <a:lnTo>
                  <a:pt x="95211" y="2412"/>
                </a:lnTo>
                <a:lnTo>
                  <a:pt x="92417" y="1701"/>
                </a:lnTo>
                <a:lnTo>
                  <a:pt x="87642" y="1625"/>
                </a:lnTo>
                <a:lnTo>
                  <a:pt x="83489" y="800"/>
                </a:lnTo>
                <a:lnTo>
                  <a:pt x="79883" y="0"/>
                </a:lnTo>
                <a:lnTo>
                  <a:pt x="76111" y="0"/>
                </a:lnTo>
                <a:lnTo>
                  <a:pt x="71056" y="253"/>
                </a:lnTo>
                <a:lnTo>
                  <a:pt x="65824" y="253"/>
                </a:lnTo>
                <a:lnTo>
                  <a:pt x="60693" y="457"/>
                </a:lnTo>
                <a:lnTo>
                  <a:pt x="59422" y="527"/>
                </a:lnTo>
                <a:lnTo>
                  <a:pt x="46913" y="3037"/>
                </a:lnTo>
                <a:lnTo>
                  <a:pt x="34963" y="7264"/>
                </a:lnTo>
                <a:lnTo>
                  <a:pt x="32270" y="8242"/>
                </a:lnTo>
                <a:lnTo>
                  <a:pt x="29705" y="10274"/>
                </a:lnTo>
                <a:lnTo>
                  <a:pt x="27025" y="11760"/>
                </a:lnTo>
                <a:lnTo>
                  <a:pt x="25438" y="12661"/>
                </a:lnTo>
                <a:lnTo>
                  <a:pt x="20447" y="15455"/>
                </a:lnTo>
                <a:lnTo>
                  <a:pt x="19646" y="16840"/>
                </a:lnTo>
                <a:lnTo>
                  <a:pt x="16522" y="20205"/>
                </a:lnTo>
                <a:lnTo>
                  <a:pt x="13398" y="23266"/>
                </a:lnTo>
                <a:lnTo>
                  <a:pt x="9880" y="26974"/>
                </a:lnTo>
                <a:lnTo>
                  <a:pt x="6350" y="31572"/>
                </a:lnTo>
                <a:lnTo>
                  <a:pt x="5054" y="38582"/>
                </a:lnTo>
                <a:lnTo>
                  <a:pt x="3848" y="44297"/>
                </a:lnTo>
                <a:lnTo>
                  <a:pt x="2285" y="52321"/>
                </a:lnTo>
                <a:lnTo>
                  <a:pt x="556" y="64857"/>
                </a:lnTo>
                <a:lnTo>
                  <a:pt x="0" y="776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403944" y="4878096"/>
            <a:ext cx="136232" cy="77711"/>
          </a:xfrm>
          <a:custGeom>
            <a:avLst/>
            <a:gdLst/>
            <a:ahLst/>
            <a:cxnLst/>
            <a:rect l="l" t="t" r="r" b="b"/>
            <a:pathLst>
              <a:path w="136232" h="77711">
                <a:moveTo>
                  <a:pt x="0" y="77711"/>
                </a:moveTo>
                <a:lnTo>
                  <a:pt x="556" y="64921"/>
                </a:lnTo>
                <a:lnTo>
                  <a:pt x="2285" y="52385"/>
                </a:lnTo>
                <a:lnTo>
                  <a:pt x="3848" y="44361"/>
                </a:lnTo>
                <a:lnTo>
                  <a:pt x="5054" y="38646"/>
                </a:lnTo>
                <a:lnTo>
                  <a:pt x="6350" y="31635"/>
                </a:lnTo>
                <a:lnTo>
                  <a:pt x="9880" y="27038"/>
                </a:lnTo>
                <a:lnTo>
                  <a:pt x="11442" y="24993"/>
                </a:lnTo>
                <a:lnTo>
                  <a:pt x="13398" y="23329"/>
                </a:lnTo>
                <a:lnTo>
                  <a:pt x="15163" y="21615"/>
                </a:lnTo>
                <a:lnTo>
                  <a:pt x="16522" y="20269"/>
                </a:lnTo>
                <a:lnTo>
                  <a:pt x="17868" y="17779"/>
                </a:lnTo>
                <a:lnTo>
                  <a:pt x="19646" y="16903"/>
                </a:lnTo>
                <a:lnTo>
                  <a:pt x="19799" y="17183"/>
                </a:lnTo>
                <a:lnTo>
                  <a:pt x="20027" y="17335"/>
                </a:lnTo>
                <a:lnTo>
                  <a:pt x="20167" y="17525"/>
                </a:lnTo>
                <a:lnTo>
                  <a:pt x="20447" y="15519"/>
                </a:lnTo>
                <a:lnTo>
                  <a:pt x="25438" y="12725"/>
                </a:lnTo>
                <a:lnTo>
                  <a:pt x="27025" y="11823"/>
                </a:lnTo>
                <a:lnTo>
                  <a:pt x="29705" y="10337"/>
                </a:lnTo>
                <a:lnTo>
                  <a:pt x="32270" y="8305"/>
                </a:lnTo>
                <a:lnTo>
                  <a:pt x="34963" y="7327"/>
                </a:lnTo>
                <a:lnTo>
                  <a:pt x="46913" y="3100"/>
                </a:lnTo>
                <a:lnTo>
                  <a:pt x="59422" y="591"/>
                </a:lnTo>
                <a:lnTo>
                  <a:pt x="60693" y="520"/>
                </a:lnTo>
                <a:lnTo>
                  <a:pt x="65824" y="317"/>
                </a:lnTo>
                <a:lnTo>
                  <a:pt x="71056" y="317"/>
                </a:lnTo>
                <a:lnTo>
                  <a:pt x="76111" y="63"/>
                </a:lnTo>
                <a:lnTo>
                  <a:pt x="77355" y="0"/>
                </a:lnTo>
                <a:lnTo>
                  <a:pt x="78651" y="25"/>
                </a:lnTo>
                <a:lnTo>
                  <a:pt x="79883" y="63"/>
                </a:lnTo>
                <a:lnTo>
                  <a:pt x="82321" y="139"/>
                </a:lnTo>
                <a:lnTo>
                  <a:pt x="83489" y="863"/>
                </a:lnTo>
                <a:lnTo>
                  <a:pt x="85547" y="1269"/>
                </a:lnTo>
                <a:lnTo>
                  <a:pt x="87642" y="1689"/>
                </a:lnTo>
                <a:lnTo>
                  <a:pt x="90093" y="1168"/>
                </a:lnTo>
                <a:lnTo>
                  <a:pt x="92417" y="1765"/>
                </a:lnTo>
                <a:lnTo>
                  <a:pt x="95211" y="2476"/>
                </a:lnTo>
                <a:lnTo>
                  <a:pt x="97599" y="3492"/>
                </a:lnTo>
                <a:lnTo>
                  <a:pt x="100215" y="4686"/>
                </a:lnTo>
                <a:lnTo>
                  <a:pt x="111513" y="11785"/>
                </a:lnTo>
                <a:lnTo>
                  <a:pt x="120685" y="21176"/>
                </a:lnTo>
                <a:lnTo>
                  <a:pt x="127797" y="32242"/>
                </a:lnTo>
                <a:lnTo>
                  <a:pt x="132917" y="44362"/>
                </a:lnTo>
                <a:lnTo>
                  <a:pt x="135826" y="55410"/>
                </a:lnTo>
                <a:lnTo>
                  <a:pt x="135928" y="55943"/>
                </a:lnTo>
                <a:lnTo>
                  <a:pt x="136080" y="56667"/>
                </a:lnTo>
                <a:lnTo>
                  <a:pt x="136232" y="570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404911" y="4935836"/>
            <a:ext cx="154355" cy="25273"/>
          </a:xfrm>
          <a:custGeom>
            <a:avLst/>
            <a:gdLst/>
            <a:ahLst/>
            <a:cxnLst/>
            <a:rect l="l" t="t" r="r" b="b"/>
            <a:pathLst>
              <a:path w="154355" h="25273">
                <a:moveTo>
                  <a:pt x="1866" y="16052"/>
                </a:moveTo>
                <a:lnTo>
                  <a:pt x="0" y="18719"/>
                </a:lnTo>
                <a:lnTo>
                  <a:pt x="431" y="21094"/>
                </a:lnTo>
                <a:lnTo>
                  <a:pt x="1206" y="25273"/>
                </a:lnTo>
                <a:lnTo>
                  <a:pt x="10617" y="25196"/>
                </a:lnTo>
                <a:lnTo>
                  <a:pt x="132461" y="17437"/>
                </a:lnTo>
                <a:lnTo>
                  <a:pt x="135890" y="15735"/>
                </a:lnTo>
                <a:lnTo>
                  <a:pt x="143217" y="15608"/>
                </a:lnTo>
                <a:lnTo>
                  <a:pt x="146634" y="13855"/>
                </a:lnTo>
                <a:lnTo>
                  <a:pt x="149529" y="12344"/>
                </a:lnTo>
                <a:lnTo>
                  <a:pt x="153377" y="12280"/>
                </a:lnTo>
                <a:lnTo>
                  <a:pt x="153771" y="8280"/>
                </a:lnTo>
                <a:lnTo>
                  <a:pt x="154355" y="2120"/>
                </a:lnTo>
                <a:lnTo>
                  <a:pt x="141135" y="0"/>
                </a:lnTo>
                <a:lnTo>
                  <a:pt x="136626" y="0"/>
                </a:lnTo>
                <a:lnTo>
                  <a:pt x="126767" y="361"/>
                </a:lnTo>
                <a:lnTo>
                  <a:pt x="114220" y="1622"/>
                </a:lnTo>
                <a:lnTo>
                  <a:pt x="101851" y="3172"/>
                </a:lnTo>
                <a:lnTo>
                  <a:pt x="89166" y="4356"/>
                </a:lnTo>
                <a:lnTo>
                  <a:pt x="82452" y="4776"/>
                </a:lnTo>
                <a:lnTo>
                  <a:pt x="70043" y="5673"/>
                </a:lnTo>
                <a:lnTo>
                  <a:pt x="57734" y="6921"/>
                </a:lnTo>
                <a:lnTo>
                  <a:pt x="55454" y="7187"/>
                </a:lnTo>
                <a:lnTo>
                  <a:pt x="42895" y="8519"/>
                </a:lnTo>
                <a:lnTo>
                  <a:pt x="30238" y="9855"/>
                </a:lnTo>
                <a:lnTo>
                  <a:pt x="25311" y="10401"/>
                </a:lnTo>
                <a:lnTo>
                  <a:pt x="18084" y="11595"/>
                </a:lnTo>
                <a:lnTo>
                  <a:pt x="13284" y="12992"/>
                </a:lnTo>
                <a:lnTo>
                  <a:pt x="9944" y="13957"/>
                </a:lnTo>
                <a:lnTo>
                  <a:pt x="7277" y="13970"/>
                </a:lnTo>
                <a:lnTo>
                  <a:pt x="4038" y="15214"/>
                </a:lnTo>
                <a:lnTo>
                  <a:pt x="1866" y="1605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404911" y="4935836"/>
            <a:ext cx="154355" cy="25273"/>
          </a:xfrm>
          <a:custGeom>
            <a:avLst/>
            <a:gdLst/>
            <a:ahLst/>
            <a:cxnLst/>
            <a:rect l="l" t="t" r="r" b="b"/>
            <a:pathLst>
              <a:path w="154355" h="25273">
                <a:moveTo>
                  <a:pt x="10617" y="25196"/>
                </a:moveTo>
                <a:lnTo>
                  <a:pt x="6756" y="25196"/>
                </a:lnTo>
                <a:lnTo>
                  <a:pt x="1206" y="25273"/>
                </a:lnTo>
                <a:lnTo>
                  <a:pt x="431" y="21094"/>
                </a:lnTo>
                <a:lnTo>
                  <a:pt x="0" y="18719"/>
                </a:lnTo>
                <a:lnTo>
                  <a:pt x="1866" y="16052"/>
                </a:lnTo>
                <a:lnTo>
                  <a:pt x="4038" y="15214"/>
                </a:lnTo>
                <a:lnTo>
                  <a:pt x="7277" y="13970"/>
                </a:lnTo>
                <a:lnTo>
                  <a:pt x="9944" y="13957"/>
                </a:lnTo>
                <a:lnTo>
                  <a:pt x="13284" y="12992"/>
                </a:lnTo>
                <a:lnTo>
                  <a:pt x="18084" y="11595"/>
                </a:lnTo>
                <a:lnTo>
                  <a:pt x="25311" y="10401"/>
                </a:lnTo>
                <a:lnTo>
                  <a:pt x="30238" y="9855"/>
                </a:lnTo>
                <a:lnTo>
                  <a:pt x="42895" y="8519"/>
                </a:lnTo>
                <a:lnTo>
                  <a:pt x="55454" y="7187"/>
                </a:lnTo>
                <a:lnTo>
                  <a:pt x="57734" y="6921"/>
                </a:lnTo>
                <a:lnTo>
                  <a:pt x="70043" y="5673"/>
                </a:lnTo>
                <a:lnTo>
                  <a:pt x="82452" y="4776"/>
                </a:lnTo>
                <a:lnTo>
                  <a:pt x="89166" y="4356"/>
                </a:lnTo>
                <a:lnTo>
                  <a:pt x="101851" y="3172"/>
                </a:lnTo>
                <a:lnTo>
                  <a:pt x="114220" y="1622"/>
                </a:lnTo>
                <a:lnTo>
                  <a:pt x="126767" y="361"/>
                </a:lnTo>
                <a:lnTo>
                  <a:pt x="136626" y="0"/>
                </a:lnTo>
                <a:lnTo>
                  <a:pt x="141135" y="0"/>
                </a:lnTo>
                <a:lnTo>
                  <a:pt x="154355" y="2120"/>
                </a:lnTo>
                <a:lnTo>
                  <a:pt x="153771" y="8280"/>
                </a:lnTo>
                <a:lnTo>
                  <a:pt x="153377" y="12280"/>
                </a:lnTo>
                <a:lnTo>
                  <a:pt x="149529" y="12344"/>
                </a:lnTo>
                <a:lnTo>
                  <a:pt x="146634" y="13855"/>
                </a:lnTo>
                <a:lnTo>
                  <a:pt x="143217" y="15608"/>
                </a:lnTo>
                <a:lnTo>
                  <a:pt x="135890" y="15735"/>
                </a:lnTo>
                <a:lnTo>
                  <a:pt x="132461" y="174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414339" y="4940411"/>
            <a:ext cx="76860" cy="73977"/>
          </a:xfrm>
          <a:custGeom>
            <a:avLst/>
            <a:gdLst/>
            <a:ahLst/>
            <a:cxnLst/>
            <a:rect l="l" t="t" r="r" b="b"/>
            <a:pathLst>
              <a:path w="76860" h="73977">
                <a:moveTo>
                  <a:pt x="13779" y="6273"/>
                </a:moveTo>
                <a:lnTo>
                  <a:pt x="215" y="9410"/>
                </a:lnTo>
                <a:lnTo>
                  <a:pt x="0" y="12090"/>
                </a:lnTo>
                <a:lnTo>
                  <a:pt x="469" y="10858"/>
                </a:lnTo>
                <a:lnTo>
                  <a:pt x="736" y="13525"/>
                </a:lnTo>
                <a:lnTo>
                  <a:pt x="1193" y="18021"/>
                </a:lnTo>
                <a:lnTo>
                  <a:pt x="1625" y="22453"/>
                </a:lnTo>
                <a:lnTo>
                  <a:pt x="3035" y="26796"/>
                </a:lnTo>
                <a:lnTo>
                  <a:pt x="4622" y="31693"/>
                </a:lnTo>
                <a:lnTo>
                  <a:pt x="8839" y="43800"/>
                </a:lnTo>
                <a:lnTo>
                  <a:pt x="14122" y="55321"/>
                </a:lnTo>
                <a:lnTo>
                  <a:pt x="14782" y="56489"/>
                </a:lnTo>
                <a:lnTo>
                  <a:pt x="16154" y="59804"/>
                </a:lnTo>
                <a:lnTo>
                  <a:pt x="16268" y="62674"/>
                </a:lnTo>
                <a:lnTo>
                  <a:pt x="17500" y="66649"/>
                </a:lnTo>
                <a:lnTo>
                  <a:pt x="18389" y="69786"/>
                </a:lnTo>
                <a:lnTo>
                  <a:pt x="18732" y="70319"/>
                </a:lnTo>
                <a:lnTo>
                  <a:pt x="21882" y="71005"/>
                </a:lnTo>
                <a:lnTo>
                  <a:pt x="26733" y="72072"/>
                </a:lnTo>
                <a:lnTo>
                  <a:pt x="31572" y="72669"/>
                </a:lnTo>
                <a:lnTo>
                  <a:pt x="36309" y="73977"/>
                </a:lnTo>
                <a:lnTo>
                  <a:pt x="37414" y="66801"/>
                </a:lnTo>
                <a:lnTo>
                  <a:pt x="41300" y="61480"/>
                </a:lnTo>
                <a:lnTo>
                  <a:pt x="43052" y="54495"/>
                </a:lnTo>
                <a:lnTo>
                  <a:pt x="44564" y="48475"/>
                </a:lnTo>
                <a:lnTo>
                  <a:pt x="47790" y="43395"/>
                </a:lnTo>
                <a:lnTo>
                  <a:pt x="50939" y="38112"/>
                </a:lnTo>
                <a:lnTo>
                  <a:pt x="51955" y="36398"/>
                </a:lnTo>
                <a:lnTo>
                  <a:pt x="53949" y="32829"/>
                </a:lnTo>
                <a:lnTo>
                  <a:pt x="54902" y="30111"/>
                </a:lnTo>
                <a:lnTo>
                  <a:pt x="54838" y="26987"/>
                </a:lnTo>
                <a:lnTo>
                  <a:pt x="55689" y="24193"/>
                </a:lnTo>
                <a:lnTo>
                  <a:pt x="56591" y="21259"/>
                </a:lnTo>
                <a:lnTo>
                  <a:pt x="57581" y="18008"/>
                </a:lnTo>
                <a:lnTo>
                  <a:pt x="59067" y="15290"/>
                </a:lnTo>
                <a:lnTo>
                  <a:pt x="59537" y="14414"/>
                </a:lnTo>
                <a:lnTo>
                  <a:pt x="61010" y="11544"/>
                </a:lnTo>
                <a:lnTo>
                  <a:pt x="59766" y="8674"/>
                </a:lnTo>
                <a:lnTo>
                  <a:pt x="62877" y="5575"/>
                </a:lnTo>
                <a:lnTo>
                  <a:pt x="76860" y="2209"/>
                </a:lnTo>
                <a:lnTo>
                  <a:pt x="76326" y="0"/>
                </a:lnTo>
                <a:lnTo>
                  <a:pt x="45694" y="2235"/>
                </a:lnTo>
                <a:lnTo>
                  <a:pt x="13779" y="62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414339" y="4940411"/>
            <a:ext cx="76860" cy="73977"/>
          </a:xfrm>
          <a:custGeom>
            <a:avLst/>
            <a:gdLst/>
            <a:ahLst/>
            <a:cxnLst/>
            <a:rect l="l" t="t" r="r" b="b"/>
            <a:pathLst>
              <a:path w="76860" h="73977">
                <a:moveTo>
                  <a:pt x="76326" y="0"/>
                </a:moveTo>
                <a:lnTo>
                  <a:pt x="76860" y="2209"/>
                </a:lnTo>
                <a:lnTo>
                  <a:pt x="62877" y="5575"/>
                </a:lnTo>
                <a:lnTo>
                  <a:pt x="60604" y="7848"/>
                </a:lnTo>
                <a:lnTo>
                  <a:pt x="59766" y="8674"/>
                </a:lnTo>
                <a:lnTo>
                  <a:pt x="61010" y="11544"/>
                </a:lnTo>
                <a:lnTo>
                  <a:pt x="60680" y="12738"/>
                </a:lnTo>
                <a:lnTo>
                  <a:pt x="60388" y="13842"/>
                </a:lnTo>
                <a:lnTo>
                  <a:pt x="59537" y="14414"/>
                </a:lnTo>
                <a:lnTo>
                  <a:pt x="59067" y="15290"/>
                </a:lnTo>
                <a:lnTo>
                  <a:pt x="57581" y="18008"/>
                </a:lnTo>
                <a:lnTo>
                  <a:pt x="56591" y="21259"/>
                </a:lnTo>
                <a:lnTo>
                  <a:pt x="55689" y="24193"/>
                </a:lnTo>
                <a:lnTo>
                  <a:pt x="54838" y="26987"/>
                </a:lnTo>
                <a:lnTo>
                  <a:pt x="54902" y="30111"/>
                </a:lnTo>
                <a:lnTo>
                  <a:pt x="53949" y="32829"/>
                </a:lnTo>
                <a:lnTo>
                  <a:pt x="53276" y="34759"/>
                </a:lnTo>
                <a:lnTo>
                  <a:pt x="51955" y="36398"/>
                </a:lnTo>
                <a:lnTo>
                  <a:pt x="50939" y="38112"/>
                </a:lnTo>
                <a:lnTo>
                  <a:pt x="47790" y="43395"/>
                </a:lnTo>
                <a:lnTo>
                  <a:pt x="44564" y="48475"/>
                </a:lnTo>
                <a:lnTo>
                  <a:pt x="43052" y="54495"/>
                </a:lnTo>
                <a:lnTo>
                  <a:pt x="41300" y="61480"/>
                </a:lnTo>
                <a:lnTo>
                  <a:pt x="37414" y="66801"/>
                </a:lnTo>
                <a:lnTo>
                  <a:pt x="36309" y="73977"/>
                </a:lnTo>
                <a:lnTo>
                  <a:pt x="31572" y="72669"/>
                </a:lnTo>
                <a:lnTo>
                  <a:pt x="26733" y="72072"/>
                </a:lnTo>
                <a:lnTo>
                  <a:pt x="21882" y="71005"/>
                </a:lnTo>
                <a:lnTo>
                  <a:pt x="18732" y="70319"/>
                </a:lnTo>
                <a:lnTo>
                  <a:pt x="18389" y="69786"/>
                </a:lnTo>
                <a:lnTo>
                  <a:pt x="17500" y="66649"/>
                </a:lnTo>
                <a:lnTo>
                  <a:pt x="16878" y="64401"/>
                </a:lnTo>
                <a:lnTo>
                  <a:pt x="16268" y="62674"/>
                </a:lnTo>
                <a:lnTo>
                  <a:pt x="16167" y="60350"/>
                </a:lnTo>
                <a:lnTo>
                  <a:pt x="16154" y="59804"/>
                </a:lnTo>
                <a:lnTo>
                  <a:pt x="16319" y="59067"/>
                </a:lnTo>
                <a:lnTo>
                  <a:pt x="16167" y="58546"/>
                </a:lnTo>
                <a:lnTo>
                  <a:pt x="15874" y="57416"/>
                </a:lnTo>
                <a:lnTo>
                  <a:pt x="14782" y="56489"/>
                </a:lnTo>
                <a:lnTo>
                  <a:pt x="14122" y="55321"/>
                </a:lnTo>
                <a:lnTo>
                  <a:pt x="8839" y="43800"/>
                </a:lnTo>
                <a:lnTo>
                  <a:pt x="4622" y="31693"/>
                </a:lnTo>
                <a:lnTo>
                  <a:pt x="3035" y="26796"/>
                </a:lnTo>
                <a:lnTo>
                  <a:pt x="1625" y="22453"/>
                </a:lnTo>
                <a:lnTo>
                  <a:pt x="1193" y="18021"/>
                </a:lnTo>
                <a:lnTo>
                  <a:pt x="736" y="13525"/>
                </a:lnTo>
                <a:lnTo>
                  <a:pt x="469" y="10858"/>
                </a:lnTo>
                <a:lnTo>
                  <a:pt x="0" y="12090"/>
                </a:lnTo>
                <a:lnTo>
                  <a:pt x="215" y="9410"/>
                </a:lnTo>
                <a:lnTo>
                  <a:pt x="13779" y="6273"/>
                </a:lnTo>
                <a:lnTo>
                  <a:pt x="45694" y="2235"/>
                </a:lnTo>
                <a:lnTo>
                  <a:pt x="7632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431961" y="4944795"/>
            <a:ext cx="106984" cy="114236"/>
          </a:xfrm>
          <a:custGeom>
            <a:avLst/>
            <a:gdLst/>
            <a:ahLst/>
            <a:cxnLst/>
            <a:rect l="l" t="t" r="r" b="b"/>
            <a:pathLst>
              <a:path w="106984" h="114236">
                <a:moveTo>
                  <a:pt x="100609" y="69024"/>
                </a:moveTo>
                <a:lnTo>
                  <a:pt x="102400" y="60452"/>
                </a:lnTo>
                <a:lnTo>
                  <a:pt x="101384" y="52819"/>
                </a:lnTo>
                <a:lnTo>
                  <a:pt x="100609" y="44678"/>
                </a:lnTo>
                <a:lnTo>
                  <a:pt x="100355" y="41986"/>
                </a:lnTo>
                <a:lnTo>
                  <a:pt x="101409" y="36271"/>
                </a:lnTo>
                <a:lnTo>
                  <a:pt x="102298" y="33705"/>
                </a:lnTo>
                <a:lnTo>
                  <a:pt x="103885" y="29108"/>
                </a:lnTo>
                <a:lnTo>
                  <a:pt x="106984" y="27901"/>
                </a:lnTo>
                <a:lnTo>
                  <a:pt x="106730" y="25214"/>
                </a:lnTo>
                <a:lnTo>
                  <a:pt x="105990" y="11823"/>
                </a:lnTo>
                <a:lnTo>
                  <a:pt x="100698" y="1168"/>
                </a:lnTo>
                <a:lnTo>
                  <a:pt x="98071" y="399"/>
                </a:lnTo>
                <a:lnTo>
                  <a:pt x="85029" y="155"/>
                </a:lnTo>
                <a:lnTo>
                  <a:pt x="72656" y="850"/>
                </a:lnTo>
                <a:lnTo>
                  <a:pt x="63411" y="533"/>
                </a:lnTo>
                <a:lnTo>
                  <a:pt x="68681" y="0"/>
                </a:lnTo>
                <a:lnTo>
                  <a:pt x="53936" y="0"/>
                </a:lnTo>
                <a:lnTo>
                  <a:pt x="40297" y="1574"/>
                </a:lnTo>
                <a:lnTo>
                  <a:pt x="36918" y="5803"/>
                </a:lnTo>
                <a:lnTo>
                  <a:pt x="33591" y="9969"/>
                </a:lnTo>
                <a:lnTo>
                  <a:pt x="28397" y="12776"/>
                </a:lnTo>
                <a:lnTo>
                  <a:pt x="27254" y="18249"/>
                </a:lnTo>
                <a:lnTo>
                  <a:pt x="26632" y="20939"/>
                </a:lnTo>
                <a:lnTo>
                  <a:pt x="23405" y="33429"/>
                </a:lnTo>
                <a:lnTo>
                  <a:pt x="22212" y="45847"/>
                </a:lnTo>
                <a:lnTo>
                  <a:pt x="22186" y="38735"/>
                </a:lnTo>
                <a:lnTo>
                  <a:pt x="20993" y="32829"/>
                </a:lnTo>
                <a:lnTo>
                  <a:pt x="12839" y="33210"/>
                </a:lnTo>
                <a:lnTo>
                  <a:pt x="5791" y="33540"/>
                </a:lnTo>
                <a:lnTo>
                  <a:pt x="0" y="40170"/>
                </a:lnTo>
                <a:lnTo>
                  <a:pt x="1739" y="47002"/>
                </a:lnTo>
                <a:lnTo>
                  <a:pt x="2149" y="48593"/>
                </a:lnTo>
                <a:lnTo>
                  <a:pt x="5883" y="60789"/>
                </a:lnTo>
                <a:lnTo>
                  <a:pt x="11023" y="72402"/>
                </a:lnTo>
                <a:lnTo>
                  <a:pt x="13004" y="76060"/>
                </a:lnTo>
                <a:lnTo>
                  <a:pt x="15087" y="80187"/>
                </a:lnTo>
                <a:lnTo>
                  <a:pt x="15468" y="84277"/>
                </a:lnTo>
                <a:lnTo>
                  <a:pt x="15773" y="87426"/>
                </a:lnTo>
                <a:lnTo>
                  <a:pt x="14935" y="90703"/>
                </a:lnTo>
                <a:lnTo>
                  <a:pt x="16306" y="93573"/>
                </a:lnTo>
                <a:lnTo>
                  <a:pt x="54660" y="114236"/>
                </a:lnTo>
                <a:lnTo>
                  <a:pt x="58305" y="113118"/>
                </a:lnTo>
                <a:lnTo>
                  <a:pt x="62382" y="111290"/>
                </a:lnTo>
                <a:lnTo>
                  <a:pt x="66179" y="110096"/>
                </a:lnTo>
                <a:lnTo>
                  <a:pt x="69583" y="109016"/>
                </a:lnTo>
                <a:lnTo>
                  <a:pt x="71793" y="109131"/>
                </a:lnTo>
                <a:lnTo>
                  <a:pt x="75323" y="108750"/>
                </a:lnTo>
                <a:lnTo>
                  <a:pt x="84988" y="107734"/>
                </a:lnTo>
                <a:lnTo>
                  <a:pt x="88290" y="98729"/>
                </a:lnTo>
                <a:lnTo>
                  <a:pt x="90919" y="90627"/>
                </a:lnTo>
                <a:lnTo>
                  <a:pt x="93383" y="83007"/>
                </a:lnTo>
                <a:lnTo>
                  <a:pt x="98869" y="77279"/>
                </a:lnTo>
                <a:lnTo>
                  <a:pt x="100609" y="690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431961" y="4944795"/>
            <a:ext cx="106984" cy="114236"/>
          </a:xfrm>
          <a:custGeom>
            <a:avLst/>
            <a:gdLst/>
            <a:ahLst/>
            <a:cxnLst/>
            <a:rect l="l" t="t" r="r" b="b"/>
            <a:pathLst>
              <a:path w="106984" h="114236">
                <a:moveTo>
                  <a:pt x="16306" y="93573"/>
                </a:moveTo>
                <a:lnTo>
                  <a:pt x="14935" y="90703"/>
                </a:lnTo>
                <a:lnTo>
                  <a:pt x="15773" y="87426"/>
                </a:lnTo>
                <a:lnTo>
                  <a:pt x="15468" y="84277"/>
                </a:lnTo>
                <a:lnTo>
                  <a:pt x="15087" y="80187"/>
                </a:lnTo>
                <a:lnTo>
                  <a:pt x="13004" y="76060"/>
                </a:lnTo>
                <a:lnTo>
                  <a:pt x="11023" y="72402"/>
                </a:lnTo>
                <a:lnTo>
                  <a:pt x="5883" y="60789"/>
                </a:lnTo>
                <a:lnTo>
                  <a:pt x="2149" y="48593"/>
                </a:lnTo>
                <a:lnTo>
                  <a:pt x="1739" y="47002"/>
                </a:lnTo>
                <a:lnTo>
                  <a:pt x="0" y="40170"/>
                </a:lnTo>
                <a:lnTo>
                  <a:pt x="5791" y="33540"/>
                </a:lnTo>
                <a:lnTo>
                  <a:pt x="12839" y="33210"/>
                </a:lnTo>
                <a:lnTo>
                  <a:pt x="20993" y="32829"/>
                </a:lnTo>
                <a:lnTo>
                  <a:pt x="22186" y="38735"/>
                </a:lnTo>
                <a:lnTo>
                  <a:pt x="22212" y="45847"/>
                </a:lnTo>
                <a:lnTo>
                  <a:pt x="23405" y="33429"/>
                </a:lnTo>
                <a:lnTo>
                  <a:pt x="26632" y="20939"/>
                </a:lnTo>
                <a:lnTo>
                  <a:pt x="27254" y="18249"/>
                </a:lnTo>
                <a:lnTo>
                  <a:pt x="28397" y="12776"/>
                </a:lnTo>
                <a:lnTo>
                  <a:pt x="33591" y="9969"/>
                </a:lnTo>
                <a:lnTo>
                  <a:pt x="36918" y="5803"/>
                </a:lnTo>
                <a:lnTo>
                  <a:pt x="40297" y="1574"/>
                </a:lnTo>
                <a:lnTo>
                  <a:pt x="53936" y="0"/>
                </a:lnTo>
                <a:lnTo>
                  <a:pt x="59397" y="0"/>
                </a:lnTo>
                <a:lnTo>
                  <a:pt x="68681" y="0"/>
                </a:lnTo>
                <a:lnTo>
                  <a:pt x="63411" y="533"/>
                </a:lnTo>
                <a:lnTo>
                  <a:pt x="72656" y="850"/>
                </a:lnTo>
                <a:lnTo>
                  <a:pt x="85029" y="155"/>
                </a:lnTo>
                <a:lnTo>
                  <a:pt x="98071" y="399"/>
                </a:lnTo>
                <a:lnTo>
                  <a:pt x="100698" y="1168"/>
                </a:lnTo>
                <a:lnTo>
                  <a:pt x="105990" y="11823"/>
                </a:lnTo>
                <a:lnTo>
                  <a:pt x="106730" y="25214"/>
                </a:lnTo>
                <a:lnTo>
                  <a:pt x="106756" y="25501"/>
                </a:lnTo>
                <a:lnTo>
                  <a:pt x="106984" y="27901"/>
                </a:lnTo>
                <a:lnTo>
                  <a:pt x="103885" y="29108"/>
                </a:lnTo>
                <a:lnTo>
                  <a:pt x="102298" y="33705"/>
                </a:lnTo>
                <a:lnTo>
                  <a:pt x="101409" y="36271"/>
                </a:lnTo>
                <a:lnTo>
                  <a:pt x="100355" y="41986"/>
                </a:lnTo>
                <a:lnTo>
                  <a:pt x="100609" y="44678"/>
                </a:lnTo>
                <a:lnTo>
                  <a:pt x="101384" y="52819"/>
                </a:lnTo>
                <a:lnTo>
                  <a:pt x="102400" y="60452"/>
                </a:lnTo>
                <a:lnTo>
                  <a:pt x="100609" y="69024"/>
                </a:lnTo>
                <a:lnTo>
                  <a:pt x="98869" y="77279"/>
                </a:lnTo>
                <a:lnTo>
                  <a:pt x="93383" y="83007"/>
                </a:lnTo>
                <a:lnTo>
                  <a:pt x="90919" y="90627"/>
                </a:lnTo>
                <a:lnTo>
                  <a:pt x="88290" y="98729"/>
                </a:lnTo>
                <a:lnTo>
                  <a:pt x="84988" y="107734"/>
                </a:lnTo>
                <a:lnTo>
                  <a:pt x="75323" y="108750"/>
                </a:lnTo>
                <a:lnTo>
                  <a:pt x="71793" y="109131"/>
                </a:lnTo>
                <a:lnTo>
                  <a:pt x="69583" y="109016"/>
                </a:lnTo>
                <a:lnTo>
                  <a:pt x="66179" y="110096"/>
                </a:lnTo>
                <a:lnTo>
                  <a:pt x="62382" y="111290"/>
                </a:lnTo>
                <a:lnTo>
                  <a:pt x="58305" y="113118"/>
                </a:lnTo>
                <a:lnTo>
                  <a:pt x="54660" y="1142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393294" y="5021957"/>
            <a:ext cx="164152" cy="308648"/>
          </a:xfrm>
          <a:custGeom>
            <a:avLst/>
            <a:gdLst/>
            <a:ahLst/>
            <a:cxnLst/>
            <a:rect l="l" t="t" r="r" b="b"/>
            <a:pathLst>
              <a:path w="164152" h="308648">
                <a:moveTo>
                  <a:pt x="137240" y="87617"/>
                </a:moveTo>
                <a:lnTo>
                  <a:pt x="135247" y="83337"/>
                </a:lnTo>
                <a:lnTo>
                  <a:pt x="134726" y="79641"/>
                </a:lnTo>
                <a:lnTo>
                  <a:pt x="134942" y="76898"/>
                </a:lnTo>
                <a:lnTo>
                  <a:pt x="133202" y="74066"/>
                </a:lnTo>
                <a:lnTo>
                  <a:pt x="133126" y="73634"/>
                </a:lnTo>
                <a:lnTo>
                  <a:pt x="132262" y="68897"/>
                </a:lnTo>
                <a:lnTo>
                  <a:pt x="132503" y="65189"/>
                </a:lnTo>
                <a:lnTo>
                  <a:pt x="130954" y="60909"/>
                </a:lnTo>
                <a:lnTo>
                  <a:pt x="123483" y="50475"/>
                </a:lnTo>
                <a:lnTo>
                  <a:pt x="112879" y="43030"/>
                </a:lnTo>
                <a:lnTo>
                  <a:pt x="111485" y="42151"/>
                </a:lnTo>
                <a:lnTo>
                  <a:pt x="107307" y="39497"/>
                </a:lnTo>
                <a:lnTo>
                  <a:pt x="108627" y="35407"/>
                </a:lnTo>
                <a:lnTo>
                  <a:pt x="105579" y="32854"/>
                </a:lnTo>
                <a:lnTo>
                  <a:pt x="100588" y="28663"/>
                </a:lnTo>
                <a:lnTo>
                  <a:pt x="90136" y="26022"/>
                </a:lnTo>
                <a:lnTo>
                  <a:pt x="84142" y="22923"/>
                </a:lnTo>
                <a:lnTo>
                  <a:pt x="72877" y="17088"/>
                </a:lnTo>
                <a:lnTo>
                  <a:pt x="61679" y="10195"/>
                </a:lnTo>
                <a:lnTo>
                  <a:pt x="52351" y="1627"/>
                </a:lnTo>
                <a:lnTo>
                  <a:pt x="51109" y="0"/>
                </a:lnTo>
                <a:lnTo>
                  <a:pt x="48403" y="11012"/>
                </a:lnTo>
                <a:lnTo>
                  <a:pt x="45977" y="21841"/>
                </a:lnTo>
                <a:lnTo>
                  <a:pt x="45508" y="20561"/>
                </a:lnTo>
                <a:lnTo>
                  <a:pt x="39587" y="31708"/>
                </a:lnTo>
                <a:lnTo>
                  <a:pt x="31269" y="41758"/>
                </a:lnTo>
                <a:lnTo>
                  <a:pt x="28630" y="45224"/>
                </a:lnTo>
                <a:lnTo>
                  <a:pt x="21515" y="55681"/>
                </a:lnTo>
                <a:lnTo>
                  <a:pt x="14863" y="66911"/>
                </a:lnTo>
                <a:lnTo>
                  <a:pt x="11879" y="73279"/>
                </a:lnTo>
                <a:lnTo>
                  <a:pt x="10393" y="76923"/>
                </a:lnTo>
                <a:lnTo>
                  <a:pt x="10113" y="81026"/>
                </a:lnTo>
                <a:lnTo>
                  <a:pt x="8780" y="84658"/>
                </a:lnTo>
                <a:lnTo>
                  <a:pt x="6850" y="89928"/>
                </a:lnTo>
                <a:lnTo>
                  <a:pt x="4183" y="95377"/>
                </a:lnTo>
                <a:lnTo>
                  <a:pt x="2570" y="101523"/>
                </a:lnTo>
                <a:lnTo>
                  <a:pt x="457" y="113857"/>
                </a:lnTo>
                <a:lnTo>
                  <a:pt x="0" y="126489"/>
                </a:lnTo>
                <a:lnTo>
                  <a:pt x="441" y="139237"/>
                </a:lnTo>
                <a:lnTo>
                  <a:pt x="804" y="146481"/>
                </a:lnTo>
                <a:lnTo>
                  <a:pt x="1058" y="152107"/>
                </a:lnTo>
                <a:lnTo>
                  <a:pt x="969" y="158356"/>
                </a:lnTo>
                <a:lnTo>
                  <a:pt x="2201" y="163906"/>
                </a:lnTo>
                <a:lnTo>
                  <a:pt x="3001" y="163283"/>
                </a:lnTo>
                <a:lnTo>
                  <a:pt x="4830" y="177247"/>
                </a:lnTo>
                <a:lnTo>
                  <a:pt x="6807" y="190044"/>
                </a:lnTo>
                <a:lnTo>
                  <a:pt x="8824" y="202047"/>
                </a:lnTo>
                <a:lnTo>
                  <a:pt x="10772" y="213630"/>
                </a:lnTo>
                <a:lnTo>
                  <a:pt x="12543" y="225164"/>
                </a:lnTo>
                <a:lnTo>
                  <a:pt x="14028" y="237023"/>
                </a:lnTo>
                <a:lnTo>
                  <a:pt x="15118" y="249580"/>
                </a:lnTo>
                <a:lnTo>
                  <a:pt x="15706" y="263208"/>
                </a:lnTo>
                <a:lnTo>
                  <a:pt x="15778" y="270103"/>
                </a:lnTo>
                <a:lnTo>
                  <a:pt x="12797" y="280341"/>
                </a:lnTo>
                <a:lnTo>
                  <a:pt x="6785" y="295221"/>
                </a:lnTo>
                <a:lnTo>
                  <a:pt x="2134" y="307128"/>
                </a:lnTo>
                <a:lnTo>
                  <a:pt x="1719" y="308648"/>
                </a:lnTo>
                <a:lnTo>
                  <a:pt x="6040" y="307573"/>
                </a:lnTo>
                <a:lnTo>
                  <a:pt x="13254" y="303260"/>
                </a:lnTo>
                <a:lnTo>
                  <a:pt x="22882" y="296689"/>
                </a:lnTo>
                <a:lnTo>
                  <a:pt x="34447" y="288842"/>
                </a:lnTo>
                <a:lnTo>
                  <a:pt x="47470" y="280701"/>
                </a:lnTo>
                <a:lnTo>
                  <a:pt x="61473" y="273247"/>
                </a:lnTo>
                <a:lnTo>
                  <a:pt x="75979" y="267461"/>
                </a:lnTo>
                <a:lnTo>
                  <a:pt x="90510" y="264325"/>
                </a:lnTo>
                <a:lnTo>
                  <a:pt x="96054" y="264033"/>
                </a:lnTo>
                <a:lnTo>
                  <a:pt x="107966" y="264922"/>
                </a:lnTo>
                <a:lnTo>
                  <a:pt x="124178" y="266899"/>
                </a:lnTo>
                <a:lnTo>
                  <a:pt x="140419" y="268924"/>
                </a:lnTo>
                <a:lnTo>
                  <a:pt x="152420" y="269957"/>
                </a:lnTo>
                <a:lnTo>
                  <a:pt x="156100" y="269316"/>
                </a:lnTo>
                <a:lnTo>
                  <a:pt x="164152" y="268947"/>
                </a:lnTo>
                <a:lnTo>
                  <a:pt x="161497" y="261797"/>
                </a:lnTo>
                <a:lnTo>
                  <a:pt x="161739" y="256717"/>
                </a:lnTo>
                <a:lnTo>
                  <a:pt x="161597" y="247780"/>
                </a:lnTo>
                <a:lnTo>
                  <a:pt x="160551" y="243462"/>
                </a:lnTo>
                <a:lnTo>
                  <a:pt x="159910" y="236207"/>
                </a:lnTo>
                <a:lnTo>
                  <a:pt x="159262" y="223577"/>
                </a:lnTo>
                <a:lnTo>
                  <a:pt x="158349" y="210907"/>
                </a:lnTo>
                <a:lnTo>
                  <a:pt x="157332" y="198216"/>
                </a:lnTo>
                <a:lnTo>
                  <a:pt x="156368" y="185522"/>
                </a:lnTo>
                <a:lnTo>
                  <a:pt x="155617" y="172846"/>
                </a:lnTo>
                <a:lnTo>
                  <a:pt x="155516" y="170548"/>
                </a:lnTo>
                <a:lnTo>
                  <a:pt x="155249" y="163550"/>
                </a:lnTo>
                <a:lnTo>
                  <a:pt x="155605" y="156489"/>
                </a:lnTo>
                <a:lnTo>
                  <a:pt x="155528" y="149479"/>
                </a:lnTo>
                <a:lnTo>
                  <a:pt x="154062" y="136691"/>
                </a:lnTo>
                <a:lnTo>
                  <a:pt x="151261" y="124383"/>
                </a:lnTo>
                <a:lnTo>
                  <a:pt x="149559" y="116890"/>
                </a:lnTo>
                <a:lnTo>
                  <a:pt x="148645" y="110883"/>
                </a:lnTo>
                <a:lnTo>
                  <a:pt x="145445" y="103822"/>
                </a:lnTo>
                <a:lnTo>
                  <a:pt x="142828" y="98044"/>
                </a:lnTo>
                <a:lnTo>
                  <a:pt x="139869" y="93192"/>
                </a:lnTo>
                <a:lnTo>
                  <a:pt x="137240" y="876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393294" y="5021957"/>
            <a:ext cx="164152" cy="308648"/>
          </a:xfrm>
          <a:custGeom>
            <a:avLst/>
            <a:gdLst/>
            <a:ahLst/>
            <a:cxnLst/>
            <a:rect l="l" t="t" r="r" b="b"/>
            <a:pathLst>
              <a:path w="164152" h="308648">
                <a:moveTo>
                  <a:pt x="45508" y="20561"/>
                </a:moveTo>
                <a:lnTo>
                  <a:pt x="39587" y="31708"/>
                </a:lnTo>
                <a:lnTo>
                  <a:pt x="31269" y="41758"/>
                </a:lnTo>
                <a:lnTo>
                  <a:pt x="28630" y="45224"/>
                </a:lnTo>
                <a:lnTo>
                  <a:pt x="21515" y="55681"/>
                </a:lnTo>
                <a:lnTo>
                  <a:pt x="14863" y="66911"/>
                </a:lnTo>
                <a:lnTo>
                  <a:pt x="11879" y="73279"/>
                </a:lnTo>
                <a:lnTo>
                  <a:pt x="10393" y="76923"/>
                </a:lnTo>
                <a:lnTo>
                  <a:pt x="10113" y="81026"/>
                </a:lnTo>
                <a:lnTo>
                  <a:pt x="8780" y="84658"/>
                </a:lnTo>
                <a:lnTo>
                  <a:pt x="6850" y="89928"/>
                </a:lnTo>
                <a:lnTo>
                  <a:pt x="4183" y="95377"/>
                </a:lnTo>
                <a:lnTo>
                  <a:pt x="2570" y="101523"/>
                </a:lnTo>
                <a:lnTo>
                  <a:pt x="457" y="113857"/>
                </a:lnTo>
                <a:lnTo>
                  <a:pt x="0" y="126489"/>
                </a:lnTo>
                <a:lnTo>
                  <a:pt x="441" y="139237"/>
                </a:lnTo>
                <a:lnTo>
                  <a:pt x="804" y="146481"/>
                </a:lnTo>
                <a:lnTo>
                  <a:pt x="1058" y="152107"/>
                </a:lnTo>
                <a:lnTo>
                  <a:pt x="969" y="158356"/>
                </a:lnTo>
                <a:lnTo>
                  <a:pt x="2201" y="163906"/>
                </a:lnTo>
                <a:lnTo>
                  <a:pt x="2582" y="163715"/>
                </a:lnTo>
                <a:lnTo>
                  <a:pt x="2697" y="163512"/>
                </a:lnTo>
                <a:lnTo>
                  <a:pt x="3001" y="163283"/>
                </a:lnTo>
                <a:lnTo>
                  <a:pt x="4830" y="177247"/>
                </a:lnTo>
                <a:lnTo>
                  <a:pt x="6807" y="190044"/>
                </a:lnTo>
                <a:lnTo>
                  <a:pt x="8824" y="202047"/>
                </a:lnTo>
                <a:lnTo>
                  <a:pt x="10772" y="213630"/>
                </a:lnTo>
                <a:lnTo>
                  <a:pt x="12543" y="225164"/>
                </a:lnTo>
                <a:lnTo>
                  <a:pt x="14028" y="237023"/>
                </a:lnTo>
                <a:lnTo>
                  <a:pt x="15118" y="249580"/>
                </a:lnTo>
                <a:lnTo>
                  <a:pt x="15706" y="263208"/>
                </a:lnTo>
                <a:lnTo>
                  <a:pt x="15778" y="270103"/>
                </a:lnTo>
                <a:lnTo>
                  <a:pt x="12797" y="280341"/>
                </a:lnTo>
                <a:lnTo>
                  <a:pt x="6785" y="295221"/>
                </a:lnTo>
                <a:lnTo>
                  <a:pt x="2134" y="307128"/>
                </a:lnTo>
                <a:lnTo>
                  <a:pt x="1719" y="308648"/>
                </a:lnTo>
                <a:lnTo>
                  <a:pt x="6040" y="307573"/>
                </a:lnTo>
                <a:lnTo>
                  <a:pt x="13254" y="303260"/>
                </a:lnTo>
                <a:lnTo>
                  <a:pt x="22882" y="296689"/>
                </a:lnTo>
                <a:lnTo>
                  <a:pt x="34447" y="288842"/>
                </a:lnTo>
                <a:lnTo>
                  <a:pt x="47470" y="280701"/>
                </a:lnTo>
                <a:lnTo>
                  <a:pt x="61473" y="273247"/>
                </a:lnTo>
                <a:lnTo>
                  <a:pt x="75979" y="267461"/>
                </a:lnTo>
                <a:lnTo>
                  <a:pt x="90510" y="264325"/>
                </a:lnTo>
                <a:lnTo>
                  <a:pt x="96054" y="264033"/>
                </a:lnTo>
                <a:lnTo>
                  <a:pt x="107966" y="264922"/>
                </a:lnTo>
                <a:lnTo>
                  <a:pt x="124178" y="266899"/>
                </a:lnTo>
                <a:lnTo>
                  <a:pt x="140419" y="268924"/>
                </a:lnTo>
                <a:lnTo>
                  <a:pt x="152420" y="269957"/>
                </a:lnTo>
                <a:lnTo>
                  <a:pt x="156100" y="269316"/>
                </a:lnTo>
                <a:lnTo>
                  <a:pt x="164152" y="268947"/>
                </a:lnTo>
                <a:lnTo>
                  <a:pt x="161497" y="261797"/>
                </a:lnTo>
                <a:lnTo>
                  <a:pt x="161739" y="256717"/>
                </a:lnTo>
                <a:lnTo>
                  <a:pt x="161597" y="247780"/>
                </a:lnTo>
                <a:lnTo>
                  <a:pt x="160551" y="243462"/>
                </a:lnTo>
                <a:lnTo>
                  <a:pt x="159910" y="236207"/>
                </a:lnTo>
                <a:lnTo>
                  <a:pt x="159262" y="223577"/>
                </a:lnTo>
                <a:lnTo>
                  <a:pt x="158349" y="210907"/>
                </a:lnTo>
                <a:lnTo>
                  <a:pt x="157332" y="198216"/>
                </a:lnTo>
                <a:lnTo>
                  <a:pt x="156368" y="185522"/>
                </a:lnTo>
                <a:lnTo>
                  <a:pt x="155617" y="172846"/>
                </a:lnTo>
                <a:lnTo>
                  <a:pt x="155516" y="170548"/>
                </a:lnTo>
                <a:lnTo>
                  <a:pt x="155249" y="163550"/>
                </a:lnTo>
                <a:lnTo>
                  <a:pt x="155605" y="156489"/>
                </a:lnTo>
                <a:lnTo>
                  <a:pt x="155528" y="149479"/>
                </a:lnTo>
                <a:lnTo>
                  <a:pt x="154062" y="136691"/>
                </a:lnTo>
                <a:lnTo>
                  <a:pt x="151261" y="124383"/>
                </a:lnTo>
                <a:lnTo>
                  <a:pt x="149559" y="116890"/>
                </a:lnTo>
                <a:lnTo>
                  <a:pt x="148645" y="110883"/>
                </a:lnTo>
                <a:lnTo>
                  <a:pt x="145445" y="103822"/>
                </a:lnTo>
                <a:lnTo>
                  <a:pt x="142828" y="98044"/>
                </a:lnTo>
                <a:lnTo>
                  <a:pt x="139869" y="93192"/>
                </a:lnTo>
                <a:lnTo>
                  <a:pt x="137240" y="87617"/>
                </a:lnTo>
                <a:lnTo>
                  <a:pt x="136186" y="85420"/>
                </a:lnTo>
                <a:lnTo>
                  <a:pt x="135247" y="83337"/>
                </a:lnTo>
                <a:lnTo>
                  <a:pt x="134916" y="80949"/>
                </a:lnTo>
                <a:lnTo>
                  <a:pt x="134726" y="79641"/>
                </a:lnTo>
                <a:lnTo>
                  <a:pt x="135221" y="78181"/>
                </a:lnTo>
                <a:lnTo>
                  <a:pt x="134942" y="76898"/>
                </a:lnTo>
                <a:lnTo>
                  <a:pt x="134650" y="75501"/>
                </a:lnTo>
                <a:lnTo>
                  <a:pt x="133202" y="74066"/>
                </a:lnTo>
                <a:lnTo>
                  <a:pt x="133126" y="73634"/>
                </a:lnTo>
                <a:lnTo>
                  <a:pt x="132262" y="68897"/>
                </a:lnTo>
                <a:lnTo>
                  <a:pt x="132503" y="65189"/>
                </a:lnTo>
                <a:lnTo>
                  <a:pt x="130954" y="60909"/>
                </a:lnTo>
                <a:lnTo>
                  <a:pt x="123483" y="50475"/>
                </a:lnTo>
                <a:lnTo>
                  <a:pt x="112879" y="43030"/>
                </a:lnTo>
                <a:lnTo>
                  <a:pt x="111485" y="42151"/>
                </a:lnTo>
                <a:lnTo>
                  <a:pt x="107307" y="39497"/>
                </a:lnTo>
                <a:lnTo>
                  <a:pt x="108627" y="35407"/>
                </a:lnTo>
                <a:lnTo>
                  <a:pt x="105579" y="32854"/>
                </a:lnTo>
                <a:lnTo>
                  <a:pt x="100588" y="28663"/>
                </a:lnTo>
                <a:lnTo>
                  <a:pt x="90136" y="26022"/>
                </a:lnTo>
                <a:lnTo>
                  <a:pt x="84142" y="22923"/>
                </a:lnTo>
                <a:lnTo>
                  <a:pt x="72877" y="17088"/>
                </a:lnTo>
                <a:lnTo>
                  <a:pt x="61679" y="10195"/>
                </a:lnTo>
                <a:lnTo>
                  <a:pt x="52351" y="1627"/>
                </a:lnTo>
                <a:lnTo>
                  <a:pt x="51109" y="0"/>
                </a:lnTo>
                <a:lnTo>
                  <a:pt x="48403" y="11012"/>
                </a:lnTo>
                <a:lnTo>
                  <a:pt x="45977" y="21841"/>
                </a:lnTo>
                <a:lnTo>
                  <a:pt x="45077" y="227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440124" y="5045147"/>
            <a:ext cx="108699" cy="172720"/>
          </a:xfrm>
          <a:custGeom>
            <a:avLst/>
            <a:gdLst/>
            <a:ahLst/>
            <a:cxnLst/>
            <a:rect l="l" t="t" r="r" b="b"/>
            <a:pathLst>
              <a:path w="108699" h="172720">
                <a:moveTo>
                  <a:pt x="0" y="0"/>
                </a:moveTo>
                <a:lnTo>
                  <a:pt x="12245" y="5173"/>
                </a:lnTo>
                <a:lnTo>
                  <a:pt x="22731" y="11376"/>
                </a:lnTo>
                <a:lnTo>
                  <a:pt x="27165" y="15011"/>
                </a:lnTo>
                <a:lnTo>
                  <a:pt x="36972" y="22981"/>
                </a:lnTo>
                <a:lnTo>
                  <a:pt x="47240" y="30588"/>
                </a:lnTo>
                <a:lnTo>
                  <a:pt x="48590" y="31610"/>
                </a:lnTo>
                <a:lnTo>
                  <a:pt x="54419" y="36042"/>
                </a:lnTo>
                <a:lnTo>
                  <a:pt x="61518" y="39979"/>
                </a:lnTo>
                <a:lnTo>
                  <a:pt x="66382" y="45808"/>
                </a:lnTo>
                <a:lnTo>
                  <a:pt x="70002" y="50152"/>
                </a:lnTo>
                <a:lnTo>
                  <a:pt x="72961" y="55778"/>
                </a:lnTo>
                <a:lnTo>
                  <a:pt x="74955" y="60820"/>
                </a:lnTo>
                <a:lnTo>
                  <a:pt x="77990" y="68465"/>
                </a:lnTo>
                <a:lnTo>
                  <a:pt x="82588" y="75603"/>
                </a:lnTo>
                <a:lnTo>
                  <a:pt x="86931" y="82397"/>
                </a:lnTo>
                <a:lnTo>
                  <a:pt x="90500" y="87985"/>
                </a:lnTo>
                <a:lnTo>
                  <a:pt x="91325" y="95338"/>
                </a:lnTo>
                <a:lnTo>
                  <a:pt x="93662" y="101561"/>
                </a:lnTo>
                <a:lnTo>
                  <a:pt x="95732" y="107111"/>
                </a:lnTo>
                <a:lnTo>
                  <a:pt x="95643" y="112750"/>
                </a:lnTo>
                <a:lnTo>
                  <a:pt x="96850" y="118338"/>
                </a:lnTo>
                <a:lnTo>
                  <a:pt x="98450" y="125831"/>
                </a:lnTo>
                <a:lnTo>
                  <a:pt x="100215" y="132664"/>
                </a:lnTo>
                <a:lnTo>
                  <a:pt x="102057" y="140220"/>
                </a:lnTo>
                <a:lnTo>
                  <a:pt x="104493" y="152865"/>
                </a:lnTo>
                <a:lnTo>
                  <a:pt x="106723" y="165283"/>
                </a:lnTo>
                <a:lnTo>
                  <a:pt x="108699" y="172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501922" y="5060058"/>
            <a:ext cx="1752" cy="27177"/>
          </a:xfrm>
          <a:custGeom>
            <a:avLst/>
            <a:gdLst/>
            <a:ahLst/>
            <a:cxnLst/>
            <a:rect l="l" t="t" r="r" b="b"/>
            <a:pathLst>
              <a:path w="1752" h="27177">
                <a:moveTo>
                  <a:pt x="0" y="0"/>
                </a:moveTo>
                <a:lnTo>
                  <a:pt x="787" y="12498"/>
                </a:lnTo>
                <a:lnTo>
                  <a:pt x="1729" y="25285"/>
                </a:lnTo>
                <a:lnTo>
                  <a:pt x="1752" y="27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443222" y="4992848"/>
            <a:ext cx="6324" cy="15176"/>
          </a:xfrm>
          <a:custGeom>
            <a:avLst/>
            <a:gdLst/>
            <a:ahLst/>
            <a:cxnLst/>
            <a:rect l="l" t="t" r="r" b="b"/>
            <a:pathLst>
              <a:path w="6324" h="15176">
                <a:moveTo>
                  <a:pt x="0" y="0"/>
                </a:moveTo>
                <a:lnTo>
                  <a:pt x="2514" y="2857"/>
                </a:lnTo>
                <a:lnTo>
                  <a:pt x="5867" y="11341"/>
                </a:lnTo>
                <a:lnTo>
                  <a:pt x="6324" y="151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504754" y="4971792"/>
            <a:ext cx="24028" cy="46926"/>
          </a:xfrm>
          <a:custGeom>
            <a:avLst/>
            <a:gdLst/>
            <a:ahLst/>
            <a:cxnLst/>
            <a:rect l="l" t="t" r="r" b="b"/>
            <a:pathLst>
              <a:path w="24028" h="46926">
                <a:moveTo>
                  <a:pt x="24028" y="0"/>
                </a:moveTo>
                <a:lnTo>
                  <a:pt x="20815" y="838"/>
                </a:lnTo>
                <a:lnTo>
                  <a:pt x="14579" y="50"/>
                </a:lnTo>
                <a:lnTo>
                  <a:pt x="12826" y="3886"/>
                </a:lnTo>
                <a:lnTo>
                  <a:pt x="11163" y="7505"/>
                </a:lnTo>
                <a:lnTo>
                  <a:pt x="15544" y="15252"/>
                </a:lnTo>
                <a:lnTo>
                  <a:pt x="16624" y="18846"/>
                </a:lnTo>
                <a:lnTo>
                  <a:pt x="17894" y="23075"/>
                </a:lnTo>
                <a:lnTo>
                  <a:pt x="19138" y="27444"/>
                </a:lnTo>
                <a:lnTo>
                  <a:pt x="19926" y="32003"/>
                </a:lnTo>
                <a:lnTo>
                  <a:pt x="20586" y="35839"/>
                </a:lnTo>
                <a:lnTo>
                  <a:pt x="22339" y="40830"/>
                </a:lnTo>
                <a:lnTo>
                  <a:pt x="21856" y="44615"/>
                </a:lnTo>
                <a:lnTo>
                  <a:pt x="11661" y="46926"/>
                </a:lnTo>
                <a:lnTo>
                  <a:pt x="596" y="43333"/>
                </a:lnTo>
                <a:lnTo>
                  <a:pt x="0" y="392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502227" y="5031203"/>
            <a:ext cx="13919" cy="5295"/>
          </a:xfrm>
          <a:custGeom>
            <a:avLst/>
            <a:gdLst/>
            <a:ahLst/>
            <a:cxnLst/>
            <a:rect l="l" t="t" r="r" b="b"/>
            <a:pathLst>
              <a:path w="13919" h="5295">
                <a:moveTo>
                  <a:pt x="13919" y="0"/>
                </a:moveTo>
                <a:lnTo>
                  <a:pt x="8953" y="3149"/>
                </a:lnTo>
                <a:lnTo>
                  <a:pt x="5765" y="5295"/>
                </a:lnTo>
                <a:lnTo>
                  <a:pt x="0" y="16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484535" y="4974269"/>
            <a:ext cx="18542" cy="2565"/>
          </a:xfrm>
          <a:custGeom>
            <a:avLst/>
            <a:gdLst/>
            <a:ahLst/>
            <a:cxnLst/>
            <a:rect l="l" t="t" r="r" b="b"/>
            <a:pathLst>
              <a:path w="18542" h="2565">
                <a:moveTo>
                  <a:pt x="18542" y="1714"/>
                </a:moveTo>
                <a:lnTo>
                  <a:pt x="12369" y="1917"/>
                </a:lnTo>
                <a:lnTo>
                  <a:pt x="5702" y="0"/>
                </a:lnTo>
                <a:lnTo>
                  <a:pt x="0" y="2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485794" y="4986473"/>
            <a:ext cx="14325" cy="1308"/>
          </a:xfrm>
          <a:custGeom>
            <a:avLst/>
            <a:gdLst/>
            <a:ahLst/>
            <a:cxnLst/>
            <a:rect l="l" t="t" r="r" b="b"/>
            <a:pathLst>
              <a:path w="14325" h="1308">
                <a:moveTo>
                  <a:pt x="14325" y="469"/>
                </a:moveTo>
                <a:lnTo>
                  <a:pt x="9537" y="469"/>
                </a:lnTo>
                <a:lnTo>
                  <a:pt x="4457" y="0"/>
                </a:lnTo>
                <a:lnTo>
                  <a:pt x="0" y="13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489870" y="4989052"/>
            <a:ext cx="6997" cy="6019"/>
          </a:xfrm>
          <a:custGeom>
            <a:avLst/>
            <a:gdLst/>
            <a:ahLst/>
            <a:cxnLst/>
            <a:rect l="l" t="t" r="r" b="b"/>
            <a:pathLst>
              <a:path w="6997" h="6019">
                <a:moveTo>
                  <a:pt x="5613" y="419"/>
                </a:moveTo>
                <a:lnTo>
                  <a:pt x="6997" y="6019"/>
                </a:lnTo>
                <a:lnTo>
                  <a:pt x="0" y="5765"/>
                </a:lnTo>
                <a:lnTo>
                  <a:pt x="5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524985" y="4979882"/>
            <a:ext cx="7594" cy="3276"/>
          </a:xfrm>
          <a:custGeom>
            <a:avLst/>
            <a:gdLst/>
            <a:ahLst/>
            <a:cxnLst/>
            <a:rect l="l" t="t" r="r" b="b"/>
            <a:pathLst>
              <a:path w="7594" h="3276">
                <a:moveTo>
                  <a:pt x="0" y="3276"/>
                </a:moveTo>
                <a:lnTo>
                  <a:pt x="2095" y="1397"/>
                </a:lnTo>
                <a:lnTo>
                  <a:pt x="4724" y="0"/>
                </a:lnTo>
                <a:lnTo>
                  <a:pt x="7594" y="3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528364" y="4983159"/>
            <a:ext cx="2527" cy="4737"/>
          </a:xfrm>
          <a:custGeom>
            <a:avLst/>
            <a:gdLst/>
            <a:ahLst/>
            <a:cxnLst/>
            <a:rect l="l" t="t" r="r" b="b"/>
            <a:pathLst>
              <a:path w="2527" h="4737">
                <a:moveTo>
                  <a:pt x="0" y="0"/>
                </a:moveTo>
                <a:lnTo>
                  <a:pt x="304" y="1714"/>
                </a:lnTo>
                <a:lnTo>
                  <a:pt x="1155" y="2654"/>
                </a:lnTo>
                <a:lnTo>
                  <a:pt x="1333" y="4584"/>
                </a:lnTo>
                <a:lnTo>
                  <a:pt x="2387" y="4737"/>
                </a:lnTo>
                <a:lnTo>
                  <a:pt x="2197" y="4152"/>
                </a:lnTo>
                <a:lnTo>
                  <a:pt x="2527" y="33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433227" y="4883831"/>
            <a:ext cx="65062" cy="35534"/>
          </a:xfrm>
          <a:custGeom>
            <a:avLst/>
            <a:gdLst/>
            <a:ahLst/>
            <a:cxnLst/>
            <a:rect l="l" t="t" r="r" b="b"/>
            <a:pathLst>
              <a:path w="65062" h="35534">
                <a:moveTo>
                  <a:pt x="0" y="5003"/>
                </a:moveTo>
                <a:lnTo>
                  <a:pt x="12411" y="1440"/>
                </a:lnTo>
                <a:lnTo>
                  <a:pt x="25018" y="33"/>
                </a:lnTo>
                <a:lnTo>
                  <a:pt x="27254" y="0"/>
                </a:lnTo>
                <a:lnTo>
                  <a:pt x="36106" y="0"/>
                </a:lnTo>
                <a:lnTo>
                  <a:pt x="40297" y="3632"/>
                </a:lnTo>
                <a:lnTo>
                  <a:pt x="46316" y="6362"/>
                </a:lnTo>
                <a:lnTo>
                  <a:pt x="50152" y="8102"/>
                </a:lnTo>
                <a:lnTo>
                  <a:pt x="53378" y="11836"/>
                </a:lnTo>
                <a:lnTo>
                  <a:pt x="56311" y="14757"/>
                </a:lnTo>
                <a:lnTo>
                  <a:pt x="57289" y="15748"/>
                </a:lnTo>
                <a:lnTo>
                  <a:pt x="57886" y="17538"/>
                </a:lnTo>
                <a:lnTo>
                  <a:pt x="58623" y="18618"/>
                </a:lnTo>
                <a:lnTo>
                  <a:pt x="59753" y="20231"/>
                </a:lnTo>
                <a:lnTo>
                  <a:pt x="61747" y="23431"/>
                </a:lnTo>
                <a:lnTo>
                  <a:pt x="62585" y="25146"/>
                </a:lnTo>
                <a:lnTo>
                  <a:pt x="64325" y="28740"/>
                </a:lnTo>
                <a:lnTo>
                  <a:pt x="64185" y="31762"/>
                </a:lnTo>
                <a:lnTo>
                  <a:pt x="65062" y="355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493400" y="4879756"/>
            <a:ext cx="31788" cy="39281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0" y="0"/>
                </a:moveTo>
                <a:lnTo>
                  <a:pt x="4216" y="1130"/>
                </a:lnTo>
                <a:lnTo>
                  <a:pt x="10261" y="4546"/>
                </a:lnTo>
                <a:lnTo>
                  <a:pt x="13576" y="7264"/>
                </a:lnTo>
                <a:lnTo>
                  <a:pt x="17068" y="10147"/>
                </a:lnTo>
                <a:lnTo>
                  <a:pt x="23342" y="14846"/>
                </a:lnTo>
                <a:lnTo>
                  <a:pt x="25209" y="18618"/>
                </a:lnTo>
                <a:lnTo>
                  <a:pt x="28778" y="25869"/>
                </a:lnTo>
                <a:lnTo>
                  <a:pt x="29883" y="31242"/>
                </a:lnTo>
                <a:lnTo>
                  <a:pt x="31788" y="392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539159" y="5311022"/>
            <a:ext cx="57333" cy="82143"/>
          </a:xfrm>
          <a:custGeom>
            <a:avLst/>
            <a:gdLst/>
            <a:ahLst/>
            <a:cxnLst/>
            <a:rect l="l" t="t" r="r" b="b"/>
            <a:pathLst>
              <a:path w="57333" h="82143">
                <a:moveTo>
                  <a:pt x="57188" y="82143"/>
                </a:moveTo>
                <a:lnTo>
                  <a:pt x="57333" y="69470"/>
                </a:lnTo>
                <a:lnTo>
                  <a:pt x="56181" y="56594"/>
                </a:lnTo>
                <a:lnTo>
                  <a:pt x="54876" y="52222"/>
                </a:lnTo>
                <a:lnTo>
                  <a:pt x="48069" y="41449"/>
                </a:lnTo>
                <a:lnTo>
                  <a:pt x="40297" y="31381"/>
                </a:lnTo>
                <a:lnTo>
                  <a:pt x="32535" y="20221"/>
                </a:lnTo>
                <a:lnTo>
                  <a:pt x="24190" y="11185"/>
                </a:lnTo>
                <a:lnTo>
                  <a:pt x="13909" y="4418"/>
                </a:lnTo>
                <a:lnTo>
                  <a:pt x="340" y="6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518369" y="5588632"/>
            <a:ext cx="60299" cy="12399"/>
          </a:xfrm>
          <a:custGeom>
            <a:avLst/>
            <a:gdLst/>
            <a:ahLst/>
            <a:cxnLst/>
            <a:rect l="l" t="t" r="r" b="b"/>
            <a:pathLst>
              <a:path w="60299" h="12399">
                <a:moveTo>
                  <a:pt x="0" y="0"/>
                </a:moveTo>
                <a:lnTo>
                  <a:pt x="9353" y="7748"/>
                </a:lnTo>
                <a:lnTo>
                  <a:pt x="20661" y="11439"/>
                </a:lnTo>
                <a:lnTo>
                  <a:pt x="33211" y="12399"/>
                </a:lnTo>
                <a:lnTo>
                  <a:pt x="46292" y="11955"/>
                </a:lnTo>
                <a:lnTo>
                  <a:pt x="59191" y="11435"/>
                </a:lnTo>
                <a:lnTo>
                  <a:pt x="60299" y="114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394576" y="5111550"/>
            <a:ext cx="226580" cy="95949"/>
          </a:xfrm>
          <a:custGeom>
            <a:avLst/>
            <a:gdLst/>
            <a:ahLst/>
            <a:cxnLst/>
            <a:rect l="l" t="t" r="r" b="b"/>
            <a:pathLst>
              <a:path w="226580" h="95949">
                <a:moveTo>
                  <a:pt x="81889" y="0"/>
                </a:moveTo>
                <a:lnTo>
                  <a:pt x="0" y="17919"/>
                </a:lnTo>
                <a:lnTo>
                  <a:pt x="523" y="31913"/>
                </a:lnTo>
                <a:lnTo>
                  <a:pt x="3008" y="44110"/>
                </a:lnTo>
                <a:lnTo>
                  <a:pt x="8278" y="54778"/>
                </a:lnTo>
                <a:lnTo>
                  <a:pt x="17157" y="64185"/>
                </a:lnTo>
                <a:lnTo>
                  <a:pt x="30469" y="72599"/>
                </a:lnTo>
                <a:lnTo>
                  <a:pt x="46767" y="80224"/>
                </a:lnTo>
                <a:lnTo>
                  <a:pt x="57709" y="85096"/>
                </a:lnTo>
                <a:lnTo>
                  <a:pt x="68085" y="89071"/>
                </a:lnTo>
                <a:lnTo>
                  <a:pt x="78801" y="92135"/>
                </a:lnTo>
                <a:lnTo>
                  <a:pt x="90766" y="94272"/>
                </a:lnTo>
                <a:lnTo>
                  <a:pt x="104885" y="95465"/>
                </a:lnTo>
                <a:lnTo>
                  <a:pt x="117309" y="95732"/>
                </a:lnTo>
                <a:lnTo>
                  <a:pt x="129610" y="94607"/>
                </a:lnTo>
                <a:lnTo>
                  <a:pt x="142187" y="92701"/>
                </a:lnTo>
                <a:lnTo>
                  <a:pt x="154487" y="92215"/>
                </a:lnTo>
                <a:lnTo>
                  <a:pt x="164084" y="94462"/>
                </a:lnTo>
                <a:lnTo>
                  <a:pt x="175678" y="95949"/>
                </a:lnTo>
                <a:lnTo>
                  <a:pt x="188950" y="93911"/>
                </a:lnTo>
                <a:lnTo>
                  <a:pt x="200798" y="91001"/>
                </a:lnTo>
                <a:lnTo>
                  <a:pt x="202882" y="90512"/>
                </a:lnTo>
                <a:lnTo>
                  <a:pt x="210477" y="88823"/>
                </a:lnTo>
                <a:lnTo>
                  <a:pt x="216738" y="89560"/>
                </a:lnTo>
                <a:lnTo>
                  <a:pt x="224650" y="88595"/>
                </a:lnTo>
                <a:lnTo>
                  <a:pt x="224936" y="76087"/>
                </a:lnTo>
                <a:lnTo>
                  <a:pt x="225634" y="62532"/>
                </a:lnTo>
                <a:lnTo>
                  <a:pt x="226580" y="50977"/>
                </a:lnTo>
                <a:lnTo>
                  <a:pt x="215487" y="47587"/>
                </a:lnTo>
                <a:lnTo>
                  <a:pt x="204039" y="46101"/>
                </a:lnTo>
                <a:lnTo>
                  <a:pt x="192350" y="45926"/>
                </a:lnTo>
                <a:lnTo>
                  <a:pt x="180531" y="46467"/>
                </a:lnTo>
                <a:lnTo>
                  <a:pt x="168696" y="47132"/>
                </a:lnTo>
                <a:lnTo>
                  <a:pt x="156957" y="47325"/>
                </a:lnTo>
                <a:lnTo>
                  <a:pt x="145427" y="46454"/>
                </a:lnTo>
                <a:lnTo>
                  <a:pt x="134218" y="43926"/>
                </a:lnTo>
                <a:lnTo>
                  <a:pt x="126326" y="40703"/>
                </a:lnTo>
                <a:lnTo>
                  <a:pt x="114332" y="35168"/>
                </a:lnTo>
                <a:lnTo>
                  <a:pt x="103420" y="30211"/>
                </a:lnTo>
                <a:lnTo>
                  <a:pt x="96837" y="26682"/>
                </a:lnTo>
                <a:lnTo>
                  <a:pt x="89467" y="17718"/>
                </a:lnTo>
                <a:lnTo>
                  <a:pt x="85945" y="6802"/>
                </a:lnTo>
                <a:lnTo>
                  <a:pt x="8188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394576" y="5111550"/>
            <a:ext cx="226580" cy="95949"/>
          </a:xfrm>
          <a:custGeom>
            <a:avLst/>
            <a:gdLst/>
            <a:ahLst/>
            <a:cxnLst/>
            <a:rect l="l" t="t" r="r" b="b"/>
            <a:pathLst>
              <a:path w="226580" h="95949">
                <a:moveTo>
                  <a:pt x="0" y="17919"/>
                </a:moveTo>
                <a:lnTo>
                  <a:pt x="523" y="31913"/>
                </a:lnTo>
                <a:lnTo>
                  <a:pt x="3008" y="44110"/>
                </a:lnTo>
                <a:lnTo>
                  <a:pt x="8278" y="54778"/>
                </a:lnTo>
                <a:lnTo>
                  <a:pt x="17157" y="64185"/>
                </a:lnTo>
                <a:lnTo>
                  <a:pt x="30469" y="72599"/>
                </a:lnTo>
                <a:lnTo>
                  <a:pt x="46767" y="80224"/>
                </a:lnTo>
                <a:lnTo>
                  <a:pt x="57709" y="85096"/>
                </a:lnTo>
                <a:lnTo>
                  <a:pt x="68085" y="89071"/>
                </a:lnTo>
                <a:lnTo>
                  <a:pt x="78801" y="92135"/>
                </a:lnTo>
                <a:lnTo>
                  <a:pt x="90766" y="94272"/>
                </a:lnTo>
                <a:lnTo>
                  <a:pt x="104885" y="95465"/>
                </a:lnTo>
                <a:lnTo>
                  <a:pt x="117309" y="95732"/>
                </a:lnTo>
                <a:lnTo>
                  <a:pt x="129610" y="94607"/>
                </a:lnTo>
                <a:lnTo>
                  <a:pt x="142187" y="92701"/>
                </a:lnTo>
                <a:lnTo>
                  <a:pt x="154487" y="92215"/>
                </a:lnTo>
                <a:lnTo>
                  <a:pt x="164084" y="94462"/>
                </a:lnTo>
                <a:lnTo>
                  <a:pt x="175678" y="95949"/>
                </a:lnTo>
                <a:lnTo>
                  <a:pt x="188950" y="93911"/>
                </a:lnTo>
                <a:lnTo>
                  <a:pt x="200798" y="91001"/>
                </a:lnTo>
                <a:lnTo>
                  <a:pt x="202882" y="90512"/>
                </a:lnTo>
                <a:lnTo>
                  <a:pt x="210477" y="88823"/>
                </a:lnTo>
                <a:lnTo>
                  <a:pt x="216738" y="89560"/>
                </a:lnTo>
                <a:lnTo>
                  <a:pt x="224650" y="88595"/>
                </a:lnTo>
                <a:lnTo>
                  <a:pt x="224936" y="76087"/>
                </a:lnTo>
                <a:lnTo>
                  <a:pt x="225634" y="62532"/>
                </a:lnTo>
                <a:lnTo>
                  <a:pt x="226580" y="50977"/>
                </a:lnTo>
                <a:lnTo>
                  <a:pt x="215487" y="47587"/>
                </a:lnTo>
                <a:lnTo>
                  <a:pt x="204039" y="46101"/>
                </a:lnTo>
                <a:lnTo>
                  <a:pt x="192350" y="45926"/>
                </a:lnTo>
                <a:lnTo>
                  <a:pt x="180531" y="46467"/>
                </a:lnTo>
                <a:lnTo>
                  <a:pt x="168696" y="47132"/>
                </a:lnTo>
                <a:lnTo>
                  <a:pt x="156957" y="47325"/>
                </a:lnTo>
                <a:lnTo>
                  <a:pt x="145427" y="46454"/>
                </a:lnTo>
                <a:lnTo>
                  <a:pt x="134218" y="43926"/>
                </a:lnTo>
                <a:lnTo>
                  <a:pt x="126326" y="40703"/>
                </a:lnTo>
                <a:lnTo>
                  <a:pt x="114332" y="35168"/>
                </a:lnTo>
                <a:lnTo>
                  <a:pt x="103420" y="30211"/>
                </a:lnTo>
                <a:lnTo>
                  <a:pt x="96837" y="26682"/>
                </a:lnTo>
                <a:lnTo>
                  <a:pt x="89467" y="17718"/>
                </a:lnTo>
                <a:lnTo>
                  <a:pt x="85945" y="6802"/>
                </a:lnTo>
                <a:lnTo>
                  <a:pt x="818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621754" y="5069559"/>
            <a:ext cx="224485" cy="128041"/>
          </a:xfrm>
          <a:custGeom>
            <a:avLst/>
            <a:gdLst/>
            <a:ahLst/>
            <a:cxnLst/>
            <a:rect l="l" t="t" r="r" b="b"/>
            <a:pathLst>
              <a:path w="224485" h="128041">
                <a:moveTo>
                  <a:pt x="29438" y="29260"/>
                </a:moveTo>
                <a:lnTo>
                  <a:pt x="27241" y="33362"/>
                </a:lnTo>
                <a:lnTo>
                  <a:pt x="24980" y="35572"/>
                </a:lnTo>
                <a:lnTo>
                  <a:pt x="22085" y="38417"/>
                </a:lnTo>
                <a:lnTo>
                  <a:pt x="16268" y="44526"/>
                </a:lnTo>
                <a:lnTo>
                  <a:pt x="9174" y="60524"/>
                </a:lnTo>
                <a:lnTo>
                  <a:pt x="6324" y="73075"/>
                </a:lnTo>
                <a:lnTo>
                  <a:pt x="3135" y="89984"/>
                </a:lnTo>
                <a:lnTo>
                  <a:pt x="1386" y="102517"/>
                </a:lnTo>
                <a:lnTo>
                  <a:pt x="295" y="115188"/>
                </a:lnTo>
                <a:lnTo>
                  <a:pt x="0" y="128041"/>
                </a:lnTo>
                <a:lnTo>
                  <a:pt x="224485" y="93992"/>
                </a:lnTo>
                <a:lnTo>
                  <a:pt x="224256" y="93357"/>
                </a:lnTo>
                <a:lnTo>
                  <a:pt x="223736" y="90755"/>
                </a:lnTo>
                <a:lnTo>
                  <a:pt x="220641" y="78177"/>
                </a:lnTo>
                <a:lnTo>
                  <a:pt x="216388" y="65771"/>
                </a:lnTo>
                <a:lnTo>
                  <a:pt x="210950" y="53765"/>
                </a:lnTo>
                <a:lnTo>
                  <a:pt x="204305" y="42387"/>
                </a:lnTo>
                <a:lnTo>
                  <a:pt x="196425" y="31864"/>
                </a:lnTo>
                <a:lnTo>
                  <a:pt x="187288" y="22425"/>
                </a:lnTo>
                <a:lnTo>
                  <a:pt x="176867" y="14297"/>
                </a:lnTo>
                <a:lnTo>
                  <a:pt x="165138" y="7708"/>
                </a:lnTo>
                <a:lnTo>
                  <a:pt x="160845" y="5715"/>
                </a:lnTo>
                <a:lnTo>
                  <a:pt x="156908" y="4051"/>
                </a:lnTo>
                <a:lnTo>
                  <a:pt x="152298" y="2882"/>
                </a:lnTo>
                <a:lnTo>
                  <a:pt x="148463" y="1892"/>
                </a:lnTo>
                <a:lnTo>
                  <a:pt x="144424" y="2743"/>
                </a:lnTo>
                <a:lnTo>
                  <a:pt x="140982" y="2057"/>
                </a:lnTo>
                <a:lnTo>
                  <a:pt x="137591" y="1384"/>
                </a:lnTo>
                <a:lnTo>
                  <a:pt x="135661" y="203"/>
                </a:lnTo>
                <a:lnTo>
                  <a:pt x="129603" y="0"/>
                </a:lnTo>
                <a:lnTo>
                  <a:pt x="125437" y="76"/>
                </a:lnTo>
                <a:lnTo>
                  <a:pt x="112745" y="479"/>
                </a:lnTo>
                <a:lnTo>
                  <a:pt x="100012" y="825"/>
                </a:lnTo>
                <a:lnTo>
                  <a:pt x="94058" y="1311"/>
                </a:lnTo>
                <a:lnTo>
                  <a:pt x="81567" y="3829"/>
                </a:lnTo>
                <a:lnTo>
                  <a:pt x="69567" y="7678"/>
                </a:lnTo>
                <a:lnTo>
                  <a:pt x="57607" y="12052"/>
                </a:lnTo>
                <a:lnTo>
                  <a:pt x="53187" y="13652"/>
                </a:lnTo>
                <a:lnTo>
                  <a:pt x="48945" y="16992"/>
                </a:lnTo>
                <a:lnTo>
                  <a:pt x="44538" y="19456"/>
                </a:lnTo>
                <a:lnTo>
                  <a:pt x="41922" y="20929"/>
                </a:lnTo>
                <a:lnTo>
                  <a:pt x="33693" y="25539"/>
                </a:lnTo>
                <a:lnTo>
                  <a:pt x="33223" y="28854"/>
                </a:lnTo>
                <a:lnTo>
                  <a:pt x="32384" y="27813"/>
                </a:lnTo>
                <a:lnTo>
                  <a:pt x="29438" y="29260"/>
                </a:lnTo>
                <a:close/>
              </a:path>
            </a:pathLst>
          </a:custGeom>
          <a:solidFill>
            <a:srgbClr val="FFE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621754" y="5069520"/>
            <a:ext cx="224485" cy="128079"/>
          </a:xfrm>
          <a:custGeom>
            <a:avLst/>
            <a:gdLst/>
            <a:ahLst/>
            <a:cxnLst/>
            <a:rect l="l" t="t" r="r" b="b"/>
            <a:pathLst>
              <a:path w="224485" h="128079">
                <a:moveTo>
                  <a:pt x="0" y="128079"/>
                </a:moveTo>
                <a:lnTo>
                  <a:pt x="295" y="115226"/>
                </a:lnTo>
                <a:lnTo>
                  <a:pt x="1386" y="102555"/>
                </a:lnTo>
                <a:lnTo>
                  <a:pt x="3135" y="90022"/>
                </a:lnTo>
                <a:lnTo>
                  <a:pt x="5405" y="77583"/>
                </a:lnTo>
                <a:lnTo>
                  <a:pt x="6324" y="73113"/>
                </a:lnTo>
                <a:lnTo>
                  <a:pt x="9174" y="60562"/>
                </a:lnTo>
                <a:lnTo>
                  <a:pt x="13747" y="48474"/>
                </a:lnTo>
                <a:lnTo>
                  <a:pt x="16268" y="44564"/>
                </a:lnTo>
                <a:lnTo>
                  <a:pt x="18859" y="41186"/>
                </a:lnTo>
                <a:lnTo>
                  <a:pt x="22085" y="38455"/>
                </a:lnTo>
                <a:lnTo>
                  <a:pt x="24980" y="35610"/>
                </a:lnTo>
                <a:lnTo>
                  <a:pt x="27241" y="33401"/>
                </a:lnTo>
                <a:lnTo>
                  <a:pt x="29438" y="29298"/>
                </a:lnTo>
                <a:lnTo>
                  <a:pt x="32384" y="27851"/>
                </a:lnTo>
                <a:lnTo>
                  <a:pt x="32626" y="28321"/>
                </a:lnTo>
                <a:lnTo>
                  <a:pt x="33007" y="28575"/>
                </a:lnTo>
                <a:lnTo>
                  <a:pt x="33223" y="28892"/>
                </a:lnTo>
                <a:lnTo>
                  <a:pt x="33693" y="25577"/>
                </a:lnTo>
                <a:lnTo>
                  <a:pt x="41922" y="20967"/>
                </a:lnTo>
                <a:lnTo>
                  <a:pt x="44538" y="19494"/>
                </a:lnTo>
                <a:lnTo>
                  <a:pt x="48945" y="17030"/>
                </a:lnTo>
                <a:lnTo>
                  <a:pt x="53187" y="13690"/>
                </a:lnTo>
                <a:lnTo>
                  <a:pt x="57607" y="12090"/>
                </a:lnTo>
                <a:lnTo>
                  <a:pt x="69567" y="7716"/>
                </a:lnTo>
                <a:lnTo>
                  <a:pt x="81567" y="3867"/>
                </a:lnTo>
                <a:lnTo>
                  <a:pt x="94058" y="1349"/>
                </a:lnTo>
                <a:lnTo>
                  <a:pt x="100012" y="863"/>
                </a:lnTo>
                <a:lnTo>
                  <a:pt x="112745" y="517"/>
                </a:lnTo>
                <a:lnTo>
                  <a:pt x="125437" y="114"/>
                </a:lnTo>
                <a:lnTo>
                  <a:pt x="127469" y="0"/>
                </a:lnTo>
                <a:lnTo>
                  <a:pt x="129603" y="38"/>
                </a:lnTo>
                <a:lnTo>
                  <a:pt x="131635" y="114"/>
                </a:lnTo>
                <a:lnTo>
                  <a:pt x="135661" y="241"/>
                </a:lnTo>
                <a:lnTo>
                  <a:pt x="137591" y="1422"/>
                </a:lnTo>
                <a:lnTo>
                  <a:pt x="140982" y="2095"/>
                </a:lnTo>
                <a:lnTo>
                  <a:pt x="144424" y="2781"/>
                </a:lnTo>
                <a:lnTo>
                  <a:pt x="148463" y="1930"/>
                </a:lnTo>
                <a:lnTo>
                  <a:pt x="152298" y="2921"/>
                </a:lnTo>
                <a:lnTo>
                  <a:pt x="156908" y="4089"/>
                </a:lnTo>
                <a:lnTo>
                  <a:pt x="160845" y="5753"/>
                </a:lnTo>
                <a:lnTo>
                  <a:pt x="165138" y="7747"/>
                </a:lnTo>
                <a:lnTo>
                  <a:pt x="176867" y="14335"/>
                </a:lnTo>
                <a:lnTo>
                  <a:pt x="187288" y="22463"/>
                </a:lnTo>
                <a:lnTo>
                  <a:pt x="196425" y="31902"/>
                </a:lnTo>
                <a:lnTo>
                  <a:pt x="204305" y="42425"/>
                </a:lnTo>
                <a:lnTo>
                  <a:pt x="210950" y="53803"/>
                </a:lnTo>
                <a:lnTo>
                  <a:pt x="216388" y="65809"/>
                </a:lnTo>
                <a:lnTo>
                  <a:pt x="220641" y="78215"/>
                </a:lnTo>
                <a:lnTo>
                  <a:pt x="223736" y="90793"/>
                </a:lnTo>
                <a:lnTo>
                  <a:pt x="224002" y="92202"/>
                </a:lnTo>
                <a:lnTo>
                  <a:pt x="224256" y="93395"/>
                </a:lnTo>
                <a:lnTo>
                  <a:pt x="224485" y="940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623346" y="5164678"/>
            <a:ext cx="253403" cy="41643"/>
          </a:xfrm>
          <a:custGeom>
            <a:avLst/>
            <a:gdLst/>
            <a:ahLst/>
            <a:cxnLst/>
            <a:rect l="l" t="t" r="r" b="b"/>
            <a:pathLst>
              <a:path w="253403" h="41643">
                <a:moveTo>
                  <a:pt x="3073" y="26454"/>
                </a:moveTo>
                <a:lnTo>
                  <a:pt x="0" y="30848"/>
                </a:lnTo>
                <a:lnTo>
                  <a:pt x="723" y="34759"/>
                </a:lnTo>
                <a:lnTo>
                  <a:pt x="1981" y="41643"/>
                </a:lnTo>
                <a:lnTo>
                  <a:pt x="17487" y="41529"/>
                </a:lnTo>
                <a:lnTo>
                  <a:pt x="218287" y="28740"/>
                </a:lnTo>
                <a:lnTo>
                  <a:pt x="223913" y="25933"/>
                </a:lnTo>
                <a:lnTo>
                  <a:pt x="236016" y="25730"/>
                </a:lnTo>
                <a:lnTo>
                  <a:pt x="241642" y="22821"/>
                </a:lnTo>
                <a:lnTo>
                  <a:pt x="246405" y="20345"/>
                </a:lnTo>
                <a:lnTo>
                  <a:pt x="252768" y="20231"/>
                </a:lnTo>
                <a:lnTo>
                  <a:pt x="253403" y="13652"/>
                </a:lnTo>
                <a:lnTo>
                  <a:pt x="250827" y="7577"/>
                </a:lnTo>
                <a:lnTo>
                  <a:pt x="237928" y="1715"/>
                </a:lnTo>
                <a:lnTo>
                  <a:pt x="225145" y="0"/>
                </a:lnTo>
                <a:lnTo>
                  <a:pt x="222684" y="14"/>
                </a:lnTo>
                <a:lnTo>
                  <a:pt x="209626" y="545"/>
                </a:lnTo>
                <a:lnTo>
                  <a:pt x="196982" y="1662"/>
                </a:lnTo>
                <a:lnTo>
                  <a:pt x="184572" y="3127"/>
                </a:lnTo>
                <a:lnTo>
                  <a:pt x="172215" y="4696"/>
                </a:lnTo>
                <a:lnTo>
                  <a:pt x="159731" y="6130"/>
                </a:lnTo>
                <a:lnTo>
                  <a:pt x="146939" y="7188"/>
                </a:lnTo>
                <a:lnTo>
                  <a:pt x="145590" y="7270"/>
                </a:lnTo>
                <a:lnTo>
                  <a:pt x="132010" y="8125"/>
                </a:lnTo>
                <a:lnTo>
                  <a:pt x="119641" y="9013"/>
                </a:lnTo>
                <a:lnTo>
                  <a:pt x="107632" y="10065"/>
                </a:lnTo>
                <a:lnTo>
                  <a:pt x="95135" y="11417"/>
                </a:lnTo>
                <a:lnTo>
                  <a:pt x="87602" y="12275"/>
                </a:lnTo>
                <a:lnTo>
                  <a:pt x="75061" y="13596"/>
                </a:lnTo>
                <a:lnTo>
                  <a:pt x="62567" y="14868"/>
                </a:lnTo>
                <a:lnTo>
                  <a:pt x="49809" y="16230"/>
                </a:lnTo>
                <a:lnTo>
                  <a:pt x="47127" y="16550"/>
                </a:lnTo>
                <a:lnTo>
                  <a:pt x="34200" y="18586"/>
                </a:lnTo>
                <a:lnTo>
                  <a:pt x="21894" y="21412"/>
                </a:lnTo>
                <a:lnTo>
                  <a:pt x="16383" y="22999"/>
                </a:lnTo>
                <a:lnTo>
                  <a:pt x="11988" y="23012"/>
                </a:lnTo>
                <a:lnTo>
                  <a:pt x="6642" y="25069"/>
                </a:lnTo>
                <a:lnTo>
                  <a:pt x="3073" y="264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623346" y="5164678"/>
            <a:ext cx="253403" cy="41643"/>
          </a:xfrm>
          <a:custGeom>
            <a:avLst/>
            <a:gdLst/>
            <a:ahLst/>
            <a:cxnLst/>
            <a:rect l="l" t="t" r="r" b="b"/>
            <a:pathLst>
              <a:path w="253403" h="41643">
                <a:moveTo>
                  <a:pt x="17487" y="41529"/>
                </a:moveTo>
                <a:lnTo>
                  <a:pt x="11112" y="41529"/>
                </a:lnTo>
                <a:lnTo>
                  <a:pt x="1981" y="41643"/>
                </a:lnTo>
                <a:lnTo>
                  <a:pt x="723" y="34759"/>
                </a:lnTo>
                <a:lnTo>
                  <a:pt x="0" y="30848"/>
                </a:lnTo>
                <a:lnTo>
                  <a:pt x="3073" y="26454"/>
                </a:lnTo>
                <a:lnTo>
                  <a:pt x="6642" y="25069"/>
                </a:lnTo>
                <a:lnTo>
                  <a:pt x="11988" y="23012"/>
                </a:lnTo>
                <a:lnTo>
                  <a:pt x="16383" y="22999"/>
                </a:lnTo>
                <a:lnTo>
                  <a:pt x="21894" y="21412"/>
                </a:lnTo>
                <a:lnTo>
                  <a:pt x="34200" y="18586"/>
                </a:lnTo>
                <a:lnTo>
                  <a:pt x="47127" y="16550"/>
                </a:lnTo>
                <a:lnTo>
                  <a:pt x="49809" y="16230"/>
                </a:lnTo>
                <a:lnTo>
                  <a:pt x="62567" y="14868"/>
                </a:lnTo>
                <a:lnTo>
                  <a:pt x="75061" y="13596"/>
                </a:lnTo>
                <a:lnTo>
                  <a:pt x="87602" y="12275"/>
                </a:lnTo>
                <a:lnTo>
                  <a:pt x="95135" y="11417"/>
                </a:lnTo>
                <a:lnTo>
                  <a:pt x="107632" y="10065"/>
                </a:lnTo>
                <a:lnTo>
                  <a:pt x="119641" y="9013"/>
                </a:lnTo>
                <a:lnTo>
                  <a:pt x="132010" y="8125"/>
                </a:lnTo>
                <a:lnTo>
                  <a:pt x="145590" y="7270"/>
                </a:lnTo>
                <a:lnTo>
                  <a:pt x="146939" y="7188"/>
                </a:lnTo>
                <a:lnTo>
                  <a:pt x="159731" y="6130"/>
                </a:lnTo>
                <a:lnTo>
                  <a:pt x="172215" y="4696"/>
                </a:lnTo>
                <a:lnTo>
                  <a:pt x="184572" y="3127"/>
                </a:lnTo>
                <a:lnTo>
                  <a:pt x="196982" y="1662"/>
                </a:lnTo>
                <a:lnTo>
                  <a:pt x="209626" y="545"/>
                </a:lnTo>
                <a:lnTo>
                  <a:pt x="222684" y="14"/>
                </a:lnTo>
                <a:lnTo>
                  <a:pt x="225145" y="0"/>
                </a:lnTo>
                <a:lnTo>
                  <a:pt x="237928" y="1715"/>
                </a:lnTo>
                <a:lnTo>
                  <a:pt x="250827" y="7577"/>
                </a:lnTo>
                <a:lnTo>
                  <a:pt x="253403" y="13652"/>
                </a:lnTo>
                <a:lnTo>
                  <a:pt x="252768" y="20231"/>
                </a:lnTo>
                <a:lnTo>
                  <a:pt x="246405" y="20345"/>
                </a:lnTo>
                <a:lnTo>
                  <a:pt x="241642" y="22821"/>
                </a:lnTo>
                <a:lnTo>
                  <a:pt x="236016" y="25730"/>
                </a:lnTo>
                <a:lnTo>
                  <a:pt x="223913" y="25933"/>
                </a:lnTo>
                <a:lnTo>
                  <a:pt x="218287" y="28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638899" y="5172214"/>
            <a:ext cx="125755" cy="121920"/>
          </a:xfrm>
          <a:custGeom>
            <a:avLst/>
            <a:gdLst/>
            <a:ahLst/>
            <a:cxnLst/>
            <a:rect l="l" t="t" r="r" b="b"/>
            <a:pathLst>
              <a:path w="125755" h="121920">
                <a:moveTo>
                  <a:pt x="749" y="17907"/>
                </a:moveTo>
                <a:lnTo>
                  <a:pt x="1193" y="22288"/>
                </a:lnTo>
                <a:lnTo>
                  <a:pt x="1943" y="29692"/>
                </a:lnTo>
                <a:lnTo>
                  <a:pt x="2666" y="37007"/>
                </a:lnTo>
                <a:lnTo>
                  <a:pt x="4991" y="44157"/>
                </a:lnTo>
                <a:lnTo>
                  <a:pt x="8780" y="55806"/>
                </a:lnTo>
                <a:lnTo>
                  <a:pt x="12964" y="67940"/>
                </a:lnTo>
                <a:lnTo>
                  <a:pt x="17699" y="79854"/>
                </a:lnTo>
                <a:lnTo>
                  <a:pt x="23253" y="91173"/>
                </a:lnTo>
                <a:lnTo>
                  <a:pt x="24333" y="93103"/>
                </a:lnTo>
                <a:lnTo>
                  <a:pt x="26631" y="96481"/>
                </a:lnTo>
                <a:lnTo>
                  <a:pt x="26631" y="99441"/>
                </a:lnTo>
                <a:lnTo>
                  <a:pt x="26784" y="103289"/>
                </a:lnTo>
                <a:lnTo>
                  <a:pt x="27800" y="106133"/>
                </a:lnTo>
                <a:lnTo>
                  <a:pt x="28828" y="109829"/>
                </a:lnTo>
                <a:lnTo>
                  <a:pt x="30276" y="115011"/>
                </a:lnTo>
                <a:lnTo>
                  <a:pt x="30835" y="115887"/>
                </a:lnTo>
                <a:lnTo>
                  <a:pt x="36042" y="117030"/>
                </a:lnTo>
                <a:lnTo>
                  <a:pt x="44043" y="118783"/>
                </a:lnTo>
                <a:lnTo>
                  <a:pt x="52006" y="119761"/>
                </a:lnTo>
                <a:lnTo>
                  <a:pt x="59816" y="121920"/>
                </a:lnTo>
                <a:lnTo>
                  <a:pt x="61934" y="113450"/>
                </a:lnTo>
                <a:lnTo>
                  <a:pt x="66637" y="101866"/>
                </a:lnTo>
                <a:lnTo>
                  <a:pt x="70929" y="89814"/>
                </a:lnTo>
                <a:lnTo>
                  <a:pt x="72258" y="85365"/>
                </a:lnTo>
                <a:lnTo>
                  <a:pt x="77495" y="73833"/>
                </a:lnTo>
                <a:lnTo>
                  <a:pt x="83934" y="62801"/>
                </a:lnTo>
                <a:lnTo>
                  <a:pt x="85597" y="59994"/>
                </a:lnTo>
                <a:lnTo>
                  <a:pt x="87782" y="57289"/>
                </a:lnTo>
                <a:lnTo>
                  <a:pt x="88887" y="54102"/>
                </a:lnTo>
                <a:lnTo>
                  <a:pt x="90462" y="49631"/>
                </a:lnTo>
                <a:lnTo>
                  <a:pt x="90335" y="44475"/>
                </a:lnTo>
                <a:lnTo>
                  <a:pt x="91744" y="39878"/>
                </a:lnTo>
                <a:lnTo>
                  <a:pt x="93230" y="35039"/>
                </a:lnTo>
                <a:lnTo>
                  <a:pt x="94868" y="29667"/>
                </a:lnTo>
                <a:lnTo>
                  <a:pt x="97320" y="25196"/>
                </a:lnTo>
                <a:lnTo>
                  <a:pt x="99479" y="22809"/>
                </a:lnTo>
                <a:lnTo>
                  <a:pt x="100520" y="19024"/>
                </a:lnTo>
                <a:lnTo>
                  <a:pt x="98463" y="14300"/>
                </a:lnTo>
                <a:lnTo>
                  <a:pt x="99847" y="12928"/>
                </a:lnTo>
                <a:lnTo>
                  <a:pt x="103167" y="10904"/>
                </a:lnTo>
                <a:lnTo>
                  <a:pt x="117545" y="5265"/>
                </a:lnTo>
                <a:lnTo>
                  <a:pt x="125755" y="0"/>
                </a:lnTo>
                <a:lnTo>
                  <a:pt x="75272" y="3682"/>
                </a:lnTo>
                <a:lnTo>
                  <a:pt x="22694" y="10337"/>
                </a:lnTo>
                <a:lnTo>
                  <a:pt x="330" y="15519"/>
                </a:lnTo>
                <a:lnTo>
                  <a:pt x="0" y="19938"/>
                </a:lnTo>
                <a:lnTo>
                  <a:pt x="749" y="17907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638899" y="5172214"/>
            <a:ext cx="125755" cy="121920"/>
          </a:xfrm>
          <a:custGeom>
            <a:avLst/>
            <a:gdLst/>
            <a:ahLst/>
            <a:cxnLst/>
            <a:rect l="l" t="t" r="r" b="b"/>
            <a:pathLst>
              <a:path w="125755" h="121920">
                <a:moveTo>
                  <a:pt x="125755" y="0"/>
                </a:moveTo>
                <a:lnTo>
                  <a:pt x="117545" y="5265"/>
                </a:lnTo>
                <a:lnTo>
                  <a:pt x="103167" y="10904"/>
                </a:lnTo>
                <a:lnTo>
                  <a:pt x="99847" y="12928"/>
                </a:lnTo>
                <a:lnTo>
                  <a:pt x="98463" y="14300"/>
                </a:lnTo>
                <a:lnTo>
                  <a:pt x="100520" y="19024"/>
                </a:lnTo>
                <a:lnTo>
                  <a:pt x="99974" y="21005"/>
                </a:lnTo>
                <a:lnTo>
                  <a:pt x="99479" y="22809"/>
                </a:lnTo>
                <a:lnTo>
                  <a:pt x="98107" y="23761"/>
                </a:lnTo>
                <a:lnTo>
                  <a:pt x="97320" y="25196"/>
                </a:lnTo>
                <a:lnTo>
                  <a:pt x="94868" y="29667"/>
                </a:lnTo>
                <a:lnTo>
                  <a:pt x="93230" y="35039"/>
                </a:lnTo>
                <a:lnTo>
                  <a:pt x="91744" y="39878"/>
                </a:lnTo>
                <a:lnTo>
                  <a:pt x="90335" y="44475"/>
                </a:lnTo>
                <a:lnTo>
                  <a:pt x="90462" y="49631"/>
                </a:lnTo>
                <a:lnTo>
                  <a:pt x="88887" y="54102"/>
                </a:lnTo>
                <a:lnTo>
                  <a:pt x="87782" y="57289"/>
                </a:lnTo>
                <a:lnTo>
                  <a:pt x="85597" y="59994"/>
                </a:lnTo>
                <a:lnTo>
                  <a:pt x="83934" y="62801"/>
                </a:lnTo>
                <a:lnTo>
                  <a:pt x="77495" y="73833"/>
                </a:lnTo>
                <a:lnTo>
                  <a:pt x="72258" y="85365"/>
                </a:lnTo>
                <a:lnTo>
                  <a:pt x="70929" y="89814"/>
                </a:lnTo>
                <a:lnTo>
                  <a:pt x="66637" y="101866"/>
                </a:lnTo>
                <a:lnTo>
                  <a:pt x="61934" y="113450"/>
                </a:lnTo>
                <a:lnTo>
                  <a:pt x="59816" y="121920"/>
                </a:lnTo>
                <a:lnTo>
                  <a:pt x="52006" y="119761"/>
                </a:lnTo>
                <a:lnTo>
                  <a:pt x="44043" y="118783"/>
                </a:lnTo>
                <a:lnTo>
                  <a:pt x="36042" y="117030"/>
                </a:lnTo>
                <a:lnTo>
                  <a:pt x="30835" y="115887"/>
                </a:lnTo>
                <a:lnTo>
                  <a:pt x="30276" y="115011"/>
                </a:lnTo>
                <a:lnTo>
                  <a:pt x="28828" y="109829"/>
                </a:lnTo>
                <a:lnTo>
                  <a:pt x="27800" y="106133"/>
                </a:lnTo>
                <a:lnTo>
                  <a:pt x="26784" y="103289"/>
                </a:lnTo>
                <a:lnTo>
                  <a:pt x="26631" y="99441"/>
                </a:lnTo>
                <a:lnTo>
                  <a:pt x="26593" y="98539"/>
                </a:lnTo>
                <a:lnTo>
                  <a:pt x="26860" y="97345"/>
                </a:lnTo>
                <a:lnTo>
                  <a:pt x="26631" y="96481"/>
                </a:lnTo>
                <a:lnTo>
                  <a:pt x="26149" y="94615"/>
                </a:lnTo>
                <a:lnTo>
                  <a:pt x="24333" y="93103"/>
                </a:lnTo>
                <a:lnTo>
                  <a:pt x="23253" y="91173"/>
                </a:lnTo>
                <a:lnTo>
                  <a:pt x="17699" y="79854"/>
                </a:lnTo>
                <a:lnTo>
                  <a:pt x="12964" y="67940"/>
                </a:lnTo>
                <a:lnTo>
                  <a:pt x="8780" y="55806"/>
                </a:lnTo>
                <a:lnTo>
                  <a:pt x="4991" y="44157"/>
                </a:lnTo>
                <a:lnTo>
                  <a:pt x="2666" y="37007"/>
                </a:lnTo>
                <a:lnTo>
                  <a:pt x="1943" y="29692"/>
                </a:lnTo>
                <a:lnTo>
                  <a:pt x="1193" y="22288"/>
                </a:lnTo>
                <a:lnTo>
                  <a:pt x="749" y="17907"/>
                </a:lnTo>
                <a:lnTo>
                  <a:pt x="0" y="19938"/>
                </a:lnTo>
                <a:lnTo>
                  <a:pt x="330" y="15519"/>
                </a:lnTo>
                <a:lnTo>
                  <a:pt x="22694" y="10337"/>
                </a:lnTo>
                <a:lnTo>
                  <a:pt x="75272" y="3682"/>
                </a:lnTo>
                <a:lnTo>
                  <a:pt x="12575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670782" y="5179390"/>
            <a:ext cx="173443" cy="188294"/>
          </a:xfrm>
          <a:custGeom>
            <a:avLst/>
            <a:gdLst/>
            <a:ahLst/>
            <a:cxnLst/>
            <a:rect l="l" t="t" r="r" b="b"/>
            <a:pathLst>
              <a:path w="173443" h="188294">
                <a:moveTo>
                  <a:pt x="24015" y="154258"/>
                </a:moveTo>
                <a:lnTo>
                  <a:pt x="87223" y="188294"/>
                </a:lnTo>
                <a:lnTo>
                  <a:pt x="93230" y="186465"/>
                </a:lnTo>
                <a:lnTo>
                  <a:pt x="99936" y="183455"/>
                </a:lnTo>
                <a:lnTo>
                  <a:pt x="106184" y="181487"/>
                </a:lnTo>
                <a:lnTo>
                  <a:pt x="111823" y="179709"/>
                </a:lnTo>
                <a:lnTo>
                  <a:pt x="115443" y="179887"/>
                </a:lnTo>
                <a:lnTo>
                  <a:pt x="121272" y="179264"/>
                </a:lnTo>
                <a:lnTo>
                  <a:pt x="122813" y="179055"/>
                </a:lnTo>
                <a:lnTo>
                  <a:pt x="134705" y="173146"/>
                </a:lnTo>
                <a:lnTo>
                  <a:pt x="142129" y="162285"/>
                </a:lnTo>
                <a:lnTo>
                  <a:pt x="146977" y="149407"/>
                </a:lnTo>
                <a:lnTo>
                  <a:pt x="147272" y="148522"/>
                </a:lnTo>
                <a:lnTo>
                  <a:pt x="152577" y="137077"/>
                </a:lnTo>
                <a:lnTo>
                  <a:pt x="158566" y="126005"/>
                </a:lnTo>
                <a:lnTo>
                  <a:pt x="162928" y="113796"/>
                </a:lnTo>
                <a:lnTo>
                  <a:pt x="163412" y="111254"/>
                </a:lnTo>
                <a:lnTo>
                  <a:pt x="164561" y="98485"/>
                </a:lnTo>
                <a:lnTo>
                  <a:pt x="164096" y="86102"/>
                </a:lnTo>
                <a:lnTo>
                  <a:pt x="162941" y="73677"/>
                </a:lnTo>
                <a:lnTo>
                  <a:pt x="162534" y="69232"/>
                </a:lnTo>
                <a:lnTo>
                  <a:pt x="164261" y="59846"/>
                </a:lnTo>
                <a:lnTo>
                  <a:pt x="165722" y="55592"/>
                </a:lnTo>
                <a:lnTo>
                  <a:pt x="168338" y="48010"/>
                </a:lnTo>
                <a:lnTo>
                  <a:pt x="173443" y="46041"/>
                </a:lnTo>
                <a:lnTo>
                  <a:pt x="173075" y="42079"/>
                </a:lnTo>
                <a:lnTo>
                  <a:pt x="172851" y="38477"/>
                </a:lnTo>
                <a:lnTo>
                  <a:pt x="172314" y="24763"/>
                </a:lnTo>
                <a:lnTo>
                  <a:pt x="169926" y="10675"/>
                </a:lnTo>
                <a:lnTo>
                  <a:pt x="163106" y="1985"/>
                </a:lnTo>
                <a:lnTo>
                  <a:pt x="155316" y="182"/>
                </a:lnTo>
                <a:lnTo>
                  <a:pt x="142140" y="0"/>
                </a:lnTo>
                <a:lnTo>
                  <a:pt x="128491" y="987"/>
                </a:lnTo>
                <a:lnTo>
                  <a:pt x="116878" y="1464"/>
                </a:lnTo>
                <a:lnTo>
                  <a:pt x="115619" y="1416"/>
                </a:lnTo>
                <a:lnTo>
                  <a:pt x="107578" y="820"/>
                </a:lnTo>
                <a:lnTo>
                  <a:pt x="103961" y="286"/>
                </a:lnTo>
                <a:lnTo>
                  <a:pt x="95021" y="55"/>
                </a:lnTo>
                <a:lnTo>
                  <a:pt x="82535" y="999"/>
                </a:lnTo>
                <a:lnTo>
                  <a:pt x="68001" y="4052"/>
                </a:lnTo>
                <a:lnTo>
                  <a:pt x="57988" y="9605"/>
                </a:lnTo>
                <a:lnTo>
                  <a:pt x="57618" y="10059"/>
                </a:lnTo>
                <a:lnTo>
                  <a:pt x="48463" y="19269"/>
                </a:lnTo>
                <a:lnTo>
                  <a:pt x="42049" y="30116"/>
                </a:lnTo>
                <a:lnTo>
                  <a:pt x="40120" y="38078"/>
                </a:lnTo>
                <a:lnTo>
                  <a:pt x="36788" y="50618"/>
                </a:lnTo>
                <a:lnTo>
                  <a:pt x="34165" y="63450"/>
                </a:lnTo>
                <a:lnTo>
                  <a:pt x="33743" y="75607"/>
                </a:lnTo>
                <a:lnTo>
                  <a:pt x="33716" y="73607"/>
                </a:lnTo>
                <a:lnTo>
                  <a:pt x="30654" y="59914"/>
                </a:lnTo>
                <a:lnTo>
                  <a:pt x="18300" y="54766"/>
                </a:lnTo>
                <a:lnTo>
                  <a:pt x="10689" y="56699"/>
                </a:lnTo>
                <a:lnTo>
                  <a:pt x="1615" y="65249"/>
                </a:lnTo>
                <a:lnTo>
                  <a:pt x="0" y="77512"/>
                </a:lnTo>
                <a:lnTo>
                  <a:pt x="1650" y="83762"/>
                </a:lnTo>
                <a:lnTo>
                  <a:pt x="5355" y="95978"/>
                </a:lnTo>
                <a:lnTo>
                  <a:pt x="9841" y="107917"/>
                </a:lnTo>
                <a:lnTo>
                  <a:pt x="15316" y="119358"/>
                </a:lnTo>
                <a:lnTo>
                  <a:pt x="18567" y="125391"/>
                </a:lnTo>
                <a:lnTo>
                  <a:pt x="21983" y="132211"/>
                </a:lnTo>
                <a:lnTo>
                  <a:pt x="22631" y="138942"/>
                </a:lnTo>
                <a:lnTo>
                  <a:pt x="23139" y="144123"/>
                </a:lnTo>
                <a:lnTo>
                  <a:pt x="21742" y="149521"/>
                </a:lnTo>
                <a:lnTo>
                  <a:pt x="24015" y="154258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670782" y="5179390"/>
            <a:ext cx="173443" cy="188294"/>
          </a:xfrm>
          <a:custGeom>
            <a:avLst/>
            <a:gdLst/>
            <a:ahLst/>
            <a:cxnLst/>
            <a:rect l="l" t="t" r="r" b="b"/>
            <a:pathLst>
              <a:path w="173443" h="188294">
                <a:moveTo>
                  <a:pt x="24015" y="154258"/>
                </a:moveTo>
                <a:lnTo>
                  <a:pt x="21742" y="149521"/>
                </a:lnTo>
                <a:lnTo>
                  <a:pt x="23139" y="144123"/>
                </a:lnTo>
                <a:lnTo>
                  <a:pt x="22631" y="138942"/>
                </a:lnTo>
                <a:lnTo>
                  <a:pt x="21983" y="132211"/>
                </a:lnTo>
                <a:lnTo>
                  <a:pt x="18567" y="125391"/>
                </a:lnTo>
                <a:lnTo>
                  <a:pt x="15316" y="119358"/>
                </a:lnTo>
                <a:lnTo>
                  <a:pt x="9841" y="107917"/>
                </a:lnTo>
                <a:lnTo>
                  <a:pt x="5355" y="95978"/>
                </a:lnTo>
                <a:lnTo>
                  <a:pt x="1650" y="83762"/>
                </a:lnTo>
                <a:lnTo>
                  <a:pt x="0" y="77512"/>
                </a:lnTo>
                <a:lnTo>
                  <a:pt x="1615" y="65249"/>
                </a:lnTo>
                <a:lnTo>
                  <a:pt x="10689" y="56699"/>
                </a:lnTo>
                <a:lnTo>
                  <a:pt x="18300" y="54766"/>
                </a:lnTo>
                <a:lnTo>
                  <a:pt x="30654" y="59914"/>
                </a:lnTo>
                <a:lnTo>
                  <a:pt x="33716" y="73607"/>
                </a:lnTo>
                <a:lnTo>
                  <a:pt x="33743" y="75607"/>
                </a:lnTo>
                <a:lnTo>
                  <a:pt x="34165" y="63450"/>
                </a:lnTo>
                <a:lnTo>
                  <a:pt x="36788" y="50618"/>
                </a:lnTo>
                <a:lnTo>
                  <a:pt x="40120" y="38078"/>
                </a:lnTo>
                <a:lnTo>
                  <a:pt x="42049" y="30116"/>
                </a:lnTo>
                <a:lnTo>
                  <a:pt x="48463" y="19269"/>
                </a:lnTo>
                <a:lnTo>
                  <a:pt x="57618" y="10059"/>
                </a:lnTo>
                <a:lnTo>
                  <a:pt x="57988" y="9605"/>
                </a:lnTo>
                <a:lnTo>
                  <a:pt x="68001" y="4052"/>
                </a:lnTo>
                <a:lnTo>
                  <a:pt x="82535" y="999"/>
                </a:lnTo>
                <a:lnTo>
                  <a:pt x="95021" y="55"/>
                </a:lnTo>
                <a:lnTo>
                  <a:pt x="103961" y="286"/>
                </a:lnTo>
                <a:lnTo>
                  <a:pt x="107578" y="820"/>
                </a:lnTo>
                <a:lnTo>
                  <a:pt x="115619" y="1416"/>
                </a:lnTo>
                <a:lnTo>
                  <a:pt x="116878" y="1464"/>
                </a:lnTo>
                <a:lnTo>
                  <a:pt x="128491" y="987"/>
                </a:lnTo>
                <a:lnTo>
                  <a:pt x="142140" y="0"/>
                </a:lnTo>
                <a:lnTo>
                  <a:pt x="155316" y="182"/>
                </a:lnTo>
                <a:lnTo>
                  <a:pt x="163106" y="1985"/>
                </a:lnTo>
                <a:lnTo>
                  <a:pt x="169926" y="10675"/>
                </a:lnTo>
                <a:lnTo>
                  <a:pt x="172314" y="24763"/>
                </a:lnTo>
                <a:lnTo>
                  <a:pt x="172851" y="38477"/>
                </a:lnTo>
                <a:lnTo>
                  <a:pt x="173075" y="42079"/>
                </a:lnTo>
                <a:lnTo>
                  <a:pt x="173443" y="46041"/>
                </a:lnTo>
                <a:lnTo>
                  <a:pt x="168338" y="48010"/>
                </a:lnTo>
                <a:lnTo>
                  <a:pt x="165722" y="55592"/>
                </a:lnTo>
                <a:lnTo>
                  <a:pt x="164261" y="59846"/>
                </a:lnTo>
                <a:lnTo>
                  <a:pt x="162534" y="69232"/>
                </a:lnTo>
                <a:lnTo>
                  <a:pt x="162941" y="73677"/>
                </a:lnTo>
                <a:lnTo>
                  <a:pt x="164096" y="86102"/>
                </a:lnTo>
                <a:lnTo>
                  <a:pt x="164561" y="98485"/>
                </a:lnTo>
                <a:lnTo>
                  <a:pt x="163412" y="111254"/>
                </a:lnTo>
                <a:lnTo>
                  <a:pt x="162928" y="113796"/>
                </a:lnTo>
                <a:lnTo>
                  <a:pt x="158566" y="126005"/>
                </a:lnTo>
                <a:lnTo>
                  <a:pt x="152577" y="137077"/>
                </a:lnTo>
                <a:lnTo>
                  <a:pt x="147272" y="148522"/>
                </a:lnTo>
                <a:lnTo>
                  <a:pt x="142129" y="162285"/>
                </a:lnTo>
                <a:lnTo>
                  <a:pt x="134705" y="173146"/>
                </a:lnTo>
                <a:lnTo>
                  <a:pt x="122813" y="179055"/>
                </a:lnTo>
                <a:lnTo>
                  <a:pt x="121272" y="179264"/>
                </a:lnTo>
                <a:lnTo>
                  <a:pt x="115443" y="179887"/>
                </a:lnTo>
                <a:lnTo>
                  <a:pt x="111823" y="179709"/>
                </a:lnTo>
                <a:lnTo>
                  <a:pt x="106184" y="181487"/>
                </a:lnTo>
                <a:lnTo>
                  <a:pt x="99936" y="183455"/>
                </a:lnTo>
                <a:lnTo>
                  <a:pt x="93230" y="186465"/>
                </a:lnTo>
                <a:lnTo>
                  <a:pt x="87223" y="188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843182" y="5661751"/>
            <a:ext cx="115963" cy="138874"/>
          </a:xfrm>
          <a:custGeom>
            <a:avLst/>
            <a:gdLst/>
            <a:ahLst/>
            <a:cxnLst/>
            <a:rect l="l" t="t" r="r" b="b"/>
            <a:pathLst>
              <a:path w="115963" h="138874">
                <a:moveTo>
                  <a:pt x="115963" y="0"/>
                </a:moveTo>
                <a:lnTo>
                  <a:pt x="115244" y="3288"/>
                </a:lnTo>
                <a:lnTo>
                  <a:pt x="115836" y="3987"/>
                </a:lnTo>
                <a:lnTo>
                  <a:pt x="115963" y="0"/>
                </a:lnTo>
                <a:close/>
              </a:path>
              <a:path w="115963" h="138874">
                <a:moveTo>
                  <a:pt x="19862" y="-114528"/>
                </a:moveTo>
                <a:lnTo>
                  <a:pt x="10331" y="-123241"/>
                </a:lnTo>
                <a:lnTo>
                  <a:pt x="1469" y="-132338"/>
                </a:lnTo>
                <a:lnTo>
                  <a:pt x="0" y="-134886"/>
                </a:lnTo>
                <a:lnTo>
                  <a:pt x="11557" y="914"/>
                </a:lnTo>
                <a:lnTo>
                  <a:pt x="22809" y="6775"/>
                </a:lnTo>
                <a:lnTo>
                  <a:pt x="32941" y="14773"/>
                </a:lnTo>
                <a:lnTo>
                  <a:pt x="42087" y="22364"/>
                </a:lnTo>
                <a:lnTo>
                  <a:pt x="52830" y="29182"/>
                </a:lnTo>
                <a:lnTo>
                  <a:pt x="63561" y="36002"/>
                </a:lnTo>
                <a:lnTo>
                  <a:pt x="65011" y="37172"/>
                </a:lnTo>
                <a:lnTo>
                  <a:pt x="74469" y="46292"/>
                </a:lnTo>
                <a:lnTo>
                  <a:pt x="85139" y="52990"/>
                </a:lnTo>
                <a:lnTo>
                  <a:pt x="87960" y="53555"/>
                </a:lnTo>
                <a:lnTo>
                  <a:pt x="93905" y="42148"/>
                </a:lnTo>
                <a:lnTo>
                  <a:pt x="99915" y="30961"/>
                </a:lnTo>
                <a:lnTo>
                  <a:pt x="106153" y="20005"/>
                </a:lnTo>
                <a:lnTo>
                  <a:pt x="109613" y="14287"/>
                </a:lnTo>
                <a:lnTo>
                  <a:pt x="110744" y="12484"/>
                </a:lnTo>
                <a:lnTo>
                  <a:pt x="114236" y="7899"/>
                </a:lnTo>
                <a:lnTo>
                  <a:pt x="114693" y="5803"/>
                </a:lnTo>
                <a:lnTo>
                  <a:pt x="115244" y="3288"/>
                </a:lnTo>
                <a:lnTo>
                  <a:pt x="111874" y="-685"/>
                </a:lnTo>
                <a:lnTo>
                  <a:pt x="102972" y="-10024"/>
                </a:lnTo>
                <a:lnTo>
                  <a:pt x="93395" y="-18093"/>
                </a:lnTo>
                <a:lnTo>
                  <a:pt x="87591" y="-22364"/>
                </a:lnTo>
                <a:lnTo>
                  <a:pt x="77808" y="-30433"/>
                </a:lnTo>
                <a:lnTo>
                  <a:pt x="69100" y="-39678"/>
                </a:lnTo>
                <a:lnTo>
                  <a:pt x="61256" y="-49817"/>
                </a:lnTo>
                <a:lnTo>
                  <a:pt x="54068" y="-60570"/>
                </a:lnTo>
                <a:lnTo>
                  <a:pt x="47328" y="-71656"/>
                </a:lnTo>
                <a:lnTo>
                  <a:pt x="40825" y="-82794"/>
                </a:lnTo>
                <a:lnTo>
                  <a:pt x="34350" y="-93703"/>
                </a:lnTo>
                <a:lnTo>
                  <a:pt x="31648" y="-98056"/>
                </a:lnTo>
                <a:lnTo>
                  <a:pt x="28054" y="-103720"/>
                </a:lnTo>
                <a:lnTo>
                  <a:pt x="24257" y="-109461"/>
                </a:lnTo>
                <a:lnTo>
                  <a:pt x="19862" y="-114528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843182" y="5526864"/>
            <a:ext cx="115963" cy="188442"/>
          </a:xfrm>
          <a:custGeom>
            <a:avLst/>
            <a:gdLst/>
            <a:ahLst/>
            <a:cxnLst/>
            <a:rect l="l" t="t" r="r" b="b"/>
            <a:pathLst>
              <a:path w="115963" h="188442">
                <a:moveTo>
                  <a:pt x="11557" y="135801"/>
                </a:moveTo>
                <a:lnTo>
                  <a:pt x="22809" y="141661"/>
                </a:lnTo>
                <a:lnTo>
                  <a:pt x="32941" y="149659"/>
                </a:lnTo>
                <a:lnTo>
                  <a:pt x="42087" y="157251"/>
                </a:lnTo>
                <a:lnTo>
                  <a:pt x="52830" y="164069"/>
                </a:lnTo>
                <a:lnTo>
                  <a:pt x="63561" y="170889"/>
                </a:lnTo>
                <a:lnTo>
                  <a:pt x="65011" y="172059"/>
                </a:lnTo>
                <a:lnTo>
                  <a:pt x="74469" y="181179"/>
                </a:lnTo>
                <a:lnTo>
                  <a:pt x="85139" y="187876"/>
                </a:lnTo>
                <a:lnTo>
                  <a:pt x="87960" y="188442"/>
                </a:lnTo>
                <a:lnTo>
                  <a:pt x="93905" y="177035"/>
                </a:lnTo>
                <a:lnTo>
                  <a:pt x="99915" y="165847"/>
                </a:lnTo>
                <a:lnTo>
                  <a:pt x="106153" y="154892"/>
                </a:lnTo>
                <a:lnTo>
                  <a:pt x="109613" y="149174"/>
                </a:lnTo>
                <a:lnTo>
                  <a:pt x="110744" y="147370"/>
                </a:lnTo>
                <a:lnTo>
                  <a:pt x="114236" y="142786"/>
                </a:lnTo>
                <a:lnTo>
                  <a:pt x="114693" y="140690"/>
                </a:lnTo>
                <a:lnTo>
                  <a:pt x="115963" y="134886"/>
                </a:lnTo>
                <a:lnTo>
                  <a:pt x="115836" y="138874"/>
                </a:lnTo>
                <a:lnTo>
                  <a:pt x="111874" y="134200"/>
                </a:lnTo>
                <a:lnTo>
                  <a:pt x="102972" y="124862"/>
                </a:lnTo>
                <a:lnTo>
                  <a:pt x="93395" y="116793"/>
                </a:lnTo>
                <a:lnTo>
                  <a:pt x="87591" y="112522"/>
                </a:lnTo>
                <a:lnTo>
                  <a:pt x="77808" y="104453"/>
                </a:lnTo>
                <a:lnTo>
                  <a:pt x="69100" y="95208"/>
                </a:lnTo>
                <a:lnTo>
                  <a:pt x="61256" y="85068"/>
                </a:lnTo>
                <a:lnTo>
                  <a:pt x="54068" y="74315"/>
                </a:lnTo>
                <a:lnTo>
                  <a:pt x="47328" y="63229"/>
                </a:lnTo>
                <a:lnTo>
                  <a:pt x="40825" y="52092"/>
                </a:lnTo>
                <a:lnTo>
                  <a:pt x="34350" y="41183"/>
                </a:lnTo>
                <a:lnTo>
                  <a:pt x="31648" y="36830"/>
                </a:lnTo>
                <a:lnTo>
                  <a:pt x="28054" y="31165"/>
                </a:lnTo>
                <a:lnTo>
                  <a:pt x="24257" y="25425"/>
                </a:lnTo>
                <a:lnTo>
                  <a:pt x="19862" y="20358"/>
                </a:lnTo>
                <a:lnTo>
                  <a:pt x="10331" y="11645"/>
                </a:lnTo>
                <a:lnTo>
                  <a:pt x="1469" y="254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693543" y="6523493"/>
            <a:ext cx="243686" cy="96736"/>
          </a:xfrm>
          <a:custGeom>
            <a:avLst/>
            <a:gdLst/>
            <a:ahLst/>
            <a:cxnLst/>
            <a:rect l="l" t="t" r="r" b="b"/>
            <a:pathLst>
              <a:path w="243686" h="96736">
                <a:moveTo>
                  <a:pt x="1908" y="28379"/>
                </a:moveTo>
                <a:lnTo>
                  <a:pt x="0" y="40427"/>
                </a:lnTo>
                <a:lnTo>
                  <a:pt x="1192" y="44462"/>
                </a:lnTo>
                <a:lnTo>
                  <a:pt x="2056" y="46139"/>
                </a:lnTo>
                <a:lnTo>
                  <a:pt x="6666" y="49047"/>
                </a:lnTo>
                <a:lnTo>
                  <a:pt x="8431" y="50076"/>
                </a:lnTo>
                <a:lnTo>
                  <a:pt x="11073" y="51650"/>
                </a:lnTo>
                <a:lnTo>
                  <a:pt x="12813" y="50914"/>
                </a:lnTo>
                <a:lnTo>
                  <a:pt x="15899" y="52298"/>
                </a:lnTo>
                <a:lnTo>
                  <a:pt x="22681" y="55333"/>
                </a:lnTo>
                <a:lnTo>
                  <a:pt x="29297" y="57937"/>
                </a:lnTo>
                <a:lnTo>
                  <a:pt x="36092" y="61671"/>
                </a:lnTo>
                <a:lnTo>
                  <a:pt x="47480" y="67414"/>
                </a:lnTo>
                <a:lnTo>
                  <a:pt x="59300" y="72136"/>
                </a:lnTo>
                <a:lnTo>
                  <a:pt x="60082" y="72389"/>
                </a:lnTo>
                <a:lnTo>
                  <a:pt x="72152" y="76593"/>
                </a:lnTo>
                <a:lnTo>
                  <a:pt x="84242" y="80961"/>
                </a:lnTo>
                <a:lnTo>
                  <a:pt x="96247" y="84568"/>
                </a:lnTo>
                <a:lnTo>
                  <a:pt x="97649" y="84899"/>
                </a:lnTo>
                <a:lnTo>
                  <a:pt x="110280" y="88044"/>
                </a:lnTo>
                <a:lnTo>
                  <a:pt x="122282" y="90875"/>
                </a:lnTo>
                <a:lnTo>
                  <a:pt x="134778" y="92646"/>
                </a:lnTo>
                <a:lnTo>
                  <a:pt x="138886" y="92862"/>
                </a:lnTo>
                <a:lnTo>
                  <a:pt x="151218" y="94025"/>
                </a:lnTo>
                <a:lnTo>
                  <a:pt x="164054" y="95818"/>
                </a:lnTo>
                <a:lnTo>
                  <a:pt x="176741" y="96736"/>
                </a:lnTo>
                <a:lnTo>
                  <a:pt x="181647" y="96519"/>
                </a:lnTo>
                <a:lnTo>
                  <a:pt x="187349" y="95999"/>
                </a:lnTo>
                <a:lnTo>
                  <a:pt x="193394" y="93903"/>
                </a:lnTo>
                <a:lnTo>
                  <a:pt x="198538" y="92151"/>
                </a:lnTo>
                <a:lnTo>
                  <a:pt x="203402" y="90487"/>
                </a:lnTo>
                <a:lnTo>
                  <a:pt x="212622" y="87337"/>
                </a:lnTo>
                <a:lnTo>
                  <a:pt x="217651" y="85432"/>
                </a:lnTo>
                <a:lnTo>
                  <a:pt x="226541" y="82092"/>
                </a:lnTo>
                <a:lnTo>
                  <a:pt x="231113" y="78739"/>
                </a:lnTo>
                <a:lnTo>
                  <a:pt x="237349" y="72516"/>
                </a:lnTo>
                <a:lnTo>
                  <a:pt x="242670" y="67195"/>
                </a:lnTo>
                <a:lnTo>
                  <a:pt x="243686" y="55930"/>
                </a:lnTo>
                <a:lnTo>
                  <a:pt x="241159" y="49529"/>
                </a:lnTo>
                <a:lnTo>
                  <a:pt x="238111" y="41821"/>
                </a:lnTo>
                <a:lnTo>
                  <a:pt x="231481" y="37490"/>
                </a:lnTo>
                <a:lnTo>
                  <a:pt x="224192" y="35077"/>
                </a:lnTo>
                <a:lnTo>
                  <a:pt x="211915" y="33157"/>
                </a:lnTo>
                <a:lnTo>
                  <a:pt x="199608" y="32266"/>
                </a:lnTo>
                <a:lnTo>
                  <a:pt x="197293" y="31813"/>
                </a:lnTo>
                <a:lnTo>
                  <a:pt x="193013" y="30835"/>
                </a:lnTo>
                <a:lnTo>
                  <a:pt x="190308" y="28016"/>
                </a:lnTo>
                <a:lnTo>
                  <a:pt x="186854" y="26085"/>
                </a:lnTo>
                <a:lnTo>
                  <a:pt x="182231" y="23482"/>
                </a:lnTo>
                <a:lnTo>
                  <a:pt x="177176" y="21348"/>
                </a:lnTo>
                <a:lnTo>
                  <a:pt x="172757" y="18922"/>
                </a:lnTo>
                <a:lnTo>
                  <a:pt x="162189" y="12052"/>
                </a:lnTo>
                <a:lnTo>
                  <a:pt x="152376" y="2637"/>
                </a:lnTo>
                <a:lnTo>
                  <a:pt x="150875" y="0"/>
                </a:lnTo>
                <a:lnTo>
                  <a:pt x="9993" y="6248"/>
                </a:lnTo>
                <a:lnTo>
                  <a:pt x="6919" y="16055"/>
                </a:lnTo>
                <a:lnTo>
                  <a:pt x="1908" y="28379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693543" y="6523493"/>
            <a:ext cx="243686" cy="96736"/>
          </a:xfrm>
          <a:custGeom>
            <a:avLst/>
            <a:gdLst/>
            <a:ahLst/>
            <a:cxnLst/>
            <a:rect l="l" t="t" r="r" b="b"/>
            <a:pathLst>
              <a:path w="243686" h="96736">
                <a:moveTo>
                  <a:pt x="9993" y="6248"/>
                </a:moveTo>
                <a:lnTo>
                  <a:pt x="6919" y="16055"/>
                </a:lnTo>
                <a:lnTo>
                  <a:pt x="1908" y="28379"/>
                </a:lnTo>
                <a:lnTo>
                  <a:pt x="0" y="40427"/>
                </a:lnTo>
                <a:lnTo>
                  <a:pt x="1192" y="44462"/>
                </a:lnTo>
                <a:lnTo>
                  <a:pt x="2056" y="46139"/>
                </a:lnTo>
                <a:lnTo>
                  <a:pt x="6666" y="49047"/>
                </a:lnTo>
                <a:lnTo>
                  <a:pt x="8431" y="50076"/>
                </a:lnTo>
                <a:lnTo>
                  <a:pt x="11073" y="51650"/>
                </a:lnTo>
                <a:lnTo>
                  <a:pt x="12813" y="50914"/>
                </a:lnTo>
                <a:lnTo>
                  <a:pt x="15899" y="52298"/>
                </a:lnTo>
                <a:lnTo>
                  <a:pt x="22681" y="55333"/>
                </a:lnTo>
                <a:lnTo>
                  <a:pt x="29297" y="57937"/>
                </a:lnTo>
                <a:lnTo>
                  <a:pt x="36092" y="61671"/>
                </a:lnTo>
                <a:lnTo>
                  <a:pt x="47480" y="67414"/>
                </a:lnTo>
                <a:lnTo>
                  <a:pt x="59300" y="72136"/>
                </a:lnTo>
                <a:lnTo>
                  <a:pt x="60082" y="72389"/>
                </a:lnTo>
                <a:lnTo>
                  <a:pt x="72152" y="76593"/>
                </a:lnTo>
                <a:lnTo>
                  <a:pt x="84242" y="80961"/>
                </a:lnTo>
                <a:lnTo>
                  <a:pt x="96247" y="84568"/>
                </a:lnTo>
                <a:lnTo>
                  <a:pt x="97649" y="84899"/>
                </a:lnTo>
                <a:lnTo>
                  <a:pt x="110280" y="88044"/>
                </a:lnTo>
                <a:lnTo>
                  <a:pt x="122282" y="90875"/>
                </a:lnTo>
                <a:lnTo>
                  <a:pt x="134778" y="92646"/>
                </a:lnTo>
                <a:lnTo>
                  <a:pt x="138886" y="92862"/>
                </a:lnTo>
                <a:lnTo>
                  <a:pt x="151218" y="94025"/>
                </a:lnTo>
                <a:lnTo>
                  <a:pt x="164054" y="95818"/>
                </a:lnTo>
                <a:lnTo>
                  <a:pt x="176741" y="96736"/>
                </a:lnTo>
                <a:lnTo>
                  <a:pt x="181647" y="96519"/>
                </a:lnTo>
                <a:lnTo>
                  <a:pt x="187349" y="95999"/>
                </a:lnTo>
                <a:lnTo>
                  <a:pt x="193394" y="93903"/>
                </a:lnTo>
                <a:lnTo>
                  <a:pt x="198538" y="92151"/>
                </a:lnTo>
                <a:lnTo>
                  <a:pt x="203402" y="90487"/>
                </a:lnTo>
                <a:lnTo>
                  <a:pt x="212622" y="87337"/>
                </a:lnTo>
                <a:lnTo>
                  <a:pt x="217651" y="85432"/>
                </a:lnTo>
                <a:lnTo>
                  <a:pt x="226541" y="82092"/>
                </a:lnTo>
                <a:lnTo>
                  <a:pt x="231113" y="78739"/>
                </a:lnTo>
                <a:lnTo>
                  <a:pt x="237349" y="72516"/>
                </a:lnTo>
                <a:lnTo>
                  <a:pt x="242670" y="67195"/>
                </a:lnTo>
                <a:lnTo>
                  <a:pt x="243686" y="55930"/>
                </a:lnTo>
                <a:lnTo>
                  <a:pt x="241159" y="49529"/>
                </a:lnTo>
                <a:lnTo>
                  <a:pt x="238111" y="41821"/>
                </a:lnTo>
                <a:lnTo>
                  <a:pt x="231481" y="37490"/>
                </a:lnTo>
                <a:lnTo>
                  <a:pt x="224192" y="35077"/>
                </a:lnTo>
                <a:lnTo>
                  <a:pt x="211915" y="33157"/>
                </a:lnTo>
                <a:lnTo>
                  <a:pt x="199608" y="32266"/>
                </a:lnTo>
                <a:lnTo>
                  <a:pt x="197293" y="31813"/>
                </a:lnTo>
                <a:lnTo>
                  <a:pt x="193013" y="30835"/>
                </a:lnTo>
                <a:lnTo>
                  <a:pt x="190308" y="28016"/>
                </a:lnTo>
                <a:lnTo>
                  <a:pt x="186854" y="26085"/>
                </a:lnTo>
                <a:lnTo>
                  <a:pt x="182231" y="23482"/>
                </a:lnTo>
                <a:lnTo>
                  <a:pt x="177176" y="21348"/>
                </a:lnTo>
                <a:lnTo>
                  <a:pt x="172757" y="18922"/>
                </a:lnTo>
                <a:lnTo>
                  <a:pt x="162189" y="12052"/>
                </a:lnTo>
                <a:lnTo>
                  <a:pt x="152376" y="2637"/>
                </a:lnTo>
                <a:lnTo>
                  <a:pt x="1508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618724" y="6441521"/>
            <a:ext cx="93802" cy="86182"/>
          </a:xfrm>
          <a:custGeom>
            <a:avLst/>
            <a:gdLst/>
            <a:ahLst/>
            <a:cxnLst/>
            <a:rect l="l" t="t" r="r" b="b"/>
            <a:pathLst>
              <a:path w="93802" h="86182">
                <a:moveTo>
                  <a:pt x="93802" y="0"/>
                </a:moveTo>
                <a:lnTo>
                  <a:pt x="1854" y="19215"/>
                </a:lnTo>
                <a:lnTo>
                  <a:pt x="1165" y="25779"/>
                </a:lnTo>
                <a:lnTo>
                  <a:pt x="440" y="38132"/>
                </a:lnTo>
                <a:lnTo>
                  <a:pt x="482" y="71983"/>
                </a:lnTo>
                <a:lnTo>
                  <a:pt x="0" y="76314"/>
                </a:lnTo>
                <a:lnTo>
                  <a:pt x="444" y="85089"/>
                </a:lnTo>
                <a:lnTo>
                  <a:pt x="6451" y="85089"/>
                </a:lnTo>
                <a:lnTo>
                  <a:pt x="12699" y="86182"/>
                </a:lnTo>
                <a:lnTo>
                  <a:pt x="18770" y="85394"/>
                </a:lnTo>
                <a:lnTo>
                  <a:pt x="28276" y="84491"/>
                </a:lnTo>
                <a:lnTo>
                  <a:pt x="41000" y="83833"/>
                </a:lnTo>
                <a:lnTo>
                  <a:pt x="53657" y="82994"/>
                </a:lnTo>
                <a:lnTo>
                  <a:pt x="55342" y="82816"/>
                </a:lnTo>
                <a:lnTo>
                  <a:pt x="67590" y="80388"/>
                </a:lnTo>
                <a:lnTo>
                  <a:pt x="79819" y="78092"/>
                </a:lnTo>
                <a:lnTo>
                  <a:pt x="93802" y="0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18724" y="6441521"/>
            <a:ext cx="93802" cy="86182"/>
          </a:xfrm>
          <a:custGeom>
            <a:avLst/>
            <a:gdLst/>
            <a:ahLst/>
            <a:cxnLst/>
            <a:rect l="l" t="t" r="r" b="b"/>
            <a:pathLst>
              <a:path w="93802" h="86182">
                <a:moveTo>
                  <a:pt x="79819" y="78092"/>
                </a:moveTo>
                <a:lnTo>
                  <a:pt x="67590" y="80388"/>
                </a:lnTo>
                <a:lnTo>
                  <a:pt x="55342" y="82816"/>
                </a:lnTo>
                <a:lnTo>
                  <a:pt x="53657" y="82994"/>
                </a:lnTo>
                <a:lnTo>
                  <a:pt x="41000" y="83833"/>
                </a:lnTo>
                <a:lnTo>
                  <a:pt x="28276" y="84491"/>
                </a:lnTo>
                <a:lnTo>
                  <a:pt x="18770" y="85394"/>
                </a:lnTo>
                <a:lnTo>
                  <a:pt x="12699" y="86182"/>
                </a:lnTo>
                <a:lnTo>
                  <a:pt x="6451" y="85089"/>
                </a:lnTo>
                <a:lnTo>
                  <a:pt x="444" y="85089"/>
                </a:lnTo>
                <a:lnTo>
                  <a:pt x="0" y="76314"/>
                </a:lnTo>
                <a:lnTo>
                  <a:pt x="482" y="71983"/>
                </a:lnTo>
                <a:lnTo>
                  <a:pt x="457" y="63157"/>
                </a:lnTo>
                <a:lnTo>
                  <a:pt x="358" y="49884"/>
                </a:lnTo>
                <a:lnTo>
                  <a:pt x="440" y="38132"/>
                </a:lnTo>
                <a:lnTo>
                  <a:pt x="1165" y="25779"/>
                </a:lnTo>
                <a:lnTo>
                  <a:pt x="1854" y="19215"/>
                </a:lnTo>
                <a:lnTo>
                  <a:pt x="938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605840" y="6127091"/>
            <a:ext cx="161505" cy="344407"/>
          </a:xfrm>
          <a:custGeom>
            <a:avLst/>
            <a:gdLst/>
            <a:ahLst/>
            <a:cxnLst/>
            <a:rect l="l" t="t" r="r" b="b"/>
            <a:pathLst>
              <a:path w="161505" h="344407">
                <a:moveTo>
                  <a:pt x="16715" y="263815"/>
                </a:moveTo>
                <a:lnTo>
                  <a:pt x="12598" y="275526"/>
                </a:lnTo>
                <a:lnTo>
                  <a:pt x="11551" y="277907"/>
                </a:lnTo>
                <a:lnTo>
                  <a:pt x="7085" y="289341"/>
                </a:lnTo>
                <a:lnTo>
                  <a:pt x="5486" y="302234"/>
                </a:lnTo>
                <a:lnTo>
                  <a:pt x="5486" y="305549"/>
                </a:lnTo>
                <a:lnTo>
                  <a:pt x="6222" y="309829"/>
                </a:lnTo>
                <a:lnTo>
                  <a:pt x="5511" y="313042"/>
                </a:lnTo>
                <a:lnTo>
                  <a:pt x="4711" y="316585"/>
                </a:lnTo>
                <a:lnTo>
                  <a:pt x="787" y="320332"/>
                </a:lnTo>
                <a:lnTo>
                  <a:pt x="533" y="323811"/>
                </a:lnTo>
                <a:lnTo>
                  <a:pt x="0" y="331025"/>
                </a:lnTo>
                <a:lnTo>
                  <a:pt x="5664" y="337324"/>
                </a:lnTo>
                <a:lnTo>
                  <a:pt x="7531" y="344297"/>
                </a:lnTo>
                <a:lnTo>
                  <a:pt x="17107" y="344407"/>
                </a:lnTo>
                <a:lnTo>
                  <a:pt x="29587" y="342540"/>
                </a:lnTo>
                <a:lnTo>
                  <a:pt x="42154" y="339316"/>
                </a:lnTo>
                <a:lnTo>
                  <a:pt x="54494" y="335688"/>
                </a:lnTo>
                <a:lnTo>
                  <a:pt x="66293" y="332613"/>
                </a:lnTo>
                <a:lnTo>
                  <a:pt x="73367" y="331089"/>
                </a:lnTo>
                <a:lnTo>
                  <a:pt x="81559" y="332727"/>
                </a:lnTo>
                <a:lnTo>
                  <a:pt x="88722" y="331685"/>
                </a:lnTo>
                <a:lnTo>
                  <a:pt x="95707" y="330657"/>
                </a:lnTo>
                <a:lnTo>
                  <a:pt x="100698" y="326301"/>
                </a:lnTo>
                <a:lnTo>
                  <a:pt x="107543" y="325793"/>
                </a:lnTo>
                <a:lnTo>
                  <a:pt x="161505" y="134429"/>
                </a:lnTo>
                <a:lnTo>
                  <a:pt x="153669" y="0"/>
                </a:lnTo>
                <a:lnTo>
                  <a:pt x="112445" y="0"/>
                </a:lnTo>
                <a:lnTo>
                  <a:pt x="111702" y="13032"/>
                </a:lnTo>
                <a:lnTo>
                  <a:pt x="109618" y="25721"/>
                </a:lnTo>
                <a:lnTo>
                  <a:pt x="106353" y="37887"/>
                </a:lnTo>
                <a:lnTo>
                  <a:pt x="102068" y="49672"/>
                </a:lnTo>
                <a:lnTo>
                  <a:pt x="96926" y="61217"/>
                </a:lnTo>
                <a:lnTo>
                  <a:pt x="91085" y="72662"/>
                </a:lnTo>
                <a:lnTo>
                  <a:pt x="84708" y="84150"/>
                </a:lnTo>
                <a:lnTo>
                  <a:pt x="80354" y="93730"/>
                </a:lnTo>
                <a:lnTo>
                  <a:pt x="77065" y="105617"/>
                </a:lnTo>
                <a:lnTo>
                  <a:pt x="73977" y="117983"/>
                </a:lnTo>
                <a:lnTo>
                  <a:pt x="70513" y="127438"/>
                </a:lnTo>
                <a:lnTo>
                  <a:pt x="65053" y="138916"/>
                </a:lnTo>
                <a:lnTo>
                  <a:pt x="59412" y="150357"/>
                </a:lnTo>
                <a:lnTo>
                  <a:pt x="54724" y="162191"/>
                </a:lnTo>
                <a:lnTo>
                  <a:pt x="51783" y="171097"/>
                </a:lnTo>
                <a:lnTo>
                  <a:pt x="47486" y="183005"/>
                </a:lnTo>
                <a:lnTo>
                  <a:pt x="42937" y="194692"/>
                </a:lnTo>
                <a:lnTo>
                  <a:pt x="38201" y="206286"/>
                </a:lnTo>
                <a:lnTo>
                  <a:pt x="33345" y="217912"/>
                </a:lnTo>
                <a:lnTo>
                  <a:pt x="28434" y="229698"/>
                </a:lnTo>
                <a:lnTo>
                  <a:pt x="23533" y="241769"/>
                </a:lnTo>
                <a:lnTo>
                  <a:pt x="20181" y="251615"/>
                </a:lnTo>
                <a:lnTo>
                  <a:pt x="16715" y="263815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605840" y="6127091"/>
            <a:ext cx="161505" cy="344407"/>
          </a:xfrm>
          <a:custGeom>
            <a:avLst/>
            <a:gdLst/>
            <a:ahLst/>
            <a:cxnLst/>
            <a:rect l="l" t="t" r="r" b="b"/>
            <a:pathLst>
              <a:path w="161505" h="344407">
                <a:moveTo>
                  <a:pt x="107543" y="325793"/>
                </a:moveTo>
                <a:lnTo>
                  <a:pt x="100698" y="326301"/>
                </a:lnTo>
                <a:lnTo>
                  <a:pt x="95707" y="330657"/>
                </a:lnTo>
                <a:lnTo>
                  <a:pt x="88722" y="331685"/>
                </a:lnTo>
                <a:lnTo>
                  <a:pt x="81559" y="332727"/>
                </a:lnTo>
                <a:lnTo>
                  <a:pt x="73367" y="331089"/>
                </a:lnTo>
                <a:lnTo>
                  <a:pt x="66293" y="332613"/>
                </a:lnTo>
                <a:lnTo>
                  <a:pt x="54494" y="335688"/>
                </a:lnTo>
                <a:lnTo>
                  <a:pt x="42154" y="339316"/>
                </a:lnTo>
                <a:lnTo>
                  <a:pt x="29587" y="342540"/>
                </a:lnTo>
                <a:lnTo>
                  <a:pt x="17107" y="344407"/>
                </a:lnTo>
                <a:lnTo>
                  <a:pt x="7531" y="344297"/>
                </a:lnTo>
                <a:lnTo>
                  <a:pt x="5664" y="337324"/>
                </a:lnTo>
                <a:lnTo>
                  <a:pt x="0" y="331025"/>
                </a:lnTo>
                <a:lnTo>
                  <a:pt x="533" y="323811"/>
                </a:lnTo>
                <a:lnTo>
                  <a:pt x="787" y="320332"/>
                </a:lnTo>
                <a:lnTo>
                  <a:pt x="4711" y="316585"/>
                </a:lnTo>
                <a:lnTo>
                  <a:pt x="5511" y="313042"/>
                </a:lnTo>
                <a:lnTo>
                  <a:pt x="6222" y="309829"/>
                </a:lnTo>
                <a:lnTo>
                  <a:pt x="5486" y="305549"/>
                </a:lnTo>
                <a:lnTo>
                  <a:pt x="5486" y="302234"/>
                </a:lnTo>
                <a:lnTo>
                  <a:pt x="7085" y="289341"/>
                </a:lnTo>
                <a:lnTo>
                  <a:pt x="11551" y="277907"/>
                </a:lnTo>
                <a:lnTo>
                  <a:pt x="12598" y="275526"/>
                </a:lnTo>
                <a:lnTo>
                  <a:pt x="16715" y="263815"/>
                </a:lnTo>
                <a:lnTo>
                  <a:pt x="20181" y="251615"/>
                </a:lnTo>
                <a:lnTo>
                  <a:pt x="23533" y="241769"/>
                </a:lnTo>
                <a:lnTo>
                  <a:pt x="28434" y="229698"/>
                </a:lnTo>
                <a:lnTo>
                  <a:pt x="33345" y="217912"/>
                </a:lnTo>
                <a:lnTo>
                  <a:pt x="38201" y="206286"/>
                </a:lnTo>
                <a:lnTo>
                  <a:pt x="42937" y="194692"/>
                </a:lnTo>
                <a:lnTo>
                  <a:pt x="47486" y="183005"/>
                </a:lnTo>
                <a:lnTo>
                  <a:pt x="51783" y="171097"/>
                </a:lnTo>
                <a:lnTo>
                  <a:pt x="54724" y="162191"/>
                </a:lnTo>
                <a:lnTo>
                  <a:pt x="59412" y="150357"/>
                </a:lnTo>
                <a:lnTo>
                  <a:pt x="65053" y="138916"/>
                </a:lnTo>
                <a:lnTo>
                  <a:pt x="70513" y="127438"/>
                </a:lnTo>
                <a:lnTo>
                  <a:pt x="73977" y="117983"/>
                </a:lnTo>
                <a:lnTo>
                  <a:pt x="77065" y="105617"/>
                </a:lnTo>
                <a:lnTo>
                  <a:pt x="80354" y="93730"/>
                </a:lnTo>
                <a:lnTo>
                  <a:pt x="84708" y="84150"/>
                </a:lnTo>
                <a:lnTo>
                  <a:pt x="91085" y="72662"/>
                </a:lnTo>
                <a:lnTo>
                  <a:pt x="96926" y="61217"/>
                </a:lnTo>
                <a:lnTo>
                  <a:pt x="102068" y="49672"/>
                </a:lnTo>
                <a:lnTo>
                  <a:pt x="106353" y="37887"/>
                </a:lnTo>
                <a:lnTo>
                  <a:pt x="109618" y="25721"/>
                </a:lnTo>
                <a:lnTo>
                  <a:pt x="111702" y="13032"/>
                </a:lnTo>
                <a:lnTo>
                  <a:pt x="112445" y="0"/>
                </a:lnTo>
                <a:lnTo>
                  <a:pt x="153669" y="0"/>
                </a:lnTo>
                <a:lnTo>
                  <a:pt x="161505" y="134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637081" y="5805826"/>
            <a:ext cx="237905" cy="750150"/>
          </a:xfrm>
          <a:custGeom>
            <a:avLst/>
            <a:gdLst/>
            <a:ahLst/>
            <a:cxnLst/>
            <a:rect l="l" t="t" r="r" b="b"/>
            <a:pathLst>
              <a:path w="237905" h="750150">
                <a:moveTo>
                  <a:pt x="216467" y="711975"/>
                </a:moveTo>
                <a:lnTo>
                  <a:pt x="214351" y="699180"/>
                </a:lnTo>
                <a:lnTo>
                  <a:pt x="211033" y="689927"/>
                </a:lnTo>
                <a:lnTo>
                  <a:pt x="208214" y="686269"/>
                </a:lnTo>
                <a:lnTo>
                  <a:pt x="201864" y="687146"/>
                </a:lnTo>
                <a:lnTo>
                  <a:pt x="199857" y="681266"/>
                </a:lnTo>
                <a:lnTo>
                  <a:pt x="198333" y="676833"/>
                </a:lnTo>
                <a:lnTo>
                  <a:pt x="201724" y="667753"/>
                </a:lnTo>
                <a:lnTo>
                  <a:pt x="202626" y="663498"/>
                </a:lnTo>
                <a:lnTo>
                  <a:pt x="204992" y="651275"/>
                </a:lnTo>
                <a:lnTo>
                  <a:pt x="207101" y="638833"/>
                </a:lnTo>
                <a:lnTo>
                  <a:pt x="209063" y="626246"/>
                </a:lnTo>
                <a:lnTo>
                  <a:pt x="210993" y="613587"/>
                </a:lnTo>
                <a:lnTo>
                  <a:pt x="213003" y="600931"/>
                </a:lnTo>
                <a:lnTo>
                  <a:pt x="215205" y="588349"/>
                </a:lnTo>
                <a:lnTo>
                  <a:pt x="215668" y="585901"/>
                </a:lnTo>
                <a:lnTo>
                  <a:pt x="218188" y="573070"/>
                </a:lnTo>
                <a:lnTo>
                  <a:pt x="220729" y="560471"/>
                </a:lnTo>
                <a:lnTo>
                  <a:pt x="223246" y="548047"/>
                </a:lnTo>
                <a:lnTo>
                  <a:pt x="225694" y="535744"/>
                </a:lnTo>
                <a:lnTo>
                  <a:pt x="228025" y="523506"/>
                </a:lnTo>
                <a:lnTo>
                  <a:pt x="230194" y="511279"/>
                </a:lnTo>
                <a:lnTo>
                  <a:pt x="232155" y="499006"/>
                </a:lnTo>
                <a:lnTo>
                  <a:pt x="233862" y="486633"/>
                </a:lnTo>
                <a:lnTo>
                  <a:pt x="235269" y="474105"/>
                </a:lnTo>
                <a:lnTo>
                  <a:pt x="236331" y="461365"/>
                </a:lnTo>
                <a:lnTo>
                  <a:pt x="237001" y="448359"/>
                </a:lnTo>
                <a:lnTo>
                  <a:pt x="237233" y="435089"/>
                </a:lnTo>
                <a:lnTo>
                  <a:pt x="237321" y="422522"/>
                </a:lnTo>
                <a:lnTo>
                  <a:pt x="237524" y="409806"/>
                </a:lnTo>
                <a:lnTo>
                  <a:pt x="237749" y="396994"/>
                </a:lnTo>
                <a:lnTo>
                  <a:pt x="237905" y="384135"/>
                </a:lnTo>
                <a:lnTo>
                  <a:pt x="237898" y="371281"/>
                </a:lnTo>
                <a:lnTo>
                  <a:pt x="237637" y="358481"/>
                </a:lnTo>
                <a:lnTo>
                  <a:pt x="237030" y="345787"/>
                </a:lnTo>
                <a:lnTo>
                  <a:pt x="235984" y="333249"/>
                </a:lnTo>
                <a:lnTo>
                  <a:pt x="234407" y="320918"/>
                </a:lnTo>
                <a:lnTo>
                  <a:pt x="233309" y="314401"/>
                </a:lnTo>
                <a:lnTo>
                  <a:pt x="231216" y="301923"/>
                </a:lnTo>
                <a:lnTo>
                  <a:pt x="229450" y="289362"/>
                </a:lnTo>
                <a:lnTo>
                  <a:pt x="227924" y="276740"/>
                </a:lnTo>
                <a:lnTo>
                  <a:pt x="226552" y="264081"/>
                </a:lnTo>
                <a:lnTo>
                  <a:pt x="225460" y="253504"/>
                </a:lnTo>
                <a:lnTo>
                  <a:pt x="224221" y="240743"/>
                </a:lnTo>
                <a:lnTo>
                  <a:pt x="223129" y="228115"/>
                </a:lnTo>
                <a:lnTo>
                  <a:pt x="222182" y="215573"/>
                </a:lnTo>
                <a:lnTo>
                  <a:pt x="221379" y="203072"/>
                </a:lnTo>
                <a:lnTo>
                  <a:pt x="220721" y="190563"/>
                </a:lnTo>
                <a:lnTo>
                  <a:pt x="220204" y="178002"/>
                </a:lnTo>
                <a:lnTo>
                  <a:pt x="219830" y="165341"/>
                </a:lnTo>
                <a:lnTo>
                  <a:pt x="219597" y="152534"/>
                </a:lnTo>
                <a:lnTo>
                  <a:pt x="219504" y="134569"/>
                </a:lnTo>
                <a:lnTo>
                  <a:pt x="219048" y="121751"/>
                </a:lnTo>
                <a:lnTo>
                  <a:pt x="218085" y="109261"/>
                </a:lnTo>
                <a:lnTo>
                  <a:pt x="217285" y="96661"/>
                </a:lnTo>
                <a:lnTo>
                  <a:pt x="217154" y="90220"/>
                </a:lnTo>
                <a:lnTo>
                  <a:pt x="217385" y="78876"/>
                </a:lnTo>
                <a:lnTo>
                  <a:pt x="217090" y="62810"/>
                </a:lnTo>
                <a:lnTo>
                  <a:pt x="215313" y="54279"/>
                </a:lnTo>
                <a:lnTo>
                  <a:pt x="215534" y="46697"/>
                </a:lnTo>
                <a:lnTo>
                  <a:pt x="216091" y="29763"/>
                </a:lnTo>
                <a:lnTo>
                  <a:pt x="216691" y="11691"/>
                </a:lnTo>
                <a:lnTo>
                  <a:pt x="217040" y="693"/>
                </a:lnTo>
                <a:lnTo>
                  <a:pt x="217053" y="0"/>
                </a:lnTo>
                <a:lnTo>
                  <a:pt x="207102" y="2795"/>
                </a:lnTo>
                <a:lnTo>
                  <a:pt x="197310" y="9980"/>
                </a:lnTo>
                <a:lnTo>
                  <a:pt x="187736" y="18150"/>
                </a:lnTo>
                <a:lnTo>
                  <a:pt x="178441" y="23901"/>
                </a:lnTo>
                <a:lnTo>
                  <a:pt x="169484" y="23827"/>
                </a:lnTo>
                <a:lnTo>
                  <a:pt x="168374" y="23228"/>
                </a:lnTo>
                <a:lnTo>
                  <a:pt x="157688" y="21738"/>
                </a:lnTo>
                <a:lnTo>
                  <a:pt x="146509" y="24065"/>
                </a:lnTo>
                <a:lnTo>
                  <a:pt x="140967" y="23863"/>
                </a:lnTo>
                <a:lnTo>
                  <a:pt x="135303" y="22758"/>
                </a:lnTo>
                <a:lnTo>
                  <a:pt x="128242" y="23926"/>
                </a:lnTo>
                <a:lnTo>
                  <a:pt x="122450" y="23926"/>
                </a:lnTo>
                <a:lnTo>
                  <a:pt x="109684" y="23549"/>
                </a:lnTo>
                <a:lnTo>
                  <a:pt x="96968" y="22515"/>
                </a:lnTo>
                <a:lnTo>
                  <a:pt x="84299" y="20974"/>
                </a:lnTo>
                <a:lnTo>
                  <a:pt x="71672" y="19076"/>
                </a:lnTo>
                <a:lnTo>
                  <a:pt x="59084" y="16970"/>
                </a:lnTo>
                <a:lnTo>
                  <a:pt x="46530" y="14804"/>
                </a:lnTo>
                <a:lnTo>
                  <a:pt x="34007" y="12728"/>
                </a:lnTo>
                <a:lnTo>
                  <a:pt x="21510" y="10891"/>
                </a:lnTo>
                <a:lnTo>
                  <a:pt x="9035" y="9442"/>
                </a:lnTo>
                <a:lnTo>
                  <a:pt x="8595" y="8229"/>
                </a:lnTo>
                <a:lnTo>
                  <a:pt x="5129" y="19728"/>
                </a:lnTo>
                <a:lnTo>
                  <a:pt x="3814" y="32248"/>
                </a:lnTo>
                <a:lnTo>
                  <a:pt x="3502" y="45139"/>
                </a:lnTo>
                <a:lnTo>
                  <a:pt x="3044" y="57751"/>
                </a:lnTo>
                <a:lnTo>
                  <a:pt x="2486" y="63157"/>
                </a:lnTo>
                <a:lnTo>
                  <a:pt x="1080" y="75485"/>
                </a:lnTo>
                <a:lnTo>
                  <a:pt x="218" y="88261"/>
                </a:lnTo>
                <a:lnTo>
                  <a:pt x="0" y="101233"/>
                </a:lnTo>
                <a:lnTo>
                  <a:pt x="527" y="114148"/>
                </a:lnTo>
                <a:lnTo>
                  <a:pt x="1900" y="126756"/>
                </a:lnTo>
                <a:lnTo>
                  <a:pt x="4222" y="138805"/>
                </a:lnTo>
                <a:lnTo>
                  <a:pt x="4429" y="139649"/>
                </a:lnTo>
                <a:lnTo>
                  <a:pt x="6710" y="152131"/>
                </a:lnTo>
                <a:lnTo>
                  <a:pt x="8407" y="164782"/>
                </a:lnTo>
                <a:lnTo>
                  <a:pt x="10992" y="177147"/>
                </a:lnTo>
                <a:lnTo>
                  <a:pt x="11541" y="178930"/>
                </a:lnTo>
                <a:lnTo>
                  <a:pt x="16457" y="190707"/>
                </a:lnTo>
                <a:lnTo>
                  <a:pt x="22477" y="201907"/>
                </a:lnTo>
                <a:lnTo>
                  <a:pt x="28431" y="213110"/>
                </a:lnTo>
                <a:lnTo>
                  <a:pt x="31899" y="221170"/>
                </a:lnTo>
                <a:lnTo>
                  <a:pt x="36185" y="233040"/>
                </a:lnTo>
                <a:lnTo>
                  <a:pt x="40502" y="245070"/>
                </a:lnTo>
                <a:lnTo>
                  <a:pt x="44961" y="257049"/>
                </a:lnTo>
                <a:lnTo>
                  <a:pt x="49673" y="268765"/>
                </a:lnTo>
                <a:lnTo>
                  <a:pt x="52245" y="274802"/>
                </a:lnTo>
                <a:lnTo>
                  <a:pt x="55115" y="279933"/>
                </a:lnTo>
                <a:lnTo>
                  <a:pt x="58366" y="285445"/>
                </a:lnTo>
                <a:lnTo>
                  <a:pt x="59471" y="287312"/>
                </a:lnTo>
                <a:lnTo>
                  <a:pt x="61910" y="293344"/>
                </a:lnTo>
                <a:lnTo>
                  <a:pt x="63662" y="294614"/>
                </a:lnTo>
                <a:lnTo>
                  <a:pt x="70780" y="302923"/>
                </a:lnTo>
                <a:lnTo>
                  <a:pt x="78410" y="315980"/>
                </a:lnTo>
                <a:lnTo>
                  <a:pt x="82201" y="327889"/>
                </a:lnTo>
                <a:lnTo>
                  <a:pt x="82191" y="328955"/>
                </a:lnTo>
                <a:lnTo>
                  <a:pt x="83905" y="340764"/>
                </a:lnTo>
                <a:lnTo>
                  <a:pt x="88382" y="352794"/>
                </a:lnTo>
                <a:lnTo>
                  <a:pt x="92222" y="365199"/>
                </a:lnTo>
                <a:lnTo>
                  <a:pt x="92771" y="369404"/>
                </a:lnTo>
                <a:lnTo>
                  <a:pt x="93774" y="382092"/>
                </a:lnTo>
                <a:lnTo>
                  <a:pt x="94972" y="394699"/>
                </a:lnTo>
                <a:lnTo>
                  <a:pt x="96220" y="407254"/>
                </a:lnTo>
                <a:lnTo>
                  <a:pt x="97376" y="419787"/>
                </a:lnTo>
                <a:lnTo>
                  <a:pt x="98296" y="432328"/>
                </a:lnTo>
                <a:lnTo>
                  <a:pt x="98836" y="444905"/>
                </a:lnTo>
                <a:lnTo>
                  <a:pt x="98853" y="457549"/>
                </a:lnTo>
                <a:lnTo>
                  <a:pt x="98204" y="470289"/>
                </a:lnTo>
                <a:lnTo>
                  <a:pt x="97914" y="473557"/>
                </a:lnTo>
                <a:lnTo>
                  <a:pt x="96629" y="486182"/>
                </a:lnTo>
                <a:lnTo>
                  <a:pt x="95245" y="498829"/>
                </a:lnTo>
                <a:lnTo>
                  <a:pt x="93817" y="511481"/>
                </a:lnTo>
                <a:lnTo>
                  <a:pt x="92403" y="524123"/>
                </a:lnTo>
                <a:lnTo>
                  <a:pt x="91059" y="536739"/>
                </a:lnTo>
                <a:lnTo>
                  <a:pt x="90040" y="547166"/>
                </a:lnTo>
                <a:lnTo>
                  <a:pt x="88800" y="559747"/>
                </a:lnTo>
                <a:lnTo>
                  <a:pt x="87416" y="572377"/>
                </a:lnTo>
                <a:lnTo>
                  <a:pt x="85924" y="585022"/>
                </a:lnTo>
                <a:lnTo>
                  <a:pt x="84363" y="597649"/>
                </a:lnTo>
                <a:lnTo>
                  <a:pt x="83906" y="601281"/>
                </a:lnTo>
                <a:lnTo>
                  <a:pt x="81220" y="613682"/>
                </a:lnTo>
                <a:lnTo>
                  <a:pt x="77666" y="625698"/>
                </a:lnTo>
                <a:lnTo>
                  <a:pt x="75562" y="634987"/>
                </a:lnTo>
                <a:lnTo>
                  <a:pt x="73105" y="647860"/>
                </a:lnTo>
                <a:lnTo>
                  <a:pt x="70315" y="660212"/>
                </a:lnTo>
                <a:lnTo>
                  <a:pt x="67485" y="672359"/>
                </a:lnTo>
                <a:lnTo>
                  <a:pt x="64911" y="684619"/>
                </a:lnTo>
                <a:lnTo>
                  <a:pt x="63497" y="692911"/>
                </a:lnTo>
                <a:lnTo>
                  <a:pt x="62412" y="704208"/>
                </a:lnTo>
                <a:lnTo>
                  <a:pt x="60590" y="720585"/>
                </a:lnTo>
                <a:lnTo>
                  <a:pt x="57241" y="735258"/>
                </a:lnTo>
                <a:lnTo>
                  <a:pt x="52105" y="741426"/>
                </a:lnTo>
                <a:lnTo>
                  <a:pt x="51699" y="750150"/>
                </a:lnTo>
                <a:lnTo>
                  <a:pt x="59039" y="742099"/>
                </a:lnTo>
                <a:lnTo>
                  <a:pt x="61821" y="740765"/>
                </a:lnTo>
                <a:lnTo>
                  <a:pt x="67167" y="738225"/>
                </a:lnTo>
                <a:lnTo>
                  <a:pt x="70406" y="737323"/>
                </a:lnTo>
                <a:lnTo>
                  <a:pt x="77264" y="737336"/>
                </a:lnTo>
                <a:lnTo>
                  <a:pt x="89924" y="737673"/>
                </a:lnTo>
                <a:lnTo>
                  <a:pt x="102574" y="738419"/>
                </a:lnTo>
                <a:lnTo>
                  <a:pt x="115237" y="739291"/>
                </a:lnTo>
                <a:lnTo>
                  <a:pt x="127938" y="740006"/>
                </a:lnTo>
                <a:lnTo>
                  <a:pt x="140002" y="740283"/>
                </a:lnTo>
                <a:lnTo>
                  <a:pt x="152895" y="739573"/>
                </a:lnTo>
                <a:lnTo>
                  <a:pt x="165363" y="737826"/>
                </a:lnTo>
                <a:lnTo>
                  <a:pt x="177732" y="735614"/>
                </a:lnTo>
                <a:lnTo>
                  <a:pt x="190330" y="733507"/>
                </a:lnTo>
                <a:lnTo>
                  <a:pt x="191170" y="733386"/>
                </a:lnTo>
                <a:lnTo>
                  <a:pt x="202658" y="732578"/>
                </a:lnTo>
                <a:lnTo>
                  <a:pt x="216248" y="729972"/>
                </a:lnTo>
                <a:lnTo>
                  <a:pt x="222525" y="722217"/>
                </a:lnTo>
                <a:lnTo>
                  <a:pt x="222349" y="720826"/>
                </a:lnTo>
                <a:lnTo>
                  <a:pt x="216467" y="711975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637081" y="5805826"/>
            <a:ext cx="237905" cy="750150"/>
          </a:xfrm>
          <a:custGeom>
            <a:avLst/>
            <a:gdLst/>
            <a:ahLst/>
            <a:cxnLst/>
            <a:rect l="l" t="t" r="r" b="b"/>
            <a:pathLst>
              <a:path w="237905" h="750150">
                <a:moveTo>
                  <a:pt x="8595" y="8229"/>
                </a:moveTo>
                <a:lnTo>
                  <a:pt x="5129" y="19728"/>
                </a:lnTo>
                <a:lnTo>
                  <a:pt x="3814" y="32248"/>
                </a:lnTo>
                <a:lnTo>
                  <a:pt x="3502" y="45139"/>
                </a:lnTo>
                <a:lnTo>
                  <a:pt x="3044" y="57751"/>
                </a:lnTo>
                <a:lnTo>
                  <a:pt x="2486" y="63157"/>
                </a:lnTo>
                <a:lnTo>
                  <a:pt x="1080" y="75485"/>
                </a:lnTo>
                <a:lnTo>
                  <a:pt x="218" y="88261"/>
                </a:lnTo>
                <a:lnTo>
                  <a:pt x="0" y="101233"/>
                </a:lnTo>
                <a:lnTo>
                  <a:pt x="527" y="114148"/>
                </a:lnTo>
                <a:lnTo>
                  <a:pt x="1900" y="126756"/>
                </a:lnTo>
                <a:lnTo>
                  <a:pt x="4222" y="138805"/>
                </a:lnTo>
                <a:lnTo>
                  <a:pt x="4429" y="139649"/>
                </a:lnTo>
                <a:lnTo>
                  <a:pt x="6710" y="152131"/>
                </a:lnTo>
                <a:lnTo>
                  <a:pt x="8407" y="164782"/>
                </a:lnTo>
                <a:lnTo>
                  <a:pt x="10992" y="177147"/>
                </a:lnTo>
                <a:lnTo>
                  <a:pt x="11541" y="178930"/>
                </a:lnTo>
                <a:lnTo>
                  <a:pt x="16457" y="190707"/>
                </a:lnTo>
                <a:lnTo>
                  <a:pt x="22477" y="201907"/>
                </a:lnTo>
                <a:lnTo>
                  <a:pt x="28431" y="213110"/>
                </a:lnTo>
                <a:lnTo>
                  <a:pt x="31899" y="221170"/>
                </a:lnTo>
                <a:lnTo>
                  <a:pt x="36185" y="233040"/>
                </a:lnTo>
                <a:lnTo>
                  <a:pt x="40502" y="245070"/>
                </a:lnTo>
                <a:lnTo>
                  <a:pt x="44961" y="257049"/>
                </a:lnTo>
                <a:lnTo>
                  <a:pt x="49673" y="268765"/>
                </a:lnTo>
                <a:lnTo>
                  <a:pt x="52245" y="274802"/>
                </a:lnTo>
                <a:lnTo>
                  <a:pt x="55115" y="279933"/>
                </a:lnTo>
                <a:lnTo>
                  <a:pt x="58366" y="285445"/>
                </a:lnTo>
                <a:lnTo>
                  <a:pt x="59471" y="287312"/>
                </a:lnTo>
                <a:lnTo>
                  <a:pt x="61910" y="293344"/>
                </a:lnTo>
                <a:lnTo>
                  <a:pt x="63662" y="294614"/>
                </a:lnTo>
                <a:lnTo>
                  <a:pt x="70780" y="302923"/>
                </a:lnTo>
                <a:lnTo>
                  <a:pt x="78410" y="315980"/>
                </a:lnTo>
                <a:lnTo>
                  <a:pt x="82201" y="327889"/>
                </a:lnTo>
                <a:lnTo>
                  <a:pt x="82191" y="328955"/>
                </a:lnTo>
                <a:lnTo>
                  <a:pt x="83905" y="340764"/>
                </a:lnTo>
                <a:lnTo>
                  <a:pt x="88382" y="352794"/>
                </a:lnTo>
                <a:lnTo>
                  <a:pt x="92222" y="365199"/>
                </a:lnTo>
                <a:lnTo>
                  <a:pt x="92771" y="369404"/>
                </a:lnTo>
                <a:lnTo>
                  <a:pt x="93774" y="382092"/>
                </a:lnTo>
                <a:lnTo>
                  <a:pt x="94972" y="394699"/>
                </a:lnTo>
                <a:lnTo>
                  <a:pt x="96220" y="407254"/>
                </a:lnTo>
                <a:lnTo>
                  <a:pt x="97376" y="419787"/>
                </a:lnTo>
                <a:lnTo>
                  <a:pt x="98296" y="432328"/>
                </a:lnTo>
                <a:lnTo>
                  <a:pt x="98836" y="444905"/>
                </a:lnTo>
                <a:lnTo>
                  <a:pt x="98853" y="457549"/>
                </a:lnTo>
                <a:lnTo>
                  <a:pt x="98204" y="470289"/>
                </a:lnTo>
                <a:lnTo>
                  <a:pt x="97914" y="473557"/>
                </a:lnTo>
                <a:lnTo>
                  <a:pt x="96629" y="486182"/>
                </a:lnTo>
                <a:lnTo>
                  <a:pt x="95245" y="498829"/>
                </a:lnTo>
                <a:lnTo>
                  <a:pt x="93817" y="511481"/>
                </a:lnTo>
                <a:lnTo>
                  <a:pt x="92403" y="524123"/>
                </a:lnTo>
                <a:lnTo>
                  <a:pt x="91059" y="536739"/>
                </a:lnTo>
                <a:lnTo>
                  <a:pt x="90040" y="547166"/>
                </a:lnTo>
                <a:lnTo>
                  <a:pt x="88800" y="559747"/>
                </a:lnTo>
                <a:lnTo>
                  <a:pt x="87416" y="572377"/>
                </a:lnTo>
                <a:lnTo>
                  <a:pt x="85924" y="585022"/>
                </a:lnTo>
                <a:lnTo>
                  <a:pt x="84363" y="597649"/>
                </a:lnTo>
                <a:lnTo>
                  <a:pt x="83906" y="601281"/>
                </a:lnTo>
                <a:lnTo>
                  <a:pt x="81220" y="613682"/>
                </a:lnTo>
                <a:lnTo>
                  <a:pt x="77666" y="625698"/>
                </a:lnTo>
                <a:lnTo>
                  <a:pt x="75562" y="634987"/>
                </a:lnTo>
                <a:lnTo>
                  <a:pt x="73105" y="647860"/>
                </a:lnTo>
                <a:lnTo>
                  <a:pt x="70315" y="660212"/>
                </a:lnTo>
                <a:lnTo>
                  <a:pt x="67485" y="672359"/>
                </a:lnTo>
                <a:lnTo>
                  <a:pt x="64911" y="684619"/>
                </a:lnTo>
                <a:lnTo>
                  <a:pt x="63497" y="692911"/>
                </a:lnTo>
                <a:lnTo>
                  <a:pt x="62412" y="704208"/>
                </a:lnTo>
                <a:lnTo>
                  <a:pt x="60590" y="720585"/>
                </a:lnTo>
                <a:lnTo>
                  <a:pt x="57241" y="735258"/>
                </a:lnTo>
                <a:lnTo>
                  <a:pt x="52105" y="741426"/>
                </a:lnTo>
                <a:lnTo>
                  <a:pt x="51699" y="750150"/>
                </a:lnTo>
                <a:lnTo>
                  <a:pt x="59039" y="742099"/>
                </a:lnTo>
                <a:lnTo>
                  <a:pt x="61821" y="740765"/>
                </a:lnTo>
                <a:lnTo>
                  <a:pt x="67167" y="738225"/>
                </a:lnTo>
                <a:lnTo>
                  <a:pt x="70406" y="737323"/>
                </a:lnTo>
                <a:lnTo>
                  <a:pt x="77264" y="737336"/>
                </a:lnTo>
                <a:lnTo>
                  <a:pt x="89924" y="737673"/>
                </a:lnTo>
                <a:lnTo>
                  <a:pt x="102574" y="738419"/>
                </a:lnTo>
                <a:lnTo>
                  <a:pt x="115237" y="739291"/>
                </a:lnTo>
                <a:lnTo>
                  <a:pt x="127938" y="740006"/>
                </a:lnTo>
                <a:lnTo>
                  <a:pt x="140002" y="740283"/>
                </a:lnTo>
                <a:lnTo>
                  <a:pt x="152895" y="739573"/>
                </a:lnTo>
                <a:lnTo>
                  <a:pt x="165363" y="737826"/>
                </a:lnTo>
                <a:lnTo>
                  <a:pt x="177732" y="735614"/>
                </a:lnTo>
                <a:lnTo>
                  <a:pt x="190330" y="733507"/>
                </a:lnTo>
                <a:lnTo>
                  <a:pt x="191170" y="733386"/>
                </a:lnTo>
                <a:lnTo>
                  <a:pt x="202658" y="732578"/>
                </a:lnTo>
                <a:lnTo>
                  <a:pt x="216248" y="729972"/>
                </a:lnTo>
                <a:lnTo>
                  <a:pt x="222525" y="722217"/>
                </a:lnTo>
                <a:lnTo>
                  <a:pt x="222349" y="720826"/>
                </a:lnTo>
                <a:lnTo>
                  <a:pt x="216467" y="711975"/>
                </a:lnTo>
                <a:lnTo>
                  <a:pt x="214351" y="699180"/>
                </a:lnTo>
                <a:lnTo>
                  <a:pt x="211033" y="689927"/>
                </a:lnTo>
                <a:lnTo>
                  <a:pt x="208214" y="686269"/>
                </a:lnTo>
                <a:lnTo>
                  <a:pt x="201864" y="687146"/>
                </a:lnTo>
                <a:lnTo>
                  <a:pt x="199857" y="681266"/>
                </a:lnTo>
                <a:lnTo>
                  <a:pt x="198333" y="676833"/>
                </a:lnTo>
                <a:lnTo>
                  <a:pt x="201724" y="667753"/>
                </a:lnTo>
                <a:lnTo>
                  <a:pt x="202626" y="663498"/>
                </a:lnTo>
                <a:lnTo>
                  <a:pt x="204992" y="651275"/>
                </a:lnTo>
                <a:lnTo>
                  <a:pt x="207101" y="638833"/>
                </a:lnTo>
                <a:lnTo>
                  <a:pt x="209063" y="626246"/>
                </a:lnTo>
                <a:lnTo>
                  <a:pt x="210993" y="613587"/>
                </a:lnTo>
                <a:lnTo>
                  <a:pt x="213003" y="600931"/>
                </a:lnTo>
                <a:lnTo>
                  <a:pt x="215205" y="588349"/>
                </a:lnTo>
                <a:lnTo>
                  <a:pt x="215668" y="585901"/>
                </a:lnTo>
                <a:lnTo>
                  <a:pt x="218188" y="573070"/>
                </a:lnTo>
                <a:lnTo>
                  <a:pt x="220729" y="560471"/>
                </a:lnTo>
                <a:lnTo>
                  <a:pt x="223246" y="548047"/>
                </a:lnTo>
                <a:lnTo>
                  <a:pt x="225694" y="535744"/>
                </a:lnTo>
                <a:lnTo>
                  <a:pt x="228025" y="523506"/>
                </a:lnTo>
                <a:lnTo>
                  <a:pt x="230194" y="511279"/>
                </a:lnTo>
                <a:lnTo>
                  <a:pt x="232155" y="499006"/>
                </a:lnTo>
                <a:lnTo>
                  <a:pt x="233862" y="486633"/>
                </a:lnTo>
                <a:lnTo>
                  <a:pt x="235269" y="474105"/>
                </a:lnTo>
                <a:lnTo>
                  <a:pt x="236331" y="461365"/>
                </a:lnTo>
                <a:lnTo>
                  <a:pt x="237001" y="448359"/>
                </a:lnTo>
                <a:lnTo>
                  <a:pt x="237233" y="435089"/>
                </a:lnTo>
                <a:lnTo>
                  <a:pt x="237321" y="422522"/>
                </a:lnTo>
                <a:lnTo>
                  <a:pt x="237524" y="409806"/>
                </a:lnTo>
                <a:lnTo>
                  <a:pt x="237749" y="396994"/>
                </a:lnTo>
                <a:lnTo>
                  <a:pt x="237905" y="384135"/>
                </a:lnTo>
                <a:lnTo>
                  <a:pt x="237898" y="371281"/>
                </a:lnTo>
                <a:lnTo>
                  <a:pt x="237637" y="358481"/>
                </a:lnTo>
                <a:lnTo>
                  <a:pt x="237030" y="345787"/>
                </a:lnTo>
                <a:lnTo>
                  <a:pt x="235984" y="333249"/>
                </a:lnTo>
                <a:lnTo>
                  <a:pt x="234407" y="320918"/>
                </a:lnTo>
                <a:lnTo>
                  <a:pt x="233309" y="314401"/>
                </a:lnTo>
                <a:lnTo>
                  <a:pt x="231216" y="301923"/>
                </a:lnTo>
                <a:lnTo>
                  <a:pt x="229450" y="289362"/>
                </a:lnTo>
                <a:lnTo>
                  <a:pt x="227924" y="276740"/>
                </a:lnTo>
                <a:lnTo>
                  <a:pt x="226552" y="264081"/>
                </a:lnTo>
                <a:lnTo>
                  <a:pt x="225460" y="253504"/>
                </a:lnTo>
                <a:lnTo>
                  <a:pt x="224221" y="240743"/>
                </a:lnTo>
                <a:lnTo>
                  <a:pt x="223129" y="228115"/>
                </a:lnTo>
                <a:lnTo>
                  <a:pt x="222182" y="215573"/>
                </a:lnTo>
                <a:lnTo>
                  <a:pt x="221379" y="203072"/>
                </a:lnTo>
                <a:lnTo>
                  <a:pt x="220721" y="190563"/>
                </a:lnTo>
                <a:lnTo>
                  <a:pt x="220204" y="178002"/>
                </a:lnTo>
                <a:lnTo>
                  <a:pt x="219830" y="165341"/>
                </a:lnTo>
                <a:lnTo>
                  <a:pt x="219597" y="152534"/>
                </a:lnTo>
                <a:lnTo>
                  <a:pt x="219503" y="139535"/>
                </a:lnTo>
                <a:lnTo>
                  <a:pt x="219504" y="134569"/>
                </a:lnTo>
                <a:lnTo>
                  <a:pt x="219048" y="121751"/>
                </a:lnTo>
                <a:lnTo>
                  <a:pt x="218085" y="109261"/>
                </a:lnTo>
                <a:lnTo>
                  <a:pt x="217285" y="96661"/>
                </a:lnTo>
                <a:lnTo>
                  <a:pt x="217154" y="90220"/>
                </a:lnTo>
                <a:lnTo>
                  <a:pt x="217385" y="78876"/>
                </a:lnTo>
                <a:lnTo>
                  <a:pt x="217090" y="62810"/>
                </a:lnTo>
                <a:lnTo>
                  <a:pt x="215313" y="54279"/>
                </a:lnTo>
                <a:lnTo>
                  <a:pt x="215534" y="46697"/>
                </a:lnTo>
                <a:lnTo>
                  <a:pt x="216091" y="29763"/>
                </a:lnTo>
                <a:lnTo>
                  <a:pt x="216691" y="11691"/>
                </a:lnTo>
                <a:lnTo>
                  <a:pt x="217040" y="693"/>
                </a:lnTo>
                <a:lnTo>
                  <a:pt x="217053" y="0"/>
                </a:lnTo>
                <a:lnTo>
                  <a:pt x="207102" y="2795"/>
                </a:lnTo>
                <a:lnTo>
                  <a:pt x="197310" y="9980"/>
                </a:lnTo>
                <a:lnTo>
                  <a:pt x="187736" y="18150"/>
                </a:lnTo>
                <a:lnTo>
                  <a:pt x="178441" y="23901"/>
                </a:lnTo>
                <a:lnTo>
                  <a:pt x="169484" y="23827"/>
                </a:lnTo>
                <a:lnTo>
                  <a:pt x="168374" y="23228"/>
                </a:lnTo>
                <a:lnTo>
                  <a:pt x="157688" y="21738"/>
                </a:lnTo>
                <a:lnTo>
                  <a:pt x="146509" y="24065"/>
                </a:lnTo>
                <a:lnTo>
                  <a:pt x="140967" y="23863"/>
                </a:lnTo>
                <a:lnTo>
                  <a:pt x="135303" y="22758"/>
                </a:lnTo>
                <a:lnTo>
                  <a:pt x="128242" y="23926"/>
                </a:lnTo>
                <a:lnTo>
                  <a:pt x="122450" y="23926"/>
                </a:lnTo>
                <a:lnTo>
                  <a:pt x="109684" y="23549"/>
                </a:lnTo>
                <a:lnTo>
                  <a:pt x="96968" y="22515"/>
                </a:lnTo>
                <a:lnTo>
                  <a:pt x="84299" y="20974"/>
                </a:lnTo>
                <a:lnTo>
                  <a:pt x="71672" y="19076"/>
                </a:lnTo>
                <a:lnTo>
                  <a:pt x="59084" y="16970"/>
                </a:lnTo>
                <a:lnTo>
                  <a:pt x="46530" y="14804"/>
                </a:lnTo>
                <a:lnTo>
                  <a:pt x="34007" y="12728"/>
                </a:lnTo>
                <a:lnTo>
                  <a:pt x="21510" y="10891"/>
                </a:lnTo>
                <a:lnTo>
                  <a:pt x="9035" y="9442"/>
                </a:lnTo>
                <a:lnTo>
                  <a:pt x="6626" y="92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791155" y="6545258"/>
            <a:ext cx="115341" cy="27266"/>
          </a:xfrm>
          <a:custGeom>
            <a:avLst/>
            <a:gdLst/>
            <a:ahLst/>
            <a:cxnLst/>
            <a:rect l="l" t="t" r="r" b="b"/>
            <a:pathLst>
              <a:path w="115341" h="27266">
                <a:moveTo>
                  <a:pt x="115341" y="12141"/>
                </a:moveTo>
                <a:lnTo>
                  <a:pt x="105514" y="19356"/>
                </a:lnTo>
                <a:lnTo>
                  <a:pt x="91597" y="22276"/>
                </a:lnTo>
                <a:lnTo>
                  <a:pt x="89192" y="22923"/>
                </a:lnTo>
                <a:lnTo>
                  <a:pt x="76953" y="25812"/>
                </a:lnTo>
                <a:lnTo>
                  <a:pt x="64381" y="27004"/>
                </a:lnTo>
                <a:lnTo>
                  <a:pt x="51434" y="27260"/>
                </a:lnTo>
                <a:lnTo>
                  <a:pt x="48463" y="27266"/>
                </a:lnTo>
                <a:lnTo>
                  <a:pt x="35671" y="25020"/>
                </a:lnTo>
                <a:lnTo>
                  <a:pt x="23948" y="19683"/>
                </a:lnTo>
                <a:lnTo>
                  <a:pt x="13487" y="13703"/>
                </a:lnTo>
                <a:lnTo>
                  <a:pt x="7353" y="10236"/>
                </a:lnTo>
                <a:lnTo>
                  <a:pt x="1079" y="721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604195" y="5306593"/>
            <a:ext cx="268182" cy="526967"/>
          </a:xfrm>
          <a:custGeom>
            <a:avLst/>
            <a:gdLst/>
            <a:ahLst/>
            <a:cxnLst/>
            <a:rect l="l" t="t" r="r" b="b"/>
            <a:pathLst>
              <a:path w="268182" h="526967">
                <a:moveTo>
                  <a:pt x="264129" y="517987"/>
                </a:moveTo>
                <a:lnTo>
                  <a:pt x="267068" y="505082"/>
                </a:lnTo>
                <a:lnTo>
                  <a:pt x="268164" y="488407"/>
                </a:lnTo>
                <a:lnTo>
                  <a:pt x="268182" y="471739"/>
                </a:lnTo>
                <a:lnTo>
                  <a:pt x="267883" y="458857"/>
                </a:lnTo>
                <a:lnTo>
                  <a:pt x="267924" y="441466"/>
                </a:lnTo>
                <a:lnTo>
                  <a:pt x="267119" y="428871"/>
                </a:lnTo>
                <a:lnTo>
                  <a:pt x="265863" y="416483"/>
                </a:lnTo>
                <a:lnTo>
                  <a:pt x="264564" y="404062"/>
                </a:lnTo>
                <a:lnTo>
                  <a:pt x="263628" y="391368"/>
                </a:lnTo>
                <a:lnTo>
                  <a:pt x="262952" y="376646"/>
                </a:lnTo>
                <a:lnTo>
                  <a:pt x="262169" y="363998"/>
                </a:lnTo>
                <a:lnTo>
                  <a:pt x="261248" y="351328"/>
                </a:lnTo>
                <a:lnTo>
                  <a:pt x="260247" y="338643"/>
                </a:lnTo>
                <a:lnTo>
                  <a:pt x="259225" y="325950"/>
                </a:lnTo>
                <a:lnTo>
                  <a:pt x="258239" y="313256"/>
                </a:lnTo>
                <a:lnTo>
                  <a:pt x="257349" y="300567"/>
                </a:lnTo>
                <a:lnTo>
                  <a:pt x="256612" y="287890"/>
                </a:lnTo>
                <a:lnTo>
                  <a:pt x="256299" y="281063"/>
                </a:lnTo>
                <a:lnTo>
                  <a:pt x="256125" y="268376"/>
                </a:lnTo>
                <a:lnTo>
                  <a:pt x="256285" y="255670"/>
                </a:lnTo>
                <a:lnTo>
                  <a:pt x="256312" y="246341"/>
                </a:lnTo>
                <a:lnTo>
                  <a:pt x="255286" y="233402"/>
                </a:lnTo>
                <a:lnTo>
                  <a:pt x="252969" y="220913"/>
                </a:lnTo>
                <a:lnTo>
                  <a:pt x="250126" y="208676"/>
                </a:lnTo>
                <a:lnTo>
                  <a:pt x="249276" y="204990"/>
                </a:lnTo>
                <a:lnTo>
                  <a:pt x="246513" y="192383"/>
                </a:lnTo>
                <a:lnTo>
                  <a:pt x="243327" y="180512"/>
                </a:lnTo>
                <a:lnTo>
                  <a:pt x="239688" y="171119"/>
                </a:lnTo>
                <a:lnTo>
                  <a:pt x="233976" y="159606"/>
                </a:lnTo>
                <a:lnTo>
                  <a:pt x="228173" y="148514"/>
                </a:lnTo>
                <a:lnTo>
                  <a:pt x="226162" y="144399"/>
                </a:lnTo>
                <a:lnTo>
                  <a:pt x="224435" y="140766"/>
                </a:lnTo>
                <a:lnTo>
                  <a:pt x="222886" y="137350"/>
                </a:lnTo>
                <a:lnTo>
                  <a:pt x="222327" y="133400"/>
                </a:lnTo>
                <a:lnTo>
                  <a:pt x="222835" y="128854"/>
                </a:lnTo>
                <a:lnTo>
                  <a:pt x="221895" y="124434"/>
                </a:lnTo>
                <a:lnTo>
                  <a:pt x="219393" y="121348"/>
                </a:lnTo>
                <a:lnTo>
                  <a:pt x="217958" y="113550"/>
                </a:lnTo>
                <a:lnTo>
                  <a:pt x="218352" y="107454"/>
                </a:lnTo>
                <a:lnTo>
                  <a:pt x="215799" y="100393"/>
                </a:lnTo>
                <a:lnTo>
                  <a:pt x="209298" y="89128"/>
                </a:lnTo>
                <a:lnTo>
                  <a:pt x="199974" y="80308"/>
                </a:lnTo>
                <a:lnTo>
                  <a:pt x="189252" y="72957"/>
                </a:lnTo>
                <a:lnTo>
                  <a:pt x="183719" y="69469"/>
                </a:lnTo>
                <a:lnTo>
                  <a:pt x="176836" y="65100"/>
                </a:lnTo>
                <a:lnTo>
                  <a:pt x="179007" y="58356"/>
                </a:lnTo>
                <a:lnTo>
                  <a:pt x="174003" y="54165"/>
                </a:lnTo>
                <a:lnTo>
                  <a:pt x="163649" y="48101"/>
                </a:lnTo>
                <a:lnTo>
                  <a:pt x="150953" y="42987"/>
                </a:lnTo>
                <a:lnTo>
                  <a:pt x="139317" y="38128"/>
                </a:lnTo>
                <a:lnTo>
                  <a:pt x="127549" y="32111"/>
                </a:lnTo>
                <a:lnTo>
                  <a:pt x="116051" y="25931"/>
                </a:lnTo>
                <a:lnTo>
                  <a:pt x="104826" y="19030"/>
                </a:lnTo>
                <a:lnTo>
                  <a:pt x="94535" y="11179"/>
                </a:lnTo>
                <a:lnTo>
                  <a:pt x="85839" y="2153"/>
                </a:lnTo>
                <a:lnTo>
                  <a:pt x="84214" y="0"/>
                </a:lnTo>
                <a:lnTo>
                  <a:pt x="80386" y="10207"/>
                </a:lnTo>
                <a:lnTo>
                  <a:pt x="79526" y="22512"/>
                </a:lnTo>
                <a:lnTo>
                  <a:pt x="77315" y="33511"/>
                </a:lnTo>
                <a:lnTo>
                  <a:pt x="74283" y="37515"/>
                </a:lnTo>
                <a:lnTo>
                  <a:pt x="75007" y="33896"/>
                </a:lnTo>
                <a:lnTo>
                  <a:pt x="69978" y="45343"/>
                </a:lnTo>
                <a:lnTo>
                  <a:pt x="62382" y="55900"/>
                </a:lnTo>
                <a:lnTo>
                  <a:pt x="53936" y="65912"/>
                </a:lnTo>
                <a:lnTo>
                  <a:pt x="47181" y="74523"/>
                </a:lnTo>
                <a:lnTo>
                  <a:pt x="40119" y="84733"/>
                </a:lnTo>
                <a:lnTo>
                  <a:pt x="32958" y="95663"/>
                </a:lnTo>
                <a:lnTo>
                  <a:pt x="26285" y="106923"/>
                </a:lnTo>
                <a:lnTo>
                  <a:pt x="20686" y="118120"/>
                </a:lnTo>
                <a:lnTo>
                  <a:pt x="19559" y="120777"/>
                </a:lnTo>
                <a:lnTo>
                  <a:pt x="17120" y="126796"/>
                </a:lnTo>
                <a:lnTo>
                  <a:pt x="16676" y="133527"/>
                </a:lnTo>
                <a:lnTo>
                  <a:pt x="14479" y="139522"/>
                </a:lnTo>
                <a:lnTo>
                  <a:pt x="9940" y="150925"/>
                </a:lnTo>
                <a:lnTo>
                  <a:pt x="5462" y="163052"/>
                </a:lnTo>
                <a:lnTo>
                  <a:pt x="4230" y="167309"/>
                </a:lnTo>
                <a:lnTo>
                  <a:pt x="1733" y="179566"/>
                </a:lnTo>
                <a:lnTo>
                  <a:pt x="415" y="192048"/>
                </a:lnTo>
                <a:lnTo>
                  <a:pt x="0" y="204687"/>
                </a:lnTo>
                <a:lnTo>
                  <a:pt x="208" y="217419"/>
                </a:lnTo>
                <a:lnTo>
                  <a:pt x="764" y="230176"/>
                </a:lnTo>
                <a:lnTo>
                  <a:pt x="1322" y="241414"/>
                </a:lnTo>
                <a:lnTo>
                  <a:pt x="1789" y="254076"/>
                </a:lnTo>
                <a:lnTo>
                  <a:pt x="2999" y="266817"/>
                </a:lnTo>
                <a:lnTo>
                  <a:pt x="3633" y="270103"/>
                </a:lnTo>
                <a:lnTo>
                  <a:pt x="4954" y="269087"/>
                </a:lnTo>
                <a:lnTo>
                  <a:pt x="6478" y="281566"/>
                </a:lnTo>
                <a:lnTo>
                  <a:pt x="8117" y="294068"/>
                </a:lnTo>
                <a:lnTo>
                  <a:pt x="9841" y="306593"/>
                </a:lnTo>
                <a:lnTo>
                  <a:pt x="11623" y="319139"/>
                </a:lnTo>
                <a:lnTo>
                  <a:pt x="13435" y="331707"/>
                </a:lnTo>
                <a:lnTo>
                  <a:pt x="15248" y="344294"/>
                </a:lnTo>
                <a:lnTo>
                  <a:pt x="17035" y="356900"/>
                </a:lnTo>
                <a:lnTo>
                  <a:pt x="18767" y="369524"/>
                </a:lnTo>
                <a:lnTo>
                  <a:pt x="20416" y="382166"/>
                </a:lnTo>
                <a:lnTo>
                  <a:pt x="21955" y="394823"/>
                </a:lnTo>
                <a:lnTo>
                  <a:pt x="23355" y="407497"/>
                </a:lnTo>
                <a:lnTo>
                  <a:pt x="24588" y="420185"/>
                </a:lnTo>
                <a:lnTo>
                  <a:pt x="25626" y="432887"/>
                </a:lnTo>
                <a:lnTo>
                  <a:pt x="26441" y="445601"/>
                </a:lnTo>
                <a:lnTo>
                  <a:pt x="27004" y="458328"/>
                </a:lnTo>
                <a:lnTo>
                  <a:pt x="27289" y="471066"/>
                </a:lnTo>
                <a:lnTo>
                  <a:pt x="27318" y="476580"/>
                </a:lnTo>
                <a:lnTo>
                  <a:pt x="27733" y="489254"/>
                </a:lnTo>
                <a:lnTo>
                  <a:pt x="27506" y="501996"/>
                </a:lnTo>
                <a:lnTo>
                  <a:pt x="26874" y="506209"/>
                </a:lnTo>
                <a:lnTo>
                  <a:pt x="38735" y="509354"/>
                </a:lnTo>
                <a:lnTo>
                  <a:pt x="51381" y="511738"/>
                </a:lnTo>
                <a:lnTo>
                  <a:pt x="64216" y="513673"/>
                </a:lnTo>
                <a:lnTo>
                  <a:pt x="68352" y="514261"/>
                </a:lnTo>
                <a:lnTo>
                  <a:pt x="81019" y="515488"/>
                </a:lnTo>
                <a:lnTo>
                  <a:pt x="93647" y="516565"/>
                </a:lnTo>
                <a:lnTo>
                  <a:pt x="93816" y="516585"/>
                </a:lnTo>
                <a:lnTo>
                  <a:pt x="106319" y="519648"/>
                </a:lnTo>
                <a:lnTo>
                  <a:pt x="118359" y="523205"/>
                </a:lnTo>
                <a:lnTo>
                  <a:pt x="121197" y="523697"/>
                </a:lnTo>
                <a:lnTo>
                  <a:pt x="133771" y="524001"/>
                </a:lnTo>
                <a:lnTo>
                  <a:pt x="146434" y="523630"/>
                </a:lnTo>
                <a:lnTo>
                  <a:pt x="147257" y="523659"/>
                </a:lnTo>
                <a:lnTo>
                  <a:pt x="159954" y="525185"/>
                </a:lnTo>
                <a:lnTo>
                  <a:pt x="172534" y="526569"/>
                </a:lnTo>
                <a:lnTo>
                  <a:pt x="174727" y="526554"/>
                </a:lnTo>
                <a:lnTo>
                  <a:pt x="187100" y="524319"/>
                </a:lnTo>
                <a:lnTo>
                  <a:pt x="199467" y="520738"/>
                </a:lnTo>
                <a:lnTo>
                  <a:pt x="208178" y="521796"/>
                </a:lnTo>
                <a:lnTo>
                  <a:pt x="218552" y="525578"/>
                </a:lnTo>
                <a:lnTo>
                  <a:pt x="229949" y="526967"/>
                </a:lnTo>
                <a:lnTo>
                  <a:pt x="237516" y="524217"/>
                </a:lnTo>
                <a:lnTo>
                  <a:pt x="249510" y="524665"/>
                </a:lnTo>
                <a:lnTo>
                  <a:pt x="258586" y="523469"/>
                </a:lnTo>
                <a:lnTo>
                  <a:pt x="258585" y="523341"/>
                </a:lnTo>
                <a:lnTo>
                  <a:pt x="264129" y="517987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604195" y="5306593"/>
            <a:ext cx="268182" cy="526967"/>
          </a:xfrm>
          <a:custGeom>
            <a:avLst/>
            <a:gdLst/>
            <a:ahLst/>
            <a:cxnLst/>
            <a:rect l="l" t="t" r="r" b="b"/>
            <a:pathLst>
              <a:path w="268182" h="526967">
                <a:moveTo>
                  <a:pt x="75007" y="33896"/>
                </a:moveTo>
                <a:lnTo>
                  <a:pt x="69978" y="45343"/>
                </a:lnTo>
                <a:lnTo>
                  <a:pt x="62382" y="55900"/>
                </a:lnTo>
                <a:lnTo>
                  <a:pt x="53936" y="65912"/>
                </a:lnTo>
                <a:lnTo>
                  <a:pt x="47181" y="74523"/>
                </a:lnTo>
                <a:lnTo>
                  <a:pt x="40119" y="84733"/>
                </a:lnTo>
                <a:lnTo>
                  <a:pt x="32958" y="95663"/>
                </a:lnTo>
                <a:lnTo>
                  <a:pt x="26285" y="106923"/>
                </a:lnTo>
                <a:lnTo>
                  <a:pt x="20686" y="118120"/>
                </a:lnTo>
                <a:lnTo>
                  <a:pt x="19559" y="120777"/>
                </a:lnTo>
                <a:lnTo>
                  <a:pt x="17120" y="126796"/>
                </a:lnTo>
                <a:lnTo>
                  <a:pt x="16676" y="133527"/>
                </a:lnTo>
                <a:lnTo>
                  <a:pt x="14479" y="139522"/>
                </a:lnTo>
                <a:lnTo>
                  <a:pt x="9940" y="150925"/>
                </a:lnTo>
                <a:lnTo>
                  <a:pt x="5462" y="163052"/>
                </a:lnTo>
                <a:lnTo>
                  <a:pt x="4230" y="167309"/>
                </a:lnTo>
                <a:lnTo>
                  <a:pt x="1733" y="179566"/>
                </a:lnTo>
                <a:lnTo>
                  <a:pt x="415" y="192048"/>
                </a:lnTo>
                <a:lnTo>
                  <a:pt x="0" y="204687"/>
                </a:lnTo>
                <a:lnTo>
                  <a:pt x="208" y="217419"/>
                </a:lnTo>
                <a:lnTo>
                  <a:pt x="764" y="230176"/>
                </a:lnTo>
                <a:lnTo>
                  <a:pt x="1322" y="241414"/>
                </a:lnTo>
                <a:lnTo>
                  <a:pt x="1789" y="254076"/>
                </a:lnTo>
                <a:lnTo>
                  <a:pt x="2999" y="266817"/>
                </a:lnTo>
                <a:lnTo>
                  <a:pt x="3633" y="270103"/>
                </a:lnTo>
                <a:lnTo>
                  <a:pt x="4255" y="269798"/>
                </a:lnTo>
                <a:lnTo>
                  <a:pt x="4433" y="269455"/>
                </a:lnTo>
                <a:lnTo>
                  <a:pt x="4954" y="269087"/>
                </a:lnTo>
                <a:lnTo>
                  <a:pt x="6478" y="281566"/>
                </a:lnTo>
                <a:lnTo>
                  <a:pt x="8117" y="294068"/>
                </a:lnTo>
                <a:lnTo>
                  <a:pt x="9841" y="306593"/>
                </a:lnTo>
                <a:lnTo>
                  <a:pt x="11623" y="319139"/>
                </a:lnTo>
                <a:lnTo>
                  <a:pt x="13435" y="331707"/>
                </a:lnTo>
                <a:lnTo>
                  <a:pt x="15248" y="344294"/>
                </a:lnTo>
                <a:lnTo>
                  <a:pt x="17035" y="356900"/>
                </a:lnTo>
                <a:lnTo>
                  <a:pt x="18767" y="369524"/>
                </a:lnTo>
                <a:lnTo>
                  <a:pt x="20416" y="382166"/>
                </a:lnTo>
                <a:lnTo>
                  <a:pt x="21955" y="394823"/>
                </a:lnTo>
                <a:lnTo>
                  <a:pt x="23355" y="407497"/>
                </a:lnTo>
                <a:lnTo>
                  <a:pt x="24588" y="420185"/>
                </a:lnTo>
                <a:lnTo>
                  <a:pt x="25626" y="432887"/>
                </a:lnTo>
                <a:lnTo>
                  <a:pt x="26441" y="445601"/>
                </a:lnTo>
                <a:lnTo>
                  <a:pt x="27004" y="458328"/>
                </a:lnTo>
                <a:lnTo>
                  <a:pt x="27289" y="471066"/>
                </a:lnTo>
                <a:lnTo>
                  <a:pt x="27318" y="476580"/>
                </a:lnTo>
                <a:lnTo>
                  <a:pt x="27733" y="489254"/>
                </a:lnTo>
                <a:lnTo>
                  <a:pt x="27506" y="501996"/>
                </a:lnTo>
                <a:lnTo>
                  <a:pt x="26874" y="506209"/>
                </a:lnTo>
                <a:lnTo>
                  <a:pt x="38735" y="509354"/>
                </a:lnTo>
                <a:lnTo>
                  <a:pt x="51381" y="511738"/>
                </a:lnTo>
                <a:lnTo>
                  <a:pt x="64216" y="513673"/>
                </a:lnTo>
                <a:lnTo>
                  <a:pt x="68352" y="514261"/>
                </a:lnTo>
                <a:lnTo>
                  <a:pt x="81019" y="515488"/>
                </a:lnTo>
                <a:lnTo>
                  <a:pt x="93647" y="516565"/>
                </a:lnTo>
                <a:lnTo>
                  <a:pt x="93816" y="516585"/>
                </a:lnTo>
                <a:lnTo>
                  <a:pt x="106319" y="519648"/>
                </a:lnTo>
                <a:lnTo>
                  <a:pt x="118359" y="523205"/>
                </a:lnTo>
                <a:lnTo>
                  <a:pt x="121197" y="523697"/>
                </a:lnTo>
                <a:lnTo>
                  <a:pt x="133771" y="524001"/>
                </a:lnTo>
                <a:lnTo>
                  <a:pt x="146434" y="523630"/>
                </a:lnTo>
                <a:lnTo>
                  <a:pt x="147257" y="523659"/>
                </a:lnTo>
                <a:lnTo>
                  <a:pt x="159954" y="525185"/>
                </a:lnTo>
                <a:lnTo>
                  <a:pt x="172534" y="526569"/>
                </a:lnTo>
                <a:lnTo>
                  <a:pt x="174727" y="526554"/>
                </a:lnTo>
                <a:lnTo>
                  <a:pt x="187100" y="524319"/>
                </a:lnTo>
                <a:lnTo>
                  <a:pt x="199467" y="520738"/>
                </a:lnTo>
                <a:lnTo>
                  <a:pt x="208178" y="521796"/>
                </a:lnTo>
                <a:lnTo>
                  <a:pt x="218552" y="525578"/>
                </a:lnTo>
                <a:lnTo>
                  <a:pt x="229949" y="526967"/>
                </a:lnTo>
                <a:lnTo>
                  <a:pt x="237516" y="524217"/>
                </a:lnTo>
                <a:lnTo>
                  <a:pt x="249510" y="524665"/>
                </a:lnTo>
                <a:lnTo>
                  <a:pt x="258586" y="523469"/>
                </a:lnTo>
                <a:lnTo>
                  <a:pt x="258585" y="523341"/>
                </a:lnTo>
                <a:lnTo>
                  <a:pt x="264129" y="517987"/>
                </a:lnTo>
                <a:lnTo>
                  <a:pt x="267068" y="505082"/>
                </a:lnTo>
                <a:lnTo>
                  <a:pt x="268164" y="488407"/>
                </a:lnTo>
                <a:lnTo>
                  <a:pt x="268182" y="471739"/>
                </a:lnTo>
                <a:lnTo>
                  <a:pt x="267883" y="458857"/>
                </a:lnTo>
                <a:lnTo>
                  <a:pt x="267869" y="454507"/>
                </a:lnTo>
                <a:lnTo>
                  <a:pt x="267924" y="441466"/>
                </a:lnTo>
                <a:lnTo>
                  <a:pt x="267119" y="428871"/>
                </a:lnTo>
                <a:lnTo>
                  <a:pt x="265863" y="416483"/>
                </a:lnTo>
                <a:lnTo>
                  <a:pt x="264564" y="404062"/>
                </a:lnTo>
                <a:lnTo>
                  <a:pt x="263628" y="391368"/>
                </a:lnTo>
                <a:lnTo>
                  <a:pt x="262952" y="376646"/>
                </a:lnTo>
                <a:lnTo>
                  <a:pt x="262169" y="363998"/>
                </a:lnTo>
                <a:lnTo>
                  <a:pt x="261248" y="351328"/>
                </a:lnTo>
                <a:lnTo>
                  <a:pt x="260247" y="338643"/>
                </a:lnTo>
                <a:lnTo>
                  <a:pt x="259225" y="325950"/>
                </a:lnTo>
                <a:lnTo>
                  <a:pt x="258239" y="313256"/>
                </a:lnTo>
                <a:lnTo>
                  <a:pt x="257349" y="300567"/>
                </a:lnTo>
                <a:lnTo>
                  <a:pt x="256612" y="287890"/>
                </a:lnTo>
                <a:lnTo>
                  <a:pt x="256299" y="281063"/>
                </a:lnTo>
                <a:lnTo>
                  <a:pt x="256125" y="268376"/>
                </a:lnTo>
                <a:lnTo>
                  <a:pt x="256285" y="255670"/>
                </a:lnTo>
                <a:lnTo>
                  <a:pt x="256312" y="246341"/>
                </a:lnTo>
                <a:lnTo>
                  <a:pt x="255286" y="233402"/>
                </a:lnTo>
                <a:lnTo>
                  <a:pt x="252969" y="220913"/>
                </a:lnTo>
                <a:lnTo>
                  <a:pt x="250126" y="208676"/>
                </a:lnTo>
                <a:lnTo>
                  <a:pt x="249276" y="204990"/>
                </a:lnTo>
                <a:lnTo>
                  <a:pt x="246513" y="192383"/>
                </a:lnTo>
                <a:lnTo>
                  <a:pt x="243327" y="180512"/>
                </a:lnTo>
                <a:lnTo>
                  <a:pt x="239688" y="171119"/>
                </a:lnTo>
                <a:lnTo>
                  <a:pt x="233976" y="159606"/>
                </a:lnTo>
                <a:lnTo>
                  <a:pt x="228173" y="148514"/>
                </a:lnTo>
                <a:lnTo>
                  <a:pt x="226162" y="144399"/>
                </a:lnTo>
                <a:lnTo>
                  <a:pt x="224435" y="140766"/>
                </a:lnTo>
                <a:lnTo>
                  <a:pt x="222886" y="137350"/>
                </a:lnTo>
                <a:lnTo>
                  <a:pt x="222327" y="133400"/>
                </a:lnTo>
                <a:lnTo>
                  <a:pt x="222022" y="131254"/>
                </a:lnTo>
                <a:lnTo>
                  <a:pt x="222835" y="128854"/>
                </a:lnTo>
                <a:lnTo>
                  <a:pt x="222378" y="126720"/>
                </a:lnTo>
                <a:lnTo>
                  <a:pt x="221895" y="124434"/>
                </a:lnTo>
                <a:lnTo>
                  <a:pt x="219520" y="122072"/>
                </a:lnTo>
                <a:lnTo>
                  <a:pt x="219393" y="121348"/>
                </a:lnTo>
                <a:lnTo>
                  <a:pt x="217958" y="113550"/>
                </a:lnTo>
                <a:lnTo>
                  <a:pt x="218352" y="107454"/>
                </a:lnTo>
                <a:lnTo>
                  <a:pt x="215799" y="100393"/>
                </a:lnTo>
                <a:lnTo>
                  <a:pt x="209298" y="89128"/>
                </a:lnTo>
                <a:lnTo>
                  <a:pt x="199974" y="80308"/>
                </a:lnTo>
                <a:lnTo>
                  <a:pt x="189252" y="72957"/>
                </a:lnTo>
                <a:lnTo>
                  <a:pt x="183719" y="69469"/>
                </a:lnTo>
                <a:lnTo>
                  <a:pt x="176836" y="65100"/>
                </a:lnTo>
                <a:lnTo>
                  <a:pt x="179007" y="58356"/>
                </a:lnTo>
                <a:lnTo>
                  <a:pt x="174003" y="54165"/>
                </a:lnTo>
                <a:lnTo>
                  <a:pt x="163649" y="48101"/>
                </a:lnTo>
                <a:lnTo>
                  <a:pt x="150953" y="42987"/>
                </a:lnTo>
                <a:lnTo>
                  <a:pt x="139317" y="38128"/>
                </a:lnTo>
                <a:lnTo>
                  <a:pt x="127549" y="32111"/>
                </a:lnTo>
                <a:lnTo>
                  <a:pt x="116051" y="25931"/>
                </a:lnTo>
                <a:lnTo>
                  <a:pt x="104826" y="19030"/>
                </a:lnTo>
                <a:lnTo>
                  <a:pt x="94535" y="11179"/>
                </a:lnTo>
                <a:lnTo>
                  <a:pt x="85839" y="2153"/>
                </a:lnTo>
                <a:lnTo>
                  <a:pt x="84214" y="0"/>
                </a:lnTo>
                <a:lnTo>
                  <a:pt x="80386" y="10207"/>
                </a:lnTo>
                <a:lnTo>
                  <a:pt x="79526" y="22512"/>
                </a:lnTo>
                <a:lnTo>
                  <a:pt x="77315" y="33511"/>
                </a:lnTo>
                <a:lnTo>
                  <a:pt x="74283" y="37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615486" y="5503023"/>
            <a:ext cx="164414" cy="336880"/>
          </a:xfrm>
          <a:custGeom>
            <a:avLst/>
            <a:gdLst/>
            <a:ahLst/>
            <a:cxnLst/>
            <a:rect l="l" t="t" r="r" b="b"/>
            <a:pathLst>
              <a:path w="164414" h="336880">
                <a:moveTo>
                  <a:pt x="129451" y="0"/>
                </a:moveTo>
                <a:lnTo>
                  <a:pt x="127927" y="2832"/>
                </a:lnTo>
                <a:lnTo>
                  <a:pt x="124142" y="3682"/>
                </a:lnTo>
                <a:lnTo>
                  <a:pt x="122897" y="6489"/>
                </a:lnTo>
                <a:lnTo>
                  <a:pt x="121907" y="8686"/>
                </a:lnTo>
                <a:lnTo>
                  <a:pt x="122516" y="14871"/>
                </a:lnTo>
                <a:lnTo>
                  <a:pt x="122199" y="17348"/>
                </a:lnTo>
                <a:lnTo>
                  <a:pt x="121138" y="29928"/>
                </a:lnTo>
                <a:lnTo>
                  <a:pt x="120803" y="42641"/>
                </a:lnTo>
                <a:lnTo>
                  <a:pt x="120776" y="51041"/>
                </a:lnTo>
                <a:lnTo>
                  <a:pt x="120331" y="63762"/>
                </a:lnTo>
                <a:lnTo>
                  <a:pt x="119237" y="76394"/>
                </a:lnTo>
                <a:lnTo>
                  <a:pt x="117854" y="88977"/>
                </a:lnTo>
                <a:lnTo>
                  <a:pt x="116543" y="101553"/>
                </a:lnTo>
                <a:lnTo>
                  <a:pt x="115665" y="114162"/>
                </a:lnTo>
                <a:lnTo>
                  <a:pt x="115580" y="126844"/>
                </a:lnTo>
                <a:lnTo>
                  <a:pt x="115684" y="129260"/>
                </a:lnTo>
                <a:lnTo>
                  <a:pt x="116396" y="141974"/>
                </a:lnTo>
                <a:lnTo>
                  <a:pt x="115760" y="154319"/>
                </a:lnTo>
                <a:lnTo>
                  <a:pt x="115150" y="157594"/>
                </a:lnTo>
                <a:lnTo>
                  <a:pt x="114487" y="169625"/>
                </a:lnTo>
                <a:lnTo>
                  <a:pt x="116649" y="182104"/>
                </a:lnTo>
                <a:lnTo>
                  <a:pt x="120383" y="194384"/>
                </a:lnTo>
                <a:lnTo>
                  <a:pt x="124383" y="205676"/>
                </a:lnTo>
                <a:lnTo>
                  <a:pt x="127894" y="217774"/>
                </a:lnTo>
                <a:lnTo>
                  <a:pt x="131034" y="230150"/>
                </a:lnTo>
                <a:lnTo>
                  <a:pt x="131762" y="232702"/>
                </a:lnTo>
                <a:lnTo>
                  <a:pt x="135785" y="244722"/>
                </a:lnTo>
                <a:lnTo>
                  <a:pt x="140354" y="256571"/>
                </a:lnTo>
                <a:lnTo>
                  <a:pt x="144576" y="267347"/>
                </a:lnTo>
                <a:lnTo>
                  <a:pt x="149939" y="278840"/>
                </a:lnTo>
                <a:lnTo>
                  <a:pt x="158177" y="290699"/>
                </a:lnTo>
                <a:lnTo>
                  <a:pt x="164414" y="294906"/>
                </a:lnTo>
                <a:lnTo>
                  <a:pt x="157656" y="304768"/>
                </a:lnTo>
                <a:lnTo>
                  <a:pt x="146888" y="314825"/>
                </a:lnTo>
                <a:lnTo>
                  <a:pt x="144284" y="318007"/>
                </a:lnTo>
                <a:lnTo>
                  <a:pt x="141871" y="322262"/>
                </a:lnTo>
                <a:lnTo>
                  <a:pt x="137007" y="322986"/>
                </a:lnTo>
                <a:lnTo>
                  <a:pt x="133819" y="326466"/>
                </a:lnTo>
                <a:lnTo>
                  <a:pt x="123293" y="331750"/>
                </a:lnTo>
                <a:lnTo>
                  <a:pt x="111275" y="335589"/>
                </a:lnTo>
                <a:lnTo>
                  <a:pt x="109207" y="336880"/>
                </a:lnTo>
                <a:lnTo>
                  <a:pt x="99870" y="328629"/>
                </a:lnTo>
                <a:lnTo>
                  <a:pt x="91792" y="318537"/>
                </a:lnTo>
                <a:lnTo>
                  <a:pt x="84241" y="307908"/>
                </a:lnTo>
                <a:lnTo>
                  <a:pt x="76758" y="298348"/>
                </a:lnTo>
                <a:lnTo>
                  <a:pt x="68393" y="288622"/>
                </a:lnTo>
                <a:lnTo>
                  <a:pt x="60329" y="278782"/>
                </a:lnTo>
                <a:lnTo>
                  <a:pt x="52528" y="268850"/>
                </a:lnTo>
                <a:lnTo>
                  <a:pt x="48463" y="263524"/>
                </a:lnTo>
                <a:lnTo>
                  <a:pt x="41567" y="252542"/>
                </a:lnTo>
                <a:lnTo>
                  <a:pt x="35019" y="241936"/>
                </a:lnTo>
                <a:lnTo>
                  <a:pt x="33959" y="240563"/>
                </a:lnTo>
                <a:lnTo>
                  <a:pt x="27714" y="230617"/>
                </a:lnTo>
                <a:lnTo>
                  <a:pt x="25528" y="220822"/>
                </a:lnTo>
                <a:lnTo>
                  <a:pt x="24460" y="216712"/>
                </a:lnTo>
                <a:lnTo>
                  <a:pt x="21949" y="204327"/>
                </a:lnTo>
                <a:lnTo>
                  <a:pt x="19519" y="192866"/>
                </a:lnTo>
                <a:lnTo>
                  <a:pt x="19253" y="192011"/>
                </a:lnTo>
                <a:lnTo>
                  <a:pt x="15318" y="178084"/>
                </a:lnTo>
                <a:lnTo>
                  <a:pt x="12994" y="167086"/>
                </a:lnTo>
                <a:lnTo>
                  <a:pt x="11048" y="156512"/>
                </a:lnTo>
                <a:lnTo>
                  <a:pt x="8252" y="143858"/>
                </a:lnTo>
                <a:lnTo>
                  <a:pt x="7226" y="139890"/>
                </a:lnTo>
                <a:lnTo>
                  <a:pt x="5486" y="133388"/>
                </a:lnTo>
                <a:lnTo>
                  <a:pt x="0" y="125729"/>
                </a:lnTo>
                <a:lnTo>
                  <a:pt x="139" y="1191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681361" y="5344820"/>
            <a:ext cx="179146" cy="284619"/>
          </a:xfrm>
          <a:custGeom>
            <a:avLst/>
            <a:gdLst/>
            <a:ahLst/>
            <a:cxnLst/>
            <a:rect l="l" t="t" r="r" b="b"/>
            <a:pathLst>
              <a:path w="179146" h="284619">
                <a:moveTo>
                  <a:pt x="0" y="0"/>
                </a:moveTo>
                <a:lnTo>
                  <a:pt x="12714" y="5161"/>
                </a:lnTo>
                <a:lnTo>
                  <a:pt x="24042" y="10442"/>
                </a:lnTo>
                <a:lnTo>
                  <a:pt x="34472" y="16623"/>
                </a:lnTo>
                <a:lnTo>
                  <a:pt x="44497" y="24484"/>
                </a:lnTo>
                <a:lnTo>
                  <a:pt x="44780" y="24739"/>
                </a:lnTo>
                <a:lnTo>
                  <a:pt x="54396" y="32831"/>
                </a:lnTo>
                <a:lnTo>
                  <a:pt x="64563" y="40565"/>
                </a:lnTo>
                <a:lnTo>
                  <a:pt x="74859" y="48152"/>
                </a:lnTo>
                <a:lnTo>
                  <a:pt x="80086" y="52082"/>
                </a:lnTo>
                <a:lnTo>
                  <a:pt x="90334" y="59384"/>
                </a:lnTo>
                <a:lnTo>
                  <a:pt x="100678" y="67027"/>
                </a:lnTo>
                <a:lnTo>
                  <a:pt x="109397" y="75488"/>
                </a:lnTo>
                <a:lnTo>
                  <a:pt x="116693" y="86045"/>
                </a:lnTo>
                <a:lnTo>
                  <a:pt x="122409" y="97492"/>
                </a:lnTo>
                <a:lnTo>
                  <a:pt x="123532" y="100228"/>
                </a:lnTo>
                <a:lnTo>
                  <a:pt x="128877" y="111801"/>
                </a:lnTo>
                <a:lnTo>
                  <a:pt x="135185" y="122932"/>
                </a:lnTo>
                <a:lnTo>
                  <a:pt x="141904" y="133663"/>
                </a:lnTo>
                <a:lnTo>
                  <a:pt x="143255" y="135775"/>
                </a:lnTo>
                <a:lnTo>
                  <a:pt x="148388" y="147249"/>
                </a:lnTo>
                <a:lnTo>
                  <a:pt x="151906" y="159679"/>
                </a:lnTo>
                <a:lnTo>
                  <a:pt x="154355" y="167385"/>
                </a:lnTo>
                <a:lnTo>
                  <a:pt x="157327" y="179803"/>
                </a:lnTo>
                <a:lnTo>
                  <a:pt x="159076" y="192290"/>
                </a:lnTo>
                <a:lnTo>
                  <a:pt x="159600" y="195008"/>
                </a:lnTo>
                <a:lnTo>
                  <a:pt x="162417" y="207413"/>
                </a:lnTo>
                <a:lnTo>
                  <a:pt x="165371" y="219598"/>
                </a:lnTo>
                <a:lnTo>
                  <a:pt x="168186" y="231076"/>
                </a:lnTo>
                <a:lnTo>
                  <a:pt x="170820" y="243753"/>
                </a:lnTo>
                <a:lnTo>
                  <a:pt x="172933" y="256324"/>
                </a:lnTo>
                <a:lnTo>
                  <a:pt x="175135" y="268742"/>
                </a:lnTo>
                <a:lnTo>
                  <a:pt x="178035" y="280959"/>
                </a:lnTo>
                <a:lnTo>
                  <a:pt x="179146" y="2846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783216" y="5369380"/>
            <a:ext cx="2895" cy="44792"/>
          </a:xfrm>
          <a:custGeom>
            <a:avLst/>
            <a:gdLst/>
            <a:ahLst/>
            <a:cxnLst/>
            <a:rect l="l" t="t" r="r" b="b"/>
            <a:pathLst>
              <a:path w="2895" h="44792">
                <a:moveTo>
                  <a:pt x="0" y="0"/>
                </a:moveTo>
                <a:lnTo>
                  <a:pt x="564" y="12473"/>
                </a:lnTo>
                <a:lnTo>
                  <a:pt x="1732" y="25036"/>
                </a:lnTo>
                <a:lnTo>
                  <a:pt x="2717" y="37822"/>
                </a:lnTo>
                <a:lnTo>
                  <a:pt x="2895" y="44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913974" y="5641708"/>
            <a:ext cx="20218" cy="40449"/>
          </a:xfrm>
          <a:custGeom>
            <a:avLst/>
            <a:gdLst/>
            <a:ahLst/>
            <a:cxnLst/>
            <a:rect l="l" t="t" r="r" b="b"/>
            <a:pathLst>
              <a:path w="20218" h="40449">
                <a:moveTo>
                  <a:pt x="20218" y="0"/>
                </a:moveTo>
                <a:lnTo>
                  <a:pt x="19558" y="6400"/>
                </a:lnTo>
                <a:lnTo>
                  <a:pt x="10972" y="16179"/>
                </a:lnTo>
                <a:lnTo>
                  <a:pt x="8305" y="21844"/>
                </a:lnTo>
                <a:lnTo>
                  <a:pt x="5321" y="28155"/>
                </a:lnTo>
                <a:lnTo>
                  <a:pt x="3098" y="34251"/>
                </a:lnTo>
                <a:lnTo>
                  <a:pt x="0" y="404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760159" y="5834448"/>
            <a:ext cx="69557" cy="67779"/>
          </a:xfrm>
          <a:custGeom>
            <a:avLst/>
            <a:gdLst/>
            <a:ahLst/>
            <a:cxnLst/>
            <a:rect l="l" t="t" r="r" b="b"/>
            <a:pathLst>
              <a:path w="69557" h="67779">
                <a:moveTo>
                  <a:pt x="68110" y="33426"/>
                </a:moveTo>
                <a:lnTo>
                  <a:pt x="69557" y="27330"/>
                </a:lnTo>
                <a:lnTo>
                  <a:pt x="68249" y="23088"/>
                </a:lnTo>
                <a:lnTo>
                  <a:pt x="62877" y="20840"/>
                </a:lnTo>
                <a:lnTo>
                  <a:pt x="59118" y="19253"/>
                </a:lnTo>
                <a:lnTo>
                  <a:pt x="55511" y="17792"/>
                </a:lnTo>
                <a:lnTo>
                  <a:pt x="51968" y="15811"/>
                </a:lnTo>
                <a:lnTo>
                  <a:pt x="45262" y="12039"/>
                </a:lnTo>
                <a:lnTo>
                  <a:pt x="40754" y="5270"/>
                </a:lnTo>
                <a:lnTo>
                  <a:pt x="35534" y="0"/>
                </a:lnTo>
                <a:lnTo>
                  <a:pt x="0" y="37452"/>
                </a:lnTo>
                <a:lnTo>
                  <a:pt x="21488" y="67779"/>
                </a:lnTo>
                <a:lnTo>
                  <a:pt x="68110" y="33426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60159" y="5834448"/>
            <a:ext cx="69557" cy="67779"/>
          </a:xfrm>
          <a:custGeom>
            <a:avLst/>
            <a:gdLst/>
            <a:ahLst/>
            <a:cxnLst/>
            <a:rect l="l" t="t" r="r" b="b"/>
            <a:pathLst>
              <a:path w="69557" h="67779">
                <a:moveTo>
                  <a:pt x="35534" y="0"/>
                </a:moveTo>
                <a:lnTo>
                  <a:pt x="40754" y="5270"/>
                </a:lnTo>
                <a:lnTo>
                  <a:pt x="45262" y="12039"/>
                </a:lnTo>
                <a:lnTo>
                  <a:pt x="51968" y="15811"/>
                </a:lnTo>
                <a:lnTo>
                  <a:pt x="55511" y="17792"/>
                </a:lnTo>
                <a:lnTo>
                  <a:pt x="59118" y="19253"/>
                </a:lnTo>
                <a:lnTo>
                  <a:pt x="62877" y="20840"/>
                </a:lnTo>
                <a:lnTo>
                  <a:pt x="68249" y="23088"/>
                </a:lnTo>
                <a:lnTo>
                  <a:pt x="69557" y="27330"/>
                </a:lnTo>
                <a:lnTo>
                  <a:pt x="68110" y="33426"/>
                </a:lnTo>
                <a:lnTo>
                  <a:pt x="21488" y="67779"/>
                </a:lnTo>
                <a:lnTo>
                  <a:pt x="0" y="374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24691" y="5793892"/>
            <a:ext cx="77216" cy="82257"/>
          </a:xfrm>
          <a:custGeom>
            <a:avLst/>
            <a:gdLst/>
            <a:ahLst/>
            <a:cxnLst/>
            <a:rect l="l" t="t" r="r" b="b"/>
            <a:pathLst>
              <a:path w="77216" h="82257">
                <a:moveTo>
                  <a:pt x="165" y="52336"/>
                </a:moveTo>
                <a:lnTo>
                  <a:pt x="10591" y="57937"/>
                </a:lnTo>
                <a:lnTo>
                  <a:pt x="14439" y="63309"/>
                </a:lnTo>
                <a:lnTo>
                  <a:pt x="16814" y="66624"/>
                </a:lnTo>
                <a:lnTo>
                  <a:pt x="18046" y="69291"/>
                </a:lnTo>
                <a:lnTo>
                  <a:pt x="21348" y="72517"/>
                </a:lnTo>
                <a:lnTo>
                  <a:pt x="24803" y="75882"/>
                </a:lnTo>
                <a:lnTo>
                  <a:pt x="29565" y="77304"/>
                </a:lnTo>
                <a:lnTo>
                  <a:pt x="30899" y="82257"/>
                </a:lnTo>
                <a:lnTo>
                  <a:pt x="33990" y="79490"/>
                </a:lnTo>
                <a:lnTo>
                  <a:pt x="42544" y="69933"/>
                </a:lnTo>
                <a:lnTo>
                  <a:pt x="50939" y="60299"/>
                </a:lnTo>
                <a:lnTo>
                  <a:pt x="53188" y="58080"/>
                </a:lnTo>
                <a:lnTo>
                  <a:pt x="62741" y="49686"/>
                </a:lnTo>
                <a:lnTo>
                  <a:pt x="72301" y="41313"/>
                </a:lnTo>
                <a:lnTo>
                  <a:pt x="75684" y="37767"/>
                </a:lnTo>
                <a:lnTo>
                  <a:pt x="77216" y="30306"/>
                </a:lnTo>
                <a:lnTo>
                  <a:pt x="69570" y="21005"/>
                </a:lnTo>
                <a:lnTo>
                  <a:pt x="67890" y="18999"/>
                </a:lnTo>
                <a:lnTo>
                  <a:pt x="59570" y="8796"/>
                </a:lnTo>
                <a:lnTo>
                  <a:pt x="55044" y="4328"/>
                </a:lnTo>
                <a:lnTo>
                  <a:pt x="52383" y="9096"/>
                </a:lnTo>
                <a:lnTo>
                  <a:pt x="44629" y="18755"/>
                </a:lnTo>
                <a:lnTo>
                  <a:pt x="35038" y="26908"/>
                </a:lnTo>
                <a:lnTo>
                  <a:pt x="24085" y="33924"/>
                </a:lnTo>
                <a:lnTo>
                  <a:pt x="12247" y="40169"/>
                </a:lnTo>
                <a:lnTo>
                  <a:pt x="0" y="46012"/>
                </a:lnTo>
                <a:lnTo>
                  <a:pt x="165" y="52336"/>
                </a:lnTo>
                <a:close/>
              </a:path>
              <a:path w="77216" h="82257">
                <a:moveTo>
                  <a:pt x="55206" y="4038"/>
                </a:moveTo>
                <a:lnTo>
                  <a:pt x="50660" y="0"/>
                </a:lnTo>
                <a:lnTo>
                  <a:pt x="55044" y="4328"/>
                </a:lnTo>
                <a:lnTo>
                  <a:pt x="55206" y="4038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724691" y="5793892"/>
            <a:ext cx="77216" cy="82257"/>
          </a:xfrm>
          <a:custGeom>
            <a:avLst/>
            <a:gdLst/>
            <a:ahLst/>
            <a:cxnLst/>
            <a:rect l="l" t="t" r="r" b="b"/>
            <a:pathLst>
              <a:path w="77216" h="82257">
                <a:moveTo>
                  <a:pt x="50660" y="0"/>
                </a:moveTo>
                <a:lnTo>
                  <a:pt x="59570" y="8796"/>
                </a:lnTo>
                <a:lnTo>
                  <a:pt x="67890" y="18999"/>
                </a:lnTo>
                <a:lnTo>
                  <a:pt x="69570" y="21005"/>
                </a:lnTo>
                <a:lnTo>
                  <a:pt x="77216" y="30306"/>
                </a:lnTo>
                <a:lnTo>
                  <a:pt x="75684" y="37767"/>
                </a:lnTo>
                <a:lnTo>
                  <a:pt x="72301" y="41313"/>
                </a:lnTo>
                <a:lnTo>
                  <a:pt x="62741" y="49686"/>
                </a:lnTo>
                <a:lnTo>
                  <a:pt x="53188" y="58080"/>
                </a:lnTo>
                <a:lnTo>
                  <a:pt x="50939" y="60299"/>
                </a:lnTo>
                <a:lnTo>
                  <a:pt x="42544" y="69933"/>
                </a:lnTo>
                <a:lnTo>
                  <a:pt x="33990" y="79490"/>
                </a:lnTo>
                <a:lnTo>
                  <a:pt x="30899" y="82257"/>
                </a:lnTo>
                <a:lnTo>
                  <a:pt x="29565" y="77304"/>
                </a:lnTo>
                <a:lnTo>
                  <a:pt x="24803" y="75882"/>
                </a:lnTo>
                <a:lnTo>
                  <a:pt x="21348" y="72517"/>
                </a:lnTo>
                <a:lnTo>
                  <a:pt x="18046" y="69291"/>
                </a:lnTo>
                <a:lnTo>
                  <a:pt x="16814" y="66624"/>
                </a:lnTo>
                <a:lnTo>
                  <a:pt x="14439" y="63309"/>
                </a:lnTo>
                <a:lnTo>
                  <a:pt x="10591" y="57937"/>
                </a:lnTo>
                <a:lnTo>
                  <a:pt x="165" y="52336"/>
                </a:lnTo>
                <a:lnTo>
                  <a:pt x="0" y="46012"/>
                </a:lnTo>
                <a:lnTo>
                  <a:pt x="12247" y="40169"/>
                </a:lnTo>
                <a:lnTo>
                  <a:pt x="24085" y="33924"/>
                </a:lnTo>
                <a:lnTo>
                  <a:pt x="35038" y="26908"/>
                </a:lnTo>
                <a:lnTo>
                  <a:pt x="44629" y="18755"/>
                </a:lnTo>
                <a:lnTo>
                  <a:pt x="52383" y="9096"/>
                </a:lnTo>
                <a:lnTo>
                  <a:pt x="55206" y="40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932509" y="5670505"/>
            <a:ext cx="123722" cy="86758"/>
          </a:xfrm>
          <a:custGeom>
            <a:avLst/>
            <a:gdLst/>
            <a:ahLst/>
            <a:cxnLst/>
            <a:rect l="l" t="t" r="r" b="b"/>
            <a:pathLst>
              <a:path w="123722" h="86758">
                <a:moveTo>
                  <a:pt x="25821" y="67190"/>
                </a:moveTo>
                <a:lnTo>
                  <a:pt x="34772" y="72186"/>
                </a:lnTo>
                <a:lnTo>
                  <a:pt x="43306" y="80644"/>
                </a:lnTo>
                <a:lnTo>
                  <a:pt x="49796" y="82981"/>
                </a:lnTo>
                <a:lnTo>
                  <a:pt x="49973" y="83043"/>
                </a:lnTo>
                <a:lnTo>
                  <a:pt x="61661" y="84787"/>
                </a:lnTo>
                <a:lnTo>
                  <a:pt x="75272" y="86639"/>
                </a:lnTo>
                <a:lnTo>
                  <a:pt x="76590" y="86758"/>
                </a:lnTo>
                <a:lnTo>
                  <a:pt x="90974" y="85794"/>
                </a:lnTo>
                <a:lnTo>
                  <a:pt x="103009" y="83489"/>
                </a:lnTo>
                <a:lnTo>
                  <a:pt x="106641" y="81038"/>
                </a:lnTo>
                <a:lnTo>
                  <a:pt x="108813" y="76250"/>
                </a:lnTo>
                <a:lnTo>
                  <a:pt x="110921" y="72745"/>
                </a:lnTo>
                <a:lnTo>
                  <a:pt x="114960" y="66052"/>
                </a:lnTo>
                <a:lnTo>
                  <a:pt x="120103" y="65354"/>
                </a:lnTo>
                <a:lnTo>
                  <a:pt x="123151" y="58267"/>
                </a:lnTo>
                <a:lnTo>
                  <a:pt x="123722" y="54418"/>
                </a:lnTo>
                <a:lnTo>
                  <a:pt x="121560" y="40533"/>
                </a:lnTo>
                <a:lnTo>
                  <a:pt x="118465" y="29019"/>
                </a:lnTo>
                <a:lnTo>
                  <a:pt x="117004" y="27737"/>
                </a:lnTo>
                <a:lnTo>
                  <a:pt x="102999" y="23330"/>
                </a:lnTo>
                <a:lnTo>
                  <a:pt x="93078" y="14655"/>
                </a:lnTo>
                <a:lnTo>
                  <a:pt x="93078" y="7137"/>
                </a:lnTo>
                <a:lnTo>
                  <a:pt x="90690" y="2006"/>
                </a:lnTo>
                <a:lnTo>
                  <a:pt x="87998" y="2870"/>
                </a:lnTo>
                <a:lnTo>
                  <a:pt x="75591" y="4882"/>
                </a:lnTo>
                <a:lnTo>
                  <a:pt x="61778" y="4658"/>
                </a:lnTo>
                <a:lnTo>
                  <a:pt x="50571" y="3022"/>
                </a:lnTo>
                <a:lnTo>
                  <a:pt x="48667" y="2650"/>
                </a:lnTo>
                <a:lnTo>
                  <a:pt x="35661" y="1843"/>
                </a:lnTo>
                <a:lnTo>
                  <a:pt x="23723" y="0"/>
                </a:lnTo>
                <a:lnTo>
                  <a:pt x="0" y="38798"/>
                </a:lnTo>
                <a:lnTo>
                  <a:pt x="3278" y="41831"/>
                </a:lnTo>
                <a:lnTo>
                  <a:pt x="10151" y="52515"/>
                </a:lnTo>
                <a:lnTo>
                  <a:pt x="16713" y="63207"/>
                </a:lnTo>
                <a:lnTo>
                  <a:pt x="18761" y="65051"/>
                </a:lnTo>
                <a:lnTo>
                  <a:pt x="25821" y="67190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932509" y="5670505"/>
            <a:ext cx="123722" cy="86758"/>
          </a:xfrm>
          <a:custGeom>
            <a:avLst/>
            <a:gdLst/>
            <a:ahLst/>
            <a:cxnLst/>
            <a:rect l="l" t="t" r="r" b="b"/>
            <a:pathLst>
              <a:path w="123722" h="86758">
                <a:moveTo>
                  <a:pt x="23723" y="0"/>
                </a:moveTo>
                <a:lnTo>
                  <a:pt x="35661" y="1843"/>
                </a:lnTo>
                <a:lnTo>
                  <a:pt x="48667" y="2650"/>
                </a:lnTo>
                <a:lnTo>
                  <a:pt x="50571" y="3022"/>
                </a:lnTo>
                <a:lnTo>
                  <a:pt x="61778" y="4658"/>
                </a:lnTo>
                <a:lnTo>
                  <a:pt x="75591" y="4882"/>
                </a:lnTo>
                <a:lnTo>
                  <a:pt x="87998" y="2870"/>
                </a:lnTo>
                <a:lnTo>
                  <a:pt x="90690" y="2006"/>
                </a:lnTo>
                <a:lnTo>
                  <a:pt x="93078" y="7137"/>
                </a:lnTo>
                <a:lnTo>
                  <a:pt x="93078" y="14655"/>
                </a:lnTo>
                <a:lnTo>
                  <a:pt x="102999" y="23330"/>
                </a:lnTo>
                <a:lnTo>
                  <a:pt x="117004" y="27737"/>
                </a:lnTo>
                <a:lnTo>
                  <a:pt x="118465" y="29019"/>
                </a:lnTo>
                <a:lnTo>
                  <a:pt x="121560" y="40533"/>
                </a:lnTo>
                <a:lnTo>
                  <a:pt x="123722" y="54418"/>
                </a:lnTo>
                <a:lnTo>
                  <a:pt x="123151" y="58267"/>
                </a:lnTo>
                <a:lnTo>
                  <a:pt x="120103" y="65354"/>
                </a:lnTo>
                <a:lnTo>
                  <a:pt x="114960" y="66052"/>
                </a:lnTo>
                <a:lnTo>
                  <a:pt x="110921" y="72745"/>
                </a:lnTo>
                <a:lnTo>
                  <a:pt x="108813" y="76250"/>
                </a:lnTo>
                <a:lnTo>
                  <a:pt x="106641" y="81038"/>
                </a:lnTo>
                <a:lnTo>
                  <a:pt x="103009" y="83489"/>
                </a:lnTo>
                <a:lnTo>
                  <a:pt x="90974" y="85794"/>
                </a:lnTo>
                <a:lnTo>
                  <a:pt x="76590" y="86758"/>
                </a:lnTo>
                <a:lnTo>
                  <a:pt x="75272" y="86639"/>
                </a:lnTo>
                <a:lnTo>
                  <a:pt x="61661" y="84787"/>
                </a:lnTo>
                <a:lnTo>
                  <a:pt x="49973" y="83043"/>
                </a:lnTo>
                <a:lnTo>
                  <a:pt x="49796" y="82981"/>
                </a:lnTo>
                <a:lnTo>
                  <a:pt x="43306" y="80644"/>
                </a:lnTo>
                <a:lnTo>
                  <a:pt x="34772" y="72186"/>
                </a:lnTo>
                <a:lnTo>
                  <a:pt x="25821" y="67190"/>
                </a:lnTo>
                <a:lnTo>
                  <a:pt x="18761" y="65051"/>
                </a:lnTo>
                <a:lnTo>
                  <a:pt x="16713" y="63207"/>
                </a:lnTo>
                <a:lnTo>
                  <a:pt x="10151" y="52515"/>
                </a:lnTo>
                <a:lnTo>
                  <a:pt x="3278" y="41831"/>
                </a:lnTo>
                <a:lnTo>
                  <a:pt x="0" y="38798"/>
                </a:lnTo>
                <a:lnTo>
                  <a:pt x="2372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686472" y="5258631"/>
            <a:ext cx="10414" cy="25006"/>
          </a:xfrm>
          <a:custGeom>
            <a:avLst/>
            <a:gdLst/>
            <a:ahLst/>
            <a:cxnLst/>
            <a:rect l="l" t="t" r="r" b="b"/>
            <a:pathLst>
              <a:path w="10413" h="25006">
                <a:moveTo>
                  <a:pt x="0" y="0"/>
                </a:moveTo>
                <a:lnTo>
                  <a:pt x="6115" y="10990"/>
                </a:lnTo>
                <a:lnTo>
                  <a:pt x="10224" y="23738"/>
                </a:lnTo>
                <a:lnTo>
                  <a:pt x="10413" y="250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787881" y="5223923"/>
            <a:ext cx="39598" cy="77161"/>
          </a:xfrm>
          <a:custGeom>
            <a:avLst/>
            <a:gdLst/>
            <a:ahLst/>
            <a:cxnLst/>
            <a:rect l="l" t="t" r="r" b="b"/>
            <a:pathLst>
              <a:path w="39598" h="77161">
                <a:moveTo>
                  <a:pt x="39598" y="0"/>
                </a:moveTo>
                <a:lnTo>
                  <a:pt x="34290" y="1397"/>
                </a:lnTo>
                <a:lnTo>
                  <a:pt x="24028" y="101"/>
                </a:lnTo>
                <a:lnTo>
                  <a:pt x="21132" y="6400"/>
                </a:lnTo>
                <a:lnTo>
                  <a:pt x="22231" y="17772"/>
                </a:lnTo>
                <a:lnTo>
                  <a:pt x="26946" y="29730"/>
                </a:lnTo>
                <a:lnTo>
                  <a:pt x="27393" y="31076"/>
                </a:lnTo>
                <a:lnTo>
                  <a:pt x="29489" y="38049"/>
                </a:lnTo>
                <a:lnTo>
                  <a:pt x="31546" y="45237"/>
                </a:lnTo>
                <a:lnTo>
                  <a:pt x="32842" y="52755"/>
                </a:lnTo>
                <a:lnTo>
                  <a:pt x="33934" y="59080"/>
                </a:lnTo>
                <a:lnTo>
                  <a:pt x="36804" y="67284"/>
                </a:lnTo>
                <a:lnTo>
                  <a:pt x="36017" y="73533"/>
                </a:lnTo>
                <a:lnTo>
                  <a:pt x="27663" y="76568"/>
                </a:lnTo>
                <a:lnTo>
                  <a:pt x="14433" y="77161"/>
                </a:lnTo>
                <a:lnTo>
                  <a:pt x="3029" y="73558"/>
                </a:lnTo>
                <a:lnTo>
                  <a:pt x="0" y="646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83717" y="5321840"/>
            <a:ext cx="22923" cy="5383"/>
          </a:xfrm>
          <a:custGeom>
            <a:avLst/>
            <a:gdLst/>
            <a:ahLst/>
            <a:cxnLst/>
            <a:rect l="l" t="t" r="r" b="b"/>
            <a:pathLst>
              <a:path w="22923" h="5383">
                <a:moveTo>
                  <a:pt x="22923" y="0"/>
                </a:moveTo>
                <a:lnTo>
                  <a:pt x="12659" y="5383"/>
                </a:lnTo>
                <a:lnTo>
                  <a:pt x="1833" y="3837"/>
                </a:lnTo>
                <a:lnTo>
                  <a:pt x="0" y="2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754544" y="5230246"/>
            <a:ext cx="30568" cy="1995"/>
          </a:xfrm>
          <a:custGeom>
            <a:avLst/>
            <a:gdLst/>
            <a:ahLst/>
            <a:cxnLst/>
            <a:rect l="l" t="t" r="r" b="b"/>
            <a:pathLst>
              <a:path w="30568" h="1995">
                <a:moveTo>
                  <a:pt x="30568" y="598"/>
                </a:moveTo>
                <a:lnTo>
                  <a:pt x="18041" y="0"/>
                </a:lnTo>
                <a:lnTo>
                  <a:pt x="5650" y="281"/>
                </a:lnTo>
                <a:lnTo>
                  <a:pt x="0" y="19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756628" y="5248117"/>
            <a:ext cx="23609" cy="2171"/>
          </a:xfrm>
          <a:custGeom>
            <a:avLst/>
            <a:gdLst/>
            <a:ahLst/>
            <a:cxnLst/>
            <a:rect l="l" t="t" r="r" b="b"/>
            <a:pathLst>
              <a:path w="23609" h="2171">
                <a:moveTo>
                  <a:pt x="23609" y="787"/>
                </a:moveTo>
                <a:lnTo>
                  <a:pt x="15722" y="787"/>
                </a:lnTo>
                <a:lnTo>
                  <a:pt x="7340" y="0"/>
                </a:lnTo>
                <a:lnTo>
                  <a:pt x="0" y="2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763346" y="5252370"/>
            <a:ext cx="11531" cy="9918"/>
          </a:xfrm>
          <a:custGeom>
            <a:avLst/>
            <a:gdLst/>
            <a:ahLst/>
            <a:cxnLst/>
            <a:rect l="l" t="t" r="r" b="b"/>
            <a:pathLst>
              <a:path w="11531" h="9918">
                <a:moveTo>
                  <a:pt x="9258" y="698"/>
                </a:moveTo>
                <a:lnTo>
                  <a:pt x="11531" y="9918"/>
                </a:lnTo>
                <a:lnTo>
                  <a:pt x="0" y="9512"/>
                </a:lnTo>
                <a:lnTo>
                  <a:pt x="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821231" y="5237258"/>
            <a:ext cx="12496" cy="5397"/>
          </a:xfrm>
          <a:custGeom>
            <a:avLst/>
            <a:gdLst/>
            <a:ahLst/>
            <a:cxnLst/>
            <a:rect l="l" t="t" r="r" b="b"/>
            <a:pathLst>
              <a:path w="12496" h="5397">
                <a:moveTo>
                  <a:pt x="0" y="5397"/>
                </a:moveTo>
                <a:lnTo>
                  <a:pt x="3428" y="2298"/>
                </a:lnTo>
                <a:lnTo>
                  <a:pt x="7772" y="0"/>
                </a:lnTo>
                <a:lnTo>
                  <a:pt x="12496" y="5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826782" y="5242656"/>
            <a:ext cx="4165" cy="7797"/>
          </a:xfrm>
          <a:custGeom>
            <a:avLst/>
            <a:gdLst/>
            <a:ahLst/>
            <a:cxnLst/>
            <a:rect l="l" t="t" r="r" b="b"/>
            <a:pathLst>
              <a:path w="4165" h="7797">
                <a:moveTo>
                  <a:pt x="0" y="0"/>
                </a:moveTo>
                <a:lnTo>
                  <a:pt x="507" y="2844"/>
                </a:lnTo>
                <a:lnTo>
                  <a:pt x="1892" y="4394"/>
                </a:lnTo>
                <a:lnTo>
                  <a:pt x="2197" y="7569"/>
                </a:lnTo>
                <a:lnTo>
                  <a:pt x="3936" y="7797"/>
                </a:lnTo>
                <a:lnTo>
                  <a:pt x="3619" y="6832"/>
                </a:lnTo>
                <a:lnTo>
                  <a:pt x="4165" y="55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670013" y="5078990"/>
            <a:ext cx="107200" cy="58546"/>
          </a:xfrm>
          <a:custGeom>
            <a:avLst/>
            <a:gdLst/>
            <a:ahLst/>
            <a:cxnLst/>
            <a:rect l="l" t="t" r="r" b="b"/>
            <a:pathLst>
              <a:path w="107200" h="58547">
                <a:moveTo>
                  <a:pt x="0" y="8229"/>
                </a:moveTo>
                <a:lnTo>
                  <a:pt x="12282" y="4232"/>
                </a:lnTo>
                <a:lnTo>
                  <a:pt x="24925" y="1578"/>
                </a:lnTo>
                <a:lnTo>
                  <a:pt x="37555" y="216"/>
                </a:lnTo>
                <a:lnTo>
                  <a:pt x="44907" y="0"/>
                </a:lnTo>
                <a:lnTo>
                  <a:pt x="58906" y="2212"/>
                </a:lnTo>
                <a:lnTo>
                  <a:pt x="69749" y="7176"/>
                </a:lnTo>
                <a:lnTo>
                  <a:pt x="76339" y="10477"/>
                </a:lnTo>
                <a:lnTo>
                  <a:pt x="82626" y="13334"/>
                </a:lnTo>
                <a:lnTo>
                  <a:pt x="87947" y="19481"/>
                </a:lnTo>
                <a:lnTo>
                  <a:pt x="92786" y="24320"/>
                </a:lnTo>
                <a:lnTo>
                  <a:pt x="94411" y="25946"/>
                </a:lnTo>
                <a:lnTo>
                  <a:pt x="95389" y="28905"/>
                </a:lnTo>
                <a:lnTo>
                  <a:pt x="96608" y="30670"/>
                </a:lnTo>
                <a:lnTo>
                  <a:pt x="98450" y="33337"/>
                </a:lnTo>
                <a:lnTo>
                  <a:pt x="101739" y="38595"/>
                </a:lnTo>
                <a:lnTo>
                  <a:pt x="103123" y="41427"/>
                </a:lnTo>
                <a:lnTo>
                  <a:pt x="106019" y="47345"/>
                </a:lnTo>
                <a:lnTo>
                  <a:pt x="105778" y="52323"/>
                </a:lnTo>
                <a:lnTo>
                  <a:pt x="107200" y="585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769161" y="5072260"/>
            <a:ext cx="52400" cy="64719"/>
          </a:xfrm>
          <a:custGeom>
            <a:avLst/>
            <a:gdLst/>
            <a:ahLst/>
            <a:cxnLst/>
            <a:rect l="l" t="t" r="r" b="b"/>
            <a:pathLst>
              <a:path w="52400" h="64719">
                <a:moveTo>
                  <a:pt x="0" y="0"/>
                </a:moveTo>
                <a:lnTo>
                  <a:pt x="6946" y="1866"/>
                </a:lnTo>
                <a:lnTo>
                  <a:pt x="16929" y="7480"/>
                </a:lnTo>
                <a:lnTo>
                  <a:pt x="22390" y="11976"/>
                </a:lnTo>
                <a:lnTo>
                  <a:pt x="32409" y="20267"/>
                </a:lnTo>
                <a:lnTo>
                  <a:pt x="41018" y="29710"/>
                </a:lnTo>
                <a:lnTo>
                  <a:pt x="46519" y="42587"/>
                </a:lnTo>
                <a:lnTo>
                  <a:pt x="49865" y="54155"/>
                </a:lnTo>
                <a:lnTo>
                  <a:pt x="52400" y="647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741819" y="6073565"/>
            <a:ext cx="94903" cy="108100"/>
          </a:xfrm>
          <a:custGeom>
            <a:avLst/>
            <a:gdLst/>
            <a:ahLst/>
            <a:cxnLst/>
            <a:rect l="l" t="t" r="r" b="b"/>
            <a:pathLst>
              <a:path w="94903" h="108100">
                <a:moveTo>
                  <a:pt x="0" y="13144"/>
                </a:moveTo>
                <a:lnTo>
                  <a:pt x="2431" y="25198"/>
                </a:lnTo>
                <a:lnTo>
                  <a:pt x="3775" y="37882"/>
                </a:lnTo>
                <a:lnTo>
                  <a:pt x="4649" y="50787"/>
                </a:lnTo>
                <a:lnTo>
                  <a:pt x="5671" y="63509"/>
                </a:lnTo>
                <a:lnTo>
                  <a:pt x="6502" y="70167"/>
                </a:lnTo>
                <a:lnTo>
                  <a:pt x="8165" y="82749"/>
                </a:lnTo>
                <a:lnTo>
                  <a:pt x="10154" y="95476"/>
                </a:lnTo>
                <a:lnTo>
                  <a:pt x="11175" y="100025"/>
                </a:lnTo>
                <a:lnTo>
                  <a:pt x="18110" y="108100"/>
                </a:lnTo>
                <a:lnTo>
                  <a:pt x="29896" y="107109"/>
                </a:lnTo>
                <a:lnTo>
                  <a:pt x="34988" y="106197"/>
                </a:lnTo>
                <a:lnTo>
                  <a:pt x="47382" y="105265"/>
                </a:lnTo>
                <a:lnTo>
                  <a:pt x="60199" y="105279"/>
                </a:lnTo>
                <a:lnTo>
                  <a:pt x="72844" y="104939"/>
                </a:lnTo>
                <a:lnTo>
                  <a:pt x="83045" y="103390"/>
                </a:lnTo>
                <a:lnTo>
                  <a:pt x="91855" y="97252"/>
                </a:lnTo>
                <a:lnTo>
                  <a:pt x="94903" y="86484"/>
                </a:lnTo>
                <a:lnTo>
                  <a:pt x="94248" y="73424"/>
                </a:lnTo>
                <a:lnTo>
                  <a:pt x="91951" y="60411"/>
                </a:lnTo>
                <a:lnTo>
                  <a:pt x="90500" y="52768"/>
                </a:lnTo>
                <a:lnTo>
                  <a:pt x="88358" y="40137"/>
                </a:lnTo>
                <a:lnTo>
                  <a:pt x="86372" y="27623"/>
                </a:lnTo>
                <a:lnTo>
                  <a:pt x="84860" y="15084"/>
                </a:lnTo>
                <a:lnTo>
                  <a:pt x="84144" y="2382"/>
                </a:lnTo>
                <a:lnTo>
                  <a:pt x="841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727799" y="6044648"/>
            <a:ext cx="105183" cy="43235"/>
          </a:xfrm>
          <a:custGeom>
            <a:avLst/>
            <a:gdLst/>
            <a:ahLst/>
            <a:cxnLst/>
            <a:rect l="l" t="t" r="r" b="b"/>
            <a:pathLst>
              <a:path w="105183" h="43235">
                <a:moveTo>
                  <a:pt x="0" y="14020"/>
                </a:moveTo>
                <a:lnTo>
                  <a:pt x="172" y="26870"/>
                </a:lnTo>
                <a:lnTo>
                  <a:pt x="3554" y="40227"/>
                </a:lnTo>
                <a:lnTo>
                  <a:pt x="5207" y="42100"/>
                </a:lnTo>
                <a:lnTo>
                  <a:pt x="16851" y="43235"/>
                </a:lnTo>
                <a:lnTo>
                  <a:pt x="31029" y="42175"/>
                </a:lnTo>
                <a:lnTo>
                  <a:pt x="33058" y="42062"/>
                </a:lnTo>
                <a:lnTo>
                  <a:pt x="45871" y="40532"/>
                </a:lnTo>
                <a:lnTo>
                  <a:pt x="58100" y="37515"/>
                </a:lnTo>
                <a:lnTo>
                  <a:pt x="70348" y="34309"/>
                </a:lnTo>
                <a:lnTo>
                  <a:pt x="71856" y="33972"/>
                </a:lnTo>
                <a:lnTo>
                  <a:pt x="77228" y="32804"/>
                </a:lnTo>
                <a:lnTo>
                  <a:pt x="83121" y="32524"/>
                </a:lnTo>
                <a:lnTo>
                  <a:pt x="88493" y="31508"/>
                </a:lnTo>
                <a:lnTo>
                  <a:pt x="91414" y="30962"/>
                </a:lnTo>
                <a:lnTo>
                  <a:pt x="101307" y="30848"/>
                </a:lnTo>
                <a:lnTo>
                  <a:pt x="103619" y="28930"/>
                </a:lnTo>
                <a:lnTo>
                  <a:pt x="105183" y="19019"/>
                </a:lnTo>
                <a:lnTo>
                  <a:pt x="102303" y="5466"/>
                </a:lnTo>
                <a:lnTo>
                  <a:pt x="1016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758329" y="5900451"/>
            <a:ext cx="24485" cy="9994"/>
          </a:xfrm>
          <a:custGeom>
            <a:avLst/>
            <a:gdLst/>
            <a:ahLst/>
            <a:cxnLst/>
            <a:rect l="l" t="t" r="r" b="b"/>
            <a:pathLst>
              <a:path w="24485" h="9994">
                <a:moveTo>
                  <a:pt x="24485" y="0"/>
                </a:moveTo>
                <a:lnTo>
                  <a:pt x="12964" y="5568"/>
                </a:lnTo>
                <a:lnTo>
                  <a:pt x="1008" y="9757"/>
                </a:lnTo>
                <a:lnTo>
                  <a:pt x="0" y="99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88301" y="5675382"/>
            <a:ext cx="39827" cy="26314"/>
          </a:xfrm>
          <a:custGeom>
            <a:avLst/>
            <a:gdLst/>
            <a:ahLst/>
            <a:cxnLst/>
            <a:rect l="l" t="t" r="r" b="b"/>
            <a:pathLst>
              <a:path w="39827" h="26314">
                <a:moveTo>
                  <a:pt x="0" y="26314"/>
                </a:moveTo>
                <a:lnTo>
                  <a:pt x="0" y="20243"/>
                </a:lnTo>
                <a:lnTo>
                  <a:pt x="6972" y="16789"/>
                </a:lnTo>
                <a:lnTo>
                  <a:pt x="13474" y="16776"/>
                </a:lnTo>
                <a:lnTo>
                  <a:pt x="18465" y="16764"/>
                </a:lnTo>
                <a:lnTo>
                  <a:pt x="25514" y="17360"/>
                </a:lnTo>
                <a:lnTo>
                  <a:pt x="30353" y="16103"/>
                </a:lnTo>
                <a:lnTo>
                  <a:pt x="39128" y="13804"/>
                </a:lnTo>
                <a:lnTo>
                  <a:pt x="39827" y="4584"/>
                </a:lnTo>
                <a:lnTo>
                  <a:pt x="325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19364" y="5709646"/>
            <a:ext cx="31534" cy="5892"/>
          </a:xfrm>
          <a:custGeom>
            <a:avLst/>
            <a:gdLst/>
            <a:ahLst/>
            <a:cxnLst/>
            <a:rect l="l" t="t" r="r" b="b"/>
            <a:pathLst>
              <a:path w="31534" h="5892">
                <a:moveTo>
                  <a:pt x="31534" y="5892"/>
                </a:moveTo>
                <a:lnTo>
                  <a:pt x="25857" y="4584"/>
                </a:lnTo>
                <a:lnTo>
                  <a:pt x="19964" y="3187"/>
                </a:lnTo>
                <a:lnTo>
                  <a:pt x="14223" y="2108"/>
                </a:lnTo>
                <a:lnTo>
                  <a:pt x="9829" y="1269"/>
                </a:lnTo>
                <a:lnTo>
                  <a:pt x="4508" y="0"/>
                </a:lnTo>
                <a:lnTo>
                  <a:pt x="0" y="1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011604" y="5731085"/>
            <a:ext cx="34048" cy="9169"/>
          </a:xfrm>
          <a:custGeom>
            <a:avLst/>
            <a:gdLst/>
            <a:ahLst/>
            <a:cxnLst/>
            <a:rect l="l" t="t" r="r" b="b"/>
            <a:pathLst>
              <a:path w="34048" h="9169">
                <a:moveTo>
                  <a:pt x="34048" y="9169"/>
                </a:moveTo>
                <a:lnTo>
                  <a:pt x="27381" y="7302"/>
                </a:lnTo>
                <a:lnTo>
                  <a:pt x="19799" y="4076"/>
                </a:lnTo>
                <a:lnTo>
                  <a:pt x="12852" y="3136"/>
                </a:lnTo>
                <a:lnTo>
                  <a:pt x="10452" y="2819"/>
                </a:lnTo>
                <a:lnTo>
                  <a:pt x="7950" y="2298"/>
                </a:lnTo>
                <a:lnTo>
                  <a:pt x="5613" y="1689"/>
                </a:lnTo>
                <a:lnTo>
                  <a:pt x="3809" y="1206"/>
                </a:lnTo>
                <a:lnTo>
                  <a:pt x="1841" y="12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993102" y="5741080"/>
            <a:ext cx="24269" cy="13487"/>
          </a:xfrm>
          <a:custGeom>
            <a:avLst/>
            <a:gdLst/>
            <a:ahLst/>
            <a:cxnLst/>
            <a:rect l="l" t="t" r="r" b="b"/>
            <a:pathLst>
              <a:path w="24269" h="13487">
                <a:moveTo>
                  <a:pt x="24269" y="13487"/>
                </a:moveTo>
                <a:lnTo>
                  <a:pt x="20040" y="12153"/>
                </a:lnTo>
                <a:lnTo>
                  <a:pt x="12191" y="5486"/>
                </a:lnTo>
                <a:lnTo>
                  <a:pt x="7950" y="4064"/>
                </a:lnTo>
                <a:lnTo>
                  <a:pt x="4711" y="2971"/>
                </a:lnTo>
                <a:lnTo>
                  <a:pt x="2374" y="22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84119" y="6545609"/>
            <a:ext cx="257646" cy="87160"/>
          </a:xfrm>
          <a:custGeom>
            <a:avLst/>
            <a:gdLst/>
            <a:ahLst/>
            <a:cxnLst/>
            <a:rect l="l" t="t" r="r" b="b"/>
            <a:pathLst>
              <a:path w="257646" h="87160">
                <a:moveTo>
                  <a:pt x="0" y="32859"/>
                </a:moveTo>
                <a:lnTo>
                  <a:pt x="1392" y="43643"/>
                </a:lnTo>
                <a:lnTo>
                  <a:pt x="3812" y="47421"/>
                </a:lnTo>
                <a:lnTo>
                  <a:pt x="13341" y="53587"/>
                </a:lnTo>
                <a:lnTo>
                  <a:pt x="26263" y="56892"/>
                </a:lnTo>
                <a:lnTo>
                  <a:pt x="40031" y="58923"/>
                </a:lnTo>
                <a:lnTo>
                  <a:pt x="50446" y="60820"/>
                </a:lnTo>
                <a:lnTo>
                  <a:pt x="62471" y="63832"/>
                </a:lnTo>
                <a:lnTo>
                  <a:pt x="74902" y="66921"/>
                </a:lnTo>
                <a:lnTo>
                  <a:pt x="87520" y="69969"/>
                </a:lnTo>
                <a:lnTo>
                  <a:pt x="100104" y="72856"/>
                </a:lnTo>
                <a:lnTo>
                  <a:pt x="112437" y="75464"/>
                </a:lnTo>
                <a:lnTo>
                  <a:pt x="117591" y="76466"/>
                </a:lnTo>
                <a:lnTo>
                  <a:pt x="130030" y="79386"/>
                </a:lnTo>
                <a:lnTo>
                  <a:pt x="142387" y="82636"/>
                </a:lnTo>
                <a:lnTo>
                  <a:pt x="154823" y="85063"/>
                </a:lnTo>
                <a:lnTo>
                  <a:pt x="162841" y="85648"/>
                </a:lnTo>
                <a:lnTo>
                  <a:pt x="175187" y="86185"/>
                </a:lnTo>
                <a:lnTo>
                  <a:pt x="187998" y="86967"/>
                </a:lnTo>
                <a:lnTo>
                  <a:pt x="200843" y="87160"/>
                </a:lnTo>
                <a:lnTo>
                  <a:pt x="213294" y="85932"/>
                </a:lnTo>
                <a:lnTo>
                  <a:pt x="218645" y="84696"/>
                </a:lnTo>
                <a:lnTo>
                  <a:pt x="231097" y="82792"/>
                </a:lnTo>
                <a:lnTo>
                  <a:pt x="245348" y="80843"/>
                </a:lnTo>
                <a:lnTo>
                  <a:pt x="251525" y="78765"/>
                </a:lnTo>
                <a:lnTo>
                  <a:pt x="256643" y="75590"/>
                </a:lnTo>
                <a:lnTo>
                  <a:pt x="253227" y="72326"/>
                </a:lnTo>
                <a:lnTo>
                  <a:pt x="257646" y="68808"/>
                </a:lnTo>
                <a:lnTo>
                  <a:pt x="256049" y="59088"/>
                </a:lnTo>
                <a:lnTo>
                  <a:pt x="254580" y="45442"/>
                </a:lnTo>
                <a:lnTo>
                  <a:pt x="251423" y="33096"/>
                </a:lnTo>
                <a:lnTo>
                  <a:pt x="244765" y="27277"/>
                </a:lnTo>
                <a:lnTo>
                  <a:pt x="241594" y="27647"/>
                </a:lnTo>
                <a:lnTo>
                  <a:pt x="232048" y="35703"/>
                </a:lnTo>
                <a:lnTo>
                  <a:pt x="225920" y="47892"/>
                </a:lnTo>
                <a:lnTo>
                  <a:pt x="222036" y="54597"/>
                </a:lnTo>
                <a:lnTo>
                  <a:pt x="212886" y="63423"/>
                </a:lnTo>
                <a:lnTo>
                  <a:pt x="201789" y="69228"/>
                </a:lnTo>
                <a:lnTo>
                  <a:pt x="189410" y="72262"/>
                </a:lnTo>
                <a:lnTo>
                  <a:pt x="176409" y="72776"/>
                </a:lnTo>
                <a:lnTo>
                  <a:pt x="168124" y="71907"/>
                </a:lnTo>
                <a:lnTo>
                  <a:pt x="155536" y="69924"/>
                </a:lnTo>
                <a:lnTo>
                  <a:pt x="143041" y="68132"/>
                </a:lnTo>
                <a:lnTo>
                  <a:pt x="130406" y="66673"/>
                </a:lnTo>
                <a:lnTo>
                  <a:pt x="128678" y="66509"/>
                </a:lnTo>
                <a:lnTo>
                  <a:pt x="116067" y="64497"/>
                </a:lnTo>
                <a:lnTo>
                  <a:pt x="103820" y="61588"/>
                </a:lnTo>
                <a:lnTo>
                  <a:pt x="92915" y="59156"/>
                </a:lnTo>
                <a:lnTo>
                  <a:pt x="84177" y="57492"/>
                </a:lnTo>
                <a:lnTo>
                  <a:pt x="84177" y="56464"/>
                </a:lnTo>
                <a:lnTo>
                  <a:pt x="75681" y="53466"/>
                </a:lnTo>
                <a:lnTo>
                  <a:pt x="70280" y="51570"/>
                </a:lnTo>
                <a:lnTo>
                  <a:pt x="64745" y="50820"/>
                </a:lnTo>
                <a:lnTo>
                  <a:pt x="68226" y="53466"/>
                </a:lnTo>
                <a:lnTo>
                  <a:pt x="57350" y="47105"/>
                </a:lnTo>
                <a:lnTo>
                  <a:pt x="45828" y="41497"/>
                </a:lnTo>
                <a:lnTo>
                  <a:pt x="34672" y="35300"/>
                </a:lnTo>
                <a:lnTo>
                  <a:pt x="29453" y="31483"/>
                </a:lnTo>
                <a:lnTo>
                  <a:pt x="24487" y="27381"/>
                </a:lnTo>
                <a:lnTo>
                  <a:pt x="18683" y="25247"/>
                </a:lnTo>
                <a:lnTo>
                  <a:pt x="17959" y="18262"/>
                </a:lnTo>
                <a:lnTo>
                  <a:pt x="17350" y="12318"/>
                </a:lnTo>
                <a:lnTo>
                  <a:pt x="20703" y="6400"/>
                </a:lnTo>
                <a:lnTo>
                  <a:pt x="20131" y="0"/>
                </a:lnTo>
                <a:lnTo>
                  <a:pt x="11203" y="0"/>
                </a:lnTo>
                <a:lnTo>
                  <a:pt x="7631" y="9720"/>
                </a:lnTo>
                <a:lnTo>
                  <a:pt x="2988" y="21112"/>
                </a:lnTo>
                <a:lnTo>
                  <a:pt x="0" y="32859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684119" y="6545495"/>
            <a:ext cx="257646" cy="87275"/>
          </a:xfrm>
          <a:custGeom>
            <a:avLst/>
            <a:gdLst/>
            <a:ahLst/>
            <a:cxnLst/>
            <a:rect l="l" t="t" r="r" b="b"/>
            <a:pathLst>
              <a:path w="257646" h="87275">
                <a:moveTo>
                  <a:pt x="257646" y="68922"/>
                </a:moveTo>
                <a:lnTo>
                  <a:pt x="256049" y="59203"/>
                </a:lnTo>
                <a:lnTo>
                  <a:pt x="254580" y="45557"/>
                </a:lnTo>
                <a:lnTo>
                  <a:pt x="251423" y="33211"/>
                </a:lnTo>
                <a:lnTo>
                  <a:pt x="244765" y="27391"/>
                </a:lnTo>
                <a:lnTo>
                  <a:pt x="241594" y="27762"/>
                </a:lnTo>
                <a:lnTo>
                  <a:pt x="232048" y="35817"/>
                </a:lnTo>
                <a:lnTo>
                  <a:pt x="225920" y="48006"/>
                </a:lnTo>
                <a:lnTo>
                  <a:pt x="222036" y="54711"/>
                </a:lnTo>
                <a:lnTo>
                  <a:pt x="212886" y="63538"/>
                </a:lnTo>
                <a:lnTo>
                  <a:pt x="201789" y="69343"/>
                </a:lnTo>
                <a:lnTo>
                  <a:pt x="189410" y="72377"/>
                </a:lnTo>
                <a:lnTo>
                  <a:pt x="176409" y="72890"/>
                </a:lnTo>
                <a:lnTo>
                  <a:pt x="168124" y="72021"/>
                </a:lnTo>
                <a:lnTo>
                  <a:pt x="155536" y="70039"/>
                </a:lnTo>
                <a:lnTo>
                  <a:pt x="143041" y="68246"/>
                </a:lnTo>
                <a:lnTo>
                  <a:pt x="130406" y="66787"/>
                </a:lnTo>
                <a:lnTo>
                  <a:pt x="128678" y="66624"/>
                </a:lnTo>
                <a:lnTo>
                  <a:pt x="116067" y="64611"/>
                </a:lnTo>
                <a:lnTo>
                  <a:pt x="103820" y="61702"/>
                </a:lnTo>
                <a:lnTo>
                  <a:pt x="92915" y="59270"/>
                </a:lnTo>
                <a:lnTo>
                  <a:pt x="84177" y="57607"/>
                </a:lnTo>
                <a:lnTo>
                  <a:pt x="84177" y="56578"/>
                </a:lnTo>
                <a:lnTo>
                  <a:pt x="75681" y="53581"/>
                </a:lnTo>
                <a:lnTo>
                  <a:pt x="70280" y="51684"/>
                </a:lnTo>
                <a:lnTo>
                  <a:pt x="64745" y="50935"/>
                </a:lnTo>
                <a:lnTo>
                  <a:pt x="68226" y="53581"/>
                </a:lnTo>
                <a:lnTo>
                  <a:pt x="57350" y="47219"/>
                </a:lnTo>
                <a:lnTo>
                  <a:pt x="45828" y="41611"/>
                </a:lnTo>
                <a:lnTo>
                  <a:pt x="34672" y="35414"/>
                </a:lnTo>
                <a:lnTo>
                  <a:pt x="29453" y="31597"/>
                </a:lnTo>
                <a:lnTo>
                  <a:pt x="24487" y="27495"/>
                </a:lnTo>
                <a:lnTo>
                  <a:pt x="18683" y="25361"/>
                </a:lnTo>
                <a:lnTo>
                  <a:pt x="17959" y="18376"/>
                </a:lnTo>
                <a:lnTo>
                  <a:pt x="17350" y="12433"/>
                </a:lnTo>
                <a:lnTo>
                  <a:pt x="20703" y="6515"/>
                </a:lnTo>
                <a:lnTo>
                  <a:pt x="20131" y="114"/>
                </a:lnTo>
                <a:lnTo>
                  <a:pt x="17197" y="0"/>
                </a:lnTo>
                <a:lnTo>
                  <a:pt x="14149" y="0"/>
                </a:lnTo>
                <a:lnTo>
                  <a:pt x="11203" y="114"/>
                </a:lnTo>
                <a:lnTo>
                  <a:pt x="7631" y="9834"/>
                </a:lnTo>
                <a:lnTo>
                  <a:pt x="2988" y="21227"/>
                </a:lnTo>
                <a:lnTo>
                  <a:pt x="0" y="32974"/>
                </a:lnTo>
                <a:lnTo>
                  <a:pt x="1392" y="43757"/>
                </a:lnTo>
                <a:lnTo>
                  <a:pt x="3812" y="47536"/>
                </a:lnTo>
                <a:lnTo>
                  <a:pt x="13341" y="53701"/>
                </a:lnTo>
                <a:lnTo>
                  <a:pt x="26263" y="57006"/>
                </a:lnTo>
                <a:lnTo>
                  <a:pt x="40031" y="59037"/>
                </a:lnTo>
                <a:lnTo>
                  <a:pt x="50446" y="60934"/>
                </a:lnTo>
                <a:lnTo>
                  <a:pt x="62471" y="63946"/>
                </a:lnTo>
                <a:lnTo>
                  <a:pt x="74902" y="67036"/>
                </a:lnTo>
                <a:lnTo>
                  <a:pt x="87520" y="70084"/>
                </a:lnTo>
                <a:lnTo>
                  <a:pt x="100104" y="72971"/>
                </a:lnTo>
                <a:lnTo>
                  <a:pt x="112437" y="75578"/>
                </a:lnTo>
                <a:lnTo>
                  <a:pt x="117591" y="76581"/>
                </a:lnTo>
                <a:lnTo>
                  <a:pt x="130030" y="79500"/>
                </a:lnTo>
                <a:lnTo>
                  <a:pt x="142387" y="82751"/>
                </a:lnTo>
                <a:lnTo>
                  <a:pt x="154823" y="85177"/>
                </a:lnTo>
                <a:lnTo>
                  <a:pt x="162841" y="85763"/>
                </a:lnTo>
                <a:lnTo>
                  <a:pt x="175187" y="86300"/>
                </a:lnTo>
                <a:lnTo>
                  <a:pt x="187998" y="87081"/>
                </a:lnTo>
                <a:lnTo>
                  <a:pt x="200843" y="87275"/>
                </a:lnTo>
                <a:lnTo>
                  <a:pt x="213294" y="86046"/>
                </a:lnTo>
                <a:lnTo>
                  <a:pt x="218645" y="84810"/>
                </a:lnTo>
                <a:lnTo>
                  <a:pt x="231097" y="82906"/>
                </a:lnTo>
                <a:lnTo>
                  <a:pt x="245348" y="80957"/>
                </a:lnTo>
                <a:lnTo>
                  <a:pt x="251525" y="78879"/>
                </a:lnTo>
                <a:lnTo>
                  <a:pt x="256643" y="75704"/>
                </a:lnTo>
                <a:lnTo>
                  <a:pt x="253227" y="72440"/>
                </a:lnTo>
                <a:lnTo>
                  <a:pt x="257646" y="689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616192" y="6482448"/>
            <a:ext cx="83386" cy="63920"/>
          </a:xfrm>
          <a:custGeom>
            <a:avLst/>
            <a:gdLst/>
            <a:ahLst/>
            <a:cxnLst/>
            <a:rect l="l" t="t" r="r" b="b"/>
            <a:pathLst>
              <a:path w="83386" h="63920">
                <a:moveTo>
                  <a:pt x="54940" y="60731"/>
                </a:moveTo>
                <a:lnTo>
                  <a:pt x="71488" y="60794"/>
                </a:lnTo>
                <a:lnTo>
                  <a:pt x="71564" y="59397"/>
                </a:lnTo>
                <a:lnTo>
                  <a:pt x="75323" y="50799"/>
                </a:lnTo>
                <a:lnTo>
                  <a:pt x="81158" y="39625"/>
                </a:lnTo>
                <a:lnTo>
                  <a:pt x="83386" y="28874"/>
                </a:lnTo>
                <a:lnTo>
                  <a:pt x="82715" y="24879"/>
                </a:lnTo>
                <a:lnTo>
                  <a:pt x="69331" y="33443"/>
                </a:lnTo>
                <a:lnTo>
                  <a:pt x="54534" y="37268"/>
                </a:lnTo>
                <a:lnTo>
                  <a:pt x="41987" y="37923"/>
                </a:lnTo>
                <a:lnTo>
                  <a:pt x="35344" y="36969"/>
                </a:lnTo>
                <a:lnTo>
                  <a:pt x="27473" y="27919"/>
                </a:lnTo>
                <a:lnTo>
                  <a:pt x="21051" y="14698"/>
                </a:lnTo>
                <a:lnTo>
                  <a:pt x="17487" y="6819"/>
                </a:lnTo>
                <a:lnTo>
                  <a:pt x="13957" y="0"/>
                </a:lnTo>
                <a:lnTo>
                  <a:pt x="9283" y="4876"/>
                </a:lnTo>
                <a:lnTo>
                  <a:pt x="2412" y="4851"/>
                </a:lnTo>
                <a:lnTo>
                  <a:pt x="888" y="4089"/>
                </a:lnTo>
                <a:lnTo>
                  <a:pt x="1003" y="29353"/>
                </a:lnTo>
                <a:lnTo>
                  <a:pt x="1315" y="41476"/>
                </a:lnTo>
                <a:lnTo>
                  <a:pt x="1650" y="49860"/>
                </a:lnTo>
                <a:lnTo>
                  <a:pt x="1968" y="56921"/>
                </a:lnTo>
                <a:lnTo>
                  <a:pt x="0" y="60807"/>
                </a:lnTo>
                <a:lnTo>
                  <a:pt x="7162" y="63055"/>
                </a:lnTo>
                <a:lnTo>
                  <a:pt x="19059" y="63920"/>
                </a:lnTo>
                <a:lnTo>
                  <a:pt x="32380" y="62359"/>
                </a:lnTo>
                <a:lnTo>
                  <a:pt x="40703" y="61518"/>
                </a:lnTo>
                <a:lnTo>
                  <a:pt x="47917" y="61239"/>
                </a:lnTo>
                <a:lnTo>
                  <a:pt x="54940" y="60731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616192" y="6482448"/>
            <a:ext cx="83386" cy="63920"/>
          </a:xfrm>
          <a:custGeom>
            <a:avLst/>
            <a:gdLst/>
            <a:ahLst/>
            <a:cxnLst/>
            <a:rect l="l" t="t" r="r" b="b"/>
            <a:pathLst>
              <a:path w="83386" h="63920">
                <a:moveTo>
                  <a:pt x="888" y="4089"/>
                </a:moveTo>
                <a:lnTo>
                  <a:pt x="898" y="17587"/>
                </a:lnTo>
                <a:lnTo>
                  <a:pt x="1003" y="29353"/>
                </a:lnTo>
                <a:lnTo>
                  <a:pt x="1315" y="41476"/>
                </a:lnTo>
                <a:lnTo>
                  <a:pt x="1650" y="49860"/>
                </a:lnTo>
                <a:lnTo>
                  <a:pt x="1968" y="56921"/>
                </a:lnTo>
                <a:lnTo>
                  <a:pt x="0" y="60807"/>
                </a:lnTo>
                <a:lnTo>
                  <a:pt x="7162" y="63055"/>
                </a:lnTo>
                <a:lnTo>
                  <a:pt x="19059" y="63920"/>
                </a:lnTo>
                <a:lnTo>
                  <a:pt x="32380" y="62359"/>
                </a:lnTo>
                <a:lnTo>
                  <a:pt x="40703" y="61518"/>
                </a:lnTo>
                <a:lnTo>
                  <a:pt x="47917" y="61239"/>
                </a:lnTo>
                <a:lnTo>
                  <a:pt x="54940" y="60731"/>
                </a:lnTo>
                <a:lnTo>
                  <a:pt x="62153" y="60756"/>
                </a:lnTo>
                <a:lnTo>
                  <a:pt x="71488" y="60794"/>
                </a:lnTo>
                <a:lnTo>
                  <a:pt x="71564" y="59397"/>
                </a:lnTo>
                <a:lnTo>
                  <a:pt x="75323" y="50799"/>
                </a:lnTo>
                <a:lnTo>
                  <a:pt x="81158" y="39625"/>
                </a:lnTo>
                <a:lnTo>
                  <a:pt x="83386" y="28874"/>
                </a:lnTo>
                <a:lnTo>
                  <a:pt x="82715" y="24879"/>
                </a:lnTo>
                <a:lnTo>
                  <a:pt x="69331" y="33443"/>
                </a:lnTo>
                <a:lnTo>
                  <a:pt x="54534" y="37268"/>
                </a:lnTo>
                <a:lnTo>
                  <a:pt x="41987" y="37923"/>
                </a:lnTo>
                <a:lnTo>
                  <a:pt x="35344" y="36969"/>
                </a:lnTo>
                <a:lnTo>
                  <a:pt x="27473" y="27919"/>
                </a:lnTo>
                <a:lnTo>
                  <a:pt x="21051" y="14698"/>
                </a:lnTo>
                <a:lnTo>
                  <a:pt x="17487" y="6819"/>
                </a:lnTo>
                <a:lnTo>
                  <a:pt x="13957" y="0"/>
                </a:lnTo>
                <a:lnTo>
                  <a:pt x="9283" y="4876"/>
                </a:lnTo>
                <a:lnTo>
                  <a:pt x="2412" y="48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073580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786887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65746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02326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5073580" y="3882565"/>
            <a:ext cx="1990598" cy="15969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5073580" y="5479541"/>
            <a:ext cx="1990598" cy="12687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073580" y="6748271"/>
            <a:ext cx="1713306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6786887" y="6748271"/>
            <a:ext cx="277291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2913564" y="3881415"/>
            <a:ext cx="1990598" cy="16004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2913564" y="5481853"/>
            <a:ext cx="1990598" cy="12664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2913564" y="6748271"/>
            <a:ext cx="1713382" cy="2788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626947" y="6748271"/>
            <a:ext cx="277215" cy="2788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2913564" y="282702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2913564" y="3148037"/>
            <a:ext cx="171338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626947" y="3148037"/>
            <a:ext cx="277215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073574" y="282702"/>
            <a:ext cx="1990604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073574" y="3148037"/>
            <a:ext cx="171331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786887" y="3148037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910" name="Immagine 909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B11EBEE8-0F1C-E187-27A4-3C7B15C046E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object 573"/>
          <p:cNvSpPr/>
          <p:nvPr/>
        </p:nvSpPr>
        <p:spPr>
          <a:xfrm>
            <a:off x="3008865" y="272758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911012" y="272771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1" y="0"/>
                </a:moveTo>
                <a:lnTo>
                  <a:pt x="97853" y="0"/>
                </a:lnTo>
              </a:path>
              <a:path w="2211717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008867" y="2407315"/>
            <a:ext cx="2015998" cy="1027925"/>
          </a:xfrm>
          <a:custGeom>
            <a:avLst/>
            <a:gdLst/>
            <a:ahLst/>
            <a:cxnLst/>
            <a:rect l="l" t="t" r="r" b="b"/>
            <a:pathLst>
              <a:path w="2015998" h="1027925">
                <a:moveTo>
                  <a:pt x="711873" y="644055"/>
                </a:moveTo>
                <a:lnTo>
                  <a:pt x="711873" y="1027925"/>
                </a:lnTo>
                <a:lnTo>
                  <a:pt x="1081646" y="1027912"/>
                </a:lnTo>
                <a:lnTo>
                  <a:pt x="1081646" y="777874"/>
                </a:lnTo>
                <a:lnTo>
                  <a:pt x="2015998" y="341147"/>
                </a:lnTo>
                <a:lnTo>
                  <a:pt x="2015998" y="65074"/>
                </a:lnTo>
                <a:lnTo>
                  <a:pt x="1018247" y="517270"/>
                </a:lnTo>
                <a:lnTo>
                  <a:pt x="0" y="0"/>
                </a:lnTo>
                <a:lnTo>
                  <a:pt x="0" y="260146"/>
                </a:lnTo>
                <a:lnTo>
                  <a:pt x="711873" y="6440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911011" y="2357604"/>
            <a:ext cx="2211717" cy="1077633"/>
          </a:xfrm>
          <a:custGeom>
            <a:avLst/>
            <a:gdLst/>
            <a:ahLst/>
            <a:cxnLst/>
            <a:rect l="l" t="t" r="r" b="b"/>
            <a:pathLst>
              <a:path w="2211717" h="1077633">
                <a:moveTo>
                  <a:pt x="1179499" y="1077620"/>
                </a:moveTo>
                <a:lnTo>
                  <a:pt x="1179499" y="827595"/>
                </a:lnTo>
                <a:lnTo>
                  <a:pt x="2113852" y="390865"/>
                </a:lnTo>
              </a:path>
              <a:path w="2211717" h="1077633">
                <a:moveTo>
                  <a:pt x="2113852" y="114789"/>
                </a:moveTo>
                <a:lnTo>
                  <a:pt x="1116114" y="566991"/>
                </a:lnTo>
                <a:lnTo>
                  <a:pt x="97854" y="49710"/>
                </a:lnTo>
              </a:path>
              <a:path w="2211717" h="1077633">
                <a:moveTo>
                  <a:pt x="97854" y="309859"/>
                </a:moveTo>
                <a:lnTo>
                  <a:pt x="809726" y="693775"/>
                </a:lnTo>
                <a:lnTo>
                  <a:pt x="809726" y="1077633"/>
                </a:lnTo>
                <a:lnTo>
                  <a:pt x="1179499" y="10776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008867" y="1011148"/>
            <a:ext cx="2015998" cy="1913445"/>
          </a:xfrm>
          <a:custGeom>
            <a:avLst/>
            <a:gdLst/>
            <a:ahLst/>
            <a:cxnLst/>
            <a:rect l="l" t="t" r="r" b="b"/>
            <a:pathLst>
              <a:path w="2015998" h="1913445">
                <a:moveTo>
                  <a:pt x="0" y="101473"/>
                </a:moveTo>
                <a:lnTo>
                  <a:pt x="0" y="1396174"/>
                </a:lnTo>
                <a:lnTo>
                  <a:pt x="1018247" y="1913445"/>
                </a:lnTo>
                <a:lnTo>
                  <a:pt x="2015998" y="1461249"/>
                </a:lnTo>
                <a:lnTo>
                  <a:pt x="2015998" y="660641"/>
                </a:lnTo>
                <a:lnTo>
                  <a:pt x="306870" y="0"/>
                </a:lnTo>
                <a:lnTo>
                  <a:pt x="0" y="1014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911011" y="1011149"/>
            <a:ext cx="2211717" cy="1913445"/>
          </a:xfrm>
          <a:custGeom>
            <a:avLst/>
            <a:gdLst/>
            <a:ahLst/>
            <a:cxnLst/>
            <a:rect l="l" t="t" r="r" b="b"/>
            <a:pathLst>
              <a:path w="2211717" h="1913445">
                <a:moveTo>
                  <a:pt x="2113852" y="660633"/>
                </a:moveTo>
                <a:lnTo>
                  <a:pt x="404736" y="0"/>
                </a:lnTo>
                <a:lnTo>
                  <a:pt x="97854" y="101465"/>
                </a:lnTo>
              </a:path>
              <a:path w="2211717" h="1913445">
                <a:moveTo>
                  <a:pt x="97854" y="1396164"/>
                </a:moveTo>
                <a:lnTo>
                  <a:pt x="1116114" y="1913445"/>
                </a:lnTo>
                <a:lnTo>
                  <a:pt x="2113852" y="1461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910743" y="2399869"/>
            <a:ext cx="2204580" cy="577545"/>
          </a:xfrm>
          <a:custGeom>
            <a:avLst/>
            <a:gdLst/>
            <a:ahLst/>
            <a:cxnLst/>
            <a:rect l="l" t="t" r="r" b="b"/>
            <a:pathLst>
              <a:path w="2204580" h="577545">
                <a:moveTo>
                  <a:pt x="98121" y="51410"/>
                </a:moveTo>
                <a:lnTo>
                  <a:pt x="1102296" y="577545"/>
                </a:lnTo>
                <a:lnTo>
                  <a:pt x="2114119" y="1217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013040" y="2977413"/>
            <a:ext cx="0" cy="454304"/>
          </a:xfrm>
          <a:custGeom>
            <a:avLst/>
            <a:gdLst/>
            <a:ahLst/>
            <a:cxnLst/>
            <a:rect l="l" t="t" r="r" b="b"/>
            <a:pathLst>
              <a:path h="454304">
                <a:moveTo>
                  <a:pt x="0" y="0"/>
                </a:moveTo>
                <a:lnTo>
                  <a:pt x="0" y="454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764174" y="3047845"/>
            <a:ext cx="291122" cy="260604"/>
          </a:xfrm>
          <a:custGeom>
            <a:avLst/>
            <a:gdLst/>
            <a:ahLst/>
            <a:cxnLst/>
            <a:rect l="l" t="t" r="r" b="b"/>
            <a:pathLst>
              <a:path w="291122" h="260603">
                <a:moveTo>
                  <a:pt x="291122" y="0"/>
                </a:moveTo>
                <a:lnTo>
                  <a:pt x="0" y="136182"/>
                </a:lnTo>
                <a:lnTo>
                  <a:pt x="0" y="260604"/>
                </a:lnTo>
                <a:lnTo>
                  <a:pt x="291122" y="124434"/>
                </a:lnTo>
                <a:lnTo>
                  <a:pt x="29112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764174" y="3047845"/>
            <a:ext cx="291122" cy="260604"/>
          </a:xfrm>
          <a:custGeom>
            <a:avLst/>
            <a:gdLst/>
            <a:ahLst/>
            <a:cxnLst/>
            <a:rect l="l" t="t" r="r" b="b"/>
            <a:pathLst>
              <a:path w="291122" h="260603">
                <a:moveTo>
                  <a:pt x="291122" y="0"/>
                </a:moveTo>
                <a:lnTo>
                  <a:pt x="291122" y="124434"/>
                </a:lnTo>
                <a:lnTo>
                  <a:pt x="0" y="260604"/>
                </a:lnTo>
                <a:lnTo>
                  <a:pt x="0" y="136182"/>
                </a:lnTo>
                <a:lnTo>
                  <a:pt x="29112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633694" y="2846367"/>
            <a:ext cx="421601" cy="337654"/>
          </a:xfrm>
          <a:custGeom>
            <a:avLst/>
            <a:gdLst/>
            <a:ahLst/>
            <a:cxnLst/>
            <a:rect l="l" t="t" r="r" b="b"/>
            <a:pathLst>
              <a:path w="421601" h="337654">
                <a:moveTo>
                  <a:pt x="357200" y="200634"/>
                </a:moveTo>
                <a:lnTo>
                  <a:pt x="98691" y="324472"/>
                </a:lnTo>
                <a:lnTo>
                  <a:pt x="130479" y="337654"/>
                </a:lnTo>
                <a:lnTo>
                  <a:pt x="421601" y="201472"/>
                </a:lnTo>
                <a:lnTo>
                  <a:pt x="39916" y="0"/>
                </a:lnTo>
                <a:lnTo>
                  <a:pt x="0" y="12661"/>
                </a:lnTo>
                <a:lnTo>
                  <a:pt x="357200" y="2006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633694" y="2846367"/>
            <a:ext cx="421601" cy="337654"/>
          </a:xfrm>
          <a:custGeom>
            <a:avLst/>
            <a:gdLst/>
            <a:ahLst/>
            <a:cxnLst/>
            <a:rect l="l" t="t" r="r" b="b"/>
            <a:pathLst>
              <a:path w="421601" h="337654">
                <a:moveTo>
                  <a:pt x="130479" y="337654"/>
                </a:moveTo>
                <a:lnTo>
                  <a:pt x="98691" y="324472"/>
                </a:lnTo>
                <a:lnTo>
                  <a:pt x="357200" y="200634"/>
                </a:lnTo>
                <a:lnTo>
                  <a:pt x="0" y="12661"/>
                </a:lnTo>
                <a:lnTo>
                  <a:pt x="39916" y="0"/>
                </a:lnTo>
                <a:lnTo>
                  <a:pt x="421601" y="201472"/>
                </a:lnTo>
                <a:lnTo>
                  <a:pt x="130479" y="337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732385" y="3170839"/>
            <a:ext cx="31788" cy="137604"/>
          </a:xfrm>
          <a:custGeom>
            <a:avLst/>
            <a:gdLst/>
            <a:ahLst/>
            <a:cxnLst/>
            <a:rect l="l" t="t" r="r" b="b"/>
            <a:pathLst>
              <a:path w="31788" h="137604">
                <a:moveTo>
                  <a:pt x="0" y="0"/>
                </a:moveTo>
                <a:lnTo>
                  <a:pt x="31788" y="13182"/>
                </a:lnTo>
                <a:lnTo>
                  <a:pt x="31788" y="137604"/>
                </a:lnTo>
                <a:lnTo>
                  <a:pt x="215" y="12232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633693" y="2859030"/>
            <a:ext cx="357200" cy="244525"/>
          </a:xfrm>
          <a:custGeom>
            <a:avLst/>
            <a:gdLst/>
            <a:ahLst/>
            <a:cxnLst/>
            <a:rect l="l" t="t" r="r" b="b"/>
            <a:pathLst>
              <a:path w="357200" h="244525">
                <a:moveTo>
                  <a:pt x="0" y="0"/>
                </a:moveTo>
                <a:lnTo>
                  <a:pt x="0" y="116484"/>
                </a:lnTo>
                <a:lnTo>
                  <a:pt x="239153" y="244525"/>
                </a:lnTo>
                <a:lnTo>
                  <a:pt x="357200" y="187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008868" y="2743142"/>
            <a:ext cx="771969" cy="516775"/>
          </a:xfrm>
          <a:custGeom>
            <a:avLst/>
            <a:gdLst/>
            <a:ahLst/>
            <a:cxnLst/>
            <a:rect l="l" t="t" r="r" b="b"/>
            <a:pathLst>
              <a:path w="771969" h="516775">
                <a:moveTo>
                  <a:pt x="0" y="123532"/>
                </a:moveTo>
                <a:lnTo>
                  <a:pt x="723684" y="516775"/>
                </a:lnTo>
                <a:lnTo>
                  <a:pt x="723506" y="427697"/>
                </a:lnTo>
                <a:lnTo>
                  <a:pt x="771969" y="404482"/>
                </a:lnTo>
                <a:lnTo>
                  <a:pt x="0" y="0"/>
                </a:lnTo>
                <a:lnTo>
                  <a:pt x="0" y="1235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911015" y="2691870"/>
            <a:ext cx="869822" cy="568045"/>
          </a:xfrm>
          <a:custGeom>
            <a:avLst/>
            <a:gdLst/>
            <a:ahLst/>
            <a:cxnLst/>
            <a:rect l="l" t="t" r="r" b="b"/>
            <a:pathLst>
              <a:path w="869822" h="568045">
                <a:moveTo>
                  <a:pt x="821359" y="478967"/>
                </a:moveTo>
                <a:lnTo>
                  <a:pt x="869822" y="455752"/>
                </a:lnTo>
                <a:lnTo>
                  <a:pt x="97849" y="51269"/>
                </a:lnTo>
              </a:path>
              <a:path w="869822" h="568045">
                <a:moveTo>
                  <a:pt x="97849" y="174810"/>
                </a:moveTo>
                <a:lnTo>
                  <a:pt x="821524" y="568045"/>
                </a:lnTo>
                <a:lnTo>
                  <a:pt x="821359" y="4789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309683" y="1787260"/>
            <a:ext cx="1715185" cy="1038707"/>
          </a:xfrm>
          <a:custGeom>
            <a:avLst/>
            <a:gdLst/>
            <a:ahLst/>
            <a:cxnLst/>
            <a:rect l="l" t="t" r="r" b="b"/>
            <a:pathLst>
              <a:path w="1715185" h="1038707">
                <a:moveTo>
                  <a:pt x="0" y="215353"/>
                </a:moveTo>
                <a:lnTo>
                  <a:pt x="1715185" y="1038707"/>
                </a:lnTo>
                <a:lnTo>
                  <a:pt x="1715185" y="823366"/>
                </a:lnTo>
                <a:lnTo>
                  <a:pt x="0" y="0"/>
                </a:lnTo>
                <a:lnTo>
                  <a:pt x="0" y="2153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309674" y="1787264"/>
            <a:ext cx="1813052" cy="1085672"/>
          </a:xfrm>
          <a:custGeom>
            <a:avLst/>
            <a:gdLst/>
            <a:ahLst/>
            <a:cxnLst/>
            <a:rect l="l" t="t" r="r" b="b"/>
            <a:pathLst>
              <a:path w="1813052" h="1085672">
                <a:moveTo>
                  <a:pt x="1715188" y="823352"/>
                </a:moveTo>
                <a:lnTo>
                  <a:pt x="0" y="0"/>
                </a:lnTo>
                <a:lnTo>
                  <a:pt x="0" y="215341"/>
                </a:lnTo>
                <a:lnTo>
                  <a:pt x="1715188" y="10386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749327" y="1374534"/>
            <a:ext cx="1275537" cy="872591"/>
          </a:xfrm>
          <a:custGeom>
            <a:avLst/>
            <a:gdLst/>
            <a:ahLst/>
            <a:cxnLst/>
            <a:rect l="l" t="t" r="r" b="b"/>
            <a:pathLst>
              <a:path w="1275537" h="872591">
                <a:moveTo>
                  <a:pt x="0" y="339483"/>
                </a:moveTo>
                <a:lnTo>
                  <a:pt x="1275537" y="872591"/>
                </a:lnTo>
                <a:lnTo>
                  <a:pt x="1275537" y="533107"/>
                </a:lnTo>
                <a:lnTo>
                  <a:pt x="0" y="0"/>
                </a:lnTo>
                <a:lnTo>
                  <a:pt x="0" y="3394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749324" y="1374543"/>
            <a:ext cx="1373403" cy="913485"/>
          </a:xfrm>
          <a:custGeom>
            <a:avLst/>
            <a:gdLst/>
            <a:ahLst/>
            <a:cxnLst/>
            <a:rect l="l" t="t" r="r" b="b"/>
            <a:pathLst>
              <a:path w="1373403" h="913485">
                <a:moveTo>
                  <a:pt x="1275539" y="533112"/>
                </a:moveTo>
                <a:lnTo>
                  <a:pt x="0" y="0"/>
                </a:lnTo>
                <a:lnTo>
                  <a:pt x="0" y="339470"/>
                </a:lnTo>
                <a:lnTo>
                  <a:pt x="1275539" y="8725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749327" y="1367030"/>
            <a:ext cx="1275537" cy="540613"/>
          </a:xfrm>
          <a:custGeom>
            <a:avLst/>
            <a:gdLst/>
            <a:ahLst/>
            <a:cxnLst/>
            <a:rect l="l" t="t" r="r" b="b"/>
            <a:pathLst>
              <a:path w="1275537" h="540613">
                <a:moveTo>
                  <a:pt x="0" y="7505"/>
                </a:moveTo>
                <a:lnTo>
                  <a:pt x="1275537" y="540613"/>
                </a:lnTo>
                <a:lnTo>
                  <a:pt x="1275537" y="506615"/>
                </a:lnTo>
                <a:lnTo>
                  <a:pt x="32512" y="0"/>
                </a:lnTo>
                <a:lnTo>
                  <a:pt x="0" y="75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749324" y="1367020"/>
            <a:ext cx="1373403" cy="581533"/>
          </a:xfrm>
          <a:custGeom>
            <a:avLst/>
            <a:gdLst/>
            <a:ahLst/>
            <a:cxnLst/>
            <a:rect l="l" t="t" r="r" b="b"/>
            <a:pathLst>
              <a:path w="1373403" h="581532">
                <a:moveTo>
                  <a:pt x="1275539" y="506620"/>
                </a:moveTo>
                <a:lnTo>
                  <a:pt x="32512" y="0"/>
                </a:lnTo>
                <a:lnTo>
                  <a:pt x="0" y="7518"/>
                </a:lnTo>
                <a:lnTo>
                  <a:pt x="1275539" y="5406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309682" y="1600433"/>
            <a:ext cx="1715185" cy="1010183"/>
          </a:xfrm>
          <a:custGeom>
            <a:avLst/>
            <a:gdLst/>
            <a:ahLst/>
            <a:cxnLst/>
            <a:rect l="l" t="t" r="r" b="b"/>
            <a:pathLst>
              <a:path w="1715185" h="1010183">
                <a:moveTo>
                  <a:pt x="167690" y="131381"/>
                </a:moveTo>
                <a:lnTo>
                  <a:pt x="0" y="186829"/>
                </a:lnTo>
                <a:lnTo>
                  <a:pt x="1715185" y="1010183"/>
                </a:lnTo>
                <a:lnTo>
                  <a:pt x="1715185" y="497928"/>
                </a:lnTo>
                <a:lnTo>
                  <a:pt x="564959" y="0"/>
                </a:lnTo>
                <a:lnTo>
                  <a:pt x="167690" y="13138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309679" y="1600436"/>
            <a:ext cx="1813052" cy="1057160"/>
          </a:xfrm>
          <a:custGeom>
            <a:avLst/>
            <a:gdLst/>
            <a:ahLst/>
            <a:cxnLst/>
            <a:rect l="l" t="t" r="r" b="b"/>
            <a:pathLst>
              <a:path w="1813052" h="1057160">
                <a:moveTo>
                  <a:pt x="167690" y="131381"/>
                </a:moveTo>
                <a:lnTo>
                  <a:pt x="0" y="186829"/>
                </a:lnTo>
              </a:path>
              <a:path w="1813052" h="1057160">
                <a:moveTo>
                  <a:pt x="0" y="186830"/>
                </a:moveTo>
                <a:lnTo>
                  <a:pt x="167690" y="131381"/>
                </a:lnTo>
              </a:path>
              <a:path w="1813052" h="1057160">
                <a:moveTo>
                  <a:pt x="1715183" y="497925"/>
                </a:moveTo>
                <a:lnTo>
                  <a:pt x="564959" y="0"/>
                </a:lnTo>
                <a:lnTo>
                  <a:pt x="167690" y="131381"/>
                </a:lnTo>
                <a:lnTo>
                  <a:pt x="0" y="186829"/>
                </a:lnTo>
                <a:lnTo>
                  <a:pt x="1715183" y="10101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008868" y="1556010"/>
            <a:ext cx="423545" cy="211226"/>
          </a:xfrm>
          <a:custGeom>
            <a:avLst/>
            <a:gdLst/>
            <a:ahLst/>
            <a:cxnLst/>
            <a:rect l="l" t="t" r="r" b="b"/>
            <a:pathLst>
              <a:path w="423544" h="211226">
                <a:moveTo>
                  <a:pt x="0" y="49250"/>
                </a:moveTo>
                <a:lnTo>
                  <a:pt x="361391" y="211226"/>
                </a:lnTo>
                <a:lnTo>
                  <a:pt x="423545" y="190677"/>
                </a:lnTo>
                <a:lnTo>
                  <a:pt x="0" y="0"/>
                </a:lnTo>
                <a:lnTo>
                  <a:pt x="0" y="4925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911008" y="1511961"/>
            <a:ext cx="521411" cy="255269"/>
          </a:xfrm>
          <a:custGeom>
            <a:avLst/>
            <a:gdLst/>
            <a:ahLst/>
            <a:cxnLst/>
            <a:rect l="l" t="t" r="r" b="b"/>
            <a:pathLst>
              <a:path w="521411" h="255269">
                <a:moveTo>
                  <a:pt x="521411" y="234721"/>
                </a:moveTo>
                <a:lnTo>
                  <a:pt x="97857" y="44051"/>
                </a:lnTo>
              </a:path>
              <a:path w="521411" h="255269">
                <a:moveTo>
                  <a:pt x="97857" y="93298"/>
                </a:moveTo>
                <a:lnTo>
                  <a:pt x="459257" y="255270"/>
                </a:lnTo>
                <a:lnTo>
                  <a:pt x="521411" y="2347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690429" y="1827858"/>
            <a:ext cx="117678" cy="40957"/>
          </a:xfrm>
          <a:custGeom>
            <a:avLst/>
            <a:gdLst/>
            <a:ahLst/>
            <a:cxnLst/>
            <a:rect l="l" t="t" r="r" b="b"/>
            <a:pathLst>
              <a:path w="117678" h="40957">
                <a:moveTo>
                  <a:pt x="0" y="3301"/>
                </a:moveTo>
                <a:lnTo>
                  <a:pt x="80873" y="40957"/>
                </a:lnTo>
                <a:lnTo>
                  <a:pt x="117678" y="24968"/>
                </a:lnTo>
                <a:lnTo>
                  <a:pt x="67195" y="0"/>
                </a:lnTo>
                <a:lnTo>
                  <a:pt x="0" y="330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690429" y="1827858"/>
            <a:ext cx="117678" cy="40957"/>
          </a:xfrm>
          <a:custGeom>
            <a:avLst/>
            <a:gdLst/>
            <a:ahLst/>
            <a:cxnLst/>
            <a:rect l="l" t="t" r="r" b="b"/>
            <a:pathLst>
              <a:path w="117678" h="40957">
                <a:moveTo>
                  <a:pt x="0" y="3301"/>
                </a:moveTo>
                <a:lnTo>
                  <a:pt x="80873" y="40957"/>
                </a:lnTo>
                <a:lnTo>
                  <a:pt x="117678" y="24968"/>
                </a:lnTo>
                <a:lnTo>
                  <a:pt x="671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022032" y="1579882"/>
            <a:ext cx="28257" cy="12750"/>
          </a:xfrm>
          <a:custGeom>
            <a:avLst/>
            <a:gdLst/>
            <a:ahLst/>
            <a:cxnLst/>
            <a:rect l="l" t="t" r="r" b="b"/>
            <a:pathLst>
              <a:path w="28257" h="12750">
                <a:moveTo>
                  <a:pt x="28257" y="723"/>
                </a:moveTo>
                <a:lnTo>
                  <a:pt x="28003" y="0"/>
                </a:lnTo>
                <a:lnTo>
                  <a:pt x="23334" y="2007"/>
                </a:lnTo>
                <a:lnTo>
                  <a:pt x="11667" y="7023"/>
                </a:lnTo>
                <a:lnTo>
                  <a:pt x="0" y="12039"/>
                </a:lnTo>
                <a:lnTo>
                  <a:pt x="254" y="12750"/>
                </a:lnTo>
                <a:lnTo>
                  <a:pt x="4918" y="10750"/>
                </a:lnTo>
                <a:lnTo>
                  <a:pt x="16588" y="5739"/>
                </a:lnTo>
                <a:lnTo>
                  <a:pt x="28257" y="72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022032" y="1579882"/>
            <a:ext cx="28257" cy="12750"/>
          </a:xfrm>
          <a:custGeom>
            <a:avLst/>
            <a:gdLst/>
            <a:ahLst/>
            <a:cxnLst/>
            <a:rect l="l" t="t" r="r" b="b"/>
            <a:pathLst>
              <a:path w="28257" h="12750">
                <a:moveTo>
                  <a:pt x="28257" y="723"/>
                </a:moveTo>
                <a:lnTo>
                  <a:pt x="16588" y="5739"/>
                </a:lnTo>
                <a:lnTo>
                  <a:pt x="4918" y="10750"/>
                </a:lnTo>
                <a:lnTo>
                  <a:pt x="254" y="12750"/>
                </a:lnTo>
                <a:lnTo>
                  <a:pt x="165" y="12509"/>
                </a:lnTo>
                <a:lnTo>
                  <a:pt x="76" y="12280"/>
                </a:lnTo>
                <a:lnTo>
                  <a:pt x="0" y="12039"/>
                </a:lnTo>
                <a:lnTo>
                  <a:pt x="11667" y="7023"/>
                </a:lnTo>
                <a:lnTo>
                  <a:pt x="23334" y="2007"/>
                </a:lnTo>
                <a:lnTo>
                  <a:pt x="28003" y="0"/>
                </a:lnTo>
                <a:lnTo>
                  <a:pt x="28079" y="241"/>
                </a:lnTo>
                <a:lnTo>
                  <a:pt x="28168" y="482"/>
                </a:lnTo>
                <a:lnTo>
                  <a:pt x="28257" y="7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007803" y="1566452"/>
            <a:ext cx="39890" cy="26454"/>
          </a:xfrm>
          <a:custGeom>
            <a:avLst/>
            <a:gdLst/>
            <a:ahLst/>
            <a:cxnLst/>
            <a:rect l="l" t="t" r="r" b="b"/>
            <a:pathLst>
              <a:path w="39890" h="26454">
                <a:moveTo>
                  <a:pt x="28003" y="14427"/>
                </a:moveTo>
                <a:lnTo>
                  <a:pt x="31813" y="9347"/>
                </a:lnTo>
                <a:lnTo>
                  <a:pt x="35839" y="4305"/>
                </a:lnTo>
                <a:lnTo>
                  <a:pt x="39890" y="0"/>
                </a:lnTo>
                <a:lnTo>
                  <a:pt x="11887" y="12026"/>
                </a:lnTo>
                <a:lnTo>
                  <a:pt x="7823" y="16332"/>
                </a:lnTo>
                <a:lnTo>
                  <a:pt x="3809" y="21374"/>
                </a:lnTo>
                <a:lnTo>
                  <a:pt x="1061" y="25038"/>
                </a:lnTo>
                <a:lnTo>
                  <a:pt x="1061" y="25998"/>
                </a:lnTo>
                <a:lnTo>
                  <a:pt x="28003" y="14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007803" y="1566452"/>
            <a:ext cx="39890" cy="26454"/>
          </a:xfrm>
          <a:custGeom>
            <a:avLst/>
            <a:gdLst/>
            <a:ahLst/>
            <a:cxnLst/>
            <a:rect l="l" t="t" r="r" b="b"/>
            <a:pathLst>
              <a:path w="39890" h="26454">
                <a:moveTo>
                  <a:pt x="28003" y="14427"/>
                </a:moveTo>
                <a:lnTo>
                  <a:pt x="31813" y="9347"/>
                </a:lnTo>
                <a:lnTo>
                  <a:pt x="35839" y="4305"/>
                </a:lnTo>
                <a:lnTo>
                  <a:pt x="39890" y="0"/>
                </a:lnTo>
                <a:lnTo>
                  <a:pt x="11887" y="12026"/>
                </a:lnTo>
                <a:lnTo>
                  <a:pt x="7823" y="16332"/>
                </a:lnTo>
                <a:lnTo>
                  <a:pt x="3809" y="21374"/>
                </a:lnTo>
                <a:lnTo>
                  <a:pt x="1061" y="25038"/>
                </a:lnTo>
              </a:path>
              <a:path w="39890" h="26454">
                <a:moveTo>
                  <a:pt x="1061" y="25998"/>
                </a:moveTo>
                <a:lnTo>
                  <a:pt x="28003" y="144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019658" y="1565837"/>
            <a:ext cx="30378" cy="26085"/>
          </a:xfrm>
          <a:custGeom>
            <a:avLst/>
            <a:gdLst/>
            <a:ahLst/>
            <a:cxnLst/>
            <a:rect l="l" t="t" r="r" b="b"/>
            <a:pathLst>
              <a:path w="30378" h="26085">
                <a:moveTo>
                  <a:pt x="838" y="21602"/>
                </a:moveTo>
                <a:lnTo>
                  <a:pt x="2362" y="26085"/>
                </a:lnTo>
                <a:lnTo>
                  <a:pt x="7045" y="24074"/>
                </a:lnTo>
                <a:lnTo>
                  <a:pt x="18714" y="19060"/>
                </a:lnTo>
                <a:lnTo>
                  <a:pt x="30378" y="14046"/>
                </a:lnTo>
                <a:lnTo>
                  <a:pt x="28854" y="9575"/>
                </a:lnTo>
                <a:lnTo>
                  <a:pt x="28003" y="4826"/>
                </a:lnTo>
                <a:lnTo>
                  <a:pt x="28054" y="0"/>
                </a:lnTo>
                <a:lnTo>
                  <a:pt x="23646" y="1896"/>
                </a:lnTo>
                <a:lnTo>
                  <a:pt x="11602" y="7067"/>
                </a:lnTo>
                <a:lnTo>
                  <a:pt x="50" y="12026"/>
                </a:lnTo>
                <a:lnTo>
                  <a:pt x="0" y="16852"/>
                </a:lnTo>
                <a:lnTo>
                  <a:pt x="838" y="2160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019658" y="1565837"/>
            <a:ext cx="30378" cy="26085"/>
          </a:xfrm>
          <a:custGeom>
            <a:avLst/>
            <a:gdLst/>
            <a:ahLst/>
            <a:cxnLst/>
            <a:rect l="l" t="t" r="r" b="b"/>
            <a:pathLst>
              <a:path w="30378" h="26085">
                <a:moveTo>
                  <a:pt x="28054" y="0"/>
                </a:moveTo>
                <a:lnTo>
                  <a:pt x="28003" y="4826"/>
                </a:lnTo>
                <a:lnTo>
                  <a:pt x="28854" y="9575"/>
                </a:lnTo>
                <a:lnTo>
                  <a:pt x="30378" y="14046"/>
                </a:lnTo>
                <a:lnTo>
                  <a:pt x="18714" y="19060"/>
                </a:lnTo>
                <a:lnTo>
                  <a:pt x="7045" y="24074"/>
                </a:lnTo>
                <a:lnTo>
                  <a:pt x="2362" y="26085"/>
                </a:lnTo>
                <a:lnTo>
                  <a:pt x="838" y="21602"/>
                </a:lnTo>
                <a:lnTo>
                  <a:pt x="0" y="16852"/>
                </a:lnTo>
                <a:lnTo>
                  <a:pt x="50" y="12026"/>
                </a:lnTo>
                <a:lnTo>
                  <a:pt x="11602" y="7067"/>
                </a:lnTo>
                <a:lnTo>
                  <a:pt x="23646" y="1896"/>
                </a:lnTo>
                <a:lnTo>
                  <a:pt x="2805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022287" y="1580606"/>
            <a:ext cx="44475" cy="33896"/>
          </a:xfrm>
          <a:custGeom>
            <a:avLst/>
            <a:gdLst/>
            <a:ahLst/>
            <a:cxnLst/>
            <a:rect l="l" t="t" r="r" b="b"/>
            <a:pathLst>
              <a:path w="44475" h="33896">
                <a:moveTo>
                  <a:pt x="751" y="13982"/>
                </a:moveTo>
                <a:lnTo>
                  <a:pt x="7422" y="25376"/>
                </a:lnTo>
                <a:lnTo>
                  <a:pt x="16459" y="33896"/>
                </a:lnTo>
                <a:lnTo>
                  <a:pt x="21133" y="31886"/>
                </a:lnTo>
                <a:lnTo>
                  <a:pt x="32805" y="26874"/>
                </a:lnTo>
                <a:lnTo>
                  <a:pt x="44475" y="21869"/>
                </a:lnTo>
                <a:lnTo>
                  <a:pt x="42957" y="20775"/>
                </a:lnTo>
                <a:lnTo>
                  <a:pt x="34210" y="11733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751" y="1398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022287" y="1580606"/>
            <a:ext cx="44475" cy="33896"/>
          </a:xfrm>
          <a:custGeom>
            <a:avLst/>
            <a:gdLst/>
            <a:ahLst/>
            <a:cxnLst/>
            <a:rect l="l" t="t" r="r" b="b"/>
            <a:pathLst>
              <a:path w="44475" h="33896">
                <a:moveTo>
                  <a:pt x="44475" y="21869"/>
                </a:moveTo>
                <a:lnTo>
                  <a:pt x="32805" y="26874"/>
                </a:lnTo>
                <a:lnTo>
                  <a:pt x="21133" y="31886"/>
                </a:lnTo>
                <a:lnTo>
                  <a:pt x="16459" y="33896"/>
                </a:lnTo>
                <a:lnTo>
                  <a:pt x="7422" y="25376"/>
                </a:lnTo>
                <a:lnTo>
                  <a:pt x="751" y="13982"/>
                </a:lnTo>
                <a:lnTo>
                  <a:pt x="0" y="12026"/>
                </a:lnTo>
                <a:lnTo>
                  <a:pt x="11669" y="7020"/>
                </a:lnTo>
                <a:lnTo>
                  <a:pt x="23338" y="2005"/>
                </a:lnTo>
                <a:lnTo>
                  <a:pt x="28003" y="0"/>
                </a:lnTo>
                <a:lnTo>
                  <a:pt x="34210" y="11733"/>
                </a:lnTo>
                <a:lnTo>
                  <a:pt x="42957" y="20775"/>
                </a:lnTo>
                <a:lnTo>
                  <a:pt x="44475" y="218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038745" y="1602476"/>
            <a:ext cx="28854" cy="12585"/>
          </a:xfrm>
          <a:custGeom>
            <a:avLst/>
            <a:gdLst/>
            <a:ahLst/>
            <a:cxnLst/>
            <a:rect l="l" t="t" r="r" b="b"/>
            <a:pathLst>
              <a:path w="28854" h="12585">
                <a:moveTo>
                  <a:pt x="28016" y="0"/>
                </a:moveTo>
                <a:lnTo>
                  <a:pt x="23341" y="2004"/>
                </a:lnTo>
                <a:lnTo>
                  <a:pt x="11669" y="7012"/>
                </a:lnTo>
                <a:lnTo>
                  <a:pt x="0" y="12026"/>
                </a:lnTo>
                <a:lnTo>
                  <a:pt x="850" y="12585"/>
                </a:lnTo>
                <a:lnTo>
                  <a:pt x="5515" y="10580"/>
                </a:lnTo>
                <a:lnTo>
                  <a:pt x="17185" y="5565"/>
                </a:lnTo>
                <a:lnTo>
                  <a:pt x="28854" y="558"/>
                </a:lnTo>
                <a:lnTo>
                  <a:pt x="28016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038745" y="1602476"/>
            <a:ext cx="28854" cy="12585"/>
          </a:xfrm>
          <a:custGeom>
            <a:avLst/>
            <a:gdLst/>
            <a:ahLst/>
            <a:cxnLst/>
            <a:rect l="l" t="t" r="r" b="b"/>
            <a:pathLst>
              <a:path w="28854" h="12585">
                <a:moveTo>
                  <a:pt x="28016" y="0"/>
                </a:moveTo>
                <a:lnTo>
                  <a:pt x="28295" y="190"/>
                </a:lnTo>
                <a:lnTo>
                  <a:pt x="28575" y="368"/>
                </a:lnTo>
                <a:lnTo>
                  <a:pt x="28854" y="558"/>
                </a:lnTo>
                <a:lnTo>
                  <a:pt x="17185" y="5565"/>
                </a:lnTo>
                <a:lnTo>
                  <a:pt x="5515" y="10580"/>
                </a:lnTo>
                <a:lnTo>
                  <a:pt x="850" y="12585"/>
                </a:lnTo>
                <a:lnTo>
                  <a:pt x="558" y="12407"/>
                </a:lnTo>
                <a:lnTo>
                  <a:pt x="279" y="12217"/>
                </a:lnTo>
                <a:lnTo>
                  <a:pt x="0" y="12026"/>
                </a:lnTo>
                <a:lnTo>
                  <a:pt x="11669" y="7012"/>
                </a:lnTo>
                <a:lnTo>
                  <a:pt x="23341" y="2004"/>
                </a:lnTo>
                <a:lnTo>
                  <a:pt x="280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039597" y="1603032"/>
            <a:ext cx="38036" cy="16154"/>
          </a:xfrm>
          <a:custGeom>
            <a:avLst/>
            <a:gdLst/>
            <a:ahLst/>
            <a:cxnLst/>
            <a:rect l="l" t="t" r="r" b="b"/>
            <a:pathLst>
              <a:path w="38036" h="16154">
                <a:moveTo>
                  <a:pt x="26369" y="9130"/>
                </a:moveTo>
                <a:lnTo>
                  <a:pt x="38036" y="4114"/>
                </a:lnTo>
                <a:lnTo>
                  <a:pt x="34632" y="3492"/>
                </a:lnTo>
                <a:lnTo>
                  <a:pt x="31229" y="2057"/>
                </a:lnTo>
                <a:lnTo>
                  <a:pt x="28003" y="0"/>
                </a:lnTo>
                <a:lnTo>
                  <a:pt x="23338" y="2004"/>
                </a:lnTo>
                <a:lnTo>
                  <a:pt x="11669" y="7014"/>
                </a:lnTo>
                <a:lnTo>
                  <a:pt x="0" y="12026"/>
                </a:lnTo>
                <a:lnTo>
                  <a:pt x="3213" y="14097"/>
                </a:lnTo>
                <a:lnTo>
                  <a:pt x="6616" y="15519"/>
                </a:lnTo>
                <a:lnTo>
                  <a:pt x="10032" y="16154"/>
                </a:lnTo>
                <a:lnTo>
                  <a:pt x="14701" y="14147"/>
                </a:lnTo>
                <a:lnTo>
                  <a:pt x="26369" y="913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039597" y="1603032"/>
            <a:ext cx="38036" cy="16154"/>
          </a:xfrm>
          <a:custGeom>
            <a:avLst/>
            <a:gdLst/>
            <a:ahLst/>
            <a:cxnLst/>
            <a:rect l="l" t="t" r="r" b="b"/>
            <a:pathLst>
              <a:path w="38036" h="16154">
                <a:moveTo>
                  <a:pt x="28003" y="0"/>
                </a:moveTo>
                <a:lnTo>
                  <a:pt x="31229" y="2057"/>
                </a:lnTo>
                <a:lnTo>
                  <a:pt x="34632" y="3492"/>
                </a:lnTo>
                <a:lnTo>
                  <a:pt x="38036" y="4114"/>
                </a:lnTo>
                <a:lnTo>
                  <a:pt x="26369" y="9130"/>
                </a:lnTo>
                <a:lnTo>
                  <a:pt x="14701" y="14147"/>
                </a:lnTo>
                <a:lnTo>
                  <a:pt x="10032" y="16154"/>
                </a:lnTo>
                <a:lnTo>
                  <a:pt x="6616" y="15519"/>
                </a:lnTo>
                <a:lnTo>
                  <a:pt x="3213" y="14097"/>
                </a:lnTo>
                <a:lnTo>
                  <a:pt x="0" y="12026"/>
                </a:lnTo>
                <a:lnTo>
                  <a:pt x="11669" y="7014"/>
                </a:lnTo>
                <a:lnTo>
                  <a:pt x="23338" y="2004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049637" y="1607153"/>
            <a:ext cx="28003" cy="12026"/>
          </a:xfrm>
          <a:custGeom>
            <a:avLst/>
            <a:gdLst/>
            <a:ahLst/>
            <a:cxnLst/>
            <a:rect l="l" t="t" r="r" b="b"/>
            <a:pathLst>
              <a:path w="28003" h="12026">
                <a:moveTo>
                  <a:pt x="10439" y="7556"/>
                </a:moveTo>
                <a:lnTo>
                  <a:pt x="14008" y="6019"/>
                </a:lnTo>
                <a:lnTo>
                  <a:pt x="18668" y="4013"/>
                </a:lnTo>
                <a:lnTo>
                  <a:pt x="23342" y="2006"/>
                </a:lnTo>
                <a:lnTo>
                  <a:pt x="28003" y="0"/>
                </a:lnTo>
                <a:lnTo>
                  <a:pt x="16334" y="5012"/>
                </a:lnTo>
                <a:lnTo>
                  <a:pt x="6904" y="9060"/>
                </a:lnTo>
                <a:lnTo>
                  <a:pt x="10439" y="7556"/>
                </a:lnTo>
                <a:close/>
              </a:path>
              <a:path w="28003" h="12026">
                <a:moveTo>
                  <a:pt x="4664" y="10022"/>
                </a:moveTo>
                <a:lnTo>
                  <a:pt x="6904" y="9060"/>
                </a:lnTo>
                <a:lnTo>
                  <a:pt x="3276" y="10617"/>
                </a:lnTo>
                <a:lnTo>
                  <a:pt x="0" y="12026"/>
                </a:lnTo>
                <a:lnTo>
                  <a:pt x="4664" y="1002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049637" y="1607153"/>
            <a:ext cx="28003" cy="12026"/>
          </a:xfrm>
          <a:custGeom>
            <a:avLst/>
            <a:gdLst/>
            <a:ahLst/>
            <a:cxnLst/>
            <a:rect l="l" t="t" r="r" b="b"/>
            <a:pathLst>
              <a:path w="28003" h="12026">
                <a:moveTo>
                  <a:pt x="28003" y="0"/>
                </a:moveTo>
                <a:lnTo>
                  <a:pt x="16334" y="5012"/>
                </a:lnTo>
                <a:lnTo>
                  <a:pt x="4664" y="10022"/>
                </a:lnTo>
                <a:lnTo>
                  <a:pt x="0" y="12026"/>
                </a:lnTo>
                <a:lnTo>
                  <a:pt x="1054" y="11811"/>
                </a:lnTo>
                <a:lnTo>
                  <a:pt x="2298" y="11049"/>
                </a:lnTo>
                <a:lnTo>
                  <a:pt x="3276" y="10617"/>
                </a:lnTo>
                <a:lnTo>
                  <a:pt x="6857" y="9080"/>
                </a:lnTo>
                <a:lnTo>
                  <a:pt x="10439" y="7556"/>
                </a:lnTo>
                <a:lnTo>
                  <a:pt x="14008" y="6019"/>
                </a:lnTo>
                <a:lnTo>
                  <a:pt x="18668" y="4013"/>
                </a:lnTo>
                <a:lnTo>
                  <a:pt x="23342" y="2006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049639" y="1607153"/>
            <a:ext cx="30556" cy="12280"/>
          </a:xfrm>
          <a:custGeom>
            <a:avLst/>
            <a:gdLst/>
            <a:ahLst/>
            <a:cxnLst/>
            <a:rect l="l" t="t" r="r" b="b"/>
            <a:pathLst>
              <a:path w="30556" h="12280">
                <a:moveTo>
                  <a:pt x="3276" y="10617"/>
                </a:moveTo>
                <a:lnTo>
                  <a:pt x="0" y="12026"/>
                </a:lnTo>
                <a:lnTo>
                  <a:pt x="2552" y="12280"/>
                </a:lnTo>
                <a:lnTo>
                  <a:pt x="7213" y="10280"/>
                </a:lnTo>
                <a:lnTo>
                  <a:pt x="18883" y="5270"/>
                </a:lnTo>
                <a:lnTo>
                  <a:pt x="30556" y="254"/>
                </a:lnTo>
                <a:lnTo>
                  <a:pt x="28003" y="0"/>
                </a:lnTo>
                <a:lnTo>
                  <a:pt x="23329" y="2006"/>
                </a:lnTo>
                <a:lnTo>
                  <a:pt x="18668" y="4013"/>
                </a:lnTo>
                <a:lnTo>
                  <a:pt x="14008" y="6019"/>
                </a:lnTo>
                <a:lnTo>
                  <a:pt x="10426" y="7556"/>
                </a:lnTo>
                <a:lnTo>
                  <a:pt x="6857" y="9080"/>
                </a:lnTo>
                <a:lnTo>
                  <a:pt x="3276" y="1061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049627" y="1607153"/>
            <a:ext cx="30568" cy="12280"/>
          </a:xfrm>
          <a:custGeom>
            <a:avLst/>
            <a:gdLst/>
            <a:ahLst/>
            <a:cxnLst/>
            <a:rect l="l" t="t" r="r" b="b"/>
            <a:pathLst>
              <a:path w="30568" h="12280">
                <a:moveTo>
                  <a:pt x="28016" y="0"/>
                </a:moveTo>
                <a:lnTo>
                  <a:pt x="28867" y="139"/>
                </a:lnTo>
                <a:lnTo>
                  <a:pt x="29718" y="228"/>
                </a:lnTo>
                <a:lnTo>
                  <a:pt x="30568" y="254"/>
                </a:lnTo>
                <a:lnTo>
                  <a:pt x="18895" y="5270"/>
                </a:lnTo>
                <a:lnTo>
                  <a:pt x="7225" y="10280"/>
                </a:lnTo>
                <a:lnTo>
                  <a:pt x="2565" y="12280"/>
                </a:lnTo>
                <a:lnTo>
                  <a:pt x="1714" y="12255"/>
                </a:lnTo>
                <a:lnTo>
                  <a:pt x="850" y="12166"/>
                </a:lnTo>
                <a:lnTo>
                  <a:pt x="12" y="12026"/>
                </a:lnTo>
                <a:lnTo>
                  <a:pt x="1066" y="11811"/>
                </a:lnTo>
                <a:lnTo>
                  <a:pt x="2311" y="11049"/>
                </a:lnTo>
                <a:lnTo>
                  <a:pt x="3289" y="10617"/>
                </a:lnTo>
                <a:lnTo>
                  <a:pt x="6870" y="9080"/>
                </a:lnTo>
                <a:lnTo>
                  <a:pt x="10439" y="7556"/>
                </a:lnTo>
                <a:lnTo>
                  <a:pt x="14020" y="6019"/>
                </a:lnTo>
                <a:lnTo>
                  <a:pt x="18681" y="4013"/>
                </a:lnTo>
                <a:lnTo>
                  <a:pt x="23342" y="2006"/>
                </a:lnTo>
                <a:lnTo>
                  <a:pt x="280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026595" y="1547450"/>
            <a:ext cx="32766" cy="17005"/>
          </a:xfrm>
          <a:custGeom>
            <a:avLst/>
            <a:gdLst/>
            <a:ahLst/>
            <a:cxnLst/>
            <a:rect l="l" t="t" r="r" b="b"/>
            <a:pathLst>
              <a:path w="32765" h="17005">
                <a:moveTo>
                  <a:pt x="0" y="12026"/>
                </a:moveTo>
                <a:lnTo>
                  <a:pt x="4749" y="17005"/>
                </a:lnTo>
                <a:lnTo>
                  <a:pt x="32766" y="4965"/>
                </a:lnTo>
                <a:lnTo>
                  <a:pt x="28003" y="0"/>
                </a:lnTo>
                <a:lnTo>
                  <a:pt x="0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026595" y="1547450"/>
            <a:ext cx="32766" cy="17005"/>
          </a:xfrm>
          <a:custGeom>
            <a:avLst/>
            <a:gdLst/>
            <a:ahLst/>
            <a:cxnLst/>
            <a:rect l="l" t="t" r="r" b="b"/>
            <a:pathLst>
              <a:path w="32765" h="17005">
                <a:moveTo>
                  <a:pt x="0" y="12026"/>
                </a:moveTo>
                <a:lnTo>
                  <a:pt x="28003" y="0"/>
                </a:lnTo>
                <a:lnTo>
                  <a:pt x="32766" y="4965"/>
                </a:lnTo>
                <a:lnTo>
                  <a:pt x="4749" y="17005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053791" y="1606086"/>
            <a:ext cx="33604" cy="13423"/>
          </a:xfrm>
          <a:custGeom>
            <a:avLst/>
            <a:gdLst/>
            <a:ahLst/>
            <a:cxnLst/>
            <a:rect l="l" t="t" r="r" b="b"/>
            <a:pathLst>
              <a:path w="33604" h="13423">
                <a:moveTo>
                  <a:pt x="31305" y="977"/>
                </a:moveTo>
                <a:lnTo>
                  <a:pt x="26403" y="1320"/>
                </a:lnTo>
                <a:lnTo>
                  <a:pt x="23787" y="2451"/>
                </a:lnTo>
                <a:lnTo>
                  <a:pt x="20193" y="3987"/>
                </a:lnTo>
                <a:lnTo>
                  <a:pt x="17145" y="5295"/>
                </a:lnTo>
                <a:lnTo>
                  <a:pt x="14236" y="6540"/>
                </a:lnTo>
                <a:lnTo>
                  <a:pt x="9486" y="8585"/>
                </a:lnTo>
                <a:lnTo>
                  <a:pt x="4749" y="10629"/>
                </a:lnTo>
                <a:lnTo>
                  <a:pt x="0" y="12661"/>
                </a:lnTo>
                <a:lnTo>
                  <a:pt x="850" y="13423"/>
                </a:lnTo>
                <a:lnTo>
                  <a:pt x="5588" y="12026"/>
                </a:lnTo>
                <a:lnTo>
                  <a:pt x="33604" y="0"/>
                </a:lnTo>
                <a:lnTo>
                  <a:pt x="31305" y="97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052191" y="1606086"/>
            <a:ext cx="35204" cy="13423"/>
          </a:xfrm>
          <a:custGeom>
            <a:avLst/>
            <a:gdLst/>
            <a:ahLst/>
            <a:cxnLst/>
            <a:rect l="l" t="t" r="r" b="b"/>
            <a:pathLst>
              <a:path w="35204" h="13423">
                <a:moveTo>
                  <a:pt x="28003" y="1320"/>
                </a:moveTo>
                <a:lnTo>
                  <a:pt x="30467" y="1396"/>
                </a:lnTo>
                <a:lnTo>
                  <a:pt x="32905" y="977"/>
                </a:lnTo>
                <a:lnTo>
                  <a:pt x="35204" y="0"/>
                </a:lnTo>
                <a:lnTo>
                  <a:pt x="7188" y="12026"/>
                </a:lnTo>
                <a:lnTo>
                  <a:pt x="4889" y="13017"/>
                </a:lnTo>
                <a:lnTo>
                  <a:pt x="2451" y="13423"/>
                </a:lnTo>
                <a:lnTo>
                  <a:pt x="0" y="13347"/>
                </a:lnTo>
                <a:lnTo>
                  <a:pt x="482" y="13144"/>
                </a:lnTo>
                <a:lnTo>
                  <a:pt x="1117" y="12865"/>
                </a:lnTo>
                <a:lnTo>
                  <a:pt x="1600" y="12661"/>
                </a:lnTo>
                <a:lnTo>
                  <a:pt x="6349" y="10629"/>
                </a:lnTo>
                <a:lnTo>
                  <a:pt x="11087" y="8585"/>
                </a:lnTo>
                <a:lnTo>
                  <a:pt x="15836" y="6540"/>
                </a:lnTo>
                <a:lnTo>
                  <a:pt x="16382" y="6311"/>
                </a:lnTo>
                <a:lnTo>
                  <a:pt x="17119" y="5994"/>
                </a:lnTo>
                <a:lnTo>
                  <a:pt x="17665" y="5765"/>
                </a:lnTo>
                <a:lnTo>
                  <a:pt x="18745" y="5295"/>
                </a:lnTo>
                <a:lnTo>
                  <a:pt x="20180" y="4686"/>
                </a:lnTo>
                <a:lnTo>
                  <a:pt x="21259" y="4216"/>
                </a:lnTo>
                <a:lnTo>
                  <a:pt x="21793" y="3987"/>
                </a:lnTo>
                <a:lnTo>
                  <a:pt x="22491" y="3682"/>
                </a:lnTo>
                <a:lnTo>
                  <a:pt x="23012" y="3467"/>
                </a:lnTo>
                <a:lnTo>
                  <a:pt x="24028" y="3022"/>
                </a:lnTo>
                <a:lnTo>
                  <a:pt x="25387" y="2451"/>
                </a:lnTo>
                <a:lnTo>
                  <a:pt x="26390" y="2006"/>
                </a:lnTo>
                <a:lnTo>
                  <a:pt x="26873" y="1803"/>
                </a:lnTo>
                <a:lnTo>
                  <a:pt x="27482" y="1422"/>
                </a:lnTo>
                <a:lnTo>
                  <a:pt x="28003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025636" y="1552412"/>
            <a:ext cx="59055" cy="60312"/>
          </a:xfrm>
          <a:custGeom>
            <a:avLst/>
            <a:gdLst/>
            <a:ahLst/>
            <a:cxnLst/>
            <a:rect l="l" t="t" r="r" b="b"/>
            <a:pathLst>
              <a:path w="59054" h="60312">
                <a:moveTo>
                  <a:pt x="47387" y="52183"/>
                </a:moveTo>
                <a:lnTo>
                  <a:pt x="59054" y="47167"/>
                </a:lnTo>
                <a:lnTo>
                  <a:pt x="54546" y="48285"/>
                </a:lnTo>
                <a:lnTo>
                  <a:pt x="51993" y="47853"/>
                </a:lnTo>
                <a:lnTo>
                  <a:pt x="46481" y="46939"/>
                </a:lnTo>
                <a:lnTo>
                  <a:pt x="40360" y="42608"/>
                </a:lnTo>
                <a:lnTo>
                  <a:pt x="35725" y="36474"/>
                </a:lnTo>
                <a:lnTo>
                  <a:pt x="31051" y="30352"/>
                </a:lnTo>
                <a:lnTo>
                  <a:pt x="28016" y="22529"/>
                </a:lnTo>
                <a:lnTo>
                  <a:pt x="28168" y="15062"/>
                </a:lnTo>
                <a:lnTo>
                  <a:pt x="28270" y="9855"/>
                </a:lnTo>
                <a:lnTo>
                  <a:pt x="29870" y="4762"/>
                </a:lnTo>
                <a:lnTo>
                  <a:pt x="33718" y="0"/>
                </a:lnTo>
                <a:lnTo>
                  <a:pt x="5714" y="12039"/>
                </a:lnTo>
                <a:lnTo>
                  <a:pt x="1866" y="16802"/>
                </a:lnTo>
                <a:lnTo>
                  <a:pt x="266" y="21882"/>
                </a:lnTo>
                <a:lnTo>
                  <a:pt x="165" y="27089"/>
                </a:lnTo>
                <a:lnTo>
                  <a:pt x="0" y="34556"/>
                </a:lnTo>
                <a:lnTo>
                  <a:pt x="3047" y="42379"/>
                </a:lnTo>
                <a:lnTo>
                  <a:pt x="7708" y="48501"/>
                </a:lnTo>
                <a:lnTo>
                  <a:pt x="12344" y="54635"/>
                </a:lnTo>
                <a:lnTo>
                  <a:pt x="18478" y="58966"/>
                </a:lnTo>
                <a:lnTo>
                  <a:pt x="23990" y="59893"/>
                </a:lnTo>
                <a:lnTo>
                  <a:pt x="26542" y="60312"/>
                </a:lnTo>
                <a:lnTo>
                  <a:pt x="31051" y="59207"/>
                </a:lnTo>
                <a:lnTo>
                  <a:pt x="35720" y="57200"/>
                </a:lnTo>
                <a:lnTo>
                  <a:pt x="47387" y="521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025636" y="1552412"/>
            <a:ext cx="59055" cy="60312"/>
          </a:xfrm>
          <a:custGeom>
            <a:avLst/>
            <a:gdLst/>
            <a:ahLst/>
            <a:cxnLst/>
            <a:rect l="l" t="t" r="r" b="b"/>
            <a:pathLst>
              <a:path w="59054" h="60312">
                <a:moveTo>
                  <a:pt x="59054" y="47167"/>
                </a:moveTo>
                <a:lnTo>
                  <a:pt x="47387" y="52183"/>
                </a:lnTo>
                <a:lnTo>
                  <a:pt x="35720" y="57200"/>
                </a:lnTo>
                <a:lnTo>
                  <a:pt x="31051" y="59207"/>
                </a:lnTo>
                <a:lnTo>
                  <a:pt x="28879" y="60134"/>
                </a:lnTo>
                <a:lnTo>
                  <a:pt x="26542" y="60312"/>
                </a:lnTo>
                <a:lnTo>
                  <a:pt x="23990" y="59893"/>
                </a:lnTo>
                <a:lnTo>
                  <a:pt x="18478" y="58966"/>
                </a:lnTo>
                <a:lnTo>
                  <a:pt x="12344" y="54635"/>
                </a:lnTo>
                <a:lnTo>
                  <a:pt x="7708" y="48501"/>
                </a:lnTo>
                <a:lnTo>
                  <a:pt x="3047" y="42379"/>
                </a:lnTo>
                <a:lnTo>
                  <a:pt x="0" y="34556"/>
                </a:lnTo>
                <a:lnTo>
                  <a:pt x="165" y="27089"/>
                </a:lnTo>
                <a:lnTo>
                  <a:pt x="266" y="21882"/>
                </a:lnTo>
                <a:lnTo>
                  <a:pt x="1866" y="16802"/>
                </a:lnTo>
                <a:lnTo>
                  <a:pt x="5714" y="12039"/>
                </a:lnTo>
                <a:lnTo>
                  <a:pt x="33718" y="0"/>
                </a:lnTo>
                <a:lnTo>
                  <a:pt x="29870" y="4762"/>
                </a:lnTo>
                <a:lnTo>
                  <a:pt x="28270" y="9855"/>
                </a:lnTo>
                <a:lnTo>
                  <a:pt x="28168" y="15062"/>
                </a:lnTo>
                <a:lnTo>
                  <a:pt x="28016" y="22529"/>
                </a:lnTo>
                <a:lnTo>
                  <a:pt x="31051" y="30352"/>
                </a:lnTo>
                <a:lnTo>
                  <a:pt x="35725" y="36474"/>
                </a:lnTo>
                <a:lnTo>
                  <a:pt x="40360" y="42608"/>
                </a:lnTo>
                <a:lnTo>
                  <a:pt x="46481" y="46939"/>
                </a:lnTo>
                <a:lnTo>
                  <a:pt x="51993" y="47853"/>
                </a:lnTo>
                <a:lnTo>
                  <a:pt x="54546" y="48285"/>
                </a:lnTo>
                <a:lnTo>
                  <a:pt x="56883" y="48107"/>
                </a:lnTo>
                <a:lnTo>
                  <a:pt x="59054" y="471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059388" y="1501979"/>
            <a:ext cx="56083" cy="116128"/>
          </a:xfrm>
          <a:custGeom>
            <a:avLst/>
            <a:gdLst/>
            <a:ahLst/>
            <a:cxnLst/>
            <a:rect l="l" t="t" r="r" b="b"/>
            <a:pathLst>
              <a:path w="56083" h="116128">
                <a:moveTo>
                  <a:pt x="19604" y="90136"/>
                </a:moveTo>
                <a:lnTo>
                  <a:pt x="14117" y="101904"/>
                </a:lnTo>
                <a:lnTo>
                  <a:pt x="4902" y="112890"/>
                </a:lnTo>
                <a:lnTo>
                  <a:pt x="3390" y="114312"/>
                </a:lnTo>
                <a:lnTo>
                  <a:pt x="0" y="116128"/>
                </a:lnTo>
                <a:lnTo>
                  <a:pt x="4664" y="114124"/>
                </a:lnTo>
                <a:lnTo>
                  <a:pt x="16334" y="109114"/>
                </a:lnTo>
                <a:lnTo>
                  <a:pt x="28003" y="104101"/>
                </a:lnTo>
                <a:lnTo>
                  <a:pt x="32918" y="100850"/>
                </a:lnTo>
                <a:lnTo>
                  <a:pt x="38939" y="94381"/>
                </a:lnTo>
                <a:lnTo>
                  <a:pt x="45823" y="82877"/>
                </a:lnTo>
                <a:lnTo>
                  <a:pt x="49454" y="70842"/>
                </a:lnTo>
                <a:lnTo>
                  <a:pt x="50622" y="58699"/>
                </a:lnTo>
                <a:lnTo>
                  <a:pt x="50639" y="57505"/>
                </a:lnTo>
                <a:lnTo>
                  <a:pt x="50034" y="43870"/>
                </a:lnTo>
                <a:lnTo>
                  <a:pt x="48838" y="31091"/>
                </a:lnTo>
                <a:lnTo>
                  <a:pt x="48336" y="19659"/>
                </a:lnTo>
                <a:lnTo>
                  <a:pt x="48564" y="11277"/>
                </a:lnTo>
                <a:lnTo>
                  <a:pt x="50253" y="4927"/>
                </a:lnTo>
                <a:lnTo>
                  <a:pt x="56083" y="0"/>
                </a:lnTo>
                <a:lnTo>
                  <a:pt x="28079" y="12026"/>
                </a:lnTo>
                <a:lnTo>
                  <a:pt x="22237" y="16954"/>
                </a:lnTo>
                <a:lnTo>
                  <a:pt x="20561" y="23317"/>
                </a:lnTo>
                <a:lnTo>
                  <a:pt x="20332" y="31686"/>
                </a:lnTo>
                <a:lnTo>
                  <a:pt x="20316" y="32603"/>
                </a:lnTo>
                <a:lnTo>
                  <a:pt x="20928" y="44169"/>
                </a:lnTo>
                <a:lnTo>
                  <a:pt x="22120" y="57041"/>
                </a:lnTo>
                <a:lnTo>
                  <a:pt x="22605" y="70726"/>
                </a:lnTo>
                <a:lnTo>
                  <a:pt x="22155" y="78008"/>
                </a:lnTo>
                <a:lnTo>
                  <a:pt x="19604" y="901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059388" y="1501979"/>
            <a:ext cx="56083" cy="116128"/>
          </a:xfrm>
          <a:custGeom>
            <a:avLst/>
            <a:gdLst/>
            <a:ahLst/>
            <a:cxnLst/>
            <a:rect l="l" t="t" r="r" b="b"/>
            <a:pathLst>
              <a:path w="56083" h="116128">
                <a:moveTo>
                  <a:pt x="28003" y="104101"/>
                </a:moveTo>
                <a:lnTo>
                  <a:pt x="16334" y="109114"/>
                </a:lnTo>
                <a:lnTo>
                  <a:pt x="4664" y="114124"/>
                </a:lnTo>
                <a:lnTo>
                  <a:pt x="0" y="116128"/>
                </a:lnTo>
                <a:lnTo>
                  <a:pt x="3390" y="114312"/>
                </a:lnTo>
                <a:lnTo>
                  <a:pt x="14117" y="101904"/>
                </a:lnTo>
                <a:lnTo>
                  <a:pt x="19604" y="90136"/>
                </a:lnTo>
                <a:lnTo>
                  <a:pt x="22155" y="78008"/>
                </a:lnTo>
                <a:lnTo>
                  <a:pt x="22605" y="70726"/>
                </a:lnTo>
                <a:lnTo>
                  <a:pt x="22120" y="57041"/>
                </a:lnTo>
                <a:lnTo>
                  <a:pt x="20928" y="44169"/>
                </a:lnTo>
                <a:lnTo>
                  <a:pt x="20316" y="32603"/>
                </a:lnTo>
                <a:lnTo>
                  <a:pt x="20561" y="23317"/>
                </a:lnTo>
                <a:lnTo>
                  <a:pt x="22237" y="16954"/>
                </a:lnTo>
                <a:lnTo>
                  <a:pt x="28079" y="12026"/>
                </a:lnTo>
                <a:lnTo>
                  <a:pt x="56083" y="0"/>
                </a:lnTo>
                <a:lnTo>
                  <a:pt x="50253" y="4927"/>
                </a:lnTo>
                <a:lnTo>
                  <a:pt x="48564" y="11277"/>
                </a:lnTo>
                <a:lnTo>
                  <a:pt x="48336" y="19659"/>
                </a:lnTo>
                <a:lnTo>
                  <a:pt x="48838" y="31091"/>
                </a:lnTo>
                <a:lnTo>
                  <a:pt x="50034" y="43870"/>
                </a:lnTo>
                <a:lnTo>
                  <a:pt x="50639" y="57505"/>
                </a:lnTo>
                <a:lnTo>
                  <a:pt x="49454" y="70842"/>
                </a:lnTo>
                <a:lnTo>
                  <a:pt x="45823" y="82877"/>
                </a:lnTo>
                <a:lnTo>
                  <a:pt x="38939" y="94381"/>
                </a:lnTo>
                <a:lnTo>
                  <a:pt x="32918" y="100850"/>
                </a:lnTo>
                <a:lnTo>
                  <a:pt x="31394" y="102273"/>
                </a:lnTo>
                <a:lnTo>
                  <a:pt x="29743" y="103352"/>
                </a:lnTo>
                <a:lnTo>
                  <a:pt x="28003" y="1041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104147" y="1514994"/>
            <a:ext cx="28041" cy="12128"/>
          </a:xfrm>
          <a:custGeom>
            <a:avLst/>
            <a:gdLst/>
            <a:ahLst/>
            <a:cxnLst/>
            <a:rect l="l" t="t" r="r" b="b"/>
            <a:pathLst>
              <a:path w="28041" h="12128">
                <a:moveTo>
                  <a:pt x="28041" y="101"/>
                </a:moveTo>
                <a:lnTo>
                  <a:pt x="23338" y="2004"/>
                </a:lnTo>
                <a:lnTo>
                  <a:pt x="11669" y="7014"/>
                </a:lnTo>
                <a:lnTo>
                  <a:pt x="0" y="12026"/>
                </a:lnTo>
                <a:lnTo>
                  <a:pt x="4702" y="10128"/>
                </a:lnTo>
                <a:lnTo>
                  <a:pt x="16372" y="5117"/>
                </a:lnTo>
                <a:lnTo>
                  <a:pt x="28041" y="10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104147" y="1514994"/>
            <a:ext cx="28041" cy="12128"/>
          </a:xfrm>
          <a:custGeom>
            <a:avLst/>
            <a:gdLst/>
            <a:ahLst/>
            <a:cxnLst/>
            <a:rect l="l" t="t" r="r" b="b"/>
            <a:pathLst>
              <a:path w="28041" h="12128">
                <a:moveTo>
                  <a:pt x="28041" y="101"/>
                </a:moveTo>
                <a:lnTo>
                  <a:pt x="16372" y="5117"/>
                </a:lnTo>
                <a:lnTo>
                  <a:pt x="4702" y="10128"/>
                </a:lnTo>
                <a:lnTo>
                  <a:pt x="38" y="12128"/>
                </a:lnTo>
                <a:lnTo>
                  <a:pt x="11669" y="7014"/>
                </a:lnTo>
                <a:lnTo>
                  <a:pt x="23338" y="2004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104182" y="1515089"/>
            <a:ext cx="42240" cy="32550"/>
          </a:xfrm>
          <a:custGeom>
            <a:avLst/>
            <a:gdLst/>
            <a:ahLst/>
            <a:cxnLst/>
            <a:rect l="l" t="t" r="r" b="b"/>
            <a:pathLst>
              <a:path w="42240" h="32550">
                <a:moveTo>
                  <a:pt x="11036" y="7289"/>
                </a:moveTo>
                <a:lnTo>
                  <a:pt x="7023" y="9029"/>
                </a:lnTo>
                <a:lnTo>
                  <a:pt x="3340" y="10604"/>
                </a:lnTo>
                <a:lnTo>
                  <a:pt x="0" y="12039"/>
                </a:lnTo>
                <a:lnTo>
                  <a:pt x="2870" y="20370"/>
                </a:lnTo>
                <a:lnTo>
                  <a:pt x="7950" y="27863"/>
                </a:lnTo>
                <a:lnTo>
                  <a:pt x="14236" y="32550"/>
                </a:lnTo>
                <a:lnTo>
                  <a:pt x="18901" y="30549"/>
                </a:lnTo>
                <a:lnTo>
                  <a:pt x="30570" y="25539"/>
                </a:lnTo>
                <a:lnTo>
                  <a:pt x="42240" y="20523"/>
                </a:lnTo>
                <a:lnTo>
                  <a:pt x="35966" y="15836"/>
                </a:lnTo>
                <a:lnTo>
                  <a:pt x="30873" y="8343"/>
                </a:lnTo>
                <a:lnTo>
                  <a:pt x="28003" y="0"/>
                </a:lnTo>
                <a:lnTo>
                  <a:pt x="26009" y="863"/>
                </a:lnTo>
                <a:lnTo>
                  <a:pt x="22745" y="2273"/>
                </a:lnTo>
                <a:lnTo>
                  <a:pt x="19634" y="3606"/>
                </a:lnTo>
                <a:lnTo>
                  <a:pt x="16294" y="5041"/>
                </a:lnTo>
                <a:lnTo>
                  <a:pt x="13728" y="6134"/>
                </a:lnTo>
                <a:lnTo>
                  <a:pt x="11036" y="728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104182" y="1515089"/>
            <a:ext cx="42240" cy="32550"/>
          </a:xfrm>
          <a:custGeom>
            <a:avLst/>
            <a:gdLst/>
            <a:ahLst/>
            <a:cxnLst/>
            <a:rect l="l" t="t" r="r" b="b"/>
            <a:pathLst>
              <a:path w="42240" h="32550">
                <a:moveTo>
                  <a:pt x="42240" y="20523"/>
                </a:moveTo>
                <a:lnTo>
                  <a:pt x="30570" y="25539"/>
                </a:lnTo>
                <a:lnTo>
                  <a:pt x="18901" y="30549"/>
                </a:lnTo>
                <a:lnTo>
                  <a:pt x="14236" y="32550"/>
                </a:lnTo>
                <a:lnTo>
                  <a:pt x="7950" y="27863"/>
                </a:lnTo>
                <a:lnTo>
                  <a:pt x="2870" y="20370"/>
                </a:lnTo>
                <a:lnTo>
                  <a:pt x="0" y="12039"/>
                </a:lnTo>
                <a:lnTo>
                  <a:pt x="1663" y="11328"/>
                </a:lnTo>
                <a:lnTo>
                  <a:pt x="3340" y="10604"/>
                </a:lnTo>
                <a:lnTo>
                  <a:pt x="5016" y="9893"/>
                </a:lnTo>
                <a:lnTo>
                  <a:pt x="7023" y="9029"/>
                </a:lnTo>
                <a:lnTo>
                  <a:pt x="9029" y="8166"/>
                </a:lnTo>
                <a:lnTo>
                  <a:pt x="11036" y="7289"/>
                </a:lnTo>
                <a:lnTo>
                  <a:pt x="11506" y="7086"/>
                </a:lnTo>
                <a:lnTo>
                  <a:pt x="12141" y="6819"/>
                </a:lnTo>
                <a:lnTo>
                  <a:pt x="12623" y="6616"/>
                </a:lnTo>
                <a:lnTo>
                  <a:pt x="13093" y="6413"/>
                </a:lnTo>
                <a:lnTo>
                  <a:pt x="13728" y="6134"/>
                </a:lnTo>
                <a:lnTo>
                  <a:pt x="14211" y="5930"/>
                </a:lnTo>
                <a:lnTo>
                  <a:pt x="14693" y="5727"/>
                </a:lnTo>
                <a:lnTo>
                  <a:pt x="15328" y="5460"/>
                </a:lnTo>
                <a:lnTo>
                  <a:pt x="15811" y="5245"/>
                </a:lnTo>
                <a:lnTo>
                  <a:pt x="16294" y="5041"/>
                </a:lnTo>
                <a:lnTo>
                  <a:pt x="16929" y="4762"/>
                </a:lnTo>
                <a:lnTo>
                  <a:pt x="17411" y="4559"/>
                </a:lnTo>
                <a:lnTo>
                  <a:pt x="18364" y="4152"/>
                </a:lnTo>
                <a:lnTo>
                  <a:pt x="19634" y="3606"/>
                </a:lnTo>
                <a:lnTo>
                  <a:pt x="20586" y="3200"/>
                </a:lnTo>
                <a:lnTo>
                  <a:pt x="21501" y="2806"/>
                </a:lnTo>
                <a:lnTo>
                  <a:pt x="22745" y="2273"/>
                </a:lnTo>
                <a:lnTo>
                  <a:pt x="23660" y="1866"/>
                </a:lnTo>
                <a:lnTo>
                  <a:pt x="24117" y="1676"/>
                </a:lnTo>
                <a:lnTo>
                  <a:pt x="24714" y="1422"/>
                </a:lnTo>
                <a:lnTo>
                  <a:pt x="25158" y="1231"/>
                </a:lnTo>
                <a:lnTo>
                  <a:pt x="26009" y="863"/>
                </a:lnTo>
                <a:lnTo>
                  <a:pt x="27152" y="380"/>
                </a:lnTo>
                <a:lnTo>
                  <a:pt x="28003" y="0"/>
                </a:lnTo>
                <a:lnTo>
                  <a:pt x="30873" y="8343"/>
                </a:lnTo>
                <a:lnTo>
                  <a:pt x="35966" y="15836"/>
                </a:lnTo>
                <a:lnTo>
                  <a:pt x="42240" y="205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118420" y="1535613"/>
            <a:ext cx="28155" cy="12153"/>
          </a:xfrm>
          <a:custGeom>
            <a:avLst/>
            <a:gdLst/>
            <a:ahLst/>
            <a:cxnLst/>
            <a:rect l="l" t="t" r="r" b="b"/>
            <a:pathLst>
              <a:path w="28155" h="12153">
                <a:moveTo>
                  <a:pt x="152" y="12153"/>
                </a:moveTo>
                <a:lnTo>
                  <a:pt x="4821" y="10146"/>
                </a:lnTo>
                <a:lnTo>
                  <a:pt x="16488" y="5130"/>
                </a:lnTo>
                <a:lnTo>
                  <a:pt x="28155" y="114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152" y="1215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118420" y="1535613"/>
            <a:ext cx="28155" cy="12153"/>
          </a:xfrm>
          <a:custGeom>
            <a:avLst/>
            <a:gdLst/>
            <a:ahLst/>
            <a:cxnLst/>
            <a:rect l="l" t="t" r="r" b="b"/>
            <a:pathLst>
              <a:path w="28155" h="12153">
                <a:moveTo>
                  <a:pt x="28003" y="0"/>
                </a:moveTo>
                <a:lnTo>
                  <a:pt x="28155" y="114"/>
                </a:lnTo>
                <a:lnTo>
                  <a:pt x="16488" y="5130"/>
                </a:lnTo>
                <a:lnTo>
                  <a:pt x="4821" y="10146"/>
                </a:lnTo>
                <a:lnTo>
                  <a:pt x="152" y="12153"/>
                </a:lnTo>
                <a:lnTo>
                  <a:pt x="0" y="12026"/>
                </a:lnTo>
                <a:lnTo>
                  <a:pt x="11669" y="7020"/>
                </a:lnTo>
                <a:lnTo>
                  <a:pt x="23338" y="2005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087462" y="1491279"/>
            <a:ext cx="43459" cy="22733"/>
          </a:xfrm>
          <a:custGeom>
            <a:avLst/>
            <a:gdLst/>
            <a:ahLst/>
            <a:cxnLst/>
            <a:rect l="l" t="t" r="r" b="b"/>
            <a:pathLst>
              <a:path w="43459" h="22733">
                <a:moveTo>
                  <a:pt x="15455" y="12026"/>
                </a:moveTo>
                <a:lnTo>
                  <a:pt x="10198" y="15519"/>
                </a:lnTo>
                <a:lnTo>
                  <a:pt x="5041" y="19024"/>
                </a:lnTo>
                <a:lnTo>
                  <a:pt x="0" y="22733"/>
                </a:lnTo>
                <a:lnTo>
                  <a:pt x="28016" y="10693"/>
                </a:lnTo>
                <a:lnTo>
                  <a:pt x="33058" y="6985"/>
                </a:lnTo>
                <a:lnTo>
                  <a:pt x="38201" y="3492"/>
                </a:lnTo>
                <a:lnTo>
                  <a:pt x="43459" y="0"/>
                </a:lnTo>
                <a:lnTo>
                  <a:pt x="15455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087462" y="1491279"/>
            <a:ext cx="43459" cy="22733"/>
          </a:xfrm>
          <a:custGeom>
            <a:avLst/>
            <a:gdLst/>
            <a:ahLst/>
            <a:cxnLst/>
            <a:rect l="l" t="t" r="r" b="b"/>
            <a:pathLst>
              <a:path w="43459" h="22733">
                <a:moveTo>
                  <a:pt x="15455" y="12026"/>
                </a:moveTo>
                <a:lnTo>
                  <a:pt x="43459" y="0"/>
                </a:lnTo>
                <a:lnTo>
                  <a:pt x="38201" y="3492"/>
                </a:lnTo>
                <a:lnTo>
                  <a:pt x="33058" y="6985"/>
                </a:lnTo>
                <a:lnTo>
                  <a:pt x="28016" y="10693"/>
                </a:lnTo>
                <a:lnTo>
                  <a:pt x="0" y="22733"/>
                </a:lnTo>
                <a:lnTo>
                  <a:pt x="5041" y="19024"/>
                </a:lnTo>
                <a:lnTo>
                  <a:pt x="10198" y="15519"/>
                </a:lnTo>
                <a:lnTo>
                  <a:pt x="15455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101577" y="1491281"/>
            <a:ext cx="30581" cy="35737"/>
          </a:xfrm>
          <a:custGeom>
            <a:avLst/>
            <a:gdLst/>
            <a:ahLst/>
            <a:cxnLst/>
            <a:rect l="l" t="t" r="r" b="b"/>
            <a:pathLst>
              <a:path w="30581" h="35737">
                <a:moveTo>
                  <a:pt x="63" y="20662"/>
                </a:moveTo>
                <a:lnTo>
                  <a:pt x="0" y="25704"/>
                </a:lnTo>
                <a:lnTo>
                  <a:pt x="901" y="30861"/>
                </a:lnTo>
                <a:lnTo>
                  <a:pt x="2565" y="35737"/>
                </a:lnTo>
                <a:lnTo>
                  <a:pt x="7239" y="33729"/>
                </a:lnTo>
                <a:lnTo>
                  <a:pt x="18906" y="28721"/>
                </a:lnTo>
                <a:lnTo>
                  <a:pt x="30581" y="23710"/>
                </a:lnTo>
                <a:lnTo>
                  <a:pt x="28917" y="18834"/>
                </a:lnTo>
                <a:lnTo>
                  <a:pt x="28003" y="13677"/>
                </a:lnTo>
                <a:lnTo>
                  <a:pt x="28130" y="5689"/>
                </a:lnTo>
                <a:lnTo>
                  <a:pt x="28575" y="2819"/>
                </a:lnTo>
                <a:lnTo>
                  <a:pt x="29349" y="0"/>
                </a:lnTo>
                <a:lnTo>
                  <a:pt x="1346" y="12026"/>
                </a:lnTo>
                <a:lnTo>
                  <a:pt x="558" y="14846"/>
                </a:lnTo>
                <a:lnTo>
                  <a:pt x="114" y="17716"/>
                </a:lnTo>
                <a:lnTo>
                  <a:pt x="63" y="2066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101577" y="1491281"/>
            <a:ext cx="30581" cy="35737"/>
          </a:xfrm>
          <a:custGeom>
            <a:avLst/>
            <a:gdLst/>
            <a:ahLst/>
            <a:cxnLst/>
            <a:rect l="l" t="t" r="r" b="b"/>
            <a:pathLst>
              <a:path w="30581" h="35737">
                <a:moveTo>
                  <a:pt x="28067" y="8636"/>
                </a:moveTo>
                <a:lnTo>
                  <a:pt x="28003" y="13677"/>
                </a:lnTo>
                <a:lnTo>
                  <a:pt x="28917" y="18834"/>
                </a:lnTo>
                <a:lnTo>
                  <a:pt x="30581" y="23710"/>
                </a:lnTo>
                <a:lnTo>
                  <a:pt x="18906" y="28721"/>
                </a:lnTo>
                <a:lnTo>
                  <a:pt x="7239" y="33729"/>
                </a:lnTo>
                <a:lnTo>
                  <a:pt x="2565" y="35737"/>
                </a:lnTo>
                <a:lnTo>
                  <a:pt x="901" y="30861"/>
                </a:lnTo>
                <a:lnTo>
                  <a:pt x="0" y="25704"/>
                </a:lnTo>
                <a:lnTo>
                  <a:pt x="63" y="20662"/>
                </a:lnTo>
                <a:lnTo>
                  <a:pt x="114" y="17716"/>
                </a:lnTo>
                <a:lnTo>
                  <a:pt x="558" y="14846"/>
                </a:lnTo>
                <a:lnTo>
                  <a:pt x="1346" y="12026"/>
                </a:lnTo>
                <a:lnTo>
                  <a:pt x="29349" y="0"/>
                </a:lnTo>
                <a:lnTo>
                  <a:pt x="28575" y="2819"/>
                </a:lnTo>
                <a:lnTo>
                  <a:pt x="28130" y="5689"/>
                </a:lnTo>
                <a:lnTo>
                  <a:pt x="28067" y="8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118575" y="1535734"/>
            <a:ext cx="38150" cy="16611"/>
          </a:xfrm>
          <a:custGeom>
            <a:avLst/>
            <a:gdLst/>
            <a:ahLst/>
            <a:cxnLst/>
            <a:rect l="l" t="t" r="r" b="b"/>
            <a:pathLst>
              <a:path w="38150" h="16611">
                <a:moveTo>
                  <a:pt x="26481" y="9600"/>
                </a:moveTo>
                <a:lnTo>
                  <a:pt x="38150" y="4584"/>
                </a:lnTo>
                <a:lnTo>
                  <a:pt x="34556" y="3911"/>
                </a:lnTo>
                <a:lnTo>
                  <a:pt x="31140" y="2311"/>
                </a:lnTo>
                <a:lnTo>
                  <a:pt x="28003" y="0"/>
                </a:lnTo>
                <a:lnTo>
                  <a:pt x="23338" y="2004"/>
                </a:lnTo>
                <a:lnTo>
                  <a:pt x="11669" y="7014"/>
                </a:lnTo>
                <a:lnTo>
                  <a:pt x="0" y="12026"/>
                </a:lnTo>
                <a:lnTo>
                  <a:pt x="3124" y="14338"/>
                </a:lnTo>
                <a:lnTo>
                  <a:pt x="6553" y="15951"/>
                </a:lnTo>
                <a:lnTo>
                  <a:pt x="10147" y="16611"/>
                </a:lnTo>
                <a:lnTo>
                  <a:pt x="14812" y="14611"/>
                </a:lnTo>
                <a:lnTo>
                  <a:pt x="26481" y="960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118575" y="1535734"/>
            <a:ext cx="38150" cy="16611"/>
          </a:xfrm>
          <a:custGeom>
            <a:avLst/>
            <a:gdLst/>
            <a:ahLst/>
            <a:cxnLst/>
            <a:rect l="l" t="t" r="r" b="b"/>
            <a:pathLst>
              <a:path w="38150" h="16611">
                <a:moveTo>
                  <a:pt x="38150" y="4584"/>
                </a:moveTo>
                <a:lnTo>
                  <a:pt x="26481" y="9600"/>
                </a:lnTo>
                <a:lnTo>
                  <a:pt x="14812" y="14611"/>
                </a:lnTo>
                <a:lnTo>
                  <a:pt x="10147" y="16611"/>
                </a:lnTo>
                <a:lnTo>
                  <a:pt x="6553" y="15951"/>
                </a:lnTo>
                <a:lnTo>
                  <a:pt x="3124" y="14338"/>
                </a:lnTo>
                <a:lnTo>
                  <a:pt x="0" y="12026"/>
                </a:lnTo>
                <a:lnTo>
                  <a:pt x="11669" y="7014"/>
                </a:lnTo>
                <a:lnTo>
                  <a:pt x="23338" y="2004"/>
                </a:lnTo>
                <a:lnTo>
                  <a:pt x="28003" y="0"/>
                </a:lnTo>
                <a:lnTo>
                  <a:pt x="31140" y="2311"/>
                </a:lnTo>
                <a:lnTo>
                  <a:pt x="34556" y="3911"/>
                </a:lnTo>
                <a:lnTo>
                  <a:pt x="38150" y="45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128723" y="1539188"/>
            <a:ext cx="37655" cy="13703"/>
          </a:xfrm>
          <a:custGeom>
            <a:avLst/>
            <a:gdLst/>
            <a:ahLst/>
            <a:cxnLst/>
            <a:rect l="l" t="t" r="r" b="b"/>
            <a:pathLst>
              <a:path w="37655" h="13703">
                <a:moveTo>
                  <a:pt x="37655" y="0"/>
                </a:moveTo>
                <a:lnTo>
                  <a:pt x="34517" y="1347"/>
                </a:lnTo>
                <a:lnTo>
                  <a:pt x="37655" y="0"/>
                </a:lnTo>
                <a:close/>
              </a:path>
              <a:path w="37655" h="13703">
                <a:moveTo>
                  <a:pt x="4483" y="11239"/>
                </a:moveTo>
                <a:lnTo>
                  <a:pt x="0" y="13157"/>
                </a:lnTo>
                <a:lnTo>
                  <a:pt x="3225" y="13703"/>
                </a:lnTo>
                <a:lnTo>
                  <a:pt x="6527" y="13373"/>
                </a:lnTo>
                <a:lnTo>
                  <a:pt x="9651" y="12026"/>
                </a:lnTo>
                <a:lnTo>
                  <a:pt x="34517" y="1347"/>
                </a:lnTo>
                <a:lnTo>
                  <a:pt x="31229" y="1676"/>
                </a:lnTo>
                <a:lnTo>
                  <a:pt x="28003" y="1130"/>
                </a:lnTo>
                <a:lnTo>
                  <a:pt x="25755" y="2108"/>
                </a:lnTo>
                <a:lnTo>
                  <a:pt x="21259" y="4025"/>
                </a:lnTo>
                <a:lnTo>
                  <a:pt x="17017" y="5854"/>
                </a:lnTo>
                <a:lnTo>
                  <a:pt x="12763" y="7683"/>
                </a:lnTo>
                <a:lnTo>
                  <a:pt x="8521" y="9499"/>
                </a:lnTo>
                <a:lnTo>
                  <a:pt x="7264" y="10045"/>
                </a:lnTo>
                <a:lnTo>
                  <a:pt x="4483" y="1123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128723" y="1539188"/>
            <a:ext cx="37655" cy="13703"/>
          </a:xfrm>
          <a:custGeom>
            <a:avLst/>
            <a:gdLst/>
            <a:ahLst/>
            <a:cxnLst/>
            <a:rect l="l" t="t" r="r" b="b"/>
            <a:pathLst>
              <a:path w="37655" h="13703">
                <a:moveTo>
                  <a:pt x="28003" y="1130"/>
                </a:moveTo>
                <a:lnTo>
                  <a:pt x="31229" y="1676"/>
                </a:lnTo>
                <a:lnTo>
                  <a:pt x="34531" y="1346"/>
                </a:lnTo>
                <a:lnTo>
                  <a:pt x="37655" y="0"/>
                </a:lnTo>
                <a:lnTo>
                  <a:pt x="9651" y="12026"/>
                </a:lnTo>
                <a:lnTo>
                  <a:pt x="6527" y="13373"/>
                </a:lnTo>
                <a:lnTo>
                  <a:pt x="3225" y="13703"/>
                </a:lnTo>
                <a:lnTo>
                  <a:pt x="0" y="13157"/>
                </a:lnTo>
                <a:lnTo>
                  <a:pt x="2235" y="12204"/>
                </a:lnTo>
                <a:lnTo>
                  <a:pt x="4483" y="11239"/>
                </a:lnTo>
                <a:lnTo>
                  <a:pt x="6730" y="10274"/>
                </a:lnTo>
                <a:lnTo>
                  <a:pt x="7264" y="10045"/>
                </a:lnTo>
                <a:lnTo>
                  <a:pt x="7988" y="9740"/>
                </a:lnTo>
                <a:lnTo>
                  <a:pt x="8521" y="9499"/>
                </a:lnTo>
                <a:lnTo>
                  <a:pt x="12763" y="7683"/>
                </a:lnTo>
                <a:lnTo>
                  <a:pt x="17017" y="5854"/>
                </a:lnTo>
                <a:lnTo>
                  <a:pt x="21259" y="4025"/>
                </a:lnTo>
                <a:lnTo>
                  <a:pt x="23507" y="3060"/>
                </a:lnTo>
                <a:lnTo>
                  <a:pt x="25755" y="2108"/>
                </a:lnTo>
                <a:lnTo>
                  <a:pt x="28003" y="11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107589" y="1482049"/>
            <a:ext cx="55981" cy="63868"/>
          </a:xfrm>
          <a:custGeom>
            <a:avLst/>
            <a:gdLst/>
            <a:ahLst/>
            <a:cxnLst/>
            <a:rect l="l" t="t" r="r" b="b"/>
            <a:pathLst>
              <a:path w="55981" h="63868">
                <a:moveTo>
                  <a:pt x="2590" y="46075"/>
                </a:moveTo>
                <a:lnTo>
                  <a:pt x="6604" y="52209"/>
                </a:lnTo>
                <a:lnTo>
                  <a:pt x="10629" y="58356"/>
                </a:lnTo>
                <a:lnTo>
                  <a:pt x="16002" y="62623"/>
                </a:lnTo>
                <a:lnTo>
                  <a:pt x="21132" y="63487"/>
                </a:lnTo>
                <a:lnTo>
                  <a:pt x="23482" y="63868"/>
                </a:lnTo>
                <a:lnTo>
                  <a:pt x="27978" y="62737"/>
                </a:lnTo>
                <a:lnTo>
                  <a:pt x="55981" y="50711"/>
                </a:lnTo>
                <a:lnTo>
                  <a:pt x="53733" y="51676"/>
                </a:lnTo>
                <a:lnTo>
                  <a:pt x="49136" y="51460"/>
                </a:lnTo>
                <a:lnTo>
                  <a:pt x="44005" y="50596"/>
                </a:lnTo>
                <a:lnTo>
                  <a:pt x="38646" y="46329"/>
                </a:lnTo>
                <a:lnTo>
                  <a:pt x="34620" y="40182"/>
                </a:lnTo>
                <a:lnTo>
                  <a:pt x="30607" y="34035"/>
                </a:lnTo>
                <a:lnTo>
                  <a:pt x="28003" y="26111"/>
                </a:lnTo>
                <a:lnTo>
                  <a:pt x="28206" y="18897"/>
                </a:lnTo>
                <a:lnTo>
                  <a:pt x="28359" y="11480"/>
                </a:lnTo>
                <a:lnTo>
                  <a:pt x="31153" y="4698"/>
                </a:lnTo>
                <a:lnTo>
                  <a:pt x="38366" y="0"/>
                </a:lnTo>
                <a:lnTo>
                  <a:pt x="10363" y="12026"/>
                </a:lnTo>
                <a:lnTo>
                  <a:pt x="3149" y="16725"/>
                </a:lnTo>
                <a:lnTo>
                  <a:pt x="355" y="23520"/>
                </a:lnTo>
                <a:lnTo>
                  <a:pt x="203" y="30924"/>
                </a:lnTo>
                <a:lnTo>
                  <a:pt x="0" y="38138"/>
                </a:lnTo>
                <a:lnTo>
                  <a:pt x="2590" y="460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107589" y="1482049"/>
            <a:ext cx="55981" cy="63868"/>
          </a:xfrm>
          <a:custGeom>
            <a:avLst/>
            <a:gdLst/>
            <a:ahLst/>
            <a:cxnLst/>
            <a:rect l="l" t="t" r="r" b="b"/>
            <a:pathLst>
              <a:path w="55981" h="63868">
                <a:moveTo>
                  <a:pt x="55981" y="50711"/>
                </a:moveTo>
                <a:lnTo>
                  <a:pt x="27978" y="62737"/>
                </a:lnTo>
                <a:lnTo>
                  <a:pt x="25730" y="63703"/>
                </a:lnTo>
                <a:lnTo>
                  <a:pt x="23482" y="63868"/>
                </a:lnTo>
                <a:lnTo>
                  <a:pt x="21132" y="63487"/>
                </a:lnTo>
                <a:lnTo>
                  <a:pt x="16002" y="62623"/>
                </a:lnTo>
                <a:lnTo>
                  <a:pt x="10629" y="58356"/>
                </a:lnTo>
                <a:lnTo>
                  <a:pt x="6604" y="52209"/>
                </a:lnTo>
                <a:lnTo>
                  <a:pt x="2590" y="46075"/>
                </a:lnTo>
                <a:lnTo>
                  <a:pt x="0" y="38138"/>
                </a:lnTo>
                <a:lnTo>
                  <a:pt x="203" y="30924"/>
                </a:lnTo>
                <a:lnTo>
                  <a:pt x="355" y="23520"/>
                </a:lnTo>
                <a:lnTo>
                  <a:pt x="3149" y="16725"/>
                </a:lnTo>
                <a:lnTo>
                  <a:pt x="10363" y="12026"/>
                </a:lnTo>
                <a:lnTo>
                  <a:pt x="38366" y="0"/>
                </a:lnTo>
                <a:lnTo>
                  <a:pt x="31153" y="4698"/>
                </a:lnTo>
                <a:lnTo>
                  <a:pt x="28359" y="11480"/>
                </a:lnTo>
                <a:lnTo>
                  <a:pt x="28206" y="18897"/>
                </a:lnTo>
                <a:lnTo>
                  <a:pt x="28003" y="26111"/>
                </a:lnTo>
                <a:lnTo>
                  <a:pt x="30607" y="34035"/>
                </a:lnTo>
                <a:lnTo>
                  <a:pt x="34620" y="40182"/>
                </a:lnTo>
                <a:lnTo>
                  <a:pt x="38646" y="46329"/>
                </a:lnTo>
                <a:lnTo>
                  <a:pt x="44005" y="50596"/>
                </a:lnTo>
                <a:lnTo>
                  <a:pt x="49136" y="51460"/>
                </a:lnTo>
                <a:lnTo>
                  <a:pt x="51485" y="51841"/>
                </a:lnTo>
                <a:lnTo>
                  <a:pt x="53733" y="51676"/>
                </a:lnTo>
                <a:lnTo>
                  <a:pt x="55981" y="507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114546" y="1475888"/>
            <a:ext cx="31407" cy="18186"/>
          </a:xfrm>
          <a:custGeom>
            <a:avLst/>
            <a:gdLst/>
            <a:ahLst/>
            <a:cxnLst/>
            <a:rect l="l" t="t" r="r" b="b"/>
            <a:pathLst>
              <a:path w="31407" h="18186">
                <a:moveTo>
                  <a:pt x="0" y="12026"/>
                </a:moveTo>
                <a:lnTo>
                  <a:pt x="3403" y="18186"/>
                </a:lnTo>
                <a:lnTo>
                  <a:pt x="31407" y="6159"/>
                </a:lnTo>
                <a:lnTo>
                  <a:pt x="28003" y="0"/>
                </a:lnTo>
                <a:lnTo>
                  <a:pt x="0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114546" y="1475888"/>
            <a:ext cx="31407" cy="18186"/>
          </a:xfrm>
          <a:custGeom>
            <a:avLst/>
            <a:gdLst/>
            <a:ahLst/>
            <a:cxnLst/>
            <a:rect l="l" t="t" r="r" b="b"/>
            <a:pathLst>
              <a:path w="31407" h="18186">
                <a:moveTo>
                  <a:pt x="0" y="12026"/>
                </a:moveTo>
                <a:lnTo>
                  <a:pt x="28003" y="0"/>
                </a:lnTo>
                <a:lnTo>
                  <a:pt x="31407" y="6159"/>
                </a:lnTo>
                <a:lnTo>
                  <a:pt x="3403" y="18186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138384" y="1451526"/>
            <a:ext cx="75107" cy="99682"/>
          </a:xfrm>
          <a:custGeom>
            <a:avLst/>
            <a:gdLst/>
            <a:ahLst/>
            <a:cxnLst/>
            <a:rect l="l" t="t" r="r" b="b"/>
            <a:pathLst>
              <a:path w="75107" h="99682">
                <a:moveTo>
                  <a:pt x="28003" y="87655"/>
                </a:moveTo>
                <a:lnTo>
                  <a:pt x="36427" y="82896"/>
                </a:lnTo>
                <a:lnTo>
                  <a:pt x="46514" y="73276"/>
                </a:lnTo>
                <a:lnTo>
                  <a:pt x="52999" y="62030"/>
                </a:lnTo>
                <a:lnTo>
                  <a:pt x="56845" y="49961"/>
                </a:lnTo>
                <a:lnTo>
                  <a:pt x="59016" y="37871"/>
                </a:lnTo>
                <a:lnTo>
                  <a:pt x="59581" y="33927"/>
                </a:lnTo>
                <a:lnTo>
                  <a:pt x="62056" y="19045"/>
                </a:lnTo>
                <a:lnTo>
                  <a:pt x="66457" y="7407"/>
                </a:lnTo>
                <a:lnTo>
                  <a:pt x="75107" y="0"/>
                </a:lnTo>
                <a:lnTo>
                  <a:pt x="70442" y="2000"/>
                </a:lnTo>
                <a:lnTo>
                  <a:pt x="58773" y="7010"/>
                </a:lnTo>
                <a:lnTo>
                  <a:pt x="47104" y="12026"/>
                </a:lnTo>
                <a:lnTo>
                  <a:pt x="44507" y="13371"/>
                </a:lnTo>
                <a:lnTo>
                  <a:pt x="37091" y="21885"/>
                </a:lnTo>
                <a:lnTo>
                  <a:pt x="33364" y="34393"/>
                </a:lnTo>
                <a:lnTo>
                  <a:pt x="31013" y="49911"/>
                </a:lnTo>
                <a:lnTo>
                  <a:pt x="29900" y="56888"/>
                </a:lnTo>
                <a:lnTo>
                  <a:pt x="26873" y="69063"/>
                </a:lnTo>
                <a:lnTo>
                  <a:pt x="21610" y="80749"/>
                </a:lnTo>
                <a:lnTo>
                  <a:pt x="13147" y="91146"/>
                </a:lnTo>
                <a:lnTo>
                  <a:pt x="520" y="99453"/>
                </a:lnTo>
                <a:lnTo>
                  <a:pt x="0" y="99682"/>
                </a:lnTo>
                <a:lnTo>
                  <a:pt x="28003" y="87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138384" y="1451526"/>
            <a:ext cx="75107" cy="99682"/>
          </a:xfrm>
          <a:custGeom>
            <a:avLst/>
            <a:gdLst/>
            <a:ahLst/>
            <a:cxnLst/>
            <a:rect l="l" t="t" r="r" b="b"/>
            <a:pathLst>
              <a:path w="75107" h="99682">
                <a:moveTo>
                  <a:pt x="47104" y="12026"/>
                </a:moveTo>
                <a:lnTo>
                  <a:pt x="58773" y="7010"/>
                </a:lnTo>
                <a:lnTo>
                  <a:pt x="70442" y="2000"/>
                </a:lnTo>
                <a:lnTo>
                  <a:pt x="75107" y="0"/>
                </a:lnTo>
                <a:lnTo>
                  <a:pt x="66457" y="7407"/>
                </a:lnTo>
                <a:lnTo>
                  <a:pt x="62056" y="19045"/>
                </a:lnTo>
                <a:lnTo>
                  <a:pt x="59581" y="33927"/>
                </a:lnTo>
                <a:lnTo>
                  <a:pt x="59016" y="37871"/>
                </a:lnTo>
                <a:lnTo>
                  <a:pt x="56845" y="49961"/>
                </a:lnTo>
                <a:lnTo>
                  <a:pt x="52999" y="62030"/>
                </a:lnTo>
                <a:lnTo>
                  <a:pt x="46514" y="73276"/>
                </a:lnTo>
                <a:lnTo>
                  <a:pt x="36427" y="82896"/>
                </a:lnTo>
                <a:lnTo>
                  <a:pt x="28524" y="87426"/>
                </a:lnTo>
                <a:lnTo>
                  <a:pt x="28346" y="87503"/>
                </a:lnTo>
                <a:lnTo>
                  <a:pt x="28181" y="87579"/>
                </a:lnTo>
                <a:lnTo>
                  <a:pt x="28003" y="87655"/>
                </a:lnTo>
                <a:lnTo>
                  <a:pt x="0" y="99682"/>
                </a:lnTo>
                <a:lnTo>
                  <a:pt x="165" y="99606"/>
                </a:lnTo>
                <a:lnTo>
                  <a:pt x="342" y="99529"/>
                </a:lnTo>
                <a:lnTo>
                  <a:pt x="520" y="99453"/>
                </a:lnTo>
                <a:lnTo>
                  <a:pt x="13147" y="91146"/>
                </a:lnTo>
                <a:lnTo>
                  <a:pt x="21610" y="80749"/>
                </a:lnTo>
                <a:lnTo>
                  <a:pt x="26873" y="69063"/>
                </a:lnTo>
                <a:lnTo>
                  <a:pt x="29900" y="56888"/>
                </a:lnTo>
                <a:lnTo>
                  <a:pt x="31013" y="49911"/>
                </a:lnTo>
                <a:lnTo>
                  <a:pt x="33364" y="34393"/>
                </a:lnTo>
                <a:lnTo>
                  <a:pt x="37091" y="21885"/>
                </a:lnTo>
                <a:lnTo>
                  <a:pt x="44507" y="13371"/>
                </a:lnTo>
                <a:lnTo>
                  <a:pt x="47104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184834" y="1451522"/>
            <a:ext cx="28765" cy="12344"/>
          </a:xfrm>
          <a:custGeom>
            <a:avLst/>
            <a:gdLst/>
            <a:ahLst/>
            <a:cxnLst/>
            <a:rect l="l" t="t" r="r" b="b"/>
            <a:pathLst>
              <a:path w="28765" h="12344">
                <a:moveTo>
                  <a:pt x="28765" y="0"/>
                </a:moveTo>
                <a:lnTo>
                  <a:pt x="28003" y="304"/>
                </a:lnTo>
                <a:lnTo>
                  <a:pt x="0" y="12344"/>
                </a:lnTo>
                <a:lnTo>
                  <a:pt x="749" y="12026"/>
                </a:lnTo>
                <a:lnTo>
                  <a:pt x="5428" y="10022"/>
                </a:lnTo>
                <a:lnTo>
                  <a:pt x="17099" y="5014"/>
                </a:lnTo>
                <a:lnTo>
                  <a:pt x="28765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184834" y="1451522"/>
            <a:ext cx="28765" cy="12344"/>
          </a:xfrm>
          <a:custGeom>
            <a:avLst/>
            <a:gdLst/>
            <a:ahLst/>
            <a:cxnLst/>
            <a:rect l="l" t="t" r="r" b="b"/>
            <a:pathLst>
              <a:path w="28765" h="12344">
                <a:moveTo>
                  <a:pt x="28765" y="0"/>
                </a:moveTo>
                <a:lnTo>
                  <a:pt x="17099" y="5014"/>
                </a:lnTo>
                <a:lnTo>
                  <a:pt x="5428" y="10022"/>
                </a:lnTo>
                <a:lnTo>
                  <a:pt x="749" y="12026"/>
                </a:lnTo>
                <a:lnTo>
                  <a:pt x="495" y="12141"/>
                </a:lnTo>
                <a:lnTo>
                  <a:pt x="241" y="12230"/>
                </a:lnTo>
                <a:lnTo>
                  <a:pt x="0" y="12344"/>
                </a:lnTo>
                <a:lnTo>
                  <a:pt x="28003" y="304"/>
                </a:lnTo>
                <a:lnTo>
                  <a:pt x="28257" y="203"/>
                </a:lnTo>
                <a:lnTo>
                  <a:pt x="28511" y="101"/>
                </a:lnTo>
                <a:lnTo>
                  <a:pt x="287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185584" y="1451447"/>
            <a:ext cx="28219" cy="12103"/>
          </a:xfrm>
          <a:custGeom>
            <a:avLst/>
            <a:gdLst/>
            <a:ahLst/>
            <a:cxnLst/>
            <a:rect l="l" t="t" r="r" b="b"/>
            <a:pathLst>
              <a:path w="28219" h="12103">
                <a:moveTo>
                  <a:pt x="0" y="12103"/>
                </a:moveTo>
                <a:lnTo>
                  <a:pt x="215" y="12039"/>
                </a:lnTo>
                <a:lnTo>
                  <a:pt x="28219" y="0"/>
                </a:lnTo>
                <a:lnTo>
                  <a:pt x="28016" y="76"/>
                </a:lnTo>
                <a:lnTo>
                  <a:pt x="16350" y="5090"/>
                </a:lnTo>
                <a:lnTo>
                  <a:pt x="4679" y="10099"/>
                </a:lnTo>
                <a:lnTo>
                  <a:pt x="0" y="1210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185584" y="1451447"/>
            <a:ext cx="28219" cy="12103"/>
          </a:xfrm>
          <a:custGeom>
            <a:avLst/>
            <a:gdLst/>
            <a:ahLst/>
            <a:cxnLst/>
            <a:rect l="l" t="t" r="r" b="b"/>
            <a:pathLst>
              <a:path w="28219" h="12103">
                <a:moveTo>
                  <a:pt x="28016" y="76"/>
                </a:moveTo>
                <a:lnTo>
                  <a:pt x="16350" y="5090"/>
                </a:lnTo>
                <a:lnTo>
                  <a:pt x="4679" y="10099"/>
                </a:lnTo>
                <a:lnTo>
                  <a:pt x="0" y="12103"/>
                </a:lnTo>
                <a:lnTo>
                  <a:pt x="139" y="12052"/>
                </a:lnTo>
                <a:lnTo>
                  <a:pt x="28219" y="0"/>
                </a:lnTo>
                <a:lnTo>
                  <a:pt x="28079" y="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182359" y="1444921"/>
            <a:ext cx="28829" cy="12369"/>
          </a:xfrm>
          <a:custGeom>
            <a:avLst/>
            <a:gdLst/>
            <a:ahLst/>
            <a:cxnLst/>
            <a:rect l="l" t="t" r="r" b="b"/>
            <a:pathLst>
              <a:path w="28829" h="12369">
                <a:moveTo>
                  <a:pt x="0" y="12369"/>
                </a:moveTo>
                <a:lnTo>
                  <a:pt x="812" y="12026"/>
                </a:lnTo>
                <a:lnTo>
                  <a:pt x="28829" y="0"/>
                </a:lnTo>
                <a:lnTo>
                  <a:pt x="28003" y="342"/>
                </a:lnTo>
                <a:lnTo>
                  <a:pt x="23338" y="2343"/>
                </a:lnTo>
                <a:lnTo>
                  <a:pt x="11669" y="7353"/>
                </a:lnTo>
                <a:lnTo>
                  <a:pt x="0" y="123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182359" y="1444921"/>
            <a:ext cx="28829" cy="12369"/>
          </a:xfrm>
          <a:custGeom>
            <a:avLst/>
            <a:gdLst/>
            <a:ahLst/>
            <a:cxnLst/>
            <a:rect l="l" t="t" r="r" b="b"/>
            <a:pathLst>
              <a:path w="28829" h="12369">
                <a:moveTo>
                  <a:pt x="0" y="12369"/>
                </a:moveTo>
                <a:lnTo>
                  <a:pt x="11669" y="7353"/>
                </a:lnTo>
                <a:lnTo>
                  <a:pt x="23338" y="2343"/>
                </a:lnTo>
                <a:lnTo>
                  <a:pt x="28003" y="342"/>
                </a:lnTo>
                <a:lnTo>
                  <a:pt x="28549" y="114"/>
                </a:lnTo>
                <a:lnTo>
                  <a:pt x="28829" y="0"/>
                </a:lnTo>
                <a:lnTo>
                  <a:pt x="812" y="12026"/>
                </a:lnTo>
                <a:lnTo>
                  <a:pt x="546" y="12141"/>
                </a:lnTo>
                <a:lnTo>
                  <a:pt x="266" y="12255"/>
                </a:lnTo>
                <a:lnTo>
                  <a:pt x="0" y="12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185795" y="1451263"/>
            <a:ext cx="28562" cy="12217"/>
          </a:xfrm>
          <a:custGeom>
            <a:avLst/>
            <a:gdLst/>
            <a:ahLst/>
            <a:cxnLst/>
            <a:rect l="l" t="t" r="r" b="b"/>
            <a:pathLst>
              <a:path w="28562" h="12217">
                <a:moveTo>
                  <a:pt x="28003" y="190"/>
                </a:moveTo>
                <a:lnTo>
                  <a:pt x="0" y="12217"/>
                </a:lnTo>
                <a:lnTo>
                  <a:pt x="558" y="12026"/>
                </a:lnTo>
                <a:lnTo>
                  <a:pt x="5778" y="9791"/>
                </a:lnTo>
                <a:lnTo>
                  <a:pt x="10998" y="7543"/>
                </a:lnTo>
                <a:lnTo>
                  <a:pt x="16217" y="5308"/>
                </a:lnTo>
                <a:lnTo>
                  <a:pt x="20243" y="3568"/>
                </a:lnTo>
                <a:lnTo>
                  <a:pt x="24282" y="1841"/>
                </a:lnTo>
                <a:lnTo>
                  <a:pt x="28308" y="114"/>
                </a:lnTo>
                <a:lnTo>
                  <a:pt x="28562" y="0"/>
                </a:lnTo>
                <a:lnTo>
                  <a:pt x="28003" y="19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185795" y="1451263"/>
            <a:ext cx="28562" cy="12217"/>
          </a:xfrm>
          <a:custGeom>
            <a:avLst/>
            <a:gdLst/>
            <a:ahLst/>
            <a:cxnLst/>
            <a:rect l="l" t="t" r="r" b="b"/>
            <a:pathLst>
              <a:path w="28562" h="12217">
                <a:moveTo>
                  <a:pt x="28562" y="0"/>
                </a:moveTo>
                <a:lnTo>
                  <a:pt x="28384" y="76"/>
                </a:lnTo>
                <a:lnTo>
                  <a:pt x="24282" y="1841"/>
                </a:lnTo>
                <a:lnTo>
                  <a:pt x="20243" y="3568"/>
                </a:lnTo>
                <a:lnTo>
                  <a:pt x="16217" y="5308"/>
                </a:lnTo>
                <a:lnTo>
                  <a:pt x="10998" y="7543"/>
                </a:lnTo>
                <a:lnTo>
                  <a:pt x="5778" y="9791"/>
                </a:lnTo>
                <a:lnTo>
                  <a:pt x="558" y="12026"/>
                </a:lnTo>
                <a:lnTo>
                  <a:pt x="368" y="12090"/>
                </a:lnTo>
                <a:lnTo>
                  <a:pt x="190" y="12153"/>
                </a:lnTo>
                <a:lnTo>
                  <a:pt x="0" y="12217"/>
                </a:lnTo>
                <a:lnTo>
                  <a:pt x="28003" y="190"/>
                </a:lnTo>
                <a:lnTo>
                  <a:pt x="28194" y="127"/>
                </a:lnTo>
                <a:lnTo>
                  <a:pt x="28384" y="63"/>
                </a:lnTo>
                <a:lnTo>
                  <a:pt x="285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201149" y="1478321"/>
            <a:ext cx="28219" cy="12661"/>
          </a:xfrm>
          <a:custGeom>
            <a:avLst/>
            <a:gdLst/>
            <a:ahLst/>
            <a:cxnLst/>
            <a:rect l="l" t="t" r="r" b="b"/>
            <a:pathLst>
              <a:path w="28219" h="12661">
                <a:moveTo>
                  <a:pt x="28219" y="635"/>
                </a:moveTo>
                <a:lnTo>
                  <a:pt x="28003" y="0"/>
                </a:lnTo>
                <a:lnTo>
                  <a:pt x="23342" y="1997"/>
                </a:lnTo>
                <a:lnTo>
                  <a:pt x="11671" y="7002"/>
                </a:lnTo>
                <a:lnTo>
                  <a:pt x="0" y="12014"/>
                </a:lnTo>
                <a:lnTo>
                  <a:pt x="215" y="12661"/>
                </a:lnTo>
                <a:lnTo>
                  <a:pt x="4880" y="10661"/>
                </a:lnTo>
                <a:lnTo>
                  <a:pt x="16550" y="5651"/>
                </a:lnTo>
                <a:lnTo>
                  <a:pt x="28219" y="635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201149" y="1478321"/>
            <a:ext cx="28219" cy="12661"/>
          </a:xfrm>
          <a:custGeom>
            <a:avLst/>
            <a:gdLst/>
            <a:ahLst/>
            <a:cxnLst/>
            <a:rect l="l" t="t" r="r" b="b"/>
            <a:pathLst>
              <a:path w="28219" h="12661">
                <a:moveTo>
                  <a:pt x="28219" y="635"/>
                </a:moveTo>
                <a:lnTo>
                  <a:pt x="16550" y="5651"/>
                </a:lnTo>
                <a:lnTo>
                  <a:pt x="4880" y="10661"/>
                </a:lnTo>
                <a:lnTo>
                  <a:pt x="215" y="12661"/>
                </a:lnTo>
                <a:lnTo>
                  <a:pt x="139" y="12446"/>
                </a:lnTo>
                <a:lnTo>
                  <a:pt x="63" y="12230"/>
                </a:lnTo>
                <a:lnTo>
                  <a:pt x="0" y="12014"/>
                </a:lnTo>
                <a:lnTo>
                  <a:pt x="11671" y="7002"/>
                </a:lnTo>
                <a:lnTo>
                  <a:pt x="23342" y="1997"/>
                </a:lnTo>
                <a:lnTo>
                  <a:pt x="28003" y="0"/>
                </a:lnTo>
                <a:lnTo>
                  <a:pt x="28079" y="203"/>
                </a:lnTo>
                <a:lnTo>
                  <a:pt x="28143" y="419"/>
                </a:lnTo>
                <a:lnTo>
                  <a:pt x="28219" y="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201365" y="1478955"/>
            <a:ext cx="39027" cy="29108"/>
          </a:xfrm>
          <a:custGeom>
            <a:avLst/>
            <a:gdLst/>
            <a:ahLst/>
            <a:cxnLst/>
            <a:rect l="l" t="t" r="r" b="b"/>
            <a:pathLst>
              <a:path w="39027" h="29108">
                <a:moveTo>
                  <a:pt x="27357" y="22092"/>
                </a:moveTo>
                <a:lnTo>
                  <a:pt x="39027" y="17081"/>
                </a:lnTo>
                <a:lnTo>
                  <a:pt x="34086" y="12928"/>
                </a:lnTo>
                <a:lnTo>
                  <a:pt x="30302" y="6794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2298" y="18821"/>
                </a:lnTo>
                <a:lnTo>
                  <a:pt x="6070" y="24955"/>
                </a:lnTo>
                <a:lnTo>
                  <a:pt x="11023" y="29108"/>
                </a:lnTo>
                <a:lnTo>
                  <a:pt x="15688" y="27107"/>
                </a:lnTo>
                <a:lnTo>
                  <a:pt x="27357" y="2209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201365" y="1478955"/>
            <a:ext cx="39027" cy="29108"/>
          </a:xfrm>
          <a:custGeom>
            <a:avLst/>
            <a:gdLst/>
            <a:ahLst/>
            <a:cxnLst/>
            <a:rect l="l" t="t" r="r" b="b"/>
            <a:pathLst>
              <a:path w="39027" h="29108">
                <a:moveTo>
                  <a:pt x="28003" y="0"/>
                </a:moveTo>
                <a:lnTo>
                  <a:pt x="30302" y="6794"/>
                </a:lnTo>
                <a:lnTo>
                  <a:pt x="34086" y="12928"/>
                </a:lnTo>
                <a:lnTo>
                  <a:pt x="39027" y="17081"/>
                </a:lnTo>
                <a:lnTo>
                  <a:pt x="27357" y="22092"/>
                </a:lnTo>
                <a:lnTo>
                  <a:pt x="15688" y="27107"/>
                </a:lnTo>
                <a:lnTo>
                  <a:pt x="11023" y="29108"/>
                </a:lnTo>
                <a:lnTo>
                  <a:pt x="6070" y="24955"/>
                </a:lnTo>
                <a:lnTo>
                  <a:pt x="2298" y="18821"/>
                </a:lnTo>
                <a:lnTo>
                  <a:pt x="0" y="12026"/>
                </a:lnTo>
                <a:lnTo>
                  <a:pt x="11669" y="7020"/>
                </a:lnTo>
                <a:lnTo>
                  <a:pt x="23338" y="2005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212381" y="1496035"/>
            <a:ext cx="28155" cy="12153"/>
          </a:xfrm>
          <a:custGeom>
            <a:avLst/>
            <a:gdLst/>
            <a:ahLst/>
            <a:cxnLst/>
            <a:rect l="l" t="t" r="r" b="b"/>
            <a:pathLst>
              <a:path w="28155" h="12153">
                <a:moveTo>
                  <a:pt x="28155" y="114"/>
                </a:moveTo>
                <a:lnTo>
                  <a:pt x="28016" y="0"/>
                </a:lnTo>
                <a:lnTo>
                  <a:pt x="23341" y="2009"/>
                </a:lnTo>
                <a:lnTo>
                  <a:pt x="11669" y="7021"/>
                </a:lnTo>
                <a:lnTo>
                  <a:pt x="0" y="12026"/>
                </a:lnTo>
                <a:lnTo>
                  <a:pt x="139" y="12153"/>
                </a:lnTo>
                <a:lnTo>
                  <a:pt x="4822" y="10142"/>
                </a:lnTo>
                <a:lnTo>
                  <a:pt x="16492" y="5128"/>
                </a:lnTo>
                <a:lnTo>
                  <a:pt x="28155" y="11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212381" y="1496035"/>
            <a:ext cx="28155" cy="12153"/>
          </a:xfrm>
          <a:custGeom>
            <a:avLst/>
            <a:gdLst/>
            <a:ahLst/>
            <a:cxnLst/>
            <a:rect l="l" t="t" r="r" b="b"/>
            <a:pathLst>
              <a:path w="28155" h="12153">
                <a:moveTo>
                  <a:pt x="28155" y="114"/>
                </a:moveTo>
                <a:lnTo>
                  <a:pt x="16492" y="5128"/>
                </a:lnTo>
                <a:lnTo>
                  <a:pt x="4822" y="10142"/>
                </a:lnTo>
                <a:lnTo>
                  <a:pt x="139" y="12153"/>
                </a:lnTo>
                <a:lnTo>
                  <a:pt x="0" y="12026"/>
                </a:lnTo>
                <a:lnTo>
                  <a:pt x="11669" y="7021"/>
                </a:lnTo>
                <a:lnTo>
                  <a:pt x="23341" y="2009"/>
                </a:lnTo>
                <a:lnTo>
                  <a:pt x="28016" y="0"/>
                </a:lnTo>
                <a:lnTo>
                  <a:pt x="28155" y="1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198718" y="1462897"/>
            <a:ext cx="30441" cy="27444"/>
          </a:xfrm>
          <a:custGeom>
            <a:avLst/>
            <a:gdLst/>
            <a:ahLst/>
            <a:cxnLst/>
            <a:rect l="l" t="t" r="r" b="b"/>
            <a:pathLst>
              <a:path w="30441" h="27444">
                <a:moveTo>
                  <a:pt x="812" y="22453"/>
                </a:moveTo>
                <a:lnTo>
                  <a:pt x="2425" y="27444"/>
                </a:lnTo>
                <a:lnTo>
                  <a:pt x="7100" y="25435"/>
                </a:lnTo>
                <a:lnTo>
                  <a:pt x="18772" y="20422"/>
                </a:lnTo>
                <a:lnTo>
                  <a:pt x="30441" y="15417"/>
                </a:lnTo>
                <a:lnTo>
                  <a:pt x="28829" y="10426"/>
                </a:lnTo>
                <a:lnTo>
                  <a:pt x="28003" y="5118"/>
                </a:lnTo>
                <a:lnTo>
                  <a:pt x="28092" y="0"/>
                </a:lnTo>
                <a:lnTo>
                  <a:pt x="23427" y="2005"/>
                </a:lnTo>
                <a:lnTo>
                  <a:pt x="11758" y="7020"/>
                </a:lnTo>
                <a:lnTo>
                  <a:pt x="88" y="12026"/>
                </a:lnTo>
                <a:lnTo>
                  <a:pt x="0" y="17145"/>
                </a:lnTo>
                <a:lnTo>
                  <a:pt x="812" y="2245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198718" y="1462897"/>
            <a:ext cx="30441" cy="27444"/>
          </a:xfrm>
          <a:custGeom>
            <a:avLst/>
            <a:gdLst/>
            <a:ahLst/>
            <a:cxnLst/>
            <a:rect l="l" t="t" r="r" b="b"/>
            <a:pathLst>
              <a:path w="30441" h="27444">
                <a:moveTo>
                  <a:pt x="28092" y="0"/>
                </a:moveTo>
                <a:lnTo>
                  <a:pt x="28003" y="5118"/>
                </a:lnTo>
                <a:lnTo>
                  <a:pt x="28829" y="10426"/>
                </a:lnTo>
                <a:lnTo>
                  <a:pt x="30441" y="15417"/>
                </a:lnTo>
                <a:lnTo>
                  <a:pt x="18772" y="20422"/>
                </a:lnTo>
                <a:lnTo>
                  <a:pt x="7100" y="25435"/>
                </a:lnTo>
                <a:lnTo>
                  <a:pt x="2425" y="27444"/>
                </a:lnTo>
                <a:lnTo>
                  <a:pt x="812" y="22453"/>
                </a:lnTo>
                <a:lnTo>
                  <a:pt x="0" y="17145"/>
                </a:lnTo>
                <a:lnTo>
                  <a:pt x="88" y="12026"/>
                </a:lnTo>
                <a:lnTo>
                  <a:pt x="11758" y="7020"/>
                </a:lnTo>
                <a:lnTo>
                  <a:pt x="23427" y="2005"/>
                </a:lnTo>
                <a:lnTo>
                  <a:pt x="2809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198806" y="1459087"/>
            <a:ext cx="28244" cy="15836"/>
          </a:xfrm>
          <a:custGeom>
            <a:avLst/>
            <a:gdLst/>
            <a:ahLst/>
            <a:cxnLst/>
            <a:rect l="l" t="t" r="r" b="b"/>
            <a:pathLst>
              <a:path w="28244" h="15836">
                <a:moveTo>
                  <a:pt x="241" y="12026"/>
                </a:moveTo>
                <a:lnTo>
                  <a:pt x="88" y="13284"/>
                </a:lnTo>
                <a:lnTo>
                  <a:pt x="0" y="15836"/>
                </a:lnTo>
                <a:lnTo>
                  <a:pt x="4047" y="14069"/>
                </a:lnTo>
                <a:lnTo>
                  <a:pt x="16395" y="8747"/>
                </a:lnTo>
                <a:lnTo>
                  <a:pt x="28003" y="3810"/>
                </a:lnTo>
                <a:lnTo>
                  <a:pt x="28244" y="0"/>
                </a:lnTo>
                <a:lnTo>
                  <a:pt x="23579" y="2004"/>
                </a:lnTo>
                <a:lnTo>
                  <a:pt x="11910" y="7014"/>
                </a:lnTo>
                <a:lnTo>
                  <a:pt x="241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198806" y="1459087"/>
            <a:ext cx="28244" cy="15836"/>
          </a:xfrm>
          <a:custGeom>
            <a:avLst/>
            <a:gdLst/>
            <a:ahLst/>
            <a:cxnLst/>
            <a:rect l="l" t="t" r="r" b="b"/>
            <a:pathLst>
              <a:path w="28244" h="15836">
                <a:moveTo>
                  <a:pt x="28003" y="3810"/>
                </a:moveTo>
                <a:lnTo>
                  <a:pt x="16395" y="8747"/>
                </a:lnTo>
                <a:lnTo>
                  <a:pt x="4047" y="14069"/>
                </a:lnTo>
                <a:lnTo>
                  <a:pt x="0" y="15836"/>
                </a:lnTo>
                <a:lnTo>
                  <a:pt x="12" y="14566"/>
                </a:lnTo>
                <a:lnTo>
                  <a:pt x="88" y="13284"/>
                </a:lnTo>
                <a:lnTo>
                  <a:pt x="241" y="12026"/>
                </a:lnTo>
                <a:lnTo>
                  <a:pt x="11910" y="7014"/>
                </a:lnTo>
                <a:lnTo>
                  <a:pt x="23579" y="2004"/>
                </a:lnTo>
                <a:lnTo>
                  <a:pt x="28244" y="0"/>
                </a:lnTo>
                <a:lnTo>
                  <a:pt x="28092" y="1257"/>
                </a:lnTo>
                <a:lnTo>
                  <a:pt x="28016" y="2527"/>
                </a:lnTo>
                <a:lnTo>
                  <a:pt x="28003" y="38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212517" y="1496145"/>
            <a:ext cx="38328" cy="17018"/>
          </a:xfrm>
          <a:custGeom>
            <a:avLst/>
            <a:gdLst/>
            <a:ahLst/>
            <a:cxnLst/>
            <a:rect l="l" t="t" r="r" b="b"/>
            <a:pathLst>
              <a:path w="38328" h="17018">
                <a:moveTo>
                  <a:pt x="26659" y="10007"/>
                </a:moveTo>
                <a:lnTo>
                  <a:pt x="38328" y="4991"/>
                </a:lnTo>
                <a:lnTo>
                  <a:pt x="34505" y="4267"/>
                </a:lnTo>
                <a:lnTo>
                  <a:pt x="31038" y="2514"/>
                </a:lnTo>
                <a:lnTo>
                  <a:pt x="28016" y="0"/>
                </a:lnTo>
                <a:lnTo>
                  <a:pt x="23338" y="2011"/>
                </a:lnTo>
                <a:lnTo>
                  <a:pt x="11673" y="7030"/>
                </a:lnTo>
                <a:lnTo>
                  <a:pt x="0" y="12039"/>
                </a:lnTo>
                <a:lnTo>
                  <a:pt x="3035" y="14541"/>
                </a:lnTo>
                <a:lnTo>
                  <a:pt x="6489" y="16306"/>
                </a:lnTo>
                <a:lnTo>
                  <a:pt x="10325" y="17017"/>
                </a:lnTo>
                <a:lnTo>
                  <a:pt x="14989" y="15017"/>
                </a:lnTo>
                <a:lnTo>
                  <a:pt x="26659" y="1000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212517" y="1496145"/>
            <a:ext cx="38328" cy="17018"/>
          </a:xfrm>
          <a:custGeom>
            <a:avLst/>
            <a:gdLst/>
            <a:ahLst/>
            <a:cxnLst/>
            <a:rect l="l" t="t" r="r" b="b"/>
            <a:pathLst>
              <a:path w="38328" h="17018">
                <a:moveTo>
                  <a:pt x="38328" y="4991"/>
                </a:moveTo>
                <a:lnTo>
                  <a:pt x="26659" y="10007"/>
                </a:lnTo>
                <a:lnTo>
                  <a:pt x="14989" y="15017"/>
                </a:lnTo>
                <a:lnTo>
                  <a:pt x="10325" y="17017"/>
                </a:lnTo>
                <a:lnTo>
                  <a:pt x="6489" y="16306"/>
                </a:lnTo>
                <a:lnTo>
                  <a:pt x="3035" y="14541"/>
                </a:lnTo>
                <a:lnTo>
                  <a:pt x="0" y="12039"/>
                </a:lnTo>
                <a:lnTo>
                  <a:pt x="11673" y="7030"/>
                </a:lnTo>
                <a:lnTo>
                  <a:pt x="23338" y="2011"/>
                </a:lnTo>
                <a:lnTo>
                  <a:pt x="28016" y="0"/>
                </a:lnTo>
                <a:lnTo>
                  <a:pt x="31038" y="2514"/>
                </a:lnTo>
                <a:lnTo>
                  <a:pt x="34505" y="4267"/>
                </a:lnTo>
                <a:lnTo>
                  <a:pt x="38328" y="49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199044" y="1446035"/>
            <a:ext cx="32423" cy="25082"/>
          </a:xfrm>
          <a:custGeom>
            <a:avLst/>
            <a:gdLst/>
            <a:ahLst/>
            <a:cxnLst/>
            <a:rect l="l" t="t" r="r" b="b"/>
            <a:pathLst>
              <a:path w="32423" h="25082">
                <a:moveTo>
                  <a:pt x="28005" y="1895"/>
                </a:moveTo>
                <a:lnTo>
                  <a:pt x="15963" y="7066"/>
                </a:lnTo>
                <a:lnTo>
                  <a:pt x="4406" y="12026"/>
                </a:lnTo>
                <a:lnTo>
                  <a:pt x="1981" y="15925"/>
                </a:lnTo>
                <a:lnTo>
                  <a:pt x="533" y="20421"/>
                </a:lnTo>
                <a:lnTo>
                  <a:pt x="0" y="25082"/>
                </a:lnTo>
                <a:lnTo>
                  <a:pt x="4664" y="23076"/>
                </a:lnTo>
                <a:lnTo>
                  <a:pt x="16334" y="18062"/>
                </a:lnTo>
                <a:lnTo>
                  <a:pt x="28003" y="13055"/>
                </a:lnTo>
                <a:lnTo>
                  <a:pt x="28549" y="8382"/>
                </a:lnTo>
                <a:lnTo>
                  <a:pt x="29997" y="3898"/>
                </a:lnTo>
                <a:lnTo>
                  <a:pt x="32423" y="0"/>
                </a:lnTo>
                <a:lnTo>
                  <a:pt x="28005" y="1895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199044" y="1446035"/>
            <a:ext cx="32423" cy="25082"/>
          </a:xfrm>
          <a:custGeom>
            <a:avLst/>
            <a:gdLst/>
            <a:ahLst/>
            <a:cxnLst/>
            <a:rect l="l" t="t" r="r" b="b"/>
            <a:pathLst>
              <a:path w="32423" h="25082">
                <a:moveTo>
                  <a:pt x="32423" y="0"/>
                </a:moveTo>
                <a:lnTo>
                  <a:pt x="29997" y="3898"/>
                </a:lnTo>
                <a:lnTo>
                  <a:pt x="28549" y="8382"/>
                </a:lnTo>
                <a:lnTo>
                  <a:pt x="28003" y="13055"/>
                </a:lnTo>
                <a:lnTo>
                  <a:pt x="16334" y="18062"/>
                </a:lnTo>
                <a:lnTo>
                  <a:pt x="4664" y="23076"/>
                </a:lnTo>
                <a:lnTo>
                  <a:pt x="0" y="25082"/>
                </a:lnTo>
                <a:lnTo>
                  <a:pt x="533" y="20421"/>
                </a:lnTo>
                <a:lnTo>
                  <a:pt x="1981" y="15925"/>
                </a:lnTo>
                <a:lnTo>
                  <a:pt x="4406" y="12026"/>
                </a:lnTo>
                <a:lnTo>
                  <a:pt x="15963" y="7066"/>
                </a:lnTo>
                <a:lnTo>
                  <a:pt x="28005" y="1895"/>
                </a:lnTo>
                <a:lnTo>
                  <a:pt x="3242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186352" y="1446036"/>
            <a:ext cx="45110" cy="17259"/>
          </a:xfrm>
          <a:custGeom>
            <a:avLst/>
            <a:gdLst/>
            <a:ahLst/>
            <a:cxnLst/>
            <a:rect l="l" t="t" r="r" b="b"/>
            <a:pathLst>
              <a:path w="45110" h="17259">
                <a:moveTo>
                  <a:pt x="6007" y="15252"/>
                </a:moveTo>
                <a:lnTo>
                  <a:pt x="11506" y="13601"/>
                </a:lnTo>
                <a:lnTo>
                  <a:pt x="17106" y="12026"/>
                </a:lnTo>
                <a:lnTo>
                  <a:pt x="20172" y="10712"/>
                </a:lnTo>
                <a:lnTo>
                  <a:pt x="31841" y="5702"/>
                </a:lnTo>
                <a:lnTo>
                  <a:pt x="43510" y="685"/>
                </a:lnTo>
                <a:lnTo>
                  <a:pt x="45110" y="0"/>
                </a:lnTo>
                <a:lnTo>
                  <a:pt x="39509" y="1574"/>
                </a:lnTo>
                <a:lnTo>
                  <a:pt x="34010" y="3213"/>
                </a:lnTo>
                <a:lnTo>
                  <a:pt x="28003" y="5219"/>
                </a:lnTo>
                <a:lnTo>
                  <a:pt x="25488" y="6311"/>
                </a:lnTo>
                <a:lnTo>
                  <a:pt x="21031" y="8229"/>
                </a:lnTo>
                <a:lnTo>
                  <a:pt x="17462" y="9753"/>
                </a:lnTo>
                <a:lnTo>
                  <a:pt x="12725" y="11785"/>
                </a:lnTo>
                <a:lnTo>
                  <a:pt x="7975" y="13830"/>
                </a:lnTo>
                <a:lnTo>
                  <a:pt x="3225" y="15862"/>
                </a:lnTo>
                <a:lnTo>
                  <a:pt x="0" y="17259"/>
                </a:lnTo>
                <a:lnTo>
                  <a:pt x="6007" y="1525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186352" y="1446036"/>
            <a:ext cx="45110" cy="17259"/>
          </a:xfrm>
          <a:custGeom>
            <a:avLst/>
            <a:gdLst/>
            <a:ahLst/>
            <a:cxnLst/>
            <a:rect l="l" t="t" r="r" b="b"/>
            <a:pathLst>
              <a:path w="45110" h="17259">
                <a:moveTo>
                  <a:pt x="45110" y="0"/>
                </a:moveTo>
                <a:lnTo>
                  <a:pt x="44627" y="203"/>
                </a:lnTo>
                <a:lnTo>
                  <a:pt x="43980" y="482"/>
                </a:lnTo>
                <a:lnTo>
                  <a:pt x="43510" y="685"/>
                </a:lnTo>
                <a:lnTo>
                  <a:pt x="31841" y="5702"/>
                </a:lnTo>
                <a:lnTo>
                  <a:pt x="20172" y="10712"/>
                </a:lnTo>
                <a:lnTo>
                  <a:pt x="17106" y="12026"/>
                </a:lnTo>
                <a:lnTo>
                  <a:pt x="11506" y="13601"/>
                </a:lnTo>
                <a:lnTo>
                  <a:pt x="6007" y="15252"/>
                </a:lnTo>
                <a:lnTo>
                  <a:pt x="0" y="17259"/>
                </a:lnTo>
                <a:lnTo>
                  <a:pt x="965" y="16840"/>
                </a:lnTo>
                <a:lnTo>
                  <a:pt x="2260" y="16281"/>
                </a:lnTo>
                <a:lnTo>
                  <a:pt x="3225" y="15862"/>
                </a:lnTo>
                <a:lnTo>
                  <a:pt x="7975" y="13830"/>
                </a:lnTo>
                <a:lnTo>
                  <a:pt x="12725" y="11785"/>
                </a:lnTo>
                <a:lnTo>
                  <a:pt x="17462" y="9753"/>
                </a:lnTo>
                <a:lnTo>
                  <a:pt x="18541" y="9296"/>
                </a:lnTo>
                <a:lnTo>
                  <a:pt x="19964" y="8686"/>
                </a:lnTo>
                <a:lnTo>
                  <a:pt x="21031" y="8229"/>
                </a:lnTo>
                <a:lnTo>
                  <a:pt x="23253" y="7264"/>
                </a:lnTo>
                <a:lnTo>
                  <a:pt x="25488" y="6311"/>
                </a:lnTo>
                <a:lnTo>
                  <a:pt x="27711" y="5346"/>
                </a:lnTo>
                <a:lnTo>
                  <a:pt x="27901" y="5270"/>
                </a:lnTo>
                <a:lnTo>
                  <a:pt x="34010" y="3213"/>
                </a:lnTo>
                <a:lnTo>
                  <a:pt x="39509" y="1574"/>
                </a:lnTo>
                <a:lnTo>
                  <a:pt x="451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222843" y="1501137"/>
            <a:ext cx="33413" cy="12331"/>
          </a:xfrm>
          <a:custGeom>
            <a:avLst/>
            <a:gdLst/>
            <a:ahLst/>
            <a:cxnLst/>
            <a:rect l="l" t="t" r="r" b="b"/>
            <a:pathLst>
              <a:path w="33413" h="12331">
                <a:moveTo>
                  <a:pt x="1765" y="12331"/>
                </a:moveTo>
                <a:lnTo>
                  <a:pt x="5397" y="12141"/>
                </a:lnTo>
                <a:lnTo>
                  <a:pt x="10080" y="10125"/>
                </a:lnTo>
                <a:lnTo>
                  <a:pt x="17459" y="6955"/>
                </a:lnTo>
                <a:lnTo>
                  <a:pt x="21644" y="5155"/>
                </a:lnTo>
                <a:lnTo>
                  <a:pt x="20147" y="3383"/>
                </a:lnTo>
                <a:lnTo>
                  <a:pt x="14191" y="5939"/>
                </a:lnTo>
                <a:lnTo>
                  <a:pt x="8384" y="8434"/>
                </a:lnTo>
                <a:lnTo>
                  <a:pt x="0" y="12039"/>
                </a:lnTo>
                <a:lnTo>
                  <a:pt x="1765" y="12331"/>
                </a:lnTo>
                <a:close/>
              </a:path>
              <a:path w="33413" h="12331">
                <a:moveTo>
                  <a:pt x="11344" y="6307"/>
                </a:moveTo>
                <a:lnTo>
                  <a:pt x="11665" y="7023"/>
                </a:lnTo>
                <a:lnTo>
                  <a:pt x="23357" y="1024"/>
                </a:lnTo>
                <a:lnTo>
                  <a:pt x="11344" y="6307"/>
                </a:lnTo>
                <a:close/>
              </a:path>
              <a:path w="33413" h="12331">
                <a:moveTo>
                  <a:pt x="17459" y="6955"/>
                </a:moveTo>
                <a:lnTo>
                  <a:pt x="15166" y="7941"/>
                </a:lnTo>
                <a:lnTo>
                  <a:pt x="17065" y="7124"/>
                </a:lnTo>
                <a:lnTo>
                  <a:pt x="17894" y="6768"/>
                </a:lnTo>
                <a:lnTo>
                  <a:pt x="17459" y="6955"/>
                </a:lnTo>
                <a:close/>
              </a:path>
              <a:path w="33413" h="12331">
                <a:moveTo>
                  <a:pt x="17894" y="6768"/>
                </a:moveTo>
                <a:lnTo>
                  <a:pt x="21749" y="5112"/>
                </a:lnTo>
                <a:lnTo>
                  <a:pt x="33413" y="101"/>
                </a:lnTo>
                <a:lnTo>
                  <a:pt x="31584" y="355"/>
                </a:lnTo>
                <a:lnTo>
                  <a:pt x="28003" y="0"/>
                </a:lnTo>
                <a:lnTo>
                  <a:pt x="23357" y="1024"/>
                </a:lnTo>
                <a:lnTo>
                  <a:pt x="11665" y="7023"/>
                </a:lnTo>
                <a:lnTo>
                  <a:pt x="11344" y="6307"/>
                </a:lnTo>
                <a:lnTo>
                  <a:pt x="0" y="12039"/>
                </a:lnTo>
                <a:lnTo>
                  <a:pt x="4636" y="10044"/>
                </a:lnTo>
                <a:lnTo>
                  <a:pt x="8384" y="8434"/>
                </a:lnTo>
                <a:lnTo>
                  <a:pt x="14191" y="5939"/>
                </a:lnTo>
                <a:lnTo>
                  <a:pt x="16303" y="5032"/>
                </a:lnTo>
                <a:lnTo>
                  <a:pt x="20147" y="3383"/>
                </a:lnTo>
                <a:lnTo>
                  <a:pt x="21644" y="5155"/>
                </a:lnTo>
                <a:lnTo>
                  <a:pt x="23543" y="4339"/>
                </a:lnTo>
                <a:lnTo>
                  <a:pt x="27978" y="25"/>
                </a:lnTo>
                <a:lnTo>
                  <a:pt x="23335" y="2015"/>
                </a:lnTo>
                <a:lnTo>
                  <a:pt x="27978" y="25"/>
                </a:lnTo>
                <a:lnTo>
                  <a:pt x="28731" y="2108"/>
                </a:lnTo>
                <a:lnTo>
                  <a:pt x="33312" y="139"/>
                </a:lnTo>
                <a:lnTo>
                  <a:pt x="23543" y="4339"/>
                </a:lnTo>
                <a:lnTo>
                  <a:pt x="17894" y="6768"/>
                </a:lnTo>
                <a:close/>
              </a:path>
              <a:path w="33413" h="12331">
                <a:moveTo>
                  <a:pt x="23543" y="4339"/>
                </a:moveTo>
                <a:lnTo>
                  <a:pt x="33312" y="139"/>
                </a:lnTo>
                <a:lnTo>
                  <a:pt x="28731" y="2108"/>
                </a:lnTo>
                <a:lnTo>
                  <a:pt x="27978" y="25"/>
                </a:lnTo>
                <a:lnTo>
                  <a:pt x="23543" y="433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222843" y="1501136"/>
            <a:ext cx="33413" cy="12382"/>
          </a:xfrm>
          <a:custGeom>
            <a:avLst/>
            <a:gdLst/>
            <a:ahLst/>
            <a:cxnLst/>
            <a:rect l="l" t="t" r="r" b="b"/>
            <a:pathLst>
              <a:path w="33413" h="12382">
                <a:moveTo>
                  <a:pt x="28003" y="0"/>
                </a:moveTo>
                <a:lnTo>
                  <a:pt x="29768" y="292"/>
                </a:lnTo>
                <a:lnTo>
                  <a:pt x="31584" y="355"/>
                </a:lnTo>
                <a:lnTo>
                  <a:pt x="33413" y="101"/>
                </a:lnTo>
                <a:lnTo>
                  <a:pt x="21749" y="5112"/>
                </a:lnTo>
                <a:lnTo>
                  <a:pt x="10080" y="10125"/>
                </a:lnTo>
                <a:lnTo>
                  <a:pt x="5397" y="12141"/>
                </a:lnTo>
                <a:lnTo>
                  <a:pt x="17065" y="7124"/>
                </a:lnTo>
                <a:lnTo>
                  <a:pt x="28731" y="2108"/>
                </a:lnTo>
                <a:lnTo>
                  <a:pt x="33312" y="139"/>
                </a:lnTo>
                <a:lnTo>
                  <a:pt x="21644" y="5155"/>
                </a:lnTo>
                <a:lnTo>
                  <a:pt x="9978" y="10172"/>
                </a:lnTo>
                <a:lnTo>
                  <a:pt x="5397" y="12141"/>
                </a:lnTo>
                <a:lnTo>
                  <a:pt x="3568" y="12382"/>
                </a:lnTo>
                <a:lnTo>
                  <a:pt x="1765" y="12331"/>
                </a:lnTo>
                <a:lnTo>
                  <a:pt x="0" y="12039"/>
                </a:lnTo>
                <a:lnTo>
                  <a:pt x="11665" y="7023"/>
                </a:lnTo>
                <a:lnTo>
                  <a:pt x="23335" y="2015"/>
                </a:lnTo>
                <a:lnTo>
                  <a:pt x="27978" y="25"/>
                </a:lnTo>
                <a:lnTo>
                  <a:pt x="16303" y="5032"/>
                </a:lnTo>
                <a:lnTo>
                  <a:pt x="4636" y="10044"/>
                </a:lnTo>
                <a:lnTo>
                  <a:pt x="0" y="12039"/>
                </a:lnTo>
                <a:lnTo>
                  <a:pt x="11344" y="6307"/>
                </a:lnTo>
                <a:lnTo>
                  <a:pt x="23357" y="1024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204761" y="1442892"/>
            <a:ext cx="41097" cy="63677"/>
          </a:xfrm>
          <a:custGeom>
            <a:avLst/>
            <a:gdLst/>
            <a:ahLst/>
            <a:cxnLst/>
            <a:rect l="l" t="t" r="r" b="b"/>
            <a:pathLst>
              <a:path w="41097" h="63677">
                <a:moveTo>
                  <a:pt x="31877" y="3962"/>
                </a:moveTo>
                <a:lnTo>
                  <a:pt x="36428" y="2007"/>
                </a:lnTo>
                <a:lnTo>
                  <a:pt x="41097" y="0"/>
                </a:lnTo>
                <a:lnTo>
                  <a:pt x="31877" y="3962"/>
                </a:lnTo>
                <a:close/>
              </a:path>
              <a:path w="41097" h="63677">
                <a:moveTo>
                  <a:pt x="3860" y="16001"/>
                </a:moveTo>
                <a:lnTo>
                  <a:pt x="431" y="24041"/>
                </a:lnTo>
                <a:lnTo>
                  <a:pt x="139" y="33058"/>
                </a:lnTo>
                <a:lnTo>
                  <a:pt x="0" y="39979"/>
                </a:lnTo>
                <a:lnTo>
                  <a:pt x="1993" y="47370"/>
                </a:lnTo>
                <a:lnTo>
                  <a:pt x="5295" y="53085"/>
                </a:lnTo>
                <a:lnTo>
                  <a:pt x="8661" y="58800"/>
                </a:lnTo>
                <a:lnTo>
                  <a:pt x="13157" y="62636"/>
                </a:lnTo>
                <a:lnTo>
                  <a:pt x="18224" y="63474"/>
                </a:lnTo>
                <a:lnTo>
                  <a:pt x="19431" y="63677"/>
                </a:lnTo>
                <a:lnTo>
                  <a:pt x="22021" y="63499"/>
                </a:lnTo>
                <a:lnTo>
                  <a:pt x="50038" y="51473"/>
                </a:lnTo>
                <a:lnTo>
                  <a:pt x="46228" y="51447"/>
                </a:lnTo>
                <a:lnTo>
                  <a:pt x="41173" y="50596"/>
                </a:lnTo>
                <a:lnTo>
                  <a:pt x="36664" y="46774"/>
                </a:lnTo>
                <a:lnTo>
                  <a:pt x="33312" y="41059"/>
                </a:lnTo>
                <a:lnTo>
                  <a:pt x="30010" y="35344"/>
                </a:lnTo>
                <a:lnTo>
                  <a:pt x="28003" y="27939"/>
                </a:lnTo>
                <a:lnTo>
                  <a:pt x="28155" y="21031"/>
                </a:lnTo>
                <a:lnTo>
                  <a:pt x="28435" y="12014"/>
                </a:lnTo>
                <a:lnTo>
                  <a:pt x="31876" y="3964"/>
                </a:lnTo>
                <a:lnTo>
                  <a:pt x="24761" y="7023"/>
                </a:lnTo>
                <a:lnTo>
                  <a:pt x="13093" y="12039"/>
                </a:lnTo>
                <a:lnTo>
                  <a:pt x="3860" y="160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204761" y="1442892"/>
            <a:ext cx="50037" cy="63703"/>
          </a:xfrm>
          <a:custGeom>
            <a:avLst/>
            <a:gdLst/>
            <a:ahLst/>
            <a:cxnLst/>
            <a:rect l="l" t="t" r="r" b="b"/>
            <a:pathLst>
              <a:path w="50037" h="63703">
                <a:moveTo>
                  <a:pt x="13093" y="12039"/>
                </a:moveTo>
                <a:lnTo>
                  <a:pt x="24761" y="7023"/>
                </a:lnTo>
                <a:lnTo>
                  <a:pt x="36428" y="2007"/>
                </a:lnTo>
                <a:lnTo>
                  <a:pt x="41097" y="0"/>
                </a:lnTo>
                <a:lnTo>
                  <a:pt x="31877" y="3962"/>
                </a:lnTo>
                <a:lnTo>
                  <a:pt x="28435" y="12014"/>
                </a:lnTo>
                <a:lnTo>
                  <a:pt x="28155" y="21031"/>
                </a:lnTo>
                <a:lnTo>
                  <a:pt x="28003" y="27939"/>
                </a:lnTo>
                <a:lnTo>
                  <a:pt x="30010" y="35344"/>
                </a:lnTo>
                <a:lnTo>
                  <a:pt x="33312" y="41059"/>
                </a:lnTo>
                <a:lnTo>
                  <a:pt x="36664" y="46774"/>
                </a:lnTo>
                <a:lnTo>
                  <a:pt x="41173" y="50596"/>
                </a:lnTo>
                <a:lnTo>
                  <a:pt x="46228" y="51447"/>
                </a:lnTo>
                <a:lnTo>
                  <a:pt x="47434" y="51650"/>
                </a:lnTo>
                <a:lnTo>
                  <a:pt x="48704" y="51676"/>
                </a:lnTo>
                <a:lnTo>
                  <a:pt x="50038" y="51473"/>
                </a:lnTo>
                <a:lnTo>
                  <a:pt x="22021" y="63499"/>
                </a:lnTo>
                <a:lnTo>
                  <a:pt x="20701" y="63703"/>
                </a:lnTo>
                <a:lnTo>
                  <a:pt x="19431" y="63677"/>
                </a:lnTo>
                <a:lnTo>
                  <a:pt x="18224" y="63474"/>
                </a:lnTo>
                <a:lnTo>
                  <a:pt x="13157" y="62636"/>
                </a:lnTo>
                <a:lnTo>
                  <a:pt x="8661" y="58800"/>
                </a:lnTo>
                <a:lnTo>
                  <a:pt x="5295" y="53085"/>
                </a:lnTo>
                <a:lnTo>
                  <a:pt x="1993" y="47370"/>
                </a:lnTo>
                <a:lnTo>
                  <a:pt x="0" y="39979"/>
                </a:lnTo>
                <a:lnTo>
                  <a:pt x="139" y="33058"/>
                </a:lnTo>
                <a:lnTo>
                  <a:pt x="431" y="24041"/>
                </a:lnTo>
                <a:lnTo>
                  <a:pt x="3860" y="16001"/>
                </a:lnTo>
                <a:lnTo>
                  <a:pt x="13093" y="12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228248" y="1497685"/>
            <a:ext cx="41452" cy="15582"/>
          </a:xfrm>
          <a:custGeom>
            <a:avLst/>
            <a:gdLst/>
            <a:ahLst/>
            <a:cxnLst/>
            <a:rect l="l" t="t" r="r" b="b"/>
            <a:pathLst>
              <a:path w="41452" h="15582">
                <a:moveTo>
                  <a:pt x="5067" y="14947"/>
                </a:moveTo>
                <a:lnTo>
                  <a:pt x="9512" y="13715"/>
                </a:lnTo>
                <a:lnTo>
                  <a:pt x="13436" y="12039"/>
                </a:lnTo>
                <a:lnTo>
                  <a:pt x="37511" y="1693"/>
                </a:lnTo>
                <a:lnTo>
                  <a:pt x="33070" y="2920"/>
                </a:lnTo>
                <a:lnTo>
                  <a:pt x="28003" y="3555"/>
                </a:lnTo>
                <a:lnTo>
                  <a:pt x="23338" y="5560"/>
                </a:lnTo>
                <a:lnTo>
                  <a:pt x="11669" y="10570"/>
                </a:lnTo>
                <a:lnTo>
                  <a:pt x="0" y="15582"/>
                </a:lnTo>
                <a:lnTo>
                  <a:pt x="5067" y="14947"/>
                </a:lnTo>
                <a:close/>
              </a:path>
              <a:path w="41452" h="15582">
                <a:moveTo>
                  <a:pt x="41452" y="0"/>
                </a:moveTo>
                <a:lnTo>
                  <a:pt x="37511" y="1693"/>
                </a:lnTo>
                <a:lnTo>
                  <a:pt x="41452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228248" y="1497685"/>
            <a:ext cx="41452" cy="15582"/>
          </a:xfrm>
          <a:custGeom>
            <a:avLst/>
            <a:gdLst/>
            <a:ahLst/>
            <a:cxnLst/>
            <a:rect l="l" t="t" r="r" b="b"/>
            <a:pathLst>
              <a:path w="41452" h="15582">
                <a:moveTo>
                  <a:pt x="28003" y="3555"/>
                </a:moveTo>
                <a:lnTo>
                  <a:pt x="33070" y="2920"/>
                </a:lnTo>
                <a:lnTo>
                  <a:pt x="37528" y="1689"/>
                </a:lnTo>
                <a:lnTo>
                  <a:pt x="41452" y="0"/>
                </a:lnTo>
                <a:lnTo>
                  <a:pt x="13436" y="12039"/>
                </a:lnTo>
                <a:lnTo>
                  <a:pt x="9512" y="13715"/>
                </a:lnTo>
                <a:lnTo>
                  <a:pt x="5067" y="14947"/>
                </a:lnTo>
                <a:lnTo>
                  <a:pt x="0" y="15582"/>
                </a:lnTo>
                <a:lnTo>
                  <a:pt x="11669" y="10570"/>
                </a:lnTo>
                <a:lnTo>
                  <a:pt x="23338" y="5560"/>
                </a:lnTo>
                <a:lnTo>
                  <a:pt x="28003" y="35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226784" y="1491099"/>
            <a:ext cx="40271" cy="15290"/>
          </a:xfrm>
          <a:custGeom>
            <a:avLst/>
            <a:gdLst/>
            <a:ahLst/>
            <a:cxnLst/>
            <a:rect l="l" t="t" r="r" b="b"/>
            <a:pathLst>
              <a:path w="40271" h="15290">
                <a:moveTo>
                  <a:pt x="40271" y="0"/>
                </a:moveTo>
                <a:lnTo>
                  <a:pt x="36714" y="1527"/>
                </a:lnTo>
                <a:lnTo>
                  <a:pt x="40271" y="0"/>
                </a:lnTo>
                <a:close/>
              </a:path>
              <a:path w="40271" h="15290">
                <a:moveTo>
                  <a:pt x="12268" y="12026"/>
                </a:moveTo>
                <a:lnTo>
                  <a:pt x="16933" y="10022"/>
                </a:lnTo>
                <a:lnTo>
                  <a:pt x="28602" y="5012"/>
                </a:lnTo>
                <a:lnTo>
                  <a:pt x="36714" y="1527"/>
                </a:lnTo>
                <a:lnTo>
                  <a:pt x="32677" y="2641"/>
                </a:lnTo>
                <a:lnTo>
                  <a:pt x="28016" y="3263"/>
                </a:lnTo>
                <a:lnTo>
                  <a:pt x="0" y="15290"/>
                </a:lnTo>
                <a:lnTo>
                  <a:pt x="4673" y="14668"/>
                </a:lnTo>
                <a:lnTo>
                  <a:pt x="8712" y="13550"/>
                </a:lnTo>
                <a:lnTo>
                  <a:pt x="12268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226784" y="1491099"/>
            <a:ext cx="40271" cy="15290"/>
          </a:xfrm>
          <a:custGeom>
            <a:avLst/>
            <a:gdLst/>
            <a:ahLst/>
            <a:cxnLst/>
            <a:rect l="l" t="t" r="r" b="b"/>
            <a:pathLst>
              <a:path w="40271" h="15290">
                <a:moveTo>
                  <a:pt x="40271" y="0"/>
                </a:moveTo>
                <a:lnTo>
                  <a:pt x="28602" y="5012"/>
                </a:lnTo>
                <a:lnTo>
                  <a:pt x="16933" y="10022"/>
                </a:lnTo>
                <a:lnTo>
                  <a:pt x="12268" y="12026"/>
                </a:lnTo>
                <a:lnTo>
                  <a:pt x="8712" y="13550"/>
                </a:lnTo>
                <a:lnTo>
                  <a:pt x="4673" y="14668"/>
                </a:lnTo>
                <a:lnTo>
                  <a:pt x="0" y="15290"/>
                </a:lnTo>
                <a:lnTo>
                  <a:pt x="28016" y="3263"/>
                </a:lnTo>
                <a:lnTo>
                  <a:pt x="32677" y="2641"/>
                </a:lnTo>
                <a:lnTo>
                  <a:pt x="36728" y="1524"/>
                </a:lnTo>
                <a:lnTo>
                  <a:pt x="4027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219354" y="1434925"/>
            <a:ext cx="30073" cy="18757"/>
          </a:xfrm>
          <a:custGeom>
            <a:avLst/>
            <a:gdLst/>
            <a:ahLst/>
            <a:cxnLst/>
            <a:rect l="l" t="t" r="r" b="b"/>
            <a:pathLst>
              <a:path w="30073" h="18757">
                <a:moveTo>
                  <a:pt x="0" y="12026"/>
                </a:moveTo>
                <a:lnTo>
                  <a:pt x="2070" y="18757"/>
                </a:lnTo>
                <a:lnTo>
                  <a:pt x="30073" y="6731"/>
                </a:lnTo>
                <a:lnTo>
                  <a:pt x="28016" y="0"/>
                </a:lnTo>
                <a:lnTo>
                  <a:pt x="0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219354" y="1434925"/>
            <a:ext cx="30073" cy="18757"/>
          </a:xfrm>
          <a:custGeom>
            <a:avLst/>
            <a:gdLst/>
            <a:ahLst/>
            <a:cxnLst/>
            <a:rect l="l" t="t" r="r" b="b"/>
            <a:pathLst>
              <a:path w="30073" h="18757">
                <a:moveTo>
                  <a:pt x="0" y="12026"/>
                </a:moveTo>
                <a:lnTo>
                  <a:pt x="28016" y="0"/>
                </a:lnTo>
                <a:lnTo>
                  <a:pt x="30073" y="6731"/>
                </a:lnTo>
                <a:lnTo>
                  <a:pt x="2070" y="18757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183174" y="1434918"/>
            <a:ext cx="64185" cy="22034"/>
          </a:xfrm>
          <a:custGeom>
            <a:avLst/>
            <a:gdLst/>
            <a:ahLst/>
            <a:cxnLst/>
            <a:rect l="l" t="t" r="r" b="b"/>
            <a:pathLst>
              <a:path w="64185" h="22034">
                <a:moveTo>
                  <a:pt x="11806" y="18321"/>
                </a:moveTo>
                <a:lnTo>
                  <a:pt x="24006" y="14944"/>
                </a:lnTo>
                <a:lnTo>
                  <a:pt x="36182" y="12026"/>
                </a:lnTo>
                <a:lnTo>
                  <a:pt x="64185" y="0"/>
                </a:lnTo>
                <a:lnTo>
                  <a:pt x="52546" y="2779"/>
                </a:lnTo>
                <a:lnTo>
                  <a:pt x="40349" y="6135"/>
                </a:lnTo>
                <a:lnTo>
                  <a:pt x="28003" y="10007"/>
                </a:lnTo>
                <a:lnTo>
                  <a:pt x="0" y="22034"/>
                </a:lnTo>
                <a:lnTo>
                  <a:pt x="11806" y="18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183174" y="1434918"/>
            <a:ext cx="64185" cy="22034"/>
          </a:xfrm>
          <a:custGeom>
            <a:avLst/>
            <a:gdLst/>
            <a:ahLst/>
            <a:cxnLst/>
            <a:rect l="l" t="t" r="r" b="b"/>
            <a:pathLst>
              <a:path w="64185" h="22034">
                <a:moveTo>
                  <a:pt x="0" y="22034"/>
                </a:moveTo>
                <a:lnTo>
                  <a:pt x="28003" y="10007"/>
                </a:lnTo>
                <a:lnTo>
                  <a:pt x="40349" y="6135"/>
                </a:lnTo>
                <a:lnTo>
                  <a:pt x="52546" y="2779"/>
                </a:lnTo>
                <a:lnTo>
                  <a:pt x="64185" y="0"/>
                </a:lnTo>
                <a:lnTo>
                  <a:pt x="36182" y="12026"/>
                </a:lnTo>
                <a:lnTo>
                  <a:pt x="24006" y="14944"/>
                </a:lnTo>
                <a:lnTo>
                  <a:pt x="11806" y="18321"/>
                </a:lnTo>
                <a:lnTo>
                  <a:pt x="0" y="22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241686" y="1434727"/>
            <a:ext cx="75399" cy="74993"/>
          </a:xfrm>
          <a:custGeom>
            <a:avLst/>
            <a:gdLst/>
            <a:ahLst/>
            <a:cxnLst/>
            <a:rect l="l" t="t" r="r" b="b"/>
            <a:pathLst>
              <a:path w="75399" h="74993">
                <a:moveTo>
                  <a:pt x="0" y="74993"/>
                </a:moveTo>
                <a:lnTo>
                  <a:pt x="4678" y="72982"/>
                </a:lnTo>
                <a:lnTo>
                  <a:pt x="16348" y="67968"/>
                </a:lnTo>
                <a:lnTo>
                  <a:pt x="28016" y="62953"/>
                </a:lnTo>
                <a:lnTo>
                  <a:pt x="34039" y="59775"/>
                </a:lnTo>
                <a:lnTo>
                  <a:pt x="44011" y="51022"/>
                </a:lnTo>
                <a:lnTo>
                  <a:pt x="51189" y="40426"/>
                </a:lnTo>
                <a:lnTo>
                  <a:pt x="56502" y="29197"/>
                </a:lnTo>
                <a:lnTo>
                  <a:pt x="60930" y="18711"/>
                </a:lnTo>
                <a:lnTo>
                  <a:pt x="67125" y="7105"/>
                </a:lnTo>
                <a:lnTo>
                  <a:pt x="75399" y="0"/>
                </a:lnTo>
                <a:lnTo>
                  <a:pt x="47396" y="12026"/>
                </a:lnTo>
                <a:lnTo>
                  <a:pt x="40995" y="16773"/>
                </a:lnTo>
                <a:lnTo>
                  <a:pt x="34450" y="27368"/>
                </a:lnTo>
                <a:lnTo>
                  <a:pt x="28498" y="41224"/>
                </a:lnTo>
                <a:lnTo>
                  <a:pt x="26126" y="46607"/>
                </a:lnTo>
                <a:lnTo>
                  <a:pt x="20034" y="57684"/>
                </a:lnTo>
                <a:lnTo>
                  <a:pt x="11633" y="67551"/>
                </a:lnTo>
                <a:lnTo>
                  <a:pt x="0" y="74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241686" y="1434727"/>
            <a:ext cx="75399" cy="74993"/>
          </a:xfrm>
          <a:custGeom>
            <a:avLst/>
            <a:gdLst/>
            <a:ahLst/>
            <a:cxnLst/>
            <a:rect l="l" t="t" r="r" b="b"/>
            <a:pathLst>
              <a:path w="75399" h="74993">
                <a:moveTo>
                  <a:pt x="47396" y="12026"/>
                </a:moveTo>
                <a:lnTo>
                  <a:pt x="75399" y="0"/>
                </a:lnTo>
                <a:lnTo>
                  <a:pt x="67125" y="7105"/>
                </a:lnTo>
                <a:lnTo>
                  <a:pt x="60930" y="18711"/>
                </a:lnTo>
                <a:lnTo>
                  <a:pt x="56502" y="29197"/>
                </a:lnTo>
                <a:lnTo>
                  <a:pt x="51189" y="40426"/>
                </a:lnTo>
                <a:lnTo>
                  <a:pt x="44011" y="51022"/>
                </a:lnTo>
                <a:lnTo>
                  <a:pt x="34039" y="59775"/>
                </a:lnTo>
                <a:lnTo>
                  <a:pt x="28016" y="62953"/>
                </a:lnTo>
                <a:lnTo>
                  <a:pt x="16348" y="67968"/>
                </a:lnTo>
                <a:lnTo>
                  <a:pt x="4678" y="72982"/>
                </a:lnTo>
                <a:lnTo>
                  <a:pt x="0" y="74993"/>
                </a:lnTo>
                <a:lnTo>
                  <a:pt x="11633" y="67551"/>
                </a:lnTo>
                <a:lnTo>
                  <a:pt x="20034" y="57684"/>
                </a:lnTo>
                <a:lnTo>
                  <a:pt x="26126" y="46607"/>
                </a:lnTo>
                <a:lnTo>
                  <a:pt x="28498" y="41224"/>
                </a:lnTo>
                <a:lnTo>
                  <a:pt x="34450" y="27368"/>
                </a:lnTo>
                <a:lnTo>
                  <a:pt x="40995" y="16773"/>
                </a:lnTo>
                <a:lnTo>
                  <a:pt x="47396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306943" y="1474034"/>
            <a:ext cx="28498" cy="13309"/>
          </a:xfrm>
          <a:custGeom>
            <a:avLst/>
            <a:gdLst/>
            <a:ahLst/>
            <a:cxnLst/>
            <a:rect l="l" t="t" r="r" b="b"/>
            <a:pathLst>
              <a:path w="28498" h="13309">
                <a:moveTo>
                  <a:pt x="495" y="13309"/>
                </a:moveTo>
                <a:lnTo>
                  <a:pt x="5160" y="11309"/>
                </a:lnTo>
                <a:lnTo>
                  <a:pt x="16829" y="6298"/>
                </a:lnTo>
                <a:lnTo>
                  <a:pt x="28498" y="1282"/>
                </a:lnTo>
                <a:lnTo>
                  <a:pt x="28003" y="0"/>
                </a:lnTo>
                <a:lnTo>
                  <a:pt x="23338" y="2004"/>
                </a:lnTo>
                <a:lnTo>
                  <a:pt x="11669" y="7014"/>
                </a:lnTo>
                <a:lnTo>
                  <a:pt x="0" y="12026"/>
                </a:lnTo>
                <a:lnTo>
                  <a:pt x="495" y="1330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306943" y="1474034"/>
            <a:ext cx="28498" cy="13309"/>
          </a:xfrm>
          <a:custGeom>
            <a:avLst/>
            <a:gdLst/>
            <a:ahLst/>
            <a:cxnLst/>
            <a:rect l="l" t="t" r="r" b="b"/>
            <a:pathLst>
              <a:path w="28498" h="13309">
                <a:moveTo>
                  <a:pt x="28003" y="0"/>
                </a:moveTo>
                <a:lnTo>
                  <a:pt x="28155" y="431"/>
                </a:lnTo>
                <a:lnTo>
                  <a:pt x="28320" y="863"/>
                </a:lnTo>
                <a:lnTo>
                  <a:pt x="28498" y="1282"/>
                </a:lnTo>
                <a:lnTo>
                  <a:pt x="16829" y="6298"/>
                </a:lnTo>
                <a:lnTo>
                  <a:pt x="5160" y="11309"/>
                </a:lnTo>
                <a:lnTo>
                  <a:pt x="495" y="13309"/>
                </a:lnTo>
                <a:lnTo>
                  <a:pt x="317" y="12877"/>
                </a:lnTo>
                <a:lnTo>
                  <a:pt x="152" y="12458"/>
                </a:lnTo>
                <a:lnTo>
                  <a:pt x="0" y="12026"/>
                </a:lnTo>
                <a:lnTo>
                  <a:pt x="11669" y="7014"/>
                </a:lnTo>
                <a:lnTo>
                  <a:pt x="23338" y="2004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307437" y="1475314"/>
            <a:ext cx="35966" cy="23698"/>
          </a:xfrm>
          <a:custGeom>
            <a:avLst/>
            <a:gdLst/>
            <a:ahLst/>
            <a:cxnLst/>
            <a:rect l="l" t="t" r="r" b="b"/>
            <a:pathLst>
              <a:path w="35966" h="23698">
                <a:moveTo>
                  <a:pt x="24297" y="16678"/>
                </a:moveTo>
                <a:lnTo>
                  <a:pt x="35966" y="11671"/>
                </a:lnTo>
                <a:lnTo>
                  <a:pt x="32524" y="8610"/>
                </a:lnTo>
                <a:lnTo>
                  <a:pt x="29857" y="4546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1854" y="16573"/>
                </a:lnTo>
                <a:lnTo>
                  <a:pt x="4508" y="20650"/>
                </a:lnTo>
                <a:lnTo>
                  <a:pt x="7962" y="23698"/>
                </a:lnTo>
                <a:lnTo>
                  <a:pt x="12627" y="21692"/>
                </a:lnTo>
                <a:lnTo>
                  <a:pt x="24297" y="1667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307437" y="1475314"/>
            <a:ext cx="35966" cy="23698"/>
          </a:xfrm>
          <a:custGeom>
            <a:avLst/>
            <a:gdLst/>
            <a:ahLst/>
            <a:cxnLst/>
            <a:rect l="l" t="t" r="r" b="b"/>
            <a:pathLst>
              <a:path w="35966" h="23698">
                <a:moveTo>
                  <a:pt x="35966" y="11671"/>
                </a:moveTo>
                <a:lnTo>
                  <a:pt x="24297" y="16678"/>
                </a:lnTo>
                <a:lnTo>
                  <a:pt x="12627" y="21692"/>
                </a:lnTo>
                <a:lnTo>
                  <a:pt x="7962" y="23698"/>
                </a:lnTo>
                <a:lnTo>
                  <a:pt x="4508" y="20650"/>
                </a:lnTo>
                <a:lnTo>
                  <a:pt x="1854" y="16573"/>
                </a:lnTo>
                <a:lnTo>
                  <a:pt x="0" y="12026"/>
                </a:lnTo>
                <a:lnTo>
                  <a:pt x="11669" y="7020"/>
                </a:lnTo>
                <a:lnTo>
                  <a:pt x="23338" y="2005"/>
                </a:lnTo>
                <a:lnTo>
                  <a:pt x="28003" y="0"/>
                </a:lnTo>
                <a:lnTo>
                  <a:pt x="29857" y="4546"/>
                </a:lnTo>
                <a:lnTo>
                  <a:pt x="32524" y="8610"/>
                </a:lnTo>
                <a:lnTo>
                  <a:pt x="35966" y="116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315401" y="1486986"/>
            <a:ext cx="28117" cy="12141"/>
          </a:xfrm>
          <a:custGeom>
            <a:avLst/>
            <a:gdLst/>
            <a:ahLst/>
            <a:cxnLst/>
            <a:rect l="l" t="t" r="r" b="b"/>
            <a:pathLst>
              <a:path w="28117" h="12141">
                <a:moveTo>
                  <a:pt x="28003" y="0"/>
                </a:moveTo>
                <a:lnTo>
                  <a:pt x="23338" y="2000"/>
                </a:lnTo>
                <a:lnTo>
                  <a:pt x="11669" y="7010"/>
                </a:lnTo>
                <a:lnTo>
                  <a:pt x="0" y="12026"/>
                </a:lnTo>
                <a:lnTo>
                  <a:pt x="4783" y="10129"/>
                </a:lnTo>
                <a:lnTo>
                  <a:pt x="16450" y="5113"/>
                </a:lnTo>
                <a:lnTo>
                  <a:pt x="28117" y="10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315401" y="1486986"/>
            <a:ext cx="28117" cy="12141"/>
          </a:xfrm>
          <a:custGeom>
            <a:avLst/>
            <a:gdLst/>
            <a:ahLst/>
            <a:cxnLst/>
            <a:rect l="l" t="t" r="r" b="b"/>
            <a:pathLst>
              <a:path w="28117" h="12141">
                <a:moveTo>
                  <a:pt x="28003" y="0"/>
                </a:moveTo>
                <a:lnTo>
                  <a:pt x="16450" y="5113"/>
                </a:lnTo>
                <a:lnTo>
                  <a:pt x="4783" y="10129"/>
                </a:lnTo>
                <a:lnTo>
                  <a:pt x="114" y="12141"/>
                </a:lnTo>
                <a:lnTo>
                  <a:pt x="11669" y="7010"/>
                </a:lnTo>
                <a:lnTo>
                  <a:pt x="23338" y="2000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315521" y="1487084"/>
            <a:ext cx="30683" cy="14046"/>
          </a:xfrm>
          <a:custGeom>
            <a:avLst/>
            <a:gdLst/>
            <a:ahLst/>
            <a:cxnLst/>
            <a:rect l="l" t="t" r="r" b="b"/>
            <a:pathLst>
              <a:path w="30683" h="14046">
                <a:moveTo>
                  <a:pt x="2666" y="14046"/>
                </a:moveTo>
                <a:lnTo>
                  <a:pt x="7340" y="12042"/>
                </a:lnTo>
                <a:lnTo>
                  <a:pt x="19008" y="7033"/>
                </a:lnTo>
                <a:lnTo>
                  <a:pt x="30683" y="2019"/>
                </a:lnTo>
                <a:lnTo>
                  <a:pt x="28003" y="0"/>
                </a:lnTo>
                <a:lnTo>
                  <a:pt x="23334" y="2007"/>
                </a:lnTo>
                <a:lnTo>
                  <a:pt x="11667" y="7023"/>
                </a:lnTo>
                <a:lnTo>
                  <a:pt x="0" y="12039"/>
                </a:lnTo>
                <a:lnTo>
                  <a:pt x="2666" y="1404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315521" y="1487084"/>
            <a:ext cx="30683" cy="14046"/>
          </a:xfrm>
          <a:custGeom>
            <a:avLst/>
            <a:gdLst/>
            <a:ahLst/>
            <a:cxnLst/>
            <a:rect l="l" t="t" r="r" b="b"/>
            <a:pathLst>
              <a:path w="30683" h="14046">
                <a:moveTo>
                  <a:pt x="28003" y="0"/>
                </a:moveTo>
                <a:lnTo>
                  <a:pt x="28854" y="736"/>
                </a:lnTo>
                <a:lnTo>
                  <a:pt x="29743" y="1409"/>
                </a:lnTo>
                <a:lnTo>
                  <a:pt x="30683" y="2019"/>
                </a:lnTo>
                <a:lnTo>
                  <a:pt x="19008" y="7033"/>
                </a:lnTo>
                <a:lnTo>
                  <a:pt x="7340" y="12042"/>
                </a:lnTo>
                <a:lnTo>
                  <a:pt x="2666" y="14046"/>
                </a:lnTo>
                <a:lnTo>
                  <a:pt x="1727" y="13449"/>
                </a:lnTo>
                <a:lnTo>
                  <a:pt x="838" y="12763"/>
                </a:lnTo>
                <a:lnTo>
                  <a:pt x="0" y="12039"/>
                </a:lnTo>
                <a:lnTo>
                  <a:pt x="11667" y="7023"/>
                </a:lnTo>
                <a:lnTo>
                  <a:pt x="23334" y="2007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289081" y="1433326"/>
            <a:ext cx="34201" cy="13411"/>
          </a:xfrm>
          <a:custGeom>
            <a:avLst/>
            <a:gdLst/>
            <a:ahLst/>
            <a:cxnLst/>
            <a:rect l="l" t="t" r="r" b="b"/>
            <a:pathLst>
              <a:path w="34201" h="13411">
                <a:moveTo>
                  <a:pt x="1834" y="12623"/>
                </a:moveTo>
                <a:lnTo>
                  <a:pt x="0" y="13411"/>
                </a:lnTo>
                <a:lnTo>
                  <a:pt x="1834" y="12623"/>
                </a:lnTo>
                <a:close/>
              </a:path>
              <a:path w="34201" h="13411">
                <a:moveTo>
                  <a:pt x="6197" y="12039"/>
                </a:moveTo>
                <a:lnTo>
                  <a:pt x="10866" y="10032"/>
                </a:lnTo>
                <a:lnTo>
                  <a:pt x="22533" y="5016"/>
                </a:lnTo>
                <a:lnTo>
                  <a:pt x="34201" y="0"/>
                </a:lnTo>
                <a:lnTo>
                  <a:pt x="31889" y="126"/>
                </a:lnTo>
                <a:lnTo>
                  <a:pt x="28003" y="1384"/>
                </a:lnTo>
                <a:lnTo>
                  <a:pt x="23595" y="3276"/>
                </a:lnTo>
                <a:lnTo>
                  <a:pt x="11551" y="8448"/>
                </a:lnTo>
                <a:lnTo>
                  <a:pt x="1834" y="12623"/>
                </a:lnTo>
                <a:lnTo>
                  <a:pt x="6197" y="1203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289081" y="1433326"/>
            <a:ext cx="34201" cy="13411"/>
          </a:xfrm>
          <a:custGeom>
            <a:avLst/>
            <a:gdLst/>
            <a:ahLst/>
            <a:cxnLst/>
            <a:rect l="l" t="t" r="r" b="b"/>
            <a:pathLst>
              <a:path w="34201" h="13411">
                <a:moveTo>
                  <a:pt x="28003" y="1384"/>
                </a:moveTo>
                <a:lnTo>
                  <a:pt x="29844" y="596"/>
                </a:lnTo>
                <a:lnTo>
                  <a:pt x="31889" y="126"/>
                </a:lnTo>
                <a:lnTo>
                  <a:pt x="34201" y="0"/>
                </a:lnTo>
                <a:lnTo>
                  <a:pt x="22533" y="5016"/>
                </a:lnTo>
                <a:lnTo>
                  <a:pt x="10866" y="10032"/>
                </a:lnTo>
                <a:lnTo>
                  <a:pt x="6197" y="12039"/>
                </a:lnTo>
                <a:lnTo>
                  <a:pt x="3886" y="12153"/>
                </a:lnTo>
                <a:lnTo>
                  <a:pt x="1828" y="12623"/>
                </a:lnTo>
                <a:lnTo>
                  <a:pt x="0" y="13411"/>
                </a:lnTo>
                <a:lnTo>
                  <a:pt x="11551" y="8448"/>
                </a:lnTo>
                <a:lnTo>
                  <a:pt x="23595" y="3276"/>
                </a:lnTo>
                <a:lnTo>
                  <a:pt x="28003" y="13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295278" y="1433329"/>
            <a:ext cx="28054" cy="12026"/>
          </a:xfrm>
          <a:custGeom>
            <a:avLst/>
            <a:gdLst/>
            <a:ahLst/>
            <a:cxnLst/>
            <a:rect l="l" t="t" r="r" b="b"/>
            <a:pathLst>
              <a:path w="28054" h="12026">
                <a:moveTo>
                  <a:pt x="0" y="12026"/>
                </a:moveTo>
                <a:lnTo>
                  <a:pt x="28054" y="0"/>
                </a:lnTo>
                <a:lnTo>
                  <a:pt x="16334" y="5016"/>
                </a:lnTo>
                <a:lnTo>
                  <a:pt x="4664" y="10026"/>
                </a:lnTo>
                <a:lnTo>
                  <a:pt x="0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295278" y="1433329"/>
            <a:ext cx="28054" cy="12026"/>
          </a:xfrm>
          <a:custGeom>
            <a:avLst/>
            <a:gdLst/>
            <a:ahLst/>
            <a:cxnLst/>
            <a:rect l="l" t="t" r="r" b="b"/>
            <a:pathLst>
              <a:path w="28054" h="12026">
                <a:moveTo>
                  <a:pt x="28003" y="0"/>
                </a:moveTo>
                <a:lnTo>
                  <a:pt x="16334" y="5016"/>
                </a:lnTo>
                <a:lnTo>
                  <a:pt x="4664" y="10026"/>
                </a:lnTo>
                <a:lnTo>
                  <a:pt x="0" y="12026"/>
                </a:lnTo>
                <a:lnTo>
                  <a:pt x="2805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286191" y="1426520"/>
            <a:ext cx="35737" cy="13817"/>
          </a:xfrm>
          <a:custGeom>
            <a:avLst/>
            <a:gdLst/>
            <a:ahLst/>
            <a:cxnLst/>
            <a:rect l="l" t="t" r="r" b="b"/>
            <a:pathLst>
              <a:path w="35737" h="13817">
                <a:moveTo>
                  <a:pt x="2277" y="12838"/>
                </a:moveTo>
                <a:lnTo>
                  <a:pt x="0" y="13817"/>
                </a:lnTo>
                <a:lnTo>
                  <a:pt x="2277" y="12838"/>
                </a:lnTo>
                <a:close/>
              </a:path>
              <a:path w="35737" h="13817">
                <a:moveTo>
                  <a:pt x="35737" y="0"/>
                </a:moveTo>
                <a:lnTo>
                  <a:pt x="32842" y="177"/>
                </a:lnTo>
                <a:lnTo>
                  <a:pt x="30289" y="812"/>
                </a:lnTo>
                <a:lnTo>
                  <a:pt x="28003" y="1790"/>
                </a:lnTo>
                <a:lnTo>
                  <a:pt x="23338" y="3790"/>
                </a:lnTo>
                <a:lnTo>
                  <a:pt x="11669" y="8801"/>
                </a:lnTo>
                <a:lnTo>
                  <a:pt x="2277" y="12838"/>
                </a:lnTo>
                <a:lnTo>
                  <a:pt x="4826" y="12217"/>
                </a:lnTo>
                <a:lnTo>
                  <a:pt x="7721" y="12026"/>
                </a:lnTo>
                <a:lnTo>
                  <a:pt x="357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286191" y="1426520"/>
            <a:ext cx="35737" cy="13817"/>
          </a:xfrm>
          <a:custGeom>
            <a:avLst/>
            <a:gdLst/>
            <a:ahLst/>
            <a:cxnLst/>
            <a:rect l="l" t="t" r="r" b="b"/>
            <a:pathLst>
              <a:path w="35737" h="13817">
                <a:moveTo>
                  <a:pt x="0" y="13817"/>
                </a:moveTo>
                <a:lnTo>
                  <a:pt x="11669" y="8801"/>
                </a:lnTo>
                <a:lnTo>
                  <a:pt x="23338" y="3790"/>
                </a:lnTo>
                <a:lnTo>
                  <a:pt x="28003" y="1790"/>
                </a:lnTo>
                <a:lnTo>
                  <a:pt x="30289" y="812"/>
                </a:lnTo>
                <a:lnTo>
                  <a:pt x="32842" y="177"/>
                </a:lnTo>
                <a:lnTo>
                  <a:pt x="35737" y="0"/>
                </a:lnTo>
                <a:lnTo>
                  <a:pt x="7721" y="12026"/>
                </a:lnTo>
                <a:lnTo>
                  <a:pt x="4826" y="12217"/>
                </a:lnTo>
                <a:lnTo>
                  <a:pt x="2273" y="12839"/>
                </a:lnTo>
                <a:lnTo>
                  <a:pt x="0" y="138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318196" y="1489106"/>
            <a:ext cx="35864" cy="15151"/>
          </a:xfrm>
          <a:custGeom>
            <a:avLst/>
            <a:gdLst/>
            <a:ahLst/>
            <a:cxnLst/>
            <a:rect l="l" t="t" r="r" b="b"/>
            <a:pathLst>
              <a:path w="35864" h="15151">
                <a:moveTo>
                  <a:pt x="24195" y="8136"/>
                </a:moveTo>
                <a:lnTo>
                  <a:pt x="35864" y="3124"/>
                </a:lnTo>
                <a:lnTo>
                  <a:pt x="32956" y="2590"/>
                </a:lnTo>
                <a:lnTo>
                  <a:pt x="30340" y="1511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2324" y="13538"/>
                </a:lnTo>
                <a:lnTo>
                  <a:pt x="4952" y="14630"/>
                </a:lnTo>
                <a:lnTo>
                  <a:pt x="7861" y="15151"/>
                </a:lnTo>
                <a:lnTo>
                  <a:pt x="12526" y="13146"/>
                </a:lnTo>
                <a:lnTo>
                  <a:pt x="24195" y="813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318196" y="1489106"/>
            <a:ext cx="35864" cy="15151"/>
          </a:xfrm>
          <a:custGeom>
            <a:avLst/>
            <a:gdLst/>
            <a:ahLst/>
            <a:cxnLst/>
            <a:rect l="l" t="t" r="r" b="b"/>
            <a:pathLst>
              <a:path w="35864" h="15151">
                <a:moveTo>
                  <a:pt x="28003" y="0"/>
                </a:moveTo>
                <a:lnTo>
                  <a:pt x="30340" y="1511"/>
                </a:lnTo>
                <a:lnTo>
                  <a:pt x="32956" y="2590"/>
                </a:lnTo>
                <a:lnTo>
                  <a:pt x="35864" y="3124"/>
                </a:lnTo>
                <a:lnTo>
                  <a:pt x="24195" y="8136"/>
                </a:lnTo>
                <a:lnTo>
                  <a:pt x="12526" y="13146"/>
                </a:lnTo>
                <a:lnTo>
                  <a:pt x="7861" y="15151"/>
                </a:lnTo>
                <a:lnTo>
                  <a:pt x="4952" y="14630"/>
                </a:lnTo>
                <a:lnTo>
                  <a:pt x="2324" y="13538"/>
                </a:lnTo>
                <a:lnTo>
                  <a:pt x="0" y="12026"/>
                </a:lnTo>
                <a:lnTo>
                  <a:pt x="11669" y="7020"/>
                </a:lnTo>
                <a:lnTo>
                  <a:pt x="23338" y="2005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326060" y="1492228"/>
            <a:ext cx="35090" cy="12814"/>
          </a:xfrm>
          <a:custGeom>
            <a:avLst/>
            <a:gdLst/>
            <a:ahLst/>
            <a:cxnLst/>
            <a:rect l="l" t="t" r="r" b="b"/>
            <a:pathLst>
              <a:path w="35090" h="12814">
                <a:moveTo>
                  <a:pt x="23334" y="2006"/>
                </a:moveTo>
                <a:lnTo>
                  <a:pt x="23630" y="2056"/>
                </a:lnTo>
                <a:lnTo>
                  <a:pt x="28003" y="0"/>
                </a:lnTo>
                <a:lnTo>
                  <a:pt x="23334" y="2006"/>
                </a:lnTo>
                <a:close/>
              </a:path>
              <a:path w="35090" h="12814">
                <a:moveTo>
                  <a:pt x="28155" y="25"/>
                </a:moveTo>
                <a:lnTo>
                  <a:pt x="28003" y="0"/>
                </a:lnTo>
                <a:lnTo>
                  <a:pt x="23630" y="2056"/>
                </a:lnTo>
                <a:lnTo>
                  <a:pt x="23334" y="2006"/>
                </a:lnTo>
                <a:lnTo>
                  <a:pt x="11667" y="7018"/>
                </a:lnTo>
                <a:lnTo>
                  <a:pt x="0" y="12039"/>
                </a:lnTo>
                <a:lnTo>
                  <a:pt x="292" y="12077"/>
                </a:lnTo>
                <a:lnTo>
                  <a:pt x="2654" y="12471"/>
                </a:lnTo>
                <a:lnTo>
                  <a:pt x="7086" y="12814"/>
                </a:lnTo>
                <a:lnTo>
                  <a:pt x="4906" y="10097"/>
                </a:lnTo>
                <a:lnTo>
                  <a:pt x="10075" y="7877"/>
                </a:lnTo>
                <a:lnTo>
                  <a:pt x="16574" y="5086"/>
                </a:lnTo>
                <a:lnTo>
                  <a:pt x="18461" y="4276"/>
                </a:lnTo>
                <a:lnTo>
                  <a:pt x="28244" y="76"/>
                </a:lnTo>
                <a:close/>
              </a:path>
              <a:path w="35090" h="12814">
                <a:moveTo>
                  <a:pt x="10075" y="7877"/>
                </a:moveTo>
                <a:lnTo>
                  <a:pt x="4906" y="10097"/>
                </a:lnTo>
                <a:lnTo>
                  <a:pt x="7086" y="12814"/>
                </a:lnTo>
                <a:lnTo>
                  <a:pt x="14173" y="9779"/>
                </a:lnTo>
                <a:lnTo>
                  <a:pt x="21259" y="6718"/>
                </a:lnTo>
                <a:lnTo>
                  <a:pt x="28346" y="3683"/>
                </a:lnTo>
                <a:lnTo>
                  <a:pt x="28879" y="3454"/>
                </a:lnTo>
                <a:lnTo>
                  <a:pt x="31864" y="2108"/>
                </a:lnTo>
                <a:lnTo>
                  <a:pt x="35090" y="787"/>
                </a:lnTo>
                <a:lnTo>
                  <a:pt x="32880" y="685"/>
                </a:lnTo>
                <a:lnTo>
                  <a:pt x="28155" y="25"/>
                </a:lnTo>
                <a:lnTo>
                  <a:pt x="18461" y="4276"/>
                </a:lnTo>
                <a:lnTo>
                  <a:pt x="11962" y="7067"/>
                </a:lnTo>
                <a:lnTo>
                  <a:pt x="10075" y="787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326060" y="1492228"/>
            <a:ext cx="35090" cy="12814"/>
          </a:xfrm>
          <a:custGeom>
            <a:avLst/>
            <a:gdLst/>
            <a:ahLst/>
            <a:cxnLst/>
            <a:rect l="l" t="t" r="r" b="b"/>
            <a:pathLst>
              <a:path w="35090" h="12814">
                <a:moveTo>
                  <a:pt x="28155" y="25"/>
                </a:moveTo>
                <a:lnTo>
                  <a:pt x="30568" y="431"/>
                </a:lnTo>
                <a:lnTo>
                  <a:pt x="32880" y="685"/>
                </a:lnTo>
                <a:lnTo>
                  <a:pt x="35090" y="787"/>
                </a:lnTo>
                <a:lnTo>
                  <a:pt x="31864" y="2108"/>
                </a:lnTo>
                <a:lnTo>
                  <a:pt x="30111" y="2921"/>
                </a:lnTo>
                <a:lnTo>
                  <a:pt x="29578" y="3149"/>
                </a:lnTo>
                <a:lnTo>
                  <a:pt x="28879" y="3454"/>
                </a:lnTo>
                <a:lnTo>
                  <a:pt x="28346" y="3683"/>
                </a:lnTo>
                <a:lnTo>
                  <a:pt x="21259" y="6718"/>
                </a:lnTo>
                <a:lnTo>
                  <a:pt x="14173" y="9779"/>
                </a:lnTo>
                <a:lnTo>
                  <a:pt x="7086" y="12814"/>
                </a:lnTo>
                <a:lnTo>
                  <a:pt x="4914" y="12712"/>
                </a:lnTo>
                <a:lnTo>
                  <a:pt x="2654" y="12471"/>
                </a:lnTo>
                <a:lnTo>
                  <a:pt x="292" y="12077"/>
                </a:lnTo>
                <a:lnTo>
                  <a:pt x="11962" y="7067"/>
                </a:lnTo>
                <a:lnTo>
                  <a:pt x="23630" y="2056"/>
                </a:lnTo>
                <a:lnTo>
                  <a:pt x="28244" y="76"/>
                </a:lnTo>
                <a:lnTo>
                  <a:pt x="16574" y="5086"/>
                </a:lnTo>
                <a:lnTo>
                  <a:pt x="4906" y="10097"/>
                </a:lnTo>
                <a:lnTo>
                  <a:pt x="292" y="12077"/>
                </a:lnTo>
                <a:lnTo>
                  <a:pt x="152" y="12065"/>
                </a:lnTo>
                <a:lnTo>
                  <a:pt x="0" y="12039"/>
                </a:lnTo>
                <a:lnTo>
                  <a:pt x="11667" y="7018"/>
                </a:lnTo>
                <a:lnTo>
                  <a:pt x="23334" y="2006"/>
                </a:lnTo>
                <a:lnTo>
                  <a:pt x="28003" y="0"/>
                </a:lnTo>
                <a:lnTo>
                  <a:pt x="28155" y="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304158" y="1433579"/>
            <a:ext cx="37985" cy="52489"/>
          </a:xfrm>
          <a:custGeom>
            <a:avLst/>
            <a:gdLst/>
            <a:ahLst/>
            <a:cxnLst/>
            <a:rect l="l" t="t" r="r" b="b"/>
            <a:pathLst>
              <a:path w="37985" h="52489">
                <a:moveTo>
                  <a:pt x="19117" y="45461"/>
                </a:moveTo>
                <a:lnTo>
                  <a:pt x="30784" y="40449"/>
                </a:lnTo>
                <a:lnTo>
                  <a:pt x="28905" y="35344"/>
                </a:lnTo>
                <a:lnTo>
                  <a:pt x="28003" y="29730"/>
                </a:lnTo>
                <a:lnTo>
                  <a:pt x="28116" y="23416"/>
                </a:lnTo>
                <a:lnTo>
                  <a:pt x="30810" y="10452"/>
                </a:lnTo>
                <a:lnTo>
                  <a:pt x="37985" y="0"/>
                </a:lnTo>
                <a:lnTo>
                  <a:pt x="9969" y="12039"/>
                </a:lnTo>
                <a:lnTo>
                  <a:pt x="9336" y="12620"/>
                </a:lnTo>
                <a:lnTo>
                  <a:pt x="2470" y="23321"/>
                </a:lnTo>
                <a:lnTo>
                  <a:pt x="88" y="36372"/>
                </a:lnTo>
                <a:lnTo>
                  <a:pt x="0" y="41757"/>
                </a:lnTo>
                <a:lnTo>
                  <a:pt x="901" y="47383"/>
                </a:lnTo>
                <a:lnTo>
                  <a:pt x="2781" y="52489"/>
                </a:lnTo>
                <a:lnTo>
                  <a:pt x="7450" y="50477"/>
                </a:lnTo>
                <a:lnTo>
                  <a:pt x="19117" y="4546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304158" y="1433579"/>
            <a:ext cx="37985" cy="52489"/>
          </a:xfrm>
          <a:custGeom>
            <a:avLst/>
            <a:gdLst/>
            <a:ahLst/>
            <a:cxnLst/>
            <a:rect l="l" t="t" r="r" b="b"/>
            <a:pathLst>
              <a:path w="37985" h="52489">
                <a:moveTo>
                  <a:pt x="28092" y="24345"/>
                </a:moveTo>
                <a:lnTo>
                  <a:pt x="28003" y="29730"/>
                </a:lnTo>
                <a:lnTo>
                  <a:pt x="28905" y="35344"/>
                </a:lnTo>
                <a:lnTo>
                  <a:pt x="30784" y="40449"/>
                </a:lnTo>
                <a:lnTo>
                  <a:pt x="19117" y="45461"/>
                </a:lnTo>
                <a:lnTo>
                  <a:pt x="7450" y="50477"/>
                </a:lnTo>
                <a:lnTo>
                  <a:pt x="2781" y="52489"/>
                </a:lnTo>
                <a:lnTo>
                  <a:pt x="901" y="47383"/>
                </a:lnTo>
                <a:lnTo>
                  <a:pt x="0" y="41757"/>
                </a:lnTo>
                <a:lnTo>
                  <a:pt x="88" y="36372"/>
                </a:lnTo>
                <a:lnTo>
                  <a:pt x="2470" y="23321"/>
                </a:lnTo>
                <a:lnTo>
                  <a:pt x="9336" y="12620"/>
                </a:lnTo>
                <a:lnTo>
                  <a:pt x="9969" y="12039"/>
                </a:lnTo>
                <a:lnTo>
                  <a:pt x="37985" y="0"/>
                </a:lnTo>
                <a:lnTo>
                  <a:pt x="30810" y="10452"/>
                </a:lnTo>
                <a:lnTo>
                  <a:pt x="28116" y="23416"/>
                </a:lnTo>
                <a:lnTo>
                  <a:pt x="28092" y="243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295312" y="1433317"/>
            <a:ext cx="46824" cy="12293"/>
          </a:xfrm>
          <a:custGeom>
            <a:avLst/>
            <a:gdLst/>
            <a:ahLst/>
            <a:cxnLst/>
            <a:rect l="l" t="t" r="r" b="b"/>
            <a:pathLst>
              <a:path w="46824" h="12293">
                <a:moveTo>
                  <a:pt x="39941" y="0"/>
                </a:moveTo>
                <a:lnTo>
                  <a:pt x="28016" y="12"/>
                </a:lnTo>
                <a:lnTo>
                  <a:pt x="0" y="12039"/>
                </a:lnTo>
                <a:lnTo>
                  <a:pt x="11925" y="12039"/>
                </a:lnTo>
                <a:lnTo>
                  <a:pt x="17906" y="12255"/>
                </a:lnTo>
                <a:lnTo>
                  <a:pt x="18808" y="12293"/>
                </a:lnTo>
                <a:lnTo>
                  <a:pt x="23487" y="10284"/>
                </a:lnTo>
                <a:lnTo>
                  <a:pt x="35159" y="5271"/>
                </a:lnTo>
                <a:lnTo>
                  <a:pt x="46824" y="266"/>
                </a:lnTo>
                <a:lnTo>
                  <a:pt x="45923" y="228"/>
                </a:lnTo>
                <a:lnTo>
                  <a:pt x="39941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295312" y="1433279"/>
            <a:ext cx="46824" cy="12331"/>
          </a:xfrm>
          <a:custGeom>
            <a:avLst/>
            <a:gdLst/>
            <a:ahLst/>
            <a:cxnLst/>
            <a:rect l="l" t="t" r="r" b="b"/>
            <a:pathLst>
              <a:path w="46824" h="12331">
                <a:moveTo>
                  <a:pt x="46824" y="304"/>
                </a:moveTo>
                <a:lnTo>
                  <a:pt x="35159" y="5309"/>
                </a:lnTo>
                <a:lnTo>
                  <a:pt x="23487" y="10322"/>
                </a:lnTo>
                <a:lnTo>
                  <a:pt x="18808" y="12331"/>
                </a:lnTo>
                <a:lnTo>
                  <a:pt x="18516" y="12319"/>
                </a:lnTo>
                <a:lnTo>
                  <a:pt x="18211" y="12306"/>
                </a:lnTo>
                <a:lnTo>
                  <a:pt x="17906" y="12293"/>
                </a:lnTo>
                <a:lnTo>
                  <a:pt x="18351" y="12103"/>
                </a:lnTo>
                <a:lnTo>
                  <a:pt x="18808" y="11912"/>
                </a:lnTo>
                <a:lnTo>
                  <a:pt x="19253" y="11722"/>
                </a:lnTo>
                <a:lnTo>
                  <a:pt x="18808" y="11912"/>
                </a:lnTo>
                <a:lnTo>
                  <a:pt x="18351" y="12103"/>
                </a:lnTo>
                <a:lnTo>
                  <a:pt x="17906" y="12293"/>
                </a:lnTo>
                <a:lnTo>
                  <a:pt x="11925" y="12077"/>
                </a:lnTo>
                <a:lnTo>
                  <a:pt x="5994" y="12026"/>
                </a:lnTo>
                <a:lnTo>
                  <a:pt x="0" y="12077"/>
                </a:lnTo>
                <a:lnTo>
                  <a:pt x="28016" y="50"/>
                </a:lnTo>
                <a:lnTo>
                  <a:pt x="33997" y="0"/>
                </a:lnTo>
                <a:lnTo>
                  <a:pt x="39941" y="38"/>
                </a:lnTo>
                <a:lnTo>
                  <a:pt x="45923" y="266"/>
                </a:lnTo>
                <a:lnTo>
                  <a:pt x="45465" y="457"/>
                </a:lnTo>
                <a:lnTo>
                  <a:pt x="45008" y="660"/>
                </a:lnTo>
                <a:lnTo>
                  <a:pt x="44564" y="850"/>
                </a:lnTo>
                <a:lnTo>
                  <a:pt x="45008" y="660"/>
                </a:lnTo>
                <a:lnTo>
                  <a:pt x="45465" y="457"/>
                </a:lnTo>
                <a:lnTo>
                  <a:pt x="45923" y="266"/>
                </a:lnTo>
                <a:lnTo>
                  <a:pt x="46215" y="279"/>
                </a:lnTo>
                <a:lnTo>
                  <a:pt x="46520" y="292"/>
                </a:lnTo>
                <a:lnTo>
                  <a:pt x="46824" y="3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314567" y="1434123"/>
            <a:ext cx="25323" cy="10871"/>
          </a:xfrm>
          <a:custGeom>
            <a:avLst/>
            <a:gdLst/>
            <a:ahLst/>
            <a:cxnLst/>
            <a:rect l="l" t="t" r="r" b="b"/>
            <a:pathLst>
              <a:path w="25323" h="10871">
                <a:moveTo>
                  <a:pt x="0" y="10871"/>
                </a:moveTo>
                <a:lnTo>
                  <a:pt x="1460" y="10248"/>
                </a:lnTo>
                <a:lnTo>
                  <a:pt x="2959" y="9601"/>
                </a:lnTo>
                <a:lnTo>
                  <a:pt x="4508" y="8928"/>
                </a:lnTo>
                <a:lnTo>
                  <a:pt x="6096" y="8254"/>
                </a:lnTo>
                <a:lnTo>
                  <a:pt x="7708" y="7556"/>
                </a:lnTo>
                <a:lnTo>
                  <a:pt x="9347" y="6857"/>
                </a:lnTo>
                <a:lnTo>
                  <a:pt x="10998" y="6146"/>
                </a:lnTo>
                <a:lnTo>
                  <a:pt x="12661" y="5435"/>
                </a:lnTo>
                <a:lnTo>
                  <a:pt x="14325" y="4724"/>
                </a:lnTo>
                <a:lnTo>
                  <a:pt x="15976" y="4013"/>
                </a:lnTo>
                <a:lnTo>
                  <a:pt x="17602" y="3301"/>
                </a:lnTo>
                <a:lnTo>
                  <a:pt x="19227" y="2616"/>
                </a:lnTo>
                <a:lnTo>
                  <a:pt x="20815" y="1930"/>
                </a:lnTo>
                <a:lnTo>
                  <a:pt x="22364" y="1269"/>
                </a:lnTo>
                <a:lnTo>
                  <a:pt x="23863" y="622"/>
                </a:lnTo>
                <a:lnTo>
                  <a:pt x="25323" y="0"/>
                </a:lnTo>
                <a:lnTo>
                  <a:pt x="23863" y="622"/>
                </a:lnTo>
                <a:lnTo>
                  <a:pt x="22364" y="1269"/>
                </a:lnTo>
                <a:lnTo>
                  <a:pt x="20815" y="1930"/>
                </a:lnTo>
                <a:lnTo>
                  <a:pt x="19227" y="2616"/>
                </a:lnTo>
                <a:lnTo>
                  <a:pt x="17602" y="3301"/>
                </a:lnTo>
                <a:lnTo>
                  <a:pt x="15976" y="4013"/>
                </a:lnTo>
                <a:lnTo>
                  <a:pt x="14325" y="4724"/>
                </a:lnTo>
                <a:lnTo>
                  <a:pt x="12661" y="5435"/>
                </a:lnTo>
                <a:lnTo>
                  <a:pt x="10998" y="6146"/>
                </a:lnTo>
                <a:lnTo>
                  <a:pt x="9347" y="6857"/>
                </a:lnTo>
                <a:lnTo>
                  <a:pt x="7708" y="7556"/>
                </a:lnTo>
                <a:lnTo>
                  <a:pt x="6096" y="8254"/>
                </a:lnTo>
                <a:lnTo>
                  <a:pt x="4508" y="8928"/>
                </a:lnTo>
                <a:lnTo>
                  <a:pt x="2959" y="9601"/>
                </a:lnTo>
                <a:lnTo>
                  <a:pt x="1460" y="10248"/>
                </a:lnTo>
                <a:lnTo>
                  <a:pt x="0" y="1087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314567" y="1434123"/>
            <a:ext cx="25323" cy="10871"/>
          </a:xfrm>
          <a:custGeom>
            <a:avLst/>
            <a:gdLst/>
            <a:ahLst/>
            <a:cxnLst/>
            <a:rect l="l" t="t" r="r" b="b"/>
            <a:pathLst>
              <a:path w="25323" h="10871">
                <a:moveTo>
                  <a:pt x="0" y="10871"/>
                </a:moveTo>
                <a:lnTo>
                  <a:pt x="1460" y="10248"/>
                </a:lnTo>
                <a:lnTo>
                  <a:pt x="2959" y="9601"/>
                </a:lnTo>
                <a:lnTo>
                  <a:pt x="4508" y="8928"/>
                </a:lnTo>
                <a:lnTo>
                  <a:pt x="6096" y="8254"/>
                </a:lnTo>
                <a:lnTo>
                  <a:pt x="7708" y="7556"/>
                </a:lnTo>
                <a:lnTo>
                  <a:pt x="9347" y="6857"/>
                </a:lnTo>
                <a:lnTo>
                  <a:pt x="10998" y="6146"/>
                </a:lnTo>
                <a:lnTo>
                  <a:pt x="12661" y="5435"/>
                </a:lnTo>
                <a:lnTo>
                  <a:pt x="14325" y="4724"/>
                </a:lnTo>
                <a:lnTo>
                  <a:pt x="15976" y="4013"/>
                </a:lnTo>
                <a:lnTo>
                  <a:pt x="17602" y="3301"/>
                </a:lnTo>
                <a:lnTo>
                  <a:pt x="19227" y="2616"/>
                </a:lnTo>
                <a:lnTo>
                  <a:pt x="20815" y="1930"/>
                </a:lnTo>
                <a:lnTo>
                  <a:pt x="22364" y="1269"/>
                </a:lnTo>
                <a:lnTo>
                  <a:pt x="23863" y="622"/>
                </a:lnTo>
                <a:lnTo>
                  <a:pt x="25323" y="0"/>
                </a:lnTo>
                <a:lnTo>
                  <a:pt x="23863" y="622"/>
                </a:lnTo>
                <a:lnTo>
                  <a:pt x="22364" y="1269"/>
                </a:lnTo>
                <a:lnTo>
                  <a:pt x="20815" y="1930"/>
                </a:lnTo>
                <a:lnTo>
                  <a:pt x="19227" y="2616"/>
                </a:lnTo>
                <a:lnTo>
                  <a:pt x="17602" y="3301"/>
                </a:lnTo>
                <a:lnTo>
                  <a:pt x="15976" y="4013"/>
                </a:lnTo>
                <a:lnTo>
                  <a:pt x="14325" y="4724"/>
                </a:lnTo>
                <a:lnTo>
                  <a:pt x="12661" y="5435"/>
                </a:lnTo>
                <a:lnTo>
                  <a:pt x="10998" y="6146"/>
                </a:lnTo>
                <a:lnTo>
                  <a:pt x="9347" y="6857"/>
                </a:lnTo>
                <a:lnTo>
                  <a:pt x="7708" y="7556"/>
                </a:lnTo>
                <a:lnTo>
                  <a:pt x="6096" y="8254"/>
                </a:lnTo>
                <a:lnTo>
                  <a:pt x="4508" y="8928"/>
                </a:lnTo>
                <a:lnTo>
                  <a:pt x="2959" y="9601"/>
                </a:lnTo>
                <a:lnTo>
                  <a:pt x="1460" y="10248"/>
                </a:lnTo>
                <a:lnTo>
                  <a:pt x="0" y="108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333149" y="1491884"/>
            <a:ext cx="41122" cy="13398"/>
          </a:xfrm>
          <a:custGeom>
            <a:avLst/>
            <a:gdLst/>
            <a:ahLst/>
            <a:cxnLst/>
            <a:rect l="l" t="t" r="r" b="b"/>
            <a:pathLst>
              <a:path w="41122" h="13398">
                <a:moveTo>
                  <a:pt x="29453" y="5012"/>
                </a:moveTo>
                <a:lnTo>
                  <a:pt x="41122" y="0"/>
                </a:lnTo>
                <a:lnTo>
                  <a:pt x="37172" y="939"/>
                </a:lnTo>
                <a:lnTo>
                  <a:pt x="32816" y="1358"/>
                </a:lnTo>
                <a:lnTo>
                  <a:pt x="28003" y="1130"/>
                </a:lnTo>
                <a:lnTo>
                  <a:pt x="26873" y="1612"/>
                </a:lnTo>
                <a:lnTo>
                  <a:pt x="24028" y="2832"/>
                </a:lnTo>
                <a:lnTo>
                  <a:pt x="20535" y="4330"/>
                </a:lnTo>
                <a:lnTo>
                  <a:pt x="17665" y="5562"/>
                </a:lnTo>
                <a:lnTo>
                  <a:pt x="11772" y="8102"/>
                </a:lnTo>
                <a:lnTo>
                  <a:pt x="5880" y="10629"/>
                </a:lnTo>
                <a:lnTo>
                  <a:pt x="0" y="13157"/>
                </a:lnTo>
                <a:lnTo>
                  <a:pt x="4813" y="13398"/>
                </a:lnTo>
                <a:lnTo>
                  <a:pt x="9156" y="12966"/>
                </a:lnTo>
                <a:lnTo>
                  <a:pt x="13119" y="12026"/>
                </a:lnTo>
                <a:lnTo>
                  <a:pt x="17783" y="10022"/>
                </a:lnTo>
                <a:lnTo>
                  <a:pt x="29453" y="501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333149" y="1491884"/>
            <a:ext cx="41122" cy="13398"/>
          </a:xfrm>
          <a:custGeom>
            <a:avLst/>
            <a:gdLst/>
            <a:ahLst/>
            <a:cxnLst/>
            <a:rect l="l" t="t" r="r" b="b"/>
            <a:pathLst>
              <a:path w="41122" h="13398">
                <a:moveTo>
                  <a:pt x="28003" y="1130"/>
                </a:moveTo>
                <a:lnTo>
                  <a:pt x="32816" y="1358"/>
                </a:lnTo>
                <a:lnTo>
                  <a:pt x="37172" y="939"/>
                </a:lnTo>
                <a:lnTo>
                  <a:pt x="41122" y="0"/>
                </a:lnTo>
                <a:lnTo>
                  <a:pt x="29453" y="5012"/>
                </a:lnTo>
                <a:lnTo>
                  <a:pt x="17783" y="10022"/>
                </a:lnTo>
                <a:lnTo>
                  <a:pt x="13119" y="12026"/>
                </a:lnTo>
                <a:lnTo>
                  <a:pt x="9156" y="12966"/>
                </a:lnTo>
                <a:lnTo>
                  <a:pt x="4813" y="13398"/>
                </a:lnTo>
                <a:lnTo>
                  <a:pt x="0" y="13157"/>
                </a:lnTo>
                <a:lnTo>
                  <a:pt x="5880" y="10629"/>
                </a:lnTo>
                <a:lnTo>
                  <a:pt x="11772" y="8102"/>
                </a:lnTo>
                <a:lnTo>
                  <a:pt x="17665" y="5562"/>
                </a:lnTo>
                <a:lnTo>
                  <a:pt x="18199" y="5333"/>
                </a:lnTo>
                <a:lnTo>
                  <a:pt x="18935" y="5029"/>
                </a:lnTo>
                <a:lnTo>
                  <a:pt x="19469" y="4787"/>
                </a:lnTo>
                <a:lnTo>
                  <a:pt x="20535" y="4330"/>
                </a:lnTo>
                <a:lnTo>
                  <a:pt x="21958" y="3733"/>
                </a:lnTo>
                <a:lnTo>
                  <a:pt x="23012" y="3276"/>
                </a:lnTo>
                <a:lnTo>
                  <a:pt x="24028" y="2832"/>
                </a:lnTo>
                <a:lnTo>
                  <a:pt x="25387" y="2260"/>
                </a:lnTo>
                <a:lnTo>
                  <a:pt x="26390" y="1816"/>
                </a:lnTo>
                <a:lnTo>
                  <a:pt x="26873" y="1612"/>
                </a:lnTo>
                <a:lnTo>
                  <a:pt x="27482" y="1219"/>
                </a:lnTo>
                <a:lnTo>
                  <a:pt x="28003" y="11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346270" y="1491847"/>
            <a:ext cx="28181" cy="12065"/>
          </a:xfrm>
          <a:custGeom>
            <a:avLst/>
            <a:gdLst/>
            <a:ahLst/>
            <a:cxnLst/>
            <a:rect l="l" t="t" r="r" b="b"/>
            <a:pathLst>
              <a:path w="28181" h="12065">
                <a:moveTo>
                  <a:pt x="177" y="12026"/>
                </a:moveTo>
                <a:lnTo>
                  <a:pt x="4842" y="10022"/>
                </a:lnTo>
                <a:lnTo>
                  <a:pt x="16511" y="5012"/>
                </a:lnTo>
                <a:lnTo>
                  <a:pt x="28181" y="0"/>
                </a:lnTo>
                <a:lnTo>
                  <a:pt x="28003" y="38"/>
                </a:lnTo>
                <a:lnTo>
                  <a:pt x="23338" y="2042"/>
                </a:lnTo>
                <a:lnTo>
                  <a:pt x="11669" y="7052"/>
                </a:lnTo>
                <a:lnTo>
                  <a:pt x="0" y="12065"/>
                </a:lnTo>
                <a:lnTo>
                  <a:pt x="177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346270" y="1491847"/>
            <a:ext cx="28181" cy="12065"/>
          </a:xfrm>
          <a:custGeom>
            <a:avLst/>
            <a:gdLst/>
            <a:ahLst/>
            <a:cxnLst/>
            <a:rect l="l" t="t" r="r" b="b"/>
            <a:pathLst>
              <a:path w="28181" h="12065">
                <a:moveTo>
                  <a:pt x="28181" y="0"/>
                </a:moveTo>
                <a:lnTo>
                  <a:pt x="16511" y="5012"/>
                </a:lnTo>
                <a:lnTo>
                  <a:pt x="4842" y="10022"/>
                </a:lnTo>
                <a:lnTo>
                  <a:pt x="177" y="12026"/>
                </a:lnTo>
                <a:lnTo>
                  <a:pt x="0" y="12065"/>
                </a:lnTo>
                <a:lnTo>
                  <a:pt x="11669" y="7052"/>
                </a:lnTo>
                <a:lnTo>
                  <a:pt x="23338" y="2042"/>
                </a:lnTo>
                <a:lnTo>
                  <a:pt x="28003" y="38"/>
                </a:lnTo>
                <a:lnTo>
                  <a:pt x="281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310404" y="1436249"/>
            <a:ext cx="67983" cy="62865"/>
          </a:xfrm>
          <a:custGeom>
            <a:avLst/>
            <a:gdLst/>
            <a:ahLst/>
            <a:cxnLst/>
            <a:rect l="l" t="t" r="r" b="b"/>
            <a:pathLst>
              <a:path w="67983" h="62865">
                <a:moveTo>
                  <a:pt x="38773" y="47283"/>
                </a:moveTo>
                <a:lnTo>
                  <a:pt x="30711" y="37349"/>
                </a:lnTo>
                <a:lnTo>
                  <a:pt x="28003" y="22707"/>
                </a:lnTo>
                <a:lnTo>
                  <a:pt x="28025" y="22104"/>
                </a:lnTo>
                <a:lnTo>
                  <a:pt x="31359" y="8735"/>
                </a:lnTo>
                <a:lnTo>
                  <a:pt x="40512" y="0"/>
                </a:lnTo>
                <a:lnTo>
                  <a:pt x="35848" y="2000"/>
                </a:lnTo>
                <a:lnTo>
                  <a:pt x="24178" y="7010"/>
                </a:lnTo>
                <a:lnTo>
                  <a:pt x="12509" y="12026"/>
                </a:lnTo>
                <a:lnTo>
                  <a:pt x="3107" y="21247"/>
                </a:lnTo>
                <a:lnTo>
                  <a:pt x="0" y="34734"/>
                </a:lnTo>
                <a:lnTo>
                  <a:pt x="508" y="41715"/>
                </a:lnTo>
                <a:lnTo>
                  <a:pt x="5754" y="54692"/>
                </a:lnTo>
                <a:lnTo>
                  <a:pt x="15951" y="61239"/>
                </a:lnTo>
                <a:lnTo>
                  <a:pt x="25806" y="62865"/>
                </a:lnTo>
                <a:lnTo>
                  <a:pt x="33540" y="61760"/>
                </a:lnTo>
                <a:lnTo>
                  <a:pt x="39979" y="58991"/>
                </a:lnTo>
                <a:lnTo>
                  <a:pt x="44644" y="56991"/>
                </a:lnTo>
                <a:lnTo>
                  <a:pt x="56313" y="51980"/>
                </a:lnTo>
                <a:lnTo>
                  <a:pt x="61535" y="49736"/>
                </a:lnTo>
                <a:lnTo>
                  <a:pt x="53822" y="50825"/>
                </a:lnTo>
                <a:lnTo>
                  <a:pt x="43954" y="49212"/>
                </a:lnTo>
                <a:lnTo>
                  <a:pt x="38773" y="47283"/>
                </a:lnTo>
                <a:close/>
              </a:path>
              <a:path w="67983" h="62865">
                <a:moveTo>
                  <a:pt x="67983" y="46964"/>
                </a:moveTo>
                <a:lnTo>
                  <a:pt x="61535" y="49736"/>
                </a:lnTo>
                <a:lnTo>
                  <a:pt x="67983" y="469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310404" y="1436249"/>
            <a:ext cx="67983" cy="62865"/>
          </a:xfrm>
          <a:custGeom>
            <a:avLst/>
            <a:gdLst/>
            <a:ahLst/>
            <a:cxnLst/>
            <a:rect l="l" t="t" r="r" b="b"/>
            <a:pathLst>
              <a:path w="67983" h="62865">
                <a:moveTo>
                  <a:pt x="12509" y="12026"/>
                </a:moveTo>
                <a:lnTo>
                  <a:pt x="24178" y="7010"/>
                </a:lnTo>
                <a:lnTo>
                  <a:pt x="35848" y="2000"/>
                </a:lnTo>
                <a:lnTo>
                  <a:pt x="40512" y="0"/>
                </a:lnTo>
                <a:lnTo>
                  <a:pt x="31359" y="8735"/>
                </a:lnTo>
                <a:lnTo>
                  <a:pt x="28025" y="22104"/>
                </a:lnTo>
                <a:lnTo>
                  <a:pt x="30711" y="37349"/>
                </a:lnTo>
                <a:lnTo>
                  <a:pt x="38773" y="47283"/>
                </a:lnTo>
                <a:lnTo>
                  <a:pt x="43954" y="49212"/>
                </a:lnTo>
                <a:lnTo>
                  <a:pt x="53822" y="50825"/>
                </a:lnTo>
                <a:lnTo>
                  <a:pt x="61556" y="49733"/>
                </a:lnTo>
                <a:lnTo>
                  <a:pt x="67983" y="46964"/>
                </a:lnTo>
                <a:lnTo>
                  <a:pt x="56313" y="51980"/>
                </a:lnTo>
                <a:lnTo>
                  <a:pt x="44644" y="56991"/>
                </a:lnTo>
                <a:lnTo>
                  <a:pt x="39979" y="58991"/>
                </a:lnTo>
                <a:lnTo>
                  <a:pt x="33540" y="61760"/>
                </a:lnTo>
                <a:lnTo>
                  <a:pt x="25806" y="62865"/>
                </a:lnTo>
                <a:lnTo>
                  <a:pt x="15951" y="61239"/>
                </a:lnTo>
                <a:lnTo>
                  <a:pt x="5754" y="54692"/>
                </a:lnTo>
                <a:lnTo>
                  <a:pt x="508" y="41715"/>
                </a:lnTo>
                <a:lnTo>
                  <a:pt x="0" y="34734"/>
                </a:lnTo>
                <a:lnTo>
                  <a:pt x="3107" y="21247"/>
                </a:lnTo>
                <a:lnTo>
                  <a:pt x="12007" y="12252"/>
                </a:lnTo>
                <a:lnTo>
                  <a:pt x="12509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346448" y="1489610"/>
            <a:ext cx="34721" cy="14262"/>
          </a:xfrm>
          <a:custGeom>
            <a:avLst/>
            <a:gdLst/>
            <a:ahLst/>
            <a:cxnLst/>
            <a:rect l="l" t="t" r="r" b="b"/>
            <a:pathLst>
              <a:path w="34721" h="14262">
                <a:moveTo>
                  <a:pt x="32613" y="901"/>
                </a:moveTo>
                <a:lnTo>
                  <a:pt x="28003" y="2235"/>
                </a:lnTo>
                <a:lnTo>
                  <a:pt x="23338" y="4239"/>
                </a:lnTo>
                <a:lnTo>
                  <a:pt x="11669" y="9249"/>
                </a:lnTo>
                <a:lnTo>
                  <a:pt x="0" y="14262"/>
                </a:lnTo>
                <a:lnTo>
                  <a:pt x="2374" y="13690"/>
                </a:lnTo>
                <a:lnTo>
                  <a:pt x="6718" y="12026"/>
                </a:lnTo>
                <a:lnTo>
                  <a:pt x="34721" y="0"/>
                </a:lnTo>
                <a:lnTo>
                  <a:pt x="32613" y="90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346448" y="1489610"/>
            <a:ext cx="34721" cy="14262"/>
          </a:xfrm>
          <a:custGeom>
            <a:avLst/>
            <a:gdLst/>
            <a:ahLst/>
            <a:cxnLst/>
            <a:rect l="l" t="t" r="r" b="b"/>
            <a:pathLst>
              <a:path w="34721" h="14262">
                <a:moveTo>
                  <a:pt x="28003" y="2235"/>
                </a:moveTo>
                <a:lnTo>
                  <a:pt x="30378" y="1650"/>
                </a:lnTo>
                <a:lnTo>
                  <a:pt x="32613" y="901"/>
                </a:lnTo>
                <a:lnTo>
                  <a:pt x="34721" y="0"/>
                </a:lnTo>
                <a:lnTo>
                  <a:pt x="6718" y="12026"/>
                </a:lnTo>
                <a:lnTo>
                  <a:pt x="4610" y="12928"/>
                </a:lnTo>
                <a:lnTo>
                  <a:pt x="2374" y="13690"/>
                </a:lnTo>
                <a:lnTo>
                  <a:pt x="0" y="14262"/>
                </a:lnTo>
                <a:lnTo>
                  <a:pt x="11669" y="9249"/>
                </a:lnTo>
                <a:lnTo>
                  <a:pt x="23338" y="4239"/>
                </a:lnTo>
                <a:lnTo>
                  <a:pt x="28003" y="22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293915" y="1426518"/>
            <a:ext cx="65773" cy="13286"/>
          </a:xfrm>
          <a:custGeom>
            <a:avLst/>
            <a:gdLst/>
            <a:ahLst/>
            <a:cxnLst/>
            <a:rect l="l" t="t" r="r" b="b"/>
            <a:pathLst>
              <a:path w="65773" h="13286">
                <a:moveTo>
                  <a:pt x="12473" y="12024"/>
                </a:moveTo>
                <a:lnTo>
                  <a:pt x="25131" y="12445"/>
                </a:lnTo>
                <a:lnTo>
                  <a:pt x="37769" y="13286"/>
                </a:lnTo>
                <a:lnTo>
                  <a:pt x="65773" y="1259"/>
                </a:lnTo>
                <a:lnTo>
                  <a:pt x="53431" y="427"/>
                </a:lnTo>
                <a:lnTo>
                  <a:pt x="40771" y="0"/>
                </a:lnTo>
                <a:lnTo>
                  <a:pt x="28003" y="2"/>
                </a:lnTo>
                <a:lnTo>
                  <a:pt x="0" y="12029"/>
                </a:lnTo>
                <a:lnTo>
                  <a:pt x="12473" y="120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293915" y="1426518"/>
            <a:ext cx="65773" cy="13286"/>
          </a:xfrm>
          <a:custGeom>
            <a:avLst/>
            <a:gdLst/>
            <a:ahLst/>
            <a:cxnLst/>
            <a:rect l="l" t="t" r="r" b="b"/>
            <a:pathLst>
              <a:path w="65773" h="13286">
                <a:moveTo>
                  <a:pt x="0" y="12029"/>
                </a:moveTo>
                <a:lnTo>
                  <a:pt x="28003" y="2"/>
                </a:lnTo>
                <a:lnTo>
                  <a:pt x="40771" y="0"/>
                </a:lnTo>
                <a:lnTo>
                  <a:pt x="53431" y="427"/>
                </a:lnTo>
                <a:lnTo>
                  <a:pt x="65773" y="1259"/>
                </a:lnTo>
                <a:lnTo>
                  <a:pt x="37769" y="13286"/>
                </a:lnTo>
                <a:lnTo>
                  <a:pt x="25131" y="12445"/>
                </a:lnTo>
                <a:lnTo>
                  <a:pt x="12473" y="12024"/>
                </a:lnTo>
                <a:lnTo>
                  <a:pt x="0" y="120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331682" y="1427782"/>
            <a:ext cx="28422" cy="18910"/>
          </a:xfrm>
          <a:custGeom>
            <a:avLst/>
            <a:gdLst/>
            <a:ahLst/>
            <a:cxnLst/>
            <a:rect l="l" t="t" r="r" b="b"/>
            <a:pathLst>
              <a:path w="28422" h="18910">
                <a:moveTo>
                  <a:pt x="0" y="12026"/>
                </a:moveTo>
                <a:lnTo>
                  <a:pt x="406" y="18910"/>
                </a:lnTo>
                <a:lnTo>
                  <a:pt x="28422" y="6883"/>
                </a:lnTo>
                <a:lnTo>
                  <a:pt x="28003" y="0"/>
                </a:lnTo>
                <a:lnTo>
                  <a:pt x="0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331682" y="1427782"/>
            <a:ext cx="28422" cy="18910"/>
          </a:xfrm>
          <a:custGeom>
            <a:avLst/>
            <a:gdLst/>
            <a:ahLst/>
            <a:cxnLst/>
            <a:rect l="l" t="t" r="r" b="b"/>
            <a:pathLst>
              <a:path w="28422" h="18910">
                <a:moveTo>
                  <a:pt x="0" y="12026"/>
                </a:moveTo>
                <a:lnTo>
                  <a:pt x="28003" y="0"/>
                </a:lnTo>
                <a:lnTo>
                  <a:pt x="28422" y="6883"/>
                </a:lnTo>
                <a:lnTo>
                  <a:pt x="406" y="18910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353108" y="1449828"/>
            <a:ext cx="72021" cy="51866"/>
          </a:xfrm>
          <a:custGeom>
            <a:avLst/>
            <a:gdLst/>
            <a:ahLst/>
            <a:cxnLst/>
            <a:rect l="l" t="t" r="r" b="b"/>
            <a:pathLst>
              <a:path w="72021" h="51866">
                <a:moveTo>
                  <a:pt x="0" y="51866"/>
                </a:moveTo>
                <a:lnTo>
                  <a:pt x="4664" y="49866"/>
                </a:lnTo>
                <a:lnTo>
                  <a:pt x="16334" y="44855"/>
                </a:lnTo>
                <a:lnTo>
                  <a:pt x="28003" y="39839"/>
                </a:lnTo>
                <a:lnTo>
                  <a:pt x="32291" y="37704"/>
                </a:lnTo>
                <a:lnTo>
                  <a:pt x="42627" y="29910"/>
                </a:lnTo>
                <a:lnTo>
                  <a:pt x="51003" y="20701"/>
                </a:lnTo>
                <a:lnTo>
                  <a:pt x="53977" y="16992"/>
                </a:lnTo>
                <a:lnTo>
                  <a:pt x="62713" y="6760"/>
                </a:lnTo>
                <a:lnTo>
                  <a:pt x="72021" y="0"/>
                </a:lnTo>
                <a:lnTo>
                  <a:pt x="67356" y="2000"/>
                </a:lnTo>
                <a:lnTo>
                  <a:pt x="55687" y="7010"/>
                </a:lnTo>
                <a:lnTo>
                  <a:pt x="44018" y="12026"/>
                </a:lnTo>
                <a:lnTo>
                  <a:pt x="40840" y="13714"/>
                </a:lnTo>
                <a:lnTo>
                  <a:pt x="31896" y="21822"/>
                </a:lnTo>
                <a:lnTo>
                  <a:pt x="22986" y="32727"/>
                </a:lnTo>
                <a:lnTo>
                  <a:pt x="20195" y="36065"/>
                </a:lnTo>
                <a:lnTo>
                  <a:pt x="11207" y="44958"/>
                </a:lnTo>
                <a:lnTo>
                  <a:pt x="0" y="518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353108" y="1449828"/>
            <a:ext cx="72021" cy="51866"/>
          </a:xfrm>
          <a:custGeom>
            <a:avLst/>
            <a:gdLst/>
            <a:ahLst/>
            <a:cxnLst/>
            <a:rect l="l" t="t" r="r" b="b"/>
            <a:pathLst>
              <a:path w="72021" h="51866">
                <a:moveTo>
                  <a:pt x="44018" y="12026"/>
                </a:moveTo>
                <a:lnTo>
                  <a:pt x="55687" y="7010"/>
                </a:lnTo>
                <a:lnTo>
                  <a:pt x="67356" y="2000"/>
                </a:lnTo>
                <a:lnTo>
                  <a:pt x="72021" y="0"/>
                </a:lnTo>
                <a:lnTo>
                  <a:pt x="62713" y="6760"/>
                </a:lnTo>
                <a:lnTo>
                  <a:pt x="53977" y="16992"/>
                </a:lnTo>
                <a:lnTo>
                  <a:pt x="51003" y="20701"/>
                </a:lnTo>
                <a:lnTo>
                  <a:pt x="42627" y="29910"/>
                </a:lnTo>
                <a:lnTo>
                  <a:pt x="32291" y="37704"/>
                </a:lnTo>
                <a:lnTo>
                  <a:pt x="28003" y="39839"/>
                </a:lnTo>
                <a:lnTo>
                  <a:pt x="16334" y="44855"/>
                </a:lnTo>
                <a:lnTo>
                  <a:pt x="4664" y="49866"/>
                </a:lnTo>
                <a:lnTo>
                  <a:pt x="0" y="51866"/>
                </a:lnTo>
                <a:lnTo>
                  <a:pt x="11207" y="44958"/>
                </a:lnTo>
                <a:lnTo>
                  <a:pt x="20195" y="36065"/>
                </a:lnTo>
                <a:lnTo>
                  <a:pt x="22986" y="32727"/>
                </a:lnTo>
                <a:lnTo>
                  <a:pt x="31896" y="21822"/>
                </a:lnTo>
                <a:lnTo>
                  <a:pt x="40840" y="13714"/>
                </a:lnTo>
                <a:lnTo>
                  <a:pt x="44018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426055" y="1512647"/>
            <a:ext cx="28016" cy="12039"/>
          </a:xfrm>
          <a:custGeom>
            <a:avLst/>
            <a:gdLst/>
            <a:ahLst/>
            <a:cxnLst/>
            <a:rect l="l" t="t" r="r" b="b"/>
            <a:pathLst>
              <a:path w="28016" h="12039">
                <a:moveTo>
                  <a:pt x="1600" y="11341"/>
                </a:moveTo>
                <a:lnTo>
                  <a:pt x="0" y="12039"/>
                </a:lnTo>
                <a:lnTo>
                  <a:pt x="4674" y="10035"/>
                </a:lnTo>
                <a:lnTo>
                  <a:pt x="16346" y="5026"/>
                </a:lnTo>
                <a:lnTo>
                  <a:pt x="28016" y="12"/>
                </a:lnTo>
                <a:lnTo>
                  <a:pt x="23329" y="2019"/>
                </a:lnTo>
                <a:lnTo>
                  <a:pt x="18656" y="4013"/>
                </a:lnTo>
                <a:lnTo>
                  <a:pt x="13995" y="6019"/>
                </a:lnTo>
                <a:lnTo>
                  <a:pt x="9855" y="7797"/>
                </a:lnTo>
                <a:lnTo>
                  <a:pt x="5727" y="9575"/>
                </a:lnTo>
                <a:lnTo>
                  <a:pt x="1600" y="1134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426042" y="1512647"/>
            <a:ext cx="28028" cy="12039"/>
          </a:xfrm>
          <a:custGeom>
            <a:avLst/>
            <a:gdLst/>
            <a:ahLst/>
            <a:cxnLst/>
            <a:rect l="l" t="t" r="r" b="b"/>
            <a:pathLst>
              <a:path w="28028" h="12039">
                <a:moveTo>
                  <a:pt x="28016" y="12"/>
                </a:moveTo>
                <a:lnTo>
                  <a:pt x="16359" y="5026"/>
                </a:lnTo>
                <a:lnTo>
                  <a:pt x="4687" y="10035"/>
                </a:lnTo>
                <a:lnTo>
                  <a:pt x="12" y="12039"/>
                </a:lnTo>
                <a:lnTo>
                  <a:pt x="482" y="11836"/>
                </a:lnTo>
                <a:lnTo>
                  <a:pt x="1130" y="11556"/>
                </a:lnTo>
                <a:lnTo>
                  <a:pt x="1612" y="11341"/>
                </a:lnTo>
                <a:lnTo>
                  <a:pt x="5740" y="9575"/>
                </a:lnTo>
                <a:lnTo>
                  <a:pt x="9867" y="7797"/>
                </a:lnTo>
                <a:lnTo>
                  <a:pt x="14008" y="6019"/>
                </a:lnTo>
                <a:lnTo>
                  <a:pt x="18669" y="4013"/>
                </a:lnTo>
                <a:lnTo>
                  <a:pt x="23342" y="2019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397286" y="1447684"/>
            <a:ext cx="36855" cy="13690"/>
          </a:xfrm>
          <a:custGeom>
            <a:avLst/>
            <a:gdLst/>
            <a:ahLst/>
            <a:cxnLst/>
            <a:rect l="l" t="t" r="r" b="b"/>
            <a:pathLst>
              <a:path w="36855" h="13690">
                <a:moveTo>
                  <a:pt x="2733" y="12515"/>
                </a:moveTo>
                <a:lnTo>
                  <a:pt x="0" y="13690"/>
                </a:lnTo>
                <a:lnTo>
                  <a:pt x="2733" y="12515"/>
                </a:lnTo>
                <a:close/>
              </a:path>
              <a:path w="36855" h="13690">
                <a:moveTo>
                  <a:pt x="13516" y="10420"/>
                </a:moveTo>
                <a:lnTo>
                  <a:pt x="25186" y="5409"/>
                </a:lnTo>
                <a:lnTo>
                  <a:pt x="36855" y="393"/>
                </a:lnTo>
                <a:lnTo>
                  <a:pt x="33604" y="0"/>
                </a:lnTo>
                <a:lnTo>
                  <a:pt x="30708" y="495"/>
                </a:lnTo>
                <a:lnTo>
                  <a:pt x="28003" y="1651"/>
                </a:lnTo>
                <a:lnTo>
                  <a:pt x="2733" y="12515"/>
                </a:lnTo>
                <a:lnTo>
                  <a:pt x="5600" y="12039"/>
                </a:lnTo>
                <a:lnTo>
                  <a:pt x="8851" y="12420"/>
                </a:lnTo>
                <a:lnTo>
                  <a:pt x="13516" y="1042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397286" y="1447684"/>
            <a:ext cx="36855" cy="13690"/>
          </a:xfrm>
          <a:custGeom>
            <a:avLst/>
            <a:gdLst/>
            <a:ahLst/>
            <a:cxnLst/>
            <a:rect l="l" t="t" r="r" b="b"/>
            <a:pathLst>
              <a:path w="36855" h="13690">
                <a:moveTo>
                  <a:pt x="36855" y="393"/>
                </a:moveTo>
                <a:lnTo>
                  <a:pt x="25186" y="5409"/>
                </a:lnTo>
                <a:lnTo>
                  <a:pt x="13516" y="10420"/>
                </a:lnTo>
                <a:lnTo>
                  <a:pt x="8851" y="12420"/>
                </a:lnTo>
                <a:lnTo>
                  <a:pt x="5600" y="12039"/>
                </a:lnTo>
                <a:lnTo>
                  <a:pt x="2692" y="12522"/>
                </a:lnTo>
                <a:lnTo>
                  <a:pt x="0" y="13690"/>
                </a:lnTo>
                <a:lnTo>
                  <a:pt x="28003" y="1651"/>
                </a:lnTo>
                <a:lnTo>
                  <a:pt x="30708" y="495"/>
                </a:lnTo>
                <a:lnTo>
                  <a:pt x="33604" y="0"/>
                </a:lnTo>
                <a:lnTo>
                  <a:pt x="36855" y="3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406137" y="1448079"/>
            <a:ext cx="28892" cy="12153"/>
          </a:xfrm>
          <a:custGeom>
            <a:avLst/>
            <a:gdLst/>
            <a:ahLst/>
            <a:cxnLst/>
            <a:rect l="l" t="t" r="r" b="b"/>
            <a:pathLst>
              <a:path w="28892" h="12153">
                <a:moveTo>
                  <a:pt x="28892" y="127"/>
                </a:moveTo>
                <a:lnTo>
                  <a:pt x="28003" y="0"/>
                </a:lnTo>
                <a:lnTo>
                  <a:pt x="26238" y="762"/>
                </a:lnTo>
                <a:lnTo>
                  <a:pt x="23266" y="2032"/>
                </a:lnTo>
                <a:lnTo>
                  <a:pt x="20675" y="3149"/>
                </a:lnTo>
                <a:lnTo>
                  <a:pt x="13779" y="6108"/>
                </a:lnTo>
                <a:lnTo>
                  <a:pt x="6896" y="9067"/>
                </a:lnTo>
                <a:lnTo>
                  <a:pt x="0" y="12026"/>
                </a:lnTo>
                <a:lnTo>
                  <a:pt x="888" y="12153"/>
                </a:lnTo>
                <a:lnTo>
                  <a:pt x="28892" y="12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406137" y="1448079"/>
            <a:ext cx="28892" cy="12153"/>
          </a:xfrm>
          <a:custGeom>
            <a:avLst/>
            <a:gdLst/>
            <a:ahLst/>
            <a:cxnLst/>
            <a:rect l="l" t="t" r="r" b="b"/>
            <a:pathLst>
              <a:path w="28892" h="12153">
                <a:moveTo>
                  <a:pt x="28003" y="0"/>
                </a:moveTo>
                <a:lnTo>
                  <a:pt x="28295" y="38"/>
                </a:lnTo>
                <a:lnTo>
                  <a:pt x="28587" y="76"/>
                </a:lnTo>
                <a:lnTo>
                  <a:pt x="28892" y="127"/>
                </a:lnTo>
                <a:lnTo>
                  <a:pt x="888" y="12153"/>
                </a:lnTo>
                <a:lnTo>
                  <a:pt x="584" y="12103"/>
                </a:lnTo>
                <a:lnTo>
                  <a:pt x="292" y="12077"/>
                </a:lnTo>
                <a:lnTo>
                  <a:pt x="0" y="12026"/>
                </a:lnTo>
                <a:lnTo>
                  <a:pt x="6896" y="9067"/>
                </a:lnTo>
                <a:lnTo>
                  <a:pt x="13779" y="6108"/>
                </a:lnTo>
                <a:lnTo>
                  <a:pt x="20675" y="3149"/>
                </a:lnTo>
                <a:lnTo>
                  <a:pt x="20802" y="3086"/>
                </a:lnTo>
                <a:lnTo>
                  <a:pt x="20980" y="3022"/>
                </a:lnTo>
                <a:lnTo>
                  <a:pt x="22186" y="2501"/>
                </a:lnTo>
                <a:lnTo>
                  <a:pt x="23266" y="2032"/>
                </a:lnTo>
                <a:lnTo>
                  <a:pt x="24345" y="1574"/>
                </a:lnTo>
                <a:lnTo>
                  <a:pt x="24485" y="1511"/>
                </a:lnTo>
                <a:lnTo>
                  <a:pt x="24676" y="1435"/>
                </a:lnTo>
                <a:lnTo>
                  <a:pt x="24828" y="1371"/>
                </a:lnTo>
                <a:lnTo>
                  <a:pt x="25298" y="1168"/>
                </a:lnTo>
                <a:lnTo>
                  <a:pt x="25768" y="952"/>
                </a:lnTo>
                <a:lnTo>
                  <a:pt x="26238" y="762"/>
                </a:lnTo>
                <a:lnTo>
                  <a:pt x="26377" y="698"/>
                </a:lnTo>
                <a:lnTo>
                  <a:pt x="26568" y="622"/>
                </a:lnTo>
                <a:lnTo>
                  <a:pt x="27139" y="368"/>
                </a:lnTo>
                <a:lnTo>
                  <a:pt x="27520" y="76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407020" y="1448208"/>
            <a:ext cx="29819" cy="12509"/>
          </a:xfrm>
          <a:custGeom>
            <a:avLst/>
            <a:gdLst/>
            <a:ahLst/>
            <a:cxnLst/>
            <a:rect l="l" t="t" r="r" b="b"/>
            <a:pathLst>
              <a:path w="29819" h="12509">
                <a:moveTo>
                  <a:pt x="28016" y="0"/>
                </a:moveTo>
                <a:lnTo>
                  <a:pt x="0" y="12026"/>
                </a:lnTo>
                <a:lnTo>
                  <a:pt x="1816" y="12509"/>
                </a:lnTo>
                <a:lnTo>
                  <a:pt x="6479" y="10506"/>
                </a:lnTo>
                <a:lnTo>
                  <a:pt x="18139" y="5482"/>
                </a:lnTo>
                <a:lnTo>
                  <a:pt x="29819" y="482"/>
                </a:lnTo>
                <a:lnTo>
                  <a:pt x="28016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407020" y="1448208"/>
            <a:ext cx="29819" cy="12509"/>
          </a:xfrm>
          <a:custGeom>
            <a:avLst/>
            <a:gdLst/>
            <a:ahLst/>
            <a:cxnLst/>
            <a:rect l="l" t="t" r="r" b="b"/>
            <a:pathLst>
              <a:path w="29819" h="12509">
                <a:moveTo>
                  <a:pt x="29819" y="482"/>
                </a:moveTo>
                <a:lnTo>
                  <a:pt x="18139" y="5482"/>
                </a:lnTo>
                <a:lnTo>
                  <a:pt x="6479" y="10506"/>
                </a:lnTo>
                <a:lnTo>
                  <a:pt x="1816" y="12509"/>
                </a:lnTo>
                <a:lnTo>
                  <a:pt x="1219" y="12357"/>
                </a:lnTo>
                <a:lnTo>
                  <a:pt x="609" y="12192"/>
                </a:lnTo>
                <a:lnTo>
                  <a:pt x="0" y="12026"/>
                </a:lnTo>
                <a:lnTo>
                  <a:pt x="28016" y="0"/>
                </a:lnTo>
                <a:lnTo>
                  <a:pt x="28625" y="165"/>
                </a:lnTo>
                <a:lnTo>
                  <a:pt x="29222" y="317"/>
                </a:lnTo>
                <a:lnTo>
                  <a:pt x="29819" y="4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394368" y="1440677"/>
            <a:ext cx="41084" cy="14325"/>
          </a:xfrm>
          <a:custGeom>
            <a:avLst/>
            <a:gdLst/>
            <a:ahLst/>
            <a:cxnLst/>
            <a:rect l="l" t="t" r="r" b="b"/>
            <a:pathLst>
              <a:path w="41084" h="14325">
                <a:moveTo>
                  <a:pt x="41084" y="787"/>
                </a:moveTo>
                <a:lnTo>
                  <a:pt x="36080" y="0"/>
                </a:lnTo>
                <a:lnTo>
                  <a:pt x="31813" y="673"/>
                </a:lnTo>
                <a:lnTo>
                  <a:pt x="28003" y="2298"/>
                </a:lnTo>
                <a:lnTo>
                  <a:pt x="23338" y="4298"/>
                </a:lnTo>
                <a:lnTo>
                  <a:pt x="11669" y="9309"/>
                </a:lnTo>
                <a:lnTo>
                  <a:pt x="0" y="14325"/>
                </a:lnTo>
                <a:lnTo>
                  <a:pt x="3797" y="12699"/>
                </a:lnTo>
                <a:lnTo>
                  <a:pt x="8077" y="12026"/>
                </a:lnTo>
                <a:lnTo>
                  <a:pt x="13068" y="12814"/>
                </a:lnTo>
                <a:lnTo>
                  <a:pt x="41084" y="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394368" y="1440677"/>
            <a:ext cx="41084" cy="14325"/>
          </a:xfrm>
          <a:custGeom>
            <a:avLst/>
            <a:gdLst/>
            <a:ahLst/>
            <a:cxnLst/>
            <a:rect l="l" t="t" r="r" b="b"/>
            <a:pathLst>
              <a:path w="41084" h="14325">
                <a:moveTo>
                  <a:pt x="0" y="14325"/>
                </a:moveTo>
                <a:lnTo>
                  <a:pt x="11669" y="9309"/>
                </a:lnTo>
                <a:lnTo>
                  <a:pt x="23338" y="4298"/>
                </a:lnTo>
                <a:lnTo>
                  <a:pt x="28003" y="2298"/>
                </a:lnTo>
                <a:lnTo>
                  <a:pt x="31813" y="673"/>
                </a:lnTo>
                <a:lnTo>
                  <a:pt x="36080" y="0"/>
                </a:lnTo>
                <a:lnTo>
                  <a:pt x="41084" y="787"/>
                </a:lnTo>
                <a:lnTo>
                  <a:pt x="13068" y="12814"/>
                </a:lnTo>
                <a:lnTo>
                  <a:pt x="8077" y="12026"/>
                </a:lnTo>
                <a:lnTo>
                  <a:pt x="3797" y="12699"/>
                </a:lnTo>
                <a:lnTo>
                  <a:pt x="0" y="143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408825" y="1448691"/>
            <a:ext cx="46824" cy="17691"/>
          </a:xfrm>
          <a:custGeom>
            <a:avLst/>
            <a:gdLst/>
            <a:ahLst/>
            <a:cxnLst/>
            <a:rect l="l" t="t" r="r" b="b"/>
            <a:pathLst>
              <a:path w="46824" h="17691">
                <a:moveTo>
                  <a:pt x="13093" y="15773"/>
                </a:moveTo>
                <a:lnTo>
                  <a:pt x="18821" y="17691"/>
                </a:lnTo>
                <a:lnTo>
                  <a:pt x="23486" y="15686"/>
                </a:lnTo>
                <a:lnTo>
                  <a:pt x="35155" y="10676"/>
                </a:lnTo>
                <a:lnTo>
                  <a:pt x="46824" y="5664"/>
                </a:lnTo>
                <a:lnTo>
                  <a:pt x="41097" y="3746"/>
                </a:lnTo>
                <a:lnTo>
                  <a:pt x="35280" y="1955"/>
                </a:lnTo>
                <a:lnTo>
                  <a:pt x="28016" y="0"/>
                </a:lnTo>
                <a:lnTo>
                  <a:pt x="23333" y="1996"/>
                </a:lnTo>
                <a:lnTo>
                  <a:pt x="11667" y="7010"/>
                </a:lnTo>
                <a:lnTo>
                  <a:pt x="0" y="12026"/>
                </a:lnTo>
                <a:lnTo>
                  <a:pt x="7277" y="13995"/>
                </a:lnTo>
                <a:lnTo>
                  <a:pt x="13093" y="1577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408825" y="1448691"/>
            <a:ext cx="46824" cy="17691"/>
          </a:xfrm>
          <a:custGeom>
            <a:avLst/>
            <a:gdLst/>
            <a:ahLst/>
            <a:cxnLst/>
            <a:rect l="l" t="t" r="r" b="b"/>
            <a:pathLst>
              <a:path w="46824" h="17691">
                <a:moveTo>
                  <a:pt x="46824" y="5664"/>
                </a:moveTo>
                <a:lnTo>
                  <a:pt x="35155" y="10676"/>
                </a:lnTo>
                <a:lnTo>
                  <a:pt x="23486" y="15686"/>
                </a:lnTo>
                <a:lnTo>
                  <a:pt x="18821" y="17691"/>
                </a:lnTo>
                <a:lnTo>
                  <a:pt x="13093" y="15773"/>
                </a:lnTo>
                <a:lnTo>
                  <a:pt x="7277" y="13995"/>
                </a:lnTo>
                <a:lnTo>
                  <a:pt x="0" y="12026"/>
                </a:lnTo>
                <a:lnTo>
                  <a:pt x="11667" y="7010"/>
                </a:lnTo>
                <a:lnTo>
                  <a:pt x="23333" y="1996"/>
                </a:lnTo>
                <a:lnTo>
                  <a:pt x="28016" y="0"/>
                </a:lnTo>
                <a:lnTo>
                  <a:pt x="35280" y="1955"/>
                </a:lnTo>
                <a:lnTo>
                  <a:pt x="41097" y="3746"/>
                </a:lnTo>
                <a:lnTo>
                  <a:pt x="46824" y="5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410698" y="1454354"/>
            <a:ext cx="44958" cy="70332"/>
          </a:xfrm>
          <a:custGeom>
            <a:avLst/>
            <a:gdLst/>
            <a:ahLst/>
            <a:cxnLst/>
            <a:rect l="l" t="t" r="r" b="b"/>
            <a:pathLst>
              <a:path w="44958" h="70332">
                <a:moveTo>
                  <a:pt x="28003" y="29679"/>
                </a:moveTo>
                <a:lnTo>
                  <a:pt x="29334" y="20298"/>
                </a:lnTo>
                <a:lnTo>
                  <a:pt x="35025" y="8138"/>
                </a:lnTo>
                <a:lnTo>
                  <a:pt x="44957" y="0"/>
                </a:lnTo>
                <a:lnTo>
                  <a:pt x="16941" y="12026"/>
                </a:lnTo>
                <a:lnTo>
                  <a:pt x="9637" y="17104"/>
                </a:lnTo>
                <a:lnTo>
                  <a:pt x="2617" y="28302"/>
                </a:lnTo>
                <a:lnTo>
                  <a:pt x="0" y="41706"/>
                </a:lnTo>
                <a:lnTo>
                  <a:pt x="580" y="49383"/>
                </a:lnTo>
                <a:lnTo>
                  <a:pt x="5390" y="61673"/>
                </a:lnTo>
                <a:lnTo>
                  <a:pt x="15341" y="70332"/>
                </a:lnTo>
                <a:lnTo>
                  <a:pt x="18186" y="69113"/>
                </a:lnTo>
                <a:lnTo>
                  <a:pt x="21031" y="67881"/>
                </a:lnTo>
                <a:lnTo>
                  <a:pt x="23875" y="66662"/>
                </a:lnTo>
                <a:lnTo>
                  <a:pt x="26415" y="65570"/>
                </a:lnTo>
                <a:lnTo>
                  <a:pt x="29349" y="64312"/>
                </a:lnTo>
                <a:lnTo>
                  <a:pt x="34023" y="62306"/>
                </a:lnTo>
                <a:lnTo>
                  <a:pt x="38684" y="60299"/>
                </a:lnTo>
                <a:lnTo>
                  <a:pt x="43357" y="58292"/>
                </a:lnTo>
                <a:lnTo>
                  <a:pt x="36946" y="53890"/>
                </a:lnTo>
                <a:lnTo>
                  <a:pt x="30009" y="42790"/>
                </a:lnTo>
                <a:lnTo>
                  <a:pt x="28003" y="2967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410698" y="1454354"/>
            <a:ext cx="44958" cy="70332"/>
          </a:xfrm>
          <a:custGeom>
            <a:avLst/>
            <a:gdLst/>
            <a:ahLst/>
            <a:cxnLst/>
            <a:rect l="l" t="t" r="r" b="b"/>
            <a:pathLst>
              <a:path w="44958" h="70332">
                <a:moveTo>
                  <a:pt x="28003" y="29679"/>
                </a:moveTo>
                <a:lnTo>
                  <a:pt x="30009" y="42790"/>
                </a:lnTo>
                <a:lnTo>
                  <a:pt x="36946" y="53890"/>
                </a:lnTo>
                <a:lnTo>
                  <a:pt x="43357" y="58292"/>
                </a:lnTo>
                <a:lnTo>
                  <a:pt x="38684" y="60299"/>
                </a:lnTo>
                <a:lnTo>
                  <a:pt x="34023" y="62306"/>
                </a:lnTo>
                <a:lnTo>
                  <a:pt x="29349" y="64312"/>
                </a:lnTo>
                <a:lnTo>
                  <a:pt x="28803" y="64554"/>
                </a:lnTo>
                <a:lnTo>
                  <a:pt x="28066" y="64871"/>
                </a:lnTo>
                <a:lnTo>
                  <a:pt x="27508" y="65100"/>
                </a:lnTo>
                <a:lnTo>
                  <a:pt x="26415" y="65570"/>
                </a:lnTo>
                <a:lnTo>
                  <a:pt x="24968" y="66205"/>
                </a:lnTo>
                <a:lnTo>
                  <a:pt x="23875" y="66662"/>
                </a:lnTo>
                <a:lnTo>
                  <a:pt x="21031" y="67881"/>
                </a:lnTo>
                <a:lnTo>
                  <a:pt x="18186" y="69113"/>
                </a:lnTo>
                <a:lnTo>
                  <a:pt x="15341" y="70332"/>
                </a:lnTo>
                <a:lnTo>
                  <a:pt x="5390" y="61673"/>
                </a:lnTo>
                <a:lnTo>
                  <a:pt x="580" y="49383"/>
                </a:lnTo>
                <a:lnTo>
                  <a:pt x="0" y="41706"/>
                </a:lnTo>
                <a:lnTo>
                  <a:pt x="2617" y="28302"/>
                </a:lnTo>
                <a:lnTo>
                  <a:pt x="9637" y="17104"/>
                </a:lnTo>
                <a:lnTo>
                  <a:pt x="16941" y="12026"/>
                </a:lnTo>
                <a:lnTo>
                  <a:pt x="44957" y="0"/>
                </a:lnTo>
                <a:lnTo>
                  <a:pt x="35025" y="8138"/>
                </a:lnTo>
                <a:lnTo>
                  <a:pt x="29334" y="20298"/>
                </a:lnTo>
                <a:lnTo>
                  <a:pt x="28003" y="296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416801" y="1460781"/>
            <a:ext cx="41808" cy="36309"/>
          </a:xfrm>
          <a:custGeom>
            <a:avLst/>
            <a:gdLst/>
            <a:ahLst/>
            <a:cxnLst/>
            <a:rect l="l" t="t" r="r" b="b"/>
            <a:pathLst>
              <a:path w="41808" h="36309">
                <a:moveTo>
                  <a:pt x="28003" y="24269"/>
                </a:moveTo>
                <a:lnTo>
                  <a:pt x="28195" y="21476"/>
                </a:lnTo>
                <a:lnTo>
                  <a:pt x="32455" y="8496"/>
                </a:lnTo>
                <a:lnTo>
                  <a:pt x="41808" y="0"/>
                </a:lnTo>
                <a:lnTo>
                  <a:pt x="37143" y="2004"/>
                </a:lnTo>
                <a:lnTo>
                  <a:pt x="25474" y="7014"/>
                </a:lnTo>
                <a:lnTo>
                  <a:pt x="13804" y="12026"/>
                </a:lnTo>
                <a:lnTo>
                  <a:pt x="11558" y="13188"/>
                </a:lnTo>
                <a:lnTo>
                  <a:pt x="3177" y="22865"/>
                </a:lnTo>
                <a:lnTo>
                  <a:pt x="0" y="36309"/>
                </a:lnTo>
                <a:lnTo>
                  <a:pt x="28003" y="242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416801" y="1460781"/>
            <a:ext cx="41808" cy="36309"/>
          </a:xfrm>
          <a:custGeom>
            <a:avLst/>
            <a:gdLst/>
            <a:ahLst/>
            <a:cxnLst/>
            <a:rect l="l" t="t" r="r" b="b"/>
            <a:pathLst>
              <a:path w="41808" h="36309">
                <a:moveTo>
                  <a:pt x="13804" y="12026"/>
                </a:moveTo>
                <a:lnTo>
                  <a:pt x="25474" y="7014"/>
                </a:lnTo>
                <a:lnTo>
                  <a:pt x="37143" y="2004"/>
                </a:lnTo>
                <a:lnTo>
                  <a:pt x="41808" y="0"/>
                </a:lnTo>
                <a:lnTo>
                  <a:pt x="32455" y="8496"/>
                </a:lnTo>
                <a:lnTo>
                  <a:pt x="28195" y="21476"/>
                </a:lnTo>
                <a:lnTo>
                  <a:pt x="28003" y="24269"/>
                </a:lnTo>
                <a:lnTo>
                  <a:pt x="0" y="36309"/>
                </a:lnTo>
                <a:lnTo>
                  <a:pt x="3177" y="22865"/>
                </a:lnTo>
                <a:lnTo>
                  <a:pt x="11558" y="13188"/>
                </a:lnTo>
                <a:lnTo>
                  <a:pt x="13804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426059" y="1512662"/>
            <a:ext cx="69659" cy="17332"/>
          </a:xfrm>
          <a:custGeom>
            <a:avLst/>
            <a:gdLst/>
            <a:ahLst/>
            <a:cxnLst/>
            <a:rect l="l" t="t" r="r" b="b"/>
            <a:pathLst>
              <a:path w="69659" h="17332">
                <a:moveTo>
                  <a:pt x="41655" y="13792"/>
                </a:moveTo>
                <a:lnTo>
                  <a:pt x="69659" y="1752"/>
                </a:lnTo>
                <a:lnTo>
                  <a:pt x="68463" y="2250"/>
                </a:lnTo>
                <a:lnTo>
                  <a:pt x="56953" y="5335"/>
                </a:lnTo>
                <a:lnTo>
                  <a:pt x="43675" y="5067"/>
                </a:lnTo>
                <a:lnTo>
                  <a:pt x="39006" y="7072"/>
                </a:lnTo>
                <a:lnTo>
                  <a:pt x="27337" y="12087"/>
                </a:lnTo>
                <a:lnTo>
                  <a:pt x="15671" y="17094"/>
                </a:lnTo>
                <a:lnTo>
                  <a:pt x="17257" y="17332"/>
                </a:lnTo>
                <a:lnTo>
                  <a:pt x="30323" y="17160"/>
                </a:lnTo>
                <a:lnTo>
                  <a:pt x="41655" y="13792"/>
                </a:lnTo>
                <a:close/>
              </a:path>
              <a:path w="69659" h="17332">
                <a:moveTo>
                  <a:pt x="5575" y="14605"/>
                </a:moveTo>
                <a:lnTo>
                  <a:pt x="10769" y="16281"/>
                </a:lnTo>
                <a:lnTo>
                  <a:pt x="15671" y="17094"/>
                </a:lnTo>
                <a:lnTo>
                  <a:pt x="20331" y="15089"/>
                </a:lnTo>
                <a:lnTo>
                  <a:pt x="31996" y="10079"/>
                </a:lnTo>
                <a:lnTo>
                  <a:pt x="43675" y="5067"/>
                </a:lnTo>
                <a:lnTo>
                  <a:pt x="38785" y="4254"/>
                </a:lnTo>
                <a:lnTo>
                  <a:pt x="33578" y="2578"/>
                </a:lnTo>
                <a:lnTo>
                  <a:pt x="28003" y="0"/>
                </a:lnTo>
                <a:lnTo>
                  <a:pt x="23338" y="2000"/>
                </a:lnTo>
                <a:lnTo>
                  <a:pt x="11669" y="7010"/>
                </a:lnTo>
                <a:lnTo>
                  <a:pt x="0" y="12026"/>
                </a:lnTo>
                <a:lnTo>
                  <a:pt x="5575" y="14605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426059" y="1512662"/>
            <a:ext cx="69659" cy="17332"/>
          </a:xfrm>
          <a:custGeom>
            <a:avLst/>
            <a:gdLst/>
            <a:ahLst/>
            <a:cxnLst/>
            <a:rect l="l" t="t" r="r" b="b"/>
            <a:pathLst>
              <a:path w="69659" h="17332">
                <a:moveTo>
                  <a:pt x="43675" y="5067"/>
                </a:moveTo>
                <a:lnTo>
                  <a:pt x="56953" y="5335"/>
                </a:lnTo>
                <a:lnTo>
                  <a:pt x="68463" y="2250"/>
                </a:lnTo>
                <a:lnTo>
                  <a:pt x="69659" y="1752"/>
                </a:lnTo>
                <a:lnTo>
                  <a:pt x="41655" y="13792"/>
                </a:lnTo>
                <a:lnTo>
                  <a:pt x="30323" y="17160"/>
                </a:lnTo>
                <a:lnTo>
                  <a:pt x="17257" y="17332"/>
                </a:lnTo>
                <a:lnTo>
                  <a:pt x="15671" y="17094"/>
                </a:lnTo>
                <a:lnTo>
                  <a:pt x="27337" y="12087"/>
                </a:lnTo>
                <a:lnTo>
                  <a:pt x="39006" y="7072"/>
                </a:lnTo>
                <a:lnTo>
                  <a:pt x="43675" y="5067"/>
                </a:lnTo>
                <a:lnTo>
                  <a:pt x="31996" y="10079"/>
                </a:lnTo>
                <a:lnTo>
                  <a:pt x="20331" y="15089"/>
                </a:lnTo>
                <a:lnTo>
                  <a:pt x="15671" y="17094"/>
                </a:lnTo>
                <a:lnTo>
                  <a:pt x="10769" y="16281"/>
                </a:lnTo>
                <a:lnTo>
                  <a:pt x="5575" y="14605"/>
                </a:lnTo>
                <a:lnTo>
                  <a:pt x="0" y="12026"/>
                </a:lnTo>
                <a:lnTo>
                  <a:pt x="11669" y="7010"/>
                </a:lnTo>
                <a:lnTo>
                  <a:pt x="23338" y="2000"/>
                </a:lnTo>
                <a:lnTo>
                  <a:pt x="28003" y="0"/>
                </a:lnTo>
                <a:lnTo>
                  <a:pt x="33578" y="2578"/>
                </a:lnTo>
                <a:lnTo>
                  <a:pt x="38785" y="4254"/>
                </a:lnTo>
                <a:lnTo>
                  <a:pt x="43675" y="50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416707" y="1485057"/>
            <a:ext cx="76136" cy="39370"/>
          </a:xfrm>
          <a:custGeom>
            <a:avLst/>
            <a:gdLst/>
            <a:ahLst/>
            <a:cxnLst/>
            <a:rect l="l" t="t" r="r" b="b"/>
            <a:pathLst>
              <a:path w="76136" h="39369">
                <a:moveTo>
                  <a:pt x="28092" y="0"/>
                </a:moveTo>
                <a:lnTo>
                  <a:pt x="88" y="12026"/>
                </a:lnTo>
                <a:lnTo>
                  <a:pt x="0" y="21539"/>
                </a:lnTo>
                <a:lnTo>
                  <a:pt x="3479" y="29743"/>
                </a:lnTo>
                <a:lnTo>
                  <a:pt x="11074" y="33337"/>
                </a:lnTo>
                <a:lnTo>
                  <a:pt x="16154" y="35725"/>
                </a:lnTo>
                <a:lnTo>
                  <a:pt x="20815" y="37185"/>
                </a:lnTo>
                <a:lnTo>
                  <a:pt x="25158" y="37909"/>
                </a:lnTo>
                <a:lnTo>
                  <a:pt x="33921" y="39370"/>
                </a:lnTo>
                <a:lnTo>
                  <a:pt x="41363" y="37858"/>
                </a:lnTo>
                <a:lnTo>
                  <a:pt x="48133" y="34950"/>
                </a:lnTo>
                <a:lnTo>
                  <a:pt x="76136" y="22923"/>
                </a:lnTo>
                <a:lnTo>
                  <a:pt x="69367" y="25819"/>
                </a:lnTo>
                <a:lnTo>
                  <a:pt x="61937" y="27330"/>
                </a:lnTo>
                <a:lnTo>
                  <a:pt x="53162" y="25869"/>
                </a:lnTo>
                <a:lnTo>
                  <a:pt x="48818" y="25146"/>
                </a:lnTo>
                <a:lnTo>
                  <a:pt x="44157" y="23685"/>
                </a:lnTo>
                <a:lnTo>
                  <a:pt x="39077" y="21310"/>
                </a:lnTo>
                <a:lnTo>
                  <a:pt x="31483" y="17703"/>
                </a:lnTo>
                <a:lnTo>
                  <a:pt x="28016" y="9512"/>
                </a:lnTo>
                <a:lnTo>
                  <a:pt x="280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416707" y="1485057"/>
            <a:ext cx="76136" cy="39370"/>
          </a:xfrm>
          <a:custGeom>
            <a:avLst/>
            <a:gdLst/>
            <a:ahLst/>
            <a:cxnLst/>
            <a:rect l="l" t="t" r="r" b="b"/>
            <a:pathLst>
              <a:path w="76136" h="39369">
                <a:moveTo>
                  <a:pt x="76136" y="22923"/>
                </a:moveTo>
                <a:lnTo>
                  <a:pt x="48133" y="34950"/>
                </a:lnTo>
                <a:lnTo>
                  <a:pt x="41363" y="37858"/>
                </a:lnTo>
                <a:lnTo>
                  <a:pt x="33921" y="39370"/>
                </a:lnTo>
                <a:lnTo>
                  <a:pt x="25158" y="37909"/>
                </a:lnTo>
                <a:lnTo>
                  <a:pt x="20815" y="37185"/>
                </a:lnTo>
                <a:lnTo>
                  <a:pt x="16154" y="35725"/>
                </a:lnTo>
                <a:lnTo>
                  <a:pt x="11074" y="33337"/>
                </a:lnTo>
                <a:lnTo>
                  <a:pt x="3479" y="29743"/>
                </a:lnTo>
                <a:lnTo>
                  <a:pt x="0" y="21539"/>
                </a:lnTo>
                <a:lnTo>
                  <a:pt x="88" y="12026"/>
                </a:lnTo>
                <a:lnTo>
                  <a:pt x="28092" y="0"/>
                </a:lnTo>
                <a:lnTo>
                  <a:pt x="28016" y="9512"/>
                </a:lnTo>
                <a:lnTo>
                  <a:pt x="31483" y="17703"/>
                </a:lnTo>
                <a:lnTo>
                  <a:pt x="39077" y="21310"/>
                </a:lnTo>
                <a:lnTo>
                  <a:pt x="44157" y="23685"/>
                </a:lnTo>
                <a:lnTo>
                  <a:pt x="48818" y="25146"/>
                </a:lnTo>
                <a:lnTo>
                  <a:pt x="53162" y="25869"/>
                </a:lnTo>
                <a:lnTo>
                  <a:pt x="61937" y="27330"/>
                </a:lnTo>
                <a:lnTo>
                  <a:pt x="69367" y="25819"/>
                </a:lnTo>
                <a:lnTo>
                  <a:pt x="76136" y="229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407441" y="1441460"/>
            <a:ext cx="67475" cy="24752"/>
          </a:xfrm>
          <a:custGeom>
            <a:avLst/>
            <a:gdLst/>
            <a:ahLst/>
            <a:cxnLst/>
            <a:rect l="l" t="t" r="r" b="b"/>
            <a:pathLst>
              <a:path w="67475" h="24752">
                <a:moveTo>
                  <a:pt x="28072" y="20636"/>
                </a:moveTo>
                <a:lnTo>
                  <a:pt x="39458" y="24752"/>
                </a:lnTo>
                <a:lnTo>
                  <a:pt x="67475" y="12725"/>
                </a:lnTo>
                <a:lnTo>
                  <a:pt x="64476" y="11607"/>
                </a:lnTo>
                <a:lnTo>
                  <a:pt x="52993" y="7557"/>
                </a:lnTo>
                <a:lnTo>
                  <a:pt x="40949" y="3710"/>
                </a:lnTo>
                <a:lnTo>
                  <a:pt x="28003" y="0"/>
                </a:lnTo>
                <a:lnTo>
                  <a:pt x="0" y="12026"/>
                </a:lnTo>
                <a:lnTo>
                  <a:pt x="3533" y="12999"/>
                </a:lnTo>
                <a:lnTo>
                  <a:pt x="16210" y="16740"/>
                </a:lnTo>
                <a:lnTo>
                  <a:pt x="28072" y="206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407441" y="1441460"/>
            <a:ext cx="67475" cy="24752"/>
          </a:xfrm>
          <a:custGeom>
            <a:avLst/>
            <a:gdLst/>
            <a:ahLst/>
            <a:cxnLst/>
            <a:rect l="l" t="t" r="r" b="b"/>
            <a:pathLst>
              <a:path w="67475" h="24752">
                <a:moveTo>
                  <a:pt x="0" y="12026"/>
                </a:moveTo>
                <a:lnTo>
                  <a:pt x="28003" y="0"/>
                </a:lnTo>
                <a:lnTo>
                  <a:pt x="40949" y="3710"/>
                </a:lnTo>
                <a:lnTo>
                  <a:pt x="52993" y="7557"/>
                </a:lnTo>
                <a:lnTo>
                  <a:pt x="64476" y="11607"/>
                </a:lnTo>
                <a:lnTo>
                  <a:pt x="67475" y="12725"/>
                </a:lnTo>
                <a:lnTo>
                  <a:pt x="39458" y="24752"/>
                </a:lnTo>
                <a:lnTo>
                  <a:pt x="28072" y="20636"/>
                </a:lnTo>
                <a:lnTo>
                  <a:pt x="16210" y="16740"/>
                </a:lnTo>
                <a:lnTo>
                  <a:pt x="3533" y="12999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445723" y="1454188"/>
            <a:ext cx="29184" cy="18592"/>
          </a:xfrm>
          <a:custGeom>
            <a:avLst/>
            <a:gdLst/>
            <a:ahLst/>
            <a:cxnLst/>
            <a:rect l="l" t="t" r="r" b="b"/>
            <a:pathLst>
              <a:path w="29184" h="18592">
                <a:moveTo>
                  <a:pt x="1181" y="12026"/>
                </a:moveTo>
                <a:lnTo>
                  <a:pt x="0" y="18592"/>
                </a:lnTo>
                <a:lnTo>
                  <a:pt x="28003" y="6565"/>
                </a:lnTo>
                <a:lnTo>
                  <a:pt x="29184" y="0"/>
                </a:lnTo>
                <a:lnTo>
                  <a:pt x="1181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445723" y="1454188"/>
            <a:ext cx="29184" cy="18592"/>
          </a:xfrm>
          <a:custGeom>
            <a:avLst/>
            <a:gdLst/>
            <a:ahLst/>
            <a:cxnLst/>
            <a:rect l="l" t="t" r="r" b="b"/>
            <a:pathLst>
              <a:path w="29184" h="18592">
                <a:moveTo>
                  <a:pt x="1181" y="12026"/>
                </a:moveTo>
                <a:lnTo>
                  <a:pt x="29184" y="0"/>
                </a:lnTo>
                <a:lnTo>
                  <a:pt x="28003" y="6565"/>
                </a:lnTo>
                <a:lnTo>
                  <a:pt x="0" y="18592"/>
                </a:lnTo>
                <a:lnTo>
                  <a:pt x="1181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521062" y="1561063"/>
            <a:ext cx="28003" cy="12039"/>
          </a:xfrm>
          <a:custGeom>
            <a:avLst/>
            <a:gdLst/>
            <a:ahLst/>
            <a:cxnLst/>
            <a:rect l="l" t="t" r="r" b="b"/>
            <a:pathLst>
              <a:path w="28003" h="12039">
                <a:moveTo>
                  <a:pt x="0" y="12039"/>
                </a:moveTo>
                <a:lnTo>
                  <a:pt x="4664" y="10034"/>
                </a:lnTo>
                <a:lnTo>
                  <a:pt x="16334" y="5024"/>
                </a:lnTo>
                <a:lnTo>
                  <a:pt x="28003" y="12"/>
                </a:lnTo>
                <a:lnTo>
                  <a:pt x="23334" y="2007"/>
                </a:lnTo>
                <a:lnTo>
                  <a:pt x="11667" y="7023"/>
                </a:lnTo>
                <a:lnTo>
                  <a:pt x="0" y="1203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521062" y="1561063"/>
            <a:ext cx="28003" cy="12039"/>
          </a:xfrm>
          <a:custGeom>
            <a:avLst/>
            <a:gdLst/>
            <a:ahLst/>
            <a:cxnLst/>
            <a:rect l="l" t="t" r="r" b="b"/>
            <a:pathLst>
              <a:path w="28003" h="12039">
                <a:moveTo>
                  <a:pt x="28003" y="12"/>
                </a:moveTo>
                <a:lnTo>
                  <a:pt x="16334" y="5024"/>
                </a:lnTo>
                <a:lnTo>
                  <a:pt x="4664" y="10034"/>
                </a:lnTo>
                <a:lnTo>
                  <a:pt x="0" y="12039"/>
                </a:lnTo>
                <a:lnTo>
                  <a:pt x="11667" y="7023"/>
                </a:lnTo>
                <a:lnTo>
                  <a:pt x="23334" y="2007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521063" y="1561076"/>
            <a:ext cx="34340" cy="16725"/>
          </a:xfrm>
          <a:custGeom>
            <a:avLst/>
            <a:gdLst/>
            <a:ahLst/>
            <a:cxnLst/>
            <a:rect l="l" t="t" r="r" b="b"/>
            <a:pathLst>
              <a:path w="34340" h="16725">
                <a:moveTo>
                  <a:pt x="23338" y="2004"/>
                </a:moveTo>
                <a:lnTo>
                  <a:pt x="11669" y="7014"/>
                </a:lnTo>
                <a:lnTo>
                  <a:pt x="0" y="12026"/>
                </a:lnTo>
                <a:lnTo>
                  <a:pt x="2133" y="13779"/>
                </a:lnTo>
                <a:lnTo>
                  <a:pt x="6337" y="16725"/>
                </a:lnTo>
                <a:lnTo>
                  <a:pt x="11006" y="14718"/>
                </a:lnTo>
                <a:lnTo>
                  <a:pt x="22673" y="9702"/>
                </a:lnTo>
                <a:lnTo>
                  <a:pt x="34340" y="4686"/>
                </a:lnTo>
                <a:lnTo>
                  <a:pt x="32257" y="3314"/>
                </a:lnTo>
                <a:lnTo>
                  <a:pt x="28003" y="0"/>
                </a:lnTo>
                <a:lnTo>
                  <a:pt x="23338" y="200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521063" y="1561076"/>
            <a:ext cx="34340" cy="16725"/>
          </a:xfrm>
          <a:custGeom>
            <a:avLst/>
            <a:gdLst/>
            <a:ahLst/>
            <a:cxnLst/>
            <a:rect l="l" t="t" r="r" b="b"/>
            <a:pathLst>
              <a:path w="34340" h="16725">
                <a:moveTo>
                  <a:pt x="28003" y="0"/>
                </a:moveTo>
                <a:lnTo>
                  <a:pt x="30149" y="1752"/>
                </a:lnTo>
                <a:lnTo>
                  <a:pt x="32257" y="3314"/>
                </a:lnTo>
                <a:lnTo>
                  <a:pt x="34340" y="4686"/>
                </a:lnTo>
                <a:lnTo>
                  <a:pt x="22673" y="9702"/>
                </a:lnTo>
                <a:lnTo>
                  <a:pt x="11006" y="14718"/>
                </a:lnTo>
                <a:lnTo>
                  <a:pt x="6337" y="16725"/>
                </a:lnTo>
                <a:lnTo>
                  <a:pt x="4254" y="15341"/>
                </a:lnTo>
                <a:lnTo>
                  <a:pt x="2133" y="13779"/>
                </a:lnTo>
                <a:lnTo>
                  <a:pt x="0" y="12026"/>
                </a:lnTo>
                <a:lnTo>
                  <a:pt x="11669" y="7014"/>
                </a:lnTo>
                <a:lnTo>
                  <a:pt x="23338" y="2004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467722" y="1495595"/>
            <a:ext cx="59791" cy="30848"/>
          </a:xfrm>
          <a:custGeom>
            <a:avLst/>
            <a:gdLst/>
            <a:ahLst/>
            <a:cxnLst/>
            <a:rect l="l" t="t" r="r" b="b"/>
            <a:pathLst>
              <a:path w="59791" h="30848">
                <a:moveTo>
                  <a:pt x="5447" y="28508"/>
                </a:moveTo>
                <a:lnTo>
                  <a:pt x="0" y="30848"/>
                </a:lnTo>
                <a:lnTo>
                  <a:pt x="5422" y="28524"/>
                </a:lnTo>
                <a:close/>
              </a:path>
              <a:path w="59791" h="30848">
                <a:moveTo>
                  <a:pt x="26403" y="14338"/>
                </a:moveTo>
                <a:lnTo>
                  <a:pt x="20891" y="18262"/>
                </a:lnTo>
                <a:lnTo>
                  <a:pt x="14808" y="22402"/>
                </a:lnTo>
                <a:lnTo>
                  <a:pt x="10299" y="25438"/>
                </a:lnTo>
                <a:lnTo>
                  <a:pt x="5447" y="28508"/>
                </a:lnTo>
                <a:lnTo>
                  <a:pt x="28003" y="18821"/>
                </a:lnTo>
                <a:lnTo>
                  <a:pt x="33426" y="16497"/>
                </a:lnTo>
                <a:lnTo>
                  <a:pt x="38303" y="13411"/>
                </a:lnTo>
                <a:lnTo>
                  <a:pt x="42811" y="10375"/>
                </a:lnTo>
                <a:lnTo>
                  <a:pt x="48907" y="6235"/>
                </a:lnTo>
                <a:lnTo>
                  <a:pt x="54419" y="2311"/>
                </a:lnTo>
                <a:lnTo>
                  <a:pt x="59791" y="0"/>
                </a:lnTo>
                <a:lnTo>
                  <a:pt x="52793" y="3009"/>
                </a:lnTo>
                <a:lnTo>
                  <a:pt x="45796" y="6007"/>
                </a:lnTo>
                <a:lnTo>
                  <a:pt x="38785" y="9017"/>
                </a:lnTo>
                <a:lnTo>
                  <a:pt x="35052" y="10629"/>
                </a:lnTo>
                <a:lnTo>
                  <a:pt x="31788" y="12026"/>
                </a:lnTo>
                <a:lnTo>
                  <a:pt x="26403" y="143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467722" y="1495595"/>
            <a:ext cx="59791" cy="30848"/>
          </a:xfrm>
          <a:custGeom>
            <a:avLst/>
            <a:gdLst/>
            <a:ahLst/>
            <a:cxnLst/>
            <a:rect l="l" t="t" r="r" b="b"/>
            <a:pathLst>
              <a:path w="59791" h="30848">
                <a:moveTo>
                  <a:pt x="31788" y="12026"/>
                </a:moveTo>
                <a:lnTo>
                  <a:pt x="32207" y="11849"/>
                </a:lnTo>
                <a:lnTo>
                  <a:pt x="32766" y="11607"/>
                </a:lnTo>
                <a:lnTo>
                  <a:pt x="33185" y="11430"/>
                </a:lnTo>
                <a:lnTo>
                  <a:pt x="35052" y="10629"/>
                </a:lnTo>
                <a:lnTo>
                  <a:pt x="36918" y="9817"/>
                </a:lnTo>
                <a:lnTo>
                  <a:pt x="38785" y="9017"/>
                </a:lnTo>
                <a:lnTo>
                  <a:pt x="45796" y="6007"/>
                </a:lnTo>
                <a:lnTo>
                  <a:pt x="52793" y="3009"/>
                </a:lnTo>
                <a:lnTo>
                  <a:pt x="59791" y="0"/>
                </a:lnTo>
                <a:lnTo>
                  <a:pt x="54419" y="2311"/>
                </a:lnTo>
                <a:lnTo>
                  <a:pt x="48907" y="6235"/>
                </a:lnTo>
                <a:lnTo>
                  <a:pt x="42811" y="10375"/>
                </a:lnTo>
                <a:lnTo>
                  <a:pt x="38303" y="13411"/>
                </a:lnTo>
                <a:lnTo>
                  <a:pt x="33426" y="16497"/>
                </a:lnTo>
                <a:lnTo>
                  <a:pt x="28003" y="18821"/>
                </a:lnTo>
                <a:lnTo>
                  <a:pt x="0" y="30848"/>
                </a:lnTo>
                <a:lnTo>
                  <a:pt x="5422" y="28524"/>
                </a:lnTo>
                <a:lnTo>
                  <a:pt x="10299" y="25438"/>
                </a:lnTo>
                <a:lnTo>
                  <a:pt x="14808" y="22402"/>
                </a:lnTo>
                <a:lnTo>
                  <a:pt x="20891" y="18262"/>
                </a:lnTo>
                <a:lnTo>
                  <a:pt x="26403" y="14338"/>
                </a:lnTo>
                <a:lnTo>
                  <a:pt x="31788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527407" y="1565765"/>
            <a:ext cx="30645" cy="14452"/>
          </a:xfrm>
          <a:custGeom>
            <a:avLst/>
            <a:gdLst/>
            <a:ahLst/>
            <a:cxnLst/>
            <a:rect l="l" t="t" r="r" b="b"/>
            <a:pathLst>
              <a:path w="30645" h="14452">
                <a:moveTo>
                  <a:pt x="14274" y="10020"/>
                </a:moveTo>
                <a:lnTo>
                  <a:pt x="19075" y="7950"/>
                </a:lnTo>
                <a:lnTo>
                  <a:pt x="23875" y="5892"/>
                </a:lnTo>
                <a:lnTo>
                  <a:pt x="28676" y="3835"/>
                </a:lnTo>
                <a:lnTo>
                  <a:pt x="30645" y="1689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1320" y="12915"/>
                </a:lnTo>
                <a:lnTo>
                  <a:pt x="4457" y="14452"/>
                </a:lnTo>
                <a:lnTo>
                  <a:pt x="7200" y="13055"/>
                </a:lnTo>
                <a:lnTo>
                  <a:pt x="10667" y="11557"/>
                </a:lnTo>
                <a:lnTo>
                  <a:pt x="14274" y="1002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527406" y="1565765"/>
            <a:ext cx="31940" cy="14452"/>
          </a:xfrm>
          <a:custGeom>
            <a:avLst/>
            <a:gdLst/>
            <a:ahLst/>
            <a:cxnLst/>
            <a:rect l="l" t="t" r="r" b="b"/>
            <a:pathLst>
              <a:path w="31940" h="14452">
                <a:moveTo>
                  <a:pt x="28003" y="0"/>
                </a:moveTo>
                <a:lnTo>
                  <a:pt x="29324" y="876"/>
                </a:lnTo>
                <a:lnTo>
                  <a:pt x="30645" y="1689"/>
                </a:lnTo>
                <a:lnTo>
                  <a:pt x="31940" y="2425"/>
                </a:lnTo>
                <a:lnTo>
                  <a:pt x="30962" y="2844"/>
                </a:lnTo>
                <a:lnTo>
                  <a:pt x="29654" y="3403"/>
                </a:lnTo>
                <a:lnTo>
                  <a:pt x="28676" y="3835"/>
                </a:lnTo>
                <a:lnTo>
                  <a:pt x="23875" y="5892"/>
                </a:lnTo>
                <a:lnTo>
                  <a:pt x="19075" y="7950"/>
                </a:lnTo>
                <a:lnTo>
                  <a:pt x="14274" y="10020"/>
                </a:lnTo>
                <a:lnTo>
                  <a:pt x="13195" y="10477"/>
                </a:lnTo>
                <a:lnTo>
                  <a:pt x="11747" y="11087"/>
                </a:lnTo>
                <a:lnTo>
                  <a:pt x="10667" y="11557"/>
                </a:lnTo>
                <a:lnTo>
                  <a:pt x="9626" y="12014"/>
                </a:lnTo>
                <a:lnTo>
                  <a:pt x="8242" y="12598"/>
                </a:lnTo>
                <a:lnTo>
                  <a:pt x="7200" y="13055"/>
                </a:lnTo>
                <a:lnTo>
                  <a:pt x="6705" y="13258"/>
                </a:lnTo>
                <a:lnTo>
                  <a:pt x="6045" y="13538"/>
                </a:lnTo>
                <a:lnTo>
                  <a:pt x="5537" y="13766"/>
                </a:lnTo>
                <a:lnTo>
                  <a:pt x="5054" y="13970"/>
                </a:lnTo>
                <a:lnTo>
                  <a:pt x="4457" y="14452"/>
                </a:lnTo>
                <a:lnTo>
                  <a:pt x="3936" y="14452"/>
                </a:lnTo>
                <a:lnTo>
                  <a:pt x="2628" y="13716"/>
                </a:lnTo>
                <a:lnTo>
                  <a:pt x="1320" y="12915"/>
                </a:lnTo>
                <a:lnTo>
                  <a:pt x="0" y="12026"/>
                </a:lnTo>
                <a:lnTo>
                  <a:pt x="11669" y="7020"/>
                </a:lnTo>
                <a:lnTo>
                  <a:pt x="23338" y="2005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510877" y="1519187"/>
            <a:ext cx="38188" cy="53911"/>
          </a:xfrm>
          <a:custGeom>
            <a:avLst/>
            <a:gdLst/>
            <a:ahLst/>
            <a:cxnLst/>
            <a:rect l="l" t="t" r="r" b="b"/>
            <a:pathLst>
              <a:path w="38188" h="53911">
                <a:moveTo>
                  <a:pt x="279" y="31178"/>
                </a:moveTo>
                <a:lnTo>
                  <a:pt x="0" y="39369"/>
                </a:lnTo>
                <a:lnTo>
                  <a:pt x="3073" y="48120"/>
                </a:lnTo>
                <a:lnTo>
                  <a:pt x="10185" y="53911"/>
                </a:lnTo>
                <a:lnTo>
                  <a:pt x="14850" y="51905"/>
                </a:lnTo>
                <a:lnTo>
                  <a:pt x="26519" y="46891"/>
                </a:lnTo>
                <a:lnTo>
                  <a:pt x="38188" y="41884"/>
                </a:lnTo>
                <a:lnTo>
                  <a:pt x="31076" y="36093"/>
                </a:lnTo>
                <a:lnTo>
                  <a:pt x="28003" y="27343"/>
                </a:lnTo>
                <a:lnTo>
                  <a:pt x="28282" y="19151"/>
                </a:lnTo>
                <a:lnTo>
                  <a:pt x="28448" y="12344"/>
                </a:lnTo>
                <a:lnTo>
                  <a:pt x="30632" y="5524"/>
                </a:lnTo>
                <a:lnTo>
                  <a:pt x="34366" y="0"/>
                </a:lnTo>
                <a:lnTo>
                  <a:pt x="29691" y="2004"/>
                </a:lnTo>
                <a:lnTo>
                  <a:pt x="18019" y="7012"/>
                </a:lnTo>
                <a:lnTo>
                  <a:pt x="6350" y="12026"/>
                </a:lnTo>
                <a:lnTo>
                  <a:pt x="2616" y="17564"/>
                </a:lnTo>
                <a:lnTo>
                  <a:pt x="444" y="24383"/>
                </a:lnTo>
                <a:lnTo>
                  <a:pt x="279" y="3117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510877" y="1519187"/>
            <a:ext cx="38188" cy="53911"/>
          </a:xfrm>
          <a:custGeom>
            <a:avLst/>
            <a:gdLst/>
            <a:ahLst/>
            <a:cxnLst/>
            <a:rect l="l" t="t" r="r" b="b"/>
            <a:pathLst>
              <a:path w="38188" h="53911">
                <a:moveTo>
                  <a:pt x="28282" y="19151"/>
                </a:moveTo>
                <a:lnTo>
                  <a:pt x="28003" y="27343"/>
                </a:lnTo>
                <a:lnTo>
                  <a:pt x="31076" y="36093"/>
                </a:lnTo>
                <a:lnTo>
                  <a:pt x="38188" y="41884"/>
                </a:lnTo>
                <a:lnTo>
                  <a:pt x="26519" y="46891"/>
                </a:lnTo>
                <a:lnTo>
                  <a:pt x="14850" y="51905"/>
                </a:lnTo>
                <a:lnTo>
                  <a:pt x="10185" y="53911"/>
                </a:lnTo>
                <a:lnTo>
                  <a:pt x="3073" y="48120"/>
                </a:lnTo>
                <a:lnTo>
                  <a:pt x="0" y="39369"/>
                </a:lnTo>
                <a:lnTo>
                  <a:pt x="279" y="31178"/>
                </a:lnTo>
                <a:lnTo>
                  <a:pt x="444" y="24383"/>
                </a:lnTo>
                <a:lnTo>
                  <a:pt x="2616" y="17564"/>
                </a:lnTo>
                <a:lnTo>
                  <a:pt x="6350" y="12026"/>
                </a:lnTo>
                <a:lnTo>
                  <a:pt x="18019" y="7012"/>
                </a:lnTo>
                <a:lnTo>
                  <a:pt x="29691" y="2004"/>
                </a:lnTo>
                <a:lnTo>
                  <a:pt x="34366" y="0"/>
                </a:lnTo>
                <a:lnTo>
                  <a:pt x="30632" y="5524"/>
                </a:lnTo>
                <a:lnTo>
                  <a:pt x="28448" y="12344"/>
                </a:lnTo>
                <a:lnTo>
                  <a:pt x="28282" y="191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517224" y="1518809"/>
            <a:ext cx="28270" cy="12407"/>
          </a:xfrm>
          <a:custGeom>
            <a:avLst/>
            <a:gdLst/>
            <a:ahLst/>
            <a:cxnLst/>
            <a:rect l="l" t="t" r="r" b="b"/>
            <a:pathLst>
              <a:path w="28270" h="12407">
                <a:moveTo>
                  <a:pt x="28270" y="0"/>
                </a:moveTo>
                <a:lnTo>
                  <a:pt x="25933" y="1003"/>
                </a:lnTo>
                <a:lnTo>
                  <a:pt x="21272" y="3009"/>
                </a:lnTo>
                <a:lnTo>
                  <a:pt x="14846" y="5765"/>
                </a:lnTo>
                <a:lnTo>
                  <a:pt x="8432" y="8521"/>
                </a:lnTo>
                <a:lnTo>
                  <a:pt x="2006" y="11277"/>
                </a:lnTo>
                <a:lnTo>
                  <a:pt x="0" y="12407"/>
                </a:lnTo>
                <a:lnTo>
                  <a:pt x="4683" y="10396"/>
                </a:lnTo>
                <a:lnTo>
                  <a:pt x="16352" y="5382"/>
                </a:lnTo>
                <a:lnTo>
                  <a:pt x="28016" y="368"/>
                </a:lnTo>
                <a:lnTo>
                  <a:pt x="28270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517224" y="1518809"/>
            <a:ext cx="28270" cy="12407"/>
          </a:xfrm>
          <a:custGeom>
            <a:avLst/>
            <a:gdLst/>
            <a:ahLst/>
            <a:cxnLst/>
            <a:rect l="l" t="t" r="r" b="b"/>
            <a:pathLst>
              <a:path w="28270" h="12407">
                <a:moveTo>
                  <a:pt x="28270" y="0"/>
                </a:moveTo>
                <a:lnTo>
                  <a:pt x="28105" y="241"/>
                </a:lnTo>
                <a:lnTo>
                  <a:pt x="28016" y="368"/>
                </a:lnTo>
                <a:lnTo>
                  <a:pt x="16352" y="5382"/>
                </a:lnTo>
                <a:lnTo>
                  <a:pt x="4683" y="10396"/>
                </a:lnTo>
                <a:lnTo>
                  <a:pt x="0" y="12407"/>
                </a:lnTo>
                <a:lnTo>
                  <a:pt x="88" y="12280"/>
                </a:lnTo>
                <a:lnTo>
                  <a:pt x="177" y="12153"/>
                </a:lnTo>
                <a:lnTo>
                  <a:pt x="266" y="12026"/>
                </a:lnTo>
                <a:lnTo>
                  <a:pt x="787" y="11811"/>
                </a:lnTo>
                <a:lnTo>
                  <a:pt x="1485" y="11506"/>
                </a:lnTo>
                <a:lnTo>
                  <a:pt x="2006" y="11277"/>
                </a:lnTo>
                <a:lnTo>
                  <a:pt x="8432" y="8521"/>
                </a:lnTo>
                <a:lnTo>
                  <a:pt x="14846" y="5765"/>
                </a:lnTo>
                <a:lnTo>
                  <a:pt x="21272" y="3009"/>
                </a:lnTo>
                <a:lnTo>
                  <a:pt x="23609" y="2006"/>
                </a:lnTo>
                <a:lnTo>
                  <a:pt x="25933" y="1003"/>
                </a:lnTo>
                <a:lnTo>
                  <a:pt x="282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499594" y="1493042"/>
            <a:ext cx="39611" cy="14528"/>
          </a:xfrm>
          <a:custGeom>
            <a:avLst/>
            <a:gdLst/>
            <a:ahLst/>
            <a:cxnLst/>
            <a:rect l="l" t="t" r="r" b="b"/>
            <a:pathLst>
              <a:path w="39611" h="14528">
                <a:moveTo>
                  <a:pt x="3903" y="12851"/>
                </a:moveTo>
                <a:lnTo>
                  <a:pt x="0" y="14528"/>
                </a:lnTo>
                <a:lnTo>
                  <a:pt x="3903" y="12851"/>
                </a:lnTo>
                <a:close/>
              </a:path>
              <a:path w="39611" h="14528">
                <a:moveTo>
                  <a:pt x="16273" y="10594"/>
                </a:moveTo>
                <a:lnTo>
                  <a:pt x="27947" y="5589"/>
                </a:lnTo>
                <a:lnTo>
                  <a:pt x="39611" y="571"/>
                </a:lnTo>
                <a:lnTo>
                  <a:pt x="35725" y="0"/>
                </a:lnTo>
                <a:lnTo>
                  <a:pt x="31915" y="812"/>
                </a:lnTo>
                <a:lnTo>
                  <a:pt x="28016" y="2489"/>
                </a:lnTo>
                <a:lnTo>
                  <a:pt x="3903" y="12851"/>
                </a:lnTo>
                <a:lnTo>
                  <a:pt x="7708" y="12026"/>
                </a:lnTo>
                <a:lnTo>
                  <a:pt x="11607" y="12598"/>
                </a:lnTo>
                <a:lnTo>
                  <a:pt x="16273" y="1059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499594" y="1493042"/>
            <a:ext cx="39611" cy="14528"/>
          </a:xfrm>
          <a:custGeom>
            <a:avLst/>
            <a:gdLst/>
            <a:ahLst/>
            <a:cxnLst/>
            <a:rect l="l" t="t" r="r" b="b"/>
            <a:pathLst>
              <a:path w="39611" h="14528">
                <a:moveTo>
                  <a:pt x="39611" y="571"/>
                </a:moveTo>
                <a:lnTo>
                  <a:pt x="27947" y="5589"/>
                </a:lnTo>
                <a:lnTo>
                  <a:pt x="16273" y="10594"/>
                </a:lnTo>
                <a:lnTo>
                  <a:pt x="11607" y="12598"/>
                </a:lnTo>
                <a:lnTo>
                  <a:pt x="7708" y="12026"/>
                </a:lnTo>
                <a:lnTo>
                  <a:pt x="3898" y="12852"/>
                </a:lnTo>
                <a:lnTo>
                  <a:pt x="0" y="14528"/>
                </a:lnTo>
                <a:lnTo>
                  <a:pt x="28016" y="2489"/>
                </a:lnTo>
                <a:lnTo>
                  <a:pt x="31915" y="812"/>
                </a:lnTo>
                <a:lnTo>
                  <a:pt x="35725" y="0"/>
                </a:lnTo>
                <a:lnTo>
                  <a:pt x="39611" y="5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519238" y="1514905"/>
            <a:ext cx="29451" cy="15176"/>
          </a:xfrm>
          <a:custGeom>
            <a:avLst/>
            <a:gdLst/>
            <a:ahLst/>
            <a:cxnLst/>
            <a:rect l="l" t="t" r="r" b="b"/>
            <a:pathLst>
              <a:path w="29451" h="15176">
                <a:moveTo>
                  <a:pt x="1447" y="12026"/>
                </a:moveTo>
                <a:lnTo>
                  <a:pt x="0" y="15176"/>
                </a:lnTo>
                <a:lnTo>
                  <a:pt x="2913" y="13924"/>
                </a:lnTo>
                <a:lnTo>
                  <a:pt x="14582" y="8911"/>
                </a:lnTo>
                <a:lnTo>
                  <a:pt x="26250" y="3898"/>
                </a:lnTo>
                <a:lnTo>
                  <a:pt x="29451" y="0"/>
                </a:lnTo>
                <a:lnTo>
                  <a:pt x="24786" y="2005"/>
                </a:lnTo>
                <a:lnTo>
                  <a:pt x="13117" y="7020"/>
                </a:lnTo>
                <a:lnTo>
                  <a:pt x="1447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517485" y="1514906"/>
            <a:ext cx="31203" cy="15925"/>
          </a:xfrm>
          <a:custGeom>
            <a:avLst/>
            <a:gdLst/>
            <a:ahLst/>
            <a:cxnLst/>
            <a:rect l="l" t="t" r="r" b="b"/>
            <a:pathLst>
              <a:path w="31203" h="15925">
                <a:moveTo>
                  <a:pt x="31203" y="0"/>
                </a:moveTo>
                <a:lnTo>
                  <a:pt x="30035" y="1193"/>
                </a:lnTo>
                <a:lnTo>
                  <a:pt x="28981" y="2501"/>
                </a:lnTo>
                <a:lnTo>
                  <a:pt x="28003" y="3898"/>
                </a:lnTo>
                <a:lnTo>
                  <a:pt x="16334" y="8911"/>
                </a:lnTo>
                <a:lnTo>
                  <a:pt x="4665" y="13924"/>
                </a:lnTo>
                <a:lnTo>
                  <a:pt x="1752" y="15176"/>
                </a:lnTo>
                <a:lnTo>
                  <a:pt x="1231" y="15405"/>
                </a:lnTo>
                <a:lnTo>
                  <a:pt x="533" y="15709"/>
                </a:lnTo>
                <a:lnTo>
                  <a:pt x="0" y="15925"/>
                </a:lnTo>
                <a:lnTo>
                  <a:pt x="965" y="14541"/>
                </a:lnTo>
                <a:lnTo>
                  <a:pt x="2031" y="13233"/>
                </a:lnTo>
                <a:lnTo>
                  <a:pt x="3200" y="12026"/>
                </a:lnTo>
                <a:lnTo>
                  <a:pt x="14869" y="7020"/>
                </a:lnTo>
                <a:lnTo>
                  <a:pt x="26539" y="2005"/>
                </a:lnTo>
                <a:lnTo>
                  <a:pt x="312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520686" y="1514772"/>
            <a:ext cx="28130" cy="12166"/>
          </a:xfrm>
          <a:custGeom>
            <a:avLst/>
            <a:gdLst/>
            <a:ahLst/>
            <a:cxnLst/>
            <a:rect l="l" t="t" r="r" b="b"/>
            <a:pathLst>
              <a:path w="28130" h="12166">
                <a:moveTo>
                  <a:pt x="4664" y="10161"/>
                </a:moveTo>
                <a:lnTo>
                  <a:pt x="16334" y="5146"/>
                </a:lnTo>
                <a:lnTo>
                  <a:pt x="28003" y="139"/>
                </a:lnTo>
                <a:lnTo>
                  <a:pt x="28130" y="0"/>
                </a:lnTo>
                <a:lnTo>
                  <a:pt x="24295" y="1651"/>
                </a:lnTo>
                <a:lnTo>
                  <a:pt x="20447" y="3302"/>
                </a:lnTo>
                <a:lnTo>
                  <a:pt x="16611" y="4953"/>
                </a:lnTo>
                <a:lnTo>
                  <a:pt x="13855" y="6134"/>
                </a:lnTo>
                <a:lnTo>
                  <a:pt x="11112" y="7315"/>
                </a:lnTo>
                <a:lnTo>
                  <a:pt x="8356" y="8496"/>
                </a:lnTo>
                <a:lnTo>
                  <a:pt x="5613" y="9664"/>
                </a:lnTo>
                <a:lnTo>
                  <a:pt x="2870" y="10858"/>
                </a:lnTo>
                <a:lnTo>
                  <a:pt x="127" y="12026"/>
                </a:lnTo>
                <a:lnTo>
                  <a:pt x="0" y="12166"/>
                </a:lnTo>
                <a:lnTo>
                  <a:pt x="4664" y="1016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520686" y="1514772"/>
            <a:ext cx="28130" cy="12166"/>
          </a:xfrm>
          <a:custGeom>
            <a:avLst/>
            <a:gdLst/>
            <a:ahLst/>
            <a:cxnLst/>
            <a:rect l="l" t="t" r="r" b="b"/>
            <a:pathLst>
              <a:path w="28130" h="12166">
                <a:moveTo>
                  <a:pt x="28130" y="0"/>
                </a:moveTo>
                <a:lnTo>
                  <a:pt x="28003" y="139"/>
                </a:lnTo>
                <a:lnTo>
                  <a:pt x="16334" y="5146"/>
                </a:lnTo>
                <a:lnTo>
                  <a:pt x="4664" y="10161"/>
                </a:lnTo>
                <a:lnTo>
                  <a:pt x="0" y="12166"/>
                </a:lnTo>
                <a:lnTo>
                  <a:pt x="127" y="12026"/>
                </a:lnTo>
                <a:lnTo>
                  <a:pt x="2870" y="10858"/>
                </a:lnTo>
                <a:lnTo>
                  <a:pt x="5613" y="9664"/>
                </a:lnTo>
                <a:lnTo>
                  <a:pt x="8356" y="8496"/>
                </a:lnTo>
                <a:lnTo>
                  <a:pt x="11112" y="7315"/>
                </a:lnTo>
                <a:lnTo>
                  <a:pt x="13855" y="6134"/>
                </a:lnTo>
                <a:lnTo>
                  <a:pt x="16611" y="4953"/>
                </a:lnTo>
                <a:lnTo>
                  <a:pt x="20447" y="3302"/>
                </a:lnTo>
                <a:lnTo>
                  <a:pt x="24295" y="1651"/>
                </a:lnTo>
                <a:lnTo>
                  <a:pt x="2813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531339" y="1568195"/>
            <a:ext cx="44843" cy="18211"/>
          </a:xfrm>
          <a:custGeom>
            <a:avLst/>
            <a:gdLst/>
            <a:ahLst/>
            <a:cxnLst/>
            <a:rect l="l" t="t" r="r" b="b"/>
            <a:pathLst>
              <a:path w="44843" h="18211">
                <a:moveTo>
                  <a:pt x="5842" y="15328"/>
                </a:moveTo>
                <a:lnTo>
                  <a:pt x="11455" y="17284"/>
                </a:lnTo>
                <a:lnTo>
                  <a:pt x="16840" y="18211"/>
                </a:lnTo>
                <a:lnTo>
                  <a:pt x="21505" y="16212"/>
                </a:lnTo>
                <a:lnTo>
                  <a:pt x="33174" y="11206"/>
                </a:lnTo>
                <a:lnTo>
                  <a:pt x="44843" y="6184"/>
                </a:lnTo>
                <a:lnTo>
                  <a:pt x="39458" y="5257"/>
                </a:lnTo>
                <a:lnTo>
                  <a:pt x="33858" y="3302"/>
                </a:lnTo>
                <a:lnTo>
                  <a:pt x="28003" y="0"/>
                </a:lnTo>
                <a:lnTo>
                  <a:pt x="23338" y="2000"/>
                </a:lnTo>
                <a:lnTo>
                  <a:pt x="11669" y="7010"/>
                </a:lnTo>
                <a:lnTo>
                  <a:pt x="0" y="12026"/>
                </a:lnTo>
                <a:lnTo>
                  <a:pt x="5842" y="1532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531339" y="1568195"/>
            <a:ext cx="44843" cy="18211"/>
          </a:xfrm>
          <a:custGeom>
            <a:avLst/>
            <a:gdLst/>
            <a:ahLst/>
            <a:cxnLst/>
            <a:rect l="l" t="t" r="r" b="b"/>
            <a:pathLst>
              <a:path w="44843" h="18211">
                <a:moveTo>
                  <a:pt x="44843" y="6184"/>
                </a:moveTo>
                <a:lnTo>
                  <a:pt x="33174" y="11206"/>
                </a:lnTo>
                <a:lnTo>
                  <a:pt x="21505" y="16212"/>
                </a:lnTo>
                <a:lnTo>
                  <a:pt x="16840" y="18211"/>
                </a:lnTo>
                <a:lnTo>
                  <a:pt x="11455" y="17284"/>
                </a:lnTo>
                <a:lnTo>
                  <a:pt x="5842" y="15328"/>
                </a:lnTo>
                <a:lnTo>
                  <a:pt x="0" y="12026"/>
                </a:lnTo>
                <a:lnTo>
                  <a:pt x="11669" y="7010"/>
                </a:lnTo>
                <a:lnTo>
                  <a:pt x="23338" y="2000"/>
                </a:lnTo>
                <a:lnTo>
                  <a:pt x="28003" y="0"/>
                </a:lnTo>
                <a:lnTo>
                  <a:pt x="33858" y="3302"/>
                </a:lnTo>
                <a:lnTo>
                  <a:pt x="39458" y="5257"/>
                </a:lnTo>
                <a:lnTo>
                  <a:pt x="44843" y="61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511198" y="1493612"/>
            <a:ext cx="35534" cy="14592"/>
          </a:xfrm>
          <a:custGeom>
            <a:avLst/>
            <a:gdLst/>
            <a:ahLst/>
            <a:cxnLst/>
            <a:rect l="l" t="t" r="r" b="b"/>
            <a:pathLst>
              <a:path w="35534" h="14592">
                <a:moveTo>
                  <a:pt x="482" y="12103"/>
                </a:moveTo>
                <a:lnTo>
                  <a:pt x="5018" y="10156"/>
                </a:lnTo>
                <a:lnTo>
                  <a:pt x="7518" y="14592"/>
                </a:lnTo>
                <a:lnTo>
                  <a:pt x="12192" y="12583"/>
                </a:lnTo>
                <a:lnTo>
                  <a:pt x="12153" y="7094"/>
                </a:lnTo>
                <a:lnTo>
                  <a:pt x="10237" y="7916"/>
                </a:lnTo>
                <a:lnTo>
                  <a:pt x="16687" y="5148"/>
                </a:lnTo>
                <a:lnTo>
                  <a:pt x="18604" y="4325"/>
                </a:lnTo>
                <a:lnTo>
                  <a:pt x="23822" y="2086"/>
                </a:lnTo>
                <a:lnTo>
                  <a:pt x="28003" y="0"/>
                </a:lnTo>
                <a:lnTo>
                  <a:pt x="23343" y="2009"/>
                </a:lnTo>
                <a:lnTo>
                  <a:pt x="11673" y="7018"/>
                </a:lnTo>
                <a:lnTo>
                  <a:pt x="0" y="12026"/>
                </a:lnTo>
                <a:lnTo>
                  <a:pt x="482" y="12103"/>
                </a:lnTo>
                <a:close/>
              </a:path>
              <a:path w="35534" h="14592">
                <a:moveTo>
                  <a:pt x="28359" y="139"/>
                </a:moveTo>
                <a:lnTo>
                  <a:pt x="33058" y="1193"/>
                </a:lnTo>
                <a:lnTo>
                  <a:pt x="28346" y="50"/>
                </a:lnTo>
                <a:lnTo>
                  <a:pt x="28003" y="0"/>
                </a:lnTo>
                <a:lnTo>
                  <a:pt x="23822" y="2086"/>
                </a:lnTo>
                <a:lnTo>
                  <a:pt x="18604" y="4325"/>
                </a:lnTo>
                <a:lnTo>
                  <a:pt x="12153" y="7094"/>
                </a:lnTo>
                <a:lnTo>
                  <a:pt x="12192" y="12583"/>
                </a:lnTo>
                <a:lnTo>
                  <a:pt x="23859" y="7575"/>
                </a:lnTo>
                <a:lnTo>
                  <a:pt x="35534" y="2565"/>
                </a:lnTo>
                <a:lnTo>
                  <a:pt x="33058" y="1193"/>
                </a:lnTo>
                <a:lnTo>
                  <a:pt x="28359" y="139"/>
                </a:lnTo>
                <a:close/>
              </a:path>
              <a:path w="35534" h="14592">
                <a:moveTo>
                  <a:pt x="5018" y="10156"/>
                </a:moveTo>
                <a:lnTo>
                  <a:pt x="482" y="12103"/>
                </a:lnTo>
                <a:lnTo>
                  <a:pt x="2870" y="12522"/>
                </a:lnTo>
                <a:lnTo>
                  <a:pt x="7518" y="14592"/>
                </a:lnTo>
                <a:lnTo>
                  <a:pt x="5018" y="1015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511198" y="1493612"/>
            <a:ext cx="35534" cy="14592"/>
          </a:xfrm>
          <a:custGeom>
            <a:avLst/>
            <a:gdLst/>
            <a:ahLst/>
            <a:cxnLst/>
            <a:rect l="l" t="t" r="r" b="b"/>
            <a:pathLst>
              <a:path w="35534" h="14592">
                <a:moveTo>
                  <a:pt x="28346" y="50"/>
                </a:moveTo>
                <a:lnTo>
                  <a:pt x="30784" y="457"/>
                </a:lnTo>
                <a:lnTo>
                  <a:pt x="33058" y="1193"/>
                </a:lnTo>
                <a:lnTo>
                  <a:pt x="35534" y="2565"/>
                </a:lnTo>
                <a:lnTo>
                  <a:pt x="23859" y="7575"/>
                </a:lnTo>
                <a:lnTo>
                  <a:pt x="12192" y="12583"/>
                </a:lnTo>
                <a:lnTo>
                  <a:pt x="7518" y="14592"/>
                </a:lnTo>
                <a:lnTo>
                  <a:pt x="5092" y="13246"/>
                </a:lnTo>
                <a:lnTo>
                  <a:pt x="2870" y="12522"/>
                </a:lnTo>
                <a:lnTo>
                  <a:pt x="482" y="12103"/>
                </a:lnTo>
                <a:lnTo>
                  <a:pt x="12153" y="7094"/>
                </a:lnTo>
                <a:lnTo>
                  <a:pt x="23822" y="2086"/>
                </a:lnTo>
                <a:lnTo>
                  <a:pt x="28359" y="139"/>
                </a:lnTo>
                <a:lnTo>
                  <a:pt x="16687" y="5148"/>
                </a:lnTo>
                <a:lnTo>
                  <a:pt x="5018" y="10156"/>
                </a:lnTo>
                <a:lnTo>
                  <a:pt x="482" y="12103"/>
                </a:lnTo>
                <a:lnTo>
                  <a:pt x="342" y="12077"/>
                </a:lnTo>
                <a:lnTo>
                  <a:pt x="114" y="12039"/>
                </a:lnTo>
                <a:lnTo>
                  <a:pt x="11673" y="7018"/>
                </a:lnTo>
                <a:lnTo>
                  <a:pt x="23343" y="2009"/>
                </a:lnTo>
                <a:lnTo>
                  <a:pt x="28003" y="0"/>
                </a:lnTo>
                <a:lnTo>
                  <a:pt x="28232" y="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518726" y="1496178"/>
            <a:ext cx="28105" cy="12090"/>
          </a:xfrm>
          <a:custGeom>
            <a:avLst/>
            <a:gdLst/>
            <a:ahLst/>
            <a:cxnLst/>
            <a:rect l="l" t="t" r="r" b="b"/>
            <a:pathLst>
              <a:path w="28105" h="12090">
                <a:moveTo>
                  <a:pt x="0" y="12026"/>
                </a:moveTo>
                <a:lnTo>
                  <a:pt x="28105" y="50"/>
                </a:lnTo>
                <a:lnTo>
                  <a:pt x="23338" y="2004"/>
                </a:lnTo>
                <a:lnTo>
                  <a:pt x="11669" y="7014"/>
                </a:lnTo>
                <a:lnTo>
                  <a:pt x="0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518726" y="1496178"/>
            <a:ext cx="28105" cy="12090"/>
          </a:xfrm>
          <a:custGeom>
            <a:avLst/>
            <a:gdLst/>
            <a:ahLst/>
            <a:cxnLst/>
            <a:rect l="l" t="t" r="r" b="b"/>
            <a:pathLst>
              <a:path w="28105" h="12090">
                <a:moveTo>
                  <a:pt x="28003" y="0"/>
                </a:moveTo>
                <a:lnTo>
                  <a:pt x="88" y="12090"/>
                </a:lnTo>
                <a:lnTo>
                  <a:pt x="11669" y="7014"/>
                </a:lnTo>
                <a:lnTo>
                  <a:pt x="23338" y="2004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496637" y="1499093"/>
            <a:ext cx="52298" cy="15100"/>
          </a:xfrm>
          <a:custGeom>
            <a:avLst/>
            <a:gdLst/>
            <a:ahLst/>
            <a:cxnLst/>
            <a:rect l="l" t="t" r="r" b="b"/>
            <a:pathLst>
              <a:path w="52298" h="15100">
                <a:moveTo>
                  <a:pt x="4736" y="0"/>
                </a:moveTo>
                <a:lnTo>
                  <a:pt x="0" y="2034"/>
                </a:lnTo>
                <a:lnTo>
                  <a:pt x="4736" y="0"/>
                </a:lnTo>
                <a:close/>
              </a:path>
              <a:path w="52298" h="15100">
                <a:moveTo>
                  <a:pt x="11669" y="-2977"/>
                </a:moveTo>
                <a:lnTo>
                  <a:pt x="4736" y="0"/>
                </a:lnTo>
                <a:lnTo>
                  <a:pt x="9702" y="-1038"/>
                </a:lnTo>
                <a:lnTo>
                  <a:pt x="15252" y="-162"/>
                </a:lnTo>
                <a:lnTo>
                  <a:pt x="18161" y="320"/>
                </a:lnTo>
                <a:lnTo>
                  <a:pt x="21183" y="1310"/>
                </a:lnTo>
                <a:lnTo>
                  <a:pt x="24282" y="3063"/>
                </a:lnTo>
                <a:lnTo>
                  <a:pt x="52298" y="-8963"/>
                </a:lnTo>
                <a:lnTo>
                  <a:pt x="49187" y="-10716"/>
                </a:lnTo>
                <a:lnTo>
                  <a:pt x="46177" y="-11706"/>
                </a:lnTo>
                <a:lnTo>
                  <a:pt x="43256" y="-12189"/>
                </a:lnTo>
                <a:lnTo>
                  <a:pt x="37706" y="-13065"/>
                </a:lnTo>
                <a:lnTo>
                  <a:pt x="32727" y="-12024"/>
                </a:lnTo>
                <a:lnTo>
                  <a:pt x="28003" y="-9992"/>
                </a:lnTo>
                <a:lnTo>
                  <a:pt x="23338" y="-7987"/>
                </a:lnTo>
                <a:lnTo>
                  <a:pt x="11669" y="-297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496637" y="1486029"/>
            <a:ext cx="52298" cy="16129"/>
          </a:xfrm>
          <a:custGeom>
            <a:avLst/>
            <a:gdLst/>
            <a:ahLst/>
            <a:cxnLst/>
            <a:rect l="l" t="t" r="r" b="b"/>
            <a:pathLst>
              <a:path w="52298" h="16128">
                <a:moveTo>
                  <a:pt x="0" y="15100"/>
                </a:moveTo>
                <a:lnTo>
                  <a:pt x="11669" y="10088"/>
                </a:lnTo>
                <a:lnTo>
                  <a:pt x="23338" y="5078"/>
                </a:lnTo>
                <a:lnTo>
                  <a:pt x="28003" y="3073"/>
                </a:lnTo>
                <a:lnTo>
                  <a:pt x="32727" y="1041"/>
                </a:lnTo>
                <a:lnTo>
                  <a:pt x="37706" y="0"/>
                </a:lnTo>
                <a:lnTo>
                  <a:pt x="43256" y="876"/>
                </a:lnTo>
                <a:lnTo>
                  <a:pt x="46177" y="1358"/>
                </a:lnTo>
                <a:lnTo>
                  <a:pt x="49187" y="2349"/>
                </a:lnTo>
                <a:lnTo>
                  <a:pt x="52298" y="4102"/>
                </a:lnTo>
                <a:lnTo>
                  <a:pt x="24282" y="16129"/>
                </a:lnTo>
                <a:lnTo>
                  <a:pt x="21183" y="14376"/>
                </a:lnTo>
                <a:lnTo>
                  <a:pt x="18161" y="13385"/>
                </a:lnTo>
                <a:lnTo>
                  <a:pt x="15252" y="12903"/>
                </a:lnTo>
                <a:lnTo>
                  <a:pt x="9702" y="12026"/>
                </a:lnTo>
                <a:lnTo>
                  <a:pt x="4724" y="13068"/>
                </a:lnTo>
                <a:lnTo>
                  <a:pt x="0" y="151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520814" y="1508880"/>
            <a:ext cx="36461" cy="17919"/>
          </a:xfrm>
          <a:custGeom>
            <a:avLst/>
            <a:gdLst/>
            <a:ahLst/>
            <a:cxnLst/>
            <a:rect l="l" t="t" r="r" b="b"/>
            <a:pathLst>
              <a:path w="36461" h="17919">
                <a:moveTo>
                  <a:pt x="8445" y="12039"/>
                </a:moveTo>
                <a:lnTo>
                  <a:pt x="5270" y="13398"/>
                </a:lnTo>
                <a:lnTo>
                  <a:pt x="2438" y="15430"/>
                </a:lnTo>
                <a:lnTo>
                  <a:pt x="0" y="17919"/>
                </a:lnTo>
                <a:lnTo>
                  <a:pt x="2743" y="16751"/>
                </a:lnTo>
                <a:lnTo>
                  <a:pt x="5486" y="15557"/>
                </a:lnTo>
                <a:lnTo>
                  <a:pt x="8229" y="14389"/>
                </a:lnTo>
                <a:lnTo>
                  <a:pt x="10985" y="13207"/>
                </a:lnTo>
                <a:lnTo>
                  <a:pt x="13728" y="12026"/>
                </a:lnTo>
                <a:lnTo>
                  <a:pt x="16484" y="10845"/>
                </a:lnTo>
                <a:lnTo>
                  <a:pt x="21323" y="8762"/>
                </a:lnTo>
                <a:lnTo>
                  <a:pt x="24942" y="7213"/>
                </a:lnTo>
                <a:lnTo>
                  <a:pt x="28003" y="5892"/>
                </a:lnTo>
                <a:lnTo>
                  <a:pt x="30441" y="3403"/>
                </a:lnTo>
                <a:lnTo>
                  <a:pt x="33286" y="1371"/>
                </a:lnTo>
                <a:lnTo>
                  <a:pt x="36461" y="0"/>
                </a:lnTo>
                <a:lnTo>
                  <a:pt x="8445" y="1203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520814" y="1508880"/>
            <a:ext cx="36461" cy="17919"/>
          </a:xfrm>
          <a:custGeom>
            <a:avLst/>
            <a:gdLst/>
            <a:ahLst/>
            <a:cxnLst/>
            <a:rect l="l" t="t" r="r" b="b"/>
            <a:pathLst>
              <a:path w="36461" h="17919">
                <a:moveTo>
                  <a:pt x="28003" y="5892"/>
                </a:moveTo>
                <a:lnTo>
                  <a:pt x="27825" y="6007"/>
                </a:lnTo>
                <a:lnTo>
                  <a:pt x="27533" y="6095"/>
                </a:lnTo>
                <a:lnTo>
                  <a:pt x="27343" y="6172"/>
                </a:lnTo>
                <a:lnTo>
                  <a:pt x="26136" y="6692"/>
                </a:lnTo>
                <a:lnTo>
                  <a:pt x="24942" y="7213"/>
                </a:lnTo>
                <a:lnTo>
                  <a:pt x="23748" y="7721"/>
                </a:lnTo>
                <a:lnTo>
                  <a:pt x="21323" y="8762"/>
                </a:lnTo>
                <a:lnTo>
                  <a:pt x="18897" y="9804"/>
                </a:lnTo>
                <a:lnTo>
                  <a:pt x="16484" y="10845"/>
                </a:lnTo>
                <a:lnTo>
                  <a:pt x="13728" y="12026"/>
                </a:lnTo>
                <a:lnTo>
                  <a:pt x="10985" y="13207"/>
                </a:lnTo>
                <a:lnTo>
                  <a:pt x="8229" y="14389"/>
                </a:lnTo>
                <a:lnTo>
                  <a:pt x="5486" y="15557"/>
                </a:lnTo>
                <a:lnTo>
                  <a:pt x="2743" y="16751"/>
                </a:lnTo>
                <a:lnTo>
                  <a:pt x="0" y="17919"/>
                </a:lnTo>
                <a:lnTo>
                  <a:pt x="2438" y="15430"/>
                </a:lnTo>
                <a:lnTo>
                  <a:pt x="5270" y="13398"/>
                </a:lnTo>
                <a:lnTo>
                  <a:pt x="8445" y="12039"/>
                </a:lnTo>
                <a:lnTo>
                  <a:pt x="36461" y="0"/>
                </a:lnTo>
                <a:lnTo>
                  <a:pt x="33286" y="1371"/>
                </a:lnTo>
                <a:lnTo>
                  <a:pt x="30441" y="3403"/>
                </a:lnTo>
                <a:lnTo>
                  <a:pt x="28003" y="58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529261" y="1507071"/>
            <a:ext cx="35052" cy="13843"/>
          </a:xfrm>
          <a:custGeom>
            <a:avLst/>
            <a:gdLst/>
            <a:ahLst/>
            <a:cxnLst/>
            <a:rect l="l" t="t" r="r" b="b"/>
            <a:pathLst>
              <a:path w="35052" h="13843">
                <a:moveTo>
                  <a:pt x="35052" y="0"/>
                </a:moveTo>
                <a:lnTo>
                  <a:pt x="32562" y="253"/>
                </a:lnTo>
                <a:lnTo>
                  <a:pt x="28003" y="1816"/>
                </a:lnTo>
                <a:lnTo>
                  <a:pt x="23338" y="3821"/>
                </a:lnTo>
                <a:lnTo>
                  <a:pt x="11669" y="8836"/>
                </a:lnTo>
                <a:lnTo>
                  <a:pt x="0" y="13842"/>
                </a:lnTo>
                <a:lnTo>
                  <a:pt x="2197" y="12903"/>
                </a:lnTo>
                <a:lnTo>
                  <a:pt x="7035" y="12026"/>
                </a:lnTo>
                <a:lnTo>
                  <a:pt x="350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529261" y="1507071"/>
            <a:ext cx="35052" cy="13843"/>
          </a:xfrm>
          <a:custGeom>
            <a:avLst/>
            <a:gdLst/>
            <a:ahLst/>
            <a:cxnLst/>
            <a:rect l="l" t="t" r="r" b="b"/>
            <a:pathLst>
              <a:path w="35052" h="13843">
                <a:moveTo>
                  <a:pt x="0" y="13842"/>
                </a:moveTo>
                <a:lnTo>
                  <a:pt x="11669" y="8836"/>
                </a:lnTo>
                <a:lnTo>
                  <a:pt x="23338" y="3821"/>
                </a:lnTo>
                <a:lnTo>
                  <a:pt x="28003" y="1816"/>
                </a:lnTo>
                <a:lnTo>
                  <a:pt x="30200" y="876"/>
                </a:lnTo>
                <a:lnTo>
                  <a:pt x="32562" y="253"/>
                </a:lnTo>
                <a:lnTo>
                  <a:pt x="35052" y="0"/>
                </a:lnTo>
                <a:lnTo>
                  <a:pt x="7035" y="12026"/>
                </a:lnTo>
                <a:lnTo>
                  <a:pt x="4546" y="12280"/>
                </a:lnTo>
                <a:lnTo>
                  <a:pt x="2197" y="12903"/>
                </a:lnTo>
                <a:lnTo>
                  <a:pt x="0" y="138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518819" y="1496227"/>
            <a:ext cx="45491" cy="22872"/>
          </a:xfrm>
          <a:custGeom>
            <a:avLst/>
            <a:gdLst/>
            <a:ahLst/>
            <a:cxnLst/>
            <a:rect l="l" t="t" r="r" b="b"/>
            <a:pathLst>
              <a:path w="45491" h="22872">
                <a:moveTo>
                  <a:pt x="28003" y="0"/>
                </a:moveTo>
                <a:lnTo>
                  <a:pt x="0" y="12039"/>
                </a:lnTo>
                <a:lnTo>
                  <a:pt x="6527" y="9283"/>
                </a:lnTo>
                <a:lnTo>
                  <a:pt x="12336" y="6789"/>
                </a:lnTo>
                <a:lnTo>
                  <a:pt x="13748" y="6182"/>
                </a:lnTo>
                <a:lnTo>
                  <a:pt x="19469" y="3721"/>
                </a:lnTo>
                <a:lnTo>
                  <a:pt x="14185" y="5994"/>
                </a:lnTo>
                <a:lnTo>
                  <a:pt x="20062" y="3468"/>
                </a:lnTo>
                <a:lnTo>
                  <a:pt x="21247" y="2959"/>
                </a:lnTo>
                <a:lnTo>
                  <a:pt x="23494" y="1993"/>
                </a:lnTo>
                <a:lnTo>
                  <a:pt x="27978" y="76"/>
                </a:lnTo>
                <a:lnTo>
                  <a:pt x="33822" y="15858"/>
                </a:lnTo>
                <a:lnTo>
                  <a:pt x="45491" y="10845"/>
                </a:lnTo>
                <a:lnTo>
                  <a:pt x="39890" y="7213"/>
                </a:lnTo>
                <a:lnTo>
                  <a:pt x="34226" y="3619"/>
                </a:lnTo>
                <a:lnTo>
                  <a:pt x="28003" y="0"/>
                </a:lnTo>
                <a:close/>
              </a:path>
              <a:path w="45491" h="22872">
                <a:moveTo>
                  <a:pt x="19469" y="3721"/>
                </a:moveTo>
                <a:lnTo>
                  <a:pt x="13748" y="6182"/>
                </a:lnTo>
                <a:lnTo>
                  <a:pt x="13004" y="6502"/>
                </a:lnTo>
                <a:lnTo>
                  <a:pt x="12336" y="6789"/>
                </a:lnTo>
                <a:lnTo>
                  <a:pt x="7124" y="9029"/>
                </a:lnTo>
                <a:lnTo>
                  <a:pt x="63" y="12064"/>
                </a:lnTo>
                <a:lnTo>
                  <a:pt x="6248" y="15671"/>
                </a:lnTo>
                <a:lnTo>
                  <a:pt x="11899" y="19253"/>
                </a:lnTo>
                <a:lnTo>
                  <a:pt x="17487" y="22872"/>
                </a:lnTo>
                <a:lnTo>
                  <a:pt x="22152" y="20868"/>
                </a:lnTo>
                <a:lnTo>
                  <a:pt x="33822" y="15858"/>
                </a:lnTo>
                <a:lnTo>
                  <a:pt x="27978" y="76"/>
                </a:lnTo>
                <a:lnTo>
                  <a:pt x="25133" y="1295"/>
                </a:lnTo>
                <a:lnTo>
                  <a:pt x="22301" y="2514"/>
                </a:lnTo>
                <a:lnTo>
                  <a:pt x="20062" y="3468"/>
                </a:lnTo>
                <a:lnTo>
                  <a:pt x="14185" y="5994"/>
                </a:lnTo>
                <a:lnTo>
                  <a:pt x="19469" y="3721"/>
                </a:lnTo>
                <a:close/>
              </a:path>
              <a:path w="45491" h="22872">
                <a:moveTo>
                  <a:pt x="6527" y="9283"/>
                </a:moveTo>
                <a:lnTo>
                  <a:pt x="63" y="12064"/>
                </a:lnTo>
                <a:lnTo>
                  <a:pt x="7124" y="9029"/>
                </a:lnTo>
                <a:lnTo>
                  <a:pt x="12336" y="6789"/>
                </a:lnTo>
                <a:lnTo>
                  <a:pt x="6527" y="928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518819" y="1496227"/>
            <a:ext cx="45491" cy="22872"/>
          </a:xfrm>
          <a:custGeom>
            <a:avLst/>
            <a:gdLst/>
            <a:ahLst/>
            <a:cxnLst/>
            <a:rect l="l" t="t" r="r" b="b"/>
            <a:pathLst>
              <a:path w="45491" h="22872">
                <a:moveTo>
                  <a:pt x="45491" y="10845"/>
                </a:moveTo>
                <a:lnTo>
                  <a:pt x="33822" y="15858"/>
                </a:lnTo>
                <a:lnTo>
                  <a:pt x="22152" y="20868"/>
                </a:lnTo>
                <a:lnTo>
                  <a:pt x="17487" y="22872"/>
                </a:lnTo>
                <a:lnTo>
                  <a:pt x="11899" y="19253"/>
                </a:lnTo>
                <a:lnTo>
                  <a:pt x="6248" y="15671"/>
                </a:lnTo>
                <a:lnTo>
                  <a:pt x="63" y="12064"/>
                </a:lnTo>
                <a:lnTo>
                  <a:pt x="6527" y="9283"/>
                </a:lnTo>
                <a:lnTo>
                  <a:pt x="13004" y="6502"/>
                </a:lnTo>
                <a:lnTo>
                  <a:pt x="19469" y="3721"/>
                </a:lnTo>
                <a:lnTo>
                  <a:pt x="22301" y="2514"/>
                </a:lnTo>
                <a:lnTo>
                  <a:pt x="25133" y="1295"/>
                </a:lnTo>
                <a:lnTo>
                  <a:pt x="27978" y="76"/>
                </a:lnTo>
                <a:lnTo>
                  <a:pt x="25730" y="1041"/>
                </a:lnTo>
                <a:lnTo>
                  <a:pt x="23494" y="1993"/>
                </a:lnTo>
                <a:lnTo>
                  <a:pt x="21247" y="2959"/>
                </a:lnTo>
                <a:lnTo>
                  <a:pt x="14185" y="5994"/>
                </a:lnTo>
                <a:lnTo>
                  <a:pt x="7124" y="9029"/>
                </a:lnTo>
                <a:lnTo>
                  <a:pt x="63" y="12064"/>
                </a:lnTo>
                <a:lnTo>
                  <a:pt x="28003" y="0"/>
                </a:lnTo>
                <a:lnTo>
                  <a:pt x="34226" y="3619"/>
                </a:lnTo>
                <a:lnTo>
                  <a:pt x="39890" y="7213"/>
                </a:lnTo>
                <a:lnTo>
                  <a:pt x="45491" y="108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553332" y="1512924"/>
            <a:ext cx="30607" cy="17818"/>
          </a:xfrm>
          <a:custGeom>
            <a:avLst/>
            <a:gdLst/>
            <a:ahLst/>
            <a:cxnLst/>
            <a:rect l="l" t="t" r="r" b="b"/>
            <a:pathLst>
              <a:path w="30606" h="17818">
                <a:moveTo>
                  <a:pt x="2603" y="12039"/>
                </a:moveTo>
                <a:lnTo>
                  <a:pt x="0" y="17818"/>
                </a:lnTo>
                <a:lnTo>
                  <a:pt x="28003" y="5778"/>
                </a:lnTo>
                <a:lnTo>
                  <a:pt x="30606" y="0"/>
                </a:lnTo>
                <a:lnTo>
                  <a:pt x="2603" y="12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553332" y="1512924"/>
            <a:ext cx="30607" cy="17818"/>
          </a:xfrm>
          <a:custGeom>
            <a:avLst/>
            <a:gdLst/>
            <a:ahLst/>
            <a:cxnLst/>
            <a:rect l="l" t="t" r="r" b="b"/>
            <a:pathLst>
              <a:path w="30606" h="17818">
                <a:moveTo>
                  <a:pt x="2603" y="12039"/>
                </a:moveTo>
                <a:lnTo>
                  <a:pt x="30606" y="0"/>
                </a:lnTo>
                <a:lnTo>
                  <a:pt x="28003" y="5778"/>
                </a:lnTo>
                <a:lnTo>
                  <a:pt x="0" y="17818"/>
                </a:lnTo>
                <a:lnTo>
                  <a:pt x="2603" y="12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598959" y="1605644"/>
            <a:ext cx="30695" cy="35166"/>
          </a:xfrm>
          <a:custGeom>
            <a:avLst/>
            <a:gdLst/>
            <a:ahLst/>
            <a:cxnLst/>
            <a:rect l="l" t="t" r="r" b="b"/>
            <a:pathLst>
              <a:path w="30695" h="35166">
                <a:moveTo>
                  <a:pt x="127" y="23304"/>
                </a:moveTo>
                <a:lnTo>
                  <a:pt x="0" y="27203"/>
                </a:lnTo>
                <a:lnTo>
                  <a:pt x="800" y="31292"/>
                </a:lnTo>
                <a:lnTo>
                  <a:pt x="2578" y="35166"/>
                </a:lnTo>
                <a:lnTo>
                  <a:pt x="7255" y="33155"/>
                </a:lnTo>
                <a:lnTo>
                  <a:pt x="18921" y="28140"/>
                </a:lnTo>
                <a:lnTo>
                  <a:pt x="30594" y="23126"/>
                </a:lnTo>
                <a:lnTo>
                  <a:pt x="28803" y="19253"/>
                </a:lnTo>
                <a:lnTo>
                  <a:pt x="28016" y="15176"/>
                </a:lnTo>
                <a:lnTo>
                  <a:pt x="28130" y="11277"/>
                </a:lnTo>
                <a:lnTo>
                  <a:pt x="28257" y="7327"/>
                </a:lnTo>
                <a:lnTo>
                  <a:pt x="29159" y="3505"/>
                </a:lnTo>
                <a:lnTo>
                  <a:pt x="30695" y="0"/>
                </a:lnTo>
                <a:lnTo>
                  <a:pt x="26031" y="2004"/>
                </a:lnTo>
                <a:lnTo>
                  <a:pt x="14361" y="7014"/>
                </a:lnTo>
                <a:lnTo>
                  <a:pt x="2692" y="12026"/>
                </a:lnTo>
                <a:lnTo>
                  <a:pt x="1143" y="15544"/>
                </a:lnTo>
                <a:lnTo>
                  <a:pt x="241" y="19354"/>
                </a:lnTo>
                <a:lnTo>
                  <a:pt x="127" y="2330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598959" y="1605644"/>
            <a:ext cx="30695" cy="35166"/>
          </a:xfrm>
          <a:custGeom>
            <a:avLst/>
            <a:gdLst/>
            <a:ahLst/>
            <a:cxnLst/>
            <a:rect l="l" t="t" r="r" b="b"/>
            <a:pathLst>
              <a:path w="30695" h="35166">
                <a:moveTo>
                  <a:pt x="28130" y="11277"/>
                </a:moveTo>
                <a:lnTo>
                  <a:pt x="28016" y="15176"/>
                </a:lnTo>
                <a:lnTo>
                  <a:pt x="28803" y="19253"/>
                </a:lnTo>
                <a:lnTo>
                  <a:pt x="30594" y="23126"/>
                </a:lnTo>
                <a:lnTo>
                  <a:pt x="18921" y="28140"/>
                </a:lnTo>
                <a:lnTo>
                  <a:pt x="7255" y="33155"/>
                </a:lnTo>
                <a:lnTo>
                  <a:pt x="2578" y="35166"/>
                </a:lnTo>
                <a:lnTo>
                  <a:pt x="800" y="31292"/>
                </a:lnTo>
                <a:lnTo>
                  <a:pt x="0" y="27203"/>
                </a:lnTo>
                <a:lnTo>
                  <a:pt x="127" y="23304"/>
                </a:lnTo>
                <a:lnTo>
                  <a:pt x="241" y="19354"/>
                </a:lnTo>
                <a:lnTo>
                  <a:pt x="1143" y="15544"/>
                </a:lnTo>
                <a:lnTo>
                  <a:pt x="2692" y="12026"/>
                </a:lnTo>
                <a:lnTo>
                  <a:pt x="14361" y="7014"/>
                </a:lnTo>
                <a:lnTo>
                  <a:pt x="26031" y="2004"/>
                </a:lnTo>
                <a:lnTo>
                  <a:pt x="30695" y="0"/>
                </a:lnTo>
                <a:lnTo>
                  <a:pt x="29159" y="3505"/>
                </a:lnTo>
                <a:lnTo>
                  <a:pt x="28257" y="7327"/>
                </a:lnTo>
                <a:lnTo>
                  <a:pt x="28130" y="112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601647" y="1605250"/>
            <a:ext cx="28181" cy="12420"/>
          </a:xfrm>
          <a:custGeom>
            <a:avLst/>
            <a:gdLst/>
            <a:ahLst/>
            <a:cxnLst/>
            <a:rect l="l" t="t" r="r" b="b"/>
            <a:pathLst>
              <a:path w="28181" h="12420">
                <a:moveTo>
                  <a:pt x="28181" y="0"/>
                </a:moveTo>
                <a:lnTo>
                  <a:pt x="23516" y="2000"/>
                </a:lnTo>
                <a:lnTo>
                  <a:pt x="11847" y="7010"/>
                </a:lnTo>
                <a:lnTo>
                  <a:pt x="177" y="12026"/>
                </a:lnTo>
                <a:lnTo>
                  <a:pt x="0" y="12420"/>
                </a:lnTo>
                <a:lnTo>
                  <a:pt x="4664" y="10415"/>
                </a:lnTo>
                <a:lnTo>
                  <a:pt x="16334" y="5405"/>
                </a:lnTo>
                <a:lnTo>
                  <a:pt x="28003" y="393"/>
                </a:lnTo>
                <a:lnTo>
                  <a:pt x="28181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601647" y="1605250"/>
            <a:ext cx="28181" cy="12420"/>
          </a:xfrm>
          <a:custGeom>
            <a:avLst/>
            <a:gdLst/>
            <a:ahLst/>
            <a:cxnLst/>
            <a:rect l="l" t="t" r="r" b="b"/>
            <a:pathLst>
              <a:path w="28181" h="12420">
                <a:moveTo>
                  <a:pt x="28181" y="0"/>
                </a:moveTo>
                <a:lnTo>
                  <a:pt x="16334" y="5405"/>
                </a:lnTo>
                <a:lnTo>
                  <a:pt x="4664" y="10415"/>
                </a:lnTo>
                <a:lnTo>
                  <a:pt x="0" y="12420"/>
                </a:lnTo>
                <a:lnTo>
                  <a:pt x="50" y="12293"/>
                </a:lnTo>
                <a:lnTo>
                  <a:pt x="114" y="12166"/>
                </a:lnTo>
                <a:lnTo>
                  <a:pt x="177" y="12026"/>
                </a:lnTo>
                <a:lnTo>
                  <a:pt x="11847" y="7010"/>
                </a:lnTo>
                <a:lnTo>
                  <a:pt x="23516" y="2000"/>
                </a:lnTo>
                <a:lnTo>
                  <a:pt x="281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601534" y="1628778"/>
            <a:ext cx="70878" cy="42697"/>
          </a:xfrm>
          <a:custGeom>
            <a:avLst/>
            <a:gdLst/>
            <a:ahLst/>
            <a:cxnLst/>
            <a:rect l="l" t="t" r="r" b="b"/>
            <a:pathLst>
              <a:path w="70878" h="42697">
                <a:moveTo>
                  <a:pt x="31216" y="5308"/>
                </a:moveTo>
                <a:lnTo>
                  <a:pt x="26544" y="7314"/>
                </a:lnTo>
                <a:lnTo>
                  <a:pt x="14878" y="12328"/>
                </a:lnTo>
                <a:lnTo>
                  <a:pt x="10647" y="25884"/>
                </a:lnTo>
                <a:lnTo>
                  <a:pt x="21427" y="34561"/>
                </a:lnTo>
                <a:lnTo>
                  <a:pt x="32253" y="39915"/>
                </a:lnTo>
                <a:lnTo>
                  <a:pt x="42862" y="42697"/>
                </a:lnTo>
                <a:lnTo>
                  <a:pt x="47541" y="40693"/>
                </a:lnTo>
                <a:lnTo>
                  <a:pt x="59212" y="35684"/>
                </a:lnTo>
                <a:lnTo>
                  <a:pt x="70878" y="30670"/>
                </a:lnTo>
                <a:lnTo>
                  <a:pt x="63407" y="28936"/>
                </a:lnTo>
                <a:lnTo>
                  <a:pt x="52614" y="24414"/>
                </a:lnTo>
                <a:lnTo>
                  <a:pt x="41795" y="16789"/>
                </a:lnTo>
                <a:lnTo>
                  <a:pt x="31216" y="5308"/>
                </a:lnTo>
                <a:close/>
              </a:path>
              <a:path w="70878" h="42697">
                <a:moveTo>
                  <a:pt x="14878" y="12328"/>
                </a:moveTo>
                <a:lnTo>
                  <a:pt x="8006" y="15275"/>
                </a:lnTo>
                <a:lnTo>
                  <a:pt x="7866" y="15335"/>
                </a:lnTo>
                <a:lnTo>
                  <a:pt x="8006" y="15275"/>
                </a:lnTo>
                <a:lnTo>
                  <a:pt x="19539" y="10324"/>
                </a:lnTo>
                <a:lnTo>
                  <a:pt x="31203" y="5308"/>
                </a:lnTo>
                <a:lnTo>
                  <a:pt x="29921" y="3606"/>
                </a:lnTo>
                <a:lnTo>
                  <a:pt x="28016" y="0"/>
                </a:lnTo>
                <a:lnTo>
                  <a:pt x="23337" y="2004"/>
                </a:lnTo>
                <a:lnTo>
                  <a:pt x="11665" y="7018"/>
                </a:lnTo>
                <a:lnTo>
                  <a:pt x="0" y="12026"/>
                </a:lnTo>
                <a:lnTo>
                  <a:pt x="850" y="13855"/>
                </a:lnTo>
                <a:lnTo>
                  <a:pt x="3200" y="17335"/>
                </a:lnTo>
                <a:lnTo>
                  <a:pt x="10647" y="25884"/>
                </a:lnTo>
                <a:lnTo>
                  <a:pt x="14878" y="1232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601534" y="1628778"/>
            <a:ext cx="70878" cy="42697"/>
          </a:xfrm>
          <a:custGeom>
            <a:avLst/>
            <a:gdLst/>
            <a:ahLst/>
            <a:cxnLst/>
            <a:rect l="l" t="t" r="r" b="b"/>
            <a:pathLst>
              <a:path w="70878" h="42697">
                <a:moveTo>
                  <a:pt x="31216" y="5308"/>
                </a:moveTo>
                <a:lnTo>
                  <a:pt x="41795" y="16789"/>
                </a:lnTo>
                <a:lnTo>
                  <a:pt x="52614" y="24414"/>
                </a:lnTo>
                <a:lnTo>
                  <a:pt x="63407" y="28936"/>
                </a:lnTo>
                <a:lnTo>
                  <a:pt x="70878" y="30670"/>
                </a:lnTo>
                <a:lnTo>
                  <a:pt x="59212" y="35684"/>
                </a:lnTo>
                <a:lnTo>
                  <a:pt x="47541" y="40693"/>
                </a:lnTo>
                <a:lnTo>
                  <a:pt x="42862" y="42697"/>
                </a:lnTo>
                <a:lnTo>
                  <a:pt x="32253" y="39915"/>
                </a:lnTo>
                <a:lnTo>
                  <a:pt x="21427" y="34561"/>
                </a:lnTo>
                <a:lnTo>
                  <a:pt x="10647" y="25884"/>
                </a:lnTo>
                <a:lnTo>
                  <a:pt x="3200" y="17335"/>
                </a:lnTo>
                <a:lnTo>
                  <a:pt x="14878" y="12328"/>
                </a:lnTo>
                <a:lnTo>
                  <a:pt x="26544" y="7314"/>
                </a:lnTo>
                <a:lnTo>
                  <a:pt x="31203" y="5308"/>
                </a:lnTo>
                <a:lnTo>
                  <a:pt x="19539" y="10324"/>
                </a:lnTo>
                <a:lnTo>
                  <a:pt x="7866" y="15335"/>
                </a:lnTo>
                <a:lnTo>
                  <a:pt x="3200" y="17335"/>
                </a:lnTo>
                <a:lnTo>
                  <a:pt x="1904" y="15646"/>
                </a:lnTo>
                <a:lnTo>
                  <a:pt x="850" y="13855"/>
                </a:lnTo>
                <a:lnTo>
                  <a:pt x="0" y="12026"/>
                </a:lnTo>
                <a:lnTo>
                  <a:pt x="11665" y="7018"/>
                </a:lnTo>
                <a:lnTo>
                  <a:pt x="23337" y="2004"/>
                </a:lnTo>
                <a:lnTo>
                  <a:pt x="28016" y="0"/>
                </a:lnTo>
                <a:lnTo>
                  <a:pt x="28854" y="1828"/>
                </a:lnTo>
                <a:lnTo>
                  <a:pt x="29921" y="3606"/>
                </a:lnTo>
                <a:lnTo>
                  <a:pt x="31216" y="53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548174" y="1566640"/>
            <a:ext cx="42602" cy="20427"/>
          </a:xfrm>
          <a:custGeom>
            <a:avLst/>
            <a:gdLst/>
            <a:ahLst/>
            <a:cxnLst/>
            <a:rect l="l" t="t" r="r" b="b"/>
            <a:pathLst>
              <a:path w="42602" h="20427">
                <a:moveTo>
                  <a:pt x="12066" y="14829"/>
                </a:moveTo>
                <a:lnTo>
                  <a:pt x="10892" y="20427"/>
                </a:lnTo>
                <a:lnTo>
                  <a:pt x="24222" y="18521"/>
                </a:lnTo>
                <a:lnTo>
                  <a:pt x="16256" y="13027"/>
                </a:lnTo>
                <a:lnTo>
                  <a:pt x="12066" y="14829"/>
                </a:lnTo>
                <a:close/>
              </a:path>
              <a:path w="42602" h="20427">
                <a:moveTo>
                  <a:pt x="28346" y="7829"/>
                </a:moveTo>
                <a:lnTo>
                  <a:pt x="42602" y="8138"/>
                </a:lnTo>
                <a:lnTo>
                  <a:pt x="28270" y="7791"/>
                </a:lnTo>
                <a:lnTo>
                  <a:pt x="28003" y="7740"/>
                </a:lnTo>
                <a:lnTo>
                  <a:pt x="23732" y="9812"/>
                </a:lnTo>
                <a:lnTo>
                  <a:pt x="16683" y="12843"/>
                </a:lnTo>
                <a:lnTo>
                  <a:pt x="28346" y="7829"/>
                </a:lnTo>
                <a:close/>
              </a:path>
              <a:path w="42602" h="20427">
                <a:moveTo>
                  <a:pt x="12066" y="14829"/>
                </a:moveTo>
                <a:lnTo>
                  <a:pt x="9530" y="15918"/>
                </a:lnTo>
                <a:lnTo>
                  <a:pt x="5012" y="17860"/>
                </a:lnTo>
                <a:lnTo>
                  <a:pt x="9530" y="15918"/>
                </a:lnTo>
                <a:lnTo>
                  <a:pt x="16256" y="13027"/>
                </a:lnTo>
                <a:lnTo>
                  <a:pt x="24222" y="18521"/>
                </a:lnTo>
                <a:lnTo>
                  <a:pt x="36261" y="15212"/>
                </a:lnTo>
                <a:lnTo>
                  <a:pt x="47126" y="12432"/>
                </a:lnTo>
                <a:lnTo>
                  <a:pt x="56934" y="12109"/>
                </a:lnTo>
                <a:lnTo>
                  <a:pt x="57200" y="12160"/>
                </a:lnTo>
                <a:lnTo>
                  <a:pt x="61882" y="10162"/>
                </a:lnTo>
                <a:lnTo>
                  <a:pt x="73567" y="5185"/>
                </a:lnTo>
                <a:lnTo>
                  <a:pt x="85216" y="133"/>
                </a:lnTo>
                <a:lnTo>
                  <a:pt x="77821" y="0"/>
                </a:lnTo>
                <a:lnTo>
                  <a:pt x="67260" y="2316"/>
                </a:lnTo>
                <a:lnTo>
                  <a:pt x="55560" y="5671"/>
                </a:lnTo>
                <a:lnTo>
                  <a:pt x="42602" y="8138"/>
                </a:lnTo>
                <a:lnTo>
                  <a:pt x="28346" y="7829"/>
                </a:lnTo>
                <a:lnTo>
                  <a:pt x="16683" y="12843"/>
                </a:lnTo>
                <a:lnTo>
                  <a:pt x="23732" y="9812"/>
                </a:lnTo>
                <a:lnTo>
                  <a:pt x="28003" y="7740"/>
                </a:lnTo>
                <a:lnTo>
                  <a:pt x="23338" y="9750"/>
                </a:lnTo>
                <a:lnTo>
                  <a:pt x="11669" y="14764"/>
                </a:lnTo>
                <a:lnTo>
                  <a:pt x="0" y="19767"/>
                </a:lnTo>
                <a:lnTo>
                  <a:pt x="393" y="19843"/>
                </a:lnTo>
                <a:lnTo>
                  <a:pt x="10892" y="20427"/>
                </a:lnTo>
                <a:lnTo>
                  <a:pt x="12066" y="1482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548175" y="1566640"/>
            <a:ext cx="85217" cy="20427"/>
          </a:xfrm>
          <a:custGeom>
            <a:avLst/>
            <a:gdLst/>
            <a:ahLst/>
            <a:cxnLst/>
            <a:rect l="l" t="t" r="r" b="b"/>
            <a:pathLst>
              <a:path w="85216" h="20427">
                <a:moveTo>
                  <a:pt x="85216" y="133"/>
                </a:moveTo>
                <a:lnTo>
                  <a:pt x="73567" y="5185"/>
                </a:lnTo>
                <a:lnTo>
                  <a:pt x="61882" y="10162"/>
                </a:lnTo>
                <a:lnTo>
                  <a:pt x="57200" y="12160"/>
                </a:lnTo>
                <a:lnTo>
                  <a:pt x="57022" y="12134"/>
                </a:lnTo>
                <a:lnTo>
                  <a:pt x="47126" y="12432"/>
                </a:lnTo>
                <a:lnTo>
                  <a:pt x="36261" y="15212"/>
                </a:lnTo>
                <a:lnTo>
                  <a:pt x="24222" y="18521"/>
                </a:lnTo>
                <a:lnTo>
                  <a:pt x="10892" y="20427"/>
                </a:lnTo>
                <a:lnTo>
                  <a:pt x="393" y="19843"/>
                </a:lnTo>
                <a:lnTo>
                  <a:pt x="12066" y="14829"/>
                </a:lnTo>
                <a:lnTo>
                  <a:pt x="23732" y="9812"/>
                </a:lnTo>
                <a:lnTo>
                  <a:pt x="28346" y="7829"/>
                </a:lnTo>
                <a:lnTo>
                  <a:pt x="16683" y="12843"/>
                </a:lnTo>
                <a:lnTo>
                  <a:pt x="5012" y="17860"/>
                </a:lnTo>
                <a:lnTo>
                  <a:pt x="393" y="19843"/>
                </a:lnTo>
                <a:lnTo>
                  <a:pt x="177" y="19805"/>
                </a:lnTo>
                <a:lnTo>
                  <a:pt x="0" y="19767"/>
                </a:lnTo>
                <a:lnTo>
                  <a:pt x="11669" y="14764"/>
                </a:lnTo>
                <a:lnTo>
                  <a:pt x="23338" y="9750"/>
                </a:lnTo>
                <a:lnTo>
                  <a:pt x="28003" y="7740"/>
                </a:lnTo>
                <a:lnTo>
                  <a:pt x="28181" y="7778"/>
                </a:lnTo>
                <a:lnTo>
                  <a:pt x="42602" y="8138"/>
                </a:lnTo>
                <a:lnTo>
                  <a:pt x="55560" y="5671"/>
                </a:lnTo>
                <a:lnTo>
                  <a:pt x="67260" y="2316"/>
                </a:lnTo>
                <a:lnTo>
                  <a:pt x="77821" y="0"/>
                </a:lnTo>
                <a:lnTo>
                  <a:pt x="84937" y="82"/>
                </a:lnTo>
                <a:lnTo>
                  <a:pt x="85128" y="1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668754" y="1715091"/>
            <a:ext cx="42773" cy="42989"/>
          </a:xfrm>
          <a:custGeom>
            <a:avLst/>
            <a:gdLst/>
            <a:ahLst/>
            <a:cxnLst/>
            <a:rect l="l" t="t" r="r" b="b"/>
            <a:pathLst>
              <a:path w="42773" h="42989">
                <a:moveTo>
                  <a:pt x="28092" y="0"/>
                </a:moveTo>
                <a:lnTo>
                  <a:pt x="76" y="12026"/>
                </a:lnTo>
                <a:lnTo>
                  <a:pt x="0" y="15760"/>
                </a:lnTo>
                <a:lnTo>
                  <a:pt x="800" y="19824"/>
                </a:lnTo>
                <a:lnTo>
                  <a:pt x="2590" y="23749"/>
                </a:lnTo>
                <a:lnTo>
                  <a:pt x="6172" y="31610"/>
                </a:lnTo>
                <a:lnTo>
                  <a:pt x="10299" y="37896"/>
                </a:lnTo>
                <a:lnTo>
                  <a:pt x="14770" y="42989"/>
                </a:lnTo>
                <a:lnTo>
                  <a:pt x="19434" y="40983"/>
                </a:lnTo>
                <a:lnTo>
                  <a:pt x="31104" y="35969"/>
                </a:lnTo>
                <a:lnTo>
                  <a:pt x="42773" y="30962"/>
                </a:lnTo>
                <a:lnTo>
                  <a:pt x="38303" y="25869"/>
                </a:lnTo>
                <a:lnTo>
                  <a:pt x="34175" y="19583"/>
                </a:lnTo>
                <a:lnTo>
                  <a:pt x="30606" y="11722"/>
                </a:lnTo>
                <a:lnTo>
                  <a:pt x="28816" y="7797"/>
                </a:lnTo>
                <a:lnTo>
                  <a:pt x="28016" y="3733"/>
                </a:lnTo>
                <a:lnTo>
                  <a:pt x="28092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668754" y="1715091"/>
            <a:ext cx="42773" cy="42989"/>
          </a:xfrm>
          <a:custGeom>
            <a:avLst/>
            <a:gdLst/>
            <a:ahLst/>
            <a:cxnLst/>
            <a:rect l="l" t="t" r="r" b="b"/>
            <a:pathLst>
              <a:path w="42773" h="42989">
                <a:moveTo>
                  <a:pt x="30606" y="11722"/>
                </a:moveTo>
                <a:lnTo>
                  <a:pt x="34175" y="19583"/>
                </a:lnTo>
                <a:lnTo>
                  <a:pt x="38303" y="25869"/>
                </a:lnTo>
                <a:lnTo>
                  <a:pt x="42773" y="30962"/>
                </a:lnTo>
                <a:lnTo>
                  <a:pt x="31104" y="35969"/>
                </a:lnTo>
                <a:lnTo>
                  <a:pt x="19434" y="40983"/>
                </a:lnTo>
                <a:lnTo>
                  <a:pt x="14770" y="42989"/>
                </a:lnTo>
                <a:lnTo>
                  <a:pt x="10299" y="37896"/>
                </a:lnTo>
                <a:lnTo>
                  <a:pt x="6172" y="31610"/>
                </a:lnTo>
                <a:lnTo>
                  <a:pt x="2590" y="23749"/>
                </a:lnTo>
                <a:lnTo>
                  <a:pt x="800" y="19824"/>
                </a:lnTo>
                <a:lnTo>
                  <a:pt x="0" y="15760"/>
                </a:lnTo>
                <a:lnTo>
                  <a:pt x="76" y="12026"/>
                </a:lnTo>
                <a:lnTo>
                  <a:pt x="28092" y="0"/>
                </a:lnTo>
                <a:lnTo>
                  <a:pt x="28016" y="3733"/>
                </a:lnTo>
                <a:lnTo>
                  <a:pt x="28816" y="7797"/>
                </a:lnTo>
                <a:lnTo>
                  <a:pt x="30606" y="1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683525" y="1746042"/>
            <a:ext cx="28295" cy="12357"/>
          </a:xfrm>
          <a:custGeom>
            <a:avLst/>
            <a:gdLst/>
            <a:ahLst/>
            <a:cxnLst/>
            <a:rect l="l" t="t" r="r" b="b"/>
            <a:pathLst>
              <a:path w="28295" h="12357">
                <a:moveTo>
                  <a:pt x="28295" y="330"/>
                </a:moveTo>
                <a:lnTo>
                  <a:pt x="28003" y="0"/>
                </a:lnTo>
                <a:lnTo>
                  <a:pt x="23334" y="2007"/>
                </a:lnTo>
                <a:lnTo>
                  <a:pt x="11667" y="7023"/>
                </a:lnTo>
                <a:lnTo>
                  <a:pt x="0" y="12039"/>
                </a:lnTo>
                <a:lnTo>
                  <a:pt x="279" y="12357"/>
                </a:lnTo>
                <a:lnTo>
                  <a:pt x="4958" y="10353"/>
                </a:lnTo>
                <a:lnTo>
                  <a:pt x="16629" y="5344"/>
                </a:lnTo>
                <a:lnTo>
                  <a:pt x="28295" y="33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683525" y="1746042"/>
            <a:ext cx="28295" cy="12357"/>
          </a:xfrm>
          <a:custGeom>
            <a:avLst/>
            <a:gdLst/>
            <a:ahLst/>
            <a:cxnLst/>
            <a:rect l="l" t="t" r="r" b="b"/>
            <a:pathLst>
              <a:path w="28295" h="12357">
                <a:moveTo>
                  <a:pt x="28295" y="330"/>
                </a:moveTo>
                <a:lnTo>
                  <a:pt x="16629" y="5344"/>
                </a:lnTo>
                <a:lnTo>
                  <a:pt x="4958" y="10353"/>
                </a:lnTo>
                <a:lnTo>
                  <a:pt x="279" y="12357"/>
                </a:lnTo>
                <a:lnTo>
                  <a:pt x="88" y="12141"/>
                </a:lnTo>
                <a:lnTo>
                  <a:pt x="11667" y="7023"/>
                </a:lnTo>
                <a:lnTo>
                  <a:pt x="23334" y="2007"/>
                </a:lnTo>
                <a:lnTo>
                  <a:pt x="28003" y="0"/>
                </a:lnTo>
                <a:lnTo>
                  <a:pt x="28193" y="2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601825" y="1590048"/>
            <a:ext cx="43319" cy="27228"/>
          </a:xfrm>
          <a:custGeom>
            <a:avLst/>
            <a:gdLst/>
            <a:ahLst/>
            <a:cxnLst/>
            <a:rect l="l" t="t" r="r" b="b"/>
            <a:pathLst>
              <a:path w="43319" h="27228">
                <a:moveTo>
                  <a:pt x="43319" y="0"/>
                </a:moveTo>
                <a:lnTo>
                  <a:pt x="36537" y="2908"/>
                </a:lnTo>
                <a:lnTo>
                  <a:pt x="43319" y="0"/>
                </a:lnTo>
                <a:close/>
              </a:path>
              <a:path w="43319" h="27228">
                <a:moveTo>
                  <a:pt x="0" y="27228"/>
                </a:moveTo>
                <a:lnTo>
                  <a:pt x="2984" y="25946"/>
                </a:lnTo>
                <a:lnTo>
                  <a:pt x="5968" y="24663"/>
                </a:lnTo>
                <a:lnTo>
                  <a:pt x="8953" y="23380"/>
                </a:lnTo>
                <a:lnTo>
                  <a:pt x="14274" y="21094"/>
                </a:lnTo>
                <a:lnTo>
                  <a:pt x="19596" y="18808"/>
                </a:lnTo>
                <a:lnTo>
                  <a:pt x="24930" y="16522"/>
                </a:lnTo>
                <a:lnTo>
                  <a:pt x="28003" y="15201"/>
                </a:lnTo>
                <a:lnTo>
                  <a:pt x="31076" y="8445"/>
                </a:lnTo>
                <a:lnTo>
                  <a:pt x="36530" y="2915"/>
                </a:lnTo>
                <a:lnTo>
                  <a:pt x="15316" y="12026"/>
                </a:lnTo>
                <a:lnTo>
                  <a:pt x="8534" y="14935"/>
                </a:lnTo>
                <a:lnTo>
                  <a:pt x="3073" y="20472"/>
                </a:lnTo>
                <a:lnTo>
                  <a:pt x="0" y="2722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601825" y="1590048"/>
            <a:ext cx="43319" cy="27228"/>
          </a:xfrm>
          <a:custGeom>
            <a:avLst/>
            <a:gdLst/>
            <a:ahLst/>
            <a:cxnLst/>
            <a:rect l="l" t="t" r="r" b="b"/>
            <a:pathLst>
              <a:path w="43319" h="27228">
                <a:moveTo>
                  <a:pt x="28003" y="15201"/>
                </a:moveTo>
                <a:lnTo>
                  <a:pt x="27851" y="15265"/>
                </a:lnTo>
                <a:lnTo>
                  <a:pt x="26835" y="15697"/>
                </a:lnTo>
                <a:lnTo>
                  <a:pt x="25882" y="16116"/>
                </a:lnTo>
                <a:lnTo>
                  <a:pt x="24930" y="16522"/>
                </a:lnTo>
                <a:lnTo>
                  <a:pt x="19596" y="18808"/>
                </a:lnTo>
                <a:lnTo>
                  <a:pt x="14274" y="21094"/>
                </a:lnTo>
                <a:lnTo>
                  <a:pt x="8953" y="23380"/>
                </a:lnTo>
                <a:lnTo>
                  <a:pt x="5968" y="24663"/>
                </a:lnTo>
                <a:lnTo>
                  <a:pt x="2984" y="25946"/>
                </a:lnTo>
                <a:lnTo>
                  <a:pt x="0" y="27228"/>
                </a:lnTo>
                <a:lnTo>
                  <a:pt x="3073" y="20472"/>
                </a:lnTo>
                <a:lnTo>
                  <a:pt x="8534" y="14935"/>
                </a:lnTo>
                <a:lnTo>
                  <a:pt x="15316" y="12026"/>
                </a:lnTo>
                <a:lnTo>
                  <a:pt x="43319" y="0"/>
                </a:lnTo>
                <a:lnTo>
                  <a:pt x="36537" y="2908"/>
                </a:lnTo>
                <a:lnTo>
                  <a:pt x="31076" y="8445"/>
                </a:lnTo>
                <a:lnTo>
                  <a:pt x="28003" y="152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517177" y="1515330"/>
            <a:ext cx="116547" cy="64886"/>
          </a:xfrm>
          <a:custGeom>
            <a:avLst/>
            <a:gdLst/>
            <a:ahLst/>
            <a:cxnLst/>
            <a:rect l="l" t="t" r="r" b="b"/>
            <a:pathLst>
              <a:path w="116547" h="64886">
                <a:moveTo>
                  <a:pt x="3592" y="23091"/>
                </a:moveTo>
                <a:lnTo>
                  <a:pt x="76" y="36055"/>
                </a:lnTo>
                <a:lnTo>
                  <a:pt x="0" y="42494"/>
                </a:lnTo>
                <a:lnTo>
                  <a:pt x="2032" y="48183"/>
                </a:lnTo>
                <a:lnTo>
                  <a:pt x="7086" y="52336"/>
                </a:lnTo>
                <a:lnTo>
                  <a:pt x="9053" y="53909"/>
                </a:lnTo>
                <a:lnTo>
                  <a:pt x="20817" y="61070"/>
                </a:lnTo>
                <a:lnTo>
                  <a:pt x="31724" y="64376"/>
                </a:lnTo>
                <a:lnTo>
                  <a:pt x="41453" y="64886"/>
                </a:lnTo>
                <a:lnTo>
                  <a:pt x="53791" y="62900"/>
                </a:lnTo>
                <a:lnTo>
                  <a:pt x="65572" y="59601"/>
                </a:lnTo>
                <a:lnTo>
                  <a:pt x="77066" y="56900"/>
                </a:lnTo>
                <a:lnTo>
                  <a:pt x="88544" y="56705"/>
                </a:lnTo>
                <a:lnTo>
                  <a:pt x="116547" y="44678"/>
                </a:lnTo>
                <a:lnTo>
                  <a:pt x="107974" y="44506"/>
                </a:lnTo>
                <a:lnTo>
                  <a:pt x="96510" y="46748"/>
                </a:lnTo>
                <a:lnTo>
                  <a:pt x="84827" y="50075"/>
                </a:lnTo>
                <a:lnTo>
                  <a:pt x="72656" y="52578"/>
                </a:lnTo>
                <a:lnTo>
                  <a:pt x="59728" y="52349"/>
                </a:lnTo>
                <a:lnTo>
                  <a:pt x="47010" y="48191"/>
                </a:lnTo>
                <a:lnTo>
                  <a:pt x="35090" y="40309"/>
                </a:lnTo>
                <a:lnTo>
                  <a:pt x="30048" y="36156"/>
                </a:lnTo>
                <a:lnTo>
                  <a:pt x="28016" y="30467"/>
                </a:lnTo>
                <a:lnTo>
                  <a:pt x="28092" y="24028"/>
                </a:lnTo>
                <a:lnTo>
                  <a:pt x="28341" y="20924"/>
                </a:lnTo>
                <a:lnTo>
                  <a:pt x="33247" y="8387"/>
                </a:lnTo>
                <a:lnTo>
                  <a:pt x="43129" y="0"/>
                </a:lnTo>
                <a:lnTo>
                  <a:pt x="38464" y="2000"/>
                </a:lnTo>
                <a:lnTo>
                  <a:pt x="26795" y="7010"/>
                </a:lnTo>
                <a:lnTo>
                  <a:pt x="15125" y="12026"/>
                </a:lnTo>
                <a:lnTo>
                  <a:pt x="12472" y="13410"/>
                </a:lnTo>
                <a:lnTo>
                  <a:pt x="3592" y="23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517177" y="1515330"/>
            <a:ext cx="116547" cy="64886"/>
          </a:xfrm>
          <a:custGeom>
            <a:avLst/>
            <a:gdLst/>
            <a:ahLst/>
            <a:cxnLst/>
            <a:rect l="l" t="t" r="r" b="b"/>
            <a:pathLst>
              <a:path w="116547" h="64886">
                <a:moveTo>
                  <a:pt x="15125" y="12026"/>
                </a:moveTo>
                <a:lnTo>
                  <a:pt x="26795" y="7010"/>
                </a:lnTo>
                <a:lnTo>
                  <a:pt x="38464" y="2000"/>
                </a:lnTo>
                <a:lnTo>
                  <a:pt x="43129" y="0"/>
                </a:lnTo>
                <a:lnTo>
                  <a:pt x="33247" y="8387"/>
                </a:lnTo>
                <a:lnTo>
                  <a:pt x="28341" y="20924"/>
                </a:lnTo>
                <a:lnTo>
                  <a:pt x="28092" y="24028"/>
                </a:lnTo>
                <a:lnTo>
                  <a:pt x="28016" y="30467"/>
                </a:lnTo>
                <a:lnTo>
                  <a:pt x="30048" y="36156"/>
                </a:lnTo>
                <a:lnTo>
                  <a:pt x="35090" y="40309"/>
                </a:lnTo>
                <a:lnTo>
                  <a:pt x="47010" y="48191"/>
                </a:lnTo>
                <a:lnTo>
                  <a:pt x="58039" y="52033"/>
                </a:lnTo>
                <a:lnTo>
                  <a:pt x="72656" y="52578"/>
                </a:lnTo>
                <a:lnTo>
                  <a:pt x="84827" y="50075"/>
                </a:lnTo>
                <a:lnTo>
                  <a:pt x="96510" y="46748"/>
                </a:lnTo>
                <a:lnTo>
                  <a:pt x="107974" y="44506"/>
                </a:lnTo>
                <a:lnTo>
                  <a:pt x="116547" y="44678"/>
                </a:lnTo>
                <a:lnTo>
                  <a:pt x="88544" y="56705"/>
                </a:lnTo>
                <a:lnTo>
                  <a:pt x="77066" y="56900"/>
                </a:lnTo>
                <a:lnTo>
                  <a:pt x="65572" y="59601"/>
                </a:lnTo>
                <a:lnTo>
                  <a:pt x="53791" y="62900"/>
                </a:lnTo>
                <a:lnTo>
                  <a:pt x="41453" y="64886"/>
                </a:lnTo>
                <a:lnTo>
                  <a:pt x="31724" y="64376"/>
                </a:lnTo>
                <a:lnTo>
                  <a:pt x="20817" y="61070"/>
                </a:lnTo>
                <a:lnTo>
                  <a:pt x="9053" y="53909"/>
                </a:lnTo>
                <a:lnTo>
                  <a:pt x="7086" y="52336"/>
                </a:lnTo>
                <a:lnTo>
                  <a:pt x="2032" y="48183"/>
                </a:lnTo>
                <a:lnTo>
                  <a:pt x="0" y="42494"/>
                </a:lnTo>
                <a:lnTo>
                  <a:pt x="76" y="36055"/>
                </a:lnTo>
                <a:lnTo>
                  <a:pt x="3592" y="23091"/>
                </a:lnTo>
                <a:lnTo>
                  <a:pt x="12472" y="13410"/>
                </a:lnTo>
                <a:lnTo>
                  <a:pt x="15125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715789" y="1816066"/>
            <a:ext cx="31000" cy="22809"/>
          </a:xfrm>
          <a:custGeom>
            <a:avLst/>
            <a:gdLst/>
            <a:ahLst/>
            <a:cxnLst/>
            <a:rect l="l" t="t" r="r" b="b"/>
            <a:pathLst>
              <a:path w="31000" h="22809">
                <a:moveTo>
                  <a:pt x="26335" y="2004"/>
                </a:moveTo>
                <a:lnTo>
                  <a:pt x="14666" y="7014"/>
                </a:lnTo>
                <a:lnTo>
                  <a:pt x="2997" y="12026"/>
                </a:lnTo>
                <a:lnTo>
                  <a:pt x="1231" y="15087"/>
                </a:lnTo>
                <a:lnTo>
                  <a:pt x="152" y="18694"/>
                </a:lnTo>
                <a:lnTo>
                  <a:pt x="0" y="22809"/>
                </a:lnTo>
                <a:lnTo>
                  <a:pt x="28003" y="10782"/>
                </a:lnTo>
                <a:lnTo>
                  <a:pt x="28155" y="6667"/>
                </a:lnTo>
                <a:lnTo>
                  <a:pt x="29235" y="3060"/>
                </a:lnTo>
                <a:lnTo>
                  <a:pt x="31000" y="0"/>
                </a:lnTo>
                <a:lnTo>
                  <a:pt x="26335" y="200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715789" y="1816066"/>
            <a:ext cx="31000" cy="22809"/>
          </a:xfrm>
          <a:custGeom>
            <a:avLst/>
            <a:gdLst/>
            <a:ahLst/>
            <a:cxnLst/>
            <a:rect l="l" t="t" r="r" b="b"/>
            <a:pathLst>
              <a:path w="31000" h="22809">
                <a:moveTo>
                  <a:pt x="31000" y="0"/>
                </a:moveTo>
                <a:lnTo>
                  <a:pt x="29235" y="3060"/>
                </a:lnTo>
                <a:lnTo>
                  <a:pt x="28155" y="6667"/>
                </a:lnTo>
                <a:lnTo>
                  <a:pt x="28003" y="10782"/>
                </a:lnTo>
                <a:lnTo>
                  <a:pt x="0" y="22809"/>
                </a:lnTo>
                <a:lnTo>
                  <a:pt x="152" y="18694"/>
                </a:lnTo>
                <a:lnTo>
                  <a:pt x="1231" y="15087"/>
                </a:lnTo>
                <a:lnTo>
                  <a:pt x="2997" y="12026"/>
                </a:lnTo>
                <a:lnTo>
                  <a:pt x="14666" y="7014"/>
                </a:lnTo>
                <a:lnTo>
                  <a:pt x="26335" y="2004"/>
                </a:lnTo>
                <a:lnTo>
                  <a:pt x="3100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718779" y="1815861"/>
            <a:ext cx="28130" cy="12230"/>
          </a:xfrm>
          <a:custGeom>
            <a:avLst/>
            <a:gdLst/>
            <a:ahLst/>
            <a:cxnLst/>
            <a:rect l="l" t="t" r="r" b="b"/>
            <a:pathLst>
              <a:path w="28130" h="12230">
                <a:moveTo>
                  <a:pt x="114" y="12026"/>
                </a:moveTo>
                <a:lnTo>
                  <a:pt x="0" y="12230"/>
                </a:lnTo>
                <a:lnTo>
                  <a:pt x="4673" y="10221"/>
                </a:lnTo>
                <a:lnTo>
                  <a:pt x="16341" y="5213"/>
                </a:lnTo>
                <a:lnTo>
                  <a:pt x="28016" y="203"/>
                </a:lnTo>
                <a:lnTo>
                  <a:pt x="28130" y="0"/>
                </a:lnTo>
                <a:lnTo>
                  <a:pt x="23456" y="2009"/>
                </a:lnTo>
                <a:lnTo>
                  <a:pt x="11789" y="7021"/>
                </a:lnTo>
                <a:lnTo>
                  <a:pt x="114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718779" y="1815861"/>
            <a:ext cx="28130" cy="12230"/>
          </a:xfrm>
          <a:custGeom>
            <a:avLst/>
            <a:gdLst/>
            <a:ahLst/>
            <a:cxnLst/>
            <a:rect l="l" t="t" r="r" b="b"/>
            <a:pathLst>
              <a:path w="28130" h="12230">
                <a:moveTo>
                  <a:pt x="28130" y="0"/>
                </a:moveTo>
                <a:lnTo>
                  <a:pt x="28041" y="139"/>
                </a:lnTo>
                <a:lnTo>
                  <a:pt x="16341" y="5213"/>
                </a:lnTo>
                <a:lnTo>
                  <a:pt x="4673" y="10221"/>
                </a:lnTo>
                <a:lnTo>
                  <a:pt x="0" y="12230"/>
                </a:lnTo>
                <a:lnTo>
                  <a:pt x="76" y="12103"/>
                </a:lnTo>
                <a:lnTo>
                  <a:pt x="11789" y="7021"/>
                </a:lnTo>
                <a:lnTo>
                  <a:pt x="23456" y="2009"/>
                </a:lnTo>
                <a:lnTo>
                  <a:pt x="2813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668839" y="1704078"/>
            <a:ext cx="30873" cy="23037"/>
          </a:xfrm>
          <a:custGeom>
            <a:avLst/>
            <a:gdLst/>
            <a:ahLst/>
            <a:cxnLst/>
            <a:rect l="l" t="t" r="r" b="b"/>
            <a:pathLst>
              <a:path w="30873" h="23037">
                <a:moveTo>
                  <a:pt x="26199" y="2009"/>
                </a:moveTo>
                <a:lnTo>
                  <a:pt x="14532" y="7021"/>
                </a:lnTo>
                <a:lnTo>
                  <a:pt x="2857" y="12026"/>
                </a:lnTo>
                <a:lnTo>
                  <a:pt x="1168" y="15316"/>
                </a:lnTo>
                <a:lnTo>
                  <a:pt x="139" y="19024"/>
                </a:lnTo>
                <a:lnTo>
                  <a:pt x="0" y="23037"/>
                </a:lnTo>
                <a:lnTo>
                  <a:pt x="28003" y="11010"/>
                </a:lnTo>
                <a:lnTo>
                  <a:pt x="28155" y="6997"/>
                </a:lnTo>
                <a:lnTo>
                  <a:pt x="29171" y="3276"/>
                </a:lnTo>
                <a:lnTo>
                  <a:pt x="30873" y="0"/>
                </a:lnTo>
                <a:lnTo>
                  <a:pt x="26199" y="200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668839" y="1704078"/>
            <a:ext cx="30873" cy="23037"/>
          </a:xfrm>
          <a:custGeom>
            <a:avLst/>
            <a:gdLst/>
            <a:ahLst/>
            <a:cxnLst/>
            <a:rect l="l" t="t" r="r" b="b"/>
            <a:pathLst>
              <a:path w="30873" h="23037">
                <a:moveTo>
                  <a:pt x="30873" y="0"/>
                </a:moveTo>
                <a:lnTo>
                  <a:pt x="29171" y="3276"/>
                </a:lnTo>
                <a:lnTo>
                  <a:pt x="28155" y="6997"/>
                </a:lnTo>
                <a:lnTo>
                  <a:pt x="28003" y="11010"/>
                </a:lnTo>
                <a:lnTo>
                  <a:pt x="0" y="23037"/>
                </a:lnTo>
                <a:lnTo>
                  <a:pt x="139" y="19024"/>
                </a:lnTo>
                <a:lnTo>
                  <a:pt x="1168" y="15316"/>
                </a:lnTo>
                <a:lnTo>
                  <a:pt x="2857" y="12026"/>
                </a:lnTo>
                <a:lnTo>
                  <a:pt x="14532" y="7021"/>
                </a:lnTo>
                <a:lnTo>
                  <a:pt x="26199" y="2009"/>
                </a:lnTo>
                <a:lnTo>
                  <a:pt x="308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671701" y="1703732"/>
            <a:ext cx="28194" cy="12369"/>
          </a:xfrm>
          <a:custGeom>
            <a:avLst/>
            <a:gdLst/>
            <a:ahLst/>
            <a:cxnLst/>
            <a:rect l="l" t="t" r="r" b="b"/>
            <a:pathLst>
              <a:path w="28193" h="12369">
                <a:moveTo>
                  <a:pt x="28193" y="0"/>
                </a:moveTo>
                <a:lnTo>
                  <a:pt x="23520" y="2004"/>
                </a:lnTo>
                <a:lnTo>
                  <a:pt x="11852" y="7012"/>
                </a:lnTo>
                <a:lnTo>
                  <a:pt x="177" y="12026"/>
                </a:lnTo>
                <a:lnTo>
                  <a:pt x="0" y="12369"/>
                </a:lnTo>
                <a:lnTo>
                  <a:pt x="4673" y="10365"/>
                </a:lnTo>
                <a:lnTo>
                  <a:pt x="16341" y="5357"/>
                </a:lnTo>
                <a:lnTo>
                  <a:pt x="28016" y="342"/>
                </a:lnTo>
                <a:lnTo>
                  <a:pt x="28193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671701" y="1703732"/>
            <a:ext cx="28194" cy="12369"/>
          </a:xfrm>
          <a:custGeom>
            <a:avLst/>
            <a:gdLst/>
            <a:ahLst/>
            <a:cxnLst/>
            <a:rect l="l" t="t" r="r" b="b"/>
            <a:pathLst>
              <a:path w="28193" h="12369">
                <a:moveTo>
                  <a:pt x="28193" y="0"/>
                </a:moveTo>
                <a:lnTo>
                  <a:pt x="28066" y="228"/>
                </a:lnTo>
                <a:lnTo>
                  <a:pt x="16341" y="5357"/>
                </a:lnTo>
                <a:lnTo>
                  <a:pt x="4673" y="10365"/>
                </a:lnTo>
                <a:lnTo>
                  <a:pt x="0" y="12369"/>
                </a:lnTo>
                <a:lnTo>
                  <a:pt x="126" y="12141"/>
                </a:lnTo>
                <a:lnTo>
                  <a:pt x="11852" y="7012"/>
                </a:lnTo>
                <a:lnTo>
                  <a:pt x="23520" y="2004"/>
                </a:lnTo>
                <a:lnTo>
                  <a:pt x="2819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605375" y="1566773"/>
            <a:ext cx="39852" cy="17945"/>
          </a:xfrm>
          <a:custGeom>
            <a:avLst/>
            <a:gdLst/>
            <a:ahLst/>
            <a:cxnLst/>
            <a:rect l="l" t="t" r="r" b="b"/>
            <a:pathLst>
              <a:path w="39852" h="17945">
                <a:moveTo>
                  <a:pt x="28016" y="0"/>
                </a:moveTo>
                <a:lnTo>
                  <a:pt x="27762" y="101"/>
                </a:lnTo>
                <a:lnTo>
                  <a:pt x="23336" y="1993"/>
                </a:lnTo>
                <a:lnTo>
                  <a:pt x="11669" y="7006"/>
                </a:lnTo>
                <a:lnTo>
                  <a:pt x="0" y="12026"/>
                </a:lnTo>
                <a:lnTo>
                  <a:pt x="4368" y="12801"/>
                </a:lnTo>
                <a:lnTo>
                  <a:pt x="8026" y="14478"/>
                </a:lnTo>
                <a:lnTo>
                  <a:pt x="11836" y="17945"/>
                </a:lnTo>
                <a:lnTo>
                  <a:pt x="39852" y="5905"/>
                </a:lnTo>
                <a:lnTo>
                  <a:pt x="36029" y="2438"/>
                </a:lnTo>
                <a:lnTo>
                  <a:pt x="32372" y="774"/>
                </a:lnTo>
                <a:lnTo>
                  <a:pt x="28016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605375" y="1566773"/>
            <a:ext cx="39852" cy="17945"/>
          </a:xfrm>
          <a:custGeom>
            <a:avLst/>
            <a:gdLst/>
            <a:ahLst/>
            <a:cxnLst/>
            <a:rect l="l" t="t" r="r" b="b"/>
            <a:pathLst>
              <a:path w="39852" h="17945">
                <a:moveTo>
                  <a:pt x="28016" y="0"/>
                </a:moveTo>
                <a:lnTo>
                  <a:pt x="32372" y="774"/>
                </a:lnTo>
                <a:lnTo>
                  <a:pt x="36029" y="2438"/>
                </a:lnTo>
                <a:lnTo>
                  <a:pt x="39852" y="5905"/>
                </a:lnTo>
                <a:lnTo>
                  <a:pt x="11836" y="17945"/>
                </a:lnTo>
                <a:lnTo>
                  <a:pt x="8026" y="14478"/>
                </a:lnTo>
                <a:lnTo>
                  <a:pt x="4368" y="12801"/>
                </a:lnTo>
                <a:lnTo>
                  <a:pt x="0" y="12026"/>
                </a:lnTo>
                <a:lnTo>
                  <a:pt x="11669" y="7006"/>
                </a:lnTo>
                <a:lnTo>
                  <a:pt x="23336" y="1993"/>
                </a:lnTo>
                <a:lnTo>
                  <a:pt x="27762" y="101"/>
                </a:lnTo>
                <a:lnTo>
                  <a:pt x="27914" y="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683804" y="1746371"/>
            <a:ext cx="45720" cy="25984"/>
          </a:xfrm>
          <a:custGeom>
            <a:avLst/>
            <a:gdLst/>
            <a:ahLst/>
            <a:cxnLst/>
            <a:rect l="l" t="t" r="r" b="b"/>
            <a:pathLst>
              <a:path w="45719" h="25984">
                <a:moveTo>
                  <a:pt x="5549" y="18262"/>
                </a:moveTo>
                <a:lnTo>
                  <a:pt x="11595" y="22669"/>
                </a:lnTo>
                <a:lnTo>
                  <a:pt x="17716" y="25984"/>
                </a:lnTo>
                <a:lnTo>
                  <a:pt x="22381" y="23979"/>
                </a:lnTo>
                <a:lnTo>
                  <a:pt x="34050" y="18969"/>
                </a:lnTo>
                <a:lnTo>
                  <a:pt x="45720" y="13957"/>
                </a:lnTo>
                <a:lnTo>
                  <a:pt x="39598" y="10629"/>
                </a:lnTo>
                <a:lnTo>
                  <a:pt x="33553" y="6223"/>
                </a:lnTo>
                <a:lnTo>
                  <a:pt x="28016" y="0"/>
                </a:lnTo>
                <a:lnTo>
                  <a:pt x="23342" y="2009"/>
                </a:lnTo>
                <a:lnTo>
                  <a:pt x="11675" y="7021"/>
                </a:lnTo>
                <a:lnTo>
                  <a:pt x="0" y="12026"/>
                </a:lnTo>
                <a:lnTo>
                  <a:pt x="5549" y="1826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683804" y="1746371"/>
            <a:ext cx="45720" cy="25984"/>
          </a:xfrm>
          <a:custGeom>
            <a:avLst/>
            <a:gdLst/>
            <a:ahLst/>
            <a:cxnLst/>
            <a:rect l="l" t="t" r="r" b="b"/>
            <a:pathLst>
              <a:path w="45719" h="25984">
                <a:moveTo>
                  <a:pt x="28016" y="0"/>
                </a:moveTo>
                <a:lnTo>
                  <a:pt x="33553" y="6223"/>
                </a:lnTo>
                <a:lnTo>
                  <a:pt x="39598" y="10629"/>
                </a:lnTo>
                <a:lnTo>
                  <a:pt x="45720" y="13957"/>
                </a:lnTo>
                <a:lnTo>
                  <a:pt x="34050" y="18969"/>
                </a:lnTo>
                <a:lnTo>
                  <a:pt x="22381" y="23979"/>
                </a:lnTo>
                <a:lnTo>
                  <a:pt x="17716" y="25984"/>
                </a:lnTo>
                <a:lnTo>
                  <a:pt x="11595" y="22669"/>
                </a:lnTo>
                <a:lnTo>
                  <a:pt x="5549" y="18262"/>
                </a:lnTo>
                <a:lnTo>
                  <a:pt x="0" y="12026"/>
                </a:lnTo>
                <a:lnTo>
                  <a:pt x="11675" y="7021"/>
                </a:lnTo>
                <a:lnTo>
                  <a:pt x="23342" y="2009"/>
                </a:lnTo>
                <a:lnTo>
                  <a:pt x="280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701524" y="1760332"/>
            <a:ext cx="28981" cy="12547"/>
          </a:xfrm>
          <a:custGeom>
            <a:avLst/>
            <a:gdLst/>
            <a:ahLst/>
            <a:cxnLst/>
            <a:rect l="l" t="t" r="r" b="b"/>
            <a:pathLst>
              <a:path w="28981" h="12547">
                <a:moveTo>
                  <a:pt x="977" y="12547"/>
                </a:moveTo>
                <a:lnTo>
                  <a:pt x="5646" y="10545"/>
                </a:lnTo>
                <a:lnTo>
                  <a:pt x="17314" y="5533"/>
                </a:lnTo>
                <a:lnTo>
                  <a:pt x="28981" y="508"/>
                </a:lnTo>
                <a:lnTo>
                  <a:pt x="28003" y="0"/>
                </a:lnTo>
                <a:lnTo>
                  <a:pt x="23338" y="2004"/>
                </a:lnTo>
                <a:lnTo>
                  <a:pt x="11669" y="7014"/>
                </a:lnTo>
                <a:lnTo>
                  <a:pt x="0" y="12026"/>
                </a:lnTo>
                <a:lnTo>
                  <a:pt x="977" y="1254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701524" y="1760332"/>
            <a:ext cx="28981" cy="12547"/>
          </a:xfrm>
          <a:custGeom>
            <a:avLst/>
            <a:gdLst/>
            <a:ahLst/>
            <a:cxnLst/>
            <a:rect l="l" t="t" r="r" b="b"/>
            <a:pathLst>
              <a:path w="28981" h="12547">
                <a:moveTo>
                  <a:pt x="28003" y="0"/>
                </a:moveTo>
                <a:lnTo>
                  <a:pt x="28333" y="177"/>
                </a:lnTo>
                <a:lnTo>
                  <a:pt x="28663" y="342"/>
                </a:lnTo>
                <a:lnTo>
                  <a:pt x="28981" y="508"/>
                </a:lnTo>
                <a:lnTo>
                  <a:pt x="17314" y="5533"/>
                </a:lnTo>
                <a:lnTo>
                  <a:pt x="5646" y="10545"/>
                </a:lnTo>
                <a:lnTo>
                  <a:pt x="977" y="12547"/>
                </a:lnTo>
                <a:lnTo>
                  <a:pt x="647" y="12369"/>
                </a:lnTo>
                <a:lnTo>
                  <a:pt x="317" y="12204"/>
                </a:lnTo>
                <a:lnTo>
                  <a:pt x="0" y="12026"/>
                </a:lnTo>
                <a:lnTo>
                  <a:pt x="11669" y="7014"/>
                </a:lnTo>
                <a:lnTo>
                  <a:pt x="23338" y="2004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605721" y="1560014"/>
            <a:ext cx="43027" cy="19634"/>
          </a:xfrm>
          <a:custGeom>
            <a:avLst/>
            <a:gdLst/>
            <a:ahLst/>
            <a:cxnLst/>
            <a:rect l="l" t="t" r="r" b="b"/>
            <a:pathLst>
              <a:path w="43027" h="19634">
                <a:moveTo>
                  <a:pt x="10096" y="15189"/>
                </a:moveTo>
                <a:lnTo>
                  <a:pt x="15024" y="19634"/>
                </a:lnTo>
                <a:lnTo>
                  <a:pt x="43027" y="7594"/>
                </a:lnTo>
                <a:lnTo>
                  <a:pt x="38100" y="3149"/>
                </a:lnTo>
                <a:lnTo>
                  <a:pt x="33020" y="838"/>
                </a:lnTo>
                <a:lnTo>
                  <a:pt x="28003" y="0"/>
                </a:lnTo>
                <a:lnTo>
                  <a:pt x="0" y="12026"/>
                </a:lnTo>
                <a:lnTo>
                  <a:pt x="5003" y="12865"/>
                </a:lnTo>
                <a:lnTo>
                  <a:pt x="10096" y="1518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605721" y="1560014"/>
            <a:ext cx="43027" cy="19634"/>
          </a:xfrm>
          <a:custGeom>
            <a:avLst/>
            <a:gdLst/>
            <a:ahLst/>
            <a:cxnLst/>
            <a:rect l="l" t="t" r="r" b="b"/>
            <a:pathLst>
              <a:path w="43027" h="19634">
                <a:moveTo>
                  <a:pt x="0" y="12026"/>
                </a:moveTo>
                <a:lnTo>
                  <a:pt x="28003" y="0"/>
                </a:lnTo>
                <a:lnTo>
                  <a:pt x="33020" y="838"/>
                </a:lnTo>
                <a:lnTo>
                  <a:pt x="38100" y="3149"/>
                </a:lnTo>
                <a:lnTo>
                  <a:pt x="43027" y="7594"/>
                </a:lnTo>
                <a:lnTo>
                  <a:pt x="15024" y="19634"/>
                </a:lnTo>
                <a:lnTo>
                  <a:pt x="10096" y="15189"/>
                </a:lnTo>
                <a:lnTo>
                  <a:pt x="5003" y="12865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617179" y="1587279"/>
            <a:ext cx="42519" cy="14668"/>
          </a:xfrm>
          <a:custGeom>
            <a:avLst/>
            <a:gdLst/>
            <a:ahLst/>
            <a:cxnLst/>
            <a:rect l="l" t="t" r="r" b="b"/>
            <a:pathLst>
              <a:path w="42519" h="14668">
                <a:moveTo>
                  <a:pt x="42519" y="787"/>
                </a:moveTo>
                <a:lnTo>
                  <a:pt x="37350" y="0"/>
                </a:lnTo>
                <a:lnTo>
                  <a:pt x="32410" y="749"/>
                </a:lnTo>
                <a:lnTo>
                  <a:pt x="28003" y="2641"/>
                </a:lnTo>
                <a:lnTo>
                  <a:pt x="23338" y="4646"/>
                </a:lnTo>
                <a:lnTo>
                  <a:pt x="11669" y="9656"/>
                </a:lnTo>
                <a:lnTo>
                  <a:pt x="0" y="14668"/>
                </a:lnTo>
                <a:lnTo>
                  <a:pt x="4406" y="12776"/>
                </a:lnTo>
                <a:lnTo>
                  <a:pt x="9334" y="12026"/>
                </a:lnTo>
                <a:lnTo>
                  <a:pt x="14503" y="12814"/>
                </a:lnTo>
                <a:lnTo>
                  <a:pt x="42519" y="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617179" y="1587279"/>
            <a:ext cx="42519" cy="14668"/>
          </a:xfrm>
          <a:custGeom>
            <a:avLst/>
            <a:gdLst/>
            <a:ahLst/>
            <a:cxnLst/>
            <a:rect l="l" t="t" r="r" b="b"/>
            <a:pathLst>
              <a:path w="42519" h="14668">
                <a:moveTo>
                  <a:pt x="0" y="14668"/>
                </a:moveTo>
                <a:lnTo>
                  <a:pt x="11669" y="9656"/>
                </a:lnTo>
                <a:lnTo>
                  <a:pt x="23338" y="4646"/>
                </a:lnTo>
                <a:lnTo>
                  <a:pt x="28003" y="2641"/>
                </a:lnTo>
                <a:lnTo>
                  <a:pt x="32410" y="749"/>
                </a:lnTo>
                <a:lnTo>
                  <a:pt x="37350" y="0"/>
                </a:lnTo>
                <a:lnTo>
                  <a:pt x="42519" y="787"/>
                </a:lnTo>
                <a:lnTo>
                  <a:pt x="14503" y="12814"/>
                </a:lnTo>
                <a:lnTo>
                  <a:pt x="9334" y="12026"/>
                </a:lnTo>
                <a:lnTo>
                  <a:pt x="4406" y="12776"/>
                </a:lnTo>
                <a:lnTo>
                  <a:pt x="0" y="14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617210" y="1572682"/>
            <a:ext cx="43027" cy="27508"/>
          </a:xfrm>
          <a:custGeom>
            <a:avLst/>
            <a:gdLst/>
            <a:ahLst/>
            <a:cxnLst/>
            <a:rect l="l" t="t" r="r" b="b"/>
            <a:pathLst>
              <a:path w="43027" h="27508">
                <a:moveTo>
                  <a:pt x="43027" y="15468"/>
                </a:moveTo>
                <a:lnTo>
                  <a:pt x="38125" y="10160"/>
                </a:lnTo>
                <a:lnTo>
                  <a:pt x="33096" y="5029"/>
                </a:lnTo>
                <a:lnTo>
                  <a:pt x="28016" y="0"/>
                </a:lnTo>
                <a:lnTo>
                  <a:pt x="23342" y="2009"/>
                </a:lnTo>
                <a:lnTo>
                  <a:pt x="11675" y="7021"/>
                </a:lnTo>
                <a:lnTo>
                  <a:pt x="0" y="12026"/>
                </a:lnTo>
                <a:lnTo>
                  <a:pt x="5092" y="17056"/>
                </a:lnTo>
                <a:lnTo>
                  <a:pt x="10109" y="22199"/>
                </a:lnTo>
                <a:lnTo>
                  <a:pt x="15024" y="27508"/>
                </a:lnTo>
                <a:lnTo>
                  <a:pt x="43027" y="1546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617210" y="1572682"/>
            <a:ext cx="43027" cy="27508"/>
          </a:xfrm>
          <a:custGeom>
            <a:avLst/>
            <a:gdLst/>
            <a:ahLst/>
            <a:cxnLst/>
            <a:rect l="l" t="t" r="r" b="b"/>
            <a:pathLst>
              <a:path w="43027" h="27508">
                <a:moveTo>
                  <a:pt x="28016" y="0"/>
                </a:moveTo>
                <a:lnTo>
                  <a:pt x="33096" y="5029"/>
                </a:lnTo>
                <a:lnTo>
                  <a:pt x="38125" y="10160"/>
                </a:lnTo>
                <a:lnTo>
                  <a:pt x="43027" y="15468"/>
                </a:lnTo>
                <a:lnTo>
                  <a:pt x="15024" y="27508"/>
                </a:lnTo>
                <a:lnTo>
                  <a:pt x="10109" y="22199"/>
                </a:lnTo>
                <a:lnTo>
                  <a:pt x="5092" y="17056"/>
                </a:lnTo>
                <a:lnTo>
                  <a:pt x="0" y="12026"/>
                </a:lnTo>
                <a:lnTo>
                  <a:pt x="11675" y="7021"/>
                </a:lnTo>
                <a:lnTo>
                  <a:pt x="23342" y="2009"/>
                </a:lnTo>
                <a:lnTo>
                  <a:pt x="280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721866" y="1812832"/>
            <a:ext cx="38874" cy="31369"/>
          </a:xfrm>
          <a:custGeom>
            <a:avLst/>
            <a:gdLst/>
            <a:ahLst/>
            <a:cxnLst/>
            <a:rect l="l" t="t" r="r" b="b"/>
            <a:pathLst>
              <a:path w="38874" h="31368">
                <a:moveTo>
                  <a:pt x="10858" y="12039"/>
                </a:moveTo>
                <a:lnTo>
                  <a:pt x="7696" y="13703"/>
                </a:lnTo>
                <a:lnTo>
                  <a:pt x="3060" y="16814"/>
                </a:lnTo>
                <a:lnTo>
                  <a:pt x="139" y="21424"/>
                </a:lnTo>
                <a:lnTo>
                  <a:pt x="0" y="28409"/>
                </a:lnTo>
                <a:lnTo>
                  <a:pt x="495" y="31368"/>
                </a:lnTo>
                <a:lnTo>
                  <a:pt x="28498" y="19342"/>
                </a:lnTo>
                <a:lnTo>
                  <a:pt x="28143" y="17818"/>
                </a:lnTo>
                <a:lnTo>
                  <a:pt x="28155" y="9397"/>
                </a:lnTo>
                <a:lnTo>
                  <a:pt x="31064" y="4775"/>
                </a:lnTo>
                <a:lnTo>
                  <a:pt x="35712" y="1676"/>
                </a:lnTo>
                <a:lnTo>
                  <a:pt x="38874" y="0"/>
                </a:lnTo>
                <a:lnTo>
                  <a:pt x="34191" y="2011"/>
                </a:lnTo>
                <a:lnTo>
                  <a:pt x="22522" y="7025"/>
                </a:lnTo>
                <a:lnTo>
                  <a:pt x="10858" y="12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721866" y="1812832"/>
            <a:ext cx="38874" cy="31369"/>
          </a:xfrm>
          <a:custGeom>
            <a:avLst/>
            <a:gdLst/>
            <a:ahLst/>
            <a:cxnLst/>
            <a:rect l="l" t="t" r="r" b="b"/>
            <a:pathLst>
              <a:path w="38874" h="31368">
                <a:moveTo>
                  <a:pt x="10858" y="12039"/>
                </a:moveTo>
                <a:lnTo>
                  <a:pt x="22522" y="7025"/>
                </a:lnTo>
                <a:lnTo>
                  <a:pt x="34191" y="2011"/>
                </a:lnTo>
                <a:lnTo>
                  <a:pt x="38874" y="0"/>
                </a:lnTo>
                <a:lnTo>
                  <a:pt x="37744" y="482"/>
                </a:lnTo>
                <a:lnTo>
                  <a:pt x="36690" y="1041"/>
                </a:lnTo>
                <a:lnTo>
                  <a:pt x="35712" y="1676"/>
                </a:lnTo>
                <a:lnTo>
                  <a:pt x="31064" y="4775"/>
                </a:lnTo>
                <a:lnTo>
                  <a:pt x="28155" y="9397"/>
                </a:lnTo>
                <a:lnTo>
                  <a:pt x="28041" y="15024"/>
                </a:lnTo>
                <a:lnTo>
                  <a:pt x="28003" y="16382"/>
                </a:lnTo>
                <a:lnTo>
                  <a:pt x="28143" y="17818"/>
                </a:lnTo>
                <a:lnTo>
                  <a:pt x="28498" y="19342"/>
                </a:lnTo>
                <a:lnTo>
                  <a:pt x="495" y="31368"/>
                </a:lnTo>
                <a:lnTo>
                  <a:pt x="139" y="29844"/>
                </a:lnTo>
                <a:lnTo>
                  <a:pt x="0" y="28409"/>
                </a:lnTo>
                <a:lnTo>
                  <a:pt x="25" y="27063"/>
                </a:lnTo>
                <a:lnTo>
                  <a:pt x="139" y="21424"/>
                </a:lnTo>
                <a:lnTo>
                  <a:pt x="3060" y="16814"/>
                </a:lnTo>
                <a:lnTo>
                  <a:pt x="7696" y="13703"/>
                </a:lnTo>
                <a:lnTo>
                  <a:pt x="8686" y="13080"/>
                </a:lnTo>
                <a:lnTo>
                  <a:pt x="9740" y="12522"/>
                </a:lnTo>
                <a:lnTo>
                  <a:pt x="10858" y="12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718905" y="1806389"/>
            <a:ext cx="39077" cy="21501"/>
          </a:xfrm>
          <a:custGeom>
            <a:avLst/>
            <a:gdLst/>
            <a:ahLst/>
            <a:cxnLst/>
            <a:rect l="l" t="t" r="r" b="b"/>
            <a:pathLst>
              <a:path w="39077" h="21501">
                <a:moveTo>
                  <a:pt x="4664" y="19500"/>
                </a:moveTo>
                <a:lnTo>
                  <a:pt x="16334" y="14490"/>
                </a:lnTo>
                <a:lnTo>
                  <a:pt x="28003" y="9474"/>
                </a:lnTo>
                <a:lnTo>
                  <a:pt x="30543" y="5181"/>
                </a:lnTo>
                <a:lnTo>
                  <a:pt x="34442" y="1991"/>
                </a:lnTo>
                <a:lnTo>
                  <a:pt x="22634" y="7064"/>
                </a:lnTo>
                <a:lnTo>
                  <a:pt x="11074" y="12026"/>
                </a:lnTo>
                <a:lnTo>
                  <a:pt x="6451" y="14008"/>
                </a:lnTo>
                <a:lnTo>
                  <a:pt x="2539" y="17208"/>
                </a:lnTo>
                <a:lnTo>
                  <a:pt x="0" y="21501"/>
                </a:lnTo>
                <a:lnTo>
                  <a:pt x="4664" y="19500"/>
                </a:lnTo>
                <a:close/>
              </a:path>
              <a:path w="39077" h="21501">
                <a:moveTo>
                  <a:pt x="34455" y="1981"/>
                </a:moveTo>
                <a:lnTo>
                  <a:pt x="34674" y="1891"/>
                </a:lnTo>
                <a:lnTo>
                  <a:pt x="39077" y="0"/>
                </a:lnTo>
                <a:lnTo>
                  <a:pt x="34455" y="198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718905" y="1806389"/>
            <a:ext cx="39077" cy="21501"/>
          </a:xfrm>
          <a:custGeom>
            <a:avLst/>
            <a:gdLst/>
            <a:ahLst/>
            <a:cxnLst/>
            <a:rect l="l" t="t" r="r" b="b"/>
            <a:pathLst>
              <a:path w="39077" h="21501">
                <a:moveTo>
                  <a:pt x="39077" y="0"/>
                </a:moveTo>
                <a:lnTo>
                  <a:pt x="34455" y="1981"/>
                </a:lnTo>
                <a:lnTo>
                  <a:pt x="30543" y="5181"/>
                </a:lnTo>
                <a:lnTo>
                  <a:pt x="28003" y="9474"/>
                </a:lnTo>
                <a:lnTo>
                  <a:pt x="16334" y="14490"/>
                </a:lnTo>
                <a:lnTo>
                  <a:pt x="4664" y="19500"/>
                </a:lnTo>
                <a:lnTo>
                  <a:pt x="0" y="21501"/>
                </a:lnTo>
                <a:lnTo>
                  <a:pt x="2539" y="17208"/>
                </a:lnTo>
                <a:lnTo>
                  <a:pt x="6451" y="14008"/>
                </a:lnTo>
                <a:lnTo>
                  <a:pt x="11074" y="12026"/>
                </a:lnTo>
                <a:lnTo>
                  <a:pt x="22634" y="7064"/>
                </a:lnTo>
                <a:lnTo>
                  <a:pt x="34674" y="1891"/>
                </a:lnTo>
                <a:lnTo>
                  <a:pt x="3907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644397" y="1663001"/>
            <a:ext cx="51117" cy="13411"/>
          </a:xfrm>
          <a:custGeom>
            <a:avLst/>
            <a:gdLst/>
            <a:ahLst/>
            <a:cxnLst/>
            <a:rect l="l" t="t" r="r" b="b"/>
            <a:pathLst>
              <a:path w="51117" h="13411">
                <a:moveTo>
                  <a:pt x="10515" y="4089"/>
                </a:moveTo>
                <a:lnTo>
                  <a:pt x="7086" y="5562"/>
                </a:lnTo>
                <a:lnTo>
                  <a:pt x="8394" y="9855"/>
                </a:lnTo>
                <a:lnTo>
                  <a:pt x="16103" y="9791"/>
                </a:lnTo>
                <a:lnTo>
                  <a:pt x="12344" y="3314"/>
                </a:lnTo>
                <a:lnTo>
                  <a:pt x="10515" y="4089"/>
                </a:lnTo>
                <a:close/>
              </a:path>
              <a:path w="51117" h="13411">
                <a:moveTo>
                  <a:pt x="28117" y="-3467"/>
                </a:moveTo>
                <a:lnTo>
                  <a:pt x="24091" y="-1727"/>
                </a:lnTo>
                <a:lnTo>
                  <a:pt x="20040" y="0"/>
                </a:lnTo>
                <a:lnTo>
                  <a:pt x="16103" y="9791"/>
                </a:lnTo>
                <a:lnTo>
                  <a:pt x="23101" y="9931"/>
                </a:lnTo>
                <a:lnTo>
                  <a:pt x="27776" y="7927"/>
                </a:lnTo>
                <a:lnTo>
                  <a:pt x="39447" y="2918"/>
                </a:lnTo>
                <a:lnTo>
                  <a:pt x="51117" y="-2095"/>
                </a:lnTo>
                <a:lnTo>
                  <a:pt x="44068" y="-2247"/>
                </a:lnTo>
                <a:lnTo>
                  <a:pt x="36309" y="-2171"/>
                </a:lnTo>
                <a:lnTo>
                  <a:pt x="28079" y="-3543"/>
                </a:lnTo>
                <a:lnTo>
                  <a:pt x="23338" y="-1544"/>
                </a:lnTo>
                <a:lnTo>
                  <a:pt x="11673" y="3469"/>
                </a:lnTo>
                <a:lnTo>
                  <a:pt x="14173" y="2514"/>
                </a:lnTo>
                <a:lnTo>
                  <a:pt x="15109" y="2117"/>
                </a:lnTo>
                <a:lnTo>
                  <a:pt x="17068" y="1270"/>
                </a:lnTo>
                <a:lnTo>
                  <a:pt x="21793" y="-749"/>
                </a:lnTo>
                <a:lnTo>
                  <a:pt x="26517" y="-2781"/>
                </a:lnTo>
                <a:lnTo>
                  <a:pt x="28117" y="-3467"/>
                </a:lnTo>
                <a:close/>
              </a:path>
              <a:path w="51117" h="13411">
                <a:moveTo>
                  <a:pt x="20040" y="0"/>
                </a:moveTo>
                <a:lnTo>
                  <a:pt x="16001" y="1739"/>
                </a:lnTo>
                <a:lnTo>
                  <a:pt x="15109" y="2117"/>
                </a:lnTo>
                <a:lnTo>
                  <a:pt x="14173" y="2514"/>
                </a:lnTo>
                <a:lnTo>
                  <a:pt x="11673" y="3469"/>
                </a:lnTo>
                <a:lnTo>
                  <a:pt x="3657" y="7048"/>
                </a:lnTo>
                <a:lnTo>
                  <a:pt x="228" y="8509"/>
                </a:lnTo>
                <a:lnTo>
                  <a:pt x="8394" y="9855"/>
                </a:lnTo>
                <a:lnTo>
                  <a:pt x="7086" y="5562"/>
                </a:lnTo>
                <a:lnTo>
                  <a:pt x="10515" y="4089"/>
                </a:lnTo>
                <a:lnTo>
                  <a:pt x="12344" y="3314"/>
                </a:lnTo>
                <a:lnTo>
                  <a:pt x="16103" y="9791"/>
                </a:lnTo>
                <a:lnTo>
                  <a:pt x="20040" y="0"/>
                </a:lnTo>
                <a:close/>
              </a:path>
              <a:path w="51117" h="13411">
                <a:moveTo>
                  <a:pt x="11673" y="3469"/>
                </a:moveTo>
                <a:lnTo>
                  <a:pt x="0" y="8483"/>
                </a:lnTo>
                <a:lnTo>
                  <a:pt x="228" y="8509"/>
                </a:lnTo>
                <a:lnTo>
                  <a:pt x="3657" y="7048"/>
                </a:lnTo>
                <a:lnTo>
                  <a:pt x="11673" y="346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3644397" y="1659445"/>
            <a:ext cx="51117" cy="13487"/>
          </a:xfrm>
          <a:custGeom>
            <a:avLst/>
            <a:gdLst/>
            <a:ahLst/>
            <a:cxnLst/>
            <a:rect l="l" t="t" r="r" b="b"/>
            <a:pathLst>
              <a:path w="51117" h="13487">
                <a:moveTo>
                  <a:pt x="28079" y="12"/>
                </a:moveTo>
                <a:lnTo>
                  <a:pt x="36309" y="1384"/>
                </a:lnTo>
                <a:lnTo>
                  <a:pt x="44068" y="1308"/>
                </a:lnTo>
                <a:lnTo>
                  <a:pt x="51117" y="1460"/>
                </a:lnTo>
                <a:lnTo>
                  <a:pt x="39447" y="6474"/>
                </a:lnTo>
                <a:lnTo>
                  <a:pt x="27776" y="11483"/>
                </a:lnTo>
                <a:lnTo>
                  <a:pt x="23101" y="13487"/>
                </a:lnTo>
                <a:lnTo>
                  <a:pt x="16103" y="13347"/>
                </a:lnTo>
                <a:lnTo>
                  <a:pt x="8394" y="13411"/>
                </a:lnTo>
                <a:lnTo>
                  <a:pt x="228" y="12064"/>
                </a:lnTo>
                <a:lnTo>
                  <a:pt x="3657" y="10604"/>
                </a:lnTo>
                <a:lnTo>
                  <a:pt x="7086" y="9118"/>
                </a:lnTo>
                <a:lnTo>
                  <a:pt x="10515" y="7645"/>
                </a:lnTo>
                <a:lnTo>
                  <a:pt x="12357" y="6870"/>
                </a:lnTo>
                <a:lnTo>
                  <a:pt x="14173" y="6070"/>
                </a:lnTo>
                <a:lnTo>
                  <a:pt x="16001" y="5295"/>
                </a:lnTo>
                <a:lnTo>
                  <a:pt x="20040" y="3555"/>
                </a:lnTo>
                <a:lnTo>
                  <a:pt x="24091" y="1828"/>
                </a:lnTo>
                <a:lnTo>
                  <a:pt x="28117" y="88"/>
                </a:lnTo>
                <a:lnTo>
                  <a:pt x="27647" y="292"/>
                </a:lnTo>
                <a:lnTo>
                  <a:pt x="27000" y="571"/>
                </a:lnTo>
                <a:lnTo>
                  <a:pt x="26517" y="774"/>
                </a:lnTo>
                <a:lnTo>
                  <a:pt x="21793" y="2806"/>
                </a:lnTo>
                <a:lnTo>
                  <a:pt x="17068" y="4825"/>
                </a:lnTo>
                <a:lnTo>
                  <a:pt x="12344" y="6870"/>
                </a:lnTo>
                <a:lnTo>
                  <a:pt x="11798" y="7099"/>
                </a:lnTo>
                <a:lnTo>
                  <a:pt x="11074" y="7416"/>
                </a:lnTo>
                <a:lnTo>
                  <a:pt x="10515" y="7645"/>
                </a:lnTo>
                <a:lnTo>
                  <a:pt x="7086" y="9118"/>
                </a:lnTo>
                <a:lnTo>
                  <a:pt x="3657" y="10604"/>
                </a:lnTo>
                <a:lnTo>
                  <a:pt x="228" y="12064"/>
                </a:lnTo>
                <a:lnTo>
                  <a:pt x="76" y="12039"/>
                </a:lnTo>
                <a:lnTo>
                  <a:pt x="11673" y="7025"/>
                </a:lnTo>
                <a:lnTo>
                  <a:pt x="23338" y="2011"/>
                </a:lnTo>
                <a:lnTo>
                  <a:pt x="280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3671879" y="1691489"/>
            <a:ext cx="41567" cy="24269"/>
          </a:xfrm>
          <a:custGeom>
            <a:avLst/>
            <a:gdLst/>
            <a:ahLst/>
            <a:cxnLst/>
            <a:rect l="l" t="t" r="r" b="b"/>
            <a:pathLst>
              <a:path w="41567" h="24269">
                <a:moveTo>
                  <a:pt x="2811" y="23062"/>
                </a:moveTo>
                <a:lnTo>
                  <a:pt x="14478" y="18053"/>
                </a:lnTo>
                <a:lnTo>
                  <a:pt x="26149" y="13042"/>
                </a:lnTo>
                <a:lnTo>
                  <a:pt x="28016" y="12242"/>
                </a:lnTo>
                <a:lnTo>
                  <a:pt x="30962" y="6730"/>
                </a:lnTo>
                <a:lnTo>
                  <a:pt x="35800" y="2475"/>
                </a:lnTo>
                <a:lnTo>
                  <a:pt x="13550" y="12026"/>
                </a:lnTo>
                <a:lnTo>
                  <a:pt x="7797" y="14490"/>
                </a:lnTo>
                <a:lnTo>
                  <a:pt x="2959" y="18770"/>
                </a:lnTo>
                <a:lnTo>
                  <a:pt x="0" y="24269"/>
                </a:lnTo>
                <a:lnTo>
                  <a:pt x="2811" y="23062"/>
                </a:lnTo>
                <a:close/>
              </a:path>
              <a:path w="41567" h="24269">
                <a:moveTo>
                  <a:pt x="41567" y="0"/>
                </a:moveTo>
                <a:lnTo>
                  <a:pt x="35814" y="2463"/>
                </a:lnTo>
                <a:lnTo>
                  <a:pt x="41567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3671879" y="1691489"/>
            <a:ext cx="41567" cy="24269"/>
          </a:xfrm>
          <a:custGeom>
            <a:avLst/>
            <a:gdLst/>
            <a:ahLst/>
            <a:cxnLst/>
            <a:rect l="l" t="t" r="r" b="b"/>
            <a:pathLst>
              <a:path w="41567" h="24269">
                <a:moveTo>
                  <a:pt x="28016" y="12242"/>
                </a:moveTo>
                <a:lnTo>
                  <a:pt x="27876" y="12293"/>
                </a:lnTo>
                <a:lnTo>
                  <a:pt x="27266" y="12560"/>
                </a:lnTo>
                <a:lnTo>
                  <a:pt x="26708" y="12801"/>
                </a:lnTo>
                <a:lnTo>
                  <a:pt x="26149" y="13042"/>
                </a:lnTo>
                <a:lnTo>
                  <a:pt x="14478" y="18053"/>
                </a:lnTo>
                <a:lnTo>
                  <a:pt x="2811" y="23062"/>
                </a:lnTo>
                <a:lnTo>
                  <a:pt x="0" y="24269"/>
                </a:lnTo>
                <a:lnTo>
                  <a:pt x="2959" y="18770"/>
                </a:lnTo>
                <a:lnTo>
                  <a:pt x="7797" y="14490"/>
                </a:lnTo>
                <a:lnTo>
                  <a:pt x="13550" y="12026"/>
                </a:lnTo>
                <a:lnTo>
                  <a:pt x="41567" y="0"/>
                </a:lnTo>
                <a:lnTo>
                  <a:pt x="35814" y="2463"/>
                </a:lnTo>
                <a:lnTo>
                  <a:pt x="30962" y="6730"/>
                </a:lnTo>
                <a:lnTo>
                  <a:pt x="28016" y="12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3674881" y="1697951"/>
            <a:ext cx="41402" cy="38404"/>
          </a:xfrm>
          <a:custGeom>
            <a:avLst/>
            <a:gdLst/>
            <a:ahLst/>
            <a:cxnLst/>
            <a:rect l="l" t="t" r="r" b="b"/>
            <a:pathLst>
              <a:path w="41402" h="38404">
                <a:moveTo>
                  <a:pt x="558" y="35483"/>
                </a:moveTo>
                <a:lnTo>
                  <a:pt x="1816" y="38404"/>
                </a:lnTo>
                <a:lnTo>
                  <a:pt x="29819" y="26365"/>
                </a:lnTo>
                <a:lnTo>
                  <a:pt x="28562" y="23456"/>
                </a:lnTo>
                <a:lnTo>
                  <a:pt x="28016" y="20726"/>
                </a:lnTo>
                <a:lnTo>
                  <a:pt x="28130" y="12319"/>
                </a:lnTo>
                <a:lnTo>
                  <a:pt x="31330" y="6769"/>
                </a:lnTo>
                <a:lnTo>
                  <a:pt x="36322" y="2933"/>
                </a:lnTo>
                <a:lnTo>
                  <a:pt x="37871" y="1778"/>
                </a:lnTo>
                <a:lnTo>
                  <a:pt x="41402" y="0"/>
                </a:lnTo>
                <a:lnTo>
                  <a:pt x="36728" y="1993"/>
                </a:lnTo>
                <a:lnTo>
                  <a:pt x="32054" y="4013"/>
                </a:lnTo>
                <a:lnTo>
                  <a:pt x="27393" y="6007"/>
                </a:lnTo>
                <a:lnTo>
                  <a:pt x="22720" y="8013"/>
                </a:lnTo>
                <a:lnTo>
                  <a:pt x="18059" y="10020"/>
                </a:lnTo>
                <a:lnTo>
                  <a:pt x="13385" y="12026"/>
                </a:lnTo>
                <a:lnTo>
                  <a:pt x="11569" y="12814"/>
                </a:lnTo>
                <a:lnTo>
                  <a:pt x="8318" y="14960"/>
                </a:lnTo>
                <a:lnTo>
                  <a:pt x="3327" y="18808"/>
                </a:lnTo>
                <a:lnTo>
                  <a:pt x="127" y="24358"/>
                </a:lnTo>
                <a:lnTo>
                  <a:pt x="0" y="32753"/>
                </a:lnTo>
                <a:lnTo>
                  <a:pt x="558" y="35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674881" y="1697951"/>
            <a:ext cx="41402" cy="38404"/>
          </a:xfrm>
          <a:custGeom>
            <a:avLst/>
            <a:gdLst/>
            <a:ahLst/>
            <a:cxnLst/>
            <a:rect l="l" t="t" r="r" b="b"/>
            <a:pathLst>
              <a:path w="41402" h="38404">
                <a:moveTo>
                  <a:pt x="13385" y="12026"/>
                </a:moveTo>
                <a:lnTo>
                  <a:pt x="18059" y="10020"/>
                </a:lnTo>
                <a:lnTo>
                  <a:pt x="22720" y="8013"/>
                </a:lnTo>
                <a:lnTo>
                  <a:pt x="27393" y="6007"/>
                </a:lnTo>
                <a:lnTo>
                  <a:pt x="32054" y="4013"/>
                </a:lnTo>
                <a:lnTo>
                  <a:pt x="36728" y="1993"/>
                </a:lnTo>
                <a:lnTo>
                  <a:pt x="41402" y="0"/>
                </a:lnTo>
                <a:lnTo>
                  <a:pt x="39573" y="774"/>
                </a:lnTo>
                <a:lnTo>
                  <a:pt x="37871" y="1778"/>
                </a:lnTo>
                <a:lnTo>
                  <a:pt x="36322" y="2933"/>
                </a:lnTo>
                <a:lnTo>
                  <a:pt x="31330" y="6769"/>
                </a:lnTo>
                <a:lnTo>
                  <a:pt x="28130" y="12319"/>
                </a:lnTo>
                <a:lnTo>
                  <a:pt x="28067" y="18148"/>
                </a:lnTo>
                <a:lnTo>
                  <a:pt x="28016" y="20726"/>
                </a:lnTo>
                <a:lnTo>
                  <a:pt x="28562" y="23456"/>
                </a:lnTo>
                <a:lnTo>
                  <a:pt x="29819" y="26365"/>
                </a:lnTo>
                <a:lnTo>
                  <a:pt x="1816" y="38404"/>
                </a:lnTo>
                <a:lnTo>
                  <a:pt x="558" y="35483"/>
                </a:lnTo>
                <a:lnTo>
                  <a:pt x="0" y="32753"/>
                </a:lnTo>
                <a:lnTo>
                  <a:pt x="50" y="30187"/>
                </a:lnTo>
                <a:lnTo>
                  <a:pt x="127" y="24358"/>
                </a:lnTo>
                <a:lnTo>
                  <a:pt x="3327" y="18808"/>
                </a:lnTo>
                <a:lnTo>
                  <a:pt x="8318" y="14960"/>
                </a:lnTo>
                <a:lnTo>
                  <a:pt x="9855" y="13804"/>
                </a:lnTo>
                <a:lnTo>
                  <a:pt x="11569" y="12814"/>
                </a:lnTo>
                <a:lnTo>
                  <a:pt x="13385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3702502" y="1760847"/>
            <a:ext cx="45110" cy="18859"/>
          </a:xfrm>
          <a:custGeom>
            <a:avLst/>
            <a:gdLst/>
            <a:ahLst/>
            <a:cxnLst/>
            <a:rect l="l" t="t" r="r" b="b"/>
            <a:pathLst>
              <a:path w="45110" h="18859">
                <a:moveTo>
                  <a:pt x="17106" y="18859"/>
                </a:moveTo>
                <a:lnTo>
                  <a:pt x="21767" y="16852"/>
                </a:lnTo>
                <a:lnTo>
                  <a:pt x="26441" y="14859"/>
                </a:lnTo>
                <a:lnTo>
                  <a:pt x="31114" y="12852"/>
                </a:lnTo>
                <a:lnTo>
                  <a:pt x="35775" y="10845"/>
                </a:lnTo>
                <a:lnTo>
                  <a:pt x="40436" y="8839"/>
                </a:lnTo>
                <a:lnTo>
                  <a:pt x="45110" y="6832"/>
                </a:lnTo>
                <a:lnTo>
                  <a:pt x="39585" y="5092"/>
                </a:lnTo>
                <a:lnTo>
                  <a:pt x="33769" y="3009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5765" y="15049"/>
                </a:lnTo>
                <a:lnTo>
                  <a:pt x="11582" y="17119"/>
                </a:lnTo>
                <a:lnTo>
                  <a:pt x="17106" y="1885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702502" y="1760847"/>
            <a:ext cx="45110" cy="18859"/>
          </a:xfrm>
          <a:custGeom>
            <a:avLst/>
            <a:gdLst/>
            <a:ahLst/>
            <a:cxnLst/>
            <a:rect l="l" t="t" r="r" b="b"/>
            <a:pathLst>
              <a:path w="45110" h="18859">
                <a:moveTo>
                  <a:pt x="28003" y="0"/>
                </a:moveTo>
                <a:lnTo>
                  <a:pt x="33769" y="3009"/>
                </a:lnTo>
                <a:lnTo>
                  <a:pt x="39585" y="5092"/>
                </a:lnTo>
                <a:lnTo>
                  <a:pt x="45110" y="6832"/>
                </a:lnTo>
                <a:lnTo>
                  <a:pt x="40436" y="8839"/>
                </a:lnTo>
                <a:lnTo>
                  <a:pt x="35775" y="10845"/>
                </a:lnTo>
                <a:lnTo>
                  <a:pt x="31114" y="12852"/>
                </a:lnTo>
                <a:lnTo>
                  <a:pt x="26441" y="14859"/>
                </a:lnTo>
                <a:lnTo>
                  <a:pt x="21767" y="16852"/>
                </a:lnTo>
                <a:lnTo>
                  <a:pt x="17106" y="18859"/>
                </a:lnTo>
                <a:lnTo>
                  <a:pt x="11582" y="17119"/>
                </a:lnTo>
                <a:lnTo>
                  <a:pt x="5765" y="15049"/>
                </a:lnTo>
                <a:lnTo>
                  <a:pt x="0" y="12026"/>
                </a:lnTo>
                <a:lnTo>
                  <a:pt x="11669" y="7020"/>
                </a:lnTo>
                <a:lnTo>
                  <a:pt x="23338" y="2005"/>
                </a:lnTo>
                <a:lnTo>
                  <a:pt x="280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667499" y="1660909"/>
            <a:ext cx="58470" cy="24168"/>
          </a:xfrm>
          <a:custGeom>
            <a:avLst/>
            <a:gdLst/>
            <a:ahLst/>
            <a:cxnLst/>
            <a:rect l="l" t="t" r="r" b="b"/>
            <a:pathLst>
              <a:path w="58470" h="24168">
                <a:moveTo>
                  <a:pt x="11673" y="7016"/>
                </a:moveTo>
                <a:lnTo>
                  <a:pt x="0" y="12026"/>
                </a:lnTo>
                <a:lnTo>
                  <a:pt x="4229" y="12115"/>
                </a:lnTo>
                <a:lnTo>
                  <a:pt x="8204" y="12293"/>
                </a:lnTo>
                <a:lnTo>
                  <a:pt x="11874" y="12903"/>
                </a:lnTo>
                <a:lnTo>
                  <a:pt x="19456" y="14224"/>
                </a:lnTo>
                <a:lnTo>
                  <a:pt x="25361" y="16992"/>
                </a:lnTo>
                <a:lnTo>
                  <a:pt x="30454" y="24168"/>
                </a:lnTo>
                <a:lnTo>
                  <a:pt x="35129" y="22159"/>
                </a:lnTo>
                <a:lnTo>
                  <a:pt x="46801" y="17151"/>
                </a:lnTo>
                <a:lnTo>
                  <a:pt x="58470" y="12141"/>
                </a:lnTo>
                <a:lnTo>
                  <a:pt x="53365" y="4965"/>
                </a:lnTo>
                <a:lnTo>
                  <a:pt x="47472" y="2197"/>
                </a:lnTo>
                <a:lnTo>
                  <a:pt x="39877" y="863"/>
                </a:lnTo>
                <a:lnTo>
                  <a:pt x="36207" y="254"/>
                </a:lnTo>
                <a:lnTo>
                  <a:pt x="32245" y="88"/>
                </a:lnTo>
                <a:lnTo>
                  <a:pt x="28003" y="0"/>
                </a:lnTo>
                <a:lnTo>
                  <a:pt x="23343" y="2001"/>
                </a:lnTo>
                <a:lnTo>
                  <a:pt x="11673" y="701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667499" y="1660909"/>
            <a:ext cx="58470" cy="24168"/>
          </a:xfrm>
          <a:custGeom>
            <a:avLst/>
            <a:gdLst/>
            <a:ahLst/>
            <a:cxnLst/>
            <a:rect l="l" t="t" r="r" b="b"/>
            <a:pathLst>
              <a:path w="58470" h="24168">
                <a:moveTo>
                  <a:pt x="58470" y="12141"/>
                </a:moveTo>
                <a:lnTo>
                  <a:pt x="46801" y="17151"/>
                </a:lnTo>
                <a:lnTo>
                  <a:pt x="35129" y="22159"/>
                </a:lnTo>
                <a:lnTo>
                  <a:pt x="30454" y="24168"/>
                </a:lnTo>
                <a:lnTo>
                  <a:pt x="25361" y="16992"/>
                </a:lnTo>
                <a:lnTo>
                  <a:pt x="19456" y="14224"/>
                </a:lnTo>
                <a:lnTo>
                  <a:pt x="11874" y="12903"/>
                </a:lnTo>
                <a:lnTo>
                  <a:pt x="8204" y="12293"/>
                </a:lnTo>
                <a:lnTo>
                  <a:pt x="4229" y="12115"/>
                </a:lnTo>
                <a:lnTo>
                  <a:pt x="0" y="12026"/>
                </a:lnTo>
                <a:lnTo>
                  <a:pt x="11673" y="7016"/>
                </a:lnTo>
                <a:lnTo>
                  <a:pt x="23343" y="2001"/>
                </a:lnTo>
                <a:lnTo>
                  <a:pt x="28003" y="0"/>
                </a:lnTo>
                <a:lnTo>
                  <a:pt x="32245" y="88"/>
                </a:lnTo>
                <a:lnTo>
                  <a:pt x="36207" y="254"/>
                </a:lnTo>
                <a:lnTo>
                  <a:pt x="39877" y="863"/>
                </a:lnTo>
                <a:lnTo>
                  <a:pt x="47472" y="2197"/>
                </a:lnTo>
                <a:lnTo>
                  <a:pt x="53365" y="4965"/>
                </a:lnTo>
                <a:lnTo>
                  <a:pt x="58470" y="121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605103" y="1596308"/>
            <a:ext cx="125564" cy="85128"/>
          </a:xfrm>
          <a:custGeom>
            <a:avLst/>
            <a:gdLst/>
            <a:ahLst/>
            <a:cxnLst/>
            <a:rect l="l" t="t" r="r" b="b"/>
            <a:pathLst>
              <a:path w="125564" h="85128">
                <a:moveTo>
                  <a:pt x="7647" y="50053"/>
                </a:moveTo>
                <a:lnTo>
                  <a:pt x="18334" y="59807"/>
                </a:lnTo>
                <a:lnTo>
                  <a:pt x="29045" y="65541"/>
                </a:lnTo>
                <a:lnTo>
                  <a:pt x="39801" y="68427"/>
                </a:lnTo>
                <a:lnTo>
                  <a:pt x="49513" y="69410"/>
                </a:lnTo>
                <a:lnTo>
                  <a:pt x="62188" y="69735"/>
                </a:lnTo>
                <a:lnTo>
                  <a:pt x="74409" y="70700"/>
                </a:lnTo>
                <a:lnTo>
                  <a:pt x="76184" y="71032"/>
                </a:lnTo>
                <a:lnTo>
                  <a:pt x="87622" y="75489"/>
                </a:lnTo>
                <a:lnTo>
                  <a:pt x="97561" y="85128"/>
                </a:lnTo>
                <a:lnTo>
                  <a:pt x="125564" y="73101"/>
                </a:lnTo>
                <a:lnTo>
                  <a:pt x="124225" y="71286"/>
                </a:lnTo>
                <a:lnTo>
                  <a:pt x="114016" y="62522"/>
                </a:lnTo>
                <a:lnTo>
                  <a:pt x="102425" y="58674"/>
                </a:lnTo>
                <a:lnTo>
                  <a:pt x="93238" y="57812"/>
                </a:lnTo>
                <a:lnTo>
                  <a:pt x="80652" y="57507"/>
                </a:lnTo>
                <a:lnTo>
                  <a:pt x="67818" y="56400"/>
                </a:lnTo>
                <a:lnTo>
                  <a:pt x="64216" y="55677"/>
                </a:lnTo>
                <a:lnTo>
                  <a:pt x="53474" y="51963"/>
                </a:lnTo>
                <a:lnTo>
                  <a:pt x="42771" y="45017"/>
                </a:lnTo>
                <a:lnTo>
                  <a:pt x="32092" y="33667"/>
                </a:lnTo>
                <a:lnTo>
                  <a:pt x="29133" y="29857"/>
                </a:lnTo>
                <a:lnTo>
                  <a:pt x="28003" y="25793"/>
                </a:lnTo>
                <a:lnTo>
                  <a:pt x="28155" y="15430"/>
                </a:lnTo>
                <a:lnTo>
                  <a:pt x="31280" y="8953"/>
                </a:lnTo>
                <a:lnTo>
                  <a:pt x="36220" y="4432"/>
                </a:lnTo>
                <a:lnTo>
                  <a:pt x="38252" y="2578"/>
                </a:lnTo>
                <a:lnTo>
                  <a:pt x="43027" y="0"/>
                </a:lnTo>
                <a:lnTo>
                  <a:pt x="38348" y="2004"/>
                </a:lnTo>
                <a:lnTo>
                  <a:pt x="26677" y="7012"/>
                </a:lnTo>
                <a:lnTo>
                  <a:pt x="15011" y="12026"/>
                </a:lnTo>
                <a:lnTo>
                  <a:pt x="12534" y="13093"/>
                </a:lnTo>
                <a:lnTo>
                  <a:pt x="8216" y="16459"/>
                </a:lnTo>
                <a:lnTo>
                  <a:pt x="3263" y="20980"/>
                </a:lnTo>
                <a:lnTo>
                  <a:pt x="152" y="27470"/>
                </a:lnTo>
                <a:lnTo>
                  <a:pt x="0" y="37820"/>
                </a:lnTo>
                <a:lnTo>
                  <a:pt x="1117" y="41884"/>
                </a:lnTo>
                <a:lnTo>
                  <a:pt x="4076" y="45694"/>
                </a:lnTo>
                <a:lnTo>
                  <a:pt x="7647" y="500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605103" y="1596308"/>
            <a:ext cx="125564" cy="85128"/>
          </a:xfrm>
          <a:custGeom>
            <a:avLst/>
            <a:gdLst/>
            <a:ahLst/>
            <a:cxnLst/>
            <a:rect l="l" t="t" r="r" b="b"/>
            <a:pathLst>
              <a:path w="125564" h="85128">
                <a:moveTo>
                  <a:pt x="15011" y="12026"/>
                </a:moveTo>
                <a:lnTo>
                  <a:pt x="26677" y="7012"/>
                </a:lnTo>
                <a:lnTo>
                  <a:pt x="38348" y="2004"/>
                </a:lnTo>
                <a:lnTo>
                  <a:pt x="43027" y="0"/>
                </a:lnTo>
                <a:lnTo>
                  <a:pt x="40538" y="1054"/>
                </a:lnTo>
                <a:lnTo>
                  <a:pt x="38252" y="2578"/>
                </a:lnTo>
                <a:lnTo>
                  <a:pt x="36220" y="4432"/>
                </a:lnTo>
                <a:lnTo>
                  <a:pt x="31280" y="8953"/>
                </a:lnTo>
                <a:lnTo>
                  <a:pt x="28155" y="15430"/>
                </a:lnTo>
                <a:lnTo>
                  <a:pt x="28092" y="21628"/>
                </a:lnTo>
                <a:lnTo>
                  <a:pt x="28003" y="25793"/>
                </a:lnTo>
                <a:lnTo>
                  <a:pt x="29133" y="29857"/>
                </a:lnTo>
                <a:lnTo>
                  <a:pt x="32092" y="33667"/>
                </a:lnTo>
                <a:lnTo>
                  <a:pt x="42771" y="45017"/>
                </a:lnTo>
                <a:lnTo>
                  <a:pt x="53474" y="51963"/>
                </a:lnTo>
                <a:lnTo>
                  <a:pt x="64216" y="55677"/>
                </a:lnTo>
                <a:lnTo>
                  <a:pt x="67818" y="56400"/>
                </a:lnTo>
                <a:lnTo>
                  <a:pt x="80652" y="57507"/>
                </a:lnTo>
                <a:lnTo>
                  <a:pt x="93238" y="57812"/>
                </a:lnTo>
                <a:lnTo>
                  <a:pt x="102425" y="58674"/>
                </a:lnTo>
                <a:lnTo>
                  <a:pt x="114016" y="62522"/>
                </a:lnTo>
                <a:lnTo>
                  <a:pt x="124225" y="71286"/>
                </a:lnTo>
                <a:lnTo>
                  <a:pt x="125564" y="73101"/>
                </a:lnTo>
                <a:lnTo>
                  <a:pt x="97561" y="85128"/>
                </a:lnTo>
                <a:lnTo>
                  <a:pt x="87622" y="75489"/>
                </a:lnTo>
                <a:lnTo>
                  <a:pt x="76184" y="71032"/>
                </a:lnTo>
                <a:lnTo>
                  <a:pt x="74409" y="70700"/>
                </a:lnTo>
                <a:lnTo>
                  <a:pt x="62188" y="69735"/>
                </a:lnTo>
                <a:lnTo>
                  <a:pt x="49513" y="69410"/>
                </a:lnTo>
                <a:lnTo>
                  <a:pt x="39801" y="68427"/>
                </a:lnTo>
                <a:lnTo>
                  <a:pt x="29045" y="65541"/>
                </a:lnTo>
                <a:lnTo>
                  <a:pt x="18334" y="59807"/>
                </a:lnTo>
                <a:lnTo>
                  <a:pt x="7647" y="50053"/>
                </a:lnTo>
                <a:lnTo>
                  <a:pt x="4076" y="45694"/>
                </a:lnTo>
                <a:lnTo>
                  <a:pt x="1117" y="41884"/>
                </a:lnTo>
                <a:lnTo>
                  <a:pt x="0" y="37820"/>
                </a:lnTo>
                <a:lnTo>
                  <a:pt x="76" y="33655"/>
                </a:lnTo>
                <a:lnTo>
                  <a:pt x="152" y="27470"/>
                </a:lnTo>
                <a:lnTo>
                  <a:pt x="3263" y="20980"/>
                </a:lnTo>
                <a:lnTo>
                  <a:pt x="8216" y="16459"/>
                </a:lnTo>
                <a:lnTo>
                  <a:pt x="10248" y="14605"/>
                </a:lnTo>
                <a:lnTo>
                  <a:pt x="12534" y="13093"/>
                </a:lnTo>
                <a:lnTo>
                  <a:pt x="15011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620743" y="1567610"/>
            <a:ext cx="56845" cy="42659"/>
          </a:xfrm>
          <a:custGeom>
            <a:avLst/>
            <a:gdLst/>
            <a:ahLst/>
            <a:cxnLst/>
            <a:rect l="l" t="t" r="r" b="b"/>
            <a:pathLst>
              <a:path w="56845" h="42659">
                <a:moveTo>
                  <a:pt x="11658" y="23897"/>
                </a:moveTo>
                <a:lnTo>
                  <a:pt x="20336" y="33176"/>
                </a:lnTo>
                <a:lnTo>
                  <a:pt x="28829" y="42659"/>
                </a:lnTo>
                <a:lnTo>
                  <a:pt x="56845" y="30632"/>
                </a:lnTo>
                <a:lnTo>
                  <a:pt x="54209" y="27644"/>
                </a:lnTo>
                <a:lnTo>
                  <a:pt x="45661" y="18228"/>
                </a:lnTo>
                <a:lnTo>
                  <a:pt x="36926" y="9013"/>
                </a:lnTo>
                <a:lnTo>
                  <a:pt x="28003" y="0"/>
                </a:lnTo>
                <a:lnTo>
                  <a:pt x="0" y="12039"/>
                </a:lnTo>
                <a:lnTo>
                  <a:pt x="2797" y="14823"/>
                </a:lnTo>
                <a:lnTo>
                  <a:pt x="11658" y="23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620743" y="1567610"/>
            <a:ext cx="56845" cy="42659"/>
          </a:xfrm>
          <a:custGeom>
            <a:avLst/>
            <a:gdLst/>
            <a:ahLst/>
            <a:cxnLst/>
            <a:rect l="l" t="t" r="r" b="b"/>
            <a:pathLst>
              <a:path w="56845" h="42659">
                <a:moveTo>
                  <a:pt x="0" y="12039"/>
                </a:moveTo>
                <a:lnTo>
                  <a:pt x="28003" y="0"/>
                </a:lnTo>
                <a:lnTo>
                  <a:pt x="36926" y="9013"/>
                </a:lnTo>
                <a:lnTo>
                  <a:pt x="45661" y="18228"/>
                </a:lnTo>
                <a:lnTo>
                  <a:pt x="54209" y="27644"/>
                </a:lnTo>
                <a:lnTo>
                  <a:pt x="56845" y="30632"/>
                </a:lnTo>
                <a:lnTo>
                  <a:pt x="28829" y="42659"/>
                </a:lnTo>
                <a:lnTo>
                  <a:pt x="20336" y="33176"/>
                </a:lnTo>
                <a:lnTo>
                  <a:pt x="11658" y="23897"/>
                </a:lnTo>
                <a:lnTo>
                  <a:pt x="2797" y="14823"/>
                </a:lnTo>
                <a:lnTo>
                  <a:pt x="0" y="12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645723" y="1598235"/>
            <a:ext cx="31864" cy="16865"/>
          </a:xfrm>
          <a:custGeom>
            <a:avLst/>
            <a:gdLst/>
            <a:ahLst/>
            <a:cxnLst/>
            <a:rect l="l" t="t" r="r" b="b"/>
            <a:pathLst>
              <a:path w="31864" h="16865">
                <a:moveTo>
                  <a:pt x="3848" y="12039"/>
                </a:moveTo>
                <a:lnTo>
                  <a:pt x="0" y="16865"/>
                </a:lnTo>
                <a:lnTo>
                  <a:pt x="28003" y="4838"/>
                </a:lnTo>
                <a:lnTo>
                  <a:pt x="31864" y="0"/>
                </a:lnTo>
                <a:lnTo>
                  <a:pt x="3848" y="12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645723" y="1598235"/>
            <a:ext cx="31864" cy="16865"/>
          </a:xfrm>
          <a:custGeom>
            <a:avLst/>
            <a:gdLst/>
            <a:ahLst/>
            <a:cxnLst/>
            <a:rect l="l" t="t" r="r" b="b"/>
            <a:pathLst>
              <a:path w="31864" h="16865">
                <a:moveTo>
                  <a:pt x="3848" y="12039"/>
                </a:moveTo>
                <a:lnTo>
                  <a:pt x="31864" y="0"/>
                </a:lnTo>
                <a:lnTo>
                  <a:pt x="28003" y="4838"/>
                </a:lnTo>
                <a:lnTo>
                  <a:pt x="0" y="16865"/>
                </a:lnTo>
                <a:lnTo>
                  <a:pt x="3848" y="12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685429" y="1701397"/>
            <a:ext cx="52069" cy="14947"/>
          </a:xfrm>
          <a:custGeom>
            <a:avLst/>
            <a:gdLst/>
            <a:ahLst/>
            <a:cxnLst/>
            <a:rect l="l" t="t" r="r" b="b"/>
            <a:pathLst>
              <a:path w="52069" h="14947">
                <a:moveTo>
                  <a:pt x="4945" y="0"/>
                </a:moveTo>
                <a:lnTo>
                  <a:pt x="0" y="2123"/>
                </a:lnTo>
                <a:lnTo>
                  <a:pt x="4945" y="0"/>
                </a:lnTo>
                <a:close/>
              </a:path>
              <a:path w="52069" h="14947">
                <a:moveTo>
                  <a:pt x="11669" y="-2886"/>
                </a:moveTo>
                <a:lnTo>
                  <a:pt x="4945" y="0"/>
                </a:lnTo>
                <a:lnTo>
                  <a:pt x="10528" y="-797"/>
                </a:lnTo>
                <a:lnTo>
                  <a:pt x="16167" y="78"/>
                </a:lnTo>
                <a:lnTo>
                  <a:pt x="18796" y="523"/>
                </a:lnTo>
                <a:lnTo>
                  <a:pt x="21488" y="1336"/>
                </a:lnTo>
                <a:lnTo>
                  <a:pt x="24053" y="2631"/>
                </a:lnTo>
                <a:lnTo>
                  <a:pt x="52069" y="-9395"/>
                </a:lnTo>
                <a:lnTo>
                  <a:pt x="49504" y="-10690"/>
                </a:lnTo>
                <a:lnTo>
                  <a:pt x="46812" y="-11503"/>
                </a:lnTo>
                <a:lnTo>
                  <a:pt x="44170" y="-11948"/>
                </a:lnTo>
                <a:lnTo>
                  <a:pt x="38531" y="-12824"/>
                </a:lnTo>
                <a:lnTo>
                  <a:pt x="32943" y="-12024"/>
                </a:lnTo>
                <a:lnTo>
                  <a:pt x="28016" y="-9903"/>
                </a:lnTo>
                <a:lnTo>
                  <a:pt x="23341" y="-7894"/>
                </a:lnTo>
                <a:lnTo>
                  <a:pt x="11669" y="-2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685429" y="1688572"/>
            <a:ext cx="52069" cy="15455"/>
          </a:xfrm>
          <a:custGeom>
            <a:avLst/>
            <a:gdLst/>
            <a:ahLst/>
            <a:cxnLst/>
            <a:rect l="l" t="t" r="r" b="b"/>
            <a:pathLst>
              <a:path w="52069" h="15455">
                <a:moveTo>
                  <a:pt x="0" y="14947"/>
                </a:moveTo>
                <a:lnTo>
                  <a:pt x="11669" y="9937"/>
                </a:lnTo>
                <a:lnTo>
                  <a:pt x="23341" y="4929"/>
                </a:lnTo>
                <a:lnTo>
                  <a:pt x="28016" y="2921"/>
                </a:lnTo>
                <a:lnTo>
                  <a:pt x="32943" y="800"/>
                </a:lnTo>
                <a:lnTo>
                  <a:pt x="38531" y="0"/>
                </a:lnTo>
                <a:lnTo>
                  <a:pt x="44170" y="876"/>
                </a:lnTo>
                <a:lnTo>
                  <a:pt x="46812" y="1320"/>
                </a:lnTo>
                <a:lnTo>
                  <a:pt x="49504" y="2133"/>
                </a:lnTo>
                <a:lnTo>
                  <a:pt x="52069" y="3429"/>
                </a:lnTo>
                <a:lnTo>
                  <a:pt x="24053" y="15455"/>
                </a:lnTo>
                <a:lnTo>
                  <a:pt x="21488" y="14160"/>
                </a:lnTo>
                <a:lnTo>
                  <a:pt x="18796" y="13347"/>
                </a:lnTo>
                <a:lnTo>
                  <a:pt x="16167" y="12903"/>
                </a:lnTo>
                <a:lnTo>
                  <a:pt x="10528" y="12026"/>
                </a:lnTo>
                <a:lnTo>
                  <a:pt x="4927" y="12827"/>
                </a:lnTo>
                <a:lnTo>
                  <a:pt x="0" y="14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697959" y="1673054"/>
            <a:ext cx="39535" cy="30975"/>
          </a:xfrm>
          <a:custGeom>
            <a:avLst/>
            <a:gdLst/>
            <a:ahLst/>
            <a:cxnLst/>
            <a:rect l="l" t="t" r="r" b="b"/>
            <a:pathLst>
              <a:path w="39535" h="30975">
                <a:moveTo>
                  <a:pt x="7797" y="24574"/>
                </a:moveTo>
                <a:lnTo>
                  <a:pt x="11518" y="30975"/>
                </a:lnTo>
                <a:lnTo>
                  <a:pt x="39535" y="18948"/>
                </a:lnTo>
                <a:lnTo>
                  <a:pt x="35814" y="12534"/>
                </a:lnTo>
                <a:lnTo>
                  <a:pt x="31965" y="6248"/>
                </a:lnTo>
                <a:lnTo>
                  <a:pt x="28016" y="0"/>
                </a:lnTo>
                <a:lnTo>
                  <a:pt x="0" y="12026"/>
                </a:lnTo>
                <a:lnTo>
                  <a:pt x="3949" y="18275"/>
                </a:lnTo>
                <a:lnTo>
                  <a:pt x="7797" y="2457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697959" y="1673054"/>
            <a:ext cx="39535" cy="30975"/>
          </a:xfrm>
          <a:custGeom>
            <a:avLst/>
            <a:gdLst/>
            <a:ahLst/>
            <a:cxnLst/>
            <a:rect l="l" t="t" r="r" b="b"/>
            <a:pathLst>
              <a:path w="39535" h="30975">
                <a:moveTo>
                  <a:pt x="0" y="12026"/>
                </a:moveTo>
                <a:lnTo>
                  <a:pt x="28016" y="0"/>
                </a:lnTo>
                <a:lnTo>
                  <a:pt x="31965" y="6248"/>
                </a:lnTo>
                <a:lnTo>
                  <a:pt x="35814" y="12534"/>
                </a:lnTo>
                <a:lnTo>
                  <a:pt x="39535" y="18948"/>
                </a:lnTo>
                <a:lnTo>
                  <a:pt x="11518" y="30975"/>
                </a:lnTo>
                <a:lnTo>
                  <a:pt x="7797" y="24574"/>
                </a:lnTo>
                <a:lnTo>
                  <a:pt x="3949" y="18275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730014" y="1816150"/>
            <a:ext cx="60667" cy="14935"/>
          </a:xfrm>
          <a:custGeom>
            <a:avLst/>
            <a:gdLst/>
            <a:ahLst/>
            <a:cxnLst/>
            <a:rect l="l" t="t" r="r" b="b"/>
            <a:pathLst>
              <a:path w="60667" h="14935">
                <a:moveTo>
                  <a:pt x="5149" y="0"/>
                </a:moveTo>
                <a:lnTo>
                  <a:pt x="0" y="2211"/>
                </a:lnTo>
                <a:lnTo>
                  <a:pt x="5149" y="0"/>
                </a:lnTo>
                <a:close/>
              </a:path>
              <a:path w="60667" h="14935">
                <a:moveTo>
                  <a:pt x="11669" y="-2800"/>
                </a:moveTo>
                <a:lnTo>
                  <a:pt x="5149" y="0"/>
                </a:lnTo>
                <a:lnTo>
                  <a:pt x="11099" y="-683"/>
                </a:lnTo>
                <a:lnTo>
                  <a:pt x="16979" y="268"/>
                </a:lnTo>
                <a:lnTo>
                  <a:pt x="22580" y="1195"/>
                </a:lnTo>
                <a:lnTo>
                  <a:pt x="27978" y="3647"/>
                </a:lnTo>
                <a:lnTo>
                  <a:pt x="32664" y="7672"/>
                </a:lnTo>
                <a:lnTo>
                  <a:pt x="60667" y="-4353"/>
                </a:lnTo>
                <a:lnTo>
                  <a:pt x="55981" y="-8392"/>
                </a:lnTo>
                <a:lnTo>
                  <a:pt x="50584" y="-10830"/>
                </a:lnTo>
                <a:lnTo>
                  <a:pt x="44983" y="-11758"/>
                </a:lnTo>
                <a:lnTo>
                  <a:pt x="39116" y="-12723"/>
                </a:lnTo>
                <a:lnTo>
                  <a:pt x="33134" y="-12024"/>
                </a:lnTo>
                <a:lnTo>
                  <a:pt x="28003" y="-9814"/>
                </a:lnTo>
                <a:lnTo>
                  <a:pt x="23338" y="-7810"/>
                </a:lnTo>
                <a:lnTo>
                  <a:pt x="11669" y="-2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730014" y="1803426"/>
            <a:ext cx="60667" cy="20396"/>
          </a:xfrm>
          <a:custGeom>
            <a:avLst/>
            <a:gdLst/>
            <a:ahLst/>
            <a:cxnLst/>
            <a:rect l="l" t="t" r="r" b="b"/>
            <a:pathLst>
              <a:path w="60667" h="20396">
                <a:moveTo>
                  <a:pt x="0" y="14935"/>
                </a:moveTo>
                <a:lnTo>
                  <a:pt x="11669" y="9922"/>
                </a:lnTo>
                <a:lnTo>
                  <a:pt x="23338" y="4912"/>
                </a:lnTo>
                <a:lnTo>
                  <a:pt x="28003" y="2908"/>
                </a:lnTo>
                <a:lnTo>
                  <a:pt x="33134" y="698"/>
                </a:lnTo>
                <a:lnTo>
                  <a:pt x="39116" y="0"/>
                </a:lnTo>
                <a:lnTo>
                  <a:pt x="44983" y="965"/>
                </a:lnTo>
                <a:lnTo>
                  <a:pt x="50584" y="1892"/>
                </a:lnTo>
                <a:lnTo>
                  <a:pt x="55981" y="4330"/>
                </a:lnTo>
                <a:lnTo>
                  <a:pt x="60667" y="8369"/>
                </a:lnTo>
                <a:lnTo>
                  <a:pt x="32664" y="20396"/>
                </a:lnTo>
                <a:lnTo>
                  <a:pt x="27978" y="16370"/>
                </a:lnTo>
                <a:lnTo>
                  <a:pt x="22580" y="13919"/>
                </a:lnTo>
                <a:lnTo>
                  <a:pt x="16979" y="12992"/>
                </a:lnTo>
                <a:lnTo>
                  <a:pt x="11099" y="12039"/>
                </a:lnTo>
                <a:lnTo>
                  <a:pt x="5130" y="12725"/>
                </a:lnTo>
                <a:lnTo>
                  <a:pt x="0" y="149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762671" y="1811802"/>
            <a:ext cx="28016" cy="12026"/>
          </a:xfrm>
          <a:custGeom>
            <a:avLst/>
            <a:gdLst/>
            <a:ahLst/>
            <a:cxnLst/>
            <a:rect l="l" t="t" r="r" b="b"/>
            <a:pathLst>
              <a:path w="28016" h="12026">
                <a:moveTo>
                  <a:pt x="17652" y="4444"/>
                </a:moveTo>
                <a:lnTo>
                  <a:pt x="14008" y="6007"/>
                </a:lnTo>
                <a:lnTo>
                  <a:pt x="10337" y="7581"/>
                </a:lnTo>
                <a:lnTo>
                  <a:pt x="6896" y="9055"/>
                </a:lnTo>
                <a:lnTo>
                  <a:pt x="3441" y="10540"/>
                </a:lnTo>
                <a:lnTo>
                  <a:pt x="0" y="12026"/>
                </a:lnTo>
                <a:lnTo>
                  <a:pt x="11556" y="7066"/>
                </a:lnTo>
                <a:lnTo>
                  <a:pt x="23329" y="2011"/>
                </a:lnTo>
                <a:lnTo>
                  <a:pt x="21272" y="2882"/>
                </a:lnTo>
                <a:lnTo>
                  <a:pt x="17652" y="4444"/>
                </a:lnTo>
                <a:close/>
              </a:path>
              <a:path w="28016" h="12026">
                <a:moveTo>
                  <a:pt x="23599" y="1895"/>
                </a:moveTo>
                <a:lnTo>
                  <a:pt x="23329" y="2011"/>
                </a:lnTo>
                <a:lnTo>
                  <a:pt x="23520" y="1930"/>
                </a:lnTo>
                <a:lnTo>
                  <a:pt x="28016" y="0"/>
                </a:lnTo>
                <a:lnTo>
                  <a:pt x="23599" y="1895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762671" y="1811802"/>
            <a:ext cx="28016" cy="12026"/>
          </a:xfrm>
          <a:custGeom>
            <a:avLst/>
            <a:gdLst/>
            <a:ahLst/>
            <a:cxnLst/>
            <a:rect l="l" t="t" r="r" b="b"/>
            <a:pathLst>
              <a:path w="28016" h="12026">
                <a:moveTo>
                  <a:pt x="21272" y="2882"/>
                </a:moveTo>
                <a:lnTo>
                  <a:pt x="19456" y="3670"/>
                </a:lnTo>
                <a:lnTo>
                  <a:pt x="17652" y="4444"/>
                </a:lnTo>
                <a:lnTo>
                  <a:pt x="15836" y="5219"/>
                </a:lnTo>
                <a:lnTo>
                  <a:pt x="14008" y="6007"/>
                </a:lnTo>
                <a:lnTo>
                  <a:pt x="12166" y="6794"/>
                </a:lnTo>
                <a:lnTo>
                  <a:pt x="10337" y="7581"/>
                </a:lnTo>
                <a:lnTo>
                  <a:pt x="6896" y="9055"/>
                </a:lnTo>
                <a:lnTo>
                  <a:pt x="3441" y="10540"/>
                </a:lnTo>
                <a:lnTo>
                  <a:pt x="0" y="12026"/>
                </a:lnTo>
                <a:lnTo>
                  <a:pt x="11556" y="7066"/>
                </a:lnTo>
                <a:lnTo>
                  <a:pt x="23599" y="1895"/>
                </a:lnTo>
                <a:lnTo>
                  <a:pt x="28016" y="0"/>
                </a:lnTo>
                <a:lnTo>
                  <a:pt x="25768" y="965"/>
                </a:lnTo>
                <a:lnTo>
                  <a:pt x="23520" y="1930"/>
                </a:lnTo>
                <a:lnTo>
                  <a:pt x="21272" y="2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755928" y="1791826"/>
            <a:ext cx="34759" cy="32003"/>
          </a:xfrm>
          <a:custGeom>
            <a:avLst/>
            <a:gdLst/>
            <a:ahLst/>
            <a:cxnLst/>
            <a:rect l="l" t="t" r="r" b="b"/>
            <a:pathLst>
              <a:path w="34759" h="32004">
                <a:moveTo>
                  <a:pt x="28016" y="22860"/>
                </a:moveTo>
                <a:lnTo>
                  <a:pt x="30264" y="21907"/>
                </a:lnTo>
                <a:lnTo>
                  <a:pt x="34759" y="19977"/>
                </a:lnTo>
                <a:lnTo>
                  <a:pt x="32702" y="13462"/>
                </a:lnTo>
                <a:lnTo>
                  <a:pt x="30556" y="7035"/>
                </a:lnTo>
                <a:lnTo>
                  <a:pt x="28003" y="0"/>
                </a:lnTo>
                <a:lnTo>
                  <a:pt x="27863" y="63"/>
                </a:lnTo>
                <a:lnTo>
                  <a:pt x="23253" y="2146"/>
                </a:lnTo>
                <a:lnTo>
                  <a:pt x="18567" y="4051"/>
                </a:lnTo>
                <a:lnTo>
                  <a:pt x="13931" y="6045"/>
                </a:lnTo>
                <a:lnTo>
                  <a:pt x="9283" y="8039"/>
                </a:lnTo>
                <a:lnTo>
                  <a:pt x="4635" y="10045"/>
                </a:lnTo>
                <a:lnTo>
                  <a:pt x="0" y="12039"/>
                </a:lnTo>
                <a:lnTo>
                  <a:pt x="2540" y="19062"/>
                </a:lnTo>
                <a:lnTo>
                  <a:pt x="4699" y="25488"/>
                </a:lnTo>
                <a:lnTo>
                  <a:pt x="6743" y="32004"/>
                </a:lnTo>
                <a:lnTo>
                  <a:pt x="13843" y="28956"/>
                </a:lnTo>
                <a:lnTo>
                  <a:pt x="20929" y="25908"/>
                </a:lnTo>
                <a:lnTo>
                  <a:pt x="28016" y="2286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755928" y="1791826"/>
            <a:ext cx="34759" cy="32003"/>
          </a:xfrm>
          <a:custGeom>
            <a:avLst/>
            <a:gdLst/>
            <a:ahLst/>
            <a:cxnLst/>
            <a:rect l="l" t="t" r="r" b="b"/>
            <a:pathLst>
              <a:path w="34759" h="32004">
                <a:moveTo>
                  <a:pt x="28016" y="22860"/>
                </a:moveTo>
                <a:lnTo>
                  <a:pt x="20929" y="25908"/>
                </a:lnTo>
                <a:lnTo>
                  <a:pt x="13843" y="28956"/>
                </a:lnTo>
                <a:lnTo>
                  <a:pt x="6743" y="32004"/>
                </a:lnTo>
                <a:lnTo>
                  <a:pt x="4699" y="25488"/>
                </a:lnTo>
                <a:lnTo>
                  <a:pt x="2540" y="19062"/>
                </a:lnTo>
                <a:lnTo>
                  <a:pt x="0" y="12039"/>
                </a:lnTo>
                <a:lnTo>
                  <a:pt x="4635" y="10045"/>
                </a:lnTo>
                <a:lnTo>
                  <a:pt x="9283" y="8039"/>
                </a:lnTo>
                <a:lnTo>
                  <a:pt x="13931" y="6045"/>
                </a:lnTo>
                <a:lnTo>
                  <a:pt x="18567" y="4051"/>
                </a:lnTo>
                <a:lnTo>
                  <a:pt x="23253" y="2146"/>
                </a:lnTo>
                <a:lnTo>
                  <a:pt x="27863" y="63"/>
                </a:lnTo>
                <a:lnTo>
                  <a:pt x="28003" y="0"/>
                </a:lnTo>
                <a:lnTo>
                  <a:pt x="30556" y="7035"/>
                </a:lnTo>
                <a:lnTo>
                  <a:pt x="32702" y="13462"/>
                </a:lnTo>
                <a:lnTo>
                  <a:pt x="34759" y="19977"/>
                </a:lnTo>
                <a:lnTo>
                  <a:pt x="32512" y="20942"/>
                </a:lnTo>
                <a:lnTo>
                  <a:pt x="30264" y="21907"/>
                </a:lnTo>
                <a:lnTo>
                  <a:pt x="28016" y="228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755654" y="1791080"/>
            <a:ext cx="28282" cy="12776"/>
          </a:xfrm>
          <a:custGeom>
            <a:avLst/>
            <a:gdLst/>
            <a:ahLst/>
            <a:cxnLst/>
            <a:rect l="l" t="t" r="r" b="b"/>
            <a:pathLst>
              <a:path w="28282" h="12776">
                <a:moveTo>
                  <a:pt x="28003" y="0"/>
                </a:moveTo>
                <a:lnTo>
                  <a:pt x="0" y="12026"/>
                </a:lnTo>
                <a:lnTo>
                  <a:pt x="266" y="12776"/>
                </a:lnTo>
                <a:lnTo>
                  <a:pt x="4914" y="10782"/>
                </a:lnTo>
                <a:lnTo>
                  <a:pt x="9550" y="8788"/>
                </a:lnTo>
                <a:lnTo>
                  <a:pt x="14198" y="6794"/>
                </a:lnTo>
                <a:lnTo>
                  <a:pt x="18846" y="4800"/>
                </a:lnTo>
                <a:lnTo>
                  <a:pt x="23520" y="2895"/>
                </a:lnTo>
                <a:lnTo>
                  <a:pt x="28130" y="812"/>
                </a:lnTo>
                <a:lnTo>
                  <a:pt x="28282" y="749"/>
                </a:lnTo>
                <a:lnTo>
                  <a:pt x="28003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755654" y="1791080"/>
            <a:ext cx="28282" cy="12776"/>
          </a:xfrm>
          <a:custGeom>
            <a:avLst/>
            <a:gdLst/>
            <a:ahLst/>
            <a:cxnLst/>
            <a:rect l="l" t="t" r="r" b="b"/>
            <a:pathLst>
              <a:path w="28282" h="12776">
                <a:moveTo>
                  <a:pt x="28282" y="749"/>
                </a:moveTo>
                <a:lnTo>
                  <a:pt x="28130" y="812"/>
                </a:lnTo>
                <a:lnTo>
                  <a:pt x="23520" y="2895"/>
                </a:lnTo>
                <a:lnTo>
                  <a:pt x="18846" y="4800"/>
                </a:lnTo>
                <a:lnTo>
                  <a:pt x="14198" y="6794"/>
                </a:lnTo>
                <a:lnTo>
                  <a:pt x="9550" y="8788"/>
                </a:lnTo>
                <a:lnTo>
                  <a:pt x="4914" y="10782"/>
                </a:lnTo>
                <a:lnTo>
                  <a:pt x="266" y="12776"/>
                </a:lnTo>
                <a:lnTo>
                  <a:pt x="177" y="12534"/>
                </a:lnTo>
                <a:lnTo>
                  <a:pt x="101" y="12280"/>
                </a:lnTo>
                <a:lnTo>
                  <a:pt x="0" y="12026"/>
                </a:lnTo>
                <a:lnTo>
                  <a:pt x="28003" y="0"/>
                </a:lnTo>
                <a:lnTo>
                  <a:pt x="28105" y="254"/>
                </a:lnTo>
                <a:lnTo>
                  <a:pt x="28194" y="508"/>
                </a:lnTo>
                <a:lnTo>
                  <a:pt x="28282" y="7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755513" y="1790739"/>
            <a:ext cx="28155" cy="12369"/>
          </a:xfrm>
          <a:custGeom>
            <a:avLst/>
            <a:gdLst/>
            <a:ahLst/>
            <a:cxnLst/>
            <a:rect l="l" t="t" r="r" b="b"/>
            <a:pathLst>
              <a:path w="28155" h="12369">
                <a:moveTo>
                  <a:pt x="0" y="12026"/>
                </a:moveTo>
                <a:lnTo>
                  <a:pt x="139" y="12369"/>
                </a:lnTo>
                <a:lnTo>
                  <a:pt x="28155" y="342"/>
                </a:lnTo>
                <a:lnTo>
                  <a:pt x="28016" y="0"/>
                </a:lnTo>
                <a:lnTo>
                  <a:pt x="23342" y="2004"/>
                </a:lnTo>
                <a:lnTo>
                  <a:pt x="11675" y="7018"/>
                </a:lnTo>
                <a:lnTo>
                  <a:pt x="0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755513" y="1790739"/>
            <a:ext cx="28155" cy="12369"/>
          </a:xfrm>
          <a:custGeom>
            <a:avLst/>
            <a:gdLst/>
            <a:ahLst/>
            <a:cxnLst/>
            <a:rect l="l" t="t" r="r" b="b"/>
            <a:pathLst>
              <a:path w="28155" h="12369">
                <a:moveTo>
                  <a:pt x="28016" y="0"/>
                </a:moveTo>
                <a:lnTo>
                  <a:pt x="28105" y="228"/>
                </a:lnTo>
                <a:lnTo>
                  <a:pt x="139" y="12369"/>
                </a:lnTo>
                <a:lnTo>
                  <a:pt x="50" y="12141"/>
                </a:lnTo>
                <a:lnTo>
                  <a:pt x="11675" y="7018"/>
                </a:lnTo>
                <a:lnTo>
                  <a:pt x="23342" y="2004"/>
                </a:lnTo>
                <a:lnTo>
                  <a:pt x="280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719610" y="1767674"/>
            <a:ext cx="63919" cy="35090"/>
          </a:xfrm>
          <a:custGeom>
            <a:avLst/>
            <a:gdLst/>
            <a:ahLst/>
            <a:cxnLst/>
            <a:rect l="l" t="t" r="r" b="b"/>
            <a:pathLst>
              <a:path w="63919" h="35090">
                <a:moveTo>
                  <a:pt x="18669" y="4013"/>
                </a:moveTo>
                <a:lnTo>
                  <a:pt x="14008" y="6019"/>
                </a:lnTo>
                <a:lnTo>
                  <a:pt x="9334" y="8026"/>
                </a:lnTo>
                <a:lnTo>
                  <a:pt x="4660" y="10020"/>
                </a:lnTo>
                <a:lnTo>
                  <a:pt x="0" y="12039"/>
                </a:lnTo>
                <a:lnTo>
                  <a:pt x="5240" y="13688"/>
                </a:lnTo>
                <a:lnTo>
                  <a:pt x="18345" y="18291"/>
                </a:lnTo>
                <a:lnTo>
                  <a:pt x="28780" y="24679"/>
                </a:lnTo>
                <a:lnTo>
                  <a:pt x="35902" y="35090"/>
                </a:lnTo>
                <a:lnTo>
                  <a:pt x="40582" y="33085"/>
                </a:lnTo>
                <a:lnTo>
                  <a:pt x="52253" y="28071"/>
                </a:lnTo>
                <a:lnTo>
                  <a:pt x="63919" y="23063"/>
                </a:lnTo>
                <a:lnTo>
                  <a:pt x="61777" y="18716"/>
                </a:lnTo>
                <a:lnTo>
                  <a:pt x="53384" y="10009"/>
                </a:lnTo>
                <a:lnTo>
                  <a:pt x="41916" y="4520"/>
                </a:lnTo>
                <a:lnTo>
                  <a:pt x="28016" y="12"/>
                </a:lnTo>
                <a:lnTo>
                  <a:pt x="23329" y="2006"/>
                </a:lnTo>
                <a:lnTo>
                  <a:pt x="18669" y="401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719610" y="1767674"/>
            <a:ext cx="63919" cy="35090"/>
          </a:xfrm>
          <a:custGeom>
            <a:avLst/>
            <a:gdLst/>
            <a:ahLst/>
            <a:cxnLst/>
            <a:rect l="l" t="t" r="r" b="b"/>
            <a:pathLst>
              <a:path w="63919" h="35090">
                <a:moveTo>
                  <a:pt x="63919" y="23063"/>
                </a:moveTo>
                <a:lnTo>
                  <a:pt x="52253" y="28071"/>
                </a:lnTo>
                <a:lnTo>
                  <a:pt x="40582" y="33085"/>
                </a:lnTo>
                <a:lnTo>
                  <a:pt x="35902" y="35090"/>
                </a:lnTo>
                <a:lnTo>
                  <a:pt x="28780" y="24679"/>
                </a:lnTo>
                <a:lnTo>
                  <a:pt x="18345" y="18291"/>
                </a:lnTo>
                <a:lnTo>
                  <a:pt x="5240" y="13688"/>
                </a:lnTo>
                <a:lnTo>
                  <a:pt x="0" y="12039"/>
                </a:lnTo>
                <a:lnTo>
                  <a:pt x="4660" y="10020"/>
                </a:lnTo>
                <a:lnTo>
                  <a:pt x="9334" y="8026"/>
                </a:lnTo>
                <a:lnTo>
                  <a:pt x="14008" y="6019"/>
                </a:lnTo>
                <a:lnTo>
                  <a:pt x="18669" y="4013"/>
                </a:lnTo>
                <a:lnTo>
                  <a:pt x="23329" y="2006"/>
                </a:lnTo>
                <a:lnTo>
                  <a:pt x="28003" y="0"/>
                </a:lnTo>
                <a:lnTo>
                  <a:pt x="41916" y="4520"/>
                </a:lnTo>
                <a:lnTo>
                  <a:pt x="53384" y="10009"/>
                </a:lnTo>
                <a:lnTo>
                  <a:pt x="61777" y="18716"/>
                </a:lnTo>
                <a:lnTo>
                  <a:pt x="63919" y="230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702663" y="1669413"/>
            <a:ext cx="50076" cy="49631"/>
          </a:xfrm>
          <a:custGeom>
            <a:avLst/>
            <a:gdLst/>
            <a:ahLst/>
            <a:cxnLst/>
            <a:rect l="l" t="t" r="r" b="b"/>
            <a:pathLst>
              <a:path w="50076" h="49631">
                <a:moveTo>
                  <a:pt x="50076" y="37604"/>
                </a:moveTo>
                <a:lnTo>
                  <a:pt x="47441" y="32766"/>
                </a:lnTo>
                <a:lnTo>
                  <a:pt x="41192" y="21695"/>
                </a:lnTo>
                <a:lnTo>
                  <a:pt x="34717" y="10773"/>
                </a:lnTo>
                <a:lnTo>
                  <a:pt x="28016" y="0"/>
                </a:lnTo>
                <a:lnTo>
                  <a:pt x="0" y="12026"/>
                </a:lnTo>
                <a:lnTo>
                  <a:pt x="2935" y="16677"/>
                </a:lnTo>
                <a:lnTo>
                  <a:pt x="9544" y="27513"/>
                </a:lnTo>
                <a:lnTo>
                  <a:pt x="15922" y="38498"/>
                </a:lnTo>
                <a:lnTo>
                  <a:pt x="22072" y="49631"/>
                </a:lnTo>
                <a:lnTo>
                  <a:pt x="50076" y="376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702663" y="1669413"/>
            <a:ext cx="50076" cy="49631"/>
          </a:xfrm>
          <a:custGeom>
            <a:avLst/>
            <a:gdLst/>
            <a:ahLst/>
            <a:cxnLst/>
            <a:rect l="l" t="t" r="r" b="b"/>
            <a:pathLst>
              <a:path w="50076" h="49631">
                <a:moveTo>
                  <a:pt x="0" y="12026"/>
                </a:moveTo>
                <a:lnTo>
                  <a:pt x="28016" y="0"/>
                </a:lnTo>
                <a:lnTo>
                  <a:pt x="34717" y="10773"/>
                </a:lnTo>
                <a:lnTo>
                  <a:pt x="41192" y="21695"/>
                </a:lnTo>
                <a:lnTo>
                  <a:pt x="47441" y="32766"/>
                </a:lnTo>
                <a:lnTo>
                  <a:pt x="50076" y="37604"/>
                </a:lnTo>
                <a:lnTo>
                  <a:pt x="22072" y="49631"/>
                </a:lnTo>
                <a:lnTo>
                  <a:pt x="15922" y="38498"/>
                </a:lnTo>
                <a:lnTo>
                  <a:pt x="9544" y="27513"/>
                </a:lnTo>
                <a:lnTo>
                  <a:pt x="2935" y="16677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719688" y="1707017"/>
            <a:ext cx="33058" cy="15240"/>
          </a:xfrm>
          <a:custGeom>
            <a:avLst/>
            <a:gdLst/>
            <a:ahLst/>
            <a:cxnLst/>
            <a:rect l="l" t="t" r="r" b="b"/>
            <a:pathLst>
              <a:path w="33058" h="15239">
                <a:moveTo>
                  <a:pt x="5041" y="12026"/>
                </a:moveTo>
                <a:lnTo>
                  <a:pt x="0" y="15240"/>
                </a:lnTo>
                <a:lnTo>
                  <a:pt x="28016" y="3213"/>
                </a:lnTo>
                <a:lnTo>
                  <a:pt x="33058" y="0"/>
                </a:lnTo>
                <a:lnTo>
                  <a:pt x="5041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719688" y="1707017"/>
            <a:ext cx="33058" cy="15240"/>
          </a:xfrm>
          <a:custGeom>
            <a:avLst/>
            <a:gdLst/>
            <a:ahLst/>
            <a:cxnLst/>
            <a:rect l="l" t="t" r="r" b="b"/>
            <a:pathLst>
              <a:path w="33058" h="15239">
                <a:moveTo>
                  <a:pt x="5041" y="12026"/>
                </a:moveTo>
                <a:lnTo>
                  <a:pt x="33058" y="0"/>
                </a:lnTo>
                <a:lnTo>
                  <a:pt x="28016" y="3213"/>
                </a:lnTo>
                <a:lnTo>
                  <a:pt x="0" y="15240"/>
                </a:lnTo>
                <a:lnTo>
                  <a:pt x="5041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761159" y="1788931"/>
            <a:ext cx="41529" cy="54483"/>
          </a:xfrm>
          <a:custGeom>
            <a:avLst/>
            <a:gdLst/>
            <a:ahLst/>
            <a:cxnLst/>
            <a:rect l="l" t="t" r="r" b="b"/>
            <a:pathLst>
              <a:path w="41528" h="54482">
                <a:moveTo>
                  <a:pt x="41529" y="42443"/>
                </a:moveTo>
                <a:lnTo>
                  <a:pt x="39805" y="36353"/>
                </a:lnTo>
                <a:lnTo>
                  <a:pt x="36201" y="24341"/>
                </a:lnTo>
                <a:lnTo>
                  <a:pt x="32287" y="12252"/>
                </a:lnTo>
                <a:lnTo>
                  <a:pt x="28016" y="0"/>
                </a:lnTo>
                <a:lnTo>
                  <a:pt x="0" y="12026"/>
                </a:lnTo>
                <a:lnTo>
                  <a:pt x="2219" y="18281"/>
                </a:lnTo>
                <a:lnTo>
                  <a:pt x="6306" y="30436"/>
                </a:lnTo>
                <a:lnTo>
                  <a:pt x="10060" y="42475"/>
                </a:lnTo>
                <a:lnTo>
                  <a:pt x="13525" y="54483"/>
                </a:lnTo>
                <a:lnTo>
                  <a:pt x="41529" y="424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761159" y="1788931"/>
            <a:ext cx="41529" cy="54483"/>
          </a:xfrm>
          <a:custGeom>
            <a:avLst/>
            <a:gdLst/>
            <a:ahLst/>
            <a:cxnLst/>
            <a:rect l="l" t="t" r="r" b="b"/>
            <a:pathLst>
              <a:path w="41528" h="54482">
                <a:moveTo>
                  <a:pt x="0" y="12026"/>
                </a:moveTo>
                <a:lnTo>
                  <a:pt x="28016" y="0"/>
                </a:lnTo>
                <a:lnTo>
                  <a:pt x="32287" y="12252"/>
                </a:lnTo>
                <a:lnTo>
                  <a:pt x="36201" y="24341"/>
                </a:lnTo>
                <a:lnTo>
                  <a:pt x="39805" y="36353"/>
                </a:lnTo>
                <a:lnTo>
                  <a:pt x="41529" y="42443"/>
                </a:lnTo>
                <a:lnTo>
                  <a:pt x="13525" y="54483"/>
                </a:lnTo>
                <a:lnTo>
                  <a:pt x="10060" y="42475"/>
                </a:lnTo>
                <a:lnTo>
                  <a:pt x="6306" y="30436"/>
                </a:lnTo>
                <a:lnTo>
                  <a:pt x="2219" y="18281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676695" y="1724315"/>
            <a:ext cx="112471" cy="76644"/>
          </a:xfrm>
          <a:custGeom>
            <a:avLst/>
            <a:gdLst/>
            <a:ahLst/>
            <a:cxnLst/>
            <a:rect l="l" t="t" r="r" b="b"/>
            <a:pathLst>
              <a:path w="112471" h="76644">
                <a:moveTo>
                  <a:pt x="28016" y="0"/>
                </a:moveTo>
                <a:lnTo>
                  <a:pt x="0" y="12039"/>
                </a:lnTo>
                <a:lnTo>
                  <a:pt x="4034" y="19736"/>
                </a:lnTo>
                <a:lnTo>
                  <a:pt x="12880" y="31445"/>
                </a:lnTo>
                <a:lnTo>
                  <a:pt x="22662" y="39459"/>
                </a:lnTo>
                <a:lnTo>
                  <a:pt x="33090" y="44876"/>
                </a:lnTo>
                <a:lnTo>
                  <a:pt x="43878" y="48793"/>
                </a:lnTo>
                <a:lnTo>
                  <a:pt x="54688" y="52210"/>
                </a:lnTo>
                <a:lnTo>
                  <a:pt x="66509" y="56984"/>
                </a:lnTo>
                <a:lnTo>
                  <a:pt x="76782" y="64500"/>
                </a:lnTo>
                <a:lnTo>
                  <a:pt x="84467" y="76644"/>
                </a:lnTo>
                <a:lnTo>
                  <a:pt x="112471" y="64617"/>
                </a:lnTo>
                <a:lnTo>
                  <a:pt x="105907" y="53688"/>
                </a:lnTo>
                <a:lnTo>
                  <a:pt x="95902" y="45695"/>
                </a:lnTo>
                <a:lnTo>
                  <a:pt x="84219" y="40684"/>
                </a:lnTo>
                <a:lnTo>
                  <a:pt x="71894" y="36766"/>
                </a:lnTo>
                <a:lnTo>
                  <a:pt x="66393" y="34897"/>
                </a:lnTo>
                <a:lnTo>
                  <a:pt x="55753" y="30354"/>
                </a:lnTo>
                <a:lnTo>
                  <a:pt x="45618" y="23754"/>
                </a:lnTo>
                <a:lnTo>
                  <a:pt x="36276" y="14001"/>
                </a:lnTo>
                <a:lnTo>
                  <a:pt x="2801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676695" y="1724315"/>
            <a:ext cx="112471" cy="76644"/>
          </a:xfrm>
          <a:custGeom>
            <a:avLst/>
            <a:gdLst/>
            <a:ahLst/>
            <a:cxnLst/>
            <a:rect l="l" t="t" r="r" b="b"/>
            <a:pathLst>
              <a:path w="112471" h="76644">
                <a:moveTo>
                  <a:pt x="0" y="12039"/>
                </a:moveTo>
                <a:lnTo>
                  <a:pt x="28016" y="0"/>
                </a:lnTo>
                <a:lnTo>
                  <a:pt x="36276" y="14001"/>
                </a:lnTo>
                <a:lnTo>
                  <a:pt x="45618" y="23754"/>
                </a:lnTo>
                <a:lnTo>
                  <a:pt x="55753" y="30354"/>
                </a:lnTo>
                <a:lnTo>
                  <a:pt x="66393" y="34897"/>
                </a:lnTo>
                <a:lnTo>
                  <a:pt x="71894" y="36766"/>
                </a:lnTo>
                <a:lnTo>
                  <a:pt x="84219" y="40684"/>
                </a:lnTo>
                <a:lnTo>
                  <a:pt x="95902" y="45695"/>
                </a:lnTo>
                <a:lnTo>
                  <a:pt x="105907" y="53688"/>
                </a:lnTo>
                <a:lnTo>
                  <a:pt x="112471" y="64617"/>
                </a:lnTo>
                <a:lnTo>
                  <a:pt x="84467" y="76644"/>
                </a:lnTo>
                <a:lnTo>
                  <a:pt x="76782" y="64500"/>
                </a:lnTo>
                <a:lnTo>
                  <a:pt x="66509" y="56984"/>
                </a:lnTo>
                <a:lnTo>
                  <a:pt x="54688" y="52210"/>
                </a:lnTo>
                <a:lnTo>
                  <a:pt x="43878" y="48793"/>
                </a:lnTo>
                <a:lnTo>
                  <a:pt x="33090" y="44876"/>
                </a:lnTo>
                <a:lnTo>
                  <a:pt x="22662" y="39459"/>
                </a:lnTo>
                <a:lnTo>
                  <a:pt x="12880" y="31445"/>
                </a:lnTo>
                <a:lnTo>
                  <a:pt x="4034" y="19736"/>
                </a:lnTo>
                <a:lnTo>
                  <a:pt x="0" y="12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520926" y="1490130"/>
            <a:ext cx="63017" cy="34836"/>
          </a:xfrm>
          <a:custGeom>
            <a:avLst/>
            <a:gdLst/>
            <a:ahLst/>
            <a:cxnLst/>
            <a:rect l="l" t="t" r="r" b="b"/>
            <a:pathLst>
              <a:path w="63017" h="34836">
                <a:moveTo>
                  <a:pt x="14122" y="20709"/>
                </a:moveTo>
                <a:lnTo>
                  <a:pt x="24695" y="27657"/>
                </a:lnTo>
                <a:lnTo>
                  <a:pt x="35013" y="34836"/>
                </a:lnTo>
                <a:lnTo>
                  <a:pt x="63017" y="22796"/>
                </a:lnTo>
                <a:lnTo>
                  <a:pt x="60048" y="20689"/>
                </a:lnTo>
                <a:lnTo>
                  <a:pt x="49661" y="13584"/>
                </a:lnTo>
                <a:lnTo>
                  <a:pt x="39000" y="6701"/>
                </a:lnTo>
                <a:lnTo>
                  <a:pt x="28003" y="0"/>
                </a:lnTo>
                <a:lnTo>
                  <a:pt x="0" y="12026"/>
                </a:lnTo>
                <a:lnTo>
                  <a:pt x="3231" y="13956"/>
                </a:lnTo>
                <a:lnTo>
                  <a:pt x="14122" y="20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520926" y="1490130"/>
            <a:ext cx="63017" cy="34836"/>
          </a:xfrm>
          <a:custGeom>
            <a:avLst/>
            <a:gdLst/>
            <a:ahLst/>
            <a:cxnLst/>
            <a:rect l="l" t="t" r="r" b="b"/>
            <a:pathLst>
              <a:path w="63017" h="34836">
                <a:moveTo>
                  <a:pt x="0" y="12026"/>
                </a:moveTo>
                <a:lnTo>
                  <a:pt x="28003" y="0"/>
                </a:lnTo>
                <a:lnTo>
                  <a:pt x="39000" y="6701"/>
                </a:lnTo>
                <a:lnTo>
                  <a:pt x="49661" y="13584"/>
                </a:lnTo>
                <a:lnTo>
                  <a:pt x="60048" y="20689"/>
                </a:lnTo>
                <a:lnTo>
                  <a:pt x="63017" y="22796"/>
                </a:lnTo>
                <a:lnTo>
                  <a:pt x="35013" y="34836"/>
                </a:lnTo>
                <a:lnTo>
                  <a:pt x="24695" y="27657"/>
                </a:lnTo>
                <a:lnTo>
                  <a:pt x="14122" y="20709"/>
                </a:lnTo>
                <a:lnTo>
                  <a:pt x="3231" y="13956"/>
                </a:lnTo>
                <a:lnTo>
                  <a:pt x="0" y="120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998188" y="1438545"/>
            <a:ext cx="776490" cy="407758"/>
          </a:xfrm>
          <a:custGeom>
            <a:avLst/>
            <a:gdLst/>
            <a:ahLst/>
            <a:cxnLst/>
            <a:rect l="l" t="t" r="r" b="b"/>
            <a:pathLst>
              <a:path w="776490" h="407758">
                <a:moveTo>
                  <a:pt x="723811" y="404126"/>
                </a:moveTo>
                <a:lnTo>
                  <a:pt x="723823" y="395706"/>
                </a:lnTo>
                <a:lnTo>
                  <a:pt x="726732" y="391096"/>
                </a:lnTo>
                <a:lnTo>
                  <a:pt x="731380" y="387997"/>
                </a:lnTo>
                <a:lnTo>
                  <a:pt x="736079" y="384975"/>
                </a:lnTo>
                <a:lnTo>
                  <a:pt x="742441" y="383628"/>
                </a:lnTo>
                <a:lnTo>
                  <a:pt x="748665" y="384670"/>
                </a:lnTo>
                <a:lnTo>
                  <a:pt x="759302" y="389135"/>
                </a:lnTo>
                <a:lnTo>
                  <a:pt x="767941" y="399552"/>
                </a:lnTo>
                <a:lnTo>
                  <a:pt x="770724" y="406361"/>
                </a:lnTo>
                <a:lnTo>
                  <a:pt x="776490" y="404863"/>
                </a:lnTo>
                <a:lnTo>
                  <a:pt x="773026" y="392861"/>
                </a:lnTo>
                <a:lnTo>
                  <a:pt x="769271" y="380821"/>
                </a:lnTo>
                <a:lnTo>
                  <a:pt x="765184" y="368662"/>
                </a:lnTo>
                <a:lnTo>
                  <a:pt x="762965" y="362407"/>
                </a:lnTo>
                <a:lnTo>
                  <a:pt x="755278" y="350264"/>
                </a:lnTo>
                <a:lnTo>
                  <a:pt x="745005" y="342749"/>
                </a:lnTo>
                <a:lnTo>
                  <a:pt x="733183" y="337976"/>
                </a:lnTo>
                <a:lnTo>
                  <a:pt x="722388" y="334568"/>
                </a:lnTo>
                <a:lnTo>
                  <a:pt x="711600" y="330650"/>
                </a:lnTo>
                <a:lnTo>
                  <a:pt x="701172" y="325230"/>
                </a:lnTo>
                <a:lnTo>
                  <a:pt x="691391" y="317215"/>
                </a:lnTo>
                <a:lnTo>
                  <a:pt x="682545" y="305508"/>
                </a:lnTo>
                <a:lnTo>
                  <a:pt x="678510" y="297814"/>
                </a:lnTo>
                <a:lnTo>
                  <a:pt x="677240" y="294893"/>
                </a:lnTo>
                <a:lnTo>
                  <a:pt x="676694" y="292163"/>
                </a:lnTo>
                <a:lnTo>
                  <a:pt x="676821" y="283756"/>
                </a:lnTo>
                <a:lnTo>
                  <a:pt x="680021" y="278206"/>
                </a:lnTo>
                <a:lnTo>
                  <a:pt x="685012" y="274370"/>
                </a:lnTo>
                <a:lnTo>
                  <a:pt x="690003" y="270598"/>
                </a:lnTo>
                <a:lnTo>
                  <a:pt x="696772" y="268655"/>
                </a:lnTo>
                <a:lnTo>
                  <a:pt x="703262" y="269735"/>
                </a:lnTo>
                <a:lnTo>
                  <a:pt x="709917" y="270903"/>
                </a:lnTo>
                <a:lnTo>
                  <a:pt x="716394" y="274929"/>
                </a:lnTo>
                <a:lnTo>
                  <a:pt x="721512" y="283717"/>
                </a:lnTo>
                <a:lnTo>
                  <a:pt x="726541" y="280492"/>
                </a:lnTo>
                <a:lnTo>
                  <a:pt x="720394" y="269360"/>
                </a:lnTo>
                <a:lnTo>
                  <a:pt x="714014" y="258371"/>
                </a:lnTo>
                <a:lnTo>
                  <a:pt x="707405" y="247533"/>
                </a:lnTo>
                <a:lnTo>
                  <a:pt x="704481" y="242900"/>
                </a:lnTo>
                <a:lnTo>
                  <a:pt x="694533" y="233251"/>
                </a:lnTo>
                <a:lnTo>
                  <a:pt x="683101" y="228801"/>
                </a:lnTo>
                <a:lnTo>
                  <a:pt x="669104" y="227501"/>
                </a:lnTo>
                <a:lnTo>
                  <a:pt x="656434" y="227180"/>
                </a:lnTo>
                <a:lnTo>
                  <a:pt x="646722" y="226199"/>
                </a:lnTo>
                <a:lnTo>
                  <a:pt x="635967" y="223311"/>
                </a:lnTo>
                <a:lnTo>
                  <a:pt x="625258" y="217573"/>
                </a:lnTo>
                <a:lnTo>
                  <a:pt x="614572" y="207819"/>
                </a:lnTo>
                <a:lnTo>
                  <a:pt x="610997" y="203453"/>
                </a:lnTo>
                <a:lnTo>
                  <a:pt x="608037" y="199643"/>
                </a:lnTo>
                <a:lnTo>
                  <a:pt x="606907" y="195592"/>
                </a:lnTo>
                <a:lnTo>
                  <a:pt x="606996" y="191414"/>
                </a:lnTo>
                <a:lnTo>
                  <a:pt x="607072" y="185229"/>
                </a:lnTo>
                <a:lnTo>
                  <a:pt x="610184" y="178739"/>
                </a:lnTo>
                <a:lnTo>
                  <a:pt x="615124" y="174218"/>
                </a:lnTo>
                <a:lnTo>
                  <a:pt x="620039" y="169735"/>
                </a:lnTo>
                <a:lnTo>
                  <a:pt x="626541" y="167208"/>
                </a:lnTo>
                <a:lnTo>
                  <a:pt x="633349" y="168351"/>
                </a:lnTo>
                <a:lnTo>
                  <a:pt x="638022" y="169125"/>
                </a:lnTo>
                <a:lnTo>
                  <a:pt x="642835" y="171589"/>
                </a:lnTo>
                <a:lnTo>
                  <a:pt x="647534" y="176555"/>
                </a:lnTo>
                <a:lnTo>
                  <a:pt x="651382" y="171729"/>
                </a:lnTo>
                <a:lnTo>
                  <a:pt x="642892" y="162242"/>
                </a:lnTo>
                <a:lnTo>
                  <a:pt x="634216" y="152964"/>
                </a:lnTo>
                <a:lnTo>
                  <a:pt x="625357" y="143889"/>
                </a:lnTo>
                <a:lnTo>
                  <a:pt x="622554" y="141096"/>
                </a:lnTo>
                <a:lnTo>
                  <a:pt x="617626" y="136664"/>
                </a:lnTo>
                <a:lnTo>
                  <a:pt x="612546" y="134327"/>
                </a:lnTo>
                <a:lnTo>
                  <a:pt x="607529" y="133489"/>
                </a:lnTo>
                <a:lnTo>
                  <a:pt x="596051" y="133685"/>
                </a:lnTo>
                <a:lnTo>
                  <a:pt x="584557" y="136386"/>
                </a:lnTo>
                <a:lnTo>
                  <a:pt x="572776" y="139684"/>
                </a:lnTo>
                <a:lnTo>
                  <a:pt x="560439" y="141670"/>
                </a:lnTo>
                <a:lnTo>
                  <a:pt x="550710" y="141160"/>
                </a:lnTo>
                <a:lnTo>
                  <a:pt x="539800" y="137859"/>
                </a:lnTo>
                <a:lnTo>
                  <a:pt x="528034" y="130700"/>
                </a:lnTo>
                <a:lnTo>
                  <a:pt x="526072" y="129133"/>
                </a:lnTo>
                <a:lnTo>
                  <a:pt x="521030" y="124967"/>
                </a:lnTo>
                <a:lnTo>
                  <a:pt x="518998" y="119278"/>
                </a:lnTo>
                <a:lnTo>
                  <a:pt x="519061" y="112839"/>
                </a:lnTo>
                <a:lnTo>
                  <a:pt x="522446" y="100118"/>
                </a:lnTo>
                <a:lnTo>
                  <a:pt x="531010" y="90476"/>
                </a:lnTo>
                <a:lnTo>
                  <a:pt x="543184" y="87408"/>
                </a:lnTo>
                <a:lnTo>
                  <a:pt x="544360" y="87566"/>
                </a:lnTo>
                <a:lnTo>
                  <a:pt x="547446" y="88074"/>
                </a:lnTo>
                <a:lnTo>
                  <a:pt x="550735" y="89357"/>
                </a:lnTo>
                <a:lnTo>
                  <a:pt x="555142" y="92189"/>
                </a:lnTo>
                <a:lnTo>
                  <a:pt x="557745" y="86423"/>
                </a:lnTo>
                <a:lnTo>
                  <a:pt x="547427" y="79239"/>
                </a:lnTo>
                <a:lnTo>
                  <a:pt x="536854" y="72293"/>
                </a:lnTo>
                <a:lnTo>
                  <a:pt x="525963" y="65543"/>
                </a:lnTo>
                <a:lnTo>
                  <a:pt x="522731" y="63614"/>
                </a:lnTo>
                <a:lnTo>
                  <a:pt x="519633" y="61861"/>
                </a:lnTo>
                <a:lnTo>
                  <a:pt x="516610" y="60871"/>
                </a:lnTo>
                <a:lnTo>
                  <a:pt x="513702" y="60388"/>
                </a:lnTo>
                <a:lnTo>
                  <a:pt x="501541" y="61422"/>
                </a:lnTo>
                <a:lnTo>
                  <a:pt x="490574" y="66841"/>
                </a:lnTo>
                <a:lnTo>
                  <a:pt x="480758" y="73393"/>
                </a:lnTo>
                <a:lnTo>
                  <a:pt x="470458" y="79653"/>
                </a:lnTo>
                <a:lnTo>
                  <a:pt x="459172" y="83956"/>
                </a:lnTo>
                <a:lnTo>
                  <a:pt x="446267" y="84768"/>
                </a:lnTo>
                <a:lnTo>
                  <a:pt x="443674" y="84416"/>
                </a:lnTo>
                <a:lnTo>
                  <a:pt x="439331" y="83692"/>
                </a:lnTo>
                <a:lnTo>
                  <a:pt x="434670" y="82232"/>
                </a:lnTo>
                <a:lnTo>
                  <a:pt x="429590" y="79857"/>
                </a:lnTo>
                <a:lnTo>
                  <a:pt x="421995" y="76250"/>
                </a:lnTo>
                <a:lnTo>
                  <a:pt x="418515" y="68046"/>
                </a:lnTo>
                <a:lnTo>
                  <a:pt x="418604" y="58546"/>
                </a:lnTo>
                <a:lnTo>
                  <a:pt x="421624" y="45450"/>
                </a:lnTo>
                <a:lnTo>
                  <a:pt x="429567" y="35809"/>
                </a:lnTo>
                <a:lnTo>
                  <a:pt x="441945" y="32959"/>
                </a:lnTo>
                <a:lnTo>
                  <a:pt x="445782" y="33629"/>
                </a:lnTo>
                <a:lnTo>
                  <a:pt x="447535" y="34239"/>
                </a:lnTo>
                <a:lnTo>
                  <a:pt x="448716" y="27673"/>
                </a:lnTo>
                <a:lnTo>
                  <a:pt x="437324" y="23549"/>
                </a:lnTo>
                <a:lnTo>
                  <a:pt x="425464" y="19652"/>
                </a:lnTo>
                <a:lnTo>
                  <a:pt x="412790" y="15917"/>
                </a:lnTo>
                <a:lnTo>
                  <a:pt x="409257" y="14947"/>
                </a:lnTo>
                <a:lnTo>
                  <a:pt x="396848" y="16184"/>
                </a:lnTo>
                <a:lnTo>
                  <a:pt x="387053" y="22731"/>
                </a:lnTo>
                <a:lnTo>
                  <a:pt x="378632" y="32204"/>
                </a:lnTo>
                <a:lnTo>
                  <a:pt x="373164" y="38976"/>
                </a:lnTo>
                <a:lnTo>
                  <a:pt x="365350" y="47601"/>
                </a:lnTo>
                <a:lnTo>
                  <a:pt x="356270" y="54633"/>
                </a:lnTo>
                <a:lnTo>
                  <a:pt x="345028" y="58919"/>
                </a:lnTo>
                <a:lnTo>
                  <a:pt x="330729" y="59307"/>
                </a:lnTo>
                <a:lnTo>
                  <a:pt x="328155" y="58940"/>
                </a:lnTo>
                <a:lnTo>
                  <a:pt x="317966" y="52397"/>
                </a:lnTo>
                <a:lnTo>
                  <a:pt x="312723" y="39411"/>
                </a:lnTo>
                <a:lnTo>
                  <a:pt x="312216" y="32435"/>
                </a:lnTo>
                <a:lnTo>
                  <a:pt x="315450" y="18702"/>
                </a:lnTo>
                <a:lnTo>
                  <a:pt x="324748" y="9725"/>
                </a:lnTo>
                <a:lnTo>
                  <a:pt x="333908" y="8153"/>
                </a:lnTo>
                <a:lnTo>
                  <a:pt x="333489" y="1269"/>
                </a:lnTo>
                <a:lnTo>
                  <a:pt x="320853" y="421"/>
                </a:lnTo>
                <a:lnTo>
                  <a:pt x="308190" y="1"/>
                </a:lnTo>
                <a:lnTo>
                  <a:pt x="295732" y="0"/>
                </a:lnTo>
                <a:lnTo>
                  <a:pt x="283473" y="4442"/>
                </a:lnTo>
                <a:lnTo>
                  <a:pt x="275325" y="14215"/>
                </a:lnTo>
                <a:lnTo>
                  <a:pt x="269350" y="26872"/>
                </a:lnTo>
                <a:lnTo>
                  <a:pt x="266433" y="33845"/>
                </a:lnTo>
                <a:lnTo>
                  <a:pt x="260854" y="45383"/>
                </a:lnTo>
                <a:lnTo>
                  <a:pt x="253567" y="55602"/>
                </a:lnTo>
                <a:lnTo>
                  <a:pt x="243277" y="63439"/>
                </a:lnTo>
                <a:lnTo>
                  <a:pt x="228599" y="67843"/>
                </a:lnTo>
                <a:lnTo>
                  <a:pt x="225996" y="68033"/>
                </a:lnTo>
                <a:lnTo>
                  <a:pt x="224789" y="67817"/>
                </a:lnTo>
                <a:lnTo>
                  <a:pt x="219735" y="66979"/>
                </a:lnTo>
                <a:lnTo>
                  <a:pt x="215226" y="63157"/>
                </a:lnTo>
                <a:lnTo>
                  <a:pt x="211874" y="57429"/>
                </a:lnTo>
                <a:lnTo>
                  <a:pt x="208572" y="51727"/>
                </a:lnTo>
                <a:lnTo>
                  <a:pt x="206578" y="44322"/>
                </a:lnTo>
                <a:lnTo>
                  <a:pt x="206717" y="37401"/>
                </a:lnTo>
                <a:lnTo>
                  <a:pt x="209998" y="24720"/>
                </a:lnTo>
                <a:lnTo>
                  <a:pt x="220395" y="16080"/>
                </a:lnTo>
                <a:lnTo>
                  <a:pt x="223227" y="15138"/>
                </a:lnTo>
                <a:lnTo>
                  <a:pt x="221170" y="8407"/>
                </a:lnTo>
                <a:lnTo>
                  <a:pt x="208994" y="11321"/>
                </a:lnTo>
                <a:lnTo>
                  <a:pt x="196792" y="14692"/>
                </a:lnTo>
                <a:lnTo>
                  <a:pt x="184988" y="18402"/>
                </a:lnTo>
                <a:lnTo>
                  <a:pt x="174747" y="26043"/>
                </a:lnTo>
                <a:lnTo>
                  <a:pt x="169303" y="37465"/>
                </a:lnTo>
                <a:lnTo>
                  <a:pt x="166574" y="51060"/>
                </a:lnTo>
                <a:lnTo>
                  <a:pt x="165176" y="60947"/>
                </a:lnTo>
                <a:lnTo>
                  <a:pt x="162796" y="73652"/>
                </a:lnTo>
                <a:lnTo>
                  <a:pt x="158680" y="85624"/>
                </a:lnTo>
                <a:lnTo>
                  <a:pt x="151528" y="96251"/>
                </a:lnTo>
                <a:lnTo>
                  <a:pt x="140041" y="104923"/>
                </a:lnTo>
                <a:lnTo>
                  <a:pt x="135407" y="107187"/>
                </a:lnTo>
                <a:lnTo>
                  <a:pt x="130530" y="106997"/>
                </a:lnTo>
                <a:lnTo>
                  <a:pt x="125399" y="106133"/>
                </a:lnTo>
                <a:lnTo>
                  <a:pt x="120027" y="101866"/>
                </a:lnTo>
                <a:lnTo>
                  <a:pt x="116001" y="95719"/>
                </a:lnTo>
                <a:lnTo>
                  <a:pt x="111988" y="89573"/>
                </a:lnTo>
                <a:lnTo>
                  <a:pt x="109397" y="81648"/>
                </a:lnTo>
                <a:lnTo>
                  <a:pt x="109600" y="74434"/>
                </a:lnTo>
                <a:lnTo>
                  <a:pt x="109753" y="67017"/>
                </a:lnTo>
                <a:lnTo>
                  <a:pt x="112547" y="60236"/>
                </a:lnTo>
                <a:lnTo>
                  <a:pt x="119760" y="55537"/>
                </a:lnTo>
                <a:lnTo>
                  <a:pt x="116357" y="49364"/>
                </a:lnTo>
                <a:lnTo>
                  <a:pt x="105503" y="55965"/>
                </a:lnTo>
                <a:lnTo>
                  <a:pt x="94900" y="62948"/>
                </a:lnTo>
                <a:lnTo>
                  <a:pt x="85420" y="69659"/>
                </a:lnTo>
                <a:lnTo>
                  <a:pt x="77814" y="80215"/>
                </a:lnTo>
                <a:lnTo>
                  <a:pt x="75406" y="93017"/>
                </a:lnTo>
                <a:lnTo>
                  <a:pt x="75374" y="94106"/>
                </a:lnTo>
                <a:lnTo>
                  <a:pt x="75931" y="106378"/>
                </a:lnTo>
                <a:lnTo>
                  <a:pt x="77144" y="119136"/>
                </a:lnTo>
                <a:lnTo>
                  <a:pt x="77731" y="132044"/>
                </a:lnTo>
                <a:lnTo>
                  <a:pt x="76408" y="145405"/>
                </a:lnTo>
                <a:lnTo>
                  <a:pt x="72329" y="157215"/>
                </a:lnTo>
                <a:lnTo>
                  <a:pt x="64295" y="168467"/>
                </a:lnTo>
                <a:lnTo>
                  <a:pt x="61912" y="170827"/>
                </a:lnTo>
                <a:lnTo>
                  <a:pt x="58826" y="173634"/>
                </a:lnTo>
                <a:lnTo>
                  <a:pt x="55384" y="174409"/>
                </a:lnTo>
                <a:lnTo>
                  <a:pt x="51434" y="173761"/>
                </a:lnTo>
                <a:lnTo>
                  <a:pt x="45923" y="172834"/>
                </a:lnTo>
                <a:lnTo>
                  <a:pt x="39801" y="168503"/>
                </a:lnTo>
                <a:lnTo>
                  <a:pt x="35166" y="162369"/>
                </a:lnTo>
                <a:lnTo>
                  <a:pt x="30492" y="156248"/>
                </a:lnTo>
                <a:lnTo>
                  <a:pt x="27444" y="148424"/>
                </a:lnTo>
                <a:lnTo>
                  <a:pt x="27609" y="140957"/>
                </a:lnTo>
                <a:lnTo>
                  <a:pt x="27711" y="135750"/>
                </a:lnTo>
                <a:lnTo>
                  <a:pt x="29311" y="130670"/>
                </a:lnTo>
                <a:lnTo>
                  <a:pt x="33159" y="125907"/>
                </a:lnTo>
                <a:lnTo>
                  <a:pt x="28409" y="120929"/>
                </a:lnTo>
                <a:lnTo>
                  <a:pt x="20066" y="130435"/>
                </a:lnTo>
                <a:lnTo>
                  <a:pt x="11988" y="140229"/>
                </a:lnTo>
                <a:lnTo>
                  <a:pt x="10676" y="141922"/>
                </a:lnTo>
                <a:lnTo>
                  <a:pt x="10676" y="166710"/>
                </a:lnTo>
                <a:lnTo>
                  <a:pt x="372071" y="328688"/>
                </a:lnTo>
                <a:lnTo>
                  <a:pt x="479183" y="293268"/>
                </a:lnTo>
                <a:lnTo>
                  <a:pt x="724750" y="407758"/>
                </a:lnTo>
                <a:lnTo>
                  <a:pt x="723811" y="40412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2998188" y="1438545"/>
            <a:ext cx="776490" cy="407758"/>
          </a:xfrm>
          <a:custGeom>
            <a:avLst/>
            <a:gdLst/>
            <a:ahLst/>
            <a:cxnLst/>
            <a:rect l="l" t="t" r="r" b="b"/>
            <a:pathLst>
              <a:path w="776490" h="407758">
                <a:moveTo>
                  <a:pt x="724573" y="407034"/>
                </a:moveTo>
                <a:lnTo>
                  <a:pt x="724331" y="406425"/>
                </a:lnTo>
                <a:lnTo>
                  <a:pt x="724166" y="405663"/>
                </a:lnTo>
                <a:lnTo>
                  <a:pt x="723811" y="404126"/>
                </a:lnTo>
                <a:lnTo>
                  <a:pt x="723671" y="402691"/>
                </a:lnTo>
                <a:lnTo>
                  <a:pt x="723709" y="401345"/>
                </a:lnTo>
                <a:lnTo>
                  <a:pt x="723823" y="395706"/>
                </a:lnTo>
                <a:lnTo>
                  <a:pt x="726732" y="391096"/>
                </a:lnTo>
                <a:lnTo>
                  <a:pt x="731380" y="387997"/>
                </a:lnTo>
                <a:lnTo>
                  <a:pt x="736079" y="384975"/>
                </a:lnTo>
                <a:lnTo>
                  <a:pt x="742441" y="383628"/>
                </a:lnTo>
                <a:lnTo>
                  <a:pt x="748665" y="384670"/>
                </a:lnTo>
                <a:lnTo>
                  <a:pt x="759302" y="389135"/>
                </a:lnTo>
                <a:lnTo>
                  <a:pt x="767941" y="399552"/>
                </a:lnTo>
                <a:lnTo>
                  <a:pt x="770724" y="406361"/>
                </a:lnTo>
                <a:lnTo>
                  <a:pt x="776490" y="404863"/>
                </a:lnTo>
                <a:lnTo>
                  <a:pt x="773026" y="392861"/>
                </a:lnTo>
                <a:lnTo>
                  <a:pt x="769271" y="380821"/>
                </a:lnTo>
                <a:lnTo>
                  <a:pt x="765184" y="368662"/>
                </a:lnTo>
                <a:lnTo>
                  <a:pt x="762965" y="362407"/>
                </a:lnTo>
                <a:lnTo>
                  <a:pt x="755278" y="350264"/>
                </a:lnTo>
                <a:lnTo>
                  <a:pt x="745005" y="342749"/>
                </a:lnTo>
                <a:lnTo>
                  <a:pt x="733183" y="337976"/>
                </a:lnTo>
                <a:lnTo>
                  <a:pt x="722388" y="334568"/>
                </a:lnTo>
                <a:lnTo>
                  <a:pt x="711600" y="330650"/>
                </a:lnTo>
                <a:lnTo>
                  <a:pt x="701172" y="325230"/>
                </a:lnTo>
                <a:lnTo>
                  <a:pt x="691391" y="317215"/>
                </a:lnTo>
                <a:lnTo>
                  <a:pt x="682545" y="305508"/>
                </a:lnTo>
                <a:lnTo>
                  <a:pt x="678510" y="297814"/>
                </a:lnTo>
                <a:lnTo>
                  <a:pt x="677240" y="294893"/>
                </a:lnTo>
                <a:lnTo>
                  <a:pt x="676694" y="292163"/>
                </a:lnTo>
                <a:lnTo>
                  <a:pt x="676744" y="289585"/>
                </a:lnTo>
                <a:lnTo>
                  <a:pt x="676821" y="283756"/>
                </a:lnTo>
                <a:lnTo>
                  <a:pt x="680021" y="278206"/>
                </a:lnTo>
                <a:lnTo>
                  <a:pt x="685012" y="274370"/>
                </a:lnTo>
                <a:lnTo>
                  <a:pt x="690003" y="270598"/>
                </a:lnTo>
              </a:path>
              <a:path w="776490" h="407758">
                <a:moveTo>
                  <a:pt x="709917" y="270903"/>
                </a:moveTo>
                <a:lnTo>
                  <a:pt x="716394" y="274929"/>
                </a:lnTo>
                <a:lnTo>
                  <a:pt x="721512" y="283717"/>
                </a:lnTo>
                <a:lnTo>
                  <a:pt x="726541" y="280492"/>
                </a:lnTo>
                <a:lnTo>
                  <a:pt x="720394" y="269360"/>
                </a:lnTo>
                <a:lnTo>
                  <a:pt x="714014" y="258371"/>
                </a:lnTo>
                <a:lnTo>
                  <a:pt x="707405" y="247533"/>
                </a:lnTo>
                <a:lnTo>
                  <a:pt x="704481" y="242900"/>
                </a:lnTo>
                <a:lnTo>
                  <a:pt x="694533" y="233251"/>
                </a:lnTo>
                <a:lnTo>
                  <a:pt x="683101" y="228801"/>
                </a:lnTo>
                <a:lnTo>
                  <a:pt x="669104" y="227501"/>
                </a:lnTo>
                <a:lnTo>
                  <a:pt x="656434" y="227180"/>
                </a:lnTo>
                <a:lnTo>
                  <a:pt x="646722" y="226199"/>
                </a:lnTo>
                <a:lnTo>
                  <a:pt x="635967" y="223311"/>
                </a:lnTo>
                <a:lnTo>
                  <a:pt x="625258" y="217573"/>
                </a:lnTo>
                <a:lnTo>
                  <a:pt x="614572" y="207819"/>
                </a:lnTo>
                <a:lnTo>
                  <a:pt x="610997" y="203453"/>
                </a:lnTo>
                <a:lnTo>
                  <a:pt x="608037" y="199643"/>
                </a:lnTo>
                <a:lnTo>
                  <a:pt x="606907" y="195592"/>
                </a:lnTo>
                <a:lnTo>
                  <a:pt x="606996" y="191414"/>
                </a:lnTo>
                <a:lnTo>
                  <a:pt x="607072" y="185229"/>
                </a:lnTo>
                <a:lnTo>
                  <a:pt x="610184" y="178739"/>
                </a:lnTo>
                <a:lnTo>
                  <a:pt x="615124" y="174218"/>
                </a:lnTo>
                <a:lnTo>
                  <a:pt x="620039" y="169735"/>
                </a:lnTo>
                <a:lnTo>
                  <a:pt x="626541" y="167208"/>
                </a:lnTo>
                <a:lnTo>
                  <a:pt x="633349" y="168351"/>
                </a:lnTo>
                <a:lnTo>
                  <a:pt x="638022" y="169125"/>
                </a:lnTo>
                <a:lnTo>
                  <a:pt x="642835" y="171589"/>
                </a:lnTo>
                <a:lnTo>
                  <a:pt x="647534" y="176555"/>
                </a:lnTo>
                <a:lnTo>
                  <a:pt x="651382" y="171729"/>
                </a:lnTo>
                <a:lnTo>
                  <a:pt x="642892" y="162242"/>
                </a:lnTo>
                <a:lnTo>
                  <a:pt x="634216" y="152964"/>
                </a:lnTo>
                <a:lnTo>
                  <a:pt x="625357" y="143889"/>
                </a:lnTo>
                <a:lnTo>
                  <a:pt x="622554" y="141096"/>
                </a:lnTo>
                <a:lnTo>
                  <a:pt x="617626" y="136664"/>
                </a:lnTo>
                <a:lnTo>
                  <a:pt x="612546" y="134327"/>
                </a:lnTo>
                <a:lnTo>
                  <a:pt x="607529" y="133489"/>
                </a:lnTo>
                <a:lnTo>
                  <a:pt x="596051" y="133685"/>
                </a:lnTo>
                <a:lnTo>
                  <a:pt x="584557" y="136386"/>
                </a:lnTo>
                <a:lnTo>
                  <a:pt x="572776" y="139684"/>
                </a:lnTo>
                <a:lnTo>
                  <a:pt x="560439" y="141670"/>
                </a:lnTo>
                <a:lnTo>
                  <a:pt x="550710" y="141160"/>
                </a:lnTo>
                <a:lnTo>
                  <a:pt x="539800" y="137859"/>
                </a:lnTo>
                <a:lnTo>
                  <a:pt x="528034" y="130700"/>
                </a:lnTo>
                <a:lnTo>
                  <a:pt x="526072" y="129133"/>
                </a:lnTo>
                <a:lnTo>
                  <a:pt x="521030" y="124967"/>
                </a:lnTo>
                <a:lnTo>
                  <a:pt x="518998" y="119278"/>
                </a:lnTo>
                <a:lnTo>
                  <a:pt x="519061" y="112839"/>
                </a:lnTo>
                <a:lnTo>
                  <a:pt x="522446" y="100118"/>
                </a:lnTo>
                <a:lnTo>
                  <a:pt x="531010" y="90476"/>
                </a:lnTo>
                <a:lnTo>
                  <a:pt x="543184" y="87408"/>
                </a:lnTo>
                <a:lnTo>
                  <a:pt x="544360" y="87566"/>
                </a:lnTo>
                <a:lnTo>
                  <a:pt x="547446" y="88074"/>
                </a:lnTo>
                <a:lnTo>
                  <a:pt x="550735" y="89357"/>
                </a:lnTo>
                <a:lnTo>
                  <a:pt x="555142" y="92189"/>
                </a:lnTo>
                <a:lnTo>
                  <a:pt x="557745" y="86423"/>
                </a:lnTo>
                <a:lnTo>
                  <a:pt x="547427" y="79239"/>
                </a:lnTo>
                <a:lnTo>
                  <a:pt x="536854" y="72293"/>
                </a:lnTo>
                <a:lnTo>
                  <a:pt x="525963" y="65543"/>
                </a:lnTo>
                <a:lnTo>
                  <a:pt x="522731" y="63614"/>
                </a:lnTo>
                <a:lnTo>
                  <a:pt x="519633" y="61861"/>
                </a:lnTo>
                <a:lnTo>
                  <a:pt x="516610" y="60871"/>
                </a:lnTo>
                <a:lnTo>
                  <a:pt x="513702" y="60388"/>
                </a:lnTo>
                <a:lnTo>
                  <a:pt x="501541" y="61422"/>
                </a:lnTo>
                <a:lnTo>
                  <a:pt x="490574" y="66841"/>
                </a:lnTo>
                <a:lnTo>
                  <a:pt x="480758" y="73393"/>
                </a:lnTo>
                <a:lnTo>
                  <a:pt x="470458" y="79653"/>
                </a:lnTo>
                <a:lnTo>
                  <a:pt x="459172" y="83956"/>
                </a:lnTo>
                <a:lnTo>
                  <a:pt x="446267" y="84768"/>
                </a:lnTo>
                <a:lnTo>
                  <a:pt x="443674" y="84416"/>
                </a:lnTo>
                <a:lnTo>
                  <a:pt x="439331" y="83692"/>
                </a:lnTo>
                <a:lnTo>
                  <a:pt x="434670" y="82232"/>
                </a:lnTo>
                <a:lnTo>
                  <a:pt x="429590" y="79857"/>
                </a:lnTo>
                <a:lnTo>
                  <a:pt x="421995" y="76250"/>
                </a:lnTo>
                <a:lnTo>
                  <a:pt x="418515" y="68046"/>
                </a:lnTo>
                <a:lnTo>
                  <a:pt x="418604" y="58546"/>
                </a:lnTo>
                <a:lnTo>
                  <a:pt x="421624" y="45450"/>
                </a:lnTo>
                <a:lnTo>
                  <a:pt x="429567" y="35809"/>
                </a:lnTo>
                <a:lnTo>
                  <a:pt x="441945" y="32959"/>
                </a:lnTo>
                <a:lnTo>
                  <a:pt x="443090" y="33121"/>
                </a:lnTo>
                <a:lnTo>
                  <a:pt x="444398" y="33350"/>
                </a:lnTo>
                <a:lnTo>
                  <a:pt x="445782" y="33629"/>
                </a:lnTo>
                <a:lnTo>
                  <a:pt x="447535" y="34239"/>
                </a:lnTo>
                <a:lnTo>
                  <a:pt x="448716" y="27673"/>
                </a:lnTo>
                <a:lnTo>
                  <a:pt x="437324" y="23549"/>
                </a:lnTo>
                <a:lnTo>
                  <a:pt x="425464" y="19652"/>
                </a:lnTo>
                <a:lnTo>
                  <a:pt x="412790" y="15917"/>
                </a:lnTo>
                <a:lnTo>
                  <a:pt x="409257" y="14947"/>
                </a:lnTo>
                <a:lnTo>
                  <a:pt x="396848" y="16184"/>
                </a:lnTo>
                <a:lnTo>
                  <a:pt x="387053" y="22731"/>
                </a:lnTo>
                <a:lnTo>
                  <a:pt x="378632" y="32204"/>
                </a:lnTo>
                <a:lnTo>
                  <a:pt x="373164" y="38976"/>
                </a:lnTo>
                <a:lnTo>
                  <a:pt x="365350" y="47601"/>
                </a:lnTo>
                <a:lnTo>
                  <a:pt x="356270" y="54633"/>
                </a:lnTo>
                <a:lnTo>
                  <a:pt x="345028" y="58919"/>
                </a:lnTo>
                <a:lnTo>
                  <a:pt x="330729" y="59307"/>
                </a:lnTo>
                <a:lnTo>
                  <a:pt x="328155" y="58940"/>
                </a:lnTo>
                <a:lnTo>
                  <a:pt x="317966" y="52397"/>
                </a:lnTo>
                <a:lnTo>
                  <a:pt x="312723" y="39411"/>
                </a:lnTo>
                <a:lnTo>
                  <a:pt x="312216" y="32435"/>
                </a:lnTo>
                <a:lnTo>
                  <a:pt x="315450" y="18702"/>
                </a:lnTo>
                <a:lnTo>
                  <a:pt x="324748" y="9725"/>
                </a:lnTo>
                <a:lnTo>
                  <a:pt x="333908" y="8153"/>
                </a:lnTo>
                <a:lnTo>
                  <a:pt x="333489" y="1269"/>
                </a:lnTo>
                <a:lnTo>
                  <a:pt x="320853" y="421"/>
                </a:lnTo>
                <a:lnTo>
                  <a:pt x="308190" y="1"/>
                </a:lnTo>
                <a:lnTo>
                  <a:pt x="295732" y="0"/>
                </a:lnTo>
                <a:lnTo>
                  <a:pt x="283473" y="4442"/>
                </a:lnTo>
                <a:lnTo>
                  <a:pt x="275325" y="14215"/>
                </a:lnTo>
                <a:lnTo>
                  <a:pt x="269350" y="26872"/>
                </a:lnTo>
                <a:lnTo>
                  <a:pt x="266433" y="33845"/>
                </a:lnTo>
                <a:lnTo>
                  <a:pt x="260854" y="45383"/>
                </a:lnTo>
                <a:lnTo>
                  <a:pt x="253567" y="55602"/>
                </a:lnTo>
              </a:path>
              <a:path w="776490" h="407758">
                <a:moveTo>
                  <a:pt x="243277" y="63439"/>
                </a:moveTo>
                <a:lnTo>
                  <a:pt x="228599" y="67843"/>
                </a:lnTo>
                <a:lnTo>
                  <a:pt x="227266" y="68046"/>
                </a:lnTo>
                <a:lnTo>
                  <a:pt x="225996" y="68033"/>
                </a:lnTo>
                <a:lnTo>
                  <a:pt x="224789" y="67817"/>
                </a:lnTo>
                <a:lnTo>
                  <a:pt x="219735" y="66979"/>
                </a:lnTo>
                <a:lnTo>
                  <a:pt x="215226" y="63157"/>
                </a:lnTo>
                <a:lnTo>
                  <a:pt x="211874" y="57429"/>
                </a:lnTo>
                <a:lnTo>
                  <a:pt x="208572" y="51727"/>
                </a:lnTo>
                <a:lnTo>
                  <a:pt x="206578" y="44322"/>
                </a:lnTo>
                <a:lnTo>
                  <a:pt x="206717" y="37401"/>
                </a:lnTo>
                <a:lnTo>
                  <a:pt x="209998" y="24720"/>
                </a:lnTo>
                <a:lnTo>
                  <a:pt x="220395" y="16080"/>
                </a:lnTo>
                <a:lnTo>
                  <a:pt x="223227" y="15138"/>
                </a:lnTo>
                <a:lnTo>
                  <a:pt x="221170" y="8407"/>
                </a:lnTo>
                <a:lnTo>
                  <a:pt x="208994" y="11321"/>
                </a:lnTo>
              </a:path>
              <a:path w="776490" h="407758">
                <a:moveTo>
                  <a:pt x="196792" y="14692"/>
                </a:moveTo>
                <a:lnTo>
                  <a:pt x="184988" y="18402"/>
                </a:lnTo>
                <a:lnTo>
                  <a:pt x="174747" y="26043"/>
                </a:lnTo>
                <a:lnTo>
                  <a:pt x="169303" y="37465"/>
                </a:lnTo>
                <a:lnTo>
                  <a:pt x="166574" y="51060"/>
                </a:lnTo>
                <a:lnTo>
                  <a:pt x="165176" y="60947"/>
                </a:lnTo>
                <a:lnTo>
                  <a:pt x="162796" y="73652"/>
                </a:lnTo>
                <a:lnTo>
                  <a:pt x="158680" y="85624"/>
                </a:lnTo>
                <a:lnTo>
                  <a:pt x="151528" y="96251"/>
                </a:lnTo>
                <a:lnTo>
                  <a:pt x="140041" y="104923"/>
                </a:lnTo>
                <a:lnTo>
                  <a:pt x="137807" y="106044"/>
                </a:lnTo>
                <a:lnTo>
                  <a:pt x="135407" y="107187"/>
                </a:lnTo>
                <a:lnTo>
                  <a:pt x="133032" y="107403"/>
                </a:lnTo>
                <a:lnTo>
                  <a:pt x="130530" y="106997"/>
                </a:lnTo>
                <a:lnTo>
                  <a:pt x="125399" y="106133"/>
                </a:lnTo>
                <a:lnTo>
                  <a:pt x="120027" y="101866"/>
                </a:lnTo>
                <a:lnTo>
                  <a:pt x="116001" y="95719"/>
                </a:lnTo>
                <a:lnTo>
                  <a:pt x="111988" y="89573"/>
                </a:lnTo>
                <a:lnTo>
                  <a:pt x="109397" y="81648"/>
                </a:lnTo>
                <a:lnTo>
                  <a:pt x="109600" y="74434"/>
                </a:lnTo>
                <a:lnTo>
                  <a:pt x="109753" y="67017"/>
                </a:lnTo>
                <a:lnTo>
                  <a:pt x="112547" y="60236"/>
                </a:lnTo>
                <a:lnTo>
                  <a:pt x="119760" y="55537"/>
                </a:lnTo>
                <a:lnTo>
                  <a:pt x="116357" y="49364"/>
                </a:lnTo>
                <a:lnTo>
                  <a:pt x="105503" y="55965"/>
                </a:lnTo>
                <a:lnTo>
                  <a:pt x="94900" y="62948"/>
                </a:lnTo>
                <a:lnTo>
                  <a:pt x="85420" y="69659"/>
                </a:lnTo>
                <a:lnTo>
                  <a:pt x="77814" y="80215"/>
                </a:lnTo>
                <a:lnTo>
                  <a:pt x="75406" y="93017"/>
                </a:lnTo>
                <a:lnTo>
                  <a:pt x="75374" y="94106"/>
                </a:lnTo>
                <a:lnTo>
                  <a:pt x="75931" y="106378"/>
                </a:lnTo>
                <a:lnTo>
                  <a:pt x="77144" y="119136"/>
                </a:lnTo>
                <a:lnTo>
                  <a:pt x="77731" y="132044"/>
                </a:lnTo>
                <a:lnTo>
                  <a:pt x="76408" y="145405"/>
                </a:lnTo>
                <a:lnTo>
                  <a:pt x="72329" y="157215"/>
                </a:lnTo>
                <a:lnTo>
                  <a:pt x="64295" y="168467"/>
                </a:lnTo>
                <a:lnTo>
                  <a:pt x="61912" y="170827"/>
                </a:lnTo>
                <a:lnTo>
                  <a:pt x="58826" y="173634"/>
                </a:lnTo>
                <a:lnTo>
                  <a:pt x="55384" y="174409"/>
                </a:lnTo>
                <a:lnTo>
                  <a:pt x="51434" y="173761"/>
                </a:lnTo>
                <a:lnTo>
                  <a:pt x="45923" y="172834"/>
                </a:lnTo>
                <a:lnTo>
                  <a:pt x="39801" y="168503"/>
                </a:lnTo>
                <a:lnTo>
                  <a:pt x="35166" y="162369"/>
                </a:lnTo>
                <a:lnTo>
                  <a:pt x="30492" y="156248"/>
                </a:lnTo>
                <a:lnTo>
                  <a:pt x="27444" y="148424"/>
                </a:lnTo>
                <a:lnTo>
                  <a:pt x="27609" y="140957"/>
                </a:lnTo>
                <a:lnTo>
                  <a:pt x="27711" y="135750"/>
                </a:lnTo>
                <a:lnTo>
                  <a:pt x="29311" y="130670"/>
                </a:lnTo>
                <a:lnTo>
                  <a:pt x="33159" y="125907"/>
                </a:lnTo>
                <a:lnTo>
                  <a:pt x="28409" y="120929"/>
                </a:lnTo>
                <a:lnTo>
                  <a:pt x="20066" y="130435"/>
                </a:lnTo>
                <a:lnTo>
                  <a:pt x="11988" y="140229"/>
                </a:lnTo>
                <a:lnTo>
                  <a:pt x="10676" y="141922"/>
                </a:lnTo>
              </a:path>
              <a:path w="776490" h="407758">
                <a:moveTo>
                  <a:pt x="10676" y="166710"/>
                </a:moveTo>
                <a:lnTo>
                  <a:pt x="372071" y="328688"/>
                </a:lnTo>
                <a:lnTo>
                  <a:pt x="479183" y="293268"/>
                </a:lnTo>
                <a:lnTo>
                  <a:pt x="724750" y="407758"/>
                </a:lnTo>
                <a:lnTo>
                  <a:pt x="724573" y="4070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722363" y="1832175"/>
            <a:ext cx="48945" cy="36639"/>
          </a:xfrm>
          <a:custGeom>
            <a:avLst/>
            <a:gdLst/>
            <a:ahLst/>
            <a:cxnLst/>
            <a:rect l="l" t="t" r="r" b="b"/>
            <a:pathLst>
              <a:path w="48945" h="36639">
                <a:moveTo>
                  <a:pt x="520" y="13931"/>
                </a:moveTo>
                <a:lnTo>
                  <a:pt x="48945" y="36639"/>
                </a:lnTo>
                <a:lnTo>
                  <a:pt x="41017" y="28475"/>
                </a:lnTo>
                <a:lnTo>
                  <a:pt x="34301" y="18170"/>
                </a:lnTo>
                <a:lnTo>
                  <a:pt x="29223" y="4992"/>
                </a:lnTo>
                <a:lnTo>
                  <a:pt x="28003" y="0"/>
                </a:lnTo>
                <a:lnTo>
                  <a:pt x="0" y="12026"/>
                </a:lnTo>
                <a:lnTo>
                  <a:pt x="520" y="139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722363" y="1832175"/>
            <a:ext cx="48945" cy="36639"/>
          </a:xfrm>
          <a:custGeom>
            <a:avLst/>
            <a:gdLst/>
            <a:ahLst/>
            <a:cxnLst/>
            <a:rect l="l" t="t" r="r" b="b"/>
            <a:pathLst>
              <a:path w="48945" h="36639">
                <a:moveTo>
                  <a:pt x="48945" y="36639"/>
                </a:moveTo>
                <a:lnTo>
                  <a:pt x="41017" y="28475"/>
                </a:lnTo>
                <a:lnTo>
                  <a:pt x="34301" y="18170"/>
                </a:lnTo>
                <a:lnTo>
                  <a:pt x="29223" y="4992"/>
                </a:lnTo>
                <a:lnTo>
                  <a:pt x="28003" y="0"/>
                </a:lnTo>
                <a:lnTo>
                  <a:pt x="0" y="12026"/>
                </a:lnTo>
                <a:lnTo>
                  <a:pt x="139" y="12712"/>
                </a:lnTo>
                <a:lnTo>
                  <a:pt x="355" y="13271"/>
                </a:lnTo>
                <a:lnTo>
                  <a:pt x="520" y="13931"/>
                </a:lnTo>
                <a:lnTo>
                  <a:pt x="48945" y="366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881434" y="1348944"/>
            <a:ext cx="1113595" cy="855882"/>
          </a:xfrm>
          <a:custGeom>
            <a:avLst/>
            <a:gdLst/>
            <a:ahLst/>
            <a:cxnLst/>
            <a:rect l="l" t="t" r="r" b="b"/>
            <a:pathLst>
              <a:path w="1113595" h="855882">
                <a:moveTo>
                  <a:pt x="648340" y="818530"/>
                </a:moveTo>
                <a:lnTo>
                  <a:pt x="650390" y="806365"/>
                </a:lnTo>
                <a:lnTo>
                  <a:pt x="651124" y="793791"/>
                </a:lnTo>
                <a:lnTo>
                  <a:pt x="651037" y="780955"/>
                </a:lnTo>
                <a:lnTo>
                  <a:pt x="650623" y="768008"/>
                </a:lnTo>
                <a:lnTo>
                  <a:pt x="650375" y="755098"/>
                </a:lnTo>
                <a:lnTo>
                  <a:pt x="650297" y="747151"/>
                </a:lnTo>
                <a:lnTo>
                  <a:pt x="649883" y="734310"/>
                </a:lnTo>
                <a:lnTo>
                  <a:pt x="649214" y="721634"/>
                </a:lnTo>
                <a:lnTo>
                  <a:pt x="648405" y="709061"/>
                </a:lnTo>
                <a:lnTo>
                  <a:pt x="647575" y="696529"/>
                </a:lnTo>
                <a:lnTo>
                  <a:pt x="646837" y="683973"/>
                </a:lnTo>
                <a:lnTo>
                  <a:pt x="646310" y="671331"/>
                </a:lnTo>
                <a:lnTo>
                  <a:pt x="646108" y="658540"/>
                </a:lnTo>
                <a:lnTo>
                  <a:pt x="646159" y="652492"/>
                </a:lnTo>
                <a:lnTo>
                  <a:pt x="646624" y="639394"/>
                </a:lnTo>
                <a:lnTo>
                  <a:pt x="647554" y="626654"/>
                </a:lnTo>
                <a:lnTo>
                  <a:pt x="648925" y="614183"/>
                </a:lnTo>
                <a:lnTo>
                  <a:pt x="650712" y="601891"/>
                </a:lnTo>
                <a:lnTo>
                  <a:pt x="652891" y="589690"/>
                </a:lnTo>
                <a:lnTo>
                  <a:pt x="655435" y="577491"/>
                </a:lnTo>
                <a:lnTo>
                  <a:pt x="658321" y="565204"/>
                </a:lnTo>
                <a:lnTo>
                  <a:pt x="661524" y="552740"/>
                </a:lnTo>
                <a:lnTo>
                  <a:pt x="665018" y="540011"/>
                </a:lnTo>
                <a:lnTo>
                  <a:pt x="669835" y="525969"/>
                </a:lnTo>
                <a:lnTo>
                  <a:pt x="675156" y="514420"/>
                </a:lnTo>
                <a:lnTo>
                  <a:pt x="681288" y="503583"/>
                </a:lnTo>
                <a:lnTo>
                  <a:pt x="688087" y="493233"/>
                </a:lnTo>
                <a:lnTo>
                  <a:pt x="695412" y="483147"/>
                </a:lnTo>
                <a:lnTo>
                  <a:pt x="703119" y="473101"/>
                </a:lnTo>
                <a:lnTo>
                  <a:pt x="711065" y="462869"/>
                </a:lnTo>
                <a:lnTo>
                  <a:pt x="719108" y="452228"/>
                </a:lnTo>
                <a:lnTo>
                  <a:pt x="726230" y="441599"/>
                </a:lnTo>
                <a:lnTo>
                  <a:pt x="732589" y="430543"/>
                </a:lnTo>
                <a:lnTo>
                  <a:pt x="738547" y="419161"/>
                </a:lnTo>
                <a:lnTo>
                  <a:pt x="744329" y="407739"/>
                </a:lnTo>
                <a:lnTo>
                  <a:pt x="750159" y="396564"/>
                </a:lnTo>
                <a:lnTo>
                  <a:pt x="753817" y="389795"/>
                </a:lnTo>
                <a:lnTo>
                  <a:pt x="759940" y="378573"/>
                </a:lnTo>
                <a:lnTo>
                  <a:pt x="766311" y="367355"/>
                </a:lnTo>
                <a:lnTo>
                  <a:pt x="772972" y="356435"/>
                </a:lnTo>
                <a:lnTo>
                  <a:pt x="779966" y="346107"/>
                </a:lnTo>
                <a:lnTo>
                  <a:pt x="785612" y="339513"/>
                </a:lnTo>
                <a:lnTo>
                  <a:pt x="794920" y="332270"/>
                </a:lnTo>
                <a:lnTo>
                  <a:pt x="806814" y="325025"/>
                </a:lnTo>
                <a:lnTo>
                  <a:pt x="822099" y="315880"/>
                </a:lnTo>
                <a:lnTo>
                  <a:pt x="833459" y="309276"/>
                </a:lnTo>
                <a:lnTo>
                  <a:pt x="844724" y="302957"/>
                </a:lnTo>
                <a:lnTo>
                  <a:pt x="855714" y="297086"/>
                </a:lnTo>
                <a:lnTo>
                  <a:pt x="866250" y="291827"/>
                </a:lnTo>
                <a:lnTo>
                  <a:pt x="878903" y="286655"/>
                </a:lnTo>
                <a:lnTo>
                  <a:pt x="890971" y="283141"/>
                </a:lnTo>
                <a:lnTo>
                  <a:pt x="903127" y="280683"/>
                </a:lnTo>
                <a:lnTo>
                  <a:pt x="915440" y="278966"/>
                </a:lnTo>
                <a:lnTo>
                  <a:pt x="927977" y="277675"/>
                </a:lnTo>
                <a:lnTo>
                  <a:pt x="940805" y="276496"/>
                </a:lnTo>
                <a:lnTo>
                  <a:pt x="953994" y="275114"/>
                </a:lnTo>
                <a:lnTo>
                  <a:pt x="959209" y="274460"/>
                </a:lnTo>
                <a:lnTo>
                  <a:pt x="971712" y="272597"/>
                </a:lnTo>
                <a:lnTo>
                  <a:pt x="984363" y="270258"/>
                </a:lnTo>
                <a:lnTo>
                  <a:pt x="997038" y="267403"/>
                </a:lnTo>
                <a:lnTo>
                  <a:pt x="1009610" y="263992"/>
                </a:lnTo>
                <a:lnTo>
                  <a:pt x="1021952" y="259986"/>
                </a:lnTo>
                <a:lnTo>
                  <a:pt x="1033939" y="255345"/>
                </a:lnTo>
                <a:lnTo>
                  <a:pt x="1045445" y="250029"/>
                </a:lnTo>
                <a:lnTo>
                  <a:pt x="1056344" y="243999"/>
                </a:lnTo>
                <a:lnTo>
                  <a:pt x="1064696" y="239333"/>
                </a:lnTo>
                <a:lnTo>
                  <a:pt x="1076256" y="233997"/>
                </a:lnTo>
                <a:lnTo>
                  <a:pt x="1088477" y="229526"/>
                </a:lnTo>
                <a:lnTo>
                  <a:pt x="1101033" y="226073"/>
                </a:lnTo>
                <a:lnTo>
                  <a:pt x="1113595" y="223794"/>
                </a:lnTo>
                <a:lnTo>
                  <a:pt x="1015246" y="32"/>
                </a:lnTo>
                <a:lnTo>
                  <a:pt x="1014393" y="0"/>
                </a:lnTo>
                <a:lnTo>
                  <a:pt x="1002447" y="1011"/>
                </a:lnTo>
                <a:lnTo>
                  <a:pt x="989501" y="3865"/>
                </a:lnTo>
                <a:lnTo>
                  <a:pt x="976610" y="7379"/>
                </a:lnTo>
                <a:lnTo>
                  <a:pt x="964827" y="10370"/>
                </a:lnTo>
                <a:lnTo>
                  <a:pt x="961147" y="11155"/>
                </a:lnTo>
                <a:lnTo>
                  <a:pt x="948738" y="13783"/>
                </a:lnTo>
                <a:lnTo>
                  <a:pt x="936368" y="16333"/>
                </a:lnTo>
                <a:lnTo>
                  <a:pt x="923938" y="18777"/>
                </a:lnTo>
                <a:lnTo>
                  <a:pt x="911348" y="21089"/>
                </a:lnTo>
                <a:lnTo>
                  <a:pt x="906919" y="21906"/>
                </a:lnTo>
                <a:lnTo>
                  <a:pt x="894790" y="24508"/>
                </a:lnTo>
                <a:lnTo>
                  <a:pt x="882507" y="27554"/>
                </a:lnTo>
                <a:lnTo>
                  <a:pt x="870125" y="30886"/>
                </a:lnTo>
                <a:lnTo>
                  <a:pt x="857701" y="34346"/>
                </a:lnTo>
                <a:lnTo>
                  <a:pt x="845291" y="37775"/>
                </a:lnTo>
                <a:lnTo>
                  <a:pt x="832951" y="41015"/>
                </a:lnTo>
                <a:lnTo>
                  <a:pt x="823955" y="43153"/>
                </a:lnTo>
                <a:lnTo>
                  <a:pt x="811517" y="45771"/>
                </a:lnTo>
                <a:lnTo>
                  <a:pt x="799000" y="48154"/>
                </a:lnTo>
                <a:lnTo>
                  <a:pt x="786452" y="50435"/>
                </a:lnTo>
                <a:lnTo>
                  <a:pt x="773920" y="52751"/>
                </a:lnTo>
                <a:lnTo>
                  <a:pt x="761453" y="55239"/>
                </a:lnTo>
                <a:lnTo>
                  <a:pt x="749097" y="58034"/>
                </a:lnTo>
                <a:lnTo>
                  <a:pt x="736900" y="61272"/>
                </a:lnTo>
                <a:lnTo>
                  <a:pt x="725323" y="65199"/>
                </a:lnTo>
                <a:lnTo>
                  <a:pt x="713634" y="70123"/>
                </a:lnTo>
                <a:lnTo>
                  <a:pt x="702047" y="75634"/>
                </a:lnTo>
                <a:lnTo>
                  <a:pt x="690530" y="81391"/>
                </a:lnTo>
                <a:lnTo>
                  <a:pt x="679053" y="87055"/>
                </a:lnTo>
                <a:lnTo>
                  <a:pt x="667584" y="92285"/>
                </a:lnTo>
                <a:lnTo>
                  <a:pt x="665409" y="93217"/>
                </a:lnTo>
                <a:lnTo>
                  <a:pt x="653786" y="98308"/>
                </a:lnTo>
                <a:lnTo>
                  <a:pt x="642135" y="103591"/>
                </a:lnTo>
                <a:lnTo>
                  <a:pt x="630520" y="109027"/>
                </a:lnTo>
                <a:lnTo>
                  <a:pt x="619005" y="114575"/>
                </a:lnTo>
                <a:lnTo>
                  <a:pt x="607653" y="120196"/>
                </a:lnTo>
                <a:lnTo>
                  <a:pt x="596527" y="125851"/>
                </a:lnTo>
                <a:lnTo>
                  <a:pt x="586814" y="130421"/>
                </a:lnTo>
                <a:lnTo>
                  <a:pt x="575383" y="134619"/>
                </a:lnTo>
                <a:lnTo>
                  <a:pt x="563713" y="137791"/>
                </a:lnTo>
                <a:lnTo>
                  <a:pt x="550642" y="140672"/>
                </a:lnTo>
                <a:lnTo>
                  <a:pt x="541692" y="142717"/>
                </a:lnTo>
                <a:lnTo>
                  <a:pt x="529134" y="146069"/>
                </a:lnTo>
                <a:lnTo>
                  <a:pt x="516776" y="149793"/>
                </a:lnTo>
                <a:lnTo>
                  <a:pt x="504769" y="153690"/>
                </a:lnTo>
                <a:lnTo>
                  <a:pt x="493264" y="157563"/>
                </a:lnTo>
                <a:lnTo>
                  <a:pt x="483678" y="161434"/>
                </a:lnTo>
                <a:lnTo>
                  <a:pt x="472338" y="167220"/>
                </a:lnTo>
                <a:lnTo>
                  <a:pt x="461193" y="173227"/>
                </a:lnTo>
                <a:lnTo>
                  <a:pt x="449753" y="178543"/>
                </a:lnTo>
                <a:lnTo>
                  <a:pt x="442512" y="181378"/>
                </a:lnTo>
                <a:lnTo>
                  <a:pt x="430923" y="185568"/>
                </a:lnTo>
                <a:lnTo>
                  <a:pt x="419713" y="188926"/>
                </a:lnTo>
                <a:lnTo>
                  <a:pt x="407711" y="191623"/>
                </a:lnTo>
                <a:lnTo>
                  <a:pt x="393746" y="193834"/>
                </a:lnTo>
                <a:lnTo>
                  <a:pt x="387746" y="194594"/>
                </a:lnTo>
                <a:lnTo>
                  <a:pt x="372599" y="196922"/>
                </a:lnTo>
                <a:lnTo>
                  <a:pt x="357813" y="200843"/>
                </a:lnTo>
                <a:lnTo>
                  <a:pt x="350439" y="206763"/>
                </a:lnTo>
                <a:lnTo>
                  <a:pt x="343726" y="210012"/>
                </a:lnTo>
                <a:lnTo>
                  <a:pt x="331666" y="214512"/>
                </a:lnTo>
                <a:lnTo>
                  <a:pt x="319650" y="218656"/>
                </a:lnTo>
                <a:lnTo>
                  <a:pt x="308314" y="223717"/>
                </a:lnTo>
                <a:lnTo>
                  <a:pt x="298222" y="229348"/>
                </a:lnTo>
                <a:lnTo>
                  <a:pt x="287348" y="235348"/>
                </a:lnTo>
                <a:lnTo>
                  <a:pt x="276133" y="241119"/>
                </a:lnTo>
                <a:lnTo>
                  <a:pt x="264105" y="246565"/>
                </a:lnTo>
                <a:lnTo>
                  <a:pt x="251922" y="251150"/>
                </a:lnTo>
                <a:lnTo>
                  <a:pt x="239953" y="255608"/>
                </a:lnTo>
                <a:lnTo>
                  <a:pt x="228786" y="261093"/>
                </a:lnTo>
                <a:lnTo>
                  <a:pt x="223158" y="264833"/>
                </a:lnTo>
                <a:lnTo>
                  <a:pt x="213126" y="272009"/>
                </a:lnTo>
                <a:lnTo>
                  <a:pt x="201468" y="277997"/>
                </a:lnTo>
                <a:lnTo>
                  <a:pt x="198443" y="279082"/>
                </a:lnTo>
                <a:lnTo>
                  <a:pt x="186280" y="283610"/>
                </a:lnTo>
                <a:lnTo>
                  <a:pt x="174770" y="289096"/>
                </a:lnTo>
                <a:lnTo>
                  <a:pt x="164626" y="296526"/>
                </a:lnTo>
                <a:lnTo>
                  <a:pt x="159304" y="301543"/>
                </a:lnTo>
                <a:lnTo>
                  <a:pt x="159736" y="304642"/>
                </a:lnTo>
                <a:lnTo>
                  <a:pt x="153602" y="308198"/>
                </a:lnTo>
                <a:lnTo>
                  <a:pt x="148802" y="310979"/>
                </a:lnTo>
                <a:lnTo>
                  <a:pt x="143823" y="311385"/>
                </a:lnTo>
                <a:lnTo>
                  <a:pt x="138718" y="312478"/>
                </a:lnTo>
                <a:lnTo>
                  <a:pt x="134781" y="313369"/>
                </a:lnTo>
                <a:lnTo>
                  <a:pt x="122129" y="317044"/>
                </a:lnTo>
                <a:lnTo>
                  <a:pt x="110282" y="321924"/>
                </a:lnTo>
                <a:lnTo>
                  <a:pt x="99297" y="328170"/>
                </a:lnTo>
                <a:lnTo>
                  <a:pt x="89231" y="335948"/>
                </a:lnTo>
                <a:lnTo>
                  <a:pt x="80140" y="345420"/>
                </a:lnTo>
                <a:lnTo>
                  <a:pt x="72081" y="356750"/>
                </a:lnTo>
                <a:lnTo>
                  <a:pt x="66391" y="368619"/>
                </a:lnTo>
                <a:lnTo>
                  <a:pt x="61793" y="379155"/>
                </a:lnTo>
                <a:lnTo>
                  <a:pt x="53552" y="388055"/>
                </a:lnTo>
                <a:lnTo>
                  <a:pt x="52356" y="388859"/>
                </a:lnTo>
                <a:lnTo>
                  <a:pt x="41175" y="394863"/>
                </a:lnTo>
                <a:lnTo>
                  <a:pt x="29578" y="400613"/>
                </a:lnTo>
                <a:lnTo>
                  <a:pt x="19350" y="407982"/>
                </a:lnTo>
                <a:lnTo>
                  <a:pt x="13940" y="414390"/>
                </a:lnTo>
                <a:lnTo>
                  <a:pt x="8008" y="423638"/>
                </a:lnTo>
                <a:lnTo>
                  <a:pt x="2967" y="434263"/>
                </a:lnTo>
                <a:lnTo>
                  <a:pt x="0" y="445025"/>
                </a:lnTo>
                <a:lnTo>
                  <a:pt x="288" y="454685"/>
                </a:lnTo>
                <a:lnTo>
                  <a:pt x="5015" y="462004"/>
                </a:lnTo>
                <a:lnTo>
                  <a:pt x="15363" y="465741"/>
                </a:lnTo>
                <a:lnTo>
                  <a:pt x="9351" y="476108"/>
                </a:lnTo>
                <a:lnTo>
                  <a:pt x="5575" y="487843"/>
                </a:lnTo>
                <a:lnTo>
                  <a:pt x="4505" y="499992"/>
                </a:lnTo>
                <a:lnTo>
                  <a:pt x="6465" y="511801"/>
                </a:lnTo>
                <a:lnTo>
                  <a:pt x="11780" y="522513"/>
                </a:lnTo>
                <a:lnTo>
                  <a:pt x="20773" y="531375"/>
                </a:lnTo>
                <a:lnTo>
                  <a:pt x="25844" y="534592"/>
                </a:lnTo>
                <a:lnTo>
                  <a:pt x="37194" y="539657"/>
                </a:lnTo>
                <a:lnTo>
                  <a:pt x="48988" y="542540"/>
                </a:lnTo>
                <a:lnTo>
                  <a:pt x="61196" y="543781"/>
                </a:lnTo>
                <a:lnTo>
                  <a:pt x="73790" y="543921"/>
                </a:lnTo>
                <a:lnTo>
                  <a:pt x="86741" y="543500"/>
                </a:lnTo>
                <a:lnTo>
                  <a:pt x="100021" y="543059"/>
                </a:lnTo>
                <a:lnTo>
                  <a:pt x="102019" y="543000"/>
                </a:lnTo>
                <a:lnTo>
                  <a:pt x="114894" y="541852"/>
                </a:lnTo>
                <a:lnTo>
                  <a:pt x="127710" y="539483"/>
                </a:lnTo>
                <a:lnTo>
                  <a:pt x="140072" y="536056"/>
                </a:lnTo>
                <a:lnTo>
                  <a:pt x="151583" y="531730"/>
                </a:lnTo>
                <a:lnTo>
                  <a:pt x="156150" y="529996"/>
                </a:lnTo>
                <a:lnTo>
                  <a:pt x="168090" y="527079"/>
                </a:lnTo>
                <a:lnTo>
                  <a:pt x="180565" y="525390"/>
                </a:lnTo>
                <a:lnTo>
                  <a:pt x="193292" y="523932"/>
                </a:lnTo>
                <a:lnTo>
                  <a:pt x="205990" y="521710"/>
                </a:lnTo>
                <a:lnTo>
                  <a:pt x="211243" y="520502"/>
                </a:lnTo>
                <a:lnTo>
                  <a:pt x="223613" y="517710"/>
                </a:lnTo>
                <a:lnTo>
                  <a:pt x="235966" y="514924"/>
                </a:lnTo>
                <a:lnTo>
                  <a:pt x="248310" y="512056"/>
                </a:lnTo>
                <a:lnTo>
                  <a:pt x="260650" y="509018"/>
                </a:lnTo>
                <a:lnTo>
                  <a:pt x="272995" y="505721"/>
                </a:lnTo>
                <a:lnTo>
                  <a:pt x="278363" y="504106"/>
                </a:lnTo>
                <a:lnTo>
                  <a:pt x="290503" y="499805"/>
                </a:lnTo>
                <a:lnTo>
                  <a:pt x="302044" y="495577"/>
                </a:lnTo>
                <a:lnTo>
                  <a:pt x="313868" y="492165"/>
                </a:lnTo>
                <a:lnTo>
                  <a:pt x="326856" y="490316"/>
                </a:lnTo>
                <a:lnTo>
                  <a:pt x="334038" y="489928"/>
                </a:lnTo>
                <a:lnTo>
                  <a:pt x="346534" y="489447"/>
                </a:lnTo>
                <a:lnTo>
                  <a:pt x="359644" y="489296"/>
                </a:lnTo>
                <a:lnTo>
                  <a:pt x="373025" y="489640"/>
                </a:lnTo>
                <a:lnTo>
                  <a:pt x="386338" y="490638"/>
                </a:lnTo>
                <a:lnTo>
                  <a:pt x="399240" y="492455"/>
                </a:lnTo>
                <a:lnTo>
                  <a:pt x="411391" y="495253"/>
                </a:lnTo>
                <a:lnTo>
                  <a:pt x="422448" y="499193"/>
                </a:lnTo>
                <a:lnTo>
                  <a:pt x="430259" y="503187"/>
                </a:lnTo>
                <a:lnTo>
                  <a:pt x="440891" y="510122"/>
                </a:lnTo>
                <a:lnTo>
                  <a:pt x="451623" y="518614"/>
                </a:lnTo>
                <a:lnTo>
                  <a:pt x="461910" y="528186"/>
                </a:lnTo>
                <a:lnTo>
                  <a:pt x="471208" y="538362"/>
                </a:lnTo>
                <a:lnTo>
                  <a:pt x="478971" y="548664"/>
                </a:lnTo>
                <a:lnTo>
                  <a:pt x="484653" y="558616"/>
                </a:lnTo>
                <a:lnTo>
                  <a:pt x="489939" y="573827"/>
                </a:lnTo>
                <a:lnTo>
                  <a:pt x="492374" y="586253"/>
                </a:lnTo>
                <a:lnTo>
                  <a:pt x="493829" y="599030"/>
                </a:lnTo>
                <a:lnTo>
                  <a:pt x="494711" y="611924"/>
                </a:lnTo>
                <a:lnTo>
                  <a:pt x="495429" y="624701"/>
                </a:lnTo>
                <a:lnTo>
                  <a:pt x="496388" y="637128"/>
                </a:lnTo>
                <a:lnTo>
                  <a:pt x="497303" y="645411"/>
                </a:lnTo>
                <a:lnTo>
                  <a:pt x="498939" y="657964"/>
                </a:lnTo>
                <a:lnTo>
                  <a:pt x="500618" y="670269"/>
                </a:lnTo>
                <a:lnTo>
                  <a:pt x="502109" y="682595"/>
                </a:lnTo>
                <a:lnTo>
                  <a:pt x="503176" y="695212"/>
                </a:lnTo>
                <a:lnTo>
                  <a:pt x="503589" y="708387"/>
                </a:lnTo>
                <a:lnTo>
                  <a:pt x="503618" y="713674"/>
                </a:lnTo>
                <a:lnTo>
                  <a:pt x="503952" y="726542"/>
                </a:lnTo>
                <a:lnTo>
                  <a:pt x="504756" y="740115"/>
                </a:lnTo>
                <a:lnTo>
                  <a:pt x="506150" y="754116"/>
                </a:lnTo>
                <a:lnTo>
                  <a:pt x="508256" y="768269"/>
                </a:lnTo>
                <a:lnTo>
                  <a:pt x="511194" y="782297"/>
                </a:lnTo>
                <a:lnTo>
                  <a:pt x="515085" y="795924"/>
                </a:lnTo>
                <a:lnTo>
                  <a:pt x="520050" y="808872"/>
                </a:lnTo>
                <a:lnTo>
                  <a:pt x="526211" y="820866"/>
                </a:lnTo>
                <a:lnTo>
                  <a:pt x="533687" y="831629"/>
                </a:lnTo>
                <a:lnTo>
                  <a:pt x="542601" y="840884"/>
                </a:lnTo>
                <a:lnTo>
                  <a:pt x="553072" y="848355"/>
                </a:lnTo>
                <a:lnTo>
                  <a:pt x="565222" y="853764"/>
                </a:lnTo>
                <a:lnTo>
                  <a:pt x="578899" y="855882"/>
                </a:lnTo>
                <a:lnTo>
                  <a:pt x="592268" y="855626"/>
                </a:lnTo>
                <a:lnTo>
                  <a:pt x="604465" y="854552"/>
                </a:lnTo>
                <a:lnTo>
                  <a:pt x="619397" y="852828"/>
                </a:lnTo>
                <a:lnTo>
                  <a:pt x="630471" y="848656"/>
                </a:lnTo>
                <a:lnTo>
                  <a:pt x="640088" y="838410"/>
                </a:lnTo>
                <a:lnTo>
                  <a:pt x="644482" y="830136"/>
                </a:lnTo>
                <a:lnTo>
                  <a:pt x="648340" y="8185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881434" y="1348944"/>
            <a:ext cx="1113595" cy="855882"/>
          </a:xfrm>
          <a:custGeom>
            <a:avLst/>
            <a:gdLst/>
            <a:ahLst/>
            <a:cxnLst/>
            <a:rect l="l" t="t" r="r" b="b"/>
            <a:pathLst>
              <a:path w="1113595" h="855882">
                <a:moveTo>
                  <a:pt x="1113595" y="223794"/>
                </a:moveTo>
                <a:lnTo>
                  <a:pt x="1101033" y="226073"/>
                </a:lnTo>
                <a:lnTo>
                  <a:pt x="1088477" y="229526"/>
                </a:lnTo>
                <a:lnTo>
                  <a:pt x="1076256" y="233997"/>
                </a:lnTo>
                <a:lnTo>
                  <a:pt x="1064696" y="239333"/>
                </a:lnTo>
                <a:lnTo>
                  <a:pt x="1056344" y="243999"/>
                </a:lnTo>
                <a:lnTo>
                  <a:pt x="1045445" y="250029"/>
                </a:lnTo>
                <a:lnTo>
                  <a:pt x="1033939" y="255345"/>
                </a:lnTo>
                <a:lnTo>
                  <a:pt x="1021952" y="259986"/>
                </a:lnTo>
                <a:lnTo>
                  <a:pt x="1009610" y="263992"/>
                </a:lnTo>
                <a:lnTo>
                  <a:pt x="997038" y="267403"/>
                </a:lnTo>
                <a:lnTo>
                  <a:pt x="984363" y="270258"/>
                </a:lnTo>
                <a:lnTo>
                  <a:pt x="971712" y="272597"/>
                </a:lnTo>
                <a:lnTo>
                  <a:pt x="959209" y="274460"/>
                </a:lnTo>
                <a:lnTo>
                  <a:pt x="953994" y="275114"/>
                </a:lnTo>
                <a:lnTo>
                  <a:pt x="940805" y="276496"/>
                </a:lnTo>
                <a:lnTo>
                  <a:pt x="927977" y="277675"/>
                </a:lnTo>
                <a:lnTo>
                  <a:pt x="915440" y="278966"/>
                </a:lnTo>
                <a:lnTo>
                  <a:pt x="903127" y="280683"/>
                </a:lnTo>
                <a:lnTo>
                  <a:pt x="890971" y="283141"/>
                </a:lnTo>
                <a:lnTo>
                  <a:pt x="878903" y="286655"/>
                </a:lnTo>
                <a:lnTo>
                  <a:pt x="866856" y="291540"/>
                </a:lnTo>
                <a:lnTo>
                  <a:pt x="855714" y="297086"/>
                </a:lnTo>
                <a:lnTo>
                  <a:pt x="844724" y="302957"/>
                </a:lnTo>
                <a:lnTo>
                  <a:pt x="833459" y="309276"/>
                </a:lnTo>
                <a:lnTo>
                  <a:pt x="822099" y="315880"/>
                </a:lnTo>
                <a:lnTo>
                  <a:pt x="810824" y="322603"/>
                </a:lnTo>
                <a:lnTo>
                  <a:pt x="794920" y="332270"/>
                </a:lnTo>
                <a:lnTo>
                  <a:pt x="785612" y="339513"/>
                </a:lnTo>
                <a:lnTo>
                  <a:pt x="779966" y="346107"/>
                </a:lnTo>
                <a:lnTo>
                  <a:pt x="772972" y="356435"/>
                </a:lnTo>
                <a:lnTo>
                  <a:pt x="766311" y="367355"/>
                </a:lnTo>
                <a:lnTo>
                  <a:pt x="759940" y="378573"/>
                </a:lnTo>
                <a:lnTo>
                  <a:pt x="753817" y="389795"/>
                </a:lnTo>
                <a:lnTo>
                  <a:pt x="750159" y="396564"/>
                </a:lnTo>
                <a:lnTo>
                  <a:pt x="744329" y="407739"/>
                </a:lnTo>
                <a:lnTo>
                  <a:pt x="738547" y="419161"/>
                </a:lnTo>
                <a:lnTo>
                  <a:pt x="732589" y="430543"/>
                </a:lnTo>
                <a:lnTo>
                  <a:pt x="726230" y="441599"/>
                </a:lnTo>
                <a:lnTo>
                  <a:pt x="719247" y="452040"/>
                </a:lnTo>
                <a:lnTo>
                  <a:pt x="711065" y="462869"/>
                </a:lnTo>
                <a:lnTo>
                  <a:pt x="703119" y="473101"/>
                </a:lnTo>
                <a:lnTo>
                  <a:pt x="695412" y="483147"/>
                </a:lnTo>
                <a:lnTo>
                  <a:pt x="688087" y="493233"/>
                </a:lnTo>
                <a:lnTo>
                  <a:pt x="681288" y="503583"/>
                </a:lnTo>
                <a:lnTo>
                  <a:pt x="675156" y="514420"/>
                </a:lnTo>
                <a:lnTo>
                  <a:pt x="669835" y="525969"/>
                </a:lnTo>
                <a:lnTo>
                  <a:pt x="665467" y="538455"/>
                </a:lnTo>
                <a:lnTo>
                  <a:pt x="661524" y="552740"/>
                </a:lnTo>
                <a:lnTo>
                  <a:pt x="658321" y="565204"/>
                </a:lnTo>
                <a:lnTo>
                  <a:pt x="655435" y="577491"/>
                </a:lnTo>
                <a:lnTo>
                  <a:pt x="652891" y="589690"/>
                </a:lnTo>
                <a:lnTo>
                  <a:pt x="650712" y="601891"/>
                </a:lnTo>
                <a:lnTo>
                  <a:pt x="648925" y="614183"/>
                </a:lnTo>
                <a:lnTo>
                  <a:pt x="647554" y="626654"/>
                </a:lnTo>
                <a:lnTo>
                  <a:pt x="646624" y="639394"/>
                </a:lnTo>
                <a:lnTo>
                  <a:pt x="646159" y="652492"/>
                </a:lnTo>
                <a:lnTo>
                  <a:pt x="646108" y="658540"/>
                </a:lnTo>
                <a:lnTo>
                  <a:pt x="646310" y="671331"/>
                </a:lnTo>
                <a:lnTo>
                  <a:pt x="646837" y="683973"/>
                </a:lnTo>
                <a:lnTo>
                  <a:pt x="647575" y="696529"/>
                </a:lnTo>
                <a:lnTo>
                  <a:pt x="648405" y="709061"/>
                </a:lnTo>
                <a:lnTo>
                  <a:pt x="649214" y="721634"/>
                </a:lnTo>
                <a:lnTo>
                  <a:pt x="649883" y="734310"/>
                </a:lnTo>
                <a:lnTo>
                  <a:pt x="650297" y="747151"/>
                </a:lnTo>
                <a:lnTo>
                  <a:pt x="650375" y="755098"/>
                </a:lnTo>
                <a:lnTo>
                  <a:pt x="650623" y="768008"/>
                </a:lnTo>
                <a:lnTo>
                  <a:pt x="651037" y="780955"/>
                </a:lnTo>
                <a:lnTo>
                  <a:pt x="651124" y="793791"/>
                </a:lnTo>
                <a:lnTo>
                  <a:pt x="650390" y="806365"/>
                </a:lnTo>
                <a:lnTo>
                  <a:pt x="648340" y="818530"/>
                </a:lnTo>
                <a:lnTo>
                  <a:pt x="644482" y="830136"/>
                </a:lnTo>
                <a:lnTo>
                  <a:pt x="640088" y="838410"/>
                </a:lnTo>
                <a:lnTo>
                  <a:pt x="630471" y="848656"/>
                </a:lnTo>
                <a:lnTo>
                  <a:pt x="619397" y="852828"/>
                </a:lnTo>
                <a:lnTo>
                  <a:pt x="606042" y="854396"/>
                </a:lnTo>
                <a:lnTo>
                  <a:pt x="592268" y="855626"/>
                </a:lnTo>
                <a:lnTo>
                  <a:pt x="578899" y="855882"/>
                </a:lnTo>
                <a:lnTo>
                  <a:pt x="566630" y="854190"/>
                </a:lnTo>
                <a:lnTo>
                  <a:pt x="553072" y="848355"/>
                </a:lnTo>
                <a:lnTo>
                  <a:pt x="542601" y="840884"/>
                </a:lnTo>
                <a:lnTo>
                  <a:pt x="533687" y="831629"/>
                </a:lnTo>
                <a:lnTo>
                  <a:pt x="526211" y="820866"/>
                </a:lnTo>
                <a:lnTo>
                  <a:pt x="520050" y="808872"/>
                </a:lnTo>
                <a:lnTo>
                  <a:pt x="515085" y="795924"/>
                </a:lnTo>
                <a:lnTo>
                  <a:pt x="511194" y="782297"/>
                </a:lnTo>
                <a:lnTo>
                  <a:pt x="508256" y="768269"/>
                </a:lnTo>
                <a:lnTo>
                  <a:pt x="506150" y="754116"/>
                </a:lnTo>
                <a:lnTo>
                  <a:pt x="504756" y="740115"/>
                </a:lnTo>
                <a:lnTo>
                  <a:pt x="503952" y="726542"/>
                </a:lnTo>
                <a:lnTo>
                  <a:pt x="503618" y="713674"/>
                </a:lnTo>
                <a:lnTo>
                  <a:pt x="503589" y="708387"/>
                </a:lnTo>
                <a:lnTo>
                  <a:pt x="503176" y="695212"/>
                </a:lnTo>
                <a:lnTo>
                  <a:pt x="502109" y="682595"/>
                </a:lnTo>
                <a:lnTo>
                  <a:pt x="500618" y="670269"/>
                </a:lnTo>
                <a:lnTo>
                  <a:pt x="498939" y="657964"/>
                </a:lnTo>
                <a:lnTo>
                  <a:pt x="497303" y="645411"/>
                </a:lnTo>
                <a:lnTo>
                  <a:pt x="496388" y="637128"/>
                </a:lnTo>
                <a:lnTo>
                  <a:pt x="495429" y="624701"/>
                </a:lnTo>
                <a:lnTo>
                  <a:pt x="494711" y="611924"/>
                </a:lnTo>
                <a:lnTo>
                  <a:pt x="493829" y="599030"/>
                </a:lnTo>
                <a:lnTo>
                  <a:pt x="492374" y="586253"/>
                </a:lnTo>
                <a:lnTo>
                  <a:pt x="489939" y="573827"/>
                </a:lnTo>
                <a:lnTo>
                  <a:pt x="486116" y="561986"/>
                </a:lnTo>
                <a:lnTo>
                  <a:pt x="478971" y="548664"/>
                </a:lnTo>
                <a:lnTo>
                  <a:pt x="471208" y="538362"/>
                </a:lnTo>
                <a:lnTo>
                  <a:pt x="461910" y="528186"/>
                </a:lnTo>
                <a:lnTo>
                  <a:pt x="451623" y="518614"/>
                </a:lnTo>
                <a:lnTo>
                  <a:pt x="440891" y="510122"/>
                </a:lnTo>
                <a:lnTo>
                  <a:pt x="430259" y="503187"/>
                </a:lnTo>
                <a:lnTo>
                  <a:pt x="422448" y="499193"/>
                </a:lnTo>
                <a:lnTo>
                  <a:pt x="411391" y="495253"/>
                </a:lnTo>
                <a:lnTo>
                  <a:pt x="399240" y="492455"/>
                </a:lnTo>
                <a:lnTo>
                  <a:pt x="386338" y="490638"/>
                </a:lnTo>
                <a:lnTo>
                  <a:pt x="373025" y="489640"/>
                </a:lnTo>
                <a:lnTo>
                  <a:pt x="359644" y="489296"/>
                </a:lnTo>
                <a:lnTo>
                  <a:pt x="346534" y="489447"/>
                </a:lnTo>
                <a:lnTo>
                  <a:pt x="334038" y="489928"/>
                </a:lnTo>
                <a:lnTo>
                  <a:pt x="326856" y="490316"/>
                </a:lnTo>
                <a:lnTo>
                  <a:pt x="313868" y="492165"/>
                </a:lnTo>
                <a:lnTo>
                  <a:pt x="302044" y="495577"/>
                </a:lnTo>
                <a:lnTo>
                  <a:pt x="290503" y="499805"/>
                </a:lnTo>
                <a:lnTo>
                  <a:pt x="278363" y="504106"/>
                </a:lnTo>
                <a:lnTo>
                  <a:pt x="272995" y="505721"/>
                </a:lnTo>
                <a:lnTo>
                  <a:pt x="260650" y="509018"/>
                </a:lnTo>
                <a:lnTo>
                  <a:pt x="248310" y="512056"/>
                </a:lnTo>
                <a:lnTo>
                  <a:pt x="235966" y="514924"/>
                </a:lnTo>
                <a:lnTo>
                  <a:pt x="223613" y="517710"/>
                </a:lnTo>
                <a:lnTo>
                  <a:pt x="211243" y="520502"/>
                </a:lnTo>
                <a:lnTo>
                  <a:pt x="205990" y="521710"/>
                </a:lnTo>
                <a:lnTo>
                  <a:pt x="193292" y="523932"/>
                </a:lnTo>
                <a:lnTo>
                  <a:pt x="180565" y="525390"/>
                </a:lnTo>
                <a:lnTo>
                  <a:pt x="168090" y="527079"/>
                </a:lnTo>
                <a:lnTo>
                  <a:pt x="156150" y="529996"/>
                </a:lnTo>
                <a:lnTo>
                  <a:pt x="151583" y="531730"/>
                </a:lnTo>
                <a:lnTo>
                  <a:pt x="140072" y="536056"/>
                </a:lnTo>
                <a:lnTo>
                  <a:pt x="127710" y="539483"/>
                </a:lnTo>
                <a:lnTo>
                  <a:pt x="114894" y="541852"/>
                </a:lnTo>
                <a:lnTo>
                  <a:pt x="102019" y="543000"/>
                </a:lnTo>
                <a:lnTo>
                  <a:pt x="100021" y="543059"/>
                </a:lnTo>
                <a:lnTo>
                  <a:pt x="86741" y="543500"/>
                </a:lnTo>
                <a:lnTo>
                  <a:pt x="73790" y="543921"/>
                </a:lnTo>
                <a:lnTo>
                  <a:pt x="61196" y="543781"/>
                </a:lnTo>
                <a:lnTo>
                  <a:pt x="48988" y="542540"/>
                </a:lnTo>
                <a:lnTo>
                  <a:pt x="37194" y="539657"/>
                </a:lnTo>
                <a:lnTo>
                  <a:pt x="25844" y="534592"/>
                </a:lnTo>
                <a:lnTo>
                  <a:pt x="20773" y="531375"/>
                </a:lnTo>
                <a:lnTo>
                  <a:pt x="11780" y="522513"/>
                </a:lnTo>
                <a:lnTo>
                  <a:pt x="6465" y="511801"/>
                </a:lnTo>
                <a:lnTo>
                  <a:pt x="4505" y="499992"/>
                </a:lnTo>
                <a:lnTo>
                  <a:pt x="5575" y="487843"/>
                </a:lnTo>
                <a:lnTo>
                  <a:pt x="9351" y="476108"/>
                </a:lnTo>
                <a:lnTo>
                  <a:pt x="15363" y="465741"/>
                </a:lnTo>
                <a:lnTo>
                  <a:pt x="5015" y="462004"/>
                </a:lnTo>
                <a:lnTo>
                  <a:pt x="288" y="454685"/>
                </a:lnTo>
                <a:lnTo>
                  <a:pt x="0" y="445025"/>
                </a:lnTo>
                <a:lnTo>
                  <a:pt x="2967" y="434263"/>
                </a:lnTo>
                <a:lnTo>
                  <a:pt x="8008" y="423638"/>
                </a:lnTo>
                <a:lnTo>
                  <a:pt x="13940" y="414390"/>
                </a:lnTo>
                <a:lnTo>
                  <a:pt x="19350" y="407982"/>
                </a:lnTo>
                <a:lnTo>
                  <a:pt x="29578" y="400613"/>
                </a:lnTo>
                <a:lnTo>
                  <a:pt x="41175" y="394863"/>
                </a:lnTo>
                <a:lnTo>
                  <a:pt x="52356" y="388859"/>
                </a:lnTo>
                <a:lnTo>
                  <a:pt x="53552" y="388055"/>
                </a:lnTo>
                <a:lnTo>
                  <a:pt x="61793" y="379155"/>
                </a:lnTo>
                <a:lnTo>
                  <a:pt x="66391" y="368619"/>
                </a:lnTo>
                <a:lnTo>
                  <a:pt x="72081" y="356750"/>
                </a:lnTo>
                <a:lnTo>
                  <a:pt x="80140" y="345420"/>
                </a:lnTo>
                <a:lnTo>
                  <a:pt x="89231" y="335948"/>
                </a:lnTo>
                <a:lnTo>
                  <a:pt x="99297" y="328170"/>
                </a:lnTo>
                <a:lnTo>
                  <a:pt x="110282" y="321924"/>
                </a:lnTo>
                <a:lnTo>
                  <a:pt x="122129" y="317044"/>
                </a:lnTo>
                <a:lnTo>
                  <a:pt x="134781" y="313369"/>
                </a:lnTo>
                <a:lnTo>
                  <a:pt x="138718" y="312478"/>
                </a:lnTo>
                <a:lnTo>
                  <a:pt x="143823" y="311385"/>
                </a:lnTo>
                <a:lnTo>
                  <a:pt x="148802" y="310979"/>
                </a:lnTo>
                <a:lnTo>
                  <a:pt x="153602" y="308198"/>
                </a:lnTo>
                <a:lnTo>
                  <a:pt x="159736" y="304642"/>
                </a:lnTo>
                <a:lnTo>
                  <a:pt x="159304" y="301543"/>
                </a:lnTo>
                <a:lnTo>
                  <a:pt x="164626" y="296526"/>
                </a:lnTo>
                <a:lnTo>
                  <a:pt x="174770" y="289096"/>
                </a:lnTo>
                <a:lnTo>
                  <a:pt x="186280" y="283610"/>
                </a:lnTo>
                <a:lnTo>
                  <a:pt x="198443" y="279082"/>
                </a:lnTo>
                <a:lnTo>
                  <a:pt x="201468" y="277997"/>
                </a:lnTo>
                <a:lnTo>
                  <a:pt x="213126" y="272009"/>
                </a:lnTo>
                <a:lnTo>
                  <a:pt x="223158" y="264833"/>
                </a:lnTo>
                <a:lnTo>
                  <a:pt x="228786" y="261093"/>
                </a:lnTo>
                <a:lnTo>
                  <a:pt x="239953" y="255608"/>
                </a:lnTo>
                <a:lnTo>
                  <a:pt x="251922" y="251150"/>
                </a:lnTo>
                <a:lnTo>
                  <a:pt x="264105" y="246565"/>
                </a:lnTo>
                <a:lnTo>
                  <a:pt x="276133" y="241119"/>
                </a:lnTo>
                <a:lnTo>
                  <a:pt x="287348" y="235348"/>
                </a:lnTo>
                <a:lnTo>
                  <a:pt x="298222" y="229348"/>
                </a:lnTo>
                <a:lnTo>
                  <a:pt x="308314" y="223717"/>
                </a:lnTo>
                <a:lnTo>
                  <a:pt x="319650" y="218656"/>
                </a:lnTo>
                <a:lnTo>
                  <a:pt x="331666" y="214512"/>
                </a:lnTo>
                <a:lnTo>
                  <a:pt x="343726" y="210012"/>
                </a:lnTo>
                <a:lnTo>
                  <a:pt x="350439" y="206763"/>
                </a:lnTo>
                <a:lnTo>
                  <a:pt x="357813" y="200843"/>
                </a:lnTo>
                <a:lnTo>
                  <a:pt x="372599" y="196922"/>
                </a:lnTo>
                <a:lnTo>
                  <a:pt x="387746" y="194594"/>
                </a:lnTo>
                <a:lnTo>
                  <a:pt x="393746" y="193834"/>
                </a:lnTo>
                <a:lnTo>
                  <a:pt x="407711" y="191623"/>
                </a:lnTo>
                <a:lnTo>
                  <a:pt x="419713" y="188926"/>
                </a:lnTo>
                <a:lnTo>
                  <a:pt x="430923" y="185568"/>
                </a:lnTo>
                <a:lnTo>
                  <a:pt x="442512" y="181378"/>
                </a:lnTo>
                <a:lnTo>
                  <a:pt x="449753" y="178543"/>
                </a:lnTo>
                <a:lnTo>
                  <a:pt x="461193" y="173227"/>
                </a:lnTo>
                <a:lnTo>
                  <a:pt x="472338" y="167220"/>
                </a:lnTo>
                <a:lnTo>
                  <a:pt x="483678" y="161434"/>
                </a:lnTo>
                <a:lnTo>
                  <a:pt x="493264" y="157563"/>
                </a:lnTo>
                <a:lnTo>
                  <a:pt x="504769" y="153690"/>
                </a:lnTo>
                <a:lnTo>
                  <a:pt x="516776" y="149793"/>
                </a:lnTo>
                <a:lnTo>
                  <a:pt x="529134" y="146069"/>
                </a:lnTo>
                <a:lnTo>
                  <a:pt x="541692" y="142717"/>
                </a:lnTo>
                <a:lnTo>
                  <a:pt x="550642" y="140672"/>
                </a:lnTo>
                <a:lnTo>
                  <a:pt x="563713" y="137791"/>
                </a:lnTo>
                <a:lnTo>
                  <a:pt x="575383" y="134619"/>
                </a:lnTo>
                <a:lnTo>
                  <a:pt x="586814" y="130421"/>
                </a:lnTo>
                <a:lnTo>
                  <a:pt x="596527" y="125851"/>
                </a:lnTo>
                <a:lnTo>
                  <a:pt x="607653" y="120196"/>
                </a:lnTo>
                <a:lnTo>
                  <a:pt x="619005" y="114575"/>
                </a:lnTo>
                <a:lnTo>
                  <a:pt x="630520" y="109027"/>
                </a:lnTo>
                <a:lnTo>
                  <a:pt x="642135" y="103591"/>
                </a:lnTo>
                <a:lnTo>
                  <a:pt x="653786" y="98308"/>
                </a:lnTo>
                <a:lnTo>
                  <a:pt x="665409" y="93217"/>
                </a:lnTo>
                <a:lnTo>
                  <a:pt x="667584" y="92285"/>
                </a:lnTo>
                <a:lnTo>
                  <a:pt x="679053" y="87055"/>
                </a:lnTo>
                <a:lnTo>
                  <a:pt x="690530" y="81391"/>
                </a:lnTo>
                <a:lnTo>
                  <a:pt x="702047" y="75634"/>
                </a:lnTo>
                <a:lnTo>
                  <a:pt x="713634" y="70123"/>
                </a:lnTo>
                <a:lnTo>
                  <a:pt x="725323" y="65199"/>
                </a:lnTo>
                <a:lnTo>
                  <a:pt x="736900" y="61272"/>
                </a:lnTo>
                <a:lnTo>
                  <a:pt x="749097" y="58034"/>
                </a:lnTo>
                <a:lnTo>
                  <a:pt x="761453" y="55239"/>
                </a:lnTo>
                <a:lnTo>
                  <a:pt x="773920" y="52751"/>
                </a:lnTo>
                <a:lnTo>
                  <a:pt x="786452" y="50435"/>
                </a:lnTo>
                <a:lnTo>
                  <a:pt x="799000" y="48154"/>
                </a:lnTo>
                <a:lnTo>
                  <a:pt x="811517" y="45771"/>
                </a:lnTo>
                <a:lnTo>
                  <a:pt x="823955" y="43153"/>
                </a:lnTo>
                <a:lnTo>
                  <a:pt x="832951" y="41015"/>
                </a:lnTo>
                <a:lnTo>
                  <a:pt x="845291" y="37775"/>
                </a:lnTo>
                <a:lnTo>
                  <a:pt x="857701" y="34346"/>
                </a:lnTo>
                <a:lnTo>
                  <a:pt x="870125" y="30886"/>
                </a:lnTo>
                <a:lnTo>
                  <a:pt x="882507" y="27554"/>
                </a:lnTo>
                <a:lnTo>
                  <a:pt x="894790" y="24508"/>
                </a:lnTo>
                <a:lnTo>
                  <a:pt x="906919" y="21906"/>
                </a:lnTo>
                <a:lnTo>
                  <a:pt x="911348" y="21089"/>
                </a:lnTo>
                <a:lnTo>
                  <a:pt x="923938" y="18777"/>
                </a:lnTo>
                <a:lnTo>
                  <a:pt x="936368" y="16333"/>
                </a:lnTo>
                <a:lnTo>
                  <a:pt x="948738" y="13783"/>
                </a:lnTo>
                <a:lnTo>
                  <a:pt x="961147" y="11155"/>
                </a:lnTo>
                <a:lnTo>
                  <a:pt x="964827" y="10370"/>
                </a:lnTo>
                <a:lnTo>
                  <a:pt x="976610" y="7379"/>
                </a:lnTo>
                <a:lnTo>
                  <a:pt x="989501" y="3865"/>
                </a:lnTo>
                <a:lnTo>
                  <a:pt x="1002447" y="1011"/>
                </a:lnTo>
                <a:lnTo>
                  <a:pt x="1014393" y="0"/>
                </a:lnTo>
                <a:lnTo>
                  <a:pt x="1015246" y="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739070" y="1178910"/>
            <a:ext cx="383656" cy="561969"/>
          </a:xfrm>
          <a:custGeom>
            <a:avLst/>
            <a:gdLst/>
            <a:ahLst/>
            <a:cxnLst/>
            <a:rect l="l" t="t" r="r" b="b"/>
            <a:pathLst>
              <a:path w="383656" h="561969">
                <a:moveTo>
                  <a:pt x="147226" y="561942"/>
                </a:moveTo>
                <a:lnTo>
                  <a:pt x="161585" y="561388"/>
                </a:lnTo>
                <a:lnTo>
                  <a:pt x="172799" y="560139"/>
                </a:lnTo>
                <a:lnTo>
                  <a:pt x="175414" y="559549"/>
                </a:lnTo>
                <a:lnTo>
                  <a:pt x="187777" y="556556"/>
                </a:lnTo>
                <a:lnTo>
                  <a:pt x="200231" y="554328"/>
                </a:lnTo>
                <a:lnTo>
                  <a:pt x="212763" y="552730"/>
                </a:lnTo>
                <a:lnTo>
                  <a:pt x="225360" y="551630"/>
                </a:lnTo>
                <a:lnTo>
                  <a:pt x="238009" y="550893"/>
                </a:lnTo>
                <a:lnTo>
                  <a:pt x="250696" y="550388"/>
                </a:lnTo>
                <a:lnTo>
                  <a:pt x="263409" y="549979"/>
                </a:lnTo>
                <a:lnTo>
                  <a:pt x="276134" y="549535"/>
                </a:lnTo>
                <a:lnTo>
                  <a:pt x="285792" y="549081"/>
                </a:lnTo>
                <a:lnTo>
                  <a:pt x="285792" y="49596"/>
                </a:lnTo>
                <a:lnTo>
                  <a:pt x="274924" y="55077"/>
                </a:lnTo>
                <a:lnTo>
                  <a:pt x="263585" y="60782"/>
                </a:lnTo>
                <a:lnTo>
                  <a:pt x="256681" y="64249"/>
                </a:lnTo>
                <a:lnTo>
                  <a:pt x="245292" y="69983"/>
                </a:lnTo>
                <a:lnTo>
                  <a:pt x="233948" y="75723"/>
                </a:lnTo>
                <a:lnTo>
                  <a:pt x="222636" y="81467"/>
                </a:lnTo>
                <a:lnTo>
                  <a:pt x="211343" y="87216"/>
                </a:lnTo>
                <a:lnTo>
                  <a:pt x="200055" y="92970"/>
                </a:lnTo>
                <a:lnTo>
                  <a:pt x="188760" y="98729"/>
                </a:lnTo>
                <a:lnTo>
                  <a:pt x="177443" y="104492"/>
                </a:lnTo>
                <a:lnTo>
                  <a:pt x="166969" y="109816"/>
                </a:lnTo>
                <a:lnTo>
                  <a:pt x="155611" y="115974"/>
                </a:lnTo>
                <a:lnTo>
                  <a:pt x="144699" y="122415"/>
                </a:lnTo>
                <a:lnTo>
                  <a:pt x="133921" y="128880"/>
                </a:lnTo>
                <a:lnTo>
                  <a:pt x="122968" y="135107"/>
                </a:lnTo>
                <a:lnTo>
                  <a:pt x="113184" y="140068"/>
                </a:lnTo>
                <a:lnTo>
                  <a:pt x="101684" y="145382"/>
                </a:lnTo>
                <a:lnTo>
                  <a:pt x="90121" y="150702"/>
                </a:lnTo>
                <a:lnTo>
                  <a:pt x="78661" y="156230"/>
                </a:lnTo>
                <a:lnTo>
                  <a:pt x="70728" y="160362"/>
                </a:lnTo>
                <a:lnTo>
                  <a:pt x="62967" y="163470"/>
                </a:lnTo>
                <a:lnTo>
                  <a:pt x="49408" y="168165"/>
                </a:lnTo>
                <a:lnTo>
                  <a:pt x="33390" y="173603"/>
                </a:lnTo>
                <a:lnTo>
                  <a:pt x="18251" y="178939"/>
                </a:lnTo>
                <a:lnTo>
                  <a:pt x="7328" y="183328"/>
                </a:lnTo>
                <a:lnTo>
                  <a:pt x="4218" y="185127"/>
                </a:lnTo>
                <a:lnTo>
                  <a:pt x="0" y="191843"/>
                </a:lnTo>
                <a:lnTo>
                  <a:pt x="2714" y="197121"/>
                </a:lnTo>
                <a:lnTo>
                  <a:pt x="10351" y="201358"/>
                </a:lnTo>
                <a:lnTo>
                  <a:pt x="20900" y="204949"/>
                </a:lnTo>
                <a:lnTo>
                  <a:pt x="32349" y="208290"/>
                </a:lnTo>
                <a:lnTo>
                  <a:pt x="42688" y="211776"/>
                </a:lnTo>
                <a:lnTo>
                  <a:pt x="49906" y="215804"/>
                </a:lnTo>
                <a:lnTo>
                  <a:pt x="51678" y="218059"/>
                </a:lnTo>
                <a:lnTo>
                  <a:pt x="56384" y="230231"/>
                </a:lnTo>
                <a:lnTo>
                  <a:pt x="59489" y="242183"/>
                </a:lnTo>
                <a:lnTo>
                  <a:pt x="61581" y="254061"/>
                </a:lnTo>
                <a:lnTo>
                  <a:pt x="63244" y="266015"/>
                </a:lnTo>
                <a:lnTo>
                  <a:pt x="65065" y="278194"/>
                </a:lnTo>
                <a:lnTo>
                  <a:pt x="67629" y="290747"/>
                </a:lnTo>
                <a:lnTo>
                  <a:pt x="69229" y="296722"/>
                </a:lnTo>
                <a:lnTo>
                  <a:pt x="72578" y="310500"/>
                </a:lnTo>
                <a:lnTo>
                  <a:pt x="74352" y="322836"/>
                </a:lnTo>
                <a:lnTo>
                  <a:pt x="74993" y="334210"/>
                </a:lnTo>
                <a:lnTo>
                  <a:pt x="74941" y="345103"/>
                </a:lnTo>
                <a:lnTo>
                  <a:pt x="74638" y="355993"/>
                </a:lnTo>
                <a:lnTo>
                  <a:pt x="74525" y="367359"/>
                </a:lnTo>
                <a:lnTo>
                  <a:pt x="75042" y="379682"/>
                </a:lnTo>
                <a:lnTo>
                  <a:pt x="76631" y="393441"/>
                </a:lnTo>
                <a:lnTo>
                  <a:pt x="77192" y="396849"/>
                </a:lnTo>
                <a:lnTo>
                  <a:pt x="78644" y="407153"/>
                </a:lnTo>
                <a:lnTo>
                  <a:pt x="79909" y="419482"/>
                </a:lnTo>
                <a:lnTo>
                  <a:pt x="81089" y="433130"/>
                </a:lnTo>
                <a:lnTo>
                  <a:pt x="82286" y="447394"/>
                </a:lnTo>
                <a:lnTo>
                  <a:pt x="83602" y="461570"/>
                </a:lnTo>
                <a:lnTo>
                  <a:pt x="85139" y="474952"/>
                </a:lnTo>
                <a:lnTo>
                  <a:pt x="86999" y="486837"/>
                </a:lnTo>
                <a:lnTo>
                  <a:pt x="88483" y="493636"/>
                </a:lnTo>
                <a:lnTo>
                  <a:pt x="92185" y="507536"/>
                </a:lnTo>
                <a:lnTo>
                  <a:pt x="95607" y="519402"/>
                </a:lnTo>
                <a:lnTo>
                  <a:pt x="98919" y="530324"/>
                </a:lnTo>
                <a:lnTo>
                  <a:pt x="102290" y="541397"/>
                </a:lnTo>
                <a:lnTo>
                  <a:pt x="105892" y="553711"/>
                </a:lnTo>
                <a:lnTo>
                  <a:pt x="107952" y="561111"/>
                </a:lnTo>
                <a:lnTo>
                  <a:pt x="118143" y="561636"/>
                </a:lnTo>
                <a:lnTo>
                  <a:pt x="131990" y="561969"/>
                </a:lnTo>
                <a:lnTo>
                  <a:pt x="147226" y="5619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739070" y="1178910"/>
            <a:ext cx="383656" cy="561969"/>
          </a:xfrm>
          <a:custGeom>
            <a:avLst/>
            <a:gdLst/>
            <a:ahLst/>
            <a:cxnLst/>
            <a:rect l="l" t="t" r="r" b="b"/>
            <a:pathLst>
              <a:path w="383656" h="561969">
                <a:moveTo>
                  <a:pt x="274924" y="55077"/>
                </a:moveTo>
                <a:lnTo>
                  <a:pt x="285792" y="49596"/>
                </a:lnTo>
              </a:path>
              <a:path w="383656" h="561969">
                <a:moveTo>
                  <a:pt x="285792" y="49578"/>
                </a:moveTo>
                <a:lnTo>
                  <a:pt x="263585" y="60782"/>
                </a:lnTo>
                <a:lnTo>
                  <a:pt x="274924" y="55077"/>
                </a:lnTo>
              </a:path>
              <a:path w="383656" h="561969">
                <a:moveTo>
                  <a:pt x="263585" y="60782"/>
                </a:moveTo>
                <a:lnTo>
                  <a:pt x="256681" y="64249"/>
                </a:lnTo>
                <a:lnTo>
                  <a:pt x="245292" y="69983"/>
                </a:lnTo>
                <a:lnTo>
                  <a:pt x="233948" y="75723"/>
                </a:lnTo>
                <a:lnTo>
                  <a:pt x="222636" y="81467"/>
                </a:lnTo>
                <a:lnTo>
                  <a:pt x="211343" y="87216"/>
                </a:lnTo>
                <a:lnTo>
                  <a:pt x="200055" y="92970"/>
                </a:lnTo>
              </a:path>
              <a:path w="383656" h="561969">
                <a:moveTo>
                  <a:pt x="200055" y="92970"/>
                </a:moveTo>
                <a:lnTo>
                  <a:pt x="188760" y="98729"/>
                </a:lnTo>
                <a:lnTo>
                  <a:pt x="200055" y="92971"/>
                </a:lnTo>
              </a:path>
              <a:path w="383656" h="561969">
                <a:moveTo>
                  <a:pt x="147226" y="561942"/>
                </a:moveTo>
                <a:lnTo>
                  <a:pt x="161585" y="561388"/>
                </a:lnTo>
                <a:lnTo>
                  <a:pt x="172799" y="560139"/>
                </a:lnTo>
                <a:lnTo>
                  <a:pt x="175414" y="559549"/>
                </a:lnTo>
                <a:lnTo>
                  <a:pt x="187777" y="556556"/>
                </a:lnTo>
                <a:lnTo>
                  <a:pt x="200231" y="554328"/>
                </a:lnTo>
                <a:lnTo>
                  <a:pt x="212763" y="552730"/>
                </a:lnTo>
                <a:lnTo>
                  <a:pt x="225360" y="551630"/>
                </a:lnTo>
                <a:lnTo>
                  <a:pt x="238009" y="550893"/>
                </a:lnTo>
                <a:lnTo>
                  <a:pt x="250696" y="550388"/>
                </a:lnTo>
              </a:path>
              <a:path w="383656" h="561969">
                <a:moveTo>
                  <a:pt x="188760" y="98729"/>
                </a:moveTo>
                <a:lnTo>
                  <a:pt x="177443" y="104492"/>
                </a:lnTo>
                <a:lnTo>
                  <a:pt x="166969" y="109816"/>
                </a:lnTo>
                <a:lnTo>
                  <a:pt x="155611" y="115974"/>
                </a:lnTo>
                <a:lnTo>
                  <a:pt x="144699" y="122415"/>
                </a:lnTo>
                <a:lnTo>
                  <a:pt x="133921" y="128880"/>
                </a:lnTo>
                <a:lnTo>
                  <a:pt x="122968" y="135107"/>
                </a:lnTo>
                <a:lnTo>
                  <a:pt x="113184" y="140068"/>
                </a:lnTo>
                <a:lnTo>
                  <a:pt x="101684" y="145382"/>
                </a:lnTo>
                <a:lnTo>
                  <a:pt x="90121" y="150702"/>
                </a:lnTo>
                <a:lnTo>
                  <a:pt x="78661" y="156230"/>
                </a:lnTo>
                <a:lnTo>
                  <a:pt x="70728" y="160362"/>
                </a:lnTo>
                <a:lnTo>
                  <a:pt x="62967" y="163470"/>
                </a:lnTo>
                <a:lnTo>
                  <a:pt x="49408" y="168165"/>
                </a:lnTo>
                <a:lnTo>
                  <a:pt x="33390" y="173603"/>
                </a:lnTo>
                <a:lnTo>
                  <a:pt x="18251" y="178939"/>
                </a:lnTo>
                <a:lnTo>
                  <a:pt x="7328" y="183328"/>
                </a:lnTo>
                <a:lnTo>
                  <a:pt x="4218" y="185127"/>
                </a:lnTo>
                <a:lnTo>
                  <a:pt x="0" y="191843"/>
                </a:lnTo>
                <a:lnTo>
                  <a:pt x="2714" y="197121"/>
                </a:lnTo>
                <a:lnTo>
                  <a:pt x="10351" y="201358"/>
                </a:lnTo>
                <a:lnTo>
                  <a:pt x="20900" y="204949"/>
                </a:lnTo>
                <a:lnTo>
                  <a:pt x="32349" y="208290"/>
                </a:lnTo>
                <a:lnTo>
                  <a:pt x="42688" y="211776"/>
                </a:lnTo>
                <a:lnTo>
                  <a:pt x="49906" y="215804"/>
                </a:lnTo>
                <a:lnTo>
                  <a:pt x="51678" y="218059"/>
                </a:lnTo>
                <a:lnTo>
                  <a:pt x="56384" y="230231"/>
                </a:lnTo>
                <a:lnTo>
                  <a:pt x="59489" y="242183"/>
                </a:lnTo>
                <a:lnTo>
                  <a:pt x="61581" y="254061"/>
                </a:lnTo>
                <a:lnTo>
                  <a:pt x="63244" y="266015"/>
                </a:lnTo>
                <a:lnTo>
                  <a:pt x="65065" y="278194"/>
                </a:lnTo>
                <a:lnTo>
                  <a:pt x="67629" y="290747"/>
                </a:lnTo>
                <a:lnTo>
                  <a:pt x="69229" y="296722"/>
                </a:lnTo>
                <a:lnTo>
                  <a:pt x="72578" y="310500"/>
                </a:lnTo>
                <a:lnTo>
                  <a:pt x="74352" y="322836"/>
                </a:lnTo>
                <a:lnTo>
                  <a:pt x="74993" y="334210"/>
                </a:lnTo>
                <a:lnTo>
                  <a:pt x="74941" y="345103"/>
                </a:lnTo>
                <a:lnTo>
                  <a:pt x="74638" y="355993"/>
                </a:lnTo>
                <a:lnTo>
                  <a:pt x="74525" y="367359"/>
                </a:lnTo>
                <a:lnTo>
                  <a:pt x="75042" y="379682"/>
                </a:lnTo>
                <a:lnTo>
                  <a:pt x="76631" y="393441"/>
                </a:lnTo>
                <a:lnTo>
                  <a:pt x="77192" y="396849"/>
                </a:lnTo>
                <a:lnTo>
                  <a:pt x="78644" y="407153"/>
                </a:lnTo>
                <a:lnTo>
                  <a:pt x="79909" y="419482"/>
                </a:lnTo>
                <a:lnTo>
                  <a:pt x="81089" y="433130"/>
                </a:lnTo>
                <a:lnTo>
                  <a:pt x="82286" y="447394"/>
                </a:lnTo>
                <a:lnTo>
                  <a:pt x="83602" y="461570"/>
                </a:lnTo>
                <a:lnTo>
                  <a:pt x="85139" y="474952"/>
                </a:lnTo>
                <a:lnTo>
                  <a:pt x="86999" y="486837"/>
                </a:lnTo>
                <a:lnTo>
                  <a:pt x="88483" y="493636"/>
                </a:lnTo>
                <a:lnTo>
                  <a:pt x="92185" y="507536"/>
                </a:lnTo>
                <a:lnTo>
                  <a:pt x="95607" y="519402"/>
                </a:lnTo>
                <a:lnTo>
                  <a:pt x="98919" y="530324"/>
                </a:lnTo>
                <a:lnTo>
                  <a:pt x="102290" y="541397"/>
                </a:lnTo>
                <a:lnTo>
                  <a:pt x="105892" y="553711"/>
                </a:lnTo>
                <a:lnTo>
                  <a:pt x="107952" y="561111"/>
                </a:lnTo>
                <a:lnTo>
                  <a:pt x="118143" y="561636"/>
                </a:lnTo>
                <a:lnTo>
                  <a:pt x="131990" y="561969"/>
                </a:lnTo>
                <a:lnTo>
                  <a:pt x="147226" y="5619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427782" y="1974925"/>
            <a:ext cx="78384" cy="6925"/>
          </a:xfrm>
          <a:custGeom>
            <a:avLst/>
            <a:gdLst/>
            <a:ahLst/>
            <a:cxnLst/>
            <a:rect l="l" t="t" r="r" b="b"/>
            <a:pathLst>
              <a:path w="78384" h="6925">
                <a:moveTo>
                  <a:pt x="0" y="6879"/>
                </a:moveTo>
                <a:lnTo>
                  <a:pt x="11306" y="6925"/>
                </a:lnTo>
                <a:lnTo>
                  <a:pt x="22722" y="5178"/>
                </a:lnTo>
                <a:lnTo>
                  <a:pt x="34184" y="2721"/>
                </a:lnTo>
                <a:lnTo>
                  <a:pt x="45624" y="634"/>
                </a:lnTo>
                <a:lnTo>
                  <a:pt x="56978" y="0"/>
                </a:lnTo>
                <a:lnTo>
                  <a:pt x="68178" y="1900"/>
                </a:lnTo>
                <a:lnTo>
                  <a:pt x="78384" y="68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447735" y="1945603"/>
            <a:ext cx="45605" cy="6267"/>
          </a:xfrm>
          <a:custGeom>
            <a:avLst/>
            <a:gdLst/>
            <a:ahLst/>
            <a:cxnLst/>
            <a:rect l="l" t="t" r="r" b="b"/>
            <a:pathLst>
              <a:path w="45605" h="6267">
                <a:moveTo>
                  <a:pt x="0" y="4832"/>
                </a:moveTo>
                <a:lnTo>
                  <a:pt x="10834" y="1171"/>
                </a:lnTo>
                <a:lnTo>
                  <a:pt x="24230" y="0"/>
                </a:lnTo>
                <a:lnTo>
                  <a:pt x="37273" y="1947"/>
                </a:lnTo>
                <a:lnTo>
                  <a:pt x="45605" y="62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459127" y="1996866"/>
            <a:ext cx="18529" cy="2031"/>
          </a:xfrm>
          <a:custGeom>
            <a:avLst/>
            <a:gdLst/>
            <a:ahLst/>
            <a:cxnLst/>
            <a:rect l="l" t="t" r="r" b="b"/>
            <a:pathLst>
              <a:path w="18529" h="2031">
                <a:moveTo>
                  <a:pt x="0" y="596"/>
                </a:moveTo>
                <a:lnTo>
                  <a:pt x="6286" y="622"/>
                </a:lnTo>
                <a:lnTo>
                  <a:pt x="13817" y="0"/>
                </a:lnTo>
                <a:lnTo>
                  <a:pt x="18529" y="20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422377" y="2082368"/>
            <a:ext cx="93872" cy="105097"/>
          </a:xfrm>
          <a:custGeom>
            <a:avLst/>
            <a:gdLst/>
            <a:ahLst/>
            <a:cxnLst/>
            <a:rect l="l" t="t" r="r" b="b"/>
            <a:pathLst>
              <a:path w="93872" h="105097">
                <a:moveTo>
                  <a:pt x="6823" y="4896"/>
                </a:moveTo>
                <a:lnTo>
                  <a:pt x="1872" y="10675"/>
                </a:lnTo>
                <a:lnTo>
                  <a:pt x="0" y="24453"/>
                </a:lnTo>
                <a:lnTo>
                  <a:pt x="359" y="40191"/>
                </a:lnTo>
                <a:lnTo>
                  <a:pt x="1121" y="51937"/>
                </a:lnTo>
                <a:lnTo>
                  <a:pt x="1156" y="52620"/>
                </a:lnTo>
                <a:lnTo>
                  <a:pt x="3440" y="66225"/>
                </a:lnTo>
                <a:lnTo>
                  <a:pt x="8586" y="78695"/>
                </a:lnTo>
                <a:lnTo>
                  <a:pt x="16427" y="89429"/>
                </a:lnTo>
                <a:lnTo>
                  <a:pt x="26796" y="97825"/>
                </a:lnTo>
                <a:lnTo>
                  <a:pt x="39526" y="103283"/>
                </a:lnTo>
                <a:lnTo>
                  <a:pt x="51849" y="105097"/>
                </a:lnTo>
                <a:lnTo>
                  <a:pt x="64717" y="104397"/>
                </a:lnTo>
                <a:lnTo>
                  <a:pt x="76635" y="101492"/>
                </a:lnTo>
                <a:lnTo>
                  <a:pt x="85599" y="97306"/>
                </a:lnTo>
                <a:lnTo>
                  <a:pt x="92560" y="88077"/>
                </a:lnTo>
                <a:lnTo>
                  <a:pt x="93768" y="73311"/>
                </a:lnTo>
                <a:lnTo>
                  <a:pt x="93872" y="52784"/>
                </a:lnTo>
                <a:lnTo>
                  <a:pt x="93040" y="39514"/>
                </a:lnTo>
                <a:lnTo>
                  <a:pt x="90329" y="27162"/>
                </a:lnTo>
                <a:lnTo>
                  <a:pt x="84747" y="16350"/>
                </a:lnTo>
                <a:lnTo>
                  <a:pt x="75302" y="7703"/>
                </a:lnTo>
                <a:lnTo>
                  <a:pt x="69053" y="4534"/>
                </a:lnTo>
                <a:lnTo>
                  <a:pt x="57212" y="1239"/>
                </a:lnTo>
                <a:lnTo>
                  <a:pt x="44186" y="0"/>
                </a:lnTo>
                <a:lnTo>
                  <a:pt x="30856" y="443"/>
                </a:lnTo>
                <a:lnTo>
                  <a:pt x="18108" y="2199"/>
                </a:lnTo>
                <a:lnTo>
                  <a:pt x="6823" y="489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422377" y="2082368"/>
            <a:ext cx="93872" cy="105097"/>
          </a:xfrm>
          <a:custGeom>
            <a:avLst/>
            <a:gdLst/>
            <a:ahLst/>
            <a:cxnLst/>
            <a:rect l="l" t="t" r="r" b="b"/>
            <a:pathLst>
              <a:path w="93872" h="105097">
                <a:moveTo>
                  <a:pt x="6823" y="4896"/>
                </a:moveTo>
                <a:lnTo>
                  <a:pt x="18108" y="2199"/>
                </a:lnTo>
                <a:lnTo>
                  <a:pt x="30856" y="443"/>
                </a:lnTo>
                <a:lnTo>
                  <a:pt x="44186" y="0"/>
                </a:lnTo>
                <a:lnTo>
                  <a:pt x="57212" y="1239"/>
                </a:lnTo>
                <a:lnTo>
                  <a:pt x="69053" y="4534"/>
                </a:lnTo>
                <a:lnTo>
                  <a:pt x="75302" y="7703"/>
                </a:lnTo>
                <a:lnTo>
                  <a:pt x="84747" y="16350"/>
                </a:lnTo>
                <a:lnTo>
                  <a:pt x="90329" y="27162"/>
                </a:lnTo>
                <a:lnTo>
                  <a:pt x="93040" y="39514"/>
                </a:lnTo>
                <a:lnTo>
                  <a:pt x="93872" y="52784"/>
                </a:lnTo>
                <a:lnTo>
                  <a:pt x="93817" y="66351"/>
                </a:lnTo>
                <a:lnTo>
                  <a:pt x="93768" y="73311"/>
                </a:lnTo>
                <a:lnTo>
                  <a:pt x="92560" y="88077"/>
                </a:lnTo>
                <a:lnTo>
                  <a:pt x="85599" y="97306"/>
                </a:lnTo>
                <a:lnTo>
                  <a:pt x="76635" y="101492"/>
                </a:lnTo>
                <a:lnTo>
                  <a:pt x="64717" y="104397"/>
                </a:lnTo>
                <a:lnTo>
                  <a:pt x="51849" y="105097"/>
                </a:lnTo>
                <a:lnTo>
                  <a:pt x="39526" y="103283"/>
                </a:lnTo>
                <a:lnTo>
                  <a:pt x="26796" y="97825"/>
                </a:lnTo>
                <a:lnTo>
                  <a:pt x="16427" y="89429"/>
                </a:lnTo>
                <a:lnTo>
                  <a:pt x="8586" y="78695"/>
                </a:lnTo>
                <a:lnTo>
                  <a:pt x="3440" y="66225"/>
                </a:lnTo>
                <a:lnTo>
                  <a:pt x="1156" y="52620"/>
                </a:lnTo>
                <a:lnTo>
                  <a:pt x="1121" y="51937"/>
                </a:lnTo>
                <a:lnTo>
                  <a:pt x="359" y="40191"/>
                </a:lnTo>
                <a:lnTo>
                  <a:pt x="0" y="24453"/>
                </a:lnTo>
                <a:lnTo>
                  <a:pt x="1872" y="10675"/>
                </a:lnTo>
                <a:lnTo>
                  <a:pt x="6823" y="48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897579" y="1605528"/>
            <a:ext cx="476034" cy="209511"/>
          </a:xfrm>
          <a:custGeom>
            <a:avLst/>
            <a:gdLst/>
            <a:ahLst/>
            <a:cxnLst/>
            <a:rect l="l" t="t" r="r" b="b"/>
            <a:pathLst>
              <a:path w="476034" h="209511">
                <a:moveTo>
                  <a:pt x="0" y="209511"/>
                </a:moveTo>
                <a:lnTo>
                  <a:pt x="7027" y="200478"/>
                </a:lnTo>
                <a:lnTo>
                  <a:pt x="17252" y="194571"/>
                </a:lnTo>
                <a:lnTo>
                  <a:pt x="29683" y="191078"/>
                </a:lnTo>
                <a:lnTo>
                  <a:pt x="43327" y="189283"/>
                </a:lnTo>
                <a:lnTo>
                  <a:pt x="57191" y="188470"/>
                </a:lnTo>
                <a:lnTo>
                  <a:pt x="70283" y="187927"/>
                </a:lnTo>
                <a:lnTo>
                  <a:pt x="81610" y="186937"/>
                </a:lnTo>
                <a:lnTo>
                  <a:pt x="83045" y="186715"/>
                </a:lnTo>
                <a:lnTo>
                  <a:pt x="95651" y="183901"/>
                </a:lnTo>
                <a:lnTo>
                  <a:pt x="107604" y="180282"/>
                </a:lnTo>
                <a:lnTo>
                  <a:pt x="118364" y="176872"/>
                </a:lnTo>
                <a:lnTo>
                  <a:pt x="129962" y="173315"/>
                </a:lnTo>
                <a:lnTo>
                  <a:pt x="142308" y="169222"/>
                </a:lnTo>
                <a:lnTo>
                  <a:pt x="154580" y="164508"/>
                </a:lnTo>
                <a:lnTo>
                  <a:pt x="165960" y="159084"/>
                </a:lnTo>
                <a:lnTo>
                  <a:pt x="177064" y="153018"/>
                </a:lnTo>
                <a:lnTo>
                  <a:pt x="188164" y="146935"/>
                </a:lnTo>
                <a:lnTo>
                  <a:pt x="199356" y="140721"/>
                </a:lnTo>
                <a:lnTo>
                  <a:pt x="210543" y="134367"/>
                </a:lnTo>
                <a:lnTo>
                  <a:pt x="221630" y="127863"/>
                </a:lnTo>
                <a:lnTo>
                  <a:pt x="232520" y="121202"/>
                </a:lnTo>
                <a:lnTo>
                  <a:pt x="243117" y="114374"/>
                </a:lnTo>
                <a:lnTo>
                  <a:pt x="245376" y="112864"/>
                </a:lnTo>
                <a:lnTo>
                  <a:pt x="255375" y="106248"/>
                </a:lnTo>
                <a:lnTo>
                  <a:pt x="265831" y="99548"/>
                </a:lnTo>
                <a:lnTo>
                  <a:pt x="276671" y="92835"/>
                </a:lnTo>
                <a:lnTo>
                  <a:pt x="287818" y="86177"/>
                </a:lnTo>
                <a:lnTo>
                  <a:pt x="299197" y="79645"/>
                </a:lnTo>
                <a:lnTo>
                  <a:pt x="310732" y="73310"/>
                </a:lnTo>
                <a:lnTo>
                  <a:pt x="322349" y="67239"/>
                </a:lnTo>
                <a:lnTo>
                  <a:pt x="333972" y="61504"/>
                </a:lnTo>
                <a:lnTo>
                  <a:pt x="345524" y="56175"/>
                </a:lnTo>
                <a:lnTo>
                  <a:pt x="356932" y="51320"/>
                </a:lnTo>
                <a:lnTo>
                  <a:pt x="363372" y="48780"/>
                </a:lnTo>
                <a:lnTo>
                  <a:pt x="375480" y="45060"/>
                </a:lnTo>
                <a:lnTo>
                  <a:pt x="387325" y="41078"/>
                </a:lnTo>
                <a:lnTo>
                  <a:pt x="393268" y="37909"/>
                </a:lnTo>
                <a:lnTo>
                  <a:pt x="403582" y="30421"/>
                </a:lnTo>
                <a:lnTo>
                  <a:pt x="413671" y="22785"/>
                </a:lnTo>
                <a:lnTo>
                  <a:pt x="421487" y="18135"/>
                </a:lnTo>
                <a:lnTo>
                  <a:pt x="433155" y="12792"/>
                </a:lnTo>
                <a:lnTo>
                  <a:pt x="444891" y="8257"/>
                </a:lnTo>
                <a:lnTo>
                  <a:pt x="456873" y="4470"/>
                </a:lnTo>
                <a:lnTo>
                  <a:pt x="469278" y="1373"/>
                </a:lnTo>
                <a:lnTo>
                  <a:pt x="4760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938906" y="1565625"/>
            <a:ext cx="411899" cy="168173"/>
          </a:xfrm>
          <a:custGeom>
            <a:avLst/>
            <a:gdLst/>
            <a:ahLst/>
            <a:cxnLst/>
            <a:rect l="l" t="t" r="r" b="b"/>
            <a:pathLst>
              <a:path w="411899" h="168173">
                <a:moveTo>
                  <a:pt x="0" y="168173"/>
                </a:moveTo>
                <a:lnTo>
                  <a:pt x="12522" y="165113"/>
                </a:lnTo>
                <a:lnTo>
                  <a:pt x="24684" y="161398"/>
                </a:lnTo>
                <a:lnTo>
                  <a:pt x="36680" y="157454"/>
                </a:lnTo>
                <a:lnTo>
                  <a:pt x="48702" y="153706"/>
                </a:lnTo>
                <a:lnTo>
                  <a:pt x="60941" y="150582"/>
                </a:lnTo>
                <a:lnTo>
                  <a:pt x="73590" y="148507"/>
                </a:lnTo>
                <a:lnTo>
                  <a:pt x="75704" y="148297"/>
                </a:lnTo>
                <a:lnTo>
                  <a:pt x="88661" y="146437"/>
                </a:lnTo>
                <a:lnTo>
                  <a:pt x="101167" y="143353"/>
                </a:lnTo>
                <a:lnTo>
                  <a:pt x="113282" y="139247"/>
                </a:lnTo>
                <a:lnTo>
                  <a:pt x="125066" y="134318"/>
                </a:lnTo>
                <a:lnTo>
                  <a:pt x="136578" y="128767"/>
                </a:lnTo>
                <a:lnTo>
                  <a:pt x="147879" y="122793"/>
                </a:lnTo>
                <a:lnTo>
                  <a:pt x="159026" y="116597"/>
                </a:lnTo>
                <a:lnTo>
                  <a:pt x="170081" y="110380"/>
                </a:lnTo>
                <a:lnTo>
                  <a:pt x="176377" y="106895"/>
                </a:lnTo>
                <a:lnTo>
                  <a:pt x="187587" y="101124"/>
                </a:lnTo>
                <a:lnTo>
                  <a:pt x="199049" y="95841"/>
                </a:lnTo>
                <a:lnTo>
                  <a:pt x="210708" y="90927"/>
                </a:lnTo>
                <a:lnTo>
                  <a:pt x="222507" y="86262"/>
                </a:lnTo>
                <a:lnTo>
                  <a:pt x="234391" y="81726"/>
                </a:lnTo>
                <a:lnTo>
                  <a:pt x="246303" y="77200"/>
                </a:lnTo>
                <a:lnTo>
                  <a:pt x="258189" y="72563"/>
                </a:lnTo>
                <a:lnTo>
                  <a:pt x="269991" y="67696"/>
                </a:lnTo>
                <a:lnTo>
                  <a:pt x="281655" y="62480"/>
                </a:lnTo>
                <a:lnTo>
                  <a:pt x="286981" y="59918"/>
                </a:lnTo>
                <a:lnTo>
                  <a:pt x="298545" y="53393"/>
                </a:lnTo>
                <a:lnTo>
                  <a:pt x="308839" y="46406"/>
                </a:lnTo>
                <a:lnTo>
                  <a:pt x="318830" y="39331"/>
                </a:lnTo>
                <a:lnTo>
                  <a:pt x="329480" y="32545"/>
                </a:lnTo>
                <a:lnTo>
                  <a:pt x="334556" y="29781"/>
                </a:lnTo>
                <a:lnTo>
                  <a:pt x="345812" y="24213"/>
                </a:lnTo>
                <a:lnTo>
                  <a:pt x="357411" y="18880"/>
                </a:lnTo>
                <a:lnTo>
                  <a:pt x="369268" y="13868"/>
                </a:lnTo>
                <a:lnTo>
                  <a:pt x="381298" y="9261"/>
                </a:lnTo>
                <a:lnTo>
                  <a:pt x="393419" y="5144"/>
                </a:lnTo>
                <a:lnTo>
                  <a:pt x="405547" y="1602"/>
                </a:lnTo>
                <a:lnTo>
                  <a:pt x="4118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034409" y="1558486"/>
            <a:ext cx="262242" cy="98348"/>
          </a:xfrm>
          <a:custGeom>
            <a:avLst/>
            <a:gdLst/>
            <a:ahLst/>
            <a:cxnLst/>
            <a:rect l="l" t="t" r="r" b="b"/>
            <a:pathLst>
              <a:path w="262242" h="98348">
                <a:moveTo>
                  <a:pt x="0" y="98348"/>
                </a:moveTo>
                <a:lnTo>
                  <a:pt x="11706" y="95709"/>
                </a:lnTo>
                <a:lnTo>
                  <a:pt x="22584" y="89843"/>
                </a:lnTo>
                <a:lnTo>
                  <a:pt x="22732" y="89789"/>
                </a:lnTo>
                <a:lnTo>
                  <a:pt x="35079" y="86373"/>
                </a:lnTo>
                <a:lnTo>
                  <a:pt x="47551" y="84055"/>
                </a:lnTo>
                <a:lnTo>
                  <a:pt x="59915" y="81419"/>
                </a:lnTo>
                <a:lnTo>
                  <a:pt x="65519" y="79705"/>
                </a:lnTo>
                <a:lnTo>
                  <a:pt x="77483" y="75360"/>
                </a:lnTo>
                <a:lnTo>
                  <a:pt x="89245" y="70777"/>
                </a:lnTo>
                <a:lnTo>
                  <a:pt x="100871" y="65985"/>
                </a:lnTo>
                <a:lnTo>
                  <a:pt x="112426" y="61010"/>
                </a:lnTo>
                <a:lnTo>
                  <a:pt x="123976" y="55880"/>
                </a:lnTo>
                <a:lnTo>
                  <a:pt x="135587" y="50621"/>
                </a:lnTo>
                <a:lnTo>
                  <a:pt x="147323" y="45261"/>
                </a:lnTo>
                <a:lnTo>
                  <a:pt x="152272" y="43002"/>
                </a:lnTo>
                <a:lnTo>
                  <a:pt x="163392" y="37444"/>
                </a:lnTo>
                <a:lnTo>
                  <a:pt x="174582" y="31220"/>
                </a:lnTo>
                <a:lnTo>
                  <a:pt x="185859" y="24855"/>
                </a:lnTo>
                <a:lnTo>
                  <a:pt x="197239" y="18873"/>
                </a:lnTo>
                <a:lnTo>
                  <a:pt x="208737" y="13799"/>
                </a:lnTo>
                <a:lnTo>
                  <a:pt x="210591" y="13106"/>
                </a:lnTo>
                <a:lnTo>
                  <a:pt x="222952" y="9432"/>
                </a:lnTo>
                <a:lnTo>
                  <a:pt x="235386" y="6735"/>
                </a:lnTo>
                <a:lnTo>
                  <a:pt x="247749" y="4150"/>
                </a:lnTo>
                <a:lnTo>
                  <a:pt x="259899" y="815"/>
                </a:lnTo>
                <a:lnTo>
                  <a:pt x="2622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888582" y="1790859"/>
            <a:ext cx="94513" cy="56292"/>
          </a:xfrm>
          <a:custGeom>
            <a:avLst/>
            <a:gdLst/>
            <a:ahLst/>
            <a:cxnLst/>
            <a:rect l="l" t="t" r="r" b="b"/>
            <a:pathLst>
              <a:path w="94513" h="56292">
                <a:moveTo>
                  <a:pt x="745" y="25865"/>
                </a:moveTo>
                <a:lnTo>
                  <a:pt x="0" y="33891"/>
                </a:lnTo>
                <a:lnTo>
                  <a:pt x="5740" y="43090"/>
                </a:lnTo>
                <a:lnTo>
                  <a:pt x="12600" y="48582"/>
                </a:lnTo>
                <a:lnTo>
                  <a:pt x="23665" y="53777"/>
                </a:lnTo>
                <a:lnTo>
                  <a:pt x="35959" y="56292"/>
                </a:lnTo>
                <a:lnTo>
                  <a:pt x="48048" y="55462"/>
                </a:lnTo>
                <a:lnTo>
                  <a:pt x="58495" y="50621"/>
                </a:lnTo>
                <a:lnTo>
                  <a:pt x="66002" y="43632"/>
                </a:lnTo>
                <a:lnTo>
                  <a:pt x="73877" y="33505"/>
                </a:lnTo>
                <a:lnTo>
                  <a:pt x="80789" y="22544"/>
                </a:lnTo>
                <a:lnTo>
                  <a:pt x="87435" y="11562"/>
                </a:lnTo>
                <a:lnTo>
                  <a:pt x="94513" y="1371"/>
                </a:lnTo>
                <a:lnTo>
                  <a:pt x="91583" y="718"/>
                </a:lnTo>
                <a:lnTo>
                  <a:pt x="79624" y="0"/>
                </a:lnTo>
                <a:lnTo>
                  <a:pt x="65576" y="1017"/>
                </a:lnTo>
                <a:lnTo>
                  <a:pt x="51255" y="3142"/>
                </a:lnTo>
                <a:lnTo>
                  <a:pt x="38477" y="5751"/>
                </a:lnTo>
                <a:lnTo>
                  <a:pt x="29057" y="8216"/>
                </a:lnTo>
                <a:lnTo>
                  <a:pt x="15561" y="13404"/>
                </a:lnTo>
                <a:lnTo>
                  <a:pt x="6443" y="19029"/>
                </a:lnTo>
                <a:lnTo>
                  <a:pt x="745" y="258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888582" y="1790859"/>
            <a:ext cx="94513" cy="56292"/>
          </a:xfrm>
          <a:custGeom>
            <a:avLst/>
            <a:gdLst/>
            <a:ahLst/>
            <a:cxnLst/>
            <a:rect l="l" t="t" r="r" b="b"/>
            <a:pathLst>
              <a:path w="94513" h="56292">
                <a:moveTo>
                  <a:pt x="94513" y="1371"/>
                </a:moveTo>
                <a:lnTo>
                  <a:pt x="87435" y="11562"/>
                </a:lnTo>
                <a:lnTo>
                  <a:pt x="80789" y="22544"/>
                </a:lnTo>
                <a:lnTo>
                  <a:pt x="73877" y="33505"/>
                </a:lnTo>
                <a:lnTo>
                  <a:pt x="66002" y="43632"/>
                </a:lnTo>
                <a:lnTo>
                  <a:pt x="58495" y="50621"/>
                </a:lnTo>
                <a:lnTo>
                  <a:pt x="48048" y="55462"/>
                </a:lnTo>
                <a:lnTo>
                  <a:pt x="35959" y="56292"/>
                </a:lnTo>
                <a:lnTo>
                  <a:pt x="23665" y="53777"/>
                </a:lnTo>
                <a:lnTo>
                  <a:pt x="12600" y="48582"/>
                </a:lnTo>
                <a:lnTo>
                  <a:pt x="5740" y="43090"/>
                </a:lnTo>
                <a:lnTo>
                  <a:pt x="0" y="33891"/>
                </a:lnTo>
                <a:lnTo>
                  <a:pt x="745" y="25865"/>
                </a:lnTo>
                <a:lnTo>
                  <a:pt x="6443" y="19029"/>
                </a:lnTo>
                <a:lnTo>
                  <a:pt x="15561" y="13404"/>
                </a:lnTo>
                <a:lnTo>
                  <a:pt x="26567" y="9006"/>
                </a:lnTo>
                <a:lnTo>
                  <a:pt x="38477" y="5751"/>
                </a:lnTo>
                <a:lnTo>
                  <a:pt x="51255" y="3142"/>
                </a:lnTo>
                <a:lnTo>
                  <a:pt x="65576" y="1017"/>
                </a:lnTo>
                <a:lnTo>
                  <a:pt x="79624" y="0"/>
                </a:lnTo>
                <a:lnTo>
                  <a:pt x="91583" y="718"/>
                </a:lnTo>
                <a:lnTo>
                  <a:pt x="94513" y="13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886156" y="1734478"/>
            <a:ext cx="82504" cy="59886"/>
          </a:xfrm>
          <a:custGeom>
            <a:avLst/>
            <a:gdLst/>
            <a:ahLst/>
            <a:cxnLst/>
            <a:rect l="l" t="t" r="r" b="b"/>
            <a:pathLst>
              <a:path w="82504" h="59886">
                <a:moveTo>
                  <a:pt x="52748" y="47779"/>
                </a:moveTo>
                <a:lnTo>
                  <a:pt x="60260" y="37850"/>
                </a:lnTo>
                <a:lnTo>
                  <a:pt x="67610" y="26810"/>
                </a:lnTo>
                <a:lnTo>
                  <a:pt x="74478" y="15474"/>
                </a:lnTo>
                <a:lnTo>
                  <a:pt x="80546" y="4659"/>
                </a:lnTo>
                <a:lnTo>
                  <a:pt x="82504" y="993"/>
                </a:lnTo>
                <a:lnTo>
                  <a:pt x="69352" y="0"/>
                </a:lnTo>
                <a:lnTo>
                  <a:pt x="56655" y="1054"/>
                </a:lnTo>
                <a:lnTo>
                  <a:pt x="44552" y="4098"/>
                </a:lnTo>
                <a:lnTo>
                  <a:pt x="33187" y="9071"/>
                </a:lnTo>
                <a:lnTo>
                  <a:pt x="22701" y="15914"/>
                </a:lnTo>
                <a:lnTo>
                  <a:pt x="13234" y="24569"/>
                </a:lnTo>
                <a:lnTo>
                  <a:pt x="6863" y="32247"/>
                </a:lnTo>
                <a:lnTo>
                  <a:pt x="931" y="42678"/>
                </a:lnTo>
                <a:lnTo>
                  <a:pt x="0" y="50410"/>
                </a:lnTo>
                <a:lnTo>
                  <a:pt x="3099" y="55691"/>
                </a:lnTo>
                <a:lnTo>
                  <a:pt x="9260" y="58768"/>
                </a:lnTo>
                <a:lnTo>
                  <a:pt x="17515" y="59886"/>
                </a:lnTo>
                <a:lnTo>
                  <a:pt x="26893" y="59293"/>
                </a:lnTo>
                <a:lnTo>
                  <a:pt x="36427" y="57235"/>
                </a:lnTo>
                <a:lnTo>
                  <a:pt x="45148" y="53959"/>
                </a:lnTo>
                <a:lnTo>
                  <a:pt x="52085" y="49712"/>
                </a:lnTo>
                <a:lnTo>
                  <a:pt x="56271" y="44740"/>
                </a:lnTo>
                <a:lnTo>
                  <a:pt x="57028" y="42077"/>
                </a:lnTo>
                <a:lnTo>
                  <a:pt x="52748" y="4777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886156" y="1734478"/>
            <a:ext cx="82504" cy="59886"/>
          </a:xfrm>
          <a:custGeom>
            <a:avLst/>
            <a:gdLst/>
            <a:ahLst/>
            <a:cxnLst/>
            <a:rect l="l" t="t" r="r" b="b"/>
            <a:pathLst>
              <a:path w="82504" h="59886">
                <a:moveTo>
                  <a:pt x="52748" y="47779"/>
                </a:moveTo>
                <a:lnTo>
                  <a:pt x="60260" y="37850"/>
                </a:lnTo>
                <a:lnTo>
                  <a:pt x="67610" y="26810"/>
                </a:lnTo>
                <a:lnTo>
                  <a:pt x="74478" y="15474"/>
                </a:lnTo>
                <a:lnTo>
                  <a:pt x="80546" y="4659"/>
                </a:lnTo>
                <a:lnTo>
                  <a:pt x="82504" y="993"/>
                </a:lnTo>
                <a:lnTo>
                  <a:pt x="69352" y="0"/>
                </a:lnTo>
                <a:lnTo>
                  <a:pt x="56655" y="1054"/>
                </a:lnTo>
                <a:lnTo>
                  <a:pt x="44552" y="4098"/>
                </a:lnTo>
                <a:lnTo>
                  <a:pt x="33187" y="9071"/>
                </a:lnTo>
                <a:lnTo>
                  <a:pt x="22701" y="15914"/>
                </a:lnTo>
                <a:lnTo>
                  <a:pt x="13234" y="24569"/>
                </a:lnTo>
                <a:lnTo>
                  <a:pt x="6863" y="32247"/>
                </a:lnTo>
                <a:lnTo>
                  <a:pt x="931" y="42678"/>
                </a:lnTo>
                <a:lnTo>
                  <a:pt x="0" y="50410"/>
                </a:lnTo>
                <a:lnTo>
                  <a:pt x="3099" y="55691"/>
                </a:lnTo>
                <a:lnTo>
                  <a:pt x="9260" y="58768"/>
                </a:lnTo>
                <a:lnTo>
                  <a:pt x="17515" y="59886"/>
                </a:lnTo>
                <a:lnTo>
                  <a:pt x="26893" y="59293"/>
                </a:lnTo>
                <a:lnTo>
                  <a:pt x="36427" y="57235"/>
                </a:lnTo>
                <a:lnTo>
                  <a:pt x="45148" y="53959"/>
                </a:lnTo>
                <a:lnTo>
                  <a:pt x="52085" y="49712"/>
                </a:lnTo>
                <a:lnTo>
                  <a:pt x="56271" y="44740"/>
                </a:lnTo>
                <a:lnTo>
                  <a:pt x="57028" y="420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949253" y="1661024"/>
            <a:ext cx="80652" cy="55639"/>
          </a:xfrm>
          <a:custGeom>
            <a:avLst/>
            <a:gdLst/>
            <a:ahLst/>
            <a:cxnLst/>
            <a:rect l="l" t="t" r="r" b="b"/>
            <a:pathLst>
              <a:path w="80652" h="55639">
                <a:moveTo>
                  <a:pt x="1061" y="52822"/>
                </a:moveTo>
                <a:lnTo>
                  <a:pt x="8602" y="55639"/>
                </a:lnTo>
                <a:lnTo>
                  <a:pt x="20314" y="55171"/>
                </a:lnTo>
                <a:lnTo>
                  <a:pt x="34029" y="52237"/>
                </a:lnTo>
                <a:lnTo>
                  <a:pt x="47579" y="47656"/>
                </a:lnTo>
                <a:lnTo>
                  <a:pt x="56318" y="43640"/>
                </a:lnTo>
                <a:lnTo>
                  <a:pt x="67916" y="35192"/>
                </a:lnTo>
                <a:lnTo>
                  <a:pt x="73939" y="25723"/>
                </a:lnTo>
                <a:lnTo>
                  <a:pt x="77444" y="14506"/>
                </a:lnTo>
                <a:lnTo>
                  <a:pt x="80652" y="3292"/>
                </a:lnTo>
                <a:lnTo>
                  <a:pt x="73827" y="331"/>
                </a:lnTo>
                <a:lnTo>
                  <a:pt x="64717" y="0"/>
                </a:lnTo>
                <a:lnTo>
                  <a:pt x="54073" y="1945"/>
                </a:lnTo>
                <a:lnTo>
                  <a:pt x="42651" y="5816"/>
                </a:lnTo>
                <a:lnTo>
                  <a:pt x="31205" y="11263"/>
                </a:lnTo>
                <a:lnTo>
                  <a:pt x="20489" y="17934"/>
                </a:lnTo>
                <a:lnTo>
                  <a:pt x="11256" y="25478"/>
                </a:lnTo>
                <a:lnTo>
                  <a:pt x="4260" y="33544"/>
                </a:lnTo>
                <a:lnTo>
                  <a:pt x="257" y="41781"/>
                </a:lnTo>
                <a:lnTo>
                  <a:pt x="0" y="49838"/>
                </a:lnTo>
                <a:lnTo>
                  <a:pt x="1061" y="5282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949253" y="1661024"/>
            <a:ext cx="80652" cy="55639"/>
          </a:xfrm>
          <a:custGeom>
            <a:avLst/>
            <a:gdLst/>
            <a:ahLst/>
            <a:cxnLst/>
            <a:rect l="l" t="t" r="r" b="b"/>
            <a:pathLst>
              <a:path w="80652" h="55639">
                <a:moveTo>
                  <a:pt x="1061" y="52822"/>
                </a:moveTo>
                <a:lnTo>
                  <a:pt x="8602" y="55639"/>
                </a:lnTo>
                <a:lnTo>
                  <a:pt x="20314" y="55171"/>
                </a:lnTo>
                <a:lnTo>
                  <a:pt x="34029" y="52237"/>
                </a:lnTo>
                <a:lnTo>
                  <a:pt x="47579" y="47656"/>
                </a:lnTo>
                <a:lnTo>
                  <a:pt x="56318" y="43640"/>
                </a:lnTo>
                <a:lnTo>
                  <a:pt x="67916" y="35192"/>
                </a:lnTo>
                <a:lnTo>
                  <a:pt x="73939" y="25723"/>
                </a:lnTo>
                <a:lnTo>
                  <a:pt x="77444" y="14506"/>
                </a:lnTo>
                <a:lnTo>
                  <a:pt x="80652" y="3292"/>
                </a:lnTo>
                <a:lnTo>
                  <a:pt x="73827" y="331"/>
                </a:lnTo>
                <a:lnTo>
                  <a:pt x="64717" y="0"/>
                </a:lnTo>
                <a:lnTo>
                  <a:pt x="54073" y="1945"/>
                </a:lnTo>
                <a:lnTo>
                  <a:pt x="42651" y="5816"/>
                </a:lnTo>
                <a:lnTo>
                  <a:pt x="31205" y="11263"/>
                </a:lnTo>
                <a:lnTo>
                  <a:pt x="20489" y="17934"/>
                </a:lnTo>
                <a:lnTo>
                  <a:pt x="11256" y="25478"/>
                </a:lnTo>
                <a:lnTo>
                  <a:pt x="4260" y="33544"/>
                </a:lnTo>
                <a:lnTo>
                  <a:pt x="257" y="41781"/>
                </a:lnTo>
                <a:lnTo>
                  <a:pt x="0" y="49838"/>
                </a:lnTo>
                <a:lnTo>
                  <a:pt x="1061" y="528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034401" y="1769434"/>
            <a:ext cx="17106" cy="41325"/>
          </a:xfrm>
          <a:custGeom>
            <a:avLst/>
            <a:gdLst/>
            <a:ahLst/>
            <a:cxnLst/>
            <a:rect l="l" t="t" r="r" b="b"/>
            <a:pathLst>
              <a:path w="17106" h="41325">
                <a:moveTo>
                  <a:pt x="17106" y="0"/>
                </a:moveTo>
                <a:lnTo>
                  <a:pt x="11463" y="10245"/>
                </a:lnTo>
                <a:lnTo>
                  <a:pt x="4783" y="22183"/>
                </a:lnTo>
                <a:lnTo>
                  <a:pt x="241" y="34093"/>
                </a:lnTo>
                <a:lnTo>
                  <a:pt x="0" y="41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015873" y="1793666"/>
            <a:ext cx="8547" cy="31343"/>
          </a:xfrm>
          <a:custGeom>
            <a:avLst/>
            <a:gdLst/>
            <a:ahLst/>
            <a:cxnLst/>
            <a:rect l="l" t="t" r="r" b="b"/>
            <a:pathLst>
              <a:path w="8547" h="31343">
                <a:moveTo>
                  <a:pt x="8547" y="0"/>
                </a:moveTo>
                <a:lnTo>
                  <a:pt x="4328" y="12161"/>
                </a:lnTo>
                <a:lnTo>
                  <a:pt x="1171" y="23858"/>
                </a:lnTo>
                <a:lnTo>
                  <a:pt x="0" y="313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198564" y="1703863"/>
            <a:ext cx="4011" cy="57010"/>
          </a:xfrm>
          <a:custGeom>
            <a:avLst/>
            <a:gdLst/>
            <a:ahLst/>
            <a:cxnLst/>
            <a:rect l="l" t="t" r="r" b="b"/>
            <a:pathLst>
              <a:path w="4011" h="57010">
                <a:moveTo>
                  <a:pt x="1166" y="0"/>
                </a:moveTo>
                <a:lnTo>
                  <a:pt x="709" y="11262"/>
                </a:lnTo>
                <a:lnTo>
                  <a:pt x="0" y="24818"/>
                </a:lnTo>
                <a:lnTo>
                  <a:pt x="31" y="38770"/>
                </a:lnTo>
                <a:lnTo>
                  <a:pt x="1798" y="51221"/>
                </a:lnTo>
                <a:lnTo>
                  <a:pt x="4011" y="570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138453" y="1756595"/>
            <a:ext cx="8547" cy="57023"/>
          </a:xfrm>
          <a:custGeom>
            <a:avLst/>
            <a:gdLst/>
            <a:ahLst/>
            <a:cxnLst/>
            <a:rect l="l" t="t" r="r" b="b"/>
            <a:pathLst>
              <a:path w="8547" h="57023">
                <a:moveTo>
                  <a:pt x="8547" y="0"/>
                </a:moveTo>
                <a:lnTo>
                  <a:pt x="4700" y="12531"/>
                </a:lnTo>
                <a:lnTo>
                  <a:pt x="2164" y="24586"/>
                </a:lnTo>
                <a:lnTo>
                  <a:pt x="701" y="36745"/>
                </a:lnTo>
                <a:lnTo>
                  <a:pt x="74" y="49592"/>
                </a:lnTo>
                <a:lnTo>
                  <a:pt x="0" y="570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218260" y="1825734"/>
            <a:ext cx="172453" cy="106182"/>
          </a:xfrm>
          <a:custGeom>
            <a:avLst/>
            <a:gdLst/>
            <a:ahLst/>
            <a:cxnLst/>
            <a:rect l="l" t="t" r="r" b="b"/>
            <a:pathLst>
              <a:path w="172453" h="106182">
                <a:moveTo>
                  <a:pt x="0" y="3553"/>
                </a:moveTo>
                <a:lnTo>
                  <a:pt x="11744" y="1480"/>
                </a:lnTo>
                <a:lnTo>
                  <a:pt x="24252" y="379"/>
                </a:lnTo>
                <a:lnTo>
                  <a:pt x="37230" y="0"/>
                </a:lnTo>
                <a:lnTo>
                  <a:pt x="50384" y="89"/>
                </a:lnTo>
                <a:lnTo>
                  <a:pt x="63421" y="395"/>
                </a:lnTo>
                <a:lnTo>
                  <a:pt x="76047" y="666"/>
                </a:lnTo>
                <a:lnTo>
                  <a:pt x="82600" y="709"/>
                </a:lnTo>
                <a:lnTo>
                  <a:pt x="95508" y="899"/>
                </a:lnTo>
                <a:lnTo>
                  <a:pt x="108573" y="2030"/>
                </a:lnTo>
                <a:lnTo>
                  <a:pt x="121212" y="4834"/>
                </a:lnTo>
                <a:lnTo>
                  <a:pt x="132841" y="10045"/>
                </a:lnTo>
                <a:lnTo>
                  <a:pt x="136893" y="12824"/>
                </a:lnTo>
                <a:lnTo>
                  <a:pt x="146150" y="21511"/>
                </a:lnTo>
                <a:lnTo>
                  <a:pt x="154004" y="31912"/>
                </a:lnTo>
                <a:lnTo>
                  <a:pt x="160031" y="43201"/>
                </a:lnTo>
                <a:lnTo>
                  <a:pt x="164649" y="57195"/>
                </a:lnTo>
                <a:lnTo>
                  <a:pt x="166928" y="69502"/>
                </a:lnTo>
                <a:lnTo>
                  <a:pt x="168393" y="81706"/>
                </a:lnTo>
                <a:lnTo>
                  <a:pt x="169931" y="93878"/>
                </a:lnTo>
                <a:lnTo>
                  <a:pt x="172453" y="1061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577429" y="1629760"/>
            <a:ext cx="121145" cy="59855"/>
          </a:xfrm>
          <a:custGeom>
            <a:avLst/>
            <a:gdLst/>
            <a:ahLst/>
            <a:cxnLst/>
            <a:rect l="l" t="t" r="r" b="b"/>
            <a:pathLst>
              <a:path w="121145" h="59855">
                <a:moveTo>
                  <a:pt x="121145" y="0"/>
                </a:moveTo>
                <a:lnTo>
                  <a:pt x="107521" y="3143"/>
                </a:lnTo>
                <a:lnTo>
                  <a:pt x="95480" y="7406"/>
                </a:lnTo>
                <a:lnTo>
                  <a:pt x="84440" y="12535"/>
                </a:lnTo>
                <a:lnTo>
                  <a:pt x="73817" y="18280"/>
                </a:lnTo>
                <a:lnTo>
                  <a:pt x="63029" y="24387"/>
                </a:lnTo>
                <a:lnTo>
                  <a:pt x="51491" y="30606"/>
                </a:lnTo>
                <a:lnTo>
                  <a:pt x="49961" y="31381"/>
                </a:lnTo>
                <a:lnTo>
                  <a:pt x="38356" y="37199"/>
                </a:lnTo>
                <a:lnTo>
                  <a:pt x="27024" y="43055"/>
                </a:lnTo>
                <a:lnTo>
                  <a:pt x="16025" y="49220"/>
                </a:lnTo>
                <a:lnTo>
                  <a:pt x="5420" y="55966"/>
                </a:lnTo>
                <a:lnTo>
                  <a:pt x="0" y="598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154106" y="1649711"/>
            <a:ext cx="10000" cy="38481"/>
          </a:xfrm>
          <a:custGeom>
            <a:avLst/>
            <a:gdLst/>
            <a:ahLst/>
            <a:cxnLst/>
            <a:rect l="l" t="t" r="r" b="b"/>
            <a:pathLst>
              <a:path w="10000" h="38481">
                <a:moveTo>
                  <a:pt x="10000" y="0"/>
                </a:moveTo>
                <a:lnTo>
                  <a:pt x="2504" y="10665"/>
                </a:lnTo>
                <a:lnTo>
                  <a:pt x="90" y="22709"/>
                </a:lnTo>
                <a:lnTo>
                  <a:pt x="0" y="35680"/>
                </a:lnTo>
                <a:lnTo>
                  <a:pt x="18" y="384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015872" y="1713846"/>
            <a:ext cx="12826" cy="34213"/>
          </a:xfrm>
          <a:custGeom>
            <a:avLst/>
            <a:gdLst/>
            <a:ahLst/>
            <a:cxnLst/>
            <a:rect l="l" t="t" r="r" b="b"/>
            <a:pathLst>
              <a:path w="12826" h="34213">
                <a:moveTo>
                  <a:pt x="12827" y="0"/>
                </a:moveTo>
                <a:lnTo>
                  <a:pt x="9031" y="12392"/>
                </a:lnTo>
                <a:lnTo>
                  <a:pt x="3633" y="23856"/>
                </a:lnTo>
                <a:lnTo>
                  <a:pt x="0" y="342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124686" y="1629759"/>
            <a:ext cx="2451" cy="22796"/>
          </a:xfrm>
          <a:custGeom>
            <a:avLst/>
            <a:gdLst/>
            <a:ahLst/>
            <a:cxnLst/>
            <a:rect l="l" t="t" r="r" b="b"/>
            <a:pathLst>
              <a:path w="2451" h="22796">
                <a:moveTo>
                  <a:pt x="2349" y="0"/>
                </a:moveTo>
                <a:lnTo>
                  <a:pt x="2451" y="7835"/>
                </a:lnTo>
                <a:lnTo>
                  <a:pt x="0" y="14808"/>
                </a:lnTo>
                <a:lnTo>
                  <a:pt x="927" y="227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104238" y="1639729"/>
            <a:ext cx="0" cy="19951"/>
          </a:xfrm>
          <a:custGeom>
            <a:avLst/>
            <a:gdLst/>
            <a:ahLst/>
            <a:cxnLst/>
            <a:rect l="l" t="t" r="r" b="b"/>
            <a:pathLst>
              <a:path h="19951">
                <a:moveTo>
                  <a:pt x="0" y="0"/>
                </a:moveTo>
                <a:lnTo>
                  <a:pt x="0" y="199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2911011" y="272765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52" y="0"/>
                </a:moveTo>
                <a:lnTo>
                  <a:pt x="97854" y="0"/>
                </a:lnTo>
              </a:path>
              <a:path w="2211717" h="3162465">
                <a:moveTo>
                  <a:pt x="97854" y="3162465"/>
                </a:moveTo>
                <a:lnTo>
                  <a:pt x="2113852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021565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73494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829849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829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008865" y="3873576"/>
            <a:ext cx="2015998" cy="3161334"/>
          </a:xfrm>
          <a:custGeom>
            <a:avLst/>
            <a:gdLst/>
            <a:ahLst/>
            <a:cxnLst/>
            <a:rect l="l" t="t" r="r" b="b"/>
            <a:pathLst>
              <a:path w="2015998" h="3161334">
                <a:moveTo>
                  <a:pt x="0" y="3161334"/>
                </a:moveTo>
                <a:lnTo>
                  <a:pt x="2015998" y="3161334"/>
                </a:lnTo>
                <a:lnTo>
                  <a:pt x="2015998" y="0"/>
                </a:lnTo>
                <a:lnTo>
                  <a:pt x="0" y="0"/>
                </a:lnTo>
                <a:lnTo>
                  <a:pt x="0" y="3161334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11774" y="3873576"/>
            <a:ext cx="2210917" cy="3161334"/>
          </a:xfrm>
          <a:custGeom>
            <a:avLst/>
            <a:gdLst/>
            <a:ahLst/>
            <a:cxnLst/>
            <a:rect l="l" t="t" r="r" b="b"/>
            <a:pathLst>
              <a:path w="2210917" h="3161334">
                <a:moveTo>
                  <a:pt x="2113089" y="0"/>
                </a:moveTo>
                <a:lnTo>
                  <a:pt x="97091" y="0"/>
                </a:lnTo>
              </a:path>
              <a:path w="2210917" h="3161334">
                <a:moveTo>
                  <a:pt x="97091" y="3161334"/>
                </a:moveTo>
                <a:lnTo>
                  <a:pt x="2113089" y="31613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543435" y="3873584"/>
            <a:ext cx="578993" cy="858597"/>
          </a:xfrm>
          <a:custGeom>
            <a:avLst/>
            <a:gdLst/>
            <a:ahLst/>
            <a:cxnLst/>
            <a:rect l="l" t="t" r="r" b="b"/>
            <a:pathLst>
              <a:path w="578993" h="858597">
                <a:moveTo>
                  <a:pt x="481429" y="0"/>
                </a:moveTo>
                <a:lnTo>
                  <a:pt x="0" y="0"/>
                </a:lnTo>
                <a:lnTo>
                  <a:pt x="37477" y="358457"/>
                </a:lnTo>
                <a:lnTo>
                  <a:pt x="40071" y="368552"/>
                </a:lnTo>
                <a:lnTo>
                  <a:pt x="42627" y="379306"/>
                </a:lnTo>
                <a:lnTo>
                  <a:pt x="45140" y="390647"/>
                </a:lnTo>
                <a:lnTo>
                  <a:pt x="47607" y="402504"/>
                </a:lnTo>
                <a:lnTo>
                  <a:pt x="50024" y="414807"/>
                </a:lnTo>
                <a:lnTo>
                  <a:pt x="52386" y="427484"/>
                </a:lnTo>
                <a:lnTo>
                  <a:pt x="54690" y="440466"/>
                </a:lnTo>
                <a:lnTo>
                  <a:pt x="56931" y="453681"/>
                </a:lnTo>
                <a:lnTo>
                  <a:pt x="59105" y="467059"/>
                </a:lnTo>
                <a:lnTo>
                  <a:pt x="61209" y="480528"/>
                </a:lnTo>
                <a:lnTo>
                  <a:pt x="63238" y="494018"/>
                </a:lnTo>
                <a:lnTo>
                  <a:pt x="65188" y="507458"/>
                </a:lnTo>
                <a:lnTo>
                  <a:pt x="67055" y="520777"/>
                </a:lnTo>
                <a:lnTo>
                  <a:pt x="68835" y="533905"/>
                </a:lnTo>
                <a:lnTo>
                  <a:pt x="70525" y="546770"/>
                </a:lnTo>
                <a:lnTo>
                  <a:pt x="72119" y="559303"/>
                </a:lnTo>
                <a:lnTo>
                  <a:pt x="73614" y="571431"/>
                </a:lnTo>
                <a:lnTo>
                  <a:pt x="75254" y="585913"/>
                </a:lnTo>
                <a:lnTo>
                  <a:pt x="76487" y="598568"/>
                </a:lnTo>
                <a:lnTo>
                  <a:pt x="77579" y="611236"/>
                </a:lnTo>
                <a:lnTo>
                  <a:pt x="78575" y="623909"/>
                </a:lnTo>
                <a:lnTo>
                  <a:pt x="79520" y="636579"/>
                </a:lnTo>
                <a:lnTo>
                  <a:pt x="80459" y="649239"/>
                </a:lnTo>
                <a:lnTo>
                  <a:pt x="81436" y="661881"/>
                </a:lnTo>
                <a:lnTo>
                  <a:pt x="82245" y="671626"/>
                </a:lnTo>
                <a:lnTo>
                  <a:pt x="88836" y="674116"/>
                </a:lnTo>
                <a:lnTo>
                  <a:pt x="85902" y="675347"/>
                </a:lnTo>
                <a:lnTo>
                  <a:pt x="91059" y="679615"/>
                </a:lnTo>
                <a:lnTo>
                  <a:pt x="101921" y="685443"/>
                </a:lnTo>
                <a:lnTo>
                  <a:pt x="114972" y="688879"/>
                </a:lnTo>
                <a:lnTo>
                  <a:pt x="127985" y="691264"/>
                </a:lnTo>
                <a:lnTo>
                  <a:pt x="134848" y="692746"/>
                </a:lnTo>
                <a:lnTo>
                  <a:pt x="153778" y="697760"/>
                </a:lnTo>
                <a:lnTo>
                  <a:pt x="172512" y="702927"/>
                </a:lnTo>
                <a:lnTo>
                  <a:pt x="191063" y="708255"/>
                </a:lnTo>
                <a:lnTo>
                  <a:pt x="209443" y="713752"/>
                </a:lnTo>
                <a:lnTo>
                  <a:pt x="227663" y="719424"/>
                </a:lnTo>
                <a:lnTo>
                  <a:pt x="245736" y="725278"/>
                </a:lnTo>
                <a:lnTo>
                  <a:pt x="263674" y="731324"/>
                </a:lnTo>
                <a:lnTo>
                  <a:pt x="281488" y="737567"/>
                </a:lnTo>
                <a:lnTo>
                  <a:pt x="299190" y="744016"/>
                </a:lnTo>
                <a:lnTo>
                  <a:pt x="316793" y="750677"/>
                </a:lnTo>
                <a:lnTo>
                  <a:pt x="334308" y="757559"/>
                </a:lnTo>
                <a:lnTo>
                  <a:pt x="351747" y="764669"/>
                </a:lnTo>
                <a:lnTo>
                  <a:pt x="369123" y="772013"/>
                </a:lnTo>
                <a:lnTo>
                  <a:pt x="386446" y="779600"/>
                </a:lnTo>
                <a:lnTo>
                  <a:pt x="403730" y="787437"/>
                </a:lnTo>
                <a:lnTo>
                  <a:pt x="420985" y="795531"/>
                </a:lnTo>
                <a:lnTo>
                  <a:pt x="438225" y="803890"/>
                </a:lnTo>
                <a:lnTo>
                  <a:pt x="455460" y="812521"/>
                </a:lnTo>
                <a:lnTo>
                  <a:pt x="472703" y="821432"/>
                </a:lnTo>
                <a:lnTo>
                  <a:pt x="481429" y="826082"/>
                </a:lnTo>
                <a:lnTo>
                  <a:pt x="48142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543435" y="3873584"/>
            <a:ext cx="578993" cy="858597"/>
          </a:xfrm>
          <a:custGeom>
            <a:avLst/>
            <a:gdLst/>
            <a:ahLst/>
            <a:cxnLst/>
            <a:rect l="l" t="t" r="r" b="b"/>
            <a:pathLst>
              <a:path w="578993" h="858597">
                <a:moveTo>
                  <a:pt x="481429" y="0"/>
                </a:moveTo>
                <a:lnTo>
                  <a:pt x="0" y="0"/>
                </a:lnTo>
                <a:lnTo>
                  <a:pt x="37477" y="358457"/>
                </a:lnTo>
                <a:lnTo>
                  <a:pt x="40071" y="368552"/>
                </a:lnTo>
                <a:lnTo>
                  <a:pt x="42627" y="379306"/>
                </a:lnTo>
                <a:lnTo>
                  <a:pt x="45140" y="390647"/>
                </a:lnTo>
                <a:lnTo>
                  <a:pt x="47607" y="402504"/>
                </a:lnTo>
                <a:lnTo>
                  <a:pt x="50024" y="414807"/>
                </a:lnTo>
                <a:lnTo>
                  <a:pt x="52386" y="427484"/>
                </a:lnTo>
                <a:lnTo>
                  <a:pt x="54690" y="440466"/>
                </a:lnTo>
                <a:lnTo>
                  <a:pt x="56931" y="453681"/>
                </a:lnTo>
                <a:lnTo>
                  <a:pt x="59105" y="467059"/>
                </a:lnTo>
                <a:lnTo>
                  <a:pt x="61209" y="480528"/>
                </a:lnTo>
                <a:lnTo>
                  <a:pt x="63238" y="494018"/>
                </a:lnTo>
                <a:lnTo>
                  <a:pt x="65188" y="507458"/>
                </a:lnTo>
                <a:lnTo>
                  <a:pt x="67055" y="520777"/>
                </a:lnTo>
                <a:lnTo>
                  <a:pt x="68835" y="533905"/>
                </a:lnTo>
                <a:lnTo>
                  <a:pt x="70525" y="546770"/>
                </a:lnTo>
                <a:lnTo>
                  <a:pt x="72119" y="559303"/>
                </a:lnTo>
                <a:lnTo>
                  <a:pt x="73614" y="571431"/>
                </a:lnTo>
                <a:lnTo>
                  <a:pt x="75254" y="585913"/>
                </a:lnTo>
                <a:lnTo>
                  <a:pt x="76487" y="598568"/>
                </a:lnTo>
                <a:lnTo>
                  <a:pt x="77579" y="611236"/>
                </a:lnTo>
                <a:lnTo>
                  <a:pt x="78575" y="623909"/>
                </a:lnTo>
                <a:lnTo>
                  <a:pt x="79520" y="636579"/>
                </a:lnTo>
                <a:lnTo>
                  <a:pt x="80459" y="649239"/>
                </a:lnTo>
                <a:lnTo>
                  <a:pt x="81436" y="661881"/>
                </a:lnTo>
                <a:lnTo>
                  <a:pt x="82245" y="671626"/>
                </a:lnTo>
                <a:lnTo>
                  <a:pt x="88836" y="674116"/>
                </a:lnTo>
                <a:lnTo>
                  <a:pt x="85902" y="675347"/>
                </a:lnTo>
                <a:lnTo>
                  <a:pt x="91059" y="679615"/>
                </a:lnTo>
                <a:lnTo>
                  <a:pt x="101921" y="685443"/>
                </a:lnTo>
                <a:lnTo>
                  <a:pt x="114972" y="688879"/>
                </a:lnTo>
                <a:lnTo>
                  <a:pt x="127985" y="691264"/>
                </a:lnTo>
                <a:lnTo>
                  <a:pt x="134848" y="692746"/>
                </a:lnTo>
                <a:lnTo>
                  <a:pt x="153778" y="697760"/>
                </a:lnTo>
                <a:lnTo>
                  <a:pt x="172512" y="702927"/>
                </a:lnTo>
                <a:lnTo>
                  <a:pt x="191063" y="708255"/>
                </a:lnTo>
                <a:lnTo>
                  <a:pt x="209443" y="713752"/>
                </a:lnTo>
                <a:lnTo>
                  <a:pt x="227663" y="719424"/>
                </a:lnTo>
                <a:lnTo>
                  <a:pt x="245736" y="725278"/>
                </a:lnTo>
                <a:lnTo>
                  <a:pt x="263674" y="731324"/>
                </a:lnTo>
                <a:lnTo>
                  <a:pt x="281488" y="737567"/>
                </a:lnTo>
                <a:lnTo>
                  <a:pt x="299190" y="744016"/>
                </a:lnTo>
                <a:lnTo>
                  <a:pt x="316793" y="750677"/>
                </a:lnTo>
                <a:lnTo>
                  <a:pt x="334308" y="757559"/>
                </a:lnTo>
                <a:lnTo>
                  <a:pt x="351747" y="764669"/>
                </a:lnTo>
                <a:lnTo>
                  <a:pt x="369123" y="772013"/>
                </a:lnTo>
                <a:lnTo>
                  <a:pt x="386446" y="779600"/>
                </a:lnTo>
                <a:lnTo>
                  <a:pt x="403730" y="787437"/>
                </a:lnTo>
                <a:lnTo>
                  <a:pt x="420985" y="795531"/>
                </a:lnTo>
                <a:lnTo>
                  <a:pt x="438225" y="803890"/>
                </a:lnTo>
                <a:lnTo>
                  <a:pt x="455460" y="812521"/>
                </a:lnTo>
                <a:lnTo>
                  <a:pt x="472703" y="821432"/>
                </a:lnTo>
                <a:lnTo>
                  <a:pt x="481429" y="8260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911504" y="5709640"/>
            <a:ext cx="2210917" cy="1325283"/>
          </a:xfrm>
          <a:custGeom>
            <a:avLst/>
            <a:gdLst/>
            <a:ahLst/>
            <a:cxnLst/>
            <a:rect l="l" t="t" r="r" b="b"/>
            <a:pathLst>
              <a:path w="2210917" h="1325283">
                <a:moveTo>
                  <a:pt x="864488" y="941552"/>
                </a:moveTo>
                <a:lnTo>
                  <a:pt x="2113360" y="306585"/>
                </a:lnTo>
                <a:lnTo>
                  <a:pt x="2113360" y="48099"/>
                </a:lnTo>
                <a:lnTo>
                  <a:pt x="558279" y="814819"/>
                </a:lnTo>
                <a:lnTo>
                  <a:pt x="97362" y="605870"/>
                </a:lnTo>
                <a:lnTo>
                  <a:pt x="97362" y="889460"/>
                </a:lnTo>
                <a:lnTo>
                  <a:pt x="494918" y="1075334"/>
                </a:lnTo>
                <a:lnTo>
                  <a:pt x="494918" y="1325270"/>
                </a:lnTo>
                <a:lnTo>
                  <a:pt x="864488" y="1325283"/>
                </a:lnTo>
                <a:lnTo>
                  <a:pt x="864488" y="9415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911504" y="5709640"/>
            <a:ext cx="2210917" cy="1325283"/>
          </a:xfrm>
          <a:custGeom>
            <a:avLst/>
            <a:gdLst/>
            <a:ahLst/>
            <a:cxnLst/>
            <a:rect l="l" t="t" r="r" b="b"/>
            <a:pathLst>
              <a:path w="2210917" h="1325283">
                <a:moveTo>
                  <a:pt x="864488" y="941552"/>
                </a:moveTo>
                <a:lnTo>
                  <a:pt x="2113360" y="306585"/>
                </a:lnTo>
              </a:path>
              <a:path w="2210917" h="1325283">
                <a:moveTo>
                  <a:pt x="2113360" y="48099"/>
                </a:moveTo>
                <a:lnTo>
                  <a:pt x="558279" y="814819"/>
                </a:lnTo>
                <a:lnTo>
                  <a:pt x="97362" y="605870"/>
                </a:lnTo>
              </a:path>
              <a:path w="2210917" h="1325283">
                <a:moveTo>
                  <a:pt x="97362" y="889460"/>
                </a:moveTo>
                <a:lnTo>
                  <a:pt x="494918" y="1075334"/>
                </a:lnTo>
                <a:lnTo>
                  <a:pt x="494918" y="1325270"/>
                </a:lnTo>
                <a:lnTo>
                  <a:pt x="864488" y="1325283"/>
                </a:lnTo>
                <a:lnTo>
                  <a:pt x="864488" y="9415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911510" y="4406174"/>
            <a:ext cx="2210917" cy="2118283"/>
          </a:xfrm>
          <a:custGeom>
            <a:avLst/>
            <a:gdLst/>
            <a:ahLst/>
            <a:cxnLst/>
            <a:rect l="l" t="t" r="r" b="b"/>
            <a:pathLst>
              <a:path w="2210917" h="2118283">
                <a:moveTo>
                  <a:pt x="2113353" y="1351567"/>
                </a:moveTo>
                <a:lnTo>
                  <a:pt x="2113353" y="252581"/>
                </a:lnTo>
                <a:lnTo>
                  <a:pt x="1269238" y="0"/>
                </a:lnTo>
                <a:lnTo>
                  <a:pt x="97355" y="417299"/>
                </a:lnTo>
                <a:lnTo>
                  <a:pt x="97355" y="1909333"/>
                </a:lnTo>
                <a:lnTo>
                  <a:pt x="558266" y="2118283"/>
                </a:lnTo>
                <a:lnTo>
                  <a:pt x="2113353" y="13515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911510" y="4406174"/>
            <a:ext cx="2210917" cy="2118283"/>
          </a:xfrm>
          <a:custGeom>
            <a:avLst/>
            <a:gdLst/>
            <a:ahLst/>
            <a:cxnLst/>
            <a:rect l="l" t="t" r="r" b="b"/>
            <a:pathLst>
              <a:path w="2210917" h="2118283">
                <a:moveTo>
                  <a:pt x="2113353" y="252581"/>
                </a:moveTo>
                <a:lnTo>
                  <a:pt x="1269238" y="0"/>
                </a:lnTo>
                <a:lnTo>
                  <a:pt x="97355" y="417299"/>
                </a:lnTo>
              </a:path>
              <a:path w="2210917" h="2118283">
                <a:moveTo>
                  <a:pt x="97355" y="1909333"/>
                </a:moveTo>
                <a:lnTo>
                  <a:pt x="558266" y="2118283"/>
                </a:lnTo>
                <a:lnTo>
                  <a:pt x="2113353" y="13515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911510" y="5751879"/>
            <a:ext cx="2211171" cy="825385"/>
          </a:xfrm>
          <a:custGeom>
            <a:avLst/>
            <a:gdLst/>
            <a:ahLst/>
            <a:cxnLst/>
            <a:rect l="l" t="t" r="r" b="b"/>
            <a:pathLst>
              <a:path w="2211171" h="825385">
                <a:moveTo>
                  <a:pt x="97355" y="611354"/>
                </a:moveTo>
                <a:lnTo>
                  <a:pt x="572350" y="825385"/>
                </a:lnTo>
                <a:lnTo>
                  <a:pt x="2113353" y="4926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483860" y="6577264"/>
            <a:ext cx="0" cy="454139"/>
          </a:xfrm>
          <a:custGeom>
            <a:avLst/>
            <a:gdLst/>
            <a:ahLst/>
            <a:cxnLst/>
            <a:rect l="l" t="t" r="r" b="b"/>
            <a:pathLst>
              <a:path h="454139">
                <a:moveTo>
                  <a:pt x="0" y="0"/>
                </a:moveTo>
                <a:lnTo>
                  <a:pt x="0" y="4541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441631" y="6647669"/>
            <a:ext cx="290944" cy="260515"/>
          </a:xfrm>
          <a:custGeom>
            <a:avLst/>
            <a:gdLst/>
            <a:ahLst/>
            <a:cxnLst/>
            <a:rect l="l" t="t" r="r" b="b"/>
            <a:pathLst>
              <a:path w="290944" h="260515">
                <a:moveTo>
                  <a:pt x="0" y="0"/>
                </a:moveTo>
                <a:lnTo>
                  <a:pt x="0" y="124396"/>
                </a:lnTo>
                <a:lnTo>
                  <a:pt x="290944" y="260515"/>
                </a:lnTo>
                <a:lnTo>
                  <a:pt x="290944" y="136131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41631" y="6647669"/>
            <a:ext cx="290944" cy="260515"/>
          </a:xfrm>
          <a:custGeom>
            <a:avLst/>
            <a:gdLst/>
            <a:ahLst/>
            <a:cxnLst/>
            <a:rect l="l" t="t" r="r" b="b"/>
            <a:pathLst>
              <a:path w="290944" h="260515">
                <a:moveTo>
                  <a:pt x="0" y="0"/>
                </a:moveTo>
                <a:lnTo>
                  <a:pt x="0" y="124396"/>
                </a:lnTo>
                <a:lnTo>
                  <a:pt x="290944" y="260515"/>
                </a:lnTo>
                <a:lnTo>
                  <a:pt x="290944" y="136131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441635" y="6446269"/>
            <a:ext cx="421335" cy="337527"/>
          </a:xfrm>
          <a:custGeom>
            <a:avLst/>
            <a:gdLst/>
            <a:ahLst/>
            <a:cxnLst/>
            <a:rect l="l" t="t" r="r" b="b"/>
            <a:pathLst>
              <a:path w="421335" h="337527">
                <a:moveTo>
                  <a:pt x="64350" y="200558"/>
                </a:moveTo>
                <a:lnTo>
                  <a:pt x="421335" y="12649"/>
                </a:lnTo>
                <a:lnTo>
                  <a:pt x="381444" y="0"/>
                </a:lnTo>
                <a:lnTo>
                  <a:pt x="0" y="201396"/>
                </a:lnTo>
                <a:lnTo>
                  <a:pt x="290944" y="337527"/>
                </a:lnTo>
                <a:lnTo>
                  <a:pt x="322707" y="324345"/>
                </a:lnTo>
                <a:lnTo>
                  <a:pt x="64350" y="2005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441635" y="6446269"/>
            <a:ext cx="421335" cy="337527"/>
          </a:xfrm>
          <a:custGeom>
            <a:avLst/>
            <a:gdLst/>
            <a:ahLst/>
            <a:cxnLst/>
            <a:rect l="l" t="t" r="r" b="b"/>
            <a:pathLst>
              <a:path w="421335" h="337527">
                <a:moveTo>
                  <a:pt x="290944" y="337527"/>
                </a:moveTo>
                <a:lnTo>
                  <a:pt x="322707" y="324345"/>
                </a:lnTo>
                <a:lnTo>
                  <a:pt x="64350" y="200558"/>
                </a:lnTo>
                <a:lnTo>
                  <a:pt x="421335" y="12649"/>
                </a:lnTo>
                <a:lnTo>
                  <a:pt x="381444" y="0"/>
                </a:lnTo>
                <a:lnTo>
                  <a:pt x="0" y="201396"/>
                </a:lnTo>
                <a:lnTo>
                  <a:pt x="290944" y="33752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732578" y="6770613"/>
            <a:ext cx="31762" cy="137566"/>
          </a:xfrm>
          <a:custGeom>
            <a:avLst/>
            <a:gdLst/>
            <a:ahLst/>
            <a:cxnLst/>
            <a:rect l="l" t="t" r="r" b="b"/>
            <a:pathLst>
              <a:path w="31762" h="137566">
                <a:moveTo>
                  <a:pt x="31762" y="0"/>
                </a:moveTo>
                <a:lnTo>
                  <a:pt x="0" y="13182"/>
                </a:lnTo>
                <a:lnTo>
                  <a:pt x="0" y="137566"/>
                </a:lnTo>
                <a:lnTo>
                  <a:pt x="31546" y="122288"/>
                </a:lnTo>
                <a:lnTo>
                  <a:pt x="3176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505985" y="6458917"/>
            <a:ext cx="356984" cy="244436"/>
          </a:xfrm>
          <a:custGeom>
            <a:avLst/>
            <a:gdLst/>
            <a:ahLst/>
            <a:cxnLst/>
            <a:rect l="l" t="t" r="r" b="b"/>
            <a:pathLst>
              <a:path w="356984" h="244436">
                <a:moveTo>
                  <a:pt x="356984" y="0"/>
                </a:moveTo>
                <a:lnTo>
                  <a:pt x="356984" y="116446"/>
                </a:lnTo>
                <a:lnTo>
                  <a:pt x="117982" y="244436"/>
                </a:lnTo>
                <a:lnTo>
                  <a:pt x="0" y="187909"/>
                </a:lnTo>
                <a:lnTo>
                  <a:pt x="35698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715919" y="6043778"/>
            <a:ext cx="1406512" cy="815886"/>
          </a:xfrm>
          <a:custGeom>
            <a:avLst/>
            <a:gdLst/>
            <a:ahLst/>
            <a:cxnLst/>
            <a:rect l="l" t="t" r="r" b="b"/>
            <a:pathLst>
              <a:path w="1406512" h="815886">
                <a:moveTo>
                  <a:pt x="1308943" y="171476"/>
                </a:moveTo>
                <a:lnTo>
                  <a:pt x="1308943" y="48810"/>
                </a:lnTo>
                <a:lnTo>
                  <a:pt x="0" y="703630"/>
                </a:lnTo>
                <a:lnTo>
                  <a:pt x="48425" y="726833"/>
                </a:lnTo>
                <a:lnTo>
                  <a:pt x="48272" y="815886"/>
                </a:lnTo>
                <a:lnTo>
                  <a:pt x="1308943" y="1714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715919" y="6043778"/>
            <a:ext cx="1406512" cy="815886"/>
          </a:xfrm>
          <a:custGeom>
            <a:avLst/>
            <a:gdLst/>
            <a:ahLst/>
            <a:cxnLst/>
            <a:rect l="l" t="t" r="r" b="b"/>
            <a:pathLst>
              <a:path w="1406512" h="815886">
                <a:moveTo>
                  <a:pt x="1308943" y="48810"/>
                </a:moveTo>
                <a:lnTo>
                  <a:pt x="0" y="703630"/>
                </a:lnTo>
                <a:lnTo>
                  <a:pt x="48425" y="726833"/>
                </a:lnTo>
                <a:lnTo>
                  <a:pt x="48272" y="815886"/>
                </a:lnTo>
                <a:lnTo>
                  <a:pt x="1308943" y="17147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911974" y="4991635"/>
            <a:ext cx="2053589" cy="1089507"/>
          </a:xfrm>
          <a:custGeom>
            <a:avLst/>
            <a:gdLst/>
            <a:ahLst/>
            <a:cxnLst/>
            <a:rect l="l" t="t" r="r" b="b"/>
            <a:pathLst>
              <a:path w="2053589" h="1089507">
                <a:moveTo>
                  <a:pt x="2053589" y="157937"/>
                </a:moveTo>
                <a:lnTo>
                  <a:pt x="2053589" y="0"/>
                </a:lnTo>
                <a:lnTo>
                  <a:pt x="96892" y="887617"/>
                </a:lnTo>
                <a:lnTo>
                  <a:pt x="96892" y="1045554"/>
                </a:lnTo>
                <a:lnTo>
                  <a:pt x="2053589" y="157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911974" y="4991635"/>
            <a:ext cx="2053589" cy="1089507"/>
          </a:xfrm>
          <a:custGeom>
            <a:avLst/>
            <a:gdLst/>
            <a:ahLst/>
            <a:cxnLst/>
            <a:rect l="l" t="t" r="r" b="b"/>
            <a:pathLst>
              <a:path w="2053589" h="1089507">
                <a:moveTo>
                  <a:pt x="2053589" y="157937"/>
                </a:moveTo>
                <a:lnTo>
                  <a:pt x="2053589" y="0"/>
                </a:lnTo>
                <a:lnTo>
                  <a:pt x="96892" y="887617"/>
                </a:lnTo>
              </a:path>
              <a:path w="2053589" h="1089507">
                <a:moveTo>
                  <a:pt x="96892" y="1045554"/>
                </a:moveTo>
                <a:lnTo>
                  <a:pt x="2053589" y="1579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911977" y="4355887"/>
            <a:ext cx="1654581" cy="862634"/>
          </a:xfrm>
          <a:custGeom>
            <a:avLst/>
            <a:gdLst/>
            <a:ahLst/>
            <a:cxnLst/>
            <a:rect l="l" t="t" r="r" b="b"/>
            <a:pathLst>
              <a:path w="1654581" h="862634">
                <a:moveTo>
                  <a:pt x="1193050" y="354495"/>
                </a:moveTo>
                <a:lnTo>
                  <a:pt x="1381429" y="416013"/>
                </a:lnTo>
                <a:lnTo>
                  <a:pt x="1654581" y="290487"/>
                </a:lnTo>
                <a:lnTo>
                  <a:pt x="1654581" y="0"/>
                </a:lnTo>
                <a:lnTo>
                  <a:pt x="96888" y="577167"/>
                </a:lnTo>
                <a:lnTo>
                  <a:pt x="96888" y="821368"/>
                </a:lnTo>
                <a:lnTo>
                  <a:pt x="1193050" y="35449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911977" y="4355887"/>
            <a:ext cx="1654581" cy="862634"/>
          </a:xfrm>
          <a:custGeom>
            <a:avLst/>
            <a:gdLst/>
            <a:ahLst/>
            <a:cxnLst/>
            <a:rect l="l" t="t" r="r" b="b"/>
            <a:pathLst>
              <a:path w="1654581" h="862634">
                <a:moveTo>
                  <a:pt x="1193050" y="354495"/>
                </a:moveTo>
                <a:lnTo>
                  <a:pt x="1381429" y="416013"/>
                </a:lnTo>
                <a:lnTo>
                  <a:pt x="1654581" y="290487"/>
                </a:lnTo>
                <a:lnTo>
                  <a:pt x="1654581" y="0"/>
                </a:lnTo>
                <a:lnTo>
                  <a:pt x="96888" y="577167"/>
                </a:lnTo>
              </a:path>
              <a:path w="1654581" h="862634">
                <a:moveTo>
                  <a:pt x="96888" y="821368"/>
                </a:moveTo>
                <a:lnTo>
                  <a:pt x="1193050" y="3544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911047" y="4343848"/>
            <a:ext cx="1655508" cy="625106"/>
          </a:xfrm>
          <a:custGeom>
            <a:avLst/>
            <a:gdLst/>
            <a:ahLst/>
            <a:cxnLst/>
            <a:rect l="l" t="t" r="r" b="b"/>
            <a:pathLst>
              <a:path w="1655508" h="625106">
                <a:moveTo>
                  <a:pt x="1655508" y="12039"/>
                </a:moveTo>
                <a:lnTo>
                  <a:pt x="1603387" y="0"/>
                </a:lnTo>
                <a:lnTo>
                  <a:pt x="97817" y="537338"/>
                </a:lnTo>
                <a:lnTo>
                  <a:pt x="97817" y="589206"/>
                </a:lnTo>
                <a:lnTo>
                  <a:pt x="1655508" y="120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911047" y="4343848"/>
            <a:ext cx="1655508" cy="625106"/>
          </a:xfrm>
          <a:custGeom>
            <a:avLst/>
            <a:gdLst/>
            <a:ahLst/>
            <a:cxnLst/>
            <a:rect l="l" t="t" r="r" b="b"/>
            <a:pathLst>
              <a:path w="1655508" h="625106">
                <a:moveTo>
                  <a:pt x="1655508" y="12039"/>
                </a:moveTo>
                <a:lnTo>
                  <a:pt x="1603387" y="0"/>
                </a:lnTo>
                <a:lnTo>
                  <a:pt x="97817" y="537338"/>
                </a:lnTo>
              </a:path>
              <a:path w="1655508" h="625106">
                <a:moveTo>
                  <a:pt x="97817" y="589206"/>
                </a:moveTo>
                <a:lnTo>
                  <a:pt x="1655508" y="120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911975" y="4710344"/>
            <a:ext cx="2053589" cy="1212862"/>
          </a:xfrm>
          <a:custGeom>
            <a:avLst/>
            <a:gdLst/>
            <a:ahLst/>
            <a:cxnLst/>
            <a:rect l="l" t="t" r="r" b="b"/>
            <a:pathLst>
              <a:path w="2053589" h="1212862">
                <a:moveTo>
                  <a:pt x="2053589" y="281292"/>
                </a:moveTo>
                <a:lnTo>
                  <a:pt x="1193152" y="0"/>
                </a:lnTo>
                <a:lnTo>
                  <a:pt x="96890" y="420317"/>
                </a:lnTo>
                <a:lnTo>
                  <a:pt x="96890" y="1168910"/>
                </a:lnTo>
                <a:lnTo>
                  <a:pt x="2053589" y="28129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911975" y="4710344"/>
            <a:ext cx="2053589" cy="1212862"/>
          </a:xfrm>
          <a:custGeom>
            <a:avLst/>
            <a:gdLst/>
            <a:ahLst/>
            <a:cxnLst/>
            <a:rect l="l" t="t" r="r" b="b"/>
            <a:pathLst>
              <a:path w="2053589" h="1212862">
                <a:moveTo>
                  <a:pt x="2053589" y="281292"/>
                </a:moveTo>
                <a:lnTo>
                  <a:pt x="1193152" y="0"/>
                </a:lnTo>
                <a:lnTo>
                  <a:pt x="96890" y="420317"/>
                </a:lnTo>
              </a:path>
              <a:path w="2053589" h="1212862">
                <a:moveTo>
                  <a:pt x="96890" y="1168910"/>
                </a:moveTo>
                <a:lnTo>
                  <a:pt x="2053589" y="2812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847567" y="4446909"/>
            <a:ext cx="535705" cy="592833"/>
          </a:xfrm>
          <a:custGeom>
            <a:avLst/>
            <a:gdLst/>
            <a:ahLst/>
            <a:cxnLst/>
            <a:rect l="l" t="t" r="r" b="b"/>
            <a:pathLst>
              <a:path w="535705" h="592833">
                <a:moveTo>
                  <a:pt x="402647" y="442433"/>
                </a:moveTo>
                <a:lnTo>
                  <a:pt x="398203" y="430810"/>
                </a:lnTo>
                <a:lnTo>
                  <a:pt x="394377" y="418999"/>
                </a:lnTo>
                <a:lnTo>
                  <a:pt x="390996" y="406823"/>
                </a:lnTo>
                <a:lnTo>
                  <a:pt x="387890" y="394106"/>
                </a:lnTo>
                <a:lnTo>
                  <a:pt x="385904" y="380295"/>
                </a:lnTo>
                <a:lnTo>
                  <a:pt x="385961" y="368078"/>
                </a:lnTo>
                <a:lnTo>
                  <a:pt x="387223" y="355983"/>
                </a:lnTo>
                <a:lnTo>
                  <a:pt x="389109" y="343692"/>
                </a:lnTo>
                <a:lnTo>
                  <a:pt x="391039" y="330885"/>
                </a:lnTo>
                <a:lnTo>
                  <a:pt x="391179" y="329766"/>
                </a:lnTo>
                <a:lnTo>
                  <a:pt x="391869" y="317178"/>
                </a:lnTo>
                <a:lnTo>
                  <a:pt x="391607" y="304382"/>
                </a:lnTo>
                <a:lnTo>
                  <a:pt x="391268" y="291757"/>
                </a:lnTo>
                <a:lnTo>
                  <a:pt x="391202" y="281187"/>
                </a:lnTo>
                <a:lnTo>
                  <a:pt x="391415" y="268313"/>
                </a:lnTo>
                <a:lnTo>
                  <a:pt x="392386" y="255777"/>
                </a:lnTo>
                <a:lnTo>
                  <a:pt x="393300" y="248284"/>
                </a:lnTo>
                <a:lnTo>
                  <a:pt x="396196" y="244119"/>
                </a:lnTo>
                <a:lnTo>
                  <a:pt x="400590" y="236499"/>
                </a:lnTo>
                <a:lnTo>
                  <a:pt x="402487" y="233229"/>
                </a:lnTo>
                <a:lnTo>
                  <a:pt x="409192" y="221923"/>
                </a:lnTo>
                <a:lnTo>
                  <a:pt x="416016" y="210997"/>
                </a:lnTo>
                <a:lnTo>
                  <a:pt x="422751" y="201066"/>
                </a:lnTo>
                <a:lnTo>
                  <a:pt x="425301" y="197720"/>
                </a:lnTo>
                <a:lnTo>
                  <a:pt x="434059" y="188555"/>
                </a:lnTo>
                <a:lnTo>
                  <a:pt x="443763" y="180784"/>
                </a:lnTo>
                <a:lnTo>
                  <a:pt x="454166" y="173580"/>
                </a:lnTo>
                <a:lnTo>
                  <a:pt x="465017" y="166115"/>
                </a:lnTo>
                <a:lnTo>
                  <a:pt x="466734" y="164878"/>
                </a:lnTo>
                <a:lnTo>
                  <a:pt x="476779" y="157142"/>
                </a:lnTo>
                <a:lnTo>
                  <a:pt x="486560" y="148628"/>
                </a:lnTo>
                <a:lnTo>
                  <a:pt x="495733" y="139405"/>
                </a:lnTo>
                <a:lnTo>
                  <a:pt x="503953" y="129543"/>
                </a:lnTo>
                <a:lnTo>
                  <a:pt x="510877" y="119113"/>
                </a:lnTo>
                <a:lnTo>
                  <a:pt x="517365" y="109442"/>
                </a:lnTo>
                <a:lnTo>
                  <a:pt x="525957" y="99693"/>
                </a:lnTo>
                <a:lnTo>
                  <a:pt x="535705" y="91312"/>
                </a:lnTo>
                <a:lnTo>
                  <a:pt x="416617" y="0"/>
                </a:lnTo>
                <a:lnTo>
                  <a:pt x="411730" y="3015"/>
                </a:lnTo>
                <a:lnTo>
                  <a:pt x="401731" y="11753"/>
                </a:lnTo>
                <a:lnTo>
                  <a:pt x="392551" y="20472"/>
                </a:lnTo>
                <a:lnTo>
                  <a:pt x="386416" y="25773"/>
                </a:lnTo>
                <a:lnTo>
                  <a:pt x="376797" y="33968"/>
                </a:lnTo>
                <a:lnTo>
                  <a:pt x="366948" y="42062"/>
                </a:lnTo>
                <a:lnTo>
                  <a:pt x="358391" y="49393"/>
                </a:lnTo>
                <a:lnTo>
                  <a:pt x="349119" y="58114"/>
                </a:lnTo>
                <a:lnTo>
                  <a:pt x="339897" y="67119"/>
                </a:lnTo>
                <a:lnTo>
                  <a:pt x="330651" y="75971"/>
                </a:lnTo>
                <a:lnTo>
                  <a:pt x="323597" y="82264"/>
                </a:lnTo>
                <a:lnTo>
                  <a:pt x="313812" y="90416"/>
                </a:lnTo>
                <a:lnTo>
                  <a:pt x="303921" y="98466"/>
                </a:lnTo>
                <a:lnTo>
                  <a:pt x="294211" y="106669"/>
                </a:lnTo>
                <a:lnTo>
                  <a:pt x="284969" y="115277"/>
                </a:lnTo>
                <a:lnTo>
                  <a:pt x="279341" y="121486"/>
                </a:lnTo>
                <a:lnTo>
                  <a:pt x="271638" y="131647"/>
                </a:lnTo>
                <a:lnTo>
                  <a:pt x="264309" y="142224"/>
                </a:lnTo>
                <a:lnTo>
                  <a:pt x="256851" y="152463"/>
                </a:lnTo>
                <a:lnTo>
                  <a:pt x="250668" y="160503"/>
                </a:lnTo>
                <a:lnTo>
                  <a:pt x="243046" y="170799"/>
                </a:lnTo>
                <a:lnTo>
                  <a:pt x="235639" y="181203"/>
                </a:lnTo>
                <a:lnTo>
                  <a:pt x="228543" y="191541"/>
                </a:lnTo>
                <a:lnTo>
                  <a:pt x="225919" y="195245"/>
                </a:lnTo>
                <a:lnTo>
                  <a:pt x="217858" y="204438"/>
                </a:lnTo>
                <a:lnTo>
                  <a:pt x="208248" y="213080"/>
                </a:lnTo>
                <a:lnTo>
                  <a:pt x="199731" y="220904"/>
                </a:lnTo>
                <a:lnTo>
                  <a:pt x="190721" y="230111"/>
                </a:lnTo>
                <a:lnTo>
                  <a:pt x="182366" y="239140"/>
                </a:lnTo>
                <a:lnTo>
                  <a:pt x="179572" y="242455"/>
                </a:lnTo>
                <a:lnTo>
                  <a:pt x="172405" y="252967"/>
                </a:lnTo>
                <a:lnTo>
                  <a:pt x="165157" y="263309"/>
                </a:lnTo>
                <a:lnTo>
                  <a:pt x="158379" y="271255"/>
                </a:lnTo>
                <a:lnTo>
                  <a:pt x="150076" y="279613"/>
                </a:lnTo>
                <a:lnTo>
                  <a:pt x="139554" y="288086"/>
                </a:lnTo>
                <a:lnTo>
                  <a:pt x="136535" y="290280"/>
                </a:lnTo>
                <a:lnTo>
                  <a:pt x="125350" y="299274"/>
                </a:lnTo>
                <a:lnTo>
                  <a:pt x="120072" y="307860"/>
                </a:lnTo>
                <a:lnTo>
                  <a:pt x="118655" y="309946"/>
                </a:lnTo>
                <a:lnTo>
                  <a:pt x="110295" y="319712"/>
                </a:lnTo>
                <a:lnTo>
                  <a:pt x="102419" y="329425"/>
                </a:lnTo>
                <a:lnTo>
                  <a:pt x="99700" y="333769"/>
                </a:lnTo>
                <a:lnTo>
                  <a:pt x="93024" y="344276"/>
                </a:lnTo>
                <a:lnTo>
                  <a:pt x="85401" y="354799"/>
                </a:lnTo>
                <a:lnTo>
                  <a:pt x="80436" y="361035"/>
                </a:lnTo>
                <a:lnTo>
                  <a:pt x="74479" y="366496"/>
                </a:lnTo>
                <a:lnTo>
                  <a:pt x="70695" y="373075"/>
                </a:lnTo>
                <a:lnTo>
                  <a:pt x="67291" y="378955"/>
                </a:lnTo>
                <a:lnTo>
                  <a:pt x="65869" y="384683"/>
                </a:lnTo>
                <a:lnTo>
                  <a:pt x="60979" y="390245"/>
                </a:lnTo>
                <a:lnTo>
                  <a:pt x="55290" y="396709"/>
                </a:lnTo>
                <a:lnTo>
                  <a:pt x="49232" y="403059"/>
                </a:lnTo>
                <a:lnTo>
                  <a:pt x="46654" y="411098"/>
                </a:lnTo>
                <a:lnTo>
                  <a:pt x="45269" y="415378"/>
                </a:lnTo>
                <a:lnTo>
                  <a:pt x="46425" y="416915"/>
                </a:lnTo>
                <a:lnTo>
                  <a:pt x="44177" y="420649"/>
                </a:lnTo>
                <a:lnTo>
                  <a:pt x="42424" y="423557"/>
                </a:lnTo>
                <a:lnTo>
                  <a:pt x="39859" y="425259"/>
                </a:lnTo>
                <a:lnTo>
                  <a:pt x="37433" y="427355"/>
                </a:lnTo>
                <a:lnTo>
                  <a:pt x="29252" y="435390"/>
                </a:lnTo>
                <a:lnTo>
                  <a:pt x="21818" y="445701"/>
                </a:lnTo>
                <a:lnTo>
                  <a:pt x="16842" y="457428"/>
                </a:lnTo>
                <a:lnTo>
                  <a:pt x="14662" y="470877"/>
                </a:lnTo>
                <a:lnTo>
                  <a:pt x="14230" y="480339"/>
                </a:lnTo>
                <a:lnTo>
                  <a:pt x="17812" y="485444"/>
                </a:lnTo>
                <a:lnTo>
                  <a:pt x="13964" y="493204"/>
                </a:lnTo>
                <a:lnTo>
                  <a:pt x="10471" y="500240"/>
                </a:lnTo>
                <a:lnTo>
                  <a:pt x="3753" y="506361"/>
                </a:lnTo>
                <a:lnTo>
                  <a:pt x="1454" y="514032"/>
                </a:lnTo>
                <a:lnTo>
                  <a:pt x="1340" y="514429"/>
                </a:lnTo>
                <a:lnTo>
                  <a:pt x="0" y="524758"/>
                </a:lnTo>
                <a:lnTo>
                  <a:pt x="1152" y="536938"/>
                </a:lnTo>
                <a:lnTo>
                  <a:pt x="6161" y="545831"/>
                </a:lnTo>
                <a:lnTo>
                  <a:pt x="16389" y="546303"/>
                </a:lnTo>
                <a:lnTo>
                  <a:pt x="16103" y="551134"/>
                </a:lnTo>
                <a:lnTo>
                  <a:pt x="18815" y="564227"/>
                </a:lnTo>
                <a:lnTo>
                  <a:pt x="26445" y="574793"/>
                </a:lnTo>
                <a:lnTo>
                  <a:pt x="38716" y="580008"/>
                </a:lnTo>
                <a:lnTo>
                  <a:pt x="51027" y="579408"/>
                </a:lnTo>
                <a:lnTo>
                  <a:pt x="62482" y="575509"/>
                </a:lnTo>
                <a:lnTo>
                  <a:pt x="73537" y="569567"/>
                </a:lnTo>
                <a:lnTo>
                  <a:pt x="84804" y="562851"/>
                </a:lnTo>
                <a:lnTo>
                  <a:pt x="90791" y="559013"/>
                </a:lnTo>
                <a:lnTo>
                  <a:pt x="100821" y="550737"/>
                </a:lnTo>
                <a:lnTo>
                  <a:pt x="109201" y="541502"/>
                </a:lnTo>
                <a:lnTo>
                  <a:pt x="114988" y="535540"/>
                </a:lnTo>
                <a:lnTo>
                  <a:pt x="125181" y="527930"/>
                </a:lnTo>
                <a:lnTo>
                  <a:pt x="135503" y="520039"/>
                </a:lnTo>
                <a:lnTo>
                  <a:pt x="138645" y="517233"/>
                </a:lnTo>
                <a:lnTo>
                  <a:pt x="148134" y="508834"/>
                </a:lnTo>
                <a:lnTo>
                  <a:pt x="157562" y="500364"/>
                </a:lnTo>
                <a:lnTo>
                  <a:pt x="166834" y="491604"/>
                </a:lnTo>
                <a:lnTo>
                  <a:pt x="173198" y="484746"/>
                </a:lnTo>
                <a:lnTo>
                  <a:pt x="181360" y="475520"/>
                </a:lnTo>
                <a:lnTo>
                  <a:pt x="191256" y="467385"/>
                </a:lnTo>
                <a:lnTo>
                  <a:pt x="197833" y="463330"/>
                </a:lnTo>
                <a:lnTo>
                  <a:pt x="209161" y="456836"/>
                </a:lnTo>
                <a:lnTo>
                  <a:pt x="221250" y="450879"/>
                </a:lnTo>
                <a:lnTo>
                  <a:pt x="233499" y="446290"/>
                </a:lnTo>
                <a:lnTo>
                  <a:pt x="245307" y="443903"/>
                </a:lnTo>
                <a:lnTo>
                  <a:pt x="247655" y="443757"/>
                </a:lnTo>
                <a:lnTo>
                  <a:pt x="259942" y="444513"/>
                </a:lnTo>
                <a:lnTo>
                  <a:pt x="273355" y="447314"/>
                </a:lnTo>
                <a:lnTo>
                  <a:pt x="286095" y="451764"/>
                </a:lnTo>
                <a:lnTo>
                  <a:pt x="296361" y="457466"/>
                </a:lnTo>
                <a:lnTo>
                  <a:pt x="304096" y="464520"/>
                </a:lnTo>
                <a:lnTo>
                  <a:pt x="311984" y="474643"/>
                </a:lnTo>
                <a:lnTo>
                  <a:pt x="319023" y="485579"/>
                </a:lnTo>
                <a:lnTo>
                  <a:pt x="325876" y="496239"/>
                </a:lnTo>
                <a:lnTo>
                  <a:pt x="329340" y="501141"/>
                </a:lnTo>
                <a:lnTo>
                  <a:pt x="336792" y="511230"/>
                </a:lnTo>
                <a:lnTo>
                  <a:pt x="344021" y="521354"/>
                </a:lnTo>
                <a:lnTo>
                  <a:pt x="350831" y="532434"/>
                </a:lnTo>
                <a:lnTo>
                  <a:pt x="352460" y="535358"/>
                </a:lnTo>
                <a:lnTo>
                  <a:pt x="358616" y="545694"/>
                </a:lnTo>
                <a:lnTo>
                  <a:pt x="365787" y="556356"/>
                </a:lnTo>
                <a:lnTo>
                  <a:pt x="373917" y="566724"/>
                </a:lnTo>
                <a:lnTo>
                  <a:pt x="382950" y="576176"/>
                </a:lnTo>
                <a:lnTo>
                  <a:pt x="392830" y="584092"/>
                </a:lnTo>
                <a:lnTo>
                  <a:pt x="403501" y="589852"/>
                </a:lnTo>
                <a:lnTo>
                  <a:pt x="414908" y="592833"/>
                </a:lnTo>
                <a:lnTo>
                  <a:pt x="426993" y="592416"/>
                </a:lnTo>
                <a:lnTo>
                  <a:pt x="433953" y="591121"/>
                </a:lnTo>
                <a:lnTo>
                  <a:pt x="442589" y="585216"/>
                </a:lnTo>
                <a:lnTo>
                  <a:pt x="448329" y="581240"/>
                </a:lnTo>
                <a:lnTo>
                  <a:pt x="456279" y="575779"/>
                </a:lnTo>
                <a:lnTo>
                  <a:pt x="462045" y="572871"/>
                </a:lnTo>
                <a:lnTo>
                  <a:pt x="462731" y="562025"/>
                </a:lnTo>
                <a:lnTo>
                  <a:pt x="462797" y="560435"/>
                </a:lnTo>
                <a:lnTo>
                  <a:pt x="461107" y="548237"/>
                </a:lnTo>
                <a:lnTo>
                  <a:pt x="456445" y="536653"/>
                </a:lnTo>
                <a:lnTo>
                  <a:pt x="450168" y="525390"/>
                </a:lnTo>
                <a:lnTo>
                  <a:pt x="443630" y="514159"/>
                </a:lnTo>
                <a:lnTo>
                  <a:pt x="439300" y="506591"/>
                </a:lnTo>
                <a:lnTo>
                  <a:pt x="432632" y="495753"/>
                </a:lnTo>
                <a:lnTo>
                  <a:pt x="425861" y="485148"/>
                </a:lnTo>
                <a:lnTo>
                  <a:pt x="419176" y="474486"/>
                </a:lnTo>
                <a:lnTo>
                  <a:pt x="412769" y="463473"/>
                </a:lnTo>
                <a:lnTo>
                  <a:pt x="407880" y="454044"/>
                </a:lnTo>
                <a:lnTo>
                  <a:pt x="402647" y="4424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847567" y="4446909"/>
            <a:ext cx="535705" cy="592833"/>
          </a:xfrm>
          <a:custGeom>
            <a:avLst/>
            <a:gdLst/>
            <a:ahLst/>
            <a:cxnLst/>
            <a:rect l="l" t="t" r="r" b="b"/>
            <a:pathLst>
              <a:path w="535705" h="592833">
                <a:moveTo>
                  <a:pt x="535705" y="91312"/>
                </a:moveTo>
                <a:lnTo>
                  <a:pt x="525957" y="99693"/>
                </a:lnTo>
                <a:lnTo>
                  <a:pt x="517365" y="109442"/>
                </a:lnTo>
                <a:lnTo>
                  <a:pt x="510877" y="119113"/>
                </a:lnTo>
                <a:lnTo>
                  <a:pt x="503953" y="129543"/>
                </a:lnTo>
                <a:lnTo>
                  <a:pt x="495733" y="139405"/>
                </a:lnTo>
                <a:lnTo>
                  <a:pt x="486560" y="148628"/>
                </a:lnTo>
                <a:lnTo>
                  <a:pt x="476779" y="157142"/>
                </a:lnTo>
                <a:lnTo>
                  <a:pt x="466734" y="164878"/>
                </a:lnTo>
                <a:lnTo>
                  <a:pt x="465017" y="166115"/>
                </a:lnTo>
                <a:lnTo>
                  <a:pt x="454166" y="173580"/>
                </a:lnTo>
                <a:lnTo>
                  <a:pt x="443763" y="180784"/>
                </a:lnTo>
                <a:lnTo>
                  <a:pt x="434059" y="188555"/>
                </a:lnTo>
                <a:lnTo>
                  <a:pt x="425301" y="197720"/>
                </a:lnTo>
                <a:lnTo>
                  <a:pt x="422751" y="201066"/>
                </a:lnTo>
                <a:lnTo>
                  <a:pt x="416016" y="210997"/>
                </a:lnTo>
                <a:lnTo>
                  <a:pt x="409192" y="221923"/>
                </a:lnTo>
                <a:lnTo>
                  <a:pt x="402487" y="233229"/>
                </a:lnTo>
                <a:lnTo>
                  <a:pt x="400590" y="236499"/>
                </a:lnTo>
                <a:lnTo>
                  <a:pt x="396196" y="244119"/>
                </a:lnTo>
                <a:lnTo>
                  <a:pt x="393300" y="248284"/>
                </a:lnTo>
                <a:lnTo>
                  <a:pt x="392386" y="255777"/>
                </a:lnTo>
                <a:lnTo>
                  <a:pt x="391415" y="268313"/>
                </a:lnTo>
                <a:lnTo>
                  <a:pt x="391202" y="281187"/>
                </a:lnTo>
                <a:lnTo>
                  <a:pt x="391268" y="291757"/>
                </a:lnTo>
                <a:lnTo>
                  <a:pt x="391607" y="304382"/>
                </a:lnTo>
                <a:lnTo>
                  <a:pt x="391869" y="317178"/>
                </a:lnTo>
                <a:lnTo>
                  <a:pt x="391179" y="329766"/>
                </a:lnTo>
                <a:lnTo>
                  <a:pt x="391039" y="330885"/>
                </a:lnTo>
                <a:lnTo>
                  <a:pt x="389109" y="343692"/>
                </a:lnTo>
                <a:lnTo>
                  <a:pt x="387223" y="355983"/>
                </a:lnTo>
                <a:lnTo>
                  <a:pt x="385961" y="368078"/>
                </a:lnTo>
                <a:lnTo>
                  <a:pt x="385904" y="380295"/>
                </a:lnTo>
                <a:lnTo>
                  <a:pt x="387631" y="392950"/>
                </a:lnTo>
                <a:lnTo>
                  <a:pt x="390996" y="406823"/>
                </a:lnTo>
                <a:lnTo>
                  <a:pt x="394377" y="418999"/>
                </a:lnTo>
                <a:lnTo>
                  <a:pt x="398203" y="430810"/>
                </a:lnTo>
                <a:lnTo>
                  <a:pt x="402647" y="442433"/>
                </a:lnTo>
                <a:lnTo>
                  <a:pt x="407880" y="454044"/>
                </a:lnTo>
                <a:lnTo>
                  <a:pt x="412769" y="463473"/>
                </a:lnTo>
                <a:lnTo>
                  <a:pt x="419176" y="474486"/>
                </a:lnTo>
                <a:lnTo>
                  <a:pt x="425861" y="485148"/>
                </a:lnTo>
                <a:lnTo>
                  <a:pt x="432632" y="495753"/>
                </a:lnTo>
                <a:lnTo>
                  <a:pt x="439300" y="506591"/>
                </a:lnTo>
                <a:lnTo>
                  <a:pt x="443630" y="514159"/>
                </a:lnTo>
                <a:lnTo>
                  <a:pt x="450168" y="525390"/>
                </a:lnTo>
                <a:lnTo>
                  <a:pt x="456445" y="536653"/>
                </a:lnTo>
                <a:lnTo>
                  <a:pt x="461107" y="548237"/>
                </a:lnTo>
                <a:lnTo>
                  <a:pt x="462797" y="560435"/>
                </a:lnTo>
                <a:lnTo>
                  <a:pt x="462731" y="562025"/>
                </a:lnTo>
                <a:lnTo>
                  <a:pt x="462045" y="572871"/>
                </a:lnTo>
                <a:lnTo>
                  <a:pt x="456279" y="575779"/>
                </a:lnTo>
                <a:lnTo>
                  <a:pt x="448329" y="581240"/>
                </a:lnTo>
                <a:lnTo>
                  <a:pt x="442589" y="585216"/>
                </a:lnTo>
                <a:lnTo>
                  <a:pt x="433953" y="591121"/>
                </a:lnTo>
                <a:lnTo>
                  <a:pt x="426993" y="592416"/>
                </a:lnTo>
                <a:lnTo>
                  <a:pt x="414908" y="592833"/>
                </a:lnTo>
                <a:lnTo>
                  <a:pt x="403501" y="589852"/>
                </a:lnTo>
                <a:lnTo>
                  <a:pt x="392830" y="584092"/>
                </a:lnTo>
                <a:lnTo>
                  <a:pt x="382950" y="576176"/>
                </a:lnTo>
                <a:lnTo>
                  <a:pt x="373917" y="566724"/>
                </a:lnTo>
                <a:lnTo>
                  <a:pt x="365787" y="556356"/>
                </a:lnTo>
                <a:lnTo>
                  <a:pt x="358616" y="545694"/>
                </a:lnTo>
                <a:lnTo>
                  <a:pt x="352460" y="535358"/>
                </a:lnTo>
                <a:lnTo>
                  <a:pt x="350831" y="532434"/>
                </a:lnTo>
                <a:lnTo>
                  <a:pt x="344021" y="521354"/>
                </a:lnTo>
                <a:lnTo>
                  <a:pt x="336792" y="511230"/>
                </a:lnTo>
                <a:lnTo>
                  <a:pt x="329340" y="501141"/>
                </a:lnTo>
                <a:lnTo>
                  <a:pt x="325876" y="496239"/>
                </a:lnTo>
                <a:lnTo>
                  <a:pt x="319023" y="485579"/>
                </a:lnTo>
                <a:lnTo>
                  <a:pt x="311984" y="474643"/>
                </a:lnTo>
                <a:lnTo>
                  <a:pt x="304096" y="464520"/>
                </a:lnTo>
                <a:lnTo>
                  <a:pt x="296361" y="457466"/>
                </a:lnTo>
                <a:lnTo>
                  <a:pt x="286095" y="451764"/>
                </a:lnTo>
                <a:lnTo>
                  <a:pt x="273355" y="447314"/>
                </a:lnTo>
                <a:lnTo>
                  <a:pt x="259942" y="444513"/>
                </a:lnTo>
                <a:lnTo>
                  <a:pt x="247655" y="443757"/>
                </a:lnTo>
                <a:lnTo>
                  <a:pt x="245307" y="443903"/>
                </a:lnTo>
                <a:lnTo>
                  <a:pt x="233499" y="446290"/>
                </a:lnTo>
                <a:lnTo>
                  <a:pt x="221250" y="450879"/>
                </a:lnTo>
                <a:lnTo>
                  <a:pt x="209161" y="456836"/>
                </a:lnTo>
                <a:lnTo>
                  <a:pt x="197833" y="463330"/>
                </a:lnTo>
                <a:lnTo>
                  <a:pt x="191256" y="467385"/>
                </a:lnTo>
                <a:lnTo>
                  <a:pt x="181360" y="475520"/>
                </a:lnTo>
                <a:lnTo>
                  <a:pt x="173198" y="484746"/>
                </a:lnTo>
                <a:lnTo>
                  <a:pt x="166834" y="491604"/>
                </a:lnTo>
                <a:lnTo>
                  <a:pt x="157562" y="500364"/>
                </a:lnTo>
                <a:lnTo>
                  <a:pt x="148134" y="508834"/>
                </a:lnTo>
                <a:lnTo>
                  <a:pt x="138645" y="517233"/>
                </a:lnTo>
                <a:lnTo>
                  <a:pt x="135503" y="520039"/>
                </a:lnTo>
                <a:lnTo>
                  <a:pt x="125181" y="527930"/>
                </a:lnTo>
                <a:lnTo>
                  <a:pt x="114988" y="535540"/>
                </a:lnTo>
                <a:lnTo>
                  <a:pt x="109201" y="541502"/>
                </a:lnTo>
                <a:lnTo>
                  <a:pt x="100821" y="550737"/>
                </a:lnTo>
                <a:lnTo>
                  <a:pt x="90791" y="559013"/>
                </a:lnTo>
                <a:lnTo>
                  <a:pt x="84804" y="562851"/>
                </a:lnTo>
                <a:lnTo>
                  <a:pt x="73537" y="569567"/>
                </a:lnTo>
                <a:lnTo>
                  <a:pt x="62482" y="575509"/>
                </a:lnTo>
                <a:lnTo>
                  <a:pt x="51027" y="579408"/>
                </a:lnTo>
                <a:lnTo>
                  <a:pt x="38716" y="580008"/>
                </a:lnTo>
                <a:lnTo>
                  <a:pt x="26445" y="574793"/>
                </a:lnTo>
                <a:lnTo>
                  <a:pt x="18815" y="564227"/>
                </a:lnTo>
                <a:lnTo>
                  <a:pt x="16103" y="551134"/>
                </a:lnTo>
                <a:lnTo>
                  <a:pt x="16389" y="546303"/>
                </a:lnTo>
                <a:lnTo>
                  <a:pt x="6161" y="545831"/>
                </a:lnTo>
                <a:lnTo>
                  <a:pt x="1152" y="536938"/>
                </a:lnTo>
                <a:lnTo>
                  <a:pt x="0" y="524758"/>
                </a:lnTo>
                <a:lnTo>
                  <a:pt x="1340" y="514429"/>
                </a:lnTo>
                <a:lnTo>
                  <a:pt x="1454" y="514032"/>
                </a:lnTo>
                <a:lnTo>
                  <a:pt x="3753" y="506361"/>
                </a:lnTo>
                <a:lnTo>
                  <a:pt x="10471" y="500240"/>
                </a:lnTo>
                <a:lnTo>
                  <a:pt x="13964" y="493204"/>
                </a:lnTo>
                <a:lnTo>
                  <a:pt x="17812" y="485444"/>
                </a:lnTo>
                <a:lnTo>
                  <a:pt x="14230" y="480339"/>
                </a:lnTo>
                <a:lnTo>
                  <a:pt x="14662" y="470877"/>
                </a:lnTo>
                <a:lnTo>
                  <a:pt x="16842" y="457428"/>
                </a:lnTo>
                <a:lnTo>
                  <a:pt x="21818" y="445701"/>
                </a:lnTo>
                <a:lnTo>
                  <a:pt x="29252" y="435390"/>
                </a:lnTo>
                <a:lnTo>
                  <a:pt x="37433" y="427355"/>
                </a:lnTo>
                <a:lnTo>
                  <a:pt x="39859" y="425259"/>
                </a:lnTo>
                <a:lnTo>
                  <a:pt x="42424" y="423557"/>
                </a:lnTo>
                <a:lnTo>
                  <a:pt x="44177" y="420649"/>
                </a:lnTo>
                <a:lnTo>
                  <a:pt x="46425" y="416915"/>
                </a:lnTo>
                <a:lnTo>
                  <a:pt x="45269" y="415378"/>
                </a:lnTo>
                <a:lnTo>
                  <a:pt x="46654" y="411098"/>
                </a:lnTo>
                <a:lnTo>
                  <a:pt x="49232" y="403059"/>
                </a:lnTo>
                <a:lnTo>
                  <a:pt x="55290" y="396709"/>
                </a:lnTo>
                <a:lnTo>
                  <a:pt x="60979" y="390245"/>
                </a:lnTo>
                <a:lnTo>
                  <a:pt x="65869" y="384683"/>
                </a:lnTo>
                <a:lnTo>
                  <a:pt x="67291" y="378955"/>
                </a:lnTo>
                <a:lnTo>
                  <a:pt x="70695" y="373075"/>
                </a:lnTo>
                <a:lnTo>
                  <a:pt x="74479" y="366496"/>
                </a:lnTo>
                <a:lnTo>
                  <a:pt x="80436" y="361035"/>
                </a:lnTo>
                <a:lnTo>
                  <a:pt x="85401" y="354799"/>
                </a:lnTo>
                <a:lnTo>
                  <a:pt x="93024" y="344276"/>
                </a:lnTo>
                <a:lnTo>
                  <a:pt x="99700" y="333769"/>
                </a:lnTo>
                <a:lnTo>
                  <a:pt x="102419" y="329425"/>
                </a:lnTo>
                <a:lnTo>
                  <a:pt x="110295" y="319712"/>
                </a:lnTo>
                <a:lnTo>
                  <a:pt x="118655" y="309946"/>
                </a:lnTo>
                <a:lnTo>
                  <a:pt x="120072" y="307860"/>
                </a:lnTo>
                <a:lnTo>
                  <a:pt x="125350" y="299274"/>
                </a:lnTo>
                <a:lnTo>
                  <a:pt x="136535" y="290280"/>
                </a:lnTo>
                <a:lnTo>
                  <a:pt x="139554" y="288086"/>
                </a:lnTo>
                <a:lnTo>
                  <a:pt x="150076" y="279613"/>
                </a:lnTo>
                <a:lnTo>
                  <a:pt x="158379" y="271255"/>
                </a:lnTo>
                <a:lnTo>
                  <a:pt x="165157" y="263309"/>
                </a:lnTo>
                <a:lnTo>
                  <a:pt x="172405" y="252967"/>
                </a:lnTo>
                <a:lnTo>
                  <a:pt x="179572" y="242455"/>
                </a:lnTo>
                <a:lnTo>
                  <a:pt x="182366" y="239140"/>
                </a:lnTo>
                <a:lnTo>
                  <a:pt x="190721" y="230111"/>
                </a:lnTo>
                <a:lnTo>
                  <a:pt x="199731" y="220904"/>
                </a:lnTo>
                <a:lnTo>
                  <a:pt x="208248" y="213080"/>
                </a:lnTo>
                <a:lnTo>
                  <a:pt x="217858" y="204438"/>
                </a:lnTo>
                <a:lnTo>
                  <a:pt x="225919" y="195245"/>
                </a:lnTo>
                <a:lnTo>
                  <a:pt x="228543" y="191541"/>
                </a:lnTo>
                <a:lnTo>
                  <a:pt x="235639" y="181203"/>
                </a:lnTo>
                <a:lnTo>
                  <a:pt x="243046" y="170799"/>
                </a:lnTo>
                <a:lnTo>
                  <a:pt x="250668" y="160503"/>
                </a:lnTo>
                <a:lnTo>
                  <a:pt x="256851" y="152463"/>
                </a:lnTo>
                <a:lnTo>
                  <a:pt x="264309" y="142224"/>
                </a:lnTo>
                <a:lnTo>
                  <a:pt x="271638" y="131647"/>
                </a:lnTo>
                <a:lnTo>
                  <a:pt x="279341" y="121486"/>
                </a:lnTo>
                <a:lnTo>
                  <a:pt x="284969" y="115277"/>
                </a:lnTo>
                <a:lnTo>
                  <a:pt x="294211" y="106669"/>
                </a:lnTo>
                <a:lnTo>
                  <a:pt x="303921" y="98466"/>
                </a:lnTo>
                <a:lnTo>
                  <a:pt x="313812" y="90416"/>
                </a:lnTo>
                <a:lnTo>
                  <a:pt x="323597" y="82264"/>
                </a:lnTo>
                <a:lnTo>
                  <a:pt x="330651" y="75971"/>
                </a:lnTo>
                <a:lnTo>
                  <a:pt x="339897" y="67119"/>
                </a:lnTo>
                <a:lnTo>
                  <a:pt x="349119" y="58114"/>
                </a:lnTo>
                <a:lnTo>
                  <a:pt x="358391" y="49393"/>
                </a:lnTo>
                <a:lnTo>
                  <a:pt x="366948" y="42062"/>
                </a:lnTo>
                <a:lnTo>
                  <a:pt x="376797" y="33968"/>
                </a:lnTo>
                <a:lnTo>
                  <a:pt x="386416" y="25773"/>
                </a:lnTo>
                <a:lnTo>
                  <a:pt x="392551" y="20472"/>
                </a:lnTo>
                <a:lnTo>
                  <a:pt x="401731" y="11753"/>
                </a:lnTo>
                <a:lnTo>
                  <a:pt x="411730" y="3015"/>
                </a:lnTo>
                <a:lnTo>
                  <a:pt x="4166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186097" y="4288564"/>
            <a:ext cx="304749" cy="383425"/>
          </a:xfrm>
          <a:custGeom>
            <a:avLst/>
            <a:gdLst/>
            <a:ahLst/>
            <a:cxnLst/>
            <a:rect l="l" t="t" r="r" b="b"/>
            <a:pathLst>
              <a:path w="304749" h="383425">
                <a:moveTo>
                  <a:pt x="0" y="211823"/>
                </a:moveTo>
                <a:lnTo>
                  <a:pt x="1091" y="218136"/>
                </a:lnTo>
                <a:lnTo>
                  <a:pt x="8959" y="218633"/>
                </a:lnTo>
                <a:lnTo>
                  <a:pt x="19886" y="216429"/>
                </a:lnTo>
                <a:lnTo>
                  <a:pt x="30153" y="214637"/>
                </a:lnTo>
                <a:lnTo>
                  <a:pt x="35280" y="215506"/>
                </a:lnTo>
                <a:lnTo>
                  <a:pt x="44922" y="224257"/>
                </a:lnTo>
                <a:lnTo>
                  <a:pt x="52667" y="233814"/>
                </a:lnTo>
                <a:lnTo>
                  <a:pt x="60156" y="243752"/>
                </a:lnTo>
                <a:lnTo>
                  <a:pt x="67995" y="252628"/>
                </a:lnTo>
                <a:lnTo>
                  <a:pt x="77116" y="263243"/>
                </a:lnTo>
                <a:lnTo>
                  <a:pt x="83369" y="273229"/>
                </a:lnTo>
                <a:lnTo>
                  <a:pt x="88557" y="283191"/>
                </a:lnTo>
                <a:lnTo>
                  <a:pt x="94482" y="293734"/>
                </a:lnTo>
                <a:lnTo>
                  <a:pt x="101879" y="304152"/>
                </a:lnTo>
                <a:lnTo>
                  <a:pt x="108390" y="313094"/>
                </a:lnTo>
                <a:lnTo>
                  <a:pt x="115961" y="324391"/>
                </a:lnTo>
                <a:lnTo>
                  <a:pt x="123929" y="336274"/>
                </a:lnTo>
                <a:lnTo>
                  <a:pt x="131631" y="346973"/>
                </a:lnTo>
                <a:lnTo>
                  <a:pt x="136575" y="352882"/>
                </a:lnTo>
                <a:lnTo>
                  <a:pt x="146108" y="362724"/>
                </a:lnTo>
                <a:lnTo>
                  <a:pt x="154337" y="370778"/>
                </a:lnTo>
                <a:lnTo>
                  <a:pt x="163049" y="379363"/>
                </a:lnTo>
                <a:lnTo>
                  <a:pt x="167030" y="383425"/>
                </a:lnTo>
                <a:lnTo>
                  <a:pt x="177305" y="378311"/>
                </a:lnTo>
                <a:lnTo>
                  <a:pt x="190535" y="371016"/>
                </a:lnTo>
                <a:lnTo>
                  <a:pt x="201180" y="364073"/>
                </a:lnTo>
                <a:lnTo>
                  <a:pt x="202844" y="362635"/>
                </a:lnTo>
                <a:lnTo>
                  <a:pt x="212414" y="354231"/>
                </a:lnTo>
                <a:lnTo>
                  <a:pt x="222638" y="346739"/>
                </a:lnTo>
                <a:lnTo>
                  <a:pt x="233314" y="339862"/>
                </a:lnTo>
                <a:lnTo>
                  <a:pt x="244240" y="333306"/>
                </a:lnTo>
                <a:lnTo>
                  <a:pt x="255214" y="326774"/>
                </a:lnTo>
                <a:lnTo>
                  <a:pt x="259956" y="323862"/>
                </a:lnTo>
                <a:lnTo>
                  <a:pt x="269316" y="316711"/>
                </a:lnTo>
                <a:lnTo>
                  <a:pt x="278542" y="307804"/>
                </a:lnTo>
                <a:lnTo>
                  <a:pt x="287767" y="298205"/>
                </a:lnTo>
                <a:lnTo>
                  <a:pt x="297126" y="288977"/>
                </a:lnTo>
                <a:lnTo>
                  <a:pt x="304749" y="282613"/>
                </a:lnTo>
                <a:lnTo>
                  <a:pt x="149402" y="0"/>
                </a:lnTo>
                <a:lnTo>
                  <a:pt x="142608" y="10716"/>
                </a:lnTo>
                <a:lnTo>
                  <a:pt x="135113" y="21028"/>
                </a:lnTo>
                <a:lnTo>
                  <a:pt x="133616" y="23177"/>
                </a:lnTo>
                <a:lnTo>
                  <a:pt x="126445" y="33659"/>
                </a:lnTo>
                <a:lnTo>
                  <a:pt x="119272" y="44148"/>
                </a:lnTo>
                <a:lnTo>
                  <a:pt x="112096" y="54634"/>
                </a:lnTo>
                <a:lnTo>
                  <a:pt x="104916" y="65106"/>
                </a:lnTo>
                <a:lnTo>
                  <a:pt x="100101" y="72110"/>
                </a:lnTo>
                <a:lnTo>
                  <a:pt x="92890" y="82621"/>
                </a:lnTo>
                <a:lnTo>
                  <a:pt x="85737" y="93104"/>
                </a:lnTo>
                <a:lnTo>
                  <a:pt x="78613" y="103579"/>
                </a:lnTo>
                <a:lnTo>
                  <a:pt x="71486" y="114064"/>
                </a:lnTo>
                <a:lnTo>
                  <a:pt x="65290" y="123164"/>
                </a:lnTo>
                <a:lnTo>
                  <a:pt x="58488" y="134044"/>
                </a:lnTo>
                <a:lnTo>
                  <a:pt x="52137" y="144903"/>
                </a:lnTo>
                <a:lnTo>
                  <a:pt x="45300" y="155346"/>
                </a:lnTo>
                <a:lnTo>
                  <a:pt x="37762" y="165555"/>
                </a:lnTo>
                <a:lnTo>
                  <a:pt x="30385" y="175919"/>
                </a:lnTo>
                <a:lnTo>
                  <a:pt x="28473" y="178828"/>
                </a:lnTo>
                <a:lnTo>
                  <a:pt x="21712" y="186695"/>
                </a:lnTo>
                <a:lnTo>
                  <a:pt x="10500" y="198972"/>
                </a:lnTo>
                <a:lnTo>
                  <a:pt x="1516" y="209430"/>
                </a:lnTo>
                <a:lnTo>
                  <a:pt x="0" y="2118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186097" y="4288564"/>
            <a:ext cx="304749" cy="383425"/>
          </a:xfrm>
          <a:custGeom>
            <a:avLst/>
            <a:gdLst/>
            <a:ahLst/>
            <a:cxnLst/>
            <a:rect l="l" t="t" r="r" b="b"/>
            <a:pathLst>
              <a:path w="304749" h="383425">
                <a:moveTo>
                  <a:pt x="149402" y="0"/>
                </a:moveTo>
                <a:lnTo>
                  <a:pt x="142608" y="10716"/>
                </a:lnTo>
                <a:lnTo>
                  <a:pt x="135113" y="21028"/>
                </a:lnTo>
                <a:lnTo>
                  <a:pt x="133616" y="23177"/>
                </a:lnTo>
                <a:lnTo>
                  <a:pt x="126445" y="33659"/>
                </a:lnTo>
                <a:lnTo>
                  <a:pt x="119272" y="44148"/>
                </a:lnTo>
                <a:lnTo>
                  <a:pt x="112096" y="54634"/>
                </a:lnTo>
                <a:lnTo>
                  <a:pt x="104916" y="65106"/>
                </a:lnTo>
                <a:lnTo>
                  <a:pt x="100101" y="72110"/>
                </a:lnTo>
                <a:lnTo>
                  <a:pt x="92890" y="82621"/>
                </a:lnTo>
                <a:lnTo>
                  <a:pt x="85737" y="93104"/>
                </a:lnTo>
                <a:lnTo>
                  <a:pt x="78613" y="103579"/>
                </a:lnTo>
                <a:lnTo>
                  <a:pt x="71486" y="114064"/>
                </a:lnTo>
                <a:lnTo>
                  <a:pt x="65290" y="123164"/>
                </a:lnTo>
                <a:lnTo>
                  <a:pt x="58488" y="134044"/>
                </a:lnTo>
                <a:lnTo>
                  <a:pt x="52137" y="144903"/>
                </a:lnTo>
                <a:lnTo>
                  <a:pt x="45300" y="155346"/>
                </a:lnTo>
                <a:lnTo>
                  <a:pt x="37762" y="165555"/>
                </a:lnTo>
                <a:lnTo>
                  <a:pt x="30385" y="175919"/>
                </a:lnTo>
                <a:lnTo>
                  <a:pt x="28473" y="178828"/>
                </a:lnTo>
                <a:lnTo>
                  <a:pt x="21712" y="186695"/>
                </a:lnTo>
                <a:lnTo>
                  <a:pt x="10500" y="198972"/>
                </a:lnTo>
                <a:lnTo>
                  <a:pt x="1516" y="209430"/>
                </a:lnTo>
                <a:lnTo>
                  <a:pt x="0" y="211823"/>
                </a:lnTo>
                <a:lnTo>
                  <a:pt x="1091" y="218136"/>
                </a:lnTo>
                <a:lnTo>
                  <a:pt x="8959" y="218633"/>
                </a:lnTo>
                <a:lnTo>
                  <a:pt x="19886" y="216429"/>
                </a:lnTo>
                <a:lnTo>
                  <a:pt x="30153" y="214637"/>
                </a:lnTo>
                <a:lnTo>
                  <a:pt x="35280" y="215506"/>
                </a:lnTo>
                <a:lnTo>
                  <a:pt x="44922" y="224257"/>
                </a:lnTo>
                <a:lnTo>
                  <a:pt x="52667" y="233814"/>
                </a:lnTo>
                <a:lnTo>
                  <a:pt x="60156" y="243752"/>
                </a:lnTo>
                <a:lnTo>
                  <a:pt x="67995" y="252628"/>
                </a:lnTo>
                <a:lnTo>
                  <a:pt x="77116" y="263243"/>
                </a:lnTo>
                <a:lnTo>
                  <a:pt x="83369" y="273229"/>
                </a:lnTo>
                <a:lnTo>
                  <a:pt x="88557" y="283191"/>
                </a:lnTo>
                <a:lnTo>
                  <a:pt x="94482" y="293734"/>
                </a:lnTo>
                <a:lnTo>
                  <a:pt x="101879" y="304152"/>
                </a:lnTo>
                <a:lnTo>
                  <a:pt x="108390" y="313094"/>
                </a:lnTo>
                <a:lnTo>
                  <a:pt x="115961" y="324391"/>
                </a:lnTo>
                <a:lnTo>
                  <a:pt x="123929" y="336274"/>
                </a:lnTo>
                <a:lnTo>
                  <a:pt x="131631" y="346973"/>
                </a:lnTo>
                <a:lnTo>
                  <a:pt x="136575" y="352882"/>
                </a:lnTo>
                <a:lnTo>
                  <a:pt x="146108" y="362724"/>
                </a:lnTo>
                <a:lnTo>
                  <a:pt x="154337" y="370778"/>
                </a:lnTo>
                <a:lnTo>
                  <a:pt x="163049" y="379363"/>
                </a:lnTo>
                <a:lnTo>
                  <a:pt x="167030" y="383425"/>
                </a:lnTo>
                <a:lnTo>
                  <a:pt x="177305" y="378311"/>
                </a:lnTo>
                <a:lnTo>
                  <a:pt x="190535" y="371016"/>
                </a:lnTo>
                <a:lnTo>
                  <a:pt x="201180" y="364073"/>
                </a:lnTo>
                <a:lnTo>
                  <a:pt x="202844" y="362635"/>
                </a:lnTo>
                <a:lnTo>
                  <a:pt x="212414" y="354231"/>
                </a:lnTo>
                <a:lnTo>
                  <a:pt x="222638" y="346739"/>
                </a:lnTo>
                <a:lnTo>
                  <a:pt x="233314" y="339862"/>
                </a:lnTo>
                <a:lnTo>
                  <a:pt x="244240" y="333306"/>
                </a:lnTo>
                <a:lnTo>
                  <a:pt x="255214" y="326774"/>
                </a:lnTo>
                <a:lnTo>
                  <a:pt x="259956" y="323862"/>
                </a:lnTo>
                <a:lnTo>
                  <a:pt x="269316" y="316711"/>
                </a:lnTo>
                <a:lnTo>
                  <a:pt x="278542" y="307804"/>
                </a:lnTo>
                <a:lnTo>
                  <a:pt x="287767" y="298205"/>
                </a:lnTo>
                <a:lnTo>
                  <a:pt x="297126" y="288977"/>
                </a:lnTo>
                <a:lnTo>
                  <a:pt x="304749" y="282613"/>
                </a:lnTo>
                <a:lnTo>
                  <a:pt x="14940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199051" y="4902889"/>
            <a:ext cx="42189" cy="23177"/>
          </a:xfrm>
          <a:custGeom>
            <a:avLst/>
            <a:gdLst/>
            <a:ahLst/>
            <a:cxnLst/>
            <a:rect l="l" t="t" r="r" b="b"/>
            <a:pathLst>
              <a:path w="42189" h="23177">
                <a:moveTo>
                  <a:pt x="0" y="23177"/>
                </a:moveTo>
                <a:lnTo>
                  <a:pt x="10435" y="16620"/>
                </a:lnTo>
                <a:lnTo>
                  <a:pt x="20077" y="8389"/>
                </a:lnTo>
                <a:lnTo>
                  <a:pt x="30491" y="1787"/>
                </a:lnTo>
                <a:lnTo>
                  <a:pt x="421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200523" y="4890428"/>
            <a:ext cx="24968" cy="12867"/>
          </a:xfrm>
          <a:custGeom>
            <a:avLst/>
            <a:gdLst/>
            <a:ahLst/>
            <a:cxnLst/>
            <a:rect l="l" t="t" r="r" b="b"/>
            <a:pathLst>
              <a:path w="24968" h="12867">
                <a:moveTo>
                  <a:pt x="0" y="12867"/>
                </a:moveTo>
                <a:lnTo>
                  <a:pt x="8925" y="4647"/>
                </a:lnTo>
                <a:lnTo>
                  <a:pt x="21158" y="0"/>
                </a:lnTo>
                <a:lnTo>
                  <a:pt x="24968" y="1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220552" y="4920516"/>
            <a:ext cx="10401" cy="4711"/>
          </a:xfrm>
          <a:custGeom>
            <a:avLst/>
            <a:gdLst/>
            <a:ahLst/>
            <a:cxnLst/>
            <a:rect l="l" t="t" r="r" b="b"/>
            <a:pathLst>
              <a:path w="10401" h="4711">
                <a:moveTo>
                  <a:pt x="0" y="4711"/>
                </a:moveTo>
                <a:lnTo>
                  <a:pt x="3403" y="2857"/>
                </a:lnTo>
                <a:lnTo>
                  <a:pt x="7264" y="304"/>
                </a:lnTo>
                <a:lnTo>
                  <a:pt x="1040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230210" y="4963644"/>
            <a:ext cx="73975" cy="62373"/>
          </a:xfrm>
          <a:custGeom>
            <a:avLst/>
            <a:gdLst/>
            <a:ahLst/>
            <a:cxnLst/>
            <a:rect l="l" t="t" r="r" b="b"/>
            <a:pathLst>
              <a:path w="73975" h="62373">
                <a:moveTo>
                  <a:pt x="810" y="18745"/>
                </a:moveTo>
                <a:lnTo>
                  <a:pt x="0" y="24016"/>
                </a:lnTo>
                <a:lnTo>
                  <a:pt x="5539" y="35997"/>
                </a:lnTo>
                <a:lnTo>
                  <a:pt x="11656" y="45732"/>
                </a:lnTo>
                <a:lnTo>
                  <a:pt x="14304" y="49545"/>
                </a:lnTo>
                <a:lnTo>
                  <a:pt x="23557" y="57914"/>
                </a:lnTo>
                <a:lnTo>
                  <a:pt x="34926" y="62373"/>
                </a:lnTo>
                <a:lnTo>
                  <a:pt x="47495" y="62001"/>
                </a:lnTo>
                <a:lnTo>
                  <a:pt x="54747" y="60261"/>
                </a:lnTo>
                <a:lnTo>
                  <a:pt x="62189" y="55397"/>
                </a:lnTo>
                <a:lnTo>
                  <a:pt x="66926" y="50076"/>
                </a:lnTo>
                <a:lnTo>
                  <a:pt x="73975" y="42163"/>
                </a:lnTo>
                <a:lnTo>
                  <a:pt x="72590" y="38506"/>
                </a:lnTo>
                <a:lnTo>
                  <a:pt x="67815" y="29844"/>
                </a:lnTo>
                <a:lnTo>
                  <a:pt x="65887" y="26274"/>
                </a:lnTo>
                <a:lnTo>
                  <a:pt x="59033" y="14200"/>
                </a:lnTo>
                <a:lnTo>
                  <a:pt x="50448" y="4458"/>
                </a:lnTo>
                <a:lnTo>
                  <a:pt x="38491" y="0"/>
                </a:lnTo>
                <a:lnTo>
                  <a:pt x="34145" y="147"/>
                </a:lnTo>
                <a:lnTo>
                  <a:pt x="21869" y="3877"/>
                </a:lnTo>
                <a:lnTo>
                  <a:pt x="10195" y="10787"/>
                </a:lnTo>
                <a:lnTo>
                  <a:pt x="810" y="1874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230210" y="4963644"/>
            <a:ext cx="73975" cy="62373"/>
          </a:xfrm>
          <a:custGeom>
            <a:avLst/>
            <a:gdLst/>
            <a:ahLst/>
            <a:cxnLst/>
            <a:rect l="l" t="t" r="r" b="b"/>
            <a:pathLst>
              <a:path w="73975" h="62373">
                <a:moveTo>
                  <a:pt x="810" y="18745"/>
                </a:moveTo>
                <a:lnTo>
                  <a:pt x="10195" y="10787"/>
                </a:lnTo>
                <a:lnTo>
                  <a:pt x="21869" y="3877"/>
                </a:lnTo>
                <a:lnTo>
                  <a:pt x="34145" y="147"/>
                </a:lnTo>
                <a:lnTo>
                  <a:pt x="38491" y="0"/>
                </a:lnTo>
                <a:lnTo>
                  <a:pt x="50448" y="4458"/>
                </a:lnTo>
                <a:lnTo>
                  <a:pt x="59033" y="14200"/>
                </a:lnTo>
                <a:lnTo>
                  <a:pt x="65887" y="26274"/>
                </a:lnTo>
                <a:lnTo>
                  <a:pt x="67815" y="29844"/>
                </a:lnTo>
                <a:lnTo>
                  <a:pt x="72590" y="38506"/>
                </a:lnTo>
                <a:lnTo>
                  <a:pt x="73975" y="42163"/>
                </a:lnTo>
                <a:lnTo>
                  <a:pt x="66926" y="50076"/>
                </a:lnTo>
                <a:lnTo>
                  <a:pt x="62189" y="55397"/>
                </a:lnTo>
                <a:lnTo>
                  <a:pt x="54747" y="60261"/>
                </a:lnTo>
                <a:lnTo>
                  <a:pt x="47495" y="62001"/>
                </a:lnTo>
                <a:lnTo>
                  <a:pt x="34926" y="62373"/>
                </a:lnTo>
                <a:lnTo>
                  <a:pt x="23557" y="57914"/>
                </a:lnTo>
                <a:lnTo>
                  <a:pt x="14304" y="49545"/>
                </a:lnTo>
                <a:lnTo>
                  <a:pt x="11656" y="45732"/>
                </a:lnTo>
                <a:lnTo>
                  <a:pt x="5539" y="35997"/>
                </a:lnTo>
                <a:lnTo>
                  <a:pt x="0" y="24016"/>
                </a:lnTo>
                <a:lnTo>
                  <a:pt x="810" y="187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864485" y="4739642"/>
            <a:ext cx="194144" cy="253517"/>
          </a:xfrm>
          <a:custGeom>
            <a:avLst/>
            <a:gdLst/>
            <a:ahLst/>
            <a:cxnLst/>
            <a:rect l="l" t="t" r="r" b="b"/>
            <a:pathLst>
              <a:path w="194144" h="253517">
                <a:moveTo>
                  <a:pt x="0" y="253517"/>
                </a:moveTo>
                <a:lnTo>
                  <a:pt x="3357" y="242373"/>
                </a:lnTo>
                <a:lnTo>
                  <a:pt x="12678" y="233104"/>
                </a:lnTo>
                <a:lnTo>
                  <a:pt x="24519" y="225291"/>
                </a:lnTo>
                <a:lnTo>
                  <a:pt x="35435" y="218516"/>
                </a:lnTo>
                <a:lnTo>
                  <a:pt x="37934" y="216687"/>
                </a:lnTo>
                <a:lnTo>
                  <a:pt x="44157" y="211772"/>
                </a:lnTo>
                <a:lnTo>
                  <a:pt x="48653" y="206463"/>
                </a:lnTo>
                <a:lnTo>
                  <a:pt x="54038" y="200952"/>
                </a:lnTo>
                <a:lnTo>
                  <a:pt x="62634" y="191968"/>
                </a:lnTo>
                <a:lnTo>
                  <a:pt x="71105" y="181964"/>
                </a:lnTo>
                <a:lnTo>
                  <a:pt x="74447" y="177190"/>
                </a:lnTo>
                <a:lnTo>
                  <a:pt x="81171" y="166647"/>
                </a:lnTo>
                <a:lnTo>
                  <a:pt x="87980" y="155821"/>
                </a:lnTo>
                <a:lnTo>
                  <a:pt x="94636" y="144814"/>
                </a:lnTo>
                <a:lnTo>
                  <a:pt x="100903" y="133728"/>
                </a:lnTo>
                <a:lnTo>
                  <a:pt x="103428" y="128943"/>
                </a:lnTo>
                <a:lnTo>
                  <a:pt x="109122" y="118230"/>
                </a:lnTo>
                <a:lnTo>
                  <a:pt x="115369" y="107140"/>
                </a:lnTo>
                <a:lnTo>
                  <a:pt x="122083" y="95930"/>
                </a:lnTo>
                <a:lnTo>
                  <a:pt x="129179" y="84859"/>
                </a:lnTo>
                <a:lnTo>
                  <a:pt x="136572" y="74186"/>
                </a:lnTo>
                <a:lnTo>
                  <a:pt x="144175" y="64169"/>
                </a:lnTo>
                <a:lnTo>
                  <a:pt x="147955" y="59575"/>
                </a:lnTo>
                <a:lnTo>
                  <a:pt x="152336" y="54406"/>
                </a:lnTo>
                <a:lnTo>
                  <a:pt x="157391" y="51142"/>
                </a:lnTo>
                <a:lnTo>
                  <a:pt x="160832" y="44881"/>
                </a:lnTo>
                <a:lnTo>
                  <a:pt x="164287" y="38620"/>
                </a:lnTo>
                <a:lnTo>
                  <a:pt x="166052" y="31788"/>
                </a:lnTo>
                <a:lnTo>
                  <a:pt x="170167" y="25895"/>
                </a:lnTo>
                <a:lnTo>
                  <a:pt x="177951" y="15811"/>
                </a:lnTo>
                <a:lnTo>
                  <a:pt x="186600" y="6680"/>
                </a:lnTo>
                <a:lnTo>
                  <a:pt x="19414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862696" y="4724922"/>
            <a:ext cx="171869" cy="212305"/>
          </a:xfrm>
          <a:custGeom>
            <a:avLst/>
            <a:gdLst/>
            <a:ahLst/>
            <a:cxnLst/>
            <a:rect l="l" t="t" r="r" b="b"/>
            <a:pathLst>
              <a:path w="171869" h="212305">
                <a:moveTo>
                  <a:pt x="0" y="212305"/>
                </a:moveTo>
                <a:lnTo>
                  <a:pt x="9284" y="203453"/>
                </a:lnTo>
                <a:lnTo>
                  <a:pt x="17925" y="194233"/>
                </a:lnTo>
                <a:lnTo>
                  <a:pt x="26915" y="185395"/>
                </a:lnTo>
                <a:lnTo>
                  <a:pt x="34848" y="179222"/>
                </a:lnTo>
                <a:lnTo>
                  <a:pt x="44996" y="171071"/>
                </a:lnTo>
                <a:lnTo>
                  <a:pt x="53690" y="161681"/>
                </a:lnTo>
                <a:lnTo>
                  <a:pt x="61324" y="151439"/>
                </a:lnTo>
                <a:lnTo>
                  <a:pt x="68296" y="140735"/>
                </a:lnTo>
                <a:lnTo>
                  <a:pt x="75000" y="129959"/>
                </a:lnTo>
                <a:lnTo>
                  <a:pt x="76758" y="127177"/>
                </a:lnTo>
                <a:lnTo>
                  <a:pt x="83951" y="116818"/>
                </a:lnTo>
                <a:lnTo>
                  <a:pt x="91777" y="106878"/>
                </a:lnTo>
                <a:lnTo>
                  <a:pt x="99953" y="97151"/>
                </a:lnTo>
                <a:lnTo>
                  <a:pt x="108198" y="87430"/>
                </a:lnTo>
                <a:lnTo>
                  <a:pt x="116228" y="77509"/>
                </a:lnTo>
                <a:lnTo>
                  <a:pt x="122377" y="69189"/>
                </a:lnTo>
                <a:lnTo>
                  <a:pt x="128906" y="57972"/>
                </a:lnTo>
                <a:lnTo>
                  <a:pt x="134317" y="46948"/>
                </a:lnTo>
                <a:lnTo>
                  <a:pt x="139064" y="38900"/>
                </a:lnTo>
                <a:lnTo>
                  <a:pt x="146374" y="28604"/>
                </a:lnTo>
                <a:lnTo>
                  <a:pt x="154324" y="18497"/>
                </a:lnTo>
                <a:lnTo>
                  <a:pt x="162830" y="8880"/>
                </a:lnTo>
                <a:lnTo>
                  <a:pt x="1718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891308" y="4737102"/>
            <a:ext cx="112014" cy="130467"/>
          </a:xfrm>
          <a:custGeom>
            <a:avLst/>
            <a:gdLst/>
            <a:ahLst/>
            <a:cxnLst/>
            <a:rect l="l" t="t" r="r" b="b"/>
            <a:pathLst>
              <a:path w="112013" h="130467">
                <a:moveTo>
                  <a:pt x="0" y="130467"/>
                </a:moveTo>
                <a:lnTo>
                  <a:pt x="5029" y="128803"/>
                </a:lnTo>
                <a:lnTo>
                  <a:pt x="6515" y="122783"/>
                </a:lnTo>
                <a:lnTo>
                  <a:pt x="9702" y="119138"/>
                </a:lnTo>
                <a:lnTo>
                  <a:pt x="19111" y="110522"/>
                </a:lnTo>
                <a:lnTo>
                  <a:pt x="28658" y="102228"/>
                </a:lnTo>
                <a:lnTo>
                  <a:pt x="29743" y="101066"/>
                </a:lnTo>
                <a:lnTo>
                  <a:pt x="38037" y="91459"/>
                </a:lnTo>
                <a:lnTo>
                  <a:pt x="45928" y="81665"/>
                </a:lnTo>
                <a:lnTo>
                  <a:pt x="53606" y="71663"/>
                </a:lnTo>
                <a:lnTo>
                  <a:pt x="61258" y="61429"/>
                </a:lnTo>
                <a:lnTo>
                  <a:pt x="65557" y="55651"/>
                </a:lnTo>
                <a:lnTo>
                  <a:pt x="72529" y="45215"/>
                </a:lnTo>
                <a:lnTo>
                  <a:pt x="79360" y="34237"/>
                </a:lnTo>
                <a:lnTo>
                  <a:pt x="86753" y="23912"/>
                </a:lnTo>
                <a:lnTo>
                  <a:pt x="88099" y="22326"/>
                </a:lnTo>
                <a:lnTo>
                  <a:pt x="97346" y="13440"/>
                </a:lnTo>
                <a:lnTo>
                  <a:pt x="106915" y="5182"/>
                </a:lnTo>
                <a:lnTo>
                  <a:pt x="1120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860808" y="4955599"/>
            <a:ext cx="42938" cy="49579"/>
          </a:xfrm>
          <a:custGeom>
            <a:avLst/>
            <a:gdLst/>
            <a:ahLst/>
            <a:cxnLst/>
            <a:rect l="l" t="t" r="r" b="b"/>
            <a:pathLst>
              <a:path w="42938" h="49579">
                <a:moveTo>
                  <a:pt x="7518" y="48704"/>
                </a:moveTo>
                <a:lnTo>
                  <a:pt x="17015" y="49579"/>
                </a:lnTo>
                <a:lnTo>
                  <a:pt x="29593" y="45901"/>
                </a:lnTo>
                <a:lnTo>
                  <a:pt x="38125" y="37147"/>
                </a:lnTo>
                <a:lnTo>
                  <a:pt x="41181" y="24877"/>
                </a:lnTo>
                <a:lnTo>
                  <a:pt x="41930" y="12235"/>
                </a:lnTo>
                <a:lnTo>
                  <a:pt x="42938" y="0"/>
                </a:lnTo>
                <a:lnTo>
                  <a:pt x="41167" y="515"/>
                </a:lnTo>
                <a:lnTo>
                  <a:pt x="29705" y="6681"/>
                </a:lnTo>
                <a:lnTo>
                  <a:pt x="18007" y="15537"/>
                </a:lnTo>
                <a:lnTo>
                  <a:pt x="9741" y="23037"/>
                </a:lnTo>
                <a:lnTo>
                  <a:pt x="1706" y="33541"/>
                </a:lnTo>
                <a:lnTo>
                  <a:pt x="0" y="42488"/>
                </a:lnTo>
                <a:lnTo>
                  <a:pt x="7518" y="4870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860808" y="4955599"/>
            <a:ext cx="42938" cy="49579"/>
          </a:xfrm>
          <a:custGeom>
            <a:avLst/>
            <a:gdLst/>
            <a:ahLst/>
            <a:cxnLst/>
            <a:rect l="l" t="t" r="r" b="b"/>
            <a:pathLst>
              <a:path w="42938" h="49579">
                <a:moveTo>
                  <a:pt x="42938" y="0"/>
                </a:moveTo>
                <a:lnTo>
                  <a:pt x="41930" y="12235"/>
                </a:lnTo>
                <a:lnTo>
                  <a:pt x="41181" y="24877"/>
                </a:lnTo>
                <a:lnTo>
                  <a:pt x="38192" y="36991"/>
                </a:lnTo>
                <a:lnTo>
                  <a:pt x="38125" y="37147"/>
                </a:lnTo>
                <a:lnTo>
                  <a:pt x="29593" y="45901"/>
                </a:lnTo>
                <a:lnTo>
                  <a:pt x="17015" y="49579"/>
                </a:lnTo>
                <a:lnTo>
                  <a:pt x="7518" y="48704"/>
                </a:lnTo>
                <a:lnTo>
                  <a:pt x="0" y="42488"/>
                </a:lnTo>
                <a:lnTo>
                  <a:pt x="1706" y="33541"/>
                </a:lnTo>
                <a:lnTo>
                  <a:pt x="8780" y="24044"/>
                </a:lnTo>
                <a:lnTo>
                  <a:pt x="18007" y="15537"/>
                </a:lnTo>
                <a:lnTo>
                  <a:pt x="29705" y="6681"/>
                </a:lnTo>
                <a:lnTo>
                  <a:pt x="41167" y="515"/>
                </a:lnTo>
                <a:lnTo>
                  <a:pt x="429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847734" y="4929329"/>
            <a:ext cx="31464" cy="52968"/>
          </a:xfrm>
          <a:custGeom>
            <a:avLst/>
            <a:gdLst/>
            <a:ahLst/>
            <a:cxnLst/>
            <a:rect l="l" t="t" r="r" b="b"/>
            <a:pathLst>
              <a:path w="31464" h="52968">
                <a:moveTo>
                  <a:pt x="29286" y="33972"/>
                </a:moveTo>
                <a:lnTo>
                  <a:pt x="30868" y="21339"/>
                </a:lnTo>
                <a:lnTo>
                  <a:pt x="31464" y="8147"/>
                </a:lnTo>
                <a:lnTo>
                  <a:pt x="31457" y="0"/>
                </a:lnTo>
                <a:lnTo>
                  <a:pt x="19389" y="6311"/>
                </a:lnTo>
                <a:lnTo>
                  <a:pt x="9917" y="15292"/>
                </a:lnTo>
                <a:lnTo>
                  <a:pt x="3332" y="26574"/>
                </a:lnTo>
                <a:lnTo>
                  <a:pt x="0" y="39179"/>
                </a:lnTo>
                <a:lnTo>
                  <a:pt x="655" y="49276"/>
                </a:lnTo>
                <a:lnTo>
                  <a:pt x="5217" y="52968"/>
                </a:lnTo>
                <a:lnTo>
                  <a:pt x="12054" y="51781"/>
                </a:lnTo>
                <a:lnTo>
                  <a:pt x="19529" y="47244"/>
                </a:lnTo>
                <a:lnTo>
                  <a:pt x="26009" y="40886"/>
                </a:lnTo>
                <a:lnTo>
                  <a:pt x="29859" y="34233"/>
                </a:lnTo>
                <a:lnTo>
                  <a:pt x="29908" y="29629"/>
                </a:lnTo>
                <a:lnTo>
                  <a:pt x="29286" y="3397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847734" y="4929329"/>
            <a:ext cx="31464" cy="52968"/>
          </a:xfrm>
          <a:custGeom>
            <a:avLst/>
            <a:gdLst/>
            <a:ahLst/>
            <a:cxnLst/>
            <a:rect l="l" t="t" r="r" b="b"/>
            <a:pathLst>
              <a:path w="31464" h="52968">
                <a:moveTo>
                  <a:pt x="29286" y="33972"/>
                </a:moveTo>
                <a:lnTo>
                  <a:pt x="30868" y="21339"/>
                </a:lnTo>
                <a:lnTo>
                  <a:pt x="31464" y="8147"/>
                </a:lnTo>
                <a:lnTo>
                  <a:pt x="31457" y="0"/>
                </a:lnTo>
                <a:lnTo>
                  <a:pt x="19389" y="6311"/>
                </a:lnTo>
                <a:lnTo>
                  <a:pt x="9917" y="15292"/>
                </a:lnTo>
                <a:lnTo>
                  <a:pt x="3332" y="26574"/>
                </a:lnTo>
                <a:lnTo>
                  <a:pt x="0" y="39179"/>
                </a:lnTo>
                <a:lnTo>
                  <a:pt x="655" y="49276"/>
                </a:lnTo>
                <a:lnTo>
                  <a:pt x="5217" y="52968"/>
                </a:lnTo>
                <a:lnTo>
                  <a:pt x="12054" y="51781"/>
                </a:lnTo>
                <a:lnTo>
                  <a:pt x="19529" y="47244"/>
                </a:lnTo>
                <a:lnTo>
                  <a:pt x="26009" y="40886"/>
                </a:lnTo>
                <a:lnTo>
                  <a:pt x="29859" y="34233"/>
                </a:lnTo>
                <a:lnTo>
                  <a:pt x="29908" y="296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858849" y="4872936"/>
            <a:ext cx="35385" cy="50177"/>
          </a:xfrm>
          <a:custGeom>
            <a:avLst/>
            <a:gdLst/>
            <a:ahLst/>
            <a:cxnLst/>
            <a:rect l="l" t="t" r="r" b="b"/>
            <a:pathLst>
              <a:path w="35385" h="50177">
                <a:moveTo>
                  <a:pt x="4076" y="50177"/>
                </a:moveTo>
                <a:lnTo>
                  <a:pt x="12833" y="47359"/>
                </a:lnTo>
                <a:lnTo>
                  <a:pt x="23420" y="38326"/>
                </a:lnTo>
                <a:lnTo>
                  <a:pt x="31089" y="28905"/>
                </a:lnTo>
                <a:lnTo>
                  <a:pt x="35385" y="17299"/>
                </a:lnTo>
                <a:lnTo>
                  <a:pt x="33774" y="6685"/>
                </a:lnTo>
                <a:lnTo>
                  <a:pt x="32257" y="0"/>
                </a:lnTo>
                <a:lnTo>
                  <a:pt x="24473" y="1859"/>
                </a:lnTo>
                <a:lnTo>
                  <a:pt x="15991" y="8696"/>
                </a:lnTo>
                <a:lnTo>
                  <a:pt x="8176" y="18648"/>
                </a:lnTo>
                <a:lnTo>
                  <a:pt x="2391" y="29855"/>
                </a:lnTo>
                <a:lnTo>
                  <a:pt x="0" y="40456"/>
                </a:lnTo>
                <a:lnTo>
                  <a:pt x="2365" y="48588"/>
                </a:lnTo>
                <a:lnTo>
                  <a:pt x="4076" y="501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858849" y="4872936"/>
            <a:ext cx="35385" cy="50177"/>
          </a:xfrm>
          <a:custGeom>
            <a:avLst/>
            <a:gdLst/>
            <a:ahLst/>
            <a:cxnLst/>
            <a:rect l="l" t="t" r="r" b="b"/>
            <a:pathLst>
              <a:path w="35385" h="50177">
                <a:moveTo>
                  <a:pt x="4076" y="50177"/>
                </a:moveTo>
                <a:lnTo>
                  <a:pt x="12833" y="47359"/>
                </a:lnTo>
                <a:lnTo>
                  <a:pt x="23420" y="38326"/>
                </a:lnTo>
                <a:lnTo>
                  <a:pt x="31089" y="28905"/>
                </a:lnTo>
                <a:lnTo>
                  <a:pt x="35385" y="17299"/>
                </a:lnTo>
                <a:lnTo>
                  <a:pt x="33774" y="6685"/>
                </a:lnTo>
                <a:lnTo>
                  <a:pt x="32257" y="0"/>
                </a:lnTo>
                <a:lnTo>
                  <a:pt x="24473" y="1859"/>
                </a:lnTo>
                <a:lnTo>
                  <a:pt x="15991" y="8696"/>
                </a:lnTo>
                <a:lnTo>
                  <a:pt x="8176" y="18648"/>
                </a:lnTo>
                <a:lnTo>
                  <a:pt x="2391" y="29855"/>
                </a:lnTo>
                <a:lnTo>
                  <a:pt x="0" y="40456"/>
                </a:lnTo>
                <a:lnTo>
                  <a:pt x="2365" y="48588"/>
                </a:lnTo>
                <a:lnTo>
                  <a:pt x="4076" y="50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933694" y="4923088"/>
            <a:ext cx="3144" cy="27305"/>
          </a:xfrm>
          <a:custGeom>
            <a:avLst/>
            <a:gdLst/>
            <a:ahLst/>
            <a:cxnLst/>
            <a:rect l="l" t="t" r="r" b="b"/>
            <a:pathLst>
              <a:path w="3144" h="27304">
                <a:moveTo>
                  <a:pt x="109" y="0"/>
                </a:moveTo>
                <a:lnTo>
                  <a:pt x="0" y="12621"/>
                </a:lnTo>
                <a:lnTo>
                  <a:pt x="1855" y="25254"/>
                </a:lnTo>
                <a:lnTo>
                  <a:pt x="3144" y="273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926399" y="4944132"/>
            <a:ext cx="4686" cy="19405"/>
          </a:xfrm>
          <a:custGeom>
            <a:avLst/>
            <a:gdLst/>
            <a:ahLst/>
            <a:cxnLst/>
            <a:rect l="l" t="t" r="r" b="b"/>
            <a:pathLst>
              <a:path w="4686" h="19405">
                <a:moveTo>
                  <a:pt x="0" y="0"/>
                </a:moveTo>
                <a:lnTo>
                  <a:pt x="1269" y="7353"/>
                </a:lnTo>
                <a:lnTo>
                  <a:pt x="1790" y="12344"/>
                </a:lnTo>
                <a:lnTo>
                  <a:pt x="4686" y="194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994166" y="4843979"/>
            <a:ext cx="18402" cy="29832"/>
          </a:xfrm>
          <a:custGeom>
            <a:avLst/>
            <a:gdLst/>
            <a:ahLst/>
            <a:cxnLst/>
            <a:rect l="l" t="t" r="r" b="b"/>
            <a:pathLst>
              <a:path w="18402" h="29832">
                <a:moveTo>
                  <a:pt x="0" y="0"/>
                </a:moveTo>
                <a:lnTo>
                  <a:pt x="5423" y="11076"/>
                </a:lnTo>
                <a:lnTo>
                  <a:pt x="12287" y="23371"/>
                </a:lnTo>
                <a:lnTo>
                  <a:pt x="18402" y="298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981391" y="4887946"/>
            <a:ext cx="12255" cy="33210"/>
          </a:xfrm>
          <a:custGeom>
            <a:avLst/>
            <a:gdLst/>
            <a:ahLst/>
            <a:cxnLst/>
            <a:rect l="l" t="t" r="r" b="b"/>
            <a:pathLst>
              <a:path w="12255" h="33210">
                <a:moveTo>
                  <a:pt x="0" y="0"/>
                </a:moveTo>
                <a:lnTo>
                  <a:pt x="2950" y="12482"/>
                </a:lnTo>
                <a:lnTo>
                  <a:pt x="7470" y="23892"/>
                </a:lnTo>
                <a:lnTo>
                  <a:pt x="12255" y="332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041233" y="4870484"/>
            <a:ext cx="123139" cy="39700"/>
          </a:xfrm>
          <a:custGeom>
            <a:avLst/>
            <a:gdLst/>
            <a:ahLst/>
            <a:cxnLst/>
            <a:rect l="l" t="t" r="r" b="b"/>
            <a:pathLst>
              <a:path w="123139" h="39700">
                <a:moveTo>
                  <a:pt x="0" y="35496"/>
                </a:moveTo>
                <a:lnTo>
                  <a:pt x="9714" y="28143"/>
                </a:lnTo>
                <a:lnTo>
                  <a:pt x="20910" y="21504"/>
                </a:lnTo>
                <a:lnTo>
                  <a:pt x="32561" y="15364"/>
                </a:lnTo>
                <a:lnTo>
                  <a:pt x="43586" y="9537"/>
                </a:lnTo>
                <a:lnTo>
                  <a:pt x="54798" y="3856"/>
                </a:lnTo>
                <a:lnTo>
                  <a:pt x="66762" y="126"/>
                </a:lnTo>
                <a:lnTo>
                  <a:pt x="76390" y="0"/>
                </a:lnTo>
                <a:lnTo>
                  <a:pt x="84226" y="1206"/>
                </a:lnTo>
                <a:lnTo>
                  <a:pt x="92443" y="5130"/>
                </a:lnTo>
                <a:lnTo>
                  <a:pt x="98602" y="10121"/>
                </a:lnTo>
                <a:lnTo>
                  <a:pt x="107715" y="19521"/>
                </a:lnTo>
                <a:lnTo>
                  <a:pt x="115060" y="29640"/>
                </a:lnTo>
                <a:lnTo>
                  <a:pt x="122907" y="39457"/>
                </a:lnTo>
                <a:lnTo>
                  <a:pt x="123139" y="397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193163" y="4656579"/>
            <a:ext cx="47472" cy="68033"/>
          </a:xfrm>
          <a:custGeom>
            <a:avLst/>
            <a:gdLst/>
            <a:ahLst/>
            <a:cxnLst/>
            <a:rect l="l" t="t" r="r" b="b"/>
            <a:pathLst>
              <a:path w="47472" h="68033">
                <a:moveTo>
                  <a:pt x="47472" y="0"/>
                </a:moveTo>
                <a:lnTo>
                  <a:pt x="37676" y="9386"/>
                </a:lnTo>
                <a:lnTo>
                  <a:pt x="30374" y="19189"/>
                </a:lnTo>
                <a:lnTo>
                  <a:pt x="23885" y="29565"/>
                </a:lnTo>
                <a:lnTo>
                  <a:pt x="18465" y="37934"/>
                </a:lnTo>
                <a:lnTo>
                  <a:pt x="11166" y="48584"/>
                </a:lnTo>
                <a:lnTo>
                  <a:pt x="4478" y="59284"/>
                </a:lnTo>
                <a:lnTo>
                  <a:pt x="0" y="680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958976" y="4825387"/>
            <a:ext cx="6019" cy="23647"/>
          </a:xfrm>
          <a:custGeom>
            <a:avLst/>
            <a:gdLst/>
            <a:ahLst/>
            <a:cxnLst/>
            <a:rect l="l" t="t" r="r" b="b"/>
            <a:pathLst>
              <a:path w="6019" h="23647">
                <a:moveTo>
                  <a:pt x="0" y="0"/>
                </a:moveTo>
                <a:lnTo>
                  <a:pt x="30" y="11799"/>
                </a:lnTo>
                <a:lnTo>
                  <a:pt x="5396" y="22529"/>
                </a:lnTo>
                <a:lnTo>
                  <a:pt x="6019" y="236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905102" y="4899936"/>
            <a:ext cx="3213" cy="22199"/>
          </a:xfrm>
          <a:custGeom>
            <a:avLst/>
            <a:gdLst/>
            <a:ahLst/>
            <a:cxnLst/>
            <a:rect l="l" t="t" r="r" b="b"/>
            <a:pathLst>
              <a:path w="3213" h="22199">
                <a:moveTo>
                  <a:pt x="0" y="0"/>
                </a:moveTo>
                <a:lnTo>
                  <a:pt x="2755" y="7429"/>
                </a:lnTo>
                <a:lnTo>
                  <a:pt x="1117" y="15062"/>
                </a:lnTo>
                <a:lnTo>
                  <a:pt x="3213" y="221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933144" y="4825602"/>
            <a:ext cx="5981" cy="12700"/>
          </a:xfrm>
          <a:custGeom>
            <a:avLst/>
            <a:gdLst/>
            <a:ahLst/>
            <a:cxnLst/>
            <a:rect l="l" t="t" r="r" b="b"/>
            <a:pathLst>
              <a:path w="5981" h="12700">
                <a:moveTo>
                  <a:pt x="0" y="0"/>
                </a:moveTo>
                <a:lnTo>
                  <a:pt x="2362" y="4203"/>
                </a:lnTo>
                <a:lnTo>
                  <a:pt x="3111" y="8674"/>
                </a:lnTo>
                <a:lnTo>
                  <a:pt x="5981" y="126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923834" y="4837719"/>
            <a:ext cx="5892" cy="10731"/>
          </a:xfrm>
          <a:custGeom>
            <a:avLst/>
            <a:gdLst/>
            <a:ahLst/>
            <a:cxnLst/>
            <a:rect l="l" t="t" r="r" b="b"/>
            <a:pathLst>
              <a:path w="5892" h="10731">
                <a:moveTo>
                  <a:pt x="0" y="0"/>
                </a:moveTo>
                <a:lnTo>
                  <a:pt x="1955" y="3581"/>
                </a:lnTo>
                <a:lnTo>
                  <a:pt x="3924" y="7162"/>
                </a:lnTo>
                <a:lnTo>
                  <a:pt x="5892" y="107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911508" y="4661461"/>
            <a:ext cx="844600" cy="708660"/>
          </a:xfrm>
          <a:custGeom>
            <a:avLst/>
            <a:gdLst/>
            <a:ahLst/>
            <a:cxnLst/>
            <a:rect l="l" t="t" r="r" b="b"/>
            <a:pathLst>
              <a:path w="844600" h="708660">
                <a:moveTo>
                  <a:pt x="844600" y="7772"/>
                </a:moveTo>
                <a:lnTo>
                  <a:pt x="809396" y="0"/>
                </a:lnTo>
                <a:lnTo>
                  <a:pt x="97356" y="275354"/>
                </a:lnTo>
                <a:lnTo>
                  <a:pt x="97356" y="627868"/>
                </a:lnTo>
                <a:lnTo>
                  <a:pt x="844600" y="77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911508" y="4661461"/>
            <a:ext cx="844600" cy="708660"/>
          </a:xfrm>
          <a:custGeom>
            <a:avLst/>
            <a:gdLst/>
            <a:ahLst/>
            <a:cxnLst/>
            <a:rect l="l" t="t" r="r" b="b"/>
            <a:pathLst>
              <a:path w="844600" h="708660">
                <a:moveTo>
                  <a:pt x="844600" y="7772"/>
                </a:moveTo>
                <a:lnTo>
                  <a:pt x="809396" y="0"/>
                </a:lnTo>
                <a:lnTo>
                  <a:pt x="97356" y="275354"/>
                </a:lnTo>
              </a:path>
              <a:path w="844600" h="708660">
                <a:moveTo>
                  <a:pt x="97356" y="627868"/>
                </a:moveTo>
                <a:lnTo>
                  <a:pt x="844600" y="77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911978" y="4669237"/>
            <a:ext cx="844842" cy="721448"/>
          </a:xfrm>
          <a:custGeom>
            <a:avLst/>
            <a:gdLst/>
            <a:ahLst/>
            <a:cxnLst/>
            <a:rect l="l" t="t" r="r" b="b"/>
            <a:pathLst>
              <a:path w="844842" h="721448">
                <a:moveTo>
                  <a:pt x="653427" y="469265"/>
                </a:moveTo>
                <a:lnTo>
                  <a:pt x="695465" y="450118"/>
                </a:lnTo>
                <a:lnTo>
                  <a:pt x="731295" y="426332"/>
                </a:lnTo>
                <a:lnTo>
                  <a:pt x="761337" y="398837"/>
                </a:lnTo>
                <a:lnTo>
                  <a:pt x="786011" y="368566"/>
                </a:lnTo>
                <a:lnTo>
                  <a:pt x="805737" y="336449"/>
                </a:lnTo>
                <a:lnTo>
                  <a:pt x="820934" y="303419"/>
                </a:lnTo>
                <a:lnTo>
                  <a:pt x="832024" y="270406"/>
                </a:lnTo>
                <a:lnTo>
                  <a:pt x="839425" y="238341"/>
                </a:lnTo>
                <a:lnTo>
                  <a:pt x="843557" y="208157"/>
                </a:lnTo>
                <a:lnTo>
                  <a:pt x="844842" y="180784"/>
                </a:lnTo>
                <a:lnTo>
                  <a:pt x="844704" y="83213"/>
                </a:lnTo>
                <a:lnTo>
                  <a:pt x="844492" y="49221"/>
                </a:lnTo>
                <a:lnTo>
                  <a:pt x="844270" y="18726"/>
                </a:lnTo>
                <a:lnTo>
                  <a:pt x="844130" y="0"/>
                </a:lnTo>
                <a:lnTo>
                  <a:pt x="96887" y="288388"/>
                </a:lnTo>
                <a:lnTo>
                  <a:pt x="96887" y="684056"/>
                </a:lnTo>
                <a:lnTo>
                  <a:pt x="653427" y="4692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911978" y="4669237"/>
            <a:ext cx="844842" cy="721448"/>
          </a:xfrm>
          <a:custGeom>
            <a:avLst/>
            <a:gdLst/>
            <a:ahLst/>
            <a:cxnLst/>
            <a:rect l="l" t="t" r="r" b="b"/>
            <a:pathLst>
              <a:path w="844842" h="721448">
                <a:moveTo>
                  <a:pt x="653427" y="469265"/>
                </a:moveTo>
                <a:lnTo>
                  <a:pt x="675248" y="460329"/>
                </a:lnTo>
                <a:lnTo>
                  <a:pt x="695465" y="450118"/>
                </a:lnTo>
                <a:lnTo>
                  <a:pt x="714130" y="438747"/>
                </a:lnTo>
                <a:lnTo>
                  <a:pt x="731295" y="426332"/>
                </a:lnTo>
                <a:lnTo>
                  <a:pt x="747013" y="412990"/>
                </a:lnTo>
                <a:lnTo>
                  <a:pt x="761337" y="398837"/>
                </a:lnTo>
                <a:lnTo>
                  <a:pt x="774319" y="383991"/>
                </a:lnTo>
                <a:lnTo>
                  <a:pt x="786011" y="368566"/>
                </a:lnTo>
                <a:lnTo>
                  <a:pt x="796466" y="352680"/>
                </a:lnTo>
                <a:lnTo>
                  <a:pt x="805737" y="336449"/>
                </a:lnTo>
                <a:lnTo>
                  <a:pt x="813875" y="319990"/>
                </a:lnTo>
                <a:lnTo>
                  <a:pt x="820934" y="303419"/>
                </a:lnTo>
                <a:lnTo>
                  <a:pt x="826966" y="286852"/>
                </a:lnTo>
                <a:lnTo>
                  <a:pt x="832024" y="270406"/>
                </a:lnTo>
                <a:lnTo>
                  <a:pt x="836159" y="254197"/>
                </a:lnTo>
                <a:lnTo>
                  <a:pt x="839425" y="238341"/>
                </a:lnTo>
                <a:lnTo>
                  <a:pt x="843557" y="208157"/>
                </a:lnTo>
                <a:lnTo>
                  <a:pt x="844842" y="180784"/>
                </a:lnTo>
                <a:lnTo>
                  <a:pt x="844842" y="176615"/>
                </a:lnTo>
                <a:lnTo>
                  <a:pt x="844841" y="160333"/>
                </a:lnTo>
                <a:lnTo>
                  <a:pt x="844833" y="133599"/>
                </a:lnTo>
                <a:lnTo>
                  <a:pt x="844806" y="112128"/>
                </a:lnTo>
                <a:lnTo>
                  <a:pt x="844748" y="92914"/>
                </a:lnTo>
                <a:lnTo>
                  <a:pt x="844647" y="72948"/>
                </a:lnTo>
                <a:lnTo>
                  <a:pt x="844492" y="49221"/>
                </a:lnTo>
                <a:lnTo>
                  <a:pt x="844270" y="18726"/>
                </a:lnTo>
                <a:lnTo>
                  <a:pt x="844130" y="0"/>
                </a:lnTo>
                <a:lnTo>
                  <a:pt x="96887" y="288388"/>
                </a:lnTo>
              </a:path>
              <a:path w="844842" h="721448">
                <a:moveTo>
                  <a:pt x="96887" y="684056"/>
                </a:moveTo>
                <a:lnTo>
                  <a:pt x="653427" y="46926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911508" y="4716979"/>
            <a:ext cx="1044371" cy="798715"/>
          </a:xfrm>
          <a:custGeom>
            <a:avLst/>
            <a:gdLst/>
            <a:ahLst/>
            <a:cxnLst/>
            <a:rect l="l" t="t" r="r" b="b"/>
            <a:pathLst>
              <a:path w="1044371" h="798715">
                <a:moveTo>
                  <a:pt x="1044371" y="7772"/>
                </a:moveTo>
                <a:lnTo>
                  <a:pt x="1009167" y="0"/>
                </a:lnTo>
                <a:lnTo>
                  <a:pt x="97358" y="364163"/>
                </a:lnTo>
                <a:lnTo>
                  <a:pt x="97358" y="724982"/>
                </a:lnTo>
                <a:lnTo>
                  <a:pt x="1044371" y="77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11508" y="4716979"/>
            <a:ext cx="1044371" cy="798715"/>
          </a:xfrm>
          <a:custGeom>
            <a:avLst/>
            <a:gdLst/>
            <a:ahLst/>
            <a:cxnLst/>
            <a:rect l="l" t="t" r="r" b="b"/>
            <a:pathLst>
              <a:path w="1044371" h="798715">
                <a:moveTo>
                  <a:pt x="1044371" y="7772"/>
                </a:moveTo>
                <a:lnTo>
                  <a:pt x="1009167" y="0"/>
                </a:lnTo>
                <a:lnTo>
                  <a:pt x="97358" y="364163"/>
                </a:lnTo>
              </a:path>
              <a:path w="1044371" h="798715">
                <a:moveTo>
                  <a:pt x="97358" y="724982"/>
                </a:moveTo>
                <a:lnTo>
                  <a:pt x="1044371" y="77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911977" y="4724756"/>
            <a:ext cx="1043901" cy="935583"/>
          </a:xfrm>
          <a:custGeom>
            <a:avLst/>
            <a:gdLst/>
            <a:ahLst/>
            <a:cxnLst/>
            <a:rect l="l" t="t" r="r" b="b"/>
            <a:pathLst>
              <a:path w="1043901" h="935583">
                <a:moveTo>
                  <a:pt x="764933" y="627405"/>
                </a:moveTo>
                <a:lnTo>
                  <a:pt x="809423" y="604184"/>
                </a:lnTo>
                <a:lnTo>
                  <a:pt x="851907" y="569331"/>
                </a:lnTo>
                <a:lnTo>
                  <a:pt x="891755" y="525527"/>
                </a:lnTo>
                <a:lnTo>
                  <a:pt x="928336" y="475450"/>
                </a:lnTo>
                <a:lnTo>
                  <a:pt x="961020" y="421779"/>
                </a:lnTo>
                <a:lnTo>
                  <a:pt x="989175" y="367194"/>
                </a:lnTo>
                <a:lnTo>
                  <a:pt x="1012172" y="314374"/>
                </a:lnTo>
                <a:lnTo>
                  <a:pt x="1029379" y="265997"/>
                </a:lnTo>
                <a:lnTo>
                  <a:pt x="1040166" y="224744"/>
                </a:lnTo>
                <a:lnTo>
                  <a:pt x="1043901" y="193294"/>
                </a:lnTo>
                <a:lnTo>
                  <a:pt x="1043901" y="0"/>
                </a:lnTo>
                <a:lnTo>
                  <a:pt x="96888" y="377240"/>
                </a:lnTo>
                <a:lnTo>
                  <a:pt x="96888" y="896549"/>
                </a:lnTo>
                <a:lnTo>
                  <a:pt x="764933" y="6274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911977" y="4724756"/>
            <a:ext cx="1043901" cy="935583"/>
          </a:xfrm>
          <a:custGeom>
            <a:avLst/>
            <a:gdLst/>
            <a:ahLst/>
            <a:cxnLst/>
            <a:rect l="l" t="t" r="r" b="b"/>
            <a:pathLst>
              <a:path w="1043901" h="935583">
                <a:moveTo>
                  <a:pt x="764933" y="627405"/>
                </a:moveTo>
                <a:lnTo>
                  <a:pt x="787389" y="617416"/>
                </a:lnTo>
                <a:lnTo>
                  <a:pt x="809423" y="604184"/>
                </a:lnTo>
                <a:lnTo>
                  <a:pt x="830955" y="588044"/>
                </a:lnTo>
                <a:lnTo>
                  <a:pt x="851907" y="569331"/>
                </a:lnTo>
                <a:lnTo>
                  <a:pt x="872200" y="548381"/>
                </a:lnTo>
                <a:lnTo>
                  <a:pt x="891755" y="525527"/>
                </a:lnTo>
                <a:lnTo>
                  <a:pt x="910493" y="501105"/>
                </a:lnTo>
                <a:lnTo>
                  <a:pt x="928336" y="475450"/>
                </a:lnTo>
                <a:lnTo>
                  <a:pt x="945204" y="448896"/>
                </a:lnTo>
                <a:lnTo>
                  <a:pt x="961020" y="421779"/>
                </a:lnTo>
                <a:lnTo>
                  <a:pt x="975703" y="394433"/>
                </a:lnTo>
                <a:lnTo>
                  <a:pt x="989175" y="367194"/>
                </a:lnTo>
                <a:lnTo>
                  <a:pt x="1001358" y="340396"/>
                </a:lnTo>
                <a:lnTo>
                  <a:pt x="1012172" y="314374"/>
                </a:lnTo>
                <a:lnTo>
                  <a:pt x="1021538" y="289463"/>
                </a:lnTo>
                <a:lnTo>
                  <a:pt x="1029379" y="265997"/>
                </a:lnTo>
                <a:lnTo>
                  <a:pt x="1035614" y="244313"/>
                </a:lnTo>
                <a:lnTo>
                  <a:pt x="1042954" y="207626"/>
                </a:lnTo>
                <a:lnTo>
                  <a:pt x="1043901" y="193294"/>
                </a:lnTo>
                <a:lnTo>
                  <a:pt x="1043901" y="0"/>
                </a:lnTo>
                <a:lnTo>
                  <a:pt x="96888" y="377240"/>
                </a:lnTo>
              </a:path>
              <a:path w="1043901" h="935583">
                <a:moveTo>
                  <a:pt x="96888" y="896549"/>
                </a:moveTo>
                <a:lnTo>
                  <a:pt x="764933" y="6274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892970" y="4774432"/>
            <a:ext cx="41427" cy="55330"/>
          </a:xfrm>
          <a:custGeom>
            <a:avLst/>
            <a:gdLst/>
            <a:ahLst/>
            <a:cxnLst/>
            <a:rect l="l" t="t" r="r" b="b"/>
            <a:pathLst>
              <a:path w="41427" h="55330">
                <a:moveTo>
                  <a:pt x="41427" y="31830"/>
                </a:moveTo>
                <a:lnTo>
                  <a:pt x="41376" y="17222"/>
                </a:lnTo>
                <a:lnTo>
                  <a:pt x="35931" y="5890"/>
                </a:lnTo>
                <a:lnTo>
                  <a:pt x="26263" y="54"/>
                </a:lnTo>
                <a:lnTo>
                  <a:pt x="25977" y="0"/>
                </a:lnTo>
                <a:lnTo>
                  <a:pt x="14880" y="1811"/>
                </a:lnTo>
                <a:lnTo>
                  <a:pt x="5569" y="10224"/>
                </a:lnTo>
                <a:lnTo>
                  <a:pt x="0" y="23499"/>
                </a:lnTo>
                <a:lnTo>
                  <a:pt x="49" y="38096"/>
                </a:lnTo>
                <a:lnTo>
                  <a:pt x="5491" y="49434"/>
                </a:lnTo>
                <a:lnTo>
                  <a:pt x="15151" y="55274"/>
                </a:lnTo>
                <a:lnTo>
                  <a:pt x="15444" y="55330"/>
                </a:lnTo>
                <a:lnTo>
                  <a:pt x="26542" y="53515"/>
                </a:lnTo>
                <a:lnTo>
                  <a:pt x="35856" y="45102"/>
                </a:lnTo>
                <a:lnTo>
                  <a:pt x="41427" y="31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892936" y="4774432"/>
            <a:ext cx="41494" cy="55330"/>
          </a:xfrm>
          <a:custGeom>
            <a:avLst/>
            <a:gdLst/>
            <a:ahLst/>
            <a:cxnLst/>
            <a:rect l="l" t="t" r="r" b="b"/>
            <a:pathLst>
              <a:path w="41494" h="55330">
                <a:moveTo>
                  <a:pt x="41460" y="31830"/>
                </a:moveTo>
                <a:lnTo>
                  <a:pt x="35889" y="45102"/>
                </a:lnTo>
                <a:lnTo>
                  <a:pt x="26575" y="53515"/>
                </a:lnTo>
                <a:lnTo>
                  <a:pt x="15477" y="55330"/>
                </a:lnTo>
                <a:lnTo>
                  <a:pt x="15184" y="55274"/>
                </a:lnTo>
                <a:lnTo>
                  <a:pt x="5523" y="49434"/>
                </a:lnTo>
                <a:lnTo>
                  <a:pt x="82" y="38096"/>
                </a:lnTo>
                <a:lnTo>
                  <a:pt x="0" y="23664"/>
                </a:lnTo>
                <a:lnTo>
                  <a:pt x="32" y="23499"/>
                </a:lnTo>
                <a:lnTo>
                  <a:pt x="5602" y="10224"/>
                </a:lnTo>
                <a:lnTo>
                  <a:pt x="14913" y="1811"/>
                </a:lnTo>
                <a:lnTo>
                  <a:pt x="26010" y="0"/>
                </a:lnTo>
                <a:lnTo>
                  <a:pt x="26296" y="54"/>
                </a:lnTo>
                <a:lnTo>
                  <a:pt x="35964" y="5890"/>
                </a:lnTo>
                <a:lnTo>
                  <a:pt x="41409" y="17222"/>
                </a:lnTo>
                <a:lnTo>
                  <a:pt x="41494" y="31655"/>
                </a:lnTo>
                <a:lnTo>
                  <a:pt x="41460" y="31830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686955" y="4716395"/>
            <a:ext cx="149919" cy="68186"/>
          </a:xfrm>
          <a:custGeom>
            <a:avLst/>
            <a:gdLst/>
            <a:ahLst/>
            <a:cxnLst/>
            <a:rect l="l" t="t" r="r" b="b"/>
            <a:pathLst>
              <a:path w="149919" h="68186">
                <a:moveTo>
                  <a:pt x="4974" y="48576"/>
                </a:moveTo>
                <a:lnTo>
                  <a:pt x="10562" y="53416"/>
                </a:lnTo>
                <a:lnTo>
                  <a:pt x="13597" y="54889"/>
                </a:lnTo>
                <a:lnTo>
                  <a:pt x="16760" y="55524"/>
                </a:lnTo>
                <a:lnTo>
                  <a:pt x="19820" y="55435"/>
                </a:lnTo>
                <a:lnTo>
                  <a:pt x="64474" y="68186"/>
                </a:lnTo>
                <a:lnTo>
                  <a:pt x="149919" y="34061"/>
                </a:lnTo>
                <a:lnTo>
                  <a:pt x="29765" y="1130"/>
                </a:lnTo>
                <a:lnTo>
                  <a:pt x="26336" y="0"/>
                </a:lnTo>
                <a:lnTo>
                  <a:pt x="15215" y="1625"/>
                </a:lnTo>
                <a:lnTo>
                  <a:pt x="5833" y="9896"/>
                </a:lnTo>
                <a:lnTo>
                  <a:pt x="150" y="23064"/>
                </a:lnTo>
                <a:lnTo>
                  <a:pt x="0" y="37407"/>
                </a:lnTo>
                <a:lnTo>
                  <a:pt x="4974" y="485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686955" y="4716395"/>
            <a:ext cx="149919" cy="68186"/>
          </a:xfrm>
          <a:custGeom>
            <a:avLst/>
            <a:gdLst/>
            <a:ahLst/>
            <a:cxnLst/>
            <a:rect l="l" t="t" r="r" b="b"/>
            <a:pathLst>
              <a:path w="149919" h="68186">
                <a:moveTo>
                  <a:pt x="149919" y="34061"/>
                </a:moveTo>
                <a:lnTo>
                  <a:pt x="29765" y="1130"/>
                </a:lnTo>
                <a:lnTo>
                  <a:pt x="28660" y="685"/>
                </a:lnTo>
                <a:lnTo>
                  <a:pt x="27529" y="241"/>
                </a:lnTo>
                <a:lnTo>
                  <a:pt x="26336" y="0"/>
                </a:lnTo>
                <a:lnTo>
                  <a:pt x="15215" y="1625"/>
                </a:lnTo>
                <a:lnTo>
                  <a:pt x="5833" y="9896"/>
                </a:lnTo>
                <a:lnTo>
                  <a:pt x="150" y="23064"/>
                </a:lnTo>
                <a:lnTo>
                  <a:pt x="72" y="23444"/>
                </a:lnTo>
                <a:lnTo>
                  <a:pt x="0" y="37407"/>
                </a:lnTo>
                <a:lnTo>
                  <a:pt x="4974" y="48576"/>
                </a:lnTo>
                <a:lnTo>
                  <a:pt x="10562" y="53416"/>
                </a:lnTo>
                <a:lnTo>
                  <a:pt x="12099" y="54267"/>
                </a:lnTo>
                <a:lnTo>
                  <a:pt x="13597" y="54889"/>
                </a:lnTo>
                <a:lnTo>
                  <a:pt x="15223" y="55219"/>
                </a:lnTo>
                <a:lnTo>
                  <a:pt x="16760" y="55524"/>
                </a:lnTo>
                <a:lnTo>
                  <a:pt x="18296" y="55575"/>
                </a:lnTo>
                <a:lnTo>
                  <a:pt x="19820" y="55435"/>
                </a:lnTo>
                <a:lnTo>
                  <a:pt x="64474" y="68186"/>
                </a:lnTo>
                <a:lnTo>
                  <a:pt x="149919" y="34061"/>
                </a:lnTo>
                <a:close/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911972" y="4941116"/>
            <a:ext cx="535127" cy="226707"/>
          </a:xfrm>
          <a:custGeom>
            <a:avLst/>
            <a:gdLst/>
            <a:ahLst/>
            <a:cxnLst/>
            <a:rect l="l" t="t" r="r" b="b"/>
            <a:pathLst>
              <a:path w="535127" h="226707">
                <a:moveTo>
                  <a:pt x="535127" y="13131"/>
                </a:moveTo>
                <a:lnTo>
                  <a:pt x="500773" y="0"/>
                </a:lnTo>
                <a:lnTo>
                  <a:pt x="96893" y="160882"/>
                </a:lnTo>
                <a:lnTo>
                  <a:pt x="96893" y="188036"/>
                </a:lnTo>
                <a:lnTo>
                  <a:pt x="535127" y="131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911972" y="4941116"/>
            <a:ext cx="535127" cy="226707"/>
          </a:xfrm>
          <a:custGeom>
            <a:avLst/>
            <a:gdLst/>
            <a:ahLst/>
            <a:cxnLst/>
            <a:rect l="l" t="t" r="r" b="b"/>
            <a:pathLst>
              <a:path w="535127" h="226707">
                <a:moveTo>
                  <a:pt x="535127" y="13131"/>
                </a:moveTo>
                <a:lnTo>
                  <a:pt x="500773" y="0"/>
                </a:lnTo>
                <a:lnTo>
                  <a:pt x="96893" y="160882"/>
                </a:lnTo>
              </a:path>
              <a:path w="535127" h="226707">
                <a:moveTo>
                  <a:pt x="96893" y="188036"/>
                </a:moveTo>
                <a:lnTo>
                  <a:pt x="535127" y="13131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911505" y="4853816"/>
            <a:ext cx="277990" cy="120650"/>
          </a:xfrm>
          <a:custGeom>
            <a:avLst/>
            <a:gdLst/>
            <a:ahLst/>
            <a:cxnLst/>
            <a:rect l="l" t="t" r="r" b="b"/>
            <a:pathLst>
              <a:path w="277990" h="120650">
                <a:moveTo>
                  <a:pt x="277990" y="13144"/>
                </a:moveTo>
                <a:lnTo>
                  <a:pt x="243636" y="0"/>
                </a:lnTo>
                <a:lnTo>
                  <a:pt x="97359" y="56089"/>
                </a:lnTo>
                <a:lnTo>
                  <a:pt x="97359" y="82998"/>
                </a:lnTo>
                <a:lnTo>
                  <a:pt x="277990" y="131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911505" y="4853816"/>
            <a:ext cx="277990" cy="120650"/>
          </a:xfrm>
          <a:custGeom>
            <a:avLst/>
            <a:gdLst/>
            <a:ahLst/>
            <a:cxnLst/>
            <a:rect l="l" t="t" r="r" b="b"/>
            <a:pathLst>
              <a:path w="277990" h="120650">
                <a:moveTo>
                  <a:pt x="277990" y="13144"/>
                </a:moveTo>
                <a:lnTo>
                  <a:pt x="243636" y="0"/>
                </a:lnTo>
                <a:lnTo>
                  <a:pt x="97359" y="56089"/>
                </a:lnTo>
              </a:path>
              <a:path w="277990" h="120650">
                <a:moveTo>
                  <a:pt x="97359" y="82998"/>
                </a:moveTo>
                <a:lnTo>
                  <a:pt x="277990" y="13144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911971" y="4954249"/>
            <a:ext cx="535127" cy="347040"/>
          </a:xfrm>
          <a:custGeom>
            <a:avLst/>
            <a:gdLst/>
            <a:ahLst/>
            <a:cxnLst/>
            <a:rect l="l" t="t" r="r" b="b"/>
            <a:pathLst>
              <a:path w="535127" h="347040">
                <a:moveTo>
                  <a:pt x="533793" y="122796"/>
                </a:moveTo>
                <a:lnTo>
                  <a:pt x="535127" y="0"/>
                </a:lnTo>
                <a:lnTo>
                  <a:pt x="96894" y="174893"/>
                </a:lnTo>
                <a:lnTo>
                  <a:pt x="96894" y="306335"/>
                </a:lnTo>
                <a:lnTo>
                  <a:pt x="533793" y="1227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911971" y="4954249"/>
            <a:ext cx="535127" cy="347040"/>
          </a:xfrm>
          <a:custGeom>
            <a:avLst/>
            <a:gdLst/>
            <a:ahLst/>
            <a:cxnLst/>
            <a:rect l="l" t="t" r="r" b="b"/>
            <a:pathLst>
              <a:path w="535127" h="347040">
                <a:moveTo>
                  <a:pt x="533793" y="122796"/>
                </a:moveTo>
                <a:lnTo>
                  <a:pt x="535127" y="0"/>
                </a:lnTo>
                <a:lnTo>
                  <a:pt x="96894" y="174893"/>
                </a:lnTo>
              </a:path>
              <a:path w="535127" h="347040">
                <a:moveTo>
                  <a:pt x="96894" y="306335"/>
                </a:moveTo>
                <a:lnTo>
                  <a:pt x="533793" y="1227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377005" y="5006675"/>
            <a:ext cx="41414" cy="55330"/>
          </a:xfrm>
          <a:custGeom>
            <a:avLst/>
            <a:gdLst/>
            <a:ahLst/>
            <a:cxnLst/>
            <a:rect l="l" t="t" r="r" b="b"/>
            <a:pathLst>
              <a:path w="41414" h="55330">
                <a:moveTo>
                  <a:pt x="41414" y="31830"/>
                </a:moveTo>
                <a:lnTo>
                  <a:pt x="41365" y="17227"/>
                </a:lnTo>
                <a:lnTo>
                  <a:pt x="35923" y="5892"/>
                </a:lnTo>
                <a:lnTo>
                  <a:pt x="26263" y="54"/>
                </a:lnTo>
                <a:lnTo>
                  <a:pt x="25977" y="0"/>
                </a:lnTo>
                <a:lnTo>
                  <a:pt x="14871" y="1811"/>
                </a:lnTo>
                <a:lnTo>
                  <a:pt x="5561" y="10224"/>
                </a:lnTo>
                <a:lnTo>
                  <a:pt x="0" y="23499"/>
                </a:lnTo>
                <a:lnTo>
                  <a:pt x="41" y="38101"/>
                </a:lnTo>
                <a:lnTo>
                  <a:pt x="5480" y="49435"/>
                </a:lnTo>
                <a:lnTo>
                  <a:pt x="15138" y="55274"/>
                </a:lnTo>
                <a:lnTo>
                  <a:pt x="15432" y="55330"/>
                </a:lnTo>
                <a:lnTo>
                  <a:pt x="26538" y="53515"/>
                </a:lnTo>
                <a:lnTo>
                  <a:pt x="35851" y="45102"/>
                </a:lnTo>
                <a:lnTo>
                  <a:pt x="41414" y="31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376970" y="5006675"/>
            <a:ext cx="41482" cy="55330"/>
          </a:xfrm>
          <a:custGeom>
            <a:avLst/>
            <a:gdLst/>
            <a:ahLst/>
            <a:cxnLst/>
            <a:rect l="l" t="t" r="r" b="b"/>
            <a:pathLst>
              <a:path w="41482" h="55330">
                <a:moveTo>
                  <a:pt x="41449" y="31830"/>
                </a:moveTo>
                <a:lnTo>
                  <a:pt x="35886" y="45102"/>
                </a:lnTo>
                <a:lnTo>
                  <a:pt x="26573" y="53515"/>
                </a:lnTo>
                <a:lnTo>
                  <a:pt x="15466" y="55330"/>
                </a:lnTo>
                <a:lnTo>
                  <a:pt x="15173" y="55274"/>
                </a:lnTo>
                <a:lnTo>
                  <a:pt x="5514" y="49435"/>
                </a:lnTo>
                <a:lnTo>
                  <a:pt x="75" y="38101"/>
                </a:lnTo>
                <a:lnTo>
                  <a:pt x="0" y="23673"/>
                </a:lnTo>
                <a:lnTo>
                  <a:pt x="34" y="23499"/>
                </a:lnTo>
                <a:lnTo>
                  <a:pt x="5595" y="10224"/>
                </a:lnTo>
                <a:lnTo>
                  <a:pt x="14906" y="1811"/>
                </a:lnTo>
                <a:lnTo>
                  <a:pt x="26012" y="0"/>
                </a:lnTo>
                <a:lnTo>
                  <a:pt x="26298" y="54"/>
                </a:lnTo>
                <a:lnTo>
                  <a:pt x="35958" y="5892"/>
                </a:lnTo>
                <a:lnTo>
                  <a:pt x="41400" y="17227"/>
                </a:lnTo>
                <a:lnTo>
                  <a:pt x="41482" y="31664"/>
                </a:lnTo>
                <a:lnTo>
                  <a:pt x="41449" y="31830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196531" y="4885204"/>
            <a:ext cx="151015" cy="60680"/>
          </a:xfrm>
          <a:custGeom>
            <a:avLst/>
            <a:gdLst/>
            <a:ahLst/>
            <a:cxnLst/>
            <a:rect l="l" t="t" r="r" b="b"/>
            <a:pathLst>
              <a:path w="151015" h="60680">
                <a:moveTo>
                  <a:pt x="0" y="0"/>
                </a:moveTo>
                <a:lnTo>
                  <a:pt x="151015" y="6068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196531" y="4885204"/>
            <a:ext cx="151015" cy="60680"/>
          </a:xfrm>
          <a:custGeom>
            <a:avLst/>
            <a:gdLst/>
            <a:ahLst/>
            <a:cxnLst/>
            <a:rect l="l" t="t" r="r" b="b"/>
            <a:pathLst>
              <a:path w="151015" h="60680">
                <a:moveTo>
                  <a:pt x="0" y="0"/>
                </a:moveTo>
                <a:lnTo>
                  <a:pt x="151015" y="6068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911978" y="4936343"/>
            <a:ext cx="1034262" cy="861745"/>
          </a:xfrm>
          <a:custGeom>
            <a:avLst/>
            <a:gdLst/>
            <a:ahLst/>
            <a:cxnLst/>
            <a:rect l="l" t="t" r="r" b="b"/>
            <a:pathLst>
              <a:path w="1034262" h="861745">
                <a:moveTo>
                  <a:pt x="806957" y="493268"/>
                </a:moveTo>
                <a:lnTo>
                  <a:pt x="1034262" y="93497"/>
                </a:lnTo>
                <a:lnTo>
                  <a:pt x="940688" y="0"/>
                </a:lnTo>
                <a:lnTo>
                  <a:pt x="806957" y="287845"/>
                </a:lnTo>
                <a:lnTo>
                  <a:pt x="96887" y="598705"/>
                </a:lnTo>
                <a:lnTo>
                  <a:pt x="96887" y="817504"/>
                </a:lnTo>
                <a:lnTo>
                  <a:pt x="806957" y="4932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911978" y="4936343"/>
            <a:ext cx="1034262" cy="861745"/>
          </a:xfrm>
          <a:custGeom>
            <a:avLst/>
            <a:gdLst/>
            <a:ahLst/>
            <a:cxnLst/>
            <a:rect l="l" t="t" r="r" b="b"/>
            <a:pathLst>
              <a:path w="1034262" h="861745">
                <a:moveTo>
                  <a:pt x="806957" y="493268"/>
                </a:moveTo>
                <a:lnTo>
                  <a:pt x="1034262" y="93497"/>
                </a:lnTo>
                <a:lnTo>
                  <a:pt x="940688" y="0"/>
                </a:lnTo>
                <a:lnTo>
                  <a:pt x="806957" y="287845"/>
                </a:lnTo>
                <a:lnTo>
                  <a:pt x="96887" y="598705"/>
                </a:lnTo>
              </a:path>
              <a:path w="1034262" h="861745">
                <a:moveTo>
                  <a:pt x="96887" y="817504"/>
                </a:moveTo>
                <a:lnTo>
                  <a:pt x="806957" y="4932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911151" y="4903189"/>
            <a:ext cx="1042276" cy="674281"/>
          </a:xfrm>
          <a:custGeom>
            <a:avLst/>
            <a:gdLst/>
            <a:ahLst/>
            <a:cxnLst/>
            <a:rect l="l" t="t" r="r" b="b"/>
            <a:pathLst>
              <a:path w="1042276" h="674281">
                <a:moveTo>
                  <a:pt x="807783" y="321005"/>
                </a:moveTo>
                <a:lnTo>
                  <a:pt x="941514" y="33159"/>
                </a:lnTo>
                <a:lnTo>
                  <a:pt x="1035088" y="126657"/>
                </a:lnTo>
                <a:lnTo>
                  <a:pt x="1042276" y="119100"/>
                </a:lnTo>
                <a:lnTo>
                  <a:pt x="926033" y="0"/>
                </a:lnTo>
                <a:lnTo>
                  <a:pt x="782612" y="304863"/>
                </a:lnTo>
                <a:lnTo>
                  <a:pt x="97713" y="595347"/>
                </a:lnTo>
                <a:lnTo>
                  <a:pt x="97713" y="631864"/>
                </a:lnTo>
                <a:lnTo>
                  <a:pt x="807783" y="3210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911151" y="4903189"/>
            <a:ext cx="1042276" cy="674281"/>
          </a:xfrm>
          <a:custGeom>
            <a:avLst/>
            <a:gdLst/>
            <a:ahLst/>
            <a:cxnLst/>
            <a:rect l="l" t="t" r="r" b="b"/>
            <a:pathLst>
              <a:path w="1042276" h="674281">
                <a:moveTo>
                  <a:pt x="807783" y="321005"/>
                </a:moveTo>
                <a:lnTo>
                  <a:pt x="941514" y="33159"/>
                </a:lnTo>
                <a:lnTo>
                  <a:pt x="1035088" y="126657"/>
                </a:lnTo>
                <a:lnTo>
                  <a:pt x="1042276" y="119100"/>
                </a:lnTo>
                <a:lnTo>
                  <a:pt x="926033" y="0"/>
                </a:lnTo>
                <a:lnTo>
                  <a:pt x="782612" y="304863"/>
                </a:lnTo>
                <a:lnTo>
                  <a:pt x="97713" y="595347"/>
                </a:lnTo>
              </a:path>
              <a:path w="1042276" h="674281">
                <a:moveTo>
                  <a:pt x="97713" y="631864"/>
                </a:moveTo>
                <a:lnTo>
                  <a:pt x="807783" y="3210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693755" y="5208052"/>
            <a:ext cx="25184" cy="16141"/>
          </a:xfrm>
          <a:custGeom>
            <a:avLst/>
            <a:gdLst/>
            <a:ahLst/>
            <a:cxnLst/>
            <a:rect l="l" t="t" r="r" b="b"/>
            <a:pathLst>
              <a:path w="25184" h="16141">
                <a:moveTo>
                  <a:pt x="25184" y="16141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693755" y="5208052"/>
            <a:ext cx="25184" cy="16141"/>
          </a:xfrm>
          <a:custGeom>
            <a:avLst/>
            <a:gdLst/>
            <a:ahLst/>
            <a:cxnLst/>
            <a:rect l="l" t="t" r="r" b="b"/>
            <a:pathLst>
              <a:path w="25184" h="16141">
                <a:moveTo>
                  <a:pt x="25184" y="16141"/>
                </a:moveTo>
                <a:lnTo>
                  <a:pt x="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859659" y="5003624"/>
            <a:ext cx="41427" cy="55330"/>
          </a:xfrm>
          <a:custGeom>
            <a:avLst/>
            <a:gdLst/>
            <a:ahLst/>
            <a:cxnLst/>
            <a:rect l="l" t="t" r="r" b="b"/>
            <a:pathLst>
              <a:path w="41427" h="55330">
                <a:moveTo>
                  <a:pt x="41427" y="31831"/>
                </a:moveTo>
                <a:lnTo>
                  <a:pt x="41381" y="17218"/>
                </a:lnTo>
                <a:lnTo>
                  <a:pt x="35936" y="5890"/>
                </a:lnTo>
                <a:lnTo>
                  <a:pt x="26276" y="56"/>
                </a:lnTo>
                <a:lnTo>
                  <a:pt x="25982" y="0"/>
                </a:lnTo>
                <a:lnTo>
                  <a:pt x="14884" y="1815"/>
                </a:lnTo>
                <a:lnTo>
                  <a:pt x="5571" y="10228"/>
                </a:lnTo>
                <a:lnTo>
                  <a:pt x="0" y="23500"/>
                </a:lnTo>
                <a:lnTo>
                  <a:pt x="53" y="38099"/>
                </a:lnTo>
                <a:lnTo>
                  <a:pt x="5501" y="49431"/>
                </a:lnTo>
                <a:lnTo>
                  <a:pt x="15163" y="55275"/>
                </a:lnTo>
                <a:lnTo>
                  <a:pt x="15449" y="55330"/>
                </a:lnTo>
                <a:lnTo>
                  <a:pt x="26550" y="53518"/>
                </a:lnTo>
                <a:lnTo>
                  <a:pt x="35863" y="45106"/>
                </a:lnTo>
                <a:lnTo>
                  <a:pt x="41427" y="318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859623" y="5003624"/>
            <a:ext cx="41498" cy="55330"/>
          </a:xfrm>
          <a:custGeom>
            <a:avLst/>
            <a:gdLst/>
            <a:ahLst/>
            <a:cxnLst/>
            <a:rect l="l" t="t" r="r" b="b"/>
            <a:pathLst>
              <a:path w="41498" h="55330">
                <a:moveTo>
                  <a:pt x="41461" y="31831"/>
                </a:moveTo>
                <a:lnTo>
                  <a:pt x="35897" y="45106"/>
                </a:lnTo>
                <a:lnTo>
                  <a:pt x="26584" y="53518"/>
                </a:lnTo>
                <a:lnTo>
                  <a:pt x="15484" y="55330"/>
                </a:lnTo>
                <a:lnTo>
                  <a:pt x="15198" y="55275"/>
                </a:lnTo>
                <a:lnTo>
                  <a:pt x="5536" y="49431"/>
                </a:lnTo>
                <a:lnTo>
                  <a:pt x="88" y="38099"/>
                </a:lnTo>
                <a:lnTo>
                  <a:pt x="0" y="23674"/>
                </a:lnTo>
                <a:lnTo>
                  <a:pt x="34" y="23500"/>
                </a:lnTo>
                <a:lnTo>
                  <a:pt x="5605" y="10228"/>
                </a:lnTo>
                <a:lnTo>
                  <a:pt x="14919" y="1815"/>
                </a:lnTo>
                <a:lnTo>
                  <a:pt x="26017" y="0"/>
                </a:lnTo>
                <a:lnTo>
                  <a:pt x="26310" y="56"/>
                </a:lnTo>
                <a:lnTo>
                  <a:pt x="35970" y="5890"/>
                </a:lnTo>
                <a:lnTo>
                  <a:pt x="41416" y="17218"/>
                </a:lnTo>
                <a:lnTo>
                  <a:pt x="41498" y="31648"/>
                </a:lnTo>
                <a:lnTo>
                  <a:pt x="41461" y="31831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632865" y="5331230"/>
            <a:ext cx="41414" cy="55329"/>
          </a:xfrm>
          <a:custGeom>
            <a:avLst/>
            <a:gdLst/>
            <a:ahLst/>
            <a:cxnLst/>
            <a:rect l="l" t="t" r="r" b="b"/>
            <a:pathLst>
              <a:path w="41414" h="55329">
                <a:moveTo>
                  <a:pt x="41414" y="31830"/>
                </a:moveTo>
                <a:lnTo>
                  <a:pt x="41369" y="17217"/>
                </a:lnTo>
                <a:lnTo>
                  <a:pt x="35923" y="5888"/>
                </a:lnTo>
                <a:lnTo>
                  <a:pt x="26263" y="54"/>
                </a:lnTo>
                <a:lnTo>
                  <a:pt x="25977" y="0"/>
                </a:lnTo>
                <a:lnTo>
                  <a:pt x="14877" y="1811"/>
                </a:lnTo>
                <a:lnTo>
                  <a:pt x="5564" y="10224"/>
                </a:lnTo>
                <a:lnTo>
                  <a:pt x="0" y="23499"/>
                </a:lnTo>
                <a:lnTo>
                  <a:pt x="45" y="38106"/>
                </a:lnTo>
                <a:lnTo>
                  <a:pt x="5491" y="49437"/>
                </a:lnTo>
                <a:lnTo>
                  <a:pt x="15151" y="55274"/>
                </a:lnTo>
                <a:lnTo>
                  <a:pt x="15436" y="55329"/>
                </a:lnTo>
                <a:lnTo>
                  <a:pt x="26537" y="53517"/>
                </a:lnTo>
                <a:lnTo>
                  <a:pt x="35850" y="45104"/>
                </a:lnTo>
                <a:lnTo>
                  <a:pt x="41414" y="31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632830" y="5331230"/>
            <a:ext cx="41487" cy="55329"/>
          </a:xfrm>
          <a:custGeom>
            <a:avLst/>
            <a:gdLst/>
            <a:ahLst/>
            <a:cxnLst/>
            <a:rect l="l" t="t" r="r" b="b"/>
            <a:pathLst>
              <a:path w="41487" h="55329">
                <a:moveTo>
                  <a:pt x="41451" y="31830"/>
                </a:moveTo>
                <a:lnTo>
                  <a:pt x="35887" y="45104"/>
                </a:lnTo>
                <a:lnTo>
                  <a:pt x="26573" y="53517"/>
                </a:lnTo>
                <a:lnTo>
                  <a:pt x="15473" y="55329"/>
                </a:lnTo>
                <a:lnTo>
                  <a:pt x="15187" y="55274"/>
                </a:lnTo>
                <a:lnTo>
                  <a:pt x="5527" y="49437"/>
                </a:lnTo>
                <a:lnTo>
                  <a:pt x="81" y="38106"/>
                </a:lnTo>
                <a:lnTo>
                  <a:pt x="0" y="23681"/>
                </a:lnTo>
                <a:lnTo>
                  <a:pt x="36" y="23499"/>
                </a:lnTo>
                <a:lnTo>
                  <a:pt x="5600" y="10224"/>
                </a:lnTo>
                <a:lnTo>
                  <a:pt x="14913" y="1811"/>
                </a:lnTo>
                <a:lnTo>
                  <a:pt x="26014" y="0"/>
                </a:lnTo>
                <a:lnTo>
                  <a:pt x="26299" y="54"/>
                </a:lnTo>
                <a:lnTo>
                  <a:pt x="35959" y="5888"/>
                </a:lnTo>
                <a:lnTo>
                  <a:pt x="41405" y="17217"/>
                </a:lnTo>
                <a:lnTo>
                  <a:pt x="41487" y="31647"/>
                </a:lnTo>
                <a:lnTo>
                  <a:pt x="41451" y="31830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283190" y="5483978"/>
            <a:ext cx="41414" cy="55319"/>
          </a:xfrm>
          <a:custGeom>
            <a:avLst/>
            <a:gdLst/>
            <a:ahLst/>
            <a:cxnLst/>
            <a:rect l="l" t="t" r="r" b="b"/>
            <a:pathLst>
              <a:path w="41414" h="55319">
                <a:moveTo>
                  <a:pt x="41414" y="31819"/>
                </a:moveTo>
                <a:lnTo>
                  <a:pt x="41370" y="17219"/>
                </a:lnTo>
                <a:lnTo>
                  <a:pt x="35925" y="5887"/>
                </a:lnTo>
                <a:lnTo>
                  <a:pt x="26263" y="56"/>
                </a:lnTo>
                <a:lnTo>
                  <a:pt x="25969" y="0"/>
                </a:lnTo>
                <a:lnTo>
                  <a:pt x="14866" y="1809"/>
                </a:lnTo>
                <a:lnTo>
                  <a:pt x="5559" y="10222"/>
                </a:lnTo>
                <a:lnTo>
                  <a:pt x="0" y="23488"/>
                </a:lnTo>
                <a:lnTo>
                  <a:pt x="41" y="38090"/>
                </a:lnTo>
                <a:lnTo>
                  <a:pt x="5480" y="49424"/>
                </a:lnTo>
                <a:lnTo>
                  <a:pt x="15138" y="55263"/>
                </a:lnTo>
                <a:lnTo>
                  <a:pt x="15432" y="55319"/>
                </a:lnTo>
                <a:lnTo>
                  <a:pt x="26538" y="53504"/>
                </a:lnTo>
                <a:lnTo>
                  <a:pt x="35851" y="45091"/>
                </a:lnTo>
                <a:lnTo>
                  <a:pt x="41414" y="318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283156" y="5483978"/>
            <a:ext cx="41483" cy="55319"/>
          </a:xfrm>
          <a:custGeom>
            <a:avLst/>
            <a:gdLst/>
            <a:ahLst/>
            <a:cxnLst/>
            <a:rect l="l" t="t" r="r" b="b"/>
            <a:pathLst>
              <a:path w="41483" h="55319">
                <a:moveTo>
                  <a:pt x="41449" y="31819"/>
                </a:moveTo>
                <a:lnTo>
                  <a:pt x="35886" y="45091"/>
                </a:lnTo>
                <a:lnTo>
                  <a:pt x="26573" y="53504"/>
                </a:lnTo>
                <a:lnTo>
                  <a:pt x="15466" y="55319"/>
                </a:lnTo>
                <a:lnTo>
                  <a:pt x="15173" y="55263"/>
                </a:lnTo>
                <a:lnTo>
                  <a:pt x="5514" y="49424"/>
                </a:lnTo>
                <a:lnTo>
                  <a:pt x="75" y="38090"/>
                </a:lnTo>
                <a:lnTo>
                  <a:pt x="0" y="23662"/>
                </a:lnTo>
                <a:lnTo>
                  <a:pt x="34" y="23488"/>
                </a:lnTo>
                <a:lnTo>
                  <a:pt x="5594" y="10222"/>
                </a:lnTo>
                <a:lnTo>
                  <a:pt x="14901" y="1809"/>
                </a:lnTo>
                <a:lnTo>
                  <a:pt x="26003" y="0"/>
                </a:lnTo>
                <a:lnTo>
                  <a:pt x="26298" y="56"/>
                </a:lnTo>
                <a:lnTo>
                  <a:pt x="35960" y="5887"/>
                </a:lnTo>
                <a:lnTo>
                  <a:pt x="41405" y="17219"/>
                </a:lnTo>
                <a:lnTo>
                  <a:pt x="41483" y="31649"/>
                </a:lnTo>
                <a:lnTo>
                  <a:pt x="41449" y="31819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37186" y="4903196"/>
            <a:ext cx="15481" cy="33147"/>
          </a:xfrm>
          <a:custGeom>
            <a:avLst/>
            <a:gdLst/>
            <a:ahLst/>
            <a:cxnLst/>
            <a:rect l="l" t="t" r="r" b="b"/>
            <a:pathLst>
              <a:path w="15481" h="33147">
                <a:moveTo>
                  <a:pt x="15481" y="33147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37186" y="4903196"/>
            <a:ext cx="15481" cy="33147"/>
          </a:xfrm>
          <a:custGeom>
            <a:avLst/>
            <a:gdLst/>
            <a:ahLst/>
            <a:cxnLst/>
            <a:rect l="l" t="t" r="r" b="b"/>
            <a:pathLst>
              <a:path w="15481" h="33147">
                <a:moveTo>
                  <a:pt x="15481" y="33147"/>
                </a:moveTo>
                <a:lnTo>
                  <a:pt x="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819797" y="4901322"/>
            <a:ext cx="31209" cy="79933"/>
          </a:xfrm>
          <a:custGeom>
            <a:avLst/>
            <a:gdLst/>
            <a:ahLst/>
            <a:cxnLst/>
            <a:rect l="l" t="t" r="r" b="b"/>
            <a:pathLst>
              <a:path w="31209" h="79933">
                <a:moveTo>
                  <a:pt x="11321" y="0"/>
                </a:moveTo>
                <a:lnTo>
                  <a:pt x="9953" y="12758"/>
                </a:lnTo>
                <a:lnTo>
                  <a:pt x="7007" y="25004"/>
                </a:lnTo>
                <a:lnTo>
                  <a:pt x="3983" y="37328"/>
                </a:lnTo>
                <a:lnTo>
                  <a:pt x="3256" y="41300"/>
                </a:lnTo>
                <a:lnTo>
                  <a:pt x="1400" y="53798"/>
                </a:lnTo>
                <a:lnTo>
                  <a:pt x="130" y="66531"/>
                </a:lnTo>
                <a:lnTo>
                  <a:pt x="0" y="79133"/>
                </a:lnTo>
                <a:lnTo>
                  <a:pt x="43" y="79933"/>
                </a:lnTo>
                <a:lnTo>
                  <a:pt x="10514" y="72678"/>
                </a:lnTo>
                <a:lnTo>
                  <a:pt x="18211" y="61712"/>
                </a:lnTo>
                <a:lnTo>
                  <a:pt x="20884" y="56743"/>
                </a:lnTo>
                <a:lnTo>
                  <a:pt x="22929" y="52793"/>
                </a:lnTo>
                <a:lnTo>
                  <a:pt x="23500" y="49301"/>
                </a:lnTo>
                <a:lnTo>
                  <a:pt x="24440" y="44500"/>
                </a:lnTo>
                <a:lnTo>
                  <a:pt x="25151" y="40906"/>
                </a:lnTo>
                <a:lnTo>
                  <a:pt x="26104" y="36931"/>
                </a:lnTo>
                <a:lnTo>
                  <a:pt x="26929" y="32969"/>
                </a:lnTo>
                <a:lnTo>
                  <a:pt x="28550" y="20113"/>
                </a:lnTo>
                <a:lnTo>
                  <a:pt x="30794" y="7717"/>
                </a:lnTo>
                <a:lnTo>
                  <a:pt x="31209" y="6629"/>
                </a:lnTo>
                <a:lnTo>
                  <a:pt x="1132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819797" y="4901322"/>
            <a:ext cx="31209" cy="79933"/>
          </a:xfrm>
          <a:custGeom>
            <a:avLst/>
            <a:gdLst/>
            <a:ahLst/>
            <a:cxnLst/>
            <a:rect l="l" t="t" r="r" b="b"/>
            <a:pathLst>
              <a:path w="31209" h="79933">
                <a:moveTo>
                  <a:pt x="11321" y="0"/>
                </a:moveTo>
                <a:lnTo>
                  <a:pt x="9953" y="12758"/>
                </a:lnTo>
                <a:lnTo>
                  <a:pt x="7007" y="25004"/>
                </a:lnTo>
                <a:lnTo>
                  <a:pt x="3983" y="37328"/>
                </a:lnTo>
                <a:lnTo>
                  <a:pt x="3256" y="41300"/>
                </a:lnTo>
                <a:lnTo>
                  <a:pt x="1400" y="53798"/>
                </a:lnTo>
                <a:lnTo>
                  <a:pt x="130" y="66531"/>
                </a:lnTo>
                <a:lnTo>
                  <a:pt x="0" y="79133"/>
                </a:lnTo>
                <a:lnTo>
                  <a:pt x="43" y="79933"/>
                </a:lnTo>
                <a:lnTo>
                  <a:pt x="10514" y="72678"/>
                </a:lnTo>
                <a:lnTo>
                  <a:pt x="18211" y="61712"/>
                </a:lnTo>
                <a:lnTo>
                  <a:pt x="20884" y="56743"/>
                </a:lnTo>
                <a:lnTo>
                  <a:pt x="22929" y="52793"/>
                </a:lnTo>
                <a:lnTo>
                  <a:pt x="23500" y="49301"/>
                </a:lnTo>
                <a:lnTo>
                  <a:pt x="24440" y="44500"/>
                </a:lnTo>
                <a:lnTo>
                  <a:pt x="25151" y="40906"/>
                </a:lnTo>
                <a:lnTo>
                  <a:pt x="26104" y="36931"/>
                </a:lnTo>
                <a:lnTo>
                  <a:pt x="26929" y="32969"/>
                </a:lnTo>
                <a:lnTo>
                  <a:pt x="28550" y="20113"/>
                </a:lnTo>
                <a:lnTo>
                  <a:pt x="30794" y="7717"/>
                </a:lnTo>
                <a:lnTo>
                  <a:pt x="31209" y="66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537997" y="4821331"/>
            <a:ext cx="65938" cy="77228"/>
          </a:xfrm>
          <a:custGeom>
            <a:avLst/>
            <a:gdLst/>
            <a:ahLst/>
            <a:cxnLst/>
            <a:rect l="l" t="t" r="r" b="b"/>
            <a:pathLst>
              <a:path w="65938" h="77228">
                <a:moveTo>
                  <a:pt x="18923" y="64757"/>
                </a:moveTo>
                <a:lnTo>
                  <a:pt x="21310" y="61544"/>
                </a:lnTo>
                <a:lnTo>
                  <a:pt x="24269" y="57569"/>
                </a:lnTo>
                <a:lnTo>
                  <a:pt x="27203" y="53898"/>
                </a:lnTo>
                <a:lnTo>
                  <a:pt x="29946" y="49695"/>
                </a:lnTo>
                <a:lnTo>
                  <a:pt x="36536" y="38842"/>
                </a:lnTo>
                <a:lnTo>
                  <a:pt x="44214" y="28562"/>
                </a:lnTo>
                <a:lnTo>
                  <a:pt x="46329" y="26581"/>
                </a:lnTo>
                <a:lnTo>
                  <a:pt x="50546" y="22987"/>
                </a:lnTo>
                <a:lnTo>
                  <a:pt x="52882" y="19926"/>
                </a:lnTo>
                <a:lnTo>
                  <a:pt x="55981" y="15544"/>
                </a:lnTo>
                <a:lnTo>
                  <a:pt x="59474" y="10629"/>
                </a:lnTo>
                <a:lnTo>
                  <a:pt x="64719" y="6134"/>
                </a:lnTo>
                <a:lnTo>
                  <a:pt x="65938" y="0"/>
                </a:lnTo>
                <a:lnTo>
                  <a:pt x="7734" y="36449"/>
                </a:lnTo>
                <a:lnTo>
                  <a:pt x="7556" y="40386"/>
                </a:lnTo>
                <a:lnTo>
                  <a:pt x="4686" y="43738"/>
                </a:lnTo>
                <a:lnTo>
                  <a:pt x="3225" y="46977"/>
                </a:lnTo>
                <a:lnTo>
                  <a:pt x="1092" y="51650"/>
                </a:lnTo>
                <a:lnTo>
                  <a:pt x="0" y="56083"/>
                </a:lnTo>
                <a:lnTo>
                  <a:pt x="711" y="61709"/>
                </a:lnTo>
                <a:lnTo>
                  <a:pt x="1079" y="64554"/>
                </a:lnTo>
                <a:lnTo>
                  <a:pt x="3314" y="77228"/>
                </a:lnTo>
                <a:lnTo>
                  <a:pt x="11595" y="77127"/>
                </a:lnTo>
                <a:lnTo>
                  <a:pt x="18923" y="647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537997" y="4821331"/>
            <a:ext cx="65938" cy="77228"/>
          </a:xfrm>
          <a:custGeom>
            <a:avLst/>
            <a:gdLst/>
            <a:ahLst/>
            <a:cxnLst/>
            <a:rect l="l" t="t" r="r" b="b"/>
            <a:pathLst>
              <a:path w="65938" h="77228">
                <a:moveTo>
                  <a:pt x="7734" y="36449"/>
                </a:moveTo>
                <a:lnTo>
                  <a:pt x="7556" y="40386"/>
                </a:lnTo>
                <a:lnTo>
                  <a:pt x="4686" y="43738"/>
                </a:lnTo>
                <a:lnTo>
                  <a:pt x="3225" y="46977"/>
                </a:lnTo>
                <a:lnTo>
                  <a:pt x="1092" y="51650"/>
                </a:lnTo>
                <a:lnTo>
                  <a:pt x="0" y="56083"/>
                </a:lnTo>
                <a:lnTo>
                  <a:pt x="711" y="61709"/>
                </a:lnTo>
                <a:lnTo>
                  <a:pt x="1079" y="64554"/>
                </a:lnTo>
                <a:lnTo>
                  <a:pt x="3314" y="77228"/>
                </a:lnTo>
                <a:lnTo>
                  <a:pt x="8204" y="77177"/>
                </a:lnTo>
                <a:lnTo>
                  <a:pt x="11595" y="77127"/>
                </a:lnTo>
                <a:lnTo>
                  <a:pt x="18923" y="64757"/>
                </a:lnTo>
                <a:lnTo>
                  <a:pt x="21310" y="61544"/>
                </a:lnTo>
                <a:lnTo>
                  <a:pt x="24269" y="57569"/>
                </a:lnTo>
                <a:lnTo>
                  <a:pt x="27203" y="53898"/>
                </a:lnTo>
                <a:lnTo>
                  <a:pt x="29946" y="49695"/>
                </a:lnTo>
                <a:lnTo>
                  <a:pt x="36536" y="38842"/>
                </a:lnTo>
                <a:lnTo>
                  <a:pt x="44214" y="28562"/>
                </a:lnTo>
                <a:lnTo>
                  <a:pt x="46329" y="26581"/>
                </a:lnTo>
                <a:lnTo>
                  <a:pt x="50546" y="22987"/>
                </a:lnTo>
                <a:lnTo>
                  <a:pt x="52882" y="19926"/>
                </a:lnTo>
                <a:lnTo>
                  <a:pt x="55981" y="15544"/>
                </a:lnTo>
                <a:lnTo>
                  <a:pt x="59474" y="10629"/>
                </a:lnTo>
                <a:lnTo>
                  <a:pt x="64719" y="6134"/>
                </a:lnTo>
                <a:lnTo>
                  <a:pt x="659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252540" y="4610477"/>
            <a:ext cx="101695" cy="97122"/>
          </a:xfrm>
          <a:custGeom>
            <a:avLst/>
            <a:gdLst/>
            <a:ahLst/>
            <a:cxnLst/>
            <a:rect l="l" t="t" r="r" b="b"/>
            <a:pathLst>
              <a:path w="101695" h="97122">
                <a:moveTo>
                  <a:pt x="50698" y="8216"/>
                </a:moveTo>
                <a:lnTo>
                  <a:pt x="45029" y="12834"/>
                </a:lnTo>
                <a:lnTo>
                  <a:pt x="35573" y="20546"/>
                </a:lnTo>
                <a:lnTo>
                  <a:pt x="27087" y="28186"/>
                </a:lnTo>
                <a:lnTo>
                  <a:pt x="17754" y="38074"/>
                </a:lnTo>
                <a:lnTo>
                  <a:pt x="15754" y="40500"/>
                </a:lnTo>
                <a:lnTo>
                  <a:pt x="8275" y="51001"/>
                </a:lnTo>
                <a:lnTo>
                  <a:pt x="1354" y="63650"/>
                </a:lnTo>
                <a:lnTo>
                  <a:pt x="0" y="73342"/>
                </a:lnTo>
                <a:lnTo>
                  <a:pt x="1301" y="75131"/>
                </a:lnTo>
                <a:lnTo>
                  <a:pt x="12771" y="82497"/>
                </a:lnTo>
                <a:lnTo>
                  <a:pt x="24142" y="88506"/>
                </a:lnTo>
                <a:lnTo>
                  <a:pt x="24586" y="88807"/>
                </a:lnTo>
                <a:lnTo>
                  <a:pt x="35346" y="94725"/>
                </a:lnTo>
                <a:lnTo>
                  <a:pt x="46588" y="97122"/>
                </a:lnTo>
                <a:lnTo>
                  <a:pt x="58165" y="94170"/>
                </a:lnTo>
                <a:lnTo>
                  <a:pt x="65074" y="90462"/>
                </a:lnTo>
                <a:lnTo>
                  <a:pt x="69710" y="82067"/>
                </a:lnTo>
                <a:lnTo>
                  <a:pt x="76428" y="77228"/>
                </a:lnTo>
                <a:lnTo>
                  <a:pt x="85885" y="67899"/>
                </a:lnTo>
                <a:lnTo>
                  <a:pt x="92487" y="57231"/>
                </a:lnTo>
                <a:lnTo>
                  <a:pt x="98399" y="45135"/>
                </a:lnTo>
                <a:lnTo>
                  <a:pt x="101141" y="36714"/>
                </a:lnTo>
                <a:lnTo>
                  <a:pt x="101695" y="24772"/>
                </a:lnTo>
                <a:lnTo>
                  <a:pt x="100132" y="12545"/>
                </a:lnTo>
                <a:lnTo>
                  <a:pt x="98310" y="0"/>
                </a:lnTo>
                <a:lnTo>
                  <a:pt x="87817" y="101"/>
                </a:lnTo>
                <a:lnTo>
                  <a:pt x="75206" y="1566"/>
                </a:lnTo>
                <a:lnTo>
                  <a:pt x="62806" y="4332"/>
                </a:lnTo>
                <a:lnTo>
                  <a:pt x="50698" y="821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252540" y="4610477"/>
            <a:ext cx="101695" cy="97122"/>
          </a:xfrm>
          <a:custGeom>
            <a:avLst/>
            <a:gdLst/>
            <a:ahLst/>
            <a:cxnLst/>
            <a:rect l="l" t="t" r="r" b="b"/>
            <a:pathLst>
              <a:path w="101695" h="97122">
                <a:moveTo>
                  <a:pt x="50698" y="8216"/>
                </a:moveTo>
                <a:lnTo>
                  <a:pt x="62806" y="4332"/>
                </a:lnTo>
                <a:lnTo>
                  <a:pt x="75206" y="1566"/>
                </a:lnTo>
                <a:lnTo>
                  <a:pt x="87817" y="101"/>
                </a:lnTo>
                <a:lnTo>
                  <a:pt x="98310" y="0"/>
                </a:lnTo>
                <a:lnTo>
                  <a:pt x="100132" y="12545"/>
                </a:lnTo>
                <a:lnTo>
                  <a:pt x="101695" y="24772"/>
                </a:lnTo>
                <a:lnTo>
                  <a:pt x="101141" y="36714"/>
                </a:lnTo>
                <a:lnTo>
                  <a:pt x="98399" y="45135"/>
                </a:lnTo>
                <a:lnTo>
                  <a:pt x="92487" y="57231"/>
                </a:lnTo>
                <a:lnTo>
                  <a:pt x="85885" y="67899"/>
                </a:lnTo>
                <a:lnTo>
                  <a:pt x="77085" y="76745"/>
                </a:lnTo>
                <a:lnTo>
                  <a:pt x="69710" y="82067"/>
                </a:lnTo>
                <a:lnTo>
                  <a:pt x="65074" y="90462"/>
                </a:lnTo>
                <a:lnTo>
                  <a:pt x="58165" y="94170"/>
                </a:lnTo>
                <a:lnTo>
                  <a:pt x="46588" y="97122"/>
                </a:lnTo>
                <a:lnTo>
                  <a:pt x="35346" y="94725"/>
                </a:lnTo>
                <a:lnTo>
                  <a:pt x="24586" y="88807"/>
                </a:lnTo>
                <a:lnTo>
                  <a:pt x="24142" y="88506"/>
                </a:lnTo>
                <a:lnTo>
                  <a:pt x="12771" y="82497"/>
                </a:lnTo>
                <a:lnTo>
                  <a:pt x="1301" y="75131"/>
                </a:lnTo>
                <a:lnTo>
                  <a:pt x="0" y="73342"/>
                </a:lnTo>
                <a:lnTo>
                  <a:pt x="1354" y="63650"/>
                </a:lnTo>
                <a:lnTo>
                  <a:pt x="8275" y="51001"/>
                </a:lnTo>
                <a:lnTo>
                  <a:pt x="15754" y="40500"/>
                </a:lnTo>
                <a:lnTo>
                  <a:pt x="17754" y="38074"/>
                </a:lnTo>
                <a:lnTo>
                  <a:pt x="27087" y="28186"/>
                </a:lnTo>
                <a:lnTo>
                  <a:pt x="35573" y="20546"/>
                </a:lnTo>
                <a:lnTo>
                  <a:pt x="45029" y="12834"/>
                </a:lnTo>
                <a:lnTo>
                  <a:pt x="50698" y="82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346061" y="5103225"/>
            <a:ext cx="96170" cy="132909"/>
          </a:xfrm>
          <a:custGeom>
            <a:avLst/>
            <a:gdLst/>
            <a:ahLst/>
            <a:cxnLst/>
            <a:rect l="l" t="t" r="r" b="b"/>
            <a:pathLst>
              <a:path w="96170" h="132909">
                <a:moveTo>
                  <a:pt x="96170" y="0"/>
                </a:moveTo>
                <a:lnTo>
                  <a:pt x="87333" y="9860"/>
                </a:lnTo>
                <a:lnTo>
                  <a:pt x="78063" y="18831"/>
                </a:lnTo>
                <a:lnTo>
                  <a:pt x="68477" y="27143"/>
                </a:lnTo>
                <a:lnTo>
                  <a:pt x="58695" y="35024"/>
                </a:lnTo>
                <a:lnTo>
                  <a:pt x="48834" y="42701"/>
                </a:lnTo>
                <a:lnTo>
                  <a:pt x="39012" y="50404"/>
                </a:lnTo>
                <a:lnTo>
                  <a:pt x="29350" y="58361"/>
                </a:lnTo>
                <a:lnTo>
                  <a:pt x="19964" y="66801"/>
                </a:lnTo>
                <a:lnTo>
                  <a:pt x="10973" y="75952"/>
                </a:lnTo>
                <a:lnTo>
                  <a:pt x="6114" y="81521"/>
                </a:lnTo>
                <a:lnTo>
                  <a:pt x="785" y="91842"/>
                </a:lnTo>
                <a:lnTo>
                  <a:pt x="0" y="103351"/>
                </a:lnTo>
                <a:lnTo>
                  <a:pt x="3415" y="114674"/>
                </a:lnTo>
                <a:lnTo>
                  <a:pt x="10687" y="124440"/>
                </a:lnTo>
                <a:lnTo>
                  <a:pt x="16020" y="128536"/>
                </a:lnTo>
                <a:lnTo>
                  <a:pt x="27469" y="132909"/>
                </a:lnTo>
                <a:lnTo>
                  <a:pt x="38932" y="132854"/>
                </a:lnTo>
                <a:lnTo>
                  <a:pt x="50182" y="129807"/>
                </a:lnTo>
                <a:lnTo>
                  <a:pt x="60989" y="125203"/>
                </a:lnTo>
                <a:lnTo>
                  <a:pt x="70224" y="120878"/>
                </a:lnTo>
                <a:lnTo>
                  <a:pt x="72979" y="120167"/>
                </a:lnTo>
                <a:lnTo>
                  <a:pt x="9617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346061" y="5103225"/>
            <a:ext cx="96170" cy="132909"/>
          </a:xfrm>
          <a:custGeom>
            <a:avLst/>
            <a:gdLst/>
            <a:ahLst/>
            <a:cxnLst/>
            <a:rect l="l" t="t" r="r" b="b"/>
            <a:pathLst>
              <a:path w="96170" h="132909">
                <a:moveTo>
                  <a:pt x="96170" y="0"/>
                </a:moveTo>
                <a:lnTo>
                  <a:pt x="87333" y="9860"/>
                </a:lnTo>
                <a:lnTo>
                  <a:pt x="78063" y="18831"/>
                </a:lnTo>
                <a:lnTo>
                  <a:pt x="68477" y="27143"/>
                </a:lnTo>
                <a:lnTo>
                  <a:pt x="58695" y="35024"/>
                </a:lnTo>
                <a:lnTo>
                  <a:pt x="48834" y="42701"/>
                </a:lnTo>
                <a:lnTo>
                  <a:pt x="39012" y="50404"/>
                </a:lnTo>
                <a:lnTo>
                  <a:pt x="29350" y="58361"/>
                </a:lnTo>
                <a:lnTo>
                  <a:pt x="19964" y="66801"/>
                </a:lnTo>
                <a:lnTo>
                  <a:pt x="10973" y="75952"/>
                </a:lnTo>
                <a:lnTo>
                  <a:pt x="6114" y="81521"/>
                </a:lnTo>
                <a:lnTo>
                  <a:pt x="785" y="91842"/>
                </a:lnTo>
                <a:lnTo>
                  <a:pt x="0" y="103351"/>
                </a:lnTo>
                <a:lnTo>
                  <a:pt x="3415" y="114674"/>
                </a:lnTo>
                <a:lnTo>
                  <a:pt x="10687" y="124440"/>
                </a:lnTo>
                <a:lnTo>
                  <a:pt x="16020" y="128536"/>
                </a:lnTo>
                <a:lnTo>
                  <a:pt x="27469" y="132909"/>
                </a:lnTo>
                <a:lnTo>
                  <a:pt x="38932" y="132854"/>
                </a:lnTo>
                <a:lnTo>
                  <a:pt x="50182" y="129807"/>
                </a:lnTo>
                <a:lnTo>
                  <a:pt x="60989" y="125203"/>
                </a:lnTo>
                <a:lnTo>
                  <a:pt x="70224" y="120878"/>
                </a:lnTo>
                <a:lnTo>
                  <a:pt x="71278" y="120408"/>
                </a:lnTo>
                <a:lnTo>
                  <a:pt x="71697" y="120967"/>
                </a:lnTo>
                <a:lnTo>
                  <a:pt x="72979" y="1201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398918" y="4820254"/>
            <a:ext cx="430778" cy="523297"/>
          </a:xfrm>
          <a:custGeom>
            <a:avLst/>
            <a:gdLst/>
            <a:ahLst/>
            <a:cxnLst/>
            <a:rect l="l" t="t" r="r" b="b"/>
            <a:pathLst>
              <a:path w="430778" h="523297">
                <a:moveTo>
                  <a:pt x="407465" y="248512"/>
                </a:moveTo>
                <a:lnTo>
                  <a:pt x="407793" y="242265"/>
                </a:lnTo>
                <a:lnTo>
                  <a:pt x="408958" y="229476"/>
                </a:lnTo>
                <a:lnTo>
                  <a:pt x="410660" y="216884"/>
                </a:lnTo>
                <a:lnTo>
                  <a:pt x="412727" y="204407"/>
                </a:lnTo>
                <a:lnTo>
                  <a:pt x="414984" y="191964"/>
                </a:lnTo>
                <a:lnTo>
                  <a:pt x="417254" y="179501"/>
                </a:lnTo>
                <a:lnTo>
                  <a:pt x="418649" y="171514"/>
                </a:lnTo>
                <a:lnTo>
                  <a:pt x="420641" y="159751"/>
                </a:lnTo>
                <a:lnTo>
                  <a:pt x="422975" y="145415"/>
                </a:lnTo>
                <a:lnTo>
                  <a:pt x="425392" y="129709"/>
                </a:lnTo>
                <a:lnTo>
                  <a:pt x="427638" y="113835"/>
                </a:lnTo>
                <a:lnTo>
                  <a:pt x="429455" y="98998"/>
                </a:lnTo>
                <a:lnTo>
                  <a:pt x="430587" y="86399"/>
                </a:lnTo>
                <a:lnTo>
                  <a:pt x="430778" y="77242"/>
                </a:lnTo>
                <a:lnTo>
                  <a:pt x="430589" y="75171"/>
                </a:lnTo>
                <a:lnTo>
                  <a:pt x="209012" y="0"/>
                </a:lnTo>
                <a:lnTo>
                  <a:pt x="201038" y="9814"/>
                </a:lnTo>
                <a:lnTo>
                  <a:pt x="193251" y="19806"/>
                </a:lnTo>
                <a:lnTo>
                  <a:pt x="185581" y="29914"/>
                </a:lnTo>
                <a:lnTo>
                  <a:pt x="177956" y="40079"/>
                </a:lnTo>
                <a:lnTo>
                  <a:pt x="170304" y="50238"/>
                </a:lnTo>
                <a:lnTo>
                  <a:pt x="162556" y="60333"/>
                </a:lnTo>
                <a:lnTo>
                  <a:pt x="154640" y="70301"/>
                </a:lnTo>
                <a:lnTo>
                  <a:pt x="147265" y="79171"/>
                </a:lnTo>
                <a:lnTo>
                  <a:pt x="139303" y="89316"/>
                </a:lnTo>
                <a:lnTo>
                  <a:pt x="132241" y="99887"/>
                </a:lnTo>
                <a:lnTo>
                  <a:pt x="125932" y="110829"/>
                </a:lnTo>
                <a:lnTo>
                  <a:pt x="120230" y="122086"/>
                </a:lnTo>
                <a:lnTo>
                  <a:pt x="114989" y="133605"/>
                </a:lnTo>
                <a:lnTo>
                  <a:pt x="110060" y="145331"/>
                </a:lnTo>
                <a:lnTo>
                  <a:pt x="105299" y="157208"/>
                </a:lnTo>
                <a:lnTo>
                  <a:pt x="100558" y="169183"/>
                </a:lnTo>
                <a:lnTo>
                  <a:pt x="96109" y="180187"/>
                </a:lnTo>
                <a:lnTo>
                  <a:pt x="91191" y="192054"/>
                </a:lnTo>
                <a:lnTo>
                  <a:pt x="86062" y="203735"/>
                </a:lnTo>
                <a:lnTo>
                  <a:pt x="80435" y="215098"/>
                </a:lnTo>
                <a:lnTo>
                  <a:pt x="74021" y="226013"/>
                </a:lnTo>
                <a:lnTo>
                  <a:pt x="69058" y="233121"/>
                </a:lnTo>
                <a:lnTo>
                  <a:pt x="61423" y="243355"/>
                </a:lnTo>
                <a:lnTo>
                  <a:pt x="54015" y="253723"/>
                </a:lnTo>
                <a:lnTo>
                  <a:pt x="47022" y="264336"/>
                </a:lnTo>
                <a:lnTo>
                  <a:pt x="40630" y="275308"/>
                </a:lnTo>
                <a:lnTo>
                  <a:pt x="35026" y="286752"/>
                </a:lnTo>
                <a:lnTo>
                  <a:pt x="28222" y="304026"/>
                </a:lnTo>
                <a:lnTo>
                  <a:pt x="23851" y="315845"/>
                </a:lnTo>
                <a:lnTo>
                  <a:pt x="19677" y="327605"/>
                </a:lnTo>
                <a:lnTo>
                  <a:pt x="15666" y="339408"/>
                </a:lnTo>
                <a:lnTo>
                  <a:pt x="11784" y="351354"/>
                </a:lnTo>
                <a:lnTo>
                  <a:pt x="7996" y="363545"/>
                </a:lnTo>
                <a:lnTo>
                  <a:pt x="4268" y="376082"/>
                </a:lnTo>
                <a:lnTo>
                  <a:pt x="828" y="391279"/>
                </a:lnTo>
                <a:lnTo>
                  <a:pt x="0" y="403572"/>
                </a:lnTo>
                <a:lnTo>
                  <a:pt x="740" y="415913"/>
                </a:lnTo>
                <a:lnTo>
                  <a:pt x="2903" y="428164"/>
                </a:lnTo>
                <a:lnTo>
                  <a:pt x="6343" y="440187"/>
                </a:lnTo>
                <a:lnTo>
                  <a:pt x="10911" y="451846"/>
                </a:lnTo>
                <a:lnTo>
                  <a:pt x="16462" y="463003"/>
                </a:lnTo>
                <a:lnTo>
                  <a:pt x="22848" y="473520"/>
                </a:lnTo>
                <a:lnTo>
                  <a:pt x="29924" y="483260"/>
                </a:lnTo>
                <a:lnTo>
                  <a:pt x="39744" y="494489"/>
                </a:lnTo>
                <a:lnTo>
                  <a:pt x="49400" y="502302"/>
                </a:lnTo>
                <a:lnTo>
                  <a:pt x="60508" y="506877"/>
                </a:lnTo>
                <a:lnTo>
                  <a:pt x="72767" y="507822"/>
                </a:lnTo>
                <a:lnTo>
                  <a:pt x="85515" y="505281"/>
                </a:lnTo>
                <a:lnTo>
                  <a:pt x="97669" y="499743"/>
                </a:lnTo>
                <a:lnTo>
                  <a:pt x="108595" y="492345"/>
                </a:lnTo>
                <a:lnTo>
                  <a:pt x="117318" y="484568"/>
                </a:lnTo>
                <a:lnTo>
                  <a:pt x="125529" y="493980"/>
                </a:lnTo>
                <a:lnTo>
                  <a:pt x="133104" y="504564"/>
                </a:lnTo>
                <a:lnTo>
                  <a:pt x="143614" y="514279"/>
                </a:lnTo>
                <a:lnTo>
                  <a:pt x="154444" y="521112"/>
                </a:lnTo>
                <a:lnTo>
                  <a:pt x="158403" y="522351"/>
                </a:lnTo>
                <a:lnTo>
                  <a:pt x="170456" y="523297"/>
                </a:lnTo>
                <a:lnTo>
                  <a:pt x="184615" y="522426"/>
                </a:lnTo>
                <a:lnTo>
                  <a:pt x="191054" y="521055"/>
                </a:lnTo>
                <a:lnTo>
                  <a:pt x="202607" y="514305"/>
                </a:lnTo>
                <a:lnTo>
                  <a:pt x="210910" y="504927"/>
                </a:lnTo>
                <a:lnTo>
                  <a:pt x="210968" y="504685"/>
                </a:lnTo>
                <a:lnTo>
                  <a:pt x="220915" y="512230"/>
                </a:lnTo>
                <a:lnTo>
                  <a:pt x="231683" y="517256"/>
                </a:lnTo>
                <a:lnTo>
                  <a:pt x="242920" y="519870"/>
                </a:lnTo>
                <a:lnTo>
                  <a:pt x="254272" y="520181"/>
                </a:lnTo>
                <a:lnTo>
                  <a:pt x="265388" y="518298"/>
                </a:lnTo>
                <a:lnTo>
                  <a:pt x="275915" y="514327"/>
                </a:lnTo>
                <a:lnTo>
                  <a:pt x="285501" y="508378"/>
                </a:lnTo>
                <a:lnTo>
                  <a:pt x="293792" y="500559"/>
                </a:lnTo>
                <a:lnTo>
                  <a:pt x="300437" y="490978"/>
                </a:lnTo>
                <a:lnTo>
                  <a:pt x="305083" y="479743"/>
                </a:lnTo>
                <a:lnTo>
                  <a:pt x="306510" y="473735"/>
                </a:lnTo>
                <a:lnTo>
                  <a:pt x="318792" y="477059"/>
                </a:lnTo>
                <a:lnTo>
                  <a:pt x="330934" y="477617"/>
                </a:lnTo>
                <a:lnTo>
                  <a:pt x="342665" y="475515"/>
                </a:lnTo>
                <a:lnTo>
                  <a:pt x="353712" y="470854"/>
                </a:lnTo>
                <a:lnTo>
                  <a:pt x="363802" y="463740"/>
                </a:lnTo>
                <a:lnTo>
                  <a:pt x="370544" y="456895"/>
                </a:lnTo>
                <a:lnTo>
                  <a:pt x="378634" y="445724"/>
                </a:lnTo>
                <a:lnTo>
                  <a:pt x="383507" y="434849"/>
                </a:lnTo>
                <a:lnTo>
                  <a:pt x="385631" y="423452"/>
                </a:lnTo>
                <a:lnTo>
                  <a:pt x="385471" y="410715"/>
                </a:lnTo>
                <a:lnTo>
                  <a:pt x="384552" y="402653"/>
                </a:lnTo>
                <a:lnTo>
                  <a:pt x="382750" y="389946"/>
                </a:lnTo>
                <a:lnTo>
                  <a:pt x="384365" y="379346"/>
                </a:lnTo>
                <a:lnTo>
                  <a:pt x="386863" y="373773"/>
                </a:lnTo>
                <a:lnTo>
                  <a:pt x="391203" y="362297"/>
                </a:lnTo>
                <a:lnTo>
                  <a:pt x="394232" y="349487"/>
                </a:lnTo>
                <a:lnTo>
                  <a:pt x="395690" y="341757"/>
                </a:lnTo>
                <a:lnTo>
                  <a:pt x="398088" y="329551"/>
                </a:lnTo>
                <a:lnTo>
                  <a:pt x="400684" y="317217"/>
                </a:lnTo>
                <a:lnTo>
                  <a:pt x="403151" y="304704"/>
                </a:lnTo>
                <a:lnTo>
                  <a:pt x="405161" y="291966"/>
                </a:lnTo>
                <a:lnTo>
                  <a:pt x="405786" y="286588"/>
                </a:lnTo>
                <a:lnTo>
                  <a:pt x="406670" y="273875"/>
                </a:lnTo>
                <a:lnTo>
                  <a:pt x="407077" y="261162"/>
                </a:lnTo>
                <a:lnTo>
                  <a:pt x="407465" y="2485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398918" y="4820254"/>
            <a:ext cx="430778" cy="523297"/>
          </a:xfrm>
          <a:custGeom>
            <a:avLst/>
            <a:gdLst/>
            <a:ahLst/>
            <a:cxnLst/>
            <a:rect l="l" t="t" r="r" b="b"/>
            <a:pathLst>
              <a:path w="430778" h="523297">
                <a:moveTo>
                  <a:pt x="209012" y="0"/>
                </a:moveTo>
                <a:lnTo>
                  <a:pt x="201038" y="9814"/>
                </a:lnTo>
                <a:lnTo>
                  <a:pt x="193251" y="19806"/>
                </a:lnTo>
                <a:lnTo>
                  <a:pt x="185581" y="29914"/>
                </a:lnTo>
                <a:lnTo>
                  <a:pt x="177956" y="40079"/>
                </a:lnTo>
                <a:lnTo>
                  <a:pt x="170304" y="50238"/>
                </a:lnTo>
                <a:lnTo>
                  <a:pt x="162556" y="60333"/>
                </a:lnTo>
                <a:lnTo>
                  <a:pt x="154640" y="70301"/>
                </a:lnTo>
                <a:lnTo>
                  <a:pt x="147265" y="79171"/>
                </a:lnTo>
                <a:lnTo>
                  <a:pt x="139303" y="89316"/>
                </a:lnTo>
                <a:lnTo>
                  <a:pt x="132241" y="99887"/>
                </a:lnTo>
                <a:lnTo>
                  <a:pt x="125932" y="110829"/>
                </a:lnTo>
                <a:lnTo>
                  <a:pt x="120230" y="122086"/>
                </a:lnTo>
                <a:lnTo>
                  <a:pt x="114989" y="133605"/>
                </a:lnTo>
                <a:lnTo>
                  <a:pt x="110060" y="145331"/>
                </a:lnTo>
                <a:lnTo>
                  <a:pt x="105299" y="157208"/>
                </a:lnTo>
                <a:lnTo>
                  <a:pt x="100558" y="169183"/>
                </a:lnTo>
                <a:lnTo>
                  <a:pt x="96109" y="180187"/>
                </a:lnTo>
                <a:lnTo>
                  <a:pt x="91191" y="192054"/>
                </a:lnTo>
                <a:lnTo>
                  <a:pt x="86062" y="203735"/>
                </a:lnTo>
                <a:lnTo>
                  <a:pt x="80435" y="215098"/>
                </a:lnTo>
                <a:lnTo>
                  <a:pt x="74021" y="226013"/>
                </a:lnTo>
                <a:lnTo>
                  <a:pt x="69058" y="233121"/>
                </a:lnTo>
                <a:lnTo>
                  <a:pt x="61423" y="243355"/>
                </a:lnTo>
                <a:lnTo>
                  <a:pt x="54015" y="253723"/>
                </a:lnTo>
                <a:lnTo>
                  <a:pt x="47022" y="264336"/>
                </a:lnTo>
                <a:lnTo>
                  <a:pt x="40630" y="275308"/>
                </a:lnTo>
                <a:lnTo>
                  <a:pt x="35026" y="286752"/>
                </a:lnTo>
                <a:lnTo>
                  <a:pt x="28222" y="304026"/>
                </a:lnTo>
                <a:lnTo>
                  <a:pt x="23851" y="315845"/>
                </a:lnTo>
                <a:lnTo>
                  <a:pt x="19677" y="327605"/>
                </a:lnTo>
                <a:lnTo>
                  <a:pt x="15666" y="339408"/>
                </a:lnTo>
                <a:lnTo>
                  <a:pt x="11784" y="351354"/>
                </a:lnTo>
                <a:lnTo>
                  <a:pt x="7996" y="363545"/>
                </a:lnTo>
                <a:lnTo>
                  <a:pt x="4268" y="376082"/>
                </a:lnTo>
                <a:lnTo>
                  <a:pt x="828" y="391279"/>
                </a:lnTo>
                <a:lnTo>
                  <a:pt x="0" y="403572"/>
                </a:lnTo>
                <a:lnTo>
                  <a:pt x="740" y="415913"/>
                </a:lnTo>
                <a:lnTo>
                  <a:pt x="2903" y="428164"/>
                </a:lnTo>
                <a:lnTo>
                  <a:pt x="6343" y="440187"/>
                </a:lnTo>
                <a:lnTo>
                  <a:pt x="10911" y="451846"/>
                </a:lnTo>
                <a:lnTo>
                  <a:pt x="16462" y="463003"/>
                </a:lnTo>
                <a:lnTo>
                  <a:pt x="22848" y="473520"/>
                </a:lnTo>
                <a:lnTo>
                  <a:pt x="29924" y="483260"/>
                </a:lnTo>
                <a:lnTo>
                  <a:pt x="39744" y="494489"/>
                </a:lnTo>
                <a:lnTo>
                  <a:pt x="49400" y="502302"/>
                </a:lnTo>
                <a:lnTo>
                  <a:pt x="60508" y="506877"/>
                </a:lnTo>
                <a:lnTo>
                  <a:pt x="72767" y="507822"/>
                </a:lnTo>
                <a:lnTo>
                  <a:pt x="85515" y="505281"/>
                </a:lnTo>
                <a:lnTo>
                  <a:pt x="97669" y="499743"/>
                </a:lnTo>
                <a:lnTo>
                  <a:pt x="108595" y="492345"/>
                </a:lnTo>
                <a:lnTo>
                  <a:pt x="117318" y="484568"/>
                </a:lnTo>
                <a:lnTo>
                  <a:pt x="125529" y="493980"/>
                </a:lnTo>
                <a:lnTo>
                  <a:pt x="133104" y="504564"/>
                </a:lnTo>
                <a:lnTo>
                  <a:pt x="143614" y="514279"/>
                </a:lnTo>
                <a:lnTo>
                  <a:pt x="154444" y="521112"/>
                </a:lnTo>
                <a:lnTo>
                  <a:pt x="158403" y="522351"/>
                </a:lnTo>
                <a:lnTo>
                  <a:pt x="170456" y="523297"/>
                </a:lnTo>
                <a:lnTo>
                  <a:pt x="184615" y="522426"/>
                </a:lnTo>
                <a:lnTo>
                  <a:pt x="191054" y="521055"/>
                </a:lnTo>
                <a:lnTo>
                  <a:pt x="202607" y="514305"/>
                </a:lnTo>
                <a:lnTo>
                  <a:pt x="210910" y="504927"/>
                </a:lnTo>
                <a:lnTo>
                  <a:pt x="210968" y="504685"/>
                </a:lnTo>
                <a:lnTo>
                  <a:pt x="220915" y="512230"/>
                </a:lnTo>
                <a:lnTo>
                  <a:pt x="231683" y="517256"/>
                </a:lnTo>
                <a:lnTo>
                  <a:pt x="242920" y="519870"/>
                </a:lnTo>
                <a:lnTo>
                  <a:pt x="254272" y="520181"/>
                </a:lnTo>
                <a:lnTo>
                  <a:pt x="265388" y="518298"/>
                </a:lnTo>
                <a:lnTo>
                  <a:pt x="275915" y="514327"/>
                </a:lnTo>
                <a:lnTo>
                  <a:pt x="285501" y="508378"/>
                </a:lnTo>
                <a:lnTo>
                  <a:pt x="293792" y="500559"/>
                </a:lnTo>
                <a:lnTo>
                  <a:pt x="300437" y="490978"/>
                </a:lnTo>
                <a:lnTo>
                  <a:pt x="305083" y="479743"/>
                </a:lnTo>
                <a:lnTo>
                  <a:pt x="306510" y="473735"/>
                </a:lnTo>
                <a:lnTo>
                  <a:pt x="318792" y="477059"/>
                </a:lnTo>
                <a:lnTo>
                  <a:pt x="330934" y="477617"/>
                </a:lnTo>
                <a:lnTo>
                  <a:pt x="342665" y="475515"/>
                </a:lnTo>
                <a:lnTo>
                  <a:pt x="353712" y="470854"/>
                </a:lnTo>
                <a:lnTo>
                  <a:pt x="363802" y="463740"/>
                </a:lnTo>
                <a:lnTo>
                  <a:pt x="370544" y="456895"/>
                </a:lnTo>
                <a:lnTo>
                  <a:pt x="378634" y="445724"/>
                </a:lnTo>
                <a:lnTo>
                  <a:pt x="383507" y="434849"/>
                </a:lnTo>
                <a:lnTo>
                  <a:pt x="385631" y="423452"/>
                </a:lnTo>
                <a:lnTo>
                  <a:pt x="385471" y="410715"/>
                </a:lnTo>
                <a:lnTo>
                  <a:pt x="384552" y="402653"/>
                </a:lnTo>
                <a:lnTo>
                  <a:pt x="382750" y="389946"/>
                </a:lnTo>
                <a:lnTo>
                  <a:pt x="384365" y="379346"/>
                </a:lnTo>
                <a:lnTo>
                  <a:pt x="386863" y="373773"/>
                </a:lnTo>
                <a:lnTo>
                  <a:pt x="391203" y="362297"/>
                </a:lnTo>
                <a:lnTo>
                  <a:pt x="394232" y="349487"/>
                </a:lnTo>
                <a:lnTo>
                  <a:pt x="395690" y="341757"/>
                </a:lnTo>
                <a:lnTo>
                  <a:pt x="398088" y="329551"/>
                </a:lnTo>
                <a:lnTo>
                  <a:pt x="400684" y="317217"/>
                </a:lnTo>
                <a:lnTo>
                  <a:pt x="403151" y="304704"/>
                </a:lnTo>
                <a:lnTo>
                  <a:pt x="405161" y="291966"/>
                </a:lnTo>
                <a:lnTo>
                  <a:pt x="405786" y="286588"/>
                </a:lnTo>
                <a:lnTo>
                  <a:pt x="406670" y="273875"/>
                </a:lnTo>
                <a:lnTo>
                  <a:pt x="407077" y="261162"/>
                </a:lnTo>
                <a:lnTo>
                  <a:pt x="407465" y="248512"/>
                </a:lnTo>
                <a:lnTo>
                  <a:pt x="407793" y="242265"/>
                </a:lnTo>
                <a:lnTo>
                  <a:pt x="408958" y="229476"/>
                </a:lnTo>
                <a:lnTo>
                  <a:pt x="410660" y="216884"/>
                </a:lnTo>
                <a:lnTo>
                  <a:pt x="412727" y="204407"/>
                </a:lnTo>
                <a:lnTo>
                  <a:pt x="414984" y="191964"/>
                </a:lnTo>
                <a:lnTo>
                  <a:pt x="417254" y="179501"/>
                </a:lnTo>
                <a:lnTo>
                  <a:pt x="418649" y="171514"/>
                </a:lnTo>
                <a:lnTo>
                  <a:pt x="420641" y="159751"/>
                </a:lnTo>
                <a:lnTo>
                  <a:pt x="422975" y="145415"/>
                </a:lnTo>
                <a:lnTo>
                  <a:pt x="425392" y="129709"/>
                </a:lnTo>
                <a:lnTo>
                  <a:pt x="427638" y="113835"/>
                </a:lnTo>
                <a:lnTo>
                  <a:pt x="429455" y="98998"/>
                </a:lnTo>
                <a:lnTo>
                  <a:pt x="430587" y="86399"/>
                </a:lnTo>
                <a:lnTo>
                  <a:pt x="430778" y="77242"/>
                </a:lnTo>
                <a:lnTo>
                  <a:pt x="430589" y="751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447149" y="5261213"/>
            <a:ext cx="69088" cy="43608"/>
          </a:xfrm>
          <a:custGeom>
            <a:avLst/>
            <a:gdLst/>
            <a:ahLst/>
            <a:cxnLst/>
            <a:rect l="l" t="t" r="r" b="b"/>
            <a:pathLst>
              <a:path w="69087" h="43608">
                <a:moveTo>
                  <a:pt x="69087" y="43608"/>
                </a:moveTo>
                <a:lnTo>
                  <a:pt x="59137" y="34947"/>
                </a:lnTo>
                <a:lnTo>
                  <a:pt x="50188" y="26805"/>
                </a:lnTo>
                <a:lnTo>
                  <a:pt x="40888" y="18137"/>
                </a:lnTo>
                <a:lnTo>
                  <a:pt x="39890" y="17204"/>
                </a:lnTo>
                <a:lnTo>
                  <a:pt x="30640" y="8576"/>
                </a:lnTo>
                <a:lnTo>
                  <a:pt x="21904" y="2294"/>
                </a:lnTo>
                <a:lnTo>
                  <a:pt x="12519" y="0"/>
                </a:lnTo>
                <a:lnTo>
                  <a:pt x="1320" y="3334"/>
                </a:lnTo>
                <a:lnTo>
                  <a:pt x="0" y="40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552458" y="5288656"/>
            <a:ext cx="57429" cy="36282"/>
          </a:xfrm>
          <a:custGeom>
            <a:avLst/>
            <a:gdLst/>
            <a:ahLst/>
            <a:cxnLst/>
            <a:rect l="l" t="t" r="r" b="b"/>
            <a:pathLst>
              <a:path w="57429" h="36282">
                <a:moveTo>
                  <a:pt x="57429" y="36282"/>
                </a:moveTo>
                <a:lnTo>
                  <a:pt x="47834" y="28201"/>
                </a:lnTo>
                <a:lnTo>
                  <a:pt x="37934" y="20176"/>
                </a:lnTo>
                <a:lnTo>
                  <a:pt x="28651" y="12926"/>
                </a:lnTo>
                <a:lnTo>
                  <a:pt x="18765" y="4966"/>
                </a:lnTo>
                <a:lnTo>
                  <a:pt x="9042" y="0"/>
                </a:lnTo>
                <a:lnTo>
                  <a:pt x="0" y="10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643060" y="5278000"/>
            <a:ext cx="62369" cy="15989"/>
          </a:xfrm>
          <a:custGeom>
            <a:avLst/>
            <a:gdLst/>
            <a:ahLst/>
            <a:cxnLst/>
            <a:rect l="l" t="t" r="r" b="b"/>
            <a:pathLst>
              <a:path w="62369" h="15989">
                <a:moveTo>
                  <a:pt x="62369" y="15989"/>
                </a:moveTo>
                <a:lnTo>
                  <a:pt x="51112" y="10698"/>
                </a:lnTo>
                <a:lnTo>
                  <a:pt x="38568" y="5173"/>
                </a:lnTo>
                <a:lnTo>
                  <a:pt x="29705" y="2070"/>
                </a:lnTo>
                <a:lnTo>
                  <a:pt x="17452" y="0"/>
                </a:lnTo>
                <a:lnTo>
                  <a:pt x="5119" y="1175"/>
                </a:lnTo>
                <a:lnTo>
                  <a:pt x="0" y="28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643352" y="5206460"/>
            <a:ext cx="26085" cy="3975"/>
          </a:xfrm>
          <a:custGeom>
            <a:avLst/>
            <a:gdLst/>
            <a:ahLst/>
            <a:cxnLst/>
            <a:rect l="l" t="t" r="r" b="b"/>
            <a:pathLst>
              <a:path w="26085" h="3975">
                <a:moveTo>
                  <a:pt x="0" y="3975"/>
                </a:moveTo>
                <a:lnTo>
                  <a:pt x="11582" y="0"/>
                </a:lnTo>
                <a:lnTo>
                  <a:pt x="24359" y="1781"/>
                </a:lnTo>
                <a:lnTo>
                  <a:pt x="26085" y="26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560167" y="5214364"/>
            <a:ext cx="27457" cy="4313"/>
          </a:xfrm>
          <a:custGeom>
            <a:avLst/>
            <a:gdLst/>
            <a:ahLst/>
            <a:cxnLst/>
            <a:rect l="l" t="t" r="r" b="b"/>
            <a:pathLst>
              <a:path w="27457" h="4313">
                <a:moveTo>
                  <a:pt x="0" y="4313"/>
                </a:moveTo>
                <a:lnTo>
                  <a:pt x="8824" y="0"/>
                </a:lnTo>
                <a:lnTo>
                  <a:pt x="21914" y="1301"/>
                </a:lnTo>
                <a:lnTo>
                  <a:pt x="27457" y="13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476906" y="5207477"/>
            <a:ext cx="29781" cy="7315"/>
          </a:xfrm>
          <a:custGeom>
            <a:avLst/>
            <a:gdLst/>
            <a:ahLst/>
            <a:cxnLst/>
            <a:rect l="l" t="t" r="r" b="b"/>
            <a:pathLst>
              <a:path w="29781" h="7315">
                <a:moveTo>
                  <a:pt x="0" y="0"/>
                </a:moveTo>
                <a:lnTo>
                  <a:pt x="12823" y="1056"/>
                </a:lnTo>
                <a:lnTo>
                  <a:pt x="25324" y="4335"/>
                </a:lnTo>
                <a:lnTo>
                  <a:pt x="29781" y="73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744101" y="5183612"/>
            <a:ext cx="45313" cy="59816"/>
          </a:xfrm>
          <a:custGeom>
            <a:avLst/>
            <a:gdLst/>
            <a:ahLst/>
            <a:cxnLst/>
            <a:rect l="l" t="t" r="r" b="b"/>
            <a:pathLst>
              <a:path w="45313" h="59816">
                <a:moveTo>
                  <a:pt x="45313" y="0"/>
                </a:moveTo>
                <a:lnTo>
                  <a:pt x="39886" y="11028"/>
                </a:lnTo>
                <a:lnTo>
                  <a:pt x="34487" y="22409"/>
                </a:lnTo>
                <a:lnTo>
                  <a:pt x="28397" y="31292"/>
                </a:lnTo>
                <a:lnTo>
                  <a:pt x="19994" y="40843"/>
                </a:lnTo>
                <a:lnTo>
                  <a:pt x="11036" y="50131"/>
                </a:lnTo>
                <a:lnTo>
                  <a:pt x="1629" y="58528"/>
                </a:lnTo>
                <a:lnTo>
                  <a:pt x="0" y="598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624226" y="5319388"/>
            <a:ext cx="29705" cy="11366"/>
          </a:xfrm>
          <a:custGeom>
            <a:avLst/>
            <a:gdLst/>
            <a:ahLst/>
            <a:cxnLst/>
            <a:rect l="l" t="t" r="r" b="b"/>
            <a:pathLst>
              <a:path w="29705" h="11366">
                <a:moveTo>
                  <a:pt x="0" y="11366"/>
                </a:moveTo>
                <a:lnTo>
                  <a:pt x="12834" y="7849"/>
                </a:lnTo>
                <a:lnTo>
                  <a:pt x="24156" y="3417"/>
                </a:lnTo>
                <a:lnTo>
                  <a:pt x="2970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619730" y="5316861"/>
            <a:ext cx="18923" cy="4838"/>
          </a:xfrm>
          <a:custGeom>
            <a:avLst/>
            <a:gdLst/>
            <a:ahLst/>
            <a:cxnLst/>
            <a:rect l="l" t="t" r="r" b="b"/>
            <a:pathLst>
              <a:path w="18923" h="4838">
                <a:moveTo>
                  <a:pt x="0" y="4838"/>
                </a:moveTo>
                <a:lnTo>
                  <a:pt x="5841" y="2463"/>
                </a:lnTo>
                <a:lnTo>
                  <a:pt x="13220" y="1993"/>
                </a:lnTo>
                <a:lnTo>
                  <a:pt x="189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343583" y="5145792"/>
            <a:ext cx="51283" cy="66611"/>
          </a:xfrm>
          <a:custGeom>
            <a:avLst/>
            <a:gdLst/>
            <a:ahLst/>
            <a:cxnLst/>
            <a:rect l="l" t="t" r="r" b="b"/>
            <a:pathLst>
              <a:path w="51283" h="66611">
                <a:moveTo>
                  <a:pt x="203" y="54660"/>
                </a:moveTo>
                <a:lnTo>
                  <a:pt x="1537" y="59690"/>
                </a:lnTo>
                <a:lnTo>
                  <a:pt x="4902" y="64782"/>
                </a:lnTo>
                <a:lnTo>
                  <a:pt x="12548" y="65849"/>
                </a:lnTo>
                <a:lnTo>
                  <a:pt x="18072" y="66611"/>
                </a:lnTo>
                <a:lnTo>
                  <a:pt x="25159" y="61785"/>
                </a:lnTo>
                <a:lnTo>
                  <a:pt x="29401" y="59042"/>
                </a:lnTo>
                <a:lnTo>
                  <a:pt x="39277" y="49538"/>
                </a:lnTo>
                <a:lnTo>
                  <a:pt x="43758" y="38358"/>
                </a:lnTo>
                <a:lnTo>
                  <a:pt x="45593" y="30746"/>
                </a:lnTo>
                <a:lnTo>
                  <a:pt x="47092" y="24345"/>
                </a:lnTo>
                <a:lnTo>
                  <a:pt x="48641" y="17716"/>
                </a:lnTo>
                <a:lnTo>
                  <a:pt x="49835" y="11442"/>
                </a:lnTo>
                <a:lnTo>
                  <a:pt x="51283" y="4000"/>
                </a:lnTo>
                <a:lnTo>
                  <a:pt x="50025" y="0"/>
                </a:lnTo>
                <a:lnTo>
                  <a:pt x="42215" y="3949"/>
                </a:lnTo>
                <a:lnTo>
                  <a:pt x="32028" y="10928"/>
                </a:lnTo>
                <a:lnTo>
                  <a:pt x="22392" y="19970"/>
                </a:lnTo>
                <a:lnTo>
                  <a:pt x="13439" y="29010"/>
                </a:lnTo>
                <a:lnTo>
                  <a:pt x="12827" y="29603"/>
                </a:lnTo>
                <a:lnTo>
                  <a:pt x="5107" y="38238"/>
                </a:lnTo>
                <a:lnTo>
                  <a:pt x="0" y="49873"/>
                </a:lnTo>
                <a:lnTo>
                  <a:pt x="203" y="5466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343583" y="5145792"/>
            <a:ext cx="51283" cy="66611"/>
          </a:xfrm>
          <a:custGeom>
            <a:avLst/>
            <a:gdLst/>
            <a:ahLst/>
            <a:cxnLst/>
            <a:rect l="l" t="t" r="r" b="b"/>
            <a:pathLst>
              <a:path w="51283" h="66611">
                <a:moveTo>
                  <a:pt x="203" y="54660"/>
                </a:moveTo>
                <a:lnTo>
                  <a:pt x="1537" y="59690"/>
                </a:lnTo>
                <a:lnTo>
                  <a:pt x="4902" y="64782"/>
                </a:lnTo>
                <a:lnTo>
                  <a:pt x="12548" y="65849"/>
                </a:lnTo>
                <a:lnTo>
                  <a:pt x="18072" y="66611"/>
                </a:lnTo>
                <a:lnTo>
                  <a:pt x="25159" y="61785"/>
                </a:lnTo>
                <a:lnTo>
                  <a:pt x="29401" y="59042"/>
                </a:lnTo>
                <a:lnTo>
                  <a:pt x="39277" y="49538"/>
                </a:lnTo>
                <a:lnTo>
                  <a:pt x="43758" y="38358"/>
                </a:lnTo>
                <a:lnTo>
                  <a:pt x="45593" y="30746"/>
                </a:lnTo>
                <a:lnTo>
                  <a:pt x="47092" y="24345"/>
                </a:lnTo>
                <a:lnTo>
                  <a:pt x="48641" y="17716"/>
                </a:lnTo>
                <a:lnTo>
                  <a:pt x="49835" y="11442"/>
                </a:lnTo>
                <a:lnTo>
                  <a:pt x="51283" y="4000"/>
                </a:lnTo>
                <a:lnTo>
                  <a:pt x="50025" y="0"/>
                </a:lnTo>
                <a:lnTo>
                  <a:pt x="42215" y="3949"/>
                </a:lnTo>
                <a:lnTo>
                  <a:pt x="32028" y="10928"/>
                </a:lnTo>
                <a:lnTo>
                  <a:pt x="22392" y="19970"/>
                </a:lnTo>
                <a:lnTo>
                  <a:pt x="13439" y="29010"/>
                </a:lnTo>
                <a:lnTo>
                  <a:pt x="12827" y="29603"/>
                </a:lnTo>
                <a:lnTo>
                  <a:pt x="5107" y="38238"/>
                </a:lnTo>
                <a:lnTo>
                  <a:pt x="0" y="49873"/>
                </a:lnTo>
                <a:lnTo>
                  <a:pt x="203" y="546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168372" y="3873578"/>
            <a:ext cx="508926" cy="829310"/>
          </a:xfrm>
          <a:custGeom>
            <a:avLst/>
            <a:gdLst/>
            <a:ahLst/>
            <a:cxnLst/>
            <a:rect l="l" t="t" r="r" b="b"/>
            <a:pathLst>
              <a:path w="508926" h="829310">
                <a:moveTo>
                  <a:pt x="497826" y="143962"/>
                </a:moveTo>
                <a:lnTo>
                  <a:pt x="498042" y="133267"/>
                </a:lnTo>
                <a:lnTo>
                  <a:pt x="498793" y="121482"/>
                </a:lnTo>
                <a:lnTo>
                  <a:pt x="499953" y="108826"/>
                </a:lnTo>
                <a:lnTo>
                  <a:pt x="501396" y="95514"/>
                </a:lnTo>
                <a:lnTo>
                  <a:pt x="502995" y="81765"/>
                </a:lnTo>
                <a:lnTo>
                  <a:pt x="504625" y="67794"/>
                </a:lnTo>
                <a:lnTo>
                  <a:pt x="506160" y="53820"/>
                </a:lnTo>
                <a:lnTo>
                  <a:pt x="507472" y="40058"/>
                </a:lnTo>
                <a:lnTo>
                  <a:pt x="508436" y="26727"/>
                </a:lnTo>
                <a:lnTo>
                  <a:pt x="508926" y="14042"/>
                </a:lnTo>
                <a:lnTo>
                  <a:pt x="508711" y="0"/>
                </a:lnTo>
                <a:lnTo>
                  <a:pt x="140423" y="0"/>
                </a:lnTo>
                <a:lnTo>
                  <a:pt x="140038" y="17381"/>
                </a:lnTo>
                <a:lnTo>
                  <a:pt x="142031" y="33413"/>
                </a:lnTo>
                <a:lnTo>
                  <a:pt x="145157" y="46545"/>
                </a:lnTo>
                <a:lnTo>
                  <a:pt x="154853" y="66737"/>
                </a:lnTo>
                <a:lnTo>
                  <a:pt x="156505" y="77875"/>
                </a:lnTo>
                <a:lnTo>
                  <a:pt x="155642" y="90402"/>
                </a:lnTo>
                <a:lnTo>
                  <a:pt x="153383" y="103455"/>
                </a:lnTo>
                <a:lnTo>
                  <a:pt x="150846" y="116172"/>
                </a:lnTo>
                <a:lnTo>
                  <a:pt x="149567" y="123926"/>
                </a:lnTo>
                <a:lnTo>
                  <a:pt x="148758" y="136428"/>
                </a:lnTo>
                <a:lnTo>
                  <a:pt x="149396" y="148570"/>
                </a:lnTo>
                <a:lnTo>
                  <a:pt x="151028" y="160436"/>
                </a:lnTo>
                <a:lnTo>
                  <a:pt x="153198" y="172110"/>
                </a:lnTo>
                <a:lnTo>
                  <a:pt x="155449" y="183676"/>
                </a:lnTo>
                <a:lnTo>
                  <a:pt x="157327" y="195218"/>
                </a:lnTo>
                <a:lnTo>
                  <a:pt x="158376" y="206820"/>
                </a:lnTo>
                <a:lnTo>
                  <a:pt x="158140" y="218566"/>
                </a:lnTo>
                <a:lnTo>
                  <a:pt x="156164" y="230542"/>
                </a:lnTo>
                <a:lnTo>
                  <a:pt x="153936" y="237921"/>
                </a:lnTo>
                <a:lnTo>
                  <a:pt x="149460" y="249599"/>
                </a:lnTo>
                <a:lnTo>
                  <a:pt x="144529" y="261352"/>
                </a:lnTo>
                <a:lnTo>
                  <a:pt x="139398" y="273174"/>
                </a:lnTo>
                <a:lnTo>
                  <a:pt x="134323" y="285063"/>
                </a:lnTo>
                <a:lnTo>
                  <a:pt x="129558" y="297014"/>
                </a:lnTo>
                <a:lnTo>
                  <a:pt x="125359" y="309021"/>
                </a:lnTo>
                <a:lnTo>
                  <a:pt x="121980" y="321083"/>
                </a:lnTo>
                <a:lnTo>
                  <a:pt x="120865" y="326174"/>
                </a:lnTo>
                <a:lnTo>
                  <a:pt x="118235" y="338623"/>
                </a:lnTo>
                <a:lnTo>
                  <a:pt x="115354" y="350979"/>
                </a:lnTo>
                <a:lnTo>
                  <a:pt x="112273" y="363265"/>
                </a:lnTo>
                <a:lnTo>
                  <a:pt x="109042" y="375505"/>
                </a:lnTo>
                <a:lnTo>
                  <a:pt x="105712" y="387722"/>
                </a:lnTo>
                <a:lnTo>
                  <a:pt x="102334" y="399941"/>
                </a:lnTo>
                <a:lnTo>
                  <a:pt x="98959" y="412185"/>
                </a:lnTo>
                <a:lnTo>
                  <a:pt x="95637" y="424479"/>
                </a:lnTo>
                <a:lnTo>
                  <a:pt x="92419" y="436845"/>
                </a:lnTo>
                <a:lnTo>
                  <a:pt x="91541" y="440334"/>
                </a:lnTo>
                <a:lnTo>
                  <a:pt x="88099" y="452251"/>
                </a:lnTo>
                <a:lnTo>
                  <a:pt x="83882" y="464081"/>
                </a:lnTo>
                <a:lnTo>
                  <a:pt x="79093" y="475848"/>
                </a:lnTo>
                <a:lnTo>
                  <a:pt x="73935" y="487577"/>
                </a:lnTo>
                <a:lnTo>
                  <a:pt x="68611" y="499293"/>
                </a:lnTo>
                <a:lnTo>
                  <a:pt x="63324" y="511019"/>
                </a:lnTo>
                <a:lnTo>
                  <a:pt x="58277" y="522782"/>
                </a:lnTo>
                <a:lnTo>
                  <a:pt x="54076" y="533501"/>
                </a:lnTo>
                <a:lnTo>
                  <a:pt x="49584" y="545438"/>
                </a:lnTo>
                <a:lnTo>
                  <a:pt x="44894" y="557412"/>
                </a:lnTo>
                <a:lnTo>
                  <a:pt x="39995" y="569368"/>
                </a:lnTo>
                <a:lnTo>
                  <a:pt x="34878" y="581250"/>
                </a:lnTo>
                <a:lnTo>
                  <a:pt x="29531" y="593000"/>
                </a:lnTo>
                <a:lnTo>
                  <a:pt x="23946" y="604564"/>
                </a:lnTo>
                <a:lnTo>
                  <a:pt x="18110" y="615885"/>
                </a:lnTo>
                <a:lnTo>
                  <a:pt x="12015" y="626906"/>
                </a:lnTo>
                <a:lnTo>
                  <a:pt x="5649" y="637571"/>
                </a:lnTo>
                <a:lnTo>
                  <a:pt x="0" y="646341"/>
                </a:lnTo>
                <a:lnTo>
                  <a:pt x="3263" y="643064"/>
                </a:lnTo>
                <a:lnTo>
                  <a:pt x="12564" y="639447"/>
                </a:lnTo>
                <a:lnTo>
                  <a:pt x="28133" y="634617"/>
                </a:lnTo>
                <a:lnTo>
                  <a:pt x="40899" y="631644"/>
                </a:lnTo>
                <a:lnTo>
                  <a:pt x="42456" y="631545"/>
                </a:lnTo>
                <a:lnTo>
                  <a:pt x="52451" y="631863"/>
                </a:lnTo>
                <a:lnTo>
                  <a:pt x="53251" y="636562"/>
                </a:lnTo>
                <a:lnTo>
                  <a:pt x="60032" y="643394"/>
                </a:lnTo>
                <a:lnTo>
                  <a:pt x="68769" y="652593"/>
                </a:lnTo>
                <a:lnTo>
                  <a:pt x="77096" y="662109"/>
                </a:lnTo>
                <a:lnTo>
                  <a:pt x="85102" y="671882"/>
                </a:lnTo>
                <a:lnTo>
                  <a:pt x="92872" y="681856"/>
                </a:lnTo>
                <a:lnTo>
                  <a:pt x="100495" y="691970"/>
                </a:lnTo>
                <a:lnTo>
                  <a:pt x="108057" y="702168"/>
                </a:lnTo>
                <a:lnTo>
                  <a:pt x="115644" y="712389"/>
                </a:lnTo>
                <a:lnTo>
                  <a:pt x="123344" y="722576"/>
                </a:lnTo>
                <a:lnTo>
                  <a:pt x="131244" y="732671"/>
                </a:lnTo>
                <a:lnTo>
                  <a:pt x="136220" y="738784"/>
                </a:lnTo>
                <a:lnTo>
                  <a:pt x="144268" y="747925"/>
                </a:lnTo>
                <a:lnTo>
                  <a:pt x="153490" y="758181"/>
                </a:lnTo>
                <a:lnTo>
                  <a:pt x="162227" y="768822"/>
                </a:lnTo>
                <a:lnTo>
                  <a:pt x="168818" y="779119"/>
                </a:lnTo>
                <a:lnTo>
                  <a:pt x="170522" y="783094"/>
                </a:lnTo>
                <a:lnTo>
                  <a:pt x="171603" y="794653"/>
                </a:lnTo>
                <a:lnTo>
                  <a:pt x="167884" y="805675"/>
                </a:lnTo>
                <a:lnTo>
                  <a:pt x="161137" y="815933"/>
                </a:lnTo>
                <a:lnTo>
                  <a:pt x="153137" y="825195"/>
                </a:lnTo>
                <a:lnTo>
                  <a:pt x="149288" y="829309"/>
                </a:lnTo>
                <a:lnTo>
                  <a:pt x="159054" y="822353"/>
                </a:lnTo>
                <a:lnTo>
                  <a:pt x="169192" y="815388"/>
                </a:lnTo>
                <a:lnTo>
                  <a:pt x="179638" y="808409"/>
                </a:lnTo>
                <a:lnTo>
                  <a:pt x="190327" y="801410"/>
                </a:lnTo>
                <a:lnTo>
                  <a:pt x="201195" y="794387"/>
                </a:lnTo>
                <a:lnTo>
                  <a:pt x="212179" y="787333"/>
                </a:lnTo>
                <a:lnTo>
                  <a:pt x="223213" y="780243"/>
                </a:lnTo>
                <a:lnTo>
                  <a:pt x="234234" y="773111"/>
                </a:lnTo>
                <a:lnTo>
                  <a:pt x="245177" y="765931"/>
                </a:lnTo>
                <a:lnTo>
                  <a:pt x="255979" y="758698"/>
                </a:lnTo>
                <a:lnTo>
                  <a:pt x="266575" y="751407"/>
                </a:lnTo>
                <a:lnTo>
                  <a:pt x="276901" y="744051"/>
                </a:lnTo>
                <a:lnTo>
                  <a:pt x="286893" y="736626"/>
                </a:lnTo>
                <a:lnTo>
                  <a:pt x="296487" y="729124"/>
                </a:lnTo>
                <a:lnTo>
                  <a:pt x="309653" y="717690"/>
                </a:lnTo>
                <a:lnTo>
                  <a:pt x="318737" y="708356"/>
                </a:lnTo>
                <a:lnTo>
                  <a:pt x="326963" y="698611"/>
                </a:lnTo>
                <a:lnTo>
                  <a:pt x="334428" y="688486"/>
                </a:lnTo>
                <a:lnTo>
                  <a:pt x="341225" y="678015"/>
                </a:lnTo>
                <a:lnTo>
                  <a:pt x="347449" y="667229"/>
                </a:lnTo>
                <a:lnTo>
                  <a:pt x="353195" y="656162"/>
                </a:lnTo>
                <a:lnTo>
                  <a:pt x="358557" y="644845"/>
                </a:lnTo>
                <a:lnTo>
                  <a:pt x="363631" y="633311"/>
                </a:lnTo>
                <a:lnTo>
                  <a:pt x="368511" y="621593"/>
                </a:lnTo>
                <a:lnTo>
                  <a:pt x="373292" y="609723"/>
                </a:lnTo>
                <a:lnTo>
                  <a:pt x="378068" y="597733"/>
                </a:lnTo>
                <a:lnTo>
                  <a:pt x="382934" y="585656"/>
                </a:lnTo>
                <a:lnTo>
                  <a:pt x="387985" y="573525"/>
                </a:lnTo>
                <a:lnTo>
                  <a:pt x="393315" y="561371"/>
                </a:lnTo>
                <a:lnTo>
                  <a:pt x="398183" y="550951"/>
                </a:lnTo>
                <a:lnTo>
                  <a:pt x="401860" y="540548"/>
                </a:lnTo>
                <a:lnTo>
                  <a:pt x="404199" y="528487"/>
                </a:lnTo>
                <a:lnTo>
                  <a:pt x="405716" y="515411"/>
                </a:lnTo>
                <a:lnTo>
                  <a:pt x="406929" y="501962"/>
                </a:lnTo>
                <a:lnTo>
                  <a:pt x="408352" y="488783"/>
                </a:lnTo>
                <a:lnTo>
                  <a:pt x="410504" y="476517"/>
                </a:lnTo>
                <a:lnTo>
                  <a:pt x="412369" y="469836"/>
                </a:lnTo>
                <a:lnTo>
                  <a:pt x="416595" y="457885"/>
                </a:lnTo>
                <a:lnTo>
                  <a:pt x="421151" y="446061"/>
                </a:lnTo>
                <a:lnTo>
                  <a:pt x="425948" y="434326"/>
                </a:lnTo>
                <a:lnTo>
                  <a:pt x="430896" y="422642"/>
                </a:lnTo>
                <a:lnTo>
                  <a:pt x="435906" y="410971"/>
                </a:lnTo>
                <a:lnTo>
                  <a:pt x="440887" y="399275"/>
                </a:lnTo>
                <a:lnTo>
                  <a:pt x="445750" y="387517"/>
                </a:lnTo>
                <a:lnTo>
                  <a:pt x="450405" y="375658"/>
                </a:lnTo>
                <a:lnTo>
                  <a:pt x="452983" y="368693"/>
                </a:lnTo>
                <a:lnTo>
                  <a:pt x="456631" y="356687"/>
                </a:lnTo>
                <a:lnTo>
                  <a:pt x="459209" y="344504"/>
                </a:lnTo>
                <a:lnTo>
                  <a:pt x="461056" y="332196"/>
                </a:lnTo>
                <a:lnTo>
                  <a:pt x="462513" y="319813"/>
                </a:lnTo>
                <a:lnTo>
                  <a:pt x="463918" y="307405"/>
                </a:lnTo>
                <a:lnTo>
                  <a:pt x="465612" y="295024"/>
                </a:lnTo>
                <a:lnTo>
                  <a:pt x="467935" y="282719"/>
                </a:lnTo>
                <a:lnTo>
                  <a:pt x="471226" y="270542"/>
                </a:lnTo>
                <a:lnTo>
                  <a:pt x="471932" y="268414"/>
                </a:lnTo>
                <a:lnTo>
                  <a:pt x="473726" y="255977"/>
                </a:lnTo>
                <a:lnTo>
                  <a:pt x="471910" y="244751"/>
                </a:lnTo>
                <a:lnTo>
                  <a:pt x="469664" y="232914"/>
                </a:lnTo>
                <a:lnTo>
                  <a:pt x="469366" y="226555"/>
                </a:lnTo>
                <a:lnTo>
                  <a:pt x="477029" y="217636"/>
                </a:lnTo>
                <a:lnTo>
                  <a:pt x="486182" y="206689"/>
                </a:lnTo>
                <a:lnTo>
                  <a:pt x="486397" y="205663"/>
                </a:lnTo>
                <a:lnTo>
                  <a:pt x="486703" y="194413"/>
                </a:lnTo>
                <a:lnTo>
                  <a:pt x="490509" y="182376"/>
                </a:lnTo>
                <a:lnTo>
                  <a:pt x="495209" y="170176"/>
                </a:lnTo>
                <a:lnTo>
                  <a:pt x="498194" y="158441"/>
                </a:lnTo>
                <a:lnTo>
                  <a:pt x="498271" y="153352"/>
                </a:lnTo>
                <a:lnTo>
                  <a:pt x="497826" y="1439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168372" y="3873578"/>
            <a:ext cx="508926" cy="829310"/>
          </a:xfrm>
          <a:custGeom>
            <a:avLst/>
            <a:gdLst/>
            <a:ahLst/>
            <a:cxnLst/>
            <a:rect l="l" t="t" r="r" b="b"/>
            <a:pathLst>
              <a:path w="508926" h="829310">
                <a:moveTo>
                  <a:pt x="498271" y="153352"/>
                </a:moveTo>
                <a:lnTo>
                  <a:pt x="497826" y="143962"/>
                </a:lnTo>
                <a:lnTo>
                  <a:pt x="498042" y="133267"/>
                </a:lnTo>
                <a:lnTo>
                  <a:pt x="498793" y="121482"/>
                </a:lnTo>
                <a:lnTo>
                  <a:pt x="499953" y="108826"/>
                </a:lnTo>
                <a:lnTo>
                  <a:pt x="501396" y="95514"/>
                </a:lnTo>
                <a:lnTo>
                  <a:pt x="502995" y="81765"/>
                </a:lnTo>
                <a:lnTo>
                  <a:pt x="504625" y="67794"/>
                </a:lnTo>
                <a:lnTo>
                  <a:pt x="506160" y="53820"/>
                </a:lnTo>
                <a:lnTo>
                  <a:pt x="507472" y="40058"/>
                </a:lnTo>
                <a:lnTo>
                  <a:pt x="508436" y="26727"/>
                </a:lnTo>
                <a:lnTo>
                  <a:pt x="508926" y="14042"/>
                </a:lnTo>
                <a:lnTo>
                  <a:pt x="508815" y="2222"/>
                </a:lnTo>
                <a:lnTo>
                  <a:pt x="508711" y="0"/>
                </a:lnTo>
                <a:lnTo>
                  <a:pt x="140423" y="0"/>
                </a:lnTo>
                <a:lnTo>
                  <a:pt x="140038" y="17381"/>
                </a:lnTo>
                <a:lnTo>
                  <a:pt x="142031" y="33413"/>
                </a:lnTo>
                <a:lnTo>
                  <a:pt x="145157" y="46545"/>
                </a:lnTo>
                <a:lnTo>
                  <a:pt x="148172" y="55228"/>
                </a:lnTo>
                <a:lnTo>
                  <a:pt x="149567" y="57848"/>
                </a:lnTo>
                <a:lnTo>
                  <a:pt x="154853" y="66737"/>
                </a:lnTo>
                <a:lnTo>
                  <a:pt x="156505" y="77875"/>
                </a:lnTo>
                <a:lnTo>
                  <a:pt x="155642" y="90402"/>
                </a:lnTo>
                <a:lnTo>
                  <a:pt x="153383" y="103455"/>
                </a:lnTo>
                <a:lnTo>
                  <a:pt x="150846" y="116172"/>
                </a:lnTo>
                <a:lnTo>
                  <a:pt x="149567" y="123926"/>
                </a:lnTo>
                <a:lnTo>
                  <a:pt x="148758" y="136428"/>
                </a:lnTo>
                <a:lnTo>
                  <a:pt x="149396" y="148570"/>
                </a:lnTo>
                <a:lnTo>
                  <a:pt x="151028" y="160436"/>
                </a:lnTo>
                <a:lnTo>
                  <a:pt x="153198" y="172110"/>
                </a:lnTo>
                <a:lnTo>
                  <a:pt x="155449" y="183676"/>
                </a:lnTo>
                <a:lnTo>
                  <a:pt x="157327" y="195218"/>
                </a:lnTo>
                <a:lnTo>
                  <a:pt x="158376" y="206820"/>
                </a:lnTo>
                <a:lnTo>
                  <a:pt x="158140" y="218566"/>
                </a:lnTo>
                <a:lnTo>
                  <a:pt x="156164" y="230542"/>
                </a:lnTo>
                <a:lnTo>
                  <a:pt x="153936" y="237921"/>
                </a:lnTo>
                <a:lnTo>
                  <a:pt x="149460" y="249599"/>
                </a:lnTo>
                <a:lnTo>
                  <a:pt x="144529" y="261352"/>
                </a:lnTo>
                <a:lnTo>
                  <a:pt x="139398" y="273174"/>
                </a:lnTo>
                <a:lnTo>
                  <a:pt x="134323" y="285063"/>
                </a:lnTo>
                <a:lnTo>
                  <a:pt x="129558" y="297014"/>
                </a:lnTo>
                <a:lnTo>
                  <a:pt x="125359" y="309021"/>
                </a:lnTo>
                <a:lnTo>
                  <a:pt x="121980" y="321083"/>
                </a:lnTo>
                <a:lnTo>
                  <a:pt x="120865" y="326174"/>
                </a:lnTo>
                <a:lnTo>
                  <a:pt x="118235" y="338623"/>
                </a:lnTo>
                <a:lnTo>
                  <a:pt x="115354" y="350979"/>
                </a:lnTo>
                <a:lnTo>
                  <a:pt x="112273" y="363265"/>
                </a:lnTo>
                <a:lnTo>
                  <a:pt x="109042" y="375505"/>
                </a:lnTo>
                <a:lnTo>
                  <a:pt x="105712" y="387722"/>
                </a:lnTo>
                <a:lnTo>
                  <a:pt x="102334" y="399941"/>
                </a:lnTo>
                <a:lnTo>
                  <a:pt x="98959" y="412185"/>
                </a:lnTo>
                <a:lnTo>
                  <a:pt x="95637" y="424479"/>
                </a:lnTo>
                <a:lnTo>
                  <a:pt x="92419" y="436845"/>
                </a:lnTo>
                <a:lnTo>
                  <a:pt x="91541" y="440334"/>
                </a:lnTo>
                <a:lnTo>
                  <a:pt x="88099" y="452251"/>
                </a:lnTo>
                <a:lnTo>
                  <a:pt x="83882" y="464081"/>
                </a:lnTo>
                <a:lnTo>
                  <a:pt x="79093" y="475848"/>
                </a:lnTo>
                <a:lnTo>
                  <a:pt x="73935" y="487577"/>
                </a:lnTo>
                <a:lnTo>
                  <a:pt x="68611" y="499293"/>
                </a:lnTo>
                <a:lnTo>
                  <a:pt x="63324" y="511019"/>
                </a:lnTo>
                <a:lnTo>
                  <a:pt x="58277" y="522782"/>
                </a:lnTo>
                <a:lnTo>
                  <a:pt x="54076" y="533501"/>
                </a:lnTo>
                <a:lnTo>
                  <a:pt x="49584" y="545438"/>
                </a:lnTo>
                <a:lnTo>
                  <a:pt x="44894" y="557412"/>
                </a:lnTo>
                <a:lnTo>
                  <a:pt x="39995" y="569368"/>
                </a:lnTo>
                <a:lnTo>
                  <a:pt x="34878" y="581250"/>
                </a:lnTo>
                <a:lnTo>
                  <a:pt x="29531" y="593000"/>
                </a:lnTo>
                <a:lnTo>
                  <a:pt x="23946" y="604564"/>
                </a:lnTo>
                <a:lnTo>
                  <a:pt x="18110" y="615885"/>
                </a:lnTo>
                <a:lnTo>
                  <a:pt x="12015" y="626906"/>
                </a:lnTo>
                <a:lnTo>
                  <a:pt x="5649" y="637571"/>
                </a:lnTo>
                <a:lnTo>
                  <a:pt x="0" y="646341"/>
                </a:lnTo>
                <a:lnTo>
                  <a:pt x="3263" y="643064"/>
                </a:lnTo>
                <a:lnTo>
                  <a:pt x="12564" y="639447"/>
                </a:lnTo>
                <a:lnTo>
                  <a:pt x="28133" y="634617"/>
                </a:lnTo>
                <a:lnTo>
                  <a:pt x="40899" y="631644"/>
                </a:lnTo>
                <a:lnTo>
                  <a:pt x="42456" y="631545"/>
                </a:lnTo>
                <a:lnTo>
                  <a:pt x="52451" y="631863"/>
                </a:lnTo>
                <a:lnTo>
                  <a:pt x="53251" y="636562"/>
                </a:lnTo>
                <a:lnTo>
                  <a:pt x="60032" y="643394"/>
                </a:lnTo>
                <a:lnTo>
                  <a:pt x="68769" y="652593"/>
                </a:lnTo>
                <a:lnTo>
                  <a:pt x="77096" y="662109"/>
                </a:lnTo>
                <a:lnTo>
                  <a:pt x="85102" y="671882"/>
                </a:lnTo>
                <a:lnTo>
                  <a:pt x="92872" y="681856"/>
                </a:lnTo>
                <a:lnTo>
                  <a:pt x="100495" y="691970"/>
                </a:lnTo>
                <a:lnTo>
                  <a:pt x="108057" y="702168"/>
                </a:lnTo>
                <a:lnTo>
                  <a:pt x="115644" y="712389"/>
                </a:lnTo>
                <a:lnTo>
                  <a:pt x="123344" y="722576"/>
                </a:lnTo>
                <a:lnTo>
                  <a:pt x="131244" y="732671"/>
                </a:lnTo>
                <a:lnTo>
                  <a:pt x="136220" y="738784"/>
                </a:lnTo>
                <a:lnTo>
                  <a:pt x="144268" y="747925"/>
                </a:lnTo>
                <a:lnTo>
                  <a:pt x="153490" y="758181"/>
                </a:lnTo>
                <a:lnTo>
                  <a:pt x="162227" y="768822"/>
                </a:lnTo>
                <a:lnTo>
                  <a:pt x="168818" y="779119"/>
                </a:lnTo>
                <a:lnTo>
                  <a:pt x="170522" y="783094"/>
                </a:lnTo>
                <a:lnTo>
                  <a:pt x="171603" y="794653"/>
                </a:lnTo>
                <a:lnTo>
                  <a:pt x="167884" y="805675"/>
                </a:lnTo>
                <a:lnTo>
                  <a:pt x="161137" y="815933"/>
                </a:lnTo>
                <a:lnTo>
                  <a:pt x="153137" y="825195"/>
                </a:lnTo>
                <a:lnTo>
                  <a:pt x="149288" y="829309"/>
                </a:lnTo>
                <a:lnTo>
                  <a:pt x="159054" y="822353"/>
                </a:lnTo>
                <a:lnTo>
                  <a:pt x="169192" y="815388"/>
                </a:lnTo>
                <a:lnTo>
                  <a:pt x="179638" y="808409"/>
                </a:lnTo>
                <a:lnTo>
                  <a:pt x="190327" y="801410"/>
                </a:lnTo>
                <a:lnTo>
                  <a:pt x="201195" y="794387"/>
                </a:lnTo>
                <a:lnTo>
                  <a:pt x="212179" y="787333"/>
                </a:lnTo>
                <a:lnTo>
                  <a:pt x="223213" y="780243"/>
                </a:lnTo>
                <a:lnTo>
                  <a:pt x="234234" y="773111"/>
                </a:lnTo>
                <a:lnTo>
                  <a:pt x="245177" y="765931"/>
                </a:lnTo>
                <a:lnTo>
                  <a:pt x="255979" y="758698"/>
                </a:lnTo>
                <a:lnTo>
                  <a:pt x="266575" y="751407"/>
                </a:lnTo>
                <a:lnTo>
                  <a:pt x="276901" y="744051"/>
                </a:lnTo>
                <a:lnTo>
                  <a:pt x="286893" y="736626"/>
                </a:lnTo>
                <a:lnTo>
                  <a:pt x="296487" y="729124"/>
                </a:lnTo>
                <a:lnTo>
                  <a:pt x="309653" y="717690"/>
                </a:lnTo>
                <a:lnTo>
                  <a:pt x="318737" y="708356"/>
                </a:lnTo>
                <a:lnTo>
                  <a:pt x="326963" y="698611"/>
                </a:lnTo>
                <a:lnTo>
                  <a:pt x="334428" y="688486"/>
                </a:lnTo>
                <a:lnTo>
                  <a:pt x="341225" y="678015"/>
                </a:lnTo>
                <a:lnTo>
                  <a:pt x="347449" y="667229"/>
                </a:lnTo>
                <a:lnTo>
                  <a:pt x="353195" y="656162"/>
                </a:lnTo>
                <a:lnTo>
                  <a:pt x="358557" y="644845"/>
                </a:lnTo>
                <a:lnTo>
                  <a:pt x="363631" y="633311"/>
                </a:lnTo>
                <a:lnTo>
                  <a:pt x="368511" y="621593"/>
                </a:lnTo>
                <a:lnTo>
                  <a:pt x="373292" y="609723"/>
                </a:lnTo>
                <a:lnTo>
                  <a:pt x="378068" y="597733"/>
                </a:lnTo>
                <a:lnTo>
                  <a:pt x="382934" y="585656"/>
                </a:lnTo>
                <a:lnTo>
                  <a:pt x="387985" y="573525"/>
                </a:lnTo>
                <a:lnTo>
                  <a:pt x="393315" y="561371"/>
                </a:lnTo>
                <a:lnTo>
                  <a:pt x="398183" y="550951"/>
                </a:lnTo>
                <a:lnTo>
                  <a:pt x="401860" y="540548"/>
                </a:lnTo>
                <a:lnTo>
                  <a:pt x="404199" y="528487"/>
                </a:lnTo>
                <a:lnTo>
                  <a:pt x="405716" y="515411"/>
                </a:lnTo>
                <a:lnTo>
                  <a:pt x="406929" y="501962"/>
                </a:lnTo>
                <a:lnTo>
                  <a:pt x="408352" y="488783"/>
                </a:lnTo>
                <a:lnTo>
                  <a:pt x="410504" y="476517"/>
                </a:lnTo>
                <a:lnTo>
                  <a:pt x="412369" y="469836"/>
                </a:lnTo>
                <a:lnTo>
                  <a:pt x="416595" y="457885"/>
                </a:lnTo>
                <a:lnTo>
                  <a:pt x="421151" y="446061"/>
                </a:lnTo>
                <a:lnTo>
                  <a:pt x="425948" y="434326"/>
                </a:lnTo>
                <a:lnTo>
                  <a:pt x="430896" y="422642"/>
                </a:lnTo>
                <a:lnTo>
                  <a:pt x="435906" y="410971"/>
                </a:lnTo>
                <a:lnTo>
                  <a:pt x="440887" y="399275"/>
                </a:lnTo>
                <a:lnTo>
                  <a:pt x="445750" y="387517"/>
                </a:lnTo>
                <a:lnTo>
                  <a:pt x="450405" y="375658"/>
                </a:lnTo>
                <a:lnTo>
                  <a:pt x="452983" y="368693"/>
                </a:lnTo>
                <a:lnTo>
                  <a:pt x="456631" y="356687"/>
                </a:lnTo>
                <a:lnTo>
                  <a:pt x="459209" y="344504"/>
                </a:lnTo>
                <a:lnTo>
                  <a:pt x="461056" y="332196"/>
                </a:lnTo>
                <a:lnTo>
                  <a:pt x="462513" y="319813"/>
                </a:lnTo>
                <a:lnTo>
                  <a:pt x="463918" y="307405"/>
                </a:lnTo>
                <a:lnTo>
                  <a:pt x="465612" y="295024"/>
                </a:lnTo>
                <a:lnTo>
                  <a:pt x="467935" y="282719"/>
                </a:lnTo>
                <a:lnTo>
                  <a:pt x="471226" y="270542"/>
                </a:lnTo>
                <a:lnTo>
                  <a:pt x="471932" y="268414"/>
                </a:lnTo>
                <a:lnTo>
                  <a:pt x="473726" y="255977"/>
                </a:lnTo>
                <a:lnTo>
                  <a:pt x="471910" y="244751"/>
                </a:lnTo>
                <a:lnTo>
                  <a:pt x="469664" y="232914"/>
                </a:lnTo>
                <a:lnTo>
                  <a:pt x="469366" y="226555"/>
                </a:lnTo>
                <a:lnTo>
                  <a:pt x="477029" y="217636"/>
                </a:lnTo>
                <a:lnTo>
                  <a:pt x="486182" y="206689"/>
                </a:lnTo>
                <a:lnTo>
                  <a:pt x="486397" y="205663"/>
                </a:lnTo>
                <a:lnTo>
                  <a:pt x="486703" y="194413"/>
                </a:lnTo>
                <a:lnTo>
                  <a:pt x="490509" y="182376"/>
                </a:lnTo>
                <a:lnTo>
                  <a:pt x="495209" y="170176"/>
                </a:lnTo>
                <a:lnTo>
                  <a:pt x="498194" y="158441"/>
                </a:lnTo>
                <a:lnTo>
                  <a:pt x="498271" y="1533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544159" y="3898948"/>
            <a:ext cx="578269" cy="1053058"/>
          </a:xfrm>
          <a:custGeom>
            <a:avLst/>
            <a:gdLst/>
            <a:ahLst/>
            <a:cxnLst/>
            <a:rect l="l" t="t" r="r" b="b"/>
            <a:pathLst>
              <a:path w="578269" h="1053058">
                <a:moveTo>
                  <a:pt x="305505" y="1040466"/>
                </a:moveTo>
                <a:lnTo>
                  <a:pt x="311024" y="1028921"/>
                </a:lnTo>
                <a:lnTo>
                  <a:pt x="316865" y="1018210"/>
                </a:lnTo>
                <a:lnTo>
                  <a:pt x="323160" y="1008120"/>
                </a:lnTo>
                <a:lnTo>
                  <a:pt x="330043" y="998436"/>
                </a:lnTo>
                <a:lnTo>
                  <a:pt x="337645" y="988946"/>
                </a:lnTo>
                <a:lnTo>
                  <a:pt x="346100" y="979437"/>
                </a:lnTo>
                <a:lnTo>
                  <a:pt x="355540" y="969695"/>
                </a:lnTo>
                <a:lnTo>
                  <a:pt x="365391" y="960170"/>
                </a:lnTo>
                <a:lnTo>
                  <a:pt x="375030" y="951409"/>
                </a:lnTo>
                <a:lnTo>
                  <a:pt x="384942" y="942943"/>
                </a:lnTo>
                <a:lnTo>
                  <a:pt x="395100" y="934668"/>
                </a:lnTo>
                <a:lnTo>
                  <a:pt x="405476" y="926481"/>
                </a:lnTo>
                <a:lnTo>
                  <a:pt x="416041" y="918278"/>
                </a:lnTo>
                <a:lnTo>
                  <a:pt x="426768" y="909954"/>
                </a:lnTo>
                <a:lnTo>
                  <a:pt x="437629" y="901406"/>
                </a:lnTo>
                <a:lnTo>
                  <a:pt x="448596" y="892530"/>
                </a:lnTo>
                <a:lnTo>
                  <a:pt x="459640" y="883222"/>
                </a:lnTo>
                <a:lnTo>
                  <a:pt x="470735" y="873377"/>
                </a:lnTo>
                <a:lnTo>
                  <a:pt x="480705" y="863973"/>
                </a:lnTo>
                <a:lnTo>
                  <a:pt x="480705" y="190797"/>
                </a:lnTo>
                <a:lnTo>
                  <a:pt x="479013" y="193930"/>
                </a:lnTo>
                <a:lnTo>
                  <a:pt x="472976" y="205358"/>
                </a:lnTo>
                <a:lnTo>
                  <a:pt x="467007" y="216751"/>
                </a:lnTo>
                <a:lnTo>
                  <a:pt x="461063" y="228030"/>
                </a:lnTo>
                <a:lnTo>
                  <a:pt x="455101" y="239115"/>
                </a:lnTo>
                <a:lnTo>
                  <a:pt x="450291" y="247789"/>
                </a:lnTo>
                <a:lnTo>
                  <a:pt x="442341" y="261947"/>
                </a:lnTo>
                <a:lnTo>
                  <a:pt x="434438" y="276137"/>
                </a:lnTo>
                <a:lnTo>
                  <a:pt x="426575" y="290354"/>
                </a:lnTo>
                <a:lnTo>
                  <a:pt x="418748" y="304595"/>
                </a:lnTo>
                <a:lnTo>
                  <a:pt x="410951" y="318857"/>
                </a:lnTo>
                <a:lnTo>
                  <a:pt x="403179" y="333135"/>
                </a:lnTo>
                <a:lnTo>
                  <a:pt x="395427" y="347425"/>
                </a:lnTo>
                <a:lnTo>
                  <a:pt x="387688" y="361724"/>
                </a:lnTo>
                <a:lnTo>
                  <a:pt x="379959" y="376029"/>
                </a:lnTo>
                <a:lnTo>
                  <a:pt x="372233" y="390334"/>
                </a:lnTo>
                <a:lnTo>
                  <a:pt x="364506" y="404637"/>
                </a:lnTo>
                <a:lnTo>
                  <a:pt x="356771" y="418933"/>
                </a:lnTo>
                <a:lnTo>
                  <a:pt x="349025" y="433219"/>
                </a:lnTo>
                <a:lnTo>
                  <a:pt x="341260" y="447491"/>
                </a:lnTo>
                <a:lnTo>
                  <a:pt x="333473" y="461745"/>
                </a:lnTo>
                <a:lnTo>
                  <a:pt x="325657" y="475977"/>
                </a:lnTo>
                <a:lnTo>
                  <a:pt x="317807" y="490183"/>
                </a:lnTo>
                <a:lnTo>
                  <a:pt x="309919" y="504361"/>
                </a:lnTo>
                <a:lnTo>
                  <a:pt x="301987" y="518505"/>
                </a:lnTo>
                <a:lnTo>
                  <a:pt x="294004" y="532612"/>
                </a:lnTo>
                <a:lnTo>
                  <a:pt x="287507" y="543441"/>
                </a:lnTo>
                <a:lnTo>
                  <a:pt x="280548" y="553976"/>
                </a:lnTo>
                <a:lnTo>
                  <a:pt x="273178" y="564248"/>
                </a:lnTo>
                <a:lnTo>
                  <a:pt x="265451" y="574291"/>
                </a:lnTo>
                <a:lnTo>
                  <a:pt x="257417" y="584135"/>
                </a:lnTo>
                <a:lnTo>
                  <a:pt x="249128" y="593814"/>
                </a:lnTo>
                <a:lnTo>
                  <a:pt x="240637" y="603359"/>
                </a:lnTo>
                <a:lnTo>
                  <a:pt x="231995" y="612802"/>
                </a:lnTo>
                <a:lnTo>
                  <a:pt x="223254" y="622176"/>
                </a:lnTo>
                <a:lnTo>
                  <a:pt x="214466" y="631513"/>
                </a:lnTo>
                <a:lnTo>
                  <a:pt x="205683" y="640844"/>
                </a:lnTo>
                <a:lnTo>
                  <a:pt x="196956" y="650201"/>
                </a:lnTo>
                <a:lnTo>
                  <a:pt x="188337" y="659618"/>
                </a:lnTo>
                <a:lnTo>
                  <a:pt x="179879" y="669126"/>
                </a:lnTo>
                <a:lnTo>
                  <a:pt x="171633" y="678757"/>
                </a:lnTo>
                <a:lnTo>
                  <a:pt x="163651" y="688543"/>
                </a:lnTo>
                <a:lnTo>
                  <a:pt x="153253" y="701894"/>
                </a:lnTo>
                <a:lnTo>
                  <a:pt x="145561" y="711811"/>
                </a:lnTo>
                <a:lnTo>
                  <a:pt x="137819" y="721834"/>
                </a:lnTo>
                <a:lnTo>
                  <a:pt x="130055" y="731958"/>
                </a:lnTo>
                <a:lnTo>
                  <a:pt x="122295" y="742181"/>
                </a:lnTo>
                <a:lnTo>
                  <a:pt x="114566" y="752498"/>
                </a:lnTo>
                <a:lnTo>
                  <a:pt x="106893" y="762905"/>
                </a:lnTo>
                <a:lnTo>
                  <a:pt x="99304" y="773398"/>
                </a:lnTo>
                <a:lnTo>
                  <a:pt x="91825" y="783975"/>
                </a:lnTo>
                <a:lnTo>
                  <a:pt x="84482" y="794630"/>
                </a:lnTo>
                <a:lnTo>
                  <a:pt x="77301" y="805360"/>
                </a:lnTo>
                <a:lnTo>
                  <a:pt x="70310" y="816162"/>
                </a:lnTo>
                <a:lnTo>
                  <a:pt x="63535" y="827031"/>
                </a:lnTo>
                <a:lnTo>
                  <a:pt x="57002" y="837964"/>
                </a:lnTo>
                <a:lnTo>
                  <a:pt x="50738" y="848957"/>
                </a:lnTo>
                <a:lnTo>
                  <a:pt x="44769" y="860006"/>
                </a:lnTo>
                <a:lnTo>
                  <a:pt x="39121" y="871107"/>
                </a:lnTo>
                <a:lnTo>
                  <a:pt x="33822" y="882257"/>
                </a:lnTo>
                <a:lnTo>
                  <a:pt x="28130" y="895778"/>
                </a:lnTo>
                <a:lnTo>
                  <a:pt x="23758" y="907668"/>
                </a:lnTo>
                <a:lnTo>
                  <a:pt x="19479" y="919746"/>
                </a:lnTo>
                <a:lnTo>
                  <a:pt x="14993" y="931787"/>
                </a:lnTo>
                <a:lnTo>
                  <a:pt x="10003" y="943566"/>
                </a:lnTo>
                <a:lnTo>
                  <a:pt x="5803" y="951991"/>
                </a:lnTo>
                <a:lnTo>
                  <a:pt x="0" y="963612"/>
                </a:lnTo>
                <a:lnTo>
                  <a:pt x="7223" y="953983"/>
                </a:lnTo>
                <a:lnTo>
                  <a:pt x="15848" y="946909"/>
                </a:lnTo>
                <a:lnTo>
                  <a:pt x="25648" y="942114"/>
                </a:lnTo>
                <a:lnTo>
                  <a:pt x="36397" y="939318"/>
                </a:lnTo>
                <a:lnTo>
                  <a:pt x="47868" y="938244"/>
                </a:lnTo>
                <a:lnTo>
                  <a:pt x="59833" y="938613"/>
                </a:lnTo>
                <a:lnTo>
                  <a:pt x="72066" y="940147"/>
                </a:lnTo>
                <a:lnTo>
                  <a:pt x="84341" y="942568"/>
                </a:lnTo>
                <a:lnTo>
                  <a:pt x="96431" y="945598"/>
                </a:lnTo>
                <a:lnTo>
                  <a:pt x="108108" y="948958"/>
                </a:lnTo>
                <a:lnTo>
                  <a:pt x="119147" y="952371"/>
                </a:lnTo>
                <a:lnTo>
                  <a:pt x="129320" y="955558"/>
                </a:lnTo>
                <a:lnTo>
                  <a:pt x="135229" y="957338"/>
                </a:lnTo>
                <a:lnTo>
                  <a:pt x="147258" y="960894"/>
                </a:lnTo>
                <a:lnTo>
                  <a:pt x="159359" y="964576"/>
                </a:lnTo>
                <a:lnTo>
                  <a:pt x="171504" y="968388"/>
                </a:lnTo>
                <a:lnTo>
                  <a:pt x="183669" y="972338"/>
                </a:lnTo>
                <a:lnTo>
                  <a:pt x="195825" y="976431"/>
                </a:lnTo>
                <a:lnTo>
                  <a:pt x="207946" y="980671"/>
                </a:lnTo>
                <a:lnTo>
                  <a:pt x="220007" y="985067"/>
                </a:lnTo>
                <a:lnTo>
                  <a:pt x="231979" y="989622"/>
                </a:lnTo>
                <a:lnTo>
                  <a:pt x="243838" y="994342"/>
                </a:lnTo>
                <a:lnTo>
                  <a:pt x="255556" y="999234"/>
                </a:lnTo>
                <a:lnTo>
                  <a:pt x="267106" y="1004304"/>
                </a:lnTo>
                <a:lnTo>
                  <a:pt x="278462" y="1009556"/>
                </a:lnTo>
                <a:lnTo>
                  <a:pt x="291163" y="1018412"/>
                </a:lnTo>
                <a:lnTo>
                  <a:pt x="297230" y="1029099"/>
                </a:lnTo>
                <a:lnTo>
                  <a:pt x="299814" y="1042344"/>
                </a:lnTo>
                <a:lnTo>
                  <a:pt x="300177" y="1053058"/>
                </a:lnTo>
                <a:lnTo>
                  <a:pt x="305505" y="10404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544159" y="3898948"/>
            <a:ext cx="578269" cy="1053058"/>
          </a:xfrm>
          <a:custGeom>
            <a:avLst/>
            <a:gdLst/>
            <a:ahLst/>
            <a:cxnLst/>
            <a:rect l="l" t="t" r="r" b="b"/>
            <a:pathLst>
              <a:path w="578269" h="1053058">
                <a:moveTo>
                  <a:pt x="455101" y="239115"/>
                </a:moveTo>
                <a:lnTo>
                  <a:pt x="461063" y="228030"/>
                </a:lnTo>
                <a:lnTo>
                  <a:pt x="467007" y="216751"/>
                </a:lnTo>
                <a:lnTo>
                  <a:pt x="472976" y="205358"/>
                </a:lnTo>
                <a:lnTo>
                  <a:pt x="479013" y="193930"/>
                </a:lnTo>
                <a:lnTo>
                  <a:pt x="480705" y="190797"/>
                </a:lnTo>
              </a:path>
              <a:path w="578269" h="1053058">
                <a:moveTo>
                  <a:pt x="450291" y="247789"/>
                </a:moveTo>
                <a:lnTo>
                  <a:pt x="455101" y="239115"/>
                </a:lnTo>
              </a:path>
              <a:path w="578269" h="1053058">
                <a:moveTo>
                  <a:pt x="450291" y="247789"/>
                </a:moveTo>
                <a:lnTo>
                  <a:pt x="442341" y="261947"/>
                </a:lnTo>
                <a:lnTo>
                  <a:pt x="434438" y="276137"/>
                </a:lnTo>
                <a:lnTo>
                  <a:pt x="426575" y="290354"/>
                </a:lnTo>
                <a:lnTo>
                  <a:pt x="418748" y="304595"/>
                </a:lnTo>
                <a:lnTo>
                  <a:pt x="410951" y="318857"/>
                </a:lnTo>
                <a:lnTo>
                  <a:pt x="403179" y="333135"/>
                </a:lnTo>
                <a:lnTo>
                  <a:pt x="395427" y="347425"/>
                </a:lnTo>
                <a:lnTo>
                  <a:pt x="387688" y="361724"/>
                </a:lnTo>
                <a:lnTo>
                  <a:pt x="379959" y="376029"/>
                </a:lnTo>
                <a:lnTo>
                  <a:pt x="372233" y="390334"/>
                </a:lnTo>
              </a:path>
              <a:path w="578269" h="1053058">
                <a:moveTo>
                  <a:pt x="223254" y="622176"/>
                </a:moveTo>
                <a:lnTo>
                  <a:pt x="231995" y="612802"/>
                </a:lnTo>
                <a:lnTo>
                  <a:pt x="240637" y="603359"/>
                </a:lnTo>
                <a:lnTo>
                  <a:pt x="249128" y="593814"/>
                </a:lnTo>
                <a:lnTo>
                  <a:pt x="257417" y="584135"/>
                </a:lnTo>
                <a:lnTo>
                  <a:pt x="265451" y="574291"/>
                </a:lnTo>
                <a:lnTo>
                  <a:pt x="273178" y="564248"/>
                </a:lnTo>
                <a:lnTo>
                  <a:pt x="280548" y="553976"/>
                </a:lnTo>
                <a:lnTo>
                  <a:pt x="287507" y="543441"/>
                </a:lnTo>
                <a:lnTo>
                  <a:pt x="294004" y="532612"/>
                </a:lnTo>
                <a:lnTo>
                  <a:pt x="301987" y="518505"/>
                </a:lnTo>
                <a:lnTo>
                  <a:pt x="309919" y="504361"/>
                </a:lnTo>
                <a:lnTo>
                  <a:pt x="317807" y="490183"/>
                </a:lnTo>
                <a:lnTo>
                  <a:pt x="325657" y="475977"/>
                </a:lnTo>
                <a:lnTo>
                  <a:pt x="333473" y="461745"/>
                </a:lnTo>
              </a:path>
              <a:path w="578269" h="1053058">
                <a:moveTo>
                  <a:pt x="341260" y="447491"/>
                </a:moveTo>
                <a:lnTo>
                  <a:pt x="349025" y="433219"/>
                </a:lnTo>
                <a:lnTo>
                  <a:pt x="356771" y="418933"/>
                </a:lnTo>
                <a:lnTo>
                  <a:pt x="364506" y="404637"/>
                </a:lnTo>
                <a:lnTo>
                  <a:pt x="372233" y="390334"/>
                </a:lnTo>
              </a:path>
              <a:path w="578269" h="1053058">
                <a:moveTo>
                  <a:pt x="214466" y="631513"/>
                </a:moveTo>
                <a:lnTo>
                  <a:pt x="223254" y="622176"/>
                </a:lnTo>
              </a:path>
              <a:path w="578269" h="1053058">
                <a:moveTo>
                  <a:pt x="214466" y="631513"/>
                </a:moveTo>
                <a:lnTo>
                  <a:pt x="205683" y="640844"/>
                </a:lnTo>
                <a:lnTo>
                  <a:pt x="196956" y="650201"/>
                </a:lnTo>
                <a:lnTo>
                  <a:pt x="188337" y="659618"/>
                </a:lnTo>
                <a:lnTo>
                  <a:pt x="179879" y="669126"/>
                </a:lnTo>
                <a:lnTo>
                  <a:pt x="171633" y="678757"/>
                </a:lnTo>
                <a:lnTo>
                  <a:pt x="163651" y="688543"/>
                </a:lnTo>
                <a:lnTo>
                  <a:pt x="160870" y="692086"/>
                </a:lnTo>
              </a:path>
              <a:path w="578269" h="1053058">
                <a:moveTo>
                  <a:pt x="145561" y="711811"/>
                </a:moveTo>
                <a:lnTo>
                  <a:pt x="137819" y="721834"/>
                </a:lnTo>
              </a:path>
              <a:path w="578269" h="1053058">
                <a:moveTo>
                  <a:pt x="130055" y="731958"/>
                </a:moveTo>
                <a:lnTo>
                  <a:pt x="122295" y="742181"/>
                </a:lnTo>
                <a:lnTo>
                  <a:pt x="114566" y="752498"/>
                </a:lnTo>
                <a:lnTo>
                  <a:pt x="106893" y="762905"/>
                </a:lnTo>
                <a:lnTo>
                  <a:pt x="99304" y="773398"/>
                </a:lnTo>
                <a:lnTo>
                  <a:pt x="91825" y="783975"/>
                </a:lnTo>
                <a:lnTo>
                  <a:pt x="84482" y="794630"/>
                </a:lnTo>
                <a:lnTo>
                  <a:pt x="77301" y="805360"/>
                </a:lnTo>
                <a:lnTo>
                  <a:pt x="70310" y="816162"/>
                </a:lnTo>
                <a:lnTo>
                  <a:pt x="63535" y="827031"/>
                </a:lnTo>
                <a:lnTo>
                  <a:pt x="57002" y="837964"/>
                </a:lnTo>
                <a:lnTo>
                  <a:pt x="50738" y="848957"/>
                </a:lnTo>
                <a:lnTo>
                  <a:pt x="44769" y="860006"/>
                </a:lnTo>
                <a:lnTo>
                  <a:pt x="39121" y="871107"/>
                </a:lnTo>
                <a:lnTo>
                  <a:pt x="33822" y="882257"/>
                </a:lnTo>
                <a:lnTo>
                  <a:pt x="28130" y="895778"/>
                </a:lnTo>
                <a:lnTo>
                  <a:pt x="23758" y="907668"/>
                </a:lnTo>
                <a:lnTo>
                  <a:pt x="19479" y="919746"/>
                </a:lnTo>
                <a:lnTo>
                  <a:pt x="14993" y="931787"/>
                </a:lnTo>
                <a:lnTo>
                  <a:pt x="10003" y="943566"/>
                </a:lnTo>
                <a:lnTo>
                  <a:pt x="5803" y="951991"/>
                </a:lnTo>
              </a:path>
              <a:path w="578269" h="1053058">
                <a:moveTo>
                  <a:pt x="305505" y="1040466"/>
                </a:moveTo>
                <a:lnTo>
                  <a:pt x="311024" y="1028921"/>
                </a:lnTo>
                <a:lnTo>
                  <a:pt x="316865" y="1018210"/>
                </a:lnTo>
                <a:lnTo>
                  <a:pt x="323160" y="1008120"/>
                </a:lnTo>
                <a:lnTo>
                  <a:pt x="330043" y="998436"/>
                </a:lnTo>
                <a:lnTo>
                  <a:pt x="337645" y="988946"/>
                </a:lnTo>
                <a:lnTo>
                  <a:pt x="346100" y="979437"/>
                </a:lnTo>
                <a:lnTo>
                  <a:pt x="355540" y="969695"/>
                </a:lnTo>
                <a:lnTo>
                  <a:pt x="365391" y="960170"/>
                </a:lnTo>
                <a:lnTo>
                  <a:pt x="375030" y="951409"/>
                </a:lnTo>
                <a:lnTo>
                  <a:pt x="384942" y="942943"/>
                </a:lnTo>
                <a:lnTo>
                  <a:pt x="395100" y="934668"/>
                </a:lnTo>
                <a:lnTo>
                  <a:pt x="405476" y="926481"/>
                </a:lnTo>
                <a:lnTo>
                  <a:pt x="416041" y="918278"/>
                </a:lnTo>
                <a:lnTo>
                  <a:pt x="426768" y="909954"/>
                </a:lnTo>
                <a:lnTo>
                  <a:pt x="437629" y="901406"/>
                </a:lnTo>
                <a:lnTo>
                  <a:pt x="448596" y="892530"/>
                </a:lnTo>
                <a:lnTo>
                  <a:pt x="459640" y="883222"/>
                </a:lnTo>
                <a:lnTo>
                  <a:pt x="470735" y="873377"/>
                </a:lnTo>
                <a:lnTo>
                  <a:pt x="480705" y="863973"/>
                </a:lnTo>
              </a:path>
              <a:path w="578269" h="1053058">
                <a:moveTo>
                  <a:pt x="5803" y="951991"/>
                </a:moveTo>
                <a:lnTo>
                  <a:pt x="0" y="963612"/>
                </a:lnTo>
                <a:lnTo>
                  <a:pt x="7223" y="953983"/>
                </a:lnTo>
                <a:lnTo>
                  <a:pt x="15848" y="946909"/>
                </a:lnTo>
                <a:lnTo>
                  <a:pt x="25648" y="942114"/>
                </a:lnTo>
                <a:lnTo>
                  <a:pt x="36397" y="939318"/>
                </a:lnTo>
                <a:lnTo>
                  <a:pt x="47868" y="938244"/>
                </a:lnTo>
                <a:lnTo>
                  <a:pt x="59833" y="938613"/>
                </a:lnTo>
                <a:lnTo>
                  <a:pt x="72066" y="940147"/>
                </a:lnTo>
                <a:lnTo>
                  <a:pt x="84341" y="942568"/>
                </a:lnTo>
                <a:lnTo>
                  <a:pt x="96431" y="945598"/>
                </a:lnTo>
                <a:lnTo>
                  <a:pt x="108108" y="948958"/>
                </a:lnTo>
                <a:lnTo>
                  <a:pt x="119147" y="952371"/>
                </a:lnTo>
                <a:lnTo>
                  <a:pt x="129320" y="955558"/>
                </a:lnTo>
              </a:path>
              <a:path w="578269" h="1053058">
                <a:moveTo>
                  <a:pt x="135229" y="957338"/>
                </a:moveTo>
                <a:lnTo>
                  <a:pt x="147258" y="960894"/>
                </a:lnTo>
                <a:lnTo>
                  <a:pt x="159359" y="964576"/>
                </a:lnTo>
                <a:lnTo>
                  <a:pt x="171504" y="968388"/>
                </a:lnTo>
                <a:lnTo>
                  <a:pt x="183669" y="972338"/>
                </a:lnTo>
                <a:lnTo>
                  <a:pt x="195825" y="976431"/>
                </a:lnTo>
                <a:lnTo>
                  <a:pt x="207946" y="980671"/>
                </a:lnTo>
                <a:lnTo>
                  <a:pt x="220007" y="985067"/>
                </a:lnTo>
                <a:lnTo>
                  <a:pt x="231979" y="989622"/>
                </a:lnTo>
                <a:lnTo>
                  <a:pt x="243838" y="994342"/>
                </a:lnTo>
                <a:lnTo>
                  <a:pt x="255556" y="999234"/>
                </a:lnTo>
                <a:lnTo>
                  <a:pt x="267106" y="1004304"/>
                </a:lnTo>
                <a:lnTo>
                  <a:pt x="278462" y="1009556"/>
                </a:lnTo>
                <a:lnTo>
                  <a:pt x="291163" y="1018412"/>
                </a:lnTo>
                <a:lnTo>
                  <a:pt x="297230" y="1029099"/>
                </a:lnTo>
                <a:lnTo>
                  <a:pt x="299814" y="1042344"/>
                </a:lnTo>
                <a:lnTo>
                  <a:pt x="300177" y="1053058"/>
                </a:lnTo>
                <a:lnTo>
                  <a:pt x="305505" y="10404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623838" y="4693027"/>
            <a:ext cx="228485" cy="71325"/>
          </a:xfrm>
          <a:custGeom>
            <a:avLst/>
            <a:gdLst/>
            <a:ahLst/>
            <a:cxnLst/>
            <a:rect l="l" t="t" r="r" b="b"/>
            <a:pathLst>
              <a:path w="228485" h="71325">
                <a:moveTo>
                  <a:pt x="0" y="7698"/>
                </a:moveTo>
                <a:lnTo>
                  <a:pt x="11039" y="2850"/>
                </a:lnTo>
                <a:lnTo>
                  <a:pt x="22419" y="446"/>
                </a:lnTo>
                <a:lnTo>
                  <a:pt x="34097" y="0"/>
                </a:lnTo>
                <a:lnTo>
                  <a:pt x="46034" y="1023"/>
                </a:lnTo>
                <a:lnTo>
                  <a:pt x="58187" y="3030"/>
                </a:lnTo>
                <a:lnTo>
                  <a:pt x="70515" y="5533"/>
                </a:lnTo>
                <a:lnTo>
                  <a:pt x="82978" y="8044"/>
                </a:lnTo>
                <a:lnTo>
                  <a:pt x="91630" y="9527"/>
                </a:lnTo>
                <a:lnTo>
                  <a:pt x="105112" y="12138"/>
                </a:lnTo>
                <a:lnTo>
                  <a:pt x="117364" y="15627"/>
                </a:lnTo>
                <a:lnTo>
                  <a:pt x="128807" y="19964"/>
                </a:lnTo>
                <a:lnTo>
                  <a:pt x="139860" y="25119"/>
                </a:lnTo>
                <a:lnTo>
                  <a:pt x="150945" y="31062"/>
                </a:lnTo>
                <a:lnTo>
                  <a:pt x="161556" y="37213"/>
                </a:lnTo>
                <a:lnTo>
                  <a:pt x="171381" y="42091"/>
                </a:lnTo>
                <a:lnTo>
                  <a:pt x="182879" y="46710"/>
                </a:lnTo>
                <a:lnTo>
                  <a:pt x="195233" y="51547"/>
                </a:lnTo>
                <a:lnTo>
                  <a:pt x="207626" y="57075"/>
                </a:lnTo>
                <a:lnTo>
                  <a:pt x="219238" y="63771"/>
                </a:lnTo>
                <a:lnTo>
                  <a:pt x="228485" y="713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230405" y="4387568"/>
            <a:ext cx="199593" cy="134924"/>
          </a:xfrm>
          <a:custGeom>
            <a:avLst/>
            <a:gdLst/>
            <a:ahLst/>
            <a:cxnLst/>
            <a:rect l="l" t="t" r="r" b="b"/>
            <a:pathLst>
              <a:path w="199593" h="134924">
                <a:moveTo>
                  <a:pt x="0" y="0"/>
                </a:moveTo>
                <a:lnTo>
                  <a:pt x="11655" y="997"/>
                </a:lnTo>
                <a:lnTo>
                  <a:pt x="23594" y="552"/>
                </a:lnTo>
                <a:lnTo>
                  <a:pt x="35934" y="656"/>
                </a:lnTo>
                <a:lnTo>
                  <a:pt x="47497" y="2870"/>
                </a:lnTo>
                <a:lnTo>
                  <a:pt x="59459" y="7073"/>
                </a:lnTo>
                <a:lnTo>
                  <a:pt x="71144" y="11944"/>
                </a:lnTo>
                <a:lnTo>
                  <a:pt x="82608" y="17359"/>
                </a:lnTo>
                <a:lnTo>
                  <a:pt x="93902" y="23194"/>
                </a:lnTo>
                <a:lnTo>
                  <a:pt x="105081" y="29323"/>
                </a:lnTo>
                <a:lnTo>
                  <a:pt x="116197" y="35622"/>
                </a:lnTo>
                <a:lnTo>
                  <a:pt x="127304" y="41967"/>
                </a:lnTo>
                <a:lnTo>
                  <a:pt x="132270" y="44780"/>
                </a:lnTo>
                <a:lnTo>
                  <a:pt x="144649" y="52698"/>
                </a:lnTo>
                <a:lnTo>
                  <a:pt x="154970" y="61208"/>
                </a:lnTo>
                <a:lnTo>
                  <a:pt x="163602" y="70301"/>
                </a:lnTo>
                <a:lnTo>
                  <a:pt x="170912" y="79971"/>
                </a:lnTo>
                <a:lnTo>
                  <a:pt x="177268" y="90209"/>
                </a:lnTo>
                <a:lnTo>
                  <a:pt x="183039" y="101010"/>
                </a:lnTo>
                <a:lnTo>
                  <a:pt x="188591" y="112365"/>
                </a:lnTo>
                <a:lnTo>
                  <a:pt x="194294" y="124268"/>
                </a:lnTo>
                <a:lnTo>
                  <a:pt x="199593" y="1349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68881" y="27275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067502" y="269238"/>
            <a:ext cx="2218372" cy="3169513"/>
          </a:xfrm>
          <a:custGeom>
            <a:avLst/>
            <a:gdLst/>
            <a:ahLst/>
            <a:cxnLst/>
            <a:rect l="l" t="t" r="r" b="b"/>
            <a:pathLst>
              <a:path w="2218372" h="3169513">
                <a:moveTo>
                  <a:pt x="2117377" y="3165845"/>
                </a:moveTo>
                <a:lnTo>
                  <a:pt x="101379" y="3162628"/>
                </a:lnTo>
                <a:lnTo>
                  <a:pt x="101379" y="3168766"/>
                </a:lnTo>
                <a:lnTo>
                  <a:pt x="2117377" y="3168766"/>
                </a:lnTo>
                <a:lnTo>
                  <a:pt x="2117377" y="3165845"/>
                </a:lnTo>
                <a:close/>
              </a:path>
              <a:path w="2218372" h="3169513">
                <a:moveTo>
                  <a:pt x="2117377" y="764"/>
                </a:moveTo>
                <a:lnTo>
                  <a:pt x="101379" y="764"/>
                </a:lnTo>
                <a:lnTo>
                  <a:pt x="101379" y="7048"/>
                </a:lnTo>
                <a:lnTo>
                  <a:pt x="2117377" y="7048"/>
                </a:lnTo>
                <a:lnTo>
                  <a:pt x="2117377" y="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071021" y="2357607"/>
            <a:ext cx="2211717" cy="1077633"/>
          </a:xfrm>
          <a:custGeom>
            <a:avLst/>
            <a:gdLst/>
            <a:ahLst/>
            <a:cxnLst/>
            <a:rect l="l" t="t" r="r" b="b"/>
            <a:pathLst>
              <a:path w="2211717" h="1077633">
                <a:moveTo>
                  <a:pt x="1179499" y="1077620"/>
                </a:moveTo>
                <a:lnTo>
                  <a:pt x="1179499" y="827595"/>
                </a:lnTo>
                <a:lnTo>
                  <a:pt x="2113859" y="390862"/>
                </a:lnTo>
                <a:lnTo>
                  <a:pt x="2113859" y="114786"/>
                </a:lnTo>
                <a:lnTo>
                  <a:pt x="1116114" y="566991"/>
                </a:lnTo>
                <a:lnTo>
                  <a:pt x="97861" y="49713"/>
                </a:lnTo>
                <a:lnTo>
                  <a:pt x="97861" y="309851"/>
                </a:lnTo>
                <a:lnTo>
                  <a:pt x="809726" y="693775"/>
                </a:lnTo>
                <a:lnTo>
                  <a:pt x="809726" y="1077633"/>
                </a:lnTo>
                <a:lnTo>
                  <a:pt x="1179499" y="10776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067503" y="2354456"/>
            <a:ext cx="2218753" cy="1084300"/>
          </a:xfrm>
          <a:custGeom>
            <a:avLst/>
            <a:gdLst/>
            <a:ahLst/>
            <a:cxnLst/>
            <a:rect l="l" t="t" r="r" b="b"/>
            <a:pathLst>
              <a:path w="2218753" h="1084300">
                <a:moveTo>
                  <a:pt x="813244" y="1077264"/>
                </a:moveTo>
                <a:lnTo>
                  <a:pt x="811509" y="1083547"/>
                </a:lnTo>
                <a:lnTo>
                  <a:pt x="813244" y="1083547"/>
                </a:lnTo>
                <a:lnTo>
                  <a:pt x="813244" y="1077264"/>
                </a:lnTo>
                <a:close/>
              </a:path>
              <a:path w="2218753" h="1084300">
                <a:moveTo>
                  <a:pt x="813244" y="1077264"/>
                </a:moveTo>
                <a:lnTo>
                  <a:pt x="813244" y="1080782"/>
                </a:lnTo>
                <a:lnTo>
                  <a:pt x="816762" y="1080782"/>
                </a:lnTo>
                <a:lnTo>
                  <a:pt x="813244" y="1077264"/>
                </a:lnTo>
                <a:close/>
              </a:path>
              <a:path w="2218753" h="1084300">
                <a:moveTo>
                  <a:pt x="1179499" y="1077252"/>
                </a:moveTo>
                <a:lnTo>
                  <a:pt x="816762" y="1077264"/>
                </a:lnTo>
                <a:lnTo>
                  <a:pt x="816762" y="696925"/>
                </a:lnTo>
                <a:lnTo>
                  <a:pt x="814908" y="693813"/>
                </a:lnTo>
                <a:lnTo>
                  <a:pt x="101379" y="309006"/>
                </a:lnTo>
                <a:lnTo>
                  <a:pt x="101379" y="317014"/>
                </a:lnTo>
                <a:lnTo>
                  <a:pt x="809726" y="699020"/>
                </a:lnTo>
                <a:lnTo>
                  <a:pt x="809726" y="1080782"/>
                </a:lnTo>
                <a:lnTo>
                  <a:pt x="811198" y="1083547"/>
                </a:lnTo>
                <a:lnTo>
                  <a:pt x="811509" y="1083547"/>
                </a:lnTo>
                <a:lnTo>
                  <a:pt x="813244" y="1077264"/>
                </a:lnTo>
                <a:lnTo>
                  <a:pt x="816762" y="1080782"/>
                </a:lnTo>
                <a:lnTo>
                  <a:pt x="813244" y="1080782"/>
                </a:lnTo>
                <a:lnTo>
                  <a:pt x="813244" y="1083547"/>
                </a:lnTo>
                <a:lnTo>
                  <a:pt x="1182641" y="1083547"/>
                </a:lnTo>
                <a:lnTo>
                  <a:pt x="1179499" y="1077252"/>
                </a:lnTo>
                <a:close/>
              </a:path>
              <a:path w="2218753" h="1084300">
                <a:moveTo>
                  <a:pt x="1186167" y="1082611"/>
                </a:moveTo>
                <a:lnTo>
                  <a:pt x="1186548" y="1080770"/>
                </a:lnTo>
                <a:lnTo>
                  <a:pt x="1186548" y="832980"/>
                </a:lnTo>
                <a:lnTo>
                  <a:pt x="2117377" y="397895"/>
                </a:lnTo>
                <a:lnTo>
                  <a:pt x="2117377" y="390132"/>
                </a:lnTo>
                <a:lnTo>
                  <a:pt x="1181531" y="827557"/>
                </a:lnTo>
                <a:lnTo>
                  <a:pt x="1179499" y="830745"/>
                </a:lnTo>
                <a:lnTo>
                  <a:pt x="1179499" y="1077252"/>
                </a:lnTo>
                <a:lnTo>
                  <a:pt x="1182641" y="1083547"/>
                </a:lnTo>
                <a:lnTo>
                  <a:pt x="1184421" y="1083547"/>
                </a:lnTo>
                <a:lnTo>
                  <a:pt x="1186167" y="1082611"/>
                </a:lnTo>
                <a:close/>
              </a:path>
              <a:path w="2218753" h="1084300">
                <a:moveTo>
                  <a:pt x="2117377" y="121801"/>
                </a:moveTo>
                <a:lnTo>
                  <a:pt x="2117377" y="114061"/>
                </a:lnTo>
                <a:lnTo>
                  <a:pt x="1119720" y="566229"/>
                </a:lnTo>
                <a:lnTo>
                  <a:pt x="101379" y="48907"/>
                </a:lnTo>
                <a:lnTo>
                  <a:pt x="101379" y="56816"/>
                </a:lnTo>
                <a:lnTo>
                  <a:pt x="1118031" y="573278"/>
                </a:lnTo>
                <a:lnTo>
                  <a:pt x="1121079" y="573341"/>
                </a:lnTo>
                <a:lnTo>
                  <a:pt x="2117377" y="1218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071019" y="1011149"/>
            <a:ext cx="2211717" cy="1913445"/>
          </a:xfrm>
          <a:custGeom>
            <a:avLst/>
            <a:gdLst/>
            <a:ahLst/>
            <a:cxnLst/>
            <a:rect l="l" t="t" r="r" b="b"/>
            <a:pathLst>
              <a:path w="2211717" h="1913445">
                <a:moveTo>
                  <a:pt x="2113860" y="1461239"/>
                </a:moveTo>
                <a:lnTo>
                  <a:pt x="2113860" y="660636"/>
                </a:lnTo>
                <a:lnTo>
                  <a:pt x="404736" y="0"/>
                </a:lnTo>
                <a:lnTo>
                  <a:pt x="97862" y="101463"/>
                </a:lnTo>
                <a:lnTo>
                  <a:pt x="97862" y="1396168"/>
                </a:lnTo>
                <a:lnTo>
                  <a:pt x="1116114" y="1913445"/>
                </a:lnTo>
                <a:lnTo>
                  <a:pt x="2113860" y="14612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67501" y="1007808"/>
            <a:ext cx="2218753" cy="1919922"/>
          </a:xfrm>
          <a:custGeom>
            <a:avLst/>
            <a:gdLst/>
            <a:ahLst/>
            <a:cxnLst/>
            <a:rect l="l" t="t" r="r" b="b"/>
            <a:pathLst>
              <a:path w="2218753" h="1919922">
                <a:moveTo>
                  <a:pt x="101380" y="1398208"/>
                </a:moveTo>
                <a:lnTo>
                  <a:pt x="101380" y="1403458"/>
                </a:lnTo>
                <a:lnTo>
                  <a:pt x="1118031" y="1919922"/>
                </a:lnTo>
                <a:lnTo>
                  <a:pt x="101380" y="1398208"/>
                </a:lnTo>
                <a:close/>
              </a:path>
              <a:path w="2218753" h="1919922">
                <a:moveTo>
                  <a:pt x="2117378" y="1468436"/>
                </a:moveTo>
                <a:lnTo>
                  <a:pt x="2117378" y="1460711"/>
                </a:lnTo>
                <a:lnTo>
                  <a:pt x="1119720" y="1912873"/>
                </a:lnTo>
                <a:lnTo>
                  <a:pt x="101380" y="1395558"/>
                </a:lnTo>
                <a:lnTo>
                  <a:pt x="101380" y="1398208"/>
                </a:lnTo>
                <a:lnTo>
                  <a:pt x="1118031" y="1919922"/>
                </a:lnTo>
                <a:lnTo>
                  <a:pt x="1121079" y="1919985"/>
                </a:lnTo>
                <a:lnTo>
                  <a:pt x="2117378" y="1468436"/>
                </a:lnTo>
                <a:close/>
              </a:path>
              <a:path w="2218753" h="1919922">
                <a:moveTo>
                  <a:pt x="2117378" y="660208"/>
                </a:moveTo>
                <a:lnTo>
                  <a:pt x="409524" y="50"/>
                </a:lnTo>
                <a:lnTo>
                  <a:pt x="2117378" y="667354"/>
                </a:lnTo>
                <a:lnTo>
                  <a:pt x="2117378" y="660208"/>
                </a:lnTo>
                <a:close/>
              </a:path>
              <a:path w="2218753" h="1919922">
                <a:moveTo>
                  <a:pt x="407149" y="0"/>
                </a:moveTo>
                <a:lnTo>
                  <a:pt x="101380" y="101097"/>
                </a:lnTo>
                <a:lnTo>
                  <a:pt x="101380" y="106769"/>
                </a:lnTo>
                <a:lnTo>
                  <a:pt x="407149" y="0"/>
                </a:lnTo>
                <a:close/>
              </a:path>
              <a:path w="2218753" h="1919922">
                <a:moveTo>
                  <a:pt x="2117378" y="667354"/>
                </a:moveTo>
                <a:lnTo>
                  <a:pt x="409524" y="50"/>
                </a:lnTo>
                <a:lnTo>
                  <a:pt x="407149" y="0"/>
                </a:lnTo>
                <a:lnTo>
                  <a:pt x="101380" y="106769"/>
                </a:lnTo>
                <a:lnTo>
                  <a:pt x="101380" y="108515"/>
                </a:lnTo>
                <a:lnTo>
                  <a:pt x="408152" y="7073"/>
                </a:lnTo>
                <a:lnTo>
                  <a:pt x="2117378" y="667749"/>
                </a:lnTo>
                <a:lnTo>
                  <a:pt x="2117378" y="667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069123" y="2396747"/>
            <a:ext cx="2207653" cy="583882"/>
          </a:xfrm>
          <a:custGeom>
            <a:avLst/>
            <a:gdLst/>
            <a:ahLst/>
            <a:cxnLst/>
            <a:rect l="l" t="t" r="r" b="b"/>
            <a:pathLst>
              <a:path w="2207653" h="583882">
                <a:moveTo>
                  <a:pt x="2115756" y="128723"/>
                </a:moveTo>
                <a:lnTo>
                  <a:pt x="2115756" y="120998"/>
                </a:lnTo>
                <a:lnTo>
                  <a:pt x="1104036" y="576757"/>
                </a:lnTo>
                <a:lnTo>
                  <a:pt x="99758" y="50559"/>
                </a:lnTo>
                <a:lnTo>
                  <a:pt x="99758" y="58505"/>
                </a:lnTo>
                <a:lnTo>
                  <a:pt x="1102283" y="583793"/>
                </a:lnTo>
                <a:lnTo>
                  <a:pt x="1105369" y="583882"/>
                </a:lnTo>
                <a:lnTo>
                  <a:pt x="2115756" y="128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73049" y="2977420"/>
            <a:ext cx="0" cy="454291"/>
          </a:xfrm>
          <a:custGeom>
            <a:avLst/>
            <a:gdLst/>
            <a:ahLst/>
            <a:cxnLst/>
            <a:rect l="l" t="t" r="r" b="b"/>
            <a:pathLst>
              <a:path h="454291">
                <a:moveTo>
                  <a:pt x="0" y="0"/>
                </a:moveTo>
                <a:lnTo>
                  <a:pt x="0" y="454291"/>
                </a:lnTo>
              </a:path>
            </a:pathLst>
          </a:custGeom>
          <a:ln w="83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24184" y="3047846"/>
            <a:ext cx="291122" cy="260604"/>
          </a:xfrm>
          <a:custGeom>
            <a:avLst/>
            <a:gdLst/>
            <a:ahLst/>
            <a:cxnLst/>
            <a:rect l="l" t="t" r="r" b="b"/>
            <a:pathLst>
              <a:path w="291122" h="260603">
                <a:moveTo>
                  <a:pt x="291122" y="0"/>
                </a:moveTo>
                <a:lnTo>
                  <a:pt x="0" y="136182"/>
                </a:lnTo>
                <a:lnTo>
                  <a:pt x="0" y="260604"/>
                </a:lnTo>
                <a:lnTo>
                  <a:pt x="291122" y="124434"/>
                </a:lnTo>
                <a:lnTo>
                  <a:pt x="29112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20667" y="3044659"/>
            <a:ext cx="298157" cy="266979"/>
          </a:xfrm>
          <a:custGeom>
            <a:avLst/>
            <a:gdLst/>
            <a:ahLst/>
            <a:cxnLst/>
            <a:rect l="l" t="t" r="r" b="b"/>
            <a:pathLst>
              <a:path w="298157" h="266979">
                <a:moveTo>
                  <a:pt x="1625" y="266763"/>
                </a:moveTo>
                <a:lnTo>
                  <a:pt x="5003" y="266979"/>
                </a:lnTo>
                <a:lnTo>
                  <a:pt x="7035" y="258254"/>
                </a:lnTo>
                <a:lnTo>
                  <a:pt x="7035" y="141604"/>
                </a:lnTo>
                <a:lnTo>
                  <a:pt x="291122" y="3187"/>
                </a:lnTo>
                <a:lnTo>
                  <a:pt x="296138" y="6375"/>
                </a:lnTo>
                <a:lnTo>
                  <a:pt x="298157" y="127622"/>
                </a:lnTo>
                <a:lnTo>
                  <a:pt x="298157" y="3187"/>
                </a:lnTo>
                <a:lnTo>
                  <a:pt x="296532" y="215"/>
                </a:lnTo>
                <a:lnTo>
                  <a:pt x="294639" y="3187"/>
                </a:lnTo>
                <a:lnTo>
                  <a:pt x="293141" y="0"/>
                </a:lnTo>
                <a:lnTo>
                  <a:pt x="2019" y="136169"/>
                </a:lnTo>
                <a:lnTo>
                  <a:pt x="0" y="139369"/>
                </a:lnTo>
                <a:lnTo>
                  <a:pt x="0" y="263791"/>
                </a:lnTo>
                <a:lnTo>
                  <a:pt x="1625" y="266763"/>
                </a:lnTo>
                <a:close/>
              </a:path>
              <a:path w="298157" h="266979">
                <a:moveTo>
                  <a:pt x="296138" y="130809"/>
                </a:moveTo>
                <a:lnTo>
                  <a:pt x="298157" y="127622"/>
                </a:lnTo>
                <a:lnTo>
                  <a:pt x="296138" y="6375"/>
                </a:lnTo>
                <a:lnTo>
                  <a:pt x="291122" y="3187"/>
                </a:lnTo>
                <a:lnTo>
                  <a:pt x="7035" y="141604"/>
                </a:lnTo>
                <a:lnTo>
                  <a:pt x="291122" y="8721"/>
                </a:lnTo>
                <a:lnTo>
                  <a:pt x="291122" y="125387"/>
                </a:lnTo>
                <a:lnTo>
                  <a:pt x="7035" y="258254"/>
                </a:lnTo>
                <a:lnTo>
                  <a:pt x="5003" y="266979"/>
                </a:lnTo>
                <a:lnTo>
                  <a:pt x="296138" y="130809"/>
                </a:lnTo>
                <a:close/>
              </a:path>
              <a:path w="298157" h="266979">
                <a:moveTo>
                  <a:pt x="294639" y="3187"/>
                </a:moveTo>
                <a:lnTo>
                  <a:pt x="296532" y="215"/>
                </a:lnTo>
                <a:lnTo>
                  <a:pt x="293141" y="0"/>
                </a:lnTo>
                <a:lnTo>
                  <a:pt x="294639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93704" y="2846368"/>
            <a:ext cx="421601" cy="337654"/>
          </a:xfrm>
          <a:custGeom>
            <a:avLst/>
            <a:gdLst/>
            <a:ahLst/>
            <a:cxnLst/>
            <a:rect l="l" t="t" r="r" b="b"/>
            <a:pathLst>
              <a:path w="421601" h="337654">
                <a:moveTo>
                  <a:pt x="357200" y="200634"/>
                </a:moveTo>
                <a:lnTo>
                  <a:pt x="98691" y="324472"/>
                </a:lnTo>
                <a:lnTo>
                  <a:pt x="130479" y="337654"/>
                </a:lnTo>
                <a:lnTo>
                  <a:pt x="421601" y="201472"/>
                </a:lnTo>
                <a:lnTo>
                  <a:pt x="39916" y="0"/>
                </a:lnTo>
                <a:lnTo>
                  <a:pt x="0" y="12661"/>
                </a:lnTo>
                <a:lnTo>
                  <a:pt x="357200" y="2006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90199" y="2843015"/>
            <a:ext cx="417207" cy="344258"/>
          </a:xfrm>
          <a:custGeom>
            <a:avLst/>
            <a:gdLst/>
            <a:ahLst/>
            <a:cxnLst/>
            <a:rect l="l" t="t" r="r" b="b"/>
            <a:pathLst>
              <a:path w="417207" h="344258">
                <a:moveTo>
                  <a:pt x="135331" y="337756"/>
                </a:moveTo>
                <a:lnTo>
                  <a:pt x="417207" y="204635"/>
                </a:lnTo>
                <a:lnTo>
                  <a:pt x="133894" y="337161"/>
                </a:lnTo>
                <a:lnTo>
                  <a:pt x="135331" y="337756"/>
                </a:lnTo>
                <a:close/>
              </a:path>
              <a:path w="417207" h="344258">
                <a:moveTo>
                  <a:pt x="133985" y="341007"/>
                </a:moveTo>
                <a:lnTo>
                  <a:pt x="132486" y="337820"/>
                </a:lnTo>
                <a:lnTo>
                  <a:pt x="132638" y="344258"/>
                </a:lnTo>
                <a:lnTo>
                  <a:pt x="135483" y="344195"/>
                </a:lnTo>
                <a:lnTo>
                  <a:pt x="133985" y="341007"/>
                </a:lnTo>
                <a:close/>
              </a:path>
              <a:path w="417207" h="344258">
                <a:moveTo>
                  <a:pt x="100850" y="331076"/>
                </a:moveTo>
                <a:lnTo>
                  <a:pt x="110820" y="327596"/>
                </a:lnTo>
                <a:lnTo>
                  <a:pt x="362229" y="207162"/>
                </a:lnTo>
                <a:lnTo>
                  <a:pt x="364223" y="204050"/>
                </a:lnTo>
                <a:lnTo>
                  <a:pt x="363524" y="201498"/>
                </a:lnTo>
                <a:lnTo>
                  <a:pt x="362343" y="200863"/>
                </a:lnTo>
                <a:lnTo>
                  <a:pt x="12611" y="16827"/>
                </a:lnTo>
                <a:lnTo>
                  <a:pt x="352869" y="203834"/>
                </a:lnTo>
                <a:lnTo>
                  <a:pt x="100672" y="324650"/>
                </a:lnTo>
                <a:lnTo>
                  <a:pt x="98666" y="327914"/>
                </a:lnTo>
                <a:lnTo>
                  <a:pt x="99555" y="330542"/>
                </a:lnTo>
                <a:lnTo>
                  <a:pt x="100850" y="331076"/>
                </a:lnTo>
                <a:close/>
              </a:path>
              <a:path w="417207" h="344258">
                <a:moveTo>
                  <a:pt x="2438" y="12661"/>
                </a:moveTo>
                <a:lnTo>
                  <a:pt x="0" y="15697"/>
                </a:lnTo>
                <a:lnTo>
                  <a:pt x="609" y="18465"/>
                </a:lnTo>
                <a:lnTo>
                  <a:pt x="1866" y="19126"/>
                </a:lnTo>
                <a:lnTo>
                  <a:pt x="352869" y="203834"/>
                </a:lnTo>
                <a:lnTo>
                  <a:pt x="12611" y="16827"/>
                </a:lnTo>
                <a:lnTo>
                  <a:pt x="43078" y="7150"/>
                </a:lnTo>
                <a:lnTo>
                  <a:pt x="417207" y="204635"/>
                </a:lnTo>
                <a:lnTo>
                  <a:pt x="135331" y="337756"/>
                </a:lnTo>
                <a:lnTo>
                  <a:pt x="133894" y="337161"/>
                </a:lnTo>
                <a:lnTo>
                  <a:pt x="110820" y="327596"/>
                </a:lnTo>
                <a:lnTo>
                  <a:pt x="100850" y="331076"/>
                </a:lnTo>
                <a:lnTo>
                  <a:pt x="132638" y="344258"/>
                </a:lnTo>
                <a:lnTo>
                  <a:pt x="132486" y="337820"/>
                </a:lnTo>
                <a:lnTo>
                  <a:pt x="133985" y="341007"/>
                </a:lnTo>
                <a:lnTo>
                  <a:pt x="135483" y="344195"/>
                </a:lnTo>
                <a:lnTo>
                  <a:pt x="426605" y="208026"/>
                </a:lnTo>
                <a:lnTo>
                  <a:pt x="428625" y="204914"/>
                </a:lnTo>
                <a:lnTo>
                  <a:pt x="427939" y="202336"/>
                </a:lnTo>
                <a:lnTo>
                  <a:pt x="426745" y="201714"/>
                </a:lnTo>
                <a:lnTo>
                  <a:pt x="45072" y="228"/>
                </a:lnTo>
                <a:lnTo>
                  <a:pt x="42354" y="0"/>
                </a:lnTo>
                <a:lnTo>
                  <a:pt x="2438" y="12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888872" y="3167587"/>
            <a:ext cx="36652" cy="144030"/>
          </a:xfrm>
          <a:custGeom>
            <a:avLst/>
            <a:gdLst/>
            <a:ahLst/>
            <a:cxnLst/>
            <a:rect l="l" t="t" r="r" b="b"/>
            <a:pathLst>
              <a:path w="36652" h="144030">
                <a:moveTo>
                  <a:pt x="1562" y="317"/>
                </a:moveTo>
                <a:lnTo>
                  <a:pt x="3517" y="3251"/>
                </a:lnTo>
                <a:lnTo>
                  <a:pt x="7035" y="3238"/>
                </a:lnTo>
                <a:lnTo>
                  <a:pt x="7045" y="8523"/>
                </a:lnTo>
                <a:lnTo>
                  <a:pt x="31788" y="18783"/>
                </a:lnTo>
                <a:lnTo>
                  <a:pt x="36652" y="13182"/>
                </a:lnTo>
                <a:lnTo>
                  <a:pt x="4864" y="0"/>
                </a:lnTo>
                <a:lnTo>
                  <a:pt x="1562" y="317"/>
                </a:lnTo>
                <a:close/>
              </a:path>
              <a:path w="36652" h="144030">
                <a:moveTo>
                  <a:pt x="31788" y="18783"/>
                </a:moveTo>
                <a:lnTo>
                  <a:pt x="31788" y="135242"/>
                </a:lnTo>
                <a:lnTo>
                  <a:pt x="7251" y="123367"/>
                </a:lnTo>
                <a:lnTo>
                  <a:pt x="7045" y="8523"/>
                </a:lnTo>
                <a:lnTo>
                  <a:pt x="7035" y="3238"/>
                </a:lnTo>
                <a:lnTo>
                  <a:pt x="3517" y="3251"/>
                </a:lnTo>
                <a:lnTo>
                  <a:pt x="1562" y="317"/>
                </a:lnTo>
                <a:lnTo>
                  <a:pt x="0" y="3263"/>
                </a:lnTo>
                <a:lnTo>
                  <a:pt x="215" y="125590"/>
                </a:lnTo>
                <a:lnTo>
                  <a:pt x="2171" y="6502"/>
                </a:lnTo>
                <a:lnTo>
                  <a:pt x="215" y="125590"/>
                </a:lnTo>
                <a:lnTo>
                  <a:pt x="990" y="128168"/>
                </a:lnTo>
                <a:lnTo>
                  <a:pt x="2209" y="128752"/>
                </a:lnTo>
                <a:lnTo>
                  <a:pt x="33781" y="144030"/>
                </a:lnTo>
                <a:lnTo>
                  <a:pt x="37172" y="143852"/>
                </a:lnTo>
                <a:lnTo>
                  <a:pt x="38836" y="140868"/>
                </a:lnTo>
                <a:lnTo>
                  <a:pt x="38836" y="16433"/>
                </a:lnTo>
                <a:lnTo>
                  <a:pt x="37972" y="13728"/>
                </a:lnTo>
                <a:lnTo>
                  <a:pt x="36652" y="13182"/>
                </a:lnTo>
                <a:lnTo>
                  <a:pt x="31788" y="187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790186" y="2855916"/>
            <a:ext cx="364236" cy="250812"/>
          </a:xfrm>
          <a:custGeom>
            <a:avLst/>
            <a:gdLst/>
            <a:ahLst/>
            <a:cxnLst/>
            <a:rect l="l" t="t" r="r" b="b"/>
            <a:pathLst>
              <a:path w="364236" h="250812">
                <a:moveTo>
                  <a:pt x="1854" y="122694"/>
                </a:moveTo>
                <a:lnTo>
                  <a:pt x="1879" y="6235"/>
                </a:lnTo>
                <a:lnTo>
                  <a:pt x="3517" y="3111"/>
                </a:lnTo>
                <a:lnTo>
                  <a:pt x="5156" y="0"/>
                </a:lnTo>
                <a:lnTo>
                  <a:pt x="1701" y="101"/>
                </a:lnTo>
                <a:lnTo>
                  <a:pt x="0" y="3111"/>
                </a:lnTo>
                <a:lnTo>
                  <a:pt x="0" y="119595"/>
                </a:lnTo>
                <a:lnTo>
                  <a:pt x="1854" y="122694"/>
                </a:lnTo>
                <a:close/>
              </a:path>
              <a:path w="364236" h="250812">
                <a:moveTo>
                  <a:pt x="362356" y="187960"/>
                </a:moveTo>
                <a:lnTo>
                  <a:pt x="5156" y="0"/>
                </a:lnTo>
                <a:lnTo>
                  <a:pt x="3517" y="3111"/>
                </a:lnTo>
                <a:lnTo>
                  <a:pt x="1879" y="6235"/>
                </a:lnTo>
                <a:lnTo>
                  <a:pt x="1854" y="122694"/>
                </a:lnTo>
                <a:lnTo>
                  <a:pt x="241007" y="250748"/>
                </a:lnTo>
                <a:lnTo>
                  <a:pt x="7035" y="117487"/>
                </a:lnTo>
                <a:lnTo>
                  <a:pt x="7035" y="3111"/>
                </a:lnTo>
                <a:lnTo>
                  <a:pt x="362356" y="187960"/>
                </a:lnTo>
                <a:close/>
              </a:path>
              <a:path w="364236" h="250812">
                <a:moveTo>
                  <a:pt x="7035" y="117487"/>
                </a:moveTo>
                <a:lnTo>
                  <a:pt x="241007" y="250748"/>
                </a:lnTo>
                <a:lnTo>
                  <a:pt x="244195" y="250812"/>
                </a:lnTo>
                <a:lnTo>
                  <a:pt x="362242" y="194259"/>
                </a:lnTo>
                <a:lnTo>
                  <a:pt x="364235" y="191147"/>
                </a:lnTo>
                <a:lnTo>
                  <a:pt x="363537" y="188595"/>
                </a:lnTo>
                <a:lnTo>
                  <a:pt x="362356" y="187960"/>
                </a:lnTo>
                <a:lnTo>
                  <a:pt x="7035" y="3111"/>
                </a:lnTo>
                <a:lnTo>
                  <a:pt x="7035" y="8948"/>
                </a:lnTo>
                <a:lnTo>
                  <a:pt x="352882" y="190931"/>
                </a:lnTo>
                <a:lnTo>
                  <a:pt x="242747" y="243687"/>
                </a:lnTo>
                <a:lnTo>
                  <a:pt x="7035" y="117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071025" y="2691872"/>
            <a:ext cx="869822" cy="568045"/>
          </a:xfrm>
          <a:custGeom>
            <a:avLst/>
            <a:gdLst/>
            <a:ahLst/>
            <a:cxnLst/>
            <a:rect l="l" t="t" r="r" b="b"/>
            <a:pathLst>
              <a:path w="869823" h="568045">
                <a:moveTo>
                  <a:pt x="821359" y="478967"/>
                </a:moveTo>
                <a:lnTo>
                  <a:pt x="869823" y="455752"/>
                </a:lnTo>
                <a:lnTo>
                  <a:pt x="97856" y="51272"/>
                </a:lnTo>
                <a:lnTo>
                  <a:pt x="97856" y="174814"/>
                </a:lnTo>
                <a:lnTo>
                  <a:pt x="821524" y="568045"/>
                </a:lnTo>
                <a:lnTo>
                  <a:pt x="821359" y="4789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067495" y="2697689"/>
            <a:ext cx="876871" cy="462051"/>
          </a:xfrm>
          <a:custGeom>
            <a:avLst/>
            <a:gdLst/>
            <a:ahLst/>
            <a:cxnLst/>
            <a:rect l="l" t="t" r="r" b="b"/>
            <a:pathLst>
              <a:path w="876871" h="462051">
                <a:moveTo>
                  <a:pt x="876871" y="449999"/>
                </a:moveTo>
                <a:lnTo>
                  <a:pt x="876172" y="447433"/>
                </a:lnTo>
                <a:lnTo>
                  <a:pt x="874991" y="446811"/>
                </a:lnTo>
                <a:lnTo>
                  <a:pt x="873353" y="449935"/>
                </a:lnTo>
                <a:lnTo>
                  <a:pt x="871829" y="446760"/>
                </a:lnTo>
                <a:lnTo>
                  <a:pt x="101386" y="48736"/>
                </a:lnTo>
                <a:lnTo>
                  <a:pt x="101386" y="49430"/>
                </a:lnTo>
                <a:lnTo>
                  <a:pt x="865490" y="449798"/>
                </a:lnTo>
                <a:lnTo>
                  <a:pt x="871715" y="453059"/>
                </a:lnTo>
                <a:lnTo>
                  <a:pt x="874877" y="453110"/>
                </a:lnTo>
                <a:lnTo>
                  <a:pt x="876871" y="449999"/>
                </a:lnTo>
                <a:close/>
              </a:path>
              <a:path w="876871" h="462051">
                <a:moveTo>
                  <a:pt x="826858" y="565251"/>
                </a:moveTo>
                <a:lnTo>
                  <a:pt x="828573" y="562216"/>
                </a:lnTo>
                <a:lnTo>
                  <a:pt x="828421" y="475373"/>
                </a:lnTo>
                <a:lnTo>
                  <a:pt x="874877" y="453110"/>
                </a:lnTo>
                <a:lnTo>
                  <a:pt x="871715" y="453059"/>
                </a:lnTo>
                <a:lnTo>
                  <a:pt x="865490" y="449798"/>
                </a:lnTo>
                <a:lnTo>
                  <a:pt x="823379" y="469976"/>
                </a:lnTo>
                <a:lnTo>
                  <a:pt x="821372" y="473151"/>
                </a:lnTo>
                <a:lnTo>
                  <a:pt x="821524" y="556310"/>
                </a:lnTo>
                <a:lnTo>
                  <a:pt x="101386" y="164980"/>
                </a:lnTo>
                <a:lnTo>
                  <a:pt x="101386" y="173002"/>
                </a:lnTo>
                <a:lnTo>
                  <a:pt x="823379" y="565327"/>
                </a:lnTo>
                <a:lnTo>
                  <a:pt x="826858" y="565251"/>
                </a:lnTo>
                <a:close/>
              </a:path>
              <a:path w="876871" h="462051">
                <a:moveTo>
                  <a:pt x="874991" y="446811"/>
                </a:moveTo>
                <a:lnTo>
                  <a:pt x="101386" y="41479"/>
                </a:lnTo>
                <a:lnTo>
                  <a:pt x="101386" y="48736"/>
                </a:lnTo>
                <a:lnTo>
                  <a:pt x="871829" y="446760"/>
                </a:lnTo>
                <a:lnTo>
                  <a:pt x="873353" y="449935"/>
                </a:lnTo>
                <a:lnTo>
                  <a:pt x="874991" y="446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469685" y="1787265"/>
            <a:ext cx="1813052" cy="1085672"/>
          </a:xfrm>
          <a:custGeom>
            <a:avLst/>
            <a:gdLst/>
            <a:ahLst/>
            <a:cxnLst/>
            <a:rect l="l" t="t" r="r" b="b"/>
            <a:pathLst>
              <a:path w="1813052" h="1085672">
                <a:moveTo>
                  <a:pt x="1715193" y="823355"/>
                </a:moveTo>
                <a:lnTo>
                  <a:pt x="0" y="0"/>
                </a:lnTo>
                <a:lnTo>
                  <a:pt x="0" y="215341"/>
                </a:lnTo>
                <a:lnTo>
                  <a:pt x="1715193" y="1038696"/>
                </a:lnTo>
                <a:lnTo>
                  <a:pt x="1715193" y="8233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466168" y="1784090"/>
            <a:ext cx="1820087" cy="1092022"/>
          </a:xfrm>
          <a:custGeom>
            <a:avLst/>
            <a:gdLst/>
            <a:ahLst/>
            <a:cxnLst/>
            <a:rect l="l" t="t" r="r" b="b"/>
            <a:pathLst>
              <a:path w="1820087" h="1092022">
                <a:moveTo>
                  <a:pt x="1718711" y="1037964"/>
                </a:moveTo>
                <a:lnTo>
                  <a:pt x="7035" y="216293"/>
                </a:lnTo>
                <a:lnTo>
                  <a:pt x="1718711" y="1043267"/>
                </a:lnTo>
                <a:lnTo>
                  <a:pt x="1718711" y="1037964"/>
                </a:lnTo>
                <a:close/>
              </a:path>
              <a:path w="1820087" h="1092022">
                <a:moveTo>
                  <a:pt x="7035" y="8775"/>
                </a:moveTo>
                <a:lnTo>
                  <a:pt x="5041" y="0"/>
                </a:lnTo>
                <a:lnTo>
                  <a:pt x="7035" y="216293"/>
                </a:lnTo>
                <a:lnTo>
                  <a:pt x="7035" y="8775"/>
                </a:lnTo>
                <a:close/>
              </a:path>
              <a:path w="1820087" h="1092022">
                <a:moveTo>
                  <a:pt x="1718711" y="822623"/>
                </a:moveTo>
                <a:lnTo>
                  <a:pt x="5041" y="0"/>
                </a:lnTo>
                <a:lnTo>
                  <a:pt x="7035" y="8775"/>
                </a:lnTo>
                <a:lnTo>
                  <a:pt x="1718711" y="830429"/>
                </a:lnTo>
                <a:lnTo>
                  <a:pt x="1718711" y="822623"/>
                </a:lnTo>
                <a:close/>
              </a:path>
              <a:path w="1820087" h="1092022">
                <a:moveTo>
                  <a:pt x="1718711" y="1043267"/>
                </a:moveTo>
                <a:lnTo>
                  <a:pt x="7035" y="216293"/>
                </a:lnTo>
                <a:lnTo>
                  <a:pt x="5041" y="0"/>
                </a:lnTo>
                <a:lnTo>
                  <a:pt x="1638" y="190"/>
                </a:lnTo>
                <a:lnTo>
                  <a:pt x="0" y="3174"/>
                </a:lnTo>
                <a:lnTo>
                  <a:pt x="0" y="218516"/>
                </a:lnTo>
                <a:lnTo>
                  <a:pt x="762" y="221106"/>
                </a:lnTo>
                <a:lnTo>
                  <a:pt x="1993" y="221691"/>
                </a:lnTo>
                <a:lnTo>
                  <a:pt x="1718711" y="1045778"/>
                </a:lnTo>
                <a:lnTo>
                  <a:pt x="1718711" y="10432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469685" y="1600434"/>
            <a:ext cx="1813052" cy="1057160"/>
          </a:xfrm>
          <a:custGeom>
            <a:avLst/>
            <a:gdLst/>
            <a:ahLst/>
            <a:cxnLst/>
            <a:rect l="l" t="t" r="r" b="b"/>
            <a:pathLst>
              <a:path w="1813052" h="1057160">
                <a:moveTo>
                  <a:pt x="1715193" y="497929"/>
                </a:moveTo>
                <a:lnTo>
                  <a:pt x="564972" y="0"/>
                </a:lnTo>
                <a:lnTo>
                  <a:pt x="167690" y="131381"/>
                </a:lnTo>
                <a:lnTo>
                  <a:pt x="0" y="186829"/>
                </a:lnTo>
                <a:lnTo>
                  <a:pt x="1715193" y="1010185"/>
                </a:lnTo>
                <a:lnTo>
                  <a:pt x="1715193" y="49792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466168" y="1597094"/>
            <a:ext cx="1820087" cy="1063688"/>
          </a:xfrm>
          <a:custGeom>
            <a:avLst/>
            <a:gdLst/>
            <a:ahLst/>
            <a:cxnLst/>
            <a:rect l="l" t="t" r="r" b="b"/>
            <a:pathLst>
              <a:path w="1820087" h="1063688">
                <a:moveTo>
                  <a:pt x="1718711" y="497439"/>
                </a:moveTo>
                <a:lnTo>
                  <a:pt x="569887" y="114"/>
                </a:lnTo>
                <a:lnTo>
                  <a:pt x="567372" y="0"/>
                </a:lnTo>
                <a:lnTo>
                  <a:pt x="170103" y="131381"/>
                </a:lnTo>
                <a:lnTo>
                  <a:pt x="5041" y="186994"/>
                </a:lnTo>
                <a:lnTo>
                  <a:pt x="3517" y="190169"/>
                </a:lnTo>
                <a:lnTo>
                  <a:pt x="2412" y="186829"/>
                </a:lnTo>
                <a:lnTo>
                  <a:pt x="0" y="189941"/>
                </a:lnTo>
                <a:lnTo>
                  <a:pt x="698" y="192722"/>
                </a:lnTo>
                <a:lnTo>
                  <a:pt x="1993" y="193344"/>
                </a:lnTo>
                <a:lnTo>
                  <a:pt x="4622" y="193509"/>
                </a:lnTo>
                <a:lnTo>
                  <a:pt x="12907" y="190770"/>
                </a:lnTo>
                <a:lnTo>
                  <a:pt x="172313" y="138061"/>
                </a:lnTo>
                <a:lnTo>
                  <a:pt x="568324" y="7111"/>
                </a:lnTo>
                <a:lnTo>
                  <a:pt x="1718711" y="505116"/>
                </a:lnTo>
                <a:lnTo>
                  <a:pt x="1718711" y="497439"/>
                </a:lnTo>
                <a:close/>
              </a:path>
              <a:path w="1820087" h="1063688">
                <a:moveTo>
                  <a:pt x="5041" y="186994"/>
                </a:moveTo>
                <a:lnTo>
                  <a:pt x="170103" y="131381"/>
                </a:lnTo>
                <a:lnTo>
                  <a:pt x="2412" y="186829"/>
                </a:lnTo>
                <a:lnTo>
                  <a:pt x="3517" y="190169"/>
                </a:lnTo>
                <a:lnTo>
                  <a:pt x="5041" y="186994"/>
                </a:lnTo>
                <a:close/>
              </a:path>
              <a:path w="1820087" h="1063688">
                <a:moveTo>
                  <a:pt x="1718711" y="1009619"/>
                </a:moveTo>
                <a:lnTo>
                  <a:pt x="12907" y="190770"/>
                </a:lnTo>
                <a:lnTo>
                  <a:pt x="4622" y="193509"/>
                </a:lnTo>
                <a:lnTo>
                  <a:pt x="1993" y="193344"/>
                </a:lnTo>
                <a:lnTo>
                  <a:pt x="1718711" y="1017443"/>
                </a:lnTo>
                <a:lnTo>
                  <a:pt x="1718711" y="1009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071017" y="1511960"/>
            <a:ext cx="521411" cy="255269"/>
          </a:xfrm>
          <a:custGeom>
            <a:avLst/>
            <a:gdLst/>
            <a:ahLst/>
            <a:cxnLst/>
            <a:rect l="l" t="t" r="r" b="b"/>
            <a:pathLst>
              <a:path w="521411" h="255269">
                <a:moveTo>
                  <a:pt x="521411" y="234721"/>
                </a:moveTo>
                <a:lnTo>
                  <a:pt x="97864" y="44055"/>
                </a:lnTo>
                <a:lnTo>
                  <a:pt x="97864" y="93301"/>
                </a:lnTo>
                <a:lnTo>
                  <a:pt x="459257" y="255270"/>
                </a:lnTo>
                <a:lnTo>
                  <a:pt x="521411" y="23472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067499" y="1517408"/>
            <a:ext cx="528447" cy="241261"/>
          </a:xfrm>
          <a:custGeom>
            <a:avLst/>
            <a:gdLst/>
            <a:ahLst/>
            <a:cxnLst/>
            <a:rect l="l" t="t" r="r" b="b"/>
            <a:pathLst>
              <a:path w="528447" h="241261">
                <a:moveTo>
                  <a:pt x="528447" y="229450"/>
                </a:moveTo>
                <a:lnTo>
                  <a:pt x="527697" y="226656"/>
                </a:lnTo>
                <a:lnTo>
                  <a:pt x="526376" y="226059"/>
                </a:lnTo>
                <a:lnTo>
                  <a:pt x="524929" y="229273"/>
                </a:lnTo>
                <a:lnTo>
                  <a:pt x="523824" y="225932"/>
                </a:lnTo>
                <a:lnTo>
                  <a:pt x="101382" y="41247"/>
                </a:lnTo>
                <a:lnTo>
                  <a:pt x="101382" y="42471"/>
                </a:lnTo>
                <a:lnTo>
                  <a:pt x="515232" y="228772"/>
                </a:lnTo>
                <a:lnTo>
                  <a:pt x="523481" y="232486"/>
                </a:lnTo>
                <a:lnTo>
                  <a:pt x="526034" y="232613"/>
                </a:lnTo>
                <a:lnTo>
                  <a:pt x="528447" y="229450"/>
                </a:lnTo>
                <a:close/>
              </a:path>
              <a:path w="528447" h="241261">
                <a:moveTo>
                  <a:pt x="526034" y="232613"/>
                </a:moveTo>
                <a:lnTo>
                  <a:pt x="523481" y="232486"/>
                </a:lnTo>
                <a:lnTo>
                  <a:pt x="515232" y="228772"/>
                </a:lnTo>
                <a:lnTo>
                  <a:pt x="462965" y="246049"/>
                </a:lnTo>
                <a:lnTo>
                  <a:pt x="101382" y="84002"/>
                </a:lnTo>
                <a:lnTo>
                  <a:pt x="101382" y="91721"/>
                </a:lnTo>
                <a:lnTo>
                  <a:pt x="461327" y="253034"/>
                </a:lnTo>
                <a:lnTo>
                  <a:pt x="463880" y="253174"/>
                </a:lnTo>
                <a:lnTo>
                  <a:pt x="526034" y="232613"/>
                </a:lnTo>
                <a:close/>
              </a:path>
              <a:path w="528447" h="241261">
                <a:moveTo>
                  <a:pt x="526376" y="226059"/>
                </a:moveTo>
                <a:lnTo>
                  <a:pt x="101382" y="34752"/>
                </a:lnTo>
                <a:lnTo>
                  <a:pt x="101382" y="41247"/>
                </a:lnTo>
                <a:lnTo>
                  <a:pt x="523824" y="225932"/>
                </a:lnTo>
                <a:lnTo>
                  <a:pt x="524929" y="229273"/>
                </a:lnTo>
                <a:lnTo>
                  <a:pt x="526376" y="226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429129" y="1487891"/>
            <a:ext cx="853605" cy="652487"/>
          </a:xfrm>
          <a:custGeom>
            <a:avLst/>
            <a:gdLst/>
            <a:ahLst/>
            <a:cxnLst/>
            <a:rect l="l" t="t" r="r" b="b"/>
            <a:pathLst>
              <a:path w="853605" h="652487">
                <a:moveTo>
                  <a:pt x="755750" y="290232"/>
                </a:moveTo>
                <a:lnTo>
                  <a:pt x="0" y="0"/>
                </a:lnTo>
                <a:lnTo>
                  <a:pt x="660" y="283603"/>
                </a:lnTo>
                <a:lnTo>
                  <a:pt x="755750" y="610478"/>
                </a:lnTo>
                <a:lnTo>
                  <a:pt x="755750" y="2902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425598" y="1484614"/>
            <a:ext cx="860666" cy="659003"/>
          </a:xfrm>
          <a:custGeom>
            <a:avLst/>
            <a:gdLst/>
            <a:ahLst/>
            <a:cxnLst/>
            <a:rect l="l" t="t" r="r" b="b"/>
            <a:pathLst>
              <a:path w="860666" h="659002">
                <a:moveTo>
                  <a:pt x="759280" y="609913"/>
                </a:moveTo>
                <a:lnTo>
                  <a:pt x="7708" y="284568"/>
                </a:lnTo>
                <a:lnTo>
                  <a:pt x="759280" y="614674"/>
                </a:lnTo>
                <a:lnTo>
                  <a:pt x="759280" y="609913"/>
                </a:lnTo>
                <a:close/>
              </a:path>
              <a:path w="860666" h="659002">
                <a:moveTo>
                  <a:pt x="7061" y="8420"/>
                </a:moveTo>
                <a:lnTo>
                  <a:pt x="4787" y="0"/>
                </a:lnTo>
                <a:lnTo>
                  <a:pt x="7708" y="284568"/>
                </a:lnTo>
                <a:lnTo>
                  <a:pt x="7061" y="8420"/>
                </a:lnTo>
                <a:close/>
              </a:path>
              <a:path w="860666" h="659002">
                <a:moveTo>
                  <a:pt x="759280" y="289745"/>
                </a:moveTo>
                <a:lnTo>
                  <a:pt x="4787" y="0"/>
                </a:lnTo>
                <a:lnTo>
                  <a:pt x="7061" y="8420"/>
                </a:lnTo>
                <a:lnTo>
                  <a:pt x="759280" y="297291"/>
                </a:lnTo>
                <a:lnTo>
                  <a:pt x="759280" y="289745"/>
                </a:lnTo>
                <a:close/>
              </a:path>
              <a:path w="860666" h="659002">
                <a:moveTo>
                  <a:pt x="759280" y="614674"/>
                </a:moveTo>
                <a:lnTo>
                  <a:pt x="7708" y="284568"/>
                </a:lnTo>
                <a:lnTo>
                  <a:pt x="4787" y="0"/>
                </a:lnTo>
                <a:lnTo>
                  <a:pt x="1536" y="380"/>
                </a:lnTo>
                <a:lnTo>
                  <a:pt x="0" y="3289"/>
                </a:lnTo>
                <a:lnTo>
                  <a:pt x="673" y="286892"/>
                </a:lnTo>
                <a:lnTo>
                  <a:pt x="1511" y="289559"/>
                </a:lnTo>
                <a:lnTo>
                  <a:pt x="2794" y="290118"/>
                </a:lnTo>
                <a:lnTo>
                  <a:pt x="759280" y="617598"/>
                </a:lnTo>
                <a:lnTo>
                  <a:pt x="759280" y="614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429123" y="1413065"/>
            <a:ext cx="853617" cy="402640"/>
          </a:xfrm>
          <a:custGeom>
            <a:avLst/>
            <a:gdLst/>
            <a:ahLst/>
            <a:cxnLst/>
            <a:rect l="l" t="t" r="r" b="b"/>
            <a:pathLst>
              <a:path w="853617" h="402640">
                <a:moveTo>
                  <a:pt x="755756" y="139241"/>
                </a:moveTo>
                <a:lnTo>
                  <a:pt x="349821" y="0"/>
                </a:lnTo>
                <a:lnTo>
                  <a:pt x="0" y="74828"/>
                </a:lnTo>
                <a:lnTo>
                  <a:pt x="755756" y="365059"/>
                </a:lnTo>
                <a:lnTo>
                  <a:pt x="755756" y="1392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425491" y="1409624"/>
            <a:ext cx="352717" cy="409371"/>
          </a:xfrm>
          <a:custGeom>
            <a:avLst/>
            <a:gdLst/>
            <a:ahLst/>
            <a:cxnLst/>
            <a:rect l="l" t="t" r="r" b="b"/>
            <a:pathLst>
              <a:path w="352717" h="409371">
                <a:moveTo>
                  <a:pt x="2895" y="74828"/>
                </a:moveTo>
                <a:lnTo>
                  <a:pt x="3632" y="78270"/>
                </a:lnTo>
                <a:lnTo>
                  <a:pt x="4902" y="74993"/>
                </a:lnTo>
                <a:lnTo>
                  <a:pt x="352717" y="0"/>
                </a:lnTo>
                <a:lnTo>
                  <a:pt x="2895" y="74828"/>
                </a:lnTo>
                <a:close/>
              </a:path>
              <a:path w="352717" h="409371">
                <a:moveTo>
                  <a:pt x="853719" y="178765"/>
                </a:moveTo>
                <a:lnTo>
                  <a:pt x="853719" y="400964"/>
                </a:lnTo>
                <a:lnTo>
                  <a:pt x="15947" y="79235"/>
                </a:lnTo>
                <a:lnTo>
                  <a:pt x="4368" y="81711"/>
                </a:lnTo>
                <a:lnTo>
                  <a:pt x="2374" y="81559"/>
                </a:lnTo>
                <a:lnTo>
                  <a:pt x="855980" y="409371"/>
                </a:lnTo>
                <a:lnTo>
                  <a:pt x="859243" y="408990"/>
                </a:lnTo>
                <a:lnTo>
                  <a:pt x="860767" y="406082"/>
                </a:lnTo>
                <a:lnTo>
                  <a:pt x="860767" y="176250"/>
                </a:lnTo>
                <a:lnTo>
                  <a:pt x="859802" y="173405"/>
                </a:lnTo>
                <a:lnTo>
                  <a:pt x="858393" y="172923"/>
                </a:lnTo>
                <a:lnTo>
                  <a:pt x="853719" y="178765"/>
                </a:lnTo>
                <a:close/>
              </a:path>
              <a:path w="352717" h="409371">
                <a:moveTo>
                  <a:pt x="2895" y="74828"/>
                </a:moveTo>
                <a:lnTo>
                  <a:pt x="241" y="76441"/>
                </a:lnTo>
                <a:lnTo>
                  <a:pt x="0" y="79552"/>
                </a:lnTo>
                <a:lnTo>
                  <a:pt x="2374" y="81559"/>
                </a:lnTo>
                <a:lnTo>
                  <a:pt x="4368" y="81711"/>
                </a:lnTo>
                <a:lnTo>
                  <a:pt x="15947" y="79235"/>
                </a:lnTo>
                <a:lnTo>
                  <a:pt x="353225" y="7086"/>
                </a:lnTo>
                <a:lnTo>
                  <a:pt x="853719" y="178765"/>
                </a:lnTo>
                <a:lnTo>
                  <a:pt x="858393" y="172923"/>
                </a:lnTo>
                <a:lnTo>
                  <a:pt x="354596" y="114"/>
                </a:lnTo>
                <a:lnTo>
                  <a:pt x="352717" y="0"/>
                </a:lnTo>
                <a:lnTo>
                  <a:pt x="4902" y="74993"/>
                </a:lnTo>
                <a:lnTo>
                  <a:pt x="3632" y="78270"/>
                </a:lnTo>
                <a:lnTo>
                  <a:pt x="2895" y="74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850439" y="1827858"/>
            <a:ext cx="117678" cy="40957"/>
          </a:xfrm>
          <a:custGeom>
            <a:avLst/>
            <a:gdLst/>
            <a:ahLst/>
            <a:cxnLst/>
            <a:rect l="l" t="t" r="r" b="b"/>
            <a:pathLst>
              <a:path w="117678" h="40957">
                <a:moveTo>
                  <a:pt x="0" y="3301"/>
                </a:moveTo>
                <a:lnTo>
                  <a:pt x="80873" y="40957"/>
                </a:lnTo>
                <a:lnTo>
                  <a:pt x="117678" y="24968"/>
                </a:lnTo>
                <a:lnTo>
                  <a:pt x="67183" y="0"/>
                </a:lnTo>
                <a:lnTo>
                  <a:pt x="0" y="330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846424" y="1824559"/>
            <a:ext cx="125222" cy="47485"/>
          </a:xfrm>
          <a:custGeom>
            <a:avLst/>
            <a:gdLst/>
            <a:ahLst/>
            <a:cxnLst/>
            <a:rect l="l" t="t" r="r" b="b"/>
            <a:pathLst>
              <a:path w="125222" h="47485">
                <a:moveTo>
                  <a:pt x="69646" y="6451"/>
                </a:moveTo>
                <a:lnTo>
                  <a:pt x="113334" y="28067"/>
                </a:lnTo>
                <a:lnTo>
                  <a:pt x="84937" y="40386"/>
                </a:lnTo>
                <a:lnTo>
                  <a:pt x="5499" y="3416"/>
                </a:lnTo>
                <a:lnTo>
                  <a:pt x="1638" y="3352"/>
                </a:lnTo>
                <a:lnTo>
                  <a:pt x="0" y="6870"/>
                </a:lnTo>
                <a:lnTo>
                  <a:pt x="2527" y="9791"/>
                </a:lnTo>
                <a:lnTo>
                  <a:pt x="83400" y="47447"/>
                </a:lnTo>
                <a:lnTo>
                  <a:pt x="86296" y="47485"/>
                </a:lnTo>
                <a:lnTo>
                  <a:pt x="123101" y="31496"/>
                </a:lnTo>
                <a:lnTo>
                  <a:pt x="125222" y="28359"/>
                </a:lnTo>
                <a:lnTo>
                  <a:pt x="124485" y="25717"/>
                </a:lnTo>
                <a:lnTo>
                  <a:pt x="123253" y="25107"/>
                </a:lnTo>
                <a:lnTo>
                  <a:pt x="72758" y="139"/>
                </a:lnTo>
                <a:lnTo>
                  <a:pt x="68910" y="0"/>
                </a:lnTo>
                <a:lnTo>
                  <a:pt x="67183" y="3479"/>
                </a:lnTo>
                <a:lnTo>
                  <a:pt x="69646" y="6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82040" y="1579881"/>
            <a:ext cx="28257" cy="12750"/>
          </a:xfrm>
          <a:custGeom>
            <a:avLst/>
            <a:gdLst/>
            <a:ahLst/>
            <a:cxnLst/>
            <a:rect l="l" t="t" r="r" b="b"/>
            <a:pathLst>
              <a:path w="28257" h="12750">
                <a:moveTo>
                  <a:pt x="28257" y="723"/>
                </a:moveTo>
                <a:lnTo>
                  <a:pt x="28003" y="0"/>
                </a:lnTo>
                <a:lnTo>
                  <a:pt x="23334" y="2007"/>
                </a:lnTo>
                <a:lnTo>
                  <a:pt x="11667" y="7023"/>
                </a:lnTo>
                <a:lnTo>
                  <a:pt x="0" y="12039"/>
                </a:lnTo>
                <a:lnTo>
                  <a:pt x="253" y="12750"/>
                </a:lnTo>
                <a:lnTo>
                  <a:pt x="4918" y="10750"/>
                </a:lnTo>
                <a:lnTo>
                  <a:pt x="16588" y="5739"/>
                </a:lnTo>
                <a:lnTo>
                  <a:pt x="28257" y="72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178089" y="1576642"/>
            <a:ext cx="36144" cy="19608"/>
          </a:xfrm>
          <a:custGeom>
            <a:avLst/>
            <a:gdLst/>
            <a:ahLst/>
            <a:cxnLst/>
            <a:rect l="l" t="t" r="r" b="b"/>
            <a:pathLst>
              <a:path w="36144" h="19608">
                <a:moveTo>
                  <a:pt x="30556" y="0"/>
                </a:moveTo>
                <a:lnTo>
                  <a:pt x="18892" y="5016"/>
                </a:lnTo>
                <a:lnTo>
                  <a:pt x="19148" y="5745"/>
                </a:lnTo>
                <a:lnTo>
                  <a:pt x="30810" y="723"/>
                </a:lnTo>
                <a:lnTo>
                  <a:pt x="33362" y="12"/>
                </a:lnTo>
                <a:lnTo>
                  <a:pt x="30556" y="0"/>
                </a:lnTo>
                <a:close/>
              </a:path>
              <a:path w="36144" h="19608">
                <a:moveTo>
                  <a:pt x="2552" y="12039"/>
                </a:moveTo>
                <a:lnTo>
                  <a:pt x="0" y="14693"/>
                </a:lnTo>
                <a:lnTo>
                  <a:pt x="1206" y="18097"/>
                </a:lnTo>
                <a:lnTo>
                  <a:pt x="4686" y="19608"/>
                </a:lnTo>
                <a:lnTo>
                  <a:pt x="4203" y="15989"/>
                </a:lnTo>
                <a:lnTo>
                  <a:pt x="2806" y="12763"/>
                </a:lnTo>
                <a:lnTo>
                  <a:pt x="7225" y="10032"/>
                </a:lnTo>
                <a:lnTo>
                  <a:pt x="2552" y="12039"/>
                </a:lnTo>
                <a:close/>
              </a:path>
              <a:path w="36144" h="19608">
                <a:moveTo>
                  <a:pt x="36144" y="4533"/>
                </a:moveTo>
                <a:lnTo>
                  <a:pt x="35534" y="2794"/>
                </a:lnTo>
                <a:lnTo>
                  <a:pt x="33362" y="12"/>
                </a:lnTo>
                <a:lnTo>
                  <a:pt x="32255" y="3945"/>
                </a:lnTo>
                <a:lnTo>
                  <a:pt x="33337" y="6477"/>
                </a:lnTo>
                <a:lnTo>
                  <a:pt x="28673" y="8482"/>
                </a:lnTo>
                <a:lnTo>
                  <a:pt x="17008" y="13497"/>
                </a:lnTo>
                <a:lnTo>
                  <a:pt x="5334" y="18503"/>
                </a:lnTo>
                <a:lnTo>
                  <a:pt x="4248" y="15973"/>
                </a:lnTo>
                <a:lnTo>
                  <a:pt x="3949" y="15278"/>
                </a:lnTo>
                <a:lnTo>
                  <a:pt x="7476" y="10757"/>
                </a:lnTo>
                <a:lnTo>
                  <a:pt x="19148" y="5745"/>
                </a:lnTo>
                <a:lnTo>
                  <a:pt x="18892" y="5016"/>
                </a:lnTo>
                <a:lnTo>
                  <a:pt x="7225" y="10032"/>
                </a:lnTo>
                <a:lnTo>
                  <a:pt x="2806" y="12763"/>
                </a:lnTo>
                <a:lnTo>
                  <a:pt x="4203" y="15989"/>
                </a:lnTo>
                <a:lnTo>
                  <a:pt x="4686" y="19608"/>
                </a:lnTo>
                <a:lnTo>
                  <a:pt x="5588" y="19227"/>
                </a:lnTo>
                <a:lnTo>
                  <a:pt x="17253" y="14222"/>
                </a:lnTo>
                <a:lnTo>
                  <a:pt x="28925" y="9210"/>
                </a:lnTo>
                <a:lnTo>
                  <a:pt x="33604" y="7200"/>
                </a:lnTo>
                <a:lnTo>
                  <a:pt x="36144" y="4533"/>
                </a:lnTo>
                <a:close/>
              </a:path>
              <a:path w="36144" h="19608">
                <a:moveTo>
                  <a:pt x="7518" y="14820"/>
                </a:moveTo>
                <a:lnTo>
                  <a:pt x="7264" y="14097"/>
                </a:lnTo>
                <a:lnTo>
                  <a:pt x="4248" y="15973"/>
                </a:lnTo>
                <a:lnTo>
                  <a:pt x="5334" y="18503"/>
                </a:lnTo>
                <a:lnTo>
                  <a:pt x="17008" y="13497"/>
                </a:lnTo>
                <a:lnTo>
                  <a:pt x="28673" y="8482"/>
                </a:lnTo>
                <a:lnTo>
                  <a:pt x="28625" y="4406"/>
                </a:lnTo>
                <a:lnTo>
                  <a:pt x="31902" y="3256"/>
                </a:lnTo>
                <a:lnTo>
                  <a:pt x="32207" y="3962"/>
                </a:lnTo>
                <a:lnTo>
                  <a:pt x="28879" y="5130"/>
                </a:lnTo>
                <a:lnTo>
                  <a:pt x="28625" y="4406"/>
                </a:lnTo>
                <a:lnTo>
                  <a:pt x="28673" y="8482"/>
                </a:lnTo>
                <a:lnTo>
                  <a:pt x="33337" y="6477"/>
                </a:lnTo>
                <a:lnTo>
                  <a:pt x="32255" y="3945"/>
                </a:lnTo>
                <a:lnTo>
                  <a:pt x="33362" y="12"/>
                </a:lnTo>
                <a:lnTo>
                  <a:pt x="30810" y="723"/>
                </a:lnTo>
                <a:lnTo>
                  <a:pt x="19148" y="5745"/>
                </a:lnTo>
                <a:lnTo>
                  <a:pt x="7476" y="10757"/>
                </a:lnTo>
                <a:lnTo>
                  <a:pt x="7264" y="14097"/>
                </a:lnTo>
                <a:lnTo>
                  <a:pt x="7518" y="14820"/>
                </a:lnTo>
                <a:close/>
              </a:path>
              <a:path w="36144" h="19608">
                <a:moveTo>
                  <a:pt x="7264" y="14097"/>
                </a:moveTo>
                <a:lnTo>
                  <a:pt x="7476" y="10757"/>
                </a:lnTo>
                <a:lnTo>
                  <a:pt x="3949" y="15278"/>
                </a:lnTo>
                <a:lnTo>
                  <a:pt x="4248" y="15973"/>
                </a:lnTo>
                <a:lnTo>
                  <a:pt x="7264" y="14097"/>
                </a:lnTo>
                <a:close/>
              </a:path>
              <a:path w="36144" h="19608">
                <a:moveTo>
                  <a:pt x="31902" y="3256"/>
                </a:moveTo>
                <a:lnTo>
                  <a:pt x="28625" y="4406"/>
                </a:lnTo>
                <a:lnTo>
                  <a:pt x="28879" y="5130"/>
                </a:lnTo>
                <a:lnTo>
                  <a:pt x="32207" y="3962"/>
                </a:lnTo>
                <a:lnTo>
                  <a:pt x="31953" y="3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167808" y="1566451"/>
            <a:ext cx="39890" cy="26454"/>
          </a:xfrm>
          <a:custGeom>
            <a:avLst/>
            <a:gdLst/>
            <a:ahLst/>
            <a:cxnLst/>
            <a:rect l="l" t="t" r="r" b="b"/>
            <a:pathLst>
              <a:path w="39890" h="26454">
                <a:moveTo>
                  <a:pt x="28016" y="14427"/>
                </a:moveTo>
                <a:lnTo>
                  <a:pt x="31826" y="9347"/>
                </a:lnTo>
                <a:lnTo>
                  <a:pt x="35839" y="4305"/>
                </a:lnTo>
                <a:lnTo>
                  <a:pt x="39890" y="0"/>
                </a:lnTo>
                <a:lnTo>
                  <a:pt x="11887" y="12026"/>
                </a:lnTo>
                <a:lnTo>
                  <a:pt x="7823" y="16332"/>
                </a:lnTo>
                <a:lnTo>
                  <a:pt x="3810" y="21374"/>
                </a:lnTo>
                <a:lnTo>
                  <a:pt x="1073" y="25023"/>
                </a:lnTo>
                <a:lnTo>
                  <a:pt x="1073" y="25993"/>
                </a:lnTo>
                <a:lnTo>
                  <a:pt x="28016" y="14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164062" y="1563073"/>
            <a:ext cx="45567" cy="33693"/>
          </a:xfrm>
          <a:custGeom>
            <a:avLst/>
            <a:gdLst/>
            <a:ahLst/>
            <a:cxnLst/>
            <a:rect l="l" t="t" r="r" b="b"/>
            <a:pathLst>
              <a:path w="45567" h="33693">
                <a:moveTo>
                  <a:pt x="41084" y="965"/>
                </a:moveTo>
                <a:lnTo>
                  <a:pt x="33227" y="5422"/>
                </a:lnTo>
                <a:lnTo>
                  <a:pt x="44199" y="5422"/>
                </a:lnTo>
                <a:lnTo>
                  <a:pt x="41084" y="965"/>
                </a:lnTo>
                <a:close/>
              </a:path>
              <a:path w="45567" h="33693">
                <a:moveTo>
                  <a:pt x="33227" y="5422"/>
                </a:moveTo>
                <a:lnTo>
                  <a:pt x="15633" y="15405"/>
                </a:lnTo>
                <a:lnTo>
                  <a:pt x="16665" y="17818"/>
                </a:lnTo>
                <a:lnTo>
                  <a:pt x="18199" y="17818"/>
                </a:lnTo>
                <a:lnTo>
                  <a:pt x="21835" y="15405"/>
                </a:lnTo>
                <a:lnTo>
                  <a:pt x="36880" y="5422"/>
                </a:lnTo>
              </a:path>
              <a:path w="45567" h="33693">
                <a:moveTo>
                  <a:pt x="36880" y="5422"/>
                </a:moveTo>
                <a:lnTo>
                  <a:pt x="35929" y="6616"/>
                </a:lnTo>
                <a:lnTo>
                  <a:pt x="32791" y="10553"/>
                </a:lnTo>
                <a:lnTo>
                  <a:pt x="28889" y="12496"/>
                </a:lnTo>
                <a:lnTo>
                  <a:pt x="18199" y="17818"/>
                </a:lnTo>
                <a:lnTo>
                  <a:pt x="18940" y="17818"/>
                </a:lnTo>
                <a:lnTo>
                  <a:pt x="31338" y="12496"/>
                </a:lnTo>
                <a:lnTo>
                  <a:pt x="35863" y="10553"/>
                </a:lnTo>
                <a:lnTo>
                  <a:pt x="45034" y="6616"/>
                </a:lnTo>
                <a:lnTo>
                  <a:pt x="44199" y="5422"/>
                </a:lnTo>
              </a:path>
              <a:path w="45567" h="33693">
                <a:moveTo>
                  <a:pt x="16665" y="17818"/>
                </a:moveTo>
                <a:lnTo>
                  <a:pt x="16893" y="18352"/>
                </a:lnTo>
                <a:lnTo>
                  <a:pt x="17017" y="18643"/>
                </a:lnTo>
                <a:lnTo>
                  <a:pt x="17695" y="18352"/>
                </a:lnTo>
                <a:lnTo>
                  <a:pt x="18940" y="17818"/>
                </a:lnTo>
              </a:path>
              <a:path w="45567" h="33693">
                <a:moveTo>
                  <a:pt x="34569" y="19926"/>
                </a:moveTo>
                <a:lnTo>
                  <a:pt x="38341" y="14897"/>
                </a:lnTo>
                <a:lnTo>
                  <a:pt x="42290" y="9944"/>
                </a:lnTo>
                <a:lnTo>
                  <a:pt x="31762" y="17805"/>
                </a:lnTo>
                <a:lnTo>
                  <a:pt x="33146" y="21043"/>
                </a:lnTo>
                <a:lnTo>
                  <a:pt x="34569" y="19926"/>
                </a:lnTo>
                <a:close/>
              </a:path>
              <a:path w="45567" h="33693">
                <a:moveTo>
                  <a:pt x="28943" y="15697"/>
                </a:moveTo>
                <a:lnTo>
                  <a:pt x="29515" y="14931"/>
                </a:lnTo>
                <a:lnTo>
                  <a:pt x="15076" y="21133"/>
                </a:lnTo>
                <a:lnTo>
                  <a:pt x="28943" y="15697"/>
                </a:lnTo>
                <a:close/>
              </a:path>
              <a:path w="45567" h="33693">
                <a:moveTo>
                  <a:pt x="33146" y="21043"/>
                </a:moveTo>
                <a:lnTo>
                  <a:pt x="14287" y="21971"/>
                </a:lnTo>
                <a:lnTo>
                  <a:pt x="10337" y="26924"/>
                </a:lnTo>
                <a:lnTo>
                  <a:pt x="33146" y="21043"/>
                </a:lnTo>
                <a:close/>
              </a:path>
              <a:path w="45567" h="33693">
                <a:moveTo>
                  <a:pt x="32791" y="10553"/>
                </a:moveTo>
                <a:lnTo>
                  <a:pt x="36880" y="5422"/>
                </a:lnTo>
                <a:lnTo>
                  <a:pt x="18199" y="17818"/>
                </a:lnTo>
                <a:lnTo>
                  <a:pt x="32791" y="10553"/>
                </a:lnTo>
                <a:close/>
              </a:path>
              <a:path w="45567" h="33693">
                <a:moveTo>
                  <a:pt x="45567" y="0"/>
                </a:moveTo>
                <a:lnTo>
                  <a:pt x="42252" y="139"/>
                </a:lnTo>
                <a:lnTo>
                  <a:pt x="43637" y="3378"/>
                </a:lnTo>
                <a:lnTo>
                  <a:pt x="45567" y="0"/>
                </a:lnTo>
                <a:close/>
              </a:path>
              <a:path w="45567" h="33693">
                <a:moveTo>
                  <a:pt x="33146" y="21043"/>
                </a:moveTo>
                <a:lnTo>
                  <a:pt x="10337" y="26924"/>
                </a:lnTo>
                <a:lnTo>
                  <a:pt x="14287" y="21971"/>
                </a:lnTo>
                <a:lnTo>
                  <a:pt x="33146" y="21043"/>
                </a:lnTo>
                <a:lnTo>
                  <a:pt x="31762" y="17805"/>
                </a:lnTo>
                <a:lnTo>
                  <a:pt x="42290" y="9944"/>
                </a:lnTo>
                <a:lnTo>
                  <a:pt x="46202" y="5791"/>
                </a:lnTo>
                <a:lnTo>
                  <a:pt x="47485" y="2730"/>
                </a:lnTo>
                <a:lnTo>
                  <a:pt x="45567" y="0"/>
                </a:lnTo>
                <a:lnTo>
                  <a:pt x="43637" y="3378"/>
                </a:lnTo>
                <a:lnTo>
                  <a:pt x="42252" y="139"/>
                </a:lnTo>
                <a:lnTo>
                  <a:pt x="14249" y="12166"/>
                </a:lnTo>
                <a:lnTo>
                  <a:pt x="15633" y="15405"/>
                </a:lnTo>
                <a:lnTo>
                  <a:pt x="41084" y="965"/>
                </a:lnTo>
                <a:lnTo>
                  <a:pt x="45034" y="6616"/>
                </a:lnTo>
                <a:lnTo>
                  <a:pt x="31338" y="12496"/>
                </a:lnTo>
                <a:lnTo>
                  <a:pt x="29515" y="14931"/>
                </a:lnTo>
                <a:lnTo>
                  <a:pt x="28943" y="15697"/>
                </a:lnTo>
                <a:lnTo>
                  <a:pt x="15076" y="21133"/>
                </a:lnTo>
                <a:lnTo>
                  <a:pt x="4819" y="29008"/>
                </a:lnTo>
                <a:lnTo>
                  <a:pt x="4819" y="30639"/>
                </a:lnTo>
                <a:lnTo>
                  <a:pt x="6565" y="31953"/>
                </a:lnTo>
                <a:lnTo>
                  <a:pt x="5143" y="33070"/>
                </a:lnTo>
                <a:lnTo>
                  <a:pt x="33146" y="21043"/>
                </a:lnTo>
                <a:close/>
              </a:path>
              <a:path w="45567" h="33693">
                <a:moveTo>
                  <a:pt x="15076" y="21133"/>
                </a:moveTo>
                <a:lnTo>
                  <a:pt x="17695" y="18352"/>
                </a:lnTo>
                <a:lnTo>
                  <a:pt x="17017" y="18643"/>
                </a:lnTo>
                <a:lnTo>
                  <a:pt x="15633" y="15405"/>
                </a:lnTo>
                <a:lnTo>
                  <a:pt x="14249" y="12166"/>
                </a:lnTo>
                <a:lnTo>
                  <a:pt x="13068" y="12992"/>
                </a:lnTo>
                <a:lnTo>
                  <a:pt x="8864" y="17449"/>
                </a:lnTo>
                <a:lnTo>
                  <a:pt x="4819" y="22553"/>
                </a:lnTo>
                <a:lnTo>
                  <a:pt x="4819" y="29008"/>
                </a:lnTo>
                <a:lnTo>
                  <a:pt x="15076" y="21133"/>
                </a:lnTo>
                <a:close/>
              </a:path>
              <a:path w="45567" h="33693">
                <a:moveTo>
                  <a:pt x="5143" y="33070"/>
                </a:moveTo>
                <a:lnTo>
                  <a:pt x="6565" y="31953"/>
                </a:lnTo>
                <a:lnTo>
                  <a:pt x="4819" y="30639"/>
                </a:lnTo>
                <a:lnTo>
                  <a:pt x="4819" y="33207"/>
                </a:lnTo>
                <a:lnTo>
                  <a:pt x="5143" y="33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179663" y="1565836"/>
            <a:ext cx="30378" cy="26085"/>
          </a:xfrm>
          <a:custGeom>
            <a:avLst/>
            <a:gdLst/>
            <a:ahLst/>
            <a:cxnLst/>
            <a:rect l="l" t="t" r="r" b="b"/>
            <a:pathLst>
              <a:path w="30378" h="26085">
                <a:moveTo>
                  <a:pt x="838" y="21602"/>
                </a:moveTo>
                <a:lnTo>
                  <a:pt x="2374" y="26085"/>
                </a:lnTo>
                <a:lnTo>
                  <a:pt x="7043" y="24078"/>
                </a:lnTo>
                <a:lnTo>
                  <a:pt x="18711" y="19062"/>
                </a:lnTo>
                <a:lnTo>
                  <a:pt x="30378" y="14046"/>
                </a:lnTo>
                <a:lnTo>
                  <a:pt x="28854" y="9575"/>
                </a:lnTo>
                <a:lnTo>
                  <a:pt x="28016" y="4826"/>
                </a:lnTo>
                <a:lnTo>
                  <a:pt x="28054" y="0"/>
                </a:lnTo>
                <a:lnTo>
                  <a:pt x="23646" y="1891"/>
                </a:lnTo>
                <a:lnTo>
                  <a:pt x="11602" y="7064"/>
                </a:lnTo>
                <a:lnTo>
                  <a:pt x="50" y="12026"/>
                </a:lnTo>
                <a:lnTo>
                  <a:pt x="0" y="16852"/>
                </a:lnTo>
                <a:lnTo>
                  <a:pt x="838" y="2160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76183" y="1562127"/>
            <a:ext cx="37782" cy="33401"/>
          </a:xfrm>
          <a:custGeom>
            <a:avLst/>
            <a:gdLst/>
            <a:ahLst/>
            <a:cxnLst/>
            <a:rect l="l" t="t" r="r" b="b"/>
            <a:pathLst>
              <a:path w="37782" h="33400">
                <a:moveTo>
                  <a:pt x="33858" y="17754"/>
                </a:moveTo>
                <a:lnTo>
                  <a:pt x="32918" y="6946"/>
                </a:lnTo>
                <a:lnTo>
                  <a:pt x="28515" y="8838"/>
                </a:lnTo>
                <a:lnTo>
                  <a:pt x="28917" y="14185"/>
                </a:lnTo>
                <a:lnTo>
                  <a:pt x="29472" y="15806"/>
                </a:lnTo>
                <a:lnTo>
                  <a:pt x="30581" y="23002"/>
                </a:lnTo>
                <a:lnTo>
                  <a:pt x="35255" y="20993"/>
                </a:lnTo>
                <a:lnTo>
                  <a:pt x="37782" y="18364"/>
                </a:lnTo>
                <a:lnTo>
                  <a:pt x="37185" y="16624"/>
                </a:lnTo>
                <a:lnTo>
                  <a:pt x="35814" y="12585"/>
                </a:lnTo>
                <a:lnTo>
                  <a:pt x="35052" y="8331"/>
                </a:lnTo>
                <a:lnTo>
                  <a:pt x="35052" y="4051"/>
                </a:lnTo>
                <a:lnTo>
                  <a:pt x="34480" y="1435"/>
                </a:lnTo>
                <a:lnTo>
                  <a:pt x="33858" y="17754"/>
                </a:lnTo>
                <a:lnTo>
                  <a:pt x="30530" y="18897"/>
                </a:lnTo>
                <a:lnTo>
                  <a:pt x="32473" y="14516"/>
                </a:lnTo>
                <a:lnTo>
                  <a:pt x="33858" y="17754"/>
                </a:lnTo>
                <a:close/>
              </a:path>
              <a:path w="37782" h="33400">
                <a:moveTo>
                  <a:pt x="4457" y="26555"/>
                </a:moveTo>
                <a:lnTo>
                  <a:pt x="5854" y="29794"/>
                </a:lnTo>
                <a:lnTo>
                  <a:pt x="9182" y="28651"/>
                </a:lnTo>
                <a:lnTo>
                  <a:pt x="20810" y="19530"/>
                </a:lnTo>
                <a:lnTo>
                  <a:pt x="9140" y="24544"/>
                </a:lnTo>
                <a:lnTo>
                  <a:pt x="7956" y="25053"/>
                </a:lnTo>
                <a:lnTo>
                  <a:pt x="4457" y="26555"/>
                </a:lnTo>
                <a:close/>
              </a:path>
              <a:path w="37782" h="33400">
                <a:moveTo>
                  <a:pt x="31534" y="3708"/>
                </a:moveTo>
                <a:lnTo>
                  <a:pt x="30149" y="469"/>
                </a:lnTo>
                <a:lnTo>
                  <a:pt x="18595" y="5430"/>
                </a:lnTo>
                <a:lnTo>
                  <a:pt x="28016" y="3682"/>
                </a:lnTo>
                <a:lnTo>
                  <a:pt x="28515" y="8838"/>
                </a:lnTo>
                <a:lnTo>
                  <a:pt x="32918" y="6946"/>
                </a:lnTo>
                <a:lnTo>
                  <a:pt x="33858" y="17754"/>
                </a:lnTo>
                <a:lnTo>
                  <a:pt x="34480" y="1435"/>
                </a:lnTo>
                <a:lnTo>
                  <a:pt x="31242" y="0"/>
                </a:lnTo>
                <a:lnTo>
                  <a:pt x="30149" y="469"/>
                </a:lnTo>
                <a:lnTo>
                  <a:pt x="31534" y="3708"/>
                </a:lnTo>
                <a:close/>
              </a:path>
              <a:path w="37782" h="33400">
                <a:moveTo>
                  <a:pt x="6554" y="10606"/>
                </a:moveTo>
                <a:lnTo>
                  <a:pt x="3530" y="15735"/>
                </a:lnTo>
                <a:lnTo>
                  <a:pt x="7048" y="15773"/>
                </a:lnTo>
                <a:lnTo>
                  <a:pt x="18595" y="5430"/>
                </a:lnTo>
                <a:lnTo>
                  <a:pt x="6554" y="10606"/>
                </a:lnTo>
                <a:close/>
              </a:path>
              <a:path w="37782" h="33400">
                <a:moveTo>
                  <a:pt x="914" y="26212"/>
                </a:moveTo>
                <a:lnTo>
                  <a:pt x="2514" y="30924"/>
                </a:lnTo>
                <a:lnTo>
                  <a:pt x="5321" y="33400"/>
                </a:lnTo>
                <a:lnTo>
                  <a:pt x="7239" y="33019"/>
                </a:lnTo>
                <a:lnTo>
                  <a:pt x="18914" y="28015"/>
                </a:lnTo>
                <a:lnTo>
                  <a:pt x="30581" y="23002"/>
                </a:lnTo>
                <a:lnTo>
                  <a:pt x="29472" y="15806"/>
                </a:lnTo>
                <a:lnTo>
                  <a:pt x="20810" y="19530"/>
                </a:lnTo>
                <a:lnTo>
                  <a:pt x="9182" y="28651"/>
                </a:lnTo>
                <a:lnTo>
                  <a:pt x="5854" y="29794"/>
                </a:lnTo>
                <a:lnTo>
                  <a:pt x="4457" y="26555"/>
                </a:lnTo>
                <a:lnTo>
                  <a:pt x="7956" y="25053"/>
                </a:lnTo>
                <a:lnTo>
                  <a:pt x="7810" y="24625"/>
                </a:lnTo>
                <a:lnTo>
                  <a:pt x="7048" y="20370"/>
                </a:lnTo>
                <a:lnTo>
                  <a:pt x="4914" y="18973"/>
                </a:lnTo>
                <a:lnTo>
                  <a:pt x="7048" y="20370"/>
                </a:lnTo>
                <a:lnTo>
                  <a:pt x="7048" y="18057"/>
                </a:lnTo>
                <a:lnTo>
                  <a:pt x="16475" y="14010"/>
                </a:lnTo>
                <a:lnTo>
                  <a:pt x="7048" y="16078"/>
                </a:lnTo>
                <a:lnTo>
                  <a:pt x="16475" y="14010"/>
                </a:lnTo>
                <a:lnTo>
                  <a:pt x="28016" y="9053"/>
                </a:lnTo>
                <a:lnTo>
                  <a:pt x="28016" y="4051"/>
                </a:lnTo>
                <a:lnTo>
                  <a:pt x="28016" y="9169"/>
                </a:lnTo>
                <a:lnTo>
                  <a:pt x="28917" y="14185"/>
                </a:lnTo>
                <a:lnTo>
                  <a:pt x="28515" y="8838"/>
                </a:lnTo>
                <a:lnTo>
                  <a:pt x="28016" y="3682"/>
                </a:lnTo>
                <a:lnTo>
                  <a:pt x="18595" y="5430"/>
                </a:lnTo>
                <a:lnTo>
                  <a:pt x="7048" y="15773"/>
                </a:lnTo>
                <a:lnTo>
                  <a:pt x="3530" y="15735"/>
                </a:lnTo>
                <a:lnTo>
                  <a:pt x="6554" y="10606"/>
                </a:lnTo>
                <a:lnTo>
                  <a:pt x="2133" y="12509"/>
                </a:lnTo>
                <a:lnTo>
                  <a:pt x="0" y="15709"/>
                </a:lnTo>
                <a:lnTo>
                  <a:pt x="0" y="21208"/>
                </a:lnTo>
                <a:lnTo>
                  <a:pt x="914" y="26212"/>
                </a:lnTo>
                <a:close/>
              </a:path>
              <a:path w="37782" h="33400">
                <a:moveTo>
                  <a:pt x="32473" y="14516"/>
                </a:moveTo>
                <a:lnTo>
                  <a:pt x="30530" y="18897"/>
                </a:lnTo>
                <a:lnTo>
                  <a:pt x="33858" y="17754"/>
                </a:lnTo>
                <a:lnTo>
                  <a:pt x="32473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182295" y="1580605"/>
            <a:ext cx="44475" cy="33896"/>
          </a:xfrm>
          <a:custGeom>
            <a:avLst/>
            <a:gdLst/>
            <a:ahLst/>
            <a:cxnLst/>
            <a:rect l="l" t="t" r="r" b="b"/>
            <a:pathLst>
              <a:path w="44475" h="33896">
                <a:moveTo>
                  <a:pt x="754" y="13989"/>
                </a:moveTo>
                <a:lnTo>
                  <a:pt x="7426" y="25379"/>
                </a:lnTo>
                <a:lnTo>
                  <a:pt x="16471" y="33896"/>
                </a:lnTo>
                <a:lnTo>
                  <a:pt x="21131" y="31890"/>
                </a:lnTo>
                <a:lnTo>
                  <a:pt x="32796" y="26876"/>
                </a:lnTo>
                <a:lnTo>
                  <a:pt x="44475" y="21869"/>
                </a:lnTo>
                <a:lnTo>
                  <a:pt x="42957" y="20775"/>
                </a:lnTo>
                <a:lnTo>
                  <a:pt x="34210" y="11733"/>
                </a:lnTo>
                <a:lnTo>
                  <a:pt x="28003" y="0"/>
                </a:lnTo>
                <a:lnTo>
                  <a:pt x="23337" y="2005"/>
                </a:lnTo>
                <a:lnTo>
                  <a:pt x="11663" y="7020"/>
                </a:lnTo>
                <a:lnTo>
                  <a:pt x="0" y="12026"/>
                </a:lnTo>
                <a:lnTo>
                  <a:pt x="754" y="1398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178345" y="1576985"/>
            <a:ext cx="51930" cy="40754"/>
          </a:xfrm>
          <a:custGeom>
            <a:avLst/>
            <a:gdLst/>
            <a:ahLst/>
            <a:cxnLst/>
            <a:rect l="l" t="t" r="r" b="b"/>
            <a:pathLst>
              <a:path w="51930" h="40754">
                <a:moveTo>
                  <a:pt x="20797" y="33515"/>
                </a:moveTo>
                <a:lnTo>
                  <a:pt x="22402" y="34607"/>
                </a:lnTo>
                <a:lnTo>
                  <a:pt x="33475" y="35738"/>
                </a:lnTo>
                <a:lnTo>
                  <a:pt x="45144" y="30727"/>
                </a:lnTo>
                <a:lnTo>
                  <a:pt x="43253" y="25975"/>
                </a:lnTo>
                <a:lnTo>
                  <a:pt x="46443" y="28397"/>
                </a:lnTo>
                <a:lnTo>
                  <a:pt x="49809" y="28727"/>
                </a:lnTo>
                <a:lnTo>
                  <a:pt x="51930" y="25831"/>
                </a:lnTo>
                <a:lnTo>
                  <a:pt x="50406" y="22580"/>
                </a:lnTo>
                <a:lnTo>
                  <a:pt x="48425" y="25488"/>
                </a:lnTo>
                <a:lnTo>
                  <a:pt x="47040" y="22250"/>
                </a:lnTo>
                <a:lnTo>
                  <a:pt x="41878" y="24463"/>
                </a:lnTo>
                <a:lnTo>
                  <a:pt x="35365" y="27255"/>
                </a:lnTo>
                <a:lnTo>
                  <a:pt x="23698" y="32267"/>
                </a:lnTo>
                <a:lnTo>
                  <a:pt x="20797" y="33515"/>
                </a:lnTo>
                <a:close/>
              </a:path>
              <a:path w="51930" h="40754">
                <a:moveTo>
                  <a:pt x="46443" y="28397"/>
                </a:moveTo>
                <a:lnTo>
                  <a:pt x="43253" y="25975"/>
                </a:lnTo>
                <a:lnTo>
                  <a:pt x="45144" y="30727"/>
                </a:lnTo>
                <a:lnTo>
                  <a:pt x="49809" y="28727"/>
                </a:lnTo>
                <a:lnTo>
                  <a:pt x="46443" y="28397"/>
                </a:lnTo>
                <a:close/>
              </a:path>
              <a:path w="51930" h="40754">
                <a:moveTo>
                  <a:pt x="19024" y="34277"/>
                </a:moveTo>
                <a:lnTo>
                  <a:pt x="18427" y="40424"/>
                </a:lnTo>
                <a:lnTo>
                  <a:pt x="21805" y="40754"/>
                </a:lnTo>
                <a:lnTo>
                  <a:pt x="20421" y="37515"/>
                </a:lnTo>
                <a:lnTo>
                  <a:pt x="19024" y="34277"/>
                </a:lnTo>
                <a:close/>
              </a:path>
              <a:path w="51930" h="40754">
                <a:moveTo>
                  <a:pt x="48425" y="25488"/>
                </a:moveTo>
                <a:lnTo>
                  <a:pt x="50406" y="22580"/>
                </a:lnTo>
                <a:lnTo>
                  <a:pt x="44018" y="18237"/>
                </a:lnTo>
                <a:lnTo>
                  <a:pt x="38277" y="10871"/>
                </a:lnTo>
                <a:lnTo>
                  <a:pt x="35267" y="2425"/>
                </a:lnTo>
                <a:lnTo>
                  <a:pt x="33337" y="6858"/>
                </a:lnTo>
                <a:lnTo>
                  <a:pt x="30355" y="8139"/>
                </a:lnTo>
                <a:lnTo>
                  <a:pt x="34711" y="16576"/>
                </a:lnTo>
                <a:lnTo>
                  <a:pt x="41878" y="24463"/>
                </a:lnTo>
                <a:lnTo>
                  <a:pt x="47040" y="22250"/>
                </a:lnTo>
                <a:lnTo>
                  <a:pt x="48425" y="25488"/>
                </a:lnTo>
                <a:close/>
              </a:path>
              <a:path w="51930" h="40754">
                <a:moveTo>
                  <a:pt x="30556" y="381"/>
                </a:moveTo>
                <a:lnTo>
                  <a:pt x="18888" y="5402"/>
                </a:lnTo>
                <a:lnTo>
                  <a:pt x="28638" y="4813"/>
                </a:lnTo>
                <a:lnTo>
                  <a:pt x="31953" y="3619"/>
                </a:lnTo>
                <a:lnTo>
                  <a:pt x="32461" y="0"/>
                </a:lnTo>
                <a:lnTo>
                  <a:pt x="30556" y="381"/>
                </a:lnTo>
                <a:close/>
              </a:path>
              <a:path w="51930" h="40754">
                <a:moveTo>
                  <a:pt x="0" y="15087"/>
                </a:moveTo>
                <a:lnTo>
                  <a:pt x="622" y="16840"/>
                </a:lnTo>
                <a:lnTo>
                  <a:pt x="6700" y="28613"/>
                </a:lnTo>
                <a:lnTo>
                  <a:pt x="5333" y="18884"/>
                </a:lnTo>
                <a:lnTo>
                  <a:pt x="8369" y="17582"/>
                </a:lnTo>
                <a:lnTo>
                  <a:pt x="17003" y="13878"/>
                </a:lnTo>
                <a:lnTo>
                  <a:pt x="28672" y="8863"/>
                </a:lnTo>
                <a:lnTo>
                  <a:pt x="30355" y="8139"/>
                </a:lnTo>
                <a:lnTo>
                  <a:pt x="33337" y="6858"/>
                </a:lnTo>
                <a:lnTo>
                  <a:pt x="35267" y="2425"/>
                </a:lnTo>
                <a:lnTo>
                  <a:pt x="32461" y="0"/>
                </a:lnTo>
                <a:lnTo>
                  <a:pt x="31953" y="3619"/>
                </a:lnTo>
                <a:lnTo>
                  <a:pt x="28638" y="4813"/>
                </a:lnTo>
                <a:lnTo>
                  <a:pt x="18888" y="5402"/>
                </a:lnTo>
                <a:lnTo>
                  <a:pt x="7251" y="14465"/>
                </a:lnTo>
                <a:lnTo>
                  <a:pt x="3949" y="15646"/>
                </a:lnTo>
                <a:lnTo>
                  <a:pt x="2552" y="12420"/>
                </a:lnTo>
                <a:lnTo>
                  <a:pt x="0" y="15087"/>
                </a:lnTo>
                <a:close/>
              </a:path>
              <a:path w="51930" h="40754">
                <a:moveTo>
                  <a:pt x="15237" y="38007"/>
                </a:moveTo>
                <a:lnTo>
                  <a:pt x="18427" y="40424"/>
                </a:lnTo>
                <a:lnTo>
                  <a:pt x="19024" y="34277"/>
                </a:lnTo>
                <a:lnTo>
                  <a:pt x="20421" y="37515"/>
                </a:lnTo>
                <a:lnTo>
                  <a:pt x="21805" y="40754"/>
                </a:lnTo>
                <a:lnTo>
                  <a:pt x="33475" y="35738"/>
                </a:lnTo>
                <a:lnTo>
                  <a:pt x="22402" y="34607"/>
                </a:lnTo>
                <a:lnTo>
                  <a:pt x="20797" y="33515"/>
                </a:lnTo>
                <a:lnTo>
                  <a:pt x="16001" y="30251"/>
                </a:lnTo>
                <a:lnTo>
                  <a:pt x="10274" y="22898"/>
                </a:lnTo>
                <a:lnTo>
                  <a:pt x="8369" y="17582"/>
                </a:lnTo>
                <a:lnTo>
                  <a:pt x="5333" y="18884"/>
                </a:lnTo>
                <a:lnTo>
                  <a:pt x="6700" y="28613"/>
                </a:lnTo>
                <a:lnTo>
                  <a:pt x="15237" y="38007"/>
                </a:lnTo>
                <a:close/>
              </a:path>
              <a:path w="51930" h="40754">
                <a:moveTo>
                  <a:pt x="7221" y="10414"/>
                </a:moveTo>
                <a:lnTo>
                  <a:pt x="2552" y="12420"/>
                </a:lnTo>
                <a:lnTo>
                  <a:pt x="3949" y="15646"/>
                </a:lnTo>
                <a:lnTo>
                  <a:pt x="7251" y="14465"/>
                </a:lnTo>
                <a:lnTo>
                  <a:pt x="18888" y="5402"/>
                </a:lnTo>
                <a:lnTo>
                  <a:pt x="7221" y="104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198767" y="1602475"/>
            <a:ext cx="28841" cy="12585"/>
          </a:xfrm>
          <a:custGeom>
            <a:avLst/>
            <a:gdLst/>
            <a:ahLst/>
            <a:cxnLst/>
            <a:rect l="l" t="t" r="r" b="b"/>
            <a:pathLst>
              <a:path w="28841" h="12585">
                <a:moveTo>
                  <a:pt x="28003" y="0"/>
                </a:moveTo>
                <a:lnTo>
                  <a:pt x="23333" y="2000"/>
                </a:lnTo>
                <a:lnTo>
                  <a:pt x="11660" y="7010"/>
                </a:lnTo>
                <a:lnTo>
                  <a:pt x="0" y="12026"/>
                </a:lnTo>
                <a:lnTo>
                  <a:pt x="838" y="12585"/>
                </a:lnTo>
                <a:lnTo>
                  <a:pt x="5503" y="10580"/>
                </a:lnTo>
                <a:lnTo>
                  <a:pt x="17172" y="5565"/>
                </a:lnTo>
                <a:lnTo>
                  <a:pt x="28841" y="558"/>
                </a:lnTo>
                <a:lnTo>
                  <a:pt x="28003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195248" y="1598880"/>
            <a:ext cx="35864" cy="19888"/>
          </a:xfrm>
          <a:custGeom>
            <a:avLst/>
            <a:gdLst/>
            <a:ahLst/>
            <a:cxnLst/>
            <a:rect l="l" t="t" r="r" b="b"/>
            <a:pathLst>
              <a:path w="35864" h="19888">
                <a:moveTo>
                  <a:pt x="0" y="15303"/>
                </a:moveTo>
                <a:lnTo>
                  <a:pt x="1562" y="18554"/>
                </a:lnTo>
                <a:lnTo>
                  <a:pt x="4648" y="19888"/>
                </a:lnTo>
                <a:lnTo>
                  <a:pt x="4902" y="18859"/>
                </a:lnTo>
                <a:lnTo>
                  <a:pt x="4356" y="16179"/>
                </a:lnTo>
                <a:lnTo>
                  <a:pt x="6299" y="13246"/>
                </a:lnTo>
                <a:lnTo>
                  <a:pt x="16571" y="13843"/>
                </a:lnTo>
                <a:lnTo>
                  <a:pt x="28240" y="8832"/>
                </a:lnTo>
                <a:lnTo>
                  <a:pt x="29578" y="6527"/>
                </a:lnTo>
                <a:lnTo>
                  <a:pt x="30416" y="7086"/>
                </a:lnTo>
                <a:lnTo>
                  <a:pt x="32905" y="6832"/>
                </a:lnTo>
                <a:lnTo>
                  <a:pt x="35382" y="1917"/>
                </a:lnTo>
                <a:lnTo>
                  <a:pt x="32473" y="0"/>
                </a:lnTo>
                <a:lnTo>
                  <a:pt x="30468" y="1131"/>
                </a:lnTo>
                <a:lnTo>
                  <a:pt x="31521" y="3594"/>
                </a:lnTo>
                <a:lnTo>
                  <a:pt x="30975" y="914"/>
                </a:lnTo>
                <a:lnTo>
                  <a:pt x="32359" y="4152"/>
                </a:lnTo>
                <a:lnTo>
                  <a:pt x="31995" y="4702"/>
                </a:lnTo>
                <a:lnTo>
                  <a:pt x="31521" y="3594"/>
                </a:lnTo>
                <a:lnTo>
                  <a:pt x="30468" y="1131"/>
                </a:lnTo>
                <a:lnTo>
                  <a:pt x="19304" y="5924"/>
                </a:lnTo>
                <a:lnTo>
                  <a:pt x="7637" y="10932"/>
                </a:lnTo>
                <a:lnTo>
                  <a:pt x="5460" y="12687"/>
                </a:lnTo>
                <a:lnTo>
                  <a:pt x="3879" y="15075"/>
                </a:lnTo>
                <a:lnTo>
                  <a:pt x="3517" y="15621"/>
                </a:lnTo>
                <a:lnTo>
                  <a:pt x="2120" y="12382"/>
                </a:lnTo>
                <a:lnTo>
                  <a:pt x="0" y="15303"/>
                </a:lnTo>
                <a:close/>
              </a:path>
              <a:path w="35864" h="19888">
                <a:moveTo>
                  <a:pt x="2959" y="12941"/>
                </a:moveTo>
                <a:lnTo>
                  <a:pt x="3879" y="15075"/>
                </a:lnTo>
                <a:lnTo>
                  <a:pt x="5460" y="12687"/>
                </a:lnTo>
                <a:lnTo>
                  <a:pt x="7637" y="10932"/>
                </a:lnTo>
                <a:lnTo>
                  <a:pt x="19304" y="5924"/>
                </a:lnTo>
                <a:lnTo>
                  <a:pt x="30468" y="1131"/>
                </a:lnTo>
                <a:lnTo>
                  <a:pt x="32473" y="0"/>
                </a:lnTo>
                <a:lnTo>
                  <a:pt x="30137" y="355"/>
                </a:lnTo>
                <a:lnTo>
                  <a:pt x="18462" y="5360"/>
                </a:lnTo>
                <a:lnTo>
                  <a:pt x="6794" y="10373"/>
                </a:lnTo>
                <a:lnTo>
                  <a:pt x="2120" y="12382"/>
                </a:lnTo>
                <a:lnTo>
                  <a:pt x="3517" y="15621"/>
                </a:lnTo>
                <a:lnTo>
                  <a:pt x="3879" y="15075"/>
                </a:lnTo>
                <a:lnTo>
                  <a:pt x="2959" y="12941"/>
                </a:lnTo>
                <a:close/>
              </a:path>
              <a:path w="35864" h="19888">
                <a:moveTo>
                  <a:pt x="32359" y="4152"/>
                </a:moveTo>
                <a:lnTo>
                  <a:pt x="30975" y="914"/>
                </a:lnTo>
                <a:lnTo>
                  <a:pt x="31521" y="3594"/>
                </a:lnTo>
                <a:lnTo>
                  <a:pt x="31995" y="4702"/>
                </a:lnTo>
                <a:lnTo>
                  <a:pt x="32359" y="4152"/>
                </a:lnTo>
                <a:close/>
              </a:path>
              <a:path w="35864" h="19888">
                <a:moveTo>
                  <a:pt x="35864" y="4457"/>
                </a:moveTo>
                <a:lnTo>
                  <a:pt x="35382" y="1917"/>
                </a:lnTo>
                <a:lnTo>
                  <a:pt x="32905" y="6832"/>
                </a:lnTo>
                <a:lnTo>
                  <a:pt x="30416" y="7086"/>
                </a:lnTo>
                <a:lnTo>
                  <a:pt x="29578" y="6527"/>
                </a:lnTo>
                <a:lnTo>
                  <a:pt x="28240" y="8832"/>
                </a:lnTo>
                <a:lnTo>
                  <a:pt x="16571" y="13843"/>
                </a:lnTo>
                <a:lnTo>
                  <a:pt x="6299" y="13246"/>
                </a:lnTo>
                <a:lnTo>
                  <a:pt x="4356" y="16179"/>
                </a:lnTo>
                <a:lnTo>
                  <a:pt x="4902" y="18859"/>
                </a:lnTo>
                <a:lnTo>
                  <a:pt x="4648" y="19888"/>
                </a:lnTo>
                <a:lnTo>
                  <a:pt x="5740" y="19418"/>
                </a:lnTo>
                <a:lnTo>
                  <a:pt x="17413" y="14402"/>
                </a:lnTo>
                <a:lnTo>
                  <a:pt x="29076" y="9385"/>
                </a:lnTo>
                <a:lnTo>
                  <a:pt x="33743" y="7378"/>
                </a:lnTo>
                <a:lnTo>
                  <a:pt x="35864" y="4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199607" y="1603030"/>
            <a:ext cx="38049" cy="16154"/>
          </a:xfrm>
          <a:custGeom>
            <a:avLst/>
            <a:gdLst/>
            <a:ahLst/>
            <a:cxnLst/>
            <a:rect l="l" t="t" r="r" b="b"/>
            <a:pathLst>
              <a:path w="38049" h="16154">
                <a:moveTo>
                  <a:pt x="26376" y="9129"/>
                </a:moveTo>
                <a:lnTo>
                  <a:pt x="38049" y="4114"/>
                </a:lnTo>
                <a:lnTo>
                  <a:pt x="34632" y="3492"/>
                </a:lnTo>
                <a:lnTo>
                  <a:pt x="31216" y="2070"/>
                </a:lnTo>
                <a:lnTo>
                  <a:pt x="28003" y="0"/>
                </a:lnTo>
                <a:lnTo>
                  <a:pt x="23338" y="2004"/>
                </a:lnTo>
                <a:lnTo>
                  <a:pt x="11669" y="7014"/>
                </a:lnTo>
                <a:lnTo>
                  <a:pt x="0" y="12026"/>
                </a:lnTo>
                <a:lnTo>
                  <a:pt x="3213" y="14097"/>
                </a:lnTo>
                <a:lnTo>
                  <a:pt x="6616" y="15519"/>
                </a:lnTo>
                <a:lnTo>
                  <a:pt x="10033" y="16154"/>
                </a:lnTo>
                <a:lnTo>
                  <a:pt x="14710" y="14143"/>
                </a:lnTo>
                <a:lnTo>
                  <a:pt x="26376" y="912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196089" y="1599793"/>
            <a:ext cx="45059" cy="22859"/>
          </a:xfrm>
          <a:custGeom>
            <a:avLst/>
            <a:gdLst/>
            <a:ahLst/>
            <a:cxnLst/>
            <a:rect l="l" t="t" r="r" b="b"/>
            <a:pathLst>
              <a:path w="45059" h="22859">
                <a:moveTo>
                  <a:pt x="40170" y="4127"/>
                </a:moveTo>
                <a:lnTo>
                  <a:pt x="36982" y="10096"/>
                </a:lnTo>
                <a:lnTo>
                  <a:pt x="40932" y="10820"/>
                </a:lnTo>
                <a:lnTo>
                  <a:pt x="41567" y="7353"/>
                </a:lnTo>
                <a:lnTo>
                  <a:pt x="40170" y="4127"/>
                </a:lnTo>
                <a:close/>
              </a:path>
              <a:path w="45059" h="22859">
                <a:moveTo>
                  <a:pt x="13550" y="19392"/>
                </a:moveTo>
                <a:lnTo>
                  <a:pt x="12166" y="16154"/>
                </a:lnTo>
                <a:lnTo>
                  <a:pt x="12915" y="22859"/>
                </a:lnTo>
                <a:lnTo>
                  <a:pt x="14947" y="22618"/>
                </a:lnTo>
                <a:lnTo>
                  <a:pt x="13550" y="19392"/>
                </a:lnTo>
                <a:close/>
              </a:path>
              <a:path w="45059" h="22859">
                <a:moveTo>
                  <a:pt x="14185" y="15925"/>
                </a:moveTo>
                <a:lnTo>
                  <a:pt x="16831" y="14148"/>
                </a:lnTo>
                <a:lnTo>
                  <a:pt x="13145" y="15733"/>
                </a:lnTo>
                <a:lnTo>
                  <a:pt x="14185" y="15925"/>
                </a:lnTo>
                <a:close/>
              </a:path>
              <a:path w="45059" h="22859">
                <a:moveTo>
                  <a:pt x="8305" y="14160"/>
                </a:moveTo>
                <a:lnTo>
                  <a:pt x="5410" y="12306"/>
                </a:lnTo>
                <a:lnTo>
                  <a:pt x="4902" y="18503"/>
                </a:lnTo>
                <a:lnTo>
                  <a:pt x="11302" y="15392"/>
                </a:lnTo>
                <a:lnTo>
                  <a:pt x="8305" y="14160"/>
                </a:lnTo>
                <a:close/>
              </a:path>
              <a:path w="45059" h="22859">
                <a:moveTo>
                  <a:pt x="42202" y="3898"/>
                </a:moveTo>
                <a:lnTo>
                  <a:pt x="39306" y="3365"/>
                </a:lnTo>
                <a:lnTo>
                  <a:pt x="36321" y="2133"/>
                </a:lnTo>
                <a:lnTo>
                  <a:pt x="33426" y="279"/>
                </a:lnTo>
                <a:lnTo>
                  <a:pt x="30137" y="0"/>
                </a:lnTo>
                <a:lnTo>
                  <a:pt x="18465" y="5014"/>
                </a:lnTo>
                <a:lnTo>
                  <a:pt x="6799" y="10022"/>
                </a:lnTo>
                <a:lnTo>
                  <a:pt x="3517" y="15265"/>
                </a:lnTo>
                <a:lnTo>
                  <a:pt x="5156" y="20510"/>
                </a:lnTo>
                <a:lnTo>
                  <a:pt x="8978" y="22123"/>
                </a:lnTo>
                <a:lnTo>
                  <a:pt x="12915" y="22859"/>
                </a:lnTo>
                <a:lnTo>
                  <a:pt x="12166" y="16154"/>
                </a:lnTo>
                <a:lnTo>
                  <a:pt x="13550" y="19392"/>
                </a:lnTo>
                <a:lnTo>
                  <a:pt x="14947" y="22618"/>
                </a:lnTo>
                <a:lnTo>
                  <a:pt x="26619" y="17611"/>
                </a:lnTo>
                <a:lnTo>
                  <a:pt x="38290" y="12603"/>
                </a:lnTo>
                <a:lnTo>
                  <a:pt x="33159" y="8483"/>
                </a:lnTo>
                <a:lnTo>
                  <a:pt x="31904" y="7673"/>
                </a:lnTo>
                <a:lnTo>
                  <a:pt x="28500" y="9134"/>
                </a:lnTo>
                <a:lnTo>
                  <a:pt x="16831" y="14148"/>
                </a:lnTo>
                <a:lnTo>
                  <a:pt x="14185" y="15925"/>
                </a:lnTo>
                <a:lnTo>
                  <a:pt x="13145" y="15733"/>
                </a:lnTo>
                <a:lnTo>
                  <a:pt x="11890" y="15501"/>
                </a:lnTo>
                <a:lnTo>
                  <a:pt x="4902" y="18503"/>
                </a:lnTo>
                <a:lnTo>
                  <a:pt x="5410" y="12306"/>
                </a:lnTo>
                <a:lnTo>
                  <a:pt x="8305" y="14160"/>
                </a:lnTo>
                <a:lnTo>
                  <a:pt x="11302" y="15392"/>
                </a:lnTo>
                <a:lnTo>
                  <a:pt x="4902" y="18503"/>
                </a:lnTo>
                <a:lnTo>
                  <a:pt x="11890" y="15501"/>
                </a:lnTo>
                <a:lnTo>
                  <a:pt x="16576" y="13487"/>
                </a:lnTo>
                <a:lnTo>
                  <a:pt x="28241" y="8477"/>
                </a:lnTo>
                <a:lnTo>
                  <a:pt x="31189" y="7212"/>
                </a:lnTo>
                <a:lnTo>
                  <a:pt x="29616" y="6197"/>
                </a:lnTo>
                <a:lnTo>
                  <a:pt x="31521" y="3238"/>
                </a:lnTo>
                <a:lnTo>
                  <a:pt x="32905" y="6476"/>
                </a:lnTo>
                <a:lnTo>
                  <a:pt x="40170" y="4127"/>
                </a:lnTo>
                <a:lnTo>
                  <a:pt x="42202" y="3898"/>
                </a:lnTo>
                <a:close/>
              </a:path>
              <a:path w="45059" h="22859">
                <a:moveTo>
                  <a:pt x="31521" y="3238"/>
                </a:moveTo>
                <a:lnTo>
                  <a:pt x="29616" y="6197"/>
                </a:lnTo>
                <a:lnTo>
                  <a:pt x="31189" y="7212"/>
                </a:lnTo>
                <a:lnTo>
                  <a:pt x="31904" y="7673"/>
                </a:lnTo>
                <a:lnTo>
                  <a:pt x="33159" y="8483"/>
                </a:lnTo>
                <a:lnTo>
                  <a:pt x="38290" y="12603"/>
                </a:lnTo>
                <a:lnTo>
                  <a:pt x="42951" y="10604"/>
                </a:lnTo>
                <a:lnTo>
                  <a:pt x="45059" y="6959"/>
                </a:lnTo>
                <a:lnTo>
                  <a:pt x="43726" y="4178"/>
                </a:lnTo>
                <a:lnTo>
                  <a:pt x="42202" y="3898"/>
                </a:lnTo>
                <a:lnTo>
                  <a:pt x="40170" y="4127"/>
                </a:lnTo>
                <a:lnTo>
                  <a:pt x="41567" y="7353"/>
                </a:lnTo>
                <a:lnTo>
                  <a:pt x="40932" y="10820"/>
                </a:lnTo>
                <a:lnTo>
                  <a:pt x="36982" y="10096"/>
                </a:lnTo>
                <a:lnTo>
                  <a:pt x="40170" y="4127"/>
                </a:lnTo>
                <a:lnTo>
                  <a:pt x="32905" y="6476"/>
                </a:lnTo>
                <a:lnTo>
                  <a:pt x="31521" y="3238"/>
                </a:lnTo>
                <a:close/>
              </a:path>
              <a:path w="45059" h="22859">
                <a:moveTo>
                  <a:pt x="2120" y="12026"/>
                </a:moveTo>
                <a:lnTo>
                  <a:pt x="0" y="14973"/>
                </a:lnTo>
                <a:lnTo>
                  <a:pt x="507" y="17525"/>
                </a:lnTo>
                <a:lnTo>
                  <a:pt x="1612" y="18224"/>
                </a:lnTo>
                <a:lnTo>
                  <a:pt x="5156" y="20510"/>
                </a:lnTo>
                <a:lnTo>
                  <a:pt x="3517" y="15265"/>
                </a:lnTo>
                <a:lnTo>
                  <a:pt x="6799" y="10022"/>
                </a:lnTo>
                <a:lnTo>
                  <a:pt x="2120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209649" y="1607151"/>
            <a:ext cx="28003" cy="12026"/>
          </a:xfrm>
          <a:custGeom>
            <a:avLst/>
            <a:gdLst/>
            <a:ahLst/>
            <a:cxnLst/>
            <a:rect l="l" t="t" r="r" b="b"/>
            <a:pathLst>
              <a:path w="28003" h="12026">
                <a:moveTo>
                  <a:pt x="3276" y="10617"/>
                </a:moveTo>
                <a:lnTo>
                  <a:pt x="0" y="12026"/>
                </a:lnTo>
                <a:lnTo>
                  <a:pt x="4664" y="10022"/>
                </a:lnTo>
                <a:lnTo>
                  <a:pt x="5519" y="9654"/>
                </a:lnTo>
                <a:lnTo>
                  <a:pt x="3276" y="10617"/>
                </a:lnTo>
                <a:close/>
              </a:path>
              <a:path w="28003" h="12026">
                <a:moveTo>
                  <a:pt x="16328" y="5012"/>
                </a:moveTo>
                <a:lnTo>
                  <a:pt x="5519" y="9654"/>
                </a:lnTo>
                <a:lnTo>
                  <a:pt x="6858" y="9080"/>
                </a:lnTo>
                <a:lnTo>
                  <a:pt x="10426" y="7556"/>
                </a:lnTo>
                <a:lnTo>
                  <a:pt x="14008" y="6019"/>
                </a:lnTo>
                <a:lnTo>
                  <a:pt x="18669" y="4013"/>
                </a:lnTo>
                <a:lnTo>
                  <a:pt x="23329" y="2006"/>
                </a:lnTo>
                <a:lnTo>
                  <a:pt x="28003" y="0"/>
                </a:lnTo>
                <a:lnTo>
                  <a:pt x="16328" y="501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205723" y="1603914"/>
            <a:ext cx="35928" cy="18661"/>
          </a:xfrm>
          <a:custGeom>
            <a:avLst/>
            <a:gdLst/>
            <a:ahLst/>
            <a:cxnLst/>
            <a:rect l="l" t="t" r="r" b="b"/>
            <a:pathLst>
              <a:path w="35928" h="18661">
                <a:moveTo>
                  <a:pt x="4638" y="18661"/>
                </a:moveTo>
                <a:lnTo>
                  <a:pt x="3924" y="15265"/>
                </a:lnTo>
                <a:lnTo>
                  <a:pt x="3213" y="11823"/>
                </a:lnTo>
                <a:lnTo>
                  <a:pt x="3924" y="15265"/>
                </a:lnTo>
                <a:lnTo>
                  <a:pt x="4638" y="18661"/>
                </a:lnTo>
                <a:lnTo>
                  <a:pt x="4780" y="18651"/>
                </a:lnTo>
                <a:lnTo>
                  <a:pt x="3954" y="15336"/>
                </a:lnTo>
                <a:lnTo>
                  <a:pt x="5570" y="10731"/>
                </a:lnTo>
                <a:lnTo>
                  <a:pt x="3060" y="11849"/>
                </a:lnTo>
                <a:lnTo>
                  <a:pt x="4638" y="18661"/>
                </a:lnTo>
                <a:close/>
              </a:path>
              <a:path w="35928" h="18661">
                <a:moveTo>
                  <a:pt x="2527" y="12039"/>
                </a:moveTo>
                <a:lnTo>
                  <a:pt x="0" y="14655"/>
                </a:lnTo>
                <a:lnTo>
                  <a:pt x="1168" y="18135"/>
                </a:lnTo>
                <a:lnTo>
                  <a:pt x="4638" y="18661"/>
                </a:lnTo>
                <a:lnTo>
                  <a:pt x="3060" y="11849"/>
                </a:lnTo>
                <a:lnTo>
                  <a:pt x="5570" y="10731"/>
                </a:lnTo>
                <a:lnTo>
                  <a:pt x="2527" y="12039"/>
                </a:lnTo>
                <a:close/>
              </a:path>
              <a:path w="35928" h="18661">
                <a:moveTo>
                  <a:pt x="8723" y="9375"/>
                </a:moveTo>
                <a:lnTo>
                  <a:pt x="7205" y="10028"/>
                </a:lnTo>
                <a:lnTo>
                  <a:pt x="5570" y="10731"/>
                </a:lnTo>
                <a:lnTo>
                  <a:pt x="3954" y="15336"/>
                </a:lnTo>
                <a:lnTo>
                  <a:pt x="4780" y="18651"/>
                </a:lnTo>
                <a:lnTo>
                  <a:pt x="5281" y="18440"/>
                </a:lnTo>
                <a:lnTo>
                  <a:pt x="7937" y="17322"/>
                </a:lnTo>
                <a:lnTo>
                  <a:pt x="8585" y="17094"/>
                </a:lnTo>
                <a:lnTo>
                  <a:pt x="8723" y="9375"/>
                </a:lnTo>
                <a:close/>
              </a:path>
              <a:path w="35928" h="18661">
                <a:moveTo>
                  <a:pt x="5816" y="10617"/>
                </a:moveTo>
                <a:lnTo>
                  <a:pt x="5570" y="10731"/>
                </a:lnTo>
                <a:lnTo>
                  <a:pt x="7205" y="10028"/>
                </a:lnTo>
                <a:lnTo>
                  <a:pt x="8723" y="9375"/>
                </a:lnTo>
                <a:lnTo>
                  <a:pt x="5816" y="10617"/>
                </a:lnTo>
                <a:close/>
              </a:path>
              <a:path w="35928" h="18661">
                <a:moveTo>
                  <a:pt x="9385" y="9093"/>
                </a:moveTo>
                <a:lnTo>
                  <a:pt x="16540" y="13679"/>
                </a:lnTo>
                <a:lnTo>
                  <a:pt x="19316" y="12484"/>
                </a:lnTo>
                <a:lnTo>
                  <a:pt x="20013" y="4523"/>
                </a:lnTo>
                <a:lnTo>
                  <a:pt x="18870" y="5014"/>
                </a:lnTo>
                <a:lnTo>
                  <a:pt x="20013" y="4523"/>
                </a:lnTo>
                <a:lnTo>
                  <a:pt x="16535" y="6007"/>
                </a:lnTo>
                <a:lnTo>
                  <a:pt x="14026" y="7096"/>
                </a:lnTo>
                <a:lnTo>
                  <a:pt x="8723" y="9375"/>
                </a:lnTo>
                <a:lnTo>
                  <a:pt x="8585" y="17094"/>
                </a:lnTo>
                <a:lnTo>
                  <a:pt x="7937" y="17322"/>
                </a:lnTo>
                <a:lnTo>
                  <a:pt x="5281" y="18440"/>
                </a:lnTo>
                <a:lnTo>
                  <a:pt x="9168" y="16846"/>
                </a:lnTo>
                <a:lnTo>
                  <a:pt x="9385" y="9093"/>
                </a:lnTo>
                <a:lnTo>
                  <a:pt x="12966" y="7556"/>
                </a:lnTo>
                <a:lnTo>
                  <a:pt x="9385" y="9093"/>
                </a:lnTo>
                <a:close/>
              </a:path>
              <a:path w="35928" h="18661">
                <a:moveTo>
                  <a:pt x="9168" y="16846"/>
                </a:moveTo>
                <a:lnTo>
                  <a:pt x="12166" y="15570"/>
                </a:lnTo>
                <a:lnTo>
                  <a:pt x="15748" y="14020"/>
                </a:lnTo>
                <a:lnTo>
                  <a:pt x="16540" y="13679"/>
                </a:lnTo>
                <a:lnTo>
                  <a:pt x="9385" y="9093"/>
                </a:lnTo>
                <a:lnTo>
                  <a:pt x="9168" y="16846"/>
                </a:lnTo>
                <a:close/>
              </a:path>
              <a:path w="35928" h="18661">
                <a:moveTo>
                  <a:pt x="16540" y="13679"/>
                </a:moveTo>
                <a:lnTo>
                  <a:pt x="16977" y="13491"/>
                </a:lnTo>
                <a:lnTo>
                  <a:pt x="20591" y="11940"/>
                </a:lnTo>
                <a:lnTo>
                  <a:pt x="21209" y="4013"/>
                </a:lnTo>
                <a:lnTo>
                  <a:pt x="28647" y="8481"/>
                </a:lnTo>
                <a:lnTo>
                  <a:pt x="33312" y="6476"/>
                </a:lnTo>
                <a:lnTo>
                  <a:pt x="35928" y="3644"/>
                </a:lnTo>
                <a:lnTo>
                  <a:pt x="34391" y="63"/>
                </a:lnTo>
                <a:lnTo>
                  <a:pt x="30543" y="0"/>
                </a:lnTo>
                <a:lnTo>
                  <a:pt x="31927" y="3238"/>
                </a:lnTo>
                <a:lnTo>
                  <a:pt x="30543" y="0"/>
                </a:lnTo>
                <a:lnTo>
                  <a:pt x="25869" y="2006"/>
                </a:lnTo>
                <a:lnTo>
                  <a:pt x="24851" y="2445"/>
                </a:lnTo>
                <a:lnTo>
                  <a:pt x="20013" y="4523"/>
                </a:lnTo>
                <a:lnTo>
                  <a:pt x="19316" y="12484"/>
                </a:lnTo>
                <a:lnTo>
                  <a:pt x="16540" y="13679"/>
                </a:lnTo>
                <a:close/>
              </a:path>
              <a:path w="35928" h="18661">
                <a:moveTo>
                  <a:pt x="28647" y="8481"/>
                </a:moveTo>
                <a:lnTo>
                  <a:pt x="21209" y="4013"/>
                </a:lnTo>
                <a:lnTo>
                  <a:pt x="20591" y="11940"/>
                </a:lnTo>
                <a:lnTo>
                  <a:pt x="23990" y="10490"/>
                </a:lnTo>
                <a:lnTo>
                  <a:pt x="28651" y="8483"/>
                </a:lnTo>
                <a:lnTo>
                  <a:pt x="33312" y="6476"/>
                </a:lnTo>
                <a:lnTo>
                  <a:pt x="28647" y="8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209648" y="1607151"/>
            <a:ext cx="30556" cy="12280"/>
          </a:xfrm>
          <a:custGeom>
            <a:avLst/>
            <a:gdLst/>
            <a:ahLst/>
            <a:cxnLst/>
            <a:rect l="l" t="t" r="r" b="b"/>
            <a:pathLst>
              <a:path w="30556" h="12280">
                <a:moveTo>
                  <a:pt x="3276" y="10617"/>
                </a:moveTo>
                <a:lnTo>
                  <a:pt x="0" y="12026"/>
                </a:lnTo>
                <a:lnTo>
                  <a:pt x="2552" y="12280"/>
                </a:lnTo>
                <a:lnTo>
                  <a:pt x="7213" y="10280"/>
                </a:lnTo>
                <a:lnTo>
                  <a:pt x="18883" y="5270"/>
                </a:lnTo>
                <a:lnTo>
                  <a:pt x="30556" y="254"/>
                </a:lnTo>
                <a:lnTo>
                  <a:pt x="28003" y="0"/>
                </a:lnTo>
                <a:lnTo>
                  <a:pt x="23329" y="2006"/>
                </a:lnTo>
                <a:lnTo>
                  <a:pt x="18669" y="4013"/>
                </a:lnTo>
                <a:lnTo>
                  <a:pt x="14008" y="6019"/>
                </a:lnTo>
                <a:lnTo>
                  <a:pt x="10426" y="7556"/>
                </a:lnTo>
                <a:lnTo>
                  <a:pt x="6858" y="9080"/>
                </a:lnTo>
                <a:lnTo>
                  <a:pt x="3276" y="1061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06054" y="1603787"/>
            <a:ext cx="35534" cy="19177"/>
          </a:xfrm>
          <a:custGeom>
            <a:avLst/>
            <a:gdLst/>
            <a:ahLst/>
            <a:cxnLst/>
            <a:rect l="l" t="t" r="r" b="b"/>
            <a:pathLst>
              <a:path w="35534" h="19177">
                <a:moveTo>
                  <a:pt x="34036" y="7137"/>
                </a:moveTo>
                <a:lnTo>
                  <a:pt x="34150" y="3619"/>
                </a:lnTo>
                <a:lnTo>
                  <a:pt x="32981" y="6603"/>
                </a:lnTo>
                <a:lnTo>
                  <a:pt x="32179" y="6949"/>
                </a:lnTo>
                <a:lnTo>
                  <a:pt x="28320" y="8610"/>
                </a:lnTo>
                <a:lnTo>
                  <a:pt x="23660" y="10617"/>
                </a:lnTo>
                <a:lnTo>
                  <a:pt x="18986" y="12611"/>
                </a:lnTo>
                <a:lnTo>
                  <a:pt x="19200" y="13872"/>
                </a:lnTo>
                <a:lnTo>
                  <a:pt x="30869" y="8862"/>
                </a:lnTo>
                <a:lnTo>
                  <a:pt x="35534" y="6857"/>
                </a:lnTo>
                <a:lnTo>
                  <a:pt x="34150" y="3619"/>
                </a:lnTo>
                <a:lnTo>
                  <a:pt x="34036" y="7137"/>
                </a:lnTo>
                <a:close/>
              </a:path>
              <a:path w="35534" h="19177">
                <a:moveTo>
                  <a:pt x="35915" y="152"/>
                </a:moveTo>
                <a:lnTo>
                  <a:pt x="32880" y="0"/>
                </a:lnTo>
                <a:lnTo>
                  <a:pt x="32765" y="380"/>
                </a:lnTo>
                <a:lnTo>
                  <a:pt x="31597" y="3365"/>
                </a:lnTo>
                <a:lnTo>
                  <a:pt x="31026" y="6832"/>
                </a:lnTo>
                <a:lnTo>
                  <a:pt x="30701" y="1268"/>
                </a:lnTo>
                <a:lnTo>
                  <a:pt x="21098" y="5395"/>
                </a:lnTo>
                <a:lnTo>
                  <a:pt x="15417" y="14147"/>
                </a:lnTo>
                <a:lnTo>
                  <a:pt x="11836" y="15697"/>
                </a:lnTo>
                <a:lnTo>
                  <a:pt x="9428" y="10409"/>
                </a:lnTo>
                <a:lnTo>
                  <a:pt x="6261" y="12128"/>
                </a:lnTo>
                <a:lnTo>
                  <a:pt x="5582" y="12062"/>
                </a:lnTo>
                <a:lnTo>
                  <a:pt x="4165" y="11925"/>
                </a:lnTo>
                <a:lnTo>
                  <a:pt x="3606" y="15392"/>
                </a:lnTo>
                <a:lnTo>
                  <a:pt x="3009" y="18872"/>
                </a:lnTo>
                <a:lnTo>
                  <a:pt x="6032" y="19176"/>
                </a:lnTo>
                <a:lnTo>
                  <a:pt x="4317" y="18834"/>
                </a:lnTo>
                <a:lnTo>
                  <a:pt x="3668" y="15691"/>
                </a:lnTo>
                <a:lnTo>
                  <a:pt x="4450" y="18778"/>
                </a:lnTo>
                <a:lnTo>
                  <a:pt x="4749" y="12420"/>
                </a:lnTo>
                <a:lnTo>
                  <a:pt x="6146" y="15646"/>
                </a:lnTo>
                <a:lnTo>
                  <a:pt x="7607" y="17449"/>
                </a:lnTo>
                <a:lnTo>
                  <a:pt x="8254" y="17221"/>
                </a:lnTo>
                <a:lnTo>
                  <a:pt x="19200" y="13872"/>
                </a:lnTo>
                <a:lnTo>
                  <a:pt x="18986" y="12611"/>
                </a:lnTo>
                <a:lnTo>
                  <a:pt x="23660" y="10617"/>
                </a:lnTo>
                <a:lnTo>
                  <a:pt x="28320" y="8610"/>
                </a:lnTo>
                <a:lnTo>
                  <a:pt x="32179" y="6949"/>
                </a:lnTo>
                <a:lnTo>
                  <a:pt x="32981" y="6603"/>
                </a:lnTo>
                <a:lnTo>
                  <a:pt x="34150" y="3619"/>
                </a:lnTo>
                <a:lnTo>
                  <a:pt x="35534" y="6857"/>
                </a:lnTo>
                <a:lnTo>
                  <a:pt x="37604" y="2971"/>
                </a:lnTo>
                <a:lnTo>
                  <a:pt x="35915" y="152"/>
                </a:lnTo>
                <a:close/>
              </a:path>
              <a:path w="35534" h="19177">
                <a:moveTo>
                  <a:pt x="4450" y="18778"/>
                </a:moveTo>
                <a:lnTo>
                  <a:pt x="3668" y="15691"/>
                </a:lnTo>
                <a:lnTo>
                  <a:pt x="4317" y="18834"/>
                </a:lnTo>
                <a:lnTo>
                  <a:pt x="6032" y="19176"/>
                </a:lnTo>
                <a:lnTo>
                  <a:pt x="7531" y="18884"/>
                </a:lnTo>
                <a:lnTo>
                  <a:pt x="19200" y="13872"/>
                </a:lnTo>
                <a:lnTo>
                  <a:pt x="8254" y="17221"/>
                </a:lnTo>
                <a:lnTo>
                  <a:pt x="7607" y="17449"/>
                </a:lnTo>
                <a:lnTo>
                  <a:pt x="6146" y="15646"/>
                </a:lnTo>
                <a:lnTo>
                  <a:pt x="4749" y="12420"/>
                </a:lnTo>
                <a:lnTo>
                  <a:pt x="4450" y="18778"/>
                </a:lnTo>
                <a:close/>
              </a:path>
              <a:path w="35534" h="19177">
                <a:moveTo>
                  <a:pt x="30701" y="1268"/>
                </a:moveTo>
                <a:lnTo>
                  <a:pt x="31026" y="6832"/>
                </a:lnTo>
                <a:lnTo>
                  <a:pt x="31597" y="3365"/>
                </a:lnTo>
                <a:lnTo>
                  <a:pt x="32765" y="380"/>
                </a:lnTo>
                <a:lnTo>
                  <a:pt x="32880" y="0"/>
                </a:lnTo>
                <a:lnTo>
                  <a:pt x="30213" y="126"/>
                </a:lnTo>
                <a:lnTo>
                  <a:pt x="25539" y="2133"/>
                </a:lnTo>
                <a:lnTo>
                  <a:pt x="20878" y="4140"/>
                </a:lnTo>
                <a:lnTo>
                  <a:pt x="16205" y="6134"/>
                </a:lnTo>
                <a:lnTo>
                  <a:pt x="12636" y="7683"/>
                </a:lnTo>
                <a:lnTo>
                  <a:pt x="9055" y="9220"/>
                </a:lnTo>
                <a:lnTo>
                  <a:pt x="5486" y="10744"/>
                </a:lnTo>
                <a:lnTo>
                  <a:pt x="2882" y="11950"/>
                </a:lnTo>
                <a:lnTo>
                  <a:pt x="0" y="13868"/>
                </a:lnTo>
                <a:lnTo>
                  <a:pt x="139" y="17208"/>
                </a:lnTo>
                <a:lnTo>
                  <a:pt x="3009" y="18872"/>
                </a:lnTo>
                <a:lnTo>
                  <a:pt x="3594" y="15392"/>
                </a:lnTo>
                <a:lnTo>
                  <a:pt x="4165" y="11925"/>
                </a:lnTo>
                <a:lnTo>
                  <a:pt x="5582" y="12062"/>
                </a:lnTo>
                <a:lnTo>
                  <a:pt x="6261" y="12128"/>
                </a:lnTo>
                <a:lnTo>
                  <a:pt x="9428" y="10409"/>
                </a:lnTo>
                <a:lnTo>
                  <a:pt x="11836" y="15697"/>
                </a:lnTo>
                <a:lnTo>
                  <a:pt x="15417" y="14147"/>
                </a:lnTo>
                <a:lnTo>
                  <a:pt x="21098" y="5395"/>
                </a:lnTo>
                <a:lnTo>
                  <a:pt x="30701" y="1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186601" y="1547449"/>
            <a:ext cx="32766" cy="17005"/>
          </a:xfrm>
          <a:custGeom>
            <a:avLst/>
            <a:gdLst/>
            <a:ahLst/>
            <a:cxnLst/>
            <a:rect l="l" t="t" r="r" b="b"/>
            <a:pathLst>
              <a:path w="32766" h="17005">
                <a:moveTo>
                  <a:pt x="0" y="12026"/>
                </a:moveTo>
                <a:lnTo>
                  <a:pt x="4762" y="17005"/>
                </a:lnTo>
                <a:lnTo>
                  <a:pt x="32766" y="4965"/>
                </a:lnTo>
                <a:lnTo>
                  <a:pt x="28003" y="0"/>
                </a:lnTo>
                <a:lnTo>
                  <a:pt x="0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183147" y="1543625"/>
            <a:ext cx="38760" cy="24638"/>
          </a:xfrm>
          <a:custGeom>
            <a:avLst/>
            <a:gdLst/>
            <a:ahLst/>
            <a:cxnLst/>
            <a:rect l="l" t="t" r="r" b="b"/>
            <a:pathLst>
              <a:path w="38760" h="24637">
                <a:moveTo>
                  <a:pt x="5664" y="23253"/>
                </a:moveTo>
                <a:lnTo>
                  <a:pt x="8254" y="24637"/>
                </a:lnTo>
                <a:lnTo>
                  <a:pt x="9601" y="24053"/>
                </a:lnTo>
                <a:lnTo>
                  <a:pt x="37617" y="12026"/>
                </a:lnTo>
                <a:lnTo>
                  <a:pt x="33680" y="11226"/>
                </a:lnTo>
                <a:lnTo>
                  <a:pt x="30606" y="8013"/>
                </a:lnTo>
                <a:lnTo>
                  <a:pt x="4838" y="19088"/>
                </a:lnTo>
                <a:lnTo>
                  <a:pt x="3454" y="15849"/>
                </a:lnTo>
                <a:lnTo>
                  <a:pt x="914" y="18287"/>
                </a:lnTo>
                <a:lnTo>
                  <a:pt x="5664" y="23253"/>
                </a:lnTo>
                <a:close/>
              </a:path>
              <a:path w="38760" h="24637">
                <a:moveTo>
                  <a:pt x="0" y="15151"/>
                </a:moveTo>
                <a:lnTo>
                  <a:pt x="914" y="18287"/>
                </a:lnTo>
                <a:lnTo>
                  <a:pt x="3454" y="15849"/>
                </a:lnTo>
                <a:lnTo>
                  <a:pt x="4838" y="19088"/>
                </a:lnTo>
                <a:lnTo>
                  <a:pt x="30606" y="8013"/>
                </a:lnTo>
                <a:lnTo>
                  <a:pt x="33680" y="11226"/>
                </a:lnTo>
                <a:lnTo>
                  <a:pt x="37617" y="12026"/>
                </a:lnTo>
                <a:lnTo>
                  <a:pt x="39674" y="9486"/>
                </a:lnTo>
                <a:lnTo>
                  <a:pt x="38760" y="6349"/>
                </a:lnTo>
                <a:lnTo>
                  <a:pt x="36220" y="8788"/>
                </a:lnTo>
                <a:lnTo>
                  <a:pt x="34836" y="5549"/>
                </a:lnTo>
                <a:lnTo>
                  <a:pt x="9067" y="16611"/>
                </a:lnTo>
                <a:lnTo>
                  <a:pt x="5994" y="13411"/>
                </a:lnTo>
                <a:lnTo>
                  <a:pt x="2070" y="12611"/>
                </a:lnTo>
                <a:lnTo>
                  <a:pt x="0" y="15151"/>
                </a:lnTo>
                <a:close/>
              </a:path>
              <a:path w="38760" h="24637">
                <a:moveTo>
                  <a:pt x="34836" y="5549"/>
                </a:moveTo>
                <a:lnTo>
                  <a:pt x="36220" y="8788"/>
                </a:lnTo>
                <a:lnTo>
                  <a:pt x="38760" y="6349"/>
                </a:lnTo>
                <a:lnTo>
                  <a:pt x="34010" y="1384"/>
                </a:lnTo>
                <a:lnTo>
                  <a:pt x="31419" y="0"/>
                </a:lnTo>
                <a:lnTo>
                  <a:pt x="30073" y="584"/>
                </a:lnTo>
                <a:lnTo>
                  <a:pt x="2070" y="12611"/>
                </a:lnTo>
                <a:lnTo>
                  <a:pt x="5994" y="13411"/>
                </a:lnTo>
                <a:lnTo>
                  <a:pt x="9067" y="16611"/>
                </a:lnTo>
                <a:lnTo>
                  <a:pt x="34836" y="55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213801" y="1606086"/>
            <a:ext cx="33604" cy="13423"/>
          </a:xfrm>
          <a:custGeom>
            <a:avLst/>
            <a:gdLst/>
            <a:ahLst/>
            <a:cxnLst/>
            <a:rect l="l" t="t" r="r" b="b"/>
            <a:pathLst>
              <a:path w="33604" h="13423">
                <a:moveTo>
                  <a:pt x="31305" y="977"/>
                </a:moveTo>
                <a:lnTo>
                  <a:pt x="26403" y="1320"/>
                </a:lnTo>
                <a:lnTo>
                  <a:pt x="24790" y="2006"/>
                </a:lnTo>
                <a:lnTo>
                  <a:pt x="21412" y="3467"/>
                </a:lnTo>
                <a:lnTo>
                  <a:pt x="17132" y="5295"/>
                </a:lnTo>
                <a:lnTo>
                  <a:pt x="14236" y="6553"/>
                </a:lnTo>
                <a:lnTo>
                  <a:pt x="9486" y="8585"/>
                </a:lnTo>
                <a:lnTo>
                  <a:pt x="4749" y="10629"/>
                </a:lnTo>
                <a:lnTo>
                  <a:pt x="0" y="12661"/>
                </a:lnTo>
                <a:lnTo>
                  <a:pt x="850" y="13423"/>
                </a:lnTo>
                <a:lnTo>
                  <a:pt x="5588" y="12026"/>
                </a:lnTo>
                <a:lnTo>
                  <a:pt x="33604" y="0"/>
                </a:lnTo>
                <a:lnTo>
                  <a:pt x="31305" y="97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208733" y="1602479"/>
            <a:ext cx="42672" cy="20497"/>
          </a:xfrm>
          <a:custGeom>
            <a:avLst/>
            <a:gdLst/>
            <a:ahLst/>
            <a:cxnLst/>
            <a:rect l="l" t="t" r="r" b="b"/>
            <a:pathLst>
              <a:path w="42672" h="20497">
                <a:moveTo>
                  <a:pt x="1701" y="20434"/>
                </a:moveTo>
                <a:lnTo>
                  <a:pt x="6743" y="20497"/>
                </a:lnTo>
                <a:lnTo>
                  <a:pt x="9474" y="19977"/>
                </a:lnTo>
                <a:lnTo>
                  <a:pt x="12052" y="18872"/>
                </a:lnTo>
                <a:lnTo>
                  <a:pt x="37440" y="7957"/>
                </a:lnTo>
                <a:lnTo>
                  <a:pt x="23596" y="12141"/>
                </a:lnTo>
                <a:lnTo>
                  <a:pt x="27876" y="10299"/>
                </a:lnTo>
                <a:lnTo>
                  <a:pt x="34734" y="8458"/>
                </a:lnTo>
                <a:lnTo>
                  <a:pt x="32854" y="8166"/>
                </a:lnTo>
                <a:lnTo>
                  <a:pt x="31470" y="4927"/>
                </a:lnTo>
                <a:lnTo>
                  <a:pt x="31254" y="8851"/>
                </a:lnTo>
                <a:lnTo>
                  <a:pt x="32173" y="8458"/>
                </a:lnTo>
                <a:lnTo>
                  <a:pt x="31369" y="8445"/>
                </a:lnTo>
                <a:lnTo>
                  <a:pt x="32173" y="8458"/>
                </a:lnTo>
                <a:lnTo>
                  <a:pt x="31254" y="8851"/>
                </a:lnTo>
                <a:lnTo>
                  <a:pt x="30724" y="3181"/>
                </a:lnTo>
                <a:lnTo>
                  <a:pt x="20688" y="13385"/>
                </a:lnTo>
                <a:lnTo>
                  <a:pt x="15951" y="15430"/>
                </a:lnTo>
                <a:lnTo>
                  <a:pt x="11201" y="17462"/>
                </a:lnTo>
                <a:lnTo>
                  <a:pt x="9271" y="12395"/>
                </a:lnTo>
                <a:lnTo>
                  <a:pt x="6451" y="19507"/>
                </a:lnTo>
                <a:lnTo>
                  <a:pt x="4851" y="20192"/>
                </a:lnTo>
                <a:lnTo>
                  <a:pt x="3467" y="16954"/>
                </a:lnTo>
                <a:lnTo>
                  <a:pt x="3683" y="13030"/>
                </a:lnTo>
                <a:lnTo>
                  <a:pt x="558" y="14376"/>
                </a:lnTo>
                <a:lnTo>
                  <a:pt x="0" y="17614"/>
                </a:lnTo>
                <a:lnTo>
                  <a:pt x="1701" y="20434"/>
                </a:lnTo>
                <a:close/>
              </a:path>
              <a:path w="42672" h="20497">
                <a:moveTo>
                  <a:pt x="42672" y="4000"/>
                </a:moveTo>
                <a:lnTo>
                  <a:pt x="42291" y="4038"/>
                </a:lnTo>
                <a:lnTo>
                  <a:pt x="40055" y="6832"/>
                </a:lnTo>
                <a:lnTo>
                  <a:pt x="42672" y="4000"/>
                </a:lnTo>
                <a:close/>
              </a:path>
              <a:path w="42672" h="20497">
                <a:moveTo>
                  <a:pt x="37440" y="7957"/>
                </a:moveTo>
                <a:lnTo>
                  <a:pt x="40055" y="6832"/>
                </a:lnTo>
                <a:lnTo>
                  <a:pt x="42291" y="4038"/>
                </a:lnTo>
                <a:lnTo>
                  <a:pt x="41529" y="1346"/>
                </a:lnTo>
                <a:lnTo>
                  <a:pt x="42291" y="4038"/>
                </a:lnTo>
                <a:lnTo>
                  <a:pt x="42672" y="4000"/>
                </a:lnTo>
                <a:lnTo>
                  <a:pt x="41135" y="431"/>
                </a:lnTo>
                <a:lnTo>
                  <a:pt x="37274" y="368"/>
                </a:lnTo>
                <a:lnTo>
                  <a:pt x="34734" y="8458"/>
                </a:lnTo>
                <a:lnTo>
                  <a:pt x="27876" y="10299"/>
                </a:lnTo>
                <a:lnTo>
                  <a:pt x="23596" y="12141"/>
                </a:lnTo>
                <a:lnTo>
                  <a:pt x="37440" y="7957"/>
                </a:lnTo>
                <a:close/>
              </a:path>
              <a:path w="42672" h="20497">
                <a:moveTo>
                  <a:pt x="37274" y="368"/>
                </a:moveTo>
                <a:lnTo>
                  <a:pt x="39143" y="399"/>
                </a:lnTo>
                <a:lnTo>
                  <a:pt x="38138" y="0"/>
                </a:lnTo>
                <a:lnTo>
                  <a:pt x="33858" y="1409"/>
                </a:lnTo>
                <a:lnTo>
                  <a:pt x="30086" y="1689"/>
                </a:lnTo>
                <a:lnTo>
                  <a:pt x="27457" y="2819"/>
                </a:lnTo>
                <a:lnTo>
                  <a:pt x="23342" y="4584"/>
                </a:lnTo>
                <a:lnTo>
                  <a:pt x="19735" y="6134"/>
                </a:lnTo>
                <a:lnTo>
                  <a:pt x="17907" y="6921"/>
                </a:lnTo>
                <a:lnTo>
                  <a:pt x="13169" y="8953"/>
                </a:lnTo>
                <a:lnTo>
                  <a:pt x="8420" y="10998"/>
                </a:lnTo>
                <a:lnTo>
                  <a:pt x="3683" y="13030"/>
                </a:lnTo>
                <a:lnTo>
                  <a:pt x="3467" y="16954"/>
                </a:lnTo>
                <a:lnTo>
                  <a:pt x="4851" y="20192"/>
                </a:lnTo>
                <a:lnTo>
                  <a:pt x="6451" y="19507"/>
                </a:lnTo>
                <a:lnTo>
                  <a:pt x="5854" y="13449"/>
                </a:lnTo>
                <a:lnTo>
                  <a:pt x="6451" y="19507"/>
                </a:lnTo>
                <a:lnTo>
                  <a:pt x="9271" y="12395"/>
                </a:lnTo>
                <a:lnTo>
                  <a:pt x="11201" y="17462"/>
                </a:lnTo>
                <a:lnTo>
                  <a:pt x="15951" y="15430"/>
                </a:lnTo>
                <a:lnTo>
                  <a:pt x="20688" y="13385"/>
                </a:lnTo>
                <a:lnTo>
                  <a:pt x="30724" y="3181"/>
                </a:lnTo>
                <a:lnTo>
                  <a:pt x="31254" y="8851"/>
                </a:lnTo>
                <a:lnTo>
                  <a:pt x="31470" y="4927"/>
                </a:lnTo>
                <a:lnTo>
                  <a:pt x="32854" y="8166"/>
                </a:lnTo>
                <a:lnTo>
                  <a:pt x="34734" y="8458"/>
                </a:lnTo>
                <a:lnTo>
                  <a:pt x="37274" y="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185641" y="1552412"/>
            <a:ext cx="59055" cy="60312"/>
          </a:xfrm>
          <a:custGeom>
            <a:avLst/>
            <a:gdLst/>
            <a:ahLst/>
            <a:cxnLst/>
            <a:rect l="l" t="t" r="r" b="b"/>
            <a:pathLst>
              <a:path w="59055" h="60312">
                <a:moveTo>
                  <a:pt x="12357" y="54635"/>
                </a:moveTo>
                <a:lnTo>
                  <a:pt x="18478" y="58966"/>
                </a:lnTo>
                <a:lnTo>
                  <a:pt x="23990" y="59893"/>
                </a:lnTo>
                <a:lnTo>
                  <a:pt x="26543" y="60312"/>
                </a:lnTo>
                <a:lnTo>
                  <a:pt x="31051" y="59207"/>
                </a:lnTo>
                <a:lnTo>
                  <a:pt x="35720" y="57200"/>
                </a:lnTo>
                <a:lnTo>
                  <a:pt x="47387" y="52183"/>
                </a:lnTo>
                <a:lnTo>
                  <a:pt x="59055" y="47167"/>
                </a:lnTo>
                <a:lnTo>
                  <a:pt x="54559" y="48285"/>
                </a:lnTo>
                <a:lnTo>
                  <a:pt x="51993" y="47853"/>
                </a:lnTo>
                <a:lnTo>
                  <a:pt x="46482" y="46939"/>
                </a:lnTo>
                <a:lnTo>
                  <a:pt x="40360" y="42608"/>
                </a:lnTo>
                <a:lnTo>
                  <a:pt x="35725" y="36474"/>
                </a:lnTo>
                <a:lnTo>
                  <a:pt x="31051" y="30352"/>
                </a:lnTo>
                <a:lnTo>
                  <a:pt x="28016" y="22529"/>
                </a:lnTo>
                <a:lnTo>
                  <a:pt x="28168" y="15062"/>
                </a:lnTo>
                <a:lnTo>
                  <a:pt x="28282" y="9855"/>
                </a:lnTo>
                <a:lnTo>
                  <a:pt x="29883" y="4762"/>
                </a:lnTo>
                <a:lnTo>
                  <a:pt x="33731" y="0"/>
                </a:lnTo>
                <a:lnTo>
                  <a:pt x="5715" y="12039"/>
                </a:lnTo>
                <a:lnTo>
                  <a:pt x="1866" y="16802"/>
                </a:lnTo>
                <a:lnTo>
                  <a:pt x="279" y="21882"/>
                </a:lnTo>
                <a:lnTo>
                  <a:pt x="165" y="27089"/>
                </a:lnTo>
                <a:lnTo>
                  <a:pt x="0" y="34556"/>
                </a:lnTo>
                <a:lnTo>
                  <a:pt x="3048" y="42379"/>
                </a:lnTo>
                <a:lnTo>
                  <a:pt x="7721" y="48501"/>
                </a:lnTo>
                <a:lnTo>
                  <a:pt x="12357" y="546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182301" y="1549174"/>
            <a:ext cx="64263" cy="67043"/>
          </a:xfrm>
          <a:custGeom>
            <a:avLst/>
            <a:gdLst/>
            <a:ahLst/>
            <a:cxnLst/>
            <a:rect l="l" t="t" r="r" b="b"/>
            <a:pathLst>
              <a:path w="64263" h="67043">
                <a:moveTo>
                  <a:pt x="61000" y="47172"/>
                </a:moveTo>
                <a:lnTo>
                  <a:pt x="61861" y="46799"/>
                </a:lnTo>
                <a:lnTo>
                  <a:pt x="60998" y="47167"/>
                </a:lnTo>
                <a:lnTo>
                  <a:pt x="57861" y="47790"/>
                </a:lnTo>
                <a:lnTo>
                  <a:pt x="55918" y="47612"/>
                </a:lnTo>
                <a:lnTo>
                  <a:pt x="51739" y="46977"/>
                </a:lnTo>
                <a:lnTo>
                  <a:pt x="49346" y="52182"/>
                </a:lnTo>
                <a:lnTo>
                  <a:pt x="54762" y="54571"/>
                </a:lnTo>
                <a:lnTo>
                  <a:pt x="57861" y="54838"/>
                </a:lnTo>
                <a:lnTo>
                  <a:pt x="61000" y="47172"/>
                </a:lnTo>
                <a:close/>
              </a:path>
              <a:path w="64263" h="67043">
                <a:moveTo>
                  <a:pt x="64263" y="47762"/>
                </a:moveTo>
                <a:lnTo>
                  <a:pt x="62788" y="46405"/>
                </a:lnTo>
                <a:lnTo>
                  <a:pt x="61866" y="46801"/>
                </a:lnTo>
                <a:lnTo>
                  <a:pt x="62395" y="50406"/>
                </a:lnTo>
                <a:lnTo>
                  <a:pt x="64263" y="47762"/>
                </a:lnTo>
                <a:close/>
              </a:path>
              <a:path w="64263" h="67043">
                <a:moveTo>
                  <a:pt x="66014" y="50838"/>
                </a:moveTo>
                <a:lnTo>
                  <a:pt x="65627" y="49477"/>
                </a:lnTo>
                <a:lnTo>
                  <a:pt x="65633" y="49021"/>
                </a:lnTo>
                <a:lnTo>
                  <a:pt x="65450" y="48853"/>
                </a:lnTo>
                <a:lnTo>
                  <a:pt x="65252" y="48158"/>
                </a:lnTo>
                <a:lnTo>
                  <a:pt x="64263" y="47762"/>
                </a:lnTo>
                <a:lnTo>
                  <a:pt x="62395" y="50406"/>
                </a:lnTo>
                <a:lnTo>
                  <a:pt x="63779" y="53644"/>
                </a:lnTo>
                <a:lnTo>
                  <a:pt x="62395" y="50406"/>
                </a:lnTo>
                <a:lnTo>
                  <a:pt x="61866" y="46801"/>
                </a:lnTo>
                <a:lnTo>
                  <a:pt x="61010" y="47167"/>
                </a:lnTo>
                <a:lnTo>
                  <a:pt x="57861" y="54838"/>
                </a:lnTo>
                <a:lnTo>
                  <a:pt x="54762" y="54571"/>
                </a:lnTo>
                <a:lnTo>
                  <a:pt x="49346" y="52182"/>
                </a:lnTo>
                <a:lnTo>
                  <a:pt x="51739" y="46977"/>
                </a:lnTo>
                <a:lnTo>
                  <a:pt x="46062" y="43205"/>
                </a:lnTo>
                <a:lnTo>
                  <a:pt x="41884" y="37591"/>
                </a:lnTo>
                <a:lnTo>
                  <a:pt x="37706" y="32143"/>
                </a:lnTo>
                <a:lnTo>
                  <a:pt x="35013" y="25171"/>
                </a:lnTo>
                <a:lnTo>
                  <a:pt x="35153" y="13830"/>
                </a:lnTo>
                <a:lnTo>
                  <a:pt x="36449" y="9651"/>
                </a:lnTo>
                <a:lnTo>
                  <a:pt x="39801" y="5460"/>
                </a:lnTo>
                <a:lnTo>
                  <a:pt x="40855" y="2400"/>
                </a:lnTo>
                <a:lnTo>
                  <a:pt x="38900" y="-177"/>
                </a:lnTo>
                <a:lnTo>
                  <a:pt x="37071" y="3238"/>
                </a:lnTo>
                <a:lnTo>
                  <a:pt x="38455" y="6476"/>
                </a:lnTo>
                <a:lnTo>
                  <a:pt x="28611" y="10705"/>
                </a:lnTo>
                <a:lnTo>
                  <a:pt x="28092" y="12344"/>
                </a:lnTo>
                <a:lnTo>
                  <a:pt x="28003" y="27101"/>
                </a:lnTo>
                <a:lnTo>
                  <a:pt x="31305" y="35318"/>
                </a:lnTo>
                <a:lnTo>
                  <a:pt x="36271" y="41846"/>
                </a:lnTo>
                <a:lnTo>
                  <a:pt x="41338" y="48488"/>
                </a:lnTo>
                <a:lnTo>
                  <a:pt x="47431" y="53005"/>
                </a:lnTo>
                <a:lnTo>
                  <a:pt x="47917" y="53365"/>
                </a:lnTo>
                <a:lnTo>
                  <a:pt x="59119" y="55649"/>
                </a:lnTo>
                <a:lnTo>
                  <a:pt x="61887" y="54458"/>
                </a:lnTo>
                <a:lnTo>
                  <a:pt x="65582" y="52870"/>
                </a:lnTo>
                <a:lnTo>
                  <a:pt x="65602" y="51355"/>
                </a:lnTo>
                <a:lnTo>
                  <a:pt x="66014" y="50838"/>
                </a:lnTo>
                <a:close/>
              </a:path>
              <a:path w="64263" h="67043">
                <a:moveTo>
                  <a:pt x="35674" y="0"/>
                </a:moveTo>
                <a:lnTo>
                  <a:pt x="7670" y="12039"/>
                </a:lnTo>
                <a:lnTo>
                  <a:pt x="1981" y="18402"/>
                </a:lnTo>
                <a:lnTo>
                  <a:pt x="88" y="24371"/>
                </a:lnTo>
                <a:lnTo>
                  <a:pt x="0" y="39154"/>
                </a:lnTo>
                <a:lnTo>
                  <a:pt x="3302" y="47358"/>
                </a:lnTo>
                <a:lnTo>
                  <a:pt x="8255" y="53873"/>
                </a:lnTo>
                <a:lnTo>
                  <a:pt x="13335" y="60515"/>
                </a:lnTo>
                <a:lnTo>
                  <a:pt x="19913" y="65392"/>
                </a:lnTo>
                <a:lnTo>
                  <a:pt x="26746" y="66598"/>
                </a:lnTo>
                <a:lnTo>
                  <a:pt x="29857" y="66865"/>
                </a:lnTo>
                <a:lnTo>
                  <a:pt x="33883" y="66497"/>
                </a:lnTo>
                <a:lnTo>
                  <a:pt x="35775" y="65671"/>
                </a:lnTo>
                <a:lnTo>
                  <a:pt x="47454" y="60659"/>
                </a:lnTo>
                <a:lnTo>
                  <a:pt x="59119" y="55649"/>
                </a:lnTo>
                <a:lnTo>
                  <a:pt x="47917" y="53365"/>
                </a:lnTo>
                <a:lnTo>
                  <a:pt x="47431" y="53005"/>
                </a:lnTo>
                <a:lnTo>
                  <a:pt x="37677" y="57196"/>
                </a:lnTo>
                <a:lnTo>
                  <a:pt x="32994" y="59207"/>
                </a:lnTo>
                <a:lnTo>
                  <a:pt x="29857" y="59829"/>
                </a:lnTo>
                <a:lnTo>
                  <a:pt x="27914" y="59651"/>
                </a:lnTo>
                <a:lnTo>
                  <a:pt x="23736" y="59016"/>
                </a:lnTo>
                <a:lnTo>
                  <a:pt x="18059" y="55232"/>
                </a:lnTo>
                <a:lnTo>
                  <a:pt x="13868" y="49618"/>
                </a:lnTo>
                <a:lnTo>
                  <a:pt x="9702" y="44183"/>
                </a:lnTo>
                <a:lnTo>
                  <a:pt x="6997" y="37210"/>
                </a:lnTo>
                <a:lnTo>
                  <a:pt x="7137" y="25857"/>
                </a:lnTo>
                <a:lnTo>
                  <a:pt x="8432" y="21678"/>
                </a:lnTo>
                <a:lnTo>
                  <a:pt x="11261" y="18156"/>
                </a:lnTo>
                <a:lnTo>
                  <a:pt x="28611" y="10705"/>
                </a:lnTo>
                <a:lnTo>
                  <a:pt x="38455" y="6476"/>
                </a:lnTo>
                <a:lnTo>
                  <a:pt x="37071" y="3238"/>
                </a:lnTo>
                <a:lnTo>
                  <a:pt x="38900" y="-177"/>
                </a:lnTo>
                <a:lnTo>
                  <a:pt x="35674" y="0"/>
                </a:lnTo>
                <a:lnTo>
                  <a:pt x="34328" y="1028"/>
                </a:lnTo>
                <a:lnTo>
                  <a:pt x="29984" y="6362"/>
                </a:lnTo>
                <a:lnTo>
                  <a:pt x="11798" y="17487"/>
                </a:lnTo>
                <a:lnTo>
                  <a:pt x="10452" y="18503"/>
                </a:lnTo>
                <a:lnTo>
                  <a:pt x="9055" y="15278"/>
                </a:lnTo>
                <a:lnTo>
                  <a:pt x="35674" y="0"/>
                </a:lnTo>
                <a:close/>
              </a:path>
              <a:path w="64263" h="67043">
                <a:moveTo>
                  <a:pt x="11798" y="17487"/>
                </a:moveTo>
                <a:lnTo>
                  <a:pt x="29984" y="6362"/>
                </a:lnTo>
                <a:lnTo>
                  <a:pt x="34328" y="1028"/>
                </a:lnTo>
                <a:lnTo>
                  <a:pt x="35674" y="0"/>
                </a:lnTo>
                <a:lnTo>
                  <a:pt x="9055" y="15278"/>
                </a:lnTo>
                <a:lnTo>
                  <a:pt x="10452" y="18503"/>
                </a:lnTo>
                <a:lnTo>
                  <a:pt x="11798" y="17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243529" y="1488001"/>
            <a:ext cx="51358" cy="29311"/>
          </a:xfrm>
          <a:custGeom>
            <a:avLst/>
            <a:gdLst/>
            <a:ahLst/>
            <a:cxnLst/>
            <a:rect l="l" t="t" r="r" b="b"/>
            <a:pathLst>
              <a:path w="51358" h="29311">
                <a:moveTo>
                  <a:pt x="31827" y="13798"/>
                </a:moveTo>
                <a:lnTo>
                  <a:pt x="29870" y="11137"/>
                </a:lnTo>
                <a:lnTo>
                  <a:pt x="21335" y="18237"/>
                </a:lnTo>
                <a:lnTo>
                  <a:pt x="21060" y="18420"/>
                </a:lnTo>
                <a:lnTo>
                  <a:pt x="33337" y="17208"/>
                </a:lnTo>
                <a:lnTo>
                  <a:pt x="34035" y="16814"/>
                </a:lnTo>
                <a:lnTo>
                  <a:pt x="39014" y="13157"/>
                </a:lnTo>
                <a:lnTo>
                  <a:pt x="44119" y="9677"/>
                </a:lnTo>
                <a:lnTo>
                  <a:pt x="31953" y="13969"/>
                </a:lnTo>
                <a:lnTo>
                  <a:pt x="31871" y="13779"/>
                </a:lnTo>
                <a:close/>
              </a:path>
              <a:path w="51358" h="29311">
                <a:moveTo>
                  <a:pt x="48793" y="6515"/>
                </a:moveTo>
                <a:lnTo>
                  <a:pt x="31871" y="13779"/>
                </a:lnTo>
                <a:lnTo>
                  <a:pt x="31953" y="13969"/>
                </a:lnTo>
                <a:lnTo>
                  <a:pt x="44119" y="9677"/>
                </a:lnTo>
                <a:lnTo>
                  <a:pt x="49352" y="6210"/>
                </a:lnTo>
                <a:lnTo>
                  <a:pt x="51358" y="3200"/>
                </a:lnTo>
                <a:lnTo>
                  <a:pt x="49631" y="0"/>
                </a:lnTo>
                <a:lnTo>
                  <a:pt x="47396" y="3276"/>
                </a:lnTo>
                <a:lnTo>
                  <a:pt x="45453" y="342"/>
                </a:lnTo>
                <a:lnTo>
                  <a:pt x="48793" y="6515"/>
                </a:lnTo>
                <a:close/>
              </a:path>
              <a:path w="51358" h="29311">
                <a:moveTo>
                  <a:pt x="34975" y="7378"/>
                </a:moveTo>
                <a:lnTo>
                  <a:pt x="40182" y="3848"/>
                </a:lnTo>
                <a:lnTo>
                  <a:pt x="19515" y="15489"/>
                </a:lnTo>
                <a:lnTo>
                  <a:pt x="30176" y="10912"/>
                </a:lnTo>
                <a:lnTo>
                  <a:pt x="30568" y="10744"/>
                </a:lnTo>
                <a:lnTo>
                  <a:pt x="34975" y="7378"/>
                </a:lnTo>
                <a:close/>
              </a:path>
              <a:path w="51358" h="29311">
                <a:moveTo>
                  <a:pt x="17449" y="12369"/>
                </a:moveTo>
                <a:lnTo>
                  <a:pt x="19392" y="15303"/>
                </a:lnTo>
                <a:lnTo>
                  <a:pt x="45453" y="342"/>
                </a:lnTo>
                <a:lnTo>
                  <a:pt x="47396" y="3276"/>
                </a:lnTo>
                <a:lnTo>
                  <a:pt x="49631" y="0"/>
                </a:lnTo>
                <a:lnTo>
                  <a:pt x="46012" y="38"/>
                </a:lnTo>
                <a:lnTo>
                  <a:pt x="18008" y="12064"/>
                </a:lnTo>
                <a:lnTo>
                  <a:pt x="17449" y="12369"/>
                </a:lnTo>
                <a:close/>
              </a:path>
              <a:path w="51358" h="29311">
                <a:moveTo>
                  <a:pt x="6032" y="28841"/>
                </a:moveTo>
                <a:lnTo>
                  <a:pt x="3949" y="25996"/>
                </a:lnTo>
                <a:lnTo>
                  <a:pt x="5333" y="29248"/>
                </a:lnTo>
                <a:lnTo>
                  <a:pt x="33337" y="17208"/>
                </a:lnTo>
                <a:lnTo>
                  <a:pt x="6032" y="28841"/>
                </a:lnTo>
                <a:close/>
              </a:path>
              <a:path w="51358" h="29311">
                <a:moveTo>
                  <a:pt x="6972" y="19405"/>
                </a:moveTo>
                <a:lnTo>
                  <a:pt x="1854" y="23164"/>
                </a:lnTo>
                <a:lnTo>
                  <a:pt x="2552" y="22771"/>
                </a:lnTo>
                <a:lnTo>
                  <a:pt x="19478" y="15504"/>
                </a:lnTo>
                <a:lnTo>
                  <a:pt x="12166" y="15874"/>
                </a:lnTo>
                <a:lnTo>
                  <a:pt x="6972" y="19405"/>
                </a:lnTo>
                <a:close/>
              </a:path>
              <a:path w="51358" h="29311">
                <a:moveTo>
                  <a:pt x="0" y="26212"/>
                </a:moveTo>
                <a:lnTo>
                  <a:pt x="1777" y="29311"/>
                </a:lnTo>
                <a:lnTo>
                  <a:pt x="5333" y="29248"/>
                </a:lnTo>
                <a:lnTo>
                  <a:pt x="3949" y="25996"/>
                </a:lnTo>
                <a:lnTo>
                  <a:pt x="6032" y="28841"/>
                </a:lnTo>
                <a:lnTo>
                  <a:pt x="33337" y="17208"/>
                </a:lnTo>
                <a:lnTo>
                  <a:pt x="21060" y="18420"/>
                </a:lnTo>
                <a:lnTo>
                  <a:pt x="21335" y="18237"/>
                </a:lnTo>
                <a:lnTo>
                  <a:pt x="29870" y="11137"/>
                </a:lnTo>
                <a:lnTo>
                  <a:pt x="31827" y="13798"/>
                </a:lnTo>
                <a:lnTo>
                  <a:pt x="48793" y="6515"/>
                </a:lnTo>
                <a:lnTo>
                  <a:pt x="45453" y="342"/>
                </a:lnTo>
                <a:lnTo>
                  <a:pt x="19392" y="15303"/>
                </a:lnTo>
                <a:lnTo>
                  <a:pt x="17449" y="12369"/>
                </a:lnTo>
                <a:lnTo>
                  <a:pt x="12166" y="15874"/>
                </a:lnTo>
                <a:lnTo>
                  <a:pt x="19478" y="15504"/>
                </a:lnTo>
                <a:lnTo>
                  <a:pt x="40182" y="3848"/>
                </a:lnTo>
                <a:lnTo>
                  <a:pt x="34975" y="7378"/>
                </a:lnTo>
                <a:lnTo>
                  <a:pt x="30568" y="10744"/>
                </a:lnTo>
                <a:lnTo>
                  <a:pt x="30176" y="10912"/>
                </a:lnTo>
                <a:lnTo>
                  <a:pt x="19515" y="15489"/>
                </a:lnTo>
                <a:lnTo>
                  <a:pt x="20777" y="18541"/>
                </a:lnTo>
                <a:lnTo>
                  <a:pt x="16103" y="21716"/>
                </a:lnTo>
                <a:lnTo>
                  <a:pt x="10998" y="25184"/>
                </a:lnTo>
                <a:lnTo>
                  <a:pt x="19478" y="15504"/>
                </a:lnTo>
                <a:lnTo>
                  <a:pt x="2552" y="22771"/>
                </a:lnTo>
                <a:lnTo>
                  <a:pt x="1854" y="23164"/>
                </a:lnTo>
                <a:lnTo>
                  <a:pt x="0" y="26212"/>
                </a:lnTo>
                <a:close/>
              </a:path>
              <a:path w="51358" h="29311">
                <a:moveTo>
                  <a:pt x="19478" y="15504"/>
                </a:moveTo>
                <a:lnTo>
                  <a:pt x="10998" y="25184"/>
                </a:lnTo>
                <a:lnTo>
                  <a:pt x="16103" y="21716"/>
                </a:lnTo>
                <a:lnTo>
                  <a:pt x="20777" y="18541"/>
                </a:lnTo>
                <a:lnTo>
                  <a:pt x="19515" y="15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258118" y="1487508"/>
            <a:ext cx="37973" cy="39509"/>
          </a:xfrm>
          <a:custGeom>
            <a:avLst/>
            <a:gdLst/>
            <a:ahLst/>
            <a:cxnLst/>
            <a:rect l="l" t="t" r="r" b="b"/>
            <a:pathLst>
              <a:path w="37973" h="39509">
                <a:moveTo>
                  <a:pt x="35433" y="30708"/>
                </a:moveTo>
                <a:lnTo>
                  <a:pt x="37973" y="28079"/>
                </a:lnTo>
                <a:lnTo>
                  <a:pt x="37376" y="26339"/>
                </a:lnTo>
                <a:lnTo>
                  <a:pt x="35877" y="21945"/>
                </a:lnTo>
                <a:lnTo>
                  <a:pt x="35052" y="17322"/>
                </a:lnTo>
                <a:lnTo>
                  <a:pt x="34048" y="27482"/>
                </a:lnTo>
                <a:lnTo>
                  <a:pt x="30708" y="28613"/>
                </a:lnTo>
                <a:lnTo>
                  <a:pt x="30764" y="32720"/>
                </a:lnTo>
                <a:lnTo>
                  <a:pt x="35433" y="30708"/>
                </a:lnTo>
                <a:close/>
              </a:path>
              <a:path w="37973" h="39509">
                <a:moveTo>
                  <a:pt x="977" y="35598"/>
                </a:moveTo>
                <a:lnTo>
                  <a:pt x="2705" y="40639"/>
                </a:lnTo>
                <a:lnTo>
                  <a:pt x="5499" y="43129"/>
                </a:lnTo>
                <a:lnTo>
                  <a:pt x="7429" y="42748"/>
                </a:lnTo>
                <a:lnTo>
                  <a:pt x="19096" y="37735"/>
                </a:lnTo>
                <a:lnTo>
                  <a:pt x="30764" y="32720"/>
                </a:lnTo>
                <a:lnTo>
                  <a:pt x="30708" y="28613"/>
                </a:lnTo>
                <a:lnTo>
                  <a:pt x="34048" y="27482"/>
                </a:lnTo>
                <a:lnTo>
                  <a:pt x="35052" y="17322"/>
                </a:lnTo>
                <a:lnTo>
                  <a:pt x="35052" y="12471"/>
                </a:lnTo>
                <a:lnTo>
                  <a:pt x="32651" y="24244"/>
                </a:lnTo>
                <a:lnTo>
                  <a:pt x="29657" y="25530"/>
                </a:lnTo>
                <a:lnTo>
                  <a:pt x="20982" y="29256"/>
                </a:lnTo>
                <a:lnTo>
                  <a:pt x="9372" y="38366"/>
                </a:lnTo>
                <a:lnTo>
                  <a:pt x="6032" y="39509"/>
                </a:lnTo>
                <a:lnTo>
                  <a:pt x="4648" y="36271"/>
                </a:lnTo>
                <a:lnTo>
                  <a:pt x="3416" y="12572"/>
                </a:lnTo>
                <a:lnTo>
                  <a:pt x="1409" y="14871"/>
                </a:lnTo>
                <a:lnTo>
                  <a:pt x="571" y="17945"/>
                </a:lnTo>
                <a:lnTo>
                  <a:pt x="63" y="21107"/>
                </a:lnTo>
                <a:lnTo>
                  <a:pt x="0" y="30251"/>
                </a:lnTo>
                <a:lnTo>
                  <a:pt x="977" y="35598"/>
                </a:lnTo>
                <a:close/>
              </a:path>
              <a:path w="37973" h="39509">
                <a:moveTo>
                  <a:pt x="6197" y="19037"/>
                </a:moveTo>
                <a:lnTo>
                  <a:pt x="7048" y="24498"/>
                </a:lnTo>
                <a:lnTo>
                  <a:pt x="7099" y="21882"/>
                </a:lnTo>
                <a:lnTo>
                  <a:pt x="7493" y="19303"/>
                </a:lnTo>
                <a:lnTo>
                  <a:pt x="7752" y="18369"/>
                </a:lnTo>
                <a:lnTo>
                  <a:pt x="28068" y="9644"/>
                </a:lnTo>
                <a:lnTo>
                  <a:pt x="28079" y="9080"/>
                </a:lnTo>
                <a:lnTo>
                  <a:pt x="34201" y="7010"/>
                </a:lnTo>
                <a:lnTo>
                  <a:pt x="29413" y="2844"/>
                </a:lnTo>
                <a:lnTo>
                  <a:pt x="28575" y="5918"/>
                </a:lnTo>
                <a:lnTo>
                  <a:pt x="8204" y="16738"/>
                </a:lnTo>
                <a:lnTo>
                  <a:pt x="6197" y="19037"/>
                </a:lnTo>
                <a:close/>
              </a:path>
              <a:path w="37973" h="39509">
                <a:moveTo>
                  <a:pt x="31534" y="12407"/>
                </a:moveTo>
                <a:lnTo>
                  <a:pt x="32651" y="24244"/>
                </a:lnTo>
                <a:lnTo>
                  <a:pt x="35052" y="12471"/>
                </a:lnTo>
                <a:lnTo>
                  <a:pt x="35102" y="9855"/>
                </a:lnTo>
                <a:lnTo>
                  <a:pt x="35509" y="7277"/>
                </a:lnTo>
                <a:lnTo>
                  <a:pt x="36207" y="4698"/>
                </a:lnTo>
                <a:lnTo>
                  <a:pt x="36144" y="1993"/>
                </a:lnTo>
                <a:lnTo>
                  <a:pt x="32816" y="3771"/>
                </a:lnTo>
                <a:lnTo>
                  <a:pt x="31419" y="533"/>
                </a:lnTo>
                <a:lnTo>
                  <a:pt x="3416" y="12572"/>
                </a:lnTo>
                <a:lnTo>
                  <a:pt x="4800" y="15798"/>
                </a:lnTo>
                <a:lnTo>
                  <a:pt x="7048" y="29387"/>
                </a:lnTo>
                <a:lnTo>
                  <a:pt x="7048" y="24498"/>
                </a:lnTo>
                <a:lnTo>
                  <a:pt x="6197" y="19037"/>
                </a:lnTo>
                <a:lnTo>
                  <a:pt x="8204" y="16738"/>
                </a:lnTo>
                <a:lnTo>
                  <a:pt x="28575" y="5918"/>
                </a:lnTo>
                <a:lnTo>
                  <a:pt x="29413" y="2844"/>
                </a:lnTo>
                <a:lnTo>
                  <a:pt x="34201" y="7010"/>
                </a:lnTo>
                <a:lnTo>
                  <a:pt x="28079" y="9080"/>
                </a:lnTo>
                <a:lnTo>
                  <a:pt x="28016" y="18173"/>
                </a:lnTo>
                <a:lnTo>
                  <a:pt x="28981" y="23545"/>
                </a:lnTo>
                <a:lnTo>
                  <a:pt x="29657" y="25530"/>
                </a:lnTo>
                <a:lnTo>
                  <a:pt x="32651" y="24244"/>
                </a:lnTo>
                <a:lnTo>
                  <a:pt x="31534" y="12407"/>
                </a:lnTo>
                <a:close/>
              </a:path>
              <a:path w="37973" h="39509">
                <a:moveTo>
                  <a:pt x="32664" y="0"/>
                </a:moveTo>
                <a:lnTo>
                  <a:pt x="31419" y="533"/>
                </a:lnTo>
                <a:lnTo>
                  <a:pt x="32816" y="3771"/>
                </a:lnTo>
                <a:lnTo>
                  <a:pt x="36144" y="1993"/>
                </a:lnTo>
                <a:lnTo>
                  <a:pt x="32664" y="0"/>
                </a:lnTo>
                <a:close/>
              </a:path>
              <a:path w="37973" h="39509">
                <a:moveTo>
                  <a:pt x="4648" y="36271"/>
                </a:moveTo>
                <a:lnTo>
                  <a:pt x="6032" y="39509"/>
                </a:lnTo>
                <a:lnTo>
                  <a:pt x="9372" y="38366"/>
                </a:lnTo>
                <a:lnTo>
                  <a:pt x="20982" y="29256"/>
                </a:lnTo>
                <a:lnTo>
                  <a:pt x="9313" y="34266"/>
                </a:lnTo>
                <a:lnTo>
                  <a:pt x="8139" y="34771"/>
                </a:lnTo>
                <a:lnTo>
                  <a:pt x="7874" y="33997"/>
                </a:lnTo>
                <a:lnTo>
                  <a:pt x="7048" y="29387"/>
                </a:lnTo>
                <a:lnTo>
                  <a:pt x="4800" y="15798"/>
                </a:lnTo>
                <a:lnTo>
                  <a:pt x="3416" y="12572"/>
                </a:lnTo>
                <a:lnTo>
                  <a:pt x="4648" y="36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267595" y="1482048"/>
            <a:ext cx="55981" cy="63880"/>
          </a:xfrm>
          <a:custGeom>
            <a:avLst/>
            <a:gdLst/>
            <a:ahLst/>
            <a:cxnLst/>
            <a:rect l="l" t="t" r="r" b="b"/>
            <a:pathLst>
              <a:path w="55981" h="63881">
                <a:moveTo>
                  <a:pt x="2590" y="46075"/>
                </a:moveTo>
                <a:lnTo>
                  <a:pt x="6603" y="52209"/>
                </a:lnTo>
                <a:lnTo>
                  <a:pt x="10629" y="58356"/>
                </a:lnTo>
                <a:lnTo>
                  <a:pt x="16001" y="62623"/>
                </a:lnTo>
                <a:lnTo>
                  <a:pt x="21132" y="63487"/>
                </a:lnTo>
                <a:lnTo>
                  <a:pt x="23482" y="63880"/>
                </a:lnTo>
                <a:lnTo>
                  <a:pt x="27978" y="62737"/>
                </a:lnTo>
                <a:lnTo>
                  <a:pt x="55981" y="50711"/>
                </a:lnTo>
                <a:lnTo>
                  <a:pt x="53733" y="51676"/>
                </a:lnTo>
                <a:lnTo>
                  <a:pt x="49148" y="51460"/>
                </a:lnTo>
                <a:lnTo>
                  <a:pt x="44018" y="50596"/>
                </a:lnTo>
                <a:lnTo>
                  <a:pt x="38646" y="46329"/>
                </a:lnTo>
                <a:lnTo>
                  <a:pt x="34620" y="40182"/>
                </a:lnTo>
                <a:lnTo>
                  <a:pt x="30606" y="34035"/>
                </a:lnTo>
                <a:lnTo>
                  <a:pt x="28016" y="26111"/>
                </a:lnTo>
                <a:lnTo>
                  <a:pt x="28219" y="18897"/>
                </a:lnTo>
                <a:lnTo>
                  <a:pt x="28371" y="11480"/>
                </a:lnTo>
                <a:lnTo>
                  <a:pt x="31153" y="4698"/>
                </a:lnTo>
                <a:lnTo>
                  <a:pt x="38379" y="0"/>
                </a:lnTo>
                <a:lnTo>
                  <a:pt x="10363" y="12026"/>
                </a:lnTo>
                <a:lnTo>
                  <a:pt x="3149" y="16725"/>
                </a:lnTo>
                <a:lnTo>
                  <a:pt x="368" y="23520"/>
                </a:lnTo>
                <a:lnTo>
                  <a:pt x="203" y="30924"/>
                </a:lnTo>
                <a:lnTo>
                  <a:pt x="0" y="38138"/>
                </a:lnTo>
                <a:lnTo>
                  <a:pt x="2590" y="460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264293" y="1479101"/>
            <a:ext cx="62903" cy="70472"/>
          </a:xfrm>
          <a:custGeom>
            <a:avLst/>
            <a:gdLst/>
            <a:ahLst/>
            <a:cxnLst/>
            <a:rect l="l" t="t" r="r" b="b"/>
            <a:pathLst>
              <a:path w="62903" h="70472">
                <a:moveTo>
                  <a:pt x="59677" y="49644"/>
                </a:moveTo>
                <a:lnTo>
                  <a:pt x="58750" y="50050"/>
                </a:lnTo>
                <a:lnTo>
                  <a:pt x="61159" y="51007"/>
                </a:lnTo>
                <a:lnTo>
                  <a:pt x="59677" y="49644"/>
                </a:lnTo>
                <a:close/>
              </a:path>
              <a:path w="62903" h="70472">
                <a:moveTo>
                  <a:pt x="57888" y="50423"/>
                </a:moveTo>
                <a:lnTo>
                  <a:pt x="51866" y="57873"/>
                </a:lnTo>
                <a:lnTo>
                  <a:pt x="54711" y="58115"/>
                </a:lnTo>
                <a:lnTo>
                  <a:pt x="57888" y="50423"/>
                </a:lnTo>
                <a:close/>
              </a:path>
              <a:path w="62903" h="70472">
                <a:moveTo>
                  <a:pt x="41681" y="2946"/>
                </a:moveTo>
                <a:lnTo>
                  <a:pt x="39751" y="0"/>
                </a:lnTo>
                <a:lnTo>
                  <a:pt x="31496" y="5295"/>
                </a:lnTo>
                <a:lnTo>
                  <a:pt x="15582" y="17932"/>
                </a:lnTo>
                <a:lnTo>
                  <a:pt x="15062" y="18211"/>
                </a:lnTo>
                <a:lnTo>
                  <a:pt x="15344" y="18090"/>
                </a:lnTo>
                <a:lnTo>
                  <a:pt x="28564" y="12406"/>
                </a:lnTo>
                <a:lnTo>
                  <a:pt x="43065" y="6172"/>
                </a:lnTo>
                <a:lnTo>
                  <a:pt x="41681" y="2946"/>
                </a:lnTo>
                <a:close/>
              </a:path>
              <a:path w="62903" h="70472">
                <a:moveTo>
                  <a:pt x="13665" y="14973"/>
                </a:moveTo>
                <a:lnTo>
                  <a:pt x="15062" y="18211"/>
                </a:lnTo>
                <a:lnTo>
                  <a:pt x="15582" y="17932"/>
                </a:lnTo>
                <a:lnTo>
                  <a:pt x="31496" y="5295"/>
                </a:lnTo>
                <a:lnTo>
                  <a:pt x="39751" y="0"/>
                </a:lnTo>
                <a:lnTo>
                  <a:pt x="13665" y="14973"/>
                </a:lnTo>
                <a:close/>
              </a:path>
              <a:path w="62903" h="70472">
                <a:moveTo>
                  <a:pt x="30759" y="38569"/>
                </a:moveTo>
                <a:lnTo>
                  <a:pt x="34975" y="45046"/>
                </a:lnTo>
                <a:lnTo>
                  <a:pt x="39395" y="51739"/>
                </a:lnTo>
                <a:lnTo>
                  <a:pt x="44579" y="56136"/>
                </a:lnTo>
                <a:lnTo>
                  <a:pt x="45250" y="56705"/>
                </a:lnTo>
                <a:lnTo>
                  <a:pt x="32664" y="68922"/>
                </a:lnTo>
                <a:lnTo>
                  <a:pt x="58713" y="57735"/>
                </a:lnTo>
                <a:lnTo>
                  <a:pt x="60200" y="57096"/>
                </a:lnTo>
                <a:lnTo>
                  <a:pt x="59283" y="53657"/>
                </a:lnTo>
                <a:lnTo>
                  <a:pt x="58485" y="50163"/>
                </a:lnTo>
                <a:lnTo>
                  <a:pt x="57886" y="50419"/>
                </a:lnTo>
                <a:lnTo>
                  <a:pt x="54711" y="58115"/>
                </a:lnTo>
                <a:lnTo>
                  <a:pt x="51866" y="57873"/>
                </a:lnTo>
                <a:lnTo>
                  <a:pt x="57888" y="50423"/>
                </a:lnTo>
                <a:lnTo>
                  <a:pt x="54711" y="51066"/>
                </a:lnTo>
                <a:lnTo>
                  <a:pt x="53022" y="50927"/>
                </a:lnTo>
                <a:lnTo>
                  <a:pt x="49377" y="50393"/>
                </a:lnTo>
                <a:lnTo>
                  <a:pt x="44500" y="46812"/>
                </a:lnTo>
                <a:lnTo>
                  <a:pt x="40868" y="41186"/>
                </a:lnTo>
                <a:lnTo>
                  <a:pt x="37350" y="35839"/>
                </a:lnTo>
                <a:lnTo>
                  <a:pt x="35001" y="28778"/>
                </a:lnTo>
                <a:lnTo>
                  <a:pt x="35039" y="21907"/>
                </a:lnTo>
                <a:lnTo>
                  <a:pt x="35255" y="15303"/>
                </a:lnTo>
                <a:lnTo>
                  <a:pt x="37414" y="9994"/>
                </a:lnTo>
                <a:lnTo>
                  <a:pt x="43599" y="5892"/>
                </a:lnTo>
                <a:lnTo>
                  <a:pt x="45643" y="2895"/>
                </a:lnTo>
                <a:lnTo>
                  <a:pt x="43916" y="-330"/>
                </a:lnTo>
                <a:lnTo>
                  <a:pt x="40284" y="-292"/>
                </a:lnTo>
                <a:lnTo>
                  <a:pt x="12280" y="11734"/>
                </a:lnTo>
                <a:lnTo>
                  <a:pt x="11747" y="12026"/>
                </a:lnTo>
                <a:lnTo>
                  <a:pt x="3492" y="17322"/>
                </a:lnTo>
                <a:lnTo>
                  <a:pt x="88" y="25590"/>
                </a:lnTo>
                <a:lnTo>
                  <a:pt x="0" y="42506"/>
                </a:lnTo>
                <a:lnTo>
                  <a:pt x="2743" y="50596"/>
                </a:lnTo>
                <a:lnTo>
                  <a:pt x="6959" y="57086"/>
                </a:lnTo>
                <a:lnTo>
                  <a:pt x="11391" y="63766"/>
                </a:lnTo>
                <a:lnTo>
                  <a:pt x="17246" y="68732"/>
                </a:lnTo>
                <a:lnTo>
                  <a:pt x="16484" y="58839"/>
                </a:lnTo>
                <a:lnTo>
                  <a:pt x="12852" y="53225"/>
                </a:lnTo>
                <a:lnTo>
                  <a:pt x="9334" y="47879"/>
                </a:lnTo>
                <a:lnTo>
                  <a:pt x="6997" y="40805"/>
                </a:lnTo>
                <a:lnTo>
                  <a:pt x="7023" y="33947"/>
                </a:lnTo>
                <a:lnTo>
                  <a:pt x="7239" y="27330"/>
                </a:lnTo>
                <a:lnTo>
                  <a:pt x="9410" y="22021"/>
                </a:lnTo>
                <a:lnTo>
                  <a:pt x="15344" y="18090"/>
                </a:lnTo>
                <a:lnTo>
                  <a:pt x="15062" y="18211"/>
                </a:lnTo>
                <a:lnTo>
                  <a:pt x="13665" y="14973"/>
                </a:lnTo>
                <a:lnTo>
                  <a:pt x="39751" y="0"/>
                </a:lnTo>
                <a:lnTo>
                  <a:pt x="41681" y="2946"/>
                </a:lnTo>
                <a:lnTo>
                  <a:pt x="43065" y="6172"/>
                </a:lnTo>
                <a:lnTo>
                  <a:pt x="28564" y="12406"/>
                </a:lnTo>
                <a:lnTo>
                  <a:pt x="28092" y="13550"/>
                </a:lnTo>
                <a:lnTo>
                  <a:pt x="28003" y="30480"/>
                </a:lnTo>
                <a:lnTo>
                  <a:pt x="30759" y="38569"/>
                </a:lnTo>
                <a:close/>
              </a:path>
              <a:path w="62903" h="70472">
                <a:moveTo>
                  <a:pt x="44579" y="56136"/>
                </a:moveTo>
                <a:lnTo>
                  <a:pt x="29883" y="62445"/>
                </a:lnTo>
                <a:lnTo>
                  <a:pt x="26708" y="63106"/>
                </a:lnTo>
                <a:lnTo>
                  <a:pt x="25019" y="62953"/>
                </a:lnTo>
                <a:lnTo>
                  <a:pt x="21374" y="62420"/>
                </a:lnTo>
                <a:lnTo>
                  <a:pt x="16484" y="58839"/>
                </a:lnTo>
                <a:lnTo>
                  <a:pt x="17246" y="68732"/>
                </a:lnTo>
                <a:lnTo>
                  <a:pt x="23863" y="69900"/>
                </a:lnTo>
                <a:lnTo>
                  <a:pt x="26708" y="70142"/>
                </a:lnTo>
                <a:lnTo>
                  <a:pt x="30721" y="69761"/>
                </a:lnTo>
                <a:lnTo>
                  <a:pt x="32664" y="68922"/>
                </a:lnTo>
                <a:lnTo>
                  <a:pt x="45250" y="56705"/>
                </a:lnTo>
                <a:lnTo>
                  <a:pt x="44579" y="56136"/>
                </a:lnTo>
                <a:close/>
              </a:path>
              <a:path w="62903" h="70472">
                <a:moveTo>
                  <a:pt x="62337" y="52090"/>
                </a:moveTo>
                <a:lnTo>
                  <a:pt x="62141" y="51396"/>
                </a:lnTo>
                <a:lnTo>
                  <a:pt x="61159" y="51007"/>
                </a:lnTo>
                <a:lnTo>
                  <a:pt x="58750" y="50050"/>
                </a:lnTo>
                <a:lnTo>
                  <a:pt x="59677" y="49644"/>
                </a:lnTo>
                <a:lnTo>
                  <a:pt x="58485" y="50163"/>
                </a:lnTo>
                <a:lnTo>
                  <a:pt x="59283" y="53657"/>
                </a:lnTo>
                <a:lnTo>
                  <a:pt x="60200" y="57096"/>
                </a:lnTo>
                <a:lnTo>
                  <a:pt x="60667" y="56896"/>
                </a:lnTo>
                <a:lnTo>
                  <a:pt x="62458" y="56121"/>
                </a:lnTo>
                <a:lnTo>
                  <a:pt x="62483" y="54616"/>
                </a:lnTo>
                <a:lnTo>
                  <a:pt x="62903" y="54089"/>
                </a:lnTo>
                <a:lnTo>
                  <a:pt x="62514" y="52716"/>
                </a:lnTo>
                <a:lnTo>
                  <a:pt x="62522" y="52260"/>
                </a:lnTo>
                <a:lnTo>
                  <a:pt x="62337" y="520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274555" y="1475887"/>
            <a:ext cx="31419" cy="18186"/>
          </a:xfrm>
          <a:custGeom>
            <a:avLst/>
            <a:gdLst/>
            <a:ahLst/>
            <a:cxnLst/>
            <a:rect l="l" t="t" r="r" b="b"/>
            <a:pathLst>
              <a:path w="31419" h="18186">
                <a:moveTo>
                  <a:pt x="0" y="12026"/>
                </a:moveTo>
                <a:lnTo>
                  <a:pt x="3403" y="18186"/>
                </a:lnTo>
                <a:lnTo>
                  <a:pt x="31419" y="6159"/>
                </a:lnTo>
                <a:lnTo>
                  <a:pt x="28003" y="0"/>
                </a:lnTo>
                <a:lnTo>
                  <a:pt x="0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270896" y="1471938"/>
            <a:ext cx="38722" cy="26085"/>
          </a:xfrm>
          <a:custGeom>
            <a:avLst/>
            <a:gdLst/>
            <a:ahLst/>
            <a:cxnLst/>
            <a:rect l="l" t="t" r="r" b="b"/>
            <a:pathLst>
              <a:path w="38722" h="26085">
                <a:moveTo>
                  <a:pt x="34747" y="2247"/>
                </a:moveTo>
                <a:lnTo>
                  <a:pt x="31940" y="0"/>
                </a:lnTo>
                <a:lnTo>
                  <a:pt x="30276" y="711"/>
                </a:lnTo>
                <a:lnTo>
                  <a:pt x="6743" y="14274"/>
                </a:lnTo>
                <a:lnTo>
                  <a:pt x="8597" y="17640"/>
                </a:lnTo>
                <a:lnTo>
                  <a:pt x="33680" y="6870"/>
                </a:lnTo>
                <a:lnTo>
                  <a:pt x="35077" y="10109"/>
                </a:lnTo>
                <a:lnTo>
                  <a:pt x="38150" y="8407"/>
                </a:lnTo>
                <a:lnTo>
                  <a:pt x="34747" y="2247"/>
                </a:lnTo>
                <a:close/>
              </a:path>
              <a:path w="38722" h="26085">
                <a:moveTo>
                  <a:pt x="36461" y="13347"/>
                </a:moveTo>
                <a:lnTo>
                  <a:pt x="31991" y="11810"/>
                </a:lnTo>
                <a:lnTo>
                  <a:pt x="30124" y="8445"/>
                </a:lnTo>
                <a:lnTo>
                  <a:pt x="5041" y="19215"/>
                </a:lnTo>
                <a:lnTo>
                  <a:pt x="3657" y="15976"/>
                </a:lnTo>
                <a:lnTo>
                  <a:pt x="2273" y="12738"/>
                </a:lnTo>
                <a:lnTo>
                  <a:pt x="0" y="15773"/>
                </a:lnTo>
                <a:lnTo>
                  <a:pt x="571" y="17678"/>
                </a:lnTo>
                <a:lnTo>
                  <a:pt x="3975" y="23837"/>
                </a:lnTo>
                <a:lnTo>
                  <a:pt x="6794" y="26085"/>
                </a:lnTo>
                <a:lnTo>
                  <a:pt x="8458" y="25374"/>
                </a:lnTo>
                <a:lnTo>
                  <a:pt x="36461" y="13347"/>
                </a:lnTo>
                <a:close/>
              </a:path>
              <a:path w="38722" h="26085">
                <a:moveTo>
                  <a:pt x="38722" y="10312"/>
                </a:moveTo>
                <a:lnTo>
                  <a:pt x="38150" y="8407"/>
                </a:lnTo>
                <a:lnTo>
                  <a:pt x="35077" y="10109"/>
                </a:lnTo>
                <a:lnTo>
                  <a:pt x="33680" y="6870"/>
                </a:lnTo>
                <a:lnTo>
                  <a:pt x="8597" y="17640"/>
                </a:lnTo>
                <a:lnTo>
                  <a:pt x="6743" y="14274"/>
                </a:lnTo>
                <a:lnTo>
                  <a:pt x="30276" y="711"/>
                </a:lnTo>
                <a:lnTo>
                  <a:pt x="2273" y="12738"/>
                </a:lnTo>
                <a:lnTo>
                  <a:pt x="3657" y="15976"/>
                </a:lnTo>
                <a:lnTo>
                  <a:pt x="5041" y="19215"/>
                </a:lnTo>
                <a:lnTo>
                  <a:pt x="30124" y="8445"/>
                </a:lnTo>
                <a:lnTo>
                  <a:pt x="31991" y="11810"/>
                </a:lnTo>
                <a:lnTo>
                  <a:pt x="36461" y="13347"/>
                </a:lnTo>
                <a:lnTo>
                  <a:pt x="38722" y="103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513118" y="1449826"/>
            <a:ext cx="72021" cy="51866"/>
          </a:xfrm>
          <a:custGeom>
            <a:avLst/>
            <a:gdLst/>
            <a:ahLst/>
            <a:cxnLst/>
            <a:rect l="l" t="t" r="r" b="b"/>
            <a:pathLst>
              <a:path w="72021" h="51866">
                <a:moveTo>
                  <a:pt x="0" y="51866"/>
                </a:moveTo>
                <a:lnTo>
                  <a:pt x="4664" y="49866"/>
                </a:lnTo>
                <a:lnTo>
                  <a:pt x="16334" y="44855"/>
                </a:lnTo>
                <a:lnTo>
                  <a:pt x="28003" y="39839"/>
                </a:lnTo>
                <a:lnTo>
                  <a:pt x="32291" y="37704"/>
                </a:lnTo>
                <a:lnTo>
                  <a:pt x="42627" y="29910"/>
                </a:lnTo>
                <a:lnTo>
                  <a:pt x="51003" y="20701"/>
                </a:lnTo>
                <a:lnTo>
                  <a:pt x="53973" y="16992"/>
                </a:lnTo>
                <a:lnTo>
                  <a:pt x="62708" y="6760"/>
                </a:lnTo>
                <a:lnTo>
                  <a:pt x="72021" y="0"/>
                </a:lnTo>
                <a:lnTo>
                  <a:pt x="67356" y="2000"/>
                </a:lnTo>
                <a:lnTo>
                  <a:pt x="55687" y="7010"/>
                </a:lnTo>
                <a:lnTo>
                  <a:pt x="44018" y="12026"/>
                </a:lnTo>
                <a:lnTo>
                  <a:pt x="40840" y="13714"/>
                </a:lnTo>
                <a:lnTo>
                  <a:pt x="31896" y="21822"/>
                </a:lnTo>
                <a:lnTo>
                  <a:pt x="22987" y="32727"/>
                </a:lnTo>
                <a:lnTo>
                  <a:pt x="20195" y="36065"/>
                </a:lnTo>
                <a:lnTo>
                  <a:pt x="11207" y="44958"/>
                </a:lnTo>
                <a:lnTo>
                  <a:pt x="0" y="518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509117" y="1445813"/>
            <a:ext cx="79641" cy="59486"/>
          </a:xfrm>
          <a:custGeom>
            <a:avLst/>
            <a:gdLst/>
            <a:ahLst/>
            <a:cxnLst/>
            <a:rect l="l" t="t" r="r" b="b"/>
            <a:pathLst>
              <a:path w="79641" h="59486">
                <a:moveTo>
                  <a:pt x="48018" y="16040"/>
                </a:moveTo>
                <a:lnTo>
                  <a:pt x="49415" y="19278"/>
                </a:lnTo>
                <a:lnTo>
                  <a:pt x="57910" y="15619"/>
                </a:lnTo>
                <a:lnTo>
                  <a:pt x="56190" y="17602"/>
                </a:lnTo>
                <a:lnTo>
                  <a:pt x="52260" y="22491"/>
                </a:lnTo>
                <a:lnTo>
                  <a:pt x="43671" y="31863"/>
                </a:lnTo>
                <a:lnTo>
                  <a:pt x="33259" y="39362"/>
                </a:lnTo>
                <a:lnTo>
                  <a:pt x="30619" y="40614"/>
                </a:lnTo>
                <a:lnTo>
                  <a:pt x="33401" y="47091"/>
                </a:lnTo>
                <a:lnTo>
                  <a:pt x="44873" y="40129"/>
                </a:lnTo>
                <a:lnTo>
                  <a:pt x="53958" y="31382"/>
                </a:lnTo>
                <a:lnTo>
                  <a:pt x="57734" y="26923"/>
                </a:lnTo>
                <a:lnTo>
                  <a:pt x="67055" y="15570"/>
                </a:lnTo>
                <a:lnTo>
                  <a:pt x="75721" y="8059"/>
                </a:lnTo>
                <a:lnTo>
                  <a:pt x="79197" y="6476"/>
                </a:lnTo>
                <a:lnTo>
                  <a:pt x="79221" y="4983"/>
                </a:lnTo>
                <a:lnTo>
                  <a:pt x="77419" y="7238"/>
                </a:lnTo>
                <a:lnTo>
                  <a:pt x="72745" y="9245"/>
                </a:lnTo>
                <a:lnTo>
                  <a:pt x="61073" y="14257"/>
                </a:lnTo>
                <a:lnTo>
                  <a:pt x="64710" y="7780"/>
                </a:lnTo>
                <a:lnTo>
                  <a:pt x="74637" y="774"/>
                </a:lnTo>
                <a:lnTo>
                  <a:pt x="62962" y="5779"/>
                </a:lnTo>
                <a:lnTo>
                  <a:pt x="51295" y="10792"/>
                </a:lnTo>
                <a:lnTo>
                  <a:pt x="46621" y="12801"/>
                </a:lnTo>
                <a:lnTo>
                  <a:pt x="36707" y="19816"/>
                </a:lnTo>
                <a:lnTo>
                  <a:pt x="28187" y="29634"/>
                </a:lnTo>
                <a:lnTo>
                  <a:pt x="24257" y="34518"/>
                </a:lnTo>
                <a:lnTo>
                  <a:pt x="15670" y="43887"/>
                </a:lnTo>
                <a:lnTo>
                  <a:pt x="7282" y="50637"/>
                </a:lnTo>
                <a:lnTo>
                  <a:pt x="16862" y="52157"/>
                </a:lnTo>
                <a:lnTo>
                  <a:pt x="25949" y="43416"/>
                </a:lnTo>
                <a:lnTo>
                  <a:pt x="18953" y="45628"/>
                </a:lnTo>
                <a:lnTo>
                  <a:pt x="25949" y="43416"/>
                </a:lnTo>
                <a:lnTo>
                  <a:pt x="27012" y="42165"/>
                </a:lnTo>
                <a:lnTo>
                  <a:pt x="29730" y="38963"/>
                </a:lnTo>
                <a:lnTo>
                  <a:pt x="39048" y="27601"/>
                </a:lnTo>
                <a:lnTo>
                  <a:pt x="47714" y="20095"/>
                </a:lnTo>
                <a:lnTo>
                  <a:pt x="49403" y="19278"/>
                </a:lnTo>
                <a:lnTo>
                  <a:pt x="48018" y="16040"/>
                </a:lnTo>
                <a:close/>
              </a:path>
              <a:path w="79641" h="59486">
                <a:moveTo>
                  <a:pt x="30619" y="40614"/>
                </a:moveTo>
                <a:lnTo>
                  <a:pt x="27012" y="42165"/>
                </a:lnTo>
                <a:lnTo>
                  <a:pt x="25949" y="43416"/>
                </a:lnTo>
                <a:lnTo>
                  <a:pt x="16862" y="52157"/>
                </a:lnTo>
                <a:lnTo>
                  <a:pt x="7282" y="50637"/>
                </a:lnTo>
                <a:lnTo>
                  <a:pt x="15670" y="43887"/>
                </a:lnTo>
                <a:lnTo>
                  <a:pt x="5254" y="51385"/>
                </a:lnTo>
                <a:lnTo>
                  <a:pt x="2603" y="52641"/>
                </a:lnTo>
                <a:lnTo>
                  <a:pt x="381" y="55435"/>
                </a:lnTo>
                <a:lnTo>
                  <a:pt x="2603" y="52641"/>
                </a:lnTo>
                <a:lnTo>
                  <a:pt x="0" y="55486"/>
                </a:lnTo>
                <a:lnTo>
                  <a:pt x="1130" y="58127"/>
                </a:lnTo>
                <a:lnTo>
                  <a:pt x="3535" y="59088"/>
                </a:lnTo>
                <a:lnTo>
                  <a:pt x="4533" y="59486"/>
                </a:lnTo>
                <a:lnTo>
                  <a:pt x="5384" y="59118"/>
                </a:lnTo>
                <a:lnTo>
                  <a:pt x="17059" y="54104"/>
                </a:lnTo>
                <a:lnTo>
                  <a:pt x="28727" y="49095"/>
                </a:lnTo>
                <a:lnTo>
                  <a:pt x="33401" y="47091"/>
                </a:lnTo>
                <a:lnTo>
                  <a:pt x="30619" y="40614"/>
                </a:lnTo>
                <a:close/>
              </a:path>
              <a:path w="79641" h="59486">
                <a:moveTo>
                  <a:pt x="1130" y="58127"/>
                </a:moveTo>
                <a:lnTo>
                  <a:pt x="0" y="55486"/>
                </a:lnTo>
                <a:lnTo>
                  <a:pt x="1524" y="59054"/>
                </a:lnTo>
                <a:lnTo>
                  <a:pt x="3535" y="59088"/>
                </a:lnTo>
                <a:lnTo>
                  <a:pt x="1130" y="58127"/>
                </a:lnTo>
                <a:close/>
              </a:path>
              <a:path w="79641" h="59486">
                <a:moveTo>
                  <a:pt x="75488" y="406"/>
                </a:moveTo>
                <a:lnTo>
                  <a:pt x="74637" y="774"/>
                </a:lnTo>
                <a:lnTo>
                  <a:pt x="64710" y="7780"/>
                </a:lnTo>
                <a:lnTo>
                  <a:pt x="61073" y="14257"/>
                </a:lnTo>
                <a:lnTo>
                  <a:pt x="72745" y="9245"/>
                </a:lnTo>
                <a:lnTo>
                  <a:pt x="77419" y="7238"/>
                </a:lnTo>
                <a:lnTo>
                  <a:pt x="79221" y="4983"/>
                </a:lnTo>
                <a:lnTo>
                  <a:pt x="79641" y="4457"/>
                </a:lnTo>
                <a:lnTo>
                  <a:pt x="79253" y="3062"/>
                </a:lnTo>
                <a:lnTo>
                  <a:pt x="79260" y="2616"/>
                </a:lnTo>
                <a:lnTo>
                  <a:pt x="79083" y="2452"/>
                </a:lnTo>
                <a:lnTo>
                  <a:pt x="78892" y="1765"/>
                </a:lnTo>
                <a:lnTo>
                  <a:pt x="77918" y="1376"/>
                </a:lnTo>
                <a:lnTo>
                  <a:pt x="76428" y="0"/>
                </a:lnTo>
                <a:lnTo>
                  <a:pt x="75489" y="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557286" y="1447696"/>
            <a:ext cx="36868" cy="13677"/>
          </a:xfrm>
          <a:custGeom>
            <a:avLst/>
            <a:gdLst/>
            <a:ahLst/>
            <a:cxnLst/>
            <a:rect l="l" t="t" r="r" b="b"/>
            <a:pathLst>
              <a:path w="36868" h="13677">
                <a:moveTo>
                  <a:pt x="2725" y="12506"/>
                </a:moveTo>
                <a:lnTo>
                  <a:pt x="0" y="13677"/>
                </a:lnTo>
                <a:lnTo>
                  <a:pt x="2725" y="12506"/>
                </a:lnTo>
                <a:close/>
              </a:path>
              <a:path w="36868" h="13677">
                <a:moveTo>
                  <a:pt x="13525" y="10408"/>
                </a:moveTo>
                <a:lnTo>
                  <a:pt x="25194" y="5402"/>
                </a:lnTo>
                <a:lnTo>
                  <a:pt x="36868" y="380"/>
                </a:lnTo>
                <a:lnTo>
                  <a:pt x="33616" y="0"/>
                </a:lnTo>
                <a:lnTo>
                  <a:pt x="30721" y="482"/>
                </a:lnTo>
                <a:lnTo>
                  <a:pt x="28003" y="1638"/>
                </a:lnTo>
                <a:lnTo>
                  <a:pt x="2725" y="12506"/>
                </a:lnTo>
                <a:lnTo>
                  <a:pt x="5613" y="12026"/>
                </a:lnTo>
                <a:lnTo>
                  <a:pt x="8864" y="12407"/>
                </a:lnTo>
                <a:lnTo>
                  <a:pt x="13525" y="1040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553286" y="1444420"/>
            <a:ext cx="44348" cy="19189"/>
          </a:xfrm>
          <a:custGeom>
            <a:avLst/>
            <a:gdLst/>
            <a:ahLst/>
            <a:cxnLst/>
            <a:rect l="l" t="t" r="r" b="b"/>
            <a:pathLst>
              <a:path w="44348" h="19189">
                <a:moveTo>
                  <a:pt x="16136" y="10452"/>
                </a:moveTo>
                <a:lnTo>
                  <a:pt x="13284" y="12192"/>
                </a:lnTo>
                <a:lnTo>
                  <a:pt x="33400" y="8153"/>
                </a:lnTo>
                <a:lnTo>
                  <a:pt x="27804" y="5440"/>
                </a:lnTo>
                <a:lnTo>
                  <a:pt x="16136" y="10452"/>
                </a:lnTo>
                <a:close/>
              </a:path>
              <a:path w="44348" h="19189">
                <a:moveTo>
                  <a:pt x="30619" y="1676"/>
                </a:moveTo>
                <a:lnTo>
                  <a:pt x="2616" y="13703"/>
                </a:lnTo>
                <a:lnTo>
                  <a:pt x="1765" y="14071"/>
                </a:lnTo>
                <a:lnTo>
                  <a:pt x="1368" y="15060"/>
                </a:lnTo>
                <a:lnTo>
                  <a:pt x="0" y="16548"/>
                </a:lnTo>
                <a:lnTo>
                  <a:pt x="398" y="17476"/>
                </a:lnTo>
                <a:lnTo>
                  <a:pt x="1536" y="20129"/>
                </a:lnTo>
                <a:lnTo>
                  <a:pt x="5384" y="20180"/>
                </a:lnTo>
                <a:lnTo>
                  <a:pt x="7810" y="12026"/>
                </a:lnTo>
                <a:lnTo>
                  <a:pt x="5092" y="12649"/>
                </a:lnTo>
                <a:lnTo>
                  <a:pt x="30619" y="1676"/>
                </a:lnTo>
                <a:close/>
              </a:path>
              <a:path w="44348" h="19189">
                <a:moveTo>
                  <a:pt x="38696" y="0"/>
                </a:moveTo>
                <a:lnTo>
                  <a:pt x="39471" y="419"/>
                </a:lnTo>
                <a:lnTo>
                  <a:pt x="40868" y="3657"/>
                </a:lnTo>
                <a:lnTo>
                  <a:pt x="40449" y="7162"/>
                </a:lnTo>
                <a:lnTo>
                  <a:pt x="36791" y="7048"/>
                </a:lnTo>
                <a:lnTo>
                  <a:pt x="39471" y="419"/>
                </a:lnTo>
                <a:lnTo>
                  <a:pt x="30619" y="1676"/>
                </a:lnTo>
                <a:lnTo>
                  <a:pt x="12243" y="12125"/>
                </a:lnTo>
                <a:lnTo>
                  <a:pt x="12865" y="15684"/>
                </a:lnTo>
                <a:lnTo>
                  <a:pt x="7810" y="12026"/>
                </a:lnTo>
                <a:lnTo>
                  <a:pt x="5384" y="20180"/>
                </a:lnTo>
                <a:lnTo>
                  <a:pt x="2692" y="20218"/>
                </a:lnTo>
                <a:lnTo>
                  <a:pt x="5435" y="20164"/>
                </a:lnTo>
                <a:lnTo>
                  <a:pt x="8788" y="19088"/>
                </a:lnTo>
                <a:lnTo>
                  <a:pt x="33400" y="8153"/>
                </a:lnTo>
                <a:lnTo>
                  <a:pt x="13284" y="12192"/>
                </a:lnTo>
                <a:lnTo>
                  <a:pt x="16136" y="10452"/>
                </a:lnTo>
                <a:lnTo>
                  <a:pt x="27804" y="5440"/>
                </a:lnTo>
                <a:lnTo>
                  <a:pt x="33400" y="8153"/>
                </a:lnTo>
                <a:lnTo>
                  <a:pt x="37585" y="8904"/>
                </a:lnTo>
                <a:lnTo>
                  <a:pt x="42265" y="6896"/>
                </a:lnTo>
                <a:lnTo>
                  <a:pt x="44348" y="3162"/>
                </a:lnTo>
                <a:lnTo>
                  <a:pt x="42875" y="355"/>
                </a:lnTo>
                <a:lnTo>
                  <a:pt x="41287" y="165"/>
                </a:lnTo>
                <a:lnTo>
                  <a:pt x="38696" y="0"/>
                </a:lnTo>
                <a:close/>
              </a:path>
              <a:path w="44348" h="19189">
                <a:moveTo>
                  <a:pt x="33400" y="8153"/>
                </a:moveTo>
                <a:lnTo>
                  <a:pt x="8788" y="19088"/>
                </a:lnTo>
                <a:lnTo>
                  <a:pt x="12445" y="19189"/>
                </a:lnTo>
                <a:lnTo>
                  <a:pt x="14249" y="18923"/>
                </a:lnTo>
                <a:lnTo>
                  <a:pt x="25909" y="13912"/>
                </a:lnTo>
                <a:lnTo>
                  <a:pt x="37585" y="8904"/>
                </a:lnTo>
                <a:lnTo>
                  <a:pt x="33400" y="8153"/>
                </a:lnTo>
                <a:close/>
              </a:path>
              <a:path w="44348" h="19189">
                <a:moveTo>
                  <a:pt x="39471" y="419"/>
                </a:moveTo>
                <a:lnTo>
                  <a:pt x="38696" y="0"/>
                </a:lnTo>
                <a:lnTo>
                  <a:pt x="35813" y="0"/>
                </a:lnTo>
                <a:lnTo>
                  <a:pt x="33096" y="609"/>
                </a:lnTo>
                <a:lnTo>
                  <a:pt x="30619" y="1676"/>
                </a:lnTo>
                <a:lnTo>
                  <a:pt x="39471" y="419"/>
                </a:lnTo>
                <a:close/>
              </a:path>
              <a:path w="44348" h="19189">
                <a:moveTo>
                  <a:pt x="30619" y="1676"/>
                </a:moveTo>
                <a:lnTo>
                  <a:pt x="10693" y="12026"/>
                </a:lnTo>
                <a:lnTo>
                  <a:pt x="11468" y="12458"/>
                </a:lnTo>
                <a:lnTo>
                  <a:pt x="10693" y="12026"/>
                </a:lnTo>
                <a:lnTo>
                  <a:pt x="30619" y="1676"/>
                </a:lnTo>
                <a:lnTo>
                  <a:pt x="5092" y="12649"/>
                </a:lnTo>
                <a:lnTo>
                  <a:pt x="7810" y="12026"/>
                </a:lnTo>
                <a:lnTo>
                  <a:pt x="12865" y="15684"/>
                </a:lnTo>
                <a:lnTo>
                  <a:pt x="12243" y="12125"/>
                </a:lnTo>
                <a:lnTo>
                  <a:pt x="30619" y="1676"/>
                </a:lnTo>
                <a:close/>
              </a:path>
              <a:path w="44348" h="19189">
                <a:moveTo>
                  <a:pt x="39471" y="419"/>
                </a:moveTo>
                <a:lnTo>
                  <a:pt x="36791" y="7048"/>
                </a:lnTo>
                <a:lnTo>
                  <a:pt x="40449" y="7162"/>
                </a:lnTo>
                <a:lnTo>
                  <a:pt x="40868" y="3657"/>
                </a:lnTo>
                <a:lnTo>
                  <a:pt x="39471" y="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566152" y="1448077"/>
            <a:ext cx="28879" cy="12153"/>
          </a:xfrm>
          <a:custGeom>
            <a:avLst/>
            <a:gdLst/>
            <a:ahLst/>
            <a:cxnLst/>
            <a:rect l="l" t="t" r="r" b="b"/>
            <a:pathLst>
              <a:path w="28879" h="12153">
                <a:moveTo>
                  <a:pt x="28879" y="127"/>
                </a:moveTo>
                <a:lnTo>
                  <a:pt x="28003" y="0"/>
                </a:lnTo>
                <a:lnTo>
                  <a:pt x="26238" y="762"/>
                </a:lnTo>
                <a:lnTo>
                  <a:pt x="23253" y="2032"/>
                </a:lnTo>
                <a:lnTo>
                  <a:pt x="20675" y="3149"/>
                </a:lnTo>
                <a:lnTo>
                  <a:pt x="13779" y="6108"/>
                </a:lnTo>
                <a:lnTo>
                  <a:pt x="6883" y="9067"/>
                </a:lnTo>
                <a:lnTo>
                  <a:pt x="0" y="12026"/>
                </a:lnTo>
                <a:lnTo>
                  <a:pt x="876" y="12153"/>
                </a:lnTo>
                <a:lnTo>
                  <a:pt x="28879" y="12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562658" y="1444495"/>
            <a:ext cx="34442" cy="19316"/>
          </a:xfrm>
          <a:custGeom>
            <a:avLst/>
            <a:gdLst/>
            <a:ahLst/>
            <a:cxnLst/>
            <a:rect l="l" t="t" r="r" b="b"/>
            <a:pathLst>
              <a:path w="34442" h="19316">
                <a:moveTo>
                  <a:pt x="30293" y="768"/>
                </a:moveTo>
                <a:lnTo>
                  <a:pt x="30111" y="342"/>
                </a:lnTo>
                <a:lnTo>
                  <a:pt x="26923" y="1714"/>
                </a:lnTo>
                <a:lnTo>
                  <a:pt x="24282" y="2844"/>
                </a:lnTo>
                <a:lnTo>
                  <a:pt x="22783" y="3492"/>
                </a:lnTo>
                <a:lnTo>
                  <a:pt x="15887" y="6451"/>
                </a:lnTo>
                <a:lnTo>
                  <a:pt x="8991" y="9410"/>
                </a:lnTo>
                <a:lnTo>
                  <a:pt x="2984" y="12509"/>
                </a:lnTo>
                <a:lnTo>
                  <a:pt x="3492" y="15608"/>
                </a:lnTo>
                <a:lnTo>
                  <a:pt x="4876" y="18846"/>
                </a:lnTo>
                <a:lnTo>
                  <a:pt x="4368" y="15735"/>
                </a:lnTo>
                <a:lnTo>
                  <a:pt x="3987" y="12128"/>
                </a:lnTo>
                <a:lnTo>
                  <a:pt x="3697" y="14170"/>
                </a:lnTo>
                <a:lnTo>
                  <a:pt x="3987" y="12128"/>
                </a:lnTo>
                <a:lnTo>
                  <a:pt x="4876" y="12255"/>
                </a:lnTo>
                <a:lnTo>
                  <a:pt x="11772" y="15887"/>
                </a:lnTo>
                <a:lnTo>
                  <a:pt x="18656" y="12915"/>
                </a:lnTo>
                <a:lnTo>
                  <a:pt x="25552" y="9969"/>
                </a:lnTo>
                <a:lnTo>
                  <a:pt x="28143" y="8851"/>
                </a:lnTo>
                <a:lnTo>
                  <a:pt x="30987" y="7073"/>
                </a:lnTo>
                <a:lnTo>
                  <a:pt x="31495" y="3581"/>
                </a:lnTo>
                <a:lnTo>
                  <a:pt x="30987" y="469"/>
                </a:lnTo>
                <a:lnTo>
                  <a:pt x="31356" y="0"/>
                </a:lnTo>
                <a:lnTo>
                  <a:pt x="30111" y="342"/>
                </a:lnTo>
                <a:lnTo>
                  <a:pt x="30293" y="768"/>
                </a:lnTo>
                <a:close/>
              </a:path>
              <a:path w="34442" h="19316">
                <a:moveTo>
                  <a:pt x="25552" y="9969"/>
                </a:moveTo>
                <a:lnTo>
                  <a:pt x="18656" y="12915"/>
                </a:lnTo>
                <a:lnTo>
                  <a:pt x="11772" y="15887"/>
                </a:lnTo>
                <a:lnTo>
                  <a:pt x="4876" y="12255"/>
                </a:lnTo>
                <a:lnTo>
                  <a:pt x="3987" y="12128"/>
                </a:lnTo>
                <a:lnTo>
                  <a:pt x="4368" y="15735"/>
                </a:lnTo>
                <a:lnTo>
                  <a:pt x="4876" y="18846"/>
                </a:lnTo>
                <a:lnTo>
                  <a:pt x="3492" y="15608"/>
                </a:lnTo>
                <a:lnTo>
                  <a:pt x="2984" y="12509"/>
                </a:lnTo>
                <a:lnTo>
                  <a:pt x="8991" y="9410"/>
                </a:lnTo>
                <a:lnTo>
                  <a:pt x="2095" y="12382"/>
                </a:lnTo>
                <a:lnTo>
                  <a:pt x="0" y="16078"/>
                </a:lnTo>
                <a:lnTo>
                  <a:pt x="1422" y="18872"/>
                </a:lnTo>
                <a:lnTo>
                  <a:pt x="4508" y="19316"/>
                </a:lnTo>
                <a:lnTo>
                  <a:pt x="5753" y="18973"/>
                </a:lnTo>
                <a:lnTo>
                  <a:pt x="33769" y="6946"/>
                </a:lnTo>
                <a:lnTo>
                  <a:pt x="31114" y="7569"/>
                </a:lnTo>
                <a:lnTo>
                  <a:pt x="31876" y="7200"/>
                </a:lnTo>
                <a:lnTo>
                  <a:pt x="32167" y="5152"/>
                </a:lnTo>
                <a:lnTo>
                  <a:pt x="32880" y="6819"/>
                </a:lnTo>
                <a:lnTo>
                  <a:pt x="33769" y="6946"/>
                </a:lnTo>
                <a:lnTo>
                  <a:pt x="35864" y="3251"/>
                </a:lnTo>
                <a:lnTo>
                  <a:pt x="34442" y="444"/>
                </a:lnTo>
                <a:lnTo>
                  <a:pt x="32372" y="3708"/>
                </a:lnTo>
                <a:lnTo>
                  <a:pt x="31495" y="3581"/>
                </a:lnTo>
                <a:lnTo>
                  <a:pt x="30987" y="7073"/>
                </a:lnTo>
                <a:lnTo>
                  <a:pt x="28143" y="8851"/>
                </a:lnTo>
                <a:lnTo>
                  <a:pt x="25552" y="9969"/>
                </a:lnTo>
                <a:close/>
              </a:path>
              <a:path w="34442" h="19316">
                <a:moveTo>
                  <a:pt x="32372" y="3708"/>
                </a:moveTo>
                <a:lnTo>
                  <a:pt x="34442" y="444"/>
                </a:lnTo>
                <a:lnTo>
                  <a:pt x="31356" y="0"/>
                </a:lnTo>
                <a:lnTo>
                  <a:pt x="30987" y="469"/>
                </a:lnTo>
                <a:lnTo>
                  <a:pt x="31495" y="3581"/>
                </a:lnTo>
                <a:lnTo>
                  <a:pt x="32372" y="3708"/>
                </a:lnTo>
                <a:close/>
              </a:path>
              <a:path w="34442" h="19316">
                <a:moveTo>
                  <a:pt x="32880" y="6819"/>
                </a:moveTo>
                <a:lnTo>
                  <a:pt x="32167" y="5152"/>
                </a:lnTo>
                <a:lnTo>
                  <a:pt x="31876" y="7200"/>
                </a:lnTo>
                <a:lnTo>
                  <a:pt x="31114" y="7569"/>
                </a:lnTo>
                <a:lnTo>
                  <a:pt x="33769" y="6946"/>
                </a:lnTo>
                <a:lnTo>
                  <a:pt x="32880" y="6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567032" y="1448208"/>
            <a:ext cx="29819" cy="12509"/>
          </a:xfrm>
          <a:custGeom>
            <a:avLst/>
            <a:gdLst/>
            <a:ahLst/>
            <a:cxnLst/>
            <a:rect l="l" t="t" r="r" b="b"/>
            <a:pathLst>
              <a:path w="29819" h="12509">
                <a:moveTo>
                  <a:pt x="28003" y="0"/>
                </a:moveTo>
                <a:lnTo>
                  <a:pt x="0" y="12026"/>
                </a:lnTo>
                <a:lnTo>
                  <a:pt x="1816" y="12509"/>
                </a:lnTo>
                <a:lnTo>
                  <a:pt x="6479" y="10505"/>
                </a:lnTo>
                <a:lnTo>
                  <a:pt x="18139" y="5477"/>
                </a:lnTo>
                <a:lnTo>
                  <a:pt x="29819" y="482"/>
                </a:lnTo>
                <a:lnTo>
                  <a:pt x="28003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563514" y="1444601"/>
            <a:ext cx="34709" cy="19519"/>
          </a:xfrm>
          <a:custGeom>
            <a:avLst/>
            <a:gdLst/>
            <a:ahLst/>
            <a:cxnLst/>
            <a:rect l="l" t="t" r="r" b="b"/>
            <a:pathLst>
              <a:path w="34709" h="19519">
                <a:moveTo>
                  <a:pt x="31965" y="850"/>
                </a:moveTo>
                <a:lnTo>
                  <a:pt x="33337" y="4089"/>
                </a:lnTo>
                <a:lnTo>
                  <a:pt x="34251" y="685"/>
                </a:lnTo>
                <a:lnTo>
                  <a:pt x="31673" y="0"/>
                </a:lnTo>
                <a:lnTo>
                  <a:pt x="30137" y="368"/>
                </a:lnTo>
                <a:lnTo>
                  <a:pt x="20277" y="5847"/>
                </a:lnTo>
                <a:lnTo>
                  <a:pt x="31965" y="850"/>
                </a:lnTo>
                <a:close/>
              </a:path>
              <a:path w="34709" h="19519">
                <a:moveTo>
                  <a:pt x="5333" y="16116"/>
                </a:moveTo>
                <a:lnTo>
                  <a:pt x="5068" y="12402"/>
                </a:lnTo>
                <a:lnTo>
                  <a:pt x="4284" y="12740"/>
                </a:lnTo>
                <a:lnTo>
                  <a:pt x="4127" y="13331"/>
                </a:lnTo>
                <a:lnTo>
                  <a:pt x="4902" y="18872"/>
                </a:lnTo>
                <a:lnTo>
                  <a:pt x="5333" y="16116"/>
                </a:lnTo>
                <a:close/>
              </a:path>
              <a:path w="34709" h="19519">
                <a:moveTo>
                  <a:pt x="35699" y="1079"/>
                </a:moveTo>
                <a:lnTo>
                  <a:pt x="34251" y="685"/>
                </a:lnTo>
                <a:lnTo>
                  <a:pt x="33337" y="4089"/>
                </a:lnTo>
                <a:lnTo>
                  <a:pt x="31965" y="850"/>
                </a:lnTo>
                <a:lnTo>
                  <a:pt x="20277" y="5847"/>
                </a:lnTo>
                <a:lnTo>
                  <a:pt x="30137" y="368"/>
                </a:lnTo>
                <a:lnTo>
                  <a:pt x="4419" y="12230"/>
                </a:lnTo>
                <a:lnTo>
                  <a:pt x="3937" y="12890"/>
                </a:lnTo>
                <a:lnTo>
                  <a:pt x="3517" y="15633"/>
                </a:lnTo>
                <a:lnTo>
                  <a:pt x="4419" y="19519"/>
                </a:lnTo>
                <a:lnTo>
                  <a:pt x="6718" y="19354"/>
                </a:lnTo>
                <a:lnTo>
                  <a:pt x="4902" y="18872"/>
                </a:lnTo>
                <a:lnTo>
                  <a:pt x="4127" y="13331"/>
                </a:lnTo>
                <a:lnTo>
                  <a:pt x="4284" y="12740"/>
                </a:lnTo>
                <a:lnTo>
                  <a:pt x="5068" y="12402"/>
                </a:lnTo>
                <a:lnTo>
                  <a:pt x="8618" y="10872"/>
                </a:lnTo>
                <a:lnTo>
                  <a:pt x="6235" y="12712"/>
                </a:lnTo>
                <a:lnTo>
                  <a:pt x="31788" y="7327"/>
                </a:lnTo>
                <a:lnTo>
                  <a:pt x="32423" y="7493"/>
                </a:lnTo>
                <a:lnTo>
                  <a:pt x="34709" y="7327"/>
                </a:lnTo>
                <a:lnTo>
                  <a:pt x="36855" y="3848"/>
                </a:lnTo>
                <a:lnTo>
                  <a:pt x="35699" y="1079"/>
                </a:lnTo>
                <a:close/>
              </a:path>
              <a:path w="34709" h="19519">
                <a:moveTo>
                  <a:pt x="8618" y="10872"/>
                </a:moveTo>
                <a:lnTo>
                  <a:pt x="5068" y="12402"/>
                </a:lnTo>
                <a:lnTo>
                  <a:pt x="5333" y="16116"/>
                </a:lnTo>
                <a:lnTo>
                  <a:pt x="4902" y="18872"/>
                </a:lnTo>
                <a:lnTo>
                  <a:pt x="6718" y="19354"/>
                </a:lnTo>
                <a:lnTo>
                  <a:pt x="18392" y="14325"/>
                </a:lnTo>
                <a:lnTo>
                  <a:pt x="30054" y="9311"/>
                </a:lnTo>
                <a:lnTo>
                  <a:pt x="34709" y="7327"/>
                </a:lnTo>
                <a:lnTo>
                  <a:pt x="32423" y="7493"/>
                </a:lnTo>
                <a:lnTo>
                  <a:pt x="31788" y="7327"/>
                </a:lnTo>
                <a:lnTo>
                  <a:pt x="6235" y="12712"/>
                </a:lnTo>
                <a:lnTo>
                  <a:pt x="8618" y="10872"/>
                </a:lnTo>
                <a:close/>
              </a:path>
              <a:path w="34709" h="19519">
                <a:moveTo>
                  <a:pt x="2120" y="12395"/>
                </a:moveTo>
                <a:lnTo>
                  <a:pt x="0" y="15887"/>
                </a:lnTo>
                <a:lnTo>
                  <a:pt x="1155" y="18643"/>
                </a:lnTo>
                <a:lnTo>
                  <a:pt x="4419" y="19519"/>
                </a:lnTo>
                <a:lnTo>
                  <a:pt x="3517" y="15633"/>
                </a:lnTo>
                <a:lnTo>
                  <a:pt x="3937" y="12890"/>
                </a:lnTo>
                <a:lnTo>
                  <a:pt x="4419" y="12230"/>
                </a:lnTo>
                <a:lnTo>
                  <a:pt x="30137" y="368"/>
                </a:lnTo>
                <a:lnTo>
                  <a:pt x="2120" y="12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554377" y="1440676"/>
            <a:ext cx="41084" cy="14325"/>
          </a:xfrm>
          <a:custGeom>
            <a:avLst/>
            <a:gdLst/>
            <a:ahLst/>
            <a:cxnLst/>
            <a:rect l="l" t="t" r="r" b="b"/>
            <a:pathLst>
              <a:path w="41084" h="14325">
                <a:moveTo>
                  <a:pt x="41084" y="774"/>
                </a:moveTo>
                <a:lnTo>
                  <a:pt x="36080" y="0"/>
                </a:lnTo>
                <a:lnTo>
                  <a:pt x="31813" y="673"/>
                </a:lnTo>
                <a:lnTo>
                  <a:pt x="28003" y="2298"/>
                </a:lnTo>
                <a:lnTo>
                  <a:pt x="23338" y="4298"/>
                </a:lnTo>
                <a:lnTo>
                  <a:pt x="11669" y="9309"/>
                </a:lnTo>
                <a:lnTo>
                  <a:pt x="0" y="14325"/>
                </a:lnTo>
                <a:lnTo>
                  <a:pt x="3810" y="12699"/>
                </a:lnTo>
                <a:lnTo>
                  <a:pt x="8077" y="12026"/>
                </a:lnTo>
                <a:lnTo>
                  <a:pt x="13081" y="12814"/>
                </a:lnTo>
                <a:lnTo>
                  <a:pt x="41084" y="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550377" y="1437602"/>
            <a:ext cx="48577" cy="21005"/>
          </a:xfrm>
          <a:custGeom>
            <a:avLst/>
            <a:gdLst/>
            <a:ahLst/>
            <a:cxnLst/>
            <a:rect l="l" t="t" r="r" b="b"/>
            <a:pathLst>
              <a:path w="48577" h="21005">
                <a:moveTo>
                  <a:pt x="17614" y="12407"/>
                </a:moveTo>
                <a:lnTo>
                  <a:pt x="17052" y="15623"/>
                </a:lnTo>
                <a:lnTo>
                  <a:pt x="28722" y="10608"/>
                </a:lnTo>
                <a:lnTo>
                  <a:pt x="17614" y="12407"/>
                </a:lnTo>
                <a:close/>
              </a:path>
              <a:path w="48577" h="21005">
                <a:moveTo>
                  <a:pt x="44043" y="127"/>
                </a:moveTo>
                <a:lnTo>
                  <a:pt x="40995" y="12"/>
                </a:lnTo>
                <a:lnTo>
                  <a:pt x="43700" y="622"/>
                </a:lnTo>
                <a:lnTo>
                  <a:pt x="45084" y="3848"/>
                </a:lnTo>
                <a:lnTo>
                  <a:pt x="47180" y="622"/>
                </a:lnTo>
                <a:lnTo>
                  <a:pt x="44043" y="127"/>
                </a:lnTo>
                <a:close/>
              </a:path>
              <a:path w="48577" h="21005">
                <a:moveTo>
                  <a:pt x="43700" y="622"/>
                </a:moveTo>
                <a:lnTo>
                  <a:pt x="33400" y="8597"/>
                </a:lnTo>
                <a:lnTo>
                  <a:pt x="38176" y="7048"/>
                </a:lnTo>
                <a:lnTo>
                  <a:pt x="43700" y="622"/>
                </a:lnTo>
                <a:close/>
              </a:path>
              <a:path w="48577" h="21005">
                <a:moveTo>
                  <a:pt x="2616" y="14160"/>
                </a:moveTo>
                <a:lnTo>
                  <a:pt x="0" y="16992"/>
                </a:lnTo>
                <a:lnTo>
                  <a:pt x="1114" y="19589"/>
                </a:lnTo>
                <a:lnTo>
                  <a:pt x="1536" y="20574"/>
                </a:lnTo>
                <a:lnTo>
                  <a:pt x="3525" y="20606"/>
                </a:lnTo>
                <a:lnTo>
                  <a:pt x="4000" y="17399"/>
                </a:lnTo>
                <a:lnTo>
                  <a:pt x="5758" y="12810"/>
                </a:lnTo>
                <a:lnTo>
                  <a:pt x="2616" y="14160"/>
                </a:lnTo>
                <a:lnTo>
                  <a:pt x="380" y="16967"/>
                </a:lnTo>
                <a:lnTo>
                  <a:pt x="2616" y="14160"/>
                </a:lnTo>
                <a:close/>
              </a:path>
              <a:path w="48577" h="21005">
                <a:moveTo>
                  <a:pt x="5384" y="20637"/>
                </a:moveTo>
                <a:lnTo>
                  <a:pt x="10172" y="19088"/>
                </a:lnTo>
                <a:lnTo>
                  <a:pt x="12992" y="19088"/>
                </a:lnTo>
                <a:lnTo>
                  <a:pt x="16535" y="19367"/>
                </a:lnTo>
                <a:lnTo>
                  <a:pt x="18465" y="19126"/>
                </a:lnTo>
                <a:lnTo>
                  <a:pt x="17081" y="15887"/>
                </a:lnTo>
                <a:lnTo>
                  <a:pt x="16980" y="15654"/>
                </a:lnTo>
                <a:lnTo>
                  <a:pt x="12992" y="12039"/>
                </a:lnTo>
                <a:lnTo>
                  <a:pt x="9207" y="12026"/>
                </a:lnTo>
                <a:lnTo>
                  <a:pt x="5758" y="12810"/>
                </a:lnTo>
                <a:lnTo>
                  <a:pt x="4000" y="17399"/>
                </a:lnTo>
                <a:lnTo>
                  <a:pt x="3525" y="20606"/>
                </a:lnTo>
                <a:lnTo>
                  <a:pt x="4521" y="21005"/>
                </a:lnTo>
                <a:lnTo>
                  <a:pt x="5384" y="20637"/>
                </a:lnTo>
                <a:close/>
              </a:path>
              <a:path w="48577" h="21005">
                <a:moveTo>
                  <a:pt x="33743" y="787"/>
                </a:moveTo>
                <a:lnTo>
                  <a:pt x="30619" y="2133"/>
                </a:lnTo>
                <a:lnTo>
                  <a:pt x="18950" y="7145"/>
                </a:lnTo>
                <a:lnTo>
                  <a:pt x="14490" y="12039"/>
                </a:lnTo>
                <a:lnTo>
                  <a:pt x="16980" y="15654"/>
                </a:lnTo>
                <a:lnTo>
                  <a:pt x="17614" y="12407"/>
                </a:lnTo>
                <a:lnTo>
                  <a:pt x="28722" y="10608"/>
                </a:lnTo>
                <a:lnTo>
                  <a:pt x="44538" y="7327"/>
                </a:lnTo>
                <a:lnTo>
                  <a:pt x="40995" y="7048"/>
                </a:lnTo>
                <a:lnTo>
                  <a:pt x="44538" y="7327"/>
                </a:lnTo>
                <a:lnTo>
                  <a:pt x="46469" y="7099"/>
                </a:lnTo>
                <a:lnTo>
                  <a:pt x="48577" y="3416"/>
                </a:lnTo>
                <a:lnTo>
                  <a:pt x="47180" y="622"/>
                </a:lnTo>
                <a:lnTo>
                  <a:pt x="45084" y="3848"/>
                </a:lnTo>
                <a:lnTo>
                  <a:pt x="43700" y="622"/>
                </a:lnTo>
                <a:lnTo>
                  <a:pt x="38176" y="7048"/>
                </a:lnTo>
                <a:lnTo>
                  <a:pt x="33400" y="8597"/>
                </a:lnTo>
                <a:lnTo>
                  <a:pt x="43700" y="622"/>
                </a:lnTo>
                <a:lnTo>
                  <a:pt x="16541" y="12281"/>
                </a:lnTo>
                <a:lnTo>
                  <a:pt x="15684" y="12649"/>
                </a:lnTo>
                <a:lnTo>
                  <a:pt x="16541" y="12281"/>
                </a:lnTo>
                <a:lnTo>
                  <a:pt x="43700" y="622"/>
                </a:lnTo>
                <a:lnTo>
                  <a:pt x="40995" y="12"/>
                </a:lnTo>
                <a:lnTo>
                  <a:pt x="37223" y="0"/>
                </a:lnTo>
                <a:lnTo>
                  <a:pt x="33743" y="787"/>
                </a:lnTo>
                <a:close/>
              </a:path>
              <a:path w="48577" h="21005">
                <a:moveTo>
                  <a:pt x="16980" y="15654"/>
                </a:moveTo>
                <a:lnTo>
                  <a:pt x="14490" y="12039"/>
                </a:lnTo>
                <a:lnTo>
                  <a:pt x="18950" y="7145"/>
                </a:lnTo>
                <a:lnTo>
                  <a:pt x="7281" y="12155"/>
                </a:lnTo>
                <a:lnTo>
                  <a:pt x="5758" y="12810"/>
                </a:lnTo>
                <a:lnTo>
                  <a:pt x="9207" y="12026"/>
                </a:lnTo>
                <a:lnTo>
                  <a:pt x="12992" y="12039"/>
                </a:lnTo>
                <a:lnTo>
                  <a:pt x="16980" y="15654"/>
                </a:lnTo>
                <a:close/>
              </a:path>
              <a:path w="48577" h="21005">
                <a:moveTo>
                  <a:pt x="17614" y="12407"/>
                </a:moveTo>
                <a:lnTo>
                  <a:pt x="16980" y="15654"/>
                </a:lnTo>
                <a:lnTo>
                  <a:pt x="17081" y="15887"/>
                </a:lnTo>
                <a:lnTo>
                  <a:pt x="18465" y="19126"/>
                </a:lnTo>
                <a:lnTo>
                  <a:pt x="46469" y="7099"/>
                </a:lnTo>
                <a:lnTo>
                  <a:pt x="44538" y="7327"/>
                </a:lnTo>
                <a:lnTo>
                  <a:pt x="28722" y="10608"/>
                </a:lnTo>
                <a:lnTo>
                  <a:pt x="17126" y="15591"/>
                </a:lnTo>
                <a:lnTo>
                  <a:pt x="17614" y="1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568843" y="1448689"/>
            <a:ext cx="46812" cy="17691"/>
          </a:xfrm>
          <a:custGeom>
            <a:avLst/>
            <a:gdLst/>
            <a:ahLst/>
            <a:cxnLst/>
            <a:rect l="l" t="t" r="r" b="b"/>
            <a:pathLst>
              <a:path w="46812" h="17691">
                <a:moveTo>
                  <a:pt x="13081" y="15773"/>
                </a:moveTo>
                <a:lnTo>
                  <a:pt x="18808" y="17691"/>
                </a:lnTo>
                <a:lnTo>
                  <a:pt x="23473" y="15686"/>
                </a:lnTo>
                <a:lnTo>
                  <a:pt x="35142" y="10676"/>
                </a:lnTo>
                <a:lnTo>
                  <a:pt x="46812" y="5664"/>
                </a:lnTo>
                <a:lnTo>
                  <a:pt x="41084" y="3746"/>
                </a:lnTo>
                <a:lnTo>
                  <a:pt x="35267" y="1955"/>
                </a:lnTo>
                <a:lnTo>
                  <a:pt x="28003" y="0"/>
                </a:lnTo>
                <a:lnTo>
                  <a:pt x="23334" y="1987"/>
                </a:lnTo>
                <a:lnTo>
                  <a:pt x="11665" y="7004"/>
                </a:lnTo>
                <a:lnTo>
                  <a:pt x="0" y="12026"/>
                </a:lnTo>
                <a:lnTo>
                  <a:pt x="7264" y="13995"/>
                </a:lnTo>
                <a:lnTo>
                  <a:pt x="13081" y="15773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565325" y="1445285"/>
            <a:ext cx="53848" cy="24434"/>
          </a:xfrm>
          <a:custGeom>
            <a:avLst/>
            <a:gdLst/>
            <a:ahLst/>
            <a:cxnLst/>
            <a:rect l="l" t="t" r="r" b="b"/>
            <a:pathLst>
              <a:path w="53848" h="24434">
                <a:moveTo>
                  <a:pt x="22326" y="21094"/>
                </a:moveTo>
                <a:lnTo>
                  <a:pt x="21196" y="24434"/>
                </a:lnTo>
                <a:lnTo>
                  <a:pt x="23710" y="24333"/>
                </a:lnTo>
                <a:lnTo>
                  <a:pt x="23444" y="17754"/>
                </a:lnTo>
                <a:lnTo>
                  <a:pt x="22326" y="21094"/>
                </a:lnTo>
                <a:close/>
              </a:path>
              <a:path w="53848" h="24434">
                <a:moveTo>
                  <a:pt x="43548" y="10502"/>
                </a:moveTo>
                <a:lnTo>
                  <a:pt x="48945" y="5829"/>
                </a:lnTo>
                <a:lnTo>
                  <a:pt x="51447" y="5727"/>
                </a:lnTo>
                <a:lnTo>
                  <a:pt x="45669" y="3784"/>
                </a:lnTo>
                <a:lnTo>
                  <a:pt x="39763" y="1981"/>
                </a:lnTo>
                <a:lnTo>
                  <a:pt x="32435" y="0"/>
                </a:lnTo>
                <a:lnTo>
                  <a:pt x="30606" y="6807"/>
                </a:lnTo>
                <a:lnTo>
                  <a:pt x="28237" y="8629"/>
                </a:lnTo>
                <a:lnTo>
                  <a:pt x="31776" y="7122"/>
                </a:lnTo>
                <a:lnTo>
                  <a:pt x="31521" y="3403"/>
                </a:lnTo>
                <a:lnTo>
                  <a:pt x="32905" y="6642"/>
                </a:lnTo>
                <a:lnTo>
                  <a:pt x="37807" y="8750"/>
                </a:lnTo>
                <a:lnTo>
                  <a:pt x="40347" y="9525"/>
                </a:lnTo>
                <a:lnTo>
                  <a:pt x="43548" y="10502"/>
                </a:lnTo>
                <a:close/>
              </a:path>
              <a:path w="53848" h="24434">
                <a:moveTo>
                  <a:pt x="22181" y="17331"/>
                </a:moveTo>
                <a:lnTo>
                  <a:pt x="17652" y="15811"/>
                </a:lnTo>
                <a:lnTo>
                  <a:pt x="20929" y="17868"/>
                </a:lnTo>
                <a:lnTo>
                  <a:pt x="22181" y="17331"/>
                </a:lnTo>
                <a:close/>
              </a:path>
              <a:path w="53848" h="24434">
                <a:moveTo>
                  <a:pt x="1155" y="18440"/>
                </a:moveTo>
                <a:lnTo>
                  <a:pt x="2603" y="18834"/>
                </a:lnTo>
                <a:lnTo>
                  <a:pt x="4432" y="12026"/>
                </a:lnTo>
                <a:lnTo>
                  <a:pt x="11760" y="14008"/>
                </a:lnTo>
                <a:lnTo>
                  <a:pt x="18465" y="5161"/>
                </a:lnTo>
                <a:lnTo>
                  <a:pt x="6806" y="10187"/>
                </a:lnTo>
                <a:lnTo>
                  <a:pt x="2120" y="12204"/>
                </a:lnTo>
                <a:lnTo>
                  <a:pt x="0" y="15684"/>
                </a:lnTo>
                <a:lnTo>
                  <a:pt x="1155" y="18440"/>
                </a:lnTo>
                <a:close/>
              </a:path>
              <a:path w="53848" h="24434">
                <a:moveTo>
                  <a:pt x="31776" y="7122"/>
                </a:moveTo>
                <a:lnTo>
                  <a:pt x="37807" y="8750"/>
                </a:lnTo>
                <a:lnTo>
                  <a:pt x="32905" y="6642"/>
                </a:lnTo>
                <a:lnTo>
                  <a:pt x="31521" y="3403"/>
                </a:lnTo>
                <a:lnTo>
                  <a:pt x="31776" y="7122"/>
                </a:lnTo>
                <a:close/>
              </a:path>
              <a:path w="53848" h="24434">
                <a:moveTo>
                  <a:pt x="53847" y="8928"/>
                </a:moveTo>
                <a:lnTo>
                  <a:pt x="52831" y="6197"/>
                </a:lnTo>
                <a:lnTo>
                  <a:pt x="51447" y="5727"/>
                </a:lnTo>
                <a:lnTo>
                  <a:pt x="48945" y="5829"/>
                </a:lnTo>
                <a:lnTo>
                  <a:pt x="43548" y="10502"/>
                </a:lnTo>
                <a:lnTo>
                  <a:pt x="40347" y="9525"/>
                </a:lnTo>
                <a:lnTo>
                  <a:pt x="37281" y="10843"/>
                </a:lnTo>
                <a:lnTo>
                  <a:pt x="25612" y="15857"/>
                </a:lnTo>
                <a:lnTo>
                  <a:pt x="22181" y="17331"/>
                </a:lnTo>
                <a:lnTo>
                  <a:pt x="20929" y="17868"/>
                </a:lnTo>
                <a:lnTo>
                  <a:pt x="17652" y="15811"/>
                </a:lnTo>
                <a:lnTo>
                  <a:pt x="14076" y="14716"/>
                </a:lnTo>
                <a:lnTo>
                  <a:pt x="4902" y="18668"/>
                </a:lnTo>
                <a:lnTo>
                  <a:pt x="3517" y="15430"/>
                </a:lnTo>
                <a:lnTo>
                  <a:pt x="4902" y="18668"/>
                </a:lnTo>
                <a:lnTo>
                  <a:pt x="14076" y="14716"/>
                </a:lnTo>
                <a:lnTo>
                  <a:pt x="16573" y="13641"/>
                </a:lnTo>
                <a:lnTo>
                  <a:pt x="28237" y="8629"/>
                </a:lnTo>
                <a:lnTo>
                  <a:pt x="30606" y="6807"/>
                </a:lnTo>
                <a:lnTo>
                  <a:pt x="32435" y="0"/>
                </a:lnTo>
                <a:lnTo>
                  <a:pt x="30149" y="165"/>
                </a:lnTo>
                <a:lnTo>
                  <a:pt x="18465" y="5161"/>
                </a:lnTo>
                <a:lnTo>
                  <a:pt x="11760" y="14008"/>
                </a:lnTo>
                <a:lnTo>
                  <a:pt x="4432" y="12026"/>
                </a:lnTo>
                <a:lnTo>
                  <a:pt x="2603" y="18834"/>
                </a:lnTo>
                <a:lnTo>
                  <a:pt x="9804" y="20777"/>
                </a:lnTo>
                <a:lnTo>
                  <a:pt x="15544" y="22529"/>
                </a:lnTo>
                <a:lnTo>
                  <a:pt x="21196" y="24434"/>
                </a:lnTo>
                <a:lnTo>
                  <a:pt x="22326" y="21094"/>
                </a:lnTo>
                <a:lnTo>
                  <a:pt x="23444" y="17754"/>
                </a:lnTo>
                <a:lnTo>
                  <a:pt x="23710" y="24333"/>
                </a:lnTo>
                <a:lnTo>
                  <a:pt x="35385" y="19320"/>
                </a:lnTo>
                <a:lnTo>
                  <a:pt x="47050" y="14310"/>
                </a:lnTo>
                <a:lnTo>
                  <a:pt x="49212" y="12407"/>
                </a:lnTo>
                <a:lnTo>
                  <a:pt x="50330" y="9067"/>
                </a:lnTo>
                <a:lnTo>
                  <a:pt x="51714" y="12306"/>
                </a:lnTo>
                <a:lnTo>
                  <a:pt x="53847" y="8928"/>
                </a:lnTo>
                <a:close/>
              </a:path>
              <a:path w="53848" h="24434">
                <a:moveTo>
                  <a:pt x="49212" y="12407"/>
                </a:moveTo>
                <a:lnTo>
                  <a:pt x="47050" y="14310"/>
                </a:lnTo>
                <a:lnTo>
                  <a:pt x="51714" y="12306"/>
                </a:lnTo>
                <a:lnTo>
                  <a:pt x="50330" y="9067"/>
                </a:lnTo>
                <a:lnTo>
                  <a:pt x="49212" y="1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570704" y="1454353"/>
            <a:ext cx="44958" cy="70332"/>
          </a:xfrm>
          <a:custGeom>
            <a:avLst/>
            <a:gdLst/>
            <a:ahLst/>
            <a:cxnLst/>
            <a:rect l="l" t="t" r="r" b="b"/>
            <a:pathLst>
              <a:path w="44957" h="70332">
                <a:moveTo>
                  <a:pt x="28003" y="29679"/>
                </a:moveTo>
                <a:lnTo>
                  <a:pt x="29339" y="20300"/>
                </a:lnTo>
                <a:lnTo>
                  <a:pt x="35028" y="8143"/>
                </a:lnTo>
                <a:lnTo>
                  <a:pt x="44958" y="0"/>
                </a:lnTo>
                <a:lnTo>
                  <a:pt x="16941" y="12026"/>
                </a:lnTo>
                <a:lnTo>
                  <a:pt x="9639" y="17104"/>
                </a:lnTo>
                <a:lnTo>
                  <a:pt x="2622" y="28302"/>
                </a:lnTo>
                <a:lnTo>
                  <a:pt x="0" y="41706"/>
                </a:lnTo>
                <a:lnTo>
                  <a:pt x="581" y="49383"/>
                </a:lnTo>
                <a:lnTo>
                  <a:pt x="5396" y="61673"/>
                </a:lnTo>
                <a:lnTo>
                  <a:pt x="15341" y="70332"/>
                </a:lnTo>
                <a:lnTo>
                  <a:pt x="18199" y="69113"/>
                </a:lnTo>
                <a:lnTo>
                  <a:pt x="21031" y="67881"/>
                </a:lnTo>
                <a:lnTo>
                  <a:pt x="23876" y="66662"/>
                </a:lnTo>
                <a:lnTo>
                  <a:pt x="26416" y="65570"/>
                </a:lnTo>
                <a:lnTo>
                  <a:pt x="29349" y="64312"/>
                </a:lnTo>
                <a:lnTo>
                  <a:pt x="34023" y="62306"/>
                </a:lnTo>
                <a:lnTo>
                  <a:pt x="38696" y="60299"/>
                </a:lnTo>
                <a:lnTo>
                  <a:pt x="43357" y="58292"/>
                </a:lnTo>
                <a:lnTo>
                  <a:pt x="36946" y="53890"/>
                </a:lnTo>
                <a:lnTo>
                  <a:pt x="30009" y="42790"/>
                </a:lnTo>
                <a:lnTo>
                  <a:pt x="28003" y="2967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567174" y="1450747"/>
            <a:ext cx="52489" cy="77177"/>
          </a:xfrm>
          <a:custGeom>
            <a:avLst/>
            <a:gdLst/>
            <a:ahLst/>
            <a:cxnLst/>
            <a:rect l="l" t="t" r="r" b="b"/>
            <a:pathLst>
              <a:path w="52489" h="77177">
                <a:moveTo>
                  <a:pt x="0" y="45224"/>
                </a:moveTo>
                <a:lnTo>
                  <a:pt x="0" y="52323"/>
                </a:lnTo>
                <a:lnTo>
                  <a:pt x="1295" y="58521"/>
                </a:lnTo>
                <a:lnTo>
                  <a:pt x="4102" y="64007"/>
                </a:lnTo>
                <a:lnTo>
                  <a:pt x="6908" y="69494"/>
                </a:lnTo>
                <a:lnTo>
                  <a:pt x="17386" y="77127"/>
                </a:lnTo>
                <a:lnTo>
                  <a:pt x="20269" y="77177"/>
                </a:lnTo>
                <a:lnTo>
                  <a:pt x="23114" y="75945"/>
                </a:lnTo>
                <a:lnTo>
                  <a:pt x="25946" y="74726"/>
                </a:lnTo>
                <a:lnTo>
                  <a:pt x="28790" y="73507"/>
                </a:lnTo>
                <a:lnTo>
                  <a:pt x="31343" y="72415"/>
                </a:lnTo>
                <a:lnTo>
                  <a:pt x="34277" y="71158"/>
                </a:lnTo>
                <a:lnTo>
                  <a:pt x="38938" y="69151"/>
                </a:lnTo>
                <a:lnTo>
                  <a:pt x="43611" y="67144"/>
                </a:lnTo>
                <a:lnTo>
                  <a:pt x="39319" y="62268"/>
                </a:lnTo>
                <a:lnTo>
                  <a:pt x="40830" y="60667"/>
                </a:lnTo>
                <a:lnTo>
                  <a:pt x="45402" y="65100"/>
                </a:lnTo>
                <a:lnTo>
                  <a:pt x="48272" y="65138"/>
                </a:lnTo>
                <a:lnTo>
                  <a:pt x="50406" y="61963"/>
                </a:lnTo>
                <a:lnTo>
                  <a:pt x="49631" y="59308"/>
                </a:lnTo>
                <a:lnTo>
                  <a:pt x="48374" y="58712"/>
                </a:lnTo>
                <a:lnTo>
                  <a:pt x="46888" y="61899"/>
                </a:lnTo>
                <a:lnTo>
                  <a:pt x="45491" y="58673"/>
                </a:lnTo>
                <a:lnTo>
                  <a:pt x="43891" y="56616"/>
                </a:lnTo>
                <a:lnTo>
                  <a:pt x="40614" y="53111"/>
                </a:lnTo>
                <a:lnTo>
                  <a:pt x="38692" y="61585"/>
                </a:lnTo>
                <a:lnTo>
                  <a:pt x="36156" y="62674"/>
                </a:lnTo>
                <a:lnTo>
                  <a:pt x="28562" y="65938"/>
                </a:lnTo>
                <a:lnTo>
                  <a:pt x="26022" y="67043"/>
                </a:lnTo>
                <a:lnTo>
                  <a:pt x="23164" y="68262"/>
                </a:lnTo>
                <a:lnTo>
                  <a:pt x="20370" y="70738"/>
                </a:lnTo>
                <a:lnTo>
                  <a:pt x="18872" y="73939"/>
                </a:lnTo>
                <a:lnTo>
                  <a:pt x="17487" y="70700"/>
                </a:lnTo>
                <a:lnTo>
                  <a:pt x="18949" y="70074"/>
                </a:lnTo>
                <a:lnTo>
                  <a:pt x="15887" y="68643"/>
                </a:lnTo>
                <a:lnTo>
                  <a:pt x="12611" y="65138"/>
                </a:lnTo>
                <a:lnTo>
                  <a:pt x="10363" y="60794"/>
                </a:lnTo>
                <a:lnTo>
                  <a:pt x="8140" y="56464"/>
                </a:lnTo>
                <a:lnTo>
                  <a:pt x="7035" y="51295"/>
                </a:lnTo>
                <a:lnTo>
                  <a:pt x="7048" y="45402"/>
                </a:lnTo>
                <a:lnTo>
                  <a:pt x="7188" y="39827"/>
                </a:lnTo>
                <a:lnTo>
                  <a:pt x="8623" y="34074"/>
                </a:lnTo>
                <a:lnTo>
                  <a:pt x="11188" y="29324"/>
                </a:lnTo>
                <a:lnTo>
                  <a:pt x="13754" y="24561"/>
                </a:lnTo>
                <a:lnTo>
                  <a:pt x="17386" y="20840"/>
                </a:lnTo>
                <a:lnTo>
                  <a:pt x="21894" y="18859"/>
                </a:lnTo>
                <a:lnTo>
                  <a:pt x="40830" y="3124"/>
                </a:lnTo>
                <a:lnTo>
                  <a:pt x="47066" y="380"/>
                </a:lnTo>
                <a:lnTo>
                  <a:pt x="19088" y="12407"/>
                </a:lnTo>
                <a:lnTo>
                  <a:pt x="12814" y="15151"/>
                </a:lnTo>
                <a:lnTo>
                  <a:pt x="8128" y="20154"/>
                </a:lnTo>
                <a:lnTo>
                  <a:pt x="4991" y="25984"/>
                </a:lnTo>
                <a:lnTo>
                  <a:pt x="1841" y="31838"/>
                </a:lnTo>
                <a:lnTo>
                  <a:pt x="177" y="38582"/>
                </a:lnTo>
                <a:lnTo>
                  <a:pt x="0" y="45224"/>
                </a:lnTo>
                <a:close/>
              </a:path>
              <a:path w="52489" h="77177">
                <a:moveTo>
                  <a:pt x="48374" y="58712"/>
                </a:moveTo>
                <a:lnTo>
                  <a:pt x="43891" y="56616"/>
                </a:lnTo>
                <a:lnTo>
                  <a:pt x="45491" y="58673"/>
                </a:lnTo>
                <a:lnTo>
                  <a:pt x="46888" y="61899"/>
                </a:lnTo>
                <a:lnTo>
                  <a:pt x="48374" y="58712"/>
                </a:lnTo>
                <a:close/>
              </a:path>
              <a:path w="52489" h="77177">
                <a:moveTo>
                  <a:pt x="45402" y="65100"/>
                </a:moveTo>
                <a:lnTo>
                  <a:pt x="40830" y="60667"/>
                </a:lnTo>
                <a:lnTo>
                  <a:pt x="39319" y="62268"/>
                </a:lnTo>
                <a:lnTo>
                  <a:pt x="43611" y="67144"/>
                </a:lnTo>
                <a:lnTo>
                  <a:pt x="48272" y="65138"/>
                </a:lnTo>
                <a:lnTo>
                  <a:pt x="45402" y="65100"/>
                </a:lnTo>
                <a:close/>
              </a:path>
              <a:path w="52489" h="77177">
                <a:moveTo>
                  <a:pt x="17487" y="70700"/>
                </a:moveTo>
                <a:lnTo>
                  <a:pt x="18872" y="73939"/>
                </a:lnTo>
                <a:lnTo>
                  <a:pt x="20370" y="70738"/>
                </a:lnTo>
                <a:lnTo>
                  <a:pt x="23164" y="68262"/>
                </a:lnTo>
                <a:lnTo>
                  <a:pt x="20332" y="69481"/>
                </a:lnTo>
                <a:lnTo>
                  <a:pt x="18949" y="70074"/>
                </a:lnTo>
                <a:lnTo>
                  <a:pt x="17487" y="70700"/>
                </a:lnTo>
                <a:close/>
              </a:path>
              <a:path w="52489" h="77177">
                <a:moveTo>
                  <a:pt x="32902" y="14128"/>
                </a:moveTo>
                <a:lnTo>
                  <a:pt x="29857" y="19811"/>
                </a:lnTo>
                <a:lnTo>
                  <a:pt x="31534" y="33286"/>
                </a:lnTo>
                <a:lnTo>
                  <a:pt x="32105" y="51981"/>
                </a:lnTo>
                <a:lnTo>
                  <a:pt x="34912" y="57467"/>
                </a:lnTo>
                <a:lnTo>
                  <a:pt x="38692" y="61585"/>
                </a:lnTo>
                <a:lnTo>
                  <a:pt x="40614" y="53111"/>
                </a:lnTo>
                <a:lnTo>
                  <a:pt x="38379" y="48767"/>
                </a:lnTo>
                <a:lnTo>
                  <a:pt x="36144" y="44424"/>
                </a:lnTo>
                <a:lnTo>
                  <a:pt x="35039" y="39268"/>
                </a:lnTo>
                <a:lnTo>
                  <a:pt x="35052" y="33375"/>
                </a:lnTo>
                <a:lnTo>
                  <a:pt x="35191" y="27787"/>
                </a:lnTo>
                <a:lnTo>
                  <a:pt x="36639" y="22047"/>
                </a:lnTo>
                <a:lnTo>
                  <a:pt x="39204" y="17297"/>
                </a:lnTo>
                <a:lnTo>
                  <a:pt x="41770" y="12534"/>
                </a:lnTo>
                <a:lnTo>
                  <a:pt x="45389" y="8801"/>
                </a:lnTo>
                <a:lnTo>
                  <a:pt x="49711" y="6902"/>
                </a:lnTo>
                <a:lnTo>
                  <a:pt x="32994" y="13957"/>
                </a:lnTo>
                <a:lnTo>
                  <a:pt x="36131" y="8115"/>
                </a:lnTo>
                <a:lnTo>
                  <a:pt x="49711" y="6902"/>
                </a:lnTo>
                <a:lnTo>
                  <a:pt x="49898" y="6819"/>
                </a:lnTo>
                <a:lnTo>
                  <a:pt x="52489" y="3975"/>
                </a:lnTo>
                <a:lnTo>
                  <a:pt x="52108" y="4025"/>
                </a:lnTo>
                <a:lnTo>
                  <a:pt x="51333" y="1333"/>
                </a:lnTo>
                <a:lnTo>
                  <a:pt x="48948" y="398"/>
                </a:lnTo>
                <a:lnTo>
                  <a:pt x="47929" y="0"/>
                </a:lnTo>
                <a:lnTo>
                  <a:pt x="47094" y="368"/>
                </a:lnTo>
                <a:lnTo>
                  <a:pt x="40830" y="3124"/>
                </a:lnTo>
                <a:lnTo>
                  <a:pt x="21894" y="18859"/>
                </a:lnTo>
                <a:lnTo>
                  <a:pt x="32902" y="14128"/>
                </a:lnTo>
                <a:close/>
              </a:path>
              <a:path w="52489" h="77177">
                <a:moveTo>
                  <a:pt x="32994" y="13957"/>
                </a:moveTo>
                <a:lnTo>
                  <a:pt x="49711" y="6902"/>
                </a:lnTo>
                <a:lnTo>
                  <a:pt x="36131" y="8115"/>
                </a:lnTo>
                <a:lnTo>
                  <a:pt x="32994" y="13957"/>
                </a:lnTo>
                <a:close/>
              </a:path>
              <a:path w="52489" h="77177">
                <a:moveTo>
                  <a:pt x="51333" y="1333"/>
                </a:moveTo>
                <a:lnTo>
                  <a:pt x="52108" y="4025"/>
                </a:lnTo>
                <a:lnTo>
                  <a:pt x="52489" y="3975"/>
                </a:lnTo>
                <a:lnTo>
                  <a:pt x="50939" y="431"/>
                </a:lnTo>
                <a:lnTo>
                  <a:pt x="48948" y="398"/>
                </a:lnTo>
                <a:lnTo>
                  <a:pt x="51333" y="1333"/>
                </a:lnTo>
                <a:close/>
              </a:path>
              <a:path w="52489" h="77177">
                <a:moveTo>
                  <a:pt x="31534" y="33286"/>
                </a:moveTo>
                <a:lnTo>
                  <a:pt x="29857" y="19811"/>
                </a:lnTo>
                <a:lnTo>
                  <a:pt x="28194" y="26542"/>
                </a:lnTo>
                <a:lnTo>
                  <a:pt x="28016" y="33197"/>
                </a:lnTo>
                <a:lnTo>
                  <a:pt x="28003" y="40284"/>
                </a:lnTo>
                <a:lnTo>
                  <a:pt x="29298" y="46481"/>
                </a:lnTo>
                <a:lnTo>
                  <a:pt x="32105" y="51981"/>
                </a:lnTo>
                <a:lnTo>
                  <a:pt x="31534" y="33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576812" y="1460780"/>
            <a:ext cx="41808" cy="36309"/>
          </a:xfrm>
          <a:custGeom>
            <a:avLst/>
            <a:gdLst/>
            <a:ahLst/>
            <a:cxnLst/>
            <a:rect l="l" t="t" r="r" b="b"/>
            <a:pathLst>
              <a:path w="41808" h="36309">
                <a:moveTo>
                  <a:pt x="28003" y="24269"/>
                </a:moveTo>
                <a:lnTo>
                  <a:pt x="28195" y="21476"/>
                </a:lnTo>
                <a:lnTo>
                  <a:pt x="32450" y="8496"/>
                </a:lnTo>
                <a:lnTo>
                  <a:pt x="41808" y="0"/>
                </a:lnTo>
                <a:lnTo>
                  <a:pt x="37143" y="2004"/>
                </a:lnTo>
                <a:lnTo>
                  <a:pt x="25474" y="7014"/>
                </a:lnTo>
                <a:lnTo>
                  <a:pt x="13804" y="12026"/>
                </a:lnTo>
                <a:lnTo>
                  <a:pt x="11558" y="13188"/>
                </a:lnTo>
                <a:lnTo>
                  <a:pt x="3177" y="22865"/>
                </a:lnTo>
                <a:lnTo>
                  <a:pt x="0" y="36309"/>
                </a:lnTo>
                <a:lnTo>
                  <a:pt x="28003" y="242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573282" y="1457173"/>
            <a:ext cx="49352" cy="43141"/>
          </a:xfrm>
          <a:custGeom>
            <a:avLst/>
            <a:gdLst/>
            <a:ahLst/>
            <a:cxnLst/>
            <a:rect l="l" t="t" r="r" b="b"/>
            <a:pathLst>
              <a:path w="49352" h="43141">
                <a:moveTo>
                  <a:pt x="1587" y="28460"/>
                </a:moveTo>
                <a:lnTo>
                  <a:pt x="177" y="34112"/>
                </a:lnTo>
                <a:lnTo>
                  <a:pt x="0" y="39801"/>
                </a:lnTo>
                <a:lnTo>
                  <a:pt x="1549" y="42824"/>
                </a:lnTo>
                <a:lnTo>
                  <a:pt x="4914" y="43141"/>
                </a:lnTo>
                <a:lnTo>
                  <a:pt x="7048" y="40004"/>
                </a:lnTo>
                <a:lnTo>
                  <a:pt x="32918" y="31114"/>
                </a:lnTo>
                <a:lnTo>
                  <a:pt x="28016" y="27774"/>
                </a:lnTo>
                <a:lnTo>
                  <a:pt x="31534" y="27876"/>
                </a:lnTo>
                <a:lnTo>
                  <a:pt x="31173" y="13519"/>
                </a:lnTo>
                <a:lnTo>
                  <a:pt x="29591" y="16433"/>
                </a:lnTo>
                <a:lnTo>
                  <a:pt x="30137" y="24637"/>
                </a:lnTo>
                <a:lnTo>
                  <a:pt x="28081" y="25521"/>
                </a:lnTo>
                <a:lnTo>
                  <a:pt x="7420" y="34404"/>
                </a:lnTo>
                <a:lnTo>
                  <a:pt x="7175" y="35356"/>
                </a:lnTo>
                <a:lnTo>
                  <a:pt x="3530" y="39916"/>
                </a:lnTo>
                <a:lnTo>
                  <a:pt x="2133" y="36677"/>
                </a:lnTo>
                <a:lnTo>
                  <a:pt x="4216" y="23596"/>
                </a:lnTo>
                <a:lnTo>
                  <a:pt x="1587" y="28460"/>
                </a:lnTo>
                <a:close/>
              </a:path>
              <a:path w="49352" h="43141">
                <a:moveTo>
                  <a:pt x="7420" y="34404"/>
                </a:moveTo>
                <a:lnTo>
                  <a:pt x="8369" y="30721"/>
                </a:lnTo>
                <a:lnTo>
                  <a:pt x="10414" y="26962"/>
                </a:lnTo>
                <a:lnTo>
                  <a:pt x="12458" y="23190"/>
                </a:lnTo>
                <a:lnTo>
                  <a:pt x="15303" y="20332"/>
                </a:lnTo>
                <a:lnTo>
                  <a:pt x="18719" y="18872"/>
                </a:lnTo>
                <a:lnTo>
                  <a:pt x="30385" y="13858"/>
                </a:lnTo>
                <a:lnTo>
                  <a:pt x="31173" y="13519"/>
                </a:lnTo>
                <a:lnTo>
                  <a:pt x="31534" y="27876"/>
                </a:lnTo>
                <a:lnTo>
                  <a:pt x="28016" y="27774"/>
                </a:lnTo>
                <a:lnTo>
                  <a:pt x="32918" y="31114"/>
                </a:lnTo>
                <a:lnTo>
                  <a:pt x="35052" y="27978"/>
                </a:lnTo>
                <a:lnTo>
                  <a:pt x="35179" y="23329"/>
                </a:lnTo>
                <a:lnTo>
                  <a:pt x="36372" y="18694"/>
                </a:lnTo>
                <a:lnTo>
                  <a:pt x="38417" y="14935"/>
                </a:lnTo>
                <a:lnTo>
                  <a:pt x="40474" y="11150"/>
                </a:lnTo>
                <a:lnTo>
                  <a:pt x="43292" y="8319"/>
                </a:lnTo>
                <a:lnTo>
                  <a:pt x="42056" y="8849"/>
                </a:lnTo>
                <a:lnTo>
                  <a:pt x="32232" y="11569"/>
                </a:lnTo>
                <a:lnTo>
                  <a:pt x="34861" y="6718"/>
                </a:lnTo>
                <a:lnTo>
                  <a:pt x="42056" y="8849"/>
                </a:lnTo>
                <a:lnTo>
                  <a:pt x="38765" y="2598"/>
                </a:lnTo>
                <a:lnTo>
                  <a:pt x="32285" y="5384"/>
                </a:lnTo>
                <a:lnTo>
                  <a:pt x="20616" y="10394"/>
                </a:lnTo>
                <a:lnTo>
                  <a:pt x="17335" y="15633"/>
                </a:lnTo>
                <a:lnTo>
                  <a:pt x="20616" y="10394"/>
                </a:lnTo>
                <a:lnTo>
                  <a:pt x="15951" y="12395"/>
                </a:lnTo>
                <a:lnTo>
                  <a:pt x="10769" y="14630"/>
                </a:lnTo>
                <a:lnTo>
                  <a:pt x="6858" y="18745"/>
                </a:lnTo>
                <a:lnTo>
                  <a:pt x="4216" y="23596"/>
                </a:lnTo>
                <a:lnTo>
                  <a:pt x="2133" y="36677"/>
                </a:lnTo>
                <a:lnTo>
                  <a:pt x="3530" y="39916"/>
                </a:lnTo>
                <a:lnTo>
                  <a:pt x="7175" y="35356"/>
                </a:lnTo>
                <a:lnTo>
                  <a:pt x="7420" y="34404"/>
                </a:lnTo>
                <a:close/>
              </a:path>
              <a:path w="49352" h="43141">
                <a:moveTo>
                  <a:pt x="43954" y="368"/>
                </a:moveTo>
                <a:lnTo>
                  <a:pt x="38773" y="2590"/>
                </a:lnTo>
                <a:lnTo>
                  <a:pt x="42056" y="8849"/>
                </a:lnTo>
                <a:lnTo>
                  <a:pt x="43292" y="8319"/>
                </a:lnTo>
                <a:lnTo>
                  <a:pt x="46736" y="6845"/>
                </a:lnTo>
                <a:lnTo>
                  <a:pt x="48209" y="1358"/>
                </a:lnTo>
                <a:lnTo>
                  <a:pt x="46736" y="6845"/>
                </a:lnTo>
                <a:lnTo>
                  <a:pt x="48958" y="4051"/>
                </a:lnTo>
                <a:lnTo>
                  <a:pt x="49352" y="4000"/>
                </a:lnTo>
                <a:lnTo>
                  <a:pt x="47815" y="431"/>
                </a:lnTo>
                <a:lnTo>
                  <a:pt x="45804" y="398"/>
                </a:lnTo>
                <a:lnTo>
                  <a:pt x="44805" y="0"/>
                </a:lnTo>
                <a:lnTo>
                  <a:pt x="43954" y="368"/>
                </a:lnTo>
                <a:close/>
              </a:path>
              <a:path w="49352" h="43141">
                <a:moveTo>
                  <a:pt x="28181" y="22085"/>
                </a:moveTo>
                <a:lnTo>
                  <a:pt x="28081" y="25521"/>
                </a:lnTo>
                <a:lnTo>
                  <a:pt x="30137" y="24637"/>
                </a:lnTo>
                <a:lnTo>
                  <a:pt x="29591" y="16433"/>
                </a:lnTo>
                <a:lnTo>
                  <a:pt x="28181" y="22085"/>
                </a:lnTo>
                <a:close/>
              </a:path>
              <a:path w="49352" h="43141">
                <a:moveTo>
                  <a:pt x="7048" y="40004"/>
                </a:moveTo>
                <a:lnTo>
                  <a:pt x="4914" y="43141"/>
                </a:lnTo>
                <a:lnTo>
                  <a:pt x="32918" y="31114"/>
                </a:lnTo>
                <a:lnTo>
                  <a:pt x="7048" y="40004"/>
                </a:lnTo>
                <a:close/>
              </a:path>
              <a:path w="49352" h="43141">
                <a:moveTo>
                  <a:pt x="49352" y="4000"/>
                </a:moveTo>
                <a:lnTo>
                  <a:pt x="48958" y="4051"/>
                </a:lnTo>
                <a:lnTo>
                  <a:pt x="46736" y="6845"/>
                </a:lnTo>
                <a:lnTo>
                  <a:pt x="49352" y="4000"/>
                </a:lnTo>
                <a:close/>
              </a:path>
              <a:path w="49352" h="43141">
                <a:moveTo>
                  <a:pt x="32232" y="11569"/>
                </a:moveTo>
                <a:lnTo>
                  <a:pt x="42056" y="8849"/>
                </a:lnTo>
                <a:lnTo>
                  <a:pt x="34861" y="6718"/>
                </a:lnTo>
                <a:lnTo>
                  <a:pt x="32232" y="11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576717" y="1507980"/>
            <a:ext cx="76136" cy="25832"/>
          </a:xfrm>
          <a:custGeom>
            <a:avLst/>
            <a:gdLst/>
            <a:ahLst/>
            <a:cxnLst/>
            <a:rect l="l" t="t" r="r" b="b"/>
            <a:pathLst>
              <a:path w="76136" h="25832">
                <a:moveTo>
                  <a:pt x="76136" y="0"/>
                </a:moveTo>
                <a:lnTo>
                  <a:pt x="69362" y="2909"/>
                </a:lnTo>
                <a:lnTo>
                  <a:pt x="76136" y="0"/>
                </a:lnTo>
                <a:close/>
              </a:path>
              <a:path w="76136" h="25832">
                <a:moveTo>
                  <a:pt x="28092" y="-22923"/>
                </a:moveTo>
                <a:lnTo>
                  <a:pt x="88" y="-10896"/>
                </a:lnTo>
                <a:lnTo>
                  <a:pt x="0" y="-1384"/>
                </a:lnTo>
                <a:lnTo>
                  <a:pt x="3479" y="6819"/>
                </a:lnTo>
                <a:lnTo>
                  <a:pt x="11061" y="10414"/>
                </a:lnTo>
                <a:lnTo>
                  <a:pt x="16154" y="12801"/>
                </a:lnTo>
                <a:lnTo>
                  <a:pt x="20802" y="14262"/>
                </a:lnTo>
                <a:lnTo>
                  <a:pt x="25158" y="14986"/>
                </a:lnTo>
                <a:lnTo>
                  <a:pt x="33921" y="16433"/>
                </a:lnTo>
                <a:lnTo>
                  <a:pt x="41363" y="14935"/>
                </a:lnTo>
                <a:lnTo>
                  <a:pt x="48133" y="12026"/>
                </a:lnTo>
                <a:lnTo>
                  <a:pt x="69362" y="2909"/>
                </a:lnTo>
                <a:lnTo>
                  <a:pt x="61937" y="4406"/>
                </a:lnTo>
                <a:lnTo>
                  <a:pt x="53162" y="2946"/>
                </a:lnTo>
                <a:lnTo>
                  <a:pt x="48818" y="2222"/>
                </a:lnTo>
                <a:lnTo>
                  <a:pt x="44170" y="762"/>
                </a:lnTo>
                <a:lnTo>
                  <a:pt x="39077" y="-1612"/>
                </a:lnTo>
                <a:lnTo>
                  <a:pt x="31483" y="-5219"/>
                </a:lnTo>
                <a:lnTo>
                  <a:pt x="28016" y="-13423"/>
                </a:lnTo>
                <a:lnTo>
                  <a:pt x="28092" y="-2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573288" y="1481348"/>
            <a:ext cx="83566" cy="45694"/>
          </a:xfrm>
          <a:custGeom>
            <a:avLst/>
            <a:gdLst/>
            <a:ahLst/>
            <a:cxnLst/>
            <a:rect l="l" t="t" r="r" b="b"/>
            <a:pathLst>
              <a:path w="83565" h="45694">
                <a:moveTo>
                  <a:pt x="16001" y="33870"/>
                </a:moveTo>
                <a:lnTo>
                  <a:pt x="13004" y="32435"/>
                </a:lnTo>
                <a:lnTo>
                  <a:pt x="10871" y="30200"/>
                </a:lnTo>
                <a:lnTo>
                  <a:pt x="12992" y="40233"/>
                </a:lnTo>
                <a:lnTo>
                  <a:pt x="18338" y="42735"/>
                </a:lnTo>
                <a:lnTo>
                  <a:pt x="23304" y="44297"/>
                </a:lnTo>
                <a:lnTo>
                  <a:pt x="28003" y="45084"/>
                </a:lnTo>
                <a:lnTo>
                  <a:pt x="32943" y="45694"/>
                </a:lnTo>
                <a:lnTo>
                  <a:pt x="41795" y="45694"/>
                </a:lnTo>
                <a:lnTo>
                  <a:pt x="47637" y="44183"/>
                </a:lnTo>
                <a:lnTo>
                  <a:pt x="52946" y="41897"/>
                </a:lnTo>
                <a:lnTo>
                  <a:pt x="56019" y="33058"/>
                </a:lnTo>
                <a:lnTo>
                  <a:pt x="55766" y="33015"/>
                </a:lnTo>
                <a:lnTo>
                  <a:pt x="50164" y="35420"/>
                </a:lnTo>
                <a:lnTo>
                  <a:pt x="45516" y="37414"/>
                </a:lnTo>
                <a:lnTo>
                  <a:pt x="40690" y="38658"/>
                </a:lnTo>
                <a:lnTo>
                  <a:pt x="35280" y="38658"/>
                </a:lnTo>
                <a:lnTo>
                  <a:pt x="31292" y="38493"/>
                </a:lnTo>
                <a:lnTo>
                  <a:pt x="29159" y="38138"/>
                </a:lnTo>
                <a:lnTo>
                  <a:pt x="25171" y="37477"/>
                </a:lnTo>
                <a:lnTo>
                  <a:pt x="20827" y="36131"/>
                </a:lnTo>
                <a:lnTo>
                  <a:pt x="16001" y="33870"/>
                </a:lnTo>
                <a:close/>
              </a:path>
              <a:path w="83565" h="45694">
                <a:moveTo>
                  <a:pt x="83565" y="27025"/>
                </a:moveTo>
                <a:lnTo>
                  <a:pt x="82449" y="24431"/>
                </a:lnTo>
                <a:lnTo>
                  <a:pt x="83184" y="27063"/>
                </a:lnTo>
                <a:lnTo>
                  <a:pt x="80949" y="29870"/>
                </a:lnTo>
                <a:lnTo>
                  <a:pt x="83565" y="27025"/>
                </a:lnTo>
                <a:close/>
              </a:path>
              <a:path w="83565" h="45694">
                <a:moveTo>
                  <a:pt x="9347" y="27177"/>
                </a:moveTo>
                <a:lnTo>
                  <a:pt x="7835" y="24155"/>
                </a:lnTo>
                <a:lnTo>
                  <a:pt x="7035" y="20332"/>
                </a:lnTo>
                <a:lnTo>
                  <a:pt x="7035" y="18056"/>
                </a:lnTo>
                <a:lnTo>
                  <a:pt x="4902" y="18973"/>
                </a:lnTo>
                <a:lnTo>
                  <a:pt x="7035" y="15773"/>
                </a:lnTo>
                <a:lnTo>
                  <a:pt x="28003" y="3670"/>
                </a:lnTo>
                <a:lnTo>
                  <a:pt x="32918" y="6934"/>
                </a:lnTo>
                <a:lnTo>
                  <a:pt x="28943" y="14033"/>
                </a:lnTo>
                <a:lnTo>
                  <a:pt x="31051" y="18275"/>
                </a:lnTo>
                <a:lnTo>
                  <a:pt x="33134" y="22504"/>
                </a:lnTo>
                <a:lnTo>
                  <a:pt x="36487" y="26073"/>
                </a:lnTo>
                <a:lnTo>
                  <a:pt x="40995" y="28206"/>
                </a:lnTo>
                <a:lnTo>
                  <a:pt x="46342" y="30708"/>
                </a:lnTo>
                <a:lnTo>
                  <a:pt x="51307" y="32270"/>
                </a:lnTo>
                <a:lnTo>
                  <a:pt x="55766" y="33015"/>
                </a:lnTo>
                <a:lnTo>
                  <a:pt x="56019" y="33058"/>
                </a:lnTo>
                <a:lnTo>
                  <a:pt x="52946" y="41897"/>
                </a:lnTo>
                <a:lnTo>
                  <a:pt x="75653" y="32143"/>
                </a:lnTo>
                <a:lnTo>
                  <a:pt x="80949" y="29870"/>
                </a:lnTo>
                <a:lnTo>
                  <a:pt x="83184" y="27063"/>
                </a:lnTo>
                <a:lnTo>
                  <a:pt x="82449" y="24431"/>
                </a:lnTo>
                <a:lnTo>
                  <a:pt x="82029" y="23456"/>
                </a:lnTo>
                <a:lnTo>
                  <a:pt x="80040" y="23424"/>
                </a:lnTo>
                <a:lnTo>
                  <a:pt x="79044" y="23025"/>
                </a:lnTo>
                <a:lnTo>
                  <a:pt x="78181" y="23393"/>
                </a:lnTo>
                <a:lnTo>
                  <a:pt x="79565" y="26631"/>
                </a:lnTo>
                <a:lnTo>
                  <a:pt x="78181" y="23393"/>
                </a:lnTo>
                <a:lnTo>
                  <a:pt x="69799" y="33667"/>
                </a:lnTo>
                <a:lnTo>
                  <a:pt x="60947" y="33667"/>
                </a:lnTo>
                <a:lnTo>
                  <a:pt x="78181" y="23393"/>
                </a:lnTo>
                <a:lnTo>
                  <a:pt x="73520" y="25387"/>
                </a:lnTo>
                <a:lnTo>
                  <a:pt x="68694" y="26619"/>
                </a:lnTo>
                <a:lnTo>
                  <a:pt x="63284" y="26619"/>
                </a:lnTo>
                <a:lnTo>
                  <a:pt x="59308" y="26466"/>
                </a:lnTo>
                <a:lnTo>
                  <a:pt x="57175" y="26098"/>
                </a:lnTo>
                <a:lnTo>
                  <a:pt x="53174" y="25438"/>
                </a:lnTo>
                <a:lnTo>
                  <a:pt x="48844" y="24091"/>
                </a:lnTo>
                <a:lnTo>
                  <a:pt x="43992" y="21831"/>
                </a:lnTo>
                <a:lnTo>
                  <a:pt x="41020" y="20408"/>
                </a:lnTo>
                <a:lnTo>
                  <a:pt x="38874" y="18160"/>
                </a:lnTo>
                <a:lnTo>
                  <a:pt x="37350" y="15138"/>
                </a:lnTo>
                <a:lnTo>
                  <a:pt x="35839" y="12115"/>
                </a:lnTo>
                <a:lnTo>
                  <a:pt x="35039" y="8293"/>
                </a:lnTo>
                <a:lnTo>
                  <a:pt x="35051" y="4038"/>
                </a:lnTo>
                <a:lnTo>
                  <a:pt x="34467" y="1435"/>
                </a:lnTo>
                <a:lnTo>
                  <a:pt x="31521" y="3708"/>
                </a:lnTo>
                <a:lnTo>
                  <a:pt x="30137" y="469"/>
                </a:lnTo>
                <a:lnTo>
                  <a:pt x="2133" y="12496"/>
                </a:lnTo>
                <a:lnTo>
                  <a:pt x="3517" y="15735"/>
                </a:lnTo>
                <a:lnTo>
                  <a:pt x="5130" y="34543"/>
                </a:lnTo>
                <a:lnTo>
                  <a:pt x="8483" y="38099"/>
                </a:lnTo>
                <a:lnTo>
                  <a:pt x="12992" y="40233"/>
                </a:lnTo>
                <a:lnTo>
                  <a:pt x="10871" y="30200"/>
                </a:lnTo>
                <a:lnTo>
                  <a:pt x="9347" y="27177"/>
                </a:lnTo>
                <a:close/>
              </a:path>
              <a:path w="83565" h="45694">
                <a:moveTo>
                  <a:pt x="75653" y="32143"/>
                </a:moveTo>
                <a:lnTo>
                  <a:pt x="52946" y="41897"/>
                </a:lnTo>
                <a:lnTo>
                  <a:pt x="80949" y="29870"/>
                </a:lnTo>
                <a:lnTo>
                  <a:pt x="75653" y="32143"/>
                </a:lnTo>
                <a:close/>
              </a:path>
              <a:path w="83565" h="45694">
                <a:moveTo>
                  <a:pt x="5130" y="34543"/>
                </a:moveTo>
                <a:lnTo>
                  <a:pt x="3517" y="15735"/>
                </a:lnTo>
                <a:lnTo>
                  <a:pt x="2133" y="12496"/>
                </a:lnTo>
                <a:lnTo>
                  <a:pt x="0" y="15697"/>
                </a:lnTo>
                <a:lnTo>
                  <a:pt x="0" y="21196"/>
                </a:lnTo>
                <a:lnTo>
                  <a:pt x="939" y="26085"/>
                </a:lnTo>
                <a:lnTo>
                  <a:pt x="3047" y="30314"/>
                </a:lnTo>
                <a:lnTo>
                  <a:pt x="5130" y="34543"/>
                </a:lnTo>
                <a:close/>
              </a:path>
              <a:path w="83565" h="45694">
                <a:moveTo>
                  <a:pt x="28003" y="9156"/>
                </a:moveTo>
                <a:lnTo>
                  <a:pt x="28943" y="14033"/>
                </a:lnTo>
                <a:lnTo>
                  <a:pt x="32918" y="6934"/>
                </a:lnTo>
                <a:lnTo>
                  <a:pt x="28003" y="3670"/>
                </a:lnTo>
                <a:lnTo>
                  <a:pt x="7035" y="15773"/>
                </a:lnTo>
                <a:lnTo>
                  <a:pt x="4902" y="18973"/>
                </a:lnTo>
                <a:lnTo>
                  <a:pt x="7035" y="18056"/>
                </a:lnTo>
                <a:lnTo>
                  <a:pt x="28003" y="9046"/>
                </a:lnTo>
                <a:lnTo>
                  <a:pt x="7035" y="16090"/>
                </a:lnTo>
                <a:lnTo>
                  <a:pt x="28003" y="9046"/>
                </a:lnTo>
                <a:lnTo>
                  <a:pt x="28003" y="4038"/>
                </a:lnTo>
                <a:lnTo>
                  <a:pt x="28003" y="9046"/>
                </a:lnTo>
                <a:close/>
              </a:path>
              <a:path w="83565" h="45694">
                <a:moveTo>
                  <a:pt x="31229" y="0"/>
                </a:moveTo>
                <a:lnTo>
                  <a:pt x="30137" y="469"/>
                </a:lnTo>
                <a:lnTo>
                  <a:pt x="31521" y="3708"/>
                </a:lnTo>
                <a:lnTo>
                  <a:pt x="34467" y="1435"/>
                </a:lnTo>
                <a:lnTo>
                  <a:pt x="31229" y="0"/>
                </a:lnTo>
                <a:close/>
              </a:path>
              <a:path w="83565" h="45694">
                <a:moveTo>
                  <a:pt x="63284" y="33667"/>
                </a:moveTo>
                <a:lnTo>
                  <a:pt x="60947" y="33667"/>
                </a:lnTo>
                <a:lnTo>
                  <a:pt x="69799" y="33667"/>
                </a:lnTo>
                <a:lnTo>
                  <a:pt x="78181" y="23393"/>
                </a:lnTo>
                <a:lnTo>
                  <a:pt x="60947" y="33667"/>
                </a:lnTo>
                <a:lnTo>
                  <a:pt x="63284" y="33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567453" y="1441460"/>
            <a:ext cx="67475" cy="24752"/>
          </a:xfrm>
          <a:custGeom>
            <a:avLst/>
            <a:gdLst/>
            <a:ahLst/>
            <a:cxnLst/>
            <a:rect l="l" t="t" r="r" b="b"/>
            <a:pathLst>
              <a:path w="67475" h="24752">
                <a:moveTo>
                  <a:pt x="28066" y="20636"/>
                </a:moveTo>
                <a:lnTo>
                  <a:pt x="39458" y="24752"/>
                </a:lnTo>
                <a:lnTo>
                  <a:pt x="67475" y="12725"/>
                </a:lnTo>
                <a:lnTo>
                  <a:pt x="64476" y="11607"/>
                </a:lnTo>
                <a:lnTo>
                  <a:pt x="52993" y="7557"/>
                </a:lnTo>
                <a:lnTo>
                  <a:pt x="40949" y="3710"/>
                </a:lnTo>
                <a:lnTo>
                  <a:pt x="28003" y="0"/>
                </a:lnTo>
                <a:lnTo>
                  <a:pt x="0" y="12026"/>
                </a:lnTo>
                <a:lnTo>
                  <a:pt x="3532" y="12999"/>
                </a:lnTo>
                <a:lnTo>
                  <a:pt x="16206" y="16740"/>
                </a:lnTo>
                <a:lnTo>
                  <a:pt x="28066" y="206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63935" y="1438057"/>
            <a:ext cx="74510" cy="31457"/>
          </a:xfrm>
          <a:custGeom>
            <a:avLst/>
            <a:gdLst/>
            <a:ahLst/>
            <a:cxnLst/>
            <a:rect l="l" t="t" r="r" b="b"/>
            <a:pathLst>
              <a:path w="74510" h="31457">
                <a:moveTo>
                  <a:pt x="31762" y="7138"/>
                </a:moveTo>
                <a:lnTo>
                  <a:pt x="43556" y="10514"/>
                </a:lnTo>
                <a:lnTo>
                  <a:pt x="32918" y="6642"/>
                </a:lnTo>
                <a:lnTo>
                  <a:pt x="31521" y="3403"/>
                </a:lnTo>
                <a:lnTo>
                  <a:pt x="30606" y="6807"/>
                </a:lnTo>
                <a:lnTo>
                  <a:pt x="31762" y="7138"/>
                </a:lnTo>
                <a:close/>
              </a:path>
              <a:path w="74510" h="31457">
                <a:moveTo>
                  <a:pt x="20973" y="16845"/>
                </a:moveTo>
                <a:lnTo>
                  <a:pt x="13970" y="14776"/>
                </a:lnTo>
                <a:lnTo>
                  <a:pt x="15541" y="22546"/>
                </a:lnTo>
                <a:lnTo>
                  <a:pt x="27572" y="26393"/>
                </a:lnTo>
                <a:lnTo>
                  <a:pt x="32831" y="20742"/>
                </a:lnTo>
                <a:lnTo>
                  <a:pt x="20973" y="16845"/>
                </a:lnTo>
                <a:close/>
              </a:path>
              <a:path w="74510" h="31457">
                <a:moveTo>
                  <a:pt x="44373" y="31394"/>
                </a:moveTo>
                <a:lnTo>
                  <a:pt x="72377" y="19354"/>
                </a:lnTo>
                <a:lnTo>
                  <a:pt x="70992" y="16128"/>
                </a:lnTo>
                <a:lnTo>
                  <a:pt x="72224" y="12826"/>
                </a:lnTo>
                <a:lnTo>
                  <a:pt x="60834" y="8708"/>
                </a:lnTo>
                <a:lnTo>
                  <a:pt x="69595" y="12890"/>
                </a:lnTo>
                <a:lnTo>
                  <a:pt x="69748" y="19418"/>
                </a:lnTo>
                <a:lnTo>
                  <a:pt x="44373" y="31394"/>
                </a:lnTo>
                <a:close/>
              </a:path>
              <a:path w="74510" h="31457">
                <a:moveTo>
                  <a:pt x="72377" y="19354"/>
                </a:moveTo>
                <a:lnTo>
                  <a:pt x="74510" y="16052"/>
                </a:lnTo>
                <a:lnTo>
                  <a:pt x="73571" y="13334"/>
                </a:lnTo>
                <a:lnTo>
                  <a:pt x="72224" y="12826"/>
                </a:lnTo>
                <a:lnTo>
                  <a:pt x="70992" y="16128"/>
                </a:lnTo>
                <a:lnTo>
                  <a:pt x="72377" y="19354"/>
                </a:lnTo>
                <a:close/>
              </a:path>
              <a:path w="74510" h="31457">
                <a:moveTo>
                  <a:pt x="41732" y="31457"/>
                </a:moveTo>
                <a:lnTo>
                  <a:pt x="44373" y="31394"/>
                </a:lnTo>
                <a:lnTo>
                  <a:pt x="42976" y="28155"/>
                </a:lnTo>
                <a:lnTo>
                  <a:pt x="41592" y="24917"/>
                </a:lnTo>
                <a:lnTo>
                  <a:pt x="39041" y="30451"/>
                </a:lnTo>
                <a:lnTo>
                  <a:pt x="41732" y="31457"/>
                </a:lnTo>
                <a:close/>
              </a:path>
              <a:path w="74510" h="31457">
                <a:moveTo>
                  <a:pt x="4444" y="12039"/>
                </a:moveTo>
                <a:lnTo>
                  <a:pt x="3517" y="15430"/>
                </a:lnTo>
                <a:lnTo>
                  <a:pt x="4902" y="18668"/>
                </a:lnTo>
                <a:lnTo>
                  <a:pt x="8320" y="13106"/>
                </a:lnTo>
                <a:lnTo>
                  <a:pt x="4444" y="12039"/>
                </a:lnTo>
                <a:close/>
              </a:path>
              <a:path w="74510" h="31457">
                <a:moveTo>
                  <a:pt x="44221" y="24866"/>
                </a:moveTo>
                <a:lnTo>
                  <a:pt x="61393" y="16413"/>
                </a:lnTo>
                <a:lnTo>
                  <a:pt x="42859" y="24373"/>
                </a:lnTo>
                <a:lnTo>
                  <a:pt x="44221" y="24866"/>
                </a:lnTo>
                <a:close/>
              </a:path>
              <a:path w="74510" h="31457">
                <a:moveTo>
                  <a:pt x="2133" y="12191"/>
                </a:moveTo>
                <a:lnTo>
                  <a:pt x="0" y="15671"/>
                </a:lnTo>
                <a:lnTo>
                  <a:pt x="1142" y="18440"/>
                </a:lnTo>
                <a:lnTo>
                  <a:pt x="2590" y="18834"/>
                </a:lnTo>
                <a:lnTo>
                  <a:pt x="4902" y="18668"/>
                </a:lnTo>
                <a:lnTo>
                  <a:pt x="3517" y="15430"/>
                </a:lnTo>
                <a:lnTo>
                  <a:pt x="4444" y="12039"/>
                </a:lnTo>
                <a:lnTo>
                  <a:pt x="8320" y="13106"/>
                </a:lnTo>
                <a:lnTo>
                  <a:pt x="4902" y="18668"/>
                </a:lnTo>
                <a:lnTo>
                  <a:pt x="2590" y="18834"/>
                </a:lnTo>
                <a:lnTo>
                  <a:pt x="15541" y="22546"/>
                </a:lnTo>
                <a:lnTo>
                  <a:pt x="13970" y="14776"/>
                </a:lnTo>
                <a:lnTo>
                  <a:pt x="31762" y="7138"/>
                </a:lnTo>
                <a:lnTo>
                  <a:pt x="30606" y="6807"/>
                </a:lnTo>
                <a:lnTo>
                  <a:pt x="31521" y="3403"/>
                </a:lnTo>
                <a:lnTo>
                  <a:pt x="32918" y="6642"/>
                </a:lnTo>
                <a:lnTo>
                  <a:pt x="43556" y="10514"/>
                </a:lnTo>
                <a:lnTo>
                  <a:pt x="55584" y="14361"/>
                </a:lnTo>
                <a:lnTo>
                  <a:pt x="61393" y="16413"/>
                </a:lnTo>
                <a:lnTo>
                  <a:pt x="67058" y="18415"/>
                </a:lnTo>
                <a:lnTo>
                  <a:pt x="61393" y="16413"/>
                </a:lnTo>
                <a:lnTo>
                  <a:pt x="44221" y="24866"/>
                </a:lnTo>
                <a:lnTo>
                  <a:pt x="42859" y="24373"/>
                </a:lnTo>
                <a:lnTo>
                  <a:pt x="32831" y="20742"/>
                </a:lnTo>
                <a:lnTo>
                  <a:pt x="27572" y="26393"/>
                </a:lnTo>
                <a:lnTo>
                  <a:pt x="39041" y="30451"/>
                </a:lnTo>
                <a:lnTo>
                  <a:pt x="41592" y="24917"/>
                </a:lnTo>
                <a:lnTo>
                  <a:pt x="42976" y="28155"/>
                </a:lnTo>
                <a:lnTo>
                  <a:pt x="44373" y="31394"/>
                </a:lnTo>
                <a:lnTo>
                  <a:pt x="69748" y="19418"/>
                </a:lnTo>
                <a:lnTo>
                  <a:pt x="69595" y="12890"/>
                </a:lnTo>
                <a:lnTo>
                  <a:pt x="60834" y="8708"/>
                </a:lnTo>
                <a:lnTo>
                  <a:pt x="48977" y="4809"/>
                </a:lnTo>
                <a:lnTo>
                  <a:pt x="36324" y="1067"/>
                </a:lnTo>
                <a:lnTo>
                  <a:pt x="32448" y="0"/>
                </a:lnTo>
                <a:lnTo>
                  <a:pt x="30137" y="165"/>
                </a:lnTo>
                <a:lnTo>
                  <a:pt x="2133" y="12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605733" y="1454186"/>
            <a:ext cx="29184" cy="18580"/>
          </a:xfrm>
          <a:custGeom>
            <a:avLst/>
            <a:gdLst/>
            <a:ahLst/>
            <a:cxnLst/>
            <a:rect l="l" t="t" r="r" b="b"/>
            <a:pathLst>
              <a:path w="29184" h="18580">
                <a:moveTo>
                  <a:pt x="1181" y="12026"/>
                </a:moveTo>
                <a:lnTo>
                  <a:pt x="0" y="18580"/>
                </a:lnTo>
                <a:lnTo>
                  <a:pt x="28003" y="6565"/>
                </a:lnTo>
                <a:lnTo>
                  <a:pt x="29184" y="0"/>
                </a:lnTo>
                <a:lnTo>
                  <a:pt x="1181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602266" y="1457515"/>
            <a:ext cx="31470" cy="26073"/>
          </a:xfrm>
          <a:custGeom>
            <a:avLst/>
            <a:gdLst/>
            <a:ahLst/>
            <a:cxnLst/>
            <a:rect l="l" t="t" r="r" b="b"/>
            <a:pathLst>
              <a:path w="31470" h="26073">
                <a:moveTo>
                  <a:pt x="28028" y="2489"/>
                </a:moveTo>
                <a:lnTo>
                  <a:pt x="31470" y="3238"/>
                </a:lnTo>
                <a:lnTo>
                  <a:pt x="30086" y="0"/>
                </a:lnTo>
                <a:lnTo>
                  <a:pt x="8089" y="9436"/>
                </a:lnTo>
                <a:lnTo>
                  <a:pt x="28028" y="2489"/>
                </a:lnTo>
                <a:close/>
              </a:path>
              <a:path w="31470" h="26073">
                <a:moveTo>
                  <a:pt x="32867" y="6464"/>
                </a:moveTo>
                <a:lnTo>
                  <a:pt x="31470" y="3238"/>
                </a:lnTo>
                <a:lnTo>
                  <a:pt x="28028" y="2489"/>
                </a:lnTo>
                <a:lnTo>
                  <a:pt x="8089" y="9436"/>
                </a:lnTo>
                <a:lnTo>
                  <a:pt x="30086" y="0"/>
                </a:lnTo>
                <a:lnTo>
                  <a:pt x="31470" y="3238"/>
                </a:lnTo>
                <a:lnTo>
                  <a:pt x="32867" y="6464"/>
                </a:lnTo>
                <a:lnTo>
                  <a:pt x="34937" y="3848"/>
                </a:lnTo>
                <a:lnTo>
                  <a:pt x="36118" y="-2705"/>
                </a:lnTo>
                <a:lnTo>
                  <a:pt x="35864" y="-5283"/>
                </a:lnTo>
                <a:lnTo>
                  <a:pt x="32448" y="-7073"/>
                </a:lnTo>
                <a:lnTo>
                  <a:pt x="31267" y="-6565"/>
                </a:lnTo>
                <a:lnTo>
                  <a:pt x="8115" y="9321"/>
                </a:lnTo>
                <a:lnTo>
                  <a:pt x="6032" y="11938"/>
                </a:lnTo>
                <a:lnTo>
                  <a:pt x="28003" y="2603"/>
                </a:lnTo>
                <a:lnTo>
                  <a:pt x="32867" y="6464"/>
                </a:lnTo>
                <a:close/>
              </a:path>
              <a:path w="31470" h="26073">
                <a:moveTo>
                  <a:pt x="4648" y="8699"/>
                </a:moveTo>
                <a:lnTo>
                  <a:pt x="8115" y="9321"/>
                </a:lnTo>
                <a:lnTo>
                  <a:pt x="31267" y="-6565"/>
                </a:lnTo>
                <a:lnTo>
                  <a:pt x="3263" y="5461"/>
                </a:lnTo>
                <a:lnTo>
                  <a:pt x="1181" y="8077"/>
                </a:lnTo>
                <a:lnTo>
                  <a:pt x="0" y="14643"/>
                </a:lnTo>
                <a:lnTo>
                  <a:pt x="266" y="17221"/>
                </a:lnTo>
                <a:lnTo>
                  <a:pt x="3670" y="18999"/>
                </a:lnTo>
                <a:lnTo>
                  <a:pt x="4851" y="18491"/>
                </a:lnTo>
                <a:lnTo>
                  <a:pt x="32867" y="6464"/>
                </a:lnTo>
                <a:lnTo>
                  <a:pt x="28003" y="2603"/>
                </a:lnTo>
                <a:lnTo>
                  <a:pt x="6032" y="11938"/>
                </a:lnTo>
                <a:lnTo>
                  <a:pt x="8115" y="9321"/>
                </a:lnTo>
                <a:lnTo>
                  <a:pt x="4648" y="8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656652" y="1499092"/>
            <a:ext cx="52285" cy="15100"/>
          </a:xfrm>
          <a:custGeom>
            <a:avLst/>
            <a:gdLst/>
            <a:ahLst/>
            <a:cxnLst/>
            <a:rect l="l" t="t" r="r" b="b"/>
            <a:pathLst>
              <a:path w="52285" h="15100">
                <a:moveTo>
                  <a:pt x="4736" y="0"/>
                </a:moveTo>
                <a:lnTo>
                  <a:pt x="0" y="2034"/>
                </a:lnTo>
                <a:lnTo>
                  <a:pt x="4736" y="0"/>
                </a:lnTo>
                <a:close/>
              </a:path>
              <a:path w="52285" h="15100">
                <a:moveTo>
                  <a:pt x="11669" y="-2977"/>
                </a:moveTo>
                <a:lnTo>
                  <a:pt x="4736" y="0"/>
                </a:lnTo>
                <a:lnTo>
                  <a:pt x="9702" y="-1038"/>
                </a:lnTo>
                <a:lnTo>
                  <a:pt x="15252" y="-162"/>
                </a:lnTo>
                <a:lnTo>
                  <a:pt x="18161" y="320"/>
                </a:lnTo>
                <a:lnTo>
                  <a:pt x="21183" y="1310"/>
                </a:lnTo>
                <a:lnTo>
                  <a:pt x="24282" y="3063"/>
                </a:lnTo>
                <a:lnTo>
                  <a:pt x="52285" y="-8963"/>
                </a:lnTo>
                <a:lnTo>
                  <a:pt x="49187" y="-10716"/>
                </a:lnTo>
                <a:lnTo>
                  <a:pt x="46164" y="-11706"/>
                </a:lnTo>
                <a:lnTo>
                  <a:pt x="43256" y="-12189"/>
                </a:lnTo>
                <a:lnTo>
                  <a:pt x="37706" y="-13065"/>
                </a:lnTo>
                <a:lnTo>
                  <a:pt x="32727" y="-12024"/>
                </a:lnTo>
                <a:lnTo>
                  <a:pt x="28003" y="-9992"/>
                </a:lnTo>
                <a:lnTo>
                  <a:pt x="23338" y="-7987"/>
                </a:lnTo>
                <a:lnTo>
                  <a:pt x="11669" y="-297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652650" y="1483067"/>
            <a:ext cx="59804" cy="22326"/>
          </a:xfrm>
          <a:custGeom>
            <a:avLst/>
            <a:gdLst/>
            <a:ahLst/>
            <a:cxnLst/>
            <a:rect l="l" t="t" r="r" b="b"/>
            <a:pathLst>
              <a:path w="59804" h="22326">
                <a:moveTo>
                  <a:pt x="47840" y="355"/>
                </a:moveTo>
                <a:lnTo>
                  <a:pt x="44780" y="0"/>
                </a:lnTo>
                <a:lnTo>
                  <a:pt x="46672" y="7302"/>
                </a:lnTo>
                <a:lnTo>
                  <a:pt x="47256" y="3835"/>
                </a:lnTo>
                <a:lnTo>
                  <a:pt x="54902" y="3822"/>
                </a:lnTo>
                <a:lnTo>
                  <a:pt x="51130" y="914"/>
                </a:lnTo>
                <a:lnTo>
                  <a:pt x="47840" y="355"/>
                </a:lnTo>
                <a:close/>
              </a:path>
              <a:path w="59804" h="22326">
                <a:moveTo>
                  <a:pt x="26885" y="15849"/>
                </a:moveTo>
                <a:lnTo>
                  <a:pt x="26555" y="22161"/>
                </a:lnTo>
                <a:lnTo>
                  <a:pt x="29667" y="22326"/>
                </a:lnTo>
                <a:lnTo>
                  <a:pt x="28282" y="19088"/>
                </a:lnTo>
                <a:lnTo>
                  <a:pt x="26885" y="15849"/>
                </a:lnTo>
                <a:close/>
              </a:path>
              <a:path w="59804" h="22326">
                <a:moveTo>
                  <a:pt x="46760" y="7317"/>
                </a:moveTo>
                <a:lnTo>
                  <a:pt x="28484" y="15163"/>
                </a:lnTo>
                <a:lnTo>
                  <a:pt x="30010" y="16027"/>
                </a:lnTo>
                <a:lnTo>
                  <a:pt x="46760" y="7317"/>
                </a:lnTo>
                <a:close/>
              </a:path>
              <a:path w="59804" h="22326">
                <a:moveTo>
                  <a:pt x="2603" y="14820"/>
                </a:moveTo>
                <a:lnTo>
                  <a:pt x="0" y="17665"/>
                </a:lnTo>
                <a:lnTo>
                  <a:pt x="1116" y="20259"/>
                </a:lnTo>
                <a:lnTo>
                  <a:pt x="1536" y="21234"/>
                </a:lnTo>
                <a:lnTo>
                  <a:pt x="3525" y="21267"/>
                </a:lnTo>
                <a:lnTo>
                  <a:pt x="4521" y="21666"/>
                </a:lnTo>
                <a:lnTo>
                  <a:pt x="5384" y="21297"/>
                </a:lnTo>
                <a:lnTo>
                  <a:pt x="4000" y="18059"/>
                </a:lnTo>
                <a:lnTo>
                  <a:pt x="2616" y="14820"/>
                </a:lnTo>
                <a:lnTo>
                  <a:pt x="6502" y="13144"/>
                </a:lnTo>
                <a:lnTo>
                  <a:pt x="2616" y="14820"/>
                </a:lnTo>
                <a:lnTo>
                  <a:pt x="380" y="17627"/>
                </a:lnTo>
                <a:lnTo>
                  <a:pt x="2603" y="14820"/>
                </a:lnTo>
                <a:close/>
              </a:path>
              <a:path w="59804" h="22326">
                <a:moveTo>
                  <a:pt x="6561" y="13128"/>
                </a:moveTo>
                <a:lnTo>
                  <a:pt x="2616" y="14820"/>
                </a:lnTo>
                <a:lnTo>
                  <a:pt x="4000" y="18059"/>
                </a:lnTo>
                <a:lnTo>
                  <a:pt x="5384" y="21297"/>
                </a:lnTo>
                <a:lnTo>
                  <a:pt x="8648" y="19900"/>
                </a:lnTo>
                <a:lnTo>
                  <a:pt x="11874" y="19075"/>
                </a:lnTo>
                <a:lnTo>
                  <a:pt x="15303" y="19075"/>
                </a:lnTo>
                <a:lnTo>
                  <a:pt x="18707" y="19342"/>
                </a:lnTo>
                <a:lnTo>
                  <a:pt x="21196" y="19761"/>
                </a:lnTo>
                <a:lnTo>
                  <a:pt x="23799" y="20612"/>
                </a:lnTo>
                <a:lnTo>
                  <a:pt x="26555" y="22161"/>
                </a:lnTo>
                <a:lnTo>
                  <a:pt x="26885" y="15849"/>
                </a:lnTo>
                <a:lnTo>
                  <a:pt x="28282" y="19088"/>
                </a:lnTo>
                <a:lnTo>
                  <a:pt x="29667" y="22326"/>
                </a:lnTo>
                <a:lnTo>
                  <a:pt x="57683" y="10299"/>
                </a:lnTo>
                <a:lnTo>
                  <a:pt x="56286" y="7061"/>
                </a:lnTo>
                <a:lnTo>
                  <a:pt x="54559" y="10134"/>
                </a:lnTo>
                <a:lnTo>
                  <a:pt x="49212" y="7734"/>
                </a:lnTo>
                <a:lnTo>
                  <a:pt x="46760" y="7317"/>
                </a:lnTo>
                <a:lnTo>
                  <a:pt x="30010" y="16027"/>
                </a:lnTo>
                <a:lnTo>
                  <a:pt x="28484" y="15163"/>
                </a:lnTo>
                <a:lnTo>
                  <a:pt x="26555" y="14071"/>
                </a:lnTo>
                <a:lnTo>
                  <a:pt x="24084" y="13260"/>
                </a:lnTo>
                <a:lnTo>
                  <a:pt x="17048" y="16283"/>
                </a:lnTo>
                <a:lnTo>
                  <a:pt x="15303" y="12026"/>
                </a:lnTo>
                <a:lnTo>
                  <a:pt x="10718" y="12026"/>
                </a:lnTo>
                <a:lnTo>
                  <a:pt x="7280" y="12820"/>
                </a:lnTo>
                <a:lnTo>
                  <a:pt x="6561" y="13128"/>
                </a:lnTo>
                <a:close/>
              </a:path>
              <a:path w="59804" h="22326">
                <a:moveTo>
                  <a:pt x="43319" y="7048"/>
                </a:moveTo>
                <a:lnTo>
                  <a:pt x="38734" y="0"/>
                </a:lnTo>
                <a:lnTo>
                  <a:pt x="44780" y="0"/>
                </a:lnTo>
                <a:lnTo>
                  <a:pt x="46710" y="7315"/>
                </a:lnTo>
                <a:lnTo>
                  <a:pt x="49212" y="7734"/>
                </a:lnTo>
                <a:lnTo>
                  <a:pt x="54559" y="10134"/>
                </a:lnTo>
                <a:lnTo>
                  <a:pt x="56286" y="7061"/>
                </a:lnTo>
                <a:lnTo>
                  <a:pt x="57683" y="10299"/>
                </a:lnTo>
                <a:lnTo>
                  <a:pt x="59804" y="7251"/>
                </a:lnTo>
                <a:lnTo>
                  <a:pt x="59181" y="4648"/>
                </a:lnTo>
                <a:lnTo>
                  <a:pt x="58013" y="3987"/>
                </a:lnTo>
                <a:lnTo>
                  <a:pt x="54559" y="2044"/>
                </a:lnTo>
                <a:lnTo>
                  <a:pt x="51130" y="914"/>
                </a:lnTo>
                <a:lnTo>
                  <a:pt x="54902" y="3822"/>
                </a:lnTo>
                <a:lnTo>
                  <a:pt x="51815" y="8585"/>
                </a:lnTo>
                <a:lnTo>
                  <a:pt x="54902" y="3822"/>
                </a:lnTo>
                <a:lnTo>
                  <a:pt x="47256" y="3835"/>
                </a:lnTo>
                <a:lnTo>
                  <a:pt x="46672" y="7302"/>
                </a:lnTo>
                <a:lnTo>
                  <a:pt x="43319" y="7048"/>
                </a:lnTo>
                <a:close/>
              </a:path>
              <a:path w="59804" h="22326">
                <a:moveTo>
                  <a:pt x="24084" y="13260"/>
                </a:moveTo>
                <a:lnTo>
                  <a:pt x="28717" y="11269"/>
                </a:lnTo>
                <a:lnTo>
                  <a:pt x="33400" y="9258"/>
                </a:lnTo>
                <a:lnTo>
                  <a:pt x="36664" y="7874"/>
                </a:lnTo>
                <a:lnTo>
                  <a:pt x="39890" y="7048"/>
                </a:lnTo>
                <a:lnTo>
                  <a:pt x="38734" y="0"/>
                </a:lnTo>
                <a:lnTo>
                  <a:pt x="34505" y="1117"/>
                </a:lnTo>
                <a:lnTo>
                  <a:pt x="30619" y="2794"/>
                </a:lnTo>
                <a:lnTo>
                  <a:pt x="18944" y="7810"/>
                </a:lnTo>
                <a:lnTo>
                  <a:pt x="16776" y="12026"/>
                </a:lnTo>
                <a:lnTo>
                  <a:pt x="19824" y="12395"/>
                </a:lnTo>
                <a:lnTo>
                  <a:pt x="23113" y="12941"/>
                </a:lnTo>
                <a:lnTo>
                  <a:pt x="19824" y="12395"/>
                </a:lnTo>
                <a:lnTo>
                  <a:pt x="16776" y="12026"/>
                </a:lnTo>
                <a:lnTo>
                  <a:pt x="18944" y="7810"/>
                </a:lnTo>
                <a:lnTo>
                  <a:pt x="7280" y="12820"/>
                </a:lnTo>
                <a:lnTo>
                  <a:pt x="10718" y="12026"/>
                </a:lnTo>
                <a:lnTo>
                  <a:pt x="15303" y="12026"/>
                </a:lnTo>
                <a:lnTo>
                  <a:pt x="17048" y="16283"/>
                </a:lnTo>
                <a:lnTo>
                  <a:pt x="24084" y="132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761544" y="1628778"/>
            <a:ext cx="70878" cy="42697"/>
          </a:xfrm>
          <a:custGeom>
            <a:avLst/>
            <a:gdLst/>
            <a:ahLst/>
            <a:cxnLst/>
            <a:rect l="l" t="t" r="r" b="b"/>
            <a:pathLst>
              <a:path w="70878" h="42697">
                <a:moveTo>
                  <a:pt x="26538" y="7317"/>
                </a:moveTo>
                <a:lnTo>
                  <a:pt x="14871" y="12330"/>
                </a:lnTo>
                <a:lnTo>
                  <a:pt x="10647" y="25884"/>
                </a:lnTo>
                <a:lnTo>
                  <a:pt x="21427" y="34561"/>
                </a:lnTo>
                <a:lnTo>
                  <a:pt x="32253" y="39915"/>
                </a:lnTo>
                <a:lnTo>
                  <a:pt x="42862" y="42697"/>
                </a:lnTo>
                <a:lnTo>
                  <a:pt x="47541" y="40693"/>
                </a:lnTo>
                <a:lnTo>
                  <a:pt x="59212" y="35684"/>
                </a:lnTo>
                <a:lnTo>
                  <a:pt x="70878" y="30670"/>
                </a:lnTo>
                <a:lnTo>
                  <a:pt x="63407" y="28936"/>
                </a:lnTo>
                <a:lnTo>
                  <a:pt x="52614" y="24414"/>
                </a:lnTo>
                <a:lnTo>
                  <a:pt x="41795" y="16789"/>
                </a:lnTo>
                <a:lnTo>
                  <a:pt x="31216" y="5308"/>
                </a:lnTo>
                <a:lnTo>
                  <a:pt x="26538" y="7317"/>
                </a:lnTo>
                <a:close/>
              </a:path>
              <a:path w="70878" h="42697">
                <a:moveTo>
                  <a:pt x="11671" y="7018"/>
                </a:moveTo>
                <a:lnTo>
                  <a:pt x="0" y="12026"/>
                </a:lnTo>
                <a:lnTo>
                  <a:pt x="850" y="13855"/>
                </a:lnTo>
                <a:lnTo>
                  <a:pt x="3200" y="17335"/>
                </a:lnTo>
                <a:lnTo>
                  <a:pt x="10647" y="25884"/>
                </a:lnTo>
                <a:lnTo>
                  <a:pt x="14871" y="12330"/>
                </a:lnTo>
                <a:lnTo>
                  <a:pt x="8344" y="15129"/>
                </a:lnTo>
                <a:lnTo>
                  <a:pt x="7874" y="15331"/>
                </a:lnTo>
                <a:lnTo>
                  <a:pt x="8344" y="15129"/>
                </a:lnTo>
                <a:lnTo>
                  <a:pt x="19541" y="10322"/>
                </a:lnTo>
                <a:lnTo>
                  <a:pt x="31216" y="5308"/>
                </a:lnTo>
                <a:lnTo>
                  <a:pt x="29921" y="3606"/>
                </a:lnTo>
                <a:lnTo>
                  <a:pt x="28016" y="0"/>
                </a:lnTo>
                <a:lnTo>
                  <a:pt x="23337" y="2004"/>
                </a:lnTo>
                <a:lnTo>
                  <a:pt x="11671" y="701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757912" y="1625540"/>
            <a:ext cx="74510" cy="49415"/>
          </a:xfrm>
          <a:custGeom>
            <a:avLst/>
            <a:gdLst/>
            <a:ahLst/>
            <a:cxnLst/>
            <a:rect l="l" t="t" r="r" b="b"/>
            <a:pathLst>
              <a:path w="74510" h="49415">
                <a:moveTo>
                  <a:pt x="21782" y="10324"/>
                </a:moveTo>
                <a:lnTo>
                  <a:pt x="10121" y="15340"/>
                </a:lnTo>
                <a:lnTo>
                  <a:pt x="16689" y="13493"/>
                </a:lnTo>
                <a:lnTo>
                  <a:pt x="8629" y="16953"/>
                </a:lnTo>
                <a:lnTo>
                  <a:pt x="9639" y="18440"/>
                </a:lnTo>
                <a:lnTo>
                  <a:pt x="12585" y="21943"/>
                </a:lnTo>
                <a:lnTo>
                  <a:pt x="19904" y="18805"/>
                </a:lnTo>
                <a:lnTo>
                  <a:pt x="31569" y="13791"/>
                </a:lnTo>
                <a:lnTo>
                  <a:pt x="28354" y="8479"/>
                </a:lnTo>
                <a:lnTo>
                  <a:pt x="21788" y="10324"/>
                </a:lnTo>
                <a:close/>
              </a:path>
              <a:path w="74510" h="49415">
                <a:moveTo>
                  <a:pt x="38468" y="8991"/>
                </a:moveTo>
                <a:lnTo>
                  <a:pt x="34848" y="8547"/>
                </a:lnTo>
                <a:lnTo>
                  <a:pt x="33946" y="12768"/>
                </a:lnTo>
                <a:lnTo>
                  <a:pt x="31569" y="13791"/>
                </a:lnTo>
                <a:lnTo>
                  <a:pt x="30594" y="8775"/>
                </a:lnTo>
                <a:lnTo>
                  <a:pt x="30051" y="7748"/>
                </a:lnTo>
                <a:lnTo>
                  <a:pt x="29631" y="6951"/>
                </a:lnTo>
                <a:lnTo>
                  <a:pt x="28447" y="4711"/>
                </a:lnTo>
                <a:lnTo>
                  <a:pt x="21782" y="10324"/>
                </a:lnTo>
                <a:lnTo>
                  <a:pt x="10113" y="15335"/>
                </a:lnTo>
                <a:lnTo>
                  <a:pt x="8112" y="16192"/>
                </a:lnTo>
                <a:lnTo>
                  <a:pt x="7569" y="15392"/>
                </a:lnTo>
                <a:lnTo>
                  <a:pt x="6912" y="10022"/>
                </a:lnTo>
                <a:lnTo>
                  <a:pt x="18582" y="5012"/>
                </a:lnTo>
                <a:lnTo>
                  <a:pt x="30251" y="0"/>
                </a:lnTo>
                <a:lnTo>
                  <a:pt x="31648" y="3238"/>
                </a:lnTo>
                <a:lnTo>
                  <a:pt x="32679" y="5640"/>
                </a:lnTo>
                <a:lnTo>
                  <a:pt x="33032" y="6464"/>
                </a:lnTo>
                <a:lnTo>
                  <a:pt x="32042" y="10680"/>
                </a:lnTo>
                <a:lnTo>
                  <a:pt x="33946" y="12768"/>
                </a:lnTo>
                <a:lnTo>
                  <a:pt x="42511" y="22157"/>
                </a:lnTo>
                <a:lnTo>
                  <a:pt x="53348" y="30060"/>
                </a:lnTo>
                <a:lnTo>
                  <a:pt x="63667" y="34731"/>
                </a:lnTo>
                <a:lnTo>
                  <a:pt x="73113" y="30670"/>
                </a:lnTo>
                <a:lnTo>
                  <a:pt x="74510" y="33909"/>
                </a:lnTo>
                <a:lnTo>
                  <a:pt x="73926" y="37388"/>
                </a:lnTo>
                <a:lnTo>
                  <a:pt x="64233" y="34987"/>
                </a:lnTo>
                <a:lnTo>
                  <a:pt x="73113" y="30670"/>
                </a:lnTo>
                <a:lnTo>
                  <a:pt x="63667" y="34731"/>
                </a:lnTo>
                <a:lnTo>
                  <a:pt x="61444" y="35686"/>
                </a:lnTo>
                <a:lnTo>
                  <a:pt x="49775" y="40697"/>
                </a:lnTo>
                <a:lnTo>
                  <a:pt x="59561" y="44162"/>
                </a:lnTo>
                <a:lnTo>
                  <a:pt x="71230" y="39152"/>
                </a:lnTo>
                <a:lnTo>
                  <a:pt x="75895" y="37147"/>
                </a:lnTo>
                <a:lnTo>
                  <a:pt x="78003" y="33489"/>
                </a:lnTo>
                <a:lnTo>
                  <a:pt x="76631" y="30695"/>
                </a:lnTo>
                <a:lnTo>
                  <a:pt x="75082" y="30429"/>
                </a:lnTo>
                <a:lnTo>
                  <a:pt x="64514" y="27593"/>
                </a:lnTo>
                <a:lnTo>
                  <a:pt x="53758" y="22019"/>
                </a:lnTo>
                <a:lnTo>
                  <a:pt x="42994" y="12754"/>
                </a:lnTo>
                <a:lnTo>
                  <a:pt x="37798" y="6595"/>
                </a:lnTo>
                <a:lnTo>
                  <a:pt x="37655" y="6426"/>
                </a:lnTo>
                <a:lnTo>
                  <a:pt x="38468" y="8991"/>
                </a:lnTo>
                <a:close/>
              </a:path>
              <a:path w="74510" h="49415">
                <a:moveTo>
                  <a:pt x="73113" y="30670"/>
                </a:moveTo>
                <a:lnTo>
                  <a:pt x="64233" y="34987"/>
                </a:lnTo>
                <a:lnTo>
                  <a:pt x="73926" y="37388"/>
                </a:lnTo>
                <a:lnTo>
                  <a:pt x="74510" y="33909"/>
                </a:lnTo>
                <a:lnTo>
                  <a:pt x="73113" y="30670"/>
                </a:lnTo>
                <a:close/>
              </a:path>
              <a:path w="74510" h="49415">
                <a:moveTo>
                  <a:pt x="46494" y="45935"/>
                </a:moveTo>
                <a:lnTo>
                  <a:pt x="45910" y="49415"/>
                </a:lnTo>
                <a:lnTo>
                  <a:pt x="47891" y="49174"/>
                </a:lnTo>
                <a:lnTo>
                  <a:pt x="47078" y="42468"/>
                </a:lnTo>
                <a:lnTo>
                  <a:pt x="46494" y="45935"/>
                </a:lnTo>
                <a:close/>
              </a:path>
              <a:path w="74510" h="49415">
                <a:moveTo>
                  <a:pt x="34302" y="4940"/>
                </a:moveTo>
                <a:lnTo>
                  <a:pt x="37525" y="6234"/>
                </a:lnTo>
                <a:lnTo>
                  <a:pt x="35572" y="3352"/>
                </a:lnTo>
                <a:lnTo>
                  <a:pt x="34035" y="25"/>
                </a:lnTo>
                <a:lnTo>
                  <a:pt x="30251" y="0"/>
                </a:lnTo>
                <a:lnTo>
                  <a:pt x="31648" y="3238"/>
                </a:lnTo>
                <a:lnTo>
                  <a:pt x="32679" y="5640"/>
                </a:lnTo>
                <a:lnTo>
                  <a:pt x="33032" y="6464"/>
                </a:lnTo>
                <a:lnTo>
                  <a:pt x="33451" y="5308"/>
                </a:lnTo>
                <a:lnTo>
                  <a:pt x="34848" y="8547"/>
                </a:lnTo>
                <a:lnTo>
                  <a:pt x="37655" y="6426"/>
                </a:lnTo>
                <a:lnTo>
                  <a:pt x="37525" y="6234"/>
                </a:lnTo>
                <a:lnTo>
                  <a:pt x="34302" y="4940"/>
                </a:lnTo>
                <a:close/>
              </a:path>
              <a:path w="74510" h="49415">
                <a:moveTo>
                  <a:pt x="34848" y="8547"/>
                </a:moveTo>
                <a:lnTo>
                  <a:pt x="33451" y="5308"/>
                </a:lnTo>
                <a:lnTo>
                  <a:pt x="33032" y="6464"/>
                </a:lnTo>
                <a:lnTo>
                  <a:pt x="32042" y="10680"/>
                </a:lnTo>
                <a:lnTo>
                  <a:pt x="33946" y="12768"/>
                </a:lnTo>
                <a:lnTo>
                  <a:pt x="34848" y="8547"/>
                </a:lnTo>
                <a:close/>
              </a:path>
              <a:path w="74510" h="49415">
                <a:moveTo>
                  <a:pt x="28447" y="4711"/>
                </a:moveTo>
                <a:lnTo>
                  <a:pt x="21782" y="10324"/>
                </a:lnTo>
                <a:lnTo>
                  <a:pt x="28354" y="8479"/>
                </a:lnTo>
                <a:lnTo>
                  <a:pt x="31568" y="13791"/>
                </a:lnTo>
                <a:lnTo>
                  <a:pt x="30594" y="8775"/>
                </a:lnTo>
                <a:lnTo>
                  <a:pt x="30051" y="7748"/>
                </a:lnTo>
                <a:lnTo>
                  <a:pt x="29631" y="6951"/>
                </a:lnTo>
                <a:lnTo>
                  <a:pt x="28447" y="4711"/>
                </a:lnTo>
                <a:close/>
              </a:path>
              <a:path w="74510" h="49415">
                <a:moveTo>
                  <a:pt x="46196" y="42231"/>
                </a:moveTo>
                <a:lnTo>
                  <a:pt x="36506" y="39626"/>
                </a:lnTo>
                <a:lnTo>
                  <a:pt x="45110" y="42697"/>
                </a:lnTo>
                <a:lnTo>
                  <a:pt x="46196" y="42231"/>
                </a:lnTo>
                <a:close/>
              </a:path>
              <a:path w="74510" h="49415">
                <a:moveTo>
                  <a:pt x="47891" y="49174"/>
                </a:moveTo>
                <a:lnTo>
                  <a:pt x="59561" y="44162"/>
                </a:lnTo>
                <a:lnTo>
                  <a:pt x="49775" y="40697"/>
                </a:lnTo>
                <a:lnTo>
                  <a:pt x="46196" y="42231"/>
                </a:lnTo>
                <a:lnTo>
                  <a:pt x="45110" y="42697"/>
                </a:lnTo>
                <a:lnTo>
                  <a:pt x="36506" y="39626"/>
                </a:lnTo>
                <a:lnTo>
                  <a:pt x="25751" y="34053"/>
                </a:lnTo>
                <a:lnTo>
                  <a:pt x="14991" y="24795"/>
                </a:lnTo>
                <a:lnTo>
                  <a:pt x="12585" y="21944"/>
                </a:lnTo>
                <a:lnTo>
                  <a:pt x="9639" y="18440"/>
                </a:lnTo>
                <a:lnTo>
                  <a:pt x="8629" y="16953"/>
                </a:lnTo>
                <a:lnTo>
                  <a:pt x="16689" y="13493"/>
                </a:lnTo>
                <a:lnTo>
                  <a:pt x="10121" y="15340"/>
                </a:lnTo>
                <a:lnTo>
                  <a:pt x="21782" y="10324"/>
                </a:lnTo>
                <a:lnTo>
                  <a:pt x="10113" y="15335"/>
                </a:lnTo>
                <a:lnTo>
                  <a:pt x="8118" y="16201"/>
                </a:lnTo>
                <a:lnTo>
                  <a:pt x="7569" y="15392"/>
                </a:lnTo>
                <a:lnTo>
                  <a:pt x="6912" y="10022"/>
                </a:lnTo>
                <a:lnTo>
                  <a:pt x="2247" y="12026"/>
                </a:lnTo>
                <a:lnTo>
                  <a:pt x="0" y="14897"/>
                </a:lnTo>
                <a:lnTo>
                  <a:pt x="1384" y="18808"/>
                </a:lnTo>
                <a:lnTo>
                  <a:pt x="4038" y="22707"/>
                </a:lnTo>
                <a:lnTo>
                  <a:pt x="3162" y="20726"/>
                </a:lnTo>
                <a:lnTo>
                  <a:pt x="3632" y="15265"/>
                </a:lnTo>
                <a:lnTo>
                  <a:pt x="6832" y="13792"/>
                </a:lnTo>
                <a:lnTo>
                  <a:pt x="5448" y="17335"/>
                </a:lnTo>
                <a:lnTo>
                  <a:pt x="5016" y="18503"/>
                </a:lnTo>
                <a:lnTo>
                  <a:pt x="5803" y="18166"/>
                </a:lnTo>
                <a:lnTo>
                  <a:pt x="6832" y="20574"/>
                </a:lnTo>
                <a:lnTo>
                  <a:pt x="9639" y="18453"/>
                </a:lnTo>
                <a:lnTo>
                  <a:pt x="8229" y="23812"/>
                </a:lnTo>
                <a:lnTo>
                  <a:pt x="14510" y="34186"/>
                </a:lnTo>
                <a:lnTo>
                  <a:pt x="25348" y="42090"/>
                </a:lnTo>
                <a:lnTo>
                  <a:pt x="36231" y="47016"/>
                </a:lnTo>
                <a:lnTo>
                  <a:pt x="45910" y="49415"/>
                </a:lnTo>
                <a:lnTo>
                  <a:pt x="46494" y="45935"/>
                </a:lnTo>
                <a:lnTo>
                  <a:pt x="47078" y="42468"/>
                </a:lnTo>
                <a:lnTo>
                  <a:pt x="47891" y="49174"/>
                </a:lnTo>
                <a:close/>
              </a:path>
              <a:path w="74510" h="49415">
                <a:moveTo>
                  <a:pt x="4880" y="18186"/>
                </a:moveTo>
                <a:lnTo>
                  <a:pt x="3632" y="15265"/>
                </a:lnTo>
                <a:lnTo>
                  <a:pt x="3162" y="20726"/>
                </a:lnTo>
                <a:lnTo>
                  <a:pt x="4038" y="22707"/>
                </a:lnTo>
                <a:lnTo>
                  <a:pt x="6743" y="24447"/>
                </a:lnTo>
                <a:lnTo>
                  <a:pt x="5016" y="18503"/>
                </a:lnTo>
                <a:lnTo>
                  <a:pt x="5448" y="17348"/>
                </a:lnTo>
                <a:lnTo>
                  <a:pt x="6832" y="13792"/>
                </a:lnTo>
                <a:lnTo>
                  <a:pt x="3632" y="15265"/>
                </a:lnTo>
                <a:lnTo>
                  <a:pt x="4880" y="18186"/>
                </a:lnTo>
                <a:close/>
              </a:path>
              <a:path w="74510" h="49415">
                <a:moveTo>
                  <a:pt x="6743" y="24447"/>
                </a:moveTo>
                <a:lnTo>
                  <a:pt x="4038" y="22707"/>
                </a:lnTo>
                <a:lnTo>
                  <a:pt x="14510" y="34186"/>
                </a:lnTo>
                <a:lnTo>
                  <a:pt x="8229" y="23812"/>
                </a:lnTo>
                <a:lnTo>
                  <a:pt x="9639" y="18453"/>
                </a:lnTo>
                <a:lnTo>
                  <a:pt x="6832" y="20574"/>
                </a:lnTo>
                <a:lnTo>
                  <a:pt x="5803" y="18166"/>
                </a:lnTo>
                <a:lnTo>
                  <a:pt x="5016" y="18503"/>
                </a:lnTo>
                <a:lnTo>
                  <a:pt x="6743" y="24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828764" y="1715090"/>
            <a:ext cx="42773" cy="42989"/>
          </a:xfrm>
          <a:custGeom>
            <a:avLst/>
            <a:gdLst/>
            <a:ahLst/>
            <a:cxnLst/>
            <a:rect l="l" t="t" r="r" b="b"/>
            <a:pathLst>
              <a:path w="42773" h="42989">
                <a:moveTo>
                  <a:pt x="28079" y="0"/>
                </a:moveTo>
                <a:lnTo>
                  <a:pt x="76" y="12026"/>
                </a:lnTo>
                <a:lnTo>
                  <a:pt x="0" y="15760"/>
                </a:lnTo>
                <a:lnTo>
                  <a:pt x="800" y="19824"/>
                </a:lnTo>
                <a:lnTo>
                  <a:pt x="2590" y="23749"/>
                </a:lnTo>
                <a:lnTo>
                  <a:pt x="6172" y="31610"/>
                </a:lnTo>
                <a:lnTo>
                  <a:pt x="10299" y="37896"/>
                </a:lnTo>
                <a:lnTo>
                  <a:pt x="14770" y="42989"/>
                </a:lnTo>
                <a:lnTo>
                  <a:pt x="19434" y="40983"/>
                </a:lnTo>
                <a:lnTo>
                  <a:pt x="31104" y="35969"/>
                </a:lnTo>
                <a:lnTo>
                  <a:pt x="42773" y="30962"/>
                </a:lnTo>
                <a:lnTo>
                  <a:pt x="38303" y="25869"/>
                </a:lnTo>
                <a:lnTo>
                  <a:pt x="34175" y="19583"/>
                </a:lnTo>
                <a:lnTo>
                  <a:pt x="30607" y="11722"/>
                </a:lnTo>
                <a:lnTo>
                  <a:pt x="28816" y="7797"/>
                </a:lnTo>
                <a:lnTo>
                  <a:pt x="28016" y="3733"/>
                </a:lnTo>
                <a:lnTo>
                  <a:pt x="28079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825321" y="1711381"/>
            <a:ext cx="49898" cy="50533"/>
          </a:xfrm>
          <a:custGeom>
            <a:avLst/>
            <a:gdLst/>
            <a:ahLst/>
            <a:cxnLst/>
            <a:rect l="l" t="t" r="r" b="b"/>
            <a:pathLst>
              <a:path w="49898" h="50533">
                <a:moveTo>
                  <a:pt x="19163" y="42449"/>
                </a:moveTo>
                <a:lnTo>
                  <a:pt x="20853" y="44373"/>
                </a:lnTo>
                <a:lnTo>
                  <a:pt x="31268" y="44916"/>
                </a:lnTo>
                <a:lnTo>
                  <a:pt x="42942" y="39902"/>
                </a:lnTo>
                <a:lnTo>
                  <a:pt x="43573" y="36995"/>
                </a:lnTo>
                <a:lnTo>
                  <a:pt x="46215" y="34670"/>
                </a:lnTo>
                <a:lnTo>
                  <a:pt x="47612" y="37896"/>
                </a:lnTo>
                <a:lnTo>
                  <a:pt x="49898" y="34340"/>
                </a:lnTo>
                <a:lnTo>
                  <a:pt x="48869" y="32346"/>
                </a:lnTo>
                <a:lnTo>
                  <a:pt x="44640" y="27520"/>
                </a:lnTo>
                <a:lnTo>
                  <a:pt x="40690" y="21539"/>
                </a:lnTo>
                <a:lnTo>
                  <a:pt x="44830" y="31419"/>
                </a:lnTo>
                <a:lnTo>
                  <a:pt x="40361" y="33340"/>
                </a:lnTo>
                <a:lnTo>
                  <a:pt x="33163" y="36434"/>
                </a:lnTo>
                <a:lnTo>
                  <a:pt x="21493" y="41448"/>
                </a:lnTo>
                <a:lnTo>
                  <a:pt x="19163" y="42449"/>
                </a:lnTo>
                <a:close/>
              </a:path>
              <a:path w="49898" h="50533">
                <a:moveTo>
                  <a:pt x="30846" y="16886"/>
                </a:moveTo>
                <a:lnTo>
                  <a:pt x="34543" y="25031"/>
                </a:lnTo>
                <a:lnTo>
                  <a:pt x="38861" y="31635"/>
                </a:lnTo>
                <a:lnTo>
                  <a:pt x="40361" y="33340"/>
                </a:lnTo>
                <a:lnTo>
                  <a:pt x="44830" y="31419"/>
                </a:lnTo>
                <a:lnTo>
                  <a:pt x="40690" y="21539"/>
                </a:lnTo>
                <a:lnTo>
                  <a:pt x="37249" y="13969"/>
                </a:lnTo>
                <a:lnTo>
                  <a:pt x="35737" y="10667"/>
                </a:lnTo>
                <a:lnTo>
                  <a:pt x="35039" y="7264"/>
                </a:lnTo>
                <a:lnTo>
                  <a:pt x="35051" y="4190"/>
                </a:lnTo>
                <a:lnTo>
                  <a:pt x="34493" y="1460"/>
                </a:lnTo>
                <a:lnTo>
                  <a:pt x="31521" y="3708"/>
                </a:lnTo>
                <a:lnTo>
                  <a:pt x="28003" y="3632"/>
                </a:lnTo>
                <a:lnTo>
                  <a:pt x="28003" y="8318"/>
                </a:lnTo>
                <a:lnTo>
                  <a:pt x="7048" y="15811"/>
                </a:lnTo>
                <a:lnTo>
                  <a:pt x="4914" y="18973"/>
                </a:lnTo>
                <a:lnTo>
                  <a:pt x="6527" y="37071"/>
                </a:lnTo>
                <a:lnTo>
                  <a:pt x="10858" y="43662"/>
                </a:lnTo>
                <a:lnTo>
                  <a:pt x="15570" y="49021"/>
                </a:lnTo>
                <a:lnTo>
                  <a:pt x="16814" y="43459"/>
                </a:lnTo>
                <a:lnTo>
                  <a:pt x="18211" y="46697"/>
                </a:lnTo>
                <a:lnTo>
                  <a:pt x="19608" y="49923"/>
                </a:lnTo>
                <a:lnTo>
                  <a:pt x="31268" y="44916"/>
                </a:lnTo>
                <a:lnTo>
                  <a:pt x="20853" y="44373"/>
                </a:lnTo>
                <a:lnTo>
                  <a:pt x="19163" y="42449"/>
                </a:lnTo>
                <a:lnTo>
                  <a:pt x="16624" y="39560"/>
                </a:lnTo>
                <a:lnTo>
                  <a:pt x="12687" y="33578"/>
                </a:lnTo>
                <a:lnTo>
                  <a:pt x="9245" y="25996"/>
                </a:lnTo>
                <a:lnTo>
                  <a:pt x="7734" y="22694"/>
                </a:lnTo>
                <a:lnTo>
                  <a:pt x="7035" y="19303"/>
                </a:lnTo>
                <a:lnTo>
                  <a:pt x="7035" y="16217"/>
                </a:lnTo>
                <a:lnTo>
                  <a:pt x="28145" y="8996"/>
                </a:lnTo>
                <a:lnTo>
                  <a:pt x="28003" y="4190"/>
                </a:lnTo>
                <a:lnTo>
                  <a:pt x="28145" y="8996"/>
                </a:lnTo>
                <a:lnTo>
                  <a:pt x="32918" y="6946"/>
                </a:lnTo>
                <a:lnTo>
                  <a:pt x="34048" y="15430"/>
                </a:lnTo>
                <a:lnTo>
                  <a:pt x="30846" y="16886"/>
                </a:lnTo>
                <a:close/>
              </a:path>
              <a:path w="49898" h="50533">
                <a:moveTo>
                  <a:pt x="43573" y="36995"/>
                </a:moveTo>
                <a:lnTo>
                  <a:pt x="42942" y="39902"/>
                </a:lnTo>
                <a:lnTo>
                  <a:pt x="47612" y="37896"/>
                </a:lnTo>
                <a:lnTo>
                  <a:pt x="46215" y="34670"/>
                </a:lnTo>
                <a:lnTo>
                  <a:pt x="43573" y="36995"/>
                </a:lnTo>
                <a:close/>
              </a:path>
              <a:path w="49898" h="50533">
                <a:moveTo>
                  <a:pt x="18211" y="50533"/>
                </a:moveTo>
                <a:lnTo>
                  <a:pt x="19608" y="49923"/>
                </a:lnTo>
                <a:lnTo>
                  <a:pt x="18211" y="46697"/>
                </a:lnTo>
                <a:lnTo>
                  <a:pt x="16814" y="43459"/>
                </a:lnTo>
                <a:lnTo>
                  <a:pt x="15570" y="49021"/>
                </a:lnTo>
                <a:lnTo>
                  <a:pt x="18211" y="50533"/>
                </a:lnTo>
                <a:close/>
              </a:path>
              <a:path w="49898" h="50533">
                <a:moveTo>
                  <a:pt x="32918" y="6946"/>
                </a:moveTo>
                <a:lnTo>
                  <a:pt x="28145" y="8996"/>
                </a:lnTo>
                <a:lnTo>
                  <a:pt x="28917" y="12687"/>
                </a:lnTo>
                <a:lnTo>
                  <a:pt x="30846" y="16886"/>
                </a:lnTo>
                <a:lnTo>
                  <a:pt x="34048" y="15430"/>
                </a:lnTo>
                <a:lnTo>
                  <a:pt x="32918" y="6946"/>
                </a:lnTo>
                <a:close/>
              </a:path>
              <a:path w="49898" h="50533">
                <a:moveTo>
                  <a:pt x="28145" y="8996"/>
                </a:moveTo>
                <a:lnTo>
                  <a:pt x="7035" y="16217"/>
                </a:lnTo>
                <a:lnTo>
                  <a:pt x="7035" y="18062"/>
                </a:lnTo>
                <a:lnTo>
                  <a:pt x="28145" y="8996"/>
                </a:lnTo>
                <a:close/>
              </a:path>
              <a:path w="49898" h="50533">
                <a:moveTo>
                  <a:pt x="3517" y="15735"/>
                </a:moveTo>
                <a:lnTo>
                  <a:pt x="6527" y="37071"/>
                </a:lnTo>
                <a:lnTo>
                  <a:pt x="4914" y="18973"/>
                </a:lnTo>
                <a:lnTo>
                  <a:pt x="7048" y="15811"/>
                </a:lnTo>
                <a:lnTo>
                  <a:pt x="28003" y="8318"/>
                </a:lnTo>
                <a:lnTo>
                  <a:pt x="28003" y="3632"/>
                </a:lnTo>
                <a:lnTo>
                  <a:pt x="31521" y="3708"/>
                </a:lnTo>
                <a:lnTo>
                  <a:pt x="34493" y="1460"/>
                </a:lnTo>
                <a:lnTo>
                  <a:pt x="31241" y="0"/>
                </a:lnTo>
                <a:lnTo>
                  <a:pt x="30137" y="469"/>
                </a:lnTo>
                <a:lnTo>
                  <a:pt x="2133" y="12496"/>
                </a:lnTo>
                <a:lnTo>
                  <a:pt x="0" y="15659"/>
                </a:lnTo>
                <a:lnTo>
                  <a:pt x="0" y="20345"/>
                </a:lnTo>
                <a:lnTo>
                  <a:pt x="914" y="24714"/>
                </a:lnTo>
                <a:lnTo>
                  <a:pt x="2844" y="28930"/>
                </a:lnTo>
                <a:lnTo>
                  <a:pt x="6527" y="37071"/>
                </a:lnTo>
                <a:lnTo>
                  <a:pt x="3517" y="157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843535" y="1746053"/>
            <a:ext cx="28295" cy="12344"/>
          </a:xfrm>
          <a:custGeom>
            <a:avLst/>
            <a:gdLst/>
            <a:ahLst/>
            <a:cxnLst/>
            <a:rect l="l" t="t" r="r" b="b"/>
            <a:pathLst>
              <a:path w="28295" h="12344">
                <a:moveTo>
                  <a:pt x="28295" y="317"/>
                </a:moveTo>
                <a:lnTo>
                  <a:pt x="28003" y="0"/>
                </a:lnTo>
                <a:lnTo>
                  <a:pt x="23338" y="2000"/>
                </a:lnTo>
                <a:lnTo>
                  <a:pt x="11669" y="7010"/>
                </a:lnTo>
                <a:lnTo>
                  <a:pt x="0" y="12026"/>
                </a:lnTo>
                <a:lnTo>
                  <a:pt x="292" y="12344"/>
                </a:lnTo>
                <a:lnTo>
                  <a:pt x="4956" y="10344"/>
                </a:lnTo>
                <a:lnTo>
                  <a:pt x="16626" y="5333"/>
                </a:lnTo>
                <a:lnTo>
                  <a:pt x="28295" y="31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839852" y="1742205"/>
            <a:ext cx="33375" cy="19672"/>
          </a:xfrm>
          <a:custGeom>
            <a:avLst/>
            <a:gdLst/>
            <a:ahLst/>
            <a:cxnLst/>
            <a:rect l="l" t="t" r="r" b="b"/>
            <a:pathLst>
              <a:path w="33375" h="19672">
                <a:moveTo>
                  <a:pt x="29349" y="6502"/>
                </a:moveTo>
                <a:lnTo>
                  <a:pt x="28404" y="9083"/>
                </a:lnTo>
                <a:lnTo>
                  <a:pt x="16733" y="14095"/>
                </a:lnTo>
                <a:lnTo>
                  <a:pt x="6603" y="13868"/>
                </a:lnTo>
                <a:lnTo>
                  <a:pt x="3975" y="16192"/>
                </a:lnTo>
                <a:lnTo>
                  <a:pt x="5067" y="19100"/>
                </a:lnTo>
                <a:lnTo>
                  <a:pt x="2336" y="19672"/>
                </a:lnTo>
                <a:lnTo>
                  <a:pt x="5359" y="19430"/>
                </a:lnTo>
                <a:lnTo>
                  <a:pt x="17025" y="14420"/>
                </a:lnTo>
                <a:lnTo>
                  <a:pt x="28696" y="9412"/>
                </a:lnTo>
                <a:lnTo>
                  <a:pt x="33375" y="7404"/>
                </a:lnTo>
                <a:lnTo>
                  <a:pt x="33083" y="7073"/>
                </a:lnTo>
                <a:lnTo>
                  <a:pt x="31866" y="4264"/>
                </a:lnTo>
                <a:lnTo>
                  <a:pt x="29349" y="6502"/>
                </a:lnTo>
                <a:close/>
              </a:path>
              <a:path w="33375" h="19672">
                <a:moveTo>
                  <a:pt x="6964" y="10625"/>
                </a:moveTo>
                <a:lnTo>
                  <a:pt x="2285" y="12636"/>
                </a:lnTo>
                <a:lnTo>
                  <a:pt x="0" y="16205"/>
                </a:lnTo>
                <a:lnTo>
                  <a:pt x="2336" y="19672"/>
                </a:lnTo>
                <a:lnTo>
                  <a:pt x="5067" y="19100"/>
                </a:lnTo>
                <a:lnTo>
                  <a:pt x="3975" y="16192"/>
                </a:lnTo>
                <a:lnTo>
                  <a:pt x="6603" y="13868"/>
                </a:lnTo>
                <a:lnTo>
                  <a:pt x="16733" y="14095"/>
                </a:lnTo>
                <a:lnTo>
                  <a:pt x="28404" y="9083"/>
                </a:lnTo>
                <a:lnTo>
                  <a:pt x="29349" y="6502"/>
                </a:lnTo>
                <a:lnTo>
                  <a:pt x="31866" y="4264"/>
                </a:lnTo>
                <a:lnTo>
                  <a:pt x="33083" y="7073"/>
                </a:lnTo>
                <a:lnTo>
                  <a:pt x="33375" y="7404"/>
                </a:lnTo>
                <a:lnTo>
                  <a:pt x="35661" y="3835"/>
                </a:lnTo>
                <a:lnTo>
                  <a:pt x="34620" y="1828"/>
                </a:lnTo>
                <a:lnTo>
                  <a:pt x="31699" y="0"/>
                </a:lnTo>
                <a:lnTo>
                  <a:pt x="31978" y="4165"/>
                </a:lnTo>
                <a:lnTo>
                  <a:pt x="31686" y="3848"/>
                </a:lnTo>
                <a:lnTo>
                  <a:pt x="29057" y="6172"/>
                </a:lnTo>
                <a:lnTo>
                  <a:pt x="18925" y="5941"/>
                </a:lnTo>
                <a:lnTo>
                  <a:pt x="7260" y="10955"/>
                </a:lnTo>
                <a:lnTo>
                  <a:pt x="6324" y="13538"/>
                </a:lnTo>
                <a:lnTo>
                  <a:pt x="3794" y="15776"/>
                </a:lnTo>
                <a:lnTo>
                  <a:pt x="2578" y="12966"/>
                </a:lnTo>
                <a:lnTo>
                  <a:pt x="6964" y="10625"/>
                </a:lnTo>
                <a:close/>
              </a:path>
              <a:path w="33375" h="19672">
                <a:moveTo>
                  <a:pt x="30594" y="927"/>
                </a:moveTo>
                <a:lnTo>
                  <a:pt x="31686" y="3848"/>
                </a:lnTo>
                <a:lnTo>
                  <a:pt x="31978" y="4165"/>
                </a:lnTo>
                <a:lnTo>
                  <a:pt x="31699" y="0"/>
                </a:lnTo>
                <a:lnTo>
                  <a:pt x="30302" y="596"/>
                </a:lnTo>
                <a:lnTo>
                  <a:pt x="18634" y="5611"/>
                </a:lnTo>
                <a:lnTo>
                  <a:pt x="6964" y="10625"/>
                </a:lnTo>
                <a:lnTo>
                  <a:pt x="2578" y="12966"/>
                </a:lnTo>
                <a:lnTo>
                  <a:pt x="3794" y="15776"/>
                </a:lnTo>
                <a:lnTo>
                  <a:pt x="6324" y="13538"/>
                </a:lnTo>
                <a:lnTo>
                  <a:pt x="7260" y="10955"/>
                </a:lnTo>
                <a:lnTo>
                  <a:pt x="18925" y="5941"/>
                </a:lnTo>
                <a:lnTo>
                  <a:pt x="29057" y="6172"/>
                </a:lnTo>
                <a:lnTo>
                  <a:pt x="31686" y="3848"/>
                </a:lnTo>
                <a:lnTo>
                  <a:pt x="30594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758298" y="1586441"/>
            <a:ext cx="50863" cy="34645"/>
          </a:xfrm>
          <a:custGeom>
            <a:avLst/>
            <a:gdLst/>
            <a:ahLst/>
            <a:cxnLst/>
            <a:rect l="l" t="t" r="r" b="b"/>
            <a:pathLst>
              <a:path w="50863" h="34645">
                <a:moveTo>
                  <a:pt x="50863" y="4000"/>
                </a:moveTo>
                <a:lnTo>
                  <a:pt x="50469" y="4038"/>
                </a:lnTo>
                <a:lnTo>
                  <a:pt x="48247" y="6845"/>
                </a:lnTo>
                <a:lnTo>
                  <a:pt x="50863" y="4000"/>
                </a:lnTo>
                <a:close/>
              </a:path>
              <a:path w="50863" h="34645">
                <a:moveTo>
                  <a:pt x="31762" y="9829"/>
                </a:moveTo>
                <a:lnTo>
                  <a:pt x="20231" y="18872"/>
                </a:lnTo>
                <a:lnTo>
                  <a:pt x="29452" y="14913"/>
                </a:lnTo>
                <a:lnTo>
                  <a:pt x="31762" y="9829"/>
                </a:lnTo>
                <a:close/>
              </a:path>
              <a:path w="50863" h="34645">
                <a:moveTo>
                  <a:pt x="19202" y="27939"/>
                </a:moveTo>
                <a:lnTo>
                  <a:pt x="24536" y="25653"/>
                </a:lnTo>
                <a:lnTo>
                  <a:pt x="29844" y="23355"/>
                </a:lnTo>
                <a:lnTo>
                  <a:pt x="28346" y="17348"/>
                </a:lnTo>
                <a:lnTo>
                  <a:pt x="27076" y="16890"/>
                </a:lnTo>
                <a:lnTo>
                  <a:pt x="21755" y="19176"/>
                </a:lnTo>
                <a:lnTo>
                  <a:pt x="16421" y="21462"/>
                </a:lnTo>
                <a:lnTo>
                  <a:pt x="12666" y="23076"/>
                </a:lnTo>
                <a:lnTo>
                  <a:pt x="11099" y="23748"/>
                </a:lnTo>
                <a:lnTo>
                  <a:pt x="9817" y="15684"/>
                </a:lnTo>
                <a:lnTo>
                  <a:pt x="3759" y="21869"/>
                </a:lnTo>
                <a:lnTo>
                  <a:pt x="330" y="29375"/>
                </a:lnTo>
                <a:lnTo>
                  <a:pt x="0" y="32257"/>
                </a:lnTo>
                <a:lnTo>
                  <a:pt x="3581" y="34645"/>
                </a:lnTo>
                <a:lnTo>
                  <a:pt x="2146" y="27597"/>
                </a:lnTo>
                <a:lnTo>
                  <a:pt x="5130" y="26314"/>
                </a:lnTo>
                <a:lnTo>
                  <a:pt x="8115" y="25031"/>
                </a:lnTo>
                <a:lnTo>
                  <a:pt x="9461" y="26314"/>
                </a:lnTo>
                <a:lnTo>
                  <a:pt x="7912" y="32791"/>
                </a:lnTo>
                <a:lnTo>
                  <a:pt x="10896" y="31508"/>
                </a:lnTo>
                <a:lnTo>
                  <a:pt x="13881" y="30213"/>
                </a:lnTo>
                <a:lnTo>
                  <a:pt x="19202" y="27939"/>
                </a:lnTo>
                <a:close/>
              </a:path>
              <a:path w="50863" h="34645">
                <a:moveTo>
                  <a:pt x="6743" y="32296"/>
                </a:moveTo>
                <a:lnTo>
                  <a:pt x="9461" y="26314"/>
                </a:lnTo>
                <a:lnTo>
                  <a:pt x="8115" y="25031"/>
                </a:lnTo>
                <a:lnTo>
                  <a:pt x="5130" y="26314"/>
                </a:lnTo>
                <a:lnTo>
                  <a:pt x="3530" y="30835"/>
                </a:lnTo>
                <a:lnTo>
                  <a:pt x="3581" y="34645"/>
                </a:lnTo>
                <a:lnTo>
                  <a:pt x="4927" y="34074"/>
                </a:lnTo>
                <a:lnTo>
                  <a:pt x="7912" y="32791"/>
                </a:lnTo>
                <a:lnTo>
                  <a:pt x="9461" y="26314"/>
                </a:lnTo>
                <a:lnTo>
                  <a:pt x="6743" y="32296"/>
                </a:lnTo>
                <a:close/>
              </a:path>
              <a:path w="50863" h="34645">
                <a:moveTo>
                  <a:pt x="3530" y="30835"/>
                </a:moveTo>
                <a:lnTo>
                  <a:pt x="5130" y="26314"/>
                </a:lnTo>
                <a:lnTo>
                  <a:pt x="2146" y="27597"/>
                </a:lnTo>
                <a:lnTo>
                  <a:pt x="3581" y="34645"/>
                </a:lnTo>
                <a:lnTo>
                  <a:pt x="3530" y="30835"/>
                </a:lnTo>
                <a:close/>
              </a:path>
              <a:path w="50863" h="34645">
                <a:moveTo>
                  <a:pt x="31546" y="18808"/>
                </a:moveTo>
                <a:lnTo>
                  <a:pt x="32715" y="22136"/>
                </a:lnTo>
                <a:lnTo>
                  <a:pt x="34747" y="20269"/>
                </a:lnTo>
                <a:lnTo>
                  <a:pt x="37464" y="14274"/>
                </a:lnTo>
                <a:lnTo>
                  <a:pt x="42306" y="9395"/>
                </a:lnTo>
                <a:lnTo>
                  <a:pt x="30175" y="15557"/>
                </a:lnTo>
                <a:lnTo>
                  <a:pt x="28913" y="16100"/>
                </a:lnTo>
                <a:lnTo>
                  <a:pt x="27076" y="16890"/>
                </a:lnTo>
                <a:lnTo>
                  <a:pt x="28346" y="17348"/>
                </a:lnTo>
                <a:lnTo>
                  <a:pt x="29844" y="23355"/>
                </a:lnTo>
                <a:lnTo>
                  <a:pt x="32715" y="22136"/>
                </a:lnTo>
                <a:lnTo>
                  <a:pt x="31546" y="18808"/>
                </a:lnTo>
                <a:close/>
              </a:path>
              <a:path w="50863" h="34645">
                <a:moveTo>
                  <a:pt x="28913" y="16100"/>
                </a:moveTo>
                <a:lnTo>
                  <a:pt x="30175" y="15557"/>
                </a:lnTo>
                <a:lnTo>
                  <a:pt x="42306" y="9395"/>
                </a:lnTo>
                <a:lnTo>
                  <a:pt x="37820" y="3657"/>
                </a:lnTo>
                <a:lnTo>
                  <a:pt x="17462" y="12407"/>
                </a:lnTo>
                <a:lnTo>
                  <a:pt x="9817" y="15684"/>
                </a:lnTo>
                <a:lnTo>
                  <a:pt x="11099" y="23748"/>
                </a:lnTo>
                <a:lnTo>
                  <a:pt x="12666" y="23076"/>
                </a:lnTo>
                <a:lnTo>
                  <a:pt x="14312" y="21412"/>
                </a:lnTo>
                <a:lnTo>
                  <a:pt x="20231" y="18872"/>
                </a:lnTo>
                <a:lnTo>
                  <a:pt x="31762" y="9829"/>
                </a:lnTo>
                <a:lnTo>
                  <a:pt x="29452" y="14913"/>
                </a:lnTo>
                <a:lnTo>
                  <a:pt x="28913" y="16100"/>
                </a:lnTo>
                <a:close/>
              </a:path>
              <a:path w="50863" h="34645">
                <a:moveTo>
                  <a:pt x="17462" y="12407"/>
                </a:moveTo>
                <a:lnTo>
                  <a:pt x="37820" y="3657"/>
                </a:lnTo>
                <a:lnTo>
                  <a:pt x="42306" y="9395"/>
                </a:lnTo>
                <a:lnTo>
                  <a:pt x="48247" y="6845"/>
                </a:lnTo>
                <a:lnTo>
                  <a:pt x="50469" y="4038"/>
                </a:lnTo>
                <a:lnTo>
                  <a:pt x="49720" y="1371"/>
                </a:lnTo>
                <a:lnTo>
                  <a:pt x="50469" y="4038"/>
                </a:lnTo>
                <a:lnTo>
                  <a:pt x="50863" y="4000"/>
                </a:lnTo>
                <a:lnTo>
                  <a:pt x="49326" y="431"/>
                </a:lnTo>
                <a:lnTo>
                  <a:pt x="47305" y="398"/>
                </a:lnTo>
                <a:lnTo>
                  <a:pt x="46316" y="0"/>
                </a:lnTo>
                <a:lnTo>
                  <a:pt x="45465" y="368"/>
                </a:lnTo>
                <a:lnTo>
                  <a:pt x="42329" y="9372"/>
                </a:lnTo>
                <a:lnTo>
                  <a:pt x="45465" y="368"/>
                </a:lnTo>
                <a:lnTo>
                  <a:pt x="17462" y="124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875800" y="1816066"/>
            <a:ext cx="31000" cy="22809"/>
          </a:xfrm>
          <a:custGeom>
            <a:avLst/>
            <a:gdLst/>
            <a:ahLst/>
            <a:cxnLst/>
            <a:rect l="l" t="t" r="r" b="b"/>
            <a:pathLst>
              <a:path w="31000" h="22809">
                <a:moveTo>
                  <a:pt x="26335" y="2004"/>
                </a:moveTo>
                <a:lnTo>
                  <a:pt x="14666" y="7014"/>
                </a:lnTo>
                <a:lnTo>
                  <a:pt x="2997" y="12026"/>
                </a:lnTo>
                <a:lnTo>
                  <a:pt x="1231" y="15087"/>
                </a:lnTo>
                <a:lnTo>
                  <a:pt x="152" y="18694"/>
                </a:lnTo>
                <a:lnTo>
                  <a:pt x="0" y="22809"/>
                </a:lnTo>
                <a:lnTo>
                  <a:pt x="28003" y="10782"/>
                </a:lnTo>
                <a:lnTo>
                  <a:pt x="28168" y="6667"/>
                </a:lnTo>
                <a:lnTo>
                  <a:pt x="29235" y="3060"/>
                </a:lnTo>
                <a:lnTo>
                  <a:pt x="31000" y="0"/>
                </a:lnTo>
                <a:lnTo>
                  <a:pt x="26335" y="200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872283" y="1812230"/>
            <a:ext cx="34531" cy="29870"/>
          </a:xfrm>
          <a:custGeom>
            <a:avLst/>
            <a:gdLst/>
            <a:ahLst/>
            <a:cxnLst/>
            <a:rect l="l" t="t" r="r" b="b"/>
            <a:pathLst>
              <a:path w="34531" h="29870">
                <a:moveTo>
                  <a:pt x="6515" y="15862"/>
                </a:moveTo>
                <a:lnTo>
                  <a:pt x="7899" y="19100"/>
                </a:lnTo>
                <a:lnTo>
                  <a:pt x="9563" y="17627"/>
                </a:lnTo>
                <a:lnTo>
                  <a:pt x="9795" y="10625"/>
                </a:lnTo>
                <a:lnTo>
                  <a:pt x="5118" y="12636"/>
                </a:lnTo>
                <a:lnTo>
                  <a:pt x="6515" y="15862"/>
                </a:lnTo>
                <a:close/>
              </a:path>
              <a:path w="34531" h="29870">
                <a:moveTo>
                  <a:pt x="31238" y="9078"/>
                </a:moveTo>
                <a:lnTo>
                  <a:pt x="31470" y="2082"/>
                </a:lnTo>
                <a:lnTo>
                  <a:pt x="34518" y="3835"/>
                </a:lnTo>
                <a:lnTo>
                  <a:pt x="34531" y="0"/>
                </a:lnTo>
                <a:lnTo>
                  <a:pt x="33134" y="596"/>
                </a:lnTo>
                <a:lnTo>
                  <a:pt x="21461" y="5611"/>
                </a:lnTo>
                <a:lnTo>
                  <a:pt x="28161" y="10399"/>
                </a:lnTo>
                <a:lnTo>
                  <a:pt x="30137" y="11366"/>
                </a:lnTo>
                <a:lnTo>
                  <a:pt x="28095" y="12243"/>
                </a:lnTo>
                <a:lnTo>
                  <a:pt x="28016" y="14465"/>
                </a:lnTo>
                <a:lnTo>
                  <a:pt x="31521" y="14617"/>
                </a:lnTo>
                <a:lnTo>
                  <a:pt x="31238" y="9078"/>
                </a:lnTo>
                <a:lnTo>
                  <a:pt x="28181" y="9829"/>
                </a:lnTo>
                <a:lnTo>
                  <a:pt x="29413" y="5626"/>
                </a:lnTo>
                <a:lnTo>
                  <a:pt x="31238" y="9078"/>
                </a:lnTo>
                <a:close/>
              </a:path>
              <a:path w="34531" h="29870">
                <a:moveTo>
                  <a:pt x="30137" y="11366"/>
                </a:moveTo>
                <a:lnTo>
                  <a:pt x="28161" y="10399"/>
                </a:lnTo>
                <a:lnTo>
                  <a:pt x="28095" y="12243"/>
                </a:lnTo>
                <a:lnTo>
                  <a:pt x="30137" y="11366"/>
                </a:lnTo>
                <a:close/>
              </a:path>
              <a:path w="34531" h="29870">
                <a:moveTo>
                  <a:pt x="28181" y="9829"/>
                </a:moveTo>
                <a:lnTo>
                  <a:pt x="31238" y="9078"/>
                </a:lnTo>
                <a:lnTo>
                  <a:pt x="29413" y="5626"/>
                </a:lnTo>
                <a:lnTo>
                  <a:pt x="28181" y="9829"/>
                </a:lnTo>
                <a:close/>
              </a:path>
              <a:path w="34531" h="29870">
                <a:moveTo>
                  <a:pt x="7859" y="20940"/>
                </a:moveTo>
                <a:lnTo>
                  <a:pt x="8089" y="20180"/>
                </a:lnTo>
                <a:lnTo>
                  <a:pt x="8981" y="18636"/>
                </a:lnTo>
                <a:lnTo>
                  <a:pt x="19568" y="14088"/>
                </a:lnTo>
                <a:lnTo>
                  <a:pt x="28161" y="10399"/>
                </a:lnTo>
                <a:lnTo>
                  <a:pt x="21461" y="5611"/>
                </a:lnTo>
                <a:lnTo>
                  <a:pt x="9795" y="10625"/>
                </a:lnTo>
                <a:lnTo>
                  <a:pt x="9563" y="17627"/>
                </a:lnTo>
                <a:lnTo>
                  <a:pt x="7899" y="19100"/>
                </a:lnTo>
                <a:lnTo>
                  <a:pt x="6515" y="15862"/>
                </a:lnTo>
                <a:lnTo>
                  <a:pt x="5118" y="12636"/>
                </a:lnTo>
                <a:lnTo>
                  <a:pt x="3454" y="14109"/>
                </a:lnTo>
                <a:lnTo>
                  <a:pt x="2120" y="23406"/>
                </a:lnTo>
                <a:lnTo>
                  <a:pt x="3517" y="26644"/>
                </a:lnTo>
                <a:lnTo>
                  <a:pt x="7175" y="23190"/>
                </a:lnTo>
                <a:lnTo>
                  <a:pt x="32918" y="17843"/>
                </a:lnTo>
                <a:lnTo>
                  <a:pt x="35052" y="14744"/>
                </a:lnTo>
                <a:lnTo>
                  <a:pt x="35191" y="11163"/>
                </a:lnTo>
                <a:lnTo>
                  <a:pt x="36106" y="8140"/>
                </a:lnTo>
                <a:lnTo>
                  <a:pt x="37566" y="5600"/>
                </a:lnTo>
                <a:lnTo>
                  <a:pt x="38163" y="2628"/>
                </a:lnTo>
                <a:lnTo>
                  <a:pt x="34531" y="0"/>
                </a:lnTo>
                <a:lnTo>
                  <a:pt x="34518" y="3835"/>
                </a:lnTo>
                <a:lnTo>
                  <a:pt x="35902" y="7073"/>
                </a:lnTo>
                <a:lnTo>
                  <a:pt x="34518" y="3835"/>
                </a:lnTo>
                <a:lnTo>
                  <a:pt x="31470" y="2082"/>
                </a:lnTo>
                <a:lnTo>
                  <a:pt x="31238" y="9078"/>
                </a:lnTo>
                <a:lnTo>
                  <a:pt x="31521" y="14617"/>
                </a:lnTo>
                <a:lnTo>
                  <a:pt x="28016" y="14465"/>
                </a:lnTo>
                <a:lnTo>
                  <a:pt x="28095" y="12243"/>
                </a:lnTo>
                <a:lnTo>
                  <a:pt x="7859" y="20940"/>
                </a:lnTo>
                <a:close/>
              </a:path>
              <a:path w="34531" h="29870">
                <a:moveTo>
                  <a:pt x="2120" y="23406"/>
                </a:moveTo>
                <a:lnTo>
                  <a:pt x="3454" y="14109"/>
                </a:lnTo>
                <a:lnTo>
                  <a:pt x="1409" y="17665"/>
                </a:lnTo>
                <a:lnTo>
                  <a:pt x="165" y="21856"/>
                </a:lnTo>
                <a:lnTo>
                  <a:pt x="0" y="26517"/>
                </a:lnTo>
                <a:lnTo>
                  <a:pt x="1524" y="29540"/>
                </a:lnTo>
                <a:lnTo>
                  <a:pt x="4902" y="29870"/>
                </a:lnTo>
                <a:lnTo>
                  <a:pt x="32918" y="17843"/>
                </a:lnTo>
                <a:lnTo>
                  <a:pt x="7035" y="26771"/>
                </a:lnTo>
                <a:lnTo>
                  <a:pt x="32918" y="17843"/>
                </a:lnTo>
                <a:lnTo>
                  <a:pt x="7175" y="23190"/>
                </a:lnTo>
                <a:lnTo>
                  <a:pt x="3517" y="26644"/>
                </a:lnTo>
                <a:lnTo>
                  <a:pt x="2120" y="23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878803" y="1815861"/>
            <a:ext cx="28117" cy="12230"/>
          </a:xfrm>
          <a:custGeom>
            <a:avLst/>
            <a:gdLst/>
            <a:ahLst/>
            <a:cxnLst/>
            <a:rect l="l" t="t" r="r" b="b"/>
            <a:pathLst>
              <a:path w="28117" h="12230">
                <a:moveTo>
                  <a:pt x="101" y="12026"/>
                </a:moveTo>
                <a:lnTo>
                  <a:pt x="0" y="12230"/>
                </a:lnTo>
                <a:lnTo>
                  <a:pt x="4659" y="10225"/>
                </a:lnTo>
                <a:lnTo>
                  <a:pt x="16324" y="5215"/>
                </a:lnTo>
                <a:lnTo>
                  <a:pt x="28003" y="203"/>
                </a:lnTo>
                <a:lnTo>
                  <a:pt x="28117" y="0"/>
                </a:lnTo>
                <a:lnTo>
                  <a:pt x="23443" y="2009"/>
                </a:lnTo>
                <a:lnTo>
                  <a:pt x="11771" y="7021"/>
                </a:lnTo>
                <a:lnTo>
                  <a:pt x="101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874979" y="1812026"/>
            <a:ext cx="35750" cy="19913"/>
          </a:xfrm>
          <a:custGeom>
            <a:avLst/>
            <a:gdLst/>
            <a:ahLst/>
            <a:cxnLst/>
            <a:rect l="l" t="t" r="r" b="b"/>
            <a:pathLst>
              <a:path w="35750" h="19913">
                <a:moveTo>
                  <a:pt x="3924" y="15862"/>
                </a:moveTo>
                <a:lnTo>
                  <a:pt x="6984" y="17627"/>
                </a:lnTo>
                <a:lnTo>
                  <a:pt x="16990" y="14093"/>
                </a:lnTo>
                <a:lnTo>
                  <a:pt x="28659" y="9079"/>
                </a:lnTo>
                <a:lnTo>
                  <a:pt x="33324" y="7073"/>
                </a:lnTo>
                <a:lnTo>
                  <a:pt x="31940" y="3835"/>
                </a:lnTo>
                <a:lnTo>
                  <a:pt x="31953" y="0"/>
                </a:lnTo>
                <a:lnTo>
                  <a:pt x="30543" y="596"/>
                </a:lnTo>
                <a:lnTo>
                  <a:pt x="18876" y="5613"/>
                </a:lnTo>
                <a:lnTo>
                  <a:pt x="7208" y="10629"/>
                </a:lnTo>
                <a:lnTo>
                  <a:pt x="2539" y="12636"/>
                </a:lnTo>
                <a:lnTo>
                  <a:pt x="0" y="15633"/>
                </a:lnTo>
                <a:lnTo>
                  <a:pt x="1181" y="18415"/>
                </a:lnTo>
                <a:lnTo>
                  <a:pt x="2425" y="12839"/>
                </a:lnTo>
                <a:lnTo>
                  <a:pt x="7090" y="10834"/>
                </a:lnTo>
                <a:lnTo>
                  <a:pt x="18759" y="5819"/>
                </a:lnTo>
                <a:lnTo>
                  <a:pt x="30429" y="812"/>
                </a:lnTo>
                <a:lnTo>
                  <a:pt x="31671" y="3681"/>
                </a:lnTo>
                <a:lnTo>
                  <a:pt x="31826" y="4038"/>
                </a:lnTo>
                <a:lnTo>
                  <a:pt x="28765" y="2286"/>
                </a:lnTo>
                <a:lnTo>
                  <a:pt x="18759" y="5819"/>
                </a:lnTo>
                <a:lnTo>
                  <a:pt x="7090" y="10834"/>
                </a:lnTo>
                <a:lnTo>
                  <a:pt x="3924" y="15862"/>
                </a:lnTo>
                <a:close/>
              </a:path>
              <a:path w="35750" h="19913">
                <a:moveTo>
                  <a:pt x="28879" y="2082"/>
                </a:moveTo>
                <a:lnTo>
                  <a:pt x="31671" y="3681"/>
                </a:lnTo>
                <a:lnTo>
                  <a:pt x="30429" y="812"/>
                </a:lnTo>
                <a:lnTo>
                  <a:pt x="18759" y="5819"/>
                </a:lnTo>
                <a:lnTo>
                  <a:pt x="28765" y="2286"/>
                </a:lnTo>
                <a:lnTo>
                  <a:pt x="31826" y="4038"/>
                </a:lnTo>
                <a:lnTo>
                  <a:pt x="31671" y="3681"/>
                </a:lnTo>
                <a:lnTo>
                  <a:pt x="28879" y="2082"/>
                </a:lnTo>
                <a:close/>
              </a:path>
              <a:path w="35750" h="19913">
                <a:moveTo>
                  <a:pt x="4074" y="16211"/>
                </a:moveTo>
                <a:lnTo>
                  <a:pt x="3822" y="16065"/>
                </a:lnTo>
                <a:lnTo>
                  <a:pt x="3809" y="19913"/>
                </a:lnTo>
                <a:lnTo>
                  <a:pt x="5206" y="19304"/>
                </a:lnTo>
                <a:lnTo>
                  <a:pt x="5321" y="19100"/>
                </a:lnTo>
                <a:lnTo>
                  <a:pt x="6870" y="17830"/>
                </a:lnTo>
                <a:lnTo>
                  <a:pt x="4074" y="16211"/>
                </a:lnTo>
                <a:close/>
              </a:path>
              <a:path w="35750" h="19913">
                <a:moveTo>
                  <a:pt x="33324" y="7073"/>
                </a:moveTo>
                <a:lnTo>
                  <a:pt x="28659" y="9079"/>
                </a:lnTo>
                <a:lnTo>
                  <a:pt x="16990" y="14093"/>
                </a:lnTo>
                <a:lnTo>
                  <a:pt x="6984" y="17627"/>
                </a:lnTo>
                <a:lnTo>
                  <a:pt x="3924" y="15862"/>
                </a:lnTo>
                <a:lnTo>
                  <a:pt x="7090" y="10834"/>
                </a:lnTo>
                <a:lnTo>
                  <a:pt x="2425" y="12839"/>
                </a:lnTo>
                <a:lnTo>
                  <a:pt x="1181" y="18415"/>
                </a:lnTo>
                <a:lnTo>
                  <a:pt x="3809" y="19913"/>
                </a:lnTo>
                <a:lnTo>
                  <a:pt x="3822" y="16065"/>
                </a:lnTo>
                <a:lnTo>
                  <a:pt x="4074" y="16211"/>
                </a:lnTo>
                <a:lnTo>
                  <a:pt x="6870" y="17830"/>
                </a:lnTo>
                <a:lnTo>
                  <a:pt x="5321" y="19100"/>
                </a:lnTo>
                <a:lnTo>
                  <a:pt x="5206" y="19304"/>
                </a:lnTo>
                <a:lnTo>
                  <a:pt x="16872" y="14291"/>
                </a:lnTo>
                <a:lnTo>
                  <a:pt x="28541" y="9281"/>
                </a:lnTo>
                <a:lnTo>
                  <a:pt x="33210" y="7277"/>
                </a:lnTo>
                <a:lnTo>
                  <a:pt x="35750" y="4279"/>
                </a:lnTo>
                <a:lnTo>
                  <a:pt x="34569" y="1498"/>
                </a:lnTo>
                <a:lnTo>
                  <a:pt x="31953" y="0"/>
                </a:lnTo>
                <a:lnTo>
                  <a:pt x="31940" y="3835"/>
                </a:lnTo>
                <a:lnTo>
                  <a:pt x="33324" y="70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828843" y="1704076"/>
            <a:ext cx="30886" cy="23037"/>
          </a:xfrm>
          <a:custGeom>
            <a:avLst/>
            <a:gdLst/>
            <a:ahLst/>
            <a:cxnLst/>
            <a:rect l="l" t="t" r="r" b="b"/>
            <a:pathLst>
              <a:path w="30886" h="23037">
                <a:moveTo>
                  <a:pt x="26207" y="2009"/>
                </a:moveTo>
                <a:lnTo>
                  <a:pt x="14535" y="7021"/>
                </a:lnTo>
                <a:lnTo>
                  <a:pt x="2870" y="12026"/>
                </a:lnTo>
                <a:lnTo>
                  <a:pt x="1181" y="15316"/>
                </a:lnTo>
                <a:lnTo>
                  <a:pt x="152" y="19024"/>
                </a:lnTo>
                <a:lnTo>
                  <a:pt x="0" y="23037"/>
                </a:lnTo>
                <a:lnTo>
                  <a:pt x="28003" y="11010"/>
                </a:lnTo>
                <a:lnTo>
                  <a:pt x="28155" y="6997"/>
                </a:lnTo>
                <a:lnTo>
                  <a:pt x="29184" y="3276"/>
                </a:lnTo>
                <a:lnTo>
                  <a:pt x="30886" y="0"/>
                </a:lnTo>
                <a:lnTo>
                  <a:pt x="26207" y="200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825325" y="1700254"/>
            <a:ext cx="37998" cy="30099"/>
          </a:xfrm>
          <a:custGeom>
            <a:avLst/>
            <a:gdLst/>
            <a:ahLst/>
            <a:cxnLst/>
            <a:rect l="l" t="t" r="r" b="b"/>
            <a:pathLst>
              <a:path w="37998" h="30099">
                <a:moveTo>
                  <a:pt x="7805" y="21192"/>
                </a:moveTo>
                <a:lnTo>
                  <a:pt x="8051" y="20307"/>
                </a:lnTo>
                <a:lnTo>
                  <a:pt x="8945" y="18589"/>
                </a:lnTo>
                <a:lnTo>
                  <a:pt x="19454" y="14075"/>
                </a:lnTo>
                <a:lnTo>
                  <a:pt x="28174" y="10332"/>
                </a:lnTo>
                <a:lnTo>
                  <a:pt x="28181" y="10159"/>
                </a:lnTo>
                <a:lnTo>
                  <a:pt x="21337" y="5600"/>
                </a:lnTo>
                <a:lnTo>
                  <a:pt x="9668" y="10610"/>
                </a:lnTo>
                <a:lnTo>
                  <a:pt x="9525" y="17475"/>
                </a:lnTo>
                <a:lnTo>
                  <a:pt x="7785" y="19088"/>
                </a:lnTo>
                <a:lnTo>
                  <a:pt x="6388" y="15849"/>
                </a:lnTo>
                <a:lnTo>
                  <a:pt x="5003" y="12611"/>
                </a:lnTo>
                <a:lnTo>
                  <a:pt x="3263" y="14236"/>
                </a:lnTo>
                <a:lnTo>
                  <a:pt x="2120" y="23634"/>
                </a:lnTo>
                <a:lnTo>
                  <a:pt x="3517" y="26860"/>
                </a:lnTo>
                <a:lnTo>
                  <a:pt x="7162" y="23494"/>
                </a:lnTo>
                <a:lnTo>
                  <a:pt x="32918" y="18072"/>
                </a:lnTo>
                <a:lnTo>
                  <a:pt x="28003" y="14706"/>
                </a:lnTo>
                <a:lnTo>
                  <a:pt x="28090" y="12474"/>
                </a:lnTo>
                <a:lnTo>
                  <a:pt x="7805" y="21192"/>
                </a:lnTo>
                <a:close/>
              </a:path>
              <a:path w="37998" h="30099">
                <a:moveTo>
                  <a:pt x="2120" y="23634"/>
                </a:moveTo>
                <a:lnTo>
                  <a:pt x="3263" y="14236"/>
                </a:lnTo>
                <a:lnTo>
                  <a:pt x="1333" y="17957"/>
                </a:lnTo>
                <a:lnTo>
                  <a:pt x="165" y="22186"/>
                </a:lnTo>
                <a:lnTo>
                  <a:pt x="0" y="26733"/>
                </a:lnTo>
                <a:lnTo>
                  <a:pt x="1524" y="29768"/>
                </a:lnTo>
                <a:lnTo>
                  <a:pt x="4902" y="30098"/>
                </a:lnTo>
                <a:lnTo>
                  <a:pt x="32918" y="18072"/>
                </a:lnTo>
                <a:lnTo>
                  <a:pt x="7035" y="27000"/>
                </a:lnTo>
                <a:lnTo>
                  <a:pt x="32918" y="18072"/>
                </a:lnTo>
                <a:lnTo>
                  <a:pt x="7162" y="23494"/>
                </a:lnTo>
                <a:lnTo>
                  <a:pt x="3517" y="26860"/>
                </a:lnTo>
                <a:lnTo>
                  <a:pt x="2120" y="23634"/>
                </a:lnTo>
                <a:close/>
              </a:path>
              <a:path w="37998" h="30099">
                <a:moveTo>
                  <a:pt x="6388" y="15849"/>
                </a:moveTo>
                <a:lnTo>
                  <a:pt x="7785" y="19088"/>
                </a:lnTo>
                <a:lnTo>
                  <a:pt x="9525" y="17475"/>
                </a:lnTo>
                <a:lnTo>
                  <a:pt x="9668" y="10610"/>
                </a:lnTo>
                <a:lnTo>
                  <a:pt x="5003" y="12611"/>
                </a:lnTo>
                <a:lnTo>
                  <a:pt x="6388" y="15849"/>
                </a:lnTo>
                <a:close/>
              </a:path>
              <a:path w="37998" h="30099">
                <a:moveTo>
                  <a:pt x="37998" y="2514"/>
                </a:moveTo>
                <a:lnTo>
                  <a:pt x="34378" y="0"/>
                </a:lnTo>
                <a:lnTo>
                  <a:pt x="33007" y="584"/>
                </a:lnTo>
                <a:lnTo>
                  <a:pt x="21337" y="5600"/>
                </a:lnTo>
                <a:lnTo>
                  <a:pt x="28181" y="10159"/>
                </a:lnTo>
                <a:lnTo>
                  <a:pt x="28003" y="14706"/>
                </a:lnTo>
                <a:lnTo>
                  <a:pt x="32918" y="18072"/>
                </a:lnTo>
                <a:lnTo>
                  <a:pt x="31521" y="14833"/>
                </a:lnTo>
                <a:lnTo>
                  <a:pt x="30137" y="11595"/>
                </a:lnTo>
                <a:lnTo>
                  <a:pt x="31123" y="9065"/>
                </a:lnTo>
                <a:lnTo>
                  <a:pt x="29337" y="5930"/>
                </a:lnTo>
                <a:lnTo>
                  <a:pt x="31280" y="2197"/>
                </a:lnTo>
                <a:lnTo>
                  <a:pt x="34404" y="3822"/>
                </a:lnTo>
                <a:lnTo>
                  <a:pt x="37998" y="2514"/>
                </a:lnTo>
                <a:close/>
              </a:path>
              <a:path w="37998" h="30099">
                <a:moveTo>
                  <a:pt x="37528" y="5448"/>
                </a:moveTo>
                <a:lnTo>
                  <a:pt x="37998" y="2514"/>
                </a:lnTo>
                <a:lnTo>
                  <a:pt x="35788" y="7061"/>
                </a:lnTo>
                <a:lnTo>
                  <a:pt x="32918" y="18072"/>
                </a:lnTo>
                <a:lnTo>
                  <a:pt x="35039" y="14960"/>
                </a:lnTo>
                <a:lnTo>
                  <a:pt x="35179" y="11468"/>
                </a:lnTo>
                <a:lnTo>
                  <a:pt x="36055" y="8267"/>
                </a:lnTo>
                <a:lnTo>
                  <a:pt x="37528" y="5448"/>
                </a:lnTo>
                <a:close/>
              </a:path>
              <a:path w="37998" h="30099">
                <a:moveTo>
                  <a:pt x="35788" y="7061"/>
                </a:moveTo>
                <a:lnTo>
                  <a:pt x="37998" y="2514"/>
                </a:lnTo>
                <a:lnTo>
                  <a:pt x="34404" y="3822"/>
                </a:lnTo>
                <a:lnTo>
                  <a:pt x="31280" y="2197"/>
                </a:lnTo>
                <a:lnTo>
                  <a:pt x="29337" y="5930"/>
                </a:lnTo>
                <a:lnTo>
                  <a:pt x="31123" y="9065"/>
                </a:lnTo>
                <a:lnTo>
                  <a:pt x="30137" y="11595"/>
                </a:lnTo>
                <a:lnTo>
                  <a:pt x="31521" y="14833"/>
                </a:lnTo>
                <a:lnTo>
                  <a:pt x="32918" y="18072"/>
                </a:lnTo>
                <a:lnTo>
                  <a:pt x="35788" y="70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831711" y="1703731"/>
            <a:ext cx="28194" cy="12369"/>
          </a:xfrm>
          <a:custGeom>
            <a:avLst/>
            <a:gdLst/>
            <a:ahLst/>
            <a:cxnLst/>
            <a:rect l="l" t="t" r="r" b="b"/>
            <a:pathLst>
              <a:path w="28194" h="12369">
                <a:moveTo>
                  <a:pt x="28194" y="0"/>
                </a:moveTo>
                <a:lnTo>
                  <a:pt x="23520" y="2004"/>
                </a:lnTo>
                <a:lnTo>
                  <a:pt x="11852" y="7012"/>
                </a:lnTo>
                <a:lnTo>
                  <a:pt x="177" y="12026"/>
                </a:lnTo>
                <a:lnTo>
                  <a:pt x="0" y="12369"/>
                </a:lnTo>
                <a:lnTo>
                  <a:pt x="4673" y="10365"/>
                </a:lnTo>
                <a:lnTo>
                  <a:pt x="16341" y="5357"/>
                </a:lnTo>
                <a:lnTo>
                  <a:pt x="28016" y="342"/>
                </a:lnTo>
                <a:lnTo>
                  <a:pt x="28194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827901" y="1699908"/>
            <a:ext cx="35814" cy="20027"/>
          </a:xfrm>
          <a:custGeom>
            <a:avLst/>
            <a:gdLst/>
            <a:ahLst/>
            <a:cxnLst/>
            <a:rect l="l" t="t" r="r" b="b"/>
            <a:pathLst>
              <a:path w="35813" h="20027">
                <a:moveTo>
                  <a:pt x="5206" y="19430"/>
                </a:moveTo>
                <a:lnTo>
                  <a:pt x="16876" y="14418"/>
                </a:lnTo>
                <a:lnTo>
                  <a:pt x="5384" y="19088"/>
                </a:lnTo>
                <a:lnTo>
                  <a:pt x="6946" y="17805"/>
                </a:lnTo>
                <a:lnTo>
                  <a:pt x="17054" y="14072"/>
                </a:lnTo>
                <a:lnTo>
                  <a:pt x="28723" y="9061"/>
                </a:lnTo>
                <a:lnTo>
                  <a:pt x="31826" y="4165"/>
                </a:lnTo>
                <a:lnTo>
                  <a:pt x="31585" y="3607"/>
                </a:lnTo>
                <a:lnTo>
                  <a:pt x="30619" y="584"/>
                </a:lnTo>
                <a:lnTo>
                  <a:pt x="18944" y="5589"/>
                </a:lnTo>
                <a:lnTo>
                  <a:pt x="30429" y="927"/>
                </a:lnTo>
                <a:lnTo>
                  <a:pt x="28867" y="2209"/>
                </a:lnTo>
                <a:lnTo>
                  <a:pt x="28689" y="2552"/>
                </a:lnTo>
                <a:lnTo>
                  <a:pt x="18759" y="5943"/>
                </a:lnTo>
                <a:lnTo>
                  <a:pt x="7124" y="17462"/>
                </a:lnTo>
                <a:lnTo>
                  <a:pt x="4228" y="16407"/>
                </a:lnTo>
                <a:lnTo>
                  <a:pt x="3835" y="20027"/>
                </a:lnTo>
                <a:lnTo>
                  <a:pt x="5206" y="19430"/>
                </a:lnTo>
                <a:close/>
              </a:path>
              <a:path w="35813" h="20027">
                <a:moveTo>
                  <a:pt x="0" y="15913"/>
                </a:moveTo>
                <a:lnTo>
                  <a:pt x="1244" y="18605"/>
                </a:lnTo>
                <a:lnTo>
                  <a:pt x="3835" y="20027"/>
                </a:lnTo>
                <a:lnTo>
                  <a:pt x="4228" y="16407"/>
                </a:lnTo>
                <a:lnTo>
                  <a:pt x="7124" y="17462"/>
                </a:lnTo>
                <a:lnTo>
                  <a:pt x="18759" y="5943"/>
                </a:lnTo>
                <a:lnTo>
                  <a:pt x="28689" y="2552"/>
                </a:lnTo>
                <a:lnTo>
                  <a:pt x="28867" y="2209"/>
                </a:lnTo>
                <a:lnTo>
                  <a:pt x="30429" y="927"/>
                </a:lnTo>
                <a:lnTo>
                  <a:pt x="18944" y="5589"/>
                </a:lnTo>
                <a:lnTo>
                  <a:pt x="7277" y="10601"/>
                </a:lnTo>
                <a:lnTo>
                  <a:pt x="7090" y="10953"/>
                </a:lnTo>
                <a:lnTo>
                  <a:pt x="3987" y="15849"/>
                </a:lnTo>
                <a:lnTo>
                  <a:pt x="3809" y="16192"/>
                </a:lnTo>
                <a:lnTo>
                  <a:pt x="2425" y="12953"/>
                </a:lnTo>
                <a:lnTo>
                  <a:pt x="2603" y="12611"/>
                </a:lnTo>
                <a:lnTo>
                  <a:pt x="0" y="15913"/>
                </a:lnTo>
                <a:close/>
              </a:path>
              <a:path w="35813" h="20027">
                <a:moveTo>
                  <a:pt x="3809" y="16192"/>
                </a:moveTo>
                <a:lnTo>
                  <a:pt x="3987" y="15849"/>
                </a:lnTo>
                <a:lnTo>
                  <a:pt x="7090" y="10953"/>
                </a:lnTo>
                <a:lnTo>
                  <a:pt x="7277" y="10601"/>
                </a:lnTo>
                <a:lnTo>
                  <a:pt x="2603" y="12611"/>
                </a:lnTo>
                <a:lnTo>
                  <a:pt x="2425" y="12953"/>
                </a:lnTo>
                <a:lnTo>
                  <a:pt x="3809" y="16192"/>
                </a:lnTo>
                <a:close/>
              </a:path>
              <a:path w="35813" h="20027">
                <a:moveTo>
                  <a:pt x="33388" y="7061"/>
                </a:moveTo>
                <a:lnTo>
                  <a:pt x="33210" y="7404"/>
                </a:lnTo>
                <a:lnTo>
                  <a:pt x="35813" y="4102"/>
                </a:lnTo>
                <a:lnTo>
                  <a:pt x="34582" y="1422"/>
                </a:lnTo>
                <a:lnTo>
                  <a:pt x="33388" y="7061"/>
                </a:lnTo>
                <a:close/>
              </a:path>
              <a:path w="35813" h="20027">
                <a:moveTo>
                  <a:pt x="17054" y="14072"/>
                </a:moveTo>
                <a:lnTo>
                  <a:pt x="6946" y="17805"/>
                </a:lnTo>
                <a:lnTo>
                  <a:pt x="5384" y="19088"/>
                </a:lnTo>
                <a:lnTo>
                  <a:pt x="16876" y="14418"/>
                </a:lnTo>
                <a:lnTo>
                  <a:pt x="28545" y="9408"/>
                </a:lnTo>
                <a:lnTo>
                  <a:pt x="33210" y="7404"/>
                </a:lnTo>
                <a:lnTo>
                  <a:pt x="33388" y="7061"/>
                </a:lnTo>
                <a:lnTo>
                  <a:pt x="34582" y="1422"/>
                </a:lnTo>
                <a:lnTo>
                  <a:pt x="31978" y="0"/>
                </a:lnTo>
                <a:lnTo>
                  <a:pt x="30619" y="584"/>
                </a:lnTo>
                <a:lnTo>
                  <a:pt x="32003" y="3822"/>
                </a:lnTo>
                <a:lnTo>
                  <a:pt x="30619" y="584"/>
                </a:lnTo>
                <a:lnTo>
                  <a:pt x="31585" y="3607"/>
                </a:lnTo>
                <a:lnTo>
                  <a:pt x="31826" y="4165"/>
                </a:lnTo>
                <a:lnTo>
                  <a:pt x="28723" y="9061"/>
                </a:lnTo>
                <a:lnTo>
                  <a:pt x="17054" y="14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61892" y="1563305"/>
            <a:ext cx="46812" cy="24638"/>
          </a:xfrm>
          <a:custGeom>
            <a:avLst/>
            <a:gdLst/>
            <a:ahLst/>
            <a:cxnLst/>
            <a:rect l="l" t="t" r="r" b="b"/>
            <a:pathLst>
              <a:path w="46812" h="24637">
                <a:moveTo>
                  <a:pt x="36550" y="8464"/>
                </a:moveTo>
                <a:lnTo>
                  <a:pt x="16031" y="17277"/>
                </a:lnTo>
                <a:lnTo>
                  <a:pt x="15341" y="21412"/>
                </a:lnTo>
                <a:lnTo>
                  <a:pt x="17691" y="18796"/>
                </a:lnTo>
                <a:lnTo>
                  <a:pt x="40970" y="11988"/>
                </a:lnTo>
                <a:lnTo>
                  <a:pt x="37528" y="8902"/>
                </a:lnTo>
                <a:lnTo>
                  <a:pt x="36550" y="8464"/>
                </a:lnTo>
                <a:close/>
              </a:path>
              <a:path w="46812" h="24637">
                <a:moveTo>
                  <a:pt x="34721" y="7645"/>
                </a:moveTo>
                <a:lnTo>
                  <a:pt x="32638" y="6807"/>
                </a:lnTo>
                <a:lnTo>
                  <a:pt x="31906" y="7121"/>
                </a:lnTo>
                <a:lnTo>
                  <a:pt x="34721" y="7645"/>
                </a:lnTo>
                <a:close/>
              </a:path>
              <a:path w="46812" h="24637">
                <a:moveTo>
                  <a:pt x="4889" y="18732"/>
                </a:moveTo>
                <a:lnTo>
                  <a:pt x="4102" y="12026"/>
                </a:lnTo>
                <a:lnTo>
                  <a:pt x="3492" y="15494"/>
                </a:lnTo>
                <a:lnTo>
                  <a:pt x="4889" y="18732"/>
                </a:lnTo>
                <a:close/>
              </a:path>
              <a:path w="46812" h="24637">
                <a:moveTo>
                  <a:pt x="34721" y="7645"/>
                </a:moveTo>
                <a:lnTo>
                  <a:pt x="32892" y="6705"/>
                </a:lnTo>
                <a:lnTo>
                  <a:pt x="31508" y="3467"/>
                </a:lnTo>
                <a:lnTo>
                  <a:pt x="30899" y="6934"/>
                </a:lnTo>
                <a:lnTo>
                  <a:pt x="28226" y="8699"/>
                </a:lnTo>
                <a:lnTo>
                  <a:pt x="31906" y="7121"/>
                </a:lnTo>
                <a:lnTo>
                  <a:pt x="32638" y="6807"/>
                </a:lnTo>
                <a:lnTo>
                  <a:pt x="34721" y="7645"/>
                </a:lnTo>
                <a:close/>
              </a:path>
              <a:path w="46812" h="24637">
                <a:moveTo>
                  <a:pt x="45707" y="6769"/>
                </a:moveTo>
                <a:lnTo>
                  <a:pt x="41948" y="6146"/>
                </a:lnTo>
                <a:lnTo>
                  <a:pt x="40970" y="11988"/>
                </a:lnTo>
                <a:lnTo>
                  <a:pt x="17691" y="18796"/>
                </a:lnTo>
                <a:lnTo>
                  <a:pt x="15341" y="21412"/>
                </a:lnTo>
                <a:lnTo>
                  <a:pt x="16031" y="17277"/>
                </a:lnTo>
                <a:lnTo>
                  <a:pt x="13551" y="15006"/>
                </a:lnTo>
                <a:lnTo>
                  <a:pt x="13944" y="18173"/>
                </a:lnTo>
                <a:lnTo>
                  <a:pt x="16725" y="24638"/>
                </a:lnTo>
                <a:lnTo>
                  <a:pt x="44729" y="12611"/>
                </a:lnTo>
                <a:lnTo>
                  <a:pt x="43345" y="9372"/>
                </a:lnTo>
                <a:lnTo>
                  <a:pt x="45707" y="6769"/>
                </a:lnTo>
                <a:close/>
              </a:path>
              <a:path w="46812" h="24637">
                <a:moveTo>
                  <a:pt x="45707" y="6769"/>
                </a:moveTo>
                <a:lnTo>
                  <a:pt x="43345" y="9372"/>
                </a:lnTo>
                <a:lnTo>
                  <a:pt x="44729" y="12611"/>
                </a:lnTo>
                <a:lnTo>
                  <a:pt x="46812" y="9956"/>
                </a:lnTo>
                <a:lnTo>
                  <a:pt x="45707" y="6769"/>
                </a:lnTo>
                <a:close/>
              </a:path>
              <a:path w="46812" h="24637">
                <a:moveTo>
                  <a:pt x="41948" y="6146"/>
                </a:moveTo>
                <a:lnTo>
                  <a:pt x="45707" y="6769"/>
                </a:lnTo>
                <a:lnTo>
                  <a:pt x="41503" y="2921"/>
                </a:lnTo>
                <a:lnTo>
                  <a:pt x="37020" y="838"/>
                </a:lnTo>
                <a:lnTo>
                  <a:pt x="32118" y="0"/>
                </a:lnTo>
                <a:lnTo>
                  <a:pt x="30111" y="228"/>
                </a:lnTo>
                <a:lnTo>
                  <a:pt x="29870" y="330"/>
                </a:lnTo>
                <a:lnTo>
                  <a:pt x="18193" y="5341"/>
                </a:lnTo>
                <a:lnTo>
                  <a:pt x="6532" y="10364"/>
                </a:lnTo>
                <a:lnTo>
                  <a:pt x="2108" y="12268"/>
                </a:lnTo>
                <a:lnTo>
                  <a:pt x="0" y="15900"/>
                </a:lnTo>
                <a:lnTo>
                  <a:pt x="1358" y="18694"/>
                </a:lnTo>
                <a:lnTo>
                  <a:pt x="2882" y="18973"/>
                </a:lnTo>
                <a:lnTo>
                  <a:pt x="6718" y="19672"/>
                </a:lnTo>
                <a:lnTo>
                  <a:pt x="9524" y="20929"/>
                </a:lnTo>
                <a:lnTo>
                  <a:pt x="12966" y="24015"/>
                </a:lnTo>
                <a:lnTo>
                  <a:pt x="16725" y="24638"/>
                </a:lnTo>
                <a:lnTo>
                  <a:pt x="13944" y="18173"/>
                </a:lnTo>
                <a:lnTo>
                  <a:pt x="13551" y="15006"/>
                </a:lnTo>
                <a:lnTo>
                  <a:pt x="4889" y="18732"/>
                </a:lnTo>
                <a:lnTo>
                  <a:pt x="3492" y="15494"/>
                </a:lnTo>
                <a:lnTo>
                  <a:pt x="4102" y="12026"/>
                </a:lnTo>
                <a:lnTo>
                  <a:pt x="9004" y="12865"/>
                </a:lnTo>
                <a:lnTo>
                  <a:pt x="13487" y="14947"/>
                </a:lnTo>
                <a:lnTo>
                  <a:pt x="9004" y="12865"/>
                </a:lnTo>
                <a:lnTo>
                  <a:pt x="4102" y="12026"/>
                </a:lnTo>
                <a:lnTo>
                  <a:pt x="4889" y="18732"/>
                </a:lnTo>
                <a:lnTo>
                  <a:pt x="13551" y="15006"/>
                </a:lnTo>
                <a:lnTo>
                  <a:pt x="16557" y="13714"/>
                </a:lnTo>
                <a:lnTo>
                  <a:pt x="28226" y="8699"/>
                </a:lnTo>
                <a:lnTo>
                  <a:pt x="30899" y="6934"/>
                </a:lnTo>
                <a:lnTo>
                  <a:pt x="31508" y="3467"/>
                </a:lnTo>
                <a:lnTo>
                  <a:pt x="32892" y="6705"/>
                </a:lnTo>
                <a:lnTo>
                  <a:pt x="34721" y="7645"/>
                </a:lnTo>
                <a:lnTo>
                  <a:pt x="36550" y="8464"/>
                </a:lnTo>
                <a:lnTo>
                  <a:pt x="37528" y="8902"/>
                </a:lnTo>
                <a:lnTo>
                  <a:pt x="40970" y="11988"/>
                </a:lnTo>
                <a:lnTo>
                  <a:pt x="41948" y="6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43827" y="1746370"/>
            <a:ext cx="45707" cy="25984"/>
          </a:xfrm>
          <a:custGeom>
            <a:avLst/>
            <a:gdLst/>
            <a:ahLst/>
            <a:cxnLst/>
            <a:rect l="l" t="t" r="r" b="b"/>
            <a:pathLst>
              <a:path w="45707" h="25984">
                <a:moveTo>
                  <a:pt x="5537" y="18262"/>
                </a:moveTo>
                <a:lnTo>
                  <a:pt x="11582" y="22669"/>
                </a:lnTo>
                <a:lnTo>
                  <a:pt x="17703" y="25984"/>
                </a:lnTo>
                <a:lnTo>
                  <a:pt x="22373" y="23979"/>
                </a:lnTo>
                <a:lnTo>
                  <a:pt x="34041" y="18969"/>
                </a:lnTo>
                <a:lnTo>
                  <a:pt x="45707" y="13957"/>
                </a:lnTo>
                <a:lnTo>
                  <a:pt x="39585" y="10629"/>
                </a:lnTo>
                <a:lnTo>
                  <a:pt x="33540" y="6223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5537" y="1826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40143" y="1746370"/>
            <a:ext cx="52908" cy="33058"/>
          </a:xfrm>
          <a:custGeom>
            <a:avLst/>
            <a:gdLst/>
            <a:ahLst/>
            <a:cxnLst/>
            <a:rect l="l" t="t" r="r" b="b"/>
            <a:pathLst>
              <a:path w="52908" h="33058">
                <a:moveTo>
                  <a:pt x="5067" y="15265"/>
                </a:moveTo>
                <a:lnTo>
                  <a:pt x="6311" y="9690"/>
                </a:lnTo>
                <a:lnTo>
                  <a:pt x="3683" y="12026"/>
                </a:lnTo>
                <a:lnTo>
                  <a:pt x="5067" y="15265"/>
                </a:lnTo>
                <a:close/>
              </a:path>
              <a:path w="52908" h="33058">
                <a:moveTo>
                  <a:pt x="21563" y="22071"/>
                </a:moveTo>
                <a:lnTo>
                  <a:pt x="23063" y="22885"/>
                </a:lnTo>
                <a:lnTo>
                  <a:pt x="34446" y="24208"/>
                </a:lnTo>
                <a:lnTo>
                  <a:pt x="46113" y="19199"/>
                </a:lnTo>
                <a:lnTo>
                  <a:pt x="47713" y="17056"/>
                </a:lnTo>
                <a:lnTo>
                  <a:pt x="49390" y="13957"/>
                </a:lnTo>
                <a:lnTo>
                  <a:pt x="50787" y="17195"/>
                </a:lnTo>
                <a:lnTo>
                  <a:pt x="52908" y="14109"/>
                </a:lnTo>
                <a:lnTo>
                  <a:pt x="52247" y="11506"/>
                </a:lnTo>
                <a:lnTo>
                  <a:pt x="51066" y="10858"/>
                </a:lnTo>
                <a:lnTo>
                  <a:pt x="48006" y="10718"/>
                </a:lnTo>
                <a:lnTo>
                  <a:pt x="41325" y="13590"/>
                </a:lnTo>
                <a:lnTo>
                  <a:pt x="36340" y="15732"/>
                </a:lnTo>
                <a:lnTo>
                  <a:pt x="24668" y="20741"/>
                </a:lnTo>
                <a:lnTo>
                  <a:pt x="21563" y="22071"/>
                </a:lnTo>
                <a:close/>
              </a:path>
              <a:path w="52908" h="33058">
                <a:moveTo>
                  <a:pt x="41325" y="13590"/>
                </a:moveTo>
                <a:lnTo>
                  <a:pt x="48006" y="10718"/>
                </a:lnTo>
                <a:lnTo>
                  <a:pt x="51066" y="10858"/>
                </a:lnTo>
                <a:lnTo>
                  <a:pt x="45250" y="7696"/>
                </a:lnTo>
                <a:lnTo>
                  <a:pt x="39560" y="3556"/>
                </a:lnTo>
                <a:lnTo>
                  <a:pt x="34315" y="-2336"/>
                </a:lnTo>
                <a:lnTo>
                  <a:pt x="31699" y="-3835"/>
                </a:lnTo>
                <a:lnTo>
                  <a:pt x="30302" y="-3238"/>
                </a:lnTo>
                <a:lnTo>
                  <a:pt x="18632" y="1775"/>
                </a:lnTo>
                <a:lnTo>
                  <a:pt x="6968" y="6790"/>
                </a:lnTo>
                <a:lnTo>
                  <a:pt x="2286" y="8801"/>
                </a:lnTo>
                <a:lnTo>
                  <a:pt x="0" y="12369"/>
                </a:lnTo>
                <a:lnTo>
                  <a:pt x="1054" y="14376"/>
                </a:lnTo>
                <a:lnTo>
                  <a:pt x="6883" y="20929"/>
                </a:lnTo>
                <a:lnTo>
                  <a:pt x="3683" y="12026"/>
                </a:lnTo>
                <a:lnTo>
                  <a:pt x="6311" y="9690"/>
                </a:lnTo>
                <a:lnTo>
                  <a:pt x="5067" y="15265"/>
                </a:lnTo>
                <a:lnTo>
                  <a:pt x="3683" y="12026"/>
                </a:lnTo>
                <a:lnTo>
                  <a:pt x="6883" y="20929"/>
                </a:lnTo>
                <a:lnTo>
                  <a:pt x="13284" y="25615"/>
                </a:lnTo>
                <a:lnTo>
                  <a:pt x="19710" y="29083"/>
                </a:lnTo>
                <a:lnTo>
                  <a:pt x="19989" y="22745"/>
                </a:lnTo>
                <a:lnTo>
                  <a:pt x="21386" y="25984"/>
                </a:lnTo>
                <a:lnTo>
                  <a:pt x="22771" y="29222"/>
                </a:lnTo>
                <a:lnTo>
                  <a:pt x="34446" y="24208"/>
                </a:lnTo>
                <a:lnTo>
                  <a:pt x="23063" y="22885"/>
                </a:lnTo>
                <a:lnTo>
                  <a:pt x="21563" y="22071"/>
                </a:lnTo>
                <a:lnTo>
                  <a:pt x="17233" y="19723"/>
                </a:lnTo>
                <a:lnTo>
                  <a:pt x="11544" y="15582"/>
                </a:lnTo>
                <a:lnTo>
                  <a:pt x="9552" y="13339"/>
                </a:lnTo>
                <a:lnTo>
                  <a:pt x="16733" y="10255"/>
                </a:lnTo>
                <a:lnTo>
                  <a:pt x="28404" y="5246"/>
                </a:lnTo>
                <a:lnTo>
                  <a:pt x="30742" y="4243"/>
                </a:lnTo>
                <a:lnTo>
                  <a:pt x="29057" y="2349"/>
                </a:lnTo>
                <a:lnTo>
                  <a:pt x="31686" y="0"/>
                </a:lnTo>
                <a:lnTo>
                  <a:pt x="33083" y="3238"/>
                </a:lnTo>
                <a:lnTo>
                  <a:pt x="34886" y="8902"/>
                </a:lnTo>
                <a:lnTo>
                  <a:pt x="41300" y="13576"/>
                </a:lnTo>
                <a:close/>
              </a:path>
              <a:path w="52908" h="33058">
                <a:moveTo>
                  <a:pt x="30742" y="4243"/>
                </a:moveTo>
                <a:lnTo>
                  <a:pt x="34886" y="8902"/>
                </a:lnTo>
                <a:lnTo>
                  <a:pt x="33083" y="3238"/>
                </a:lnTo>
                <a:lnTo>
                  <a:pt x="31686" y="0"/>
                </a:lnTo>
                <a:lnTo>
                  <a:pt x="29057" y="2349"/>
                </a:lnTo>
                <a:lnTo>
                  <a:pt x="30742" y="4243"/>
                </a:lnTo>
                <a:close/>
              </a:path>
              <a:path w="52908" h="33058">
                <a:moveTo>
                  <a:pt x="47713" y="17056"/>
                </a:moveTo>
                <a:lnTo>
                  <a:pt x="46113" y="19199"/>
                </a:lnTo>
                <a:lnTo>
                  <a:pt x="50787" y="17195"/>
                </a:lnTo>
                <a:lnTo>
                  <a:pt x="49390" y="13957"/>
                </a:lnTo>
                <a:lnTo>
                  <a:pt x="47713" y="17056"/>
                </a:lnTo>
                <a:close/>
              </a:path>
              <a:path w="52908" h="33058">
                <a:moveTo>
                  <a:pt x="19989" y="22745"/>
                </a:moveTo>
                <a:lnTo>
                  <a:pt x="19710" y="29083"/>
                </a:lnTo>
                <a:lnTo>
                  <a:pt x="22771" y="29222"/>
                </a:lnTo>
                <a:lnTo>
                  <a:pt x="21386" y="25984"/>
                </a:lnTo>
                <a:lnTo>
                  <a:pt x="19989" y="22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861520" y="1760332"/>
            <a:ext cx="28994" cy="12547"/>
          </a:xfrm>
          <a:custGeom>
            <a:avLst/>
            <a:gdLst/>
            <a:ahLst/>
            <a:cxnLst/>
            <a:rect l="l" t="t" r="r" b="b"/>
            <a:pathLst>
              <a:path w="28994" h="12547">
                <a:moveTo>
                  <a:pt x="977" y="12547"/>
                </a:moveTo>
                <a:lnTo>
                  <a:pt x="5660" y="10541"/>
                </a:lnTo>
                <a:lnTo>
                  <a:pt x="17330" y="5531"/>
                </a:lnTo>
                <a:lnTo>
                  <a:pt x="28994" y="508"/>
                </a:lnTo>
                <a:lnTo>
                  <a:pt x="28016" y="0"/>
                </a:lnTo>
                <a:lnTo>
                  <a:pt x="23342" y="2008"/>
                </a:lnTo>
                <a:lnTo>
                  <a:pt x="11675" y="7016"/>
                </a:lnTo>
                <a:lnTo>
                  <a:pt x="0" y="12026"/>
                </a:lnTo>
                <a:lnTo>
                  <a:pt x="977" y="12547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858015" y="1756713"/>
            <a:ext cx="36017" cy="19773"/>
          </a:xfrm>
          <a:custGeom>
            <a:avLst/>
            <a:gdLst/>
            <a:ahLst/>
            <a:cxnLst/>
            <a:rect l="l" t="t" r="r" b="b"/>
            <a:pathLst>
              <a:path w="36017" h="19773">
                <a:moveTo>
                  <a:pt x="36017" y="4279"/>
                </a:moveTo>
                <a:lnTo>
                  <a:pt x="35356" y="1663"/>
                </a:lnTo>
                <a:lnTo>
                  <a:pt x="32905" y="6858"/>
                </a:lnTo>
                <a:lnTo>
                  <a:pt x="30848" y="7251"/>
                </a:lnTo>
                <a:lnTo>
                  <a:pt x="29870" y="6731"/>
                </a:lnTo>
                <a:lnTo>
                  <a:pt x="28241" y="8858"/>
                </a:lnTo>
                <a:lnTo>
                  <a:pt x="16576" y="13868"/>
                </a:lnTo>
                <a:lnTo>
                  <a:pt x="6146" y="13055"/>
                </a:lnTo>
                <a:lnTo>
                  <a:pt x="4483" y="16167"/>
                </a:lnTo>
                <a:lnTo>
                  <a:pt x="4902" y="18884"/>
                </a:lnTo>
                <a:lnTo>
                  <a:pt x="3771" y="19773"/>
                </a:lnTo>
                <a:lnTo>
                  <a:pt x="5880" y="19405"/>
                </a:lnTo>
                <a:lnTo>
                  <a:pt x="17554" y="14389"/>
                </a:lnTo>
                <a:lnTo>
                  <a:pt x="29219" y="9378"/>
                </a:lnTo>
                <a:lnTo>
                  <a:pt x="33883" y="7378"/>
                </a:lnTo>
                <a:lnTo>
                  <a:pt x="36017" y="4279"/>
                </a:lnTo>
                <a:close/>
              </a:path>
              <a:path w="36017" h="19773">
                <a:moveTo>
                  <a:pt x="6799" y="10403"/>
                </a:moveTo>
                <a:lnTo>
                  <a:pt x="2120" y="12407"/>
                </a:lnTo>
                <a:lnTo>
                  <a:pt x="0" y="15506"/>
                </a:lnTo>
                <a:lnTo>
                  <a:pt x="660" y="18122"/>
                </a:lnTo>
                <a:lnTo>
                  <a:pt x="3771" y="19773"/>
                </a:lnTo>
                <a:lnTo>
                  <a:pt x="4902" y="18884"/>
                </a:lnTo>
                <a:lnTo>
                  <a:pt x="4483" y="16167"/>
                </a:lnTo>
                <a:lnTo>
                  <a:pt x="6146" y="13055"/>
                </a:lnTo>
                <a:lnTo>
                  <a:pt x="16576" y="13868"/>
                </a:lnTo>
                <a:lnTo>
                  <a:pt x="28241" y="8858"/>
                </a:lnTo>
                <a:lnTo>
                  <a:pt x="29870" y="6731"/>
                </a:lnTo>
                <a:lnTo>
                  <a:pt x="30848" y="7251"/>
                </a:lnTo>
                <a:lnTo>
                  <a:pt x="32905" y="6858"/>
                </a:lnTo>
                <a:lnTo>
                  <a:pt x="35356" y="1663"/>
                </a:lnTo>
                <a:lnTo>
                  <a:pt x="32232" y="0"/>
                </a:lnTo>
                <a:lnTo>
                  <a:pt x="32499" y="4127"/>
                </a:lnTo>
                <a:lnTo>
                  <a:pt x="32078" y="4923"/>
                </a:lnTo>
                <a:lnTo>
                  <a:pt x="31521" y="3619"/>
                </a:lnTo>
                <a:lnTo>
                  <a:pt x="31102" y="901"/>
                </a:lnTo>
                <a:lnTo>
                  <a:pt x="30474" y="1171"/>
                </a:lnTo>
                <a:lnTo>
                  <a:pt x="19436" y="5917"/>
                </a:lnTo>
                <a:lnTo>
                  <a:pt x="7768" y="10928"/>
                </a:lnTo>
                <a:lnTo>
                  <a:pt x="5168" y="12534"/>
                </a:lnTo>
                <a:lnTo>
                  <a:pt x="3924" y="14861"/>
                </a:lnTo>
                <a:lnTo>
                  <a:pt x="3505" y="15646"/>
                </a:lnTo>
                <a:lnTo>
                  <a:pt x="3098" y="12928"/>
                </a:lnTo>
                <a:lnTo>
                  <a:pt x="6799" y="10403"/>
                </a:lnTo>
                <a:close/>
              </a:path>
              <a:path w="36017" h="19773">
                <a:moveTo>
                  <a:pt x="3098" y="12928"/>
                </a:moveTo>
                <a:lnTo>
                  <a:pt x="3505" y="15646"/>
                </a:lnTo>
                <a:lnTo>
                  <a:pt x="3924" y="14861"/>
                </a:lnTo>
                <a:lnTo>
                  <a:pt x="5168" y="12534"/>
                </a:lnTo>
                <a:lnTo>
                  <a:pt x="7768" y="10928"/>
                </a:lnTo>
                <a:lnTo>
                  <a:pt x="19436" y="5917"/>
                </a:lnTo>
                <a:lnTo>
                  <a:pt x="30474" y="1171"/>
                </a:lnTo>
                <a:lnTo>
                  <a:pt x="31102" y="901"/>
                </a:lnTo>
                <a:lnTo>
                  <a:pt x="31521" y="3619"/>
                </a:lnTo>
                <a:lnTo>
                  <a:pt x="32078" y="4923"/>
                </a:lnTo>
                <a:lnTo>
                  <a:pt x="32499" y="4127"/>
                </a:lnTo>
                <a:lnTo>
                  <a:pt x="32232" y="0"/>
                </a:lnTo>
                <a:lnTo>
                  <a:pt x="30137" y="381"/>
                </a:lnTo>
                <a:lnTo>
                  <a:pt x="18465" y="5395"/>
                </a:lnTo>
                <a:lnTo>
                  <a:pt x="6799" y="10403"/>
                </a:lnTo>
                <a:lnTo>
                  <a:pt x="3098" y="129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765727" y="1560013"/>
            <a:ext cx="43027" cy="19634"/>
          </a:xfrm>
          <a:custGeom>
            <a:avLst/>
            <a:gdLst/>
            <a:ahLst/>
            <a:cxnLst/>
            <a:rect l="l" t="t" r="r" b="b"/>
            <a:pathLst>
              <a:path w="43027" h="19634">
                <a:moveTo>
                  <a:pt x="10096" y="15176"/>
                </a:moveTo>
                <a:lnTo>
                  <a:pt x="15024" y="19634"/>
                </a:lnTo>
                <a:lnTo>
                  <a:pt x="43027" y="7594"/>
                </a:lnTo>
                <a:lnTo>
                  <a:pt x="38100" y="3149"/>
                </a:lnTo>
                <a:lnTo>
                  <a:pt x="33020" y="838"/>
                </a:lnTo>
                <a:lnTo>
                  <a:pt x="28003" y="0"/>
                </a:lnTo>
                <a:lnTo>
                  <a:pt x="0" y="12026"/>
                </a:lnTo>
                <a:lnTo>
                  <a:pt x="5003" y="12865"/>
                </a:lnTo>
                <a:lnTo>
                  <a:pt x="10096" y="151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62235" y="1556533"/>
            <a:ext cx="49999" cy="26352"/>
          </a:xfrm>
          <a:custGeom>
            <a:avLst/>
            <a:gdLst/>
            <a:ahLst/>
            <a:cxnLst/>
            <a:rect l="l" t="t" r="r" b="b"/>
            <a:pathLst>
              <a:path w="49999" h="26352">
                <a:moveTo>
                  <a:pt x="49999" y="11658"/>
                </a:moveTo>
                <a:lnTo>
                  <a:pt x="48882" y="8458"/>
                </a:lnTo>
                <a:lnTo>
                  <a:pt x="46520" y="11074"/>
                </a:lnTo>
                <a:lnTo>
                  <a:pt x="45135" y="7848"/>
                </a:lnTo>
                <a:lnTo>
                  <a:pt x="43522" y="3619"/>
                </a:lnTo>
                <a:lnTo>
                  <a:pt x="37757" y="939"/>
                </a:lnTo>
                <a:lnTo>
                  <a:pt x="32892" y="6718"/>
                </a:lnTo>
                <a:lnTo>
                  <a:pt x="31495" y="3479"/>
                </a:lnTo>
                <a:lnTo>
                  <a:pt x="30111" y="241"/>
                </a:lnTo>
                <a:lnTo>
                  <a:pt x="9753" y="12966"/>
                </a:lnTo>
                <a:lnTo>
                  <a:pt x="4076" y="12039"/>
                </a:lnTo>
                <a:lnTo>
                  <a:pt x="2908" y="18973"/>
                </a:lnTo>
                <a:lnTo>
                  <a:pt x="7251" y="19723"/>
                </a:lnTo>
                <a:lnTo>
                  <a:pt x="13875" y="14882"/>
                </a:lnTo>
                <a:lnTo>
                  <a:pt x="4876" y="18745"/>
                </a:lnTo>
                <a:lnTo>
                  <a:pt x="3492" y="15506"/>
                </a:lnTo>
                <a:lnTo>
                  <a:pt x="4876" y="18745"/>
                </a:lnTo>
                <a:lnTo>
                  <a:pt x="13875" y="14882"/>
                </a:lnTo>
                <a:lnTo>
                  <a:pt x="30924" y="6946"/>
                </a:lnTo>
                <a:lnTo>
                  <a:pt x="31952" y="7121"/>
                </a:lnTo>
                <a:lnTo>
                  <a:pt x="35255" y="7683"/>
                </a:lnTo>
                <a:lnTo>
                  <a:pt x="39674" y="9652"/>
                </a:lnTo>
                <a:lnTo>
                  <a:pt x="40081" y="10018"/>
                </a:lnTo>
                <a:lnTo>
                  <a:pt x="44157" y="13690"/>
                </a:lnTo>
                <a:lnTo>
                  <a:pt x="47917" y="14312"/>
                </a:lnTo>
                <a:lnTo>
                  <a:pt x="49999" y="11658"/>
                </a:lnTo>
                <a:close/>
              </a:path>
              <a:path w="49999" h="26352">
                <a:moveTo>
                  <a:pt x="1371" y="18719"/>
                </a:moveTo>
                <a:lnTo>
                  <a:pt x="2908" y="18973"/>
                </a:lnTo>
                <a:lnTo>
                  <a:pt x="4076" y="12039"/>
                </a:lnTo>
                <a:lnTo>
                  <a:pt x="9753" y="12966"/>
                </a:lnTo>
                <a:lnTo>
                  <a:pt x="30111" y="241"/>
                </a:lnTo>
                <a:lnTo>
                  <a:pt x="2108" y="12268"/>
                </a:lnTo>
                <a:lnTo>
                  <a:pt x="0" y="15925"/>
                </a:lnTo>
                <a:lnTo>
                  <a:pt x="1371" y="18719"/>
                </a:lnTo>
                <a:close/>
              </a:path>
              <a:path w="49999" h="26352">
                <a:moveTo>
                  <a:pt x="48882" y="8458"/>
                </a:moveTo>
                <a:lnTo>
                  <a:pt x="43522" y="3619"/>
                </a:lnTo>
                <a:lnTo>
                  <a:pt x="45135" y="7848"/>
                </a:lnTo>
                <a:lnTo>
                  <a:pt x="46520" y="11074"/>
                </a:lnTo>
                <a:lnTo>
                  <a:pt x="48882" y="8458"/>
                </a:lnTo>
                <a:close/>
              </a:path>
              <a:path w="49999" h="26352">
                <a:moveTo>
                  <a:pt x="32080" y="0"/>
                </a:moveTo>
                <a:lnTo>
                  <a:pt x="30111" y="241"/>
                </a:lnTo>
                <a:lnTo>
                  <a:pt x="31495" y="3479"/>
                </a:lnTo>
                <a:lnTo>
                  <a:pt x="32892" y="6718"/>
                </a:lnTo>
                <a:lnTo>
                  <a:pt x="37757" y="939"/>
                </a:lnTo>
                <a:lnTo>
                  <a:pt x="32080" y="0"/>
                </a:lnTo>
                <a:close/>
              </a:path>
              <a:path w="49999" h="26352">
                <a:moveTo>
                  <a:pt x="20878" y="20497"/>
                </a:moveTo>
                <a:lnTo>
                  <a:pt x="47917" y="14312"/>
                </a:lnTo>
                <a:lnTo>
                  <a:pt x="44157" y="13690"/>
                </a:lnTo>
                <a:lnTo>
                  <a:pt x="40081" y="10018"/>
                </a:lnTo>
                <a:lnTo>
                  <a:pt x="19203" y="18981"/>
                </a:lnTo>
                <a:lnTo>
                  <a:pt x="20878" y="20497"/>
                </a:lnTo>
                <a:close/>
              </a:path>
              <a:path w="49999" h="26352">
                <a:moveTo>
                  <a:pt x="17119" y="19875"/>
                </a:moveTo>
                <a:lnTo>
                  <a:pt x="16154" y="25730"/>
                </a:lnTo>
                <a:lnTo>
                  <a:pt x="19900" y="26352"/>
                </a:lnTo>
                <a:lnTo>
                  <a:pt x="18516" y="23114"/>
                </a:lnTo>
                <a:lnTo>
                  <a:pt x="17119" y="19875"/>
                </a:lnTo>
                <a:close/>
              </a:path>
              <a:path w="49999" h="26352">
                <a:moveTo>
                  <a:pt x="30924" y="6946"/>
                </a:moveTo>
                <a:lnTo>
                  <a:pt x="13875" y="14882"/>
                </a:lnTo>
                <a:lnTo>
                  <a:pt x="31952" y="7121"/>
                </a:lnTo>
                <a:lnTo>
                  <a:pt x="30924" y="6946"/>
                </a:lnTo>
                <a:close/>
              </a:path>
              <a:path w="49999" h="26352">
                <a:moveTo>
                  <a:pt x="7251" y="19723"/>
                </a:moveTo>
                <a:lnTo>
                  <a:pt x="11658" y="21678"/>
                </a:lnTo>
                <a:lnTo>
                  <a:pt x="16154" y="25730"/>
                </a:lnTo>
                <a:lnTo>
                  <a:pt x="17119" y="19875"/>
                </a:lnTo>
                <a:lnTo>
                  <a:pt x="18516" y="23114"/>
                </a:lnTo>
                <a:lnTo>
                  <a:pt x="19900" y="26352"/>
                </a:lnTo>
                <a:lnTo>
                  <a:pt x="47917" y="14312"/>
                </a:lnTo>
                <a:lnTo>
                  <a:pt x="20878" y="20497"/>
                </a:lnTo>
                <a:lnTo>
                  <a:pt x="19203" y="18981"/>
                </a:lnTo>
                <a:lnTo>
                  <a:pt x="15519" y="15646"/>
                </a:lnTo>
                <a:lnTo>
                  <a:pt x="13875" y="14882"/>
                </a:lnTo>
                <a:lnTo>
                  <a:pt x="7251" y="19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777189" y="1587277"/>
            <a:ext cx="42519" cy="14668"/>
          </a:xfrm>
          <a:custGeom>
            <a:avLst/>
            <a:gdLst/>
            <a:ahLst/>
            <a:cxnLst/>
            <a:rect l="l" t="t" r="r" b="b"/>
            <a:pathLst>
              <a:path w="42519" h="14668">
                <a:moveTo>
                  <a:pt x="42519" y="787"/>
                </a:moveTo>
                <a:lnTo>
                  <a:pt x="37350" y="0"/>
                </a:lnTo>
                <a:lnTo>
                  <a:pt x="32410" y="749"/>
                </a:lnTo>
                <a:lnTo>
                  <a:pt x="28003" y="2641"/>
                </a:lnTo>
                <a:lnTo>
                  <a:pt x="23338" y="4646"/>
                </a:lnTo>
                <a:lnTo>
                  <a:pt x="11669" y="9656"/>
                </a:lnTo>
                <a:lnTo>
                  <a:pt x="0" y="14668"/>
                </a:lnTo>
                <a:lnTo>
                  <a:pt x="4406" y="12776"/>
                </a:lnTo>
                <a:lnTo>
                  <a:pt x="9334" y="12026"/>
                </a:lnTo>
                <a:lnTo>
                  <a:pt x="14503" y="12814"/>
                </a:lnTo>
                <a:lnTo>
                  <a:pt x="42519" y="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773176" y="1584230"/>
            <a:ext cx="48615" cy="20955"/>
          </a:xfrm>
          <a:custGeom>
            <a:avLst/>
            <a:gdLst/>
            <a:ahLst/>
            <a:cxnLst/>
            <a:rect l="l" t="t" r="r" b="b"/>
            <a:pathLst>
              <a:path w="48615" h="20955">
                <a:moveTo>
                  <a:pt x="28734" y="10932"/>
                </a:moveTo>
                <a:lnTo>
                  <a:pt x="18606" y="15278"/>
                </a:lnTo>
                <a:lnTo>
                  <a:pt x="18516" y="15862"/>
                </a:lnTo>
                <a:lnTo>
                  <a:pt x="19913" y="19100"/>
                </a:lnTo>
                <a:lnTo>
                  <a:pt x="47917" y="7061"/>
                </a:lnTo>
                <a:lnTo>
                  <a:pt x="45986" y="7315"/>
                </a:lnTo>
                <a:lnTo>
                  <a:pt x="33413" y="8928"/>
                </a:lnTo>
                <a:lnTo>
                  <a:pt x="28734" y="10932"/>
                </a:lnTo>
                <a:close/>
              </a:path>
              <a:path w="48615" h="20955">
                <a:moveTo>
                  <a:pt x="17063" y="15940"/>
                </a:moveTo>
                <a:lnTo>
                  <a:pt x="5397" y="20954"/>
                </a:lnTo>
                <a:lnTo>
                  <a:pt x="8229" y="19748"/>
                </a:lnTo>
                <a:lnTo>
                  <a:pt x="11264" y="19075"/>
                </a:lnTo>
                <a:lnTo>
                  <a:pt x="14465" y="19075"/>
                </a:lnTo>
                <a:lnTo>
                  <a:pt x="17063" y="15940"/>
                </a:lnTo>
                <a:close/>
              </a:path>
              <a:path w="48615" h="20955">
                <a:moveTo>
                  <a:pt x="45135" y="596"/>
                </a:moveTo>
                <a:lnTo>
                  <a:pt x="36233" y="7721"/>
                </a:lnTo>
                <a:lnTo>
                  <a:pt x="39281" y="7048"/>
                </a:lnTo>
                <a:lnTo>
                  <a:pt x="45135" y="596"/>
                </a:lnTo>
                <a:close/>
              </a:path>
              <a:path w="48615" h="20955">
                <a:moveTo>
                  <a:pt x="14465" y="19075"/>
                </a:moveTo>
                <a:lnTo>
                  <a:pt x="17983" y="19342"/>
                </a:lnTo>
                <a:lnTo>
                  <a:pt x="19913" y="19100"/>
                </a:lnTo>
                <a:lnTo>
                  <a:pt x="18516" y="15862"/>
                </a:lnTo>
                <a:lnTo>
                  <a:pt x="18606" y="15278"/>
                </a:lnTo>
                <a:lnTo>
                  <a:pt x="28734" y="10932"/>
                </a:lnTo>
                <a:lnTo>
                  <a:pt x="33413" y="8928"/>
                </a:lnTo>
                <a:lnTo>
                  <a:pt x="45986" y="7315"/>
                </a:lnTo>
                <a:lnTo>
                  <a:pt x="42481" y="7048"/>
                </a:lnTo>
                <a:lnTo>
                  <a:pt x="45986" y="7315"/>
                </a:lnTo>
                <a:lnTo>
                  <a:pt x="47917" y="7061"/>
                </a:lnTo>
                <a:lnTo>
                  <a:pt x="50025" y="3378"/>
                </a:lnTo>
                <a:lnTo>
                  <a:pt x="48615" y="584"/>
                </a:lnTo>
                <a:lnTo>
                  <a:pt x="46532" y="3835"/>
                </a:lnTo>
                <a:lnTo>
                  <a:pt x="45135" y="596"/>
                </a:lnTo>
                <a:lnTo>
                  <a:pt x="39281" y="7048"/>
                </a:lnTo>
                <a:lnTo>
                  <a:pt x="36233" y="7721"/>
                </a:lnTo>
                <a:lnTo>
                  <a:pt x="45135" y="596"/>
                </a:lnTo>
                <a:lnTo>
                  <a:pt x="19049" y="12382"/>
                </a:lnTo>
                <a:lnTo>
                  <a:pt x="18319" y="15401"/>
                </a:lnTo>
                <a:lnTo>
                  <a:pt x="17981" y="12258"/>
                </a:lnTo>
                <a:lnTo>
                  <a:pt x="18961" y="7465"/>
                </a:lnTo>
                <a:lnTo>
                  <a:pt x="7294" y="12473"/>
                </a:lnTo>
                <a:lnTo>
                  <a:pt x="10286" y="12026"/>
                </a:lnTo>
                <a:lnTo>
                  <a:pt x="6273" y="12915"/>
                </a:lnTo>
                <a:lnTo>
                  <a:pt x="4013" y="17716"/>
                </a:lnTo>
                <a:lnTo>
                  <a:pt x="2616" y="14477"/>
                </a:lnTo>
                <a:lnTo>
                  <a:pt x="393" y="17271"/>
                </a:lnTo>
                <a:lnTo>
                  <a:pt x="2616" y="14477"/>
                </a:lnTo>
                <a:lnTo>
                  <a:pt x="0" y="17322"/>
                </a:lnTo>
                <a:lnTo>
                  <a:pt x="1142" y="19964"/>
                </a:lnTo>
                <a:lnTo>
                  <a:pt x="3547" y="20924"/>
                </a:lnTo>
                <a:lnTo>
                  <a:pt x="4546" y="21323"/>
                </a:lnTo>
                <a:lnTo>
                  <a:pt x="5397" y="20954"/>
                </a:lnTo>
                <a:lnTo>
                  <a:pt x="17063" y="15940"/>
                </a:lnTo>
                <a:lnTo>
                  <a:pt x="14465" y="12026"/>
                </a:lnTo>
                <a:lnTo>
                  <a:pt x="15976" y="12026"/>
                </a:lnTo>
                <a:lnTo>
                  <a:pt x="17132" y="12623"/>
                </a:lnTo>
                <a:lnTo>
                  <a:pt x="17063" y="15940"/>
                </a:lnTo>
                <a:lnTo>
                  <a:pt x="14465" y="19075"/>
                </a:lnTo>
                <a:close/>
              </a:path>
              <a:path w="48615" h="20955">
                <a:moveTo>
                  <a:pt x="1142" y="19964"/>
                </a:moveTo>
                <a:lnTo>
                  <a:pt x="0" y="17322"/>
                </a:lnTo>
                <a:lnTo>
                  <a:pt x="1536" y="20891"/>
                </a:lnTo>
                <a:lnTo>
                  <a:pt x="3547" y="20924"/>
                </a:lnTo>
                <a:lnTo>
                  <a:pt x="1142" y="19964"/>
                </a:lnTo>
                <a:close/>
              </a:path>
              <a:path w="48615" h="20955">
                <a:moveTo>
                  <a:pt x="15976" y="12026"/>
                </a:moveTo>
                <a:lnTo>
                  <a:pt x="14465" y="12026"/>
                </a:lnTo>
                <a:lnTo>
                  <a:pt x="17063" y="15940"/>
                </a:lnTo>
                <a:lnTo>
                  <a:pt x="17132" y="12623"/>
                </a:lnTo>
                <a:lnTo>
                  <a:pt x="15976" y="12026"/>
                </a:lnTo>
                <a:close/>
              </a:path>
              <a:path w="48615" h="20955">
                <a:moveTo>
                  <a:pt x="6273" y="12915"/>
                </a:moveTo>
                <a:lnTo>
                  <a:pt x="10286" y="12026"/>
                </a:lnTo>
                <a:lnTo>
                  <a:pt x="7294" y="12473"/>
                </a:lnTo>
                <a:lnTo>
                  <a:pt x="2616" y="14477"/>
                </a:lnTo>
                <a:lnTo>
                  <a:pt x="4013" y="17716"/>
                </a:lnTo>
                <a:lnTo>
                  <a:pt x="6273" y="12915"/>
                </a:lnTo>
                <a:close/>
              </a:path>
              <a:path w="48615" h="20955">
                <a:moveTo>
                  <a:pt x="45516" y="114"/>
                </a:moveTo>
                <a:lnTo>
                  <a:pt x="38290" y="0"/>
                </a:lnTo>
                <a:lnTo>
                  <a:pt x="34277" y="888"/>
                </a:lnTo>
                <a:lnTo>
                  <a:pt x="30632" y="2451"/>
                </a:lnTo>
                <a:lnTo>
                  <a:pt x="18961" y="7465"/>
                </a:lnTo>
                <a:lnTo>
                  <a:pt x="17981" y="12258"/>
                </a:lnTo>
                <a:lnTo>
                  <a:pt x="18319" y="15401"/>
                </a:lnTo>
                <a:lnTo>
                  <a:pt x="19049" y="12382"/>
                </a:lnTo>
                <a:lnTo>
                  <a:pt x="45135" y="596"/>
                </a:lnTo>
                <a:lnTo>
                  <a:pt x="46532" y="3835"/>
                </a:lnTo>
                <a:lnTo>
                  <a:pt x="48615" y="584"/>
                </a:lnTo>
                <a:lnTo>
                  <a:pt x="45516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777230" y="1572681"/>
            <a:ext cx="43014" cy="27508"/>
          </a:xfrm>
          <a:custGeom>
            <a:avLst/>
            <a:gdLst/>
            <a:ahLst/>
            <a:cxnLst/>
            <a:rect l="l" t="t" r="r" b="b"/>
            <a:pathLst>
              <a:path w="43014" h="27508">
                <a:moveTo>
                  <a:pt x="43014" y="15468"/>
                </a:moveTo>
                <a:lnTo>
                  <a:pt x="38112" y="10160"/>
                </a:lnTo>
                <a:lnTo>
                  <a:pt x="33083" y="5029"/>
                </a:lnTo>
                <a:lnTo>
                  <a:pt x="28003" y="0"/>
                </a:lnTo>
                <a:lnTo>
                  <a:pt x="23338" y="2005"/>
                </a:lnTo>
                <a:lnTo>
                  <a:pt x="11669" y="7020"/>
                </a:lnTo>
                <a:lnTo>
                  <a:pt x="0" y="12026"/>
                </a:lnTo>
                <a:lnTo>
                  <a:pt x="5067" y="17056"/>
                </a:lnTo>
                <a:lnTo>
                  <a:pt x="10096" y="22199"/>
                </a:lnTo>
                <a:lnTo>
                  <a:pt x="15011" y="27508"/>
                </a:lnTo>
                <a:lnTo>
                  <a:pt x="43014" y="1546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773764" y="1568884"/>
            <a:ext cx="50165" cy="35128"/>
          </a:xfrm>
          <a:custGeom>
            <a:avLst/>
            <a:gdLst/>
            <a:ahLst/>
            <a:cxnLst/>
            <a:rect l="l" t="t" r="r" b="b"/>
            <a:pathLst>
              <a:path w="50164" h="35128">
                <a:moveTo>
                  <a:pt x="31470" y="3797"/>
                </a:moveTo>
                <a:lnTo>
                  <a:pt x="33947" y="1295"/>
                </a:lnTo>
                <a:lnTo>
                  <a:pt x="31394" y="0"/>
                </a:lnTo>
                <a:lnTo>
                  <a:pt x="30086" y="558"/>
                </a:lnTo>
                <a:lnTo>
                  <a:pt x="28994" y="6299"/>
                </a:lnTo>
                <a:lnTo>
                  <a:pt x="31470" y="3797"/>
                </a:lnTo>
                <a:close/>
              </a:path>
              <a:path w="50164" h="35128">
                <a:moveTo>
                  <a:pt x="15900" y="33693"/>
                </a:moveTo>
                <a:lnTo>
                  <a:pt x="18503" y="35128"/>
                </a:lnTo>
                <a:lnTo>
                  <a:pt x="17094" y="28066"/>
                </a:lnTo>
                <a:lnTo>
                  <a:pt x="18478" y="31305"/>
                </a:lnTo>
                <a:lnTo>
                  <a:pt x="18503" y="35128"/>
                </a:lnTo>
                <a:lnTo>
                  <a:pt x="19875" y="34531"/>
                </a:lnTo>
                <a:lnTo>
                  <a:pt x="47879" y="22504"/>
                </a:lnTo>
                <a:lnTo>
                  <a:pt x="46482" y="19265"/>
                </a:lnTo>
                <a:lnTo>
                  <a:pt x="43903" y="21653"/>
                </a:lnTo>
                <a:lnTo>
                  <a:pt x="21056" y="28905"/>
                </a:lnTo>
                <a:lnTo>
                  <a:pt x="19372" y="27087"/>
                </a:lnTo>
                <a:lnTo>
                  <a:pt x="16103" y="23558"/>
                </a:lnTo>
                <a:lnTo>
                  <a:pt x="11049" y="18376"/>
                </a:lnTo>
                <a:lnTo>
                  <a:pt x="9658" y="17000"/>
                </a:lnTo>
                <a:lnTo>
                  <a:pt x="16517" y="14057"/>
                </a:lnTo>
                <a:lnTo>
                  <a:pt x="28188" y="9045"/>
                </a:lnTo>
                <a:lnTo>
                  <a:pt x="30682" y="7974"/>
                </a:lnTo>
                <a:lnTo>
                  <a:pt x="32867" y="7035"/>
                </a:lnTo>
                <a:lnTo>
                  <a:pt x="34036" y="11302"/>
                </a:lnTo>
                <a:lnTo>
                  <a:pt x="39039" y="16408"/>
                </a:lnTo>
                <a:lnTo>
                  <a:pt x="40514" y="17998"/>
                </a:lnTo>
                <a:lnTo>
                  <a:pt x="45097" y="16027"/>
                </a:lnTo>
                <a:lnTo>
                  <a:pt x="49072" y="16878"/>
                </a:lnTo>
                <a:lnTo>
                  <a:pt x="44119" y="11518"/>
                </a:lnTo>
                <a:lnTo>
                  <a:pt x="39052" y="6349"/>
                </a:lnTo>
                <a:lnTo>
                  <a:pt x="33947" y="1295"/>
                </a:lnTo>
                <a:lnTo>
                  <a:pt x="31470" y="3797"/>
                </a:lnTo>
                <a:lnTo>
                  <a:pt x="28994" y="6299"/>
                </a:lnTo>
                <a:lnTo>
                  <a:pt x="30086" y="558"/>
                </a:lnTo>
                <a:lnTo>
                  <a:pt x="18413" y="5578"/>
                </a:lnTo>
                <a:lnTo>
                  <a:pt x="6747" y="10588"/>
                </a:lnTo>
                <a:lnTo>
                  <a:pt x="2070" y="12598"/>
                </a:lnTo>
                <a:lnTo>
                  <a:pt x="0" y="15176"/>
                </a:lnTo>
                <a:lnTo>
                  <a:pt x="990" y="18326"/>
                </a:lnTo>
                <a:lnTo>
                  <a:pt x="6032" y="23329"/>
                </a:lnTo>
                <a:lnTo>
                  <a:pt x="3467" y="15824"/>
                </a:lnTo>
                <a:lnTo>
                  <a:pt x="5943" y="13322"/>
                </a:lnTo>
                <a:lnTo>
                  <a:pt x="4851" y="19062"/>
                </a:lnTo>
                <a:lnTo>
                  <a:pt x="3467" y="15824"/>
                </a:lnTo>
                <a:lnTo>
                  <a:pt x="6032" y="23329"/>
                </a:lnTo>
                <a:lnTo>
                  <a:pt x="11023" y="28435"/>
                </a:lnTo>
                <a:lnTo>
                  <a:pt x="15900" y="33693"/>
                </a:lnTo>
                <a:close/>
              </a:path>
              <a:path w="50164" h="35128">
                <a:moveTo>
                  <a:pt x="19372" y="27087"/>
                </a:moveTo>
                <a:lnTo>
                  <a:pt x="21056" y="28905"/>
                </a:lnTo>
                <a:lnTo>
                  <a:pt x="43903" y="21653"/>
                </a:lnTo>
                <a:lnTo>
                  <a:pt x="46482" y="19265"/>
                </a:lnTo>
                <a:lnTo>
                  <a:pt x="47879" y="22504"/>
                </a:lnTo>
                <a:lnTo>
                  <a:pt x="50165" y="18884"/>
                </a:lnTo>
                <a:lnTo>
                  <a:pt x="49072" y="16878"/>
                </a:lnTo>
                <a:lnTo>
                  <a:pt x="45097" y="16027"/>
                </a:lnTo>
                <a:lnTo>
                  <a:pt x="40514" y="17998"/>
                </a:lnTo>
                <a:lnTo>
                  <a:pt x="19372" y="27087"/>
                </a:lnTo>
                <a:close/>
              </a:path>
              <a:path w="50164" h="35128">
                <a:moveTo>
                  <a:pt x="17094" y="28066"/>
                </a:moveTo>
                <a:lnTo>
                  <a:pt x="18503" y="35128"/>
                </a:lnTo>
                <a:lnTo>
                  <a:pt x="18478" y="31305"/>
                </a:lnTo>
                <a:lnTo>
                  <a:pt x="17094" y="28066"/>
                </a:lnTo>
                <a:close/>
              </a:path>
              <a:path w="50164" h="35128">
                <a:moveTo>
                  <a:pt x="34036" y="11302"/>
                </a:moveTo>
                <a:lnTo>
                  <a:pt x="32867" y="7035"/>
                </a:lnTo>
                <a:lnTo>
                  <a:pt x="30682" y="7974"/>
                </a:lnTo>
                <a:lnTo>
                  <a:pt x="34036" y="11302"/>
                </a:lnTo>
                <a:close/>
              </a:path>
              <a:path w="50164" h="35128">
                <a:moveTo>
                  <a:pt x="4851" y="19062"/>
                </a:moveTo>
                <a:lnTo>
                  <a:pt x="5943" y="13322"/>
                </a:lnTo>
                <a:lnTo>
                  <a:pt x="3467" y="15824"/>
                </a:lnTo>
                <a:lnTo>
                  <a:pt x="4851" y="190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881875" y="1812830"/>
            <a:ext cx="38874" cy="31369"/>
          </a:xfrm>
          <a:custGeom>
            <a:avLst/>
            <a:gdLst/>
            <a:ahLst/>
            <a:cxnLst/>
            <a:rect l="l" t="t" r="r" b="b"/>
            <a:pathLst>
              <a:path w="38874" h="31368">
                <a:moveTo>
                  <a:pt x="10858" y="12039"/>
                </a:moveTo>
                <a:lnTo>
                  <a:pt x="7708" y="13703"/>
                </a:lnTo>
                <a:lnTo>
                  <a:pt x="3048" y="16814"/>
                </a:lnTo>
                <a:lnTo>
                  <a:pt x="139" y="21424"/>
                </a:lnTo>
                <a:lnTo>
                  <a:pt x="0" y="28409"/>
                </a:lnTo>
                <a:lnTo>
                  <a:pt x="495" y="31368"/>
                </a:lnTo>
                <a:lnTo>
                  <a:pt x="28498" y="19342"/>
                </a:lnTo>
                <a:lnTo>
                  <a:pt x="28143" y="17818"/>
                </a:lnTo>
                <a:lnTo>
                  <a:pt x="28155" y="9385"/>
                </a:lnTo>
                <a:lnTo>
                  <a:pt x="31064" y="4775"/>
                </a:lnTo>
                <a:lnTo>
                  <a:pt x="35712" y="1676"/>
                </a:lnTo>
                <a:lnTo>
                  <a:pt x="38874" y="0"/>
                </a:lnTo>
                <a:lnTo>
                  <a:pt x="34191" y="2011"/>
                </a:lnTo>
                <a:lnTo>
                  <a:pt x="22522" y="7025"/>
                </a:lnTo>
                <a:lnTo>
                  <a:pt x="10858" y="12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78384" y="1809223"/>
            <a:ext cx="46367" cy="38595"/>
          </a:xfrm>
          <a:custGeom>
            <a:avLst/>
            <a:gdLst/>
            <a:ahLst/>
            <a:cxnLst/>
            <a:rect l="l" t="t" r="r" b="b"/>
            <a:pathLst>
              <a:path w="46367" h="38595">
                <a:moveTo>
                  <a:pt x="2590" y="31750"/>
                </a:moveTo>
                <a:lnTo>
                  <a:pt x="787" y="36804"/>
                </a:lnTo>
                <a:lnTo>
                  <a:pt x="3327" y="38595"/>
                </a:lnTo>
                <a:lnTo>
                  <a:pt x="3987" y="34975"/>
                </a:lnTo>
                <a:lnTo>
                  <a:pt x="2590" y="31750"/>
                </a:lnTo>
                <a:close/>
              </a:path>
              <a:path w="46367" h="38595">
                <a:moveTo>
                  <a:pt x="31813" y="5930"/>
                </a:moveTo>
                <a:lnTo>
                  <a:pt x="39082" y="8851"/>
                </a:lnTo>
                <a:lnTo>
                  <a:pt x="37249" y="2349"/>
                </a:lnTo>
                <a:lnTo>
                  <a:pt x="31813" y="5930"/>
                </a:lnTo>
                <a:close/>
              </a:path>
              <a:path w="46367" h="38595">
                <a:moveTo>
                  <a:pt x="11201" y="17310"/>
                </a:moveTo>
                <a:lnTo>
                  <a:pt x="12966" y="12407"/>
                </a:lnTo>
                <a:lnTo>
                  <a:pt x="9283" y="14363"/>
                </a:lnTo>
                <a:lnTo>
                  <a:pt x="11201" y="17310"/>
                </a:lnTo>
                <a:close/>
              </a:path>
              <a:path w="46367" h="38595">
                <a:moveTo>
                  <a:pt x="28003" y="18554"/>
                </a:moveTo>
                <a:lnTo>
                  <a:pt x="28116" y="20792"/>
                </a:lnTo>
                <a:lnTo>
                  <a:pt x="39082" y="8851"/>
                </a:lnTo>
                <a:lnTo>
                  <a:pt x="31813" y="5930"/>
                </a:lnTo>
                <a:lnTo>
                  <a:pt x="37249" y="2349"/>
                </a:lnTo>
                <a:lnTo>
                  <a:pt x="39082" y="8851"/>
                </a:lnTo>
                <a:lnTo>
                  <a:pt x="40971" y="8039"/>
                </a:lnTo>
                <a:lnTo>
                  <a:pt x="41108" y="8252"/>
                </a:lnTo>
                <a:lnTo>
                  <a:pt x="43751" y="6845"/>
                </a:lnTo>
                <a:lnTo>
                  <a:pt x="41160" y="8216"/>
                </a:lnTo>
                <a:lnTo>
                  <a:pt x="41026" y="8016"/>
                </a:lnTo>
                <a:lnTo>
                  <a:pt x="39204" y="5283"/>
                </a:lnTo>
                <a:lnTo>
                  <a:pt x="38455" y="1574"/>
                </a:lnTo>
                <a:lnTo>
                  <a:pt x="40970" y="381"/>
                </a:lnTo>
                <a:lnTo>
                  <a:pt x="29300" y="5387"/>
                </a:lnTo>
                <a:lnTo>
                  <a:pt x="28117" y="11709"/>
                </a:lnTo>
                <a:lnTo>
                  <a:pt x="28003" y="18554"/>
                </a:lnTo>
                <a:close/>
              </a:path>
              <a:path w="46367" h="38595">
                <a:moveTo>
                  <a:pt x="41005" y="381"/>
                </a:moveTo>
                <a:lnTo>
                  <a:pt x="38455" y="1574"/>
                </a:lnTo>
                <a:lnTo>
                  <a:pt x="39204" y="5283"/>
                </a:lnTo>
                <a:lnTo>
                  <a:pt x="41026" y="8016"/>
                </a:lnTo>
                <a:lnTo>
                  <a:pt x="39082" y="8851"/>
                </a:lnTo>
                <a:lnTo>
                  <a:pt x="28116" y="20792"/>
                </a:lnTo>
                <a:lnTo>
                  <a:pt x="28181" y="22085"/>
                </a:lnTo>
                <a:lnTo>
                  <a:pt x="7416" y="34188"/>
                </a:lnTo>
                <a:lnTo>
                  <a:pt x="7035" y="30746"/>
                </a:lnTo>
                <a:lnTo>
                  <a:pt x="7162" y="26314"/>
                </a:lnTo>
                <a:lnTo>
                  <a:pt x="9283" y="22885"/>
                </a:lnTo>
                <a:lnTo>
                  <a:pt x="13092" y="20279"/>
                </a:lnTo>
                <a:lnTo>
                  <a:pt x="14350" y="15646"/>
                </a:lnTo>
                <a:lnTo>
                  <a:pt x="15747" y="18884"/>
                </a:lnTo>
                <a:lnTo>
                  <a:pt x="27415" y="13863"/>
                </a:lnTo>
                <a:lnTo>
                  <a:pt x="28086" y="13574"/>
                </a:lnTo>
                <a:lnTo>
                  <a:pt x="28117" y="11709"/>
                </a:lnTo>
                <a:lnTo>
                  <a:pt x="29300" y="5387"/>
                </a:lnTo>
                <a:lnTo>
                  <a:pt x="17631" y="10402"/>
                </a:lnTo>
                <a:lnTo>
                  <a:pt x="12966" y="12407"/>
                </a:lnTo>
                <a:lnTo>
                  <a:pt x="11201" y="17310"/>
                </a:lnTo>
                <a:lnTo>
                  <a:pt x="9283" y="14363"/>
                </a:lnTo>
                <a:lnTo>
                  <a:pt x="3809" y="17957"/>
                </a:lnTo>
                <a:lnTo>
                  <a:pt x="114" y="23736"/>
                </a:lnTo>
                <a:lnTo>
                  <a:pt x="0" y="30594"/>
                </a:lnTo>
                <a:lnTo>
                  <a:pt x="165" y="34124"/>
                </a:lnTo>
                <a:lnTo>
                  <a:pt x="787" y="36804"/>
                </a:lnTo>
                <a:lnTo>
                  <a:pt x="2590" y="31750"/>
                </a:lnTo>
                <a:lnTo>
                  <a:pt x="3987" y="34975"/>
                </a:lnTo>
                <a:lnTo>
                  <a:pt x="7035" y="31000"/>
                </a:lnTo>
                <a:lnTo>
                  <a:pt x="3987" y="34975"/>
                </a:lnTo>
                <a:lnTo>
                  <a:pt x="3327" y="38595"/>
                </a:lnTo>
                <a:lnTo>
                  <a:pt x="5372" y="38214"/>
                </a:lnTo>
                <a:lnTo>
                  <a:pt x="33388" y="26187"/>
                </a:lnTo>
                <a:lnTo>
                  <a:pt x="35420" y="22148"/>
                </a:lnTo>
                <a:lnTo>
                  <a:pt x="35039" y="18973"/>
                </a:lnTo>
                <a:lnTo>
                  <a:pt x="35039" y="18707"/>
                </a:lnTo>
                <a:lnTo>
                  <a:pt x="35178" y="14274"/>
                </a:lnTo>
                <a:lnTo>
                  <a:pt x="31991" y="22948"/>
                </a:lnTo>
                <a:lnTo>
                  <a:pt x="28562" y="23749"/>
                </a:lnTo>
                <a:lnTo>
                  <a:pt x="30606" y="19723"/>
                </a:lnTo>
                <a:lnTo>
                  <a:pt x="37287" y="10845"/>
                </a:lnTo>
                <a:lnTo>
                  <a:pt x="41160" y="8216"/>
                </a:lnTo>
                <a:lnTo>
                  <a:pt x="43751" y="6845"/>
                </a:lnTo>
                <a:lnTo>
                  <a:pt x="46367" y="4000"/>
                </a:lnTo>
                <a:lnTo>
                  <a:pt x="45986" y="4038"/>
                </a:lnTo>
                <a:lnTo>
                  <a:pt x="45224" y="1358"/>
                </a:lnTo>
                <a:lnTo>
                  <a:pt x="42836" y="405"/>
                </a:lnTo>
                <a:lnTo>
                  <a:pt x="41821" y="0"/>
                </a:lnTo>
                <a:lnTo>
                  <a:pt x="41005" y="381"/>
                </a:lnTo>
                <a:close/>
              </a:path>
              <a:path w="46367" h="38595">
                <a:moveTo>
                  <a:pt x="30606" y="19723"/>
                </a:moveTo>
                <a:lnTo>
                  <a:pt x="28562" y="23749"/>
                </a:lnTo>
                <a:lnTo>
                  <a:pt x="31991" y="22948"/>
                </a:lnTo>
                <a:lnTo>
                  <a:pt x="35178" y="14274"/>
                </a:lnTo>
                <a:lnTo>
                  <a:pt x="37287" y="10845"/>
                </a:lnTo>
                <a:lnTo>
                  <a:pt x="30606" y="19723"/>
                </a:lnTo>
                <a:close/>
              </a:path>
              <a:path w="46367" h="38595">
                <a:moveTo>
                  <a:pt x="45224" y="1358"/>
                </a:moveTo>
                <a:lnTo>
                  <a:pt x="45986" y="4038"/>
                </a:lnTo>
                <a:lnTo>
                  <a:pt x="46367" y="4000"/>
                </a:lnTo>
                <a:lnTo>
                  <a:pt x="44830" y="431"/>
                </a:lnTo>
                <a:lnTo>
                  <a:pt x="42836" y="405"/>
                </a:lnTo>
                <a:lnTo>
                  <a:pt x="45224" y="1358"/>
                </a:lnTo>
                <a:close/>
              </a:path>
              <a:path w="46367" h="38595">
                <a:moveTo>
                  <a:pt x="13144" y="20243"/>
                </a:moveTo>
                <a:lnTo>
                  <a:pt x="15735" y="18884"/>
                </a:lnTo>
                <a:lnTo>
                  <a:pt x="14350" y="15646"/>
                </a:lnTo>
                <a:lnTo>
                  <a:pt x="13144" y="20243"/>
                </a:lnTo>
                <a:close/>
              </a:path>
              <a:path w="46367" h="38595">
                <a:moveTo>
                  <a:pt x="7416" y="34188"/>
                </a:moveTo>
                <a:lnTo>
                  <a:pt x="28181" y="22085"/>
                </a:lnTo>
                <a:lnTo>
                  <a:pt x="28116" y="20792"/>
                </a:lnTo>
                <a:lnTo>
                  <a:pt x="7062" y="29830"/>
                </a:lnTo>
                <a:lnTo>
                  <a:pt x="7035" y="30746"/>
                </a:lnTo>
                <a:lnTo>
                  <a:pt x="7416" y="3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78907" y="1806389"/>
            <a:ext cx="39090" cy="21501"/>
          </a:xfrm>
          <a:custGeom>
            <a:avLst/>
            <a:gdLst/>
            <a:ahLst/>
            <a:cxnLst/>
            <a:rect l="l" t="t" r="r" b="b"/>
            <a:pathLst>
              <a:path w="39090" h="21501">
                <a:moveTo>
                  <a:pt x="4674" y="19496"/>
                </a:moveTo>
                <a:lnTo>
                  <a:pt x="16346" y="14482"/>
                </a:lnTo>
                <a:lnTo>
                  <a:pt x="28016" y="9474"/>
                </a:lnTo>
                <a:lnTo>
                  <a:pt x="30543" y="5181"/>
                </a:lnTo>
                <a:lnTo>
                  <a:pt x="34460" y="1986"/>
                </a:lnTo>
                <a:lnTo>
                  <a:pt x="22631" y="7066"/>
                </a:lnTo>
                <a:lnTo>
                  <a:pt x="11074" y="12026"/>
                </a:lnTo>
                <a:lnTo>
                  <a:pt x="6464" y="14008"/>
                </a:lnTo>
                <a:lnTo>
                  <a:pt x="2539" y="17208"/>
                </a:lnTo>
                <a:lnTo>
                  <a:pt x="0" y="21501"/>
                </a:lnTo>
                <a:lnTo>
                  <a:pt x="4674" y="19496"/>
                </a:lnTo>
                <a:close/>
              </a:path>
              <a:path w="39090" h="21501">
                <a:moveTo>
                  <a:pt x="34467" y="1981"/>
                </a:moveTo>
                <a:lnTo>
                  <a:pt x="34673" y="1895"/>
                </a:lnTo>
                <a:lnTo>
                  <a:pt x="39090" y="0"/>
                </a:lnTo>
                <a:lnTo>
                  <a:pt x="34467" y="1981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875262" y="1802782"/>
            <a:ext cx="46736" cy="28943"/>
          </a:xfrm>
          <a:custGeom>
            <a:avLst/>
            <a:gdLst/>
            <a:ahLst/>
            <a:cxnLst/>
            <a:rect l="l" t="t" r="r" b="b"/>
            <a:pathLst>
              <a:path w="46736" h="28943">
                <a:moveTo>
                  <a:pt x="46736" y="4000"/>
                </a:moveTo>
                <a:lnTo>
                  <a:pt x="46355" y="4051"/>
                </a:lnTo>
                <a:lnTo>
                  <a:pt x="44119" y="6845"/>
                </a:lnTo>
                <a:lnTo>
                  <a:pt x="46736" y="4000"/>
                </a:lnTo>
                <a:close/>
              </a:path>
              <a:path w="46736" h="28943">
                <a:moveTo>
                  <a:pt x="3568" y="18300"/>
                </a:moveTo>
                <a:lnTo>
                  <a:pt x="622" y="23317"/>
                </a:lnTo>
                <a:lnTo>
                  <a:pt x="0" y="26301"/>
                </a:lnTo>
                <a:lnTo>
                  <a:pt x="3632" y="28943"/>
                </a:lnTo>
                <a:lnTo>
                  <a:pt x="5041" y="28346"/>
                </a:lnTo>
                <a:lnTo>
                  <a:pt x="16711" y="23339"/>
                </a:lnTo>
                <a:lnTo>
                  <a:pt x="12077" y="20612"/>
                </a:lnTo>
                <a:lnTo>
                  <a:pt x="16116" y="18872"/>
                </a:lnTo>
                <a:lnTo>
                  <a:pt x="16711" y="23339"/>
                </a:lnTo>
                <a:lnTo>
                  <a:pt x="28380" y="18325"/>
                </a:lnTo>
                <a:lnTo>
                  <a:pt x="27671" y="13909"/>
                </a:lnTo>
                <a:lnTo>
                  <a:pt x="18596" y="14858"/>
                </a:lnTo>
                <a:lnTo>
                  <a:pt x="8788" y="23317"/>
                </a:lnTo>
                <a:lnTo>
                  <a:pt x="6680" y="26911"/>
                </a:lnTo>
                <a:lnTo>
                  <a:pt x="3644" y="25107"/>
                </a:lnTo>
                <a:lnTo>
                  <a:pt x="2260" y="21882"/>
                </a:lnTo>
                <a:lnTo>
                  <a:pt x="3568" y="18300"/>
                </a:lnTo>
                <a:close/>
              </a:path>
              <a:path w="46736" h="28943">
                <a:moveTo>
                  <a:pt x="6929" y="19874"/>
                </a:moveTo>
                <a:lnTo>
                  <a:pt x="8788" y="23317"/>
                </a:lnTo>
                <a:lnTo>
                  <a:pt x="18596" y="14858"/>
                </a:lnTo>
                <a:lnTo>
                  <a:pt x="27671" y="13909"/>
                </a:lnTo>
                <a:lnTo>
                  <a:pt x="28380" y="18325"/>
                </a:lnTo>
                <a:lnTo>
                  <a:pt x="33045" y="16319"/>
                </a:lnTo>
                <a:lnTo>
                  <a:pt x="34683" y="14871"/>
                </a:lnTo>
                <a:lnTo>
                  <a:pt x="36804" y="11290"/>
                </a:lnTo>
                <a:lnTo>
                  <a:pt x="31661" y="13080"/>
                </a:lnTo>
                <a:lnTo>
                  <a:pt x="30792" y="12568"/>
                </a:lnTo>
                <a:lnTo>
                  <a:pt x="28625" y="11290"/>
                </a:lnTo>
                <a:lnTo>
                  <a:pt x="29213" y="10294"/>
                </a:lnTo>
                <a:lnTo>
                  <a:pt x="31584" y="6273"/>
                </a:lnTo>
                <a:lnTo>
                  <a:pt x="30264" y="9842"/>
                </a:lnTo>
                <a:lnTo>
                  <a:pt x="31339" y="12334"/>
                </a:lnTo>
                <a:lnTo>
                  <a:pt x="39715" y="8737"/>
                </a:lnTo>
                <a:lnTo>
                  <a:pt x="40088" y="8577"/>
                </a:lnTo>
                <a:lnTo>
                  <a:pt x="44119" y="6845"/>
                </a:lnTo>
                <a:lnTo>
                  <a:pt x="42735" y="3606"/>
                </a:lnTo>
                <a:lnTo>
                  <a:pt x="44119" y="6845"/>
                </a:lnTo>
                <a:lnTo>
                  <a:pt x="46355" y="4051"/>
                </a:lnTo>
                <a:lnTo>
                  <a:pt x="46736" y="4000"/>
                </a:lnTo>
                <a:lnTo>
                  <a:pt x="45618" y="1406"/>
                </a:lnTo>
                <a:lnTo>
                  <a:pt x="45199" y="431"/>
                </a:lnTo>
                <a:lnTo>
                  <a:pt x="43201" y="398"/>
                </a:lnTo>
                <a:lnTo>
                  <a:pt x="42202" y="0"/>
                </a:lnTo>
                <a:lnTo>
                  <a:pt x="41351" y="368"/>
                </a:lnTo>
                <a:lnTo>
                  <a:pt x="40093" y="8572"/>
                </a:lnTo>
                <a:lnTo>
                  <a:pt x="41351" y="368"/>
                </a:lnTo>
                <a:lnTo>
                  <a:pt x="36119" y="2613"/>
                </a:lnTo>
                <a:lnTo>
                  <a:pt x="29790" y="5329"/>
                </a:lnTo>
                <a:lnTo>
                  <a:pt x="17747" y="10499"/>
                </a:lnTo>
                <a:lnTo>
                  <a:pt x="13335" y="12395"/>
                </a:lnTo>
                <a:lnTo>
                  <a:pt x="8128" y="14630"/>
                </a:lnTo>
                <a:lnTo>
                  <a:pt x="3568" y="18300"/>
                </a:lnTo>
                <a:lnTo>
                  <a:pt x="2260" y="21882"/>
                </a:lnTo>
                <a:lnTo>
                  <a:pt x="3644" y="25107"/>
                </a:lnTo>
                <a:lnTo>
                  <a:pt x="6680" y="26911"/>
                </a:lnTo>
                <a:lnTo>
                  <a:pt x="8788" y="23317"/>
                </a:lnTo>
                <a:lnTo>
                  <a:pt x="6929" y="19874"/>
                </a:lnTo>
                <a:close/>
              </a:path>
              <a:path w="46736" h="28943">
                <a:moveTo>
                  <a:pt x="31584" y="6273"/>
                </a:moveTo>
                <a:lnTo>
                  <a:pt x="29213" y="10294"/>
                </a:lnTo>
                <a:lnTo>
                  <a:pt x="28625" y="11290"/>
                </a:lnTo>
                <a:lnTo>
                  <a:pt x="30792" y="12568"/>
                </a:lnTo>
                <a:lnTo>
                  <a:pt x="31661" y="13080"/>
                </a:lnTo>
                <a:lnTo>
                  <a:pt x="36804" y="11290"/>
                </a:lnTo>
                <a:lnTo>
                  <a:pt x="40088" y="8577"/>
                </a:lnTo>
                <a:lnTo>
                  <a:pt x="39715" y="8737"/>
                </a:lnTo>
                <a:lnTo>
                  <a:pt x="31339" y="12334"/>
                </a:lnTo>
                <a:lnTo>
                  <a:pt x="30264" y="9842"/>
                </a:lnTo>
                <a:lnTo>
                  <a:pt x="31584" y="6273"/>
                </a:lnTo>
                <a:close/>
              </a:path>
              <a:path w="46736" h="28943">
                <a:moveTo>
                  <a:pt x="12077" y="20612"/>
                </a:moveTo>
                <a:lnTo>
                  <a:pt x="16711" y="23339"/>
                </a:lnTo>
                <a:lnTo>
                  <a:pt x="16116" y="18872"/>
                </a:lnTo>
                <a:lnTo>
                  <a:pt x="12077" y="20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804406" y="1662999"/>
            <a:ext cx="51117" cy="13411"/>
          </a:xfrm>
          <a:custGeom>
            <a:avLst/>
            <a:gdLst/>
            <a:ahLst/>
            <a:cxnLst/>
            <a:rect l="l" t="t" r="r" b="b"/>
            <a:pathLst>
              <a:path w="51117" h="13411">
                <a:moveTo>
                  <a:pt x="10515" y="4089"/>
                </a:moveTo>
                <a:lnTo>
                  <a:pt x="7086" y="5562"/>
                </a:lnTo>
                <a:lnTo>
                  <a:pt x="8394" y="9855"/>
                </a:lnTo>
                <a:lnTo>
                  <a:pt x="16103" y="9791"/>
                </a:lnTo>
                <a:lnTo>
                  <a:pt x="12344" y="3314"/>
                </a:lnTo>
                <a:lnTo>
                  <a:pt x="10515" y="4089"/>
                </a:lnTo>
                <a:close/>
              </a:path>
              <a:path w="51117" h="13411">
                <a:moveTo>
                  <a:pt x="28117" y="-3467"/>
                </a:moveTo>
                <a:lnTo>
                  <a:pt x="24091" y="-1727"/>
                </a:lnTo>
                <a:lnTo>
                  <a:pt x="20053" y="0"/>
                </a:lnTo>
                <a:lnTo>
                  <a:pt x="16103" y="9791"/>
                </a:lnTo>
                <a:lnTo>
                  <a:pt x="23101" y="9931"/>
                </a:lnTo>
                <a:lnTo>
                  <a:pt x="27776" y="7927"/>
                </a:lnTo>
                <a:lnTo>
                  <a:pt x="39447" y="2918"/>
                </a:lnTo>
                <a:lnTo>
                  <a:pt x="51117" y="-2095"/>
                </a:lnTo>
                <a:lnTo>
                  <a:pt x="44069" y="-2247"/>
                </a:lnTo>
                <a:lnTo>
                  <a:pt x="36309" y="-2171"/>
                </a:lnTo>
                <a:lnTo>
                  <a:pt x="28079" y="-3543"/>
                </a:lnTo>
                <a:lnTo>
                  <a:pt x="23338" y="-1544"/>
                </a:lnTo>
                <a:lnTo>
                  <a:pt x="11673" y="3469"/>
                </a:lnTo>
                <a:lnTo>
                  <a:pt x="14173" y="2514"/>
                </a:lnTo>
                <a:lnTo>
                  <a:pt x="15109" y="2117"/>
                </a:lnTo>
                <a:lnTo>
                  <a:pt x="17068" y="1270"/>
                </a:lnTo>
                <a:lnTo>
                  <a:pt x="21793" y="-749"/>
                </a:lnTo>
                <a:lnTo>
                  <a:pt x="26530" y="-2781"/>
                </a:lnTo>
                <a:lnTo>
                  <a:pt x="28117" y="-3467"/>
                </a:lnTo>
                <a:close/>
              </a:path>
              <a:path w="51117" h="13411">
                <a:moveTo>
                  <a:pt x="20053" y="0"/>
                </a:moveTo>
                <a:lnTo>
                  <a:pt x="16002" y="1739"/>
                </a:lnTo>
                <a:lnTo>
                  <a:pt x="15109" y="2117"/>
                </a:lnTo>
                <a:lnTo>
                  <a:pt x="14173" y="2514"/>
                </a:lnTo>
                <a:lnTo>
                  <a:pt x="11673" y="3469"/>
                </a:lnTo>
                <a:lnTo>
                  <a:pt x="3657" y="7048"/>
                </a:lnTo>
                <a:lnTo>
                  <a:pt x="228" y="8509"/>
                </a:lnTo>
                <a:lnTo>
                  <a:pt x="8394" y="9855"/>
                </a:lnTo>
                <a:lnTo>
                  <a:pt x="7086" y="5562"/>
                </a:lnTo>
                <a:lnTo>
                  <a:pt x="10515" y="4089"/>
                </a:lnTo>
                <a:lnTo>
                  <a:pt x="12344" y="3314"/>
                </a:lnTo>
                <a:lnTo>
                  <a:pt x="16103" y="9791"/>
                </a:lnTo>
                <a:lnTo>
                  <a:pt x="20053" y="0"/>
                </a:lnTo>
                <a:close/>
              </a:path>
              <a:path w="51117" h="13411">
                <a:moveTo>
                  <a:pt x="11673" y="3469"/>
                </a:moveTo>
                <a:lnTo>
                  <a:pt x="0" y="8483"/>
                </a:lnTo>
                <a:lnTo>
                  <a:pt x="228" y="8509"/>
                </a:lnTo>
                <a:lnTo>
                  <a:pt x="3657" y="7048"/>
                </a:lnTo>
                <a:lnTo>
                  <a:pt x="11673" y="346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800913" y="1655532"/>
            <a:ext cx="55994" cy="20929"/>
          </a:xfrm>
          <a:custGeom>
            <a:avLst/>
            <a:gdLst/>
            <a:ahLst/>
            <a:cxnLst/>
            <a:rect l="l" t="t" r="r" b="b"/>
            <a:pathLst>
              <a:path w="55994" h="20929">
                <a:moveTo>
                  <a:pt x="2324" y="12738"/>
                </a:moveTo>
                <a:lnTo>
                  <a:pt x="3492" y="15951"/>
                </a:lnTo>
                <a:lnTo>
                  <a:pt x="3548" y="15576"/>
                </a:lnTo>
                <a:lnTo>
                  <a:pt x="4013" y="12458"/>
                </a:lnTo>
                <a:lnTo>
                  <a:pt x="5753" y="11264"/>
                </a:lnTo>
                <a:lnTo>
                  <a:pt x="6781" y="10705"/>
                </a:lnTo>
                <a:lnTo>
                  <a:pt x="2108" y="12712"/>
                </a:lnTo>
                <a:lnTo>
                  <a:pt x="215" y="16408"/>
                </a:lnTo>
                <a:lnTo>
                  <a:pt x="1600" y="19202"/>
                </a:lnTo>
                <a:lnTo>
                  <a:pt x="2324" y="12738"/>
                </a:lnTo>
                <a:close/>
              </a:path>
              <a:path w="55994" h="20929">
                <a:moveTo>
                  <a:pt x="15405" y="14795"/>
                </a:moveTo>
                <a:lnTo>
                  <a:pt x="17233" y="14008"/>
                </a:lnTo>
                <a:lnTo>
                  <a:pt x="17515" y="13759"/>
                </a:lnTo>
                <a:lnTo>
                  <a:pt x="12623" y="8331"/>
                </a:lnTo>
                <a:lnTo>
                  <a:pt x="18448" y="5689"/>
                </a:lnTo>
                <a:lnTo>
                  <a:pt x="6781" y="10705"/>
                </a:lnTo>
                <a:lnTo>
                  <a:pt x="9182" y="9804"/>
                </a:lnTo>
                <a:lnTo>
                  <a:pt x="12090" y="13804"/>
                </a:lnTo>
                <a:lnTo>
                  <a:pt x="16558" y="14170"/>
                </a:lnTo>
                <a:lnTo>
                  <a:pt x="8534" y="17741"/>
                </a:lnTo>
                <a:lnTo>
                  <a:pt x="11976" y="16268"/>
                </a:lnTo>
                <a:lnTo>
                  <a:pt x="15405" y="14795"/>
                </a:lnTo>
                <a:close/>
              </a:path>
              <a:path w="55994" h="20929">
                <a:moveTo>
                  <a:pt x="18110" y="5969"/>
                </a:moveTo>
                <a:lnTo>
                  <a:pt x="16845" y="6508"/>
                </a:lnTo>
                <a:lnTo>
                  <a:pt x="14452" y="7531"/>
                </a:lnTo>
                <a:lnTo>
                  <a:pt x="16845" y="6508"/>
                </a:lnTo>
                <a:lnTo>
                  <a:pt x="18110" y="5969"/>
                </a:lnTo>
                <a:lnTo>
                  <a:pt x="19164" y="5511"/>
                </a:lnTo>
                <a:lnTo>
                  <a:pt x="18448" y="5689"/>
                </a:lnTo>
                <a:lnTo>
                  <a:pt x="12623" y="8331"/>
                </a:lnTo>
                <a:lnTo>
                  <a:pt x="17515" y="13759"/>
                </a:lnTo>
                <a:lnTo>
                  <a:pt x="18110" y="5969"/>
                </a:lnTo>
                <a:close/>
              </a:path>
              <a:path w="55994" h="20929">
                <a:moveTo>
                  <a:pt x="56337" y="1892"/>
                </a:moveTo>
                <a:lnTo>
                  <a:pt x="54686" y="1854"/>
                </a:lnTo>
                <a:lnTo>
                  <a:pt x="54609" y="5372"/>
                </a:lnTo>
                <a:lnTo>
                  <a:pt x="53212" y="2146"/>
                </a:lnTo>
                <a:lnTo>
                  <a:pt x="41543" y="7153"/>
                </a:lnTo>
                <a:lnTo>
                  <a:pt x="38173" y="8601"/>
                </a:lnTo>
                <a:lnTo>
                  <a:pt x="29874" y="12167"/>
                </a:lnTo>
                <a:lnTo>
                  <a:pt x="26669" y="13881"/>
                </a:lnTo>
                <a:lnTo>
                  <a:pt x="19596" y="13741"/>
                </a:lnTo>
                <a:lnTo>
                  <a:pt x="17829" y="13756"/>
                </a:lnTo>
                <a:lnTo>
                  <a:pt x="19049" y="13233"/>
                </a:lnTo>
                <a:lnTo>
                  <a:pt x="20878" y="12446"/>
                </a:lnTo>
                <a:lnTo>
                  <a:pt x="24930" y="10706"/>
                </a:lnTo>
                <a:lnTo>
                  <a:pt x="26511" y="10029"/>
                </a:lnTo>
                <a:lnTo>
                  <a:pt x="21945" y="11976"/>
                </a:lnTo>
                <a:lnTo>
                  <a:pt x="26511" y="10029"/>
                </a:lnTo>
                <a:lnTo>
                  <a:pt x="28228" y="9155"/>
                </a:lnTo>
                <a:lnTo>
                  <a:pt x="20814" y="4803"/>
                </a:lnTo>
                <a:lnTo>
                  <a:pt x="22148" y="4229"/>
                </a:lnTo>
                <a:lnTo>
                  <a:pt x="30111" y="673"/>
                </a:lnTo>
                <a:lnTo>
                  <a:pt x="18448" y="5689"/>
                </a:lnTo>
                <a:lnTo>
                  <a:pt x="19164" y="5511"/>
                </a:lnTo>
                <a:lnTo>
                  <a:pt x="18110" y="5969"/>
                </a:lnTo>
                <a:lnTo>
                  <a:pt x="17515" y="13759"/>
                </a:lnTo>
                <a:lnTo>
                  <a:pt x="15405" y="14795"/>
                </a:lnTo>
                <a:lnTo>
                  <a:pt x="11976" y="16268"/>
                </a:lnTo>
                <a:lnTo>
                  <a:pt x="8534" y="17741"/>
                </a:lnTo>
                <a:lnTo>
                  <a:pt x="16558" y="14170"/>
                </a:lnTo>
                <a:lnTo>
                  <a:pt x="12090" y="13804"/>
                </a:lnTo>
                <a:lnTo>
                  <a:pt x="9182" y="9804"/>
                </a:lnTo>
                <a:lnTo>
                  <a:pt x="6781" y="10705"/>
                </a:lnTo>
                <a:lnTo>
                  <a:pt x="5753" y="11264"/>
                </a:lnTo>
                <a:lnTo>
                  <a:pt x="4013" y="12458"/>
                </a:lnTo>
                <a:lnTo>
                  <a:pt x="3548" y="15576"/>
                </a:lnTo>
                <a:lnTo>
                  <a:pt x="3492" y="15951"/>
                </a:lnTo>
                <a:lnTo>
                  <a:pt x="2324" y="12738"/>
                </a:lnTo>
                <a:lnTo>
                  <a:pt x="1600" y="19202"/>
                </a:lnTo>
                <a:lnTo>
                  <a:pt x="215" y="16408"/>
                </a:lnTo>
                <a:lnTo>
                  <a:pt x="2108" y="12712"/>
                </a:lnTo>
                <a:lnTo>
                  <a:pt x="0" y="16395"/>
                </a:lnTo>
                <a:lnTo>
                  <a:pt x="1422" y="19189"/>
                </a:lnTo>
                <a:lnTo>
                  <a:pt x="1661" y="19212"/>
                </a:lnTo>
                <a:lnTo>
                  <a:pt x="3149" y="19456"/>
                </a:lnTo>
                <a:lnTo>
                  <a:pt x="4495" y="19481"/>
                </a:lnTo>
                <a:lnTo>
                  <a:pt x="4889" y="19177"/>
                </a:lnTo>
                <a:lnTo>
                  <a:pt x="3721" y="15976"/>
                </a:lnTo>
                <a:lnTo>
                  <a:pt x="4267" y="12496"/>
                </a:lnTo>
                <a:lnTo>
                  <a:pt x="5058" y="19104"/>
                </a:lnTo>
                <a:lnTo>
                  <a:pt x="11683" y="20866"/>
                </a:lnTo>
                <a:lnTo>
                  <a:pt x="19596" y="20777"/>
                </a:lnTo>
                <a:lnTo>
                  <a:pt x="26517" y="20929"/>
                </a:lnTo>
                <a:lnTo>
                  <a:pt x="25209" y="14173"/>
                </a:lnTo>
                <a:lnTo>
                  <a:pt x="26593" y="17399"/>
                </a:lnTo>
                <a:lnTo>
                  <a:pt x="27990" y="20637"/>
                </a:lnTo>
                <a:lnTo>
                  <a:pt x="39663" y="15625"/>
                </a:lnTo>
                <a:lnTo>
                  <a:pt x="39598" y="8839"/>
                </a:lnTo>
                <a:lnTo>
                  <a:pt x="47561" y="8737"/>
                </a:lnTo>
                <a:lnTo>
                  <a:pt x="54521" y="8902"/>
                </a:lnTo>
                <a:lnTo>
                  <a:pt x="55994" y="8610"/>
                </a:lnTo>
                <a:lnTo>
                  <a:pt x="58064" y="4699"/>
                </a:lnTo>
                <a:lnTo>
                  <a:pt x="56337" y="1892"/>
                </a:lnTo>
                <a:close/>
              </a:path>
              <a:path w="55994" h="20929">
                <a:moveTo>
                  <a:pt x="28638" y="1447"/>
                </a:moveTo>
                <a:lnTo>
                  <a:pt x="30225" y="762"/>
                </a:lnTo>
                <a:lnTo>
                  <a:pt x="22148" y="4229"/>
                </a:lnTo>
                <a:lnTo>
                  <a:pt x="20814" y="4803"/>
                </a:lnTo>
                <a:lnTo>
                  <a:pt x="28228" y="9155"/>
                </a:lnTo>
                <a:lnTo>
                  <a:pt x="23901" y="3479"/>
                </a:lnTo>
                <a:lnTo>
                  <a:pt x="24088" y="3399"/>
                </a:lnTo>
                <a:lnTo>
                  <a:pt x="27631" y="1879"/>
                </a:lnTo>
                <a:lnTo>
                  <a:pt x="28638" y="1447"/>
                </a:lnTo>
                <a:close/>
              </a:path>
              <a:path w="55994" h="20929">
                <a:moveTo>
                  <a:pt x="31508" y="3911"/>
                </a:moveTo>
                <a:lnTo>
                  <a:pt x="31000" y="7404"/>
                </a:lnTo>
                <a:lnTo>
                  <a:pt x="31556" y="4022"/>
                </a:lnTo>
                <a:lnTo>
                  <a:pt x="32099" y="794"/>
                </a:lnTo>
                <a:lnTo>
                  <a:pt x="31469" y="544"/>
                </a:lnTo>
                <a:lnTo>
                  <a:pt x="31508" y="3911"/>
                </a:lnTo>
                <a:close/>
              </a:path>
              <a:path w="55994" h="20929">
                <a:moveTo>
                  <a:pt x="32170" y="7599"/>
                </a:moveTo>
                <a:lnTo>
                  <a:pt x="38173" y="8601"/>
                </a:lnTo>
                <a:lnTo>
                  <a:pt x="35229" y="4432"/>
                </a:lnTo>
                <a:lnTo>
                  <a:pt x="34843" y="3042"/>
                </a:lnTo>
                <a:lnTo>
                  <a:pt x="34797" y="6464"/>
                </a:lnTo>
                <a:lnTo>
                  <a:pt x="34817" y="4952"/>
                </a:lnTo>
                <a:lnTo>
                  <a:pt x="33007" y="7239"/>
                </a:lnTo>
                <a:lnTo>
                  <a:pt x="32164" y="7598"/>
                </a:lnTo>
                <a:lnTo>
                  <a:pt x="31407" y="7924"/>
                </a:lnTo>
                <a:lnTo>
                  <a:pt x="28968" y="8978"/>
                </a:lnTo>
                <a:lnTo>
                  <a:pt x="32170" y="7599"/>
                </a:lnTo>
                <a:close/>
              </a:path>
              <a:path w="55994" h="20929">
                <a:moveTo>
                  <a:pt x="32003" y="0"/>
                </a:moveTo>
                <a:lnTo>
                  <a:pt x="32156" y="457"/>
                </a:lnTo>
                <a:lnTo>
                  <a:pt x="34677" y="2446"/>
                </a:lnTo>
                <a:lnTo>
                  <a:pt x="34848" y="2603"/>
                </a:lnTo>
                <a:lnTo>
                  <a:pt x="40004" y="1765"/>
                </a:lnTo>
                <a:lnTo>
                  <a:pt x="47548" y="1701"/>
                </a:lnTo>
                <a:lnTo>
                  <a:pt x="54686" y="1854"/>
                </a:lnTo>
                <a:lnTo>
                  <a:pt x="54609" y="5372"/>
                </a:lnTo>
                <a:lnTo>
                  <a:pt x="53212" y="2146"/>
                </a:lnTo>
                <a:lnTo>
                  <a:pt x="41543" y="7153"/>
                </a:lnTo>
                <a:lnTo>
                  <a:pt x="38173" y="8601"/>
                </a:lnTo>
                <a:lnTo>
                  <a:pt x="35229" y="4432"/>
                </a:lnTo>
                <a:lnTo>
                  <a:pt x="34843" y="3042"/>
                </a:lnTo>
                <a:lnTo>
                  <a:pt x="34817" y="4952"/>
                </a:lnTo>
                <a:lnTo>
                  <a:pt x="33011" y="7233"/>
                </a:lnTo>
                <a:lnTo>
                  <a:pt x="32164" y="7598"/>
                </a:lnTo>
                <a:lnTo>
                  <a:pt x="31407" y="7924"/>
                </a:lnTo>
                <a:lnTo>
                  <a:pt x="28968" y="8978"/>
                </a:lnTo>
                <a:lnTo>
                  <a:pt x="26781" y="9914"/>
                </a:lnTo>
                <a:lnTo>
                  <a:pt x="26511" y="10029"/>
                </a:lnTo>
                <a:lnTo>
                  <a:pt x="28228" y="9155"/>
                </a:lnTo>
                <a:lnTo>
                  <a:pt x="31938" y="7560"/>
                </a:lnTo>
                <a:lnTo>
                  <a:pt x="32892" y="7150"/>
                </a:lnTo>
                <a:lnTo>
                  <a:pt x="32186" y="829"/>
                </a:lnTo>
                <a:lnTo>
                  <a:pt x="32257" y="469"/>
                </a:lnTo>
                <a:lnTo>
                  <a:pt x="32580" y="527"/>
                </a:lnTo>
                <a:lnTo>
                  <a:pt x="32003" y="0"/>
                </a:lnTo>
                <a:close/>
              </a:path>
              <a:path w="55994" h="20929">
                <a:moveTo>
                  <a:pt x="39598" y="8839"/>
                </a:moveTo>
                <a:lnTo>
                  <a:pt x="39663" y="15625"/>
                </a:lnTo>
                <a:lnTo>
                  <a:pt x="51333" y="10615"/>
                </a:lnTo>
                <a:lnTo>
                  <a:pt x="55994" y="8610"/>
                </a:lnTo>
                <a:lnTo>
                  <a:pt x="54521" y="8902"/>
                </a:lnTo>
                <a:lnTo>
                  <a:pt x="47561" y="8737"/>
                </a:lnTo>
                <a:lnTo>
                  <a:pt x="39598" y="8839"/>
                </a:lnTo>
                <a:close/>
              </a:path>
              <a:path w="55994" h="20929">
                <a:moveTo>
                  <a:pt x="26593" y="17399"/>
                </a:moveTo>
                <a:lnTo>
                  <a:pt x="25209" y="14173"/>
                </a:lnTo>
                <a:lnTo>
                  <a:pt x="26517" y="20929"/>
                </a:lnTo>
                <a:lnTo>
                  <a:pt x="27990" y="20637"/>
                </a:lnTo>
                <a:lnTo>
                  <a:pt x="26593" y="17399"/>
                </a:lnTo>
                <a:close/>
              </a:path>
              <a:path w="55994" h="20929">
                <a:moveTo>
                  <a:pt x="33007" y="7239"/>
                </a:moveTo>
                <a:lnTo>
                  <a:pt x="38173" y="8601"/>
                </a:lnTo>
                <a:lnTo>
                  <a:pt x="33011" y="7233"/>
                </a:lnTo>
                <a:close/>
              </a:path>
              <a:path w="55994" h="20929">
                <a:moveTo>
                  <a:pt x="26669" y="13881"/>
                </a:moveTo>
                <a:lnTo>
                  <a:pt x="29874" y="12167"/>
                </a:lnTo>
                <a:lnTo>
                  <a:pt x="25923" y="13866"/>
                </a:lnTo>
                <a:lnTo>
                  <a:pt x="26669" y="13881"/>
                </a:lnTo>
                <a:close/>
              </a:path>
              <a:path w="55994" h="20929">
                <a:moveTo>
                  <a:pt x="40004" y="1765"/>
                </a:moveTo>
                <a:lnTo>
                  <a:pt x="32580" y="527"/>
                </a:lnTo>
                <a:lnTo>
                  <a:pt x="32156" y="457"/>
                </a:lnTo>
                <a:lnTo>
                  <a:pt x="32003" y="0"/>
                </a:lnTo>
                <a:lnTo>
                  <a:pt x="30532" y="633"/>
                </a:lnTo>
                <a:lnTo>
                  <a:pt x="30822" y="7366"/>
                </a:lnTo>
                <a:lnTo>
                  <a:pt x="31000" y="7404"/>
                </a:lnTo>
                <a:lnTo>
                  <a:pt x="31508" y="3911"/>
                </a:lnTo>
                <a:lnTo>
                  <a:pt x="31469" y="544"/>
                </a:lnTo>
                <a:lnTo>
                  <a:pt x="31089" y="393"/>
                </a:lnTo>
                <a:lnTo>
                  <a:pt x="31469" y="544"/>
                </a:lnTo>
                <a:lnTo>
                  <a:pt x="32099" y="794"/>
                </a:lnTo>
                <a:lnTo>
                  <a:pt x="31572" y="3924"/>
                </a:lnTo>
                <a:lnTo>
                  <a:pt x="31000" y="7404"/>
                </a:lnTo>
                <a:lnTo>
                  <a:pt x="30822" y="7366"/>
                </a:lnTo>
                <a:lnTo>
                  <a:pt x="30532" y="633"/>
                </a:lnTo>
                <a:lnTo>
                  <a:pt x="30225" y="762"/>
                </a:lnTo>
                <a:lnTo>
                  <a:pt x="28638" y="1447"/>
                </a:lnTo>
                <a:lnTo>
                  <a:pt x="27631" y="1879"/>
                </a:lnTo>
                <a:lnTo>
                  <a:pt x="24088" y="3399"/>
                </a:lnTo>
                <a:lnTo>
                  <a:pt x="23901" y="3479"/>
                </a:lnTo>
                <a:lnTo>
                  <a:pt x="28228" y="9155"/>
                </a:lnTo>
                <a:lnTo>
                  <a:pt x="26187" y="2501"/>
                </a:lnTo>
                <a:lnTo>
                  <a:pt x="28228" y="9155"/>
                </a:lnTo>
                <a:lnTo>
                  <a:pt x="31938" y="7560"/>
                </a:lnTo>
                <a:lnTo>
                  <a:pt x="32892" y="7150"/>
                </a:lnTo>
                <a:lnTo>
                  <a:pt x="32186" y="829"/>
                </a:lnTo>
                <a:lnTo>
                  <a:pt x="32257" y="473"/>
                </a:lnTo>
                <a:lnTo>
                  <a:pt x="33464" y="1336"/>
                </a:lnTo>
                <a:lnTo>
                  <a:pt x="34480" y="1739"/>
                </a:lnTo>
                <a:lnTo>
                  <a:pt x="33464" y="1336"/>
                </a:lnTo>
                <a:lnTo>
                  <a:pt x="34677" y="2446"/>
                </a:lnTo>
                <a:lnTo>
                  <a:pt x="34848" y="2603"/>
                </a:lnTo>
                <a:lnTo>
                  <a:pt x="40004" y="1765"/>
                </a:lnTo>
                <a:close/>
              </a:path>
              <a:path w="55994" h="20929">
                <a:moveTo>
                  <a:pt x="3149" y="19456"/>
                </a:moveTo>
                <a:lnTo>
                  <a:pt x="11683" y="20866"/>
                </a:lnTo>
                <a:lnTo>
                  <a:pt x="5105" y="19215"/>
                </a:lnTo>
                <a:lnTo>
                  <a:pt x="4292" y="12496"/>
                </a:lnTo>
                <a:lnTo>
                  <a:pt x="3721" y="15976"/>
                </a:lnTo>
                <a:lnTo>
                  <a:pt x="4889" y="19177"/>
                </a:lnTo>
                <a:lnTo>
                  <a:pt x="4495" y="19481"/>
                </a:lnTo>
                <a:lnTo>
                  <a:pt x="3149" y="19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831890" y="1691488"/>
            <a:ext cx="41567" cy="24269"/>
          </a:xfrm>
          <a:custGeom>
            <a:avLst/>
            <a:gdLst/>
            <a:ahLst/>
            <a:cxnLst/>
            <a:rect l="l" t="t" r="r" b="b"/>
            <a:pathLst>
              <a:path w="41567" h="24269">
                <a:moveTo>
                  <a:pt x="2802" y="23066"/>
                </a:moveTo>
                <a:lnTo>
                  <a:pt x="14476" y="18055"/>
                </a:lnTo>
                <a:lnTo>
                  <a:pt x="26136" y="13042"/>
                </a:lnTo>
                <a:lnTo>
                  <a:pt x="28016" y="12242"/>
                </a:lnTo>
                <a:lnTo>
                  <a:pt x="30962" y="6730"/>
                </a:lnTo>
                <a:lnTo>
                  <a:pt x="35800" y="2475"/>
                </a:lnTo>
                <a:lnTo>
                  <a:pt x="13550" y="12026"/>
                </a:lnTo>
                <a:lnTo>
                  <a:pt x="7810" y="14490"/>
                </a:lnTo>
                <a:lnTo>
                  <a:pt x="2946" y="18770"/>
                </a:lnTo>
                <a:lnTo>
                  <a:pt x="0" y="24269"/>
                </a:lnTo>
                <a:lnTo>
                  <a:pt x="2802" y="23066"/>
                </a:lnTo>
                <a:close/>
              </a:path>
              <a:path w="41567" h="24269">
                <a:moveTo>
                  <a:pt x="41567" y="0"/>
                </a:moveTo>
                <a:lnTo>
                  <a:pt x="35814" y="2463"/>
                </a:lnTo>
                <a:lnTo>
                  <a:pt x="41567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828282" y="1687881"/>
            <a:ext cx="49174" cy="31699"/>
          </a:xfrm>
          <a:custGeom>
            <a:avLst/>
            <a:gdLst/>
            <a:ahLst/>
            <a:cxnLst/>
            <a:rect l="l" t="t" r="r" b="b"/>
            <a:pathLst>
              <a:path w="49174" h="31699">
                <a:moveTo>
                  <a:pt x="29097" y="13095"/>
                </a:moveTo>
                <a:lnTo>
                  <a:pt x="28359" y="13411"/>
                </a:lnTo>
                <a:lnTo>
                  <a:pt x="28511" y="14185"/>
                </a:lnTo>
                <a:lnTo>
                  <a:pt x="29097" y="13095"/>
                </a:lnTo>
                <a:close/>
              </a:path>
              <a:path w="49174" h="31699">
                <a:moveTo>
                  <a:pt x="5021" y="23434"/>
                </a:moveTo>
                <a:lnTo>
                  <a:pt x="9258" y="24790"/>
                </a:lnTo>
                <a:lnTo>
                  <a:pt x="13487" y="21043"/>
                </a:lnTo>
                <a:lnTo>
                  <a:pt x="16695" y="18423"/>
                </a:lnTo>
                <a:lnTo>
                  <a:pt x="37338" y="3136"/>
                </a:lnTo>
                <a:lnTo>
                  <a:pt x="43776" y="368"/>
                </a:lnTo>
                <a:lnTo>
                  <a:pt x="15773" y="12395"/>
                </a:lnTo>
                <a:lnTo>
                  <a:pt x="9334" y="15163"/>
                </a:lnTo>
                <a:lnTo>
                  <a:pt x="3860" y="19951"/>
                </a:lnTo>
                <a:lnTo>
                  <a:pt x="508" y="26212"/>
                </a:lnTo>
                <a:lnTo>
                  <a:pt x="2222" y="24637"/>
                </a:lnTo>
                <a:lnTo>
                  <a:pt x="5021" y="23434"/>
                </a:lnTo>
                <a:close/>
              </a:path>
              <a:path w="49174" h="31699">
                <a:moveTo>
                  <a:pt x="49174" y="4000"/>
                </a:moveTo>
                <a:lnTo>
                  <a:pt x="48057" y="1406"/>
                </a:lnTo>
                <a:lnTo>
                  <a:pt x="48793" y="4051"/>
                </a:lnTo>
                <a:lnTo>
                  <a:pt x="46558" y="6845"/>
                </a:lnTo>
                <a:lnTo>
                  <a:pt x="49174" y="4000"/>
                </a:lnTo>
                <a:close/>
              </a:path>
              <a:path w="49174" h="31699">
                <a:moveTo>
                  <a:pt x="34734" y="17513"/>
                </a:moveTo>
                <a:lnTo>
                  <a:pt x="37274" y="12763"/>
                </a:lnTo>
                <a:lnTo>
                  <a:pt x="41503" y="9016"/>
                </a:lnTo>
                <a:lnTo>
                  <a:pt x="46558" y="6845"/>
                </a:lnTo>
                <a:lnTo>
                  <a:pt x="31877" y="7924"/>
                </a:lnTo>
                <a:lnTo>
                  <a:pt x="30722" y="13646"/>
                </a:lnTo>
                <a:lnTo>
                  <a:pt x="28936" y="14413"/>
                </a:lnTo>
                <a:lnTo>
                  <a:pt x="31623" y="15849"/>
                </a:lnTo>
                <a:lnTo>
                  <a:pt x="34734" y="17513"/>
                </a:lnTo>
                <a:close/>
              </a:path>
              <a:path w="49174" h="31699">
                <a:moveTo>
                  <a:pt x="6718" y="29540"/>
                </a:moveTo>
                <a:lnTo>
                  <a:pt x="3606" y="27876"/>
                </a:lnTo>
                <a:lnTo>
                  <a:pt x="3619" y="31699"/>
                </a:lnTo>
                <a:lnTo>
                  <a:pt x="5003" y="31114"/>
                </a:lnTo>
                <a:lnTo>
                  <a:pt x="16672" y="26098"/>
                </a:lnTo>
                <a:lnTo>
                  <a:pt x="6718" y="29540"/>
                </a:lnTo>
                <a:close/>
              </a:path>
              <a:path w="49174" h="31699">
                <a:moveTo>
                  <a:pt x="3619" y="31699"/>
                </a:moveTo>
                <a:lnTo>
                  <a:pt x="3606" y="27876"/>
                </a:lnTo>
                <a:lnTo>
                  <a:pt x="6718" y="29540"/>
                </a:lnTo>
                <a:lnTo>
                  <a:pt x="16672" y="26098"/>
                </a:lnTo>
                <a:lnTo>
                  <a:pt x="18554" y="18872"/>
                </a:lnTo>
                <a:lnTo>
                  <a:pt x="28341" y="21087"/>
                </a:lnTo>
                <a:lnTo>
                  <a:pt x="31140" y="19888"/>
                </a:lnTo>
                <a:lnTo>
                  <a:pt x="33718" y="18795"/>
                </a:lnTo>
                <a:lnTo>
                  <a:pt x="34734" y="17513"/>
                </a:lnTo>
                <a:lnTo>
                  <a:pt x="31623" y="15849"/>
                </a:lnTo>
                <a:lnTo>
                  <a:pt x="28936" y="14413"/>
                </a:lnTo>
                <a:lnTo>
                  <a:pt x="30722" y="13646"/>
                </a:lnTo>
                <a:lnTo>
                  <a:pt x="31877" y="7924"/>
                </a:lnTo>
                <a:lnTo>
                  <a:pt x="28359" y="13411"/>
                </a:lnTo>
                <a:lnTo>
                  <a:pt x="29097" y="13095"/>
                </a:lnTo>
                <a:lnTo>
                  <a:pt x="30289" y="12585"/>
                </a:lnTo>
                <a:lnTo>
                  <a:pt x="29097" y="13095"/>
                </a:lnTo>
                <a:lnTo>
                  <a:pt x="28511" y="14185"/>
                </a:lnTo>
                <a:lnTo>
                  <a:pt x="28359" y="13411"/>
                </a:lnTo>
                <a:lnTo>
                  <a:pt x="31877" y="7924"/>
                </a:lnTo>
                <a:lnTo>
                  <a:pt x="46558" y="6845"/>
                </a:lnTo>
                <a:lnTo>
                  <a:pt x="48793" y="4051"/>
                </a:lnTo>
                <a:lnTo>
                  <a:pt x="48057" y="1406"/>
                </a:lnTo>
                <a:lnTo>
                  <a:pt x="47637" y="431"/>
                </a:lnTo>
                <a:lnTo>
                  <a:pt x="45630" y="398"/>
                </a:lnTo>
                <a:lnTo>
                  <a:pt x="44627" y="0"/>
                </a:lnTo>
                <a:lnTo>
                  <a:pt x="43776" y="368"/>
                </a:lnTo>
                <a:lnTo>
                  <a:pt x="37338" y="3136"/>
                </a:lnTo>
                <a:lnTo>
                  <a:pt x="16695" y="18423"/>
                </a:lnTo>
                <a:lnTo>
                  <a:pt x="13487" y="21043"/>
                </a:lnTo>
                <a:lnTo>
                  <a:pt x="9258" y="24790"/>
                </a:lnTo>
                <a:lnTo>
                  <a:pt x="5021" y="23434"/>
                </a:lnTo>
                <a:lnTo>
                  <a:pt x="2222" y="24637"/>
                </a:lnTo>
                <a:lnTo>
                  <a:pt x="508" y="26212"/>
                </a:lnTo>
                <a:lnTo>
                  <a:pt x="0" y="29159"/>
                </a:lnTo>
                <a:lnTo>
                  <a:pt x="3619" y="31699"/>
                </a:lnTo>
                <a:close/>
              </a:path>
              <a:path w="49174" h="31699">
                <a:moveTo>
                  <a:pt x="18554" y="18872"/>
                </a:moveTo>
                <a:lnTo>
                  <a:pt x="16672" y="26098"/>
                </a:lnTo>
                <a:lnTo>
                  <a:pt x="28341" y="21087"/>
                </a:lnTo>
                <a:lnTo>
                  <a:pt x="18554" y="18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834899" y="1697951"/>
            <a:ext cx="41389" cy="38404"/>
          </a:xfrm>
          <a:custGeom>
            <a:avLst/>
            <a:gdLst/>
            <a:ahLst/>
            <a:cxnLst/>
            <a:rect l="l" t="t" r="r" b="b"/>
            <a:pathLst>
              <a:path w="41389" h="38404">
                <a:moveTo>
                  <a:pt x="546" y="35483"/>
                </a:moveTo>
                <a:lnTo>
                  <a:pt x="1816" y="38404"/>
                </a:lnTo>
                <a:lnTo>
                  <a:pt x="29819" y="26365"/>
                </a:lnTo>
                <a:lnTo>
                  <a:pt x="28562" y="23456"/>
                </a:lnTo>
                <a:lnTo>
                  <a:pt x="28003" y="20726"/>
                </a:lnTo>
                <a:lnTo>
                  <a:pt x="28117" y="12319"/>
                </a:lnTo>
                <a:lnTo>
                  <a:pt x="31330" y="6769"/>
                </a:lnTo>
                <a:lnTo>
                  <a:pt x="36321" y="2933"/>
                </a:lnTo>
                <a:lnTo>
                  <a:pt x="37858" y="1765"/>
                </a:lnTo>
                <a:lnTo>
                  <a:pt x="41389" y="0"/>
                </a:lnTo>
                <a:lnTo>
                  <a:pt x="36715" y="1993"/>
                </a:lnTo>
                <a:lnTo>
                  <a:pt x="32054" y="4013"/>
                </a:lnTo>
                <a:lnTo>
                  <a:pt x="27393" y="6007"/>
                </a:lnTo>
                <a:lnTo>
                  <a:pt x="22720" y="8013"/>
                </a:lnTo>
                <a:lnTo>
                  <a:pt x="18046" y="10020"/>
                </a:lnTo>
                <a:lnTo>
                  <a:pt x="13385" y="12026"/>
                </a:lnTo>
                <a:lnTo>
                  <a:pt x="11556" y="12814"/>
                </a:lnTo>
                <a:lnTo>
                  <a:pt x="8305" y="14960"/>
                </a:lnTo>
                <a:lnTo>
                  <a:pt x="3314" y="18808"/>
                </a:lnTo>
                <a:lnTo>
                  <a:pt x="114" y="24358"/>
                </a:lnTo>
                <a:lnTo>
                  <a:pt x="0" y="32753"/>
                </a:lnTo>
                <a:lnTo>
                  <a:pt x="546" y="35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831419" y="1694714"/>
            <a:ext cx="48475" cy="45643"/>
          </a:xfrm>
          <a:custGeom>
            <a:avLst/>
            <a:gdLst/>
            <a:ahLst/>
            <a:cxnLst/>
            <a:rect l="l" t="t" r="r" b="b"/>
            <a:pathLst>
              <a:path w="48475" h="45643">
                <a:moveTo>
                  <a:pt x="6680" y="44881"/>
                </a:moveTo>
                <a:lnTo>
                  <a:pt x="34696" y="32842"/>
                </a:lnTo>
                <a:lnTo>
                  <a:pt x="36918" y="30035"/>
                </a:lnTo>
                <a:lnTo>
                  <a:pt x="35483" y="25806"/>
                </a:lnTo>
                <a:lnTo>
                  <a:pt x="35064" y="21742"/>
                </a:lnTo>
                <a:lnTo>
                  <a:pt x="35090" y="16903"/>
                </a:lnTo>
                <a:lnTo>
                  <a:pt x="33299" y="29603"/>
                </a:lnTo>
                <a:lnTo>
                  <a:pt x="30073" y="31013"/>
                </a:lnTo>
                <a:lnTo>
                  <a:pt x="31915" y="26377"/>
                </a:lnTo>
                <a:lnTo>
                  <a:pt x="31546" y="21386"/>
                </a:lnTo>
                <a:lnTo>
                  <a:pt x="28117" y="14261"/>
                </a:lnTo>
                <a:lnTo>
                  <a:pt x="28016" y="24739"/>
                </a:lnTo>
                <a:lnTo>
                  <a:pt x="28683" y="27765"/>
                </a:lnTo>
                <a:lnTo>
                  <a:pt x="8521" y="40246"/>
                </a:lnTo>
                <a:lnTo>
                  <a:pt x="6680" y="44881"/>
                </a:lnTo>
                <a:close/>
              </a:path>
              <a:path w="48475" h="45643">
                <a:moveTo>
                  <a:pt x="32257" y="12484"/>
                </a:moveTo>
                <a:lnTo>
                  <a:pt x="28117" y="14223"/>
                </a:lnTo>
                <a:lnTo>
                  <a:pt x="31546" y="21386"/>
                </a:lnTo>
                <a:lnTo>
                  <a:pt x="31915" y="26377"/>
                </a:lnTo>
                <a:lnTo>
                  <a:pt x="30073" y="31013"/>
                </a:lnTo>
                <a:lnTo>
                  <a:pt x="33299" y="29603"/>
                </a:lnTo>
                <a:lnTo>
                  <a:pt x="35090" y="16903"/>
                </a:lnTo>
                <a:lnTo>
                  <a:pt x="36918" y="10477"/>
                </a:lnTo>
                <a:lnTo>
                  <a:pt x="32257" y="12484"/>
                </a:lnTo>
                <a:close/>
              </a:path>
              <a:path w="48475" h="45643">
                <a:moveTo>
                  <a:pt x="20129" y="10020"/>
                </a:moveTo>
                <a:lnTo>
                  <a:pt x="15468" y="12026"/>
                </a:lnTo>
                <a:lnTo>
                  <a:pt x="16865" y="15265"/>
                </a:lnTo>
                <a:lnTo>
                  <a:pt x="20129" y="10020"/>
                </a:lnTo>
                <a:close/>
              </a:path>
              <a:path w="48475" h="45643">
                <a:moveTo>
                  <a:pt x="8521" y="40246"/>
                </a:moveTo>
                <a:lnTo>
                  <a:pt x="28701" y="27851"/>
                </a:lnTo>
                <a:lnTo>
                  <a:pt x="7434" y="36891"/>
                </a:lnTo>
                <a:lnTo>
                  <a:pt x="3911" y="38404"/>
                </a:lnTo>
                <a:lnTo>
                  <a:pt x="7434" y="36891"/>
                </a:lnTo>
                <a:lnTo>
                  <a:pt x="7048" y="35699"/>
                </a:lnTo>
                <a:lnTo>
                  <a:pt x="7086" y="28930"/>
                </a:lnTo>
                <a:lnTo>
                  <a:pt x="9651" y="24295"/>
                </a:lnTo>
                <a:lnTo>
                  <a:pt x="13931" y="20993"/>
                </a:lnTo>
                <a:lnTo>
                  <a:pt x="16687" y="19176"/>
                </a:lnTo>
                <a:lnTo>
                  <a:pt x="18249" y="18503"/>
                </a:lnTo>
                <a:lnTo>
                  <a:pt x="22910" y="16497"/>
                </a:lnTo>
                <a:lnTo>
                  <a:pt x="27584" y="14490"/>
                </a:lnTo>
                <a:lnTo>
                  <a:pt x="28117" y="14223"/>
                </a:lnTo>
                <a:lnTo>
                  <a:pt x="32257" y="12484"/>
                </a:lnTo>
                <a:lnTo>
                  <a:pt x="36918" y="10477"/>
                </a:lnTo>
                <a:lnTo>
                  <a:pt x="35090" y="16903"/>
                </a:lnTo>
                <a:lnTo>
                  <a:pt x="37655" y="12268"/>
                </a:lnTo>
                <a:lnTo>
                  <a:pt x="41948" y="8966"/>
                </a:lnTo>
                <a:lnTo>
                  <a:pt x="44691" y="7150"/>
                </a:lnTo>
                <a:lnTo>
                  <a:pt x="41592" y="8470"/>
                </a:lnTo>
                <a:lnTo>
                  <a:pt x="39446" y="2019"/>
                </a:lnTo>
                <a:lnTo>
                  <a:pt x="37655" y="3378"/>
                </a:lnTo>
                <a:lnTo>
                  <a:pt x="31965" y="7759"/>
                </a:lnTo>
                <a:lnTo>
                  <a:pt x="29476" y="6007"/>
                </a:lnTo>
                <a:lnTo>
                  <a:pt x="24815" y="8013"/>
                </a:lnTo>
                <a:lnTo>
                  <a:pt x="20129" y="10020"/>
                </a:lnTo>
                <a:lnTo>
                  <a:pt x="16865" y="15265"/>
                </a:lnTo>
                <a:lnTo>
                  <a:pt x="15481" y="12026"/>
                </a:lnTo>
                <a:lnTo>
                  <a:pt x="11429" y="14058"/>
                </a:lnTo>
                <a:lnTo>
                  <a:pt x="9639" y="15417"/>
                </a:lnTo>
                <a:lnTo>
                  <a:pt x="3949" y="19799"/>
                </a:lnTo>
                <a:lnTo>
                  <a:pt x="3530" y="33426"/>
                </a:lnTo>
                <a:lnTo>
                  <a:pt x="2057" y="43040"/>
                </a:lnTo>
                <a:lnTo>
                  <a:pt x="4902" y="45643"/>
                </a:lnTo>
                <a:lnTo>
                  <a:pt x="5295" y="41643"/>
                </a:lnTo>
                <a:lnTo>
                  <a:pt x="6680" y="44881"/>
                </a:lnTo>
                <a:lnTo>
                  <a:pt x="8521" y="40246"/>
                </a:lnTo>
                <a:close/>
              </a:path>
              <a:path w="48475" h="45643">
                <a:moveTo>
                  <a:pt x="5295" y="41643"/>
                </a:moveTo>
                <a:lnTo>
                  <a:pt x="4902" y="45643"/>
                </a:lnTo>
                <a:lnTo>
                  <a:pt x="6680" y="44881"/>
                </a:lnTo>
                <a:lnTo>
                  <a:pt x="5295" y="41643"/>
                </a:lnTo>
                <a:close/>
              </a:path>
              <a:path w="48475" h="45643">
                <a:moveTo>
                  <a:pt x="48475" y="2705"/>
                </a:moveTo>
                <a:lnTo>
                  <a:pt x="48001" y="4576"/>
                </a:lnTo>
                <a:lnTo>
                  <a:pt x="47790" y="5410"/>
                </a:lnTo>
                <a:lnTo>
                  <a:pt x="46641" y="6055"/>
                </a:lnTo>
                <a:lnTo>
                  <a:pt x="46253" y="6476"/>
                </a:lnTo>
                <a:lnTo>
                  <a:pt x="44727" y="7129"/>
                </a:lnTo>
                <a:lnTo>
                  <a:pt x="41592" y="8470"/>
                </a:lnTo>
                <a:lnTo>
                  <a:pt x="39446" y="2019"/>
                </a:lnTo>
                <a:lnTo>
                  <a:pt x="37655" y="3378"/>
                </a:lnTo>
                <a:lnTo>
                  <a:pt x="31965" y="7759"/>
                </a:lnTo>
                <a:lnTo>
                  <a:pt x="29476" y="6007"/>
                </a:lnTo>
                <a:lnTo>
                  <a:pt x="34137" y="4013"/>
                </a:lnTo>
                <a:lnTo>
                  <a:pt x="38811" y="2006"/>
                </a:lnTo>
                <a:lnTo>
                  <a:pt x="43484" y="0"/>
                </a:lnTo>
                <a:lnTo>
                  <a:pt x="47345" y="63"/>
                </a:lnTo>
                <a:lnTo>
                  <a:pt x="48471" y="2699"/>
                </a:lnTo>
                <a:close/>
              </a:path>
              <a:path w="48475" h="45643">
                <a:moveTo>
                  <a:pt x="12" y="33388"/>
                </a:moveTo>
                <a:lnTo>
                  <a:pt x="0" y="36766"/>
                </a:lnTo>
                <a:lnTo>
                  <a:pt x="685" y="39877"/>
                </a:lnTo>
                <a:lnTo>
                  <a:pt x="2057" y="43040"/>
                </a:lnTo>
                <a:lnTo>
                  <a:pt x="3530" y="33426"/>
                </a:lnTo>
                <a:lnTo>
                  <a:pt x="3949" y="19799"/>
                </a:lnTo>
                <a:lnTo>
                  <a:pt x="101" y="26250"/>
                </a:lnTo>
                <a:lnTo>
                  <a:pt x="13" y="33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862500" y="1760845"/>
            <a:ext cx="45123" cy="18859"/>
          </a:xfrm>
          <a:custGeom>
            <a:avLst/>
            <a:gdLst/>
            <a:ahLst/>
            <a:cxnLst/>
            <a:rect l="l" t="t" r="r" b="b"/>
            <a:pathLst>
              <a:path w="45123" h="18859">
                <a:moveTo>
                  <a:pt x="17119" y="18859"/>
                </a:moveTo>
                <a:lnTo>
                  <a:pt x="21780" y="16852"/>
                </a:lnTo>
                <a:lnTo>
                  <a:pt x="26454" y="14859"/>
                </a:lnTo>
                <a:lnTo>
                  <a:pt x="31127" y="12852"/>
                </a:lnTo>
                <a:lnTo>
                  <a:pt x="35788" y="10845"/>
                </a:lnTo>
                <a:lnTo>
                  <a:pt x="40449" y="8839"/>
                </a:lnTo>
                <a:lnTo>
                  <a:pt x="45123" y="6832"/>
                </a:lnTo>
                <a:lnTo>
                  <a:pt x="39598" y="5092"/>
                </a:lnTo>
                <a:lnTo>
                  <a:pt x="33782" y="3009"/>
                </a:lnTo>
                <a:lnTo>
                  <a:pt x="28016" y="0"/>
                </a:lnTo>
                <a:lnTo>
                  <a:pt x="23342" y="2009"/>
                </a:lnTo>
                <a:lnTo>
                  <a:pt x="11675" y="7021"/>
                </a:lnTo>
                <a:lnTo>
                  <a:pt x="0" y="12026"/>
                </a:lnTo>
                <a:lnTo>
                  <a:pt x="5778" y="15049"/>
                </a:lnTo>
                <a:lnTo>
                  <a:pt x="11595" y="17119"/>
                </a:lnTo>
                <a:lnTo>
                  <a:pt x="17119" y="18859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858982" y="1757607"/>
            <a:ext cx="49707" cy="25463"/>
          </a:xfrm>
          <a:custGeom>
            <a:avLst/>
            <a:gdLst/>
            <a:ahLst/>
            <a:cxnLst/>
            <a:rect l="l" t="t" r="r" b="b"/>
            <a:pathLst>
              <a:path w="49707" h="25463">
                <a:moveTo>
                  <a:pt x="44272" y="5003"/>
                </a:moveTo>
                <a:lnTo>
                  <a:pt x="42583" y="8839"/>
                </a:lnTo>
                <a:lnTo>
                  <a:pt x="47256" y="6832"/>
                </a:lnTo>
                <a:lnTo>
                  <a:pt x="49707" y="6705"/>
                </a:lnTo>
                <a:lnTo>
                  <a:pt x="44272" y="5003"/>
                </a:lnTo>
                <a:close/>
              </a:path>
              <a:path w="49707" h="25463">
                <a:moveTo>
                  <a:pt x="47586" y="13423"/>
                </a:moveTo>
                <a:lnTo>
                  <a:pt x="41973" y="11658"/>
                </a:lnTo>
                <a:lnTo>
                  <a:pt x="45364" y="15316"/>
                </a:lnTo>
                <a:lnTo>
                  <a:pt x="50038" y="13309"/>
                </a:lnTo>
                <a:lnTo>
                  <a:pt x="48641" y="10071"/>
                </a:lnTo>
                <a:lnTo>
                  <a:pt x="47586" y="13423"/>
                </a:lnTo>
                <a:close/>
              </a:path>
              <a:path w="49707" h="25463">
                <a:moveTo>
                  <a:pt x="20637" y="22097"/>
                </a:moveTo>
                <a:lnTo>
                  <a:pt x="19240" y="18872"/>
                </a:lnTo>
                <a:lnTo>
                  <a:pt x="19570" y="25463"/>
                </a:lnTo>
                <a:lnTo>
                  <a:pt x="22021" y="25336"/>
                </a:lnTo>
                <a:lnTo>
                  <a:pt x="20637" y="22097"/>
                </a:lnTo>
                <a:close/>
              </a:path>
              <a:path w="49707" h="25463">
                <a:moveTo>
                  <a:pt x="3517" y="15265"/>
                </a:moveTo>
                <a:lnTo>
                  <a:pt x="1892" y="18389"/>
                </a:lnTo>
                <a:lnTo>
                  <a:pt x="7937" y="21551"/>
                </a:lnTo>
                <a:lnTo>
                  <a:pt x="13970" y="23698"/>
                </a:lnTo>
                <a:lnTo>
                  <a:pt x="16268" y="17030"/>
                </a:lnTo>
                <a:lnTo>
                  <a:pt x="11949" y="15486"/>
                </a:lnTo>
                <a:lnTo>
                  <a:pt x="4914" y="18503"/>
                </a:lnTo>
                <a:lnTo>
                  <a:pt x="3517" y="15265"/>
                </a:lnTo>
                <a:close/>
              </a:path>
              <a:path w="49707" h="25463">
                <a:moveTo>
                  <a:pt x="21691" y="18745"/>
                </a:moveTo>
                <a:lnTo>
                  <a:pt x="23914" y="16865"/>
                </a:lnTo>
                <a:lnTo>
                  <a:pt x="20450" y="18352"/>
                </a:lnTo>
                <a:lnTo>
                  <a:pt x="21691" y="18745"/>
                </a:lnTo>
                <a:close/>
              </a:path>
              <a:path w="49707" h="25463">
                <a:moveTo>
                  <a:pt x="35941" y="9524"/>
                </a:moveTo>
                <a:lnTo>
                  <a:pt x="32918" y="6476"/>
                </a:lnTo>
                <a:lnTo>
                  <a:pt x="31379" y="7138"/>
                </a:lnTo>
                <a:lnTo>
                  <a:pt x="35941" y="9524"/>
                </a:lnTo>
                <a:close/>
              </a:path>
              <a:path w="49707" h="25463">
                <a:moveTo>
                  <a:pt x="52158" y="9893"/>
                </a:moveTo>
                <a:lnTo>
                  <a:pt x="51104" y="7150"/>
                </a:lnTo>
                <a:lnTo>
                  <a:pt x="49707" y="6705"/>
                </a:lnTo>
                <a:lnTo>
                  <a:pt x="47256" y="6832"/>
                </a:lnTo>
                <a:lnTo>
                  <a:pt x="42583" y="8839"/>
                </a:lnTo>
                <a:lnTo>
                  <a:pt x="44272" y="5003"/>
                </a:lnTo>
                <a:lnTo>
                  <a:pt x="38658" y="2997"/>
                </a:lnTo>
                <a:lnTo>
                  <a:pt x="33159" y="114"/>
                </a:lnTo>
                <a:lnTo>
                  <a:pt x="31534" y="3238"/>
                </a:lnTo>
                <a:lnTo>
                  <a:pt x="29895" y="6362"/>
                </a:lnTo>
                <a:lnTo>
                  <a:pt x="30137" y="0"/>
                </a:lnTo>
                <a:lnTo>
                  <a:pt x="18473" y="5016"/>
                </a:lnTo>
                <a:lnTo>
                  <a:pt x="10655" y="15024"/>
                </a:lnTo>
                <a:lnTo>
                  <a:pt x="5143" y="12153"/>
                </a:lnTo>
                <a:lnTo>
                  <a:pt x="2133" y="12039"/>
                </a:lnTo>
                <a:lnTo>
                  <a:pt x="0" y="15138"/>
                </a:lnTo>
                <a:lnTo>
                  <a:pt x="685" y="17767"/>
                </a:lnTo>
                <a:lnTo>
                  <a:pt x="1892" y="18389"/>
                </a:lnTo>
                <a:lnTo>
                  <a:pt x="3517" y="15265"/>
                </a:lnTo>
                <a:lnTo>
                  <a:pt x="4914" y="18503"/>
                </a:lnTo>
                <a:lnTo>
                  <a:pt x="11949" y="15486"/>
                </a:lnTo>
                <a:lnTo>
                  <a:pt x="16589" y="13497"/>
                </a:lnTo>
                <a:lnTo>
                  <a:pt x="28254" y="8482"/>
                </a:lnTo>
                <a:lnTo>
                  <a:pt x="31379" y="7138"/>
                </a:lnTo>
                <a:lnTo>
                  <a:pt x="32918" y="6476"/>
                </a:lnTo>
                <a:lnTo>
                  <a:pt x="35941" y="9524"/>
                </a:lnTo>
                <a:lnTo>
                  <a:pt x="38707" y="10503"/>
                </a:lnTo>
                <a:lnTo>
                  <a:pt x="37909" y="10845"/>
                </a:lnTo>
                <a:lnTo>
                  <a:pt x="33248" y="12852"/>
                </a:lnTo>
                <a:lnTo>
                  <a:pt x="28587" y="14858"/>
                </a:lnTo>
                <a:lnTo>
                  <a:pt x="23914" y="16865"/>
                </a:lnTo>
                <a:lnTo>
                  <a:pt x="21691" y="18745"/>
                </a:lnTo>
                <a:lnTo>
                  <a:pt x="20450" y="18352"/>
                </a:lnTo>
                <a:lnTo>
                  <a:pt x="16268" y="17030"/>
                </a:lnTo>
                <a:lnTo>
                  <a:pt x="13970" y="23698"/>
                </a:lnTo>
                <a:lnTo>
                  <a:pt x="19570" y="25463"/>
                </a:lnTo>
                <a:lnTo>
                  <a:pt x="19240" y="18872"/>
                </a:lnTo>
                <a:lnTo>
                  <a:pt x="20637" y="22097"/>
                </a:lnTo>
                <a:lnTo>
                  <a:pt x="22021" y="25336"/>
                </a:lnTo>
                <a:lnTo>
                  <a:pt x="26682" y="23329"/>
                </a:lnTo>
                <a:lnTo>
                  <a:pt x="31356" y="21323"/>
                </a:lnTo>
                <a:lnTo>
                  <a:pt x="36029" y="19329"/>
                </a:lnTo>
                <a:lnTo>
                  <a:pt x="40690" y="17322"/>
                </a:lnTo>
                <a:lnTo>
                  <a:pt x="45364" y="15316"/>
                </a:lnTo>
                <a:lnTo>
                  <a:pt x="41973" y="11658"/>
                </a:lnTo>
                <a:lnTo>
                  <a:pt x="47586" y="13423"/>
                </a:lnTo>
                <a:lnTo>
                  <a:pt x="48641" y="10071"/>
                </a:lnTo>
                <a:lnTo>
                  <a:pt x="50038" y="13309"/>
                </a:lnTo>
                <a:lnTo>
                  <a:pt x="52158" y="9893"/>
                </a:lnTo>
                <a:close/>
              </a:path>
              <a:path w="49707" h="25463">
                <a:moveTo>
                  <a:pt x="30137" y="0"/>
                </a:moveTo>
                <a:lnTo>
                  <a:pt x="29895" y="6362"/>
                </a:lnTo>
                <a:lnTo>
                  <a:pt x="31534" y="3238"/>
                </a:lnTo>
                <a:lnTo>
                  <a:pt x="33159" y="114"/>
                </a:lnTo>
                <a:lnTo>
                  <a:pt x="30137" y="0"/>
                </a:lnTo>
                <a:close/>
              </a:path>
              <a:path w="49707" h="25463">
                <a:moveTo>
                  <a:pt x="6806" y="10032"/>
                </a:moveTo>
                <a:lnTo>
                  <a:pt x="2133" y="12039"/>
                </a:lnTo>
                <a:lnTo>
                  <a:pt x="5143" y="12153"/>
                </a:lnTo>
                <a:lnTo>
                  <a:pt x="10655" y="15024"/>
                </a:lnTo>
                <a:lnTo>
                  <a:pt x="18473" y="5016"/>
                </a:lnTo>
                <a:lnTo>
                  <a:pt x="6806" y="100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827501" y="1660908"/>
            <a:ext cx="58470" cy="24168"/>
          </a:xfrm>
          <a:custGeom>
            <a:avLst/>
            <a:gdLst/>
            <a:ahLst/>
            <a:cxnLst/>
            <a:rect l="l" t="t" r="r" b="b"/>
            <a:pathLst>
              <a:path w="58470" h="24168">
                <a:moveTo>
                  <a:pt x="11678" y="7018"/>
                </a:moveTo>
                <a:lnTo>
                  <a:pt x="0" y="12026"/>
                </a:lnTo>
                <a:lnTo>
                  <a:pt x="4241" y="12115"/>
                </a:lnTo>
                <a:lnTo>
                  <a:pt x="8204" y="12293"/>
                </a:lnTo>
                <a:lnTo>
                  <a:pt x="11887" y="12903"/>
                </a:lnTo>
                <a:lnTo>
                  <a:pt x="19469" y="14224"/>
                </a:lnTo>
                <a:lnTo>
                  <a:pt x="25374" y="16992"/>
                </a:lnTo>
                <a:lnTo>
                  <a:pt x="30467" y="24168"/>
                </a:lnTo>
                <a:lnTo>
                  <a:pt x="35132" y="22163"/>
                </a:lnTo>
                <a:lnTo>
                  <a:pt x="46801" y="17153"/>
                </a:lnTo>
                <a:lnTo>
                  <a:pt x="58470" y="12141"/>
                </a:lnTo>
                <a:lnTo>
                  <a:pt x="53378" y="4965"/>
                </a:lnTo>
                <a:lnTo>
                  <a:pt x="47485" y="2197"/>
                </a:lnTo>
                <a:lnTo>
                  <a:pt x="39890" y="863"/>
                </a:lnTo>
                <a:lnTo>
                  <a:pt x="36233" y="254"/>
                </a:lnTo>
                <a:lnTo>
                  <a:pt x="32245" y="88"/>
                </a:lnTo>
                <a:lnTo>
                  <a:pt x="28016" y="0"/>
                </a:lnTo>
                <a:lnTo>
                  <a:pt x="23346" y="2004"/>
                </a:lnTo>
                <a:lnTo>
                  <a:pt x="11678" y="7018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824047" y="1657390"/>
            <a:ext cx="65608" cy="31572"/>
          </a:xfrm>
          <a:custGeom>
            <a:avLst/>
            <a:gdLst/>
            <a:ahLst/>
            <a:cxnLst/>
            <a:rect l="l" t="t" r="r" b="b"/>
            <a:pathLst>
              <a:path w="65608" h="31572">
                <a:moveTo>
                  <a:pt x="42735" y="7848"/>
                </a:moveTo>
                <a:lnTo>
                  <a:pt x="49847" y="9182"/>
                </a:lnTo>
                <a:lnTo>
                  <a:pt x="54406" y="11290"/>
                </a:lnTo>
                <a:lnTo>
                  <a:pt x="56491" y="14161"/>
                </a:lnTo>
                <a:lnTo>
                  <a:pt x="59054" y="17691"/>
                </a:lnTo>
                <a:lnTo>
                  <a:pt x="63309" y="18897"/>
                </a:lnTo>
                <a:lnTo>
                  <a:pt x="65608" y="15582"/>
                </a:lnTo>
                <a:lnTo>
                  <a:pt x="64795" y="13627"/>
                </a:lnTo>
                <a:lnTo>
                  <a:pt x="61925" y="15659"/>
                </a:lnTo>
                <a:lnTo>
                  <a:pt x="60540" y="12420"/>
                </a:lnTo>
                <a:lnTo>
                  <a:pt x="59258" y="5664"/>
                </a:lnTo>
                <a:lnTo>
                  <a:pt x="52019" y="2247"/>
                </a:lnTo>
                <a:lnTo>
                  <a:pt x="43954" y="914"/>
                </a:lnTo>
                <a:lnTo>
                  <a:pt x="39954" y="254"/>
                </a:lnTo>
                <a:lnTo>
                  <a:pt x="35826" y="88"/>
                </a:lnTo>
                <a:lnTo>
                  <a:pt x="32854" y="6743"/>
                </a:lnTo>
                <a:lnTo>
                  <a:pt x="31534" y="0"/>
                </a:lnTo>
                <a:lnTo>
                  <a:pt x="30073" y="279"/>
                </a:lnTo>
                <a:lnTo>
                  <a:pt x="18411" y="5291"/>
                </a:lnTo>
                <a:lnTo>
                  <a:pt x="15951" y="12941"/>
                </a:lnTo>
                <a:lnTo>
                  <a:pt x="18411" y="5291"/>
                </a:lnTo>
                <a:lnTo>
                  <a:pt x="6739" y="10307"/>
                </a:lnTo>
                <a:lnTo>
                  <a:pt x="2070" y="12319"/>
                </a:lnTo>
                <a:lnTo>
                  <a:pt x="0" y="16217"/>
                </a:lnTo>
                <a:lnTo>
                  <a:pt x="1727" y="19037"/>
                </a:lnTo>
                <a:lnTo>
                  <a:pt x="7569" y="19151"/>
                </a:lnTo>
                <a:lnTo>
                  <a:pt x="11391" y="19329"/>
                </a:lnTo>
                <a:lnTo>
                  <a:pt x="14757" y="19888"/>
                </a:lnTo>
                <a:lnTo>
                  <a:pt x="16522" y="13770"/>
                </a:lnTo>
                <a:lnTo>
                  <a:pt x="4851" y="18783"/>
                </a:lnTo>
                <a:lnTo>
                  <a:pt x="3454" y="15544"/>
                </a:lnTo>
                <a:lnTo>
                  <a:pt x="3530" y="12026"/>
                </a:lnTo>
                <a:lnTo>
                  <a:pt x="7823" y="12115"/>
                </a:lnTo>
                <a:lnTo>
                  <a:pt x="11950" y="12280"/>
                </a:lnTo>
                <a:lnTo>
                  <a:pt x="16522" y="13770"/>
                </a:lnTo>
                <a:lnTo>
                  <a:pt x="17757" y="13240"/>
                </a:lnTo>
                <a:lnTo>
                  <a:pt x="28190" y="8755"/>
                </a:lnTo>
                <a:lnTo>
                  <a:pt x="31394" y="7035"/>
                </a:lnTo>
                <a:lnTo>
                  <a:pt x="31470" y="3517"/>
                </a:lnTo>
                <a:lnTo>
                  <a:pt x="32140" y="7051"/>
                </a:lnTo>
                <a:lnTo>
                  <a:pt x="35585" y="7124"/>
                </a:lnTo>
                <a:lnTo>
                  <a:pt x="39408" y="7302"/>
                </a:lnTo>
                <a:lnTo>
                  <a:pt x="42760" y="7861"/>
                </a:lnTo>
                <a:close/>
              </a:path>
              <a:path w="65608" h="31572">
                <a:moveTo>
                  <a:pt x="7823" y="12115"/>
                </a:moveTo>
                <a:lnTo>
                  <a:pt x="3530" y="12026"/>
                </a:lnTo>
                <a:lnTo>
                  <a:pt x="3454" y="15544"/>
                </a:lnTo>
                <a:lnTo>
                  <a:pt x="4851" y="18783"/>
                </a:lnTo>
                <a:lnTo>
                  <a:pt x="16522" y="13770"/>
                </a:lnTo>
                <a:lnTo>
                  <a:pt x="11950" y="12280"/>
                </a:lnTo>
                <a:lnTo>
                  <a:pt x="7823" y="12115"/>
                </a:lnTo>
                <a:close/>
              </a:path>
              <a:path w="65608" h="31572">
                <a:moveTo>
                  <a:pt x="31394" y="7035"/>
                </a:moveTo>
                <a:lnTo>
                  <a:pt x="28190" y="8755"/>
                </a:lnTo>
                <a:lnTo>
                  <a:pt x="32140" y="7051"/>
                </a:lnTo>
                <a:lnTo>
                  <a:pt x="31470" y="3517"/>
                </a:lnTo>
                <a:lnTo>
                  <a:pt x="31394" y="7035"/>
                </a:lnTo>
                <a:close/>
              </a:path>
              <a:path w="65608" h="31572">
                <a:moveTo>
                  <a:pt x="21843" y="21209"/>
                </a:moveTo>
                <a:lnTo>
                  <a:pt x="26403" y="23317"/>
                </a:lnTo>
                <a:lnTo>
                  <a:pt x="31051" y="29730"/>
                </a:lnTo>
                <a:lnTo>
                  <a:pt x="33781" y="31572"/>
                </a:lnTo>
                <a:lnTo>
                  <a:pt x="35305" y="30924"/>
                </a:lnTo>
                <a:lnTo>
                  <a:pt x="46980" y="25908"/>
                </a:lnTo>
                <a:lnTo>
                  <a:pt x="58645" y="20897"/>
                </a:lnTo>
                <a:lnTo>
                  <a:pt x="63309" y="18897"/>
                </a:lnTo>
                <a:lnTo>
                  <a:pt x="59054" y="17691"/>
                </a:lnTo>
                <a:lnTo>
                  <a:pt x="56491" y="14161"/>
                </a:lnTo>
                <a:lnTo>
                  <a:pt x="48877" y="17434"/>
                </a:lnTo>
                <a:lnTo>
                  <a:pt x="37207" y="22449"/>
                </a:lnTo>
                <a:lnTo>
                  <a:pt x="36791" y="25654"/>
                </a:lnTo>
                <a:lnTo>
                  <a:pt x="33921" y="27686"/>
                </a:lnTo>
                <a:lnTo>
                  <a:pt x="32524" y="24460"/>
                </a:lnTo>
                <a:lnTo>
                  <a:pt x="35171" y="23323"/>
                </a:lnTo>
                <a:lnTo>
                  <a:pt x="31254" y="17691"/>
                </a:lnTo>
                <a:lnTo>
                  <a:pt x="24015" y="14274"/>
                </a:lnTo>
                <a:lnTo>
                  <a:pt x="17757" y="13240"/>
                </a:lnTo>
                <a:lnTo>
                  <a:pt x="16522" y="13770"/>
                </a:lnTo>
                <a:lnTo>
                  <a:pt x="14757" y="19888"/>
                </a:lnTo>
                <a:lnTo>
                  <a:pt x="21843" y="21209"/>
                </a:lnTo>
                <a:close/>
              </a:path>
              <a:path w="65608" h="31572">
                <a:moveTo>
                  <a:pt x="64795" y="13627"/>
                </a:moveTo>
                <a:lnTo>
                  <a:pt x="59258" y="5664"/>
                </a:lnTo>
                <a:lnTo>
                  <a:pt x="60540" y="12420"/>
                </a:lnTo>
                <a:lnTo>
                  <a:pt x="61925" y="15659"/>
                </a:lnTo>
                <a:lnTo>
                  <a:pt x="64795" y="13627"/>
                </a:lnTo>
                <a:close/>
              </a:path>
              <a:path w="65608" h="31572">
                <a:moveTo>
                  <a:pt x="35171" y="23323"/>
                </a:moveTo>
                <a:lnTo>
                  <a:pt x="32524" y="24460"/>
                </a:lnTo>
                <a:lnTo>
                  <a:pt x="33921" y="27686"/>
                </a:lnTo>
                <a:lnTo>
                  <a:pt x="36791" y="25654"/>
                </a:lnTo>
                <a:lnTo>
                  <a:pt x="37207" y="22449"/>
                </a:lnTo>
                <a:lnTo>
                  <a:pt x="35171" y="23323"/>
                </a:lnTo>
                <a:close/>
              </a:path>
              <a:path w="65608" h="31572">
                <a:moveTo>
                  <a:pt x="31534" y="0"/>
                </a:moveTo>
                <a:lnTo>
                  <a:pt x="32854" y="6743"/>
                </a:lnTo>
                <a:lnTo>
                  <a:pt x="35826" y="88"/>
                </a:lnTo>
                <a:lnTo>
                  <a:pt x="315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65109" y="1596308"/>
            <a:ext cx="125577" cy="85128"/>
          </a:xfrm>
          <a:custGeom>
            <a:avLst/>
            <a:gdLst/>
            <a:ahLst/>
            <a:cxnLst/>
            <a:rect l="l" t="t" r="r" b="b"/>
            <a:pathLst>
              <a:path w="125577" h="85128">
                <a:moveTo>
                  <a:pt x="7660" y="50053"/>
                </a:moveTo>
                <a:lnTo>
                  <a:pt x="18347" y="59807"/>
                </a:lnTo>
                <a:lnTo>
                  <a:pt x="29057" y="65541"/>
                </a:lnTo>
                <a:lnTo>
                  <a:pt x="39814" y="68427"/>
                </a:lnTo>
                <a:lnTo>
                  <a:pt x="49524" y="69410"/>
                </a:lnTo>
                <a:lnTo>
                  <a:pt x="62195" y="69735"/>
                </a:lnTo>
                <a:lnTo>
                  <a:pt x="74421" y="70700"/>
                </a:lnTo>
                <a:lnTo>
                  <a:pt x="76184" y="71030"/>
                </a:lnTo>
                <a:lnTo>
                  <a:pt x="87619" y="75486"/>
                </a:lnTo>
                <a:lnTo>
                  <a:pt x="97561" y="85128"/>
                </a:lnTo>
                <a:lnTo>
                  <a:pt x="125577" y="73101"/>
                </a:lnTo>
                <a:lnTo>
                  <a:pt x="124237" y="71286"/>
                </a:lnTo>
                <a:lnTo>
                  <a:pt x="114029" y="62522"/>
                </a:lnTo>
                <a:lnTo>
                  <a:pt x="102438" y="58674"/>
                </a:lnTo>
                <a:lnTo>
                  <a:pt x="93234" y="57811"/>
                </a:lnTo>
                <a:lnTo>
                  <a:pt x="80648" y="57506"/>
                </a:lnTo>
                <a:lnTo>
                  <a:pt x="67817" y="56400"/>
                </a:lnTo>
                <a:lnTo>
                  <a:pt x="64219" y="55677"/>
                </a:lnTo>
                <a:lnTo>
                  <a:pt x="53483" y="51963"/>
                </a:lnTo>
                <a:lnTo>
                  <a:pt x="42779" y="45017"/>
                </a:lnTo>
                <a:lnTo>
                  <a:pt x="32092" y="33667"/>
                </a:lnTo>
                <a:lnTo>
                  <a:pt x="29133" y="29857"/>
                </a:lnTo>
                <a:lnTo>
                  <a:pt x="28003" y="25793"/>
                </a:lnTo>
                <a:lnTo>
                  <a:pt x="28168" y="15430"/>
                </a:lnTo>
                <a:lnTo>
                  <a:pt x="31280" y="8953"/>
                </a:lnTo>
                <a:lnTo>
                  <a:pt x="36233" y="4432"/>
                </a:lnTo>
                <a:lnTo>
                  <a:pt x="38265" y="2578"/>
                </a:lnTo>
                <a:lnTo>
                  <a:pt x="43027" y="0"/>
                </a:lnTo>
                <a:lnTo>
                  <a:pt x="38362" y="2000"/>
                </a:lnTo>
                <a:lnTo>
                  <a:pt x="26693" y="7010"/>
                </a:lnTo>
                <a:lnTo>
                  <a:pt x="15024" y="12026"/>
                </a:lnTo>
                <a:lnTo>
                  <a:pt x="12547" y="13093"/>
                </a:lnTo>
                <a:lnTo>
                  <a:pt x="8229" y="16459"/>
                </a:lnTo>
                <a:lnTo>
                  <a:pt x="3276" y="20980"/>
                </a:lnTo>
                <a:lnTo>
                  <a:pt x="152" y="27470"/>
                </a:lnTo>
                <a:lnTo>
                  <a:pt x="0" y="37820"/>
                </a:lnTo>
                <a:lnTo>
                  <a:pt x="1130" y="41884"/>
                </a:lnTo>
                <a:lnTo>
                  <a:pt x="4089" y="45694"/>
                </a:lnTo>
                <a:lnTo>
                  <a:pt x="7660" y="500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61641" y="1592295"/>
            <a:ext cx="132715" cy="93040"/>
          </a:xfrm>
          <a:custGeom>
            <a:avLst/>
            <a:gdLst/>
            <a:ahLst/>
            <a:cxnLst/>
            <a:rect l="l" t="t" r="r" b="b"/>
            <a:pathLst>
              <a:path w="132714" h="93040">
                <a:moveTo>
                  <a:pt x="100888" y="93040"/>
                </a:moveTo>
                <a:lnTo>
                  <a:pt x="102425" y="92379"/>
                </a:lnTo>
                <a:lnTo>
                  <a:pt x="101028" y="89141"/>
                </a:lnTo>
                <a:lnTo>
                  <a:pt x="99644" y="85915"/>
                </a:lnTo>
                <a:lnTo>
                  <a:pt x="98145" y="91160"/>
                </a:lnTo>
                <a:lnTo>
                  <a:pt x="100888" y="93040"/>
                </a:lnTo>
                <a:close/>
              </a:path>
              <a:path w="132714" h="93040">
                <a:moveTo>
                  <a:pt x="33439" y="5785"/>
                </a:moveTo>
                <a:lnTo>
                  <a:pt x="39624" y="3746"/>
                </a:lnTo>
                <a:lnTo>
                  <a:pt x="42239" y="2007"/>
                </a:lnTo>
                <a:lnTo>
                  <a:pt x="33439" y="5785"/>
                </a:lnTo>
                <a:close/>
              </a:path>
              <a:path w="132714" h="93040">
                <a:moveTo>
                  <a:pt x="37795" y="14922"/>
                </a:moveTo>
                <a:lnTo>
                  <a:pt x="42075" y="11036"/>
                </a:lnTo>
                <a:lnTo>
                  <a:pt x="45796" y="8140"/>
                </a:lnTo>
                <a:lnTo>
                  <a:pt x="49682" y="6476"/>
                </a:lnTo>
                <a:lnTo>
                  <a:pt x="49702" y="4962"/>
                </a:lnTo>
                <a:lnTo>
                  <a:pt x="47891" y="7238"/>
                </a:lnTo>
                <a:lnTo>
                  <a:pt x="43208" y="9250"/>
                </a:lnTo>
                <a:lnTo>
                  <a:pt x="37325" y="5829"/>
                </a:lnTo>
                <a:lnTo>
                  <a:pt x="31699" y="10998"/>
                </a:lnTo>
                <a:lnTo>
                  <a:pt x="31539" y="14264"/>
                </a:lnTo>
                <a:lnTo>
                  <a:pt x="35115" y="20650"/>
                </a:lnTo>
                <a:lnTo>
                  <a:pt x="37795" y="14922"/>
                </a:lnTo>
                <a:close/>
              </a:path>
              <a:path w="132714" h="93040">
                <a:moveTo>
                  <a:pt x="17094" y="12801"/>
                </a:moveTo>
                <a:lnTo>
                  <a:pt x="14224" y="14033"/>
                </a:lnTo>
                <a:lnTo>
                  <a:pt x="11607" y="15773"/>
                </a:lnTo>
                <a:lnTo>
                  <a:pt x="9321" y="17868"/>
                </a:lnTo>
                <a:lnTo>
                  <a:pt x="3695" y="23037"/>
                </a:lnTo>
                <a:lnTo>
                  <a:pt x="152" y="30276"/>
                </a:lnTo>
                <a:lnTo>
                  <a:pt x="25" y="37630"/>
                </a:lnTo>
                <a:lnTo>
                  <a:pt x="0" y="42773"/>
                </a:lnTo>
                <a:lnTo>
                  <a:pt x="1435" y="47599"/>
                </a:lnTo>
                <a:lnTo>
                  <a:pt x="4775" y="51866"/>
                </a:lnTo>
                <a:lnTo>
                  <a:pt x="15330" y="63216"/>
                </a:lnTo>
                <a:lnTo>
                  <a:pt x="26106" y="70531"/>
                </a:lnTo>
                <a:lnTo>
                  <a:pt x="36923" y="74685"/>
                </a:lnTo>
                <a:lnTo>
                  <a:pt x="42684" y="75920"/>
                </a:lnTo>
                <a:lnTo>
                  <a:pt x="55998" y="77070"/>
                </a:lnTo>
                <a:lnTo>
                  <a:pt x="68532" y="77369"/>
                </a:lnTo>
                <a:lnTo>
                  <a:pt x="77304" y="78193"/>
                </a:lnTo>
                <a:lnTo>
                  <a:pt x="85305" y="79565"/>
                </a:lnTo>
                <a:lnTo>
                  <a:pt x="92252" y="82778"/>
                </a:lnTo>
                <a:lnTo>
                  <a:pt x="98145" y="91160"/>
                </a:lnTo>
                <a:lnTo>
                  <a:pt x="99644" y="85915"/>
                </a:lnTo>
                <a:lnTo>
                  <a:pt x="101028" y="89141"/>
                </a:lnTo>
                <a:lnTo>
                  <a:pt x="102425" y="92379"/>
                </a:lnTo>
                <a:lnTo>
                  <a:pt x="130429" y="80352"/>
                </a:lnTo>
                <a:lnTo>
                  <a:pt x="103924" y="87134"/>
                </a:lnTo>
                <a:lnTo>
                  <a:pt x="101789" y="84993"/>
                </a:lnTo>
                <a:lnTo>
                  <a:pt x="94044" y="77227"/>
                </a:lnTo>
                <a:lnTo>
                  <a:pt x="82719" y="72136"/>
                </a:lnTo>
                <a:lnTo>
                  <a:pt x="78460" y="71234"/>
                </a:lnTo>
                <a:lnTo>
                  <a:pt x="65749" y="70228"/>
                </a:lnTo>
                <a:lnTo>
                  <a:pt x="53158" y="69916"/>
                </a:lnTo>
                <a:lnTo>
                  <a:pt x="43853" y="68973"/>
                </a:lnTo>
                <a:lnTo>
                  <a:pt x="33145" y="66019"/>
                </a:lnTo>
                <a:lnTo>
                  <a:pt x="22549" y="60003"/>
                </a:lnTo>
                <a:lnTo>
                  <a:pt x="11801" y="49392"/>
                </a:lnTo>
                <a:lnTo>
                  <a:pt x="10337" y="47548"/>
                </a:lnTo>
                <a:lnTo>
                  <a:pt x="7962" y="44449"/>
                </a:lnTo>
                <a:lnTo>
                  <a:pt x="7086" y="41440"/>
                </a:lnTo>
                <a:lnTo>
                  <a:pt x="7099" y="32677"/>
                </a:lnTo>
                <a:lnTo>
                  <a:pt x="9791" y="26949"/>
                </a:lnTo>
                <a:lnTo>
                  <a:pt x="14071" y="23063"/>
                </a:lnTo>
                <a:lnTo>
                  <a:pt x="17792" y="20180"/>
                </a:lnTo>
                <a:lnTo>
                  <a:pt x="18491" y="16040"/>
                </a:lnTo>
                <a:lnTo>
                  <a:pt x="21772" y="10793"/>
                </a:lnTo>
                <a:lnTo>
                  <a:pt x="17094" y="12801"/>
                </a:lnTo>
                <a:close/>
              </a:path>
              <a:path w="132714" h="93040">
                <a:moveTo>
                  <a:pt x="19875" y="19278"/>
                </a:moveTo>
                <a:lnTo>
                  <a:pt x="29721" y="15045"/>
                </a:lnTo>
                <a:lnTo>
                  <a:pt x="28155" y="18249"/>
                </a:lnTo>
                <a:lnTo>
                  <a:pt x="28028" y="25603"/>
                </a:lnTo>
                <a:lnTo>
                  <a:pt x="28016" y="30746"/>
                </a:lnTo>
                <a:lnTo>
                  <a:pt x="29438" y="35559"/>
                </a:lnTo>
                <a:lnTo>
                  <a:pt x="32778" y="39827"/>
                </a:lnTo>
                <a:lnTo>
                  <a:pt x="43335" y="51182"/>
                </a:lnTo>
                <a:lnTo>
                  <a:pt x="54115" y="58495"/>
                </a:lnTo>
                <a:lnTo>
                  <a:pt x="64930" y="62646"/>
                </a:lnTo>
                <a:lnTo>
                  <a:pt x="70688" y="63880"/>
                </a:lnTo>
                <a:lnTo>
                  <a:pt x="84014" y="65040"/>
                </a:lnTo>
                <a:lnTo>
                  <a:pt x="96545" y="65342"/>
                </a:lnTo>
                <a:lnTo>
                  <a:pt x="105333" y="66166"/>
                </a:lnTo>
                <a:lnTo>
                  <a:pt x="113309" y="67538"/>
                </a:lnTo>
                <a:lnTo>
                  <a:pt x="120269" y="70751"/>
                </a:lnTo>
                <a:lnTo>
                  <a:pt x="123670" y="75590"/>
                </a:lnTo>
                <a:lnTo>
                  <a:pt x="126161" y="79133"/>
                </a:lnTo>
                <a:lnTo>
                  <a:pt x="130429" y="80352"/>
                </a:lnTo>
                <a:lnTo>
                  <a:pt x="132715" y="77076"/>
                </a:lnTo>
                <a:lnTo>
                  <a:pt x="131927" y="75107"/>
                </a:lnTo>
                <a:lnTo>
                  <a:pt x="129044" y="77114"/>
                </a:lnTo>
                <a:lnTo>
                  <a:pt x="127660" y="73875"/>
                </a:lnTo>
                <a:lnTo>
                  <a:pt x="122054" y="65197"/>
                </a:lnTo>
                <a:lnTo>
                  <a:pt x="110727" y="60107"/>
                </a:lnTo>
                <a:lnTo>
                  <a:pt x="106476" y="59207"/>
                </a:lnTo>
                <a:lnTo>
                  <a:pt x="93747" y="58198"/>
                </a:lnTo>
                <a:lnTo>
                  <a:pt x="81154" y="57883"/>
                </a:lnTo>
                <a:lnTo>
                  <a:pt x="71869" y="56946"/>
                </a:lnTo>
                <a:lnTo>
                  <a:pt x="61157" y="53984"/>
                </a:lnTo>
                <a:lnTo>
                  <a:pt x="50562" y="47967"/>
                </a:lnTo>
                <a:lnTo>
                  <a:pt x="39806" y="37364"/>
                </a:lnTo>
                <a:lnTo>
                  <a:pt x="38341" y="35509"/>
                </a:lnTo>
                <a:lnTo>
                  <a:pt x="35966" y="32423"/>
                </a:lnTo>
                <a:lnTo>
                  <a:pt x="35090" y="29413"/>
                </a:lnTo>
                <a:lnTo>
                  <a:pt x="35115" y="20650"/>
                </a:lnTo>
                <a:lnTo>
                  <a:pt x="31539" y="14264"/>
                </a:lnTo>
                <a:lnTo>
                  <a:pt x="31699" y="10998"/>
                </a:lnTo>
                <a:lnTo>
                  <a:pt x="37325" y="5829"/>
                </a:lnTo>
                <a:lnTo>
                  <a:pt x="43208" y="9250"/>
                </a:lnTo>
                <a:lnTo>
                  <a:pt x="47891" y="7238"/>
                </a:lnTo>
                <a:lnTo>
                  <a:pt x="49702" y="4962"/>
                </a:lnTo>
                <a:lnTo>
                  <a:pt x="50114" y="4444"/>
                </a:lnTo>
                <a:lnTo>
                  <a:pt x="49727" y="3055"/>
                </a:lnTo>
                <a:lnTo>
                  <a:pt x="49733" y="2616"/>
                </a:lnTo>
                <a:lnTo>
                  <a:pt x="49560" y="2457"/>
                </a:lnTo>
                <a:lnTo>
                  <a:pt x="49364" y="1752"/>
                </a:lnTo>
                <a:lnTo>
                  <a:pt x="48367" y="1354"/>
                </a:lnTo>
                <a:lnTo>
                  <a:pt x="46901" y="0"/>
                </a:lnTo>
                <a:lnTo>
                  <a:pt x="45961" y="393"/>
                </a:lnTo>
                <a:lnTo>
                  <a:pt x="45110" y="774"/>
                </a:lnTo>
                <a:lnTo>
                  <a:pt x="42240" y="2006"/>
                </a:lnTo>
                <a:lnTo>
                  <a:pt x="39624" y="3746"/>
                </a:lnTo>
                <a:lnTo>
                  <a:pt x="33439" y="5785"/>
                </a:lnTo>
                <a:lnTo>
                  <a:pt x="21772" y="10793"/>
                </a:lnTo>
                <a:lnTo>
                  <a:pt x="18491" y="16040"/>
                </a:lnTo>
                <a:lnTo>
                  <a:pt x="17792" y="20180"/>
                </a:lnTo>
                <a:lnTo>
                  <a:pt x="19875" y="19278"/>
                </a:lnTo>
                <a:close/>
              </a:path>
              <a:path w="132714" h="93040">
                <a:moveTo>
                  <a:pt x="131927" y="75107"/>
                </a:moveTo>
                <a:lnTo>
                  <a:pt x="122054" y="65197"/>
                </a:lnTo>
                <a:lnTo>
                  <a:pt x="127660" y="73875"/>
                </a:lnTo>
                <a:lnTo>
                  <a:pt x="129044" y="77114"/>
                </a:lnTo>
                <a:lnTo>
                  <a:pt x="131927" y="75107"/>
                </a:lnTo>
                <a:close/>
              </a:path>
              <a:path w="132714" h="93040">
                <a:moveTo>
                  <a:pt x="103924" y="87134"/>
                </a:moveTo>
                <a:lnTo>
                  <a:pt x="130429" y="80352"/>
                </a:lnTo>
                <a:lnTo>
                  <a:pt x="126161" y="79133"/>
                </a:lnTo>
                <a:lnTo>
                  <a:pt x="123670" y="75590"/>
                </a:lnTo>
                <a:lnTo>
                  <a:pt x="101789" y="84993"/>
                </a:lnTo>
                <a:lnTo>
                  <a:pt x="103924" y="871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80752" y="1567608"/>
            <a:ext cx="56845" cy="42659"/>
          </a:xfrm>
          <a:custGeom>
            <a:avLst/>
            <a:gdLst/>
            <a:ahLst/>
            <a:cxnLst/>
            <a:rect l="l" t="t" r="r" b="b"/>
            <a:pathLst>
              <a:path w="56845" h="42659">
                <a:moveTo>
                  <a:pt x="11658" y="23897"/>
                </a:moveTo>
                <a:lnTo>
                  <a:pt x="20336" y="33176"/>
                </a:lnTo>
                <a:lnTo>
                  <a:pt x="28829" y="42659"/>
                </a:lnTo>
                <a:lnTo>
                  <a:pt x="56845" y="30632"/>
                </a:lnTo>
                <a:lnTo>
                  <a:pt x="54208" y="27644"/>
                </a:lnTo>
                <a:lnTo>
                  <a:pt x="45657" y="18228"/>
                </a:lnTo>
                <a:lnTo>
                  <a:pt x="36920" y="9013"/>
                </a:lnTo>
                <a:lnTo>
                  <a:pt x="28003" y="0"/>
                </a:lnTo>
                <a:lnTo>
                  <a:pt x="0" y="12039"/>
                </a:lnTo>
                <a:lnTo>
                  <a:pt x="2797" y="14823"/>
                </a:lnTo>
                <a:lnTo>
                  <a:pt x="11658" y="23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77285" y="1564383"/>
            <a:ext cx="63995" cy="49733"/>
          </a:xfrm>
          <a:custGeom>
            <a:avLst/>
            <a:gdLst/>
            <a:ahLst/>
            <a:cxnLst/>
            <a:rect l="l" t="t" r="r" b="b"/>
            <a:pathLst>
              <a:path w="63995" h="49733">
                <a:moveTo>
                  <a:pt x="30086" y="0"/>
                </a:moveTo>
                <a:lnTo>
                  <a:pt x="28994" y="5740"/>
                </a:lnTo>
                <a:lnTo>
                  <a:pt x="31470" y="3225"/>
                </a:lnTo>
                <a:lnTo>
                  <a:pt x="33947" y="723"/>
                </a:lnTo>
                <a:lnTo>
                  <a:pt x="30086" y="0"/>
                </a:lnTo>
                <a:close/>
              </a:path>
              <a:path w="63995" h="49733">
                <a:moveTo>
                  <a:pt x="62953" y="31534"/>
                </a:moveTo>
                <a:lnTo>
                  <a:pt x="60312" y="33858"/>
                </a:lnTo>
                <a:lnTo>
                  <a:pt x="61696" y="37083"/>
                </a:lnTo>
                <a:lnTo>
                  <a:pt x="63995" y="33527"/>
                </a:lnTo>
                <a:lnTo>
                  <a:pt x="62953" y="31534"/>
                </a:lnTo>
                <a:close/>
              </a:path>
              <a:path w="63995" h="49733">
                <a:moveTo>
                  <a:pt x="37914" y="14747"/>
                </a:moveTo>
                <a:lnTo>
                  <a:pt x="32867" y="6464"/>
                </a:lnTo>
                <a:lnTo>
                  <a:pt x="30653" y="7415"/>
                </a:lnTo>
                <a:lnTo>
                  <a:pt x="37914" y="14747"/>
                </a:lnTo>
                <a:close/>
              </a:path>
              <a:path w="63995" h="49733">
                <a:moveTo>
                  <a:pt x="990" y="17767"/>
                </a:moveTo>
                <a:lnTo>
                  <a:pt x="9906" y="26781"/>
                </a:lnTo>
                <a:lnTo>
                  <a:pt x="18640" y="36000"/>
                </a:lnTo>
                <a:lnTo>
                  <a:pt x="26448" y="34077"/>
                </a:lnTo>
                <a:lnTo>
                  <a:pt x="17773" y="24797"/>
                </a:lnTo>
                <a:lnTo>
                  <a:pt x="9627" y="16451"/>
                </a:lnTo>
                <a:lnTo>
                  <a:pt x="8913" y="15720"/>
                </a:lnTo>
                <a:lnTo>
                  <a:pt x="9627" y="16451"/>
                </a:lnTo>
                <a:lnTo>
                  <a:pt x="30653" y="7415"/>
                </a:lnTo>
                <a:lnTo>
                  <a:pt x="32867" y="6464"/>
                </a:lnTo>
                <a:lnTo>
                  <a:pt x="37914" y="14747"/>
                </a:lnTo>
                <a:lnTo>
                  <a:pt x="46646" y="23965"/>
                </a:lnTo>
                <a:lnTo>
                  <a:pt x="54429" y="32546"/>
                </a:lnTo>
                <a:lnTo>
                  <a:pt x="55193" y="33389"/>
                </a:lnTo>
                <a:lnTo>
                  <a:pt x="54429" y="32546"/>
                </a:lnTo>
                <a:lnTo>
                  <a:pt x="33228" y="41651"/>
                </a:lnTo>
                <a:lnTo>
                  <a:pt x="34937" y="43560"/>
                </a:lnTo>
                <a:lnTo>
                  <a:pt x="57658" y="36182"/>
                </a:lnTo>
                <a:lnTo>
                  <a:pt x="58915" y="30619"/>
                </a:lnTo>
                <a:lnTo>
                  <a:pt x="54465" y="22054"/>
                </a:lnTo>
                <a:lnTo>
                  <a:pt x="45789" y="12775"/>
                </a:lnTo>
                <a:lnTo>
                  <a:pt x="36928" y="3695"/>
                </a:lnTo>
                <a:lnTo>
                  <a:pt x="33947" y="723"/>
                </a:lnTo>
                <a:lnTo>
                  <a:pt x="31470" y="3225"/>
                </a:lnTo>
                <a:lnTo>
                  <a:pt x="28994" y="5740"/>
                </a:lnTo>
                <a:lnTo>
                  <a:pt x="30086" y="0"/>
                </a:lnTo>
                <a:lnTo>
                  <a:pt x="2070" y="12026"/>
                </a:lnTo>
                <a:lnTo>
                  <a:pt x="5943" y="12763"/>
                </a:lnTo>
                <a:lnTo>
                  <a:pt x="4851" y="18503"/>
                </a:lnTo>
                <a:lnTo>
                  <a:pt x="990" y="17767"/>
                </a:lnTo>
                <a:close/>
              </a:path>
              <a:path w="63995" h="49733">
                <a:moveTo>
                  <a:pt x="27185" y="45422"/>
                </a:moveTo>
                <a:lnTo>
                  <a:pt x="29641" y="48209"/>
                </a:lnTo>
                <a:lnTo>
                  <a:pt x="32283" y="49733"/>
                </a:lnTo>
                <a:lnTo>
                  <a:pt x="33693" y="49123"/>
                </a:lnTo>
                <a:lnTo>
                  <a:pt x="61696" y="37083"/>
                </a:lnTo>
                <a:lnTo>
                  <a:pt x="60312" y="33858"/>
                </a:lnTo>
                <a:lnTo>
                  <a:pt x="62953" y="31534"/>
                </a:lnTo>
                <a:lnTo>
                  <a:pt x="54465" y="22054"/>
                </a:lnTo>
                <a:lnTo>
                  <a:pt x="58915" y="30619"/>
                </a:lnTo>
                <a:lnTo>
                  <a:pt x="57658" y="36182"/>
                </a:lnTo>
                <a:lnTo>
                  <a:pt x="34937" y="43560"/>
                </a:lnTo>
                <a:lnTo>
                  <a:pt x="32296" y="45885"/>
                </a:lnTo>
                <a:lnTo>
                  <a:pt x="30911" y="42646"/>
                </a:lnTo>
                <a:lnTo>
                  <a:pt x="27185" y="45422"/>
                </a:lnTo>
                <a:close/>
              </a:path>
              <a:path w="63995" h="49733">
                <a:moveTo>
                  <a:pt x="18640" y="36000"/>
                </a:moveTo>
                <a:lnTo>
                  <a:pt x="27185" y="45422"/>
                </a:lnTo>
                <a:lnTo>
                  <a:pt x="30911" y="42646"/>
                </a:lnTo>
                <a:lnTo>
                  <a:pt x="32296" y="45885"/>
                </a:lnTo>
                <a:lnTo>
                  <a:pt x="34937" y="43560"/>
                </a:lnTo>
                <a:lnTo>
                  <a:pt x="33228" y="41651"/>
                </a:lnTo>
                <a:lnTo>
                  <a:pt x="26448" y="34077"/>
                </a:lnTo>
                <a:lnTo>
                  <a:pt x="18640" y="36000"/>
                </a:lnTo>
                <a:close/>
              </a:path>
              <a:path w="63995" h="49733">
                <a:moveTo>
                  <a:pt x="3467" y="15265"/>
                </a:moveTo>
                <a:lnTo>
                  <a:pt x="990" y="17767"/>
                </a:lnTo>
                <a:lnTo>
                  <a:pt x="4851" y="18503"/>
                </a:lnTo>
                <a:lnTo>
                  <a:pt x="5943" y="12763"/>
                </a:lnTo>
                <a:lnTo>
                  <a:pt x="2070" y="12026"/>
                </a:lnTo>
                <a:lnTo>
                  <a:pt x="0" y="14604"/>
                </a:lnTo>
                <a:lnTo>
                  <a:pt x="990" y="17767"/>
                </a:lnTo>
                <a:lnTo>
                  <a:pt x="3467" y="15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805731" y="1598233"/>
            <a:ext cx="31864" cy="16865"/>
          </a:xfrm>
          <a:custGeom>
            <a:avLst/>
            <a:gdLst/>
            <a:ahLst/>
            <a:cxnLst/>
            <a:rect l="l" t="t" r="r" b="b"/>
            <a:pathLst>
              <a:path w="31864" h="16865">
                <a:moveTo>
                  <a:pt x="3848" y="12039"/>
                </a:moveTo>
                <a:lnTo>
                  <a:pt x="0" y="16865"/>
                </a:lnTo>
                <a:lnTo>
                  <a:pt x="28003" y="4838"/>
                </a:lnTo>
                <a:lnTo>
                  <a:pt x="31864" y="0"/>
                </a:lnTo>
                <a:lnTo>
                  <a:pt x="3848" y="12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801946" y="1594816"/>
            <a:ext cx="39420" cy="23698"/>
          </a:xfrm>
          <a:custGeom>
            <a:avLst/>
            <a:gdLst/>
            <a:ahLst/>
            <a:cxnLst/>
            <a:rect l="l" t="t" r="r" b="b"/>
            <a:pathLst>
              <a:path w="39420" h="23698">
                <a:moveTo>
                  <a:pt x="6248" y="12217"/>
                </a:moveTo>
                <a:lnTo>
                  <a:pt x="7091" y="15022"/>
                </a:lnTo>
                <a:lnTo>
                  <a:pt x="32892" y="1219"/>
                </a:lnTo>
                <a:lnTo>
                  <a:pt x="37033" y="6654"/>
                </a:lnTo>
                <a:lnTo>
                  <a:pt x="38392" y="5613"/>
                </a:lnTo>
                <a:lnTo>
                  <a:pt x="39420" y="2565"/>
                </a:lnTo>
                <a:lnTo>
                  <a:pt x="37464" y="0"/>
                </a:lnTo>
                <a:lnTo>
                  <a:pt x="35648" y="3416"/>
                </a:lnTo>
                <a:lnTo>
                  <a:pt x="34251" y="190"/>
                </a:lnTo>
                <a:lnTo>
                  <a:pt x="6248" y="12217"/>
                </a:lnTo>
                <a:close/>
              </a:path>
              <a:path w="39420" h="23698">
                <a:moveTo>
                  <a:pt x="29590" y="5359"/>
                </a:moveTo>
                <a:lnTo>
                  <a:pt x="37033" y="6654"/>
                </a:lnTo>
                <a:lnTo>
                  <a:pt x="32892" y="1219"/>
                </a:lnTo>
                <a:lnTo>
                  <a:pt x="7091" y="15022"/>
                </a:lnTo>
                <a:lnTo>
                  <a:pt x="29590" y="5359"/>
                </a:lnTo>
                <a:close/>
              </a:path>
              <a:path w="39420" h="23698">
                <a:moveTo>
                  <a:pt x="5168" y="23507"/>
                </a:moveTo>
                <a:lnTo>
                  <a:pt x="2387" y="17043"/>
                </a:lnTo>
                <a:lnTo>
                  <a:pt x="1968" y="23698"/>
                </a:lnTo>
                <a:lnTo>
                  <a:pt x="5168" y="23507"/>
                </a:lnTo>
                <a:close/>
              </a:path>
              <a:path w="39420" h="23698">
                <a:moveTo>
                  <a:pt x="34251" y="190"/>
                </a:moveTo>
                <a:lnTo>
                  <a:pt x="35648" y="3416"/>
                </a:lnTo>
                <a:lnTo>
                  <a:pt x="37464" y="0"/>
                </a:lnTo>
                <a:lnTo>
                  <a:pt x="34251" y="190"/>
                </a:lnTo>
                <a:close/>
              </a:path>
              <a:path w="39420" h="23698">
                <a:moveTo>
                  <a:pt x="7091" y="15022"/>
                </a:moveTo>
                <a:lnTo>
                  <a:pt x="3784" y="20281"/>
                </a:lnTo>
                <a:lnTo>
                  <a:pt x="6527" y="22466"/>
                </a:lnTo>
                <a:lnTo>
                  <a:pt x="7091" y="15022"/>
                </a:lnTo>
                <a:close/>
              </a:path>
              <a:path w="39420" h="23698">
                <a:moveTo>
                  <a:pt x="6248" y="12217"/>
                </a:moveTo>
                <a:lnTo>
                  <a:pt x="4889" y="13258"/>
                </a:lnTo>
                <a:lnTo>
                  <a:pt x="1028" y="18084"/>
                </a:lnTo>
                <a:lnTo>
                  <a:pt x="0" y="21120"/>
                </a:lnTo>
                <a:lnTo>
                  <a:pt x="1968" y="23698"/>
                </a:lnTo>
                <a:lnTo>
                  <a:pt x="2387" y="17043"/>
                </a:lnTo>
                <a:lnTo>
                  <a:pt x="5168" y="23507"/>
                </a:lnTo>
                <a:lnTo>
                  <a:pt x="33185" y="11480"/>
                </a:lnTo>
                <a:lnTo>
                  <a:pt x="34543" y="10439"/>
                </a:lnTo>
                <a:lnTo>
                  <a:pt x="38392" y="5613"/>
                </a:lnTo>
                <a:lnTo>
                  <a:pt x="37033" y="6654"/>
                </a:lnTo>
                <a:lnTo>
                  <a:pt x="29590" y="5359"/>
                </a:lnTo>
                <a:lnTo>
                  <a:pt x="7091" y="15022"/>
                </a:lnTo>
                <a:lnTo>
                  <a:pt x="6527" y="22466"/>
                </a:lnTo>
                <a:lnTo>
                  <a:pt x="9815" y="18356"/>
                </a:lnTo>
                <a:lnTo>
                  <a:pt x="9029" y="18694"/>
                </a:lnTo>
                <a:lnTo>
                  <a:pt x="7632" y="15455"/>
                </a:lnTo>
                <a:lnTo>
                  <a:pt x="10388" y="17640"/>
                </a:lnTo>
                <a:lnTo>
                  <a:pt x="9815" y="18356"/>
                </a:lnTo>
                <a:lnTo>
                  <a:pt x="6527" y="22466"/>
                </a:lnTo>
                <a:lnTo>
                  <a:pt x="3784" y="20281"/>
                </a:lnTo>
                <a:lnTo>
                  <a:pt x="7091" y="15022"/>
                </a:lnTo>
                <a:lnTo>
                  <a:pt x="6248" y="12217"/>
                </a:lnTo>
                <a:close/>
              </a:path>
              <a:path w="39420" h="23698">
                <a:moveTo>
                  <a:pt x="10388" y="17640"/>
                </a:moveTo>
                <a:lnTo>
                  <a:pt x="7632" y="15455"/>
                </a:lnTo>
                <a:lnTo>
                  <a:pt x="9029" y="18694"/>
                </a:lnTo>
                <a:lnTo>
                  <a:pt x="9815" y="18356"/>
                </a:lnTo>
                <a:lnTo>
                  <a:pt x="10388" y="1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845439" y="1701397"/>
            <a:ext cx="52069" cy="14947"/>
          </a:xfrm>
          <a:custGeom>
            <a:avLst/>
            <a:gdLst/>
            <a:ahLst/>
            <a:cxnLst/>
            <a:rect l="l" t="t" r="r" b="b"/>
            <a:pathLst>
              <a:path w="52070" h="14947">
                <a:moveTo>
                  <a:pt x="4945" y="0"/>
                </a:moveTo>
                <a:lnTo>
                  <a:pt x="0" y="2123"/>
                </a:lnTo>
                <a:lnTo>
                  <a:pt x="4945" y="0"/>
                </a:lnTo>
                <a:close/>
              </a:path>
              <a:path w="52070" h="14947">
                <a:moveTo>
                  <a:pt x="11669" y="-2886"/>
                </a:moveTo>
                <a:lnTo>
                  <a:pt x="4945" y="0"/>
                </a:lnTo>
                <a:lnTo>
                  <a:pt x="10528" y="-797"/>
                </a:lnTo>
                <a:lnTo>
                  <a:pt x="16154" y="78"/>
                </a:lnTo>
                <a:lnTo>
                  <a:pt x="18796" y="523"/>
                </a:lnTo>
                <a:lnTo>
                  <a:pt x="21488" y="1336"/>
                </a:lnTo>
                <a:lnTo>
                  <a:pt x="24053" y="2631"/>
                </a:lnTo>
                <a:lnTo>
                  <a:pt x="52069" y="-9395"/>
                </a:lnTo>
                <a:lnTo>
                  <a:pt x="49504" y="-10690"/>
                </a:lnTo>
                <a:lnTo>
                  <a:pt x="46812" y="-11503"/>
                </a:lnTo>
                <a:lnTo>
                  <a:pt x="44170" y="-11948"/>
                </a:lnTo>
                <a:lnTo>
                  <a:pt x="38544" y="-12824"/>
                </a:lnTo>
                <a:lnTo>
                  <a:pt x="32943" y="-12024"/>
                </a:lnTo>
                <a:lnTo>
                  <a:pt x="28016" y="-9903"/>
                </a:lnTo>
                <a:lnTo>
                  <a:pt x="23341" y="-7894"/>
                </a:lnTo>
                <a:lnTo>
                  <a:pt x="11669" y="-2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841437" y="1685575"/>
            <a:ext cx="59588" cy="22059"/>
          </a:xfrm>
          <a:custGeom>
            <a:avLst/>
            <a:gdLst/>
            <a:ahLst/>
            <a:cxnLst/>
            <a:rect l="l" t="t" r="r" b="b"/>
            <a:pathLst>
              <a:path w="59588" h="22059">
                <a:moveTo>
                  <a:pt x="28054" y="18453"/>
                </a:moveTo>
                <a:lnTo>
                  <a:pt x="28172" y="14569"/>
                </a:lnTo>
                <a:lnTo>
                  <a:pt x="26669" y="15214"/>
                </a:lnTo>
                <a:lnTo>
                  <a:pt x="28172" y="14569"/>
                </a:lnTo>
                <a:lnTo>
                  <a:pt x="26720" y="13843"/>
                </a:lnTo>
                <a:lnTo>
                  <a:pt x="24226" y="13088"/>
                </a:lnTo>
                <a:lnTo>
                  <a:pt x="20739" y="12433"/>
                </a:lnTo>
                <a:lnTo>
                  <a:pt x="17310" y="12039"/>
                </a:lnTo>
                <a:lnTo>
                  <a:pt x="17064" y="16167"/>
                </a:lnTo>
                <a:lnTo>
                  <a:pt x="6654" y="12979"/>
                </a:lnTo>
                <a:lnTo>
                  <a:pt x="5397" y="21183"/>
                </a:lnTo>
                <a:lnTo>
                  <a:pt x="8559" y="19824"/>
                </a:lnTo>
                <a:lnTo>
                  <a:pt x="12052" y="19075"/>
                </a:lnTo>
                <a:lnTo>
                  <a:pt x="18287" y="19177"/>
                </a:lnTo>
                <a:lnTo>
                  <a:pt x="20154" y="15900"/>
                </a:lnTo>
                <a:lnTo>
                  <a:pt x="24256" y="20485"/>
                </a:lnTo>
                <a:lnTo>
                  <a:pt x="27406" y="22059"/>
                </a:lnTo>
                <a:lnTo>
                  <a:pt x="29451" y="21678"/>
                </a:lnTo>
                <a:lnTo>
                  <a:pt x="28054" y="18453"/>
                </a:lnTo>
                <a:close/>
              </a:path>
              <a:path w="59588" h="22059">
                <a:moveTo>
                  <a:pt x="18287" y="19177"/>
                </a:moveTo>
                <a:lnTo>
                  <a:pt x="19584" y="19374"/>
                </a:lnTo>
                <a:lnTo>
                  <a:pt x="24256" y="20485"/>
                </a:lnTo>
                <a:lnTo>
                  <a:pt x="20154" y="15900"/>
                </a:lnTo>
                <a:lnTo>
                  <a:pt x="18287" y="19177"/>
                </a:lnTo>
                <a:close/>
              </a:path>
              <a:path w="59588" h="22059">
                <a:moveTo>
                  <a:pt x="52273" y="8458"/>
                </a:moveTo>
                <a:lnTo>
                  <a:pt x="47625" y="7349"/>
                </a:lnTo>
                <a:lnTo>
                  <a:pt x="52273" y="8458"/>
                </a:lnTo>
                <a:lnTo>
                  <a:pt x="54482" y="9575"/>
                </a:lnTo>
                <a:lnTo>
                  <a:pt x="29641" y="15303"/>
                </a:lnTo>
                <a:lnTo>
                  <a:pt x="28172" y="14569"/>
                </a:lnTo>
                <a:lnTo>
                  <a:pt x="28054" y="18453"/>
                </a:lnTo>
                <a:lnTo>
                  <a:pt x="29451" y="21678"/>
                </a:lnTo>
                <a:lnTo>
                  <a:pt x="57454" y="9652"/>
                </a:lnTo>
                <a:lnTo>
                  <a:pt x="59588" y="6527"/>
                </a:lnTo>
                <a:lnTo>
                  <a:pt x="58864" y="3898"/>
                </a:lnTo>
                <a:lnTo>
                  <a:pt x="57645" y="3276"/>
                </a:lnTo>
                <a:lnTo>
                  <a:pt x="56070" y="6426"/>
                </a:lnTo>
                <a:lnTo>
                  <a:pt x="54673" y="3187"/>
                </a:lnTo>
                <a:lnTo>
                  <a:pt x="48171" y="3873"/>
                </a:lnTo>
                <a:lnTo>
                  <a:pt x="47816" y="6132"/>
                </a:lnTo>
                <a:lnTo>
                  <a:pt x="46291" y="7150"/>
                </a:lnTo>
                <a:lnTo>
                  <a:pt x="54482" y="9575"/>
                </a:lnTo>
                <a:lnTo>
                  <a:pt x="52273" y="8458"/>
                </a:lnTo>
                <a:close/>
              </a:path>
              <a:path w="59588" h="22059">
                <a:moveTo>
                  <a:pt x="18950" y="7691"/>
                </a:moveTo>
                <a:lnTo>
                  <a:pt x="7281" y="12701"/>
                </a:lnTo>
                <a:lnTo>
                  <a:pt x="11074" y="12039"/>
                </a:lnTo>
                <a:lnTo>
                  <a:pt x="15633" y="12039"/>
                </a:lnTo>
                <a:lnTo>
                  <a:pt x="18950" y="7691"/>
                </a:lnTo>
                <a:close/>
              </a:path>
              <a:path w="59588" h="22059">
                <a:moveTo>
                  <a:pt x="5397" y="21183"/>
                </a:moveTo>
                <a:lnTo>
                  <a:pt x="4000" y="17945"/>
                </a:lnTo>
                <a:lnTo>
                  <a:pt x="5397" y="21183"/>
                </a:lnTo>
                <a:lnTo>
                  <a:pt x="6654" y="12979"/>
                </a:lnTo>
                <a:lnTo>
                  <a:pt x="17064" y="16167"/>
                </a:lnTo>
                <a:lnTo>
                  <a:pt x="17310" y="12039"/>
                </a:lnTo>
                <a:lnTo>
                  <a:pt x="20739" y="12433"/>
                </a:lnTo>
                <a:lnTo>
                  <a:pt x="23698" y="12928"/>
                </a:lnTo>
                <a:lnTo>
                  <a:pt x="20739" y="12433"/>
                </a:lnTo>
                <a:lnTo>
                  <a:pt x="24226" y="13088"/>
                </a:lnTo>
                <a:lnTo>
                  <a:pt x="28732" y="11151"/>
                </a:lnTo>
                <a:lnTo>
                  <a:pt x="33400" y="9144"/>
                </a:lnTo>
                <a:lnTo>
                  <a:pt x="36563" y="7785"/>
                </a:lnTo>
                <a:lnTo>
                  <a:pt x="40068" y="7048"/>
                </a:lnTo>
                <a:lnTo>
                  <a:pt x="45516" y="7120"/>
                </a:lnTo>
                <a:lnTo>
                  <a:pt x="28172" y="14569"/>
                </a:lnTo>
                <a:lnTo>
                  <a:pt x="29641" y="15303"/>
                </a:lnTo>
                <a:lnTo>
                  <a:pt x="54482" y="9575"/>
                </a:lnTo>
                <a:lnTo>
                  <a:pt x="46291" y="7150"/>
                </a:lnTo>
                <a:lnTo>
                  <a:pt x="47788" y="6144"/>
                </a:lnTo>
                <a:lnTo>
                  <a:pt x="48171" y="3873"/>
                </a:lnTo>
                <a:lnTo>
                  <a:pt x="54673" y="3187"/>
                </a:lnTo>
                <a:lnTo>
                  <a:pt x="56070" y="6426"/>
                </a:lnTo>
                <a:lnTo>
                  <a:pt x="57645" y="3276"/>
                </a:lnTo>
                <a:lnTo>
                  <a:pt x="54736" y="1803"/>
                </a:lnTo>
                <a:lnTo>
                  <a:pt x="51701" y="889"/>
                </a:lnTo>
                <a:lnTo>
                  <a:pt x="48742" y="393"/>
                </a:lnTo>
                <a:lnTo>
                  <a:pt x="45326" y="0"/>
                </a:lnTo>
                <a:lnTo>
                  <a:pt x="39090" y="0"/>
                </a:lnTo>
                <a:lnTo>
                  <a:pt x="34658" y="939"/>
                </a:lnTo>
                <a:lnTo>
                  <a:pt x="30619" y="2679"/>
                </a:lnTo>
                <a:lnTo>
                  <a:pt x="18950" y="7691"/>
                </a:lnTo>
                <a:lnTo>
                  <a:pt x="15633" y="12039"/>
                </a:lnTo>
                <a:lnTo>
                  <a:pt x="11074" y="12039"/>
                </a:lnTo>
                <a:lnTo>
                  <a:pt x="7281" y="12701"/>
                </a:lnTo>
                <a:lnTo>
                  <a:pt x="2616" y="14706"/>
                </a:lnTo>
                <a:lnTo>
                  <a:pt x="380" y="17500"/>
                </a:lnTo>
                <a:lnTo>
                  <a:pt x="2616" y="14706"/>
                </a:lnTo>
                <a:lnTo>
                  <a:pt x="0" y="17551"/>
                </a:lnTo>
                <a:lnTo>
                  <a:pt x="1117" y="20145"/>
                </a:lnTo>
                <a:lnTo>
                  <a:pt x="1536" y="21120"/>
                </a:lnTo>
                <a:lnTo>
                  <a:pt x="3544" y="21153"/>
                </a:lnTo>
                <a:lnTo>
                  <a:pt x="4546" y="21551"/>
                </a:lnTo>
                <a:lnTo>
                  <a:pt x="5397" y="21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57968" y="1673053"/>
            <a:ext cx="39535" cy="30975"/>
          </a:xfrm>
          <a:custGeom>
            <a:avLst/>
            <a:gdLst/>
            <a:ahLst/>
            <a:cxnLst/>
            <a:rect l="l" t="t" r="r" b="b"/>
            <a:pathLst>
              <a:path w="39535" h="30975">
                <a:moveTo>
                  <a:pt x="7797" y="24574"/>
                </a:moveTo>
                <a:lnTo>
                  <a:pt x="11518" y="30975"/>
                </a:lnTo>
                <a:lnTo>
                  <a:pt x="39535" y="18948"/>
                </a:lnTo>
                <a:lnTo>
                  <a:pt x="35814" y="12534"/>
                </a:lnTo>
                <a:lnTo>
                  <a:pt x="31965" y="6248"/>
                </a:lnTo>
                <a:lnTo>
                  <a:pt x="28003" y="0"/>
                </a:lnTo>
                <a:lnTo>
                  <a:pt x="0" y="12026"/>
                </a:lnTo>
                <a:lnTo>
                  <a:pt x="3949" y="18275"/>
                </a:lnTo>
                <a:lnTo>
                  <a:pt x="7797" y="24574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54298" y="1669813"/>
            <a:ext cx="46863" cy="38836"/>
          </a:xfrm>
          <a:custGeom>
            <a:avLst/>
            <a:gdLst/>
            <a:ahLst/>
            <a:cxnLst/>
            <a:rect l="l" t="t" r="r" b="b"/>
            <a:pathLst>
              <a:path w="46862" h="38836">
                <a:moveTo>
                  <a:pt x="685" y="17144"/>
                </a:moveTo>
                <a:lnTo>
                  <a:pt x="4622" y="23367"/>
                </a:lnTo>
                <a:lnTo>
                  <a:pt x="3670" y="15265"/>
                </a:lnTo>
                <a:lnTo>
                  <a:pt x="2273" y="12026"/>
                </a:lnTo>
                <a:lnTo>
                  <a:pt x="0" y="15214"/>
                </a:lnTo>
                <a:lnTo>
                  <a:pt x="685" y="17144"/>
                </a:lnTo>
                <a:close/>
              </a:path>
              <a:path w="46862" h="38836">
                <a:moveTo>
                  <a:pt x="46862" y="22326"/>
                </a:moveTo>
                <a:lnTo>
                  <a:pt x="46253" y="20408"/>
                </a:lnTo>
                <a:lnTo>
                  <a:pt x="43205" y="22186"/>
                </a:lnTo>
                <a:lnTo>
                  <a:pt x="41808" y="18948"/>
                </a:lnTo>
                <a:lnTo>
                  <a:pt x="38620" y="7632"/>
                </a:lnTo>
                <a:lnTo>
                  <a:pt x="34658" y="1358"/>
                </a:lnTo>
                <a:lnTo>
                  <a:pt x="31876" y="-685"/>
                </a:lnTo>
                <a:lnTo>
                  <a:pt x="30289" y="0"/>
                </a:lnTo>
                <a:lnTo>
                  <a:pt x="28701" y="5118"/>
                </a:lnTo>
                <a:lnTo>
                  <a:pt x="30303" y="7648"/>
                </a:lnTo>
                <a:lnTo>
                  <a:pt x="31673" y="3238"/>
                </a:lnTo>
                <a:lnTo>
                  <a:pt x="33058" y="6464"/>
                </a:lnTo>
                <a:lnTo>
                  <a:pt x="36461" y="17602"/>
                </a:lnTo>
                <a:lnTo>
                  <a:pt x="38157" y="20516"/>
                </a:lnTo>
                <a:lnTo>
                  <a:pt x="40157" y="23952"/>
                </a:lnTo>
                <a:lnTo>
                  <a:pt x="44589" y="25412"/>
                </a:lnTo>
                <a:lnTo>
                  <a:pt x="46862" y="22326"/>
                </a:lnTo>
                <a:close/>
              </a:path>
              <a:path w="46862" h="38836">
                <a:moveTo>
                  <a:pt x="42494" y="13969"/>
                </a:moveTo>
                <a:lnTo>
                  <a:pt x="38620" y="7632"/>
                </a:lnTo>
                <a:lnTo>
                  <a:pt x="41808" y="18948"/>
                </a:lnTo>
                <a:lnTo>
                  <a:pt x="43205" y="22186"/>
                </a:lnTo>
                <a:lnTo>
                  <a:pt x="46253" y="20408"/>
                </a:lnTo>
                <a:lnTo>
                  <a:pt x="42494" y="13969"/>
                </a:lnTo>
                <a:close/>
              </a:path>
              <a:path w="46862" h="38836">
                <a:moveTo>
                  <a:pt x="33058" y="6464"/>
                </a:moveTo>
                <a:lnTo>
                  <a:pt x="31673" y="3238"/>
                </a:lnTo>
                <a:lnTo>
                  <a:pt x="30303" y="7648"/>
                </a:lnTo>
                <a:lnTo>
                  <a:pt x="32638" y="11341"/>
                </a:lnTo>
                <a:lnTo>
                  <a:pt x="36461" y="17602"/>
                </a:lnTo>
                <a:lnTo>
                  <a:pt x="33058" y="6464"/>
                </a:lnTo>
                <a:close/>
              </a:path>
              <a:path w="46862" h="38836">
                <a:moveTo>
                  <a:pt x="18237" y="32435"/>
                </a:moveTo>
                <a:lnTo>
                  <a:pt x="44589" y="25412"/>
                </a:lnTo>
                <a:lnTo>
                  <a:pt x="40157" y="23952"/>
                </a:lnTo>
                <a:lnTo>
                  <a:pt x="38157" y="20516"/>
                </a:lnTo>
                <a:lnTo>
                  <a:pt x="16666" y="29746"/>
                </a:lnTo>
                <a:lnTo>
                  <a:pt x="18237" y="32435"/>
                </a:lnTo>
                <a:close/>
              </a:path>
              <a:path w="46862" h="38836">
                <a:moveTo>
                  <a:pt x="14947" y="38150"/>
                </a:moveTo>
                <a:lnTo>
                  <a:pt x="16586" y="37439"/>
                </a:lnTo>
                <a:lnTo>
                  <a:pt x="15189" y="34213"/>
                </a:lnTo>
                <a:lnTo>
                  <a:pt x="13804" y="30975"/>
                </a:lnTo>
                <a:lnTo>
                  <a:pt x="12153" y="35991"/>
                </a:lnTo>
                <a:lnTo>
                  <a:pt x="14947" y="38150"/>
                </a:lnTo>
                <a:close/>
              </a:path>
              <a:path w="46862" h="38836">
                <a:moveTo>
                  <a:pt x="10617" y="19672"/>
                </a:moveTo>
                <a:lnTo>
                  <a:pt x="8847" y="16873"/>
                </a:lnTo>
                <a:lnTo>
                  <a:pt x="30303" y="7648"/>
                </a:lnTo>
                <a:lnTo>
                  <a:pt x="28701" y="5118"/>
                </a:lnTo>
                <a:lnTo>
                  <a:pt x="30289" y="0"/>
                </a:lnTo>
                <a:lnTo>
                  <a:pt x="6642" y="13385"/>
                </a:lnTo>
                <a:lnTo>
                  <a:pt x="5054" y="18503"/>
                </a:lnTo>
                <a:lnTo>
                  <a:pt x="8445" y="29629"/>
                </a:lnTo>
                <a:lnTo>
                  <a:pt x="12153" y="35991"/>
                </a:lnTo>
                <a:lnTo>
                  <a:pt x="13804" y="30975"/>
                </a:lnTo>
                <a:lnTo>
                  <a:pt x="15189" y="34213"/>
                </a:lnTo>
                <a:lnTo>
                  <a:pt x="16586" y="37439"/>
                </a:lnTo>
                <a:lnTo>
                  <a:pt x="44589" y="25412"/>
                </a:lnTo>
                <a:lnTo>
                  <a:pt x="18237" y="32435"/>
                </a:lnTo>
                <a:lnTo>
                  <a:pt x="16666" y="29746"/>
                </a:lnTo>
                <a:lnTo>
                  <a:pt x="14477" y="25996"/>
                </a:lnTo>
                <a:lnTo>
                  <a:pt x="10617" y="19672"/>
                </a:lnTo>
                <a:close/>
              </a:path>
              <a:path w="46862" h="38836">
                <a:moveTo>
                  <a:pt x="30289" y="0"/>
                </a:moveTo>
                <a:lnTo>
                  <a:pt x="2273" y="12026"/>
                </a:lnTo>
                <a:lnTo>
                  <a:pt x="3670" y="15265"/>
                </a:lnTo>
                <a:lnTo>
                  <a:pt x="4622" y="23367"/>
                </a:lnTo>
                <a:lnTo>
                  <a:pt x="8445" y="29629"/>
                </a:lnTo>
                <a:lnTo>
                  <a:pt x="5054" y="18503"/>
                </a:lnTo>
                <a:lnTo>
                  <a:pt x="6642" y="13385"/>
                </a:lnTo>
                <a:lnTo>
                  <a:pt x="302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890015" y="1816150"/>
            <a:ext cx="60680" cy="14935"/>
          </a:xfrm>
          <a:custGeom>
            <a:avLst/>
            <a:gdLst/>
            <a:ahLst/>
            <a:cxnLst/>
            <a:rect l="l" t="t" r="r" b="b"/>
            <a:pathLst>
              <a:path w="60680" h="14935">
                <a:moveTo>
                  <a:pt x="5152" y="0"/>
                </a:moveTo>
                <a:lnTo>
                  <a:pt x="0" y="2212"/>
                </a:lnTo>
                <a:lnTo>
                  <a:pt x="5152" y="0"/>
                </a:lnTo>
                <a:close/>
              </a:path>
              <a:path w="60680" h="14935">
                <a:moveTo>
                  <a:pt x="11669" y="-2797"/>
                </a:moveTo>
                <a:lnTo>
                  <a:pt x="5152" y="0"/>
                </a:lnTo>
                <a:lnTo>
                  <a:pt x="11112" y="-683"/>
                </a:lnTo>
                <a:lnTo>
                  <a:pt x="16979" y="269"/>
                </a:lnTo>
                <a:lnTo>
                  <a:pt x="22593" y="1196"/>
                </a:lnTo>
                <a:lnTo>
                  <a:pt x="27990" y="3647"/>
                </a:lnTo>
                <a:lnTo>
                  <a:pt x="32664" y="7673"/>
                </a:lnTo>
                <a:lnTo>
                  <a:pt x="60680" y="-4353"/>
                </a:lnTo>
                <a:lnTo>
                  <a:pt x="55994" y="-8392"/>
                </a:lnTo>
                <a:lnTo>
                  <a:pt x="50596" y="-10830"/>
                </a:lnTo>
                <a:lnTo>
                  <a:pt x="44996" y="-11757"/>
                </a:lnTo>
                <a:lnTo>
                  <a:pt x="39116" y="-12722"/>
                </a:lnTo>
                <a:lnTo>
                  <a:pt x="33134" y="-12024"/>
                </a:lnTo>
                <a:lnTo>
                  <a:pt x="28016" y="-9814"/>
                </a:lnTo>
                <a:lnTo>
                  <a:pt x="23341" y="-7806"/>
                </a:lnTo>
                <a:lnTo>
                  <a:pt x="11669" y="-2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886014" y="1808108"/>
            <a:ext cx="68160" cy="26606"/>
          </a:xfrm>
          <a:custGeom>
            <a:avLst/>
            <a:gdLst/>
            <a:ahLst/>
            <a:cxnLst/>
            <a:rect l="l" t="t" r="r" b="b"/>
            <a:pathLst>
              <a:path w="68160" h="26606">
                <a:moveTo>
                  <a:pt x="37302" y="11607"/>
                </a:moveTo>
                <a:lnTo>
                  <a:pt x="36664" y="15714"/>
                </a:lnTo>
                <a:lnTo>
                  <a:pt x="38976" y="13047"/>
                </a:lnTo>
                <a:lnTo>
                  <a:pt x="62369" y="6354"/>
                </a:lnTo>
                <a:lnTo>
                  <a:pt x="63284" y="448"/>
                </a:lnTo>
                <a:lnTo>
                  <a:pt x="58072" y="2687"/>
                </a:lnTo>
                <a:lnTo>
                  <a:pt x="37302" y="11607"/>
                </a:lnTo>
                <a:close/>
              </a:path>
              <a:path w="68160" h="26606">
                <a:moveTo>
                  <a:pt x="30619" y="-5012"/>
                </a:moveTo>
                <a:lnTo>
                  <a:pt x="18950" y="0"/>
                </a:lnTo>
                <a:lnTo>
                  <a:pt x="15824" y="4373"/>
                </a:lnTo>
                <a:lnTo>
                  <a:pt x="11226" y="4373"/>
                </a:lnTo>
                <a:lnTo>
                  <a:pt x="8547" y="12132"/>
                </a:lnTo>
                <a:lnTo>
                  <a:pt x="5395" y="13487"/>
                </a:lnTo>
                <a:lnTo>
                  <a:pt x="4000" y="10253"/>
                </a:lnTo>
                <a:lnTo>
                  <a:pt x="2616" y="7014"/>
                </a:lnTo>
                <a:lnTo>
                  <a:pt x="380" y="9808"/>
                </a:lnTo>
                <a:lnTo>
                  <a:pt x="2616" y="7014"/>
                </a:lnTo>
                <a:lnTo>
                  <a:pt x="0" y="9846"/>
                </a:lnTo>
                <a:lnTo>
                  <a:pt x="1124" y="12467"/>
                </a:lnTo>
                <a:lnTo>
                  <a:pt x="1536" y="13428"/>
                </a:lnTo>
                <a:lnTo>
                  <a:pt x="3577" y="13461"/>
                </a:lnTo>
                <a:lnTo>
                  <a:pt x="4546" y="13847"/>
                </a:lnTo>
                <a:lnTo>
                  <a:pt x="5384" y="13491"/>
                </a:lnTo>
                <a:lnTo>
                  <a:pt x="8567" y="12128"/>
                </a:lnTo>
                <a:lnTo>
                  <a:pt x="17064" y="8475"/>
                </a:lnTo>
                <a:lnTo>
                  <a:pt x="17716" y="4373"/>
                </a:lnTo>
                <a:lnTo>
                  <a:pt x="21564" y="4842"/>
                </a:lnTo>
                <a:lnTo>
                  <a:pt x="24417" y="5314"/>
                </a:lnTo>
                <a:lnTo>
                  <a:pt x="28732" y="3459"/>
                </a:lnTo>
                <a:lnTo>
                  <a:pt x="33400" y="1452"/>
                </a:lnTo>
                <a:lnTo>
                  <a:pt x="36550" y="105"/>
                </a:lnTo>
                <a:lnTo>
                  <a:pt x="40144" y="-618"/>
                </a:lnTo>
                <a:lnTo>
                  <a:pt x="43827" y="-618"/>
                </a:lnTo>
                <a:lnTo>
                  <a:pt x="46901" y="-491"/>
                </a:lnTo>
                <a:lnTo>
                  <a:pt x="48412" y="-249"/>
                </a:lnTo>
                <a:lnTo>
                  <a:pt x="53403" y="588"/>
                </a:lnTo>
                <a:lnTo>
                  <a:pt x="58072" y="2687"/>
                </a:lnTo>
                <a:lnTo>
                  <a:pt x="63284" y="448"/>
                </a:lnTo>
                <a:lnTo>
                  <a:pt x="62369" y="6354"/>
                </a:lnTo>
                <a:lnTo>
                  <a:pt x="38976" y="13047"/>
                </a:lnTo>
                <a:lnTo>
                  <a:pt x="36664" y="15714"/>
                </a:lnTo>
                <a:lnTo>
                  <a:pt x="37302" y="11607"/>
                </a:lnTo>
                <a:lnTo>
                  <a:pt x="33807" y="8602"/>
                </a:lnTo>
                <a:lnTo>
                  <a:pt x="35280" y="12475"/>
                </a:lnTo>
                <a:lnTo>
                  <a:pt x="38049" y="18952"/>
                </a:lnTo>
                <a:lnTo>
                  <a:pt x="66065" y="6925"/>
                </a:lnTo>
                <a:lnTo>
                  <a:pt x="64681" y="3687"/>
                </a:lnTo>
                <a:lnTo>
                  <a:pt x="66979" y="1020"/>
                </a:lnTo>
                <a:lnTo>
                  <a:pt x="61823" y="-3437"/>
                </a:lnTo>
                <a:lnTo>
                  <a:pt x="55803" y="-6167"/>
                </a:lnTo>
                <a:lnTo>
                  <a:pt x="49568" y="-7196"/>
                </a:lnTo>
                <a:lnTo>
                  <a:pt x="45719" y="-7653"/>
                </a:lnTo>
                <a:lnTo>
                  <a:pt x="39230" y="-7653"/>
                </a:lnTo>
                <a:lnTo>
                  <a:pt x="34721" y="-6764"/>
                </a:lnTo>
                <a:lnTo>
                  <a:pt x="30619" y="-5012"/>
                </a:lnTo>
                <a:close/>
              </a:path>
              <a:path w="68160" h="26606">
                <a:moveTo>
                  <a:pt x="24417" y="5314"/>
                </a:moveTo>
                <a:lnTo>
                  <a:pt x="21564" y="4842"/>
                </a:lnTo>
                <a:lnTo>
                  <a:pt x="17716" y="4373"/>
                </a:lnTo>
                <a:lnTo>
                  <a:pt x="17064" y="8475"/>
                </a:lnTo>
                <a:lnTo>
                  <a:pt x="8567" y="12128"/>
                </a:lnTo>
                <a:lnTo>
                  <a:pt x="12141" y="11421"/>
                </a:lnTo>
                <a:lnTo>
                  <a:pt x="18884" y="11535"/>
                </a:lnTo>
                <a:lnTo>
                  <a:pt x="20408" y="11777"/>
                </a:lnTo>
                <a:lnTo>
                  <a:pt x="25387" y="12615"/>
                </a:lnTo>
                <a:lnTo>
                  <a:pt x="30175" y="14761"/>
                </a:lnTo>
                <a:lnTo>
                  <a:pt x="34366" y="18381"/>
                </a:lnTo>
                <a:lnTo>
                  <a:pt x="38049" y="18952"/>
                </a:lnTo>
                <a:lnTo>
                  <a:pt x="35280" y="12475"/>
                </a:lnTo>
                <a:lnTo>
                  <a:pt x="33807" y="8602"/>
                </a:lnTo>
                <a:lnTo>
                  <a:pt x="27787" y="5871"/>
                </a:lnTo>
                <a:lnTo>
                  <a:pt x="24417" y="5314"/>
                </a:lnTo>
                <a:close/>
              </a:path>
              <a:path w="68160" h="26606">
                <a:moveTo>
                  <a:pt x="6718" y="5262"/>
                </a:moveTo>
                <a:lnTo>
                  <a:pt x="8547" y="12132"/>
                </a:lnTo>
                <a:lnTo>
                  <a:pt x="11226" y="4373"/>
                </a:lnTo>
                <a:lnTo>
                  <a:pt x="15824" y="4373"/>
                </a:lnTo>
                <a:lnTo>
                  <a:pt x="18950" y="0"/>
                </a:lnTo>
                <a:lnTo>
                  <a:pt x="7281" y="5010"/>
                </a:lnTo>
                <a:lnTo>
                  <a:pt x="2616" y="7014"/>
                </a:lnTo>
                <a:lnTo>
                  <a:pt x="4000" y="10253"/>
                </a:lnTo>
                <a:lnTo>
                  <a:pt x="5395" y="13487"/>
                </a:lnTo>
                <a:lnTo>
                  <a:pt x="8547" y="12132"/>
                </a:lnTo>
                <a:lnTo>
                  <a:pt x="6718" y="5262"/>
                </a:lnTo>
                <a:close/>
              </a:path>
              <a:path w="68160" h="26606">
                <a:moveTo>
                  <a:pt x="66979" y="1020"/>
                </a:moveTo>
                <a:lnTo>
                  <a:pt x="64681" y="3687"/>
                </a:lnTo>
                <a:lnTo>
                  <a:pt x="66065" y="6925"/>
                </a:lnTo>
                <a:lnTo>
                  <a:pt x="68160" y="4220"/>
                </a:lnTo>
                <a:lnTo>
                  <a:pt x="66979" y="1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922680" y="1811802"/>
            <a:ext cx="28016" cy="12026"/>
          </a:xfrm>
          <a:custGeom>
            <a:avLst/>
            <a:gdLst/>
            <a:ahLst/>
            <a:cxnLst/>
            <a:rect l="l" t="t" r="r" b="b"/>
            <a:pathLst>
              <a:path w="28016" h="12026">
                <a:moveTo>
                  <a:pt x="17653" y="4444"/>
                </a:moveTo>
                <a:lnTo>
                  <a:pt x="14008" y="6007"/>
                </a:lnTo>
                <a:lnTo>
                  <a:pt x="10337" y="7581"/>
                </a:lnTo>
                <a:lnTo>
                  <a:pt x="6896" y="9055"/>
                </a:lnTo>
                <a:lnTo>
                  <a:pt x="3441" y="10540"/>
                </a:lnTo>
                <a:lnTo>
                  <a:pt x="0" y="12026"/>
                </a:lnTo>
                <a:lnTo>
                  <a:pt x="11556" y="7066"/>
                </a:lnTo>
                <a:lnTo>
                  <a:pt x="23329" y="2011"/>
                </a:lnTo>
                <a:lnTo>
                  <a:pt x="21272" y="2882"/>
                </a:lnTo>
                <a:lnTo>
                  <a:pt x="17653" y="4444"/>
                </a:lnTo>
                <a:close/>
              </a:path>
              <a:path w="28016" h="12026">
                <a:moveTo>
                  <a:pt x="23599" y="1895"/>
                </a:moveTo>
                <a:lnTo>
                  <a:pt x="23329" y="2011"/>
                </a:lnTo>
                <a:lnTo>
                  <a:pt x="23520" y="1930"/>
                </a:lnTo>
                <a:lnTo>
                  <a:pt x="28016" y="0"/>
                </a:lnTo>
                <a:lnTo>
                  <a:pt x="23599" y="1895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918681" y="1808525"/>
            <a:ext cx="36017" cy="18910"/>
          </a:xfrm>
          <a:custGeom>
            <a:avLst/>
            <a:gdLst/>
            <a:ahLst/>
            <a:cxnLst/>
            <a:rect l="l" t="t" r="r" b="b"/>
            <a:pathLst>
              <a:path w="36017" h="18910">
                <a:moveTo>
                  <a:pt x="25273" y="6159"/>
                </a:moveTo>
                <a:lnTo>
                  <a:pt x="23876" y="2921"/>
                </a:lnTo>
                <a:lnTo>
                  <a:pt x="20256" y="4483"/>
                </a:lnTo>
                <a:lnTo>
                  <a:pt x="16611" y="6045"/>
                </a:lnTo>
                <a:lnTo>
                  <a:pt x="12941" y="7620"/>
                </a:lnTo>
                <a:lnTo>
                  <a:pt x="9499" y="9105"/>
                </a:lnTo>
                <a:lnTo>
                  <a:pt x="6057" y="10579"/>
                </a:lnTo>
                <a:lnTo>
                  <a:pt x="2603" y="12065"/>
                </a:lnTo>
                <a:lnTo>
                  <a:pt x="0" y="14897"/>
                </a:lnTo>
                <a:lnTo>
                  <a:pt x="1536" y="18478"/>
                </a:lnTo>
                <a:lnTo>
                  <a:pt x="5384" y="18529"/>
                </a:lnTo>
                <a:lnTo>
                  <a:pt x="16950" y="13568"/>
                </a:lnTo>
                <a:lnTo>
                  <a:pt x="28989" y="8397"/>
                </a:lnTo>
                <a:lnTo>
                  <a:pt x="33401" y="6502"/>
                </a:lnTo>
                <a:lnTo>
                  <a:pt x="36017" y="3670"/>
                </a:lnTo>
                <a:lnTo>
                  <a:pt x="34480" y="88"/>
                </a:lnTo>
                <a:lnTo>
                  <a:pt x="30632" y="25"/>
                </a:lnTo>
                <a:lnTo>
                  <a:pt x="26123" y="1955"/>
                </a:lnTo>
                <a:lnTo>
                  <a:pt x="23876" y="2921"/>
                </a:lnTo>
                <a:lnTo>
                  <a:pt x="25273" y="6159"/>
                </a:lnTo>
                <a:lnTo>
                  <a:pt x="26657" y="9398"/>
                </a:lnTo>
                <a:lnTo>
                  <a:pt x="31153" y="7467"/>
                </a:lnTo>
                <a:lnTo>
                  <a:pt x="34264" y="6134"/>
                </a:lnTo>
                <a:lnTo>
                  <a:pt x="35623" y="2755"/>
                </a:lnTo>
                <a:lnTo>
                  <a:pt x="33312" y="0"/>
                </a:lnTo>
                <a:lnTo>
                  <a:pt x="30619" y="25"/>
                </a:lnTo>
                <a:lnTo>
                  <a:pt x="19070" y="4997"/>
                </a:lnTo>
                <a:lnTo>
                  <a:pt x="7028" y="10171"/>
                </a:lnTo>
                <a:lnTo>
                  <a:pt x="2616" y="12065"/>
                </a:lnTo>
                <a:lnTo>
                  <a:pt x="381" y="14871"/>
                </a:lnTo>
                <a:lnTo>
                  <a:pt x="1130" y="17551"/>
                </a:lnTo>
                <a:lnTo>
                  <a:pt x="4533" y="18910"/>
                </a:lnTo>
                <a:lnTo>
                  <a:pt x="5397" y="18529"/>
                </a:lnTo>
                <a:lnTo>
                  <a:pt x="8839" y="17056"/>
                </a:lnTo>
                <a:lnTo>
                  <a:pt x="12280" y="15570"/>
                </a:lnTo>
                <a:lnTo>
                  <a:pt x="15735" y="14084"/>
                </a:lnTo>
                <a:lnTo>
                  <a:pt x="19392" y="12522"/>
                </a:lnTo>
                <a:lnTo>
                  <a:pt x="23037" y="10960"/>
                </a:lnTo>
                <a:lnTo>
                  <a:pt x="26657" y="9398"/>
                </a:lnTo>
                <a:lnTo>
                  <a:pt x="25273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915938" y="1791826"/>
            <a:ext cx="34759" cy="32003"/>
          </a:xfrm>
          <a:custGeom>
            <a:avLst/>
            <a:gdLst/>
            <a:ahLst/>
            <a:cxnLst/>
            <a:rect l="l" t="t" r="r" b="b"/>
            <a:pathLst>
              <a:path w="34759" h="32004">
                <a:moveTo>
                  <a:pt x="28016" y="22860"/>
                </a:moveTo>
                <a:lnTo>
                  <a:pt x="30264" y="21907"/>
                </a:lnTo>
                <a:lnTo>
                  <a:pt x="34759" y="19977"/>
                </a:lnTo>
                <a:lnTo>
                  <a:pt x="32702" y="13462"/>
                </a:lnTo>
                <a:lnTo>
                  <a:pt x="30556" y="7035"/>
                </a:lnTo>
                <a:lnTo>
                  <a:pt x="28003" y="0"/>
                </a:lnTo>
                <a:lnTo>
                  <a:pt x="27851" y="63"/>
                </a:lnTo>
                <a:lnTo>
                  <a:pt x="23253" y="2146"/>
                </a:lnTo>
                <a:lnTo>
                  <a:pt x="18567" y="4051"/>
                </a:lnTo>
                <a:lnTo>
                  <a:pt x="13931" y="6045"/>
                </a:lnTo>
                <a:lnTo>
                  <a:pt x="9283" y="8039"/>
                </a:lnTo>
                <a:lnTo>
                  <a:pt x="4635" y="10045"/>
                </a:lnTo>
                <a:lnTo>
                  <a:pt x="0" y="12039"/>
                </a:lnTo>
                <a:lnTo>
                  <a:pt x="2540" y="19062"/>
                </a:lnTo>
                <a:lnTo>
                  <a:pt x="4699" y="25488"/>
                </a:lnTo>
                <a:lnTo>
                  <a:pt x="6743" y="32004"/>
                </a:lnTo>
                <a:lnTo>
                  <a:pt x="13843" y="28956"/>
                </a:lnTo>
                <a:lnTo>
                  <a:pt x="20929" y="25908"/>
                </a:lnTo>
                <a:lnTo>
                  <a:pt x="28016" y="2286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911987" y="1788219"/>
            <a:ext cx="42062" cy="39217"/>
          </a:xfrm>
          <a:custGeom>
            <a:avLst/>
            <a:gdLst/>
            <a:ahLst/>
            <a:cxnLst/>
            <a:rect l="l" t="t" r="r" b="b"/>
            <a:pathLst>
              <a:path w="42062" h="39217">
                <a:moveTo>
                  <a:pt x="31965" y="26466"/>
                </a:moveTo>
                <a:lnTo>
                  <a:pt x="32829" y="22263"/>
                </a:lnTo>
                <a:lnTo>
                  <a:pt x="30581" y="23228"/>
                </a:lnTo>
                <a:lnTo>
                  <a:pt x="31965" y="26466"/>
                </a:lnTo>
                <a:close/>
              </a:path>
              <a:path w="42062" h="39217">
                <a:moveTo>
                  <a:pt x="8388" y="17561"/>
                </a:moveTo>
                <a:lnTo>
                  <a:pt x="9982" y="16878"/>
                </a:lnTo>
                <a:lnTo>
                  <a:pt x="14630" y="14884"/>
                </a:lnTo>
                <a:lnTo>
                  <a:pt x="19265" y="12890"/>
                </a:lnTo>
                <a:lnTo>
                  <a:pt x="23863" y="10909"/>
                </a:lnTo>
                <a:lnTo>
                  <a:pt x="28562" y="9004"/>
                </a:lnTo>
                <a:lnTo>
                  <a:pt x="29931" y="8386"/>
                </a:lnTo>
                <a:lnTo>
                  <a:pt x="33134" y="6934"/>
                </a:lnTo>
                <a:lnTo>
                  <a:pt x="33299" y="18161"/>
                </a:lnTo>
                <a:lnTo>
                  <a:pt x="34383" y="21594"/>
                </a:lnTo>
                <a:lnTo>
                  <a:pt x="35344" y="24638"/>
                </a:lnTo>
                <a:lnTo>
                  <a:pt x="37845" y="27774"/>
                </a:lnTo>
                <a:lnTo>
                  <a:pt x="41757" y="26098"/>
                </a:lnTo>
                <a:lnTo>
                  <a:pt x="38709" y="23583"/>
                </a:lnTo>
                <a:lnTo>
                  <a:pt x="37312" y="20332"/>
                </a:lnTo>
                <a:lnTo>
                  <a:pt x="35267" y="2413"/>
                </a:lnTo>
                <a:lnTo>
                  <a:pt x="32511" y="0"/>
                </a:lnTo>
                <a:lnTo>
                  <a:pt x="33286" y="6870"/>
                </a:lnTo>
                <a:lnTo>
                  <a:pt x="31800" y="3670"/>
                </a:lnTo>
                <a:lnTo>
                  <a:pt x="28638" y="4813"/>
                </a:lnTo>
                <a:lnTo>
                  <a:pt x="30352" y="457"/>
                </a:lnTo>
                <a:lnTo>
                  <a:pt x="25819" y="2501"/>
                </a:lnTo>
                <a:lnTo>
                  <a:pt x="21170" y="4406"/>
                </a:lnTo>
                <a:lnTo>
                  <a:pt x="16484" y="6426"/>
                </a:lnTo>
                <a:lnTo>
                  <a:pt x="11849" y="8420"/>
                </a:lnTo>
                <a:lnTo>
                  <a:pt x="7200" y="10414"/>
                </a:lnTo>
                <a:lnTo>
                  <a:pt x="7264" y="14439"/>
                </a:lnTo>
                <a:lnTo>
                  <a:pt x="8388" y="17561"/>
                </a:lnTo>
                <a:close/>
              </a:path>
              <a:path w="42062" h="39217">
                <a:moveTo>
                  <a:pt x="31953" y="3606"/>
                </a:moveTo>
                <a:lnTo>
                  <a:pt x="33260" y="6881"/>
                </a:lnTo>
                <a:lnTo>
                  <a:pt x="29931" y="8386"/>
                </a:lnTo>
                <a:lnTo>
                  <a:pt x="31165" y="11798"/>
                </a:lnTo>
                <a:lnTo>
                  <a:pt x="33299" y="18161"/>
                </a:lnTo>
                <a:lnTo>
                  <a:pt x="33286" y="6870"/>
                </a:lnTo>
                <a:lnTo>
                  <a:pt x="32511" y="0"/>
                </a:lnTo>
                <a:lnTo>
                  <a:pt x="30352" y="457"/>
                </a:lnTo>
                <a:lnTo>
                  <a:pt x="28638" y="4813"/>
                </a:lnTo>
                <a:lnTo>
                  <a:pt x="31800" y="3670"/>
                </a:lnTo>
                <a:lnTo>
                  <a:pt x="33260" y="6881"/>
                </a:lnTo>
                <a:lnTo>
                  <a:pt x="31953" y="3606"/>
                </a:lnTo>
                <a:close/>
              </a:path>
              <a:path w="42062" h="39217">
                <a:moveTo>
                  <a:pt x="35267" y="2413"/>
                </a:moveTo>
                <a:lnTo>
                  <a:pt x="37312" y="20332"/>
                </a:lnTo>
                <a:lnTo>
                  <a:pt x="38709" y="23583"/>
                </a:lnTo>
                <a:lnTo>
                  <a:pt x="41757" y="26098"/>
                </a:lnTo>
                <a:lnTo>
                  <a:pt x="42062" y="22517"/>
                </a:lnTo>
                <a:lnTo>
                  <a:pt x="40004" y="15963"/>
                </a:lnTo>
                <a:lnTo>
                  <a:pt x="37820" y="9486"/>
                </a:lnTo>
                <a:lnTo>
                  <a:pt x="35267" y="2413"/>
                </a:lnTo>
                <a:close/>
              </a:path>
              <a:path w="42062" h="39217">
                <a:moveTo>
                  <a:pt x="7340" y="36664"/>
                </a:moveTo>
                <a:lnTo>
                  <a:pt x="5333" y="18872"/>
                </a:lnTo>
                <a:lnTo>
                  <a:pt x="3949" y="15646"/>
                </a:lnTo>
                <a:lnTo>
                  <a:pt x="2565" y="12395"/>
                </a:lnTo>
                <a:lnTo>
                  <a:pt x="0" y="15074"/>
                </a:lnTo>
                <a:lnTo>
                  <a:pt x="634" y="16840"/>
                </a:lnTo>
                <a:lnTo>
                  <a:pt x="3162" y="23825"/>
                </a:lnTo>
                <a:lnTo>
                  <a:pt x="5295" y="30187"/>
                </a:lnTo>
                <a:lnTo>
                  <a:pt x="7340" y="36664"/>
                </a:lnTo>
                <a:close/>
              </a:path>
              <a:path w="42062" h="39217">
                <a:moveTo>
                  <a:pt x="33350" y="29705"/>
                </a:moveTo>
                <a:lnTo>
                  <a:pt x="37845" y="27774"/>
                </a:lnTo>
                <a:lnTo>
                  <a:pt x="35344" y="24638"/>
                </a:lnTo>
                <a:lnTo>
                  <a:pt x="34383" y="21594"/>
                </a:lnTo>
                <a:lnTo>
                  <a:pt x="32829" y="22263"/>
                </a:lnTo>
                <a:lnTo>
                  <a:pt x="31965" y="26466"/>
                </a:lnTo>
                <a:lnTo>
                  <a:pt x="30568" y="23228"/>
                </a:lnTo>
                <a:lnTo>
                  <a:pt x="23482" y="26276"/>
                </a:lnTo>
                <a:lnTo>
                  <a:pt x="16395" y="29324"/>
                </a:lnTo>
                <a:lnTo>
                  <a:pt x="14058" y="34556"/>
                </a:lnTo>
                <a:lnTo>
                  <a:pt x="10693" y="35610"/>
                </a:lnTo>
                <a:lnTo>
                  <a:pt x="9309" y="32372"/>
                </a:lnTo>
                <a:lnTo>
                  <a:pt x="9817" y="21526"/>
                </a:lnTo>
                <a:lnTo>
                  <a:pt x="8388" y="17561"/>
                </a:lnTo>
                <a:lnTo>
                  <a:pt x="7264" y="14439"/>
                </a:lnTo>
                <a:lnTo>
                  <a:pt x="7200" y="10414"/>
                </a:lnTo>
                <a:lnTo>
                  <a:pt x="2565" y="12395"/>
                </a:lnTo>
                <a:lnTo>
                  <a:pt x="3949" y="15646"/>
                </a:lnTo>
                <a:lnTo>
                  <a:pt x="5333" y="18872"/>
                </a:lnTo>
                <a:lnTo>
                  <a:pt x="7340" y="36664"/>
                </a:lnTo>
                <a:lnTo>
                  <a:pt x="10134" y="39217"/>
                </a:lnTo>
                <a:lnTo>
                  <a:pt x="12077" y="38836"/>
                </a:lnTo>
                <a:lnTo>
                  <a:pt x="19176" y="35801"/>
                </a:lnTo>
                <a:lnTo>
                  <a:pt x="26263" y="32753"/>
                </a:lnTo>
                <a:lnTo>
                  <a:pt x="33350" y="29705"/>
                </a:lnTo>
                <a:close/>
              </a:path>
              <a:path w="42062" h="39217">
                <a:moveTo>
                  <a:pt x="12885" y="30834"/>
                </a:moveTo>
                <a:lnTo>
                  <a:pt x="11988" y="27990"/>
                </a:lnTo>
                <a:lnTo>
                  <a:pt x="9817" y="21526"/>
                </a:lnTo>
                <a:lnTo>
                  <a:pt x="9309" y="32372"/>
                </a:lnTo>
                <a:lnTo>
                  <a:pt x="10693" y="35610"/>
                </a:lnTo>
                <a:lnTo>
                  <a:pt x="14058" y="34556"/>
                </a:lnTo>
                <a:lnTo>
                  <a:pt x="16395" y="29324"/>
                </a:lnTo>
                <a:lnTo>
                  <a:pt x="12885" y="30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915664" y="1791079"/>
            <a:ext cx="28282" cy="12776"/>
          </a:xfrm>
          <a:custGeom>
            <a:avLst/>
            <a:gdLst/>
            <a:ahLst/>
            <a:cxnLst/>
            <a:rect l="l" t="t" r="r" b="b"/>
            <a:pathLst>
              <a:path w="28282" h="12776">
                <a:moveTo>
                  <a:pt x="28003" y="0"/>
                </a:moveTo>
                <a:lnTo>
                  <a:pt x="0" y="12026"/>
                </a:lnTo>
                <a:lnTo>
                  <a:pt x="266" y="12776"/>
                </a:lnTo>
                <a:lnTo>
                  <a:pt x="4914" y="10782"/>
                </a:lnTo>
                <a:lnTo>
                  <a:pt x="9550" y="8788"/>
                </a:lnTo>
                <a:lnTo>
                  <a:pt x="14198" y="6794"/>
                </a:lnTo>
                <a:lnTo>
                  <a:pt x="18846" y="4800"/>
                </a:lnTo>
                <a:lnTo>
                  <a:pt x="23520" y="2895"/>
                </a:lnTo>
                <a:lnTo>
                  <a:pt x="28130" y="812"/>
                </a:lnTo>
                <a:lnTo>
                  <a:pt x="28282" y="749"/>
                </a:lnTo>
                <a:lnTo>
                  <a:pt x="28003" y="0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911728" y="1787841"/>
            <a:ext cx="36169" cy="19634"/>
          </a:xfrm>
          <a:custGeom>
            <a:avLst/>
            <a:gdLst/>
            <a:ahLst/>
            <a:cxnLst/>
            <a:rect l="l" t="t" r="r" b="b"/>
            <a:pathLst>
              <a:path w="36169" h="19634">
                <a:moveTo>
                  <a:pt x="35534" y="2794"/>
                </a:moveTo>
                <a:lnTo>
                  <a:pt x="33337" y="6477"/>
                </a:lnTo>
                <a:lnTo>
                  <a:pt x="33495" y="7208"/>
                </a:lnTo>
                <a:lnTo>
                  <a:pt x="36169" y="4559"/>
                </a:lnTo>
                <a:lnTo>
                  <a:pt x="35534" y="2794"/>
                </a:lnTo>
                <a:close/>
              </a:path>
              <a:path w="36169" h="19634">
                <a:moveTo>
                  <a:pt x="28905" y="5181"/>
                </a:moveTo>
                <a:lnTo>
                  <a:pt x="28638" y="4432"/>
                </a:lnTo>
                <a:lnTo>
                  <a:pt x="26085" y="2882"/>
                </a:lnTo>
                <a:lnTo>
                  <a:pt x="21424" y="4787"/>
                </a:lnTo>
                <a:lnTo>
                  <a:pt x="33103" y="6577"/>
                </a:lnTo>
                <a:lnTo>
                  <a:pt x="32067" y="4051"/>
                </a:lnTo>
                <a:lnTo>
                  <a:pt x="28905" y="5181"/>
                </a:lnTo>
                <a:close/>
              </a:path>
              <a:path w="36169" h="19634">
                <a:moveTo>
                  <a:pt x="30556" y="0"/>
                </a:moveTo>
                <a:lnTo>
                  <a:pt x="30886" y="723"/>
                </a:lnTo>
                <a:lnTo>
                  <a:pt x="33350" y="12"/>
                </a:lnTo>
                <a:lnTo>
                  <a:pt x="30556" y="0"/>
                </a:lnTo>
                <a:close/>
              </a:path>
              <a:path w="36169" h="19634">
                <a:moveTo>
                  <a:pt x="30556" y="0"/>
                </a:moveTo>
                <a:lnTo>
                  <a:pt x="2552" y="12026"/>
                </a:lnTo>
                <a:lnTo>
                  <a:pt x="0" y="14719"/>
                </a:lnTo>
                <a:lnTo>
                  <a:pt x="1219" y="18110"/>
                </a:lnTo>
                <a:lnTo>
                  <a:pt x="4711" y="19634"/>
                </a:lnTo>
                <a:lnTo>
                  <a:pt x="5600" y="19253"/>
                </a:lnTo>
                <a:lnTo>
                  <a:pt x="5333" y="18503"/>
                </a:lnTo>
                <a:lnTo>
                  <a:pt x="4252" y="15997"/>
                </a:lnTo>
                <a:lnTo>
                  <a:pt x="7251" y="14084"/>
                </a:lnTo>
                <a:lnTo>
                  <a:pt x="7531" y="14833"/>
                </a:lnTo>
                <a:lnTo>
                  <a:pt x="33103" y="6577"/>
                </a:lnTo>
                <a:lnTo>
                  <a:pt x="21424" y="4787"/>
                </a:lnTo>
                <a:lnTo>
                  <a:pt x="26085" y="2882"/>
                </a:lnTo>
                <a:lnTo>
                  <a:pt x="28638" y="4432"/>
                </a:lnTo>
                <a:lnTo>
                  <a:pt x="28905" y="5181"/>
                </a:lnTo>
                <a:lnTo>
                  <a:pt x="32067" y="4051"/>
                </a:lnTo>
                <a:lnTo>
                  <a:pt x="33103" y="6577"/>
                </a:lnTo>
                <a:lnTo>
                  <a:pt x="10248" y="17259"/>
                </a:lnTo>
                <a:lnTo>
                  <a:pt x="14884" y="15265"/>
                </a:lnTo>
                <a:lnTo>
                  <a:pt x="19532" y="13271"/>
                </a:lnTo>
                <a:lnTo>
                  <a:pt x="24129" y="11290"/>
                </a:lnTo>
                <a:lnTo>
                  <a:pt x="28828" y="9372"/>
                </a:lnTo>
                <a:lnTo>
                  <a:pt x="33515" y="7251"/>
                </a:lnTo>
                <a:lnTo>
                  <a:pt x="33192" y="6539"/>
                </a:lnTo>
                <a:lnTo>
                  <a:pt x="32219" y="3987"/>
                </a:lnTo>
                <a:lnTo>
                  <a:pt x="31917" y="3246"/>
                </a:lnTo>
                <a:lnTo>
                  <a:pt x="30619" y="838"/>
                </a:lnTo>
                <a:lnTo>
                  <a:pt x="30556" y="0"/>
                </a:lnTo>
                <a:lnTo>
                  <a:pt x="16751" y="6794"/>
                </a:lnTo>
                <a:lnTo>
                  <a:pt x="12103" y="8788"/>
                </a:lnTo>
                <a:lnTo>
                  <a:pt x="7467" y="10782"/>
                </a:lnTo>
                <a:lnTo>
                  <a:pt x="3936" y="15265"/>
                </a:lnTo>
                <a:lnTo>
                  <a:pt x="4203" y="16014"/>
                </a:lnTo>
                <a:lnTo>
                  <a:pt x="2819" y="12776"/>
                </a:lnTo>
                <a:lnTo>
                  <a:pt x="30556" y="0"/>
                </a:lnTo>
                <a:close/>
              </a:path>
              <a:path w="36169" h="19634">
                <a:moveTo>
                  <a:pt x="4203" y="16014"/>
                </a:moveTo>
                <a:lnTo>
                  <a:pt x="3936" y="15265"/>
                </a:lnTo>
                <a:lnTo>
                  <a:pt x="7467" y="10782"/>
                </a:lnTo>
                <a:lnTo>
                  <a:pt x="12103" y="8788"/>
                </a:lnTo>
                <a:lnTo>
                  <a:pt x="16751" y="6794"/>
                </a:lnTo>
                <a:lnTo>
                  <a:pt x="30556" y="0"/>
                </a:lnTo>
                <a:lnTo>
                  <a:pt x="2819" y="12776"/>
                </a:lnTo>
                <a:lnTo>
                  <a:pt x="4203" y="16014"/>
                </a:lnTo>
                <a:close/>
              </a:path>
              <a:path w="36169" h="19634">
                <a:moveTo>
                  <a:pt x="7251" y="14084"/>
                </a:moveTo>
                <a:lnTo>
                  <a:pt x="4252" y="15997"/>
                </a:lnTo>
                <a:lnTo>
                  <a:pt x="5333" y="18503"/>
                </a:lnTo>
                <a:lnTo>
                  <a:pt x="5600" y="19253"/>
                </a:lnTo>
                <a:lnTo>
                  <a:pt x="10248" y="17259"/>
                </a:lnTo>
                <a:lnTo>
                  <a:pt x="33103" y="6577"/>
                </a:lnTo>
                <a:lnTo>
                  <a:pt x="7531" y="14833"/>
                </a:lnTo>
                <a:lnTo>
                  <a:pt x="7251" y="14084"/>
                </a:lnTo>
                <a:close/>
              </a:path>
              <a:path w="36169" h="19634">
                <a:moveTo>
                  <a:pt x="30556" y="0"/>
                </a:moveTo>
                <a:lnTo>
                  <a:pt x="30619" y="838"/>
                </a:lnTo>
                <a:lnTo>
                  <a:pt x="31917" y="3246"/>
                </a:lnTo>
                <a:lnTo>
                  <a:pt x="32219" y="3987"/>
                </a:lnTo>
                <a:lnTo>
                  <a:pt x="33192" y="6539"/>
                </a:lnTo>
                <a:lnTo>
                  <a:pt x="32257" y="3974"/>
                </a:lnTo>
                <a:lnTo>
                  <a:pt x="33350" y="12"/>
                </a:lnTo>
                <a:lnTo>
                  <a:pt x="30886" y="723"/>
                </a:lnTo>
                <a:lnTo>
                  <a:pt x="30556" y="0"/>
                </a:lnTo>
                <a:close/>
              </a:path>
              <a:path w="36169" h="19634">
                <a:moveTo>
                  <a:pt x="33400" y="7302"/>
                </a:moveTo>
                <a:lnTo>
                  <a:pt x="33337" y="6477"/>
                </a:lnTo>
                <a:lnTo>
                  <a:pt x="35534" y="2794"/>
                </a:lnTo>
                <a:lnTo>
                  <a:pt x="33350" y="12"/>
                </a:lnTo>
                <a:lnTo>
                  <a:pt x="32257" y="3974"/>
                </a:lnTo>
                <a:lnTo>
                  <a:pt x="33192" y="6539"/>
                </a:lnTo>
                <a:lnTo>
                  <a:pt x="33400" y="7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915522" y="1790739"/>
            <a:ext cx="28155" cy="12369"/>
          </a:xfrm>
          <a:custGeom>
            <a:avLst/>
            <a:gdLst/>
            <a:ahLst/>
            <a:cxnLst/>
            <a:rect l="l" t="t" r="r" b="b"/>
            <a:pathLst>
              <a:path w="28155" h="12369">
                <a:moveTo>
                  <a:pt x="0" y="12026"/>
                </a:moveTo>
                <a:lnTo>
                  <a:pt x="139" y="12369"/>
                </a:lnTo>
                <a:lnTo>
                  <a:pt x="28155" y="342"/>
                </a:lnTo>
                <a:lnTo>
                  <a:pt x="28016" y="0"/>
                </a:lnTo>
                <a:lnTo>
                  <a:pt x="23342" y="2004"/>
                </a:lnTo>
                <a:lnTo>
                  <a:pt x="11675" y="7018"/>
                </a:lnTo>
                <a:lnTo>
                  <a:pt x="0" y="12026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911546" y="1787118"/>
            <a:ext cx="36106" cy="19608"/>
          </a:xfrm>
          <a:custGeom>
            <a:avLst/>
            <a:gdLst/>
            <a:ahLst/>
            <a:cxnLst/>
            <a:rect l="l" t="t" r="r" b="b"/>
            <a:pathLst>
              <a:path w="36106" h="19608">
                <a:moveTo>
                  <a:pt x="31991" y="3619"/>
                </a:moveTo>
                <a:lnTo>
                  <a:pt x="32131" y="3962"/>
                </a:lnTo>
                <a:lnTo>
                  <a:pt x="33375" y="6858"/>
                </a:lnTo>
                <a:lnTo>
                  <a:pt x="34912" y="1422"/>
                </a:lnTo>
                <a:lnTo>
                  <a:pt x="31483" y="0"/>
                </a:lnTo>
                <a:lnTo>
                  <a:pt x="30607" y="381"/>
                </a:lnTo>
                <a:lnTo>
                  <a:pt x="31991" y="3619"/>
                </a:lnTo>
                <a:close/>
              </a:path>
              <a:path w="36106" h="19608">
                <a:moveTo>
                  <a:pt x="2590" y="12420"/>
                </a:moveTo>
                <a:lnTo>
                  <a:pt x="0" y="15189"/>
                </a:lnTo>
                <a:lnTo>
                  <a:pt x="1206" y="18186"/>
                </a:lnTo>
                <a:lnTo>
                  <a:pt x="4635" y="19608"/>
                </a:lnTo>
                <a:lnTo>
                  <a:pt x="4114" y="15989"/>
                </a:lnTo>
                <a:lnTo>
                  <a:pt x="2730" y="12750"/>
                </a:lnTo>
                <a:lnTo>
                  <a:pt x="7268" y="10408"/>
                </a:lnTo>
                <a:lnTo>
                  <a:pt x="2590" y="12420"/>
                </a:lnTo>
                <a:close/>
              </a:path>
              <a:path w="36106" h="19608">
                <a:moveTo>
                  <a:pt x="7391" y="14681"/>
                </a:moveTo>
                <a:lnTo>
                  <a:pt x="4121" y="15986"/>
                </a:lnTo>
                <a:lnTo>
                  <a:pt x="5372" y="18884"/>
                </a:lnTo>
                <a:lnTo>
                  <a:pt x="17041" y="13868"/>
                </a:lnTo>
                <a:lnTo>
                  <a:pt x="7391" y="14681"/>
                </a:lnTo>
                <a:close/>
              </a:path>
              <a:path w="36106" h="19608">
                <a:moveTo>
                  <a:pt x="18933" y="5389"/>
                </a:moveTo>
                <a:lnTo>
                  <a:pt x="7268" y="10408"/>
                </a:lnTo>
                <a:lnTo>
                  <a:pt x="2730" y="12750"/>
                </a:lnTo>
                <a:lnTo>
                  <a:pt x="4114" y="15989"/>
                </a:lnTo>
                <a:lnTo>
                  <a:pt x="4635" y="19608"/>
                </a:lnTo>
                <a:lnTo>
                  <a:pt x="5511" y="19227"/>
                </a:lnTo>
                <a:lnTo>
                  <a:pt x="33515" y="7200"/>
                </a:lnTo>
                <a:lnTo>
                  <a:pt x="36106" y="4432"/>
                </a:lnTo>
                <a:lnTo>
                  <a:pt x="34912" y="1422"/>
                </a:lnTo>
                <a:lnTo>
                  <a:pt x="33375" y="6858"/>
                </a:lnTo>
                <a:lnTo>
                  <a:pt x="32131" y="3962"/>
                </a:lnTo>
                <a:lnTo>
                  <a:pt x="31991" y="3619"/>
                </a:lnTo>
                <a:lnTo>
                  <a:pt x="30607" y="381"/>
                </a:lnTo>
                <a:lnTo>
                  <a:pt x="18933" y="5389"/>
                </a:lnTo>
                <a:lnTo>
                  <a:pt x="30734" y="723"/>
                </a:lnTo>
                <a:lnTo>
                  <a:pt x="31984" y="3622"/>
                </a:lnTo>
                <a:lnTo>
                  <a:pt x="28854" y="5270"/>
                </a:lnTo>
                <a:lnTo>
                  <a:pt x="28710" y="8858"/>
                </a:lnTo>
                <a:lnTo>
                  <a:pt x="17041" y="13868"/>
                </a:lnTo>
                <a:lnTo>
                  <a:pt x="5372" y="18884"/>
                </a:lnTo>
                <a:lnTo>
                  <a:pt x="4121" y="15986"/>
                </a:lnTo>
                <a:lnTo>
                  <a:pt x="3975" y="15646"/>
                </a:lnTo>
                <a:lnTo>
                  <a:pt x="7251" y="14338"/>
                </a:lnTo>
                <a:lnTo>
                  <a:pt x="30734" y="723"/>
                </a:lnTo>
                <a:lnTo>
                  <a:pt x="18933" y="5389"/>
                </a:lnTo>
                <a:close/>
              </a:path>
              <a:path w="36106" h="19608">
                <a:moveTo>
                  <a:pt x="3975" y="15646"/>
                </a:moveTo>
                <a:lnTo>
                  <a:pt x="4121" y="15986"/>
                </a:lnTo>
                <a:lnTo>
                  <a:pt x="7391" y="14681"/>
                </a:lnTo>
                <a:lnTo>
                  <a:pt x="17041" y="13868"/>
                </a:lnTo>
                <a:lnTo>
                  <a:pt x="28710" y="8858"/>
                </a:lnTo>
                <a:lnTo>
                  <a:pt x="28854" y="5270"/>
                </a:lnTo>
                <a:lnTo>
                  <a:pt x="28727" y="4927"/>
                </a:lnTo>
                <a:lnTo>
                  <a:pt x="30734" y="723"/>
                </a:lnTo>
                <a:lnTo>
                  <a:pt x="7251" y="14338"/>
                </a:lnTo>
                <a:lnTo>
                  <a:pt x="3975" y="15646"/>
                </a:lnTo>
                <a:close/>
              </a:path>
              <a:path w="36106" h="19608">
                <a:moveTo>
                  <a:pt x="28727" y="4927"/>
                </a:moveTo>
                <a:lnTo>
                  <a:pt x="28854" y="5270"/>
                </a:lnTo>
                <a:lnTo>
                  <a:pt x="31984" y="3622"/>
                </a:lnTo>
                <a:lnTo>
                  <a:pt x="30734" y="723"/>
                </a:lnTo>
                <a:lnTo>
                  <a:pt x="28727" y="4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879619" y="1767674"/>
            <a:ext cx="63919" cy="35090"/>
          </a:xfrm>
          <a:custGeom>
            <a:avLst/>
            <a:gdLst/>
            <a:ahLst/>
            <a:cxnLst/>
            <a:rect l="l" t="t" r="r" b="b"/>
            <a:pathLst>
              <a:path w="63919" h="35090">
                <a:moveTo>
                  <a:pt x="28003" y="0"/>
                </a:moveTo>
                <a:lnTo>
                  <a:pt x="53384" y="10006"/>
                </a:lnTo>
                <a:lnTo>
                  <a:pt x="61775" y="18708"/>
                </a:lnTo>
                <a:lnTo>
                  <a:pt x="63919" y="23063"/>
                </a:lnTo>
                <a:lnTo>
                  <a:pt x="52253" y="28071"/>
                </a:lnTo>
                <a:lnTo>
                  <a:pt x="40582" y="33085"/>
                </a:lnTo>
                <a:lnTo>
                  <a:pt x="35902" y="35090"/>
                </a:lnTo>
                <a:lnTo>
                  <a:pt x="28780" y="24679"/>
                </a:lnTo>
                <a:lnTo>
                  <a:pt x="18345" y="18291"/>
                </a:lnTo>
                <a:lnTo>
                  <a:pt x="5240" y="13688"/>
                </a:lnTo>
                <a:lnTo>
                  <a:pt x="0" y="12039"/>
                </a:lnTo>
                <a:lnTo>
                  <a:pt x="4660" y="10020"/>
                </a:lnTo>
                <a:lnTo>
                  <a:pt x="9334" y="8026"/>
                </a:lnTo>
                <a:lnTo>
                  <a:pt x="14008" y="6019"/>
                </a:lnTo>
                <a:lnTo>
                  <a:pt x="18669" y="4013"/>
                </a:lnTo>
                <a:lnTo>
                  <a:pt x="23329" y="2006"/>
                </a:lnTo>
                <a:lnTo>
                  <a:pt x="28003" y="12"/>
                </a:lnTo>
                <a:close/>
              </a:path>
            </a:pathLst>
          </a:custGeom>
          <a:solidFill>
            <a:srgbClr val="7071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76101" y="1764322"/>
            <a:ext cx="71412" cy="42062"/>
          </a:xfrm>
          <a:custGeom>
            <a:avLst/>
            <a:gdLst/>
            <a:ahLst/>
            <a:cxnLst/>
            <a:rect l="l" t="t" r="r" b="b"/>
            <a:pathLst>
              <a:path w="71412" h="42062">
                <a:moveTo>
                  <a:pt x="9563" y="16624"/>
                </a:moveTo>
                <a:lnTo>
                  <a:pt x="12852" y="14693"/>
                </a:lnTo>
                <a:lnTo>
                  <a:pt x="4584" y="12039"/>
                </a:lnTo>
                <a:lnTo>
                  <a:pt x="2438" y="18745"/>
                </a:lnTo>
                <a:lnTo>
                  <a:pt x="10883" y="21424"/>
                </a:lnTo>
                <a:lnTo>
                  <a:pt x="18237" y="23507"/>
                </a:lnTo>
                <a:lnTo>
                  <a:pt x="23876" y="26504"/>
                </a:lnTo>
                <a:lnTo>
                  <a:pt x="29540" y="29540"/>
                </a:lnTo>
                <a:lnTo>
                  <a:pt x="33489" y="33197"/>
                </a:lnTo>
                <a:lnTo>
                  <a:pt x="36156" y="39750"/>
                </a:lnTo>
                <a:lnTo>
                  <a:pt x="38036" y="35217"/>
                </a:lnTo>
                <a:lnTo>
                  <a:pt x="41372" y="33782"/>
                </a:lnTo>
                <a:lnTo>
                  <a:pt x="39471" y="28955"/>
                </a:lnTo>
                <a:lnTo>
                  <a:pt x="33820" y="23748"/>
                </a:lnTo>
                <a:lnTo>
                  <a:pt x="27178" y="20281"/>
                </a:lnTo>
                <a:lnTo>
                  <a:pt x="20510" y="16776"/>
                </a:lnTo>
                <a:lnTo>
                  <a:pt x="13575" y="14890"/>
                </a:lnTo>
                <a:lnTo>
                  <a:pt x="14236" y="14604"/>
                </a:lnTo>
                <a:lnTo>
                  <a:pt x="18910" y="12611"/>
                </a:lnTo>
                <a:lnTo>
                  <a:pt x="23571" y="10604"/>
                </a:lnTo>
                <a:lnTo>
                  <a:pt x="28244" y="8597"/>
                </a:lnTo>
                <a:lnTo>
                  <a:pt x="28003" y="3352"/>
                </a:lnTo>
                <a:lnTo>
                  <a:pt x="25463" y="2120"/>
                </a:lnTo>
                <a:lnTo>
                  <a:pt x="20789" y="4127"/>
                </a:lnTo>
                <a:lnTo>
                  <a:pt x="16129" y="6134"/>
                </a:lnTo>
                <a:lnTo>
                  <a:pt x="11468" y="8140"/>
                </a:lnTo>
                <a:lnTo>
                  <a:pt x="12852" y="14693"/>
                </a:lnTo>
                <a:lnTo>
                  <a:pt x="9563" y="16624"/>
                </a:lnTo>
                <a:lnTo>
                  <a:pt x="4902" y="18618"/>
                </a:lnTo>
                <a:lnTo>
                  <a:pt x="3517" y="15392"/>
                </a:lnTo>
                <a:lnTo>
                  <a:pt x="7035" y="15392"/>
                </a:lnTo>
                <a:lnTo>
                  <a:pt x="9563" y="16624"/>
                </a:lnTo>
                <a:close/>
              </a:path>
              <a:path w="71412" h="42062">
                <a:moveTo>
                  <a:pt x="32493" y="333"/>
                </a:moveTo>
                <a:lnTo>
                  <a:pt x="30137" y="126"/>
                </a:lnTo>
                <a:lnTo>
                  <a:pt x="25463" y="2120"/>
                </a:lnTo>
                <a:lnTo>
                  <a:pt x="28003" y="3352"/>
                </a:lnTo>
                <a:lnTo>
                  <a:pt x="28244" y="8597"/>
                </a:lnTo>
                <a:lnTo>
                  <a:pt x="31700" y="7114"/>
                </a:lnTo>
                <a:lnTo>
                  <a:pt x="32918" y="6591"/>
                </a:lnTo>
                <a:lnTo>
                  <a:pt x="38887" y="9397"/>
                </a:lnTo>
                <a:lnTo>
                  <a:pt x="46240" y="11480"/>
                </a:lnTo>
                <a:lnTo>
                  <a:pt x="51892" y="14477"/>
                </a:lnTo>
                <a:lnTo>
                  <a:pt x="57556" y="17513"/>
                </a:lnTo>
                <a:lnTo>
                  <a:pt x="61506" y="21158"/>
                </a:lnTo>
                <a:lnTo>
                  <a:pt x="62879" y="24539"/>
                </a:lnTo>
                <a:lnTo>
                  <a:pt x="54379" y="28186"/>
                </a:lnTo>
                <a:lnTo>
                  <a:pt x="42714" y="33205"/>
                </a:lnTo>
                <a:lnTo>
                  <a:pt x="41372" y="33782"/>
                </a:lnTo>
                <a:lnTo>
                  <a:pt x="38036" y="35217"/>
                </a:lnTo>
                <a:lnTo>
                  <a:pt x="36156" y="39750"/>
                </a:lnTo>
                <a:lnTo>
                  <a:pt x="38963" y="42062"/>
                </a:lnTo>
                <a:lnTo>
                  <a:pt x="39420" y="38442"/>
                </a:lnTo>
                <a:lnTo>
                  <a:pt x="42697" y="37147"/>
                </a:lnTo>
                <a:lnTo>
                  <a:pt x="52487" y="36665"/>
                </a:lnTo>
                <a:lnTo>
                  <a:pt x="64156" y="31654"/>
                </a:lnTo>
                <a:lnTo>
                  <a:pt x="64173" y="27724"/>
                </a:lnTo>
                <a:lnTo>
                  <a:pt x="66052" y="23177"/>
                </a:lnTo>
                <a:lnTo>
                  <a:pt x="67437" y="26415"/>
                </a:lnTo>
                <a:lnTo>
                  <a:pt x="68821" y="29654"/>
                </a:lnTo>
                <a:lnTo>
                  <a:pt x="71412" y="26885"/>
                </a:lnTo>
                <a:lnTo>
                  <a:pt x="70700" y="25107"/>
                </a:lnTo>
                <a:lnTo>
                  <a:pt x="67487" y="16929"/>
                </a:lnTo>
                <a:lnTo>
                  <a:pt x="61836" y="11722"/>
                </a:lnTo>
                <a:lnTo>
                  <a:pt x="55181" y="8254"/>
                </a:lnTo>
                <a:lnTo>
                  <a:pt x="48514" y="4737"/>
                </a:lnTo>
                <a:lnTo>
                  <a:pt x="40868" y="2666"/>
                </a:lnTo>
                <a:lnTo>
                  <a:pt x="35039" y="3365"/>
                </a:lnTo>
                <a:lnTo>
                  <a:pt x="31526" y="3365"/>
                </a:lnTo>
                <a:lnTo>
                  <a:pt x="32493" y="333"/>
                </a:lnTo>
                <a:lnTo>
                  <a:pt x="31521" y="3352"/>
                </a:lnTo>
                <a:lnTo>
                  <a:pt x="30454" y="6718"/>
                </a:lnTo>
                <a:lnTo>
                  <a:pt x="28994" y="6248"/>
                </a:lnTo>
                <a:lnTo>
                  <a:pt x="31521" y="3352"/>
                </a:lnTo>
                <a:lnTo>
                  <a:pt x="32493" y="333"/>
                </a:lnTo>
                <a:close/>
              </a:path>
              <a:path w="71412" h="42062">
                <a:moveTo>
                  <a:pt x="977" y="18275"/>
                </a:moveTo>
                <a:lnTo>
                  <a:pt x="2438" y="18745"/>
                </a:lnTo>
                <a:lnTo>
                  <a:pt x="4584" y="12039"/>
                </a:lnTo>
                <a:lnTo>
                  <a:pt x="12852" y="14693"/>
                </a:lnTo>
                <a:lnTo>
                  <a:pt x="11468" y="8140"/>
                </a:lnTo>
                <a:lnTo>
                  <a:pt x="6794" y="10147"/>
                </a:lnTo>
                <a:lnTo>
                  <a:pt x="2120" y="12153"/>
                </a:lnTo>
                <a:lnTo>
                  <a:pt x="0" y="15392"/>
                </a:lnTo>
                <a:lnTo>
                  <a:pt x="977" y="18275"/>
                </a:lnTo>
                <a:close/>
              </a:path>
              <a:path w="71412" h="42062">
                <a:moveTo>
                  <a:pt x="31521" y="3352"/>
                </a:moveTo>
                <a:lnTo>
                  <a:pt x="28994" y="6248"/>
                </a:lnTo>
                <a:lnTo>
                  <a:pt x="30454" y="6718"/>
                </a:lnTo>
                <a:lnTo>
                  <a:pt x="31521" y="3365"/>
                </a:lnTo>
                <a:close/>
              </a:path>
              <a:path w="71412" h="42062">
                <a:moveTo>
                  <a:pt x="64173" y="27724"/>
                </a:moveTo>
                <a:lnTo>
                  <a:pt x="64156" y="31654"/>
                </a:lnTo>
                <a:lnTo>
                  <a:pt x="68821" y="29654"/>
                </a:lnTo>
                <a:lnTo>
                  <a:pt x="67437" y="26415"/>
                </a:lnTo>
                <a:lnTo>
                  <a:pt x="66052" y="23177"/>
                </a:lnTo>
                <a:lnTo>
                  <a:pt x="64173" y="27724"/>
                </a:lnTo>
                <a:close/>
              </a:path>
              <a:path w="71412" h="42062">
                <a:moveTo>
                  <a:pt x="40817" y="41681"/>
                </a:moveTo>
                <a:lnTo>
                  <a:pt x="52487" y="36665"/>
                </a:lnTo>
                <a:lnTo>
                  <a:pt x="42697" y="37147"/>
                </a:lnTo>
                <a:lnTo>
                  <a:pt x="39420" y="38442"/>
                </a:lnTo>
                <a:lnTo>
                  <a:pt x="38963" y="42062"/>
                </a:lnTo>
                <a:lnTo>
                  <a:pt x="40817" y="41681"/>
                </a:lnTo>
                <a:close/>
              </a:path>
              <a:path w="71412" h="42062">
                <a:moveTo>
                  <a:pt x="33464" y="419"/>
                </a:moveTo>
                <a:lnTo>
                  <a:pt x="35039" y="3365"/>
                </a:lnTo>
                <a:lnTo>
                  <a:pt x="40868" y="2666"/>
                </a:lnTo>
                <a:lnTo>
                  <a:pt x="32600" y="0"/>
                </a:lnTo>
                <a:lnTo>
                  <a:pt x="32493" y="333"/>
                </a:lnTo>
                <a:lnTo>
                  <a:pt x="31526" y="3365"/>
                </a:lnTo>
                <a:lnTo>
                  <a:pt x="35039" y="3365"/>
                </a:lnTo>
                <a:lnTo>
                  <a:pt x="33464" y="419"/>
                </a:lnTo>
                <a:close/>
              </a:path>
              <a:path w="71412" h="42062">
                <a:moveTo>
                  <a:pt x="7035" y="15392"/>
                </a:moveTo>
                <a:lnTo>
                  <a:pt x="3517" y="15392"/>
                </a:lnTo>
                <a:lnTo>
                  <a:pt x="4902" y="18618"/>
                </a:lnTo>
                <a:lnTo>
                  <a:pt x="9563" y="16624"/>
                </a:lnTo>
                <a:lnTo>
                  <a:pt x="7035" y="15392"/>
                </a:lnTo>
                <a:close/>
              </a:path>
              <a:path w="71412" h="42062">
                <a:moveTo>
                  <a:pt x="38887" y="9397"/>
                </a:moveTo>
                <a:lnTo>
                  <a:pt x="32918" y="6591"/>
                </a:lnTo>
                <a:lnTo>
                  <a:pt x="31700" y="7114"/>
                </a:lnTo>
                <a:lnTo>
                  <a:pt x="38887" y="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862673" y="1669412"/>
            <a:ext cx="50076" cy="49631"/>
          </a:xfrm>
          <a:custGeom>
            <a:avLst/>
            <a:gdLst/>
            <a:ahLst/>
            <a:cxnLst/>
            <a:rect l="l" t="t" r="r" b="b"/>
            <a:pathLst>
              <a:path w="50076" h="49631">
                <a:moveTo>
                  <a:pt x="50076" y="37604"/>
                </a:moveTo>
                <a:lnTo>
                  <a:pt x="47441" y="32766"/>
                </a:lnTo>
                <a:lnTo>
                  <a:pt x="41192" y="21695"/>
                </a:lnTo>
                <a:lnTo>
                  <a:pt x="34717" y="10773"/>
                </a:lnTo>
                <a:lnTo>
                  <a:pt x="28016" y="0"/>
                </a:lnTo>
                <a:lnTo>
                  <a:pt x="0" y="12026"/>
                </a:lnTo>
                <a:lnTo>
                  <a:pt x="2935" y="16677"/>
                </a:lnTo>
                <a:lnTo>
                  <a:pt x="9544" y="27513"/>
                </a:lnTo>
                <a:lnTo>
                  <a:pt x="15922" y="38498"/>
                </a:lnTo>
                <a:lnTo>
                  <a:pt x="22072" y="49631"/>
                </a:lnTo>
                <a:lnTo>
                  <a:pt x="50076" y="376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59004" y="1665500"/>
            <a:ext cx="57391" cy="57505"/>
          </a:xfrm>
          <a:custGeom>
            <a:avLst/>
            <a:gdLst/>
            <a:ahLst/>
            <a:cxnLst/>
            <a:rect l="l" t="t" r="r" b="b"/>
            <a:pathLst>
              <a:path w="57391" h="57505">
                <a:moveTo>
                  <a:pt x="30289" y="673"/>
                </a:moveTo>
                <a:lnTo>
                  <a:pt x="2285" y="12699"/>
                </a:lnTo>
                <a:lnTo>
                  <a:pt x="3670" y="15938"/>
                </a:lnTo>
                <a:lnTo>
                  <a:pt x="7416" y="28608"/>
                </a:lnTo>
                <a:lnTo>
                  <a:pt x="13889" y="39528"/>
                </a:lnTo>
                <a:lnTo>
                  <a:pt x="20134" y="50598"/>
                </a:lnTo>
                <a:lnTo>
                  <a:pt x="22644" y="55206"/>
                </a:lnTo>
                <a:lnTo>
                  <a:pt x="25450" y="57505"/>
                </a:lnTo>
                <a:lnTo>
                  <a:pt x="27127" y="56781"/>
                </a:lnTo>
                <a:lnTo>
                  <a:pt x="55130" y="44742"/>
                </a:lnTo>
                <a:lnTo>
                  <a:pt x="53746" y="41516"/>
                </a:lnTo>
                <a:lnTo>
                  <a:pt x="56845" y="39839"/>
                </a:lnTo>
                <a:lnTo>
                  <a:pt x="50696" y="28704"/>
                </a:lnTo>
                <a:lnTo>
                  <a:pt x="52362" y="38277"/>
                </a:lnTo>
                <a:lnTo>
                  <a:pt x="50647" y="43179"/>
                </a:lnTo>
                <a:lnTo>
                  <a:pt x="28841" y="51879"/>
                </a:lnTo>
                <a:lnTo>
                  <a:pt x="25742" y="53543"/>
                </a:lnTo>
                <a:lnTo>
                  <a:pt x="24345" y="50304"/>
                </a:lnTo>
                <a:lnTo>
                  <a:pt x="27277" y="49046"/>
                </a:lnTo>
                <a:lnTo>
                  <a:pt x="22693" y="40745"/>
                </a:lnTo>
                <a:lnTo>
                  <a:pt x="16316" y="29758"/>
                </a:lnTo>
                <a:lnTo>
                  <a:pt x="9713" y="18918"/>
                </a:lnTo>
                <a:lnTo>
                  <a:pt x="8851" y="17551"/>
                </a:lnTo>
                <a:lnTo>
                  <a:pt x="5067" y="19176"/>
                </a:lnTo>
                <a:lnTo>
                  <a:pt x="6642" y="14046"/>
                </a:lnTo>
                <a:lnTo>
                  <a:pt x="30289" y="673"/>
                </a:lnTo>
                <a:close/>
              </a:path>
              <a:path w="57391" h="57505">
                <a:moveTo>
                  <a:pt x="711" y="17830"/>
                </a:moveTo>
                <a:lnTo>
                  <a:pt x="7416" y="28608"/>
                </a:lnTo>
                <a:lnTo>
                  <a:pt x="3670" y="15938"/>
                </a:lnTo>
                <a:lnTo>
                  <a:pt x="2285" y="12699"/>
                </a:lnTo>
                <a:lnTo>
                  <a:pt x="0" y="15887"/>
                </a:lnTo>
                <a:lnTo>
                  <a:pt x="711" y="17830"/>
                </a:lnTo>
                <a:close/>
              </a:path>
              <a:path w="57391" h="57505">
                <a:moveTo>
                  <a:pt x="50647" y="43179"/>
                </a:moveTo>
                <a:lnTo>
                  <a:pt x="52362" y="38277"/>
                </a:lnTo>
                <a:lnTo>
                  <a:pt x="50696" y="28704"/>
                </a:lnTo>
                <a:lnTo>
                  <a:pt x="44322" y="17718"/>
                </a:lnTo>
                <a:lnTo>
                  <a:pt x="37721" y="6878"/>
                </a:lnTo>
                <a:lnTo>
                  <a:pt x="34658" y="2019"/>
                </a:lnTo>
                <a:lnTo>
                  <a:pt x="31876" y="0"/>
                </a:lnTo>
                <a:lnTo>
                  <a:pt x="30289" y="673"/>
                </a:lnTo>
                <a:lnTo>
                  <a:pt x="6642" y="14046"/>
                </a:lnTo>
                <a:lnTo>
                  <a:pt x="5067" y="19176"/>
                </a:lnTo>
                <a:lnTo>
                  <a:pt x="8851" y="17551"/>
                </a:lnTo>
                <a:lnTo>
                  <a:pt x="30294" y="8342"/>
                </a:lnTo>
                <a:lnTo>
                  <a:pt x="28714" y="5803"/>
                </a:lnTo>
                <a:lnTo>
                  <a:pt x="31686" y="3911"/>
                </a:lnTo>
                <a:lnTo>
                  <a:pt x="33070" y="7150"/>
                </a:lnTo>
                <a:lnTo>
                  <a:pt x="35419" y="16575"/>
                </a:lnTo>
                <a:lnTo>
                  <a:pt x="41892" y="27498"/>
                </a:lnTo>
                <a:lnTo>
                  <a:pt x="48138" y="38570"/>
                </a:lnTo>
                <a:lnTo>
                  <a:pt x="48809" y="39803"/>
                </a:lnTo>
                <a:lnTo>
                  <a:pt x="27277" y="49046"/>
                </a:lnTo>
                <a:lnTo>
                  <a:pt x="24345" y="50304"/>
                </a:lnTo>
                <a:lnTo>
                  <a:pt x="25742" y="53543"/>
                </a:lnTo>
                <a:lnTo>
                  <a:pt x="28841" y="51879"/>
                </a:lnTo>
                <a:lnTo>
                  <a:pt x="50647" y="43179"/>
                </a:lnTo>
                <a:close/>
              </a:path>
              <a:path w="57391" h="57505">
                <a:moveTo>
                  <a:pt x="56845" y="39839"/>
                </a:moveTo>
                <a:lnTo>
                  <a:pt x="53746" y="41516"/>
                </a:lnTo>
                <a:lnTo>
                  <a:pt x="55130" y="44742"/>
                </a:lnTo>
                <a:lnTo>
                  <a:pt x="57391" y="41732"/>
                </a:lnTo>
                <a:lnTo>
                  <a:pt x="56845" y="39839"/>
                </a:lnTo>
                <a:close/>
              </a:path>
              <a:path w="57391" h="57505">
                <a:moveTo>
                  <a:pt x="30294" y="8342"/>
                </a:moveTo>
                <a:lnTo>
                  <a:pt x="35419" y="16575"/>
                </a:lnTo>
                <a:lnTo>
                  <a:pt x="33070" y="7150"/>
                </a:lnTo>
                <a:lnTo>
                  <a:pt x="31686" y="3911"/>
                </a:lnTo>
                <a:lnTo>
                  <a:pt x="28714" y="5803"/>
                </a:lnTo>
                <a:lnTo>
                  <a:pt x="30294" y="83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79698" y="1707015"/>
            <a:ext cx="33058" cy="15240"/>
          </a:xfrm>
          <a:custGeom>
            <a:avLst/>
            <a:gdLst/>
            <a:ahLst/>
            <a:cxnLst/>
            <a:rect l="l" t="t" r="r" b="b"/>
            <a:pathLst>
              <a:path w="33058" h="15239">
                <a:moveTo>
                  <a:pt x="5041" y="12026"/>
                </a:moveTo>
                <a:lnTo>
                  <a:pt x="0" y="15240"/>
                </a:lnTo>
                <a:lnTo>
                  <a:pt x="28016" y="3213"/>
                </a:lnTo>
                <a:lnTo>
                  <a:pt x="33058" y="0"/>
                </a:lnTo>
                <a:lnTo>
                  <a:pt x="5041" y="12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875736" y="1703740"/>
            <a:ext cx="40982" cy="21793"/>
          </a:xfrm>
          <a:custGeom>
            <a:avLst/>
            <a:gdLst/>
            <a:ahLst/>
            <a:cxnLst/>
            <a:rect l="l" t="t" r="r" b="b"/>
            <a:pathLst>
              <a:path w="40982" h="21793">
                <a:moveTo>
                  <a:pt x="7612" y="13117"/>
                </a:moveTo>
                <a:lnTo>
                  <a:pt x="2578" y="15278"/>
                </a:lnTo>
                <a:lnTo>
                  <a:pt x="3962" y="18516"/>
                </a:lnTo>
                <a:lnTo>
                  <a:pt x="5867" y="21488"/>
                </a:lnTo>
                <a:lnTo>
                  <a:pt x="7612" y="13117"/>
                </a:lnTo>
                <a:close/>
              </a:path>
              <a:path w="40982" h="21793">
                <a:moveTo>
                  <a:pt x="10909" y="18262"/>
                </a:moveTo>
                <a:lnTo>
                  <a:pt x="9004" y="15303"/>
                </a:lnTo>
                <a:lnTo>
                  <a:pt x="10401" y="18541"/>
                </a:lnTo>
                <a:lnTo>
                  <a:pt x="10618" y="18448"/>
                </a:lnTo>
                <a:lnTo>
                  <a:pt x="10909" y="18262"/>
                </a:lnTo>
                <a:close/>
              </a:path>
              <a:path w="40982" h="21793">
                <a:moveTo>
                  <a:pt x="33362" y="9728"/>
                </a:moveTo>
                <a:lnTo>
                  <a:pt x="33870" y="9461"/>
                </a:lnTo>
                <a:lnTo>
                  <a:pt x="38912" y="6235"/>
                </a:lnTo>
                <a:lnTo>
                  <a:pt x="40982" y="3251"/>
                </a:lnTo>
                <a:lnTo>
                  <a:pt x="39268" y="0"/>
                </a:lnTo>
                <a:lnTo>
                  <a:pt x="38404" y="6502"/>
                </a:lnTo>
                <a:lnTo>
                  <a:pt x="33362" y="9728"/>
                </a:lnTo>
                <a:close/>
              </a:path>
              <a:path w="40982" h="21793">
                <a:moveTo>
                  <a:pt x="35623" y="38"/>
                </a:moveTo>
                <a:lnTo>
                  <a:pt x="7620" y="12064"/>
                </a:lnTo>
                <a:lnTo>
                  <a:pt x="35115" y="304"/>
                </a:lnTo>
                <a:lnTo>
                  <a:pt x="37020" y="3276"/>
                </a:lnTo>
                <a:lnTo>
                  <a:pt x="39268" y="0"/>
                </a:lnTo>
                <a:lnTo>
                  <a:pt x="35623" y="38"/>
                </a:lnTo>
                <a:close/>
              </a:path>
              <a:path w="40982" h="21793">
                <a:moveTo>
                  <a:pt x="39268" y="0"/>
                </a:moveTo>
                <a:lnTo>
                  <a:pt x="37020" y="3276"/>
                </a:lnTo>
                <a:lnTo>
                  <a:pt x="35115" y="304"/>
                </a:lnTo>
                <a:lnTo>
                  <a:pt x="7620" y="12064"/>
                </a:lnTo>
                <a:lnTo>
                  <a:pt x="7112" y="12331"/>
                </a:lnTo>
                <a:lnTo>
                  <a:pt x="2070" y="15557"/>
                </a:lnTo>
                <a:lnTo>
                  <a:pt x="0" y="18541"/>
                </a:lnTo>
                <a:lnTo>
                  <a:pt x="1727" y="21793"/>
                </a:lnTo>
                <a:lnTo>
                  <a:pt x="5359" y="21755"/>
                </a:lnTo>
                <a:lnTo>
                  <a:pt x="33362" y="9728"/>
                </a:lnTo>
                <a:lnTo>
                  <a:pt x="38404" y="6502"/>
                </a:lnTo>
                <a:lnTo>
                  <a:pt x="30327" y="3365"/>
                </a:lnTo>
                <a:lnTo>
                  <a:pt x="7612" y="13117"/>
                </a:lnTo>
                <a:lnTo>
                  <a:pt x="5867" y="21488"/>
                </a:lnTo>
                <a:lnTo>
                  <a:pt x="10618" y="18448"/>
                </a:lnTo>
                <a:lnTo>
                  <a:pt x="10401" y="18541"/>
                </a:lnTo>
                <a:lnTo>
                  <a:pt x="9004" y="15303"/>
                </a:lnTo>
                <a:lnTo>
                  <a:pt x="10909" y="18262"/>
                </a:lnTo>
                <a:lnTo>
                  <a:pt x="10618" y="18448"/>
                </a:lnTo>
                <a:lnTo>
                  <a:pt x="5867" y="21488"/>
                </a:lnTo>
                <a:lnTo>
                  <a:pt x="3962" y="18516"/>
                </a:lnTo>
                <a:lnTo>
                  <a:pt x="2578" y="15278"/>
                </a:lnTo>
                <a:lnTo>
                  <a:pt x="7612" y="13117"/>
                </a:lnTo>
                <a:lnTo>
                  <a:pt x="30327" y="3365"/>
                </a:lnTo>
                <a:lnTo>
                  <a:pt x="38404" y="6502"/>
                </a:lnTo>
                <a:lnTo>
                  <a:pt x="392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921169" y="1788931"/>
            <a:ext cx="41529" cy="54483"/>
          </a:xfrm>
          <a:custGeom>
            <a:avLst/>
            <a:gdLst/>
            <a:ahLst/>
            <a:cxnLst/>
            <a:rect l="l" t="t" r="r" b="b"/>
            <a:pathLst>
              <a:path w="41528" h="54482">
                <a:moveTo>
                  <a:pt x="41529" y="42443"/>
                </a:moveTo>
                <a:lnTo>
                  <a:pt x="39805" y="36353"/>
                </a:lnTo>
                <a:lnTo>
                  <a:pt x="36201" y="24341"/>
                </a:lnTo>
                <a:lnTo>
                  <a:pt x="32287" y="12252"/>
                </a:lnTo>
                <a:lnTo>
                  <a:pt x="28016" y="0"/>
                </a:lnTo>
                <a:lnTo>
                  <a:pt x="0" y="12026"/>
                </a:lnTo>
                <a:lnTo>
                  <a:pt x="2219" y="18281"/>
                </a:lnTo>
                <a:lnTo>
                  <a:pt x="6306" y="30436"/>
                </a:lnTo>
                <a:lnTo>
                  <a:pt x="10060" y="42475"/>
                </a:lnTo>
                <a:lnTo>
                  <a:pt x="13525" y="54483"/>
                </a:lnTo>
                <a:lnTo>
                  <a:pt x="41529" y="424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917219" y="1785311"/>
            <a:ext cx="48869" cy="61722"/>
          </a:xfrm>
          <a:custGeom>
            <a:avLst/>
            <a:gdLst/>
            <a:ahLst/>
            <a:cxnLst/>
            <a:rect l="l" t="t" r="r" b="b"/>
            <a:pathLst>
              <a:path w="48869" h="61722">
                <a:moveTo>
                  <a:pt x="45412" y="33118"/>
                </a:moveTo>
                <a:lnTo>
                  <a:pt x="41662" y="21080"/>
                </a:lnTo>
                <a:lnTo>
                  <a:pt x="44094" y="42824"/>
                </a:lnTo>
                <a:lnTo>
                  <a:pt x="45478" y="46062"/>
                </a:lnTo>
                <a:lnTo>
                  <a:pt x="48869" y="45123"/>
                </a:lnTo>
                <a:lnTo>
                  <a:pt x="45412" y="33118"/>
                </a:lnTo>
                <a:close/>
              </a:path>
              <a:path w="48869" h="61722">
                <a:moveTo>
                  <a:pt x="33350" y="6845"/>
                </a:moveTo>
                <a:lnTo>
                  <a:pt x="31965" y="3619"/>
                </a:lnTo>
                <a:lnTo>
                  <a:pt x="28638" y="4813"/>
                </a:lnTo>
                <a:lnTo>
                  <a:pt x="8374" y="17583"/>
                </a:lnTo>
                <a:lnTo>
                  <a:pt x="29870" y="8341"/>
                </a:lnTo>
                <a:lnTo>
                  <a:pt x="32914" y="17061"/>
                </a:lnTo>
                <a:lnTo>
                  <a:pt x="36832" y="29146"/>
                </a:lnTo>
                <a:lnTo>
                  <a:pt x="33350" y="6845"/>
                </a:lnTo>
                <a:close/>
              </a:path>
              <a:path w="48869" h="61722">
                <a:moveTo>
                  <a:pt x="20866" y="57150"/>
                </a:moveTo>
                <a:lnTo>
                  <a:pt x="46875" y="49301"/>
                </a:lnTo>
                <a:lnTo>
                  <a:pt x="42087" y="47002"/>
                </a:lnTo>
                <a:lnTo>
                  <a:pt x="41251" y="44046"/>
                </a:lnTo>
                <a:lnTo>
                  <a:pt x="19751" y="53290"/>
                </a:lnTo>
                <a:lnTo>
                  <a:pt x="20866" y="57150"/>
                </a:lnTo>
                <a:close/>
              </a:path>
              <a:path w="48869" h="61722">
                <a:moveTo>
                  <a:pt x="16865" y="61722"/>
                </a:moveTo>
                <a:lnTo>
                  <a:pt x="18859" y="61328"/>
                </a:lnTo>
                <a:lnTo>
                  <a:pt x="17475" y="58102"/>
                </a:lnTo>
                <a:lnTo>
                  <a:pt x="16090" y="54864"/>
                </a:lnTo>
                <a:lnTo>
                  <a:pt x="14084" y="59042"/>
                </a:lnTo>
                <a:lnTo>
                  <a:pt x="16865" y="61722"/>
                </a:lnTo>
                <a:close/>
              </a:path>
              <a:path w="48869" h="61722">
                <a:moveTo>
                  <a:pt x="30568" y="381"/>
                </a:moveTo>
                <a:lnTo>
                  <a:pt x="2565" y="12407"/>
                </a:lnTo>
                <a:lnTo>
                  <a:pt x="3949" y="15646"/>
                </a:lnTo>
                <a:lnTo>
                  <a:pt x="5346" y="18884"/>
                </a:lnTo>
                <a:lnTo>
                  <a:pt x="8821" y="41178"/>
                </a:lnTo>
                <a:lnTo>
                  <a:pt x="12424" y="53187"/>
                </a:lnTo>
                <a:lnTo>
                  <a:pt x="14084" y="59042"/>
                </a:lnTo>
                <a:lnTo>
                  <a:pt x="16090" y="54864"/>
                </a:lnTo>
                <a:lnTo>
                  <a:pt x="17475" y="58102"/>
                </a:lnTo>
                <a:lnTo>
                  <a:pt x="18859" y="61328"/>
                </a:lnTo>
                <a:lnTo>
                  <a:pt x="46875" y="49301"/>
                </a:lnTo>
                <a:lnTo>
                  <a:pt x="20866" y="57150"/>
                </a:lnTo>
                <a:lnTo>
                  <a:pt x="19751" y="53290"/>
                </a:lnTo>
                <a:lnTo>
                  <a:pt x="17400" y="45148"/>
                </a:lnTo>
                <a:lnTo>
                  <a:pt x="13647" y="33107"/>
                </a:lnTo>
                <a:lnTo>
                  <a:pt x="9567" y="20950"/>
                </a:lnTo>
                <a:lnTo>
                  <a:pt x="8374" y="17583"/>
                </a:lnTo>
                <a:lnTo>
                  <a:pt x="7264" y="14452"/>
                </a:lnTo>
                <a:lnTo>
                  <a:pt x="30568" y="381"/>
                </a:lnTo>
                <a:close/>
              </a:path>
              <a:path w="48869" h="61722">
                <a:moveTo>
                  <a:pt x="8821" y="41178"/>
                </a:moveTo>
                <a:lnTo>
                  <a:pt x="5346" y="18884"/>
                </a:lnTo>
                <a:lnTo>
                  <a:pt x="3949" y="15646"/>
                </a:lnTo>
                <a:lnTo>
                  <a:pt x="2565" y="12407"/>
                </a:lnTo>
                <a:lnTo>
                  <a:pt x="0" y="15100"/>
                </a:lnTo>
                <a:lnTo>
                  <a:pt x="634" y="16840"/>
                </a:lnTo>
                <a:lnTo>
                  <a:pt x="4907" y="29092"/>
                </a:lnTo>
                <a:lnTo>
                  <a:pt x="8821" y="41178"/>
                </a:lnTo>
                <a:close/>
              </a:path>
              <a:path w="48869" h="61722">
                <a:moveTo>
                  <a:pt x="8374" y="17583"/>
                </a:moveTo>
                <a:lnTo>
                  <a:pt x="28638" y="4813"/>
                </a:lnTo>
                <a:lnTo>
                  <a:pt x="31965" y="3619"/>
                </a:lnTo>
                <a:lnTo>
                  <a:pt x="33350" y="6845"/>
                </a:lnTo>
                <a:lnTo>
                  <a:pt x="36832" y="29146"/>
                </a:lnTo>
                <a:lnTo>
                  <a:pt x="40435" y="41157"/>
                </a:lnTo>
                <a:lnTo>
                  <a:pt x="41251" y="44046"/>
                </a:lnTo>
                <a:lnTo>
                  <a:pt x="42087" y="47002"/>
                </a:lnTo>
                <a:lnTo>
                  <a:pt x="46875" y="49301"/>
                </a:lnTo>
                <a:lnTo>
                  <a:pt x="48869" y="45123"/>
                </a:lnTo>
                <a:lnTo>
                  <a:pt x="45478" y="46062"/>
                </a:lnTo>
                <a:lnTo>
                  <a:pt x="44094" y="42824"/>
                </a:lnTo>
                <a:lnTo>
                  <a:pt x="41662" y="21080"/>
                </a:lnTo>
                <a:lnTo>
                  <a:pt x="37579" y="8924"/>
                </a:lnTo>
                <a:lnTo>
                  <a:pt x="35267" y="2413"/>
                </a:lnTo>
                <a:lnTo>
                  <a:pt x="32473" y="0"/>
                </a:lnTo>
                <a:lnTo>
                  <a:pt x="30568" y="381"/>
                </a:lnTo>
                <a:lnTo>
                  <a:pt x="7264" y="14452"/>
                </a:lnTo>
                <a:lnTo>
                  <a:pt x="8374" y="175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836712" y="1724315"/>
            <a:ext cx="112471" cy="76644"/>
          </a:xfrm>
          <a:custGeom>
            <a:avLst/>
            <a:gdLst/>
            <a:ahLst/>
            <a:cxnLst/>
            <a:rect l="l" t="t" r="r" b="b"/>
            <a:pathLst>
              <a:path w="112471" h="76644">
                <a:moveTo>
                  <a:pt x="28016" y="0"/>
                </a:moveTo>
                <a:lnTo>
                  <a:pt x="0" y="12039"/>
                </a:lnTo>
                <a:lnTo>
                  <a:pt x="4028" y="19727"/>
                </a:lnTo>
                <a:lnTo>
                  <a:pt x="12872" y="31440"/>
                </a:lnTo>
                <a:lnTo>
                  <a:pt x="22651" y="39457"/>
                </a:lnTo>
                <a:lnTo>
                  <a:pt x="33077" y="44875"/>
                </a:lnTo>
                <a:lnTo>
                  <a:pt x="43865" y="48793"/>
                </a:lnTo>
                <a:lnTo>
                  <a:pt x="54680" y="52210"/>
                </a:lnTo>
                <a:lnTo>
                  <a:pt x="66501" y="56984"/>
                </a:lnTo>
                <a:lnTo>
                  <a:pt x="76771" y="64500"/>
                </a:lnTo>
                <a:lnTo>
                  <a:pt x="84455" y="76644"/>
                </a:lnTo>
                <a:lnTo>
                  <a:pt x="112471" y="64617"/>
                </a:lnTo>
                <a:lnTo>
                  <a:pt x="105896" y="53682"/>
                </a:lnTo>
                <a:lnTo>
                  <a:pt x="95891" y="45692"/>
                </a:lnTo>
                <a:lnTo>
                  <a:pt x="84209" y="40683"/>
                </a:lnTo>
                <a:lnTo>
                  <a:pt x="71882" y="36766"/>
                </a:lnTo>
                <a:lnTo>
                  <a:pt x="66387" y="34899"/>
                </a:lnTo>
                <a:lnTo>
                  <a:pt x="55746" y="30356"/>
                </a:lnTo>
                <a:lnTo>
                  <a:pt x="45611" y="23756"/>
                </a:lnTo>
                <a:lnTo>
                  <a:pt x="36271" y="14003"/>
                </a:lnTo>
                <a:lnTo>
                  <a:pt x="28016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33080" y="1720329"/>
            <a:ext cx="119367" cy="84251"/>
          </a:xfrm>
          <a:custGeom>
            <a:avLst/>
            <a:gdLst/>
            <a:ahLst/>
            <a:cxnLst/>
            <a:rect l="l" t="t" r="r" b="b"/>
            <a:pathLst>
              <a:path w="119367" h="84251">
                <a:moveTo>
                  <a:pt x="5016" y="19265"/>
                </a:moveTo>
                <a:lnTo>
                  <a:pt x="6832" y="14554"/>
                </a:lnTo>
                <a:lnTo>
                  <a:pt x="3632" y="16027"/>
                </a:lnTo>
                <a:lnTo>
                  <a:pt x="5016" y="19265"/>
                </a:lnTo>
                <a:close/>
              </a:path>
              <a:path w="119367" h="84251">
                <a:moveTo>
                  <a:pt x="30145" y="8467"/>
                </a:moveTo>
                <a:lnTo>
                  <a:pt x="35543" y="17987"/>
                </a:lnTo>
                <a:lnTo>
                  <a:pt x="33032" y="7226"/>
                </a:lnTo>
                <a:lnTo>
                  <a:pt x="31648" y="3987"/>
                </a:lnTo>
                <a:lnTo>
                  <a:pt x="28448" y="5473"/>
                </a:lnTo>
                <a:lnTo>
                  <a:pt x="30145" y="8467"/>
                </a:lnTo>
                <a:close/>
              </a:path>
              <a:path w="119367" h="84251">
                <a:moveTo>
                  <a:pt x="9834" y="20434"/>
                </a:moveTo>
                <a:lnTo>
                  <a:pt x="8478" y="17778"/>
                </a:lnTo>
                <a:lnTo>
                  <a:pt x="7535" y="30017"/>
                </a:lnTo>
                <a:lnTo>
                  <a:pt x="15558" y="39448"/>
                </a:lnTo>
                <a:lnTo>
                  <a:pt x="21678" y="44551"/>
                </a:lnTo>
                <a:lnTo>
                  <a:pt x="33069" y="51112"/>
                </a:lnTo>
                <a:lnTo>
                  <a:pt x="44677" y="55562"/>
                </a:lnTo>
                <a:lnTo>
                  <a:pt x="46418" y="56134"/>
                </a:lnTo>
                <a:lnTo>
                  <a:pt x="54508" y="58750"/>
                </a:lnTo>
                <a:lnTo>
                  <a:pt x="62496" y="60820"/>
                </a:lnTo>
                <a:lnTo>
                  <a:pt x="69151" y="64439"/>
                </a:lnTo>
                <a:lnTo>
                  <a:pt x="75819" y="68072"/>
                </a:lnTo>
                <a:lnTo>
                  <a:pt x="81191" y="72974"/>
                </a:lnTo>
                <a:lnTo>
                  <a:pt x="84823" y="81940"/>
                </a:lnTo>
                <a:lnTo>
                  <a:pt x="86702" y="77393"/>
                </a:lnTo>
                <a:lnTo>
                  <a:pt x="88087" y="80632"/>
                </a:lnTo>
                <a:lnTo>
                  <a:pt x="89484" y="83870"/>
                </a:lnTo>
                <a:lnTo>
                  <a:pt x="117487" y="71831"/>
                </a:lnTo>
                <a:lnTo>
                  <a:pt x="91363" y="79324"/>
                </a:lnTo>
                <a:lnTo>
                  <a:pt x="89485" y="76197"/>
                </a:lnTo>
                <a:lnTo>
                  <a:pt x="84232" y="67456"/>
                </a:lnTo>
                <a:lnTo>
                  <a:pt x="74839" y="59576"/>
                </a:lnTo>
                <a:lnTo>
                  <a:pt x="72504" y="58242"/>
                </a:lnTo>
                <a:lnTo>
                  <a:pt x="60621" y="53249"/>
                </a:lnTo>
                <a:lnTo>
                  <a:pt x="48590" y="49428"/>
                </a:lnTo>
                <a:lnTo>
                  <a:pt x="40500" y="46812"/>
                </a:lnTo>
                <a:lnTo>
                  <a:pt x="32816" y="43929"/>
                </a:lnTo>
                <a:lnTo>
                  <a:pt x="25806" y="38849"/>
                </a:lnTo>
                <a:lnTo>
                  <a:pt x="17462" y="31275"/>
                </a:lnTo>
                <a:lnTo>
                  <a:pt x="9834" y="20434"/>
                </a:lnTo>
                <a:close/>
              </a:path>
              <a:path w="119367" h="84251">
                <a:moveTo>
                  <a:pt x="119367" y="67284"/>
                </a:moveTo>
                <a:lnTo>
                  <a:pt x="112235" y="55421"/>
                </a:lnTo>
                <a:lnTo>
                  <a:pt x="114706" y="65354"/>
                </a:lnTo>
                <a:lnTo>
                  <a:pt x="116103" y="68605"/>
                </a:lnTo>
                <a:lnTo>
                  <a:pt x="119367" y="67284"/>
                </a:lnTo>
                <a:close/>
              </a:path>
              <a:path w="119367" h="84251">
                <a:moveTo>
                  <a:pt x="72683" y="43533"/>
                </a:moveTo>
                <a:lnTo>
                  <a:pt x="74422" y="44107"/>
                </a:lnTo>
                <a:lnTo>
                  <a:pt x="82511" y="46723"/>
                </a:lnTo>
                <a:lnTo>
                  <a:pt x="90512" y="48793"/>
                </a:lnTo>
                <a:lnTo>
                  <a:pt x="97167" y="52400"/>
                </a:lnTo>
                <a:lnTo>
                  <a:pt x="103822" y="56045"/>
                </a:lnTo>
                <a:lnTo>
                  <a:pt x="109194" y="60947"/>
                </a:lnTo>
                <a:lnTo>
                  <a:pt x="111532" y="66718"/>
                </a:lnTo>
                <a:lnTo>
                  <a:pt x="112826" y="69913"/>
                </a:lnTo>
                <a:lnTo>
                  <a:pt x="117487" y="71831"/>
                </a:lnTo>
                <a:lnTo>
                  <a:pt x="120078" y="69062"/>
                </a:lnTo>
                <a:lnTo>
                  <a:pt x="119367" y="67284"/>
                </a:lnTo>
                <a:lnTo>
                  <a:pt x="116103" y="68605"/>
                </a:lnTo>
                <a:lnTo>
                  <a:pt x="114706" y="65354"/>
                </a:lnTo>
                <a:lnTo>
                  <a:pt x="112235" y="55421"/>
                </a:lnTo>
                <a:lnTo>
                  <a:pt x="102842" y="47539"/>
                </a:lnTo>
                <a:lnTo>
                  <a:pt x="100507" y="46202"/>
                </a:lnTo>
                <a:lnTo>
                  <a:pt x="88623" y="41218"/>
                </a:lnTo>
                <a:lnTo>
                  <a:pt x="76606" y="37401"/>
                </a:lnTo>
                <a:lnTo>
                  <a:pt x="68516" y="34772"/>
                </a:lnTo>
                <a:lnTo>
                  <a:pt x="60820" y="31902"/>
                </a:lnTo>
                <a:lnTo>
                  <a:pt x="53809" y="26822"/>
                </a:lnTo>
                <a:lnTo>
                  <a:pt x="45472" y="19241"/>
                </a:lnTo>
                <a:lnTo>
                  <a:pt x="37846" y="8402"/>
                </a:lnTo>
                <a:lnTo>
                  <a:pt x="34836" y="2514"/>
                </a:lnTo>
                <a:lnTo>
                  <a:pt x="31991" y="0"/>
                </a:lnTo>
                <a:lnTo>
                  <a:pt x="30251" y="762"/>
                </a:lnTo>
                <a:lnTo>
                  <a:pt x="2247" y="12788"/>
                </a:lnTo>
                <a:lnTo>
                  <a:pt x="3632" y="16027"/>
                </a:lnTo>
                <a:lnTo>
                  <a:pt x="6832" y="14554"/>
                </a:lnTo>
                <a:lnTo>
                  <a:pt x="5016" y="19265"/>
                </a:lnTo>
                <a:lnTo>
                  <a:pt x="3632" y="16027"/>
                </a:lnTo>
                <a:lnTo>
                  <a:pt x="2247" y="12788"/>
                </a:lnTo>
                <a:lnTo>
                  <a:pt x="0" y="15659"/>
                </a:lnTo>
                <a:lnTo>
                  <a:pt x="431" y="17500"/>
                </a:lnTo>
                <a:lnTo>
                  <a:pt x="7535" y="30017"/>
                </a:lnTo>
                <a:lnTo>
                  <a:pt x="8478" y="17778"/>
                </a:lnTo>
                <a:lnTo>
                  <a:pt x="30145" y="8467"/>
                </a:lnTo>
                <a:lnTo>
                  <a:pt x="28448" y="5473"/>
                </a:lnTo>
                <a:lnTo>
                  <a:pt x="31648" y="3987"/>
                </a:lnTo>
                <a:lnTo>
                  <a:pt x="33032" y="7226"/>
                </a:lnTo>
                <a:lnTo>
                  <a:pt x="35543" y="17987"/>
                </a:lnTo>
                <a:lnTo>
                  <a:pt x="43566" y="27423"/>
                </a:lnTo>
                <a:lnTo>
                  <a:pt x="49682" y="32524"/>
                </a:lnTo>
                <a:lnTo>
                  <a:pt x="61077" y="39080"/>
                </a:lnTo>
                <a:lnTo>
                  <a:pt x="72683" y="43533"/>
                </a:lnTo>
                <a:close/>
              </a:path>
              <a:path w="119367" h="84251">
                <a:moveTo>
                  <a:pt x="91363" y="79324"/>
                </a:moveTo>
                <a:lnTo>
                  <a:pt x="117487" y="71831"/>
                </a:lnTo>
                <a:lnTo>
                  <a:pt x="112826" y="69913"/>
                </a:lnTo>
                <a:lnTo>
                  <a:pt x="111532" y="66718"/>
                </a:lnTo>
                <a:lnTo>
                  <a:pt x="89485" y="76197"/>
                </a:lnTo>
                <a:lnTo>
                  <a:pt x="91363" y="79324"/>
                </a:lnTo>
                <a:close/>
              </a:path>
              <a:path w="119367" h="84251">
                <a:moveTo>
                  <a:pt x="87630" y="84251"/>
                </a:moveTo>
                <a:lnTo>
                  <a:pt x="89484" y="83870"/>
                </a:lnTo>
                <a:lnTo>
                  <a:pt x="88087" y="80632"/>
                </a:lnTo>
                <a:lnTo>
                  <a:pt x="86702" y="77393"/>
                </a:lnTo>
                <a:lnTo>
                  <a:pt x="84823" y="81940"/>
                </a:lnTo>
                <a:lnTo>
                  <a:pt x="87630" y="84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677413" y="1486890"/>
            <a:ext cx="70040" cy="41300"/>
          </a:xfrm>
          <a:custGeom>
            <a:avLst/>
            <a:gdLst/>
            <a:ahLst/>
            <a:cxnLst/>
            <a:rect l="l" t="t" r="r" b="b"/>
            <a:pathLst>
              <a:path w="70040" h="41300">
                <a:moveTo>
                  <a:pt x="4902" y="18503"/>
                </a:moveTo>
                <a:lnTo>
                  <a:pt x="5308" y="12242"/>
                </a:lnTo>
                <a:lnTo>
                  <a:pt x="3517" y="15265"/>
                </a:lnTo>
                <a:lnTo>
                  <a:pt x="1727" y="18300"/>
                </a:lnTo>
                <a:lnTo>
                  <a:pt x="4902" y="18503"/>
                </a:lnTo>
                <a:close/>
              </a:path>
              <a:path w="70040" h="41300">
                <a:moveTo>
                  <a:pt x="68579" y="23164"/>
                </a:moveTo>
                <a:lnTo>
                  <a:pt x="66535" y="26034"/>
                </a:lnTo>
                <a:lnTo>
                  <a:pt x="67932" y="29273"/>
                </a:lnTo>
                <a:lnTo>
                  <a:pt x="70040" y="26415"/>
                </a:lnTo>
                <a:lnTo>
                  <a:pt x="68579" y="23164"/>
                </a:lnTo>
                <a:close/>
              </a:path>
              <a:path w="70040" h="41300">
                <a:moveTo>
                  <a:pt x="68579" y="23164"/>
                </a:moveTo>
                <a:lnTo>
                  <a:pt x="58260" y="15990"/>
                </a:lnTo>
                <a:lnTo>
                  <a:pt x="47687" y="9044"/>
                </a:lnTo>
                <a:lnTo>
                  <a:pt x="36803" y="2285"/>
                </a:lnTo>
                <a:lnTo>
                  <a:pt x="33324" y="203"/>
                </a:lnTo>
                <a:lnTo>
                  <a:pt x="31521" y="3238"/>
                </a:lnTo>
                <a:lnTo>
                  <a:pt x="29730" y="6273"/>
                </a:lnTo>
                <a:lnTo>
                  <a:pt x="30137" y="0"/>
                </a:lnTo>
                <a:lnTo>
                  <a:pt x="5308" y="12242"/>
                </a:lnTo>
                <a:lnTo>
                  <a:pt x="4902" y="18503"/>
                </a:lnTo>
                <a:lnTo>
                  <a:pt x="1727" y="18300"/>
                </a:lnTo>
                <a:lnTo>
                  <a:pt x="12724" y="25006"/>
                </a:lnTo>
                <a:lnTo>
                  <a:pt x="23380" y="31894"/>
                </a:lnTo>
                <a:lnTo>
                  <a:pt x="33760" y="39004"/>
                </a:lnTo>
                <a:lnTo>
                  <a:pt x="36474" y="40932"/>
                </a:lnTo>
                <a:lnTo>
                  <a:pt x="39916" y="41300"/>
                </a:lnTo>
                <a:lnTo>
                  <a:pt x="37134" y="34836"/>
                </a:lnTo>
                <a:lnTo>
                  <a:pt x="30259" y="28029"/>
                </a:lnTo>
                <a:lnTo>
                  <a:pt x="19686" y="21082"/>
                </a:lnTo>
                <a:lnTo>
                  <a:pt x="11183" y="15807"/>
                </a:lnTo>
                <a:lnTo>
                  <a:pt x="8798" y="14327"/>
                </a:lnTo>
                <a:lnTo>
                  <a:pt x="11183" y="15807"/>
                </a:lnTo>
                <a:lnTo>
                  <a:pt x="31243" y="7195"/>
                </a:lnTo>
                <a:lnTo>
                  <a:pt x="32918" y="6476"/>
                </a:lnTo>
                <a:lnTo>
                  <a:pt x="40733" y="12977"/>
                </a:lnTo>
                <a:lnTo>
                  <a:pt x="51390" y="19864"/>
                </a:lnTo>
                <a:lnTo>
                  <a:pt x="59326" y="25299"/>
                </a:lnTo>
                <a:lnTo>
                  <a:pt x="38934" y="34062"/>
                </a:lnTo>
                <a:lnTo>
                  <a:pt x="38531" y="38074"/>
                </a:lnTo>
                <a:lnTo>
                  <a:pt x="40576" y="35204"/>
                </a:lnTo>
                <a:lnTo>
                  <a:pt x="64490" y="28905"/>
                </a:lnTo>
                <a:lnTo>
                  <a:pt x="65150" y="22796"/>
                </a:lnTo>
                <a:lnTo>
                  <a:pt x="61768" y="26972"/>
                </a:lnTo>
                <a:lnTo>
                  <a:pt x="65150" y="22796"/>
                </a:lnTo>
                <a:lnTo>
                  <a:pt x="68579" y="23164"/>
                </a:lnTo>
                <a:close/>
              </a:path>
              <a:path w="70040" h="41300">
                <a:moveTo>
                  <a:pt x="40733" y="12977"/>
                </a:moveTo>
                <a:lnTo>
                  <a:pt x="32918" y="6476"/>
                </a:lnTo>
                <a:lnTo>
                  <a:pt x="31243" y="7195"/>
                </a:lnTo>
                <a:lnTo>
                  <a:pt x="40733" y="12977"/>
                </a:lnTo>
                <a:close/>
              </a:path>
              <a:path w="70040" h="41300">
                <a:moveTo>
                  <a:pt x="30137" y="0"/>
                </a:moveTo>
                <a:lnTo>
                  <a:pt x="29730" y="6273"/>
                </a:lnTo>
                <a:lnTo>
                  <a:pt x="31521" y="3238"/>
                </a:lnTo>
                <a:lnTo>
                  <a:pt x="33324" y="203"/>
                </a:lnTo>
                <a:lnTo>
                  <a:pt x="30137" y="0"/>
                </a:lnTo>
                <a:close/>
              </a:path>
              <a:path w="70040" h="41300">
                <a:moveTo>
                  <a:pt x="2133" y="12026"/>
                </a:moveTo>
                <a:lnTo>
                  <a:pt x="0" y="15036"/>
                </a:lnTo>
                <a:lnTo>
                  <a:pt x="584" y="17627"/>
                </a:lnTo>
                <a:lnTo>
                  <a:pt x="1727" y="18300"/>
                </a:lnTo>
                <a:lnTo>
                  <a:pt x="3517" y="15265"/>
                </a:lnTo>
                <a:lnTo>
                  <a:pt x="5308" y="12242"/>
                </a:lnTo>
                <a:lnTo>
                  <a:pt x="30137" y="0"/>
                </a:lnTo>
                <a:lnTo>
                  <a:pt x="2133" y="12026"/>
                </a:lnTo>
                <a:close/>
              </a:path>
              <a:path w="70040" h="41300">
                <a:moveTo>
                  <a:pt x="68579" y="23164"/>
                </a:moveTo>
                <a:lnTo>
                  <a:pt x="65150" y="22796"/>
                </a:lnTo>
                <a:lnTo>
                  <a:pt x="64490" y="28905"/>
                </a:lnTo>
                <a:lnTo>
                  <a:pt x="40576" y="35204"/>
                </a:lnTo>
                <a:lnTo>
                  <a:pt x="38531" y="38074"/>
                </a:lnTo>
                <a:lnTo>
                  <a:pt x="38934" y="34062"/>
                </a:lnTo>
                <a:lnTo>
                  <a:pt x="30259" y="28029"/>
                </a:lnTo>
                <a:lnTo>
                  <a:pt x="37134" y="34836"/>
                </a:lnTo>
                <a:lnTo>
                  <a:pt x="39916" y="41300"/>
                </a:lnTo>
                <a:lnTo>
                  <a:pt x="67932" y="29273"/>
                </a:lnTo>
                <a:lnTo>
                  <a:pt x="66535" y="26034"/>
                </a:lnTo>
                <a:lnTo>
                  <a:pt x="68579" y="231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158197" y="1438545"/>
            <a:ext cx="776490" cy="407758"/>
          </a:xfrm>
          <a:custGeom>
            <a:avLst/>
            <a:gdLst/>
            <a:ahLst/>
            <a:cxnLst/>
            <a:rect l="l" t="t" r="r" b="b"/>
            <a:pathLst>
              <a:path w="776490" h="407758">
                <a:moveTo>
                  <a:pt x="723811" y="404126"/>
                </a:moveTo>
                <a:lnTo>
                  <a:pt x="723823" y="395706"/>
                </a:lnTo>
                <a:lnTo>
                  <a:pt x="726732" y="391096"/>
                </a:lnTo>
                <a:lnTo>
                  <a:pt x="731380" y="387997"/>
                </a:lnTo>
                <a:lnTo>
                  <a:pt x="736079" y="384975"/>
                </a:lnTo>
                <a:lnTo>
                  <a:pt x="742441" y="383628"/>
                </a:lnTo>
                <a:lnTo>
                  <a:pt x="748665" y="384670"/>
                </a:lnTo>
                <a:lnTo>
                  <a:pt x="759302" y="389135"/>
                </a:lnTo>
                <a:lnTo>
                  <a:pt x="767941" y="399552"/>
                </a:lnTo>
                <a:lnTo>
                  <a:pt x="770724" y="406361"/>
                </a:lnTo>
                <a:lnTo>
                  <a:pt x="776490" y="404863"/>
                </a:lnTo>
                <a:lnTo>
                  <a:pt x="773026" y="392861"/>
                </a:lnTo>
                <a:lnTo>
                  <a:pt x="769271" y="380821"/>
                </a:lnTo>
                <a:lnTo>
                  <a:pt x="765184" y="368662"/>
                </a:lnTo>
                <a:lnTo>
                  <a:pt x="762965" y="362407"/>
                </a:lnTo>
                <a:lnTo>
                  <a:pt x="755280" y="350267"/>
                </a:lnTo>
                <a:lnTo>
                  <a:pt x="745008" y="342752"/>
                </a:lnTo>
                <a:lnTo>
                  <a:pt x="733185" y="337979"/>
                </a:lnTo>
                <a:lnTo>
                  <a:pt x="722376" y="334568"/>
                </a:lnTo>
                <a:lnTo>
                  <a:pt x="711594" y="330649"/>
                </a:lnTo>
                <a:lnTo>
                  <a:pt x="701170" y="325228"/>
                </a:lnTo>
                <a:lnTo>
                  <a:pt x="691391" y="317210"/>
                </a:lnTo>
                <a:lnTo>
                  <a:pt x="682542" y="305499"/>
                </a:lnTo>
                <a:lnTo>
                  <a:pt x="678510" y="297814"/>
                </a:lnTo>
                <a:lnTo>
                  <a:pt x="677240" y="294893"/>
                </a:lnTo>
                <a:lnTo>
                  <a:pt x="676694" y="292163"/>
                </a:lnTo>
                <a:lnTo>
                  <a:pt x="676821" y="283756"/>
                </a:lnTo>
                <a:lnTo>
                  <a:pt x="680021" y="278206"/>
                </a:lnTo>
                <a:lnTo>
                  <a:pt x="685012" y="274370"/>
                </a:lnTo>
                <a:lnTo>
                  <a:pt x="690003" y="270598"/>
                </a:lnTo>
                <a:lnTo>
                  <a:pt x="696772" y="268655"/>
                </a:lnTo>
                <a:lnTo>
                  <a:pt x="703262" y="269722"/>
                </a:lnTo>
                <a:lnTo>
                  <a:pt x="709917" y="270903"/>
                </a:lnTo>
                <a:lnTo>
                  <a:pt x="716394" y="274929"/>
                </a:lnTo>
                <a:lnTo>
                  <a:pt x="721512" y="283717"/>
                </a:lnTo>
                <a:lnTo>
                  <a:pt x="726541" y="280492"/>
                </a:lnTo>
                <a:lnTo>
                  <a:pt x="720398" y="269362"/>
                </a:lnTo>
                <a:lnTo>
                  <a:pt x="714023" y="258374"/>
                </a:lnTo>
                <a:lnTo>
                  <a:pt x="707414" y="247533"/>
                </a:lnTo>
                <a:lnTo>
                  <a:pt x="704481" y="242887"/>
                </a:lnTo>
                <a:lnTo>
                  <a:pt x="694531" y="233248"/>
                </a:lnTo>
                <a:lnTo>
                  <a:pt x="683096" y="228800"/>
                </a:lnTo>
                <a:lnTo>
                  <a:pt x="669104" y="227501"/>
                </a:lnTo>
                <a:lnTo>
                  <a:pt x="656434" y="227180"/>
                </a:lnTo>
                <a:lnTo>
                  <a:pt x="646722" y="226199"/>
                </a:lnTo>
                <a:lnTo>
                  <a:pt x="635967" y="223311"/>
                </a:lnTo>
                <a:lnTo>
                  <a:pt x="625258" y="217573"/>
                </a:lnTo>
                <a:lnTo>
                  <a:pt x="614572" y="207819"/>
                </a:lnTo>
                <a:lnTo>
                  <a:pt x="610997" y="203453"/>
                </a:lnTo>
                <a:lnTo>
                  <a:pt x="608037" y="199643"/>
                </a:lnTo>
                <a:lnTo>
                  <a:pt x="606907" y="195592"/>
                </a:lnTo>
                <a:lnTo>
                  <a:pt x="606996" y="191414"/>
                </a:lnTo>
                <a:lnTo>
                  <a:pt x="607072" y="185229"/>
                </a:lnTo>
                <a:lnTo>
                  <a:pt x="610184" y="178739"/>
                </a:lnTo>
                <a:lnTo>
                  <a:pt x="615137" y="174218"/>
                </a:lnTo>
                <a:lnTo>
                  <a:pt x="620039" y="169735"/>
                </a:lnTo>
                <a:lnTo>
                  <a:pt x="626541" y="167208"/>
                </a:lnTo>
                <a:lnTo>
                  <a:pt x="633349" y="168351"/>
                </a:lnTo>
                <a:lnTo>
                  <a:pt x="638022" y="169125"/>
                </a:lnTo>
                <a:lnTo>
                  <a:pt x="642835" y="171589"/>
                </a:lnTo>
                <a:lnTo>
                  <a:pt x="647534" y="176555"/>
                </a:lnTo>
                <a:lnTo>
                  <a:pt x="651382" y="171729"/>
                </a:lnTo>
                <a:lnTo>
                  <a:pt x="642892" y="162242"/>
                </a:lnTo>
                <a:lnTo>
                  <a:pt x="634216" y="152964"/>
                </a:lnTo>
                <a:lnTo>
                  <a:pt x="625357" y="143889"/>
                </a:lnTo>
                <a:lnTo>
                  <a:pt x="622554" y="141096"/>
                </a:lnTo>
                <a:lnTo>
                  <a:pt x="617626" y="136651"/>
                </a:lnTo>
                <a:lnTo>
                  <a:pt x="612533" y="134327"/>
                </a:lnTo>
                <a:lnTo>
                  <a:pt x="607529" y="133489"/>
                </a:lnTo>
                <a:lnTo>
                  <a:pt x="595237" y="133819"/>
                </a:lnTo>
                <a:lnTo>
                  <a:pt x="582899" y="136869"/>
                </a:lnTo>
                <a:lnTo>
                  <a:pt x="580897" y="137452"/>
                </a:lnTo>
                <a:lnTo>
                  <a:pt x="569048" y="140532"/>
                </a:lnTo>
                <a:lnTo>
                  <a:pt x="556561" y="141730"/>
                </a:lnTo>
                <a:lnTo>
                  <a:pt x="550710" y="141160"/>
                </a:lnTo>
                <a:lnTo>
                  <a:pt x="539796" y="137859"/>
                </a:lnTo>
                <a:lnTo>
                  <a:pt x="528031" y="130700"/>
                </a:lnTo>
                <a:lnTo>
                  <a:pt x="526072" y="129133"/>
                </a:lnTo>
                <a:lnTo>
                  <a:pt x="521030" y="124967"/>
                </a:lnTo>
                <a:lnTo>
                  <a:pt x="518998" y="119278"/>
                </a:lnTo>
                <a:lnTo>
                  <a:pt x="519061" y="112839"/>
                </a:lnTo>
                <a:lnTo>
                  <a:pt x="522452" y="100118"/>
                </a:lnTo>
                <a:lnTo>
                  <a:pt x="531013" y="90476"/>
                </a:lnTo>
                <a:lnTo>
                  <a:pt x="543184" y="87408"/>
                </a:lnTo>
                <a:lnTo>
                  <a:pt x="544360" y="87566"/>
                </a:lnTo>
                <a:lnTo>
                  <a:pt x="547458" y="88074"/>
                </a:lnTo>
                <a:lnTo>
                  <a:pt x="550722" y="89357"/>
                </a:lnTo>
                <a:lnTo>
                  <a:pt x="555142" y="92189"/>
                </a:lnTo>
                <a:lnTo>
                  <a:pt x="557745" y="86423"/>
                </a:lnTo>
                <a:lnTo>
                  <a:pt x="547427" y="79239"/>
                </a:lnTo>
                <a:lnTo>
                  <a:pt x="536854" y="72293"/>
                </a:lnTo>
                <a:lnTo>
                  <a:pt x="525963" y="65543"/>
                </a:lnTo>
                <a:lnTo>
                  <a:pt x="522731" y="63614"/>
                </a:lnTo>
                <a:lnTo>
                  <a:pt x="519633" y="61861"/>
                </a:lnTo>
                <a:lnTo>
                  <a:pt x="516610" y="60871"/>
                </a:lnTo>
                <a:lnTo>
                  <a:pt x="513702" y="60388"/>
                </a:lnTo>
                <a:lnTo>
                  <a:pt x="501547" y="61419"/>
                </a:lnTo>
                <a:lnTo>
                  <a:pt x="490577" y="66835"/>
                </a:lnTo>
                <a:lnTo>
                  <a:pt x="480758" y="73393"/>
                </a:lnTo>
                <a:lnTo>
                  <a:pt x="470458" y="79653"/>
                </a:lnTo>
                <a:lnTo>
                  <a:pt x="459172" y="83956"/>
                </a:lnTo>
                <a:lnTo>
                  <a:pt x="446267" y="84768"/>
                </a:lnTo>
                <a:lnTo>
                  <a:pt x="443674" y="84416"/>
                </a:lnTo>
                <a:lnTo>
                  <a:pt x="439331" y="83692"/>
                </a:lnTo>
                <a:lnTo>
                  <a:pt x="434682" y="82232"/>
                </a:lnTo>
                <a:lnTo>
                  <a:pt x="429590" y="79857"/>
                </a:lnTo>
                <a:lnTo>
                  <a:pt x="421995" y="76250"/>
                </a:lnTo>
                <a:lnTo>
                  <a:pt x="418515" y="68046"/>
                </a:lnTo>
                <a:lnTo>
                  <a:pt x="418604" y="58534"/>
                </a:lnTo>
                <a:lnTo>
                  <a:pt x="421627" y="45441"/>
                </a:lnTo>
                <a:lnTo>
                  <a:pt x="429573" y="35802"/>
                </a:lnTo>
                <a:lnTo>
                  <a:pt x="441953" y="32962"/>
                </a:lnTo>
                <a:lnTo>
                  <a:pt x="445782" y="33629"/>
                </a:lnTo>
                <a:lnTo>
                  <a:pt x="447535" y="34226"/>
                </a:lnTo>
                <a:lnTo>
                  <a:pt x="448716" y="27673"/>
                </a:lnTo>
                <a:lnTo>
                  <a:pt x="437324" y="23549"/>
                </a:lnTo>
                <a:lnTo>
                  <a:pt x="425464" y="19652"/>
                </a:lnTo>
                <a:lnTo>
                  <a:pt x="412790" y="15917"/>
                </a:lnTo>
                <a:lnTo>
                  <a:pt x="409257" y="14947"/>
                </a:lnTo>
                <a:lnTo>
                  <a:pt x="396843" y="16184"/>
                </a:lnTo>
                <a:lnTo>
                  <a:pt x="387048" y="22731"/>
                </a:lnTo>
                <a:lnTo>
                  <a:pt x="378631" y="32204"/>
                </a:lnTo>
                <a:lnTo>
                  <a:pt x="373164" y="38976"/>
                </a:lnTo>
                <a:lnTo>
                  <a:pt x="365350" y="47601"/>
                </a:lnTo>
                <a:lnTo>
                  <a:pt x="356270" y="54633"/>
                </a:lnTo>
                <a:lnTo>
                  <a:pt x="345028" y="58919"/>
                </a:lnTo>
                <a:lnTo>
                  <a:pt x="330729" y="59307"/>
                </a:lnTo>
                <a:lnTo>
                  <a:pt x="328155" y="58940"/>
                </a:lnTo>
                <a:lnTo>
                  <a:pt x="317966" y="52397"/>
                </a:lnTo>
                <a:lnTo>
                  <a:pt x="312723" y="39411"/>
                </a:lnTo>
                <a:lnTo>
                  <a:pt x="312216" y="32435"/>
                </a:lnTo>
                <a:lnTo>
                  <a:pt x="315450" y="18697"/>
                </a:lnTo>
                <a:lnTo>
                  <a:pt x="324748" y="9723"/>
                </a:lnTo>
                <a:lnTo>
                  <a:pt x="333908" y="8153"/>
                </a:lnTo>
                <a:lnTo>
                  <a:pt x="333502" y="1257"/>
                </a:lnTo>
                <a:lnTo>
                  <a:pt x="320864" y="418"/>
                </a:lnTo>
                <a:lnTo>
                  <a:pt x="308203" y="1"/>
                </a:lnTo>
                <a:lnTo>
                  <a:pt x="295719" y="0"/>
                </a:lnTo>
                <a:lnTo>
                  <a:pt x="283464" y="4443"/>
                </a:lnTo>
                <a:lnTo>
                  <a:pt x="275318" y="14217"/>
                </a:lnTo>
                <a:lnTo>
                  <a:pt x="269344" y="26876"/>
                </a:lnTo>
                <a:lnTo>
                  <a:pt x="266433" y="33832"/>
                </a:lnTo>
                <a:lnTo>
                  <a:pt x="260850" y="45376"/>
                </a:lnTo>
                <a:lnTo>
                  <a:pt x="253565" y="55597"/>
                </a:lnTo>
                <a:lnTo>
                  <a:pt x="243281" y="63436"/>
                </a:lnTo>
                <a:lnTo>
                  <a:pt x="228599" y="67843"/>
                </a:lnTo>
                <a:lnTo>
                  <a:pt x="226009" y="68021"/>
                </a:lnTo>
                <a:lnTo>
                  <a:pt x="224789" y="67817"/>
                </a:lnTo>
                <a:lnTo>
                  <a:pt x="219735" y="66979"/>
                </a:lnTo>
                <a:lnTo>
                  <a:pt x="215226" y="63157"/>
                </a:lnTo>
                <a:lnTo>
                  <a:pt x="211874" y="57429"/>
                </a:lnTo>
                <a:lnTo>
                  <a:pt x="208572" y="51727"/>
                </a:lnTo>
                <a:lnTo>
                  <a:pt x="206578" y="44322"/>
                </a:lnTo>
                <a:lnTo>
                  <a:pt x="206717" y="37401"/>
                </a:lnTo>
                <a:lnTo>
                  <a:pt x="209998" y="24720"/>
                </a:lnTo>
                <a:lnTo>
                  <a:pt x="220395" y="16080"/>
                </a:lnTo>
                <a:lnTo>
                  <a:pt x="223227" y="15138"/>
                </a:lnTo>
                <a:lnTo>
                  <a:pt x="221157" y="8407"/>
                </a:lnTo>
                <a:lnTo>
                  <a:pt x="208986" y="11316"/>
                </a:lnTo>
                <a:lnTo>
                  <a:pt x="196783" y="14692"/>
                </a:lnTo>
                <a:lnTo>
                  <a:pt x="184988" y="18402"/>
                </a:lnTo>
                <a:lnTo>
                  <a:pt x="174751" y="26041"/>
                </a:lnTo>
                <a:lnTo>
                  <a:pt x="169309" y="37460"/>
                </a:lnTo>
                <a:lnTo>
                  <a:pt x="166580" y="51057"/>
                </a:lnTo>
                <a:lnTo>
                  <a:pt x="165176" y="60959"/>
                </a:lnTo>
                <a:lnTo>
                  <a:pt x="162797" y="73660"/>
                </a:lnTo>
                <a:lnTo>
                  <a:pt x="158682" y="85630"/>
                </a:lnTo>
                <a:lnTo>
                  <a:pt x="151528" y="96257"/>
                </a:lnTo>
                <a:lnTo>
                  <a:pt x="140030" y="104929"/>
                </a:lnTo>
                <a:lnTo>
                  <a:pt x="135407" y="107187"/>
                </a:lnTo>
                <a:lnTo>
                  <a:pt x="130530" y="106997"/>
                </a:lnTo>
                <a:lnTo>
                  <a:pt x="125399" y="106133"/>
                </a:lnTo>
                <a:lnTo>
                  <a:pt x="120027" y="101866"/>
                </a:lnTo>
                <a:lnTo>
                  <a:pt x="116001" y="95707"/>
                </a:lnTo>
                <a:lnTo>
                  <a:pt x="111988" y="89573"/>
                </a:lnTo>
                <a:lnTo>
                  <a:pt x="109397" y="81648"/>
                </a:lnTo>
                <a:lnTo>
                  <a:pt x="109600" y="74434"/>
                </a:lnTo>
                <a:lnTo>
                  <a:pt x="109766" y="67017"/>
                </a:lnTo>
                <a:lnTo>
                  <a:pt x="112547" y="60236"/>
                </a:lnTo>
                <a:lnTo>
                  <a:pt x="119760" y="55537"/>
                </a:lnTo>
                <a:lnTo>
                  <a:pt x="116357" y="49364"/>
                </a:lnTo>
                <a:lnTo>
                  <a:pt x="105503" y="55962"/>
                </a:lnTo>
                <a:lnTo>
                  <a:pt x="94900" y="62943"/>
                </a:lnTo>
                <a:lnTo>
                  <a:pt x="85420" y="69659"/>
                </a:lnTo>
                <a:lnTo>
                  <a:pt x="77812" y="80219"/>
                </a:lnTo>
                <a:lnTo>
                  <a:pt x="75406" y="93018"/>
                </a:lnTo>
                <a:lnTo>
                  <a:pt x="75374" y="94094"/>
                </a:lnTo>
                <a:lnTo>
                  <a:pt x="75931" y="106370"/>
                </a:lnTo>
                <a:lnTo>
                  <a:pt x="77143" y="119127"/>
                </a:lnTo>
                <a:lnTo>
                  <a:pt x="77731" y="132032"/>
                </a:lnTo>
                <a:lnTo>
                  <a:pt x="76408" y="145397"/>
                </a:lnTo>
                <a:lnTo>
                  <a:pt x="72329" y="157206"/>
                </a:lnTo>
                <a:lnTo>
                  <a:pt x="64295" y="168465"/>
                </a:lnTo>
                <a:lnTo>
                  <a:pt x="61912" y="170827"/>
                </a:lnTo>
                <a:lnTo>
                  <a:pt x="58813" y="173634"/>
                </a:lnTo>
                <a:lnTo>
                  <a:pt x="55384" y="174409"/>
                </a:lnTo>
                <a:lnTo>
                  <a:pt x="51434" y="173761"/>
                </a:lnTo>
                <a:lnTo>
                  <a:pt x="45923" y="172834"/>
                </a:lnTo>
                <a:lnTo>
                  <a:pt x="39789" y="168503"/>
                </a:lnTo>
                <a:lnTo>
                  <a:pt x="35153" y="162369"/>
                </a:lnTo>
                <a:lnTo>
                  <a:pt x="30492" y="156248"/>
                </a:lnTo>
                <a:lnTo>
                  <a:pt x="27444" y="148424"/>
                </a:lnTo>
                <a:lnTo>
                  <a:pt x="27609" y="140957"/>
                </a:lnTo>
                <a:lnTo>
                  <a:pt x="27711" y="135750"/>
                </a:lnTo>
                <a:lnTo>
                  <a:pt x="29311" y="130670"/>
                </a:lnTo>
                <a:lnTo>
                  <a:pt x="33159" y="125907"/>
                </a:lnTo>
                <a:lnTo>
                  <a:pt x="28409" y="120929"/>
                </a:lnTo>
                <a:lnTo>
                  <a:pt x="20069" y="130435"/>
                </a:lnTo>
                <a:lnTo>
                  <a:pt x="11993" y="140229"/>
                </a:lnTo>
                <a:lnTo>
                  <a:pt x="10683" y="141919"/>
                </a:lnTo>
                <a:lnTo>
                  <a:pt x="10683" y="166713"/>
                </a:lnTo>
                <a:lnTo>
                  <a:pt x="372071" y="328688"/>
                </a:lnTo>
                <a:lnTo>
                  <a:pt x="479183" y="293268"/>
                </a:lnTo>
                <a:lnTo>
                  <a:pt x="724750" y="407758"/>
                </a:lnTo>
                <a:lnTo>
                  <a:pt x="723811" y="40412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154706" y="1434990"/>
            <a:ext cx="783513" cy="414909"/>
          </a:xfrm>
          <a:custGeom>
            <a:avLst/>
            <a:gdLst/>
            <a:ahLst/>
            <a:cxnLst/>
            <a:rect l="l" t="t" r="r" b="b"/>
            <a:pathLst>
              <a:path w="783513" h="414909">
                <a:moveTo>
                  <a:pt x="232549" y="74887"/>
                </a:moveTo>
                <a:lnTo>
                  <a:pt x="246158" y="71188"/>
                </a:lnTo>
                <a:lnTo>
                  <a:pt x="256490" y="64619"/>
                </a:lnTo>
                <a:lnTo>
                  <a:pt x="259613" y="61582"/>
                </a:lnTo>
                <a:lnTo>
                  <a:pt x="267133" y="51157"/>
                </a:lnTo>
                <a:lnTo>
                  <a:pt x="272715" y="39794"/>
                </a:lnTo>
                <a:lnTo>
                  <a:pt x="276542" y="30911"/>
                </a:lnTo>
                <a:lnTo>
                  <a:pt x="279463" y="22898"/>
                </a:lnTo>
                <a:lnTo>
                  <a:pt x="283413" y="17056"/>
                </a:lnTo>
                <a:lnTo>
                  <a:pt x="285381" y="14135"/>
                </a:lnTo>
                <a:lnTo>
                  <a:pt x="287553" y="11760"/>
                </a:lnTo>
                <a:lnTo>
                  <a:pt x="290106" y="10083"/>
                </a:lnTo>
                <a:lnTo>
                  <a:pt x="292671" y="8394"/>
                </a:lnTo>
                <a:lnTo>
                  <a:pt x="295605" y="7327"/>
                </a:lnTo>
                <a:lnTo>
                  <a:pt x="299275" y="7084"/>
                </a:lnTo>
                <a:lnTo>
                  <a:pt x="305536" y="7035"/>
                </a:lnTo>
                <a:lnTo>
                  <a:pt x="318263" y="7246"/>
                </a:lnTo>
                <a:lnTo>
                  <a:pt x="330922" y="7890"/>
                </a:lnTo>
                <a:lnTo>
                  <a:pt x="333657" y="8098"/>
                </a:lnTo>
                <a:lnTo>
                  <a:pt x="334362" y="8152"/>
                </a:lnTo>
                <a:lnTo>
                  <a:pt x="336702" y="8331"/>
                </a:lnTo>
                <a:lnTo>
                  <a:pt x="337400" y="11709"/>
                </a:lnTo>
                <a:lnTo>
                  <a:pt x="339217" y="14884"/>
                </a:lnTo>
                <a:lnTo>
                  <a:pt x="340906" y="11506"/>
                </a:lnTo>
                <a:lnTo>
                  <a:pt x="340512" y="4610"/>
                </a:lnTo>
                <a:lnTo>
                  <a:pt x="339026" y="1447"/>
                </a:lnTo>
                <a:lnTo>
                  <a:pt x="337515" y="8191"/>
                </a:lnTo>
                <a:lnTo>
                  <a:pt x="336499" y="8166"/>
                </a:lnTo>
                <a:lnTo>
                  <a:pt x="336994" y="4813"/>
                </a:lnTo>
                <a:lnTo>
                  <a:pt x="333476" y="5029"/>
                </a:lnTo>
                <a:lnTo>
                  <a:pt x="324623" y="465"/>
                </a:lnTo>
                <a:lnTo>
                  <a:pt x="311941" y="40"/>
                </a:lnTo>
                <a:lnTo>
                  <a:pt x="301294" y="0"/>
                </a:lnTo>
                <a:lnTo>
                  <a:pt x="299212" y="3556"/>
                </a:lnTo>
                <a:lnTo>
                  <a:pt x="298996" y="38"/>
                </a:lnTo>
                <a:lnTo>
                  <a:pt x="294043" y="355"/>
                </a:lnTo>
                <a:lnTo>
                  <a:pt x="289763" y="1854"/>
                </a:lnTo>
                <a:lnTo>
                  <a:pt x="286219" y="4203"/>
                </a:lnTo>
                <a:lnTo>
                  <a:pt x="280898" y="7734"/>
                </a:lnTo>
                <a:lnTo>
                  <a:pt x="277304" y="12941"/>
                </a:lnTo>
                <a:lnTo>
                  <a:pt x="274370" y="18554"/>
                </a:lnTo>
                <a:lnTo>
                  <a:pt x="271449" y="24180"/>
                </a:lnTo>
                <a:lnTo>
                  <a:pt x="269151" y="30289"/>
                </a:lnTo>
                <a:lnTo>
                  <a:pt x="266700" y="35991"/>
                </a:lnTo>
                <a:lnTo>
                  <a:pt x="263296" y="43827"/>
                </a:lnTo>
                <a:lnTo>
                  <a:pt x="259702" y="51168"/>
                </a:lnTo>
                <a:lnTo>
                  <a:pt x="254457" y="56781"/>
                </a:lnTo>
                <a:lnTo>
                  <a:pt x="245111" y="63891"/>
                </a:lnTo>
                <a:lnTo>
                  <a:pt x="232092" y="71399"/>
                </a:lnTo>
                <a:lnTo>
                  <a:pt x="231622" y="67906"/>
                </a:lnTo>
                <a:lnTo>
                  <a:pt x="228866" y="67906"/>
                </a:lnTo>
                <a:lnTo>
                  <a:pt x="225234" y="67335"/>
                </a:lnTo>
                <a:lnTo>
                  <a:pt x="221437" y="64376"/>
                </a:lnTo>
                <a:lnTo>
                  <a:pt x="218414" y="59232"/>
                </a:lnTo>
                <a:lnTo>
                  <a:pt x="215557" y="54305"/>
                </a:lnTo>
                <a:lnTo>
                  <a:pt x="213715" y="47688"/>
                </a:lnTo>
                <a:lnTo>
                  <a:pt x="213728" y="41059"/>
                </a:lnTo>
                <a:lnTo>
                  <a:pt x="213868" y="36474"/>
                </a:lnTo>
                <a:lnTo>
                  <a:pt x="214922" y="32410"/>
                </a:lnTo>
                <a:lnTo>
                  <a:pt x="217043" y="29235"/>
                </a:lnTo>
                <a:lnTo>
                  <a:pt x="219176" y="26060"/>
                </a:lnTo>
                <a:lnTo>
                  <a:pt x="222377" y="23571"/>
                </a:lnTo>
                <a:lnTo>
                  <a:pt x="227660" y="22085"/>
                </a:lnTo>
                <a:lnTo>
                  <a:pt x="223354" y="19735"/>
                </a:lnTo>
                <a:lnTo>
                  <a:pt x="222286" y="16254"/>
                </a:lnTo>
                <a:lnTo>
                  <a:pt x="219151" y="17106"/>
                </a:lnTo>
                <a:lnTo>
                  <a:pt x="214236" y="20713"/>
                </a:lnTo>
                <a:lnTo>
                  <a:pt x="213728" y="41033"/>
                </a:lnTo>
                <a:lnTo>
                  <a:pt x="210210" y="40957"/>
                </a:lnTo>
                <a:lnTo>
                  <a:pt x="208800" y="56642"/>
                </a:lnTo>
                <a:lnTo>
                  <a:pt x="212318" y="62750"/>
                </a:lnTo>
                <a:lnTo>
                  <a:pt x="216014" y="69049"/>
                </a:lnTo>
                <a:lnTo>
                  <a:pt x="221221" y="73748"/>
                </a:lnTo>
                <a:lnTo>
                  <a:pt x="227711" y="74853"/>
                </a:lnTo>
                <a:lnTo>
                  <a:pt x="231025" y="75057"/>
                </a:lnTo>
                <a:lnTo>
                  <a:pt x="232549" y="74887"/>
                </a:lnTo>
                <a:close/>
              </a:path>
              <a:path w="783513" h="414909">
                <a:moveTo>
                  <a:pt x="301294" y="0"/>
                </a:moveTo>
                <a:lnTo>
                  <a:pt x="298996" y="38"/>
                </a:lnTo>
                <a:lnTo>
                  <a:pt x="299212" y="3556"/>
                </a:lnTo>
                <a:lnTo>
                  <a:pt x="301294" y="0"/>
                </a:lnTo>
                <a:close/>
              </a:path>
              <a:path w="783513" h="414909">
                <a:moveTo>
                  <a:pt x="245111" y="63891"/>
                </a:moveTo>
                <a:lnTo>
                  <a:pt x="231622" y="67906"/>
                </a:lnTo>
                <a:lnTo>
                  <a:pt x="232092" y="71399"/>
                </a:lnTo>
                <a:lnTo>
                  <a:pt x="245111" y="63891"/>
                </a:lnTo>
                <a:close/>
              </a:path>
              <a:path w="783513" h="414909">
                <a:moveTo>
                  <a:pt x="222252" y="16145"/>
                </a:moveTo>
                <a:lnTo>
                  <a:pt x="221284" y="12992"/>
                </a:lnTo>
                <a:lnTo>
                  <a:pt x="214124" y="18083"/>
                </a:lnTo>
                <a:lnTo>
                  <a:pt x="222252" y="16145"/>
                </a:lnTo>
                <a:close/>
              </a:path>
              <a:path w="783513" h="414909">
                <a:moveTo>
                  <a:pt x="199514" y="14800"/>
                </a:moveTo>
                <a:lnTo>
                  <a:pt x="187363" y="18618"/>
                </a:lnTo>
                <a:lnTo>
                  <a:pt x="188480" y="21958"/>
                </a:lnTo>
                <a:lnTo>
                  <a:pt x="199514" y="14800"/>
                </a:lnTo>
                <a:close/>
              </a:path>
              <a:path w="783513" h="414909">
                <a:moveTo>
                  <a:pt x="118531" y="57834"/>
                </a:moveTo>
                <a:lnTo>
                  <a:pt x="116763" y="54635"/>
                </a:lnTo>
                <a:lnTo>
                  <a:pt x="112014" y="61776"/>
                </a:lnTo>
                <a:lnTo>
                  <a:pt x="118531" y="57834"/>
                </a:lnTo>
                <a:close/>
              </a:path>
              <a:path w="783513" h="414909">
                <a:moveTo>
                  <a:pt x="376999" y="329031"/>
                </a:moveTo>
                <a:lnTo>
                  <a:pt x="481571" y="293484"/>
                </a:lnTo>
                <a:lnTo>
                  <a:pt x="375758" y="328475"/>
                </a:lnTo>
                <a:lnTo>
                  <a:pt x="375564" y="332244"/>
                </a:lnTo>
                <a:lnTo>
                  <a:pt x="374459" y="328904"/>
                </a:lnTo>
                <a:lnTo>
                  <a:pt x="14175" y="166431"/>
                </a:lnTo>
                <a:lnTo>
                  <a:pt x="14175" y="169301"/>
                </a:lnTo>
                <a:lnTo>
                  <a:pt x="374129" y="335457"/>
                </a:lnTo>
                <a:lnTo>
                  <a:pt x="376669" y="335584"/>
                </a:lnTo>
                <a:lnTo>
                  <a:pt x="376999" y="329031"/>
                </a:lnTo>
                <a:close/>
              </a:path>
              <a:path w="783513" h="414909">
                <a:moveTo>
                  <a:pt x="18772" y="145307"/>
                </a:moveTo>
                <a:lnTo>
                  <a:pt x="26867" y="135536"/>
                </a:lnTo>
                <a:lnTo>
                  <a:pt x="29349" y="126923"/>
                </a:lnTo>
                <a:lnTo>
                  <a:pt x="31902" y="124485"/>
                </a:lnTo>
                <a:lnTo>
                  <a:pt x="34505" y="126847"/>
                </a:lnTo>
                <a:lnTo>
                  <a:pt x="36652" y="129463"/>
                </a:lnTo>
                <a:lnTo>
                  <a:pt x="34734" y="140042"/>
                </a:lnTo>
                <a:lnTo>
                  <a:pt x="36029" y="135864"/>
                </a:lnTo>
                <a:lnTo>
                  <a:pt x="39395" y="131673"/>
                </a:lnTo>
                <a:lnTo>
                  <a:pt x="40424" y="128308"/>
                </a:lnTo>
                <a:lnTo>
                  <a:pt x="39204" y="127025"/>
                </a:lnTo>
                <a:lnTo>
                  <a:pt x="34442" y="122047"/>
                </a:lnTo>
                <a:lnTo>
                  <a:pt x="31851" y="120967"/>
                </a:lnTo>
                <a:lnTo>
                  <a:pt x="29286" y="122123"/>
                </a:lnTo>
                <a:lnTo>
                  <a:pt x="20947" y="131625"/>
                </a:lnTo>
                <a:lnTo>
                  <a:pt x="14175" y="139827"/>
                </a:lnTo>
                <a:lnTo>
                  <a:pt x="14175" y="151214"/>
                </a:lnTo>
                <a:lnTo>
                  <a:pt x="18772" y="145307"/>
                </a:lnTo>
                <a:close/>
              </a:path>
              <a:path w="783513" h="414909">
                <a:moveTo>
                  <a:pt x="18772" y="145307"/>
                </a:moveTo>
                <a:lnTo>
                  <a:pt x="14175" y="151214"/>
                </a:lnTo>
                <a:lnTo>
                  <a:pt x="18772" y="145307"/>
                </a:lnTo>
                <a:close/>
              </a:path>
              <a:path w="783513" h="414909">
                <a:moveTo>
                  <a:pt x="34734" y="140042"/>
                </a:moveTo>
                <a:lnTo>
                  <a:pt x="36652" y="129463"/>
                </a:lnTo>
                <a:lnTo>
                  <a:pt x="34505" y="126847"/>
                </a:lnTo>
                <a:lnTo>
                  <a:pt x="31902" y="124485"/>
                </a:lnTo>
                <a:lnTo>
                  <a:pt x="29349" y="126923"/>
                </a:lnTo>
                <a:lnTo>
                  <a:pt x="26867" y="135536"/>
                </a:lnTo>
                <a:lnTo>
                  <a:pt x="31026" y="130805"/>
                </a:lnTo>
                <a:lnTo>
                  <a:pt x="31964" y="129650"/>
                </a:lnTo>
                <a:lnTo>
                  <a:pt x="33921" y="127241"/>
                </a:lnTo>
                <a:lnTo>
                  <a:pt x="34060" y="127354"/>
                </a:lnTo>
                <a:lnTo>
                  <a:pt x="34112" y="131889"/>
                </a:lnTo>
                <a:lnTo>
                  <a:pt x="34594" y="151396"/>
                </a:lnTo>
                <a:lnTo>
                  <a:pt x="34734" y="140042"/>
                </a:lnTo>
                <a:close/>
              </a:path>
              <a:path w="783513" h="414909">
                <a:moveTo>
                  <a:pt x="63004" y="171805"/>
                </a:moveTo>
                <a:lnTo>
                  <a:pt x="65405" y="174383"/>
                </a:lnTo>
                <a:lnTo>
                  <a:pt x="67767" y="176999"/>
                </a:lnTo>
                <a:lnTo>
                  <a:pt x="77029" y="165818"/>
                </a:lnTo>
                <a:lnTo>
                  <a:pt x="82247" y="154057"/>
                </a:lnTo>
                <a:lnTo>
                  <a:pt x="84453" y="142003"/>
                </a:lnTo>
                <a:lnTo>
                  <a:pt x="84721" y="136791"/>
                </a:lnTo>
                <a:lnTo>
                  <a:pt x="84747" y="134531"/>
                </a:lnTo>
                <a:lnTo>
                  <a:pt x="84048" y="121307"/>
                </a:lnTo>
                <a:lnTo>
                  <a:pt x="82838" y="108594"/>
                </a:lnTo>
                <a:lnTo>
                  <a:pt x="82372" y="98894"/>
                </a:lnTo>
                <a:lnTo>
                  <a:pt x="82473" y="93332"/>
                </a:lnTo>
                <a:lnTo>
                  <a:pt x="83058" y="89154"/>
                </a:lnTo>
                <a:lnTo>
                  <a:pt x="84416" y="85483"/>
                </a:lnTo>
                <a:lnTo>
                  <a:pt x="85788" y="81800"/>
                </a:lnTo>
                <a:lnTo>
                  <a:pt x="87871" y="78613"/>
                </a:lnTo>
                <a:lnTo>
                  <a:pt x="88912" y="73215"/>
                </a:lnTo>
                <a:lnTo>
                  <a:pt x="96610" y="63448"/>
                </a:lnTo>
                <a:lnTo>
                  <a:pt x="86829" y="70370"/>
                </a:lnTo>
                <a:lnTo>
                  <a:pt x="86690" y="70485"/>
                </a:lnTo>
                <a:lnTo>
                  <a:pt x="82384" y="73990"/>
                </a:lnTo>
                <a:lnTo>
                  <a:pt x="79527" y="78371"/>
                </a:lnTo>
                <a:lnTo>
                  <a:pt x="77812" y="83032"/>
                </a:lnTo>
                <a:lnTo>
                  <a:pt x="76085" y="87718"/>
                </a:lnTo>
                <a:lnTo>
                  <a:pt x="75438" y="92659"/>
                </a:lnTo>
                <a:lnTo>
                  <a:pt x="75323" y="98894"/>
                </a:lnTo>
                <a:lnTo>
                  <a:pt x="76028" y="111567"/>
                </a:lnTo>
                <a:lnTo>
                  <a:pt x="77234" y="124320"/>
                </a:lnTo>
                <a:lnTo>
                  <a:pt x="77698" y="134531"/>
                </a:lnTo>
                <a:lnTo>
                  <a:pt x="77685" y="136613"/>
                </a:lnTo>
                <a:lnTo>
                  <a:pt x="76277" y="149041"/>
                </a:lnTo>
                <a:lnTo>
                  <a:pt x="71876" y="160687"/>
                </a:lnTo>
                <a:lnTo>
                  <a:pt x="63006" y="171803"/>
                </a:lnTo>
                <a:lnTo>
                  <a:pt x="59588" y="173977"/>
                </a:lnTo>
                <a:lnTo>
                  <a:pt x="56845" y="174002"/>
                </a:lnTo>
                <a:lnTo>
                  <a:pt x="55499" y="173837"/>
                </a:lnTo>
                <a:lnTo>
                  <a:pt x="51320" y="173202"/>
                </a:lnTo>
                <a:lnTo>
                  <a:pt x="45643" y="169418"/>
                </a:lnTo>
                <a:lnTo>
                  <a:pt x="41465" y="163804"/>
                </a:lnTo>
                <a:lnTo>
                  <a:pt x="37299" y="158369"/>
                </a:lnTo>
                <a:lnTo>
                  <a:pt x="34594" y="151396"/>
                </a:lnTo>
                <a:lnTo>
                  <a:pt x="34112" y="131889"/>
                </a:lnTo>
                <a:lnTo>
                  <a:pt x="34060" y="127354"/>
                </a:lnTo>
                <a:lnTo>
                  <a:pt x="33921" y="127241"/>
                </a:lnTo>
                <a:lnTo>
                  <a:pt x="31964" y="129650"/>
                </a:lnTo>
                <a:lnTo>
                  <a:pt x="31026" y="130805"/>
                </a:lnTo>
                <a:lnTo>
                  <a:pt x="29578" y="132588"/>
                </a:lnTo>
                <a:lnTo>
                  <a:pt x="27686" y="138557"/>
                </a:lnTo>
                <a:lnTo>
                  <a:pt x="27597" y="153339"/>
                </a:lnTo>
                <a:lnTo>
                  <a:pt x="30899" y="161544"/>
                </a:lnTo>
                <a:lnTo>
                  <a:pt x="35852" y="168059"/>
                </a:lnTo>
                <a:lnTo>
                  <a:pt x="40919" y="174701"/>
                </a:lnTo>
                <a:lnTo>
                  <a:pt x="47510" y="179578"/>
                </a:lnTo>
                <a:lnTo>
                  <a:pt x="54343" y="180784"/>
                </a:lnTo>
                <a:lnTo>
                  <a:pt x="57454" y="181051"/>
                </a:lnTo>
                <a:lnTo>
                  <a:pt x="61137" y="181089"/>
                </a:lnTo>
                <a:lnTo>
                  <a:pt x="63004" y="171805"/>
                </a:lnTo>
                <a:close/>
              </a:path>
              <a:path w="783513" h="414909">
                <a:moveTo>
                  <a:pt x="140690" y="113792"/>
                </a:moveTo>
                <a:lnTo>
                  <a:pt x="142798" y="112788"/>
                </a:lnTo>
                <a:lnTo>
                  <a:pt x="154499" y="105210"/>
                </a:lnTo>
                <a:lnTo>
                  <a:pt x="162527" y="95835"/>
                </a:lnTo>
                <a:lnTo>
                  <a:pt x="164896" y="91630"/>
                </a:lnTo>
                <a:lnTo>
                  <a:pt x="169324" y="79595"/>
                </a:lnTo>
                <a:lnTo>
                  <a:pt x="171821" y="67155"/>
                </a:lnTo>
                <a:lnTo>
                  <a:pt x="173469" y="56184"/>
                </a:lnTo>
                <a:lnTo>
                  <a:pt x="174345" y="47307"/>
                </a:lnTo>
                <a:lnTo>
                  <a:pt x="176733" y="40220"/>
                </a:lnTo>
                <a:lnTo>
                  <a:pt x="179197" y="33096"/>
                </a:lnTo>
                <a:lnTo>
                  <a:pt x="182702" y="28054"/>
                </a:lnTo>
                <a:lnTo>
                  <a:pt x="189585" y="25311"/>
                </a:lnTo>
                <a:lnTo>
                  <a:pt x="201931" y="21432"/>
                </a:lnTo>
                <a:lnTo>
                  <a:pt x="214124" y="18083"/>
                </a:lnTo>
                <a:lnTo>
                  <a:pt x="221284" y="12992"/>
                </a:lnTo>
                <a:lnTo>
                  <a:pt x="222252" y="16145"/>
                </a:lnTo>
                <a:lnTo>
                  <a:pt x="223354" y="19735"/>
                </a:lnTo>
                <a:lnTo>
                  <a:pt x="227660" y="22085"/>
                </a:lnTo>
                <a:lnTo>
                  <a:pt x="230276" y="19558"/>
                </a:lnTo>
                <a:lnTo>
                  <a:pt x="230085" y="17653"/>
                </a:lnTo>
                <a:lnTo>
                  <a:pt x="228015" y="10922"/>
                </a:lnTo>
                <a:lnTo>
                  <a:pt x="226720" y="18694"/>
                </a:lnTo>
                <a:lnTo>
                  <a:pt x="225780" y="15303"/>
                </a:lnTo>
                <a:lnTo>
                  <a:pt x="225412" y="15392"/>
                </a:lnTo>
                <a:lnTo>
                  <a:pt x="224650" y="11963"/>
                </a:lnTo>
                <a:lnTo>
                  <a:pt x="223888" y="8521"/>
                </a:lnTo>
                <a:lnTo>
                  <a:pt x="211717" y="11429"/>
                </a:lnTo>
                <a:lnTo>
                  <a:pt x="199514" y="14800"/>
                </a:lnTo>
                <a:lnTo>
                  <a:pt x="188480" y="21958"/>
                </a:lnTo>
                <a:lnTo>
                  <a:pt x="187363" y="18618"/>
                </a:lnTo>
                <a:lnTo>
                  <a:pt x="176247" y="26469"/>
                </a:lnTo>
                <a:lnTo>
                  <a:pt x="170189" y="37600"/>
                </a:lnTo>
                <a:lnTo>
                  <a:pt x="167165" y="50308"/>
                </a:lnTo>
                <a:lnTo>
                  <a:pt x="165331" y="62941"/>
                </a:lnTo>
                <a:lnTo>
                  <a:pt x="165176" y="63982"/>
                </a:lnTo>
                <a:lnTo>
                  <a:pt x="163855" y="72809"/>
                </a:lnTo>
                <a:lnTo>
                  <a:pt x="162229" y="81267"/>
                </a:lnTo>
                <a:lnTo>
                  <a:pt x="158597" y="88468"/>
                </a:lnTo>
                <a:lnTo>
                  <a:pt x="151675" y="98208"/>
                </a:lnTo>
                <a:lnTo>
                  <a:pt x="140459" y="106100"/>
                </a:lnTo>
                <a:lnTo>
                  <a:pt x="137502" y="107213"/>
                </a:lnTo>
                <a:lnTo>
                  <a:pt x="134594" y="107073"/>
                </a:lnTo>
                <a:lnTo>
                  <a:pt x="130962" y="106527"/>
                </a:lnTo>
                <a:lnTo>
                  <a:pt x="126072" y="102958"/>
                </a:lnTo>
                <a:lnTo>
                  <a:pt x="122440" y="97345"/>
                </a:lnTo>
                <a:lnTo>
                  <a:pt x="118922" y="91986"/>
                </a:lnTo>
                <a:lnTo>
                  <a:pt x="116586" y="84924"/>
                </a:lnTo>
                <a:lnTo>
                  <a:pt x="116611" y="78054"/>
                </a:lnTo>
                <a:lnTo>
                  <a:pt x="116827" y="71450"/>
                </a:lnTo>
                <a:lnTo>
                  <a:pt x="118999" y="66141"/>
                </a:lnTo>
                <a:lnTo>
                  <a:pt x="120167" y="60794"/>
                </a:lnTo>
                <a:lnTo>
                  <a:pt x="121228" y="56202"/>
                </a:lnTo>
                <a:lnTo>
                  <a:pt x="119849" y="52920"/>
                </a:lnTo>
                <a:lnTo>
                  <a:pt x="118084" y="49885"/>
                </a:lnTo>
                <a:lnTo>
                  <a:pt x="107221" y="56475"/>
                </a:lnTo>
                <a:lnTo>
                  <a:pt x="96610" y="63448"/>
                </a:lnTo>
                <a:lnTo>
                  <a:pt x="88912" y="73215"/>
                </a:lnTo>
                <a:lnTo>
                  <a:pt x="87871" y="78613"/>
                </a:lnTo>
                <a:lnTo>
                  <a:pt x="91085" y="75996"/>
                </a:lnTo>
                <a:lnTo>
                  <a:pt x="101387" y="68722"/>
                </a:lnTo>
                <a:lnTo>
                  <a:pt x="112014" y="61776"/>
                </a:lnTo>
                <a:lnTo>
                  <a:pt x="116763" y="54635"/>
                </a:lnTo>
                <a:lnTo>
                  <a:pt x="118531" y="57834"/>
                </a:lnTo>
                <a:lnTo>
                  <a:pt x="113080" y="61429"/>
                </a:lnTo>
                <a:lnTo>
                  <a:pt x="109677" y="69697"/>
                </a:lnTo>
                <a:lnTo>
                  <a:pt x="109575" y="77914"/>
                </a:lnTo>
                <a:lnTo>
                  <a:pt x="109588" y="86626"/>
                </a:lnTo>
                <a:lnTo>
                  <a:pt x="112331" y="94716"/>
                </a:lnTo>
                <a:lnTo>
                  <a:pt x="116547" y="101193"/>
                </a:lnTo>
                <a:lnTo>
                  <a:pt x="120967" y="107886"/>
                </a:lnTo>
                <a:lnTo>
                  <a:pt x="126834" y="112839"/>
                </a:lnTo>
                <a:lnTo>
                  <a:pt x="133451" y="114020"/>
                </a:lnTo>
                <a:lnTo>
                  <a:pt x="136296" y="114261"/>
                </a:lnTo>
                <a:lnTo>
                  <a:pt x="140690" y="113792"/>
                </a:lnTo>
                <a:close/>
              </a:path>
              <a:path w="783513" h="414909">
                <a:moveTo>
                  <a:pt x="125171" y="62039"/>
                </a:moveTo>
                <a:lnTo>
                  <a:pt x="123253" y="59093"/>
                </a:lnTo>
                <a:lnTo>
                  <a:pt x="121337" y="56136"/>
                </a:lnTo>
                <a:lnTo>
                  <a:pt x="121615" y="55968"/>
                </a:lnTo>
                <a:lnTo>
                  <a:pt x="119875" y="49288"/>
                </a:lnTo>
                <a:lnTo>
                  <a:pt x="118084" y="49885"/>
                </a:lnTo>
                <a:lnTo>
                  <a:pt x="119849" y="52920"/>
                </a:lnTo>
                <a:lnTo>
                  <a:pt x="121335" y="56134"/>
                </a:lnTo>
                <a:lnTo>
                  <a:pt x="120167" y="60794"/>
                </a:lnTo>
                <a:lnTo>
                  <a:pt x="118999" y="66141"/>
                </a:lnTo>
                <a:lnTo>
                  <a:pt x="125171" y="62039"/>
                </a:lnTo>
                <a:close/>
              </a:path>
              <a:path w="783513" h="414909">
                <a:moveTo>
                  <a:pt x="127228" y="59004"/>
                </a:moveTo>
                <a:lnTo>
                  <a:pt x="126339" y="57378"/>
                </a:lnTo>
                <a:lnTo>
                  <a:pt x="122936" y="51219"/>
                </a:lnTo>
                <a:lnTo>
                  <a:pt x="119875" y="49288"/>
                </a:lnTo>
                <a:lnTo>
                  <a:pt x="121615" y="55968"/>
                </a:lnTo>
                <a:lnTo>
                  <a:pt x="121337" y="56136"/>
                </a:lnTo>
                <a:lnTo>
                  <a:pt x="123253" y="59093"/>
                </a:lnTo>
                <a:lnTo>
                  <a:pt x="125171" y="62039"/>
                </a:lnTo>
                <a:lnTo>
                  <a:pt x="127228" y="59004"/>
                </a:lnTo>
                <a:close/>
              </a:path>
              <a:path w="783513" h="414909">
                <a:moveTo>
                  <a:pt x="189671" y="25284"/>
                </a:moveTo>
                <a:lnTo>
                  <a:pt x="201931" y="21432"/>
                </a:lnTo>
                <a:lnTo>
                  <a:pt x="189763" y="25247"/>
                </a:lnTo>
                <a:lnTo>
                  <a:pt x="189585" y="25311"/>
                </a:lnTo>
                <a:lnTo>
                  <a:pt x="182702" y="28054"/>
                </a:lnTo>
                <a:lnTo>
                  <a:pt x="189671" y="25284"/>
                </a:lnTo>
                <a:close/>
              </a:path>
              <a:path w="783513" h="414909">
                <a:moveTo>
                  <a:pt x="228015" y="10922"/>
                </a:moveTo>
                <a:lnTo>
                  <a:pt x="225691" y="8128"/>
                </a:lnTo>
                <a:lnTo>
                  <a:pt x="223888" y="8521"/>
                </a:lnTo>
                <a:lnTo>
                  <a:pt x="224650" y="11963"/>
                </a:lnTo>
                <a:lnTo>
                  <a:pt x="225412" y="15392"/>
                </a:lnTo>
                <a:lnTo>
                  <a:pt x="225780" y="15303"/>
                </a:lnTo>
                <a:lnTo>
                  <a:pt x="226720" y="18694"/>
                </a:lnTo>
                <a:lnTo>
                  <a:pt x="228015" y="10922"/>
                </a:lnTo>
                <a:close/>
              </a:path>
              <a:path w="783513" h="414909">
                <a:moveTo>
                  <a:pt x="210210" y="40957"/>
                </a:moveTo>
                <a:lnTo>
                  <a:pt x="213728" y="41033"/>
                </a:lnTo>
                <a:lnTo>
                  <a:pt x="214236" y="20713"/>
                </a:lnTo>
                <a:lnTo>
                  <a:pt x="211188" y="25323"/>
                </a:lnTo>
                <a:lnTo>
                  <a:pt x="208114" y="29933"/>
                </a:lnTo>
                <a:lnTo>
                  <a:pt x="206857" y="35356"/>
                </a:lnTo>
                <a:lnTo>
                  <a:pt x="206692" y="40843"/>
                </a:lnTo>
                <a:lnTo>
                  <a:pt x="206692" y="49060"/>
                </a:lnTo>
                <a:lnTo>
                  <a:pt x="208800" y="56642"/>
                </a:lnTo>
                <a:lnTo>
                  <a:pt x="210210" y="40957"/>
                </a:lnTo>
                <a:close/>
              </a:path>
              <a:path w="783513" h="414909">
                <a:moveTo>
                  <a:pt x="339026" y="1447"/>
                </a:moveTo>
                <a:lnTo>
                  <a:pt x="337286" y="1308"/>
                </a:lnTo>
                <a:lnTo>
                  <a:pt x="324623" y="465"/>
                </a:lnTo>
                <a:lnTo>
                  <a:pt x="333476" y="5029"/>
                </a:lnTo>
                <a:lnTo>
                  <a:pt x="336994" y="4813"/>
                </a:lnTo>
                <a:lnTo>
                  <a:pt x="336499" y="8166"/>
                </a:lnTo>
                <a:lnTo>
                  <a:pt x="337515" y="8191"/>
                </a:lnTo>
                <a:lnTo>
                  <a:pt x="339026" y="1447"/>
                </a:lnTo>
                <a:close/>
              </a:path>
              <a:path w="783513" h="414909">
                <a:moveTo>
                  <a:pt x="303453" y="7035"/>
                </a:moveTo>
                <a:lnTo>
                  <a:pt x="299440" y="7073"/>
                </a:lnTo>
                <a:lnTo>
                  <a:pt x="299275" y="7086"/>
                </a:lnTo>
                <a:lnTo>
                  <a:pt x="303453" y="7035"/>
                </a:lnTo>
                <a:close/>
              </a:path>
              <a:path w="783513" h="414909">
                <a:moveTo>
                  <a:pt x="339217" y="14884"/>
                </a:moveTo>
                <a:lnTo>
                  <a:pt x="337400" y="11709"/>
                </a:lnTo>
                <a:lnTo>
                  <a:pt x="336702" y="8331"/>
                </a:lnTo>
                <a:lnTo>
                  <a:pt x="334362" y="8152"/>
                </a:lnTo>
                <a:lnTo>
                  <a:pt x="333657" y="8098"/>
                </a:lnTo>
                <a:lnTo>
                  <a:pt x="333883" y="11912"/>
                </a:lnTo>
                <a:lnTo>
                  <a:pt x="336499" y="15214"/>
                </a:lnTo>
                <a:lnTo>
                  <a:pt x="339217" y="14884"/>
                </a:lnTo>
                <a:close/>
              </a:path>
              <a:path w="783513" h="414909">
                <a:moveTo>
                  <a:pt x="315709" y="35991"/>
                </a:moveTo>
                <a:lnTo>
                  <a:pt x="318122" y="16929"/>
                </a:lnTo>
                <a:lnTo>
                  <a:pt x="314159" y="22212"/>
                </a:lnTo>
                <a:lnTo>
                  <a:pt x="312394" y="28981"/>
                </a:lnTo>
                <a:lnTo>
                  <a:pt x="312191" y="35890"/>
                </a:lnTo>
                <a:lnTo>
                  <a:pt x="312191" y="43535"/>
                </a:lnTo>
                <a:lnTo>
                  <a:pt x="313791" y="50139"/>
                </a:lnTo>
                <a:lnTo>
                  <a:pt x="316915" y="55473"/>
                </a:lnTo>
                <a:lnTo>
                  <a:pt x="315709" y="35991"/>
                </a:lnTo>
                <a:close/>
              </a:path>
              <a:path w="783513" h="414909">
                <a:moveTo>
                  <a:pt x="64820" y="179717"/>
                </a:moveTo>
                <a:lnTo>
                  <a:pt x="67767" y="176999"/>
                </a:lnTo>
                <a:lnTo>
                  <a:pt x="65405" y="174383"/>
                </a:lnTo>
                <a:lnTo>
                  <a:pt x="63004" y="171805"/>
                </a:lnTo>
                <a:lnTo>
                  <a:pt x="61137" y="181089"/>
                </a:lnTo>
                <a:lnTo>
                  <a:pt x="64820" y="179717"/>
                </a:lnTo>
                <a:close/>
              </a:path>
              <a:path w="783513" h="414909">
                <a:moveTo>
                  <a:pt x="375758" y="328475"/>
                </a:moveTo>
                <a:lnTo>
                  <a:pt x="14175" y="166412"/>
                </a:lnTo>
                <a:lnTo>
                  <a:pt x="374459" y="328904"/>
                </a:lnTo>
                <a:lnTo>
                  <a:pt x="375564" y="332244"/>
                </a:lnTo>
                <a:lnTo>
                  <a:pt x="375758" y="328475"/>
                </a:lnTo>
                <a:close/>
              </a:path>
              <a:path w="783513" h="414909">
                <a:moveTo>
                  <a:pt x="14175" y="169301"/>
                </a:moveTo>
                <a:lnTo>
                  <a:pt x="14175" y="174143"/>
                </a:lnTo>
                <a:lnTo>
                  <a:pt x="374129" y="335457"/>
                </a:lnTo>
                <a:lnTo>
                  <a:pt x="14175" y="169301"/>
                </a:lnTo>
                <a:close/>
              </a:path>
              <a:path w="783513" h="414909">
                <a:moveTo>
                  <a:pt x="452208" y="31229"/>
                </a:moveTo>
                <a:lnTo>
                  <a:pt x="448741" y="30594"/>
                </a:lnTo>
                <a:lnTo>
                  <a:pt x="447600" y="33276"/>
                </a:lnTo>
                <a:lnTo>
                  <a:pt x="448576" y="33439"/>
                </a:lnTo>
                <a:lnTo>
                  <a:pt x="451101" y="34155"/>
                </a:lnTo>
                <a:lnTo>
                  <a:pt x="452158" y="34455"/>
                </a:lnTo>
                <a:lnTo>
                  <a:pt x="452208" y="31229"/>
                </a:lnTo>
                <a:close/>
              </a:path>
              <a:path w="783513" h="414909">
                <a:moveTo>
                  <a:pt x="452805" y="40817"/>
                </a:moveTo>
                <a:lnTo>
                  <a:pt x="451027" y="37782"/>
                </a:lnTo>
                <a:lnTo>
                  <a:pt x="450964" y="34518"/>
                </a:lnTo>
                <a:lnTo>
                  <a:pt x="448273" y="33514"/>
                </a:lnTo>
                <a:lnTo>
                  <a:pt x="447560" y="37160"/>
                </a:lnTo>
                <a:lnTo>
                  <a:pt x="449884" y="41122"/>
                </a:lnTo>
                <a:lnTo>
                  <a:pt x="452805" y="40817"/>
                </a:lnTo>
                <a:close/>
              </a:path>
              <a:path w="783513" h="414909">
                <a:moveTo>
                  <a:pt x="557097" y="90578"/>
                </a:moveTo>
                <a:lnTo>
                  <a:pt x="555879" y="89801"/>
                </a:lnTo>
                <a:lnTo>
                  <a:pt x="556468" y="90904"/>
                </a:lnTo>
                <a:lnTo>
                  <a:pt x="556833" y="91163"/>
                </a:lnTo>
                <a:lnTo>
                  <a:pt x="559193" y="92837"/>
                </a:lnTo>
                <a:lnTo>
                  <a:pt x="557097" y="90578"/>
                </a:lnTo>
                <a:close/>
              </a:path>
              <a:path w="783513" h="414909">
                <a:moveTo>
                  <a:pt x="652132" y="173088"/>
                </a:moveTo>
                <a:lnTo>
                  <a:pt x="657529" y="172961"/>
                </a:lnTo>
                <a:lnTo>
                  <a:pt x="649035" y="163478"/>
                </a:lnTo>
                <a:lnTo>
                  <a:pt x="640361" y="154197"/>
                </a:lnTo>
                <a:lnTo>
                  <a:pt x="631504" y="145119"/>
                </a:lnTo>
                <a:lnTo>
                  <a:pt x="628523" y="142151"/>
                </a:lnTo>
                <a:lnTo>
                  <a:pt x="623049" y="137198"/>
                </a:lnTo>
                <a:lnTo>
                  <a:pt x="617283" y="134518"/>
                </a:lnTo>
                <a:lnTo>
                  <a:pt x="611606" y="133578"/>
                </a:lnTo>
                <a:lnTo>
                  <a:pt x="607923" y="133184"/>
                </a:lnTo>
                <a:lnTo>
                  <a:pt x="598208" y="133197"/>
                </a:lnTo>
                <a:lnTo>
                  <a:pt x="590765" y="135496"/>
                </a:lnTo>
                <a:lnTo>
                  <a:pt x="583412" y="137617"/>
                </a:lnTo>
                <a:lnTo>
                  <a:pt x="576059" y="139776"/>
                </a:lnTo>
                <a:lnTo>
                  <a:pt x="568807" y="141795"/>
                </a:lnTo>
                <a:lnTo>
                  <a:pt x="561314" y="141782"/>
                </a:lnTo>
                <a:lnTo>
                  <a:pt x="556996" y="141617"/>
                </a:lnTo>
                <a:lnTo>
                  <a:pt x="554774" y="141249"/>
                </a:lnTo>
                <a:lnTo>
                  <a:pt x="543972" y="137855"/>
                </a:lnTo>
                <a:lnTo>
                  <a:pt x="531993" y="130130"/>
                </a:lnTo>
                <a:lnTo>
                  <a:pt x="527761" y="126580"/>
                </a:lnTo>
                <a:lnTo>
                  <a:pt x="526122" y="122313"/>
                </a:lnTo>
                <a:lnTo>
                  <a:pt x="526173" y="111086"/>
                </a:lnTo>
                <a:lnTo>
                  <a:pt x="528345" y="105371"/>
                </a:lnTo>
                <a:lnTo>
                  <a:pt x="531799" y="101180"/>
                </a:lnTo>
                <a:lnTo>
                  <a:pt x="535279" y="96977"/>
                </a:lnTo>
                <a:lnTo>
                  <a:pt x="539813" y="94386"/>
                </a:lnTo>
                <a:lnTo>
                  <a:pt x="544804" y="94386"/>
                </a:lnTo>
                <a:lnTo>
                  <a:pt x="549795" y="95021"/>
                </a:lnTo>
                <a:lnTo>
                  <a:pt x="552551" y="96050"/>
                </a:lnTo>
                <a:lnTo>
                  <a:pt x="556742" y="98717"/>
                </a:lnTo>
                <a:lnTo>
                  <a:pt x="559638" y="99123"/>
                </a:lnTo>
                <a:lnTo>
                  <a:pt x="561848" y="97193"/>
                </a:lnTo>
                <a:lnTo>
                  <a:pt x="561238" y="89979"/>
                </a:lnTo>
                <a:lnTo>
                  <a:pt x="560539" y="92773"/>
                </a:lnTo>
                <a:lnTo>
                  <a:pt x="558634" y="95745"/>
                </a:lnTo>
                <a:lnTo>
                  <a:pt x="555421" y="94297"/>
                </a:lnTo>
                <a:lnTo>
                  <a:pt x="553339" y="88762"/>
                </a:lnTo>
                <a:lnTo>
                  <a:pt x="552094" y="88252"/>
                </a:lnTo>
                <a:lnTo>
                  <a:pt x="548436" y="87642"/>
                </a:lnTo>
                <a:lnTo>
                  <a:pt x="544804" y="87337"/>
                </a:lnTo>
                <a:lnTo>
                  <a:pt x="537260" y="87350"/>
                </a:lnTo>
                <a:lnTo>
                  <a:pt x="530809" y="91274"/>
                </a:lnTo>
                <a:lnTo>
                  <a:pt x="526364" y="96710"/>
                </a:lnTo>
                <a:lnTo>
                  <a:pt x="521893" y="102184"/>
                </a:lnTo>
                <a:lnTo>
                  <a:pt x="519201" y="109220"/>
                </a:lnTo>
                <a:lnTo>
                  <a:pt x="519036" y="116319"/>
                </a:lnTo>
                <a:lnTo>
                  <a:pt x="518985" y="123774"/>
                </a:lnTo>
                <a:lnTo>
                  <a:pt x="521462" y="130619"/>
                </a:lnTo>
                <a:lnTo>
                  <a:pt x="527316" y="135407"/>
                </a:lnTo>
                <a:lnTo>
                  <a:pt x="539154" y="143332"/>
                </a:lnTo>
                <a:lnTo>
                  <a:pt x="550352" y="147534"/>
                </a:lnTo>
                <a:lnTo>
                  <a:pt x="553618" y="148196"/>
                </a:lnTo>
                <a:lnTo>
                  <a:pt x="556247" y="148640"/>
                </a:lnTo>
                <a:lnTo>
                  <a:pt x="558812" y="148831"/>
                </a:lnTo>
                <a:lnTo>
                  <a:pt x="570064" y="148818"/>
                </a:lnTo>
                <a:lnTo>
                  <a:pt x="578002" y="146532"/>
                </a:lnTo>
                <a:lnTo>
                  <a:pt x="585381" y="144386"/>
                </a:lnTo>
                <a:lnTo>
                  <a:pt x="592772" y="142214"/>
                </a:lnTo>
                <a:lnTo>
                  <a:pt x="599630" y="140208"/>
                </a:lnTo>
                <a:lnTo>
                  <a:pt x="609066" y="140322"/>
                </a:lnTo>
                <a:lnTo>
                  <a:pt x="610503" y="140536"/>
                </a:lnTo>
                <a:lnTo>
                  <a:pt x="614781" y="141262"/>
                </a:lnTo>
                <a:lnTo>
                  <a:pt x="619188" y="143230"/>
                </a:lnTo>
                <a:lnTo>
                  <a:pt x="623570" y="147154"/>
                </a:lnTo>
                <a:lnTo>
                  <a:pt x="632486" y="156169"/>
                </a:lnTo>
                <a:lnTo>
                  <a:pt x="641219" y="165387"/>
                </a:lnTo>
                <a:lnTo>
                  <a:pt x="646534" y="171247"/>
                </a:lnTo>
                <a:lnTo>
                  <a:pt x="648474" y="172275"/>
                </a:lnTo>
                <a:lnTo>
                  <a:pt x="650808" y="174742"/>
                </a:lnTo>
                <a:lnTo>
                  <a:pt x="652132" y="173088"/>
                </a:lnTo>
                <a:close/>
              </a:path>
              <a:path w="783513" h="414909">
                <a:moveTo>
                  <a:pt x="707974" y="246443"/>
                </a:moveTo>
                <a:lnTo>
                  <a:pt x="705002" y="248348"/>
                </a:lnTo>
                <a:lnTo>
                  <a:pt x="700975" y="234535"/>
                </a:lnTo>
                <a:lnTo>
                  <a:pt x="689651" y="229447"/>
                </a:lnTo>
                <a:lnTo>
                  <a:pt x="685393" y="228549"/>
                </a:lnTo>
                <a:lnTo>
                  <a:pt x="672690" y="227534"/>
                </a:lnTo>
                <a:lnTo>
                  <a:pt x="660101" y="227219"/>
                </a:lnTo>
                <a:lnTo>
                  <a:pt x="650786" y="226275"/>
                </a:lnTo>
                <a:lnTo>
                  <a:pt x="640081" y="223326"/>
                </a:lnTo>
                <a:lnTo>
                  <a:pt x="629488" y="217309"/>
                </a:lnTo>
                <a:lnTo>
                  <a:pt x="618735" y="206706"/>
                </a:lnTo>
                <a:lnTo>
                  <a:pt x="617270" y="204863"/>
                </a:lnTo>
                <a:lnTo>
                  <a:pt x="614895" y="201764"/>
                </a:lnTo>
                <a:lnTo>
                  <a:pt x="614019" y="198755"/>
                </a:lnTo>
                <a:lnTo>
                  <a:pt x="614045" y="189979"/>
                </a:lnTo>
                <a:lnTo>
                  <a:pt x="616724" y="184251"/>
                </a:lnTo>
                <a:lnTo>
                  <a:pt x="621004" y="180378"/>
                </a:lnTo>
                <a:lnTo>
                  <a:pt x="624586" y="177101"/>
                </a:lnTo>
                <a:lnTo>
                  <a:pt x="628992" y="175145"/>
                </a:lnTo>
                <a:lnTo>
                  <a:pt x="633577" y="175145"/>
                </a:lnTo>
                <a:lnTo>
                  <a:pt x="636257" y="175374"/>
                </a:lnTo>
                <a:lnTo>
                  <a:pt x="640130" y="176034"/>
                </a:lnTo>
                <a:lnTo>
                  <a:pt x="644169" y="178015"/>
                </a:lnTo>
                <a:lnTo>
                  <a:pt x="648474" y="182524"/>
                </a:lnTo>
                <a:lnTo>
                  <a:pt x="651027" y="180111"/>
                </a:lnTo>
                <a:lnTo>
                  <a:pt x="652221" y="177596"/>
                </a:lnTo>
                <a:lnTo>
                  <a:pt x="652926" y="176982"/>
                </a:lnTo>
                <a:lnTo>
                  <a:pt x="654875" y="175285"/>
                </a:lnTo>
                <a:lnTo>
                  <a:pt x="657631" y="177469"/>
                </a:lnTo>
                <a:lnTo>
                  <a:pt x="658647" y="174244"/>
                </a:lnTo>
                <a:lnTo>
                  <a:pt x="657529" y="172961"/>
                </a:lnTo>
                <a:lnTo>
                  <a:pt x="652132" y="173088"/>
                </a:lnTo>
                <a:lnTo>
                  <a:pt x="650808" y="174742"/>
                </a:lnTo>
                <a:lnTo>
                  <a:pt x="650283" y="175398"/>
                </a:lnTo>
                <a:lnTo>
                  <a:pt x="648271" y="177914"/>
                </a:lnTo>
                <a:lnTo>
                  <a:pt x="646534" y="171247"/>
                </a:lnTo>
                <a:lnTo>
                  <a:pt x="642912" y="169329"/>
                </a:lnTo>
                <a:lnTo>
                  <a:pt x="637425" y="168427"/>
                </a:lnTo>
                <a:lnTo>
                  <a:pt x="634847" y="168109"/>
                </a:lnTo>
                <a:lnTo>
                  <a:pt x="626960" y="168109"/>
                </a:lnTo>
                <a:lnTo>
                  <a:pt x="620903" y="170929"/>
                </a:lnTo>
                <a:lnTo>
                  <a:pt x="616254" y="175171"/>
                </a:lnTo>
                <a:lnTo>
                  <a:pt x="610628" y="180340"/>
                </a:lnTo>
                <a:lnTo>
                  <a:pt x="607085" y="187591"/>
                </a:lnTo>
                <a:lnTo>
                  <a:pt x="606958" y="194932"/>
                </a:lnTo>
                <a:lnTo>
                  <a:pt x="606945" y="200088"/>
                </a:lnTo>
                <a:lnTo>
                  <a:pt x="608368" y="204901"/>
                </a:lnTo>
                <a:lnTo>
                  <a:pt x="611708" y="209181"/>
                </a:lnTo>
                <a:lnTo>
                  <a:pt x="622263" y="220518"/>
                </a:lnTo>
                <a:lnTo>
                  <a:pt x="633039" y="227833"/>
                </a:lnTo>
                <a:lnTo>
                  <a:pt x="643856" y="231987"/>
                </a:lnTo>
                <a:lnTo>
                  <a:pt x="649617" y="233222"/>
                </a:lnTo>
                <a:lnTo>
                  <a:pt x="662929" y="234378"/>
                </a:lnTo>
                <a:lnTo>
                  <a:pt x="675462" y="234673"/>
                </a:lnTo>
                <a:lnTo>
                  <a:pt x="684263" y="235496"/>
                </a:lnTo>
                <a:lnTo>
                  <a:pt x="692238" y="236880"/>
                </a:lnTo>
                <a:lnTo>
                  <a:pt x="699198" y="240093"/>
                </a:lnTo>
                <a:lnTo>
                  <a:pt x="705034" y="248399"/>
                </a:lnTo>
                <a:lnTo>
                  <a:pt x="711707" y="259120"/>
                </a:lnTo>
                <a:lnTo>
                  <a:pt x="707974" y="246443"/>
                </a:lnTo>
                <a:close/>
              </a:path>
              <a:path w="783513" h="414909">
                <a:moveTo>
                  <a:pt x="775093" y="413321"/>
                </a:moveTo>
                <a:lnTo>
                  <a:pt x="776538" y="409170"/>
                </a:lnTo>
                <a:lnTo>
                  <a:pt x="776557" y="405671"/>
                </a:lnTo>
                <a:lnTo>
                  <a:pt x="776169" y="383438"/>
                </a:lnTo>
                <a:lnTo>
                  <a:pt x="772084" y="371284"/>
                </a:lnTo>
                <a:lnTo>
                  <a:pt x="769772" y="364769"/>
                </a:lnTo>
                <a:lnTo>
                  <a:pt x="766457" y="365963"/>
                </a:lnTo>
                <a:lnTo>
                  <a:pt x="763155" y="367169"/>
                </a:lnTo>
                <a:lnTo>
                  <a:pt x="759561" y="358317"/>
                </a:lnTo>
                <a:lnTo>
                  <a:pt x="763193" y="367284"/>
                </a:lnTo>
                <a:lnTo>
                  <a:pt x="767429" y="379418"/>
                </a:lnTo>
                <a:lnTo>
                  <a:pt x="771342" y="391505"/>
                </a:lnTo>
                <a:lnTo>
                  <a:pt x="773499" y="398705"/>
                </a:lnTo>
                <a:lnTo>
                  <a:pt x="775169" y="401332"/>
                </a:lnTo>
                <a:lnTo>
                  <a:pt x="775618" y="405912"/>
                </a:lnTo>
                <a:lnTo>
                  <a:pt x="774217" y="409917"/>
                </a:lnTo>
                <a:lnTo>
                  <a:pt x="773328" y="406501"/>
                </a:lnTo>
                <a:lnTo>
                  <a:pt x="771601" y="395719"/>
                </a:lnTo>
                <a:lnTo>
                  <a:pt x="767257" y="391795"/>
                </a:lnTo>
                <a:lnTo>
                  <a:pt x="762927" y="387858"/>
                </a:lnTo>
                <a:lnTo>
                  <a:pt x="757859" y="385673"/>
                </a:lnTo>
                <a:lnTo>
                  <a:pt x="752779" y="384759"/>
                </a:lnTo>
                <a:lnTo>
                  <a:pt x="749528" y="384352"/>
                </a:lnTo>
                <a:lnTo>
                  <a:pt x="742505" y="384365"/>
                </a:lnTo>
                <a:lnTo>
                  <a:pt x="737235" y="385838"/>
                </a:lnTo>
                <a:lnTo>
                  <a:pt x="734872" y="391553"/>
                </a:lnTo>
                <a:lnTo>
                  <a:pt x="732967" y="388594"/>
                </a:lnTo>
                <a:lnTo>
                  <a:pt x="727494" y="392188"/>
                </a:lnTo>
                <a:lnTo>
                  <a:pt x="723785" y="397979"/>
                </a:lnTo>
                <a:lnTo>
                  <a:pt x="723671" y="404825"/>
                </a:lnTo>
                <a:lnTo>
                  <a:pt x="723696" y="405314"/>
                </a:lnTo>
                <a:lnTo>
                  <a:pt x="729729" y="408127"/>
                </a:lnTo>
                <a:lnTo>
                  <a:pt x="730834" y="400545"/>
                </a:lnTo>
                <a:lnTo>
                  <a:pt x="732955" y="397116"/>
                </a:lnTo>
                <a:lnTo>
                  <a:pt x="736776" y="394510"/>
                </a:lnTo>
                <a:lnTo>
                  <a:pt x="739775" y="392569"/>
                </a:lnTo>
                <a:lnTo>
                  <a:pt x="743800" y="391401"/>
                </a:lnTo>
                <a:lnTo>
                  <a:pt x="747941" y="391401"/>
                </a:lnTo>
                <a:lnTo>
                  <a:pt x="751573" y="391706"/>
                </a:lnTo>
                <a:lnTo>
                  <a:pt x="752157" y="388226"/>
                </a:lnTo>
                <a:lnTo>
                  <a:pt x="751573" y="391702"/>
                </a:lnTo>
                <a:lnTo>
                  <a:pt x="755523" y="392417"/>
                </a:lnTo>
                <a:lnTo>
                  <a:pt x="759231" y="394030"/>
                </a:lnTo>
                <a:lnTo>
                  <a:pt x="762533" y="397014"/>
                </a:lnTo>
                <a:lnTo>
                  <a:pt x="765822" y="399999"/>
                </a:lnTo>
                <a:lnTo>
                  <a:pt x="768756" y="404406"/>
                </a:lnTo>
                <a:lnTo>
                  <a:pt x="770864" y="410984"/>
                </a:lnTo>
                <a:lnTo>
                  <a:pt x="773290" y="413791"/>
                </a:lnTo>
                <a:lnTo>
                  <a:pt x="775093" y="413321"/>
                </a:lnTo>
                <a:close/>
              </a:path>
              <a:path w="783513" h="414909">
                <a:moveTo>
                  <a:pt x="731989" y="411797"/>
                </a:moveTo>
                <a:lnTo>
                  <a:pt x="731202" y="408927"/>
                </a:lnTo>
                <a:lnTo>
                  <a:pt x="730707" y="406209"/>
                </a:lnTo>
                <a:lnTo>
                  <a:pt x="730834" y="400545"/>
                </a:lnTo>
                <a:lnTo>
                  <a:pt x="729729" y="408127"/>
                </a:lnTo>
                <a:lnTo>
                  <a:pt x="723696" y="405314"/>
                </a:lnTo>
                <a:lnTo>
                  <a:pt x="484162" y="293636"/>
                </a:lnTo>
                <a:lnTo>
                  <a:pt x="723849" y="408355"/>
                </a:lnTo>
                <a:lnTo>
                  <a:pt x="724230" y="409968"/>
                </a:lnTo>
                <a:lnTo>
                  <a:pt x="727659" y="409219"/>
                </a:lnTo>
                <a:lnTo>
                  <a:pt x="728243" y="411314"/>
                </a:lnTo>
                <a:lnTo>
                  <a:pt x="726757" y="414515"/>
                </a:lnTo>
                <a:lnTo>
                  <a:pt x="729424" y="414909"/>
                </a:lnTo>
                <a:lnTo>
                  <a:pt x="731989" y="411797"/>
                </a:lnTo>
                <a:close/>
              </a:path>
              <a:path w="783513" h="414909">
                <a:moveTo>
                  <a:pt x="727659" y="409219"/>
                </a:moveTo>
                <a:lnTo>
                  <a:pt x="724230" y="409968"/>
                </a:lnTo>
                <a:lnTo>
                  <a:pt x="723849" y="408355"/>
                </a:lnTo>
                <a:lnTo>
                  <a:pt x="484162" y="293636"/>
                </a:lnTo>
                <a:lnTo>
                  <a:pt x="724827" y="412153"/>
                </a:lnTo>
                <a:lnTo>
                  <a:pt x="727659" y="409219"/>
                </a:lnTo>
                <a:close/>
              </a:path>
              <a:path w="783513" h="414909">
                <a:moveTo>
                  <a:pt x="728243" y="411314"/>
                </a:moveTo>
                <a:lnTo>
                  <a:pt x="727659" y="409219"/>
                </a:lnTo>
                <a:lnTo>
                  <a:pt x="724827" y="412153"/>
                </a:lnTo>
                <a:lnTo>
                  <a:pt x="484162" y="293636"/>
                </a:lnTo>
                <a:lnTo>
                  <a:pt x="481571" y="293484"/>
                </a:lnTo>
                <a:lnTo>
                  <a:pt x="376999" y="329031"/>
                </a:lnTo>
                <a:lnTo>
                  <a:pt x="376669" y="335584"/>
                </a:lnTo>
                <a:lnTo>
                  <a:pt x="482447" y="300609"/>
                </a:lnTo>
                <a:lnTo>
                  <a:pt x="726757" y="414515"/>
                </a:lnTo>
                <a:lnTo>
                  <a:pt x="728243" y="411314"/>
                </a:lnTo>
                <a:close/>
              </a:path>
              <a:path w="783513" h="414909">
                <a:moveTo>
                  <a:pt x="680250" y="293141"/>
                </a:moveTo>
                <a:lnTo>
                  <a:pt x="680656" y="279514"/>
                </a:lnTo>
                <a:lnTo>
                  <a:pt x="676821" y="285978"/>
                </a:lnTo>
                <a:lnTo>
                  <a:pt x="676719" y="296494"/>
                </a:lnTo>
                <a:lnTo>
                  <a:pt x="677405" y="299618"/>
                </a:lnTo>
                <a:lnTo>
                  <a:pt x="678776" y="302768"/>
                </a:lnTo>
                <a:lnTo>
                  <a:pt x="680250" y="293141"/>
                </a:lnTo>
                <a:close/>
              </a:path>
              <a:path w="783513" h="414909">
                <a:moveTo>
                  <a:pt x="682002" y="301371"/>
                </a:moveTo>
                <a:lnTo>
                  <a:pt x="683793" y="288658"/>
                </a:lnTo>
                <a:lnTo>
                  <a:pt x="686358" y="284022"/>
                </a:lnTo>
                <a:lnTo>
                  <a:pt x="690626" y="280733"/>
                </a:lnTo>
                <a:lnTo>
                  <a:pt x="694067" y="278117"/>
                </a:lnTo>
                <a:lnTo>
                  <a:pt x="698639" y="276504"/>
                </a:lnTo>
                <a:lnTo>
                  <a:pt x="703135" y="276504"/>
                </a:lnTo>
                <a:lnTo>
                  <a:pt x="706170" y="276758"/>
                </a:lnTo>
                <a:lnTo>
                  <a:pt x="711784" y="277787"/>
                </a:lnTo>
                <a:lnTo>
                  <a:pt x="717219" y="280987"/>
                </a:lnTo>
                <a:lnTo>
                  <a:pt x="721956" y="289039"/>
                </a:lnTo>
                <a:lnTo>
                  <a:pt x="725106" y="290918"/>
                </a:lnTo>
                <a:lnTo>
                  <a:pt x="723099" y="284302"/>
                </a:lnTo>
                <a:lnTo>
                  <a:pt x="725372" y="282853"/>
                </a:lnTo>
                <a:lnTo>
                  <a:pt x="726935" y="285724"/>
                </a:lnTo>
                <a:lnTo>
                  <a:pt x="728052" y="285496"/>
                </a:lnTo>
                <a:lnTo>
                  <a:pt x="731939" y="287020"/>
                </a:lnTo>
                <a:lnTo>
                  <a:pt x="734009" y="284010"/>
                </a:lnTo>
                <a:lnTo>
                  <a:pt x="733132" y="282384"/>
                </a:lnTo>
                <a:lnTo>
                  <a:pt x="730034" y="284048"/>
                </a:lnTo>
                <a:lnTo>
                  <a:pt x="727831" y="285239"/>
                </a:lnTo>
                <a:lnTo>
                  <a:pt x="725625" y="282692"/>
                </a:lnTo>
                <a:lnTo>
                  <a:pt x="726984" y="271246"/>
                </a:lnTo>
                <a:lnTo>
                  <a:pt x="720610" y="260257"/>
                </a:lnTo>
                <a:lnTo>
                  <a:pt x="714009" y="249419"/>
                </a:lnTo>
                <a:lnTo>
                  <a:pt x="710857" y="244436"/>
                </a:lnTo>
                <a:lnTo>
                  <a:pt x="700975" y="234535"/>
                </a:lnTo>
                <a:lnTo>
                  <a:pt x="705002" y="248348"/>
                </a:lnTo>
                <a:lnTo>
                  <a:pt x="707974" y="246443"/>
                </a:lnTo>
                <a:lnTo>
                  <a:pt x="711707" y="259120"/>
                </a:lnTo>
                <a:lnTo>
                  <a:pt x="718180" y="270042"/>
                </a:lnTo>
                <a:lnTo>
                  <a:pt x="724425" y="281115"/>
                </a:lnTo>
                <a:lnTo>
                  <a:pt x="724706" y="281630"/>
                </a:lnTo>
                <a:lnTo>
                  <a:pt x="718748" y="274749"/>
                </a:lnTo>
                <a:lnTo>
                  <a:pt x="707854" y="269912"/>
                </a:lnTo>
                <a:lnTo>
                  <a:pt x="704519" y="269468"/>
                </a:lnTo>
                <a:lnTo>
                  <a:pt x="696988" y="269481"/>
                </a:lnTo>
                <a:lnTo>
                  <a:pt x="691057" y="271589"/>
                </a:lnTo>
                <a:lnTo>
                  <a:pt x="686371" y="275120"/>
                </a:lnTo>
                <a:lnTo>
                  <a:pt x="680656" y="279514"/>
                </a:lnTo>
                <a:lnTo>
                  <a:pt x="680250" y="293141"/>
                </a:lnTo>
                <a:lnTo>
                  <a:pt x="678776" y="302768"/>
                </a:lnTo>
                <a:lnTo>
                  <a:pt x="682002" y="301371"/>
                </a:lnTo>
                <a:close/>
              </a:path>
              <a:path w="783513" h="414909">
                <a:moveTo>
                  <a:pt x="730034" y="284048"/>
                </a:moveTo>
                <a:lnTo>
                  <a:pt x="733132" y="282384"/>
                </a:lnTo>
                <a:lnTo>
                  <a:pt x="726984" y="271246"/>
                </a:lnTo>
                <a:lnTo>
                  <a:pt x="725625" y="282692"/>
                </a:lnTo>
                <a:lnTo>
                  <a:pt x="727831" y="285239"/>
                </a:lnTo>
                <a:lnTo>
                  <a:pt x="730034" y="284048"/>
                </a:lnTo>
                <a:close/>
              </a:path>
              <a:path w="783513" h="414909">
                <a:moveTo>
                  <a:pt x="726897" y="290233"/>
                </a:moveTo>
                <a:lnTo>
                  <a:pt x="731939" y="287020"/>
                </a:lnTo>
                <a:lnTo>
                  <a:pt x="728052" y="285496"/>
                </a:lnTo>
                <a:lnTo>
                  <a:pt x="725004" y="287274"/>
                </a:lnTo>
                <a:lnTo>
                  <a:pt x="725372" y="282853"/>
                </a:lnTo>
                <a:lnTo>
                  <a:pt x="723099" y="284302"/>
                </a:lnTo>
                <a:lnTo>
                  <a:pt x="725106" y="290918"/>
                </a:lnTo>
                <a:lnTo>
                  <a:pt x="726897" y="290233"/>
                </a:lnTo>
                <a:close/>
              </a:path>
              <a:path w="783513" h="414909">
                <a:moveTo>
                  <a:pt x="728052" y="285496"/>
                </a:moveTo>
                <a:lnTo>
                  <a:pt x="726935" y="285724"/>
                </a:lnTo>
                <a:lnTo>
                  <a:pt x="725372" y="282853"/>
                </a:lnTo>
                <a:lnTo>
                  <a:pt x="725004" y="287274"/>
                </a:lnTo>
                <a:lnTo>
                  <a:pt x="728052" y="285496"/>
                </a:lnTo>
                <a:close/>
              </a:path>
              <a:path w="783513" h="414909">
                <a:moveTo>
                  <a:pt x="766457" y="365963"/>
                </a:moveTo>
                <a:lnTo>
                  <a:pt x="769734" y="364655"/>
                </a:lnTo>
                <a:lnTo>
                  <a:pt x="762602" y="352796"/>
                </a:lnTo>
                <a:lnTo>
                  <a:pt x="753209" y="344910"/>
                </a:lnTo>
                <a:lnTo>
                  <a:pt x="750874" y="343573"/>
                </a:lnTo>
                <a:lnTo>
                  <a:pt x="738990" y="338590"/>
                </a:lnTo>
                <a:lnTo>
                  <a:pt x="726960" y="334772"/>
                </a:lnTo>
                <a:lnTo>
                  <a:pt x="718883" y="332143"/>
                </a:lnTo>
                <a:lnTo>
                  <a:pt x="711187" y="329272"/>
                </a:lnTo>
                <a:lnTo>
                  <a:pt x="704176" y="324192"/>
                </a:lnTo>
                <a:lnTo>
                  <a:pt x="695835" y="316621"/>
                </a:lnTo>
                <a:lnTo>
                  <a:pt x="688209" y="305778"/>
                </a:lnTo>
                <a:lnTo>
                  <a:pt x="685239" y="299957"/>
                </a:lnTo>
                <a:lnTo>
                  <a:pt x="683768" y="295427"/>
                </a:lnTo>
                <a:lnTo>
                  <a:pt x="683793" y="288658"/>
                </a:lnTo>
                <a:lnTo>
                  <a:pt x="682002" y="301371"/>
                </a:lnTo>
                <a:lnTo>
                  <a:pt x="678815" y="302844"/>
                </a:lnTo>
                <a:lnTo>
                  <a:pt x="685910" y="315357"/>
                </a:lnTo>
                <a:lnTo>
                  <a:pt x="693933" y="324793"/>
                </a:lnTo>
                <a:lnTo>
                  <a:pt x="700049" y="329895"/>
                </a:lnTo>
                <a:lnTo>
                  <a:pt x="711445" y="336451"/>
                </a:lnTo>
                <a:lnTo>
                  <a:pt x="723048" y="340903"/>
                </a:lnTo>
                <a:lnTo>
                  <a:pt x="732878" y="344093"/>
                </a:lnTo>
                <a:lnTo>
                  <a:pt x="740879" y="346163"/>
                </a:lnTo>
                <a:lnTo>
                  <a:pt x="747534" y="349770"/>
                </a:lnTo>
                <a:lnTo>
                  <a:pt x="754189" y="353415"/>
                </a:lnTo>
                <a:lnTo>
                  <a:pt x="759561" y="358317"/>
                </a:lnTo>
                <a:lnTo>
                  <a:pt x="763155" y="367169"/>
                </a:lnTo>
                <a:lnTo>
                  <a:pt x="766457" y="365963"/>
                </a:lnTo>
                <a:close/>
              </a:path>
              <a:path w="783513" h="414909">
                <a:moveTo>
                  <a:pt x="775618" y="405912"/>
                </a:moveTo>
                <a:lnTo>
                  <a:pt x="775169" y="401332"/>
                </a:lnTo>
                <a:lnTo>
                  <a:pt x="773499" y="398705"/>
                </a:lnTo>
                <a:lnTo>
                  <a:pt x="771601" y="395719"/>
                </a:lnTo>
                <a:lnTo>
                  <a:pt x="773328" y="406501"/>
                </a:lnTo>
                <a:lnTo>
                  <a:pt x="774217" y="409917"/>
                </a:lnTo>
                <a:lnTo>
                  <a:pt x="775618" y="405912"/>
                </a:lnTo>
                <a:close/>
              </a:path>
              <a:path w="783513" h="414909">
                <a:moveTo>
                  <a:pt x="776592" y="409359"/>
                </a:moveTo>
                <a:lnTo>
                  <a:pt x="777570" y="408838"/>
                </a:lnTo>
                <a:lnTo>
                  <a:pt x="779106" y="405015"/>
                </a:lnTo>
                <a:lnTo>
                  <a:pt x="779983" y="408419"/>
                </a:lnTo>
                <a:lnTo>
                  <a:pt x="780872" y="411822"/>
                </a:lnTo>
                <a:lnTo>
                  <a:pt x="783513" y="409359"/>
                </a:lnTo>
                <a:lnTo>
                  <a:pt x="783386" y="407479"/>
                </a:lnTo>
                <a:lnTo>
                  <a:pt x="779921" y="395476"/>
                </a:lnTo>
                <a:lnTo>
                  <a:pt x="776169" y="383438"/>
                </a:lnTo>
                <a:lnTo>
                  <a:pt x="776557" y="405671"/>
                </a:lnTo>
                <a:lnTo>
                  <a:pt x="776538" y="409170"/>
                </a:lnTo>
                <a:lnTo>
                  <a:pt x="775093" y="413321"/>
                </a:lnTo>
                <a:lnTo>
                  <a:pt x="776592" y="409359"/>
                </a:lnTo>
                <a:close/>
              </a:path>
              <a:path w="783513" h="414909">
                <a:moveTo>
                  <a:pt x="780872" y="411822"/>
                </a:moveTo>
                <a:lnTo>
                  <a:pt x="779983" y="408419"/>
                </a:lnTo>
                <a:lnTo>
                  <a:pt x="779106" y="405015"/>
                </a:lnTo>
                <a:lnTo>
                  <a:pt x="777570" y="408838"/>
                </a:lnTo>
                <a:lnTo>
                  <a:pt x="776592" y="409359"/>
                </a:lnTo>
                <a:lnTo>
                  <a:pt x="775093" y="413321"/>
                </a:lnTo>
                <a:lnTo>
                  <a:pt x="780872" y="411822"/>
                </a:lnTo>
                <a:close/>
              </a:path>
              <a:path w="783513" h="414909">
                <a:moveTo>
                  <a:pt x="653770" y="182295"/>
                </a:moveTo>
                <a:lnTo>
                  <a:pt x="657631" y="177469"/>
                </a:lnTo>
                <a:lnTo>
                  <a:pt x="654875" y="175285"/>
                </a:lnTo>
                <a:lnTo>
                  <a:pt x="653580" y="177673"/>
                </a:lnTo>
                <a:lnTo>
                  <a:pt x="651027" y="180111"/>
                </a:lnTo>
                <a:lnTo>
                  <a:pt x="648474" y="182524"/>
                </a:lnTo>
                <a:lnTo>
                  <a:pt x="651179" y="183616"/>
                </a:lnTo>
                <a:lnTo>
                  <a:pt x="653770" y="182295"/>
                </a:lnTo>
                <a:close/>
              </a:path>
              <a:path w="783513" h="414909">
                <a:moveTo>
                  <a:pt x="653580" y="177673"/>
                </a:moveTo>
                <a:lnTo>
                  <a:pt x="654875" y="175285"/>
                </a:lnTo>
                <a:lnTo>
                  <a:pt x="652926" y="176982"/>
                </a:lnTo>
                <a:lnTo>
                  <a:pt x="652221" y="177596"/>
                </a:lnTo>
                <a:lnTo>
                  <a:pt x="651027" y="180111"/>
                </a:lnTo>
                <a:lnTo>
                  <a:pt x="653580" y="177673"/>
                </a:lnTo>
                <a:close/>
              </a:path>
              <a:path w="783513" h="414909">
                <a:moveTo>
                  <a:pt x="650283" y="175398"/>
                </a:moveTo>
                <a:lnTo>
                  <a:pt x="650808" y="174742"/>
                </a:lnTo>
                <a:lnTo>
                  <a:pt x="648474" y="172275"/>
                </a:lnTo>
                <a:lnTo>
                  <a:pt x="646534" y="171247"/>
                </a:lnTo>
                <a:lnTo>
                  <a:pt x="648271" y="177914"/>
                </a:lnTo>
                <a:lnTo>
                  <a:pt x="650283" y="175398"/>
                </a:lnTo>
                <a:close/>
              </a:path>
              <a:path w="783513" h="414909">
                <a:moveTo>
                  <a:pt x="357466" y="64058"/>
                </a:moveTo>
                <a:lnTo>
                  <a:pt x="363689" y="59893"/>
                </a:lnTo>
                <a:lnTo>
                  <a:pt x="369925" y="55727"/>
                </a:lnTo>
                <a:lnTo>
                  <a:pt x="374815" y="50266"/>
                </a:lnTo>
                <a:lnTo>
                  <a:pt x="379361" y="44780"/>
                </a:lnTo>
                <a:lnTo>
                  <a:pt x="384136" y="39052"/>
                </a:lnTo>
                <a:lnTo>
                  <a:pt x="388442" y="33070"/>
                </a:lnTo>
                <a:lnTo>
                  <a:pt x="393090" y="28727"/>
                </a:lnTo>
                <a:lnTo>
                  <a:pt x="397789" y="24358"/>
                </a:lnTo>
                <a:lnTo>
                  <a:pt x="402475" y="21717"/>
                </a:lnTo>
                <a:lnTo>
                  <a:pt x="408660" y="21691"/>
                </a:lnTo>
                <a:lnTo>
                  <a:pt x="412044" y="21958"/>
                </a:lnTo>
                <a:lnTo>
                  <a:pt x="412750" y="18503"/>
                </a:lnTo>
                <a:lnTo>
                  <a:pt x="411822" y="21894"/>
                </a:lnTo>
                <a:lnTo>
                  <a:pt x="408660" y="14655"/>
                </a:lnTo>
                <a:lnTo>
                  <a:pt x="400227" y="14630"/>
                </a:lnTo>
                <a:lnTo>
                  <a:pt x="393585" y="18567"/>
                </a:lnTo>
                <a:lnTo>
                  <a:pt x="388277" y="23583"/>
                </a:lnTo>
                <a:lnTo>
                  <a:pt x="382917" y="28625"/>
                </a:lnTo>
                <a:lnTo>
                  <a:pt x="378523" y="34823"/>
                </a:lnTo>
                <a:lnTo>
                  <a:pt x="373938" y="40284"/>
                </a:lnTo>
                <a:lnTo>
                  <a:pt x="369519" y="45631"/>
                </a:lnTo>
                <a:lnTo>
                  <a:pt x="365048" y="50533"/>
                </a:lnTo>
                <a:lnTo>
                  <a:pt x="359791" y="54025"/>
                </a:lnTo>
                <a:lnTo>
                  <a:pt x="354507" y="57505"/>
                </a:lnTo>
                <a:lnTo>
                  <a:pt x="348513" y="59715"/>
                </a:lnTo>
                <a:lnTo>
                  <a:pt x="337908" y="59728"/>
                </a:lnTo>
                <a:lnTo>
                  <a:pt x="335178" y="59512"/>
                </a:lnTo>
                <a:lnTo>
                  <a:pt x="332219" y="59029"/>
                </a:lnTo>
                <a:lnTo>
                  <a:pt x="328510" y="58394"/>
                </a:lnTo>
                <a:lnTo>
                  <a:pt x="325386" y="55943"/>
                </a:lnTo>
                <a:lnTo>
                  <a:pt x="322986" y="51917"/>
                </a:lnTo>
                <a:lnTo>
                  <a:pt x="320624" y="47891"/>
                </a:lnTo>
                <a:lnTo>
                  <a:pt x="319214" y="42418"/>
                </a:lnTo>
                <a:lnTo>
                  <a:pt x="319227" y="36093"/>
                </a:lnTo>
                <a:lnTo>
                  <a:pt x="319392" y="30251"/>
                </a:lnTo>
                <a:lnTo>
                  <a:pt x="320941" y="24853"/>
                </a:lnTo>
                <a:lnTo>
                  <a:pt x="323748" y="21183"/>
                </a:lnTo>
                <a:lnTo>
                  <a:pt x="326580" y="17513"/>
                </a:lnTo>
                <a:lnTo>
                  <a:pt x="330390" y="15265"/>
                </a:lnTo>
                <a:lnTo>
                  <a:pt x="336499" y="15214"/>
                </a:lnTo>
                <a:lnTo>
                  <a:pt x="333883" y="11912"/>
                </a:lnTo>
                <a:lnTo>
                  <a:pt x="333660" y="8148"/>
                </a:lnTo>
                <a:lnTo>
                  <a:pt x="328460" y="8115"/>
                </a:lnTo>
                <a:lnTo>
                  <a:pt x="322059" y="11633"/>
                </a:lnTo>
                <a:lnTo>
                  <a:pt x="318122" y="16929"/>
                </a:lnTo>
                <a:lnTo>
                  <a:pt x="315709" y="35991"/>
                </a:lnTo>
                <a:lnTo>
                  <a:pt x="316915" y="55473"/>
                </a:lnTo>
                <a:lnTo>
                  <a:pt x="320014" y="60782"/>
                </a:lnTo>
                <a:lnTo>
                  <a:pt x="324853" y="64935"/>
                </a:lnTo>
                <a:lnTo>
                  <a:pt x="331076" y="65963"/>
                </a:lnTo>
                <a:lnTo>
                  <a:pt x="334378" y="66522"/>
                </a:lnTo>
                <a:lnTo>
                  <a:pt x="337489" y="66776"/>
                </a:lnTo>
                <a:lnTo>
                  <a:pt x="349834" y="66789"/>
                </a:lnTo>
                <a:lnTo>
                  <a:pt x="357466" y="64058"/>
                </a:lnTo>
                <a:close/>
              </a:path>
              <a:path w="783513" h="414909">
                <a:moveTo>
                  <a:pt x="408660" y="14655"/>
                </a:moveTo>
                <a:lnTo>
                  <a:pt x="408854" y="15100"/>
                </a:lnTo>
                <a:lnTo>
                  <a:pt x="409322" y="16171"/>
                </a:lnTo>
                <a:lnTo>
                  <a:pt x="410341" y="18503"/>
                </a:lnTo>
                <a:lnTo>
                  <a:pt x="425447" y="18503"/>
                </a:lnTo>
                <a:lnTo>
                  <a:pt x="417554" y="16171"/>
                </a:lnTo>
                <a:lnTo>
                  <a:pt x="413664" y="15100"/>
                </a:lnTo>
                <a:lnTo>
                  <a:pt x="410159" y="14655"/>
                </a:lnTo>
              </a:path>
              <a:path w="783513" h="414909">
                <a:moveTo>
                  <a:pt x="410341" y="18503"/>
                </a:moveTo>
                <a:lnTo>
                  <a:pt x="411822" y="21894"/>
                </a:lnTo>
                <a:lnTo>
                  <a:pt x="412750" y="18503"/>
                </a:lnTo>
              </a:path>
              <a:path w="783513" h="414909">
                <a:moveTo>
                  <a:pt x="412750" y="18503"/>
                </a:moveTo>
                <a:lnTo>
                  <a:pt x="412462" y="19911"/>
                </a:lnTo>
                <a:lnTo>
                  <a:pt x="412044" y="21958"/>
                </a:lnTo>
                <a:lnTo>
                  <a:pt x="418498" y="23809"/>
                </a:lnTo>
                <a:lnTo>
                  <a:pt x="424773" y="25609"/>
                </a:lnTo>
                <a:lnTo>
                  <a:pt x="432014" y="27927"/>
                </a:lnTo>
                <a:lnTo>
                  <a:pt x="433880" y="28524"/>
                </a:lnTo>
                <a:lnTo>
                  <a:pt x="436804" y="29459"/>
                </a:lnTo>
                <a:lnTo>
                  <a:pt x="440013" y="30594"/>
                </a:lnTo>
                <a:lnTo>
                  <a:pt x="455436" y="30594"/>
                </a:lnTo>
                <a:lnTo>
                  <a:pt x="455219" y="29459"/>
                </a:lnTo>
                <a:lnTo>
                  <a:pt x="455041" y="28524"/>
                </a:lnTo>
                <a:lnTo>
                  <a:pt x="453453" y="27927"/>
                </a:lnTo>
                <a:lnTo>
                  <a:pt x="447044" y="25609"/>
                </a:lnTo>
                <a:lnTo>
                  <a:pt x="442066" y="23809"/>
                </a:lnTo>
                <a:lnTo>
                  <a:pt x="436435" y="21958"/>
                </a:lnTo>
                <a:lnTo>
                  <a:pt x="430209" y="19911"/>
                </a:lnTo>
                <a:lnTo>
                  <a:pt x="425447" y="18503"/>
                </a:lnTo>
              </a:path>
              <a:path w="783513" h="414909">
                <a:moveTo>
                  <a:pt x="440013" y="30594"/>
                </a:moveTo>
                <a:lnTo>
                  <a:pt x="447600" y="33276"/>
                </a:lnTo>
                <a:lnTo>
                  <a:pt x="448741" y="30594"/>
                </a:lnTo>
              </a:path>
              <a:path w="783513" h="414909">
                <a:moveTo>
                  <a:pt x="448741" y="30594"/>
                </a:moveTo>
                <a:lnTo>
                  <a:pt x="452208" y="31229"/>
                </a:lnTo>
                <a:lnTo>
                  <a:pt x="452199" y="31851"/>
                </a:lnTo>
                <a:lnTo>
                  <a:pt x="452158" y="34455"/>
                </a:lnTo>
                <a:lnTo>
                  <a:pt x="455206" y="34455"/>
                </a:lnTo>
                <a:lnTo>
                  <a:pt x="455676" y="31851"/>
                </a:lnTo>
                <a:lnTo>
                  <a:pt x="455557" y="31229"/>
                </a:lnTo>
                <a:lnTo>
                  <a:pt x="455436" y="30594"/>
                </a:lnTo>
              </a:path>
              <a:path w="783513" h="414909">
                <a:moveTo>
                  <a:pt x="435368" y="32829"/>
                </a:moveTo>
                <a:lnTo>
                  <a:pt x="435145" y="32969"/>
                </a:lnTo>
                <a:lnTo>
                  <a:pt x="434654" y="33276"/>
                </a:lnTo>
                <a:lnTo>
                  <a:pt x="434394" y="33439"/>
                </a:lnTo>
                <a:lnTo>
                  <a:pt x="448775" y="33495"/>
                </a:lnTo>
                <a:lnTo>
                  <a:pt x="448576" y="33439"/>
                </a:lnTo>
                <a:lnTo>
                  <a:pt x="447600" y="33276"/>
                </a:lnTo>
                <a:lnTo>
                  <a:pt x="445757" y="32969"/>
                </a:lnTo>
              </a:path>
              <a:path w="783513" h="414909">
                <a:moveTo>
                  <a:pt x="434304" y="33495"/>
                </a:moveTo>
                <a:lnTo>
                  <a:pt x="429056" y="36779"/>
                </a:lnTo>
                <a:lnTo>
                  <a:pt x="428776" y="37160"/>
                </a:lnTo>
                <a:lnTo>
                  <a:pt x="426762" y="39903"/>
                </a:lnTo>
                <a:lnTo>
                  <a:pt x="449169" y="39903"/>
                </a:lnTo>
                <a:lnTo>
                  <a:pt x="447560" y="37160"/>
                </a:lnTo>
                <a:lnTo>
                  <a:pt x="447629" y="36779"/>
                </a:lnTo>
                <a:lnTo>
                  <a:pt x="448219" y="33495"/>
                </a:lnTo>
              </a:path>
              <a:path w="783513" h="414909">
                <a:moveTo>
                  <a:pt x="448219" y="33495"/>
                </a:moveTo>
                <a:lnTo>
                  <a:pt x="449991" y="34155"/>
                </a:lnTo>
                <a:lnTo>
                  <a:pt x="450794" y="34455"/>
                </a:lnTo>
                <a:lnTo>
                  <a:pt x="452158" y="34455"/>
                </a:lnTo>
                <a:lnTo>
                  <a:pt x="451101" y="34155"/>
                </a:lnTo>
                <a:lnTo>
                  <a:pt x="448842" y="33514"/>
                </a:lnTo>
              </a:path>
              <a:path w="783513" h="414909">
                <a:moveTo>
                  <a:pt x="450794" y="34455"/>
                </a:moveTo>
                <a:lnTo>
                  <a:pt x="450964" y="34518"/>
                </a:lnTo>
                <a:lnTo>
                  <a:pt x="451027" y="37782"/>
                </a:lnTo>
                <a:lnTo>
                  <a:pt x="451392" y="38404"/>
                </a:lnTo>
                <a:lnTo>
                  <a:pt x="452805" y="40817"/>
                </a:lnTo>
                <a:lnTo>
                  <a:pt x="454494" y="38404"/>
                </a:lnTo>
                <a:lnTo>
                  <a:pt x="454607" y="37782"/>
                </a:lnTo>
                <a:lnTo>
                  <a:pt x="455195" y="34518"/>
                </a:lnTo>
              </a:path>
              <a:path w="783513" h="414909">
                <a:moveTo>
                  <a:pt x="426762" y="39903"/>
                </a:moveTo>
                <a:lnTo>
                  <a:pt x="425018" y="42278"/>
                </a:lnTo>
                <a:lnTo>
                  <a:pt x="421923" y="46482"/>
                </a:lnTo>
                <a:lnTo>
                  <a:pt x="420941" y="47815"/>
                </a:lnTo>
                <a:lnTo>
                  <a:pt x="420098" y="50584"/>
                </a:lnTo>
                <a:lnTo>
                  <a:pt x="418795" y="54864"/>
                </a:lnTo>
                <a:lnTo>
                  <a:pt x="418749" y="56375"/>
                </a:lnTo>
                <a:lnTo>
                  <a:pt x="418579" y="62001"/>
                </a:lnTo>
                <a:lnTo>
                  <a:pt x="425630" y="62090"/>
                </a:lnTo>
                <a:lnTo>
                  <a:pt x="425780" y="56375"/>
                </a:lnTo>
                <a:lnTo>
                  <a:pt x="426260" y="54864"/>
                </a:lnTo>
                <a:lnTo>
                  <a:pt x="427621" y="50584"/>
                </a:lnTo>
                <a:lnTo>
                  <a:pt x="429687" y="47815"/>
                </a:lnTo>
                <a:lnTo>
                  <a:pt x="430682" y="46482"/>
                </a:lnTo>
                <a:lnTo>
                  <a:pt x="433781" y="42379"/>
                </a:lnTo>
                <a:lnTo>
                  <a:pt x="433946" y="42278"/>
                </a:lnTo>
                <a:lnTo>
                  <a:pt x="437769" y="39928"/>
                </a:lnTo>
                <a:lnTo>
                  <a:pt x="443064" y="39903"/>
                </a:lnTo>
              </a:path>
              <a:path w="783513" h="414909">
                <a:moveTo>
                  <a:pt x="443064" y="39903"/>
                </a:moveTo>
                <a:lnTo>
                  <a:pt x="445998" y="40144"/>
                </a:lnTo>
                <a:lnTo>
                  <a:pt x="449884" y="41122"/>
                </a:lnTo>
                <a:lnTo>
                  <a:pt x="449311" y="40144"/>
                </a:lnTo>
                <a:lnTo>
                  <a:pt x="449169" y="39903"/>
                </a:lnTo>
              </a:path>
              <a:path w="783513" h="414909">
                <a:moveTo>
                  <a:pt x="507060" y="60109"/>
                </a:moveTo>
                <a:lnTo>
                  <a:pt x="504595" y="61023"/>
                </a:lnTo>
                <a:lnTo>
                  <a:pt x="501548" y="62153"/>
                </a:lnTo>
                <a:lnTo>
                  <a:pt x="497913" y="64109"/>
                </a:lnTo>
                <a:lnTo>
                  <a:pt x="496544" y="64846"/>
                </a:lnTo>
                <a:lnTo>
                  <a:pt x="494003" y="66226"/>
                </a:lnTo>
                <a:lnTo>
                  <a:pt x="492289" y="67157"/>
                </a:lnTo>
                <a:lnTo>
                  <a:pt x="533011" y="67157"/>
                </a:lnTo>
                <a:lnTo>
                  <a:pt x="531510" y="66226"/>
                </a:lnTo>
                <a:lnTo>
                  <a:pt x="529190" y="64846"/>
                </a:lnTo>
                <a:lnTo>
                  <a:pt x="527951" y="64109"/>
                </a:lnTo>
                <a:lnTo>
                  <a:pt x="524497" y="62153"/>
                </a:lnTo>
                <a:lnTo>
                  <a:pt x="521068" y="61023"/>
                </a:lnTo>
                <a:lnTo>
                  <a:pt x="517779" y="60464"/>
                </a:lnTo>
                <a:lnTo>
                  <a:pt x="514718" y="60109"/>
                </a:lnTo>
              </a:path>
              <a:path w="783513" h="414909">
                <a:moveTo>
                  <a:pt x="418579" y="62090"/>
                </a:moveTo>
                <a:lnTo>
                  <a:pt x="418579" y="67564"/>
                </a:lnTo>
                <a:lnTo>
                  <a:pt x="419519" y="72440"/>
                </a:lnTo>
                <a:lnTo>
                  <a:pt x="421627" y="76669"/>
                </a:lnTo>
                <a:lnTo>
                  <a:pt x="421763" y="72440"/>
                </a:lnTo>
                <a:lnTo>
                  <a:pt x="421920" y="67564"/>
                </a:lnTo>
                <a:lnTo>
                  <a:pt x="422097" y="62090"/>
                </a:lnTo>
              </a:path>
              <a:path w="783513" h="414909">
                <a:moveTo>
                  <a:pt x="422097" y="62090"/>
                </a:moveTo>
                <a:lnTo>
                  <a:pt x="422495" y="66700"/>
                </a:lnTo>
                <a:lnTo>
                  <a:pt x="422826" y="70523"/>
                </a:lnTo>
                <a:lnTo>
                  <a:pt x="423086" y="73533"/>
                </a:lnTo>
                <a:lnTo>
                  <a:pt x="423347" y="76555"/>
                </a:lnTo>
                <a:lnTo>
                  <a:pt x="423540" y="78790"/>
                </a:lnTo>
                <a:lnTo>
                  <a:pt x="423664" y="80225"/>
                </a:lnTo>
                <a:lnTo>
                  <a:pt x="434594" y="80225"/>
                </a:lnTo>
                <a:lnTo>
                  <a:pt x="431596" y="78790"/>
                </a:lnTo>
                <a:lnTo>
                  <a:pt x="429450" y="76555"/>
                </a:lnTo>
                <a:lnTo>
                  <a:pt x="427926" y="73533"/>
                </a:lnTo>
                <a:lnTo>
                  <a:pt x="426427" y="70523"/>
                </a:lnTo>
                <a:lnTo>
                  <a:pt x="425615" y="66700"/>
                </a:lnTo>
                <a:lnTo>
                  <a:pt x="425627" y="62191"/>
                </a:lnTo>
              </a:path>
              <a:path w="783513" h="414909">
                <a:moveTo>
                  <a:pt x="492289" y="67157"/>
                </a:moveTo>
                <a:lnTo>
                  <a:pt x="491540" y="67564"/>
                </a:lnTo>
                <a:lnTo>
                  <a:pt x="490055" y="68656"/>
                </a:lnTo>
                <a:lnTo>
                  <a:pt x="486930" y="70954"/>
                </a:lnTo>
                <a:lnTo>
                  <a:pt x="486796" y="71043"/>
                </a:lnTo>
                <a:lnTo>
                  <a:pt x="483190" y="73431"/>
                </a:lnTo>
                <a:lnTo>
                  <a:pt x="482307" y="74015"/>
                </a:lnTo>
                <a:lnTo>
                  <a:pt x="494668" y="74015"/>
                </a:lnTo>
                <a:lnTo>
                  <a:pt x="495465" y="73431"/>
                </a:lnTo>
                <a:lnTo>
                  <a:pt x="499897" y="71043"/>
                </a:lnTo>
                <a:lnTo>
                  <a:pt x="500062" y="70954"/>
                </a:lnTo>
                <a:lnTo>
                  <a:pt x="504329" y="68656"/>
                </a:lnTo>
                <a:lnTo>
                  <a:pt x="507467" y="67564"/>
                </a:lnTo>
                <a:lnTo>
                  <a:pt x="508635" y="67157"/>
                </a:lnTo>
              </a:path>
              <a:path w="783513" h="414909">
                <a:moveTo>
                  <a:pt x="513257" y="67157"/>
                </a:moveTo>
                <a:lnTo>
                  <a:pt x="516648" y="67424"/>
                </a:lnTo>
                <a:lnTo>
                  <a:pt x="519150" y="67843"/>
                </a:lnTo>
                <a:lnTo>
                  <a:pt x="521754" y="68694"/>
                </a:lnTo>
                <a:lnTo>
                  <a:pt x="524483" y="70235"/>
                </a:lnTo>
                <a:lnTo>
                  <a:pt x="528988" y="72982"/>
                </a:lnTo>
                <a:lnTo>
                  <a:pt x="535428" y="76909"/>
                </a:lnTo>
                <a:lnTo>
                  <a:pt x="540101" y="79929"/>
                </a:lnTo>
                <a:lnTo>
                  <a:pt x="546084" y="83796"/>
                </a:lnTo>
                <a:lnTo>
                  <a:pt x="550924" y="87109"/>
                </a:lnTo>
                <a:lnTo>
                  <a:pt x="552353" y="88087"/>
                </a:lnTo>
                <a:lnTo>
                  <a:pt x="553339" y="88762"/>
                </a:lnTo>
                <a:lnTo>
                  <a:pt x="553730" y="89801"/>
                </a:lnTo>
                <a:lnTo>
                  <a:pt x="564549" y="89801"/>
                </a:lnTo>
                <a:lnTo>
                  <a:pt x="564613" y="88762"/>
                </a:lnTo>
                <a:lnTo>
                  <a:pt x="564654" y="88087"/>
                </a:lnTo>
                <a:lnTo>
                  <a:pt x="563283" y="87109"/>
                </a:lnTo>
                <a:lnTo>
                  <a:pt x="558522" y="83796"/>
                </a:lnTo>
                <a:lnTo>
                  <a:pt x="552967" y="79929"/>
                </a:lnTo>
                <a:lnTo>
                  <a:pt x="548372" y="76909"/>
                </a:lnTo>
                <a:lnTo>
                  <a:pt x="542397" y="72982"/>
                </a:lnTo>
                <a:lnTo>
                  <a:pt x="537971" y="70235"/>
                </a:lnTo>
                <a:lnTo>
                  <a:pt x="535487" y="68694"/>
                </a:lnTo>
                <a:lnTo>
                  <a:pt x="534116" y="67843"/>
                </a:lnTo>
                <a:lnTo>
                  <a:pt x="533441" y="67424"/>
                </a:lnTo>
                <a:lnTo>
                  <a:pt x="533011" y="67157"/>
                </a:lnTo>
              </a:path>
              <a:path w="783513" h="414909">
                <a:moveTo>
                  <a:pt x="482295" y="74015"/>
                </a:moveTo>
                <a:lnTo>
                  <a:pt x="477782" y="76708"/>
                </a:lnTo>
                <a:lnTo>
                  <a:pt x="472483" y="79870"/>
                </a:lnTo>
                <a:lnTo>
                  <a:pt x="486225" y="79870"/>
                </a:lnTo>
                <a:lnTo>
                  <a:pt x="490994" y="76708"/>
                </a:lnTo>
                <a:lnTo>
                  <a:pt x="494668" y="74015"/>
                </a:lnTo>
              </a:path>
              <a:path w="783513" h="414909">
                <a:moveTo>
                  <a:pt x="472483" y="79870"/>
                </a:moveTo>
                <a:lnTo>
                  <a:pt x="471078" y="80708"/>
                </a:lnTo>
                <a:lnTo>
                  <a:pt x="459115" y="84614"/>
                </a:lnTo>
                <a:lnTo>
                  <a:pt x="453859" y="85013"/>
                </a:lnTo>
                <a:lnTo>
                  <a:pt x="477844" y="85013"/>
                </a:lnTo>
                <a:lnTo>
                  <a:pt x="478706" y="84618"/>
                </a:lnTo>
                <a:lnTo>
                  <a:pt x="484893" y="80708"/>
                </a:lnTo>
                <a:lnTo>
                  <a:pt x="486219" y="79870"/>
                </a:lnTo>
              </a:path>
              <a:path w="783513" h="414909">
                <a:moveTo>
                  <a:pt x="486219" y="79870"/>
                </a:moveTo>
                <a:lnTo>
                  <a:pt x="486206" y="79883"/>
                </a:lnTo>
                <a:lnTo>
                  <a:pt x="486225" y="79870"/>
                </a:lnTo>
              </a:path>
              <a:path w="783513" h="414909">
                <a:moveTo>
                  <a:pt x="434568" y="80213"/>
                </a:moveTo>
                <a:lnTo>
                  <a:pt x="434594" y="80225"/>
                </a:lnTo>
                <a:lnTo>
                  <a:pt x="434595" y="80225"/>
                </a:lnTo>
              </a:path>
              <a:path w="783513" h="414909">
                <a:moveTo>
                  <a:pt x="423664" y="80225"/>
                </a:moveTo>
                <a:lnTo>
                  <a:pt x="423722" y="80899"/>
                </a:lnTo>
                <a:lnTo>
                  <a:pt x="425208" y="82486"/>
                </a:lnTo>
                <a:lnTo>
                  <a:pt x="426468" y="83832"/>
                </a:lnTo>
                <a:lnTo>
                  <a:pt x="427062" y="84467"/>
                </a:lnTo>
                <a:lnTo>
                  <a:pt x="427872" y="84848"/>
                </a:lnTo>
                <a:lnTo>
                  <a:pt x="428223" y="85013"/>
                </a:lnTo>
                <a:lnTo>
                  <a:pt x="453859" y="85013"/>
                </a:lnTo>
                <a:lnTo>
                  <a:pt x="449884" y="84848"/>
                </a:lnTo>
                <a:lnTo>
                  <a:pt x="447738" y="84493"/>
                </a:lnTo>
                <a:lnTo>
                  <a:pt x="447585" y="84467"/>
                </a:lnTo>
                <a:lnTo>
                  <a:pt x="443750" y="83832"/>
                </a:lnTo>
                <a:lnTo>
                  <a:pt x="439420" y="82486"/>
                </a:lnTo>
                <a:lnTo>
                  <a:pt x="436032" y="80899"/>
                </a:lnTo>
                <a:lnTo>
                  <a:pt x="434595" y="80225"/>
                </a:lnTo>
              </a:path>
              <a:path w="783513" h="414909">
                <a:moveTo>
                  <a:pt x="428223" y="85013"/>
                </a:moveTo>
                <a:lnTo>
                  <a:pt x="431571" y="86588"/>
                </a:lnTo>
                <a:lnTo>
                  <a:pt x="436918" y="89103"/>
                </a:lnTo>
                <a:lnTo>
                  <a:pt x="439435" y="89895"/>
                </a:lnTo>
                <a:lnTo>
                  <a:pt x="441883" y="90665"/>
                </a:lnTo>
                <a:lnTo>
                  <a:pt x="446595" y="91440"/>
                </a:lnTo>
                <a:lnTo>
                  <a:pt x="451523" y="92062"/>
                </a:lnTo>
                <a:lnTo>
                  <a:pt x="453859" y="92062"/>
                </a:lnTo>
                <a:lnTo>
                  <a:pt x="457689" y="91440"/>
                </a:lnTo>
                <a:lnTo>
                  <a:pt x="462456" y="90665"/>
                </a:lnTo>
                <a:lnTo>
                  <a:pt x="467195" y="89895"/>
                </a:lnTo>
                <a:lnTo>
                  <a:pt x="468923" y="89103"/>
                </a:lnTo>
                <a:lnTo>
                  <a:pt x="474381" y="86601"/>
                </a:lnTo>
                <a:lnTo>
                  <a:pt x="477844" y="85013"/>
                </a:lnTo>
              </a:path>
              <a:path w="783513" h="414909">
                <a:moveTo>
                  <a:pt x="553730" y="89801"/>
                </a:moveTo>
                <a:lnTo>
                  <a:pt x="554145" y="90904"/>
                </a:lnTo>
                <a:lnTo>
                  <a:pt x="554242" y="91163"/>
                </a:lnTo>
                <a:lnTo>
                  <a:pt x="554872" y="92837"/>
                </a:lnTo>
                <a:lnTo>
                  <a:pt x="559193" y="92837"/>
                </a:lnTo>
                <a:lnTo>
                  <a:pt x="556833" y="91163"/>
                </a:lnTo>
                <a:lnTo>
                  <a:pt x="556468" y="90904"/>
                </a:lnTo>
                <a:lnTo>
                  <a:pt x="555879" y="89801"/>
                </a:lnTo>
              </a:path>
              <a:path w="783513" h="414909">
                <a:moveTo>
                  <a:pt x="555879" y="89801"/>
                </a:moveTo>
                <a:lnTo>
                  <a:pt x="556157" y="89979"/>
                </a:lnTo>
                <a:lnTo>
                  <a:pt x="564539" y="89979"/>
                </a:lnTo>
                <a:lnTo>
                  <a:pt x="564549" y="89801"/>
                </a:lnTo>
              </a:path>
              <a:path w="783513" h="414909">
                <a:moveTo>
                  <a:pt x="556157" y="89979"/>
                </a:moveTo>
                <a:lnTo>
                  <a:pt x="557097" y="90578"/>
                </a:lnTo>
                <a:lnTo>
                  <a:pt x="559134" y="92773"/>
                </a:lnTo>
                <a:lnTo>
                  <a:pt x="560499" y="92837"/>
                </a:lnTo>
                <a:lnTo>
                  <a:pt x="561088" y="90578"/>
                </a:lnTo>
                <a:lnTo>
                  <a:pt x="561238" y="89979"/>
                </a:lnTo>
              </a:path>
              <a:path w="783513" h="414909">
                <a:moveTo>
                  <a:pt x="561238" y="89979"/>
                </a:moveTo>
                <a:lnTo>
                  <a:pt x="561359" y="91414"/>
                </a:lnTo>
                <a:lnTo>
                  <a:pt x="561848" y="97193"/>
                </a:lnTo>
                <a:lnTo>
                  <a:pt x="564451" y="91414"/>
                </a:lnTo>
                <a:lnTo>
                  <a:pt x="564539" y="89979"/>
                </a:lnTo>
              </a:path>
              <a:path w="783513" h="414909">
                <a:moveTo>
                  <a:pt x="554872" y="92837"/>
                </a:moveTo>
                <a:lnTo>
                  <a:pt x="555421" y="94297"/>
                </a:lnTo>
                <a:lnTo>
                  <a:pt x="558634" y="95745"/>
                </a:lnTo>
                <a:lnTo>
                  <a:pt x="559562" y="94297"/>
                </a:lnTo>
                <a:lnTo>
                  <a:pt x="560499" y="92837"/>
                </a:lnTo>
              </a:path>
              <a:path w="783513" h="414909">
                <a:moveTo>
                  <a:pt x="422097" y="62090"/>
                </a:moveTo>
                <a:lnTo>
                  <a:pt x="421627" y="76669"/>
                </a:lnTo>
                <a:lnTo>
                  <a:pt x="423722" y="80899"/>
                </a:lnTo>
                <a:lnTo>
                  <a:pt x="422097" y="62090"/>
                </a:lnTo>
                <a:close/>
              </a:path>
              <a:path w="783513" h="414909">
                <a:moveTo>
                  <a:pt x="685393" y="228534"/>
                </a:moveTo>
                <a:lnTo>
                  <a:pt x="692238" y="236880"/>
                </a:lnTo>
                <a:lnTo>
                  <a:pt x="685393" y="228534"/>
                </a:lnTo>
                <a:close/>
              </a:path>
              <a:path w="783513" h="414909">
                <a:moveTo>
                  <a:pt x="737235" y="385838"/>
                </a:moveTo>
                <a:lnTo>
                  <a:pt x="732967" y="388594"/>
                </a:lnTo>
                <a:lnTo>
                  <a:pt x="734872" y="391553"/>
                </a:lnTo>
                <a:lnTo>
                  <a:pt x="737235" y="385838"/>
                </a:lnTo>
                <a:close/>
              </a:path>
              <a:path w="783513" h="414909">
                <a:moveTo>
                  <a:pt x="527951" y="64109"/>
                </a:moveTo>
                <a:lnTo>
                  <a:pt x="535428" y="76909"/>
                </a:lnTo>
                <a:lnTo>
                  <a:pt x="527951" y="64109"/>
                </a:lnTo>
                <a:close/>
              </a:path>
              <a:path w="783513" h="414909">
                <a:moveTo>
                  <a:pt x="213728" y="41059"/>
                </a:moveTo>
                <a:lnTo>
                  <a:pt x="212318" y="62750"/>
                </a:lnTo>
                <a:lnTo>
                  <a:pt x="213728" y="41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882373" y="1832175"/>
            <a:ext cx="48945" cy="36639"/>
          </a:xfrm>
          <a:custGeom>
            <a:avLst/>
            <a:gdLst/>
            <a:ahLst/>
            <a:cxnLst/>
            <a:rect l="l" t="t" r="r" b="b"/>
            <a:pathLst>
              <a:path w="48945" h="36639">
                <a:moveTo>
                  <a:pt x="520" y="13931"/>
                </a:moveTo>
                <a:lnTo>
                  <a:pt x="48945" y="36639"/>
                </a:lnTo>
                <a:lnTo>
                  <a:pt x="41014" y="28475"/>
                </a:lnTo>
                <a:lnTo>
                  <a:pt x="34295" y="18170"/>
                </a:lnTo>
                <a:lnTo>
                  <a:pt x="29220" y="4992"/>
                </a:lnTo>
                <a:lnTo>
                  <a:pt x="28003" y="0"/>
                </a:lnTo>
                <a:lnTo>
                  <a:pt x="0" y="12026"/>
                </a:lnTo>
                <a:lnTo>
                  <a:pt x="520" y="139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878918" y="1828530"/>
            <a:ext cx="56299" cy="43675"/>
          </a:xfrm>
          <a:custGeom>
            <a:avLst/>
            <a:gdLst/>
            <a:ahLst/>
            <a:cxnLst/>
            <a:rect l="l" t="t" r="r" b="b"/>
            <a:pathLst>
              <a:path w="56299" h="43675">
                <a:moveTo>
                  <a:pt x="31457" y="3644"/>
                </a:moveTo>
                <a:lnTo>
                  <a:pt x="29258" y="8422"/>
                </a:lnTo>
                <a:lnTo>
                  <a:pt x="32398" y="18632"/>
                </a:lnTo>
                <a:lnTo>
                  <a:pt x="32842" y="6883"/>
                </a:lnTo>
                <a:lnTo>
                  <a:pt x="34683" y="1879"/>
                </a:lnTo>
                <a:lnTo>
                  <a:pt x="31038" y="0"/>
                </a:lnTo>
                <a:lnTo>
                  <a:pt x="30073" y="406"/>
                </a:lnTo>
                <a:lnTo>
                  <a:pt x="28016" y="4381"/>
                </a:lnTo>
                <a:lnTo>
                  <a:pt x="29258" y="8422"/>
                </a:lnTo>
                <a:lnTo>
                  <a:pt x="31457" y="3644"/>
                </a:lnTo>
                <a:close/>
              </a:path>
              <a:path w="56299" h="43675">
                <a:moveTo>
                  <a:pt x="2057" y="12446"/>
                </a:moveTo>
                <a:lnTo>
                  <a:pt x="3454" y="15671"/>
                </a:lnTo>
                <a:lnTo>
                  <a:pt x="5473" y="14389"/>
                </a:lnTo>
                <a:lnTo>
                  <a:pt x="30073" y="406"/>
                </a:lnTo>
                <a:lnTo>
                  <a:pt x="2057" y="12446"/>
                </a:lnTo>
                <a:close/>
              </a:path>
              <a:path w="56299" h="43675">
                <a:moveTo>
                  <a:pt x="53898" y="37096"/>
                </a:moveTo>
                <a:lnTo>
                  <a:pt x="50076" y="42938"/>
                </a:lnTo>
                <a:lnTo>
                  <a:pt x="52400" y="40284"/>
                </a:lnTo>
                <a:lnTo>
                  <a:pt x="54711" y="37630"/>
                </a:lnTo>
                <a:lnTo>
                  <a:pt x="46816" y="29420"/>
                </a:lnTo>
                <a:lnTo>
                  <a:pt x="40263" y="18966"/>
                </a:lnTo>
                <a:lnTo>
                  <a:pt x="35441" y="5268"/>
                </a:lnTo>
                <a:lnTo>
                  <a:pt x="34683" y="1879"/>
                </a:lnTo>
                <a:lnTo>
                  <a:pt x="32842" y="6883"/>
                </a:lnTo>
                <a:lnTo>
                  <a:pt x="32398" y="18632"/>
                </a:lnTo>
                <a:lnTo>
                  <a:pt x="38451" y="29853"/>
                </a:lnTo>
                <a:lnTo>
                  <a:pt x="38551" y="30038"/>
                </a:lnTo>
                <a:lnTo>
                  <a:pt x="46014" y="39120"/>
                </a:lnTo>
                <a:lnTo>
                  <a:pt x="50076" y="42938"/>
                </a:lnTo>
                <a:lnTo>
                  <a:pt x="53898" y="37096"/>
                </a:lnTo>
                <a:close/>
              </a:path>
              <a:path w="56299" h="43675">
                <a:moveTo>
                  <a:pt x="0" y="16408"/>
                </a:moveTo>
                <a:lnTo>
                  <a:pt x="812" y="19456"/>
                </a:lnTo>
                <a:lnTo>
                  <a:pt x="2476" y="20764"/>
                </a:lnTo>
                <a:lnTo>
                  <a:pt x="3975" y="17576"/>
                </a:lnTo>
                <a:lnTo>
                  <a:pt x="4240" y="17510"/>
                </a:lnTo>
                <a:lnTo>
                  <a:pt x="7391" y="16725"/>
                </a:lnTo>
                <a:lnTo>
                  <a:pt x="6930" y="15072"/>
                </a:lnTo>
                <a:lnTo>
                  <a:pt x="30073" y="406"/>
                </a:lnTo>
                <a:lnTo>
                  <a:pt x="5473" y="14389"/>
                </a:lnTo>
                <a:lnTo>
                  <a:pt x="3454" y="15671"/>
                </a:lnTo>
                <a:lnTo>
                  <a:pt x="4128" y="17249"/>
                </a:lnTo>
                <a:lnTo>
                  <a:pt x="5026" y="15341"/>
                </a:lnTo>
                <a:lnTo>
                  <a:pt x="6736" y="14981"/>
                </a:lnTo>
                <a:lnTo>
                  <a:pt x="6896" y="14947"/>
                </a:lnTo>
                <a:lnTo>
                  <a:pt x="6736" y="14981"/>
                </a:lnTo>
                <a:lnTo>
                  <a:pt x="5026" y="15341"/>
                </a:lnTo>
                <a:lnTo>
                  <a:pt x="4128" y="17249"/>
                </a:lnTo>
                <a:lnTo>
                  <a:pt x="3454" y="15671"/>
                </a:lnTo>
                <a:lnTo>
                  <a:pt x="2057" y="12446"/>
                </a:lnTo>
                <a:lnTo>
                  <a:pt x="0" y="16408"/>
                </a:lnTo>
                <a:close/>
              </a:path>
              <a:path w="56299" h="43675">
                <a:moveTo>
                  <a:pt x="10202" y="16606"/>
                </a:moveTo>
                <a:lnTo>
                  <a:pt x="29258" y="8422"/>
                </a:lnTo>
                <a:lnTo>
                  <a:pt x="28016" y="4381"/>
                </a:lnTo>
                <a:lnTo>
                  <a:pt x="30073" y="406"/>
                </a:lnTo>
                <a:lnTo>
                  <a:pt x="6930" y="15072"/>
                </a:lnTo>
                <a:lnTo>
                  <a:pt x="7391" y="16725"/>
                </a:lnTo>
                <a:lnTo>
                  <a:pt x="4838" y="18910"/>
                </a:lnTo>
                <a:lnTo>
                  <a:pt x="50076" y="42938"/>
                </a:lnTo>
                <a:lnTo>
                  <a:pt x="46014" y="39120"/>
                </a:lnTo>
                <a:lnTo>
                  <a:pt x="38551" y="30038"/>
                </a:lnTo>
                <a:lnTo>
                  <a:pt x="38451" y="29853"/>
                </a:lnTo>
                <a:lnTo>
                  <a:pt x="10202" y="16606"/>
                </a:lnTo>
                <a:close/>
              </a:path>
              <a:path w="56299" h="43675">
                <a:moveTo>
                  <a:pt x="4838" y="18910"/>
                </a:moveTo>
                <a:lnTo>
                  <a:pt x="7391" y="16725"/>
                </a:lnTo>
                <a:lnTo>
                  <a:pt x="4240" y="17510"/>
                </a:lnTo>
                <a:lnTo>
                  <a:pt x="3975" y="17576"/>
                </a:lnTo>
                <a:lnTo>
                  <a:pt x="2476" y="20764"/>
                </a:lnTo>
                <a:lnTo>
                  <a:pt x="50901" y="43472"/>
                </a:lnTo>
                <a:lnTo>
                  <a:pt x="54381" y="43675"/>
                </a:lnTo>
                <a:lnTo>
                  <a:pt x="56299" y="40741"/>
                </a:lnTo>
                <a:lnTo>
                  <a:pt x="54711" y="37630"/>
                </a:lnTo>
                <a:lnTo>
                  <a:pt x="52400" y="40284"/>
                </a:lnTo>
                <a:lnTo>
                  <a:pt x="50076" y="42938"/>
                </a:lnTo>
                <a:lnTo>
                  <a:pt x="4838" y="18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342940" y="2106156"/>
            <a:ext cx="233249" cy="118021"/>
          </a:xfrm>
          <a:custGeom>
            <a:avLst/>
            <a:gdLst/>
            <a:ahLst/>
            <a:cxnLst/>
            <a:rect l="l" t="t" r="r" b="b"/>
            <a:pathLst>
              <a:path w="233249" h="118021">
                <a:moveTo>
                  <a:pt x="0" y="54367"/>
                </a:moveTo>
                <a:lnTo>
                  <a:pt x="483" y="59016"/>
                </a:lnTo>
                <a:lnTo>
                  <a:pt x="4539" y="72657"/>
                </a:lnTo>
                <a:lnTo>
                  <a:pt x="11694" y="83743"/>
                </a:lnTo>
                <a:lnTo>
                  <a:pt x="21189" y="92740"/>
                </a:lnTo>
                <a:lnTo>
                  <a:pt x="32264" y="100109"/>
                </a:lnTo>
                <a:lnTo>
                  <a:pt x="44161" y="106313"/>
                </a:lnTo>
                <a:lnTo>
                  <a:pt x="56119" y="111816"/>
                </a:lnTo>
                <a:lnTo>
                  <a:pt x="64085" y="115481"/>
                </a:lnTo>
                <a:lnTo>
                  <a:pt x="67692" y="118021"/>
                </a:lnTo>
                <a:lnTo>
                  <a:pt x="233249" y="24587"/>
                </a:lnTo>
                <a:lnTo>
                  <a:pt x="219963" y="24421"/>
                </a:lnTo>
                <a:lnTo>
                  <a:pt x="206954" y="23620"/>
                </a:lnTo>
                <a:lnTo>
                  <a:pt x="194181" y="22282"/>
                </a:lnTo>
                <a:lnTo>
                  <a:pt x="181605" y="20505"/>
                </a:lnTo>
                <a:lnTo>
                  <a:pt x="169185" y="18388"/>
                </a:lnTo>
                <a:lnTo>
                  <a:pt x="156882" y="16027"/>
                </a:lnTo>
                <a:lnTo>
                  <a:pt x="144654" y="13521"/>
                </a:lnTo>
                <a:lnTo>
                  <a:pt x="132461" y="10969"/>
                </a:lnTo>
                <a:lnTo>
                  <a:pt x="120265" y="8467"/>
                </a:lnTo>
                <a:lnTo>
                  <a:pt x="108024" y="6115"/>
                </a:lnTo>
                <a:lnTo>
                  <a:pt x="95698" y="4009"/>
                </a:lnTo>
                <a:lnTo>
                  <a:pt x="83247" y="2249"/>
                </a:lnTo>
                <a:lnTo>
                  <a:pt x="70632" y="932"/>
                </a:lnTo>
                <a:lnTo>
                  <a:pt x="57811" y="156"/>
                </a:lnTo>
                <a:lnTo>
                  <a:pt x="46178" y="0"/>
                </a:lnTo>
                <a:lnTo>
                  <a:pt x="33324" y="2172"/>
                </a:lnTo>
                <a:lnTo>
                  <a:pt x="21909" y="7975"/>
                </a:lnTo>
                <a:lnTo>
                  <a:pt x="12401" y="16752"/>
                </a:lnTo>
                <a:lnTo>
                  <a:pt x="5267" y="27847"/>
                </a:lnTo>
                <a:lnTo>
                  <a:pt x="977" y="40604"/>
                </a:lnTo>
                <a:lnTo>
                  <a:pt x="0" y="543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339323" y="2102634"/>
            <a:ext cx="240411" cy="124891"/>
          </a:xfrm>
          <a:custGeom>
            <a:avLst/>
            <a:gdLst/>
            <a:ahLst/>
            <a:cxnLst/>
            <a:rect l="l" t="t" r="r" b="b"/>
            <a:pathLst>
              <a:path w="240411" h="124891">
                <a:moveTo>
                  <a:pt x="7594" y="62014"/>
                </a:moveTo>
                <a:lnTo>
                  <a:pt x="7048" y="57137"/>
                </a:lnTo>
                <a:lnTo>
                  <a:pt x="7048" y="54736"/>
                </a:lnTo>
                <a:lnTo>
                  <a:pt x="8793" y="41651"/>
                </a:lnTo>
                <a:lnTo>
                  <a:pt x="13720" y="29716"/>
                </a:lnTo>
                <a:lnTo>
                  <a:pt x="19608" y="21488"/>
                </a:lnTo>
                <a:lnTo>
                  <a:pt x="29597" y="13018"/>
                </a:lnTo>
                <a:lnTo>
                  <a:pt x="41495" y="8048"/>
                </a:lnTo>
                <a:lnTo>
                  <a:pt x="49834" y="7035"/>
                </a:lnTo>
                <a:lnTo>
                  <a:pt x="52260" y="7023"/>
                </a:lnTo>
                <a:lnTo>
                  <a:pt x="65276" y="7367"/>
                </a:lnTo>
                <a:lnTo>
                  <a:pt x="78076" y="8334"/>
                </a:lnTo>
                <a:lnTo>
                  <a:pt x="90703" y="9822"/>
                </a:lnTo>
                <a:lnTo>
                  <a:pt x="103202" y="11732"/>
                </a:lnTo>
                <a:lnTo>
                  <a:pt x="115615" y="13963"/>
                </a:lnTo>
                <a:lnTo>
                  <a:pt x="127986" y="16414"/>
                </a:lnTo>
                <a:lnTo>
                  <a:pt x="140359" y="18986"/>
                </a:lnTo>
                <a:lnTo>
                  <a:pt x="141693" y="19265"/>
                </a:lnTo>
                <a:lnTo>
                  <a:pt x="153806" y="21784"/>
                </a:lnTo>
                <a:lnTo>
                  <a:pt x="166002" y="24214"/>
                </a:lnTo>
                <a:lnTo>
                  <a:pt x="178318" y="26459"/>
                </a:lnTo>
                <a:lnTo>
                  <a:pt x="190795" y="28420"/>
                </a:lnTo>
                <a:lnTo>
                  <a:pt x="203469" y="29998"/>
                </a:lnTo>
                <a:lnTo>
                  <a:pt x="216379" y="31098"/>
                </a:lnTo>
                <a:lnTo>
                  <a:pt x="229564" y="31619"/>
                </a:lnTo>
                <a:lnTo>
                  <a:pt x="236918" y="31635"/>
                </a:lnTo>
                <a:lnTo>
                  <a:pt x="240410" y="30010"/>
                </a:lnTo>
                <a:lnTo>
                  <a:pt x="240360" y="26111"/>
                </a:lnTo>
                <a:lnTo>
                  <a:pt x="236816" y="24587"/>
                </a:lnTo>
                <a:lnTo>
                  <a:pt x="233438" y="24612"/>
                </a:lnTo>
                <a:lnTo>
                  <a:pt x="220321" y="24274"/>
                </a:lnTo>
                <a:lnTo>
                  <a:pt x="207449" y="23324"/>
                </a:lnTo>
                <a:lnTo>
                  <a:pt x="194779" y="21861"/>
                </a:lnTo>
                <a:lnTo>
                  <a:pt x="182271" y="19981"/>
                </a:lnTo>
                <a:lnTo>
                  <a:pt x="169881" y="17783"/>
                </a:lnTo>
                <a:lnTo>
                  <a:pt x="157568" y="15363"/>
                </a:lnTo>
                <a:lnTo>
                  <a:pt x="145290" y="12820"/>
                </a:lnTo>
                <a:lnTo>
                  <a:pt x="143141" y="12369"/>
                </a:lnTo>
                <a:lnTo>
                  <a:pt x="130936" y="9828"/>
                </a:lnTo>
                <a:lnTo>
                  <a:pt x="118677" y="7377"/>
                </a:lnTo>
                <a:lnTo>
                  <a:pt x="106325" y="5117"/>
                </a:lnTo>
                <a:lnTo>
                  <a:pt x="93842" y="3149"/>
                </a:lnTo>
                <a:lnTo>
                  <a:pt x="81187" y="1574"/>
                </a:lnTo>
                <a:lnTo>
                  <a:pt x="68323" y="492"/>
                </a:lnTo>
                <a:lnTo>
                  <a:pt x="55210" y="4"/>
                </a:lnTo>
                <a:lnTo>
                  <a:pt x="49745" y="0"/>
                </a:lnTo>
                <a:lnTo>
                  <a:pt x="36674" y="2075"/>
                </a:lnTo>
                <a:lnTo>
                  <a:pt x="24978" y="7610"/>
                </a:lnTo>
                <a:lnTo>
                  <a:pt x="15093" y="15979"/>
                </a:lnTo>
                <a:lnTo>
                  <a:pt x="7055" y="27214"/>
                </a:lnTo>
                <a:lnTo>
                  <a:pt x="2177" y="39158"/>
                </a:lnTo>
                <a:lnTo>
                  <a:pt x="60" y="52157"/>
                </a:lnTo>
                <a:lnTo>
                  <a:pt x="0" y="57492"/>
                </a:lnTo>
                <a:lnTo>
                  <a:pt x="203" y="60274"/>
                </a:lnTo>
                <a:lnTo>
                  <a:pt x="4435" y="76485"/>
                </a:lnTo>
                <a:lnTo>
                  <a:pt x="11063" y="87611"/>
                </a:lnTo>
                <a:lnTo>
                  <a:pt x="19793" y="96726"/>
                </a:lnTo>
                <a:lnTo>
                  <a:pt x="26517" y="101892"/>
                </a:lnTo>
                <a:lnTo>
                  <a:pt x="37760" y="108714"/>
                </a:lnTo>
                <a:lnTo>
                  <a:pt x="49389" y="114497"/>
                </a:lnTo>
                <a:lnTo>
                  <a:pt x="60736" y="119663"/>
                </a:lnTo>
                <a:lnTo>
                  <a:pt x="66179" y="122186"/>
                </a:lnTo>
                <a:lnTo>
                  <a:pt x="70218" y="124891"/>
                </a:lnTo>
                <a:lnTo>
                  <a:pt x="74053" y="124485"/>
                </a:lnTo>
                <a:lnTo>
                  <a:pt x="75260" y="120789"/>
                </a:lnTo>
                <a:lnTo>
                  <a:pt x="72402" y="118198"/>
                </a:lnTo>
                <a:lnTo>
                  <a:pt x="69202" y="115811"/>
                </a:lnTo>
                <a:lnTo>
                  <a:pt x="57841" y="110618"/>
                </a:lnTo>
                <a:lnTo>
                  <a:pt x="46187" y="105140"/>
                </a:lnTo>
                <a:lnTo>
                  <a:pt x="34942" y="98978"/>
                </a:lnTo>
                <a:lnTo>
                  <a:pt x="30530" y="96100"/>
                </a:lnTo>
                <a:lnTo>
                  <a:pt x="20592" y="87826"/>
                </a:lnTo>
                <a:lnTo>
                  <a:pt x="12941" y="77774"/>
                </a:lnTo>
                <a:lnTo>
                  <a:pt x="8213" y="65345"/>
                </a:lnTo>
                <a:lnTo>
                  <a:pt x="7594" y="62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321962" y="2042228"/>
            <a:ext cx="826313" cy="650760"/>
          </a:xfrm>
          <a:custGeom>
            <a:avLst/>
            <a:gdLst/>
            <a:ahLst/>
            <a:cxnLst/>
            <a:rect l="l" t="t" r="r" b="b"/>
            <a:pathLst>
              <a:path w="826313" h="650760">
                <a:moveTo>
                  <a:pt x="82118" y="419646"/>
                </a:moveTo>
                <a:lnTo>
                  <a:pt x="81450" y="432366"/>
                </a:lnTo>
                <a:lnTo>
                  <a:pt x="81570" y="445356"/>
                </a:lnTo>
                <a:lnTo>
                  <a:pt x="83595" y="457766"/>
                </a:lnTo>
                <a:lnTo>
                  <a:pt x="86678" y="465531"/>
                </a:lnTo>
                <a:lnTo>
                  <a:pt x="92962" y="474892"/>
                </a:lnTo>
                <a:lnTo>
                  <a:pt x="102136" y="485808"/>
                </a:lnTo>
                <a:lnTo>
                  <a:pt x="112184" y="495920"/>
                </a:lnTo>
                <a:lnTo>
                  <a:pt x="121057" y="502856"/>
                </a:lnTo>
                <a:lnTo>
                  <a:pt x="131780" y="507369"/>
                </a:lnTo>
                <a:lnTo>
                  <a:pt x="145712" y="510677"/>
                </a:lnTo>
                <a:lnTo>
                  <a:pt x="157765" y="510888"/>
                </a:lnTo>
                <a:lnTo>
                  <a:pt x="160465" y="509955"/>
                </a:lnTo>
                <a:lnTo>
                  <a:pt x="160695" y="522600"/>
                </a:lnTo>
                <a:lnTo>
                  <a:pt x="162579" y="534641"/>
                </a:lnTo>
                <a:lnTo>
                  <a:pt x="165987" y="545995"/>
                </a:lnTo>
                <a:lnTo>
                  <a:pt x="170789" y="556580"/>
                </a:lnTo>
                <a:lnTo>
                  <a:pt x="176858" y="566313"/>
                </a:lnTo>
                <a:lnTo>
                  <a:pt x="184063" y="575112"/>
                </a:lnTo>
                <a:lnTo>
                  <a:pt x="192275" y="582895"/>
                </a:lnTo>
                <a:lnTo>
                  <a:pt x="201364" y="589578"/>
                </a:lnTo>
                <a:lnTo>
                  <a:pt x="211203" y="595080"/>
                </a:lnTo>
                <a:lnTo>
                  <a:pt x="221661" y="599318"/>
                </a:lnTo>
                <a:lnTo>
                  <a:pt x="232610" y="602209"/>
                </a:lnTo>
                <a:lnTo>
                  <a:pt x="243919" y="603671"/>
                </a:lnTo>
                <a:lnTo>
                  <a:pt x="255460" y="603622"/>
                </a:lnTo>
                <a:lnTo>
                  <a:pt x="267103" y="601979"/>
                </a:lnTo>
                <a:lnTo>
                  <a:pt x="278720" y="598660"/>
                </a:lnTo>
                <a:lnTo>
                  <a:pt x="290181" y="593582"/>
                </a:lnTo>
                <a:lnTo>
                  <a:pt x="293192" y="591921"/>
                </a:lnTo>
                <a:lnTo>
                  <a:pt x="298824" y="604896"/>
                </a:lnTo>
                <a:lnTo>
                  <a:pt x="306092" y="616423"/>
                </a:lnTo>
                <a:lnTo>
                  <a:pt x="314855" y="626421"/>
                </a:lnTo>
                <a:lnTo>
                  <a:pt x="324970" y="634814"/>
                </a:lnTo>
                <a:lnTo>
                  <a:pt x="336296" y="641522"/>
                </a:lnTo>
                <a:lnTo>
                  <a:pt x="348692" y="646467"/>
                </a:lnTo>
                <a:lnTo>
                  <a:pt x="362014" y="649569"/>
                </a:lnTo>
                <a:lnTo>
                  <a:pt x="376122" y="650751"/>
                </a:lnTo>
                <a:lnTo>
                  <a:pt x="377533" y="650760"/>
                </a:lnTo>
                <a:lnTo>
                  <a:pt x="392226" y="650030"/>
                </a:lnTo>
                <a:lnTo>
                  <a:pt x="405118" y="647785"/>
                </a:lnTo>
                <a:lnTo>
                  <a:pt x="416632" y="643944"/>
                </a:lnTo>
                <a:lnTo>
                  <a:pt x="427191" y="638426"/>
                </a:lnTo>
                <a:lnTo>
                  <a:pt x="437219" y="631152"/>
                </a:lnTo>
                <a:lnTo>
                  <a:pt x="447139" y="622039"/>
                </a:lnTo>
                <a:lnTo>
                  <a:pt x="455803" y="612787"/>
                </a:lnTo>
                <a:lnTo>
                  <a:pt x="465324" y="601799"/>
                </a:lnTo>
                <a:lnTo>
                  <a:pt x="473354" y="594200"/>
                </a:lnTo>
                <a:lnTo>
                  <a:pt x="483989" y="588853"/>
                </a:lnTo>
                <a:lnTo>
                  <a:pt x="492328" y="586486"/>
                </a:lnTo>
                <a:lnTo>
                  <a:pt x="503770" y="582818"/>
                </a:lnTo>
                <a:lnTo>
                  <a:pt x="515559" y="577578"/>
                </a:lnTo>
                <a:lnTo>
                  <a:pt x="527258" y="571443"/>
                </a:lnTo>
                <a:lnTo>
                  <a:pt x="538429" y="565095"/>
                </a:lnTo>
                <a:lnTo>
                  <a:pt x="539102" y="564705"/>
                </a:lnTo>
                <a:lnTo>
                  <a:pt x="549902" y="558598"/>
                </a:lnTo>
                <a:lnTo>
                  <a:pt x="560888" y="552597"/>
                </a:lnTo>
                <a:lnTo>
                  <a:pt x="571987" y="546587"/>
                </a:lnTo>
                <a:lnTo>
                  <a:pt x="583126" y="540449"/>
                </a:lnTo>
                <a:lnTo>
                  <a:pt x="594233" y="534067"/>
                </a:lnTo>
                <a:lnTo>
                  <a:pt x="605234" y="527324"/>
                </a:lnTo>
                <a:lnTo>
                  <a:pt x="614540" y="521157"/>
                </a:lnTo>
                <a:lnTo>
                  <a:pt x="624890" y="513693"/>
                </a:lnTo>
                <a:lnTo>
                  <a:pt x="634985" y="505903"/>
                </a:lnTo>
                <a:lnTo>
                  <a:pt x="644927" y="497950"/>
                </a:lnTo>
                <a:lnTo>
                  <a:pt x="654818" y="489998"/>
                </a:lnTo>
                <a:lnTo>
                  <a:pt x="664760" y="482209"/>
                </a:lnTo>
                <a:lnTo>
                  <a:pt x="669036" y="478980"/>
                </a:lnTo>
                <a:lnTo>
                  <a:pt x="679493" y="471467"/>
                </a:lnTo>
                <a:lnTo>
                  <a:pt x="690089" y="464346"/>
                </a:lnTo>
                <a:lnTo>
                  <a:pt x="700804" y="457538"/>
                </a:lnTo>
                <a:lnTo>
                  <a:pt x="711617" y="450968"/>
                </a:lnTo>
                <a:lnTo>
                  <a:pt x="722507" y="444556"/>
                </a:lnTo>
                <a:lnTo>
                  <a:pt x="733454" y="438226"/>
                </a:lnTo>
                <a:lnTo>
                  <a:pt x="744436" y="431899"/>
                </a:lnTo>
                <a:lnTo>
                  <a:pt x="752831" y="427024"/>
                </a:lnTo>
                <a:lnTo>
                  <a:pt x="763845" y="421615"/>
                </a:lnTo>
                <a:lnTo>
                  <a:pt x="776203" y="416856"/>
                </a:lnTo>
                <a:lnTo>
                  <a:pt x="789100" y="412285"/>
                </a:lnTo>
                <a:lnTo>
                  <a:pt x="801736" y="407438"/>
                </a:lnTo>
                <a:lnTo>
                  <a:pt x="813306" y="401854"/>
                </a:lnTo>
                <a:lnTo>
                  <a:pt x="823007" y="395068"/>
                </a:lnTo>
                <a:lnTo>
                  <a:pt x="826313" y="391769"/>
                </a:lnTo>
                <a:lnTo>
                  <a:pt x="755828" y="0"/>
                </a:lnTo>
                <a:lnTo>
                  <a:pt x="730539" y="637"/>
                </a:lnTo>
                <a:lnTo>
                  <a:pt x="705217" y="1871"/>
                </a:lnTo>
                <a:lnTo>
                  <a:pt x="679862" y="3391"/>
                </a:lnTo>
                <a:lnTo>
                  <a:pt x="667171" y="4160"/>
                </a:lnTo>
                <a:lnTo>
                  <a:pt x="654472" y="4884"/>
                </a:lnTo>
                <a:lnTo>
                  <a:pt x="641764" y="5525"/>
                </a:lnTo>
                <a:lnTo>
                  <a:pt x="629047" y="6042"/>
                </a:lnTo>
                <a:lnTo>
                  <a:pt x="616321" y="6397"/>
                </a:lnTo>
                <a:lnTo>
                  <a:pt x="603587" y="6551"/>
                </a:lnTo>
                <a:lnTo>
                  <a:pt x="600012" y="6553"/>
                </a:lnTo>
                <a:lnTo>
                  <a:pt x="587078" y="6872"/>
                </a:lnTo>
                <a:lnTo>
                  <a:pt x="574323" y="7843"/>
                </a:lnTo>
                <a:lnTo>
                  <a:pt x="561725" y="9407"/>
                </a:lnTo>
                <a:lnTo>
                  <a:pt x="549262" y="11500"/>
                </a:lnTo>
                <a:lnTo>
                  <a:pt x="536911" y="14064"/>
                </a:lnTo>
                <a:lnTo>
                  <a:pt x="524651" y="17036"/>
                </a:lnTo>
                <a:lnTo>
                  <a:pt x="512459" y="20356"/>
                </a:lnTo>
                <a:lnTo>
                  <a:pt x="500314" y="23962"/>
                </a:lnTo>
                <a:lnTo>
                  <a:pt x="488193" y="27794"/>
                </a:lnTo>
                <a:lnTo>
                  <a:pt x="476075" y="31792"/>
                </a:lnTo>
                <a:lnTo>
                  <a:pt x="463936" y="35893"/>
                </a:lnTo>
                <a:lnTo>
                  <a:pt x="451756" y="40037"/>
                </a:lnTo>
                <a:lnTo>
                  <a:pt x="439512" y="44163"/>
                </a:lnTo>
                <a:lnTo>
                  <a:pt x="428993" y="47625"/>
                </a:lnTo>
                <a:lnTo>
                  <a:pt x="416756" y="51585"/>
                </a:lnTo>
                <a:lnTo>
                  <a:pt x="404541" y="55434"/>
                </a:lnTo>
                <a:lnTo>
                  <a:pt x="392314" y="59048"/>
                </a:lnTo>
                <a:lnTo>
                  <a:pt x="380039" y="62298"/>
                </a:lnTo>
                <a:lnTo>
                  <a:pt x="367682" y="65060"/>
                </a:lnTo>
                <a:lnTo>
                  <a:pt x="355206" y="67206"/>
                </a:lnTo>
                <a:lnTo>
                  <a:pt x="342577" y="68611"/>
                </a:lnTo>
                <a:lnTo>
                  <a:pt x="326398" y="69627"/>
                </a:lnTo>
                <a:lnTo>
                  <a:pt x="313668" y="70525"/>
                </a:lnTo>
                <a:lnTo>
                  <a:pt x="300975" y="71629"/>
                </a:lnTo>
                <a:lnTo>
                  <a:pt x="288336" y="73030"/>
                </a:lnTo>
                <a:lnTo>
                  <a:pt x="275763" y="74816"/>
                </a:lnTo>
                <a:lnTo>
                  <a:pt x="263270" y="77077"/>
                </a:lnTo>
                <a:lnTo>
                  <a:pt x="250871" y="79903"/>
                </a:lnTo>
                <a:lnTo>
                  <a:pt x="238581" y="83384"/>
                </a:lnTo>
                <a:lnTo>
                  <a:pt x="220770" y="89477"/>
                </a:lnTo>
                <a:lnTo>
                  <a:pt x="208806" y="93752"/>
                </a:lnTo>
                <a:lnTo>
                  <a:pt x="196998" y="98082"/>
                </a:lnTo>
                <a:lnTo>
                  <a:pt x="185304" y="102484"/>
                </a:lnTo>
                <a:lnTo>
                  <a:pt x="173683" y="106973"/>
                </a:lnTo>
                <a:lnTo>
                  <a:pt x="162095" y="111566"/>
                </a:lnTo>
                <a:lnTo>
                  <a:pt x="150498" y="116279"/>
                </a:lnTo>
                <a:lnTo>
                  <a:pt x="138851" y="121127"/>
                </a:lnTo>
                <a:lnTo>
                  <a:pt x="127113" y="126126"/>
                </a:lnTo>
                <a:lnTo>
                  <a:pt x="115243" y="131294"/>
                </a:lnTo>
                <a:lnTo>
                  <a:pt x="103199" y="136645"/>
                </a:lnTo>
                <a:lnTo>
                  <a:pt x="88449" y="144029"/>
                </a:lnTo>
                <a:lnTo>
                  <a:pt x="77414" y="151148"/>
                </a:lnTo>
                <a:lnTo>
                  <a:pt x="67090" y="159256"/>
                </a:lnTo>
                <a:lnTo>
                  <a:pt x="57482" y="168250"/>
                </a:lnTo>
                <a:lnTo>
                  <a:pt x="48596" y="178032"/>
                </a:lnTo>
                <a:lnTo>
                  <a:pt x="40435" y="188499"/>
                </a:lnTo>
                <a:lnTo>
                  <a:pt x="33005" y="199553"/>
                </a:lnTo>
                <a:lnTo>
                  <a:pt x="26310" y="211091"/>
                </a:lnTo>
                <a:lnTo>
                  <a:pt x="20356" y="223014"/>
                </a:lnTo>
                <a:lnTo>
                  <a:pt x="15148" y="235221"/>
                </a:lnTo>
                <a:lnTo>
                  <a:pt x="10689" y="247612"/>
                </a:lnTo>
                <a:lnTo>
                  <a:pt x="6986" y="260086"/>
                </a:lnTo>
                <a:lnTo>
                  <a:pt x="4042" y="272542"/>
                </a:lnTo>
                <a:lnTo>
                  <a:pt x="1139" y="289329"/>
                </a:lnTo>
                <a:lnTo>
                  <a:pt x="0" y="302190"/>
                </a:lnTo>
                <a:lnTo>
                  <a:pt x="462" y="314208"/>
                </a:lnTo>
                <a:lnTo>
                  <a:pt x="2938" y="325583"/>
                </a:lnTo>
                <a:lnTo>
                  <a:pt x="7841" y="336514"/>
                </a:lnTo>
                <a:lnTo>
                  <a:pt x="15581" y="347203"/>
                </a:lnTo>
                <a:lnTo>
                  <a:pt x="27484" y="358071"/>
                </a:lnTo>
                <a:lnTo>
                  <a:pt x="38752" y="364982"/>
                </a:lnTo>
                <a:lnTo>
                  <a:pt x="51004" y="370402"/>
                </a:lnTo>
                <a:lnTo>
                  <a:pt x="63713" y="374436"/>
                </a:lnTo>
                <a:lnTo>
                  <a:pt x="76349" y="377190"/>
                </a:lnTo>
                <a:lnTo>
                  <a:pt x="88384" y="378766"/>
                </a:lnTo>
                <a:lnTo>
                  <a:pt x="90056" y="378904"/>
                </a:lnTo>
                <a:lnTo>
                  <a:pt x="89081" y="390849"/>
                </a:lnTo>
                <a:lnTo>
                  <a:pt x="85591" y="403436"/>
                </a:lnTo>
                <a:lnTo>
                  <a:pt x="82527" y="415863"/>
                </a:lnTo>
                <a:lnTo>
                  <a:pt x="82118" y="4196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478795" y="2555279"/>
            <a:ext cx="8489" cy="40484"/>
          </a:xfrm>
          <a:custGeom>
            <a:avLst/>
            <a:gdLst/>
            <a:ahLst/>
            <a:cxnLst/>
            <a:rect l="l" t="t" r="r" b="b"/>
            <a:pathLst>
              <a:path w="8489" h="40484">
                <a:moveTo>
                  <a:pt x="0" y="1712"/>
                </a:moveTo>
                <a:lnTo>
                  <a:pt x="985" y="15325"/>
                </a:lnTo>
                <a:lnTo>
                  <a:pt x="3873" y="28332"/>
                </a:lnTo>
                <a:lnTo>
                  <a:pt x="8489" y="40484"/>
                </a:lnTo>
                <a:lnTo>
                  <a:pt x="5311" y="0"/>
                </a:lnTo>
                <a:lnTo>
                  <a:pt x="2657" y="1409"/>
                </a:lnTo>
                <a:lnTo>
                  <a:pt x="0" y="1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412020" y="2417624"/>
            <a:ext cx="3670" cy="19786"/>
          </a:xfrm>
          <a:custGeom>
            <a:avLst/>
            <a:gdLst/>
            <a:ahLst/>
            <a:cxnLst/>
            <a:rect l="l" t="t" r="r" b="b"/>
            <a:pathLst>
              <a:path w="3670" h="19786">
                <a:moveTo>
                  <a:pt x="3670" y="6349"/>
                </a:moveTo>
                <a:lnTo>
                  <a:pt x="3505" y="3124"/>
                </a:lnTo>
                <a:lnTo>
                  <a:pt x="1955" y="126"/>
                </a:lnTo>
                <a:lnTo>
                  <a:pt x="266" y="0"/>
                </a:lnTo>
                <a:lnTo>
                  <a:pt x="0" y="3505"/>
                </a:lnTo>
                <a:lnTo>
                  <a:pt x="1663" y="19786"/>
                </a:lnTo>
                <a:lnTo>
                  <a:pt x="3657" y="13068"/>
                </a:lnTo>
                <a:lnTo>
                  <a:pt x="3670" y="6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478441" y="2548536"/>
            <a:ext cx="140042" cy="101053"/>
          </a:xfrm>
          <a:custGeom>
            <a:avLst/>
            <a:gdLst/>
            <a:ahLst/>
            <a:cxnLst/>
            <a:rect l="l" t="t" r="r" b="b"/>
            <a:pathLst>
              <a:path w="140042" h="101053">
                <a:moveTo>
                  <a:pt x="17986" y="49661"/>
                </a:moveTo>
                <a:lnTo>
                  <a:pt x="12619" y="37964"/>
                </a:lnTo>
                <a:lnTo>
                  <a:pt x="9046" y="25284"/>
                </a:lnTo>
                <a:lnTo>
                  <a:pt x="7456" y="11734"/>
                </a:lnTo>
                <a:lnTo>
                  <a:pt x="7416" y="5333"/>
                </a:lnTo>
                <a:lnTo>
                  <a:pt x="7569" y="2565"/>
                </a:lnTo>
                <a:lnTo>
                  <a:pt x="4775" y="0"/>
                </a:lnTo>
                <a:lnTo>
                  <a:pt x="3987" y="3657"/>
                </a:lnTo>
                <a:lnTo>
                  <a:pt x="457" y="3479"/>
                </a:lnTo>
                <a:lnTo>
                  <a:pt x="342" y="6718"/>
                </a:lnTo>
                <a:lnTo>
                  <a:pt x="0" y="8496"/>
                </a:lnTo>
                <a:lnTo>
                  <a:pt x="352" y="8456"/>
                </a:lnTo>
                <a:lnTo>
                  <a:pt x="342" y="8318"/>
                </a:lnTo>
                <a:lnTo>
                  <a:pt x="352" y="8456"/>
                </a:lnTo>
                <a:lnTo>
                  <a:pt x="3009" y="8153"/>
                </a:lnTo>
                <a:lnTo>
                  <a:pt x="5664" y="6743"/>
                </a:lnTo>
                <a:lnTo>
                  <a:pt x="8842" y="47228"/>
                </a:lnTo>
                <a:lnTo>
                  <a:pt x="15020" y="58416"/>
                </a:lnTo>
                <a:lnTo>
                  <a:pt x="22594" y="68529"/>
                </a:lnTo>
                <a:lnTo>
                  <a:pt x="28435" y="74714"/>
                </a:lnTo>
                <a:lnTo>
                  <a:pt x="38353" y="83061"/>
                </a:lnTo>
                <a:lnTo>
                  <a:pt x="49298" y="89963"/>
                </a:lnTo>
                <a:lnTo>
                  <a:pt x="61091" y="95302"/>
                </a:lnTo>
                <a:lnTo>
                  <a:pt x="73556" y="98963"/>
                </a:lnTo>
                <a:lnTo>
                  <a:pt x="86512" y="100829"/>
                </a:lnTo>
                <a:lnTo>
                  <a:pt x="92849" y="101053"/>
                </a:lnTo>
                <a:lnTo>
                  <a:pt x="105170" y="100198"/>
                </a:lnTo>
                <a:lnTo>
                  <a:pt x="117531" y="97577"/>
                </a:lnTo>
                <a:lnTo>
                  <a:pt x="129780" y="93104"/>
                </a:lnTo>
                <a:lnTo>
                  <a:pt x="134970" y="90460"/>
                </a:lnTo>
                <a:lnTo>
                  <a:pt x="140042" y="84454"/>
                </a:lnTo>
                <a:lnTo>
                  <a:pt x="136969" y="81953"/>
                </a:lnTo>
                <a:lnTo>
                  <a:pt x="136715" y="85623"/>
                </a:lnTo>
                <a:lnTo>
                  <a:pt x="133388" y="86779"/>
                </a:lnTo>
                <a:lnTo>
                  <a:pt x="134962" y="82562"/>
                </a:lnTo>
                <a:lnTo>
                  <a:pt x="122844" y="88369"/>
                </a:lnTo>
                <a:lnTo>
                  <a:pt x="110539" y="92092"/>
                </a:lnTo>
                <a:lnTo>
                  <a:pt x="98203" y="93843"/>
                </a:lnTo>
                <a:lnTo>
                  <a:pt x="92849" y="94018"/>
                </a:lnTo>
                <a:lnTo>
                  <a:pt x="79766" y="92976"/>
                </a:lnTo>
                <a:lnTo>
                  <a:pt x="67117" y="89941"/>
                </a:lnTo>
                <a:lnTo>
                  <a:pt x="55118" y="85047"/>
                </a:lnTo>
                <a:lnTo>
                  <a:pt x="43985" y="78429"/>
                </a:lnTo>
                <a:lnTo>
                  <a:pt x="33936" y="70220"/>
                </a:lnTo>
                <a:lnTo>
                  <a:pt x="24955" y="60260"/>
                </a:lnTo>
                <a:lnTo>
                  <a:pt x="17986" y="49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318384" y="2038682"/>
            <a:ext cx="762927" cy="518363"/>
          </a:xfrm>
          <a:custGeom>
            <a:avLst/>
            <a:gdLst/>
            <a:ahLst/>
            <a:cxnLst/>
            <a:rect l="l" t="t" r="r" b="b"/>
            <a:pathLst>
              <a:path w="762927" h="518363">
                <a:moveTo>
                  <a:pt x="122082" y="508968"/>
                </a:moveTo>
                <a:lnTo>
                  <a:pt x="126504" y="511632"/>
                </a:lnTo>
                <a:lnTo>
                  <a:pt x="132118" y="513765"/>
                </a:lnTo>
                <a:lnTo>
                  <a:pt x="138303" y="515467"/>
                </a:lnTo>
                <a:lnTo>
                  <a:pt x="144475" y="517156"/>
                </a:lnTo>
                <a:lnTo>
                  <a:pt x="151091" y="518363"/>
                </a:lnTo>
                <a:lnTo>
                  <a:pt x="160058" y="518350"/>
                </a:lnTo>
                <a:lnTo>
                  <a:pt x="160401" y="516572"/>
                </a:lnTo>
                <a:lnTo>
                  <a:pt x="160515" y="513334"/>
                </a:lnTo>
                <a:lnTo>
                  <a:pt x="164045" y="513511"/>
                </a:lnTo>
                <a:lnTo>
                  <a:pt x="164833" y="509854"/>
                </a:lnTo>
                <a:lnTo>
                  <a:pt x="161544" y="510895"/>
                </a:lnTo>
                <a:lnTo>
                  <a:pt x="159435" y="511352"/>
                </a:lnTo>
                <a:lnTo>
                  <a:pt x="152120" y="511340"/>
                </a:lnTo>
                <a:lnTo>
                  <a:pt x="145884" y="510247"/>
                </a:lnTo>
                <a:lnTo>
                  <a:pt x="140157" y="508673"/>
                </a:lnTo>
                <a:lnTo>
                  <a:pt x="134442" y="507123"/>
                </a:lnTo>
                <a:lnTo>
                  <a:pt x="129120" y="505015"/>
                </a:lnTo>
                <a:lnTo>
                  <a:pt x="126441" y="503389"/>
                </a:lnTo>
                <a:lnTo>
                  <a:pt x="121958" y="500722"/>
                </a:lnTo>
                <a:lnTo>
                  <a:pt x="114757" y="494080"/>
                </a:lnTo>
                <a:lnTo>
                  <a:pt x="108292" y="486956"/>
                </a:lnTo>
                <a:lnTo>
                  <a:pt x="101803" y="479856"/>
                </a:lnTo>
                <a:lnTo>
                  <a:pt x="95834" y="472097"/>
                </a:lnTo>
                <a:lnTo>
                  <a:pt x="93357" y="467410"/>
                </a:lnTo>
                <a:lnTo>
                  <a:pt x="89530" y="455839"/>
                </a:lnTo>
                <a:lnTo>
                  <a:pt x="88444" y="442548"/>
                </a:lnTo>
                <a:lnTo>
                  <a:pt x="88442" y="435597"/>
                </a:lnTo>
                <a:lnTo>
                  <a:pt x="88874" y="429348"/>
                </a:lnTo>
                <a:lnTo>
                  <a:pt x="89217" y="423392"/>
                </a:lnTo>
                <a:lnTo>
                  <a:pt x="89496" y="418020"/>
                </a:lnTo>
                <a:lnTo>
                  <a:pt x="91414" y="411734"/>
                </a:lnTo>
                <a:lnTo>
                  <a:pt x="93370" y="405244"/>
                </a:lnTo>
                <a:lnTo>
                  <a:pt x="95300" y="398729"/>
                </a:lnTo>
                <a:lnTo>
                  <a:pt x="93637" y="382447"/>
                </a:lnTo>
                <a:lnTo>
                  <a:pt x="93370" y="385965"/>
                </a:lnTo>
                <a:lnTo>
                  <a:pt x="93637" y="382447"/>
                </a:lnTo>
                <a:lnTo>
                  <a:pt x="93903" y="378942"/>
                </a:lnTo>
                <a:lnTo>
                  <a:pt x="81879" y="377506"/>
                </a:lnTo>
                <a:lnTo>
                  <a:pt x="90131" y="382828"/>
                </a:lnTo>
                <a:lnTo>
                  <a:pt x="90258" y="385292"/>
                </a:lnTo>
                <a:lnTo>
                  <a:pt x="90131" y="382828"/>
                </a:lnTo>
                <a:lnTo>
                  <a:pt x="81879" y="377506"/>
                </a:lnTo>
                <a:lnTo>
                  <a:pt x="69169" y="374836"/>
                </a:lnTo>
                <a:lnTo>
                  <a:pt x="56371" y="370850"/>
                </a:lnTo>
                <a:lnTo>
                  <a:pt x="44082" y="365468"/>
                </a:lnTo>
                <a:lnTo>
                  <a:pt x="32898" y="358608"/>
                </a:lnTo>
                <a:lnTo>
                  <a:pt x="23876" y="350685"/>
                </a:lnTo>
                <a:lnTo>
                  <a:pt x="15103" y="339343"/>
                </a:lnTo>
                <a:lnTo>
                  <a:pt x="9816" y="327892"/>
                </a:lnTo>
                <a:lnTo>
                  <a:pt x="7389" y="315873"/>
                </a:lnTo>
                <a:lnTo>
                  <a:pt x="7048" y="308762"/>
                </a:lnTo>
                <a:lnTo>
                  <a:pt x="7770" y="296879"/>
                </a:lnTo>
                <a:lnTo>
                  <a:pt x="9710" y="283899"/>
                </a:lnTo>
                <a:lnTo>
                  <a:pt x="13283" y="267146"/>
                </a:lnTo>
                <a:lnTo>
                  <a:pt x="16848" y="254617"/>
                </a:lnTo>
                <a:lnTo>
                  <a:pt x="21188" y="242157"/>
                </a:lnTo>
                <a:lnTo>
                  <a:pt x="26295" y="229874"/>
                </a:lnTo>
                <a:lnTo>
                  <a:pt x="32162" y="217871"/>
                </a:lnTo>
                <a:lnTo>
                  <a:pt x="38780" y="206256"/>
                </a:lnTo>
                <a:lnTo>
                  <a:pt x="46142" y="195132"/>
                </a:lnTo>
                <a:lnTo>
                  <a:pt x="54239" y="184606"/>
                </a:lnTo>
                <a:lnTo>
                  <a:pt x="63065" y="174784"/>
                </a:lnTo>
                <a:lnTo>
                  <a:pt x="72609" y="165770"/>
                </a:lnTo>
                <a:lnTo>
                  <a:pt x="82866" y="157670"/>
                </a:lnTo>
                <a:lnTo>
                  <a:pt x="93827" y="150591"/>
                </a:lnTo>
                <a:lnTo>
                  <a:pt x="105219" y="144754"/>
                </a:lnTo>
                <a:lnTo>
                  <a:pt x="117316" y="139353"/>
                </a:lnTo>
                <a:lnTo>
                  <a:pt x="129226" y="134141"/>
                </a:lnTo>
                <a:lnTo>
                  <a:pt x="140993" y="129102"/>
                </a:lnTo>
                <a:lnTo>
                  <a:pt x="152657" y="124219"/>
                </a:lnTo>
                <a:lnTo>
                  <a:pt x="164261" y="119476"/>
                </a:lnTo>
                <a:lnTo>
                  <a:pt x="175845" y="114856"/>
                </a:lnTo>
                <a:lnTo>
                  <a:pt x="187452" y="110344"/>
                </a:lnTo>
                <a:lnTo>
                  <a:pt x="199123" y="105924"/>
                </a:lnTo>
                <a:lnTo>
                  <a:pt x="210900" y="101578"/>
                </a:lnTo>
                <a:lnTo>
                  <a:pt x="222825" y="97290"/>
                </a:lnTo>
                <a:lnTo>
                  <a:pt x="234939" y="93045"/>
                </a:lnTo>
                <a:lnTo>
                  <a:pt x="249797" y="88331"/>
                </a:lnTo>
                <a:lnTo>
                  <a:pt x="262089" y="85241"/>
                </a:lnTo>
                <a:lnTo>
                  <a:pt x="274502" y="82751"/>
                </a:lnTo>
                <a:lnTo>
                  <a:pt x="287026" y="80774"/>
                </a:lnTo>
                <a:lnTo>
                  <a:pt x="299644" y="79220"/>
                </a:lnTo>
                <a:lnTo>
                  <a:pt x="312346" y="78000"/>
                </a:lnTo>
                <a:lnTo>
                  <a:pt x="325116" y="77024"/>
                </a:lnTo>
                <a:lnTo>
                  <a:pt x="337941" y="76203"/>
                </a:lnTo>
                <a:lnTo>
                  <a:pt x="342925" y="75907"/>
                </a:lnTo>
                <a:lnTo>
                  <a:pt x="355719" y="74718"/>
                </a:lnTo>
                <a:lnTo>
                  <a:pt x="368314" y="72759"/>
                </a:lnTo>
                <a:lnTo>
                  <a:pt x="380745" y="70158"/>
                </a:lnTo>
                <a:lnTo>
                  <a:pt x="393048" y="67041"/>
                </a:lnTo>
                <a:lnTo>
                  <a:pt x="405257" y="63534"/>
                </a:lnTo>
                <a:lnTo>
                  <a:pt x="417407" y="59764"/>
                </a:lnTo>
                <a:lnTo>
                  <a:pt x="429533" y="55857"/>
                </a:lnTo>
                <a:lnTo>
                  <a:pt x="433654" y="54521"/>
                </a:lnTo>
                <a:lnTo>
                  <a:pt x="446083" y="50417"/>
                </a:lnTo>
                <a:lnTo>
                  <a:pt x="458412" y="46252"/>
                </a:lnTo>
                <a:lnTo>
                  <a:pt x="470662" y="42086"/>
                </a:lnTo>
                <a:lnTo>
                  <a:pt x="482855" y="37980"/>
                </a:lnTo>
                <a:lnTo>
                  <a:pt x="495015" y="33996"/>
                </a:lnTo>
                <a:lnTo>
                  <a:pt x="507163" y="30193"/>
                </a:lnTo>
                <a:lnTo>
                  <a:pt x="519322" y="26634"/>
                </a:lnTo>
                <a:lnTo>
                  <a:pt x="531515" y="23379"/>
                </a:lnTo>
                <a:lnTo>
                  <a:pt x="543764" y="20488"/>
                </a:lnTo>
                <a:lnTo>
                  <a:pt x="556092" y="18024"/>
                </a:lnTo>
                <a:lnTo>
                  <a:pt x="568520" y="16046"/>
                </a:lnTo>
                <a:lnTo>
                  <a:pt x="581073" y="14616"/>
                </a:lnTo>
                <a:lnTo>
                  <a:pt x="593771" y="13794"/>
                </a:lnTo>
                <a:lnTo>
                  <a:pt x="603097" y="13614"/>
                </a:lnTo>
                <a:lnTo>
                  <a:pt x="617774" y="13497"/>
                </a:lnTo>
                <a:lnTo>
                  <a:pt x="630553" y="13173"/>
                </a:lnTo>
                <a:lnTo>
                  <a:pt x="643311" y="12681"/>
                </a:lnTo>
                <a:lnTo>
                  <a:pt x="656051" y="12059"/>
                </a:lnTo>
                <a:lnTo>
                  <a:pt x="668770" y="11346"/>
                </a:lnTo>
                <a:lnTo>
                  <a:pt x="681470" y="10582"/>
                </a:lnTo>
                <a:lnTo>
                  <a:pt x="694151" y="9806"/>
                </a:lnTo>
                <a:lnTo>
                  <a:pt x="706812" y="9055"/>
                </a:lnTo>
                <a:lnTo>
                  <a:pt x="719453" y="8370"/>
                </a:lnTo>
                <a:lnTo>
                  <a:pt x="732075" y="7789"/>
                </a:lnTo>
                <a:lnTo>
                  <a:pt x="744678" y="7352"/>
                </a:lnTo>
                <a:lnTo>
                  <a:pt x="757261" y="7096"/>
                </a:lnTo>
                <a:lnTo>
                  <a:pt x="761390" y="7048"/>
                </a:lnTo>
                <a:lnTo>
                  <a:pt x="762927" y="3517"/>
                </a:lnTo>
                <a:lnTo>
                  <a:pt x="761326" y="0"/>
                </a:lnTo>
                <a:lnTo>
                  <a:pt x="759371" y="25"/>
                </a:lnTo>
                <a:lnTo>
                  <a:pt x="746669" y="251"/>
                </a:lnTo>
                <a:lnTo>
                  <a:pt x="733969" y="664"/>
                </a:lnTo>
                <a:lnTo>
                  <a:pt x="721272" y="1226"/>
                </a:lnTo>
                <a:lnTo>
                  <a:pt x="708578" y="1898"/>
                </a:lnTo>
                <a:lnTo>
                  <a:pt x="695886" y="2642"/>
                </a:lnTo>
                <a:lnTo>
                  <a:pt x="683196" y="3417"/>
                </a:lnTo>
                <a:lnTo>
                  <a:pt x="670509" y="4186"/>
                </a:lnTo>
                <a:lnTo>
                  <a:pt x="657824" y="4910"/>
                </a:lnTo>
                <a:lnTo>
                  <a:pt x="645141" y="5549"/>
                </a:lnTo>
                <a:lnTo>
                  <a:pt x="632460" y="6066"/>
                </a:lnTo>
                <a:lnTo>
                  <a:pt x="619782" y="6421"/>
                </a:lnTo>
                <a:lnTo>
                  <a:pt x="607105" y="6575"/>
                </a:lnTo>
                <a:lnTo>
                  <a:pt x="603097" y="6578"/>
                </a:lnTo>
                <a:lnTo>
                  <a:pt x="590056" y="6928"/>
                </a:lnTo>
                <a:lnTo>
                  <a:pt x="577208" y="7926"/>
                </a:lnTo>
                <a:lnTo>
                  <a:pt x="564531" y="9512"/>
                </a:lnTo>
                <a:lnTo>
                  <a:pt x="552005" y="11623"/>
                </a:lnTo>
                <a:lnTo>
                  <a:pt x="539607" y="14199"/>
                </a:lnTo>
                <a:lnTo>
                  <a:pt x="527315" y="17179"/>
                </a:lnTo>
                <a:lnTo>
                  <a:pt x="515109" y="20502"/>
                </a:lnTo>
                <a:lnTo>
                  <a:pt x="502966" y="24106"/>
                </a:lnTo>
                <a:lnTo>
                  <a:pt x="490865" y="27930"/>
                </a:lnTo>
                <a:lnTo>
                  <a:pt x="478784" y="31914"/>
                </a:lnTo>
                <a:lnTo>
                  <a:pt x="466702" y="35996"/>
                </a:lnTo>
                <a:lnTo>
                  <a:pt x="454596" y="40115"/>
                </a:lnTo>
                <a:lnTo>
                  <a:pt x="442445" y="44210"/>
                </a:lnTo>
                <a:lnTo>
                  <a:pt x="431482" y="47815"/>
                </a:lnTo>
                <a:lnTo>
                  <a:pt x="419133" y="51815"/>
                </a:lnTo>
                <a:lnTo>
                  <a:pt x="406844" y="55686"/>
                </a:lnTo>
                <a:lnTo>
                  <a:pt x="394579" y="59303"/>
                </a:lnTo>
                <a:lnTo>
                  <a:pt x="382300" y="62539"/>
                </a:lnTo>
                <a:lnTo>
                  <a:pt x="369972" y="65269"/>
                </a:lnTo>
                <a:lnTo>
                  <a:pt x="357559" y="67367"/>
                </a:lnTo>
                <a:lnTo>
                  <a:pt x="345025" y="68707"/>
                </a:lnTo>
                <a:lnTo>
                  <a:pt x="329862" y="69649"/>
                </a:lnTo>
                <a:lnTo>
                  <a:pt x="317202" y="70540"/>
                </a:lnTo>
                <a:lnTo>
                  <a:pt x="304553" y="71636"/>
                </a:lnTo>
                <a:lnTo>
                  <a:pt x="291930" y="73024"/>
                </a:lnTo>
                <a:lnTo>
                  <a:pt x="279346" y="74795"/>
                </a:lnTo>
                <a:lnTo>
                  <a:pt x="266817" y="77038"/>
                </a:lnTo>
                <a:lnTo>
                  <a:pt x="254357" y="79842"/>
                </a:lnTo>
                <a:lnTo>
                  <a:pt x="241981" y="83297"/>
                </a:lnTo>
                <a:lnTo>
                  <a:pt x="223198" y="89694"/>
                </a:lnTo>
                <a:lnTo>
                  <a:pt x="211234" y="93970"/>
                </a:lnTo>
                <a:lnTo>
                  <a:pt x="199426" y="98302"/>
                </a:lnTo>
                <a:lnTo>
                  <a:pt x="187731" y="102705"/>
                </a:lnTo>
                <a:lnTo>
                  <a:pt x="176109" y="107195"/>
                </a:lnTo>
                <a:lnTo>
                  <a:pt x="164519" y="111788"/>
                </a:lnTo>
                <a:lnTo>
                  <a:pt x="152921" y="116500"/>
                </a:lnTo>
                <a:lnTo>
                  <a:pt x="141275" y="121346"/>
                </a:lnTo>
                <a:lnTo>
                  <a:pt x="129539" y="126343"/>
                </a:lnTo>
                <a:lnTo>
                  <a:pt x="117673" y="131506"/>
                </a:lnTo>
                <a:lnTo>
                  <a:pt x="105636" y="136852"/>
                </a:lnTo>
                <a:lnTo>
                  <a:pt x="90486" y="144418"/>
                </a:lnTo>
                <a:lnTo>
                  <a:pt x="79364" y="151551"/>
                </a:lnTo>
                <a:lnTo>
                  <a:pt x="68959" y="159645"/>
                </a:lnTo>
                <a:lnTo>
                  <a:pt x="59274" y="168603"/>
                </a:lnTo>
                <a:lnTo>
                  <a:pt x="50311" y="178329"/>
                </a:lnTo>
                <a:lnTo>
                  <a:pt x="42072" y="188728"/>
                </a:lnTo>
                <a:lnTo>
                  <a:pt x="34559" y="199704"/>
                </a:lnTo>
                <a:lnTo>
                  <a:pt x="27773" y="211160"/>
                </a:lnTo>
                <a:lnTo>
                  <a:pt x="21718" y="223001"/>
                </a:lnTo>
                <a:lnTo>
                  <a:pt x="16396" y="235130"/>
                </a:lnTo>
                <a:lnTo>
                  <a:pt x="11808" y="247452"/>
                </a:lnTo>
                <a:lnTo>
                  <a:pt x="7956" y="259871"/>
                </a:lnTo>
                <a:lnTo>
                  <a:pt x="4843" y="272291"/>
                </a:lnTo>
                <a:lnTo>
                  <a:pt x="1359" y="291460"/>
                </a:lnTo>
                <a:lnTo>
                  <a:pt x="131" y="303826"/>
                </a:lnTo>
                <a:lnTo>
                  <a:pt x="0" y="308762"/>
                </a:lnTo>
                <a:lnTo>
                  <a:pt x="970" y="321198"/>
                </a:lnTo>
                <a:lnTo>
                  <a:pt x="4215" y="333144"/>
                </a:lnTo>
                <a:lnTo>
                  <a:pt x="10118" y="344672"/>
                </a:lnTo>
                <a:lnTo>
                  <a:pt x="18745" y="355523"/>
                </a:lnTo>
                <a:lnTo>
                  <a:pt x="28649" y="364201"/>
                </a:lnTo>
                <a:lnTo>
                  <a:pt x="39929" y="371248"/>
                </a:lnTo>
                <a:lnTo>
                  <a:pt x="52115" y="376787"/>
                </a:lnTo>
                <a:lnTo>
                  <a:pt x="64735" y="380944"/>
                </a:lnTo>
                <a:lnTo>
                  <a:pt x="77318" y="383840"/>
                </a:lnTo>
                <a:lnTo>
                  <a:pt x="89394" y="385599"/>
                </a:lnTo>
                <a:lnTo>
                  <a:pt x="90260" y="385679"/>
                </a:lnTo>
                <a:lnTo>
                  <a:pt x="90284" y="390563"/>
                </a:lnTo>
                <a:lnTo>
                  <a:pt x="88569" y="396773"/>
                </a:lnTo>
                <a:lnTo>
                  <a:pt x="86626" y="403225"/>
                </a:lnTo>
                <a:lnTo>
                  <a:pt x="84696" y="409676"/>
                </a:lnTo>
                <a:lnTo>
                  <a:pt x="82575" y="416356"/>
                </a:lnTo>
                <a:lnTo>
                  <a:pt x="82181" y="422998"/>
                </a:lnTo>
                <a:lnTo>
                  <a:pt x="81851" y="428879"/>
                </a:lnTo>
                <a:lnTo>
                  <a:pt x="81394" y="435267"/>
                </a:lnTo>
                <a:lnTo>
                  <a:pt x="81394" y="441706"/>
                </a:lnTo>
                <a:lnTo>
                  <a:pt x="82186" y="454565"/>
                </a:lnTo>
                <a:lnTo>
                  <a:pt x="85361" y="466904"/>
                </a:lnTo>
                <a:lnTo>
                  <a:pt x="87147" y="470738"/>
                </a:lnTo>
                <a:lnTo>
                  <a:pt x="93442" y="480190"/>
                </a:lnTo>
                <a:lnTo>
                  <a:pt x="102366" y="490910"/>
                </a:lnTo>
                <a:lnTo>
                  <a:pt x="112923" y="501656"/>
                </a:lnTo>
                <a:lnTo>
                  <a:pt x="122082" y="508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613413" y="2430209"/>
            <a:ext cx="538789" cy="266306"/>
          </a:xfrm>
          <a:custGeom>
            <a:avLst/>
            <a:gdLst/>
            <a:ahLst/>
            <a:cxnLst/>
            <a:rect l="l" t="t" r="r" b="b"/>
            <a:pathLst>
              <a:path w="538789" h="266306">
                <a:moveTo>
                  <a:pt x="80001" y="266142"/>
                </a:moveTo>
                <a:lnTo>
                  <a:pt x="86072" y="266306"/>
                </a:lnTo>
                <a:lnTo>
                  <a:pt x="100301" y="265644"/>
                </a:lnTo>
                <a:lnTo>
                  <a:pt x="113005" y="263586"/>
                </a:lnTo>
                <a:lnTo>
                  <a:pt x="124491" y="260049"/>
                </a:lnTo>
                <a:lnTo>
                  <a:pt x="131348" y="256971"/>
                </a:lnTo>
                <a:lnTo>
                  <a:pt x="141408" y="250916"/>
                </a:lnTo>
                <a:lnTo>
                  <a:pt x="151029" y="243303"/>
                </a:lnTo>
                <a:lnTo>
                  <a:pt x="160569" y="234101"/>
                </a:lnTo>
                <a:lnTo>
                  <a:pt x="166997" y="227139"/>
                </a:lnTo>
                <a:lnTo>
                  <a:pt x="173956" y="219303"/>
                </a:lnTo>
                <a:lnTo>
                  <a:pt x="177893" y="214033"/>
                </a:lnTo>
                <a:lnTo>
                  <a:pt x="182249" y="210413"/>
                </a:lnTo>
                <a:lnTo>
                  <a:pt x="186593" y="206806"/>
                </a:lnTo>
                <a:lnTo>
                  <a:pt x="191558" y="204355"/>
                </a:lnTo>
                <a:lnTo>
                  <a:pt x="201680" y="201929"/>
                </a:lnTo>
                <a:lnTo>
                  <a:pt x="213357" y="198212"/>
                </a:lnTo>
                <a:lnTo>
                  <a:pt x="225194" y="192992"/>
                </a:lnTo>
                <a:lnTo>
                  <a:pt x="236826" y="186920"/>
                </a:lnTo>
                <a:lnTo>
                  <a:pt x="247889" y="180646"/>
                </a:lnTo>
                <a:lnTo>
                  <a:pt x="249407" y="179768"/>
                </a:lnTo>
                <a:lnTo>
                  <a:pt x="260110" y="173716"/>
                </a:lnTo>
                <a:lnTo>
                  <a:pt x="271034" y="167753"/>
                </a:lnTo>
                <a:lnTo>
                  <a:pt x="282103" y="161761"/>
                </a:lnTo>
                <a:lnTo>
                  <a:pt x="293246" y="155625"/>
                </a:lnTo>
                <a:lnTo>
                  <a:pt x="304389" y="149229"/>
                </a:lnTo>
                <a:lnTo>
                  <a:pt x="315459" y="142456"/>
                </a:lnTo>
                <a:lnTo>
                  <a:pt x="325099" y="136080"/>
                </a:lnTo>
                <a:lnTo>
                  <a:pt x="335538" y="128545"/>
                </a:lnTo>
                <a:lnTo>
                  <a:pt x="345683" y="120715"/>
                </a:lnTo>
                <a:lnTo>
                  <a:pt x="355635" y="112754"/>
                </a:lnTo>
                <a:lnTo>
                  <a:pt x="365494" y="104824"/>
                </a:lnTo>
                <a:lnTo>
                  <a:pt x="375361" y="97090"/>
                </a:lnTo>
                <a:lnTo>
                  <a:pt x="379683" y="93827"/>
                </a:lnTo>
                <a:lnTo>
                  <a:pt x="390084" y="86354"/>
                </a:lnTo>
                <a:lnTo>
                  <a:pt x="400640" y="79262"/>
                </a:lnTo>
                <a:lnTo>
                  <a:pt x="411332" y="72474"/>
                </a:lnTo>
                <a:lnTo>
                  <a:pt x="422138" y="65911"/>
                </a:lnTo>
                <a:lnTo>
                  <a:pt x="433039" y="59495"/>
                </a:lnTo>
                <a:lnTo>
                  <a:pt x="444015" y="53147"/>
                </a:lnTo>
                <a:lnTo>
                  <a:pt x="455045" y="46790"/>
                </a:lnTo>
                <a:lnTo>
                  <a:pt x="463161" y="42075"/>
                </a:lnTo>
                <a:lnTo>
                  <a:pt x="473597" y="36941"/>
                </a:lnTo>
                <a:lnTo>
                  <a:pt x="485563" y="32320"/>
                </a:lnTo>
                <a:lnTo>
                  <a:pt x="498253" y="27819"/>
                </a:lnTo>
                <a:lnTo>
                  <a:pt x="501540" y="26631"/>
                </a:lnTo>
                <a:lnTo>
                  <a:pt x="514043" y="21675"/>
                </a:lnTo>
                <a:lnTo>
                  <a:pt x="525566" y="15785"/>
                </a:lnTo>
                <a:lnTo>
                  <a:pt x="535344" y="8372"/>
                </a:lnTo>
                <a:lnTo>
                  <a:pt x="538789" y="4660"/>
                </a:lnTo>
                <a:lnTo>
                  <a:pt x="537202" y="1155"/>
                </a:lnTo>
                <a:lnTo>
                  <a:pt x="533519" y="0"/>
                </a:lnTo>
                <a:lnTo>
                  <a:pt x="532223" y="1460"/>
                </a:lnTo>
                <a:lnTo>
                  <a:pt x="523513" y="8750"/>
                </a:lnTo>
                <a:lnTo>
                  <a:pt x="512095" y="14830"/>
                </a:lnTo>
                <a:lnTo>
                  <a:pt x="499127" y="20015"/>
                </a:lnTo>
                <a:lnTo>
                  <a:pt x="486823" y="24396"/>
                </a:lnTo>
                <a:lnTo>
                  <a:pt x="474667" y="28897"/>
                </a:lnTo>
                <a:lnTo>
                  <a:pt x="463328" y="33969"/>
                </a:lnTo>
                <a:lnTo>
                  <a:pt x="459605" y="36004"/>
                </a:lnTo>
                <a:lnTo>
                  <a:pt x="448672" y="42345"/>
                </a:lnTo>
                <a:lnTo>
                  <a:pt x="437739" y="48641"/>
                </a:lnTo>
                <a:lnTo>
                  <a:pt x="426826" y="54969"/>
                </a:lnTo>
                <a:lnTo>
                  <a:pt x="415956" y="61406"/>
                </a:lnTo>
                <a:lnTo>
                  <a:pt x="405150" y="68029"/>
                </a:lnTo>
                <a:lnTo>
                  <a:pt x="394431" y="74916"/>
                </a:lnTo>
                <a:lnTo>
                  <a:pt x="383819" y="82142"/>
                </a:lnTo>
                <a:lnTo>
                  <a:pt x="375480" y="88176"/>
                </a:lnTo>
                <a:lnTo>
                  <a:pt x="365392" y="95921"/>
                </a:lnTo>
                <a:lnTo>
                  <a:pt x="355439" y="103864"/>
                </a:lnTo>
                <a:lnTo>
                  <a:pt x="345520" y="111844"/>
                </a:lnTo>
                <a:lnTo>
                  <a:pt x="335535" y="119696"/>
                </a:lnTo>
                <a:lnTo>
                  <a:pt x="325385" y="127259"/>
                </a:lnTo>
                <a:lnTo>
                  <a:pt x="321098" y="130276"/>
                </a:lnTo>
                <a:lnTo>
                  <a:pt x="310334" y="137359"/>
                </a:lnTo>
                <a:lnTo>
                  <a:pt x="299374" y="144001"/>
                </a:lnTo>
                <a:lnTo>
                  <a:pt x="288288" y="150319"/>
                </a:lnTo>
                <a:lnTo>
                  <a:pt x="277149" y="156430"/>
                </a:lnTo>
                <a:lnTo>
                  <a:pt x="266030" y="162453"/>
                </a:lnTo>
                <a:lnTo>
                  <a:pt x="255001" y="168504"/>
                </a:lnTo>
                <a:lnTo>
                  <a:pt x="245876" y="173685"/>
                </a:lnTo>
                <a:lnTo>
                  <a:pt x="234588" y="180119"/>
                </a:lnTo>
                <a:lnTo>
                  <a:pt x="222809" y="186313"/>
                </a:lnTo>
                <a:lnTo>
                  <a:pt x="211059" y="191551"/>
                </a:lnTo>
                <a:lnTo>
                  <a:pt x="200055" y="195072"/>
                </a:lnTo>
                <a:lnTo>
                  <a:pt x="189450" y="197573"/>
                </a:lnTo>
                <a:lnTo>
                  <a:pt x="183024" y="200558"/>
                </a:lnTo>
                <a:lnTo>
                  <a:pt x="177728" y="205016"/>
                </a:lnTo>
                <a:lnTo>
                  <a:pt x="172445" y="209461"/>
                </a:lnTo>
                <a:lnTo>
                  <a:pt x="168508" y="214871"/>
                </a:lnTo>
                <a:lnTo>
                  <a:pt x="161726" y="222465"/>
                </a:lnTo>
                <a:lnTo>
                  <a:pt x="151802" y="232953"/>
                </a:lnTo>
                <a:lnTo>
                  <a:pt x="142240" y="241498"/>
                </a:lnTo>
                <a:lnTo>
                  <a:pt x="132634" y="248214"/>
                </a:lnTo>
                <a:lnTo>
                  <a:pt x="117482" y="255066"/>
                </a:lnTo>
                <a:lnTo>
                  <a:pt x="105552" y="257867"/>
                </a:lnTo>
                <a:lnTo>
                  <a:pt x="91868" y="259153"/>
                </a:lnTo>
                <a:lnTo>
                  <a:pt x="86072" y="259257"/>
                </a:lnTo>
                <a:lnTo>
                  <a:pt x="71848" y="258212"/>
                </a:lnTo>
                <a:lnTo>
                  <a:pt x="58473" y="255180"/>
                </a:lnTo>
                <a:lnTo>
                  <a:pt x="46091" y="250238"/>
                </a:lnTo>
                <a:lnTo>
                  <a:pt x="34844" y="243466"/>
                </a:lnTo>
                <a:lnTo>
                  <a:pt x="24873" y="234944"/>
                </a:lnTo>
                <a:lnTo>
                  <a:pt x="16320" y="224750"/>
                </a:lnTo>
                <a:lnTo>
                  <a:pt x="9328" y="212963"/>
                </a:lnTo>
                <a:lnTo>
                  <a:pt x="5072" y="202780"/>
                </a:lnTo>
                <a:lnTo>
                  <a:pt x="3509" y="206997"/>
                </a:lnTo>
                <a:lnTo>
                  <a:pt x="0" y="208785"/>
                </a:lnTo>
                <a:lnTo>
                  <a:pt x="3994" y="218076"/>
                </a:lnTo>
                <a:lnTo>
                  <a:pt x="11173" y="229678"/>
                </a:lnTo>
                <a:lnTo>
                  <a:pt x="19812" y="239832"/>
                </a:lnTo>
                <a:lnTo>
                  <a:pt x="29772" y="248460"/>
                </a:lnTo>
                <a:lnTo>
                  <a:pt x="40910" y="255483"/>
                </a:lnTo>
                <a:lnTo>
                  <a:pt x="53089" y="260823"/>
                </a:lnTo>
                <a:lnTo>
                  <a:pt x="66165" y="264402"/>
                </a:lnTo>
                <a:lnTo>
                  <a:pt x="80001" y="2661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611830" y="2630489"/>
            <a:ext cx="3581" cy="4825"/>
          </a:xfrm>
          <a:custGeom>
            <a:avLst/>
            <a:gdLst/>
            <a:ahLst/>
            <a:cxnLst/>
            <a:rect l="l" t="t" r="r" b="b"/>
            <a:pathLst>
              <a:path w="3581" h="4825">
                <a:moveTo>
                  <a:pt x="1574" y="609"/>
                </a:moveTo>
                <a:lnTo>
                  <a:pt x="0" y="4826"/>
                </a:lnTo>
                <a:lnTo>
                  <a:pt x="3327" y="3670"/>
                </a:lnTo>
                <a:lnTo>
                  <a:pt x="3581" y="0"/>
                </a:lnTo>
                <a:lnTo>
                  <a:pt x="1574" y="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040087" y="1938959"/>
            <a:ext cx="242608" cy="588415"/>
          </a:xfrm>
          <a:custGeom>
            <a:avLst/>
            <a:gdLst/>
            <a:ahLst/>
            <a:cxnLst/>
            <a:rect l="l" t="t" r="r" b="b"/>
            <a:pathLst>
              <a:path w="242608" h="588415">
                <a:moveTo>
                  <a:pt x="144791" y="31751"/>
                </a:moveTo>
                <a:lnTo>
                  <a:pt x="133226" y="35142"/>
                </a:lnTo>
                <a:lnTo>
                  <a:pt x="130263" y="36093"/>
                </a:lnTo>
                <a:lnTo>
                  <a:pt x="117947" y="39906"/>
                </a:lnTo>
                <a:lnTo>
                  <a:pt x="105893" y="43678"/>
                </a:lnTo>
                <a:lnTo>
                  <a:pt x="94104" y="48120"/>
                </a:lnTo>
                <a:lnTo>
                  <a:pt x="91757" y="49161"/>
                </a:lnTo>
                <a:lnTo>
                  <a:pt x="80409" y="54141"/>
                </a:lnTo>
                <a:lnTo>
                  <a:pt x="68698" y="59080"/>
                </a:lnTo>
                <a:lnTo>
                  <a:pt x="56884" y="64170"/>
                </a:lnTo>
                <a:lnTo>
                  <a:pt x="35541" y="74268"/>
                </a:lnTo>
                <a:lnTo>
                  <a:pt x="16129" y="89958"/>
                </a:lnTo>
                <a:lnTo>
                  <a:pt x="8797" y="102835"/>
                </a:lnTo>
                <a:lnTo>
                  <a:pt x="2073" y="126530"/>
                </a:lnTo>
                <a:lnTo>
                  <a:pt x="786" y="139023"/>
                </a:lnTo>
                <a:lnTo>
                  <a:pt x="237" y="152168"/>
                </a:lnTo>
                <a:lnTo>
                  <a:pt x="0" y="163461"/>
                </a:lnTo>
                <a:lnTo>
                  <a:pt x="0" y="179958"/>
                </a:lnTo>
                <a:lnTo>
                  <a:pt x="652" y="196251"/>
                </a:lnTo>
                <a:lnTo>
                  <a:pt x="1914" y="212358"/>
                </a:lnTo>
                <a:lnTo>
                  <a:pt x="3742" y="228294"/>
                </a:lnTo>
                <a:lnTo>
                  <a:pt x="6094" y="244076"/>
                </a:lnTo>
                <a:lnTo>
                  <a:pt x="8928" y="259720"/>
                </a:lnTo>
                <a:lnTo>
                  <a:pt x="12202" y="275243"/>
                </a:lnTo>
                <a:lnTo>
                  <a:pt x="15873" y="290661"/>
                </a:lnTo>
                <a:lnTo>
                  <a:pt x="19899" y="305991"/>
                </a:lnTo>
                <a:lnTo>
                  <a:pt x="24237" y="321249"/>
                </a:lnTo>
                <a:lnTo>
                  <a:pt x="28846" y="336452"/>
                </a:lnTo>
                <a:lnTo>
                  <a:pt x="33682" y="351615"/>
                </a:lnTo>
                <a:lnTo>
                  <a:pt x="38704" y="366757"/>
                </a:lnTo>
                <a:lnTo>
                  <a:pt x="43869" y="381892"/>
                </a:lnTo>
                <a:lnTo>
                  <a:pt x="49134" y="397037"/>
                </a:lnTo>
                <a:lnTo>
                  <a:pt x="54458" y="412209"/>
                </a:lnTo>
                <a:lnTo>
                  <a:pt x="59798" y="427424"/>
                </a:lnTo>
                <a:lnTo>
                  <a:pt x="65111" y="442699"/>
                </a:lnTo>
                <a:lnTo>
                  <a:pt x="70355" y="458050"/>
                </a:lnTo>
                <a:lnTo>
                  <a:pt x="75488" y="473494"/>
                </a:lnTo>
                <a:lnTo>
                  <a:pt x="79666" y="485127"/>
                </a:lnTo>
                <a:lnTo>
                  <a:pt x="84574" y="496758"/>
                </a:lnTo>
                <a:lnTo>
                  <a:pt x="90145" y="508310"/>
                </a:lnTo>
                <a:lnTo>
                  <a:pt x="96312" y="519706"/>
                </a:lnTo>
                <a:lnTo>
                  <a:pt x="103010" y="530867"/>
                </a:lnTo>
                <a:lnTo>
                  <a:pt x="110170" y="541718"/>
                </a:lnTo>
                <a:lnTo>
                  <a:pt x="117727" y="552181"/>
                </a:lnTo>
                <a:lnTo>
                  <a:pt x="125614" y="562177"/>
                </a:lnTo>
                <a:lnTo>
                  <a:pt x="131330" y="568896"/>
                </a:lnTo>
                <a:lnTo>
                  <a:pt x="141287" y="578173"/>
                </a:lnTo>
                <a:lnTo>
                  <a:pt x="144791" y="580117"/>
                </a:lnTo>
                <a:lnTo>
                  <a:pt x="144791" y="3175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050655" y="2188275"/>
            <a:ext cx="70669" cy="248594"/>
          </a:xfrm>
          <a:custGeom>
            <a:avLst/>
            <a:gdLst/>
            <a:ahLst/>
            <a:cxnLst/>
            <a:rect l="l" t="t" r="r" b="b"/>
            <a:pathLst>
              <a:path w="70669" h="248594">
                <a:moveTo>
                  <a:pt x="70669" y="248594"/>
                </a:moveTo>
                <a:lnTo>
                  <a:pt x="68274" y="223085"/>
                </a:lnTo>
                <a:lnTo>
                  <a:pt x="63255" y="207992"/>
                </a:lnTo>
                <a:lnTo>
                  <a:pt x="58135" y="192996"/>
                </a:lnTo>
                <a:lnTo>
                  <a:pt x="52952" y="178083"/>
                </a:lnTo>
                <a:lnTo>
                  <a:pt x="47746" y="163238"/>
                </a:lnTo>
                <a:lnTo>
                  <a:pt x="42554" y="148443"/>
                </a:lnTo>
                <a:lnTo>
                  <a:pt x="37416" y="133686"/>
                </a:lnTo>
                <a:lnTo>
                  <a:pt x="32370" y="118950"/>
                </a:lnTo>
                <a:lnTo>
                  <a:pt x="27456" y="104220"/>
                </a:lnTo>
                <a:lnTo>
                  <a:pt x="22712" y="89480"/>
                </a:lnTo>
                <a:lnTo>
                  <a:pt x="18177" y="74717"/>
                </a:lnTo>
                <a:lnTo>
                  <a:pt x="13891" y="59914"/>
                </a:lnTo>
                <a:lnTo>
                  <a:pt x="9891" y="45055"/>
                </a:lnTo>
                <a:lnTo>
                  <a:pt x="6216" y="30127"/>
                </a:lnTo>
                <a:lnTo>
                  <a:pt x="2906" y="15114"/>
                </a:lnTo>
                <a:lnTo>
                  <a:pt x="0" y="0"/>
                </a:lnTo>
                <a:lnTo>
                  <a:pt x="3061" y="46806"/>
                </a:lnTo>
                <a:lnTo>
                  <a:pt x="7096" y="61801"/>
                </a:lnTo>
                <a:lnTo>
                  <a:pt x="11416" y="76723"/>
                </a:lnTo>
                <a:lnTo>
                  <a:pt x="15983" y="91587"/>
                </a:lnTo>
                <a:lnTo>
                  <a:pt x="20755" y="106409"/>
                </a:lnTo>
                <a:lnTo>
                  <a:pt x="25693" y="121203"/>
                </a:lnTo>
                <a:lnTo>
                  <a:pt x="30759" y="135984"/>
                </a:lnTo>
                <a:lnTo>
                  <a:pt x="35911" y="150769"/>
                </a:lnTo>
                <a:lnTo>
                  <a:pt x="41110" y="165572"/>
                </a:lnTo>
                <a:lnTo>
                  <a:pt x="46316" y="180408"/>
                </a:lnTo>
                <a:lnTo>
                  <a:pt x="51490" y="195293"/>
                </a:lnTo>
                <a:lnTo>
                  <a:pt x="56591" y="210241"/>
                </a:lnTo>
                <a:lnTo>
                  <a:pt x="61581" y="225269"/>
                </a:lnTo>
                <a:lnTo>
                  <a:pt x="65768" y="236941"/>
                </a:lnTo>
                <a:lnTo>
                  <a:pt x="70669" y="248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036480" y="1935441"/>
            <a:ext cx="249732" cy="595445"/>
          </a:xfrm>
          <a:custGeom>
            <a:avLst/>
            <a:gdLst/>
            <a:ahLst/>
            <a:cxnLst/>
            <a:rect l="l" t="t" r="r" b="b"/>
            <a:pathLst>
              <a:path w="249732" h="595445">
                <a:moveTo>
                  <a:pt x="148398" y="579771"/>
                </a:moveTo>
                <a:lnTo>
                  <a:pt x="137831" y="570375"/>
                </a:lnTo>
                <a:lnTo>
                  <a:pt x="129495" y="560461"/>
                </a:lnTo>
                <a:lnTo>
                  <a:pt x="121697" y="550297"/>
                </a:lnTo>
                <a:lnTo>
                  <a:pt x="114254" y="539682"/>
                </a:lnTo>
                <a:lnTo>
                  <a:pt x="107237" y="528701"/>
                </a:lnTo>
                <a:lnTo>
                  <a:pt x="100715" y="517436"/>
                </a:lnTo>
                <a:lnTo>
                  <a:pt x="94758" y="505971"/>
                </a:lnTo>
                <a:lnTo>
                  <a:pt x="89437" y="494390"/>
                </a:lnTo>
                <a:lnTo>
                  <a:pt x="84821" y="482778"/>
                </a:lnTo>
                <a:lnTo>
                  <a:pt x="82448" y="475919"/>
                </a:lnTo>
                <a:lnTo>
                  <a:pt x="84843" y="501429"/>
                </a:lnTo>
                <a:lnTo>
                  <a:pt x="90395" y="512992"/>
                </a:lnTo>
                <a:lnTo>
                  <a:pt x="96534" y="524394"/>
                </a:lnTo>
                <a:lnTo>
                  <a:pt x="103196" y="535562"/>
                </a:lnTo>
                <a:lnTo>
                  <a:pt x="110317" y="546423"/>
                </a:lnTo>
                <a:lnTo>
                  <a:pt x="117834" y="556907"/>
                </a:lnTo>
                <a:lnTo>
                  <a:pt x="125683" y="566941"/>
                </a:lnTo>
                <a:lnTo>
                  <a:pt x="132283" y="574738"/>
                </a:lnTo>
                <a:lnTo>
                  <a:pt x="142164" y="584052"/>
                </a:lnTo>
                <a:lnTo>
                  <a:pt x="148398" y="587697"/>
                </a:lnTo>
                <a:lnTo>
                  <a:pt x="148398" y="579771"/>
                </a:lnTo>
                <a:close/>
              </a:path>
              <a:path w="249732" h="595445">
                <a:moveTo>
                  <a:pt x="14173" y="252834"/>
                </a:moveTo>
                <a:lnTo>
                  <a:pt x="11709" y="237604"/>
                </a:lnTo>
                <a:lnTo>
                  <a:pt x="9725" y="222243"/>
                </a:lnTo>
                <a:lnTo>
                  <a:pt x="8261" y="206736"/>
                </a:lnTo>
                <a:lnTo>
                  <a:pt x="7356" y="191067"/>
                </a:lnTo>
                <a:lnTo>
                  <a:pt x="7048" y="175221"/>
                </a:lnTo>
                <a:lnTo>
                  <a:pt x="7137" y="167055"/>
                </a:lnTo>
                <a:lnTo>
                  <a:pt x="7432" y="153545"/>
                </a:lnTo>
                <a:lnTo>
                  <a:pt x="8040" y="140928"/>
                </a:lnTo>
                <a:lnTo>
                  <a:pt x="9334" y="129463"/>
                </a:lnTo>
                <a:lnTo>
                  <a:pt x="12071" y="117301"/>
                </a:lnTo>
                <a:lnTo>
                  <a:pt x="16682" y="105545"/>
                </a:lnTo>
                <a:lnTo>
                  <a:pt x="21742" y="96773"/>
                </a:lnTo>
                <a:lnTo>
                  <a:pt x="25539" y="91097"/>
                </a:lnTo>
                <a:lnTo>
                  <a:pt x="34950" y="84175"/>
                </a:lnTo>
                <a:lnTo>
                  <a:pt x="40068" y="80987"/>
                </a:lnTo>
                <a:lnTo>
                  <a:pt x="45999" y="78384"/>
                </a:lnTo>
                <a:lnTo>
                  <a:pt x="52666" y="75171"/>
                </a:lnTo>
                <a:lnTo>
                  <a:pt x="64277" y="69870"/>
                </a:lnTo>
                <a:lnTo>
                  <a:pt x="76064" y="64841"/>
                </a:lnTo>
                <a:lnTo>
                  <a:pt x="87766" y="59890"/>
                </a:lnTo>
                <a:lnTo>
                  <a:pt x="96837" y="55879"/>
                </a:lnTo>
                <a:lnTo>
                  <a:pt x="108374" y="51296"/>
                </a:lnTo>
                <a:lnTo>
                  <a:pt x="120364" y="47456"/>
                </a:lnTo>
                <a:lnTo>
                  <a:pt x="132804" y="43646"/>
                </a:lnTo>
                <a:lnTo>
                  <a:pt x="134962" y="42951"/>
                </a:lnTo>
                <a:lnTo>
                  <a:pt x="146912" y="39330"/>
                </a:lnTo>
                <a:lnTo>
                  <a:pt x="148398" y="38928"/>
                </a:lnTo>
                <a:lnTo>
                  <a:pt x="148398" y="31605"/>
                </a:lnTo>
                <a:lnTo>
                  <a:pt x="147992" y="31713"/>
                </a:lnTo>
                <a:lnTo>
                  <a:pt x="135708" y="35314"/>
                </a:lnTo>
                <a:lnTo>
                  <a:pt x="132765" y="36258"/>
                </a:lnTo>
                <a:lnTo>
                  <a:pt x="120645" y="40013"/>
                </a:lnTo>
                <a:lnTo>
                  <a:pt x="108603" y="43779"/>
                </a:lnTo>
                <a:lnTo>
                  <a:pt x="96660" y="48261"/>
                </a:lnTo>
                <a:lnTo>
                  <a:pt x="93903" y="49479"/>
                </a:lnTo>
                <a:lnTo>
                  <a:pt x="82656" y="54415"/>
                </a:lnTo>
                <a:lnTo>
                  <a:pt x="70975" y="59340"/>
                </a:lnTo>
                <a:lnTo>
                  <a:pt x="59119" y="64450"/>
                </a:lnTo>
                <a:lnTo>
                  <a:pt x="49618" y="68833"/>
                </a:lnTo>
                <a:lnTo>
                  <a:pt x="43091" y="71970"/>
                </a:lnTo>
                <a:lnTo>
                  <a:pt x="36944" y="74637"/>
                </a:lnTo>
                <a:lnTo>
                  <a:pt x="31229" y="78193"/>
                </a:lnTo>
                <a:lnTo>
                  <a:pt x="25514" y="81749"/>
                </a:lnTo>
                <a:lnTo>
                  <a:pt x="20269" y="86271"/>
                </a:lnTo>
                <a:lnTo>
                  <a:pt x="15875" y="92875"/>
                </a:lnTo>
                <a:lnTo>
                  <a:pt x="9347" y="104574"/>
                </a:lnTo>
                <a:lnTo>
                  <a:pt x="4989" y="116421"/>
                </a:lnTo>
                <a:lnTo>
                  <a:pt x="2374" y="128358"/>
                </a:lnTo>
                <a:lnTo>
                  <a:pt x="1001" y="140531"/>
                </a:lnTo>
                <a:lnTo>
                  <a:pt x="396" y="153143"/>
                </a:lnTo>
                <a:lnTo>
                  <a:pt x="112" y="166356"/>
                </a:lnTo>
                <a:lnTo>
                  <a:pt x="0" y="175221"/>
                </a:lnTo>
                <a:lnTo>
                  <a:pt x="320" y="191349"/>
                </a:lnTo>
                <a:lnTo>
                  <a:pt x="1244" y="207283"/>
                </a:lnTo>
                <a:lnTo>
                  <a:pt x="2732" y="223036"/>
                </a:lnTo>
                <a:lnTo>
                  <a:pt x="4744" y="238625"/>
                </a:lnTo>
                <a:lnTo>
                  <a:pt x="7239" y="254065"/>
                </a:lnTo>
                <a:lnTo>
                  <a:pt x="10180" y="269371"/>
                </a:lnTo>
                <a:lnTo>
                  <a:pt x="13524" y="284558"/>
                </a:lnTo>
                <a:lnTo>
                  <a:pt x="17234" y="299641"/>
                </a:lnTo>
                <a:lnTo>
                  <a:pt x="14173" y="252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385355" y="2296266"/>
            <a:ext cx="32994" cy="128384"/>
          </a:xfrm>
          <a:custGeom>
            <a:avLst/>
            <a:gdLst/>
            <a:ahLst/>
            <a:cxnLst/>
            <a:rect l="l" t="t" r="r" b="b"/>
            <a:pathLst>
              <a:path w="32994" h="128384">
                <a:moveTo>
                  <a:pt x="30289" y="111361"/>
                </a:moveTo>
                <a:lnTo>
                  <a:pt x="30575" y="98954"/>
                </a:lnTo>
                <a:lnTo>
                  <a:pt x="31011" y="86926"/>
                </a:lnTo>
                <a:lnTo>
                  <a:pt x="31567" y="74559"/>
                </a:lnTo>
                <a:lnTo>
                  <a:pt x="32080" y="63893"/>
                </a:lnTo>
                <a:lnTo>
                  <a:pt x="32435" y="56108"/>
                </a:lnTo>
                <a:lnTo>
                  <a:pt x="32994" y="48793"/>
                </a:lnTo>
                <a:lnTo>
                  <a:pt x="32994" y="32854"/>
                </a:lnTo>
                <a:lnTo>
                  <a:pt x="32029" y="24447"/>
                </a:lnTo>
                <a:lnTo>
                  <a:pt x="27889" y="17106"/>
                </a:lnTo>
                <a:lnTo>
                  <a:pt x="20389" y="8218"/>
                </a:lnTo>
                <a:lnTo>
                  <a:pt x="8656" y="1342"/>
                </a:lnTo>
                <a:lnTo>
                  <a:pt x="5130" y="0"/>
                </a:lnTo>
                <a:lnTo>
                  <a:pt x="1282" y="317"/>
                </a:lnTo>
                <a:lnTo>
                  <a:pt x="0" y="3975"/>
                </a:lnTo>
                <a:lnTo>
                  <a:pt x="2794" y="6642"/>
                </a:lnTo>
                <a:lnTo>
                  <a:pt x="13081" y="10286"/>
                </a:lnTo>
                <a:lnTo>
                  <a:pt x="18542" y="14947"/>
                </a:lnTo>
                <a:lnTo>
                  <a:pt x="21755" y="20573"/>
                </a:lnTo>
                <a:lnTo>
                  <a:pt x="24968" y="26212"/>
                </a:lnTo>
                <a:lnTo>
                  <a:pt x="25958" y="33312"/>
                </a:lnTo>
                <a:lnTo>
                  <a:pt x="25958" y="48412"/>
                </a:lnTo>
                <a:lnTo>
                  <a:pt x="25412" y="55664"/>
                </a:lnTo>
                <a:lnTo>
                  <a:pt x="25044" y="63550"/>
                </a:lnTo>
                <a:lnTo>
                  <a:pt x="24416" y="76653"/>
                </a:lnTo>
                <a:lnTo>
                  <a:pt x="23880" y="88883"/>
                </a:lnTo>
                <a:lnTo>
                  <a:pt x="23467" y="100940"/>
                </a:lnTo>
                <a:lnTo>
                  <a:pt x="23210" y="113521"/>
                </a:lnTo>
                <a:lnTo>
                  <a:pt x="23139" y="124866"/>
                </a:lnTo>
                <a:lnTo>
                  <a:pt x="24714" y="128384"/>
                </a:lnTo>
                <a:lnTo>
                  <a:pt x="28613" y="128384"/>
                </a:lnTo>
                <a:lnTo>
                  <a:pt x="30187" y="124866"/>
                </a:lnTo>
                <a:lnTo>
                  <a:pt x="30289" y="111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462352" y="2445424"/>
            <a:ext cx="23596" cy="110299"/>
          </a:xfrm>
          <a:custGeom>
            <a:avLst/>
            <a:gdLst/>
            <a:ahLst/>
            <a:cxnLst/>
            <a:rect l="l" t="t" r="r" b="b"/>
            <a:pathLst>
              <a:path w="23596" h="110299">
                <a:moveTo>
                  <a:pt x="18110" y="110286"/>
                </a:moveTo>
                <a:lnTo>
                  <a:pt x="21996" y="110299"/>
                </a:lnTo>
                <a:lnTo>
                  <a:pt x="23596" y="106794"/>
                </a:lnTo>
                <a:lnTo>
                  <a:pt x="23532" y="88985"/>
                </a:lnTo>
                <a:lnTo>
                  <a:pt x="23301" y="76310"/>
                </a:lnTo>
                <a:lnTo>
                  <a:pt x="22912" y="63549"/>
                </a:lnTo>
                <a:lnTo>
                  <a:pt x="22361" y="50753"/>
                </a:lnTo>
                <a:lnTo>
                  <a:pt x="22275" y="49047"/>
                </a:lnTo>
                <a:lnTo>
                  <a:pt x="21988" y="36100"/>
                </a:lnTo>
                <a:lnTo>
                  <a:pt x="21207" y="23655"/>
                </a:lnTo>
                <a:lnTo>
                  <a:pt x="20891" y="21653"/>
                </a:lnTo>
                <a:lnTo>
                  <a:pt x="20129" y="17348"/>
                </a:lnTo>
                <a:lnTo>
                  <a:pt x="18770" y="13208"/>
                </a:lnTo>
                <a:lnTo>
                  <a:pt x="16332" y="9499"/>
                </a:lnTo>
                <a:lnTo>
                  <a:pt x="13893" y="5791"/>
                </a:lnTo>
                <a:lnTo>
                  <a:pt x="10350" y="2590"/>
                </a:lnTo>
                <a:lnTo>
                  <a:pt x="5613" y="190"/>
                </a:lnTo>
                <a:lnTo>
                  <a:pt x="1752" y="0"/>
                </a:lnTo>
                <a:lnTo>
                  <a:pt x="0" y="3467"/>
                </a:lnTo>
                <a:lnTo>
                  <a:pt x="2413" y="6464"/>
                </a:lnTo>
                <a:lnTo>
                  <a:pt x="6210" y="8407"/>
                </a:lnTo>
                <a:lnTo>
                  <a:pt x="8674" y="10693"/>
                </a:lnTo>
                <a:lnTo>
                  <a:pt x="10452" y="13373"/>
                </a:lnTo>
                <a:lnTo>
                  <a:pt x="13093" y="17386"/>
                </a:lnTo>
                <a:lnTo>
                  <a:pt x="14224" y="22555"/>
                </a:lnTo>
                <a:lnTo>
                  <a:pt x="14655" y="28727"/>
                </a:lnTo>
                <a:lnTo>
                  <a:pt x="15113" y="34899"/>
                </a:lnTo>
                <a:lnTo>
                  <a:pt x="14871" y="41948"/>
                </a:lnTo>
                <a:lnTo>
                  <a:pt x="15252" y="49403"/>
                </a:lnTo>
                <a:lnTo>
                  <a:pt x="15821" y="62198"/>
                </a:lnTo>
                <a:lnTo>
                  <a:pt x="16229" y="74968"/>
                </a:lnTo>
                <a:lnTo>
                  <a:pt x="16479" y="87658"/>
                </a:lnTo>
                <a:lnTo>
                  <a:pt x="16548" y="106743"/>
                </a:lnTo>
                <a:lnTo>
                  <a:pt x="18110" y="110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563970" y="2543743"/>
            <a:ext cx="55105" cy="93802"/>
          </a:xfrm>
          <a:custGeom>
            <a:avLst/>
            <a:gdLst/>
            <a:ahLst/>
            <a:cxnLst/>
            <a:rect l="l" t="t" r="r" b="b"/>
            <a:pathLst>
              <a:path w="55105" h="93802">
                <a:moveTo>
                  <a:pt x="1828" y="0"/>
                </a:moveTo>
                <a:lnTo>
                  <a:pt x="0" y="3428"/>
                </a:lnTo>
                <a:lnTo>
                  <a:pt x="2362" y="6476"/>
                </a:lnTo>
                <a:lnTo>
                  <a:pt x="13302" y="13914"/>
                </a:lnTo>
                <a:lnTo>
                  <a:pt x="21960" y="23074"/>
                </a:lnTo>
                <a:lnTo>
                  <a:pt x="28875" y="33821"/>
                </a:lnTo>
                <a:lnTo>
                  <a:pt x="31610" y="39242"/>
                </a:lnTo>
                <a:lnTo>
                  <a:pt x="35857" y="49982"/>
                </a:lnTo>
                <a:lnTo>
                  <a:pt x="39990" y="63053"/>
                </a:lnTo>
                <a:lnTo>
                  <a:pt x="44049" y="77531"/>
                </a:lnTo>
                <a:lnTo>
                  <a:pt x="47246" y="89342"/>
                </a:lnTo>
                <a:lnTo>
                  <a:pt x="48323" y="93230"/>
                </a:lnTo>
                <a:lnTo>
                  <a:pt x="52146" y="93802"/>
                </a:lnTo>
                <a:lnTo>
                  <a:pt x="55105" y="91338"/>
                </a:lnTo>
                <a:lnTo>
                  <a:pt x="54584" y="89471"/>
                </a:lnTo>
                <a:lnTo>
                  <a:pt x="51511" y="78141"/>
                </a:lnTo>
                <a:lnTo>
                  <a:pt x="47934" y="65174"/>
                </a:lnTo>
                <a:lnTo>
                  <a:pt x="43157" y="49559"/>
                </a:lnTo>
                <a:lnTo>
                  <a:pt x="38853" y="38155"/>
                </a:lnTo>
                <a:lnTo>
                  <a:pt x="31904" y="25035"/>
                </a:lnTo>
                <a:lnTo>
                  <a:pt x="24338" y="14919"/>
                </a:lnTo>
                <a:lnTo>
                  <a:pt x="14909" y="6157"/>
                </a:lnTo>
                <a:lnTo>
                  <a:pt x="5676" y="253"/>
                </a:lnTo>
                <a:lnTo>
                  <a:pt x="18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647873" y="2473117"/>
            <a:ext cx="35039" cy="36830"/>
          </a:xfrm>
          <a:custGeom>
            <a:avLst/>
            <a:gdLst/>
            <a:ahLst/>
            <a:cxnLst/>
            <a:rect l="l" t="t" r="r" b="b"/>
            <a:pathLst>
              <a:path w="35039" h="36830">
                <a:moveTo>
                  <a:pt x="18770" y="16979"/>
                </a:moveTo>
                <a:lnTo>
                  <a:pt x="23622" y="22377"/>
                </a:lnTo>
                <a:lnTo>
                  <a:pt x="27292" y="29121"/>
                </a:lnTo>
                <a:lnTo>
                  <a:pt x="28130" y="33667"/>
                </a:lnTo>
                <a:lnTo>
                  <a:pt x="30340" y="36829"/>
                </a:lnTo>
                <a:lnTo>
                  <a:pt x="34163" y="36106"/>
                </a:lnTo>
                <a:lnTo>
                  <a:pt x="35039" y="32346"/>
                </a:lnTo>
                <a:lnTo>
                  <a:pt x="33743" y="25819"/>
                </a:lnTo>
                <a:lnTo>
                  <a:pt x="29540" y="18529"/>
                </a:lnTo>
                <a:lnTo>
                  <a:pt x="24028" y="12293"/>
                </a:lnTo>
                <a:lnTo>
                  <a:pt x="18478" y="6134"/>
                </a:lnTo>
                <a:lnTo>
                  <a:pt x="11658" y="965"/>
                </a:lnTo>
                <a:lnTo>
                  <a:pt x="4140" y="0"/>
                </a:lnTo>
                <a:lnTo>
                  <a:pt x="457" y="1155"/>
                </a:lnTo>
                <a:lnTo>
                  <a:pt x="0" y="5016"/>
                </a:lnTo>
                <a:lnTo>
                  <a:pt x="3314" y="6997"/>
                </a:lnTo>
                <a:lnTo>
                  <a:pt x="7912" y="7467"/>
                </a:lnTo>
                <a:lnTo>
                  <a:pt x="13957" y="11506"/>
                </a:lnTo>
                <a:lnTo>
                  <a:pt x="18770" y="16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554844" y="2382392"/>
            <a:ext cx="38404" cy="37338"/>
          </a:xfrm>
          <a:custGeom>
            <a:avLst/>
            <a:gdLst/>
            <a:ahLst/>
            <a:cxnLst/>
            <a:rect l="l" t="t" r="r" b="b"/>
            <a:pathLst>
              <a:path w="38404" h="37337">
                <a:moveTo>
                  <a:pt x="2654" y="8039"/>
                </a:moveTo>
                <a:lnTo>
                  <a:pt x="4495" y="7391"/>
                </a:lnTo>
                <a:lnTo>
                  <a:pt x="8026" y="7035"/>
                </a:lnTo>
                <a:lnTo>
                  <a:pt x="12103" y="9842"/>
                </a:lnTo>
                <a:lnTo>
                  <a:pt x="15366" y="12725"/>
                </a:lnTo>
                <a:lnTo>
                  <a:pt x="18745" y="17792"/>
                </a:lnTo>
                <a:lnTo>
                  <a:pt x="22009" y="22847"/>
                </a:lnTo>
                <a:lnTo>
                  <a:pt x="25311" y="27914"/>
                </a:lnTo>
                <a:lnTo>
                  <a:pt x="28384" y="32943"/>
                </a:lnTo>
                <a:lnTo>
                  <a:pt x="32169" y="36245"/>
                </a:lnTo>
                <a:lnTo>
                  <a:pt x="35864" y="37337"/>
                </a:lnTo>
                <a:lnTo>
                  <a:pt x="38404" y="34391"/>
                </a:lnTo>
                <a:lnTo>
                  <a:pt x="36753" y="30899"/>
                </a:lnTo>
                <a:lnTo>
                  <a:pt x="35153" y="29540"/>
                </a:lnTo>
                <a:lnTo>
                  <a:pt x="33159" y="26962"/>
                </a:lnTo>
                <a:lnTo>
                  <a:pt x="31102" y="23914"/>
                </a:lnTo>
                <a:lnTo>
                  <a:pt x="28003" y="19303"/>
                </a:lnTo>
                <a:lnTo>
                  <a:pt x="24676" y="13639"/>
                </a:lnTo>
                <a:lnTo>
                  <a:pt x="20866" y="8928"/>
                </a:lnTo>
                <a:lnTo>
                  <a:pt x="16903" y="4444"/>
                </a:lnTo>
                <a:lnTo>
                  <a:pt x="12204" y="1168"/>
                </a:lnTo>
                <a:lnTo>
                  <a:pt x="9448" y="0"/>
                </a:lnTo>
                <a:lnTo>
                  <a:pt x="6388" y="0"/>
                </a:lnTo>
                <a:lnTo>
                  <a:pt x="3543" y="253"/>
                </a:lnTo>
                <a:lnTo>
                  <a:pt x="304" y="1409"/>
                </a:lnTo>
                <a:lnTo>
                  <a:pt x="0" y="5245"/>
                </a:lnTo>
                <a:lnTo>
                  <a:pt x="2654" y="8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484063" y="2272626"/>
            <a:ext cx="28435" cy="50190"/>
          </a:xfrm>
          <a:custGeom>
            <a:avLst/>
            <a:gdLst/>
            <a:ahLst/>
            <a:cxnLst/>
            <a:rect l="l" t="t" r="r" b="b"/>
            <a:pathLst>
              <a:path w="28435" h="50190">
                <a:moveTo>
                  <a:pt x="21412" y="39166"/>
                </a:moveTo>
                <a:lnTo>
                  <a:pt x="21399" y="45961"/>
                </a:lnTo>
                <a:lnTo>
                  <a:pt x="22898" y="50101"/>
                </a:lnTo>
                <a:lnTo>
                  <a:pt x="26784" y="50190"/>
                </a:lnTo>
                <a:lnTo>
                  <a:pt x="28435" y="46710"/>
                </a:lnTo>
                <a:lnTo>
                  <a:pt x="28435" y="37172"/>
                </a:lnTo>
                <a:lnTo>
                  <a:pt x="24879" y="29146"/>
                </a:lnTo>
                <a:lnTo>
                  <a:pt x="20459" y="21869"/>
                </a:lnTo>
                <a:lnTo>
                  <a:pt x="16027" y="14579"/>
                </a:lnTo>
                <a:lnTo>
                  <a:pt x="10629" y="7924"/>
                </a:lnTo>
                <a:lnTo>
                  <a:pt x="6502" y="1993"/>
                </a:lnTo>
                <a:lnTo>
                  <a:pt x="3187" y="0"/>
                </a:lnTo>
                <a:lnTo>
                  <a:pt x="0" y="2235"/>
                </a:lnTo>
                <a:lnTo>
                  <a:pt x="723" y="6019"/>
                </a:lnTo>
                <a:lnTo>
                  <a:pt x="5067" y="12242"/>
                </a:lnTo>
                <a:lnTo>
                  <a:pt x="10337" y="18770"/>
                </a:lnTo>
                <a:lnTo>
                  <a:pt x="14439" y="25526"/>
                </a:lnTo>
                <a:lnTo>
                  <a:pt x="18554" y="32283"/>
                </a:lnTo>
                <a:lnTo>
                  <a:pt x="21412" y="39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710045" y="2619033"/>
            <a:ext cx="124028" cy="18465"/>
          </a:xfrm>
          <a:custGeom>
            <a:avLst/>
            <a:gdLst/>
            <a:ahLst/>
            <a:cxnLst/>
            <a:rect l="l" t="t" r="r" b="b"/>
            <a:pathLst>
              <a:path w="124028" h="18465">
                <a:moveTo>
                  <a:pt x="3124" y="13474"/>
                </a:moveTo>
                <a:lnTo>
                  <a:pt x="15458" y="15605"/>
                </a:lnTo>
                <a:lnTo>
                  <a:pt x="28167" y="17037"/>
                </a:lnTo>
                <a:lnTo>
                  <a:pt x="41039" y="17902"/>
                </a:lnTo>
                <a:lnTo>
                  <a:pt x="53860" y="18334"/>
                </a:lnTo>
                <a:lnTo>
                  <a:pt x="66154" y="18465"/>
                </a:lnTo>
                <a:lnTo>
                  <a:pt x="66332" y="18465"/>
                </a:lnTo>
                <a:lnTo>
                  <a:pt x="80287" y="17254"/>
                </a:lnTo>
                <a:lnTo>
                  <a:pt x="92989" y="14381"/>
                </a:lnTo>
                <a:lnTo>
                  <a:pt x="104877" y="10885"/>
                </a:lnTo>
                <a:lnTo>
                  <a:pt x="116390" y="7803"/>
                </a:lnTo>
                <a:lnTo>
                  <a:pt x="120815" y="6946"/>
                </a:lnTo>
                <a:lnTo>
                  <a:pt x="124028" y="4800"/>
                </a:lnTo>
                <a:lnTo>
                  <a:pt x="123367" y="977"/>
                </a:lnTo>
                <a:lnTo>
                  <a:pt x="119634" y="0"/>
                </a:lnTo>
                <a:lnTo>
                  <a:pt x="107180" y="2894"/>
                </a:lnTo>
                <a:lnTo>
                  <a:pt x="95158" y="6426"/>
                </a:lnTo>
                <a:lnTo>
                  <a:pt x="83037" y="9577"/>
                </a:lnTo>
                <a:lnTo>
                  <a:pt x="70285" y="11329"/>
                </a:lnTo>
                <a:lnTo>
                  <a:pt x="66179" y="11430"/>
                </a:lnTo>
                <a:lnTo>
                  <a:pt x="53452" y="11286"/>
                </a:lnTo>
                <a:lnTo>
                  <a:pt x="40528" y="10829"/>
                </a:lnTo>
                <a:lnTo>
                  <a:pt x="27650" y="9927"/>
                </a:lnTo>
                <a:lnTo>
                  <a:pt x="15057" y="8446"/>
                </a:lnTo>
                <a:lnTo>
                  <a:pt x="4559" y="6591"/>
                </a:lnTo>
                <a:lnTo>
                  <a:pt x="787" y="7404"/>
                </a:lnTo>
                <a:lnTo>
                  <a:pt x="0" y="11214"/>
                </a:lnTo>
                <a:lnTo>
                  <a:pt x="3124" y="13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485958" y="2571438"/>
            <a:ext cx="51206" cy="30708"/>
          </a:xfrm>
          <a:custGeom>
            <a:avLst/>
            <a:gdLst/>
            <a:ahLst/>
            <a:cxnLst/>
            <a:rect l="l" t="t" r="r" b="b"/>
            <a:pathLst>
              <a:path w="51206" h="30708">
                <a:moveTo>
                  <a:pt x="2171" y="0"/>
                </a:moveTo>
                <a:lnTo>
                  <a:pt x="0" y="3225"/>
                </a:lnTo>
                <a:lnTo>
                  <a:pt x="2032" y="6502"/>
                </a:lnTo>
                <a:lnTo>
                  <a:pt x="12883" y="13977"/>
                </a:lnTo>
                <a:lnTo>
                  <a:pt x="23116" y="20688"/>
                </a:lnTo>
                <a:lnTo>
                  <a:pt x="30226" y="24993"/>
                </a:lnTo>
                <a:lnTo>
                  <a:pt x="37515" y="28473"/>
                </a:lnTo>
                <a:lnTo>
                  <a:pt x="46456" y="30708"/>
                </a:lnTo>
                <a:lnTo>
                  <a:pt x="50253" y="30035"/>
                </a:lnTo>
                <a:lnTo>
                  <a:pt x="51206" y="26276"/>
                </a:lnTo>
                <a:lnTo>
                  <a:pt x="48171" y="23876"/>
                </a:lnTo>
                <a:lnTo>
                  <a:pt x="40017" y="21831"/>
                </a:lnTo>
                <a:lnTo>
                  <a:pt x="33489" y="18732"/>
                </a:lnTo>
                <a:lnTo>
                  <a:pt x="26949" y="14770"/>
                </a:lnTo>
                <a:lnTo>
                  <a:pt x="20408" y="10833"/>
                </a:lnTo>
                <a:lnTo>
                  <a:pt x="13881" y="5994"/>
                </a:lnTo>
                <a:lnTo>
                  <a:pt x="5981" y="660"/>
                </a:lnTo>
                <a:lnTo>
                  <a:pt x="21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492127" y="2557237"/>
            <a:ext cx="32804" cy="24333"/>
          </a:xfrm>
          <a:custGeom>
            <a:avLst/>
            <a:gdLst/>
            <a:ahLst/>
            <a:cxnLst/>
            <a:rect l="l" t="t" r="r" b="b"/>
            <a:pathLst>
              <a:path w="32804" h="24333">
                <a:moveTo>
                  <a:pt x="1803" y="0"/>
                </a:moveTo>
                <a:lnTo>
                  <a:pt x="0" y="3454"/>
                </a:lnTo>
                <a:lnTo>
                  <a:pt x="2400" y="6476"/>
                </a:lnTo>
                <a:lnTo>
                  <a:pt x="12519" y="13302"/>
                </a:lnTo>
                <a:lnTo>
                  <a:pt x="22944" y="21283"/>
                </a:lnTo>
                <a:lnTo>
                  <a:pt x="26987" y="23914"/>
                </a:lnTo>
                <a:lnTo>
                  <a:pt x="30822" y="24333"/>
                </a:lnTo>
                <a:lnTo>
                  <a:pt x="32804" y="20980"/>
                </a:lnTo>
                <a:lnTo>
                  <a:pt x="30556" y="17843"/>
                </a:lnTo>
                <a:lnTo>
                  <a:pt x="20851" y="10875"/>
                </a:lnTo>
                <a:lnTo>
                  <a:pt x="10247" y="2962"/>
                </a:lnTo>
                <a:lnTo>
                  <a:pt x="5651" y="228"/>
                </a:lnTo>
                <a:lnTo>
                  <a:pt x="1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357782" y="2101099"/>
            <a:ext cx="113938" cy="52345"/>
          </a:xfrm>
          <a:custGeom>
            <a:avLst/>
            <a:gdLst/>
            <a:ahLst/>
            <a:cxnLst/>
            <a:rect l="l" t="t" r="r" b="b"/>
            <a:pathLst>
              <a:path w="113938" h="52345">
                <a:moveTo>
                  <a:pt x="4315" y="10928"/>
                </a:moveTo>
                <a:lnTo>
                  <a:pt x="0" y="20848"/>
                </a:lnTo>
                <a:lnTo>
                  <a:pt x="1406" y="32847"/>
                </a:lnTo>
                <a:lnTo>
                  <a:pt x="3490" y="36786"/>
                </a:lnTo>
                <a:lnTo>
                  <a:pt x="13509" y="44601"/>
                </a:lnTo>
                <a:lnTo>
                  <a:pt x="26086" y="49177"/>
                </a:lnTo>
                <a:lnTo>
                  <a:pt x="28483" y="49892"/>
                </a:lnTo>
                <a:lnTo>
                  <a:pt x="41927" y="52345"/>
                </a:lnTo>
                <a:lnTo>
                  <a:pt x="53258" y="51354"/>
                </a:lnTo>
                <a:lnTo>
                  <a:pt x="63787" y="47746"/>
                </a:lnTo>
                <a:lnTo>
                  <a:pt x="74825" y="42350"/>
                </a:lnTo>
                <a:lnTo>
                  <a:pt x="78280" y="40583"/>
                </a:lnTo>
                <a:lnTo>
                  <a:pt x="89637" y="34726"/>
                </a:lnTo>
                <a:lnTo>
                  <a:pt x="100862" y="28721"/>
                </a:lnTo>
                <a:lnTo>
                  <a:pt x="105395" y="26194"/>
                </a:lnTo>
                <a:lnTo>
                  <a:pt x="113938" y="19236"/>
                </a:lnTo>
                <a:lnTo>
                  <a:pt x="111892" y="12538"/>
                </a:lnTo>
                <a:lnTo>
                  <a:pt x="106601" y="9646"/>
                </a:lnTo>
                <a:lnTo>
                  <a:pt x="95037" y="5985"/>
                </a:lnTo>
                <a:lnTo>
                  <a:pt x="82315" y="3744"/>
                </a:lnTo>
                <a:lnTo>
                  <a:pt x="69121" y="2409"/>
                </a:lnTo>
                <a:lnTo>
                  <a:pt x="56139" y="1466"/>
                </a:lnTo>
                <a:lnTo>
                  <a:pt x="46670" y="679"/>
                </a:lnTo>
                <a:lnTo>
                  <a:pt x="35132" y="0"/>
                </a:lnTo>
                <a:lnTo>
                  <a:pt x="21777" y="1162"/>
                </a:lnTo>
                <a:lnTo>
                  <a:pt x="9487" y="6065"/>
                </a:lnTo>
                <a:lnTo>
                  <a:pt x="4315" y="1092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353920" y="2097580"/>
            <a:ext cx="122008" cy="59448"/>
          </a:xfrm>
          <a:custGeom>
            <a:avLst/>
            <a:gdLst/>
            <a:ahLst/>
            <a:cxnLst/>
            <a:rect l="l" t="t" r="r" b="b"/>
            <a:pathLst>
              <a:path w="122008" h="59448">
                <a:moveTo>
                  <a:pt x="4483" y="16052"/>
                </a:moveTo>
                <a:lnTo>
                  <a:pt x="5362" y="12385"/>
                </a:lnTo>
                <a:lnTo>
                  <a:pt x="2349" y="16649"/>
                </a:lnTo>
                <a:lnTo>
                  <a:pt x="12" y="21958"/>
                </a:lnTo>
                <a:lnTo>
                  <a:pt x="0" y="32562"/>
                </a:lnTo>
                <a:lnTo>
                  <a:pt x="1320" y="37401"/>
                </a:lnTo>
                <a:lnTo>
                  <a:pt x="4368" y="42202"/>
                </a:lnTo>
                <a:lnTo>
                  <a:pt x="7391" y="46862"/>
                </a:lnTo>
                <a:lnTo>
                  <a:pt x="12344" y="49745"/>
                </a:lnTo>
                <a:lnTo>
                  <a:pt x="17360" y="51981"/>
                </a:lnTo>
                <a:lnTo>
                  <a:pt x="22390" y="54190"/>
                </a:lnTo>
                <a:lnTo>
                  <a:pt x="27622" y="55664"/>
                </a:lnTo>
                <a:lnTo>
                  <a:pt x="31343" y="56781"/>
                </a:lnTo>
                <a:lnTo>
                  <a:pt x="37464" y="58610"/>
                </a:lnTo>
                <a:lnTo>
                  <a:pt x="42887" y="59435"/>
                </a:lnTo>
                <a:lnTo>
                  <a:pt x="54559" y="59448"/>
                </a:lnTo>
                <a:lnTo>
                  <a:pt x="60426" y="57962"/>
                </a:lnTo>
                <a:lnTo>
                  <a:pt x="66128" y="55714"/>
                </a:lnTo>
                <a:lnTo>
                  <a:pt x="71831" y="53466"/>
                </a:lnTo>
                <a:lnTo>
                  <a:pt x="77393" y="50457"/>
                </a:lnTo>
                <a:lnTo>
                  <a:pt x="83731" y="47231"/>
                </a:lnTo>
                <a:lnTo>
                  <a:pt x="95071" y="41392"/>
                </a:lnTo>
                <a:lnTo>
                  <a:pt x="106306" y="35385"/>
                </a:lnTo>
                <a:lnTo>
                  <a:pt x="110985" y="32778"/>
                </a:lnTo>
                <a:lnTo>
                  <a:pt x="113957" y="31102"/>
                </a:lnTo>
                <a:lnTo>
                  <a:pt x="118440" y="27546"/>
                </a:lnTo>
                <a:lnTo>
                  <a:pt x="121970" y="23406"/>
                </a:lnTo>
                <a:lnTo>
                  <a:pt x="122008" y="20421"/>
                </a:lnTo>
                <a:lnTo>
                  <a:pt x="120738" y="15773"/>
                </a:lnTo>
                <a:lnTo>
                  <a:pt x="117208" y="12534"/>
                </a:lnTo>
                <a:lnTo>
                  <a:pt x="114871" y="11214"/>
                </a:lnTo>
                <a:lnTo>
                  <a:pt x="111823" y="9905"/>
                </a:lnTo>
                <a:lnTo>
                  <a:pt x="99923" y="6129"/>
                </a:lnTo>
                <a:lnTo>
                  <a:pt x="87092" y="3825"/>
                </a:lnTo>
                <a:lnTo>
                  <a:pt x="73959" y="2471"/>
                </a:lnTo>
                <a:lnTo>
                  <a:pt x="61152" y="1543"/>
                </a:lnTo>
                <a:lnTo>
                  <a:pt x="62861" y="8710"/>
                </a:lnTo>
                <a:lnTo>
                  <a:pt x="76144" y="9731"/>
                </a:lnTo>
                <a:lnTo>
                  <a:pt x="89290" y="11262"/>
                </a:lnTo>
                <a:lnTo>
                  <a:pt x="101553" y="13806"/>
                </a:lnTo>
                <a:lnTo>
                  <a:pt x="109092" y="16408"/>
                </a:lnTo>
                <a:lnTo>
                  <a:pt x="111683" y="17487"/>
                </a:lnTo>
                <a:lnTo>
                  <a:pt x="115036" y="20154"/>
                </a:lnTo>
                <a:lnTo>
                  <a:pt x="112306" y="23685"/>
                </a:lnTo>
                <a:lnTo>
                  <a:pt x="110197" y="25145"/>
                </a:lnTo>
                <a:lnTo>
                  <a:pt x="107530" y="26644"/>
                </a:lnTo>
                <a:lnTo>
                  <a:pt x="96513" y="32674"/>
                </a:lnTo>
                <a:lnTo>
                  <a:pt x="85146" y="38602"/>
                </a:lnTo>
                <a:lnTo>
                  <a:pt x="80543" y="40957"/>
                </a:lnTo>
                <a:lnTo>
                  <a:pt x="74117" y="44221"/>
                </a:lnTo>
                <a:lnTo>
                  <a:pt x="68694" y="47129"/>
                </a:lnTo>
                <a:lnTo>
                  <a:pt x="63538" y="49161"/>
                </a:lnTo>
                <a:lnTo>
                  <a:pt x="58381" y="51193"/>
                </a:lnTo>
                <a:lnTo>
                  <a:pt x="53517" y="52387"/>
                </a:lnTo>
                <a:lnTo>
                  <a:pt x="43675" y="52400"/>
                </a:lnTo>
                <a:lnTo>
                  <a:pt x="38950" y="51701"/>
                </a:lnTo>
                <a:lnTo>
                  <a:pt x="33362" y="50025"/>
                </a:lnTo>
                <a:lnTo>
                  <a:pt x="29578" y="48894"/>
                </a:lnTo>
                <a:lnTo>
                  <a:pt x="24625" y="47485"/>
                </a:lnTo>
                <a:lnTo>
                  <a:pt x="20192" y="45529"/>
                </a:lnTo>
                <a:lnTo>
                  <a:pt x="15735" y="43611"/>
                </a:lnTo>
                <a:lnTo>
                  <a:pt x="11950" y="41059"/>
                </a:lnTo>
                <a:lnTo>
                  <a:pt x="10325" y="38417"/>
                </a:lnTo>
                <a:lnTo>
                  <a:pt x="7912" y="34607"/>
                </a:lnTo>
                <a:lnTo>
                  <a:pt x="7061" y="31216"/>
                </a:lnTo>
                <a:lnTo>
                  <a:pt x="7048" y="23812"/>
                </a:lnTo>
                <a:lnTo>
                  <a:pt x="8699" y="19862"/>
                </a:lnTo>
                <a:lnTo>
                  <a:pt x="10960" y="16605"/>
                </a:lnTo>
                <a:lnTo>
                  <a:pt x="11785" y="12661"/>
                </a:lnTo>
                <a:lnTo>
                  <a:pt x="14998" y="4013"/>
                </a:lnTo>
                <a:lnTo>
                  <a:pt x="9397" y="7086"/>
                </a:lnTo>
                <a:lnTo>
                  <a:pt x="8597" y="10452"/>
                </a:lnTo>
                <a:lnTo>
                  <a:pt x="7569" y="18414"/>
                </a:lnTo>
                <a:lnTo>
                  <a:pt x="5362" y="12385"/>
                </a:lnTo>
                <a:lnTo>
                  <a:pt x="4483" y="16052"/>
                </a:lnTo>
                <a:close/>
              </a:path>
              <a:path w="122008" h="59448">
                <a:moveTo>
                  <a:pt x="10960" y="16605"/>
                </a:moveTo>
                <a:lnTo>
                  <a:pt x="11061" y="16459"/>
                </a:lnTo>
                <a:lnTo>
                  <a:pt x="13830" y="12865"/>
                </a:lnTo>
                <a:lnTo>
                  <a:pt x="17970" y="10477"/>
                </a:lnTo>
                <a:lnTo>
                  <a:pt x="22872" y="9004"/>
                </a:lnTo>
                <a:lnTo>
                  <a:pt x="27762" y="7518"/>
                </a:lnTo>
                <a:lnTo>
                  <a:pt x="33312" y="7035"/>
                </a:lnTo>
                <a:lnTo>
                  <a:pt x="42837" y="7035"/>
                </a:lnTo>
                <a:lnTo>
                  <a:pt x="46901" y="7365"/>
                </a:lnTo>
                <a:lnTo>
                  <a:pt x="50190" y="7696"/>
                </a:lnTo>
                <a:lnTo>
                  <a:pt x="62861" y="8710"/>
                </a:lnTo>
                <a:lnTo>
                  <a:pt x="61152" y="1543"/>
                </a:lnTo>
                <a:lnTo>
                  <a:pt x="50876" y="685"/>
                </a:lnTo>
                <a:lnTo>
                  <a:pt x="47485" y="342"/>
                </a:lnTo>
                <a:lnTo>
                  <a:pt x="43179" y="0"/>
                </a:lnTo>
                <a:lnTo>
                  <a:pt x="32880" y="0"/>
                </a:lnTo>
                <a:lnTo>
                  <a:pt x="26708" y="507"/>
                </a:lnTo>
                <a:lnTo>
                  <a:pt x="20840" y="2260"/>
                </a:lnTo>
                <a:lnTo>
                  <a:pt x="14998" y="4013"/>
                </a:lnTo>
                <a:lnTo>
                  <a:pt x="11785" y="12661"/>
                </a:lnTo>
                <a:lnTo>
                  <a:pt x="10960" y="16605"/>
                </a:lnTo>
                <a:close/>
              </a:path>
              <a:path w="122008" h="59448">
                <a:moveTo>
                  <a:pt x="8597" y="10452"/>
                </a:moveTo>
                <a:lnTo>
                  <a:pt x="9397" y="7086"/>
                </a:lnTo>
                <a:lnTo>
                  <a:pt x="5384" y="12293"/>
                </a:lnTo>
                <a:lnTo>
                  <a:pt x="7569" y="18414"/>
                </a:lnTo>
                <a:lnTo>
                  <a:pt x="8597" y="10452"/>
                </a:lnTo>
                <a:close/>
              </a:path>
              <a:path w="122008" h="59448">
                <a:moveTo>
                  <a:pt x="11061" y="16459"/>
                </a:moveTo>
                <a:lnTo>
                  <a:pt x="10972" y="16598"/>
                </a:lnTo>
                <a:lnTo>
                  <a:pt x="13830" y="12865"/>
                </a:lnTo>
                <a:lnTo>
                  <a:pt x="11061" y="16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241563" y="272757"/>
            <a:ext cx="371538" cy="774776"/>
          </a:xfrm>
          <a:custGeom>
            <a:avLst/>
            <a:gdLst/>
            <a:ahLst/>
            <a:cxnLst/>
            <a:rect l="l" t="t" r="r" b="b"/>
            <a:pathLst>
              <a:path w="371538" h="774776">
                <a:moveTo>
                  <a:pt x="371538" y="774776"/>
                </a:moveTo>
                <a:lnTo>
                  <a:pt x="371538" y="0"/>
                </a:lnTo>
                <a:lnTo>
                  <a:pt x="0" y="0"/>
                </a:lnTo>
                <a:lnTo>
                  <a:pt x="0" y="774776"/>
                </a:lnTo>
                <a:lnTo>
                  <a:pt x="371538" y="774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613097" y="1047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613097" y="1047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238041" y="269239"/>
            <a:ext cx="378206" cy="781812"/>
          </a:xfrm>
          <a:custGeom>
            <a:avLst/>
            <a:gdLst/>
            <a:ahLst/>
            <a:cxnLst/>
            <a:rect l="l" t="t" r="r" b="b"/>
            <a:pathLst>
              <a:path w="378206" h="781812">
                <a:moveTo>
                  <a:pt x="378206" y="780122"/>
                </a:moveTo>
                <a:lnTo>
                  <a:pt x="375056" y="778294"/>
                </a:lnTo>
                <a:lnTo>
                  <a:pt x="375056" y="761"/>
                </a:lnTo>
                <a:lnTo>
                  <a:pt x="3898" y="761"/>
                </a:lnTo>
                <a:lnTo>
                  <a:pt x="7035" y="7048"/>
                </a:lnTo>
                <a:lnTo>
                  <a:pt x="371538" y="7048"/>
                </a:lnTo>
                <a:lnTo>
                  <a:pt x="371538" y="778294"/>
                </a:lnTo>
                <a:lnTo>
                  <a:pt x="7035" y="774776"/>
                </a:lnTo>
                <a:lnTo>
                  <a:pt x="3521" y="761"/>
                </a:lnTo>
                <a:lnTo>
                  <a:pt x="2097" y="761"/>
                </a:lnTo>
                <a:lnTo>
                  <a:pt x="368" y="1689"/>
                </a:lnTo>
                <a:lnTo>
                  <a:pt x="0" y="3517"/>
                </a:lnTo>
                <a:lnTo>
                  <a:pt x="0" y="778294"/>
                </a:lnTo>
                <a:lnTo>
                  <a:pt x="1689" y="781443"/>
                </a:lnTo>
                <a:lnTo>
                  <a:pt x="3517" y="781812"/>
                </a:lnTo>
                <a:lnTo>
                  <a:pt x="375056" y="781812"/>
                </a:lnTo>
                <a:lnTo>
                  <a:pt x="378206" y="780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613097" y="1047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613101" y="272757"/>
            <a:ext cx="198970" cy="774776"/>
          </a:xfrm>
          <a:custGeom>
            <a:avLst/>
            <a:gdLst/>
            <a:ahLst/>
            <a:cxnLst/>
            <a:rect l="l" t="t" r="r" b="b"/>
            <a:pathLst>
              <a:path w="198970" h="774776">
                <a:moveTo>
                  <a:pt x="198970" y="774776"/>
                </a:moveTo>
                <a:lnTo>
                  <a:pt x="198970" y="0"/>
                </a:lnTo>
                <a:lnTo>
                  <a:pt x="0" y="0"/>
                </a:lnTo>
                <a:lnTo>
                  <a:pt x="0" y="774776"/>
                </a:lnTo>
                <a:lnTo>
                  <a:pt x="198970" y="774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16621" y="1044017"/>
            <a:ext cx="191935" cy="3517"/>
          </a:xfrm>
          <a:custGeom>
            <a:avLst/>
            <a:gdLst/>
            <a:ahLst/>
            <a:cxnLst/>
            <a:rect l="l" t="t" r="r" b="b"/>
            <a:pathLst>
              <a:path w="191935" h="3517">
                <a:moveTo>
                  <a:pt x="191935" y="0"/>
                </a:moveTo>
                <a:lnTo>
                  <a:pt x="0" y="0"/>
                </a:lnTo>
                <a:lnTo>
                  <a:pt x="191935" y="3517"/>
                </a:lnTo>
                <a:lnTo>
                  <a:pt x="1919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812073" y="1047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609573" y="269239"/>
            <a:ext cx="205651" cy="781812"/>
          </a:xfrm>
          <a:custGeom>
            <a:avLst/>
            <a:gdLst/>
            <a:ahLst/>
            <a:cxnLst/>
            <a:rect l="l" t="t" r="r" b="b"/>
            <a:pathLst>
              <a:path w="205651" h="781812">
                <a:moveTo>
                  <a:pt x="205651" y="780122"/>
                </a:moveTo>
                <a:lnTo>
                  <a:pt x="202501" y="778294"/>
                </a:lnTo>
                <a:lnTo>
                  <a:pt x="202501" y="761"/>
                </a:lnTo>
                <a:lnTo>
                  <a:pt x="3910" y="761"/>
                </a:lnTo>
                <a:lnTo>
                  <a:pt x="7048" y="7048"/>
                </a:lnTo>
                <a:lnTo>
                  <a:pt x="198983" y="7048"/>
                </a:lnTo>
                <a:lnTo>
                  <a:pt x="198983" y="778294"/>
                </a:lnTo>
                <a:lnTo>
                  <a:pt x="7048" y="774776"/>
                </a:lnTo>
                <a:lnTo>
                  <a:pt x="3534" y="761"/>
                </a:lnTo>
                <a:lnTo>
                  <a:pt x="2109" y="761"/>
                </a:lnTo>
                <a:lnTo>
                  <a:pt x="380" y="1689"/>
                </a:lnTo>
                <a:lnTo>
                  <a:pt x="0" y="3517"/>
                </a:lnTo>
                <a:lnTo>
                  <a:pt x="0" y="778294"/>
                </a:lnTo>
                <a:lnTo>
                  <a:pt x="1689" y="781443"/>
                </a:lnTo>
                <a:lnTo>
                  <a:pt x="3530" y="781812"/>
                </a:lnTo>
                <a:lnTo>
                  <a:pt x="202501" y="781812"/>
                </a:lnTo>
                <a:lnTo>
                  <a:pt x="205651" y="780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071017" y="560343"/>
            <a:ext cx="429387" cy="338442"/>
          </a:xfrm>
          <a:custGeom>
            <a:avLst/>
            <a:gdLst/>
            <a:ahLst/>
            <a:cxnLst/>
            <a:rect l="l" t="t" r="r" b="b"/>
            <a:pathLst>
              <a:path w="429387" h="338442">
                <a:moveTo>
                  <a:pt x="429387" y="266700"/>
                </a:moveTo>
                <a:lnTo>
                  <a:pt x="429387" y="0"/>
                </a:lnTo>
                <a:lnTo>
                  <a:pt x="97864" y="55381"/>
                </a:lnTo>
                <a:lnTo>
                  <a:pt x="97864" y="322090"/>
                </a:lnTo>
                <a:lnTo>
                  <a:pt x="429387" y="266700"/>
                </a:lnTo>
                <a:close/>
              </a:path>
            </a:pathLst>
          </a:custGeom>
          <a:solidFill>
            <a:srgbClr val="97A8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067498" y="556864"/>
            <a:ext cx="436422" cy="345389"/>
          </a:xfrm>
          <a:custGeom>
            <a:avLst/>
            <a:gdLst/>
            <a:ahLst/>
            <a:cxnLst/>
            <a:rect l="l" t="t" r="r" b="b"/>
            <a:pathLst>
              <a:path w="436422" h="345389">
                <a:moveTo>
                  <a:pt x="433489" y="273646"/>
                </a:moveTo>
                <a:lnTo>
                  <a:pt x="429386" y="270179"/>
                </a:lnTo>
                <a:lnTo>
                  <a:pt x="432904" y="270179"/>
                </a:lnTo>
                <a:lnTo>
                  <a:pt x="435178" y="787"/>
                </a:lnTo>
                <a:lnTo>
                  <a:pt x="432320" y="0"/>
                </a:lnTo>
                <a:lnTo>
                  <a:pt x="101382" y="55293"/>
                </a:lnTo>
                <a:lnTo>
                  <a:pt x="101382" y="62431"/>
                </a:lnTo>
                <a:lnTo>
                  <a:pt x="429386" y="7632"/>
                </a:lnTo>
                <a:lnTo>
                  <a:pt x="432320" y="266712"/>
                </a:lnTo>
                <a:lnTo>
                  <a:pt x="429387" y="267202"/>
                </a:lnTo>
                <a:lnTo>
                  <a:pt x="101382" y="321995"/>
                </a:lnTo>
                <a:lnTo>
                  <a:pt x="101382" y="329135"/>
                </a:lnTo>
                <a:lnTo>
                  <a:pt x="433489" y="273646"/>
                </a:lnTo>
                <a:close/>
              </a:path>
              <a:path w="436422" h="345389">
                <a:moveTo>
                  <a:pt x="436422" y="271907"/>
                </a:moveTo>
                <a:lnTo>
                  <a:pt x="436422" y="270179"/>
                </a:lnTo>
                <a:lnTo>
                  <a:pt x="436422" y="3479"/>
                </a:lnTo>
                <a:lnTo>
                  <a:pt x="435178" y="787"/>
                </a:lnTo>
                <a:lnTo>
                  <a:pt x="432904" y="270179"/>
                </a:lnTo>
                <a:lnTo>
                  <a:pt x="429386" y="270179"/>
                </a:lnTo>
                <a:lnTo>
                  <a:pt x="433489" y="273646"/>
                </a:lnTo>
                <a:lnTo>
                  <a:pt x="436422" y="271907"/>
                </a:lnTo>
                <a:close/>
              </a:path>
              <a:path w="436422" h="345389">
                <a:moveTo>
                  <a:pt x="432320" y="266712"/>
                </a:moveTo>
                <a:lnTo>
                  <a:pt x="429386" y="7632"/>
                </a:lnTo>
                <a:lnTo>
                  <a:pt x="429387" y="267202"/>
                </a:lnTo>
                <a:lnTo>
                  <a:pt x="432320" y="266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071017" y="551070"/>
            <a:ext cx="429387" cy="81013"/>
          </a:xfrm>
          <a:custGeom>
            <a:avLst/>
            <a:gdLst/>
            <a:ahLst/>
            <a:cxnLst/>
            <a:rect l="l" t="t" r="r" b="b"/>
            <a:pathLst>
              <a:path w="429387" h="81013">
                <a:moveTo>
                  <a:pt x="429387" y="9271"/>
                </a:moveTo>
                <a:lnTo>
                  <a:pt x="343281" y="0"/>
                </a:lnTo>
                <a:lnTo>
                  <a:pt x="97864" y="38741"/>
                </a:lnTo>
                <a:lnTo>
                  <a:pt x="97864" y="64661"/>
                </a:lnTo>
                <a:lnTo>
                  <a:pt x="429387" y="9271"/>
                </a:lnTo>
                <a:close/>
              </a:path>
            </a:pathLst>
          </a:custGeom>
          <a:solidFill>
            <a:srgbClr val="DADA8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067499" y="556835"/>
            <a:ext cx="436473" cy="80352"/>
          </a:xfrm>
          <a:custGeom>
            <a:avLst/>
            <a:gdLst/>
            <a:ahLst/>
            <a:cxnLst/>
            <a:rect l="l" t="t" r="r" b="b"/>
            <a:pathLst>
              <a:path w="436473" h="80352">
                <a:moveTo>
                  <a:pt x="432523" y="7010"/>
                </a:moveTo>
                <a:lnTo>
                  <a:pt x="432904" y="3505"/>
                </a:lnTo>
                <a:lnTo>
                  <a:pt x="433489" y="6972"/>
                </a:lnTo>
                <a:lnTo>
                  <a:pt x="436473" y="5168"/>
                </a:lnTo>
                <a:lnTo>
                  <a:pt x="436371" y="1638"/>
                </a:lnTo>
                <a:lnTo>
                  <a:pt x="433285" y="0"/>
                </a:lnTo>
                <a:lnTo>
                  <a:pt x="432320" y="25"/>
                </a:lnTo>
                <a:lnTo>
                  <a:pt x="406976" y="4259"/>
                </a:lnTo>
                <a:lnTo>
                  <a:pt x="101382" y="55318"/>
                </a:lnTo>
                <a:lnTo>
                  <a:pt x="101382" y="56874"/>
                </a:lnTo>
                <a:lnTo>
                  <a:pt x="432523" y="7010"/>
                </a:lnTo>
                <a:close/>
              </a:path>
              <a:path w="436473" h="80352">
                <a:moveTo>
                  <a:pt x="433489" y="6972"/>
                </a:moveTo>
                <a:lnTo>
                  <a:pt x="432904" y="3505"/>
                </a:lnTo>
                <a:lnTo>
                  <a:pt x="432523" y="7010"/>
                </a:lnTo>
                <a:lnTo>
                  <a:pt x="101382" y="56874"/>
                </a:lnTo>
                <a:lnTo>
                  <a:pt x="101382" y="62460"/>
                </a:lnTo>
                <a:lnTo>
                  <a:pt x="433489" y="6972"/>
                </a:lnTo>
                <a:close/>
              </a:path>
              <a:path w="436473" h="80352">
                <a:moveTo>
                  <a:pt x="346887" y="-2209"/>
                </a:moveTo>
                <a:lnTo>
                  <a:pt x="406976" y="4259"/>
                </a:lnTo>
                <a:lnTo>
                  <a:pt x="432320" y="25"/>
                </a:lnTo>
                <a:lnTo>
                  <a:pt x="433285" y="0"/>
                </a:lnTo>
                <a:lnTo>
                  <a:pt x="347167" y="-9271"/>
                </a:lnTo>
                <a:lnTo>
                  <a:pt x="346240" y="-9245"/>
                </a:lnTo>
                <a:lnTo>
                  <a:pt x="101382" y="29409"/>
                </a:lnTo>
                <a:lnTo>
                  <a:pt x="101382" y="36542"/>
                </a:lnTo>
                <a:lnTo>
                  <a:pt x="346887" y="-2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812073" y="1047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083802" y="653943"/>
            <a:ext cx="1535633" cy="696747"/>
          </a:xfrm>
          <a:custGeom>
            <a:avLst/>
            <a:gdLst/>
            <a:ahLst/>
            <a:cxnLst/>
            <a:rect l="l" t="t" r="r" b="b"/>
            <a:pathLst>
              <a:path w="1535633" h="696747">
                <a:moveTo>
                  <a:pt x="1535633" y="517690"/>
                </a:moveTo>
                <a:lnTo>
                  <a:pt x="479120" y="315785"/>
                </a:lnTo>
                <a:lnTo>
                  <a:pt x="85079" y="39526"/>
                </a:lnTo>
                <a:lnTo>
                  <a:pt x="85079" y="306817"/>
                </a:lnTo>
                <a:lnTo>
                  <a:pt x="449783" y="502615"/>
                </a:lnTo>
                <a:lnTo>
                  <a:pt x="1535633" y="696747"/>
                </a:lnTo>
                <a:lnTo>
                  <a:pt x="1535633" y="517690"/>
                </a:lnTo>
                <a:close/>
              </a:path>
            </a:pathLst>
          </a:custGeom>
          <a:solidFill>
            <a:srgbClr val="B7C7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080105" y="650500"/>
            <a:ext cx="1542846" cy="703656"/>
          </a:xfrm>
          <a:custGeom>
            <a:avLst/>
            <a:gdLst/>
            <a:ahLst/>
            <a:cxnLst/>
            <a:rect l="l" t="t" r="r" b="b"/>
            <a:pathLst>
              <a:path w="1542846" h="703656">
                <a:moveTo>
                  <a:pt x="1538668" y="524586"/>
                </a:moveTo>
                <a:lnTo>
                  <a:pt x="1539328" y="521131"/>
                </a:lnTo>
                <a:lnTo>
                  <a:pt x="1541589" y="702894"/>
                </a:lnTo>
                <a:lnTo>
                  <a:pt x="1542846" y="700189"/>
                </a:lnTo>
                <a:lnTo>
                  <a:pt x="1542846" y="521131"/>
                </a:lnTo>
                <a:lnTo>
                  <a:pt x="1541640" y="517994"/>
                </a:lnTo>
                <a:lnTo>
                  <a:pt x="1539989" y="517677"/>
                </a:lnTo>
                <a:lnTo>
                  <a:pt x="1535811" y="521131"/>
                </a:lnTo>
                <a:lnTo>
                  <a:pt x="1535811" y="695985"/>
                </a:lnTo>
                <a:lnTo>
                  <a:pt x="454659" y="502691"/>
                </a:lnTo>
                <a:lnTo>
                  <a:pt x="88775" y="306263"/>
                </a:lnTo>
                <a:lnTo>
                  <a:pt x="88775" y="314253"/>
                </a:lnTo>
                <a:lnTo>
                  <a:pt x="451815" y="509168"/>
                </a:lnTo>
                <a:lnTo>
                  <a:pt x="452869" y="509524"/>
                </a:lnTo>
                <a:lnTo>
                  <a:pt x="1538706" y="703656"/>
                </a:lnTo>
                <a:lnTo>
                  <a:pt x="1538668" y="524586"/>
                </a:lnTo>
                <a:close/>
              </a:path>
              <a:path w="1542846" h="703656">
                <a:moveTo>
                  <a:pt x="88775" y="39708"/>
                </a:moveTo>
                <a:lnTo>
                  <a:pt x="88775" y="47265"/>
                </a:lnTo>
                <a:lnTo>
                  <a:pt x="480796" y="322110"/>
                </a:lnTo>
                <a:lnTo>
                  <a:pt x="88775" y="39708"/>
                </a:lnTo>
                <a:close/>
              </a:path>
              <a:path w="1542846" h="703656">
                <a:moveTo>
                  <a:pt x="1535811" y="521131"/>
                </a:moveTo>
                <a:lnTo>
                  <a:pt x="1539989" y="517677"/>
                </a:lnTo>
                <a:lnTo>
                  <a:pt x="484212" y="315912"/>
                </a:lnTo>
                <a:lnTo>
                  <a:pt x="88775" y="38661"/>
                </a:lnTo>
                <a:lnTo>
                  <a:pt x="88775" y="39708"/>
                </a:lnTo>
                <a:lnTo>
                  <a:pt x="480796" y="322110"/>
                </a:lnTo>
                <a:lnTo>
                  <a:pt x="482155" y="322681"/>
                </a:lnTo>
                <a:lnTo>
                  <a:pt x="1535810" y="524040"/>
                </a:lnTo>
                <a:lnTo>
                  <a:pt x="1535811" y="521131"/>
                </a:lnTo>
                <a:close/>
              </a:path>
              <a:path w="1542846" h="703656">
                <a:moveTo>
                  <a:pt x="1541589" y="702894"/>
                </a:moveTo>
                <a:lnTo>
                  <a:pt x="1539328" y="521131"/>
                </a:lnTo>
                <a:lnTo>
                  <a:pt x="1538668" y="524586"/>
                </a:lnTo>
                <a:lnTo>
                  <a:pt x="1538706" y="703656"/>
                </a:lnTo>
                <a:lnTo>
                  <a:pt x="1541589" y="70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083798" y="660247"/>
            <a:ext cx="1512239" cy="702056"/>
          </a:xfrm>
          <a:custGeom>
            <a:avLst/>
            <a:gdLst/>
            <a:ahLst/>
            <a:cxnLst/>
            <a:rect l="l" t="t" r="r" b="b"/>
            <a:pathLst>
              <a:path w="1512239" h="702056">
                <a:moveTo>
                  <a:pt x="1512239" y="522998"/>
                </a:moveTo>
                <a:lnTo>
                  <a:pt x="455726" y="321094"/>
                </a:lnTo>
                <a:lnTo>
                  <a:pt x="85083" y="59947"/>
                </a:lnTo>
                <a:lnTo>
                  <a:pt x="85083" y="324687"/>
                </a:lnTo>
                <a:lnTo>
                  <a:pt x="426389" y="507923"/>
                </a:lnTo>
                <a:lnTo>
                  <a:pt x="1512239" y="702055"/>
                </a:lnTo>
                <a:lnTo>
                  <a:pt x="1512239" y="522998"/>
                </a:lnTo>
                <a:close/>
              </a:path>
            </a:pathLst>
          </a:custGeom>
          <a:solidFill>
            <a:srgbClr val="8896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080280" y="657136"/>
            <a:ext cx="1519275" cy="708634"/>
          </a:xfrm>
          <a:custGeom>
            <a:avLst/>
            <a:gdLst/>
            <a:ahLst/>
            <a:cxnLst/>
            <a:rect l="l" t="t" r="r" b="b"/>
            <a:pathLst>
              <a:path w="1519275" h="708634">
                <a:moveTo>
                  <a:pt x="1515097" y="529564"/>
                </a:moveTo>
                <a:lnTo>
                  <a:pt x="1515757" y="526110"/>
                </a:lnTo>
                <a:lnTo>
                  <a:pt x="1518018" y="707872"/>
                </a:lnTo>
                <a:lnTo>
                  <a:pt x="1519275" y="705167"/>
                </a:lnTo>
                <a:lnTo>
                  <a:pt x="1519275" y="526110"/>
                </a:lnTo>
                <a:lnTo>
                  <a:pt x="1518069" y="522960"/>
                </a:lnTo>
                <a:lnTo>
                  <a:pt x="1516418" y="522643"/>
                </a:lnTo>
                <a:lnTo>
                  <a:pt x="1512239" y="526110"/>
                </a:lnTo>
                <a:lnTo>
                  <a:pt x="1512239" y="700963"/>
                </a:lnTo>
                <a:lnTo>
                  <a:pt x="431088" y="507669"/>
                </a:lnTo>
                <a:lnTo>
                  <a:pt x="88601" y="323797"/>
                </a:lnTo>
                <a:lnTo>
                  <a:pt x="88601" y="331790"/>
                </a:lnTo>
                <a:lnTo>
                  <a:pt x="428244" y="514134"/>
                </a:lnTo>
                <a:lnTo>
                  <a:pt x="429298" y="514502"/>
                </a:lnTo>
                <a:lnTo>
                  <a:pt x="1515135" y="708634"/>
                </a:lnTo>
                <a:lnTo>
                  <a:pt x="1515097" y="529564"/>
                </a:lnTo>
                <a:close/>
              </a:path>
              <a:path w="1519275" h="708634">
                <a:moveTo>
                  <a:pt x="88601" y="58746"/>
                </a:moveTo>
                <a:lnTo>
                  <a:pt x="88601" y="65818"/>
                </a:lnTo>
                <a:lnTo>
                  <a:pt x="460654" y="320890"/>
                </a:lnTo>
                <a:lnTo>
                  <a:pt x="88601" y="58746"/>
                </a:lnTo>
                <a:close/>
              </a:path>
              <a:path w="1519275" h="708634">
                <a:moveTo>
                  <a:pt x="1518018" y="707872"/>
                </a:moveTo>
                <a:lnTo>
                  <a:pt x="1515757" y="526110"/>
                </a:lnTo>
                <a:lnTo>
                  <a:pt x="1515097" y="529564"/>
                </a:lnTo>
                <a:lnTo>
                  <a:pt x="1515135" y="708634"/>
                </a:lnTo>
                <a:lnTo>
                  <a:pt x="1518018" y="707872"/>
                </a:lnTo>
                <a:close/>
              </a:path>
              <a:path w="1519275" h="708634">
                <a:moveTo>
                  <a:pt x="1512239" y="526110"/>
                </a:moveTo>
                <a:lnTo>
                  <a:pt x="1516418" y="522643"/>
                </a:lnTo>
                <a:lnTo>
                  <a:pt x="460654" y="320890"/>
                </a:lnTo>
                <a:lnTo>
                  <a:pt x="88601" y="65818"/>
                </a:lnTo>
                <a:lnTo>
                  <a:pt x="88601" y="67364"/>
                </a:lnTo>
                <a:lnTo>
                  <a:pt x="457212" y="327075"/>
                </a:lnTo>
                <a:lnTo>
                  <a:pt x="458584" y="327659"/>
                </a:lnTo>
                <a:lnTo>
                  <a:pt x="1512239" y="529018"/>
                </a:lnTo>
                <a:lnTo>
                  <a:pt x="1512239" y="526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161770" y="944026"/>
            <a:ext cx="1939772" cy="903272"/>
          </a:xfrm>
          <a:custGeom>
            <a:avLst/>
            <a:gdLst/>
            <a:ahLst/>
            <a:cxnLst/>
            <a:rect l="l" t="t" r="r" b="b"/>
            <a:pathLst>
              <a:path w="1939772" h="903272">
                <a:moveTo>
                  <a:pt x="1420087" y="902529"/>
                </a:moveTo>
                <a:lnTo>
                  <a:pt x="1435721" y="900348"/>
                </a:lnTo>
                <a:lnTo>
                  <a:pt x="1449405" y="897170"/>
                </a:lnTo>
                <a:lnTo>
                  <a:pt x="1461037" y="893437"/>
                </a:lnTo>
                <a:lnTo>
                  <a:pt x="1470516" y="889591"/>
                </a:lnTo>
                <a:lnTo>
                  <a:pt x="1477743" y="886073"/>
                </a:lnTo>
                <a:lnTo>
                  <a:pt x="1482614" y="883324"/>
                </a:lnTo>
                <a:lnTo>
                  <a:pt x="1485290" y="881608"/>
                </a:lnTo>
                <a:lnTo>
                  <a:pt x="1892757" y="656691"/>
                </a:lnTo>
                <a:lnTo>
                  <a:pt x="1930589" y="633959"/>
                </a:lnTo>
                <a:lnTo>
                  <a:pt x="1939772" y="618604"/>
                </a:lnTo>
                <a:lnTo>
                  <a:pt x="1939772" y="376059"/>
                </a:lnTo>
                <a:lnTo>
                  <a:pt x="1914335" y="335558"/>
                </a:lnTo>
                <a:lnTo>
                  <a:pt x="1876399" y="323710"/>
                </a:lnTo>
                <a:lnTo>
                  <a:pt x="182486" y="0"/>
                </a:lnTo>
                <a:lnTo>
                  <a:pt x="7110" y="197674"/>
                </a:lnTo>
                <a:lnTo>
                  <a:pt x="7110" y="634105"/>
                </a:lnTo>
                <a:lnTo>
                  <a:pt x="172791" y="665934"/>
                </a:lnTo>
                <a:lnTo>
                  <a:pt x="328434" y="695838"/>
                </a:lnTo>
                <a:lnTo>
                  <a:pt x="467950" y="722650"/>
                </a:lnTo>
                <a:lnTo>
                  <a:pt x="592360" y="746570"/>
                </a:lnTo>
                <a:lnTo>
                  <a:pt x="702688" y="767796"/>
                </a:lnTo>
                <a:lnTo>
                  <a:pt x="799954" y="786530"/>
                </a:lnTo>
                <a:lnTo>
                  <a:pt x="885181" y="802969"/>
                </a:lnTo>
                <a:lnTo>
                  <a:pt x="959390" y="817314"/>
                </a:lnTo>
                <a:lnTo>
                  <a:pt x="1023604" y="829763"/>
                </a:lnTo>
                <a:lnTo>
                  <a:pt x="1078844" y="840517"/>
                </a:lnTo>
                <a:lnTo>
                  <a:pt x="1126132" y="849775"/>
                </a:lnTo>
                <a:lnTo>
                  <a:pt x="1166490" y="857736"/>
                </a:lnTo>
                <a:lnTo>
                  <a:pt x="1200939" y="864600"/>
                </a:lnTo>
                <a:lnTo>
                  <a:pt x="1256201" y="875834"/>
                </a:lnTo>
                <a:lnTo>
                  <a:pt x="1300093" y="885071"/>
                </a:lnTo>
                <a:lnTo>
                  <a:pt x="1340789" y="893909"/>
                </a:lnTo>
                <a:lnTo>
                  <a:pt x="1362494" y="898677"/>
                </a:lnTo>
                <a:lnTo>
                  <a:pt x="1383372" y="902135"/>
                </a:lnTo>
                <a:lnTo>
                  <a:pt x="1402604" y="903272"/>
                </a:lnTo>
                <a:lnTo>
                  <a:pt x="1420087" y="902529"/>
                </a:lnTo>
                <a:close/>
              </a:path>
            </a:pathLst>
          </a:custGeom>
          <a:solidFill>
            <a:srgbClr val="97A8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158253" y="1151062"/>
            <a:ext cx="1946821" cy="888161"/>
          </a:xfrm>
          <a:custGeom>
            <a:avLst/>
            <a:gdLst/>
            <a:ahLst/>
            <a:cxnLst/>
            <a:rect l="l" t="t" r="r" b="b"/>
            <a:pathLst>
              <a:path w="1946821" h="888161">
                <a:moveTo>
                  <a:pt x="1490852" y="677443"/>
                </a:moveTo>
                <a:lnTo>
                  <a:pt x="1894509" y="446608"/>
                </a:lnTo>
                <a:lnTo>
                  <a:pt x="1488808" y="674573"/>
                </a:lnTo>
                <a:lnTo>
                  <a:pt x="1490510" y="677659"/>
                </a:lnTo>
                <a:lnTo>
                  <a:pt x="1490852" y="677443"/>
                </a:lnTo>
                <a:close/>
              </a:path>
              <a:path w="1946821" h="888161">
                <a:moveTo>
                  <a:pt x="1898040" y="452704"/>
                </a:moveTo>
                <a:lnTo>
                  <a:pt x="1918300" y="439953"/>
                </a:lnTo>
                <a:lnTo>
                  <a:pt x="1927745" y="433425"/>
                </a:lnTo>
                <a:lnTo>
                  <a:pt x="1938337" y="424675"/>
                </a:lnTo>
                <a:lnTo>
                  <a:pt x="1946757" y="414210"/>
                </a:lnTo>
                <a:lnTo>
                  <a:pt x="1946821" y="160337"/>
                </a:lnTo>
                <a:lnTo>
                  <a:pt x="1945233" y="152882"/>
                </a:lnTo>
                <a:lnTo>
                  <a:pt x="1934835" y="136270"/>
                </a:lnTo>
                <a:lnTo>
                  <a:pt x="1924718" y="128290"/>
                </a:lnTo>
                <a:lnTo>
                  <a:pt x="1908177" y="120659"/>
                </a:lnTo>
                <a:lnTo>
                  <a:pt x="1896121" y="116940"/>
                </a:lnTo>
                <a:lnTo>
                  <a:pt x="1882747" y="113689"/>
                </a:lnTo>
                <a:lnTo>
                  <a:pt x="1880577" y="113220"/>
                </a:lnTo>
                <a:lnTo>
                  <a:pt x="1879917" y="116674"/>
                </a:lnTo>
                <a:lnTo>
                  <a:pt x="1879168" y="120116"/>
                </a:lnTo>
                <a:lnTo>
                  <a:pt x="1893805" y="123606"/>
                </a:lnTo>
                <a:lnTo>
                  <a:pt x="1906583" y="127572"/>
                </a:lnTo>
                <a:lnTo>
                  <a:pt x="1917367" y="132226"/>
                </a:lnTo>
                <a:lnTo>
                  <a:pt x="1924329" y="136486"/>
                </a:lnTo>
                <a:lnTo>
                  <a:pt x="1929409" y="140157"/>
                </a:lnTo>
                <a:lnTo>
                  <a:pt x="1933194" y="144411"/>
                </a:lnTo>
                <a:lnTo>
                  <a:pt x="1935772" y="149644"/>
                </a:lnTo>
                <a:lnTo>
                  <a:pt x="1938362" y="154876"/>
                </a:lnTo>
                <a:lnTo>
                  <a:pt x="1939759" y="161162"/>
                </a:lnTo>
                <a:lnTo>
                  <a:pt x="1939759" y="411568"/>
                </a:lnTo>
                <a:lnTo>
                  <a:pt x="1932762" y="420433"/>
                </a:lnTo>
                <a:lnTo>
                  <a:pt x="1917841" y="431733"/>
                </a:lnTo>
                <a:lnTo>
                  <a:pt x="1907344" y="438719"/>
                </a:lnTo>
                <a:lnTo>
                  <a:pt x="1906244" y="439419"/>
                </a:lnTo>
                <a:lnTo>
                  <a:pt x="1902879" y="441566"/>
                </a:lnTo>
                <a:lnTo>
                  <a:pt x="1899932" y="443369"/>
                </a:lnTo>
                <a:lnTo>
                  <a:pt x="1895741" y="445884"/>
                </a:lnTo>
                <a:lnTo>
                  <a:pt x="1896275" y="449656"/>
                </a:lnTo>
                <a:lnTo>
                  <a:pt x="1897976" y="452742"/>
                </a:lnTo>
                <a:close/>
              </a:path>
              <a:path w="1946821" h="888161">
                <a:moveTo>
                  <a:pt x="1428862" y="698475"/>
                </a:moveTo>
                <a:lnTo>
                  <a:pt x="1447516" y="695161"/>
                </a:lnTo>
                <a:lnTo>
                  <a:pt x="1463086" y="690659"/>
                </a:lnTo>
                <a:lnTo>
                  <a:pt x="1475387" y="685806"/>
                </a:lnTo>
                <a:lnTo>
                  <a:pt x="1484233" y="681435"/>
                </a:lnTo>
                <a:lnTo>
                  <a:pt x="1489436" y="678380"/>
                </a:lnTo>
                <a:lnTo>
                  <a:pt x="1490609" y="677604"/>
                </a:lnTo>
                <a:lnTo>
                  <a:pt x="1897976" y="452742"/>
                </a:lnTo>
                <a:lnTo>
                  <a:pt x="1896275" y="449656"/>
                </a:lnTo>
                <a:lnTo>
                  <a:pt x="1895741" y="445884"/>
                </a:lnTo>
                <a:lnTo>
                  <a:pt x="1894573" y="446570"/>
                </a:lnTo>
                <a:lnTo>
                  <a:pt x="1490852" y="677443"/>
                </a:lnTo>
                <a:lnTo>
                  <a:pt x="1490510" y="677659"/>
                </a:lnTo>
                <a:lnTo>
                  <a:pt x="1488808" y="674573"/>
                </a:lnTo>
                <a:lnTo>
                  <a:pt x="1894573" y="446570"/>
                </a:lnTo>
                <a:lnTo>
                  <a:pt x="1487106" y="671487"/>
                </a:lnTo>
                <a:lnTo>
                  <a:pt x="1483164" y="673951"/>
                </a:lnTo>
                <a:lnTo>
                  <a:pt x="1476281" y="677610"/>
                </a:lnTo>
                <a:lnTo>
                  <a:pt x="1466020" y="682082"/>
                </a:lnTo>
                <a:lnTo>
                  <a:pt x="1452563" y="686576"/>
                </a:lnTo>
                <a:lnTo>
                  <a:pt x="1436094" y="690300"/>
                </a:lnTo>
                <a:lnTo>
                  <a:pt x="1416796" y="692466"/>
                </a:lnTo>
                <a:lnTo>
                  <a:pt x="1407312" y="692721"/>
                </a:lnTo>
                <a:lnTo>
                  <a:pt x="1395447" y="692328"/>
                </a:lnTo>
                <a:lnTo>
                  <a:pt x="1382887" y="691069"/>
                </a:lnTo>
                <a:lnTo>
                  <a:pt x="1369657" y="688825"/>
                </a:lnTo>
                <a:lnTo>
                  <a:pt x="1366773" y="688212"/>
                </a:lnTo>
                <a:lnTo>
                  <a:pt x="1336415" y="681782"/>
                </a:lnTo>
                <a:lnTo>
                  <a:pt x="1291860" y="672683"/>
                </a:lnTo>
                <a:lnTo>
                  <a:pt x="1234812" y="661241"/>
                </a:lnTo>
                <a:lnTo>
                  <a:pt x="1166975" y="647780"/>
                </a:lnTo>
                <a:lnTo>
                  <a:pt x="1090051" y="632624"/>
                </a:lnTo>
                <a:lnTo>
                  <a:pt x="1005744" y="616096"/>
                </a:lnTo>
                <a:lnTo>
                  <a:pt x="915759" y="598522"/>
                </a:lnTo>
                <a:lnTo>
                  <a:pt x="821797" y="580225"/>
                </a:lnTo>
                <a:lnTo>
                  <a:pt x="725562" y="561528"/>
                </a:lnTo>
                <a:lnTo>
                  <a:pt x="628759" y="542758"/>
                </a:lnTo>
                <a:lnTo>
                  <a:pt x="533090" y="524237"/>
                </a:lnTo>
                <a:lnTo>
                  <a:pt x="440259" y="506289"/>
                </a:lnTo>
                <a:lnTo>
                  <a:pt x="351968" y="489239"/>
                </a:lnTo>
                <a:lnTo>
                  <a:pt x="269923" y="473411"/>
                </a:lnTo>
                <a:lnTo>
                  <a:pt x="195825" y="459129"/>
                </a:lnTo>
                <a:lnTo>
                  <a:pt x="131379" y="446716"/>
                </a:lnTo>
                <a:lnTo>
                  <a:pt x="78288" y="436498"/>
                </a:lnTo>
                <a:lnTo>
                  <a:pt x="38255" y="428798"/>
                </a:lnTo>
                <a:lnTo>
                  <a:pt x="10628" y="423488"/>
                </a:lnTo>
                <a:lnTo>
                  <a:pt x="10628" y="430658"/>
                </a:lnTo>
                <a:lnTo>
                  <a:pt x="16497" y="431787"/>
                </a:lnTo>
                <a:lnTo>
                  <a:pt x="43354" y="436950"/>
                </a:lnTo>
                <a:lnTo>
                  <a:pt x="82907" y="444559"/>
                </a:lnTo>
                <a:lnTo>
                  <a:pt x="133753" y="454346"/>
                </a:lnTo>
                <a:lnTo>
                  <a:pt x="194487" y="466044"/>
                </a:lnTo>
                <a:lnTo>
                  <a:pt x="263705" y="479385"/>
                </a:lnTo>
                <a:lnTo>
                  <a:pt x="340003" y="494103"/>
                </a:lnTo>
                <a:lnTo>
                  <a:pt x="421977" y="509931"/>
                </a:lnTo>
                <a:lnTo>
                  <a:pt x="508223" y="526600"/>
                </a:lnTo>
                <a:lnTo>
                  <a:pt x="597336" y="543845"/>
                </a:lnTo>
                <a:lnTo>
                  <a:pt x="687912" y="561398"/>
                </a:lnTo>
                <a:lnTo>
                  <a:pt x="778549" y="578992"/>
                </a:lnTo>
                <a:lnTo>
                  <a:pt x="867840" y="596360"/>
                </a:lnTo>
                <a:lnTo>
                  <a:pt x="954382" y="613234"/>
                </a:lnTo>
                <a:lnTo>
                  <a:pt x="1036771" y="629347"/>
                </a:lnTo>
                <a:lnTo>
                  <a:pt x="1113604" y="644433"/>
                </a:lnTo>
                <a:lnTo>
                  <a:pt x="1183474" y="658224"/>
                </a:lnTo>
                <a:lnTo>
                  <a:pt x="1244980" y="670453"/>
                </a:lnTo>
                <a:lnTo>
                  <a:pt x="1296716" y="680853"/>
                </a:lnTo>
                <a:lnTo>
                  <a:pt x="1337278" y="689156"/>
                </a:lnTo>
                <a:lnTo>
                  <a:pt x="1365262" y="695096"/>
                </a:lnTo>
                <a:lnTo>
                  <a:pt x="1378618" y="697574"/>
                </a:lnTo>
                <a:lnTo>
                  <a:pt x="1391356" y="699084"/>
                </a:lnTo>
                <a:lnTo>
                  <a:pt x="1403451" y="699729"/>
                </a:lnTo>
                <a:lnTo>
                  <a:pt x="1407312" y="699769"/>
                </a:lnTo>
                <a:lnTo>
                  <a:pt x="1428862" y="698475"/>
                </a:lnTo>
                <a:close/>
              </a:path>
              <a:path w="1946821" h="888161">
                <a:moveTo>
                  <a:pt x="1879917" y="116674"/>
                </a:moveTo>
                <a:lnTo>
                  <a:pt x="1880577" y="113220"/>
                </a:lnTo>
                <a:lnTo>
                  <a:pt x="186664" y="-210502"/>
                </a:lnTo>
                <a:lnTo>
                  <a:pt x="183375" y="-209372"/>
                </a:lnTo>
                <a:lnTo>
                  <a:pt x="10628" y="-14661"/>
                </a:lnTo>
                <a:lnTo>
                  <a:pt x="10628" y="-4049"/>
                </a:lnTo>
                <a:lnTo>
                  <a:pt x="187312" y="-203200"/>
                </a:lnTo>
                <a:lnTo>
                  <a:pt x="1879168" y="120114"/>
                </a:lnTo>
                <a:lnTo>
                  <a:pt x="1879917" y="116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139567" y="954204"/>
            <a:ext cx="1939772" cy="900502"/>
          </a:xfrm>
          <a:custGeom>
            <a:avLst/>
            <a:gdLst/>
            <a:ahLst/>
            <a:cxnLst/>
            <a:rect l="l" t="t" r="r" b="b"/>
            <a:pathLst>
              <a:path w="1939772" h="900502">
                <a:moveTo>
                  <a:pt x="1420087" y="899758"/>
                </a:moveTo>
                <a:lnTo>
                  <a:pt x="1435720" y="897575"/>
                </a:lnTo>
                <a:lnTo>
                  <a:pt x="1449402" y="894395"/>
                </a:lnTo>
                <a:lnTo>
                  <a:pt x="1461032" y="890660"/>
                </a:lnTo>
                <a:lnTo>
                  <a:pt x="1470510" y="886812"/>
                </a:lnTo>
                <a:lnTo>
                  <a:pt x="1477734" y="883292"/>
                </a:lnTo>
                <a:lnTo>
                  <a:pt x="1482604" y="880543"/>
                </a:lnTo>
                <a:lnTo>
                  <a:pt x="1485277" y="878827"/>
                </a:lnTo>
                <a:lnTo>
                  <a:pt x="1892757" y="653910"/>
                </a:lnTo>
                <a:lnTo>
                  <a:pt x="1930589" y="631178"/>
                </a:lnTo>
                <a:lnTo>
                  <a:pt x="1939772" y="615823"/>
                </a:lnTo>
                <a:lnTo>
                  <a:pt x="1939772" y="373278"/>
                </a:lnTo>
                <a:lnTo>
                  <a:pt x="1914329" y="332777"/>
                </a:lnTo>
                <a:lnTo>
                  <a:pt x="1876399" y="320929"/>
                </a:lnTo>
                <a:lnTo>
                  <a:pt x="179705" y="0"/>
                </a:lnTo>
                <a:lnTo>
                  <a:pt x="29314" y="169819"/>
                </a:lnTo>
                <a:lnTo>
                  <a:pt x="29314" y="635589"/>
                </a:lnTo>
                <a:lnTo>
                  <a:pt x="172791" y="663153"/>
                </a:lnTo>
                <a:lnTo>
                  <a:pt x="328434" y="693057"/>
                </a:lnTo>
                <a:lnTo>
                  <a:pt x="467950" y="719869"/>
                </a:lnTo>
                <a:lnTo>
                  <a:pt x="592360" y="743788"/>
                </a:lnTo>
                <a:lnTo>
                  <a:pt x="702688" y="765015"/>
                </a:lnTo>
                <a:lnTo>
                  <a:pt x="799954" y="783749"/>
                </a:lnTo>
                <a:lnTo>
                  <a:pt x="885181" y="800188"/>
                </a:lnTo>
                <a:lnTo>
                  <a:pt x="959390" y="814533"/>
                </a:lnTo>
                <a:lnTo>
                  <a:pt x="1023604" y="826983"/>
                </a:lnTo>
                <a:lnTo>
                  <a:pt x="1078844" y="837738"/>
                </a:lnTo>
                <a:lnTo>
                  <a:pt x="1126132" y="846996"/>
                </a:lnTo>
                <a:lnTo>
                  <a:pt x="1166490" y="854958"/>
                </a:lnTo>
                <a:lnTo>
                  <a:pt x="1200939" y="861822"/>
                </a:lnTo>
                <a:lnTo>
                  <a:pt x="1256201" y="873058"/>
                </a:lnTo>
                <a:lnTo>
                  <a:pt x="1300093" y="882298"/>
                </a:lnTo>
                <a:lnTo>
                  <a:pt x="1340789" y="891139"/>
                </a:lnTo>
                <a:lnTo>
                  <a:pt x="1362494" y="895908"/>
                </a:lnTo>
                <a:lnTo>
                  <a:pt x="1383373" y="899366"/>
                </a:lnTo>
                <a:lnTo>
                  <a:pt x="1402605" y="900502"/>
                </a:lnTo>
                <a:lnTo>
                  <a:pt x="1420087" y="899758"/>
                </a:lnTo>
                <a:close/>
              </a:path>
            </a:pathLst>
          </a:custGeom>
          <a:solidFill>
            <a:srgbClr val="DADA8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136049" y="958040"/>
            <a:ext cx="1946808" cy="885367"/>
          </a:xfrm>
          <a:custGeom>
            <a:avLst/>
            <a:gdLst/>
            <a:ahLst/>
            <a:cxnLst/>
            <a:rect l="l" t="t" r="r" b="b"/>
            <a:pathLst>
              <a:path w="1946808" h="885367">
                <a:moveTo>
                  <a:pt x="1490840" y="877862"/>
                </a:moveTo>
                <a:lnTo>
                  <a:pt x="1894509" y="647039"/>
                </a:lnTo>
                <a:lnTo>
                  <a:pt x="1488795" y="874991"/>
                </a:lnTo>
                <a:lnTo>
                  <a:pt x="1490510" y="878077"/>
                </a:lnTo>
                <a:lnTo>
                  <a:pt x="1490840" y="877862"/>
                </a:lnTo>
                <a:close/>
              </a:path>
              <a:path w="1946808" h="885367">
                <a:moveTo>
                  <a:pt x="1898040" y="653122"/>
                </a:moveTo>
                <a:lnTo>
                  <a:pt x="1918308" y="640379"/>
                </a:lnTo>
                <a:lnTo>
                  <a:pt x="1927745" y="633844"/>
                </a:lnTo>
                <a:lnTo>
                  <a:pt x="1938337" y="625093"/>
                </a:lnTo>
                <a:lnTo>
                  <a:pt x="1946757" y="614629"/>
                </a:lnTo>
                <a:lnTo>
                  <a:pt x="1946808" y="360756"/>
                </a:lnTo>
                <a:lnTo>
                  <a:pt x="1945220" y="353301"/>
                </a:lnTo>
                <a:lnTo>
                  <a:pt x="1934836" y="336692"/>
                </a:lnTo>
                <a:lnTo>
                  <a:pt x="1924713" y="328706"/>
                </a:lnTo>
                <a:lnTo>
                  <a:pt x="1908177" y="321078"/>
                </a:lnTo>
                <a:lnTo>
                  <a:pt x="1896121" y="317358"/>
                </a:lnTo>
                <a:lnTo>
                  <a:pt x="1882747" y="314108"/>
                </a:lnTo>
                <a:lnTo>
                  <a:pt x="1880565" y="313639"/>
                </a:lnTo>
                <a:lnTo>
                  <a:pt x="1879917" y="317093"/>
                </a:lnTo>
                <a:lnTo>
                  <a:pt x="1879168" y="320535"/>
                </a:lnTo>
                <a:lnTo>
                  <a:pt x="184530" y="0"/>
                </a:lnTo>
                <a:lnTo>
                  <a:pt x="1879257" y="320560"/>
                </a:lnTo>
                <a:lnTo>
                  <a:pt x="1893808" y="324033"/>
                </a:lnTo>
                <a:lnTo>
                  <a:pt x="1906587" y="328002"/>
                </a:lnTo>
                <a:lnTo>
                  <a:pt x="1917368" y="332655"/>
                </a:lnTo>
                <a:lnTo>
                  <a:pt x="1929396" y="340588"/>
                </a:lnTo>
                <a:lnTo>
                  <a:pt x="1935772" y="350062"/>
                </a:lnTo>
                <a:lnTo>
                  <a:pt x="1939759" y="361594"/>
                </a:lnTo>
                <a:lnTo>
                  <a:pt x="1939772" y="611987"/>
                </a:lnTo>
                <a:lnTo>
                  <a:pt x="1938413" y="614679"/>
                </a:lnTo>
                <a:lnTo>
                  <a:pt x="1928240" y="624458"/>
                </a:lnTo>
                <a:lnTo>
                  <a:pt x="1917844" y="632156"/>
                </a:lnTo>
                <a:lnTo>
                  <a:pt x="1907349" y="639145"/>
                </a:lnTo>
                <a:lnTo>
                  <a:pt x="1895741" y="646315"/>
                </a:lnTo>
                <a:lnTo>
                  <a:pt x="1896275" y="650074"/>
                </a:lnTo>
                <a:lnTo>
                  <a:pt x="1897976" y="653160"/>
                </a:lnTo>
                <a:close/>
              </a:path>
              <a:path w="1946808" h="885367">
                <a:moveTo>
                  <a:pt x="1428872" y="898894"/>
                </a:moveTo>
                <a:lnTo>
                  <a:pt x="1447524" y="895579"/>
                </a:lnTo>
                <a:lnTo>
                  <a:pt x="1463094" y="891078"/>
                </a:lnTo>
                <a:lnTo>
                  <a:pt x="1475394" y="886225"/>
                </a:lnTo>
                <a:lnTo>
                  <a:pt x="1484236" y="881853"/>
                </a:lnTo>
                <a:lnTo>
                  <a:pt x="1489432" y="878798"/>
                </a:lnTo>
                <a:lnTo>
                  <a:pt x="1490544" y="878059"/>
                </a:lnTo>
                <a:lnTo>
                  <a:pt x="1897976" y="653160"/>
                </a:lnTo>
                <a:lnTo>
                  <a:pt x="1896275" y="650074"/>
                </a:lnTo>
                <a:lnTo>
                  <a:pt x="1895741" y="646315"/>
                </a:lnTo>
                <a:lnTo>
                  <a:pt x="1894573" y="647002"/>
                </a:lnTo>
                <a:lnTo>
                  <a:pt x="1490840" y="877862"/>
                </a:lnTo>
                <a:lnTo>
                  <a:pt x="1490510" y="878077"/>
                </a:lnTo>
                <a:lnTo>
                  <a:pt x="1488795" y="874991"/>
                </a:lnTo>
                <a:lnTo>
                  <a:pt x="1894573" y="647001"/>
                </a:lnTo>
                <a:lnTo>
                  <a:pt x="1487106" y="871905"/>
                </a:lnTo>
                <a:lnTo>
                  <a:pt x="1483163" y="874370"/>
                </a:lnTo>
                <a:lnTo>
                  <a:pt x="1476279" y="878031"/>
                </a:lnTo>
                <a:lnTo>
                  <a:pt x="1466015" y="882505"/>
                </a:lnTo>
                <a:lnTo>
                  <a:pt x="1452555" y="887001"/>
                </a:lnTo>
                <a:lnTo>
                  <a:pt x="1436083" y="890728"/>
                </a:lnTo>
                <a:lnTo>
                  <a:pt x="1416783" y="892896"/>
                </a:lnTo>
                <a:lnTo>
                  <a:pt x="1407325" y="893152"/>
                </a:lnTo>
                <a:lnTo>
                  <a:pt x="1395456" y="892757"/>
                </a:lnTo>
                <a:lnTo>
                  <a:pt x="1382896" y="891493"/>
                </a:lnTo>
                <a:lnTo>
                  <a:pt x="1369671" y="889247"/>
                </a:lnTo>
                <a:lnTo>
                  <a:pt x="1366773" y="888631"/>
                </a:lnTo>
                <a:lnTo>
                  <a:pt x="1336415" y="882200"/>
                </a:lnTo>
                <a:lnTo>
                  <a:pt x="1291860" y="873102"/>
                </a:lnTo>
                <a:lnTo>
                  <a:pt x="1234812" y="861660"/>
                </a:lnTo>
                <a:lnTo>
                  <a:pt x="1166975" y="848199"/>
                </a:lnTo>
                <a:lnTo>
                  <a:pt x="1090051" y="833042"/>
                </a:lnTo>
                <a:lnTo>
                  <a:pt x="1005744" y="816515"/>
                </a:lnTo>
                <a:lnTo>
                  <a:pt x="915759" y="798940"/>
                </a:lnTo>
                <a:lnTo>
                  <a:pt x="821797" y="780643"/>
                </a:lnTo>
                <a:lnTo>
                  <a:pt x="725562" y="761947"/>
                </a:lnTo>
                <a:lnTo>
                  <a:pt x="628759" y="743177"/>
                </a:lnTo>
                <a:lnTo>
                  <a:pt x="533090" y="724655"/>
                </a:lnTo>
                <a:lnTo>
                  <a:pt x="440259" y="706708"/>
                </a:lnTo>
                <a:lnTo>
                  <a:pt x="351968" y="689658"/>
                </a:lnTo>
                <a:lnTo>
                  <a:pt x="269923" y="673830"/>
                </a:lnTo>
                <a:lnTo>
                  <a:pt x="195825" y="659547"/>
                </a:lnTo>
                <a:lnTo>
                  <a:pt x="131379" y="647135"/>
                </a:lnTo>
                <a:lnTo>
                  <a:pt x="78288" y="636917"/>
                </a:lnTo>
                <a:lnTo>
                  <a:pt x="38255" y="629217"/>
                </a:lnTo>
                <a:lnTo>
                  <a:pt x="32832" y="628174"/>
                </a:lnTo>
                <a:lnTo>
                  <a:pt x="32832" y="635346"/>
                </a:lnTo>
                <a:lnTo>
                  <a:pt x="43354" y="637369"/>
                </a:lnTo>
                <a:lnTo>
                  <a:pt x="82907" y="644978"/>
                </a:lnTo>
                <a:lnTo>
                  <a:pt x="133752" y="654765"/>
                </a:lnTo>
                <a:lnTo>
                  <a:pt x="194485" y="666462"/>
                </a:lnTo>
                <a:lnTo>
                  <a:pt x="263703" y="679804"/>
                </a:lnTo>
                <a:lnTo>
                  <a:pt x="340000" y="694522"/>
                </a:lnTo>
                <a:lnTo>
                  <a:pt x="421973" y="710349"/>
                </a:lnTo>
                <a:lnTo>
                  <a:pt x="508218" y="727019"/>
                </a:lnTo>
                <a:lnTo>
                  <a:pt x="597330" y="744264"/>
                </a:lnTo>
                <a:lnTo>
                  <a:pt x="687906" y="761817"/>
                </a:lnTo>
                <a:lnTo>
                  <a:pt x="778541" y="779411"/>
                </a:lnTo>
                <a:lnTo>
                  <a:pt x="867832" y="796778"/>
                </a:lnTo>
                <a:lnTo>
                  <a:pt x="954373" y="813652"/>
                </a:lnTo>
                <a:lnTo>
                  <a:pt x="1036761" y="829766"/>
                </a:lnTo>
                <a:lnTo>
                  <a:pt x="1113593" y="844852"/>
                </a:lnTo>
                <a:lnTo>
                  <a:pt x="1183463" y="858643"/>
                </a:lnTo>
                <a:lnTo>
                  <a:pt x="1244968" y="870872"/>
                </a:lnTo>
                <a:lnTo>
                  <a:pt x="1296703" y="881271"/>
                </a:lnTo>
                <a:lnTo>
                  <a:pt x="1337265" y="889575"/>
                </a:lnTo>
                <a:lnTo>
                  <a:pt x="1365249" y="895515"/>
                </a:lnTo>
                <a:lnTo>
                  <a:pt x="1378608" y="897997"/>
                </a:lnTo>
                <a:lnTo>
                  <a:pt x="1391349" y="899505"/>
                </a:lnTo>
                <a:lnTo>
                  <a:pt x="1403442" y="900148"/>
                </a:lnTo>
                <a:lnTo>
                  <a:pt x="1407325" y="900188"/>
                </a:lnTo>
                <a:lnTo>
                  <a:pt x="1428872" y="898894"/>
                </a:lnTo>
                <a:close/>
              </a:path>
              <a:path w="1946808" h="885367">
                <a:moveTo>
                  <a:pt x="1879917" y="317093"/>
                </a:moveTo>
                <a:lnTo>
                  <a:pt x="1880565" y="313639"/>
                </a:lnTo>
                <a:lnTo>
                  <a:pt x="183870" y="-7289"/>
                </a:lnTo>
                <a:lnTo>
                  <a:pt x="180581" y="-6159"/>
                </a:lnTo>
                <a:lnTo>
                  <a:pt x="32832" y="160666"/>
                </a:lnTo>
                <a:lnTo>
                  <a:pt x="32832" y="171290"/>
                </a:lnTo>
                <a:lnTo>
                  <a:pt x="184530" y="0"/>
                </a:lnTo>
                <a:lnTo>
                  <a:pt x="1879168" y="320535"/>
                </a:lnTo>
                <a:lnTo>
                  <a:pt x="1879917" y="317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915414" y="1326150"/>
            <a:ext cx="140931" cy="90337"/>
          </a:xfrm>
          <a:custGeom>
            <a:avLst/>
            <a:gdLst/>
            <a:ahLst/>
            <a:cxnLst/>
            <a:rect l="l" t="t" r="r" b="b"/>
            <a:pathLst>
              <a:path w="140931" h="90337">
                <a:moveTo>
                  <a:pt x="131660" y="9374"/>
                </a:moveTo>
                <a:lnTo>
                  <a:pt x="120397" y="1769"/>
                </a:lnTo>
                <a:lnTo>
                  <a:pt x="108918" y="0"/>
                </a:lnTo>
                <a:lnTo>
                  <a:pt x="105968" y="624"/>
                </a:lnTo>
                <a:lnTo>
                  <a:pt x="103378" y="1716"/>
                </a:lnTo>
                <a:lnTo>
                  <a:pt x="102222" y="2491"/>
                </a:lnTo>
                <a:lnTo>
                  <a:pt x="0" y="52554"/>
                </a:lnTo>
                <a:lnTo>
                  <a:pt x="37782" y="90337"/>
                </a:lnTo>
                <a:lnTo>
                  <a:pt x="129184" y="44642"/>
                </a:lnTo>
                <a:lnTo>
                  <a:pt x="132067" y="44096"/>
                </a:lnTo>
                <a:lnTo>
                  <a:pt x="134683" y="42902"/>
                </a:lnTo>
                <a:lnTo>
                  <a:pt x="136740" y="40870"/>
                </a:lnTo>
                <a:lnTo>
                  <a:pt x="140931" y="31475"/>
                </a:lnTo>
                <a:lnTo>
                  <a:pt x="138826" y="19849"/>
                </a:lnTo>
                <a:lnTo>
                  <a:pt x="131660" y="937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911933" y="1322494"/>
            <a:ext cx="148018" cy="97828"/>
          </a:xfrm>
          <a:custGeom>
            <a:avLst/>
            <a:gdLst/>
            <a:ahLst/>
            <a:cxnLst/>
            <a:rect l="l" t="t" r="r" b="b"/>
            <a:pathLst>
              <a:path w="148018" h="97828">
                <a:moveTo>
                  <a:pt x="113169" y="7048"/>
                </a:moveTo>
                <a:lnTo>
                  <a:pt x="120192" y="7023"/>
                </a:lnTo>
                <a:lnTo>
                  <a:pt x="127088" y="9893"/>
                </a:lnTo>
                <a:lnTo>
                  <a:pt x="132638" y="15506"/>
                </a:lnTo>
                <a:lnTo>
                  <a:pt x="138176" y="21069"/>
                </a:lnTo>
                <a:lnTo>
                  <a:pt x="135140" y="13030"/>
                </a:lnTo>
                <a:lnTo>
                  <a:pt x="138176" y="21069"/>
                </a:lnTo>
                <a:lnTo>
                  <a:pt x="140982" y="27914"/>
                </a:lnTo>
                <a:lnTo>
                  <a:pt x="140957" y="37007"/>
                </a:lnTo>
                <a:lnTo>
                  <a:pt x="139852" y="39928"/>
                </a:lnTo>
                <a:lnTo>
                  <a:pt x="136283" y="43472"/>
                </a:lnTo>
                <a:lnTo>
                  <a:pt x="134251" y="51447"/>
                </a:lnTo>
                <a:lnTo>
                  <a:pt x="133337" y="51765"/>
                </a:lnTo>
                <a:lnTo>
                  <a:pt x="131102" y="45161"/>
                </a:lnTo>
                <a:lnTo>
                  <a:pt x="41960" y="89712"/>
                </a:lnTo>
                <a:lnTo>
                  <a:pt x="9461" y="57200"/>
                </a:lnTo>
                <a:lnTo>
                  <a:pt x="38773" y="96481"/>
                </a:lnTo>
                <a:lnTo>
                  <a:pt x="41478" y="97828"/>
                </a:lnTo>
                <a:lnTo>
                  <a:pt x="42837" y="97155"/>
                </a:lnTo>
                <a:lnTo>
                  <a:pt x="133789" y="51678"/>
                </a:lnTo>
                <a:lnTo>
                  <a:pt x="136728" y="51117"/>
                </a:lnTo>
                <a:lnTo>
                  <a:pt x="140068" y="49644"/>
                </a:lnTo>
                <a:lnTo>
                  <a:pt x="142697" y="47028"/>
                </a:lnTo>
                <a:lnTo>
                  <a:pt x="146354" y="43421"/>
                </a:lnTo>
                <a:lnTo>
                  <a:pt x="148018" y="38468"/>
                </a:lnTo>
                <a:lnTo>
                  <a:pt x="147980" y="25628"/>
                </a:lnTo>
                <a:lnTo>
                  <a:pt x="144310" y="17297"/>
                </a:lnTo>
                <a:lnTo>
                  <a:pt x="137642" y="10553"/>
                </a:lnTo>
                <a:lnTo>
                  <a:pt x="130898" y="3771"/>
                </a:lnTo>
                <a:lnTo>
                  <a:pt x="122516" y="25"/>
                </a:lnTo>
                <a:lnTo>
                  <a:pt x="114681" y="0"/>
                </a:lnTo>
                <a:lnTo>
                  <a:pt x="113169" y="7048"/>
                </a:lnTo>
                <a:close/>
              </a:path>
              <a:path w="148018" h="97828">
                <a:moveTo>
                  <a:pt x="103746" y="3213"/>
                </a:moveTo>
                <a:lnTo>
                  <a:pt x="105702" y="6146"/>
                </a:lnTo>
                <a:lnTo>
                  <a:pt x="104152" y="2984"/>
                </a:lnTo>
                <a:lnTo>
                  <a:pt x="105702" y="6146"/>
                </a:lnTo>
                <a:lnTo>
                  <a:pt x="103746" y="3213"/>
                </a:lnTo>
                <a:lnTo>
                  <a:pt x="104000" y="3059"/>
                </a:lnTo>
                <a:lnTo>
                  <a:pt x="1930" y="53047"/>
                </a:lnTo>
                <a:lnTo>
                  <a:pt x="0" y="55638"/>
                </a:lnTo>
                <a:lnTo>
                  <a:pt x="990" y="58712"/>
                </a:lnTo>
                <a:lnTo>
                  <a:pt x="38773" y="96481"/>
                </a:lnTo>
                <a:lnTo>
                  <a:pt x="9461" y="57200"/>
                </a:lnTo>
                <a:lnTo>
                  <a:pt x="107251" y="9309"/>
                </a:lnTo>
                <a:lnTo>
                  <a:pt x="110490" y="7645"/>
                </a:lnTo>
                <a:lnTo>
                  <a:pt x="113169" y="7048"/>
                </a:lnTo>
                <a:lnTo>
                  <a:pt x="114681" y="0"/>
                </a:lnTo>
                <a:lnTo>
                  <a:pt x="110413" y="292"/>
                </a:lnTo>
                <a:lnTo>
                  <a:pt x="106616" y="1473"/>
                </a:lnTo>
                <a:lnTo>
                  <a:pt x="104000" y="3059"/>
                </a:lnTo>
                <a:lnTo>
                  <a:pt x="103746" y="3213"/>
                </a:lnTo>
                <a:close/>
              </a:path>
              <a:path w="148018" h="97828">
                <a:moveTo>
                  <a:pt x="132664" y="48298"/>
                </a:moveTo>
                <a:lnTo>
                  <a:pt x="132003" y="44843"/>
                </a:lnTo>
                <a:lnTo>
                  <a:pt x="131102" y="45161"/>
                </a:lnTo>
                <a:lnTo>
                  <a:pt x="133337" y="51765"/>
                </a:lnTo>
                <a:lnTo>
                  <a:pt x="134251" y="51447"/>
                </a:lnTo>
                <a:lnTo>
                  <a:pt x="136283" y="43472"/>
                </a:lnTo>
                <a:lnTo>
                  <a:pt x="132003" y="44843"/>
                </a:lnTo>
                <a:lnTo>
                  <a:pt x="132664" y="482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071018" y="1008952"/>
            <a:ext cx="1910270" cy="903290"/>
          </a:xfrm>
          <a:custGeom>
            <a:avLst/>
            <a:gdLst/>
            <a:ahLst/>
            <a:cxnLst/>
            <a:rect l="l" t="t" r="r" b="b"/>
            <a:pathLst>
              <a:path w="1910270" h="903290">
                <a:moveTo>
                  <a:pt x="1390585" y="902544"/>
                </a:moveTo>
                <a:lnTo>
                  <a:pt x="1406219" y="900360"/>
                </a:lnTo>
                <a:lnTo>
                  <a:pt x="1419903" y="897179"/>
                </a:lnTo>
                <a:lnTo>
                  <a:pt x="1431535" y="893443"/>
                </a:lnTo>
                <a:lnTo>
                  <a:pt x="1441014" y="889595"/>
                </a:lnTo>
                <a:lnTo>
                  <a:pt x="1448241" y="886075"/>
                </a:lnTo>
                <a:lnTo>
                  <a:pt x="1453112" y="883325"/>
                </a:lnTo>
                <a:lnTo>
                  <a:pt x="1455788" y="881608"/>
                </a:lnTo>
                <a:lnTo>
                  <a:pt x="1863255" y="656704"/>
                </a:lnTo>
                <a:lnTo>
                  <a:pt x="1901084" y="633963"/>
                </a:lnTo>
                <a:lnTo>
                  <a:pt x="1910270" y="618604"/>
                </a:lnTo>
                <a:lnTo>
                  <a:pt x="1910270" y="376072"/>
                </a:lnTo>
                <a:lnTo>
                  <a:pt x="1884827" y="335562"/>
                </a:lnTo>
                <a:lnTo>
                  <a:pt x="1846897" y="323722"/>
                </a:lnTo>
                <a:lnTo>
                  <a:pt x="152984" y="0"/>
                </a:lnTo>
                <a:lnTo>
                  <a:pt x="97862" y="62136"/>
                </a:lnTo>
                <a:lnTo>
                  <a:pt x="97862" y="657215"/>
                </a:lnTo>
                <a:lnTo>
                  <a:pt x="168583" y="670801"/>
                </a:lnTo>
                <a:lnTo>
                  <a:pt x="320439" y="699976"/>
                </a:lnTo>
                <a:lnTo>
                  <a:pt x="456565" y="726136"/>
                </a:lnTo>
                <a:lnTo>
                  <a:pt x="577963" y="749476"/>
                </a:lnTo>
                <a:lnTo>
                  <a:pt x="685632" y="770192"/>
                </a:lnTo>
                <a:lnTo>
                  <a:pt x="780571" y="788477"/>
                </a:lnTo>
                <a:lnTo>
                  <a:pt x="863781" y="804529"/>
                </a:lnTo>
                <a:lnTo>
                  <a:pt x="936261" y="818541"/>
                </a:lnTo>
                <a:lnTo>
                  <a:pt x="999010" y="830710"/>
                </a:lnTo>
                <a:lnTo>
                  <a:pt x="1053030" y="841230"/>
                </a:lnTo>
                <a:lnTo>
                  <a:pt x="1099318" y="850297"/>
                </a:lnTo>
                <a:lnTo>
                  <a:pt x="1138876" y="858105"/>
                </a:lnTo>
                <a:lnTo>
                  <a:pt x="1172702" y="864850"/>
                </a:lnTo>
                <a:lnTo>
                  <a:pt x="1227160" y="875933"/>
                </a:lnTo>
                <a:lnTo>
                  <a:pt x="1270690" y="885106"/>
                </a:lnTo>
                <a:lnTo>
                  <a:pt x="1311291" y="893932"/>
                </a:lnTo>
                <a:lnTo>
                  <a:pt x="1332992" y="898702"/>
                </a:lnTo>
                <a:lnTo>
                  <a:pt x="1353870" y="902157"/>
                </a:lnTo>
                <a:lnTo>
                  <a:pt x="1373102" y="903290"/>
                </a:lnTo>
                <a:lnTo>
                  <a:pt x="1390585" y="902544"/>
                </a:lnTo>
                <a:close/>
              </a:path>
            </a:pathLst>
          </a:custGeom>
          <a:solidFill>
            <a:srgbClr val="DADA8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067500" y="1182740"/>
            <a:ext cx="1917306" cy="888149"/>
          </a:xfrm>
          <a:custGeom>
            <a:avLst/>
            <a:gdLst/>
            <a:ahLst/>
            <a:cxnLst/>
            <a:rect l="l" t="t" r="r" b="b"/>
            <a:pathLst>
              <a:path w="1917306" h="888149">
                <a:moveTo>
                  <a:pt x="1461338" y="710691"/>
                </a:moveTo>
                <a:lnTo>
                  <a:pt x="1865007" y="479869"/>
                </a:lnTo>
                <a:lnTo>
                  <a:pt x="1459293" y="707821"/>
                </a:lnTo>
                <a:lnTo>
                  <a:pt x="1461008" y="710907"/>
                </a:lnTo>
                <a:lnTo>
                  <a:pt x="1461338" y="710691"/>
                </a:lnTo>
                <a:close/>
              </a:path>
              <a:path w="1917306" h="888149">
                <a:moveTo>
                  <a:pt x="1868538" y="485952"/>
                </a:moveTo>
                <a:lnTo>
                  <a:pt x="1888805" y="473209"/>
                </a:lnTo>
                <a:lnTo>
                  <a:pt x="1898243" y="466674"/>
                </a:lnTo>
                <a:lnTo>
                  <a:pt x="1908835" y="457936"/>
                </a:lnTo>
                <a:lnTo>
                  <a:pt x="1917255" y="447471"/>
                </a:lnTo>
                <a:lnTo>
                  <a:pt x="1917306" y="193598"/>
                </a:lnTo>
                <a:lnTo>
                  <a:pt x="1915718" y="186131"/>
                </a:lnTo>
                <a:lnTo>
                  <a:pt x="1905339" y="169532"/>
                </a:lnTo>
                <a:lnTo>
                  <a:pt x="1895218" y="161551"/>
                </a:lnTo>
                <a:lnTo>
                  <a:pt x="1878670" y="153915"/>
                </a:lnTo>
                <a:lnTo>
                  <a:pt x="1866618" y="150195"/>
                </a:lnTo>
                <a:lnTo>
                  <a:pt x="1853248" y="146941"/>
                </a:lnTo>
                <a:lnTo>
                  <a:pt x="1851075" y="146469"/>
                </a:lnTo>
                <a:lnTo>
                  <a:pt x="1850415" y="149936"/>
                </a:lnTo>
                <a:lnTo>
                  <a:pt x="1849666" y="153377"/>
                </a:lnTo>
                <a:lnTo>
                  <a:pt x="1864307" y="156869"/>
                </a:lnTo>
                <a:lnTo>
                  <a:pt x="1877087" y="160834"/>
                </a:lnTo>
                <a:lnTo>
                  <a:pt x="1887869" y="165486"/>
                </a:lnTo>
                <a:lnTo>
                  <a:pt x="1899894" y="173418"/>
                </a:lnTo>
                <a:lnTo>
                  <a:pt x="1906270" y="182892"/>
                </a:lnTo>
                <a:lnTo>
                  <a:pt x="1910257" y="194436"/>
                </a:lnTo>
                <a:lnTo>
                  <a:pt x="1910270" y="444817"/>
                </a:lnTo>
                <a:lnTo>
                  <a:pt x="1908911" y="447509"/>
                </a:lnTo>
                <a:lnTo>
                  <a:pt x="1898738" y="457288"/>
                </a:lnTo>
                <a:lnTo>
                  <a:pt x="1888342" y="464991"/>
                </a:lnTo>
                <a:lnTo>
                  <a:pt x="1877847" y="471977"/>
                </a:lnTo>
                <a:lnTo>
                  <a:pt x="1876742" y="472681"/>
                </a:lnTo>
                <a:lnTo>
                  <a:pt x="1873377" y="474827"/>
                </a:lnTo>
                <a:lnTo>
                  <a:pt x="1870430" y="476630"/>
                </a:lnTo>
                <a:lnTo>
                  <a:pt x="1866239" y="479158"/>
                </a:lnTo>
                <a:lnTo>
                  <a:pt x="1866772" y="482917"/>
                </a:lnTo>
                <a:lnTo>
                  <a:pt x="1868474" y="486003"/>
                </a:lnTo>
                <a:close/>
              </a:path>
              <a:path w="1917306" h="888149">
                <a:moveTo>
                  <a:pt x="1399359" y="731728"/>
                </a:moveTo>
                <a:lnTo>
                  <a:pt x="1418013" y="728416"/>
                </a:lnTo>
                <a:lnTo>
                  <a:pt x="1433584" y="723915"/>
                </a:lnTo>
                <a:lnTo>
                  <a:pt x="1445885" y="719061"/>
                </a:lnTo>
                <a:lnTo>
                  <a:pt x="1454729" y="714688"/>
                </a:lnTo>
                <a:lnTo>
                  <a:pt x="1459928" y="711630"/>
                </a:lnTo>
                <a:lnTo>
                  <a:pt x="1461042" y="710888"/>
                </a:lnTo>
                <a:lnTo>
                  <a:pt x="1868474" y="486003"/>
                </a:lnTo>
                <a:lnTo>
                  <a:pt x="1866772" y="482917"/>
                </a:lnTo>
                <a:lnTo>
                  <a:pt x="1866239" y="479158"/>
                </a:lnTo>
                <a:lnTo>
                  <a:pt x="1865071" y="479832"/>
                </a:lnTo>
                <a:lnTo>
                  <a:pt x="1461338" y="710691"/>
                </a:lnTo>
                <a:lnTo>
                  <a:pt x="1461008" y="710907"/>
                </a:lnTo>
                <a:lnTo>
                  <a:pt x="1459293" y="707821"/>
                </a:lnTo>
                <a:lnTo>
                  <a:pt x="1865071" y="479831"/>
                </a:lnTo>
                <a:lnTo>
                  <a:pt x="1457604" y="704748"/>
                </a:lnTo>
                <a:lnTo>
                  <a:pt x="1446780" y="710867"/>
                </a:lnTo>
                <a:lnTo>
                  <a:pt x="1436519" y="715341"/>
                </a:lnTo>
                <a:lnTo>
                  <a:pt x="1423063" y="719836"/>
                </a:lnTo>
                <a:lnTo>
                  <a:pt x="1406595" y="723561"/>
                </a:lnTo>
                <a:lnTo>
                  <a:pt x="1387299" y="725727"/>
                </a:lnTo>
                <a:lnTo>
                  <a:pt x="1377810" y="725982"/>
                </a:lnTo>
                <a:lnTo>
                  <a:pt x="1365945" y="725587"/>
                </a:lnTo>
                <a:lnTo>
                  <a:pt x="1353385" y="724325"/>
                </a:lnTo>
                <a:lnTo>
                  <a:pt x="1340155" y="722084"/>
                </a:lnTo>
                <a:lnTo>
                  <a:pt x="1337271" y="721474"/>
                </a:lnTo>
                <a:lnTo>
                  <a:pt x="1307127" y="715082"/>
                </a:lnTo>
                <a:lnTo>
                  <a:pt x="1263184" y="706100"/>
                </a:lnTo>
                <a:lnTo>
                  <a:pt x="1207102" y="694842"/>
                </a:lnTo>
                <a:lnTo>
                  <a:pt x="1140541" y="681625"/>
                </a:lnTo>
                <a:lnTo>
                  <a:pt x="1065159" y="666765"/>
                </a:lnTo>
                <a:lnTo>
                  <a:pt x="982615" y="650575"/>
                </a:lnTo>
                <a:lnTo>
                  <a:pt x="894569" y="633373"/>
                </a:lnTo>
                <a:lnTo>
                  <a:pt x="802679" y="615474"/>
                </a:lnTo>
                <a:lnTo>
                  <a:pt x="708606" y="597193"/>
                </a:lnTo>
                <a:lnTo>
                  <a:pt x="614008" y="578846"/>
                </a:lnTo>
                <a:lnTo>
                  <a:pt x="520544" y="560749"/>
                </a:lnTo>
                <a:lnTo>
                  <a:pt x="429874" y="543217"/>
                </a:lnTo>
                <a:lnTo>
                  <a:pt x="343656" y="526566"/>
                </a:lnTo>
                <a:lnTo>
                  <a:pt x="263550" y="511110"/>
                </a:lnTo>
                <a:lnTo>
                  <a:pt x="191216" y="497167"/>
                </a:lnTo>
                <a:lnTo>
                  <a:pt x="128311" y="485051"/>
                </a:lnTo>
                <a:lnTo>
                  <a:pt x="101380" y="479868"/>
                </a:lnTo>
                <a:lnTo>
                  <a:pt x="101380" y="487041"/>
                </a:lnTo>
                <a:lnTo>
                  <a:pt x="130597" y="492665"/>
                </a:lnTo>
                <a:lnTo>
                  <a:pt x="189878" y="504083"/>
                </a:lnTo>
                <a:lnTo>
                  <a:pt x="257448" y="517108"/>
                </a:lnTo>
                <a:lnTo>
                  <a:pt x="331941" y="531478"/>
                </a:lnTo>
                <a:lnTo>
                  <a:pt x="411987" y="546935"/>
                </a:lnTo>
                <a:lnTo>
                  <a:pt x="496220" y="563218"/>
                </a:lnTo>
                <a:lnTo>
                  <a:pt x="583272" y="580067"/>
                </a:lnTo>
                <a:lnTo>
                  <a:pt x="671776" y="597222"/>
                </a:lnTo>
                <a:lnTo>
                  <a:pt x="760362" y="614422"/>
                </a:lnTo>
                <a:lnTo>
                  <a:pt x="847665" y="631408"/>
                </a:lnTo>
                <a:lnTo>
                  <a:pt x="932316" y="647919"/>
                </a:lnTo>
                <a:lnTo>
                  <a:pt x="1012948" y="663695"/>
                </a:lnTo>
                <a:lnTo>
                  <a:pt x="1088193" y="678477"/>
                </a:lnTo>
                <a:lnTo>
                  <a:pt x="1156684" y="692003"/>
                </a:lnTo>
                <a:lnTo>
                  <a:pt x="1217052" y="704015"/>
                </a:lnTo>
                <a:lnTo>
                  <a:pt x="1267931" y="714251"/>
                </a:lnTo>
                <a:lnTo>
                  <a:pt x="1307952" y="722452"/>
                </a:lnTo>
                <a:lnTo>
                  <a:pt x="1335747" y="728357"/>
                </a:lnTo>
                <a:lnTo>
                  <a:pt x="1349108" y="730832"/>
                </a:lnTo>
                <a:lnTo>
                  <a:pt x="1361847" y="732336"/>
                </a:lnTo>
                <a:lnTo>
                  <a:pt x="1373939" y="732978"/>
                </a:lnTo>
                <a:lnTo>
                  <a:pt x="1377810" y="733018"/>
                </a:lnTo>
                <a:lnTo>
                  <a:pt x="1399359" y="731728"/>
                </a:lnTo>
                <a:close/>
              </a:path>
              <a:path w="1917306" h="888149">
                <a:moveTo>
                  <a:pt x="1850415" y="149936"/>
                </a:moveTo>
                <a:lnTo>
                  <a:pt x="1851075" y="146469"/>
                </a:lnTo>
                <a:lnTo>
                  <a:pt x="157162" y="-177241"/>
                </a:lnTo>
                <a:lnTo>
                  <a:pt x="153873" y="-176123"/>
                </a:lnTo>
                <a:lnTo>
                  <a:pt x="101380" y="-116954"/>
                </a:lnTo>
                <a:lnTo>
                  <a:pt x="101380" y="-106344"/>
                </a:lnTo>
                <a:lnTo>
                  <a:pt x="157810" y="-169951"/>
                </a:lnTo>
                <a:lnTo>
                  <a:pt x="1849666" y="153373"/>
                </a:lnTo>
                <a:lnTo>
                  <a:pt x="1850415" y="1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241179" y="998346"/>
            <a:ext cx="1769605" cy="898296"/>
          </a:xfrm>
          <a:custGeom>
            <a:avLst/>
            <a:gdLst/>
            <a:ahLst/>
            <a:cxnLst/>
            <a:rect l="l" t="t" r="r" b="b"/>
            <a:pathLst>
              <a:path w="1769605" h="898296">
                <a:moveTo>
                  <a:pt x="1707667" y="658314"/>
                </a:moveTo>
                <a:lnTo>
                  <a:pt x="1696342" y="665384"/>
                </a:lnTo>
                <a:lnTo>
                  <a:pt x="1693100" y="667308"/>
                </a:lnTo>
                <a:lnTo>
                  <a:pt x="1285620" y="892213"/>
                </a:lnTo>
                <a:lnTo>
                  <a:pt x="1281811" y="894867"/>
                </a:lnTo>
                <a:lnTo>
                  <a:pt x="1274864" y="898296"/>
                </a:lnTo>
                <a:lnTo>
                  <a:pt x="1294420" y="892059"/>
                </a:lnTo>
                <a:lnTo>
                  <a:pt x="1307776" y="885943"/>
                </a:lnTo>
                <a:lnTo>
                  <a:pt x="1314439" y="882057"/>
                </a:lnTo>
                <a:lnTo>
                  <a:pt x="1315123" y="881595"/>
                </a:lnTo>
                <a:lnTo>
                  <a:pt x="1722602" y="656691"/>
                </a:lnTo>
                <a:lnTo>
                  <a:pt x="1760427" y="633957"/>
                </a:lnTo>
                <a:lnTo>
                  <a:pt x="1769605" y="618604"/>
                </a:lnTo>
                <a:lnTo>
                  <a:pt x="1769605" y="376059"/>
                </a:lnTo>
                <a:lnTo>
                  <a:pt x="1744168" y="335558"/>
                </a:lnTo>
                <a:lnTo>
                  <a:pt x="1706232" y="323710"/>
                </a:lnTo>
                <a:lnTo>
                  <a:pt x="12331" y="0"/>
                </a:lnTo>
                <a:lnTo>
                  <a:pt x="0" y="13893"/>
                </a:lnTo>
                <a:lnTo>
                  <a:pt x="1676730" y="334327"/>
                </a:lnTo>
                <a:lnTo>
                  <a:pt x="1693866" y="338501"/>
                </a:lnTo>
                <a:lnTo>
                  <a:pt x="1708598" y="343444"/>
                </a:lnTo>
                <a:lnTo>
                  <a:pt x="1720738" y="349600"/>
                </a:lnTo>
                <a:lnTo>
                  <a:pt x="1730099" y="357411"/>
                </a:lnTo>
                <a:lnTo>
                  <a:pt x="1736494" y="367320"/>
                </a:lnTo>
                <a:lnTo>
                  <a:pt x="1739735" y="379772"/>
                </a:lnTo>
                <a:lnTo>
                  <a:pt x="1740115" y="386676"/>
                </a:lnTo>
                <a:lnTo>
                  <a:pt x="1740115" y="629221"/>
                </a:lnTo>
                <a:lnTo>
                  <a:pt x="1734771" y="637809"/>
                </a:lnTo>
                <a:lnTo>
                  <a:pt x="1722216" y="648314"/>
                </a:lnTo>
                <a:lnTo>
                  <a:pt x="1707667" y="658314"/>
                </a:lnTo>
                <a:close/>
              </a:path>
            </a:pathLst>
          </a:custGeom>
          <a:solidFill>
            <a:srgbClr val="97A8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237838" y="994879"/>
            <a:ext cx="1727644" cy="898998"/>
          </a:xfrm>
          <a:custGeom>
            <a:avLst/>
            <a:gdLst/>
            <a:ahLst/>
            <a:cxnLst/>
            <a:rect l="l" t="t" r="r" b="b"/>
            <a:pathLst>
              <a:path w="1727644" h="898998">
                <a:moveTo>
                  <a:pt x="1298557" y="898998"/>
                </a:moveTo>
                <a:lnTo>
                  <a:pt x="1312150" y="892852"/>
                </a:lnTo>
                <a:lnTo>
                  <a:pt x="1319393" y="888687"/>
                </a:lnTo>
                <a:lnTo>
                  <a:pt x="1320322" y="888069"/>
                </a:lnTo>
                <a:lnTo>
                  <a:pt x="1727644" y="663232"/>
                </a:lnTo>
                <a:lnTo>
                  <a:pt x="1698142" y="673862"/>
                </a:lnTo>
                <a:lnTo>
                  <a:pt x="1320507" y="887945"/>
                </a:lnTo>
                <a:lnTo>
                  <a:pt x="1320177" y="888149"/>
                </a:lnTo>
                <a:lnTo>
                  <a:pt x="1318463" y="885063"/>
                </a:lnTo>
                <a:lnTo>
                  <a:pt x="1298557" y="898998"/>
                </a:lnTo>
                <a:close/>
              </a:path>
              <a:path w="1727644" h="898998">
                <a:moveTo>
                  <a:pt x="1318463" y="885063"/>
                </a:moveTo>
                <a:lnTo>
                  <a:pt x="1320177" y="888149"/>
                </a:lnTo>
                <a:lnTo>
                  <a:pt x="1320507" y="887945"/>
                </a:lnTo>
                <a:lnTo>
                  <a:pt x="1698142" y="673862"/>
                </a:lnTo>
                <a:lnTo>
                  <a:pt x="1290877" y="898647"/>
                </a:lnTo>
                <a:lnTo>
                  <a:pt x="1298557" y="898998"/>
                </a:lnTo>
                <a:lnTo>
                  <a:pt x="1318463" y="885063"/>
                </a:lnTo>
                <a:close/>
              </a:path>
              <a:path w="1727644" h="898998">
                <a:moveTo>
                  <a:pt x="1725409" y="656386"/>
                </a:moveTo>
                <a:lnTo>
                  <a:pt x="1724456" y="656946"/>
                </a:lnTo>
                <a:lnTo>
                  <a:pt x="1724250" y="657089"/>
                </a:lnTo>
                <a:lnTo>
                  <a:pt x="1696440" y="670775"/>
                </a:lnTo>
                <a:lnTo>
                  <a:pt x="1694726" y="667691"/>
                </a:lnTo>
                <a:lnTo>
                  <a:pt x="1300716" y="890489"/>
                </a:lnTo>
                <a:lnTo>
                  <a:pt x="1283875" y="896565"/>
                </a:lnTo>
                <a:lnTo>
                  <a:pt x="1277353" y="898334"/>
                </a:lnTo>
                <a:lnTo>
                  <a:pt x="1278204" y="901763"/>
                </a:lnTo>
                <a:lnTo>
                  <a:pt x="1279753" y="904913"/>
                </a:lnTo>
                <a:lnTo>
                  <a:pt x="1286903" y="901407"/>
                </a:lnTo>
                <a:lnTo>
                  <a:pt x="1290662" y="898766"/>
                </a:lnTo>
                <a:lnTo>
                  <a:pt x="1288961" y="895680"/>
                </a:lnTo>
                <a:lnTo>
                  <a:pt x="1290662" y="898766"/>
                </a:lnTo>
                <a:lnTo>
                  <a:pt x="1290980" y="898575"/>
                </a:lnTo>
                <a:lnTo>
                  <a:pt x="1311684" y="885089"/>
                </a:lnTo>
                <a:lnTo>
                  <a:pt x="1316761" y="881989"/>
                </a:lnTo>
                <a:lnTo>
                  <a:pt x="1698205" y="673811"/>
                </a:lnTo>
                <a:lnTo>
                  <a:pt x="1704370" y="670115"/>
                </a:lnTo>
                <a:lnTo>
                  <a:pt x="1724177" y="657110"/>
                </a:lnTo>
                <a:lnTo>
                  <a:pt x="1725942" y="660158"/>
                </a:lnTo>
                <a:lnTo>
                  <a:pt x="1725409" y="656386"/>
                </a:lnTo>
                <a:close/>
              </a:path>
              <a:path w="1727644" h="898998">
                <a:moveTo>
                  <a:pt x="1706410" y="660539"/>
                </a:moveTo>
                <a:lnTo>
                  <a:pt x="1703031" y="662686"/>
                </a:lnTo>
                <a:lnTo>
                  <a:pt x="1700098" y="664489"/>
                </a:lnTo>
                <a:lnTo>
                  <a:pt x="1695907" y="667016"/>
                </a:lnTo>
                <a:lnTo>
                  <a:pt x="1694726" y="667691"/>
                </a:lnTo>
                <a:lnTo>
                  <a:pt x="1696440" y="670775"/>
                </a:lnTo>
                <a:lnTo>
                  <a:pt x="1724240" y="657072"/>
                </a:lnTo>
                <a:lnTo>
                  <a:pt x="1707515" y="659835"/>
                </a:lnTo>
                <a:lnTo>
                  <a:pt x="1706410" y="660539"/>
                </a:lnTo>
                <a:close/>
              </a:path>
              <a:path w="1727644" h="898998">
                <a:moveTo>
                  <a:pt x="1747507" y="642232"/>
                </a:moveTo>
                <a:lnTo>
                  <a:pt x="1737015" y="649218"/>
                </a:lnTo>
                <a:lnTo>
                  <a:pt x="1735912" y="649922"/>
                </a:lnTo>
                <a:lnTo>
                  <a:pt x="1732546" y="652068"/>
                </a:lnTo>
                <a:lnTo>
                  <a:pt x="1729600" y="653872"/>
                </a:lnTo>
                <a:lnTo>
                  <a:pt x="1725409" y="656386"/>
                </a:lnTo>
                <a:lnTo>
                  <a:pt x="1725942" y="660158"/>
                </a:lnTo>
                <a:lnTo>
                  <a:pt x="1724189" y="657132"/>
                </a:lnTo>
                <a:lnTo>
                  <a:pt x="1718004" y="652849"/>
                </a:lnTo>
                <a:lnTo>
                  <a:pt x="1728406" y="645147"/>
                </a:lnTo>
                <a:lnTo>
                  <a:pt x="1724456" y="656946"/>
                </a:lnTo>
                <a:lnTo>
                  <a:pt x="1724250" y="657089"/>
                </a:lnTo>
                <a:lnTo>
                  <a:pt x="1704370" y="670115"/>
                </a:lnTo>
                <a:lnTo>
                  <a:pt x="1698205" y="673811"/>
                </a:lnTo>
                <a:lnTo>
                  <a:pt x="1316761" y="881989"/>
                </a:lnTo>
                <a:lnTo>
                  <a:pt x="1311684" y="885089"/>
                </a:lnTo>
                <a:lnTo>
                  <a:pt x="1290980" y="898575"/>
                </a:lnTo>
                <a:lnTo>
                  <a:pt x="1290662" y="898766"/>
                </a:lnTo>
                <a:lnTo>
                  <a:pt x="1286903" y="901407"/>
                </a:lnTo>
                <a:lnTo>
                  <a:pt x="1279753" y="904913"/>
                </a:lnTo>
                <a:lnTo>
                  <a:pt x="1278204" y="901763"/>
                </a:lnTo>
                <a:lnTo>
                  <a:pt x="1277353" y="898334"/>
                </a:lnTo>
                <a:lnTo>
                  <a:pt x="1283875" y="896565"/>
                </a:lnTo>
                <a:lnTo>
                  <a:pt x="1300716" y="890489"/>
                </a:lnTo>
                <a:lnTo>
                  <a:pt x="1694726" y="667689"/>
                </a:lnTo>
                <a:lnTo>
                  <a:pt x="1287259" y="892606"/>
                </a:lnTo>
                <a:lnTo>
                  <a:pt x="1286103" y="893368"/>
                </a:lnTo>
                <a:lnTo>
                  <a:pt x="1282573" y="895692"/>
                </a:lnTo>
                <a:lnTo>
                  <a:pt x="1276654" y="898601"/>
                </a:lnTo>
                <a:lnTo>
                  <a:pt x="1274279" y="901280"/>
                </a:lnTo>
                <a:lnTo>
                  <a:pt x="1275511" y="904659"/>
                </a:lnTo>
                <a:lnTo>
                  <a:pt x="1279055" y="905179"/>
                </a:lnTo>
                <a:lnTo>
                  <a:pt x="1298557" y="898998"/>
                </a:lnTo>
                <a:lnTo>
                  <a:pt x="1290853" y="898664"/>
                </a:lnTo>
                <a:lnTo>
                  <a:pt x="1698142" y="673862"/>
                </a:lnTo>
                <a:lnTo>
                  <a:pt x="1316316" y="882269"/>
                </a:lnTo>
                <a:lnTo>
                  <a:pt x="1698142" y="673862"/>
                </a:lnTo>
                <a:lnTo>
                  <a:pt x="1727644" y="663232"/>
                </a:lnTo>
                <a:lnTo>
                  <a:pt x="1718473" y="661067"/>
                </a:lnTo>
                <a:lnTo>
                  <a:pt x="1721954" y="658685"/>
                </a:lnTo>
                <a:lnTo>
                  <a:pt x="1727644" y="663232"/>
                </a:lnTo>
                <a:lnTo>
                  <a:pt x="1733863" y="659504"/>
                </a:lnTo>
                <a:lnTo>
                  <a:pt x="1747955" y="650463"/>
                </a:lnTo>
                <a:lnTo>
                  <a:pt x="1757413" y="643928"/>
                </a:lnTo>
                <a:lnTo>
                  <a:pt x="1767992" y="635177"/>
                </a:lnTo>
                <a:lnTo>
                  <a:pt x="1776425" y="624713"/>
                </a:lnTo>
                <a:lnTo>
                  <a:pt x="1776476" y="370840"/>
                </a:lnTo>
                <a:lnTo>
                  <a:pt x="1774888" y="363385"/>
                </a:lnTo>
                <a:lnTo>
                  <a:pt x="1764496" y="346773"/>
                </a:lnTo>
                <a:lnTo>
                  <a:pt x="1754375" y="338793"/>
                </a:lnTo>
                <a:lnTo>
                  <a:pt x="1737831" y="331160"/>
                </a:lnTo>
                <a:lnTo>
                  <a:pt x="1725777" y="327440"/>
                </a:lnTo>
                <a:lnTo>
                  <a:pt x="1712401" y="324189"/>
                </a:lnTo>
                <a:lnTo>
                  <a:pt x="1710232" y="323710"/>
                </a:lnTo>
                <a:lnTo>
                  <a:pt x="1709572" y="327177"/>
                </a:lnTo>
                <a:lnTo>
                  <a:pt x="1708835" y="330619"/>
                </a:lnTo>
                <a:lnTo>
                  <a:pt x="1723470" y="334110"/>
                </a:lnTo>
                <a:lnTo>
                  <a:pt x="1708912" y="330631"/>
                </a:lnTo>
                <a:lnTo>
                  <a:pt x="1723470" y="334110"/>
                </a:lnTo>
                <a:lnTo>
                  <a:pt x="1736250" y="338076"/>
                </a:lnTo>
                <a:lnTo>
                  <a:pt x="1747035" y="342732"/>
                </a:lnTo>
                <a:lnTo>
                  <a:pt x="1753984" y="346989"/>
                </a:lnTo>
                <a:lnTo>
                  <a:pt x="1759064" y="350659"/>
                </a:lnTo>
                <a:lnTo>
                  <a:pt x="1762848" y="354901"/>
                </a:lnTo>
                <a:lnTo>
                  <a:pt x="1765427" y="360133"/>
                </a:lnTo>
                <a:lnTo>
                  <a:pt x="1768017" y="365379"/>
                </a:lnTo>
                <a:lnTo>
                  <a:pt x="1769427" y="371665"/>
                </a:lnTo>
                <a:lnTo>
                  <a:pt x="1769427" y="622071"/>
                </a:lnTo>
                <a:lnTo>
                  <a:pt x="1768068" y="624751"/>
                </a:lnTo>
                <a:lnTo>
                  <a:pt x="1766201" y="627380"/>
                </a:lnTo>
                <a:lnTo>
                  <a:pt x="1762417" y="630936"/>
                </a:lnTo>
                <a:lnTo>
                  <a:pt x="1757908" y="634530"/>
                </a:lnTo>
                <a:lnTo>
                  <a:pt x="1747507" y="642232"/>
                </a:lnTo>
                <a:close/>
              </a:path>
              <a:path w="1727644" h="898998">
                <a:moveTo>
                  <a:pt x="1710232" y="323710"/>
                </a:moveTo>
                <a:lnTo>
                  <a:pt x="16332" y="0"/>
                </a:lnTo>
                <a:lnTo>
                  <a:pt x="13030" y="1130"/>
                </a:lnTo>
                <a:lnTo>
                  <a:pt x="698" y="15024"/>
                </a:lnTo>
                <a:lnTo>
                  <a:pt x="0" y="18491"/>
                </a:lnTo>
                <a:lnTo>
                  <a:pt x="2679" y="20815"/>
                </a:lnTo>
                <a:lnTo>
                  <a:pt x="1679334" y="341234"/>
                </a:lnTo>
                <a:lnTo>
                  <a:pt x="1680070" y="337794"/>
                </a:lnTo>
                <a:lnTo>
                  <a:pt x="1679409" y="341249"/>
                </a:lnTo>
                <a:lnTo>
                  <a:pt x="1680070" y="337794"/>
                </a:lnTo>
                <a:lnTo>
                  <a:pt x="1679334" y="341234"/>
                </a:lnTo>
                <a:lnTo>
                  <a:pt x="1693975" y="344727"/>
                </a:lnTo>
                <a:lnTo>
                  <a:pt x="1706754" y="348692"/>
                </a:lnTo>
                <a:lnTo>
                  <a:pt x="1717536" y="353344"/>
                </a:lnTo>
                <a:lnTo>
                  <a:pt x="1729562" y="361276"/>
                </a:lnTo>
                <a:lnTo>
                  <a:pt x="1735937" y="370751"/>
                </a:lnTo>
                <a:lnTo>
                  <a:pt x="1739925" y="382295"/>
                </a:lnTo>
                <a:lnTo>
                  <a:pt x="1739925" y="632688"/>
                </a:lnTo>
                <a:lnTo>
                  <a:pt x="1738579" y="635368"/>
                </a:lnTo>
                <a:lnTo>
                  <a:pt x="1736699" y="637997"/>
                </a:lnTo>
                <a:lnTo>
                  <a:pt x="1732914" y="641553"/>
                </a:lnTo>
                <a:lnTo>
                  <a:pt x="1728406" y="645147"/>
                </a:lnTo>
                <a:lnTo>
                  <a:pt x="1724456" y="656946"/>
                </a:lnTo>
                <a:lnTo>
                  <a:pt x="1746973" y="381457"/>
                </a:lnTo>
                <a:lnTo>
                  <a:pt x="1745386" y="373989"/>
                </a:lnTo>
                <a:lnTo>
                  <a:pt x="1719008" y="346202"/>
                </a:lnTo>
                <a:lnTo>
                  <a:pt x="1680730" y="334327"/>
                </a:lnTo>
                <a:lnTo>
                  <a:pt x="10083" y="15062"/>
                </a:lnTo>
                <a:lnTo>
                  <a:pt x="16979" y="7289"/>
                </a:lnTo>
                <a:lnTo>
                  <a:pt x="1708836" y="330617"/>
                </a:lnTo>
                <a:lnTo>
                  <a:pt x="1709572" y="327177"/>
                </a:lnTo>
                <a:lnTo>
                  <a:pt x="1710232" y="323710"/>
                </a:lnTo>
                <a:close/>
              </a:path>
              <a:path w="1727644" h="898998">
                <a:moveTo>
                  <a:pt x="1718473" y="661067"/>
                </a:moveTo>
                <a:lnTo>
                  <a:pt x="1727644" y="663232"/>
                </a:lnTo>
                <a:lnTo>
                  <a:pt x="1721954" y="658685"/>
                </a:lnTo>
                <a:lnTo>
                  <a:pt x="1718473" y="661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071017" y="1498579"/>
            <a:ext cx="1904187" cy="410981"/>
          </a:xfrm>
          <a:custGeom>
            <a:avLst/>
            <a:gdLst/>
            <a:ahLst/>
            <a:cxnLst/>
            <a:rect l="l" t="t" r="r" b="b"/>
            <a:pathLst>
              <a:path w="1904187" h="410981">
                <a:moveTo>
                  <a:pt x="1378950" y="409513"/>
                </a:moveTo>
                <a:lnTo>
                  <a:pt x="1410682" y="403354"/>
                </a:lnTo>
                <a:lnTo>
                  <a:pt x="1439221" y="395062"/>
                </a:lnTo>
                <a:lnTo>
                  <a:pt x="1461082" y="387240"/>
                </a:lnTo>
                <a:lnTo>
                  <a:pt x="1904187" y="138302"/>
                </a:lnTo>
                <a:lnTo>
                  <a:pt x="1828380" y="11569"/>
                </a:lnTo>
                <a:lnTo>
                  <a:pt x="1420901" y="236486"/>
                </a:lnTo>
                <a:lnTo>
                  <a:pt x="1408505" y="245247"/>
                </a:lnTo>
                <a:lnTo>
                  <a:pt x="1398065" y="252246"/>
                </a:lnTo>
                <a:lnTo>
                  <a:pt x="1388934" y="257574"/>
                </a:lnTo>
                <a:lnTo>
                  <a:pt x="1380466" y="261319"/>
                </a:lnTo>
                <a:lnTo>
                  <a:pt x="1372016" y="263573"/>
                </a:lnTo>
                <a:lnTo>
                  <a:pt x="1362936" y="264424"/>
                </a:lnTo>
                <a:lnTo>
                  <a:pt x="1352580" y="263963"/>
                </a:lnTo>
                <a:lnTo>
                  <a:pt x="1340304" y="262280"/>
                </a:lnTo>
                <a:lnTo>
                  <a:pt x="1325460" y="259465"/>
                </a:lnTo>
                <a:lnTo>
                  <a:pt x="1307403" y="255607"/>
                </a:lnTo>
                <a:lnTo>
                  <a:pt x="1298117" y="253568"/>
                </a:lnTo>
                <a:lnTo>
                  <a:pt x="1268248" y="247230"/>
                </a:lnTo>
                <a:lnTo>
                  <a:pt x="1225048" y="238391"/>
                </a:lnTo>
                <a:lnTo>
                  <a:pt x="1170125" y="227358"/>
                </a:lnTo>
                <a:lnTo>
                  <a:pt x="1105084" y="214434"/>
                </a:lnTo>
                <a:lnTo>
                  <a:pt x="1031534" y="199926"/>
                </a:lnTo>
                <a:lnTo>
                  <a:pt x="951081" y="184140"/>
                </a:lnTo>
                <a:lnTo>
                  <a:pt x="865333" y="167381"/>
                </a:lnTo>
                <a:lnTo>
                  <a:pt x="775897" y="149954"/>
                </a:lnTo>
                <a:lnTo>
                  <a:pt x="684380" y="132165"/>
                </a:lnTo>
                <a:lnTo>
                  <a:pt x="592389" y="114320"/>
                </a:lnTo>
                <a:lnTo>
                  <a:pt x="501532" y="96724"/>
                </a:lnTo>
                <a:lnTo>
                  <a:pt x="413415" y="79684"/>
                </a:lnTo>
                <a:lnTo>
                  <a:pt x="329646" y="63503"/>
                </a:lnTo>
                <a:lnTo>
                  <a:pt x="251832" y="48489"/>
                </a:lnTo>
                <a:lnTo>
                  <a:pt x="181580" y="34946"/>
                </a:lnTo>
                <a:lnTo>
                  <a:pt x="120496" y="23180"/>
                </a:lnTo>
                <a:lnTo>
                  <a:pt x="97864" y="18824"/>
                </a:lnTo>
                <a:lnTo>
                  <a:pt x="97864" y="167846"/>
                </a:lnTo>
                <a:lnTo>
                  <a:pt x="182352" y="184295"/>
                </a:lnTo>
                <a:lnTo>
                  <a:pt x="346526" y="216258"/>
                </a:lnTo>
                <a:lnTo>
                  <a:pt x="493523" y="244878"/>
                </a:lnTo>
                <a:lnTo>
                  <a:pt x="624342" y="270350"/>
                </a:lnTo>
                <a:lnTo>
                  <a:pt x="739982" y="292870"/>
                </a:lnTo>
                <a:lnTo>
                  <a:pt x="841443" y="312632"/>
                </a:lnTo>
                <a:lnTo>
                  <a:pt x="929725" y="329831"/>
                </a:lnTo>
                <a:lnTo>
                  <a:pt x="1005828" y="344663"/>
                </a:lnTo>
                <a:lnTo>
                  <a:pt x="1070752" y="357324"/>
                </a:lnTo>
                <a:lnTo>
                  <a:pt x="1125496" y="368007"/>
                </a:lnTo>
                <a:lnTo>
                  <a:pt x="1171060" y="376909"/>
                </a:lnTo>
                <a:lnTo>
                  <a:pt x="1208443" y="384225"/>
                </a:lnTo>
                <a:lnTo>
                  <a:pt x="1262668" y="394878"/>
                </a:lnTo>
                <a:lnTo>
                  <a:pt x="1296170" y="401528"/>
                </a:lnTo>
                <a:lnTo>
                  <a:pt x="1332992" y="409066"/>
                </a:lnTo>
                <a:lnTo>
                  <a:pt x="1347512" y="410941"/>
                </a:lnTo>
                <a:lnTo>
                  <a:pt x="1362977" y="410981"/>
                </a:lnTo>
                <a:lnTo>
                  <a:pt x="1378950" y="409513"/>
                </a:lnTo>
                <a:close/>
              </a:path>
            </a:pathLst>
          </a:custGeom>
          <a:solidFill>
            <a:srgbClr val="8896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067498" y="1495125"/>
            <a:ext cx="1911350" cy="418147"/>
          </a:xfrm>
          <a:custGeom>
            <a:avLst/>
            <a:gdLst/>
            <a:ahLst/>
            <a:cxnLst/>
            <a:rect l="l" t="t" r="r" b="b"/>
            <a:pathLst>
              <a:path w="1911349" h="418147">
                <a:moveTo>
                  <a:pt x="1426167" y="243008"/>
                </a:moveTo>
                <a:lnTo>
                  <a:pt x="1830616" y="19748"/>
                </a:lnTo>
                <a:lnTo>
                  <a:pt x="1426464" y="242811"/>
                </a:lnTo>
                <a:lnTo>
                  <a:pt x="1426133" y="243027"/>
                </a:lnTo>
                <a:close/>
              </a:path>
              <a:path w="1911349" h="418147">
                <a:moveTo>
                  <a:pt x="1902828" y="140473"/>
                </a:moveTo>
                <a:lnTo>
                  <a:pt x="1475682" y="382370"/>
                </a:lnTo>
                <a:lnTo>
                  <a:pt x="1477352" y="385483"/>
                </a:lnTo>
                <a:lnTo>
                  <a:pt x="1902828" y="140473"/>
                </a:lnTo>
                <a:close/>
              </a:path>
              <a:path w="1911349" h="418147">
                <a:moveTo>
                  <a:pt x="1907705" y="141757"/>
                </a:moveTo>
                <a:lnTo>
                  <a:pt x="1905965" y="138696"/>
                </a:lnTo>
                <a:lnTo>
                  <a:pt x="1902828" y="140473"/>
                </a:lnTo>
                <a:lnTo>
                  <a:pt x="1904682" y="143573"/>
                </a:lnTo>
                <a:lnTo>
                  <a:pt x="1907705" y="141757"/>
                </a:lnTo>
                <a:close/>
              </a:path>
              <a:path w="1911349" h="418147">
                <a:moveTo>
                  <a:pt x="1371751" y="417632"/>
                </a:moveTo>
                <a:lnTo>
                  <a:pt x="1397769" y="414053"/>
                </a:lnTo>
                <a:lnTo>
                  <a:pt x="1422824" y="408198"/>
                </a:lnTo>
                <a:lnTo>
                  <a:pt x="1457810" y="397006"/>
                </a:lnTo>
                <a:lnTo>
                  <a:pt x="1478260" y="388923"/>
                </a:lnTo>
                <a:lnTo>
                  <a:pt x="1909432" y="144818"/>
                </a:lnTo>
                <a:lnTo>
                  <a:pt x="1911350" y="141731"/>
                </a:lnTo>
                <a:lnTo>
                  <a:pt x="1910727" y="139953"/>
                </a:lnTo>
                <a:lnTo>
                  <a:pt x="1834921" y="13220"/>
                </a:lnTo>
                <a:lnTo>
                  <a:pt x="1831860" y="11023"/>
                </a:lnTo>
                <a:lnTo>
                  <a:pt x="1830196" y="11937"/>
                </a:lnTo>
                <a:lnTo>
                  <a:pt x="1422730" y="236854"/>
                </a:lnTo>
                <a:lnTo>
                  <a:pt x="1424419" y="239941"/>
                </a:lnTo>
                <a:lnTo>
                  <a:pt x="1425053" y="243749"/>
                </a:lnTo>
                <a:lnTo>
                  <a:pt x="1426167" y="243008"/>
                </a:lnTo>
                <a:lnTo>
                  <a:pt x="1426464" y="242811"/>
                </a:lnTo>
                <a:lnTo>
                  <a:pt x="1830616" y="19748"/>
                </a:lnTo>
                <a:lnTo>
                  <a:pt x="1902828" y="140473"/>
                </a:lnTo>
                <a:lnTo>
                  <a:pt x="1905965" y="138696"/>
                </a:lnTo>
                <a:lnTo>
                  <a:pt x="1907705" y="141757"/>
                </a:lnTo>
                <a:lnTo>
                  <a:pt x="1904682" y="143573"/>
                </a:lnTo>
                <a:lnTo>
                  <a:pt x="1902828" y="140473"/>
                </a:lnTo>
                <a:lnTo>
                  <a:pt x="1477352" y="385483"/>
                </a:lnTo>
                <a:lnTo>
                  <a:pt x="1475682" y="382370"/>
                </a:lnTo>
                <a:lnTo>
                  <a:pt x="1473060" y="383489"/>
                </a:lnTo>
                <a:lnTo>
                  <a:pt x="1467396" y="385814"/>
                </a:lnTo>
                <a:lnTo>
                  <a:pt x="1459134" y="389012"/>
                </a:lnTo>
                <a:lnTo>
                  <a:pt x="1448679" y="392786"/>
                </a:lnTo>
                <a:lnTo>
                  <a:pt x="1436438" y="396844"/>
                </a:lnTo>
                <a:lnTo>
                  <a:pt x="1422814" y="400889"/>
                </a:lnTo>
                <a:lnTo>
                  <a:pt x="1408212" y="404629"/>
                </a:lnTo>
                <a:lnTo>
                  <a:pt x="1393038" y="407768"/>
                </a:lnTo>
                <a:lnTo>
                  <a:pt x="1377697" y="410012"/>
                </a:lnTo>
                <a:lnTo>
                  <a:pt x="1362593" y="411068"/>
                </a:lnTo>
                <a:lnTo>
                  <a:pt x="1351280" y="411111"/>
                </a:lnTo>
                <a:lnTo>
                  <a:pt x="1343964" y="410489"/>
                </a:lnTo>
                <a:lnTo>
                  <a:pt x="1337233" y="409079"/>
                </a:lnTo>
                <a:lnTo>
                  <a:pt x="1320334" y="412863"/>
                </a:lnTo>
                <a:lnTo>
                  <a:pt x="1335798" y="415975"/>
                </a:lnTo>
                <a:lnTo>
                  <a:pt x="1343113" y="417499"/>
                </a:lnTo>
                <a:lnTo>
                  <a:pt x="1350898" y="418147"/>
                </a:lnTo>
                <a:lnTo>
                  <a:pt x="1358912" y="418147"/>
                </a:lnTo>
                <a:lnTo>
                  <a:pt x="1371751" y="417632"/>
                </a:lnTo>
                <a:close/>
              </a:path>
              <a:path w="1911349" h="418147">
                <a:moveTo>
                  <a:pt x="1364485" y="263844"/>
                </a:moveTo>
                <a:lnTo>
                  <a:pt x="1383138" y="260530"/>
                </a:lnTo>
                <a:lnTo>
                  <a:pt x="1398710" y="256029"/>
                </a:lnTo>
                <a:lnTo>
                  <a:pt x="1411011" y="251177"/>
                </a:lnTo>
                <a:lnTo>
                  <a:pt x="1419854" y="246805"/>
                </a:lnTo>
                <a:lnTo>
                  <a:pt x="1425053" y="243749"/>
                </a:lnTo>
                <a:lnTo>
                  <a:pt x="1424419" y="239941"/>
                </a:lnTo>
                <a:lnTo>
                  <a:pt x="1422730" y="236854"/>
                </a:lnTo>
                <a:lnTo>
                  <a:pt x="1422107" y="237261"/>
                </a:lnTo>
                <a:lnTo>
                  <a:pt x="1418787" y="239319"/>
                </a:lnTo>
                <a:lnTo>
                  <a:pt x="1411904" y="242979"/>
                </a:lnTo>
                <a:lnTo>
                  <a:pt x="1401642" y="247452"/>
                </a:lnTo>
                <a:lnTo>
                  <a:pt x="1388184" y="251947"/>
                </a:lnTo>
                <a:lnTo>
                  <a:pt x="1371714" y="255675"/>
                </a:lnTo>
                <a:lnTo>
                  <a:pt x="1352415" y="257844"/>
                </a:lnTo>
                <a:lnTo>
                  <a:pt x="1342936" y="258102"/>
                </a:lnTo>
                <a:lnTo>
                  <a:pt x="1331075" y="257706"/>
                </a:lnTo>
                <a:lnTo>
                  <a:pt x="1318516" y="256442"/>
                </a:lnTo>
                <a:lnTo>
                  <a:pt x="1305284" y="254196"/>
                </a:lnTo>
                <a:lnTo>
                  <a:pt x="1302385" y="253580"/>
                </a:lnTo>
                <a:lnTo>
                  <a:pt x="1272495" y="247239"/>
                </a:lnTo>
                <a:lnTo>
                  <a:pt x="1229277" y="238398"/>
                </a:lnTo>
                <a:lnTo>
                  <a:pt x="1174339" y="227361"/>
                </a:lnTo>
                <a:lnTo>
                  <a:pt x="1109287" y="214436"/>
                </a:lnTo>
                <a:lnTo>
                  <a:pt x="1035728" y="199926"/>
                </a:lnTo>
                <a:lnTo>
                  <a:pt x="955269" y="184139"/>
                </a:lnTo>
                <a:lnTo>
                  <a:pt x="869517" y="167378"/>
                </a:lnTo>
                <a:lnTo>
                  <a:pt x="780079" y="149951"/>
                </a:lnTo>
                <a:lnTo>
                  <a:pt x="688561" y="132162"/>
                </a:lnTo>
                <a:lnTo>
                  <a:pt x="596571" y="114317"/>
                </a:lnTo>
                <a:lnTo>
                  <a:pt x="505715" y="96721"/>
                </a:lnTo>
                <a:lnTo>
                  <a:pt x="417600" y="79681"/>
                </a:lnTo>
                <a:lnTo>
                  <a:pt x="333833" y="63501"/>
                </a:lnTo>
                <a:lnTo>
                  <a:pt x="256022" y="48487"/>
                </a:lnTo>
                <a:lnTo>
                  <a:pt x="185772" y="34944"/>
                </a:lnTo>
                <a:lnTo>
                  <a:pt x="124691" y="23179"/>
                </a:lnTo>
                <a:lnTo>
                  <a:pt x="101382" y="18693"/>
                </a:lnTo>
                <a:lnTo>
                  <a:pt x="101382" y="25854"/>
                </a:lnTo>
                <a:lnTo>
                  <a:pt x="126861" y="30759"/>
                </a:lnTo>
                <a:lnTo>
                  <a:pt x="184425" y="41848"/>
                </a:lnTo>
                <a:lnTo>
                  <a:pt x="250049" y="54499"/>
                </a:lnTo>
                <a:lnTo>
                  <a:pt x="322408" y="68460"/>
                </a:lnTo>
                <a:lnTo>
                  <a:pt x="400177" y="83480"/>
                </a:lnTo>
                <a:lnTo>
                  <a:pt x="482033" y="99306"/>
                </a:lnTo>
                <a:lnTo>
                  <a:pt x="566649" y="115687"/>
                </a:lnTo>
                <a:lnTo>
                  <a:pt x="652703" y="132372"/>
                </a:lnTo>
                <a:lnTo>
                  <a:pt x="738870" y="149107"/>
                </a:lnTo>
                <a:lnTo>
                  <a:pt x="823824" y="165641"/>
                </a:lnTo>
                <a:lnTo>
                  <a:pt x="906241" y="181723"/>
                </a:lnTo>
                <a:lnTo>
                  <a:pt x="984797" y="197100"/>
                </a:lnTo>
                <a:lnTo>
                  <a:pt x="1058167" y="211521"/>
                </a:lnTo>
                <a:lnTo>
                  <a:pt x="1125027" y="224733"/>
                </a:lnTo>
                <a:lnTo>
                  <a:pt x="1184053" y="236486"/>
                </a:lnTo>
                <a:lnTo>
                  <a:pt x="1233918" y="246526"/>
                </a:lnTo>
                <a:lnTo>
                  <a:pt x="1273300" y="254603"/>
                </a:lnTo>
                <a:lnTo>
                  <a:pt x="1300873" y="260464"/>
                </a:lnTo>
                <a:lnTo>
                  <a:pt x="1314233" y="262947"/>
                </a:lnTo>
                <a:lnTo>
                  <a:pt x="1326972" y="264455"/>
                </a:lnTo>
                <a:lnTo>
                  <a:pt x="1339064" y="265097"/>
                </a:lnTo>
                <a:lnTo>
                  <a:pt x="1342936" y="265137"/>
                </a:lnTo>
                <a:lnTo>
                  <a:pt x="1364485" y="263844"/>
                </a:lnTo>
                <a:close/>
              </a:path>
              <a:path w="1911349" h="418147">
                <a:moveTo>
                  <a:pt x="1337233" y="409079"/>
                </a:moveTo>
                <a:lnTo>
                  <a:pt x="1286642" y="399023"/>
                </a:lnTo>
                <a:lnTo>
                  <a:pt x="1238501" y="389563"/>
                </a:lnTo>
                <a:lnTo>
                  <a:pt x="1177634" y="377635"/>
                </a:lnTo>
                <a:lnTo>
                  <a:pt x="1105916" y="363603"/>
                </a:lnTo>
                <a:lnTo>
                  <a:pt x="1025223" y="347833"/>
                </a:lnTo>
                <a:lnTo>
                  <a:pt x="937434" y="330689"/>
                </a:lnTo>
                <a:lnTo>
                  <a:pt x="844424" y="312536"/>
                </a:lnTo>
                <a:lnTo>
                  <a:pt x="748069" y="293739"/>
                </a:lnTo>
                <a:lnTo>
                  <a:pt x="650247" y="274662"/>
                </a:lnTo>
                <a:lnTo>
                  <a:pt x="552835" y="255671"/>
                </a:lnTo>
                <a:lnTo>
                  <a:pt x="457709" y="237130"/>
                </a:lnTo>
                <a:lnTo>
                  <a:pt x="366745" y="219404"/>
                </a:lnTo>
                <a:lnTo>
                  <a:pt x="281820" y="202857"/>
                </a:lnTo>
                <a:lnTo>
                  <a:pt x="204811" y="187855"/>
                </a:lnTo>
                <a:lnTo>
                  <a:pt x="137595" y="174762"/>
                </a:lnTo>
                <a:lnTo>
                  <a:pt x="101382" y="167709"/>
                </a:lnTo>
                <a:lnTo>
                  <a:pt x="101382" y="174888"/>
                </a:lnTo>
                <a:lnTo>
                  <a:pt x="140123" y="182433"/>
                </a:lnTo>
                <a:lnTo>
                  <a:pt x="203461" y="194771"/>
                </a:lnTo>
                <a:lnTo>
                  <a:pt x="275407" y="208787"/>
                </a:lnTo>
                <a:lnTo>
                  <a:pt x="354414" y="224180"/>
                </a:lnTo>
                <a:lnTo>
                  <a:pt x="438935" y="240651"/>
                </a:lnTo>
                <a:lnTo>
                  <a:pt x="527424" y="257897"/>
                </a:lnTo>
                <a:lnTo>
                  <a:pt x="618334" y="275620"/>
                </a:lnTo>
                <a:lnTo>
                  <a:pt x="710118" y="293517"/>
                </a:lnTo>
                <a:lnTo>
                  <a:pt x="801231" y="311289"/>
                </a:lnTo>
                <a:lnTo>
                  <a:pt x="890124" y="328634"/>
                </a:lnTo>
                <a:lnTo>
                  <a:pt x="975252" y="345253"/>
                </a:lnTo>
                <a:lnTo>
                  <a:pt x="1055068" y="360844"/>
                </a:lnTo>
                <a:lnTo>
                  <a:pt x="1128026" y="375107"/>
                </a:lnTo>
                <a:lnTo>
                  <a:pt x="1192577" y="387740"/>
                </a:lnTo>
                <a:lnTo>
                  <a:pt x="1247177" y="398445"/>
                </a:lnTo>
                <a:lnTo>
                  <a:pt x="1290278" y="406919"/>
                </a:lnTo>
                <a:lnTo>
                  <a:pt x="1320334" y="412863"/>
                </a:lnTo>
                <a:lnTo>
                  <a:pt x="1337233" y="40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071012" y="1526092"/>
            <a:ext cx="1866938" cy="373245"/>
          </a:xfrm>
          <a:custGeom>
            <a:avLst/>
            <a:gdLst/>
            <a:ahLst/>
            <a:cxnLst/>
            <a:rect l="l" t="t" r="r" b="b"/>
            <a:pathLst>
              <a:path w="1866938" h="373245">
                <a:moveTo>
                  <a:pt x="1329895" y="373221"/>
                </a:moveTo>
                <a:lnTo>
                  <a:pt x="1361917" y="368925"/>
                </a:lnTo>
                <a:lnTo>
                  <a:pt x="1392270" y="361247"/>
                </a:lnTo>
                <a:lnTo>
                  <a:pt x="1417288" y="352921"/>
                </a:lnTo>
                <a:lnTo>
                  <a:pt x="1436793" y="345203"/>
                </a:lnTo>
                <a:lnTo>
                  <a:pt x="1866938" y="101803"/>
                </a:lnTo>
                <a:lnTo>
                  <a:pt x="1814245" y="11264"/>
                </a:lnTo>
                <a:lnTo>
                  <a:pt x="1393647" y="245554"/>
                </a:lnTo>
                <a:lnTo>
                  <a:pt x="1379418" y="250219"/>
                </a:lnTo>
                <a:lnTo>
                  <a:pt x="1367509" y="253902"/>
                </a:lnTo>
                <a:lnTo>
                  <a:pt x="1357242" y="256613"/>
                </a:lnTo>
                <a:lnTo>
                  <a:pt x="1347936" y="258361"/>
                </a:lnTo>
                <a:lnTo>
                  <a:pt x="1338914" y="259154"/>
                </a:lnTo>
                <a:lnTo>
                  <a:pt x="1329497" y="259003"/>
                </a:lnTo>
                <a:lnTo>
                  <a:pt x="1319004" y="257916"/>
                </a:lnTo>
                <a:lnTo>
                  <a:pt x="1306758" y="255903"/>
                </a:lnTo>
                <a:lnTo>
                  <a:pt x="1292080" y="252972"/>
                </a:lnTo>
                <a:lnTo>
                  <a:pt x="1274291" y="249133"/>
                </a:lnTo>
                <a:lnTo>
                  <a:pt x="1265859" y="247281"/>
                </a:lnTo>
                <a:lnTo>
                  <a:pt x="1236733" y="241103"/>
                </a:lnTo>
                <a:lnTo>
                  <a:pt x="1194607" y="232485"/>
                </a:lnTo>
                <a:lnTo>
                  <a:pt x="1141049" y="221726"/>
                </a:lnTo>
                <a:lnTo>
                  <a:pt x="1077624" y="209123"/>
                </a:lnTo>
                <a:lnTo>
                  <a:pt x="1005902" y="194976"/>
                </a:lnTo>
                <a:lnTo>
                  <a:pt x="927449" y="179581"/>
                </a:lnTo>
                <a:lnTo>
                  <a:pt x="843832" y="163237"/>
                </a:lnTo>
                <a:lnTo>
                  <a:pt x="756618" y="146242"/>
                </a:lnTo>
                <a:lnTo>
                  <a:pt x="667375" y="128894"/>
                </a:lnTo>
                <a:lnTo>
                  <a:pt x="577670" y="111491"/>
                </a:lnTo>
                <a:lnTo>
                  <a:pt x="489070" y="94331"/>
                </a:lnTo>
                <a:lnTo>
                  <a:pt x="403143" y="77712"/>
                </a:lnTo>
                <a:lnTo>
                  <a:pt x="321455" y="61932"/>
                </a:lnTo>
                <a:lnTo>
                  <a:pt x="245575" y="47289"/>
                </a:lnTo>
                <a:lnTo>
                  <a:pt x="177068" y="34081"/>
                </a:lnTo>
                <a:lnTo>
                  <a:pt x="117503" y="22607"/>
                </a:lnTo>
                <a:lnTo>
                  <a:pt x="97868" y="18827"/>
                </a:lnTo>
                <a:lnTo>
                  <a:pt x="97868" y="136631"/>
                </a:lnTo>
                <a:lnTo>
                  <a:pt x="177820" y="152198"/>
                </a:lnTo>
                <a:lnTo>
                  <a:pt x="337914" y="183368"/>
                </a:lnTo>
                <a:lnTo>
                  <a:pt x="481257" y="211279"/>
                </a:lnTo>
                <a:lnTo>
                  <a:pt x="608824" y="236120"/>
                </a:lnTo>
                <a:lnTo>
                  <a:pt x="721590" y="258081"/>
                </a:lnTo>
                <a:lnTo>
                  <a:pt x="820530" y="277352"/>
                </a:lnTo>
                <a:lnTo>
                  <a:pt x="906618" y="294125"/>
                </a:lnTo>
                <a:lnTo>
                  <a:pt x="980830" y="308590"/>
                </a:lnTo>
                <a:lnTo>
                  <a:pt x="1044140" y="320936"/>
                </a:lnTo>
                <a:lnTo>
                  <a:pt x="1097524" y="331355"/>
                </a:lnTo>
                <a:lnTo>
                  <a:pt x="1141956" y="340037"/>
                </a:lnTo>
                <a:lnTo>
                  <a:pt x="1178411" y="347171"/>
                </a:lnTo>
                <a:lnTo>
                  <a:pt x="1231289" y="357560"/>
                </a:lnTo>
                <a:lnTo>
                  <a:pt x="1263959" y="364046"/>
                </a:lnTo>
                <a:lnTo>
                  <a:pt x="1299870" y="371398"/>
                </a:lnTo>
                <a:lnTo>
                  <a:pt x="1314404" y="373245"/>
                </a:lnTo>
                <a:lnTo>
                  <a:pt x="1329895" y="373221"/>
                </a:lnTo>
                <a:close/>
              </a:path>
            </a:pathLst>
          </a:custGeom>
          <a:solidFill>
            <a:srgbClr val="B7C7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067494" y="1522638"/>
            <a:ext cx="1870456" cy="380415"/>
          </a:xfrm>
          <a:custGeom>
            <a:avLst/>
            <a:gdLst/>
            <a:ahLst/>
            <a:cxnLst/>
            <a:rect l="l" t="t" r="r" b="b"/>
            <a:pathLst>
              <a:path w="1870456" h="380415">
                <a:moveTo>
                  <a:pt x="1865619" y="103949"/>
                </a:moveTo>
                <a:lnTo>
                  <a:pt x="1439196" y="345302"/>
                </a:lnTo>
                <a:lnTo>
                  <a:pt x="1440726" y="348475"/>
                </a:lnTo>
                <a:lnTo>
                  <a:pt x="1865619" y="103949"/>
                </a:lnTo>
                <a:close/>
              </a:path>
              <a:path w="1870456" h="380415">
                <a:moveTo>
                  <a:pt x="1870456" y="105257"/>
                </a:moveTo>
                <a:lnTo>
                  <a:pt x="1868716" y="102196"/>
                </a:lnTo>
                <a:lnTo>
                  <a:pt x="1865619" y="103949"/>
                </a:lnTo>
                <a:lnTo>
                  <a:pt x="1867408" y="107022"/>
                </a:lnTo>
                <a:lnTo>
                  <a:pt x="1870456" y="105257"/>
                </a:lnTo>
                <a:close/>
              </a:path>
              <a:path w="1870456" h="380415">
                <a:moveTo>
                  <a:pt x="1817725" y="10706"/>
                </a:moveTo>
                <a:lnTo>
                  <a:pt x="1816049" y="11633"/>
                </a:lnTo>
                <a:lnTo>
                  <a:pt x="1813700" y="12941"/>
                </a:lnTo>
                <a:lnTo>
                  <a:pt x="1801959" y="19481"/>
                </a:lnTo>
                <a:lnTo>
                  <a:pt x="1824606" y="19481"/>
                </a:lnTo>
                <a:lnTo>
                  <a:pt x="1820799" y="12941"/>
                </a:lnTo>
                <a:lnTo>
                  <a:pt x="1819000" y="11633"/>
                </a:lnTo>
              </a:path>
              <a:path w="1870456" h="380415">
                <a:moveTo>
                  <a:pt x="101386" y="18699"/>
                </a:moveTo>
                <a:lnTo>
                  <a:pt x="101386" y="22609"/>
                </a:lnTo>
                <a:lnTo>
                  <a:pt x="101386" y="25876"/>
                </a:lnTo>
                <a:lnTo>
                  <a:pt x="123786" y="30188"/>
                </a:lnTo>
                <a:lnTo>
                  <a:pt x="144011" y="34083"/>
                </a:lnTo>
                <a:lnTo>
                  <a:pt x="179920" y="41000"/>
                </a:lnTo>
                <a:lnTo>
                  <a:pt x="212551" y="47290"/>
                </a:lnTo>
                <a:lnTo>
                  <a:pt x="243914" y="53336"/>
                </a:lnTo>
                <a:lnTo>
                  <a:pt x="288468" y="61932"/>
                </a:lnTo>
                <a:lnTo>
                  <a:pt x="314475" y="66950"/>
                </a:lnTo>
                <a:lnTo>
                  <a:pt x="370197" y="77711"/>
                </a:lnTo>
                <a:lnTo>
                  <a:pt x="390312" y="81596"/>
                </a:lnTo>
                <a:lnTo>
                  <a:pt x="456171" y="94329"/>
                </a:lnTo>
                <a:lnTo>
                  <a:pt x="470134" y="97029"/>
                </a:lnTo>
                <a:lnTo>
                  <a:pt x="544826" y="111488"/>
                </a:lnTo>
                <a:lnTo>
                  <a:pt x="552648" y="113002"/>
                </a:lnTo>
                <a:lnTo>
                  <a:pt x="634598" y="128890"/>
                </a:lnTo>
                <a:lnTo>
                  <a:pt x="636563" y="129271"/>
                </a:lnTo>
                <a:lnTo>
                  <a:pt x="720588" y="145590"/>
                </a:lnTo>
                <a:lnTo>
                  <a:pt x="723915" y="146238"/>
                </a:lnTo>
                <a:lnTo>
                  <a:pt x="803430" y="161713"/>
                </a:lnTo>
                <a:lnTo>
                  <a:pt x="811217" y="163232"/>
                </a:lnTo>
                <a:lnTo>
                  <a:pt x="883799" y="177395"/>
                </a:lnTo>
                <a:lnTo>
                  <a:pt x="894945" y="179577"/>
                </a:lnTo>
                <a:lnTo>
                  <a:pt x="960402" y="192390"/>
                </a:lnTo>
                <a:lnTo>
                  <a:pt x="973542" y="194972"/>
                </a:lnTo>
                <a:lnTo>
                  <a:pt x="1031949" y="206452"/>
                </a:lnTo>
                <a:lnTo>
                  <a:pt x="1045457" y="209121"/>
                </a:lnTo>
                <a:lnTo>
                  <a:pt x="1097146" y="219336"/>
                </a:lnTo>
                <a:lnTo>
                  <a:pt x="1109150" y="221726"/>
                </a:lnTo>
                <a:lnTo>
                  <a:pt x="1154703" y="230796"/>
                </a:lnTo>
                <a:lnTo>
                  <a:pt x="1163108" y="232488"/>
                </a:lnTo>
                <a:lnTo>
                  <a:pt x="1203328" y="240586"/>
                </a:lnTo>
                <a:lnTo>
                  <a:pt x="1205881" y="241110"/>
                </a:lnTo>
                <a:lnTo>
                  <a:pt x="1236033" y="247294"/>
                </a:lnTo>
                <a:lnTo>
                  <a:pt x="1241729" y="248462"/>
                </a:lnTo>
                <a:lnTo>
                  <a:pt x="1247191" y="249623"/>
                </a:lnTo>
                <a:lnTo>
                  <a:pt x="1256729" y="251651"/>
                </a:lnTo>
                <a:lnTo>
                  <a:pt x="1263061" y="252997"/>
                </a:lnTo>
                <a:lnTo>
                  <a:pt x="1266574" y="253744"/>
                </a:lnTo>
                <a:lnTo>
                  <a:pt x="1267659" y="253974"/>
                </a:lnTo>
                <a:lnTo>
                  <a:pt x="1331404" y="253974"/>
                </a:lnTo>
                <a:lnTo>
                  <a:pt x="1319991" y="253744"/>
                </a:lnTo>
                <a:lnTo>
                  <a:pt x="1307897" y="252997"/>
                </a:lnTo>
                <a:lnTo>
                  <a:pt x="1295177" y="251651"/>
                </a:lnTo>
                <a:lnTo>
                  <a:pt x="1281884" y="249623"/>
                </a:lnTo>
                <a:lnTo>
                  <a:pt x="1276030" y="248462"/>
                </a:lnTo>
                <a:lnTo>
                  <a:pt x="1270139" y="247294"/>
                </a:lnTo>
                <a:lnTo>
                  <a:pt x="1240990" y="241110"/>
                </a:lnTo>
                <a:lnTo>
                  <a:pt x="1238431" y="240586"/>
                </a:lnTo>
                <a:lnTo>
                  <a:pt x="1198845" y="232488"/>
                </a:lnTo>
                <a:lnTo>
                  <a:pt x="1190421" y="230796"/>
                </a:lnTo>
                <a:lnTo>
                  <a:pt x="1145271" y="221726"/>
                </a:lnTo>
                <a:lnTo>
                  <a:pt x="1133241" y="219336"/>
                </a:lnTo>
                <a:lnTo>
                  <a:pt x="1081834" y="209121"/>
                </a:lnTo>
                <a:lnTo>
                  <a:pt x="1068301" y="206452"/>
                </a:lnTo>
                <a:lnTo>
                  <a:pt x="1010102" y="194972"/>
                </a:lnTo>
                <a:lnTo>
                  <a:pt x="996941" y="192390"/>
                </a:lnTo>
                <a:lnTo>
                  <a:pt x="931641" y="179577"/>
                </a:lnTo>
                <a:lnTo>
                  <a:pt x="920479" y="177395"/>
                </a:lnTo>
                <a:lnTo>
                  <a:pt x="848019" y="163232"/>
                </a:lnTo>
                <a:lnTo>
                  <a:pt x="840223" y="161713"/>
                </a:lnTo>
                <a:lnTo>
                  <a:pt x="760803" y="146238"/>
                </a:lnTo>
                <a:lnTo>
                  <a:pt x="757471" y="145590"/>
                </a:lnTo>
                <a:lnTo>
                  <a:pt x="673518" y="129271"/>
                </a:lnTo>
                <a:lnTo>
                  <a:pt x="671558" y="128890"/>
                </a:lnTo>
                <a:lnTo>
                  <a:pt x="589658" y="113002"/>
                </a:lnTo>
                <a:lnTo>
                  <a:pt x="581853" y="111488"/>
                </a:lnTo>
                <a:lnTo>
                  <a:pt x="507193" y="97029"/>
                </a:lnTo>
                <a:lnTo>
                  <a:pt x="493254" y="94329"/>
                </a:lnTo>
                <a:lnTo>
                  <a:pt x="427416" y="81596"/>
                </a:lnTo>
                <a:lnTo>
                  <a:pt x="407329" y="77711"/>
                </a:lnTo>
                <a:lnTo>
                  <a:pt x="351619" y="66950"/>
                </a:lnTo>
                <a:lnTo>
                  <a:pt x="325643" y="61932"/>
                </a:lnTo>
                <a:lnTo>
                  <a:pt x="281096" y="53336"/>
                </a:lnTo>
                <a:lnTo>
                  <a:pt x="249765" y="47290"/>
                </a:lnTo>
                <a:lnTo>
                  <a:pt x="217138" y="41000"/>
                </a:lnTo>
                <a:lnTo>
                  <a:pt x="181260" y="34083"/>
                </a:lnTo>
                <a:lnTo>
                  <a:pt x="161037" y="30188"/>
                </a:lnTo>
                <a:lnTo>
                  <a:pt x="138655" y="25876"/>
                </a:lnTo>
                <a:lnTo>
                  <a:pt x="121697" y="22609"/>
                </a:lnTo>
              </a:path>
              <a:path w="1870456" h="380415">
                <a:moveTo>
                  <a:pt x="1801959" y="19481"/>
                </a:moveTo>
                <a:lnTo>
                  <a:pt x="1395785" y="245743"/>
                </a:lnTo>
                <a:lnTo>
                  <a:pt x="1380516" y="249439"/>
                </a:lnTo>
                <a:lnTo>
                  <a:pt x="1362667" y="252082"/>
                </a:lnTo>
                <a:lnTo>
                  <a:pt x="1359165" y="252447"/>
                </a:lnTo>
                <a:lnTo>
                  <a:pt x="1351450" y="253252"/>
                </a:lnTo>
                <a:lnTo>
                  <a:pt x="1339361" y="253708"/>
                </a:lnTo>
                <a:lnTo>
                  <a:pt x="1332337" y="253973"/>
                </a:lnTo>
                <a:lnTo>
                  <a:pt x="1331404" y="253974"/>
                </a:lnTo>
                <a:lnTo>
                  <a:pt x="1392402" y="253974"/>
                </a:lnTo>
                <a:lnTo>
                  <a:pt x="1393544" y="253708"/>
                </a:lnTo>
                <a:lnTo>
                  <a:pt x="1395143" y="253252"/>
                </a:lnTo>
                <a:lnTo>
                  <a:pt x="1397965" y="252447"/>
                </a:lnTo>
                <a:lnTo>
                  <a:pt x="1398892" y="252082"/>
                </a:lnTo>
                <a:lnTo>
                  <a:pt x="1399821" y="251564"/>
                </a:lnTo>
                <a:lnTo>
                  <a:pt x="1403635" y="249439"/>
                </a:lnTo>
                <a:lnTo>
                  <a:pt x="1407283" y="247408"/>
                </a:lnTo>
                <a:lnTo>
                  <a:pt x="1409813" y="245999"/>
                </a:lnTo>
                <a:lnTo>
                  <a:pt x="1410271" y="245743"/>
                </a:lnTo>
                <a:lnTo>
                  <a:pt x="1816455" y="19481"/>
                </a:lnTo>
              </a:path>
              <a:path w="1870456" h="380415">
                <a:moveTo>
                  <a:pt x="1816455" y="19481"/>
                </a:moveTo>
                <a:lnTo>
                  <a:pt x="1864599" y="102196"/>
                </a:lnTo>
                <a:lnTo>
                  <a:pt x="1872757" y="102196"/>
                </a:lnTo>
                <a:lnTo>
                  <a:pt x="1824606" y="19481"/>
                </a:lnTo>
              </a:path>
              <a:path w="1870456" h="380415">
                <a:moveTo>
                  <a:pt x="1864599" y="102196"/>
                </a:moveTo>
                <a:lnTo>
                  <a:pt x="1865619" y="103949"/>
                </a:lnTo>
                <a:lnTo>
                  <a:pt x="1860279" y="107022"/>
                </a:lnTo>
                <a:lnTo>
                  <a:pt x="1867408" y="107022"/>
                </a:lnTo>
                <a:lnTo>
                  <a:pt x="1865619" y="103949"/>
                </a:lnTo>
                <a:lnTo>
                  <a:pt x="1868716" y="102196"/>
                </a:lnTo>
              </a:path>
              <a:path w="1870456" h="380415">
                <a:moveTo>
                  <a:pt x="1868716" y="102196"/>
                </a:moveTo>
                <a:lnTo>
                  <a:pt x="1869445" y="103479"/>
                </a:lnTo>
                <a:lnTo>
                  <a:pt x="1870456" y="105257"/>
                </a:lnTo>
                <a:lnTo>
                  <a:pt x="1867408" y="107022"/>
                </a:lnTo>
                <a:lnTo>
                  <a:pt x="1872998" y="107022"/>
                </a:lnTo>
                <a:lnTo>
                  <a:pt x="1874100" y="105270"/>
                </a:lnTo>
                <a:lnTo>
                  <a:pt x="1873504" y="103479"/>
                </a:lnTo>
                <a:lnTo>
                  <a:pt x="1872757" y="102196"/>
                </a:lnTo>
              </a:path>
              <a:path w="1870456" h="380415">
                <a:moveTo>
                  <a:pt x="1860279" y="107022"/>
                </a:moveTo>
                <a:lnTo>
                  <a:pt x="1858028" y="108318"/>
                </a:lnTo>
                <a:lnTo>
                  <a:pt x="1440726" y="348475"/>
                </a:lnTo>
                <a:lnTo>
                  <a:pt x="1447883" y="348475"/>
                </a:lnTo>
                <a:lnTo>
                  <a:pt x="1872183" y="108318"/>
                </a:lnTo>
                <a:lnTo>
                  <a:pt x="1872998" y="107022"/>
                </a:lnTo>
              </a:path>
              <a:path w="1870456" h="380415">
                <a:moveTo>
                  <a:pt x="101386" y="136505"/>
                </a:moveTo>
                <a:lnTo>
                  <a:pt x="101386" y="142912"/>
                </a:lnTo>
                <a:lnTo>
                  <a:pt x="101386" y="143677"/>
                </a:lnTo>
                <a:lnTo>
                  <a:pt x="136710" y="150557"/>
                </a:lnTo>
                <a:lnTo>
                  <a:pt x="163004" y="155678"/>
                </a:lnTo>
                <a:lnTo>
                  <a:pt x="198474" y="162587"/>
                </a:lnTo>
                <a:lnTo>
                  <a:pt x="238100" y="170307"/>
                </a:lnTo>
                <a:lnTo>
                  <a:pt x="268631" y="176255"/>
                </a:lnTo>
                <a:lnTo>
                  <a:pt x="320915" y="186442"/>
                </a:lnTo>
                <a:lnTo>
                  <a:pt x="345675" y="191266"/>
                </a:lnTo>
                <a:lnTo>
                  <a:pt x="409621" y="203727"/>
                </a:lnTo>
                <a:lnTo>
                  <a:pt x="428096" y="207327"/>
                </a:lnTo>
                <a:lnTo>
                  <a:pt x="502387" y="221806"/>
                </a:lnTo>
                <a:lnTo>
                  <a:pt x="514386" y="224145"/>
                </a:lnTo>
                <a:lnTo>
                  <a:pt x="597384" y="240325"/>
                </a:lnTo>
                <a:lnTo>
                  <a:pt x="603037" y="241427"/>
                </a:lnTo>
                <a:lnTo>
                  <a:pt x="692542" y="258879"/>
                </a:lnTo>
                <a:lnTo>
                  <a:pt x="692783" y="258927"/>
                </a:lnTo>
                <a:lnTo>
                  <a:pt x="781390" y="276210"/>
                </a:lnTo>
                <a:lnTo>
                  <a:pt x="868075" y="293124"/>
                </a:lnTo>
                <a:lnTo>
                  <a:pt x="877465" y="294957"/>
                </a:lnTo>
                <a:lnTo>
                  <a:pt x="951089" y="309330"/>
                </a:lnTo>
                <a:lnTo>
                  <a:pt x="963092" y="311674"/>
                </a:lnTo>
                <a:lnTo>
                  <a:pt x="1028922" y="324533"/>
                </a:lnTo>
                <a:lnTo>
                  <a:pt x="1041807" y="327052"/>
                </a:lnTo>
                <a:lnTo>
                  <a:pt x="1100067" y="338442"/>
                </a:lnTo>
                <a:lnTo>
                  <a:pt x="1111783" y="340735"/>
                </a:lnTo>
                <a:lnTo>
                  <a:pt x="1163015" y="350762"/>
                </a:lnTo>
                <a:lnTo>
                  <a:pt x="1171199" y="352366"/>
                </a:lnTo>
                <a:lnTo>
                  <a:pt x="1216258" y="361200"/>
                </a:lnTo>
                <a:lnTo>
                  <a:pt x="1218247" y="361591"/>
                </a:lnTo>
                <a:lnTo>
                  <a:pt x="1251116" y="368054"/>
                </a:lnTo>
                <a:lnTo>
                  <a:pt x="1258288" y="369464"/>
                </a:lnTo>
                <a:lnTo>
                  <a:pt x="1268070" y="371398"/>
                </a:lnTo>
                <a:lnTo>
                  <a:pt x="1287597" y="375260"/>
                </a:lnTo>
                <a:lnTo>
                  <a:pt x="1304112" y="371398"/>
                </a:lnTo>
                <a:lnTo>
                  <a:pt x="1294493" y="369464"/>
                </a:lnTo>
                <a:lnTo>
                  <a:pt x="1287480" y="368054"/>
                </a:lnTo>
                <a:lnTo>
                  <a:pt x="1254778" y="361591"/>
                </a:lnTo>
                <a:lnTo>
                  <a:pt x="1252788" y="361200"/>
                </a:lnTo>
                <a:lnTo>
                  <a:pt x="1207834" y="352366"/>
                </a:lnTo>
                <a:lnTo>
                  <a:pt x="1199646" y="350762"/>
                </a:lnTo>
                <a:lnTo>
                  <a:pt x="1148479" y="340735"/>
                </a:lnTo>
                <a:lnTo>
                  <a:pt x="1136758" y="338442"/>
                </a:lnTo>
                <a:lnTo>
                  <a:pt x="1078543" y="327052"/>
                </a:lnTo>
                <a:lnTo>
                  <a:pt x="1065654" y="324533"/>
                </a:lnTo>
                <a:lnTo>
                  <a:pt x="999855" y="311674"/>
                </a:lnTo>
                <a:lnTo>
                  <a:pt x="987848" y="309330"/>
                </a:lnTo>
                <a:lnTo>
                  <a:pt x="914247" y="294957"/>
                </a:lnTo>
                <a:lnTo>
                  <a:pt x="823548" y="277256"/>
                </a:lnTo>
                <a:lnTo>
                  <a:pt x="729587" y="258927"/>
                </a:lnTo>
                <a:lnTo>
                  <a:pt x="639848" y="241427"/>
                </a:lnTo>
                <a:lnTo>
                  <a:pt x="634196" y="240325"/>
                </a:lnTo>
                <a:lnTo>
                  <a:pt x="551200" y="224145"/>
                </a:lnTo>
                <a:lnTo>
                  <a:pt x="539204" y="221806"/>
                </a:lnTo>
                <a:lnTo>
                  <a:pt x="464913" y="207327"/>
                </a:lnTo>
                <a:lnTo>
                  <a:pt x="446441" y="203727"/>
                </a:lnTo>
                <a:lnTo>
                  <a:pt x="382494" y="191266"/>
                </a:lnTo>
                <a:lnTo>
                  <a:pt x="357737" y="186442"/>
                </a:lnTo>
                <a:lnTo>
                  <a:pt x="305451" y="176255"/>
                </a:lnTo>
                <a:lnTo>
                  <a:pt x="274923" y="170307"/>
                </a:lnTo>
                <a:lnTo>
                  <a:pt x="235294" y="162587"/>
                </a:lnTo>
                <a:lnTo>
                  <a:pt x="199827" y="155678"/>
                </a:lnTo>
                <a:lnTo>
                  <a:pt x="173531" y="150557"/>
                </a:lnTo>
                <a:lnTo>
                  <a:pt x="138208" y="143677"/>
                </a:lnTo>
                <a:lnTo>
                  <a:pt x="134281" y="142912"/>
                </a:lnTo>
              </a:path>
              <a:path w="1870456" h="380415">
                <a:moveTo>
                  <a:pt x="1267659" y="253974"/>
                </a:moveTo>
                <a:lnTo>
                  <a:pt x="1277354" y="255881"/>
                </a:lnTo>
                <a:lnTo>
                  <a:pt x="1282363" y="256857"/>
                </a:lnTo>
                <a:lnTo>
                  <a:pt x="1292039" y="258281"/>
                </a:lnTo>
                <a:lnTo>
                  <a:pt x="1295596" y="258804"/>
                </a:lnTo>
                <a:lnTo>
                  <a:pt x="1308262" y="260096"/>
                </a:lnTo>
                <a:lnTo>
                  <a:pt x="1310412" y="260223"/>
                </a:lnTo>
                <a:lnTo>
                  <a:pt x="1320314" y="260809"/>
                </a:lnTo>
                <a:lnTo>
                  <a:pt x="1331404" y="261023"/>
                </a:lnTo>
                <a:lnTo>
                  <a:pt x="1337084" y="260809"/>
                </a:lnTo>
                <a:lnTo>
                  <a:pt x="1352700" y="260223"/>
                </a:lnTo>
                <a:lnTo>
                  <a:pt x="1353864" y="260096"/>
                </a:lnTo>
                <a:lnTo>
                  <a:pt x="1365673" y="258804"/>
                </a:lnTo>
                <a:lnTo>
                  <a:pt x="1370458" y="258281"/>
                </a:lnTo>
                <a:lnTo>
                  <a:pt x="1378624" y="256857"/>
                </a:lnTo>
                <a:lnTo>
                  <a:pt x="1384224" y="255881"/>
                </a:lnTo>
                <a:lnTo>
                  <a:pt x="1391531" y="254177"/>
                </a:lnTo>
                <a:lnTo>
                  <a:pt x="1392402" y="253974"/>
                </a:lnTo>
              </a:path>
              <a:path w="1870456" h="380415">
                <a:moveTo>
                  <a:pt x="1439196" y="345302"/>
                </a:moveTo>
                <a:lnTo>
                  <a:pt x="1438935" y="345414"/>
                </a:lnTo>
                <a:lnTo>
                  <a:pt x="1439250" y="345414"/>
                </a:lnTo>
              </a:path>
              <a:path w="1870456" h="380415">
                <a:moveTo>
                  <a:pt x="1438935" y="345414"/>
                </a:moveTo>
                <a:lnTo>
                  <a:pt x="1436509" y="346456"/>
                </a:lnTo>
                <a:lnTo>
                  <a:pt x="1438998" y="345414"/>
                </a:lnTo>
              </a:path>
              <a:path w="1870456" h="380415">
                <a:moveTo>
                  <a:pt x="1438998" y="345414"/>
                </a:moveTo>
                <a:lnTo>
                  <a:pt x="1440358" y="348475"/>
                </a:lnTo>
                <a:lnTo>
                  <a:pt x="1440726" y="348475"/>
                </a:lnTo>
                <a:lnTo>
                  <a:pt x="1439250" y="345414"/>
                </a:lnTo>
              </a:path>
              <a:path w="1870456" h="380415">
                <a:moveTo>
                  <a:pt x="1440358" y="348475"/>
                </a:moveTo>
                <a:lnTo>
                  <a:pt x="1441723" y="351548"/>
                </a:lnTo>
                <a:lnTo>
                  <a:pt x="1441851" y="351836"/>
                </a:lnTo>
                <a:lnTo>
                  <a:pt x="1442453" y="351548"/>
                </a:lnTo>
                <a:lnTo>
                  <a:pt x="1447883" y="348475"/>
                </a:lnTo>
              </a:path>
              <a:path w="1870456" h="380415">
                <a:moveTo>
                  <a:pt x="1338084" y="379888"/>
                </a:moveTo>
                <a:lnTo>
                  <a:pt x="1351109" y="378436"/>
                </a:lnTo>
                <a:lnTo>
                  <a:pt x="1364096" y="376238"/>
                </a:lnTo>
                <a:lnTo>
                  <a:pt x="1376820" y="373469"/>
                </a:lnTo>
                <a:lnTo>
                  <a:pt x="1389056" y="370308"/>
                </a:lnTo>
                <a:lnTo>
                  <a:pt x="1400580" y="366933"/>
                </a:lnTo>
                <a:lnTo>
                  <a:pt x="1422107" y="359653"/>
                </a:lnTo>
                <a:lnTo>
                  <a:pt x="1435473" y="354505"/>
                </a:lnTo>
                <a:lnTo>
                  <a:pt x="1441851" y="351836"/>
                </a:lnTo>
                <a:lnTo>
                  <a:pt x="1438998" y="345414"/>
                </a:lnTo>
                <a:lnTo>
                  <a:pt x="1436509" y="346456"/>
                </a:lnTo>
                <a:lnTo>
                  <a:pt x="1430809" y="348794"/>
                </a:lnTo>
                <a:lnTo>
                  <a:pt x="1422455" y="352018"/>
                </a:lnTo>
                <a:lnTo>
                  <a:pt x="1411872" y="355819"/>
                </a:lnTo>
                <a:lnTo>
                  <a:pt x="1399488" y="359887"/>
                </a:lnTo>
                <a:lnTo>
                  <a:pt x="1385729" y="363912"/>
                </a:lnTo>
                <a:lnTo>
                  <a:pt x="1371021" y="367583"/>
                </a:lnTo>
                <a:lnTo>
                  <a:pt x="1355792" y="370591"/>
                </a:lnTo>
                <a:lnTo>
                  <a:pt x="1340468" y="372627"/>
                </a:lnTo>
                <a:lnTo>
                  <a:pt x="1325475" y="373380"/>
                </a:lnTo>
                <a:lnTo>
                  <a:pt x="1317802" y="373380"/>
                </a:lnTo>
                <a:lnTo>
                  <a:pt x="1310665" y="372770"/>
                </a:lnTo>
                <a:lnTo>
                  <a:pt x="1304112" y="371398"/>
                </a:lnTo>
                <a:lnTo>
                  <a:pt x="1287597" y="375260"/>
                </a:lnTo>
                <a:lnTo>
                  <a:pt x="1302677" y="378294"/>
                </a:lnTo>
                <a:lnTo>
                  <a:pt x="1309814" y="379793"/>
                </a:lnTo>
                <a:lnTo>
                  <a:pt x="1317421" y="380415"/>
                </a:lnTo>
                <a:lnTo>
                  <a:pt x="1325245" y="380415"/>
                </a:lnTo>
                <a:lnTo>
                  <a:pt x="1338084" y="379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897849" y="1383130"/>
            <a:ext cx="44728" cy="44359"/>
          </a:xfrm>
          <a:custGeom>
            <a:avLst/>
            <a:gdLst/>
            <a:ahLst/>
            <a:cxnLst/>
            <a:rect l="l" t="t" r="r" b="b"/>
            <a:pathLst>
              <a:path w="44728" h="44359">
                <a:moveTo>
                  <a:pt x="40637" y="40246"/>
                </a:moveTo>
                <a:lnTo>
                  <a:pt x="44728" y="31689"/>
                </a:lnTo>
                <a:lnTo>
                  <a:pt x="43095" y="20139"/>
                </a:lnTo>
                <a:lnTo>
                  <a:pt x="35557" y="8750"/>
                </a:lnTo>
                <a:lnTo>
                  <a:pt x="32533" y="6027"/>
                </a:lnTo>
                <a:lnTo>
                  <a:pt x="20945" y="34"/>
                </a:lnTo>
                <a:lnTo>
                  <a:pt x="9865" y="0"/>
                </a:lnTo>
                <a:lnTo>
                  <a:pt x="7680" y="673"/>
                </a:lnTo>
                <a:lnTo>
                  <a:pt x="4099" y="3428"/>
                </a:lnTo>
                <a:lnTo>
                  <a:pt x="0" y="11978"/>
                </a:lnTo>
                <a:lnTo>
                  <a:pt x="1633" y="23524"/>
                </a:lnTo>
                <a:lnTo>
                  <a:pt x="9179" y="34912"/>
                </a:lnTo>
                <a:lnTo>
                  <a:pt x="19617" y="42174"/>
                </a:lnTo>
                <a:lnTo>
                  <a:pt x="31219" y="44359"/>
                </a:lnTo>
                <a:lnTo>
                  <a:pt x="40637" y="402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894151" y="1378850"/>
            <a:ext cx="44335" cy="52235"/>
          </a:xfrm>
          <a:custGeom>
            <a:avLst/>
            <a:gdLst/>
            <a:ahLst/>
            <a:cxnLst/>
            <a:rect l="l" t="t" r="r" b="b"/>
            <a:pathLst>
              <a:path w="44335" h="52235">
                <a:moveTo>
                  <a:pt x="39763" y="44094"/>
                </a:moveTo>
                <a:lnTo>
                  <a:pt x="36880" y="45161"/>
                </a:lnTo>
                <a:lnTo>
                  <a:pt x="27825" y="45211"/>
                </a:lnTo>
                <a:lnTo>
                  <a:pt x="20942" y="42341"/>
                </a:lnTo>
                <a:lnTo>
                  <a:pt x="15379" y="36715"/>
                </a:lnTo>
                <a:lnTo>
                  <a:pt x="9842" y="31153"/>
                </a:lnTo>
                <a:lnTo>
                  <a:pt x="10375" y="41668"/>
                </a:lnTo>
                <a:lnTo>
                  <a:pt x="17132" y="48450"/>
                </a:lnTo>
                <a:lnTo>
                  <a:pt x="25501" y="52196"/>
                </a:lnTo>
                <a:lnTo>
                  <a:pt x="38328" y="52235"/>
                </a:lnTo>
                <a:lnTo>
                  <a:pt x="43218" y="50609"/>
                </a:lnTo>
                <a:lnTo>
                  <a:pt x="44335" y="44526"/>
                </a:lnTo>
                <a:lnTo>
                  <a:pt x="39763" y="44094"/>
                </a:lnTo>
                <a:close/>
              </a:path>
              <a:path w="44335" h="52235">
                <a:moveTo>
                  <a:pt x="44335" y="44526"/>
                </a:moveTo>
                <a:lnTo>
                  <a:pt x="43218" y="50609"/>
                </a:lnTo>
                <a:lnTo>
                  <a:pt x="46812" y="47028"/>
                </a:lnTo>
                <a:lnTo>
                  <a:pt x="50457" y="43408"/>
                </a:lnTo>
                <a:lnTo>
                  <a:pt x="52133" y="38480"/>
                </a:lnTo>
                <a:lnTo>
                  <a:pt x="52095" y="25628"/>
                </a:lnTo>
                <a:lnTo>
                  <a:pt x="48425" y="17297"/>
                </a:lnTo>
                <a:lnTo>
                  <a:pt x="41744" y="10553"/>
                </a:lnTo>
                <a:lnTo>
                  <a:pt x="35001" y="3784"/>
                </a:lnTo>
                <a:lnTo>
                  <a:pt x="26631" y="25"/>
                </a:lnTo>
                <a:lnTo>
                  <a:pt x="18795" y="0"/>
                </a:lnTo>
                <a:lnTo>
                  <a:pt x="14528" y="292"/>
                </a:lnTo>
                <a:lnTo>
                  <a:pt x="12509" y="914"/>
                </a:lnTo>
                <a:lnTo>
                  <a:pt x="9842" y="1739"/>
                </a:lnTo>
                <a:lnTo>
                  <a:pt x="5321" y="5206"/>
                </a:lnTo>
                <a:lnTo>
                  <a:pt x="1663" y="8813"/>
                </a:lnTo>
                <a:lnTo>
                  <a:pt x="0" y="13754"/>
                </a:lnTo>
                <a:lnTo>
                  <a:pt x="38" y="26606"/>
                </a:lnTo>
                <a:lnTo>
                  <a:pt x="3708" y="34937"/>
                </a:lnTo>
                <a:lnTo>
                  <a:pt x="10375" y="41668"/>
                </a:lnTo>
                <a:lnTo>
                  <a:pt x="9842" y="31153"/>
                </a:lnTo>
                <a:lnTo>
                  <a:pt x="7023" y="24307"/>
                </a:lnTo>
                <a:lnTo>
                  <a:pt x="7073" y="15214"/>
                </a:lnTo>
                <a:lnTo>
                  <a:pt x="8166" y="12306"/>
                </a:lnTo>
                <a:lnTo>
                  <a:pt x="11480" y="9016"/>
                </a:lnTo>
                <a:lnTo>
                  <a:pt x="14604" y="7645"/>
                </a:lnTo>
                <a:lnTo>
                  <a:pt x="17284" y="7048"/>
                </a:lnTo>
                <a:lnTo>
                  <a:pt x="24307" y="7023"/>
                </a:lnTo>
                <a:lnTo>
                  <a:pt x="31191" y="9880"/>
                </a:lnTo>
                <a:lnTo>
                  <a:pt x="36753" y="15519"/>
                </a:lnTo>
                <a:lnTo>
                  <a:pt x="42290" y="21069"/>
                </a:lnTo>
                <a:lnTo>
                  <a:pt x="45097" y="27914"/>
                </a:lnTo>
                <a:lnTo>
                  <a:pt x="45059" y="37007"/>
                </a:lnTo>
                <a:lnTo>
                  <a:pt x="43967" y="39928"/>
                </a:lnTo>
                <a:lnTo>
                  <a:pt x="44335" y="4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849465" y="1591853"/>
            <a:ext cx="30391" cy="29629"/>
          </a:xfrm>
          <a:custGeom>
            <a:avLst/>
            <a:gdLst/>
            <a:ahLst/>
            <a:cxnLst/>
            <a:rect l="l" t="t" r="r" b="b"/>
            <a:pathLst>
              <a:path w="30391" h="29629">
                <a:moveTo>
                  <a:pt x="26060" y="25336"/>
                </a:moveTo>
                <a:lnTo>
                  <a:pt x="30391" y="21043"/>
                </a:lnTo>
                <a:lnTo>
                  <a:pt x="29044" y="12661"/>
                </a:lnTo>
                <a:lnTo>
                  <a:pt x="23037" y="6604"/>
                </a:lnTo>
                <a:lnTo>
                  <a:pt x="18364" y="1905"/>
                </a:lnTo>
                <a:lnTo>
                  <a:pt x="12280" y="0"/>
                </a:lnTo>
                <a:lnTo>
                  <a:pt x="7759" y="1397"/>
                </a:lnTo>
                <a:lnTo>
                  <a:pt x="4330" y="3441"/>
                </a:lnTo>
                <a:lnTo>
                  <a:pt x="0" y="7734"/>
                </a:lnTo>
                <a:lnTo>
                  <a:pt x="1346" y="16116"/>
                </a:lnTo>
                <a:lnTo>
                  <a:pt x="7353" y="22161"/>
                </a:lnTo>
                <a:lnTo>
                  <a:pt x="13360" y="28219"/>
                </a:lnTo>
                <a:lnTo>
                  <a:pt x="21729" y="29629"/>
                </a:lnTo>
                <a:lnTo>
                  <a:pt x="26060" y="253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847724" y="1589287"/>
            <a:ext cx="33870" cy="33921"/>
          </a:xfrm>
          <a:custGeom>
            <a:avLst/>
            <a:gdLst/>
            <a:ahLst/>
            <a:cxnLst/>
            <a:rect l="l" t="t" r="r" b="b"/>
            <a:pathLst>
              <a:path w="33870" h="33921">
                <a:moveTo>
                  <a:pt x="10541" y="7340"/>
                </a:moveTo>
                <a:lnTo>
                  <a:pt x="12611" y="7035"/>
                </a:lnTo>
                <a:lnTo>
                  <a:pt x="15417" y="7023"/>
                </a:lnTo>
                <a:lnTo>
                  <a:pt x="19202" y="8534"/>
                </a:lnTo>
                <a:lnTo>
                  <a:pt x="22275" y="11658"/>
                </a:lnTo>
                <a:lnTo>
                  <a:pt x="25336" y="14719"/>
                </a:lnTo>
                <a:lnTo>
                  <a:pt x="26835" y="18491"/>
                </a:lnTo>
                <a:lnTo>
                  <a:pt x="26809" y="21297"/>
                </a:lnTo>
                <a:lnTo>
                  <a:pt x="26263" y="24460"/>
                </a:lnTo>
                <a:lnTo>
                  <a:pt x="27800" y="27901"/>
                </a:lnTo>
                <a:lnTo>
                  <a:pt x="32753" y="27952"/>
                </a:lnTo>
                <a:lnTo>
                  <a:pt x="33870" y="24599"/>
                </a:lnTo>
                <a:lnTo>
                  <a:pt x="33832" y="16205"/>
                </a:lnTo>
                <a:lnTo>
                  <a:pt x="31470" y="10947"/>
                </a:lnTo>
                <a:lnTo>
                  <a:pt x="27266" y="6692"/>
                </a:lnTo>
                <a:lnTo>
                  <a:pt x="23025" y="2438"/>
                </a:lnTo>
                <a:lnTo>
                  <a:pt x="17741" y="25"/>
                </a:lnTo>
                <a:lnTo>
                  <a:pt x="12611" y="0"/>
                </a:lnTo>
                <a:lnTo>
                  <a:pt x="9791" y="190"/>
                </a:lnTo>
                <a:lnTo>
                  <a:pt x="6667" y="1155"/>
                </a:lnTo>
                <a:lnTo>
                  <a:pt x="7035" y="15417"/>
                </a:lnTo>
                <a:lnTo>
                  <a:pt x="7061" y="12623"/>
                </a:lnTo>
                <a:lnTo>
                  <a:pt x="7607" y="9448"/>
                </a:lnTo>
                <a:lnTo>
                  <a:pt x="10541" y="7340"/>
                </a:lnTo>
                <a:close/>
              </a:path>
              <a:path w="33870" h="33921">
                <a:moveTo>
                  <a:pt x="12" y="12623"/>
                </a:moveTo>
                <a:lnTo>
                  <a:pt x="38" y="17716"/>
                </a:lnTo>
                <a:lnTo>
                  <a:pt x="2400" y="22961"/>
                </a:lnTo>
                <a:lnTo>
                  <a:pt x="6591" y="27216"/>
                </a:lnTo>
                <a:lnTo>
                  <a:pt x="10845" y="31470"/>
                </a:lnTo>
                <a:lnTo>
                  <a:pt x="16129" y="33883"/>
                </a:lnTo>
                <a:lnTo>
                  <a:pt x="24523" y="33921"/>
                </a:lnTo>
                <a:lnTo>
                  <a:pt x="27838" y="32842"/>
                </a:lnTo>
                <a:lnTo>
                  <a:pt x="27800" y="27901"/>
                </a:lnTo>
                <a:lnTo>
                  <a:pt x="24384" y="26327"/>
                </a:lnTo>
                <a:lnTo>
                  <a:pt x="21259" y="26860"/>
                </a:lnTo>
                <a:lnTo>
                  <a:pt x="18453" y="26898"/>
                </a:lnTo>
                <a:lnTo>
                  <a:pt x="14655" y="25361"/>
                </a:lnTo>
                <a:lnTo>
                  <a:pt x="11595" y="22250"/>
                </a:lnTo>
                <a:lnTo>
                  <a:pt x="8534" y="19189"/>
                </a:lnTo>
                <a:lnTo>
                  <a:pt x="7035" y="15417"/>
                </a:lnTo>
                <a:lnTo>
                  <a:pt x="6667" y="1155"/>
                </a:lnTo>
                <a:lnTo>
                  <a:pt x="3594" y="3505"/>
                </a:lnTo>
                <a:lnTo>
                  <a:pt x="1117" y="5956"/>
                </a:lnTo>
                <a:lnTo>
                  <a:pt x="0" y="9309"/>
                </a:lnTo>
                <a:lnTo>
                  <a:pt x="12" y="12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407528" y="1824038"/>
            <a:ext cx="30391" cy="29629"/>
          </a:xfrm>
          <a:custGeom>
            <a:avLst/>
            <a:gdLst/>
            <a:ahLst/>
            <a:cxnLst/>
            <a:rect l="l" t="t" r="r" b="b"/>
            <a:pathLst>
              <a:path w="30391" h="29629">
                <a:moveTo>
                  <a:pt x="26060" y="25336"/>
                </a:moveTo>
                <a:lnTo>
                  <a:pt x="30391" y="21043"/>
                </a:lnTo>
                <a:lnTo>
                  <a:pt x="29044" y="12649"/>
                </a:lnTo>
                <a:lnTo>
                  <a:pt x="23037" y="6604"/>
                </a:lnTo>
                <a:lnTo>
                  <a:pt x="18364" y="1905"/>
                </a:lnTo>
                <a:lnTo>
                  <a:pt x="12280" y="0"/>
                </a:lnTo>
                <a:lnTo>
                  <a:pt x="7759" y="1397"/>
                </a:lnTo>
                <a:lnTo>
                  <a:pt x="4330" y="3429"/>
                </a:lnTo>
                <a:lnTo>
                  <a:pt x="0" y="7734"/>
                </a:lnTo>
                <a:lnTo>
                  <a:pt x="1358" y="16116"/>
                </a:lnTo>
                <a:lnTo>
                  <a:pt x="7353" y="22161"/>
                </a:lnTo>
                <a:lnTo>
                  <a:pt x="13360" y="28206"/>
                </a:lnTo>
                <a:lnTo>
                  <a:pt x="21729" y="29629"/>
                </a:lnTo>
                <a:lnTo>
                  <a:pt x="26060" y="253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405787" y="1821473"/>
            <a:ext cx="33870" cy="33921"/>
          </a:xfrm>
          <a:custGeom>
            <a:avLst/>
            <a:gdLst/>
            <a:ahLst/>
            <a:cxnLst/>
            <a:rect l="l" t="t" r="r" b="b"/>
            <a:pathLst>
              <a:path w="33870" h="33921">
                <a:moveTo>
                  <a:pt x="10541" y="7327"/>
                </a:moveTo>
                <a:lnTo>
                  <a:pt x="12611" y="7035"/>
                </a:lnTo>
                <a:lnTo>
                  <a:pt x="15405" y="7010"/>
                </a:lnTo>
                <a:lnTo>
                  <a:pt x="19202" y="8534"/>
                </a:lnTo>
                <a:lnTo>
                  <a:pt x="22275" y="11658"/>
                </a:lnTo>
                <a:lnTo>
                  <a:pt x="25336" y="14719"/>
                </a:lnTo>
                <a:lnTo>
                  <a:pt x="26835" y="18491"/>
                </a:lnTo>
                <a:lnTo>
                  <a:pt x="26809" y="21285"/>
                </a:lnTo>
                <a:lnTo>
                  <a:pt x="26263" y="24460"/>
                </a:lnTo>
                <a:lnTo>
                  <a:pt x="27800" y="27901"/>
                </a:lnTo>
                <a:lnTo>
                  <a:pt x="32753" y="27940"/>
                </a:lnTo>
                <a:lnTo>
                  <a:pt x="33870" y="24599"/>
                </a:lnTo>
                <a:lnTo>
                  <a:pt x="33832" y="16192"/>
                </a:lnTo>
                <a:lnTo>
                  <a:pt x="31470" y="10947"/>
                </a:lnTo>
                <a:lnTo>
                  <a:pt x="27266" y="6692"/>
                </a:lnTo>
                <a:lnTo>
                  <a:pt x="23025" y="2438"/>
                </a:lnTo>
                <a:lnTo>
                  <a:pt x="17741" y="12"/>
                </a:lnTo>
                <a:lnTo>
                  <a:pt x="12611" y="0"/>
                </a:lnTo>
                <a:lnTo>
                  <a:pt x="9791" y="190"/>
                </a:lnTo>
                <a:lnTo>
                  <a:pt x="6667" y="1155"/>
                </a:lnTo>
                <a:lnTo>
                  <a:pt x="7035" y="15417"/>
                </a:lnTo>
                <a:lnTo>
                  <a:pt x="7061" y="12611"/>
                </a:lnTo>
                <a:lnTo>
                  <a:pt x="7607" y="9436"/>
                </a:lnTo>
                <a:lnTo>
                  <a:pt x="10541" y="7327"/>
                </a:lnTo>
                <a:close/>
              </a:path>
              <a:path w="33870" h="33921">
                <a:moveTo>
                  <a:pt x="12" y="12611"/>
                </a:moveTo>
                <a:lnTo>
                  <a:pt x="38" y="17703"/>
                </a:lnTo>
                <a:lnTo>
                  <a:pt x="2400" y="22961"/>
                </a:lnTo>
                <a:lnTo>
                  <a:pt x="6591" y="27216"/>
                </a:lnTo>
                <a:lnTo>
                  <a:pt x="10845" y="31470"/>
                </a:lnTo>
                <a:lnTo>
                  <a:pt x="16129" y="33883"/>
                </a:lnTo>
                <a:lnTo>
                  <a:pt x="24523" y="33921"/>
                </a:lnTo>
                <a:lnTo>
                  <a:pt x="27838" y="32829"/>
                </a:lnTo>
                <a:lnTo>
                  <a:pt x="27800" y="27901"/>
                </a:lnTo>
                <a:lnTo>
                  <a:pt x="24384" y="26327"/>
                </a:lnTo>
                <a:lnTo>
                  <a:pt x="21259" y="26860"/>
                </a:lnTo>
                <a:lnTo>
                  <a:pt x="18453" y="26885"/>
                </a:lnTo>
                <a:lnTo>
                  <a:pt x="14655" y="25361"/>
                </a:lnTo>
                <a:lnTo>
                  <a:pt x="11595" y="22250"/>
                </a:lnTo>
                <a:lnTo>
                  <a:pt x="8534" y="19177"/>
                </a:lnTo>
                <a:lnTo>
                  <a:pt x="7035" y="15417"/>
                </a:lnTo>
                <a:lnTo>
                  <a:pt x="6667" y="1155"/>
                </a:lnTo>
                <a:lnTo>
                  <a:pt x="3594" y="3505"/>
                </a:lnTo>
                <a:lnTo>
                  <a:pt x="1104" y="5956"/>
                </a:lnTo>
                <a:lnTo>
                  <a:pt x="0" y="9309"/>
                </a:lnTo>
                <a:lnTo>
                  <a:pt x="12" y="126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882255" y="1730114"/>
            <a:ext cx="30391" cy="29629"/>
          </a:xfrm>
          <a:custGeom>
            <a:avLst/>
            <a:gdLst/>
            <a:ahLst/>
            <a:cxnLst/>
            <a:rect l="l" t="t" r="r" b="b"/>
            <a:pathLst>
              <a:path w="30391" h="29629">
                <a:moveTo>
                  <a:pt x="26060" y="25336"/>
                </a:moveTo>
                <a:lnTo>
                  <a:pt x="30391" y="21043"/>
                </a:lnTo>
                <a:lnTo>
                  <a:pt x="29044" y="12661"/>
                </a:lnTo>
                <a:lnTo>
                  <a:pt x="23037" y="6604"/>
                </a:lnTo>
                <a:lnTo>
                  <a:pt x="18364" y="1905"/>
                </a:lnTo>
                <a:lnTo>
                  <a:pt x="12280" y="0"/>
                </a:lnTo>
                <a:lnTo>
                  <a:pt x="7759" y="1397"/>
                </a:lnTo>
                <a:lnTo>
                  <a:pt x="4330" y="3429"/>
                </a:lnTo>
                <a:lnTo>
                  <a:pt x="0" y="7721"/>
                </a:lnTo>
                <a:lnTo>
                  <a:pt x="1346" y="16116"/>
                </a:lnTo>
                <a:lnTo>
                  <a:pt x="7353" y="22161"/>
                </a:lnTo>
                <a:lnTo>
                  <a:pt x="13347" y="28219"/>
                </a:lnTo>
                <a:lnTo>
                  <a:pt x="21729" y="29629"/>
                </a:lnTo>
                <a:lnTo>
                  <a:pt x="26060" y="253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880514" y="1727548"/>
            <a:ext cx="33870" cy="33921"/>
          </a:xfrm>
          <a:custGeom>
            <a:avLst/>
            <a:gdLst/>
            <a:ahLst/>
            <a:cxnLst/>
            <a:rect l="l" t="t" r="r" b="b"/>
            <a:pathLst>
              <a:path w="33870" h="33921">
                <a:moveTo>
                  <a:pt x="10541" y="7327"/>
                </a:moveTo>
                <a:lnTo>
                  <a:pt x="12611" y="7035"/>
                </a:lnTo>
                <a:lnTo>
                  <a:pt x="15405" y="7010"/>
                </a:lnTo>
                <a:lnTo>
                  <a:pt x="19202" y="8534"/>
                </a:lnTo>
                <a:lnTo>
                  <a:pt x="22275" y="11658"/>
                </a:lnTo>
                <a:lnTo>
                  <a:pt x="25336" y="14719"/>
                </a:lnTo>
                <a:lnTo>
                  <a:pt x="26835" y="18478"/>
                </a:lnTo>
                <a:lnTo>
                  <a:pt x="26809" y="21285"/>
                </a:lnTo>
                <a:lnTo>
                  <a:pt x="26263" y="24460"/>
                </a:lnTo>
                <a:lnTo>
                  <a:pt x="27800" y="27901"/>
                </a:lnTo>
                <a:lnTo>
                  <a:pt x="32753" y="27940"/>
                </a:lnTo>
                <a:lnTo>
                  <a:pt x="33870" y="24599"/>
                </a:lnTo>
                <a:lnTo>
                  <a:pt x="33832" y="16192"/>
                </a:lnTo>
                <a:lnTo>
                  <a:pt x="31470" y="10947"/>
                </a:lnTo>
                <a:lnTo>
                  <a:pt x="27266" y="6692"/>
                </a:lnTo>
                <a:lnTo>
                  <a:pt x="23012" y="2438"/>
                </a:lnTo>
                <a:lnTo>
                  <a:pt x="17729" y="12"/>
                </a:lnTo>
                <a:lnTo>
                  <a:pt x="12611" y="0"/>
                </a:lnTo>
                <a:lnTo>
                  <a:pt x="9791" y="190"/>
                </a:lnTo>
                <a:lnTo>
                  <a:pt x="6667" y="1155"/>
                </a:lnTo>
                <a:lnTo>
                  <a:pt x="7023" y="15417"/>
                </a:lnTo>
                <a:lnTo>
                  <a:pt x="7061" y="12611"/>
                </a:lnTo>
                <a:lnTo>
                  <a:pt x="7607" y="9436"/>
                </a:lnTo>
                <a:lnTo>
                  <a:pt x="10541" y="7327"/>
                </a:lnTo>
                <a:close/>
              </a:path>
              <a:path w="33870" h="33921">
                <a:moveTo>
                  <a:pt x="12" y="12611"/>
                </a:moveTo>
                <a:lnTo>
                  <a:pt x="38" y="17703"/>
                </a:lnTo>
                <a:lnTo>
                  <a:pt x="2400" y="22961"/>
                </a:lnTo>
                <a:lnTo>
                  <a:pt x="6591" y="27216"/>
                </a:lnTo>
                <a:lnTo>
                  <a:pt x="10845" y="31470"/>
                </a:lnTo>
                <a:lnTo>
                  <a:pt x="16129" y="33883"/>
                </a:lnTo>
                <a:lnTo>
                  <a:pt x="24523" y="33921"/>
                </a:lnTo>
                <a:lnTo>
                  <a:pt x="27838" y="32829"/>
                </a:lnTo>
                <a:lnTo>
                  <a:pt x="27800" y="27901"/>
                </a:lnTo>
                <a:lnTo>
                  <a:pt x="24371" y="26327"/>
                </a:lnTo>
                <a:lnTo>
                  <a:pt x="21259" y="26860"/>
                </a:lnTo>
                <a:lnTo>
                  <a:pt x="18453" y="26885"/>
                </a:lnTo>
                <a:lnTo>
                  <a:pt x="14655" y="25361"/>
                </a:lnTo>
                <a:lnTo>
                  <a:pt x="11595" y="22250"/>
                </a:lnTo>
                <a:lnTo>
                  <a:pt x="8534" y="19177"/>
                </a:lnTo>
                <a:lnTo>
                  <a:pt x="7023" y="15417"/>
                </a:lnTo>
                <a:lnTo>
                  <a:pt x="6667" y="1155"/>
                </a:lnTo>
                <a:lnTo>
                  <a:pt x="3594" y="3505"/>
                </a:lnTo>
                <a:lnTo>
                  <a:pt x="1104" y="5956"/>
                </a:lnTo>
                <a:lnTo>
                  <a:pt x="0" y="9309"/>
                </a:lnTo>
                <a:lnTo>
                  <a:pt x="12" y="126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321653" y="1620716"/>
            <a:ext cx="30391" cy="29629"/>
          </a:xfrm>
          <a:custGeom>
            <a:avLst/>
            <a:gdLst/>
            <a:ahLst/>
            <a:cxnLst/>
            <a:rect l="l" t="t" r="r" b="b"/>
            <a:pathLst>
              <a:path w="30391" h="29629">
                <a:moveTo>
                  <a:pt x="26060" y="25336"/>
                </a:moveTo>
                <a:lnTo>
                  <a:pt x="30391" y="21043"/>
                </a:lnTo>
                <a:lnTo>
                  <a:pt x="29032" y="12649"/>
                </a:lnTo>
                <a:lnTo>
                  <a:pt x="23037" y="6604"/>
                </a:lnTo>
                <a:lnTo>
                  <a:pt x="18376" y="1905"/>
                </a:lnTo>
                <a:lnTo>
                  <a:pt x="12280" y="0"/>
                </a:lnTo>
                <a:lnTo>
                  <a:pt x="7759" y="1397"/>
                </a:lnTo>
                <a:lnTo>
                  <a:pt x="4330" y="3429"/>
                </a:lnTo>
                <a:lnTo>
                  <a:pt x="0" y="7734"/>
                </a:lnTo>
                <a:lnTo>
                  <a:pt x="1358" y="16116"/>
                </a:lnTo>
                <a:lnTo>
                  <a:pt x="7353" y="22161"/>
                </a:lnTo>
                <a:lnTo>
                  <a:pt x="13360" y="28206"/>
                </a:lnTo>
                <a:lnTo>
                  <a:pt x="21729" y="29629"/>
                </a:lnTo>
                <a:lnTo>
                  <a:pt x="26060" y="253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319912" y="1618151"/>
            <a:ext cx="33870" cy="33921"/>
          </a:xfrm>
          <a:custGeom>
            <a:avLst/>
            <a:gdLst/>
            <a:ahLst/>
            <a:cxnLst/>
            <a:rect l="l" t="t" r="r" b="b"/>
            <a:pathLst>
              <a:path w="33870" h="33921">
                <a:moveTo>
                  <a:pt x="10540" y="7327"/>
                </a:moveTo>
                <a:lnTo>
                  <a:pt x="12611" y="7035"/>
                </a:lnTo>
                <a:lnTo>
                  <a:pt x="15417" y="7010"/>
                </a:lnTo>
                <a:lnTo>
                  <a:pt x="19215" y="8534"/>
                </a:lnTo>
                <a:lnTo>
                  <a:pt x="22275" y="11658"/>
                </a:lnTo>
                <a:lnTo>
                  <a:pt x="25336" y="14719"/>
                </a:lnTo>
                <a:lnTo>
                  <a:pt x="26835" y="18491"/>
                </a:lnTo>
                <a:lnTo>
                  <a:pt x="26809" y="21285"/>
                </a:lnTo>
                <a:lnTo>
                  <a:pt x="26263" y="24460"/>
                </a:lnTo>
                <a:lnTo>
                  <a:pt x="27800" y="27901"/>
                </a:lnTo>
                <a:lnTo>
                  <a:pt x="32765" y="27940"/>
                </a:lnTo>
                <a:lnTo>
                  <a:pt x="33870" y="24587"/>
                </a:lnTo>
                <a:lnTo>
                  <a:pt x="33832" y="16192"/>
                </a:lnTo>
                <a:lnTo>
                  <a:pt x="31470" y="10947"/>
                </a:lnTo>
                <a:lnTo>
                  <a:pt x="27279" y="6692"/>
                </a:lnTo>
                <a:lnTo>
                  <a:pt x="23025" y="2438"/>
                </a:lnTo>
                <a:lnTo>
                  <a:pt x="17741" y="12"/>
                </a:lnTo>
                <a:lnTo>
                  <a:pt x="12611" y="0"/>
                </a:lnTo>
                <a:lnTo>
                  <a:pt x="9791" y="190"/>
                </a:lnTo>
                <a:lnTo>
                  <a:pt x="6667" y="1155"/>
                </a:lnTo>
                <a:lnTo>
                  <a:pt x="7035" y="15417"/>
                </a:lnTo>
                <a:lnTo>
                  <a:pt x="7061" y="12611"/>
                </a:lnTo>
                <a:lnTo>
                  <a:pt x="7607" y="9436"/>
                </a:lnTo>
                <a:lnTo>
                  <a:pt x="10540" y="7327"/>
                </a:lnTo>
                <a:close/>
              </a:path>
              <a:path w="33870" h="33921">
                <a:moveTo>
                  <a:pt x="10845" y="31470"/>
                </a:moveTo>
                <a:lnTo>
                  <a:pt x="16128" y="33870"/>
                </a:lnTo>
                <a:lnTo>
                  <a:pt x="24523" y="33921"/>
                </a:lnTo>
                <a:lnTo>
                  <a:pt x="27838" y="32829"/>
                </a:lnTo>
                <a:lnTo>
                  <a:pt x="27800" y="27901"/>
                </a:lnTo>
                <a:lnTo>
                  <a:pt x="24383" y="26327"/>
                </a:lnTo>
                <a:lnTo>
                  <a:pt x="21259" y="26860"/>
                </a:lnTo>
                <a:lnTo>
                  <a:pt x="18453" y="26885"/>
                </a:lnTo>
                <a:lnTo>
                  <a:pt x="14655" y="25361"/>
                </a:lnTo>
                <a:lnTo>
                  <a:pt x="11595" y="22250"/>
                </a:lnTo>
                <a:lnTo>
                  <a:pt x="8534" y="19177"/>
                </a:lnTo>
                <a:lnTo>
                  <a:pt x="7035" y="15417"/>
                </a:lnTo>
                <a:lnTo>
                  <a:pt x="6667" y="1155"/>
                </a:lnTo>
                <a:lnTo>
                  <a:pt x="3594" y="3492"/>
                </a:lnTo>
                <a:lnTo>
                  <a:pt x="1104" y="5943"/>
                </a:lnTo>
                <a:lnTo>
                  <a:pt x="0" y="9296"/>
                </a:lnTo>
                <a:lnTo>
                  <a:pt x="38" y="17703"/>
                </a:lnTo>
                <a:lnTo>
                  <a:pt x="2400" y="22961"/>
                </a:lnTo>
                <a:lnTo>
                  <a:pt x="6591" y="27203"/>
                </a:lnTo>
                <a:lnTo>
                  <a:pt x="10845" y="314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885252" y="1510149"/>
            <a:ext cx="14147" cy="27203"/>
          </a:xfrm>
          <a:custGeom>
            <a:avLst/>
            <a:gdLst/>
            <a:ahLst/>
            <a:cxnLst/>
            <a:rect l="l" t="t" r="r" b="b"/>
            <a:pathLst>
              <a:path w="14147" h="27203">
                <a:moveTo>
                  <a:pt x="0" y="27203"/>
                </a:moveTo>
                <a:lnTo>
                  <a:pt x="14147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881902" y="1506124"/>
            <a:ext cx="20840" cy="35255"/>
          </a:xfrm>
          <a:custGeom>
            <a:avLst/>
            <a:gdLst/>
            <a:ahLst/>
            <a:cxnLst/>
            <a:rect l="l" t="t" r="r" b="b"/>
            <a:pathLst>
              <a:path w="20840" h="35255">
                <a:moveTo>
                  <a:pt x="6476" y="32854"/>
                </a:moveTo>
                <a:lnTo>
                  <a:pt x="20612" y="5651"/>
                </a:lnTo>
                <a:lnTo>
                  <a:pt x="20840" y="1803"/>
                </a:lnTo>
                <a:lnTo>
                  <a:pt x="17398" y="0"/>
                </a:lnTo>
                <a:lnTo>
                  <a:pt x="14363" y="2400"/>
                </a:lnTo>
                <a:lnTo>
                  <a:pt x="228" y="29603"/>
                </a:lnTo>
                <a:lnTo>
                  <a:pt x="0" y="33451"/>
                </a:lnTo>
                <a:lnTo>
                  <a:pt x="3454" y="35255"/>
                </a:lnTo>
                <a:lnTo>
                  <a:pt x="6476" y="32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937951" y="1627895"/>
            <a:ext cx="37249" cy="8991"/>
          </a:xfrm>
          <a:custGeom>
            <a:avLst/>
            <a:gdLst/>
            <a:ahLst/>
            <a:cxnLst/>
            <a:rect l="l" t="t" r="r" b="b"/>
            <a:pathLst>
              <a:path w="37249" h="8991">
                <a:moveTo>
                  <a:pt x="0" y="0"/>
                </a:moveTo>
                <a:lnTo>
                  <a:pt x="37249" y="8991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934071" y="1624472"/>
            <a:ext cx="45008" cy="15836"/>
          </a:xfrm>
          <a:custGeom>
            <a:avLst/>
            <a:gdLst/>
            <a:ahLst/>
            <a:cxnLst/>
            <a:rect l="l" t="t" r="r" b="b"/>
            <a:pathLst>
              <a:path w="45008" h="15836">
                <a:moveTo>
                  <a:pt x="3048" y="6845"/>
                </a:moveTo>
                <a:lnTo>
                  <a:pt x="40297" y="15836"/>
                </a:lnTo>
                <a:lnTo>
                  <a:pt x="44094" y="15125"/>
                </a:lnTo>
                <a:lnTo>
                  <a:pt x="45008" y="11341"/>
                </a:lnTo>
                <a:lnTo>
                  <a:pt x="41960" y="8991"/>
                </a:lnTo>
                <a:lnTo>
                  <a:pt x="4699" y="0"/>
                </a:lnTo>
                <a:lnTo>
                  <a:pt x="901" y="698"/>
                </a:lnTo>
                <a:lnTo>
                  <a:pt x="0" y="4483"/>
                </a:lnTo>
                <a:lnTo>
                  <a:pt x="3048" y="68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071017" y="782085"/>
            <a:ext cx="1402549" cy="628484"/>
          </a:xfrm>
          <a:custGeom>
            <a:avLst/>
            <a:gdLst/>
            <a:ahLst/>
            <a:cxnLst/>
            <a:rect l="l" t="t" r="r" b="b"/>
            <a:pathLst>
              <a:path w="1402549" h="628484">
                <a:moveTo>
                  <a:pt x="1402549" y="449414"/>
                </a:moveTo>
                <a:lnTo>
                  <a:pt x="346036" y="247510"/>
                </a:lnTo>
                <a:lnTo>
                  <a:pt x="97864" y="69999"/>
                </a:lnTo>
                <a:lnTo>
                  <a:pt x="97864" y="289956"/>
                </a:lnTo>
                <a:lnTo>
                  <a:pt x="316699" y="434340"/>
                </a:lnTo>
                <a:lnTo>
                  <a:pt x="1402549" y="628484"/>
                </a:lnTo>
                <a:lnTo>
                  <a:pt x="1402549" y="449414"/>
                </a:lnTo>
                <a:close/>
              </a:path>
            </a:pathLst>
          </a:custGeom>
          <a:solidFill>
            <a:srgbClr val="8896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067498" y="778948"/>
            <a:ext cx="1408328" cy="635076"/>
          </a:xfrm>
          <a:custGeom>
            <a:avLst/>
            <a:gdLst/>
            <a:ahLst/>
            <a:cxnLst/>
            <a:rect l="l" t="t" r="r" b="b"/>
            <a:pathLst>
              <a:path w="1408328" h="635076">
                <a:moveTo>
                  <a:pt x="1402549" y="452551"/>
                </a:moveTo>
                <a:lnTo>
                  <a:pt x="1406728" y="449097"/>
                </a:lnTo>
                <a:lnTo>
                  <a:pt x="350977" y="247332"/>
                </a:lnTo>
                <a:lnTo>
                  <a:pt x="348894" y="254101"/>
                </a:lnTo>
                <a:lnTo>
                  <a:pt x="1402549" y="455460"/>
                </a:lnTo>
                <a:lnTo>
                  <a:pt x="1402549" y="452551"/>
                </a:lnTo>
                <a:close/>
              </a:path>
              <a:path w="1408328" h="635076">
                <a:moveTo>
                  <a:pt x="1408328" y="634314"/>
                </a:moveTo>
                <a:lnTo>
                  <a:pt x="1406067" y="452551"/>
                </a:lnTo>
                <a:lnTo>
                  <a:pt x="1405407" y="456006"/>
                </a:lnTo>
                <a:lnTo>
                  <a:pt x="1405445" y="635076"/>
                </a:lnTo>
                <a:lnTo>
                  <a:pt x="1408328" y="634314"/>
                </a:lnTo>
                <a:close/>
              </a:path>
              <a:path w="1408328" h="635076">
                <a:moveTo>
                  <a:pt x="1405407" y="456006"/>
                </a:moveTo>
                <a:lnTo>
                  <a:pt x="1406067" y="452551"/>
                </a:lnTo>
                <a:lnTo>
                  <a:pt x="1408328" y="634314"/>
                </a:lnTo>
                <a:lnTo>
                  <a:pt x="1409585" y="631621"/>
                </a:lnTo>
                <a:lnTo>
                  <a:pt x="1409585" y="452551"/>
                </a:lnTo>
                <a:lnTo>
                  <a:pt x="1408379" y="449414"/>
                </a:lnTo>
                <a:lnTo>
                  <a:pt x="1406728" y="449097"/>
                </a:lnTo>
                <a:lnTo>
                  <a:pt x="1402549" y="452551"/>
                </a:lnTo>
                <a:lnTo>
                  <a:pt x="1402549" y="627405"/>
                </a:lnTo>
                <a:lnTo>
                  <a:pt x="321551" y="434136"/>
                </a:lnTo>
                <a:lnTo>
                  <a:pt x="101382" y="288878"/>
                </a:lnTo>
                <a:lnTo>
                  <a:pt x="101382" y="297315"/>
                </a:lnTo>
                <a:lnTo>
                  <a:pt x="318287" y="440410"/>
                </a:lnTo>
                <a:lnTo>
                  <a:pt x="319608" y="440944"/>
                </a:lnTo>
                <a:lnTo>
                  <a:pt x="1405445" y="635076"/>
                </a:lnTo>
                <a:lnTo>
                  <a:pt x="1405407" y="456006"/>
                </a:lnTo>
                <a:close/>
              </a:path>
              <a:path w="1408328" h="635076">
                <a:moveTo>
                  <a:pt x="350977" y="247332"/>
                </a:moveTo>
                <a:lnTo>
                  <a:pt x="101382" y="68813"/>
                </a:lnTo>
                <a:lnTo>
                  <a:pt x="101382" y="77466"/>
                </a:lnTo>
                <a:lnTo>
                  <a:pt x="347510" y="253517"/>
                </a:lnTo>
                <a:lnTo>
                  <a:pt x="348894" y="254101"/>
                </a:lnTo>
                <a:lnTo>
                  <a:pt x="350977" y="247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071013" y="800707"/>
            <a:ext cx="1378724" cy="590270"/>
          </a:xfrm>
          <a:custGeom>
            <a:avLst/>
            <a:gdLst/>
            <a:ahLst/>
            <a:cxnLst/>
            <a:rect l="l" t="t" r="r" b="b"/>
            <a:pathLst>
              <a:path w="1378724" h="590270">
                <a:moveTo>
                  <a:pt x="1378724" y="438696"/>
                </a:moveTo>
                <a:lnTo>
                  <a:pt x="335254" y="243078"/>
                </a:lnTo>
                <a:lnTo>
                  <a:pt x="97867" y="70959"/>
                </a:lnTo>
                <a:lnTo>
                  <a:pt x="97867" y="264312"/>
                </a:lnTo>
                <a:lnTo>
                  <a:pt x="306844" y="402183"/>
                </a:lnTo>
                <a:lnTo>
                  <a:pt x="1378724" y="590270"/>
                </a:lnTo>
                <a:lnTo>
                  <a:pt x="1378724" y="438696"/>
                </a:lnTo>
                <a:close/>
              </a:path>
            </a:pathLst>
          </a:custGeom>
          <a:solidFill>
            <a:srgbClr val="B7C7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067496" y="797570"/>
            <a:ext cx="1384515" cy="596874"/>
          </a:xfrm>
          <a:custGeom>
            <a:avLst/>
            <a:gdLst/>
            <a:ahLst/>
            <a:cxnLst/>
            <a:rect l="l" t="t" r="r" b="b"/>
            <a:pathLst>
              <a:path w="1384515" h="596874">
                <a:moveTo>
                  <a:pt x="1378724" y="441832"/>
                </a:moveTo>
                <a:lnTo>
                  <a:pt x="1382890" y="438378"/>
                </a:lnTo>
                <a:lnTo>
                  <a:pt x="340194" y="242912"/>
                </a:lnTo>
                <a:lnTo>
                  <a:pt x="338124" y="249681"/>
                </a:lnTo>
                <a:lnTo>
                  <a:pt x="1378724" y="444762"/>
                </a:lnTo>
                <a:lnTo>
                  <a:pt x="1378724" y="441832"/>
                </a:lnTo>
                <a:close/>
              </a:path>
              <a:path w="1384515" h="596874">
                <a:moveTo>
                  <a:pt x="1384515" y="596099"/>
                </a:moveTo>
                <a:lnTo>
                  <a:pt x="1382242" y="441832"/>
                </a:lnTo>
                <a:lnTo>
                  <a:pt x="1381594" y="445300"/>
                </a:lnTo>
                <a:lnTo>
                  <a:pt x="1381633" y="596874"/>
                </a:lnTo>
                <a:lnTo>
                  <a:pt x="1384515" y="596099"/>
                </a:lnTo>
                <a:close/>
              </a:path>
              <a:path w="1384515" h="596874">
                <a:moveTo>
                  <a:pt x="1381594" y="445300"/>
                </a:moveTo>
                <a:lnTo>
                  <a:pt x="1382242" y="441832"/>
                </a:lnTo>
                <a:lnTo>
                  <a:pt x="1384515" y="596099"/>
                </a:lnTo>
                <a:lnTo>
                  <a:pt x="1385760" y="593407"/>
                </a:lnTo>
                <a:lnTo>
                  <a:pt x="1385760" y="441832"/>
                </a:lnTo>
                <a:lnTo>
                  <a:pt x="1384554" y="438683"/>
                </a:lnTo>
                <a:lnTo>
                  <a:pt x="1382890" y="438378"/>
                </a:lnTo>
                <a:lnTo>
                  <a:pt x="1378724" y="441832"/>
                </a:lnTo>
                <a:lnTo>
                  <a:pt x="1378724" y="589216"/>
                </a:lnTo>
                <a:lnTo>
                  <a:pt x="311683" y="401980"/>
                </a:lnTo>
                <a:lnTo>
                  <a:pt x="101385" y="263231"/>
                </a:lnTo>
                <a:lnTo>
                  <a:pt x="101385" y="271668"/>
                </a:lnTo>
                <a:lnTo>
                  <a:pt x="308419" y="408254"/>
                </a:lnTo>
                <a:lnTo>
                  <a:pt x="309753" y="408787"/>
                </a:lnTo>
                <a:lnTo>
                  <a:pt x="1381633" y="596874"/>
                </a:lnTo>
                <a:lnTo>
                  <a:pt x="1381594" y="445300"/>
                </a:lnTo>
                <a:close/>
              </a:path>
              <a:path w="1384515" h="596874">
                <a:moveTo>
                  <a:pt x="340194" y="242912"/>
                </a:moveTo>
                <a:lnTo>
                  <a:pt x="101385" y="69744"/>
                </a:lnTo>
                <a:lnTo>
                  <a:pt x="101385" y="78447"/>
                </a:lnTo>
                <a:lnTo>
                  <a:pt x="336702" y="249072"/>
                </a:lnTo>
                <a:lnTo>
                  <a:pt x="338124" y="249681"/>
                </a:lnTo>
                <a:lnTo>
                  <a:pt x="340194" y="242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349451" y="1272947"/>
            <a:ext cx="61391" cy="61796"/>
          </a:xfrm>
          <a:custGeom>
            <a:avLst/>
            <a:gdLst/>
            <a:ahLst/>
            <a:cxnLst/>
            <a:rect l="l" t="t" r="r" b="b"/>
            <a:pathLst>
              <a:path w="61391" h="61796">
                <a:moveTo>
                  <a:pt x="55935" y="56427"/>
                </a:moveTo>
                <a:lnTo>
                  <a:pt x="56229" y="56130"/>
                </a:lnTo>
                <a:lnTo>
                  <a:pt x="61125" y="47086"/>
                </a:lnTo>
                <a:lnTo>
                  <a:pt x="61391" y="35962"/>
                </a:lnTo>
                <a:lnTo>
                  <a:pt x="57246" y="24115"/>
                </a:lnTo>
                <a:lnTo>
                  <a:pt x="48912" y="12904"/>
                </a:lnTo>
                <a:lnTo>
                  <a:pt x="47290" y="11341"/>
                </a:lnTo>
                <a:lnTo>
                  <a:pt x="36018" y="3586"/>
                </a:lnTo>
                <a:lnTo>
                  <a:pt x="24282" y="0"/>
                </a:lnTo>
                <a:lnTo>
                  <a:pt x="13415" y="814"/>
                </a:lnTo>
                <a:lnTo>
                  <a:pt x="10406" y="1754"/>
                </a:lnTo>
                <a:lnTo>
                  <a:pt x="7700" y="3316"/>
                </a:lnTo>
                <a:lnTo>
                  <a:pt x="5173" y="5834"/>
                </a:lnTo>
                <a:lnTo>
                  <a:pt x="271" y="14870"/>
                </a:lnTo>
                <a:lnTo>
                  <a:pt x="0" y="25994"/>
                </a:lnTo>
                <a:lnTo>
                  <a:pt x="4140" y="37845"/>
                </a:lnTo>
                <a:lnTo>
                  <a:pt x="12476" y="49061"/>
                </a:lnTo>
                <a:lnTo>
                  <a:pt x="12916" y="49500"/>
                </a:lnTo>
                <a:lnTo>
                  <a:pt x="24105" y="57740"/>
                </a:lnTo>
                <a:lnTo>
                  <a:pt x="35905" y="61796"/>
                </a:lnTo>
                <a:lnTo>
                  <a:pt x="46965" y="61435"/>
                </a:lnTo>
                <a:lnTo>
                  <a:pt x="55935" y="5642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345481" y="1269203"/>
            <a:ext cx="69329" cy="69481"/>
          </a:xfrm>
          <a:custGeom>
            <a:avLst/>
            <a:gdLst/>
            <a:ahLst/>
            <a:cxnLst/>
            <a:rect l="l" t="t" r="r" b="b"/>
            <a:pathLst>
              <a:path w="69329" h="69481">
                <a:moveTo>
                  <a:pt x="7061" y="19392"/>
                </a:moveTo>
                <a:lnTo>
                  <a:pt x="8699" y="14973"/>
                </a:lnTo>
                <a:lnTo>
                  <a:pt x="11899" y="11785"/>
                </a:lnTo>
                <a:lnTo>
                  <a:pt x="15900" y="8712"/>
                </a:lnTo>
                <a:lnTo>
                  <a:pt x="20319" y="7340"/>
                </a:lnTo>
                <a:lnTo>
                  <a:pt x="24612" y="7035"/>
                </a:lnTo>
                <a:lnTo>
                  <a:pt x="36111" y="9452"/>
                </a:lnTo>
                <a:lnTo>
                  <a:pt x="47747" y="16672"/>
                </a:lnTo>
                <a:lnTo>
                  <a:pt x="50380" y="19138"/>
                </a:lnTo>
                <a:lnTo>
                  <a:pt x="58646" y="30559"/>
                </a:lnTo>
                <a:lnTo>
                  <a:pt x="62159" y="42278"/>
                </a:lnTo>
                <a:lnTo>
                  <a:pt x="62268" y="50063"/>
                </a:lnTo>
                <a:lnTo>
                  <a:pt x="60629" y="54482"/>
                </a:lnTo>
                <a:lnTo>
                  <a:pt x="57429" y="57670"/>
                </a:lnTo>
                <a:lnTo>
                  <a:pt x="59905" y="60172"/>
                </a:lnTo>
                <a:lnTo>
                  <a:pt x="57708" y="67322"/>
                </a:lnTo>
                <a:lnTo>
                  <a:pt x="62382" y="62674"/>
                </a:lnTo>
                <a:lnTo>
                  <a:pt x="67132" y="57962"/>
                </a:lnTo>
                <a:lnTo>
                  <a:pt x="69329" y="51523"/>
                </a:lnTo>
                <a:lnTo>
                  <a:pt x="69316" y="44805"/>
                </a:lnTo>
                <a:lnTo>
                  <a:pt x="67242" y="32903"/>
                </a:lnTo>
                <a:lnTo>
                  <a:pt x="61251" y="21202"/>
                </a:lnTo>
                <a:lnTo>
                  <a:pt x="55384" y="14173"/>
                </a:lnTo>
                <a:lnTo>
                  <a:pt x="44395" y="5685"/>
                </a:lnTo>
                <a:lnTo>
                  <a:pt x="32533" y="943"/>
                </a:lnTo>
                <a:lnTo>
                  <a:pt x="24612" y="0"/>
                </a:lnTo>
                <a:lnTo>
                  <a:pt x="21767" y="0"/>
                </a:lnTo>
                <a:lnTo>
                  <a:pt x="18973" y="380"/>
                </a:lnTo>
                <a:lnTo>
                  <a:pt x="16344" y="1206"/>
                </a:lnTo>
                <a:lnTo>
                  <a:pt x="12839" y="2285"/>
                </a:lnTo>
                <a:lnTo>
                  <a:pt x="9601" y="4140"/>
                </a:lnTo>
                <a:lnTo>
                  <a:pt x="6934" y="6781"/>
                </a:lnTo>
                <a:lnTo>
                  <a:pt x="7061" y="19392"/>
                </a:lnTo>
                <a:close/>
              </a:path>
              <a:path w="69329" h="69481">
                <a:moveTo>
                  <a:pt x="2197" y="11493"/>
                </a:moveTo>
                <a:lnTo>
                  <a:pt x="0" y="17932"/>
                </a:lnTo>
                <a:lnTo>
                  <a:pt x="12" y="24650"/>
                </a:lnTo>
                <a:lnTo>
                  <a:pt x="2078" y="36553"/>
                </a:lnTo>
                <a:lnTo>
                  <a:pt x="8070" y="48253"/>
                </a:lnTo>
                <a:lnTo>
                  <a:pt x="13944" y="55283"/>
                </a:lnTo>
                <a:lnTo>
                  <a:pt x="24931" y="63776"/>
                </a:lnTo>
                <a:lnTo>
                  <a:pt x="36791" y="68519"/>
                </a:lnTo>
                <a:lnTo>
                  <a:pt x="44716" y="69469"/>
                </a:lnTo>
                <a:lnTo>
                  <a:pt x="51346" y="69481"/>
                </a:lnTo>
                <a:lnTo>
                  <a:pt x="57708" y="67322"/>
                </a:lnTo>
                <a:lnTo>
                  <a:pt x="59905" y="60172"/>
                </a:lnTo>
                <a:lnTo>
                  <a:pt x="57429" y="57670"/>
                </a:lnTo>
                <a:lnTo>
                  <a:pt x="54254" y="60807"/>
                </a:lnTo>
                <a:lnTo>
                  <a:pt x="49898" y="62407"/>
                </a:lnTo>
                <a:lnTo>
                  <a:pt x="44716" y="62420"/>
                </a:lnTo>
                <a:lnTo>
                  <a:pt x="33219" y="60005"/>
                </a:lnTo>
                <a:lnTo>
                  <a:pt x="21577" y="52797"/>
                </a:lnTo>
                <a:lnTo>
                  <a:pt x="18935" y="50330"/>
                </a:lnTo>
                <a:lnTo>
                  <a:pt x="10681" y="38901"/>
                </a:lnTo>
                <a:lnTo>
                  <a:pt x="7170" y="27183"/>
                </a:lnTo>
                <a:lnTo>
                  <a:pt x="7061" y="19392"/>
                </a:lnTo>
                <a:lnTo>
                  <a:pt x="6934" y="6781"/>
                </a:lnTo>
                <a:lnTo>
                  <a:pt x="2197" y="114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57095" y="1371860"/>
            <a:ext cx="172402" cy="383832"/>
          </a:xfrm>
          <a:custGeom>
            <a:avLst/>
            <a:gdLst/>
            <a:ahLst/>
            <a:cxnLst/>
            <a:rect l="l" t="t" r="r" b="b"/>
            <a:pathLst>
              <a:path w="172402" h="383832">
                <a:moveTo>
                  <a:pt x="0" y="0"/>
                </a:moveTo>
                <a:lnTo>
                  <a:pt x="172402" y="383832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53877" y="1367857"/>
            <a:ext cx="178841" cy="391845"/>
          </a:xfrm>
          <a:custGeom>
            <a:avLst/>
            <a:gdLst/>
            <a:ahLst/>
            <a:cxnLst/>
            <a:rect l="l" t="t" r="r" b="b"/>
            <a:pathLst>
              <a:path w="178841" h="391845">
                <a:moveTo>
                  <a:pt x="0" y="5448"/>
                </a:moveTo>
                <a:lnTo>
                  <a:pt x="172415" y="389280"/>
                </a:lnTo>
                <a:lnTo>
                  <a:pt x="175298" y="391845"/>
                </a:lnTo>
                <a:lnTo>
                  <a:pt x="178841" y="390258"/>
                </a:lnTo>
                <a:lnTo>
                  <a:pt x="178841" y="386397"/>
                </a:lnTo>
                <a:lnTo>
                  <a:pt x="6426" y="2565"/>
                </a:lnTo>
                <a:lnTo>
                  <a:pt x="3556" y="0"/>
                </a:lnTo>
                <a:lnTo>
                  <a:pt x="0" y="1587"/>
                </a:lnTo>
                <a:lnTo>
                  <a:pt x="0" y="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314477" y="1382124"/>
            <a:ext cx="161226" cy="361569"/>
          </a:xfrm>
          <a:custGeom>
            <a:avLst/>
            <a:gdLst/>
            <a:ahLst/>
            <a:cxnLst/>
            <a:rect l="l" t="t" r="r" b="b"/>
            <a:pathLst>
              <a:path w="161226" h="361569">
                <a:moveTo>
                  <a:pt x="0" y="0"/>
                </a:moveTo>
                <a:lnTo>
                  <a:pt x="161226" y="361569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311259" y="1378111"/>
            <a:ext cx="167665" cy="369582"/>
          </a:xfrm>
          <a:custGeom>
            <a:avLst/>
            <a:gdLst/>
            <a:ahLst/>
            <a:cxnLst/>
            <a:rect l="l" t="t" r="r" b="b"/>
            <a:pathLst>
              <a:path w="167665" h="369582">
                <a:moveTo>
                  <a:pt x="0" y="5448"/>
                </a:moveTo>
                <a:lnTo>
                  <a:pt x="161226" y="367017"/>
                </a:lnTo>
                <a:lnTo>
                  <a:pt x="164109" y="369582"/>
                </a:lnTo>
                <a:lnTo>
                  <a:pt x="167652" y="368007"/>
                </a:lnTo>
                <a:lnTo>
                  <a:pt x="167665" y="364147"/>
                </a:lnTo>
                <a:lnTo>
                  <a:pt x="6438" y="2578"/>
                </a:lnTo>
                <a:lnTo>
                  <a:pt x="3568" y="0"/>
                </a:lnTo>
                <a:lnTo>
                  <a:pt x="12" y="1587"/>
                </a:lnTo>
                <a:lnTo>
                  <a:pt x="0" y="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449739" y="1390977"/>
            <a:ext cx="23825" cy="19583"/>
          </a:xfrm>
          <a:custGeom>
            <a:avLst/>
            <a:gdLst/>
            <a:ahLst/>
            <a:cxnLst/>
            <a:rect l="l" t="t" r="r" b="b"/>
            <a:pathLst>
              <a:path w="23825" h="19583">
                <a:moveTo>
                  <a:pt x="0" y="0"/>
                </a:moveTo>
                <a:lnTo>
                  <a:pt x="23825" y="19583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445779" y="1387231"/>
            <a:ext cx="31737" cy="27076"/>
          </a:xfrm>
          <a:custGeom>
            <a:avLst/>
            <a:gdLst/>
            <a:ahLst/>
            <a:cxnLst/>
            <a:rect l="l" t="t" r="r" b="b"/>
            <a:pathLst>
              <a:path w="31737" h="27076">
                <a:moveTo>
                  <a:pt x="1727" y="6464"/>
                </a:moveTo>
                <a:lnTo>
                  <a:pt x="25552" y="26047"/>
                </a:lnTo>
                <a:lnTo>
                  <a:pt x="29273" y="27076"/>
                </a:lnTo>
                <a:lnTo>
                  <a:pt x="31737" y="24066"/>
                </a:lnTo>
                <a:lnTo>
                  <a:pt x="30022" y="20612"/>
                </a:lnTo>
                <a:lnTo>
                  <a:pt x="6197" y="1028"/>
                </a:lnTo>
                <a:lnTo>
                  <a:pt x="2476" y="0"/>
                </a:lnTo>
                <a:lnTo>
                  <a:pt x="0" y="3009"/>
                </a:lnTo>
                <a:lnTo>
                  <a:pt x="1727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449739" y="1231504"/>
            <a:ext cx="23825" cy="7899"/>
          </a:xfrm>
          <a:custGeom>
            <a:avLst/>
            <a:gdLst/>
            <a:ahLst/>
            <a:cxnLst/>
            <a:rect l="l" t="t" r="r" b="b"/>
            <a:pathLst>
              <a:path w="23825" h="7899">
                <a:moveTo>
                  <a:pt x="0" y="7899"/>
                </a:moveTo>
                <a:lnTo>
                  <a:pt x="23825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445789" y="1228156"/>
            <a:ext cx="31724" cy="14592"/>
          </a:xfrm>
          <a:custGeom>
            <a:avLst/>
            <a:gdLst/>
            <a:ahLst/>
            <a:cxnLst/>
            <a:rect l="l" t="t" r="r" b="b"/>
            <a:pathLst>
              <a:path w="31724" h="14592">
                <a:moveTo>
                  <a:pt x="5054" y="14592"/>
                </a:moveTo>
                <a:lnTo>
                  <a:pt x="28879" y="6692"/>
                </a:lnTo>
                <a:lnTo>
                  <a:pt x="31724" y="4089"/>
                </a:lnTo>
                <a:lnTo>
                  <a:pt x="30505" y="393"/>
                </a:lnTo>
                <a:lnTo>
                  <a:pt x="26670" y="0"/>
                </a:lnTo>
                <a:lnTo>
                  <a:pt x="2844" y="7912"/>
                </a:lnTo>
                <a:lnTo>
                  <a:pt x="0" y="10515"/>
                </a:lnTo>
                <a:lnTo>
                  <a:pt x="1219" y="14198"/>
                </a:lnTo>
                <a:lnTo>
                  <a:pt x="5054" y="14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589323" y="1171633"/>
            <a:ext cx="30111" cy="10325"/>
          </a:xfrm>
          <a:custGeom>
            <a:avLst/>
            <a:gdLst/>
            <a:ahLst/>
            <a:cxnLst/>
            <a:rect l="l" t="t" r="r" b="b"/>
            <a:pathLst>
              <a:path w="30111" h="10325">
                <a:moveTo>
                  <a:pt x="30111" y="0"/>
                </a:moveTo>
                <a:lnTo>
                  <a:pt x="0" y="10325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585363" y="1168299"/>
            <a:ext cx="38036" cy="16992"/>
          </a:xfrm>
          <a:custGeom>
            <a:avLst/>
            <a:gdLst/>
            <a:ahLst/>
            <a:cxnLst/>
            <a:rect l="l" t="t" r="r" b="b"/>
            <a:pathLst>
              <a:path w="38036" h="16992">
                <a:moveTo>
                  <a:pt x="32931" y="0"/>
                </a:moveTo>
                <a:lnTo>
                  <a:pt x="2819" y="10337"/>
                </a:lnTo>
                <a:lnTo>
                  <a:pt x="0" y="12954"/>
                </a:lnTo>
                <a:lnTo>
                  <a:pt x="1270" y="16649"/>
                </a:lnTo>
                <a:lnTo>
                  <a:pt x="5105" y="16992"/>
                </a:lnTo>
                <a:lnTo>
                  <a:pt x="35217" y="6667"/>
                </a:lnTo>
                <a:lnTo>
                  <a:pt x="38036" y="4025"/>
                </a:lnTo>
                <a:lnTo>
                  <a:pt x="36766" y="355"/>
                </a:lnTo>
                <a:lnTo>
                  <a:pt x="32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459658" y="1026812"/>
            <a:ext cx="119075" cy="49314"/>
          </a:xfrm>
          <a:custGeom>
            <a:avLst/>
            <a:gdLst/>
            <a:ahLst/>
            <a:cxnLst/>
            <a:rect l="l" t="t" r="r" b="b"/>
            <a:pathLst>
              <a:path w="119075" h="49314">
                <a:moveTo>
                  <a:pt x="119075" y="22326"/>
                </a:moveTo>
                <a:lnTo>
                  <a:pt x="0" y="0"/>
                </a:lnTo>
                <a:lnTo>
                  <a:pt x="0" y="26987"/>
                </a:lnTo>
                <a:lnTo>
                  <a:pt x="119075" y="49314"/>
                </a:lnTo>
                <a:lnTo>
                  <a:pt x="119075" y="22326"/>
                </a:lnTo>
                <a:close/>
              </a:path>
            </a:pathLst>
          </a:custGeom>
          <a:solidFill>
            <a:srgbClr val="B9C28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456140" y="1023358"/>
            <a:ext cx="124841" cy="56222"/>
          </a:xfrm>
          <a:custGeom>
            <a:avLst/>
            <a:gdLst/>
            <a:ahLst/>
            <a:cxnLst/>
            <a:rect l="l" t="t" r="r" b="b"/>
            <a:pathLst>
              <a:path w="124841" h="56222">
                <a:moveTo>
                  <a:pt x="7035" y="7696"/>
                </a:moveTo>
                <a:lnTo>
                  <a:pt x="119075" y="28697"/>
                </a:lnTo>
                <a:lnTo>
                  <a:pt x="119075" y="25780"/>
                </a:lnTo>
                <a:lnTo>
                  <a:pt x="123240" y="22313"/>
                </a:lnTo>
                <a:lnTo>
                  <a:pt x="4165" y="0"/>
                </a:lnTo>
                <a:lnTo>
                  <a:pt x="7035" y="7696"/>
                </a:lnTo>
                <a:close/>
              </a:path>
              <a:path w="124841" h="56222">
                <a:moveTo>
                  <a:pt x="121945" y="29235"/>
                </a:moveTo>
                <a:lnTo>
                  <a:pt x="121945" y="56222"/>
                </a:lnTo>
                <a:lnTo>
                  <a:pt x="124840" y="55473"/>
                </a:lnTo>
                <a:lnTo>
                  <a:pt x="122593" y="25780"/>
                </a:lnTo>
                <a:lnTo>
                  <a:pt x="121945" y="29235"/>
                </a:lnTo>
                <a:close/>
              </a:path>
              <a:path w="124841" h="56222">
                <a:moveTo>
                  <a:pt x="1269" y="736"/>
                </a:moveTo>
                <a:lnTo>
                  <a:pt x="0" y="3454"/>
                </a:lnTo>
                <a:lnTo>
                  <a:pt x="0" y="30441"/>
                </a:lnTo>
                <a:lnTo>
                  <a:pt x="1206" y="33591"/>
                </a:lnTo>
                <a:lnTo>
                  <a:pt x="2870" y="33896"/>
                </a:lnTo>
                <a:lnTo>
                  <a:pt x="121945" y="56222"/>
                </a:lnTo>
                <a:lnTo>
                  <a:pt x="121945" y="29235"/>
                </a:lnTo>
                <a:lnTo>
                  <a:pt x="122593" y="25780"/>
                </a:lnTo>
                <a:lnTo>
                  <a:pt x="124840" y="55473"/>
                </a:lnTo>
                <a:lnTo>
                  <a:pt x="126110" y="52768"/>
                </a:lnTo>
                <a:lnTo>
                  <a:pt x="126110" y="25780"/>
                </a:lnTo>
                <a:lnTo>
                  <a:pt x="124904" y="22631"/>
                </a:lnTo>
                <a:lnTo>
                  <a:pt x="123240" y="22313"/>
                </a:lnTo>
                <a:lnTo>
                  <a:pt x="119075" y="25780"/>
                </a:lnTo>
                <a:lnTo>
                  <a:pt x="119075" y="48513"/>
                </a:lnTo>
                <a:lnTo>
                  <a:pt x="7035" y="27508"/>
                </a:lnTo>
                <a:lnTo>
                  <a:pt x="7035" y="7696"/>
                </a:lnTo>
                <a:lnTo>
                  <a:pt x="4165" y="0"/>
                </a:lnTo>
                <a:lnTo>
                  <a:pt x="1269" y="7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578736" y="981290"/>
            <a:ext cx="185902" cy="94830"/>
          </a:xfrm>
          <a:custGeom>
            <a:avLst/>
            <a:gdLst/>
            <a:ahLst/>
            <a:cxnLst/>
            <a:rect l="l" t="t" r="r" b="b"/>
            <a:pathLst>
              <a:path w="185902" h="94830">
                <a:moveTo>
                  <a:pt x="185902" y="0"/>
                </a:moveTo>
                <a:lnTo>
                  <a:pt x="0" y="67843"/>
                </a:lnTo>
                <a:lnTo>
                  <a:pt x="0" y="94830"/>
                </a:lnTo>
                <a:lnTo>
                  <a:pt x="185902" y="26987"/>
                </a:lnTo>
                <a:lnTo>
                  <a:pt x="185902" y="0"/>
                </a:lnTo>
                <a:close/>
              </a:path>
            </a:pathLst>
          </a:custGeom>
          <a:solidFill>
            <a:srgbClr val="DADA8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575207" y="977988"/>
            <a:ext cx="192951" cy="101434"/>
          </a:xfrm>
          <a:custGeom>
            <a:avLst/>
            <a:gdLst/>
            <a:ahLst/>
            <a:cxnLst/>
            <a:rect l="l" t="t" r="r" b="b"/>
            <a:pathLst>
              <a:path w="192951" h="101434">
                <a:moveTo>
                  <a:pt x="1511" y="101015"/>
                </a:moveTo>
                <a:lnTo>
                  <a:pt x="4737" y="101434"/>
                </a:lnTo>
                <a:lnTo>
                  <a:pt x="190639" y="33591"/>
                </a:lnTo>
                <a:lnTo>
                  <a:pt x="185915" y="27825"/>
                </a:lnTo>
                <a:lnTo>
                  <a:pt x="7048" y="93103"/>
                </a:lnTo>
                <a:lnTo>
                  <a:pt x="7048" y="73609"/>
                </a:lnTo>
                <a:lnTo>
                  <a:pt x="185915" y="3301"/>
                </a:lnTo>
                <a:lnTo>
                  <a:pt x="190639" y="6616"/>
                </a:lnTo>
                <a:lnTo>
                  <a:pt x="192951" y="30289"/>
                </a:lnTo>
                <a:lnTo>
                  <a:pt x="192951" y="3301"/>
                </a:lnTo>
                <a:lnTo>
                  <a:pt x="191452" y="419"/>
                </a:lnTo>
                <a:lnTo>
                  <a:pt x="189433" y="3301"/>
                </a:lnTo>
                <a:lnTo>
                  <a:pt x="188226" y="0"/>
                </a:lnTo>
                <a:lnTo>
                  <a:pt x="2324" y="67843"/>
                </a:lnTo>
                <a:lnTo>
                  <a:pt x="0" y="71145"/>
                </a:lnTo>
                <a:lnTo>
                  <a:pt x="0" y="98132"/>
                </a:lnTo>
                <a:lnTo>
                  <a:pt x="1511" y="101015"/>
                </a:lnTo>
                <a:close/>
              </a:path>
              <a:path w="192951" h="101434">
                <a:moveTo>
                  <a:pt x="185915" y="8340"/>
                </a:moveTo>
                <a:lnTo>
                  <a:pt x="185915" y="27825"/>
                </a:lnTo>
                <a:lnTo>
                  <a:pt x="190639" y="33591"/>
                </a:lnTo>
                <a:lnTo>
                  <a:pt x="192951" y="30289"/>
                </a:lnTo>
                <a:lnTo>
                  <a:pt x="190639" y="6616"/>
                </a:lnTo>
                <a:lnTo>
                  <a:pt x="185915" y="3301"/>
                </a:lnTo>
                <a:lnTo>
                  <a:pt x="7048" y="73609"/>
                </a:lnTo>
                <a:lnTo>
                  <a:pt x="185915" y="8340"/>
                </a:lnTo>
                <a:close/>
              </a:path>
              <a:path w="192951" h="101434">
                <a:moveTo>
                  <a:pt x="189433" y="3301"/>
                </a:moveTo>
                <a:lnTo>
                  <a:pt x="191452" y="419"/>
                </a:lnTo>
                <a:lnTo>
                  <a:pt x="188226" y="0"/>
                </a:lnTo>
                <a:lnTo>
                  <a:pt x="189433" y="33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459658" y="963639"/>
            <a:ext cx="304977" cy="85496"/>
          </a:xfrm>
          <a:custGeom>
            <a:avLst/>
            <a:gdLst/>
            <a:ahLst/>
            <a:cxnLst/>
            <a:rect l="l" t="t" r="r" b="b"/>
            <a:pathLst>
              <a:path w="304977" h="85496">
                <a:moveTo>
                  <a:pt x="190576" y="0"/>
                </a:moveTo>
                <a:lnTo>
                  <a:pt x="0" y="63169"/>
                </a:lnTo>
                <a:lnTo>
                  <a:pt x="119075" y="85496"/>
                </a:lnTo>
                <a:lnTo>
                  <a:pt x="304977" y="17653"/>
                </a:lnTo>
                <a:lnTo>
                  <a:pt x="190576" y="0"/>
                </a:lnTo>
                <a:close/>
              </a:path>
            </a:pathLst>
          </a:custGeom>
          <a:solidFill>
            <a:srgbClr val="DADA8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456140" y="960160"/>
            <a:ext cx="309041" cy="92443"/>
          </a:xfrm>
          <a:custGeom>
            <a:avLst/>
            <a:gdLst/>
            <a:ahLst/>
            <a:cxnLst/>
            <a:rect l="l" t="t" r="r" b="b"/>
            <a:pathLst>
              <a:path w="309041" h="92443">
                <a:moveTo>
                  <a:pt x="194627" y="0"/>
                </a:moveTo>
                <a:lnTo>
                  <a:pt x="192989" y="139"/>
                </a:lnTo>
                <a:lnTo>
                  <a:pt x="194094" y="3479"/>
                </a:lnTo>
                <a:lnTo>
                  <a:pt x="195198" y="6819"/>
                </a:lnTo>
                <a:lnTo>
                  <a:pt x="309041" y="17653"/>
                </a:lnTo>
                <a:lnTo>
                  <a:pt x="194627" y="0"/>
                </a:lnTo>
                <a:close/>
              </a:path>
              <a:path w="309041" h="92443">
                <a:moveTo>
                  <a:pt x="17564" y="65697"/>
                </a:moveTo>
                <a:lnTo>
                  <a:pt x="121945" y="92443"/>
                </a:lnTo>
                <a:lnTo>
                  <a:pt x="123799" y="92278"/>
                </a:lnTo>
                <a:lnTo>
                  <a:pt x="309702" y="24447"/>
                </a:lnTo>
                <a:lnTo>
                  <a:pt x="294424" y="22529"/>
                </a:lnTo>
                <a:lnTo>
                  <a:pt x="122288" y="85344"/>
                </a:lnTo>
                <a:lnTo>
                  <a:pt x="17564" y="65697"/>
                </a:lnTo>
                <a:close/>
              </a:path>
              <a:path w="309041" h="92443">
                <a:moveTo>
                  <a:pt x="193560" y="6959"/>
                </a:moveTo>
                <a:lnTo>
                  <a:pt x="17564" y="65697"/>
                </a:lnTo>
                <a:lnTo>
                  <a:pt x="194390" y="7087"/>
                </a:lnTo>
                <a:lnTo>
                  <a:pt x="193560" y="6959"/>
                </a:lnTo>
                <a:close/>
              </a:path>
              <a:path w="309041" h="92443">
                <a:moveTo>
                  <a:pt x="312000" y="20789"/>
                </a:moveTo>
                <a:lnTo>
                  <a:pt x="310629" y="17894"/>
                </a:lnTo>
                <a:lnTo>
                  <a:pt x="309041" y="17653"/>
                </a:lnTo>
                <a:lnTo>
                  <a:pt x="195198" y="6819"/>
                </a:lnTo>
                <a:lnTo>
                  <a:pt x="194094" y="3479"/>
                </a:lnTo>
                <a:lnTo>
                  <a:pt x="192989" y="139"/>
                </a:lnTo>
                <a:lnTo>
                  <a:pt x="2412" y="63309"/>
                </a:lnTo>
                <a:lnTo>
                  <a:pt x="0" y="66890"/>
                </a:lnTo>
                <a:lnTo>
                  <a:pt x="1295" y="69824"/>
                </a:lnTo>
                <a:lnTo>
                  <a:pt x="2870" y="70116"/>
                </a:lnTo>
                <a:lnTo>
                  <a:pt x="121945" y="92443"/>
                </a:lnTo>
                <a:lnTo>
                  <a:pt x="17564" y="65697"/>
                </a:lnTo>
                <a:lnTo>
                  <a:pt x="193560" y="6959"/>
                </a:lnTo>
                <a:lnTo>
                  <a:pt x="194390" y="7087"/>
                </a:lnTo>
                <a:lnTo>
                  <a:pt x="294424" y="22529"/>
                </a:lnTo>
                <a:lnTo>
                  <a:pt x="309702" y="24447"/>
                </a:lnTo>
                <a:lnTo>
                  <a:pt x="312000" y="207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267041" y="1152490"/>
            <a:ext cx="134073" cy="65100"/>
          </a:xfrm>
          <a:custGeom>
            <a:avLst/>
            <a:gdLst/>
            <a:ahLst/>
            <a:cxnLst/>
            <a:rect l="l" t="t" r="r" b="b"/>
            <a:pathLst>
              <a:path w="134073" h="65100">
                <a:moveTo>
                  <a:pt x="0" y="38595"/>
                </a:moveTo>
                <a:lnTo>
                  <a:pt x="134073" y="65100"/>
                </a:lnTo>
                <a:lnTo>
                  <a:pt x="100482" y="0"/>
                </a:lnTo>
                <a:lnTo>
                  <a:pt x="0" y="385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263522" y="1148554"/>
            <a:ext cx="141338" cy="72491"/>
          </a:xfrm>
          <a:custGeom>
            <a:avLst/>
            <a:gdLst/>
            <a:ahLst/>
            <a:cxnLst/>
            <a:rect l="l" t="t" r="r" b="b"/>
            <a:pathLst>
              <a:path w="141338" h="72491">
                <a:moveTo>
                  <a:pt x="102742" y="647"/>
                </a:moveTo>
                <a:lnTo>
                  <a:pt x="2247" y="39242"/>
                </a:lnTo>
                <a:lnTo>
                  <a:pt x="0" y="42837"/>
                </a:lnTo>
                <a:lnTo>
                  <a:pt x="1282" y="45681"/>
                </a:lnTo>
                <a:lnTo>
                  <a:pt x="2832" y="45986"/>
                </a:lnTo>
                <a:lnTo>
                  <a:pt x="4775" y="45821"/>
                </a:lnTo>
                <a:lnTo>
                  <a:pt x="16172" y="41444"/>
                </a:lnTo>
                <a:lnTo>
                  <a:pt x="102323" y="8356"/>
                </a:lnTo>
                <a:lnTo>
                  <a:pt x="131114" y="64173"/>
                </a:lnTo>
                <a:lnTo>
                  <a:pt x="136918" y="72491"/>
                </a:lnTo>
                <a:lnTo>
                  <a:pt x="139598" y="72224"/>
                </a:lnTo>
                <a:lnTo>
                  <a:pt x="141338" y="68618"/>
                </a:lnTo>
                <a:lnTo>
                  <a:pt x="140728" y="67424"/>
                </a:lnTo>
                <a:lnTo>
                  <a:pt x="107137" y="2324"/>
                </a:lnTo>
                <a:lnTo>
                  <a:pt x="104419" y="0"/>
                </a:lnTo>
                <a:lnTo>
                  <a:pt x="102742" y="647"/>
                </a:lnTo>
                <a:lnTo>
                  <a:pt x="4203" y="39077"/>
                </a:lnTo>
                <a:lnTo>
                  <a:pt x="3517" y="42532"/>
                </a:lnTo>
                <a:lnTo>
                  <a:pt x="4203" y="39077"/>
                </a:lnTo>
                <a:lnTo>
                  <a:pt x="102742" y="647"/>
                </a:lnTo>
                <a:close/>
              </a:path>
              <a:path w="141338" h="72491">
                <a:moveTo>
                  <a:pt x="136918" y="72491"/>
                </a:moveTo>
                <a:lnTo>
                  <a:pt x="131114" y="64173"/>
                </a:lnTo>
                <a:lnTo>
                  <a:pt x="16172" y="41444"/>
                </a:lnTo>
                <a:lnTo>
                  <a:pt x="4775" y="45821"/>
                </a:lnTo>
                <a:lnTo>
                  <a:pt x="2832" y="45986"/>
                </a:lnTo>
                <a:lnTo>
                  <a:pt x="136918" y="724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795601" y="1564035"/>
            <a:ext cx="36947" cy="46888"/>
          </a:xfrm>
          <a:custGeom>
            <a:avLst/>
            <a:gdLst/>
            <a:ahLst/>
            <a:cxnLst/>
            <a:rect l="l" t="t" r="r" b="b"/>
            <a:pathLst>
              <a:path w="36947" h="46888">
                <a:moveTo>
                  <a:pt x="36947" y="33802"/>
                </a:moveTo>
                <a:lnTo>
                  <a:pt x="28397" y="24375"/>
                </a:lnTo>
                <a:lnTo>
                  <a:pt x="19661" y="15157"/>
                </a:lnTo>
                <a:lnTo>
                  <a:pt x="10744" y="6146"/>
                </a:lnTo>
                <a:lnTo>
                  <a:pt x="7112" y="2895"/>
                </a:lnTo>
                <a:lnTo>
                  <a:pt x="3530" y="990"/>
                </a:lnTo>
                <a:lnTo>
                  <a:pt x="0" y="0"/>
                </a:lnTo>
                <a:lnTo>
                  <a:pt x="711" y="558"/>
                </a:lnTo>
                <a:lnTo>
                  <a:pt x="1193" y="3581"/>
                </a:lnTo>
                <a:lnTo>
                  <a:pt x="4152" y="4533"/>
                </a:lnTo>
                <a:lnTo>
                  <a:pt x="6858" y="6096"/>
                </a:lnTo>
                <a:lnTo>
                  <a:pt x="9639" y="8636"/>
                </a:lnTo>
                <a:lnTo>
                  <a:pt x="9575" y="26009"/>
                </a:lnTo>
                <a:lnTo>
                  <a:pt x="4673" y="42075"/>
                </a:lnTo>
                <a:lnTo>
                  <a:pt x="7861" y="44043"/>
                </a:lnTo>
                <a:lnTo>
                  <a:pt x="10922" y="46888"/>
                </a:lnTo>
                <a:lnTo>
                  <a:pt x="35928" y="36144"/>
                </a:lnTo>
                <a:lnTo>
                  <a:pt x="36947" y="33802"/>
                </a:lnTo>
                <a:close/>
              </a:path>
            </a:pathLst>
          </a:custGeom>
          <a:solidFill>
            <a:srgbClr val="B7B8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324571" y="1444656"/>
            <a:ext cx="480669" cy="182549"/>
          </a:xfrm>
          <a:custGeom>
            <a:avLst/>
            <a:gdLst/>
            <a:ahLst/>
            <a:cxnLst/>
            <a:rect l="l" t="t" r="r" b="b"/>
            <a:pathLst>
              <a:path w="480669" h="182549">
                <a:moveTo>
                  <a:pt x="278384" y="23723"/>
                </a:moveTo>
                <a:lnTo>
                  <a:pt x="280974" y="24371"/>
                </a:lnTo>
                <a:lnTo>
                  <a:pt x="306031" y="13601"/>
                </a:lnTo>
                <a:lnTo>
                  <a:pt x="306362" y="11798"/>
                </a:lnTo>
                <a:lnTo>
                  <a:pt x="295032" y="7791"/>
                </a:lnTo>
                <a:lnTo>
                  <a:pt x="283054" y="3954"/>
                </a:lnTo>
                <a:lnTo>
                  <a:pt x="270167" y="253"/>
                </a:lnTo>
                <a:lnTo>
                  <a:pt x="266801" y="0"/>
                </a:lnTo>
                <a:lnTo>
                  <a:pt x="263982" y="0"/>
                </a:lnTo>
                <a:lnTo>
                  <a:pt x="259207" y="1549"/>
                </a:lnTo>
                <a:lnTo>
                  <a:pt x="253809" y="3873"/>
                </a:lnTo>
                <a:lnTo>
                  <a:pt x="248412" y="6184"/>
                </a:lnTo>
                <a:lnTo>
                  <a:pt x="243001" y="8508"/>
                </a:lnTo>
                <a:lnTo>
                  <a:pt x="243001" y="9436"/>
                </a:lnTo>
                <a:lnTo>
                  <a:pt x="240487" y="12026"/>
                </a:lnTo>
                <a:lnTo>
                  <a:pt x="237058" y="12115"/>
                </a:lnTo>
                <a:lnTo>
                  <a:pt x="234454" y="12534"/>
                </a:lnTo>
                <a:lnTo>
                  <a:pt x="231749" y="13385"/>
                </a:lnTo>
                <a:lnTo>
                  <a:pt x="227660" y="14998"/>
                </a:lnTo>
                <a:lnTo>
                  <a:pt x="223964" y="18072"/>
                </a:lnTo>
                <a:lnTo>
                  <a:pt x="220357" y="21983"/>
                </a:lnTo>
                <a:lnTo>
                  <a:pt x="216750" y="25895"/>
                </a:lnTo>
                <a:lnTo>
                  <a:pt x="213271" y="30581"/>
                </a:lnTo>
                <a:lnTo>
                  <a:pt x="209486" y="35128"/>
                </a:lnTo>
                <a:lnTo>
                  <a:pt x="208064" y="36817"/>
                </a:lnTo>
                <a:lnTo>
                  <a:pt x="211061" y="35915"/>
                </a:lnTo>
                <a:lnTo>
                  <a:pt x="213855" y="35051"/>
                </a:lnTo>
                <a:lnTo>
                  <a:pt x="216446" y="36194"/>
                </a:lnTo>
                <a:lnTo>
                  <a:pt x="217779" y="38798"/>
                </a:lnTo>
                <a:lnTo>
                  <a:pt x="216433" y="41440"/>
                </a:lnTo>
                <a:lnTo>
                  <a:pt x="219024" y="42240"/>
                </a:lnTo>
                <a:lnTo>
                  <a:pt x="220116" y="45237"/>
                </a:lnTo>
                <a:lnTo>
                  <a:pt x="217970" y="48209"/>
                </a:lnTo>
                <a:lnTo>
                  <a:pt x="190017" y="60185"/>
                </a:lnTo>
                <a:lnTo>
                  <a:pt x="185267" y="62026"/>
                </a:lnTo>
                <a:lnTo>
                  <a:pt x="182232" y="62737"/>
                </a:lnTo>
                <a:lnTo>
                  <a:pt x="178765" y="63512"/>
                </a:lnTo>
                <a:lnTo>
                  <a:pt x="175133" y="63995"/>
                </a:lnTo>
                <a:lnTo>
                  <a:pt x="168402" y="63931"/>
                </a:lnTo>
                <a:lnTo>
                  <a:pt x="163868" y="63563"/>
                </a:lnTo>
                <a:lnTo>
                  <a:pt x="160858" y="63042"/>
                </a:lnTo>
                <a:lnTo>
                  <a:pt x="157505" y="62471"/>
                </a:lnTo>
                <a:lnTo>
                  <a:pt x="154393" y="61201"/>
                </a:lnTo>
                <a:lnTo>
                  <a:pt x="151726" y="59435"/>
                </a:lnTo>
                <a:lnTo>
                  <a:pt x="148501" y="57022"/>
                </a:lnTo>
                <a:lnTo>
                  <a:pt x="144665" y="53555"/>
                </a:lnTo>
                <a:lnTo>
                  <a:pt x="141795" y="49187"/>
                </a:lnTo>
                <a:lnTo>
                  <a:pt x="139776" y="44373"/>
                </a:lnTo>
                <a:lnTo>
                  <a:pt x="139052" y="42633"/>
                </a:lnTo>
                <a:lnTo>
                  <a:pt x="137083" y="37312"/>
                </a:lnTo>
                <a:lnTo>
                  <a:pt x="136131" y="31597"/>
                </a:lnTo>
                <a:lnTo>
                  <a:pt x="136131" y="25260"/>
                </a:lnTo>
                <a:lnTo>
                  <a:pt x="136321" y="21983"/>
                </a:lnTo>
                <a:lnTo>
                  <a:pt x="133654" y="28117"/>
                </a:lnTo>
                <a:lnTo>
                  <a:pt x="130492" y="34632"/>
                </a:lnTo>
                <a:lnTo>
                  <a:pt x="126060" y="40538"/>
                </a:lnTo>
                <a:lnTo>
                  <a:pt x="121297" y="46939"/>
                </a:lnTo>
                <a:lnTo>
                  <a:pt x="115023" y="52641"/>
                </a:lnTo>
                <a:lnTo>
                  <a:pt x="106527" y="56260"/>
                </a:lnTo>
                <a:lnTo>
                  <a:pt x="92519" y="62280"/>
                </a:lnTo>
                <a:lnTo>
                  <a:pt x="87845" y="64300"/>
                </a:lnTo>
                <a:lnTo>
                  <a:pt x="83172" y="66306"/>
                </a:lnTo>
                <a:lnTo>
                  <a:pt x="78511" y="68300"/>
                </a:lnTo>
                <a:lnTo>
                  <a:pt x="74269" y="70142"/>
                </a:lnTo>
                <a:lnTo>
                  <a:pt x="69507" y="71412"/>
                </a:lnTo>
                <a:lnTo>
                  <a:pt x="64122" y="72110"/>
                </a:lnTo>
                <a:lnTo>
                  <a:pt x="60248" y="72301"/>
                </a:lnTo>
                <a:lnTo>
                  <a:pt x="57658" y="71983"/>
                </a:lnTo>
                <a:lnTo>
                  <a:pt x="53327" y="71183"/>
                </a:lnTo>
                <a:lnTo>
                  <a:pt x="49403" y="69214"/>
                </a:lnTo>
                <a:lnTo>
                  <a:pt x="46113" y="66522"/>
                </a:lnTo>
                <a:lnTo>
                  <a:pt x="45554" y="66090"/>
                </a:lnTo>
                <a:lnTo>
                  <a:pt x="41160" y="62395"/>
                </a:lnTo>
                <a:lnTo>
                  <a:pt x="37719" y="57480"/>
                </a:lnTo>
                <a:lnTo>
                  <a:pt x="35242" y="51993"/>
                </a:lnTo>
                <a:lnTo>
                  <a:pt x="33947" y="59232"/>
                </a:lnTo>
                <a:lnTo>
                  <a:pt x="31978" y="66751"/>
                </a:lnTo>
                <a:lnTo>
                  <a:pt x="28371" y="73888"/>
                </a:lnTo>
                <a:lnTo>
                  <a:pt x="24208" y="80824"/>
                </a:lnTo>
                <a:lnTo>
                  <a:pt x="15668" y="90034"/>
                </a:lnTo>
                <a:lnTo>
                  <a:pt x="3835" y="97459"/>
                </a:lnTo>
                <a:lnTo>
                  <a:pt x="0" y="99148"/>
                </a:lnTo>
                <a:lnTo>
                  <a:pt x="18763" y="102769"/>
                </a:lnTo>
                <a:lnTo>
                  <a:pt x="37970" y="106475"/>
                </a:lnTo>
                <a:lnTo>
                  <a:pt x="57594" y="110263"/>
                </a:lnTo>
                <a:lnTo>
                  <a:pt x="77612" y="114128"/>
                </a:lnTo>
                <a:lnTo>
                  <a:pt x="97999" y="118064"/>
                </a:lnTo>
                <a:lnTo>
                  <a:pt x="118729" y="122068"/>
                </a:lnTo>
                <a:lnTo>
                  <a:pt x="139778" y="126135"/>
                </a:lnTo>
                <a:lnTo>
                  <a:pt x="161121" y="130259"/>
                </a:lnTo>
                <a:lnTo>
                  <a:pt x="182732" y="134437"/>
                </a:lnTo>
                <a:lnTo>
                  <a:pt x="204589" y="138663"/>
                </a:lnTo>
                <a:lnTo>
                  <a:pt x="226664" y="142933"/>
                </a:lnTo>
                <a:lnTo>
                  <a:pt x="248934" y="147241"/>
                </a:lnTo>
                <a:lnTo>
                  <a:pt x="271374" y="151584"/>
                </a:lnTo>
                <a:lnTo>
                  <a:pt x="293958" y="155957"/>
                </a:lnTo>
                <a:lnTo>
                  <a:pt x="316662" y="160354"/>
                </a:lnTo>
                <a:lnTo>
                  <a:pt x="339462" y="164772"/>
                </a:lnTo>
                <a:lnTo>
                  <a:pt x="362331" y="169205"/>
                </a:lnTo>
                <a:lnTo>
                  <a:pt x="385247" y="173649"/>
                </a:lnTo>
                <a:lnTo>
                  <a:pt x="408182" y="178098"/>
                </a:lnTo>
                <a:lnTo>
                  <a:pt x="431114" y="182549"/>
                </a:lnTo>
                <a:lnTo>
                  <a:pt x="431406" y="178892"/>
                </a:lnTo>
                <a:lnTo>
                  <a:pt x="432295" y="175361"/>
                </a:lnTo>
                <a:lnTo>
                  <a:pt x="433679" y="172097"/>
                </a:lnTo>
                <a:lnTo>
                  <a:pt x="434390" y="170357"/>
                </a:lnTo>
                <a:lnTo>
                  <a:pt x="437299" y="168782"/>
                </a:lnTo>
                <a:lnTo>
                  <a:pt x="440207" y="167525"/>
                </a:lnTo>
                <a:lnTo>
                  <a:pt x="443344" y="163118"/>
                </a:lnTo>
                <a:lnTo>
                  <a:pt x="447598" y="159575"/>
                </a:lnTo>
                <a:lnTo>
                  <a:pt x="452577" y="157429"/>
                </a:lnTo>
                <a:lnTo>
                  <a:pt x="474883" y="147847"/>
                </a:lnTo>
                <a:lnTo>
                  <a:pt x="470128" y="152145"/>
                </a:lnTo>
                <a:lnTo>
                  <a:pt x="466902" y="157492"/>
                </a:lnTo>
                <a:lnTo>
                  <a:pt x="467233" y="157645"/>
                </a:lnTo>
                <a:lnTo>
                  <a:pt x="469430" y="160299"/>
                </a:lnTo>
                <a:lnTo>
                  <a:pt x="472516" y="160197"/>
                </a:lnTo>
                <a:lnTo>
                  <a:pt x="475703" y="161455"/>
                </a:lnTo>
                <a:lnTo>
                  <a:pt x="480606" y="145389"/>
                </a:lnTo>
                <a:lnTo>
                  <a:pt x="480669" y="128015"/>
                </a:lnTo>
                <a:lnTo>
                  <a:pt x="452640" y="140068"/>
                </a:lnTo>
                <a:lnTo>
                  <a:pt x="450481" y="138074"/>
                </a:lnTo>
                <a:lnTo>
                  <a:pt x="446112" y="135712"/>
                </a:lnTo>
                <a:lnTo>
                  <a:pt x="443496" y="136842"/>
                </a:lnTo>
                <a:lnTo>
                  <a:pt x="439902" y="137579"/>
                </a:lnTo>
                <a:lnTo>
                  <a:pt x="436613" y="137337"/>
                </a:lnTo>
                <a:lnTo>
                  <a:pt x="431406" y="137337"/>
                </a:lnTo>
                <a:lnTo>
                  <a:pt x="425018" y="139331"/>
                </a:lnTo>
                <a:lnTo>
                  <a:pt x="417715" y="141516"/>
                </a:lnTo>
                <a:lnTo>
                  <a:pt x="417314" y="141631"/>
                </a:lnTo>
                <a:lnTo>
                  <a:pt x="405507" y="144592"/>
                </a:lnTo>
                <a:lnTo>
                  <a:pt x="392239" y="145961"/>
                </a:lnTo>
                <a:lnTo>
                  <a:pt x="389394" y="145961"/>
                </a:lnTo>
                <a:lnTo>
                  <a:pt x="386486" y="145770"/>
                </a:lnTo>
                <a:lnTo>
                  <a:pt x="383527" y="145326"/>
                </a:lnTo>
                <a:lnTo>
                  <a:pt x="382866" y="145173"/>
                </a:lnTo>
                <a:lnTo>
                  <a:pt x="377088" y="144208"/>
                </a:lnTo>
                <a:lnTo>
                  <a:pt x="371132" y="142049"/>
                </a:lnTo>
                <a:lnTo>
                  <a:pt x="365036" y="138607"/>
                </a:lnTo>
                <a:lnTo>
                  <a:pt x="363639" y="137845"/>
                </a:lnTo>
                <a:lnTo>
                  <a:pt x="360921" y="136067"/>
                </a:lnTo>
                <a:lnTo>
                  <a:pt x="356476" y="132968"/>
                </a:lnTo>
                <a:lnTo>
                  <a:pt x="352992" y="130085"/>
                </a:lnTo>
                <a:lnTo>
                  <a:pt x="345449" y="119162"/>
                </a:lnTo>
                <a:lnTo>
                  <a:pt x="343039" y="106718"/>
                </a:lnTo>
                <a:lnTo>
                  <a:pt x="343039" y="105638"/>
                </a:lnTo>
                <a:lnTo>
                  <a:pt x="343230" y="98158"/>
                </a:lnTo>
                <a:lnTo>
                  <a:pt x="345643" y="90677"/>
                </a:lnTo>
                <a:lnTo>
                  <a:pt x="349758" y="84594"/>
                </a:lnTo>
                <a:lnTo>
                  <a:pt x="351091" y="82626"/>
                </a:lnTo>
                <a:lnTo>
                  <a:pt x="353974" y="79501"/>
                </a:lnTo>
                <a:lnTo>
                  <a:pt x="356590" y="76860"/>
                </a:lnTo>
                <a:lnTo>
                  <a:pt x="359625" y="74625"/>
                </a:lnTo>
                <a:lnTo>
                  <a:pt x="363118" y="73088"/>
                </a:lnTo>
                <a:lnTo>
                  <a:pt x="359816" y="71018"/>
                </a:lnTo>
                <a:lnTo>
                  <a:pt x="356438" y="68960"/>
                </a:lnTo>
                <a:lnTo>
                  <a:pt x="352907" y="66865"/>
                </a:lnTo>
                <a:lnTo>
                  <a:pt x="350608" y="65608"/>
                </a:lnTo>
                <a:lnTo>
                  <a:pt x="347306" y="64655"/>
                </a:lnTo>
                <a:lnTo>
                  <a:pt x="342900" y="67576"/>
                </a:lnTo>
                <a:lnTo>
                  <a:pt x="338035" y="70637"/>
                </a:lnTo>
                <a:lnTo>
                  <a:pt x="332587" y="72999"/>
                </a:lnTo>
                <a:lnTo>
                  <a:pt x="304571" y="85039"/>
                </a:lnTo>
                <a:lnTo>
                  <a:pt x="298729" y="87515"/>
                </a:lnTo>
                <a:lnTo>
                  <a:pt x="292138" y="89280"/>
                </a:lnTo>
                <a:lnTo>
                  <a:pt x="282130" y="89280"/>
                </a:lnTo>
                <a:lnTo>
                  <a:pt x="279400" y="89026"/>
                </a:lnTo>
                <a:lnTo>
                  <a:pt x="276606" y="88595"/>
                </a:lnTo>
                <a:lnTo>
                  <a:pt x="271475" y="87718"/>
                </a:lnTo>
                <a:lnTo>
                  <a:pt x="266090" y="86017"/>
                </a:lnTo>
                <a:lnTo>
                  <a:pt x="260413" y="83388"/>
                </a:lnTo>
                <a:lnTo>
                  <a:pt x="257975" y="81533"/>
                </a:lnTo>
                <a:lnTo>
                  <a:pt x="258914" y="77622"/>
                </a:lnTo>
                <a:lnTo>
                  <a:pt x="261708" y="76098"/>
                </a:lnTo>
                <a:lnTo>
                  <a:pt x="265836" y="74333"/>
                </a:lnTo>
                <a:lnTo>
                  <a:pt x="269951" y="72555"/>
                </a:lnTo>
                <a:lnTo>
                  <a:pt x="274078" y="70777"/>
                </a:lnTo>
                <a:lnTo>
                  <a:pt x="275742" y="70053"/>
                </a:lnTo>
                <a:lnTo>
                  <a:pt x="279069" y="68630"/>
                </a:lnTo>
                <a:lnTo>
                  <a:pt x="282016" y="67373"/>
                </a:lnTo>
                <a:lnTo>
                  <a:pt x="278917" y="64757"/>
                </a:lnTo>
                <a:lnTo>
                  <a:pt x="276491" y="61556"/>
                </a:lnTo>
                <a:lnTo>
                  <a:pt x="274713" y="58077"/>
                </a:lnTo>
                <a:lnTo>
                  <a:pt x="271894" y="52577"/>
                </a:lnTo>
                <a:lnTo>
                  <a:pt x="270611" y="46380"/>
                </a:lnTo>
                <a:lnTo>
                  <a:pt x="270738" y="34709"/>
                </a:lnTo>
                <a:lnTo>
                  <a:pt x="271614" y="30137"/>
                </a:lnTo>
                <a:lnTo>
                  <a:pt x="273113" y="25831"/>
                </a:lnTo>
                <a:lnTo>
                  <a:pt x="274955" y="23482"/>
                </a:lnTo>
                <a:lnTo>
                  <a:pt x="278384" y="23723"/>
                </a:lnTo>
                <a:close/>
              </a:path>
            </a:pathLst>
          </a:custGeom>
          <a:solidFill>
            <a:srgbClr val="B7B8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246173" y="1480381"/>
            <a:ext cx="55206" cy="31419"/>
          </a:xfrm>
          <a:custGeom>
            <a:avLst/>
            <a:gdLst/>
            <a:ahLst/>
            <a:cxnLst/>
            <a:rect l="l" t="t" r="r" b="b"/>
            <a:pathLst>
              <a:path w="55206" h="31419">
                <a:moveTo>
                  <a:pt x="44018" y="13690"/>
                </a:moveTo>
                <a:lnTo>
                  <a:pt x="43510" y="16598"/>
                </a:lnTo>
                <a:lnTo>
                  <a:pt x="43459" y="23431"/>
                </a:lnTo>
                <a:lnTo>
                  <a:pt x="43980" y="27393"/>
                </a:lnTo>
                <a:lnTo>
                  <a:pt x="44983" y="31242"/>
                </a:lnTo>
                <a:lnTo>
                  <a:pt x="47536" y="31419"/>
                </a:lnTo>
                <a:lnTo>
                  <a:pt x="46621" y="28117"/>
                </a:lnTo>
                <a:lnTo>
                  <a:pt x="46113" y="24701"/>
                </a:lnTo>
                <a:lnTo>
                  <a:pt x="46202" y="13220"/>
                </a:lnTo>
                <a:lnTo>
                  <a:pt x="48882" y="5918"/>
                </a:lnTo>
                <a:lnTo>
                  <a:pt x="55206" y="660"/>
                </a:lnTo>
                <a:lnTo>
                  <a:pt x="54851" y="0"/>
                </a:lnTo>
                <a:lnTo>
                  <a:pt x="29972" y="10693"/>
                </a:lnTo>
                <a:lnTo>
                  <a:pt x="21047" y="16072"/>
                </a:lnTo>
                <a:lnTo>
                  <a:pt x="10405" y="22992"/>
                </a:lnTo>
                <a:lnTo>
                  <a:pt x="0" y="30314"/>
                </a:lnTo>
                <a:lnTo>
                  <a:pt x="15887" y="23520"/>
                </a:lnTo>
                <a:lnTo>
                  <a:pt x="16751" y="22948"/>
                </a:lnTo>
                <a:lnTo>
                  <a:pt x="44767" y="10896"/>
                </a:lnTo>
                <a:lnTo>
                  <a:pt x="44018" y="13690"/>
                </a:lnTo>
                <a:close/>
              </a:path>
            </a:pathLst>
          </a:custGeom>
          <a:solidFill>
            <a:srgbClr val="B7B8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674912" y="1491302"/>
            <a:ext cx="13842" cy="5854"/>
          </a:xfrm>
          <a:custGeom>
            <a:avLst/>
            <a:gdLst/>
            <a:ahLst/>
            <a:cxnLst/>
            <a:rect l="l" t="t" r="r" b="b"/>
            <a:pathLst>
              <a:path w="13842" h="5854">
                <a:moveTo>
                  <a:pt x="11341" y="990"/>
                </a:moveTo>
                <a:lnTo>
                  <a:pt x="13842" y="0"/>
                </a:lnTo>
                <a:lnTo>
                  <a:pt x="11137" y="1028"/>
                </a:lnTo>
                <a:lnTo>
                  <a:pt x="7429" y="2628"/>
                </a:lnTo>
                <a:lnTo>
                  <a:pt x="3708" y="4216"/>
                </a:lnTo>
                <a:lnTo>
                  <a:pt x="0" y="5803"/>
                </a:lnTo>
                <a:lnTo>
                  <a:pt x="1384" y="5270"/>
                </a:lnTo>
                <a:lnTo>
                  <a:pt x="11341" y="990"/>
                </a:lnTo>
                <a:close/>
              </a:path>
            </a:pathLst>
          </a:custGeom>
          <a:solidFill>
            <a:srgbClr val="B7B8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787650" y="1631396"/>
            <a:ext cx="9258" cy="3822"/>
          </a:xfrm>
          <a:custGeom>
            <a:avLst/>
            <a:gdLst/>
            <a:ahLst/>
            <a:cxnLst/>
            <a:rect l="l" t="t" r="r" b="b"/>
            <a:pathLst>
              <a:path w="9258" h="3822">
                <a:moveTo>
                  <a:pt x="6197" y="3225"/>
                </a:moveTo>
                <a:lnTo>
                  <a:pt x="9258" y="3822"/>
                </a:lnTo>
                <a:lnTo>
                  <a:pt x="8420" y="2832"/>
                </a:lnTo>
                <a:lnTo>
                  <a:pt x="6197" y="0"/>
                </a:lnTo>
                <a:lnTo>
                  <a:pt x="3314" y="609"/>
                </a:lnTo>
                <a:lnTo>
                  <a:pt x="0" y="2031"/>
                </a:lnTo>
                <a:lnTo>
                  <a:pt x="3073" y="2616"/>
                </a:lnTo>
                <a:lnTo>
                  <a:pt x="6197" y="3225"/>
                </a:lnTo>
                <a:close/>
              </a:path>
            </a:pathLst>
          </a:custGeom>
          <a:solidFill>
            <a:srgbClr val="B7B8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324104" y="1543809"/>
            <a:ext cx="473341" cy="92036"/>
          </a:xfrm>
          <a:custGeom>
            <a:avLst/>
            <a:gdLst/>
            <a:ahLst/>
            <a:cxnLst/>
            <a:rect l="l" t="t" r="r" b="b"/>
            <a:pathLst>
              <a:path w="473341" h="92036">
                <a:moveTo>
                  <a:pt x="473341" y="92036"/>
                </a:moveTo>
                <a:lnTo>
                  <a:pt x="472808" y="91414"/>
                </a:lnTo>
                <a:lnTo>
                  <a:pt x="469747" y="90817"/>
                </a:lnTo>
                <a:lnTo>
                  <a:pt x="466610" y="90208"/>
                </a:lnTo>
                <a:lnTo>
                  <a:pt x="463550" y="89611"/>
                </a:lnTo>
                <a:lnTo>
                  <a:pt x="462711" y="89979"/>
                </a:lnTo>
                <a:lnTo>
                  <a:pt x="473341" y="92036"/>
                </a:lnTo>
                <a:close/>
              </a:path>
              <a:path w="473341" h="92036">
                <a:moveTo>
                  <a:pt x="431546" y="83934"/>
                </a:moveTo>
                <a:lnTo>
                  <a:pt x="408652" y="78949"/>
                </a:lnTo>
                <a:lnTo>
                  <a:pt x="385717" y="74499"/>
                </a:lnTo>
                <a:lnTo>
                  <a:pt x="362801" y="70055"/>
                </a:lnTo>
                <a:lnTo>
                  <a:pt x="339932" y="65622"/>
                </a:lnTo>
                <a:lnTo>
                  <a:pt x="317132" y="61204"/>
                </a:lnTo>
                <a:lnTo>
                  <a:pt x="294427" y="56806"/>
                </a:lnTo>
                <a:lnTo>
                  <a:pt x="271843" y="52432"/>
                </a:lnTo>
                <a:lnTo>
                  <a:pt x="249403" y="48089"/>
                </a:lnTo>
                <a:lnTo>
                  <a:pt x="227133" y="43779"/>
                </a:lnTo>
                <a:lnTo>
                  <a:pt x="205057" y="39509"/>
                </a:lnTo>
                <a:lnTo>
                  <a:pt x="183200" y="35283"/>
                </a:lnTo>
                <a:lnTo>
                  <a:pt x="161588" y="31105"/>
                </a:lnTo>
                <a:lnTo>
                  <a:pt x="140244" y="26980"/>
                </a:lnTo>
                <a:lnTo>
                  <a:pt x="119195" y="22914"/>
                </a:lnTo>
                <a:lnTo>
                  <a:pt x="98463" y="18910"/>
                </a:lnTo>
                <a:lnTo>
                  <a:pt x="78076" y="14974"/>
                </a:lnTo>
                <a:lnTo>
                  <a:pt x="58056" y="11110"/>
                </a:lnTo>
                <a:lnTo>
                  <a:pt x="38430" y="7323"/>
                </a:lnTo>
                <a:lnTo>
                  <a:pt x="19222" y="3618"/>
                </a:lnTo>
                <a:lnTo>
                  <a:pt x="457" y="0"/>
                </a:lnTo>
                <a:lnTo>
                  <a:pt x="0" y="203"/>
                </a:lnTo>
                <a:lnTo>
                  <a:pt x="431546" y="83934"/>
                </a:lnTo>
                <a:close/>
              </a:path>
            </a:pathLst>
          </a:custGeom>
          <a:solidFill>
            <a:srgbClr val="2C2C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615637" y="1483070"/>
            <a:ext cx="129919" cy="31788"/>
          </a:xfrm>
          <a:custGeom>
            <a:avLst/>
            <a:gdLst/>
            <a:ahLst/>
            <a:cxnLst/>
            <a:rect l="l" t="t" r="r" b="b"/>
            <a:pathLst>
              <a:path w="129919" h="31788">
                <a:moveTo>
                  <a:pt x="59308" y="14084"/>
                </a:moveTo>
                <a:lnTo>
                  <a:pt x="62991" y="12445"/>
                </a:lnTo>
                <a:lnTo>
                  <a:pt x="66700" y="10858"/>
                </a:lnTo>
                <a:lnTo>
                  <a:pt x="70408" y="9258"/>
                </a:lnTo>
                <a:lnTo>
                  <a:pt x="73113" y="8242"/>
                </a:lnTo>
                <a:lnTo>
                  <a:pt x="75679" y="7353"/>
                </a:lnTo>
                <a:lnTo>
                  <a:pt x="78358" y="6819"/>
                </a:lnTo>
                <a:lnTo>
                  <a:pt x="83096" y="6883"/>
                </a:lnTo>
                <a:lnTo>
                  <a:pt x="86271" y="7416"/>
                </a:lnTo>
                <a:lnTo>
                  <a:pt x="89776" y="8585"/>
                </a:lnTo>
                <a:lnTo>
                  <a:pt x="93306" y="7073"/>
                </a:lnTo>
                <a:lnTo>
                  <a:pt x="103875" y="13492"/>
                </a:lnTo>
                <a:lnTo>
                  <a:pt x="114546" y="20358"/>
                </a:lnTo>
                <a:lnTo>
                  <a:pt x="124929" y="27444"/>
                </a:lnTo>
                <a:lnTo>
                  <a:pt x="127342" y="26403"/>
                </a:lnTo>
                <a:lnTo>
                  <a:pt x="129919" y="26671"/>
                </a:lnTo>
                <a:lnTo>
                  <a:pt x="127152" y="24709"/>
                </a:lnTo>
                <a:lnTo>
                  <a:pt x="116762" y="17610"/>
                </a:lnTo>
                <a:lnTo>
                  <a:pt x="106097" y="10727"/>
                </a:lnTo>
                <a:lnTo>
                  <a:pt x="95097" y="4025"/>
                </a:lnTo>
                <a:lnTo>
                  <a:pt x="91579" y="2044"/>
                </a:lnTo>
                <a:lnTo>
                  <a:pt x="88137" y="901"/>
                </a:lnTo>
                <a:lnTo>
                  <a:pt x="84848" y="355"/>
                </a:lnTo>
                <a:lnTo>
                  <a:pt x="75742" y="0"/>
                </a:lnTo>
                <a:lnTo>
                  <a:pt x="71526" y="1117"/>
                </a:lnTo>
                <a:lnTo>
                  <a:pt x="67627" y="2793"/>
                </a:lnTo>
                <a:lnTo>
                  <a:pt x="62962" y="4799"/>
                </a:lnTo>
                <a:lnTo>
                  <a:pt x="51293" y="9814"/>
                </a:lnTo>
                <a:lnTo>
                  <a:pt x="39623" y="14820"/>
                </a:lnTo>
                <a:lnTo>
                  <a:pt x="39090" y="15100"/>
                </a:lnTo>
                <a:lnTo>
                  <a:pt x="32689" y="17945"/>
                </a:lnTo>
                <a:lnTo>
                  <a:pt x="27050" y="22186"/>
                </a:lnTo>
                <a:lnTo>
                  <a:pt x="21374" y="25933"/>
                </a:lnTo>
                <a:lnTo>
                  <a:pt x="18707" y="27724"/>
                </a:lnTo>
                <a:lnTo>
                  <a:pt x="16040" y="29400"/>
                </a:lnTo>
                <a:lnTo>
                  <a:pt x="13322" y="30924"/>
                </a:lnTo>
                <a:lnTo>
                  <a:pt x="9194" y="30098"/>
                </a:lnTo>
                <a:lnTo>
                  <a:pt x="4775" y="28638"/>
                </a:lnTo>
                <a:lnTo>
                  <a:pt x="0" y="26428"/>
                </a:lnTo>
                <a:lnTo>
                  <a:pt x="5295" y="28892"/>
                </a:lnTo>
                <a:lnTo>
                  <a:pt x="10159" y="30454"/>
                </a:lnTo>
                <a:lnTo>
                  <a:pt x="14706" y="31153"/>
                </a:lnTo>
                <a:lnTo>
                  <a:pt x="17106" y="31597"/>
                </a:lnTo>
                <a:lnTo>
                  <a:pt x="21678" y="31788"/>
                </a:lnTo>
                <a:lnTo>
                  <a:pt x="23012" y="31788"/>
                </a:lnTo>
                <a:lnTo>
                  <a:pt x="25565" y="31597"/>
                </a:lnTo>
                <a:lnTo>
                  <a:pt x="29438" y="28968"/>
                </a:lnTo>
                <a:lnTo>
                  <a:pt x="33108" y="26390"/>
                </a:lnTo>
                <a:lnTo>
                  <a:pt x="36804" y="24231"/>
                </a:lnTo>
                <a:lnTo>
                  <a:pt x="40970" y="21907"/>
                </a:lnTo>
                <a:lnTo>
                  <a:pt x="45186" y="20154"/>
                </a:lnTo>
                <a:lnTo>
                  <a:pt x="47904" y="18986"/>
                </a:lnTo>
                <a:lnTo>
                  <a:pt x="49504" y="18287"/>
                </a:lnTo>
                <a:lnTo>
                  <a:pt x="52768" y="16890"/>
                </a:lnTo>
                <a:lnTo>
                  <a:pt x="56032" y="15493"/>
                </a:lnTo>
                <a:lnTo>
                  <a:pt x="59308" y="14084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745557" y="1509741"/>
            <a:ext cx="409" cy="290"/>
          </a:xfrm>
          <a:custGeom>
            <a:avLst/>
            <a:gdLst/>
            <a:ahLst/>
            <a:cxnLst/>
            <a:rect l="l" t="t" r="r" b="b"/>
            <a:pathLst>
              <a:path w="409" h="290">
                <a:moveTo>
                  <a:pt x="409" y="290"/>
                </a:moveTo>
                <a:lnTo>
                  <a:pt x="229" y="23"/>
                </a:lnTo>
                <a:lnTo>
                  <a:pt x="0" y="0"/>
                </a:lnTo>
                <a:lnTo>
                  <a:pt x="409" y="290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745967" y="1510033"/>
            <a:ext cx="1877" cy="2781"/>
          </a:xfrm>
          <a:custGeom>
            <a:avLst/>
            <a:gdLst/>
            <a:ahLst/>
            <a:cxnLst/>
            <a:rect l="l" t="t" r="r" b="b"/>
            <a:pathLst>
              <a:path w="1877" h="2781">
                <a:moveTo>
                  <a:pt x="1877" y="2781"/>
                </a:moveTo>
                <a:lnTo>
                  <a:pt x="35" y="25"/>
                </a:lnTo>
                <a:lnTo>
                  <a:pt x="1877" y="2781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383505" y="1435373"/>
            <a:ext cx="7403" cy="2045"/>
          </a:xfrm>
          <a:custGeom>
            <a:avLst/>
            <a:gdLst/>
            <a:ahLst/>
            <a:cxnLst/>
            <a:rect l="l" t="t" r="r" b="b"/>
            <a:pathLst>
              <a:path w="7403" h="2045">
                <a:moveTo>
                  <a:pt x="7403" y="0"/>
                </a:moveTo>
                <a:lnTo>
                  <a:pt x="1985" y="1441"/>
                </a:lnTo>
                <a:lnTo>
                  <a:pt x="0" y="2045"/>
                </a:lnTo>
                <a:lnTo>
                  <a:pt x="7403" y="0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390907" y="1434202"/>
            <a:ext cx="4396" cy="1170"/>
          </a:xfrm>
          <a:custGeom>
            <a:avLst/>
            <a:gdLst/>
            <a:ahLst/>
            <a:cxnLst/>
            <a:rect l="l" t="t" r="r" b="b"/>
            <a:pathLst>
              <a:path w="4396" h="1170">
                <a:moveTo>
                  <a:pt x="4396" y="0"/>
                </a:moveTo>
                <a:lnTo>
                  <a:pt x="3230" y="277"/>
                </a:lnTo>
                <a:lnTo>
                  <a:pt x="0" y="1170"/>
                </a:lnTo>
                <a:lnTo>
                  <a:pt x="4396" y="0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230610" y="1454025"/>
            <a:ext cx="112648" cy="81152"/>
          </a:xfrm>
          <a:custGeom>
            <a:avLst/>
            <a:gdLst/>
            <a:ahLst/>
            <a:cxnLst/>
            <a:rect l="l" t="t" r="r" b="b"/>
            <a:pathLst>
              <a:path w="112649" h="81153">
                <a:moveTo>
                  <a:pt x="2044" y="72072"/>
                </a:moveTo>
                <a:lnTo>
                  <a:pt x="6476" y="70954"/>
                </a:lnTo>
                <a:lnTo>
                  <a:pt x="7594" y="67297"/>
                </a:lnTo>
                <a:lnTo>
                  <a:pt x="8928" y="63563"/>
                </a:lnTo>
                <a:lnTo>
                  <a:pt x="11214" y="60134"/>
                </a:lnTo>
                <a:lnTo>
                  <a:pt x="14566" y="57289"/>
                </a:lnTo>
                <a:lnTo>
                  <a:pt x="15570" y="56667"/>
                </a:lnTo>
                <a:lnTo>
                  <a:pt x="24079" y="50637"/>
                </a:lnTo>
                <a:lnTo>
                  <a:pt x="34676" y="43640"/>
                </a:lnTo>
                <a:lnTo>
                  <a:pt x="45529" y="37045"/>
                </a:lnTo>
                <a:lnTo>
                  <a:pt x="70408" y="26352"/>
                </a:lnTo>
                <a:lnTo>
                  <a:pt x="70777" y="27012"/>
                </a:lnTo>
                <a:lnTo>
                  <a:pt x="64439" y="32270"/>
                </a:lnTo>
                <a:lnTo>
                  <a:pt x="61760" y="39585"/>
                </a:lnTo>
                <a:lnTo>
                  <a:pt x="61671" y="51066"/>
                </a:lnTo>
                <a:lnTo>
                  <a:pt x="62179" y="54470"/>
                </a:lnTo>
                <a:lnTo>
                  <a:pt x="63093" y="57784"/>
                </a:lnTo>
                <a:lnTo>
                  <a:pt x="65049" y="60363"/>
                </a:lnTo>
                <a:lnTo>
                  <a:pt x="67716" y="67868"/>
                </a:lnTo>
                <a:lnTo>
                  <a:pt x="72415" y="74561"/>
                </a:lnTo>
                <a:lnTo>
                  <a:pt x="77838" y="78689"/>
                </a:lnTo>
                <a:lnTo>
                  <a:pt x="78092" y="78841"/>
                </a:lnTo>
                <a:lnTo>
                  <a:pt x="81838" y="81152"/>
                </a:lnTo>
                <a:lnTo>
                  <a:pt x="83908" y="80111"/>
                </a:lnTo>
                <a:lnTo>
                  <a:pt x="86867" y="75730"/>
                </a:lnTo>
                <a:lnTo>
                  <a:pt x="88951" y="71496"/>
                </a:lnTo>
                <a:lnTo>
                  <a:pt x="93030" y="59380"/>
                </a:lnTo>
                <a:lnTo>
                  <a:pt x="95326" y="46888"/>
                </a:lnTo>
                <a:lnTo>
                  <a:pt x="96278" y="40170"/>
                </a:lnTo>
                <a:lnTo>
                  <a:pt x="97040" y="33896"/>
                </a:lnTo>
                <a:lnTo>
                  <a:pt x="98310" y="28130"/>
                </a:lnTo>
                <a:lnTo>
                  <a:pt x="99580" y="22415"/>
                </a:lnTo>
                <a:lnTo>
                  <a:pt x="101345" y="17221"/>
                </a:lnTo>
                <a:lnTo>
                  <a:pt x="104711" y="12979"/>
                </a:lnTo>
                <a:lnTo>
                  <a:pt x="106743" y="10413"/>
                </a:lnTo>
                <a:lnTo>
                  <a:pt x="109385" y="8229"/>
                </a:lnTo>
                <a:lnTo>
                  <a:pt x="112648" y="6654"/>
                </a:lnTo>
                <a:lnTo>
                  <a:pt x="111747" y="6781"/>
                </a:lnTo>
                <a:lnTo>
                  <a:pt x="109092" y="5943"/>
                </a:lnTo>
                <a:lnTo>
                  <a:pt x="107759" y="2832"/>
                </a:lnTo>
                <a:lnTo>
                  <a:pt x="110426" y="0"/>
                </a:lnTo>
                <a:lnTo>
                  <a:pt x="101612" y="3733"/>
                </a:lnTo>
                <a:lnTo>
                  <a:pt x="96761" y="11023"/>
                </a:lnTo>
                <a:lnTo>
                  <a:pt x="94157" y="18948"/>
                </a:lnTo>
                <a:lnTo>
                  <a:pt x="91097" y="32328"/>
                </a:lnTo>
                <a:lnTo>
                  <a:pt x="89280" y="44945"/>
                </a:lnTo>
                <a:lnTo>
                  <a:pt x="88632" y="48978"/>
                </a:lnTo>
                <a:lnTo>
                  <a:pt x="85659" y="61608"/>
                </a:lnTo>
                <a:lnTo>
                  <a:pt x="80479" y="72847"/>
                </a:lnTo>
                <a:lnTo>
                  <a:pt x="76326" y="68986"/>
                </a:lnTo>
                <a:lnTo>
                  <a:pt x="74548" y="66268"/>
                </a:lnTo>
                <a:lnTo>
                  <a:pt x="71031" y="60921"/>
                </a:lnTo>
                <a:lnTo>
                  <a:pt x="68681" y="53847"/>
                </a:lnTo>
                <a:lnTo>
                  <a:pt x="68719" y="46989"/>
                </a:lnTo>
                <a:lnTo>
                  <a:pt x="68935" y="40373"/>
                </a:lnTo>
                <a:lnTo>
                  <a:pt x="71107" y="35077"/>
                </a:lnTo>
                <a:lnTo>
                  <a:pt x="77279" y="30975"/>
                </a:lnTo>
                <a:lnTo>
                  <a:pt x="78828" y="29959"/>
                </a:lnTo>
                <a:lnTo>
                  <a:pt x="78435" y="26314"/>
                </a:lnTo>
                <a:lnTo>
                  <a:pt x="75031" y="20154"/>
                </a:lnTo>
                <a:lnTo>
                  <a:pt x="73190" y="18338"/>
                </a:lnTo>
                <a:lnTo>
                  <a:pt x="70561" y="18630"/>
                </a:lnTo>
                <a:lnTo>
                  <a:pt x="42557" y="30657"/>
                </a:lnTo>
                <a:lnTo>
                  <a:pt x="31937" y="37044"/>
                </a:lnTo>
                <a:lnTo>
                  <a:pt x="21312" y="43998"/>
                </a:lnTo>
                <a:lnTo>
                  <a:pt x="10934" y="51333"/>
                </a:lnTo>
                <a:lnTo>
                  <a:pt x="4127" y="56857"/>
                </a:lnTo>
                <a:lnTo>
                  <a:pt x="1117" y="64185"/>
                </a:lnTo>
                <a:lnTo>
                  <a:pt x="0" y="71678"/>
                </a:lnTo>
                <a:lnTo>
                  <a:pt x="2044" y="72072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790591" y="1556604"/>
            <a:ext cx="50812" cy="80975"/>
          </a:xfrm>
          <a:custGeom>
            <a:avLst/>
            <a:gdLst/>
            <a:ahLst/>
            <a:cxnLst/>
            <a:rect l="l" t="t" r="r" b="b"/>
            <a:pathLst>
              <a:path w="50812" h="80975">
                <a:moveTo>
                  <a:pt x="698" y="67538"/>
                </a:moveTo>
                <a:lnTo>
                  <a:pt x="2158" y="70713"/>
                </a:lnTo>
                <a:lnTo>
                  <a:pt x="2590" y="72440"/>
                </a:lnTo>
                <a:lnTo>
                  <a:pt x="3809" y="75514"/>
                </a:lnTo>
                <a:lnTo>
                  <a:pt x="6311" y="78612"/>
                </a:lnTo>
                <a:lnTo>
                  <a:pt x="10375" y="79400"/>
                </a:lnTo>
                <a:lnTo>
                  <a:pt x="14401" y="80187"/>
                </a:lnTo>
                <a:lnTo>
                  <a:pt x="18453" y="80975"/>
                </a:lnTo>
                <a:lnTo>
                  <a:pt x="15443" y="78346"/>
                </a:lnTo>
                <a:lnTo>
                  <a:pt x="12433" y="75196"/>
                </a:lnTo>
                <a:lnTo>
                  <a:pt x="9410" y="71221"/>
                </a:lnTo>
                <a:lnTo>
                  <a:pt x="7010" y="68110"/>
                </a:lnTo>
                <a:lnTo>
                  <a:pt x="6146" y="65112"/>
                </a:lnTo>
                <a:lnTo>
                  <a:pt x="6146" y="59740"/>
                </a:lnTo>
                <a:lnTo>
                  <a:pt x="6997" y="56337"/>
                </a:lnTo>
                <a:lnTo>
                  <a:pt x="10680" y="58915"/>
                </a:lnTo>
                <a:lnTo>
                  <a:pt x="13258" y="61633"/>
                </a:lnTo>
                <a:lnTo>
                  <a:pt x="16535" y="61721"/>
                </a:lnTo>
                <a:lnTo>
                  <a:pt x="44538" y="49695"/>
                </a:lnTo>
                <a:lnTo>
                  <a:pt x="45897" y="48653"/>
                </a:lnTo>
                <a:lnTo>
                  <a:pt x="49758" y="43827"/>
                </a:lnTo>
                <a:lnTo>
                  <a:pt x="50812" y="42494"/>
                </a:lnTo>
                <a:lnTo>
                  <a:pt x="49644" y="39306"/>
                </a:lnTo>
                <a:lnTo>
                  <a:pt x="46852" y="36142"/>
                </a:lnTo>
                <a:lnTo>
                  <a:pt x="38299" y="26729"/>
                </a:lnTo>
                <a:lnTo>
                  <a:pt x="29559" y="17518"/>
                </a:lnTo>
                <a:lnTo>
                  <a:pt x="20637" y="8508"/>
                </a:lnTo>
                <a:lnTo>
                  <a:pt x="15278" y="3644"/>
                </a:lnTo>
                <a:lnTo>
                  <a:pt x="9639" y="977"/>
                </a:lnTo>
                <a:lnTo>
                  <a:pt x="4076" y="0"/>
                </a:lnTo>
                <a:lnTo>
                  <a:pt x="6426" y="1498"/>
                </a:lnTo>
                <a:lnTo>
                  <a:pt x="6845" y="4533"/>
                </a:lnTo>
                <a:lnTo>
                  <a:pt x="5003" y="7429"/>
                </a:lnTo>
                <a:lnTo>
                  <a:pt x="8547" y="8420"/>
                </a:lnTo>
                <a:lnTo>
                  <a:pt x="12115" y="10325"/>
                </a:lnTo>
                <a:lnTo>
                  <a:pt x="15747" y="13576"/>
                </a:lnTo>
                <a:lnTo>
                  <a:pt x="25145" y="23080"/>
                </a:lnTo>
                <a:lnTo>
                  <a:pt x="33867" y="32311"/>
                </a:lnTo>
                <a:lnTo>
                  <a:pt x="42405" y="41744"/>
                </a:lnTo>
                <a:lnTo>
                  <a:pt x="40944" y="43573"/>
                </a:lnTo>
                <a:lnTo>
                  <a:pt x="15925" y="54317"/>
                </a:lnTo>
                <a:lnTo>
                  <a:pt x="12865" y="51473"/>
                </a:lnTo>
                <a:lnTo>
                  <a:pt x="9690" y="49504"/>
                </a:lnTo>
                <a:lnTo>
                  <a:pt x="6489" y="48247"/>
                </a:lnTo>
                <a:lnTo>
                  <a:pt x="4292" y="48005"/>
                </a:lnTo>
                <a:lnTo>
                  <a:pt x="2146" y="50761"/>
                </a:lnTo>
                <a:lnTo>
                  <a:pt x="888" y="53771"/>
                </a:lnTo>
                <a:lnTo>
                  <a:pt x="126" y="57073"/>
                </a:lnTo>
                <a:lnTo>
                  <a:pt x="0" y="61074"/>
                </a:lnTo>
                <a:lnTo>
                  <a:pt x="0" y="64249"/>
                </a:lnTo>
                <a:lnTo>
                  <a:pt x="698" y="67538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395305" y="1431471"/>
            <a:ext cx="11303" cy="2731"/>
          </a:xfrm>
          <a:custGeom>
            <a:avLst/>
            <a:gdLst/>
            <a:ahLst/>
            <a:cxnLst/>
            <a:rect l="l" t="t" r="r" b="b"/>
            <a:pathLst>
              <a:path w="11303" h="2731">
                <a:moveTo>
                  <a:pt x="2398" y="2093"/>
                </a:moveTo>
                <a:lnTo>
                  <a:pt x="0" y="2731"/>
                </a:lnTo>
                <a:lnTo>
                  <a:pt x="11049" y="101"/>
                </a:lnTo>
                <a:lnTo>
                  <a:pt x="11303" y="0"/>
                </a:lnTo>
                <a:lnTo>
                  <a:pt x="2398" y="2093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713845" y="1526467"/>
            <a:ext cx="18364" cy="7747"/>
          </a:xfrm>
          <a:custGeom>
            <a:avLst/>
            <a:gdLst/>
            <a:ahLst/>
            <a:cxnLst/>
            <a:rect l="l" t="t" r="r" b="b"/>
            <a:pathLst>
              <a:path w="18364" h="7746">
                <a:moveTo>
                  <a:pt x="863" y="7480"/>
                </a:moveTo>
                <a:lnTo>
                  <a:pt x="0" y="7747"/>
                </a:lnTo>
                <a:lnTo>
                  <a:pt x="888" y="7505"/>
                </a:lnTo>
                <a:lnTo>
                  <a:pt x="18364" y="0"/>
                </a:lnTo>
                <a:lnTo>
                  <a:pt x="863" y="7480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743487" y="1514604"/>
            <a:ext cx="3568" cy="6896"/>
          </a:xfrm>
          <a:custGeom>
            <a:avLst/>
            <a:gdLst/>
            <a:ahLst/>
            <a:cxnLst/>
            <a:rect l="l" t="t" r="r" b="b"/>
            <a:pathLst>
              <a:path w="3568" h="6896">
                <a:moveTo>
                  <a:pt x="1079" y="5524"/>
                </a:moveTo>
                <a:lnTo>
                  <a:pt x="0" y="6896"/>
                </a:lnTo>
                <a:lnTo>
                  <a:pt x="1079" y="5537"/>
                </a:lnTo>
                <a:lnTo>
                  <a:pt x="3568" y="0"/>
                </a:lnTo>
                <a:lnTo>
                  <a:pt x="1079" y="5524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523143" y="1437604"/>
            <a:ext cx="115239" cy="74422"/>
          </a:xfrm>
          <a:custGeom>
            <a:avLst/>
            <a:gdLst/>
            <a:ahLst/>
            <a:cxnLst/>
            <a:rect l="l" t="t" r="r" b="b"/>
            <a:pathLst>
              <a:path w="115239" h="74422">
                <a:moveTo>
                  <a:pt x="82410" y="61912"/>
                </a:moveTo>
                <a:lnTo>
                  <a:pt x="80175" y="57569"/>
                </a:lnTo>
                <a:lnTo>
                  <a:pt x="79070" y="52412"/>
                </a:lnTo>
                <a:lnTo>
                  <a:pt x="79159" y="43726"/>
                </a:lnTo>
                <a:lnTo>
                  <a:pt x="79578" y="40881"/>
                </a:lnTo>
                <a:lnTo>
                  <a:pt x="80302" y="38138"/>
                </a:lnTo>
                <a:lnTo>
                  <a:pt x="81038" y="38366"/>
                </a:lnTo>
                <a:lnTo>
                  <a:pt x="83972" y="38404"/>
                </a:lnTo>
                <a:lnTo>
                  <a:pt x="111988" y="26377"/>
                </a:lnTo>
                <a:lnTo>
                  <a:pt x="114058" y="23761"/>
                </a:lnTo>
                <a:lnTo>
                  <a:pt x="115239" y="17208"/>
                </a:lnTo>
                <a:lnTo>
                  <a:pt x="113017" y="13284"/>
                </a:lnTo>
                <a:lnTo>
                  <a:pt x="109733" y="12060"/>
                </a:lnTo>
                <a:lnTo>
                  <a:pt x="98241" y="8011"/>
                </a:lnTo>
                <a:lnTo>
                  <a:pt x="86186" y="4164"/>
                </a:lnTo>
                <a:lnTo>
                  <a:pt x="73240" y="457"/>
                </a:lnTo>
                <a:lnTo>
                  <a:pt x="71272" y="126"/>
                </a:lnTo>
                <a:lnTo>
                  <a:pt x="64439" y="0"/>
                </a:lnTo>
                <a:lnTo>
                  <a:pt x="60972" y="787"/>
                </a:lnTo>
                <a:lnTo>
                  <a:pt x="57861" y="2120"/>
                </a:lnTo>
                <a:lnTo>
                  <a:pt x="53183" y="4133"/>
                </a:lnTo>
                <a:lnTo>
                  <a:pt x="41514" y="9144"/>
                </a:lnTo>
                <a:lnTo>
                  <a:pt x="29845" y="14160"/>
                </a:lnTo>
                <a:lnTo>
                  <a:pt x="29349" y="14414"/>
                </a:lnTo>
                <a:lnTo>
                  <a:pt x="24358" y="16687"/>
                </a:lnTo>
                <a:lnTo>
                  <a:pt x="20269" y="20294"/>
                </a:lnTo>
                <a:lnTo>
                  <a:pt x="16611" y="24256"/>
                </a:lnTo>
                <a:lnTo>
                  <a:pt x="12649" y="28562"/>
                </a:lnTo>
                <a:lnTo>
                  <a:pt x="9131" y="33337"/>
                </a:lnTo>
                <a:lnTo>
                  <a:pt x="5511" y="37655"/>
                </a:lnTo>
                <a:lnTo>
                  <a:pt x="3340" y="40284"/>
                </a:lnTo>
                <a:lnTo>
                  <a:pt x="0" y="45059"/>
                </a:lnTo>
                <a:lnTo>
                  <a:pt x="3505" y="45059"/>
                </a:lnTo>
                <a:lnTo>
                  <a:pt x="6629" y="44627"/>
                </a:lnTo>
                <a:lnTo>
                  <a:pt x="9486" y="43865"/>
                </a:lnTo>
                <a:lnTo>
                  <a:pt x="10909" y="42176"/>
                </a:lnTo>
                <a:lnTo>
                  <a:pt x="14706" y="37642"/>
                </a:lnTo>
                <a:lnTo>
                  <a:pt x="18173" y="32943"/>
                </a:lnTo>
                <a:lnTo>
                  <a:pt x="21793" y="29032"/>
                </a:lnTo>
                <a:lnTo>
                  <a:pt x="25400" y="25120"/>
                </a:lnTo>
                <a:lnTo>
                  <a:pt x="29082" y="22047"/>
                </a:lnTo>
                <a:lnTo>
                  <a:pt x="33185" y="20434"/>
                </a:lnTo>
                <a:lnTo>
                  <a:pt x="34328" y="20027"/>
                </a:lnTo>
                <a:lnTo>
                  <a:pt x="37071" y="19367"/>
                </a:lnTo>
                <a:lnTo>
                  <a:pt x="39928" y="19126"/>
                </a:lnTo>
                <a:lnTo>
                  <a:pt x="42811" y="18681"/>
                </a:lnTo>
                <a:lnTo>
                  <a:pt x="44437" y="15557"/>
                </a:lnTo>
                <a:lnTo>
                  <a:pt x="49834" y="13246"/>
                </a:lnTo>
                <a:lnTo>
                  <a:pt x="55232" y="10921"/>
                </a:lnTo>
                <a:lnTo>
                  <a:pt x="60629" y="8597"/>
                </a:lnTo>
                <a:lnTo>
                  <a:pt x="65417" y="7048"/>
                </a:lnTo>
                <a:lnTo>
                  <a:pt x="68237" y="7048"/>
                </a:lnTo>
                <a:lnTo>
                  <a:pt x="71589" y="7302"/>
                </a:lnTo>
                <a:lnTo>
                  <a:pt x="84380" y="10973"/>
                </a:lnTo>
                <a:lnTo>
                  <a:pt x="96363" y="14808"/>
                </a:lnTo>
                <a:lnTo>
                  <a:pt x="107797" y="18846"/>
                </a:lnTo>
                <a:lnTo>
                  <a:pt x="107467" y="20650"/>
                </a:lnTo>
                <a:lnTo>
                  <a:pt x="82397" y="31419"/>
                </a:lnTo>
                <a:lnTo>
                  <a:pt x="81013" y="31013"/>
                </a:lnTo>
                <a:lnTo>
                  <a:pt x="77876" y="30530"/>
                </a:lnTo>
                <a:lnTo>
                  <a:pt x="74549" y="32880"/>
                </a:lnTo>
                <a:lnTo>
                  <a:pt x="73037" y="37185"/>
                </a:lnTo>
                <a:lnTo>
                  <a:pt x="72161" y="41757"/>
                </a:lnTo>
                <a:lnTo>
                  <a:pt x="72034" y="47396"/>
                </a:lnTo>
                <a:lnTo>
                  <a:pt x="72034" y="53428"/>
                </a:lnTo>
                <a:lnTo>
                  <a:pt x="73329" y="59626"/>
                </a:lnTo>
                <a:lnTo>
                  <a:pt x="76136" y="65125"/>
                </a:lnTo>
                <a:lnTo>
                  <a:pt x="77927" y="68605"/>
                </a:lnTo>
                <a:lnTo>
                  <a:pt x="80352" y="71818"/>
                </a:lnTo>
                <a:lnTo>
                  <a:pt x="83439" y="74421"/>
                </a:lnTo>
                <a:lnTo>
                  <a:pt x="85471" y="73545"/>
                </a:lnTo>
                <a:lnTo>
                  <a:pt x="89509" y="71805"/>
                </a:lnTo>
                <a:lnTo>
                  <a:pt x="92138" y="71729"/>
                </a:lnTo>
                <a:lnTo>
                  <a:pt x="87795" y="69621"/>
                </a:lnTo>
                <a:lnTo>
                  <a:pt x="84607" y="66166"/>
                </a:lnTo>
                <a:lnTo>
                  <a:pt x="82410" y="61912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410164" y="1437529"/>
            <a:ext cx="36855" cy="53441"/>
          </a:xfrm>
          <a:custGeom>
            <a:avLst/>
            <a:gdLst/>
            <a:ahLst/>
            <a:cxnLst/>
            <a:rect l="l" t="t" r="r" b="b"/>
            <a:pathLst>
              <a:path w="36855" h="53441">
                <a:moveTo>
                  <a:pt x="16751" y="37020"/>
                </a:moveTo>
                <a:lnTo>
                  <a:pt x="19672" y="30302"/>
                </a:lnTo>
                <a:lnTo>
                  <a:pt x="22085" y="23901"/>
                </a:lnTo>
                <a:lnTo>
                  <a:pt x="25120" y="18440"/>
                </a:lnTo>
                <a:lnTo>
                  <a:pt x="28041" y="13284"/>
                </a:lnTo>
                <a:lnTo>
                  <a:pt x="31597" y="8826"/>
                </a:lnTo>
                <a:lnTo>
                  <a:pt x="36855" y="6337"/>
                </a:lnTo>
                <a:lnTo>
                  <a:pt x="36487" y="6311"/>
                </a:lnTo>
                <a:lnTo>
                  <a:pt x="33604" y="5334"/>
                </a:lnTo>
                <a:lnTo>
                  <a:pt x="32512" y="2781"/>
                </a:lnTo>
                <a:lnTo>
                  <a:pt x="33870" y="0"/>
                </a:lnTo>
                <a:lnTo>
                  <a:pt x="27762" y="2895"/>
                </a:lnTo>
                <a:lnTo>
                  <a:pt x="23533" y="7975"/>
                </a:lnTo>
                <a:lnTo>
                  <a:pt x="20281" y="13576"/>
                </a:lnTo>
                <a:lnTo>
                  <a:pt x="16662" y="19824"/>
                </a:lnTo>
                <a:lnTo>
                  <a:pt x="14058" y="26911"/>
                </a:lnTo>
                <a:lnTo>
                  <a:pt x="11239" y="33451"/>
                </a:lnTo>
                <a:lnTo>
                  <a:pt x="8077" y="40728"/>
                </a:lnTo>
                <a:lnTo>
                  <a:pt x="4699" y="47523"/>
                </a:lnTo>
                <a:lnTo>
                  <a:pt x="0" y="52971"/>
                </a:lnTo>
                <a:lnTo>
                  <a:pt x="2806" y="53441"/>
                </a:lnTo>
                <a:lnTo>
                  <a:pt x="5880" y="53086"/>
                </a:lnTo>
                <a:lnTo>
                  <a:pt x="8928" y="52463"/>
                </a:lnTo>
                <a:lnTo>
                  <a:pt x="12065" y="47599"/>
                </a:lnTo>
                <a:lnTo>
                  <a:pt x="14566" y="42303"/>
                </a:lnTo>
                <a:lnTo>
                  <a:pt x="16751" y="37084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509972" y="1423605"/>
            <a:ext cx="9805" cy="638"/>
          </a:xfrm>
          <a:custGeom>
            <a:avLst/>
            <a:gdLst/>
            <a:ahLst/>
            <a:cxnLst/>
            <a:rect l="l" t="t" r="r" b="b"/>
            <a:pathLst>
              <a:path w="9805" h="638">
                <a:moveTo>
                  <a:pt x="3698" y="184"/>
                </a:moveTo>
                <a:lnTo>
                  <a:pt x="0" y="0"/>
                </a:lnTo>
                <a:lnTo>
                  <a:pt x="9653" y="638"/>
                </a:lnTo>
                <a:lnTo>
                  <a:pt x="9805" y="638"/>
                </a:lnTo>
                <a:lnTo>
                  <a:pt x="3698" y="184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404423" y="1444882"/>
            <a:ext cx="6400" cy="2755"/>
          </a:xfrm>
          <a:custGeom>
            <a:avLst/>
            <a:gdLst/>
            <a:ahLst/>
            <a:cxnLst/>
            <a:rect l="l" t="t" r="r" b="b"/>
            <a:pathLst>
              <a:path w="6400" h="2755">
                <a:moveTo>
                  <a:pt x="50" y="2717"/>
                </a:moveTo>
                <a:lnTo>
                  <a:pt x="6400" y="12"/>
                </a:lnTo>
                <a:lnTo>
                  <a:pt x="50" y="2717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411166" y="1435268"/>
            <a:ext cx="1790" cy="6629"/>
          </a:xfrm>
          <a:custGeom>
            <a:avLst/>
            <a:gdLst/>
            <a:ahLst/>
            <a:cxnLst/>
            <a:rect l="l" t="t" r="r" b="b"/>
            <a:pathLst>
              <a:path w="1790" h="6629">
                <a:moveTo>
                  <a:pt x="1638" y="5359"/>
                </a:moveTo>
                <a:lnTo>
                  <a:pt x="0" y="0"/>
                </a:lnTo>
                <a:lnTo>
                  <a:pt x="1612" y="5359"/>
                </a:lnTo>
                <a:lnTo>
                  <a:pt x="1790" y="6629"/>
                </a:lnTo>
                <a:lnTo>
                  <a:pt x="1638" y="5359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488282" y="1422949"/>
            <a:ext cx="9279" cy="153"/>
          </a:xfrm>
          <a:custGeom>
            <a:avLst/>
            <a:gdLst/>
            <a:ahLst/>
            <a:cxnLst/>
            <a:rect l="l" t="t" r="r" b="b"/>
            <a:pathLst>
              <a:path w="9279" h="153">
                <a:moveTo>
                  <a:pt x="9279" y="153"/>
                </a:moveTo>
                <a:lnTo>
                  <a:pt x="0" y="0"/>
                </a:lnTo>
                <a:lnTo>
                  <a:pt x="9279" y="153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373155" y="1437418"/>
            <a:ext cx="10348" cy="3145"/>
          </a:xfrm>
          <a:custGeom>
            <a:avLst/>
            <a:gdLst/>
            <a:ahLst/>
            <a:cxnLst/>
            <a:rect l="l" t="t" r="r" b="b"/>
            <a:pathLst>
              <a:path w="10348" h="3145">
                <a:moveTo>
                  <a:pt x="10348" y="0"/>
                </a:moveTo>
                <a:lnTo>
                  <a:pt x="8750" y="441"/>
                </a:lnTo>
                <a:lnTo>
                  <a:pt x="0" y="3145"/>
                </a:lnTo>
                <a:lnTo>
                  <a:pt x="10348" y="0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497561" y="1423101"/>
            <a:ext cx="6605" cy="214"/>
          </a:xfrm>
          <a:custGeom>
            <a:avLst/>
            <a:gdLst/>
            <a:ahLst/>
            <a:cxnLst/>
            <a:rect l="l" t="t" r="r" b="b"/>
            <a:pathLst>
              <a:path w="6605" h="214">
                <a:moveTo>
                  <a:pt x="6605" y="214"/>
                </a:moveTo>
                <a:lnTo>
                  <a:pt x="3447" y="56"/>
                </a:lnTo>
                <a:lnTo>
                  <a:pt x="0" y="0"/>
                </a:lnTo>
                <a:lnTo>
                  <a:pt x="6605" y="214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504165" y="1423317"/>
            <a:ext cx="5806" cy="289"/>
          </a:xfrm>
          <a:custGeom>
            <a:avLst/>
            <a:gdLst/>
            <a:ahLst/>
            <a:cxnLst/>
            <a:rect l="l" t="t" r="r" b="b"/>
            <a:pathLst>
              <a:path w="5806" h="289">
                <a:moveTo>
                  <a:pt x="5806" y="289"/>
                </a:moveTo>
                <a:lnTo>
                  <a:pt x="2813" y="91"/>
                </a:lnTo>
                <a:lnTo>
                  <a:pt x="0" y="0"/>
                </a:lnTo>
                <a:lnTo>
                  <a:pt x="5806" y="289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233027" y="1533508"/>
            <a:ext cx="576440" cy="111544"/>
          </a:xfrm>
          <a:custGeom>
            <a:avLst/>
            <a:gdLst/>
            <a:ahLst/>
            <a:cxnLst/>
            <a:rect l="l" t="t" r="r" b="b"/>
            <a:pathLst>
              <a:path w="576440" h="111544">
                <a:moveTo>
                  <a:pt x="574560" y="111480"/>
                </a:moveTo>
                <a:lnTo>
                  <a:pt x="575221" y="111544"/>
                </a:lnTo>
                <a:lnTo>
                  <a:pt x="576440" y="111328"/>
                </a:lnTo>
                <a:lnTo>
                  <a:pt x="568071" y="109701"/>
                </a:lnTo>
                <a:lnTo>
                  <a:pt x="555617" y="107283"/>
                </a:lnTo>
                <a:lnTo>
                  <a:pt x="543128" y="104863"/>
                </a:lnTo>
                <a:lnTo>
                  <a:pt x="542290" y="105232"/>
                </a:lnTo>
                <a:lnTo>
                  <a:pt x="574560" y="111480"/>
                </a:lnTo>
                <a:close/>
              </a:path>
              <a:path w="576440" h="111544">
                <a:moveTo>
                  <a:pt x="522998" y="101473"/>
                </a:moveTo>
                <a:lnTo>
                  <a:pt x="499250" y="96336"/>
                </a:lnTo>
                <a:lnTo>
                  <a:pt x="475597" y="91747"/>
                </a:lnTo>
                <a:lnTo>
                  <a:pt x="451967" y="87164"/>
                </a:lnTo>
                <a:lnTo>
                  <a:pt x="428385" y="82593"/>
                </a:lnTo>
                <a:lnTo>
                  <a:pt x="404880" y="78039"/>
                </a:lnTo>
                <a:lnTo>
                  <a:pt x="381478" y="73506"/>
                </a:lnTo>
                <a:lnTo>
                  <a:pt x="358207" y="69001"/>
                </a:lnTo>
                <a:lnTo>
                  <a:pt x="335094" y="64527"/>
                </a:lnTo>
                <a:lnTo>
                  <a:pt x="312167" y="60092"/>
                </a:lnTo>
                <a:lnTo>
                  <a:pt x="289452" y="55699"/>
                </a:lnTo>
                <a:lnTo>
                  <a:pt x="266976" y="51353"/>
                </a:lnTo>
                <a:lnTo>
                  <a:pt x="244767" y="47061"/>
                </a:lnTo>
                <a:lnTo>
                  <a:pt x="222853" y="42827"/>
                </a:lnTo>
                <a:lnTo>
                  <a:pt x="201259" y="38656"/>
                </a:lnTo>
                <a:lnTo>
                  <a:pt x="180014" y="34554"/>
                </a:lnTo>
                <a:lnTo>
                  <a:pt x="159145" y="30525"/>
                </a:lnTo>
                <a:lnTo>
                  <a:pt x="138679" y="26576"/>
                </a:lnTo>
                <a:lnTo>
                  <a:pt x="118644" y="22710"/>
                </a:lnTo>
                <a:lnTo>
                  <a:pt x="99065" y="18934"/>
                </a:lnTo>
                <a:lnTo>
                  <a:pt x="79971" y="15252"/>
                </a:lnTo>
                <a:lnTo>
                  <a:pt x="79540" y="15443"/>
                </a:lnTo>
                <a:lnTo>
                  <a:pt x="522998" y="101473"/>
                </a:lnTo>
                <a:close/>
              </a:path>
              <a:path w="576440" h="111544">
                <a:moveTo>
                  <a:pt x="3149" y="431"/>
                </a:moveTo>
                <a:lnTo>
                  <a:pt x="0" y="0"/>
                </a:lnTo>
                <a:lnTo>
                  <a:pt x="3149" y="622"/>
                </a:lnTo>
                <a:lnTo>
                  <a:pt x="3149" y="431"/>
                </a:lnTo>
                <a:close/>
              </a:path>
            </a:pathLst>
          </a:custGeom>
          <a:solidFill>
            <a:srgbClr val="747D5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230094" y="1525701"/>
            <a:ext cx="581647" cy="119138"/>
          </a:xfrm>
          <a:custGeom>
            <a:avLst/>
            <a:gdLst/>
            <a:ahLst/>
            <a:cxnLst/>
            <a:rect l="l" t="t" r="r" b="b"/>
            <a:pathLst>
              <a:path w="581647" h="119138">
                <a:moveTo>
                  <a:pt x="4610" y="787"/>
                </a:moveTo>
                <a:lnTo>
                  <a:pt x="520" y="0"/>
                </a:lnTo>
                <a:lnTo>
                  <a:pt x="177" y="2743"/>
                </a:lnTo>
                <a:lnTo>
                  <a:pt x="0" y="5511"/>
                </a:lnTo>
                <a:lnTo>
                  <a:pt x="3276" y="7708"/>
                </a:lnTo>
                <a:lnTo>
                  <a:pt x="6083" y="8242"/>
                </a:lnTo>
                <a:lnTo>
                  <a:pt x="6083" y="7861"/>
                </a:lnTo>
                <a:lnTo>
                  <a:pt x="6324" y="3327"/>
                </a:lnTo>
                <a:lnTo>
                  <a:pt x="4610" y="787"/>
                </a:lnTo>
                <a:close/>
              </a:path>
              <a:path w="581647" h="119138">
                <a:moveTo>
                  <a:pt x="567347" y="110147"/>
                </a:moveTo>
                <a:lnTo>
                  <a:pt x="556717" y="108089"/>
                </a:lnTo>
                <a:lnTo>
                  <a:pt x="553161" y="109613"/>
                </a:lnTo>
                <a:lnTo>
                  <a:pt x="549605" y="111137"/>
                </a:lnTo>
                <a:lnTo>
                  <a:pt x="546061" y="112661"/>
                </a:lnTo>
                <a:lnTo>
                  <a:pt x="554461" y="114296"/>
                </a:lnTo>
                <a:lnTo>
                  <a:pt x="566921" y="116718"/>
                </a:lnTo>
                <a:lnTo>
                  <a:pt x="579374" y="119138"/>
                </a:lnTo>
                <a:lnTo>
                  <a:pt x="581342" y="117335"/>
                </a:lnTo>
                <a:lnTo>
                  <a:pt x="581647" y="114134"/>
                </a:lnTo>
                <a:lnTo>
                  <a:pt x="578954" y="111874"/>
                </a:lnTo>
                <a:lnTo>
                  <a:pt x="574890" y="111086"/>
                </a:lnTo>
                <a:lnTo>
                  <a:pt x="570877" y="110312"/>
                </a:lnTo>
                <a:lnTo>
                  <a:pt x="566813" y="109512"/>
                </a:lnTo>
                <a:lnTo>
                  <a:pt x="567347" y="110147"/>
                </a:lnTo>
                <a:close/>
              </a:path>
              <a:path w="581647" h="119138">
                <a:moveTo>
                  <a:pt x="525551" y="102031"/>
                </a:moveTo>
                <a:lnTo>
                  <a:pt x="94005" y="18300"/>
                </a:lnTo>
                <a:lnTo>
                  <a:pt x="82905" y="23050"/>
                </a:lnTo>
                <a:lnTo>
                  <a:pt x="101999" y="26732"/>
                </a:lnTo>
                <a:lnTo>
                  <a:pt x="121577" y="30508"/>
                </a:lnTo>
                <a:lnTo>
                  <a:pt x="141613" y="34374"/>
                </a:lnTo>
                <a:lnTo>
                  <a:pt x="162079" y="38324"/>
                </a:lnTo>
                <a:lnTo>
                  <a:pt x="182948" y="42354"/>
                </a:lnTo>
                <a:lnTo>
                  <a:pt x="204193" y="46457"/>
                </a:lnTo>
                <a:lnTo>
                  <a:pt x="225786" y="50628"/>
                </a:lnTo>
                <a:lnTo>
                  <a:pt x="247701" y="54863"/>
                </a:lnTo>
                <a:lnTo>
                  <a:pt x="269910" y="59156"/>
                </a:lnTo>
                <a:lnTo>
                  <a:pt x="292385" y="63503"/>
                </a:lnTo>
                <a:lnTo>
                  <a:pt x="315101" y="67897"/>
                </a:lnTo>
                <a:lnTo>
                  <a:pt x="338028" y="72333"/>
                </a:lnTo>
                <a:lnTo>
                  <a:pt x="361141" y="76808"/>
                </a:lnTo>
                <a:lnTo>
                  <a:pt x="384412" y="81314"/>
                </a:lnTo>
                <a:lnTo>
                  <a:pt x="407814" y="85847"/>
                </a:lnTo>
                <a:lnTo>
                  <a:pt x="431319" y="90402"/>
                </a:lnTo>
                <a:lnTo>
                  <a:pt x="454900" y="94974"/>
                </a:lnTo>
                <a:lnTo>
                  <a:pt x="478531" y="99557"/>
                </a:lnTo>
                <a:lnTo>
                  <a:pt x="502183" y="104147"/>
                </a:lnTo>
                <a:lnTo>
                  <a:pt x="525830" y="108737"/>
                </a:lnTo>
                <a:lnTo>
                  <a:pt x="525437" y="105575"/>
                </a:lnTo>
                <a:lnTo>
                  <a:pt x="525551" y="1020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098906" y="1415633"/>
            <a:ext cx="278333" cy="103708"/>
          </a:xfrm>
          <a:custGeom>
            <a:avLst/>
            <a:gdLst/>
            <a:ahLst/>
            <a:cxnLst/>
            <a:rect l="l" t="t" r="r" b="b"/>
            <a:pathLst>
              <a:path w="278333" h="103708">
                <a:moveTo>
                  <a:pt x="100918" y="100659"/>
                </a:moveTo>
                <a:lnTo>
                  <a:pt x="104956" y="95854"/>
                </a:lnTo>
                <a:lnTo>
                  <a:pt x="110900" y="89738"/>
                </a:lnTo>
                <a:lnTo>
                  <a:pt x="119039" y="82447"/>
                </a:lnTo>
                <a:lnTo>
                  <a:pt x="129661" y="74119"/>
                </a:lnTo>
                <a:lnTo>
                  <a:pt x="143052" y="64889"/>
                </a:lnTo>
                <a:lnTo>
                  <a:pt x="159502" y="54894"/>
                </a:lnTo>
                <a:lnTo>
                  <a:pt x="179298" y="44272"/>
                </a:lnTo>
                <a:lnTo>
                  <a:pt x="184614" y="41632"/>
                </a:lnTo>
                <a:lnTo>
                  <a:pt x="197494" y="35555"/>
                </a:lnTo>
                <a:lnTo>
                  <a:pt x="210581" y="29761"/>
                </a:lnTo>
                <a:lnTo>
                  <a:pt x="223604" y="24300"/>
                </a:lnTo>
                <a:lnTo>
                  <a:pt x="236294" y="19227"/>
                </a:lnTo>
                <a:lnTo>
                  <a:pt x="248382" y="14592"/>
                </a:lnTo>
                <a:lnTo>
                  <a:pt x="259597" y="10449"/>
                </a:lnTo>
                <a:lnTo>
                  <a:pt x="269671" y="6850"/>
                </a:lnTo>
                <a:lnTo>
                  <a:pt x="278333" y="3848"/>
                </a:lnTo>
                <a:lnTo>
                  <a:pt x="243687" y="0"/>
                </a:lnTo>
                <a:lnTo>
                  <a:pt x="242442" y="88"/>
                </a:lnTo>
                <a:lnTo>
                  <a:pt x="239407" y="330"/>
                </a:lnTo>
                <a:lnTo>
                  <a:pt x="236753" y="546"/>
                </a:lnTo>
                <a:lnTo>
                  <a:pt x="233387" y="876"/>
                </a:lnTo>
                <a:lnTo>
                  <a:pt x="231558" y="1055"/>
                </a:lnTo>
                <a:lnTo>
                  <a:pt x="220053" y="2311"/>
                </a:lnTo>
                <a:lnTo>
                  <a:pt x="205752" y="4152"/>
                </a:lnTo>
                <a:lnTo>
                  <a:pt x="189484" y="6632"/>
                </a:lnTo>
                <a:lnTo>
                  <a:pt x="177368" y="8760"/>
                </a:lnTo>
                <a:lnTo>
                  <a:pt x="164724" y="11261"/>
                </a:lnTo>
                <a:lnTo>
                  <a:pt x="151749" y="14157"/>
                </a:lnTo>
                <a:lnTo>
                  <a:pt x="138638" y="17473"/>
                </a:lnTo>
                <a:lnTo>
                  <a:pt x="125590" y="21234"/>
                </a:lnTo>
                <a:lnTo>
                  <a:pt x="109580" y="26640"/>
                </a:lnTo>
                <a:lnTo>
                  <a:pt x="95054" y="32327"/>
                </a:lnTo>
                <a:lnTo>
                  <a:pt x="80950" y="38495"/>
                </a:lnTo>
                <a:lnTo>
                  <a:pt x="69975" y="43746"/>
                </a:lnTo>
                <a:lnTo>
                  <a:pt x="69975" y="98172"/>
                </a:lnTo>
                <a:lnTo>
                  <a:pt x="82164" y="100517"/>
                </a:lnTo>
                <a:lnTo>
                  <a:pt x="98018" y="103568"/>
                </a:lnTo>
                <a:lnTo>
                  <a:pt x="98704" y="103708"/>
                </a:lnTo>
                <a:lnTo>
                  <a:pt x="100918" y="100659"/>
                </a:lnTo>
                <a:close/>
              </a:path>
            </a:pathLst>
          </a:custGeom>
          <a:solidFill>
            <a:srgbClr val="B7B8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098904" y="1500349"/>
            <a:ext cx="98018" cy="18859"/>
          </a:xfrm>
          <a:custGeom>
            <a:avLst/>
            <a:gdLst/>
            <a:ahLst/>
            <a:cxnLst/>
            <a:rect l="l" t="t" r="r" b="b"/>
            <a:pathLst>
              <a:path w="98018" h="18859">
                <a:moveTo>
                  <a:pt x="84337" y="16226"/>
                </a:moveTo>
                <a:lnTo>
                  <a:pt x="69976" y="13463"/>
                </a:lnTo>
                <a:lnTo>
                  <a:pt x="98018" y="18859"/>
                </a:lnTo>
                <a:lnTo>
                  <a:pt x="84337" y="16226"/>
                </a:lnTo>
                <a:close/>
              </a:path>
            </a:pathLst>
          </a:custGeom>
          <a:solidFill>
            <a:srgbClr val="2C2C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089295" y="1408597"/>
            <a:ext cx="307975" cy="112217"/>
          </a:xfrm>
          <a:custGeom>
            <a:avLst/>
            <a:gdLst/>
            <a:ahLst/>
            <a:cxnLst/>
            <a:rect l="l" t="t" r="r" b="b"/>
            <a:pathLst>
              <a:path w="307975" h="112217">
                <a:moveTo>
                  <a:pt x="117045" y="110814"/>
                </a:moveTo>
                <a:lnTo>
                  <a:pt x="126900" y="100417"/>
                </a:lnTo>
                <a:lnTo>
                  <a:pt x="134789" y="93538"/>
                </a:lnTo>
                <a:lnTo>
                  <a:pt x="144996" y="85697"/>
                </a:lnTo>
                <a:lnTo>
                  <a:pt x="157776" y="77015"/>
                </a:lnTo>
                <a:lnTo>
                  <a:pt x="173387" y="67611"/>
                </a:lnTo>
                <a:lnTo>
                  <a:pt x="192087" y="57607"/>
                </a:lnTo>
                <a:lnTo>
                  <a:pt x="208934" y="49511"/>
                </a:lnTo>
                <a:lnTo>
                  <a:pt x="221044" y="44111"/>
                </a:lnTo>
                <a:lnTo>
                  <a:pt x="233153" y="38986"/>
                </a:lnTo>
                <a:lnTo>
                  <a:pt x="245037" y="34182"/>
                </a:lnTo>
                <a:lnTo>
                  <a:pt x="256472" y="29743"/>
                </a:lnTo>
                <a:lnTo>
                  <a:pt x="267233" y="25717"/>
                </a:lnTo>
                <a:lnTo>
                  <a:pt x="284263" y="19604"/>
                </a:lnTo>
                <a:lnTo>
                  <a:pt x="294627" y="16052"/>
                </a:lnTo>
                <a:lnTo>
                  <a:pt x="301396" y="13766"/>
                </a:lnTo>
                <a:lnTo>
                  <a:pt x="305358" y="12522"/>
                </a:lnTo>
                <a:lnTo>
                  <a:pt x="307974" y="10477"/>
                </a:lnTo>
                <a:lnTo>
                  <a:pt x="307657" y="7150"/>
                </a:lnTo>
                <a:lnTo>
                  <a:pt x="304698" y="5651"/>
                </a:lnTo>
                <a:lnTo>
                  <a:pt x="253758" y="0"/>
                </a:lnTo>
                <a:lnTo>
                  <a:pt x="252389" y="39"/>
                </a:lnTo>
                <a:lnTo>
                  <a:pt x="240553" y="1075"/>
                </a:lnTo>
                <a:lnTo>
                  <a:pt x="230086" y="2204"/>
                </a:lnTo>
                <a:lnTo>
                  <a:pt x="217211" y="3826"/>
                </a:lnTo>
                <a:lnTo>
                  <a:pt x="202398" y="6003"/>
                </a:lnTo>
                <a:lnTo>
                  <a:pt x="186115" y="8799"/>
                </a:lnTo>
                <a:lnTo>
                  <a:pt x="168831" y="12278"/>
                </a:lnTo>
                <a:lnTo>
                  <a:pt x="151014" y="16504"/>
                </a:lnTo>
                <a:lnTo>
                  <a:pt x="133134" y="21539"/>
                </a:lnTo>
                <a:lnTo>
                  <a:pt x="120385" y="25768"/>
                </a:lnTo>
                <a:lnTo>
                  <a:pt x="104438" y="31852"/>
                </a:lnTo>
                <a:lnTo>
                  <a:pt x="88989" y="38514"/>
                </a:lnTo>
                <a:lnTo>
                  <a:pt x="79587" y="42987"/>
                </a:lnTo>
                <a:lnTo>
                  <a:pt x="79587" y="50770"/>
                </a:lnTo>
                <a:lnTo>
                  <a:pt x="91676" y="45025"/>
                </a:lnTo>
                <a:lnTo>
                  <a:pt x="105821" y="38888"/>
                </a:lnTo>
                <a:lnTo>
                  <a:pt x="120377" y="33246"/>
                </a:lnTo>
                <a:lnTo>
                  <a:pt x="135204" y="28270"/>
                </a:lnTo>
                <a:lnTo>
                  <a:pt x="141104" y="26507"/>
                </a:lnTo>
                <a:lnTo>
                  <a:pt x="154205" y="22951"/>
                </a:lnTo>
                <a:lnTo>
                  <a:pt x="167278" y="19828"/>
                </a:lnTo>
                <a:lnTo>
                  <a:pt x="180127" y="17114"/>
                </a:lnTo>
                <a:lnTo>
                  <a:pt x="192556" y="14786"/>
                </a:lnTo>
                <a:lnTo>
                  <a:pt x="204368" y="12819"/>
                </a:lnTo>
                <a:lnTo>
                  <a:pt x="215366" y="11188"/>
                </a:lnTo>
                <a:lnTo>
                  <a:pt x="232103" y="9063"/>
                </a:lnTo>
                <a:lnTo>
                  <a:pt x="243001" y="7912"/>
                </a:lnTo>
                <a:lnTo>
                  <a:pt x="253288" y="7035"/>
                </a:lnTo>
                <a:lnTo>
                  <a:pt x="287934" y="10883"/>
                </a:lnTo>
                <a:lnTo>
                  <a:pt x="284472" y="12075"/>
                </a:lnTo>
                <a:lnTo>
                  <a:pt x="275184" y="15339"/>
                </a:lnTo>
                <a:lnTo>
                  <a:pt x="264598" y="19175"/>
                </a:lnTo>
                <a:lnTo>
                  <a:pt x="252982" y="23533"/>
                </a:lnTo>
                <a:lnTo>
                  <a:pt x="240608" y="28358"/>
                </a:lnTo>
                <a:lnTo>
                  <a:pt x="227743" y="33601"/>
                </a:lnTo>
                <a:lnTo>
                  <a:pt x="214659" y="39208"/>
                </a:lnTo>
                <a:lnTo>
                  <a:pt x="201626" y="45127"/>
                </a:lnTo>
                <a:lnTo>
                  <a:pt x="188912" y="51308"/>
                </a:lnTo>
                <a:lnTo>
                  <a:pt x="171216" y="60739"/>
                </a:lnTo>
                <a:lnTo>
                  <a:pt x="154396" y="70812"/>
                </a:lnTo>
                <a:lnTo>
                  <a:pt x="140667" y="80137"/>
                </a:lnTo>
                <a:lnTo>
                  <a:pt x="129742" y="88576"/>
                </a:lnTo>
                <a:lnTo>
                  <a:pt x="121332" y="95993"/>
                </a:lnTo>
                <a:lnTo>
                  <a:pt x="115150" y="102251"/>
                </a:lnTo>
                <a:lnTo>
                  <a:pt x="110908" y="107213"/>
                </a:lnTo>
                <a:lnTo>
                  <a:pt x="108318" y="110744"/>
                </a:lnTo>
                <a:lnTo>
                  <a:pt x="109677" y="111010"/>
                </a:lnTo>
                <a:lnTo>
                  <a:pt x="112433" y="111544"/>
                </a:lnTo>
                <a:lnTo>
                  <a:pt x="115938" y="112217"/>
                </a:lnTo>
                <a:lnTo>
                  <a:pt x="117045" y="110814"/>
                </a:lnTo>
                <a:close/>
              </a:path>
            </a:pathLst>
          </a:custGeom>
          <a:solidFill>
            <a:srgbClr val="ABAD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089422" y="1505696"/>
            <a:ext cx="108737" cy="20929"/>
          </a:xfrm>
          <a:custGeom>
            <a:avLst/>
            <a:gdLst/>
            <a:ahLst/>
            <a:cxnLst/>
            <a:rect l="l" t="t" r="r" b="b"/>
            <a:pathLst>
              <a:path w="108737" h="20929">
                <a:moveTo>
                  <a:pt x="96671" y="18604"/>
                </a:moveTo>
                <a:lnTo>
                  <a:pt x="80733" y="15534"/>
                </a:lnTo>
                <a:lnTo>
                  <a:pt x="79460" y="15289"/>
                </a:lnTo>
                <a:lnTo>
                  <a:pt x="108737" y="20929"/>
                </a:lnTo>
                <a:lnTo>
                  <a:pt x="96671" y="18604"/>
                </a:lnTo>
                <a:close/>
              </a:path>
            </a:pathLst>
          </a:custGeom>
          <a:solidFill>
            <a:srgbClr val="747D5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086693" y="1498497"/>
            <a:ext cx="116776" cy="28282"/>
          </a:xfrm>
          <a:custGeom>
            <a:avLst/>
            <a:gdLst/>
            <a:ahLst/>
            <a:cxnLst/>
            <a:rect l="l" t="t" r="r" b="b"/>
            <a:pathLst>
              <a:path w="116776" h="28282">
                <a:moveTo>
                  <a:pt x="112636" y="24764"/>
                </a:moveTo>
                <a:lnTo>
                  <a:pt x="115163" y="27558"/>
                </a:lnTo>
                <a:lnTo>
                  <a:pt x="116662" y="24764"/>
                </a:lnTo>
                <a:lnTo>
                  <a:pt x="116776" y="21983"/>
                </a:lnTo>
                <a:lnTo>
                  <a:pt x="113309" y="21310"/>
                </a:lnTo>
                <a:lnTo>
                  <a:pt x="110236" y="20713"/>
                </a:lnTo>
                <a:lnTo>
                  <a:pt x="82188" y="15317"/>
                </a:lnTo>
                <a:lnTo>
                  <a:pt x="82188" y="22490"/>
                </a:lnTo>
                <a:lnTo>
                  <a:pt x="94821" y="24923"/>
                </a:lnTo>
                <a:lnTo>
                  <a:pt x="111467" y="28130"/>
                </a:lnTo>
                <a:lnTo>
                  <a:pt x="112636" y="28282"/>
                </a:lnTo>
                <a:lnTo>
                  <a:pt x="112636" y="24764"/>
                </a:lnTo>
                <a:close/>
              </a:path>
              <a:path w="116776" h="28282">
                <a:moveTo>
                  <a:pt x="115163" y="27558"/>
                </a:moveTo>
                <a:lnTo>
                  <a:pt x="112636" y="24764"/>
                </a:lnTo>
                <a:lnTo>
                  <a:pt x="112636" y="28282"/>
                </a:lnTo>
                <a:lnTo>
                  <a:pt x="115163" y="27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067502" y="269238"/>
            <a:ext cx="2218372" cy="3169513"/>
          </a:xfrm>
          <a:custGeom>
            <a:avLst/>
            <a:gdLst/>
            <a:ahLst/>
            <a:cxnLst/>
            <a:rect l="l" t="t" r="r" b="b"/>
            <a:pathLst>
              <a:path w="2218372" h="3169513">
                <a:moveTo>
                  <a:pt x="2117377" y="3165845"/>
                </a:moveTo>
                <a:lnTo>
                  <a:pt x="101379" y="3162628"/>
                </a:lnTo>
                <a:lnTo>
                  <a:pt x="101379" y="3168766"/>
                </a:lnTo>
                <a:lnTo>
                  <a:pt x="2117377" y="3168766"/>
                </a:lnTo>
                <a:lnTo>
                  <a:pt x="2117377" y="3165845"/>
                </a:lnTo>
                <a:close/>
              </a:path>
              <a:path w="2218372" h="3169513">
                <a:moveTo>
                  <a:pt x="2117377" y="764"/>
                </a:moveTo>
                <a:lnTo>
                  <a:pt x="101379" y="764"/>
                </a:lnTo>
                <a:lnTo>
                  <a:pt x="101379" y="7048"/>
                </a:lnTo>
                <a:lnTo>
                  <a:pt x="2117377" y="7048"/>
                </a:lnTo>
                <a:lnTo>
                  <a:pt x="2117377" y="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310831" y="1420326"/>
            <a:ext cx="236826" cy="13117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212787" y="1487943"/>
            <a:ext cx="103284" cy="1379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79606" y="1487942"/>
            <a:ext cx="228374" cy="15991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181581" y="282701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894888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973747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010328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68881" y="3873577"/>
            <a:ext cx="2015998" cy="3161347"/>
          </a:xfrm>
          <a:custGeom>
            <a:avLst/>
            <a:gdLst/>
            <a:ahLst/>
            <a:cxnLst/>
            <a:rect l="l" t="t" r="r" b="b"/>
            <a:pathLst>
              <a:path w="2015998" h="3161347">
                <a:moveTo>
                  <a:pt x="0" y="3161347"/>
                </a:moveTo>
                <a:lnTo>
                  <a:pt x="2015998" y="3161347"/>
                </a:lnTo>
                <a:lnTo>
                  <a:pt x="2015998" y="0"/>
                </a:lnTo>
                <a:lnTo>
                  <a:pt x="0" y="0"/>
                </a:lnTo>
                <a:lnTo>
                  <a:pt x="0" y="316134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71510" y="3873588"/>
            <a:ext cx="2210930" cy="3161334"/>
          </a:xfrm>
          <a:custGeom>
            <a:avLst/>
            <a:gdLst/>
            <a:ahLst/>
            <a:cxnLst/>
            <a:rect l="l" t="t" r="r" b="b"/>
            <a:pathLst>
              <a:path w="2210930" h="3161334">
                <a:moveTo>
                  <a:pt x="2113368" y="0"/>
                </a:moveTo>
                <a:lnTo>
                  <a:pt x="97370" y="0"/>
                </a:lnTo>
              </a:path>
              <a:path w="2210930" h="3161334">
                <a:moveTo>
                  <a:pt x="97370" y="3161334"/>
                </a:moveTo>
                <a:lnTo>
                  <a:pt x="2113368" y="31613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68881" y="5757747"/>
            <a:ext cx="2015998" cy="1277175"/>
          </a:xfrm>
          <a:custGeom>
            <a:avLst/>
            <a:gdLst/>
            <a:ahLst/>
            <a:cxnLst/>
            <a:rect l="l" t="t" r="r" b="b"/>
            <a:pathLst>
              <a:path w="2015998" h="1277175">
                <a:moveTo>
                  <a:pt x="460908" y="766711"/>
                </a:moveTo>
                <a:lnTo>
                  <a:pt x="0" y="557771"/>
                </a:lnTo>
                <a:lnTo>
                  <a:pt x="0" y="841349"/>
                </a:lnTo>
                <a:lnTo>
                  <a:pt x="397548" y="1027226"/>
                </a:lnTo>
                <a:lnTo>
                  <a:pt x="397548" y="1277175"/>
                </a:lnTo>
                <a:lnTo>
                  <a:pt x="767118" y="1277175"/>
                </a:lnTo>
                <a:lnTo>
                  <a:pt x="767118" y="893444"/>
                </a:lnTo>
                <a:lnTo>
                  <a:pt x="2015998" y="258483"/>
                </a:lnTo>
                <a:lnTo>
                  <a:pt x="2015998" y="0"/>
                </a:lnTo>
                <a:lnTo>
                  <a:pt x="460908" y="7667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71512" y="5709642"/>
            <a:ext cx="2210930" cy="1325283"/>
          </a:xfrm>
          <a:custGeom>
            <a:avLst/>
            <a:gdLst/>
            <a:ahLst/>
            <a:cxnLst/>
            <a:rect l="l" t="t" r="r" b="b"/>
            <a:pathLst>
              <a:path w="2210930" h="1325283">
                <a:moveTo>
                  <a:pt x="864488" y="941552"/>
                </a:moveTo>
                <a:lnTo>
                  <a:pt x="2113366" y="306588"/>
                </a:lnTo>
              </a:path>
              <a:path w="2210930" h="1325283">
                <a:moveTo>
                  <a:pt x="2113366" y="48102"/>
                </a:moveTo>
                <a:lnTo>
                  <a:pt x="558279" y="814819"/>
                </a:lnTo>
                <a:lnTo>
                  <a:pt x="97368" y="605873"/>
                </a:lnTo>
              </a:path>
              <a:path w="2210930" h="1325283">
                <a:moveTo>
                  <a:pt x="97368" y="889463"/>
                </a:moveTo>
                <a:lnTo>
                  <a:pt x="494918" y="1075334"/>
                </a:lnTo>
                <a:lnTo>
                  <a:pt x="494918" y="1325270"/>
                </a:lnTo>
                <a:lnTo>
                  <a:pt x="864488" y="1325283"/>
                </a:lnTo>
                <a:lnTo>
                  <a:pt x="864488" y="9415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68874" y="4406167"/>
            <a:ext cx="2015998" cy="2118296"/>
          </a:xfrm>
          <a:custGeom>
            <a:avLst/>
            <a:gdLst/>
            <a:ahLst/>
            <a:cxnLst/>
            <a:rect l="l" t="t" r="r" b="b"/>
            <a:pathLst>
              <a:path w="2015998" h="2118296">
                <a:moveTo>
                  <a:pt x="0" y="396087"/>
                </a:moveTo>
                <a:lnTo>
                  <a:pt x="0" y="1909343"/>
                </a:lnTo>
                <a:lnTo>
                  <a:pt x="460908" y="2118296"/>
                </a:lnTo>
                <a:lnTo>
                  <a:pt x="2015998" y="1351572"/>
                </a:lnTo>
                <a:lnTo>
                  <a:pt x="2015998" y="252577"/>
                </a:lnTo>
                <a:lnTo>
                  <a:pt x="1171867" y="0"/>
                </a:lnTo>
                <a:lnTo>
                  <a:pt x="0" y="3960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71507" y="4406174"/>
            <a:ext cx="2210930" cy="2118283"/>
          </a:xfrm>
          <a:custGeom>
            <a:avLst/>
            <a:gdLst/>
            <a:ahLst/>
            <a:cxnLst/>
            <a:rect l="l" t="t" r="r" b="b"/>
            <a:pathLst>
              <a:path w="2210930" h="2118283">
                <a:moveTo>
                  <a:pt x="2113371" y="252583"/>
                </a:moveTo>
                <a:lnTo>
                  <a:pt x="1269238" y="0"/>
                </a:lnTo>
                <a:lnTo>
                  <a:pt x="97373" y="396081"/>
                </a:lnTo>
              </a:path>
              <a:path w="2210930" h="2118283">
                <a:moveTo>
                  <a:pt x="97373" y="1909351"/>
                </a:moveTo>
                <a:lnTo>
                  <a:pt x="558279" y="2118283"/>
                </a:lnTo>
                <a:lnTo>
                  <a:pt x="2113371" y="13515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71507" y="5751879"/>
            <a:ext cx="2211184" cy="825385"/>
          </a:xfrm>
          <a:custGeom>
            <a:avLst/>
            <a:gdLst/>
            <a:ahLst/>
            <a:cxnLst/>
            <a:rect l="l" t="t" r="r" b="b"/>
            <a:pathLst>
              <a:path w="2211184" h="825385">
                <a:moveTo>
                  <a:pt x="97373" y="611361"/>
                </a:moveTo>
                <a:lnTo>
                  <a:pt x="572363" y="825385"/>
                </a:lnTo>
                <a:lnTo>
                  <a:pt x="2113371" y="492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43871" y="6577264"/>
            <a:ext cx="0" cy="454139"/>
          </a:xfrm>
          <a:custGeom>
            <a:avLst/>
            <a:gdLst/>
            <a:ahLst/>
            <a:cxnLst/>
            <a:rect l="l" t="t" r="r" b="b"/>
            <a:pathLst>
              <a:path h="454139">
                <a:moveTo>
                  <a:pt x="0" y="0"/>
                </a:moveTo>
                <a:lnTo>
                  <a:pt x="0" y="4541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601641" y="6647671"/>
            <a:ext cx="290944" cy="260515"/>
          </a:xfrm>
          <a:custGeom>
            <a:avLst/>
            <a:gdLst/>
            <a:ahLst/>
            <a:cxnLst/>
            <a:rect l="l" t="t" r="r" b="b"/>
            <a:pathLst>
              <a:path w="290944" h="260515">
                <a:moveTo>
                  <a:pt x="0" y="0"/>
                </a:moveTo>
                <a:lnTo>
                  <a:pt x="0" y="124396"/>
                </a:lnTo>
                <a:lnTo>
                  <a:pt x="290944" y="260515"/>
                </a:lnTo>
                <a:lnTo>
                  <a:pt x="290944" y="136131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601641" y="6647671"/>
            <a:ext cx="290944" cy="260515"/>
          </a:xfrm>
          <a:custGeom>
            <a:avLst/>
            <a:gdLst/>
            <a:ahLst/>
            <a:cxnLst/>
            <a:rect l="l" t="t" r="r" b="b"/>
            <a:pathLst>
              <a:path w="290944" h="260515">
                <a:moveTo>
                  <a:pt x="0" y="0"/>
                </a:moveTo>
                <a:lnTo>
                  <a:pt x="0" y="124396"/>
                </a:lnTo>
                <a:lnTo>
                  <a:pt x="290944" y="260515"/>
                </a:lnTo>
                <a:lnTo>
                  <a:pt x="290944" y="136131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1643" y="6446270"/>
            <a:ext cx="421335" cy="337527"/>
          </a:xfrm>
          <a:custGeom>
            <a:avLst/>
            <a:gdLst/>
            <a:ahLst/>
            <a:cxnLst/>
            <a:rect l="l" t="t" r="r" b="b"/>
            <a:pathLst>
              <a:path w="421335" h="337527">
                <a:moveTo>
                  <a:pt x="64350" y="200558"/>
                </a:moveTo>
                <a:lnTo>
                  <a:pt x="421335" y="12649"/>
                </a:lnTo>
                <a:lnTo>
                  <a:pt x="381444" y="0"/>
                </a:lnTo>
                <a:lnTo>
                  <a:pt x="0" y="201396"/>
                </a:lnTo>
                <a:lnTo>
                  <a:pt x="290944" y="337527"/>
                </a:lnTo>
                <a:lnTo>
                  <a:pt x="322706" y="324345"/>
                </a:lnTo>
                <a:lnTo>
                  <a:pt x="64350" y="2005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01643" y="6446270"/>
            <a:ext cx="421335" cy="337527"/>
          </a:xfrm>
          <a:custGeom>
            <a:avLst/>
            <a:gdLst/>
            <a:ahLst/>
            <a:cxnLst/>
            <a:rect l="l" t="t" r="r" b="b"/>
            <a:pathLst>
              <a:path w="421335" h="337527">
                <a:moveTo>
                  <a:pt x="290944" y="337527"/>
                </a:moveTo>
                <a:lnTo>
                  <a:pt x="322706" y="324345"/>
                </a:lnTo>
                <a:lnTo>
                  <a:pt x="64350" y="200558"/>
                </a:lnTo>
                <a:lnTo>
                  <a:pt x="421335" y="12649"/>
                </a:lnTo>
                <a:lnTo>
                  <a:pt x="381444" y="0"/>
                </a:lnTo>
                <a:lnTo>
                  <a:pt x="0" y="201396"/>
                </a:lnTo>
                <a:lnTo>
                  <a:pt x="290944" y="33752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92586" y="6770615"/>
            <a:ext cx="31762" cy="137566"/>
          </a:xfrm>
          <a:custGeom>
            <a:avLst/>
            <a:gdLst/>
            <a:ahLst/>
            <a:cxnLst/>
            <a:rect l="l" t="t" r="r" b="b"/>
            <a:pathLst>
              <a:path w="31762" h="137566">
                <a:moveTo>
                  <a:pt x="31762" y="0"/>
                </a:moveTo>
                <a:lnTo>
                  <a:pt x="0" y="13182"/>
                </a:lnTo>
                <a:lnTo>
                  <a:pt x="0" y="137566"/>
                </a:lnTo>
                <a:lnTo>
                  <a:pt x="31546" y="122288"/>
                </a:lnTo>
                <a:lnTo>
                  <a:pt x="3176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665993" y="6458919"/>
            <a:ext cx="356984" cy="244436"/>
          </a:xfrm>
          <a:custGeom>
            <a:avLst/>
            <a:gdLst/>
            <a:ahLst/>
            <a:cxnLst/>
            <a:rect l="l" t="t" r="r" b="b"/>
            <a:pathLst>
              <a:path w="356984" h="244436">
                <a:moveTo>
                  <a:pt x="356984" y="0"/>
                </a:moveTo>
                <a:lnTo>
                  <a:pt x="356984" y="116446"/>
                </a:lnTo>
                <a:lnTo>
                  <a:pt x="117982" y="244436"/>
                </a:lnTo>
                <a:lnTo>
                  <a:pt x="0" y="187909"/>
                </a:lnTo>
                <a:lnTo>
                  <a:pt x="35698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875923" y="6092587"/>
            <a:ext cx="1308950" cy="767080"/>
          </a:xfrm>
          <a:custGeom>
            <a:avLst/>
            <a:gdLst/>
            <a:ahLst/>
            <a:cxnLst/>
            <a:rect l="l" t="t" r="r" b="b"/>
            <a:pathLst>
              <a:path w="1308950" h="767079">
                <a:moveTo>
                  <a:pt x="48425" y="678027"/>
                </a:moveTo>
                <a:lnTo>
                  <a:pt x="48285" y="767080"/>
                </a:lnTo>
                <a:lnTo>
                  <a:pt x="1308950" y="122656"/>
                </a:lnTo>
                <a:lnTo>
                  <a:pt x="1308950" y="0"/>
                </a:lnTo>
                <a:lnTo>
                  <a:pt x="0" y="654824"/>
                </a:lnTo>
                <a:lnTo>
                  <a:pt x="48425" y="6780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75928" y="6043780"/>
            <a:ext cx="1406512" cy="815886"/>
          </a:xfrm>
          <a:custGeom>
            <a:avLst/>
            <a:gdLst/>
            <a:ahLst/>
            <a:cxnLst/>
            <a:rect l="l" t="t" r="r" b="b"/>
            <a:pathLst>
              <a:path w="1406512" h="815886">
                <a:moveTo>
                  <a:pt x="1308950" y="48806"/>
                </a:moveTo>
                <a:lnTo>
                  <a:pt x="0" y="703630"/>
                </a:lnTo>
                <a:lnTo>
                  <a:pt x="48425" y="726833"/>
                </a:lnTo>
                <a:lnTo>
                  <a:pt x="48272" y="815886"/>
                </a:lnTo>
                <a:lnTo>
                  <a:pt x="1308950" y="1714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68875" y="5788665"/>
            <a:ext cx="199707" cy="248526"/>
          </a:xfrm>
          <a:custGeom>
            <a:avLst/>
            <a:gdLst/>
            <a:ahLst/>
            <a:cxnLst/>
            <a:rect l="l" t="t" r="r" b="b"/>
            <a:pathLst>
              <a:path w="199707" h="248526">
                <a:moveTo>
                  <a:pt x="0" y="90589"/>
                </a:moveTo>
                <a:lnTo>
                  <a:pt x="0" y="248526"/>
                </a:lnTo>
                <a:lnTo>
                  <a:pt x="199707" y="157937"/>
                </a:lnTo>
                <a:lnTo>
                  <a:pt x="199707" y="0"/>
                </a:lnTo>
                <a:lnTo>
                  <a:pt x="0" y="905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71982" y="5788666"/>
            <a:ext cx="296595" cy="292481"/>
          </a:xfrm>
          <a:custGeom>
            <a:avLst/>
            <a:gdLst/>
            <a:ahLst/>
            <a:cxnLst/>
            <a:rect l="l" t="t" r="r" b="b"/>
            <a:pathLst>
              <a:path w="296595" h="292480">
                <a:moveTo>
                  <a:pt x="296595" y="157937"/>
                </a:moveTo>
                <a:lnTo>
                  <a:pt x="296595" y="0"/>
                </a:lnTo>
                <a:lnTo>
                  <a:pt x="96899" y="90587"/>
                </a:lnTo>
              </a:path>
              <a:path w="296595" h="292480">
                <a:moveTo>
                  <a:pt x="96899" y="248524"/>
                </a:moveTo>
                <a:lnTo>
                  <a:pt x="296595" y="1579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68875" y="4355885"/>
            <a:ext cx="1557693" cy="775716"/>
          </a:xfrm>
          <a:custGeom>
            <a:avLst/>
            <a:gdLst/>
            <a:ahLst/>
            <a:cxnLst/>
            <a:rect l="l" t="t" r="r" b="b"/>
            <a:pathLst>
              <a:path w="1557693" h="775715">
                <a:moveTo>
                  <a:pt x="1557693" y="0"/>
                </a:moveTo>
                <a:lnTo>
                  <a:pt x="0" y="577164"/>
                </a:lnTo>
                <a:lnTo>
                  <a:pt x="0" y="775716"/>
                </a:lnTo>
                <a:lnTo>
                  <a:pt x="961199" y="416433"/>
                </a:lnTo>
                <a:lnTo>
                  <a:pt x="1149578" y="478675"/>
                </a:lnTo>
                <a:lnTo>
                  <a:pt x="1557693" y="290487"/>
                </a:lnTo>
                <a:lnTo>
                  <a:pt x="155769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71976" y="4355886"/>
            <a:ext cx="1654594" cy="811936"/>
          </a:xfrm>
          <a:custGeom>
            <a:avLst/>
            <a:gdLst/>
            <a:ahLst/>
            <a:cxnLst/>
            <a:rect l="l" t="t" r="r" b="b"/>
            <a:pathLst>
              <a:path w="1654594" h="811936">
                <a:moveTo>
                  <a:pt x="1058087" y="416433"/>
                </a:moveTo>
                <a:lnTo>
                  <a:pt x="1246479" y="478663"/>
                </a:lnTo>
                <a:lnTo>
                  <a:pt x="1654594" y="290487"/>
                </a:lnTo>
                <a:lnTo>
                  <a:pt x="1654594" y="0"/>
                </a:lnTo>
                <a:lnTo>
                  <a:pt x="96904" y="577161"/>
                </a:lnTo>
              </a:path>
              <a:path w="1654594" h="811936">
                <a:moveTo>
                  <a:pt x="96904" y="775714"/>
                </a:moveTo>
                <a:lnTo>
                  <a:pt x="1058087" y="4164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68875" y="4343838"/>
            <a:ext cx="1557693" cy="589216"/>
          </a:xfrm>
          <a:custGeom>
            <a:avLst/>
            <a:gdLst/>
            <a:ahLst/>
            <a:cxnLst/>
            <a:rect l="l" t="t" r="r" b="b"/>
            <a:pathLst>
              <a:path w="1557693" h="589216">
                <a:moveTo>
                  <a:pt x="0" y="537336"/>
                </a:moveTo>
                <a:lnTo>
                  <a:pt x="0" y="589216"/>
                </a:lnTo>
                <a:lnTo>
                  <a:pt x="1557693" y="12052"/>
                </a:lnTo>
                <a:lnTo>
                  <a:pt x="1505559" y="0"/>
                </a:lnTo>
                <a:lnTo>
                  <a:pt x="0" y="5373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71055" y="4343848"/>
            <a:ext cx="1655521" cy="625106"/>
          </a:xfrm>
          <a:custGeom>
            <a:avLst/>
            <a:gdLst/>
            <a:ahLst/>
            <a:cxnLst/>
            <a:rect l="l" t="t" r="r" b="b"/>
            <a:pathLst>
              <a:path w="1655521" h="625106">
                <a:moveTo>
                  <a:pt x="1655521" y="12039"/>
                </a:moveTo>
                <a:lnTo>
                  <a:pt x="1603387" y="0"/>
                </a:lnTo>
                <a:lnTo>
                  <a:pt x="97826" y="537334"/>
                </a:lnTo>
              </a:path>
              <a:path w="1655521" h="625106">
                <a:moveTo>
                  <a:pt x="97826" y="589203"/>
                </a:moveTo>
                <a:lnTo>
                  <a:pt x="1655521" y="120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68875" y="4968402"/>
            <a:ext cx="1246555" cy="910844"/>
          </a:xfrm>
          <a:custGeom>
            <a:avLst/>
            <a:gdLst/>
            <a:ahLst/>
            <a:cxnLst/>
            <a:rect l="l" t="t" r="r" b="b"/>
            <a:pathLst>
              <a:path w="1246555" h="910843">
                <a:moveTo>
                  <a:pt x="0" y="162267"/>
                </a:moveTo>
                <a:lnTo>
                  <a:pt x="0" y="910843"/>
                </a:lnTo>
                <a:lnTo>
                  <a:pt x="1246555" y="345363"/>
                </a:lnTo>
                <a:lnTo>
                  <a:pt x="423214" y="0"/>
                </a:lnTo>
                <a:lnTo>
                  <a:pt x="0" y="16226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71981" y="4968398"/>
            <a:ext cx="1343456" cy="954811"/>
          </a:xfrm>
          <a:custGeom>
            <a:avLst/>
            <a:gdLst/>
            <a:ahLst/>
            <a:cxnLst/>
            <a:rect l="l" t="t" r="r" b="b"/>
            <a:pathLst>
              <a:path w="1343456" h="954811">
                <a:moveTo>
                  <a:pt x="1343456" y="345376"/>
                </a:moveTo>
                <a:lnTo>
                  <a:pt x="520103" y="0"/>
                </a:lnTo>
                <a:lnTo>
                  <a:pt x="96899" y="162262"/>
                </a:lnTo>
              </a:path>
              <a:path w="1343456" h="954811">
                <a:moveTo>
                  <a:pt x="96899" y="910854"/>
                </a:moveTo>
                <a:lnTo>
                  <a:pt x="1343456" y="34537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92092" y="4772316"/>
            <a:ext cx="1495082" cy="581075"/>
          </a:xfrm>
          <a:custGeom>
            <a:avLst/>
            <a:gdLst/>
            <a:ahLst/>
            <a:cxnLst/>
            <a:rect l="l" t="t" r="r" b="b"/>
            <a:pathLst>
              <a:path w="1495082" h="581075">
                <a:moveTo>
                  <a:pt x="1495082" y="316179"/>
                </a:moveTo>
                <a:lnTo>
                  <a:pt x="537972" y="0"/>
                </a:lnTo>
                <a:lnTo>
                  <a:pt x="0" y="196088"/>
                </a:lnTo>
                <a:lnTo>
                  <a:pt x="917790" y="581075"/>
                </a:lnTo>
                <a:lnTo>
                  <a:pt x="1495082" y="316179"/>
                </a:lnTo>
                <a:close/>
              </a:path>
            </a:pathLst>
          </a:custGeom>
          <a:solidFill>
            <a:srgbClr val="ECD4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92092" y="4772316"/>
            <a:ext cx="1495082" cy="581075"/>
          </a:xfrm>
          <a:custGeom>
            <a:avLst/>
            <a:gdLst/>
            <a:ahLst/>
            <a:cxnLst/>
            <a:rect l="l" t="t" r="r" b="b"/>
            <a:pathLst>
              <a:path w="1495082" h="581075">
                <a:moveTo>
                  <a:pt x="1495082" y="316179"/>
                </a:moveTo>
                <a:lnTo>
                  <a:pt x="537972" y="0"/>
                </a:lnTo>
                <a:lnTo>
                  <a:pt x="0" y="196088"/>
                </a:lnTo>
                <a:lnTo>
                  <a:pt x="917790" y="581075"/>
                </a:lnTo>
                <a:lnTo>
                  <a:pt x="1495082" y="3161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509881" y="5088496"/>
            <a:ext cx="577291" cy="418566"/>
          </a:xfrm>
          <a:custGeom>
            <a:avLst/>
            <a:gdLst/>
            <a:ahLst/>
            <a:cxnLst/>
            <a:rect l="l" t="t" r="r" b="b"/>
            <a:pathLst>
              <a:path w="577291" h="418566">
                <a:moveTo>
                  <a:pt x="0" y="264896"/>
                </a:moveTo>
                <a:lnTo>
                  <a:pt x="0" y="418566"/>
                </a:lnTo>
                <a:lnTo>
                  <a:pt x="577291" y="177774"/>
                </a:lnTo>
                <a:lnTo>
                  <a:pt x="577291" y="0"/>
                </a:lnTo>
                <a:lnTo>
                  <a:pt x="0" y="264896"/>
                </a:lnTo>
                <a:close/>
              </a:path>
            </a:pathLst>
          </a:custGeom>
          <a:solidFill>
            <a:srgbClr val="C2A4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509881" y="5088496"/>
            <a:ext cx="577291" cy="418566"/>
          </a:xfrm>
          <a:custGeom>
            <a:avLst/>
            <a:gdLst/>
            <a:ahLst/>
            <a:cxnLst/>
            <a:rect l="l" t="t" r="r" b="b"/>
            <a:pathLst>
              <a:path w="577291" h="418566">
                <a:moveTo>
                  <a:pt x="0" y="264896"/>
                </a:moveTo>
                <a:lnTo>
                  <a:pt x="0" y="418566"/>
                </a:lnTo>
                <a:lnTo>
                  <a:pt x="577291" y="177774"/>
                </a:lnTo>
                <a:lnTo>
                  <a:pt x="577291" y="0"/>
                </a:lnTo>
                <a:lnTo>
                  <a:pt x="0" y="2648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62858" y="5313773"/>
            <a:ext cx="1641106" cy="649986"/>
          </a:xfrm>
          <a:custGeom>
            <a:avLst/>
            <a:gdLst/>
            <a:ahLst/>
            <a:cxnLst/>
            <a:rect l="l" t="t" r="r" b="b"/>
            <a:pathLst>
              <a:path w="1641106" h="649986">
                <a:moveTo>
                  <a:pt x="1052576" y="0"/>
                </a:moveTo>
                <a:lnTo>
                  <a:pt x="0" y="477481"/>
                </a:lnTo>
                <a:lnTo>
                  <a:pt x="273773" y="468579"/>
                </a:lnTo>
                <a:lnTo>
                  <a:pt x="735901" y="649986"/>
                </a:lnTo>
                <a:lnTo>
                  <a:pt x="1641106" y="233184"/>
                </a:lnTo>
                <a:lnTo>
                  <a:pt x="1052576" y="0"/>
                </a:lnTo>
                <a:close/>
              </a:path>
            </a:pathLst>
          </a:custGeom>
          <a:solidFill>
            <a:srgbClr val="D3A36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62858" y="5313773"/>
            <a:ext cx="1641106" cy="649986"/>
          </a:xfrm>
          <a:custGeom>
            <a:avLst/>
            <a:gdLst/>
            <a:ahLst/>
            <a:cxnLst/>
            <a:rect l="l" t="t" r="r" b="b"/>
            <a:pathLst>
              <a:path w="1641106" h="649986">
                <a:moveTo>
                  <a:pt x="1052576" y="0"/>
                </a:moveTo>
                <a:lnTo>
                  <a:pt x="1641106" y="233184"/>
                </a:lnTo>
                <a:lnTo>
                  <a:pt x="735901" y="649986"/>
                </a:lnTo>
                <a:lnTo>
                  <a:pt x="273773" y="468579"/>
                </a:lnTo>
                <a:lnTo>
                  <a:pt x="0" y="477481"/>
                </a:lnTo>
                <a:lnTo>
                  <a:pt x="105257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362863" y="5546959"/>
            <a:ext cx="1641106" cy="592823"/>
          </a:xfrm>
          <a:custGeom>
            <a:avLst/>
            <a:gdLst/>
            <a:ahLst/>
            <a:cxnLst/>
            <a:rect l="l" t="t" r="r" b="b"/>
            <a:pathLst>
              <a:path w="1641106" h="592823">
                <a:moveTo>
                  <a:pt x="0" y="244297"/>
                </a:moveTo>
                <a:lnTo>
                  <a:pt x="0" y="399821"/>
                </a:lnTo>
                <a:lnTo>
                  <a:pt x="273773" y="390931"/>
                </a:lnTo>
                <a:lnTo>
                  <a:pt x="735584" y="592823"/>
                </a:lnTo>
                <a:lnTo>
                  <a:pt x="1640395" y="134315"/>
                </a:lnTo>
                <a:lnTo>
                  <a:pt x="1641106" y="0"/>
                </a:lnTo>
                <a:lnTo>
                  <a:pt x="735888" y="416801"/>
                </a:lnTo>
                <a:lnTo>
                  <a:pt x="273773" y="235394"/>
                </a:lnTo>
                <a:lnTo>
                  <a:pt x="0" y="244297"/>
                </a:lnTo>
                <a:close/>
              </a:path>
            </a:pathLst>
          </a:custGeom>
          <a:solidFill>
            <a:srgbClr val="AC865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362863" y="5546959"/>
            <a:ext cx="1641106" cy="592823"/>
          </a:xfrm>
          <a:custGeom>
            <a:avLst/>
            <a:gdLst/>
            <a:ahLst/>
            <a:cxnLst/>
            <a:rect l="l" t="t" r="r" b="b"/>
            <a:pathLst>
              <a:path w="1641106" h="592823">
                <a:moveTo>
                  <a:pt x="0" y="244297"/>
                </a:moveTo>
                <a:lnTo>
                  <a:pt x="0" y="399821"/>
                </a:lnTo>
                <a:lnTo>
                  <a:pt x="273773" y="390931"/>
                </a:lnTo>
                <a:lnTo>
                  <a:pt x="735584" y="592823"/>
                </a:lnTo>
                <a:lnTo>
                  <a:pt x="1640395" y="134315"/>
                </a:lnTo>
                <a:lnTo>
                  <a:pt x="1641106" y="0"/>
                </a:lnTo>
                <a:lnTo>
                  <a:pt x="735888" y="416801"/>
                </a:lnTo>
                <a:lnTo>
                  <a:pt x="273773" y="235394"/>
                </a:lnTo>
                <a:lnTo>
                  <a:pt x="0" y="24429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636636" y="5782356"/>
            <a:ext cx="0" cy="155536"/>
          </a:xfrm>
          <a:custGeom>
            <a:avLst/>
            <a:gdLst/>
            <a:ahLst/>
            <a:cxnLst/>
            <a:rect l="l" t="t" r="r" b="b"/>
            <a:pathLst>
              <a:path h="155536">
                <a:moveTo>
                  <a:pt x="0" y="155536"/>
                </a:moveTo>
                <a:lnTo>
                  <a:pt x="0" y="0"/>
                </a:lnTo>
              </a:path>
            </a:pathLst>
          </a:custGeom>
          <a:solidFill>
            <a:srgbClr val="AC865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36632" y="5782356"/>
            <a:ext cx="0" cy="155536"/>
          </a:xfrm>
          <a:custGeom>
            <a:avLst/>
            <a:gdLst/>
            <a:ahLst/>
            <a:cxnLst/>
            <a:rect l="l" t="t" r="r" b="b"/>
            <a:pathLst>
              <a:path h="155536">
                <a:moveTo>
                  <a:pt x="0" y="0"/>
                </a:moveTo>
                <a:lnTo>
                  <a:pt x="0" y="15553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098762" y="5963767"/>
            <a:ext cx="0" cy="174015"/>
          </a:xfrm>
          <a:custGeom>
            <a:avLst/>
            <a:gdLst/>
            <a:ahLst/>
            <a:cxnLst/>
            <a:rect l="l" t="t" r="r" b="b"/>
            <a:pathLst>
              <a:path h="174015">
                <a:moveTo>
                  <a:pt x="0" y="17401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098757" y="5963764"/>
            <a:ext cx="0" cy="174015"/>
          </a:xfrm>
          <a:custGeom>
            <a:avLst/>
            <a:gdLst/>
            <a:ahLst/>
            <a:cxnLst/>
            <a:rect l="l" t="t" r="r" b="b"/>
            <a:pathLst>
              <a:path h="174015">
                <a:moveTo>
                  <a:pt x="0" y="0"/>
                </a:moveTo>
                <a:lnTo>
                  <a:pt x="0" y="1740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68874" y="4661461"/>
            <a:ext cx="747242" cy="627862"/>
          </a:xfrm>
          <a:custGeom>
            <a:avLst/>
            <a:gdLst/>
            <a:ahLst/>
            <a:cxnLst/>
            <a:rect l="l" t="t" r="r" b="b"/>
            <a:pathLst>
              <a:path w="747242" h="627862">
                <a:moveTo>
                  <a:pt x="0" y="275348"/>
                </a:moveTo>
                <a:lnTo>
                  <a:pt x="0" y="627862"/>
                </a:lnTo>
                <a:lnTo>
                  <a:pt x="747242" y="7772"/>
                </a:lnTo>
                <a:lnTo>
                  <a:pt x="712038" y="0"/>
                </a:lnTo>
                <a:lnTo>
                  <a:pt x="0" y="27534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71517" y="4661460"/>
            <a:ext cx="844600" cy="708660"/>
          </a:xfrm>
          <a:custGeom>
            <a:avLst/>
            <a:gdLst/>
            <a:ahLst/>
            <a:cxnLst/>
            <a:rect l="l" t="t" r="r" b="b"/>
            <a:pathLst>
              <a:path w="844600" h="708660">
                <a:moveTo>
                  <a:pt x="844600" y="7772"/>
                </a:moveTo>
                <a:lnTo>
                  <a:pt x="809396" y="0"/>
                </a:lnTo>
                <a:lnTo>
                  <a:pt x="97363" y="275352"/>
                </a:lnTo>
              </a:path>
              <a:path w="844600" h="708660">
                <a:moveTo>
                  <a:pt x="97363" y="627863"/>
                </a:moveTo>
                <a:lnTo>
                  <a:pt x="844600" y="77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71987" y="4669236"/>
            <a:ext cx="844842" cy="721448"/>
          </a:xfrm>
          <a:custGeom>
            <a:avLst/>
            <a:gdLst/>
            <a:ahLst/>
            <a:cxnLst/>
            <a:rect l="l" t="t" r="r" b="b"/>
            <a:pathLst>
              <a:path w="844842" h="721448">
                <a:moveTo>
                  <a:pt x="653427" y="469264"/>
                </a:moveTo>
                <a:lnTo>
                  <a:pt x="695465" y="450121"/>
                </a:lnTo>
                <a:lnTo>
                  <a:pt x="731295" y="426337"/>
                </a:lnTo>
                <a:lnTo>
                  <a:pt x="761337" y="398843"/>
                </a:lnTo>
                <a:lnTo>
                  <a:pt x="786011" y="368572"/>
                </a:lnTo>
                <a:lnTo>
                  <a:pt x="805737" y="336454"/>
                </a:lnTo>
                <a:lnTo>
                  <a:pt x="820934" y="303423"/>
                </a:lnTo>
                <a:lnTo>
                  <a:pt x="832024" y="270408"/>
                </a:lnTo>
                <a:lnTo>
                  <a:pt x="839425" y="238342"/>
                </a:lnTo>
                <a:lnTo>
                  <a:pt x="843557" y="208157"/>
                </a:lnTo>
                <a:lnTo>
                  <a:pt x="844842" y="180784"/>
                </a:lnTo>
                <a:lnTo>
                  <a:pt x="844704" y="83213"/>
                </a:lnTo>
                <a:lnTo>
                  <a:pt x="844492" y="49221"/>
                </a:lnTo>
                <a:lnTo>
                  <a:pt x="844270" y="18726"/>
                </a:lnTo>
                <a:lnTo>
                  <a:pt x="844130" y="0"/>
                </a:lnTo>
                <a:lnTo>
                  <a:pt x="96893" y="288385"/>
                </a:lnTo>
                <a:lnTo>
                  <a:pt x="96893" y="684053"/>
                </a:lnTo>
                <a:lnTo>
                  <a:pt x="653427" y="4692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71987" y="4669236"/>
            <a:ext cx="844842" cy="721448"/>
          </a:xfrm>
          <a:custGeom>
            <a:avLst/>
            <a:gdLst/>
            <a:ahLst/>
            <a:cxnLst/>
            <a:rect l="l" t="t" r="r" b="b"/>
            <a:pathLst>
              <a:path w="844842" h="721448">
                <a:moveTo>
                  <a:pt x="653427" y="469264"/>
                </a:moveTo>
                <a:lnTo>
                  <a:pt x="675248" y="460331"/>
                </a:lnTo>
                <a:lnTo>
                  <a:pt x="695465" y="450121"/>
                </a:lnTo>
                <a:lnTo>
                  <a:pt x="714130" y="438751"/>
                </a:lnTo>
                <a:lnTo>
                  <a:pt x="731295" y="426337"/>
                </a:lnTo>
                <a:lnTo>
                  <a:pt x="747013" y="412995"/>
                </a:lnTo>
                <a:lnTo>
                  <a:pt x="761337" y="398843"/>
                </a:lnTo>
                <a:lnTo>
                  <a:pt x="774319" y="383996"/>
                </a:lnTo>
                <a:lnTo>
                  <a:pt x="786011" y="368572"/>
                </a:lnTo>
                <a:lnTo>
                  <a:pt x="796466" y="352685"/>
                </a:lnTo>
                <a:lnTo>
                  <a:pt x="805737" y="336454"/>
                </a:lnTo>
                <a:lnTo>
                  <a:pt x="813875" y="319994"/>
                </a:lnTo>
                <a:lnTo>
                  <a:pt x="820934" y="303423"/>
                </a:lnTo>
                <a:lnTo>
                  <a:pt x="826966" y="286855"/>
                </a:lnTo>
                <a:lnTo>
                  <a:pt x="832024" y="270408"/>
                </a:lnTo>
                <a:lnTo>
                  <a:pt x="836159" y="254198"/>
                </a:lnTo>
                <a:lnTo>
                  <a:pt x="839425" y="238342"/>
                </a:lnTo>
                <a:lnTo>
                  <a:pt x="843557" y="208157"/>
                </a:lnTo>
                <a:lnTo>
                  <a:pt x="844842" y="180784"/>
                </a:lnTo>
                <a:lnTo>
                  <a:pt x="844842" y="176615"/>
                </a:lnTo>
                <a:lnTo>
                  <a:pt x="844841" y="160333"/>
                </a:lnTo>
                <a:lnTo>
                  <a:pt x="844833" y="133599"/>
                </a:lnTo>
                <a:lnTo>
                  <a:pt x="844806" y="112128"/>
                </a:lnTo>
                <a:lnTo>
                  <a:pt x="844748" y="92914"/>
                </a:lnTo>
                <a:lnTo>
                  <a:pt x="844647" y="72948"/>
                </a:lnTo>
                <a:lnTo>
                  <a:pt x="844492" y="49221"/>
                </a:lnTo>
                <a:lnTo>
                  <a:pt x="844270" y="18726"/>
                </a:lnTo>
                <a:lnTo>
                  <a:pt x="844130" y="0"/>
                </a:lnTo>
                <a:lnTo>
                  <a:pt x="96893" y="288385"/>
                </a:lnTo>
              </a:path>
              <a:path w="844842" h="721448">
                <a:moveTo>
                  <a:pt x="96893" y="684053"/>
                </a:moveTo>
                <a:lnTo>
                  <a:pt x="653427" y="4692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71517" y="4716977"/>
            <a:ext cx="1044371" cy="798715"/>
          </a:xfrm>
          <a:custGeom>
            <a:avLst/>
            <a:gdLst/>
            <a:ahLst/>
            <a:cxnLst/>
            <a:rect l="l" t="t" r="r" b="b"/>
            <a:pathLst>
              <a:path w="1044371" h="798715">
                <a:moveTo>
                  <a:pt x="1044371" y="7772"/>
                </a:moveTo>
                <a:lnTo>
                  <a:pt x="1009167" y="0"/>
                </a:lnTo>
                <a:lnTo>
                  <a:pt x="97364" y="364161"/>
                </a:lnTo>
                <a:lnTo>
                  <a:pt x="97364" y="724977"/>
                </a:lnTo>
                <a:lnTo>
                  <a:pt x="1044371" y="77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71517" y="4716977"/>
            <a:ext cx="1044371" cy="798715"/>
          </a:xfrm>
          <a:custGeom>
            <a:avLst/>
            <a:gdLst/>
            <a:ahLst/>
            <a:cxnLst/>
            <a:rect l="l" t="t" r="r" b="b"/>
            <a:pathLst>
              <a:path w="1044371" h="798715">
                <a:moveTo>
                  <a:pt x="1044371" y="7772"/>
                </a:moveTo>
                <a:lnTo>
                  <a:pt x="1009167" y="0"/>
                </a:lnTo>
                <a:lnTo>
                  <a:pt x="97364" y="364161"/>
                </a:lnTo>
              </a:path>
              <a:path w="1044371" h="798715">
                <a:moveTo>
                  <a:pt x="97364" y="724977"/>
                </a:moveTo>
                <a:lnTo>
                  <a:pt x="1044371" y="77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71987" y="4724756"/>
            <a:ext cx="1043901" cy="935583"/>
          </a:xfrm>
          <a:custGeom>
            <a:avLst/>
            <a:gdLst/>
            <a:ahLst/>
            <a:cxnLst/>
            <a:rect l="l" t="t" r="r" b="b"/>
            <a:pathLst>
              <a:path w="1043901" h="935583">
                <a:moveTo>
                  <a:pt x="764933" y="627405"/>
                </a:moveTo>
                <a:lnTo>
                  <a:pt x="809423" y="604184"/>
                </a:lnTo>
                <a:lnTo>
                  <a:pt x="851907" y="569331"/>
                </a:lnTo>
                <a:lnTo>
                  <a:pt x="891755" y="525527"/>
                </a:lnTo>
                <a:lnTo>
                  <a:pt x="928336" y="475450"/>
                </a:lnTo>
                <a:lnTo>
                  <a:pt x="961020" y="421779"/>
                </a:lnTo>
                <a:lnTo>
                  <a:pt x="989175" y="367194"/>
                </a:lnTo>
                <a:lnTo>
                  <a:pt x="1012172" y="314374"/>
                </a:lnTo>
                <a:lnTo>
                  <a:pt x="1029379" y="265997"/>
                </a:lnTo>
                <a:lnTo>
                  <a:pt x="1040166" y="224744"/>
                </a:lnTo>
                <a:lnTo>
                  <a:pt x="1043901" y="193294"/>
                </a:lnTo>
                <a:lnTo>
                  <a:pt x="1043901" y="0"/>
                </a:lnTo>
                <a:lnTo>
                  <a:pt x="96894" y="377238"/>
                </a:lnTo>
                <a:lnTo>
                  <a:pt x="96894" y="896546"/>
                </a:lnTo>
                <a:lnTo>
                  <a:pt x="764933" y="6274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71987" y="4724756"/>
            <a:ext cx="1043901" cy="935583"/>
          </a:xfrm>
          <a:custGeom>
            <a:avLst/>
            <a:gdLst/>
            <a:ahLst/>
            <a:cxnLst/>
            <a:rect l="l" t="t" r="r" b="b"/>
            <a:pathLst>
              <a:path w="1043901" h="935583">
                <a:moveTo>
                  <a:pt x="764933" y="627405"/>
                </a:moveTo>
                <a:lnTo>
                  <a:pt x="787389" y="617416"/>
                </a:lnTo>
                <a:lnTo>
                  <a:pt x="809423" y="604184"/>
                </a:lnTo>
                <a:lnTo>
                  <a:pt x="830955" y="588044"/>
                </a:lnTo>
                <a:lnTo>
                  <a:pt x="851907" y="569331"/>
                </a:lnTo>
                <a:lnTo>
                  <a:pt x="872200" y="548381"/>
                </a:lnTo>
                <a:lnTo>
                  <a:pt x="891755" y="525527"/>
                </a:lnTo>
                <a:lnTo>
                  <a:pt x="910493" y="501105"/>
                </a:lnTo>
                <a:lnTo>
                  <a:pt x="928336" y="475450"/>
                </a:lnTo>
                <a:lnTo>
                  <a:pt x="945204" y="448896"/>
                </a:lnTo>
                <a:lnTo>
                  <a:pt x="961020" y="421779"/>
                </a:lnTo>
                <a:lnTo>
                  <a:pt x="975703" y="394433"/>
                </a:lnTo>
                <a:lnTo>
                  <a:pt x="989175" y="367194"/>
                </a:lnTo>
                <a:lnTo>
                  <a:pt x="1001358" y="340396"/>
                </a:lnTo>
                <a:lnTo>
                  <a:pt x="1012172" y="314374"/>
                </a:lnTo>
                <a:lnTo>
                  <a:pt x="1021538" y="289463"/>
                </a:lnTo>
                <a:lnTo>
                  <a:pt x="1029379" y="265997"/>
                </a:lnTo>
                <a:lnTo>
                  <a:pt x="1035614" y="244313"/>
                </a:lnTo>
                <a:lnTo>
                  <a:pt x="1042954" y="207626"/>
                </a:lnTo>
                <a:lnTo>
                  <a:pt x="1043901" y="193294"/>
                </a:lnTo>
                <a:lnTo>
                  <a:pt x="1043901" y="0"/>
                </a:lnTo>
                <a:lnTo>
                  <a:pt x="96894" y="377238"/>
                </a:lnTo>
              </a:path>
              <a:path w="1043901" h="935583">
                <a:moveTo>
                  <a:pt x="96894" y="896546"/>
                </a:moveTo>
                <a:lnTo>
                  <a:pt x="764933" y="6274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052980" y="4774431"/>
            <a:ext cx="41427" cy="55330"/>
          </a:xfrm>
          <a:custGeom>
            <a:avLst/>
            <a:gdLst/>
            <a:ahLst/>
            <a:cxnLst/>
            <a:rect l="l" t="t" r="r" b="b"/>
            <a:pathLst>
              <a:path w="41427" h="55330">
                <a:moveTo>
                  <a:pt x="41427" y="31830"/>
                </a:moveTo>
                <a:lnTo>
                  <a:pt x="41376" y="17222"/>
                </a:lnTo>
                <a:lnTo>
                  <a:pt x="35931" y="5890"/>
                </a:lnTo>
                <a:lnTo>
                  <a:pt x="26263" y="54"/>
                </a:lnTo>
                <a:lnTo>
                  <a:pt x="25977" y="0"/>
                </a:lnTo>
                <a:lnTo>
                  <a:pt x="14880" y="1811"/>
                </a:lnTo>
                <a:lnTo>
                  <a:pt x="5569" y="10224"/>
                </a:lnTo>
                <a:lnTo>
                  <a:pt x="0" y="23499"/>
                </a:lnTo>
                <a:lnTo>
                  <a:pt x="49" y="38096"/>
                </a:lnTo>
                <a:lnTo>
                  <a:pt x="5491" y="49434"/>
                </a:lnTo>
                <a:lnTo>
                  <a:pt x="15151" y="55274"/>
                </a:lnTo>
                <a:lnTo>
                  <a:pt x="15444" y="55330"/>
                </a:lnTo>
                <a:lnTo>
                  <a:pt x="26542" y="53515"/>
                </a:lnTo>
                <a:lnTo>
                  <a:pt x="35856" y="45102"/>
                </a:lnTo>
                <a:lnTo>
                  <a:pt x="41427" y="31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052946" y="4774431"/>
            <a:ext cx="41494" cy="55330"/>
          </a:xfrm>
          <a:custGeom>
            <a:avLst/>
            <a:gdLst/>
            <a:ahLst/>
            <a:cxnLst/>
            <a:rect l="l" t="t" r="r" b="b"/>
            <a:pathLst>
              <a:path w="41494" h="55330">
                <a:moveTo>
                  <a:pt x="41460" y="31830"/>
                </a:moveTo>
                <a:lnTo>
                  <a:pt x="35889" y="45102"/>
                </a:lnTo>
                <a:lnTo>
                  <a:pt x="26575" y="53515"/>
                </a:lnTo>
                <a:lnTo>
                  <a:pt x="15477" y="55330"/>
                </a:lnTo>
                <a:lnTo>
                  <a:pt x="15184" y="55274"/>
                </a:lnTo>
                <a:lnTo>
                  <a:pt x="5523" y="49434"/>
                </a:lnTo>
                <a:lnTo>
                  <a:pt x="82" y="38096"/>
                </a:lnTo>
                <a:lnTo>
                  <a:pt x="0" y="23664"/>
                </a:lnTo>
                <a:lnTo>
                  <a:pt x="32" y="23499"/>
                </a:lnTo>
                <a:lnTo>
                  <a:pt x="5602" y="10224"/>
                </a:lnTo>
                <a:lnTo>
                  <a:pt x="14913" y="1811"/>
                </a:lnTo>
                <a:lnTo>
                  <a:pt x="26010" y="0"/>
                </a:lnTo>
                <a:lnTo>
                  <a:pt x="26296" y="54"/>
                </a:lnTo>
                <a:lnTo>
                  <a:pt x="35964" y="5890"/>
                </a:lnTo>
                <a:lnTo>
                  <a:pt x="41409" y="17222"/>
                </a:lnTo>
                <a:lnTo>
                  <a:pt x="41494" y="31655"/>
                </a:lnTo>
                <a:lnTo>
                  <a:pt x="41460" y="31830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846965" y="4716395"/>
            <a:ext cx="149919" cy="68186"/>
          </a:xfrm>
          <a:custGeom>
            <a:avLst/>
            <a:gdLst/>
            <a:ahLst/>
            <a:cxnLst/>
            <a:rect l="l" t="t" r="r" b="b"/>
            <a:pathLst>
              <a:path w="149919" h="68186">
                <a:moveTo>
                  <a:pt x="4974" y="48576"/>
                </a:moveTo>
                <a:lnTo>
                  <a:pt x="10562" y="53416"/>
                </a:lnTo>
                <a:lnTo>
                  <a:pt x="13597" y="54889"/>
                </a:lnTo>
                <a:lnTo>
                  <a:pt x="16760" y="55524"/>
                </a:lnTo>
                <a:lnTo>
                  <a:pt x="19820" y="55435"/>
                </a:lnTo>
                <a:lnTo>
                  <a:pt x="64474" y="68186"/>
                </a:lnTo>
                <a:lnTo>
                  <a:pt x="149919" y="34061"/>
                </a:lnTo>
                <a:lnTo>
                  <a:pt x="29765" y="1130"/>
                </a:lnTo>
                <a:lnTo>
                  <a:pt x="26336" y="0"/>
                </a:lnTo>
                <a:lnTo>
                  <a:pt x="15215" y="1625"/>
                </a:lnTo>
                <a:lnTo>
                  <a:pt x="5833" y="9896"/>
                </a:lnTo>
                <a:lnTo>
                  <a:pt x="150" y="23064"/>
                </a:lnTo>
                <a:lnTo>
                  <a:pt x="0" y="37407"/>
                </a:lnTo>
                <a:lnTo>
                  <a:pt x="4974" y="485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46965" y="4716395"/>
            <a:ext cx="149919" cy="68186"/>
          </a:xfrm>
          <a:custGeom>
            <a:avLst/>
            <a:gdLst/>
            <a:ahLst/>
            <a:cxnLst/>
            <a:rect l="l" t="t" r="r" b="b"/>
            <a:pathLst>
              <a:path w="149919" h="68186">
                <a:moveTo>
                  <a:pt x="149919" y="34061"/>
                </a:moveTo>
                <a:lnTo>
                  <a:pt x="29765" y="1130"/>
                </a:lnTo>
                <a:lnTo>
                  <a:pt x="28660" y="685"/>
                </a:lnTo>
                <a:lnTo>
                  <a:pt x="27529" y="241"/>
                </a:lnTo>
                <a:lnTo>
                  <a:pt x="26336" y="0"/>
                </a:lnTo>
                <a:lnTo>
                  <a:pt x="15215" y="1625"/>
                </a:lnTo>
                <a:lnTo>
                  <a:pt x="5833" y="9896"/>
                </a:lnTo>
                <a:lnTo>
                  <a:pt x="150" y="23064"/>
                </a:lnTo>
                <a:lnTo>
                  <a:pt x="72" y="23444"/>
                </a:lnTo>
                <a:lnTo>
                  <a:pt x="0" y="37407"/>
                </a:lnTo>
                <a:lnTo>
                  <a:pt x="4974" y="48576"/>
                </a:lnTo>
                <a:lnTo>
                  <a:pt x="10562" y="53416"/>
                </a:lnTo>
                <a:lnTo>
                  <a:pt x="12099" y="54267"/>
                </a:lnTo>
                <a:lnTo>
                  <a:pt x="13597" y="54889"/>
                </a:lnTo>
                <a:lnTo>
                  <a:pt x="15223" y="55219"/>
                </a:lnTo>
                <a:lnTo>
                  <a:pt x="16760" y="55524"/>
                </a:lnTo>
                <a:lnTo>
                  <a:pt x="18296" y="55575"/>
                </a:lnTo>
                <a:lnTo>
                  <a:pt x="19820" y="55435"/>
                </a:lnTo>
                <a:lnTo>
                  <a:pt x="64474" y="68186"/>
                </a:lnTo>
                <a:lnTo>
                  <a:pt x="149919" y="34061"/>
                </a:lnTo>
                <a:close/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71981" y="4941115"/>
            <a:ext cx="535127" cy="226707"/>
          </a:xfrm>
          <a:custGeom>
            <a:avLst/>
            <a:gdLst/>
            <a:ahLst/>
            <a:cxnLst/>
            <a:rect l="l" t="t" r="r" b="b"/>
            <a:pathLst>
              <a:path w="535127" h="226707">
                <a:moveTo>
                  <a:pt x="535127" y="13131"/>
                </a:moveTo>
                <a:lnTo>
                  <a:pt x="500773" y="0"/>
                </a:lnTo>
                <a:lnTo>
                  <a:pt x="96900" y="160879"/>
                </a:lnTo>
                <a:lnTo>
                  <a:pt x="96900" y="188033"/>
                </a:lnTo>
                <a:lnTo>
                  <a:pt x="535127" y="131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71981" y="4941115"/>
            <a:ext cx="535127" cy="226707"/>
          </a:xfrm>
          <a:custGeom>
            <a:avLst/>
            <a:gdLst/>
            <a:ahLst/>
            <a:cxnLst/>
            <a:rect l="l" t="t" r="r" b="b"/>
            <a:pathLst>
              <a:path w="535127" h="226707">
                <a:moveTo>
                  <a:pt x="535127" y="13131"/>
                </a:moveTo>
                <a:lnTo>
                  <a:pt x="500773" y="0"/>
                </a:lnTo>
                <a:lnTo>
                  <a:pt x="96900" y="160879"/>
                </a:lnTo>
              </a:path>
              <a:path w="535127" h="226707">
                <a:moveTo>
                  <a:pt x="96900" y="188033"/>
                </a:moveTo>
                <a:lnTo>
                  <a:pt x="535127" y="13131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71514" y="4853816"/>
            <a:ext cx="277990" cy="120650"/>
          </a:xfrm>
          <a:custGeom>
            <a:avLst/>
            <a:gdLst/>
            <a:ahLst/>
            <a:cxnLst/>
            <a:rect l="l" t="t" r="r" b="b"/>
            <a:pathLst>
              <a:path w="277990" h="120650">
                <a:moveTo>
                  <a:pt x="277990" y="13144"/>
                </a:moveTo>
                <a:lnTo>
                  <a:pt x="243636" y="0"/>
                </a:lnTo>
                <a:lnTo>
                  <a:pt x="97367" y="56086"/>
                </a:lnTo>
                <a:lnTo>
                  <a:pt x="97367" y="82995"/>
                </a:lnTo>
                <a:lnTo>
                  <a:pt x="277990" y="131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71514" y="4853816"/>
            <a:ext cx="277990" cy="120650"/>
          </a:xfrm>
          <a:custGeom>
            <a:avLst/>
            <a:gdLst/>
            <a:ahLst/>
            <a:cxnLst/>
            <a:rect l="l" t="t" r="r" b="b"/>
            <a:pathLst>
              <a:path w="277990" h="120650">
                <a:moveTo>
                  <a:pt x="277990" y="13144"/>
                </a:moveTo>
                <a:lnTo>
                  <a:pt x="243636" y="0"/>
                </a:lnTo>
                <a:lnTo>
                  <a:pt x="97367" y="56086"/>
                </a:lnTo>
              </a:path>
              <a:path w="277990" h="120650">
                <a:moveTo>
                  <a:pt x="97367" y="82995"/>
                </a:moveTo>
                <a:lnTo>
                  <a:pt x="277990" y="13144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71981" y="4954249"/>
            <a:ext cx="535127" cy="347040"/>
          </a:xfrm>
          <a:custGeom>
            <a:avLst/>
            <a:gdLst/>
            <a:ahLst/>
            <a:cxnLst/>
            <a:rect l="l" t="t" r="r" b="b"/>
            <a:pathLst>
              <a:path w="535127" h="347040">
                <a:moveTo>
                  <a:pt x="533793" y="122796"/>
                </a:moveTo>
                <a:lnTo>
                  <a:pt x="535127" y="0"/>
                </a:lnTo>
                <a:lnTo>
                  <a:pt x="96901" y="174891"/>
                </a:lnTo>
                <a:lnTo>
                  <a:pt x="96901" y="306332"/>
                </a:lnTo>
                <a:lnTo>
                  <a:pt x="533793" y="1227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71981" y="4954249"/>
            <a:ext cx="535127" cy="347040"/>
          </a:xfrm>
          <a:custGeom>
            <a:avLst/>
            <a:gdLst/>
            <a:ahLst/>
            <a:cxnLst/>
            <a:rect l="l" t="t" r="r" b="b"/>
            <a:pathLst>
              <a:path w="535127" h="347040">
                <a:moveTo>
                  <a:pt x="533793" y="122796"/>
                </a:moveTo>
                <a:lnTo>
                  <a:pt x="535127" y="0"/>
                </a:lnTo>
                <a:lnTo>
                  <a:pt x="96901" y="174891"/>
                </a:lnTo>
              </a:path>
              <a:path w="535127" h="347040">
                <a:moveTo>
                  <a:pt x="96901" y="306332"/>
                </a:moveTo>
                <a:lnTo>
                  <a:pt x="533793" y="1227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537013" y="5006673"/>
            <a:ext cx="41414" cy="55330"/>
          </a:xfrm>
          <a:custGeom>
            <a:avLst/>
            <a:gdLst/>
            <a:ahLst/>
            <a:cxnLst/>
            <a:rect l="l" t="t" r="r" b="b"/>
            <a:pathLst>
              <a:path w="41414" h="55330">
                <a:moveTo>
                  <a:pt x="41414" y="31830"/>
                </a:moveTo>
                <a:lnTo>
                  <a:pt x="41369" y="17217"/>
                </a:lnTo>
                <a:lnTo>
                  <a:pt x="35923" y="5888"/>
                </a:lnTo>
                <a:lnTo>
                  <a:pt x="26263" y="54"/>
                </a:lnTo>
                <a:lnTo>
                  <a:pt x="25977" y="0"/>
                </a:lnTo>
                <a:lnTo>
                  <a:pt x="14871" y="1811"/>
                </a:lnTo>
                <a:lnTo>
                  <a:pt x="5561" y="10224"/>
                </a:lnTo>
                <a:lnTo>
                  <a:pt x="0" y="23499"/>
                </a:lnTo>
                <a:lnTo>
                  <a:pt x="41" y="38101"/>
                </a:lnTo>
                <a:lnTo>
                  <a:pt x="5480" y="49435"/>
                </a:lnTo>
                <a:lnTo>
                  <a:pt x="15138" y="55274"/>
                </a:lnTo>
                <a:lnTo>
                  <a:pt x="15432" y="55330"/>
                </a:lnTo>
                <a:lnTo>
                  <a:pt x="26538" y="53515"/>
                </a:lnTo>
                <a:lnTo>
                  <a:pt x="35851" y="45102"/>
                </a:lnTo>
                <a:lnTo>
                  <a:pt x="41414" y="31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6979" y="5006673"/>
            <a:ext cx="41485" cy="55330"/>
          </a:xfrm>
          <a:custGeom>
            <a:avLst/>
            <a:gdLst/>
            <a:ahLst/>
            <a:cxnLst/>
            <a:rect l="l" t="t" r="r" b="b"/>
            <a:pathLst>
              <a:path w="41485" h="55330">
                <a:moveTo>
                  <a:pt x="41449" y="31830"/>
                </a:moveTo>
                <a:lnTo>
                  <a:pt x="35886" y="45102"/>
                </a:lnTo>
                <a:lnTo>
                  <a:pt x="26573" y="53515"/>
                </a:lnTo>
                <a:lnTo>
                  <a:pt x="15466" y="55330"/>
                </a:lnTo>
                <a:lnTo>
                  <a:pt x="15173" y="55274"/>
                </a:lnTo>
                <a:lnTo>
                  <a:pt x="5514" y="49435"/>
                </a:lnTo>
                <a:lnTo>
                  <a:pt x="75" y="38101"/>
                </a:lnTo>
                <a:lnTo>
                  <a:pt x="0" y="23673"/>
                </a:lnTo>
                <a:lnTo>
                  <a:pt x="34" y="23499"/>
                </a:lnTo>
                <a:lnTo>
                  <a:pt x="5595" y="10224"/>
                </a:lnTo>
                <a:lnTo>
                  <a:pt x="14906" y="1811"/>
                </a:lnTo>
                <a:lnTo>
                  <a:pt x="26012" y="0"/>
                </a:lnTo>
                <a:lnTo>
                  <a:pt x="26298" y="54"/>
                </a:lnTo>
                <a:lnTo>
                  <a:pt x="35958" y="5888"/>
                </a:lnTo>
                <a:lnTo>
                  <a:pt x="41403" y="17217"/>
                </a:lnTo>
                <a:lnTo>
                  <a:pt x="41485" y="31647"/>
                </a:lnTo>
                <a:lnTo>
                  <a:pt x="41449" y="31830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356539" y="4885203"/>
            <a:ext cx="151015" cy="60680"/>
          </a:xfrm>
          <a:custGeom>
            <a:avLst/>
            <a:gdLst/>
            <a:ahLst/>
            <a:cxnLst/>
            <a:rect l="l" t="t" r="r" b="b"/>
            <a:pathLst>
              <a:path w="151015" h="60680">
                <a:moveTo>
                  <a:pt x="0" y="0"/>
                </a:moveTo>
                <a:lnTo>
                  <a:pt x="151015" y="6068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356539" y="4885203"/>
            <a:ext cx="151015" cy="60680"/>
          </a:xfrm>
          <a:custGeom>
            <a:avLst/>
            <a:gdLst/>
            <a:ahLst/>
            <a:cxnLst/>
            <a:rect l="l" t="t" r="r" b="b"/>
            <a:pathLst>
              <a:path w="151015" h="60680">
                <a:moveTo>
                  <a:pt x="0" y="0"/>
                </a:moveTo>
                <a:lnTo>
                  <a:pt x="151015" y="6068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71987" y="4936342"/>
            <a:ext cx="1034262" cy="861745"/>
          </a:xfrm>
          <a:custGeom>
            <a:avLst/>
            <a:gdLst/>
            <a:ahLst/>
            <a:cxnLst/>
            <a:rect l="l" t="t" r="r" b="b"/>
            <a:pathLst>
              <a:path w="1034262" h="861745">
                <a:moveTo>
                  <a:pt x="806957" y="493268"/>
                </a:moveTo>
                <a:lnTo>
                  <a:pt x="1034262" y="93497"/>
                </a:lnTo>
                <a:lnTo>
                  <a:pt x="940688" y="0"/>
                </a:lnTo>
                <a:lnTo>
                  <a:pt x="806957" y="287845"/>
                </a:lnTo>
                <a:lnTo>
                  <a:pt x="96893" y="598702"/>
                </a:lnTo>
                <a:lnTo>
                  <a:pt x="96893" y="817501"/>
                </a:lnTo>
                <a:lnTo>
                  <a:pt x="806957" y="4932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71987" y="4936342"/>
            <a:ext cx="1034262" cy="861745"/>
          </a:xfrm>
          <a:custGeom>
            <a:avLst/>
            <a:gdLst/>
            <a:ahLst/>
            <a:cxnLst/>
            <a:rect l="l" t="t" r="r" b="b"/>
            <a:pathLst>
              <a:path w="1034262" h="861745">
                <a:moveTo>
                  <a:pt x="806957" y="493268"/>
                </a:moveTo>
                <a:lnTo>
                  <a:pt x="1034262" y="93497"/>
                </a:lnTo>
                <a:lnTo>
                  <a:pt x="940688" y="0"/>
                </a:lnTo>
                <a:lnTo>
                  <a:pt x="806957" y="287845"/>
                </a:lnTo>
                <a:lnTo>
                  <a:pt x="96893" y="598702"/>
                </a:lnTo>
              </a:path>
              <a:path w="1034262" h="861745">
                <a:moveTo>
                  <a:pt x="96893" y="817501"/>
                </a:moveTo>
                <a:lnTo>
                  <a:pt x="806957" y="4932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71161" y="4903187"/>
            <a:ext cx="1042276" cy="674281"/>
          </a:xfrm>
          <a:custGeom>
            <a:avLst/>
            <a:gdLst/>
            <a:ahLst/>
            <a:cxnLst/>
            <a:rect l="l" t="t" r="r" b="b"/>
            <a:pathLst>
              <a:path w="1042276" h="674281">
                <a:moveTo>
                  <a:pt x="807783" y="321005"/>
                </a:moveTo>
                <a:lnTo>
                  <a:pt x="941514" y="33159"/>
                </a:lnTo>
                <a:lnTo>
                  <a:pt x="1035088" y="126657"/>
                </a:lnTo>
                <a:lnTo>
                  <a:pt x="1042276" y="119100"/>
                </a:lnTo>
                <a:lnTo>
                  <a:pt x="926033" y="0"/>
                </a:lnTo>
                <a:lnTo>
                  <a:pt x="782612" y="304863"/>
                </a:lnTo>
                <a:lnTo>
                  <a:pt x="97720" y="595344"/>
                </a:lnTo>
                <a:lnTo>
                  <a:pt x="97720" y="631861"/>
                </a:lnTo>
                <a:lnTo>
                  <a:pt x="807783" y="3210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71161" y="4903187"/>
            <a:ext cx="1042276" cy="674281"/>
          </a:xfrm>
          <a:custGeom>
            <a:avLst/>
            <a:gdLst/>
            <a:ahLst/>
            <a:cxnLst/>
            <a:rect l="l" t="t" r="r" b="b"/>
            <a:pathLst>
              <a:path w="1042276" h="674281">
                <a:moveTo>
                  <a:pt x="807783" y="321005"/>
                </a:moveTo>
                <a:lnTo>
                  <a:pt x="941514" y="33159"/>
                </a:lnTo>
                <a:lnTo>
                  <a:pt x="1035088" y="126657"/>
                </a:lnTo>
                <a:lnTo>
                  <a:pt x="1042276" y="119100"/>
                </a:lnTo>
                <a:lnTo>
                  <a:pt x="926033" y="0"/>
                </a:lnTo>
                <a:lnTo>
                  <a:pt x="782612" y="304863"/>
                </a:lnTo>
                <a:lnTo>
                  <a:pt x="97720" y="595344"/>
                </a:lnTo>
              </a:path>
              <a:path w="1042276" h="674281">
                <a:moveTo>
                  <a:pt x="97720" y="631861"/>
                </a:moveTo>
                <a:lnTo>
                  <a:pt x="807783" y="3210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853765" y="5208052"/>
            <a:ext cx="25184" cy="16141"/>
          </a:xfrm>
          <a:custGeom>
            <a:avLst/>
            <a:gdLst/>
            <a:ahLst/>
            <a:cxnLst/>
            <a:rect l="l" t="t" r="r" b="b"/>
            <a:pathLst>
              <a:path w="25184" h="16141">
                <a:moveTo>
                  <a:pt x="25184" y="16141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853765" y="5208052"/>
            <a:ext cx="25184" cy="16141"/>
          </a:xfrm>
          <a:custGeom>
            <a:avLst/>
            <a:gdLst/>
            <a:ahLst/>
            <a:cxnLst/>
            <a:rect l="l" t="t" r="r" b="b"/>
            <a:pathLst>
              <a:path w="25184" h="16141">
                <a:moveTo>
                  <a:pt x="25184" y="16141"/>
                </a:moveTo>
                <a:lnTo>
                  <a:pt x="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019669" y="5003624"/>
            <a:ext cx="41427" cy="55330"/>
          </a:xfrm>
          <a:custGeom>
            <a:avLst/>
            <a:gdLst/>
            <a:ahLst/>
            <a:cxnLst/>
            <a:rect l="l" t="t" r="r" b="b"/>
            <a:pathLst>
              <a:path w="41427" h="55330">
                <a:moveTo>
                  <a:pt x="41427" y="31831"/>
                </a:moveTo>
                <a:lnTo>
                  <a:pt x="41381" y="17218"/>
                </a:lnTo>
                <a:lnTo>
                  <a:pt x="35936" y="5890"/>
                </a:lnTo>
                <a:lnTo>
                  <a:pt x="26276" y="56"/>
                </a:lnTo>
                <a:lnTo>
                  <a:pt x="25982" y="0"/>
                </a:lnTo>
                <a:lnTo>
                  <a:pt x="14884" y="1815"/>
                </a:lnTo>
                <a:lnTo>
                  <a:pt x="5571" y="10228"/>
                </a:lnTo>
                <a:lnTo>
                  <a:pt x="0" y="23500"/>
                </a:lnTo>
                <a:lnTo>
                  <a:pt x="53" y="38099"/>
                </a:lnTo>
                <a:lnTo>
                  <a:pt x="5501" y="49431"/>
                </a:lnTo>
                <a:lnTo>
                  <a:pt x="15163" y="55275"/>
                </a:lnTo>
                <a:lnTo>
                  <a:pt x="15449" y="55330"/>
                </a:lnTo>
                <a:lnTo>
                  <a:pt x="26550" y="53518"/>
                </a:lnTo>
                <a:lnTo>
                  <a:pt x="35863" y="45106"/>
                </a:lnTo>
                <a:lnTo>
                  <a:pt x="41427" y="318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019633" y="5003624"/>
            <a:ext cx="41498" cy="55330"/>
          </a:xfrm>
          <a:custGeom>
            <a:avLst/>
            <a:gdLst/>
            <a:ahLst/>
            <a:cxnLst/>
            <a:rect l="l" t="t" r="r" b="b"/>
            <a:pathLst>
              <a:path w="41498" h="55330">
                <a:moveTo>
                  <a:pt x="41461" y="31831"/>
                </a:moveTo>
                <a:lnTo>
                  <a:pt x="35897" y="45106"/>
                </a:lnTo>
                <a:lnTo>
                  <a:pt x="26584" y="53518"/>
                </a:lnTo>
                <a:lnTo>
                  <a:pt x="15484" y="55330"/>
                </a:lnTo>
                <a:lnTo>
                  <a:pt x="15198" y="55275"/>
                </a:lnTo>
                <a:lnTo>
                  <a:pt x="5536" y="49431"/>
                </a:lnTo>
                <a:lnTo>
                  <a:pt x="88" y="38099"/>
                </a:lnTo>
                <a:lnTo>
                  <a:pt x="0" y="23674"/>
                </a:lnTo>
                <a:lnTo>
                  <a:pt x="34" y="23500"/>
                </a:lnTo>
                <a:lnTo>
                  <a:pt x="5605" y="10228"/>
                </a:lnTo>
                <a:lnTo>
                  <a:pt x="14919" y="1815"/>
                </a:lnTo>
                <a:lnTo>
                  <a:pt x="26017" y="0"/>
                </a:lnTo>
                <a:lnTo>
                  <a:pt x="26310" y="56"/>
                </a:lnTo>
                <a:lnTo>
                  <a:pt x="35970" y="5890"/>
                </a:lnTo>
                <a:lnTo>
                  <a:pt x="41416" y="17218"/>
                </a:lnTo>
                <a:lnTo>
                  <a:pt x="41498" y="31648"/>
                </a:lnTo>
                <a:lnTo>
                  <a:pt x="41461" y="31831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792874" y="5331230"/>
            <a:ext cx="41414" cy="55329"/>
          </a:xfrm>
          <a:custGeom>
            <a:avLst/>
            <a:gdLst/>
            <a:ahLst/>
            <a:cxnLst/>
            <a:rect l="l" t="t" r="r" b="b"/>
            <a:pathLst>
              <a:path w="41414" h="55329">
                <a:moveTo>
                  <a:pt x="41414" y="31830"/>
                </a:moveTo>
                <a:lnTo>
                  <a:pt x="41369" y="17217"/>
                </a:lnTo>
                <a:lnTo>
                  <a:pt x="35923" y="5888"/>
                </a:lnTo>
                <a:lnTo>
                  <a:pt x="26263" y="54"/>
                </a:lnTo>
                <a:lnTo>
                  <a:pt x="25977" y="0"/>
                </a:lnTo>
                <a:lnTo>
                  <a:pt x="14877" y="1811"/>
                </a:lnTo>
                <a:lnTo>
                  <a:pt x="5564" y="10224"/>
                </a:lnTo>
                <a:lnTo>
                  <a:pt x="0" y="23499"/>
                </a:lnTo>
                <a:lnTo>
                  <a:pt x="45" y="38106"/>
                </a:lnTo>
                <a:lnTo>
                  <a:pt x="5491" y="49437"/>
                </a:lnTo>
                <a:lnTo>
                  <a:pt x="15151" y="55274"/>
                </a:lnTo>
                <a:lnTo>
                  <a:pt x="15436" y="55329"/>
                </a:lnTo>
                <a:lnTo>
                  <a:pt x="26537" y="53517"/>
                </a:lnTo>
                <a:lnTo>
                  <a:pt x="35850" y="45104"/>
                </a:lnTo>
                <a:lnTo>
                  <a:pt x="41414" y="31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792838" y="5331230"/>
            <a:ext cx="41487" cy="55329"/>
          </a:xfrm>
          <a:custGeom>
            <a:avLst/>
            <a:gdLst/>
            <a:ahLst/>
            <a:cxnLst/>
            <a:rect l="l" t="t" r="r" b="b"/>
            <a:pathLst>
              <a:path w="41487" h="55329">
                <a:moveTo>
                  <a:pt x="41451" y="31830"/>
                </a:moveTo>
                <a:lnTo>
                  <a:pt x="35887" y="45104"/>
                </a:lnTo>
                <a:lnTo>
                  <a:pt x="26573" y="53517"/>
                </a:lnTo>
                <a:lnTo>
                  <a:pt x="15473" y="55329"/>
                </a:lnTo>
                <a:lnTo>
                  <a:pt x="15187" y="55274"/>
                </a:lnTo>
                <a:lnTo>
                  <a:pt x="5527" y="49437"/>
                </a:lnTo>
                <a:lnTo>
                  <a:pt x="81" y="38106"/>
                </a:lnTo>
                <a:lnTo>
                  <a:pt x="0" y="23681"/>
                </a:lnTo>
                <a:lnTo>
                  <a:pt x="36" y="23499"/>
                </a:lnTo>
                <a:lnTo>
                  <a:pt x="5600" y="10224"/>
                </a:lnTo>
                <a:lnTo>
                  <a:pt x="14913" y="1811"/>
                </a:lnTo>
                <a:lnTo>
                  <a:pt x="26014" y="0"/>
                </a:lnTo>
                <a:lnTo>
                  <a:pt x="26299" y="54"/>
                </a:lnTo>
                <a:lnTo>
                  <a:pt x="35959" y="5888"/>
                </a:lnTo>
                <a:lnTo>
                  <a:pt x="41405" y="17217"/>
                </a:lnTo>
                <a:lnTo>
                  <a:pt x="41487" y="31647"/>
                </a:lnTo>
                <a:lnTo>
                  <a:pt x="41451" y="31830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3199" y="5483978"/>
            <a:ext cx="41414" cy="55319"/>
          </a:xfrm>
          <a:custGeom>
            <a:avLst/>
            <a:gdLst/>
            <a:ahLst/>
            <a:cxnLst/>
            <a:rect l="l" t="t" r="r" b="b"/>
            <a:pathLst>
              <a:path w="41414" h="55319">
                <a:moveTo>
                  <a:pt x="41414" y="31819"/>
                </a:moveTo>
                <a:lnTo>
                  <a:pt x="41370" y="17219"/>
                </a:lnTo>
                <a:lnTo>
                  <a:pt x="35925" y="5887"/>
                </a:lnTo>
                <a:lnTo>
                  <a:pt x="26263" y="56"/>
                </a:lnTo>
                <a:lnTo>
                  <a:pt x="25969" y="0"/>
                </a:lnTo>
                <a:lnTo>
                  <a:pt x="14866" y="1809"/>
                </a:lnTo>
                <a:lnTo>
                  <a:pt x="5559" y="10222"/>
                </a:lnTo>
                <a:lnTo>
                  <a:pt x="0" y="23488"/>
                </a:lnTo>
                <a:lnTo>
                  <a:pt x="41" y="38090"/>
                </a:lnTo>
                <a:lnTo>
                  <a:pt x="5480" y="49424"/>
                </a:lnTo>
                <a:lnTo>
                  <a:pt x="15138" y="55263"/>
                </a:lnTo>
                <a:lnTo>
                  <a:pt x="15432" y="55319"/>
                </a:lnTo>
                <a:lnTo>
                  <a:pt x="26538" y="53504"/>
                </a:lnTo>
                <a:lnTo>
                  <a:pt x="35851" y="45091"/>
                </a:lnTo>
                <a:lnTo>
                  <a:pt x="41414" y="318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43166" y="5483978"/>
            <a:ext cx="41483" cy="55319"/>
          </a:xfrm>
          <a:custGeom>
            <a:avLst/>
            <a:gdLst/>
            <a:ahLst/>
            <a:cxnLst/>
            <a:rect l="l" t="t" r="r" b="b"/>
            <a:pathLst>
              <a:path w="41483" h="55319">
                <a:moveTo>
                  <a:pt x="41449" y="31819"/>
                </a:moveTo>
                <a:lnTo>
                  <a:pt x="35886" y="45091"/>
                </a:lnTo>
                <a:lnTo>
                  <a:pt x="26573" y="53504"/>
                </a:lnTo>
                <a:lnTo>
                  <a:pt x="15466" y="55319"/>
                </a:lnTo>
                <a:lnTo>
                  <a:pt x="15173" y="55263"/>
                </a:lnTo>
                <a:lnTo>
                  <a:pt x="5514" y="49424"/>
                </a:lnTo>
                <a:lnTo>
                  <a:pt x="75" y="38090"/>
                </a:lnTo>
                <a:lnTo>
                  <a:pt x="0" y="23662"/>
                </a:lnTo>
                <a:lnTo>
                  <a:pt x="34" y="23488"/>
                </a:lnTo>
                <a:lnTo>
                  <a:pt x="5594" y="10222"/>
                </a:lnTo>
                <a:lnTo>
                  <a:pt x="14901" y="1809"/>
                </a:lnTo>
                <a:lnTo>
                  <a:pt x="26003" y="0"/>
                </a:lnTo>
                <a:lnTo>
                  <a:pt x="26298" y="56"/>
                </a:lnTo>
                <a:lnTo>
                  <a:pt x="35960" y="5887"/>
                </a:lnTo>
                <a:lnTo>
                  <a:pt x="41405" y="17219"/>
                </a:lnTo>
                <a:lnTo>
                  <a:pt x="41483" y="31649"/>
                </a:lnTo>
                <a:lnTo>
                  <a:pt x="41449" y="31819"/>
                </a:lnTo>
                <a:close/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97196" y="4903195"/>
            <a:ext cx="15481" cy="33147"/>
          </a:xfrm>
          <a:custGeom>
            <a:avLst/>
            <a:gdLst/>
            <a:ahLst/>
            <a:cxnLst/>
            <a:rect l="l" t="t" r="r" b="b"/>
            <a:pathLst>
              <a:path w="15481" h="33147">
                <a:moveTo>
                  <a:pt x="15481" y="33147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97196" y="4903195"/>
            <a:ext cx="15481" cy="33147"/>
          </a:xfrm>
          <a:custGeom>
            <a:avLst/>
            <a:gdLst/>
            <a:ahLst/>
            <a:cxnLst/>
            <a:rect l="l" t="t" r="r" b="b"/>
            <a:pathLst>
              <a:path w="15481" h="33147">
                <a:moveTo>
                  <a:pt x="15481" y="33147"/>
                </a:moveTo>
                <a:lnTo>
                  <a:pt x="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702796" y="5736790"/>
            <a:ext cx="491477" cy="206451"/>
          </a:xfrm>
          <a:custGeom>
            <a:avLst/>
            <a:gdLst/>
            <a:ahLst/>
            <a:cxnLst/>
            <a:rect l="l" t="t" r="r" b="b"/>
            <a:pathLst>
              <a:path w="491477" h="206451">
                <a:moveTo>
                  <a:pt x="363194" y="206451"/>
                </a:moveTo>
                <a:lnTo>
                  <a:pt x="491477" y="150482"/>
                </a:lnTo>
                <a:lnTo>
                  <a:pt x="161709" y="0"/>
                </a:lnTo>
                <a:lnTo>
                  <a:pt x="0" y="64084"/>
                </a:lnTo>
                <a:lnTo>
                  <a:pt x="363194" y="206451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702796" y="5736790"/>
            <a:ext cx="491477" cy="206451"/>
          </a:xfrm>
          <a:custGeom>
            <a:avLst/>
            <a:gdLst/>
            <a:ahLst/>
            <a:cxnLst/>
            <a:rect l="l" t="t" r="r" b="b"/>
            <a:pathLst>
              <a:path w="491477" h="206451">
                <a:moveTo>
                  <a:pt x="363194" y="206451"/>
                </a:moveTo>
                <a:lnTo>
                  <a:pt x="0" y="64084"/>
                </a:lnTo>
                <a:lnTo>
                  <a:pt x="161709" y="0"/>
                </a:lnTo>
                <a:lnTo>
                  <a:pt x="491477" y="150482"/>
                </a:lnTo>
                <a:lnTo>
                  <a:pt x="363194" y="2064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771687" y="5537662"/>
            <a:ext cx="27114" cy="265112"/>
          </a:xfrm>
          <a:custGeom>
            <a:avLst/>
            <a:gdLst/>
            <a:ahLst/>
            <a:cxnLst/>
            <a:rect l="l" t="t" r="r" b="b"/>
            <a:pathLst>
              <a:path w="27114" h="265112">
                <a:moveTo>
                  <a:pt x="24511" y="265112"/>
                </a:moveTo>
                <a:lnTo>
                  <a:pt x="27114" y="25717"/>
                </a:lnTo>
                <a:lnTo>
                  <a:pt x="0" y="0"/>
                </a:lnTo>
                <a:lnTo>
                  <a:pt x="0" y="253377"/>
                </a:lnTo>
                <a:lnTo>
                  <a:pt x="24511" y="265112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71687" y="5537662"/>
            <a:ext cx="27114" cy="265112"/>
          </a:xfrm>
          <a:custGeom>
            <a:avLst/>
            <a:gdLst/>
            <a:ahLst/>
            <a:cxnLst/>
            <a:rect l="l" t="t" r="r" b="b"/>
            <a:pathLst>
              <a:path w="27114" h="265112">
                <a:moveTo>
                  <a:pt x="24511" y="265112"/>
                </a:moveTo>
                <a:lnTo>
                  <a:pt x="0" y="253377"/>
                </a:lnTo>
                <a:lnTo>
                  <a:pt x="0" y="0"/>
                </a:lnTo>
                <a:lnTo>
                  <a:pt x="27114" y="25717"/>
                </a:lnTo>
                <a:lnTo>
                  <a:pt x="24511" y="26511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96197" y="5549400"/>
            <a:ext cx="87096" cy="253377"/>
          </a:xfrm>
          <a:custGeom>
            <a:avLst/>
            <a:gdLst/>
            <a:ahLst/>
            <a:cxnLst/>
            <a:rect l="l" t="t" r="r" b="b"/>
            <a:pathLst>
              <a:path w="87096" h="253377">
                <a:moveTo>
                  <a:pt x="87096" y="221691"/>
                </a:moveTo>
                <a:lnTo>
                  <a:pt x="87096" y="0"/>
                </a:lnTo>
                <a:lnTo>
                  <a:pt x="0" y="0"/>
                </a:lnTo>
                <a:lnTo>
                  <a:pt x="0" y="253377"/>
                </a:lnTo>
                <a:lnTo>
                  <a:pt x="87096" y="221691"/>
                </a:lnTo>
                <a:close/>
              </a:path>
            </a:pathLst>
          </a:custGeom>
          <a:solidFill>
            <a:srgbClr val="6B93A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796197" y="5549400"/>
            <a:ext cx="87096" cy="253377"/>
          </a:xfrm>
          <a:custGeom>
            <a:avLst/>
            <a:gdLst/>
            <a:ahLst/>
            <a:cxnLst/>
            <a:rect l="l" t="t" r="r" b="b"/>
            <a:pathLst>
              <a:path w="87096" h="253377">
                <a:moveTo>
                  <a:pt x="87096" y="221691"/>
                </a:moveTo>
                <a:lnTo>
                  <a:pt x="0" y="253377"/>
                </a:lnTo>
                <a:lnTo>
                  <a:pt x="0" y="0"/>
                </a:lnTo>
                <a:lnTo>
                  <a:pt x="87096" y="0"/>
                </a:lnTo>
                <a:lnTo>
                  <a:pt x="87096" y="2216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09766" y="5858590"/>
            <a:ext cx="217411" cy="233832"/>
          </a:xfrm>
          <a:custGeom>
            <a:avLst/>
            <a:gdLst/>
            <a:ahLst/>
            <a:cxnLst/>
            <a:rect l="l" t="t" r="r" b="b"/>
            <a:pathLst>
              <a:path w="217411" h="233832">
                <a:moveTo>
                  <a:pt x="217411" y="133718"/>
                </a:moveTo>
                <a:lnTo>
                  <a:pt x="217411" y="0"/>
                </a:lnTo>
                <a:lnTo>
                  <a:pt x="0" y="100114"/>
                </a:lnTo>
                <a:lnTo>
                  <a:pt x="0" y="233832"/>
                </a:lnTo>
                <a:lnTo>
                  <a:pt x="217411" y="133718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09766" y="5858590"/>
            <a:ext cx="217411" cy="233832"/>
          </a:xfrm>
          <a:custGeom>
            <a:avLst/>
            <a:gdLst/>
            <a:ahLst/>
            <a:cxnLst/>
            <a:rect l="l" t="t" r="r" b="b"/>
            <a:pathLst>
              <a:path w="217411" h="233832">
                <a:moveTo>
                  <a:pt x="217411" y="133718"/>
                </a:moveTo>
                <a:lnTo>
                  <a:pt x="0" y="233832"/>
                </a:lnTo>
                <a:lnTo>
                  <a:pt x="0" y="100114"/>
                </a:lnTo>
                <a:lnTo>
                  <a:pt x="217411" y="0"/>
                </a:lnTo>
                <a:lnTo>
                  <a:pt x="217411" y="1337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702792" y="5800868"/>
            <a:ext cx="406971" cy="291553"/>
          </a:xfrm>
          <a:custGeom>
            <a:avLst/>
            <a:gdLst/>
            <a:ahLst/>
            <a:cxnLst/>
            <a:rect l="l" t="t" r="r" b="b"/>
            <a:pathLst>
              <a:path w="406971" h="291553">
                <a:moveTo>
                  <a:pt x="406971" y="291553"/>
                </a:moveTo>
                <a:lnTo>
                  <a:pt x="406971" y="157835"/>
                </a:lnTo>
                <a:lnTo>
                  <a:pt x="0" y="0"/>
                </a:lnTo>
                <a:lnTo>
                  <a:pt x="0" y="120015"/>
                </a:lnTo>
                <a:lnTo>
                  <a:pt x="406971" y="291553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02792" y="5800868"/>
            <a:ext cx="406971" cy="291553"/>
          </a:xfrm>
          <a:custGeom>
            <a:avLst/>
            <a:gdLst/>
            <a:ahLst/>
            <a:cxnLst/>
            <a:rect l="l" t="t" r="r" b="b"/>
            <a:pathLst>
              <a:path w="406971" h="291553">
                <a:moveTo>
                  <a:pt x="406971" y="291553"/>
                </a:moveTo>
                <a:lnTo>
                  <a:pt x="0" y="120015"/>
                </a:lnTo>
                <a:lnTo>
                  <a:pt x="0" y="0"/>
                </a:lnTo>
                <a:lnTo>
                  <a:pt x="406971" y="157835"/>
                </a:lnTo>
                <a:lnTo>
                  <a:pt x="406971" y="2915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34534" y="5428201"/>
            <a:ext cx="162499" cy="182514"/>
          </a:xfrm>
          <a:custGeom>
            <a:avLst/>
            <a:gdLst/>
            <a:ahLst/>
            <a:cxnLst/>
            <a:rect l="l" t="t" r="r" b="b"/>
            <a:pathLst>
              <a:path w="162499" h="182514">
                <a:moveTo>
                  <a:pt x="156159" y="4154"/>
                </a:moveTo>
                <a:lnTo>
                  <a:pt x="150811" y="1129"/>
                </a:lnTo>
                <a:lnTo>
                  <a:pt x="144007" y="0"/>
                </a:lnTo>
                <a:lnTo>
                  <a:pt x="136025" y="768"/>
                </a:lnTo>
                <a:lnTo>
                  <a:pt x="127031" y="3343"/>
                </a:lnTo>
                <a:lnTo>
                  <a:pt x="117191" y="7629"/>
                </a:lnTo>
                <a:lnTo>
                  <a:pt x="106670" y="13536"/>
                </a:lnTo>
                <a:lnTo>
                  <a:pt x="95635" y="20968"/>
                </a:lnTo>
                <a:lnTo>
                  <a:pt x="84250" y="29833"/>
                </a:lnTo>
                <a:lnTo>
                  <a:pt x="72681" y="40039"/>
                </a:lnTo>
                <a:lnTo>
                  <a:pt x="61095" y="51491"/>
                </a:lnTo>
                <a:lnTo>
                  <a:pt x="49657" y="64098"/>
                </a:lnTo>
                <a:lnTo>
                  <a:pt x="39849" y="76079"/>
                </a:lnTo>
                <a:lnTo>
                  <a:pt x="30092" y="89347"/>
                </a:lnTo>
                <a:lnTo>
                  <a:pt x="21576" y="102424"/>
                </a:lnTo>
                <a:lnTo>
                  <a:pt x="14368" y="115127"/>
                </a:lnTo>
                <a:lnTo>
                  <a:pt x="8537" y="127276"/>
                </a:lnTo>
                <a:lnTo>
                  <a:pt x="4153" y="138689"/>
                </a:lnTo>
                <a:lnTo>
                  <a:pt x="1284" y="149185"/>
                </a:lnTo>
                <a:lnTo>
                  <a:pt x="0" y="158581"/>
                </a:lnTo>
                <a:lnTo>
                  <a:pt x="368" y="166696"/>
                </a:lnTo>
                <a:lnTo>
                  <a:pt x="2457" y="173350"/>
                </a:lnTo>
                <a:lnTo>
                  <a:pt x="6337" y="178359"/>
                </a:lnTo>
                <a:lnTo>
                  <a:pt x="11686" y="181384"/>
                </a:lnTo>
                <a:lnTo>
                  <a:pt x="18490" y="182514"/>
                </a:lnTo>
                <a:lnTo>
                  <a:pt x="26471" y="181745"/>
                </a:lnTo>
                <a:lnTo>
                  <a:pt x="35465" y="179170"/>
                </a:lnTo>
                <a:lnTo>
                  <a:pt x="45306" y="174884"/>
                </a:lnTo>
                <a:lnTo>
                  <a:pt x="55826" y="168977"/>
                </a:lnTo>
                <a:lnTo>
                  <a:pt x="66862" y="161545"/>
                </a:lnTo>
                <a:lnTo>
                  <a:pt x="78247" y="152680"/>
                </a:lnTo>
                <a:lnTo>
                  <a:pt x="89815" y="142474"/>
                </a:lnTo>
                <a:lnTo>
                  <a:pt x="101402" y="131022"/>
                </a:lnTo>
                <a:lnTo>
                  <a:pt x="112840" y="118415"/>
                </a:lnTo>
                <a:lnTo>
                  <a:pt x="122650" y="106434"/>
                </a:lnTo>
                <a:lnTo>
                  <a:pt x="132409" y="93166"/>
                </a:lnTo>
                <a:lnTo>
                  <a:pt x="140927" y="80089"/>
                </a:lnTo>
                <a:lnTo>
                  <a:pt x="148135" y="67386"/>
                </a:lnTo>
                <a:lnTo>
                  <a:pt x="153965" y="55237"/>
                </a:lnTo>
                <a:lnTo>
                  <a:pt x="158348" y="43824"/>
                </a:lnTo>
                <a:lnTo>
                  <a:pt x="161216" y="33329"/>
                </a:lnTo>
                <a:lnTo>
                  <a:pt x="162499" y="23932"/>
                </a:lnTo>
                <a:lnTo>
                  <a:pt x="162130" y="15817"/>
                </a:lnTo>
                <a:lnTo>
                  <a:pt x="160040" y="9163"/>
                </a:lnTo>
                <a:lnTo>
                  <a:pt x="156159" y="4154"/>
                </a:lnTo>
                <a:close/>
              </a:path>
            </a:pathLst>
          </a:custGeom>
          <a:solidFill>
            <a:srgbClr val="F4A3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34534" y="5428201"/>
            <a:ext cx="162499" cy="182514"/>
          </a:xfrm>
          <a:custGeom>
            <a:avLst/>
            <a:gdLst/>
            <a:ahLst/>
            <a:cxnLst/>
            <a:rect l="l" t="t" r="r" b="b"/>
            <a:pathLst>
              <a:path w="162499" h="182514">
                <a:moveTo>
                  <a:pt x="156159" y="4154"/>
                </a:moveTo>
                <a:lnTo>
                  <a:pt x="160040" y="9163"/>
                </a:lnTo>
                <a:lnTo>
                  <a:pt x="162130" y="15817"/>
                </a:lnTo>
                <a:lnTo>
                  <a:pt x="162499" y="23932"/>
                </a:lnTo>
                <a:lnTo>
                  <a:pt x="161216" y="33329"/>
                </a:lnTo>
                <a:lnTo>
                  <a:pt x="158348" y="43824"/>
                </a:lnTo>
                <a:lnTo>
                  <a:pt x="153965" y="55237"/>
                </a:lnTo>
                <a:lnTo>
                  <a:pt x="148135" y="67386"/>
                </a:lnTo>
                <a:lnTo>
                  <a:pt x="140927" y="80089"/>
                </a:lnTo>
                <a:lnTo>
                  <a:pt x="132409" y="93166"/>
                </a:lnTo>
                <a:lnTo>
                  <a:pt x="122650" y="106434"/>
                </a:lnTo>
                <a:lnTo>
                  <a:pt x="112840" y="118415"/>
                </a:lnTo>
                <a:lnTo>
                  <a:pt x="101402" y="131022"/>
                </a:lnTo>
                <a:lnTo>
                  <a:pt x="89815" y="142474"/>
                </a:lnTo>
                <a:lnTo>
                  <a:pt x="78247" y="152680"/>
                </a:lnTo>
                <a:lnTo>
                  <a:pt x="66862" y="161545"/>
                </a:lnTo>
                <a:lnTo>
                  <a:pt x="55826" y="168977"/>
                </a:lnTo>
                <a:lnTo>
                  <a:pt x="45306" y="174884"/>
                </a:lnTo>
                <a:lnTo>
                  <a:pt x="35465" y="179170"/>
                </a:lnTo>
                <a:lnTo>
                  <a:pt x="26471" y="181745"/>
                </a:lnTo>
                <a:lnTo>
                  <a:pt x="18490" y="182514"/>
                </a:lnTo>
                <a:lnTo>
                  <a:pt x="11686" y="181384"/>
                </a:lnTo>
                <a:lnTo>
                  <a:pt x="6337" y="178359"/>
                </a:lnTo>
                <a:lnTo>
                  <a:pt x="2457" y="173350"/>
                </a:lnTo>
                <a:lnTo>
                  <a:pt x="368" y="166696"/>
                </a:lnTo>
                <a:lnTo>
                  <a:pt x="0" y="158581"/>
                </a:lnTo>
                <a:lnTo>
                  <a:pt x="1284" y="149185"/>
                </a:lnTo>
                <a:lnTo>
                  <a:pt x="4153" y="138689"/>
                </a:lnTo>
                <a:lnTo>
                  <a:pt x="8537" y="127276"/>
                </a:lnTo>
                <a:lnTo>
                  <a:pt x="14368" y="115127"/>
                </a:lnTo>
                <a:lnTo>
                  <a:pt x="21576" y="102424"/>
                </a:lnTo>
                <a:lnTo>
                  <a:pt x="30092" y="89347"/>
                </a:lnTo>
                <a:lnTo>
                  <a:pt x="39849" y="76079"/>
                </a:lnTo>
                <a:lnTo>
                  <a:pt x="49657" y="64098"/>
                </a:lnTo>
                <a:lnTo>
                  <a:pt x="61095" y="51491"/>
                </a:lnTo>
                <a:lnTo>
                  <a:pt x="72681" y="40039"/>
                </a:lnTo>
                <a:lnTo>
                  <a:pt x="84250" y="29833"/>
                </a:lnTo>
                <a:lnTo>
                  <a:pt x="95635" y="20968"/>
                </a:lnTo>
                <a:lnTo>
                  <a:pt x="106670" y="13536"/>
                </a:lnTo>
                <a:lnTo>
                  <a:pt x="117191" y="7629"/>
                </a:lnTo>
                <a:lnTo>
                  <a:pt x="127031" y="3343"/>
                </a:lnTo>
                <a:lnTo>
                  <a:pt x="136025" y="768"/>
                </a:lnTo>
                <a:lnTo>
                  <a:pt x="144007" y="0"/>
                </a:lnTo>
                <a:lnTo>
                  <a:pt x="150811" y="1129"/>
                </a:lnTo>
                <a:lnTo>
                  <a:pt x="156159" y="4154"/>
                </a:lnTo>
                <a:close/>
              </a:path>
            </a:pathLst>
          </a:custGeom>
          <a:ln w="68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54917" y="5447766"/>
            <a:ext cx="139519" cy="158681"/>
          </a:xfrm>
          <a:custGeom>
            <a:avLst/>
            <a:gdLst/>
            <a:ahLst/>
            <a:cxnLst/>
            <a:rect l="l" t="t" r="r" b="b"/>
            <a:pathLst>
              <a:path w="139519" h="158681">
                <a:moveTo>
                  <a:pt x="136044" y="2249"/>
                </a:moveTo>
                <a:lnTo>
                  <a:pt x="134730" y="1324"/>
                </a:lnTo>
                <a:lnTo>
                  <a:pt x="129400" y="0"/>
                </a:lnTo>
                <a:lnTo>
                  <a:pt x="122471" y="1000"/>
                </a:lnTo>
                <a:lnTo>
                  <a:pt x="114166" y="4177"/>
                </a:lnTo>
                <a:lnTo>
                  <a:pt x="104710" y="9382"/>
                </a:lnTo>
                <a:lnTo>
                  <a:pt x="94326" y="16466"/>
                </a:lnTo>
                <a:lnTo>
                  <a:pt x="83239" y="25280"/>
                </a:lnTo>
                <a:lnTo>
                  <a:pt x="71672" y="35676"/>
                </a:lnTo>
                <a:lnTo>
                  <a:pt x="59849" y="47505"/>
                </a:lnTo>
                <a:lnTo>
                  <a:pt x="47995" y="60618"/>
                </a:lnTo>
                <a:lnTo>
                  <a:pt x="33869" y="78127"/>
                </a:lnTo>
                <a:lnTo>
                  <a:pt x="24281" y="91536"/>
                </a:lnTo>
                <a:lnTo>
                  <a:pt x="16117" y="104405"/>
                </a:lnTo>
                <a:lnTo>
                  <a:pt x="9492" y="116485"/>
                </a:lnTo>
                <a:lnTo>
                  <a:pt x="4521" y="127531"/>
                </a:lnTo>
                <a:lnTo>
                  <a:pt x="1319" y="137295"/>
                </a:lnTo>
                <a:lnTo>
                  <a:pt x="0" y="145530"/>
                </a:lnTo>
                <a:lnTo>
                  <a:pt x="678" y="151990"/>
                </a:lnTo>
                <a:lnTo>
                  <a:pt x="3469" y="156427"/>
                </a:lnTo>
                <a:lnTo>
                  <a:pt x="4789" y="157356"/>
                </a:lnTo>
                <a:lnTo>
                  <a:pt x="10121" y="158681"/>
                </a:lnTo>
                <a:lnTo>
                  <a:pt x="17052" y="157681"/>
                </a:lnTo>
                <a:lnTo>
                  <a:pt x="25358" y="154504"/>
                </a:lnTo>
                <a:lnTo>
                  <a:pt x="34815" y="149299"/>
                </a:lnTo>
                <a:lnTo>
                  <a:pt x="45199" y="142214"/>
                </a:lnTo>
                <a:lnTo>
                  <a:pt x="56285" y="133399"/>
                </a:lnTo>
                <a:lnTo>
                  <a:pt x="67850" y="123002"/>
                </a:lnTo>
                <a:lnTo>
                  <a:pt x="79669" y="111172"/>
                </a:lnTo>
                <a:lnTo>
                  <a:pt x="91518" y="98058"/>
                </a:lnTo>
                <a:lnTo>
                  <a:pt x="105655" y="80535"/>
                </a:lnTo>
                <a:lnTo>
                  <a:pt x="115242" y="67128"/>
                </a:lnTo>
                <a:lnTo>
                  <a:pt x="123405" y="54262"/>
                </a:lnTo>
                <a:lnTo>
                  <a:pt x="130029" y="42183"/>
                </a:lnTo>
                <a:lnTo>
                  <a:pt x="135000" y="31139"/>
                </a:lnTo>
                <a:lnTo>
                  <a:pt x="138201" y="21377"/>
                </a:lnTo>
                <a:lnTo>
                  <a:pt x="139519" y="13143"/>
                </a:lnTo>
                <a:lnTo>
                  <a:pt x="138838" y="6685"/>
                </a:lnTo>
                <a:lnTo>
                  <a:pt x="136044" y="2249"/>
                </a:lnTo>
                <a:close/>
              </a:path>
            </a:pathLst>
          </a:custGeom>
          <a:solidFill>
            <a:srgbClr val="A9723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54917" y="5447766"/>
            <a:ext cx="139519" cy="158681"/>
          </a:xfrm>
          <a:custGeom>
            <a:avLst/>
            <a:gdLst/>
            <a:ahLst/>
            <a:cxnLst/>
            <a:rect l="l" t="t" r="r" b="b"/>
            <a:pathLst>
              <a:path w="139519" h="158681">
                <a:moveTo>
                  <a:pt x="136044" y="2249"/>
                </a:moveTo>
                <a:lnTo>
                  <a:pt x="138838" y="6685"/>
                </a:lnTo>
                <a:lnTo>
                  <a:pt x="139519" y="13143"/>
                </a:lnTo>
                <a:lnTo>
                  <a:pt x="138201" y="21377"/>
                </a:lnTo>
                <a:lnTo>
                  <a:pt x="135000" y="31139"/>
                </a:lnTo>
                <a:lnTo>
                  <a:pt x="130029" y="42183"/>
                </a:lnTo>
                <a:lnTo>
                  <a:pt x="123405" y="54262"/>
                </a:lnTo>
                <a:lnTo>
                  <a:pt x="115242" y="67128"/>
                </a:lnTo>
                <a:lnTo>
                  <a:pt x="105655" y="80535"/>
                </a:lnTo>
                <a:lnTo>
                  <a:pt x="94758" y="94237"/>
                </a:lnTo>
                <a:lnTo>
                  <a:pt x="79669" y="111172"/>
                </a:lnTo>
                <a:lnTo>
                  <a:pt x="67850" y="123002"/>
                </a:lnTo>
                <a:lnTo>
                  <a:pt x="56285" y="133399"/>
                </a:lnTo>
                <a:lnTo>
                  <a:pt x="45199" y="142214"/>
                </a:lnTo>
                <a:lnTo>
                  <a:pt x="34815" y="149299"/>
                </a:lnTo>
                <a:lnTo>
                  <a:pt x="25358" y="154504"/>
                </a:lnTo>
                <a:lnTo>
                  <a:pt x="17052" y="157681"/>
                </a:lnTo>
                <a:lnTo>
                  <a:pt x="10121" y="158681"/>
                </a:lnTo>
                <a:lnTo>
                  <a:pt x="4789" y="157356"/>
                </a:lnTo>
                <a:lnTo>
                  <a:pt x="3469" y="156427"/>
                </a:lnTo>
                <a:lnTo>
                  <a:pt x="678" y="151990"/>
                </a:lnTo>
                <a:lnTo>
                  <a:pt x="0" y="145530"/>
                </a:lnTo>
                <a:lnTo>
                  <a:pt x="1319" y="137295"/>
                </a:lnTo>
                <a:lnTo>
                  <a:pt x="4521" y="127531"/>
                </a:lnTo>
                <a:lnTo>
                  <a:pt x="9492" y="116485"/>
                </a:lnTo>
                <a:lnTo>
                  <a:pt x="16117" y="104405"/>
                </a:lnTo>
                <a:lnTo>
                  <a:pt x="24281" y="91536"/>
                </a:lnTo>
                <a:lnTo>
                  <a:pt x="33869" y="78127"/>
                </a:lnTo>
                <a:lnTo>
                  <a:pt x="44768" y="64423"/>
                </a:lnTo>
                <a:lnTo>
                  <a:pt x="59849" y="47505"/>
                </a:lnTo>
                <a:lnTo>
                  <a:pt x="71672" y="35676"/>
                </a:lnTo>
                <a:lnTo>
                  <a:pt x="83239" y="25280"/>
                </a:lnTo>
                <a:lnTo>
                  <a:pt x="94326" y="16466"/>
                </a:lnTo>
                <a:lnTo>
                  <a:pt x="104710" y="9382"/>
                </a:lnTo>
                <a:lnTo>
                  <a:pt x="114166" y="4177"/>
                </a:lnTo>
                <a:lnTo>
                  <a:pt x="122471" y="1000"/>
                </a:lnTo>
                <a:lnTo>
                  <a:pt x="129400" y="0"/>
                </a:lnTo>
                <a:lnTo>
                  <a:pt x="134730" y="1324"/>
                </a:lnTo>
                <a:lnTo>
                  <a:pt x="136044" y="2249"/>
                </a:lnTo>
                <a:close/>
              </a:path>
            </a:pathLst>
          </a:custGeom>
          <a:ln w="68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79302" y="5474979"/>
            <a:ext cx="263693" cy="255605"/>
          </a:xfrm>
          <a:custGeom>
            <a:avLst/>
            <a:gdLst/>
            <a:ahLst/>
            <a:cxnLst/>
            <a:rect l="l" t="t" r="r" b="b"/>
            <a:pathLst>
              <a:path w="263693" h="255605">
                <a:moveTo>
                  <a:pt x="8169" y="116667"/>
                </a:moveTo>
                <a:lnTo>
                  <a:pt x="170031" y="255605"/>
                </a:lnTo>
                <a:lnTo>
                  <a:pt x="263693" y="146474"/>
                </a:lnTo>
                <a:lnTo>
                  <a:pt x="102022" y="7701"/>
                </a:lnTo>
                <a:lnTo>
                  <a:pt x="102289" y="4679"/>
                </a:lnTo>
                <a:lnTo>
                  <a:pt x="100295" y="1135"/>
                </a:lnTo>
                <a:lnTo>
                  <a:pt x="95699" y="0"/>
                </a:lnTo>
                <a:lnTo>
                  <a:pt x="88812" y="2087"/>
                </a:lnTo>
                <a:lnTo>
                  <a:pt x="80051" y="7092"/>
                </a:lnTo>
                <a:lnTo>
                  <a:pt x="69834" y="14710"/>
                </a:lnTo>
                <a:lnTo>
                  <a:pt x="58577" y="24636"/>
                </a:lnTo>
                <a:lnTo>
                  <a:pt x="46699" y="36565"/>
                </a:lnTo>
                <a:lnTo>
                  <a:pt x="37430" y="46881"/>
                </a:lnTo>
                <a:lnTo>
                  <a:pt x="26090" y="60848"/>
                </a:lnTo>
                <a:lnTo>
                  <a:pt x="16470" y="74247"/>
                </a:lnTo>
                <a:lnTo>
                  <a:pt x="8811" y="86614"/>
                </a:lnTo>
                <a:lnTo>
                  <a:pt x="3352" y="97485"/>
                </a:lnTo>
                <a:lnTo>
                  <a:pt x="335" y="106398"/>
                </a:lnTo>
                <a:lnTo>
                  <a:pt x="0" y="112888"/>
                </a:lnTo>
                <a:lnTo>
                  <a:pt x="1629" y="115867"/>
                </a:lnTo>
                <a:lnTo>
                  <a:pt x="5324" y="117328"/>
                </a:lnTo>
                <a:lnTo>
                  <a:pt x="8169" y="116667"/>
                </a:lnTo>
                <a:close/>
              </a:path>
            </a:pathLst>
          </a:custGeom>
          <a:solidFill>
            <a:srgbClr val="F4A3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779302" y="5474979"/>
            <a:ext cx="263693" cy="255605"/>
          </a:xfrm>
          <a:custGeom>
            <a:avLst/>
            <a:gdLst/>
            <a:ahLst/>
            <a:cxnLst/>
            <a:rect l="l" t="t" r="r" b="b"/>
            <a:pathLst>
              <a:path w="263693" h="255605">
                <a:moveTo>
                  <a:pt x="100295" y="1135"/>
                </a:moveTo>
                <a:lnTo>
                  <a:pt x="95699" y="0"/>
                </a:lnTo>
                <a:lnTo>
                  <a:pt x="88812" y="2087"/>
                </a:lnTo>
                <a:lnTo>
                  <a:pt x="80051" y="7092"/>
                </a:lnTo>
                <a:lnTo>
                  <a:pt x="69834" y="14710"/>
                </a:lnTo>
                <a:lnTo>
                  <a:pt x="58577" y="24636"/>
                </a:lnTo>
                <a:lnTo>
                  <a:pt x="46699" y="36565"/>
                </a:lnTo>
                <a:lnTo>
                  <a:pt x="37430" y="46881"/>
                </a:lnTo>
                <a:lnTo>
                  <a:pt x="26090" y="60848"/>
                </a:lnTo>
                <a:lnTo>
                  <a:pt x="16470" y="74247"/>
                </a:lnTo>
                <a:lnTo>
                  <a:pt x="8811" y="86614"/>
                </a:lnTo>
                <a:lnTo>
                  <a:pt x="3352" y="97485"/>
                </a:lnTo>
                <a:lnTo>
                  <a:pt x="335" y="106398"/>
                </a:lnTo>
                <a:lnTo>
                  <a:pt x="0" y="112888"/>
                </a:lnTo>
                <a:lnTo>
                  <a:pt x="1629" y="115867"/>
                </a:lnTo>
                <a:lnTo>
                  <a:pt x="3064" y="117124"/>
                </a:lnTo>
                <a:lnTo>
                  <a:pt x="5324" y="117328"/>
                </a:lnTo>
                <a:lnTo>
                  <a:pt x="8169" y="116667"/>
                </a:lnTo>
                <a:lnTo>
                  <a:pt x="170031" y="255605"/>
                </a:lnTo>
                <a:lnTo>
                  <a:pt x="263693" y="146474"/>
                </a:lnTo>
                <a:lnTo>
                  <a:pt x="102022" y="7701"/>
                </a:lnTo>
                <a:lnTo>
                  <a:pt x="102289" y="4679"/>
                </a:lnTo>
                <a:lnTo>
                  <a:pt x="101768" y="2405"/>
                </a:lnTo>
                <a:lnTo>
                  <a:pt x="100295" y="1135"/>
                </a:lnTo>
                <a:close/>
              </a:path>
            </a:pathLst>
          </a:custGeom>
          <a:ln w="68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743134" y="5493753"/>
            <a:ext cx="627629" cy="491320"/>
          </a:xfrm>
          <a:custGeom>
            <a:avLst/>
            <a:gdLst/>
            <a:ahLst/>
            <a:cxnLst/>
            <a:rect l="l" t="t" r="r" b="b"/>
            <a:pathLst>
              <a:path w="627629" h="491320">
                <a:moveTo>
                  <a:pt x="68831" y="309426"/>
                </a:moveTo>
                <a:lnTo>
                  <a:pt x="69481" y="320746"/>
                </a:lnTo>
                <a:lnTo>
                  <a:pt x="74831" y="332247"/>
                </a:lnTo>
                <a:lnTo>
                  <a:pt x="77046" y="335062"/>
                </a:lnTo>
                <a:lnTo>
                  <a:pt x="90838" y="348320"/>
                </a:lnTo>
                <a:lnTo>
                  <a:pt x="104540" y="357022"/>
                </a:lnTo>
                <a:lnTo>
                  <a:pt x="117581" y="362166"/>
                </a:lnTo>
                <a:lnTo>
                  <a:pt x="129388" y="364749"/>
                </a:lnTo>
                <a:lnTo>
                  <a:pt x="139392" y="365768"/>
                </a:lnTo>
                <a:lnTo>
                  <a:pt x="147020" y="366220"/>
                </a:lnTo>
                <a:lnTo>
                  <a:pt x="151702" y="367102"/>
                </a:lnTo>
                <a:lnTo>
                  <a:pt x="152459" y="367612"/>
                </a:lnTo>
                <a:lnTo>
                  <a:pt x="153645" y="371963"/>
                </a:lnTo>
                <a:lnTo>
                  <a:pt x="153447" y="380345"/>
                </a:lnTo>
                <a:lnTo>
                  <a:pt x="154822" y="394338"/>
                </a:lnTo>
                <a:lnTo>
                  <a:pt x="159393" y="411706"/>
                </a:lnTo>
                <a:lnTo>
                  <a:pt x="166273" y="425369"/>
                </a:lnTo>
                <a:lnTo>
                  <a:pt x="175672" y="434314"/>
                </a:lnTo>
                <a:lnTo>
                  <a:pt x="187137" y="439598"/>
                </a:lnTo>
                <a:lnTo>
                  <a:pt x="200215" y="442273"/>
                </a:lnTo>
                <a:lnTo>
                  <a:pt x="213139" y="443329"/>
                </a:lnTo>
                <a:lnTo>
                  <a:pt x="215285" y="455037"/>
                </a:lnTo>
                <a:lnTo>
                  <a:pt x="221308" y="465254"/>
                </a:lnTo>
                <a:lnTo>
                  <a:pt x="230583" y="473900"/>
                </a:lnTo>
                <a:lnTo>
                  <a:pt x="242487" y="480896"/>
                </a:lnTo>
                <a:lnTo>
                  <a:pt x="256396" y="486163"/>
                </a:lnTo>
                <a:lnTo>
                  <a:pt x="271687" y="489620"/>
                </a:lnTo>
                <a:lnTo>
                  <a:pt x="287735" y="491188"/>
                </a:lnTo>
                <a:lnTo>
                  <a:pt x="303846" y="491320"/>
                </a:lnTo>
                <a:lnTo>
                  <a:pt x="316545" y="491201"/>
                </a:lnTo>
                <a:lnTo>
                  <a:pt x="329314" y="490896"/>
                </a:lnTo>
                <a:lnTo>
                  <a:pt x="342114" y="490381"/>
                </a:lnTo>
                <a:lnTo>
                  <a:pt x="354903" y="489636"/>
                </a:lnTo>
                <a:lnTo>
                  <a:pt x="367643" y="488639"/>
                </a:lnTo>
                <a:lnTo>
                  <a:pt x="380291" y="487369"/>
                </a:lnTo>
                <a:lnTo>
                  <a:pt x="392809" y="485804"/>
                </a:lnTo>
                <a:lnTo>
                  <a:pt x="413768" y="482375"/>
                </a:lnTo>
                <a:lnTo>
                  <a:pt x="426612" y="479596"/>
                </a:lnTo>
                <a:lnTo>
                  <a:pt x="439008" y="476248"/>
                </a:lnTo>
                <a:lnTo>
                  <a:pt x="450970" y="472235"/>
                </a:lnTo>
                <a:lnTo>
                  <a:pt x="462510" y="467460"/>
                </a:lnTo>
                <a:lnTo>
                  <a:pt x="473642" y="461827"/>
                </a:lnTo>
                <a:lnTo>
                  <a:pt x="484378" y="455240"/>
                </a:lnTo>
                <a:lnTo>
                  <a:pt x="494732" y="447603"/>
                </a:lnTo>
                <a:lnTo>
                  <a:pt x="504715" y="438819"/>
                </a:lnTo>
                <a:lnTo>
                  <a:pt x="514342" y="428793"/>
                </a:lnTo>
                <a:lnTo>
                  <a:pt x="524871" y="415794"/>
                </a:lnTo>
                <a:lnTo>
                  <a:pt x="532280" y="405600"/>
                </a:lnTo>
                <a:lnTo>
                  <a:pt x="539580" y="395482"/>
                </a:lnTo>
                <a:lnTo>
                  <a:pt x="547305" y="385577"/>
                </a:lnTo>
                <a:lnTo>
                  <a:pt x="555984" y="376019"/>
                </a:lnTo>
                <a:lnTo>
                  <a:pt x="566583" y="366508"/>
                </a:lnTo>
                <a:lnTo>
                  <a:pt x="576712" y="358909"/>
                </a:lnTo>
                <a:lnTo>
                  <a:pt x="587421" y="351892"/>
                </a:lnTo>
                <a:lnTo>
                  <a:pt x="598524" y="345348"/>
                </a:lnTo>
                <a:lnTo>
                  <a:pt x="609837" y="339168"/>
                </a:lnTo>
                <a:lnTo>
                  <a:pt x="621172" y="333242"/>
                </a:lnTo>
                <a:lnTo>
                  <a:pt x="627629" y="329906"/>
                </a:lnTo>
                <a:lnTo>
                  <a:pt x="561716" y="32167"/>
                </a:lnTo>
                <a:lnTo>
                  <a:pt x="551306" y="26661"/>
                </a:lnTo>
                <a:lnTo>
                  <a:pt x="538571" y="23498"/>
                </a:lnTo>
                <a:lnTo>
                  <a:pt x="525131" y="21469"/>
                </a:lnTo>
                <a:lnTo>
                  <a:pt x="512606" y="19367"/>
                </a:lnTo>
                <a:lnTo>
                  <a:pt x="509443" y="18590"/>
                </a:lnTo>
                <a:lnTo>
                  <a:pt x="496903" y="14401"/>
                </a:lnTo>
                <a:lnTo>
                  <a:pt x="485159" y="9698"/>
                </a:lnTo>
                <a:lnTo>
                  <a:pt x="473505" y="5432"/>
                </a:lnTo>
                <a:lnTo>
                  <a:pt x="461716" y="2627"/>
                </a:lnTo>
                <a:lnTo>
                  <a:pt x="449542" y="1145"/>
                </a:lnTo>
                <a:lnTo>
                  <a:pt x="437079" y="302"/>
                </a:lnTo>
                <a:lnTo>
                  <a:pt x="424396" y="0"/>
                </a:lnTo>
                <a:lnTo>
                  <a:pt x="411566" y="140"/>
                </a:lnTo>
                <a:lnTo>
                  <a:pt x="398660" y="625"/>
                </a:lnTo>
                <a:lnTo>
                  <a:pt x="385749" y="1356"/>
                </a:lnTo>
                <a:lnTo>
                  <a:pt x="372905" y="2235"/>
                </a:lnTo>
                <a:lnTo>
                  <a:pt x="360198" y="3164"/>
                </a:lnTo>
                <a:lnTo>
                  <a:pt x="347700" y="4044"/>
                </a:lnTo>
                <a:lnTo>
                  <a:pt x="335482" y="4778"/>
                </a:lnTo>
                <a:lnTo>
                  <a:pt x="334335" y="4836"/>
                </a:lnTo>
                <a:lnTo>
                  <a:pt x="322319" y="5193"/>
                </a:lnTo>
                <a:lnTo>
                  <a:pt x="283754" y="5170"/>
                </a:lnTo>
                <a:lnTo>
                  <a:pt x="270790" y="5516"/>
                </a:lnTo>
                <a:lnTo>
                  <a:pt x="258134" y="6397"/>
                </a:lnTo>
                <a:lnTo>
                  <a:pt x="248077" y="7681"/>
                </a:lnTo>
                <a:lnTo>
                  <a:pt x="236948" y="9497"/>
                </a:lnTo>
                <a:lnTo>
                  <a:pt x="223538" y="11890"/>
                </a:lnTo>
                <a:lnTo>
                  <a:pt x="209344" y="14857"/>
                </a:lnTo>
                <a:lnTo>
                  <a:pt x="195860" y="18390"/>
                </a:lnTo>
                <a:lnTo>
                  <a:pt x="184582" y="22484"/>
                </a:lnTo>
                <a:lnTo>
                  <a:pt x="180056" y="24852"/>
                </a:lnTo>
                <a:lnTo>
                  <a:pt x="190886" y="31191"/>
                </a:lnTo>
                <a:lnTo>
                  <a:pt x="197378" y="37609"/>
                </a:lnTo>
                <a:lnTo>
                  <a:pt x="200062" y="44015"/>
                </a:lnTo>
                <a:lnTo>
                  <a:pt x="199465" y="50322"/>
                </a:lnTo>
                <a:lnTo>
                  <a:pt x="196115" y="56441"/>
                </a:lnTo>
                <a:lnTo>
                  <a:pt x="190541" y="62283"/>
                </a:lnTo>
                <a:lnTo>
                  <a:pt x="183270" y="67759"/>
                </a:lnTo>
                <a:lnTo>
                  <a:pt x="174832" y="72781"/>
                </a:lnTo>
                <a:lnTo>
                  <a:pt x="165754" y="77261"/>
                </a:lnTo>
                <a:lnTo>
                  <a:pt x="156565" y="81110"/>
                </a:lnTo>
                <a:lnTo>
                  <a:pt x="152217" y="82725"/>
                </a:lnTo>
                <a:lnTo>
                  <a:pt x="139829" y="85850"/>
                </a:lnTo>
                <a:lnTo>
                  <a:pt x="127594" y="87164"/>
                </a:lnTo>
                <a:lnTo>
                  <a:pt x="115579" y="87923"/>
                </a:lnTo>
                <a:lnTo>
                  <a:pt x="103853" y="89388"/>
                </a:lnTo>
                <a:lnTo>
                  <a:pt x="92483" y="92815"/>
                </a:lnTo>
                <a:lnTo>
                  <a:pt x="80615" y="99740"/>
                </a:lnTo>
                <a:lnTo>
                  <a:pt x="70512" y="107904"/>
                </a:lnTo>
                <a:lnTo>
                  <a:pt x="60839" y="116853"/>
                </a:lnTo>
                <a:lnTo>
                  <a:pt x="51603" y="125529"/>
                </a:lnTo>
                <a:lnTo>
                  <a:pt x="49766" y="127175"/>
                </a:lnTo>
                <a:lnTo>
                  <a:pt x="41300" y="134933"/>
                </a:lnTo>
                <a:lnTo>
                  <a:pt x="32499" y="143712"/>
                </a:lnTo>
                <a:lnTo>
                  <a:pt x="23850" y="153385"/>
                </a:lnTo>
                <a:lnTo>
                  <a:pt x="15843" y="163825"/>
                </a:lnTo>
                <a:lnTo>
                  <a:pt x="8965" y="174905"/>
                </a:lnTo>
                <a:lnTo>
                  <a:pt x="3707" y="186498"/>
                </a:lnTo>
                <a:lnTo>
                  <a:pt x="555" y="198476"/>
                </a:lnTo>
                <a:lnTo>
                  <a:pt x="0" y="210712"/>
                </a:lnTo>
                <a:lnTo>
                  <a:pt x="351" y="213993"/>
                </a:lnTo>
                <a:lnTo>
                  <a:pt x="4333" y="228581"/>
                </a:lnTo>
                <a:lnTo>
                  <a:pt x="11372" y="240448"/>
                </a:lnTo>
                <a:lnTo>
                  <a:pt x="20885" y="249855"/>
                </a:lnTo>
                <a:lnTo>
                  <a:pt x="32292" y="257060"/>
                </a:lnTo>
                <a:lnTo>
                  <a:pt x="45011" y="262322"/>
                </a:lnTo>
                <a:lnTo>
                  <a:pt x="58462" y="265901"/>
                </a:lnTo>
                <a:lnTo>
                  <a:pt x="72063" y="268056"/>
                </a:lnTo>
                <a:lnTo>
                  <a:pt x="81809" y="268882"/>
                </a:lnTo>
                <a:lnTo>
                  <a:pt x="82216" y="273580"/>
                </a:lnTo>
                <a:lnTo>
                  <a:pt x="79572" y="280365"/>
                </a:lnTo>
                <a:lnTo>
                  <a:pt x="75426" y="288854"/>
                </a:lnTo>
                <a:lnTo>
                  <a:pt x="71329" y="298668"/>
                </a:lnTo>
                <a:lnTo>
                  <a:pt x="68831" y="3094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743134" y="5493753"/>
            <a:ext cx="627629" cy="491320"/>
          </a:xfrm>
          <a:custGeom>
            <a:avLst/>
            <a:gdLst/>
            <a:ahLst/>
            <a:cxnLst/>
            <a:rect l="l" t="t" r="r" b="b"/>
            <a:pathLst>
              <a:path w="627629" h="491320">
                <a:moveTo>
                  <a:pt x="561716" y="32167"/>
                </a:moveTo>
                <a:lnTo>
                  <a:pt x="551306" y="26661"/>
                </a:lnTo>
                <a:lnTo>
                  <a:pt x="538571" y="23498"/>
                </a:lnTo>
                <a:lnTo>
                  <a:pt x="525131" y="21469"/>
                </a:lnTo>
                <a:lnTo>
                  <a:pt x="512606" y="19367"/>
                </a:lnTo>
                <a:lnTo>
                  <a:pt x="509443" y="18590"/>
                </a:lnTo>
                <a:lnTo>
                  <a:pt x="496903" y="14401"/>
                </a:lnTo>
                <a:lnTo>
                  <a:pt x="485159" y="9698"/>
                </a:lnTo>
                <a:lnTo>
                  <a:pt x="473505" y="5432"/>
                </a:lnTo>
                <a:lnTo>
                  <a:pt x="461716" y="2627"/>
                </a:lnTo>
                <a:lnTo>
                  <a:pt x="449542" y="1145"/>
                </a:lnTo>
                <a:lnTo>
                  <a:pt x="437079" y="302"/>
                </a:lnTo>
                <a:lnTo>
                  <a:pt x="424396" y="0"/>
                </a:lnTo>
                <a:lnTo>
                  <a:pt x="411566" y="140"/>
                </a:lnTo>
                <a:lnTo>
                  <a:pt x="398660" y="625"/>
                </a:lnTo>
                <a:lnTo>
                  <a:pt x="385749" y="1356"/>
                </a:lnTo>
                <a:lnTo>
                  <a:pt x="372905" y="2235"/>
                </a:lnTo>
                <a:lnTo>
                  <a:pt x="360198" y="3164"/>
                </a:lnTo>
                <a:lnTo>
                  <a:pt x="347700" y="4044"/>
                </a:lnTo>
                <a:lnTo>
                  <a:pt x="335482" y="4778"/>
                </a:lnTo>
                <a:lnTo>
                  <a:pt x="334335" y="4836"/>
                </a:lnTo>
                <a:lnTo>
                  <a:pt x="322319" y="5193"/>
                </a:lnTo>
                <a:lnTo>
                  <a:pt x="309738" y="5224"/>
                </a:lnTo>
                <a:lnTo>
                  <a:pt x="296810" y="5145"/>
                </a:lnTo>
                <a:lnTo>
                  <a:pt x="283754" y="5170"/>
                </a:lnTo>
                <a:lnTo>
                  <a:pt x="270790" y="5516"/>
                </a:lnTo>
                <a:lnTo>
                  <a:pt x="258134" y="6397"/>
                </a:lnTo>
                <a:lnTo>
                  <a:pt x="248077" y="7681"/>
                </a:lnTo>
                <a:lnTo>
                  <a:pt x="236948" y="9497"/>
                </a:lnTo>
                <a:lnTo>
                  <a:pt x="223538" y="11890"/>
                </a:lnTo>
                <a:lnTo>
                  <a:pt x="209344" y="14857"/>
                </a:lnTo>
                <a:lnTo>
                  <a:pt x="195860" y="18390"/>
                </a:lnTo>
                <a:lnTo>
                  <a:pt x="184582" y="22484"/>
                </a:lnTo>
                <a:lnTo>
                  <a:pt x="180056" y="24852"/>
                </a:lnTo>
                <a:lnTo>
                  <a:pt x="190886" y="31191"/>
                </a:lnTo>
                <a:lnTo>
                  <a:pt x="197378" y="37609"/>
                </a:lnTo>
                <a:lnTo>
                  <a:pt x="200062" y="44015"/>
                </a:lnTo>
                <a:lnTo>
                  <a:pt x="199465" y="50322"/>
                </a:lnTo>
                <a:lnTo>
                  <a:pt x="196115" y="56441"/>
                </a:lnTo>
                <a:lnTo>
                  <a:pt x="190541" y="62283"/>
                </a:lnTo>
                <a:lnTo>
                  <a:pt x="183270" y="67759"/>
                </a:lnTo>
                <a:lnTo>
                  <a:pt x="174832" y="72781"/>
                </a:lnTo>
                <a:lnTo>
                  <a:pt x="165754" y="77261"/>
                </a:lnTo>
                <a:lnTo>
                  <a:pt x="156565" y="81110"/>
                </a:lnTo>
                <a:lnTo>
                  <a:pt x="152217" y="82725"/>
                </a:lnTo>
                <a:lnTo>
                  <a:pt x="139829" y="85850"/>
                </a:lnTo>
                <a:lnTo>
                  <a:pt x="127594" y="87164"/>
                </a:lnTo>
                <a:lnTo>
                  <a:pt x="115579" y="87923"/>
                </a:lnTo>
                <a:lnTo>
                  <a:pt x="103853" y="89388"/>
                </a:lnTo>
                <a:lnTo>
                  <a:pt x="92483" y="92815"/>
                </a:lnTo>
                <a:lnTo>
                  <a:pt x="80615" y="99740"/>
                </a:lnTo>
                <a:lnTo>
                  <a:pt x="70512" y="107904"/>
                </a:lnTo>
                <a:lnTo>
                  <a:pt x="60839" y="116853"/>
                </a:lnTo>
                <a:lnTo>
                  <a:pt x="51603" y="125529"/>
                </a:lnTo>
                <a:lnTo>
                  <a:pt x="49766" y="127175"/>
                </a:lnTo>
                <a:lnTo>
                  <a:pt x="41300" y="134933"/>
                </a:lnTo>
                <a:lnTo>
                  <a:pt x="32499" y="143712"/>
                </a:lnTo>
                <a:lnTo>
                  <a:pt x="23850" y="153385"/>
                </a:lnTo>
                <a:lnTo>
                  <a:pt x="15843" y="163825"/>
                </a:lnTo>
                <a:lnTo>
                  <a:pt x="8965" y="174905"/>
                </a:lnTo>
                <a:lnTo>
                  <a:pt x="3707" y="186498"/>
                </a:lnTo>
                <a:lnTo>
                  <a:pt x="555" y="198476"/>
                </a:lnTo>
                <a:lnTo>
                  <a:pt x="0" y="210712"/>
                </a:lnTo>
                <a:lnTo>
                  <a:pt x="351" y="213993"/>
                </a:lnTo>
                <a:lnTo>
                  <a:pt x="4333" y="228581"/>
                </a:lnTo>
                <a:lnTo>
                  <a:pt x="11372" y="240448"/>
                </a:lnTo>
                <a:lnTo>
                  <a:pt x="20885" y="249855"/>
                </a:lnTo>
                <a:lnTo>
                  <a:pt x="32292" y="257060"/>
                </a:lnTo>
                <a:lnTo>
                  <a:pt x="45011" y="262322"/>
                </a:lnTo>
                <a:lnTo>
                  <a:pt x="58462" y="265901"/>
                </a:lnTo>
                <a:lnTo>
                  <a:pt x="72063" y="268056"/>
                </a:lnTo>
                <a:lnTo>
                  <a:pt x="81809" y="268882"/>
                </a:lnTo>
                <a:lnTo>
                  <a:pt x="82216" y="273580"/>
                </a:lnTo>
                <a:lnTo>
                  <a:pt x="79572" y="280365"/>
                </a:lnTo>
                <a:lnTo>
                  <a:pt x="75426" y="288854"/>
                </a:lnTo>
                <a:lnTo>
                  <a:pt x="71329" y="298668"/>
                </a:lnTo>
                <a:lnTo>
                  <a:pt x="68831" y="309426"/>
                </a:lnTo>
                <a:lnTo>
                  <a:pt x="69481" y="320746"/>
                </a:lnTo>
                <a:lnTo>
                  <a:pt x="74831" y="332247"/>
                </a:lnTo>
                <a:lnTo>
                  <a:pt x="77046" y="335062"/>
                </a:lnTo>
                <a:lnTo>
                  <a:pt x="90838" y="348320"/>
                </a:lnTo>
                <a:lnTo>
                  <a:pt x="104540" y="357022"/>
                </a:lnTo>
                <a:lnTo>
                  <a:pt x="117581" y="362166"/>
                </a:lnTo>
                <a:lnTo>
                  <a:pt x="129388" y="364749"/>
                </a:lnTo>
                <a:lnTo>
                  <a:pt x="139392" y="365768"/>
                </a:lnTo>
                <a:lnTo>
                  <a:pt x="147020" y="366220"/>
                </a:lnTo>
                <a:lnTo>
                  <a:pt x="151702" y="367102"/>
                </a:lnTo>
                <a:lnTo>
                  <a:pt x="152459" y="367612"/>
                </a:lnTo>
                <a:lnTo>
                  <a:pt x="153645" y="371963"/>
                </a:lnTo>
                <a:lnTo>
                  <a:pt x="153447" y="380345"/>
                </a:lnTo>
                <a:lnTo>
                  <a:pt x="154822" y="394338"/>
                </a:lnTo>
                <a:lnTo>
                  <a:pt x="159393" y="411706"/>
                </a:lnTo>
                <a:lnTo>
                  <a:pt x="166273" y="425369"/>
                </a:lnTo>
                <a:lnTo>
                  <a:pt x="175672" y="434314"/>
                </a:lnTo>
                <a:lnTo>
                  <a:pt x="187137" y="439598"/>
                </a:lnTo>
                <a:lnTo>
                  <a:pt x="200215" y="442273"/>
                </a:lnTo>
                <a:lnTo>
                  <a:pt x="213139" y="443329"/>
                </a:lnTo>
                <a:lnTo>
                  <a:pt x="215285" y="455037"/>
                </a:lnTo>
                <a:lnTo>
                  <a:pt x="221308" y="465254"/>
                </a:lnTo>
                <a:lnTo>
                  <a:pt x="230583" y="473900"/>
                </a:lnTo>
                <a:lnTo>
                  <a:pt x="242487" y="480896"/>
                </a:lnTo>
                <a:lnTo>
                  <a:pt x="256396" y="486163"/>
                </a:lnTo>
                <a:lnTo>
                  <a:pt x="271687" y="489620"/>
                </a:lnTo>
                <a:lnTo>
                  <a:pt x="287735" y="491188"/>
                </a:lnTo>
                <a:lnTo>
                  <a:pt x="303846" y="491320"/>
                </a:lnTo>
                <a:lnTo>
                  <a:pt x="316545" y="491201"/>
                </a:lnTo>
                <a:lnTo>
                  <a:pt x="329314" y="490896"/>
                </a:lnTo>
                <a:lnTo>
                  <a:pt x="342114" y="490381"/>
                </a:lnTo>
                <a:lnTo>
                  <a:pt x="354903" y="489636"/>
                </a:lnTo>
                <a:lnTo>
                  <a:pt x="367643" y="488639"/>
                </a:lnTo>
                <a:lnTo>
                  <a:pt x="380291" y="487369"/>
                </a:lnTo>
                <a:lnTo>
                  <a:pt x="392809" y="485804"/>
                </a:lnTo>
                <a:lnTo>
                  <a:pt x="413768" y="482375"/>
                </a:lnTo>
                <a:lnTo>
                  <a:pt x="426612" y="479596"/>
                </a:lnTo>
                <a:lnTo>
                  <a:pt x="439008" y="476248"/>
                </a:lnTo>
                <a:lnTo>
                  <a:pt x="450970" y="472235"/>
                </a:lnTo>
                <a:lnTo>
                  <a:pt x="462510" y="467460"/>
                </a:lnTo>
                <a:lnTo>
                  <a:pt x="473642" y="461827"/>
                </a:lnTo>
                <a:lnTo>
                  <a:pt x="484378" y="455240"/>
                </a:lnTo>
                <a:lnTo>
                  <a:pt x="494732" y="447603"/>
                </a:lnTo>
                <a:lnTo>
                  <a:pt x="504715" y="438819"/>
                </a:lnTo>
                <a:lnTo>
                  <a:pt x="514342" y="428793"/>
                </a:lnTo>
                <a:lnTo>
                  <a:pt x="524871" y="415794"/>
                </a:lnTo>
                <a:lnTo>
                  <a:pt x="532280" y="405600"/>
                </a:lnTo>
                <a:lnTo>
                  <a:pt x="539580" y="395482"/>
                </a:lnTo>
                <a:lnTo>
                  <a:pt x="547305" y="385577"/>
                </a:lnTo>
                <a:lnTo>
                  <a:pt x="555984" y="376019"/>
                </a:lnTo>
                <a:lnTo>
                  <a:pt x="566583" y="366508"/>
                </a:lnTo>
                <a:lnTo>
                  <a:pt x="576712" y="358909"/>
                </a:lnTo>
                <a:lnTo>
                  <a:pt x="587421" y="351892"/>
                </a:lnTo>
                <a:lnTo>
                  <a:pt x="598524" y="345348"/>
                </a:lnTo>
                <a:lnTo>
                  <a:pt x="609837" y="339168"/>
                </a:lnTo>
                <a:lnTo>
                  <a:pt x="621172" y="333242"/>
                </a:lnTo>
                <a:lnTo>
                  <a:pt x="627629" y="3299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958331" y="4783374"/>
            <a:ext cx="67017" cy="268909"/>
          </a:xfrm>
          <a:custGeom>
            <a:avLst/>
            <a:gdLst/>
            <a:ahLst/>
            <a:cxnLst/>
            <a:rect l="l" t="t" r="r" b="b"/>
            <a:pathLst>
              <a:path w="67017" h="268909">
                <a:moveTo>
                  <a:pt x="67017" y="13411"/>
                </a:moveTo>
                <a:lnTo>
                  <a:pt x="0" y="0"/>
                </a:lnTo>
                <a:lnTo>
                  <a:pt x="0" y="248767"/>
                </a:lnTo>
                <a:lnTo>
                  <a:pt x="67017" y="268909"/>
                </a:lnTo>
                <a:lnTo>
                  <a:pt x="67017" y="13411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958331" y="4783374"/>
            <a:ext cx="67017" cy="268909"/>
          </a:xfrm>
          <a:custGeom>
            <a:avLst/>
            <a:gdLst/>
            <a:ahLst/>
            <a:cxnLst/>
            <a:rect l="l" t="t" r="r" b="b"/>
            <a:pathLst>
              <a:path w="67017" h="268909">
                <a:moveTo>
                  <a:pt x="67017" y="13411"/>
                </a:moveTo>
                <a:lnTo>
                  <a:pt x="0" y="0"/>
                </a:lnTo>
                <a:lnTo>
                  <a:pt x="0" y="248767"/>
                </a:lnTo>
                <a:lnTo>
                  <a:pt x="67017" y="268909"/>
                </a:lnTo>
                <a:lnTo>
                  <a:pt x="67017" y="134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37925" y="5122551"/>
            <a:ext cx="272681" cy="157302"/>
          </a:xfrm>
          <a:custGeom>
            <a:avLst/>
            <a:gdLst/>
            <a:ahLst/>
            <a:cxnLst/>
            <a:rect l="l" t="t" r="r" b="b"/>
            <a:pathLst>
              <a:path w="272681" h="157302">
                <a:moveTo>
                  <a:pt x="259473" y="98171"/>
                </a:moveTo>
                <a:lnTo>
                  <a:pt x="259473" y="152742"/>
                </a:lnTo>
                <a:lnTo>
                  <a:pt x="272554" y="157302"/>
                </a:lnTo>
                <a:lnTo>
                  <a:pt x="272681" y="84963"/>
                </a:lnTo>
                <a:lnTo>
                  <a:pt x="0" y="0"/>
                </a:lnTo>
                <a:lnTo>
                  <a:pt x="0" y="14554"/>
                </a:lnTo>
                <a:lnTo>
                  <a:pt x="259473" y="98171"/>
                </a:lnTo>
                <a:close/>
              </a:path>
            </a:pathLst>
          </a:custGeom>
          <a:solidFill>
            <a:srgbClr val="6B93A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37925" y="5122551"/>
            <a:ext cx="272681" cy="157302"/>
          </a:xfrm>
          <a:custGeom>
            <a:avLst/>
            <a:gdLst/>
            <a:ahLst/>
            <a:cxnLst/>
            <a:rect l="l" t="t" r="r" b="b"/>
            <a:pathLst>
              <a:path w="272681" h="157302">
                <a:moveTo>
                  <a:pt x="0" y="0"/>
                </a:moveTo>
                <a:lnTo>
                  <a:pt x="0" y="14554"/>
                </a:lnTo>
                <a:lnTo>
                  <a:pt x="259473" y="98171"/>
                </a:lnTo>
                <a:lnTo>
                  <a:pt x="259473" y="152742"/>
                </a:lnTo>
                <a:lnTo>
                  <a:pt x="272554" y="157302"/>
                </a:lnTo>
                <a:lnTo>
                  <a:pt x="272681" y="84963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37924" y="5005102"/>
            <a:ext cx="568388" cy="274751"/>
          </a:xfrm>
          <a:custGeom>
            <a:avLst/>
            <a:gdLst/>
            <a:ahLst/>
            <a:cxnLst/>
            <a:rect l="l" t="t" r="r" b="b"/>
            <a:pathLst>
              <a:path w="568388" h="274751">
                <a:moveTo>
                  <a:pt x="318439" y="0"/>
                </a:moveTo>
                <a:lnTo>
                  <a:pt x="0" y="117449"/>
                </a:lnTo>
                <a:lnTo>
                  <a:pt x="272681" y="202412"/>
                </a:lnTo>
                <a:lnTo>
                  <a:pt x="272554" y="274751"/>
                </a:lnTo>
                <a:lnTo>
                  <a:pt x="568388" y="146977"/>
                </a:lnTo>
                <a:lnTo>
                  <a:pt x="568388" y="69011"/>
                </a:lnTo>
                <a:lnTo>
                  <a:pt x="318439" y="0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37924" y="5005102"/>
            <a:ext cx="568388" cy="274751"/>
          </a:xfrm>
          <a:custGeom>
            <a:avLst/>
            <a:gdLst/>
            <a:ahLst/>
            <a:cxnLst/>
            <a:rect l="l" t="t" r="r" b="b"/>
            <a:pathLst>
              <a:path w="568388" h="274751">
                <a:moveTo>
                  <a:pt x="0" y="117449"/>
                </a:moveTo>
                <a:lnTo>
                  <a:pt x="272681" y="202412"/>
                </a:lnTo>
                <a:lnTo>
                  <a:pt x="272554" y="274751"/>
                </a:lnTo>
                <a:lnTo>
                  <a:pt x="568388" y="146977"/>
                </a:lnTo>
                <a:lnTo>
                  <a:pt x="568388" y="69011"/>
                </a:lnTo>
                <a:lnTo>
                  <a:pt x="318439" y="0"/>
                </a:lnTo>
                <a:lnTo>
                  <a:pt x="0" y="117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21106" y="4656651"/>
            <a:ext cx="511435" cy="497725"/>
          </a:xfrm>
          <a:custGeom>
            <a:avLst/>
            <a:gdLst/>
            <a:ahLst/>
            <a:cxnLst/>
            <a:rect l="l" t="t" r="r" b="b"/>
            <a:pathLst>
              <a:path w="511435" h="497725">
                <a:moveTo>
                  <a:pt x="308621" y="373211"/>
                </a:moveTo>
                <a:lnTo>
                  <a:pt x="308527" y="367537"/>
                </a:lnTo>
                <a:lnTo>
                  <a:pt x="311118" y="377591"/>
                </a:lnTo>
                <a:lnTo>
                  <a:pt x="312093" y="387788"/>
                </a:lnTo>
                <a:lnTo>
                  <a:pt x="313226" y="389216"/>
                </a:lnTo>
                <a:lnTo>
                  <a:pt x="323865" y="391014"/>
                </a:lnTo>
                <a:lnTo>
                  <a:pt x="335811" y="386517"/>
                </a:lnTo>
                <a:lnTo>
                  <a:pt x="339363" y="384162"/>
                </a:lnTo>
                <a:lnTo>
                  <a:pt x="348022" y="374481"/>
                </a:lnTo>
                <a:lnTo>
                  <a:pt x="353971" y="362658"/>
                </a:lnTo>
                <a:lnTo>
                  <a:pt x="357559" y="349975"/>
                </a:lnTo>
                <a:lnTo>
                  <a:pt x="358959" y="340131"/>
                </a:lnTo>
                <a:lnTo>
                  <a:pt x="361959" y="326068"/>
                </a:lnTo>
                <a:lnTo>
                  <a:pt x="367802" y="314974"/>
                </a:lnTo>
                <a:lnTo>
                  <a:pt x="375884" y="305989"/>
                </a:lnTo>
                <a:lnTo>
                  <a:pt x="385602" y="298252"/>
                </a:lnTo>
                <a:lnTo>
                  <a:pt x="396352" y="290903"/>
                </a:lnTo>
                <a:lnTo>
                  <a:pt x="407528" y="283082"/>
                </a:lnTo>
                <a:lnTo>
                  <a:pt x="417645" y="274751"/>
                </a:lnTo>
                <a:lnTo>
                  <a:pt x="425928" y="266109"/>
                </a:lnTo>
                <a:lnTo>
                  <a:pt x="433768" y="256139"/>
                </a:lnTo>
                <a:lnTo>
                  <a:pt x="441174" y="245274"/>
                </a:lnTo>
                <a:lnTo>
                  <a:pt x="448155" y="233945"/>
                </a:lnTo>
                <a:lnTo>
                  <a:pt x="454719" y="222584"/>
                </a:lnTo>
                <a:lnTo>
                  <a:pt x="460875" y="211624"/>
                </a:lnTo>
                <a:lnTo>
                  <a:pt x="463251" y="207403"/>
                </a:lnTo>
                <a:lnTo>
                  <a:pt x="470057" y="196160"/>
                </a:lnTo>
                <a:lnTo>
                  <a:pt x="477190" y="185698"/>
                </a:lnTo>
                <a:lnTo>
                  <a:pt x="484619" y="175746"/>
                </a:lnTo>
                <a:lnTo>
                  <a:pt x="492314" y="166035"/>
                </a:lnTo>
                <a:lnTo>
                  <a:pt x="500243" y="156297"/>
                </a:lnTo>
                <a:lnTo>
                  <a:pt x="508378" y="146261"/>
                </a:lnTo>
                <a:lnTo>
                  <a:pt x="511435" y="142417"/>
                </a:lnTo>
                <a:lnTo>
                  <a:pt x="367341" y="0"/>
                </a:lnTo>
                <a:lnTo>
                  <a:pt x="357946" y="7800"/>
                </a:lnTo>
                <a:lnTo>
                  <a:pt x="346727" y="15190"/>
                </a:lnTo>
                <a:lnTo>
                  <a:pt x="337623" y="20523"/>
                </a:lnTo>
                <a:lnTo>
                  <a:pt x="326694" y="27205"/>
                </a:lnTo>
                <a:lnTo>
                  <a:pt x="316245" y="34374"/>
                </a:lnTo>
                <a:lnTo>
                  <a:pt x="306016" y="41774"/>
                </a:lnTo>
                <a:lnTo>
                  <a:pt x="295747" y="49151"/>
                </a:lnTo>
                <a:lnTo>
                  <a:pt x="285178" y="56249"/>
                </a:lnTo>
                <a:lnTo>
                  <a:pt x="281565" y="58496"/>
                </a:lnTo>
                <a:lnTo>
                  <a:pt x="270682" y="64674"/>
                </a:lnTo>
                <a:lnTo>
                  <a:pt x="259344" y="70354"/>
                </a:lnTo>
                <a:lnTo>
                  <a:pt x="247655" y="75591"/>
                </a:lnTo>
                <a:lnTo>
                  <a:pt x="235720" y="80438"/>
                </a:lnTo>
                <a:lnTo>
                  <a:pt x="223645" y="84951"/>
                </a:lnTo>
                <a:lnTo>
                  <a:pt x="211534" y="89182"/>
                </a:lnTo>
                <a:lnTo>
                  <a:pt x="199492" y="93186"/>
                </a:lnTo>
                <a:lnTo>
                  <a:pt x="189731" y="96342"/>
                </a:lnTo>
                <a:lnTo>
                  <a:pt x="177910" y="100506"/>
                </a:lnTo>
                <a:lnTo>
                  <a:pt x="166294" y="105275"/>
                </a:lnTo>
                <a:lnTo>
                  <a:pt x="154843" y="110547"/>
                </a:lnTo>
                <a:lnTo>
                  <a:pt x="143522" y="116221"/>
                </a:lnTo>
                <a:lnTo>
                  <a:pt x="132292" y="122197"/>
                </a:lnTo>
                <a:lnTo>
                  <a:pt x="121116" y="128371"/>
                </a:lnTo>
                <a:lnTo>
                  <a:pt x="109956" y="134645"/>
                </a:lnTo>
                <a:lnTo>
                  <a:pt x="98775" y="140915"/>
                </a:lnTo>
                <a:lnTo>
                  <a:pt x="87536" y="147081"/>
                </a:lnTo>
                <a:lnTo>
                  <a:pt x="76201" y="153042"/>
                </a:lnTo>
                <a:lnTo>
                  <a:pt x="64732" y="158696"/>
                </a:lnTo>
                <a:lnTo>
                  <a:pt x="62807" y="159600"/>
                </a:lnTo>
                <a:lnTo>
                  <a:pt x="52651" y="164382"/>
                </a:lnTo>
                <a:lnTo>
                  <a:pt x="40688" y="170421"/>
                </a:lnTo>
                <a:lnTo>
                  <a:pt x="28226" y="177574"/>
                </a:lnTo>
                <a:lnTo>
                  <a:pt x="16574" y="185698"/>
                </a:lnTo>
                <a:lnTo>
                  <a:pt x="7040" y="194649"/>
                </a:lnTo>
                <a:lnTo>
                  <a:pt x="933" y="204284"/>
                </a:lnTo>
                <a:lnTo>
                  <a:pt x="0" y="212304"/>
                </a:lnTo>
                <a:lnTo>
                  <a:pt x="3908" y="217515"/>
                </a:lnTo>
                <a:lnTo>
                  <a:pt x="11585" y="220699"/>
                </a:lnTo>
                <a:lnTo>
                  <a:pt x="22083" y="222313"/>
                </a:lnTo>
                <a:lnTo>
                  <a:pt x="34455" y="222813"/>
                </a:lnTo>
                <a:lnTo>
                  <a:pt x="47755" y="222658"/>
                </a:lnTo>
                <a:lnTo>
                  <a:pt x="61036" y="222303"/>
                </a:lnTo>
                <a:lnTo>
                  <a:pt x="73351" y="222207"/>
                </a:lnTo>
                <a:lnTo>
                  <a:pt x="83753" y="222825"/>
                </a:lnTo>
                <a:lnTo>
                  <a:pt x="90062" y="224142"/>
                </a:lnTo>
                <a:lnTo>
                  <a:pt x="101788" y="228108"/>
                </a:lnTo>
                <a:lnTo>
                  <a:pt x="114644" y="232824"/>
                </a:lnTo>
                <a:lnTo>
                  <a:pt x="127711" y="238532"/>
                </a:lnTo>
                <a:lnTo>
                  <a:pt x="140076" y="245479"/>
                </a:lnTo>
                <a:lnTo>
                  <a:pt x="150820" y="253909"/>
                </a:lnTo>
                <a:lnTo>
                  <a:pt x="159028" y="264067"/>
                </a:lnTo>
                <a:lnTo>
                  <a:pt x="163785" y="276198"/>
                </a:lnTo>
                <a:lnTo>
                  <a:pt x="164598" y="284848"/>
                </a:lnTo>
                <a:lnTo>
                  <a:pt x="162921" y="296946"/>
                </a:lnTo>
                <a:lnTo>
                  <a:pt x="158903" y="309828"/>
                </a:lnTo>
                <a:lnTo>
                  <a:pt x="153650" y="321709"/>
                </a:lnTo>
                <a:lnTo>
                  <a:pt x="145923" y="335364"/>
                </a:lnTo>
                <a:lnTo>
                  <a:pt x="139324" y="346203"/>
                </a:lnTo>
                <a:lnTo>
                  <a:pt x="132435" y="357155"/>
                </a:lnTo>
                <a:lnTo>
                  <a:pt x="125462" y="368091"/>
                </a:lnTo>
                <a:lnTo>
                  <a:pt x="118612" y="378887"/>
                </a:lnTo>
                <a:lnTo>
                  <a:pt x="115081" y="384543"/>
                </a:lnTo>
                <a:lnTo>
                  <a:pt x="109240" y="396222"/>
                </a:lnTo>
                <a:lnTo>
                  <a:pt x="105877" y="408001"/>
                </a:lnTo>
                <a:lnTo>
                  <a:pt x="104488" y="420123"/>
                </a:lnTo>
                <a:lnTo>
                  <a:pt x="104567" y="432833"/>
                </a:lnTo>
                <a:lnTo>
                  <a:pt x="105581" y="446062"/>
                </a:lnTo>
                <a:lnTo>
                  <a:pt x="107577" y="461635"/>
                </a:lnTo>
                <a:lnTo>
                  <a:pt x="110957" y="475010"/>
                </a:lnTo>
                <a:lnTo>
                  <a:pt x="116558" y="485737"/>
                </a:lnTo>
                <a:lnTo>
                  <a:pt x="125217" y="493366"/>
                </a:lnTo>
                <a:lnTo>
                  <a:pt x="137771" y="497448"/>
                </a:lnTo>
                <a:lnTo>
                  <a:pt x="152977" y="497725"/>
                </a:lnTo>
                <a:lnTo>
                  <a:pt x="164982" y="495400"/>
                </a:lnTo>
                <a:lnTo>
                  <a:pt x="178222" y="490443"/>
                </a:lnTo>
                <a:lnTo>
                  <a:pt x="191110" y="483203"/>
                </a:lnTo>
                <a:lnTo>
                  <a:pt x="202056" y="474027"/>
                </a:lnTo>
                <a:lnTo>
                  <a:pt x="209472" y="463263"/>
                </a:lnTo>
                <a:lnTo>
                  <a:pt x="211766" y="454291"/>
                </a:lnTo>
                <a:lnTo>
                  <a:pt x="221913" y="458285"/>
                </a:lnTo>
                <a:lnTo>
                  <a:pt x="233430" y="461562"/>
                </a:lnTo>
                <a:lnTo>
                  <a:pt x="244921" y="462293"/>
                </a:lnTo>
                <a:lnTo>
                  <a:pt x="254993" y="458645"/>
                </a:lnTo>
                <a:lnTo>
                  <a:pt x="261385" y="450761"/>
                </a:lnTo>
                <a:lnTo>
                  <a:pt x="264191" y="439285"/>
                </a:lnTo>
                <a:lnTo>
                  <a:pt x="264228" y="426216"/>
                </a:lnTo>
                <a:lnTo>
                  <a:pt x="263639" y="413414"/>
                </a:lnTo>
                <a:lnTo>
                  <a:pt x="263696" y="409016"/>
                </a:lnTo>
                <a:lnTo>
                  <a:pt x="277346" y="414587"/>
                </a:lnTo>
                <a:lnTo>
                  <a:pt x="288098" y="415435"/>
                </a:lnTo>
                <a:lnTo>
                  <a:pt x="296242" y="412257"/>
                </a:lnTo>
                <a:lnTo>
                  <a:pt x="302074" y="405749"/>
                </a:lnTo>
                <a:lnTo>
                  <a:pt x="305886" y="396607"/>
                </a:lnTo>
                <a:lnTo>
                  <a:pt x="307970" y="385529"/>
                </a:lnTo>
                <a:lnTo>
                  <a:pt x="308621" y="3732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621106" y="4656651"/>
            <a:ext cx="511435" cy="497725"/>
          </a:xfrm>
          <a:custGeom>
            <a:avLst/>
            <a:gdLst/>
            <a:ahLst/>
            <a:cxnLst/>
            <a:rect l="l" t="t" r="r" b="b"/>
            <a:pathLst>
              <a:path w="511435" h="497725">
                <a:moveTo>
                  <a:pt x="367341" y="0"/>
                </a:moveTo>
                <a:lnTo>
                  <a:pt x="357946" y="7800"/>
                </a:lnTo>
                <a:lnTo>
                  <a:pt x="346727" y="15190"/>
                </a:lnTo>
                <a:lnTo>
                  <a:pt x="337623" y="20523"/>
                </a:lnTo>
                <a:lnTo>
                  <a:pt x="326694" y="27205"/>
                </a:lnTo>
                <a:lnTo>
                  <a:pt x="316245" y="34374"/>
                </a:lnTo>
                <a:lnTo>
                  <a:pt x="306016" y="41774"/>
                </a:lnTo>
                <a:lnTo>
                  <a:pt x="295747" y="49151"/>
                </a:lnTo>
                <a:lnTo>
                  <a:pt x="285178" y="56249"/>
                </a:lnTo>
                <a:lnTo>
                  <a:pt x="281565" y="58496"/>
                </a:lnTo>
                <a:lnTo>
                  <a:pt x="270682" y="64674"/>
                </a:lnTo>
                <a:lnTo>
                  <a:pt x="259344" y="70354"/>
                </a:lnTo>
                <a:lnTo>
                  <a:pt x="247655" y="75591"/>
                </a:lnTo>
                <a:lnTo>
                  <a:pt x="235720" y="80438"/>
                </a:lnTo>
                <a:lnTo>
                  <a:pt x="223645" y="84951"/>
                </a:lnTo>
                <a:lnTo>
                  <a:pt x="211534" y="89182"/>
                </a:lnTo>
                <a:lnTo>
                  <a:pt x="199492" y="93186"/>
                </a:lnTo>
                <a:lnTo>
                  <a:pt x="189731" y="96342"/>
                </a:lnTo>
                <a:lnTo>
                  <a:pt x="177910" y="100506"/>
                </a:lnTo>
                <a:lnTo>
                  <a:pt x="166294" y="105275"/>
                </a:lnTo>
                <a:lnTo>
                  <a:pt x="154843" y="110547"/>
                </a:lnTo>
                <a:lnTo>
                  <a:pt x="143522" y="116221"/>
                </a:lnTo>
                <a:lnTo>
                  <a:pt x="132292" y="122197"/>
                </a:lnTo>
                <a:lnTo>
                  <a:pt x="121116" y="128371"/>
                </a:lnTo>
                <a:lnTo>
                  <a:pt x="109956" y="134645"/>
                </a:lnTo>
                <a:lnTo>
                  <a:pt x="98775" y="140915"/>
                </a:lnTo>
                <a:lnTo>
                  <a:pt x="87536" y="147081"/>
                </a:lnTo>
                <a:lnTo>
                  <a:pt x="76201" y="153042"/>
                </a:lnTo>
                <a:lnTo>
                  <a:pt x="64732" y="158696"/>
                </a:lnTo>
                <a:lnTo>
                  <a:pt x="62807" y="159600"/>
                </a:lnTo>
                <a:lnTo>
                  <a:pt x="52651" y="164382"/>
                </a:lnTo>
                <a:lnTo>
                  <a:pt x="40688" y="170421"/>
                </a:lnTo>
                <a:lnTo>
                  <a:pt x="28226" y="177574"/>
                </a:lnTo>
                <a:lnTo>
                  <a:pt x="16574" y="185698"/>
                </a:lnTo>
                <a:lnTo>
                  <a:pt x="7040" y="194649"/>
                </a:lnTo>
                <a:lnTo>
                  <a:pt x="933" y="204284"/>
                </a:lnTo>
                <a:lnTo>
                  <a:pt x="0" y="212304"/>
                </a:lnTo>
                <a:lnTo>
                  <a:pt x="3908" y="217515"/>
                </a:lnTo>
                <a:lnTo>
                  <a:pt x="11585" y="220699"/>
                </a:lnTo>
                <a:lnTo>
                  <a:pt x="22083" y="222313"/>
                </a:lnTo>
                <a:lnTo>
                  <a:pt x="34455" y="222813"/>
                </a:lnTo>
                <a:lnTo>
                  <a:pt x="47755" y="222658"/>
                </a:lnTo>
                <a:lnTo>
                  <a:pt x="61036" y="222303"/>
                </a:lnTo>
                <a:lnTo>
                  <a:pt x="73351" y="222207"/>
                </a:lnTo>
                <a:lnTo>
                  <a:pt x="83753" y="222825"/>
                </a:lnTo>
                <a:lnTo>
                  <a:pt x="90062" y="224142"/>
                </a:lnTo>
                <a:lnTo>
                  <a:pt x="101788" y="228108"/>
                </a:lnTo>
                <a:lnTo>
                  <a:pt x="114644" y="232824"/>
                </a:lnTo>
                <a:lnTo>
                  <a:pt x="127711" y="238532"/>
                </a:lnTo>
                <a:lnTo>
                  <a:pt x="140076" y="245479"/>
                </a:lnTo>
                <a:lnTo>
                  <a:pt x="150820" y="253909"/>
                </a:lnTo>
                <a:lnTo>
                  <a:pt x="159028" y="264067"/>
                </a:lnTo>
                <a:lnTo>
                  <a:pt x="163785" y="276198"/>
                </a:lnTo>
                <a:lnTo>
                  <a:pt x="164598" y="284848"/>
                </a:lnTo>
                <a:lnTo>
                  <a:pt x="162921" y="296946"/>
                </a:lnTo>
                <a:lnTo>
                  <a:pt x="158903" y="309828"/>
                </a:lnTo>
                <a:lnTo>
                  <a:pt x="153650" y="321709"/>
                </a:lnTo>
                <a:lnTo>
                  <a:pt x="145923" y="335364"/>
                </a:lnTo>
                <a:lnTo>
                  <a:pt x="139324" y="346203"/>
                </a:lnTo>
                <a:lnTo>
                  <a:pt x="132435" y="357155"/>
                </a:lnTo>
                <a:lnTo>
                  <a:pt x="125462" y="368091"/>
                </a:lnTo>
                <a:lnTo>
                  <a:pt x="118612" y="378887"/>
                </a:lnTo>
                <a:lnTo>
                  <a:pt x="115081" y="384543"/>
                </a:lnTo>
                <a:lnTo>
                  <a:pt x="109240" y="396222"/>
                </a:lnTo>
                <a:lnTo>
                  <a:pt x="105877" y="408001"/>
                </a:lnTo>
                <a:lnTo>
                  <a:pt x="104488" y="420123"/>
                </a:lnTo>
                <a:lnTo>
                  <a:pt x="104567" y="432833"/>
                </a:lnTo>
                <a:lnTo>
                  <a:pt x="105581" y="446062"/>
                </a:lnTo>
                <a:lnTo>
                  <a:pt x="107577" y="461635"/>
                </a:lnTo>
                <a:lnTo>
                  <a:pt x="110957" y="475010"/>
                </a:lnTo>
                <a:lnTo>
                  <a:pt x="116558" y="485737"/>
                </a:lnTo>
                <a:lnTo>
                  <a:pt x="125217" y="493366"/>
                </a:lnTo>
                <a:lnTo>
                  <a:pt x="137771" y="497448"/>
                </a:lnTo>
                <a:lnTo>
                  <a:pt x="152977" y="497725"/>
                </a:lnTo>
                <a:lnTo>
                  <a:pt x="164982" y="495400"/>
                </a:lnTo>
                <a:lnTo>
                  <a:pt x="178222" y="490443"/>
                </a:lnTo>
                <a:lnTo>
                  <a:pt x="191110" y="483203"/>
                </a:lnTo>
                <a:lnTo>
                  <a:pt x="202056" y="474027"/>
                </a:lnTo>
                <a:lnTo>
                  <a:pt x="209472" y="463263"/>
                </a:lnTo>
                <a:lnTo>
                  <a:pt x="211766" y="454291"/>
                </a:lnTo>
                <a:lnTo>
                  <a:pt x="221913" y="458285"/>
                </a:lnTo>
                <a:lnTo>
                  <a:pt x="233430" y="461562"/>
                </a:lnTo>
                <a:lnTo>
                  <a:pt x="244921" y="462293"/>
                </a:lnTo>
                <a:lnTo>
                  <a:pt x="254993" y="458645"/>
                </a:lnTo>
                <a:lnTo>
                  <a:pt x="261385" y="450761"/>
                </a:lnTo>
                <a:lnTo>
                  <a:pt x="264191" y="439285"/>
                </a:lnTo>
                <a:lnTo>
                  <a:pt x="264228" y="426216"/>
                </a:lnTo>
                <a:lnTo>
                  <a:pt x="263639" y="413414"/>
                </a:lnTo>
                <a:lnTo>
                  <a:pt x="263696" y="409016"/>
                </a:lnTo>
                <a:lnTo>
                  <a:pt x="277346" y="414587"/>
                </a:lnTo>
                <a:lnTo>
                  <a:pt x="288098" y="415435"/>
                </a:lnTo>
                <a:lnTo>
                  <a:pt x="296242" y="412257"/>
                </a:lnTo>
                <a:lnTo>
                  <a:pt x="302074" y="405749"/>
                </a:lnTo>
                <a:lnTo>
                  <a:pt x="305886" y="396607"/>
                </a:lnTo>
                <a:lnTo>
                  <a:pt x="307970" y="385529"/>
                </a:lnTo>
                <a:lnTo>
                  <a:pt x="308621" y="373211"/>
                </a:lnTo>
                <a:lnTo>
                  <a:pt x="308527" y="367537"/>
                </a:lnTo>
                <a:lnTo>
                  <a:pt x="311118" y="377591"/>
                </a:lnTo>
                <a:lnTo>
                  <a:pt x="312093" y="387788"/>
                </a:lnTo>
                <a:lnTo>
                  <a:pt x="313226" y="389216"/>
                </a:lnTo>
                <a:lnTo>
                  <a:pt x="323865" y="391014"/>
                </a:lnTo>
                <a:lnTo>
                  <a:pt x="335811" y="386517"/>
                </a:lnTo>
                <a:lnTo>
                  <a:pt x="339363" y="384162"/>
                </a:lnTo>
                <a:lnTo>
                  <a:pt x="348022" y="374481"/>
                </a:lnTo>
                <a:lnTo>
                  <a:pt x="353971" y="362658"/>
                </a:lnTo>
                <a:lnTo>
                  <a:pt x="357559" y="349975"/>
                </a:lnTo>
                <a:lnTo>
                  <a:pt x="358959" y="340131"/>
                </a:lnTo>
                <a:lnTo>
                  <a:pt x="361959" y="326068"/>
                </a:lnTo>
                <a:lnTo>
                  <a:pt x="367802" y="314974"/>
                </a:lnTo>
                <a:lnTo>
                  <a:pt x="375884" y="305989"/>
                </a:lnTo>
                <a:lnTo>
                  <a:pt x="385602" y="298252"/>
                </a:lnTo>
                <a:lnTo>
                  <a:pt x="396352" y="290903"/>
                </a:lnTo>
                <a:lnTo>
                  <a:pt x="407528" y="283082"/>
                </a:lnTo>
                <a:lnTo>
                  <a:pt x="417645" y="274751"/>
                </a:lnTo>
                <a:lnTo>
                  <a:pt x="425928" y="266109"/>
                </a:lnTo>
                <a:lnTo>
                  <a:pt x="433768" y="256139"/>
                </a:lnTo>
                <a:lnTo>
                  <a:pt x="441174" y="245274"/>
                </a:lnTo>
                <a:lnTo>
                  <a:pt x="448155" y="233945"/>
                </a:lnTo>
                <a:lnTo>
                  <a:pt x="454719" y="222584"/>
                </a:lnTo>
                <a:lnTo>
                  <a:pt x="460875" y="211624"/>
                </a:lnTo>
                <a:lnTo>
                  <a:pt x="463251" y="207403"/>
                </a:lnTo>
                <a:lnTo>
                  <a:pt x="470057" y="196160"/>
                </a:lnTo>
                <a:lnTo>
                  <a:pt x="477190" y="185698"/>
                </a:lnTo>
                <a:lnTo>
                  <a:pt x="484619" y="175746"/>
                </a:lnTo>
                <a:lnTo>
                  <a:pt x="492314" y="166035"/>
                </a:lnTo>
                <a:lnTo>
                  <a:pt x="500243" y="156297"/>
                </a:lnTo>
                <a:lnTo>
                  <a:pt x="508378" y="146261"/>
                </a:lnTo>
                <a:lnTo>
                  <a:pt x="511435" y="1424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22031" y="5067160"/>
            <a:ext cx="86975" cy="88497"/>
          </a:xfrm>
          <a:custGeom>
            <a:avLst/>
            <a:gdLst/>
            <a:ahLst/>
            <a:cxnLst/>
            <a:rect l="l" t="t" r="r" b="b"/>
            <a:pathLst>
              <a:path w="86975" h="88497">
                <a:moveTo>
                  <a:pt x="963" y="35982"/>
                </a:moveTo>
                <a:lnTo>
                  <a:pt x="0" y="47914"/>
                </a:lnTo>
                <a:lnTo>
                  <a:pt x="2041" y="58267"/>
                </a:lnTo>
                <a:lnTo>
                  <a:pt x="7650" y="68656"/>
                </a:lnTo>
                <a:lnTo>
                  <a:pt x="16538" y="77352"/>
                </a:lnTo>
                <a:lnTo>
                  <a:pt x="27704" y="83876"/>
                </a:lnTo>
                <a:lnTo>
                  <a:pt x="40151" y="87751"/>
                </a:lnTo>
                <a:lnTo>
                  <a:pt x="52880" y="88497"/>
                </a:lnTo>
                <a:lnTo>
                  <a:pt x="60029" y="87299"/>
                </a:lnTo>
                <a:lnTo>
                  <a:pt x="69471" y="82015"/>
                </a:lnTo>
                <a:lnTo>
                  <a:pt x="77927" y="72478"/>
                </a:lnTo>
                <a:lnTo>
                  <a:pt x="84172" y="60621"/>
                </a:lnTo>
                <a:lnTo>
                  <a:pt x="86975" y="48377"/>
                </a:lnTo>
                <a:lnTo>
                  <a:pt x="85493" y="38506"/>
                </a:lnTo>
                <a:lnTo>
                  <a:pt x="77770" y="31743"/>
                </a:lnTo>
                <a:lnTo>
                  <a:pt x="64535" y="26061"/>
                </a:lnTo>
                <a:lnTo>
                  <a:pt x="51036" y="20838"/>
                </a:lnTo>
                <a:lnTo>
                  <a:pt x="45475" y="17983"/>
                </a:lnTo>
                <a:lnTo>
                  <a:pt x="34703" y="10804"/>
                </a:lnTo>
                <a:lnTo>
                  <a:pt x="24110" y="3637"/>
                </a:lnTo>
                <a:lnTo>
                  <a:pt x="18437" y="0"/>
                </a:lnTo>
                <a:lnTo>
                  <a:pt x="18437" y="5029"/>
                </a:lnTo>
                <a:lnTo>
                  <a:pt x="11044" y="14554"/>
                </a:lnTo>
                <a:lnTo>
                  <a:pt x="4932" y="24867"/>
                </a:lnTo>
                <a:lnTo>
                  <a:pt x="963" y="3598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22031" y="5067160"/>
            <a:ext cx="86975" cy="88497"/>
          </a:xfrm>
          <a:custGeom>
            <a:avLst/>
            <a:gdLst/>
            <a:ahLst/>
            <a:cxnLst/>
            <a:rect l="l" t="t" r="r" b="b"/>
            <a:pathLst>
              <a:path w="86975" h="88497">
                <a:moveTo>
                  <a:pt x="18437" y="5029"/>
                </a:moveTo>
                <a:lnTo>
                  <a:pt x="11044" y="14554"/>
                </a:lnTo>
                <a:lnTo>
                  <a:pt x="4932" y="24867"/>
                </a:lnTo>
                <a:lnTo>
                  <a:pt x="963" y="35982"/>
                </a:lnTo>
                <a:lnTo>
                  <a:pt x="0" y="47914"/>
                </a:lnTo>
                <a:lnTo>
                  <a:pt x="2041" y="58267"/>
                </a:lnTo>
                <a:lnTo>
                  <a:pt x="7650" y="68656"/>
                </a:lnTo>
                <a:lnTo>
                  <a:pt x="16538" y="77352"/>
                </a:lnTo>
                <a:lnTo>
                  <a:pt x="27704" y="83876"/>
                </a:lnTo>
                <a:lnTo>
                  <a:pt x="40151" y="87751"/>
                </a:lnTo>
                <a:lnTo>
                  <a:pt x="52880" y="88497"/>
                </a:lnTo>
                <a:lnTo>
                  <a:pt x="60029" y="87299"/>
                </a:lnTo>
                <a:lnTo>
                  <a:pt x="69471" y="82015"/>
                </a:lnTo>
                <a:lnTo>
                  <a:pt x="77927" y="72478"/>
                </a:lnTo>
                <a:lnTo>
                  <a:pt x="84172" y="60621"/>
                </a:lnTo>
                <a:lnTo>
                  <a:pt x="86975" y="48377"/>
                </a:lnTo>
                <a:lnTo>
                  <a:pt x="85493" y="38506"/>
                </a:lnTo>
                <a:lnTo>
                  <a:pt x="77770" y="31743"/>
                </a:lnTo>
                <a:lnTo>
                  <a:pt x="64535" y="26061"/>
                </a:lnTo>
                <a:lnTo>
                  <a:pt x="51036" y="20838"/>
                </a:lnTo>
                <a:lnTo>
                  <a:pt x="45475" y="17983"/>
                </a:lnTo>
                <a:lnTo>
                  <a:pt x="34703" y="10804"/>
                </a:lnTo>
                <a:lnTo>
                  <a:pt x="24110" y="3637"/>
                </a:lnTo>
                <a:lnTo>
                  <a:pt x="1843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832620" y="4909653"/>
            <a:ext cx="120637" cy="199402"/>
          </a:xfrm>
          <a:custGeom>
            <a:avLst/>
            <a:gdLst/>
            <a:ahLst/>
            <a:cxnLst/>
            <a:rect l="l" t="t" r="r" b="b"/>
            <a:pathLst>
              <a:path w="120637" h="199402">
                <a:moveTo>
                  <a:pt x="0" y="199402"/>
                </a:moveTo>
                <a:lnTo>
                  <a:pt x="2562" y="186527"/>
                </a:lnTo>
                <a:lnTo>
                  <a:pt x="6837" y="174365"/>
                </a:lnTo>
                <a:lnTo>
                  <a:pt x="12588" y="162870"/>
                </a:lnTo>
                <a:lnTo>
                  <a:pt x="19583" y="151995"/>
                </a:lnTo>
                <a:lnTo>
                  <a:pt x="27584" y="141693"/>
                </a:lnTo>
                <a:lnTo>
                  <a:pt x="36358" y="131919"/>
                </a:lnTo>
                <a:lnTo>
                  <a:pt x="45670" y="122626"/>
                </a:lnTo>
                <a:lnTo>
                  <a:pt x="55284" y="113767"/>
                </a:lnTo>
                <a:lnTo>
                  <a:pt x="64966" y="105296"/>
                </a:lnTo>
                <a:lnTo>
                  <a:pt x="76053" y="96007"/>
                </a:lnTo>
                <a:lnTo>
                  <a:pt x="86048" y="87481"/>
                </a:lnTo>
                <a:lnTo>
                  <a:pt x="95422" y="78382"/>
                </a:lnTo>
                <a:lnTo>
                  <a:pt x="103433" y="68415"/>
                </a:lnTo>
                <a:lnTo>
                  <a:pt x="109338" y="57286"/>
                </a:lnTo>
                <a:lnTo>
                  <a:pt x="110578" y="53708"/>
                </a:lnTo>
                <a:lnTo>
                  <a:pt x="112908" y="41756"/>
                </a:lnTo>
                <a:lnTo>
                  <a:pt x="114022" y="28998"/>
                </a:lnTo>
                <a:lnTo>
                  <a:pt x="115362" y="16332"/>
                </a:lnTo>
                <a:lnTo>
                  <a:pt x="118373" y="4657"/>
                </a:lnTo>
                <a:lnTo>
                  <a:pt x="12063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790722" y="4877828"/>
            <a:ext cx="46926" cy="56959"/>
          </a:xfrm>
          <a:custGeom>
            <a:avLst/>
            <a:gdLst/>
            <a:ahLst/>
            <a:cxnLst/>
            <a:rect l="l" t="t" r="r" b="b"/>
            <a:pathLst>
              <a:path w="46926" h="56959">
                <a:moveTo>
                  <a:pt x="0" y="56959"/>
                </a:moveTo>
                <a:lnTo>
                  <a:pt x="7130" y="47098"/>
                </a:lnTo>
                <a:lnTo>
                  <a:pt x="15570" y="37582"/>
                </a:lnTo>
                <a:lnTo>
                  <a:pt x="24597" y="28158"/>
                </a:lnTo>
                <a:lnTo>
                  <a:pt x="33492" y="18574"/>
                </a:lnTo>
                <a:lnTo>
                  <a:pt x="41531" y="8580"/>
                </a:lnTo>
                <a:lnTo>
                  <a:pt x="469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790722" y="4864416"/>
            <a:ext cx="18440" cy="50266"/>
          </a:xfrm>
          <a:custGeom>
            <a:avLst/>
            <a:gdLst/>
            <a:ahLst/>
            <a:cxnLst/>
            <a:rect l="l" t="t" r="r" b="b"/>
            <a:pathLst>
              <a:path w="18440" h="50266">
                <a:moveTo>
                  <a:pt x="0" y="50266"/>
                </a:moveTo>
                <a:lnTo>
                  <a:pt x="1611" y="36970"/>
                </a:lnTo>
                <a:lnTo>
                  <a:pt x="4707" y="24542"/>
                </a:lnTo>
                <a:lnTo>
                  <a:pt x="9603" y="12963"/>
                </a:lnTo>
                <a:lnTo>
                  <a:pt x="16617" y="2214"/>
                </a:lnTo>
                <a:lnTo>
                  <a:pt x="184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70617" y="5047055"/>
            <a:ext cx="40220" cy="20309"/>
          </a:xfrm>
          <a:custGeom>
            <a:avLst/>
            <a:gdLst/>
            <a:ahLst/>
            <a:cxnLst/>
            <a:rect l="l" t="t" r="r" b="b"/>
            <a:pathLst>
              <a:path w="40220" h="20309">
                <a:moveTo>
                  <a:pt x="0" y="0"/>
                </a:moveTo>
                <a:lnTo>
                  <a:pt x="8637" y="9041"/>
                </a:lnTo>
                <a:lnTo>
                  <a:pt x="18279" y="16327"/>
                </a:lnTo>
                <a:lnTo>
                  <a:pt x="29622" y="20309"/>
                </a:lnTo>
                <a:lnTo>
                  <a:pt x="40220" y="201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785693" y="5033137"/>
            <a:ext cx="33515" cy="8888"/>
          </a:xfrm>
          <a:custGeom>
            <a:avLst/>
            <a:gdLst/>
            <a:ahLst/>
            <a:cxnLst/>
            <a:rect l="l" t="t" r="r" b="b"/>
            <a:pathLst>
              <a:path w="33515" h="8888">
                <a:moveTo>
                  <a:pt x="0" y="519"/>
                </a:moveTo>
                <a:lnTo>
                  <a:pt x="12766" y="0"/>
                </a:lnTo>
                <a:lnTo>
                  <a:pt x="26059" y="1500"/>
                </a:lnTo>
                <a:lnTo>
                  <a:pt x="33515" y="88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842677" y="5016892"/>
            <a:ext cx="8158" cy="50266"/>
          </a:xfrm>
          <a:custGeom>
            <a:avLst/>
            <a:gdLst/>
            <a:ahLst/>
            <a:cxnLst/>
            <a:rect l="l" t="t" r="r" b="b"/>
            <a:pathLst>
              <a:path w="8158" h="50266">
                <a:moveTo>
                  <a:pt x="3352" y="50266"/>
                </a:moveTo>
                <a:lnTo>
                  <a:pt x="5463" y="39085"/>
                </a:lnTo>
                <a:lnTo>
                  <a:pt x="7804" y="27067"/>
                </a:lnTo>
                <a:lnTo>
                  <a:pt x="8158" y="15239"/>
                </a:lnTo>
                <a:lnTo>
                  <a:pt x="4312" y="4628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66122" y="4993436"/>
            <a:ext cx="5557" cy="38531"/>
          </a:xfrm>
          <a:custGeom>
            <a:avLst/>
            <a:gdLst/>
            <a:ahLst/>
            <a:cxnLst/>
            <a:rect l="l" t="t" r="r" b="b"/>
            <a:pathLst>
              <a:path w="5557" h="38531">
                <a:moveTo>
                  <a:pt x="3365" y="38531"/>
                </a:moveTo>
                <a:lnTo>
                  <a:pt x="5557" y="26029"/>
                </a:lnTo>
                <a:lnTo>
                  <a:pt x="5267" y="11666"/>
                </a:lnTo>
                <a:lnTo>
                  <a:pt x="1218" y="1068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82885" y="5028627"/>
            <a:ext cx="0" cy="41884"/>
          </a:xfrm>
          <a:custGeom>
            <a:avLst/>
            <a:gdLst/>
            <a:ahLst/>
            <a:cxnLst/>
            <a:rect l="l" t="t" r="r" b="b"/>
            <a:pathLst>
              <a:path h="41884">
                <a:moveTo>
                  <a:pt x="0" y="41884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928123" y="4991760"/>
            <a:ext cx="1676" cy="35191"/>
          </a:xfrm>
          <a:custGeom>
            <a:avLst/>
            <a:gdLst/>
            <a:ahLst/>
            <a:cxnLst/>
            <a:rect l="l" t="t" r="r" b="b"/>
            <a:pathLst>
              <a:path w="1676" h="35191">
                <a:moveTo>
                  <a:pt x="1676" y="35191"/>
                </a:moveTo>
                <a:lnTo>
                  <a:pt x="1268" y="22254"/>
                </a:lnTo>
                <a:lnTo>
                  <a:pt x="473" y="9713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949916" y="4968303"/>
            <a:ext cx="40208" cy="18427"/>
          </a:xfrm>
          <a:custGeom>
            <a:avLst/>
            <a:gdLst/>
            <a:ahLst/>
            <a:cxnLst/>
            <a:rect l="l" t="t" r="r" b="b"/>
            <a:pathLst>
              <a:path w="40208" h="18427">
                <a:moveTo>
                  <a:pt x="40208" y="0"/>
                </a:moveTo>
                <a:lnTo>
                  <a:pt x="29408" y="7588"/>
                </a:lnTo>
                <a:lnTo>
                  <a:pt x="18102" y="11639"/>
                </a:lnTo>
                <a:lnTo>
                  <a:pt x="6756" y="15194"/>
                </a:lnTo>
                <a:lnTo>
                  <a:pt x="0" y="184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598334" y="4849332"/>
            <a:ext cx="187667" cy="187667"/>
          </a:xfrm>
          <a:custGeom>
            <a:avLst/>
            <a:gdLst/>
            <a:ahLst/>
            <a:cxnLst/>
            <a:rect l="l" t="t" r="r" b="b"/>
            <a:pathLst>
              <a:path w="187667" h="187667">
                <a:moveTo>
                  <a:pt x="187667" y="93840"/>
                </a:moveTo>
                <a:lnTo>
                  <a:pt x="187437" y="87217"/>
                </a:lnTo>
                <a:lnTo>
                  <a:pt x="185330" y="72931"/>
                </a:lnTo>
                <a:lnTo>
                  <a:pt x="181159" y="59431"/>
                </a:lnTo>
                <a:lnTo>
                  <a:pt x="175094" y="46884"/>
                </a:lnTo>
                <a:lnTo>
                  <a:pt x="167305" y="35461"/>
                </a:lnTo>
                <a:lnTo>
                  <a:pt x="157961" y="25331"/>
                </a:lnTo>
                <a:lnTo>
                  <a:pt x="147230" y="16663"/>
                </a:lnTo>
                <a:lnTo>
                  <a:pt x="135284" y="9627"/>
                </a:lnTo>
                <a:lnTo>
                  <a:pt x="122290" y="4391"/>
                </a:lnTo>
                <a:lnTo>
                  <a:pt x="108419" y="1126"/>
                </a:lnTo>
                <a:lnTo>
                  <a:pt x="93840" y="0"/>
                </a:lnTo>
                <a:lnTo>
                  <a:pt x="87207" y="230"/>
                </a:lnTo>
                <a:lnTo>
                  <a:pt x="72923" y="2339"/>
                </a:lnTo>
                <a:lnTo>
                  <a:pt x="59424" y="6511"/>
                </a:lnTo>
                <a:lnTo>
                  <a:pt x="46879" y="12576"/>
                </a:lnTo>
                <a:lnTo>
                  <a:pt x="35457" y="20366"/>
                </a:lnTo>
                <a:lnTo>
                  <a:pt x="25328" y="29712"/>
                </a:lnTo>
                <a:lnTo>
                  <a:pt x="16661" y="40443"/>
                </a:lnTo>
                <a:lnTo>
                  <a:pt x="9626" y="52390"/>
                </a:lnTo>
                <a:lnTo>
                  <a:pt x="4391" y="65385"/>
                </a:lnTo>
                <a:lnTo>
                  <a:pt x="1126" y="79258"/>
                </a:lnTo>
                <a:lnTo>
                  <a:pt x="0" y="93840"/>
                </a:lnTo>
                <a:lnTo>
                  <a:pt x="230" y="100461"/>
                </a:lnTo>
                <a:lnTo>
                  <a:pt x="2337" y="114744"/>
                </a:lnTo>
                <a:lnTo>
                  <a:pt x="6508" y="128242"/>
                </a:lnTo>
                <a:lnTo>
                  <a:pt x="12573" y="140786"/>
                </a:lnTo>
                <a:lnTo>
                  <a:pt x="20363" y="152208"/>
                </a:lnTo>
                <a:lnTo>
                  <a:pt x="29708" y="162337"/>
                </a:lnTo>
                <a:lnTo>
                  <a:pt x="40440" y="171004"/>
                </a:lnTo>
                <a:lnTo>
                  <a:pt x="52388" y="178040"/>
                </a:lnTo>
                <a:lnTo>
                  <a:pt x="65383" y="183276"/>
                </a:lnTo>
                <a:lnTo>
                  <a:pt x="79257" y="186541"/>
                </a:lnTo>
                <a:lnTo>
                  <a:pt x="93840" y="187667"/>
                </a:lnTo>
                <a:lnTo>
                  <a:pt x="100452" y="187438"/>
                </a:lnTo>
                <a:lnTo>
                  <a:pt x="114735" y="185332"/>
                </a:lnTo>
                <a:lnTo>
                  <a:pt x="128235" y="181162"/>
                </a:lnTo>
                <a:lnTo>
                  <a:pt x="140781" y="175098"/>
                </a:lnTo>
                <a:lnTo>
                  <a:pt x="152203" y="167308"/>
                </a:lnTo>
                <a:lnTo>
                  <a:pt x="162334" y="157964"/>
                </a:lnTo>
                <a:lnTo>
                  <a:pt x="171002" y="147233"/>
                </a:lnTo>
                <a:lnTo>
                  <a:pt x="178039" y="135286"/>
                </a:lnTo>
                <a:lnTo>
                  <a:pt x="183275" y="122292"/>
                </a:lnTo>
                <a:lnTo>
                  <a:pt x="186541" y="108420"/>
                </a:lnTo>
                <a:lnTo>
                  <a:pt x="187667" y="93840"/>
                </a:lnTo>
                <a:close/>
              </a:path>
            </a:pathLst>
          </a:custGeom>
          <a:solidFill>
            <a:srgbClr val="F4A3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98334" y="4849332"/>
            <a:ext cx="187667" cy="187667"/>
          </a:xfrm>
          <a:custGeom>
            <a:avLst/>
            <a:gdLst/>
            <a:ahLst/>
            <a:cxnLst/>
            <a:rect l="l" t="t" r="r" b="b"/>
            <a:pathLst>
              <a:path w="187667" h="187667">
                <a:moveTo>
                  <a:pt x="187667" y="93840"/>
                </a:moveTo>
                <a:lnTo>
                  <a:pt x="186541" y="108420"/>
                </a:lnTo>
                <a:lnTo>
                  <a:pt x="183275" y="122292"/>
                </a:lnTo>
                <a:lnTo>
                  <a:pt x="178039" y="135286"/>
                </a:lnTo>
                <a:lnTo>
                  <a:pt x="171002" y="147233"/>
                </a:lnTo>
                <a:lnTo>
                  <a:pt x="162334" y="157964"/>
                </a:lnTo>
                <a:lnTo>
                  <a:pt x="152203" y="167308"/>
                </a:lnTo>
                <a:lnTo>
                  <a:pt x="140781" y="175098"/>
                </a:lnTo>
                <a:lnTo>
                  <a:pt x="128235" y="181162"/>
                </a:lnTo>
                <a:lnTo>
                  <a:pt x="114735" y="185332"/>
                </a:lnTo>
                <a:lnTo>
                  <a:pt x="100452" y="187438"/>
                </a:lnTo>
                <a:lnTo>
                  <a:pt x="93840" y="187667"/>
                </a:lnTo>
                <a:lnTo>
                  <a:pt x="79257" y="186541"/>
                </a:lnTo>
                <a:lnTo>
                  <a:pt x="65383" y="183276"/>
                </a:lnTo>
                <a:lnTo>
                  <a:pt x="52388" y="178040"/>
                </a:lnTo>
                <a:lnTo>
                  <a:pt x="40440" y="171004"/>
                </a:lnTo>
                <a:lnTo>
                  <a:pt x="29708" y="162337"/>
                </a:lnTo>
                <a:lnTo>
                  <a:pt x="20363" y="152208"/>
                </a:lnTo>
                <a:lnTo>
                  <a:pt x="12573" y="140786"/>
                </a:lnTo>
                <a:lnTo>
                  <a:pt x="6508" y="128242"/>
                </a:lnTo>
                <a:lnTo>
                  <a:pt x="2337" y="114744"/>
                </a:lnTo>
                <a:lnTo>
                  <a:pt x="230" y="100461"/>
                </a:lnTo>
                <a:lnTo>
                  <a:pt x="0" y="93840"/>
                </a:lnTo>
                <a:lnTo>
                  <a:pt x="1126" y="79258"/>
                </a:lnTo>
                <a:lnTo>
                  <a:pt x="4391" y="65385"/>
                </a:lnTo>
                <a:lnTo>
                  <a:pt x="9626" y="52390"/>
                </a:lnTo>
                <a:lnTo>
                  <a:pt x="16661" y="40443"/>
                </a:lnTo>
                <a:lnTo>
                  <a:pt x="25328" y="29712"/>
                </a:lnTo>
                <a:lnTo>
                  <a:pt x="35457" y="20366"/>
                </a:lnTo>
                <a:lnTo>
                  <a:pt x="46879" y="12576"/>
                </a:lnTo>
                <a:lnTo>
                  <a:pt x="59424" y="6511"/>
                </a:lnTo>
                <a:lnTo>
                  <a:pt x="72923" y="2339"/>
                </a:lnTo>
                <a:lnTo>
                  <a:pt x="87207" y="230"/>
                </a:lnTo>
                <a:lnTo>
                  <a:pt x="93840" y="0"/>
                </a:lnTo>
                <a:lnTo>
                  <a:pt x="108419" y="1126"/>
                </a:lnTo>
                <a:lnTo>
                  <a:pt x="122290" y="4391"/>
                </a:lnTo>
                <a:lnTo>
                  <a:pt x="135284" y="9627"/>
                </a:lnTo>
                <a:lnTo>
                  <a:pt x="147230" y="16663"/>
                </a:lnTo>
                <a:lnTo>
                  <a:pt x="157961" y="25331"/>
                </a:lnTo>
                <a:lnTo>
                  <a:pt x="167305" y="35461"/>
                </a:lnTo>
                <a:lnTo>
                  <a:pt x="175094" y="46884"/>
                </a:lnTo>
                <a:lnTo>
                  <a:pt x="181159" y="59431"/>
                </a:lnTo>
                <a:lnTo>
                  <a:pt x="185330" y="72931"/>
                </a:lnTo>
                <a:lnTo>
                  <a:pt x="187437" y="87217"/>
                </a:lnTo>
                <a:lnTo>
                  <a:pt x="187667" y="9384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640783" y="4917179"/>
            <a:ext cx="67030" cy="268909"/>
          </a:xfrm>
          <a:custGeom>
            <a:avLst/>
            <a:gdLst/>
            <a:ahLst/>
            <a:cxnLst/>
            <a:rect l="l" t="t" r="r" b="b"/>
            <a:pathLst>
              <a:path w="67030" h="268909">
                <a:moveTo>
                  <a:pt x="67030" y="13411"/>
                </a:moveTo>
                <a:lnTo>
                  <a:pt x="0" y="0"/>
                </a:lnTo>
                <a:lnTo>
                  <a:pt x="0" y="248767"/>
                </a:lnTo>
                <a:lnTo>
                  <a:pt x="67030" y="268909"/>
                </a:lnTo>
                <a:lnTo>
                  <a:pt x="67030" y="13411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640783" y="4917179"/>
            <a:ext cx="67030" cy="268909"/>
          </a:xfrm>
          <a:custGeom>
            <a:avLst/>
            <a:gdLst/>
            <a:ahLst/>
            <a:cxnLst/>
            <a:rect l="l" t="t" r="r" b="b"/>
            <a:pathLst>
              <a:path w="67030" h="268909">
                <a:moveTo>
                  <a:pt x="67030" y="13411"/>
                </a:moveTo>
                <a:lnTo>
                  <a:pt x="0" y="0"/>
                </a:lnTo>
                <a:lnTo>
                  <a:pt x="0" y="248767"/>
                </a:lnTo>
                <a:lnTo>
                  <a:pt x="67030" y="268909"/>
                </a:lnTo>
                <a:lnTo>
                  <a:pt x="67030" y="134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40785" y="4907848"/>
            <a:ext cx="138353" cy="278244"/>
          </a:xfrm>
          <a:custGeom>
            <a:avLst/>
            <a:gdLst/>
            <a:ahLst/>
            <a:cxnLst/>
            <a:rect l="l" t="t" r="r" b="b"/>
            <a:pathLst>
              <a:path w="138353" h="278244">
                <a:moveTo>
                  <a:pt x="67030" y="22745"/>
                </a:moveTo>
                <a:lnTo>
                  <a:pt x="67030" y="278244"/>
                </a:lnTo>
                <a:lnTo>
                  <a:pt x="138353" y="247218"/>
                </a:lnTo>
                <a:lnTo>
                  <a:pt x="118491" y="246418"/>
                </a:lnTo>
                <a:lnTo>
                  <a:pt x="75819" y="265176"/>
                </a:lnTo>
                <a:lnTo>
                  <a:pt x="75819" y="13944"/>
                </a:lnTo>
                <a:lnTo>
                  <a:pt x="11569" y="0"/>
                </a:lnTo>
                <a:lnTo>
                  <a:pt x="0" y="9334"/>
                </a:lnTo>
                <a:lnTo>
                  <a:pt x="67030" y="22745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640785" y="4907848"/>
            <a:ext cx="138353" cy="278244"/>
          </a:xfrm>
          <a:custGeom>
            <a:avLst/>
            <a:gdLst/>
            <a:ahLst/>
            <a:cxnLst/>
            <a:rect l="l" t="t" r="r" b="b"/>
            <a:pathLst>
              <a:path w="138353" h="278244">
                <a:moveTo>
                  <a:pt x="0" y="9334"/>
                </a:moveTo>
                <a:lnTo>
                  <a:pt x="67030" y="22745"/>
                </a:lnTo>
                <a:lnTo>
                  <a:pt x="67030" y="278244"/>
                </a:lnTo>
                <a:lnTo>
                  <a:pt x="138353" y="247218"/>
                </a:lnTo>
                <a:lnTo>
                  <a:pt x="118491" y="246418"/>
                </a:lnTo>
                <a:lnTo>
                  <a:pt x="75819" y="265176"/>
                </a:lnTo>
                <a:lnTo>
                  <a:pt x="75819" y="13944"/>
                </a:lnTo>
                <a:lnTo>
                  <a:pt x="11569" y="0"/>
                </a:lnTo>
                <a:lnTo>
                  <a:pt x="0" y="933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07811" y="4921789"/>
            <a:ext cx="8788" cy="8801"/>
          </a:xfrm>
          <a:custGeom>
            <a:avLst/>
            <a:gdLst/>
            <a:ahLst/>
            <a:cxnLst/>
            <a:rect l="l" t="t" r="r" b="b"/>
            <a:pathLst>
              <a:path w="8788" h="8801">
                <a:moveTo>
                  <a:pt x="8788" y="0"/>
                </a:moveTo>
                <a:lnTo>
                  <a:pt x="0" y="8801"/>
                </a:lnTo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707811" y="4921789"/>
            <a:ext cx="8788" cy="8801"/>
          </a:xfrm>
          <a:custGeom>
            <a:avLst/>
            <a:gdLst/>
            <a:ahLst/>
            <a:cxnLst/>
            <a:rect l="l" t="t" r="r" b="b"/>
            <a:pathLst>
              <a:path w="8788" h="8801">
                <a:moveTo>
                  <a:pt x="8788" y="0"/>
                </a:moveTo>
                <a:lnTo>
                  <a:pt x="0" y="88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658723" y="4946328"/>
            <a:ext cx="31508" cy="31508"/>
          </a:xfrm>
          <a:custGeom>
            <a:avLst/>
            <a:gdLst/>
            <a:ahLst/>
            <a:cxnLst/>
            <a:rect l="l" t="t" r="r" b="b"/>
            <a:pathLst>
              <a:path w="31508" h="31508">
                <a:moveTo>
                  <a:pt x="31508" y="15760"/>
                </a:moveTo>
                <a:lnTo>
                  <a:pt x="31508" y="7061"/>
                </a:lnTo>
                <a:lnTo>
                  <a:pt x="24460" y="0"/>
                </a:lnTo>
                <a:lnTo>
                  <a:pt x="7048" y="0"/>
                </a:lnTo>
                <a:lnTo>
                  <a:pt x="0" y="7061"/>
                </a:lnTo>
                <a:lnTo>
                  <a:pt x="0" y="24460"/>
                </a:lnTo>
                <a:lnTo>
                  <a:pt x="7048" y="31508"/>
                </a:lnTo>
                <a:lnTo>
                  <a:pt x="24460" y="31508"/>
                </a:lnTo>
                <a:lnTo>
                  <a:pt x="31508" y="24460"/>
                </a:lnTo>
                <a:lnTo>
                  <a:pt x="31508" y="15760"/>
                </a:lnTo>
                <a:close/>
              </a:path>
            </a:pathLst>
          </a:custGeom>
          <a:solidFill>
            <a:srgbClr val="9AD1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658723" y="4946328"/>
            <a:ext cx="31508" cy="31508"/>
          </a:xfrm>
          <a:custGeom>
            <a:avLst/>
            <a:gdLst/>
            <a:ahLst/>
            <a:cxnLst/>
            <a:rect l="l" t="t" r="r" b="b"/>
            <a:pathLst>
              <a:path w="31508" h="31508">
                <a:moveTo>
                  <a:pt x="31508" y="15760"/>
                </a:moveTo>
                <a:lnTo>
                  <a:pt x="31508" y="24460"/>
                </a:lnTo>
                <a:lnTo>
                  <a:pt x="24460" y="31508"/>
                </a:lnTo>
                <a:lnTo>
                  <a:pt x="15747" y="31508"/>
                </a:lnTo>
                <a:lnTo>
                  <a:pt x="7048" y="31508"/>
                </a:lnTo>
                <a:lnTo>
                  <a:pt x="0" y="24460"/>
                </a:lnTo>
                <a:lnTo>
                  <a:pt x="0" y="15760"/>
                </a:lnTo>
                <a:lnTo>
                  <a:pt x="0" y="7061"/>
                </a:lnTo>
                <a:lnTo>
                  <a:pt x="7048" y="0"/>
                </a:lnTo>
                <a:lnTo>
                  <a:pt x="15747" y="0"/>
                </a:lnTo>
                <a:lnTo>
                  <a:pt x="24460" y="0"/>
                </a:lnTo>
                <a:lnTo>
                  <a:pt x="31508" y="7061"/>
                </a:lnTo>
                <a:lnTo>
                  <a:pt x="31508" y="1576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810603" y="5074119"/>
            <a:ext cx="295719" cy="133400"/>
          </a:xfrm>
          <a:custGeom>
            <a:avLst/>
            <a:gdLst/>
            <a:ahLst/>
            <a:cxnLst/>
            <a:rect l="l" t="t" r="r" b="b"/>
            <a:pathLst>
              <a:path w="295719" h="133400">
                <a:moveTo>
                  <a:pt x="0" y="133400"/>
                </a:moveTo>
                <a:lnTo>
                  <a:pt x="295719" y="0"/>
                </a:lnTo>
              </a:path>
            </a:pathLst>
          </a:custGeom>
          <a:solidFill>
            <a:srgbClr val="6B93A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10603" y="5074119"/>
            <a:ext cx="295719" cy="133400"/>
          </a:xfrm>
          <a:custGeom>
            <a:avLst/>
            <a:gdLst/>
            <a:ahLst/>
            <a:cxnLst/>
            <a:rect l="l" t="t" r="r" b="b"/>
            <a:pathLst>
              <a:path w="295719" h="133400">
                <a:moveTo>
                  <a:pt x="0" y="133400"/>
                </a:moveTo>
                <a:lnTo>
                  <a:pt x="29571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216169" y="5129584"/>
            <a:ext cx="1066268" cy="794848"/>
          </a:xfrm>
          <a:custGeom>
            <a:avLst/>
            <a:gdLst/>
            <a:ahLst/>
            <a:cxnLst/>
            <a:rect l="l" t="t" r="r" b="b"/>
            <a:pathLst>
              <a:path w="1066268" h="794848">
                <a:moveTo>
                  <a:pt x="159756" y="794518"/>
                </a:moveTo>
                <a:lnTo>
                  <a:pt x="172673" y="792276"/>
                </a:lnTo>
                <a:lnTo>
                  <a:pt x="185852" y="788848"/>
                </a:lnTo>
                <a:lnTo>
                  <a:pt x="198516" y="784959"/>
                </a:lnTo>
                <a:lnTo>
                  <a:pt x="209890" y="781332"/>
                </a:lnTo>
                <a:lnTo>
                  <a:pt x="214453" y="779957"/>
                </a:lnTo>
                <a:lnTo>
                  <a:pt x="227309" y="776303"/>
                </a:lnTo>
                <a:lnTo>
                  <a:pt x="240231" y="772739"/>
                </a:lnTo>
                <a:lnTo>
                  <a:pt x="253213" y="769251"/>
                </a:lnTo>
                <a:lnTo>
                  <a:pt x="266246" y="765827"/>
                </a:lnTo>
                <a:lnTo>
                  <a:pt x="279326" y="762454"/>
                </a:lnTo>
                <a:lnTo>
                  <a:pt x="292444" y="759117"/>
                </a:lnTo>
                <a:lnTo>
                  <a:pt x="305594" y="755805"/>
                </a:lnTo>
                <a:lnTo>
                  <a:pt x="318769" y="752504"/>
                </a:lnTo>
                <a:lnTo>
                  <a:pt x="331962" y="749201"/>
                </a:lnTo>
                <a:lnTo>
                  <a:pt x="345166" y="745883"/>
                </a:lnTo>
                <a:lnTo>
                  <a:pt x="358375" y="742537"/>
                </a:lnTo>
                <a:lnTo>
                  <a:pt x="371582" y="739149"/>
                </a:lnTo>
                <a:lnTo>
                  <a:pt x="384779" y="735708"/>
                </a:lnTo>
                <a:lnTo>
                  <a:pt x="397961" y="732198"/>
                </a:lnTo>
                <a:lnTo>
                  <a:pt x="411119" y="728608"/>
                </a:lnTo>
                <a:lnTo>
                  <a:pt x="424247" y="724924"/>
                </a:lnTo>
                <a:lnTo>
                  <a:pt x="437339" y="721134"/>
                </a:lnTo>
                <a:lnTo>
                  <a:pt x="450388" y="717223"/>
                </a:lnTo>
                <a:lnTo>
                  <a:pt x="463386" y="713179"/>
                </a:lnTo>
                <a:lnTo>
                  <a:pt x="476327" y="708990"/>
                </a:lnTo>
                <a:lnTo>
                  <a:pt x="488883" y="705730"/>
                </a:lnTo>
                <a:lnTo>
                  <a:pt x="501431" y="703946"/>
                </a:lnTo>
                <a:lnTo>
                  <a:pt x="513965" y="703163"/>
                </a:lnTo>
                <a:lnTo>
                  <a:pt x="526483" y="702905"/>
                </a:lnTo>
                <a:lnTo>
                  <a:pt x="538979" y="702699"/>
                </a:lnTo>
                <a:lnTo>
                  <a:pt x="547866" y="702322"/>
                </a:lnTo>
                <a:lnTo>
                  <a:pt x="560847" y="701516"/>
                </a:lnTo>
                <a:lnTo>
                  <a:pt x="573685" y="700684"/>
                </a:lnTo>
                <a:lnTo>
                  <a:pt x="586401" y="699782"/>
                </a:lnTo>
                <a:lnTo>
                  <a:pt x="599017" y="698767"/>
                </a:lnTo>
                <a:lnTo>
                  <a:pt x="611554" y="697595"/>
                </a:lnTo>
                <a:lnTo>
                  <a:pt x="624036" y="696222"/>
                </a:lnTo>
                <a:lnTo>
                  <a:pt x="636483" y="694604"/>
                </a:lnTo>
                <a:lnTo>
                  <a:pt x="648916" y="692698"/>
                </a:lnTo>
                <a:lnTo>
                  <a:pt x="661359" y="690461"/>
                </a:lnTo>
                <a:lnTo>
                  <a:pt x="673833" y="687848"/>
                </a:lnTo>
                <a:lnTo>
                  <a:pt x="686359" y="684815"/>
                </a:lnTo>
                <a:lnTo>
                  <a:pt x="692723" y="683107"/>
                </a:lnTo>
                <a:lnTo>
                  <a:pt x="705016" y="679744"/>
                </a:lnTo>
                <a:lnTo>
                  <a:pt x="717295" y="676490"/>
                </a:lnTo>
                <a:lnTo>
                  <a:pt x="729572" y="673343"/>
                </a:lnTo>
                <a:lnTo>
                  <a:pt x="741861" y="670296"/>
                </a:lnTo>
                <a:lnTo>
                  <a:pt x="754173" y="667345"/>
                </a:lnTo>
                <a:lnTo>
                  <a:pt x="766521" y="664487"/>
                </a:lnTo>
                <a:lnTo>
                  <a:pt x="778919" y="661715"/>
                </a:lnTo>
                <a:lnTo>
                  <a:pt x="791377" y="659026"/>
                </a:lnTo>
                <a:lnTo>
                  <a:pt x="798755" y="657479"/>
                </a:lnTo>
                <a:lnTo>
                  <a:pt x="810311" y="656327"/>
                </a:lnTo>
                <a:lnTo>
                  <a:pt x="821647" y="657296"/>
                </a:lnTo>
                <a:lnTo>
                  <a:pt x="832784" y="659731"/>
                </a:lnTo>
                <a:lnTo>
                  <a:pt x="843741" y="662978"/>
                </a:lnTo>
                <a:lnTo>
                  <a:pt x="854538" y="666380"/>
                </a:lnTo>
                <a:lnTo>
                  <a:pt x="865193" y="669282"/>
                </a:lnTo>
                <a:lnTo>
                  <a:pt x="875727" y="671031"/>
                </a:lnTo>
                <a:lnTo>
                  <a:pt x="886159" y="670969"/>
                </a:lnTo>
                <a:lnTo>
                  <a:pt x="896509" y="668443"/>
                </a:lnTo>
                <a:lnTo>
                  <a:pt x="904063" y="664641"/>
                </a:lnTo>
                <a:lnTo>
                  <a:pt x="915104" y="659989"/>
                </a:lnTo>
                <a:lnTo>
                  <a:pt x="924756" y="659949"/>
                </a:lnTo>
                <a:lnTo>
                  <a:pt x="934610" y="662360"/>
                </a:lnTo>
                <a:lnTo>
                  <a:pt x="946258" y="665057"/>
                </a:lnTo>
                <a:lnTo>
                  <a:pt x="959778" y="665937"/>
                </a:lnTo>
                <a:lnTo>
                  <a:pt x="968709" y="665924"/>
                </a:lnTo>
                <a:lnTo>
                  <a:pt x="968709" y="59148"/>
                </a:lnTo>
                <a:lnTo>
                  <a:pt x="962873" y="59844"/>
                </a:lnTo>
                <a:lnTo>
                  <a:pt x="952275" y="61976"/>
                </a:lnTo>
                <a:lnTo>
                  <a:pt x="942749" y="66691"/>
                </a:lnTo>
                <a:lnTo>
                  <a:pt x="938239" y="70929"/>
                </a:lnTo>
                <a:lnTo>
                  <a:pt x="933061" y="73871"/>
                </a:lnTo>
                <a:lnTo>
                  <a:pt x="923718" y="76393"/>
                </a:lnTo>
                <a:lnTo>
                  <a:pt x="911254" y="78660"/>
                </a:lnTo>
                <a:lnTo>
                  <a:pt x="896716" y="80831"/>
                </a:lnTo>
                <a:lnTo>
                  <a:pt x="881149" y="83070"/>
                </a:lnTo>
                <a:lnTo>
                  <a:pt x="865599" y="85538"/>
                </a:lnTo>
                <a:lnTo>
                  <a:pt x="851110" y="88397"/>
                </a:lnTo>
                <a:lnTo>
                  <a:pt x="838729" y="91810"/>
                </a:lnTo>
                <a:lnTo>
                  <a:pt x="825984" y="96559"/>
                </a:lnTo>
                <a:lnTo>
                  <a:pt x="814191" y="101475"/>
                </a:lnTo>
                <a:lnTo>
                  <a:pt x="802633" y="106708"/>
                </a:lnTo>
                <a:lnTo>
                  <a:pt x="791250" y="112179"/>
                </a:lnTo>
                <a:lnTo>
                  <a:pt x="779981" y="117811"/>
                </a:lnTo>
                <a:lnTo>
                  <a:pt x="768765" y="123526"/>
                </a:lnTo>
                <a:lnTo>
                  <a:pt x="757540" y="129246"/>
                </a:lnTo>
                <a:lnTo>
                  <a:pt x="746247" y="134894"/>
                </a:lnTo>
                <a:lnTo>
                  <a:pt x="734824" y="140392"/>
                </a:lnTo>
                <a:lnTo>
                  <a:pt x="723211" y="145661"/>
                </a:lnTo>
                <a:lnTo>
                  <a:pt x="711346" y="150625"/>
                </a:lnTo>
                <a:lnTo>
                  <a:pt x="695159" y="156824"/>
                </a:lnTo>
                <a:lnTo>
                  <a:pt x="683278" y="161277"/>
                </a:lnTo>
                <a:lnTo>
                  <a:pt x="671356" y="165670"/>
                </a:lnTo>
                <a:lnTo>
                  <a:pt x="659395" y="169993"/>
                </a:lnTo>
                <a:lnTo>
                  <a:pt x="647396" y="174233"/>
                </a:lnTo>
                <a:lnTo>
                  <a:pt x="635360" y="178378"/>
                </a:lnTo>
                <a:lnTo>
                  <a:pt x="623289" y="182417"/>
                </a:lnTo>
                <a:lnTo>
                  <a:pt x="611185" y="186338"/>
                </a:lnTo>
                <a:lnTo>
                  <a:pt x="599049" y="190129"/>
                </a:lnTo>
                <a:lnTo>
                  <a:pt x="586882" y="193779"/>
                </a:lnTo>
                <a:lnTo>
                  <a:pt x="574686" y="197275"/>
                </a:lnTo>
                <a:lnTo>
                  <a:pt x="565215" y="199872"/>
                </a:lnTo>
                <a:lnTo>
                  <a:pt x="552841" y="203070"/>
                </a:lnTo>
                <a:lnTo>
                  <a:pt x="540454" y="206063"/>
                </a:lnTo>
                <a:lnTo>
                  <a:pt x="528064" y="208913"/>
                </a:lnTo>
                <a:lnTo>
                  <a:pt x="515678" y="211682"/>
                </a:lnTo>
                <a:lnTo>
                  <a:pt x="503305" y="214431"/>
                </a:lnTo>
                <a:lnTo>
                  <a:pt x="490953" y="217221"/>
                </a:lnTo>
                <a:lnTo>
                  <a:pt x="478630" y="220115"/>
                </a:lnTo>
                <a:lnTo>
                  <a:pt x="466346" y="223174"/>
                </a:lnTo>
                <a:lnTo>
                  <a:pt x="454108" y="226460"/>
                </a:lnTo>
                <a:lnTo>
                  <a:pt x="441924" y="230035"/>
                </a:lnTo>
                <a:lnTo>
                  <a:pt x="429805" y="233959"/>
                </a:lnTo>
                <a:lnTo>
                  <a:pt x="417756" y="238295"/>
                </a:lnTo>
                <a:lnTo>
                  <a:pt x="402973" y="244241"/>
                </a:lnTo>
                <a:lnTo>
                  <a:pt x="391182" y="249366"/>
                </a:lnTo>
                <a:lnTo>
                  <a:pt x="379574" y="254666"/>
                </a:lnTo>
                <a:lnTo>
                  <a:pt x="368098" y="260077"/>
                </a:lnTo>
                <a:lnTo>
                  <a:pt x="356704" y="265532"/>
                </a:lnTo>
                <a:lnTo>
                  <a:pt x="345340" y="270968"/>
                </a:lnTo>
                <a:lnTo>
                  <a:pt x="333956" y="276317"/>
                </a:lnTo>
                <a:lnTo>
                  <a:pt x="322501" y="281516"/>
                </a:lnTo>
                <a:lnTo>
                  <a:pt x="310923" y="286499"/>
                </a:lnTo>
                <a:lnTo>
                  <a:pt x="299171" y="291200"/>
                </a:lnTo>
                <a:lnTo>
                  <a:pt x="287196" y="295555"/>
                </a:lnTo>
                <a:lnTo>
                  <a:pt x="276607" y="298996"/>
                </a:lnTo>
                <a:lnTo>
                  <a:pt x="264169" y="303273"/>
                </a:lnTo>
                <a:lnTo>
                  <a:pt x="252228" y="308192"/>
                </a:lnTo>
                <a:lnTo>
                  <a:pt x="240656" y="313560"/>
                </a:lnTo>
                <a:lnTo>
                  <a:pt x="229326" y="319185"/>
                </a:lnTo>
                <a:lnTo>
                  <a:pt x="218111" y="324876"/>
                </a:lnTo>
                <a:lnTo>
                  <a:pt x="206883" y="330441"/>
                </a:lnTo>
                <a:lnTo>
                  <a:pt x="195515" y="335689"/>
                </a:lnTo>
                <a:lnTo>
                  <a:pt x="187390" y="339077"/>
                </a:lnTo>
                <a:lnTo>
                  <a:pt x="175013" y="343109"/>
                </a:lnTo>
                <a:lnTo>
                  <a:pt x="162784" y="345680"/>
                </a:lnTo>
                <a:lnTo>
                  <a:pt x="150614" y="347276"/>
                </a:lnTo>
                <a:lnTo>
                  <a:pt x="138414" y="348387"/>
                </a:lnTo>
                <a:lnTo>
                  <a:pt x="126095" y="349503"/>
                </a:lnTo>
                <a:lnTo>
                  <a:pt x="113568" y="351110"/>
                </a:lnTo>
                <a:lnTo>
                  <a:pt x="106656" y="352361"/>
                </a:lnTo>
                <a:lnTo>
                  <a:pt x="92700" y="356065"/>
                </a:lnTo>
                <a:lnTo>
                  <a:pt x="80019" y="361191"/>
                </a:lnTo>
                <a:lnTo>
                  <a:pt x="68608" y="367703"/>
                </a:lnTo>
                <a:lnTo>
                  <a:pt x="58463" y="375567"/>
                </a:lnTo>
                <a:lnTo>
                  <a:pt x="49581" y="384749"/>
                </a:lnTo>
                <a:lnTo>
                  <a:pt x="41958" y="395213"/>
                </a:lnTo>
                <a:lnTo>
                  <a:pt x="35591" y="406925"/>
                </a:lnTo>
                <a:lnTo>
                  <a:pt x="30476" y="419850"/>
                </a:lnTo>
                <a:lnTo>
                  <a:pt x="27179" y="431469"/>
                </a:lnTo>
                <a:lnTo>
                  <a:pt x="24299" y="443142"/>
                </a:lnTo>
                <a:lnTo>
                  <a:pt x="21207" y="455139"/>
                </a:lnTo>
                <a:lnTo>
                  <a:pt x="18002" y="467402"/>
                </a:lnTo>
                <a:lnTo>
                  <a:pt x="14781" y="479874"/>
                </a:lnTo>
                <a:lnTo>
                  <a:pt x="11641" y="492499"/>
                </a:lnTo>
                <a:lnTo>
                  <a:pt x="8682" y="505220"/>
                </a:lnTo>
                <a:lnTo>
                  <a:pt x="5999" y="517979"/>
                </a:lnTo>
                <a:lnTo>
                  <a:pt x="3692" y="530720"/>
                </a:lnTo>
                <a:lnTo>
                  <a:pt x="1858" y="543385"/>
                </a:lnTo>
                <a:lnTo>
                  <a:pt x="595" y="555919"/>
                </a:lnTo>
                <a:lnTo>
                  <a:pt x="0" y="568264"/>
                </a:lnTo>
                <a:lnTo>
                  <a:pt x="171" y="580362"/>
                </a:lnTo>
                <a:lnTo>
                  <a:pt x="2918" y="598095"/>
                </a:lnTo>
                <a:lnTo>
                  <a:pt x="7472" y="609970"/>
                </a:lnTo>
                <a:lnTo>
                  <a:pt x="13325" y="621321"/>
                </a:lnTo>
                <a:lnTo>
                  <a:pt x="19643" y="632459"/>
                </a:lnTo>
                <a:lnTo>
                  <a:pt x="24512" y="641502"/>
                </a:lnTo>
                <a:lnTo>
                  <a:pt x="29795" y="652646"/>
                </a:lnTo>
                <a:lnTo>
                  <a:pt x="34871" y="664212"/>
                </a:lnTo>
                <a:lnTo>
                  <a:pt x="39985" y="675960"/>
                </a:lnTo>
                <a:lnTo>
                  <a:pt x="45386" y="687653"/>
                </a:lnTo>
                <a:lnTo>
                  <a:pt x="51320" y="699052"/>
                </a:lnTo>
                <a:lnTo>
                  <a:pt x="56732" y="707974"/>
                </a:lnTo>
                <a:lnTo>
                  <a:pt x="64088" y="717880"/>
                </a:lnTo>
                <a:lnTo>
                  <a:pt x="72615" y="727605"/>
                </a:lnTo>
                <a:lnTo>
                  <a:pt x="81644" y="737023"/>
                </a:lnTo>
                <a:lnTo>
                  <a:pt x="90505" y="746006"/>
                </a:lnTo>
                <a:lnTo>
                  <a:pt x="91479" y="747001"/>
                </a:lnTo>
                <a:lnTo>
                  <a:pt x="99064" y="755325"/>
                </a:lnTo>
                <a:lnTo>
                  <a:pt x="108185" y="765734"/>
                </a:lnTo>
                <a:lnTo>
                  <a:pt x="118052" y="776491"/>
                </a:lnTo>
                <a:lnTo>
                  <a:pt x="127877" y="785859"/>
                </a:lnTo>
                <a:lnTo>
                  <a:pt x="136868" y="792100"/>
                </a:lnTo>
                <a:lnTo>
                  <a:pt x="137821" y="792543"/>
                </a:lnTo>
                <a:lnTo>
                  <a:pt x="147880" y="794848"/>
                </a:lnTo>
                <a:lnTo>
                  <a:pt x="159756" y="7945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216169" y="5129584"/>
            <a:ext cx="1066268" cy="794848"/>
          </a:xfrm>
          <a:custGeom>
            <a:avLst/>
            <a:gdLst/>
            <a:ahLst/>
            <a:cxnLst/>
            <a:rect l="l" t="t" r="r" b="b"/>
            <a:pathLst>
              <a:path w="1066268" h="794848">
                <a:moveTo>
                  <a:pt x="855415" y="87548"/>
                </a:moveTo>
                <a:lnTo>
                  <a:pt x="851110" y="88397"/>
                </a:lnTo>
                <a:lnTo>
                  <a:pt x="838729" y="91810"/>
                </a:lnTo>
                <a:lnTo>
                  <a:pt x="825984" y="96559"/>
                </a:lnTo>
                <a:lnTo>
                  <a:pt x="814191" y="101475"/>
                </a:lnTo>
                <a:lnTo>
                  <a:pt x="802633" y="106708"/>
                </a:lnTo>
                <a:lnTo>
                  <a:pt x="791250" y="112179"/>
                </a:lnTo>
                <a:lnTo>
                  <a:pt x="779981" y="117811"/>
                </a:lnTo>
                <a:lnTo>
                  <a:pt x="768765" y="123526"/>
                </a:lnTo>
              </a:path>
              <a:path w="1066268" h="794848">
                <a:moveTo>
                  <a:pt x="865599" y="85538"/>
                </a:moveTo>
                <a:lnTo>
                  <a:pt x="881149" y="83070"/>
                </a:lnTo>
                <a:lnTo>
                  <a:pt x="896716" y="80831"/>
                </a:lnTo>
              </a:path>
              <a:path w="1066268" h="794848">
                <a:moveTo>
                  <a:pt x="911254" y="78660"/>
                </a:moveTo>
                <a:lnTo>
                  <a:pt x="923718" y="76393"/>
                </a:lnTo>
                <a:lnTo>
                  <a:pt x="933061" y="73871"/>
                </a:lnTo>
                <a:lnTo>
                  <a:pt x="938239" y="70929"/>
                </a:lnTo>
                <a:lnTo>
                  <a:pt x="942749" y="66691"/>
                </a:lnTo>
                <a:lnTo>
                  <a:pt x="952275" y="61976"/>
                </a:lnTo>
                <a:lnTo>
                  <a:pt x="962873" y="59844"/>
                </a:lnTo>
                <a:lnTo>
                  <a:pt x="968709" y="59148"/>
                </a:lnTo>
              </a:path>
              <a:path w="1066268" h="794848">
                <a:moveTo>
                  <a:pt x="855415" y="87548"/>
                </a:moveTo>
                <a:lnTo>
                  <a:pt x="865599" y="85538"/>
                </a:lnTo>
              </a:path>
              <a:path w="1066268" h="794848">
                <a:moveTo>
                  <a:pt x="521765" y="210321"/>
                </a:moveTo>
                <a:lnTo>
                  <a:pt x="515678" y="211682"/>
                </a:lnTo>
                <a:lnTo>
                  <a:pt x="503305" y="214431"/>
                </a:lnTo>
                <a:lnTo>
                  <a:pt x="490953" y="217221"/>
                </a:lnTo>
                <a:lnTo>
                  <a:pt x="478630" y="220115"/>
                </a:lnTo>
                <a:lnTo>
                  <a:pt x="466346" y="223174"/>
                </a:lnTo>
                <a:lnTo>
                  <a:pt x="454108" y="226460"/>
                </a:lnTo>
                <a:lnTo>
                  <a:pt x="441924" y="230035"/>
                </a:lnTo>
                <a:lnTo>
                  <a:pt x="429805" y="233959"/>
                </a:lnTo>
              </a:path>
              <a:path w="1066268" h="794848">
                <a:moveTo>
                  <a:pt x="417756" y="238295"/>
                </a:moveTo>
                <a:lnTo>
                  <a:pt x="414999" y="239356"/>
                </a:lnTo>
                <a:lnTo>
                  <a:pt x="402973" y="244241"/>
                </a:lnTo>
                <a:lnTo>
                  <a:pt x="391182" y="249366"/>
                </a:lnTo>
                <a:lnTo>
                  <a:pt x="379574" y="254666"/>
                </a:lnTo>
                <a:lnTo>
                  <a:pt x="368098" y="260077"/>
                </a:lnTo>
                <a:lnTo>
                  <a:pt x="356704" y="265532"/>
                </a:lnTo>
                <a:lnTo>
                  <a:pt x="345340" y="270968"/>
                </a:lnTo>
                <a:lnTo>
                  <a:pt x="333956" y="276317"/>
                </a:lnTo>
              </a:path>
              <a:path w="1066268" h="794848">
                <a:moveTo>
                  <a:pt x="528064" y="208913"/>
                </a:moveTo>
                <a:lnTo>
                  <a:pt x="540454" y="206063"/>
                </a:lnTo>
                <a:lnTo>
                  <a:pt x="552841" y="203070"/>
                </a:lnTo>
                <a:lnTo>
                  <a:pt x="565215" y="199872"/>
                </a:lnTo>
                <a:lnTo>
                  <a:pt x="574686" y="197275"/>
                </a:lnTo>
                <a:lnTo>
                  <a:pt x="586882" y="193779"/>
                </a:lnTo>
                <a:lnTo>
                  <a:pt x="599049" y="190129"/>
                </a:lnTo>
                <a:lnTo>
                  <a:pt x="611185" y="186338"/>
                </a:lnTo>
                <a:lnTo>
                  <a:pt x="623289" y="182417"/>
                </a:lnTo>
                <a:lnTo>
                  <a:pt x="635360" y="178378"/>
                </a:lnTo>
                <a:lnTo>
                  <a:pt x="647396" y="174233"/>
                </a:lnTo>
                <a:lnTo>
                  <a:pt x="659395" y="169993"/>
                </a:lnTo>
              </a:path>
              <a:path w="1066268" h="794848">
                <a:moveTo>
                  <a:pt x="683278" y="161277"/>
                </a:moveTo>
                <a:lnTo>
                  <a:pt x="695159" y="156824"/>
                </a:lnTo>
              </a:path>
              <a:path w="1066268" h="794848">
                <a:moveTo>
                  <a:pt x="706997" y="152323"/>
                </a:moveTo>
                <a:lnTo>
                  <a:pt x="711346" y="150625"/>
                </a:lnTo>
                <a:lnTo>
                  <a:pt x="723211" y="145661"/>
                </a:lnTo>
                <a:lnTo>
                  <a:pt x="734824" y="140392"/>
                </a:lnTo>
                <a:lnTo>
                  <a:pt x="746247" y="134894"/>
                </a:lnTo>
                <a:lnTo>
                  <a:pt x="757540" y="129246"/>
                </a:lnTo>
                <a:lnTo>
                  <a:pt x="768765" y="123526"/>
                </a:lnTo>
              </a:path>
              <a:path w="1066268" h="794848">
                <a:moveTo>
                  <a:pt x="521765" y="210321"/>
                </a:moveTo>
                <a:lnTo>
                  <a:pt x="528064" y="208913"/>
                </a:lnTo>
              </a:path>
              <a:path w="1066268" h="794848">
                <a:moveTo>
                  <a:pt x="293727" y="293180"/>
                </a:moveTo>
                <a:lnTo>
                  <a:pt x="287196" y="295555"/>
                </a:lnTo>
                <a:lnTo>
                  <a:pt x="276607" y="298996"/>
                </a:lnTo>
                <a:lnTo>
                  <a:pt x="264169" y="303273"/>
                </a:lnTo>
                <a:lnTo>
                  <a:pt x="252228" y="308192"/>
                </a:lnTo>
                <a:lnTo>
                  <a:pt x="240656" y="313560"/>
                </a:lnTo>
                <a:lnTo>
                  <a:pt x="229326" y="319185"/>
                </a:lnTo>
                <a:lnTo>
                  <a:pt x="218111" y="324876"/>
                </a:lnTo>
              </a:path>
              <a:path w="1066268" h="794848">
                <a:moveTo>
                  <a:pt x="299171" y="291200"/>
                </a:moveTo>
                <a:lnTo>
                  <a:pt x="310923" y="286499"/>
                </a:lnTo>
                <a:lnTo>
                  <a:pt x="322501" y="281516"/>
                </a:lnTo>
                <a:lnTo>
                  <a:pt x="333956" y="276317"/>
                </a:lnTo>
              </a:path>
              <a:path w="1066268" h="794848">
                <a:moveTo>
                  <a:pt x="293727" y="293180"/>
                </a:moveTo>
                <a:lnTo>
                  <a:pt x="299171" y="291200"/>
                </a:lnTo>
              </a:path>
              <a:path w="1066268" h="794848">
                <a:moveTo>
                  <a:pt x="150614" y="347276"/>
                </a:moveTo>
                <a:lnTo>
                  <a:pt x="162784" y="345680"/>
                </a:lnTo>
                <a:lnTo>
                  <a:pt x="175013" y="343109"/>
                </a:lnTo>
                <a:lnTo>
                  <a:pt x="187390" y="339077"/>
                </a:lnTo>
                <a:lnTo>
                  <a:pt x="195515" y="335689"/>
                </a:lnTo>
                <a:lnTo>
                  <a:pt x="206883" y="330441"/>
                </a:lnTo>
                <a:lnTo>
                  <a:pt x="218111" y="324876"/>
                </a:lnTo>
              </a:path>
              <a:path w="1066268" h="794848">
                <a:moveTo>
                  <a:pt x="138414" y="348387"/>
                </a:moveTo>
                <a:lnTo>
                  <a:pt x="150614" y="347276"/>
                </a:lnTo>
              </a:path>
              <a:path w="1066268" h="794848">
                <a:moveTo>
                  <a:pt x="159756" y="794518"/>
                </a:moveTo>
                <a:lnTo>
                  <a:pt x="172673" y="792276"/>
                </a:lnTo>
                <a:lnTo>
                  <a:pt x="185852" y="788848"/>
                </a:lnTo>
                <a:lnTo>
                  <a:pt x="198516" y="784959"/>
                </a:lnTo>
                <a:lnTo>
                  <a:pt x="209890" y="781332"/>
                </a:lnTo>
                <a:lnTo>
                  <a:pt x="214453" y="779957"/>
                </a:lnTo>
                <a:lnTo>
                  <a:pt x="227309" y="776303"/>
                </a:lnTo>
                <a:lnTo>
                  <a:pt x="240231" y="772739"/>
                </a:lnTo>
              </a:path>
              <a:path w="1066268" h="794848">
                <a:moveTo>
                  <a:pt x="138414" y="348387"/>
                </a:moveTo>
                <a:lnTo>
                  <a:pt x="126095" y="349503"/>
                </a:lnTo>
                <a:lnTo>
                  <a:pt x="113568" y="351110"/>
                </a:lnTo>
                <a:lnTo>
                  <a:pt x="106656" y="352361"/>
                </a:lnTo>
                <a:lnTo>
                  <a:pt x="92700" y="356065"/>
                </a:lnTo>
                <a:lnTo>
                  <a:pt x="80019" y="361191"/>
                </a:lnTo>
                <a:lnTo>
                  <a:pt x="68608" y="367703"/>
                </a:lnTo>
                <a:lnTo>
                  <a:pt x="58463" y="375567"/>
                </a:lnTo>
                <a:lnTo>
                  <a:pt x="49581" y="384749"/>
                </a:lnTo>
                <a:lnTo>
                  <a:pt x="41958" y="395213"/>
                </a:lnTo>
                <a:lnTo>
                  <a:pt x="35591" y="406925"/>
                </a:lnTo>
                <a:lnTo>
                  <a:pt x="30476" y="419850"/>
                </a:lnTo>
                <a:lnTo>
                  <a:pt x="27179" y="431469"/>
                </a:lnTo>
                <a:lnTo>
                  <a:pt x="24299" y="443142"/>
                </a:lnTo>
                <a:lnTo>
                  <a:pt x="21207" y="455139"/>
                </a:lnTo>
                <a:lnTo>
                  <a:pt x="18002" y="467402"/>
                </a:lnTo>
                <a:lnTo>
                  <a:pt x="14781" y="479874"/>
                </a:lnTo>
                <a:lnTo>
                  <a:pt x="11641" y="492499"/>
                </a:lnTo>
                <a:lnTo>
                  <a:pt x="8682" y="505220"/>
                </a:lnTo>
                <a:lnTo>
                  <a:pt x="5999" y="517979"/>
                </a:lnTo>
                <a:lnTo>
                  <a:pt x="3692" y="530720"/>
                </a:lnTo>
                <a:lnTo>
                  <a:pt x="1858" y="543385"/>
                </a:lnTo>
                <a:lnTo>
                  <a:pt x="595" y="555919"/>
                </a:lnTo>
                <a:lnTo>
                  <a:pt x="0" y="568264"/>
                </a:lnTo>
                <a:lnTo>
                  <a:pt x="171" y="580362"/>
                </a:lnTo>
                <a:lnTo>
                  <a:pt x="2918" y="598095"/>
                </a:lnTo>
                <a:lnTo>
                  <a:pt x="7472" y="609970"/>
                </a:lnTo>
                <a:lnTo>
                  <a:pt x="13325" y="621321"/>
                </a:lnTo>
                <a:lnTo>
                  <a:pt x="19643" y="632459"/>
                </a:lnTo>
                <a:lnTo>
                  <a:pt x="24512" y="641502"/>
                </a:lnTo>
                <a:lnTo>
                  <a:pt x="29795" y="652646"/>
                </a:lnTo>
                <a:lnTo>
                  <a:pt x="34871" y="664212"/>
                </a:lnTo>
                <a:lnTo>
                  <a:pt x="39985" y="675960"/>
                </a:lnTo>
                <a:lnTo>
                  <a:pt x="45386" y="687653"/>
                </a:lnTo>
                <a:lnTo>
                  <a:pt x="51320" y="699052"/>
                </a:lnTo>
                <a:lnTo>
                  <a:pt x="56732" y="707974"/>
                </a:lnTo>
                <a:lnTo>
                  <a:pt x="64088" y="717880"/>
                </a:lnTo>
                <a:lnTo>
                  <a:pt x="72615" y="727605"/>
                </a:lnTo>
                <a:lnTo>
                  <a:pt x="81644" y="737023"/>
                </a:lnTo>
                <a:lnTo>
                  <a:pt x="90505" y="746006"/>
                </a:lnTo>
                <a:lnTo>
                  <a:pt x="91479" y="747001"/>
                </a:lnTo>
                <a:lnTo>
                  <a:pt x="99064" y="755325"/>
                </a:lnTo>
                <a:lnTo>
                  <a:pt x="108185" y="765734"/>
                </a:lnTo>
                <a:lnTo>
                  <a:pt x="118052" y="776491"/>
                </a:lnTo>
                <a:lnTo>
                  <a:pt x="127877" y="785859"/>
                </a:lnTo>
                <a:lnTo>
                  <a:pt x="136868" y="792100"/>
                </a:lnTo>
                <a:lnTo>
                  <a:pt x="137821" y="792543"/>
                </a:lnTo>
                <a:lnTo>
                  <a:pt x="147880" y="794848"/>
                </a:lnTo>
                <a:lnTo>
                  <a:pt x="159756" y="794518"/>
                </a:lnTo>
              </a:path>
              <a:path w="1066268" h="794848">
                <a:moveTo>
                  <a:pt x="318769" y="752504"/>
                </a:moveTo>
                <a:lnTo>
                  <a:pt x="305594" y="755805"/>
                </a:lnTo>
                <a:lnTo>
                  <a:pt x="292444" y="759117"/>
                </a:lnTo>
                <a:lnTo>
                  <a:pt x="279326" y="762454"/>
                </a:lnTo>
                <a:lnTo>
                  <a:pt x="266246" y="765827"/>
                </a:lnTo>
                <a:lnTo>
                  <a:pt x="253213" y="769251"/>
                </a:lnTo>
                <a:lnTo>
                  <a:pt x="240231" y="772739"/>
                </a:lnTo>
              </a:path>
              <a:path w="1066268" h="794848">
                <a:moveTo>
                  <a:pt x="331962" y="749201"/>
                </a:moveTo>
                <a:lnTo>
                  <a:pt x="345166" y="745883"/>
                </a:lnTo>
                <a:lnTo>
                  <a:pt x="358375" y="742537"/>
                </a:lnTo>
                <a:lnTo>
                  <a:pt x="371582" y="739149"/>
                </a:lnTo>
                <a:lnTo>
                  <a:pt x="384779" y="735708"/>
                </a:lnTo>
              </a:path>
              <a:path w="1066268" h="794848">
                <a:moveTo>
                  <a:pt x="437339" y="721134"/>
                </a:moveTo>
                <a:lnTo>
                  <a:pt x="450388" y="717223"/>
                </a:lnTo>
                <a:lnTo>
                  <a:pt x="463386" y="713179"/>
                </a:lnTo>
                <a:lnTo>
                  <a:pt x="476327" y="708990"/>
                </a:lnTo>
              </a:path>
              <a:path w="1066268" h="794848">
                <a:moveTo>
                  <a:pt x="318769" y="752504"/>
                </a:moveTo>
                <a:lnTo>
                  <a:pt x="331962" y="749201"/>
                </a:lnTo>
              </a:path>
              <a:path w="1066268" h="794848">
                <a:moveTo>
                  <a:pt x="488883" y="705730"/>
                </a:moveTo>
                <a:lnTo>
                  <a:pt x="501431" y="703946"/>
                </a:lnTo>
                <a:lnTo>
                  <a:pt x="513965" y="703163"/>
                </a:lnTo>
                <a:lnTo>
                  <a:pt x="526483" y="702905"/>
                </a:lnTo>
                <a:lnTo>
                  <a:pt x="538979" y="702699"/>
                </a:lnTo>
                <a:lnTo>
                  <a:pt x="547866" y="702322"/>
                </a:lnTo>
                <a:lnTo>
                  <a:pt x="560847" y="701516"/>
                </a:lnTo>
                <a:lnTo>
                  <a:pt x="573685" y="700684"/>
                </a:lnTo>
                <a:lnTo>
                  <a:pt x="586401" y="699782"/>
                </a:lnTo>
                <a:lnTo>
                  <a:pt x="599017" y="698767"/>
                </a:lnTo>
                <a:lnTo>
                  <a:pt x="611554" y="697595"/>
                </a:lnTo>
                <a:lnTo>
                  <a:pt x="624036" y="696222"/>
                </a:lnTo>
                <a:lnTo>
                  <a:pt x="636483" y="694604"/>
                </a:lnTo>
                <a:lnTo>
                  <a:pt x="648916" y="692698"/>
                </a:lnTo>
                <a:lnTo>
                  <a:pt x="661359" y="690461"/>
                </a:lnTo>
                <a:lnTo>
                  <a:pt x="673833" y="687848"/>
                </a:lnTo>
                <a:lnTo>
                  <a:pt x="686359" y="684815"/>
                </a:lnTo>
                <a:lnTo>
                  <a:pt x="692723" y="683107"/>
                </a:lnTo>
                <a:lnTo>
                  <a:pt x="705016" y="679744"/>
                </a:lnTo>
              </a:path>
              <a:path w="1066268" h="794848">
                <a:moveTo>
                  <a:pt x="741861" y="670296"/>
                </a:moveTo>
                <a:lnTo>
                  <a:pt x="754173" y="667345"/>
                </a:lnTo>
              </a:path>
              <a:path w="1066268" h="794848">
                <a:moveTo>
                  <a:pt x="766521" y="664487"/>
                </a:moveTo>
                <a:lnTo>
                  <a:pt x="778919" y="661715"/>
                </a:lnTo>
                <a:lnTo>
                  <a:pt x="791377" y="659026"/>
                </a:lnTo>
                <a:lnTo>
                  <a:pt x="798755" y="657479"/>
                </a:lnTo>
                <a:lnTo>
                  <a:pt x="810311" y="656327"/>
                </a:lnTo>
                <a:lnTo>
                  <a:pt x="821647" y="657296"/>
                </a:lnTo>
                <a:lnTo>
                  <a:pt x="832784" y="659731"/>
                </a:lnTo>
                <a:lnTo>
                  <a:pt x="843741" y="662978"/>
                </a:lnTo>
                <a:lnTo>
                  <a:pt x="854538" y="666380"/>
                </a:lnTo>
                <a:lnTo>
                  <a:pt x="865193" y="669282"/>
                </a:lnTo>
                <a:lnTo>
                  <a:pt x="875727" y="671031"/>
                </a:lnTo>
                <a:lnTo>
                  <a:pt x="886159" y="670969"/>
                </a:lnTo>
                <a:lnTo>
                  <a:pt x="896509" y="668443"/>
                </a:lnTo>
                <a:lnTo>
                  <a:pt x="904063" y="664641"/>
                </a:lnTo>
                <a:lnTo>
                  <a:pt x="915104" y="659989"/>
                </a:lnTo>
                <a:lnTo>
                  <a:pt x="924756" y="659949"/>
                </a:lnTo>
                <a:lnTo>
                  <a:pt x="934610" y="662360"/>
                </a:lnTo>
                <a:lnTo>
                  <a:pt x="946258" y="665057"/>
                </a:lnTo>
                <a:lnTo>
                  <a:pt x="959778" y="665937"/>
                </a:lnTo>
                <a:lnTo>
                  <a:pt x="968709" y="665924"/>
                </a:lnTo>
              </a:path>
              <a:path w="1066268" h="794848">
                <a:moveTo>
                  <a:pt x="476327" y="708990"/>
                </a:moveTo>
                <a:lnTo>
                  <a:pt x="488883" y="7057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962729" y="4382671"/>
            <a:ext cx="319709" cy="508905"/>
          </a:xfrm>
          <a:custGeom>
            <a:avLst/>
            <a:gdLst/>
            <a:ahLst/>
            <a:cxnLst/>
            <a:rect l="l" t="t" r="r" b="b"/>
            <a:pathLst>
              <a:path w="319709" h="508905">
                <a:moveTo>
                  <a:pt x="153421" y="508683"/>
                </a:moveTo>
                <a:lnTo>
                  <a:pt x="167839" y="505970"/>
                </a:lnTo>
                <a:lnTo>
                  <a:pt x="174218" y="504126"/>
                </a:lnTo>
                <a:lnTo>
                  <a:pt x="186966" y="498417"/>
                </a:lnTo>
                <a:lnTo>
                  <a:pt x="196430" y="491040"/>
                </a:lnTo>
                <a:lnTo>
                  <a:pt x="204270" y="482488"/>
                </a:lnTo>
                <a:lnTo>
                  <a:pt x="212143" y="473255"/>
                </a:lnTo>
                <a:lnTo>
                  <a:pt x="221709" y="463831"/>
                </a:lnTo>
                <a:lnTo>
                  <a:pt x="222150" y="463488"/>
                </a:lnTo>
                <a:lnTo>
                  <a:pt x="222150" y="92527"/>
                </a:lnTo>
                <a:lnTo>
                  <a:pt x="214631" y="97367"/>
                </a:lnTo>
                <a:lnTo>
                  <a:pt x="203404" y="104366"/>
                </a:lnTo>
                <a:lnTo>
                  <a:pt x="192375" y="111024"/>
                </a:lnTo>
                <a:lnTo>
                  <a:pt x="181705" y="117249"/>
                </a:lnTo>
                <a:lnTo>
                  <a:pt x="175247" y="120904"/>
                </a:lnTo>
                <a:lnTo>
                  <a:pt x="161652" y="128381"/>
                </a:lnTo>
                <a:lnTo>
                  <a:pt x="149639" y="134885"/>
                </a:lnTo>
                <a:lnTo>
                  <a:pt x="138881" y="140798"/>
                </a:lnTo>
                <a:lnTo>
                  <a:pt x="129049" y="146504"/>
                </a:lnTo>
                <a:lnTo>
                  <a:pt x="119816" y="152386"/>
                </a:lnTo>
                <a:lnTo>
                  <a:pt x="110853" y="158826"/>
                </a:lnTo>
                <a:lnTo>
                  <a:pt x="101833" y="166207"/>
                </a:lnTo>
                <a:lnTo>
                  <a:pt x="92427" y="174913"/>
                </a:lnTo>
                <a:lnTo>
                  <a:pt x="82308" y="185327"/>
                </a:lnTo>
                <a:lnTo>
                  <a:pt x="77850" y="190207"/>
                </a:lnTo>
                <a:lnTo>
                  <a:pt x="69364" y="199323"/>
                </a:lnTo>
                <a:lnTo>
                  <a:pt x="60274" y="208493"/>
                </a:lnTo>
                <a:lnTo>
                  <a:pt x="50737" y="217597"/>
                </a:lnTo>
                <a:lnTo>
                  <a:pt x="40908" y="226517"/>
                </a:lnTo>
                <a:lnTo>
                  <a:pt x="30941" y="235135"/>
                </a:lnTo>
                <a:lnTo>
                  <a:pt x="20993" y="243330"/>
                </a:lnTo>
                <a:lnTo>
                  <a:pt x="11218" y="250985"/>
                </a:lnTo>
                <a:lnTo>
                  <a:pt x="1773" y="257980"/>
                </a:lnTo>
                <a:lnTo>
                  <a:pt x="0" y="259245"/>
                </a:lnTo>
                <a:lnTo>
                  <a:pt x="224" y="271728"/>
                </a:lnTo>
                <a:lnTo>
                  <a:pt x="4526" y="282446"/>
                </a:lnTo>
                <a:lnTo>
                  <a:pt x="11407" y="292237"/>
                </a:lnTo>
                <a:lnTo>
                  <a:pt x="19370" y="301940"/>
                </a:lnTo>
                <a:lnTo>
                  <a:pt x="26916" y="312394"/>
                </a:lnTo>
                <a:lnTo>
                  <a:pt x="33474" y="324118"/>
                </a:lnTo>
                <a:lnTo>
                  <a:pt x="39007" y="335608"/>
                </a:lnTo>
                <a:lnTo>
                  <a:pt x="43995" y="347385"/>
                </a:lnTo>
                <a:lnTo>
                  <a:pt x="48557" y="359377"/>
                </a:lnTo>
                <a:lnTo>
                  <a:pt x="52811" y="371509"/>
                </a:lnTo>
                <a:lnTo>
                  <a:pt x="56877" y="383707"/>
                </a:lnTo>
                <a:lnTo>
                  <a:pt x="60871" y="395897"/>
                </a:lnTo>
                <a:lnTo>
                  <a:pt x="64913" y="408005"/>
                </a:lnTo>
                <a:lnTo>
                  <a:pt x="69122" y="419958"/>
                </a:lnTo>
                <a:lnTo>
                  <a:pt x="73614" y="431680"/>
                </a:lnTo>
                <a:lnTo>
                  <a:pt x="78510" y="443098"/>
                </a:lnTo>
                <a:lnTo>
                  <a:pt x="80276" y="446874"/>
                </a:lnTo>
                <a:lnTo>
                  <a:pt x="86089" y="458816"/>
                </a:lnTo>
                <a:lnTo>
                  <a:pt x="91952" y="469992"/>
                </a:lnTo>
                <a:lnTo>
                  <a:pt x="98092" y="480188"/>
                </a:lnTo>
                <a:lnTo>
                  <a:pt x="104734" y="489188"/>
                </a:lnTo>
                <a:lnTo>
                  <a:pt x="112106" y="496776"/>
                </a:lnTo>
                <a:lnTo>
                  <a:pt x="120434" y="502735"/>
                </a:lnTo>
                <a:lnTo>
                  <a:pt x="129945" y="506850"/>
                </a:lnTo>
                <a:lnTo>
                  <a:pt x="140865" y="508905"/>
                </a:lnTo>
                <a:lnTo>
                  <a:pt x="153421" y="5086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962729" y="4382671"/>
            <a:ext cx="319709" cy="508905"/>
          </a:xfrm>
          <a:custGeom>
            <a:avLst/>
            <a:gdLst/>
            <a:ahLst/>
            <a:cxnLst/>
            <a:rect l="l" t="t" r="r" b="b"/>
            <a:pathLst>
              <a:path w="319709" h="508905">
                <a:moveTo>
                  <a:pt x="153421" y="508683"/>
                </a:moveTo>
                <a:lnTo>
                  <a:pt x="167839" y="505970"/>
                </a:lnTo>
                <a:lnTo>
                  <a:pt x="174218" y="504126"/>
                </a:lnTo>
              </a:path>
              <a:path w="319709" h="508905">
                <a:moveTo>
                  <a:pt x="186966" y="498417"/>
                </a:moveTo>
                <a:lnTo>
                  <a:pt x="196430" y="491040"/>
                </a:lnTo>
                <a:lnTo>
                  <a:pt x="204270" y="482488"/>
                </a:lnTo>
                <a:lnTo>
                  <a:pt x="212143" y="473255"/>
                </a:lnTo>
                <a:lnTo>
                  <a:pt x="221709" y="463831"/>
                </a:lnTo>
                <a:lnTo>
                  <a:pt x="222150" y="463488"/>
                </a:lnTo>
              </a:path>
              <a:path w="319709" h="508905">
                <a:moveTo>
                  <a:pt x="222150" y="92527"/>
                </a:moveTo>
                <a:lnTo>
                  <a:pt x="214631" y="97367"/>
                </a:lnTo>
                <a:lnTo>
                  <a:pt x="203404" y="104366"/>
                </a:lnTo>
                <a:lnTo>
                  <a:pt x="192375" y="111024"/>
                </a:lnTo>
                <a:lnTo>
                  <a:pt x="181705" y="117249"/>
                </a:lnTo>
                <a:lnTo>
                  <a:pt x="175247" y="120904"/>
                </a:lnTo>
                <a:lnTo>
                  <a:pt x="161652" y="128381"/>
                </a:lnTo>
                <a:lnTo>
                  <a:pt x="149639" y="134885"/>
                </a:lnTo>
                <a:lnTo>
                  <a:pt x="138881" y="140798"/>
                </a:lnTo>
                <a:lnTo>
                  <a:pt x="129049" y="146504"/>
                </a:lnTo>
                <a:lnTo>
                  <a:pt x="119816" y="152386"/>
                </a:lnTo>
                <a:lnTo>
                  <a:pt x="110853" y="158826"/>
                </a:lnTo>
                <a:lnTo>
                  <a:pt x="101833" y="166207"/>
                </a:lnTo>
                <a:lnTo>
                  <a:pt x="92427" y="174913"/>
                </a:lnTo>
                <a:lnTo>
                  <a:pt x="82308" y="185327"/>
                </a:lnTo>
                <a:lnTo>
                  <a:pt x="77850" y="190207"/>
                </a:lnTo>
                <a:lnTo>
                  <a:pt x="69364" y="199323"/>
                </a:lnTo>
                <a:lnTo>
                  <a:pt x="60274" y="208493"/>
                </a:lnTo>
                <a:lnTo>
                  <a:pt x="50737" y="217597"/>
                </a:lnTo>
                <a:lnTo>
                  <a:pt x="40908" y="226517"/>
                </a:lnTo>
                <a:lnTo>
                  <a:pt x="30941" y="235135"/>
                </a:lnTo>
                <a:lnTo>
                  <a:pt x="20993" y="243330"/>
                </a:lnTo>
                <a:lnTo>
                  <a:pt x="11218" y="250985"/>
                </a:lnTo>
                <a:lnTo>
                  <a:pt x="1773" y="257980"/>
                </a:lnTo>
                <a:lnTo>
                  <a:pt x="0" y="259245"/>
                </a:lnTo>
                <a:lnTo>
                  <a:pt x="224" y="271728"/>
                </a:lnTo>
                <a:lnTo>
                  <a:pt x="4526" y="282446"/>
                </a:lnTo>
                <a:lnTo>
                  <a:pt x="11407" y="292237"/>
                </a:lnTo>
                <a:lnTo>
                  <a:pt x="19370" y="301940"/>
                </a:lnTo>
                <a:lnTo>
                  <a:pt x="26916" y="312394"/>
                </a:lnTo>
                <a:lnTo>
                  <a:pt x="33474" y="324118"/>
                </a:lnTo>
                <a:lnTo>
                  <a:pt x="39007" y="335608"/>
                </a:lnTo>
                <a:lnTo>
                  <a:pt x="43995" y="347385"/>
                </a:lnTo>
                <a:lnTo>
                  <a:pt x="48557" y="359377"/>
                </a:lnTo>
                <a:lnTo>
                  <a:pt x="52811" y="371509"/>
                </a:lnTo>
                <a:lnTo>
                  <a:pt x="56877" y="383707"/>
                </a:lnTo>
                <a:lnTo>
                  <a:pt x="60871" y="395897"/>
                </a:lnTo>
                <a:lnTo>
                  <a:pt x="64913" y="408005"/>
                </a:lnTo>
                <a:lnTo>
                  <a:pt x="69122" y="419958"/>
                </a:lnTo>
                <a:lnTo>
                  <a:pt x="73614" y="431680"/>
                </a:lnTo>
                <a:lnTo>
                  <a:pt x="78510" y="443098"/>
                </a:lnTo>
                <a:lnTo>
                  <a:pt x="80276" y="446874"/>
                </a:lnTo>
                <a:lnTo>
                  <a:pt x="86089" y="458816"/>
                </a:lnTo>
                <a:lnTo>
                  <a:pt x="91952" y="469992"/>
                </a:lnTo>
                <a:lnTo>
                  <a:pt x="98092" y="480188"/>
                </a:lnTo>
                <a:lnTo>
                  <a:pt x="104734" y="489188"/>
                </a:lnTo>
                <a:lnTo>
                  <a:pt x="112106" y="496776"/>
                </a:lnTo>
                <a:lnTo>
                  <a:pt x="120434" y="502735"/>
                </a:lnTo>
                <a:lnTo>
                  <a:pt x="129945" y="506850"/>
                </a:lnTo>
                <a:lnTo>
                  <a:pt x="140865" y="508905"/>
                </a:lnTo>
                <a:lnTo>
                  <a:pt x="153421" y="5086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444542" y="5447692"/>
            <a:ext cx="85141" cy="429894"/>
          </a:xfrm>
          <a:custGeom>
            <a:avLst/>
            <a:gdLst/>
            <a:ahLst/>
            <a:cxnLst/>
            <a:rect l="l" t="t" r="r" b="b"/>
            <a:pathLst>
              <a:path w="85141" h="429895">
                <a:moveTo>
                  <a:pt x="85141" y="429895"/>
                </a:moveTo>
                <a:lnTo>
                  <a:pt x="75257" y="422618"/>
                </a:lnTo>
                <a:lnTo>
                  <a:pt x="66310" y="414114"/>
                </a:lnTo>
                <a:lnTo>
                  <a:pt x="58240" y="404522"/>
                </a:lnTo>
                <a:lnTo>
                  <a:pt x="50983" y="393981"/>
                </a:lnTo>
                <a:lnTo>
                  <a:pt x="44476" y="382630"/>
                </a:lnTo>
                <a:lnTo>
                  <a:pt x="38658" y="370609"/>
                </a:lnTo>
                <a:lnTo>
                  <a:pt x="33464" y="358057"/>
                </a:lnTo>
                <a:lnTo>
                  <a:pt x="28832" y="345113"/>
                </a:lnTo>
                <a:lnTo>
                  <a:pt x="24700" y="331917"/>
                </a:lnTo>
                <a:lnTo>
                  <a:pt x="21005" y="318608"/>
                </a:lnTo>
                <a:lnTo>
                  <a:pt x="17684" y="305326"/>
                </a:lnTo>
                <a:lnTo>
                  <a:pt x="14674" y="292208"/>
                </a:lnTo>
                <a:lnTo>
                  <a:pt x="11913" y="279396"/>
                </a:lnTo>
                <a:lnTo>
                  <a:pt x="9338" y="267028"/>
                </a:lnTo>
                <a:lnTo>
                  <a:pt x="6886" y="255243"/>
                </a:lnTo>
                <a:lnTo>
                  <a:pt x="5449" y="248513"/>
                </a:lnTo>
                <a:lnTo>
                  <a:pt x="3295" y="236975"/>
                </a:lnTo>
                <a:lnTo>
                  <a:pt x="1703" y="224955"/>
                </a:lnTo>
                <a:lnTo>
                  <a:pt x="644" y="212547"/>
                </a:lnTo>
                <a:lnTo>
                  <a:pt x="86" y="199840"/>
                </a:lnTo>
                <a:lnTo>
                  <a:pt x="0" y="186927"/>
                </a:lnTo>
                <a:lnTo>
                  <a:pt x="355" y="173898"/>
                </a:lnTo>
                <a:lnTo>
                  <a:pt x="1122" y="160846"/>
                </a:lnTo>
                <a:lnTo>
                  <a:pt x="2270" y="147861"/>
                </a:lnTo>
                <a:lnTo>
                  <a:pt x="3769" y="135036"/>
                </a:lnTo>
                <a:lnTo>
                  <a:pt x="5589" y="122461"/>
                </a:lnTo>
                <a:lnTo>
                  <a:pt x="7700" y="110227"/>
                </a:lnTo>
                <a:lnTo>
                  <a:pt x="10943" y="94050"/>
                </a:lnTo>
                <a:lnTo>
                  <a:pt x="13927" y="81038"/>
                </a:lnTo>
                <a:lnTo>
                  <a:pt x="17211" y="68770"/>
                </a:lnTo>
                <a:lnTo>
                  <a:pt x="20925" y="57089"/>
                </a:lnTo>
                <a:lnTo>
                  <a:pt x="25200" y="45838"/>
                </a:lnTo>
                <a:lnTo>
                  <a:pt x="30166" y="34860"/>
                </a:lnTo>
                <a:lnTo>
                  <a:pt x="35954" y="23998"/>
                </a:lnTo>
                <a:lnTo>
                  <a:pt x="42693" y="13094"/>
                </a:lnTo>
                <a:lnTo>
                  <a:pt x="50516" y="1993"/>
                </a:lnTo>
                <a:lnTo>
                  <a:pt x="520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091240" y="4528163"/>
            <a:ext cx="109093" cy="259105"/>
          </a:xfrm>
          <a:custGeom>
            <a:avLst/>
            <a:gdLst/>
            <a:ahLst/>
            <a:cxnLst/>
            <a:rect l="l" t="t" r="r" b="b"/>
            <a:pathLst>
              <a:path w="109092" h="259105">
                <a:moveTo>
                  <a:pt x="93639" y="210276"/>
                </a:moveTo>
                <a:lnTo>
                  <a:pt x="89260" y="200099"/>
                </a:lnTo>
                <a:lnTo>
                  <a:pt x="83789" y="188310"/>
                </a:lnTo>
                <a:lnTo>
                  <a:pt x="78063" y="176632"/>
                </a:lnTo>
                <a:lnTo>
                  <a:pt x="72180" y="165067"/>
                </a:lnTo>
                <a:lnTo>
                  <a:pt x="66236" y="153619"/>
                </a:lnTo>
                <a:lnTo>
                  <a:pt x="60331" y="142293"/>
                </a:lnTo>
                <a:lnTo>
                  <a:pt x="58030" y="137826"/>
                </a:lnTo>
              </a:path>
              <a:path w="109092" h="259105">
                <a:moveTo>
                  <a:pt x="0" y="0"/>
                </a:moveTo>
                <a:lnTo>
                  <a:pt x="115" y="11470"/>
                </a:lnTo>
                <a:lnTo>
                  <a:pt x="2270" y="23313"/>
                </a:lnTo>
                <a:lnTo>
                  <a:pt x="6075" y="35383"/>
                </a:lnTo>
                <a:lnTo>
                  <a:pt x="11137" y="47537"/>
                </a:lnTo>
                <a:lnTo>
                  <a:pt x="17067" y="59632"/>
                </a:lnTo>
                <a:lnTo>
                  <a:pt x="23472" y="71524"/>
                </a:lnTo>
                <a:lnTo>
                  <a:pt x="29963" y="83068"/>
                </a:lnTo>
                <a:lnTo>
                  <a:pt x="36147" y="94123"/>
                </a:lnTo>
                <a:lnTo>
                  <a:pt x="41634" y="104543"/>
                </a:lnTo>
                <a:lnTo>
                  <a:pt x="43815" y="109080"/>
                </a:lnTo>
                <a:lnTo>
                  <a:pt x="49022" y="120019"/>
                </a:lnTo>
                <a:lnTo>
                  <a:pt x="54560" y="131091"/>
                </a:lnTo>
                <a:lnTo>
                  <a:pt x="58030" y="1378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854793" y="5676115"/>
            <a:ext cx="96647" cy="60680"/>
          </a:xfrm>
          <a:custGeom>
            <a:avLst/>
            <a:gdLst/>
            <a:ahLst/>
            <a:cxnLst/>
            <a:rect l="l" t="t" r="r" b="b"/>
            <a:pathLst>
              <a:path w="96647" h="60680">
                <a:moveTo>
                  <a:pt x="0" y="60680"/>
                </a:moveTo>
                <a:lnTo>
                  <a:pt x="10320" y="53533"/>
                </a:lnTo>
                <a:lnTo>
                  <a:pt x="21205" y="46772"/>
                </a:lnTo>
                <a:lnTo>
                  <a:pt x="31051" y="40132"/>
                </a:lnTo>
                <a:lnTo>
                  <a:pt x="41556" y="32584"/>
                </a:lnTo>
                <a:lnTo>
                  <a:pt x="52281" y="25557"/>
                </a:lnTo>
                <a:lnTo>
                  <a:pt x="56883" y="22847"/>
                </a:lnTo>
                <a:lnTo>
                  <a:pt x="68335" y="17434"/>
                </a:lnTo>
                <a:lnTo>
                  <a:pt x="79662" y="11631"/>
                </a:lnTo>
                <a:lnTo>
                  <a:pt x="80010" y="11404"/>
                </a:lnTo>
                <a:lnTo>
                  <a:pt x="84632" y="8356"/>
                </a:lnTo>
                <a:lnTo>
                  <a:pt x="94322" y="4749"/>
                </a:lnTo>
                <a:lnTo>
                  <a:pt x="966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27272" y="5782439"/>
            <a:ext cx="110083" cy="58000"/>
          </a:xfrm>
          <a:custGeom>
            <a:avLst/>
            <a:gdLst/>
            <a:ahLst/>
            <a:cxnLst/>
            <a:rect l="l" t="t" r="r" b="b"/>
            <a:pathLst>
              <a:path w="110083" h="58000">
                <a:moveTo>
                  <a:pt x="0" y="58000"/>
                </a:moveTo>
                <a:lnTo>
                  <a:pt x="11722" y="53262"/>
                </a:lnTo>
                <a:lnTo>
                  <a:pt x="23400" y="48263"/>
                </a:lnTo>
                <a:lnTo>
                  <a:pt x="35019" y="43043"/>
                </a:lnTo>
                <a:lnTo>
                  <a:pt x="46566" y="37643"/>
                </a:lnTo>
                <a:lnTo>
                  <a:pt x="58028" y="32105"/>
                </a:lnTo>
                <a:lnTo>
                  <a:pt x="69393" y="26470"/>
                </a:lnTo>
                <a:lnTo>
                  <a:pt x="72910" y="24701"/>
                </a:lnTo>
                <a:lnTo>
                  <a:pt x="84082" y="18519"/>
                </a:lnTo>
                <a:lnTo>
                  <a:pt x="94792" y="11587"/>
                </a:lnTo>
                <a:lnTo>
                  <a:pt x="105019" y="4056"/>
                </a:lnTo>
                <a:lnTo>
                  <a:pt x="1100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02989" y="5864062"/>
            <a:ext cx="100952" cy="56908"/>
          </a:xfrm>
          <a:custGeom>
            <a:avLst/>
            <a:gdLst/>
            <a:ahLst/>
            <a:cxnLst/>
            <a:rect l="l" t="t" r="r" b="b"/>
            <a:pathLst>
              <a:path w="100952" h="56908">
                <a:moveTo>
                  <a:pt x="0" y="56908"/>
                </a:moveTo>
                <a:lnTo>
                  <a:pt x="11431" y="51948"/>
                </a:lnTo>
                <a:lnTo>
                  <a:pt x="23701" y="47956"/>
                </a:lnTo>
                <a:lnTo>
                  <a:pt x="35755" y="43621"/>
                </a:lnTo>
                <a:lnTo>
                  <a:pt x="38481" y="42392"/>
                </a:lnTo>
                <a:lnTo>
                  <a:pt x="49639" y="36519"/>
                </a:lnTo>
                <a:lnTo>
                  <a:pt x="60617" y="29754"/>
                </a:lnTo>
                <a:lnTo>
                  <a:pt x="71042" y="22481"/>
                </a:lnTo>
                <a:lnTo>
                  <a:pt x="72885" y="21107"/>
                </a:lnTo>
                <a:lnTo>
                  <a:pt x="83226" y="13697"/>
                </a:lnTo>
                <a:lnTo>
                  <a:pt x="93319" y="5905"/>
                </a:lnTo>
                <a:lnTo>
                  <a:pt x="95872" y="3695"/>
                </a:lnTo>
                <a:lnTo>
                  <a:pt x="97713" y="1358"/>
                </a:lnTo>
                <a:lnTo>
                  <a:pt x="1009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872332" y="5773880"/>
            <a:ext cx="46393" cy="44323"/>
          </a:xfrm>
          <a:custGeom>
            <a:avLst/>
            <a:gdLst/>
            <a:ahLst/>
            <a:cxnLst/>
            <a:rect l="l" t="t" r="r" b="b"/>
            <a:pathLst>
              <a:path w="46393" h="44323">
                <a:moveTo>
                  <a:pt x="0" y="0"/>
                </a:moveTo>
                <a:lnTo>
                  <a:pt x="2887" y="11107"/>
                </a:lnTo>
                <a:lnTo>
                  <a:pt x="10284" y="23520"/>
                </a:lnTo>
                <a:lnTo>
                  <a:pt x="16497" y="30924"/>
                </a:lnTo>
                <a:lnTo>
                  <a:pt x="27449" y="37230"/>
                </a:lnTo>
                <a:lnTo>
                  <a:pt x="39436" y="41053"/>
                </a:lnTo>
                <a:lnTo>
                  <a:pt x="46393" y="443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964077" y="5862525"/>
            <a:ext cx="27825" cy="45364"/>
          </a:xfrm>
          <a:custGeom>
            <a:avLst/>
            <a:gdLst/>
            <a:ahLst/>
            <a:cxnLst/>
            <a:rect l="l" t="t" r="r" b="b"/>
            <a:pathLst>
              <a:path w="27825" h="45364">
                <a:moveTo>
                  <a:pt x="0" y="0"/>
                </a:moveTo>
                <a:lnTo>
                  <a:pt x="714" y="14990"/>
                </a:lnTo>
                <a:lnTo>
                  <a:pt x="4732" y="26829"/>
                </a:lnTo>
                <a:lnTo>
                  <a:pt x="12311" y="36123"/>
                </a:lnTo>
                <a:lnTo>
                  <a:pt x="23711" y="43481"/>
                </a:lnTo>
                <a:lnTo>
                  <a:pt x="27825" y="453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23869" y="5941914"/>
            <a:ext cx="18541" cy="27825"/>
          </a:xfrm>
          <a:custGeom>
            <a:avLst/>
            <a:gdLst/>
            <a:ahLst/>
            <a:cxnLst/>
            <a:rect l="l" t="t" r="r" b="b"/>
            <a:pathLst>
              <a:path w="18541" h="27825">
                <a:moveTo>
                  <a:pt x="0" y="0"/>
                </a:moveTo>
                <a:lnTo>
                  <a:pt x="6693" y="10721"/>
                </a:lnTo>
                <a:lnTo>
                  <a:pt x="12811" y="21759"/>
                </a:lnTo>
                <a:lnTo>
                  <a:pt x="18542" y="278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010328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7054448" y="7225338"/>
            <a:ext cx="159311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181581" y="3882853"/>
            <a:ext cx="1990598" cy="26944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5181581" y="6577263"/>
            <a:ext cx="462290" cy="448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5643872" y="6577263"/>
            <a:ext cx="1528307" cy="171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5643871" y="6748272"/>
            <a:ext cx="1251016" cy="277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6894888" y="6748272"/>
            <a:ext cx="277291" cy="277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3021565" y="3882847"/>
            <a:ext cx="1990598" cy="26944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3021566" y="6577264"/>
            <a:ext cx="462295" cy="448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3483860" y="6577263"/>
            <a:ext cx="1528302" cy="171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3483861" y="6748272"/>
            <a:ext cx="1251087" cy="2773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4734948" y="6748272"/>
            <a:ext cx="277215" cy="2773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5181581" y="282701"/>
            <a:ext cx="59982" cy="7648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241564" y="282701"/>
            <a:ext cx="570509" cy="7648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812072" y="282701"/>
            <a:ext cx="1360106" cy="7648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5181581" y="1047535"/>
            <a:ext cx="1990598" cy="19298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181581" y="2977419"/>
            <a:ext cx="991468" cy="4478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6173050" y="2977419"/>
            <a:ext cx="999129" cy="170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173050" y="3148037"/>
            <a:ext cx="721837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6894888" y="3148037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021565" y="282320"/>
            <a:ext cx="1990598" cy="26950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3021566" y="2977413"/>
            <a:ext cx="991475" cy="4482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013040" y="2977413"/>
            <a:ext cx="999122" cy="1706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013041" y="3148037"/>
            <a:ext cx="721907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48" y="3148037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898" name="Immagine 897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1E0961EC-5A32-6DC6-D3F0-166D6FCF23F5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object 553"/>
          <p:cNvSpPr/>
          <p:nvPr/>
        </p:nvSpPr>
        <p:spPr>
          <a:xfrm>
            <a:off x="6435364" y="3873526"/>
            <a:ext cx="641489" cy="3155251"/>
          </a:xfrm>
          <a:custGeom>
            <a:avLst/>
            <a:gdLst/>
            <a:ahLst/>
            <a:cxnLst/>
            <a:rect l="l" t="t" r="r" b="b"/>
            <a:pathLst>
              <a:path w="641489" h="3155251">
                <a:moveTo>
                  <a:pt x="0" y="3155251"/>
                </a:moveTo>
                <a:lnTo>
                  <a:pt x="641489" y="3155251"/>
                </a:lnTo>
                <a:lnTo>
                  <a:pt x="641489" y="0"/>
                </a:lnTo>
                <a:lnTo>
                  <a:pt x="0" y="0"/>
                </a:lnTo>
                <a:lnTo>
                  <a:pt x="0" y="315525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060856" y="3873526"/>
            <a:ext cx="1298003" cy="3155251"/>
          </a:xfrm>
          <a:custGeom>
            <a:avLst/>
            <a:gdLst/>
            <a:ahLst/>
            <a:cxnLst/>
            <a:rect l="l" t="t" r="r" b="b"/>
            <a:pathLst>
              <a:path w="1298003" h="3155251">
                <a:moveTo>
                  <a:pt x="0" y="3155251"/>
                </a:moveTo>
                <a:lnTo>
                  <a:pt x="1298003" y="3155251"/>
                </a:lnTo>
                <a:lnTo>
                  <a:pt x="1298003" y="0"/>
                </a:lnTo>
                <a:lnTo>
                  <a:pt x="0" y="0"/>
                </a:lnTo>
                <a:lnTo>
                  <a:pt x="0" y="315525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060849" y="5886248"/>
            <a:ext cx="2015998" cy="1142822"/>
          </a:xfrm>
          <a:custGeom>
            <a:avLst/>
            <a:gdLst/>
            <a:ahLst/>
            <a:cxnLst/>
            <a:rect l="l" t="t" r="r" b="b"/>
            <a:pathLst>
              <a:path w="2015998" h="1142822">
                <a:moveTo>
                  <a:pt x="0" y="1142822"/>
                </a:moveTo>
                <a:lnTo>
                  <a:pt x="2015998" y="1142822"/>
                </a:lnTo>
                <a:lnTo>
                  <a:pt x="2015998" y="17475"/>
                </a:lnTo>
                <a:lnTo>
                  <a:pt x="1394358" y="260438"/>
                </a:lnTo>
                <a:lnTo>
                  <a:pt x="0" y="0"/>
                </a:lnTo>
                <a:lnTo>
                  <a:pt x="0" y="11428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060849" y="5843372"/>
            <a:ext cx="1394510" cy="493915"/>
          </a:xfrm>
          <a:custGeom>
            <a:avLst/>
            <a:gdLst/>
            <a:ahLst/>
            <a:cxnLst/>
            <a:rect l="l" t="t" r="r" b="b"/>
            <a:pathLst>
              <a:path w="1394510" h="493915">
                <a:moveTo>
                  <a:pt x="0" y="297954"/>
                </a:moveTo>
                <a:lnTo>
                  <a:pt x="1394510" y="493915"/>
                </a:lnTo>
                <a:lnTo>
                  <a:pt x="1394510" y="181267"/>
                </a:lnTo>
                <a:lnTo>
                  <a:pt x="0" y="0"/>
                </a:lnTo>
                <a:lnTo>
                  <a:pt x="0" y="2979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896445" y="5822006"/>
            <a:ext cx="1558912" cy="515277"/>
          </a:xfrm>
          <a:custGeom>
            <a:avLst/>
            <a:gdLst/>
            <a:ahLst/>
            <a:cxnLst/>
            <a:rect l="l" t="t" r="r" b="b"/>
            <a:pathLst>
              <a:path w="1558912" h="515277">
                <a:moveTo>
                  <a:pt x="1558912" y="202628"/>
                </a:moveTo>
                <a:lnTo>
                  <a:pt x="164409" y="21370"/>
                </a:lnTo>
              </a:path>
              <a:path w="1558912" h="515277">
                <a:moveTo>
                  <a:pt x="164409" y="319329"/>
                </a:moveTo>
                <a:lnTo>
                  <a:pt x="1558912" y="515277"/>
                </a:lnTo>
                <a:lnTo>
                  <a:pt x="1558912" y="20262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574266" y="5918725"/>
            <a:ext cx="66281" cy="304063"/>
          </a:xfrm>
          <a:custGeom>
            <a:avLst/>
            <a:gdLst/>
            <a:ahLst/>
            <a:cxnLst/>
            <a:rect l="l" t="t" r="r" b="b"/>
            <a:pathLst>
              <a:path w="66281" h="304063">
                <a:moveTo>
                  <a:pt x="0" y="294754"/>
                </a:moveTo>
                <a:lnTo>
                  <a:pt x="66281" y="304063"/>
                </a:lnTo>
                <a:lnTo>
                  <a:pt x="66281" y="0"/>
                </a:lnTo>
                <a:lnTo>
                  <a:pt x="0" y="160769"/>
                </a:lnTo>
                <a:lnTo>
                  <a:pt x="0" y="29475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574266" y="5918725"/>
            <a:ext cx="66281" cy="304063"/>
          </a:xfrm>
          <a:custGeom>
            <a:avLst/>
            <a:gdLst/>
            <a:ahLst/>
            <a:cxnLst/>
            <a:rect l="l" t="t" r="r" b="b"/>
            <a:pathLst>
              <a:path w="66281" h="304063">
                <a:moveTo>
                  <a:pt x="0" y="294754"/>
                </a:moveTo>
                <a:lnTo>
                  <a:pt x="66281" y="304063"/>
                </a:lnTo>
                <a:lnTo>
                  <a:pt x="66281" y="0"/>
                </a:lnTo>
                <a:lnTo>
                  <a:pt x="0" y="160769"/>
                </a:lnTo>
                <a:lnTo>
                  <a:pt x="0" y="29475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067662" y="4108814"/>
            <a:ext cx="1312176" cy="2919958"/>
          </a:xfrm>
          <a:custGeom>
            <a:avLst/>
            <a:gdLst/>
            <a:ahLst/>
            <a:cxnLst/>
            <a:rect l="l" t="t" r="r" b="b"/>
            <a:pathLst>
              <a:path w="1312176" h="2919958">
                <a:moveTo>
                  <a:pt x="0" y="2919958"/>
                </a:moveTo>
                <a:lnTo>
                  <a:pt x="109664" y="2919958"/>
                </a:lnTo>
                <a:lnTo>
                  <a:pt x="1312176" y="38988"/>
                </a:lnTo>
                <a:lnTo>
                  <a:pt x="1218742" y="0"/>
                </a:lnTo>
                <a:lnTo>
                  <a:pt x="0" y="29199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067660" y="4108829"/>
            <a:ext cx="1312176" cy="2919945"/>
          </a:xfrm>
          <a:custGeom>
            <a:avLst/>
            <a:gdLst/>
            <a:ahLst/>
            <a:cxnLst/>
            <a:rect l="l" t="t" r="r" b="b"/>
            <a:pathLst>
              <a:path w="1312176" h="2919945">
                <a:moveTo>
                  <a:pt x="109664" y="2919945"/>
                </a:moveTo>
                <a:lnTo>
                  <a:pt x="1312176" y="38988"/>
                </a:lnTo>
                <a:lnTo>
                  <a:pt x="1218755" y="0"/>
                </a:lnTo>
                <a:lnTo>
                  <a:pt x="0" y="2919945"/>
                </a:lnTo>
                <a:lnTo>
                  <a:pt x="109664" y="291994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060853" y="4108815"/>
            <a:ext cx="1225562" cy="2919958"/>
          </a:xfrm>
          <a:custGeom>
            <a:avLst/>
            <a:gdLst/>
            <a:ahLst/>
            <a:cxnLst/>
            <a:rect l="l" t="t" r="r" b="b"/>
            <a:pathLst>
              <a:path w="1225562" h="2919958">
                <a:moveTo>
                  <a:pt x="1193711" y="838"/>
                </a:moveTo>
                <a:lnTo>
                  <a:pt x="0" y="2860776"/>
                </a:lnTo>
                <a:lnTo>
                  <a:pt x="0" y="2919958"/>
                </a:lnTo>
                <a:lnTo>
                  <a:pt x="6807" y="2919958"/>
                </a:lnTo>
                <a:lnTo>
                  <a:pt x="1225562" y="0"/>
                </a:lnTo>
                <a:lnTo>
                  <a:pt x="1193711" y="8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036148" y="4108829"/>
            <a:ext cx="1250264" cy="2919945"/>
          </a:xfrm>
          <a:custGeom>
            <a:avLst/>
            <a:gdLst/>
            <a:ahLst/>
            <a:cxnLst/>
            <a:rect l="l" t="t" r="r" b="b"/>
            <a:pathLst>
              <a:path w="1250264" h="2919945">
                <a:moveTo>
                  <a:pt x="1250264" y="0"/>
                </a:moveTo>
                <a:lnTo>
                  <a:pt x="1218412" y="825"/>
                </a:lnTo>
                <a:lnTo>
                  <a:pt x="24706" y="2860752"/>
                </a:lnTo>
              </a:path>
              <a:path w="1250264" h="2919945">
                <a:moveTo>
                  <a:pt x="24706" y="2919945"/>
                </a:moveTo>
                <a:lnTo>
                  <a:pt x="31508" y="2919945"/>
                </a:lnTo>
                <a:lnTo>
                  <a:pt x="1250264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254556" y="4083103"/>
            <a:ext cx="131753" cy="64706"/>
          </a:xfrm>
          <a:custGeom>
            <a:avLst/>
            <a:gdLst/>
            <a:ahLst/>
            <a:cxnLst/>
            <a:rect l="l" t="t" r="r" b="b"/>
            <a:pathLst>
              <a:path w="131753" h="64706">
                <a:moveTo>
                  <a:pt x="31864" y="25730"/>
                </a:moveTo>
                <a:lnTo>
                  <a:pt x="125285" y="64706"/>
                </a:lnTo>
                <a:lnTo>
                  <a:pt x="128650" y="56210"/>
                </a:lnTo>
                <a:lnTo>
                  <a:pt x="131470" y="48971"/>
                </a:lnTo>
                <a:lnTo>
                  <a:pt x="131753" y="46656"/>
                </a:lnTo>
                <a:lnTo>
                  <a:pt x="125982" y="36207"/>
                </a:lnTo>
                <a:lnTo>
                  <a:pt x="117246" y="27190"/>
                </a:lnTo>
                <a:lnTo>
                  <a:pt x="113819" y="23973"/>
                </a:lnTo>
                <a:lnTo>
                  <a:pt x="104869" y="17053"/>
                </a:lnTo>
                <a:lnTo>
                  <a:pt x="89471" y="9042"/>
                </a:lnTo>
                <a:lnTo>
                  <a:pt x="78673" y="4649"/>
                </a:lnTo>
                <a:lnTo>
                  <a:pt x="69323" y="1868"/>
                </a:lnTo>
                <a:lnTo>
                  <a:pt x="58496" y="630"/>
                </a:lnTo>
                <a:lnTo>
                  <a:pt x="41186" y="0"/>
                </a:lnTo>
                <a:lnTo>
                  <a:pt x="38735" y="19"/>
                </a:lnTo>
                <a:lnTo>
                  <a:pt x="29194" y="408"/>
                </a:lnTo>
                <a:lnTo>
                  <a:pt x="13423" y="2184"/>
                </a:lnTo>
                <a:lnTo>
                  <a:pt x="5361" y="6782"/>
                </a:lnTo>
                <a:lnTo>
                  <a:pt x="0" y="26542"/>
                </a:lnTo>
                <a:lnTo>
                  <a:pt x="31864" y="257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254556" y="4083103"/>
            <a:ext cx="131753" cy="64706"/>
          </a:xfrm>
          <a:custGeom>
            <a:avLst/>
            <a:gdLst/>
            <a:ahLst/>
            <a:cxnLst/>
            <a:rect l="l" t="t" r="r" b="b"/>
            <a:pathLst>
              <a:path w="131753" h="64706">
                <a:moveTo>
                  <a:pt x="131470" y="48971"/>
                </a:moveTo>
                <a:lnTo>
                  <a:pt x="128650" y="56210"/>
                </a:lnTo>
                <a:lnTo>
                  <a:pt x="125285" y="64706"/>
                </a:lnTo>
                <a:lnTo>
                  <a:pt x="31864" y="25730"/>
                </a:lnTo>
                <a:lnTo>
                  <a:pt x="0" y="26542"/>
                </a:lnTo>
                <a:lnTo>
                  <a:pt x="5361" y="6782"/>
                </a:lnTo>
                <a:lnTo>
                  <a:pt x="11528" y="2420"/>
                </a:lnTo>
                <a:lnTo>
                  <a:pt x="29194" y="408"/>
                </a:lnTo>
                <a:lnTo>
                  <a:pt x="38735" y="19"/>
                </a:lnTo>
                <a:lnTo>
                  <a:pt x="41186" y="0"/>
                </a:lnTo>
                <a:lnTo>
                  <a:pt x="58496" y="630"/>
                </a:lnTo>
                <a:lnTo>
                  <a:pt x="69323" y="1868"/>
                </a:lnTo>
                <a:lnTo>
                  <a:pt x="78673" y="4649"/>
                </a:lnTo>
                <a:lnTo>
                  <a:pt x="89471" y="9042"/>
                </a:lnTo>
                <a:lnTo>
                  <a:pt x="104869" y="17053"/>
                </a:lnTo>
                <a:lnTo>
                  <a:pt x="113819" y="23973"/>
                </a:lnTo>
                <a:lnTo>
                  <a:pt x="117246" y="27190"/>
                </a:lnTo>
                <a:lnTo>
                  <a:pt x="125982" y="36207"/>
                </a:lnTo>
                <a:lnTo>
                  <a:pt x="131753" y="46656"/>
                </a:lnTo>
                <a:lnTo>
                  <a:pt x="131470" y="489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286415" y="4084744"/>
            <a:ext cx="18592" cy="24083"/>
          </a:xfrm>
          <a:custGeom>
            <a:avLst/>
            <a:gdLst/>
            <a:ahLst/>
            <a:cxnLst/>
            <a:rect l="l" t="t" r="r" b="b"/>
            <a:pathLst>
              <a:path w="18592" h="24083">
                <a:moveTo>
                  <a:pt x="0" y="24083"/>
                </a:moveTo>
                <a:lnTo>
                  <a:pt x="18592" y="1972"/>
                </a:lnTo>
                <a:lnTo>
                  <a:pt x="11852" y="0"/>
                </a:lnTo>
                <a:lnTo>
                  <a:pt x="6541" y="5028"/>
                </a:lnTo>
                <a:lnTo>
                  <a:pt x="0" y="240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286415" y="4084744"/>
            <a:ext cx="18592" cy="24083"/>
          </a:xfrm>
          <a:custGeom>
            <a:avLst/>
            <a:gdLst/>
            <a:ahLst/>
            <a:cxnLst/>
            <a:rect l="l" t="t" r="r" b="b"/>
            <a:pathLst>
              <a:path w="18592" h="24083">
                <a:moveTo>
                  <a:pt x="0" y="24083"/>
                </a:moveTo>
                <a:lnTo>
                  <a:pt x="6541" y="5028"/>
                </a:lnTo>
                <a:lnTo>
                  <a:pt x="11852" y="0"/>
                </a:lnTo>
                <a:lnTo>
                  <a:pt x="18592" y="197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455360" y="5792987"/>
            <a:ext cx="647750" cy="515239"/>
          </a:xfrm>
          <a:custGeom>
            <a:avLst/>
            <a:gdLst/>
            <a:ahLst/>
            <a:cxnLst/>
            <a:rect l="l" t="t" r="r" b="b"/>
            <a:pathLst>
              <a:path w="647750" h="515238">
                <a:moveTo>
                  <a:pt x="621492" y="292981"/>
                </a:moveTo>
                <a:lnTo>
                  <a:pt x="621492" y="9390"/>
                </a:lnTo>
                <a:lnTo>
                  <a:pt x="0" y="231648"/>
                </a:lnTo>
                <a:lnTo>
                  <a:pt x="0" y="515239"/>
                </a:lnTo>
                <a:lnTo>
                  <a:pt x="621492" y="2929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455360" y="5792987"/>
            <a:ext cx="647750" cy="515239"/>
          </a:xfrm>
          <a:custGeom>
            <a:avLst/>
            <a:gdLst/>
            <a:ahLst/>
            <a:cxnLst/>
            <a:rect l="l" t="t" r="r" b="b"/>
            <a:pathLst>
              <a:path w="647750" h="515238">
                <a:moveTo>
                  <a:pt x="621492" y="9390"/>
                </a:moveTo>
                <a:lnTo>
                  <a:pt x="0" y="231648"/>
                </a:lnTo>
                <a:lnTo>
                  <a:pt x="0" y="515239"/>
                </a:lnTo>
                <a:lnTo>
                  <a:pt x="621492" y="29298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265978" y="6230731"/>
            <a:ext cx="545325" cy="798042"/>
          </a:xfrm>
          <a:custGeom>
            <a:avLst/>
            <a:gdLst/>
            <a:ahLst/>
            <a:cxnLst/>
            <a:rect l="l" t="t" r="r" b="b"/>
            <a:pathLst>
              <a:path w="545325" h="798042">
                <a:moveTo>
                  <a:pt x="512533" y="798042"/>
                </a:moveTo>
                <a:lnTo>
                  <a:pt x="545325" y="798042"/>
                </a:lnTo>
                <a:lnTo>
                  <a:pt x="37464" y="4673"/>
                </a:lnTo>
                <a:lnTo>
                  <a:pt x="0" y="0"/>
                </a:lnTo>
                <a:lnTo>
                  <a:pt x="512533" y="7980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265978" y="6230731"/>
            <a:ext cx="545325" cy="798042"/>
          </a:xfrm>
          <a:custGeom>
            <a:avLst/>
            <a:gdLst/>
            <a:ahLst/>
            <a:cxnLst/>
            <a:rect l="l" t="t" r="r" b="b"/>
            <a:pathLst>
              <a:path w="545325" h="798042">
                <a:moveTo>
                  <a:pt x="512533" y="798042"/>
                </a:moveTo>
                <a:lnTo>
                  <a:pt x="545325" y="798042"/>
                </a:lnTo>
                <a:lnTo>
                  <a:pt x="37464" y="4673"/>
                </a:lnTo>
                <a:lnTo>
                  <a:pt x="0" y="0"/>
                </a:lnTo>
                <a:lnTo>
                  <a:pt x="512533" y="79804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303437" y="5967943"/>
            <a:ext cx="562317" cy="1060831"/>
          </a:xfrm>
          <a:custGeom>
            <a:avLst/>
            <a:gdLst/>
            <a:ahLst/>
            <a:cxnLst/>
            <a:rect l="l" t="t" r="r" b="b"/>
            <a:pathLst>
              <a:path w="562317" h="1060830">
                <a:moveTo>
                  <a:pt x="223189" y="532701"/>
                </a:moveTo>
                <a:lnTo>
                  <a:pt x="224028" y="145186"/>
                </a:lnTo>
                <a:lnTo>
                  <a:pt x="536321" y="58737"/>
                </a:lnTo>
                <a:lnTo>
                  <a:pt x="178498" y="15328"/>
                </a:lnTo>
                <a:lnTo>
                  <a:pt x="55422" y="0"/>
                </a:lnTo>
                <a:lnTo>
                  <a:pt x="4559" y="47370"/>
                </a:lnTo>
                <a:lnTo>
                  <a:pt x="0" y="267461"/>
                </a:lnTo>
                <a:lnTo>
                  <a:pt x="507860" y="1060830"/>
                </a:lnTo>
                <a:lnTo>
                  <a:pt x="562317" y="1060830"/>
                </a:lnTo>
                <a:lnTo>
                  <a:pt x="223189" y="53270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303437" y="5967943"/>
            <a:ext cx="562317" cy="1060831"/>
          </a:xfrm>
          <a:custGeom>
            <a:avLst/>
            <a:gdLst/>
            <a:ahLst/>
            <a:cxnLst/>
            <a:rect l="l" t="t" r="r" b="b"/>
            <a:pathLst>
              <a:path w="562317" h="1060830">
                <a:moveTo>
                  <a:pt x="223189" y="532701"/>
                </a:moveTo>
                <a:lnTo>
                  <a:pt x="224028" y="145186"/>
                </a:lnTo>
                <a:lnTo>
                  <a:pt x="536321" y="58737"/>
                </a:lnTo>
                <a:lnTo>
                  <a:pt x="178498" y="15328"/>
                </a:lnTo>
                <a:lnTo>
                  <a:pt x="55422" y="0"/>
                </a:lnTo>
                <a:lnTo>
                  <a:pt x="4559" y="47370"/>
                </a:lnTo>
                <a:lnTo>
                  <a:pt x="0" y="267461"/>
                </a:lnTo>
                <a:lnTo>
                  <a:pt x="507860" y="1060830"/>
                </a:lnTo>
                <a:lnTo>
                  <a:pt x="562317" y="1060830"/>
                </a:lnTo>
                <a:lnTo>
                  <a:pt x="223189" y="53270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973485" y="4838139"/>
            <a:ext cx="244932" cy="94170"/>
          </a:xfrm>
          <a:custGeom>
            <a:avLst/>
            <a:gdLst/>
            <a:ahLst/>
            <a:cxnLst/>
            <a:rect l="l" t="t" r="r" b="b"/>
            <a:pathLst>
              <a:path w="244932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4932" y="12966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973485" y="4838139"/>
            <a:ext cx="244932" cy="94170"/>
          </a:xfrm>
          <a:custGeom>
            <a:avLst/>
            <a:gdLst/>
            <a:ahLst/>
            <a:cxnLst/>
            <a:rect l="l" t="t" r="r" b="b"/>
            <a:pathLst>
              <a:path w="244932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4932" y="12966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76620" y="4855364"/>
            <a:ext cx="227596" cy="26504"/>
          </a:xfrm>
          <a:custGeom>
            <a:avLst/>
            <a:gdLst/>
            <a:ahLst/>
            <a:cxnLst/>
            <a:rect l="l" t="t" r="r" b="b"/>
            <a:pathLst>
              <a:path w="227596" h="26504">
                <a:moveTo>
                  <a:pt x="0" y="0"/>
                </a:moveTo>
                <a:lnTo>
                  <a:pt x="227596" y="26504"/>
                </a:lnTo>
              </a:path>
            </a:pathLst>
          </a:custGeom>
          <a:ln w="5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139065" y="4438543"/>
            <a:ext cx="242379" cy="94170"/>
          </a:xfrm>
          <a:custGeom>
            <a:avLst/>
            <a:gdLst/>
            <a:ahLst/>
            <a:cxnLst/>
            <a:rect l="l" t="t" r="r" b="b"/>
            <a:pathLst>
              <a:path w="242379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379" y="16306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139065" y="4438543"/>
            <a:ext cx="242379" cy="94170"/>
          </a:xfrm>
          <a:custGeom>
            <a:avLst/>
            <a:gdLst/>
            <a:ahLst/>
            <a:cxnLst/>
            <a:rect l="l" t="t" r="r" b="b"/>
            <a:pathLst>
              <a:path w="242379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379" y="16306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142197" y="4455769"/>
            <a:ext cx="227596" cy="26504"/>
          </a:xfrm>
          <a:custGeom>
            <a:avLst/>
            <a:gdLst/>
            <a:ahLst/>
            <a:cxnLst/>
            <a:rect l="l" t="t" r="r" b="b"/>
            <a:pathLst>
              <a:path w="227596" h="26504">
                <a:moveTo>
                  <a:pt x="0" y="0"/>
                </a:moveTo>
                <a:lnTo>
                  <a:pt x="227596" y="26504"/>
                </a:lnTo>
              </a:path>
            </a:pathLst>
          </a:custGeom>
          <a:ln w="5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817126" y="5214622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817126" y="5214622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820259" y="5231847"/>
            <a:ext cx="227596" cy="26504"/>
          </a:xfrm>
          <a:custGeom>
            <a:avLst/>
            <a:gdLst/>
            <a:ahLst/>
            <a:cxnLst/>
            <a:rect l="l" t="t" r="r" b="b"/>
            <a:pathLst>
              <a:path w="227596" h="26504">
                <a:moveTo>
                  <a:pt x="0" y="0"/>
                </a:moveTo>
                <a:lnTo>
                  <a:pt x="227596" y="26504"/>
                </a:lnTo>
              </a:path>
            </a:pathLst>
          </a:custGeom>
          <a:ln w="5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656799" y="5599715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56799" y="5599715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659934" y="5616940"/>
            <a:ext cx="227596" cy="26504"/>
          </a:xfrm>
          <a:custGeom>
            <a:avLst/>
            <a:gdLst/>
            <a:ahLst/>
            <a:cxnLst/>
            <a:rect l="l" t="t" r="r" b="b"/>
            <a:pathLst>
              <a:path w="227596" h="26504">
                <a:moveTo>
                  <a:pt x="0" y="0"/>
                </a:moveTo>
                <a:lnTo>
                  <a:pt x="227596" y="26504"/>
                </a:lnTo>
              </a:path>
            </a:pathLst>
          </a:custGeom>
          <a:ln w="5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490018" y="5997313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490018" y="5997313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493152" y="6014538"/>
            <a:ext cx="227596" cy="26504"/>
          </a:xfrm>
          <a:custGeom>
            <a:avLst/>
            <a:gdLst/>
            <a:ahLst/>
            <a:cxnLst/>
            <a:rect l="l" t="t" r="r" b="b"/>
            <a:pathLst>
              <a:path w="227596" h="26504">
                <a:moveTo>
                  <a:pt x="0" y="0"/>
                </a:moveTo>
                <a:lnTo>
                  <a:pt x="227596" y="26504"/>
                </a:lnTo>
              </a:path>
            </a:pathLst>
          </a:custGeom>
          <a:ln w="5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328182" y="6381564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328182" y="6381564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331316" y="6398790"/>
            <a:ext cx="227596" cy="26504"/>
          </a:xfrm>
          <a:custGeom>
            <a:avLst/>
            <a:gdLst/>
            <a:ahLst/>
            <a:cxnLst/>
            <a:rect l="l" t="t" r="r" b="b"/>
            <a:pathLst>
              <a:path w="227596" h="26504">
                <a:moveTo>
                  <a:pt x="0" y="0"/>
                </a:moveTo>
                <a:lnTo>
                  <a:pt x="227596" y="26504"/>
                </a:lnTo>
              </a:path>
            </a:pathLst>
          </a:custGeom>
          <a:ln w="5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164014" y="6773650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164014" y="6773650"/>
            <a:ext cx="242798" cy="94170"/>
          </a:xfrm>
          <a:custGeom>
            <a:avLst/>
            <a:gdLst/>
            <a:ahLst/>
            <a:cxnLst/>
            <a:rect l="l" t="t" r="r" b="b"/>
            <a:pathLst>
              <a:path w="242798" h="94170">
                <a:moveTo>
                  <a:pt x="4521" y="15557"/>
                </a:moveTo>
                <a:lnTo>
                  <a:pt x="0" y="63944"/>
                </a:lnTo>
                <a:lnTo>
                  <a:pt x="224332" y="94170"/>
                </a:lnTo>
                <a:lnTo>
                  <a:pt x="242798" y="18097"/>
                </a:lnTo>
                <a:lnTo>
                  <a:pt x="118833" y="0"/>
                </a:lnTo>
                <a:lnTo>
                  <a:pt x="4521" y="155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167147" y="6790876"/>
            <a:ext cx="227596" cy="26504"/>
          </a:xfrm>
          <a:custGeom>
            <a:avLst/>
            <a:gdLst/>
            <a:ahLst/>
            <a:cxnLst/>
            <a:rect l="l" t="t" r="r" b="b"/>
            <a:pathLst>
              <a:path w="227596" h="26504">
                <a:moveTo>
                  <a:pt x="0" y="0"/>
                </a:moveTo>
                <a:lnTo>
                  <a:pt x="227596" y="26504"/>
                </a:lnTo>
              </a:path>
            </a:pathLst>
          </a:custGeom>
          <a:ln w="5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896466" y="6431815"/>
            <a:ext cx="192532" cy="448538"/>
          </a:xfrm>
          <a:custGeom>
            <a:avLst/>
            <a:gdLst/>
            <a:ahLst/>
            <a:cxnLst/>
            <a:rect l="l" t="t" r="r" b="b"/>
            <a:pathLst>
              <a:path w="192531" h="448538">
                <a:moveTo>
                  <a:pt x="168165" y="334432"/>
                </a:moveTo>
                <a:lnTo>
                  <a:pt x="175278" y="322495"/>
                </a:lnTo>
                <a:lnTo>
                  <a:pt x="181864" y="310643"/>
                </a:lnTo>
                <a:lnTo>
                  <a:pt x="187693" y="299347"/>
                </a:lnTo>
                <a:lnTo>
                  <a:pt x="192531" y="289077"/>
                </a:lnTo>
                <a:lnTo>
                  <a:pt x="177685" y="0"/>
                </a:lnTo>
                <a:lnTo>
                  <a:pt x="174726" y="5106"/>
                </a:lnTo>
                <a:lnTo>
                  <a:pt x="168406" y="16078"/>
                </a:lnTo>
                <a:lnTo>
                  <a:pt x="164388" y="23073"/>
                </a:lnTo>
                <a:lnTo>
                  <a:pt x="164388" y="340321"/>
                </a:lnTo>
                <a:lnTo>
                  <a:pt x="168165" y="3344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896466" y="6431815"/>
            <a:ext cx="192532" cy="448538"/>
          </a:xfrm>
          <a:custGeom>
            <a:avLst/>
            <a:gdLst/>
            <a:ahLst/>
            <a:cxnLst/>
            <a:rect l="l" t="t" r="r" b="b"/>
            <a:pathLst>
              <a:path w="192531" h="448538">
                <a:moveTo>
                  <a:pt x="168165" y="334432"/>
                </a:moveTo>
                <a:lnTo>
                  <a:pt x="175278" y="322495"/>
                </a:lnTo>
                <a:lnTo>
                  <a:pt x="181864" y="310643"/>
                </a:lnTo>
                <a:lnTo>
                  <a:pt x="187693" y="299347"/>
                </a:lnTo>
                <a:lnTo>
                  <a:pt x="192531" y="289077"/>
                </a:lnTo>
              </a:path>
              <a:path w="192531" h="448538">
                <a:moveTo>
                  <a:pt x="168406" y="16078"/>
                </a:moveTo>
                <a:lnTo>
                  <a:pt x="164388" y="23073"/>
                </a:lnTo>
              </a:path>
              <a:path w="192531" h="448538">
                <a:moveTo>
                  <a:pt x="164388" y="340321"/>
                </a:moveTo>
                <a:lnTo>
                  <a:pt x="168165" y="334432"/>
                </a:lnTo>
              </a:path>
              <a:path w="192531" h="448538">
                <a:moveTo>
                  <a:pt x="177685" y="0"/>
                </a:moveTo>
                <a:lnTo>
                  <a:pt x="174726" y="5106"/>
                </a:lnTo>
                <a:lnTo>
                  <a:pt x="168406" y="1607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896487" y="5760379"/>
            <a:ext cx="502818" cy="1267701"/>
          </a:xfrm>
          <a:custGeom>
            <a:avLst/>
            <a:gdLst/>
            <a:ahLst/>
            <a:cxnLst/>
            <a:rect l="l" t="t" r="r" b="b"/>
            <a:pathLst>
              <a:path w="502818" h="1267701">
                <a:moveTo>
                  <a:pt x="333363" y="1258497"/>
                </a:moveTo>
                <a:lnTo>
                  <a:pt x="336035" y="1246843"/>
                </a:lnTo>
                <a:lnTo>
                  <a:pt x="338079" y="1233450"/>
                </a:lnTo>
                <a:lnTo>
                  <a:pt x="339680" y="1219031"/>
                </a:lnTo>
                <a:lnTo>
                  <a:pt x="341020" y="1204297"/>
                </a:lnTo>
                <a:lnTo>
                  <a:pt x="342283" y="1189960"/>
                </a:lnTo>
                <a:lnTo>
                  <a:pt x="343651" y="1176732"/>
                </a:lnTo>
                <a:lnTo>
                  <a:pt x="345308" y="1165323"/>
                </a:lnTo>
                <a:lnTo>
                  <a:pt x="346773" y="1158671"/>
                </a:lnTo>
                <a:lnTo>
                  <a:pt x="349177" y="1148015"/>
                </a:lnTo>
                <a:lnTo>
                  <a:pt x="350863" y="1136840"/>
                </a:lnTo>
                <a:lnTo>
                  <a:pt x="352006" y="1125218"/>
                </a:lnTo>
                <a:lnTo>
                  <a:pt x="352781" y="1113215"/>
                </a:lnTo>
                <a:lnTo>
                  <a:pt x="353363" y="1100901"/>
                </a:lnTo>
                <a:lnTo>
                  <a:pt x="353927" y="1088344"/>
                </a:lnTo>
                <a:lnTo>
                  <a:pt x="354647" y="1075614"/>
                </a:lnTo>
                <a:lnTo>
                  <a:pt x="355698" y="1062780"/>
                </a:lnTo>
                <a:lnTo>
                  <a:pt x="357255" y="1049909"/>
                </a:lnTo>
                <a:lnTo>
                  <a:pt x="359493" y="1037071"/>
                </a:lnTo>
                <a:lnTo>
                  <a:pt x="362586" y="1024335"/>
                </a:lnTo>
                <a:lnTo>
                  <a:pt x="366710" y="1011769"/>
                </a:lnTo>
                <a:lnTo>
                  <a:pt x="366941" y="1011161"/>
                </a:lnTo>
                <a:lnTo>
                  <a:pt x="369046" y="1004622"/>
                </a:lnTo>
                <a:lnTo>
                  <a:pt x="371550" y="995185"/>
                </a:lnTo>
                <a:lnTo>
                  <a:pt x="374372" y="983375"/>
                </a:lnTo>
                <a:lnTo>
                  <a:pt x="377431" y="969713"/>
                </a:lnTo>
                <a:lnTo>
                  <a:pt x="380647" y="954721"/>
                </a:lnTo>
                <a:lnTo>
                  <a:pt x="383939" y="938923"/>
                </a:lnTo>
                <a:lnTo>
                  <a:pt x="387226" y="922840"/>
                </a:lnTo>
                <a:lnTo>
                  <a:pt x="390428" y="906996"/>
                </a:lnTo>
                <a:lnTo>
                  <a:pt x="393465" y="891913"/>
                </a:lnTo>
                <a:lnTo>
                  <a:pt x="396255" y="878113"/>
                </a:lnTo>
                <a:lnTo>
                  <a:pt x="398718" y="866120"/>
                </a:lnTo>
                <a:lnTo>
                  <a:pt x="400774" y="856455"/>
                </a:lnTo>
                <a:lnTo>
                  <a:pt x="402342" y="849641"/>
                </a:lnTo>
                <a:lnTo>
                  <a:pt x="402386" y="849464"/>
                </a:lnTo>
                <a:lnTo>
                  <a:pt x="404979" y="836788"/>
                </a:lnTo>
                <a:lnTo>
                  <a:pt x="406257" y="825345"/>
                </a:lnTo>
                <a:lnTo>
                  <a:pt x="406700" y="813969"/>
                </a:lnTo>
                <a:lnTo>
                  <a:pt x="406786" y="801493"/>
                </a:lnTo>
                <a:lnTo>
                  <a:pt x="406994" y="786752"/>
                </a:lnTo>
                <a:lnTo>
                  <a:pt x="407022" y="785723"/>
                </a:lnTo>
                <a:lnTo>
                  <a:pt x="406586" y="773981"/>
                </a:lnTo>
                <a:lnTo>
                  <a:pt x="405265" y="760512"/>
                </a:lnTo>
                <a:lnTo>
                  <a:pt x="403911" y="746472"/>
                </a:lnTo>
                <a:lnTo>
                  <a:pt x="403381" y="733017"/>
                </a:lnTo>
                <a:lnTo>
                  <a:pt x="404527" y="721302"/>
                </a:lnTo>
                <a:lnTo>
                  <a:pt x="408139" y="712571"/>
                </a:lnTo>
                <a:lnTo>
                  <a:pt x="416207" y="703546"/>
                </a:lnTo>
                <a:lnTo>
                  <a:pt x="425570" y="694765"/>
                </a:lnTo>
                <a:lnTo>
                  <a:pt x="434800" y="685530"/>
                </a:lnTo>
                <a:lnTo>
                  <a:pt x="440245" y="678675"/>
                </a:lnTo>
                <a:lnTo>
                  <a:pt x="447164" y="668026"/>
                </a:lnTo>
                <a:lnTo>
                  <a:pt x="453775" y="657174"/>
                </a:lnTo>
                <a:lnTo>
                  <a:pt x="460471" y="646380"/>
                </a:lnTo>
                <a:lnTo>
                  <a:pt x="465162" y="639368"/>
                </a:lnTo>
                <a:lnTo>
                  <a:pt x="473732" y="627446"/>
                </a:lnTo>
                <a:lnTo>
                  <a:pt x="481499" y="616741"/>
                </a:lnTo>
                <a:lnTo>
                  <a:pt x="488298" y="606595"/>
                </a:lnTo>
                <a:lnTo>
                  <a:pt x="493968" y="596350"/>
                </a:lnTo>
                <a:lnTo>
                  <a:pt x="498343" y="585350"/>
                </a:lnTo>
                <a:lnTo>
                  <a:pt x="501262" y="572935"/>
                </a:lnTo>
                <a:lnTo>
                  <a:pt x="502475" y="560793"/>
                </a:lnTo>
                <a:lnTo>
                  <a:pt x="502818" y="548326"/>
                </a:lnTo>
                <a:lnTo>
                  <a:pt x="502645" y="535527"/>
                </a:lnTo>
                <a:lnTo>
                  <a:pt x="501852" y="522601"/>
                </a:lnTo>
                <a:lnTo>
                  <a:pt x="500334" y="509749"/>
                </a:lnTo>
                <a:lnTo>
                  <a:pt x="497986" y="497174"/>
                </a:lnTo>
                <a:lnTo>
                  <a:pt x="494703" y="485078"/>
                </a:lnTo>
                <a:lnTo>
                  <a:pt x="488597" y="469588"/>
                </a:lnTo>
                <a:lnTo>
                  <a:pt x="482842" y="458397"/>
                </a:lnTo>
                <a:lnTo>
                  <a:pt x="476323" y="447583"/>
                </a:lnTo>
                <a:lnTo>
                  <a:pt x="469223" y="437052"/>
                </a:lnTo>
                <a:lnTo>
                  <a:pt x="461725" y="426708"/>
                </a:lnTo>
                <a:lnTo>
                  <a:pt x="454013" y="416457"/>
                </a:lnTo>
                <a:lnTo>
                  <a:pt x="446268" y="406202"/>
                </a:lnTo>
                <a:lnTo>
                  <a:pt x="438673" y="395849"/>
                </a:lnTo>
                <a:lnTo>
                  <a:pt x="431411" y="385302"/>
                </a:lnTo>
                <a:lnTo>
                  <a:pt x="424665" y="374467"/>
                </a:lnTo>
                <a:lnTo>
                  <a:pt x="418618" y="363247"/>
                </a:lnTo>
                <a:lnTo>
                  <a:pt x="416547" y="358876"/>
                </a:lnTo>
                <a:lnTo>
                  <a:pt x="411057" y="347306"/>
                </a:lnTo>
                <a:lnTo>
                  <a:pt x="405268" y="335995"/>
                </a:lnTo>
                <a:lnTo>
                  <a:pt x="399209" y="324897"/>
                </a:lnTo>
                <a:lnTo>
                  <a:pt x="392913" y="313963"/>
                </a:lnTo>
                <a:lnTo>
                  <a:pt x="386411" y="303144"/>
                </a:lnTo>
                <a:lnTo>
                  <a:pt x="379732" y="292392"/>
                </a:lnTo>
                <a:lnTo>
                  <a:pt x="372909" y="281659"/>
                </a:lnTo>
                <a:lnTo>
                  <a:pt x="365972" y="270897"/>
                </a:lnTo>
                <a:lnTo>
                  <a:pt x="361213" y="263550"/>
                </a:lnTo>
                <a:lnTo>
                  <a:pt x="354610" y="252077"/>
                </a:lnTo>
                <a:lnTo>
                  <a:pt x="347133" y="241021"/>
                </a:lnTo>
                <a:lnTo>
                  <a:pt x="342493" y="237197"/>
                </a:lnTo>
                <a:lnTo>
                  <a:pt x="339239" y="225184"/>
                </a:lnTo>
                <a:lnTo>
                  <a:pt x="336823" y="213018"/>
                </a:lnTo>
                <a:lnTo>
                  <a:pt x="335161" y="200722"/>
                </a:lnTo>
                <a:lnTo>
                  <a:pt x="334171" y="188316"/>
                </a:lnTo>
                <a:lnTo>
                  <a:pt x="333770" y="175821"/>
                </a:lnTo>
                <a:lnTo>
                  <a:pt x="333875" y="163260"/>
                </a:lnTo>
                <a:lnTo>
                  <a:pt x="334404" y="150652"/>
                </a:lnTo>
                <a:lnTo>
                  <a:pt x="335273" y="138020"/>
                </a:lnTo>
                <a:lnTo>
                  <a:pt x="336401" y="125383"/>
                </a:lnTo>
                <a:lnTo>
                  <a:pt x="337705" y="112765"/>
                </a:lnTo>
                <a:lnTo>
                  <a:pt x="339100" y="100185"/>
                </a:lnTo>
                <a:lnTo>
                  <a:pt x="340506" y="87665"/>
                </a:lnTo>
                <a:lnTo>
                  <a:pt x="341839" y="75227"/>
                </a:lnTo>
                <a:lnTo>
                  <a:pt x="343017" y="62890"/>
                </a:lnTo>
                <a:lnTo>
                  <a:pt x="343331" y="59169"/>
                </a:lnTo>
                <a:lnTo>
                  <a:pt x="164367" y="28326"/>
                </a:lnTo>
                <a:lnTo>
                  <a:pt x="164367" y="1267701"/>
                </a:lnTo>
                <a:lnTo>
                  <a:pt x="329882" y="1267701"/>
                </a:lnTo>
                <a:lnTo>
                  <a:pt x="333363" y="12584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896487" y="5760379"/>
            <a:ext cx="502818" cy="1267701"/>
          </a:xfrm>
          <a:custGeom>
            <a:avLst/>
            <a:gdLst/>
            <a:ahLst/>
            <a:cxnLst/>
            <a:rect l="l" t="t" r="r" b="b"/>
            <a:pathLst>
              <a:path w="502818" h="1267701">
                <a:moveTo>
                  <a:pt x="333363" y="1258497"/>
                </a:moveTo>
                <a:lnTo>
                  <a:pt x="336035" y="1246843"/>
                </a:lnTo>
                <a:lnTo>
                  <a:pt x="338079" y="1233450"/>
                </a:lnTo>
                <a:lnTo>
                  <a:pt x="339680" y="1219031"/>
                </a:lnTo>
                <a:lnTo>
                  <a:pt x="341020" y="1204297"/>
                </a:lnTo>
                <a:lnTo>
                  <a:pt x="342283" y="1189960"/>
                </a:lnTo>
                <a:lnTo>
                  <a:pt x="343651" y="1176732"/>
                </a:lnTo>
                <a:lnTo>
                  <a:pt x="345308" y="1165323"/>
                </a:lnTo>
                <a:lnTo>
                  <a:pt x="346773" y="1158671"/>
                </a:lnTo>
                <a:lnTo>
                  <a:pt x="349177" y="1148015"/>
                </a:lnTo>
                <a:lnTo>
                  <a:pt x="350863" y="1136840"/>
                </a:lnTo>
                <a:lnTo>
                  <a:pt x="352006" y="1125218"/>
                </a:lnTo>
                <a:lnTo>
                  <a:pt x="352781" y="1113215"/>
                </a:lnTo>
                <a:lnTo>
                  <a:pt x="353363" y="1100901"/>
                </a:lnTo>
                <a:lnTo>
                  <a:pt x="353927" y="1088344"/>
                </a:lnTo>
                <a:lnTo>
                  <a:pt x="354647" y="1075614"/>
                </a:lnTo>
                <a:lnTo>
                  <a:pt x="355698" y="1062780"/>
                </a:lnTo>
                <a:lnTo>
                  <a:pt x="357255" y="1049909"/>
                </a:lnTo>
                <a:lnTo>
                  <a:pt x="359493" y="1037071"/>
                </a:lnTo>
                <a:lnTo>
                  <a:pt x="362586" y="1024335"/>
                </a:lnTo>
                <a:lnTo>
                  <a:pt x="366710" y="1011769"/>
                </a:lnTo>
                <a:lnTo>
                  <a:pt x="366941" y="1011161"/>
                </a:lnTo>
                <a:lnTo>
                  <a:pt x="369046" y="1004622"/>
                </a:lnTo>
                <a:lnTo>
                  <a:pt x="371550" y="995185"/>
                </a:lnTo>
                <a:lnTo>
                  <a:pt x="374372" y="983375"/>
                </a:lnTo>
                <a:lnTo>
                  <a:pt x="377431" y="969713"/>
                </a:lnTo>
                <a:lnTo>
                  <a:pt x="380647" y="954721"/>
                </a:lnTo>
                <a:lnTo>
                  <a:pt x="383939" y="938923"/>
                </a:lnTo>
                <a:lnTo>
                  <a:pt x="387226" y="922840"/>
                </a:lnTo>
                <a:lnTo>
                  <a:pt x="390428" y="906996"/>
                </a:lnTo>
                <a:lnTo>
                  <a:pt x="393465" y="891913"/>
                </a:lnTo>
                <a:lnTo>
                  <a:pt x="396255" y="878113"/>
                </a:lnTo>
                <a:lnTo>
                  <a:pt x="398718" y="866120"/>
                </a:lnTo>
                <a:lnTo>
                  <a:pt x="400774" y="856455"/>
                </a:lnTo>
                <a:lnTo>
                  <a:pt x="402342" y="849641"/>
                </a:lnTo>
                <a:lnTo>
                  <a:pt x="402386" y="849464"/>
                </a:lnTo>
                <a:lnTo>
                  <a:pt x="404979" y="836788"/>
                </a:lnTo>
                <a:lnTo>
                  <a:pt x="406257" y="825345"/>
                </a:lnTo>
                <a:lnTo>
                  <a:pt x="406700" y="813969"/>
                </a:lnTo>
                <a:lnTo>
                  <a:pt x="406786" y="801493"/>
                </a:lnTo>
                <a:lnTo>
                  <a:pt x="406994" y="786752"/>
                </a:lnTo>
                <a:lnTo>
                  <a:pt x="407022" y="785723"/>
                </a:lnTo>
                <a:lnTo>
                  <a:pt x="406586" y="773981"/>
                </a:lnTo>
                <a:lnTo>
                  <a:pt x="405265" y="760512"/>
                </a:lnTo>
                <a:lnTo>
                  <a:pt x="403911" y="746472"/>
                </a:lnTo>
                <a:lnTo>
                  <a:pt x="403381" y="733017"/>
                </a:lnTo>
                <a:lnTo>
                  <a:pt x="404527" y="721302"/>
                </a:lnTo>
                <a:lnTo>
                  <a:pt x="408139" y="712571"/>
                </a:lnTo>
                <a:lnTo>
                  <a:pt x="416207" y="703546"/>
                </a:lnTo>
                <a:lnTo>
                  <a:pt x="425570" y="694765"/>
                </a:lnTo>
                <a:lnTo>
                  <a:pt x="434800" y="685530"/>
                </a:lnTo>
                <a:lnTo>
                  <a:pt x="440245" y="678675"/>
                </a:lnTo>
                <a:lnTo>
                  <a:pt x="447164" y="668026"/>
                </a:lnTo>
                <a:lnTo>
                  <a:pt x="453775" y="657174"/>
                </a:lnTo>
                <a:lnTo>
                  <a:pt x="460471" y="646380"/>
                </a:lnTo>
                <a:lnTo>
                  <a:pt x="465162" y="639368"/>
                </a:lnTo>
                <a:lnTo>
                  <a:pt x="473732" y="627446"/>
                </a:lnTo>
                <a:lnTo>
                  <a:pt x="481499" y="616741"/>
                </a:lnTo>
                <a:lnTo>
                  <a:pt x="488298" y="606595"/>
                </a:lnTo>
                <a:lnTo>
                  <a:pt x="493968" y="596350"/>
                </a:lnTo>
                <a:lnTo>
                  <a:pt x="498343" y="585350"/>
                </a:lnTo>
                <a:lnTo>
                  <a:pt x="501262" y="572935"/>
                </a:lnTo>
                <a:lnTo>
                  <a:pt x="502475" y="560793"/>
                </a:lnTo>
                <a:lnTo>
                  <a:pt x="502818" y="548326"/>
                </a:lnTo>
                <a:lnTo>
                  <a:pt x="502645" y="535527"/>
                </a:lnTo>
                <a:lnTo>
                  <a:pt x="501852" y="522601"/>
                </a:lnTo>
                <a:lnTo>
                  <a:pt x="500334" y="509749"/>
                </a:lnTo>
                <a:lnTo>
                  <a:pt x="497986" y="497174"/>
                </a:lnTo>
                <a:lnTo>
                  <a:pt x="494703" y="485078"/>
                </a:lnTo>
                <a:lnTo>
                  <a:pt x="488597" y="469588"/>
                </a:lnTo>
                <a:lnTo>
                  <a:pt x="482842" y="458397"/>
                </a:lnTo>
                <a:lnTo>
                  <a:pt x="476323" y="447583"/>
                </a:lnTo>
                <a:lnTo>
                  <a:pt x="469223" y="437052"/>
                </a:lnTo>
                <a:lnTo>
                  <a:pt x="461725" y="426708"/>
                </a:lnTo>
                <a:lnTo>
                  <a:pt x="454013" y="416457"/>
                </a:lnTo>
                <a:lnTo>
                  <a:pt x="446268" y="406202"/>
                </a:lnTo>
                <a:lnTo>
                  <a:pt x="438673" y="395849"/>
                </a:lnTo>
                <a:lnTo>
                  <a:pt x="431411" y="385302"/>
                </a:lnTo>
                <a:lnTo>
                  <a:pt x="424665" y="374467"/>
                </a:lnTo>
                <a:lnTo>
                  <a:pt x="418618" y="363247"/>
                </a:lnTo>
                <a:lnTo>
                  <a:pt x="416547" y="358876"/>
                </a:lnTo>
                <a:lnTo>
                  <a:pt x="411057" y="347306"/>
                </a:lnTo>
                <a:lnTo>
                  <a:pt x="405268" y="335995"/>
                </a:lnTo>
                <a:lnTo>
                  <a:pt x="399209" y="324897"/>
                </a:lnTo>
                <a:lnTo>
                  <a:pt x="392913" y="313963"/>
                </a:lnTo>
                <a:lnTo>
                  <a:pt x="386411" y="303144"/>
                </a:lnTo>
                <a:lnTo>
                  <a:pt x="379732" y="292392"/>
                </a:lnTo>
                <a:lnTo>
                  <a:pt x="372909" y="281659"/>
                </a:lnTo>
                <a:lnTo>
                  <a:pt x="365972" y="270897"/>
                </a:lnTo>
                <a:lnTo>
                  <a:pt x="361213" y="263550"/>
                </a:lnTo>
                <a:lnTo>
                  <a:pt x="354610" y="252077"/>
                </a:lnTo>
                <a:lnTo>
                  <a:pt x="347133" y="241021"/>
                </a:lnTo>
                <a:lnTo>
                  <a:pt x="342493" y="237197"/>
                </a:lnTo>
                <a:lnTo>
                  <a:pt x="339239" y="225184"/>
                </a:lnTo>
                <a:lnTo>
                  <a:pt x="336823" y="213018"/>
                </a:lnTo>
                <a:lnTo>
                  <a:pt x="335161" y="200722"/>
                </a:lnTo>
                <a:lnTo>
                  <a:pt x="334171" y="188316"/>
                </a:lnTo>
                <a:lnTo>
                  <a:pt x="333770" y="175821"/>
                </a:lnTo>
                <a:lnTo>
                  <a:pt x="333875" y="163260"/>
                </a:lnTo>
                <a:lnTo>
                  <a:pt x="334404" y="150652"/>
                </a:lnTo>
                <a:lnTo>
                  <a:pt x="335273" y="138020"/>
                </a:lnTo>
                <a:lnTo>
                  <a:pt x="336401" y="125383"/>
                </a:lnTo>
                <a:lnTo>
                  <a:pt x="337705" y="112765"/>
                </a:lnTo>
                <a:lnTo>
                  <a:pt x="339100" y="100185"/>
                </a:lnTo>
                <a:lnTo>
                  <a:pt x="340506" y="87665"/>
                </a:lnTo>
                <a:lnTo>
                  <a:pt x="341839" y="75227"/>
                </a:lnTo>
                <a:lnTo>
                  <a:pt x="343017" y="62890"/>
                </a:lnTo>
                <a:lnTo>
                  <a:pt x="343331" y="59169"/>
                </a:lnTo>
                <a:lnTo>
                  <a:pt x="164367" y="28326"/>
                </a:lnTo>
              </a:path>
              <a:path w="502818" h="1267701">
                <a:moveTo>
                  <a:pt x="164367" y="1267701"/>
                </a:moveTo>
                <a:lnTo>
                  <a:pt x="329882" y="1267701"/>
                </a:lnTo>
                <a:lnTo>
                  <a:pt x="333363" y="1258497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245959" y="6183542"/>
            <a:ext cx="54749" cy="296646"/>
          </a:xfrm>
          <a:custGeom>
            <a:avLst/>
            <a:gdLst/>
            <a:ahLst/>
            <a:cxnLst/>
            <a:rect l="l" t="t" r="r" b="b"/>
            <a:pathLst>
              <a:path w="54749" h="296646">
                <a:moveTo>
                  <a:pt x="54749" y="296646"/>
                </a:moveTo>
                <a:lnTo>
                  <a:pt x="54392" y="283839"/>
                </a:lnTo>
                <a:lnTo>
                  <a:pt x="53042" y="271206"/>
                </a:lnTo>
                <a:lnTo>
                  <a:pt x="50923" y="258709"/>
                </a:lnTo>
                <a:lnTo>
                  <a:pt x="48259" y="246307"/>
                </a:lnTo>
                <a:lnTo>
                  <a:pt x="45274" y="233961"/>
                </a:lnTo>
                <a:lnTo>
                  <a:pt x="42192" y="221632"/>
                </a:lnTo>
                <a:lnTo>
                  <a:pt x="39236" y="209282"/>
                </a:lnTo>
                <a:lnTo>
                  <a:pt x="36632" y="196870"/>
                </a:lnTo>
                <a:lnTo>
                  <a:pt x="34603" y="184358"/>
                </a:lnTo>
                <a:lnTo>
                  <a:pt x="33373" y="171707"/>
                </a:lnTo>
                <a:lnTo>
                  <a:pt x="33108" y="163309"/>
                </a:lnTo>
                <a:lnTo>
                  <a:pt x="32773" y="152255"/>
                </a:lnTo>
                <a:lnTo>
                  <a:pt x="31869" y="140370"/>
                </a:lnTo>
                <a:lnTo>
                  <a:pt x="30452" y="127816"/>
                </a:lnTo>
                <a:lnTo>
                  <a:pt x="28579" y="114755"/>
                </a:lnTo>
                <a:lnTo>
                  <a:pt x="26304" y="101350"/>
                </a:lnTo>
                <a:lnTo>
                  <a:pt x="23685" y="87762"/>
                </a:lnTo>
                <a:lnTo>
                  <a:pt x="20778" y="74155"/>
                </a:lnTo>
                <a:lnTo>
                  <a:pt x="17637" y="60690"/>
                </a:lnTo>
                <a:lnTo>
                  <a:pt x="14321" y="47529"/>
                </a:lnTo>
                <a:lnTo>
                  <a:pt x="10884" y="34834"/>
                </a:lnTo>
                <a:lnTo>
                  <a:pt x="7382" y="22769"/>
                </a:lnTo>
                <a:lnTo>
                  <a:pt x="3873" y="11494"/>
                </a:lnTo>
                <a:lnTo>
                  <a:pt x="411" y="1172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026501" y="6182788"/>
            <a:ext cx="38735" cy="182981"/>
          </a:xfrm>
          <a:custGeom>
            <a:avLst/>
            <a:gdLst/>
            <a:ahLst/>
            <a:cxnLst/>
            <a:rect l="l" t="t" r="r" b="b"/>
            <a:pathLst>
              <a:path w="38735" h="182981">
                <a:moveTo>
                  <a:pt x="38735" y="0"/>
                </a:moveTo>
                <a:lnTo>
                  <a:pt x="36648" y="5602"/>
                </a:lnTo>
                <a:lnTo>
                  <a:pt x="34453" y="18065"/>
                </a:lnTo>
                <a:lnTo>
                  <a:pt x="34354" y="1927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064076" y="6015146"/>
            <a:ext cx="115506" cy="34353"/>
          </a:xfrm>
          <a:custGeom>
            <a:avLst/>
            <a:gdLst/>
            <a:ahLst/>
            <a:cxnLst/>
            <a:rect l="l" t="t" r="r" b="b"/>
            <a:pathLst>
              <a:path w="115506" h="34353">
                <a:moveTo>
                  <a:pt x="115506" y="0"/>
                </a:moveTo>
                <a:lnTo>
                  <a:pt x="114999" y="7350"/>
                </a:lnTo>
                <a:lnTo>
                  <a:pt x="113728" y="6095"/>
                </a:lnTo>
                <a:lnTo>
                  <a:pt x="108554" y="5092"/>
                </a:lnTo>
                <a:lnTo>
                  <a:pt x="105219" y="6451"/>
                </a:lnTo>
                <a:lnTo>
                  <a:pt x="93599" y="10825"/>
                </a:lnTo>
                <a:lnTo>
                  <a:pt x="81055" y="13214"/>
                </a:lnTo>
                <a:lnTo>
                  <a:pt x="68433" y="15159"/>
                </a:lnTo>
                <a:lnTo>
                  <a:pt x="57480" y="17881"/>
                </a:lnTo>
                <a:lnTo>
                  <a:pt x="45162" y="22048"/>
                </a:lnTo>
                <a:lnTo>
                  <a:pt x="33121" y="25883"/>
                </a:lnTo>
                <a:lnTo>
                  <a:pt x="21114" y="29355"/>
                </a:lnTo>
                <a:lnTo>
                  <a:pt x="8903" y="32431"/>
                </a:lnTo>
                <a:lnTo>
                  <a:pt x="0" y="34353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085200" y="6334820"/>
            <a:ext cx="132670" cy="165595"/>
          </a:xfrm>
          <a:custGeom>
            <a:avLst/>
            <a:gdLst/>
            <a:ahLst/>
            <a:cxnLst/>
            <a:rect l="l" t="t" r="r" b="b"/>
            <a:pathLst>
              <a:path w="132670" h="165595">
                <a:moveTo>
                  <a:pt x="7846" y="10718"/>
                </a:moveTo>
                <a:lnTo>
                  <a:pt x="6819" y="23383"/>
                </a:lnTo>
                <a:lnTo>
                  <a:pt x="5798" y="36046"/>
                </a:lnTo>
                <a:lnTo>
                  <a:pt x="4778" y="48707"/>
                </a:lnTo>
                <a:lnTo>
                  <a:pt x="3759" y="61366"/>
                </a:lnTo>
                <a:lnTo>
                  <a:pt x="2735" y="74023"/>
                </a:lnTo>
                <a:lnTo>
                  <a:pt x="1705" y="86678"/>
                </a:lnTo>
                <a:lnTo>
                  <a:pt x="665" y="99330"/>
                </a:lnTo>
                <a:lnTo>
                  <a:pt x="251" y="104317"/>
                </a:lnTo>
                <a:lnTo>
                  <a:pt x="0" y="116926"/>
                </a:lnTo>
                <a:lnTo>
                  <a:pt x="737" y="129520"/>
                </a:lnTo>
                <a:lnTo>
                  <a:pt x="1569" y="142068"/>
                </a:lnTo>
                <a:lnTo>
                  <a:pt x="1601" y="154537"/>
                </a:lnTo>
                <a:lnTo>
                  <a:pt x="874" y="161899"/>
                </a:lnTo>
                <a:lnTo>
                  <a:pt x="12601" y="163439"/>
                </a:lnTo>
                <a:lnTo>
                  <a:pt x="25066" y="164578"/>
                </a:lnTo>
                <a:lnTo>
                  <a:pt x="38031" y="165302"/>
                </a:lnTo>
                <a:lnTo>
                  <a:pt x="51256" y="165595"/>
                </a:lnTo>
                <a:lnTo>
                  <a:pt x="64502" y="165442"/>
                </a:lnTo>
                <a:lnTo>
                  <a:pt x="77529" y="164827"/>
                </a:lnTo>
                <a:lnTo>
                  <a:pt x="90098" y="163736"/>
                </a:lnTo>
                <a:lnTo>
                  <a:pt x="101889" y="162166"/>
                </a:lnTo>
                <a:lnTo>
                  <a:pt x="116390" y="159525"/>
                </a:lnTo>
                <a:lnTo>
                  <a:pt x="125502" y="152951"/>
                </a:lnTo>
                <a:lnTo>
                  <a:pt x="128178" y="148170"/>
                </a:lnTo>
                <a:lnTo>
                  <a:pt x="131424" y="137639"/>
                </a:lnTo>
                <a:lnTo>
                  <a:pt x="132670" y="125615"/>
                </a:lnTo>
                <a:lnTo>
                  <a:pt x="132520" y="112653"/>
                </a:lnTo>
                <a:lnTo>
                  <a:pt x="131577" y="99303"/>
                </a:lnTo>
                <a:lnTo>
                  <a:pt x="130444" y="86119"/>
                </a:lnTo>
                <a:lnTo>
                  <a:pt x="129725" y="73653"/>
                </a:lnTo>
                <a:lnTo>
                  <a:pt x="129880" y="64173"/>
                </a:lnTo>
                <a:lnTo>
                  <a:pt x="130540" y="50929"/>
                </a:lnTo>
                <a:lnTo>
                  <a:pt x="130652" y="38268"/>
                </a:lnTo>
                <a:lnTo>
                  <a:pt x="130279" y="25898"/>
                </a:lnTo>
                <a:lnTo>
                  <a:pt x="129484" y="13530"/>
                </a:lnTo>
                <a:lnTo>
                  <a:pt x="128331" y="871"/>
                </a:lnTo>
                <a:lnTo>
                  <a:pt x="128242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074423" y="6285622"/>
            <a:ext cx="149803" cy="55978"/>
          </a:xfrm>
          <a:custGeom>
            <a:avLst/>
            <a:gdLst/>
            <a:ahLst/>
            <a:cxnLst/>
            <a:rect l="l" t="t" r="r" b="b"/>
            <a:pathLst>
              <a:path w="149803" h="55978">
                <a:moveTo>
                  <a:pt x="0" y="15735"/>
                </a:moveTo>
                <a:lnTo>
                  <a:pt x="3444" y="26752"/>
                </a:lnTo>
                <a:lnTo>
                  <a:pt x="4304" y="36556"/>
                </a:lnTo>
                <a:lnTo>
                  <a:pt x="5185" y="44733"/>
                </a:lnTo>
                <a:lnTo>
                  <a:pt x="8696" y="50868"/>
                </a:lnTo>
                <a:lnTo>
                  <a:pt x="17444" y="54547"/>
                </a:lnTo>
                <a:lnTo>
                  <a:pt x="25704" y="55384"/>
                </a:lnTo>
                <a:lnTo>
                  <a:pt x="38206" y="55772"/>
                </a:lnTo>
                <a:lnTo>
                  <a:pt x="50934" y="55978"/>
                </a:lnTo>
                <a:lnTo>
                  <a:pt x="63772" y="55916"/>
                </a:lnTo>
                <a:lnTo>
                  <a:pt x="76605" y="55500"/>
                </a:lnTo>
                <a:lnTo>
                  <a:pt x="89318" y="54646"/>
                </a:lnTo>
                <a:lnTo>
                  <a:pt x="101796" y="53268"/>
                </a:lnTo>
                <a:lnTo>
                  <a:pt x="102933" y="53111"/>
                </a:lnTo>
                <a:lnTo>
                  <a:pt x="115563" y="51977"/>
                </a:lnTo>
                <a:lnTo>
                  <a:pt x="130570" y="50430"/>
                </a:lnTo>
                <a:lnTo>
                  <a:pt x="143256" y="47042"/>
                </a:lnTo>
                <a:lnTo>
                  <a:pt x="148082" y="43091"/>
                </a:lnTo>
                <a:lnTo>
                  <a:pt x="149803" y="32399"/>
                </a:lnTo>
                <a:lnTo>
                  <a:pt x="147961" y="18001"/>
                </a:lnTo>
                <a:lnTo>
                  <a:pt x="144717" y="4998"/>
                </a:lnTo>
                <a:lnTo>
                  <a:pt x="143002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147847" y="6609836"/>
            <a:ext cx="151028" cy="281470"/>
          </a:xfrm>
          <a:custGeom>
            <a:avLst/>
            <a:gdLst/>
            <a:ahLst/>
            <a:cxnLst/>
            <a:rect l="l" t="t" r="r" b="b"/>
            <a:pathLst>
              <a:path w="151028" h="281470">
                <a:moveTo>
                  <a:pt x="151028" y="0"/>
                </a:moveTo>
                <a:lnTo>
                  <a:pt x="148265" y="5522"/>
                </a:lnTo>
                <a:lnTo>
                  <a:pt x="145300" y="15294"/>
                </a:lnTo>
                <a:lnTo>
                  <a:pt x="142204" y="28324"/>
                </a:lnTo>
                <a:lnTo>
                  <a:pt x="139044" y="43623"/>
                </a:lnTo>
                <a:lnTo>
                  <a:pt x="135888" y="60201"/>
                </a:lnTo>
                <a:lnTo>
                  <a:pt x="132806" y="77067"/>
                </a:lnTo>
                <a:lnTo>
                  <a:pt x="129865" y="93233"/>
                </a:lnTo>
                <a:lnTo>
                  <a:pt x="127134" y="107708"/>
                </a:lnTo>
                <a:lnTo>
                  <a:pt x="124682" y="119502"/>
                </a:lnTo>
                <a:lnTo>
                  <a:pt x="122577" y="127626"/>
                </a:lnTo>
                <a:lnTo>
                  <a:pt x="115992" y="141307"/>
                </a:lnTo>
                <a:lnTo>
                  <a:pt x="109859" y="152422"/>
                </a:lnTo>
                <a:lnTo>
                  <a:pt x="103394" y="163366"/>
                </a:lnTo>
                <a:lnTo>
                  <a:pt x="96701" y="174188"/>
                </a:lnTo>
                <a:lnTo>
                  <a:pt x="89883" y="184937"/>
                </a:lnTo>
                <a:lnTo>
                  <a:pt x="83045" y="195664"/>
                </a:lnTo>
                <a:lnTo>
                  <a:pt x="76290" y="206418"/>
                </a:lnTo>
                <a:lnTo>
                  <a:pt x="73075" y="211658"/>
                </a:lnTo>
                <a:lnTo>
                  <a:pt x="65565" y="222683"/>
                </a:lnTo>
                <a:lnTo>
                  <a:pt x="57291" y="232619"/>
                </a:lnTo>
                <a:lnTo>
                  <a:pt x="48395" y="241688"/>
                </a:lnTo>
                <a:lnTo>
                  <a:pt x="39021" y="250113"/>
                </a:lnTo>
                <a:lnTo>
                  <a:pt x="29311" y="258116"/>
                </a:lnTo>
                <a:lnTo>
                  <a:pt x="19407" y="265920"/>
                </a:lnTo>
                <a:lnTo>
                  <a:pt x="9451" y="273747"/>
                </a:lnTo>
                <a:lnTo>
                  <a:pt x="0" y="28147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47943" y="5179054"/>
            <a:ext cx="235777" cy="138902"/>
          </a:xfrm>
          <a:custGeom>
            <a:avLst/>
            <a:gdLst/>
            <a:ahLst/>
            <a:cxnLst/>
            <a:rect l="l" t="t" r="r" b="b"/>
            <a:pathLst>
              <a:path w="235777" h="138902">
                <a:moveTo>
                  <a:pt x="0" y="106099"/>
                </a:moveTo>
                <a:lnTo>
                  <a:pt x="33996" y="105861"/>
                </a:lnTo>
                <a:lnTo>
                  <a:pt x="59029" y="105705"/>
                </a:lnTo>
                <a:lnTo>
                  <a:pt x="60464" y="105690"/>
                </a:lnTo>
                <a:lnTo>
                  <a:pt x="72786" y="104890"/>
                </a:lnTo>
                <a:lnTo>
                  <a:pt x="85966" y="104206"/>
                </a:lnTo>
                <a:lnTo>
                  <a:pt x="90271" y="104206"/>
                </a:lnTo>
                <a:lnTo>
                  <a:pt x="95148" y="107102"/>
                </a:lnTo>
                <a:lnTo>
                  <a:pt x="99098" y="108943"/>
                </a:lnTo>
                <a:lnTo>
                  <a:pt x="105460" y="111903"/>
                </a:lnTo>
                <a:lnTo>
                  <a:pt x="108864" y="115611"/>
                </a:lnTo>
                <a:lnTo>
                  <a:pt x="113677" y="120196"/>
                </a:lnTo>
                <a:lnTo>
                  <a:pt x="117492" y="123365"/>
                </a:lnTo>
                <a:lnTo>
                  <a:pt x="128653" y="129639"/>
                </a:lnTo>
                <a:lnTo>
                  <a:pt x="141316" y="134128"/>
                </a:lnTo>
                <a:lnTo>
                  <a:pt x="153758" y="136883"/>
                </a:lnTo>
                <a:lnTo>
                  <a:pt x="165976" y="138502"/>
                </a:lnTo>
                <a:lnTo>
                  <a:pt x="180060" y="138902"/>
                </a:lnTo>
                <a:lnTo>
                  <a:pt x="190944" y="136071"/>
                </a:lnTo>
                <a:lnTo>
                  <a:pt x="196722" y="132108"/>
                </a:lnTo>
                <a:lnTo>
                  <a:pt x="194690" y="123472"/>
                </a:lnTo>
                <a:lnTo>
                  <a:pt x="186804" y="119561"/>
                </a:lnTo>
                <a:lnTo>
                  <a:pt x="183946" y="118138"/>
                </a:lnTo>
                <a:lnTo>
                  <a:pt x="177317" y="116754"/>
                </a:lnTo>
                <a:lnTo>
                  <a:pt x="173964" y="115586"/>
                </a:lnTo>
                <a:lnTo>
                  <a:pt x="170484" y="114366"/>
                </a:lnTo>
                <a:lnTo>
                  <a:pt x="168084" y="111864"/>
                </a:lnTo>
                <a:lnTo>
                  <a:pt x="165341" y="109578"/>
                </a:lnTo>
                <a:lnTo>
                  <a:pt x="163711" y="108237"/>
                </a:lnTo>
                <a:lnTo>
                  <a:pt x="153534" y="100675"/>
                </a:lnTo>
                <a:lnTo>
                  <a:pt x="148772" y="94445"/>
                </a:lnTo>
                <a:lnTo>
                  <a:pt x="148132" y="82007"/>
                </a:lnTo>
                <a:lnTo>
                  <a:pt x="150547" y="71847"/>
                </a:lnTo>
                <a:lnTo>
                  <a:pt x="158062" y="62952"/>
                </a:lnTo>
                <a:lnTo>
                  <a:pt x="169278" y="53800"/>
                </a:lnTo>
                <a:lnTo>
                  <a:pt x="181450" y="47083"/>
                </a:lnTo>
                <a:lnTo>
                  <a:pt x="194805" y="42811"/>
                </a:lnTo>
                <a:lnTo>
                  <a:pt x="209255" y="39732"/>
                </a:lnTo>
                <a:lnTo>
                  <a:pt x="222775" y="38106"/>
                </a:lnTo>
                <a:lnTo>
                  <a:pt x="233337" y="38192"/>
                </a:lnTo>
                <a:lnTo>
                  <a:pt x="235777" y="28680"/>
                </a:lnTo>
                <a:lnTo>
                  <a:pt x="234572" y="17651"/>
                </a:lnTo>
                <a:lnTo>
                  <a:pt x="228002" y="11625"/>
                </a:lnTo>
                <a:lnTo>
                  <a:pt x="217823" y="8440"/>
                </a:lnTo>
                <a:lnTo>
                  <a:pt x="205790" y="5934"/>
                </a:lnTo>
                <a:lnTo>
                  <a:pt x="194397" y="3651"/>
                </a:lnTo>
                <a:lnTo>
                  <a:pt x="181749" y="1820"/>
                </a:lnTo>
                <a:lnTo>
                  <a:pt x="168369" y="563"/>
                </a:lnTo>
                <a:lnTo>
                  <a:pt x="154791" y="0"/>
                </a:lnTo>
                <a:lnTo>
                  <a:pt x="141552" y="253"/>
                </a:lnTo>
                <a:lnTo>
                  <a:pt x="129184" y="1445"/>
                </a:lnTo>
                <a:lnTo>
                  <a:pt x="118224" y="3699"/>
                </a:lnTo>
                <a:lnTo>
                  <a:pt x="111248" y="6411"/>
                </a:lnTo>
                <a:lnTo>
                  <a:pt x="100947" y="13262"/>
                </a:lnTo>
                <a:lnTo>
                  <a:pt x="91310" y="21354"/>
                </a:lnTo>
                <a:lnTo>
                  <a:pt x="80467" y="28959"/>
                </a:lnTo>
                <a:lnTo>
                  <a:pt x="69250" y="34057"/>
                </a:lnTo>
                <a:lnTo>
                  <a:pt x="57195" y="37224"/>
                </a:lnTo>
                <a:lnTo>
                  <a:pt x="44919" y="38679"/>
                </a:lnTo>
                <a:lnTo>
                  <a:pt x="32252" y="39091"/>
                </a:lnTo>
                <a:lnTo>
                  <a:pt x="19024" y="39132"/>
                </a:lnTo>
                <a:lnTo>
                  <a:pt x="0" y="1060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747943" y="5179054"/>
            <a:ext cx="235777" cy="138902"/>
          </a:xfrm>
          <a:custGeom>
            <a:avLst/>
            <a:gdLst/>
            <a:ahLst/>
            <a:cxnLst/>
            <a:rect l="l" t="t" r="r" b="b"/>
            <a:pathLst>
              <a:path w="235777" h="138902">
                <a:moveTo>
                  <a:pt x="19024" y="39132"/>
                </a:moveTo>
                <a:lnTo>
                  <a:pt x="32252" y="39091"/>
                </a:lnTo>
                <a:lnTo>
                  <a:pt x="44919" y="38679"/>
                </a:lnTo>
                <a:lnTo>
                  <a:pt x="57195" y="37224"/>
                </a:lnTo>
                <a:lnTo>
                  <a:pt x="69250" y="34057"/>
                </a:lnTo>
                <a:lnTo>
                  <a:pt x="80467" y="28959"/>
                </a:lnTo>
                <a:lnTo>
                  <a:pt x="91310" y="21354"/>
                </a:lnTo>
                <a:lnTo>
                  <a:pt x="100947" y="13262"/>
                </a:lnTo>
                <a:lnTo>
                  <a:pt x="111248" y="6411"/>
                </a:lnTo>
                <a:lnTo>
                  <a:pt x="118224" y="3699"/>
                </a:lnTo>
                <a:lnTo>
                  <a:pt x="129184" y="1445"/>
                </a:lnTo>
                <a:lnTo>
                  <a:pt x="141552" y="253"/>
                </a:lnTo>
                <a:lnTo>
                  <a:pt x="154791" y="0"/>
                </a:lnTo>
                <a:lnTo>
                  <a:pt x="168369" y="563"/>
                </a:lnTo>
                <a:lnTo>
                  <a:pt x="181749" y="1820"/>
                </a:lnTo>
                <a:lnTo>
                  <a:pt x="194397" y="3651"/>
                </a:lnTo>
                <a:lnTo>
                  <a:pt x="205790" y="5934"/>
                </a:lnTo>
                <a:lnTo>
                  <a:pt x="217823" y="8440"/>
                </a:lnTo>
                <a:lnTo>
                  <a:pt x="228002" y="11625"/>
                </a:lnTo>
                <a:lnTo>
                  <a:pt x="234572" y="17651"/>
                </a:lnTo>
                <a:lnTo>
                  <a:pt x="235777" y="28680"/>
                </a:lnTo>
                <a:lnTo>
                  <a:pt x="233337" y="38192"/>
                </a:lnTo>
                <a:lnTo>
                  <a:pt x="222775" y="38106"/>
                </a:lnTo>
                <a:lnTo>
                  <a:pt x="209255" y="39732"/>
                </a:lnTo>
                <a:lnTo>
                  <a:pt x="194805" y="42811"/>
                </a:lnTo>
                <a:lnTo>
                  <a:pt x="181450" y="47083"/>
                </a:lnTo>
                <a:lnTo>
                  <a:pt x="171217" y="52290"/>
                </a:lnTo>
                <a:lnTo>
                  <a:pt x="169278" y="53800"/>
                </a:lnTo>
                <a:lnTo>
                  <a:pt x="158062" y="62952"/>
                </a:lnTo>
                <a:lnTo>
                  <a:pt x="150547" y="71847"/>
                </a:lnTo>
                <a:lnTo>
                  <a:pt x="148132" y="82007"/>
                </a:lnTo>
                <a:lnTo>
                  <a:pt x="148772" y="94445"/>
                </a:lnTo>
                <a:lnTo>
                  <a:pt x="153534" y="100675"/>
                </a:lnTo>
                <a:lnTo>
                  <a:pt x="163711" y="108237"/>
                </a:lnTo>
                <a:lnTo>
                  <a:pt x="165341" y="109578"/>
                </a:lnTo>
                <a:lnTo>
                  <a:pt x="168084" y="111864"/>
                </a:lnTo>
                <a:lnTo>
                  <a:pt x="170484" y="114366"/>
                </a:lnTo>
                <a:lnTo>
                  <a:pt x="173964" y="115586"/>
                </a:lnTo>
                <a:lnTo>
                  <a:pt x="177317" y="116754"/>
                </a:lnTo>
                <a:lnTo>
                  <a:pt x="183946" y="118138"/>
                </a:lnTo>
                <a:lnTo>
                  <a:pt x="186804" y="119561"/>
                </a:lnTo>
                <a:lnTo>
                  <a:pt x="194690" y="123472"/>
                </a:lnTo>
                <a:lnTo>
                  <a:pt x="196722" y="132108"/>
                </a:lnTo>
                <a:lnTo>
                  <a:pt x="190944" y="136071"/>
                </a:lnTo>
                <a:lnTo>
                  <a:pt x="180060" y="138902"/>
                </a:lnTo>
                <a:lnTo>
                  <a:pt x="165976" y="138502"/>
                </a:lnTo>
                <a:lnTo>
                  <a:pt x="153964" y="136917"/>
                </a:lnTo>
                <a:lnTo>
                  <a:pt x="141316" y="134128"/>
                </a:lnTo>
                <a:lnTo>
                  <a:pt x="128653" y="129639"/>
                </a:lnTo>
                <a:lnTo>
                  <a:pt x="117492" y="123365"/>
                </a:lnTo>
                <a:lnTo>
                  <a:pt x="113677" y="120196"/>
                </a:lnTo>
                <a:lnTo>
                  <a:pt x="108864" y="115611"/>
                </a:lnTo>
                <a:lnTo>
                  <a:pt x="105460" y="111903"/>
                </a:lnTo>
                <a:lnTo>
                  <a:pt x="99098" y="108943"/>
                </a:lnTo>
                <a:lnTo>
                  <a:pt x="95148" y="107102"/>
                </a:lnTo>
                <a:lnTo>
                  <a:pt x="90271" y="104206"/>
                </a:lnTo>
                <a:lnTo>
                  <a:pt x="85966" y="104206"/>
                </a:lnTo>
                <a:lnTo>
                  <a:pt x="72786" y="104890"/>
                </a:lnTo>
                <a:lnTo>
                  <a:pt x="60464" y="105690"/>
                </a:lnTo>
                <a:lnTo>
                  <a:pt x="59029" y="105705"/>
                </a:lnTo>
                <a:lnTo>
                  <a:pt x="47361" y="105752"/>
                </a:lnTo>
                <a:lnTo>
                  <a:pt x="33996" y="105861"/>
                </a:lnTo>
                <a:lnTo>
                  <a:pt x="20216" y="105985"/>
                </a:lnTo>
                <a:lnTo>
                  <a:pt x="7303" y="106078"/>
                </a:lnTo>
                <a:lnTo>
                  <a:pt x="0" y="10609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776327" y="5561981"/>
            <a:ext cx="140208" cy="127914"/>
          </a:xfrm>
          <a:custGeom>
            <a:avLst/>
            <a:gdLst/>
            <a:ahLst/>
            <a:cxnLst/>
            <a:rect l="l" t="t" r="r" b="b"/>
            <a:pathLst>
              <a:path w="140208" h="127914">
                <a:moveTo>
                  <a:pt x="42773" y="26428"/>
                </a:moveTo>
                <a:lnTo>
                  <a:pt x="0" y="127914"/>
                </a:lnTo>
                <a:lnTo>
                  <a:pt x="9674" y="127199"/>
                </a:lnTo>
                <a:lnTo>
                  <a:pt x="21793" y="124261"/>
                </a:lnTo>
                <a:lnTo>
                  <a:pt x="33728" y="120615"/>
                </a:lnTo>
                <a:lnTo>
                  <a:pt x="46367" y="117970"/>
                </a:lnTo>
                <a:lnTo>
                  <a:pt x="56143" y="115209"/>
                </a:lnTo>
                <a:lnTo>
                  <a:pt x="67954" y="109605"/>
                </a:lnTo>
                <a:lnTo>
                  <a:pt x="79781" y="105219"/>
                </a:lnTo>
                <a:lnTo>
                  <a:pt x="84239" y="104292"/>
                </a:lnTo>
                <a:lnTo>
                  <a:pt x="96164" y="102133"/>
                </a:lnTo>
                <a:lnTo>
                  <a:pt x="100761" y="102692"/>
                </a:lnTo>
                <a:lnTo>
                  <a:pt x="140207" y="15684"/>
                </a:lnTo>
                <a:lnTo>
                  <a:pt x="139719" y="15500"/>
                </a:lnTo>
                <a:lnTo>
                  <a:pt x="128051" y="10605"/>
                </a:lnTo>
                <a:lnTo>
                  <a:pt x="115798" y="6642"/>
                </a:lnTo>
                <a:lnTo>
                  <a:pt x="113079" y="6004"/>
                </a:lnTo>
                <a:lnTo>
                  <a:pt x="101419" y="1305"/>
                </a:lnTo>
                <a:lnTo>
                  <a:pt x="89992" y="0"/>
                </a:lnTo>
                <a:lnTo>
                  <a:pt x="82987" y="2144"/>
                </a:lnTo>
                <a:lnTo>
                  <a:pt x="72170" y="6716"/>
                </a:lnTo>
                <a:lnTo>
                  <a:pt x="61112" y="13677"/>
                </a:lnTo>
                <a:lnTo>
                  <a:pt x="55130" y="17856"/>
                </a:lnTo>
                <a:lnTo>
                  <a:pt x="49517" y="23977"/>
                </a:lnTo>
                <a:lnTo>
                  <a:pt x="42773" y="264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776327" y="5561981"/>
            <a:ext cx="140208" cy="127914"/>
          </a:xfrm>
          <a:custGeom>
            <a:avLst/>
            <a:gdLst/>
            <a:ahLst/>
            <a:cxnLst/>
            <a:rect l="l" t="t" r="r" b="b"/>
            <a:pathLst>
              <a:path w="140208" h="127914">
                <a:moveTo>
                  <a:pt x="42773" y="26428"/>
                </a:moveTo>
                <a:lnTo>
                  <a:pt x="49517" y="23977"/>
                </a:lnTo>
                <a:lnTo>
                  <a:pt x="55130" y="17856"/>
                </a:lnTo>
                <a:lnTo>
                  <a:pt x="61112" y="13677"/>
                </a:lnTo>
                <a:lnTo>
                  <a:pt x="72170" y="6716"/>
                </a:lnTo>
                <a:lnTo>
                  <a:pt x="82987" y="2144"/>
                </a:lnTo>
                <a:lnTo>
                  <a:pt x="89992" y="0"/>
                </a:lnTo>
                <a:lnTo>
                  <a:pt x="101419" y="1305"/>
                </a:lnTo>
                <a:lnTo>
                  <a:pt x="113079" y="6004"/>
                </a:lnTo>
                <a:lnTo>
                  <a:pt x="115798" y="6642"/>
                </a:lnTo>
                <a:lnTo>
                  <a:pt x="128051" y="10605"/>
                </a:lnTo>
                <a:lnTo>
                  <a:pt x="139719" y="15500"/>
                </a:lnTo>
                <a:lnTo>
                  <a:pt x="140207" y="15684"/>
                </a:lnTo>
                <a:lnTo>
                  <a:pt x="100761" y="102692"/>
                </a:lnTo>
                <a:lnTo>
                  <a:pt x="96164" y="102133"/>
                </a:lnTo>
                <a:lnTo>
                  <a:pt x="84239" y="104292"/>
                </a:lnTo>
                <a:lnTo>
                  <a:pt x="79781" y="105219"/>
                </a:lnTo>
                <a:lnTo>
                  <a:pt x="67954" y="109605"/>
                </a:lnTo>
                <a:lnTo>
                  <a:pt x="56143" y="115209"/>
                </a:lnTo>
                <a:lnTo>
                  <a:pt x="46367" y="117970"/>
                </a:lnTo>
                <a:lnTo>
                  <a:pt x="33728" y="120615"/>
                </a:lnTo>
                <a:lnTo>
                  <a:pt x="21793" y="124261"/>
                </a:lnTo>
                <a:lnTo>
                  <a:pt x="9674" y="127199"/>
                </a:lnTo>
                <a:lnTo>
                  <a:pt x="0" y="12791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530550" y="53581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501620" y="5207616"/>
            <a:ext cx="334957" cy="492808"/>
          </a:xfrm>
          <a:custGeom>
            <a:avLst/>
            <a:gdLst/>
            <a:ahLst/>
            <a:cxnLst/>
            <a:rect l="l" t="t" r="r" b="b"/>
            <a:pathLst>
              <a:path w="334957" h="492808">
                <a:moveTo>
                  <a:pt x="20237" y="436814"/>
                </a:moveTo>
                <a:lnTo>
                  <a:pt x="21894" y="438516"/>
                </a:lnTo>
                <a:lnTo>
                  <a:pt x="30419" y="446337"/>
                </a:lnTo>
                <a:lnTo>
                  <a:pt x="27070" y="147262"/>
                </a:lnTo>
                <a:lnTo>
                  <a:pt x="28930" y="150543"/>
                </a:lnTo>
                <a:lnTo>
                  <a:pt x="30419" y="446337"/>
                </a:lnTo>
                <a:lnTo>
                  <a:pt x="40322" y="454132"/>
                </a:lnTo>
                <a:lnTo>
                  <a:pt x="51327" y="461630"/>
                </a:lnTo>
                <a:lnTo>
                  <a:pt x="63156" y="468558"/>
                </a:lnTo>
                <a:lnTo>
                  <a:pt x="75531" y="474646"/>
                </a:lnTo>
                <a:lnTo>
                  <a:pt x="88176" y="479621"/>
                </a:lnTo>
                <a:lnTo>
                  <a:pt x="100813" y="483210"/>
                </a:lnTo>
                <a:lnTo>
                  <a:pt x="113165" y="485144"/>
                </a:lnTo>
                <a:lnTo>
                  <a:pt x="119240" y="485404"/>
                </a:lnTo>
                <a:lnTo>
                  <a:pt x="129603" y="485952"/>
                </a:lnTo>
                <a:lnTo>
                  <a:pt x="143015" y="487291"/>
                </a:lnTo>
                <a:lnTo>
                  <a:pt x="157872" y="488962"/>
                </a:lnTo>
                <a:lnTo>
                  <a:pt x="172567" y="490507"/>
                </a:lnTo>
                <a:lnTo>
                  <a:pt x="185494" y="491467"/>
                </a:lnTo>
                <a:lnTo>
                  <a:pt x="207850" y="491239"/>
                </a:lnTo>
                <a:lnTo>
                  <a:pt x="219810" y="492433"/>
                </a:lnTo>
                <a:lnTo>
                  <a:pt x="227634" y="492808"/>
                </a:lnTo>
                <a:lnTo>
                  <a:pt x="237325" y="492772"/>
                </a:lnTo>
                <a:lnTo>
                  <a:pt x="250778" y="492451"/>
                </a:lnTo>
                <a:lnTo>
                  <a:pt x="266006" y="491640"/>
                </a:lnTo>
                <a:lnTo>
                  <a:pt x="281023" y="490136"/>
                </a:lnTo>
                <a:lnTo>
                  <a:pt x="293844" y="487736"/>
                </a:lnTo>
                <a:lnTo>
                  <a:pt x="301586" y="484807"/>
                </a:lnTo>
                <a:lnTo>
                  <a:pt x="309865" y="477019"/>
                </a:lnTo>
                <a:lnTo>
                  <a:pt x="314943" y="466292"/>
                </a:lnTo>
                <a:lnTo>
                  <a:pt x="317764" y="453692"/>
                </a:lnTo>
                <a:lnTo>
                  <a:pt x="319271" y="440284"/>
                </a:lnTo>
                <a:lnTo>
                  <a:pt x="320407" y="427132"/>
                </a:lnTo>
                <a:lnTo>
                  <a:pt x="322115" y="415302"/>
                </a:lnTo>
                <a:lnTo>
                  <a:pt x="323024" y="411668"/>
                </a:lnTo>
                <a:lnTo>
                  <a:pt x="326821" y="401921"/>
                </a:lnTo>
                <a:lnTo>
                  <a:pt x="331716" y="389913"/>
                </a:lnTo>
                <a:lnTo>
                  <a:pt x="334957" y="377611"/>
                </a:lnTo>
                <a:lnTo>
                  <a:pt x="333792" y="366983"/>
                </a:lnTo>
                <a:lnTo>
                  <a:pt x="332574" y="364932"/>
                </a:lnTo>
                <a:lnTo>
                  <a:pt x="326068" y="362419"/>
                </a:lnTo>
                <a:lnTo>
                  <a:pt x="313019" y="360785"/>
                </a:lnTo>
                <a:lnTo>
                  <a:pt x="296379" y="359798"/>
                </a:lnTo>
                <a:lnTo>
                  <a:pt x="279098" y="359224"/>
                </a:lnTo>
                <a:lnTo>
                  <a:pt x="264125" y="358827"/>
                </a:lnTo>
                <a:lnTo>
                  <a:pt x="254411" y="358376"/>
                </a:lnTo>
                <a:lnTo>
                  <a:pt x="252933" y="358188"/>
                </a:lnTo>
                <a:lnTo>
                  <a:pt x="242143" y="356310"/>
                </a:lnTo>
                <a:lnTo>
                  <a:pt x="229886" y="354354"/>
                </a:lnTo>
                <a:lnTo>
                  <a:pt x="216658" y="352157"/>
                </a:lnTo>
                <a:lnTo>
                  <a:pt x="202958" y="349556"/>
                </a:lnTo>
                <a:lnTo>
                  <a:pt x="189283" y="346386"/>
                </a:lnTo>
                <a:lnTo>
                  <a:pt x="176132" y="342485"/>
                </a:lnTo>
                <a:lnTo>
                  <a:pt x="164002" y="337688"/>
                </a:lnTo>
                <a:lnTo>
                  <a:pt x="153391" y="331833"/>
                </a:lnTo>
                <a:lnTo>
                  <a:pt x="147713" y="327531"/>
                </a:lnTo>
                <a:lnTo>
                  <a:pt x="136797" y="316837"/>
                </a:lnTo>
                <a:lnTo>
                  <a:pt x="128917" y="306842"/>
                </a:lnTo>
                <a:lnTo>
                  <a:pt x="122846" y="297108"/>
                </a:lnTo>
                <a:lnTo>
                  <a:pt x="117354" y="287198"/>
                </a:lnTo>
                <a:lnTo>
                  <a:pt x="111216" y="276673"/>
                </a:lnTo>
                <a:lnTo>
                  <a:pt x="104990" y="267485"/>
                </a:lnTo>
                <a:lnTo>
                  <a:pt x="99749" y="254210"/>
                </a:lnTo>
                <a:lnTo>
                  <a:pt x="94164" y="242582"/>
                </a:lnTo>
                <a:lnTo>
                  <a:pt x="88381" y="231903"/>
                </a:lnTo>
                <a:lnTo>
                  <a:pt x="82545" y="221471"/>
                </a:lnTo>
                <a:lnTo>
                  <a:pt x="77101" y="211186"/>
                </a:lnTo>
                <a:lnTo>
                  <a:pt x="69945" y="199371"/>
                </a:lnTo>
                <a:lnTo>
                  <a:pt x="62387" y="190967"/>
                </a:lnTo>
                <a:lnTo>
                  <a:pt x="54635" y="183398"/>
                </a:lnTo>
                <a:lnTo>
                  <a:pt x="46903" y="174726"/>
                </a:lnTo>
                <a:lnTo>
                  <a:pt x="38733" y="164000"/>
                </a:lnTo>
                <a:lnTo>
                  <a:pt x="31044" y="152796"/>
                </a:lnTo>
                <a:lnTo>
                  <a:pt x="34885" y="156889"/>
                </a:lnTo>
                <a:lnTo>
                  <a:pt x="43519" y="160373"/>
                </a:lnTo>
                <a:lnTo>
                  <a:pt x="55074" y="161771"/>
                </a:lnTo>
                <a:lnTo>
                  <a:pt x="69792" y="161860"/>
                </a:lnTo>
                <a:lnTo>
                  <a:pt x="87914" y="161416"/>
                </a:lnTo>
                <a:lnTo>
                  <a:pt x="93687" y="161300"/>
                </a:lnTo>
                <a:lnTo>
                  <a:pt x="109184" y="160481"/>
                </a:lnTo>
                <a:lnTo>
                  <a:pt x="125103" y="158655"/>
                </a:lnTo>
                <a:lnTo>
                  <a:pt x="141213" y="155986"/>
                </a:lnTo>
                <a:lnTo>
                  <a:pt x="157278" y="152637"/>
                </a:lnTo>
                <a:lnTo>
                  <a:pt x="173064" y="148771"/>
                </a:lnTo>
                <a:lnTo>
                  <a:pt x="188339" y="144551"/>
                </a:lnTo>
                <a:lnTo>
                  <a:pt x="202867" y="140139"/>
                </a:lnTo>
                <a:lnTo>
                  <a:pt x="216416" y="135700"/>
                </a:lnTo>
                <a:lnTo>
                  <a:pt x="228750" y="131395"/>
                </a:lnTo>
                <a:lnTo>
                  <a:pt x="239636" y="127389"/>
                </a:lnTo>
                <a:lnTo>
                  <a:pt x="248841" y="123843"/>
                </a:lnTo>
                <a:lnTo>
                  <a:pt x="256130" y="120922"/>
                </a:lnTo>
                <a:lnTo>
                  <a:pt x="263715" y="117739"/>
                </a:lnTo>
                <a:lnTo>
                  <a:pt x="272441" y="116012"/>
                </a:lnTo>
                <a:lnTo>
                  <a:pt x="284007" y="115311"/>
                </a:lnTo>
                <a:lnTo>
                  <a:pt x="295047" y="114308"/>
                </a:lnTo>
                <a:lnTo>
                  <a:pt x="302197" y="111672"/>
                </a:lnTo>
                <a:lnTo>
                  <a:pt x="302093" y="106074"/>
                </a:lnTo>
                <a:lnTo>
                  <a:pt x="301040" y="104646"/>
                </a:lnTo>
                <a:lnTo>
                  <a:pt x="299121" y="96615"/>
                </a:lnTo>
                <a:lnTo>
                  <a:pt x="298374" y="81972"/>
                </a:lnTo>
                <a:lnTo>
                  <a:pt x="298401" y="65191"/>
                </a:lnTo>
                <a:lnTo>
                  <a:pt x="298799" y="50747"/>
                </a:lnTo>
                <a:lnTo>
                  <a:pt x="299123" y="43787"/>
                </a:lnTo>
                <a:lnTo>
                  <a:pt x="299956" y="36084"/>
                </a:lnTo>
                <a:lnTo>
                  <a:pt x="300500" y="32106"/>
                </a:lnTo>
                <a:lnTo>
                  <a:pt x="300608" y="26922"/>
                </a:lnTo>
                <a:lnTo>
                  <a:pt x="299314" y="17419"/>
                </a:lnTo>
                <a:lnTo>
                  <a:pt x="296943" y="13249"/>
                </a:lnTo>
                <a:lnTo>
                  <a:pt x="296038" y="8153"/>
                </a:lnTo>
                <a:lnTo>
                  <a:pt x="297827" y="36"/>
                </a:lnTo>
                <a:lnTo>
                  <a:pt x="272433" y="0"/>
                </a:lnTo>
                <a:lnTo>
                  <a:pt x="259538" y="929"/>
                </a:lnTo>
                <a:lnTo>
                  <a:pt x="253403" y="1941"/>
                </a:lnTo>
                <a:lnTo>
                  <a:pt x="247612" y="2994"/>
                </a:lnTo>
                <a:lnTo>
                  <a:pt x="239757" y="4181"/>
                </a:lnTo>
                <a:lnTo>
                  <a:pt x="230083" y="5468"/>
                </a:lnTo>
                <a:lnTo>
                  <a:pt x="218840" y="6821"/>
                </a:lnTo>
                <a:lnTo>
                  <a:pt x="206274" y="8206"/>
                </a:lnTo>
                <a:lnTo>
                  <a:pt x="192634" y="9587"/>
                </a:lnTo>
                <a:lnTo>
                  <a:pt x="178167" y="10931"/>
                </a:lnTo>
                <a:lnTo>
                  <a:pt x="163121" y="12203"/>
                </a:lnTo>
                <a:lnTo>
                  <a:pt x="147744" y="13369"/>
                </a:lnTo>
                <a:lnTo>
                  <a:pt x="132282" y="14394"/>
                </a:lnTo>
                <a:lnTo>
                  <a:pt x="116984" y="15244"/>
                </a:lnTo>
                <a:lnTo>
                  <a:pt x="102098" y="15885"/>
                </a:lnTo>
                <a:lnTo>
                  <a:pt x="87872" y="16283"/>
                </a:lnTo>
                <a:lnTo>
                  <a:pt x="74552" y="16403"/>
                </a:lnTo>
                <a:lnTo>
                  <a:pt x="62387" y="16210"/>
                </a:lnTo>
                <a:lnTo>
                  <a:pt x="52882" y="15758"/>
                </a:lnTo>
                <a:lnTo>
                  <a:pt x="45773" y="14104"/>
                </a:lnTo>
                <a:lnTo>
                  <a:pt x="33113" y="10243"/>
                </a:lnTo>
                <a:lnTo>
                  <a:pt x="30473" y="151964"/>
                </a:lnTo>
                <a:lnTo>
                  <a:pt x="24655" y="142803"/>
                </a:lnTo>
                <a:lnTo>
                  <a:pt x="22467" y="139358"/>
                </a:lnTo>
                <a:lnTo>
                  <a:pt x="15060" y="126926"/>
                </a:lnTo>
                <a:lnTo>
                  <a:pt x="8600" y="115408"/>
                </a:lnTo>
                <a:lnTo>
                  <a:pt x="3430" y="105548"/>
                </a:lnTo>
                <a:lnTo>
                  <a:pt x="0" y="98321"/>
                </a:lnTo>
                <a:lnTo>
                  <a:pt x="988" y="408718"/>
                </a:lnTo>
                <a:lnTo>
                  <a:pt x="6268" y="417240"/>
                </a:lnTo>
                <a:lnTo>
                  <a:pt x="11944" y="426512"/>
                </a:lnTo>
                <a:lnTo>
                  <a:pt x="20237" y="436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900236" y="5100798"/>
            <a:ext cx="634496" cy="931415"/>
          </a:xfrm>
          <a:custGeom>
            <a:avLst/>
            <a:gdLst/>
            <a:ahLst/>
            <a:cxnLst/>
            <a:rect l="l" t="t" r="r" b="b"/>
            <a:pathLst>
              <a:path w="634496" h="931415">
                <a:moveTo>
                  <a:pt x="378453" y="919108"/>
                </a:moveTo>
                <a:lnTo>
                  <a:pt x="374530" y="906025"/>
                </a:lnTo>
                <a:lnTo>
                  <a:pt x="371976" y="892275"/>
                </a:lnTo>
                <a:lnTo>
                  <a:pt x="370667" y="877968"/>
                </a:lnTo>
                <a:lnTo>
                  <a:pt x="370479" y="863213"/>
                </a:lnTo>
                <a:lnTo>
                  <a:pt x="371287" y="848118"/>
                </a:lnTo>
                <a:lnTo>
                  <a:pt x="372967" y="832792"/>
                </a:lnTo>
                <a:lnTo>
                  <a:pt x="375394" y="817345"/>
                </a:lnTo>
                <a:lnTo>
                  <a:pt x="378445" y="801886"/>
                </a:lnTo>
                <a:lnTo>
                  <a:pt x="381995" y="786522"/>
                </a:lnTo>
                <a:lnTo>
                  <a:pt x="385920" y="771365"/>
                </a:lnTo>
                <a:lnTo>
                  <a:pt x="390095" y="756522"/>
                </a:lnTo>
                <a:lnTo>
                  <a:pt x="394396" y="742102"/>
                </a:lnTo>
                <a:lnTo>
                  <a:pt x="398700" y="728214"/>
                </a:lnTo>
                <a:lnTo>
                  <a:pt x="402881" y="714968"/>
                </a:lnTo>
                <a:lnTo>
                  <a:pt x="406815" y="702473"/>
                </a:lnTo>
                <a:lnTo>
                  <a:pt x="410379" y="690837"/>
                </a:lnTo>
                <a:lnTo>
                  <a:pt x="413447" y="680169"/>
                </a:lnTo>
                <a:lnTo>
                  <a:pt x="415896" y="670579"/>
                </a:lnTo>
                <a:lnTo>
                  <a:pt x="417601" y="662175"/>
                </a:lnTo>
                <a:lnTo>
                  <a:pt x="419881" y="647136"/>
                </a:lnTo>
                <a:lnTo>
                  <a:pt x="421657" y="633963"/>
                </a:lnTo>
                <a:lnTo>
                  <a:pt x="423401" y="622136"/>
                </a:lnTo>
                <a:lnTo>
                  <a:pt x="425586" y="611134"/>
                </a:lnTo>
                <a:lnTo>
                  <a:pt x="428682" y="600435"/>
                </a:lnTo>
                <a:lnTo>
                  <a:pt x="433162" y="589518"/>
                </a:lnTo>
                <a:lnTo>
                  <a:pt x="439498" y="577862"/>
                </a:lnTo>
                <a:lnTo>
                  <a:pt x="442379" y="573301"/>
                </a:lnTo>
                <a:lnTo>
                  <a:pt x="448090" y="564117"/>
                </a:lnTo>
                <a:lnTo>
                  <a:pt x="454023" y="553714"/>
                </a:lnTo>
                <a:lnTo>
                  <a:pt x="460044" y="542322"/>
                </a:lnTo>
                <a:lnTo>
                  <a:pt x="466023" y="530169"/>
                </a:lnTo>
                <a:lnTo>
                  <a:pt x="471826" y="517485"/>
                </a:lnTo>
                <a:lnTo>
                  <a:pt x="477321" y="504500"/>
                </a:lnTo>
                <a:lnTo>
                  <a:pt x="482376" y="491443"/>
                </a:lnTo>
                <a:lnTo>
                  <a:pt x="486858" y="478544"/>
                </a:lnTo>
                <a:lnTo>
                  <a:pt x="490636" y="466031"/>
                </a:lnTo>
                <a:lnTo>
                  <a:pt x="493577" y="454135"/>
                </a:lnTo>
                <a:lnTo>
                  <a:pt x="495549" y="443084"/>
                </a:lnTo>
                <a:lnTo>
                  <a:pt x="495998" y="439341"/>
                </a:lnTo>
                <a:lnTo>
                  <a:pt x="508373" y="447635"/>
                </a:lnTo>
                <a:lnTo>
                  <a:pt x="517218" y="454764"/>
                </a:lnTo>
                <a:lnTo>
                  <a:pt x="526097" y="461065"/>
                </a:lnTo>
                <a:lnTo>
                  <a:pt x="538579" y="466878"/>
                </a:lnTo>
                <a:lnTo>
                  <a:pt x="538988" y="467027"/>
                </a:lnTo>
                <a:lnTo>
                  <a:pt x="551794" y="473311"/>
                </a:lnTo>
                <a:lnTo>
                  <a:pt x="560835" y="480586"/>
                </a:lnTo>
                <a:lnTo>
                  <a:pt x="568982" y="488463"/>
                </a:lnTo>
                <a:lnTo>
                  <a:pt x="579103" y="496552"/>
                </a:lnTo>
                <a:lnTo>
                  <a:pt x="584111" y="499628"/>
                </a:lnTo>
                <a:lnTo>
                  <a:pt x="595265" y="507487"/>
                </a:lnTo>
                <a:lnTo>
                  <a:pt x="602371" y="515538"/>
                </a:lnTo>
                <a:lnTo>
                  <a:pt x="601383" y="205140"/>
                </a:lnTo>
                <a:lnTo>
                  <a:pt x="599505" y="200452"/>
                </a:lnTo>
                <a:lnTo>
                  <a:pt x="600322" y="201327"/>
                </a:lnTo>
                <a:lnTo>
                  <a:pt x="603238" y="206526"/>
                </a:lnTo>
                <a:lnTo>
                  <a:pt x="607657" y="214813"/>
                </a:lnTo>
                <a:lnTo>
                  <a:pt x="612984" y="224949"/>
                </a:lnTo>
                <a:lnTo>
                  <a:pt x="618623" y="235698"/>
                </a:lnTo>
                <a:lnTo>
                  <a:pt x="623978" y="245821"/>
                </a:lnTo>
                <a:lnTo>
                  <a:pt x="626038" y="249623"/>
                </a:lnTo>
                <a:lnTo>
                  <a:pt x="631856" y="258783"/>
                </a:lnTo>
                <a:lnTo>
                  <a:pt x="634496" y="117063"/>
                </a:lnTo>
                <a:lnTo>
                  <a:pt x="618727" y="111943"/>
                </a:lnTo>
                <a:lnTo>
                  <a:pt x="602291" y="106511"/>
                </a:lnTo>
                <a:lnTo>
                  <a:pt x="587630" y="101714"/>
                </a:lnTo>
                <a:lnTo>
                  <a:pt x="577187" y="98497"/>
                </a:lnTo>
                <a:lnTo>
                  <a:pt x="573887" y="97711"/>
                </a:lnTo>
                <a:lnTo>
                  <a:pt x="569400" y="96065"/>
                </a:lnTo>
                <a:lnTo>
                  <a:pt x="561470" y="92070"/>
                </a:lnTo>
                <a:lnTo>
                  <a:pt x="550865" y="86257"/>
                </a:lnTo>
                <a:lnTo>
                  <a:pt x="538353" y="79156"/>
                </a:lnTo>
                <a:lnTo>
                  <a:pt x="524702" y="71295"/>
                </a:lnTo>
                <a:lnTo>
                  <a:pt x="510682" y="63207"/>
                </a:lnTo>
                <a:lnTo>
                  <a:pt x="497060" y="55421"/>
                </a:lnTo>
                <a:lnTo>
                  <a:pt x="489102" y="50950"/>
                </a:lnTo>
                <a:lnTo>
                  <a:pt x="474992" y="43600"/>
                </a:lnTo>
                <a:lnTo>
                  <a:pt x="460634" y="37023"/>
                </a:lnTo>
                <a:lnTo>
                  <a:pt x="446197" y="31163"/>
                </a:lnTo>
                <a:lnTo>
                  <a:pt x="431851" y="25963"/>
                </a:lnTo>
                <a:lnTo>
                  <a:pt x="417765" y="21368"/>
                </a:lnTo>
                <a:lnTo>
                  <a:pt x="404106" y="17324"/>
                </a:lnTo>
                <a:lnTo>
                  <a:pt x="391045" y="13774"/>
                </a:lnTo>
                <a:lnTo>
                  <a:pt x="378751" y="10662"/>
                </a:lnTo>
                <a:lnTo>
                  <a:pt x="367392" y="7934"/>
                </a:lnTo>
                <a:lnTo>
                  <a:pt x="357137" y="5534"/>
                </a:lnTo>
                <a:lnTo>
                  <a:pt x="348155" y="3405"/>
                </a:lnTo>
                <a:lnTo>
                  <a:pt x="340616" y="1494"/>
                </a:lnTo>
                <a:lnTo>
                  <a:pt x="336524" y="327"/>
                </a:lnTo>
                <a:lnTo>
                  <a:pt x="327354" y="0"/>
                </a:lnTo>
                <a:lnTo>
                  <a:pt x="318933" y="4173"/>
                </a:lnTo>
                <a:lnTo>
                  <a:pt x="311086" y="11800"/>
                </a:lnTo>
                <a:lnTo>
                  <a:pt x="303635" y="21833"/>
                </a:lnTo>
                <a:lnTo>
                  <a:pt x="296402" y="33224"/>
                </a:lnTo>
                <a:lnTo>
                  <a:pt x="289212" y="44925"/>
                </a:lnTo>
                <a:lnTo>
                  <a:pt x="281887" y="55888"/>
                </a:lnTo>
                <a:lnTo>
                  <a:pt x="276555" y="62595"/>
                </a:lnTo>
                <a:lnTo>
                  <a:pt x="267162" y="71860"/>
                </a:lnTo>
                <a:lnTo>
                  <a:pt x="258603" y="77954"/>
                </a:lnTo>
                <a:lnTo>
                  <a:pt x="250702" y="81844"/>
                </a:lnTo>
                <a:lnTo>
                  <a:pt x="243278" y="84499"/>
                </a:lnTo>
                <a:lnTo>
                  <a:pt x="236154" y="86889"/>
                </a:lnTo>
                <a:lnTo>
                  <a:pt x="229151" y="89982"/>
                </a:lnTo>
                <a:lnTo>
                  <a:pt x="222091" y="94745"/>
                </a:lnTo>
                <a:lnTo>
                  <a:pt x="214794" y="102148"/>
                </a:lnTo>
                <a:lnTo>
                  <a:pt x="208902" y="110259"/>
                </a:lnTo>
                <a:lnTo>
                  <a:pt x="201207" y="120328"/>
                </a:lnTo>
                <a:lnTo>
                  <a:pt x="192324" y="130065"/>
                </a:lnTo>
                <a:lnTo>
                  <a:pt x="183415" y="139813"/>
                </a:lnTo>
                <a:lnTo>
                  <a:pt x="175641" y="149916"/>
                </a:lnTo>
                <a:lnTo>
                  <a:pt x="170165" y="160716"/>
                </a:lnTo>
                <a:lnTo>
                  <a:pt x="169862" y="161617"/>
                </a:lnTo>
                <a:lnTo>
                  <a:pt x="165076" y="174836"/>
                </a:lnTo>
                <a:lnTo>
                  <a:pt x="161292" y="186078"/>
                </a:lnTo>
                <a:lnTo>
                  <a:pt x="160618" y="191155"/>
                </a:lnTo>
                <a:lnTo>
                  <a:pt x="160618" y="906506"/>
                </a:lnTo>
                <a:lnTo>
                  <a:pt x="169255" y="907197"/>
                </a:lnTo>
                <a:lnTo>
                  <a:pt x="178511" y="907946"/>
                </a:lnTo>
                <a:lnTo>
                  <a:pt x="191163" y="908553"/>
                </a:lnTo>
                <a:lnTo>
                  <a:pt x="203886" y="908542"/>
                </a:lnTo>
                <a:lnTo>
                  <a:pt x="216619" y="908234"/>
                </a:lnTo>
                <a:lnTo>
                  <a:pt x="229304" y="907950"/>
                </a:lnTo>
                <a:lnTo>
                  <a:pt x="241883" y="908009"/>
                </a:lnTo>
                <a:lnTo>
                  <a:pt x="254295" y="908734"/>
                </a:lnTo>
                <a:lnTo>
                  <a:pt x="257416" y="909063"/>
                </a:lnTo>
                <a:lnTo>
                  <a:pt x="266770" y="910377"/>
                </a:lnTo>
                <a:lnTo>
                  <a:pt x="278248" y="912339"/>
                </a:lnTo>
                <a:lnTo>
                  <a:pt x="291319" y="914782"/>
                </a:lnTo>
                <a:lnTo>
                  <a:pt x="305455" y="917539"/>
                </a:lnTo>
                <a:lnTo>
                  <a:pt x="320126" y="920443"/>
                </a:lnTo>
                <a:lnTo>
                  <a:pt x="334802" y="923328"/>
                </a:lnTo>
                <a:lnTo>
                  <a:pt x="348955" y="926027"/>
                </a:lnTo>
                <a:lnTo>
                  <a:pt x="362054" y="928373"/>
                </a:lnTo>
                <a:lnTo>
                  <a:pt x="373571" y="930199"/>
                </a:lnTo>
                <a:lnTo>
                  <a:pt x="382976" y="931338"/>
                </a:lnTo>
                <a:lnTo>
                  <a:pt x="383870" y="931415"/>
                </a:lnTo>
                <a:lnTo>
                  <a:pt x="378453" y="9191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900236" y="5100798"/>
            <a:ext cx="936340" cy="931415"/>
          </a:xfrm>
          <a:custGeom>
            <a:avLst/>
            <a:gdLst/>
            <a:ahLst/>
            <a:cxnLst/>
            <a:rect l="l" t="t" r="r" b="b"/>
            <a:pathLst>
              <a:path w="936340" h="931415">
                <a:moveTo>
                  <a:pt x="689297" y="268235"/>
                </a:moveTo>
                <a:lnTo>
                  <a:pt x="710567" y="267300"/>
                </a:lnTo>
                <a:lnTo>
                  <a:pt x="726486" y="265475"/>
                </a:lnTo>
                <a:lnTo>
                  <a:pt x="742596" y="262806"/>
                </a:lnTo>
                <a:lnTo>
                  <a:pt x="758661" y="259457"/>
                </a:lnTo>
                <a:lnTo>
                  <a:pt x="774448" y="255590"/>
                </a:lnTo>
                <a:lnTo>
                  <a:pt x="789722" y="251370"/>
                </a:lnTo>
                <a:lnTo>
                  <a:pt x="804250" y="246959"/>
                </a:lnTo>
                <a:lnTo>
                  <a:pt x="817799" y="242519"/>
                </a:lnTo>
                <a:lnTo>
                  <a:pt x="830133" y="238215"/>
                </a:lnTo>
                <a:lnTo>
                  <a:pt x="841019" y="234208"/>
                </a:lnTo>
                <a:lnTo>
                  <a:pt x="850224" y="230663"/>
                </a:lnTo>
                <a:lnTo>
                  <a:pt x="857513" y="227741"/>
                </a:lnTo>
                <a:lnTo>
                  <a:pt x="865098" y="224559"/>
                </a:lnTo>
                <a:lnTo>
                  <a:pt x="873824" y="222831"/>
                </a:lnTo>
                <a:lnTo>
                  <a:pt x="885390" y="222130"/>
                </a:lnTo>
                <a:lnTo>
                  <a:pt x="896430" y="221127"/>
                </a:lnTo>
                <a:lnTo>
                  <a:pt x="903580" y="218491"/>
                </a:lnTo>
                <a:lnTo>
                  <a:pt x="903476" y="212894"/>
                </a:lnTo>
                <a:lnTo>
                  <a:pt x="902423" y="211465"/>
                </a:lnTo>
                <a:lnTo>
                  <a:pt x="900504" y="203434"/>
                </a:lnTo>
                <a:lnTo>
                  <a:pt x="899757" y="188791"/>
                </a:lnTo>
                <a:lnTo>
                  <a:pt x="899784" y="172010"/>
                </a:lnTo>
                <a:lnTo>
                  <a:pt x="900183" y="157567"/>
                </a:lnTo>
                <a:lnTo>
                  <a:pt x="900506" y="150606"/>
                </a:lnTo>
                <a:lnTo>
                  <a:pt x="901339" y="142904"/>
                </a:lnTo>
                <a:lnTo>
                  <a:pt x="901883" y="138925"/>
                </a:lnTo>
                <a:lnTo>
                  <a:pt x="901992" y="133741"/>
                </a:lnTo>
                <a:lnTo>
                  <a:pt x="900697" y="124239"/>
                </a:lnTo>
                <a:lnTo>
                  <a:pt x="898326" y="120069"/>
                </a:lnTo>
                <a:lnTo>
                  <a:pt x="897421" y="114972"/>
                </a:lnTo>
                <a:lnTo>
                  <a:pt x="899210" y="106855"/>
                </a:lnTo>
                <a:lnTo>
                  <a:pt x="886947" y="106738"/>
                </a:lnTo>
                <a:lnTo>
                  <a:pt x="873816" y="106819"/>
                </a:lnTo>
                <a:lnTo>
                  <a:pt x="860921" y="107748"/>
                </a:lnTo>
                <a:lnTo>
                  <a:pt x="854786" y="108760"/>
                </a:lnTo>
                <a:lnTo>
                  <a:pt x="848995" y="109813"/>
                </a:lnTo>
                <a:lnTo>
                  <a:pt x="841140" y="111000"/>
                </a:lnTo>
                <a:lnTo>
                  <a:pt x="831466" y="112288"/>
                </a:lnTo>
                <a:lnTo>
                  <a:pt x="820223" y="113641"/>
                </a:lnTo>
                <a:lnTo>
                  <a:pt x="807657" y="115025"/>
                </a:lnTo>
                <a:lnTo>
                  <a:pt x="794017" y="116406"/>
                </a:lnTo>
                <a:lnTo>
                  <a:pt x="779550" y="117750"/>
                </a:lnTo>
                <a:lnTo>
                  <a:pt x="764504" y="119022"/>
                </a:lnTo>
                <a:lnTo>
                  <a:pt x="749127" y="120188"/>
                </a:lnTo>
              </a:path>
              <a:path w="936340" h="931415">
                <a:moveTo>
                  <a:pt x="630313" y="257363"/>
                </a:moveTo>
                <a:lnTo>
                  <a:pt x="636268" y="263708"/>
                </a:lnTo>
                <a:lnTo>
                  <a:pt x="644902" y="267192"/>
                </a:lnTo>
                <a:lnTo>
                  <a:pt x="656457" y="268590"/>
                </a:lnTo>
                <a:lnTo>
                  <a:pt x="671175" y="268680"/>
                </a:lnTo>
                <a:lnTo>
                  <a:pt x="689297" y="268235"/>
                </a:lnTo>
              </a:path>
              <a:path w="936340" h="931415">
                <a:moveTo>
                  <a:pt x="749127" y="120188"/>
                </a:moveTo>
                <a:lnTo>
                  <a:pt x="733665" y="121213"/>
                </a:lnTo>
                <a:lnTo>
                  <a:pt x="718368" y="122064"/>
                </a:lnTo>
                <a:lnTo>
                  <a:pt x="703482" y="122705"/>
                </a:lnTo>
                <a:lnTo>
                  <a:pt x="689255" y="123102"/>
                </a:lnTo>
                <a:lnTo>
                  <a:pt x="675935" y="123222"/>
                </a:lnTo>
                <a:lnTo>
                  <a:pt x="663770" y="123029"/>
                </a:lnTo>
                <a:lnTo>
                  <a:pt x="654265" y="122578"/>
                </a:lnTo>
                <a:lnTo>
                  <a:pt x="647156" y="120923"/>
                </a:lnTo>
                <a:lnTo>
                  <a:pt x="634496" y="117063"/>
                </a:lnTo>
                <a:lnTo>
                  <a:pt x="618727" y="111943"/>
                </a:lnTo>
                <a:lnTo>
                  <a:pt x="602291" y="106511"/>
                </a:lnTo>
                <a:lnTo>
                  <a:pt x="587630" y="101714"/>
                </a:lnTo>
                <a:lnTo>
                  <a:pt x="577187" y="98497"/>
                </a:lnTo>
                <a:lnTo>
                  <a:pt x="573887" y="97711"/>
                </a:lnTo>
                <a:lnTo>
                  <a:pt x="569400" y="96065"/>
                </a:lnTo>
                <a:lnTo>
                  <a:pt x="561470" y="92070"/>
                </a:lnTo>
                <a:lnTo>
                  <a:pt x="550865" y="86257"/>
                </a:lnTo>
                <a:lnTo>
                  <a:pt x="538353" y="79156"/>
                </a:lnTo>
                <a:lnTo>
                  <a:pt x="524702" y="71295"/>
                </a:lnTo>
                <a:lnTo>
                  <a:pt x="510682" y="63207"/>
                </a:lnTo>
                <a:lnTo>
                  <a:pt x="497060" y="55421"/>
                </a:lnTo>
              </a:path>
              <a:path w="936340" h="931415">
                <a:moveTo>
                  <a:pt x="489102" y="50950"/>
                </a:moveTo>
                <a:lnTo>
                  <a:pt x="474992" y="43600"/>
                </a:lnTo>
                <a:lnTo>
                  <a:pt x="460634" y="37023"/>
                </a:lnTo>
                <a:lnTo>
                  <a:pt x="446197" y="31163"/>
                </a:lnTo>
                <a:lnTo>
                  <a:pt x="431851" y="25963"/>
                </a:lnTo>
                <a:lnTo>
                  <a:pt x="417765" y="21368"/>
                </a:lnTo>
                <a:lnTo>
                  <a:pt x="404106" y="17324"/>
                </a:lnTo>
                <a:lnTo>
                  <a:pt x="391045" y="13774"/>
                </a:lnTo>
                <a:lnTo>
                  <a:pt x="378751" y="10662"/>
                </a:lnTo>
                <a:lnTo>
                  <a:pt x="367392" y="7934"/>
                </a:lnTo>
                <a:lnTo>
                  <a:pt x="357137" y="5534"/>
                </a:lnTo>
                <a:lnTo>
                  <a:pt x="348155" y="3405"/>
                </a:lnTo>
                <a:lnTo>
                  <a:pt x="340616" y="1494"/>
                </a:lnTo>
                <a:lnTo>
                  <a:pt x="336524" y="327"/>
                </a:lnTo>
                <a:lnTo>
                  <a:pt x="327354" y="0"/>
                </a:lnTo>
                <a:lnTo>
                  <a:pt x="318933" y="4173"/>
                </a:lnTo>
                <a:lnTo>
                  <a:pt x="311086" y="11800"/>
                </a:lnTo>
                <a:lnTo>
                  <a:pt x="303635" y="21833"/>
                </a:lnTo>
                <a:lnTo>
                  <a:pt x="296402" y="33224"/>
                </a:lnTo>
                <a:lnTo>
                  <a:pt x="289212" y="44925"/>
                </a:lnTo>
                <a:lnTo>
                  <a:pt x="281887" y="55888"/>
                </a:lnTo>
                <a:lnTo>
                  <a:pt x="276555" y="62595"/>
                </a:lnTo>
                <a:lnTo>
                  <a:pt x="267162" y="71860"/>
                </a:lnTo>
                <a:lnTo>
                  <a:pt x="258603" y="77954"/>
                </a:lnTo>
                <a:lnTo>
                  <a:pt x="250702" y="81844"/>
                </a:lnTo>
                <a:lnTo>
                  <a:pt x="243278" y="84499"/>
                </a:lnTo>
                <a:lnTo>
                  <a:pt x="236154" y="86889"/>
                </a:lnTo>
                <a:lnTo>
                  <a:pt x="229151" y="89982"/>
                </a:lnTo>
                <a:lnTo>
                  <a:pt x="222091" y="94745"/>
                </a:lnTo>
                <a:lnTo>
                  <a:pt x="214794" y="102148"/>
                </a:lnTo>
                <a:lnTo>
                  <a:pt x="208902" y="110259"/>
                </a:lnTo>
                <a:lnTo>
                  <a:pt x="201207" y="120328"/>
                </a:lnTo>
                <a:lnTo>
                  <a:pt x="192324" y="130065"/>
                </a:lnTo>
                <a:lnTo>
                  <a:pt x="183415" y="139813"/>
                </a:lnTo>
                <a:lnTo>
                  <a:pt x="175641" y="149916"/>
                </a:lnTo>
                <a:lnTo>
                  <a:pt x="170165" y="160716"/>
                </a:lnTo>
                <a:lnTo>
                  <a:pt x="169862" y="161617"/>
                </a:lnTo>
                <a:lnTo>
                  <a:pt x="165076" y="174836"/>
                </a:lnTo>
                <a:lnTo>
                  <a:pt x="161292" y="186078"/>
                </a:lnTo>
                <a:lnTo>
                  <a:pt x="160618" y="191155"/>
                </a:lnTo>
              </a:path>
              <a:path w="936340" h="931415">
                <a:moveTo>
                  <a:pt x="378453" y="919108"/>
                </a:moveTo>
                <a:lnTo>
                  <a:pt x="374530" y="906025"/>
                </a:lnTo>
                <a:lnTo>
                  <a:pt x="371976" y="892275"/>
                </a:lnTo>
                <a:lnTo>
                  <a:pt x="370667" y="877968"/>
                </a:lnTo>
                <a:lnTo>
                  <a:pt x="370479" y="863213"/>
                </a:lnTo>
                <a:lnTo>
                  <a:pt x="371287" y="848118"/>
                </a:lnTo>
                <a:lnTo>
                  <a:pt x="372967" y="832792"/>
                </a:lnTo>
                <a:lnTo>
                  <a:pt x="375394" y="817345"/>
                </a:lnTo>
                <a:lnTo>
                  <a:pt x="378445" y="801886"/>
                </a:lnTo>
                <a:lnTo>
                  <a:pt x="381995" y="786522"/>
                </a:lnTo>
                <a:lnTo>
                  <a:pt x="385920" y="771365"/>
                </a:lnTo>
                <a:lnTo>
                  <a:pt x="390095" y="756522"/>
                </a:lnTo>
                <a:lnTo>
                  <a:pt x="394396" y="742102"/>
                </a:lnTo>
                <a:lnTo>
                  <a:pt x="398700" y="728214"/>
                </a:lnTo>
                <a:lnTo>
                  <a:pt x="402881" y="714968"/>
                </a:lnTo>
                <a:lnTo>
                  <a:pt x="406815" y="702473"/>
                </a:lnTo>
                <a:lnTo>
                  <a:pt x="410379" y="690837"/>
                </a:lnTo>
                <a:lnTo>
                  <a:pt x="413447" y="680169"/>
                </a:lnTo>
                <a:lnTo>
                  <a:pt x="415896" y="670579"/>
                </a:lnTo>
                <a:lnTo>
                  <a:pt x="417601" y="662175"/>
                </a:lnTo>
                <a:lnTo>
                  <a:pt x="419881" y="647136"/>
                </a:lnTo>
                <a:lnTo>
                  <a:pt x="421657" y="633963"/>
                </a:lnTo>
                <a:lnTo>
                  <a:pt x="423401" y="622136"/>
                </a:lnTo>
                <a:lnTo>
                  <a:pt x="425586" y="611134"/>
                </a:lnTo>
                <a:lnTo>
                  <a:pt x="428682" y="600435"/>
                </a:lnTo>
                <a:lnTo>
                  <a:pt x="433162" y="589518"/>
                </a:lnTo>
                <a:lnTo>
                  <a:pt x="439498" y="577862"/>
                </a:lnTo>
                <a:lnTo>
                  <a:pt x="442379" y="573301"/>
                </a:lnTo>
                <a:lnTo>
                  <a:pt x="448090" y="564117"/>
                </a:lnTo>
                <a:lnTo>
                  <a:pt x="454023" y="553714"/>
                </a:lnTo>
                <a:lnTo>
                  <a:pt x="460044" y="542322"/>
                </a:lnTo>
                <a:lnTo>
                  <a:pt x="466023" y="530169"/>
                </a:lnTo>
                <a:lnTo>
                  <a:pt x="471826" y="517485"/>
                </a:lnTo>
                <a:lnTo>
                  <a:pt x="477321" y="504500"/>
                </a:lnTo>
                <a:lnTo>
                  <a:pt x="482376" y="491443"/>
                </a:lnTo>
                <a:lnTo>
                  <a:pt x="486858" y="478544"/>
                </a:lnTo>
                <a:lnTo>
                  <a:pt x="490636" y="466031"/>
                </a:lnTo>
                <a:lnTo>
                  <a:pt x="493577" y="454135"/>
                </a:lnTo>
                <a:lnTo>
                  <a:pt x="495549" y="443084"/>
                </a:lnTo>
                <a:lnTo>
                  <a:pt x="495713" y="441716"/>
                </a:lnTo>
              </a:path>
              <a:path w="936340" h="931415">
                <a:moveTo>
                  <a:pt x="160618" y="906506"/>
                </a:moveTo>
                <a:lnTo>
                  <a:pt x="169255" y="907197"/>
                </a:lnTo>
                <a:lnTo>
                  <a:pt x="178511" y="907946"/>
                </a:lnTo>
                <a:lnTo>
                  <a:pt x="191163" y="908553"/>
                </a:lnTo>
                <a:lnTo>
                  <a:pt x="203886" y="908542"/>
                </a:lnTo>
                <a:lnTo>
                  <a:pt x="216619" y="908234"/>
                </a:lnTo>
                <a:lnTo>
                  <a:pt x="229304" y="907950"/>
                </a:lnTo>
                <a:lnTo>
                  <a:pt x="241883" y="908009"/>
                </a:lnTo>
                <a:lnTo>
                  <a:pt x="254295" y="908734"/>
                </a:lnTo>
                <a:lnTo>
                  <a:pt x="257416" y="909063"/>
                </a:lnTo>
                <a:lnTo>
                  <a:pt x="266770" y="910377"/>
                </a:lnTo>
                <a:lnTo>
                  <a:pt x="278248" y="912339"/>
                </a:lnTo>
                <a:lnTo>
                  <a:pt x="291319" y="914782"/>
                </a:lnTo>
                <a:lnTo>
                  <a:pt x="305455" y="917539"/>
                </a:lnTo>
              </a:path>
              <a:path w="936340" h="931415">
                <a:moveTo>
                  <a:pt x="320126" y="920443"/>
                </a:moveTo>
                <a:lnTo>
                  <a:pt x="334802" y="923328"/>
                </a:lnTo>
                <a:lnTo>
                  <a:pt x="348955" y="926027"/>
                </a:lnTo>
                <a:lnTo>
                  <a:pt x="362054" y="928373"/>
                </a:lnTo>
                <a:lnTo>
                  <a:pt x="373571" y="930199"/>
                </a:lnTo>
                <a:lnTo>
                  <a:pt x="382976" y="931338"/>
                </a:lnTo>
                <a:lnTo>
                  <a:pt x="383870" y="931415"/>
                </a:lnTo>
                <a:lnTo>
                  <a:pt x="378453" y="919108"/>
                </a:lnTo>
              </a:path>
              <a:path w="936340" h="931415">
                <a:moveTo>
                  <a:pt x="838708" y="599592"/>
                </a:moveTo>
                <a:lnTo>
                  <a:pt x="852161" y="599270"/>
                </a:lnTo>
                <a:lnTo>
                  <a:pt x="867389" y="598459"/>
                </a:lnTo>
                <a:lnTo>
                  <a:pt x="882407" y="596956"/>
                </a:lnTo>
                <a:lnTo>
                  <a:pt x="895227" y="594556"/>
                </a:lnTo>
                <a:lnTo>
                  <a:pt x="902969" y="591627"/>
                </a:lnTo>
                <a:lnTo>
                  <a:pt x="911248" y="583839"/>
                </a:lnTo>
                <a:lnTo>
                  <a:pt x="916326" y="573112"/>
                </a:lnTo>
                <a:lnTo>
                  <a:pt x="919147" y="560511"/>
                </a:lnTo>
                <a:lnTo>
                  <a:pt x="920654" y="547103"/>
                </a:lnTo>
                <a:lnTo>
                  <a:pt x="921790" y="533951"/>
                </a:lnTo>
                <a:lnTo>
                  <a:pt x="923498" y="522122"/>
                </a:lnTo>
                <a:lnTo>
                  <a:pt x="924407" y="518487"/>
                </a:lnTo>
                <a:lnTo>
                  <a:pt x="928204" y="508741"/>
                </a:lnTo>
                <a:lnTo>
                  <a:pt x="933099" y="496732"/>
                </a:lnTo>
                <a:lnTo>
                  <a:pt x="936340" y="484430"/>
                </a:lnTo>
                <a:lnTo>
                  <a:pt x="935175" y="473802"/>
                </a:lnTo>
                <a:lnTo>
                  <a:pt x="933957" y="471751"/>
                </a:lnTo>
                <a:lnTo>
                  <a:pt x="927451" y="469238"/>
                </a:lnTo>
                <a:lnTo>
                  <a:pt x="914402" y="467605"/>
                </a:lnTo>
                <a:lnTo>
                  <a:pt x="897762" y="466618"/>
                </a:lnTo>
                <a:lnTo>
                  <a:pt x="880481" y="466043"/>
                </a:lnTo>
                <a:lnTo>
                  <a:pt x="865508" y="465647"/>
                </a:lnTo>
                <a:lnTo>
                  <a:pt x="855794" y="465195"/>
                </a:lnTo>
                <a:lnTo>
                  <a:pt x="854316" y="465008"/>
                </a:lnTo>
              </a:path>
              <a:path w="936340" h="931415">
                <a:moveTo>
                  <a:pt x="843526" y="463129"/>
                </a:moveTo>
                <a:lnTo>
                  <a:pt x="831269" y="461173"/>
                </a:lnTo>
                <a:lnTo>
                  <a:pt x="818041" y="458976"/>
                </a:lnTo>
                <a:lnTo>
                  <a:pt x="804341" y="456375"/>
                </a:lnTo>
                <a:lnTo>
                  <a:pt x="790667" y="453205"/>
                </a:lnTo>
                <a:lnTo>
                  <a:pt x="777515" y="449304"/>
                </a:lnTo>
                <a:lnTo>
                  <a:pt x="765385" y="444507"/>
                </a:lnTo>
                <a:lnTo>
                  <a:pt x="754774" y="438652"/>
                </a:lnTo>
                <a:lnTo>
                  <a:pt x="749096" y="434350"/>
                </a:lnTo>
                <a:lnTo>
                  <a:pt x="738180" y="423657"/>
                </a:lnTo>
                <a:lnTo>
                  <a:pt x="730301" y="413662"/>
                </a:lnTo>
                <a:lnTo>
                  <a:pt x="724229" y="403928"/>
                </a:lnTo>
                <a:lnTo>
                  <a:pt x="718737" y="394017"/>
                </a:lnTo>
                <a:lnTo>
                  <a:pt x="712599" y="383492"/>
                </a:lnTo>
                <a:lnTo>
                  <a:pt x="706374" y="374304"/>
                </a:lnTo>
                <a:lnTo>
                  <a:pt x="701132" y="361029"/>
                </a:lnTo>
                <a:lnTo>
                  <a:pt x="695547" y="349401"/>
                </a:lnTo>
                <a:lnTo>
                  <a:pt x="689764" y="338722"/>
                </a:lnTo>
                <a:lnTo>
                  <a:pt x="683928" y="328290"/>
                </a:lnTo>
                <a:lnTo>
                  <a:pt x="678484" y="318005"/>
                </a:lnTo>
                <a:lnTo>
                  <a:pt x="671328" y="306190"/>
                </a:lnTo>
                <a:lnTo>
                  <a:pt x="663770" y="297787"/>
                </a:lnTo>
                <a:lnTo>
                  <a:pt x="656018" y="290218"/>
                </a:lnTo>
                <a:lnTo>
                  <a:pt x="648286" y="281545"/>
                </a:lnTo>
                <a:lnTo>
                  <a:pt x="640117" y="270820"/>
                </a:lnTo>
                <a:lnTo>
                  <a:pt x="631856" y="258783"/>
                </a:lnTo>
                <a:lnTo>
                  <a:pt x="626038" y="249623"/>
                </a:lnTo>
                <a:lnTo>
                  <a:pt x="628453" y="254081"/>
                </a:lnTo>
                <a:lnTo>
                  <a:pt x="630313" y="257363"/>
                </a:lnTo>
              </a:path>
              <a:path w="936340" h="931415">
                <a:moveTo>
                  <a:pt x="496971" y="439993"/>
                </a:moveTo>
                <a:lnTo>
                  <a:pt x="495998" y="439341"/>
                </a:lnTo>
                <a:lnTo>
                  <a:pt x="495713" y="441716"/>
                </a:lnTo>
              </a:path>
              <a:path w="936340" h="931415">
                <a:moveTo>
                  <a:pt x="496971" y="439993"/>
                </a:moveTo>
                <a:lnTo>
                  <a:pt x="508373" y="447635"/>
                </a:lnTo>
                <a:lnTo>
                  <a:pt x="517218" y="454764"/>
                </a:lnTo>
                <a:lnTo>
                  <a:pt x="526097" y="461065"/>
                </a:lnTo>
                <a:lnTo>
                  <a:pt x="538579" y="466878"/>
                </a:lnTo>
                <a:lnTo>
                  <a:pt x="538988" y="467027"/>
                </a:lnTo>
                <a:lnTo>
                  <a:pt x="551794" y="473311"/>
                </a:lnTo>
                <a:lnTo>
                  <a:pt x="560835" y="480586"/>
                </a:lnTo>
                <a:lnTo>
                  <a:pt x="568982" y="488463"/>
                </a:lnTo>
                <a:lnTo>
                  <a:pt x="579103" y="496552"/>
                </a:lnTo>
                <a:lnTo>
                  <a:pt x="584111" y="499628"/>
                </a:lnTo>
                <a:lnTo>
                  <a:pt x="595265" y="507487"/>
                </a:lnTo>
                <a:lnTo>
                  <a:pt x="602371" y="515538"/>
                </a:lnTo>
                <a:lnTo>
                  <a:pt x="607651" y="524059"/>
                </a:lnTo>
                <a:lnTo>
                  <a:pt x="613327" y="533331"/>
                </a:lnTo>
                <a:lnTo>
                  <a:pt x="621620" y="543634"/>
                </a:lnTo>
                <a:lnTo>
                  <a:pt x="631802" y="553156"/>
                </a:lnTo>
                <a:lnTo>
                  <a:pt x="641705" y="560951"/>
                </a:lnTo>
                <a:lnTo>
                  <a:pt x="652710" y="568449"/>
                </a:lnTo>
                <a:lnTo>
                  <a:pt x="664539" y="575378"/>
                </a:lnTo>
                <a:lnTo>
                  <a:pt x="676914" y="581465"/>
                </a:lnTo>
                <a:lnTo>
                  <a:pt x="689559" y="586440"/>
                </a:lnTo>
                <a:lnTo>
                  <a:pt x="702196" y="590030"/>
                </a:lnTo>
                <a:lnTo>
                  <a:pt x="714548" y="591963"/>
                </a:lnTo>
              </a:path>
              <a:path w="936340" h="931415">
                <a:moveTo>
                  <a:pt x="744399" y="594111"/>
                </a:moveTo>
                <a:lnTo>
                  <a:pt x="759255" y="595782"/>
                </a:lnTo>
                <a:lnTo>
                  <a:pt x="773950" y="597326"/>
                </a:lnTo>
                <a:lnTo>
                  <a:pt x="786877" y="598286"/>
                </a:lnTo>
                <a:lnTo>
                  <a:pt x="796431" y="598203"/>
                </a:lnTo>
                <a:lnTo>
                  <a:pt x="796645" y="598180"/>
                </a:lnTo>
                <a:lnTo>
                  <a:pt x="809233" y="598058"/>
                </a:lnTo>
                <a:lnTo>
                  <a:pt x="821193" y="599252"/>
                </a:lnTo>
                <a:lnTo>
                  <a:pt x="829017" y="599628"/>
                </a:lnTo>
                <a:lnTo>
                  <a:pt x="838708" y="599592"/>
                </a:lnTo>
              </a:path>
              <a:path w="936340" h="931415">
                <a:moveTo>
                  <a:pt x="623978" y="245821"/>
                </a:moveTo>
                <a:lnTo>
                  <a:pt x="618623" y="235698"/>
                </a:lnTo>
                <a:lnTo>
                  <a:pt x="612984" y="224949"/>
                </a:lnTo>
                <a:lnTo>
                  <a:pt x="607657" y="214813"/>
                </a:lnTo>
                <a:lnTo>
                  <a:pt x="603238" y="206526"/>
                </a:lnTo>
                <a:lnTo>
                  <a:pt x="600322" y="201327"/>
                </a:lnTo>
                <a:lnTo>
                  <a:pt x="599505" y="200452"/>
                </a:lnTo>
                <a:lnTo>
                  <a:pt x="601383" y="205140"/>
                </a:lnTo>
                <a:lnTo>
                  <a:pt x="604813" y="212367"/>
                </a:lnTo>
                <a:lnTo>
                  <a:pt x="609983" y="222227"/>
                </a:lnTo>
                <a:lnTo>
                  <a:pt x="616443" y="233745"/>
                </a:lnTo>
                <a:lnTo>
                  <a:pt x="623850" y="246178"/>
                </a:lnTo>
                <a:lnTo>
                  <a:pt x="626038" y="249623"/>
                </a:lnTo>
                <a:lnTo>
                  <a:pt x="623978" y="24582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28874" y="5440622"/>
            <a:ext cx="67360" cy="99517"/>
          </a:xfrm>
          <a:custGeom>
            <a:avLst/>
            <a:gdLst/>
            <a:ahLst/>
            <a:cxnLst/>
            <a:rect l="l" t="t" r="r" b="b"/>
            <a:pathLst>
              <a:path w="67360" h="99517">
                <a:moveTo>
                  <a:pt x="67360" y="99517"/>
                </a:moveTo>
                <a:lnTo>
                  <a:pt x="61316" y="90003"/>
                </a:lnTo>
                <a:lnTo>
                  <a:pt x="53499" y="83688"/>
                </a:lnTo>
                <a:lnTo>
                  <a:pt x="44547" y="79508"/>
                </a:lnTo>
                <a:lnTo>
                  <a:pt x="35100" y="76397"/>
                </a:lnTo>
                <a:lnTo>
                  <a:pt x="25797" y="73291"/>
                </a:lnTo>
                <a:lnTo>
                  <a:pt x="17275" y="69124"/>
                </a:lnTo>
                <a:lnTo>
                  <a:pt x="10174" y="62833"/>
                </a:lnTo>
                <a:lnTo>
                  <a:pt x="5133" y="53351"/>
                </a:lnTo>
                <a:lnTo>
                  <a:pt x="4102" y="49657"/>
                </a:lnTo>
                <a:lnTo>
                  <a:pt x="2225" y="37187"/>
                </a:lnTo>
                <a:lnTo>
                  <a:pt x="1592" y="24641"/>
                </a:lnTo>
                <a:lnTo>
                  <a:pt x="1173" y="12086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254000" y="5162473"/>
            <a:ext cx="247624" cy="143463"/>
          </a:xfrm>
          <a:custGeom>
            <a:avLst/>
            <a:gdLst/>
            <a:ahLst/>
            <a:cxnLst/>
            <a:rect l="l" t="t" r="r" b="b"/>
            <a:pathLst>
              <a:path w="247624" h="143463">
                <a:moveTo>
                  <a:pt x="247624" y="143463"/>
                </a:moveTo>
                <a:lnTo>
                  <a:pt x="242380" y="133817"/>
                </a:lnTo>
                <a:lnTo>
                  <a:pt x="235850" y="121731"/>
                </a:lnTo>
                <a:lnTo>
                  <a:pt x="228794" y="108884"/>
                </a:lnTo>
                <a:lnTo>
                  <a:pt x="221973" y="96960"/>
                </a:lnTo>
                <a:lnTo>
                  <a:pt x="216146" y="87639"/>
                </a:lnTo>
                <a:lnTo>
                  <a:pt x="207636" y="76347"/>
                </a:lnTo>
                <a:lnTo>
                  <a:pt x="199307" y="66565"/>
                </a:lnTo>
                <a:lnTo>
                  <a:pt x="190691" y="57123"/>
                </a:lnTo>
                <a:lnTo>
                  <a:pt x="182035" y="47888"/>
                </a:lnTo>
                <a:lnTo>
                  <a:pt x="173588" y="38723"/>
                </a:lnTo>
                <a:lnTo>
                  <a:pt x="171729" y="36643"/>
                </a:lnTo>
                <a:lnTo>
                  <a:pt x="163031" y="26271"/>
                </a:lnTo>
                <a:lnTo>
                  <a:pt x="154761" y="17851"/>
                </a:lnTo>
                <a:lnTo>
                  <a:pt x="143819" y="11854"/>
                </a:lnTo>
                <a:lnTo>
                  <a:pt x="135521" y="9757"/>
                </a:lnTo>
                <a:lnTo>
                  <a:pt x="122988" y="7704"/>
                </a:lnTo>
                <a:lnTo>
                  <a:pt x="110385" y="5877"/>
                </a:lnTo>
                <a:lnTo>
                  <a:pt x="97744" y="4246"/>
                </a:lnTo>
                <a:lnTo>
                  <a:pt x="85095" y="2782"/>
                </a:lnTo>
                <a:lnTo>
                  <a:pt x="72471" y="1453"/>
                </a:lnTo>
                <a:lnTo>
                  <a:pt x="59902" y="232"/>
                </a:lnTo>
                <a:lnTo>
                  <a:pt x="43847" y="0"/>
                </a:lnTo>
                <a:lnTo>
                  <a:pt x="32273" y="2541"/>
                </a:lnTo>
                <a:lnTo>
                  <a:pt x="22191" y="7311"/>
                </a:lnTo>
                <a:lnTo>
                  <a:pt x="12232" y="13916"/>
                </a:lnTo>
                <a:lnTo>
                  <a:pt x="1029" y="21964"/>
                </a:lnTo>
                <a:lnTo>
                  <a:pt x="0" y="22686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412339" y="5171935"/>
            <a:ext cx="3746" cy="8279"/>
          </a:xfrm>
          <a:custGeom>
            <a:avLst/>
            <a:gdLst/>
            <a:ahLst/>
            <a:cxnLst/>
            <a:rect l="l" t="t" r="r" b="b"/>
            <a:pathLst>
              <a:path w="3746" h="8279">
                <a:moveTo>
                  <a:pt x="3746" y="8279"/>
                </a:moveTo>
                <a:lnTo>
                  <a:pt x="2014" y="2204"/>
                </a:lnTo>
                <a:lnTo>
                  <a:pt x="0" y="0"/>
                </a:lnTo>
                <a:lnTo>
                  <a:pt x="3746" y="82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416086" y="5180214"/>
            <a:ext cx="3214" cy="11274"/>
          </a:xfrm>
          <a:custGeom>
            <a:avLst/>
            <a:gdLst/>
            <a:ahLst/>
            <a:cxnLst/>
            <a:rect l="l" t="t" r="r" b="b"/>
            <a:pathLst>
              <a:path w="3214" h="11274">
                <a:moveTo>
                  <a:pt x="3214" y="11274"/>
                </a:moveTo>
                <a:lnTo>
                  <a:pt x="1751" y="3871"/>
                </a:lnTo>
                <a:lnTo>
                  <a:pt x="0" y="0"/>
                </a:lnTo>
                <a:lnTo>
                  <a:pt x="3214" y="1127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206215" y="4840884"/>
            <a:ext cx="290382" cy="313349"/>
          </a:xfrm>
          <a:custGeom>
            <a:avLst/>
            <a:gdLst/>
            <a:ahLst/>
            <a:cxnLst/>
            <a:rect l="l" t="t" r="r" b="b"/>
            <a:pathLst>
              <a:path w="290382" h="313349">
                <a:moveTo>
                  <a:pt x="288478" y="230564"/>
                </a:moveTo>
                <a:lnTo>
                  <a:pt x="290382" y="219147"/>
                </a:lnTo>
                <a:lnTo>
                  <a:pt x="290263" y="218372"/>
                </a:lnTo>
                <a:lnTo>
                  <a:pt x="287366" y="207863"/>
                </a:lnTo>
                <a:lnTo>
                  <a:pt x="282559" y="196281"/>
                </a:lnTo>
                <a:lnTo>
                  <a:pt x="276352" y="184278"/>
                </a:lnTo>
                <a:lnTo>
                  <a:pt x="269252" y="172509"/>
                </a:lnTo>
                <a:lnTo>
                  <a:pt x="263974" y="164689"/>
                </a:lnTo>
                <a:lnTo>
                  <a:pt x="274284" y="153123"/>
                </a:lnTo>
                <a:lnTo>
                  <a:pt x="278868" y="144747"/>
                </a:lnTo>
                <a:lnTo>
                  <a:pt x="278665" y="138583"/>
                </a:lnTo>
                <a:lnTo>
                  <a:pt x="274615" y="133654"/>
                </a:lnTo>
                <a:lnTo>
                  <a:pt x="267655" y="128983"/>
                </a:lnTo>
                <a:lnTo>
                  <a:pt x="258726" y="123592"/>
                </a:lnTo>
                <a:lnTo>
                  <a:pt x="253217" y="119896"/>
                </a:lnTo>
                <a:lnTo>
                  <a:pt x="245370" y="111935"/>
                </a:lnTo>
                <a:lnTo>
                  <a:pt x="240145" y="102000"/>
                </a:lnTo>
                <a:lnTo>
                  <a:pt x="236614" y="90668"/>
                </a:lnTo>
                <a:lnTo>
                  <a:pt x="233850" y="78518"/>
                </a:lnTo>
                <a:lnTo>
                  <a:pt x="230925" y="66127"/>
                </a:lnTo>
                <a:lnTo>
                  <a:pt x="226910" y="54071"/>
                </a:lnTo>
                <a:lnTo>
                  <a:pt x="222039" y="44661"/>
                </a:lnTo>
                <a:lnTo>
                  <a:pt x="214752" y="35200"/>
                </a:lnTo>
                <a:lnTo>
                  <a:pt x="205360" y="25496"/>
                </a:lnTo>
                <a:lnTo>
                  <a:pt x="195229" y="16534"/>
                </a:lnTo>
                <a:lnTo>
                  <a:pt x="186174" y="9609"/>
                </a:lnTo>
                <a:lnTo>
                  <a:pt x="174473" y="3020"/>
                </a:lnTo>
                <a:lnTo>
                  <a:pt x="163539" y="0"/>
                </a:lnTo>
                <a:lnTo>
                  <a:pt x="153208" y="146"/>
                </a:lnTo>
                <a:lnTo>
                  <a:pt x="143313" y="3061"/>
                </a:lnTo>
                <a:lnTo>
                  <a:pt x="133689" y="8344"/>
                </a:lnTo>
                <a:lnTo>
                  <a:pt x="124170" y="15594"/>
                </a:lnTo>
                <a:lnTo>
                  <a:pt x="117175" y="21916"/>
                </a:lnTo>
                <a:lnTo>
                  <a:pt x="107214" y="31163"/>
                </a:lnTo>
                <a:lnTo>
                  <a:pt x="97281" y="40145"/>
                </a:lnTo>
                <a:lnTo>
                  <a:pt x="87520" y="49009"/>
                </a:lnTo>
                <a:lnTo>
                  <a:pt x="78070" y="57898"/>
                </a:lnTo>
                <a:lnTo>
                  <a:pt x="69074" y="66959"/>
                </a:lnTo>
                <a:lnTo>
                  <a:pt x="60673" y="76336"/>
                </a:lnTo>
                <a:lnTo>
                  <a:pt x="53008" y="86175"/>
                </a:lnTo>
                <a:lnTo>
                  <a:pt x="46222" y="96621"/>
                </a:lnTo>
                <a:lnTo>
                  <a:pt x="40455" y="107818"/>
                </a:lnTo>
                <a:lnTo>
                  <a:pt x="35848" y="119912"/>
                </a:lnTo>
                <a:lnTo>
                  <a:pt x="32682" y="132342"/>
                </a:lnTo>
                <a:lnTo>
                  <a:pt x="29709" y="144741"/>
                </a:lnTo>
                <a:lnTo>
                  <a:pt x="26123" y="156850"/>
                </a:lnTo>
                <a:lnTo>
                  <a:pt x="22412" y="168995"/>
                </a:lnTo>
                <a:lnTo>
                  <a:pt x="21442" y="172360"/>
                </a:lnTo>
                <a:lnTo>
                  <a:pt x="18614" y="184710"/>
                </a:lnTo>
                <a:lnTo>
                  <a:pt x="16413" y="197255"/>
                </a:lnTo>
                <a:lnTo>
                  <a:pt x="13869" y="209726"/>
                </a:lnTo>
                <a:lnTo>
                  <a:pt x="10368" y="220963"/>
                </a:lnTo>
                <a:lnTo>
                  <a:pt x="5037" y="231368"/>
                </a:lnTo>
                <a:lnTo>
                  <a:pt x="0" y="242230"/>
                </a:lnTo>
                <a:lnTo>
                  <a:pt x="122" y="252719"/>
                </a:lnTo>
                <a:lnTo>
                  <a:pt x="1084" y="254529"/>
                </a:lnTo>
                <a:lnTo>
                  <a:pt x="10081" y="261580"/>
                </a:lnTo>
                <a:lnTo>
                  <a:pt x="22819" y="264996"/>
                </a:lnTo>
                <a:lnTo>
                  <a:pt x="36276" y="267032"/>
                </a:lnTo>
                <a:lnTo>
                  <a:pt x="46055" y="269375"/>
                </a:lnTo>
                <a:lnTo>
                  <a:pt x="57824" y="274401"/>
                </a:lnTo>
                <a:lnTo>
                  <a:pt x="69266" y="279977"/>
                </a:lnTo>
                <a:lnTo>
                  <a:pt x="80703" y="285440"/>
                </a:lnTo>
                <a:lnTo>
                  <a:pt x="92454" y="290129"/>
                </a:lnTo>
                <a:lnTo>
                  <a:pt x="98861" y="292057"/>
                </a:lnTo>
                <a:lnTo>
                  <a:pt x="111261" y="294784"/>
                </a:lnTo>
                <a:lnTo>
                  <a:pt x="123881" y="296939"/>
                </a:lnTo>
                <a:lnTo>
                  <a:pt x="136451" y="299052"/>
                </a:lnTo>
                <a:lnTo>
                  <a:pt x="147020" y="301240"/>
                </a:lnTo>
                <a:lnTo>
                  <a:pt x="160548" y="304600"/>
                </a:lnTo>
                <a:lnTo>
                  <a:pt x="173918" y="308679"/>
                </a:lnTo>
                <a:lnTo>
                  <a:pt x="184836" y="313349"/>
                </a:lnTo>
                <a:lnTo>
                  <a:pt x="184457" y="313112"/>
                </a:lnTo>
                <a:lnTo>
                  <a:pt x="176315" y="309584"/>
                </a:lnTo>
                <a:lnTo>
                  <a:pt x="175430" y="309279"/>
                </a:lnTo>
                <a:lnTo>
                  <a:pt x="176805" y="293003"/>
                </a:lnTo>
                <a:lnTo>
                  <a:pt x="183677" y="280936"/>
                </a:lnTo>
                <a:lnTo>
                  <a:pt x="193972" y="272450"/>
                </a:lnTo>
                <a:lnTo>
                  <a:pt x="205620" y="266918"/>
                </a:lnTo>
                <a:lnTo>
                  <a:pt x="216548" y="263714"/>
                </a:lnTo>
                <a:lnTo>
                  <a:pt x="222445" y="262555"/>
                </a:lnTo>
                <a:lnTo>
                  <a:pt x="237730" y="260214"/>
                </a:lnTo>
                <a:lnTo>
                  <a:pt x="246664" y="259176"/>
                </a:lnTo>
                <a:lnTo>
                  <a:pt x="251062" y="258990"/>
                </a:lnTo>
                <a:lnTo>
                  <a:pt x="255173" y="259018"/>
                </a:lnTo>
                <a:lnTo>
                  <a:pt x="259561" y="257716"/>
                </a:lnTo>
                <a:lnTo>
                  <a:pt x="261269" y="257196"/>
                </a:lnTo>
                <a:lnTo>
                  <a:pt x="271695" y="251555"/>
                </a:lnTo>
                <a:lnTo>
                  <a:pt x="281507" y="242022"/>
                </a:lnTo>
                <a:lnTo>
                  <a:pt x="288478" y="230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391053" y="5154234"/>
            <a:ext cx="21287" cy="17701"/>
          </a:xfrm>
          <a:custGeom>
            <a:avLst/>
            <a:gdLst/>
            <a:ahLst/>
            <a:cxnLst/>
            <a:rect l="l" t="t" r="r" b="b"/>
            <a:pathLst>
              <a:path w="21287" h="17701">
                <a:moveTo>
                  <a:pt x="12508" y="7846"/>
                </a:moveTo>
                <a:lnTo>
                  <a:pt x="1584" y="677"/>
                </a:lnTo>
                <a:lnTo>
                  <a:pt x="0" y="0"/>
                </a:lnTo>
                <a:lnTo>
                  <a:pt x="11994" y="7530"/>
                </a:lnTo>
                <a:lnTo>
                  <a:pt x="21287" y="17701"/>
                </a:lnTo>
                <a:lnTo>
                  <a:pt x="21145" y="17387"/>
                </a:lnTo>
                <a:lnTo>
                  <a:pt x="12508" y="78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206215" y="4840883"/>
            <a:ext cx="290382" cy="350604"/>
          </a:xfrm>
          <a:custGeom>
            <a:avLst/>
            <a:gdLst/>
            <a:ahLst/>
            <a:cxnLst/>
            <a:rect l="l" t="t" r="r" b="b"/>
            <a:pathLst>
              <a:path w="290382" h="350604">
                <a:moveTo>
                  <a:pt x="213085" y="350604"/>
                </a:moveTo>
                <a:lnTo>
                  <a:pt x="208139" y="333256"/>
                </a:lnTo>
                <a:lnTo>
                  <a:pt x="196831" y="320880"/>
                </a:lnTo>
                <a:lnTo>
                  <a:pt x="184457" y="313112"/>
                </a:lnTo>
                <a:lnTo>
                  <a:pt x="176315" y="309584"/>
                </a:lnTo>
                <a:lnTo>
                  <a:pt x="175430" y="309279"/>
                </a:lnTo>
                <a:lnTo>
                  <a:pt x="176805" y="293003"/>
                </a:lnTo>
                <a:lnTo>
                  <a:pt x="183677" y="280936"/>
                </a:lnTo>
                <a:lnTo>
                  <a:pt x="193972" y="272450"/>
                </a:lnTo>
                <a:lnTo>
                  <a:pt x="205620" y="266918"/>
                </a:lnTo>
                <a:lnTo>
                  <a:pt x="216548" y="263714"/>
                </a:lnTo>
                <a:lnTo>
                  <a:pt x="222445" y="262555"/>
                </a:lnTo>
                <a:lnTo>
                  <a:pt x="237730" y="260214"/>
                </a:lnTo>
                <a:lnTo>
                  <a:pt x="246664" y="259176"/>
                </a:lnTo>
                <a:lnTo>
                  <a:pt x="251062" y="258990"/>
                </a:lnTo>
                <a:lnTo>
                  <a:pt x="252737" y="259203"/>
                </a:lnTo>
                <a:lnTo>
                  <a:pt x="253503" y="259363"/>
                </a:lnTo>
                <a:lnTo>
                  <a:pt x="255173" y="259018"/>
                </a:lnTo>
                <a:lnTo>
                  <a:pt x="259561" y="257716"/>
                </a:lnTo>
                <a:lnTo>
                  <a:pt x="271695" y="251555"/>
                </a:lnTo>
                <a:lnTo>
                  <a:pt x="281507" y="242022"/>
                </a:lnTo>
                <a:lnTo>
                  <a:pt x="288478" y="230564"/>
                </a:lnTo>
                <a:lnTo>
                  <a:pt x="290382" y="219147"/>
                </a:lnTo>
                <a:lnTo>
                  <a:pt x="290263" y="218372"/>
                </a:lnTo>
                <a:lnTo>
                  <a:pt x="287366" y="207863"/>
                </a:lnTo>
                <a:lnTo>
                  <a:pt x="282559" y="196281"/>
                </a:lnTo>
                <a:lnTo>
                  <a:pt x="276352" y="184278"/>
                </a:lnTo>
                <a:lnTo>
                  <a:pt x="269252" y="172509"/>
                </a:lnTo>
                <a:lnTo>
                  <a:pt x="263974" y="164689"/>
                </a:lnTo>
                <a:lnTo>
                  <a:pt x="274284" y="153123"/>
                </a:lnTo>
                <a:lnTo>
                  <a:pt x="278868" y="144747"/>
                </a:lnTo>
                <a:lnTo>
                  <a:pt x="278665" y="138583"/>
                </a:lnTo>
                <a:lnTo>
                  <a:pt x="274615" y="133654"/>
                </a:lnTo>
                <a:lnTo>
                  <a:pt x="267655" y="128983"/>
                </a:lnTo>
                <a:lnTo>
                  <a:pt x="258726" y="123592"/>
                </a:lnTo>
                <a:lnTo>
                  <a:pt x="253217" y="119896"/>
                </a:lnTo>
                <a:lnTo>
                  <a:pt x="245370" y="111935"/>
                </a:lnTo>
                <a:lnTo>
                  <a:pt x="240145" y="102000"/>
                </a:lnTo>
                <a:lnTo>
                  <a:pt x="236614" y="90668"/>
                </a:lnTo>
                <a:lnTo>
                  <a:pt x="233850" y="78518"/>
                </a:lnTo>
                <a:lnTo>
                  <a:pt x="230925" y="66127"/>
                </a:lnTo>
                <a:lnTo>
                  <a:pt x="226910" y="54071"/>
                </a:lnTo>
                <a:lnTo>
                  <a:pt x="222039" y="44661"/>
                </a:lnTo>
                <a:lnTo>
                  <a:pt x="214752" y="35200"/>
                </a:lnTo>
                <a:lnTo>
                  <a:pt x="205360" y="25496"/>
                </a:lnTo>
                <a:lnTo>
                  <a:pt x="195229" y="16534"/>
                </a:lnTo>
                <a:lnTo>
                  <a:pt x="186174" y="9609"/>
                </a:lnTo>
                <a:lnTo>
                  <a:pt x="174473" y="3020"/>
                </a:lnTo>
                <a:lnTo>
                  <a:pt x="163539" y="0"/>
                </a:lnTo>
                <a:lnTo>
                  <a:pt x="153208" y="146"/>
                </a:lnTo>
                <a:lnTo>
                  <a:pt x="143313" y="3061"/>
                </a:lnTo>
                <a:lnTo>
                  <a:pt x="133689" y="8344"/>
                </a:lnTo>
                <a:lnTo>
                  <a:pt x="124170" y="15594"/>
                </a:lnTo>
                <a:lnTo>
                  <a:pt x="117175" y="21916"/>
                </a:lnTo>
                <a:lnTo>
                  <a:pt x="107214" y="31163"/>
                </a:lnTo>
                <a:lnTo>
                  <a:pt x="97281" y="40145"/>
                </a:lnTo>
                <a:lnTo>
                  <a:pt x="87520" y="49009"/>
                </a:lnTo>
                <a:lnTo>
                  <a:pt x="78070" y="57898"/>
                </a:lnTo>
                <a:lnTo>
                  <a:pt x="69074" y="66959"/>
                </a:lnTo>
                <a:lnTo>
                  <a:pt x="60673" y="76336"/>
                </a:lnTo>
                <a:lnTo>
                  <a:pt x="53008" y="86175"/>
                </a:lnTo>
                <a:lnTo>
                  <a:pt x="46222" y="96621"/>
                </a:lnTo>
                <a:lnTo>
                  <a:pt x="40455" y="107818"/>
                </a:lnTo>
                <a:lnTo>
                  <a:pt x="35848" y="119912"/>
                </a:lnTo>
                <a:lnTo>
                  <a:pt x="32682" y="132342"/>
                </a:lnTo>
                <a:lnTo>
                  <a:pt x="29709" y="144741"/>
                </a:lnTo>
                <a:lnTo>
                  <a:pt x="26123" y="156850"/>
                </a:lnTo>
                <a:lnTo>
                  <a:pt x="22412" y="168995"/>
                </a:lnTo>
                <a:lnTo>
                  <a:pt x="21442" y="172360"/>
                </a:lnTo>
                <a:lnTo>
                  <a:pt x="18614" y="184710"/>
                </a:lnTo>
                <a:lnTo>
                  <a:pt x="16413" y="197255"/>
                </a:lnTo>
                <a:lnTo>
                  <a:pt x="13869" y="209726"/>
                </a:lnTo>
                <a:lnTo>
                  <a:pt x="10368" y="220963"/>
                </a:lnTo>
                <a:lnTo>
                  <a:pt x="5037" y="231368"/>
                </a:lnTo>
                <a:lnTo>
                  <a:pt x="0" y="242230"/>
                </a:lnTo>
                <a:lnTo>
                  <a:pt x="122" y="252719"/>
                </a:lnTo>
                <a:lnTo>
                  <a:pt x="1084" y="254529"/>
                </a:lnTo>
                <a:lnTo>
                  <a:pt x="10081" y="261580"/>
                </a:lnTo>
                <a:lnTo>
                  <a:pt x="22819" y="264996"/>
                </a:lnTo>
                <a:lnTo>
                  <a:pt x="36276" y="267032"/>
                </a:lnTo>
                <a:lnTo>
                  <a:pt x="46055" y="269375"/>
                </a:lnTo>
                <a:lnTo>
                  <a:pt x="57824" y="274401"/>
                </a:lnTo>
                <a:lnTo>
                  <a:pt x="69266" y="279977"/>
                </a:lnTo>
                <a:lnTo>
                  <a:pt x="80703" y="285440"/>
                </a:lnTo>
                <a:lnTo>
                  <a:pt x="92454" y="290129"/>
                </a:lnTo>
                <a:lnTo>
                  <a:pt x="98861" y="292057"/>
                </a:lnTo>
                <a:lnTo>
                  <a:pt x="111261" y="294784"/>
                </a:lnTo>
                <a:lnTo>
                  <a:pt x="123881" y="296939"/>
                </a:lnTo>
                <a:lnTo>
                  <a:pt x="136451" y="299052"/>
                </a:lnTo>
                <a:lnTo>
                  <a:pt x="147020" y="301240"/>
                </a:lnTo>
                <a:lnTo>
                  <a:pt x="160548" y="304600"/>
                </a:lnTo>
                <a:lnTo>
                  <a:pt x="173918" y="308679"/>
                </a:lnTo>
                <a:lnTo>
                  <a:pt x="186420" y="314027"/>
                </a:lnTo>
                <a:lnTo>
                  <a:pt x="197345" y="321196"/>
                </a:lnTo>
                <a:lnTo>
                  <a:pt x="205982" y="330737"/>
                </a:lnTo>
                <a:lnTo>
                  <a:pt x="211622" y="343202"/>
                </a:lnTo>
                <a:lnTo>
                  <a:pt x="213085" y="35060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405411" y="4906253"/>
            <a:ext cx="29070" cy="33401"/>
          </a:xfrm>
          <a:custGeom>
            <a:avLst/>
            <a:gdLst/>
            <a:ahLst/>
            <a:cxnLst/>
            <a:rect l="l" t="t" r="r" b="b"/>
            <a:pathLst>
              <a:path w="29070" h="33400">
                <a:moveTo>
                  <a:pt x="29070" y="0"/>
                </a:moveTo>
                <a:lnTo>
                  <a:pt x="14789" y="3028"/>
                </a:lnTo>
                <a:lnTo>
                  <a:pt x="6046" y="12136"/>
                </a:lnTo>
                <a:lnTo>
                  <a:pt x="1411" y="24914"/>
                </a:lnTo>
                <a:lnTo>
                  <a:pt x="0" y="3340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420193" y="4934046"/>
            <a:ext cx="17437" cy="21793"/>
          </a:xfrm>
          <a:custGeom>
            <a:avLst/>
            <a:gdLst/>
            <a:ahLst/>
            <a:cxnLst/>
            <a:rect l="l" t="t" r="r" b="b"/>
            <a:pathLst>
              <a:path w="17437" h="21793">
                <a:moveTo>
                  <a:pt x="12318" y="0"/>
                </a:moveTo>
                <a:lnTo>
                  <a:pt x="6972" y="7480"/>
                </a:lnTo>
                <a:lnTo>
                  <a:pt x="101" y="9753"/>
                </a:lnTo>
                <a:lnTo>
                  <a:pt x="0" y="19304"/>
                </a:lnTo>
                <a:lnTo>
                  <a:pt x="3009" y="20485"/>
                </a:lnTo>
                <a:lnTo>
                  <a:pt x="4978" y="21793"/>
                </a:lnTo>
                <a:lnTo>
                  <a:pt x="8127" y="21107"/>
                </a:lnTo>
                <a:lnTo>
                  <a:pt x="10629" y="15963"/>
                </a:lnTo>
                <a:lnTo>
                  <a:pt x="16776" y="17653"/>
                </a:lnTo>
                <a:lnTo>
                  <a:pt x="17437" y="1200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433541" y="4999753"/>
            <a:ext cx="36652" cy="14608"/>
          </a:xfrm>
          <a:custGeom>
            <a:avLst/>
            <a:gdLst/>
            <a:ahLst/>
            <a:cxnLst/>
            <a:rect l="l" t="t" r="r" b="b"/>
            <a:pathLst>
              <a:path w="36652" h="14608">
                <a:moveTo>
                  <a:pt x="36652" y="5816"/>
                </a:moveTo>
                <a:lnTo>
                  <a:pt x="28594" y="11435"/>
                </a:lnTo>
                <a:lnTo>
                  <a:pt x="17457" y="14608"/>
                </a:lnTo>
                <a:lnTo>
                  <a:pt x="6802" y="14003"/>
                </a:lnTo>
                <a:lnTo>
                  <a:pt x="193" y="8289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451816" y="5028778"/>
            <a:ext cx="31623" cy="17259"/>
          </a:xfrm>
          <a:custGeom>
            <a:avLst/>
            <a:gdLst/>
            <a:ahLst/>
            <a:cxnLst/>
            <a:rect l="l" t="t" r="r" b="b"/>
            <a:pathLst>
              <a:path w="31623" h="17259">
                <a:moveTo>
                  <a:pt x="31623" y="0"/>
                </a:moveTo>
                <a:lnTo>
                  <a:pt x="21416" y="8412"/>
                </a:lnTo>
                <a:lnTo>
                  <a:pt x="11146" y="14303"/>
                </a:lnTo>
                <a:lnTo>
                  <a:pt x="0" y="1725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112091" y="4760186"/>
            <a:ext cx="282376" cy="349809"/>
          </a:xfrm>
          <a:custGeom>
            <a:avLst/>
            <a:gdLst/>
            <a:ahLst/>
            <a:cxnLst/>
            <a:rect l="l" t="t" r="r" b="b"/>
            <a:pathLst>
              <a:path w="282376" h="349809">
                <a:moveTo>
                  <a:pt x="233107" y="122212"/>
                </a:moveTo>
                <a:lnTo>
                  <a:pt x="238176" y="112230"/>
                </a:lnTo>
                <a:lnTo>
                  <a:pt x="247346" y="105803"/>
                </a:lnTo>
                <a:lnTo>
                  <a:pt x="261003" y="100265"/>
                </a:lnTo>
                <a:lnTo>
                  <a:pt x="274143" y="94475"/>
                </a:lnTo>
                <a:lnTo>
                  <a:pt x="281915" y="87084"/>
                </a:lnTo>
                <a:lnTo>
                  <a:pt x="282376" y="85502"/>
                </a:lnTo>
                <a:lnTo>
                  <a:pt x="278911" y="74444"/>
                </a:lnTo>
                <a:lnTo>
                  <a:pt x="272326" y="64872"/>
                </a:lnTo>
                <a:lnTo>
                  <a:pt x="268212" y="68390"/>
                </a:lnTo>
                <a:lnTo>
                  <a:pt x="267823" y="65630"/>
                </a:lnTo>
                <a:lnTo>
                  <a:pt x="267408" y="53059"/>
                </a:lnTo>
                <a:lnTo>
                  <a:pt x="264529" y="41466"/>
                </a:lnTo>
                <a:lnTo>
                  <a:pt x="252893" y="29290"/>
                </a:lnTo>
                <a:lnTo>
                  <a:pt x="240917" y="20070"/>
                </a:lnTo>
                <a:lnTo>
                  <a:pt x="228023" y="11484"/>
                </a:lnTo>
                <a:lnTo>
                  <a:pt x="216284" y="4771"/>
                </a:lnTo>
                <a:lnTo>
                  <a:pt x="207772" y="1168"/>
                </a:lnTo>
                <a:lnTo>
                  <a:pt x="192173" y="0"/>
                </a:lnTo>
                <a:lnTo>
                  <a:pt x="179477" y="2286"/>
                </a:lnTo>
                <a:lnTo>
                  <a:pt x="170395" y="5138"/>
                </a:lnTo>
                <a:lnTo>
                  <a:pt x="158668" y="9604"/>
                </a:lnTo>
                <a:lnTo>
                  <a:pt x="147079" y="14808"/>
                </a:lnTo>
                <a:lnTo>
                  <a:pt x="135634" y="20631"/>
                </a:lnTo>
                <a:lnTo>
                  <a:pt x="124339" y="26956"/>
                </a:lnTo>
                <a:lnTo>
                  <a:pt x="113199" y="33665"/>
                </a:lnTo>
                <a:lnTo>
                  <a:pt x="102222" y="40642"/>
                </a:lnTo>
                <a:lnTo>
                  <a:pt x="91411" y="47769"/>
                </a:lnTo>
                <a:lnTo>
                  <a:pt x="80775" y="54928"/>
                </a:lnTo>
                <a:lnTo>
                  <a:pt x="70318" y="62001"/>
                </a:lnTo>
                <a:lnTo>
                  <a:pt x="60046" y="68872"/>
                </a:lnTo>
                <a:lnTo>
                  <a:pt x="56747" y="71028"/>
                </a:lnTo>
                <a:lnTo>
                  <a:pt x="46287" y="77818"/>
                </a:lnTo>
                <a:lnTo>
                  <a:pt x="35131" y="85573"/>
                </a:lnTo>
                <a:lnTo>
                  <a:pt x="24469" y="94249"/>
                </a:lnTo>
                <a:lnTo>
                  <a:pt x="15490" y="103805"/>
                </a:lnTo>
                <a:lnTo>
                  <a:pt x="9386" y="114198"/>
                </a:lnTo>
                <a:lnTo>
                  <a:pt x="8784" y="116012"/>
                </a:lnTo>
                <a:lnTo>
                  <a:pt x="7569" y="128718"/>
                </a:lnTo>
                <a:lnTo>
                  <a:pt x="7442" y="141313"/>
                </a:lnTo>
                <a:lnTo>
                  <a:pt x="6280" y="153566"/>
                </a:lnTo>
                <a:lnTo>
                  <a:pt x="4869" y="166042"/>
                </a:lnTo>
                <a:lnTo>
                  <a:pt x="3382" y="178616"/>
                </a:lnTo>
                <a:lnTo>
                  <a:pt x="1985" y="191247"/>
                </a:lnTo>
                <a:lnTo>
                  <a:pt x="845" y="203892"/>
                </a:lnTo>
                <a:lnTo>
                  <a:pt x="128" y="216512"/>
                </a:lnTo>
                <a:lnTo>
                  <a:pt x="0" y="229064"/>
                </a:lnTo>
                <a:lnTo>
                  <a:pt x="627" y="241507"/>
                </a:lnTo>
                <a:lnTo>
                  <a:pt x="2176" y="253800"/>
                </a:lnTo>
                <a:lnTo>
                  <a:pt x="4814" y="265900"/>
                </a:lnTo>
                <a:lnTo>
                  <a:pt x="4961" y="266459"/>
                </a:lnTo>
                <a:lnTo>
                  <a:pt x="7578" y="278732"/>
                </a:lnTo>
                <a:lnTo>
                  <a:pt x="11182" y="291856"/>
                </a:lnTo>
                <a:lnTo>
                  <a:pt x="17704" y="302463"/>
                </a:lnTo>
                <a:lnTo>
                  <a:pt x="21806" y="306349"/>
                </a:lnTo>
                <a:lnTo>
                  <a:pt x="31115" y="310528"/>
                </a:lnTo>
                <a:lnTo>
                  <a:pt x="34646" y="312699"/>
                </a:lnTo>
                <a:lnTo>
                  <a:pt x="37901" y="314740"/>
                </a:lnTo>
                <a:lnTo>
                  <a:pt x="48456" y="321875"/>
                </a:lnTo>
                <a:lnTo>
                  <a:pt x="58725" y="329286"/>
                </a:lnTo>
                <a:lnTo>
                  <a:pt x="70025" y="337591"/>
                </a:lnTo>
                <a:lnTo>
                  <a:pt x="80975" y="344398"/>
                </a:lnTo>
                <a:lnTo>
                  <a:pt x="92812" y="348818"/>
                </a:lnTo>
                <a:lnTo>
                  <a:pt x="99887" y="349809"/>
                </a:lnTo>
                <a:lnTo>
                  <a:pt x="110501" y="347506"/>
                </a:lnTo>
                <a:lnTo>
                  <a:pt x="120930" y="340944"/>
                </a:lnTo>
                <a:lnTo>
                  <a:pt x="122147" y="340204"/>
                </a:lnTo>
                <a:lnTo>
                  <a:pt x="133485" y="334974"/>
                </a:lnTo>
                <a:lnTo>
                  <a:pt x="146030" y="330169"/>
                </a:lnTo>
                <a:lnTo>
                  <a:pt x="157880" y="324407"/>
                </a:lnTo>
                <a:lnTo>
                  <a:pt x="167132" y="316306"/>
                </a:lnTo>
                <a:lnTo>
                  <a:pt x="167431" y="315893"/>
                </a:lnTo>
                <a:lnTo>
                  <a:pt x="170082" y="309564"/>
                </a:lnTo>
                <a:lnTo>
                  <a:pt x="170744" y="301757"/>
                </a:lnTo>
                <a:lnTo>
                  <a:pt x="169916" y="292826"/>
                </a:lnTo>
                <a:lnTo>
                  <a:pt x="168095" y="283123"/>
                </a:lnTo>
                <a:lnTo>
                  <a:pt x="165780" y="273002"/>
                </a:lnTo>
                <a:lnTo>
                  <a:pt x="163469" y="262815"/>
                </a:lnTo>
                <a:lnTo>
                  <a:pt x="161661" y="252915"/>
                </a:lnTo>
                <a:lnTo>
                  <a:pt x="160853" y="243656"/>
                </a:lnTo>
                <a:lnTo>
                  <a:pt x="161545" y="235390"/>
                </a:lnTo>
                <a:lnTo>
                  <a:pt x="164234" y="228470"/>
                </a:lnTo>
                <a:lnTo>
                  <a:pt x="169418" y="223249"/>
                </a:lnTo>
                <a:lnTo>
                  <a:pt x="177597" y="220080"/>
                </a:lnTo>
                <a:lnTo>
                  <a:pt x="189268" y="219316"/>
                </a:lnTo>
                <a:lnTo>
                  <a:pt x="197565" y="220913"/>
                </a:lnTo>
                <a:lnTo>
                  <a:pt x="207625" y="225784"/>
                </a:lnTo>
                <a:lnTo>
                  <a:pt x="217184" y="231832"/>
                </a:lnTo>
                <a:lnTo>
                  <a:pt x="226892" y="236919"/>
                </a:lnTo>
                <a:lnTo>
                  <a:pt x="237398" y="238908"/>
                </a:lnTo>
                <a:lnTo>
                  <a:pt x="249352" y="235661"/>
                </a:lnTo>
                <a:lnTo>
                  <a:pt x="252469" y="233657"/>
                </a:lnTo>
                <a:lnTo>
                  <a:pt x="257060" y="225743"/>
                </a:lnTo>
                <a:lnTo>
                  <a:pt x="256154" y="215856"/>
                </a:lnTo>
                <a:lnTo>
                  <a:pt x="251910" y="205103"/>
                </a:lnTo>
                <a:lnTo>
                  <a:pt x="246489" y="194593"/>
                </a:lnTo>
                <a:lnTo>
                  <a:pt x="242050" y="185433"/>
                </a:lnTo>
                <a:lnTo>
                  <a:pt x="240871" y="182404"/>
                </a:lnTo>
                <a:lnTo>
                  <a:pt x="237039" y="171387"/>
                </a:lnTo>
                <a:lnTo>
                  <a:pt x="233706" y="159142"/>
                </a:lnTo>
                <a:lnTo>
                  <a:pt x="231513" y="146386"/>
                </a:lnTo>
                <a:lnTo>
                  <a:pt x="231099" y="133837"/>
                </a:lnTo>
                <a:lnTo>
                  <a:pt x="233107" y="12221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112091" y="4760186"/>
            <a:ext cx="282376" cy="349809"/>
          </a:xfrm>
          <a:custGeom>
            <a:avLst/>
            <a:gdLst/>
            <a:ahLst/>
            <a:cxnLst/>
            <a:rect l="l" t="t" r="r" b="b"/>
            <a:pathLst>
              <a:path w="282376" h="349809">
                <a:moveTo>
                  <a:pt x="272326" y="64872"/>
                </a:moveTo>
                <a:lnTo>
                  <a:pt x="278911" y="74444"/>
                </a:lnTo>
                <a:lnTo>
                  <a:pt x="282376" y="85502"/>
                </a:lnTo>
                <a:lnTo>
                  <a:pt x="281915" y="87084"/>
                </a:lnTo>
                <a:lnTo>
                  <a:pt x="274143" y="94475"/>
                </a:lnTo>
                <a:lnTo>
                  <a:pt x="261003" y="100265"/>
                </a:lnTo>
                <a:lnTo>
                  <a:pt x="247346" y="105803"/>
                </a:lnTo>
                <a:lnTo>
                  <a:pt x="238176" y="112230"/>
                </a:lnTo>
                <a:lnTo>
                  <a:pt x="233107" y="122212"/>
                </a:lnTo>
                <a:lnTo>
                  <a:pt x="231099" y="133837"/>
                </a:lnTo>
                <a:lnTo>
                  <a:pt x="231513" y="146386"/>
                </a:lnTo>
                <a:lnTo>
                  <a:pt x="233706" y="159142"/>
                </a:lnTo>
                <a:lnTo>
                  <a:pt x="237039" y="171387"/>
                </a:lnTo>
                <a:lnTo>
                  <a:pt x="240871" y="182404"/>
                </a:lnTo>
                <a:lnTo>
                  <a:pt x="242050" y="185433"/>
                </a:lnTo>
                <a:lnTo>
                  <a:pt x="246489" y="194593"/>
                </a:lnTo>
                <a:lnTo>
                  <a:pt x="251910" y="205103"/>
                </a:lnTo>
                <a:lnTo>
                  <a:pt x="256154" y="215856"/>
                </a:lnTo>
                <a:lnTo>
                  <a:pt x="257060" y="225743"/>
                </a:lnTo>
                <a:lnTo>
                  <a:pt x="252469" y="233657"/>
                </a:lnTo>
                <a:lnTo>
                  <a:pt x="249352" y="235661"/>
                </a:lnTo>
                <a:lnTo>
                  <a:pt x="237398" y="238908"/>
                </a:lnTo>
                <a:lnTo>
                  <a:pt x="226892" y="236919"/>
                </a:lnTo>
                <a:lnTo>
                  <a:pt x="217184" y="231832"/>
                </a:lnTo>
                <a:lnTo>
                  <a:pt x="207625" y="225784"/>
                </a:lnTo>
                <a:lnTo>
                  <a:pt x="197565" y="220913"/>
                </a:lnTo>
                <a:lnTo>
                  <a:pt x="189268" y="219316"/>
                </a:lnTo>
                <a:lnTo>
                  <a:pt x="177597" y="220080"/>
                </a:lnTo>
                <a:lnTo>
                  <a:pt x="169418" y="223249"/>
                </a:lnTo>
                <a:lnTo>
                  <a:pt x="164234" y="228470"/>
                </a:lnTo>
                <a:lnTo>
                  <a:pt x="161545" y="235390"/>
                </a:lnTo>
                <a:lnTo>
                  <a:pt x="160853" y="243656"/>
                </a:lnTo>
                <a:lnTo>
                  <a:pt x="161661" y="252915"/>
                </a:lnTo>
                <a:lnTo>
                  <a:pt x="163469" y="262815"/>
                </a:lnTo>
                <a:lnTo>
                  <a:pt x="165780" y="273002"/>
                </a:lnTo>
                <a:lnTo>
                  <a:pt x="168095" y="283123"/>
                </a:lnTo>
                <a:lnTo>
                  <a:pt x="169916" y="292826"/>
                </a:lnTo>
                <a:lnTo>
                  <a:pt x="170744" y="301757"/>
                </a:lnTo>
                <a:lnTo>
                  <a:pt x="170082" y="309564"/>
                </a:lnTo>
                <a:lnTo>
                  <a:pt x="167431" y="315893"/>
                </a:lnTo>
                <a:lnTo>
                  <a:pt x="167132" y="316306"/>
                </a:lnTo>
                <a:lnTo>
                  <a:pt x="157880" y="324407"/>
                </a:lnTo>
                <a:lnTo>
                  <a:pt x="146030" y="330169"/>
                </a:lnTo>
                <a:lnTo>
                  <a:pt x="133485" y="334974"/>
                </a:lnTo>
                <a:lnTo>
                  <a:pt x="122147" y="340204"/>
                </a:lnTo>
                <a:lnTo>
                  <a:pt x="120930" y="340944"/>
                </a:lnTo>
                <a:lnTo>
                  <a:pt x="110501" y="347506"/>
                </a:lnTo>
                <a:lnTo>
                  <a:pt x="99887" y="349809"/>
                </a:lnTo>
                <a:lnTo>
                  <a:pt x="92812" y="348818"/>
                </a:lnTo>
                <a:lnTo>
                  <a:pt x="80975" y="344398"/>
                </a:lnTo>
                <a:lnTo>
                  <a:pt x="70025" y="337591"/>
                </a:lnTo>
                <a:lnTo>
                  <a:pt x="59672" y="329981"/>
                </a:lnTo>
                <a:lnTo>
                  <a:pt x="58725" y="329286"/>
                </a:lnTo>
                <a:lnTo>
                  <a:pt x="48456" y="321875"/>
                </a:lnTo>
                <a:lnTo>
                  <a:pt x="37901" y="314740"/>
                </a:lnTo>
                <a:lnTo>
                  <a:pt x="34646" y="312699"/>
                </a:lnTo>
                <a:lnTo>
                  <a:pt x="31115" y="310528"/>
                </a:lnTo>
                <a:lnTo>
                  <a:pt x="21806" y="306349"/>
                </a:lnTo>
                <a:lnTo>
                  <a:pt x="17704" y="302463"/>
                </a:lnTo>
                <a:lnTo>
                  <a:pt x="11182" y="291856"/>
                </a:lnTo>
                <a:lnTo>
                  <a:pt x="7578" y="278732"/>
                </a:lnTo>
                <a:lnTo>
                  <a:pt x="4961" y="266459"/>
                </a:lnTo>
                <a:lnTo>
                  <a:pt x="4814" y="265900"/>
                </a:lnTo>
                <a:lnTo>
                  <a:pt x="2176" y="253800"/>
                </a:lnTo>
                <a:lnTo>
                  <a:pt x="627" y="241507"/>
                </a:lnTo>
                <a:lnTo>
                  <a:pt x="0" y="229064"/>
                </a:lnTo>
                <a:lnTo>
                  <a:pt x="128" y="216512"/>
                </a:lnTo>
                <a:lnTo>
                  <a:pt x="845" y="203892"/>
                </a:lnTo>
                <a:lnTo>
                  <a:pt x="1985" y="191247"/>
                </a:lnTo>
                <a:lnTo>
                  <a:pt x="3382" y="178616"/>
                </a:lnTo>
                <a:lnTo>
                  <a:pt x="4869" y="166042"/>
                </a:lnTo>
                <a:lnTo>
                  <a:pt x="6280" y="153566"/>
                </a:lnTo>
                <a:lnTo>
                  <a:pt x="7442" y="141313"/>
                </a:lnTo>
                <a:lnTo>
                  <a:pt x="7569" y="128718"/>
                </a:lnTo>
                <a:lnTo>
                  <a:pt x="8784" y="116012"/>
                </a:lnTo>
                <a:lnTo>
                  <a:pt x="9386" y="114198"/>
                </a:lnTo>
                <a:lnTo>
                  <a:pt x="15490" y="103805"/>
                </a:lnTo>
                <a:lnTo>
                  <a:pt x="24469" y="94249"/>
                </a:lnTo>
                <a:lnTo>
                  <a:pt x="35131" y="85573"/>
                </a:lnTo>
                <a:lnTo>
                  <a:pt x="46287" y="77818"/>
                </a:lnTo>
                <a:lnTo>
                  <a:pt x="56747" y="71028"/>
                </a:lnTo>
                <a:lnTo>
                  <a:pt x="60046" y="68872"/>
                </a:lnTo>
                <a:lnTo>
                  <a:pt x="70318" y="62001"/>
                </a:lnTo>
                <a:lnTo>
                  <a:pt x="80775" y="54928"/>
                </a:lnTo>
                <a:lnTo>
                  <a:pt x="91411" y="47769"/>
                </a:lnTo>
                <a:lnTo>
                  <a:pt x="102222" y="40642"/>
                </a:lnTo>
                <a:lnTo>
                  <a:pt x="113199" y="33665"/>
                </a:lnTo>
                <a:lnTo>
                  <a:pt x="124339" y="26956"/>
                </a:lnTo>
                <a:lnTo>
                  <a:pt x="135634" y="20631"/>
                </a:lnTo>
                <a:lnTo>
                  <a:pt x="147079" y="14808"/>
                </a:lnTo>
                <a:lnTo>
                  <a:pt x="158668" y="9604"/>
                </a:lnTo>
                <a:lnTo>
                  <a:pt x="170395" y="5138"/>
                </a:lnTo>
                <a:lnTo>
                  <a:pt x="179477" y="2286"/>
                </a:lnTo>
                <a:lnTo>
                  <a:pt x="192173" y="0"/>
                </a:lnTo>
                <a:lnTo>
                  <a:pt x="204637" y="480"/>
                </a:lnTo>
                <a:lnTo>
                  <a:pt x="216284" y="4771"/>
                </a:lnTo>
                <a:lnTo>
                  <a:pt x="228023" y="11484"/>
                </a:lnTo>
                <a:lnTo>
                  <a:pt x="240917" y="20070"/>
                </a:lnTo>
                <a:lnTo>
                  <a:pt x="252893" y="29290"/>
                </a:lnTo>
                <a:lnTo>
                  <a:pt x="261881" y="37904"/>
                </a:lnTo>
                <a:lnTo>
                  <a:pt x="267408" y="53059"/>
                </a:lnTo>
                <a:lnTo>
                  <a:pt x="267823" y="65630"/>
                </a:lnTo>
                <a:lnTo>
                  <a:pt x="268212" y="6839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365774" y="5083003"/>
            <a:ext cx="65316" cy="20180"/>
          </a:xfrm>
          <a:custGeom>
            <a:avLst/>
            <a:gdLst/>
            <a:ahLst/>
            <a:cxnLst/>
            <a:rect l="l" t="t" r="r" b="b"/>
            <a:pathLst>
              <a:path w="65316" h="20180">
                <a:moveTo>
                  <a:pt x="65316" y="20180"/>
                </a:moveTo>
                <a:lnTo>
                  <a:pt x="56380" y="16390"/>
                </a:lnTo>
                <a:lnTo>
                  <a:pt x="43796" y="11805"/>
                </a:lnTo>
                <a:lnTo>
                  <a:pt x="33413" y="10655"/>
                </a:lnTo>
                <a:lnTo>
                  <a:pt x="21408" y="7590"/>
                </a:lnTo>
                <a:lnTo>
                  <a:pt x="10519" y="2182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279114" y="5034242"/>
            <a:ext cx="49682" cy="34759"/>
          </a:xfrm>
          <a:custGeom>
            <a:avLst/>
            <a:gdLst/>
            <a:ahLst/>
            <a:cxnLst/>
            <a:rect l="l" t="t" r="r" b="b"/>
            <a:pathLst>
              <a:path w="49682" h="34759">
                <a:moveTo>
                  <a:pt x="49682" y="34759"/>
                </a:moveTo>
                <a:lnTo>
                  <a:pt x="37677" y="31741"/>
                </a:lnTo>
                <a:lnTo>
                  <a:pt x="26088" y="25244"/>
                </a:lnTo>
                <a:lnTo>
                  <a:pt x="15381" y="16586"/>
                </a:lnTo>
                <a:lnTo>
                  <a:pt x="6023" y="7090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300145" y="5011616"/>
            <a:ext cx="25844" cy="28994"/>
          </a:xfrm>
          <a:custGeom>
            <a:avLst/>
            <a:gdLst/>
            <a:ahLst/>
            <a:cxnLst/>
            <a:rect l="l" t="t" r="r" b="b"/>
            <a:pathLst>
              <a:path w="25844" h="28994">
                <a:moveTo>
                  <a:pt x="0" y="0"/>
                </a:moveTo>
                <a:lnTo>
                  <a:pt x="2135" y="11219"/>
                </a:lnTo>
                <a:lnTo>
                  <a:pt x="11020" y="20321"/>
                </a:lnTo>
                <a:lnTo>
                  <a:pt x="21872" y="26998"/>
                </a:lnTo>
                <a:lnTo>
                  <a:pt x="25844" y="2899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127578" y="4914419"/>
            <a:ext cx="55930" cy="181965"/>
          </a:xfrm>
          <a:custGeom>
            <a:avLst/>
            <a:gdLst/>
            <a:ahLst/>
            <a:cxnLst/>
            <a:rect l="l" t="t" r="r" b="b"/>
            <a:pathLst>
              <a:path w="55930" h="181965">
                <a:moveTo>
                  <a:pt x="5543" y="64185"/>
                </a:moveTo>
                <a:lnTo>
                  <a:pt x="4209" y="77327"/>
                </a:lnTo>
                <a:lnTo>
                  <a:pt x="4178" y="78752"/>
                </a:lnTo>
                <a:lnTo>
                  <a:pt x="3202" y="91565"/>
                </a:lnTo>
                <a:lnTo>
                  <a:pt x="1537" y="103779"/>
                </a:lnTo>
                <a:lnTo>
                  <a:pt x="800" y="113550"/>
                </a:lnTo>
                <a:lnTo>
                  <a:pt x="596" y="121932"/>
                </a:lnTo>
                <a:lnTo>
                  <a:pt x="1587" y="130263"/>
                </a:lnTo>
                <a:lnTo>
                  <a:pt x="1143" y="138010"/>
                </a:lnTo>
                <a:lnTo>
                  <a:pt x="977" y="141033"/>
                </a:lnTo>
                <a:lnTo>
                  <a:pt x="0" y="143700"/>
                </a:lnTo>
                <a:lnTo>
                  <a:pt x="1219" y="146761"/>
                </a:lnTo>
                <a:lnTo>
                  <a:pt x="3403" y="152158"/>
                </a:lnTo>
                <a:lnTo>
                  <a:pt x="8178" y="157289"/>
                </a:lnTo>
                <a:lnTo>
                  <a:pt x="11518" y="162013"/>
                </a:lnTo>
                <a:lnTo>
                  <a:pt x="21140" y="170609"/>
                </a:lnTo>
                <a:lnTo>
                  <a:pt x="30518" y="180205"/>
                </a:lnTo>
                <a:lnTo>
                  <a:pt x="31115" y="181965"/>
                </a:lnTo>
                <a:lnTo>
                  <a:pt x="31952" y="170066"/>
                </a:lnTo>
                <a:lnTo>
                  <a:pt x="30258" y="157600"/>
                </a:lnTo>
                <a:lnTo>
                  <a:pt x="27740" y="144970"/>
                </a:lnTo>
                <a:lnTo>
                  <a:pt x="26104" y="132578"/>
                </a:lnTo>
                <a:lnTo>
                  <a:pt x="26035" y="129400"/>
                </a:lnTo>
                <a:lnTo>
                  <a:pt x="27331" y="116666"/>
                </a:lnTo>
                <a:lnTo>
                  <a:pt x="29796" y="104475"/>
                </a:lnTo>
                <a:lnTo>
                  <a:pt x="31635" y="91757"/>
                </a:lnTo>
                <a:lnTo>
                  <a:pt x="33381" y="79687"/>
                </a:lnTo>
                <a:lnTo>
                  <a:pt x="36458" y="66809"/>
                </a:lnTo>
                <a:lnTo>
                  <a:pt x="40076" y="54137"/>
                </a:lnTo>
                <a:lnTo>
                  <a:pt x="42786" y="44970"/>
                </a:lnTo>
                <a:lnTo>
                  <a:pt x="46413" y="31861"/>
                </a:lnTo>
                <a:lnTo>
                  <a:pt x="50082" y="18278"/>
                </a:lnTo>
                <a:lnTo>
                  <a:pt x="53634" y="6276"/>
                </a:lnTo>
                <a:lnTo>
                  <a:pt x="55930" y="0"/>
                </a:lnTo>
                <a:lnTo>
                  <a:pt x="10363" y="31750"/>
                </a:lnTo>
                <a:lnTo>
                  <a:pt x="11328" y="37084"/>
                </a:lnTo>
                <a:lnTo>
                  <a:pt x="6819" y="46253"/>
                </a:lnTo>
                <a:lnTo>
                  <a:pt x="6743" y="51663"/>
                </a:lnTo>
                <a:lnTo>
                  <a:pt x="5543" y="64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127578" y="4914419"/>
            <a:ext cx="55930" cy="181965"/>
          </a:xfrm>
          <a:custGeom>
            <a:avLst/>
            <a:gdLst/>
            <a:ahLst/>
            <a:cxnLst/>
            <a:rect l="l" t="t" r="r" b="b"/>
            <a:pathLst>
              <a:path w="55930" h="181965">
                <a:moveTo>
                  <a:pt x="10363" y="31750"/>
                </a:moveTo>
                <a:lnTo>
                  <a:pt x="11328" y="37084"/>
                </a:lnTo>
                <a:lnTo>
                  <a:pt x="6819" y="46253"/>
                </a:lnTo>
                <a:lnTo>
                  <a:pt x="6743" y="51663"/>
                </a:lnTo>
                <a:lnTo>
                  <a:pt x="5543" y="64185"/>
                </a:lnTo>
                <a:lnTo>
                  <a:pt x="4209" y="77327"/>
                </a:lnTo>
                <a:lnTo>
                  <a:pt x="4178" y="78752"/>
                </a:lnTo>
                <a:lnTo>
                  <a:pt x="3202" y="91565"/>
                </a:lnTo>
                <a:lnTo>
                  <a:pt x="1537" y="103779"/>
                </a:lnTo>
                <a:lnTo>
                  <a:pt x="800" y="113550"/>
                </a:lnTo>
                <a:lnTo>
                  <a:pt x="596" y="121932"/>
                </a:lnTo>
                <a:lnTo>
                  <a:pt x="1587" y="130263"/>
                </a:lnTo>
                <a:lnTo>
                  <a:pt x="1143" y="138010"/>
                </a:lnTo>
                <a:lnTo>
                  <a:pt x="977" y="141033"/>
                </a:lnTo>
                <a:lnTo>
                  <a:pt x="0" y="143700"/>
                </a:lnTo>
                <a:lnTo>
                  <a:pt x="1219" y="146761"/>
                </a:lnTo>
                <a:lnTo>
                  <a:pt x="3403" y="152158"/>
                </a:lnTo>
                <a:lnTo>
                  <a:pt x="8178" y="157289"/>
                </a:lnTo>
                <a:lnTo>
                  <a:pt x="11518" y="162013"/>
                </a:lnTo>
                <a:lnTo>
                  <a:pt x="21140" y="170609"/>
                </a:lnTo>
                <a:lnTo>
                  <a:pt x="30518" y="180205"/>
                </a:lnTo>
                <a:lnTo>
                  <a:pt x="31115" y="181965"/>
                </a:lnTo>
                <a:lnTo>
                  <a:pt x="31952" y="170066"/>
                </a:lnTo>
                <a:lnTo>
                  <a:pt x="30258" y="157600"/>
                </a:lnTo>
                <a:lnTo>
                  <a:pt x="27740" y="144970"/>
                </a:lnTo>
                <a:lnTo>
                  <a:pt x="26104" y="132578"/>
                </a:lnTo>
                <a:lnTo>
                  <a:pt x="26035" y="129400"/>
                </a:lnTo>
                <a:lnTo>
                  <a:pt x="27331" y="116666"/>
                </a:lnTo>
                <a:lnTo>
                  <a:pt x="29796" y="104475"/>
                </a:lnTo>
                <a:lnTo>
                  <a:pt x="31635" y="91757"/>
                </a:lnTo>
                <a:lnTo>
                  <a:pt x="33381" y="79687"/>
                </a:lnTo>
                <a:lnTo>
                  <a:pt x="36458" y="66809"/>
                </a:lnTo>
                <a:lnTo>
                  <a:pt x="40076" y="54137"/>
                </a:lnTo>
                <a:lnTo>
                  <a:pt x="42786" y="44970"/>
                </a:lnTo>
                <a:lnTo>
                  <a:pt x="46413" y="31861"/>
                </a:lnTo>
                <a:lnTo>
                  <a:pt x="50082" y="18278"/>
                </a:lnTo>
                <a:lnTo>
                  <a:pt x="53634" y="6276"/>
                </a:lnTo>
                <a:lnTo>
                  <a:pt x="5593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038360" y="4689860"/>
            <a:ext cx="423386" cy="338501"/>
          </a:xfrm>
          <a:custGeom>
            <a:avLst/>
            <a:gdLst/>
            <a:ahLst/>
            <a:cxnLst/>
            <a:rect l="l" t="t" r="r" b="b"/>
            <a:pathLst>
              <a:path w="423386" h="338501">
                <a:moveTo>
                  <a:pt x="50323" y="332266"/>
                </a:moveTo>
                <a:lnTo>
                  <a:pt x="52227" y="330508"/>
                </a:lnTo>
                <a:lnTo>
                  <a:pt x="63723" y="319707"/>
                </a:lnTo>
                <a:lnTo>
                  <a:pt x="72975" y="310736"/>
                </a:lnTo>
                <a:lnTo>
                  <a:pt x="80767" y="302980"/>
                </a:lnTo>
                <a:lnTo>
                  <a:pt x="87878" y="295823"/>
                </a:lnTo>
                <a:lnTo>
                  <a:pt x="95092" y="288647"/>
                </a:lnTo>
                <a:lnTo>
                  <a:pt x="103189" y="280838"/>
                </a:lnTo>
                <a:lnTo>
                  <a:pt x="112953" y="271779"/>
                </a:lnTo>
                <a:lnTo>
                  <a:pt x="125164" y="260854"/>
                </a:lnTo>
                <a:lnTo>
                  <a:pt x="135835" y="251515"/>
                </a:lnTo>
                <a:lnTo>
                  <a:pt x="144877" y="243703"/>
                </a:lnTo>
                <a:lnTo>
                  <a:pt x="154765" y="235262"/>
                </a:lnTo>
                <a:lnTo>
                  <a:pt x="165301" y="226395"/>
                </a:lnTo>
                <a:lnTo>
                  <a:pt x="176286" y="217301"/>
                </a:lnTo>
                <a:lnTo>
                  <a:pt x="187520" y="208182"/>
                </a:lnTo>
                <a:lnTo>
                  <a:pt x="198806" y="199237"/>
                </a:lnTo>
                <a:lnTo>
                  <a:pt x="209943" y="190668"/>
                </a:lnTo>
                <a:lnTo>
                  <a:pt x="220732" y="182674"/>
                </a:lnTo>
                <a:lnTo>
                  <a:pt x="230976" y="175458"/>
                </a:lnTo>
                <a:lnTo>
                  <a:pt x="240474" y="169218"/>
                </a:lnTo>
                <a:lnTo>
                  <a:pt x="249027" y="164156"/>
                </a:lnTo>
                <a:lnTo>
                  <a:pt x="256808" y="160411"/>
                </a:lnTo>
                <a:lnTo>
                  <a:pt x="268762" y="155907"/>
                </a:lnTo>
                <a:lnTo>
                  <a:pt x="280862" y="151661"/>
                </a:lnTo>
                <a:lnTo>
                  <a:pt x="292461" y="146693"/>
                </a:lnTo>
                <a:lnTo>
                  <a:pt x="294108" y="145859"/>
                </a:lnTo>
                <a:lnTo>
                  <a:pt x="305356" y="139992"/>
                </a:lnTo>
                <a:lnTo>
                  <a:pt x="315653" y="134607"/>
                </a:lnTo>
                <a:lnTo>
                  <a:pt x="327856" y="128672"/>
                </a:lnTo>
                <a:lnTo>
                  <a:pt x="340512" y="123198"/>
                </a:lnTo>
                <a:lnTo>
                  <a:pt x="352828" y="118400"/>
                </a:lnTo>
                <a:lnTo>
                  <a:pt x="365158" y="113983"/>
                </a:lnTo>
                <a:lnTo>
                  <a:pt x="376675" y="110193"/>
                </a:lnTo>
                <a:lnTo>
                  <a:pt x="385402" y="107448"/>
                </a:lnTo>
                <a:lnTo>
                  <a:pt x="398176" y="103514"/>
                </a:lnTo>
                <a:lnTo>
                  <a:pt x="411500" y="99688"/>
                </a:lnTo>
                <a:lnTo>
                  <a:pt x="423386" y="96795"/>
                </a:lnTo>
                <a:lnTo>
                  <a:pt x="419093" y="91296"/>
                </a:lnTo>
                <a:lnTo>
                  <a:pt x="410317" y="88870"/>
                </a:lnTo>
                <a:lnTo>
                  <a:pt x="398392" y="88984"/>
                </a:lnTo>
                <a:lnTo>
                  <a:pt x="382923" y="87765"/>
                </a:lnTo>
                <a:lnTo>
                  <a:pt x="378517" y="88032"/>
                </a:lnTo>
                <a:lnTo>
                  <a:pt x="376157" y="88147"/>
                </a:lnTo>
                <a:lnTo>
                  <a:pt x="362020" y="88350"/>
                </a:lnTo>
                <a:lnTo>
                  <a:pt x="349840" y="87333"/>
                </a:lnTo>
                <a:lnTo>
                  <a:pt x="346817" y="86444"/>
                </a:lnTo>
                <a:lnTo>
                  <a:pt x="344125" y="80006"/>
                </a:lnTo>
                <a:lnTo>
                  <a:pt x="341623" y="77770"/>
                </a:lnTo>
                <a:lnTo>
                  <a:pt x="334324" y="71377"/>
                </a:lnTo>
                <a:lnTo>
                  <a:pt x="324783" y="63300"/>
                </a:lnTo>
                <a:lnTo>
                  <a:pt x="314539" y="54961"/>
                </a:lnTo>
                <a:lnTo>
                  <a:pt x="303753" y="46556"/>
                </a:lnTo>
                <a:lnTo>
                  <a:pt x="292587" y="38279"/>
                </a:lnTo>
                <a:lnTo>
                  <a:pt x="281203" y="30326"/>
                </a:lnTo>
                <a:lnTo>
                  <a:pt x="269760" y="22890"/>
                </a:lnTo>
                <a:lnTo>
                  <a:pt x="258421" y="16166"/>
                </a:lnTo>
                <a:lnTo>
                  <a:pt x="247347" y="10350"/>
                </a:lnTo>
                <a:lnTo>
                  <a:pt x="236698" y="5636"/>
                </a:lnTo>
                <a:lnTo>
                  <a:pt x="226637" y="2218"/>
                </a:lnTo>
                <a:lnTo>
                  <a:pt x="210911" y="278"/>
                </a:lnTo>
                <a:lnTo>
                  <a:pt x="196645" y="0"/>
                </a:lnTo>
                <a:lnTo>
                  <a:pt x="180912" y="410"/>
                </a:lnTo>
                <a:lnTo>
                  <a:pt x="165154" y="1434"/>
                </a:lnTo>
                <a:lnTo>
                  <a:pt x="150809" y="2995"/>
                </a:lnTo>
                <a:lnTo>
                  <a:pt x="139319" y="5018"/>
                </a:lnTo>
                <a:lnTo>
                  <a:pt x="132124" y="7425"/>
                </a:lnTo>
                <a:lnTo>
                  <a:pt x="131466" y="7796"/>
                </a:lnTo>
                <a:lnTo>
                  <a:pt x="122635" y="12541"/>
                </a:lnTo>
                <a:lnTo>
                  <a:pt x="114331" y="16738"/>
                </a:lnTo>
                <a:lnTo>
                  <a:pt x="106139" y="20870"/>
                </a:lnTo>
                <a:lnTo>
                  <a:pt x="97646" y="25416"/>
                </a:lnTo>
                <a:lnTo>
                  <a:pt x="88440" y="30860"/>
                </a:lnTo>
                <a:lnTo>
                  <a:pt x="78107" y="37683"/>
                </a:lnTo>
                <a:lnTo>
                  <a:pt x="66234" y="46366"/>
                </a:lnTo>
                <a:lnTo>
                  <a:pt x="52407" y="57392"/>
                </a:lnTo>
                <a:lnTo>
                  <a:pt x="36213" y="71243"/>
                </a:lnTo>
                <a:lnTo>
                  <a:pt x="24543" y="85470"/>
                </a:lnTo>
                <a:lnTo>
                  <a:pt x="22494" y="89020"/>
                </a:lnTo>
                <a:lnTo>
                  <a:pt x="22494" y="270407"/>
                </a:lnTo>
                <a:lnTo>
                  <a:pt x="22632" y="270737"/>
                </a:lnTo>
                <a:lnTo>
                  <a:pt x="27412" y="281682"/>
                </a:lnTo>
                <a:lnTo>
                  <a:pt x="29317" y="286012"/>
                </a:lnTo>
                <a:lnTo>
                  <a:pt x="22494" y="293927"/>
                </a:lnTo>
                <a:lnTo>
                  <a:pt x="22494" y="301916"/>
                </a:lnTo>
                <a:lnTo>
                  <a:pt x="22938" y="302917"/>
                </a:lnTo>
                <a:lnTo>
                  <a:pt x="28352" y="314318"/>
                </a:lnTo>
                <a:lnTo>
                  <a:pt x="34795" y="327895"/>
                </a:lnTo>
                <a:lnTo>
                  <a:pt x="39300" y="338501"/>
                </a:lnTo>
                <a:lnTo>
                  <a:pt x="50323" y="3322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038360" y="4689860"/>
            <a:ext cx="423386" cy="338501"/>
          </a:xfrm>
          <a:custGeom>
            <a:avLst/>
            <a:gdLst/>
            <a:ahLst/>
            <a:cxnLst/>
            <a:rect l="l" t="t" r="r" b="b"/>
            <a:pathLst>
              <a:path w="423386" h="338501">
                <a:moveTo>
                  <a:pt x="34795" y="327895"/>
                </a:moveTo>
                <a:lnTo>
                  <a:pt x="28352" y="314318"/>
                </a:lnTo>
              </a:path>
              <a:path w="423386" h="338501">
                <a:moveTo>
                  <a:pt x="39300" y="338501"/>
                </a:moveTo>
                <a:lnTo>
                  <a:pt x="34795" y="327895"/>
                </a:lnTo>
              </a:path>
              <a:path w="423386" h="338501">
                <a:moveTo>
                  <a:pt x="50323" y="332266"/>
                </a:moveTo>
                <a:lnTo>
                  <a:pt x="52227" y="330508"/>
                </a:lnTo>
                <a:lnTo>
                  <a:pt x="63723" y="319707"/>
                </a:lnTo>
                <a:lnTo>
                  <a:pt x="72975" y="310736"/>
                </a:lnTo>
                <a:lnTo>
                  <a:pt x="80767" y="302980"/>
                </a:lnTo>
                <a:lnTo>
                  <a:pt x="87878" y="295823"/>
                </a:lnTo>
                <a:lnTo>
                  <a:pt x="95092" y="288647"/>
                </a:lnTo>
                <a:lnTo>
                  <a:pt x="103189" y="280838"/>
                </a:lnTo>
                <a:lnTo>
                  <a:pt x="112953" y="271779"/>
                </a:lnTo>
                <a:lnTo>
                  <a:pt x="125164" y="260854"/>
                </a:lnTo>
                <a:lnTo>
                  <a:pt x="127839" y="258500"/>
                </a:lnTo>
                <a:lnTo>
                  <a:pt x="135835" y="251515"/>
                </a:lnTo>
              </a:path>
              <a:path w="423386" h="338501">
                <a:moveTo>
                  <a:pt x="144877" y="243703"/>
                </a:moveTo>
                <a:lnTo>
                  <a:pt x="154765" y="235262"/>
                </a:lnTo>
                <a:lnTo>
                  <a:pt x="165301" y="226395"/>
                </a:lnTo>
                <a:lnTo>
                  <a:pt x="176286" y="217301"/>
                </a:lnTo>
                <a:lnTo>
                  <a:pt x="187520" y="208182"/>
                </a:lnTo>
                <a:lnTo>
                  <a:pt x="198806" y="199237"/>
                </a:lnTo>
                <a:lnTo>
                  <a:pt x="209943" y="190668"/>
                </a:lnTo>
                <a:lnTo>
                  <a:pt x="220732" y="182674"/>
                </a:lnTo>
                <a:lnTo>
                  <a:pt x="230976" y="175458"/>
                </a:lnTo>
                <a:lnTo>
                  <a:pt x="240474" y="169218"/>
                </a:lnTo>
                <a:lnTo>
                  <a:pt x="249027" y="164156"/>
                </a:lnTo>
                <a:lnTo>
                  <a:pt x="256808" y="160411"/>
                </a:lnTo>
                <a:lnTo>
                  <a:pt x="268762" y="155907"/>
                </a:lnTo>
                <a:lnTo>
                  <a:pt x="280862" y="151661"/>
                </a:lnTo>
                <a:lnTo>
                  <a:pt x="292461" y="146693"/>
                </a:lnTo>
                <a:lnTo>
                  <a:pt x="294108" y="145859"/>
                </a:lnTo>
                <a:lnTo>
                  <a:pt x="305356" y="139992"/>
                </a:lnTo>
                <a:lnTo>
                  <a:pt x="315653" y="134607"/>
                </a:lnTo>
                <a:lnTo>
                  <a:pt x="327856" y="128672"/>
                </a:lnTo>
                <a:lnTo>
                  <a:pt x="340512" y="123198"/>
                </a:lnTo>
                <a:lnTo>
                  <a:pt x="352828" y="118400"/>
                </a:lnTo>
                <a:lnTo>
                  <a:pt x="365158" y="113983"/>
                </a:lnTo>
                <a:lnTo>
                  <a:pt x="376675" y="110193"/>
                </a:lnTo>
                <a:lnTo>
                  <a:pt x="385402" y="107448"/>
                </a:lnTo>
                <a:lnTo>
                  <a:pt x="398176" y="103514"/>
                </a:lnTo>
                <a:lnTo>
                  <a:pt x="411500" y="99688"/>
                </a:lnTo>
                <a:lnTo>
                  <a:pt x="423386" y="96795"/>
                </a:lnTo>
                <a:lnTo>
                  <a:pt x="419093" y="91296"/>
                </a:lnTo>
                <a:lnTo>
                  <a:pt x="410317" y="88870"/>
                </a:lnTo>
                <a:lnTo>
                  <a:pt x="403231" y="88934"/>
                </a:lnTo>
                <a:lnTo>
                  <a:pt x="398392" y="88984"/>
                </a:lnTo>
                <a:lnTo>
                  <a:pt x="382923" y="87765"/>
                </a:lnTo>
                <a:lnTo>
                  <a:pt x="378517" y="88032"/>
                </a:lnTo>
                <a:lnTo>
                  <a:pt x="376157" y="88147"/>
                </a:lnTo>
                <a:lnTo>
                  <a:pt x="362020" y="88350"/>
                </a:lnTo>
                <a:lnTo>
                  <a:pt x="349840" y="87333"/>
                </a:lnTo>
                <a:lnTo>
                  <a:pt x="346817" y="86444"/>
                </a:lnTo>
                <a:lnTo>
                  <a:pt x="344125" y="80006"/>
                </a:lnTo>
                <a:lnTo>
                  <a:pt x="341623" y="77770"/>
                </a:lnTo>
                <a:lnTo>
                  <a:pt x="334324" y="71377"/>
                </a:lnTo>
                <a:lnTo>
                  <a:pt x="324783" y="63300"/>
                </a:lnTo>
                <a:lnTo>
                  <a:pt x="314539" y="54961"/>
                </a:lnTo>
                <a:lnTo>
                  <a:pt x="303753" y="46556"/>
                </a:lnTo>
                <a:lnTo>
                  <a:pt x="292587" y="38279"/>
                </a:lnTo>
                <a:lnTo>
                  <a:pt x="281203" y="30326"/>
                </a:lnTo>
                <a:lnTo>
                  <a:pt x="269760" y="22890"/>
                </a:lnTo>
                <a:lnTo>
                  <a:pt x="258421" y="16166"/>
                </a:lnTo>
                <a:lnTo>
                  <a:pt x="247347" y="10350"/>
                </a:lnTo>
                <a:lnTo>
                  <a:pt x="236698" y="5636"/>
                </a:lnTo>
                <a:lnTo>
                  <a:pt x="226637" y="2218"/>
                </a:lnTo>
                <a:lnTo>
                  <a:pt x="210911" y="278"/>
                </a:lnTo>
                <a:lnTo>
                  <a:pt x="196645" y="0"/>
                </a:lnTo>
                <a:lnTo>
                  <a:pt x="180912" y="410"/>
                </a:lnTo>
                <a:lnTo>
                  <a:pt x="165154" y="1434"/>
                </a:lnTo>
                <a:lnTo>
                  <a:pt x="150809" y="2995"/>
                </a:lnTo>
                <a:lnTo>
                  <a:pt x="139319" y="5018"/>
                </a:lnTo>
                <a:lnTo>
                  <a:pt x="132124" y="7425"/>
                </a:lnTo>
                <a:lnTo>
                  <a:pt x="131466" y="7796"/>
                </a:lnTo>
                <a:lnTo>
                  <a:pt x="122635" y="12541"/>
                </a:lnTo>
                <a:lnTo>
                  <a:pt x="114331" y="16738"/>
                </a:lnTo>
                <a:lnTo>
                  <a:pt x="106139" y="20870"/>
                </a:lnTo>
                <a:lnTo>
                  <a:pt x="97646" y="25416"/>
                </a:lnTo>
                <a:lnTo>
                  <a:pt x="88440" y="30860"/>
                </a:lnTo>
                <a:lnTo>
                  <a:pt x="78107" y="37683"/>
                </a:lnTo>
                <a:lnTo>
                  <a:pt x="66234" y="46366"/>
                </a:lnTo>
                <a:lnTo>
                  <a:pt x="52407" y="57392"/>
                </a:lnTo>
                <a:lnTo>
                  <a:pt x="36213" y="71243"/>
                </a:lnTo>
                <a:lnTo>
                  <a:pt x="31971" y="75518"/>
                </a:lnTo>
                <a:lnTo>
                  <a:pt x="24543" y="85470"/>
                </a:lnTo>
                <a:lnTo>
                  <a:pt x="22494" y="89020"/>
                </a:lnTo>
              </a:path>
              <a:path w="423386" h="338501">
                <a:moveTo>
                  <a:pt x="22494" y="270407"/>
                </a:moveTo>
                <a:lnTo>
                  <a:pt x="22632" y="270737"/>
                </a:lnTo>
                <a:lnTo>
                  <a:pt x="27412" y="281682"/>
                </a:lnTo>
                <a:lnTo>
                  <a:pt x="29317" y="286012"/>
                </a:lnTo>
                <a:lnTo>
                  <a:pt x="22494" y="293927"/>
                </a:lnTo>
              </a:path>
              <a:path w="423386" h="338501">
                <a:moveTo>
                  <a:pt x="22494" y="301916"/>
                </a:moveTo>
                <a:lnTo>
                  <a:pt x="22938" y="302917"/>
                </a:lnTo>
                <a:lnTo>
                  <a:pt x="28352" y="314318"/>
                </a:lnTo>
              </a:path>
              <a:path w="423386" h="338501">
                <a:moveTo>
                  <a:pt x="39300" y="338501"/>
                </a:moveTo>
                <a:lnTo>
                  <a:pt x="50323" y="332266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067024" y="4836543"/>
            <a:ext cx="171348" cy="136829"/>
          </a:xfrm>
          <a:custGeom>
            <a:avLst/>
            <a:gdLst/>
            <a:ahLst/>
            <a:cxnLst/>
            <a:rect l="l" t="t" r="r" b="b"/>
            <a:pathLst>
              <a:path w="171348" h="136829">
                <a:moveTo>
                  <a:pt x="0" y="136829"/>
                </a:moveTo>
                <a:lnTo>
                  <a:pt x="9436" y="128399"/>
                </a:lnTo>
                <a:lnTo>
                  <a:pt x="18779" y="119765"/>
                </a:lnTo>
                <a:lnTo>
                  <a:pt x="28169" y="111170"/>
                </a:lnTo>
                <a:lnTo>
                  <a:pt x="34442" y="105651"/>
                </a:lnTo>
                <a:lnTo>
                  <a:pt x="44353" y="97662"/>
                </a:lnTo>
                <a:lnTo>
                  <a:pt x="54494" y="90022"/>
                </a:lnTo>
                <a:lnTo>
                  <a:pt x="64514" y="82250"/>
                </a:lnTo>
                <a:lnTo>
                  <a:pt x="66509" y="80606"/>
                </a:lnTo>
                <a:lnTo>
                  <a:pt x="76375" y="71929"/>
                </a:lnTo>
                <a:lnTo>
                  <a:pt x="85431" y="63289"/>
                </a:lnTo>
                <a:lnTo>
                  <a:pt x="94175" y="54681"/>
                </a:lnTo>
                <a:lnTo>
                  <a:pt x="103102" y="46100"/>
                </a:lnTo>
                <a:lnTo>
                  <a:pt x="112708" y="37540"/>
                </a:lnTo>
                <a:lnTo>
                  <a:pt x="117513" y="33591"/>
                </a:lnTo>
                <a:lnTo>
                  <a:pt x="126869" y="26737"/>
                </a:lnTo>
                <a:lnTo>
                  <a:pt x="137964" y="19491"/>
                </a:lnTo>
                <a:lnTo>
                  <a:pt x="149767" y="12310"/>
                </a:lnTo>
                <a:lnTo>
                  <a:pt x="161249" y="5654"/>
                </a:lnTo>
                <a:lnTo>
                  <a:pt x="171348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037500" y="4708486"/>
            <a:ext cx="262470" cy="153835"/>
          </a:xfrm>
          <a:custGeom>
            <a:avLst/>
            <a:gdLst/>
            <a:ahLst/>
            <a:cxnLst/>
            <a:rect l="l" t="t" r="r" b="b"/>
            <a:pathLst>
              <a:path w="262470" h="153835">
                <a:moveTo>
                  <a:pt x="262470" y="20040"/>
                </a:moveTo>
                <a:lnTo>
                  <a:pt x="257721" y="19926"/>
                </a:lnTo>
                <a:lnTo>
                  <a:pt x="253707" y="13576"/>
                </a:lnTo>
                <a:lnTo>
                  <a:pt x="246278" y="7899"/>
                </a:lnTo>
                <a:lnTo>
                  <a:pt x="239976" y="4639"/>
                </a:lnTo>
                <a:lnTo>
                  <a:pt x="226312" y="1009"/>
                </a:lnTo>
                <a:lnTo>
                  <a:pt x="214007" y="0"/>
                </a:lnTo>
                <a:lnTo>
                  <a:pt x="206804" y="426"/>
                </a:lnTo>
                <a:lnTo>
                  <a:pt x="193701" y="1048"/>
                </a:lnTo>
                <a:lnTo>
                  <a:pt x="182000" y="1823"/>
                </a:lnTo>
                <a:lnTo>
                  <a:pt x="170753" y="3345"/>
                </a:lnTo>
                <a:lnTo>
                  <a:pt x="159013" y="6205"/>
                </a:lnTo>
                <a:lnTo>
                  <a:pt x="145834" y="10998"/>
                </a:lnTo>
                <a:lnTo>
                  <a:pt x="137288" y="14876"/>
                </a:lnTo>
                <a:lnTo>
                  <a:pt x="125554" y="20847"/>
                </a:lnTo>
                <a:lnTo>
                  <a:pt x="113496" y="27426"/>
                </a:lnTo>
                <a:lnTo>
                  <a:pt x="102021" y="33931"/>
                </a:lnTo>
                <a:lnTo>
                  <a:pt x="92036" y="39674"/>
                </a:lnTo>
                <a:lnTo>
                  <a:pt x="86856" y="42977"/>
                </a:lnTo>
                <a:lnTo>
                  <a:pt x="76997" y="50911"/>
                </a:lnTo>
                <a:lnTo>
                  <a:pt x="67684" y="59784"/>
                </a:lnTo>
                <a:lnTo>
                  <a:pt x="58475" y="68769"/>
                </a:lnTo>
                <a:lnTo>
                  <a:pt x="48933" y="77038"/>
                </a:lnTo>
                <a:lnTo>
                  <a:pt x="47274" y="78332"/>
                </a:lnTo>
                <a:lnTo>
                  <a:pt x="37552" y="86579"/>
                </a:lnTo>
                <a:lnTo>
                  <a:pt x="28156" y="95848"/>
                </a:lnTo>
                <a:lnTo>
                  <a:pt x="23354" y="10148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47673" y="4823058"/>
            <a:ext cx="75412" cy="53276"/>
          </a:xfrm>
          <a:custGeom>
            <a:avLst/>
            <a:gdLst/>
            <a:ahLst/>
            <a:cxnLst/>
            <a:rect l="l" t="t" r="r" b="b"/>
            <a:pathLst>
              <a:path w="75412" h="53276">
                <a:moveTo>
                  <a:pt x="0" y="53276"/>
                </a:moveTo>
                <a:lnTo>
                  <a:pt x="6508" y="45904"/>
                </a:lnTo>
                <a:lnTo>
                  <a:pt x="17458" y="36800"/>
                </a:lnTo>
                <a:lnTo>
                  <a:pt x="30016" y="27560"/>
                </a:lnTo>
                <a:lnTo>
                  <a:pt x="41351" y="19783"/>
                </a:lnTo>
                <a:lnTo>
                  <a:pt x="47358" y="15862"/>
                </a:lnTo>
                <a:lnTo>
                  <a:pt x="58285" y="9406"/>
                </a:lnTo>
                <a:lnTo>
                  <a:pt x="69451" y="3300"/>
                </a:lnTo>
                <a:lnTo>
                  <a:pt x="75412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339401" y="4145964"/>
            <a:ext cx="1296898" cy="2882811"/>
          </a:xfrm>
          <a:custGeom>
            <a:avLst/>
            <a:gdLst/>
            <a:ahLst/>
            <a:cxnLst/>
            <a:rect l="l" t="t" r="r" b="b"/>
            <a:pathLst>
              <a:path w="1296898" h="2882811">
                <a:moveTo>
                  <a:pt x="109689" y="2882811"/>
                </a:moveTo>
                <a:lnTo>
                  <a:pt x="1296898" y="38963"/>
                </a:lnTo>
                <a:lnTo>
                  <a:pt x="1203464" y="0"/>
                </a:lnTo>
                <a:lnTo>
                  <a:pt x="0" y="2882811"/>
                </a:lnTo>
                <a:lnTo>
                  <a:pt x="109689" y="28828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339401" y="4145964"/>
            <a:ext cx="1296898" cy="2882811"/>
          </a:xfrm>
          <a:custGeom>
            <a:avLst/>
            <a:gdLst/>
            <a:ahLst/>
            <a:cxnLst/>
            <a:rect l="l" t="t" r="r" b="b"/>
            <a:pathLst>
              <a:path w="1296898" h="2882811">
                <a:moveTo>
                  <a:pt x="109689" y="2882811"/>
                </a:moveTo>
                <a:lnTo>
                  <a:pt x="1296898" y="38963"/>
                </a:lnTo>
                <a:lnTo>
                  <a:pt x="1203464" y="0"/>
                </a:lnTo>
                <a:lnTo>
                  <a:pt x="0" y="2882811"/>
                </a:lnTo>
                <a:lnTo>
                  <a:pt x="109689" y="288281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307866" y="4145964"/>
            <a:ext cx="1234998" cy="2882811"/>
          </a:xfrm>
          <a:custGeom>
            <a:avLst/>
            <a:gdLst/>
            <a:ahLst/>
            <a:cxnLst/>
            <a:rect l="l" t="t" r="r" b="b"/>
            <a:pathLst>
              <a:path w="1234998" h="2882811">
                <a:moveTo>
                  <a:pt x="0" y="2882811"/>
                </a:moveTo>
                <a:lnTo>
                  <a:pt x="31521" y="2882811"/>
                </a:lnTo>
                <a:lnTo>
                  <a:pt x="1234998" y="0"/>
                </a:lnTo>
                <a:lnTo>
                  <a:pt x="1203159" y="812"/>
                </a:lnTo>
                <a:lnTo>
                  <a:pt x="0" y="28828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307866" y="4145964"/>
            <a:ext cx="1234998" cy="2882811"/>
          </a:xfrm>
          <a:custGeom>
            <a:avLst/>
            <a:gdLst/>
            <a:ahLst/>
            <a:cxnLst/>
            <a:rect l="l" t="t" r="r" b="b"/>
            <a:pathLst>
              <a:path w="1234998" h="2882811">
                <a:moveTo>
                  <a:pt x="0" y="2882811"/>
                </a:moveTo>
                <a:lnTo>
                  <a:pt x="1203159" y="812"/>
                </a:lnTo>
                <a:lnTo>
                  <a:pt x="1234998" y="0"/>
                </a:lnTo>
                <a:lnTo>
                  <a:pt x="31521" y="2882811"/>
                </a:lnTo>
                <a:lnTo>
                  <a:pt x="0" y="288281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511024" y="4120228"/>
            <a:ext cx="133769" cy="64693"/>
          </a:xfrm>
          <a:custGeom>
            <a:avLst/>
            <a:gdLst/>
            <a:ahLst/>
            <a:cxnLst/>
            <a:rect l="l" t="t" r="r" b="b"/>
            <a:pathLst>
              <a:path w="133769" h="64693">
                <a:moveTo>
                  <a:pt x="31838" y="25742"/>
                </a:moveTo>
                <a:lnTo>
                  <a:pt x="125272" y="64693"/>
                </a:lnTo>
                <a:lnTo>
                  <a:pt x="128612" y="56210"/>
                </a:lnTo>
                <a:lnTo>
                  <a:pt x="131457" y="48958"/>
                </a:lnTo>
                <a:lnTo>
                  <a:pt x="133769" y="43053"/>
                </a:lnTo>
                <a:lnTo>
                  <a:pt x="128562" y="36017"/>
                </a:lnTo>
                <a:lnTo>
                  <a:pt x="121284" y="29222"/>
                </a:lnTo>
                <a:lnTo>
                  <a:pt x="111077" y="20655"/>
                </a:lnTo>
                <a:lnTo>
                  <a:pt x="101050" y="14505"/>
                </a:lnTo>
                <a:lnTo>
                  <a:pt x="87083" y="8051"/>
                </a:lnTo>
                <a:lnTo>
                  <a:pt x="78373" y="4467"/>
                </a:lnTo>
                <a:lnTo>
                  <a:pt x="68758" y="1424"/>
                </a:lnTo>
                <a:lnTo>
                  <a:pt x="58210" y="260"/>
                </a:lnTo>
                <a:lnTo>
                  <a:pt x="41160" y="0"/>
                </a:lnTo>
                <a:lnTo>
                  <a:pt x="38701" y="22"/>
                </a:lnTo>
                <a:lnTo>
                  <a:pt x="29171" y="420"/>
                </a:lnTo>
                <a:lnTo>
                  <a:pt x="13385" y="2197"/>
                </a:lnTo>
                <a:lnTo>
                  <a:pt x="5353" y="6773"/>
                </a:lnTo>
                <a:lnTo>
                  <a:pt x="0" y="26543"/>
                </a:lnTo>
                <a:lnTo>
                  <a:pt x="31838" y="257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511024" y="4120228"/>
            <a:ext cx="133769" cy="64693"/>
          </a:xfrm>
          <a:custGeom>
            <a:avLst/>
            <a:gdLst/>
            <a:ahLst/>
            <a:cxnLst/>
            <a:rect l="l" t="t" r="r" b="b"/>
            <a:pathLst>
              <a:path w="133769" h="64693">
                <a:moveTo>
                  <a:pt x="131457" y="48958"/>
                </a:moveTo>
                <a:lnTo>
                  <a:pt x="128612" y="56210"/>
                </a:lnTo>
                <a:lnTo>
                  <a:pt x="125272" y="64693"/>
                </a:lnTo>
                <a:lnTo>
                  <a:pt x="31838" y="25742"/>
                </a:lnTo>
                <a:lnTo>
                  <a:pt x="0" y="26543"/>
                </a:lnTo>
                <a:lnTo>
                  <a:pt x="5353" y="6773"/>
                </a:lnTo>
                <a:lnTo>
                  <a:pt x="11515" y="2427"/>
                </a:lnTo>
                <a:lnTo>
                  <a:pt x="29171" y="420"/>
                </a:lnTo>
                <a:lnTo>
                  <a:pt x="38701" y="22"/>
                </a:lnTo>
                <a:lnTo>
                  <a:pt x="41160" y="0"/>
                </a:lnTo>
                <a:lnTo>
                  <a:pt x="58210" y="260"/>
                </a:lnTo>
                <a:lnTo>
                  <a:pt x="68758" y="1424"/>
                </a:lnTo>
                <a:lnTo>
                  <a:pt x="78373" y="4467"/>
                </a:lnTo>
                <a:lnTo>
                  <a:pt x="87083" y="8051"/>
                </a:lnTo>
                <a:lnTo>
                  <a:pt x="101050" y="14505"/>
                </a:lnTo>
                <a:lnTo>
                  <a:pt x="111077" y="20655"/>
                </a:lnTo>
                <a:lnTo>
                  <a:pt x="119776" y="27829"/>
                </a:lnTo>
                <a:lnTo>
                  <a:pt x="128562" y="36017"/>
                </a:lnTo>
                <a:lnTo>
                  <a:pt x="133769" y="43053"/>
                </a:lnTo>
                <a:lnTo>
                  <a:pt x="131457" y="4895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542864" y="4121884"/>
            <a:ext cx="18605" cy="24083"/>
          </a:xfrm>
          <a:custGeom>
            <a:avLst/>
            <a:gdLst/>
            <a:ahLst/>
            <a:cxnLst/>
            <a:rect l="l" t="t" r="r" b="b"/>
            <a:pathLst>
              <a:path w="18605" h="24083">
                <a:moveTo>
                  <a:pt x="0" y="24083"/>
                </a:moveTo>
                <a:lnTo>
                  <a:pt x="18605" y="1972"/>
                </a:lnTo>
                <a:lnTo>
                  <a:pt x="11862" y="0"/>
                </a:lnTo>
                <a:lnTo>
                  <a:pt x="6550" y="5030"/>
                </a:lnTo>
                <a:lnTo>
                  <a:pt x="0" y="240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542864" y="4121884"/>
            <a:ext cx="18605" cy="24083"/>
          </a:xfrm>
          <a:custGeom>
            <a:avLst/>
            <a:gdLst/>
            <a:ahLst/>
            <a:cxnLst/>
            <a:rect l="l" t="t" r="r" b="b"/>
            <a:pathLst>
              <a:path w="18605" h="24083">
                <a:moveTo>
                  <a:pt x="0" y="24083"/>
                </a:moveTo>
                <a:lnTo>
                  <a:pt x="6550" y="5030"/>
                </a:lnTo>
                <a:lnTo>
                  <a:pt x="11862" y="0"/>
                </a:lnTo>
                <a:lnTo>
                  <a:pt x="18605" y="197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832078" y="5950596"/>
            <a:ext cx="66281" cy="308419"/>
          </a:xfrm>
          <a:custGeom>
            <a:avLst/>
            <a:gdLst/>
            <a:ahLst/>
            <a:cxnLst/>
            <a:rect l="l" t="t" r="r" b="b"/>
            <a:pathLst>
              <a:path w="66281" h="308419">
                <a:moveTo>
                  <a:pt x="0" y="299110"/>
                </a:moveTo>
                <a:lnTo>
                  <a:pt x="66281" y="308419"/>
                </a:lnTo>
                <a:lnTo>
                  <a:pt x="66281" y="0"/>
                </a:lnTo>
                <a:lnTo>
                  <a:pt x="0" y="160769"/>
                </a:lnTo>
                <a:lnTo>
                  <a:pt x="0" y="29911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832078" y="5950596"/>
            <a:ext cx="66281" cy="308419"/>
          </a:xfrm>
          <a:custGeom>
            <a:avLst/>
            <a:gdLst/>
            <a:ahLst/>
            <a:cxnLst/>
            <a:rect l="l" t="t" r="r" b="b"/>
            <a:pathLst>
              <a:path w="66281" h="308419">
                <a:moveTo>
                  <a:pt x="0" y="299110"/>
                </a:moveTo>
                <a:lnTo>
                  <a:pt x="66281" y="308419"/>
                </a:lnTo>
                <a:lnTo>
                  <a:pt x="66281" y="0"/>
                </a:lnTo>
                <a:lnTo>
                  <a:pt x="0" y="160769"/>
                </a:lnTo>
                <a:lnTo>
                  <a:pt x="0" y="29911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143518" y="5628783"/>
            <a:ext cx="957961" cy="431660"/>
          </a:xfrm>
          <a:custGeom>
            <a:avLst/>
            <a:gdLst/>
            <a:ahLst/>
            <a:cxnLst/>
            <a:rect l="l" t="t" r="r" b="b"/>
            <a:pathLst>
              <a:path w="957961" h="431660">
                <a:moveTo>
                  <a:pt x="933335" y="116261"/>
                </a:moveTo>
                <a:lnTo>
                  <a:pt x="0" y="0"/>
                </a:lnTo>
                <a:lnTo>
                  <a:pt x="0" y="312331"/>
                </a:lnTo>
                <a:lnTo>
                  <a:pt x="933335" y="428592"/>
                </a:lnTo>
                <a:lnTo>
                  <a:pt x="933335" y="1162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143518" y="5628783"/>
            <a:ext cx="957961" cy="431660"/>
          </a:xfrm>
          <a:custGeom>
            <a:avLst/>
            <a:gdLst/>
            <a:ahLst/>
            <a:cxnLst/>
            <a:rect l="l" t="t" r="r" b="b"/>
            <a:pathLst>
              <a:path w="957961" h="431660">
                <a:moveTo>
                  <a:pt x="933335" y="116261"/>
                </a:moveTo>
                <a:lnTo>
                  <a:pt x="0" y="0"/>
                </a:lnTo>
                <a:lnTo>
                  <a:pt x="0" y="312331"/>
                </a:lnTo>
                <a:lnTo>
                  <a:pt x="933335" y="42859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143513" y="5612914"/>
            <a:ext cx="959599" cy="135204"/>
          </a:xfrm>
          <a:custGeom>
            <a:avLst/>
            <a:gdLst/>
            <a:ahLst/>
            <a:cxnLst/>
            <a:rect l="l" t="t" r="r" b="b"/>
            <a:pathLst>
              <a:path w="959599" h="135204">
                <a:moveTo>
                  <a:pt x="933340" y="101656"/>
                </a:moveTo>
                <a:lnTo>
                  <a:pt x="117221" y="0"/>
                </a:lnTo>
                <a:lnTo>
                  <a:pt x="0" y="15875"/>
                </a:lnTo>
                <a:lnTo>
                  <a:pt x="933340" y="132135"/>
                </a:lnTo>
                <a:lnTo>
                  <a:pt x="933340" y="1016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143513" y="5612914"/>
            <a:ext cx="959599" cy="135204"/>
          </a:xfrm>
          <a:custGeom>
            <a:avLst/>
            <a:gdLst/>
            <a:ahLst/>
            <a:cxnLst/>
            <a:rect l="l" t="t" r="r" b="b"/>
            <a:pathLst>
              <a:path w="959599" h="135204">
                <a:moveTo>
                  <a:pt x="933340" y="101656"/>
                </a:moveTo>
                <a:lnTo>
                  <a:pt x="117221" y="0"/>
                </a:lnTo>
                <a:lnTo>
                  <a:pt x="0" y="15875"/>
                </a:lnTo>
                <a:lnTo>
                  <a:pt x="933340" y="132135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358858" y="3873526"/>
            <a:ext cx="76504" cy="3155251"/>
          </a:xfrm>
          <a:custGeom>
            <a:avLst/>
            <a:gdLst/>
            <a:ahLst/>
            <a:cxnLst/>
            <a:rect l="l" t="t" r="r" b="b"/>
            <a:pathLst>
              <a:path w="76504" h="3155251">
                <a:moveTo>
                  <a:pt x="76504" y="3155251"/>
                </a:moveTo>
                <a:lnTo>
                  <a:pt x="76504" y="0"/>
                </a:lnTo>
                <a:lnTo>
                  <a:pt x="0" y="0"/>
                </a:lnTo>
                <a:lnTo>
                  <a:pt x="0" y="3155251"/>
                </a:lnTo>
                <a:lnTo>
                  <a:pt x="76504" y="31552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358861" y="3873520"/>
            <a:ext cx="76504" cy="3155251"/>
          </a:xfrm>
          <a:custGeom>
            <a:avLst/>
            <a:gdLst/>
            <a:ahLst/>
            <a:cxnLst/>
            <a:rect l="l" t="t" r="r" b="b"/>
            <a:pathLst>
              <a:path w="76504" h="3155251">
                <a:moveTo>
                  <a:pt x="76504" y="3155251"/>
                </a:moveTo>
                <a:lnTo>
                  <a:pt x="0" y="3155251"/>
                </a:lnTo>
                <a:lnTo>
                  <a:pt x="0" y="0"/>
                </a:lnTo>
                <a:lnTo>
                  <a:pt x="76504" y="0"/>
                </a:lnTo>
                <a:lnTo>
                  <a:pt x="76504" y="315525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458642" y="3873526"/>
            <a:ext cx="0" cy="3155251"/>
          </a:xfrm>
          <a:custGeom>
            <a:avLst/>
            <a:gdLst/>
            <a:ahLst/>
            <a:cxnLst/>
            <a:rect l="l" t="t" r="r" b="b"/>
            <a:pathLst>
              <a:path h="3155251">
                <a:moveTo>
                  <a:pt x="0" y="0"/>
                </a:moveTo>
                <a:lnTo>
                  <a:pt x="0" y="3155251"/>
                </a:lnTo>
              </a:path>
            </a:pathLst>
          </a:custGeom>
          <a:ln w="47828">
            <a:solidFill>
              <a:srgbClr val="A6A8A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435365" y="3873520"/>
            <a:ext cx="46558" cy="3155251"/>
          </a:xfrm>
          <a:custGeom>
            <a:avLst/>
            <a:gdLst/>
            <a:ahLst/>
            <a:cxnLst/>
            <a:rect l="l" t="t" r="r" b="b"/>
            <a:pathLst>
              <a:path w="46558" h="3155251">
                <a:moveTo>
                  <a:pt x="0" y="3155251"/>
                </a:moveTo>
                <a:lnTo>
                  <a:pt x="46558" y="3155251"/>
                </a:lnTo>
                <a:lnTo>
                  <a:pt x="46558" y="0"/>
                </a:lnTo>
                <a:lnTo>
                  <a:pt x="0" y="0"/>
                </a:lnTo>
                <a:lnTo>
                  <a:pt x="0" y="315525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270543" y="5963283"/>
            <a:ext cx="88315" cy="52019"/>
          </a:xfrm>
          <a:custGeom>
            <a:avLst/>
            <a:gdLst/>
            <a:ahLst/>
            <a:cxnLst/>
            <a:rect l="l" t="t" r="r" b="b"/>
            <a:pathLst>
              <a:path w="88315" h="52019">
                <a:moveTo>
                  <a:pt x="0" y="47358"/>
                </a:moveTo>
                <a:lnTo>
                  <a:pt x="37452" y="52019"/>
                </a:lnTo>
                <a:lnTo>
                  <a:pt x="88315" y="4660"/>
                </a:lnTo>
                <a:lnTo>
                  <a:pt x="50863" y="0"/>
                </a:lnTo>
                <a:lnTo>
                  <a:pt x="0" y="473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270543" y="5963283"/>
            <a:ext cx="88315" cy="52019"/>
          </a:xfrm>
          <a:custGeom>
            <a:avLst/>
            <a:gdLst/>
            <a:ahLst/>
            <a:cxnLst/>
            <a:rect l="l" t="t" r="r" b="b"/>
            <a:pathLst>
              <a:path w="88315" h="52019">
                <a:moveTo>
                  <a:pt x="0" y="47358"/>
                </a:moveTo>
                <a:lnTo>
                  <a:pt x="37452" y="52019"/>
                </a:lnTo>
                <a:lnTo>
                  <a:pt x="88315" y="4660"/>
                </a:lnTo>
                <a:lnTo>
                  <a:pt x="50863" y="0"/>
                </a:lnTo>
                <a:lnTo>
                  <a:pt x="0" y="4735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265986" y="6010640"/>
            <a:ext cx="42011" cy="224751"/>
          </a:xfrm>
          <a:custGeom>
            <a:avLst/>
            <a:gdLst/>
            <a:ahLst/>
            <a:cxnLst/>
            <a:rect l="l" t="t" r="r" b="b"/>
            <a:pathLst>
              <a:path w="42011" h="224751">
                <a:moveTo>
                  <a:pt x="0" y="220090"/>
                </a:moveTo>
                <a:lnTo>
                  <a:pt x="37452" y="224751"/>
                </a:lnTo>
                <a:lnTo>
                  <a:pt x="42011" y="4673"/>
                </a:lnTo>
                <a:lnTo>
                  <a:pt x="4559" y="0"/>
                </a:lnTo>
                <a:lnTo>
                  <a:pt x="0" y="22009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265986" y="6010640"/>
            <a:ext cx="42011" cy="224751"/>
          </a:xfrm>
          <a:custGeom>
            <a:avLst/>
            <a:gdLst/>
            <a:ahLst/>
            <a:cxnLst/>
            <a:rect l="l" t="t" r="r" b="b"/>
            <a:pathLst>
              <a:path w="42011" h="224751">
                <a:moveTo>
                  <a:pt x="0" y="220090"/>
                </a:moveTo>
                <a:lnTo>
                  <a:pt x="37452" y="224751"/>
                </a:lnTo>
                <a:lnTo>
                  <a:pt x="42011" y="4673"/>
                </a:lnTo>
                <a:lnTo>
                  <a:pt x="4559" y="0"/>
                </a:lnTo>
                <a:lnTo>
                  <a:pt x="0" y="22009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315833" y="6412478"/>
            <a:ext cx="174790" cy="103346"/>
          </a:xfrm>
          <a:custGeom>
            <a:avLst/>
            <a:gdLst/>
            <a:ahLst/>
            <a:cxnLst/>
            <a:rect l="l" t="t" r="r" b="b"/>
            <a:pathLst>
              <a:path w="174790" h="103346">
                <a:moveTo>
                  <a:pt x="149644" y="35483"/>
                </a:moveTo>
                <a:lnTo>
                  <a:pt x="143192" y="37769"/>
                </a:lnTo>
                <a:lnTo>
                  <a:pt x="136258" y="41821"/>
                </a:lnTo>
                <a:lnTo>
                  <a:pt x="130187" y="45008"/>
                </a:lnTo>
                <a:lnTo>
                  <a:pt x="118800" y="50284"/>
                </a:lnTo>
                <a:lnTo>
                  <a:pt x="106823" y="54670"/>
                </a:lnTo>
                <a:lnTo>
                  <a:pt x="94505" y="58317"/>
                </a:lnTo>
                <a:lnTo>
                  <a:pt x="82091" y="61378"/>
                </a:lnTo>
                <a:lnTo>
                  <a:pt x="68506" y="63893"/>
                </a:lnTo>
                <a:lnTo>
                  <a:pt x="56525" y="63872"/>
                </a:lnTo>
                <a:lnTo>
                  <a:pt x="44871" y="59948"/>
                </a:lnTo>
                <a:lnTo>
                  <a:pt x="43777" y="59321"/>
                </a:lnTo>
                <a:lnTo>
                  <a:pt x="40373" y="57289"/>
                </a:lnTo>
                <a:lnTo>
                  <a:pt x="37973" y="53174"/>
                </a:lnTo>
                <a:lnTo>
                  <a:pt x="38379" y="48539"/>
                </a:lnTo>
                <a:lnTo>
                  <a:pt x="38633" y="45567"/>
                </a:lnTo>
                <a:lnTo>
                  <a:pt x="40297" y="44551"/>
                </a:lnTo>
                <a:lnTo>
                  <a:pt x="42989" y="42989"/>
                </a:lnTo>
                <a:lnTo>
                  <a:pt x="42989" y="0"/>
                </a:lnTo>
                <a:lnTo>
                  <a:pt x="35890" y="12"/>
                </a:lnTo>
                <a:lnTo>
                  <a:pt x="26403" y="6337"/>
                </a:lnTo>
                <a:lnTo>
                  <a:pt x="21044" y="10172"/>
                </a:lnTo>
                <a:lnTo>
                  <a:pt x="12103" y="19472"/>
                </a:lnTo>
                <a:lnTo>
                  <a:pt x="5458" y="30388"/>
                </a:lnTo>
                <a:lnTo>
                  <a:pt x="1246" y="42899"/>
                </a:lnTo>
                <a:lnTo>
                  <a:pt x="0" y="55620"/>
                </a:lnTo>
                <a:lnTo>
                  <a:pt x="0" y="55968"/>
                </a:lnTo>
                <a:lnTo>
                  <a:pt x="1818" y="68780"/>
                </a:lnTo>
                <a:lnTo>
                  <a:pt x="7117" y="81163"/>
                </a:lnTo>
                <a:lnTo>
                  <a:pt x="15737" y="91019"/>
                </a:lnTo>
                <a:lnTo>
                  <a:pt x="29220" y="98135"/>
                </a:lnTo>
                <a:lnTo>
                  <a:pt x="41556" y="101647"/>
                </a:lnTo>
                <a:lnTo>
                  <a:pt x="54437" y="103317"/>
                </a:lnTo>
                <a:lnTo>
                  <a:pt x="67322" y="103346"/>
                </a:lnTo>
                <a:lnTo>
                  <a:pt x="79670" y="101934"/>
                </a:lnTo>
                <a:lnTo>
                  <a:pt x="97024" y="97622"/>
                </a:lnTo>
                <a:lnTo>
                  <a:pt x="109358" y="93556"/>
                </a:lnTo>
                <a:lnTo>
                  <a:pt x="121852" y="88817"/>
                </a:lnTo>
                <a:lnTo>
                  <a:pt x="133992" y="83646"/>
                </a:lnTo>
                <a:lnTo>
                  <a:pt x="145259" y="78285"/>
                </a:lnTo>
                <a:lnTo>
                  <a:pt x="162262" y="69227"/>
                </a:lnTo>
                <a:lnTo>
                  <a:pt x="171114" y="60918"/>
                </a:lnTo>
                <a:lnTo>
                  <a:pt x="174383" y="49161"/>
                </a:lnTo>
                <a:lnTo>
                  <a:pt x="174790" y="41224"/>
                </a:lnTo>
                <a:lnTo>
                  <a:pt x="169088" y="34798"/>
                </a:lnTo>
                <a:lnTo>
                  <a:pt x="161125" y="33147"/>
                </a:lnTo>
                <a:lnTo>
                  <a:pt x="155575" y="31991"/>
                </a:lnTo>
                <a:lnTo>
                  <a:pt x="154648" y="33705"/>
                </a:lnTo>
                <a:lnTo>
                  <a:pt x="149644" y="354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315833" y="6412478"/>
            <a:ext cx="174790" cy="103346"/>
          </a:xfrm>
          <a:custGeom>
            <a:avLst/>
            <a:gdLst/>
            <a:ahLst/>
            <a:cxnLst/>
            <a:rect l="l" t="t" r="r" b="b"/>
            <a:pathLst>
              <a:path w="174790" h="103346">
                <a:moveTo>
                  <a:pt x="42989" y="0"/>
                </a:moveTo>
                <a:lnTo>
                  <a:pt x="35890" y="12"/>
                </a:lnTo>
                <a:lnTo>
                  <a:pt x="26403" y="6337"/>
                </a:lnTo>
                <a:lnTo>
                  <a:pt x="21044" y="10172"/>
                </a:lnTo>
                <a:lnTo>
                  <a:pt x="12103" y="19472"/>
                </a:lnTo>
                <a:lnTo>
                  <a:pt x="5458" y="30388"/>
                </a:lnTo>
                <a:lnTo>
                  <a:pt x="1246" y="42899"/>
                </a:lnTo>
                <a:lnTo>
                  <a:pt x="0" y="55620"/>
                </a:lnTo>
                <a:lnTo>
                  <a:pt x="0" y="55968"/>
                </a:lnTo>
                <a:lnTo>
                  <a:pt x="1818" y="68780"/>
                </a:lnTo>
                <a:lnTo>
                  <a:pt x="7117" y="81163"/>
                </a:lnTo>
                <a:lnTo>
                  <a:pt x="15737" y="91019"/>
                </a:lnTo>
                <a:lnTo>
                  <a:pt x="29220" y="98135"/>
                </a:lnTo>
                <a:lnTo>
                  <a:pt x="41556" y="101647"/>
                </a:lnTo>
                <a:lnTo>
                  <a:pt x="54437" y="103317"/>
                </a:lnTo>
                <a:lnTo>
                  <a:pt x="67322" y="103346"/>
                </a:lnTo>
                <a:lnTo>
                  <a:pt x="79670" y="101934"/>
                </a:lnTo>
                <a:lnTo>
                  <a:pt x="97024" y="97622"/>
                </a:lnTo>
                <a:lnTo>
                  <a:pt x="109358" y="93556"/>
                </a:lnTo>
                <a:lnTo>
                  <a:pt x="121852" y="88817"/>
                </a:lnTo>
                <a:lnTo>
                  <a:pt x="133992" y="83646"/>
                </a:lnTo>
                <a:lnTo>
                  <a:pt x="145259" y="78285"/>
                </a:lnTo>
                <a:lnTo>
                  <a:pt x="162262" y="69227"/>
                </a:lnTo>
                <a:lnTo>
                  <a:pt x="171114" y="60918"/>
                </a:lnTo>
                <a:lnTo>
                  <a:pt x="174383" y="49161"/>
                </a:lnTo>
                <a:lnTo>
                  <a:pt x="174790" y="41224"/>
                </a:lnTo>
                <a:lnTo>
                  <a:pt x="169088" y="34798"/>
                </a:lnTo>
                <a:lnTo>
                  <a:pt x="161125" y="33147"/>
                </a:lnTo>
                <a:lnTo>
                  <a:pt x="155575" y="31991"/>
                </a:lnTo>
                <a:lnTo>
                  <a:pt x="154648" y="33705"/>
                </a:lnTo>
                <a:lnTo>
                  <a:pt x="149644" y="35483"/>
                </a:lnTo>
                <a:lnTo>
                  <a:pt x="143192" y="37769"/>
                </a:lnTo>
                <a:lnTo>
                  <a:pt x="136258" y="41821"/>
                </a:lnTo>
                <a:lnTo>
                  <a:pt x="130187" y="45008"/>
                </a:lnTo>
                <a:lnTo>
                  <a:pt x="118800" y="50284"/>
                </a:lnTo>
                <a:lnTo>
                  <a:pt x="106823" y="54670"/>
                </a:lnTo>
                <a:lnTo>
                  <a:pt x="94505" y="58317"/>
                </a:lnTo>
                <a:lnTo>
                  <a:pt x="82091" y="61378"/>
                </a:lnTo>
                <a:lnTo>
                  <a:pt x="68506" y="63893"/>
                </a:lnTo>
                <a:lnTo>
                  <a:pt x="56525" y="63872"/>
                </a:lnTo>
                <a:lnTo>
                  <a:pt x="44871" y="59948"/>
                </a:lnTo>
                <a:lnTo>
                  <a:pt x="43777" y="59321"/>
                </a:lnTo>
                <a:lnTo>
                  <a:pt x="40373" y="57289"/>
                </a:lnTo>
                <a:lnTo>
                  <a:pt x="37973" y="53174"/>
                </a:lnTo>
                <a:lnTo>
                  <a:pt x="38379" y="48539"/>
                </a:lnTo>
                <a:lnTo>
                  <a:pt x="38633" y="45567"/>
                </a:lnTo>
                <a:lnTo>
                  <a:pt x="40297" y="44551"/>
                </a:lnTo>
                <a:lnTo>
                  <a:pt x="42989" y="42989"/>
                </a:lnTo>
                <a:lnTo>
                  <a:pt x="4298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288707" y="4617966"/>
            <a:ext cx="19316" cy="22745"/>
          </a:xfrm>
          <a:custGeom>
            <a:avLst/>
            <a:gdLst/>
            <a:ahLst/>
            <a:cxnLst/>
            <a:rect l="l" t="t" r="r" b="b"/>
            <a:pathLst>
              <a:path w="19316" h="22745">
                <a:moveTo>
                  <a:pt x="546" y="6807"/>
                </a:moveTo>
                <a:lnTo>
                  <a:pt x="0" y="10604"/>
                </a:lnTo>
                <a:lnTo>
                  <a:pt x="838" y="14706"/>
                </a:lnTo>
                <a:lnTo>
                  <a:pt x="3048" y="17843"/>
                </a:lnTo>
                <a:lnTo>
                  <a:pt x="5207" y="21018"/>
                </a:lnTo>
                <a:lnTo>
                  <a:pt x="8813" y="22745"/>
                </a:lnTo>
                <a:lnTo>
                  <a:pt x="11734" y="21983"/>
                </a:lnTo>
                <a:lnTo>
                  <a:pt x="12001" y="21894"/>
                </a:lnTo>
                <a:lnTo>
                  <a:pt x="16129" y="21094"/>
                </a:lnTo>
                <a:lnTo>
                  <a:pt x="19316" y="17017"/>
                </a:lnTo>
                <a:lnTo>
                  <a:pt x="16598" y="14668"/>
                </a:lnTo>
                <a:lnTo>
                  <a:pt x="12331" y="11150"/>
                </a:lnTo>
                <a:lnTo>
                  <a:pt x="9512" y="9804"/>
                </a:lnTo>
                <a:lnTo>
                  <a:pt x="6134" y="7937"/>
                </a:lnTo>
                <a:lnTo>
                  <a:pt x="3771" y="4241"/>
                </a:lnTo>
                <a:lnTo>
                  <a:pt x="3276" y="0"/>
                </a:lnTo>
                <a:lnTo>
                  <a:pt x="927" y="4127"/>
                </a:lnTo>
                <a:lnTo>
                  <a:pt x="546" y="680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288708" y="4617966"/>
            <a:ext cx="20129" cy="22745"/>
          </a:xfrm>
          <a:custGeom>
            <a:avLst/>
            <a:gdLst/>
            <a:ahLst/>
            <a:cxnLst/>
            <a:rect l="l" t="t" r="r" b="b"/>
            <a:pathLst>
              <a:path w="20129" h="22745">
                <a:moveTo>
                  <a:pt x="9512" y="9804"/>
                </a:moveTo>
                <a:lnTo>
                  <a:pt x="6134" y="7937"/>
                </a:lnTo>
                <a:lnTo>
                  <a:pt x="3771" y="4241"/>
                </a:lnTo>
                <a:lnTo>
                  <a:pt x="3276" y="0"/>
                </a:lnTo>
                <a:lnTo>
                  <a:pt x="1917" y="1854"/>
                </a:lnTo>
                <a:lnTo>
                  <a:pt x="927" y="4127"/>
                </a:lnTo>
                <a:lnTo>
                  <a:pt x="546" y="6807"/>
                </a:lnTo>
                <a:lnTo>
                  <a:pt x="0" y="10604"/>
                </a:lnTo>
                <a:lnTo>
                  <a:pt x="838" y="14706"/>
                </a:lnTo>
                <a:lnTo>
                  <a:pt x="3048" y="17843"/>
                </a:lnTo>
                <a:lnTo>
                  <a:pt x="5207" y="21018"/>
                </a:lnTo>
                <a:lnTo>
                  <a:pt x="8813" y="22745"/>
                </a:lnTo>
                <a:lnTo>
                  <a:pt x="11734" y="21983"/>
                </a:lnTo>
                <a:lnTo>
                  <a:pt x="12001" y="21894"/>
                </a:lnTo>
                <a:lnTo>
                  <a:pt x="16129" y="21094"/>
                </a:lnTo>
                <a:lnTo>
                  <a:pt x="18338" y="18580"/>
                </a:lnTo>
                <a:lnTo>
                  <a:pt x="19316" y="17017"/>
                </a:lnTo>
                <a:lnTo>
                  <a:pt x="18821" y="16141"/>
                </a:lnTo>
                <a:lnTo>
                  <a:pt x="18910" y="15493"/>
                </a:lnTo>
                <a:lnTo>
                  <a:pt x="19443" y="15874"/>
                </a:lnTo>
                <a:lnTo>
                  <a:pt x="20129" y="16675"/>
                </a:lnTo>
                <a:lnTo>
                  <a:pt x="18440" y="16357"/>
                </a:lnTo>
                <a:lnTo>
                  <a:pt x="16598" y="14668"/>
                </a:lnTo>
                <a:lnTo>
                  <a:pt x="14693" y="13144"/>
                </a:lnTo>
                <a:lnTo>
                  <a:pt x="12331" y="11150"/>
                </a:lnTo>
                <a:lnTo>
                  <a:pt x="9512" y="9804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290372" y="4605165"/>
            <a:ext cx="17843" cy="27711"/>
          </a:xfrm>
          <a:custGeom>
            <a:avLst/>
            <a:gdLst/>
            <a:ahLst/>
            <a:cxnLst/>
            <a:rect l="l" t="t" r="r" b="b"/>
            <a:pathLst>
              <a:path w="17843" h="27711">
                <a:moveTo>
                  <a:pt x="3149" y="3530"/>
                </a:moveTo>
                <a:lnTo>
                  <a:pt x="2349" y="5842"/>
                </a:lnTo>
                <a:lnTo>
                  <a:pt x="0" y="12484"/>
                </a:lnTo>
                <a:lnTo>
                  <a:pt x="2590" y="19850"/>
                </a:lnTo>
                <a:lnTo>
                  <a:pt x="7912" y="22656"/>
                </a:lnTo>
                <a:lnTo>
                  <a:pt x="8166" y="22758"/>
                </a:lnTo>
                <a:lnTo>
                  <a:pt x="11671" y="24561"/>
                </a:lnTo>
                <a:lnTo>
                  <a:pt x="14566" y="27508"/>
                </a:lnTo>
                <a:lnTo>
                  <a:pt x="17208" y="27711"/>
                </a:lnTo>
                <a:lnTo>
                  <a:pt x="17640" y="25019"/>
                </a:lnTo>
                <a:lnTo>
                  <a:pt x="17843" y="20383"/>
                </a:lnTo>
                <a:lnTo>
                  <a:pt x="15557" y="14338"/>
                </a:lnTo>
                <a:lnTo>
                  <a:pt x="10579" y="10464"/>
                </a:lnTo>
                <a:lnTo>
                  <a:pt x="7670" y="7924"/>
                </a:lnTo>
                <a:lnTo>
                  <a:pt x="5969" y="4114"/>
                </a:lnTo>
                <a:lnTo>
                  <a:pt x="5969" y="0"/>
                </a:lnTo>
                <a:lnTo>
                  <a:pt x="3149" y="353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290372" y="4605164"/>
            <a:ext cx="17843" cy="28740"/>
          </a:xfrm>
          <a:custGeom>
            <a:avLst/>
            <a:gdLst/>
            <a:ahLst/>
            <a:cxnLst/>
            <a:rect l="l" t="t" r="r" b="b"/>
            <a:pathLst>
              <a:path w="17843" h="28740">
                <a:moveTo>
                  <a:pt x="10579" y="10464"/>
                </a:moveTo>
                <a:lnTo>
                  <a:pt x="7670" y="7924"/>
                </a:lnTo>
                <a:lnTo>
                  <a:pt x="5969" y="4114"/>
                </a:lnTo>
                <a:lnTo>
                  <a:pt x="5969" y="0"/>
                </a:lnTo>
                <a:lnTo>
                  <a:pt x="4406" y="1549"/>
                </a:lnTo>
                <a:lnTo>
                  <a:pt x="3149" y="3530"/>
                </a:lnTo>
                <a:lnTo>
                  <a:pt x="2349" y="5842"/>
                </a:lnTo>
                <a:lnTo>
                  <a:pt x="0" y="12484"/>
                </a:lnTo>
                <a:lnTo>
                  <a:pt x="2590" y="19850"/>
                </a:lnTo>
                <a:lnTo>
                  <a:pt x="7912" y="22656"/>
                </a:lnTo>
                <a:lnTo>
                  <a:pt x="8166" y="22758"/>
                </a:lnTo>
                <a:lnTo>
                  <a:pt x="11671" y="24561"/>
                </a:lnTo>
                <a:lnTo>
                  <a:pt x="14566" y="27508"/>
                </a:lnTo>
                <a:lnTo>
                  <a:pt x="16573" y="28740"/>
                </a:lnTo>
                <a:lnTo>
                  <a:pt x="17208" y="27711"/>
                </a:lnTo>
                <a:lnTo>
                  <a:pt x="17551" y="26568"/>
                </a:lnTo>
                <a:lnTo>
                  <a:pt x="17640" y="25019"/>
                </a:lnTo>
                <a:lnTo>
                  <a:pt x="17843" y="20383"/>
                </a:lnTo>
                <a:lnTo>
                  <a:pt x="15557" y="14338"/>
                </a:lnTo>
                <a:lnTo>
                  <a:pt x="10579" y="10464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294869" y="4593242"/>
            <a:ext cx="16662" cy="31978"/>
          </a:xfrm>
          <a:custGeom>
            <a:avLst/>
            <a:gdLst/>
            <a:ahLst/>
            <a:cxnLst/>
            <a:rect l="l" t="t" r="r" b="b"/>
            <a:pathLst>
              <a:path w="16662" h="31978">
                <a:moveTo>
                  <a:pt x="15125" y="15278"/>
                </a:moveTo>
                <a:lnTo>
                  <a:pt x="10617" y="10820"/>
                </a:lnTo>
                <a:lnTo>
                  <a:pt x="8039" y="7962"/>
                </a:lnTo>
                <a:lnTo>
                  <a:pt x="6718" y="4051"/>
                </a:lnTo>
                <a:lnTo>
                  <a:pt x="7099" y="0"/>
                </a:lnTo>
                <a:lnTo>
                  <a:pt x="3975" y="3187"/>
                </a:lnTo>
                <a:lnTo>
                  <a:pt x="2959" y="5321"/>
                </a:lnTo>
                <a:lnTo>
                  <a:pt x="0" y="11518"/>
                </a:lnTo>
                <a:lnTo>
                  <a:pt x="1587" y="18592"/>
                </a:lnTo>
                <a:lnTo>
                  <a:pt x="6121" y="22453"/>
                </a:lnTo>
                <a:lnTo>
                  <a:pt x="6350" y="22605"/>
                </a:lnTo>
                <a:lnTo>
                  <a:pt x="9423" y="25171"/>
                </a:lnTo>
                <a:lnTo>
                  <a:pt x="11455" y="28651"/>
                </a:lnTo>
                <a:lnTo>
                  <a:pt x="12446" y="31978"/>
                </a:lnTo>
                <a:lnTo>
                  <a:pt x="14478" y="28955"/>
                </a:lnTo>
                <a:lnTo>
                  <a:pt x="15024" y="27101"/>
                </a:lnTo>
                <a:lnTo>
                  <a:pt x="16662" y="21539"/>
                </a:lnTo>
                <a:lnTo>
                  <a:pt x="15125" y="1527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294869" y="4593242"/>
            <a:ext cx="16662" cy="31978"/>
          </a:xfrm>
          <a:custGeom>
            <a:avLst/>
            <a:gdLst/>
            <a:ahLst/>
            <a:cxnLst/>
            <a:rect l="l" t="t" r="r" b="b"/>
            <a:pathLst>
              <a:path w="16662" h="31978">
                <a:moveTo>
                  <a:pt x="10617" y="10820"/>
                </a:moveTo>
                <a:lnTo>
                  <a:pt x="8039" y="7962"/>
                </a:lnTo>
                <a:lnTo>
                  <a:pt x="6718" y="4051"/>
                </a:lnTo>
                <a:lnTo>
                  <a:pt x="7099" y="0"/>
                </a:lnTo>
                <a:lnTo>
                  <a:pt x="5422" y="1384"/>
                </a:lnTo>
                <a:lnTo>
                  <a:pt x="3975" y="3187"/>
                </a:lnTo>
                <a:lnTo>
                  <a:pt x="2959" y="5321"/>
                </a:lnTo>
                <a:lnTo>
                  <a:pt x="0" y="11518"/>
                </a:lnTo>
                <a:lnTo>
                  <a:pt x="1587" y="18592"/>
                </a:lnTo>
                <a:lnTo>
                  <a:pt x="6121" y="22453"/>
                </a:lnTo>
                <a:lnTo>
                  <a:pt x="6350" y="22605"/>
                </a:lnTo>
                <a:lnTo>
                  <a:pt x="9423" y="25171"/>
                </a:lnTo>
                <a:lnTo>
                  <a:pt x="11455" y="28651"/>
                </a:lnTo>
                <a:lnTo>
                  <a:pt x="12446" y="31978"/>
                </a:lnTo>
                <a:lnTo>
                  <a:pt x="13589" y="30556"/>
                </a:lnTo>
                <a:lnTo>
                  <a:pt x="14478" y="28955"/>
                </a:lnTo>
                <a:lnTo>
                  <a:pt x="15024" y="27101"/>
                </a:lnTo>
                <a:lnTo>
                  <a:pt x="16662" y="21539"/>
                </a:lnTo>
                <a:lnTo>
                  <a:pt x="15125" y="15278"/>
                </a:lnTo>
                <a:lnTo>
                  <a:pt x="10617" y="10820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300551" y="4581941"/>
            <a:ext cx="15684" cy="32702"/>
          </a:xfrm>
          <a:custGeom>
            <a:avLst/>
            <a:gdLst/>
            <a:ahLst/>
            <a:cxnLst/>
            <a:rect l="l" t="t" r="r" b="b"/>
            <a:pathLst>
              <a:path w="15684" h="32702">
                <a:moveTo>
                  <a:pt x="4978" y="22186"/>
                </a:moveTo>
                <a:lnTo>
                  <a:pt x="5194" y="22377"/>
                </a:lnTo>
                <a:lnTo>
                  <a:pt x="7937" y="25273"/>
                </a:lnTo>
                <a:lnTo>
                  <a:pt x="9537" y="29006"/>
                </a:lnTo>
                <a:lnTo>
                  <a:pt x="9880" y="32702"/>
                </a:lnTo>
                <a:lnTo>
                  <a:pt x="12433" y="29768"/>
                </a:lnTo>
                <a:lnTo>
                  <a:pt x="13233" y="27901"/>
                </a:lnTo>
                <a:lnTo>
                  <a:pt x="15684" y="22326"/>
                </a:lnTo>
                <a:lnTo>
                  <a:pt x="14681" y="15913"/>
                </a:lnTo>
                <a:lnTo>
                  <a:pt x="10617" y="11074"/>
                </a:lnTo>
                <a:lnTo>
                  <a:pt x="8293" y="7988"/>
                </a:lnTo>
                <a:lnTo>
                  <a:pt x="7315" y="3987"/>
                </a:lnTo>
                <a:lnTo>
                  <a:pt x="8051" y="0"/>
                </a:lnTo>
                <a:lnTo>
                  <a:pt x="4648" y="2882"/>
                </a:lnTo>
                <a:lnTo>
                  <a:pt x="3467" y="4914"/>
                </a:lnTo>
                <a:lnTo>
                  <a:pt x="0" y="10795"/>
                </a:lnTo>
                <a:lnTo>
                  <a:pt x="927" y="17818"/>
                </a:lnTo>
                <a:lnTo>
                  <a:pt x="4978" y="2218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300551" y="4581941"/>
            <a:ext cx="15684" cy="32702"/>
          </a:xfrm>
          <a:custGeom>
            <a:avLst/>
            <a:gdLst/>
            <a:ahLst/>
            <a:cxnLst/>
            <a:rect l="l" t="t" r="r" b="b"/>
            <a:pathLst>
              <a:path w="15684" h="32702">
                <a:moveTo>
                  <a:pt x="10617" y="11074"/>
                </a:moveTo>
                <a:lnTo>
                  <a:pt x="8293" y="7988"/>
                </a:lnTo>
                <a:lnTo>
                  <a:pt x="7315" y="3987"/>
                </a:lnTo>
                <a:lnTo>
                  <a:pt x="8051" y="0"/>
                </a:lnTo>
                <a:lnTo>
                  <a:pt x="6248" y="1231"/>
                </a:lnTo>
                <a:lnTo>
                  <a:pt x="4648" y="2882"/>
                </a:lnTo>
                <a:lnTo>
                  <a:pt x="3467" y="4914"/>
                </a:lnTo>
                <a:lnTo>
                  <a:pt x="0" y="10795"/>
                </a:lnTo>
                <a:lnTo>
                  <a:pt x="927" y="17818"/>
                </a:lnTo>
                <a:lnTo>
                  <a:pt x="4978" y="22186"/>
                </a:lnTo>
                <a:lnTo>
                  <a:pt x="5194" y="22377"/>
                </a:lnTo>
                <a:lnTo>
                  <a:pt x="7937" y="25273"/>
                </a:lnTo>
                <a:lnTo>
                  <a:pt x="9537" y="29006"/>
                </a:lnTo>
                <a:lnTo>
                  <a:pt x="9880" y="32702"/>
                </a:lnTo>
                <a:lnTo>
                  <a:pt x="11277" y="31356"/>
                </a:lnTo>
                <a:lnTo>
                  <a:pt x="12433" y="29768"/>
                </a:lnTo>
                <a:lnTo>
                  <a:pt x="13233" y="27901"/>
                </a:lnTo>
                <a:lnTo>
                  <a:pt x="15684" y="22326"/>
                </a:lnTo>
                <a:lnTo>
                  <a:pt x="14681" y="15913"/>
                </a:lnTo>
                <a:lnTo>
                  <a:pt x="10617" y="11074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307226" y="4571204"/>
            <a:ext cx="14655" cy="32867"/>
          </a:xfrm>
          <a:custGeom>
            <a:avLst/>
            <a:gdLst/>
            <a:ahLst/>
            <a:cxnLst/>
            <a:rect l="l" t="t" r="r" b="b"/>
            <a:pathLst>
              <a:path w="14655" h="32867">
                <a:moveTo>
                  <a:pt x="342" y="17170"/>
                </a:moveTo>
                <a:lnTo>
                  <a:pt x="3987" y="21882"/>
                </a:lnTo>
                <a:lnTo>
                  <a:pt x="4165" y="22085"/>
                </a:lnTo>
                <a:lnTo>
                  <a:pt x="6642" y="25234"/>
                </a:lnTo>
                <a:lnTo>
                  <a:pt x="7886" y="29095"/>
                </a:lnTo>
                <a:lnTo>
                  <a:pt x="7823" y="32867"/>
                </a:lnTo>
                <a:lnTo>
                  <a:pt x="10693" y="30137"/>
                </a:lnTo>
                <a:lnTo>
                  <a:pt x="11683" y="28333"/>
                </a:lnTo>
                <a:lnTo>
                  <a:pt x="14655" y="22936"/>
                </a:lnTo>
                <a:lnTo>
                  <a:pt x="14185" y="16484"/>
                </a:lnTo>
                <a:lnTo>
                  <a:pt x="10566" y="11303"/>
                </a:lnTo>
                <a:lnTo>
                  <a:pt x="8534" y="8026"/>
                </a:lnTo>
                <a:lnTo>
                  <a:pt x="7912" y="3949"/>
                </a:lnTo>
                <a:lnTo>
                  <a:pt x="9055" y="0"/>
                </a:lnTo>
                <a:lnTo>
                  <a:pt x="5372" y="2590"/>
                </a:lnTo>
                <a:lnTo>
                  <a:pt x="4000" y="4533"/>
                </a:lnTo>
                <a:lnTo>
                  <a:pt x="0" y="10121"/>
                </a:lnTo>
                <a:lnTo>
                  <a:pt x="342" y="1717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307226" y="4571204"/>
            <a:ext cx="14655" cy="32867"/>
          </a:xfrm>
          <a:custGeom>
            <a:avLst/>
            <a:gdLst/>
            <a:ahLst/>
            <a:cxnLst/>
            <a:rect l="l" t="t" r="r" b="b"/>
            <a:pathLst>
              <a:path w="14655" h="32867">
                <a:moveTo>
                  <a:pt x="10566" y="11303"/>
                </a:moveTo>
                <a:lnTo>
                  <a:pt x="8534" y="8026"/>
                </a:lnTo>
                <a:lnTo>
                  <a:pt x="7912" y="3949"/>
                </a:lnTo>
                <a:lnTo>
                  <a:pt x="9055" y="0"/>
                </a:lnTo>
                <a:lnTo>
                  <a:pt x="7124" y="1066"/>
                </a:lnTo>
                <a:lnTo>
                  <a:pt x="5372" y="2590"/>
                </a:lnTo>
                <a:lnTo>
                  <a:pt x="4000" y="4533"/>
                </a:lnTo>
                <a:lnTo>
                  <a:pt x="0" y="10121"/>
                </a:lnTo>
                <a:lnTo>
                  <a:pt x="342" y="17170"/>
                </a:lnTo>
                <a:lnTo>
                  <a:pt x="3987" y="21882"/>
                </a:lnTo>
                <a:lnTo>
                  <a:pt x="4165" y="22085"/>
                </a:lnTo>
                <a:lnTo>
                  <a:pt x="6642" y="25234"/>
                </a:lnTo>
                <a:lnTo>
                  <a:pt x="7886" y="29095"/>
                </a:lnTo>
                <a:lnTo>
                  <a:pt x="7823" y="32867"/>
                </a:lnTo>
                <a:lnTo>
                  <a:pt x="9359" y="31635"/>
                </a:lnTo>
                <a:lnTo>
                  <a:pt x="10693" y="30137"/>
                </a:lnTo>
                <a:lnTo>
                  <a:pt x="11683" y="28333"/>
                </a:lnTo>
                <a:lnTo>
                  <a:pt x="14655" y="22936"/>
                </a:lnTo>
                <a:lnTo>
                  <a:pt x="14185" y="16484"/>
                </a:lnTo>
                <a:lnTo>
                  <a:pt x="10566" y="11303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314618" y="4561174"/>
            <a:ext cx="13792" cy="32689"/>
          </a:xfrm>
          <a:custGeom>
            <a:avLst/>
            <a:gdLst/>
            <a:ahLst/>
            <a:cxnLst/>
            <a:rect l="l" t="t" r="r" b="b"/>
            <a:pathLst>
              <a:path w="13792" h="32689">
                <a:moveTo>
                  <a:pt x="3200" y="21412"/>
                </a:moveTo>
                <a:lnTo>
                  <a:pt x="3365" y="21628"/>
                </a:lnTo>
                <a:lnTo>
                  <a:pt x="5549" y="24980"/>
                </a:lnTo>
                <a:lnTo>
                  <a:pt x="6477" y="28930"/>
                </a:lnTo>
                <a:lnTo>
                  <a:pt x="6070" y="32689"/>
                </a:lnTo>
                <a:lnTo>
                  <a:pt x="9156" y="30213"/>
                </a:lnTo>
                <a:lnTo>
                  <a:pt x="10312" y="28511"/>
                </a:lnTo>
                <a:lnTo>
                  <a:pt x="13716" y="23393"/>
                </a:lnTo>
                <a:lnTo>
                  <a:pt x="13792" y="17056"/>
                </a:lnTo>
                <a:lnTo>
                  <a:pt x="10769" y="11506"/>
                </a:lnTo>
                <a:lnTo>
                  <a:pt x="9118" y="8039"/>
                </a:lnTo>
                <a:lnTo>
                  <a:pt x="8953" y="3860"/>
                </a:lnTo>
                <a:lnTo>
                  <a:pt x="10782" y="0"/>
                </a:lnTo>
                <a:lnTo>
                  <a:pt x="6654" y="2209"/>
                </a:lnTo>
                <a:lnTo>
                  <a:pt x="5016" y="4025"/>
                </a:lnTo>
                <a:lnTo>
                  <a:pt x="279" y="9296"/>
                </a:lnTo>
                <a:lnTo>
                  <a:pt x="0" y="16408"/>
                </a:lnTo>
                <a:lnTo>
                  <a:pt x="3200" y="2141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314618" y="4561174"/>
            <a:ext cx="13792" cy="32689"/>
          </a:xfrm>
          <a:custGeom>
            <a:avLst/>
            <a:gdLst/>
            <a:ahLst/>
            <a:cxnLst/>
            <a:rect l="l" t="t" r="r" b="b"/>
            <a:pathLst>
              <a:path w="13792" h="32689">
                <a:moveTo>
                  <a:pt x="10769" y="11506"/>
                </a:moveTo>
                <a:lnTo>
                  <a:pt x="9118" y="8039"/>
                </a:lnTo>
                <a:lnTo>
                  <a:pt x="8953" y="3860"/>
                </a:lnTo>
                <a:lnTo>
                  <a:pt x="10782" y="0"/>
                </a:lnTo>
                <a:lnTo>
                  <a:pt x="8648" y="850"/>
                </a:lnTo>
                <a:lnTo>
                  <a:pt x="6654" y="2209"/>
                </a:lnTo>
                <a:lnTo>
                  <a:pt x="5016" y="4025"/>
                </a:lnTo>
                <a:lnTo>
                  <a:pt x="279" y="9296"/>
                </a:lnTo>
                <a:lnTo>
                  <a:pt x="0" y="16408"/>
                </a:lnTo>
                <a:lnTo>
                  <a:pt x="3200" y="21412"/>
                </a:lnTo>
                <a:lnTo>
                  <a:pt x="3365" y="21628"/>
                </a:lnTo>
                <a:lnTo>
                  <a:pt x="5549" y="24980"/>
                </a:lnTo>
                <a:lnTo>
                  <a:pt x="6477" y="28930"/>
                </a:lnTo>
                <a:lnTo>
                  <a:pt x="6070" y="32689"/>
                </a:lnTo>
                <a:lnTo>
                  <a:pt x="7708" y="31584"/>
                </a:lnTo>
                <a:lnTo>
                  <a:pt x="9156" y="30213"/>
                </a:lnTo>
                <a:lnTo>
                  <a:pt x="10312" y="28511"/>
                </a:lnTo>
                <a:lnTo>
                  <a:pt x="13716" y="23393"/>
                </a:lnTo>
                <a:lnTo>
                  <a:pt x="13792" y="17056"/>
                </a:lnTo>
                <a:lnTo>
                  <a:pt x="10769" y="11506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322787" y="4552703"/>
            <a:ext cx="14046" cy="31508"/>
          </a:xfrm>
          <a:custGeom>
            <a:avLst/>
            <a:gdLst/>
            <a:ahLst/>
            <a:cxnLst/>
            <a:rect l="l" t="t" r="r" b="b"/>
            <a:pathLst>
              <a:path w="14046" h="31508">
                <a:moveTo>
                  <a:pt x="7277" y="2793"/>
                </a:moveTo>
                <a:lnTo>
                  <a:pt x="1054" y="7531"/>
                </a:lnTo>
                <a:lnTo>
                  <a:pt x="0" y="14757"/>
                </a:lnTo>
                <a:lnTo>
                  <a:pt x="2616" y="20053"/>
                </a:lnTo>
                <a:lnTo>
                  <a:pt x="2768" y="20294"/>
                </a:lnTo>
                <a:lnTo>
                  <a:pt x="4584" y="23863"/>
                </a:lnTo>
                <a:lnTo>
                  <a:pt x="5118" y="27838"/>
                </a:lnTo>
                <a:lnTo>
                  <a:pt x="4394" y="31508"/>
                </a:lnTo>
                <a:lnTo>
                  <a:pt x="7670" y="29375"/>
                </a:lnTo>
                <a:lnTo>
                  <a:pt x="8953" y="27838"/>
                </a:lnTo>
                <a:lnTo>
                  <a:pt x="12776" y="23240"/>
                </a:lnTo>
                <a:lnTo>
                  <a:pt x="13423" y="17271"/>
                </a:lnTo>
                <a:lnTo>
                  <a:pt x="11480" y="11264"/>
                </a:lnTo>
                <a:lnTo>
                  <a:pt x="10883" y="7429"/>
                </a:lnTo>
                <a:lnTo>
                  <a:pt x="11849" y="3454"/>
                </a:lnTo>
                <a:lnTo>
                  <a:pt x="14046" y="0"/>
                </a:lnTo>
                <a:lnTo>
                  <a:pt x="12217" y="88"/>
                </a:lnTo>
                <a:lnTo>
                  <a:pt x="9410" y="1168"/>
                </a:lnTo>
                <a:lnTo>
                  <a:pt x="7277" y="279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322787" y="4552703"/>
            <a:ext cx="14046" cy="31508"/>
          </a:xfrm>
          <a:custGeom>
            <a:avLst/>
            <a:gdLst/>
            <a:ahLst/>
            <a:cxnLst/>
            <a:rect l="l" t="t" r="r" b="b"/>
            <a:pathLst>
              <a:path w="14046" h="31508">
                <a:moveTo>
                  <a:pt x="11480" y="11264"/>
                </a:moveTo>
                <a:lnTo>
                  <a:pt x="10972" y="9397"/>
                </a:lnTo>
                <a:lnTo>
                  <a:pt x="10883" y="7429"/>
                </a:lnTo>
                <a:lnTo>
                  <a:pt x="11379" y="5448"/>
                </a:lnTo>
                <a:lnTo>
                  <a:pt x="11849" y="3454"/>
                </a:lnTo>
                <a:lnTo>
                  <a:pt x="13042" y="1485"/>
                </a:lnTo>
                <a:lnTo>
                  <a:pt x="14046" y="0"/>
                </a:lnTo>
                <a:lnTo>
                  <a:pt x="12217" y="88"/>
                </a:lnTo>
                <a:lnTo>
                  <a:pt x="9410" y="1168"/>
                </a:lnTo>
                <a:lnTo>
                  <a:pt x="7277" y="2793"/>
                </a:lnTo>
                <a:lnTo>
                  <a:pt x="1054" y="7531"/>
                </a:lnTo>
                <a:lnTo>
                  <a:pt x="0" y="14757"/>
                </a:lnTo>
                <a:lnTo>
                  <a:pt x="2616" y="20053"/>
                </a:lnTo>
                <a:lnTo>
                  <a:pt x="2768" y="20294"/>
                </a:lnTo>
                <a:lnTo>
                  <a:pt x="4584" y="23863"/>
                </a:lnTo>
                <a:lnTo>
                  <a:pt x="5118" y="27838"/>
                </a:lnTo>
                <a:lnTo>
                  <a:pt x="4394" y="31508"/>
                </a:lnTo>
                <a:lnTo>
                  <a:pt x="6121" y="30594"/>
                </a:lnTo>
                <a:lnTo>
                  <a:pt x="7670" y="29375"/>
                </a:lnTo>
                <a:lnTo>
                  <a:pt x="8953" y="27838"/>
                </a:lnTo>
                <a:lnTo>
                  <a:pt x="12776" y="23240"/>
                </a:lnTo>
                <a:lnTo>
                  <a:pt x="13423" y="17271"/>
                </a:lnTo>
                <a:lnTo>
                  <a:pt x="11480" y="11264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333484" y="4546491"/>
            <a:ext cx="14617" cy="29019"/>
          </a:xfrm>
          <a:custGeom>
            <a:avLst/>
            <a:gdLst/>
            <a:ahLst/>
            <a:cxnLst/>
            <a:rect l="l" t="t" r="r" b="b"/>
            <a:pathLst>
              <a:path w="14617" h="29019">
                <a:moveTo>
                  <a:pt x="4406" y="27444"/>
                </a:moveTo>
                <a:lnTo>
                  <a:pt x="7975" y="24371"/>
                </a:lnTo>
                <a:lnTo>
                  <a:pt x="8915" y="22491"/>
                </a:lnTo>
                <a:lnTo>
                  <a:pt x="10172" y="19761"/>
                </a:lnTo>
                <a:lnTo>
                  <a:pt x="11455" y="16992"/>
                </a:lnTo>
                <a:lnTo>
                  <a:pt x="11823" y="13893"/>
                </a:lnTo>
                <a:lnTo>
                  <a:pt x="11277" y="10820"/>
                </a:lnTo>
                <a:lnTo>
                  <a:pt x="10858" y="6997"/>
                </a:lnTo>
                <a:lnTo>
                  <a:pt x="12064" y="3060"/>
                </a:lnTo>
                <a:lnTo>
                  <a:pt x="14617" y="0"/>
                </a:lnTo>
                <a:lnTo>
                  <a:pt x="10312" y="723"/>
                </a:lnTo>
                <a:lnTo>
                  <a:pt x="8254" y="1905"/>
                </a:lnTo>
                <a:lnTo>
                  <a:pt x="5206" y="3556"/>
                </a:lnTo>
                <a:lnTo>
                  <a:pt x="3251" y="5867"/>
                </a:lnTo>
                <a:lnTo>
                  <a:pt x="1955" y="8534"/>
                </a:lnTo>
                <a:lnTo>
                  <a:pt x="152" y="11557"/>
                </a:lnTo>
                <a:lnTo>
                  <a:pt x="0" y="14668"/>
                </a:lnTo>
                <a:lnTo>
                  <a:pt x="787" y="17551"/>
                </a:lnTo>
                <a:lnTo>
                  <a:pt x="901" y="17818"/>
                </a:lnTo>
                <a:lnTo>
                  <a:pt x="2031" y="21653"/>
                </a:lnTo>
                <a:lnTo>
                  <a:pt x="2070" y="25552"/>
                </a:lnTo>
                <a:lnTo>
                  <a:pt x="990" y="29019"/>
                </a:lnTo>
                <a:lnTo>
                  <a:pt x="4406" y="2744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333484" y="4546491"/>
            <a:ext cx="14617" cy="29019"/>
          </a:xfrm>
          <a:custGeom>
            <a:avLst/>
            <a:gdLst/>
            <a:ahLst/>
            <a:cxnLst/>
            <a:rect l="l" t="t" r="r" b="b"/>
            <a:pathLst>
              <a:path w="14617" h="29019">
                <a:moveTo>
                  <a:pt x="11277" y="10820"/>
                </a:moveTo>
                <a:lnTo>
                  <a:pt x="10858" y="6997"/>
                </a:lnTo>
                <a:lnTo>
                  <a:pt x="12064" y="3060"/>
                </a:lnTo>
                <a:lnTo>
                  <a:pt x="14617" y="0"/>
                </a:lnTo>
                <a:lnTo>
                  <a:pt x="12484" y="177"/>
                </a:lnTo>
                <a:lnTo>
                  <a:pt x="10312" y="723"/>
                </a:lnTo>
                <a:lnTo>
                  <a:pt x="8254" y="1905"/>
                </a:lnTo>
                <a:lnTo>
                  <a:pt x="5206" y="3556"/>
                </a:lnTo>
                <a:lnTo>
                  <a:pt x="3251" y="5867"/>
                </a:lnTo>
                <a:lnTo>
                  <a:pt x="1955" y="8534"/>
                </a:lnTo>
                <a:lnTo>
                  <a:pt x="152" y="11557"/>
                </a:lnTo>
                <a:lnTo>
                  <a:pt x="0" y="14668"/>
                </a:lnTo>
                <a:lnTo>
                  <a:pt x="787" y="17551"/>
                </a:lnTo>
                <a:lnTo>
                  <a:pt x="901" y="17818"/>
                </a:lnTo>
                <a:lnTo>
                  <a:pt x="2031" y="21653"/>
                </a:lnTo>
                <a:lnTo>
                  <a:pt x="2070" y="25552"/>
                </a:lnTo>
                <a:lnTo>
                  <a:pt x="990" y="29019"/>
                </a:lnTo>
                <a:lnTo>
                  <a:pt x="2768" y="28371"/>
                </a:lnTo>
                <a:lnTo>
                  <a:pt x="4406" y="27444"/>
                </a:lnTo>
                <a:lnTo>
                  <a:pt x="5791" y="26250"/>
                </a:lnTo>
                <a:lnTo>
                  <a:pt x="7975" y="24371"/>
                </a:lnTo>
                <a:lnTo>
                  <a:pt x="8915" y="22491"/>
                </a:lnTo>
                <a:lnTo>
                  <a:pt x="10172" y="19761"/>
                </a:lnTo>
                <a:lnTo>
                  <a:pt x="11455" y="16992"/>
                </a:lnTo>
                <a:lnTo>
                  <a:pt x="11823" y="13893"/>
                </a:lnTo>
                <a:lnTo>
                  <a:pt x="11277" y="10820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342421" y="4540980"/>
            <a:ext cx="17437" cy="27800"/>
          </a:xfrm>
          <a:custGeom>
            <a:avLst/>
            <a:gdLst/>
            <a:ahLst/>
            <a:cxnLst/>
            <a:rect l="l" t="t" r="r" b="b"/>
            <a:pathLst>
              <a:path w="17437" h="27800">
                <a:moveTo>
                  <a:pt x="3098" y="20497"/>
                </a:moveTo>
                <a:lnTo>
                  <a:pt x="1638" y="24815"/>
                </a:lnTo>
                <a:lnTo>
                  <a:pt x="0" y="27698"/>
                </a:lnTo>
                <a:lnTo>
                  <a:pt x="1358" y="27800"/>
                </a:lnTo>
                <a:lnTo>
                  <a:pt x="3911" y="26911"/>
                </a:lnTo>
                <a:lnTo>
                  <a:pt x="5664" y="25869"/>
                </a:lnTo>
                <a:lnTo>
                  <a:pt x="11023" y="22783"/>
                </a:lnTo>
                <a:lnTo>
                  <a:pt x="13982" y="16865"/>
                </a:lnTo>
                <a:lnTo>
                  <a:pt x="13347" y="10579"/>
                </a:lnTo>
                <a:lnTo>
                  <a:pt x="13182" y="6718"/>
                </a:lnTo>
                <a:lnTo>
                  <a:pt x="14630" y="2895"/>
                </a:lnTo>
                <a:lnTo>
                  <a:pt x="17437" y="0"/>
                </a:lnTo>
                <a:lnTo>
                  <a:pt x="13055" y="495"/>
                </a:lnTo>
                <a:lnTo>
                  <a:pt x="10921" y="1460"/>
                </a:lnTo>
                <a:lnTo>
                  <a:pt x="4851" y="4330"/>
                </a:lnTo>
                <a:lnTo>
                  <a:pt x="1638" y="10502"/>
                </a:lnTo>
                <a:lnTo>
                  <a:pt x="2336" y="16408"/>
                </a:lnTo>
                <a:lnTo>
                  <a:pt x="2387" y="16687"/>
                </a:lnTo>
                <a:lnTo>
                  <a:pt x="3098" y="2049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342421" y="4540955"/>
            <a:ext cx="17437" cy="27825"/>
          </a:xfrm>
          <a:custGeom>
            <a:avLst/>
            <a:gdLst/>
            <a:ahLst/>
            <a:cxnLst/>
            <a:rect l="l" t="t" r="r" b="b"/>
            <a:pathLst>
              <a:path w="17437" h="27825">
                <a:moveTo>
                  <a:pt x="13347" y="10604"/>
                </a:moveTo>
                <a:lnTo>
                  <a:pt x="13182" y="6743"/>
                </a:lnTo>
                <a:lnTo>
                  <a:pt x="14630" y="2921"/>
                </a:lnTo>
                <a:lnTo>
                  <a:pt x="17437" y="25"/>
                </a:lnTo>
                <a:lnTo>
                  <a:pt x="15252" y="0"/>
                </a:lnTo>
                <a:lnTo>
                  <a:pt x="13055" y="520"/>
                </a:lnTo>
                <a:lnTo>
                  <a:pt x="10921" y="1485"/>
                </a:lnTo>
                <a:lnTo>
                  <a:pt x="4851" y="4356"/>
                </a:lnTo>
                <a:lnTo>
                  <a:pt x="1638" y="10528"/>
                </a:lnTo>
                <a:lnTo>
                  <a:pt x="2336" y="16433"/>
                </a:lnTo>
                <a:lnTo>
                  <a:pt x="2387" y="16713"/>
                </a:lnTo>
                <a:lnTo>
                  <a:pt x="3098" y="20523"/>
                </a:lnTo>
                <a:lnTo>
                  <a:pt x="1638" y="24841"/>
                </a:lnTo>
                <a:lnTo>
                  <a:pt x="0" y="27724"/>
                </a:lnTo>
                <a:lnTo>
                  <a:pt x="1358" y="27825"/>
                </a:lnTo>
                <a:lnTo>
                  <a:pt x="3911" y="26936"/>
                </a:lnTo>
                <a:lnTo>
                  <a:pt x="5664" y="25895"/>
                </a:lnTo>
                <a:lnTo>
                  <a:pt x="11023" y="22809"/>
                </a:lnTo>
                <a:lnTo>
                  <a:pt x="13982" y="16891"/>
                </a:lnTo>
                <a:lnTo>
                  <a:pt x="13347" y="10604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352555" y="4536355"/>
            <a:ext cx="19570" cy="26517"/>
          </a:xfrm>
          <a:custGeom>
            <a:avLst/>
            <a:gdLst/>
            <a:ahLst/>
            <a:cxnLst/>
            <a:rect l="l" t="t" r="r" b="b"/>
            <a:pathLst>
              <a:path w="19570" h="26517">
                <a:moveTo>
                  <a:pt x="2311" y="23456"/>
                </a:moveTo>
                <a:lnTo>
                  <a:pt x="0" y="26517"/>
                </a:lnTo>
                <a:lnTo>
                  <a:pt x="3962" y="25869"/>
                </a:lnTo>
                <a:lnTo>
                  <a:pt x="5854" y="24980"/>
                </a:lnTo>
                <a:lnTo>
                  <a:pt x="11480" y="22186"/>
                </a:lnTo>
                <a:lnTo>
                  <a:pt x="14706" y="16535"/>
                </a:lnTo>
                <a:lnTo>
                  <a:pt x="14592" y="10236"/>
                </a:lnTo>
                <a:lnTo>
                  <a:pt x="14719" y="6375"/>
                </a:lnTo>
                <a:lnTo>
                  <a:pt x="16484" y="2667"/>
                </a:lnTo>
                <a:lnTo>
                  <a:pt x="19570" y="0"/>
                </a:lnTo>
                <a:lnTo>
                  <a:pt x="15087" y="101"/>
                </a:lnTo>
                <a:lnTo>
                  <a:pt x="12903" y="965"/>
                </a:lnTo>
                <a:lnTo>
                  <a:pt x="6527" y="3352"/>
                </a:lnTo>
                <a:lnTo>
                  <a:pt x="2882" y="9334"/>
                </a:lnTo>
                <a:lnTo>
                  <a:pt x="3200" y="15278"/>
                </a:lnTo>
                <a:lnTo>
                  <a:pt x="3238" y="15557"/>
                </a:lnTo>
                <a:lnTo>
                  <a:pt x="3492" y="19545"/>
                </a:lnTo>
                <a:lnTo>
                  <a:pt x="2311" y="2345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352555" y="4536202"/>
            <a:ext cx="19570" cy="26670"/>
          </a:xfrm>
          <a:custGeom>
            <a:avLst/>
            <a:gdLst/>
            <a:ahLst/>
            <a:cxnLst/>
            <a:rect l="l" t="t" r="r" b="b"/>
            <a:pathLst>
              <a:path w="19570" h="26670">
                <a:moveTo>
                  <a:pt x="14592" y="10388"/>
                </a:moveTo>
                <a:lnTo>
                  <a:pt x="14719" y="6527"/>
                </a:lnTo>
                <a:lnTo>
                  <a:pt x="16484" y="2819"/>
                </a:lnTo>
                <a:lnTo>
                  <a:pt x="19570" y="152"/>
                </a:lnTo>
                <a:lnTo>
                  <a:pt x="17399" y="0"/>
                </a:lnTo>
                <a:lnTo>
                  <a:pt x="15087" y="253"/>
                </a:lnTo>
                <a:lnTo>
                  <a:pt x="12903" y="1117"/>
                </a:lnTo>
                <a:lnTo>
                  <a:pt x="6527" y="3505"/>
                </a:lnTo>
                <a:lnTo>
                  <a:pt x="2882" y="9486"/>
                </a:lnTo>
                <a:lnTo>
                  <a:pt x="3200" y="15430"/>
                </a:lnTo>
                <a:lnTo>
                  <a:pt x="3238" y="15709"/>
                </a:lnTo>
                <a:lnTo>
                  <a:pt x="3492" y="19697"/>
                </a:lnTo>
                <a:lnTo>
                  <a:pt x="2311" y="23609"/>
                </a:lnTo>
                <a:lnTo>
                  <a:pt x="0" y="26669"/>
                </a:lnTo>
                <a:lnTo>
                  <a:pt x="2006" y="26581"/>
                </a:lnTo>
                <a:lnTo>
                  <a:pt x="3962" y="26022"/>
                </a:lnTo>
                <a:lnTo>
                  <a:pt x="5854" y="25133"/>
                </a:lnTo>
                <a:lnTo>
                  <a:pt x="11480" y="22339"/>
                </a:lnTo>
                <a:lnTo>
                  <a:pt x="14706" y="16687"/>
                </a:lnTo>
                <a:lnTo>
                  <a:pt x="14592" y="10388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363167" y="4532544"/>
            <a:ext cx="21742" cy="25082"/>
          </a:xfrm>
          <a:custGeom>
            <a:avLst/>
            <a:gdLst/>
            <a:ahLst/>
            <a:cxnLst/>
            <a:rect l="l" t="t" r="r" b="b"/>
            <a:pathLst>
              <a:path w="21742" h="25082">
                <a:moveTo>
                  <a:pt x="17233" y="0"/>
                </a:moveTo>
                <a:lnTo>
                  <a:pt x="14935" y="660"/>
                </a:lnTo>
                <a:lnTo>
                  <a:pt x="8267" y="2476"/>
                </a:lnTo>
                <a:lnTo>
                  <a:pt x="4089" y="8166"/>
                </a:lnTo>
                <a:lnTo>
                  <a:pt x="3962" y="14135"/>
                </a:lnTo>
                <a:lnTo>
                  <a:pt x="3911" y="18376"/>
                </a:lnTo>
                <a:lnTo>
                  <a:pt x="2476" y="22199"/>
                </a:lnTo>
                <a:lnTo>
                  <a:pt x="0" y="25082"/>
                </a:lnTo>
                <a:lnTo>
                  <a:pt x="3975" y="24790"/>
                </a:lnTo>
                <a:lnTo>
                  <a:pt x="5892" y="23977"/>
                </a:lnTo>
                <a:lnTo>
                  <a:pt x="11607" y="21615"/>
                </a:lnTo>
                <a:lnTo>
                  <a:pt x="15265" y="16382"/>
                </a:lnTo>
                <a:lnTo>
                  <a:pt x="15735" y="10045"/>
                </a:lnTo>
                <a:lnTo>
                  <a:pt x="16230" y="6235"/>
                </a:lnTo>
                <a:lnTo>
                  <a:pt x="18351" y="2679"/>
                </a:lnTo>
                <a:lnTo>
                  <a:pt x="21742" y="342"/>
                </a:lnTo>
                <a:lnTo>
                  <a:pt x="17233" y="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363167" y="4532533"/>
            <a:ext cx="21742" cy="25095"/>
          </a:xfrm>
          <a:custGeom>
            <a:avLst/>
            <a:gdLst/>
            <a:ahLst/>
            <a:cxnLst/>
            <a:rect l="l" t="t" r="r" b="b"/>
            <a:pathLst>
              <a:path w="21742" h="25095">
                <a:moveTo>
                  <a:pt x="15735" y="10058"/>
                </a:moveTo>
                <a:lnTo>
                  <a:pt x="16230" y="6248"/>
                </a:lnTo>
                <a:lnTo>
                  <a:pt x="18351" y="2692"/>
                </a:lnTo>
                <a:lnTo>
                  <a:pt x="21742" y="355"/>
                </a:lnTo>
                <a:lnTo>
                  <a:pt x="19583" y="0"/>
                </a:lnTo>
                <a:lnTo>
                  <a:pt x="17233" y="12"/>
                </a:lnTo>
                <a:lnTo>
                  <a:pt x="14935" y="673"/>
                </a:lnTo>
                <a:lnTo>
                  <a:pt x="8267" y="2489"/>
                </a:lnTo>
                <a:lnTo>
                  <a:pt x="4089" y="8178"/>
                </a:lnTo>
                <a:lnTo>
                  <a:pt x="3962" y="14147"/>
                </a:lnTo>
                <a:lnTo>
                  <a:pt x="3975" y="14427"/>
                </a:lnTo>
                <a:lnTo>
                  <a:pt x="3911" y="18389"/>
                </a:lnTo>
                <a:lnTo>
                  <a:pt x="2476" y="22212"/>
                </a:lnTo>
                <a:lnTo>
                  <a:pt x="0" y="25095"/>
                </a:lnTo>
                <a:lnTo>
                  <a:pt x="1981" y="25095"/>
                </a:lnTo>
                <a:lnTo>
                  <a:pt x="3975" y="24803"/>
                </a:lnTo>
                <a:lnTo>
                  <a:pt x="5892" y="23990"/>
                </a:lnTo>
                <a:lnTo>
                  <a:pt x="11607" y="21628"/>
                </a:lnTo>
                <a:lnTo>
                  <a:pt x="15265" y="16395"/>
                </a:lnTo>
                <a:lnTo>
                  <a:pt x="15735" y="10058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374016" y="4529998"/>
            <a:ext cx="24117" cy="23253"/>
          </a:xfrm>
          <a:custGeom>
            <a:avLst/>
            <a:gdLst/>
            <a:ahLst/>
            <a:cxnLst/>
            <a:rect l="l" t="t" r="r" b="b"/>
            <a:pathLst>
              <a:path w="24117" h="23253">
                <a:moveTo>
                  <a:pt x="4851" y="12674"/>
                </a:moveTo>
                <a:lnTo>
                  <a:pt x="4851" y="12954"/>
                </a:lnTo>
                <a:lnTo>
                  <a:pt x="4432" y="16954"/>
                </a:lnTo>
                <a:lnTo>
                  <a:pt x="2667" y="20561"/>
                </a:lnTo>
                <a:lnTo>
                  <a:pt x="0" y="23228"/>
                </a:lnTo>
                <a:lnTo>
                  <a:pt x="3937" y="23253"/>
                </a:lnTo>
                <a:lnTo>
                  <a:pt x="5892" y="22669"/>
                </a:lnTo>
                <a:lnTo>
                  <a:pt x="11709" y="20866"/>
                </a:lnTo>
                <a:lnTo>
                  <a:pt x="15824" y="16052"/>
                </a:lnTo>
                <a:lnTo>
                  <a:pt x="16992" y="9804"/>
                </a:lnTo>
                <a:lnTo>
                  <a:pt x="17907" y="6083"/>
                </a:lnTo>
                <a:lnTo>
                  <a:pt x="20434" y="2781"/>
                </a:lnTo>
                <a:lnTo>
                  <a:pt x="24117" y="863"/>
                </a:lnTo>
                <a:lnTo>
                  <a:pt x="19634" y="0"/>
                </a:lnTo>
                <a:lnTo>
                  <a:pt x="17246" y="393"/>
                </a:lnTo>
                <a:lnTo>
                  <a:pt x="10325" y="1447"/>
                </a:lnTo>
                <a:lnTo>
                  <a:pt x="5549" y="6794"/>
                </a:lnTo>
                <a:lnTo>
                  <a:pt x="4851" y="1267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374016" y="4529998"/>
            <a:ext cx="24117" cy="23431"/>
          </a:xfrm>
          <a:custGeom>
            <a:avLst/>
            <a:gdLst/>
            <a:ahLst/>
            <a:cxnLst/>
            <a:rect l="l" t="t" r="r" b="b"/>
            <a:pathLst>
              <a:path w="24117" h="23431">
                <a:moveTo>
                  <a:pt x="16992" y="9804"/>
                </a:moveTo>
                <a:lnTo>
                  <a:pt x="17907" y="6083"/>
                </a:lnTo>
                <a:lnTo>
                  <a:pt x="20434" y="2781"/>
                </a:lnTo>
                <a:lnTo>
                  <a:pt x="24117" y="863"/>
                </a:lnTo>
                <a:lnTo>
                  <a:pt x="21983" y="228"/>
                </a:lnTo>
                <a:lnTo>
                  <a:pt x="19634" y="0"/>
                </a:lnTo>
                <a:lnTo>
                  <a:pt x="17246" y="393"/>
                </a:lnTo>
                <a:lnTo>
                  <a:pt x="10325" y="1447"/>
                </a:lnTo>
                <a:lnTo>
                  <a:pt x="5549" y="6794"/>
                </a:lnTo>
                <a:lnTo>
                  <a:pt x="4851" y="12674"/>
                </a:lnTo>
                <a:lnTo>
                  <a:pt x="4851" y="12954"/>
                </a:lnTo>
                <a:lnTo>
                  <a:pt x="4432" y="16954"/>
                </a:lnTo>
                <a:lnTo>
                  <a:pt x="2667" y="20561"/>
                </a:lnTo>
                <a:lnTo>
                  <a:pt x="0" y="23228"/>
                </a:lnTo>
                <a:lnTo>
                  <a:pt x="1955" y="23431"/>
                </a:lnTo>
                <a:lnTo>
                  <a:pt x="3937" y="23253"/>
                </a:lnTo>
                <a:lnTo>
                  <a:pt x="5892" y="22669"/>
                </a:lnTo>
                <a:lnTo>
                  <a:pt x="11709" y="20866"/>
                </a:lnTo>
                <a:lnTo>
                  <a:pt x="15824" y="16052"/>
                </a:lnTo>
                <a:lnTo>
                  <a:pt x="16992" y="9804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385078" y="4529035"/>
            <a:ext cx="26492" cy="21247"/>
          </a:xfrm>
          <a:custGeom>
            <a:avLst/>
            <a:gdLst/>
            <a:ahLst/>
            <a:cxnLst/>
            <a:rect l="l" t="t" r="r" b="b"/>
            <a:pathLst>
              <a:path w="26492" h="21247">
                <a:moveTo>
                  <a:pt x="2882" y="18465"/>
                </a:moveTo>
                <a:lnTo>
                  <a:pt x="0" y="20828"/>
                </a:lnTo>
                <a:lnTo>
                  <a:pt x="3886" y="21247"/>
                </a:lnTo>
                <a:lnTo>
                  <a:pt x="5854" y="20904"/>
                </a:lnTo>
                <a:lnTo>
                  <a:pt x="11734" y="19748"/>
                </a:lnTo>
                <a:lnTo>
                  <a:pt x="16344" y="15481"/>
                </a:lnTo>
                <a:lnTo>
                  <a:pt x="18287" y="9410"/>
                </a:lnTo>
                <a:lnTo>
                  <a:pt x="19646" y="5829"/>
                </a:lnTo>
                <a:lnTo>
                  <a:pt x="22580" y="2870"/>
                </a:lnTo>
                <a:lnTo>
                  <a:pt x="26492" y="1422"/>
                </a:lnTo>
                <a:lnTo>
                  <a:pt x="22148" y="0"/>
                </a:lnTo>
                <a:lnTo>
                  <a:pt x="19710" y="101"/>
                </a:lnTo>
                <a:lnTo>
                  <a:pt x="12649" y="279"/>
                </a:lnTo>
                <a:lnTo>
                  <a:pt x="7213" y="5080"/>
                </a:lnTo>
                <a:lnTo>
                  <a:pt x="5892" y="10833"/>
                </a:lnTo>
                <a:lnTo>
                  <a:pt x="5854" y="11125"/>
                </a:lnTo>
                <a:lnTo>
                  <a:pt x="5003" y="15036"/>
                </a:lnTo>
                <a:lnTo>
                  <a:pt x="2882" y="1846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385078" y="4529035"/>
            <a:ext cx="26492" cy="21259"/>
          </a:xfrm>
          <a:custGeom>
            <a:avLst/>
            <a:gdLst/>
            <a:ahLst/>
            <a:cxnLst/>
            <a:rect l="l" t="t" r="r" b="b"/>
            <a:pathLst>
              <a:path w="26492" h="21259">
                <a:moveTo>
                  <a:pt x="18287" y="9410"/>
                </a:moveTo>
                <a:lnTo>
                  <a:pt x="19646" y="5829"/>
                </a:lnTo>
                <a:lnTo>
                  <a:pt x="22580" y="2870"/>
                </a:lnTo>
                <a:lnTo>
                  <a:pt x="26492" y="1422"/>
                </a:lnTo>
                <a:lnTo>
                  <a:pt x="24460" y="546"/>
                </a:lnTo>
                <a:lnTo>
                  <a:pt x="22148" y="0"/>
                </a:lnTo>
                <a:lnTo>
                  <a:pt x="19710" y="101"/>
                </a:lnTo>
                <a:lnTo>
                  <a:pt x="12649" y="279"/>
                </a:lnTo>
                <a:lnTo>
                  <a:pt x="7213" y="5080"/>
                </a:lnTo>
                <a:lnTo>
                  <a:pt x="5892" y="10833"/>
                </a:lnTo>
                <a:lnTo>
                  <a:pt x="5854" y="11125"/>
                </a:lnTo>
                <a:lnTo>
                  <a:pt x="5003" y="15036"/>
                </a:lnTo>
                <a:lnTo>
                  <a:pt x="2882" y="18465"/>
                </a:lnTo>
                <a:lnTo>
                  <a:pt x="0" y="20828"/>
                </a:lnTo>
                <a:lnTo>
                  <a:pt x="1917" y="21259"/>
                </a:lnTo>
                <a:lnTo>
                  <a:pt x="3886" y="21247"/>
                </a:lnTo>
                <a:lnTo>
                  <a:pt x="5854" y="20904"/>
                </a:lnTo>
                <a:lnTo>
                  <a:pt x="11734" y="19748"/>
                </a:lnTo>
                <a:lnTo>
                  <a:pt x="16344" y="15481"/>
                </a:lnTo>
                <a:lnTo>
                  <a:pt x="18287" y="9410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396327" y="4528894"/>
            <a:ext cx="28651" cy="19697"/>
          </a:xfrm>
          <a:custGeom>
            <a:avLst/>
            <a:gdLst/>
            <a:ahLst/>
            <a:cxnLst/>
            <a:rect l="l" t="t" r="r" b="b"/>
            <a:pathLst>
              <a:path w="28651" h="19697">
                <a:moveTo>
                  <a:pt x="3086" y="16814"/>
                </a:moveTo>
                <a:lnTo>
                  <a:pt x="0" y="18821"/>
                </a:lnTo>
                <a:lnTo>
                  <a:pt x="3759" y="19697"/>
                </a:lnTo>
                <a:lnTo>
                  <a:pt x="5740" y="19596"/>
                </a:lnTo>
                <a:lnTo>
                  <a:pt x="11645" y="19177"/>
                </a:lnTo>
                <a:lnTo>
                  <a:pt x="16738" y="15544"/>
                </a:lnTo>
                <a:lnTo>
                  <a:pt x="19469" y="9791"/>
                </a:lnTo>
                <a:lnTo>
                  <a:pt x="21285" y="6413"/>
                </a:lnTo>
                <a:lnTo>
                  <a:pt x="24587" y="3873"/>
                </a:lnTo>
                <a:lnTo>
                  <a:pt x="28651" y="2946"/>
                </a:lnTo>
                <a:lnTo>
                  <a:pt x="24523" y="965"/>
                </a:lnTo>
                <a:lnTo>
                  <a:pt x="22110" y="749"/>
                </a:lnTo>
                <a:lnTo>
                  <a:pt x="15062" y="0"/>
                </a:lnTo>
                <a:lnTo>
                  <a:pt x="9004" y="4064"/>
                </a:lnTo>
                <a:lnTo>
                  <a:pt x="6997" y="9626"/>
                </a:lnTo>
                <a:lnTo>
                  <a:pt x="6921" y="9893"/>
                </a:lnTo>
                <a:lnTo>
                  <a:pt x="5588" y="13677"/>
                </a:lnTo>
                <a:lnTo>
                  <a:pt x="3086" y="1681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396327" y="4528894"/>
            <a:ext cx="28651" cy="19697"/>
          </a:xfrm>
          <a:custGeom>
            <a:avLst/>
            <a:gdLst/>
            <a:ahLst/>
            <a:cxnLst/>
            <a:rect l="l" t="t" r="r" b="b"/>
            <a:pathLst>
              <a:path w="28651" h="19697">
                <a:moveTo>
                  <a:pt x="19469" y="9791"/>
                </a:moveTo>
                <a:lnTo>
                  <a:pt x="21285" y="6413"/>
                </a:lnTo>
                <a:lnTo>
                  <a:pt x="24587" y="3873"/>
                </a:lnTo>
                <a:lnTo>
                  <a:pt x="28651" y="2946"/>
                </a:lnTo>
                <a:lnTo>
                  <a:pt x="26746" y="1816"/>
                </a:lnTo>
                <a:lnTo>
                  <a:pt x="24523" y="965"/>
                </a:lnTo>
                <a:lnTo>
                  <a:pt x="22110" y="749"/>
                </a:lnTo>
                <a:lnTo>
                  <a:pt x="15062" y="0"/>
                </a:lnTo>
                <a:lnTo>
                  <a:pt x="9004" y="4064"/>
                </a:lnTo>
                <a:lnTo>
                  <a:pt x="6997" y="9626"/>
                </a:lnTo>
                <a:lnTo>
                  <a:pt x="6921" y="9893"/>
                </a:lnTo>
                <a:lnTo>
                  <a:pt x="5588" y="13677"/>
                </a:lnTo>
                <a:lnTo>
                  <a:pt x="3086" y="16814"/>
                </a:lnTo>
                <a:lnTo>
                  <a:pt x="0" y="18821"/>
                </a:lnTo>
                <a:lnTo>
                  <a:pt x="1828" y="19481"/>
                </a:lnTo>
                <a:lnTo>
                  <a:pt x="3759" y="19697"/>
                </a:lnTo>
                <a:lnTo>
                  <a:pt x="5740" y="19596"/>
                </a:lnTo>
                <a:lnTo>
                  <a:pt x="11645" y="19177"/>
                </a:lnTo>
                <a:lnTo>
                  <a:pt x="16738" y="15544"/>
                </a:lnTo>
                <a:lnTo>
                  <a:pt x="19469" y="9791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407633" y="4530285"/>
            <a:ext cx="30391" cy="18529"/>
          </a:xfrm>
          <a:custGeom>
            <a:avLst/>
            <a:gdLst/>
            <a:ahLst/>
            <a:cxnLst/>
            <a:rect l="l" t="t" r="r" b="b"/>
            <a:pathLst>
              <a:path w="30391" h="18529">
                <a:moveTo>
                  <a:pt x="11455" y="18529"/>
                </a:moveTo>
                <a:lnTo>
                  <a:pt x="17018" y="15608"/>
                </a:lnTo>
                <a:lnTo>
                  <a:pt x="20447" y="10261"/>
                </a:lnTo>
                <a:lnTo>
                  <a:pt x="22682" y="7124"/>
                </a:lnTo>
                <a:lnTo>
                  <a:pt x="26276" y="5029"/>
                </a:lnTo>
                <a:lnTo>
                  <a:pt x="30391" y="4622"/>
                </a:lnTo>
                <a:lnTo>
                  <a:pt x="26593" y="2133"/>
                </a:lnTo>
                <a:lnTo>
                  <a:pt x="24218" y="1612"/>
                </a:lnTo>
                <a:lnTo>
                  <a:pt x="17386" y="0"/>
                </a:lnTo>
                <a:lnTo>
                  <a:pt x="10820" y="3200"/>
                </a:lnTo>
                <a:lnTo>
                  <a:pt x="8102" y="8458"/>
                </a:lnTo>
                <a:lnTo>
                  <a:pt x="8001" y="8724"/>
                </a:lnTo>
                <a:lnTo>
                  <a:pt x="6184" y="12293"/>
                </a:lnTo>
                <a:lnTo>
                  <a:pt x="3302" y="15087"/>
                </a:lnTo>
                <a:lnTo>
                  <a:pt x="0" y="16687"/>
                </a:lnTo>
                <a:lnTo>
                  <a:pt x="3594" y="18046"/>
                </a:lnTo>
                <a:lnTo>
                  <a:pt x="5562" y="18186"/>
                </a:lnTo>
                <a:lnTo>
                  <a:pt x="11455" y="1852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407633" y="4530285"/>
            <a:ext cx="30391" cy="18529"/>
          </a:xfrm>
          <a:custGeom>
            <a:avLst/>
            <a:gdLst/>
            <a:ahLst/>
            <a:cxnLst/>
            <a:rect l="l" t="t" r="r" b="b"/>
            <a:pathLst>
              <a:path w="30391" h="18529">
                <a:moveTo>
                  <a:pt x="20447" y="10261"/>
                </a:moveTo>
                <a:lnTo>
                  <a:pt x="22682" y="7124"/>
                </a:lnTo>
                <a:lnTo>
                  <a:pt x="26276" y="5029"/>
                </a:lnTo>
                <a:lnTo>
                  <a:pt x="30391" y="4622"/>
                </a:lnTo>
                <a:lnTo>
                  <a:pt x="28663" y="3263"/>
                </a:lnTo>
                <a:lnTo>
                  <a:pt x="26593" y="2133"/>
                </a:lnTo>
                <a:lnTo>
                  <a:pt x="24218" y="1612"/>
                </a:lnTo>
                <a:lnTo>
                  <a:pt x="17386" y="0"/>
                </a:lnTo>
                <a:lnTo>
                  <a:pt x="10820" y="3200"/>
                </a:lnTo>
                <a:lnTo>
                  <a:pt x="8102" y="8458"/>
                </a:lnTo>
                <a:lnTo>
                  <a:pt x="8001" y="8724"/>
                </a:lnTo>
                <a:lnTo>
                  <a:pt x="6184" y="12293"/>
                </a:lnTo>
                <a:lnTo>
                  <a:pt x="3302" y="15087"/>
                </a:lnTo>
                <a:lnTo>
                  <a:pt x="0" y="16687"/>
                </a:lnTo>
                <a:lnTo>
                  <a:pt x="1727" y="17564"/>
                </a:lnTo>
                <a:lnTo>
                  <a:pt x="3594" y="18046"/>
                </a:lnTo>
                <a:lnTo>
                  <a:pt x="5562" y="18186"/>
                </a:lnTo>
                <a:lnTo>
                  <a:pt x="11455" y="18529"/>
                </a:lnTo>
                <a:lnTo>
                  <a:pt x="17018" y="15608"/>
                </a:lnTo>
                <a:lnTo>
                  <a:pt x="20447" y="10261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418903" y="4533390"/>
            <a:ext cx="31623" cy="17627"/>
          </a:xfrm>
          <a:custGeom>
            <a:avLst/>
            <a:gdLst/>
            <a:ahLst/>
            <a:cxnLst/>
            <a:rect l="l" t="t" r="r" b="b"/>
            <a:pathLst>
              <a:path w="31623" h="17627">
                <a:moveTo>
                  <a:pt x="0" y="14300"/>
                </a:moveTo>
                <a:lnTo>
                  <a:pt x="3390" y="16116"/>
                </a:lnTo>
                <a:lnTo>
                  <a:pt x="5346" y="16522"/>
                </a:lnTo>
                <a:lnTo>
                  <a:pt x="11163" y="17627"/>
                </a:lnTo>
                <a:lnTo>
                  <a:pt x="17119" y="15417"/>
                </a:lnTo>
                <a:lnTo>
                  <a:pt x="21145" y="10515"/>
                </a:lnTo>
                <a:lnTo>
                  <a:pt x="23736" y="7658"/>
                </a:lnTo>
                <a:lnTo>
                  <a:pt x="27520" y="6007"/>
                </a:lnTo>
                <a:lnTo>
                  <a:pt x="31623" y="6007"/>
                </a:lnTo>
                <a:lnTo>
                  <a:pt x="28155" y="3149"/>
                </a:lnTo>
                <a:lnTo>
                  <a:pt x="25882" y="2374"/>
                </a:lnTo>
                <a:lnTo>
                  <a:pt x="19354" y="0"/>
                </a:lnTo>
                <a:lnTo>
                  <a:pt x="12496" y="2324"/>
                </a:lnTo>
                <a:lnTo>
                  <a:pt x="9118" y="7213"/>
                </a:lnTo>
                <a:lnTo>
                  <a:pt x="8991" y="7454"/>
                </a:lnTo>
                <a:lnTo>
                  <a:pt x="6731" y="10756"/>
                </a:lnTo>
                <a:lnTo>
                  <a:pt x="3479" y="13144"/>
                </a:lnTo>
                <a:lnTo>
                  <a:pt x="0" y="1430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418903" y="4533390"/>
            <a:ext cx="31623" cy="17627"/>
          </a:xfrm>
          <a:custGeom>
            <a:avLst/>
            <a:gdLst/>
            <a:ahLst/>
            <a:cxnLst/>
            <a:rect l="l" t="t" r="r" b="b"/>
            <a:pathLst>
              <a:path w="31623" h="17627">
                <a:moveTo>
                  <a:pt x="21145" y="10515"/>
                </a:moveTo>
                <a:lnTo>
                  <a:pt x="23736" y="7658"/>
                </a:lnTo>
                <a:lnTo>
                  <a:pt x="27520" y="6007"/>
                </a:lnTo>
                <a:lnTo>
                  <a:pt x="31623" y="6007"/>
                </a:lnTo>
                <a:lnTo>
                  <a:pt x="30060" y="4495"/>
                </a:lnTo>
                <a:lnTo>
                  <a:pt x="28155" y="3149"/>
                </a:lnTo>
                <a:lnTo>
                  <a:pt x="25882" y="2374"/>
                </a:lnTo>
                <a:lnTo>
                  <a:pt x="19354" y="0"/>
                </a:lnTo>
                <a:lnTo>
                  <a:pt x="12496" y="2324"/>
                </a:lnTo>
                <a:lnTo>
                  <a:pt x="9118" y="7213"/>
                </a:lnTo>
                <a:lnTo>
                  <a:pt x="8991" y="7454"/>
                </a:lnTo>
                <a:lnTo>
                  <a:pt x="6731" y="10756"/>
                </a:lnTo>
                <a:lnTo>
                  <a:pt x="3479" y="13144"/>
                </a:lnTo>
                <a:lnTo>
                  <a:pt x="0" y="14300"/>
                </a:lnTo>
                <a:lnTo>
                  <a:pt x="1612" y="15379"/>
                </a:lnTo>
                <a:lnTo>
                  <a:pt x="3390" y="16116"/>
                </a:lnTo>
                <a:lnTo>
                  <a:pt x="5346" y="16522"/>
                </a:lnTo>
                <a:lnTo>
                  <a:pt x="11163" y="17627"/>
                </a:lnTo>
                <a:lnTo>
                  <a:pt x="17119" y="15417"/>
                </a:lnTo>
                <a:lnTo>
                  <a:pt x="21145" y="10515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430036" y="4537962"/>
            <a:ext cx="32346" cy="16598"/>
          </a:xfrm>
          <a:custGeom>
            <a:avLst/>
            <a:gdLst/>
            <a:ahLst/>
            <a:cxnLst/>
            <a:rect l="l" t="t" r="r" b="b"/>
            <a:pathLst>
              <a:path w="32346" h="16598">
                <a:moveTo>
                  <a:pt x="0" y="11912"/>
                </a:moveTo>
                <a:lnTo>
                  <a:pt x="3162" y="14135"/>
                </a:lnTo>
                <a:lnTo>
                  <a:pt x="5079" y="14782"/>
                </a:lnTo>
                <a:lnTo>
                  <a:pt x="10807" y="16598"/>
                </a:lnTo>
                <a:lnTo>
                  <a:pt x="17030" y="15087"/>
                </a:lnTo>
                <a:lnTo>
                  <a:pt x="21526" y="10591"/>
                </a:lnTo>
                <a:lnTo>
                  <a:pt x="24383" y="8039"/>
                </a:lnTo>
                <a:lnTo>
                  <a:pt x="28308" y="6731"/>
                </a:lnTo>
                <a:lnTo>
                  <a:pt x="32346" y="7112"/>
                </a:lnTo>
                <a:lnTo>
                  <a:pt x="29197" y="3962"/>
                </a:lnTo>
                <a:lnTo>
                  <a:pt x="27050" y="2959"/>
                </a:lnTo>
                <a:lnTo>
                  <a:pt x="20878" y="0"/>
                </a:lnTo>
                <a:lnTo>
                  <a:pt x="13881" y="1536"/>
                </a:lnTo>
                <a:lnTo>
                  <a:pt x="9944" y="5994"/>
                </a:lnTo>
                <a:lnTo>
                  <a:pt x="9778" y="6210"/>
                </a:lnTo>
                <a:lnTo>
                  <a:pt x="7150" y="9232"/>
                </a:lnTo>
                <a:lnTo>
                  <a:pt x="3632" y="11201"/>
                </a:lnTo>
                <a:lnTo>
                  <a:pt x="0" y="1191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430036" y="4537962"/>
            <a:ext cx="32346" cy="16598"/>
          </a:xfrm>
          <a:custGeom>
            <a:avLst/>
            <a:gdLst/>
            <a:ahLst/>
            <a:cxnLst/>
            <a:rect l="l" t="t" r="r" b="b"/>
            <a:pathLst>
              <a:path w="32346" h="16598">
                <a:moveTo>
                  <a:pt x="21526" y="10591"/>
                </a:moveTo>
                <a:lnTo>
                  <a:pt x="24383" y="8039"/>
                </a:lnTo>
                <a:lnTo>
                  <a:pt x="28308" y="6731"/>
                </a:lnTo>
                <a:lnTo>
                  <a:pt x="32346" y="7112"/>
                </a:lnTo>
                <a:lnTo>
                  <a:pt x="30962" y="5435"/>
                </a:lnTo>
                <a:lnTo>
                  <a:pt x="29197" y="3962"/>
                </a:lnTo>
                <a:lnTo>
                  <a:pt x="27050" y="2959"/>
                </a:lnTo>
                <a:lnTo>
                  <a:pt x="20878" y="0"/>
                </a:lnTo>
                <a:lnTo>
                  <a:pt x="13881" y="1536"/>
                </a:lnTo>
                <a:lnTo>
                  <a:pt x="9944" y="5994"/>
                </a:lnTo>
                <a:lnTo>
                  <a:pt x="9778" y="6210"/>
                </a:lnTo>
                <a:lnTo>
                  <a:pt x="7150" y="9232"/>
                </a:lnTo>
                <a:lnTo>
                  <a:pt x="3632" y="11201"/>
                </a:lnTo>
                <a:lnTo>
                  <a:pt x="0" y="11912"/>
                </a:lnTo>
                <a:lnTo>
                  <a:pt x="1460" y="13182"/>
                </a:lnTo>
                <a:lnTo>
                  <a:pt x="3162" y="14135"/>
                </a:lnTo>
                <a:lnTo>
                  <a:pt x="5079" y="14782"/>
                </a:lnTo>
                <a:lnTo>
                  <a:pt x="10807" y="16598"/>
                </a:lnTo>
                <a:lnTo>
                  <a:pt x="17030" y="15087"/>
                </a:lnTo>
                <a:lnTo>
                  <a:pt x="21526" y="10591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440926" y="4543680"/>
            <a:ext cx="32689" cy="15633"/>
          </a:xfrm>
          <a:custGeom>
            <a:avLst/>
            <a:gdLst/>
            <a:ahLst/>
            <a:cxnLst/>
            <a:rect l="l" t="t" r="r" b="b"/>
            <a:pathLst>
              <a:path w="32689" h="15633">
                <a:moveTo>
                  <a:pt x="0" y="9728"/>
                </a:moveTo>
                <a:lnTo>
                  <a:pt x="2946" y="12306"/>
                </a:lnTo>
                <a:lnTo>
                  <a:pt x="4813" y="13157"/>
                </a:lnTo>
                <a:lnTo>
                  <a:pt x="10388" y="15633"/>
                </a:lnTo>
                <a:lnTo>
                  <a:pt x="16827" y="14668"/>
                </a:lnTo>
                <a:lnTo>
                  <a:pt x="21666" y="10591"/>
                </a:lnTo>
                <a:lnTo>
                  <a:pt x="24739" y="8267"/>
                </a:lnTo>
                <a:lnTo>
                  <a:pt x="28740" y="7289"/>
                </a:lnTo>
                <a:lnTo>
                  <a:pt x="32689" y="7962"/>
                </a:lnTo>
                <a:lnTo>
                  <a:pt x="29819" y="4635"/>
                </a:lnTo>
                <a:lnTo>
                  <a:pt x="27813" y="3428"/>
                </a:lnTo>
                <a:lnTo>
                  <a:pt x="21983" y="0"/>
                </a:lnTo>
                <a:lnTo>
                  <a:pt x="14935" y="914"/>
                </a:lnTo>
                <a:lnTo>
                  <a:pt x="10566" y="4914"/>
                </a:lnTo>
                <a:lnTo>
                  <a:pt x="10388" y="5130"/>
                </a:lnTo>
                <a:lnTo>
                  <a:pt x="7454" y="7873"/>
                </a:lnTo>
                <a:lnTo>
                  <a:pt x="3721" y="9436"/>
                </a:lnTo>
                <a:lnTo>
                  <a:pt x="0" y="972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440926" y="4543680"/>
            <a:ext cx="32689" cy="15633"/>
          </a:xfrm>
          <a:custGeom>
            <a:avLst/>
            <a:gdLst/>
            <a:ahLst/>
            <a:cxnLst/>
            <a:rect l="l" t="t" r="r" b="b"/>
            <a:pathLst>
              <a:path w="32689" h="15633">
                <a:moveTo>
                  <a:pt x="21666" y="10591"/>
                </a:moveTo>
                <a:lnTo>
                  <a:pt x="24739" y="8267"/>
                </a:lnTo>
                <a:lnTo>
                  <a:pt x="28740" y="7289"/>
                </a:lnTo>
                <a:lnTo>
                  <a:pt x="32689" y="7962"/>
                </a:lnTo>
                <a:lnTo>
                  <a:pt x="31483" y="6159"/>
                </a:lnTo>
                <a:lnTo>
                  <a:pt x="29819" y="4635"/>
                </a:lnTo>
                <a:lnTo>
                  <a:pt x="27813" y="3428"/>
                </a:lnTo>
                <a:lnTo>
                  <a:pt x="21983" y="0"/>
                </a:lnTo>
                <a:lnTo>
                  <a:pt x="14935" y="914"/>
                </a:lnTo>
                <a:lnTo>
                  <a:pt x="10566" y="4914"/>
                </a:lnTo>
                <a:lnTo>
                  <a:pt x="10388" y="5130"/>
                </a:lnTo>
                <a:lnTo>
                  <a:pt x="7454" y="7873"/>
                </a:lnTo>
                <a:lnTo>
                  <a:pt x="3721" y="9436"/>
                </a:lnTo>
                <a:lnTo>
                  <a:pt x="0" y="9728"/>
                </a:lnTo>
                <a:lnTo>
                  <a:pt x="1333" y="11163"/>
                </a:lnTo>
                <a:lnTo>
                  <a:pt x="2946" y="12306"/>
                </a:lnTo>
                <a:lnTo>
                  <a:pt x="4813" y="13157"/>
                </a:lnTo>
                <a:lnTo>
                  <a:pt x="10388" y="15633"/>
                </a:lnTo>
                <a:lnTo>
                  <a:pt x="16827" y="14668"/>
                </a:lnTo>
                <a:lnTo>
                  <a:pt x="21666" y="10591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451524" y="4550196"/>
            <a:ext cx="33096" cy="14820"/>
          </a:xfrm>
          <a:custGeom>
            <a:avLst/>
            <a:gdLst/>
            <a:ahLst/>
            <a:cxnLst/>
            <a:rect l="l" t="t" r="r" b="b"/>
            <a:pathLst>
              <a:path w="33096" h="14820">
                <a:moveTo>
                  <a:pt x="0" y="7899"/>
                </a:moveTo>
                <a:lnTo>
                  <a:pt x="2743" y="10769"/>
                </a:lnTo>
                <a:lnTo>
                  <a:pt x="4533" y="11810"/>
                </a:lnTo>
                <a:lnTo>
                  <a:pt x="9944" y="14820"/>
                </a:lnTo>
                <a:lnTo>
                  <a:pt x="16522" y="14325"/>
                </a:lnTo>
                <a:lnTo>
                  <a:pt x="21615" y="10617"/>
                </a:lnTo>
                <a:lnTo>
                  <a:pt x="24815" y="8534"/>
                </a:lnTo>
                <a:lnTo>
                  <a:pt x="29057" y="7988"/>
                </a:lnTo>
                <a:lnTo>
                  <a:pt x="33096" y="9372"/>
                </a:lnTo>
                <a:lnTo>
                  <a:pt x="30479" y="5511"/>
                </a:lnTo>
                <a:lnTo>
                  <a:pt x="28320" y="4000"/>
                </a:lnTo>
                <a:lnTo>
                  <a:pt x="22631" y="0"/>
                </a:lnTo>
                <a:lnTo>
                  <a:pt x="15760" y="520"/>
                </a:lnTo>
                <a:lnTo>
                  <a:pt x="10985" y="4114"/>
                </a:lnTo>
                <a:lnTo>
                  <a:pt x="10782" y="4305"/>
                </a:lnTo>
                <a:lnTo>
                  <a:pt x="7658" y="6769"/>
                </a:lnTo>
                <a:lnTo>
                  <a:pt x="3771" y="8013"/>
                </a:lnTo>
                <a:lnTo>
                  <a:pt x="0" y="789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451524" y="4550196"/>
            <a:ext cx="33096" cy="14820"/>
          </a:xfrm>
          <a:custGeom>
            <a:avLst/>
            <a:gdLst/>
            <a:ahLst/>
            <a:cxnLst/>
            <a:rect l="l" t="t" r="r" b="b"/>
            <a:pathLst>
              <a:path w="33096" h="14820">
                <a:moveTo>
                  <a:pt x="21615" y="10617"/>
                </a:moveTo>
                <a:lnTo>
                  <a:pt x="24815" y="8534"/>
                </a:lnTo>
                <a:lnTo>
                  <a:pt x="29057" y="7988"/>
                </a:lnTo>
                <a:lnTo>
                  <a:pt x="33096" y="9372"/>
                </a:lnTo>
                <a:lnTo>
                  <a:pt x="31978" y="7340"/>
                </a:lnTo>
                <a:lnTo>
                  <a:pt x="30479" y="5511"/>
                </a:lnTo>
                <a:lnTo>
                  <a:pt x="28320" y="4000"/>
                </a:lnTo>
                <a:lnTo>
                  <a:pt x="22631" y="0"/>
                </a:lnTo>
                <a:lnTo>
                  <a:pt x="15760" y="520"/>
                </a:lnTo>
                <a:lnTo>
                  <a:pt x="10985" y="4114"/>
                </a:lnTo>
                <a:lnTo>
                  <a:pt x="10782" y="4305"/>
                </a:lnTo>
                <a:lnTo>
                  <a:pt x="7658" y="6769"/>
                </a:lnTo>
                <a:lnTo>
                  <a:pt x="3771" y="8013"/>
                </a:lnTo>
                <a:lnTo>
                  <a:pt x="0" y="7899"/>
                </a:lnTo>
                <a:lnTo>
                  <a:pt x="1206" y="9512"/>
                </a:lnTo>
                <a:lnTo>
                  <a:pt x="2743" y="10769"/>
                </a:lnTo>
                <a:lnTo>
                  <a:pt x="4533" y="11810"/>
                </a:lnTo>
                <a:lnTo>
                  <a:pt x="9944" y="14820"/>
                </a:lnTo>
                <a:lnTo>
                  <a:pt x="16522" y="14325"/>
                </a:lnTo>
                <a:lnTo>
                  <a:pt x="21615" y="10617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461781" y="4557576"/>
            <a:ext cx="32626" cy="13716"/>
          </a:xfrm>
          <a:custGeom>
            <a:avLst/>
            <a:gdLst/>
            <a:ahLst/>
            <a:cxnLst/>
            <a:rect l="l" t="t" r="r" b="b"/>
            <a:pathLst>
              <a:path w="32626" h="13715">
                <a:moveTo>
                  <a:pt x="0" y="6223"/>
                </a:moveTo>
                <a:lnTo>
                  <a:pt x="2514" y="9359"/>
                </a:lnTo>
                <a:lnTo>
                  <a:pt x="4292" y="10464"/>
                </a:lnTo>
                <a:lnTo>
                  <a:pt x="9296" y="13716"/>
                </a:lnTo>
                <a:lnTo>
                  <a:pt x="15176" y="13652"/>
                </a:lnTo>
                <a:lnTo>
                  <a:pt x="20993" y="11112"/>
                </a:lnTo>
                <a:lnTo>
                  <a:pt x="24561" y="9702"/>
                </a:lnTo>
                <a:lnTo>
                  <a:pt x="28879" y="10045"/>
                </a:lnTo>
                <a:lnTo>
                  <a:pt x="32626" y="12636"/>
                </a:lnTo>
                <a:lnTo>
                  <a:pt x="30759" y="7975"/>
                </a:lnTo>
                <a:lnTo>
                  <a:pt x="28956" y="6019"/>
                </a:lnTo>
                <a:lnTo>
                  <a:pt x="23672" y="406"/>
                </a:lnTo>
                <a:lnTo>
                  <a:pt x="16179" y="0"/>
                </a:lnTo>
                <a:lnTo>
                  <a:pt x="11277" y="3276"/>
                </a:lnTo>
                <a:lnTo>
                  <a:pt x="11061" y="3441"/>
                </a:lnTo>
                <a:lnTo>
                  <a:pt x="7708" y="5626"/>
                </a:lnTo>
                <a:lnTo>
                  <a:pt x="3822" y="6667"/>
                </a:lnTo>
                <a:lnTo>
                  <a:pt x="0" y="622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461781" y="4557576"/>
            <a:ext cx="32626" cy="13716"/>
          </a:xfrm>
          <a:custGeom>
            <a:avLst/>
            <a:gdLst/>
            <a:ahLst/>
            <a:cxnLst/>
            <a:rect l="l" t="t" r="r" b="b"/>
            <a:pathLst>
              <a:path w="32626" h="13715">
                <a:moveTo>
                  <a:pt x="20993" y="11112"/>
                </a:moveTo>
                <a:lnTo>
                  <a:pt x="24561" y="9702"/>
                </a:lnTo>
                <a:lnTo>
                  <a:pt x="28879" y="10045"/>
                </a:lnTo>
                <a:lnTo>
                  <a:pt x="32626" y="12636"/>
                </a:lnTo>
                <a:lnTo>
                  <a:pt x="32004" y="10287"/>
                </a:lnTo>
                <a:lnTo>
                  <a:pt x="30759" y="7975"/>
                </a:lnTo>
                <a:lnTo>
                  <a:pt x="28956" y="6019"/>
                </a:lnTo>
                <a:lnTo>
                  <a:pt x="23672" y="406"/>
                </a:lnTo>
                <a:lnTo>
                  <a:pt x="16179" y="0"/>
                </a:lnTo>
                <a:lnTo>
                  <a:pt x="11277" y="3276"/>
                </a:lnTo>
                <a:lnTo>
                  <a:pt x="11061" y="3441"/>
                </a:lnTo>
                <a:lnTo>
                  <a:pt x="7708" y="5626"/>
                </a:lnTo>
                <a:lnTo>
                  <a:pt x="3822" y="6667"/>
                </a:lnTo>
                <a:lnTo>
                  <a:pt x="0" y="6223"/>
                </a:lnTo>
                <a:lnTo>
                  <a:pt x="1130" y="7848"/>
                </a:lnTo>
                <a:lnTo>
                  <a:pt x="2514" y="9359"/>
                </a:lnTo>
                <a:lnTo>
                  <a:pt x="4292" y="10464"/>
                </a:lnTo>
                <a:lnTo>
                  <a:pt x="9296" y="13716"/>
                </a:lnTo>
                <a:lnTo>
                  <a:pt x="15176" y="13652"/>
                </a:lnTo>
                <a:lnTo>
                  <a:pt x="20993" y="11112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471339" y="4566338"/>
            <a:ext cx="29756" cy="17132"/>
          </a:xfrm>
          <a:custGeom>
            <a:avLst/>
            <a:gdLst/>
            <a:ahLst/>
            <a:cxnLst/>
            <a:rect l="l" t="t" r="r" b="b"/>
            <a:pathLst>
              <a:path w="29756" h="17132">
                <a:moveTo>
                  <a:pt x="1879" y="7010"/>
                </a:moveTo>
                <a:lnTo>
                  <a:pt x="3225" y="8242"/>
                </a:lnTo>
                <a:lnTo>
                  <a:pt x="7162" y="11861"/>
                </a:lnTo>
                <a:lnTo>
                  <a:pt x="12611" y="13042"/>
                </a:lnTo>
                <a:lnTo>
                  <a:pt x="18935" y="12280"/>
                </a:lnTo>
                <a:lnTo>
                  <a:pt x="22783" y="11899"/>
                </a:lnTo>
                <a:lnTo>
                  <a:pt x="26847" y="13614"/>
                </a:lnTo>
                <a:lnTo>
                  <a:pt x="29616" y="17132"/>
                </a:lnTo>
                <a:lnTo>
                  <a:pt x="29756" y="14744"/>
                </a:lnTo>
                <a:lnTo>
                  <a:pt x="29248" y="12141"/>
                </a:lnTo>
                <a:lnTo>
                  <a:pt x="28041" y="9690"/>
                </a:lnTo>
                <a:lnTo>
                  <a:pt x="24447" y="2413"/>
                </a:lnTo>
                <a:lnTo>
                  <a:pt x="16738" y="0"/>
                </a:lnTo>
                <a:lnTo>
                  <a:pt x="11366" y="2362"/>
                </a:lnTo>
                <a:lnTo>
                  <a:pt x="11112" y="2489"/>
                </a:lnTo>
                <a:lnTo>
                  <a:pt x="7391" y="4038"/>
                </a:lnTo>
                <a:lnTo>
                  <a:pt x="3530" y="4470"/>
                </a:lnTo>
                <a:lnTo>
                  <a:pt x="0" y="3810"/>
                </a:lnTo>
                <a:lnTo>
                  <a:pt x="1879" y="701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471339" y="4566338"/>
            <a:ext cx="29756" cy="17132"/>
          </a:xfrm>
          <a:custGeom>
            <a:avLst/>
            <a:gdLst/>
            <a:ahLst/>
            <a:cxnLst/>
            <a:rect l="l" t="t" r="r" b="b"/>
            <a:pathLst>
              <a:path w="29756" h="17132">
                <a:moveTo>
                  <a:pt x="18935" y="12280"/>
                </a:moveTo>
                <a:lnTo>
                  <a:pt x="22783" y="11899"/>
                </a:lnTo>
                <a:lnTo>
                  <a:pt x="26847" y="13614"/>
                </a:lnTo>
                <a:lnTo>
                  <a:pt x="29616" y="17132"/>
                </a:lnTo>
                <a:lnTo>
                  <a:pt x="29756" y="14744"/>
                </a:lnTo>
                <a:lnTo>
                  <a:pt x="29248" y="12141"/>
                </a:lnTo>
                <a:lnTo>
                  <a:pt x="28041" y="9690"/>
                </a:lnTo>
                <a:lnTo>
                  <a:pt x="24447" y="2413"/>
                </a:lnTo>
                <a:lnTo>
                  <a:pt x="16738" y="0"/>
                </a:lnTo>
                <a:lnTo>
                  <a:pt x="11366" y="2362"/>
                </a:lnTo>
                <a:lnTo>
                  <a:pt x="11112" y="2489"/>
                </a:lnTo>
                <a:lnTo>
                  <a:pt x="7391" y="4038"/>
                </a:lnTo>
                <a:lnTo>
                  <a:pt x="3530" y="4470"/>
                </a:lnTo>
                <a:lnTo>
                  <a:pt x="0" y="3810"/>
                </a:lnTo>
                <a:lnTo>
                  <a:pt x="850" y="5499"/>
                </a:lnTo>
                <a:lnTo>
                  <a:pt x="1879" y="7010"/>
                </a:lnTo>
                <a:lnTo>
                  <a:pt x="3225" y="8242"/>
                </a:lnTo>
                <a:lnTo>
                  <a:pt x="7162" y="11861"/>
                </a:lnTo>
                <a:lnTo>
                  <a:pt x="12611" y="13042"/>
                </a:lnTo>
                <a:lnTo>
                  <a:pt x="18935" y="12280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479017" y="4577356"/>
            <a:ext cx="25526" cy="19862"/>
          </a:xfrm>
          <a:custGeom>
            <a:avLst/>
            <a:gdLst/>
            <a:ahLst/>
            <a:cxnLst/>
            <a:rect l="l" t="t" r="r" b="b"/>
            <a:pathLst>
              <a:path w="25526" h="19862">
                <a:moveTo>
                  <a:pt x="901" y="3302"/>
                </a:moveTo>
                <a:lnTo>
                  <a:pt x="1790" y="4737"/>
                </a:lnTo>
                <a:lnTo>
                  <a:pt x="4368" y="8839"/>
                </a:lnTo>
                <a:lnTo>
                  <a:pt x="9271" y="11988"/>
                </a:lnTo>
                <a:lnTo>
                  <a:pt x="15595" y="12928"/>
                </a:lnTo>
                <a:lnTo>
                  <a:pt x="19380" y="13614"/>
                </a:lnTo>
                <a:lnTo>
                  <a:pt x="22796" y="16179"/>
                </a:lnTo>
                <a:lnTo>
                  <a:pt x="24790" y="19862"/>
                </a:lnTo>
                <a:lnTo>
                  <a:pt x="25527" y="15290"/>
                </a:lnTo>
                <a:lnTo>
                  <a:pt x="25031" y="12776"/>
                </a:lnTo>
                <a:lnTo>
                  <a:pt x="23647" y="5384"/>
                </a:lnTo>
                <a:lnTo>
                  <a:pt x="17081" y="457"/>
                </a:lnTo>
                <a:lnTo>
                  <a:pt x="11176" y="1257"/>
                </a:lnTo>
                <a:lnTo>
                  <a:pt x="10896" y="1308"/>
                </a:lnTo>
                <a:lnTo>
                  <a:pt x="6921" y="1752"/>
                </a:lnTo>
                <a:lnTo>
                  <a:pt x="3111" y="1219"/>
                </a:lnTo>
                <a:lnTo>
                  <a:pt x="0" y="0"/>
                </a:lnTo>
                <a:lnTo>
                  <a:pt x="901" y="330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479017" y="4577356"/>
            <a:ext cx="25526" cy="19862"/>
          </a:xfrm>
          <a:custGeom>
            <a:avLst/>
            <a:gdLst/>
            <a:ahLst/>
            <a:cxnLst/>
            <a:rect l="l" t="t" r="r" b="b"/>
            <a:pathLst>
              <a:path w="25526" h="19862">
                <a:moveTo>
                  <a:pt x="15595" y="12928"/>
                </a:moveTo>
                <a:lnTo>
                  <a:pt x="19380" y="13614"/>
                </a:lnTo>
                <a:lnTo>
                  <a:pt x="22796" y="16179"/>
                </a:lnTo>
                <a:lnTo>
                  <a:pt x="24790" y="19862"/>
                </a:lnTo>
                <a:lnTo>
                  <a:pt x="25387" y="17716"/>
                </a:lnTo>
                <a:lnTo>
                  <a:pt x="25527" y="15290"/>
                </a:lnTo>
                <a:lnTo>
                  <a:pt x="25031" y="12776"/>
                </a:lnTo>
                <a:lnTo>
                  <a:pt x="23647" y="5384"/>
                </a:lnTo>
                <a:lnTo>
                  <a:pt x="17081" y="457"/>
                </a:lnTo>
                <a:lnTo>
                  <a:pt x="11176" y="1257"/>
                </a:lnTo>
                <a:lnTo>
                  <a:pt x="10896" y="1308"/>
                </a:lnTo>
                <a:lnTo>
                  <a:pt x="6921" y="1752"/>
                </a:lnTo>
                <a:lnTo>
                  <a:pt x="3111" y="1219"/>
                </a:lnTo>
                <a:lnTo>
                  <a:pt x="0" y="0"/>
                </a:lnTo>
                <a:lnTo>
                  <a:pt x="355" y="1739"/>
                </a:lnTo>
                <a:lnTo>
                  <a:pt x="901" y="3302"/>
                </a:lnTo>
                <a:lnTo>
                  <a:pt x="1790" y="4737"/>
                </a:lnTo>
                <a:lnTo>
                  <a:pt x="4368" y="8839"/>
                </a:lnTo>
                <a:lnTo>
                  <a:pt x="9271" y="11988"/>
                </a:lnTo>
                <a:lnTo>
                  <a:pt x="15595" y="12928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484071" y="4585790"/>
            <a:ext cx="21717" cy="24549"/>
          </a:xfrm>
          <a:custGeom>
            <a:avLst/>
            <a:gdLst/>
            <a:ahLst/>
            <a:cxnLst/>
            <a:rect l="l" t="t" r="r" b="b"/>
            <a:pathLst>
              <a:path w="21716" h="24549">
                <a:moveTo>
                  <a:pt x="2717" y="2044"/>
                </a:moveTo>
                <a:lnTo>
                  <a:pt x="88" y="0"/>
                </a:lnTo>
                <a:lnTo>
                  <a:pt x="0" y="3416"/>
                </a:lnTo>
                <a:lnTo>
                  <a:pt x="457" y="5156"/>
                </a:lnTo>
                <a:lnTo>
                  <a:pt x="1828" y="10274"/>
                </a:lnTo>
                <a:lnTo>
                  <a:pt x="6146" y="15024"/>
                </a:lnTo>
                <a:lnTo>
                  <a:pt x="12230" y="16814"/>
                </a:lnTo>
                <a:lnTo>
                  <a:pt x="15875" y="18097"/>
                </a:lnTo>
                <a:lnTo>
                  <a:pt x="18872" y="20929"/>
                </a:lnTo>
                <a:lnTo>
                  <a:pt x="20510" y="24549"/>
                </a:lnTo>
                <a:lnTo>
                  <a:pt x="21717" y="20345"/>
                </a:lnTo>
                <a:lnTo>
                  <a:pt x="21590" y="17983"/>
                </a:lnTo>
                <a:lnTo>
                  <a:pt x="21272" y="11176"/>
                </a:lnTo>
                <a:lnTo>
                  <a:pt x="16370" y="5422"/>
                </a:lnTo>
                <a:lnTo>
                  <a:pt x="10464" y="4470"/>
                </a:lnTo>
                <a:lnTo>
                  <a:pt x="10172" y="4445"/>
                </a:lnTo>
                <a:lnTo>
                  <a:pt x="6223" y="3810"/>
                </a:lnTo>
                <a:lnTo>
                  <a:pt x="2717" y="204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483968" y="4585790"/>
            <a:ext cx="21818" cy="24549"/>
          </a:xfrm>
          <a:custGeom>
            <a:avLst/>
            <a:gdLst/>
            <a:ahLst/>
            <a:cxnLst/>
            <a:rect l="l" t="t" r="r" b="b"/>
            <a:pathLst>
              <a:path w="21818" h="24549">
                <a:moveTo>
                  <a:pt x="12331" y="16814"/>
                </a:moveTo>
                <a:lnTo>
                  <a:pt x="15976" y="18097"/>
                </a:lnTo>
                <a:lnTo>
                  <a:pt x="18973" y="20929"/>
                </a:lnTo>
                <a:lnTo>
                  <a:pt x="20612" y="24549"/>
                </a:lnTo>
                <a:lnTo>
                  <a:pt x="21412" y="22567"/>
                </a:lnTo>
                <a:lnTo>
                  <a:pt x="21818" y="20345"/>
                </a:lnTo>
                <a:lnTo>
                  <a:pt x="21691" y="17983"/>
                </a:lnTo>
                <a:lnTo>
                  <a:pt x="21374" y="11176"/>
                </a:lnTo>
                <a:lnTo>
                  <a:pt x="16471" y="5422"/>
                </a:lnTo>
                <a:lnTo>
                  <a:pt x="10566" y="4470"/>
                </a:lnTo>
                <a:lnTo>
                  <a:pt x="10274" y="4445"/>
                </a:lnTo>
                <a:lnTo>
                  <a:pt x="6324" y="3810"/>
                </a:lnTo>
                <a:lnTo>
                  <a:pt x="2819" y="2044"/>
                </a:lnTo>
                <a:lnTo>
                  <a:pt x="190" y="0"/>
                </a:lnTo>
                <a:lnTo>
                  <a:pt x="0" y="1739"/>
                </a:lnTo>
                <a:lnTo>
                  <a:pt x="101" y="3416"/>
                </a:lnTo>
                <a:lnTo>
                  <a:pt x="558" y="5156"/>
                </a:lnTo>
                <a:lnTo>
                  <a:pt x="1930" y="10274"/>
                </a:lnTo>
                <a:lnTo>
                  <a:pt x="6248" y="15024"/>
                </a:lnTo>
                <a:lnTo>
                  <a:pt x="12331" y="16814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486070" y="4595822"/>
            <a:ext cx="19913" cy="27203"/>
          </a:xfrm>
          <a:custGeom>
            <a:avLst/>
            <a:gdLst/>
            <a:ahLst/>
            <a:cxnLst/>
            <a:rect l="l" t="t" r="r" b="b"/>
            <a:pathLst>
              <a:path w="19913" h="27203">
                <a:moveTo>
                  <a:pt x="177" y="5676"/>
                </a:moveTo>
                <a:lnTo>
                  <a:pt x="673" y="11684"/>
                </a:lnTo>
                <a:lnTo>
                  <a:pt x="4660" y="17094"/>
                </a:lnTo>
                <a:lnTo>
                  <a:pt x="10629" y="19189"/>
                </a:lnTo>
                <a:lnTo>
                  <a:pt x="14173" y="20726"/>
                </a:lnTo>
                <a:lnTo>
                  <a:pt x="17056" y="23482"/>
                </a:lnTo>
                <a:lnTo>
                  <a:pt x="18567" y="27203"/>
                </a:lnTo>
                <a:lnTo>
                  <a:pt x="19913" y="23088"/>
                </a:lnTo>
                <a:lnTo>
                  <a:pt x="19900" y="14389"/>
                </a:lnTo>
                <a:lnTo>
                  <a:pt x="15811" y="8674"/>
                </a:lnTo>
                <a:lnTo>
                  <a:pt x="10159" y="6743"/>
                </a:lnTo>
                <a:lnTo>
                  <a:pt x="9893" y="6680"/>
                </a:lnTo>
                <a:lnTo>
                  <a:pt x="6095" y="5435"/>
                </a:lnTo>
                <a:lnTo>
                  <a:pt x="2908" y="2921"/>
                </a:lnTo>
                <a:lnTo>
                  <a:pt x="825" y="0"/>
                </a:lnTo>
                <a:lnTo>
                  <a:pt x="0" y="3683"/>
                </a:lnTo>
                <a:lnTo>
                  <a:pt x="177" y="567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486070" y="4595822"/>
            <a:ext cx="19913" cy="27203"/>
          </a:xfrm>
          <a:custGeom>
            <a:avLst/>
            <a:gdLst/>
            <a:ahLst/>
            <a:cxnLst/>
            <a:rect l="l" t="t" r="r" b="b"/>
            <a:pathLst>
              <a:path w="19913" h="27203">
                <a:moveTo>
                  <a:pt x="10629" y="19189"/>
                </a:moveTo>
                <a:lnTo>
                  <a:pt x="14173" y="20726"/>
                </a:lnTo>
                <a:lnTo>
                  <a:pt x="17056" y="23482"/>
                </a:lnTo>
                <a:lnTo>
                  <a:pt x="18567" y="27203"/>
                </a:lnTo>
                <a:lnTo>
                  <a:pt x="19443" y="25222"/>
                </a:lnTo>
                <a:lnTo>
                  <a:pt x="19913" y="23088"/>
                </a:lnTo>
                <a:lnTo>
                  <a:pt x="19900" y="20853"/>
                </a:lnTo>
                <a:lnTo>
                  <a:pt x="19900" y="14389"/>
                </a:lnTo>
                <a:lnTo>
                  <a:pt x="15811" y="8674"/>
                </a:lnTo>
                <a:lnTo>
                  <a:pt x="10159" y="6743"/>
                </a:lnTo>
                <a:lnTo>
                  <a:pt x="9893" y="6680"/>
                </a:lnTo>
                <a:lnTo>
                  <a:pt x="6095" y="5435"/>
                </a:lnTo>
                <a:lnTo>
                  <a:pt x="2908" y="2921"/>
                </a:lnTo>
                <a:lnTo>
                  <a:pt x="825" y="0"/>
                </a:lnTo>
                <a:lnTo>
                  <a:pt x="253" y="1778"/>
                </a:lnTo>
                <a:lnTo>
                  <a:pt x="0" y="3683"/>
                </a:lnTo>
                <a:lnTo>
                  <a:pt x="177" y="5676"/>
                </a:lnTo>
                <a:lnTo>
                  <a:pt x="673" y="11684"/>
                </a:lnTo>
                <a:lnTo>
                  <a:pt x="4660" y="17094"/>
                </a:lnTo>
                <a:lnTo>
                  <a:pt x="10629" y="19189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486721" y="4607175"/>
            <a:ext cx="19367" cy="29044"/>
          </a:xfrm>
          <a:custGeom>
            <a:avLst/>
            <a:gdLst/>
            <a:ahLst/>
            <a:cxnLst/>
            <a:rect l="l" t="t" r="r" b="b"/>
            <a:pathLst>
              <a:path w="19367" h="29044">
                <a:moveTo>
                  <a:pt x="4038" y="17868"/>
                </a:moveTo>
                <a:lnTo>
                  <a:pt x="9855" y="20243"/>
                </a:lnTo>
                <a:lnTo>
                  <a:pt x="13322" y="21920"/>
                </a:lnTo>
                <a:lnTo>
                  <a:pt x="16065" y="24993"/>
                </a:lnTo>
                <a:lnTo>
                  <a:pt x="17170" y="29044"/>
                </a:lnTo>
                <a:lnTo>
                  <a:pt x="18910" y="24790"/>
                </a:lnTo>
                <a:lnTo>
                  <a:pt x="19037" y="22415"/>
                </a:lnTo>
                <a:lnTo>
                  <a:pt x="19367" y="15544"/>
                </a:lnTo>
                <a:lnTo>
                  <a:pt x="15392" y="10083"/>
                </a:lnTo>
                <a:lnTo>
                  <a:pt x="9906" y="7797"/>
                </a:lnTo>
                <a:lnTo>
                  <a:pt x="9639" y="7708"/>
                </a:lnTo>
                <a:lnTo>
                  <a:pt x="5930" y="6248"/>
                </a:lnTo>
                <a:lnTo>
                  <a:pt x="2933" y="3403"/>
                </a:lnTo>
                <a:lnTo>
                  <a:pt x="1193" y="0"/>
                </a:lnTo>
                <a:lnTo>
                  <a:pt x="0" y="3848"/>
                </a:lnTo>
                <a:lnTo>
                  <a:pt x="101" y="12547"/>
                </a:lnTo>
                <a:lnTo>
                  <a:pt x="4038" y="1786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486721" y="4607175"/>
            <a:ext cx="19367" cy="29044"/>
          </a:xfrm>
          <a:custGeom>
            <a:avLst/>
            <a:gdLst/>
            <a:ahLst/>
            <a:cxnLst/>
            <a:rect l="l" t="t" r="r" b="b"/>
            <a:pathLst>
              <a:path w="19367" h="29044">
                <a:moveTo>
                  <a:pt x="9855" y="20243"/>
                </a:moveTo>
                <a:lnTo>
                  <a:pt x="13322" y="21920"/>
                </a:lnTo>
                <a:lnTo>
                  <a:pt x="16065" y="24993"/>
                </a:lnTo>
                <a:lnTo>
                  <a:pt x="17170" y="29044"/>
                </a:lnTo>
                <a:lnTo>
                  <a:pt x="18249" y="27063"/>
                </a:lnTo>
                <a:lnTo>
                  <a:pt x="18910" y="24790"/>
                </a:lnTo>
                <a:lnTo>
                  <a:pt x="19037" y="22415"/>
                </a:lnTo>
                <a:lnTo>
                  <a:pt x="19367" y="15544"/>
                </a:lnTo>
                <a:lnTo>
                  <a:pt x="15392" y="10083"/>
                </a:lnTo>
                <a:lnTo>
                  <a:pt x="9906" y="7797"/>
                </a:lnTo>
                <a:lnTo>
                  <a:pt x="9639" y="7708"/>
                </a:lnTo>
                <a:lnTo>
                  <a:pt x="5930" y="6248"/>
                </a:lnTo>
                <a:lnTo>
                  <a:pt x="2933" y="3403"/>
                </a:lnTo>
                <a:lnTo>
                  <a:pt x="1193" y="0"/>
                </a:lnTo>
                <a:lnTo>
                  <a:pt x="406" y="1854"/>
                </a:lnTo>
                <a:lnTo>
                  <a:pt x="0" y="3848"/>
                </a:lnTo>
                <a:lnTo>
                  <a:pt x="12" y="6007"/>
                </a:lnTo>
                <a:lnTo>
                  <a:pt x="101" y="12547"/>
                </a:lnTo>
                <a:lnTo>
                  <a:pt x="4038" y="17868"/>
                </a:lnTo>
                <a:lnTo>
                  <a:pt x="9855" y="20243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486563" y="4619240"/>
            <a:ext cx="19062" cy="31496"/>
          </a:xfrm>
          <a:custGeom>
            <a:avLst/>
            <a:gdLst/>
            <a:ahLst/>
            <a:cxnLst/>
            <a:rect l="l" t="t" r="r" b="b"/>
            <a:pathLst>
              <a:path w="19062" h="31496">
                <a:moveTo>
                  <a:pt x="3365" y="17271"/>
                </a:moveTo>
                <a:lnTo>
                  <a:pt x="8762" y="20548"/>
                </a:lnTo>
                <a:lnTo>
                  <a:pt x="11899" y="22732"/>
                </a:lnTo>
                <a:lnTo>
                  <a:pt x="14287" y="26314"/>
                </a:lnTo>
                <a:lnTo>
                  <a:pt x="13728" y="31495"/>
                </a:lnTo>
                <a:lnTo>
                  <a:pt x="16890" y="26860"/>
                </a:lnTo>
                <a:lnTo>
                  <a:pt x="17475" y="24231"/>
                </a:lnTo>
                <a:lnTo>
                  <a:pt x="19062" y="16636"/>
                </a:lnTo>
                <a:lnTo>
                  <a:pt x="15278" y="10655"/>
                </a:lnTo>
                <a:lnTo>
                  <a:pt x="9944" y="8127"/>
                </a:lnTo>
                <a:lnTo>
                  <a:pt x="9677" y="8039"/>
                </a:lnTo>
                <a:lnTo>
                  <a:pt x="6045" y="6375"/>
                </a:lnTo>
                <a:lnTo>
                  <a:pt x="3136" y="3568"/>
                </a:lnTo>
                <a:lnTo>
                  <a:pt x="1523" y="0"/>
                </a:lnTo>
                <a:lnTo>
                  <a:pt x="190" y="3835"/>
                </a:lnTo>
                <a:lnTo>
                  <a:pt x="139" y="5943"/>
                </a:lnTo>
                <a:lnTo>
                  <a:pt x="0" y="12204"/>
                </a:lnTo>
                <a:lnTo>
                  <a:pt x="3365" y="1727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486563" y="4619240"/>
            <a:ext cx="19062" cy="31496"/>
          </a:xfrm>
          <a:custGeom>
            <a:avLst/>
            <a:gdLst/>
            <a:ahLst/>
            <a:cxnLst/>
            <a:rect l="l" t="t" r="r" b="b"/>
            <a:pathLst>
              <a:path w="19062" h="31496">
                <a:moveTo>
                  <a:pt x="8762" y="20548"/>
                </a:moveTo>
                <a:lnTo>
                  <a:pt x="11899" y="22732"/>
                </a:lnTo>
                <a:lnTo>
                  <a:pt x="14287" y="26314"/>
                </a:lnTo>
                <a:lnTo>
                  <a:pt x="13728" y="31495"/>
                </a:lnTo>
                <a:lnTo>
                  <a:pt x="15620" y="29400"/>
                </a:lnTo>
                <a:lnTo>
                  <a:pt x="16890" y="26860"/>
                </a:lnTo>
                <a:lnTo>
                  <a:pt x="17475" y="24231"/>
                </a:lnTo>
                <a:lnTo>
                  <a:pt x="19062" y="16636"/>
                </a:lnTo>
                <a:lnTo>
                  <a:pt x="15278" y="10655"/>
                </a:lnTo>
                <a:lnTo>
                  <a:pt x="9944" y="8127"/>
                </a:lnTo>
                <a:lnTo>
                  <a:pt x="9677" y="8039"/>
                </a:lnTo>
                <a:lnTo>
                  <a:pt x="6045" y="6375"/>
                </a:lnTo>
                <a:lnTo>
                  <a:pt x="3136" y="3568"/>
                </a:lnTo>
                <a:lnTo>
                  <a:pt x="1523" y="0"/>
                </a:lnTo>
                <a:lnTo>
                  <a:pt x="685" y="1917"/>
                </a:lnTo>
                <a:lnTo>
                  <a:pt x="190" y="3835"/>
                </a:lnTo>
                <a:lnTo>
                  <a:pt x="139" y="5943"/>
                </a:lnTo>
                <a:lnTo>
                  <a:pt x="0" y="12204"/>
                </a:lnTo>
                <a:lnTo>
                  <a:pt x="3365" y="17271"/>
                </a:lnTo>
                <a:lnTo>
                  <a:pt x="8762" y="20548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481795" y="4631023"/>
            <a:ext cx="18897" cy="32054"/>
          </a:xfrm>
          <a:custGeom>
            <a:avLst/>
            <a:gdLst/>
            <a:ahLst/>
            <a:cxnLst/>
            <a:rect l="l" t="t" r="r" b="b"/>
            <a:pathLst>
              <a:path w="18897" h="32054">
                <a:moveTo>
                  <a:pt x="18580" y="24511"/>
                </a:moveTo>
                <a:lnTo>
                  <a:pt x="18897" y="19583"/>
                </a:lnTo>
                <a:lnTo>
                  <a:pt x="18453" y="16306"/>
                </a:lnTo>
                <a:lnTo>
                  <a:pt x="17868" y="12890"/>
                </a:lnTo>
                <a:lnTo>
                  <a:pt x="13474" y="8712"/>
                </a:lnTo>
                <a:lnTo>
                  <a:pt x="13220" y="8572"/>
                </a:lnTo>
                <a:lnTo>
                  <a:pt x="9867" y="6413"/>
                </a:lnTo>
                <a:lnTo>
                  <a:pt x="7302" y="3441"/>
                </a:lnTo>
                <a:lnTo>
                  <a:pt x="5943" y="0"/>
                </a:lnTo>
                <a:lnTo>
                  <a:pt x="4317" y="3479"/>
                </a:lnTo>
                <a:lnTo>
                  <a:pt x="4025" y="5334"/>
                </a:lnTo>
                <a:lnTo>
                  <a:pt x="3073" y="11087"/>
                </a:lnTo>
                <a:lnTo>
                  <a:pt x="6019" y="14452"/>
                </a:lnTo>
                <a:lnTo>
                  <a:pt x="8775" y="20243"/>
                </a:lnTo>
                <a:lnTo>
                  <a:pt x="9563" y="24307"/>
                </a:lnTo>
                <a:lnTo>
                  <a:pt x="6476" y="28714"/>
                </a:lnTo>
                <a:lnTo>
                  <a:pt x="3187" y="30327"/>
                </a:lnTo>
                <a:lnTo>
                  <a:pt x="0" y="30505"/>
                </a:lnTo>
                <a:lnTo>
                  <a:pt x="2895" y="32029"/>
                </a:lnTo>
                <a:lnTo>
                  <a:pt x="8724" y="32054"/>
                </a:lnTo>
                <a:lnTo>
                  <a:pt x="12814" y="28956"/>
                </a:lnTo>
                <a:lnTo>
                  <a:pt x="18580" y="2451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481795" y="4631023"/>
            <a:ext cx="18897" cy="32054"/>
          </a:xfrm>
          <a:custGeom>
            <a:avLst/>
            <a:gdLst/>
            <a:ahLst/>
            <a:cxnLst/>
            <a:rect l="l" t="t" r="r" b="b"/>
            <a:pathLst>
              <a:path w="18897" h="32054">
                <a:moveTo>
                  <a:pt x="8775" y="20243"/>
                </a:moveTo>
                <a:lnTo>
                  <a:pt x="9512" y="22009"/>
                </a:lnTo>
                <a:lnTo>
                  <a:pt x="9563" y="24307"/>
                </a:lnTo>
                <a:lnTo>
                  <a:pt x="7988" y="26492"/>
                </a:lnTo>
                <a:lnTo>
                  <a:pt x="6476" y="28714"/>
                </a:lnTo>
                <a:lnTo>
                  <a:pt x="3187" y="30327"/>
                </a:lnTo>
                <a:lnTo>
                  <a:pt x="0" y="30505"/>
                </a:lnTo>
                <a:lnTo>
                  <a:pt x="2895" y="32029"/>
                </a:lnTo>
                <a:lnTo>
                  <a:pt x="8724" y="32054"/>
                </a:lnTo>
                <a:lnTo>
                  <a:pt x="12814" y="28956"/>
                </a:lnTo>
                <a:lnTo>
                  <a:pt x="18580" y="24511"/>
                </a:lnTo>
                <a:lnTo>
                  <a:pt x="18897" y="19583"/>
                </a:lnTo>
                <a:lnTo>
                  <a:pt x="18453" y="16306"/>
                </a:lnTo>
                <a:lnTo>
                  <a:pt x="17868" y="12890"/>
                </a:lnTo>
                <a:lnTo>
                  <a:pt x="15938" y="10375"/>
                </a:lnTo>
                <a:lnTo>
                  <a:pt x="13474" y="8712"/>
                </a:lnTo>
                <a:lnTo>
                  <a:pt x="13220" y="8572"/>
                </a:lnTo>
                <a:lnTo>
                  <a:pt x="9867" y="6413"/>
                </a:lnTo>
                <a:lnTo>
                  <a:pt x="7302" y="3441"/>
                </a:lnTo>
                <a:lnTo>
                  <a:pt x="5943" y="0"/>
                </a:lnTo>
                <a:lnTo>
                  <a:pt x="4978" y="1676"/>
                </a:lnTo>
                <a:lnTo>
                  <a:pt x="4317" y="3479"/>
                </a:lnTo>
                <a:lnTo>
                  <a:pt x="4025" y="5334"/>
                </a:lnTo>
                <a:lnTo>
                  <a:pt x="3073" y="11087"/>
                </a:lnTo>
                <a:lnTo>
                  <a:pt x="6019" y="14452"/>
                </a:lnTo>
                <a:lnTo>
                  <a:pt x="8775" y="20243"/>
                </a:lnTo>
                <a:close/>
              </a:path>
            </a:pathLst>
          </a:custGeom>
          <a:ln w="18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283421" y="4632350"/>
            <a:ext cx="19113" cy="23152"/>
          </a:xfrm>
          <a:custGeom>
            <a:avLst/>
            <a:gdLst/>
            <a:ahLst/>
            <a:cxnLst/>
            <a:rect l="l" t="t" r="r" b="b"/>
            <a:pathLst>
              <a:path w="19113" h="23152">
                <a:moveTo>
                  <a:pt x="5321" y="21437"/>
                </a:moveTo>
                <a:lnTo>
                  <a:pt x="9016" y="23152"/>
                </a:lnTo>
                <a:lnTo>
                  <a:pt x="11976" y="22301"/>
                </a:lnTo>
                <a:lnTo>
                  <a:pt x="12242" y="22212"/>
                </a:lnTo>
                <a:lnTo>
                  <a:pt x="16395" y="21310"/>
                </a:lnTo>
                <a:lnTo>
                  <a:pt x="18580" y="18732"/>
                </a:lnTo>
                <a:lnTo>
                  <a:pt x="19113" y="15608"/>
                </a:lnTo>
                <a:lnTo>
                  <a:pt x="14897" y="13398"/>
                </a:lnTo>
                <a:lnTo>
                  <a:pt x="12509" y="11379"/>
                </a:lnTo>
                <a:lnTo>
                  <a:pt x="9651" y="9994"/>
                </a:lnTo>
                <a:lnTo>
                  <a:pt x="6235" y="8089"/>
                </a:lnTo>
                <a:lnTo>
                  <a:pt x="3873" y="4318"/>
                </a:lnTo>
                <a:lnTo>
                  <a:pt x="3403" y="0"/>
                </a:lnTo>
                <a:lnTo>
                  <a:pt x="990" y="4178"/>
                </a:lnTo>
                <a:lnTo>
                  <a:pt x="584" y="6908"/>
                </a:lnTo>
                <a:lnTo>
                  <a:pt x="0" y="10769"/>
                </a:lnTo>
                <a:lnTo>
                  <a:pt x="838" y="14973"/>
                </a:lnTo>
                <a:lnTo>
                  <a:pt x="3098" y="18186"/>
                </a:lnTo>
                <a:lnTo>
                  <a:pt x="5321" y="2143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283420" y="4632350"/>
            <a:ext cx="20358" cy="23152"/>
          </a:xfrm>
          <a:custGeom>
            <a:avLst/>
            <a:gdLst/>
            <a:ahLst/>
            <a:cxnLst/>
            <a:rect l="l" t="t" r="r" b="b"/>
            <a:pathLst>
              <a:path w="20358" h="23152">
                <a:moveTo>
                  <a:pt x="9651" y="9994"/>
                </a:moveTo>
                <a:lnTo>
                  <a:pt x="6235" y="8089"/>
                </a:lnTo>
                <a:lnTo>
                  <a:pt x="3873" y="4318"/>
                </a:lnTo>
                <a:lnTo>
                  <a:pt x="3403" y="0"/>
                </a:lnTo>
                <a:lnTo>
                  <a:pt x="2019" y="1866"/>
                </a:lnTo>
                <a:lnTo>
                  <a:pt x="990" y="4178"/>
                </a:lnTo>
                <a:lnTo>
                  <a:pt x="584" y="6908"/>
                </a:lnTo>
                <a:lnTo>
                  <a:pt x="0" y="10769"/>
                </a:lnTo>
                <a:lnTo>
                  <a:pt x="838" y="14973"/>
                </a:lnTo>
                <a:lnTo>
                  <a:pt x="3098" y="18186"/>
                </a:lnTo>
                <a:lnTo>
                  <a:pt x="5321" y="21437"/>
                </a:lnTo>
                <a:lnTo>
                  <a:pt x="9016" y="23152"/>
                </a:lnTo>
                <a:lnTo>
                  <a:pt x="11976" y="22301"/>
                </a:lnTo>
                <a:lnTo>
                  <a:pt x="12242" y="22212"/>
                </a:lnTo>
                <a:lnTo>
                  <a:pt x="16395" y="21310"/>
                </a:lnTo>
                <a:lnTo>
                  <a:pt x="18580" y="18732"/>
                </a:lnTo>
                <a:lnTo>
                  <a:pt x="19710" y="17170"/>
                </a:lnTo>
                <a:lnTo>
                  <a:pt x="19138" y="16294"/>
                </a:lnTo>
                <a:lnTo>
                  <a:pt x="19113" y="15608"/>
                </a:lnTo>
                <a:lnTo>
                  <a:pt x="19659" y="15951"/>
                </a:lnTo>
                <a:lnTo>
                  <a:pt x="20358" y="16751"/>
                </a:lnTo>
                <a:lnTo>
                  <a:pt x="18707" y="16598"/>
                </a:lnTo>
                <a:lnTo>
                  <a:pt x="16814" y="14909"/>
                </a:lnTo>
                <a:lnTo>
                  <a:pt x="14897" y="13398"/>
                </a:lnTo>
                <a:lnTo>
                  <a:pt x="12509" y="11379"/>
                </a:lnTo>
                <a:lnTo>
                  <a:pt x="9651" y="9994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285177" y="4619410"/>
            <a:ext cx="18021" cy="28079"/>
          </a:xfrm>
          <a:custGeom>
            <a:avLst/>
            <a:gdLst/>
            <a:ahLst/>
            <a:cxnLst/>
            <a:rect l="l" t="t" r="r" b="b"/>
            <a:pathLst>
              <a:path w="18021" h="28079">
                <a:moveTo>
                  <a:pt x="3301" y="3555"/>
                </a:moveTo>
                <a:lnTo>
                  <a:pt x="2476" y="5880"/>
                </a:lnTo>
                <a:lnTo>
                  <a:pt x="0" y="12598"/>
                </a:lnTo>
                <a:lnTo>
                  <a:pt x="2590" y="20129"/>
                </a:lnTo>
                <a:lnTo>
                  <a:pt x="7962" y="22986"/>
                </a:lnTo>
                <a:lnTo>
                  <a:pt x="8229" y="23101"/>
                </a:lnTo>
                <a:lnTo>
                  <a:pt x="11772" y="24942"/>
                </a:lnTo>
                <a:lnTo>
                  <a:pt x="14693" y="27927"/>
                </a:lnTo>
                <a:lnTo>
                  <a:pt x="17373" y="28079"/>
                </a:lnTo>
                <a:lnTo>
                  <a:pt x="17805" y="25399"/>
                </a:lnTo>
                <a:lnTo>
                  <a:pt x="18021" y="20789"/>
                </a:lnTo>
                <a:lnTo>
                  <a:pt x="15773" y="14630"/>
                </a:lnTo>
                <a:lnTo>
                  <a:pt x="10756" y="10655"/>
                </a:lnTo>
                <a:lnTo>
                  <a:pt x="7835" y="8051"/>
                </a:lnTo>
                <a:lnTo>
                  <a:pt x="6159" y="4165"/>
                </a:lnTo>
                <a:lnTo>
                  <a:pt x="6210" y="0"/>
                </a:lnTo>
                <a:lnTo>
                  <a:pt x="3301" y="355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285177" y="4619410"/>
            <a:ext cx="18021" cy="29083"/>
          </a:xfrm>
          <a:custGeom>
            <a:avLst/>
            <a:gdLst/>
            <a:ahLst/>
            <a:cxnLst/>
            <a:rect l="l" t="t" r="r" b="b"/>
            <a:pathLst>
              <a:path w="18021" h="29083">
                <a:moveTo>
                  <a:pt x="10756" y="10655"/>
                </a:moveTo>
                <a:lnTo>
                  <a:pt x="7835" y="8051"/>
                </a:lnTo>
                <a:lnTo>
                  <a:pt x="6159" y="4165"/>
                </a:lnTo>
                <a:lnTo>
                  <a:pt x="6210" y="0"/>
                </a:lnTo>
                <a:lnTo>
                  <a:pt x="4610" y="1562"/>
                </a:lnTo>
                <a:lnTo>
                  <a:pt x="3301" y="3555"/>
                </a:lnTo>
                <a:lnTo>
                  <a:pt x="2476" y="5880"/>
                </a:lnTo>
                <a:lnTo>
                  <a:pt x="0" y="12598"/>
                </a:lnTo>
                <a:lnTo>
                  <a:pt x="2590" y="20129"/>
                </a:lnTo>
                <a:lnTo>
                  <a:pt x="7962" y="22986"/>
                </a:lnTo>
                <a:lnTo>
                  <a:pt x="8229" y="23101"/>
                </a:lnTo>
                <a:lnTo>
                  <a:pt x="11772" y="24942"/>
                </a:lnTo>
                <a:lnTo>
                  <a:pt x="14693" y="27927"/>
                </a:lnTo>
                <a:lnTo>
                  <a:pt x="16725" y="29082"/>
                </a:lnTo>
                <a:lnTo>
                  <a:pt x="17373" y="28079"/>
                </a:lnTo>
                <a:lnTo>
                  <a:pt x="17716" y="26962"/>
                </a:lnTo>
                <a:lnTo>
                  <a:pt x="17805" y="25399"/>
                </a:lnTo>
                <a:lnTo>
                  <a:pt x="18021" y="20789"/>
                </a:lnTo>
                <a:lnTo>
                  <a:pt x="15773" y="14630"/>
                </a:lnTo>
                <a:lnTo>
                  <a:pt x="10756" y="10655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289907" y="4607390"/>
            <a:ext cx="16763" cy="32435"/>
          </a:xfrm>
          <a:custGeom>
            <a:avLst/>
            <a:gdLst/>
            <a:ahLst/>
            <a:cxnLst/>
            <a:rect l="l" t="t" r="r" b="b"/>
            <a:pathLst>
              <a:path w="16763" h="32435">
                <a:moveTo>
                  <a:pt x="15265" y="15582"/>
                </a:moveTo>
                <a:lnTo>
                  <a:pt x="10769" y="11010"/>
                </a:lnTo>
                <a:lnTo>
                  <a:pt x="8178" y="8077"/>
                </a:lnTo>
                <a:lnTo>
                  <a:pt x="6908" y="4089"/>
                </a:lnTo>
                <a:lnTo>
                  <a:pt x="7340" y="0"/>
                </a:lnTo>
                <a:lnTo>
                  <a:pt x="4127" y="3174"/>
                </a:lnTo>
                <a:lnTo>
                  <a:pt x="3073" y="5333"/>
                </a:lnTo>
                <a:lnTo>
                  <a:pt x="0" y="11582"/>
                </a:lnTo>
                <a:lnTo>
                  <a:pt x="1511" y="18783"/>
                </a:lnTo>
                <a:lnTo>
                  <a:pt x="6070" y="22745"/>
                </a:lnTo>
                <a:lnTo>
                  <a:pt x="6311" y="22910"/>
                </a:lnTo>
                <a:lnTo>
                  <a:pt x="9398" y="25539"/>
                </a:lnTo>
                <a:lnTo>
                  <a:pt x="11417" y="29070"/>
                </a:lnTo>
                <a:lnTo>
                  <a:pt x="12395" y="32435"/>
                </a:lnTo>
                <a:lnTo>
                  <a:pt x="14478" y="29413"/>
                </a:lnTo>
                <a:lnTo>
                  <a:pt x="15036" y="27533"/>
                </a:lnTo>
                <a:lnTo>
                  <a:pt x="16764" y="21945"/>
                </a:lnTo>
                <a:lnTo>
                  <a:pt x="15265" y="1558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289907" y="4607390"/>
            <a:ext cx="16763" cy="32435"/>
          </a:xfrm>
          <a:custGeom>
            <a:avLst/>
            <a:gdLst/>
            <a:ahLst/>
            <a:cxnLst/>
            <a:rect l="l" t="t" r="r" b="b"/>
            <a:pathLst>
              <a:path w="16763" h="32435">
                <a:moveTo>
                  <a:pt x="10769" y="11010"/>
                </a:moveTo>
                <a:lnTo>
                  <a:pt x="8178" y="8077"/>
                </a:lnTo>
                <a:lnTo>
                  <a:pt x="6908" y="4089"/>
                </a:lnTo>
                <a:lnTo>
                  <a:pt x="7340" y="0"/>
                </a:lnTo>
                <a:lnTo>
                  <a:pt x="5626" y="1371"/>
                </a:lnTo>
                <a:lnTo>
                  <a:pt x="4127" y="3174"/>
                </a:lnTo>
                <a:lnTo>
                  <a:pt x="3073" y="5333"/>
                </a:lnTo>
                <a:lnTo>
                  <a:pt x="0" y="11582"/>
                </a:lnTo>
                <a:lnTo>
                  <a:pt x="1511" y="18783"/>
                </a:lnTo>
                <a:lnTo>
                  <a:pt x="6070" y="22745"/>
                </a:lnTo>
                <a:lnTo>
                  <a:pt x="6311" y="22910"/>
                </a:lnTo>
                <a:lnTo>
                  <a:pt x="9398" y="25539"/>
                </a:lnTo>
                <a:lnTo>
                  <a:pt x="11417" y="29070"/>
                </a:lnTo>
                <a:lnTo>
                  <a:pt x="12395" y="32435"/>
                </a:lnTo>
                <a:lnTo>
                  <a:pt x="13563" y="31013"/>
                </a:lnTo>
                <a:lnTo>
                  <a:pt x="14478" y="29413"/>
                </a:lnTo>
                <a:lnTo>
                  <a:pt x="15036" y="27533"/>
                </a:lnTo>
                <a:lnTo>
                  <a:pt x="16764" y="21945"/>
                </a:lnTo>
                <a:lnTo>
                  <a:pt x="15265" y="15582"/>
                </a:lnTo>
                <a:lnTo>
                  <a:pt x="10769" y="11010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295833" y="4596007"/>
            <a:ext cx="15722" cy="33159"/>
          </a:xfrm>
          <a:custGeom>
            <a:avLst/>
            <a:gdLst/>
            <a:ahLst/>
            <a:cxnLst/>
            <a:rect l="l" t="t" r="r" b="b"/>
            <a:pathLst>
              <a:path w="15722" h="33159">
                <a:moveTo>
                  <a:pt x="4889" y="22466"/>
                </a:moveTo>
                <a:lnTo>
                  <a:pt x="5092" y="22656"/>
                </a:lnTo>
                <a:lnTo>
                  <a:pt x="7835" y="25628"/>
                </a:lnTo>
                <a:lnTo>
                  <a:pt x="9410" y="29425"/>
                </a:lnTo>
                <a:lnTo>
                  <a:pt x="9715" y="33159"/>
                </a:lnTo>
                <a:lnTo>
                  <a:pt x="12344" y="30226"/>
                </a:lnTo>
                <a:lnTo>
                  <a:pt x="13182" y="28359"/>
                </a:lnTo>
                <a:lnTo>
                  <a:pt x="15722" y="22745"/>
                </a:lnTo>
                <a:lnTo>
                  <a:pt x="14795" y="16243"/>
                </a:lnTo>
                <a:lnTo>
                  <a:pt x="10744" y="11277"/>
                </a:lnTo>
                <a:lnTo>
                  <a:pt x="8445" y="8128"/>
                </a:lnTo>
                <a:lnTo>
                  <a:pt x="7505" y="4051"/>
                </a:lnTo>
                <a:lnTo>
                  <a:pt x="8305" y="0"/>
                </a:lnTo>
                <a:lnTo>
                  <a:pt x="4826" y="2882"/>
                </a:lnTo>
                <a:lnTo>
                  <a:pt x="3594" y="4940"/>
                </a:lnTo>
                <a:lnTo>
                  <a:pt x="0" y="10845"/>
                </a:lnTo>
                <a:lnTo>
                  <a:pt x="838" y="17983"/>
                </a:lnTo>
                <a:lnTo>
                  <a:pt x="4889" y="2246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295833" y="4596007"/>
            <a:ext cx="15722" cy="33159"/>
          </a:xfrm>
          <a:custGeom>
            <a:avLst/>
            <a:gdLst/>
            <a:ahLst/>
            <a:cxnLst/>
            <a:rect l="l" t="t" r="r" b="b"/>
            <a:pathLst>
              <a:path w="15722" h="33159">
                <a:moveTo>
                  <a:pt x="10744" y="11277"/>
                </a:moveTo>
                <a:lnTo>
                  <a:pt x="8445" y="8128"/>
                </a:lnTo>
                <a:lnTo>
                  <a:pt x="7505" y="4051"/>
                </a:lnTo>
                <a:lnTo>
                  <a:pt x="8305" y="0"/>
                </a:lnTo>
                <a:lnTo>
                  <a:pt x="6464" y="1231"/>
                </a:lnTo>
                <a:lnTo>
                  <a:pt x="4826" y="2882"/>
                </a:lnTo>
                <a:lnTo>
                  <a:pt x="3594" y="4940"/>
                </a:lnTo>
                <a:lnTo>
                  <a:pt x="0" y="10845"/>
                </a:lnTo>
                <a:lnTo>
                  <a:pt x="838" y="17983"/>
                </a:lnTo>
                <a:lnTo>
                  <a:pt x="4889" y="22466"/>
                </a:lnTo>
                <a:lnTo>
                  <a:pt x="5092" y="22656"/>
                </a:lnTo>
                <a:lnTo>
                  <a:pt x="7835" y="25628"/>
                </a:lnTo>
                <a:lnTo>
                  <a:pt x="9410" y="29425"/>
                </a:lnTo>
                <a:lnTo>
                  <a:pt x="9715" y="33159"/>
                </a:lnTo>
                <a:lnTo>
                  <a:pt x="11150" y="31826"/>
                </a:lnTo>
                <a:lnTo>
                  <a:pt x="12344" y="30226"/>
                </a:lnTo>
                <a:lnTo>
                  <a:pt x="13182" y="28359"/>
                </a:lnTo>
                <a:lnTo>
                  <a:pt x="15722" y="22745"/>
                </a:lnTo>
                <a:lnTo>
                  <a:pt x="14795" y="16243"/>
                </a:lnTo>
                <a:lnTo>
                  <a:pt x="10744" y="11277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302754" y="4585254"/>
            <a:ext cx="14655" cy="33274"/>
          </a:xfrm>
          <a:custGeom>
            <a:avLst/>
            <a:gdLst/>
            <a:ahLst/>
            <a:cxnLst/>
            <a:rect l="l" t="t" r="r" b="b"/>
            <a:pathLst>
              <a:path w="14655" h="33274">
                <a:moveTo>
                  <a:pt x="5587" y="2565"/>
                </a:moveTo>
                <a:lnTo>
                  <a:pt x="4152" y="4508"/>
                </a:lnTo>
                <a:lnTo>
                  <a:pt x="0" y="10121"/>
                </a:lnTo>
                <a:lnTo>
                  <a:pt x="253" y="17271"/>
                </a:lnTo>
                <a:lnTo>
                  <a:pt x="3860" y="22097"/>
                </a:lnTo>
                <a:lnTo>
                  <a:pt x="4051" y="22313"/>
                </a:lnTo>
                <a:lnTo>
                  <a:pt x="6502" y="25526"/>
                </a:lnTo>
                <a:lnTo>
                  <a:pt x="7721" y="29463"/>
                </a:lnTo>
                <a:lnTo>
                  <a:pt x="7607" y="33273"/>
                </a:lnTo>
                <a:lnTo>
                  <a:pt x="10540" y="30556"/>
                </a:lnTo>
                <a:lnTo>
                  <a:pt x="11569" y="28752"/>
                </a:lnTo>
                <a:lnTo>
                  <a:pt x="14655" y="23317"/>
                </a:lnTo>
                <a:lnTo>
                  <a:pt x="14274" y="16789"/>
                </a:lnTo>
                <a:lnTo>
                  <a:pt x="10693" y="11480"/>
                </a:lnTo>
                <a:lnTo>
                  <a:pt x="8686" y="8127"/>
                </a:lnTo>
                <a:lnTo>
                  <a:pt x="8140" y="3987"/>
                </a:lnTo>
                <a:lnTo>
                  <a:pt x="9359" y="0"/>
                </a:lnTo>
                <a:lnTo>
                  <a:pt x="5587" y="256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302754" y="4585254"/>
            <a:ext cx="14655" cy="33274"/>
          </a:xfrm>
          <a:custGeom>
            <a:avLst/>
            <a:gdLst/>
            <a:ahLst/>
            <a:cxnLst/>
            <a:rect l="l" t="t" r="r" b="b"/>
            <a:pathLst>
              <a:path w="14655" h="33274">
                <a:moveTo>
                  <a:pt x="10693" y="11480"/>
                </a:moveTo>
                <a:lnTo>
                  <a:pt x="8686" y="8127"/>
                </a:lnTo>
                <a:lnTo>
                  <a:pt x="8140" y="3987"/>
                </a:lnTo>
                <a:lnTo>
                  <a:pt x="9359" y="0"/>
                </a:lnTo>
                <a:lnTo>
                  <a:pt x="7378" y="1054"/>
                </a:lnTo>
                <a:lnTo>
                  <a:pt x="5587" y="2565"/>
                </a:lnTo>
                <a:lnTo>
                  <a:pt x="4152" y="4508"/>
                </a:lnTo>
                <a:lnTo>
                  <a:pt x="0" y="10121"/>
                </a:lnTo>
                <a:lnTo>
                  <a:pt x="253" y="17271"/>
                </a:lnTo>
                <a:lnTo>
                  <a:pt x="3860" y="22097"/>
                </a:lnTo>
                <a:lnTo>
                  <a:pt x="4051" y="22313"/>
                </a:lnTo>
                <a:lnTo>
                  <a:pt x="6502" y="25526"/>
                </a:lnTo>
                <a:lnTo>
                  <a:pt x="7721" y="29463"/>
                </a:lnTo>
                <a:lnTo>
                  <a:pt x="7607" y="33273"/>
                </a:lnTo>
                <a:lnTo>
                  <a:pt x="9169" y="32054"/>
                </a:lnTo>
                <a:lnTo>
                  <a:pt x="10540" y="30556"/>
                </a:lnTo>
                <a:lnTo>
                  <a:pt x="11569" y="28752"/>
                </a:lnTo>
                <a:lnTo>
                  <a:pt x="14655" y="23317"/>
                </a:lnTo>
                <a:lnTo>
                  <a:pt x="14274" y="16789"/>
                </a:lnTo>
                <a:lnTo>
                  <a:pt x="10693" y="11480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310307" y="4575229"/>
            <a:ext cx="13970" cy="33045"/>
          </a:xfrm>
          <a:custGeom>
            <a:avLst/>
            <a:gdLst/>
            <a:ahLst/>
            <a:cxnLst/>
            <a:rect l="l" t="t" r="r" b="b"/>
            <a:pathLst>
              <a:path w="13970" h="33045">
                <a:moveTo>
                  <a:pt x="3162" y="21589"/>
                </a:moveTo>
                <a:lnTo>
                  <a:pt x="3340" y="21805"/>
                </a:lnTo>
                <a:lnTo>
                  <a:pt x="5499" y="25234"/>
                </a:lnTo>
                <a:lnTo>
                  <a:pt x="6362" y="29248"/>
                </a:lnTo>
                <a:lnTo>
                  <a:pt x="5892" y="33045"/>
                </a:lnTo>
                <a:lnTo>
                  <a:pt x="9067" y="30581"/>
                </a:lnTo>
                <a:lnTo>
                  <a:pt x="10261" y="28892"/>
                </a:lnTo>
                <a:lnTo>
                  <a:pt x="13792" y="23787"/>
                </a:lnTo>
                <a:lnTo>
                  <a:pt x="13970" y="17360"/>
                </a:lnTo>
                <a:lnTo>
                  <a:pt x="11010" y="11683"/>
                </a:lnTo>
                <a:lnTo>
                  <a:pt x="9385" y="8127"/>
                </a:lnTo>
                <a:lnTo>
                  <a:pt x="9347" y="3898"/>
                </a:lnTo>
                <a:lnTo>
                  <a:pt x="11264" y="0"/>
                </a:lnTo>
                <a:lnTo>
                  <a:pt x="7023" y="2184"/>
                </a:lnTo>
                <a:lnTo>
                  <a:pt x="5321" y="4000"/>
                </a:lnTo>
                <a:lnTo>
                  <a:pt x="406" y="9258"/>
                </a:lnTo>
                <a:lnTo>
                  <a:pt x="0" y="16459"/>
                </a:lnTo>
                <a:lnTo>
                  <a:pt x="3162" y="2158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310307" y="4575229"/>
            <a:ext cx="13970" cy="33045"/>
          </a:xfrm>
          <a:custGeom>
            <a:avLst/>
            <a:gdLst/>
            <a:ahLst/>
            <a:cxnLst/>
            <a:rect l="l" t="t" r="r" b="b"/>
            <a:pathLst>
              <a:path w="13970" h="33045">
                <a:moveTo>
                  <a:pt x="11010" y="11683"/>
                </a:moveTo>
                <a:lnTo>
                  <a:pt x="9385" y="8127"/>
                </a:lnTo>
                <a:lnTo>
                  <a:pt x="9347" y="3898"/>
                </a:lnTo>
                <a:lnTo>
                  <a:pt x="11264" y="0"/>
                </a:lnTo>
                <a:lnTo>
                  <a:pt x="9080" y="825"/>
                </a:lnTo>
                <a:lnTo>
                  <a:pt x="7023" y="2184"/>
                </a:lnTo>
                <a:lnTo>
                  <a:pt x="5321" y="4000"/>
                </a:lnTo>
                <a:lnTo>
                  <a:pt x="406" y="9258"/>
                </a:lnTo>
                <a:lnTo>
                  <a:pt x="0" y="16459"/>
                </a:lnTo>
                <a:lnTo>
                  <a:pt x="3162" y="21589"/>
                </a:lnTo>
                <a:lnTo>
                  <a:pt x="3340" y="21805"/>
                </a:lnTo>
                <a:lnTo>
                  <a:pt x="5499" y="25234"/>
                </a:lnTo>
                <a:lnTo>
                  <a:pt x="6362" y="29248"/>
                </a:lnTo>
                <a:lnTo>
                  <a:pt x="5892" y="33045"/>
                </a:lnTo>
                <a:lnTo>
                  <a:pt x="7594" y="31965"/>
                </a:lnTo>
                <a:lnTo>
                  <a:pt x="9067" y="30581"/>
                </a:lnTo>
                <a:lnTo>
                  <a:pt x="10261" y="28892"/>
                </a:lnTo>
                <a:lnTo>
                  <a:pt x="13792" y="23787"/>
                </a:lnTo>
                <a:lnTo>
                  <a:pt x="13970" y="17360"/>
                </a:lnTo>
                <a:lnTo>
                  <a:pt x="11010" y="11683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318803" y="4566957"/>
            <a:ext cx="14478" cy="31661"/>
          </a:xfrm>
          <a:custGeom>
            <a:avLst/>
            <a:gdLst/>
            <a:ahLst/>
            <a:cxnLst/>
            <a:rect l="l" t="t" r="r" b="b"/>
            <a:pathLst>
              <a:path w="14477" h="31661">
                <a:moveTo>
                  <a:pt x="2527" y="20040"/>
                </a:moveTo>
                <a:lnTo>
                  <a:pt x="2692" y="20281"/>
                </a:lnTo>
                <a:lnTo>
                  <a:pt x="4444" y="23926"/>
                </a:lnTo>
                <a:lnTo>
                  <a:pt x="4927" y="27965"/>
                </a:lnTo>
                <a:lnTo>
                  <a:pt x="4127" y="31661"/>
                </a:lnTo>
                <a:lnTo>
                  <a:pt x="7492" y="29578"/>
                </a:lnTo>
                <a:lnTo>
                  <a:pt x="8813" y="28041"/>
                </a:lnTo>
                <a:lnTo>
                  <a:pt x="12750" y="23456"/>
                </a:lnTo>
                <a:lnTo>
                  <a:pt x="13525" y="17462"/>
                </a:lnTo>
                <a:lnTo>
                  <a:pt x="11696" y="11315"/>
                </a:lnTo>
                <a:lnTo>
                  <a:pt x="11201" y="7404"/>
                </a:lnTo>
                <a:lnTo>
                  <a:pt x="12369" y="3378"/>
                </a:lnTo>
                <a:lnTo>
                  <a:pt x="14477" y="0"/>
                </a:lnTo>
                <a:lnTo>
                  <a:pt x="11353" y="647"/>
                </a:lnTo>
                <a:lnTo>
                  <a:pt x="8813" y="1803"/>
                </a:lnTo>
                <a:lnTo>
                  <a:pt x="7645" y="2628"/>
                </a:lnTo>
                <a:lnTo>
                  <a:pt x="1193" y="7302"/>
                </a:lnTo>
                <a:lnTo>
                  <a:pt x="0" y="14630"/>
                </a:lnTo>
                <a:lnTo>
                  <a:pt x="2527" y="2004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318803" y="4566957"/>
            <a:ext cx="14478" cy="31661"/>
          </a:xfrm>
          <a:custGeom>
            <a:avLst/>
            <a:gdLst/>
            <a:ahLst/>
            <a:cxnLst/>
            <a:rect l="l" t="t" r="r" b="b"/>
            <a:pathLst>
              <a:path w="14477" h="31661">
                <a:moveTo>
                  <a:pt x="11696" y="11315"/>
                </a:moveTo>
                <a:lnTo>
                  <a:pt x="11226" y="9410"/>
                </a:lnTo>
                <a:lnTo>
                  <a:pt x="11201" y="7404"/>
                </a:lnTo>
                <a:lnTo>
                  <a:pt x="11734" y="5422"/>
                </a:lnTo>
                <a:lnTo>
                  <a:pt x="12369" y="3378"/>
                </a:lnTo>
                <a:lnTo>
                  <a:pt x="13398" y="1523"/>
                </a:lnTo>
                <a:lnTo>
                  <a:pt x="14477" y="0"/>
                </a:lnTo>
                <a:lnTo>
                  <a:pt x="13423" y="101"/>
                </a:lnTo>
                <a:lnTo>
                  <a:pt x="12382" y="317"/>
                </a:lnTo>
                <a:lnTo>
                  <a:pt x="11353" y="647"/>
                </a:lnTo>
                <a:lnTo>
                  <a:pt x="9905" y="1231"/>
                </a:lnTo>
                <a:lnTo>
                  <a:pt x="8813" y="1803"/>
                </a:lnTo>
                <a:lnTo>
                  <a:pt x="7645" y="2628"/>
                </a:lnTo>
                <a:lnTo>
                  <a:pt x="1193" y="7302"/>
                </a:lnTo>
                <a:lnTo>
                  <a:pt x="0" y="14630"/>
                </a:lnTo>
                <a:lnTo>
                  <a:pt x="2527" y="20040"/>
                </a:lnTo>
                <a:lnTo>
                  <a:pt x="2692" y="20281"/>
                </a:lnTo>
                <a:lnTo>
                  <a:pt x="4444" y="23926"/>
                </a:lnTo>
                <a:lnTo>
                  <a:pt x="4927" y="27965"/>
                </a:lnTo>
                <a:lnTo>
                  <a:pt x="4127" y="31661"/>
                </a:lnTo>
                <a:lnTo>
                  <a:pt x="5892" y="30772"/>
                </a:lnTo>
                <a:lnTo>
                  <a:pt x="7492" y="29578"/>
                </a:lnTo>
                <a:lnTo>
                  <a:pt x="8813" y="28041"/>
                </a:lnTo>
                <a:lnTo>
                  <a:pt x="12750" y="23456"/>
                </a:lnTo>
                <a:lnTo>
                  <a:pt x="13525" y="17462"/>
                </a:lnTo>
                <a:lnTo>
                  <a:pt x="11696" y="11315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329730" y="4560804"/>
            <a:ext cx="15049" cy="29159"/>
          </a:xfrm>
          <a:custGeom>
            <a:avLst/>
            <a:gdLst/>
            <a:ahLst/>
            <a:cxnLst/>
            <a:rect l="l" t="t" r="r" b="b"/>
            <a:pathLst>
              <a:path w="15049" h="29159">
                <a:moveTo>
                  <a:pt x="774" y="17551"/>
                </a:moveTo>
                <a:lnTo>
                  <a:pt x="876" y="17818"/>
                </a:lnTo>
                <a:lnTo>
                  <a:pt x="1930" y="21729"/>
                </a:lnTo>
                <a:lnTo>
                  <a:pt x="1892" y="25679"/>
                </a:lnTo>
                <a:lnTo>
                  <a:pt x="736" y="29159"/>
                </a:lnTo>
                <a:lnTo>
                  <a:pt x="4216" y="27647"/>
                </a:lnTo>
                <a:lnTo>
                  <a:pt x="7569" y="24612"/>
                </a:lnTo>
                <a:lnTo>
                  <a:pt x="9156" y="21983"/>
                </a:lnTo>
                <a:lnTo>
                  <a:pt x="10299" y="19964"/>
                </a:lnTo>
                <a:lnTo>
                  <a:pt x="11633" y="17157"/>
                </a:lnTo>
                <a:lnTo>
                  <a:pt x="12026" y="14046"/>
                </a:lnTo>
                <a:lnTo>
                  <a:pt x="11531" y="10922"/>
                </a:lnTo>
                <a:lnTo>
                  <a:pt x="11150" y="7023"/>
                </a:lnTo>
                <a:lnTo>
                  <a:pt x="12433" y="3086"/>
                </a:lnTo>
                <a:lnTo>
                  <a:pt x="15049" y="0"/>
                </a:lnTo>
                <a:lnTo>
                  <a:pt x="10693" y="673"/>
                </a:lnTo>
                <a:lnTo>
                  <a:pt x="8585" y="1841"/>
                </a:lnTo>
                <a:lnTo>
                  <a:pt x="5499" y="3479"/>
                </a:lnTo>
                <a:lnTo>
                  <a:pt x="3416" y="5803"/>
                </a:lnTo>
                <a:lnTo>
                  <a:pt x="2095" y="8483"/>
                </a:lnTo>
                <a:lnTo>
                  <a:pt x="381" y="11379"/>
                </a:lnTo>
                <a:lnTo>
                  <a:pt x="0" y="14643"/>
                </a:lnTo>
                <a:lnTo>
                  <a:pt x="774" y="1755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329730" y="4560804"/>
            <a:ext cx="15049" cy="29159"/>
          </a:xfrm>
          <a:custGeom>
            <a:avLst/>
            <a:gdLst/>
            <a:ahLst/>
            <a:cxnLst/>
            <a:rect l="l" t="t" r="r" b="b"/>
            <a:pathLst>
              <a:path w="15049" h="29159">
                <a:moveTo>
                  <a:pt x="11531" y="10922"/>
                </a:moveTo>
                <a:lnTo>
                  <a:pt x="11150" y="7023"/>
                </a:lnTo>
                <a:lnTo>
                  <a:pt x="12433" y="3086"/>
                </a:lnTo>
                <a:lnTo>
                  <a:pt x="15049" y="0"/>
                </a:lnTo>
                <a:lnTo>
                  <a:pt x="12877" y="152"/>
                </a:lnTo>
                <a:lnTo>
                  <a:pt x="10693" y="673"/>
                </a:lnTo>
                <a:lnTo>
                  <a:pt x="8585" y="1841"/>
                </a:lnTo>
                <a:lnTo>
                  <a:pt x="5499" y="3479"/>
                </a:lnTo>
                <a:lnTo>
                  <a:pt x="3416" y="5803"/>
                </a:lnTo>
                <a:lnTo>
                  <a:pt x="2095" y="8483"/>
                </a:lnTo>
                <a:lnTo>
                  <a:pt x="381" y="11379"/>
                </a:lnTo>
                <a:lnTo>
                  <a:pt x="0" y="14643"/>
                </a:lnTo>
                <a:lnTo>
                  <a:pt x="774" y="17551"/>
                </a:lnTo>
                <a:lnTo>
                  <a:pt x="876" y="17818"/>
                </a:lnTo>
                <a:lnTo>
                  <a:pt x="1930" y="21729"/>
                </a:lnTo>
                <a:lnTo>
                  <a:pt x="1892" y="25679"/>
                </a:lnTo>
                <a:lnTo>
                  <a:pt x="736" y="29159"/>
                </a:lnTo>
                <a:lnTo>
                  <a:pt x="2552" y="28536"/>
                </a:lnTo>
                <a:lnTo>
                  <a:pt x="4216" y="27647"/>
                </a:lnTo>
                <a:lnTo>
                  <a:pt x="5638" y="26479"/>
                </a:lnTo>
                <a:lnTo>
                  <a:pt x="6705" y="25577"/>
                </a:lnTo>
                <a:lnTo>
                  <a:pt x="7569" y="24612"/>
                </a:lnTo>
                <a:lnTo>
                  <a:pt x="8280" y="23571"/>
                </a:lnTo>
                <a:lnTo>
                  <a:pt x="8597" y="23050"/>
                </a:lnTo>
                <a:lnTo>
                  <a:pt x="9004" y="22491"/>
                </a:lnTo>
                <a:lnTo>
                  <a:pt x="9156" y="21983"/>
                </a:lnTo>
                <a:lnTo>
                  <a:pt x="9588" y="21336"/>
                </a:lnTo>
                <a:lnTo>
                  <a:pt x="9969" y="20662"/>
                </a:lnTo>
                <a:lnTo>
                  <a:pt x="10299" y="19964"/>
                </a:lnTo>
                <a:lnTo>
                  <a:pt x="11633" y="17157"/>
                </a:lnTo>
                <a:lnTo>
                  <a:pt x="12026" y="14046"/>
                </a:lnTo>
                <a:lnTo>
                  <a:pt x="11531" y="10922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338614" y="4555356"/>
            <a:ext cx="18135" cy="27914"/>
          </a:xfrm>
          <a:custGeom>
            <a:avLst/>
            <a:gdLst/>
            <a:ahLst/>
            <a:cxnLst/>
            <a:rect l="l" t="t" r="r" b="b"/>
            <a:pathLst>
              <a:path w="18135" h="27914">
                <a:moveTo>
                  <a:pt x="1955" y="24879"/>
                </a:moveTo>
                <a:lnTo>
                  <a:pt x="0" y="27914"/>
                </a:lnTo>
                <a:lnTo>
                  <a:pt x="4063" y="27114"/>
                </a:lnTo>
                <a:lnTo>
                  <a:pt x="5880" y="26060"/>
                </a:lnTo>
                <a:lnTo>
                  <a:pt x="11328" y="23025"/>
                </a:lnTo>
                <a:lnTo>
                  <a:pt x="14452" y="17056"/>
                </a:lnTo>
                <a:lnTo>
                  <a:pt x="13868" y="10680"/>
                </a:lnTo>
                <a:lnTo>
                  <a:pt x="13754" y="6781"/>
                </a:lnTo>
                <a:lnTo>
                  <a:pt x="15239" y="2895"/>
                </a:lnTo>
                <a:lnTo>
                  <a:pt x="18135" y="0"/>
                </a:lnTo>
                <a:lnTo>
                  <a:pt x="13690" y="457"/>
                </a:lnTo>
                <a:lnTo>
                  <a:pt x="11531" y="1409"/>
                </a:lnTo>
                <a:lnTo>
                  <a:pt x="5346" y="4241"/>
                </a:lnTo>
                <a:lnTo>
                  <a:pt x="2019" y="10439"/>
                </a:lnTo>
                <a:lnTo>
                  <a:pt x="2641" y="16446"/>
                </a:lnTo>
                <a:lnTo>
                  <a:pt x="2692" y="16725"/>
                </a:lnTo>
                <a:lnTo>
                  <a:pt x="3289" y="20637"/>
                </a:lnTo>
                <a:lnTo>
                  <a:pt x="1955" y="2487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338614" y="4555318"/>
            <a:ext cx="18135" cy="27952"/>
          </a:xfrm>
          <a:custGeom>
            <a:avLst/>
            <a:gdLst/>
            <a:ahLst/>
            <a:cxnLst/>
            <a:rect l="l" t="t" r="r" b="b"/>
            <a:pathLst>
              <a:path w="18135" h="27952">
                <a:moveTo>
                  <a:pt x="13868" y="10718"/>
                </a:moveTo>
                <a:lnTo>
                  <a:pt x="13754" y="6819"/>
                </a:lnTo>
                <a:lnTo>
                  <a:pt x="15239" y="2933"/>
                </a:lnTo>
                <a:lnTo>
                  <a:pt x="18135" y="38"/>
                </a:lnTo>
                <a:lnTo>
                  <a:pt x="15925" y="0"/>
                </a:lnTo>
                <a:lnTo>
                  <a:pt x="13690" y="495"/>
                </a:lnTo>
                <a:lnTo>
                  <a:pt x="11531" y="1447"/>
                </a:lnTo>
                <a:lnTo>
                  <a:pt x="5346" y="4279"/>
                </a:lnTo>
                <a:lnTo>
                  <a:pt x="2019" y="10477"/>
                </a:lnTo>
                <a:lnTo>
                  <a:pt x="2641" y="16484"/>
                </a:lnTo>
                <a:lnTo>
                  <a:pt x="2692" y="16763"/>
                </a:lnTo>
                <a:lnTo>
                  <a:pt x="3289" y="20675"/>
                </a:lnTo>
                <a:lnTo>
                  <a:pt x="1955" y="24917"/>
                </a:lnTo>
                <a:lnTo>
                  <a:pt x="0" y="27952"/>
                </a:lnTo>
                <a:lnTo>
                  <a:pt x="1638" y="27952"/>
                </a:lnTo>
                <a:lnTo>
                  <a:pt x="4063" y="27152"/>
                </a:lnTo>
                <a:lnTo>
                  <a:pt x="5880" y="26098"/>
                </a:lnTo>
                <a:lnTo>
                  <a:pt x="11328" y="23063"/>
                </a:lnTo>
                <a:lnTo>
                  <a:pt x="14452" y="17094"/>
                </a:lnTo>
                <a:lnTo>
                  <a:pt x="13868" y="10718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349080" y="4550811"/>
            <a:ext cx="20129" cy="26644"/>
          </a:xfrm>
          <a:custGeom>
            <a:avLst/>
            <a:gdLst/>
            <a:ahLst/>
            <a:cxnLst/>
            <a:rect l="l" t="t" r="r" b="b"/>
            <a:pathLst>
              <a:path w="20129" h="26644">
                <a:moveTo>
                  <a:pt x="2374" y="23558"/>
                </a:moveTo>
                <a:lnTo>
                  <a:pt x="0" y="26644"/>
                </a:lnTo>
                <a:lnTo>
                  <a:pt x="4038" y="26047"/>
                </a:lnTo>
                <a:lnTo>
                  <a:pt x="5969" y="25171"/>
                </a:lnTo>
                <a:lnTo>
                  <a:pt x="11684" y="22415"/>
                </a:lnTo>
                <a:lnTo>
                  <a:pt x="15036" y="16700"/>
                </a:lnTo>
                <a:lnTo>
                  <a:pt x="14986" y="10325"/>
                </a:lnTo>
                <a:lnTo>
                  <a:pt x="15163" y="6400"/>
                </a:lnTo>
                <a:lnTo>
                  <a:pt x="16992" y="2679"/>
                </a:lnTo>
                <a:lnTo>
                  <a:pt x="20129" y="0"/>
                </a:lnTo>
                <a:lnTo>
                  <a:pt x="15608" y="76"/>
                </a:lnTo>
                <a:lnTo>
                  <a:pt x="13373" y="901"/>
                </a:lnTo>
                <a:lnTo>
                  <a:pt x="6896" y="3251"/>
                </a:lnTo>
                <a:lnTo>
                  <a:pt x="3149" y="9283"/>
                </a:lnTo>
                <a:lnTo>
                  <a:pt x="3390" y="15303"/>
                </a:lnTo>
                <a:lnTo>
                  <a:pt x="3429" y="15582"/>
                </a:lnTo>
                <a:lnTo>
                  <a:pt x="3632" y="19634"/>
                </a:lnTo>
                <a:lnTo>
                  <a:pt x="2374" y="2355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349080" y="4550633"/>
            <a:ext cx="20129" cy="26822"/>
          </a:xfrm>
          <a:custGeom>
            <a:avLst/>
            <a:gdLst/>
            <a:ahLst/>
            <a:cxnLst/>
            <a:rect l="l" t="t" r="r" b="b"/>
            <a:pathLst>
              <a:path w="20129" h="26822">
                <a:moveTo>
                  <a:pt x="14986" y="10502"/>
                </a:moveTo>
                <a:lnTo>
                  <a:pt x="15163" y="6578"/>
                </a:lnTo>
                <a:lnTo>
                  <a:pt x="16992" y="2857"/>
                </a:lnTo>
                <a:lnTo>
                  <a:pt x="20129" y="177"/>
                </a:lnTo>
                <a:lnTo>
                  <a:pt x="17932" y="0"/>
                </a:lnTo>
                <a:lnTo>
                  <a:pt x="15608" y="253"/>
                </a:lnTo>
                <a:lnTo>
                  <a:pt x="13373" y="1079"/>
                </a:lnTo>
                <a:lnTo>
                  <a:pt x="6896" y="3428"/>
                </a:lnTo>
                <a:lnTo>
                  <a:pt x="3149" y="9461"/>
                </a:lnTo>
                <a:lnTo>
                  <a:pt x="3390" y="15481"/>
                </a:lnTo>
                <a:lnTo>
                  <a:pt x="3429" y="15760"/>
                </a:lnTo>
                <a:lnTo>
                  <a:pt x="3632" y="19811"/>
                </a:lnTo>
                <a:lnTo>
                  <a:pt x="2374" y="23736"/>
                </a:lnTo>
                <a:lnTo>
                  <a:pt x="0" y="26822"/>
                </a:lnTo>
                <a:lnTo>
                  <a:pt x="2032" y="26746"/>
                </a:lnTo>
                <a:lnTo>
                  <a:pt x="4038" y="26225"/>
                </a:lnTo>
                <a:lnTo>
                  <a:pt x="5969" y="25349"/>
                </a:lnTo>
                <a:lnTo>
                  <a:pt x="11684" y="22593"/>
                </a:lnTo>
                <a:lnTo>
                  <a:pt x="15036" y="16878"/>
                </a:lnTo>
                <a:lnTo>
                  <a:pt x="14986" y="10502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359904" y="4547022"/>
            <a:ext cx="22263" cy="25247"/>
          </a:xfrm>
          <a:custGeom>
            <a:avLst/>
            <a:gdLst/>
            <a:ahLst/>
            <a:cxnLst/>
            <a:rect l="l" t="t" r="r" b="b"/>
            <a:pathLst>
              <a:path w="22263" h="25247">
                <a:moveTo>
                  <a:pt x="4038" y="25006"/>
                </a:moveTo>
                <a:lnTo>
                  <a:pt x="5994" y="24193"/>
                </a:lnTo>
                <a:lnTo>
                  <a:pt x="11823" y="21869"/>
                </a:lnTo>
                <a:lnTo>
                  <a:pt x="15582" y="16586"/>
                </a:lnTo>
                <a:lnTo>
                  <a:pt x="16116" y="10172"/>
                </a:lnTo>
                <a:lnTo>
                  <a:pt x="16649" y="6311"/>
                </a:lnTo>
                <a:lnTo>
                  <a:pt x="18834" y="2743"/>
                </a:lnTo>
                <a:lnTo>
                  <a:pt x="22263" y="380"/>
                </a:lnTo>
                <a:lnTo>
                  <a:pt x="17703" y="0"/>
                </a:lnTo>
                <a:lnTo>
                  <a:pt x="15379" y="660"/>
                </a:lnTo>
                <a:lnTo>
                  <a:pt x="8636" y="2438"/>
                </a:lnTo>
                <a:lnTo>
                  <a:pt x="4343" y="8153"/>
                </a:lnTo>
                <a:lnTo>
                  <a:pt x="4152" y="14185"/>
                </a:lnTo>
                <a:lnTo>
                  <a:pt x="4064" y="18503"/>
                </a:lnTo>
                <a:lnTo>
                  <a:pt x="2552" y="22351"/>
                </a:lnTo>
                <a:lnTo>
                  <a:pt x="0" y="25247"/>
                </a:lnTo>
                <a:lnTo>
                  <a:pt x="4038" y="2500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359904" y="4547021"/>
            <a:ext cx="22263" cy="25260"/>
          </a:xfrm>
          <a:custGeom>
            <a:avLst/>
            <a:gdLst/>
            <a:ahLst/>
            <a:cxnLst/>
            <a:rect l="l" t="t" r="r" b="b"/>
            <a:pathLst>
              <a:path w="22263" h="25260">
                <a:moveTo>
                  <a:pt x="16116" y="10172"/>
                </a:moveTo>
                <a:lnTo>
                  <a:pt x="16649" y="6311"/>
                </a:lnTo>
                <a:lnTo>
                  <a:pt x="18834" y="2743"/>
                </a:lnTo>
                <a:lnTo>
                  <a:pt x="22263" y="380"/>
                </a:lnTo>
                <a:lnTo>
                  <a:pt x="20078" y="0"/>
                </a:lnTo>
                <a:lnTo>
                  <a:pt x="17703" y="0"/>
                </a:lnTo>
                <a:lnTo>
                  <a:pt x="15379" y="660"/>
                </a:lnTo>
                <a:lnTo>
                  <a:pt x="8636" y="2438"/>
                </a:lnTo>
                <a:lnTo>
                  <a:pt x="4343" y="8153"/>
                </a:lnTo>
                <a:lnTo>
                  <a:pt x="4152" y="14185"/>
                </a:lnTo>
                <a:lnTo>
                  <a:pt x="4165" y="14477"/>
                </a:lnTo>
                <a:lnTo>
                  <a:pt x="4064" y="18503"/>
                </a:lnTo>
                <a:lnTo>
                  <a:pt x="2552" y="22351"/>
                </a:lnTo>
                <a:lnTo>
                  <a:pt x="0" y="25247"/>
                </a:lnTo>
                <a:lnTo>
                  <a:pt x="2006" y="25260"/>
                </a:lnTo>
                <a:lnTo>
                  <a:pt x="4038" y="25006"/>
                </a:lnTo>
                <a:lnTo>
                  <a:pt x="5994" y="24193"/>
                </a:lnTo>
                <a:lnTo>
                  <a:pt x="11823" y="21869"/>
                </a:lnTo>
                <a:lnTo>
                  <a:pt x="15582" y="16586"/>
                </a:lnTo>
                <a:lnTo>
                  <a:pt x="16116" y="10172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370956" y="4544515"/>
            <a:ext cx="24574" cy="23469"/>
          </a:xfrm>
          <a:custGeom>
            <a:avLst/>
            <a:gdLst/>
            <a:ahLst/>
            <a:cxnLst/>
            <a:rect l="l" t="t" r="r" b="b"/>
            <a:pathLst>
              <a:path w="24574" h="23469">
                <a:moveTo>
                  <a:pt x="5041" y="12750"/>
                </a:moveTo>
                <a:lnTo>
                  <a:pt x="5029" y="13042"/>
                </a:lnTo>
                <a:lnTo>
                  <a:pt x="4571" y="17081"/>
                </a:lnTo>
                <a:lnTo>
                  <a:pt x="2743" y="20726"/>
                </a:lnTo>
                <a:lnTo>
                  <a:pt x="0" y="23418"/>
                </a:lnTo>
                <a:lnTo>
                  <a:pt x="4013" y="23469"/>
                </a:lnTo>
                <a:lnTo>
                  <a:pt x="5994" y="22898"/>
                </a:lnTo>
                <a:lnTo>
                  <a:pt x="11925" y="21120"/>
                </a:lnTo>
                <a:lnTo>
                  <a:pt x="16141" y="16268"/>
                </a:lnTo>
                <a:lnTo>
                  <a:pt x="17348" y="9931"/>
                </a:lnTo>
                <a:lnTo>
                  <a:pt x="18287" y="6159"/>
                </a:lnTo>
                <a:lnTo>
                  <a:pt x="20866" y="2819"/>
                </a:lnTo>
                <a:lnTo>
                  <a:pt x="24574" y="889"/>
                </a:lnTo>
                <a:lnTo>
                  <a:pt x="20065" y="0"/>
                </a:lnTo>
                <a:lnTo>
                  <a:pt x="17652" y="393"/>
                </a:lnTo>
                <a:lnTo>
                  <a:pt x="10655" y="1435"/>
                </a:lnTo>
                <a:lnTo>
                  <a:pt x="5778" y="6807"/>
                </a:lnTo>
                <a:lnTo>
                  <a:pt x="5041" y="1275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370956" y="4544514"/>
            <a:ext cx="24574" cy="23622"/>
          </a:xfrm>
          <a:custGeom>
            <a:avLst/>
            <a:gdLst/>
            <a:ahLst/>
            <a:cxnLst/>
            <a:rect l="l" t="t" r="r" b="b"/>
            <a:pathLst>
              <a:path w="24574" h="23622">
                <a:moveTo>
                  <a:pt x="17348" y="9931"/>
                </a:moveTo>
                <a:lnTo>
                  <a:pt x="18287" y="6159"/>
                </a:lnTo>
                <a:lnTo>
                  <a:pt x="20866" y="2819"/>
                </a:lnTo>
                <a:lnTo>
                  <a:pt x="24574" y="889"/>
                </a:lnTo>
                <a:lnTo>
                  <a:pt x="22440" y="254"/>
                </a:lnTo>
                <a:lnTo>
                  <a:pt x="20065" y="0"/>
                </a:lnTo>
                <a:lnTo>
                  <a:pt x="17652" y="393"/>
                </a:lnTo>
                <a:lnTo>
                  <a:pt x="10655" y="1435"/>
                </a:lnTo>
                <a:lnTo>
                  <a:pt x="5778" y="6807"/>
                </a:lnTo>
                <a:lnTo>
                  <a:pt x="5041" y="12750"/>
                </a:lnTo>
                <a:lnTo>
                  <a:pt x="5029" y="13042"/>
                </a:lnTo>
                <a:lnTo>
                  <a:pt x="4571" y="17081"/>
                </a:lnTo>
                <a:lnTo>
                  <a:pt x="2743" y="20726"/>
                </a:lnTo>
                <a:lnTo>
                  <a:pt x="0" y="23418"/>
                </a:lnTo>
                <a:lnTo>
                  <a:pt x="1993" y="23622"/>
                </a:lnTo>
                <a:lnTo>
                  <a:pt x="4013" y="23469"/>
                </a:lnTo>
                <a:lnTo>
                  <a:pt x="5994" y="22898"/>
                </a:lnTo>
                <a:lnTo>
                  <a:pt x="11925" y="21120"/>
                </a:lnTo>
                <a:lnTo>
                  <a:pt x="16141" y="16268"/>
                </a:lnTo>
                <a:lnTo>
                  <a:pt x="17348" y="9931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382237" y="4543567"/>
            <a:ext cx="26885" cy="21488"/>
          </a:xfrm>
          <a:custGeom>
            <a:avLst/>
            <a:gdLst/>
            <a:ahLst/>
            <a:cxnLst/>
            <a:rect l="l" t="t" r="r" b="b"/>
            <a:pathLst>
              <a:path w="26885" h="21488">
                <a:moveTo>
                  <a:pt x="2933" y="18656"/>
                </a:moveTo>
                <a:lnTo>
                  <a:pt x="0" y="21043"/>
                </a:lnTo>
                <a:lnTo>
                  <a:pt x="3936" y="21488"/>
                </a:lnTo>
                <a:lnTo>
                  <a:pt x="5943" y="21145"/>
                </a:lnTo>
                <a:lnTo>
                  <a:pt x="11937" y="20002"/>
                </a:lnTo>
                <a:lnTo>
                  <a:pt x="16636" y="15684"/>
                </a:lnTo>
                <a:lnTo>
                  <a:pt x="18592" y="9537"/>
                </a:lnTo>
                <a:lnTo>
                  <a:pt x="19964" y="5905"/>
                </a:lnTo>
                <a:lnTo>
                  <a:pt x="22936" y="2908"/>
                </a:lnTo>
                <a:lnTo>
                  <a:pt x="26885" y="1435"/>
                </a:lnTo>
                <a:lnTo>
                  <a:pt x="22491" y="0"/>
                </a:lnTo>
                <a:lnTo>
                  <a:pt x="20027" y="101"/>
                </a:lnTo>
                <a:lnTo>
                  <a:pt x="12903" y="279"/>
                </a:lnTo>
                <a:lnTo>
                  <a:pt x="7391" y="5118"/>
                </a:lnTo>
                <a:lnTo>
                  <a:pt x="6032" y="10947"/>
                </a:lnTo>
                <a:lnTo>
                  <a:pt x="5994" y="11239"/>
                </a:lnTo>
                <a:lnTo>
                  <a:pt x="5118" y="15214"/>
                </a:lnTo>
                <a:lnTo>
                  <a:pt x="2933" y="1865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382237" y="4543567"/>
            <a:ext cx="26885" cy="21488"/>
          </a:xfrm>
          <a:custGeom>
            <a:avLst/>
            <a:gdLst/>
            <a:ahLst/>
            <a:cxnLst/>
            <a:rect l="l" t="t" r="r" b="b"/>
            <a:pathLst>
              <a:path w="26885" h="21488">
                <a:moveTo>
                  <a:pt x="18592" y="9537"/>
                </a:moveTo>
                <a:lnTo>
                  <a:pt x="19964" y="5905"/>
                </a:lnTo>
                <a:lnTo>
                  <a:pt x="22936" y="2908"/>
                </a:lnTo>
                <a:lnTo>
                  <a:pt x="26885" y="1435"/>
                </a:lnTo>
                <a:lnTo>
                  <a:pt x="24828" y="546"/>
                </a:lnTo>
                <a:lnTo>
                  <a:pt x="22491" y="0"/>
                </a:lnTo>
                <a:lnTo>
                  <a:pt x="20027" y="101"/>
                </a:lnTo>
                <a:lnTo>
                  <a:pt x="12903" y="279"/>
                </a:lnTo>
                <a:lnTo>
                  <a:pt x="7391" y="5118"/>
                </a:lnTo>
                <a:lnTo>
                  <a:pt x="6032" y="10947"/>
                </a:lnTo>
                <a:lnTo>
                  <a:pt x="5994" y="11239"/>
                </a:lnTo>
                <a:lnTo>
                  <a:pt x="5118" y="15214"/>
                </a:lnTo>
                <a:lnTo>
                  <a:pt x="2933" y="18656"/>
                </a:lnTo>
                <a:lnTo>
                  <a:pt x="0" y="21043"/>
                </a:lnTo>
                <a:lnTo>
                  <a:pt x="1943" y="21488"/>
                </a:lnTo>
                <a:lnTo>
                  <a:pt x="3936" y="21488"/>
                </a:lnTo>
                <a:lnTo>
                  <a:pt x="5943" y="21145"/>
                </a:lnTo>
                <a:lnTo>
                  <a:pt x="11937" y="20002"/>
                </a:lnTo>
                <a:lnTo>
                  <a:pt x="16636" y="15684"/>
                </a:lnTo>
                <a:lnTo>
                  <a:pt x="18592" y="9537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393660" y="4543417"/>
            <a:ext cx="29006" cy="19964"/>
          </a:xfrm>
          <a:custGeom>
            <a:avLst/>
            <a:gdLst/>
            <a:ahLst/>
            <a:cxnLst/>
            <a:rect l="l" t="t" r="r" b="b"/>
            <a:pathLst>
              <a:path w="29006" h="19964">
                <a:moveTo>
                  <a:pt x="3149" y="17043"/>
                </a:moveTo>
                <a:lnTo>
                  <a:pt x="0" y="19075"/>
                </a:lnTo>
                <a:lnTo>
                  <a:pt x="3809" y="19964"/>
                </a:lnTo>
                <a:lnTo>
                  <a:pt x="5841" y="19862"/>
                </a:lnTo>
                <a:lnTo>
                  <a:pt x="11861" y="19443"/>
                </a:lnTo>
                <a:lnTo>
                  <a:pt x="17030" y="15735"/>
                </a:lnTo>
                <a:lnTo>
                  <a:pt x="19761" y="9893"/>
                </a:lnTo>
                <a:lnTo>
                  <a:pt x="21589" y="6464"/>
                </a:lnTo>
                <a:lnTo>
                  <a:pt x="24917" y="3860"/>
                </a:lnTo>
                <a:lnTo>
                  <a:pt x="29006" y="2895"/>
                </a:lnTo>
                <a:lnTo>
                  <a:pt x="24828" y="927"/>
                </a:lnTo>
                <a:lnTo>
                  <a:pt x="22377" y="711"/>
                </a:lnTo>
                <a:lnTo>
                  <a:pt x="15265" y="0"/>
                </a:lnTo>
                <a:lnTo>
                  <a:pt x="9156" y="4127"/>
                </a:lnTo>
                <a:lnTo>
                  <a:pt x="7124" y="9753"/>
                </a:lnTo>
                <a:lnTo>
                  <a:pt x="7048" y="10033"/>
                </a:lnTo>
                <a:lnTo>
                  <a:pt x="5702" y="13868"/>
                </a:lnTo>
                <a:lnTo>
                  <a:pt x="3149" y="1704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393660" y="4543417"/>
            <a:ext cx="29006" cy="19964"/>
          </a:xfrm>
          <a:custGeom>
            <a:avLst/>
            <a:gdLst/>
            <a:ahLst/>
            <a:cxnLst/>
            <a:rect l="l" t="t" r="r" b="b"/>
            <a:pathLst>
              <a:path w="29006" h="19964">
                <a:moveTo>
                  <a:pt x="19761" y="9893"/>
                </a:moveTo>
                <a:lnTo>
                  <a:pt x="21589" y="6464"/>
                </a:lnTo>
                <a:lnTo>
                  <a:pt x="24917" y="3860"/>
                </a:lnTo>
                <a:lnTo>
                  <a:pt x="29006" y="2895"/>
                </a:lnTo>
                <a:lnTo>
                  <a:pt x="27089" y="1765"/>
                </a:lnTo>
                <a:lnTo>
                  <a:pt x="24828" y="927"/>
                </a:lnTo>
                <a:lnTo>
                  <a:pt x="22377" y="711"/>
                </a:lnTo>
                <a:lnTo>
                  <a:pt x="15265" y="0"/>
                </a:lnTo>
                <a:lnTo>
                  <a:pt x="9156" y="4127"/>
                </a:lnTo>
                <a:lnTo>
                  <a:pt x="7124" y="9753"/>
                </a:lnTo>
                <a:lnTo>
                  <a:pt x="7048" y="10033"/>
                </a:lnTo>
                <a:lnTo>
                  <a:pt x="5702" y="13868"/>
                </a:lnTo>
                <a:lnTo>
                  <a:pt x="3149" y="17043"/>
                </a:lnTo>
                <a:lnTo>
                  <a:pt x="0" y="19075"/>
                </a:lnTo>
                <a:lnTo>
                  <a:pt x="1866" y="19748"/>
                </a:lnTo>
                <a:lnTo>
                  <a:pt x="3809" y="19964"/>
                </a:lnTo>
                <a:lnTo>
                  <a:pt x="5841" y="19862"/>
                </a:lnTo>
                <a:lnTo>
                  <a:pt x="11861" y="19443"/>
                </a:lnTo>
                <a:lnTo>
                  <a:pt x="17030" y="15735"/>
                </a:lnTo>
                <a:lnTo>
                  <a:pt x="19761" y="9893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405163" y="4544724"/>
            <a:ext cx="30734" cy="18846"/>
          </a:xfrm>
          <a:custGeom>
            <a:avLst/>
            <a:gdLst/>
            <a:ahLst/>
            <a:cxnLst/>
            <a:rect l="l" t="t" r="r" b="b"/>
            <a:pathLst>
              <a:path w="30734" h="18846">
                <a:moveTo>
                  <a:pt x="11658" y="18846"/>
                </a:moveTo>
                <a:lnTo>
                  <a:pt x="17310" y="15836"/>
                </a:lnTo>
                <a:lnTo>
                  <a:pt x="20726" y="10375"/>
                </a:lnTo>
                <a:lnTo>
                  <a:pt x="22961" y="7188"/>
                </a:lnTo>
                <a:lnTo>
                  <a:pt x="26568" y="5029"/>
                </a:lnTo>
                <a:lnTo>
                  <a:pt x="30734" y="4546"/>
                </a:lnTo>
                <a:lnTo>
                  <a:pt x="26847" y="2095"/>
                </a:lnTo>
                <a:lnTo>
                  <a:pt x="24447" y="1587"/>
                </a:lnTo>
                <a:lnTo>
                  <a:pt x="17526" y="0"/>
                </a:lnTo>
                <a:lnTo>
                  <a:pt x="10934" y="3314"/>
                </a:lnTo>
                <a:lnTo>
                  <a:pt x="8216" y="8648"/>
                </a:lnTo>
                <a:lnTo>
                  <a:pt x="8102" y="8915"/>
                </a:lnTo>
                <a:lnTo>
                  <a:pt x="6273" y="12560"/>
                </a:lnTo>
                <a:lnTo>
                  <a:pt x="3352" y="15392"/>
                </a:lnTo>
                <a:lnTo>
                  <a:pt x="0" y="17005"/>
                </a:lnTo>
                <a:lnTo>
                  <a:pt x="3644" y="18364"/>
                </a:lnTo>
                <a:lnTo>
                  <a:pt x="5664" y="18516"/>
                </a:lnTo>
                <a:lnTo>
                  <a:pt x="11658" y="1884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405163" y="4544724"/>
            <a:ext cx="30734" cy="18846"/>
          </a:xfrm>
          <a:custGeom>
            <a:avLst/>
            <a:gdLst/>
            <a:ahLst/>
            <a:cxnLst/>
            <a:rect l="l" t="t" r="r" b="b"/>
            <a:pathLst>
              <a:path w="30734" h="18846">
                <a:moveTo>
                  <a:pt x="20726" y="10375"/>
                </a:moveTo>
                <a:lnTo>
                  <a:pt x="22961" y="7188"/>
                </a:lnTo>
                <a:lnTo>
                  <a:pt x="26568" y="5029"/>
                </a:lnTo>
                <a:lnTo>
                  <a:pt x="30734" y="4546"/>
                </a:lnTo>
                <a:lnTo>
                  <a:pt x="28956" y="3200"/>
                </a:lnTo>
                <a:lnTo>
                  <a:pt x="26847" y="2095"/>
                </a:lnTo>
                <a:lnTo>
                  <a:pt x="24447" y="1587"/>
                </a:lnTo>
                <a:lnTo>
                  <a:pt x="17526" y="0"/>
                </a:lnTo>
                <a:lnTo>
                  <a:pt x="10934" y="3314"/>
                </a:lnTo>
                <a:lnTo>
                  <a:pt x="8216" y="8648"/>
                </a:lnTo>
                <a:lnTo>
                  <a:pt x="8102" y="8915"/>
                </a:lnTo>
                <a:lnTo>
                  <a:pt x="6273" y="12560"/>
                </a:lnTo>
                <a:lnTo>
                  <a:pt x="3352" y="15392"/>
                </a:lnTo>
                <a:lnTo>
                  <a:pt x="0" y="17005"/>
                </a:lnTo>
                <a:lnTo>
                  <a:pt x="1765" y="17907"/>
                </a:lnTo>
                <a:lnTo>
                  <a:pt x="3644" y="18364"/>
                </a:lnTo>
                <a:lnTo>
                  <a:pt x="5664" y="18516"/>
                </a:lnTo>
                <a:lnTo>
                  <a:pt x="11658" y="18846"/>
                </a:lnTo>
                <a:lnTo>
                  <a:pt x="17310" y="15836"/>
                </a:lnTo>
                <a:lnTo>
                  <a:pt x="20726" y="10375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416625" y="4547740"/>
            <a:ext cx="31978" cy="17970"/>
          </a:xfrm>
          <a:custGeom>
            <a:avLst/>
            <a:gdLst/>
            <a:ahLst/>
            <a:cxnLst/>
            <a:rect l="l" t="t" r="r" b="b"/>
            <a:pathLst>
              <a:path w="31978" h="17970">
                <a:moveTo>
                  <a:pt x="0" y="14681"/>
                </a:moveTo>
                <a:lnTo>
                  <a:pt x="3467" y="16497"/>
                </a:lnTo>
                <a:lnTo>
                  <a:pt x="5461" y="16890"/>
                </a:lnTo>
                <a:lnTo>
                  <a:pt x="11391" y="17970"/>
                </a:lnTo>
                <a:lnTo>
                  <a:pt x="17399" y="15671"/>
                </a:lnTo>
                <a:lnTo>
                  <a:pt x="21424" y="10629"/>
                </a:lnTo>
                <a:lnTo>
                  <a:pt x="24003" y="7734"/>
                </a:lnTo>
                <a:lnTo>
                  <a:pt x="27825" y="5968"/>
                </a:lnTo>
                <a:lnTo>
                  <a:pt x="31978" y="5930"/>
                </a:lnTo>
                <a:lnTo>
                  <a:pt x="28422" y="3086"/>
                </a:lnTo>
                <a:lnTo>
                  <a:pt x="26123" y="2324"/>
                </a:lnTo>
                <a:lnTo>
                  <a:pt x="19494" y="0"/>
                </a:lnTo>
                <a:lnTo>
                  <a:pt x="12573" y="2463"/>
                </a:lnTo>
                <a:lnTo>
                  <a:pt x="9207" y="7416"/>
                </a:lnTo>
                <a:lnTo>
                  <a:pt x="9067" y="7670"/>
                </a:lnTo>
                <a:lnTo>
                  <a:pt x="6807" y="11048"/>
                </a:lnTo>
                <a:lnTo>
                  <a:pt x="3543" y="13487"/>
                </a:lnTo>
                <a:lnTo>
                  <a:pt x="0" y="1468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416625" y="4547740"/>
            <a:ext cx="31978" cy="17970"/>
          </a:xfrm>
          <a:custGeom>
            <a:avLst/>
            <a:gdLst/>
            <a:ahLst/>
            <a:cxnLst/>
            <a:rect l="l" t="t" r="r" b="b"/>
            <a:pathLst>
              <a:path w="31978" h="17970">
                <a:moveTo>
                  <a:pt x="21424" y="10629"/>
                </a:moveTo>
                <a:lnTo>
                  <a:pt x="24003" y="7734"/>
                </a:lnTo>
                <a:lnTo>
                  <a:pt x="27825" y="5968"/>
                </a:lnTo>
                <a:lnTo>
                  <a:pt x="31978" y="5930"/>
                </a:lnTo>
                <a:lnTo>
                  <a:pt x="30378" y="4394"/>
                </a:lnTo>
                <a:lnTo>
                  <a:pt x="28422" y="3086"/>
                </a:lnTo>
                <a:lnTo>
                  <a:pt x="26123" y="2324"/>
                </a:lnTo>
                <a:lnTo>
                  <a:pt x="19494" y="0"/>
                </a:lnTo>
                <a:lnTo>
                  <a:pt x="12573" y="2463"/>
                </a:lnTo>
                <a:lnTo>
                  <a:pt x="9207" y="7416"/>
                </a:lnTo>
                <a:lnTo>
                  <a:pt x="9067" y="7670"/>
                </a:lnTo>
                <a:lnTo>
                  <a:pt x="6807" y="11048"/>
                </a:lnTo>
                <a:lnTo>
                  <a:pt x="3543" y="13487"/>
                </a:lnTo>
                <a:lnTo>
                  <a:pt x="0" y="14681"/>
                </a:lnTo>
                <a:lnTo>
                  <a:pt x="1651" y="15786"/>
                </a:lnTo>
                <a:lnTo>
                  <a:pt x="3467" y="16497"/>
                </a:lnTo>
                <a:lnTo>
                  <a:pt x="5461" y="16890"/>
                </a:lnTo>
                <a:lnTo>
                  <a:pt x="11391" y="17970"/>
                </a:lnTo>
                <a:lnTo>
                  <a:pt x="17399" y="15671"/>
                </a:lnTo>
                <a:lnTo>
                  <a:pt x="21424" y="10629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427961" y="4552199"/>
            <a:ext cx="32727" cy="16992"/>
          </a:xfrm>
          <a:custGeom>
            <a:avLst/>
            <a:gdLst/>
            <a:ahLst/>
            <a:cxnLst/>
            <a:rect l="l" t="t" r="r" b="b"/>
            <a:pathLst>
              <a:path w="32727" h="16992">
                <a:moveTo>
                  <a:pt x="0" y="12344"/>
                </a:moveTo>
                <a:lnTo>
                  <a:pt x="3251" y="14566"/>
                </a:lnTo>
                <a:lnTo>
                  <a:pt x="5194" y="15201"/>
                </a:lnTo>
                <a:lnTo>
                  <a:pt x="11036" y="16992"/>
                </a:lnTo>
                <a:lnTo>
                  <a:pt x="17322" y="15341"/>
                </a:lnTo>
                <a:lnTo>
                  <a:pt x="21818" y="10731"/>
                </a:lnTo>
                <a:lnTo>
                  <a:pt x="24676" y="8102"/>
                </a:lnTo>
                <a:lnTo>
                  <a:pt x="28651" y="6705"/>
                </a:lnTo>
                <a:lnTo>
                  <a:pt x="32727" y="7048"/>
                </a:lnTo>
                <a:lnTo>
                  <a:pt x="29489" y="3911"/>
                </a:lnTo>
                <a:lnTo>
                  <a:pt x="27305" y="2920"/>
                </a:lnTo>
                <a:lnTo>
                  <a:pt x="21031" y="0"/>
                </a:lnTo>
                <a:lnTo>
                  <a:pt x="13957" y="1689"/>
                </a:lnTo>
                <a:lnTo>
                  <a:pt x="10020" y="6222"/>
                </a:lnTo>
                <a:lnTo>
                  <a:pt x="9855" y="6451"/>
                </a:lnTo>
                <a:lnTo>
                  <a:pt x="7226" y="9563"/>
                </a:lnTo>
                <a:lnTo>
                  <a:pt x="3683" y="11595"/>
                </a:lnTo>
                <a:lnTo>
                  <a:pt x="0" y="1234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427961" y="4552199"/>
            <a:ext cx="32727" cy="16992"/>
          </a:xfrm>
          <a:custGeom>
            <a:avLst/>
            <a:gdLst/>
            <a:ahLst/>
            <a:cxnLst/>
            <a:rect l="l" t="t" r="r" b="b"/>
            <a:pathLst>
              <a:path w="32727" h="16992">
                <a:moveTo>
                  <a:pt x="21818" y="10731"/>
                </a:moveTo>
                <a:lnTo>
                  <a:pt x="24676" y="8102"/>
                </a:lnTo>
                <a:lnTo>
                  <a:pt x="28651" y="6705"/>
                </a:lnTo>
                <a:lnTo>
                  <a:pt x="32727" y="7048"/>
                </a:lnTo>
                <a:lnTo>
                  <a:pt x="31318" y="5346"/>
                </a:lnTo>
                <a:lnTo>
                  <a:pt x="29489" y="3911"/>
                </a:lnTo>
                <a:lnTo>
                  <a:pt x="27305" y="2920"/>
                </a:lnTo>
                <a:lnTo>
                  <a:pt x="21031" y="0"/>
                </a:lnTo>
                <a:lnTo>
                  <a:pt x="13957" y="1689"/>
                </a:lnTo>
                <a:lnTo>
                  <a:pt x="10020" y="6222"/>
                </a:lnTo>
                <a:lnTo>
                  <a:pt x="9855" y="6451"/>
                </a:lnTo>
                <a:lnTo>
                  <a:pt x="7226" y="9563"/>
                </a:lnTo>
                <a:lnTo>
                  <a:pt x="3683" y="11595"/>
                </a:lnTo>
                <a:lnTo>
                  <a:pt x="0" y="12344"/>
                </a:lnTo>
                <a:lnTo>
                  <a:pt x="1511" y="13639"/>
                </a:lnTo>
                <a:lnTo>
                  <a:pt x="3251" y="14566"/>
                </a:lnTo>
                <a:lnTo>
                  <a:pt x="5194" y="15201"/>
                </a:lnTo>
                <a:lnTo>
                  <a:pt x="11036" y="16992"/>
                </a:lnTo>
                <a:lnTo>
                  <a:pt x="17322" y="15341"/>
                </a:lnTo>
                <a:lnTo>
                  <a:pt x="21818" y="10731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439069" y="4557811"/>
            <a:ext cx="33096" cy="16040"/>
          </a:xfrm>
          <a:custGeom>
            <a:avLst/>
            <a:gdLst/>
            <a:ahLst/>
            <a:cxnLst/>
            <a:rect l="l" t="t" r="r" b="b"/>
            <a:pathLst>
              <a:path w="33096" h="16040">
                <a:moveTo>
                  <a:pt x="0" y="10172"/>
                </a:moveTo>
                <a:lnTo>
                  <a:pt x="3022" y="12750"/>
                </a:lnTo>
                <a:lnTo>
                  <a:pt x="4927" y="13601"/>
                </a:lnTo>
                <a:lnTo>
                  <a:pt x="10617" y="16040"/>
                </a:lnTo>
                <a:lnTo>
                  <a:pt x="17145" y="14935"/>
                </a:lnTo>
                <a:lnTo>
                  <a:pt x="21971" y="10744"/>
                </a:lnTo>
                <a:lnTo>
                  <a:pt x="25057" y="8331"/>
                </a:lnTo>
                <a:lnTo>
                  <a:pt x="29070" y="7302"/>
                </a:lnTo>
                <a:lnTo>
                  <a:pt x="33096" y="7899"/>
                </a:lnTo>
                <a:lnTo>
                  <a:pt x="30124" y="4584"/>
                </a:lnTo>
                <a:lnTo>
                  <a:pt x="28092" y="3390"/>
                </a:lnTo>
                <a:lnTo>
                  <a:pt x="22136" y="0"/>
                </a:lnTo>
                <a:lnTo>
                  <a:pt x="15011" y="1041"/>
                </a:lnTo>
                <a:lnTo>
                  <a:pt x="10642" y="5168"/>
                </a:lnTo>
                <a:lnTo>
                  <a:pt x="10452" y="5384"/>
                </a:lnTo>
                <a:lnTo>
                  <a:pt x="7531" y="8191"/>
                </a:lnTo>
                <a:lnTo>
                  <a:pt x="3771" y="9855"/>
                </a:lnTo>
                <a:lnTo>
                  <a:pt x="0" y="1017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439069" y="4557811"/>
            <a:ext cx="33096" cy="16040"/>
          </a:xfrm>
          <a:custGeom>
            <a:avLst/>
            <a:gdLst/>
            <a:ahLst/>
            <a:cxnLst/>
            <a:rect l="l" t="t" r="r" b="b"/>
            <a:pathLst>
              <a:path w="33096" h="16040">
                <a:moveTo>
                  <a:pt x="21971" y="10744"/>
                </a:moveTo>
                <a:lnTo>
                  <a:pt x="25057" y="8331"/>
                </a:lnTo>
                <a:lnTo>
                  <a:pt x="29070" y="7302"/>
                </a:lnTo>
                <a:lnTo>
                  <a:pt x="33096" y="7899"/>
                </a:lnTo>
                <a:lnTo>
                  <a:pt x="31851" y="6095"/>
                </a:lnTo>
                <a:lnTo>
                  <a:pt x="30124" y="4584"/>
                </a:lnTo>
                <a:lnTo>
                  <a:pt x="28092" y="3390"/>
                </a:lnTo>
                <a:lnTo>
                  <a:pt x="22136" y="0"/>
                </a:lnTo>
                <a:lnTo>
                  <a:pt x="15011" y="1041"/>
                </a:lnTo>
                <a:lnTo>
                  <a:pt x="10642" y="5168"/>
                </a:lnTo>
                <a:lnTo>
                  <a:pt x="10452" y="5384"/>
                </a:lnTo>
                <a:lnTo>
                  <a:pt x="7531" y="8191"/>
                </a:lnTo>
                <a:lnTo>
                  <a:pt x="3771" y="9855"/>
                </a:lnTo>
                <a:lnTo>
                  <a:pt x="0" y="10172"/>
                </a:lnTo>
                <a:lnTo>
                  <a:pt x="1371" y="11645"/>
                </a:lnTo>
                <a:lnTo>
                  <a:pt x="3022" y="12750"/>
                </a:lnTo>
                <a:lnTo>
                  <a:pt x="4927" y="13601"/>
                </a:lnTo>
                <a:lnTo>
                  <a:pt x="10617" y="16040"/>
                </a:lnTo>
                <a:lnTo>
                  <a:pt x="17145" y="14935"/>
                </a:lnTo>
                <a:lnTo>
                  <a:pt x="21971" y="10744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449878" y="4564358"/>
            <a:ext cx="33540" cy="15087"/>
          </a:xfrm>
          <a:custGeom>
            <a:avLst/>
            <a:gdLst/>
            <a:ahLst/>
            <a:cxnLst/>
            <a:rect l="l" t="t" r="r" b="b"/>
            <a:pathLst>
              <a:path w="33540" h="15087">
                <a:moveTo>
                  <a:pt x="0" y="8254"/>
                </a:moveTo>
                <a:lnTo>
                  <a:pt x="2806" y="11137"/>
                </a:lnTo>
                <a:lnTo>
                  <a:pt x="4660" y="12128"/>
                </a:lnTo>
                <a:lnTo>
                  <a:pt x="10210" y="15087"/>
                </a:lnTo>
                <a:lnTo>
                  <a:pt x="16852" y="14503"/>
                </a:lnTo>
                <a:lnTo>
                  <a:pt x="21958" y="10655"/>
                </a:lnTo>
                <a:lnTo>
                  <a:pt x="25145" y="8432"/>
                </a:lnTo>
                <a:lnTo>
                  <a:pt x="29425" y="7823"/>
                </a:lnTo>
                <a:lnTo>
                  <a:pt x="33540" y="9118"/>
                </a:lnTo>
                <a:lnTo>
                  <a:pt x="30772" y="5283"/>
                </a:lnTo>
                <a:lnTo>
                  <a:pt x="28574" y="3771"/>
                </a:lnTo>
                <a:lnTo>
                  <a:pt x="22859" y="0"/>
                </a:lnTo>
                <a:lnTo>
                  <a:pt x="15836" y="469"/>
                </a:lnTo>
                <a:lnTo>
                  <a:pt x="11087" y="4241"/>
                </a:lnTo>
                <a:lnTo>
                  <a:pt x="10883" y="4432"/>
                </a:lnTo>
                <a:lnTo>
                  <a:pt x="7759" y="6972"/>
                </a:lnTo>
                <a:lnTo>
                  <a:pt x="3835" y="8305"/>
                </a:lnTo>
                <a:lnTo>
                  <a:pt x="0" y="825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449878" y="4564358"/>
            <a:ext cx="33540" cy="15087"/>
          </a:xfrm>
          <a:custGeom>
            <a:avLst/>
            <a:gdLst/>
            <a:ahLst/>
            <a:cxnLst/>
            <a:rect l="l" t="t" r="r" b="b"/>
            <a:pathLst>
              <a:path w="33540" h="15087">
                <a:moveTo>
                  <a:pt x="21958" y="10655"/>
                </a:moveTo>
                <a:lnTo>
                  <a:pt x="25145" y="8432"/>
                </a:lnTo>
                <a:lnTo>
                  <a:pt x="29425" y="7823"/>
                </a:lnTo>
                <a:lnTo>
                  <a:pt x="33540" y="9118"/>
                </a:lnTo>
                <a:lnTo>
                  <a:pt x="32397" y="7061"/>
                </a:lnTo>
                <a:lnTo>
                  <a:pt x="30772" y="5283"/>
                </a:lnTo>
                <a:lnTo>
                  <a:pt x="28574" y="3771"/>
                </a:lnTo>
                <a:lnTo>
                  <a:pt x="22859" y="0"/>
                </a:lnTo>
                <a:lnTo>
                  <a:pt x="15836" y="469"/>
                </a:lnTo>
                <a:lnTo>
                  <a:pt x="11087" y="4241"/>
                </a:lnTo>
                <a:lnTo>
                  <a:pt x="10883" y="4432"/>
                </a:lnTo>
                <a:lnTo>
                  <a:pt x="7759" y="6972"/>
                </a:lnTo>
                <a:lnTo>
                  <a:pt x="3835" y="8305"/>
                </a:lnTo>
                <a:lnTo>
                  <a:pt x="0" y="8254"/>
                </a:lnTo>
                <a:lnTo>
                  <a:pt x="1257" y="9817"/>
                </a:lnTo>
                <a:lnTo>
                  <a:pt x="2806" y="11137"/>
                </a:lnTo>
                <a:lnTo>
                  <a:pt x="4660" y="12128"/>
                </a:lnTo>
                <a:lnTo>
                  <a:pt x="10210" y="15087"/>
                </a:lnTo>
                <a:lnTo>
                  <a:pt x="16852" y="14503"/>
                </a:lnTo>
                <a:lnTo>
                  <a:pt x="21958" y="10655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460368" y="4571606"/>
            <a:ext cx="33248" cy="14147"/>
          </a:xfrm>
          <a:custGeom>
            <a:avLst/>
            <a:gdLst/>
            <a:ahLst/>
            <a:cxnLst/>
            <a:rect l="l" t="t" r="r" b="b"/>
            <a:pathLst>
              <a:path w="33248" h="14147">
                <a:moveTo>
                  <a:pt x="33248" y="12306"/>
                </a:moveTo>
                <a:lnTo>
                  <a:pt x="31216" y="7632"/>
                </a:lnTo>
                <a:lnTo>
                  <a:pt x="29337" y="5753"/>
                </a:lnTo>
                <a:lnTo>
                  <a:pt x="23876" y="253"/>
                </a:lnTo>
                <a:lnTo>
                  <a:pt x="16256" y="0"/>
                </a:lnTo>
                <a:lnTo>
                  <a:pt x="11391" y="3441"/>
                </a:lnTo>
                <a:lnTo>
                  <a:pt x="11176" y="3619"/>
                </a:lnTo>
                <a:lnTo>
                  <a:pt x="7874" y="5943"/>
                </a:lnTo>
                <a:lnTo>
                  <a:pt x="3860" y="6959"/>
                </a:lnTo>
                <a:lnTo>
                  <a:pt x="0" y="6616"/>
                </a:lnTo>
                <a:lnTo>
                  <a:pt x="2616" y="9740"/>
                </a:lnTo>
                <a:lnTo>
                  <a:pt x="4419" y="10858"/>
                </a:lnTo>
                <a:lnTo>
                  <a:pt x="9728" y="14147"/>
                </a:lnTo>
                <a:lnTo>
                  <a:pt x="15544" y="13842"/>
                </a:lnTo>
                <a:lnTo>
                  <a:pt x="21424" y="11137"/>
                </a:lnTo>
                <a:lnTo>
                  <a:pt x="25006" y="9601"/>
                </a:lnTo>
                <a:lnTo>
                  <a:pt x="29375" y="9804"/>
                </a:lnTo>
                <a:lnTo>
                  <a:pt x="33248" y="1230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460368" y="4571606"/>
            <a:ext cx="33248" cy="14147"/>
          </a:xfrm>
          <a:custGeom>
            <a:avLst/>
            <a:gdLst/>
            <a:ahLst/>
            <a:cxnLst/>
            <a:rect l="l" t="t" r="r" b="b"/>
            <a:pathLst>
              <a:path w="33248" h="14147">
                <a:moveTo>
                  <a:pt x="21424" y="11137"/>
                </a:moveTo>
                <a:lnTo>
                  <a:pt x="25006" y="9601"/>
                </a:lnTo>
                <a:lnTo>
                  <a:pt x="29375" y="9804"/>
                </a:lnTo>
                <a:lnTo>
                  <a:pt x="33248" y="12306"/>
                </a:lnTo>
                <a:lnTo>
                  <a:pt x="32550" y="9944"/>
                </a:lnTo>
                <a:lnTo>
                  <a:pt x="31216" y="7632"/>
                </a:lnTo>
                <a:lnTo>
                  <a:pt x="29337" y="5753"/>
                </a:lnTo>
                <a:lnTo>
                  <a:pt x="23876" y="253"/>
                </a:lnTo>
                <a:lnTo>
                  <a:pt x="16256" y="0"/>
                </a:lnTo>
                <a:lnTo>
                  <a:pt x="11391" y="3441"/>
                </a:lnTo>
                <a:lnTo>
                  <a:pt x="11176" y="3619"/>
                </a:lnTo>
                <a:lnTo>
                  <a:pt x="7874" y="5943"/>
                </a:lnTo>
                <a:lnTo>
                  <a:pt x="3860" y="6959"/>
                </a:lnTo>
                <a:lnTo>
                  <a:pt x="0" y="6616"/>
                </a:lnTo>
                <a:lnTo>
                  <a:pt x="1168" y="8254"/>
                </a:lnTo>
                <a:lnTo>
                  <a:pt x="2616" y="9740"/>
                </a:lnTo>
                <a:lnTo>
                  <a:pt x="4419" y="10858"/>
                </a:lnTo>
                <a:lnTo>
                  <a:pt x="9728" y="14147"/>
                </a:lnTo>
                <a:lnTo>
                  <a:pt x="15544" y="13842"/>
                </a:lnTo>
                <a:lnTo>
                  <a:pt x="21424" y="11137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470243" y="4580216"/>
            <a:ext cx="30480" cy="16979"/>
          </a:xfrm>
          <a:custGeom>
            <a:avLst/>
            <a:gdLst/>
            <a:ahLst/>
            <a:cxnLst/>
            <a:rect l="l" t="t" r="r" b="b"/>
            <a:pathLst>
              <a:path w="30479" h="16979">
                <a:moveTo>
                  <a:pt x="11214" y="2692"/>
                </a:moveTo>
                <a:lnTo>
                  <a:pt x="7531" y="4330"/>
                </a:lnTo>
                <a:lnTo>
                  <a:pt x="3581" y="4902"/>
                </a:lnTo>
                <a:lnTo>
                  <a:pt x="0" y="4292"/>
                </a:lnTo>
                <a:lnTo>
                  <a:pt x="2019" y="7492"/>
                </a:lnTo>
                <a:lnTo>
                  <a:pt x="3403" y="8724"/>
                </a:lnTo>
                <a:lnTo>
                  <a:pt x="7569" y="12306"/>
                </a:lnTo>
                <a:lnTo>
                  <a:pt x="13055" y="13322"/>
                </a:lnTo>
                <a:lnTo>
                  <a:pt x="19469" y="12344"/>
                </a:lnTo>
                <a:lnTo>
                  <a:pt x="23317" y="11849"/>
                </a:lnTo>
                <a:lnTo>
                  <a:pt x="27533" y="13449"/>
                </a:lnTo>
                <a:lnTo>
                  <a:pt x="30441" y="16979"/>
                </a:lnTo>
                <a:lnTo>
                  <a:pt x="30480" y="14554"/>
                </a:lnTo>
                <a:lnTo>
                  <a:pt x="29908" y="11912"/>
                </a:lnTo>
                <a:lnTo>
                  <a:pt x="28600" y="9448"/>
                </a:lnTo>
                <a:lnTo>
                  <a:pt x="24701" y="2158"/>
                </a:lnTo>
                <a:lnTo>
                  <a:pt x="16865" y="0"/>
                </a:lnTo>
                <a:lnTo>
                  <a:pt x="11468" y="2552"/>
                </a:lnTo>
                <a:lnTo>
                  <a:pt x="11214" y="269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470243" y="4580216"/>
            <a:ext cx="30480" cy="16979"/>
          </a:xfrm>
          <a:custGeom>
            <a:avLst/>
            <a:gdLst/>
            <a:ahLst/>
            <a:cxnLst/>
            <a:rect l="l" t="t" r="r" b="b"/>
            <a:pathLst>
              <a:path w="30479" h="16979">
                <a:moveTo>
                  <a:pt x="19469" y="12344"/>
                </a:moveTo>
                <a:lnTo>
                  <a:pt x="23317" y="11849"/>
                </a:lnTo>
                <a:lnTo>
                  <a:pt x="27533" y="13449"/>
                </a:lnTo>
                <a:lnTo>
                  <a:pt x="30441" y="16979"/>
                </a:lnTo>
                <a:lnTo>
                  <a:pt x="30480" y="14554"/>
                </a:lnTo>
                <a:lnTo>
                  <a:pt x="29908" y="11912"/>
                </a:lnTo>
                <a:lnTo>
                  <a:pt x="28600" y="9448"/>
                </a:lnTo>
                <a:lnTo>
                  <a:pt x="24701" y="2158"/>
                </a:lnTo>
                <a:lnTo>
                  <a:pt x="16865" y="0"/>
                </a:lnTo>
                <a:lnTo>
                  <a:pt x="11468" y="2552"/>
                </a:lnTo>
                <a:lnTo>
                  <a:pt x="11214" y="2692"/>
                </a:lnTo>
                <a:lnTo>
                  <a:pt x="7531" y="4330"/>
                </a:lnTo>
                <a:lnTo>
                  <a:pt x="3581" y="4902"/>
                </a:lnTo>
                <a:lnTo>
                  <a:pt x="0" y="4292"/>
                </a:lnTo>
                <a:lnTo>
                  <a:pt x="863" y="6007"/>
                </a:lnTo>
                <a:lnTo>
                  <a:pt x="2019" y="7492"/>
                </a:lnTo>
                <a:lnTo>
                  <a:pt x="3403" y="8724"/>
                </a:lnTo>
                <a:lnTo>
                  <a:pt x="7569" y="12306"/>
                </a:lnTo>
                <a:lnTo>
                  <a:pt x="13055" y="13322"/>
                </a:lnTo>
                <a:lnTo>
                  <a:pt x="19469" y="12344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478263" y="4591533"/>
            <a:ext cx="26250" cy="19672"/>
          </a:xfrm>
          <a:custGeom>
            <a:avLst/>
            <a:gdLst/>
            <a:ahLst/>
            <a:cxnLst/>
            <a:rect l="l" t="t" r="r" b="b"/>
            <a:pathLst>
              <a:path w="26250" h="19672">
                <a:moveTo>
                  <a:pt x="1054" y="3416"/>
                </a:moveTo>
                <a:lnTo>
                  <a:pt x="1955" y="4851"/>
                </a:lnTo>
                <a:lnTo>
                  <a:pt x="4686" y="8902"/>
                </a:lnTo>
                <a:lnTo>
                  <a:pt x="9715" y="11887"/>
                </a:lnTo>
                <a:lnTo>
                  <a:pt x="16128" y="12738"/>
                </a:lnTo>
                <a:lnTo>
                  <a:pt x="19989" y="13360"/>
                </a:lnTo>
                <a:lnTo>
                  <a:pt x="23507" y="15938"/>
                </a:lnTo>
                <a:lnTo>
                  <a:pt x="25539" y="19672"/>
                </a:lnTo>
                <a:lnTo>
                  <a:pt x="26250" y="14985"/>
                </a:lnTo>
                <a:lnTo>
                  <a:pt x="25692" y="12433"/>
                </a:lnTo>
                <a:lnTo>
                  <a:pt x="24180" y="4876"/>
                </a:lnTo>
                <a:lnTo>
                  <a:pt x="17310" y="0"/>
                </a:lnTo>
                <a:lnTo>
                  <a:pt x="11366" y="1015"/>
                </a:lnTo>
                <a:lnTo>
                  <a:pt x="11087" y="1092"/>
                </a:lnTo>
                <a:lnTo>
                  <a:pt x="7061" y="1650"/>
                </a:lnTo>
                <a:lnTo>
                  <a:pt x="3225" y="1244"/>
                </a:lnTo>
                <a:lnTo>
                  <a:pt x="0" y="114"/>
                </a:lnTo>
                <a:lnTo>
                  <a:pt x="1054" y="341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478263" y="4591533"/>
            <a:ext cx="26250" cy="19672"/>
          </a:xfrm>
          <a:custGeom>
            <a:avLst/>
            <a:gdLst/>
            <a:ahLst/>
            <a:cxnLst/>
            <a:rect l="l" t="t" r="r" b="b"/>
            <a:pathLst>
              <a:path w="26250" h="19672">
                <a:moveTo>
                  <a:pt x="16128" y="12738"/>
                </a:moveTo>
                <a:lnTo>
                  <a:pt x="19989" y="13360"/>
                </a:lnTo>
                <a:lnTo>
                  <a:pt x="23507" y="15938"/>
                </a:lnTo>
                <a:lnTo>
                  <a:pt x="25539" y="19672"/>
                </a:lnTo>
                <a:lnTo>
                  <a:pt x="26149" y="17475"/>
                </a:lnTo>
                <a:lnTo>
                  <a:pt x="26250" y="14985"/>
                </a:lnTo>
                <a:lnTo>
                  <a:pt x="25692" y="12433"/>
                </a:lnTo>
                <a:lnTo>
                  <a:pt x="24180" y="4876"/>
                </a:lnTo>
                <a:lnTo>
                  <a:pt x="17310" y="0"/>
                </a:lnTo>
                <a:lnTo>
                  <a:pt x="11366" y="1015"/>
                </a:lnTo>
                <a:lnTo>
                  <a:pt x="11087" y="1092"/>
                </a:lnTo>
                <a:lnTo>
                  <a:pt x="7061" y="1650"/>
                </a:lnTo>
                <a:lnTo>
                  <a:pt x="3225" y="1244"/>
                </a:lnTo>
                <a:lnTo>
                  <a:pt x="0" y="114"/>
                </a:lnTo>
                <a:lnTo>
                  <a:pt x="406" y="1866"/>
                </a:lnTo>
                <a:lnTo>
                  <a:pt x="1054" y="3416"/>
                </a:lnTo>
                <a:lnTo>
                  <a:pt x="1955" y="4851"/>
                </a:lnTo>
                <a:lnTo>
                  <a:pt x="4686" y="8902"/>
                </a:lnTo>
                <a:lnTo>
                  <a:pt x="9715" y="11887"/>
                </a:lnTo>
                <a:lnTo>
                  <a:pt x="16128" y="12738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483700" y="4600007"/>
            <a:ext cx="22199" cy="24536"/>
          </a:xfrm>
          <a:custGeom>
            <a:avLst/>
            <a:gdLst/>
            <a:ahLst/>
            <a:cxnLst/>
            <a:rect l="l" t="t" r="r" b="b"/>
            <a:pathLst>
              <a:path w="22199" h="24536">
                <a:moveTo>
                  <a:pt x="2717" y="1968"/>
                </a:moveTo>
                <a:lnTo>
                  <a:pt x="25" y="0"/>
                </a:lnTo>
                <a:lnTo>
                  <a:pt x="0" y="3428"/>
                </a:lnTo>
                <a:lnTo>
                  <a:pt x="495" y="5143"/>
                </a:lnTo>
                <a:lnTo>
                  <a:pt x="1981" y="10198"/>
                </a:lnTo>
                <a:lnTo>
                  <a:pt x="6375" y="14960"/>
                </a:lnTo>
                <a:lnTo>
                  <a:pt x="12560" y="16725"/>
                </a:lnTo>
                <a:lnTo>
                  <a:pt x="16243" y="17995"/>
                </a:lnTo>
                <a:lnTo>
                  <a:pt x="19316" y="20866"/>
                </a:lnTo>
                <a:lnTo>
                  <a:pt x="20980" y="24536"/>
                </a:lnTo>
                <a:lnTo>
                  <a:pt x="22199" y="20269"/>
                </a:lnTo>
                <a:lnTo>
                  <a:pt x="22047" y="17868"/>
                </a:lnTo>
                <a:lnTo>
                  <a:pt x="21691" y="10921"/>
                </a:lnTo>
                <a:lnTo>
                  <a:pt x="16624" y="5079"/>
                </a:lnTo>
                <a:lnTo>
                  <a:pt x="10617" y="4241"/>
                </a:lnTo>
                <a:lnTo>
                  <a:pt x="10337" y="4229"/>
                </a:lnTo>
                <a:lnTo>
                  <a:pt x="6324" y="3632"/>
                </a:lnTo>
                <a:lnTo>
                  <a:pt x="2717" y="196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483598" y="4600007"/>
            <a:ext cx="22301" cy="24536"/>
          </a:xfrm>
          <a:custGeom>
            <a:avLst/>
            <a:gdLst/>
            <a:ahLst/>
            <a:cxnLst/>
            <a:rect l="l" t="t" r="r" b="b"/>
            <a:pathLst>
              <a:path w="22301" h="24536">
                <a:moveTo>
                  <a:pt x="12661" y="16725"/>
                </a:moveTo>
                <a:lnTo>
                  <a:pt x="16344" y="17995"/>
                </a:lnTo>
                <a:lnTo>
                  <a:pt x="19418" y="20866"/>
                </a:lnTo>
                <a:lnTo>
                  <a:pt x="21082" y="24536"/>
                </a:lnTo>
                <a:lnTo>
                  <a:pt x="21894" y="22529"/>
                </a:lnTo>
                <a:lnTo>
                  <a:pt x="22301" y="20269"/>
                </a:lnTo>
                <a:lnTo>
                  <a:pt x="22148" y="17868"/>
                </a:lnTo>
                <a:lnTo>
                  <a:pt x="21793" y="10921"/>
                </a:lnTo>
                <a:lnTo>
                  <a:pt x="16725" y="5079"/>
                </a:lnTo>
                <a:lnTo>
                  <a:pt x="10718" y="4241"/>
                </a:lnTo>
                <a:lnTo>
                  <a:pt x="10439" y="4229"/>
                </a:lnTo>
                <a:lnTo>
                  <a:pt x="6426" y="3632"/>
                </a:lnTo>
                <a:lnTo>
                  <a:pt x="2819" y="1968"/>
                </a:lnTo>
                <a:lnTo>
                  <a:pt x="127" y="0"/>
                </a:lnTo>
                <a:lnTo>
                  <a:pt x="0" y="1727"/>
                </a:lnTo>
                <a:lnTo>
                  <a:pt x="101" y="3428"/>
                </a:lnTo>
                <a:lnTo>
                  <a:pt x="596" y="5143"/>
                </a:lnTo>
                <a:lnTo>
                  <a:pt x="2082" y="10198"/>
                </a:lnTo>
                <a:lnTo>
                  <a:pt x="6477" y="14960"/>
                </a:lnTo>
                <a:lnTo>
                  <a:pt x="12661" y="16725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485879" y="4609976"/>
            <a:ext cx="20231" cy="27444"/>
          </a:xfrm>
          <a:custGeom>
            <a:avLst/>
            <a:gdLst/>
            <a:ahLst/>
            <a:cxnLst/>
            <a:rect l="l" t="t" r="r" b="b"/>
            <a:pathLst>
              <a:path w="20231" h="27444">
                <a:moveTo>
                  <a:pt x="177" y="5715"/>
                </a:moveTo>
                <a:lnTo>
                  <a:pt x="723" y="11734"/>
                </a:lnTo>
                <a:lnTo>
                  <a:pt x="4775" y="17208"/>
                </a:lnTo>
                <a:lnTo>
                  <a:pt x="10820" y="19329"/>
                </a:lnTo>
                <a:lnTo>
                  <a:pt x="14414" y="20878"/>
                </a:lnTo>
                <a:lnTo>
                  <a:pt x="17335" y="23698"/>
                </a:lnTo>
                <a:lnTo>
                  <a:pt x="18872" y="27444"/>
                </a:lnTo>
                <a:lnTo>
                  <a:pt x="20231" y="23291"/>
                </a:lnTo>
                <a:lnTo>
                  <a:pt x="20218" y="14439"/>
                </a:lnTo>
                <a:lnTo>
                  <a:pt x="16052" y="8623"/>
                </a:lnTo>
                <a:lnTo>
                  <a:pt x="10312" y="6718"/>
                </a:lnTo>
                <a:lnTo>
                  <a:pt x="10032" y="6654"/>
                </a:lnTo>
                <a:lnTo>
                  <a:pt x="6172" y="5422"/>
                </a:lnTo>
                <a:lnTo>
                  <a:pt x="2946" y="2895"/>
                </a:lnTo>
                <a:lnTo>
                  <a:pt x="787" y="0"/>
                </a:lnTo>
                <a:lnTo>
                  <a:pt x="0" y="3695"/>
                </a:lnTo>
                <a:lnTo>
                  <a:pt x="177" y="571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485879" y="4609976"/>
            <a:ext cx="20231" cy="27444"/>
          </a:xfrm>
          <a:custGeom>
            <a:avLst/>
            <a:gdLst/>
            <a:ahLst/>
            <a:cxnLst/>
            <a:rect l="l" t="t" r="r" b="b"/>
            <a:pathLst>
              <a:path w="20231" h="27444">
                <a:moveTo>
                  <a:pt x="10820" y="19329"/>
                </a:moveTo>
                <a:lnTo>
                  <a:pt x="14414" y="20878"/>
                </a:lnTo>
                <a:lnTo>
                  <a:pt x="17335" y="23698"/>
                </a:lnTo>
                <a:lnTo>
                  <a:pt x="18872" y="27444"/>
                </a:lnTo>
                <a:lnTo>
                  <a:pt x="19748" y="25425"/>
                </a:lnTo>
                <a:lnTo>
                  <a:pt x="20231" y="23291"/>
                </a:lnTo>
                <a:lnTo>
                  <a:pt x="20218" y="21005"/>
                </a:lnTo>
                <a:lnTo>
                  <a:pt x="20218" y="14439"/>
                </a:lnTo>
                <a:lnTo>
                  <a:pt x="16052" y="8623"/>
                </a:lnTo>
                <a:lnTo>
                  <a:pt x="10312" y="6718"/>
                </a:lnTo>
                <a:lnTo>
                  <a:pt x="10032" y="6654"/>
                </a:lnTo>
                <a:lnTo>
                  <a:pt x="6172" y="5422"/>
                </a:lnTo>
                <a:lnTo>
                  <a:pt x="2946" y="2895"/>
                </a:lnTo>
                <a:lnTo>
                  <a:pt x="787" y="0"/>
                </a:lnTo>
                <a:lnTo>
                  <a:pt x="228" y="1816"/>
                </a:lnTo>
                <a:lnTo>
                  <a:pt x="0" y="3695"/>
                </a:lnTo>
                <a:lnTo>
                  <a:pt x="177" y="5715"/>
                </a:lnTo>
                <a:lnTo>
                  <a:pt x="723" y="11734"/>
                </a:lnTo>
                <a:lnTo>
                  <a:pt x="4775" y="17208"/>
                </a:lnTo>
                <a:lnTo>
                  <a:pt x="10820" y="19329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486574" y="4621410"/>
            <a:ext cx="19646" cy="29400"/>
          </a:xfrm>
          <a:custGeom>
            <a:avLst/>
            <a:gdLst/>
            <a:ahLst/>
            <a:cxnLst/>
            <a:rect l="l" t="t" r="r" b="b"/>
            <a:pathLst>
              <a:path w="19646" h="29400">
                <a:moveTo>
                  <a:pt x="1193" y="0"/>
                </a:moveTo>
                <a:lnTo>
                  <a:pt x="0" y="3886"/>
                </a:lnTo>
                <a:lnTo>
                  <a:pt x="114" y="12674"/>
                </a:lnTo>
                <a:lnTo>
                  <a:pt x="4114" y="18072"/>
                </a:lnTo>
                <a:lnTo>
                  <a:pt x="10007" y="20472"/>
                </a:lnTo>
                <a:lnTo>
                  <a:pt x="13525" y="22161"/>
                </a:lnTo>
                <a:lnTo>
                  <a:pt x="16294" y="25272"/>
                </a:lnTo>
                <a:lnTo>
                  <a:pt x="17411" y="29400"/>
                </a:lnTo>
                <a:lnTo>
                  <a:pt x="19189" y="25082"/>
                </a:lnTo>
                <a:lnTo>
                  <a:pt x="19304" y="22669"/>
                </a:lnTo>
                <a:lnTo>
                  <a:pt x="19646" y="15697"/>
                </a:lnTo>
                <a:lnTo>
                  <a:pt x="15621" y="10172"/>
                </a:lnTo>
                <a:lnTo>
                  <a:pt x="10058" y="7848"/>
                </a:lnTo>
                <a:lnTo>
                  <a:pt x="9779" y="7772"/>
                </a:lnTo>
                <a:lnTo>
                  <a:pt x="6019" y="6286"/>
                </a:lnTo>
                <a:lnTo>
                  <a:pt x="2984" y="3416"/>
                </a:lnTo>
                <a:lnTo>
                  <a:pt x="1193" y="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486574" y="4621410"/>
            <a:ext cx="19646" cy="29400"/>
          </a:xfrm>
          <a:custGeom>
            <a:avLst/>
            <a:gdLst/>
            <a:ahLst/>
            <a:cxnLst/>
            <a:rect l="l" t="t" r="r" b="b"/>
            <a:pathLst>
              <a:path w="19646" h="29400">
                <a:moveTo>
                  <a:pt x="10007" y="20472"/>
                </a:moveTo>
                <a:lnTo>
                  <a:pt x="13525" y="22161"/>
                </a:lnTo>
                <a:lnTo>
                  <a:pt x="16294" y="25272"/>
                </a:lnTo>
                <a:lnTo>
                  <a:pt x="17411" y="29400"/>
                </a:lnTo>
                <a:lnTo>
                  <a:pt x="18516" y="27381"/>
                </a:lnTo>
                <a:lnTo>
                  <a:pt x="19189" y="25082"/>
                </a:lnTo>
                <a:lnTo>
                  <a:pt x="19304" y="22669"/>
                </a:lnTo>
                <a:lnTo>
                  <a:pt x="19646" y="15697"/>
                </a:lnTo>
                <a:lnTo>
                  <a:pt x="15621" y="10172"/>
                </a:lnTo>
                <a:lnTo>
                  <a:pt x="10058" y="7848"/>
                </a:lnTo>
                <a:lnTo>
                  <a:pt x="9779" y="7772"/>
                </a:lnTo>
                <a:lnTo>
                  <a:pt x="6019" y="6286"/>
                </a:lnTo>
                <a:lnTo>
                  <a:pt x="2984" y="3416"/>
                </a:lnTo>
                <a:lnTo>
                  <a:pt x="1193" y="0"/>
                </a:lnTo>
                <a:lnTo>
                  <a:pt x="431" y="1854"/>
                </a:lnTo>
                <a:lnTo>
                  <a:pt x="0" y="3886"/>
                </a:lnTo>
                <a:lnTo>
                  <a:pt x="25" y="6057"/>
                </a:lnTo>
                <a:lnTo>
                  <a:pt x="114" y="12674"/>
                </a:lnTo>
                <a:lnTo>
                  <a:pt x="4114" y="18072"/>
                </a:lnTo>
                <a:lnTo>
                  <a:pt x="10007" y="20472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486441" y="4633600"/>
            <a:ext cx="19316" cy="31978"/>
          </a:xfrm>
          <a:custGeom>
            <a:avLst/>
            <a:gdLst/>
            <a:ahLst/>
            <a:cxnLst/>
            <a:rect l="l" t="t" r="r" b="b"/>
            <a:pathLst>
              <a:path w="19316" h="31978">
                <a:moveTo>
                  <a:pt x="3416" y="17475"/>
                </a:moveTo>
                <a:lnTo>
                  <a:pt x="8864" y="20815"/>
                </a:lnTo>
                <a:lnTo>
                  <a:pt x="12039" y="23025"/>
                </a:lnTo>
                <a:lnTo>
                  <a:pt x="14439" y="26695"/>
                </a:lnTo>
                <a:lnTo>
                  <a:pt x="13792" y="31978"/>
                </a:lnTo>
                <a:lnTo>
                  <a:pt x="15735" y="29857"/>
                </a:lnTo>
                <a:lnTo>
                  <a:pt x="17056" y="27266"/>
                </a:lnTo>
                <a:lnTo>
                  <a:pt x="17665" y="24599"/>
                </a:lnTo>
                <a:lnTo>
                  <a:pt x="19316" y="16865"/>
                </a:lnTo>
                <a:lnTo>
                  <a:pt x="15481" y="10795"/>
                </a:lnTo>
                <a:lnTo>
                  <a:pt x="10071" y="8229"/>
                </a:lnTo>
                <a:lnTo>
                  <a:pt x="9804" y="8140"/>
                </a:lnTo>
                <a:lnTo>
                  <a:pt x="6121" y="6464"/>
                </a:lnTo>
                <a:lnTo>
                  <a:pt x="3174" y="3606"/>
                </a:lnTo>
                <a:lnTo>
                  <a:pt x="1536" y="0"/>
                </a:lnTo>
                <a:lnTo>
                  <a:pt x="190" y="3898"/>
                </a:lnTo>
                <a:lnTo>
                  <a:pt x="139" y="6032"/>
                </a:lnTo>
                <a:lnTo>
                  <a:pt x="0" y="12357"/>
                </a:lnTo>
                <a:lnTo>
                  <a:pt x="3416" y="1747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486441" y="4633600"/>
            <a:ext cx="19316" cy="31978"/>
          </a:xfrm>
          <a:custGeom>
            <a:avLst/>
            <a:gdLst/>
            <a:ahLst/>
            <a:cxnLst/>
            <a:rect l="l" t="t" r="r" b="b"/>
            <a:pathLst>
              <a:path w="19316" h="31978">
                <a:moveTo>
                  <a:pt x="8864" y="20815"/>
                </a:moveTo>
                <a:lnTo>
                  <a:pt x="12039" y="23025"/>
                </a:lnTo>
                <a:lnTo>
                  <a:pt x="14439" y="26695"/>
                </a:lnTo>
                <a:lnTo>
                  <a:pt x="13792" y="31978"/>
                </a:lnTo>
                <a:lnTo>
                  <a:pt x="15735" y="29857"/>
                </a:lnTo>
                <a:lnTo>
                  <a:pt x="17056" y="27266"/>
                </a:lnTo>
                <a:lnTo>
                  <a:pt x="17665" y="24599"/>
                </a:lnTo>
                <a:lnTo>
                  <a:pt x="19316" y="16865"/>
                </a:lnTo>
                <a:lnTo>
                  <a:pt x="15481" y="10795"/>
                </a:lnTo>
                <a:lnTo>
                  <a:pt x="10071" y="8229"/>
                </a:lnTo>
                <a:lnTo>
                  <a:pt x="9804" y="8140"/>
                </a:lnTo>
                <a:lnTo>
                  <a:pt x="6121" y="6464"/>
                </a:lnTo>
                <a:lnTo>
                  <a:pt x="3174" y="3606"/>
                </a:lnTo>
                <a:lnTo>
                  <a:pt x="1536" y="0"/>
                </a:lnTo>
                <a:lnTo>
                  <a:pt x="685" y="1930"/>
                </a:lnTo>
                <a:lnTo>
                  <a:pt x="190" y="3898"/>
                </a:lnTo>
                <a:lnTo>
                  <a:pt x="139" y="6032"/>
                </a:lnTo>
                <a:lnTo>
                  <a:pt x="0" y="12357"/>
                </a:lnTo>
                <a:lnTo>
                  <a:pt x="3416" y="17475"/>
                </a:lnTo>
                <a:lnTo>
                  <a:pt x="8864" y="20815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481443" y="4645526"/>
            <a:ext cx="19215" cy="32372"/>
          </a:xfrm>
          <a:custGeom>
            <a:avLst/>
            <a:gdLst/>
            <a:ahLst/>
            <a:cxnLst/>
            <a:rect l="l" t="t" r="r" b="b"/>
            <a:pathLst>
              <a:path w="19215" h="32372">
                <a:moveTo>
                  <a:pt x="18757" y="25006"/>
                </a:moveTo>
                <a:lnTo>
                  <a:pt x="19215" y="19900"/>
                </a:lnTo>
                <a:lnTo>
                  <a:pt x="18795" y="16586"/>
                </a:lnTo>
                <a:lnTo>
                  <a:pt x="18237" y="13093"/>
                </a:lnTo>
                <a:lnTo>
                  <a:pt x="16294" y="10528"/>
                </a:lnTo>
                <a:lnTo>
                  <a:pt x="13550" y="8699"/>
                </a:lnTo>
                <a:lnTo>
                  <a:pt x="10159" y="6476"/>
                </a:lnTo>
                <a:lnTo>
                  <a:pt x="7569" y="3492"/>
                </a:lnTo>
                <a:lnTo>
                  <a:pt x="6184" y="0"/>
                </a:lnTo>
                <a:lnTo>
                  <a:pt x="4533" y="3517"/>
                </a:lnTo>
                <a:lnTo>
                  <a:pt x="4241" y="5384"/>
                </a:lnTo>
                <a:lnTo>
                  <a:pt x="3263" y="11175"/>
                </a:lnTo>
                <a:lnTo>
                  <a:pt x="6248" y="14503"/>
                </a:lnTo>
                <a:lnTo>
                  <a:pt x="8915" y="20459"/>
                </a:lnTo>
                <a:lnTo>
                  <a:pt x="9613" y="24599"/>
                </a:lnTo>
                <a:lnTo>
                  <a:pt x="6426" y="28981"/>
                </a:lnTo>
                <a:lnTo>
                  <a:pt x="3174" y="30556"/>
                </a:lnTo>
                <a:lnTo>
                  <a:pt x="0" y="30772"/>
                </a:lnTo>
                <a:lnTo>
                  <a:pt x="2908" y="32270"/>
                </a:lnTo>
                <a:lnTo>
                  <a:pt x="8610" y="32372"/>
                </a:lnTo>
                <a:lnTo>
                  <a:pt x="12814" y="29375"/>
                </a:lnTo>
                <a:lnTo>
                  <a:pt x="18757" y="2500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481443" y="4645526"/>
            <a:ext cx="19215" cy="32372"/>
          </a:xfrm>
          <a:custGeom>
            <a:avLst/>
            <a:gdLst/>
            <a:ahLst/>
            <a:cxnLst/>
            <a:rect l="l" t="t" r="r" b="b"/>
            <a:pathLst>
              <a:path w="19215" h="32372">
                <a:moveTo>
                  <a:pt x="8915" y="20459"/>
                </a:moveTo>
                <a:lnTo>
                  <a:pt x="9626" y="22263"/>
                </a:lnTo>
                <a:lnTo>
                  <a:pt x="9613" y="24599"/>
                </a:lnTo>
                <a:lnTo>
                  <a:pt x="7988" y="26771"/>
                </a:lnTo>
                <a:lnTo>
                  <a:pt x="6426" y="28981"/>
                </a:lnTo>
                <a:lnTo>
                  <a:pt x="3174" y="30556"/>
                </a:lnTo>
                <a:lnTo>
                  <a:pt x="0" y="30772"/>
                </a:lnTo>
                <a:lnTo>
                  <a:pt x="2908" y="32270"/>
                </a:lnTo>
                <a:lnTo>
                  <a:pt x="8610" y="32372"/>
                </a:lnTo>
                <a:lnTo>
                  <a:pt x="12814" y="29375"/>
                </a:lnTo>
                <a:lnTo>
                  <a:pt x="18757" y="25006"/>
                </a:lnTo>
                <a:lnTo>
                  <a:pt x="19215" y="19900"/>
                </a:lnTo>
                <a:lnTo>
                  <a:pt x="18795" y="16586"/>
                </a:lnTo>
                <a:lnTo>
                  <a:pt x="18237" y="13093"/>
                </a:lnTo>
                <a:lnTo>
                  <a:pt x="16294" y="10528"/>
                </a:lnTo>
                <a:lnTo>
                  <a:pt x="13804" y="8826"/>
                </a:lnTo>
                <a:lnTo>
                  <a:pt x="13550" y="8699"/>
                </a:lnTo>
                <a:lnTo>
                  <a:pt x="10159" y="6476"/>
                </a:lnTo>
                <a:lnTo>
                  <a:pt x="7569" y="3492"/>
                </a:lnTo>
                <a:lnTo>
                  <a:pt x="6184" y="0"/>
                </a:lnTo>
                <a:lnTo>
                  <a:pt x="5206" y="1701"/>
                </a:lnTo>
                <a:lnTo>
                  <a:pt x="4533" y="3517"/>
                </a:lnTo>
                <a:lnTo>
                  <a:pt x="4241" y="5384"/>
                </a:lnTo>
                <a:lnTo>
                  <a:pt x="3263" y="11175"/>
                </a:lnTo>
                <a:lnTo>
                  <a:pt x="6248" y="14503"/>
                </a:lnTo>
                <a:lnTo>
                  <a:pt x="8915" y="20459"/>
                </a:lnTo>
                <a:close/>
              </a:path>
            </a:pathLst>
          </a:custGeom>
          <a:ln w="1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276768" y="4647129"/>
            <a:ext cx="19354" cy="23583"/>
          </a:xfrm>
          <a:custGeom>
            <a:avLst/>
            <a:gdLst/>
            <a:ahLst/>
            <a:cxnLst/>
            <a:rect l="l" t="t" r="r" b="b"/>
            <a:pathLst>
              <a:path w="19354" h="23583">
                <a:moveTo>
                  <a:pt x="5422" y="21882"/>
                </a:moveTo>
                <a:lnTo>
                  <a:pt x="9245" y="23583"/>
                </a:lnTo>
                <a:lnTo>
                  <a:pt x="12217" y="22669"/>
                </a:lnTo>
                <a:lnTo>
                  <a:pt x="12484" y="22555"/>
                </a:lnTo>
                <a:lnTo>
                  <a:pt x="16662" y="21539"/>
                </a:lnTo>
                <a:lnTo>
                  <a:pt x="18834" y="18910"/>
                </a:lnTo>
                <a:lnTo>
                  <a:pt x="19354" y="15722"/>
                </a:lnTo>
                <a:lnTo>
                  <a:pt x="15100" y="13677"/>
                </a:lnTo>
                <a:lnTo>
                  <a:pt x="12700" y="11620"/>
                </a:lnTo>
                <a:lnTo>
                  <a:pt x="9791" y="10198"/>
                </a:lnTo>
                <a:lnTo>
                  <a:pt x="6324" y="8242"/>
                </a:lnTo>
                <a:lnTo>
                  <a:pt x="3975" y="4381"/>
                </a:lnTo>
                <a:lnTo>
                  <a:pt x="3530" y="0"/>
                </a:lnTo>
                <a:lnTo>
                  <a:pt x="1041" y="4229"/>
                </a:lnTo>
                <a:lnTo>
                  <a:pt x="596" y="6997"/>
                </a:lnTo>
                <a:lnTo>
                  <a:pt x="0" y="10947"/>
                </a:lnTo>
                <a:lnTo>
                  <a:pt x="825" y="15252"/>
                </a:lnTo>
                <a:lnTo>
                  <a:pt x="3162" y="18542"/>
                </a:lnTo>
                <a:lnTo>
                  <a:pt x="5422" y="2188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276769" y="4647129"/>
            <a:ext cx="20599" cy="23583"/>
          </a:xfrm>
          <a:custGeom>
            <a:avLst/>
            <a:gdLst/>
            <a:ahLst/>
            <a:cxnLst/>
            <a:rect l="l" t="t" r="r" b="b"/>
            <a:pathLst>
              <a:path w="20599" h="23583">
                <a:moveTo>
                  <a:pt x="9791" y="10198"/>
                </a:moveTo>
                <a:lnTo>
                  <a:pt x="6324" y="8242"/>
                </a:lnTo>
                <a:lnTo>
                  <a:pt x="3975" y="4381"/>
                </a:lnTo>
                <a:lnTo>
                  <a:pt x="3530" y="0"/>
                </a:lnTo>
                <a:lnTo>
                  <a:pt x="2108" y="1879"/>
                </a:lnTo>
                <a:lnTo>
                  <a:pt x="1041" y="4229"/>
                </a:lnTo>
                <a:lnTo>
                  <a:pt x="596" y="6997"/>
                </a:lnTo>
                <a:lnTo>
                  <a:pt x="0" y="10947"/>
                </a:lnTo>
                <a:lnTo>
                  <a:pt x="825" y="15252"/>
                </a:lnTo>
                <a:lnTo>
                  <a:pt x="3162" y="18542"/>
                </a:lnTo>
                <a:lnTo>
                  <a:pt x="5422" y="21882"/>
                </a:lnTo>
                <a:lnTo>
                  <a:pt x="9245" y="23583"/>
                </a:lnTo>
                <a:lnTo>
                  <a:pt x="12217" y="22669"/>
                </a:lnTo>
                <a:lnTo>
                  <a:pt x="12484" y="22555"/>
                </a:lnTo>
                <a:lnTo>
                  <a:pt x="16662" y="21539"/>
                </a:lnTo>
                <a:lnTo>
                  <a:pt x="18834" y="18910"/>
                </a:lnTo>
                <a:lnTo>
                  <a:pt x="20116" y="17335"/>
                </a:lnTo>
                <a:lnTo>
                  <a:pt x="19456" y="16446"/>
                </a:lnTo>
                <a:lnTo>
                  <a:pt x="19354" y="15722"/>
                </a:lnTo>
                <a:lnTo>
                  <a:pt x="19862" y="16040"/>
                </a:lnTo>
                <a:lnTo>
                  <a:pt x="20599" y="16827"/>
                </a:lnTo>
                <a:lnTo>
                  <a:pt x="18986" y="16865"/>
                </a:lnTo>
                <a:lnTo>
                  <a:pt x="17056" y="15163"/>
                </a:lnTo>
                <a:lnTo>
                  <a:pt x="15100" y="13677"/>
                </a:lnTo>
                <a:lnTo>
                  <a:pt x="12700" y="11620"/>
                </a:lnTo>
                <a:lnTo>
                  <a:pt x="9791" y="10198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278625" y="4634020"/>
            <a:ext cx="18211" cy="28486"/>
          </a:xfrm>
          <a:custGeom>
            <a:avLst/>
            <a:gdLst/>
            <a:ahLst/>
            <a:cxnLst/>
            <a:rect l="l" t="t" r="r" b="b"/>
            <a:pathLst>
              <a:path w="18211" h="28486">
                <a:moveTo>
                  <a:pt x="6464" y="0"/>
                </a:moveTo>
                <a:lnTo>
                  <a:pt x="3479" y="3568"/>
                </a:lnTo>
                <a:lnTo>
                  <a:pt x="2603" y="5930"/>
                </a:lnTo>
                <a:lnTo>
                  <a:pt x="0" y="12725"/>
                </a:lnTo>
                <a:lnTo>
                  <a:pt x="2565" y="20434"/>
                </a:lnTo>
                <a:lnTo>
                  <a:pt x="8001" y="23355"/>
                </a:lnTo>
                <a:lnTo>
                  <a:pt x="8267" y="23469"/>
                </a:lnTo>
                <a:lnTo>
                  <a:pt x="11849" y="25349"/>
                </a:lnTo>
                <a:lnTo>
                  <a:pt x="14846" y="28384"/>
                </a:lnTo>
                <a:lnTo>
                  <a:pt x="17551" y="28486"/>
                </a:lnTo>
                <a:lnTo>
                  <a:pt x="17970" y="25844"/>
                </a:lnTo>
                <a:lnTo>
                  <a:pt x="18211" y="21234"/>
                </a:lnTo>
                <a:lnTo>
                  <a:pt x="16002" y="14960"/>
                </a:lnTo>
                <a:lnTo>
                  <a:pt x="10947" y="10871"/>
                </a:lnTo>
                <a:lnTo>
                  <a:pt x="8026" y="8204"/>
                </a:lnTo>
                <a:lnTo>
                  <a:pt x="6362" y="4229"/>
                </a:lnTo>
                <a:lnTo>
                  <a:pt x="6464" y="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278625" y="4634021"/>
            <a:ext cx="18211" cy="29463"/>
          </a:xfrm>
          <a:custGeom>
            <a:avLst/>
            <a:gdLst/>
            <a:ahLst/>
            <a:cxnLst/>
            <a:rect l="l" t="t" r="r" b="b"/>
            <a:pathLst>
              <a:path w="18211" h="29463">
                <a:moveTo>
                  <a:pt x="10947" y="10871"/>
                </a:moveTo>
                <a:lnTo>
                  <a:pt x="8026" y="8204"/>
                </a:lnTo>
                <a:lnTo>
                  <a:pt x="6362" y="4229"/>
                </a:lnTo>
                <a:lnTo>
                  <a:pt x="6464" y="0"/>
                </a:lnTo>
                <a:lnTo>
                  <a:pt x="4838" y="1562"/>
                </a:lnTo>
                <a:lnTo>
                  <a:pt x="3479" y="3568"/>
                </a:lnTo>
                <a:lnTo>
                  <a:pt x="2603" y="5930"/>
                </a:lnTo>
                <a:lnTo>
                  <a:pt x="0" y="12725"/>
                </a:lnTo>
                <a:lnTo>
                  <a:pt x="2565" y="20434"/>
                </a:lnTo>
                <a:lnTo>
                  <a:pt x="8001" y="23355"/>
                </a:lnTo>
                <a:lnTo>
                  <a:pt x="8267" y="23469"/>
                </a:lnTo>
                <a:lnTo>
                  <a:pt x="11849" y="25349"/>
                </a:lnTo>
                <a:lnTo>
                  <a:pt x="14846" y="28384"/>
                </a:lnTo>
                <a:lnTo>
                  <a:pt x="16891" y="29463"/>
                </a:lnTo>
                <a:lnTo>
                  <a:pt x="17551" y="28486"/>
                </a:lnTo>
                <a:lnTo>
                  <a:pt x="17881" y="27393"/>
                </a:lnTo>
                <a:lnTo>
                  <a:pt x="17970" y="25844"/>
                </a:lnTo>
                <a:lnTo>
                  <a:pt x="18211" y="21234"/>
                </a:lnTo>
                <a:lnTo>
                  <a:pt x="16002" y="14960"/>
                </a:lnTo>
                <a:lnTo>
                  <a:pt x="10947" y="10871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283580" y="4621892"/>
            <a:ext cx="16891" cy="32943"/>
          </a:xfrm>
          <a:custGeom>
            <a:avLst/>
            <a:gdLst/>
            <a:ahLst/>
            <a:cxnLst/>
            <a:rect l="l" t="t" r="r" b="b"/>
            <a:pathLst>
              <a:path w="16890" h="32943">
                <a:moveTo>
                  <a:pt x="15455" y="15925"/>
                </a:moveTo>
                <a:lnTo>
                  <a:pt x="10947" y="11226"/>
                </a:lnTo>
                <a:lnTo>
                  <a:pt x="8369" y="8216"/>
                </a:lnTo>
                <a:lnTo>
                  <a:pt x="7137" y="4152"/>
                </a:lnTo>
                <a:lnTo>
                  <a:pt x="7632" y="0"/>
                </a:lnTo>
                <a:lnTo>
                  <a:pt x="4330" y="3174"/>
                </a:lnTo>
                <a:lnTo>
                  <a:pt x="3225" y="5372"/>
                </a:lnTo>
                <a:lnTo>
                  <a:pt x="0" y="11658"/>
                </a:lnTo>
                <a:lnTo>
                  <a:pt x="1447" y="18999"/>
                </a:lnTo>
                <a:lnTo>
                  <a:pt x="6045" y="23063"/>
                </a:lnTo>
                <a:lnTo>
                  <a:pt x="6273" y="23240"/>
                </a:lnTo>
                <a:lnTo>
                  <a:pt x="9359" y="25933"/>
                </a:lnTo>
                <a:lnTo>
                  <a:pt x="11391" y="29552"/>
                </a:lnTo>
                <a:lnTo>
                  <a:pt x="12369" y="32943"/>
                </a:lnTo>
                <a:lnTo>
                  <a:pt x="14490" y="29908"/>
                </a:lnTo>
                <a:lnTo>
                  <a:pt x="15087" y="28028"/>
                </a:lnTo>
                <a:lnTo>
                  <a:pt x="16891" y="22402"/>
                </a:lnTo>
                <a:lnTo>
                  <a:pt x="15455" y="1592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283580" y="4621892"/>
            <a:ext cx="16891" cy="32943"/>
          </a:xfrm>
          <a:custGeom>
            <a:avLst/>
            <a:gdLst/>
            <a:ahLst/>
            <a:cxnLst/>
            <a:rect l="l" t="t" r="r" b="b"/>
            <a:pathLst>
              <a:path w="16890" h="32943">
                <a:moveTo>
                  <a:pt x="10947" y="11226"/>
                </a:moveTo>
                <a:lnTo>
                  <a:pt x="8369" y="8216"/>
                </a:lnTo>
                <a:lnTo>
                  <a:pt x="7137" y="4152"/>
                </a:lnTo>
                <a:lnTo>
                  <a:pt x="7632" y="0"/>
                </a:lnTo>
                <a:lnTo>
                  <a:pt x="5854" y="1371"/>
                </a:lnTo>
                <a:lnTo>
                  <a:pt x="4330" y="3174"/>
                </a:lnTo>
                <a:lnTo>
                  <a:pt x="3225" y="5372"/>
                </a:lnTo>
                <a:lnTo>
                  <a:pt x="0" y="11658"/>
                </a:lnTo>
                <a:lnTo>
                  <a:pt x="1447" y="18999"/>
                </a:lnTo>
                <a:lnTo>
                  <a:pt x="6045" y="23063"/>
                </a:lnTo>
                <a:lnTo>
                  <a:pt x="6273" y="23240"/>
                </a:lnTo>
                <a:lnTo>
                  <a:pt x="9359" y="25933"/>
                </a:lnTo>
                <a:lnTo>
                  <a:pt x="11391" y="29552"/>
                </a:lnTo>
                <a:lnTo>
                  <a:pt x="12369" y="32943"/>
                </a:lnTo>
                <a:lnTo>
                  <a:pt x="13550" y="31534"/>
                </a:lnTo>
                <a:lnTo>
                  <a:pt x="14490" y="29908"/>
                </a:lnTo>
                <a:lnTo>
                  <a:pt x="15087" y="28028"/>
                </a:lnTo>
                <a:lnTo>
                  <a:pt x="16891" y="22402"/>
                </a:lnTo>
                <a:lnTo>
                  <a:pt x="15455" y="15925"/>
                </a:lnTo>
                <a:lnTo>
                  <a:pt x="10947" y="11226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289787" y="4610458"/>
            <a:ext cx="15760" cy="33642"/>
          </a:xfrm>
          <a:custGeom>
            <a:avLst/>
            <a:gdLst/>
            <a:ahLst/>
            <a:cxnLst/>
            <a:rect l="l" t="t" r="r" b="b"/>
            <a:pathLst>
              <a:path w="15760" h="33642">
                <a:moveTo>
                  <a:pt x="9283" y="29857"/>
                </a:moveTo>
                <a:lnTo>
                  <a:pt x="9550" y="33642"/>
                </a:lnTo>
                <a:lnTo>
                  <a:pt x="12242" y="30708"/>
                </a:lnTo>
                <a:lnTo>
                  <a:pt x="13119" y="28816"/>
                </a:lnTo>
                <a:lnTo>
                  <a:pt x="15760" y="23164"/>
                </a:lnTo>
                <a:lnTo>
                  <a:pt x="14935" y="16573"/>
                </a:lnTo>
                <a:lnTo>
                  <a:pt x="10896" y="11468"/>
                </a:lnTo>
                <a:lnTo>
                  <a:pt x="8610" y="8229"/>
                </a:lnTo>
                <a:lnTo>
                  <a:pt x="7747" y="4089"/>
                </a:lnTo>
                <a:lnTo>
                  <a:pt x="8610" y="0"/>
                </a:lnTo>
                <a:lnTo>
                  <a:pt x="5041" y="2870"/>
                </a:lnTo>
                <a:lnTo>
                  <a:pt x="3733" y="4927"/>
                </a:lnTo>
                <a:lnTo>
                  <a:pt x="0" y="10858"/>
                </a:lnTo>
                <a:lnTo>
                  <a:pt x="736" y="18135"/>
                </a:lnTo>
                <a:lnTo>
                  <a:pt x="4787" y="22732"/>
                </a:lnTo>
                <a:lnTo>
                  <a:pt x="4991" y="22923"/>
                </a:lnTo>
                <a:lnTo>
                  <a:pt x="7734" y="25984"/>
                </a:lnTo>
                <a:lnTo>
                  <a:pt x="9283" y="2985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289787" y="4610458"/>
            <a:ext cx="15760" cy="33642"/>
          </a:xfrm>
          <a:custGeom>
            <a:avLst/>
            <a:gdLst/>
            <a:ahLst/>
            <a:cxnLst/>
            <a:rect l="l" t="t" r="r" b="b"/>
            <a:pathLst>
              <a:path w="15760" h="33642">
                <a:moveTo>
                  <a:pt x="10896" y="11468"/>
                </a:moveTo>
                <a:lnTo>
                  <a:pt x="8610" y="8229"/>
                </a:lnTo>
                <a:lnTo>
                  <a:pt x="7747" y="4089"/>
                </a:lnTo>
                <a:lnTo>
                  <a:pt x="8610" y="0"/>
                </a:lnTo>
                <a:lnTo>
                  <a:pt x="6718" y="1206"/>
                </a:lnTo>
                <a:lnTo>
                  <a:pt x="5041" y="2870"/>
                </a:lnTo>
                <a:lnTo>
                  <a:pt x="3733" y="4927"/>
                </a:lnTo>
                <a:lnTo>
                  <a:pt x="0" y="10858"/>
                </a:lnTo>
                <a:lnTo>
                  <a:pt x="736" y="18135"/>
                </a:lnTo>
                <a:lnTo>
                  <a:pt x="4787" y="22732"/>
                </a:lnTo>
                <a:lnTo>
                  <a:pt x="4991" y="22923"/>
                </a:lnTo>
                <a:lnTo>
                  <a:pt x="7734" y="25984"/>
                </a:lnTo>
                <a:lnTo>
                  <a:pt x="9283" y="29857"/>
                </a:lnTo>
                <a:lnTo>
                  <a:pt x="9550" y="33642"/>
                </a:lnTo>
                <a:lnTo>
                  <a:pt x="11010" y="32308"/>
                </a:lnTo>
                <a:lnTo>
                  <a:pt x="12242" y="30708"/>
                </a:lnTo>
                <a:lnTo>
                  <a:pt x="13119" y="28816"/>
                </a:lnTo>
                <a:lnTo>
                  <a:pt x="15760" y="23164"/>
                </a:lnTo>
                <a:lnTo>
                  <a:pt x="14935" y="16573"/>
                </a:lnTo>
                <a:lnTo>
                  <a:pt x="10896" y="11468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297000" y="4599656"/>
            <a:ext cx="14655" cy="33731"/>
          </a:xfrm>
          <a:custGeom>
            <a:avLst/>
            <a:gdLst/>
            <a:ahLst/>
            <a:cxnLst/>
            <a:rect l="l" t="t" r="r" b="b"/>
            <a:pathLst>
              <a:path w="14655" h="33731">
                <a:moveTo>
                  <a:pt x="5803" y="2552"/>
                </a:moveTo>
                <a:lnTo>
                  <a:pt x="4305" y="4508"/>
                </a:lnTo>
                <a:lnTo>
                  <a:pt x="0" y="10121"/>
                </a:lnTo>
                <a:lnTo>
                  <a:pt x="114" y="17386"/>
                </a:lnTo>
                <a:lnTo>
                  <a:pt x="3721" y="22339"/>
                </a:lnTo>
                <a:lnTo>
                  <a:pt x="3911" y="22567"/>
                </a:lnTo>
                <a:lnTo>
                  <a:pt x="6349" y="25869"/>
                </a:lnTo>
                <a:lnTo>
                  <a:pt x="7518" y="29870"/>
                </a:lnTo>
                <a:lnTo>
                  <a:pt x="7353" y="33731"/>
                </a:lnTo>
                <a:lnTo>
                  <a:pt x="10363" y="31013"/>
                </a:lnTo>
                <a:lnTo>
                  <a:pt x="11442" y="29197"/>
                </a:lnTo>
                <a:lnTo>
                  <a:pt x="14655" y="23761"/>
                </a:lnTo>
                <a:lnTo>
                  <a:pt x="14363" y="17132"/>
                </a:lnTo>
                <a:lnTo>
                  <a:pt x="10820" y="11683"/>
                </a:lnTo>
                <a:lnTo>
                  <a:pt x="8851" y="8254"/>
                </a:lnTo>
                <a:lnTo>
                  <a:pt x="8356" y="4025"/>
                </a:lnTo>
                <a:lnTo>
                  <a:pt x="9690" y="0"/>
                </a:lnTo>
                <a:lnTo>
                  <a:pt x="5803" y="255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297000" y="4599656"/>
            <a:ext cx="14655" cy="33731"/>
          </a:xfrm>
          <a:custGeom>
            <a:avLst/>
            <a:gdLst/>
            <a:ahLst/>
            <a:cxnLst/>
            <a:rect l="l" t="t" r="r" b="b"/>
            <a:pathLst>
              <a:path w="14655" h="33731">
                <a:moveTo>
                  <a:pt x="10820" y="11683"/>
                </a:moveTo>
                <a:lnTo>
                  <a:pt x="8851" y="8254"/>
                </a:lnTo>
                <a:lnTo>
                  <a:pt x="8356" y="4025"/>
                </a:lnTo>
                <a:lnTo>
                  <a:pt x="9690" y="0"/>
                </a:lnTo>
                <a:lnTo>
                  <a:pt x="7670" y="1041"/>
                </a:lnTo>
                <a:lnTo>
                  <a:pt x="5803" y="2552"/>
                </a:lnTo>
                <a:lnTo>
                  <a:pt x="4305" y="4508"/>
                </a:lnTo>
                <a:lnTo>
                  <a:pt x="0" y="10121"/>
                </a:lnTo>
                <a:lnTo>
                  <a:pt x="114" y="17386"/>
                </a:lnTo>
                <a:lnTo>
                  <a:pt x="3721" y="22339"/>
                </a:lnTo>
                <a:lnTo>
                  <a:pt x="3911" y="22567"/>
                </a:lnTo>
                <a:lnTo>
                  <a:pt x="6349" y="25869"/>
                </a:lnTo>
                <a:lnTo>
                  <a:pt x="7518" y="29870"/>
                </a:lnTo>
                <a:lnTo>
                  <a:pt x="7353" y="33731"/>
                </a:lnTo>
                <a:lnTo>
                  <a:pt x="8966" y="32524"/>
                </a:lnTo>
                <a:lnTo>
                  <a:pt x="10363" y="31013"/>
                </a:lnTo>
                <a:lnTo>
                  <a:pt x="11442" y="29197"/>
                </a:lnTo>
                <a:lnTo>
                  <a:pt x="14655" y="23761"/>
                </a:lnTo>
                <a:lnTo>
                  <a:pt x="14363" y="17132"/>
                </a:lnTo>
                <a:lnTo>
                  <a:pt x="10820" y="11683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304735" y="4589674"/>
            <a:ext cx="14135" cy="33413"/>
          </a:xfrm>
          <a:custGeom>
            <a:avLst/>
            <a:gdLst/>
            <a:ahLst/>
            <a:cxnLst/>
            <a:rect l="l" t="t" r="r" b="b"/>
            <a:pathLst>
              <a:path w="14135" h="33413">
                <a:moveTo>
                  <a:pt x="11264" y="11849"/>
                </a:moveTo>
                <a:lnTo>
                  <a:pt x="9690" y="8216"/>
                </a:lnTo>
                <a:lnTo>
                  <a:pt x="9728" y="3924"/>
                </a:lnTo>
                <a:lnTo>
                  <a:pt x="11785" y="0"/>
                </a:lnTo>
                <a:lnTo>
                  <a:pt x="7416" y="2120"/>
                </a:lnTo>
                <a:lnTo>
                  <a:pt x="5651" y="3924"/>
                </a:lnTo>
                <a:lnTo>
                  <a:pt x="533" y="9182"/>
                </a:lnTo>
                <a:lnTo>
                  <a:pt x="0" y="16497"/>
                </a:lnTo>
                <a:lnTo>
                  <a:pt x="3111" y="21742"/>
                </a:lnTo>
                <a:lnTo>
                  <a:pt x="3276" y="21971"/>
                </a:lnTo>
                <a:lnTo>
                  <a:pt x="5422" y="25488"/>
                </a:lnTo>
                <a:lnTo>
                  <a:pt x="6223" y="29578"/>
                </a:lnTo>
                <a:lnTo>
                  <a:pt x="5702" y="33413"/>
                </a:lnTo>
                <a:lnTo>
                  <a:pt x="8953" y="30988"/>
                </a:lnTo>
                <a:lnTo>
                  <a:pt x="10185" y="29273"/>
                </a:lnTo>
                <a:lnTo>
                  <a:pt x="13855" y="24168"/>
                </a:lnTo>
                <a:lnTo>
                  <a:pt x="14135" y="17678"/>
                </a:lnTo>
                <a:lnTo>
                  <a:pt x="11264" y="1184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304735" y="4589674"/>
            <a:ext cx="14135" cy="33413"/>
          </a:xfrm>
          <a:custGeom>
            <a:avLst/>
            <a:gdLst/>
            <a:ahLst/>
            <a:cxnLst/>
            <a:rect l="l" t="t" r="r" b="b"/>
            <a:pathLst>
              <a:path w="14135" h="33413">
                <a:moveTo>
                  <a:pt x="11264" y="11849"/>
                </a:moveTo>
                <a:lnTo>
                  <a:pt x="9690" y="8216"/>
                </a:lnTo>
                <a:lnTo>
                  <a:pt x="9728" y="3924"/>
                </a:lnTo>
                <a:lnTo>
                  <a:pt x="11785" y="0"/>
                </a:lnTo>
                <a:lnTo>
                  <a:pt x="9550" y="787"/>
                </a:lnTo>
                <a:lnTo>
                  <a:pt x="7416" y="2120"/>
                </a:lnTo>
                <a:lnTo>
                  <a:pt x="5651" y="3924"/>
                </a:lnTo>
                <a:lnTo>
                  <a:pt x="533" y="9182"/>
                </a:lnTo>
                <a:lnTo>
                  <a:pt x="0" y="16497"/>
                </a:lnTo>
                <a:lnTo>
                  <a:pt x="3111" y="21742"/>
                </a:lnTo>
                <a:lnTo>
                  <a:pt x="3276" y="21971"/>
                </a:lnTo>
                <a:lnTo>
                  <a:pt x="5422" y="25488"/>
                </a:lnTo>
                <a:lnTo>
                  <a:pt x="6223" y="29578"/>
                </a:lnTo>
                <a:lnTo>
                  <a:pt x="5702" y="33413"/>
                </a:lnTo>
                <a:lnTo>
                  <a:pt x="7429" y="32359"/>
                </a:lnTo>
                <a:lnTo>
                  <a:pt x="8953" y="30988"/>
                </a:lnTo>
                <a:lnTo>
                  <a:pt x="10185" y="29273"/>
                </a:lnTo>
                <a:lnTo>
                  <a:pt x="13855" y="24168"/>
                </a:lnTo>
                <a:lnTo>
                  <a:pt x="14135" y="17678"/>
                </a:lnTo>
                <a:lnTo>
                  <a:pt x="11264" y="11849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313541" y="4581585"/>
            <a:ext cx="14960" cy="31838"/>
          </a:xfrm>
          <a:custGeom>
            <a:avLst/>
            <a:gdLst/>
            <a:ahLst/>
            <a:cxnLst/>
            <a:rect l="l" t="t" r="r" b="b"/>
            <a:pathLst>
              <a:path w="14960" h="31838">
                <a:moveTo>
                  <a:pt x="2463" y="20027"/>
                </a:moveTo>
                <a:lnTo>
                  <a:pt x="2616" y="20269"/>
                </a:lnTo>
                <a:lnTo>
                  <a:pt x="4330" y="24003"/>
                </a:lnTo>
                <a:lnTo>
                  <a:pt x="4749" y="28117"/>
                </a:lnTo>
                <a:lnTo>
                  <a:pt x="3873" y="31838"/>
                </a:lnTo>
                <a:lnTo>
                  <a:pt x="7315" y="29794"/>
                </a:lnTo>
                <a:lnTo>
                  <a:pt x="8686" y="28270"/>
                </a:lnTo>
                <a:lnTo>
                  <a:pt x="12750" y="23698"/>
                </a:lnTo>
                <a:lnTo>
                  <a:pt x="13665" y="17665"/>
                </a:lnTo>
                <a:lnTo>
                  <a:pt x="11963" y="11379"/>
                </a:lnTo>
                <a:lnTo>
                  <a:pt x="10883" y="7569"/>
                </a:lnTo>
                <a:lnTo>
                  <a:pt x="12700" y="3035"/>
                </a:lnTo>
                <a:lnTo>
                  <a:pt x="14960" y="0"/>
                </a:lnTo>
                <a:lnTo>
                  <a:pt x="11785" y="622"/>
                </a:lnTo>
                <a:lnTo>
                  <a:pt x="9232" y="1701"/>
                </a:lnTo>
                <a:lnTo>
                  <a:pt x="8102" y="2463"/>
                </a:lnTo>
                <a:lnTo>
                  <a:pt x="1384" y="7061"/>
                </a:lnTo>
                <a:lnTo>
                  <a:pt x="0" y="14478"/>
                </a:lnTo>
                <a:lnTo>
                  <a:pt x="2463" y="2002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313541" y="4581585"/>
            <a:ext cx="14960" cy="31838"/>
          </a:xfrm>
          <a:custGeom>
            <a:avLst/>
            <a:gdLst/>
            <a:ahLst/>
            <a:cxnLst/>
            <a:rect l="l" t="t" r="r" b="b"/>
            <a:pathLst>
              <a:path w="14960" h="31838">
                <a:moveTo>
                  <a:pt x="11963" y="11379"/>
                </a:moveTo>
                <a:lnTo>
                  <a:pt x="10883" y="7569"/>
                </a:lnTo>
                <a:lnTo>
                  <a:pt x="12700" y="3035"/>
                </a:lnTo>
                <a:lnTo>
                  <a:pt x="14960" y="0"/>
                </a:lnTo>
                <a:lnTo>
                  <a:pt x="13893" y="101"/>
                </a:lnTo>
                <a:lnTo>
                  <a:pt x="12827" y="304"/>
                </a:lnTo>
                <a:lnTo>
                  <a:pt x="11785" y="622"/>
                </a:lnTo>
                <a:lnTo>
                  <a:pt x="10591" y="1016"/>
                </a:lnTo>
                <a:lnTo>
                  <a:pt x="9232" y="1701"/>
                </a:lnTo>
                <a:lnTo>
                  <a:pt x="8102" y="2463"/>
                </a:lnTo>
                <a:lnTo>
                  <a:pt x="1384" y="7061"/>
                </a:lnTo>
                <a:lnTo>
                  <a:pt x="0" y="14478"/>
                </a:lnTo>
                <a:lnTo>
                  <a:pt x="2463" y="20027"/>
                </a:lnTo>
                <a:lnTo>
                  <a:pt x="2616" y="20269"/>
                </a:lnTo>
                <a:lnTo>
                  <a:pt x="4330" y="24003"/>
                </a:lnTo>
                <a:lnTo>
                  <a:pt x="4749" y="28117"/>
                </a:lnTo>
                <a:lnTo>
                  <a:pt x="3873" y="31838"/>
                </a:lnTo>
                <a:lnTo>
                  <a:pt x="5676" y="30962"/>
                </a:lnTo>
                <a:lnTo>
                  <a:pt x="7315" y="29794"/>
                </a:lnTo>
                <a:lnTo>
                  <a:pt x="8686" y="28270"/>
                </a:lnTo>
                <a:lnTo>
                  <a:pt x="12750" y="23698"/>
                </a:lnTo>
                <a:lnTo>
                  <a:pt x="13665" y="17665"/>
                </a:lnTo>
                <a:lnTo>
                  <a:pt x="11963" y="11379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324748" y="4575499"/>
            <a:ext cx="15506" cy="29311"/>
          </a:xfrm>
          <a:custGeom>
            <a:avLst/>
            <a:gdLst/>
            <a:ahLst/>
            <a:cxnLst/>
            <a:rect l="l" t="t" r="r" b="b"/>
            <a:pathLst>
              <a:path w="15506" h="29311">
                <a:moveTo>
                  <a:pt x="2260" y="8432"/>
                </a:moveTo>
                <a:lnTo>
                  <a:pt x="647" y="11239"/>
                </a:lnTo>
                <a:lnTo>
                  <a:pt x="0" y="14604"/>
                </a:lnTo>
                <a:lnTo>
                  <a:pt x="761" y="17551"/>
                </a:lnTo>
                <a:lnTo>
                  <a:pt x="850" y="17830"/>
                </a:lnTo>
                <a:lnTo>
                  <a:pt x="1828" y="21805"/>
                </a:lnTo>
                <a:lnTo>
                  <a:pt x="1701" y="25819"/>
                </a:lnTo>
                <a:lnTo>
                  <a:pt x="457" y="29311"/>
                </a:lnTo>
                <a:lnTo>
                  <a:pt x="4013" y="27876"/>
                </a:lnTo>
                <a:lnTo>
                  <a:pt x="7797" y="24891"/>
                </a:lnTo>
                <a:lnTo>
                  <a:pt x="8712" y="23164"/>
                </a:lnTo>
                <a:lnTo>
                  <a:pt x="10439" y="20180"/>
                </a:lnTo>
                <a:lnTo>
                  <a:pt x="11810" y="17348"/>
                </a:lnTo>
                <a:lnTo>
                  <a:pt x="12242" y="14236"/>
                </a:lnTo>
                <a:lnTo>
                  <a:pt x="11798" y="11036"/>
                </a:lnTo>
                <a:lnTo>
                  <a:pt x="11468" y="7061"/>
                </a:lnTo>
                <a:lnTo>
                  <a:pt x="12826" y="3111"/>
                </a:lnTo>
                <a:lnTo>
                  <a:pt x="15506" y="0"/>
                </a:lnTo>
                <a:lnTo>
                  <a:pt x="11087" y="660"/>
                </a:lnTo>
                <a:lnTo>
                  <a:pt x="8940" y="1777"/>
                </a:lnTo>
                <a:lnTo>
                  <a:pt x="5791" y="3403"/>
                </a:lnTo>
                <a:lnTo>
                  <a:pt x="3581" y="5740"/>
                </a:lnTo>
                <a:lnTo>
                  <a:pt x="2260" y="843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324748" y="4575499"/>
            <a:ext cx="15506" cy="29311"/>
          </a:xfrm>
          <a:custGeom>
            <a:avLst/>
            <a:gdLst/>
            <a:ahLst/>
            <a:cxnLst/>
            <a:rect l="l" t="t" r="r" b="b"/>
            <a:pathLst>
              <a:path w="15506" h="29311">
                <a:moveTo>
                  <a:pt x="11798" y="11036"/>
                </a:moveTo>
                <a:lnTo>
                  <a:pt x="11468" y="7061"/>
                </a:lnTo>
                <a:lnTo>
                  <a:pt x="12826" y="3111"/>
                </a:lnTo>
                <a:lnTo>
                  <a:pt x="15506" y="0"/>
                </a:lnTo>
                <a:lnTo>
                  <a:pt x="13322" y="126"/>
                </a:lnTo>
                <a:lnTo>
                  <a:pt x="11087" y="660"/>
                </a:lnTo>
                <a:lnTo>
                  <a:pt x="8940" y="1777"/>
                </a:lnTo>
                <a:lnTo>
                  <a:pt x="5791" y="3403"/>
                </a:lnTo>
                <a:lnTo>
                  <a:pt x="3581" y="5740"/>
                </a:lnTo>
                <a:lnTo>
                  <a:pt x="2260" y="8432"/>
                </a:lnTo>
                <a:lnTo>
                  <a:pt x="647" y="11239"/>
                </a:lnTo>
                <a:lnTo>
                  <a:pt x="0" y="14604"/>
                </a:lnTo>
                <a:lnTo>
                  <a:pt x="761" y="17551"/>
                </a:lnTo>
                <a:lnTo>
                  <a:pt x="850" y="17830"/>
                </a:lnTo>
                <a:lnTo>
                  <a:pt x="1828" y="21805"/>
                </a:lnTo>
                <a:lnTo>
                  <a:pt x="1701" y="25819"/>
                </a:lnTo>
                <a:lnTo>
                  <a:pt x="457" y="29311"/>
                </a:lnTo>
                <a:lnTo>
                  <a:pt x="2311" y="28727"/>
                </a:lnTo>
                <a:lnTo>
                  <a:pt x="4013" y="27876"/>
                </a:lnTo>
                <a:lnTo>
                  <a:pt x="5473" y="26720"/>
                </a:lnTo>
                <a:lnTo>
                  <a:pt x="7797" y="24891"/>
                </a:lnTo>
                <a:lnTo>
                  <a:pt x="8712" y="23164"/>
                </a:lnTo>
                <a:lnTo>
                  <a:pt x="10439" y="20180"/>
                </a:lnTo>
                <a:lnTo>
                  <a:pt x="11810" y="17348"/>
                </a:lnTo>
                <a:lnTo>
                  <a:pt x="12242" y="14236"/>
                </a:lnTo>
                <a:lnTo>
                  <a:pt x="11798" y="11036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333585" y="4570142"/>
            <a:ext cx="18884" cy="28117"/>
          </a:xfrm>
          <a:custGeom>
            <a:avLst/>
            <a:gdLst/>
            <a:ahLst/>
            <a:cxnLst/>
            <a:rect l="l" t="t" r="r" b="b"/>
            <a:pathLst>
              <a:path w="18884" h="28117">
                <a:moveTo>
                  <a:pt x="2273" y="24942"/>
                </a:moveTo>
                <a:lnTo>
                  <a:pt x="0" y="28117"/>
                </a:lnTo>
                <a:lnTo>
                  <a:pt x="4229" y="27292"/>
                </a:lnTo>
                <a:lnTo>
                  <a:pt x="6095" y="26289"/>
                </a:lnTo>
                <a:lnTo>
                  <a:pt x="11671" y="23253"/>
                </a:lnTo>
                <a:lnTo>
                  <a:pt x="14935" y="17259"/>
                </a:lnTo>
                <a:lnTo>
                  <a:pt x="14414" y="10769"/>
                </a:lnTo>
                <a:lnTo>
                  <a:pt x="14363" y="6832"/>
                </a:lnTo>
                <a:lnTo>
                  <a:pt x="15913" y="2882"/>
                </a:lnTo>
                <a:lnTo>
                  <a:pt x="18884" y="0"/>
                </a:lnTo>
                <a:lnTo>
                  <a:pt x="14363" y="393"/>
                </a:lnTo>
                <a:lnTo>
                  <a:pt x="12166" y="1346"/>
                </a:lnTo>
                <a:lnTo>
                  <a:pt x="5854" y="4152"/>
                </a:lnTo>
                <a:lnTo>
                  <a:pt x="2400" y="10350"/>
                </a:lnTo>
                <a:lnTo>
                  <a:pt x="2959" y="16471"/>
                </a:lnTo>
                <a:lnTo>
                  <a:pt x="3009" y="16751"/>
                </a:lnTo>
                <a:lnTo>
                  <a:pt x="3492" y="20777"/>
                </a:lnTo>
                <a:lnTo>
                  <a:pt x="2273" y="2494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333585" y="4570079"/>
            <a:ext cx="18884" cy="28181"/>
          </a:xfrm>
          <a:custGeom>
            <a:avLst/>
            <a:gdLst/>
            <a:ahLst/>
            <a:cxnLst/>
            <a:rect l="l" t="t" r="r" b="b"/>
            <a:pathLst>
              <a:path w="18884" h="28181">
                <a:moveTo>
                  <a:pt x="14414" y="10833"/>
                </a:moveTo>
                <a:lnTo>
                  <a:pt x="14363" y="6896"/>
                </a:lnTo>
                <a:lnTo>
                  <a:pt x="15913" y="2946"/>
                </a:lnTo>
                <a:lnTo>
                  <a:pt x="18884" y="63"/>
                </a:lnTo>
                <a:lnTo>
                  <a:pt x="16636" y="0"/>
                </a:lnTo>
                <a:lnTo>
                  <a:pt x="14363" y="457"/>
                </a:lnTo>
                <a:lnTo>
                  <a:pt x="12166" y="1409"/>
                </a:lnTo>
                <a:lnTo>
                  <a:pt x="5854" y="4216"/>
                </a:lnTo>
                <a:lnTo>
                  <a:pt x="2400" y="10414"/>
                </a:lnTo>
                <a:lnTo>
                  <a:pt x="2959" y="16535"/>
                </a:lnTo>
                <a:lnTo>
                  <a:pt x="3009" y="16814"/>
                </a:lnTo>
                <a:lnTo>
                  <a:pt x="3492" y="20840"/>
                </a:lnTo>
                <a:lnTo>
                  <a:pt x="2273" y="25006"/>
                </a:lnTo>
                <a:lnTo>
                  <a:pt x="0" y="28181"/>
                </a:lnTo>
                <a:lnTo>
                  <a:pt x="1917" y="28117"/>
                </a:lnTo>
                <a:lnTo>
                  <a:pt x="4229" y="27355"/>
                </a:lnTo>
                <a:lnTo>
                  <a:pt x="6095" y="26352"/>
                </a:lnTo>
                <a:lnTo>
                  <a:pt x="11671" y="23317"/>
                </a:lnTo>
                <a:lnTo>
                  <a:pt x="14935" y="17322"/>
                </a:lnTo>
                <a:lnTo>
                  <a:pt x="14414" y="10833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344395" y="4565663"/>
            <a:ext cx="20751" cy="26796"/>
          </a:xfrm>
          <a:custGeom>
            <a:avLst/>
            <a:gdLst/>
            <a:ahLst/>
            <a:cxnLst/>
            <a:rect l="l" t="t" r="r" b="b"/>
            <a:pathLst>
              <a:path w="20751" h="26797">
                <a:moveTo>
                  <a:pt x="3594" y="15328"/>
                </a:moveTo>
                <a:lnTo>
                  <a:pt x="3632" y="15620"/>
                </a:lnTo>
                <a:lnTo>
                  <a:pt x="3797" y="19735"/>
                </a:lnTo>
                <a:lnTo>
                  <a:pt x="2463" y="23698"/>
                </a:lnTo>
                <a:lnTo>
                  <a:pt x="0" y="26796"/>
                </a:lnTo>
                <a:lnTo>
                  <a:pt x="4114" y="26263"/>
                </a:lnTo>
                <a:lnTo>
                  <a:pt x="6083" y="25361"/>
                </a:lnTo>
                <a:lnTo>
                  <a:pt x="11950" y="22656"/>
                </a:lnTo>
                <a:lnTo>
                  <a:pt x="15392" y="16878"/>
                </a:lnTo>
                <a:lnTo>
                  <a:pt x="15430" y="10426"/>
                </a:lnTo>
                <a:lnTo>
                  <a:pt x="15646" y="6451"/>
                </a:lnTo>
                <a:lnTo>
                  <a:pt x="17538" y="2692"/>
                </a:lnTo>
                <a:lnTo>
                  <a:pt x="20751" y="0"/>
                </a:lnTo>
                <a:lnTo>
                  <a:pt x="16167" y="38"/>
                </a:lnTo>
                <a:lnTo>
                  <a:pt x="13893" y="838"/>
                </a:lnTo>
                <a:lnTo>
                  <a:pt x="7289" y="3149"/>
                </a:lnTo>
                <a:lnTo>
                  <a:pt x="3428" y="9220"/>
                </a:lnTo>
                <a:lnTo>
                  <a:pt x="3594" y="1532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344395" y="4565448"/>
            <a:ext cx="20751" cy="27012"/>
          </a:xfrm>
          <a:custGeom>
            <a:avLst/>
            <a:gdLst/>
            <a:ahLst/>
            <a:cxnLst/>
            <a:rect l="l" t="t" r="r" b="b"/>
            <a:pathLst>
              <a:path w="20751" h="27012">
                <a:moveTo>
                  <a:pt x="15430" y="10642"/>
                </a:moveTo>
                <a:lnTo>
                  <a:pt x="15646" y="6667"/>
                </a:lnTo>
                <a:lnTo>
                  <a:pt x="17538" y="2908"/>
                </a:lnTo>
                <a:lnTo>
                  <a:pt x="20751" y="215"/>
                </a:lnTo>
                <a:lnTo>
                  <a:pt x="18516" y="0"/>
                </a:lnTo>
                <a:lnTo>
                  <a:pt x="16167" y="253"/>
                </a:lnTo>
                <a:lnTo>
                  <a:pt x="13893" y="1054"/>
                </a:lnTo>
                <a:lnTo>
                  <a:pt x="7289" y="3365"/>
                </a:lnTo>
                <a:lnTo>
                  <a:pt x="3428" y="9436"/>
                </a:lnTo>
                <a:lnTo>
                  <a:pt x="3594" y="15544"/>
                </a:lnTo>
                <a:lnTo>
                  <a:pt x="3632" y="15836"/>
                </a:lnTo>
                <a:lnTo>
                  <a:pt x="3797" y="19951"/>
                </a:lnTo>
                <a:lnTo>
                  <a:pt x="2463" y="23914"/>
                </a:lnTo>
                <a:lnTo>
                  <a:pt x="0" y="27012"/>
                </a:lnTo>
                <a:lnTo>
                  <a:pt x="2070" y="26949"/>
                </a:lnTo>
                <a:lnTo>
                  <a:pt x="4114" y="26479"/>
                </a:lnTo>
                <a:lnTo>
                  <a:pt x="6083" y="25577"/>
                </a:lnTo>
                <a:lnTo>
                  <a:pt x="11950" y="22872"/>
                </a:lnTo>
                <a:lnTo>
                  <a:pt x="15392" y="17094"/>
                </a:lnTo>
                <a:lnTo>
                  <a:pt x="15430" y="10642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355449" y="4561910"/>
            <a:ext cx="22834" cy="25425"/>
          </a:xfrm>
          <a:custGeom>
            <a:avLst/>
            <a:gdLst/>
            <a:ahLst/>
            <a:cxnLst/>
            <a:rect l="l" t="t" r="r" b="b"/>
            <a:pathLst>
              <a:path w="22834" h="25425">
                <a:moveTo>
                  <a:pt x="4114" y="25222"/>
                </a:moveTo>
                <a:lnTo>
                  <a:pt x="6108" y="24422"/>
                </a:lnTo>
                <a:lnTo>
                  <a:pt x="12065" y="22136"/>
                </a:lnTo>
                <a:lnTo>
                  <a:pt x="15951" y="16789"/>
                </a:lnTo>
                <a:lnTo>
                  <a:pt x="16535" y="10299"/>
                </a:lnTo>
                <a:lnTo>
                  <a:pt x="17106" y="6375"/>
                </a:lnTo>
                <a:lnTo>
                  <a:pt x="19342" y="2781"/>
                </a:lnTo>
                <a:lnTo>
                  <a:pt x="22834" y="406"/>
                </a:lnTo>
                <a:lnTo>
                  <a:pt x="18224" y="0"/>
                </a:lnTo>
                <a:lnTo>
                  <a:pt x="15862" y="635"/>
                </a:lnTo>
                <a:lnTo>
                  <a:pt x="9017" y="2400"/>
                </a:lnTo>
                <a:lnTo>
                  <a:pt x="4622" y="8115"/>
                </a:lnTo>
                <a:lnTo>
                  <a:pt x="4356" y="14262"/>
                </a:lnTo>
                <a:lnTo>
                  <a:pt x="4368" y="14541"/>
                </a:lnTo>
                <a:lnTo>
                  <a:pt x="4203" y="18630"/>
                </a:lnTo>
                <a:lnTo>
                  <a:pt x="2628" y="22529"/>
                </a:lnTo>
                <a:lnTo>
                  <a:pt x="0" y="25425"/>
                </a:lnTo>
                <a:lnTo>
                  <a:pt x="4114" y="2522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355449" y="4561909"/>
            <a:ext cx="22834" cy="25476"/>
          </a:xfrm>
          <a:custGeom>
            <a:avLst/>
            <a:gdLst/>
            <a:ahLst/>
            <a:cxnLst/>
            <a:rect l="l" t="t" r="r" b="b"/>
            <a:pathLst>
              <a:path w="22834" h="25476">
                <a:moveTo>
                  <a:pt x="16535" y="10299"/>
                </a:moveTo>
                <a:lnTo>
                  <a:pt x="17106" y="6375"/>
                </a:lnTo>
                <a:lnTo>
                  <a:pt x="19342" y="2781"/>
                </a:lnTo>
                <a:lnTo>
                  <a:pt x="22834" y="406"/>
                </a:lnTo>
                <a:lnTo>
                  <a:pt x="20637" y="12"/>
                </a:lnTo>
                <a:lnTo>
                  <a:pt x="18224" y="0"/>
                </a:lnTo>
                <a:lnTo>
                  <a:pt x="15862" y="635"/>
                </a:lnTo>
                <a:lnTo>
                  <a:pt x="9017" y="2400"/>
                </a:lnTo>
                <a:lnTo>
                  <a:pt x="4622" y="8115"/>
                </a:lnTo>
                <a:lnTo>
                  <a:pt x="4356" y="14262"/>
                </a:lnTo>
                <a:lnTo>
                  <a:pt x="4368" y="14541"/>
                </a:lnTo>
                <a:lnTo>
                  <a:pt x="4203" y="18630"/>
                </a:lnTo>
                <a:lnTo>
                  <a:pt x="2628" y="22529"/>
                </a:lnTo>
                <a:lnTo>
                  <a:pt x="0" y="25425"/>
                </a:lnTo>
                <a:lnTo>
                  <a:pt x="2044" y="25476"/>
                </a:lnTo>
                <a:lnTo>
                  <a:pt x="4114" y="25222"/>
                </a:lnTo>
                <a:lnTo>
                  <a:pt x="6108" y="24422"/>
                </a:lnTo>
                <a:lnTo>
                  <a:pt x="12065" y="22136"/>
                </a:lnTo>
                <a:lnTo>
                  <a:pt x="15951" y="16789"/>
                </a:lnTo>
                <a:lnTo>
                  <a:pt x="16535" y="10299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366738" y="4559440"/>
            <a:ext cx="25082" cy="23710"/>
          </a:xfrm>
          <a:custGeom>
            <a:avLst/>
            <a:gdLst/>
            <a:ahLst/>
            <a:cxnLst/>
            <a:rect l="l" t="t" r="r" b="b"/>
            <a:pathLst>
              <a:path w="25082" h="23710">
                <a:moveTo>
                  <a:pt x="5219" y="12852"/>
                </a:moveTo>
                <a:lnTo>
                  <a:pt x="5219" y="13131"/>
                </a:lnTo>
                <a:lnTo>
                  <a:pt x="4711" y="17233"/>
                </a:lnTo>
                <a:lnTo>
                  <a:pt x="2806" y="20904"/>
                </a:lnTo>
                <a:lnTo>
                  <a:pt x="0" y="23622"/>
                </a:lnTo>
                <a:lnTo>
                  <a:pt x="4076" y="23710"/>
                </a:lnTo>
                <a:lnTo>
                  <a:pt x="6108" y="23139"/>
                </a:lnTo>
                <a:lnTo>
                  <a:pt x="12153" y="21386"/>
                </a:lnTo>
                <a:lnTo>
                  <a:pt x="16471" y="16484"/>
                </a:lnTo>
                <a:lnTo>
                  <a:pt x="17729" y="10058"/>
                </a:lnTo>
                <a:lnTo>
                  <a:pt x="18694" y="6248"/>
                </a:lnTo>
                <a:lnTo>
                  <a:pt x="21323" y="2857"/>
                </a:lnTo>
                <a:lnTo>
                  <a:pt x="25082" y="914"/>
                </a:lnTo>
                <a:lnTo>
                  <a:pt x="20510" y="0"/>
                </a:lnTo>
                <a:lnTo>
                  <a:pt x="18072" y="393"/>
                </a:lnTo>
                <a:lnTo>
                  <a:pt x="10985" y="1409"/>
                </a:lnTo>
                <a:lnTo>
                  <a:pt x="6019" y="6807"/>
                </a:lnTo>
                <a:lnTo>
                  <a:pt x="5219" y="1285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366738" y="4559441"/>
            <a:ext cx="25082" cy="23837"/>
          </a:xfrm>
          <a:custGeom>
            <a:avLst/>
            <a:gdLst/>
            <a:ahLst/>
            <a:cxnLst/>
            <a:rect l="l" t="t" r="r" b="b"/>
            <a:pathLst>
              <a:path w="25082" h="23837">
                <a:moveTo>
                  <a:pt x="17729" y="10058"/>
                </a:moveTo>
                <a:lnTo>
                  <a:pt x="18694" y="6248"/>
                </a:lnTo>
                <a:lnTo>
                  <a:pt x="21323" y="2857"/>
                </a:lnTo>
                <a:lnTo>
                  <a:pt x="25082" y="914"/>
                </a:lnTo>
                <a:lnTo>
                  <a:pt x="22910" y="254"/>
                </a:lnTo>
                <a:lnTo>
                  <a:pt x="20510" y="0"/>
                </a:lnTo>
                <a:lnTo>
                  <a:pt x="18072" y="393"/>
                </a:lnTo>
                <a:lnTo>
                  <a:pt x="10985" y="1409"/>
                </a:lnTo>
                <a:lnTo>
                  <a:pt x="6019" y="6807"/>
                </a:lnTo>
                <a:lnTo>
                  <a:pt x="5219" y="12852"/>
                </a:lnTo>
                <a:lnTo>
                  <a:pt x="5219" y="13131"/>
                </a:lnTo>
                <a:lnTo>
                  <a:pt x="4711" y="17233"/>
                </a:lnTo>
                <a:lnTo>
                  <a:pt x="2806" y="20904"/>
                </a:lnTo>
                <a:lnTo>
                  <a:pt x="0" y="23622"/>
                </a:lnTo>
                <a:lnTo>
                  <a:pt x="2019" y="23837"/>
                </a:lnTo>
                <a:lnTo>
                  <a:pt x="4076" y="23710"/>
                </a:lnTo>
                <a:lnTo>
                  <a:pt x="6108" y="23139"/>
                </a:lnTo>
                <a:lnTo>
                  <a:pt x="12153" y="21386"/>
                </a:lnTo>
                <a:lnTo>
                  <a:pt x="16471" y="16484"/>
                </a:lnTo>
                <a:lnTo>
                  <a:pt x="17729" y="10058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378234" y="4558498"/>
            <a:ext cx="27330" cy="21767"/>
          </a:xfrm>
          <a:custGeom>
            <a:avLst/>
            <a:gdLst/>
            <a:ahLst/>
            <a:cxnLst/>
            <a:rect l="l" t="t" r="r" b="b"/>
            <a:pathLst>
              <a:path w="27330" h="21767">
                <a:moveTo>
                  <a:pt x="3009" y="18884"/>
                </a:moveTo>
                <a:lnTo>
                  <a:pt x="0" y="21285"/>
                </a:lnTo>
                <a:lnTo>
                  <a:pt x="4000" y="21767"/>
                </a:lnTo>
                <a:lnTo>
                  <a:pt x="6045" y="21424"/>
                </a:lnTo>
                <a:lnTo>
                  <a:pt x="12153" y="20294"/>
                </a:lnTo>
                <a:lnTo>
                  <a:pt x="16954" y="15900"/>
                </a:lnTo>
                <a:lnTo>
                  <a:pt x="18935" y="9677"/>
                </a:lnTo>
                <a:lnTo>
                  <a:pt x="20332" y="5994"/>
                </a:lnTo>
                <a:lnTo>
                  <a:pt x="23342" y="2933"/>
                </a:lnTo>
                <a:lnTo>
                  <a:pt x="27330" y="1447"/>
                </a:lnTo>
                <a:lnTo>
                  <a:pt x="22872" y="0"/>
                </a:lnTo>
                <a:lnTo>
                  <a:pt x="20396" y="101"/>
                </a:lnTo>
                <a:lnTo>
                  <a:pt x="13195" y="292"/>
                </a:lnTo>
                <a:lnTo>
                  <a:pt x="7607" y="5168"/>
                </a:lnTo>
                <a:lnTo>
                  <a:pt x="6197" y="11074"/>
                </a:lnTo>
                <a:lnTo>
                  <a:pt x="6159" y="11366"/>
                </a:lnTo>
                <a:lnTo>
                  <a:pt x="5245" y="15392"/>
                </a:lnTo>
                <a:lnTo>
                  <a:pt x="3009" y="1888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378234" y="4558498"/>
            <a:ext cx="27330" cy="21767"/>
          </a:xfrm>
          <a:custGeom>
            <a:avLst/>
            <a:gdLst/>
            <a:ahLst/>
            <a:cxnLst/>
            <a:rect l="l" t="t" r="r" b="b"/>
            <a:pathLst>
              <a:path w="27330" h="21767">
                <a:moveTo>
                  <a:pt x="18935" y="9677"/>
                </a:moveTo>
                <a:lnTo>
                  <a:pt x="20332" y="5994"/>
                </a:lnTo>
                <a:lnTo>
                  <a:pt x="23342" y="2933"/>
                </a:lnTo>
                <a:lnTo>
                  <a:pt x="27330" y="1447"/>
                </a:lnTo>
                <a:lnTo>
                  <a:pt x="25234" y="533"/>
                </a:lnTo>
                <a:lnTo>
                  <a:pt x="22872" y="0"/>
                </a:lnTo>
                <a:lnTo>
                  <a:pt x="20396" y="101"/>
                </a:lnTo>
                <a:lnTo>
                  <a:pt x="13195" y="292"/>
                </a:lnTo>
                <a:lnTo>
                  <a:pt x="7607" y="5168"/>
                </a:lnTo>
                <a:lnTo>
                  <a:pt x="6197" y="11074"/>
                </a:lnTo>
                <a:lnTo>
                  <a:pt x="6159" y="11366"/>
                </a:lnTo>
                <a:lnTo>
                  <a:pt x="5245" y="15392"/>
                </a:lnTo>
                <a:lnTo>
                  <a:pt x="3009" y="18884"/>
                </a:lnTo>
                <a:lnTo>
                  <a:pt x="0" y="21285"/>
                </a:lnTo>
                <a:lnTo>
                  <a:pt x="1968" y="21742"/>
                </a:lnTo>
                <a:lnTo>
                  <a:pt x="4000" y="21767"/>
                </a:lnTo>
                <a:lnTo>
                  <a:pt x="6045" y="21424"/>
                </a:lnTo>
                <a:lnTo>
                  <a:pt x="12153" y="20294"/>
                </a:lnTo>
                <a:lnTo>
                  <a:pt x="16954" y="15900"/>
                </a:lnTo>
                <a:lnTo>
                  <a:pt x="18935" y="9677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389884" y="4558333"/>
            <a:ext cx="29387" cy="20269"/>
          </a:xfrm>
          <a:custGeom>
            <a:avLst/>
            <a:gdLst/>
            <a:ahLst/>
            <a:cxnLst/>
            <a:rect l="l" t="t" r="r" b="b"/>
            <a:pathLst>
              <a:path w="29387" h="20269">
                <a:moveTo>
                  <a:pt x="3213" y="17310"/>
                </a:moveTo>
                <a:lnTo>
                  <a:pt x="0" y="19354"/>
                </a:lnTo>
                <a:lnTo>
                  <a:pt x="3873" y="20269"/>
                </a:lnTo>
                <a:lnTo>
                  <a:pt x="5930" y="20167"/>
                </a:lnTo>
                <a:lnTo>
                  <a:pt x="12064" y="19748"/>
                </a:lnTo>
                <a:lnTo>
                  <a:pt x="17335" y="15963"/>
                </a:lnTo>
                <a:lnTo>
                  <a:pt x="20065" y="10020"/>
                </a:lnTo>
                <a:lnTo>
                  <a:pt x="21894" y="6527"/>
                </a:lnTo>
                <a:lnTo>
                  <a:pt x="25247" y="3860"/>
                </a:lnTo>
                <a:lnTo>
                  <a:pt x="29387" y="2870"/>
                </a:lnTo>
                <a:lnTo>
                  <a:pt x="25158" y="901"/>
                </a:lnTo>
                <a:lnTo>
                  <a:pt x="22669" y="685"/>
                </a:lnTo>
                <a:lnTo>
                  <a:pt x="15481" y="0"/>
                </a:lnTo>
                <a:lnTo>
                  <a:pt x="9309" y="4190"/>
                </a:lnTo>
                <a:lnTo>
                  <a:pt x="7251" y="9905"/>
                </a:lnTo>
                <a:lnTo>
                  <a:pt x="7175" y="10198"/>
                </a:lnTo>
                <a:lnTo>
                  <a:pt x="5803" y="14071"/>
                </a:lnTo>
                <a:lnTo>
                  <a:pt x="3213" y="1731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389884" y="4558333"/>
            <a:ext cx="29387" cy="20269"/>
          </a:xfrm>
          <a:custGeom>
            <a:avLst/>
            <a:gdLst/>
            <a:ahLst/>
            <a:cxnLst/>
            <a:rect l="l" t="t" r="r" b="b"/>
            <a:pathLst>
              <a:path w="29387" h="20269">
                <a:moveTo>
                  <a:pt x="20065" y="10020"/>
                </a:moveTo>
                <a:lnTo>
                  <a:pt x="21894" y="6527"/>
                </a:lnTo>
                <a:lnTo>
                  <a:pt x="25247" y="3860"/>
                </a:lnTo>
                <a:lnTo>
                  <a:pt x="29387" y="2870"/>
                </a:lnTo>
                <a:lnTo>
                  <a:pt x="27431" y="1701"/>
                </a:lnTo>
                <a:lnTo>
                  <a:pt x="25158" y="901"/>
                </a:lnTo>
                <a:lnTo>
                  <a:pt x="22669" y="685"/>
                </a:lnTo>
                <a:lnTo>
                  <a:pt x="15481" y="0"/>
                </a:lnTo>
                <a:lnTo>
                  <a:pt x="9309" y="4190"/>
                </a:lnTo>
                <a:lnTo>
                  <a:pt x="7251" y="9905"/>
                </a:lnTo>
                <a:lnTo>
                  <a:pt x="7175" y="10198"/>
                </a:lnTo>
                <a:lnTo>
                  <a:pt x="5803" y="14071"/>
                </a:lnTo>
                <a:lnTo>
                  <a:pt x="3213" y="17310"/>
                </a:lnTo>
                <a:lnTo>
                  <a:pt x="0" y="19354"/>
                </a:lnTo>
                <a:lnTo>
                  <a:pt x="1892" y="20040"/>
                </a:lnTo>
                <a:lnTo>
                  <a:pt x="3873" y="20269"/>
                </a:lnTo>
                <a:lnTo>
                  <a:pt x="5930" y="20167"/>
                </a:lnTo>
                <a:lnTo>
                  <a:pt x="12064" y="19748"/>
                </a:lnTo>
                <a:lnTo>
                  <a:pt x="17335" y="15963"/>
                </a:lnTo>
                <a:lnTo>
                  <a:pt x="20065" y="10020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401578" y="4559582"/>
            <a:ext cx="31102" cy="19177"/>
          </a:xfrm>
          <a:custGeom>
            <a:avLst/>
            <a:gdLst/>
            <a:ahLst/>
            <a:cxnLst/>
            <a:rect l="l" t="t" r="r" b="b"/>
            <a:pathLst>
              <a:path w="31102" h="19176">
                <a:moveTo>
                  <a:pt x="11899" y="19176"/>
                </a:moveTo>
                <a:lnTo>
                  <a:pt x="17614" y="16065"/>
                </a:lnTo>
                <a:lnTo>
                  <a:pt x="21031" y="10490"/>
                </a:lnTo>
                <a:lnTo>
                  <a:pt x="23266" y="7251"/>
                </a:lnTo>
                <a:lnTo>
                  <a:pt x="26911" y="4991"/>
                </a:lnTo>
                <a:lnTo>
                  <a:pt x="31102" y="4470"/>
                </a:lnTo>
                <a:lnTo>
                  <a:pt x="27152" y="2031"/>
                </a:lnTo>
                <a:lnTo>
                  <a:pt x="24714" y="1536"/>
                </a:lnTo>
                <a:lnTo>
                  <a:pt x="17703" y="0"/>
                </a:lnTo>
                <a:lnTo>
                  <a:pt x="11061" y="3403"/>
                </a:lnTo>
                <a:lnTo>
                  <a:pt x="8318" y="8839"/>
                </a:lnTo>
                <a:lnTo>
                  <a:pt x="8216" y="9105"/>
                </a:lnTo>
                <a:lnTo>
                  <a:pt x="6388" y="12788"/>
                </a:lnTo>
                <a:lnTo>
                  <a:pt x="3416" y="15684"/>
                </a:lnTo>
                <a:lnTo>
                  <a:pt x="0" y="17348"/>
                </a:lnTo>
                <a:lnTo>
                  <a:pt x="3733" y="18707"/>
                </a:lnTo>
                <a:lnTo>
                  <a:pt x="5791" y="18859"/>
                </a:lnTo>
                <a:lnTo>
                  <a:pt x="11899" y="1917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401578" y="4559582"/>
            <a:ext cx="31102" cy="19177"/>
          </a:xfrm>
          <a:custGeom>
            <a:avLst/>
            <a:gdLst/>
            <a:ahLst/>
            <a:cxnLst/>
            <a:rect l="l" t="t" r="r" b="b"/>
            <a:pathLst>
              <a:path w="31102" h="19176">
                <a:moveTo>
                  <a:pt x="21031" y="10490"/>
                </a:moveTo>
                <a:lnTo>
                  <a:pt x="23266" y="7251"/>
                </a:lnTo>
                <a:lnTo>
                  <a:pt x="26911" y="4991"/>
                </a:lnTo>
                <a:lnTo>
                  <a:pt x="31102" y="4470"/>
                </a:lnTo>
                <a:lnTo>
                  <a:pt x="29311" y="3098"/>
                </a:lnTo>
                <a:lnTo>
                  <a:pt x="27152" y="2031"/>
                </a:lnTo>
                <a:lnTo>
                  <a:pt x="24714" y="1536"/>
                </a:lnTo>
                <a:lnTo>
                  <a:pt x="17703" y="0"/>
                </a:lnTo>
                <a:lnTo>
                  <a:pt x="11061" y="3403"/>
                </a:lnTo>
                <a:lnTo>
                  <a:pt x="8318" y="8839"/>
                </a:lnTo>
                <a:lnTo>
                  <a:pt x="8216" y="9105"/>
                </a:lnTo>
                <a:lnTo>
                  <a:pt x="6388" y="12788"/>
                </a:lnTo>
                <a:lnTo>
                  <a:pt x="3416" y="15684"/>
                </a:lnTo>
                <a:lnTo>
                  <a:pt x="0" y="17348"/>
                </a:lnTo>
                <a:lnTo>
                  <a:pt x="1803" y="18249"/>
                </a:lnTo>
                <a:lnTo>
                  <a:pt x="3733" y="18707"/>
                </a:lnTo>
                <a:lnTo>
                  <a:pt x="5791" y="18859"/>
                </a:lnTo>
                <a:lnTo>
                  <a:pt x="11899" y="19176"/>
                </a:lnTo>
                <a:lnTo>
                  <a:pt x="17614" y="16065"/>
                </a:lnTo>
                <a:lnTo>
                  <a:pt x="21031" y="10490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413266" y="4562483"/>
            <a:ext cx="32346" cy="18351"/>
          </a:xfrm>
          <a:custGeom>
            <a:avLst/>
            <a:gdLst/>
            <a:ahLst/>
            <a:cxnLst/>
            <a:rect l="l" t="t" r="r" b="b"/>
            <a:pathLst>
              <a:path w="32346" h="18351">
                <a:moveTo>
                  <a:pt x="0" y="15087"/>
                </a:moveTo>
                <a:lnTo>
                  <a:pt x="3543" y="16903"/>
                </a:lnTo>
                <a:lnTo>
                  <a:pt x="5562" y="17297"/>
                </a:lnTo>
                <a:lnTo>
                  <a:pt x="11620" y="18351"/>
                </a:lnTo>
                <a:lnTo>
                  <a:pt x="17716" y="15925"/>
                </a:lnTo>
                <a:lnTo>
                  <a:pt x="21716" y="10769"/>
                </a:lnTo>
                <a:lnTo>
                  <a:pt x="24295" y="7785"/>
                </a:lnTo>
                <a:lnTo>
                  <a:pt x="28155" y="5943"/>
                </a:lnTo>
                <a:lnTo>
                  <a:pt x="32346" y="5854"/>
                </a:lnTo>
                <a:lnTo>
                  <a:pt x="28701" y="3035"/>
                </a:lnTo>
                <a:lnTo>
                  <a:pt x="26365" y="2273"/>
                </a:lnTo>
                <a:lnTo>
                  <a:pt x="19621" y="0"/>
                </a:lnTo>
                <a:lnTo>
                  <a:pt x="12661" y="2590"/>
                </a:lnTo>
                <a:lnTo>
                  <a:pt x="9283" y="7645"/>
                </a:lnTo>
                <a:lnTo>
                  <a:pt x="9143" y="7899"/>
                </a:lnTo>
                <a:lnTo>
                  <a:pt x="6883" y="11353"/>
                </a:lnTo>
                <a:lnTo>
                  <a:pt x="3594" y="13855"/>
                </a:lnTo>
                <a:lnTo>
                  <a:pt x="0" y="1508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413266" y="4562483"/>
            <a:ext cx="32346" cy="18351"/>
          </a:xfrm>
          <a:custGeom>
            <a:avLst/>
            <a:gdLst/>
            <a:ahLst/>
            <a:cxnLst/>
            <a:rect l="l" t="t" r="r" b="b"/>
            <a:pathLst>
              <a:path w="32346" h="18351">
                <a:moveTo>
                  <a:pt x="21716" y="10769"/>
                </a:moveTo>
                <a:lnTo>
                  <a:pt x="24295" y="7785"/>
                </a:lnTo>
                <a:lnTo>
                  <a:pt x="28155" y="5943"/>
                </a:lnTo>
                <a:lnTo>
                  <a:pt x="32346" y="5854"/>
                </a:lnTo>
                <a:lnTo>
                  <a:pt x="30721" y="4292"/>
                </a:lnTo>
                <a:lnTo>
                  <a:pt x="28701" y="3035"/>
                </a:lnTo>
                <a:lnTo>
                  <a:pt x="26365" y="2273"/>
                </a:lnTo>
                <a:lnTo>
                  <a:pt x="19621" y="0"/>
                </a:lnTo>
                <a:lnTo>
                  <a:pt x="12661" y="2590"/>
                </a:lnTo>
                <a:lnTo>
                  <a:pt x="9283" y="7645"/>
                </a:lnTo>
                <a:lnTo>
                  <a:pt x="9143" y="7899"/>
                </a:lnTo>
                <a:lnTo>
                  <a:pt x="6883" y="11353"/>
                </a:lnTo>
                <a:lnTo>
                  <a:pt x="3594" y="13855"/>
                </a:lnTo>
                <a:lnTo>
                  <a:pt x="0" y="15087"/>
                </a:lnTo>
                <a:lnTo>
                  <a:pt x="1676" y="16205"/>
                </a:lnTo>
                <a:lnTo>
                  <a:pt x="3543" y="16903"/>
                </a:lnTo>
                <a:lnTo>
                  <a:pt x="5562" y="17297"/>
                </a:lnTo>
                <a:lnTo>
                  <a:pt x="11620" y="18351"/>
                </a:lnTo>
                <a:lnTo>
                  <a:pt x="17716" y="15925"/>
                </a:lnTo>
                <a:lnTo>
                  <a:pt x="21716" y="10769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424829" y="4566813"/>
            <a:ext cx="33121" cy="17424"/>
          </a:xfrm>
          <a:custGeom>
            <a:avLst/>
            <a:gdLst/>
            <a:ahLst/>
            <a:cxnLst/>
            <a:rect l="l" t="t" r="r" b="b"/>
            <a:pathLst>
              <a:path w="33121" h="17424">
                <a:moveTo>
                  <a:pt x="0" y="12814"/>
                </a:moveTo>
                <a:lnTo>
                  <a:pt x="3314" y="15024"/>
                </a:lnTo>
                <a:lnTo>
                  <a:pt x="5295" y="15659"/>
                </a:lnTo>
                <a:lnTo>
                  <a:pt x="11264" y="17424"/>
                </a:lnTo>
                <a:lnTo>
                  <a:pt x="17653" y="15620"/>
                </a:lnTo>
                <a:lnTo>
                  <a:pt x="22123" y="10896"/>
                </a:lnTo>
                <a:lnTo>
                  <a:pt x="24993" y="8166"/>
                </a:lnTo>
                <a:lnTo>
                  <a:pt x="28981" y="6705"/>
                </a:lnTo>
                <a:lnTo>
                  <a:pt x="33121" y="6972"/>
                </a:lnTo>
                <a:lnTo>
                  <a:pt x="29781" y="3873"/>
                </a:lnTo>
                <a:lnTo>
                  <a:pt x="27571" y="2870"/>
                </a:lnTo>
                <a:lnTo>
                  <a:pt x="21158" y="0"/>
                </a:lnTo>
                <a:lnTo>
                  <a:pt x="14020" y="1828"/>
                </a:lnTo>
                <a:lnTo>
                  <a:pt x="10083" y="6489"/>
                </a:lnTo>
                <a:lnTo>
                  <a:pt x="9918" y="6730"/>
                </a:lnTo>
                <a:lnTo>
                  <a:pt x="7302" y="9893"/>
                </a:lnTo>
                <a:lnTo>
                  <a:pt x="3721" y="12026"/>
                </a:lnTo>
                <a:lnTo>
                  <a:pt x="0" y="1281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424829" y="4566813"/>
            <a:ext cx="33121" cy="17424"/>
          </a:xfrm>
          <a:custGeom>
            <a:avLst/>
            <a:gdLst/>
            <a:ahLst/>
            <a:cxnLst/>
            <a:rect l="l" t="t" r="r" b="b"/>
            <a:pathLst>
              <a:path w="33121" h="17424">
                <a:moveTo>
                  <a:pt x="22123" y="10896"/>
                </a:moveTo>
                <a:lnTo>
                  <a:pt x="24993" y="8166"/>
                </a:lnTo>
                <a:lnTo>
                  <a:pt x="28981" y="6705"/>
                </a:lnTo>
                <a:lnTo>
                  <a:pt x="33121" y="6972"/>
                </a:lnTo>
                <a:lnTo>
                  <a:pt x="31673" y="5257"/>
                </a:lnTo>
                <a:lnTo>
                  <a:pt x="29781" y="3873"/>
                </a:lnTo>
                <a:lnTo>
                  <a:pt x="27571" y="2870"/>
                </a:lnTo>
                <a:lnTo>
                  <a:pt x="21158" y="0"/>
                </a:lnTo>
                <a:lnTo>
                  <a:pt x="14020" y="1828"/>
                </a:lnTo>
                <a:lnTo>
                  <a:pt x="10083" y="6489"/>
                </a:lnTo>
                <a:lnTo>
                  <a:pt x="9918" y="6730"/>
                </a:lnTo>
                <a:lnTo>
                  <a:pt x="7302" y="9893"/>
                </a:lnTo>
                <a:lnTo>
                  <a:pt x="3721" y="12026"/>
                </a:lnTo>
                <a:lnTo>
                  <a:pt x="0" y="12814"/>
                </a:lnTo>
                <a:lnTo>
                  <a:pt x="1536" y="14122"/>
                </a:lnTo>
                <a:lnTo>
                  <a:pt x="3314" y="15024"/>
                </a:lnTo>
                <a:lnTo>
                  <a:pt x="5295" y="15659"/>
                </a:lnTo>
                <a:lnTo>
                  <a:pt x="11264" y="17424"/>
                </a:lnTo>
                <a:lnTo>
                  <a:pt x="17653" y="15620"/>
                </a:lnTo>
                <a:lnTo>
                  <a:pt x="22123" y="10896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436146" y="4572332"/>
            <a:ext cx="33566" cy="16471"/>
          </a:xfrm>
          <a:custGeom>
            <a:avLst/>
            <a:gdLst/>
            <a:ahLst/>
            <a:cxnLst/>
            <a:rect l="l" t="t" r="r" b="b"/>
            <a:pathLst>
              <a:path w="33566" h="16471">
                <a:moveTo>
                  <a:pt x="0" y="10668"/>
                </a:moveTo>
                <a:lnTo>
                  <a:pt x="3124" y="13233"/>
                </a:lnTo>
                <a:lnTo>
                  <a:pt x="5067" y="14058"/>
                </a:lnTo>
                <a:lnTo>
                  <a:pt x="10883" y="16471"/>
                </a:lnTo>
                <a:lnTo>
                  <a:pt x="17487" y="15201"/>
                </a:lnTo>
                <a:lnTo>
                  <a:pt x="22313" y="10896"/>
                </a:lnTo>
                <a:lnTo>
                  <a:pt x="25412" y="8407"/>
                </a:lnTo>
                <a:lnTo>
                  <a:pt x="29464" y="7289"/>
                </a:lnTo>
                <a:lnTo>
                  <a:pt x="33566" y="7823"/>
                </a:lnTo>
                <a:lnTo>
                  <a:pt x="30505" y="4483"/>
                </a:lnTo>
                <a:lnTo>
                  <a:pt x="28397" y="3340"/>
                </a:lnTo>
                <a:lnTo>
                  <a:pt x="22301" y="0"/>
                </a:lnTo>
                <a:lnTo>
                  <a:pt x="15125" y="1155"/>
                </a:lnTo>
                <a:lnTo>
                  <a:pt x="10744" y="5435"/>
                </a:lnTo>
                <a:lnTo>
                  <a:pt x="10541" y="5651"/>
                </a:lnTo>
                <a:lnTo>
                  <a:pt x="7632" y="8534"/>
                </a:lnTo>
                <a:lnTo>
                  <a:pt x="3835" y="10274"/>
                </a:lnTo>
                <a:lnTo>
                  <a:pt x="0" y="1066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436146" y="4572332"/>
            <a:ext cx="33566" cy="16471"/>
          </a:xfrm>
          <a:custGeom>
            <a:avLst/>
            <a:gdLst/>
            <a:ahLst/>
            <a:cxnLst/>
            <a:rect l="l" t="t" r="r" b="b"/>
            <a:pathLst>
              <a:path w="33566" h="16471">
                <a:moveTo>
                  <a:pt x="22313" y="10896"/>
                </a:moveTo>
                <a:lnTo>
                  <a:pt x="25412" y="8407"/>
                </a:lnTo>
                <a:lnTo>
                  <a:pt x="29464" y="7289"/>
                </a:lnTo>
                <a:lnTo>
                  <a:pt x="33566" y="7823"/>
                </a:lnTo>
                <a:lnTo>
                  <a:pt x="32245" y="6045"/>
                </a:lnTo>
                <a:lnTo>
                  <a:pt x="30505" y="4483"/>
                </a:lnTo>
                <a:lnTo>
                  <a:pt x="28397" y="3340"/>
                </a:lnTo>
                <a:lnTo>
                  <a:pt x="22301" y="0"/>
                </a:lnTo>
                <a:lnTo>
                  <a:pt x="15125" y="1155"/>
                </a:lnTo>
                <a:lnTo>
                  <a:pt x="10744" y="5435"/>
                </a:lnTo>
                <a:lnTo>
                  <a:pt x="10541" y="5651"/>
                </a:lnTo>
                <a:lnTo>
                  <a:pt x="7632" y="8534"/>
                </a:lnTo>
                <a:lnTo>
                  <a:pt x="3835" y="10274"/>
                </a:lnTo>
                <a:lnTo>
                  <a:pt x="0" y="10668"/>
                </a:lnTo>
                <a:lnTo>
                  <a:pt x="1422" y="12115"/>
                </a:lnTo>
                <a:lnTo>
                  <a:pt x="3124" y="13233"/>
                </a:lnTo>
                <a:lnTo>
                  <a:pt x="5067" y="14058"/>
                </a:lnTo>
                <a:lnTo>
                  <a:pt x="10883" y="16471"/>
                </a:lnTo>
                <a:lnTo>
                  <a:pt x="17487" y="15201"/>
                </a:lnTo>
                <a:lnTo>
                  <a:pt x="22313" y="10896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447203" y="4578766"/>
            <a:ext cx="34010" cy="15519"/>
          </a:xfrm>
          <a:custGeom>
            <a:avLst/>
            <a:gdLst/>
            <a:ahLst/>
            <a:cxnLst/>
            <a:rect l="l" t="t" r="r" b="b"/>
            <a:pathLst>
              <a:path w="34010" h="15519">
                <a:moveTo>
                  <a:pt x="0" y="8762"/>
                </a:moveTo>
                <a:lnTo>
                  <a:pt x="2882" y="11683"/>
                </a:lnTo>
                <a:lnTo>
                  <a:pt x="4813" y="12611"/>
                </a:lnTo>
                <a:lnTo>
                  <a:pt x="10490" y="15519"/>
                </a:lnTo>
                <a:lnTo>
                  <a:pt x="17195" y="14846"/>
                </a:lnTo>
                <a:lnTo>
                  <a:pt x="22326" y="10820"/>
                </a:lnTo>
                <a:lnTo>
                  <a:pt x="25526" y="8547"/>
                </a:lnTo>
                <a:lnTo>
                  <a:pt x="29781" y="7746"/>
                </a:lnTo>
                <a:lnTo>
                  <a:pt x="34010" y="8953"/>
                </a:lnTo>
                <a:lnTo>
                  <a:pt x="30987" y="5054"/>
                </a:lnTo>
                <a:lnTo>
                  <a:pt x="28930" y="3733"/>
                </a:lnTo>
                <a:lnTo>
                  <a:pt x="23037" y="0"/>
                </a:lnTo>
                <a:lnTo>
                  <a:pt x="15951" y="596"/>
                </a:lnTo>
                <a:lnTo>
                  <a:pt x="11188" y="4508"/>
                </a:lnTo>
                <a:lnTo>
                  <a:pt x="10985" y="4711"/>
                </a:lnTo>
                <a:lnTo>
                  <a:pt x="7848" y="7327"/>
                </a:lnTo>
                <a:lnTo>
                  <a:pt x="3886" y="8750"/>
                </a:lnTo>
                <a:lnTo>
                  <a:pt x="0" y="876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447203" y="4578766"/>
            <a:ext cx="34010" cy="15519"/>
          </a:xfrm>
          <a:custGeom>
            <a:avLst/>
            <a:gdLst/>
            <a:ahLst/>
            <a:cxnLst/>
            <a:rect l="l" t="t" r="r" b="b"/>
            <a:pathLst>
              <a:path w="34010" h="15519">
                <a:moveTo>
                  <a:pt x="22326" y="10820"/>
                </a:moveTo>
                <a:lnTo>
                  <a:pt x="25526" y="8547"/>
                </a:lnTo>
                <a:lnTo>
                  <a:pt x="29781" y="7746"/>
                </a:lnTo>
                <a:lnTo>
                  <a:pt x="34010" y="8953"/>
                </a:lnTo>
                <a:lnTo>
                  <a:pt x="32880" y="6984"/>
                </a:lnTo>
                <a:lnTo>
                  <a:pt x="30987" y="5054"/>
                </a:lnTo>
                <a:lnTo>
                  <a:pt x="28930" y="3733"/>
                </a:lnTo>
                <a:lnTo>
                  <a:pt x="23037" y="0"/>
                </a:lnTo>
                <a:lnTo>
                  <a:pt x="15951" y="596"/>
                </a:lnTo>
                <a:lnTo>
                  <a:pt x="11188" y="4508"/>
                </a:lnTo>
                <a:lnTo>
                  <a:pt x="10985" y="4711"/>
                </a:lnTo>
                <a:lnTo>
                  <a:pt x="7848" y="7327"/>
                </a:lnTo>
                <a:lnTo>
                  <a:pt x="3886" y="8750"/>
                </a:lnTo>
                <a:lnTo>
                  <a:pt x="0" y="8762"/>
                </a:lnTo>
                <a:lnTo>
                  <a:pt x="1320" y="10299"/>
                </a:lnTo>
                <a:lnTo>
                  <a:pt x="2882" y="11683"/>
                </a:lnTo>
                <a:lnTo>
                  <a:pt x="4813" y="12611"/>
                </a:lnTo>
                <a:lnTo>
                  <a:pt x="10490" y="15519"/>
                </a:lnTo>
                <a:lnTo>
                  <a:pt x="17195" y="14846"/>
                </a:lnTo>
                <a:lnTo>
                  <a:pt x="22326" y="10820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457942" y="4586010"/>
            <a:ext cx="33896" cy="13525"/>
          </a:xfrm>
          <a:custGeom>
            <a:avLst/>
            <a:gdLst/>
            <a:ahLst/>
            <a:cxnLst/>
            <a:rect l="l" t="t" r="r" b="b"/>
            <a:pathLst>
              <a:path w="33896" h="13525">
                <a:moveTo>
                  <a:pt x="0" y="7035"/>
                </a:moveTo>
                <a:lnTo>
                  <a:pt x="2717" y="10134"/>
                </a:lnTo>
                <a:lnTo>
                  <a:pt x="5613" y="11849"/>
                </a:lnTo>
                <a:lnTo>
                  <a:pt x="8191" y="12928"/>
                </a:lnTo>
                <a:lnTo>
                  <a:pt x="11595" y="13525"/>
                </a:lnTo>
                <a:lnTo>
                  <a:pt x="15976" y="13462"/>
                </a:lnTo>
                <a:lnTo>
                  <a:pt x="19024" y="12687"/>
                </a:lnTo>
                <a:lnTo>
                  <a:pt x="21882" y="11163"/>
                </a:lnTo>
                <a:lnTo>
                  <a:pt x="25463" y="9486"/>
                </a:lnTo>
                <a:lnTo>
                  <a:pt x="29895" y="9550"/>
                </a:lnTo>
                <a:lnTo>
                  <a:pt x="33896" y="11938"/>
                </a:lnTo>
                <a:lnTo>
                  <a:pt x="31686" y="7302"/>
                </a:lnTo>
                <a:lnTo>
                  <a:pt x="29730" y="5422"/>
                </a:lnTo>
                <a:lnTo>
                  <a:pt x="24066" y="88"/>
                </a:lnTo>
                <a:lnTo>
                  <a:pt x="16344" y="0"/>
                </a:lnTo>
                <a:lnTo>
                  <a:pt x="11518" y="3606"/>
                </a:lnTo>
                <a:lnTo>
                  <a:pt x="11290" y="3797"/>
                </a:lnTo>
                <a:lnTo>
                  <a:pt x="7962" y="6248"/>
                </a:lnTo>
                <a:lnTo>
                  <a:pt x="3924" y="7315"/>
                </a:lnTo>
                <a:lnTo>
                  <a:pt x="0" y="703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457942" y="4586010"/>
            <a:ext cx="33896" cy="13525"/>
          </a:xfrm>
          <a:custGeom>
            <a:avLst/>
            <a:gdLst/>
            <a:ahLst/>
            <a:cxnLst/>
            <a:rect l="l" t="t" r="r" b="b"/>
            <a:pathLst>
              <a:path w="33896" h="13525">
                <a:moveTo>
                  <a:pt x="21882" y="11163"/>
                </a:moveTo>
                <a:lnTo>
                  <a:pt x="25463" y="9486"/>
                </a:lnTo>
                <a:lnTo>
                  <a:pt x="29895" y="9550"/>
                </a:lnTo>
                <a:lnTo>
                  <a:pt x="33896" y="11938"/>
                </a:lnTo>
                <a:lnTo>
                  <a:pt x="33108" y="9588"/>
                </a:lnTo>
                <a:lnTo>
                  <a:pt x="31686" y="7302"/>
                </a:lnTo>
                <a:lnTo>
                  <a:pt x="29730" y="5422"/>
                </a:lnTo>
                <a:lnTo>
                  <a:pt x="24066" y="88"/>
                </a:lnTo>
                <a:lnTo>
                  <a:pt x="16344" y="0"/>
                </a:lnTo>
                <a:lnTo>
                  <a:pt x="11518" y="3606"/>
                </a:lnTo>
                <a:lnTo>
                  <a:pt x="11290" y="3797"/>
                </a:lnTo>
                <a:lnTo>
                  <a:pt x="7962" y="6248"/>
                </a:lnTo>
                <a:lnTo>
                  <a:pt x="3924" y="7315"/>
                </a:lnTo>
                <a:lnTo>
                  <a:pt x="0" y="7035"/>
                </a:lnTo>
                <a:lnTo>
                  <a:pt x="1206" y="8686"/>
                </a:lnTo>
                <a:lnTo>
                  <a:pt x="2717" y="10134"/>
                </a:lnTo>
                <a:lnTo>
                  <a:pt x="4559" y="11264"/>
                </a:lnTo>
                <a:lnTo>
                  <a:pt x="5613" y="11849"/>
                </a:lnTo>
                <a:lnTo>
                  <a:pt x="6604" y="12306"/>
                </a:lnTo>
                <a:lnTo>
                  <a:pt x="7340" y="12623"/>
                </a:lnTo>
                <a:lnTo>
                  <a:pt x="8191" y="12928"/>
                </a:lnTo>
                <a:lnTo>
                  <a:pt x="8851" y="13093"/>
                </a:lnTo>
                <a:lnTo>
                  <a:pt x="10172" y="13385"/>
                </a:lnTo>
                <a:lnTo>
                  <a:pt x="11595" y="13525"/>
                </a:lnTo>
                <a:lnTo>
                  <a:pt x="13068" y="13512"/>
                </a:lnTo>
                <a:lnTo>
                  <a:pt x="15976" y="13462"/>
                </a:lnTo>
                <a:lnTo>
                  <a:pt x="19024" y="12687"/>
                </a:lnTo>
                <a:lnTo>
                  <a:pt x="21882" y="11163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468168" y="4594463"/>
            <a:ext cx="31305" cy="16776"/>
          </a:xfrm>
          <a:custGeom>
            <a:avLst/>
            <a:gdLst/>
            <a:ahLst/>
            <a:cxnLst/>
            <a:rect l="l" t="t" r="r" b="b"/>
            <a:pathLst>
              <a:path w="31305" h="16776">
                <a:moveTo>
                  <a:pt x="11328" y="2882"/>
                </a:moveTo>
                <a:lnTo>
                  <a:pt x="7632" y="4698"/>
                </a:lnTo>
                <a:lnTo>
                  <a:pt x="3632" y="5321"/>
                </a:lnTo>
                <a:lnTo>
                  <a:pt x="0" y="4825"/>
                </a:lnTo>
                <a:lnTo>
                  <a:pt x="2120" y="8013"/>
                </a:lnTo>
                <a:lnTo>
                  <a:pt x="3568" y="9245"/>
                </a:lnTo>
                <a:lnTo>
                  <a:pt x="7912" y="12801"/>
                </a:lnTo>
                <a:lnTo>
                  <a:pt x="13576" y="13601"/>
                </a:lnTo>
                <a:lnTo>
                  <a:pt x="20015" y="12395"/>
                </a:lnTo>
                <a:lnTo>
                  <a:pt x="23926" y="11747"/>
                </a:lnTo>
                <a:lnTo>
                  <a:pt x="28232" y="13258"/>
                </a:lnTo>
                <a:lnTo>
                  <a:pt x="31305" y="16776"/>
                </a:lnTo>
                <a:lnTo>
                  <a:pt x="31305" y="14287"/>
                </a:lnTo>
                <a:lnTo>
                  <a:pt x="30594" y="11607"/>
                </a:lnTo>
                <a:lnTo>
                  <a:pt x="29184" y="9143"/>
                </a:lnTo>
                <a:lnTo>
                  <a:pt x="24980" y="1841"/>
                </a:lnTo>
                <a:lnTo>
                  <a:pt x="16954" y="0"/>
                </a:lnTo>
                <a:lnTo>
                  <a:pt x="11569" y="2730"/>
                </a:lnTo>
                <a:lnTo>
                  <a:pt x="11328" y="288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468168" y="4594463"/>
            <a:ext cx="31305" cy="16776"/>
          </a:xfrm>
          <a:custGeom>
            <a:avLst/>
            <a:gdLst/>
            <a:ahLst/>
            <a:cxnLst/>
            <a:rect l="l" t="t" r="r" b="b"/>
            <a:pathLst>
              <a:path w="31305" h="16776">
                <a:moveTo>
                  <a:pt x="20015" y="12395"/>
                </a:moveTo>
                <a:lnTo>
                  <a:pt x="23926" y="11747"/>
                </a:lnTo>
                <a:lnTo>
                  <a:pt x="28232" y="13258"/>
                </a:lnTo>
                <a:lnTo>
                  <a:pt x="31305" y="16776"/>
                </a:lnTo>
                <a:lnTo>
                  <a:pt x="31305" y="14287"/>
                </a:lnTo>
                <a:lnTo>
                  <a:pt x="30594" y="11607"/>
                </a:lnTo>
                <a:lnTo>
                  <a:pt x="29184" y="9143"/>
                </a:lnTo>
                <a:lnTo>
                  <a:pt x="24980" y="1841"/>
                </a:lnTo>
                <a:lnTo>
                  <a:pt x="16954" y="0"/>
                </a:lnTo>
                <a:lnTo>
                  <a:pt x="11569" y="2730"/>
                </a:lnTo>
                <a:lnTo>
                  <a:pt x="11328" y="2882"/>
                </a:lnTo>
                <a:lnTo>
                  <a:pt x="7632" y="4698"/>
                </a:lnTo>
                <a:lnTo>
                  <a:pt x="3632" y="5321"/>
                </a:lnTo>
                <a:lnTo>
                  <a:pt x="0" y="4825"/>
                </a:lnTo>
                <a:lnTo>
                  <a:pt x="889" y="6502"/>
                </a:lnTo>
                <a:lnTo>
                  <a:pt x="2120" y="8013"/>
                </a:lnTo>
                <a:lnTo>
                  <a:pt x="3568" y="9245"/>
                </a:lnTo>
                <a:lnTo>
                  <a:pt x="7912" y="12801"/>
                </a:lnTo>
                <a:lnTo>
                  <a:pt x="13576" y="13601"/>
                </a:lnTo>
                <a:lnTo>
                  <a:pt x="20015" y="12395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476530" y="4605601"/>
            <a:ext cx="27076" cy="19900"/>
          </a:xfrm>
          <a:custGeom>
            <a:avLst/>
            <a:gdLst/>
            <a:ahLst/>
            <a:cxnLst/>
            <a:rect l="l" t="t" r="r" b="b"/>
            <a:pathLst>
              <a:path w="27076" h="19900">
                <a:moveTo>
                  <a:pt x="1168" y="4063"/>
                </a:moveTo>
                <a:lnTo>
                  <a:pt x="2171" y="5460"/>
                </a:lnTo>
                <a:lnTo>
                  <a:pt x="5080" y="9461"/>
                </a:lnTo>
                <a:lnTo>
                  <a:pt x="10223" y="12242"/>
                </a:lnTo>
                <a:lnTo>
                  <a:pt x="16751" y="12992"/>
                </a:lnTo>
                <a:lnTo>
                  <a:pt x="20688" y="13538"/>
                </a:lnTo>
                <a:lnTo>
                  <a:pt x="24307" y="16116"/>
                </a:lnTo>
                <a:lnTo>
                  <a:pt x="26416" y="19900"/>
                </a:lnTo>
                <a:lnTo>
                  <a:pt x="27076" y="15125"/>
                </a:lnTo>
                <a:lnTo>
                  <a:pt x="26454" y="12496"/>
                </a:lnTo>
                <a:lnTo>
                  <a:pt x="24714" y="4762"/>
                </a:lnTo>
                <a:lnTo>
                  <a:pt x="17564" y="0"/>
                </a:lnTo>
                <a:lnTo>
                  <a:pt x="11569" y="1257"/>
                </a:lnTo>
                <a:lnTo>
                  <a:pt x="11290" y="1333"/>
                </a:lnTo>
                <a:lnTo>
                  <a:pt x="7239" y="2031"/>
                </a:lnTo>
                <a:lnTo>
                  <a:pt x="3302" y="1777"/>
                </a:lnTo>
                <a:lnTo>
                  <a:pt x="0" y="711"/>
                </a:lnTo>
                <a:lnTo>
                  <a:pt x="1168" y="406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476530" y="4605601"/>
            <a:ext cx="27076" cy="19900"/>
          </a:xfrm>
          <a:custGeom>
            <a:avLst/>
            <a:gdLst/>
            <a:ahLst/>
            <a:cxnLst/>
            <a:rect l="l" t="t" r="r" b="b"/>
            <a:pathLst>
              <a:path w="27076" h="19900">
                <a:moveTo>
                  <a:pt x="16751" y="12992"/>
                </a:moveTo>
                <a:lnTo>
                  <a:pt x="20688" y="13538"/>
                </a:lnTo>
                <a:lnTo>
                  <a:pt x="24307" y="16116"/>
                </a:lnTo>
                <a:lnTo>
                  <a:pt x="26416" y="19900"/>
                </a:lnTo>
                <a:lnTo>
                  <a:pt x="26987" y="17652"/>
                </a:lnTo>
                <a:lnTo>
                  <a:pt x="27076" y="15125"/>
                </a:lnTo>
                <a:lnTo>
                  <a:pt x="26454" y="12496"/>
                </a:lnTo>
                <a:lnTo>
                  <a:pt x="24714" y="4762"/>
                </a:lnTo>
                <a:lnTo>
                  <a:pt x="17564" y="0"/>
                </a:lnTo>
                <a:lnTo>
                  <a:pt x="11569" y="1257"/>
                </a:lnTo>
                <a:lnTo>
                  <a:pt x="11290" y="1333"/>
                </a:lnTo>
                <a:lnTo>
                  <a:pt x="7239" y="2031"/>
                </a:lnTo>
                <a:lnTo>
                  <a:pt x="3302" y="1777"/>
                </a:lnTo>
                <a:lnTo>
                  <a:pt x="0" y="711"/>
                </a:lnTo>
                <a:lnTo>
                  <a:pt x="508" y="2476"/>
                </a:lnTo>
                <a:lnTo>
                  <a:pt x="1168" y="4063"/>
                </a:lnTo>
                <a:lnTo>
                  <a:pt x="2171" y="5460"/>
                </a:lnTo>
                <a:lnTo>
                  <a:pt x="5080" y="9461"/>
                </a:lnTo>
                <a:lnTo>
                  <a:pt x="10223" y="12242"/>
                </a:lnTo>
                <a:lnTo>
                  <a:pt x="16751" y="12992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482374" y="4614590"/>
            <a:ext cx="22783" cy="24523"/>
          </a:xfrm>
          <a:custGeom>
            <a:avLst/>
            <a:gdLst/>
            <a:ahLst/>
            <a:cxnLst/>
            <a:rect l="l" t="t" r="r" b="b"/>
            <a:pathLst>
              <a:path w="22783" h="24523">
                <a:moveTo>
                  <a:pt x="2781" y="1879"/>
                </a:moveTo>
                <a:lnTo>
                  <a:pt x="0" y="0"/>
                </a:lnTo>
                <a:lnTo>
                  <a:pt x="50" y="3441"/>
                </a:lnTo>
                <a:lnTo>
                  <a:pt x="596" y="5143"/>
                </a:lnTo>
                <a:lnTo>
                  <a:pt x="2184" y="10147"/>
                </a:lnTo>
                <a:lnTo>
                  <a:pt x="6680" y="14859"/>
                </a:lnTo>
                <a:lnTo>
                  <a:pt x="12966" y="16624"/>
                </a:lnTo>
                <a:lnTo>
                  <a:pt x="16738" y="17894"/>
                </a:lnTo>
                <a:lnTo>
                  <a:pt x="19850" y="20789"/>
                </a:lnTo>
                <a:lnTo>
                  <a:pt x="21564" y="24523"/>
                </a:lnTo>
                <a:lnTo>
                  <a:pt x="22783" y="20180"/>
                </a:lnTo>
                <a:lnTo>
                  <a:pt x="22606" y="17729"/>
                </a:lnTo>
                <a:lnTo>
                  <a:pt x="22212" y="10642"/>
                </a:lnTo>
                <a:lnTo>
                  <a:pt x="16929" y="4686"/>
                </a:lnTo>
                <a:lnTo>
                  <a:pt x="10833" y="3987"/>
                </a:lnTo>
                <a:lnTo>
                  <a:pt x="10541" y="3962"/>
                </a:lnTo>
                <a:lnTo>
                  <a:pt x="6451" y="3467"/>
                </a:lnTo>
                <a:lnTo>
                  <a:pt x="2781" y="187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482273" y="4614590"/>
            <a:ext cx="22885" cy="24523"/>
          </a:xfrm>
          <a:custGeom>
            <a:avLst/>
            <a:gdLst/>
            <a:ahLst/>
            <a:cxnLst/>
            <a:rect l="l" t="t" r="r" b="b"/>
            <a:pathLst>
              <a:path w="22885" h="24523">
                <a:moveTo>
                  <a:pt x="13068" y="16624"/>
                </a:moveTo>
                <a:lnTo>
                  <a:pt x="16840" y="17894"/>
                </a:lnTo>
                <a:lnTo>
                  <a:pt x="19951" y="20789"/>
                </a:lnTo>
                <a:lnTo>
                  <a:pt x="21666" y="24523"/>
                </a:lnTo>
                <a:lnTo>
                  <a:pt x="22466" y="22479"/>
                </a:lnTo>
                <a:lnTo>
                  <a:pt x="22885" y="20180"/>
                </a:lnTo>
                <a:lnTo>
                  <a:pt x="22707" y="17729"/>
                </a:lnTo>
                <a:lnTo>
                  <a:pt x="22313" y="10642"/>
                </a:lnTo>
                <a:lnTo>
                  <a:pt x="17030" y="4686"/>
                </a:lnTo>
                <a:lnTo>
                  <a:pt x="10934" y="3987"/>
                </a:lnTo>
                <a:lnTo>
                  <a:pt x="10642" y="3962"/>
                </a:lnTo>
                <a:lnTo>
                  <a:pt x="6553" y="3467"/>
                </a:lnTo>
                <a:lnTo>
                  <a:pt x="2882" y="1879"/>
                </a:lnTo>
                <a:lnTo>
                  <a:pt x="101" y="0"/>
                </a:lnTo>
                <a:lnTo>
                  <a:pt x="0" y="1765"/>
                </a:lnTo>
                <a:lnTo>
                  <a:pt x="152" y="3441"/>
                </a:lnTo>
                <a:lnTo>
                  <a:pt x="698" y="5143"/>
                </a:lnTo>
                <a:lnTo>
                  <a:pt x="2285" y="10147"/>
                </a:lnTo>
                <a:lnTo>
                  <a:pt x="6781" y="14859"/>
                </a:lnTo>
                <a:lnTo>
                  <a:pt x="13068" y="16624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484793" y="4624511"/>
            <a:ext cx="20599" cy="27673"/>
          </a:xfrm>
          <a:custGeom>
            <a:avLst/>
            <a:gdLst/>
            <a:ahLst/>
            <a:cxnLst/>
            <a:rect l="l" t="t" r="r" b="b"/>
            <a:pathLst>
              <a:path w="20599" h="27673">
                <a:moveTo>
                  <a:pt x="0" y="3708"/>
                </a:moveTo>
                <a:lnTo>
                  <a:pt x="203" y="5727"/>
                </a:lnTo>
                <a:lnTo>
                  <a:pt x="800" y="11772"/>
                </a:lnTo>
                <a:lnTo>
                  <a:pt x="4914" y="17310"/>
                </a:lnTo>
                <a:lnTo>
                  <a:pt x="11049" y="19456"/>
                </a:lnTo>
                <a:lnTo>
                  <a:pt x="14706" y="21018"/>
                </a:lnTo>
                <a:lnTo>
                  <a:pt x="17653" y="23901"/>
                </a:lnTo>
                <a:lnTo>
                  <a:pt x="19227" y="27673"/>
                </a:lnTo>
                <a:lnTo>
                  <a:pt x="20599" y="23482"/>
                </a:lnTo>
                <a:lnTo>
                  <a:pt x="20586" y="14478"/>
                </a:lnTo>
                <a:lnTo>
                  <a:pt x="16332" y="8559"/>
                </a:lnTo>
                <a:lnTo>
                  <a:pt x="10477" y="6667"/>
                </a:lnTo>
                <a:lnTo>
                  <a:pt x="10198" y="6591"/>
                </a:lnTo>
                <a:lnTo>
                  <a:pt x="6273" y="5384"/>
                </a:lnTo>
                <a:lnTo>
                  <a:pt x="2984" y="2857"/>
                </a:lnTo>
                <a:lnTo>
                  <a:pt x="749" y="0"/>
                </a:lnTo>
                <a:lnTo>
                  <a:pt x="0" y="370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484793" y="4624511"/>
            <a:ext cx="20599" cy="27673"/>
          </a:xfrm>
          <a:custGeom>
            <a:avLst/>
            <a:gdLst/>
            <a:ahLst/>
            <a:cxnLst/>
            <a:rect l="l" t="t" r="r" b="b"/>
            <a:pathLst>
              <a:path w="20599" h="27673">
                <a:moveTo>
                  <a:pt x="11049" y="19456"/>
                </a:moveTo>
                <a:lnTo>
                  <a:pt x="14706" y="21018"/>
                </a:lnTo>
                <a:lnTo>
                  <a:pt x="17653" y="23901"/>
                </a:lnTo>
                <a:lnTo>
                  <a:pt x="19227" y="27673"/>
                </a:lnTo>
                <a:lnTo>
                  <a:pt x="20116" y="25628"/>
                </a:lnTo>
                <a:lnTo>
                  <a:pt x="20599" y="23482"/>
                </a:lnTo>
                <a:lnTo>
                  <a:pt x="20586" y="21145"/>
                </a:lnTo>
                <a:lnTo>
                  <a:pt x="20586" y="14478"/>
                </a:lnTo>
                <a:lnTo>
                  <a:pt x="16332" y="8559"/>
                </a:lnTo>
                <a:lnTo>
                  <a:pt x="10477" y="6667"/>
                </a:lnTo>
                <a:lnTo>
                  <a:pt x="10198" y="6591"/>
                </a:lnTo>
                <a:lnTo>
                  <a:pt x="6273" y="5384"/>
                </a:lnTo>
                <a:lnTo>
                  <a:pt x="2984" y="2857"/>
                </a:lnTo>
                <a:lnTo>
                  <a:pt x="749" y="0"/>
                </a:lnTo>
                <a:lnTo>
                  <a:pt x="215" y="1816"/>
                </a:lnTo>
                <a:lnTo>
                  <a:pt x="0" y="3708"/>
                </a:lnTo>
                <a:lnTo>
                  <a:pt x="203" y="5727"/>
                </a:lnTo>
                <a:lnTo>
                  <a:pt x="800" y="11772"/>
                </a:lnTo>
                <a:lnTo>
                  <a:pt x="4914" y="17310"/>
                </a:lnTo>
                <a:lnTo>
                  <a:pt x="11049" y="19456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485559" y="4635999"/>
            <a:ext cx="19951" cy="29806"/>
          </a:xfrm>
          <a:custGeom>
            <a:avLst/>
            <a:gdLst/>
            <a:ahLst/>
            <a:cxnLst/>
            <a:rect l="l" t="t" r="r" b="b"/>
            <a:pathLst>
              <a:path w="19951" h="29806">
                <a:moveTo>
                  <a:pt x="4190" y="18313"/>
                </a:moveTo>
                <a:lnTo>
                  <a:pt x="10172" y="20726"/>
                </a:lnTo>
                <a:lnTo>
                  <a:pt x="13741" y="22453"/>
                </a:lnTo>
                <a:lnTo>
                  <a:pt x="16560" y="25615"/>
                </a:lnTo>
                <a:lnTo>
                  <a:pt x="17678" y="29806"/>
                </a:lnTo>
                <a:lnTo>
                  <a:pt x="19481" y="25412"/>
                </a:lnTo>
                <a:lnTo>
                  <a:pt x="19608" y="22974"/>
                </a:lnTo>
                <a:lnTo>
                  <a:pt x="19951" y="15875"/>
                </a:lnTo>
                <a:lnTo>
                  <a:pt x="15862" y="10287"/>
                </a:lnTo>
                <a:lnTo>
                  <a:pt x="10210" y="7924"/>
                </a:lnTo>
                <a:lnTo>
                  <a:pt x="9944" y="7848"/>
                </a:lnTo>
                <a:lnTo>
                  <a:pt x="6121" y="6350"/>
                </a:lnTo>
                <a:lnTo>
                  <a:pt x="3022" y="3441"/>
                </a:lnTo>
                <a:lnTo>
                  <a:pt x="1206" y="0"/>
                </a:lnTo>
                <a:lnTo>
                  <a:pt x="0" y="3937"/>
                </a:lnTo>
                <a:lnTo>
                  <a:pt x="139" y="12814"/>
                </a:lnTo>
                <a:lnTo>
                  <a:pt x="4190" y="1831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485559" y="4635999"/>
            <a:ext cx="19951" cy="29806"/>
          </a:xfrm>
          <a:custGeom>
            <a:avLst/>
            <a:gdLst/>
            <a:ahLst/>
            <a:cxnLst/>
            <a:rect l="l" t="t" r="r" b="b"/>
            <a:pathLst>
              <a:path w="19951" h="29806">
                <a:moveTo>
                  <a:pt x="10172" y="20726"/>
                </a:moveTo>
                <a:lnTo>
                  <a:pt x="13741" y="22453"/>
                </a:lnTo>
                <a:lnTo>
                  <a:pt x="16560" y="25615"/>
                </a:lnTo>
                <a:lnTo>
                  <a:pt x="17678" y="29806"/>
                </a:lnTo>
                <a:lnTo>
                  <a:pt x="18808" y="27749"/>
                </a:lnTo>
                <a:lnTo>
                  <a:pt x="19481" y="25412"/>
                </a:lnTo>
                <a:lnTo>
                  <a:pt x="19608" y="22974"/>
                </a:lnTo>
                <a:lnTo>
                  <a:pt x="19951" y="15875"/>
                </a:lnTo>
                <a:lnTo>
                  <a:pt x="15862" y="10287"/>
                </a:lnTo>
                <a:lnTo>
                  <a:pt x="10210" y="7924"/>
                </a:lnTo>
                <a:lnTo>
                  <a:pt x="9944" y="7848"/>
                </a:lnTo>
                <a:lnTo>
                  <a:pt x="6121" y="6350"/>
                </a:lnTo>
                <a:lnTo>
                  <a:pt x="3022" y="3441"/>
                </a:lnTo>
                <a:lnTo>
                  <a:pt x="1206" y="0"/>
                </a:lnTo>
                <a:lnTo>
                  <a:pt x="431" y="1866"/>
                </a:lnTo>
                <a:lnTo>
                  <a:pt x="0" y="3937"/>
                </a:lnTo>
                <a:lnTo>
                  <a:pt x="38" y="6121"/>
                </a:lnTo>
                <a:lnTo>
                  <a:pt x="139" y="12814"/>
                </a:lnTo>
                <a:lnTo>
                  <a:pt x="4190" y="18313"/>
                </a:lnTo>
                <a:lnTo>
                  <a:pt x="10172" y="20726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485448" y="4648334"/>
            <a:ext cx="19621" cy="32524"/>
          </a:xfrm>
          <a:custGeom>
            <a:avLst/>
            <a:gdLst/>
            <a:ahLst/>
            <a:cxnLst/>
            <a:rect l="l" t="t" r="r" b="b"/>
            <a:pathLst>
              <a:path w="19621" h="32524">
                <a:moveTo>
                  <a:pt x="3454" y="17691"/>
                </a:moveTo>
                <a:lnTo>
                  <a:pt x="8966" y="21107"/>
                </a:lnTo>
                <a:lnTo>
                  <a:pt x="12166" y="23368"/>
                </a:lnTo>
                <a:lnTo>
                  <a:pt x="14605" y="27114"/>
                </a:lnTo>
                <a:lnTo>
                  <a:pt x="13855" y="32524"/>
                </a:lnTo>
                <a:lnTo>
                  <a:pt x="15875" y="30365"/>
                </a:lnTo>
                <a:lnTo>
                  <a:pt x="17246" y="27724"/>
                </a:lnTo>
                <a:lnTo>
                  <a:pt x="17881" y="25006"/>
                </a:lnTo>
                <a:lnTo>
                  <a:pt x="19621" y="17106"/>
                </a:lnTo>
                <a:lnTo>
                  <a:pt x="15709" y="10934"/>
                </a:lnTo>
                <a:lnTo>
                  <a:pt x="10223" y="8343"/>
                </a:lnTo>
                <a:lnTo>
                  <a:pt x="9944" y="8242"/>
                </a:lnTo>
                <a:lnTo>
                  <a:pt x="6210" y="6540"/>
                </a:lnTo>
                <a:lnTo>
                  <a:pt x="3213" y="3670"/>
                </a:lnTo>
                <a:lnTo>
                  <a:pt x="1549" y="0"/>
                </a:lnTo>
                <a:lnTo>
                  <a:pt x="190" y="3962"/>
                </a:lnTo>
                <a:lnTo>
                  <a:pt x="127" y="6108"/>
                </a:lnTo>
                <a:lnTo>
                  <a:pt x="0" y="12522"/>
                </a:lnTo>
                <a:lnTo>
                  <a:pt x="3454" y="1769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485448" y="4648334"/>
            <a:ext cx="19621" cy="32524"/>
          </a:xfrm>
          <a:custGeom>
            <a:avLst/>
            <a:gdLst/>
            <a:ahLst/>
            <a:cxnLst/>
            <a:rect l="l" t="t" r="r" b="b"/>
            <a:pathLst>
              <a:path w="19621" h="32524">
                <a:moveTo>
                  <a:pt x="8966" y="21107"/>
                </a:moveTo>
                <a:lnTo>
                  <a:pt x="12166" y="23368"/>
                </a:lnTo>
                <a:lnTo>
                  <a:pt x="14605" y="27114"/>
                </a:lnTo>
                <a:lnTo>
                  <a:pt x="13855" y="32524"/>
                </a:lnTo>
                <a:lnTo>
                  <a:pt x="15875" y="30365"/>
                </a:lnTo>
                <a:lnTo>
                  <a:pt x="17246" y="27724"/>
                </a:lnTo>
                <a:lnTo>
                  <a:pt x="17881" y="25006"/>
                </a:lnTo>
                <a:lnTo>
                  <a:pt x="19621" y="17106"/>
                </a:lnTo>
                <a:lnTo>
                  <a:pt x="15709" y="10934"/>
                </a:lnTo>
                <a:lnTo>
                  <a:pt x="10223" y="8343"/>
                </a:lnTo>
                <a:lnTo>
                  <a:pt x="9944" y="8242"/>
                </a:lnTo>
                <a:lnTo>
                  <a:pt x="6210" y="6540"/>
                </a:lnTo>
                <a:lnTo>
                  <a:pt x="3213" y="3670"/>
                </a:lnTo>
                <a:lnTo>
                  <a:pt x="1549" y="0"/>
                </a:lnTo>
                <a:lnTo>
                  <a:pt x="685" y="1943"/>
                </a:lnTo>
                <a:lnTo>
                  <a:pt x="190" y="3962"/>
                </a:lnTo>
                <a:lnTo>
                  <a:pt x="127" y="6108"/>
                </a:lnTo>
                <a:lnTo>
                  <a:pt x="0" y="12522"/>
                </a:lnTo>
                <a:lnTo>
                  <a:pt x="3454" y="17691"/>
                </a:lnTo>
                <a:lnTo>
                  <a:pt x="8966" y="21107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480204" y="4660409"/>
            <a:ext cx="19558" cy="32753"/>
          </a:xfrm>
          <a:custGeom>
            <a:avLst/>
            <a:gdLst/>
            <a:ahLst/>
            <a:cxnLst/>
            <a:rect l="l" t="t" r="r" b="b"/>
            <a:pathLst>
              <a:path w="19558" h="32753">
                <a:moveTo>
                  <a:pt x="18948" y="25552"/>
                </a:moveTo>
                <a:lnTo>
                  <a:pt x="19558" y="20281"/>
                </a:lnTo>
                <a:lnTo>
                  <a:pt x="19151" y="16903"/>
                </a:lnTo>
                <a:lnTo>
                  <a:pt x="18630" y="13322"/>
                </a:lnTo>
                <a:lnTo>
                  <a:pt x="16675" y="10706"/>
                </a:lnTo>
                <a:lnTo>
                  <a:pt x="13893" y="8839"/>
                </a:lnTo>
                <a:lnTo>
                  <a:pt x="10464" y="6578"/>
                </a:lnTo>
                <a:lnTo>
                  <a:pt x="7835" y="3543"/>
                </a:lnTo>
                <a:lnTo>
                  <a:pt x="6438" y="0"/>
                </a:lnTo>
                <a:lnTo>
                  <a:pt x="4762" y="3568"/>
                </a:lnTo>
                <a:lnTo>
                  <a:pt x="4470" y="5448"/>
                </a:lnTo>
                <a:lnTo>
                  <a:pt x="3441" y="11277"/>
                </a:lnTo>
                <a:lnTo>
                  <a:pt x="6477" y="14592"/>
                </a:lnTo>
                <a:lnTo>
                  <a:pt x="9055" y="20713"/>
                </a:lnTo>
                <a:lnTo>
                  <a:pt x="9664" y="24917"/>
                </a:lnTo>
                <a:lnTo>
                  <a:pt x="6388" y="29286"/>
                </a:lnTo>
                <a:lnTo>
                  <a:pt x="3175" y="30835"/>
                </a:lnTo>
                <a:lnTo>
                  <a:pt x="0" y="31089"/>
                </a:lnTo>
                <a:lnTo>
                  <a:pt x="2908" y="32562"/>
                </a:lnTo>
                <a:lnTo>
                  <a:pt x="8496" y="32753"/>
                </a:lnTo>
                <a:lnTo>
                  <a:pt x="12814" y="29845"/>
                </a:lnTo>
                <a:lnTo>
                  <a:pt x="18948" y="2555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480204" y="4660409"/>
            <a:ext cx="19558" cy="32753"/>
          </a:xfrm>
          <a:custGeom>
            <a:avLst/>
            <a:gdLst/>
            <a:ahLst/>
            <a:cxnLst/>
            <a:rect l="l" t="t" r="r" b="b"/>
            <a:pathLst>
              <a:path w="19558" h="32753">
                <a:moveTo>
                  <a:pt x="9055" y="20713"/>
                </a:moveTo>
                <a:lnTo>
                  <a:pt x="9728" y="22542"/>
                </a:lnTo>
                <a:lnTo>
                  <a:pt x="9664" y="24917"/>
                </a:lnTo>
                <a:lnTo>
                  <a:pt x="8001" y="27089"/>
                </a:lnTo>
                <a:lnTo>
                  <a:pt x="6388" y="29286"/>
                </a:lnTo>
                <a:lnTo>
                  <a:pt x="3175" y="30835"/>
                </a:lnTo>
                <a:lnTo>
                  <a:pt x="0" y="31089"/>
                </a:lnTo>
                <a:lnTo>
                  <a:pt x="2908" y="32562"/>
                </a:lnTo>
                <a:lnTo>
                  <a:pt x="8496" y="32753"/>
                </a:lnTo>
                <a:lnTo>
                  <a:pt x="12814" y="29845"/>
                </a:lnTo>
                <a:lnTo>
                  <a:pt x="18948" y="25552"/>
                </a:lnTo>
                <a:lnTo>
                  <a:pt x="19558" y="20281"/>
                </a:lnTo>
                <a:lnTo>
                  <a:pt x="19151" y="16903"/>
                </a:lnTo>
                <a:lnTo>
                  <a:pt x="18630" y="13322"/>
                </a:lnTo>
                <a:lnTo>
                  <a:pt x="16675" y="10706"/>
                </a:lnTo>
                <a:lnTo>
                  <a:pt x="14160" y="8978"/>
                </a:lnTo>
                <a:lnTo>
                  <a:pt x="13893" y="8839"/>
                </a:lnTo>
                <a:lnTo>
                  <a:pt x="10464" y="6578"/>
                </a:lnTo>
                <a:lnTo>
                  <a:pt x="7835" y="3543"/>
                </a:lnTo>
                <a:lnTo>
                  <a:pt x="6438" y="0"/>
                </a:lnTo>
                <a:lnTo>
                  <a:pt x="5448" y="1727"/>
                </a:lnTo>
                <a:lnTo>
                  <a:pt x="4762" y="3568"/>
                </a:lnTo>
                <a:lnTo>
                  <a:pt x="4470" y="5448"/>
                </a:lnTo>
                <a:lnTo>
                  <a:pt x="3441" y="11277"/>
                </a:lnTo>
                <a:lnTo>
                  <a:pt x="6477" y="14592"/>
                </a:lnTo>
                <a:lnTo>
                  <a:pt x="9055" y="20713"/>
                </a:lnTo>
                <a:close/>
              </a:path>
            </a:pathLst>
          </a:custGeom>
          <a:ln w="19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269004" y="4663185"/>
            <a:ext cx="19723" cy="24180"/>
          </a:xfrm>
          <a:custGeom>
            <a:avLst/>
            <a:gdLst/>
            <a:ahLst/>
            <a:cxnLst/>
            <a:rect l="l" t="t" r="r" b="b"/>
            <a:pathLst>
              <a:path w="19723" h="24180">
                <a:moveTo>
                  <a:pt x="5588" y="22517"/>
                </a:moveTo>
                <a:lnTo>
                  <a:pt x="9575" y="24180"/>
                </a:lnTo>
                <a:lnTo>
                  <a:pt x="12573" y="23152"/>
                </a:lnTo>
                <a:lnTo>
                  <a:pt x="12852" y="23037"/>
                </a:lnTo>
                <a:lnTo>
                  <a:pt x="17030" y="21869"/>
                </a:lnTo>
                <a:lnTo>
                  <a:pt x="19215" y="19164"/>
                </a:lnTo>
                <a:lnTo>
                  <a:pt x="19723" y="15925"/>
                </a:lnTo>
                <a:lnTo>
                  <a:pt x="15392" y="14071"/>
                </a:lnTo>
                <a:lnTo>
                  <a:pt x="12954" y="11950"/>
                </a:lnTo>
                <a:lnTo>
                  <a:pt x="10007" y="10490"/>
                </a:lnTo>
                <a:lnTo>
                  <a:pt x="6489" y="8470"/>
                </a:lnTo>
                <a:lnTo>
                  <a:pt x="4127" y="4495"/>
                </a:lnTo>
                <a:lnTo>
                  <a:pt x="3746" y="0"/>
                </a:lnTo>
                <a:lnTo>
                  <a:pt x="1143" y="4317"/>
                </a:lnTo>
                <a:lnTo>
                  <a:pt x="673" y="7137"/>
                </a:lnTo>
                <a:lnTo>
                  <a:pt x="0" y="11188"/>
                </a:lnTo>
                <a:lnTo>
                  <a:pt x="825" y="15646"/>
                </a:lnTo>
                <a:lnTo>
                  <a:pt x="3238" y="19049"/>
                </a:lnTo>
                <a:lnTo>
                  <a:pt x="5588" y="2251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269004" y="4663185"/>
            <a:ext cx="20701" cy="24180"/>
          </a:xfrm>
          <a:custGeom>
            <a:avLst/>
            <a:gdLst/>
            <a:ahLst/>
            <a:cxnLst/>
            <a:rect l="l" t="t" r="r" b="b"/>
            <a:pathLst>
              <a:path w="20700" h="24180">
                <a:moveTo>
                  <a:pt x="10007" y="10490"/>
                </a:moveTo>
                <a:lnTo>
                  <a:pt x="6489" y="8470"/>
                </a:lnTo>
                <a:lnTo>
                  <a:pt x="4127" y="4495"/>
                </a:lnTo>
                <a:lnTo>
                  <a:pt x="3746" y="0"/>
                </a:lnTo>
                <a:lnTo>
                  <a:pt x="2273" y="1904"/>
                </a:lnTo>
                <a:lnTo>
                  <a:pt x="1143" y="4317"/>
                </a:lnTo>
                <a:lnTo>
                  <a:pt x="673" y="7137"/>
                </a:lnTo>
                <a:lnTo>
                  <a:pt x="0" y="11188"/>
                </a:lnTo>
                <a:lnTo>
                  <a:pt x="825" y="15646"/>
                </a:lnTo>
                <a:lnTo>
                  <a:pt x="3238" y="19049"/>
                </a:lnTo>
                <a:lnTo>
                  <a:pt x="5588" y="22517"/>
                </a:lnTo>
                <a:lnTo>
                  <a:pt x="9575" y="24180"/>
                </a:lnTo>
                <a:lnTo>
                  <a:pt x="12573" y="23152"/>
                </a:lnTo>
                <a:lnTo>
                  <a:pt x="12852" y="23037"/>
                </a:lnTo>
                <a:lnTo>
                  <a:pt x="17030" y="21869"/>
                </a:lnTo>
                <a:lnTo>
                  <a:pt x="19215" y="19164"/>
                </a:lnTo>
                <a:lnTo>
                  <a:pt x="20701" y="17576"/>
                </a:lnTo>
                <a:lnTo>
                  <a:pt x="19913" y="16675"/>
                </a:lnTo>
                <a:lnTo>
                  <a:pt x="19723" y="15925"/>
                </a:lnTo>
                <a:lnTo>
                  <a:pt x="20180" y="16179"/>
                </a:lnTo>
                <a:lnTo>
                  <a:pt x="20447" y="16382"/>
                </a:lnTo>
                <a:lnTo>
                  <a:pt x="20408" y="16903"/>
                </a:lnTo>
                <a:lnTo>
                  <a:pt x="19824" y="16814"/>
                </a:lnTo>
                <a:lnTo>
                  <a:pt x="19265" y="16776"/>
                </a:lnTo>
                <a:lnTo>
                  <a:pt x="18376" y="16255"/>
                </a:lnTo>
                <a:lnTo>
                  <a:pt x="17399" y="15532"/>
                </a:lnTo>
                <a:lnTo>
                  <a:pt x="15392" y="14071"/>
                </a:lnTo>
                <a:lnTo>
                  <a:pt x="12954" y="11950"/>
                </a:lnTo>
                <a:lnTo>
                  <a:pt x="10007" y="10490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271041" y="4649875"/>
            <a:ext cx="18427" cy="29032"/>
          </a:xfrm>
          <a:custGeom>
            <a:avLst/>
            <a:gdLst/>
            <a:ahLst/>
            <a:cxnLst/>
            <a:rect l="l" t="t" r="r" b="b"/>
            <a:pathLst>
              <a:path w="18427" h="29032">
                <a:moveTo>
                  <a:pt x="6807" y="0"/>
                </a:moveTo>
                <a:lnTo>
                  <a:pt x="3695" y="3594"/>
                </a:lnTo>
                <a:lnTo>
                  <a:pt x="2768" y="5994"/>
                </a:lnTo>
                <a:lnTo>
                  <a:pt x="0" y="12890"/>
                </a:lnTo>
                <a:lnTo>
                  <a:pt x="2514" y="20840"/>
                </a:lnTo>
                <a:lnTo>
                  <a:pt x="8039" y="23850"/>
                </a:lnTo>
                <a:lnTo>
                  <a:pt x="8305" y="23977"/>
                </a:lnTo>
                <a:lnTo>
                  <a:pt x="11937" y="25907"/>
                </a:lnTo>
                <a:lnTo>
                  <a:pt x="14985" y="29032"/>
                </a:lnTo>
                <a:lnTo>
                  <a:pt x="17741" y="29032"/>
                </a:lnTo>
                <a:lnTo>
                  <a:pt x="18186" y="26428"/>
                </a:lnTo>
                <a:lnTo>
                  <a:pt x="18427" y="21843"/>
                </a:lnTo>
                <a:lnTo>
                  <a:pt x="16281" y="15405"/>
                </a:lnTo>
                <a:lnTo>
                  <a:pt x="11188" y="11163"/>
                </a:lnTo>
                <a:lnTo>
                  <a:pt x="8254" y="8407"/>
                </a:lnTo>
                <a:lnTo>
                  <a:pt x="6616" y="4317"/>
                </a:lnTo>
                <a:lnTo>
                  <a:pt x="6807" y="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271041" y="4649875"/>
            <a:ext cx="18427" cy="29972"/>
          </a:xfrm>
          <a:custGeom>
            <a:avLst/>
            <a:gdLst/>
            <a:ahLst/>
            <a:cxnLst/>
            <a:rect l="l" t="t" r="r" b="b"/>
            <a:pathLst>
              <a:path w="18427" h="29972">
                <a:moveTo>
                  <a:pt x="11188" y="11163"/>
                </a:moveTo>
                <a:lnTo>
                  <a:pt x="8254" y="8407"/>
                </a:lnTo>
                <a:lnTo>
                  <a:pt x="6616" y="4317"/>
                </a:lnTo>
                <a:lnTo>
                  <a:pt x="6807" y="0"/>
                </a:lnTo>
                <a:lnTo>
                  <a:pt x="5118" y="1574"/>
                </a:lnTo>
                <a:lnTo>
                  <a:pt x="3695" y="3594"/>
                </a:lnTo>
                <a:lnTo>
                  <a:pt x="2768" y="5994"/>
                </a:lnTo>
                <a:lnTo>
                  <a:pt x="0" y="12890"/>
                </a:lnTo>
                <a:lnTo>
                  <a:pt x="2514" y="20840"/>
                </a:lnTo>
                <a:lnTo>
                  <a:pt x="8039" y="23850"/>
                </a:lnTo>
                <a:lnTo>
                  <a:pt x="8305" y="23977"/>
                </a:lnTo>
                <a:lnTo>
                  <a:pt x="11937" y="25907"/>
                </a:lnTo>
                <a:lnTo>
                  <a:pt x="14985" y="29032"/>
                </a:lnTo>
                <a:lnTo>
                  <a:pt x="17068" y="29971"/>
                </a:lnTo>
                <a:lnTo>
                  <a:pt x="17741" y="29032"/>
                </a:lnTo>
                <a:lnTo>
                  <a:pt x="18084" y="27978"/>
                </a:lnTo>
                <a:lnTo>
                  <a:pt x="18186" y="26428"/>
                </a:lnTo>
                <a:lnTo>
                  <a:pt x="18427" y="21843"/>
                </a:lnTo>
                <a:lnTo>
                  <a:pt x="16281" y="15405"/>
                </a:lnTo>
                <a:lnTo>
                  <a:pt x="11188" y="11163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276323" y="4637620"/>
            <a:ext cx="17018" cy="33629"/>
          </a:xfrm>
          <a:custGeom>
            <a:avLst/>
            <a:gdLst/>
            <a:ahLst/>
            <a:cxnLst/>
            <a:rect l="l" t="t" r="r" b="b"/>
            <a:pathLst>
              <a:path w="17017" h="33629">
                <a:moveTo>
                  <a:pt x="15659" y="16370"/>
                </a:moveTo>
                <a:lnTo>
                  <a:pt x="11163" y="11506"/>
                </a:lnTo>
                <a:lnTo>
                  <a:pt x="8585" y="8394"/>
                </a:lnTo>
                <a:lnTo>
                  <a:pt x="7404" y="4216"/>
                </a:lnTo>
                <a:lnTo>
                  <a:pt x="8013" y="0"/>
                </a:lnTo>
                <a:lnTo>
                  <a:pt x="4584" y="3175"/>
                </a:lnTo>
                <a:lnTo>
                  <a:pt x="3403" y="5384"/>
                </a:lnTo>
                <a:lnTo>
                  <a:pt x="0" y="11747"/>
                </a:lnTo>
                <a:lnTo>
                  <a:pt x="1346" y="19265"/>
                </a:lnTo>
                <a:lnTo>
                  <a:pt x="5956" y="23482"/>
                </a:lnTo>
                <a:lnTo>
                  <a:pt x="6197" y="23660"/>
                </a:lnTo>
                <a:lnTo>
                  <a:pt x="9283" y="26466"/>
                </a:lnTo>
                <a:lnTo>
                  <a:pt x="11328" y="30175"/>
                </a:lnTo>
                <a:lnTo>
                  <a:pt x="12268" y="33629"/>
                </a:lnTo>
                <a:lnTo>
                  <a:pt x="14465" y="30581"/>
                </a:lnTo>
                <a:lnTo>
                  <a:pt x="15113" y="28676"/>
                </a:lnTo>
                <a:lnTo>
                  <a:pt x="17018" y="22999"/>
                </a:lnTo>
                <a:lnTo>
                  <a:pt x="15659" y="1637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276323" y="4637620"/>
            <a:ext cx="17018" cy="33629"/>
          </a:xfrm>
          <a:custGeom>
            <a:avLst/>
            <a:gdLst/>
            <a:ahLst/>
            <a:cxnLst/>
            <a:rect l="l" t="t" r="r" b="b"/>
            <a:pathLst>
              <a:path w="17017" h="33629">
                <a:moveTo>
                  <a:pt x="11163" y="11506"/>
                </a:moveTo>
                <a:lnTo>
                  <a:pt x="8585" y="8394"/>
                </a:lnTo>
                <a:lnTo>
                  <a:pt x="7404" y="4216"/>
                </a:lnTo>
                <a:lnTo>
                  <a:pt x="8013" y="0"/>
                </a:lnTo>
                <a:lnTo>
                  <a:pt x="6172" y="1358"/>
                </a:lnTo>
                <a:lnTo>
                  <a:pt x="4584" y="3175"/>
                </a:lnTo>
                <a:lnTo>
                  <a:pt x="3403" y="5384"/>
                </a:lnTo>
                <a:lnTo>
                  <a:pt x="0" y="11747"/>
                </a:lnTo>
                <a:lnTo>
                  <a:pt x="1346" y="19265"/>
                </a:lnTo>
                <a:lnTo>
                  <a:pt x="5956" y="23482"/>
                </a:lnTo>
                <a:lnTo>
                  <a:pt x="6197" y="23660"/>
                </a:lnTo>
                <a:lnTo>
                  <a:pt x="9283" y="26466"/>
                </a:lnTo>
                <a:lnTo>
                  <a:pt x="11328" y="30175"/>
                </a:lnTo>
                <a:lnTo>
                  <a:pt x="12268" y="33629"/>
                </a:lnTo>
                <a:lnTo>
                  <a:pt x="13487" y="32207"/>
                </a:lnTo>
                <a:lnTo>
                  <a:pt x="14465" y="30581"/>
                </a:lnTo>
                <a:lnTo>
                  <a:pt x="15113" y="28676"/>
                </a:lnTo>
                <a:lnTo>
                  <a:pt x="17018" y="22999"/>
                </a:lnTo>
                <a:lnTo>
                  <a:pt x="15659" y="16370"/>
                </a:lnTo>
                <a:lnTo>
                  <a:pt x="11163" y="11506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282891" y="4626091"/>
            <a:ext cx="15811" cy="34302"/>
          </a:xfrm>
          <a:custGeom>
            <a:avLst/>
            <a:gdLst/>
            <a:ahLst/>
            <a:cxnLst/>
            <a:rect l="l" t="t" r="r" b="b"/>
            <a:pathLst>
              <a:path w="15811" h="34302">
                <a:moveTo>
                  <a:pt x="9093" y="30441"/>
                </a:moveTo>
                <a:lnTo>
                  <a:pt x="9296" y="34302"/>
                </a:lnTo>
                <a:lnTo>
                  <a:pt x="12090" y="31368"/>
                </a:lnTo>
                <a:lnTo>
                  <a:pt x="13017" y="29463"/>
                </a:lnTo>
                <a:lnTo>
                  <a:pt x="15811" y="23774"/>
                </a:lnTo>
                <a:lnTo>
                  <a:pt x="15087" y="17030"/>
                </a:lnTo>
                <a:lnTo>
                  <a:pt x="11087" y="11747"/>
                </a:lnTo>
                <a:lnTo>
                  <a:pt x="8826" y="8407"/>
                </a:lnTo>
                <a:lnTo>
                  <a:pt x="8026" y="4152"/>
                </a:lnTo>
                <a:lnTo>
                  <a:pt x="9016" y="0"/>
                </a:lnTo>
                <a:lnTo>
                  <a:pt x="5295" y="2844"/>
                </a:lnTo>
                <a:lnTo>
                  <a:pt x="3936" y="4927"/>
                </a:lnTo>
                <a:lnTo>
                  <a:pt x="0" y="10921"/>
                </a:lnTo>
                <a:lnTo>
                  <a:pt x="596" y="18338"/>
                </a:lnTo>
                <a:lnTo>
                  <a:pt x="4635" y="23101"/>
                </a:lnTo>
                <a:lnTo>
                  <a:pt x="4851" y="23317"/>
                </a:lnTo>
                <a:lnTo>
                  <a:pt x="7569" y="26479"/>
                </a:lnTo>
                <a:lnTo>
                  <a:pt x="9093" y="3044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282891" y="4626091"/>
            <a:ext cx="15811" cy="34302"/>
          </a:xfrm>
          <a:custGeom>
            <a:avLst/>
            <a:gdLst/>
            <a:ahLst/>
            <a:cxnLst/>
            <a:rect l="l" t="t" r="r" b="b"/>
            <a:pathLst>
              <a:path w="15811" h="34302">
                <a:moveTo>
                  <a:pt x="11087" y="11747"/>
                </a:moveTo>
                <a:lnTo>
                  <a:pt x="8826" y="8407"/>
                </a:lnTo>
                <a:lnTo>
                  <a:pt x="8026" y="4152"/>
                </a:lnTo>
                <a:lnTo>
                  <a:pt x="9016" y="0"/>
                </a:lnTo>
                <a:lnTo>
                  <a:pt x="7061" y="1193"/>
                </a:lnTo>
                <a:lnTo>
                  <a:pt x="5295" y="2844"/>
                </a:lnTo>
                <a:lnTo>
                  <a:pt x="3936" y="4927"/>
                </a:lnTo>
                <a:lnTo>
                  <a:pt x="0" y="10921"/>
                </a:lnTo>
                <a:lnTo>
                  <a:pt x="596" y="18338"/>
                </a:lnTo>
                <a:lnTo>
                  <a:pt x="4635" y="23101"/>
                </a:lnTo>
                <a:lnTo>
                  <a:pt x="4851" y="23317"/>
                </a:lnTo>
                <a:lnTo>
                  <a:pt x="7569" y="26479"/>
                </a:lnTo>
                <a:lnTo>
                  <a:pt x="9093" y="30441"/>
                </a:lnTo>
                <a:lnTo>
                  <a:pt x="9296" y="34302"/>
                </a:lnTo>
                <a:lnTo>
                  <a:pt x="10807" y="32969"/>
                </a:lnTo>
                <a:lnTo>
                  <a:pt x="12090" y="31368"/>
                </a:lnTo>
                <a:lnTo>
                  <a:pt x="13017" y="29463"/>
                </a:lnTo>
                <a:lnTo>
                  <a:pt x="15811" y="23774"/>
                </a:lnTo>
                <a:lnTo>
                  <a:pt x="15087" y="17030"/>
                </a:lnTo>
                <a:lnTo>
                  <a:pt x="11087" y="11747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290456" y="4615276"/>
            <a:ext cx="14668" cy="34315"/>
          </a:xfrm>
          <a:custGeom>
            <a:avLst/>
            <a:gdLst/>
            <a:ahLst/>
            <a:cxnLst/>
            <a:rect l="l" t="t" r="r" b="b"/>
            <a:pathLst>
              <a:path w="14668" h="34315">
                <a:moveTo>
                  <a:pt x="3556" y="22644"/>
                </a:moveTo>
                <a:lnTo>
                  <a:pt x="3746" y="22860"/>
                </a:lnTo>
                <a:lnTo>
                  <a:pt x="6172" y="26276"/>
                </a:lnTo>
                <a:lnTo>
                  <a:pt x="7277" y="30378"/>
                </a:lnTo>
                <a:lnTo>
                  <a:pt x="7023" y="34315"/>
                </a:lnTo>
                <a:lnTo>
                  <a:pt x="10147" y="31623"/>
                </a:lnTo>
                <a:lnTo>
                  <a:pt x="11277" y="29781"/>
                </a:lnTo>
                <a:lnTo>
                  <a:pt x="14668" y="24320"/>
                </a:lnTo>
                <a:lnTo>
                  <a:pt x="14516" y="17576"/>
                </a:lnTo>
                <a:lnTo>
                  <a:pt x="11036" y="11938"/>
                </a:lnTo>
                <a:lnTo>
                  <a:pt x="9093" y="8394"/>
                </a:lnTo>
                <a:lnTo>
                  <a:pt x="8712" y="4076"/>
                </a:lnTo>
                <a:lnTo>
                  <a:pt x="10172" y="0"/>
                </a:lnTo>
                <a:lnTo>
                  <a:pt x="6134" y="2501"/>
                </a:lnTo>
                <a:lnTo>
                  <a:pt x="4572" y="4457"/>
                </a:lnTo>
                <a:lnTo>
                  <a:pt x="25" y="10096"/>
                </a:lnTo>
                <a:lnTo>
                  <a:pt x="0" y="17526"/>
                </a:lnTo>
                <a:lnTo>
                  <a:pt x="3556" y="2264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290456" y="4615276"/>
            <a:ext cx="14668" cy="34315"/>
          </a:xfrm>
          <a:custGeom>
            <a:avLst/>
            <a:gdLst/>
            <a:ahLst/>
            <a:cxnLst/>
            <a:rect l="l" t="t" r="r" b="b"/>
            <a:pathLst>
              <a:path w="14668" h="34315">
                <a:moveTo>
                  <a:pt x="11036" y="11938"/>
                </a:moveTo>
                <a:lnTo>
                  <a:pt x="9093" y="8394"/>
                </a:lnTo>
                <a:lnTo>
                  <a:pt x="8712" y="4076"/>
                </a:lnTo>
                <a:lnTo>
                  <a:pt x="10172" y="0"/>
                </a:lnTo>
                <a:lnTo>
                  <a:pt x="8064" y="1003"/>
                </a:lnTo>
                <a:lnTo>
                  <a:pt x="6134" y="2501"/>
                </a:lnTo>
                <a:lnTo>
                  <a:pt x="4572" y="4457"/>
                </a:lnTo>
                <a:lnTo>
                  <a:pt x="25" y="10096"/>
                </a:lnTo>
                <a:lnTo>
                  <a:pt x="0" y="17526"/>
                </a:lnTo>
                <a:lnTo>
                  <a:pt x="3556" y="22644"/>
                </a:lnTo>
                <a:lnTo>
                  <a:pt x="3746" y="22860"/>
                </a:lnTo>
                <a:lnTo>
                  <a:pt x="6172" y="26276"/>
                </a:lnTo>
                <a:lnTo>
                  <a:pt x="7277" y="30378"/>
                </a:lnTo>
                <a:lnTo>
                  <a:pt x="7023" y="34315"/>
                </a:lnTo>
                <a:lnTo>
                  <a:pt x="8699" y="33121"/>
                </a:lnTo>
                <a:lnTo>
                  <a:pt x="10147" y="31623"/>
                </a:lnTo>
                <a:lnTo>
                  <a:pt x="11277" y="29781"/>
                </a:lnTo>
                <a:lnTo>
                  <a:pt x="14668" y="24320"/>
                </a:lnTo>
                <a:lnTo>
                  <a:pt x="14516" y="17576"/>
                </a:lnTo>
                <a:lnTo>
                  <a:pt x="11036" y="11938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298468" y="4605358"/>
            <a:ext cx="14376" cy="33883"/>
          </a:xfrm>
          <a:custGeom>
            <a:avLst/>
            <a:gdLst/>
            <a:ahLst/>
            <a:cxnLst/>
            <a:rect l="l" t="t" r="r" b="b"/>
            <a:pathLst>
              <a:path w="14376" h="33883">
                <a:moveTo>
                  <a:pt x="11595" y="12052"/>
                </a:moveTo>
                <a:lnTo>
                  <a:pt x="10096" y="8305"/>
                </a:lnTo>
                <a:lnTo>
                  <a:pt x="10248" y="3924"/>
                </a:lnTo>
                <a:lnTo>
                  <a:pt x="12484" y="0"/>
                </a:lnTo>
                <a:lnTo>
                  <a:pt x="7950" y="2032"/>
                </a:lnTo>
                <a:lnTo>
                  <a:pt x="6096" y="3835"/>
                </a:lnTo>
                <a:lnTo>
                  <a:pt x="736" y="9067"/>
                </a:lnTo>
                <a:lnTo>
                  <a:pt x="0" y="16510"/>
                </a:lnTo>
                <a:lnTo>
                  <a:pt x="3048" y="21932"/>
                </a:lnTo>
                <a:lnTo>
                  <a:pt x="3213" y="22174"/>
                </a:lnTo>
                <a:lnTo>
                  <a:pt x="5308" y="25806"/>
                </a:lnTo>
                <a:lnTo>
                  <a:pt x="6045" y="29984"/>
                </a:lnTo>
                <a:lnTo>
                  <a:pt x="5422" y="33883"/>
                </a:lnTo>
                <a:lnTo>
                  <a:pt x="8788" y="31483"/>
                </a:lnTo>
                <a:lnTo>
                  <a:pt x="10071" y="29768"/>
                </a:lnTo>
                <a:lnTo>
                  <a:pt x="13919" y="24663"/>
                </a:lnTo>
                <a:lnTo>
                  <a:pt x="14376" y="18072"/>
                </a:lnTo>
                <a:lnTo>
                  <a:pt x="11595" y="1205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298468" y="4605358"/>
            <a:ext cx="14376" cy="33883"/>
          </a:xfrm>
          <a:custGeom>
            <a:avLst/>
            <a:gdLst/>
            <a:ahLst/>
            <a:cxnLst/>
            <a:rect l="l" t="t" r="r" b="b"/>
            <a:pathLst>
              <a:path w="14376" h="33883">
                <a:moveTo>
                  <a:pt x="11595" y="12052"/>
                </a:moveTo>
                <a:lnTo>
                  <a:pt x="10096" y="8305"/>
                </a:lnTo>
                <a:lnTo>
                  <a:pt x="10248" y="3924"/>
                </a:lnTo>
                <a:lnTo>
                  <a:pt x="12484" y="0"/>
                </a:lnTo>
                <a:lnTo>
                  <a:pt x="10172" y="736"/>
                </a:lnTo>
                <a:lnTo>
                  <a:pt x="7950" y="2032"/>
                </a:lnTo>
                <a:lnTo>
                  <a:pt x="6096" y="3835"/>
                </a:lnTo>
                <a:lnTo>
                  <a:pt x="736" y="9067"/>
                </a:lnTo>
                <a:lnTo>
                  <a:pt x="0" y="16510"/>
                </a:lnTo>
                <a:lnTo>
                  <a:pt x="3048" y="21932"/>
                </a:lnTo>
                <a:lnTo>
                  <a:pt x="3213" y="22174"/>
                </a:lnTo>
                <a:lnTo>
                  <a:pt x="5308" y="25806"/>
                </a:lnTo>
                <a:lnTo>
                  <a:pt x="6045" y="29984"/>
                </a:lnTo>
                <a:lnTo>
                  <a:pt x="5422" y="33883"/>
                </a:lnTo>
                <a:lnTo>
                  <a:pt x="7200" y="32829"/>
                </a:lnTo>
                <a:lnTo>
                  <a:pt x="8788" y="31483"/>
                </a:lnTo>
                <a:lnTo>
                  <a:pt x="10071" y="29768"/>
                </a:lnTo>
                <a:lnTo>
                  <a:pt x="13919" y="24663"/>
                </a:lnTo>
                <a:lnTo>
                  <a:pt x="14376" y="18072"/>
                </a:lnTo>
                <a:lnTo>
                  <a:pt x="11595" y="12052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307715" y="4597511"/>
            <a:ext cx="15557" cy="32067"/>
          </a:xfrm>
          <a:custGeom>
            <a:avLst/>
            <a:gdLst/>
            <a:ahLst/>
            <a:cxnLst/>
            <a:rect l="l" t="t" r="r" b="b"/>
            <a:pathLst>
              <a:path w="15557" h="32067">
                <a:moveTo>
                  <a:pt x="2362" y="19989"/>
                </a:moveTo>
                <a:lnTo>
                  <a:pt x="2501" y="20243"/>
                </a:lnTo>
                <a:lnTo>
                  <a:pt x="4152" y="24091"/>
                </a:lnTo>
                <a:lnTo>
                  <a:pt x="4457" y="28282"/>
                </a:lnTo>
                <a:lnTo>
                  <a:pt x="3492" y="32067"/>
                </a:lnTo>
                <a:lnTo>
                  <a:pt x="7048" y="30060"/>
                </a:lnTo>
                <a:lnTo>
                  <a:pt x="8470" y="28549"/>
                </a:lnTo>
                <a:lnTo>
                  <a:pt x="12725" y="24028"/>
                </a:lnTo>
                <a:lnTo>
                  <a:pt x="13804" y="17919"/>
                </a:lnTo>
                <a:lnTo>
                  <a:pt x="12293" y="11468"/>
                </a:lnTo>
                <a:lnTo>
                  <a:pt x="11430" y="7480"/>
                </a:lnTo>
                <a:lnTo>
                  <a:pt x="13220" y="3073"/>
                </a:lnTo>
                <a:lnTo>
                  <a:pt x="15557" y="0"/>
                </a:lnTo>
                <a:lnTo>
                  <a:pt x="11366" y="584"/>
                </a:lnTo>
                <a:lnTo>
                  <a:pt x="8661" y="2247"/>
                </a:lnTo>
                <a:lnTo>
                  <a:pt x="1612" y="6730"/>
                </a:lnTo>
                <a:lnTo>
                  <a:pt x="0" y="14274"/>
                </a:lnTo>
                <a:lnTo>
                  <a:pt x="2362" y="1998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307715" y="4597511"/>
            <a:ext cx="15557" cy="32067"/>
          </a:xfrm>
          <a:custGeom>
            <a:avLst/>
            <a:gdLst/>
            <a:ahLst/>
            <a:cxnLst/>
            <a:rect l="l" t="t" r="r" b="b"/>
            <a:pathLst>
              <a:path w="15557" h="32067">
                <a:moveTo>
                  <a:pt x="12293" y="11468"/>
                </a:moveTo>
                <a:lnTo>
                  <a:pt x="11430" y="7480"/>
                </a:lnTo>
                <a:lnTo>
                  <a:pt x="13220" y="3073"/>
                </a:lnTo>
                <a:lnTo>
                  <a:pt x="15557" y="0"/>
                </a:lnTo>
                <a:lnTo>
                  <a:pt x="13373" y="203"/>
                </a:lnTo>
                <a:lnTo>
                  <a:pt x="11366" y="584"/>
                </a:lnTo>
                <a:lnTo>
                  <a:pt x="8661" y="2247"/>
                </a:lnTo>
                <a:lnTo>
                  <a:pt x="1612" y="6730"/>
                </a:lnTo>
                <a:lnTo>
                  <a:pt x="0" y="14274"/>
                </a:lnTo>
                <a:lnTo>
                  <a:pt x="2362" y="19989"/>
                </a:lnTo>
                <a:lnTo>
                  <a:pt x="2501" y="20243"/>
                </a:lnTo>
                <a:lnTo>
                  <a:pt x="4152" y="24091"/>
                </a:lnTo>
                <a:lnTo>
                  <a:pt x="4457" y="28282"/>
                </a:lnTo>
                <a:lnTo>
                  <a:pt x="3492" y="32067"/>
                </a:lnTo>
                <a:lnTo>
                  <a:pt x="5359" y="31216"/>
                </a:lnTo>
                <a:lnTo>
                  <a:pt x="7048" y="30060"/>
                </a:lnTo>
                <a:lnTo>
                  <a:pt x="8470" y="28549"/>
                </a:lnTo>
                <a:lnTo>
                  <a:pt x="12725" y="24028"/>
                </a:lnTo>
                <a:lnTo>
                  <a:pt x="13804" y="17919"/>
                </a:lnTo>
                <a:lnTo>
                  <a:pt x="12293" y="11468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319356" y="4591509"/>
            <a:ext cx="16027" cy="29514"/>
          </a:xfrm>
          <a:custGeom>
            <a:avLst/>
            <a:gdLst/>
            <a:ahLst/>
            <a:cxnLst/>
            <a:rect l="l" t="t" r="r" b="b"/>
            <a:pathLst>
              <a:path w="16027" h="29514">
                <a:moveTo>
                  <a:pt x="660" y="17551"/>
                </a:moveTo>
                <a:lnTo>
                  <a:pt x="749" y="17843"/>
                </a:lnTo>
                <a:lnTo>
                  <a:pt x="1600" y="21945"/>
                </a:lnTo>
                <a:lnTo>
                  <a:pt x="1346" y="25984"/>
                </a:lnTo>
                <a:lnTo>
                  <a:pt x="0" y="29514"/>
                </a:lnTo>
                <a:lnTo>
                  <a:pt x="3644" y="28155"/>
                </a:lnTo>
                <a:lnTo>
                  <a:pt x="7404" y="25336"/>
                </a:lnTo>
                <a:lnTo>
                  <a:pt x="8775" y="23482"/>
                </a:lnTo>
                <a:lnTo>
                  <a:pt x="10515" y="20472"/>
                </a:lnTo>
                <a:lnTo>
                  <a:pt x="11963" y="17589"/>
                </a:lnTo>
                <a:lnTo>
                  <a:pt x="12458" y="14477"/>
                </a:lnTo>
                <a:lnTo>
                  <a:pt x="12052" y="11175"/>
                </a:lnTo>
                <a:lnTo>
                  <a:pt x="11798" y="7124"/>
                </a:lnTo>
                <a:lnTo>
                  <a:pt x="13233" y="3111"/>
                </a:lnTo>
                <a:lnTo>
                  <a:pt x="16027" y="0"/>
                </a:lnTo>
                <a:lnTo>
                  <a:pt x="11506" y="609"/>
                </a:lnTo>
                <a:lnTo>
                  <a:pt x="9321" y="1676"/>
                </a:lnTo>
                <a:lnTo>
                  <a:pt x="6121" y="3276"/>
                </a:lnTo>
                <a:lnTo>
                  <a:pt x="3733" y="5651"/>
                </a:lnTo>
                <a:lnTo>
                  <a:pt x="2362" y="8369"/>
                </a:lnTo>
                <a:lnTo>
                  <a:pt x="1028" y="11252"/>
                </a:lnTo>
                <a:lnTo>
                  <a:pt x="342" y="14439"/>
                </a:lnTo>
                <a:lnTo>
                  <a:pt x="660" y="1755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319356" y="4591509"/>
            <a:ext cx="16027" cy="29514"/>
          </a:xfrm>
          <a:custGeom>
            <a:avLst/>
            <a:gdLst/>
            <a:ahLst/>
            <a:cxnLst/>
            <a:rect l="l" t="t" r="r" b="b"/>
            <a:pathLst>
              <a:path w="16027" h="29514">
                <a:moveTo>
                  <a:pt x="12052" y="11175"/>
                </a:moveTo>
                <a:lnTo>
                  <a:pt x="11798" y="7124"/>
                </a:lnTo>
                <a:lnTo>
                  <a:pt x="13233" y="3111"/>
                </a:lnTo>
                <a:lnTo>
                  <a:pt x="16027" y="0"/>
                </a:lnTo>
                <a:lnTo>
                  <a:pt x="13779" y="63"/>
                </a:lnTo>
                <a:lnTo>
                  <a:pt x="11506" y="609"/>
                </a:lnTo>
                <a:lnTo>
                  <a:pt x="9321" y="1676"/>
                </a:lnTo>
                <a:lnTo>
                  <a:pt x="6121" y="3276"/>
                </a:lnTo>
                <a:lnTo>
                  <a:pt x="3733" y="5651"/>
                </a:lnTo>
                <a:lnTo>
                  <a:pt x="2362" y="8369"/>
                </a:lnTo>
                <a:lnTo>
                  <a:pt x="1727" y="9690"/>
                </a:lnTo>
                <a:lnTo>
                  <a:pt x="1028" y="11252"/>
                </a:lnTo>
                <a:lnTo>
                  <a:pt x="660" y="12852"/>
                </a:lnTo>
                <a:lnTo>
                  <a:pt x="342" y="14439"/>
                </a:lnTo>
                <a:lnTo>
                  <a:pt x="355" y="16014"/>
                </a:lnTo>
                <a:lnTo>
                  <a:pt x="660" y="17551"/>
                </a:lnTo>
                <a:lnTo>
                  <a:pt x="749" y="17843"/>
                </a:lnTo>
                <a:lnTo>
                  <a:pt x="1600" y="21945"/>
                </a:lnTo>
                <a:lnTo>
                  <a:pt x="1346" y="25984"/>
                </a:lnTo>
                <a:lnTo>
                  <a:pt x="0" y="29514"/>
                </a:lnTo>
                <a:lnTo>
                  <a:pt x="1892" y="28981"/>
                </a:lnTo>
                <a:lnTo>
                  <a:pt x="3644" y="28155"/>
                </a:lnTo>
                <a:lnTo>
                  <a:pt x="5156" y="27038"/>
                </a:lnTo>
                <a:lnTo>
                  <a:pt x="7404" y="25336"/>
                </a:lnTo>
                <a:lnTo>
                  <a:pt x="8775" y="23482"/>
                </a:lnTo>
                <a:lnTo>
                  <a:pt x="10515" y="20472"/>
                </a:lnTo>
                <a:lnTo>
                  <a:pt x="11963" y="17589"/>
                </a:lnTo>
                <a:lnTo>
                  <a:pt x="12458" y="14477"/>
                </a:lnTo>
                <a:lnTo>
                  <a:pt x="12052" y="11175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328101" y="4586248"/>
            <a:ext cx="19786" cy="28384"/>
          </a:xfrm>
          <a:custGeom>
            <a:avLst/>
            <a:gdLst/>
            <a:ahLst/>
            <a:cxnLst/>
            <a:rect l="l" t="t" r="r" b="b"/>
            <a:pathLst>
              <a:path w="19786" h="28384">
                <a:moveTo>
                  <a:pt x="2590" y="25044"/>
                </a:moveTo>
                <a:lnTo>
                  <a:pt x="0" y="28384"/>
                </a:lnTo>
                <a:lnTo>
                  <a:pt x="4394" y="27546"/>
                </a:lnTo>
                <a:lnTo>
                  <a:pt x="6324" y="26593"/>
                </a:lnTo>
                <a:lnTo>
                  <a:pt x="12077" y="23583"/>
                </a:lnTo>
                <a:lnTo>
                  <a:pt x="15494" y="17513"/>
                </a:lnTo>
                <a:lnTo>
                  <a:pt x="15074" y="10896"/>
                </a:lnTo>
                <a:lnTo>
                  <a:pt x="15100" y="6896"/>
                </a:lnTo>
                <a:lnTo>
                  <a:pt x="16725" y="2895"/>
                </a:lnTo>
                <a:lnTo>
                  <a:pt x="19786" y="0"/>
                </a:lnTo>
                <a:lnTo>
                  <a:pt x="15176" y="317"/>
                </a:lnTo>
                <a:lnTo>
                  <a:pt x="12941" y="1257"/>
                </a:lnTo>
                <a:lnTo>
                  <a:pt x="6464" y="4013"/>
                </a:lnTo>
                <a:lnTo>
                  <a:pt x="2857" y="10274"/>
                </a:lnTo>
                <a:lnTo>
                  <a:pt x="3302" y="16522"/>
                </a:lnTo>
                <a:lnTo>
                  <a:pt x="3352" y="16814"/>
                </a:lnTo>
                <a:lnTo>
                  <a:pt x="3708" y="20954"/>
                </a:lnTo>
                <a:lnTo>
                  <a:pt x="2590" y="2504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328101" y="4586160"/>
            <a:ext cx="19786" cy="28473"/>
          </a:xfrm>
          <a:custGeom>
            <a:avLst/>
            <a:gdLst/>
            <a:ahLst/>
            <a:cxnLst/>
            <a:rect l="l" t="t" r="r" b="b"/>
            <a:pathLst>
              <a:path w="19786" h="28473">
                <a:moveTo>
                  <a:pt x="15074" y="10985"/>
                </a:moveTo>
                <a:lnTo>
                  <a:pt x="15100" y="6985"/>
                </a:lnTo>
                <a:lnTo>
                  <a:pt x="16725" y="2984"/>
                </a:lnTo>
                <a:lnTo>
                  <a:pt x="19786" y="88"/>
                </a:lnTo>
                <a:lnTo>
                  <a:pt x="17526" y="0"/>
                </a:lnTo>
                <a:lnTo>
                  <a:pt x="15176" y="406"/>
                </a:lnTo>
                <a:lnTo>
                  <a:pt x="12941" y="1346"/>
                </a:lnTo>
                <a:lnTo>
                  <a:pt x="6464" y="4102"/>
                </a:lnTo>
                <a:lnTo>
                  <a:pt x="2857" y="10363"/>
                </a:lnTo>
                <a:lnTo>
                  <a:pt x="3302" y="16611"/>
                </a:lnTo>
                <a:lnTo>
                  <a:pt x="3352" y="16903"/>
                </a:lnTo>
                <a:lnTo>
                  <a:pt x="3708" y="21043"/>
                </a:lnTo>
                <a:lnTo>
                  <a:pt x="2590" y="25133"/>
                </a:lnTo>
                <a:lnTo>
                  <a:pt x="0" y="28473"/>
                </a:lnTo>
                <a:lnTo>
                  <a:pt x="2146" y="28333"/>
                </a:lnTo>
                <a:lnTo>
                  <a:pt x="4394" y="27635"/>
                </a:lnTo>
                <a:lnTo>
                  <a:pt x="6324" y="26682"/>
                </a:lnTo>
                <a:lnTo>
                  <a:pt x="12077" y="23672"/>
                </a:lnTo>
                <a:lnTo>
                  <a:pt x="15494" y="17602"/>
                </a:lnTo>
                <a:lnTo>
                  <a:pt x="15074" y="10985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339318" y="4581859"/>
            <a:ext cx="21526" cy="27000"/>
          </a:xfrm>
          <a:custGeom>
            <a:avLst/>
            <a:gdLst/>
            <a:ahLst/>
            <a:cxnLst/>
            <a:rect l="l" t="t" r="r" b="b"/>
            <a:pathLst>
              <a:path w="21526" h="27000">
                <a:moveTo>
                  <a:pt x="3835" y="15366"/>
                </a:moveTo>
                <a:lnTo>
                  <a:pt x="3987" y="19875"/>
                </a:lnTo>
                <a:lnTo>
                  <a:pt x="2552" y="23875"/>
                </a:lnTo>
                <a:lnTo>
                  <a:pt x="0" y="27000"/>
                </a:lnTo>
                <a:lnTo>
                  <a:pt x="4203" y="26530"/>
                </a:lnTo>
                <a:lnTo>
                  <a:pt x="6210" y="25641"/>
                </a:lnTo>
                <a:lnTo>
                  <a:pt x="12242" y="22974"/>
                </a:lnTo>
                <a:lnTo>
                  <a:pt x="15862" y="17132"/>
                </a:lnTo>
                <a:lnTo>
                  <a:pt x="15976" y="10553"/>
                </a:lnTo>
                <a:lnTo>
                  <a:pt x="16255" y="6502"/>
                </a:lnTo>
                <a:lnTo>
                  <a:pt x="18237" y="2692"/>
                </a:lnTo>
                <a:lnTo>
                  <a:pt x="21526" y="12"/>
                </a:lnTo>
                <a:lnTo>
                  <a:pt x="16878" y="0"/>
                </a:lnTo>
                <a:lnTo>
                  <a:pt x="14541" y="761"/>
                </a:lnTo>
                <a:lnTo>
                  <a:pt x="7797" y="3022"/>
                </a:lnTo>
                <a:lnTo>
                  <a:pt x="3797" y="9169"/>
                </a:lnTo>
                <a:lnTo>
                  <a:pt x="3835" y="1536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339318" y="4581592"/>
            <a:ext cx="21526" cy="27266"/>
          </a:xfrm>
          <a:custGeom>
            <a:avLst/>
            <a:gdLst/>
            <a:ahLst/>
            <a:cxnLst/>
            <a:rect l="l" t="t" r="r" b="b"/>
            <a:pathLst>
              <a:path w="21526" h="27266">
                <a:moveTo>
                  <a:pt x="15976" y="10820"/>
                </a:moveTo>
                <a:lnTo>
                  <a:pt x="16255" y="6769"/>
                </a:lnTo>
                <a:lnTo>
                  <a:pt x="18237" y="2959"/>
                </a:lnTo>
                <a:lnTo>
                  <a:pt x="21526" y="279"/>
                </a:lnTo>
                <a:lnTo>
                  <a:pt x="19253" y="0"/>
                </a:lnTo>
                <a:lnTo>
                  <a:pt x="16878" y="266"/>
                </a:lnTo>
                <a:lnTo>
                  <a:pt x="14541" y="1028"/>
                </a:lnTo>
                <a:lnTo>
                  <a:pt x="7797" y="3289"/>
                </a:lnTo>
                <a:lnTo>
                  <a:pt x="3797" y="9436"/>
                </a:lnTo>
                <a:lnTo>
                  <a:pt x="3835" y="15633"/>
                </a:lnTo>
                <a:lnTo>
                  <a:pt x="3873" y="15925"/>
                </a:lnTo>
                <a:lnTo>
                  <a:pt x="3987" y="20142"/>
                </a:lnTo>
                <a:lnTo>
                  <a:pt x="2552" y="24142"/>
                </a:lnTo>
                <a:lnTo>
                  <a:pt x="0" y="27266"/>
                </a:lnTo>
                <a:lnTo>
                  <a:pt x="2095" y="27228"/>
                </a:lnTo>
                <a:lnTo>
                  <a:pt x="4203" y="26797"/>
                </a:lnTo>
                <a:lnTo>
                  <a:pt x="6210" y="25908"/>
                </a:lnTo>
                <a:lnTo>
                  <a:pt x="12242" y="23241"/>
                </a:lnTo>
                <a:lnTo>
                  <a:pt x="15862" y="17399"/>
                </a:lnTo>
                <a:lnTo>
                  <a:pt x="15976" y="10820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350675" y="4578123"/>
            <a:ext cx="23558" cy="25692"/>
          </a:xfrm>
          <a:custGeom>
            <a:avLst/>
            <a:gdLst/>
            <a:ahLst/>
            <a:cxnLst/>
            <a:rect l="l" t="t" r="r" b="b"/>
            <a:pathLst>
              <a:path w="23558" h="25692">
                <a:moveTo>
                  <a:pt x="4203" y="25527"/>
                </a:moveTo>
                <a:lnTo>
                  <a:pt x="6248" y="24765"/>
                </a:lnTo>
                <a:lnTo>
                  <a:pt x="12357" y="22504"/>
                </a:lnTo>
                <a:lnTo>
                  <a:pt x="16395" y="17068"/>
                </a:lnTo>
                <a:lnTo>
                  <a:pt x="17068" y="10490"/>
                </a:lnTo>
                <a:lnTo>
                  <a:pt x="17691" y="6502"/>
                </a:lnTo>
                <a:lnTo>
                  <a:pt x="20002" y="2857"/>
                </a:lnTo>
                <a:lnTo>
                  <a:pt x="23558" y="469"/>
                </a:lnTo>
                <a:lnTo>
                  <a:pt x="18884" y="0"/>
                </a:lnTo>
                <a:lnTo>
                  <a:pt x="16484" y="635"/>
                </a:lnTo>
                <a:lnTo>
                  <a:pt x="9512" y="2349"/>
                </a:lnTo>
                <a:lnTo>
                  <a:pt x="4952" y="8102"/>
                </a:lnTo>
                <a:lnTo>
                  <a:pt x="4597" y="14363"/>
                </a:lnTo>
                <a:lnTo>
                  <a:pt x="4622" y="14668"/>
                </a:lnTo>
                <a:lnTo>
                  <a:pt x="4394" y="18821"/>
                </a:lnTo>
                <a:lnTo>
                  <a:pt x="2730" y="22771"/>
                </a:lnTo>
                <a:lnTo>
                  <a:pt x="0" y="25692"/>
                </a:lnTo>
                <a:lnTo>
                  <a:pt x="4203" y="2552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350675" y="4578124"/>
            <a:ext cx="23558" cy="25793"/>
          </a:xfrm>
          <a:custGeom>
            <a:avLst/>
            <a:gdLst/>
            <a:ahLst/>
            <a:cxnLst/>
            <a:rect l="l" t="t" r="r" b="b"/>
            <a:pathLst>
              <a:path w="23558" h="25793">
                <a:moveTo>
                  <a:pt x="17068" y="10490"/>
                </a:moveTo>
                <a:lnTo>
                  <a:pt x="17691" y="6502"/>
                </a:lnTo>
                <a:lnTo>
                  <a:pt x="20002" y="2857"/>
                </a:lnTo>
                <a:lnTo>
                  <a:pt x="23558" y="469"/>
                </a:lnTo>
                <a:lnTo>
                  <a:pt x="21323" y="50"/>
                </a:lnTo>
                <a:lnTo>
                  <a:pt x="18884" y="0"/>
                </a:lnTo>
                <a:lnTo>
                  <a:pt x="16484" y="635"/>
                </a:lnTo>
                <a:lnTo>
                  <a:pt x="9512" y="2349"/>
                </a:lnTo>
                <a:lnTo>
                  <a:pt x="4952" y="8102"/>
                </a:lnTo>
                <a:lnTo>
                  <a:pt x="4597" y="14363"/>
                </a:lnTo>
                <a:lnTo>
                  <a:pt x="4622" y="14668"/>
                </a:lnTo>
                <a:lnTo>
                  <a:pt x="4394" y="18821"/>
                </a:lnTo>
                <a:lnTo>
                  <a:pt x="2730" y="22771"/>
                </a:lnTo>
                <a:lnTo>
                  <a:pt x="0" y="25692"/>
                </a:lnTo>
                <a:lnTo>
                  <a:pt x="2082" y="25793"/>
                </a:lnTo>
                <a:lnTo>
                  <a:pt x="4203" y="25527"/>
                </a:lnTo>
                <a:lnTo>
                  <a:pt x="6248" y="24765"/>
                </a:lnTo>
                <a:lnTo>
                  <a:pt x="12357" y="22504"/>
                </a:lnTo>
                <a:lnTo>
                  <a:pt x="16395" y="17068"/>
                </a:lnTo>
                <a:lnTo>
                  <a:pt x="17068" y="10490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362263" y="4575719"/>
            <a:ext cx="25730" cy="24053"/>
          </a:xfrm>
          <a:custGeom>
            <a:avLst/>
            <a:gdLst/>
            <a:ahLst/>
            <a:cxnLst/>
            <a:rect l="l" t="t" r="r" b="b"/>
            <a:pathLst>
              <a:path w="25730" h="24053">
                <a:moveTo>
                  <a:pt x="6235" y="23469"/>
                </a:moveTo>
                <a:lnTo>
                  <a:pt x="12446" y="21742"/>
                </a:lnTo>
                <a:lnTo>
                  <a:pt x="16916" y="16776"/>
                </a:lnTo>
                <a:lnTo>
                  <a:pt x="18224" y="10236"/>
                </a:lnTo>
                <a:lnTo>
                  <a:pt x="19240" y="6362"/>
                </a:lnTo>
                <a:lnTo>
                  <a:pt x="21907" y="2921"/>
                </a:lnTo>
                <a:lnTo>
                  <a:pt x="25730" y="952"/>
                </a:lnTo>
                <a:lnTo>
                  <a:pt x="21094" y="0"/>
                </a:lnTo>
                <a:lnTo>
                  <a:pt x="18630" y="381"/>
                </a:lnTo>
                <a:lnTo>
                  <a:pt x="11442" y="1384"/>
                </a:lnTo>
                <a:lnTo>
                  <a:pt x="6337" y="6819"/>
                </a:lnTo>
                <a:lnTo>
                  <a:pt x="5461" y="12979"/>
                </a:lnTo>
                <a:lnTo>
                  <a:pt x="5435" y="13271"/>
                </a:lnTo>
                <a:lnTo>
                  <a:pt x="4889" y="17424"/>
                </a:lnTo>
                <a:lnTo>
                  <a:pt x="2895" y="21158"/>
                </a:lnTo>
                <a:lnTo>
                  <a:pt x="0" y="23888"/>
                </a:lnTo>
                <a:lnTo>
                  <a:pt x="4152" y="24053"/>
                </a:lnTo>
                <a:lnTo>
                  <a:pt x="6235" y="2346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362263" y="4575718"/>
            <a:ext cx="25730" cy="24142"/>
          </a:xfrm>
          <a:custGeom>
            <a:avLst/>
            <a:gdLst/>
            <a:ahLst/>
            <a:cxnLst/>
            <a:rect l="l" t="t" r="r" b="b"/>
            <a:pathLst>
              <a:path w="25730" h="24142">
                <a:moveTo>
                  <a:pt x="18224" y="10236"/>
                </a:moveTo>
                <a:lnTo>
                  <a:pt x="19240" y="6362"/>
                </a:lnTo>
                <a:lnTo>
                  <a:pt x="21907" y="2921"/>
                </a:lnTo>
                <a:lnTo>
                  <a:pt x="25730" y="952"/>
                </a:lnTo>
                <a:lnTo>
                  <a:pt x="23533" y="266"/>
                </a:lnTo>
                <a:lnTo>
                  <a:pt x="21094" y="0"/>
                </a:lnTo>
                <a:lnTo>
                  <a:pt x="18630" y="381"/>
                </a:lnTo>
                <a:lnTo>
                  <a:pt x="11442" y="1384"/>
                </a:lnTo>
                <a:lnTo>
                  <a:pt x="6337" y="6819"/>
                </a:lnTo>
                <a:lnTo>
                  <a:pt x="5461" y="12979"/>
                </a:lnTo>
                <a:lnTo>
                  <a:pt x="5435" y="13271"/>
                </a:lnTo>
                <a:lnTo>
                  <a:pt x="4889" y="17424"/>
                </a:lnTo>
                <a:lnTo>
                  <a:pt x="2895" y="21158"/>
                </a:lnTo>
                <a:lnTo>
                  <a:pt x="0" y="23888"/>
                </a:lnTo>
                <a:lnTo>
                  <a:pt x="2057" y="24142"/>
                </a:lnTo>
                <a:lnTo>
                  <a:pt x="4152" y="24053"/>
                </a:lnTo>
                <a:lnTo>
                  <a:pt x="6235" y="23469"/>
                </a:lnTo>
                <a:lnTo>
                  <a:pt x="12446" y="21742"/>
                </a:lnTo>
                <a:lnTo>
                  <a:pt x="16916" y="16776"/>
                </a:lnTo>
                <a:lnTo>
                  <a:pt x="18224" y="10236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374045" y="4574789"/>
            <a:ext cx="27914" cy="22123"/>
          </a:xfrm>
          <a:custGeom>
            <a:avLst/>
            <a:gdLst/>
            <a:ahLst/>
            <a:cxnLst/>
            <a:rect l="l" t="t" r="r" b="b"/>
            <a:pathLst>
              <a:path w="27914" h="22123">
                <a:moveTo>
                  <a:pt x="3098" y="19177"/>
                </a:moveTo>
                <a:lnTo>
                  <a:pt x="0" y="21602"/>
                </a:lnTo>
                <a:lnTo>
                  <a:pt x="4076" y="22123"/>
                </a:lnTo>
                <a:lnTo>
                  <a:pt x="6184" y="21793"/>
                </a:lnTo>
                <a:lnTo>
                  <a:pt x="12445" y="20675"/>
                </a:lnTo>
                <a:lnTo>
                  <a:pt x="17373" y="16192"/>
                </a:lnTo>
                <a:lnTo>
                  <a:pt x="19392" y="9855"/>
                </a:lnTo>
                <a:lnTo>
                  <a:pt x="20815" y="6096"/>
                </a:lnTo>
                <a:lnTo>
                  <a:pt x="23875" y="2971"/>
                </a:lnTo>
                <a:lnTo>
                  <a:pt x="27914" y="1447"/>
                </a:lnTo>
                <a:lnTo>
                  <a:pt x="23393" y="0"/>
                </a:lnTo>
                <a:lnTo>
                  <a:pt x="20878" y="88"/>
                </a:lnTo>
                <a:lnTo>
                  <a:pt x="13563" y="292"/>
                </a:lnTo>
                <a:lnTo>
                  <a:pt x="7886" y="5232"/>
                </a:lnTo>
                <a:lnTo>
                  <a:pt x="6400" y="11239"/>
                </a:lnTo>
                <a:lnTo>
                  <a:pt x="6362" y="11531"/>
                </a:lnTo>
                <a:lnTo>
                  <a:pt x="5410" y="15633"/>
                </a:lnTo>
                <a:lnTo>
                  <a:pt x="3098" y="1917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374045" y="4574789"/>
            <a:ext cx="27914" cy="22123"/>
          </a:xfrm>
          <a:custGeom>
            <a:avLst/>
            <a:gdLst/>
            <a:ahLst/>
            <a:cxnLst/>
            <a:rect l="l" t="t" r="r" b="b"/>
            <a:pathLst>
              <a:path w="27914" h="22123">
                <a:moveTo>
                  <a:pt x="19392" y="9855"/>
                </a:moveTo>
                <a:lnTo>
                  <a:pt x="20815" y="6096"/>
                </a:lnTo>
                <a:lnTo>
                  <a:pt x="23875" y="2971"/>
                </a:lnTo>
                <a:lnTo>
                  <a:pt x="27914" y="1447"/>
                </a:lnTo>
                <a:lnTo>
                  <a:pt x="25793" y="520"/>
                </a:lnTo>
                <a:lnTo>
                  <a:pt x="23393" y="0"/>
                </a:lnTo>
                <a:lnTo>
                  <a:pt x="20878" y="88"/>
                </a:lnTo>
                <a:lnTo>
                  <a:pt x="13563" y="292"/>
                </a:lnTo>
                <a:lnTo>
                  <a:pt x="7886" y="5232"/>
                </a:lnTo>
                <a:lnTo>
                  <a:pt x="6400" y="11239"/>
                </a:lnTo>
                <a:lnTo>
                  <a:pt x="6362" y="11531"/>
                </a:lnTo>
                <a:lnTo>
                  <a:pt x="5410" y="15633"/>
                </a:lnTo>
                <a:lnTo>
                  <a:pt x="3098" y="19177"/>
                </a:lnTo>
                <a:lnTo>
                  <a:pt x="0" y="21602"/>
                </a:lnTo>
                <a:lnTo>
                  <a:pt x="2006" y="22072"/>
                </a:lnTo>
                <a:lnTo>
                  <a:pt x="4076" y="22123"/>
                </a:lnTo>
                <a:lnTo>
                  <a:pt x="6184" y="21793"/>
                </a:lnTo>
                <a:lnTo>
                  <a:pt x="12445" y="20675"/>
                </a:lnTo>
                <a:lnTo>
                  <a:pt x="17373" y="16192"/>
                </a:lnTo>
                <a:lnTo>
                  <a:pt x="19392" y="9855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385966" y="4574603"/>
            <a:ext cx="29921" cy="20650"/>
          </a:xfrm>
          <a:custGeom>
            <a:avLst/>
            <a:gdLst/>
            <a:ahLst/>
            <a:cxnLst/>
            <a:rect l="l" t="t" r="r" b="b"/>
            <a:pathLst>
              <a:path w="29921" h="20650">
                <a:moveTo>
                  <a:pt x="3301" y="17653"/>
                </a:moveTo>
                <a:lnTo>
                  <a:pt x="0" y="19723"/>
                </a:lnTo>
                <a:lnTo>
                  <a:pt x="3975" y="20650"/>
                </a:lnTo>
                <a:lnTo>
                  <a:pt x="6083" y="20561"/>
                </a:lnTo>
                <a:lnTo>
                  <a:pt x="12369" y="20142"/>
                </a:lnTo>
                <a:lnTo>
                  <a:pt x="17754" y="16243"/>
                </a:lnTo>
                <a:lnTo>
                  <a:pt x="20497" y="10185"/>
                </a:lnTo>
                <a:lnTo>
                  <a:pt x="22351" y="6604"/>
                </a:lnTo>
                <a:lnTo>
                  <a:pt x="25742" y="3873"/>
                </a:lnTo>
                <a:lnTo>
                  <a:pt x="29921" y="2819"/>
                </a:lnTo>
                <a:lnTo>
                  <a:pt x="25603" y="850"/>
                </a:lnTo>
                <a:lnTo>
                  <a:pt x="23088" y="660"/>
                </a:lnTo>
                <a:lnTo>
                  <a:pt x="15786" y="0"/>
                </a:lnTo>
                <a:lnTo>
                  <a:pt x="9537" y="4279"/>
                </a:lnTo>
                <a:lnTo>
                  <a:pt x="7429" y="10109"/>
                </a:lnTo>
                <a:lnTo>
                  <a:pt x="7353" y="10401"/>
                </a:lnTo>
                <a:lnTo>
                  <a:pt x="5968" y="14351"/>
                </a:lnTo>
                <a:lnTo>
                  <a:pt x="3301" y="1765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385966" y="4574603"/>
            <a:ext cx="29921" cy="20650"/>
          </a:xfrm>
          <a:custGeom>
            <a:avLst/>
            <a:gdLst/>
            <a:ahLst/>
            <a:cxnLst/>
            <a:rect l="l" t="t" r="r" b="b"/>
            <a:pathLst>
              <a:path w="29921" h="20650">
                <a:moveTo>
                  <a:pt x="20497" y="10185"/>
                </a:moveTo>
                <a:lnTo>
                  <a:pt x="22351" y="6604"/>
                </a:lnTo>
                <a:lnTo>
                  <a:pt x="25742" y="3873"/>
                </a:lnTo>
                <a:lnTo>
                  <a:pt x="29921" y="2819"/>
                </a:lnTo>
                <a:lnTo>
                  <a:pt x="27927" y="1638"/>
                </a:lnTo>
                <a:lnTo>
                  <a:pt x="25603" y="850"/>
                </a:lnTo>
                <a:lnTo>
                  <a:pt x="23088" y="660"/>
                </a:lnTo>
                <a:lnTo>
                  <a:pt x="15786" y="0"/>
                </a:lnTo>
                <a:lnTo>
                  <a:pt x="9537" y="4279"/>
                </a:lnTo>
                <a:lnTo>
                  <a:pt x="7429" y="10109"/>
                </a:lnTo>
                <a:lnTo>
                  <a:pt x="7353" y="10401"/>
                </a:lnTo>
                <a:lnTo>
                  <a:pt x="5968" y="14351"/>
                </a:lnTo>
                <a:lnTo>
                  <a:pt x="3301" y="17653"/>
                </a:lnTo>
                <a:lnTo>
                  <a:pt x="0" y="19723"/>
                </a:lnTo>
                <a:lnTo>
                  <a:pt x="1943" y="20434"/>
                </a:lnTo>
                <a:lnTo>
                  <a:pt x="3975" y="20650"/>
                </a:lnTo>
                <a:lnTo>
                  <a:pt x="6083" y="20561"/>
                </a:lnTo>
                <a:lnTo>
                  <a:pt x="12369" y="20142"/>
                </a:lnTo>
                <a:lnTo>
                  <a:pt x="17754" y="16243"/>
                </a:lnTo>
                <a:lnTo>
                  <a:pt x="20497" y="10185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397953" y="4575776"/>
            <a:ext cx="31597" cy="19608"/>
          </a:xfrm>
          <a:custGeom>
            <a:avLst/>
            <a:gdLst/>
            <a:ahLst/>
            <a:cxnLst/>
            <a:rect l="l" t="t" r="r" b="b"/>
            <a:pathLst>
              <a:path w="31597" h="19608">
                <a:moveTo>
                  <a:pt x="3822" y="19164"/>
                </a:moveTo>
                <a:lnTo>
                  <a:pt x="5930" y="19304"/>
                </a:lnTo>
                <a:lnTo>
                  <a:pt x="12192" y="19608"/>
                </a:lnTo>
                <a:lnTo>
                  <a:pt x="18021" y="16357"/>
                </a:lnTo>
                <a:lnTo>
                  <a:pt x="21424" y="10655"/>
                </a:lnTo>
                <a:lnTo>
                  <a:pt x="23672" y="7302"/>
                </a:lnTo>
                <a:lnTo>
                  <a:pt x="27343" y="4965"/>
                </a:lnTo>
                <a:lnTo>
                  <a:pt x="31597" y="4381"/>
                </a:lnTo>
                <a:lnTo>
                  <a:pt x="27546" y="1968"/>
                </a:lnTo>
                <a:lnTo>
                  <a:pt x="25082" y="1473"/>
                </a:lnTo>
                <a:lnTo>
                  <a:pt x="17945" y="0"/>
                </a:lnTo>
                <a:lnTo>
                  <a:pt x="11226" y="3517"/>
                </a:lnTo>
                <a:lnTo>
                  <a:pt x="8458" y="9080"/>
                </a:lnTo>
                <a:lnTo>
                  <a:pt x="8356" y="9359"/>
                </a:lnTo>
                <a:lnTo>
                  <a:pt x="6502" y="13119"/>
                </a:lnTo>
                <a:lnTo>
                  <a:pt x="3492" y="16090"/>
                </a:lnTo>
                <a:lnTo>
                  <a:pt x="0" y="17792"/>
                </a:lnTo>
                <a:lnTo>
                  <a:pt x="3822" y="1916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397953" y="4575776"/>
            <a:ext cx="31597" cy="19608"/>
          </a:xfrm>
          <a:custGeom>
            <a:avLst/>
            <a:gdLst/>
            <a:ahLst/>
            <a:cxnLst/>
            <a:rect l="l" t="t" r="r" b="b"/>
            <a:pathLst>
              <a:path w="31597" h="19608">
                <a:moveTo>
                  <a:pt x="21424" y="10655"/>
                </a:moveTo>
                <a:lnTo>
                  <a:pt x="23672" y="7302"/>
                </a:lnTo>
                <a:lnTo>
                  <a:pt x="27343" y="4965"/>
                </a:lnTo>
                <a:lnTo>
                  <a:pt x="31597" y="4381"/>
                </a:lnTo>
                <a:lnTo>
                  <a:pt x="29768" y="2984"/>
                </a:lnTo>
                <a:lnTo>
                  <a:pt x="27546" y="1968"/>
                </a:lnTo>
                <a:lnTo>
                  <a:pt x="25082" y="1473"/>
                </a:lnTo>
                <a:lnTo>
                  <a:pt x="17945" y="0"/>
                </a:lnTo>
                <a:lnTo>
                  <a:pt x="11226" y="3517"/>
                </a:lnTo>
                <a:lnTo>
                  <a:pt x="8458" y="9080"/>
                </a:lnTo>
                <a:lnTo>
                  <a:pt x="8356" y="9359"/>
                </a:lnTo>
                <a:lnTo>
                  <a:pt x="6502" y="13119"/>
                </a:lnTo>
                <a:lnTo>
                  <a:pt x="3492" y="16090"/>
                </a:lnTo>
                <a:lnTo>
                  <a:pt x="0" y="17792"/>
                </a:lnTo>
                <a:lnTo>
                  <a:pt x="1841" y="18694"/>
                </a:lnTo>
                <a:lnTo>
                  <a:pt x="3822" y="19164"/>
                </a:lnTo>
                <a:lnTo>
                  <a:pt x="5930" y="19304"/>
                </a:lnTo>
                <a:lnTo>
                  <a:pt x="12192" y="19608"/>
                </a:lnTo>
                <a:lnTo>
                  <a:pt x="18021" y="16357"/>
                </a:lnTo>
                <a:lnTo>
                  <a:pt x="21424" y="10655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409922" y="4578533"/>
            <a:ext cx="32842" cy="18859"/>
          </a:xfrm>
          <a:custGeom>
            <a:avLst/>
            <a:gdLst/>
            <a:ahLst/>
            <a:cxnLst/>
            <a:rect l="l" t="t" r="r" b="b"/>
            <a:pathLst>
              <a:path w="32842" h="18859">
                <a:moveTo>
                  <a:pt x="0" y="15633"/>
                </a:moveTo>
                <a:lnTo>
                  <a:pt x="3632" y="17449"/>
                </a:lnTo>
                <a:lnTo>
                  <a:pt x="5714" y="17830"/>
                </a:lnTo>
                <a:lnTo>
                  <a:pt x="11925" y="18859"/>
                </a:lnTo>
                <a:lnTo>
                  <a:pt x="18122" y="16255"/>
                </a:lnTo>
                <a:lnTo>
                  <a:pt x="22110" y="10960"/>
                </a:lnTo>
                <a:lnTo>
                  <a:pt x="24701" y="7848"/>
                </a:lnTo>
                <a:lnTo>
                  <a:pt x="28587" y="5930"/>
                </a:lnTo>
                <a:lnTo>
                  <a:pt x="32842" y="5765"/>
                </a:lnTo>
                <a:lnTo>
                  <a:pt x="29082" y="2971"/>
                </a:lnTo>
                <a:lnTo>
                  <a:pt x="26708" y="2209"/>
                </a:lnTo>
                <a:lnTo>
                  <a:pt x="19824" y="0"/>
                </a:lnTo>
                <a:lnTo>
                  <a:pt x="12788" y="2743"/>
                </a:lnTo>
                <a:lnTo>
                  <a:pt x="9385" y="7962"/>
                </a:lnTo>
                <a:lnTo>
                  <a:pt x="9258" y="8216"/>
                </a:lnTo>
                <a:lnTo>
                  <a:pt x="7010" y="11734"/>
                </a:lnTo>
                <a:lnTo>
                  <a:pt x="3670" y="14338"/>
                </a:lnTo>
                <a:lnTo>
                  <a:pt x="0" y="1563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409922" y="4578533"/>
            <a:ext cx="32842" cy="18859"/>
          </a:xfrm>
          <a:custGeom>
            <a:avLst/>
            <a:gdLst/>
            <a:ahLst/>
            <a:cxnLst/>
            <a:rect l="l" t="t" r="r" b="b"/>
            <a:pathLst>
              <a:path w="32842" h="18859">
                <a:moveTo>
                  <a:pt x="22110" y="10960"/>
                </a:moveTo>
                <a:lnTo>
                  <a:pt x="24701" y="7848"/>
                </a:lnTo>
                <a:lnTo>
                  <a:pt x="28587" y="5930"/>
                </a:lnTo>
                <a:lnTo>
                  <a:pt x="32842" y="5765"/>
                </a:lnTo>
                <a:lnTo>
                  <a:pt x="31178" y="4178"/>
                </a:lnTo>
                <a:lnTo>
                  <a:pt x="29082" y="2971"/>
                </a:lnTo>
                <a:lnTo>
                  <a:pt x="26708" y="2209"/>
                </a:lnTo>
                <a:lnTo>
                  <a:pt x="19824" y="0"/>
                </a:lnTo>
                <a:lnTo>
                  <a:pt x="12788" y="2743"/>
                </a:lnTo>
                <a:lnTo>
                  <a:pt x="9385" y="7962"/>
                </a:lnTo>
                <a:lnTo>
                  <a:pt x="9258" y="8216"/>
                </a:lnTo>
                <a:lnTo>
                  <a:pt x="7010" y="11734"/>
                </a:lnTo>
                <a:lnTo>
                  <a:pt x="3670" y="14338"/>
                </a:lnTo>
                <a:lnTo>
                  <a:pt x="0" y="15633"/>
                </a:lnTo>
                <a:lnTo>
                  <a:pt x="1727" y="16738"/>
                </a:lnTo>
                <a:lnTo>
                  <a:pt x="3632" y="17449"/>
                </a:lnTo>
                <a:lnTo>
                  <a:pt x="5714" y="17830"/>
                </a:lnTo>
                <a:lnTo>
                  <a:pt x="11925" y="18859"/>
                </a:lnTo>
                <a:lnTo>
                  <a:pt x="18122" y="16255"/>
                </a:lnTo>
                <a:lnTo>
                  <a:pt x="22110" y="10960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421755" y="4582742"/>
            <a:ext cx="33680" cy="17945"/>
          </a:xfrm>
          <a:custGeom>
            <a:avLst/>
            <a:gdLst/>
            <a:ahLst/>
            <a:cxnLst/>
            <a:rect l="l" t="t" r="r" b="b"/>
            <a:pathLst>
              <a:path w="33680" h="17945">
                <a:moveTo>
                  <a:pt x="0" y="13398"/>
                </a:moveTo>
                <a:lnTo>
                  <a:pt x="3429" y="15621"/>
                </a:lnTo>
                <a:lnTo>
                  <a:pt x="5486" y="16205"/>
                </a:lnTo>
                <a:lnTo>
                  <a:pt x="11595" y="17945"/>
                </a:lnTo>
                <a:lnTo>
                  <a:pt x="18097" y="15938"/>
                </a:lnTo>
                <a:lnTo>
                  <a:pt x="22555" y="11074"/>
                </a:lnTo>
                <a:lnTo>
                  <a:pt x="25438" y="8216"/>
                </a:lnTo>
                <a:lnTo>
                  <a:pt x="29451" y="6680"/>
                </a:lnTo>
                <a:lnTo>
                  <a:pt x="33680" y="6845"/>
                </a:lnTo>
                <a:lnTo>
                  <a:pt x="30213" y="3771"/>
                </a:lnTo>
                <a:lnTo>
                  <a:pt x="27952" y="2781"/>
                </a:lnTo>
                <a:lnTo>
                  <a:pt x="21361" y="0"/>
                </a:lnTo>
                <a:lnTo>
                  <a:pt x="14147" y="1955"/>
                </a:lnTo>
                <a:lnTo>
                  <a:pt x="10210" y="6807"/>
                </a:lnTo>
                <a:lnTo>
                  <a:pt x="10045" y="7061"/>
                </a:lnTo>
                <a:lnTo>
                  <a:pt x="7429" y="10312"/>
                </a:lnTo>
                <a:lnTo>
                  <a:pt x="3810" y="12534"/>
                </a:lnTo>
                <a:lnTo>
                  <a:pt x="0" y="1339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421755" y="4582742"/>
            <a:ext cx="33680" cy="17945"/>
          </a:xfrm>
          <a:custGeom>
            <a:avLst/>
            <a:gdLst/>
            <a:ahLst/>
            <a:cxnLst/>
            <a:rect l="l" t="t" r="r" b="b"/>
            <a:pathLst>
              <a:path w="33680" h="17945">
                <a:moveTo>
                  <a:pt x="22555" y="11074"/>
                </a:moveTo>
                <a:lnTo>
                  <a:pt x="25438" y="8216"/>
                </a:lnTo>
                <a:lnTo>
                  <a:pt x="29451" y="6680"/>
                </a:lnTo>
                <a:lnTo>
                  <a:pt x="33680" y="6845"/>
                </a:lnTo>
                <a:lnTo>
                  <a:pt x="32181" y="5130"/>
                </a:lnTo>
                <a:lnTo>
                  <a:pt x="30213" y="3771"/>
                </a:lnTo>
                <a:lnTo>
                  <a:pt x="27952" y="2781"/>
                </a:lnTo>
                <a:lnTo>
                  <a:pt x="21361" y="0"/>
                </a:lnTo>
                <a:lnTo>
                  <a:pt x="14147" y="1955"/>
                </a:lnTo>
                <a:lnTo>
                  <a:pt x="10210" y="6807"/>
                </a:lnTo>
                <a:lnTo>
                  <a:pt x="10045" y="7061"/>
                </a:lnTo>
                <a:lnTo>
                  <a:pt x="7429" y="10312"/>
                </a:lnTo>
                <a:lnTo>
                  <a:pt x="3810" y="12534"/>
                </a:lnTo>
                <a:lnTo>
                  <a:pt x="0" y="13398"/>
                </a:lnTo>
                <a:lnTo>
                  <a:pt x="1612" y="14668"/>
                </a:lnTo>
                <a:lnTo>
                  <a:pt x="3429" y="15621"/>
                </a:lnTo>
                <a:lnTo>
                  <a:pt x="5486" y="16205"/>
                </a:lnTo>
                <a:lnTo>
                  <a:pt x="11595" y="17945"/>
                </a:lnTo>
                <a:lnTo>
                  <a:pt x="18097" y="15938"/>
                </a:lnTo>
                <a:lnTo>
                  <a:pt x="22555" y="11074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433396" y="4588134"/>
            <a:ext cx="34150" cy="16954"/>
          </a:xfrm>
          <a:custGeom>
            <a:avLst/>
            <a:gdLst/>
            <a:ahLst/>
            <a:cxnLst/>
            <a:rect l="l" t="t" r="r" b="b"/>
            <a:pathLst>
              <a:path w="34150" h="16954">
                <a:moveTo>
                  <a:pt x="0" y="11277"/>
                </a:moveTo>
                <a:lnTo>
                  <a:pt x="3213" y="13868"/>
                </a:lnTo>
                <a:lnTo>
                  <a:pt x="5232" y="14630"/>
                </a:lnTo>
                <a:lnTo>
                  <a:pt x="11226" y="16954"/>
                </a:lnTo>
                <a:lnTo>
                  <a:pt x="17932" y="15582"/>
                </a:lnTo>
                <a:lnTo>
                  <a:pt x="22758" y="11061"/>
                </a:lnTo>
                <a:lnTo>
                  <a:pt x="25857" y="8458"/>
                </a:lnTo>
                <a:lnTo>
                  <a:pt x="29971" y="7226"/>
                </a:lnTo>
                <a:lnTo>
                  <a:pt x="34150" y="7683"/>
                </a:lnTo>
                <a:lnTo>
                  <a:pt x="30987" y="4330"/>
                </a:lnTo>
                <a:lnTo>
                  <a:pt x="28790" y="3238"/>
                </a:lnTo>
                <a:lnTo>
                  <a:pt x="22504" y="0"/>
                </a:lnTo>
                <a:lnTo>
                  <a:pt x="15239" y="1257"/>
                </a:lnTo>
                <a:lnTo>
                  <a:pt x="10845" y="5727"/>
                </a:lnTo>
                <a:lnTo>
                  <a:pt x="10655" y="5956"/>
                </a:lnTo>
                <a:lnTo>
                  <a:pt x="7746" y="8940"/>
                </a:lnTo>
                <a:lnTo>
                  <a:pt x="3898" y="10807"/>
                </a:lnTo>
                <a:lnTo>
                  <a:pt x="0" y="1127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433396" y="4588134"/>
            <a:ext cx="34150" cy="16954"/>
          </a:xfrm>
          <a:custGeom>
            <a:avLst/>
            <a:gdLst/>
            <a:ahLst/>
            <a:cxnLst/>
            <a:rect l="l" t="t" r="r" b="b"/>
            <a:pathLst>
              <a:path w="34150" h="16954">
                <a:moveTo>
                  <a:pt x="22758" y="11061"/>
                </a:moveTo>
                <a:lnTo>
                  <a:pt x="25857" y="8458"/>
                </a:lnTo>
                <a:lnTo>
                  <a:pt x="29971" y="7226"/>
                </a:lnTo>
                <a:lnTo>
                  <a:pt x="34150" y="7683"/>
                </a:lnTo>
                <a:lnTo>
                  <a:pt x="32753" y="5930"/>
                </a:lnTo>
                <a:lnTo>
                  <a:pt x="30987" y="4330"/>
                </a:lnTo>
                <a:lnTo>
                  <a:pt x="28790" y="3238"/>
                </a:lnTo>
                <a:lnTo>
                  <a:pt x="22504" y="0"/>
                </a:lnTo>
                <a:lnTo>
                  <a:pt x="15239" y="1257"/>
                </a:lnTo>
                <a:lnTo>
                  <a:pt x="10845" y="5727"/>
                </a:lnTo>
                <a:lnTo>
                  <a:pt x="10655" y="5956"/>
                </a:lnTo>
                <a:lnTo>
                  <a:pt x="7746" y="8940"/>
                </a:lnTo>
                <a:lnTo>
                  <a:pt x="3898" y="10807"/>
                </a:lnTo>
                <a:lnTo>
                  <a:pt x="0" y="11277"/>
                </a:lnTo>
                <a:lnTo>
                  <a:pt x="1498" y="12674"/>
                </a:lnTo>
                <a:lnTo>
                  <a:pt x="3213" y="13868"/>
                </a:lnTo>
                <a:lnTo>
                  <a:pt x="5232" y="14630"/>
                </a:lnTo>
                <a:lnTo>
                  <a:pt x="11226" y="16954"/>
                </a:lnTo>
                <a:lnTo>
                  <a:pt x="17932" y="15582"/>
                </a:lnTo>
                <a:lnTo>
                  <a:pt x="22758" y="11061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444770" y="4594359"/>
            <a:ext cx="34620" cy="16129"/>
          </a:xfrm>
          <a:custGeom>
            <a:avLst/>
            <a:gdLst/>
            <a:ahLst/>
            <a:cxnLst/>
            <a:rect l="l" t="t" r="r" b="b"/>
            <a:pathLst>
              <a:path w="34620" h="16128">
                <a:moveTo>
                  <a:pt x="0" y="9461"/>
                </a:moveTo>
                <a:lnTo>
                  <a:pt x="3009" y="12344"/>
                </a:lnTo>
                <a:lnTo>
                  <a:pt x="4978" y="13284"/>
                </a:lnTo>
                <a:lnTo>
                  <a:pt x="10833" y="16128"/>
                </a:lnTo>
                <a:lnTo>
                  <a:pt x="17665" y="15290"/>
                </a:lnTo>
                <a:lnTo>
                  <a:pt x="22796" y="11087"/>
                </a:lnTo>
                <a:lnTo>
                  <a:pt x="26098" y="8724"/>
                </a:lnTo>
                <a:lnTo>
                  <a:pt x="30200" y="7683"/>
                </a:lnTo>
                <a:lnTo>
                  <a:pt x="34620" y="8813"/>
                </a:lnTo>
                <a:lnTo>
                  <a:pt x="31242" y="4825"/>
                </a:lnTo>
                <a:lnTo>
                  <a:pt x="29413" y="3733"/>
                </a:lnTo>
                <a:lnTo>
                  <a:pt x="23253" y="0"/>
                </a:lnTo>
                <a:lnTo>
                  <a:pt x="16090" y="838"/>
                </a:lnTo>
                <a:lnTo>
                  <a:pt x="11315" y="4876"/>
                </a:lnTo>
                <a:lnTo>
                  <a:pt x="11112" y="5092"/>
                </a:lnTo>
                <a:lnTo>
                  <a:pt x="7962" y="7848"/>
                </a:lnTo>
                <a:lnTo>
                  <a:pt x="3962" y="9347"/>
                </a:lnTo>
                <a:lnTo>
                  <a:pt x="0" y="946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444770" y="4594359"/>
            <a:ext cx="34620" cy="16129"/>
          </a:xfrm>
          <a:custGeom>
            <a:avLst/>
            <a:gdLst/>
            <a:ahLst/>
            <a:cxnLst/>
            <a:rect l="l" t="t" r="r" b="b"/>
            <a:pathLst>
              <a:path w="34620" h="16128">
                <a:moveTo>
                  <a:pt x="22796" y="11087"/>
                </a:moveTo>
                <a:lnTo>
                  <a:pt x="26098" y="8724"/>
                </a:lnTo>
                <a:lnTo>
                  <a:pt x="30200" y="7683"/>
                </a:lnTo>
                <a:lnTo>
                  <a:pt x="34620" y="8813"/>
                </a:lnTo>
                <a:lnTo>
                  <a:pt x="33451" y="6883"/>
                </a:lnTo>
                <a:lnTo>
                  <a:pt x="31242" y="4825"/>
                </a:lnTo>
                <a:lnTo>
                  <a:pt x="29413" y="3733"/>
                </a:lnTo>
                <a:lnTo>
                  <a:pt x="23253" y="0"/>
                </a:lnTo>
                <a:lnTo>
                  <a:pt x="16090" y="838"/>
                </a:lnTo>
                <a:lnTo>
                  <a:pt x="11315" y="4876"/>
                </a:lnTo>
                <a:lnTo>
                  <a:pt x="11112" y="5092"/>
                </a:lnTo>
                <a:lnTo>
                  <a:pt x="7962" y="7848"/>
                </a:lnTo>
                <a:lnTo>
                  <a:pt x="3962" y="9347"/>
                </a:lnTo>
                <a:lnTo>
                  <a:pt x="0" y="9461"/>
                </a:lnTo>
                <a:lnTo>
                  <a:pt x="1371" y="10998"/>
                </a:lnTo>
                <a:lnTo>
                  <a:pt x="3009" y="12344"/>
                </a:lnTo>
                <a:lnTo>
                  <a:pt x="4978" y="13284"/>
                </a:lnTo>
                <a:lnTo>
                  <a:pt x="10833" y="16128"/>
                </a:lnTo>
                <a:lnTo>
                  <a:pt x="17665" y="15290"/>
                </a:lnTo>
                <a:lnTo>
                  <a:pt x="22796" y="11087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455847" y="4601475"/>
            <a:ext cx="34696" cy="14274"/>
          </a:xfrm>
          <a:custGeom>
            <a:avLst/>
            <a:gdLst/>
            <a:ahLst/>
            <a:cxnLst/>
            <a:rect l="l" t="t" r="r" b="b"/>
            <a:pathLst>
              <a:path w="34696" h="14274">
                <a:moveTo>
                  <a:pt x="4724" y="11963"/>
                </a:moveTo>
                <a:lnTo>
                  <a:pt x="7658" y="13614"/>
                </a:lnTo>
                <a:lnTo>
                  <a:pt x="10642" y="14274"/>
                </a:lnTo>
                <a:lnTo>
                  <a:pt x="13538" y="14071"/>
                </a:lnTo>
                <a:lnTo>
                  <a:pt x="16535" y="13906"/>
                </a:lnTo>
                <a:lnTo>
                  <a:pt x="19596" y="13030"/>
                </a:lnTo>
                <a:lnTo>
                  <a:pt x="22453" y="11353"/>
                </a:lnTo>
                <a:lnTo>
                  <a:pt x="26034" y="9525"/>
                </a:lnTo>
                <a:lnTo>
                  <a:pt x="30530" y="9372"/>
                </a:lnTo>
                <a:lnTo>
                  <a:pt x="34696" y="11620"/>
                </a:lnTo>
                <a:lnTo>
                  <a:pt x="32257" y="6997"/>
                </a:lnTo>
                <a:lnTo>
                  <a:pt x="30213" y="5207"/>
                </a:lnTo>
                <a:lnTo>
                  <a:pt x="24218" y="0"/>
                </a:lnTo>
                <a:lnTo>
                  <a:pt x="16560" y="254"/>
                </a:lnTo>
                <a:lnTo>
                  <a:pt x="11645" y="4013"/>
                </a:lnTo>
                <a:lnTo>
                  <a:pt x="11429" y="4203"/>
                </a:lnTo>
                <a:lnTo>
                  <a:pt x="8102" y="6743"/>
                </a:lnTo>
                <a:lnTo>
                  <a:pt x="3987" y="7962"/>
                </a:lnTo>
                <a:lnTo>
                  <a:pt x="0" y="7734"/>
                </a:lnTo>
                <a:lnTo>
                  <a:pt x="2832" y="10833"/>
                </a:lnTo>
                <a:lnTo>
                  <a:pt x="4724" y="1196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455847" y="4601475"/>
            <a:ext cx="34696" cy="14274"/>
          </a:xfrm>
          <a:custGeom>
            <a:avLst/>
            <a:gdLst/>
            <a:ahLst/>
            <a:cxnLst/>
            <a:rect l="l" t="t" r="r" b="b"/>
            <a:pathLst>
              <a:path w="34696" h="14274">
                <a:moveTo>
                  <a:pt x="22453" y="11353"/>
                </a:moveTo>
                <a:lnTo>
                  <a:pt x="26034" y="9525"/>
                </a:lnTo>
                <a:lnTo>
                  <a:pt x="30530" y="9372"/>
                </a:lnTo>
                <a:lnTo>
                  <a:pt x="34696" y="11620"/>
                </a:lnTo>
                <a:lnTo>
                  <a:pt x="33807" y="9245"/>
                </a:lnTo>
                <a:lnTo>
                  <a:pt x="32257" y="6997"/>
                </a:lnTo>
                <a:lnTo>
                  <a:pt x="30213" y="5207"/>
                </a:lnTo>
                <a:lnTo>
                  <a:pt x="24218" y="0"/>
                </a:lnTo>
                <a:lnTo>
                  <a:pt x="16560" y="254"/>
                </a:lnTo>
                <a:lnTo>
                  <a:pt x="11645" y="4013"/>
                </a:lnTo>
                <a:lnTo>
                  <a:pt x="11429" y="4203"/>
                </a:lnTo>
                <a:lnTo>
                  <a:pt x="8102" y="6743"/>
                </a:lnTo>
                <a:lnTo>
                  <a:pt x="3987" y="7962"/>
                </a:lnTo>
                <a:lnTo>
                  <a:pt x="0" y="7734"/>
                </a:lnTo>
                <a:lnTo>
                  <a:pt x="1231" y="9436"/>
                </a:lnTo>
                <a:lnTo>
                  <a:pt x="2832" y="10833"/>
                </a:lnTo>
                <a:lnTo>
                  <a:pt x="4724" y="11963"/>
                </a:lnTo>
                <a:lnTo>
                  <a:pt x="7658" y="13614"/>
                </a:lnTo>
                <a:lnTo>
                  <a:pt x="10642" y="14274"/>
                </a:lnTo>
                <a:lnTo>
                  <a:pt x="13538" y="14071"/>
                </a:lnTo>
                <a:lnTo>
                  <a:pt x="16535" y="13906"/>
                </a:lnTo>
                <a:lnTo>
                  <a:pt x="19596" y="13030"/>
                </a:lnTo>
                <a:lnTo>
                  <a:pt x="22453" y="11353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466517" y="4609878"/>
            <a:ext cx="32435" cy="16459"/>
          </a:xfrm>
          <a:custGeom>
            <a:avLst/>
            <a:gdLst/>
            <a:ahLst/>
            <a:cxnLst/>
            <a:rect l="l" t="t" r="r" b="b"/>
            <a:pathLst>
              <a:path w="32435" h="16459">
                <a:moveTo>
                  <a:pt x="0" y="5537"/>
                </a:moveTo>
                <a:lnTo>
                  <a:pt x="2247" y="8712"/>
                </a:lnTo>
                <a:lnTo>
                  <a:pt x="3797" y="9905"/>
                </a:lnTo>
                <a:lnTo>
                  <a:pt x="8445" y="13411"/>
                </a:lnTo>
                <a:lnTo>
                  <a:pt x="14211" y="13995"/>
                </a:lnTo>
                <a:lnTo>
                  <a:pt x="20726" y="12445"/>
                </a:lnTo>
                <a:lnTo>
                  <a:pt x="24650" y="11607"/>
                </a:lnTo>
                <a:lnTo>
                  <a:pt x="29146" y="12928"/>
                </a:lnTo>
                <a:lnTo>
                  <a:pt x="32435" y="16459"/>
                </a:lnTo>
                <a:lnTo>
                  <a:pt x="32296" y="13906"/>
                </a:lnTo>
                <a:lnTo>
                  <a:pt x="31470" y="11175"/>
                </a:lnTo>
                <a:lnTo>
                  <a:pt x="29908" y="8724"/>
                </a:lnTo>
                <a:lnTo>
                  <a:pt x="25260" y="1473"/>
                </a:lnTo>
                <a:lnTo>
                  <a:pt x="17094" y="0"/>
                </a:lnTo>
                <a:lnTo>
                  <a:pt x="11696" y="2971"/>
                </a:lnTo>
                <a:lnTo>
                  <a:pt x="11455" y="3136"/>
                </a:lnTo>
                <a:lnTo>
                  <a:pt x="7810" y="5118"/>
                </a:lnTo>
                <a:lnTo>
                  <a:pt x="3632" y="5880"/>
                </a:lnTo>
                <a:lnTo>
                  <a:pt x="0" y="553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466517" y="4609878"/>
            <a:ext cx="32435" cy="16459"/>
          </a:xfrm>
          <a:custGeom>
            <a:avLst/>
            <a:gdLst/>
            <a:ahLst/>
            <a:cxnLst/>
            <a:rect l="l" t="t" r="r" b="b"/>
            <a:pathLst>
              <a:path w="32435" h="16459">
                <a:moveTo>
                  <a:pt x="20726" y="12445"/>
                </a:moveTo>
                <a:lnTo>
                  <a:pt x="24650" y="11607"/>
                </a:lnTo>
                <a:lnTo>
                  <a:pt x="29146" y="12928"/>
                </a:lnTo>
                <a:lnTo>
                  <a:pt x="32435" y="16459"/>
                </a:lnTo>
                <a:lnTo>
                  <a:pt x="32296" y="13906"/>
                </a:lnTo>
                <a:lnTo>
                  <a:pt x="31470" y="11175"/>
                </a:lnTo>
                <a:lnTo>
                  <a:pt x="29908" y="8724"/>
                </a:lnTo>
                <a:lnTo>
                  <a:pt x="25260" y="1473"/>
                </a:lnTo>
                <a:lnTo>
                  <a:pt x="17094" y="0"/>
                </a:lnTo>
                <a:lnTo>
                  <a:pt x="11696" y="2971"/>
                </a:lnTo>
                <a:lnTo>
                  <a:pt x="11455" y="3136"/>
                </a:lnTo>
                <a:lnTo>
                  <a:pt x="7810" y="5118"/>
                </a:lnTo>
                <a:lnTo>
                  <a:pt x="3632" y="5880"/>
                </a:lnTo>
                <a:lnTo>
                  <a:pt x="0" y="5537"/>
                </a:lnTo>
                <a:lnTo>
                  <a:pt x="914" y="7175"/>
                </a:lnTo>
                <a:lnTo>
                  <a:pt x="2247" y="8712"/>
                </a:lnTo>
                <a:lnTo>
                  <a:pt x="3797" y="9905"/>
                </a:lnTo>
                <a:lnTo>
                  <a:pt x="8445" y="13411"/>
                </a:lnTo>
                <a:lnTo>
                  <a:pt x="14211" y="13995"/>
                </a:lnTo>
                <a:lnTo>
                  <a:pt x="20726" y="12445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475341" y="4620762"/>
            <a:ext cx="28143" cy="20193"/>
          </a:xfrm>
          <a:custGeom>
            <a:avLst/>
            <a:gdLst/>
            <a:ahLst/>
            <a:cxnLst/>
            <a:rect l="l" t="t" r="r" b="b"/>
            <a:pathLst>
              <a:path w="28143" h="20192">
                <a:moveTo>
                  <a:pt x="1384" y="4889"/>
                </a:moveTo>
                <a:lnTo>
                  <a:pt x="2451" y="6286"/>
                </a:lnTo>
                <a:lnTo>
                  <a:pt x="5587" y="10236"/>
                </a:lnTo>
                <a:lnTo>
                  <a:pt x="10883" y="12738"/>
                </a:lnTo>
                <a:lnTo>
                  <a:pt x="17564" y="13309"/>
                </a:lnTo>
                <a:lnTo>
                  <a:pt x="21577" y="13741"/>
                </a:lnTo>
                <a:lnTo>
                  <a:pt x="25361" y="16294"/>
                </a:lnTo>
                <a:lnTo>
                  <a:pt x="27597" y="20193"/>
                </a:lnTo>
                <a:lnTo>
                  <a:pt x="28143" y="17868"/>
                </a:lnTo>
                <a:lnTo>
                  <a:pt x="28143" y="15227"/>
                </a:lnTo>
                <a:lnTo>
                  <a:pt x="27431" y="12534"/>
                </a:lnTo>
                <a:lnTo>
                  <a:pt x="25425" y="4559"/>
                </a:lnTo>
                <a:lnTo>
                  <a:pt x="17843" y="0"/>
                </a:lnTo>
                <a:lnTo>
                  <a:pt x="11823" y="1562"/>
                </a:lnTo>
                <a:lnTo>
                  <a:pt x="11531" y="1663"/>
                </a:lnTo>
                <a:lnTo>
                  <a:pt x="7442" y="2565"/>
                </a:lnTo>
                <a:lnTo>
                  <a:pt x="3441" y="2489"/>
                </a:lnTo>
                <a:lnTo>
                  <a:pt x="0" y="1536"/>
                </a:lnTo>
                <a:lnTo>
                  <a:pt x="1384" y="488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475341" y="4620762"/>
            <a:ext cx="28143" cy="20193"/>
          </a:xfrm>
          <a:custGeom>
            <a:avLst/>
            <a:gdLst/>
            <a:ahLst/>
            <a:cxnLst/>
            <a:rect l="l" t="t" r="r" b="b"/>
            <a:pathLst>
              <a:path w="28143" h="20192">
                <a:moveTo>
                  <a:pt x="17564" y="13309"/>
                </a:moveTo>
                <a:lnTo>
                  <a:pt x="21577" y="13741"/>
                </a:lnTo>
                <a:lnTo>
                  <a:pt x="25361" y="16294"/>
                </a:lnTo>
                <a:lnTo>
                  <a:pt x="27597" y="20193"/>
                </a:lnTo>
                <a:lnTo>
                  <a:pt x="28143" y="17868"/>
                </a:lnTo>
                <a:lnTo>
                  <a:pt x="28143" y="15227"/>
                </a:lnTo>
                <a:lnTo>
                  <a:pt x="27431" y="12534"/>
                </a:lnTo>
                <a:lnTo>
                  <a:pt x="25425" y="4559"/>
                </a:lnTo>
                <a:lnTo>
                  <a:pt x="17843" y="0"/>
                </a:lnTo>
                <a:lnTo>
                  <a:pt x="11823" y="1562"/>
                </a:lnTo>
                <a:lnTo>
                  <a:pt x="11531" y="1663"/>
                </a:lnTo>
                <a:lnTo>
                  <a:pt x="7442" y="2565"/>
                </a:lnTo>
                <a:lnTo>
                  <a:pt x="3441" y="2489"/>
                </a:lnTo>
                <a:lnTo>
                  <a:pt x="0" y="1536"/>
                </a:lnTo>
                <a:lnTo>
                  <a:pt x="571" y="3327"/>
                </a:lnTo>
                <a:lnTo>
                  <a:pt x="1384" y="4889"/>
                </a:lnTo>
                <a:lnTo>
                  <a:pt x="2451" y="6286"/>
                </a:lnTo>
                <a:lnTo>
                  <a:pt x="5587" y="10236"/>
                </a:lnTo>
                <a:lnTo>
                  <a:pt x="10883" y="12738"/>
                </a:lnTo>
                <a:lnTo>
                  <a:pt x="17564" y="13309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481662" y="4630447"/>
            <a:ext cx="23622" cy="24472"/>
          </a:xfrm>
          <a:custGeom>
            <a:avLst/>
            <a:gdLst/>
            <a:ahLst/>
            <a:cxnLst/>
            <a:rect l="l" t="t" r="r" b="b"/>
            <a:pathLst>
              <a:path w="23622" h="24472">
                <a:moveTo>
                  <a:pt x="10858" y="3606"/>
                </a:moveTo>
                <a:lnTo>
                  <a:pt x="6705" y="3200"/>
                </a:lnTo>
                <a:lnTo>
                  <a:pt x="2882" y="1765"/>
                </a:lnTo>
                <a:lnTo>
                  <a:pt x="0" y="0"/>
                </a:lnTo>
                <a:lnTo>
                  <a:pt x="177" y="3454"/>
                </a:lnTo>
                <a:lnTo>
                  <a:pt x="774" y="5143"/>
                </a:lnTo>
                <a:lnTo>
                  <a:pt x="2540" y="10033"/>
                </a:lnTo>
                <a:lnTo>
                  <a:pt x="7175" y="14706"/>
                </a:lnTo>
                <a:lnTo>
                  <a:pt x="13601" y="16446"/>
                </a:lnTo>
                <a:lnTo>
                  <a:pt x="17449" y="17691"/>
                </a:lnTo>
                <a:lnTo>
                  <a:pt x="20662" y="20650"/>
                </a:lnTo>
                <a:lnTo>
                  <a:pt x="22415" y="24472"/>
                </a:lnTo>
                <a:lnTo>
                  <a:pt x="23622" y="19989"/>
                </a:lnTo>
                <a:lnTo>
                  <a:pt x="23431" y="17487"/>
                </a:lnTo>
                <a:lnTo>
                  <a:pt x="22948" y="10172"/>
                </a:lnTo>
                <a:lnTo>
                  <a:pt x="17437" y="4114"/>
                </a:lnTo>
                <a:lnTo>
                  <a:pt x="11150" y="3606"/>
                </a:lnTo>
                <a:lnTo>
                  <a:pt x="10858" y="360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481649" y="4630447"/>
            <a:ext cx="23634" cy="24472"/>
          </a:xfrm>
          <a:custGeom>
            <a:avLst/>
            <a:gdLst/>
            <a:ahLst/>
            <a:cxnLst/>
            <a:rect l="l" t="t" r="r" b="b"/>
            <a:pathLst>
              <a:path w="23634" h="24472">
                <a:moveTo>
                  <a:pt x="13614" y="16446"/>
                </a:moveTo>
                <a:lnTo>
                  <a:pt x="17462" y="17691"/>
                </a:lnTo>
                <a:lnTo>
                  <a:pt x="20675" y="20650"/>
                </a:lnTo>
                <a:lnTo>
                  <a:pt x="22428" y="24472"/>
                </a:lnTo>
                <a:lnTo>
                  <a:pt x="23241" y="22364"/>
                </a:lnTo>
                <a:lnTo>
                  <a:pt x="23634" y="19989"/>
                </a:lnTo>
                <a:lnTo>
                  <a:pt x="23444" y="17487"/>
                </a:lnTo>
                <a:lnTo>
                  <a:pt x="22961" y="10172"/>
                </a:lnTo>
                <a:lnTo>
                  <a:pt x="17449" y="4114"/>
                </a:lnTo>
                <a:lnTo>
                  <a:pt x="11163" y="3606"/>
                </a:lnTo>
                <a:lnTo>
                  <a:pt x="10871" y="3606"/>
                </a:lnTo>
                <a:lnTo>
                  <a:pt x="6718" y="3200"/>
                </a:lnTo>
                <a:lnTo>
                  <a:pt x="2895" y="1765"/>
                </a:lnTo>
                <a:lnTo>
                  <a:pt x="12" y="0"/>
                </a:lnTo>
                <a:lnTo>
                  <a:pt x="0" y="1778"/>
                </a:lnTo>
                <a:lnTo>
                  <a:pt x="190" y="3454"/>
                </a:lnTo>
                <a:lnTo>
                  <a:pt x="787" y="5143"/>
                </a:lnTo>
                <a:lnTo>
                  <a:pt x="2552" y="10033"/>
                </a:lnTo>
                <a:lnTo>
                  <a:pt x="7188" y="14706"/>
                </a:lnTo>
                <a:lnTo>
                  <a:pt x="13614" y="16446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484462" y="4640273"/>
            <a:ext cx="21120" cy="27978"/>
          </a:xfrm>
          <a:custGeom>
            <a:avLst/>
            <a:gdLst/>
            <a:ahLst/>
            <a:cxnLst/>
            <a:rect l="l" t="t" r="r" b="b"/>
            <a:pathLst>
              <a:path w="21120" h="27978">
                <a:moveTo>
                  <a:pt x="0" y="3746"/>
                </a:moveTo>
                <a:lnTo>
                  <a:pt x="241" y="5765"/>
                </a:lnTo>
                <a:lnTo>
                  <a:pt x="914" y="11836"/>
                </a:lnTo>
                <a:lnTo>
                  <a:pt x="5118" y="17437"/>
                </a:lnTo>
                <a:lnTo>
                  <a:pt x="11379" y="19621"/>
                </a:lnTo>
                <a:lnTo>
                  <a:pt x="15100" y="21183"/>
                </a:lnTo>
                <a:lnTo>
                  <a:pt x="18122" y="24155"/>
                </a:lnTo>
                <a:lnTo>
                  <a:pt x="19723" y="27978"/>
                </a:lnTo>
                <a:lnTo>
                  <a:pt x="21120" y="23723"/>
                </a:lnTo>
                <a:lnTo>
                  <a:pt x="21094" y="14516"/>
                </a:lnTo>
                <a:lnTo>
                  <a:pt x="16713" y="8445"/>
                </a:lnTo>
                <a:lnTo>
                  <a:pt x="10731" y="6578"/>
                </a:lnTo>
                <a:lnTo>
                  <a:pt x="10439" y="6527"/>
                </a:lnTo>
                <a:lnTo>
                  <a:pt x="6426" y="5308"/>
                </a:lnTo>
                <a:lnTo>
                  <a:pt x="3022" y="2806"/>
                </a:lnTo>
                <a:lnTo>
                  <a:pt x="711" y="0"/>
                </a:lnTo>
                <a:lnTo>
                  <a:pt x="0" y="374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484462" y="4640273"/>
            <a:ext cx="21120" cy="27978"/>
          </a:xfrm>
          <a:custGeom>
            <a:avLst/>
            <a:gdLst/>
            <a:ahLst/>
            <a:cxnLst/>
            <a:rect l="l" t="t" r="r" b="b"/>
            <a:pathLst>
              <a:path w="21120" h="27978">
                <a:moveTo>
                  <a:pt x="11379" y="19621"/>
                </a:moveTo>
                <a:lnTo>
                  <a:pt x="15100" y="21183"/>
                </a:lnTo>
                <a:lnTo>
                  <a:pt x="18122" y="24155"/>
                </a:lnTo>
                <a:lnTo>
                  <a:pt x="19723" y="27978"/>
                </a:lnTo>
                <a:lnTo>
                  <a:pt x="20624" y="25869"/>
                </a:lnTo>
                <a:lnTo>
                  <a:pt x="21120" y="23723"/>
                </a:lnTo>
                <a:lnTo>
                  <a:pt x="21107" y="21323"/>
                </a:lnTo>
                <a:lnTo>
                  <a:pt x="21094" y="14516"/>
                </a:lnTo>
                <a:lnTo>
                  <a:pt x="16713" y="8445"/>
                </a:lnTo>
                <a:lnTo>
                  <a:pt x="10731" y="6578"/>
                </a:lnTo>
                <a:lnTo>
                  <a:pt x="10439" y="6527"/>
                </a:lnTo>
                <a:lnTo>
                  <a:pt x="6426" y="5308"/>
                </a:lnTo>
                <a:lnTo>
                  <a:pt x="3022" y="2806"/>
                </a:lnTo>
                <a:lnTo>
                  <a:pt x="711" y="0"/>
                </a:lnTo>
                <a:lnTo>
                  <a:pt x="190" y="1841"/>
                </a:lnTo>
                <a:lnTo>
                  <a:pt x="0" y="3746"/>
                </a:lnTo>
                <a:lnTo>
                  <a:pt x="241" y="5765"/>
                </a:lnTo>
                <a:lnTo>
                  <a:pt x="914" y="11836"/>
                </a:lnTo>
                <a:lnTo>
                  <a:pt x="5118" y="17437"/>
                </a:lnTo>
                <a:lnTo>
                  <a:pt x="11379" y="19621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485356" y="4651830"/>
            <a:ext cx="20358" cy="30340"/>
          </a:xfrm>
          <a:custGeom>
            <a:avLst/>
            <a:gdLst/>
            <a:ahLst/>
            <a:cxnLst/>
            <a:rect l="l" t="t" r="r" b="b"/>
            <a:pathLst>
              <a:path w="20358" h="30340">
                <a:moveTo>
                  <a:pt x="4279" y="18618"/>
                </a:moveTo>
                <a:lnTo>
                  <a:pt x="10388" y="21069"/>
                </a:lnTo>
                <a:lnTo>
                  <a:pt x="14033" y="22821"/>
                </a:lnTo>
                <a:lnTo>
                  <a:pt x="16903" y="26047"/>
                </a:lnTo>
                <a:lnTo>
                  <a:pt x="18033" y="30340"/>
                </a:lnTo>
                <a:lnTo>
                  <a:pt x="19888" y="25844"/>
                </a:lnTo>
                <a:lnTo>
                  <a:pt x="20015" y="23342"/>
                </a:lnTo>
                <a:lnTo>
                  <a:pt x="20358" y="16103"/>
                </a:lnTo>
                <a:lnTo>
                  <a:pt x="16167" y="10426"/>
                </a:lnTo>
                <a:lnTo>
                  <a:pt x="10413" y="8013"/>
                </a:lnTo>
                <a:lnTo>
                  <a:pt x="10134" y="7937"/>
                </a:lnTo>
                <a:lnTo>
                  <a:pt x="6235" y="6413"/>
                </a:lnTo>
                <a:lnTo>
                  <a:pt x="3073" y="3467"/>
                </a:lnTo>
                <a:lnTo>
                  <a:pt x="1206" y="0"/>
                </a:lnTo>
                <a:lnTo>
                  <a:pt x="0" y="3987"/>
                </a:lnTo>
                <a:lnTo>
                  <a:pt x="152" y="12992"/>
                </a:lnTo>
                <a:lnTo>
                  <a:pt x="4279" y="1861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485356" y="4651830"/>
            <a:ext cx="20358" cy="30340"/>
          </a:xfrm>
          <a:custGeom>
            <a:avLst/>
            <a:gdLst/>
            <a:ahLst/>
            <a:cxnLst/>
            <a:rect l="l" t="t" r="r" b="b"/>
            <a:pathLst>
              <a:path w="20358" h="30340">
                <a:moveTo>
                  <a:pt x="10388" y="21069"/>
                </a:moveTo>
                <a:lnTo>
                  <a:pt x="14033" y="22821"/>
                </a:lnTo>
                <a:lnTo>
                  <a:pt x="16903" y="26047"/>
                </a:lnTo>
                <a:lnTo>
                  <a:pt x="18033" y="30340"/>
                </a:lnTo>
                <a:lnTo>
                  <a:pt x="19176" y="28257"/>
                </a:lnTo>
                <a:lnTo>
                  <a:pt x="19888" y="25844"/>
                </a:lnTo>
                <a:lnTo>
                  <a:pt x="20015" y="23342"/>
                </a:lnTo>
                <a:lnTo>
                  <a:pt x="20358" y="16103"/>
                </a:lnTo>
                <a:lnTo>
                  <a:pt x="16167" y="10426"/>
                </a:lnTo>
                <a:lnTo>
                  <a:pt x="10413" y="8013"/>
                </a:lnTo>
                <a:lnTo>
                  <a:pt x="10134" y="7937"/>
                </a:lnTo>
                <a:lnTo>
                  <a:pt x="6235" y="6413"/>
                </a:lnTo>
                <a:lnTo>
                  <a:pt x="3073" y="3467"/>
                </a:lnTo>
                <a:lnTo>
                  <a:pt x="1206" y="0"/>
                </a:lnTo>
                <a:lnTo>
                  <a:pt x="431" y="1904"/>
                </a:lnTo>
                <a:lnTo>
                  <a:pt x="0" y="3987"/>
                </a:lnTo>
                <a:lnTo>
                  <a:pt x="38" y="6210"/>
                </a:lnTo>
                <a:lnTo>
                  <a:pt x="152" y="12992"/>
                </a:lnTo>
                <a:lnTo>
                  <a:pt x="4279" y="18618"/>
                </a:lnTo>
                <a:lnTo>
                  <a:pt x="10388" y="21069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485262" y="4664342"/>
            <a:ext cx="20015" cy="33248"/>
          </a:xfrm>
          <a:custGeom>
            <a:avLst/>
            <a:gdLst/>
            <a:ahLst/>
            <a:cxnLst/>
            <a:rect l="l" t="t" r="r" b="b"/>
            <a:pathLst>
              <a:path w="20015" h="33248">
                <a:moveTo>
                  <a:pt x="3517" y="17995"/>
                </a:moveTo>
                <a:lnTo>
                  <a:pt x="9118" y="21513"/>
                </a:lnTo>
                <a:lnTo>
                  <a:pt x="12369" y="23837"/>
                </a:lnTo>
                <a:lnTo>
                  <a:pt x="14833" y="27686"/>
                </a:lnTo>
                <a:lnTo>
                  <a:pt x="13944" y="33248"/>
                </a:lnTo>
                <a:lnTo>
                  <a:pt x="16052" y="31064"/>
                </a:lnTo>
                <a:lnTo>
                  <a:pt x="17500" y="28346"/>
                </a:lnTo>
                <a:lnTo>
                  <a:pt x="18173" y="25552"/>
                </a:lnTo>
                <a:lnTo>
                  <a:pt x="20015" y="17449"/>
                </a:lnTo>
                <a:lnTo>
                  <a:pt x="16002" y="11137"/>
                </a:lnTo>
                <a:lnTo>
                  <a:pt x="10414" y="8509"/>
                </a:lnTo>
                <a:lnTo>
                  <a:pt x="10147" y="8407"/>
                </a:lnTo>
                <a:lnTo>
                  <a:pt x="6337" y="6654"/>
                </a:lnTo>
                <a:lnTo>
                  <a:pt x="3276" y="3771"/>
                </a:lnTo>
                <a:lnTo>
                  <a:pt x="1574" y="0"/>
                </a:lnTo>
                <a:lnTo>
                  <a:pt x="190" y="4076"/>
                </a:lnTo>
                <a:lnTo>
                  <a:pt x="139" y="6248"/>
                </a:lnTo>
                <a:lnTo>
                  <a:pt x="0" y="12776"/>
                </a:lnTo>
                <a:lnTo>
                  <a:pt x="3517" y="1799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485262" y="4664342"/>
            <a:ext cx="20015" cy="33248"/>
          </a:xfrm>
          <a:custGeom>
            <a:avLst/>
            <a:gdLst/>
            <a:ahLst/>
            <a:cxnLst/>
            <a:rect l="l" t="t" r="r" b="b"/>
            <a:pathLst>
              <a:path w="20015" h="33248">
                <a:moveTo>
                  <a:pt x="9118" y="21513"/>
                </a:moveTo>
                <a:lnTo>
                  <a:pt x="12369" y="23837"/>
                </a:lnTo>
                <a:lnTo>
                  <a:pt x="14833" y="27686"/>
                </a:lnTo>
                <a:lnTo>
                  <a:pt x="13944" y="33248"/>
                </a:lnTo>
                <a:lnTo>
                  <a:pt x="16052" y="31064"/>
                </a:lnTo>
                <a:lnTo>
                  <a:pt x="17500" y="28346"/>
                </a:lnTo>
                <a:lnTo>
                  <a:pt x="18173" y="25552"/>
                </a:lnTo>
                <a:lnTo>
                  <a:pt x="20015" y="17449"/>
                </a:lnTo>
                <a:lnTo>
                  <a:pt x="16002" y="11137"/>
                </a:lnTo>
                <a:lnTo>
                  <a:pt x="10414" y="8509"/>
                </a:lnTo>
                <a:lnTo>
                  <a:pt x="10147" y="8407"/>
                </a:lnTo>
                <a:lnTo>
                  <a:pt x="6337" y="6654"/>
                </a:lnTo>
                <a:lnTo>
                  <a:pt x="3276" y="3771"/>
                </a:lnTo>
                <a:lnTo>
                  <a:pt x="1574" y="0"/>
                </a:lnTo>
                <a:lnTo>
                  <a:pt x="698" y="1968"/>
                </a:lnTo>
                <a:lnTo>
                  <a:pt x="190" y="4076"/>
                </a:lnTo>
                <a:lnTo>
                  <a:pt x="139" y="6248"/>
                </a:lnTo>
                <a:lnTo>
                  <a:pt x="0" y="12776"/>
                </a:lnTo>
                <a:lnTo>
                  <a:pt x="3517" y="17995"/>
                </a:lnTo>
                <a:lnTo>
                  <a:pt x="9118" y="21513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479706" y="4676657"/>
            <a:ext cx="20015" cy="33197"/>
          </a:xfrm>
          <a:custGeom>
            <a:avLst/>
            <a:gdLst/>
            <a:ahLst/>
            <a:cxnLst/>
            <a:rect l="l" t="t" r="r" b="b"/>
            <a:pathLst>
              <a:path w="20015" h="33197">
                <a:moveTo>
                  <a:pt x="19164" y="26263"/>
                </a:moveTo>
                <a:lnTo>
                  <a:pt x="20015" y="20764"/>
                </a:lnTo>
                <a:lnTo>
                  <a:pt x="19634" y="17284"/>
                </a:lnTo>
                <a:lnTo>
                  <a:pt x="19151" y="13614"/>
                </a:lnTo>
                <a:lnTo>
                  <a:pt x="17170" y="10922"/>
                </a:lnTo>
                <a:lnTo>
                  <a:pt x="14617" y="9144"/>
                </a:lnTo>
                <a:lnTo>
                  <a:pt x="14351" y="9004"/>
                </a:lnTo>
                <a:lnTo>
                  <a:pt x="10871" y="6680"/>
                </a:lnTo>
                <a:lnTo>
                  <a:pt x="8204" y="3581"/>
                </a:lnTo>
                <a:lnTo>
                  <a:pt x="6781" y="0"/>
                </a:lnTo>
                <a:lnTo>
                  <a:pt x="5067" y="3606"/>
                </a:lnTo>
                <a:lnTo>
                  <a:pt x="4749" y="5499"/>
                </a:lnTo>
                <a:lnTo>
                  <a:pt x="3695" y="11391"/>
                </a:lnTo>
                <a:lnTo>
                  <a:pt x="6794" y="14681"/>
                </a:lnTo>
                <a:lnTo>
                  <a:pt x="9245" y="21018"/>
                </a:lnTo>
                <a:lnTo>
                  <a:pt x="9715" y="25323"/>
                </a:lnTo>
                <a:lnTo>
                  <a:pt x="6350" y="29654"/>
                </a:lnTo>
                <a:lnTo>
                  <a:pt x="3162" y="31178"/>
                </a:lnTo>
                <a:lnTo>
                  <a:pt x="0" y="31470"/>
                </a:lnTo>
                <a:lnTo>
                  <a:pt x="2933" y="32918"/>
                </a:lnTo>
                <a:lnTo>
                  <a:pt x="8356" y="33197"/>
                </a:lnTo>
                <a:lnTo>
                  <a:pt x="12801" y="30416"/>
                </a:lnTo>
                <a:lnTo>
                  <a:pt x="19164" y="2626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479706" y="4676657"/>
            <a:ext cx="20015" cy="33197"/>
          </a:xfrm>
          <a:custGeom>
            <a:avLst/>
            <a:gdLst/>
            <a:ahLst/>
            <a:cxnLst/>
            <a:rect l="l" t="t" r="r" b="b"/>
            <a:pathLst>
              <a:path w="20015" h="33197">
                <a:moveTo>
                  <a:pt x="9245" y="21018"/>
                </a:moveTo>
                <a:lnTo>
                  <a:pt x="9867" y="22898"/>
                </a:lnTo>
                <a:lnTo>
                  <a:pt x="9715" y="25323"/>
                </a:lnTo>
                <a:lnTo>
                  <a:pt x="8013" y="27482"/>
                </a:lnTo>
                <a:lnTo>
                  <a:pt x="6350" y="29654"/>
                </a:lnTo>
                <a:lnTo>
                  <a:pt x="3162" y="31178"/>
                </a:lnTo>
                <a:lnTo>
                  <a:pt x="0" y="31470"/>
                </a:lnTo>
                <a:lnTo>
                  <a:pt x="2933" y="32918"/>
                </a:lnTo>
                <a:lnTo>
                  <a:pt x="8356" y="33197"/>
                </a:lnTo>
                <a:lnTo>
                  <a:pt x="12801" y="30416"/>
                </a:lnTo>
                <a:lnTo>
                  <a:pt x="19164" y="26263"/>
                </a:lnTo>
                <a:lnTo>
                  <a:pt x="20015" y="20764"/>
                </a:lnTo>
                <a:lnTo>
                  <a:pt x="19634" y="17284"/>
                </a:lnTo>
                <a:lnTo>
                  <a:pt x="19151" y="13614"/>
                </a:lnTo>
                <a:lnTo>
                  <a:pt x="17170" y="10922"/>
                </a:lnTo>
                <a:lnTo>
                  <a:pt x="14617" y="9144"/>
                </a:lnTo>
                <a:lnTo>
                  <a:pt x="14351" y="9004"/>
                </a:lnTo>
                <a:lnTo>
                  <a:pt x="10871" y="6680"/>
                </a:lnTo>
                <a:lnTo>
                  <a:pt x="8204" y="3581"/>
                </a:lnTo>
                <a:lnTo>
                  <a:pt x="6781" y="0"/>
                </a:lnTo>
                <a:lnTo>
                  <a:pt x="5765" y="1739"/>
                </a:lnTo>
                <a:lnTo>
                  <a:pt x="5067" y="3606"/>
                </a:lnTo>
                <a:lnTo>
                  <a:pt x="4749" y="5499"/>
                </a:lnTo>
                <a:lnTo>
                  <a:pt x="3695" y="11391"/>
                </a:lnTo>
                <a:lnTo>
                  <a:pt x="6794" y="14681"/>
                </a:lnTo>
                <a:lnTo>
                  <a:pt x="9245" y="21018"/>
                </a:lnTo>
                <a:close/>
              </a:path>
            </a:pathLst>
          </a:custGeom>
          <a:ln w="1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259497" y="4683741"/>
            <a:ext cx="20472" cy="24917"/>
          </a:xfrm>
          <a:custGeom>
            <a:avLst/>
            <a:gdLst/>
            <a:ahLst/>
            <a:cxnLst/>
            <a:rect l="l" t="t" r="r" b="b"/>
            <a:pathLst>
              <a:path w="20472" h="24917">
                <a:moveTo>
                  <a:pt x="1257" y="4394"/>
                </a:moveTo>
                <a:lnTo>
                  <a:pt x="736" y="7302"/>
                </a:lnTo>
                <a:lnTo>
                  <a:pt x="0" y="11480"/>
                </a:lnTo>
                <a:lnTo>
                  <a:pt x="800" y="16129"/>
                </a:lnTo>
                <a:lnTo>
                  <a:pt x="3327" y="19672"/>
                </a:lnTo>
                <a:lnTo>
                  <a:pt x="5778" y="23279"/>
                </a:lnTo>
                <a:lnTo>
                  <a:pt x="9969" y="24917"/>
                </a:lnTo>
                <a:lnTo>
                  <a:pt x="12992" y="23749"/>
                </a:lnTo>
                <a:lnTo>
                  <a:pt x="13258" y="23622"/>
                </a:lnTo>
                <a:lnTo>
                  <a:pt x="17475" y="22263"/>
                </a:lnTo>
                <a:lnTo>
                  <a:pt x="19672" y="19494"/>
                </a:lnTo>
                <a:lnTo>
                  <a:pt x="20472" y="16954"/>
                </a:lnTo>
                <a:lnTo>
                  <a:pt x="17780" y="15976"/>
                </a:lnTo>
                <a:lnTo>
                  <a:pt x="13271" y="12369"/>
                </a:lnTo>
                <a:lnTo>
                  <a:pt x="10248" y="10845"/>
                </a:lnTo>
                <a:lnTo>
                  <a:pt x="6667" y="8750"/>
                </a:lnTo>
                <a:lnTo>
                  <a:pt x="4305" y="4622"/>
                </a:lnTo>
                <a:lnTo>
                  <a:pt x="4000" y="0"/>
                </a:lnTo>
                <a:lnTo>
                  <a:pt x="1257" y="439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259498" y="4683741"/>
            <a:ext cx="21361" cy="24917"/>
          </a:xfrm>
          <a:custGeom>
            <a:avLst/>
            <a:gdLst/>
            <a:ahLst/>
            <a:cxnLst/>
            <a:rect l="l" t="t" r="r" b="b"/>
            <a:pathLst>
              <a:path w="21361" h="24917">
                <a:moveTo>
                  <a:pt x="10248" y="10845"/>
                </a:moveTo>
                <a:lnTo>
                  <a:pt x="6667" y="8750"/>
                </a:lnTo>
                <a:lnTo>
                  <a:pt x="4305" y="4622"/>
                </a:lnTo>
                <a:lnTo>
                  <a:pt x="4000" y="0"/>
                </a:lnTo>
                <a:lnTo>
                  <a:pt x="2451" y="1930"/>
                </a:lnTo>
                <a:lnTo>
                  <a:pt x="1257" y="4394"/>
                </a:lnTo>
                <a:lnTo>
                  <a:pt x="736" y="7302"/>
                </a:lnTo>
                <a:lnTo>
                  <a:pt x="0" y="11480"/>
                </a:lnTo>
                <a:lnTo>
                  <a:pt x="800" y="16129"/>
                </a:lnTo>
                <a:lnTo>
                  <a:pt x="3327" y="19672"/>
                </a:lnTo>
                <a:lnTo>
                  <a:pt x="5778" y="23279"/>
                </a:lnTo>
                <a:lnTo>
                  <a:pt x="9969" y="24917"/>
                </a:lnTo>
                <a:lnTo>
                  <a:pt x="12992" y="23749"/>
                </a:lnTo>
                <a:lnTo>
                  <a:pt x="13258" y="23622"/>
                </a:lnTo>
                <a:lnTo>
                  <a:pt x="17475" y="22263"/>
                </a:lnTo>
                <a:lnTo>
                  <a:pt x="19672" y="19494"/>
                </a:lnTo>
                <a:lnTo>
                  <a:pt x="21361" y="17881"/>
                </a:lnTo>
                <a:lnTo>
                  <a:pt x="20472" y="16954"/>
                </a:lnTo>
                <a:lnTo>
                  <a:pt x="20154" y="16167"/>
                </a:lnTo>
                <a:lnTo>
                  <a:pt x="20535" y="16370"/>
                </a:lnTo>
                <a:lnTo>
                  <a:pt x="20777" y="16522"/>
                </a:lnTo>
                <a:lnTo>
                  <a:pt x="20828" y="17119"/>
                </a:lnTo>
                <a:lnTo>
                  <a:pt x="20243" y="17119"/>
                </a:lnTo>
                <a:lnTo>
                  <a:pt x="19710" y="17145"/>
                </a:lnTo>
                <a:lnTo>
                  <a:pt x="18796" y="16687"/>
                </a:lnTo>
                <a:lnTo>
                  <a:pt x="17780" y="15976"/>
                </a:lnTo>
                <a:lnTo>
                  <a:pt x="15722" y="14554"/>
                </a:lnTo>
                <a:lnTo>
                  <a:pt x="13271" y="12369"/>
                </a:lnTo>
                <a:lnTo>
                  <a:pt x="10248" y="10845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261746" y="4670183"/>
            <a:ext cx="18707" cy="29806"/>
          </a:xfrm>
          <a:custGeom>
            <a:avLst/>
            <a:gdLst/>
            <a:ahLst/>
            <a:cxnLst/>
            <a:rect l="l" t="t" r="r" b="b"/>
            <a:pathLst>
              <a:path w="18707" h="29806">
                <a:moveTo>
                  <a:pt x="12039" y="26593"/>
                </a:moveTo>
                <a:lnTo>
                  <a:pt x="15163" y="29806"/>
                </a:lnTo>
                <a:lnTo>
                  <a:pt x="17983" y="29692"/>
                </a:lnTo>
                <a:lnTo>
                  <a:pt x="18440" y="27152"/>
                </a:lnTo>
                <a:lnTo>
                  <a:pt x="18707" y="22580"/>
                </a:lnTo>
                <a:lnTo>
                  <a:pt x="16611" y="15951"/>
                </a:lnTo>
                <a:lnTo>
                  <a:pt x="11493" y="11518"/>
                </a:lnTo>
                <a:lnTo>
                  <a:pt x="8534" y="8636"/>
                </a:lnTo>
                <a:lnTo>
                  <a:pt x="6946" y="4419"/>
                </a:lnTo>
                <a:lnTo>
                  <a:pt x="7238" y="0"/>
                </a:lnTo>
                <a:lnTo>
                  <a:pt x="3975" y="3619"/>
                </a:lnTo>
                <a:lnTo>
                  <a:pt x="2971" y="6057"/>
                </a:lnTo>
                <a:lnTo>
                  <a:pt x="0" y="13093"/>
                </a:lnTo>
                <a:lnTo>
                  <a:pt x="2438" y="21310"/>
                </a:lnTo>
                <a:lnTo>
                  <a:pt x="8064" y="24460"/>
                </a:lnTo>
                <a:lnTo>
                  <a:pt x="8343" y="24587"/>
                </a:lnTo>
                <a:lnTo>
                  <a:pt x="12039" y="2659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261746" y="4670184"/>
            <a:ext cx="18707" cy="30581"/>
          </a:xfrm>
          <a:custGeom>
            <a:avLst/>
            <a:gdLst/>
            <a:ahLst/>
            <a:cxnLst/>
            <a:rect l="l" t="t" r="r" b="b"/>
            <a:pathLst>
              <a:path w="18707" h="30581">
                <a:moveTo>
                  <a:pt x="11493" y="11518"/>
                </a:moveTo>
                <a:lnTo>
                  <a:pt x="8534" y="8636"/>
                </a:lnTo>
                <a:lnTo>
                  <a:pt x="6946" y="4419"/>
                </a:lnTo>
                <a:lnTo>
                  <a:pt x="7238" y="0"/>
                </a:lnTo>
                <a:lnTo>
                  <a:pt x="5473" y="1562"/>
                </a:lnTo>
                <a:lnTo>
                  <a:pt x="3975" y="3619"/>
                </a:lnTo>
                <a:lnTo>
                  <a:pt x="2971" y="6057"/>
                </a:lnTo>
                <a:lnTo>
                  <a:pt x="0" y="13093"/>
                </a:lnTo>
                <a:lnTo>
                  <a:pt x="2438" y="21310"/>
                </a:lnTo>
                <a:lnTo>
                  <a:pt x="8064" y="24460"/>
                </a:lnTo>
                <a:lnTo>
                  <a:pt x="8343" y="24587"/>
                </a:lnTo>
                <a:lnTo>
                  <a:pt x="12039" y="26593"/>
                </a:lnTo>
                <a:lnTo>
                  <a:pt x="15163" y="29806"/>
                </a:lnTo>
                <a:lnTo>
                  <a:pt x="17271" y="30581"/>
                </a:lnTo>
                <a:lnTo>
                  <a:pt x="17983" y="29692"/>
                </a:lnTo>
                <a:lnTo>
                  <a:pt x="18338" y="28689"/>
                </a:lnTo>
                <a:lnTo>
                  <a:pt x="18440" y="27152"/>
                </a:lnTo>
                <a:lnTo>
                  <a:pt x="18707" y="22580"/>
                </a:lnTo>
                <a:lnTo>
                  <a:pt x="16611" y="15951"/>
                </a:lnTo>
                <a:lnTo>
                  <a:pt x="11493" y="11518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267436" y="4657771"/>
            <a:ext cx="17170" cy="34467"/>
          </a:xfrm>
          <a:custGeom>
            <a:avLst/>
            <a:gdLst/>
            <a:ahLst/>
            <a:cxnLst/>
            <a:rect l="l" t="t" r="r" b="b"/>
            <a:pathLst>
              <a:path w="17170" h="34467">
                <a:moveTo>
                  <a:pt x="15925" y="16941"/>
                </a:moveTo>
                <a:lnTo>
                  <a:pt x="11429" y="11849"/>
                </a:lnTo>
                <a:lnTo>
                  <a:pt x="8877" y="8610"/>
                </a:lnTo>
                <a:lnTo>
                  <a:pt x="7759" y="4305"/>
                </a:lnTo>
                <a:lnTo>
                  <a:pt x="8483" y="0"/>
                </a:lnTo>
                <a:lnTo>
                  <a:pt x="4876" y="3174"/>
                </a:lnTo>
                <a:lnTo>
                  <a:pt x="3632" y="5410"/>
                </a:lnTo>
                <a:lnTo>
                  <a:pt x="0" y="11861"/>
                </a:lnTo>
                <a:lnTo>
                  <a:pt x="1219" y="19608"/>
                </a:lnTo>
                <a:lnTo>
                  <a:pt x="5854" y="24002"/>
                </a:lnTo>
                <a:lnTo>
                  <a:pt x="6083" y="24193"/>
                </a:lnTo>
                <a:lnTo>
                  <a:pt x="9220" y="27114"/>
                </a:lnTo>
                <a:lnTo>
                  <a:pt x="11214" y="30937"/>
                </a:lnTo>
                <a:lnTo>
                  <a:pt x="12141" y="34467"/>
                </a:lnTo>
                <a:lnTo>
                  <a:pt x="14427" y="31407"/>
                </a:lnTo>
                <a:lnTo>
                  <a:pt x="15112" y="29476"/>
                </a:lnTo>
                <a:lnTo>
                  <a:pt x="17170" y="23736"/>
                </a:lnTo>
                <a:lnTo>
                  <a:pt x="15925" y="1694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267436" y="4657771"/>
            <a:ext cx="17170" cy="34467"/>
          </a:xfrm>
          <a:custGeom>
            <a:avLst/>
            <a:gdLst/>
            <a:ahLst/>
            <a:cxnLst/>
            <a:rect l="l" t="t" r="r" b="b"/>
            <a:pathLst>
              <a:path w="17170" h="34467">
                <a:moveTo>
                  <a:pt x="11429" y="11849"/>
                </a:moveTo>
                <a:lnTo>
                  <a:pt x="8877" y="8610"/>
                </a:lnTo>
                <a:lnTo>
                  <a:pt x="7759" y="4305"/>
                </a:lnTo>
                <a:lnTo>
                  <a:pt x="8483" y="0"/>
                </a:lnTo>
                <a:lnTo>
                  <a:pt x="6578" y="1346"/>
                </a:lnTo>
                <a:lnTo>
                  <a:pt x="4876" y="3174"/>
                </a:lnTo>
                <a:lnTo>
                  <a:pt x="3632" y="5410"/>
                </a:lnTo>
                <a:lnTo>
                  <a:pt x="0" y="11861"/>
                </a:lnTo>
                <a:lnTo>
                  <a:pt x="1219" y="19608"/>
                </a:lnTo>
                <a:lnTo>
                  <a:pt x="5854" y="24002"/>
                </a:lnTo>
                <a:lnTo>
                  <a:pt x="6083" y="24193"/>
                </a:lnTo>
                <a:lnTo>
                  <a:pt x="9220" y="27114"/>
                </a:lnTo>
                <a:lnTo>
                  <a:pt x="11214" y="30937"/>
                </a:lnTo>
                <a:lnTo>
                  <a:pt x="12141" y="34467"/>
                </a:lnTo>
                <a:lnTo>
                  <a:pt x="13398" y="33045"/>
                </a:lnTo>
                <a:lnTo>
                  <a:pt x="14427" y="31407"/>
                </a:lnTo>
                <a:lnTo>
                  <a:pt x="15112" y="29476"/>
                </a:lnTo>
                <a:lnTo>
                  <a:pt x="17170" y="23736"/>
                </a:lnTo>
                <a:lnTo>
                  <a:pt x="15925" y="16941"/>
                </a:lnTo>
                <a:lnTo>
                  <a:pt x="11429" y="11849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274431" y="4646157"/>
            <a:ext cx="15887" cy="35090"/>
          </a:xfrm>
          <a:custGeom>
            <a:avLst/>
            <a:gdLst/>
            <a:ahLst/>
            <a:cxnLst/>
            <a:rect l="l" t="t" r="r" b="b"/>
            <a:pathLst>
              <a:path w="15887" h="35090">
                <a:moveTo>
                  <a:pt x="5651" y="2819"/>
                </a:moveTo>
                <a:lnTo>
                  <a:pt x="4203" y="4914"/>
                </a:lnTo>
                <a:lnTo>
                  <a:pt x="0" y="10934"/>
                </a:lnTo>
                <a:lnTo>
                  <a:pt x="457" y="18580"/>
                </a:lnTo>
                <a:lnTo>
                  <a:pt x="4470" y="23533"/>
                </a:lnTo>
                <a:lnTo>
                  <a:pt x="4686" y="23761"/>
                </a:lnTo>
                <a:lnTo>
                  <a:pt x="7416" y="27063"/>
                </a:lnTo>
                <a:lnTo>
                  <a:pt x="8864" y="31140"/>
                </a:lnTo>
                <a:lnTo>
                  <a:pt x="9017" y="35090"/>
                </a:lnTo>
                <a:lnTo>
                  <a:pt x="11925" y="32156"/>
                </a:lnTo>
                <a:lnTo>
                  <a:pt x="12915" y="30225"/>
                </a:lnTo>
                <a:lnTo>
                  <a:pt x="15887" y="24485"/>
                </a:lnTo>
                <a:lnTo>
                  <a:pt x="15316" y="17576"/>
                </a:lnTo>
                <a:lnTo>
                  <a:pt x="11353" y="12077"/>
                </a:lnTo>
                <a:lnTo>
                  <a:pt x="9118" y="8597"/>
                </a:lnTo>
                <a:lnTo>
                  <a:pt x="8420" y="4229"/>
                </a:lnTo>
                <a:lnTo>
                  <a:pt x="9537" y="0"/>
                </a:lnTo>
                <a:lnTo>
                  <a:pt x="5651" y="281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274431" y="4646157"/>
            <a:ext cx="15887" cy="35090"/>
          </a:xfrm>
          <a:custGeom>
            <a:avLst/>
            <a:gdLst/>
            <a:ahLst/>
            <a:cxnLst/>
            <a:rect l="l" t="t" r="r" b="b"/>
            <a:pathLst>
              <a:path w="15887" h="35090">
                <a:moveTo>
                  <a:pt x="11353" y="12077"/>
                </a:moveTo>
                <a:lnTo>
                  <a:pt x="9118" y="8597"/>
                </a:lnTo>
                <a:lnTo>
                  <a:pt x="8420" y="4229"/>
                </a:lnTo>
                <a:lnTo>
                  <a:pt x="9537" y="0"/>
                </a:lnTo>
                <a:lnTo>
                  <a:pt x="7505" y="1168"/>
                </a:lnTo>
                <a:lnTo>
                  <a:pt x="5651" y="2819"/>
                </a:lnTo>
                <a:lnTo>
                  <a:pt x="4203" y="4914"/>
                </a:lnTo>
                <a:lnTo>
                  <a:pt x="0" y="10934"/>
                </a:lnTo>
                <a:lnTo>
                  <a:pt x="457" y="18580"/>
                </a:lnTo>
                <a:lnTo>
                  <a:pt x="4470" y="23533"/>
                </a:lnTo>
                <a:lnTo>
                  <a:pt x="4686" y="23761"/>
                </a:lnTo>
                <a:lnTo>
                  <a:pt x="7416" y="27063"/>
                </a:lnTo>
                <a:lnTo>
                  <a:pt x="8864" y="31140"/>
                </a:lnTo>
                <a:lnTo>
                  <a:pt x="9017" y="35090"/>
                </a:lnTo>
                <a:lnTo>
                  <a:pt x="10591" y="33769"/>
                </a:lnTo>
                <a:lnTo>
                  <a:pt x="11925" y="32156"/>
                </a:lnTo>
                <a:lnTo>
                  <a:pt x="12915" y="30225"/>
                </a:lnTo>
                <a:lnTo>
                  <a:pt x="15887" y="24485"/>
                </a:lnTo>
                <a:lnTo>
                  <a:pt x="15316" y="17576"/>
                </a:lnTo>
                <a:lnTo>
                  <a:pt x="11353" y="12077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282309" y="4635314"/>
            <a:ext cx="14846" cy="35026"/>
          </a:xfrm>
          <a:custGeom>
            <a:avLst/>
            <a:gdLst/>
            <a:ahLst/>
            <a:cxnLst/>
            <a:rect l="l" t="t" r="r" b="b"/>
            <a:pathLst>
              <a:path w="14846" h="35026">
                <a:moveTo>
                  <a:pt x="3505" y="22999"/>
                </a:moveTo>
                <a:lnTo>
                  <a:pt x="3695" y="23228"/>
                </a:lnTo>
                <a:lnTo>
                  <a:pt x="6083" y="26784"/>
                </a:lnTo>
                <a:lnTo>
                  <a:pt x="7124" y="31013"/>
                </a:lnTo>
                <a:lnTo>
                  <a:pt x="6781" y="35026"/>
                </a:lnTo>
                <a:lnTo>
                  <a:pt x="10033" y="32346"/>
                </a:lnTo>
                <a:lnTo>
                  <a:pt x="11239" y="30505"/>
                </a:lnTo>
                <a:lnTo>
                  <a:pt x="14808" y="24993"/>
                </a:lnTo>
                <a:lnTo>
                  <a:pt x="14846" y="18110"/>
                </a:lnTo>
                <a:lnTo>
                  <a:pt x="11442" y="12242"/>
                </a:lnTo>
                <a:lnTo>
                  <a:pt x="9563" y="8572"/>
                </a:lnTo>
                <a:lnTo>
                  <a:pt x="9283" y="4127"/>
                </a:lnTo>
                <a:lnTo>
                  <a:pt x="10909" y="0"/>
                </a:lnTo>
                <a:lnTo>
                  <a:pt x="6705" y="2451"/>
                </a:lnTo>
                <a:lnTo>
                  <a:pt x="5041" y="4406"/>
                </a:lnTo>
                <a:lnTo>
                  <a:pt x="228" y="10058"/>
                </a:lnTo>
                <a:lnTo>
                  <a:pt x="0" y="17665"/>
                </a:lnTo>
                <a:lnTo>
                  <a:pt x="3505" y="2299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282309" y="4635314"/>
            <a:ext cx="14846" cy="35026"/>
          </a:xfrm>
          <a:custGeom>
            <a:avLst/>
            <a:gdLst/>
            <a:ahLst/>
            <a:cxnLst/>
            <a:rect l="l" t="t" r="r" b="b"/>
            <a:pathLst>
              <a:path w="14846" h="35026">
                <a:moveTo>
                  <a:pt x="11442" y="12242"/>
                </a:moveTo>
                <a:lnTo>
                  <a:pt x="9563" y="8572"/>
                </a:lnTo>
                <a:lnTo>
                  <a:pt x="9283" y="4127"/>
                </a:lnTo>
                <a:lnTo>
                  <a:pt x="10909" y="0"/>
                </a:lnTo>
                <a:lnTo>
                  <a:pt x="8737" y="965"/>
                </a:lnTo>
                <a:lnTo>
                  <a:pt x="6705" y="2451"/>
                </a:lnTo>
                <a:lnTo>
                  <a:pt x="5041" y="4406"/>
                </a:lnTo>
                <a:lnTo>
                  <a:pt x="228" y="10058"/>
                </a:lnTo>
                <a:lnTo>
                  <a:pt x="0" y="17665"/>
                </a:lnTo>
                <a:lnTo>
                  <a:pt x="3505" y="22999"/>
                </a:lnTo>
                <a:lnTo>
                  <a:pt x="3695" y="23228"/>
                </a:lnTo>
                <a:lnTo>
                  <a:pt x="6083" y="26784"/>
                </a:lnTo>
                <a:lnTo>
                  <a:pt x="7124" y="31013"/>
                </a:lnTo>
                <a:lnTo>
                  <a:pt x="6781" y="35026"/>
                </a:lnTo>
                <a:lnTo>
                  <a:pt x="8509" y="33832"/>
                </a:lnTo>
                <a:lnTo>
                  <a:pt x="10033" y="32346"/>
                </a:lnTo>
                <a:lnTo>
                  <a:pt x="11239" y="30505"/>
                </a:lnTo>
                <a:lnTo>
                  <a:pt x="14808" y="24993"/>
                </a:lnTo>
                <a:lnTo>
                  <a:pt x="14846" y="18110"/>
                </a:lnTo>
                <a:lnTo>
                  <a:pt x="11442" y="12242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290804" y="4625472"/>
            <a:ext cx="14655" cy="34442"/>
          </a:xfrm>
          <a:custGeom>
            <a:avLst/>
            <a:gdLst/>
            <a:ahLst/>
            <a:cxnLst/>
            <a:rect l="l" t="t" r="r" b="b"/>
            <a:pathLst>
              <a:path w="14655" h="34442">
                <a:moveTo>
                  <a:pt x="2971" y="22161"/>
                </a:moveTo>
                <a:lnTo>
                  <a:pt x="3136" y="22415"/>
                </a:lnTo>
                <a:lnTo>
                  <a:pt x="5168" y="26187"/>
                </a:lnTo>
                <a:lnTo>
                  <a:pt x="5803" y="30480"/>
                </a:lnTo>
                <a:lnTo>
                  <a:pt x="5080" y="34442"/>
                </a:lnTo>
                <a:lnTo>
                  <a:pt x="8572" y="32080"/>
                </a:lnTo>
                <a:lnTo>
                  <a:pt x="9944" y="30378"/>
                </a:lnTo>
                <a:lnTo>
                  <a:pt x="14008" y="25273"/>
                </a:lnTo>
                <a:lnTo>
                  <a:pt x="14655" y="18554"/>
                </a:lnTo>
                <a:lnTo>
                  <a:pt x="12014" y="12319"/>
                </a:lnTo>
                <a:lnTo>
                  <a:pt x="10604" y="8445"/>
                </a:lnTo>
                <a:lnTo>
                  <a:pt x="10909" y="3962"/>
                </a:lnTo>
                <a:lnTo>
                  <a:pt x="13347" y="0"/>
                </a:lnTo>
                <a:lnTo>
                  <a:pt x="8623" y="1943"/>
                </a:lnTo>
                <a:lnTo>
                  <a:pt x="6654" y="3721"/>
                </a:lnTo>
                <a:lnTo>
                  <a:pt x="965" y="8915"/>
                </a:lnTo>
                <a:lnTo>
                  <a:pt x="0" y="16548"/>
                </a:lnTo>
                <a:lnTo>
                  <a:pt x="2971" y="2216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290804" y="4625472"/>
            <a:ext cx="14655" cy="34442"/>
          </a:xfrm>
          <a:custGeom>
            <a:avLst/>
            <a:gdLst/>
            <a:ahLst/>
            <a:cxnLst/>
            <a:rect l="l" t="t" r="r" b="b"/>
            <a:pathLst>
              <a:path w="14655" h="34442">
                <a:moveTo>
                  <a:pt x="12014" y="12319"/>
                </a:moveTo>
                <a:lnTo>
                  <a:pt x="10604" y="8445"/>
                </a:lnTo>
                <a:lnTo>
                  <a:pt x="10909" y="3962"/>
                </a:lnTo>
                <a:lnTo>
                  <a:pt x="13347" y="0"/>
                </a:lnTo>
                <a:lnTo>
                  <a:pt x="10947" y="673"/>
                </a:lnTo>
                <a:lnTo>
                  <a:pt x="8623" y="1943"/>
                </a:lnTo>
                <a:lnTo>
                  <a:pt x="6654" y="3721"/>
                </a:lnTo>
                <a:lnTo>
                  <a:pt x="965" y="8915"/>
                </a:lnTo>
                <a:lnTo>
                  <a:pt x="0" y="16548"/>
                </a:lnTo>
                <a:lnTo>
                  <a:pt x="2971" y="22161"/>
                </a:lnTo>
                <a:lnTo>
                  <a:pt x="3136" y="22415"/>
                </a:lnTo>
                <a:lnTo>
                  <a:pt x="5168" y="26187"/>
                </a:lnTo>
                <a:lnTo>
                  <a:pt x="5803" y="30480"/>
                </a:lnTo>
                <a:lnTo>
                  <a:pt x="5080" y="34442"/>
                </a:lnTo>
                <a:lnTo>
                  <a:pt x="6934" y="33439"/>
                </a:lnTo>
                <a:lnTo>
                  <a:pt x="8572" y="32080"/>
                </a:lnTo>
                <a:lnTo>
                  <a:pt x="9944" y="30378"/>
                </a:lnTo>
                <a:lnTo>
                  <a:pt x="14008" y="25273"/>
                </a:lnTo>
                <a:lnTo>
                  <a:pt x="14655" y="18554"/>
                </a:lnTo>
                <a:lnTo>
                  <a:pt x="12014" y="12319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300584" y="4617920"/>
            <a:ext cx="16281" cy="32334"/>
          </a:xfrm>
          <a:custGeom>
            <a:avLst/>
            <a:gdLst/>
            <a:ahLst/>
            <a:cxnLst/>
            <a:rect l="l" t="t" r="r" b="b"/>
            <a:pathLst>
              <a:path w="16281" h="32334">
                <a:moveTo>
                  <a:pt x="2247" y="19951"/>
                </a:moveTo>
                <a:lnTo>
                  <a:pt x="2387" y="20231"/>
                </a:lnTo>
                <a:lnTo>
                  <a:pt x="3937" y="24218"/>
                </a:lnTo>
                <a:lnTo>
                  <a:pt x="4140" y="28511"/>
                </a:lnTo>
                <a:lnTo>
                  <a:pt x="3035" y="32334"/>
                </a:lnTo>
                <a:lnTo>
                  <a:pt x="6718" y="30403"/>
                </a:lnTo>
                <a:lnTo>
                  <a:pt x="8229" y="28905"/>
                </a:lnTo>
                <a:lnTo>
                  <a:pt x="12700" y="24422"/>
                </a:lnTo>
                <a:lnTo>
                  <a:pt x="13995" y="18275"/>
                </a:lnTo>
                <a:lnTo>
                  <a:pt x="12700" y="11595"/>
                </a:lnTo>
                <a:lnTo>
                  <a:pt x="12611" y="7416"/>
                </a:lnTo>
                <a:lnTo>
                  <a:pt x="14008" y="3441"/>
                </a:lnTo>
                <a:lnTo>
                  <a:pt x="16281" y="0"/>
                </a:lnTo>
                <a:lnTo>
                  <a:pt x="12166" y="482"/>
                </a:lnTo>
                <a:lnTo>
                  <a:pt x="9372" y="2006"/>
                </a:lnTo>
                <a:lnTo>
                  <a:pt x="1930" y="6350"/>
                </a:lnTo>
                <a:lnTo>
                  <a:pt x="0" y="14046"/>
                </a:lnTo>
                <a:lnTo>
                  <a:pt x="2247" y="1995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300584" y="4617920"/>
            <a:ext cx="16281" cy="32334"/>
          </a:xfrm>
          <a:custGeom>
            <a:avLst/>
            <a:gdLst/>
            <a:ahLst/>
            <a:cxnLst/>
            <a:rect l="l" t="t" r="r" b="b"/>
            <a:pathLst>
              <a:path w="16281" h="32334">
                <a:moveTo>
                  <a:pt x="12700" y="11595"/>
                </a:moveTo>
                <a:lnTo>
                  <a:pt x="12395" y="9550"/>
                </a:lnTo>
                <a:lnTo>
                  <a:pt x="12611" y="7416"/>
                </a:lnTo>
                <a:lnTo>
                  <a:pt x="13398" y="5384"/>
                </a:lnTo>
                <a:lnTo>
                  <a:pt x="14008" y="3441"/>
                </a:lnTo>
                <a:lnTo>
                  <a:pt x="14986" y="1612"/>
                </a:lnTo>
                <a:lnTo>
                  <a:pt x="16281" y="0"/>
                </a:lnTo>
                <a:lnTo>
                  <a:pt x="13906" y="228"/>
                </a:lnTo>
                <a:lnTo>
                  <a:pt x="12166" y="482"/>
                </a:lnTo>
                <a:lnTo>
                  <a:pt x="9372" y="2006"/>
                </a:lnTo>
                <a:lnTo>
                  <a:pt x="1930" y="6350"/>
                </a:lnTo>
                <a:lnTo>
                  <a:pt x="0" y="14046"/>
                </a:lnTo>
                <a:lnTo>
                  <a:pt x="2247" y="19951"/>
                </a:lnTo>
                <a:lnTo>
                  <a:pt x="2387" y="20231"/>
                </a:lnTo>
                <a:lnTo>
                  <a:pt x="3937" y="24218"/>
                </a:lnTo>
                <a:lnTo>
                  <a:pt x="4140" y="28511"/>
                </a:lnTo>
                <a:lnTo>
                  <a:pt x="3035" y="32334"/>
                </a:lnTo>
                <a:lnTo>
                  <a:pt x="4965" y="31534"/>
                </a:lnTo>
                <a:lnTo>
                  <a:pt x="6718" y="30403"/>
                </a:lnTo>
                <a:lnTo>
                  <a:pt x="8229" y="28905"/>
                </a:lnTo>
                <a:lnTo>
                  <a:pt x="12700" y="24422"/>
                </a:lnTo>
                <a:lnTo>
                  <a:pt x="13995" y="18275"/>
                </a:lnTo>
                <a:lnTo>
                  <a:pt x="12700" y="11595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312185" y="4612020"/>
            <a:ext cx="17221" cy="29768"/>
          </a:xfrm>
          <a:custGeom>
            <a:avLst/>
            <a:gdLst/>
            <a:ahLst/>
            <a:cxnLst/>
            <a:rect l="l" t="t" r="r" b="b"/>
            <a:pathLst>
              <a:path w="17221" h="29768">
                <a:moveTo>
                  <a:pt x="12928" y="11353"/>
                </a:moveTo>
                <a:lnTo>
                  <a:pt x="12750" y="7200"/>
                </a:lnTo>
                <a:lnTo>
                  <a:pt x="14287" y="3136"/>
                </a:lnTo>
                <a:lnTo>
                  <a:pt x="17221" y="0"/>
                </a:lnTo>
                <a:lnTo>
                  <a:pt x="12572" y="558"/>
                </a:lnTo>
                <a:lnTo>
                  <a:pt x="10325" y="1574"/>
                </a:lnTo>
                <a:lnTo>
                  <a:pt x="7086" y="3136"/>
                </a:lnTo>
                <a:lnTo>
                  <a:pt x="4495" y="5537"/>
                </a:lnTo>
                <a:lnTo>
                  <a:pt x="3060" y="8293"/>
                </a:lnTo>
                <a:lnTo>
                  <a:pt x="1612" y="10998"/>
                </a:lnTo>
                <a:lnTo>
                  <a:pt x="507" y="14439"/>
                </a:lnTo>
                <a:lnTo>
                  <a:pt x="1092" y="17576"/>
                </a:lnTo>
                <a:lnTo>
                  <a:pt x="1168" y="17881"/>
                </a:lnTo>
                <a:lnTo>
                  <a:pt x="1892" y="22098"/>
                </a:lnTo>
                <a:lnTo>
                  <a:pt x="1498" y="26250"/>
                </a:lnTo>
                <a:lnTo>
                  <a:pt x="0" y="29768"/>
                </a:lnTo>
                <a:lnTo>
                  <a:pt x="3759" y="28536"/>
                </a:lnTo>
                <a:lnTo>
                  <a:pt x="6489" y="26670"/>
                </a:lnTo>
                <a:lnTo>
                  <a:pt x="9436" y="23596"/>
                </a:lnTo>
                <a:lnTo>
                  <a:pt x="11188" y="20815"/>
                </a:lnTo>
                <a:lnTo>
                  <a:pt x="12687" y="17932"/>
                </a:lnTo>
                <a:lnTo>
                  <a:pt x="13258" y="14744"/>
                </a:lnTo>
                <a:lnTo>
                  <a:pt x="12928" y="1135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312185" y="4612020"/>
            <a:ext cx="17221" cy="29768"/>
          </a:xfrm>
          <a:custGeom>
            <a:avLst/>
            <a:gdLst/>
            <a:ahLst/>
            <a:cxnLst/>
            <a:rect l="l" t="t" r="r" b="b"/>
            <a:pathLst>
              <a:path w="17221" h="29768">
                <a:moveTo>
                  <a:pt x="12928" y="11353"/>
                </a:moveTo>
                <a:lnTo>
                  <a:pt x="12750" y="7200"/>
                </a:lnTo>
                <a:lnTo>
                  <a:pt x="14287" y="3136"/>
                </a:lnTo>
                <a:lnTo>
                  <a:pt x="17221" y="0"/>
                </a:lnTo>
                <a:lnTo>
                  <a:pt x="14897" y="0"/>
                </a:lnTo>
                <a:lnTo>
                  <a:pt x="12572" y="558"/>
                </a:lnTo>
                <a:lnTo>
                  <a:pt x="10325" y="1574"/>
                </a:lnTo>
                <a:lnTo>
                  <a:pt x="7086" y="3136"/>
                </a:lnTo>
                <a:lnTo>
                  <a:pt x="4495" y="5537"/>
                </a:lnTo>
                <a:lnTo>
                  <a:pt x="3060" y="8293"/>
                </a:lnTo>
                <a:lnTo>
                  <a:pt x="1612" y="10998"/>
                </a:lnTo>
                <a:lnTo>
                  <a:pt x="507" y="14439"/>
                </a:lnTo>
                <a:lnTo>
                  <a:pt x="1092" y="17576"/>
                </a:lnTo>
                <a:lnTo>
                  <a:pt x="1168" y="17881"/>
                </a:lnTo>
                <a:lnTo>
                  <a:pt x="1892" y="22098"/>
                </a:lnTo>
                <a:lnTo>
                  <a:pt x="1498" y="26250"/>
                </a:lnTo>
                <a:lnTo>
                  <a:pt x="0" y="29768"/>
                </a:lnTo>
                <a:lnTo>
                  <a:pt x="1968" y="29298"/>
                </a:lnTo>
                <a:lnTo>
                  <a:pt x="3759" y="28536"/>
                </a:lnTo>
                <a:lnTo>
                  <a:pt x="5333" y="27457"/>
                </a:lnTo>
                <a:lnTo>
                  <a:pt x="6489" y="26670"/>
                </a:lnTo>
                <a:lnTo>
                  <a:pt x="7581" y="25704"/>
                </a:lnTo>
                <a:lnTo>
                  <a:pt x="8242" y="24777"/>
                </a:lnTo>
                <a:lnTo>
                  <a:pt x="9436" y="23596"/>
                </a:lnTo>
                <a:lnTo>
                  <a:pt x="10426" y="22263"/>
                </a:lnTo>
                <a:lnTo>
                  <a:pt x="11188" y="20815"/>
                </a:lnTo>
                <a:lnTo>
                  <a:pt x="12687" y="17932"/>
                </a:lnTo>
                <a:lnTo>
                  <a:pt x="13258" y="14744"/>
                </a:lnTo>
                <a:lnTo>
                  <a:pt x="12928" y="11353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321506" y="4606886"/>
            <a:ext cx="20764" cy="28638"/>
          </a:xfrm>
          <a:custGeom>
            <a:avLst/>
            <a:gdLst/>
            <a:ahLst/>
            <a:cxnLst/>
            <a:rect l="l" t="t" r="r" b="b"/>
            <a:pathLst>
              <a:path w="20764" h="28638">
                <a:moveTo>
                  <a:pt x="2705" y="25273"/>
                </a:moveTo>
                <a:lnTo>
                  <a:pt x="0" y="28638"/>
                </a:lnTo>
                <a:lnTo>
                  <a:pt x="4508" y="27876"/>
                </a:lnTo>
                <a:lnTo>
                  <a:pt x="6464" y="26962"/>
                </a:lnTo>
                <a:lnTo>
                  <a:pt x="12458" y="23990"/>
                </a:lnTo>
                <a:lnTo>
                  <a:pt x="16052" y="17818"/>
                </a:lnTo>
                <a:lnTo>
                  <a:pt x="15760" y="11061"/>
                </a:lnTo>
                <a:lnTo>
                  <a:pt x="15849" y="6946"/>
                </a:lnTo>
                <a:lnTo>
                  <a:pt x="17602" y="2908"/>
                </a:lnTo>
                <a:lnTo>
                  <a:pt x="20764" y="0"/>
                </a:lnTo>
                <a:lnTo>
                  <a:pt x="16052" y="215"/>
                </a:lnTo>
                <a:lnTo>
                  <a:pt x="13754" y="1155"/>
                </a:lnTo>
                <a:lnTo>
                  <a:pt x="7086" y="3835"/>
                </a:lnTo>
                <a:lnTo>
                  <a:pt x="3276" y="10185"/>
                </a:lnTo>
                <a:lnTo>
                  <a:pt x="3594" y="16573"/>
                </a:lnTo>
                <a:lnTo>
                  <a:pt x="3632" y="16878"/>
                </a:lnTo>
                <a:lnTo>
                  <a:pt x="3911" y="21145"/>
                </a:lnTo>
                <a:lnTo>
                  <a:pt x="2705" y="2527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321506" y="4606760"/>
            <a:ext cx="20764" cy="28765"/>
          </a:xfrm>
          <a:custGeom>
            <a:avLst/>
            <a:gdLst/>
            <a:ahLst/>
            <a:cxnLst/>
            <a:rect l="l" t="t" r="r" b="b"/>
            <a:pathLst>
              <a:path w="20764" h="28765">
                <a:moveTo>
                  <a:pt x="15760" y="11188"/>
                </a:moveTo>
                <a:lnTo>
                  <a:pt x="15849" y="7073"/>
                </a:lnTo>
                <a:lnTo>
                  <a:pt x="17602" y="3035"/>
                </a:lnTo>
                <a:lnTo>
                  <a:pt x="20764" y="127"/>
                </a:lnTo>
                <a:lnTo>
                  <a:pt x="18453" y="0"/>
                </a:lnTo>
                <a:lnTo>
                  <a:pt x="16052" y="342"/>
                </a:lnTo>
                <a:lnTo>
                  <a:pt x="13754" y="1282"/>
                </a:lnTo>
                <a:lnTo>
                  <a:pt x="7086" y="3962"/>
                </a:lnTo>
                <a:lnTo>
                  <a:pt x="3276" y="10312"/>
                </a:lnTo>
                <a:lnTo>
                  <a:pt x="3594" y="16700"/>
                </a:lnTo>
                <a:lnTo>
                  <a:pt x="3632" y="17005"/>
                </a:lnTo>
                <a:lnTo>
                  <a:pt x="3911" y="21272"/>
                </a:lnTo>
                <a:lnTo>
                  <a:pt x="2705" y="25400"/>
                </a:lnTo>
                <a:lnTo>
                  <a:pt x="0" y="28765"/>
                </a:lnTo>
                <a:lnTo>
                  <a:pt x="2209" y="28638"/>
                </a:lnTo>
                <a:lnTo>
                  <a:pt x="4508" y="28003"/>
                </a:lnTo>
                <a:lnTo>
                  <a:pt x="6464" y="27089"/>
                </a:lnTo>
                <a:lnTo>
                  <a:pt x="12458" y="24117"/>
                </a:lnTo>
                <a:lnTo>
                  <a:pt x="16052" y="17945"/>
                </a:lnTo>
                <a:lnTo>
                  <a:pt x="15760" y="11188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333082" y="4602539"/>
            <a:ext cx="22491" cy="27330"/>
          </a:xfrm>
          <a:custGeom>
            <a:avLst/>
            <a:gdLst/>
            <a:ahLst/>
            <a:cxnLst/>
            <a:rect l="l" t="t" r="r" b="b"/>
            <a:pathLst>
              <a:path w="22491" h="27330">
                <a:moveTo>
                  <a:pt x="16446" y="17526"/>
                </a:moveTo>
                <a:lnTo>
                  <a:pt x="16662" y="10769"/>
                </a:lnTo>
                <a:lnTo>
                  <a:pt x="17018" y="6629"/>
                </a:lnTo>
                <a:lnTo>
                  <a:pt x="19088" y="2768"/>
                </a:lnTo>
                <a:lnTo>
                  <a:pt x="22491" y="76"/>
                </a:lnTo>
                <a:lnTo>
                  <a:pt x="17754" y="0"/>
                </a:lnTo>
                <a:lnTo>
                  <a:pt x="15354" y="723"/>
                </a:lnTo>
                <a:lnTo>
                  <a:pt x="8432" y="2933"/>
                </a:lnTo>
                <a:lnTo>
                  <a:pt x="4229" y="9131"/>
                </a:lnTo>
                <a:lnTo>
                  <a:pt x="4216" y="20091"/>
                </a:lnTo>
                <a:lnTo>
                  <a:pt x="2679" y="24168"/>
                </a:lnTo>
                <a:lnTo>
                  <a:pt x="0" y="27330"/>
                </a:lnTo>
                <a:lnTo>
                  <a:pt x="4318" y="26936"/>
                </a:lnTo>
                <a:lnTo>
                  <a:pt x="6388" y="26035"/>
                </a:lnTo>
                <a:lnTo>
                  <a:pt x="12623" y="23406"/>
                </a:lnTo>
                <a:lnTo>
                  <a:pt x="16446" y="1752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333082" y="4602273"/>
            <a:ext cx="22491" cy="27597"/>
          </a:xfrm>
          <a:custGeom>
            <a:avLst/>
            <a:gdLst/>
            <a:ahLst/>
            <a:cxnLst/>
            <a:rect l="l" t="t" r="r" b="b"/>
            <a:pathLst>
              <a:path w="22491" h="27597">
                <a:moveTo>
                  <a:pt x="16662" y="11036"/>
                </a:moveTo>
                <a:lnTo>
                  <a:pt x="17018" y="6896"/>
                </a:lnTo>
                <a:lnTo>
                  <a:pt x="19088" y="3035"/>
                </a:lnTo>
                <a:lnTo>
                  <a:pt x="22491" y="342"/>
                </a:lnTo>
                <a:lnTo>
                  <a:pt x="20167" y="0"/>
                </a:lnTo>
                <a:lnTo>
                  <a:pt x="17754" y="266"/>
                </a:lnTo>
                <a:lnTo>
                  <a:pt x="15354" y="990"/>
                </a:lnTo>
                <a:lnTo>
                  <a:pt x="8432" y="3200"/>
                </a:lnTo>
                <a:lnTo>
                  <a:pt x="4229" y="9397"/>
                </a:lnTo>
                <a:lnTo>
                  <a:pt x="4165" y="15760"/>
                </a:lnTo>
                <a:lnTo>
                  <a:pt x="4191" y="16065"/>
                </a:lnTo>
                <a:lnTo>
                  <a:pt x="4216" y="20358"/>
                </a:lnTo>
                <a:lnTo>
                  <a:pt x="2679" y="24434"/>
                </a:lnTo>
                <a:lnTo>
                  <a:pt x="0" y="27597"/>
                </a:lnTo>
                <a:lnTo>
                  <a:pt x="2146" y="27571"/>
                </a:lnTo>
                <a:lnTo>
                  <a:pt x="4318" y="27203"/>
                </a:lnTo>
                <a:lnTo>
                  <a:pt x="6388" y="26301"/>
                </a:lnTo>
                <a:lnTo>
                  <a:pt x="12623" y="23672"/>
                </a:lnTo>
                <a:lnTo>
                  <a:pt x="16446" y="17792"/>
                </a:lnTo>
                <a:lnTo>
                  <a:pt x="16662" y="11036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344819" y="4598883"/>
            <a:ext cx="24447" cy="26009"/>
          </a:xfrm>
          <a:custGeom>
            <a:avLst/>
            <a:gdLst/>
            <a:ahLst/>
            <a:cxnLst/>
            <a:rect l="l" t="t" r="r" b="b"/>
            <a:pathLst>
              <a:path w="24447" h="26009">
                <a:moveTo>
                  <a:pt x="4305" y="25895"/>
                </a:moveTo>
                <a:lnTo>
                  <a:pt x="6413" y="25171"/>
                </a:lnTo>
                <a:lnTo>
                  <a:pt x="12738" y="22974"/>
                </a:lnTo>
                <a:lnTo>
                  <a:pt x="16954" y="17437"/>
                </a:lnTo>
                <a:lnTo>
                  <a:pt x="17716" y="10718"/>
                </a:lnTo>
                <a:lnTo>
                  <a:pt x="18402" y="6629"/>
                </a:lnTo>
                <a:lnTo>
                  <a:pt x="20789" y="2933"/>
                </a:lnTo>
                <a:lnTo>
                  <a:pt x="24447" y="533"/>
                </a:lnTo>
                <a:lnTo>
                  <a:pt x="19672" y="0"/>
                </a:lnTo>
                <a:lnTo>
                  <a:pt x="17233" y="622"/>
                </a:lnTo>
                <a:lnTo>
                  <a:pt x="10096" y="2286"/>
                </a:lnTo>
                <a:lnTo>
                  <a:pt x="5372" y="8115"/>
                </a:lnTo>
                <a:lnTo>
                  <a:pt x="4902" y="14516"/>
                </a:lnTo>
                <a:lnTo>
                  <a:pt x="4914" y="14808"/>
                </a:lnTo>
                <a:lnTo>
                  <a:pt x="4635" y="19062"/>
                </a:lnTo>
                <a:lnTo>
                  <a:pt x="2857" y="23075"/>
                </a:lnTo>
                <a:lnTo>
                  <a:pt x="0" y="26009"/>
                </a:lnTo>
                <a:lnTo>
                  <a:pt x="4305" y="2589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344819" y="4598883"/>
            <a:ext cx="24447" cy="26187"/>
          </a:xfrm>
          <a:custGeom>
            <a:avLst/>
            <a:gdLst/>
            <a:ahLst/>
            <a:cxnLst/>
            <a:rect l="l" t="t" r="r" b="b"/>
            <a:pathLst>
              <a:path w="24447" h="26187">
                <a:moveTo>
                  <a:pt x="17716" y="10718"/>
                </a:moveTo>
                <a:lnTo>
                  <a:pt x="18402" y="6629"/>
                </a:lnTo>
                <a:lnTo>
                  <a:pt x="20789" y="2933"/>
                </a:lnTo>
                <a:lnTo>
                  <a:pt x="24447" y="533"/>
                </a:lnTo>
                <a:lnTo>
                  <a:pt x="22174" y="88"/>
                </a:lnTo>
                <a:lnTo>
                  <a:pt x="19672" y="0"/>
                </a:lnTo>
                <a:lnTo>
                  <a:pt x="17233" y="622"/>
                </a:lnTo>
                <a:lnTo>
                  <a:pt x="10096" y="2286"/>
                </a:lnTo>
                <a:lnTo>
                  <a:pt x="5372" y="8115"/>
                </a:lnTo>
                <a:lnTo>
                  <a:pt x="4902" y="14516"/>
                </a:lnTo>
                <a:lnTo>
                  <a:pt x="4914" y="14808"/>
                </a:lnTo>
                <a:lnTo>
                  <a:pt x="4635" y="19062"/>
                </a:lnTo>
                <a:lnTo>
                  <a:pt x="2857" y="23075"/>
                </a:lnTo>
                <a:lnTo>
                  <a:pt x="0" y="26009"/>
                </a:lnTo>
                <a:lnTo>
                  <a:pt x="2133" y="26187"/>
                </a:lnTo>
                <a:lnTo>
                  <a:pt x="4305" y="25895"/>
                </a:lnTo>
                <a:lnTo>
                  <a:pt x="6413" y="25171"/>
                </a:lnTo>
                <a:lnTo>
                  <a:pt x="12738" y="22974"/>
                </a:lnTo>
                <a:lnTo>
                  <a:pt x="16954" y="17437"/>
                </a:lnTo>
                <a:lnTo>
                  <a:pt x="17716" y="10718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6356774" y="4596547"/>
            <a:ext cx="26543" cy="24460"/>
          </a:xfrm>
          <a:custGeom>
            <a:avLst/>
            <a:gdLst/>
            <a:ahLst/>
            <a:cxnLst/>
            <a:rect l="l" t="t" r="r" b="b"/>
            <a:pathLst>
              <a:path w="26542" h="24460">
                <a:moveTo>
                  <a:pt x="6400" y="23876"/>
                </a:moveTo>
                <a:lnTo>
                  <a:pt x="12801" y="22186"/>
                </a:lnTo>
                <a:lnTo>
                  <a:pt x="17449" y="17132"/>
                </a:lnTo>
                <a:lnTo>
                  <a:pt x="18821" y="10452"/>
                </a:lnTo>
                <a:lnTo>
                  <a:pt x="19888" y="6489"/>
                </a:lnTo>
                <a:lnTo>
                  <a:pt x="22631" y="2984"/>
                </a:lnTo>
                <a:lnTo>
                  <a:pt x="26543" y="977"/>
                </a:lnTo>
                <a:lnTo>
                  <a:pt x="21818" y="0"/>
                </a:lnTo>
                <a:lnTo>
                  <a:pt x="19278" y="355"/>
                </a:lnTo>
                <a:lnTo>
                  <a:pt x="11976" y="1358"/>
                </a:lnTo>
                <a:lnTo>
                  <a:pt x="6705" y="6819"/>
                </a:lnTo>
                <a:lnTo>
                  <a:pt x="5727" y="13131"/>
                </a:lnTo>
                <a:lnTo>
                  <a:pt x="5715" y="13436"/>
                </a:lnTo>
                <a:lnTo>
                  <a:pt x="5092" y="17665"/>
                </a:lnTo>
                <a:lnTo>
                  <a:pt x="3022" y="21488"/>
                </a:lnTo>
                <a:lnTo>
                  <a:pt x="0" y="24231"/>
                </a:lnTo>
                <a:lnTo>
                  <a:pt x="4254" y="24460"/>
                </a:lnTo>
                <a:lnTo>
                  <a:pt x="6400" y="2387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356774" y="4596548"/>
            <a:ext cx="26543" cy="24511"/>
          </a:xfrm>
          <a:custGeom>
            <a:avLst/>
            <a:gdLst/>
            <a:ahLst/>
            <a:cxnLst/>
            <a:rect l="l" t="t" r="r" b="b"/>
            <a:pathLst>
              <a:path w="26542" h="24511">
                <a:moveTo>
                  <a:pt x="18821" y="10452"/>
                </a:moveTo>
                <a:lnTo>
                  <a:pt x="19888" y="6489"/>
                </a:lnTo>
                <a:lnTo>
                  <a:pt x="22631" y="2984"/>
                </a:lnTo>
                <a:lnTo>
                  <a:pt x="26543" y="977"/>
                </a:lnTo>
                <a:lnTo>
                  <a:pt x="24295" y="279"/>
                </a:lnTo>
                <a:lnTo>
                  <a:pt x="21818" y="0"/>
                </a:lnTo>
                <a:lnTo>
                  <a:pt x="19278" y="355"/>
                </a:lnTo>
                <a:lnTo>
                  <a:pt x="11976" y="1358"/>
                </a:lnTo>
                <a:lnTo>
                  <a:pt x="6705" y="6819"/>
                </a:lnTo>
                <a:lnTo>
                  <a:pt x="5727" y="13131"/>
                </a:lnTo>
                <a:lnTo>
                  <a:pt x="5715" y="13436"/>
                </a:lnTo>
                <a:lnTo>
                  <a:pt x="5092" y="17665"/>
                </a:lnTo>
                <a:lnTo>
                  <a:pt x="3022" y="21488"/>
                </a:lnTo>
                <a:lnTo>
                  <a:pt x="0" y="24231"/>
                </a:lnTo>
                <a:lnTo>
                  <a:pt x="2095" y="24511"/>
                </a:lnTo>
                <a:lnTo>
                  <a:pt x="4254" y="24460"/>
                </a:lnTo>
                <a:lnTo>
                  <a:pt x="6400" y="23876"/>
                </a:lnTo>
                <a:lnTo>
                  <a:pt x="12801" y="22186"/>
                </a:lnTo>
                <a:lnTo>
                  <a:pt x="17449" y="17132"/>
                </a:lnTo>
                <a:lnTo>
                  <a:pt x="18821" y="10452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368895" y="4595622"/>
            <a:ext cx="28638" cy="22567"/>
          </a:xfrm>
          <a:custGeom>
            <a:avLst/>
            <a:gdLst/>
            <a:ahLst/>
            <a:cxnLst/>
            <a:rect l="l" t="t" r="r" b="b"/>
            <a:pathLst>
              <a:path w="28638" h="22567">
                <a:moveTo>
                  <a:pt x="3213" y="19545"/>
                </a:moveTo>
                <a:lnTo>
                  <a:pt x="0" y="21996"/>
                </a:lnTo>
                <a:lnTo>
                  <a:pt x="4191" y="22567"/>
                </a:lnTo>
                <a:lnTo>
                  <a:pt x="6362" y="22237"/>
                </a:lnTo>
                <a:lnTo>
                  <a:pt x="12814" y="21158"/>
                </a:lnTo>
                <a:lnTo>
                  <a:pt x="17894" y="16560"/>
                </a:lnTo>
                <a:lnTo>
                  <a:pt x="19964" y="10083"/>
                </a:lnTo>
                <a:lnTo>
                  <a:pt x="21424" y="6235"/>
                </a:lnTo>
                <a:lnTo>
                  <a:pt x="24536" y="3035"/>
                </a:lnTo>
                <a:lnTo>
                  <a:pt x="28638" y="1473"/>
                </a:lnTo>
                <a:lnTo>
                  <a:pt x="24028" y="0"/>
                </a:lnTo>
                <a:lnTo>
                  <a:pt x="21463" y="88"/>
                </a:lnTo>
                <a:lnTo>
                  <a:pt x="14020" y="292"/>
                </a:lnTo>
                <a:lnTo>
                  <a:pt x="8216" y="5308"/>
                </a:lnTo>
                <a:lnTo>
                  <a:pt x="6667" y="11455"/>
                </a:lnTo>
                <a:lnTo>
                  <a:pt x="6616" y="11760"/>
                </a:lnTo>
                <a:lnTo>
                  <a:pt x="5613" y="15951"/>
                </a:lnTo>
                <a:lnTo>
                  <a:pt x="3213" y="1954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368895" y="4595622"/>
            <a:ext cx="28638" cy="22567"/>
          </a:xfrm>
          <a:custGeom>
            <a:avLst/>
            <a:gdLst/>
            <a:ahLst/>
            <a:cxnLst/>
            <a:rect l="l" t="t" r="r" b="b"/>
            <a:pathLst>
              <a:path w="28638" h="22567">
                <a:moveTo>
                  <a:pt x="19964" y="10083"/>
                </a:moveTo>
                <a:lnTo>
                  <a:pt x="21424" y="6235"/>
                </a:lnTo>
                <a:lnTo>
                  <a:pt x="24536" y="3035"/>
                </a:lnTo>
                <a:lnTo>
                  <a:pt x="28638" y="1473"/>
                </a:lnTo>
                <a:lnTo>
                  <a:pt x="26479" y="495"/>
                </a:lnTo>
                <a:lnTo>
                  <a:pt x="24028" y="0"/>
                </a:lnTo>
                <a:lnTo>
                  <a:pt x="21463" y="88"/>
                </a:lnTo>
                <a:lnTo>
                  <a:pt x="14020" y="292"/>
                </a:lnTo>
                <a:lnTo>
                  <a:pt x="8216" y="5308"/>
                </a:lnTo>
                <a:lnTo>
                  <a:pt x="6667" y="11455"/>
                </a:lnTo>
                <a:lnTo>
                  <a:pt x="6616" y="11760"/>
                </a:lnTo>
                <a:lnTo>
                  <a:pt x="5613" y="15951"/>
                </a:lnTo>
                <a:lnTo>
                  <a:pt x="3213" y="19545"/>
                </a:lnTo>
                <a:lnTo>
                  <a:pt x="0" y="21996"/>
                </a:lnTo>
                <a:lnTo>
                  <a:pt x="2070" y="22504"/>
                </a:lnTo>
                <a:lnTo>
                  <a:pt x="4191" y="22567"/>
                </a:lnTo>
                <a:lnTo>
                  <a:pt x="6362" y="22237"/>
                </a:lnTo>
                <a:lnTo>
                  <a:pt x="12814" y="21158"/>
                </a:lnTo>
                <a:lnTo>
                  <a:pt x="17894" y="16560"/>
                </a:lnTo>
                <a:lnTo>
                  <a:pt x="19964" y="10083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381173" y="4595426"/>
            <a:ext cx="30568" cy="21132"/>
          </a:xfrm>
          <a:custGeom>
            <a:avLst/>
            <a:gdLst/>
            <a:ahLst/>
            <a:cxnLst/>
            <a:rect l="l" t="t" r="r" b="b"/>
            <a:pathLst>
              <a:path w="30568" h="21132">
                <a:moveTo>
                  <a:pt x="3390" y="18059"/>
                </a:moveTo>
                <a:lnTo>
                  <a:pt x="0" y="20167"/>
                </a:lnTo>
                <a:lnTo>
                  <a:pt x="4076" y="21132"/>
                </a:lnTo>
                <a:lnTo>
                  <a:pt x="6248" y="21043"/>
                </a:lnTo>
                <a:lnTo>
                  <a:pt x="12725" y="20637"/>
                </a:lnTo>
                <a:lnTo>
                  <a:pt x="18249" y="16586"/>
                </a:lnTo>
                <a:lnTo>
                  <a:pt x="21005" y="10388"/>
                </a:lnTo>
                <a:lnTo>
                  <a:pt x="22872" y="6705"/>
                </a:lnTo>
                <a:lnTo>
                  <a:pt x="26314" y="3873"/>
                </a:lnTo>
                <a:lnTo>
                  <a:pt x="30568" y="2768"/>
                </a:lnTo>
                <a:lnTo>
                  <a:pt x="26149" y="812"/>
                </a:lnTo>
                <a:lnTo>
                  <a:pt x="23583" y="596"/>
                </a:lnTo>
                <a:lnTo>
                  <a:pt x="16154" y="0"/>
                </a:lnTo>
                <a:lnTo>
                  <a:pt x="9804" y="4381"/>
                </a:lnTo>
                <a:lnTo>
                  <a:pt x="7645" y="10350"/>
                </a:lnTo>
                <a:lnTo>
                  <a:pt x="7556" y="10642"/>
                </a:lnTo>
                <a:lnTo>
                  <a:pt x="6134" y="14681"/>
                </a:lnTo>
                <a:lnTo>
                  <a:pt x="3390" y="1805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6381173" y="4595426"/>
            <a:ext cx="30568" cy="21132"/>
          </a:xfrm>
          <a:custGeom>
            <a:avLst/>
            <a:gdLst/>
            <a:ahLst/>
            <a:cxnLst/>
            <a:rect l="l" t="t" r="r" b="b"/>
            <a:pathLst>
              <a:path w="30568" h="21132">
                <a:moveTo>
                  <a:pt x="21005" y="10388"/>
                </a:moveTo>
                <a:lnTo>
                  <a:pt x="22872" y="6705"/>
                </a:lnTo>
                <a:lnTo>
                  <a:pt x="26314" y="3873"/>
                </a:lnTo>
                <a:lnTo>
                  <a:pt x="30568" y="2768"/>
                </a:lnTo>
                <a:lnTo>
                  <a:pt x="28524" y="1549"/>
                </a:lnTo>
                <a:lnTo>
                  <a:pt x="26149" y="812"/>
                </a:lnTo>
                <a:lnTo>
                  <a:pt x="23583" y="596"/>
                </a:lnTo>
                <a:lnTo>
                  <a:pt x="16154" y="0"/>
                </a:lnTo>
                <a:lnTo>
                  <a:pt x="9804" y="4381"/>
                </a:lnTo>
                <a:lnTo>
                  <a:pt x="7645" y="10350"/>
                </a:lnTo>
                <a:lnTo>
                  <a:pt x="7556" y="10642"/>
                </a:lnTo>
                <a:lnTo>
                  <a:pt x="6134" y="14681"/>
                </a:lnTo>
                <a:lnTo>
                  <a:pt x="3390" y="18059"/>
                </a:lnTo>
                <a:lnTo>
                  <a:pt x="0" y="20167"/>
                </a:lnTo>
                <a:lnTo>
                  <a:pt x="1981" y="20904"/>
                </a:lnTo>
                <a:lnTo>
                  <a:pt x="4076" y="21132"/>
                </a:lnTo>
                <a:lnTo>
                  <a:pt x="6248" y="21043"/>
                </a:lnTo>
                <a:lnTo>
                  <a:pt x="12725" y="20637"/>
                </a:lnTo>
                <a:lnTo>
                  <a:pt x="18249" y="16586"/>
                </a:lnTo>
                <a:lnTo>
                  <a:pt x="21005" y="10388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6393491" y="4596504"/>
            <a:ext cx="32232" cy="20154"/>
          </a:xfrm>
          <a:custGeom>
            <a:avLst/>
            <a:gdLst/>
            <a:ahLst/>
            <a:cxnLst/>
            <a:rect l="l" t="t" r="r" b="b"/>
            <a:pathLst>
              <a:path w="32232" h="20154">
                <a:moveTo>
                  <a:pt x="3936" y="19735"/>
                </a:moveTo>
                <a:lnTo>
                  <a:pt x="6108" y="19850"/>
                </a:lnTo>
                <a:lnTo>
                  <a:pt x="12572" y="20154"/>
                </a:lnTo>
                <a:lnTo>
                  <a:pt x="18516" y="16700"/>
                </a:lnTo>
                <a:lnTo>
                  <a:pt x="21920" y="10858"/>
                </a:lnTo>
                <a:lnTo>
                  <a:pt x="24180" y="7378"/>
                </a:lnTo>
                <a:lnTo>
                  <a:pt x="27901" y="4965"/>
                </a:lnTo>
                <a:lnTo>
                  <a:pt x="32232" y="4292"/>
                </a:lnTo>
                <a:lnTo>
                  <a:pt x="28054" y="1904"/>
                </a:lnTo>
                <a:lnTo>
                  <a:pt x="25539" y="1396"/>
                </a:lnTo>
                <a:lnTo>
                  <a:pt x="18249" y="0"/>
                </a:lnTo>
                <a:lnTo>
                  <a:pt x="11429" y="3657"/>
                </a:lnTo>
                <a:lnTo>
                  <a:pt x="8635" y="9385"/>
                </a:lnTo>
                <a:lnTo>
                  <a:pt x="8534" y="9664"/>
                </a:lnTo>
                <a:lnTo>
                  <a:pt x="6667" y="13512"/>
                </a:lnTo>
                <a:lnTo>
                  <a:pt x="3594" y="16560"/>
                </a:lnTo>
                <a:lnTo>
                  <a:pt x="0" y="18326"/>
                </a:lnTo>
                <a:lnTo>
                  <a:pt x="3936" y="1973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6393491" y="4596504"/>
            <a:ext cx="32232" cy="20154"/>
          </a:xfrm>
          <a:custGeom>
            <a:avLst/>
            <a:gdLst/>
            <a:ahLst/>
            <a:cxnLst/>
            <a:rect l="l" t="t" r="r" b="b"/>
            <a:pathLst>
              <a:path w="32232" h="20154">
                <a:moveTo>
                  <a:pt x="21920" y="10858"/>
                </a:moveTo>
                <a:lnTo>
                  <a:pt x="24180" y="7378"/>
                </a:lnTo>
                <a:lnTo>
                  <a:pt x="27901" y="4965"/>
                </a:lnTo>
                <a:lnTo>
                  <a:pt x="32232" y="4292"/>
                </a:lnTo>
                <a:lnTo>
                  <a:pt x="30327" y="2857"/>
                </a:lnTo>
                <a:lnTo>
                  <a:pt x="28054" y="1904"/>
                </a:lnTo>
                <a:lnTo>
                  <a:pt x="25539" y="1396"/>
                </a:lnTo>
                <a:lnTo>
                  <a:pt x="18249" y="0"/>
                </a:lnTo>
                <a:lnTo>
                  <a:pt x="11429" y="3657"/>
                </a:lnTo>
                <a:lnTo>
                  <a:pt x="8635" y="9385"/>
                </a:lnTo>
                <a:lnTo>
                  <a:pt x="8534" y="9664"/>
                </a:lnTo>
                <a:lnTo>
                  <a:pt x="6667" y="13512"/>
                </a:lnTo>
                <a:lnTo>
                  <a:pt x="3594" y="16560"/>
                </a:lnTo>
                <a:lnTo>
                  <a:pt x="0" y="18326"/>
                </a:lnTo>
                <a:lnTo>
                  <a:pt x="1904" y="19227"/>
                </a:lnTo>
                <a:lnTo>
                  <a:pt x="3936" y="19735"/>
                </a:lnTo>
                <a:lnTo>
                  <a:pt x="6108" y="19850"/>
                </a:lnTo>
                <a:lnTo>
                  <a:pt x="12572" y="20154"/>
                </a:lnTo>
                <a:lnTo>
                  <a:pt x="18516" y="16700"/>
                </a:lnTo>
                <a:lnTo>
                  <a:pt x="21920" y="10858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6405805" y="4599156"/>
            <a:ext cx="33489" cy="19405"/>
          </a:xfrm>
          <a:custGeom>
            <a:avLst/>
            <a:gdLst/>
            <a:ahLst/>
            <a:cxnLst/>
            <a:rect l="l" t="t" r="r" b="b"/>
            <a:pathLst>
              <a:path w="33489" h="19405">
                <a:moveTo>
                  <a:pt x="0" y="16230"/>
                </a:moveTo>
                <a:lnTo>
                  <a:pt x="3759" y="18084"/>
                </a:lnTo>
                <a:lnTo>
                  <a:pt x="5905" y="18402"/>
                </a:lnTo>
                <a:lnTo>
                  <a:pt x="12306" y="19405"/>
                </a:lnTo>
                <a:lnTo>
                  <a:pt x="18630" y="16586"/>
                </a:lnTo>
                <a:lnTo>
                  <a:pt x="22605" y="11137"/>
                </a:lnTo>
                <a:lnTo>
                  <a:pt x="25209" y="7899"/>
                </a:lnTo>
                <a:lnTo>
                  <a:pt x="29133" y="5880"/>
                </a:lnTo>
                <a:lnTo>
                  <a:pt x="33489" y="5587"/>
                </a:lnTo>
                <a:lnTo>
                  <a:pt x="29578" y="2844"/>
                </a:lnTo>
                <a:lnTo>
                  <a:pt x="27139" y="2082"/>
                </a:lnTo>
                <a:lnTo>
                  <a:pt x="20078" y="0"/>
                </a:lnTo>
                <a:lnTo>
                  <a:pt x="12953" y="2857"/>
                </a:lnTo>
                <a:lnTo>
                  <a:pt x="9550" y="8267"/>
                </a:lnTo>
                <a:lnTo>
                  <a:pt x="9410" y="8534"/>
                </a:lnTo>
                <a:lnTo>
                  <a:pt x="7162" y="12166"/>
                </a:lnTo>
                <a:lnTo>
                  <a:pt x="3759" y="14871"/>
                </a:lnTo>
                <a:lnTo>
                  <a:pt x="0" y="1623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6405805" y="4599156"/>
            <a:ext cx="33489" cy="19405"/>
          </a:xfrm>
          <a:custGeom>
            <a:avLst/>
            <a:gdLst/>
            <a:ahLst/>
            <a:cxnLst/>
            <a:rect l="l" t="t" r="r" b="b"/>
            <a:pathLst>
              <a:path w="33489" h="19405">
                <a:moveTo>
                  <a:pt x="22605" y="11137"/>
                </a:moveTo>
                <a:lnTo>
                  <a:pt x="25209" y="7899"/>
                </a:lnTo>
                <a:lnTo>
                  <a:pt x="29133" y="5880"/>
                </a:lnTo>
                <a:lnTo>
                  <a:pt x="33489" y="5587"/>
                </a:lnTo>
                <a:lnTo>
                  <a:pt x="31749" y="4000"/>
                </a:lnTo>
                <a:lnTo>
                  <a:pt x="29578" y="2844"/>
                </a:lnTo>
                <a:lnTo>
                  <a:pt x="27139" y="2082"/>
                </a:lnTo>
                <a:lnTo>
                  <a:pt x="20078" y="0"/>
                </a:lnTo>
                <a:lnTo>
                  <a:pt x="12953" y="2857"/>
                </a:lnTo>
                <a:lnTo>
                  <a:pt x="9550" y="8267"/>
                </a:lnTo>
                <a:lnTo>
                  <a:pt x="9410" y="8534"/>
                </a:lnTo>
                <a:lnTo>
                  <a:pt x="7162" y="12166"/>
                </a:lnTo>
                <a:lnTo>
                  <a:pt x="3759" y="14871"/>
                </a:lnTo>
                <a:lnTo>
                  <a:pt x="0" y="16230"/>
                </a:lnTo>
                <a:lnTo>
                  <a:pt x="1790" y="17310"/>
                </a:lnTo>
                <a:lnTo>
                  <a:pt x="3759" y="18084"/>
                </a:lnTo>
                <a:lnTo>
                  <a:pt x="5905" y="18402"/>
                </a:lnTo>
                <a:lnTo>
                  <a:pt x="12306" y="19405"/>
                </a:lnTo>
                <a:lnTo>
                  <a:pt x="18630" y="16586"/>
                </a:lnTo>
                <a:lnTo>
                  <a:pt x="22605" y="11137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6418007" y="4603194"/>
            <a:ext cx="34340" cy="18503"/>
          </a:xfrm>
          <a:custGeom>
            <a:avLst/>
            <a:gdLst/>
            <a:ahLst/>
            <a:cxnLst/>
            <a:rect l="l" t="t" r="r" b="b"/>
            <a:pathLst>
              <a:path w="34340" h="18503">
                <a:moveTo>
                  <a:pt x="0" y="14071"/>
                </a:moveTo>
                <a:lnTo>
                  <a:pt x="3543" y="16344"/>
                </a:lnTo>
                <a:lnTo>
                  <a:pt x="5676" y="16840"/>
                </a:lnTo>
                <a:lnTo>
                  <a:pt x="11988" y="18503"/>
                </a:lnTo>
                <a:lnTo>
                  <a:pt x="18605" y="16370"/>
                </a:lnTo>
                <a:lnTo>
                  <a:pt x="23050" y="11264"/>
                </a:lnTo>
                <a:lnTo>
                  <a:pt x="25933" y="8280"/>
                </a:lnTo>
                <a:lnTo>
                  <a:pt x="30010" y="6616"/>
                </a:lnTo>
                <a:lnTo>
                  <a:pt x="34340" y="6680"/>
                </a:lnTo>
                <a:lnTo>
                  <a:pt x="30746" y="3568"/>
                </a:lnTo>
                <a:lnTo>
                  <a:pt x="28384" y="2667"/>
                </a:lnTo>
                <a:lnTo>
                  <a:pt x="21589" y="0"/>
                </a:lnTo>
                <a:lnTo>
                  <a:pt x="14300" y="2095"/>
                </a:lnTo>
                <a:lnTo>
                  <a:pt x="10337" y="7150"/>
                </a:lnTo>
                <a:lnTo>
                  <a:pt x="10172" y="7416"/>
                </a:lnTo>
                <a:lnTo>
                  <a:pt x="7556" y="10782"/>
                </a:lnTo>
                <a:lnTo>
                  <a:pt x="3886" y="13119"/>
                </a:lnTo>
                <a:lnTo>
                  <a:pt x="0" y="1407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6418007" y="4603194"/>
            <a:ext cx="34340" cy="18503"/>
          </a:xfrm>
          <a:custGeom>
            <a:avLst/>
            <a:gdLst/>
            <a:ahLst/>
            <a:cxnLst/>
            <a:rect l="l" t="t" r="r" b="b"/>
            <a:pathLst>
              <a:path w="34340" h="18503">
                <a:moveTo>
                  <a:pt x="23050" y="11264"/>
                </a:moveTo>
                <a:lnTo>
                  <a:pt x="25933" y="8280"/>
                </a:lnTo>
                <a:lnTo>
                  <a:pt x="30010" y="6616"/>
                </a:lnTo>
                <a:lnTo>
                  <a:pt x="34340" y="6680"/>
                </a:lnTo>
                <a:lnTo>
                  <a:pt x="32727" y="5016"/>
                </a:lnTo>
                <a:lnTo>
                  <a:pt x="30746" y="3568"/>
                </a:lnTo>
                <a:lnTo>
                  <a:pt x="28384" y="2667"/>
                </a:lnTo>
                <a:lnTo>
                  <a:pt x="21589" y="0"/>
                </a:lnTo>
                <a:lnTo>
                  <a:pt x="14300" y="2095"/>
                </a:lnTo>
                <a:lnTo>
                  <a:pt x="10337" y="7150"/>
                </a:lnTo>
                <a:lnTo>
                  <a:pt x="10172" y="7416"/>
                </a:lnTo>
                <a:lnTo>
                  <a:pt x="7556" y="10782"/>
                </a:lnTo>
                <a:lnTo>
                  <a:pt x="3886" y="13119"/>
                </a:lnTo>
                <a:lnTo>
                  <a:pt x="0" y="14071"/>
                </a:lnTo>
                <a:lnTo>
                  <a:pt x="1663" y="15303"/>
                </a:lnTo>
                <a:lnTo>
                  <a:pt x="3543" y="16344"/>
                </a:lnTo>
                <a:lnTo>
                  <a:pt x="5676" y="16840"/>
                </a:lnTo>
                <a:lnTo>
                  <a:pt x="11988" y="18503"/>
                </a:lnTo>
                <a:lnTo>
                  <a:pt x="18605" y="16370"/>
                </a:lnTo>
                <a:lnTo>
                  <a:pt x="23050" y="11264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6430009" y="4608375"/>
            <a:ext cx="34861" cy="17602"/>
          </a:xfrm>
          <a:custGeom>
            <a:avLst/>
            <a:gdLst/>
            <a:ahLst/>
            <a:cxnLst/>
            <a:rect l="l" t="t" r="r" b="b"/>
            <a:pathLst>
              <a:path w="34861" h="17602">
                <a:moveTo>
                  <a:pt x="0" y="12039"/>
                </a:moveTo>
                <a:lnTo>
                  <a:pt x="3352" y="14630"/>
                </a:lnTo>
                <a:lnTo>
                  <a:pt x="5422" y="15354"/>
                </a:lnTo>
                <a:lnTo>
                  <a:pt x="11645" y="17602"/>
                </a:lnTo>
                <a:lnTo>
                  <a:pt x="18453" y="16090"/>
                </a:lnTo>
                <a:lnTo>
                  <a:pt x="23304" y="11302"/>
                </a:lnTo>
                <a:lnTo>
                  <a:pt x="26390" y="8610"/>
                </a:lnTo>
                <a:lnTo>
                  <a:pt x="30594" y="7188"/>
                </a:lnTo>
                <a:lnTo>
                  <a:pt x="34861" y="7581"/>
                </a:lnTo>
                <a:lnTo>
                  <a:pt x="31534" y="4241"/>
                </a:lnTo>
                <a:lnTo>
                  <a:pt x="29273" y="3162"/>
                </a:lnTo>
                <a:lnTo>
                  <a:pt x="22771" y="0"/>
                </a:lnTo>
                <a:lnTo>
                  <a:pt x="15379" y="1498"/>
                </a:lnTo>
                <a:lnTo>
                  <a:pt x="10972" y="6134"/>
                </a:lnTo>
                <a:lnTo>
                  <a:pt x="10794" y="6375"/>
                </a:lnTo>
                <a:lnTo>
                  <a:pt x="7886" y="9499"/>
                </a:lnTo>
                <a:lnTo>
                  <a:pt x="3987" y="11468"/>
                </a:lnTo>
                <a:lnTo>
                  <a:pt x="0" y="1203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6430009" y="4608375"/>
            <a:ext cx="34861" cy="17602"/>
          </a:xfrm>
          <a:custGeom>
            <a:avLst/>
            <a:gdLst/>
            <a:ahLst/>
            <a:cxnLst/>
            <a:rect l="l" t="t" r="r" b="b"/>
            <a:pathLst>
              <a:path w="34861" h="17602">
                <a:moveTo>
                  <a:pt x="23304" y="11302"/>
                </a:moveTo>
                <a:lnTo>
                  <a:pt x="26390" y="8610"/>
                </a:lnTo>
                <a:lnTo>
                  <a:pt x="30594" y="7188"/>
                </a:lnTo>
                <a:lnTo>
                  <a:pt x="34861" y="7581"/>
                </a:lnTo>
                <a:lnTo>
                  <a:pt x="33413" y="5778"/>
                </a:lnTo>
                <a:lnTo>
                  <a:pt x="31534" y="4241"/>
                </a:lnTo>
                <a:lnTo>
                  <a:pt x="29273" y="3162"/>
                </a:lnTo>
                <a:lnTo>
                  <a:pt x="22771" y="0"/>
                </a:lnTo>
                <a:lnTo>
                  <a:pt x="15379" y="1498"/>
                </a:lnTo>
                <a:lnTo>
                  <a:pt x="10972" y="6134"/>
                </a:lnTo>
                <a:lnTo>
                  <a:pt x="10794" y="6375"/>
                </a:lnTo>
                <a:lnTo>
                  <a:pt x="7886" y="9499"/>
                </a:lnTo>
                <a:lnTo>
                  <a:pt x="3987" y="11468"/>
                </a:lnTo>
                <a:lnTo>
                  <a:pt x="0" y="12039"/>
                </a:lnTo>
                <a:lnTo>
                  <a:pt x="1549" y="13436"/>
                </a:lnTo>
                <a:lnTo>
                  <a:pt x="3352" y="14630"/>
                </a:lnTo>
                <a:lnTo>
                  <a:pt x="5422" y="15354"/>
                </a:lnTo>
                <a:lnTo>
                  <a:pt x="11645" y="17602"/>
                </a:lnTo>
                <a:lnTo>
                  <a:pt x="18453" y="16090"/>
                </a:lnTo>
                <a:lnTo>
                  <a:pt x="23304" y="11302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6441762" y="4614477"/>
            <a:ext cx="35344" cy="16814"/>
          </a:xfrm>
          <a:custGeom>
            <a:avLst/>
            <a:gdLst/>
            <a:ahLst/>
            <a:cxnLst/>
            <a:rect l="l" t="t" r="r" b="b"/>
            <a:pathLst>
              <a:path w="35344" h="16814">
                <a:moveTo>
                  <a:pt x="0" y="10198"/>
                </a:moveTo>
                <a:lnTo>
                  <a:pt x="3162" y="13068"/>
                </a:lnTo>
                <a:lnTo>
                  <a:pt x="5181" y="14008"/>
                </a:lnTo>
                <a:lnTo>
                  <a:pt x="11252" y="16814"/>
                </a:lnTo>
                <a:lnTo>
                  <a:pt x="18249" y="15722"/>
                </a:lnTo>
                <a:lnTo>
                  <a:pt x="23367" y="11328"/>
                </a:lnTo>
                <a:lnTo>
                  <a:pt x="26733" y="8864"/>
                </a:lnTo>
                <a:lnTo>
                  <a:pt x="30772" y="7581"/>
                </a:lnTo>
                <a:lnTo>
                  <a:pt x="35344" y="8572"/>
                </a:lnTo>
                <a:lnTo>
                  <a:pt x="32816" y="5727"/>
                </a:lnTo>
                <a:lnTo>
                  <a:pt x="29870" y="3581"/>
                </a:lnTo>
                <a:lnTo>
                  <a:pt x="23672" y="0"/>
                </a:lnTo>
                <a:lnTo>
                  <a:pt x="16205" y="1015"/>
                </a:lnTo>
                <a:lnTo>
                  <a:pt x="11480" y="5245"/>
                </a:lnTo>
                <a:lnTo>
                  <a:pt x="11264" y="5473"/>
                </a:lnTo>
                <a:lnTo>
                  <a:pt x="8102" y="8394"/>
                </a:lnTo>
                <a:lnTo>
                  <a:pt x="4063" y="10007"/>
                </a:lnTo>
                <a:lnTo>
                  <a:pt x="0" y="1019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6441762" y="4614477"/>
            <a:ext cx="35344" cy="16814"/>
          </a:xfrm>
          <a:custGeom>
            <a:avLst/>
            <a:gdLst/>
            <a:ahLst/>
            <a:cxnLst/>
            <a:rect l="l" t="t" r="r" b="b"/>
            <a:pathLst>
              <a:path w="35344" h="16814">
                <a:moveTo>
                  <a:pt x="23367" y="11328"/>
                </a:moveTo>
                <a:lnTo>
                  <a:pt x="26733" y="8864"/>
                </a:lnTo>
                <a:lnTo>
                  <a:pt x="30772" y="7581"/>
                </a:lnTo>
                <a:lnTo>
                  <a:pt x="35344" y="8572"/>
                </a:lnTo>
                <a:lnTo>
                  <a:pt x="34670" y="7569"/>
                </a:lnTo>
                <a:lnTo>
                  <a:pt x="33781" y="6616"/>
                </a:lnTo>
                <a:lnTo>
                  <a:pt x="32816" y="5727"/>
                </a:lnTo>
                <a:lnTo>
                  <a:pt x="31902" y="4914"/>
                </a:lnTo>
                <a:lnTo>
                  <a:pt x="31191" y="4317"/>
                </a:lnTo>
                <a:lnTo>
                  <a:pt x="29870" y="3581"/>
                </a:lnTo>
                <a:lnTo>
                  <a:pt x="23672" y="0"/>
                </a:lnTo>
                <a:lnTo>
                  <a:pt x="16205" y="1015"/>
                </a:lnTo>
                <a:lnTo>
                  <a:pt x="11480" y="5245"/>
                </a:lnTo>
                <a:lnTo>
                  <a:pt x="11264" y="5473"/>
                </a:lnTo>
                <a:lnTo>
                  <a:pt x="8102" y="8394"/>
                </a:lnTo>
                <a:lnTo>
                  <a:pt x="4063" y="10007"/>
                </a:lnTo>
                <a:lnTo>
                  <a:pt x="0" y="10198"/>
                </a:lnTo>
                <a:lnTo>
                  <a:pt x="1435" y="11772"/>
                </a:lnTo>
                <a:lnTo>
                  <a:pt x="3162" y="13068"/>
                </a:lnTo>
                <a:lnTo>
                  <a:pt x="5181" y="14008"/>
                </a:lnTo>
                <a:lnTo>
                  <a:pt x="11252" y="16814"/>
                </a:lnTo>
                <a:lnTo>
                  <a:pt x="18249" y="15722"/>
                </a:lnTo>
                <a:lnTo>
                  <a:pt x="23367" y="11328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6453225" y="4622723"/>
            <a:ext cx="35648" cy="14566"/>
          </a:xfrm>
          <a:custGeom>
            <a:avLst/>
            <a:gdLst/>
            <a:ahLst/>
            <a:cxnLst/>
            <a:rect l="l" t="t" r="r" b="b"/>
            <a:pathLst>
              <a:path w="35648" h="14566">
                <a:moveTo>
                  <a:pt x="17513" y="38"/>
                </a:moveTo>
                <a:lnTo>
                  <a:pt x="14376" y="1168"/>
                </a:lnTo>
                <a:lnTo>
                  <a:pt x="11836" y="3124"/>
                </a:lnTo>
                <a:lnTo>
                  <a:pt x="11607" y="3327"/>
                </a:lnTo>
                <a:lnTo>
                  <a:pt x="8280" y="5994"/>
                </a:lnTo>
                <a:lnTo>
                  <a:pt x="4089" y="7366"/>
                </a:lnTo>
                <a:lnTo>
                  <a:pt x="0" y="7226"/>
                </a:lnTo>
                <a:lnTo>
                  <a:pt x="2971" y="10337"/>
                </a:lnTo>
                <a:lnTo>
                  <a:pt x="4952" y="11417"/>
                </a:lnTo>
                <a:lnTo>
                  <a:pt x="10883" y="14566"/>
                </a:lnTo>
                <a:lnTo>
                  <a:pt x="17449" y="13855"/>
                </a:lnTo>
                <a:lnTo>
                  <a:pt x="23152" y="10236"/>
                </a:lnTo>
                <a:lnTo>
                  <a:pt x="26733" y="8216"/>
                </a:lnTo>
                <a:lnTo>
                  <a:pt x="31292" y="7835"/>
                </a:lnTo>
                <a:lnTo>
                  <a:pt x="35648" y="9880"/>
                </a:lnTo>
                <a:lnTo>
                  <a:pt x="32956" y="5334"/>
                </a:lnTo>
                <a:lnTo>
                  <a:pt x="30810" y="3594"/>
                </a:lnTo>
                <a:lnTo>
                  <a:pt x="27673" y="1104"/>
                </a:lnTo>
                <a:lnTo>
                  <a:pt x="24193" y="0"/>
                </a:lnTo>
                <a:lnTo>
                  <a:pt x="17513" y="3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6453225" y="4622685"/>
            <a:ext cx="35648" cy="14604"/>
          </a:xfrm>
          <a:custGeom>
            <a:avLst/>
            <a:gdLst/>
            <a:ahLst/>
            <a:cxnLst/>
            <a:rect l="l" t="t" r="r" b="b"/>
            <a:pathLst>
              <a:path w="35648" h="14604">
                <a:moveTo>
                  <a:pt x="23152" y="10274"/>
                </a:moveTo>
                <a:lnTo>
                  <a:pt x="26733" y="8254"/>
                </a:lnTo>
                <a:lnTo>
                  <a:pt x="31292" y="7873"/>
                </a:lnTo>
                <a:lnTo>
                  <a:pt x="35648" y="9918"/>
                </a:lnTo>
                <a:lnTo>
                  <a:pt x="34632" y="7543"/>
                </a:lnTo>
                <a:lnTo>
                  <a:pt x="32956" y="5372"/>
                </a:lnTo>
                <a:lnTo>
                  <a:pt x="30810" y="3632"/>
                </a:lnTo>
                <a:lnTo>
                  <a:pt x="27673" y="1142"/>
                </a:lnTo>
                <a:lnTo>
                  <a:pt x="24193" y="38"/>
                </a:lnTo>
                <a:lnTo>
                  <a:pt x="20739" y="0"/>
                </a:lnTo>
                <a:lnTo>
                  <a:pt x="17513" y="76"/>
                </a:lnTo>
                <a:lnTo>
                  <a:pt x="14376" y="1206"/>
                </a:lnTo>
                <a:lnTo>
                  <a:pt x="11836" y="3162"/>
                </a:lnTo>
                <a:lnTo>
                  <a:pt x="11607" y="3365"/>
                </a:lnTo>
                <a:lnTo>
                  <a:pt x="8280" y="6032"/>
                </a:lnTo>
                <a:lnTo>
                  <a:pt x="4089" y="7404"/>
                </a:lnTo>
                <a:lnTo>
                  <a:pt x="0" y="7264"/>
                </a:lnTo>
                <a:lnTo>
                  <a:pt x="1333" y="8940"/>
                </a:lnTo>
                <a:lnTo>
                  <a:pt x="2971" y="10375"/>
                </a:lnTo>
                <a:lnTo>
                  <a:pt x="4952" y="11455"/>
                </a:lnTo>
                <a:lnTo>
                  <a:pt x="10883" y="14604"/>
                </a:lnTo>
                <a:lnTo>
                  <a:pt x="17449" y="13893"/>
                </a:lnTo>
                <a:lnTo>
                  <a:pt x="23152" y="10274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6464372" y="4629727"/>
            <a:ext cx="33820" cy="15989"/>
          </a:xfrm>
          <a:custGeom>
            <a:avLst/>
            <a:gdLst/>
            <a:ahLst/>
            <a:cxnLst/>
            <a:rect l="l" t="t" r="r" b="b"/>
            <a:pathLst>
              <a:path w="33820" h="15989">
                <a:moveTo>
                  <a:pt x="0" y="6299"/>
                </a:moveTo>
                <a:lnTo>
                  <a:pt x="2400" y="9448"/>
                </a:lnTo>
                <a:lnTo>
                  <a:pt x="4127" y="10680"/>
                </a:lnTo>
                <a:lnTo>
                  <a:pt x="9067" y="14147"/>
                </a:lnTo>
                <a:lnTo>
                  <a:pt x="15087" y="14427"/>
                </a:lnTo>
                <a:lnTo>
                  <a:pt x="21628" y="12484"/>
                </a:lnTo>
                <a:lnTo>
                  <a:pt x="25603" y="11404"/>
                </a:lnTo>
                <a:lnTo>
                  <a:pt x="30276" y="12484"/>
                </a:lnTo>
                <a:lnTo>
                  <a:pt x="33820" y="15989"/>
                </a:lnTo>
                <a:lnTo>
                  <a:pt x="33540" y="13347"/>
                </a:lnTo>
                <a:lnTo>
                  <a:pt x="32550" y="10579"/>
                </a:lnTo>
                <a:lnTo>
                  <a:pt x="30810" y="8153"/>
                </a:lnTo>
                <a:lnTo>
                  <a:pt x="25615" y="1054"/>
                </a:lnTo>
                <a:lnTo>
                  <a:pt x="17322" y="0"/>
                </a:lnTo>
                <a:lnTo>
                  <a:pt x="11925" y="3263"/>
                </a:lnTo>
                <a:lnTo>
                  <a:pt x="11683" y="3428"/>
                </a:lnTo>
                <a:lnTo>
                  <a:pt x="7975" y="5638"/>
                </a:lnTo>
                <a:lnTo>
                  <a:pt x="3860" y="6603"/>
                </a:lnTo>
                <a:lnTo>
                  <a:pt x="0" y="629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464372" y="4629727"/>
            <a:ext cx="33820" cy="15989"/>
          </a:xfrm>
          <a:custGeom>
            <a:avLst/>
            <a:gdLst/>
            <a:ahLst/>
            <a:cxnLst/>
            <a:rect l="l" t="t" r="r" b="b"/>
            <a:pathLst>
              <a:path w="33820" h="15989">
                <a:moveTo>
                  <a:pt x="21628" y="12484"/>
                </a:moveTo>
                <a:lnTo>
                  <a:pt x="25603" y="11404"/>
                </a:lnTo>
                <a:lnTo>
                  <a:pt x="30276" y="12484"/>
                </a:lnTo>
                <a:lnTo>
                  <a:pt x="33820" y="15989"/>
                </a:lnTo>
                <a:lnTo>
                  <a:pt x="33540" y="13347"/>
                </a:lnTo>
                <a:lnTo>
                  <a:pt x="32550" y="10579"/>
                </a:lnTo>
                <a:lnTo>
                  <a:pt x="30810" y="8153"/>
                </a:lnTo>
                <a:lnTo>
                  <a:pt x="25615" y="1054"/>
                </a:lnTo>
                <a:lnTo>
                  <a:pt x="17322" y="0"/>
                </a:lnTo>
                <a:lnTo>
                  <a:pt x="11925" y="3263"/>
                </a:lnTo>
                <a:lnTo>
                  <a:pt x="11683" y="3428"/>
                </a:lnTo>
                <a:lnTo>
                  <a:pt x="7975" y="5638"/>
                </a:lnTo>
                <a:lnTo>
                  <a:pt x="3860" y="6603"/>
                </a:lnTo>
                <a:lnTo>
                  <a:pt x="0" y="6299"/>
                </a:lnTo>
                <a:lnTo>
                  <a:pt x="1193" y="8077"/>
                </a:lnTo>
                <a:lnTo>
                  <a:pt x="2400" y="9448"/>
                </a:lnTo>
                <a:lnTo>
                  <a:pt x="4127" y="10680"/>
                </a:lnTo>
                <a:lnTo>
                  <a:pt x="9067" y="14147"/>
                </a:lnTo>
                <a:lnTo>
                  <a:pt x="15087" y="14427"/>
                </a:lnTo>
                <a:lnTo>
                  <a:pt x="21628" y="12484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6473827" y="4641381"/>
            <a:ext cx="29540" cy="19342"/>
          </a:xfrm>
          <a:custGeom>
            <a:avLst/>
            <a:gdLst/>
            <a:ahLst/>
            <a:cxnLst/>
            <a:rect l="l" t="t" r="r" b="b"/>
            <a:pathLst>
              <a:path w="29540" h="19342">
                <a:moveTo>
                  <a:pt x="1574" y="4813"/>
                </a:moveTo>
                <a:lnTo>
                  <a:pt x="2768" y="6184"/>
                </a:lnTo>
                <a:lnTo>
                  <a:pt x="6222" y="10071"/>
                </a:lnTo>
                <a:lnTo>
                  <a:pt x="11696" y="12204"/>
                </a:lnTo>
                <a:lnTo>
                  <a:pt x="18567" y="12547"/>
                </a:lnTo>
                <a:lnTo>
                  <a:pt x="22682" y="12826"/>
                </a:lnTo>
                <a:lnTo>
                  <a:pt x="26682" y="15354"/>
                </a:lnTo>
                <a:lnTo>
                  <a:pt x="29057" y="19342"/>
                </a:lnTo>
                <a:lnTo>
                  <a:pt x="29540" y="16916"/>
                </a:lnTo>
                <a:lnTo>
                  <a:pt x="29476" y="14173"/>
                </a:lnTo>
                <a:lnTo>
                  <a:pt x="28638" y="11391"/>
                </a:lnTo>
                <a:lnTo>
                  <a:pt x="27431" y="7416"/>
                </a:lnTo>
                <a:lnTo>
                  <a:pt x="24803" y="4076"/>
                </a:lnTo>
                <a:lnTo>
                  <a:pt x="21704" y="2247"/>
                </a:lnTo>
                <a:lnTo>
                  <a:pt x="18618" y="380"/>
                </a:lnTo>
                <a:lnTo>
                  <a:pt x="15163" y="0"/>
                </a:lnTo>
                <a:lnTo>
                  <a:pt x="12090" y="838"/>
                </a:lnTo>
                <a:lnTo>
                  <a:pt x="11810" y="939"/>
                </a:lnTo>
                <a:lnTo>
                  <a:pt x="7658" y="2108"/>
                </a:lnTo>
                <a:lnTo>
                  <a:pt x="3555" y="2247"/>
                </a:lnTo>
                <a:lnTo>
                  <a:pt x="0" y="1409"/>
                </a:lnTo>
                <a:lnTo>
                  <a:pt x="1574" y="481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6473827" y="4641381"/>
            <a:ext cx="29540" cy="19342"/>
          </a:xfrm>
          <a:custGeom>
            <a:avLst/>
            <a:gdLst/>
            <a:ahLst/>
            <a:cxnLst/>
            <a:rect l="l" t="t" r="r" b="b"/>
            <a:pathLst>
              <a:path w="29540" h="19342">
                <a:moveTo>
                  <a:pt x="18567" y="12547"/>
                </a:moveTo>
                <a:lnTo>
                  <a:pt x="22682" y="12826"/>
                </a:lnTo>
                <a:lnTo>
                  <a:pt x="26682" y="15354"/>
                </a:lnTo>
                <a:lnTo>
                  <a:pt x="29057" y="19342"/>
                </a:lnTo>
                <a:lnTo>
                  <a:pt x="29540" y="16916"/>
                </a:lnTo>
                <a:lnTo>
                  <a:pt x="29476" y="14173"/>
                </a:lnTo>
                <a:lnTo>
                  <a:pt x="28638" y="11391"/>
                </a:lnTo>
                <a:lnTo>
                  <a:pt x="27431" y="7416"/>
                </a:lnTo>
                <a:lnTo>
                  <a:pt x="24803" y="4076"/>
                </a:lnTo>
                <a:lnTo>
                  <a:pt x="21704" y="2247"/>
                </a:lnTo>
                <a:lnTo>
                  <a:pt x="18618" y="380"/>
                </a:lnTo>
                <a:lnTo>
                  <a:pt x="15163" y="0"/>
                </a:lnTo>
                <a:lnTo>
                  <a:pt x="12090" y="838"/>
                </a:lnTo>
                <a:lnTo>
                  <a:pt x="11810" y="939"/>
                </a:lnTo>
                <a:lnTo>
                  <a:pt x="7658" y="2108"/>
                </a:lnTo>
                <a:lnTo>
                  <a:pt x="3555" y="2247"/>
                </a:lnTo>
                <a:lnTo>
                  <a:pt x="0" y="1409"/>
                </a:lnTo>
                <a:lnTo>
                  <a:pt x="660" y="3225"/>
                </a:lnTo>
                <a:lnTo>
                  <a:pt x="1574" y="4813"/>
                </a:lnTo>
                <a:lnTo>
                  <a:pt x="2768" y="6184"/>
                </a:lnTo>
                <a:lnTo>
                  <a:pt x="6222" y="10071"/>
                </a:lnTo>
                <a:lnTo>
                  <a:pt x="11696" y="12204"/>
                </a:lnTo>
                <a:lnTo>
                  <a:pt x="18567" y="12547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6480747" y="4650817"/>
            <a:ext cx="24701" cy="24320"/>
          </a:xfrm>
          <a:custGeom>
            <a:avLst/>
            <a:gdLst/>
            <a:ahLst/>
            <a:cxnLst/>
            <a:rect l="l" t="t" r="r" b="b"/>
            <a:pathLst>
              <a:path w="24701" h="24320">
                <a:moveTo>
                  <a:pt x="11264" y="3098"/>
                </a:moveTo>
                <a:lnTo>
                  <a:pt x="6972" y="2870"/>
                </a:lnTo>
                <a:lnTo>
                  <a:pt x="3048" y="1612"/>
                </a:lnTo>
                <a:lnTo>
                  <a:pt x="0" y="0"/>
                </a:lnTo>
                <a:lnTo>
                  <a:pt x="355" y="3479"/>
                </a:lnTo>
                <a:lnTo>
                  <a:pt x="1016" y="5130"/>
                </a:lnTo>
                <a:lnTo>
                  <a:pt x="2971" y="9893"/>
                </a:lnTo>
                <a:lnTo>
                  <a:pt x="7810" y="14452"/>
                </a:lnTo>
                <a:lnTo>
                  <a:pt x="14401" y="16167"/>
                </a:lnTo>
                <a:lnTo>
                  <a:pt x="18351" y="17386"/>
                </a:lnTo>
                <a:lnTo>
                  <a:pt x="21678" y="20408"/>
                </a:lnTo>
                <a:lnTo>
                  <a:pt x="23495" y="24320"/>
                </a:lnTo>
                <a:lnTo>
                  <a:pt x="24701" y="19710"/>
                </a:lnTo>
                <a:lnTo>
                  <a:pt x="24472" y="17106"/>
                </a:lnTo>
                <a:lnTo>
                  <a:pt x="23914" y="9537"/>
                </a:lnTo>
                <a:lnTo>
                  <a:pt x="17983" y="3340"/>
                </a:lnTo>
                <a:lnTo>
                  <a:pt x="11569" y="3086"/>
                </a:lnTo>
                <a:lnTo>
                  <a:pt x="11264" y="309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6480747" y="4650817"/>
            <a:ext cx="24701" cy="24320"/>
          </a:xfrm>
          <a:custGeom>
            <a:avLst/>
            <a:gdLst/>
            <a:ahLst/>
            <a:cxnLst/>
            <a:rect l="l" t="t" r="r" b="b"/>
            <a:pathLst>
              <a:path w="24701" h="24320">
                <a:moveTo>
                  <a:pt x="14401" y="16167"/>
                </a:moveTo>
                <a:lnTo>
                  <a:pt x="18351" y="17386"/>
                </a:lnTo>
                <a:lnTo>
                  <a:pt x="21678" y="20408"/>
                </a:lnTo>
                <a:lnTo>
                  <a:pt x="23495" y="24320"/>
                </a:lnTo>
                <a:lnTo>
                  <a:pt x="24320" y="22161"/>
                </a:lnTo>
                <a:lnTo>
                  <a:pt x="24701" y="19710"/>
                </a:lnTo>
                <a:lnTo>
                  <a:pt x="24472" y="17106"/>
                </a:lnTo>
                <a:lnTo>
                  <a:pt x="23914" y="9537"/>
                </a:lnTo>
                <a:lnTo>
                  <a:pt x="17983" y="3340"/>
                </a:lnTo>
                <a:lnTo>
                  <a:pt x="11569" y="3086"/>
                </a:lnTo>
                <a:lnTo>
                  <a:pt x="11264" y="3098"/>
                </a:lnTo>
                <a:lnTo>
                  <a:pt x="6972" y="2870"/>
                </a:lnTo>
                <a:lnTo>
                  <a:pt x="3048" y="1612"/>
                </a:lnTo>
                <a:lnTo>
                  <a:pt x="0" y="0"/>
                </a:lnTo>
                <a:lnTo>
                  <a:pt x="63" y="1828"/>
                </a:lnTo>
                <a:lnTo>
                  <a:pt x="355" y="3479"/>
                </a:lnTo>
                <a:lnTo>
                  <a:pt x="1016" y="5130"/>
                </a:lnTo>
                <a:lnTo>
                  <a:pt x="2971" y="9893"/>
                </a:lnTo>
                <a:lnTo>
                  <a:pt x="7810" y="14452"/>
                </a:lnTo>
                <a:lnTo>
                  <a:pt x="14401" y="16167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6484057" y="4660502"/>
            <a:ext cx="21767" cy="28333"/>
          </a:xfrm>
          <a:custGeom>
            <a:avLst/>
            <a:gdLst/>
            <a:ahLst/>
            <a:cxnLst/>
            <a:rect l="l" t="t" r="r" b="b"/>
            <a:pathLst>
              <a:path w="21767" h="28333">
                <a:moveTo>
                  <a:pt x="0" y="3759"/>
                </a:moveTo>
                <a:lnTo>
                  <a:pt x="266" y="5803"/>
                </a:lnTo>
                <a:lnTo>
                  <a:pt x="1066" y="11861"/>
                </a:lnTo>
                <a:lnTo>
                  <a:pt x="5372" y="17576"/>
                </a:lnTo>
                <a:lnTo>
                  <a:pt x="11785" y="19786"/>
                </a:lnTo>
                <a:lnTo>
                  <a:pt x="15608" y="21399"/>
                </a:lnTo>
                <a:lnTo>
                  <a:pt x="18681" y="24409"/>
                </a:lnTo>
                <a:lnTo>
                  <a:pt x="20332" y="28333"/>
                </a:lnTo>
                <a:lnTo>
                  <a:pt x="21767" y="23964"/>
                </a:lnTo>
                <a:lnTo>
                  <a:pt x="21716" y="14503"/>
                </a:lnTo>
                <a:lnTo>
                  <a:pt x="17170" y="8255"/>
                </a:lnTo>
                <a:lnTo>
                  <a:pt x="11023" y="6451"/>
                </a:lnTo>
                <a:lnTo>
                  <a:pt x="10718" y="6388"/>
                </a:lnTo>
                <a:lnTo>
                  <a:pt x="6616" y="5207"/>
                </a:lnTo>
                <a:lnTo>
                  <a:pt x="3086" y="2730"/>
                </a:lnTo>
                <a:lnTo>
                  <a:pt x="634" y="0"/>
                </a:lnTo>
                <a:lnTo>
                  <a:pt x="0" y="375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6484057" y="4660502"/>
            <a:ext cx="21767" cy="28333"/>
          </a:xfrm>
          <a:custGeom>
            <a:avLst/>
            <a:gdLst/>
            <a:ahLst/>
            <a:cxnLst/>
            <a:rect l="l" t="t" r="r" b="b"/>
            <a:pathLst>
              <a:path w="21767" h="28333">
                <a:moveTo>
                  <a:pt x="11785" y="19786"/>
                </a:moveTo>
                <a:lnTo>
                  <a:pt x="15608" y="21399"/>
                </a:lnTo>
                <a:lnTo>
                  <a:pt x="18681" y="24409"/>
                </a:lnTo>
                <a:lnTo>
                  <a:pt x="20332" y="28333"/>
                </a:lnTo>
                <a:lnTo>
                  <a:pt x="21259" y="26212"/>
                </a:lnTo>
                <a:lnTo>
                  <a:pt x="21767" y="23964"/>
                </a:lnTo>
                <a:lnTo>
                  <a:pt x="21742" y="21513"/>
                </a:lnTo>
                <a:lnTo>
                  <a:pt x="21716" y="14503"/>
                </a:lnTo>
                <a:lnTo>
                  <a:pt x="17170" y="8255"/>
                </a:lnTo>
                <a:lnTo>
                  <a:pt x="11023" y="6451"/>
                </a:lnTo>
                <a:lnTo>
                  <a:pt x="10718" y="6388"/>
                </a:lnTo>
                <a:lnTo>
                  <a:pt x="6616" y="5207"/>
                </a:lnTo>
                <a:lnTo>
                  <a:pt x="3086" y="2730"/>
                </a:lnTo>
                <a:lnTo>
                  <a:pt x="634" y="0"/>
                </a:lnTo>
                <a:lnTo>
                  <a:pt x="165" y="1854"/>
                </a:lnTo>
                <a:lnTo>
                  <a:pt x="0" y="3759"/>
                </a:lnTo>
                <a:lnTo>
                  <a:pt x="266" y="5803"/>
                </a:lnTo>
                <a:lnTo>
                  <a:pt x="1066" y="11861"/>
                </a:lnTo>
                <a:lnTo>
                  <a:pt x="5372" y="17576"/>
                </a:lnTo>
                <a:lnTo>
                  <a:pt x="11785" y="19786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6485098" y="4672109"/>
            <a:ext cx="20853" cy="31000"/>
          </a:xfrm>
          <a:custGeom>
            <a:avLst/>
            <a:gdLst/>
            <a:ahLst/>
            <a:cxnLst/>
            <a:rect l="l" t="t" r="r" b="b"/>
            <a:pathLst>
              <a:path w="20853" h="31000">
                <a:moveTo>
                  <a:pt x="4406" y="19011"/>
                </a:moveTo>
                <a:lnTo>
                  <a:pt x="10667" y="21488"/>
                </a:lnTo>
                <a:lnTo>
                  <a:pt x="14389" y="23279"/>
                </a:lnTo>
                <a:lnTo>
                  <a:pt x="17335" y="26581"/>
                </a:lnTo>
                <a:lnTo>
                  <a:pt x="18478" y="31000"/>
                </a:lnTo>
                <a:lnTo>
                  <a:pt x="20383" y="26377"/>
                </a:lnTo>
                <a:lnTo>
                  <a:pt x="20510" y="23812"/>
                </a:lnTo>
                <a:lnTo>
                  <a:pt x="20853" y="16370"/>
                </a:lnTo>
                <a:lnTo>
                  <a:pt x="16560" y="10591"/>
                </a:lnTo>
                <a:lnTo>
                  <a:pt x="10667" y="8128"/>
                </a:lnTo>
                <a:lnTo>
                  <a:pt x="10375" y="8039"/>
                </a:lnTo>
                <a:lnTo>
                  <a:pt x="6400" y="6502"/>
                </a:lnTo>
                <a:lnTo>
                  <a:pt x="3149" y="3492"/>
                </a:lnTo>
                <a:lnTo>
                  <a:pt x="1193" y="0"/>
                </a:lnTo>
                <a:lnTo>
                  <a:pt x="0" y="4051"/>
                </a:lnTo>
                <a:lnTo>
                  <a:pt x="38" y="6311"/>
                </a:lnTo>
                <a:lnTo>
                  <a:pt x="177" y="13220"/>
                </a:lnTo>
                <a:lnTo>
                  <a:pt x="4406" y="1901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6485098" y="4672109"/>
            <a:ext cx="20853" cy="31000"/>
          </a:xfrm>
          <a:custGeom>
            <a:avLst/>
            <a:gdLst/>
            <a:ahLst/>
            <a:cxnLst/>
            <a:rect l="l" t="t" r="r" b="b"/>
            <a:pathLst>
              <a:path w="20853" h="31000">
                <a:moveTo>
                  <a:pt x="10667" y="21488"/>
                </a:moveTo>
                <a:lnTo>
                  <a:pt x="14389" y="23279"/>
                </a:lnTo>
                <a:lnTo>
                  <a:pt x="17335" y="26581"/>
                </a:lnTo>
                <a:lnTo>
                  <a:pt x="18478" y="31000"/>
                </a:lnTo>
                <a:lnTo>
                  <a:pt x="19659" y="28841"/>
                </a:lnTo>
                <a:lnTo>
                  <a:pt x="20383" y="26377"/>
                </a:lnTo>
                <a:lnTo>
                  <a:pt x="20510" y="23812"/>
                </a:lnTo>
                <a:lnTo>
                  <a:pt x="20853" y="16370"/>
                </a:lnTo>
                <a:lnTo>
                  <a:pt x="16560" y="10591"/>
                </a:lnTo>
                <a:lnTo>
                  <a:pt x="10667" y="8128"/>
                </a:lnTo>
                <a:lnTo>
                  <a:pt x="10375" y="8039"/>
                </a:lnTo>
                <a:lnTo>
                  <a:pt x="6400" y="6502"/>
                </a:lnTo>
                <a:lnTo>
                  <a:pt x="3149" y="3492"/>
                </a:lnTo>
                <a:lnTo>
                  <a:pt x="1193" y="0"/>
                </a:lnTo>
                <a:lnTo>
                  <a:pt x="419" y="1955"/>
                </a:lnTo>
                <a:lnTo>
                  <a:pt x="0" y="4051"/>
                </a:lnTo>
                <a:lnTo>
                  <a:pt x="38" y="6311"/>
                </a:lnTo>
                <a:lnTo>
                  <a:pt x="177" y="13220"/>
                </a:lnTo>
                <a:lnTo>
                  <a:pt x="4406" y="19011"/>
                </a:lnTo>
                <a:lnTo>
                  <a:pt x="10667" y="21488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6485042" y="4684859"/>
            <a:ext cx="20497" cy="34150"/>
          </a:xfrm>
          <a:custGeom>
            <a:avLst/>
            <a:gdLst/>
            <a:ahLst/>
            <a:cxnLst/>
            <a:rect l="l" t="t" r="r" b="b"/>
            <a:pathLst>
              <a:path w="20497" h="34150">
                <a:moveTo>
                  <a:pt x="6477" y="6807"/>
                </a:moveTo>
                <a:lnTo>
                  <a:pt x="3327" y="3860"/>
                </a:lnTo>
                <a:lnTo>
                  <a:pt x="1574" y="0"/>
                </a:lnTo>
                <a:lnTo>
                  <a:pt x="177" y="4165"/>
                </a:lnTo>
                <a:lnTo>
                  <a:pt x="127" y="6388"/>
                </a:lnTo>
                <a:lnTo>
                  <a:pt x="0" y="13055"/>
                </a:lnTo>
                <a:lnTo>
                  <a:pt x="3594" y="18351"/>
                </a:lnTo>
                <a:lnTo>
                  <a:pt x="9296" y="21996"/>
                </a:lnTo>
                <a:lnTo>
                  <a:pt x="12598" y="24396"/>
                </a:lnTo>
                <a:lnTo>
                  <a:pt x="15113" y="28371"/>
                </a:lnTo>
                <a:lnTo>
                  <a:pt x="14046" y="34150"/>
                </a:lnTo>
                <a:lnTo>
                  <a:pt x="16268" y="31915"/>
                </a:lnTo>
                <a:lnTo>
                  <a:pt x="17805" y="29095"/>
                </a:lnTo>
                <a:lnTo>
                  <a:pt x="18529" y="26212"/>
                </a:lnTo>
                <a:lnTo>
                  <a:pt x="20497" y="17843"/>
                </a:lnTo>
                <a:lnTo>
                  <a:pt x="16370" y="11379"/>
                </a:lnTo>
                <a:lnTo>
                  <a:pt x="10655" y="8686"/>
                </a:lnTo>
                <a:lnTo>
                  <a:pt x="10363" y="8585"/>
                </a:lnTo>
                <a:lnTo>
                  <a:pt x="6477" y="680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6485042" y="4684859"/>
            <a:ext cx="20497" cy="34150"/>
          </a:xfrm>
          <a:custGeom>
            <a:avLst/>
            <a:gdLst/>
            <a:ahLst/>
            <a:cxnLst/>
            <a:rect l="l" t="t" r="r" b="b"/>
            <a:pathLst>
              <a:path w="20497" h="34150">
                <a:moveTo>
                  <a:pt x="9296" y="21996"/>
                </a:moveTo>
                <a:lnTo>
                  <a:pt x="12598" y="24396"/>
                </a:lnTo>
                <a:lnTo>
                  <a:pt x="15113" y="28371"/>
                </a:lnTo>
                <a:lnTo>
                  <a:pt x="14046" y="34150"/>
                </a:lnTo>
                <a:lnTo>
                  <a:pt x="16268" y="31915"/>
                </a:lnTo>
                <a:lnTo>
                  <a:pt x="17805" y="29095"/>
                </a:lnTo>
                <a:lnTo>
                  <a:pt x="18529" y="26212"/>
                </a:lnTo>
                <a:lnTo>
                  <a:pt x="20497" y="17843"/>
                </a:lnTo>
                <a:lnTo>
                  <a:pt x="16370" y="11379"/>
                </a:lnTo>
                <a:lnTo>
                  <a:pt x="10655" y="8686"/>
                </a:lnTo>
                <a:lnTo>
                  <a:pt x="10363" y="8585"/>
                </a:lnTo>
                <a:lnTo>
                  <a:pt x="6477" y="6807"/>
                </a:lnTo>
                <a:lnTo>
                  <a:pt x="3327" y="3860"/>
                </a:lnTo>
                <a:lnTo>
                  <a:pt x="1574" y="0"/>
                </a:lnTo>
                <a:lnTo>
                  <a:pt x="685" y="2044"/>
                </a:lnTo>
                <a:lnTo>
                  <a:pt x="177" y="4165"/>
                </a:lnTo>
                <a:lnTo>
                  <a:pt x="127" y="6388"/>
                </a:lnTo>
                <a:lnTo>
                  <a:pt x="0" y="13055"/>
                </a:lnTo>
                <a:lnTo>
                  <a:pt x="3594" y="18351"/>
                </a:lnTo>
                <a:lnTo>
                  <a:pt x="9296" y="21996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479072" y="4697435"/>
            <a:ext cx="20586" cy="33756"/>
          </a:xfrm>
          <a:custGeom>
            <a:avLst/>
            <a:gdLst/>
            <a:ahLst/>
            <a:cxnLst/>
            <a:rect l="l" t="t" r="r" b="b"/>
            <a:pathLst>
              <a:path w="20586" h="33756">
                <a:moveTo>
                  <a:pt x="19812" y="13982"/>
                </a:moveTo>
                <a:lnTo>
                  <a:pt x="17818" y="11201"/>
                </a:lnTo>
                <a:lnTo>
                  <a:pt x="15201" y="9359"/>
                </a:lnTo>
                <a:lnTo>
                  <a:pt x="14935" y="9220"/>
                </a:lnTo>
                <a:lnTo>
                  <a:pt x="11379" y="6807"/>
                </a:lnTo>
                <a:lnTo>
                  <a:pt x="8674" y="3644"/>
                </a:lnTo>
                <a:lnTo>
                  <a:pt x="7213" y="0"/>
                </a:lnTo>
                <a:lnTo>
                  <a:pt x="5473" y="3670"/>
                </a:lnTo>
                <a:lnTo>
                  <a:pt x="5143" y="5588"/>
                </a:lnTo>
                <a:lnTo>
                  <a:pt x="4013" y="11531"/>
                </a:lnTo>
                <a:lnTo>
                  <a:pt x="7226" y="14795"/>
                </a:lnTo>
                <a:lnTo>
                  <a:pt x="9486" y="21399"/>
                </a:lnTo>
                <a:lnTo>
                  <a:pt x="9804" y="25806"/>
                </a:lnTo>
                <a:lnTo>
                  <a:pt x="6324" y="30111"/>
                </a:lnTo>
                <a:lnTo>
                  <a:pt x="3175" y="31623"/>
                </a:lnTo>
                <a:lnTo>
                  <a:pt x="0" y="31953"/>
                </a:lnTo>
                <a:lnTo>
                  <a:pt x="2971" y="33401"/>
                </a:lnTo>
                <a:lnTo>
                  <a:pt x="8216" y="33756"/>
                </a:lnTo>
                <a:lnTo>
                  <a:pt x="12814" y="31127"/>
                </a:lnTo>
                <a:lnTo>
                  <a:pt x="19418" y="27139"/>
                </a:lnTo>
                <a:lnTo>
                  <a:pt x="20586" y="21374"/>
                </a:lnTo>
                <a:lnTo>
                  <a:pt x="20243" y="17792"/>
                </a:lnTo>
                <a:lnTo>
                  <a:pt x="19812" y="1398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479072" y="4697435"/>
            <a:ext cx="20586" cy="33756"/>
          </a:xfrm>
          <a:custGeom>
            <a:avLst/>
            <a:gdLst/>
            <a:ahLst/>
            <a:cxnLst/>
            <a:rect l="l" t="t" r="r" b="b"/>
            <a:pathLst>
              <a:path w="20586" h="33756">
                <a:moveTo>
                  <a:pt x="9486" y="21399"/>
                </a:moveTo>
                <a:lnTo>
                  <a:pt x="10058" y="23342"/>
                </a:lnTo>
                <a:lnTo>
                  <a:pt x="9804" y="25806"/>
                </a:lnTo>
                <a:lnTo>
                  <a:pt x="8039" y="27952"/>
                </a:lnTo>
                <a:lnTo>
                  <a:pt x="6324" y="30111"/>
                </a:lnTo>
                <a:lnTo>
                  <a:pt x="3175" y="31623"/>
                </a:lnTo>
                <a:lnTo>
                  <a:pt x="0" y="31953"/>
                </a:lnTo>
                <a:lnTo>
                  <a:pt x="2971" y="33401"/>
                </a:lnTo>
                <a:lnTo>
                  <a:pt x="8216" y="33756"/>
                </a:lnTo>
                <a:lnTo>
                  <a:pt x="12814" y="31127"/>
                </a:lnTo>
                <a:lnTo>
                  <a:pt x="19418" y="27139"/>
                </a:lnTo>
                <a:lnTo>
                  <a:pt x="20586" y="21374"/>
                </a:lnTo>
                <a:lnTo>
                  <a:pt x="20243" y="17792"/>
                </a:lnTo>
                <a:lnTo>
                  <a:pt x="19812" y="13982"/>
                </a:lnTo>
                <a:lnTo>
                  <a:pt x="17818" y="11201"/>
                </a:lnTo>
                <a:lnTo>
                  <a:pt x="15201" y="9359"/>
                </a:lnTo>
                <a:lnTo>
                  <a:pt x="14935" y="9220"/>
                </a:lnTo>
                <a:lnTo>
                  <a:pt x="11379" y="6807"/>
                </a:lnTo>
                <a:lnTo>
                  <a:pt x="8674" y="3644"/>
                </a:lnTo>
                <a:lnTo>
                  <a:pt x="7213" y="0"/>
                </a:lnTo>
                <a:lnTo>
                  <a:pt x="6172" y="1778"/>
                </a:lnTo>
                <a:lnTo>
                  <a:pt x="5473" y="3670"/>
                </a:lnTo>
                <a:lnTo>
                  <a:pt x="5143" y="5588"/>
                </a:lnTo>
                <a:lnTo>
                  <a:pt x="4013" y="11531"/>
                </a:lnTo>
                <a:lnTo>
                  <a:pt x="7226" y="14795"/>
                </a:lnTo>
                <a:lnTo>
                  <a:pt x="9486" y="21399"/>
                </a:lnTo>
                <a:close/>
              </a:path>
            </a:pathLst>
          </a:custGeom>
          <a:ln w="1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250951" y="4703307"/>
            <a:ext cx="20967" cy="25577"/>
          </a:xfrm>
          <a:custGeom>
            <a:avLst/>
            <a:gdLst/>
            <a:ahLst/>
            <a:cxnLst/>
            <a:rect l="l" t="t" r="r" b="b"/>
            <a:pathLst>
              <a:path w="20967" h="25577">
                <a:moveTo>
                  <a:pt x="800" y="7454"/>
                </a:moveTo>
                <a:lnTo>
                  <a:pt x="0" y="11734"/>
                </a:lnTo>
                <a:lnTo>
                  <a:pt x="787" y="16573"/>
                </a:lnTo>
                <a:lnTo>
                  <a:pt x="3403" y="20243"/>
                </a:lnTo>
                <a:lnTo>
                  <a:pt x="5956" y="23990"/>
                </a:lnTo>
                <a:lnTo>
                  <a:pt x="10337" y="25577"/>
                </a:lnTo>
                <a:lnTo>
                  <a:pt x="13373" y="24295"/>
                </a:lnTo>
                <a:lnTo>
                  <a:pt x="13639" y="24155"/>
                </a:lnTo>
                <a:lnTo>
                  <a:pt x="17894" y="22605"/>
                </a:lnTo>
                <a:lnTo>
                  <a:pt x="20104" y="19799"/>
                </a:lnTo>
                <a:lnTo>
                  <a:pt x="20967" y="17208"/>
                </a:lnTo>
                <a:lnTo>
                  <a:pt x="18148" y="16382"/>
                </a:lnTo>
                <a:lnTo>
                  <a:pt x="13538" y="12750"/>
                </a:lnTo>
                <a:lnTo>
                  <a:pt x="10464" y="11163"/>
                </a:lnTo>
                <a:lnTo>
                  <a:pt x="6832" y="9004"/>
                </a:lnTo>
                <a:lnTo>
                  <a:pt x="4470" y="4724"/>
                </a:lnTo>
                <a:lnTo>
                  <a:pt x="4241" y="0"/>
                </a:lnTo>
                <a:lnTo>
                  <a:pt x="1358" y="4457"/>
                </a:lnTo>
                <a:lnTo>
                  <a:pt x="800" y="745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250951" y="4703307"/>
            <a:ext cx="21971" cy="25577"/>
          </a:xfrm>
          <a:custGeom>
            <a:avLst/>
            <a:gdLst/>
            <a:ahLst/>
            <a:cxnLst/>
            <a:rect l="l" t="t" r="r" b="b"/>
            <a:pathLst>
              <a:path w="21971" h="25577">
                <a:moveTo>
                  <a:pt x="10464" y="11163"/>
                </a:moveTo>
                <a:lnTo>
                  <a:pt x="6832" y="9004"/>
                </a:lnTo>
                <a:lnTo>
                  <a:pt x="4470" y="4724"/>
                </a:lnTo>
                <a:lnTo>
                  <a:pt x="4241" y="0"/>
                </a:lnTo>
                <a:lnTo>
                  <a:pt x="2628" y="1955"/>
                </a:lnTo>
                <a:lnTo>
                  <a:pt x="1358" y="4457"/>
                </a:lnTo>
                <a:lnTo>
                  <a:pt x="800" y="7454"/>
                </a:lnTo>
                <a:lnTo>
                  <a:pt x="0" y="11734"/>
                </a:lnTo>
                <a:lnTo>
                  <a:pt x="787" y="16573"/>
                </a:lnTo>
                <a:lnTo>
                  <a:pt x="3403" y="20243"/>
                </a:lnTo>
                <a:lnTo>
                  <a:pt x="5956" y="23990"/>
                </a:lnTo>
                <a:lnTo>
                  <a:pt x="10337" y="25577"/>
                </a:lnTo>
                <a:lnTo>
                  <a:pt x="13373" y="24295"/>
                </a:lnTo>
                <a:lnTo>
                  <a:pt x="13639" y="24155"/>
                </a:lnTo>
                <a:lnTo>
                  <a:pt x="17894" y="22605"/>
                </a:lnTo>
                <a:lnTo>
                  <a:pt x="20104" y="19799"/>
                </a:lnTo>
                <a:lnTo>
                  <a:pt x="21971" y="18160"/>
                </a:lnTo>
                <a:lnTo>
                  <a:pt x="20967" y="17208"/>
                </a:lnTo>
                <a:lnTo>
                  <a:pt x="20561" y="16395"/>
                </a:lnTo>
                <a:lnTo>
                  <a:pt x="20853" y="16548"/>
                </a:lnTo>
                <a:lnTo>
                  <a:pt x="21082" y="16649"/>
                </a:lnTo>
                <a:lnTo>
                  <a:pt x="21170" y="17310"/>
                </a:lnTo>
                <a:lnTo>
                  <a:pt x="20624" y="17373"/>
                </a:lnTo>
                <a:lnTo>
                  <a:pt x="20091" y="17475"/>
                </a:lnTo>
                <a:lnTo>
                  <a:pt x="19164" y="17068"/>
                </a:lnTo>
                <a:lnTo>
                  <a:pt x="18148" y="16382"/>
                </a:lnTo>
                <a:lnTo>
                  <a:pt x="16040" y="14998"/>
                </a:lnTo>
                <a:lnTo>
                  <a:pt x="13538" y="12750"/>
                </a:lnTo>
                <a:lnTo>
                  <a:pt x="10464" y="11163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253384" y="4689524"/>
            <a:ext cx="18961" cy="30518"/>
          </a:xfrm>
          <a:custGeom>
            <a:avLst/>
            <a:gdLst/>
            <a:ahLst/>
            <a:cxnLst/>
            <a:rect l="l" t="t" r="r" b="b"/>
            <a:pathLst>
              <a:path w="18961" h="30518">
                <a:moveTo>
                  <a:pt x="12128" y="27216"/>
                </a:moveTo>
                <a:lnTo>
                  <a:pt x="15341" y="30518"/>
                </a:lnTo>
                <a:lnTo>
                  <a:pt x="18199" y="30302"/>
                </a:lnTo>
                <a:lnTo>
                  <a:pt x="18681" y="27813"/>
                </a:lnTo>
                <a:lnTo>
                  <a:pt x="18961" y="23266"/>
                </a:lnTo>
                <a:lnTo>
                  <a:pt x="16916" y="16446"/>
                </a:lnTo>
                <a:lnTo>
                  <a:pt x="11785" y="11849"/>
                </a:lnTo>
                <a:lnTo>
                  <a:pt x="8801" y="8851"/>
                </a:lnTo>
                <a:lnTo>
                  <a:pt x="7277" y="4508"/>
                </a:lnTo>
                <a:lnTo>
                  <a:pt x="7658" y="0"/>
                </a:lnTo>
                <a:lnTo>
                  <a:pt x="4254" y="3644"/>
                </a:lnTo>
                <a:lnTo>
                  <a:pt x="3174" y="6121"/>
                </a:lnTo>
                <a:lnTo>
                  <a:pt x="0" y="13258"/>
                </a:lnTo>
                <a:lnTo>
                  <a:pt x="2374" y="21742"/>
                </a:lnTo>
                <a:lnTo>
                  <a:pt x="8102" y="25006"/>
                </a:lnTo>
                <a:lnTo>
                  <a:pt x="8381" y="25133"/>
                </a:lnTo>
                <a:lnTo>
                  <a:pt x="12128" y="2721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253384" y="4689525"/>
            <a:ext cx="18961" cy="31127"/>
          </a:xfrm>
          <a:custGeom>
            <a:avLst/>
            <a:gdLst/>
            <a:ahLst/>
            <a:cxnLst/>
            <a:rect l="l" t="t" r="r" b="b"/>
            <a:pathLst>
              <a:path w="18961" h="31127">
                <a:moveTo>
                  <a:pt x="11785" y="11849"/>
                </a:moveTo>
                <a:lnTo>
                  <a:pt x="8801" y="8851"/>
                </a:lnTo>
                <a:lnTo>
                  <a:pt x="7277" y="4508"/>
                </a:lnTo>
                <a:lnTo>
                  <a:pt x="7658" y="0"/>
                </a:lnTo>
                <a:lnTo>
                  <a:pt x="5816" y="1574"/>
                </a:lnTo>
                <a:lnTo>
                  <a:pt x="4254" y="3644"/>
                </a:lnTo>
                <a:lnTo>
                  <a:pt x="3174" y="6121"/>
                </a:lnTo>
                <a:lnTo>
                  <a:pt x="0" y="13258"/>
                </a:lnTo>
                <a:lnTo>
                  <a:pt x="2374" y="21742"/>
                </a:lnTo>
                <a:lnTo>
                  <a:pt x="8102" y="25006"/>
                </a:lnTo>
                <a:lnTo>
                  <a:pt x="8381" y="25133"/>
                </a:lnTo>
                <a:lnTo>
                  <a:pt x="12128" y="27216"/>
                </a:lnTo>
                <a:lnTo>
                  <a:pt x="15341" y="30518"/>
                </a:lnTo>
                <a:lnTo>
                  <a:pt x="17475" y="31127"/>
                </a:lnTo>
                <a:lnTo>
                  <a:pt x="18199" y="30302"/>
                </a:lnTo>
                <a:lnTo>
                  <a:pt x="18567" y="29349"/>
                </a:lnTo>
                <a:lnTo>
                  <a:pt x="18681" y="27813"/>
                </a:lnTo>
                <a:lnTo>
                  <a:pt x="18961" y="23266"/>
                </a:lnTo>
                <a:lnTo>
                  <a:pt x="16916" y="16446"/>
                </a:lnTo>
                <a:lnTo>
                  <a:pt x="11785" y="11849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259456" y="4676981"/>
            <a:ext cx="17297" cy="35217"/>
          </a:xfrm>
          <a:custGeom>
            <a:avLst/>
            <a:gdLst/>
            <a:ahLst/>
            <a:cxnLst/>
            <a:rect l="l" t="t" r="r" b="b"/>
            <a:pathLst>
              <a:path w="17297" h="35217">
                <a:moveTo>
                  <a:pt x="16154" y="17449"/>
                </a:moveTo>
                <a:lnTo>
                  <a:pt x="11684" y="12166"/>
                </a:lnTo>
                <a:lnTo>
                  <a:pt x="9131" y="8801"/>
                </a:lnTo>
                <a:lnTo>
                  <a:pt x="8089" y="4394"/>
                </a:lnTo>
                <a:lnTo>
                  <a:pt x="8928" y="0"/>
                </a:lnTo>
                <a:lnTo>
                  <a:pt x="5168" y="3174"/>
                </a:lnTo>
                <a:lnTo>
                  <a:pt x="3860" y="5435"/>
                </a:lnTo>
                <a:lnTo>
                  <a:pt x="0" y="11950"/>
                </a:lnTo>
                <a:lnTo>
                  <a:pt x="1104" y="19900"/>
                </a:lnTo>
                <a:lnTo>
                  <a:pt x="5765" y="24460"/>
                </a:lnTo>
                <a:lnTo>
                  <a:pt x="5994" y="24663"/>
                </a:lnTo>
                <a:lnTo>
                  <a:pt x="9144" y="27698"/>
                </a:lnTo>
                <a:lnTo>
                  <a:pt x="11112" y="31622"/>
                </a:lnTo>
                <a:lnTo>
                  <a:pt x="12026" y="35217"/>
                </a:lnTo>
                <a:lnTo>
                  <a:pt x="14401" y="32156"/>
                </a:lnTo>
                <a:lnTo>
                  <a:pt x="15125" y="30200"/>
                </a:lnTo>
                <a:lnTo>
                  <a:pt x="17297" y="24396"/>
                </a:lnTo>
                <a:lnTo>
                  <a:pt x="16154" y="1744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259456" y="4676981"/>
            <a:ext cx="17297" cy="35217"/>
          </a:xfrm>
          <a:custGeom>
            <a:avLst/>
            <a:gdLst/>
            <a:ahLst/>
            <a:cxnLst/>
            <a:rect l="l" t="t" r="r" b="b"/>
            <a:pathLst>
              <a:path w="17297" h="35217">
                <a:moveTo>
                  <a:pt x="11684" y="12166"/>
                </a:moveTo>
                <a:lnTo>
                  <a:pt x="9131" y="8801"/>
                </a:lnTo>
                <a:lnTo>
                  <a:pt x="8089" y="4394"/>
                </a:lnTo>
                <a:lnTo>
                  <a:pt x="8928" y="0"/>
                </a:lnTo>
                <a:lnTo>
                  <a:pt x="6934" y="1346"/>
                </a:lnTo>
                <a:lnTo>
                  <a:pt x="5168" y="3174"/>
                </a:lnTo>
                <a:lnTo>
                  <a:pt x="3860" y="5435"/>
                </a:lnTo>
                <a:lnTo>
                  <a:pt x="0" y="11950"/>
                </a:lnTo>
                <a:lnTo>
                  <a:pt x="1104" y="19900"/>
                </a:lnTo>
                <a:lnTo>
                  <a:pt x="5765" y="24460"/>
                </a:lnTo>
                <a:lnTo>
                  <a:pt x="5994" y="24663"/>
                </a:lnTo>
                <a:lnTo>
                  <a:pt x="9144" y="27698"/>
                </a:lnTo>
                <a:lnTo>
                  <a:pt x="11112" y="31622"/>
                </a:lnTo>
                <a:lnTo>
                  <a:pt x="12026" y="35217"/>
                </a:lnTo>
                <a:lnTo>
                  <a:pt x="13322" y="33794"/>
                </a:lnTo>
                <a:lnTo>
                  <a:pt x="14401" y="32156"/>
                </a:lnTo>
                <a:lnTo>
                  <a:pt x="15125" y="30200"/>
                </a:lnTo>
                <a:lnTo>
                  <a:pt x="17297" y="24396"/>
                </a:lnTo>
                <a:lnTo>
                  <a:pt x="16154" y="17449"/>
                </a:lnTo>
                <a:lnTo>
                  <a:pt x="11684" y="12166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266878" y="4665304"/>
            <a:ext cx="15913" cy="35788"/>
          </a:xfrm>
          <a:custGeom>
            <a:avLst/>
            <a:gdLst/>
            <a:ahLst/>
            <a:cxnLst/>
            <a:rect l="l" t="t" r="r" b="b"/>
            <a:pathLst>
              <a:path w="15913" h="35788">
                <a:moveTo>
                  <a:pt x="15481" y="18072"/>
                </a:moveTo>
                <a:lnTo>
                  <a:pt x="11557" y="12369"/>
                </a:lnTo>
                <a:lnTo>
                  <a:pt x="9359" y="8775"/>
                </a:lnTo>
                <a:lnTo>
                  <a:pt x="8750" y="4292"/>
                </a:lnTo>
                <a:lnTo>
                  <a:pt x="9994" y="0"/>
                </a:lnTo>
                <a:lnTo>
                  <a:pt x="5969" y="2793"/>
                </a:lnTo>
                <a:lnTo>
                  <a:pt x="4432" y="4889"/>
                </a:lnTo>
                <a:lnTo>
                  <a:pt x="0" y="10972"/>
                </a:lnTo>
                <a:lnTo>
                  <a:pt x="292" y="18783"/>
                </a:lnTo>
                <a:lnTo>
                  <a:pt x="4305" y="23926"/>
                </a:lnTo>
                <a:lnTo>
                  <a:pt x="4521" y="24142"/>
                </a:lnTo>
                <a:lnTo>
                  <a:pt x="7226" y="27571"/>
                </a:lnTo>
                <a:lnTo>
                  <a:pt x="8636" y="31775"/>
                </a:lnTo>
                <a:lnTo>
                  <a:pt x="8712" y="35788"/>
                </a:lnTo>
                <a:lnTo>
                  <a:pt x="11722" y="32854"/>
                </a:lnTo>
                <a:lnTo>
                  <a:pt x="12776" y="30924"/>
                </a:lnTo>
                <a:lnTo>
                  <a:pt x="15913" y="25120"/>
                </a:lnTo>
                <a:lnTo>
                  <a:pt x="15481" y="1807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266878" y="4665304"/>
            <a:ext cx="15913" cy="35788"/>
          </a:xfrm>
          <a:custGeom>
            <a:avLst/>
            <a:gdLst/>
            <a:ahLst/>
            <a:cxnLst/>
            <a:rect l="l" t="t" r="r" b="b"/>
            <a:pathLst>
              <a:path w="15913" h="35788">
                <a:moveTo>
                  <a:pt x="11557" y="12369"/>
                </a:moveTo>
                <a:lnTo>
                  <a:pt x="9359" y="8775"/>
                </a:lnTo>
                <a:lnTo>
                  <a:pt x="8750" y="4292"/>
                </a:lnTo>
                <a:lnTo>
                  <a:pt x="9994" y="0"/>
                </a:lnTo>
                <a:lnTo>
                  <a:pt x="7886" y="1142"/>
                </a:lnTo>
                <a:lnTo>
                  <a:pt x="5969" y="2793"/>
                </a:lnTo>
                <a:lnTo>
                  <a:pt x="4432" y="4889"/>
                </a:lnTo>
                <a:lnTo>
                  <a:pt x="0" y="10972"/>
                </a:lnTo>
                <a:lnTo>
                  <a:pt x="292" y="18783"/>
                </a:lnTo>
                <a:lnTo>
                  <a:pt x="4305" y="23926"/>
                </a:lnTo>
                <a:lnTo>
                  <a:pt x="4521" y="24142"/>
                </a:lnTo>
                <a:lnTo>
                  <a:pt x="7226" y="27571"/>
                </a:lnTo>
                <a:lnTo>
                  <a:pt x="8636" y="31775"/>
                </a:lnTo>
                <a:lnTo>
                  <a:pt x="8712" y="35788"/>
                </a:lnTo>
                <a:lnTo>
                  <a:pt x="10337" y="34467"/>
                </a:lnTo>
                <a:lnTo>
                  <a:pt x="11722" y="32854"/>
                </a:lnTo>
                <a:lnTo>
                  <a:pt x="12776" y="30924"/>
                </a:lnTo>
                <a:lnTo>
                  <a:pt x="15913" y="25120"/>
                </a:lnTo>
                <a:lnTo>
                  <a:pt x="15481" y="18072"/>
                </a:lnTo>
                <a:lnTo>
                  <a:pt x="11557" y="12369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6274997" y="4654458"/>
            <a:ext cx="15151" cy="35636"/>
          </a:xfrm>
          <a:custGeom>
            <a:avLst/>
            <a:gdLst/>
            <a:ahLst/>
            <a:cxnLst/>
            <a:rect l="l" t="t" r="r" b="b"/>
            <a:pathLst>
              <a:path w="15151" h="35636">
                <a:moveTo>
                  <a:pt x="419" y="10020"/>
                </a:moveTo>
                <a:lnTo>
                  <a:pt x="0" y="17780"/>
                </a:lnTo>
                <a:lnTo>
                  <a:pt x="3467" y="23291"/>
                </a:lnTo>
                <a:lnTo>
                  <a:pt x="3657" y="23545"/>
                </a:lnTo>
                <a:lnTo>
                  <a:pt x="6007" y="27216"/>
                </a:lnTo>
                <a:lnTo>
                  <a:pt x="6984" y="31559"/>
                </a:lnTo>
                <a:lnTo>
                  <a:pt x="6540" y="35636"/>
                </a:lnTo>
                <a:lnTo>
                  <a:pt x="9918" y="32969"/>
                </a:lnTo>
                <a:lnTo>
                  <a:pt x="11188" y="31127"/>
                </a:lnTo>
                <a:lnTo>
                  <a:pt x="14960" y="25603"/>
                </a:lnTo>
                <a:lnTo>
                  <a:pt x="15151" y="18580"/>
                </a:lnTo>
                <a:lnTo>
                  <a:pt x="11823" y="12509"/>
                </a:lnTo>
                <a:lnTo>
                  <a:pt x="9994" y="8699"/>
                </a:lnTo>
                <a:lnTo>
                  <a:pt x="9829" y="4178"/>
                </a:lnTo>
                <a:lnTo>
                  <a:pt x="11607" y="0"/>
                </a:lnTo>
                <a:lnTo>
                  <a:pt x="7238" y="2387"/>
                </a:lnTo>
                <a:lnTo>
                  <a:pt x="5486" y="4356"/>
                </a:lnTo>
                <a:lnTo>
                  <a:pt x="419" y="1002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274997" y="4654458"/>
            <a:ext cx="15151" cy="35636"/>
          </a:xfrm>
          <a:custGeom>
            <a:avLst/>
            <a:gdLst/>
            <a:ahLst/>
            <a:cxnLst/>
            <a:rect l="l" t="t" r="r" b="b"/>
            <a:pathLst>
              <a:path w="15151" h="35636">
                <a:moveTo>
                  <a:pt x="11823" y="12509"/>
                </a:moveTo>
                <a:lnTo>
                  <a:pt x="9994" y="8699"/>
                </a:lnTo>
                <a:lnTo>
                  <a:pt x="9829" y="4178"/>
                </a:lnTo>
                <a:lnTo>
                  <a:pt x="11607" y="0"/>
                </a:lnTo>
                <a:lnTo>
                  <a:pt x="9347" y="927"/>
                </a:lnTo>
                <a:lnTo>
                  <a:pt x="7238" y="2387"/>
                </a:lnTo>
                <a:lnTo>
                  <a:pt x="5486" y="4356"/>
                </a:lnTo>
                <a:lnTo>
                  <a:pt x="419" y="10020"/>
                </a:lnTo>
                <a:lnTo>
                  <a:pt x="0" y="17780"/>
                </a:lnTo>
                <a:lnTo>
                  <a:pt x="3467" y="23291"/>
                </a:lnTo>
                <a:lnTo>
                  <a:pt x="3657" y="23545"/>
                </a:lnTo>
                <a:lnTo>
                  <a:pt x="6007" y="27216"/>
                </a:lnTo>
                <a:lnTo>
                  <a:pt x="6984" y="31559"/>
                </a:lnTo>
                <a:lnTo>
                  <a:pt x="6540" y="35636"/>
                </a:lnTo>
                <a:lnTo>
                  <a:pt x="8356" y="34467"/>
                </a:lnTo>
                <a:lnTo>
                  <a:pt x="9918" y="32969"/>
                </a:lnTo>
                <a:lnTo>
                  <a:pt x="11188" y="31127"/>
                </a:lnTo>
                <a:lnTo>
                  <a:pt x="14960" y="25603"/>
                </a:lnTo>
                <a:lnTo>
                  <a:pt x="15151" y="18580"/>
                </a:lnTo>
                <a:lnTo>
                  <a:pt x="11823" y="12509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283956" y="4644695"/>
            <a:ext cx="14897" cy="34925"/>
          </a:xfrm>
          <a:custGeom>
            <a:avLst/>
            <a:gdLst/>
            <a:ahLst/>
            <a:cxnLst/>
            <a:rect l="l" t="t" r="r" b="b"/>
            <a:pathLst>
              <a:path w="14897" h="34925">
                <a:moveTo>
                  <a:pt x="2882" y="22364"/>
                </a:moveTo>
                <a:lnTo>
                  <a:pt x="3047" y="22618"/>
                </a:lnTo>
                <a:lnTo>
                  <a:pt x="5029" y="26517"/>
                </a:lnTo>
                <a:lnTo>
                  <a:pt x="5587" y="30911"/>
                </a:lnTo>
                <a:lnTo>
                  <a:pt x="4749" y="34925"/>
                </a:lnTo>
                <a:lnTo>
                  <a:pt x="8381" y="32613"/>
                </a:lnTo>
                <a:lnTo>
                  <a:pt x="9804" y="30899"/>
                </a:lnTo>
                <a:lnTo>
                  <a:pt x="14058" y="25793"/>
                </a:lnTo>
                <a:lnTo>
                  <a:pt x="14897" y="18986"/>
                </a:lnTo>
                <a:lnTo>
                  <a:pt x="12369" y="12534"/>
                </a:lnTo>
                <a:lnTo>
                  <a:pt x="11036" y="8547"/>
                </a:lnTo>
                <a:lnTo>
                  <a:pt x="11468" y="3975"/>
                </a:lnTo>
                <a:lnTo>
                  <a:pt x="14109" y="0"/>
                </a:lnTo>
                <a:lnTo>
                  <a:pt x="9220" y="1841"/>
                </a:lnTo>
                <a:lnTo>
                  <a:pt x="7150" y="3619"/>
                </a:lnTo>
                <a:lnTo>
                  <a:pt x="1181" y="8775"/>
                </a:lnTo>
                <a:lnTo>
                  <a:pt x="0" y="16535"/>
                </a:lnTo>
                <a:lnTo>
                  <a:pt x="2882" y="2236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283956" y="4644695"/>
            <a:ext cx="14897" cy="34925"/>
          </a:xfrm>
          <a:custGeom>
            <a:avLst/>
            <a:gdLst/>
            <a:ahLst/>
            <a:cxnLst/>
            <a:rect l="l" t="t" r="r" b="b"/>
            <a:pathLst>
              <a:path w="14897" h="34925">
                <a:moveTo>
                  <a:pt x="12369" y="12534"/>
                </a:moveTo>
                <a:lnTo>
                  <a:pt x="11036" y="8547"/>
                </a:lnTo>
                <a:lnTo>
                  <a:pt x="11468" y="3975"/>
                </a:lnTo>
                <a:lnTo>
                  <a:pt x="14109" y="0"/>
                </a:lnTo>
                <a:lnTo>
                  <a:pt x="11620" y="622"/>
                </a:lnTo>
                <a:lnTo>
                  <a:pt x="9220" y="1841"/>
                </a:lnTo>
                <a:lnTo>
                  <a:pt x="7150" y="3619"/>
                </a:lnTo>
                <a:lnTo>
                  <a:pt x="1181" y="8775"/>
                </a:lnTo>
                <a:lnTo>
                  <a:pt x="0" y="16535"/>
                </a:lnTo>
                <a:lnTo>
                  <a:pt x="2882" y="22364"/>
                </a:lnTo>
                <a:lnTo>
                  <a:pt x="3047" y="22618"/>
                </a:lnTo>
                <a:lnTo>
                  <a:pt x="5029" y="26517"/>
                </a:lnTo>
                <a:lnTo>
                  <a:pt x="5587" y="30911"/>
                </a:lnTo>
                <a:lnTo>
                  <a:pt x="4749" y="34925"/>
                </a:lnTo>
                <a:lnTo>
                  <a:pt x="6667" y="33934"/>
                </a:lnTo>
                <a:lnTo>
                  <a:pt x="8381" y="32613"/>
                </a:lnTo>
                <a:lnTo>
                  <a:pt x="9804" y="30899"/>
                </a:lnTo>
                <a:lnTo>
                  <a:pt x="14058" y="25793"/>
                </a:lnTo>
                <a:lnTo>
                  <a:pt x="14897" y="18986"/>
                </a:lnTo>
                <a:lnTo>
                  <a:pt x="12369" y="12534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294215" y="4637394"/>
            <a:ext cx="16903" cy="32575"/>
          </a:xfrm>
          <a:custGeom>
            <a:avLst/>
            <a:gdLst/>
            <a:ahLst/>
            <a:cxnLst/>
            <a:rect l="l" t="t" r="r" b="b"/>
            <a:pathLst>
              <a:path w="16903" h="32575">
                <a:moveTo>
                  <a:pt x="6400" y="30695"/>
                </a:moveTo>
                <a:lnTo>
                  <a:pt x="7975" y="29222"/>
                </a:lnTo>
                <a:lnTo>
                  <a:pt x="12649" y="24803"/>
                </a:lnTo>
                <a:lnTo>
                  <a:pt x="14122" y="18554"/>
                </a:lnTo>
                <a:lnTo>
                  <a:pt x="13042" y="11722"/>
                </a:lnTo>
                <a:lnTo>
                  <a:pt x="12636" y="7454"/>
                </a:lnTo>
                <a:lnTo>
                  <a:pt x="14274" y="3200"/>
                </a:lnTo>
                <a:lnTo>
                  <a:pt x="16903" y="0"/>
                </a:lnTo>
                <a:lnTo>
                  <a:pt x="12522" y="546"/>
                </a:lnTo>
                <a:lnTo>
                  <a:pt x="9982" y="1828"/>
                </a:lnTo>
                <a:lnTo>
                  <a:pt x="2184" y="6007"/>
                </a:lnTo>
                <a:lnTo>
                  <a:pt x="0" y="13855"/>
                </a:lnTo>
                <a:lnTo>
                  <a:pt x="2120" y="19926"/>
                </a:lnTo>
                <a:lnTo>
                  <a:pt x="2247" y="20205"/>
                </a:lnTo>
                <a:lnTo>
                  <a:pt x="3733" y="24320"/>
                </a:lnTo>
                <a:lnTo>
                  <a:pt x="3809" y="28689"/>
                </a:lnTo>
                <a:lnTo>
                  <a:pt x="2603" y="32575"/>
                </a:lnTo>
                <a:lnTo>
                  <a:pt x="6400" y="3069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294215" y="4637394"/>
            <a:ext cx="16903" cy="32575"/>
          </a:xfrm>
          <a:custGeom>
            <a:avLst/>
            <a:gdLst/>
            <a:ahLst/>
            <a:cxnLst/>
            <a:rect l="l" t="t" r="r" b="b"/>
            <a:pathLst>
              <a:path w="16903" h="32575">
                <a:moveTo>
                  <a:pt x="13042" y="11722"/>
                </a:moveTo>
                <a:lnTo>
                  <a:pt x="12636" y="7454"/>
                </a:lnTo>
                <a:lnTo>
                  <a:pt x="14274" y="3200"/>
                </a:lnTo>
                <a:lnTo>
                  <a:pt x="16903" y="0"/>
                </a:lnTo>
                <a:lnTo>
                  <a:pt x="14528" y="139"/>
                </a:lnTo>
                <a:lnTo>
                  <a:pt x="12522" y="546"/>
                </a:lnTo>
                <a:lnTo>
                  <a:pt x="9982" y="1828"/>
                </a:lnTo>
                <a:lnTo>
                  <a:pt x="2184" y="6007"/>
                </a:lnTo>
                <a:lnTo>
                  <a:pt x="0" y="13855"/>
                </a:lnTo>
                <a:lnTo>
                  <a:pt x="2120" y="19926"/>
                </a:lnTo>
                <a:lnTo>
                  <a:pt x="2247" y="20205"/>
                </a:lnTo>
                <a:lnTo>
                  <a:pt x="3733" y="24320"/>
                </a:lnTo>
                <a:lnTo>
                  <a:pt x="3809" y="28689"/>
                </a:lnTo>
                <a:lnTo>
                  <a:pt x="2603" y="32575"/>
                </a:lnTo>
                <a:lnTo>
                  <a:pt x="4584" y="31813"/>
                </a:lnTo>
                <a:lnTo>
                  <a:pt x="6400" y="30695"/>
                </a:lnTo>
                <a:lnTo>
                  <a:pt x="7975" y="29222"/>
                </a:lnTo>
                <a:lnTo>
                  <a:pt x="12649" y="24803"/>
                </a:lnTo>
                <a:lnTo>
                  <a:pt x="14122" y="18554"/>
                </a:lnTo>
                <a:lnTo>
                  <a:pt x="13042" y="11722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305768" y="4631583"/>
            <a:ext cx="18249" cy="30010"/>
          </a:xfrm>
          <a:custGeom>
            <a:avLst/>
            <a:gdLst/>
            <a:ahLst/>
            <a:cxnLst/>
            <a:rect l="l" t="t" r="r" b="b"/>
            <a:pathLst>
              <a:path w="18249" h="30010">
                <a:moveTo>
                  <a:pt x="1600" y="26441"/>
                </a:moveTo>
                <a:lnTo>
                  <a:pt x="0" y="30010"/>
                </a:lnTo>
                <a:lnTo>
                  <a:pt x="3848" y="28867"/>
                </a:lnTo>
                <a:lnTo>
                  <a:pt x="6769" y="27012"/>
                </a:lnTo>
                <a:lnTo>
                  <a:pt x="9931" y="23939"/>
                </a:lnTo>
                <a:lnTo>
                  <a:pt x="11747" y="21132"/>
                </a:lnTo>
                <a:lnTo>
                  <a:pt x="13296" y="18262"/>
                </a:lnTo>
                <a:lnTo>
                  <a:pt x="13969" y="14960"/>
                </a:lnTo>
                <a:lnTo>
                  <a:pt x="13677" y="11506"/>
                </a:lnTo>
                <a:lnTo>
                  <a:pt x="13588" y="7302"/>
                </a:lnTo>
                <a:lnTo>
                  <a:pt x="15201" y="3124"/>
                </a:lnTo>
                <a:lnTo>
                  <a:pt x="18249" y="0"/>
                </a:lnTo>
                <a:lnTo>
                  <a:pt x="13512" y="482"/>
                </a:lnTo>
                <a:lnTo>
                  <a:pt x="11188" y="1485"/>
                </a:lnTo>
                <a:lnTo>
                  <a:pt x="4406" y="4610"/>
                </a:lnTo>
                <a:lnTo>
                  <a:pt x="1079" y="10934"/>
                </a:lnTo>
                <a:lnTo>
                  <a:pt x="1485" y="17614"/>
                </a:lnTo>
                <a:lnTo>
                  <a:pt x="1549" y="17919"/>
                </a:lnTo>
                <a:lnTo>
                  <a:pt x="2133" y="22263"/>
                </a:lnTo>
                <a:lnTo>
                  <a:pt x="1600" y="2644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305768" y="4631545"/>
            <a:ext cx="18249" cy="30048"/>
          </a:xfrm>
          <a:custGeom>
            <a:avLst/>
            <a:gdLst/>
            <a:ahLst/>
            <a:cxnLst/>
            <a:rect l="l" t="t" r="r" b="b"/>
            <a:pathLst>
              <a:path w="18249" h="30048">
                <a:moveTo>
                  <a:pt x="13677" y="11544"/>
                </a:moveTo>
                <a:lnTo>
                  <a:pt x="13588" y="7340"/>
                </a:lnTo>
                <a:lnTo>
                  <a:pt x="15201" y="3162"/>
                </a:lnTo>
                <a:lnTo>
                  <a:pt x="18249" y="38"/>
                </a:lnTo>
                <a:lnTo>
                  <a:pt x="15887" y="0"/>
                </a:lnTo>
                <a:lnTo>
                  <a:pt x="13512" y="520"/>
                </a:lnTo>
                <a:lnTo>
                  <a:pt x="11188" y="1523"/>
                </a:lnTo>
                <a:lnTo>
                  <a:pt x="4406" y="4648"/>
                </a:lnTo>
                <a:lnTo>
                  <a:pt x="1079" y="10972"/>
                </a:lnTo>
                <a:lnTo>
                  <a:pt x="1485" y="17652"/>
                </a:lnTo>
                <a:lnTo>
                  <a:pt x="1549" y="17957"/>
                </a:lnTo>
                <a:lnTo>
                  <a:pt x="2133" y="22301"/>
                </a:lnTo>
                <a:lnTo>
                  <a:pt x="1600" y="26479"/>
                </a:lnTo>
                <a:lnTo>
                  <a:pt x="0" y="30048"/>
                </a:lnTo>
                <a:lnTo>
                  <a:pt x="2006" y="29629"/>
                </a:lnTo>
                <a:lnTo>
                  <a:pt x="3848" y="28905"/>
                </a:lnTo>
                <a:lnTo>
                  <a:pt x="5486" y="27863"/>
                </a:lnTo>
                <a:lnTo>
                  <a:pt x="6769" y="27050"/>
                </a:lnTo>
                <a:lnTo>
                  <a:pt x="7645" y="26263"/>
                </a:lnTo>
                <a:lnTo>
                  <a:pt x="8699" y="25158"/>
                </a:lnTo>
                <a:lnTo>
                  <a:pt x="9931" y="23977"/>
                </a:lnTo>
                <a:lnTo>
                  <a:pt x="10947" y="22631"/>
                </a:lnTo>
                <a:lnTo>
                  <a:pt x="11747" y="21170"/>
                </a:lnTo>
                <a:lnTo>
                  <a:pt x="13296" y="18300"/>
                </a:lnTo>
                <a:lnTo>
                  <a:pt x="13969" y="14998"/>
                </a:lnTo>
                <a:lnTo>
                  <a:pt x="13677" y="11544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315585" y="4626527"/>
            <a:ext cx="21615" cy="28892"/>
          </a:xfrm>
          <a:custGeom>
            <a:avLst/>
            <a:gdLst/>
            <a:ahLst/>
            <a:cxnLst/>
            <a:rect l="l" t="t" r="r" b="b"/>
            <a:pathLst>
              <a:path w="21615" h="28892">
                <a:moveTo>
                  <a:pt x="2806" y="25501"/>
                </a:moveTo>
                <a:lnTo>
                  <a:pt x="0" y="28892"/>
                </a:lnTo>
                <a:lnTo>
                  <a:pt x="4572" y="28232"/>
                </a:lnTo>
                <a:lnTo>
                  <a:pt x="6591" y="27304"/>
                </a:lnTo>
                <a:lnTo>
                  <a:pt x="12801" y="24371"/>
                </a:lnTo>
                <a:lnTo>
                  <a:pt x="16535" y="18110"/>
                </a:lnTo>
                <a:lnTo>
                  <a:pt x="16357" y="11226"/>
                </a:lnTo>
                <a:lnTo>
                  <a:pt x="16510" y="7010"/>
                </a:lnTo>
                <a:lnTo>
                  <a:pt x="18364" y="2946"/>
                </a:lnTo>
                <a:lnTo>
                  <a:pt x="21615" y="0"/>
                </a:lnTo>
                <a:lnTo>
                  <a:pt x="16814" y="152"/>
                </a:lnTo>
                <a:lnTo>
                  <a:pt x="14452" y="1092"/>
                </a:lnTo>
                <a:lnTo>
                  <a:pt x="7620" y="3695"/>
                </a:lnTo>
                <a:lnTo>
                  <a:pt x="3644" y="10134"/>
                </a:lnTo>
                <a:lnTo>
                  <a:pt x="3848" y="16649"/>
                </a:lnTo>
                <a:lnTo>
                  <a:pt x="3886" y="16954"/>
                </a:lnTo>
                <a:lnTo>
                  <a:pt x="4076" y="21348"/>
                </a:lnTo>
                <a:lnTo>
                  <a:pt x="2806" y="2550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315585" y="4626387"/>
            <a:ext cx="21615" cy="29032"/>
          </a:xfrm>
          <a:custGeom>
            <a:avLst/>
            <a:gdLst/>
            <a:ahLst/>
            <a:cxnLst/>
            <a:rect l="l" t="t" r="r" b="b"/>
            <a:pathLst>
              <a:path w="21615" h="29032">
                <a:moveTo>
                  <a:pt x="16357" y="11366"/>
                </a:moveTo>
                <a:lnTo>
                  <a:pt x="16510" y="7150"/>
                </a:lnTo>
                <a:lnTo>
                  <a:pt x="18364" y="3086"/>
                </a:lnTo>
                <a:lnTo>
                  <a:pt x="21615" y="139"/>
                </a:lnTo>
                <a:lnTo>
                  <a:pt x="19278" y="0"/>
                </a:lnTo>
                <a:lnTo>
                  <a:pt x="16814" y="292"/>
                </a:lnTo>
                <a:lnTo>
                  <a:pt x="14452" y="1231"/>
                </a:lnTo>
                <a:lnTo>
                  <a:pt x="7620" y="3835"/>
                </a:lnTo>
                <a:lnTo>
                  <a:pt x="3644" y="10274"/>
                </a:lnTo>
                <a:lnTo>
                  <a:pt x="3848" y="16789"/>
                </a:lnTo>
                <a:lnTo>
                  <a:pt x="3886" y="17094"/>
                </a:lnTo>
                <a:lnTo>
                  <a:pt x="4076" y="21488"/>
                </a:lnTo>
                <a:lnTo>
                  <a:pt x="2806" y="25641"/>
                </a:lnTo>
                <a:lnTo>
                  <a:pt x="0" y="29032"/>
                </a:lnTo>
                <a:lnTo>
                  <a:pt x="2286" y="28917"/>
                </a:lnTo>
                <a:lnTo>
                  <a:pt x="4572" y="28371"/>
                </a:lnTo>
                <a:lnTo>
                  <a:pt x="6591" y="27444"/>
                </a:lnTo>
                <a:lnTo>
                  <a:pt x="12801" y="24511"/>
                </a:lnTo>
                <a:lnTo>
                  <a:pt x="16535" y="18249"/>
                </a:lnTo>
                <a:lnTo>
                  <a:pt x="16357" y="11366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327469" y="4622220"/>
            <a:ext cx="23342" cy="27622"/>
          </a:xfrm>
          <a:custGeom>
            <a:avLst/>
            <a:gdLst/>
            <a:ahLst/>
            <a:cxnLst/>
            <a:rect l="l" t="t" r="r" b="b"/>
            <a:pathLst>
              <a:path w="23342" h="27622">
                <a:moveTo>
                  <a:pt x="4419" y="27304"/>
                </a:moveTo>
                <a:lnTo>
                  <a:pt x="6565" y="26415"/>
                </a:lnTo>
                <a:lnTo>
                  <a:pt x="12966" y="23825"/>
                </a:lnTo>
                <a:lnTo>
                  <a:pt x="16967" y="17868"/>
                </a:lnTo>
                <a:lnTo>
                  <a:pt x="17272" y="10972"/>
                </a:lnTo>
                <a:lnTo>
                  <a:pt x="17691" y="6743"/>
                </a:lnTo>
                <a:lnTo>
                  <a:pt x="19850" y="2844"/>
                </a:lnTo>
                <a:lnTo>
                  <a:pt x="23342" y="139"/>
                </a:lnTo>
                <a:lnTo>
                  <a:pt x="18516" y="0"/>
                </a:lnTo>
                <a:lnTo>
                  <a:pt x="16052" y="711"/>
                </a:lnTo>
                <a:lnTo>
                  <a:pt x="8991" y="2882"/>
                </a:lnTo>
                <a:lnTo>
                  <a:pt x="4610" y="9118"/>
                </a:lnTo>
                <a:lnTo>
                  <a:pt x="4457" y="15620"/>
                </a:lnTo>
                <a:lnTo>
                  <a:pt x="4419" y="20294"/>
                </a:lnTo>
                <a:lnTo>
                  <a:pt x="2806" y="24472"/>
                </a:lnTo>
                <a:lnTo>
                  <a:pt x="0" y="27622"/>
                </a:lnTo>
                <a:lnTo>
                  <a:pt x="4419" y="2730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327469" y="4621980"/>
            <a:ext cx="23342" cy="27863"/>
          </a:xfrm>
          <a:custGeom>
            <a:avLst/>
            <a:gdLst/>
            <a:ahLst/>
            <a:cxnLst/>
            <a:rect l="l" t="t" r="r" b="b"/>
            <a:pathLst>
              <a:path w="23342" h="27863">
                <a:moveTo>
                  <a:pt x="17272" y="11214"/>
                </a:moveTo>
                <a:lnTo>
                  <a:pt x="17691" y="6984"/>
                </a:lnTo>
                <a:lnTo>
                  <a:pt x="19850" y="3086"/>
                </a:lnTo>
                <a:lnTo>
                  <a:pt x="23342" y="380"/>
                </a:lnTo>
                <a:lnTo>
                  <a:pt x="20980" y="0"/>
                </a:lnTo>
                <a:lnTo>
                  <a:pt x="18516" y="241"/>
                </a:lnTo>
                <a:lnTo>
                  <a:pt x="16052" y="952"/>
                </a:lnTo>
                <a:lnTo>
                  <a:pt x="8991" y="3124"/>
                </a:lnTo>
                <a:lnTo>
                  <a:pt x="4610" y="9359"/>
                </a:lnTo>
                <a:lnTo>
                  <a:pt x="4457" y="15862"/>
                </a:lnTo>
                <a:lnTo>
                  <a:pt x="4483" y="16167"/>
                </a:lnTo>
                <a:lnTo>
                  <a:pt x="4419" y="20535"/>
                </a:lnTo>
                <a:lnTo>
                  <a:pt x="2806" y="24714"/>
                </a:lnTo>
                <a:lnTo>
                  <a:pt x="0" y="27863"/>
                </a:lnTo>
                <a:lnTo>
                  <a:pt x="2197" y="27863"/>
                </a:lnTo>
                <a:lnTo>
                  <a:pt x="4419" y="27546"/>
                </a:lnTo>
                <a:lnTo>
                  <a:pt x="6565" y="26657"/>
                </a:lnTo>
                <a:lnTo>
                  <a:pt x="12966" y="24066"/>
                </a:lnTo>
                <a:lnTo>
                  <a:pt x="16967" y="18110"/>
                </a:lnTo>
                <a:lnTo>
                  <a:pt x="17272" y="11214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339541" y="4618638"/>
            <a:ext cx="25247" cy="26314"/>
          </a:xfrm>
          <a:custGeom>
            <a:avLst/>
            <a:gdLst/>
            <a:ahLst/>
            <a:cxnLst/>
            <a:rect l="l" t="t" r="r" b="b"/>
            <a:pathLst>
              <a:path w="25247" h="26314">
                <a:moveTo>
                  <a:pt x="5181" y="14643"/>
                </a:moveTo>
                <a:lnTo>
                  <a:pt x="5181" y="14947"/>
                </a:lnTo>
                <a:lnTo>
                  <a:pt x="4838" y="19291"/>
                </a:lnTo>
                <a:lnTo>
                  <a:pt x="2959" y="23355"/>
                </a:lnTo>
                <a:lnTo>
                  <a:pt x="0" y="26314"/>
                </a:lnTo>
                <a:lnTo>
                  <a:pt x="4394" y="26238"/>
                </a:lnTo>
                <a:lnTo>
                  <a:pt x="6578" y="25552"/>
                </a:lnTo>
                <a:lnTo>
                  <a:pt x="13068" y="23393"/>
                </a:lnTo>
                <a:lnTo>
                  <a:pt x="17449" y="17767"/>
                </a:lnTo>
                <a:lnTo>
                  <a:pt x="18300" y="10922"/>
                </a:lnTo>
                <a:lnTo>
                  <a:pt x="19037" y="6743"/>
                </a:lnTo>
                <a:lnTo>
                  <a:pt x="21513" y="3022"/>
                </a:lnTo>
                <a:lnTo>
                  <a:pt x="25247" y="584"/>
                </a:lnTo>
                <a:lnTo>
                  <a:pt x="20396" y="0"/>
                </a:lnTo>
                <a:lnTo>
                  <a:pt x="17894" y="609"/>
                </a:lnTo>
                <a:lnTo>
                  <a:pt x="10617" y="2235"/>
                </a:lnTo>
                <a:lnTo>
                  <a:pt x="5740" y="8140"/>
                </a:lnTo>
                <a:lnTo>
                  <a:pt x="5181" y="1464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339541" y="4618639"/>
            <a:ext cx="25247" cy="26543"/>
          </a:xfrm>
          <a:custGeom>
            <a:avLst/>
            <a:gdLst/>
            <a:ahLst/>
            <a:cxnLst/>
            <a:rect l="l" t="t" r="r" b="b"/>
            <a:pathLst>
              <a:path w="25247" h="26542">
                <a:moveTo>
                  <a:pt x="18300" y="10922"/>
                </a:moveTo>
                <a:lnTo>
                  <a:pt x="19037" y="6743"/>
                </a:lnTo>
                <a:lnTo>
                  <a:pt x="21513" y="3022"/>
                </a:lnTo>
                <a:lnTo>
                  <a:pt x="25247" y="584"/>
                </a:lnTo>
                <a:lnTo>
                  <a:pt x="22936" y="114"/>
                </a:lnTo>
                <a:lnTo>
                  <a:pt x="20396" y="0"/>
                </a:lnTo>
                <a:lnTo>
                  <a:pt x="17894" y="609"/>
                </a:lnTo>
                <a:lnTo>
                  <a:pt x="10617" y="2235"/>
                </a:lnTo>
                <a:lnTo>
                  <a:pt x="5740" y="8140"/>
                </a:lnTo>
                <a:lnTo>
                  <a:pt x="5181" y="14643"/>
                </a:lnTo>
                <a:lnTo>
                  <a:pt x="5181" y="14947"/>
                </a:lnTo>
                <a:lnTo>
                  <a:pt x="4838" y="19291"/>
                </a:lnTo>
                <a:lnTo>
                  <a:pt x="2959" y="23355"/>
                </a:lnTo>
                <a:lnTo>
                  <a:pt x="0" y="26314"/>
                </a:lnTo>
                <a:lnTo>
                  <a:pt x="2197" y="26543"/>
                </a:lnTo>
                <a:lnTo>
                  <a:pt x="4394" y="26238"/>
                </a:lnTo>
                <a:lnTo>
                  <a:pt x="6578" y="25552"/>
                </a:lnTo>
                <a:lnTo>
                  <a:pt x="13068" y="23393"/>
                </a:lnTo>
                <a:lnTo>
                  <a:pt x="17449" y="17767"/>
                </a:lnTo>
                <a:lnTo>
                  <a:pt x="18300" y="10922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351816" y="4616349"/>
            <a:ext cx="27266" cy="24853"/>
          </a:xfrm>
          <a:custGeom>
            <a:avLst/>
            <a:gdLst/>
            <a:ahLst/>
            <a:cxnLst/>
            <a:rect l="l" t="t" r="r" b="b"/>
            <a:pathLst>
              <a:path w="27266" h="24853">
                <a:moveTo>
                  <a:pt x="6565" y="24269"/>
                </a:moveTo>
                <a:lnTo>
                  <a:pt x="13131" y="22605"/>
                </a:lnTo>
                <a:lnTo>
                  <a:pt x="17932" y="17462"/>
                </a:lnTo>
                <a:lnTo>
                  <a:pt x="19380" y="10655"/>
                </a:lnTo>
                <a:lnTo>
                  <a:pt x="20485" y="6616"/>
                </a:lnTo>
                <a:lnTo>
                  <a:pt x="23304" y="3060"/>
                </a:lnTo>
                <a:lnTo>
                  <a:pt x="27266" y="1015"/>
                </a:lnTo>
                <a:lnTo>
                  <a:pt x="22466" y="0"/>
                </a:lnTo>
                <a:lnTo>
                  <a:pt x="19900" y="368"/>
                </a:lnTo>
                <a:lnTo>
                  <a:pt x="12446" y="1333"/>
                </a:lnTo>
                <a:lnTo>
                  <a:pt x="7048" y="6857"/>
                </a:lnTo>
                <a:lnTo>
                  <a:pt x="5994" y="13296"/>
                </a:lnTo>
                <a:lnTo>
                  <a:pt x="5969" y="13601"/>
                </a:lnTo>
                <a:lnTo>
                  <a:pt x="5295" y="17894"/>
                </a:lnTo>
                <a:lnTo>
                  <a:pt x="3136" y="21805"/>
                </a:lnTo>
                <a:lnTo>
                  <a:pt x="0" y="24561"/>
                </a:lnTo>
                <a:lnTo>
                  <a:pt x="4368" y="24853"/>
                </a:lnTo>
                <a:lnTo>
                  <a:pt x="6565" y="2426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351816" y="4616349"/>
            <a:ext cx="27266" cy="24853"/>
          </a:xfrm>
          <a:custGeom>
            <a:avLst/>
            <a:gdLst/>
            <a:ahLst/>
            <a:cxnLst/>
            <a:rect l="l" t="t" r="r" b="b"/>
            <a:pathLst>
              <a:path w="27266" h="24853">
                <a:moveTo>
                  <a:pt x="19380" y="10655"/>
                </a:moveTo>
                <a:lnTo>
                  <a:pt x="20485" y="6616"/>
                </a:lnTo>
                <a:lnTo>
                  <a:pt x="23304" y="3060"/>
                </a:lnTo>
                <a:lnTo>
                  <a:pt x="27266" y="1015"/>
                </a:lnTo>
                <a:lnTo>
                  <a:pt x="24993" y="292"/>
                </a:lnTo>
                <a:lnTo>
                  <a:pt x="22466" y="0"/>
                </a:lnTo>
                <a:lnTo>
                  <a:pt x="19900" y="368"/>
                </a:lnTo>
                <a:lnTo>
                  <a:pt x="12446" y="1333"/>
                </a:lnTo>
                <a:lnTo>
                  <a:pt x="7048" y="6857"/>
                </a:lnTo>
                <a:lnTo>
                  <a:pt x="5994" y="13296"/>
                </a:lnTo>
                <a:lnTo>
                  <a:pt x="5969" y="13601"/>
                </a:lnTo>
                <a:lnTo>
                  <a:pt x="5295" y="17894"/>
                </a:lnTo>
                <a:lnTo>
                  <a:pt x="3136" y="21805"/>
                </a:lnTo>
                <a:lnTo>
                  <a:pt x="0" y="24561"/>
                </a:lnTo>
                <a:lnTo>
                  <a:pt x="2159" y="24853"/>
                </a:lnTo>
                <a:lnTo>
                  <a:pt x="4368" y="24853"/>
                </a:lnTo>
                <a:lnTo>
                  <a:pt x="6565" y="24269"/>
                </a:lnTo>
                <a:lnTo>
                  <a:pt x="13131" y="22605"/>
                </a:lnTo>
                <a:lnTo>
                  <a:pt x="17932" y="17462"/>
                </a:lnTo>
                <a:lnTo>
                  <a:pt x="19380" y="10655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364268" y="4615441"/>
            <a:ext cx="29298" cy="22987"/>
          </a:xfrm>
          <a:custGeom>
            <a:avLst/>
            <a:gdLst/>
            <a:ahLst/>
            <a:cxnLst/>
            <a:rect l="l" t="t" r="r" b="b"/>
            <a:pathLst>
              <a:path w="29298" h="22987">
                <a:moveTo>
                  <a:pt x="3314" y="19875"/>
                </a:moveTo>
                <a:lnTo>
                  <a:pt x="0" y="22364"/>
                </a:lnTo>
                <a:lnTo>
                  <a:pt x="4279" y="22987"/>
                </a:lnTo>
                <a:lnTo>
                  <a:pt x="6515" y="22656"/>
                </a:lnTo>
                <a:lnTo>
                  <a:pt x="13131" y="21577"/>
                </a:lnTo>
                <a:lnTo>
                  <a:pt x="18351" y="16891"/>
                </a:lnTo>
                <a:lnTo>
                  <a:pt x="20459" y="10287"/>
                </a:lnTo>
                <a:lnTo>
                  <a:pt x="21958" y="6350"/>
                </a:lnTo>
                <a:lnTo>
                  <a:pt x="25120" y="3086"/>
                </a:lnTo>
                <a:lnTo>
                  <a:pt x="29298" y="1485"/>
                </a:lnTo>
                <a:lnTo>
                  <a:pt x="24599" y="0"/>
                </a:lnTo>
                <a:lnTo>
                  <a:pt x="21996" y="76"/>
                </a:lnTo>
                <a:lnTo>
                  <a:pt x="14439" y="292"/>
                </a:lnTo>
                <a:lnTo>
                  <a:pt x="8508" y="5384"/>
                </a:lnTo>
                <a:lnTo>
                  <a:pt x="6883" y="11645"/>
                </a:lnTo>
                <a:lnTo>
                  <a:pt x="6845" y="11950"/>
                </a:lnTo>
                <a:lnTo>
                  <a:pt x="5791" y="16230"/>
                </a:lnTo>
                <a:lnTo>
                  <a:pt x="3314" y="1987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6364268" y="4615441"/>
            <a:ext cx="29298" cy="22987"/>
          </a:xfrm>
          <a:custGeom>
            <a:avLst/>
            <a:gdLst/>
            <a:ahLst/>
            <a:cxnLst/>
            <a:rect l="l" t="t" r="r" b="b"/>
            <a:pathLst>
              <a:path w="29298" h="22987">
                <a:moveTo>
                  <a:pt x="20459" y="10287"/>
                </a:moveTo>
                <a:lnTo>
                  <a:pt x="21958" y="6350"/>
                </a:lnTo>
                <a:lnTo>
                  <a:pt x="25120" y="3086"/>
                </a:lnTo>
                <a:lnTo>
                  <a:pt x="29298" y="1485"/>
                </a:lnTo>
                <a:lnTo>
                  <a:pt x="27089" y="495"/>
                </a:lnTo>
                <a:lnTo>
                  <a:pt x="24599" y="0"/>
                </a:lnTo>
                <a:lnTo>
                  <a:pt x="21996" y="76"/>
                </a:lnTo>
                <a:lnTo>
                  <a:pt x="14439" y="292"/>
                </a:lnTo>
                <a:lnTo>
                  <a:pt x="8508" y="5384"/>
                </a:lnTo>
                <a:lnTo>
                  <a:pt x="6883" y="11645"/>
                </a:lnTo>
                <a:lnTo>
                  <a:pt x="6845" y="11950"/>
                </a:lnTo>
                <a:lnTo>
                  <a:pt x="5791" y="16230"/>
                </a:lnTo>
                <a:lnTo>
                  <a:pt x="3314" y="19875"/>
                </a:lnTo>
                <a:lnTo>
                  <a:pt x="0" y="22364"/>
                </a:lnTo>
                <a:lnTo>
                  <a:pt x="2108" y="22885"/>
                </a:lnTo>
                <a:lnTo>
                  <a:pt x="4279" y="22987"/>
                </a:lnTo>
                <a:lnTo>
                  <a:pt x="6515" y="22656"/>
                </a:lnTo>
                <a:lnTo>
                  <a:pt x="13131" y="21577"/>
                </a:lnTo>
                <a:lnTo>
                  <a:pt x="18351" y="16891"/>
                </a:lnTo>
                <a:lnTo>
                  <a:pt x="20459" y="10287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6376841" y="4615226"/>
            <a:ext cx="31178" cy="21564"/>
          </a:xfrm>
          <a:custGeom>
            <a:avLst/>
            <a:gdLst/>
            <a:ahLst/>
            <a:cxnLst/>
            <a:rect l="l" t="t" r="r" b="b"/>
            <a:pathLst>
              <a:path w="31178" h="21564">
                <a:moveTo>
                  <a:pt x="3492" y="18440"/>
                </a:moveTo>
                <a:lnTo>
                  <a:pt x="0" y="20573"/>
                </a:lnTo>
                <a:lnTo>
                  <a:pt x="4178" y="21564"/>
                </a:lnTo>
                <a:lnTo>
                  <a:pt x="6413" y="21488"/>
                </a:lnTo>
                <a:lnTo>
                  <a:pt x="13055" y="21081"/>
                </a:lnTo>
                <a:lnTo>
                  <a:pt x="18707" y="16903"/>
                </a:lnTo>
                <a:lnTo>
                  <a:pt x="21488" y="10579"/>
                </a:lnTo>
                <a:lnTo>
                  <a:pt x="23368" y="6781"/>
                </a:lnTo>
                <a:lnTo>
                  <a:pt x="26860" y="3898"/>
                </a:lnTo>
                <a:lnTo>
                  <a:pt x="31178" y="2717"/>
                </a:lnTo>
                <a:lnTo>
                  <a:pt x="26657" y="787"/>
                </a:lnTo>
                <a:lnTo>
                  <a:pt x="24053" y="571"/>
                </a:lnTo>
                <a:lnTo>
                  <a:pt x="16510" y="0"/>
                </a:lnTo>
                <a:lnTo>
                  <a:pt x="10058" y="4470"/>
                </a:lnTo>
                <a:lnTo>
                  <a:pt x="7848" y="10579"/>
                </a:lnTo>
                <a:lnTo>
                  <a:pt x="7759" y="10871"/>
                </a:lnTo>
                <a:lnTo>
                  <a:pt x="6299" y="14985"/>
                </a:lnTo>
                <a:lnTo>
                  <a:pt x="3492" y="1844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6376841" y="4615226"/>
            <a:ext cx="31178" cy="21564"/>
          </a:xfrm>
          <a:custGeom>
            <a:avLst/>
            <a:gdLst/>
            <a:ahLst/>
            <a:cxnLst/>
            <a:rect l="l" t="t" r="r" b="b"/>
            <a:pathLst>
              <a:path w="31178" h="21564">
                <a:moveTo>
                  <a:pt x="21488" y="10579"/>
                </a:moveTo>
                <a:lnTo>
                  <a:pt x="23368" y="6781"/>
                </a:lnTo>
                <a:lnTo>
                  <a:pt x="26860" y="3898"/>
                </a:lnTo>
                <a:lnTo>
                  <a:pt x="31178" y="2717"/>
                </a:lnTo>
                <a:lnTo>
                  <a:pt x="29095" y="1498"/>
                </a:lnTo>
                <a:lnTo>
                  <a:pt x="26657" y="787"/>
                </a:lnTo>
                <a:lnTo>
                  <a:pt x="24053" y="571"/>
                </a:lnTo>
                <a:lnTo>
                  <a:pt x="16510" y="0"/>
                </a:lnTo>
                <a:lnTo>
                  <a:pt x="10058" y="4470"/>
                </a:lnTo>
                <a:lnTo>
                  <a:pt x="7848" y="10579"/>
                </a:lnTo>
                <a:lnTo>
                  <a:pt x="7759" y="10871"/>
                </a:lnTo>
                <a:lnTo>
                  <a:pt x="6299" y="14985"/>
                </a:lnTo>
                <a:lnTo>
                  <a:pt x="3492" y="18440"/>
                </a:lnTo>
                <a:lnTo>
                  <a:pt x="0" y="20573"/>
                </a:lnTo>
                <a:lnTo>
                  <a:pt x="2032" y="21335"/>
                </a:lnTo>
                <a:lnTo>
                  <a:pt x="4178" y="21564"/>
                </a:lnTo>
                <a:lnTo>
                  <a:pt x="6413" y="21488"/>
                </a:lnTo>
                <a:lnTo>
                  <a:pt x="13055" y="21081"/>
                </a:lnTo>
                <a:lnTo>
                  <a:pt x="18707" y="16903"/>
                </a:lnTo>
                <a:lnTo>
                  <a:pt x="21488" y="10579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6389479" y="4616267"/>
            <a:ext cx="32791" cy="20586"/>
          </a:xfrm>
          <a:custGeom>
            <a:avLst/>
            <a:gdLst/>
            <a:ahLst/>
            <a:cxnLst/>
            <a:rect l="l" t="t" r="r" b="b"/>
            <a:pathLst>
              <a:path w="32791" h="20586">
                <a:moveTo>
                  <a:pt x="4038" y="20218"/>
                </a:moveTo>
                <a:lnTo>
                  <a:pt x="6261" y="20307"/>
                </a:lnTo>
                <a:lnTo>
                  <a:pt x="12890" y="20586"/>
                </a:lnTo>
                <a:lnTo>
                  <a:pt x="18961" y="16992"/>
                </a:lnTo>
                <a:lnTo>
                  <a:pt x="22364" y="11010"/>
                </a:lnTo>
                <a:lnTo>
                  <a:pt x="24638" y="7429"/>
                </a:lnTo>
                <a:lnTo>
                  <a:pt x="28397" y="4927"/>
                </a:lnTo>
                <a:lnTo>
                  <a:pt x="32791" y="4165"/>
                </a:lnTo>
                <a:lnTo>
                  <a:pt x="28511" y="1803"/>
                </a:lnTo>
                <a:lnTo>
                  <a:pt x="25946" y="1308"/>
                </a:lnTo>
                <a:lnTo>
                  <a:pt x="18503" y="0"/>
                </a:lnTo>
                <a:lnTo>
                  <a:pt x="11633" y="3721"/>
                </a:lnTo>
                <a:lnTo>
                  <a:pt x="8788" y="9601"/>
                </a:lnTo>
                <a:lnTo>
                  <a:pt x="8686" y="9905"/>
                </a:lnTo>
                <a:lnTo>
                  <a:pt x="6807" y="13830"/>
                </a:lnTo>
                <a:lnTo>
                  <a:pt x="3683" y="16967"/>
                </a:lnTo>
                <a:lnTo>
                  <a:pt x="0" y="18770"/>
                </a:lnTo>
                <a:lnTo>
                  <a:pt x="4038" y="2021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389479" y="4616267"/>
            <a:ext cx="32791" cy="20586"/>
          </a:xfrm>
          <a:custGeom>
            <a:avLst/>
            <a:gdLst/>
            <a:ahLst/>
            <a:cxnLst/>
            <a:rect l="l" t="t" r="r" b="b"/>
            <a:pathLst>
              <a:path w="32791" h="20586">
                <a:moveTo>
                  <a:pt x="22364" y="11010"/>
                </a:moveTo>
                <a:lnTo>
                  <a:pt x="24638" y="7429"/>
                </a:lnTo>
                <a:lnTo>
                  <a:pt x="28397" y="4927"/>
                </a:lnTo>
                <a:lnTo>
                  <a:pt x="32791" y="4165"/>
                </a:lnTo>
                <a:lnTo>
                  <a:pt x="30848" y="2743"/>
                </a:lnTo>
                <a:lnTo>
                  <a:pt x="28511" y="1803"/>
                </a:lnTo>
                <a:lnTo>
                  <a:pt x="25946" y="1308"/>
                </a:lnTo>
                <a:lnTo>
                  <a:pt x="18503" y="0"/>
                </a:lnTo>
                <a:lnTo>
                  <a:pt x="11633" y="3721"/>
                </a:lnTo>
                <a:lnTo>
                  <a:pt x="8788" y="9601"/>
                </a:lnTo>
                <a:lnTo>
                  <a:pt x="8686" y="9905"/>
                </a:lnTo>
                <a:lnTo>
                  <a:pt x="6807" y="13830"/>
                </a:lnTo>
                <a:lnTo>
                  <a:pt x="3683" y="16967"/>
                </a:lnTo>
                <a:lnTo>
                  <a:pt x="0" y="18770"/>
                </a:lnTo>
                <a:lnTo>
                  <a:pt x="1955" y="19672"/>
                </a:lnTo>
                <a:lnTo>
                  <a:pt x="4038" y="20218"/>
                </a:lnTo>
                <a:lnTo>
                  <a:pt x="6261" y="20307"/>
                </a:lnTo>
                <a:lnTo>
                  <a:pt x="12890" y="20586"/>
                </a:lnTo>
                <a:lnTo>
                  <a:pt x="18961" y="16992"/>
                </a:lnTo>
                <a:lnTo>
                  <a:pt x="22364" y="11010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402099" y="4618804"/>
            <a:ext cx="34048" cy="19862"/>
          </a:xfrm>
          <a:custGeom>
            <a:avLst/>
            <a:gdLst/>
            <a:ahLst/>
            <a:cxnLst/>
            <a:rect l="l" t="t" r="r" b="b"/>
            <a:pathLst>
              <a:path w="34048" h="19862">
                <a:moveTo>
                  <a:pt x="3860" y="18630"/>
                </a:moveTo>
                <a:lnTo>
                  <a:pt x="6070" y="18897"/>
                </a:lnTo>
                <a:lnTo>
                  <a:pt x="12649" y="19862"/>
                </a:lnTo>
                <a:lnTo>
                  <a:pt x="19075" y="16929"/>
                </a:lnTo>
                <a:lnTo>
                  <a:pt x="23050" y="11290"/>
                </a:lnTo>
                <a:lnTo>
                  <a:pt x="25653" y="7950"/>
                </a:lnTo>
                <a:lnTo>
                  <a:pt x="29616" y="5829"/>
                </a:lnTo>
                <a:lnTo>
                  <a:pt x="34048" y="5448"/>
                </a:lnTo>
                <a:lnTo>
                  <a:pt x="30048" y="2666"/>
                </a:lnTo>
                <a:lnTo>
                  <a:pt x="27546" y="1993"/>
                </a:lnTo>
                <a:lnTo>
                  <a:pt x="20307" y="0"/>
                </a:lnTo>
                <a:lnTo>
                  <a:pt x="13119" y="2959"/>
                </a:lnTo>
                <a:lnTo>
                  <a:pt x="9690" y="8534"/>
                </a:lnTo>
                <a:lnTo>
                  <a:pt x="9550" y="8813"/>
                </a:lnTo>
                <a:lnTo>
                  <a:pt x="7289" y="12534"/>
                </a:lnTo>
                <a:lnTo>
                  <a:pt x="3835" y="15328"/>
                </a:lnTo>
                <a:lnTo>
                  <a:pt x="0" y="16751"/>
                </a:lnTo>
                <a:lnTo>
                  <a:pt x="3860" y="1863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402099" y="4618804"/>
            <a:ext cx="34048" cy="19862"/>
          </a:xfrm>
          <a:custGeom>
            <a:avLst/>
            <a:gdLst/>
            <a:ahLst/>
            <a:cxnLst/>
            <a:rect l="l" t="t" r="r" b="b"/>
            <a:pathLst>
              <a:path w="34048" h="19862">
                <a:moveTo>
                  <a:pt x="23050" y="11290"/>
                </a:moveTo>
                <a:lnTo>
                  <a:pt x="25653" y="7950"/>
                </a:lnTo>
                <a:lnTo>
                  <a:pt x="29616" y="5829"/>
                </a:lnTo>
                <a:lnTo>
                  <a:pt x="34048" y="5448"/>
                </a:lnTo>
                <a:lnTo>
                  <a:pt x="32245" y="3911"/>
                </a:lnTo>
                <a:lnTo>
                  <a:pt x="30048" y="2666"/>
                </a:lnTo>
                <a:lnTo>
                  <a:pt x="27546" y="1993"/>
                </a:lnTo>
                <a:lnTo>
                  <a:pt x="20307" y="0"/>
                </a:lnTo>
                <a:lnTo>
                  <a:pt x="13119" y="2959"/>
                </a:lnTo>
                <a:lnTo>
                  <a:pt x="9690" y="8534"/>
                </a:lnTo>
                <a:lnTo>
                  <a:pt x="9550" y="8813"/>
                </a:lnTo>
                <a:lnTo>
                  <a:pt x="7289" y="12534"/>
                </a:lnTo>
                <a:lnTo>
                  <a:pt x="3835" y="15328"/>
                </a:lnTo>
                <a:lnTo>
                  <a:pt x="0" y="16751"/>
                </a:lnTo>
                <a:lnTo>
                  <a:pt x="1828" y="17792"/>
                </a:lnTo>
                <a:lnTo>
                  <a:pt x="3860" y="18630"/>
                </a:lnTo>
                <a:lnTo>
                  <a:pt x="6070" y="18897"/>
                </a:lnTo>
                <a:lnTo>
                  <a:pt x="12649" y="19862"/>
                </a:lnTo>
                <a:lnTo>
                  <a:pt x="19075" y="16929"/>
                </a:lnTo>
                <a:lnTo>
                  <a:pt x="23050" y="11290"/>
                </a:lnTo>
                <a:close/>
              </a:path>
            </a:pathLst>
          </a:custGeom>
          <a:ln w="2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414594" y="4622675"/>
            <a:ext cx="34963" cy="19011"/>
          </a:xfrm>
          <a:custGeom>
            <a:avLst/>
            <a:gdLst/>
            <a:ahLst/>
            <a:cxnLst/>
            <a:rect l="l" t="t" r="r" b="b"/>
            <a:pathLst>
              <a:path w="34963" h="19011">
                <a:moveTo>
                  <a:pt x="0" y="14693"/>
                </a:moveTo>
                <a:lnTo>
                  <a:pt x="3683" y="16941"/>
                </a:lnTo>
                <a:lnTo>
                  <a:pt x="5867" y="17437"/>
                </a:lnTo>
                <a:lnTo>
                  <a:pt x="12369" y="19011"/>
                </a:lnTo>
                <a:lnTo>
                  <a:pt x="19075" y="16776"/>
                </a:lnTo>
                <a:lnTo>
                  <a:pt x="23533" y="11455"/>
                </a:lnTo>
                <a:lnTo>
                  <a:pt x="26416" y="8394"/>
                </a:lnTo>
                <a:lnTo>
                  <a:pt x="30543" y="6578"/>
                </a:lnTo>
                <a:lnTo>
                  <a:pt x="34963" y="6565"/>
                </a:lnTo>
                <a:lnTo>
                  <a:pt x="31242" y="3467"/>
                </a:lnTo>
                <a:lnTo>
                  <a:pt x="28816" y="2590"/>
                </a:lnTo>
                <a:lnTo>
                  <a:pt x="21844" y="0"/>
                </a:lnTo>
                <a:lnTo>
                  <a:pt x="14452" y="2273"/>
                </a:lnTo>
                <a:lnTo>
                  <a:pt x="10477" y="7480"/>
                </a:lnTo>
                <a:lnTo>
                  <a:pt x="10325" y="7734"/>
                </a:lnTo>
                <a:lnTo>
                  <a:pt x="7708" y="11214"/>
                </a:lnTo>
                <a:lnTo>
                  <a:pt x="3987" y="13665"/>
                </a:lnTo>
                <a:lnTo>
                  <a:pt x="0" y="1469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414594" y="4622675"/>
            <a:ext cx="34963" cy="19011"/>
          </a:xfrm>
          <a:custGeom>
            <a:avLst/>
            <a:gdLst/>
            <a:ahLst/>
            <a:cxnLst/>
            <a:rect l="l" t="t" r="r" b="b"/>
            <a:pathLst>
              <a:path w="34963" h="19011">
                <a:moveTo>
                  <a:pt x="23533" y="11455"/>
                </a:moveTo>
                <a:lnTo>
                  <a:pt x="26416" y="8394"/>
                </a:lnTo>
                <a:lnTo>
                  <a:pt x="30543" y="6578"/>
                </a:lnTo>
                <a:lnTo>
                  <a:pt x="34963" y="6565"/>
                </a:lnTo>
                <a:lnTo>
                  <a:pt x="33299" y="4889"/>
                </a:lnTo>
                <a:lnTo>
                  <a:pt x="31242" y="3467"/>
                </a:lnTo>
                <a:lnTo>
                  <a:pt x="28816" y="2590"/>
                </a:lnTo>
                <a:lnTo>
                  <a:pt x="21844" y="0"/>
                </a:lnTo>
                <a:lnTo>
                  <a:pt x="14452" y="2273"/>
                </a:lnTo>
                <a:lnTo>
                  <a:pt x="10477" y="7480"/>
                </a:lnTo>
                <a:lnTo>
                  <a:pt x="10325" y="7734"/>
                </a:lnTo>
                <a:lnTo>
                  <a:pt x="7708" y="11214"/>
                </a:lnTo>
                <a:lnTo>
                  <a:pt x="3987" y="13665"/>
                </a:lnTo>
                <a:lnTo>
                  <a:pt x="0" y="14693"/>
                </a:lnTo>
                <a:lnTo>
                  <a:pt x="1739" y="15925"/>
                </a:lnTo>
                <a:lnTo>
                  <a:pt x="3683" y="16941"/>
                </a:lnTo>
                <a:lnTo>
                  <a:pt x="5867" y="17437"/>
                </a:lnTo>
                <a:lnTo>
                  <a:pt x="12369" y="19011"/>
                </a:lnTo>
                <a:lnTo>
                  <a:pt x="19075" y="16776"/>
                </a:lnTo>
                <a:lnTo>
                  <a:pt x="23533" y="11455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426927" y="4627683"/>
            <a:ext cx="35521" cy="18224"/>
          </a:xfrm>
          <a:custGeom>
            <a:avLst/>
            <a:gdLst/>
            <a:ahLst/>
            <a:cxnLst/>
            <a:rect l="l" t="t" r="r" b="b"/>
            <a:pathLst>
              <a:path w="35521" h="18224">
                <a:moveTo>
                  <a:pt x="0" y="12712"/>
                </a:moveTo>
                <a:lnTo>
                  <a:pt x="3492" y="15278"/>
                </a:lnTo>
                <a:lnTo>
                  <a:pt x="5626" y="16027"/>
                </a:lnTo>
                <a:lnTo>
                  <a:pt x="12014" y="18224"/>
                </a:lnTo>
                <a:lnTo>
                  <a:pt x="18961" y="16509"/>
                </a:lnTo>
                <a:lnTo>
                  <a:pt x="23799" y="11556"/>
                </a:lnTo>
                <a:lnTo>
                  <a:pt x="26911" y="8699"/>
                </a:lnTo>
                <a:lnTo>
                  <a:pt x="31153" y="7226"/>
                </a:lnTo>
                <a:lnTo>
                  <a:pt x="35521" y="7505"/>
                </a:lnTo>
                <a:lnTo>
                  <a:pt x="32042" y="4203"/>
                </a:lnTo>
                <a:lnTo>
                  <a:pt x="29743" y="3111"/>
                </a:lnTo>
                <a:lnTo>
                  <a:pt x="23050" y="0"/>
                </a:lnTo>
                <a:lnTo>
                  <a:pt x="15519" y="1714"/>
                </a:lnTo>
                <a:lnTo>
                  <a:pt x="11125" y="6502"/>
                </a:lnTo>
                <a:lnTo>
                  <a:pt x="10947" y="6743"/>
                </a:lnTo>
                <a:lnTo>
                  <a:pt x="8026" y="10020"/>
                </a:lnTo>
                <a:lnTo>
                  <a:pt x="4089" y="12064"/>
                </a:lnTo>
                <a:lnTo>
                  <a:pt x="0" y="1271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426927" y="4627683"/>
            <a:ext cx="35521" cy="18224"/>
          </a:xfrm>
          <a:custGeom>
            <a:avLst/>
            <a:gdLst/>
            <a:ahLst/>
            <a:cxnLst/>
            <a:rect l="l" t="t" r="r" b="b"/>
            <a:pathLst>
              <a:path w="35521" h="18224">
                <a:moveTo>
                  <a:pt x="23799" y="11556"/>
                </a:moveTo>
                <a:lnTo>
                  <a:pt x="26911" y="8699"/>
                </a:lnTo>
                <a:lnTo>
                  <a:pt x="31153" y="7226"/>
                </a:lnTo>
                <a:lnTo>
                  <a:pt x="35521" y="7505"/>
                </a:lnTo>
                <a:lnTo>
                  <a:pt x="34010" y="5689"/>
                </a:lnTo>
                <a:lnTo>
                  <a:pt x="32042" y="4203"/>
                </a:lnTo>
                <a:lnTo>
                  <a:pt x="29743" y="3111"/>
                </a:lnTo>
                <a:lnTo>
                  <a:pt x="23050" y="0"/>
                </a:lnTo>
                <a:lnTo>
                  <a:pt x="15519" y="1714"/>
                </a:lnTo>
                <a:lnTo>
                  <a:pt x="11125" y="6502"/>
                </a:lnTo>
                <a:lnTo>
                  <a:pt x="10947" y="6743"/>
                </a:lnTo>
                <a:lnTo>
                  <a:pt x="8026" y="10020"/>
                </a:lnTo>
                <a:lnTo>
                  <a:pt x="4089" y="12064"/>
                </a:lnTo>
                <a:lnTo>
                  <a:pt x="0" y="12712"/>
                </a:lnTo>
                <a:lnTo>
                  <a:pt x="1625" y="14147"/>
                </a:lnTo>
                <a:lnTo>
                  <a:pt x="3492" y="15278"/>
                </a:lnTo>
                <a:lnTo>
                  <a:pt x="5626" y="16027"/>
                </a:lnTo>
                <a:lnTo>
                  <a:pt x="12014" y="18224"/>
                </a:lnTo>
                <a:lnTo>
                  <a:pt x="18961" y="16509"/>
                </a:lnTo>
                <a:lnTo>
                  <a:pt x="23799" y="11556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439038" y="4633690"/>
            <a:ext cx="35966" cy="17386"/>
          </a:xfrm>
          <a:custGeom>
            <a:avLst/>
            <a:gdLst/>
            <a:ahLst/>
            <a:cxnLst/>
            <a:rect l="l" t="t" r="r" b="b"/>
            <a:pathLst>
              <a:path w="35966" h="17386">
                <a:moveTo>
                  <a:pt x="0" y="10858"/>
                </a:moveTo>
                <a:lnTo>
                  <a:pt x="3289" y="13703"/>
                </a:lnTo>
                <a:lnTo>
                  <a:pt x="5372" y="14655"/>
                </a:lnTo>
                <a:lnTo>
                  <a:pt x="11633" y="17386"/>
                </a:lnTo>
                <a:lnTo>
                  <a:pt x="18745" y="16141"/>
                </a:lnTo>
                <a:lnTo>
                  <a:pt x="23875" y="11544"/>
                </a:lnTo>
                <a:lnTo>
                  <a:pt x="27216" y="8953"/>
                </a:lnTo>
                <a:lnTo>
                  <a:pt x="31381" y="7569"/>
                </a:lnTo>
                <a:lnTo>
                  <a:pt x="35966" y="8381"/>
                </a:lnTo>
                <a:lnTo>
                  <a:pt x="32638" y="4711"/>
                </a:lnTo>
                <a:lnTo>
                  <a:pt x="30352" y="3505"/>
                </a:lnTo>
                <a:lnTo>
                  <a:pt x="23939" y="0"/>
                </a:lnTo>
                <a:lnTo>
                  <a:pt x="16382" y="1142"/>
                </a:lnTo>
                <a:lnTo>
                  <a:pt x="11607" y="5600"/>
                </a:lnTo>
                <a:lnTo>
                  <a:pt x="11404" y="5829"/>
                </a:lnTo>
                <a:lnTo>
                  <a:pt x="8242" y="8839"/>
                </a:lnTo>
                <a:lnTo>
                  <a:pt x="4140" y="10604"/>
                </a:lnTo>
                <a:lnTo>
                  <a:pt x="0" y="1085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439038" y="4633690"/>
            <a:ext cx="35966" cy="17386"/>
          </a:xfrm>
          <a:custGeom>
            <a:avLst/>
            <a:gdLst/>
            <a:ahLst/>
            <a:cxnLst/>
            <a:rect l="l" t="t" r="r" b="b"/>
            <a:pathLst>
              <a:path w="35966" h="17386">
                <a:moveTo>
                  <a:pt x="23875" y="11544"/>
                </a:moveTo>
                <a:lnTo>
                  <a:pt x="27216" y="8953"/>
                </a:lnTo>
                <a:lnTo>
                  <a:pt x="31381" y="7569"/>
                </a:lnTo>
                <a:lnTo>
                  <a:pt x="35966" y="8381"/>
                </a:lnTo>
                <a:lnTo>
                  <a:pt x="34378" y="6324"/>
                </a:lnTo>
                <a:lnTo>
                  <a:pt x="32638" y="4711"/>
                </a:lnTo>
                <a:lnTo>
                  <a:pt x="30352" y="3505"/>
                </a:lnTo>
                <a:lnTo>
                  <a:pt x="23939" y="0"/>
                </a:lnTo>
                <a:lnTo>
                  <a:pt x="16382" y="1142"/>
                </a:lnTo>
                <a:lnTo>
                  <a:pt x="11607" y="5600"/>
                </a:lnTo>
                <a:lnTo>
                  <a:pt x="11404" y="5829"/>
                </a:lnTo>
                <a:lnTo>
                  <a:pt x="8242" y="8839"/>
                </a:lnTo>
                <a:lnTo>
                  <a:pt x="4140" y="10604"/>
                </a:lnTo>
                <a:lnTo>
                  <a:pt x="0" y="10858"/>
                </a:lnTo>
                <a:lnTo>
                  <a:pt x="1485" y="12484"/>
                </a:lnTo>
                <a:lnTo>
                  <a:pt x="3289" y="13703"/>
                </a:lnTo>
                <a:lnTo>
                  <a:pt x="5372" y="14655"/>
                </a:lnTo>
                <a:lnTo>
                  <a:pt x="11633" y="17386"/>
                </a:lnTo>
                <a:lnTo>
                  <a:pt x="18745" y="16141"/>
                </a:lnTo>
                <a:lnTo>
                  <a:pt x="23875" y="11544"/>
                </a:lnTo>
                <a:close/>
              </a:path>
            </a:pathLst>
          </a:custGeom>
          <a:ln w="2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450858" y="4641711"/>
            <a:ext cx="36461" cy="15417"/>
          </a:xfrm>
          <a:custGeom>
            <a:avLst/>
            <a:gdLst/>
            <a:ahLst/>
            <a:cxnLst/>
            <a:rect l="l" t="t" r="r" b="b"/>
            <a:pathLst>
              <a:path w="36461" h="15417">
                <a:moveTo>
                  <a:pt x="0" y="8013"/>
                </a:moveTo>
                <a:lnTo>
                  <a:pt x="3086" y="11150"/>
                </a:lnTo>
                <a:lnTo>
                  <a:pt x="5143" y="12179"/>
                </a:lnTo>
                <a:lnTo>
                  <a:pt x="11468" y="15417"/>
                </a:lnTo>
                <a:lnTo>
                  <a:pt x="18021" y="14363"/>
                </a:lnTo>
                <a:lnTo>
                  <a:pt x="23736" y="10502"/>
                </a:lnTo>
                <a:lnTo>
                  <a:pt x="27330" y="8293"/>
                </a:lnTo>
                <a:lnTo>
                  <a:pt x="31953" y="7721"/>
                </a:lnTo>
                <a:lnTo>
                  <a:pt x="36461" y="9601"/>
                </a:lnTo>
                <a:lnTo>
                  <a:pt x="33540" y="5080"/>
                </a:lnTo>
                <a:lnTo>
                  <a:pt x="31292" y="3441"/>
                </a:lnTo>
                <a:lnTo>
                  <a:pt x="28105" y="1066"/>
                </a:lnTo>
                <a:lnTo>
                  <a:pt x="24371" y="0"/>
                </a:lnTo>
                <a:lnTo>
                  <a:pt x="20980" y="114"/>
                </a:lnTo>
                <a:lnTo>
                  <a:pt x="17780" y="342"/>
                </a:lnTo>
                <a:lnTo>
                  <a:pt x="14439" y="1485"/>
                </a:lnTo>
                <a:lnTo>
                  <a:pt x="11760" y="3784"/>
                </a:lnTo>
                <a:lnTo>
                  <a:pt x="8420" y="6565"/>
                </a:lnTo>
                <a:lnTo>
                  <a:pt x="4178" y="8051"/>
                </a:lnTo>
                <a:lnTo>
                  <a:pt x="0" y="801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450858" y="4641711"/>
            <a:ext cx="36461" cy="15417"/>
          </a:xfrm>
          <a:custGeom>
            <a:avLst/>
            <a:gdLst/>
            <a:ahLst/>
            <a:cxnLst/>
            <a:rect l="l" t="t" r="r" b="b"/>
            <a:pathLst>
              <a:path w="36461" h="15417">
                <a:moveTo>
                  <a:pt x="23736" y="10502"/>
                </a:moveTo>
                <a:lnTo>
                  <a:pt x="27330" y="8293"/>
                </a:lnTo>
                <a:lnTo>
                  <a:pt x="31953" y="7721"/>
                </a:lnTo>
                <a:lnTo>
                  <a:pt x="36461" y="9601"/>
                </a:lnTo>
                <a:lnTo>
                  <a:pt x="35306" y="7264"/>
                </a:lnTo>
                <a:lnTo>
                  <a:pt x="33540" y="5080"/>
                </a:lnTo>
                <a:lnTo>
                  <a:pt x="31292" y="3441"/>
                </a:lnTo>
                <a:lnTo>
                  <a:pt x="28105" y="1066"/>
                </a:lnTo>
                <a:lnTo>
                  <a:pt x="24371" y="0"/>
                </a:lnTo>
                <a:lnTo>
                  <a:pt x="20980" y="114"/>
                </a:lnTo>
                <a:lnTo>
                  <a:pt x="17780" y="342"/>
                </a:lnTo>
                <a:lnTo>
                  <a:pt x="14439" y="1485"/>
                </a:lnTo>
                <a:lnTo>
                  <a:pt x="11976" y="3568"/>
                </a:lnTo>
                <a:lnTo>
                  <a:pt x="11760" y="3784"/>
                </a:lnTo>
                <a:lnTo>
                  <a:pt x="8420" y="6565"/>
                </a:lnTo>
                <a:lnTo>
                  <a:pt x="4178" y="8051"/>
                </a:lnTo>
                <a:lnTo>
                  <a:pt x="0" y="8013"/>
                </a:lnTo>
                <a:lnTo>
                  <a:pt x="1397" y="9652"/>
                </a:lnTo>
                <a:lnTo>
                  <a:pt x="3086" y="11150"/>
                </a:lnTo>
                <a:lnTo>
                  <a:pt x="5143" y="12179"/>
                </a:lnTo>
                <a:lnTo>
                  <a:pt x="11468" y="15417"/>
                </a:lnTo>
                <a:lnTo>
                  <a:pt x="18021" y="14363"/>
                </a:lnTo>
                <a:lnTo>
                  <a:pt x="23736" y="10502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462327" y="4648747"/>
            <a:ext cx="35102" cy="15468"/>
          </a:xfrm>
          <a:custGeom>
            <a:avLst/>
            <a:gdLst/>
            <a:ahLst/>
            <a:cxnLst/>
            <a:rect l="l" t="t" r="r" b="b"/>
            <a:pathLst>
              <a:path w="35102" h="15468">
                <a:moveTo>
                  <a:pt x="0" y="6908"/>
                </a:moveTo>
                <a:lnTo>
                  <a:pt x="2641" y="10121"/>
                </a:lnTo>
                <a:lnTo>
                  <a:pt x="4470" y="11328"/>
                </a:lnTo>
                <a:lnTo>
                  <a:pt x="9728" y="14744"/>
                </a:lnTo>
                <a:lnTo>
                  <a:pt x="15913" y="14808"/>
                </a:lnTo>
                <a:lnTo>
                  <a:pt x="22478" y="12484"/>
                </a:lnTo>
                <a:lnTo>
                  <a:pt x="26479" y="11188"/>
                </a:lnTo>
                <a:lnTo>
                  <a:pt x="31267" y="12052"/>
                </a:lnTo>
                <a:lnTo>
                  <a:pt x="35102" y="15468"/>
                </a:lnTo>
                <a:lnTo>
                  <a:pt x="34696" y="12776"/>
                </a:lnTo>
                <a:lnTo>
                  <a:pt x="33502" y="9994"/>
                </a:lnTo>
                <a:lnTo>
                  <a:pt x="31622" y="7619"/>
                </a:lnTo>
                <a:lnTo>
                  <a:pt x="26022" y="622"/>
                </a:lnTo>
                <a:lnTo>
                  <a:pt x="17576" y="0"/>
                </a:lnTo>
                <a:lnTo>
                  <a:pt x="12179" y="3492"/>
                </a:lnTo>
                <a:lnTo>
                  <a:pt x="11950" y="3695"/>
                </a:lnTo>
                <a:lnTo>
                  <a:pt x="8178" y="5981"/>
                </a:lnTo>
                <a:lnTo>
                  <a:pt x="4229" y="7289"/>
                </a:lnTo>
                <a:lnTo>
                  <a:pt x="0" y="690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462327" y="4648747"/>
            <a:ext cx="35102" cy="15468"/>
          </a:xfrm>
          <a:custGeom>
            <a:avLst/>
            <a:gdLst/>
            <a:ahLst/>
            <a:cxnLst/>
            <a:rect l="l" t="t" r="r" b="b"/>
            <a:pathLst>
              <a:path w="35102" h="15468">
                <a:moveTo>
                  <a:pt x="22478" y="12484"/>
                </a:moveTo>
                <a:lnTo>
                  <a:pt x="26479" y="11188"/>
                </a:lnTo>
                <a:lnTo>
                  <a:pt x="31267" y="12052"/>
                </a:lnTo>
                <a:lnTo>
                  <a:pt x="35102" y="15468"/>
                </a:lnTo>
                <a:lnTo>
                  <a:pt x="34696" y="12776"/>
                </a:lnTo>
                <a:lnTo>
                  <a:pt x="33502" y="9994"/>
                </a:lnTo>
                <a:lnTo>
                  <a:pt x="31622" y="7619"/>
                </a:lnTo>
                <a:lnTo>
                  <a:pt x="26022" y="622"/>
                </a:lnTo>
                <a:lnTo>
                  <a:pt x="17576" y="0"/>
                </a:lnTo>
                <a:lnTo>
                  <a:pt x="12179" y="3492"/>
                </a:lnTo>
                <a:lnTo>
                  <a:pt x="11950" y="3695"/>
                </a:lnTo>
                <a:lnTo>
                  <a:pt x="8178" y="5981"/>
                </a:lnTo>
                <a:lnTo>
                  <a:pt x="4229" y="7289"/>
                </a:lnTo>
                <a:lnTo>
                  <a:pt x="0" y="6908"/>
                </a:lnTo>
                <a:lnTo>
                  <a:pt x="1511" y="8826"/>
                </a:lnTo>
                <a:lnTo>
                  <a:pt x="2641" y="10121"/>
                </a:lnTo>
                <a:lnTo>
                  <a:pt x="4470" y="11328"/>
                </a:lnTo>
                <a:lnTo>
                  <a:pt x="9728" y="14744"/>
                </a:lnTo>
                <a:lnTo>
                  <a:pt x="15913" y="14808"/>
                </a:lnTo>
                <a:lnTo>
                  <a:pt x="22478" y="12484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472374" y="4660218"/>
            <a:ext cx="30873" cy="19342"/>
          </a:xfrm>
          <a:custGeom>
            <a:avLst/>
            <a:gdLst/>
            <a:ahLst/>
            <a:cxnLst/>
            <a:rect l="l" t="t" r="r" b="b"/>
            <a:pathLst>
              <a:path w="30873" h="19342">
                <a:moveTo>
                  <a:pt x="1803" y="5575"/>
                </a:moveTo>
                <a:lnTo>
                  <a:pt x="3086" y="6921"/>
                </a:lnTo>
                <a:lnTo>
                  <a:pt x="6883" y="10756"/>
                </a:lnTo>
                <a:lnTo>
                  <a:pt x="12471" y="12560"/>
                </a:lnTo>
                <a:lnTo>
                  <a:pt x="23723" y="12776"/>
                </a:lnTo>
                <a:lnTo>
                  <a:pt x="27876" y="15252"/>
                </a:lnTo>
                <a:lnTo>
                  <a:pt x="30429" y="19342"/>
                </a:lnTo>
                <a:lnTo>
                  <a:pt x="30873" y="16827"/>
                </a:lnTo>
                <a:lnTo>
                  <a:pt x="30708" y="13970"/>
                </a:lnTo>
                <a:lnTo>
                  <a:pt x="29730" y="11125"/>
                </a:lnTo>
                <a:lnTo>
                  <a:pt x="28371" y="7023"/>
                </a:lnTo>
                <a:lnTo>
                  <a:pt x="25463" y="3708"/>
                </a:lnTo>
                <a:lnTo>
                  <a:pt x="22225" y="1993"/>
                </a:lnTo>
                <a:lnTo>
                  <a:pt x="18961" y="254"/>
                </a:lnTo>
                <a:lnTo>
                  <a:pt x="15468" y="0"/>
                </a:lnTo>
                <a:lnTo>
                  <a:pt x="12344" y="1028"/>
                </a:lnTo>
                <a:lnTo>
                  <a:pt x="12065" y="1155"/>
                </a:lnTo>
                <a:lnTo>
                  <a:pt x="7912" y="2540"/>
                </a:lnTo>
                <a:lnTo>
                  <a:pt x="3721" y="2857"/>
                </a:lnTo>
                <a:lnTo>
                  <a:pt x="0" y="2133"/>
                </a:lnTo>
                <a:lnTo>
                  <a:pt x="1803" y="557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472374" y="4660218"/>
            <a:ext cx="30873" cy="19342"/>
          </a:xfrm>
          <a:custGeom>
            <a:avLst/>
            <a:gdLst/>
            <a:ahLst/>
            <a:cxnLst/>
            <a:rect l="l" t="t" r="r" b="b"/>
            <a:pathLst>
              <a:path w="30873" h="19342">
                <a:moveTo>
                  <a:pt x="19494" y="12661"/>
                </a:moveTo>
                <a:lnTo>
                  <a:pt x="23723" y="12776"/>
                </a:lnTo>
                <a:lnTo>
                  <a:pt x="27876" y="15252"/>
                </a:lnTo>
                <a:lnTo>
                  <a:pt x="30429" y="19342"/>
                </a:lnTo>
                <a:lnTo>
                  <a:pt x="30873" y="16827"/>
                </a:lnTo>
                <a:lnTo>
                  <a:pt x="30708" y="13970"/>
                </a:lnTo>
                <a:lnTo>
                  <a:pt x="29730" y="11125"/>
                </a:lnTo>
                <a:lnTo>
                  <a:pt x="28371" y="7023"/>
                </a:lnTo>
                <a:lnTo>
                  <a:pt x="25463" y="3708"/>
                </a:lnTo>
                <a:lnTo>
                  <a:pt x="22225" y="1993"/>
                </a:lnTo>
                <a:lnTo>
                  <a:pt x="18961" y="254"/>
                </a:lnTo>
                <a:lnTo>
                  <a:pt x="15468" y="0"/>
                </a:lnTo>
                <a:lnTo>
                  <a:pt x="12344" y="1028"/>
                </a:lnTo>
                <a:lnTo>
                  <a:pt x="12065" y="1155"/>
                </a:lnTo>
                <a:lnTo>
                  <a:pt x="7912" y="2540"/>
                </a:lnTo>
                <a:lnTo>
                  <a:pt x="3721" y="2857"/>
                </a:lnTo>
                <a:lnTo>
                  <a:pt x="0" y="2133"/>
                </a:lnTo>
                <a:lnTo>
                  <a:pt x="812" y="3949"/>
                </a:lnTo>
                <a:lnTo>
                  <a:pt x="1803" y="5575"/>
                </a:lnTo>
                <a:lnTo>
                  <a:pt x="3086" y="6921"/>
                </a:lnTo>
                <a:lnTo>
                  <a:pt x="6883" y="10756"/>
                </a:lnTo>
                <a:lnTo>
                  <a:pt x="12471" y="12560"/>
                </a:lnTo>
                <a:lnTo>
                  <a:pt x="19494" y="12661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479887" y="4670268"/>
            <a:ext cx="25717" cy="24130"/>
          </a:xfrm>
          <a:custGeom>
            <a:avLst/>
            <a:gdLst/>
            <a:ahLst/>
            <a:cxnLst/>
            <a:rect l="l" t="t" r="r" b="b"/>
            <a:pathLst>
              <a:path w="25717" h="24129">
                <a:moveTo>
                  <a:pt x="495" y="3505"/>
                </a:moveTo>
                <a:lnTo>
                  <a:pt x="1231" y="5118"/>
                </a:lnTo>
                <a:lnTo>
                  <a:pt x="3390" y="9740"/>
                </a:lnTo>
                <a:lnTo>
                  <a:pt x="8382" y="14185"/>
                </a:lnTo>
                <a:lnTo>
                  <a:pt x="15138" y="15862"/>
                </a:lnTo>
                <a:lnTo>
                  <a:pt x="19202" y="17043"/>
                </a:lnTo>
                <a:lnTo>
                  <a:pt x="22631" y="20116"/>
                </a:lnTo>
                <a:lnTo>
                  <a:pt x="24511" y="24129"/>
                </a:lnTo>
                <a:lnTo>
                  <a:pt x="25717" y="19392"/>
                </a:lnTo>
                <a:lnTo>
                  <a:pt x="25438" y="16700"/>
                </a:lnTo>
                <a:lnTo>
                  <a:pt x="24765" y="8864"/>
                </a:lnTo>
                <a:lnTo>
                  <a:pt x="18465" y="2565"/>
                </a:lnTo>
                <a:lnTo>
                  <a:pt x="7200" y="2539"/>
                </a:lnTo>
                <a:lnTo>
                  <a:pt x="3162" y="1473"/>
                </a:lnTo>
                <a:lnTo>
                  <a:pt x="0" y="0"/>
                </a:lnTo>
                <a:lnTo>
                  <a:pt x="495" y="350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479887" y="4670268"/>
            <a:ext cx="25717" cy="24130"/>
          </a:xfrm>
          <a:custGeom>
            <a:avLst/>
            <a:gdLst/>
            <a:ahLst/>
            <a:cxnLst/>
            <a:rect l="l" t="t" r="r" b="b"/>
            <a:pathLst>
              <a:path w="25717" h="24129">
                <a:moveTo>
                  <a:pt x="15138" y="15862"/>
                </a:moveTo>
                <a:lnTo>
                  <a:pt x="19202" y="17043"/>
                </a:lnTo>
                <a:lnTo>
                  <a:pt x="22631" y="20116"/>
                </a:lnTo>
                <a:lnTo>
                  <a:pt x="24511" y="24129"/>
                </a:lnTo>
                <a:lnTo>
                  <a:pt x="25323" y="21894"/>
                </a:lnTo>
                <a:lnTo>
                  <a:pt x="25717" y="19392"/>
                </a:lnTo>
                <a:lnTo>
                  <a:pt x="25438" y="16700"/>
                </a:lnTo>
                <a:lnTo>
                  <a:pt x="24765" y="8864"/>
                </a:lnTo>
                <a:lnTo>
                  <a:pt x="18465" y="2565"/>
                </a:lnTo>
                <a:lnTo>
                  <a:pt x="11887" y="2590"/>
                </a:lnTo>
                <a:lnTo>
                  <a:pt x="11582" y="2616"/>
                </a:lnTo>
                <a:lnTo>
                  <a:pt x="7200" y="2539"/>
                </a:lnTo>
                <a:lnTo>
                  <a:pt x="3162" y="1473"/>
                </a:lnTo>
                <a:lnTo>
                  <a:pt x="0" y="0"/>
                </a:lnTo>
                <a:lnTo>
                  <a:pt x="127" y="1841"/>
                </a:lnTo>
                <a:lnTo>
                  <a:pt x="495" y="3505"/>
                </a:lnTo>
                <a:lnTo>
                  <a:pt x="1231" y="5118"/>
                </a:lnTo>
                <a:lnTo>
                  <a:pt x="3390" y="9740"/>
                </a:lnTo>
                <a:lnTo>
                  <a:pt x="8382" y="14185"/>
                </a:lnTo>
                <a:lnTo>
                  <a:pt x="15138" y="15862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483667" y="4679818"/>
            <a:ext cx="22364" cy="28587"/>
          </a:xfrm>
          <a:custGeom>
            <a:avLst/>
            <a:gdLst/>
            <a:ahLst/>
            <a:cxnLst/>
            <a:rect l="l" t="t" r="r" b="b"/>
            <a:pathLst>
              <a:path w="22364" h="28587">
                <a:moveTo>
                  <a:pt x="0" y="3784"/>
                </a:moveTo>
                <a:lnTo>
                  <a:pt x="317" y="5816"/>
                </a:lnTo>
                <a:lnTo>
                  <a:pt x="1206" y="11861"/>
                </a:lnTo>
                <a:lnTo>
                  <a:pt x="5613" y="17640"/>
                </a:lnTo>
                <a:lnTo>
                  <a:pt x="12166" y="19888"/>
                </a:lnTo>
                <a:lnTo>
                  <a:pt x="16078" y="21513"/>
                </a:lnTo>
                <a:lnTo>
                  <a:pt x="19227" y="24612"/>
                </a:lnTo>
                <a:lnTo>
                  <a:pt x="20916" y="28587"/>
                </a:lnTo>
                <a:lnTo>
                  <a:pt x="22364" y="24117"/>
                </a:lnTo>
                <a:lnTo>
                  <a:pt x="22313" y="14452"/>
                </a:lnTo>
                <a:lnTo>
                  <a:pt x="17589" y="8013"/>
                </a:lnTo>
                <a:lnTo>
                  <a:pt x="11277" y="6273"/>
                </a:lnTo>
                <a:lnTo>
                  <a:pt x="10972" y="6223"/>
                </a:lnTo>
                <a:lnTo>
                  <a:pt x="6743" y="5080"/>
                </a:lnTo>
                <a:lnTo>
                  <a:pt x="3124" y="2641"/>
                </a:lnTo>
                <a:lnTo>
                  <a:pt x="571" y="0"/>
                </a:lnTo>
                <a:lnTo>
                  <a:pt x="0" y="378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483667" y="4679818"/>
            <a:ext cx="22364" cy="28587"/>
          </a:xfrm>
          <a:custGeom>
            <a:avLst/>
            <a:gdLst/>
            <a:ahLst/>
            <a:cxnLst/>
            <a:rect l="l" t="t" r="r" b="b"/>
            <a:pathLst>
              <a:path w="22364" h="28587">
                <a:moveTo>
                  <a:pt x="12166" y="19888"/>
                </a:moveTo>
                <a:lnTo>
                  <a:pt x="16078" y="21513"/>
                </a:lnTo>
                <a:lnTo>
                  <a:pt x="19227" y="24612"/>
                </a:lnTo>
                <a:lnTo>
                  <a:pt x="20916" y="28587"/>
                </a:lnTo>
                <a:lnTo>
                  <a:pt x="21856" y="26466"/>
                </a:lnTo>
                <a:lnTo>
                  <a:pt x="22364" y="24117"/>
                </a:lnTo>
                <a:lnTo>
                  <a:pt x="22339" y="21628"/>
                </a:lnTo>
                <a:lnTo>
                  <a:pt x="22313" y="14452"/>
                </a:lnTo>
                <a:lnTo>
                  <a:pt x="17589" y="8013"/>
                </a:lnTo>
                <a:lnTo>
                  <a:pt x="11277" y="6273"/>
                </a:lnTo>
                <a:lnTo>
                  <a:pt x="10972" y="6223"/>
                </a:lnTo>
                <a:lnTo>
                  <a:pt x="6743" y="5080"/>
                </a:lnTo>
                <a:lnTo>
                  <a:pt x="3124" y="2641"/>
                </a:lnTo>
                <a:lnTo>
                  <a:pt x="571" y="0"/>
                </a:lnTo>
                <a:lnTo>
                  <a:pt x="127" y="1879"/>
                </a:lnTo>
                <a:lnTo>
                  <a:pt x="0" y="3784"/>
                </a:lnTo>
                <a:lnTo>
                  <a:pt x="317" y="5816"/>
                </a:lnTo>
                <a:lnTo>
                  <a:pt x="1206" y="11861"/>
                </a:lnTo>
                <a:lnTo>
                  <a:pt x="5613" y="17640"/>
                </a:lnTo>
                <a:lnTo>
                  <a:pt x="12166" y="19888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484846" y="4691449"/>
            <a:ext cx="21323" cy="31584"/>
          </a:xfrm>
          <a:custGeom>
            <a:avLst/>
            <a:gdLst/>
            <a:ahLst/>
            <a:cxnLst/>
            <a:rect l="l" t="t" r="r" b="b"/>
            <a:pathLst>
              <a:path w="21323" h="31584">
                <a:moveTo>
                  <a:pt x="10921" y="8216"/>
                </a:moveTo>
                <a:lnTo>
                  <a:pt x="10617" y="8115"/>
                </a:lnTo>
                <a:lnTo>
                  <a:pt x="6540" y="6565"/>
                </a:lnTo>
                <a:lnTo>
                  <a:pt x="3225" y="3517"/>
                </a:lnTo>
                <a:lnTo>
                  <a:pt x="1206" y="0"/>
                </a:lnTo>
                <a:lnTo>
                  <a:pt x="0" y="4102"/>
                </a:lnTo>
                <a:lnTo>
                  <a:pt x="63" y="6400"/>
                </a:lnTo>
                <a:lnTo>
                  <a:pt x="228" y="13398"/>
                </a:lnTo>
                <a:lnTo>
                  <a:pt x="4546" y="19316"/>
                </a:lnTo>
                <a:lnTo>
                  <a:pt x="10934" y="21843"/>
                </a:lnTo>
                <a:lnTo>
                  <a:pt x="14731" y="23660"/>
                </a:lnTo>
                <a:lnTo>
                  <a:pt x="17741" y="27038"/>
                </a:lnTo>
                <a:lnTo>
                  <a:pt x="18910" y="31584"/>
                </a:lnTo>
                <a:lnTo>
                  <a:pt x="20853" y="26835"/>
                </a:lnTo>
                <a:lnTo>
                  <a:pt x="20993" y="24206"/>
                </a:lnTo>
                <a:lnTo>
                  <a:pt x="21323" y="16598"/>
                </a:lnTo>
                <a:lnTo>
                  <a:pt x="16941" y="10718"/>
                </a:lnTo>
                <a:lnTo>
                  <a:pt x="10921" y="821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484846" y="4691449"/>
            <a:ext cx="21323" cy="31584"/>
          </a:xfrm>
          <a:custGeom>
            <a:avLst/>
            <a:gdLst/>
            <a:ahLst/>
            <a:cxnLst/>
            <a:rect l="l" t="t" r="r" b="b"/>
            <a:pathLst>
              <a:path w="21323" h="31584">
                <a:moveTo>
                  <a:pt x="10934" y="21843"/>
                </a:moveTo>
                <a:lnTo>
                  <a:pt x="14731" y="23660"/>
                </a:lnTo>
                <a:lnTo>
                  <a:pt x="17741" y="27038"/>
                </a:lnTo>
                <a:lnTo>
                  <a:pt x="18910" y="31584"/>
                </a:lnTo>
                <a:lnTo>
                  <a:pt x="20116" y="29375"/>
                </a:lnTo>
                <a:lnTo>
                  <a:pt x="20853" y="26835"/>
                </a:lnTo>
                <a:lnTo>
                  <a:pt x="20993" y="24206"/>
                </a:lnTo>
                <a:lnTo>
                  <a:pt x="21323" y="16598"/>
                </a:lnTo>
                <a:lnTo>
                  <a:pt x="16941" y="10718"/>
                </a:lnTo>
                <a:lnTo>
                  <a:pt x="10921" y="8216"/>
                </a:lnTo>
                <a:lnTo>
                  <a:pt x="10617" y="8115"/>
                </a:lnTo>
                <a:lnTo>
                  <a:pt x="6540" y="6565"/>
                </a:lnTo>
                <a:lnTo>
                  <a:pt x="3225" y="3517"/>
                </a:lnTo>
                <a:lnTo>
                  <a:pt x="1206" y="0"/>
                </a:lnTo>
                <a:lnTo>
                  <a:pt x="431" y="1968"/>
                </a:lnTo>
                <a:lnTo>
                  <a:pt x="0" y="4102"/>
                </a:lnTo>
                <a:lnTo>
                  <a:pt x="63" y="6400"/>
                </a:lnTo>
                <a:lnTo>
                  <a:pt x="228" y="13398"/>
                </a:lnTo>
                <a:lnTo>
                  <a:pt x="4546" y="19316"/>
                </a:lnTo>
                <a:lnTo>
                  <a:pt x="10934" y="21843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484848" y="4704386"/>
            <a:ext cx="20929" cy="34950"/>
          </a:xfrm>
          <a:custGeom>
            <a:avLst/>
            <a:gdLst/>
            <a:ahLst/>
            <a:cxnLst/>
            <a:rect l="l" t="t" r="r" b="b"/>
            <a:pathLst>
              <a:path w="20929" h="34950">
                <a:moveTo>
                  <a:pt x="6591" y="6946"/>
                </a:moveTo>
                <a:lnTo>
                  <a:pt x="3378" y="3911"/>
                </a:lnTo>
                <a:lnTo>
                  <a:pt x="1587" y="0"/>
                </a:lnTo>
                <a:lnTo>
                  <a:pt x="165" y="4279"/>
                </a:lnTo>
                <a:lnTo>
                  <a:pt x="0" y="13322"/>
                </a:lnTo>
                <a:lnTo>
                  <a:pt x="3657" y="18668"/>
                </a:lnTo>
                <a:lnTo>
                  <a:pt x="9448" y="22440"/>
                </a:lnTo>
                <a:lnTo>
                  <a:pt x="12801" y="24904"/>
                </a:lnTo>
                <a:lnTo>
                  <a:pt x="15354" y="29019"/>
                </a:lnTo>
                <a:lnTo>
                  <a:pt x="14109" y="34950"/>
                </a:lnTo>
                <a:lnTo>
                  <a:pt x="16446" y="32689"/>
                </a:lnTo>
                <a:lnTo>
                  <a:pt x="18072" y="29781"/>
                </a:lnTo>
                <a:lnTo>
                  <a:pt x="18834" y="26822"/>
                </a:lnTo>
                <a:lnTo>
                  <a:pt x="20929" y="18211"/>
                </a:lnTo>
                <a:lnTo>
                  <a:pt x="16687" y="11595"/>
                </a:lnTo>
                <a:lnTo>
                  <a:pt x="10858" y="8851"/>
                </a:lnTo>
                <a:lnTo>
                  <a:pt x="10566" y="8750"/>
                </a:lnTo>
                <a:lnTo>
                  <a:pt x="6591" y="694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484848" y="4704386"/>
            <a:ext cx="20929" cy="34950"/>
          </a:xfrm>
          <a:custGeom>
            <a:avLst/>
            <a:gdLst/>
            <a:ahLst/>
            <a:cxnLst/>
            <a:rect l="l" t="t" r="r" b="b"/>
            <a:pathLst>
              <a:path w="20929" h="34950">
                <a:moveTo>
                  <a:pt x="9448" y="22440"/>
                </a:moveTo>
                <a:lnTo>
                  <a:pt x="12801" y="24904"/>
                </a:lnTo>
                <a:lnTo>
                  <a:pt x="15354" y="29019"/>
                </a:lnTo>
                <a:lnTo>
                  <a:pt x="14109" y="34950"/>
                </a:lnTo>
                <a:lnTo>
                  <a:pt x="16446" y="32689"/>
                </a:lnTo>
                <a:lnTo>
                  <a:pt x="18072" y="29781"/>
                </a:lnTo>
                <a:lnTo>
                  <a:pt x="18834" y="26822"/>
                </a:lnTo>
                <a:lnTo>
                  <a:pt x="20929" y="18211"/>
                </a:lnTo>
                <a:lnTo>
                  <a:pt x="16687" y="11595"/>
                </a:lnTo>
                <a:lnTo>
                  <a:pt x="10858" y="8851"/>
                </a:lnTo>
                <a:lnTo>
                  <a:pt x="10566" y="8750"/>
                </a:lnTo>
                <a:lnTo>
                  <a:pt x="6591" y="6946"/>
                </a:lnTo>
                <a:lnTo>
                  <a:pt x="3378" y="3911"/>
                </a:lnTo>
                <a:lnTo>
                  <a:pt x="1587" y="0"/>
                </a:lnTo>
                <a:lnTo>
                  <a:pt x="673" y="2070"/>
                </a:lnTo>
                <a:lnTo>
                  <a:pt x="165" y="4279"/>
                </a:lnTo>
                <a:lnTo>
                  <a:pt x="114" y="6515"/>
                </a:lnTo>
                <a:lnTo>
                  <a:pt x="0" y="13322"/>
                </a:lnTo>
                <a:lnTo>
                  <a:pt x="3657" y="18668"/>
                </a:lnTo>
                <a:lnTo>
                  <a:pt x="9448" y="22440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478507" y="4717207"/>
            <a:ext cx="20777" cy="34251"/>
          </a:xfrm>
          <a:custGeom>
            <a:avLst/>
            <a:gdLst/>
            <a:ahLst/>
            <a:cxnLst/>
            <a:rect l="l" t="t" r="r" b="b"/>
            <a:pathLst>
              <a:path w="20777" h="34251">
                <a:moveTo>
                  <a:pt x="7607" y="14897"/>
                </a:moveTo>
                <a:lnTo>
                  <a:pt x="9690" y="21729"/>
                </a:lnTo>
                <a:lnTo>
                  <a:pt x="9867" y="26225"/>
                </a:lnTo>
                <a:lnTo>
                  <a:pt x="6299" y="30518"/>
                </a:lnTo>
                <a:lnTo>
                  <a:pt x="3174" y="32016"/>
                </a:lnTo>
                <a:lnTo>
                  <a:pt x="0" y="32384"/>
                </a:lnTo>
                <a:lnTo>
                  <a:pt x="2997" y="33820"/>
                </a:lnTo>
                <a:lnTo>
                  <a:pt x="8127" y="34251"/>
                </a:lnTo>
                <a:lnTo>
                  <a:pt x="12814" y="31762"/>
                </a:lnTo>
                <a:lnTo>
                  <a:pt x="16128" y="29997"/>
                </a:lnTo>
                <a:lnTo>
                  <a:pt x="18338" y="27317"/>
                </a:lnTo>
                <a:lnTo>
                  <a:pt x="20650" y="22466"/>
                </a:lnTo>
                <a:lnTo>
                  <a:pt x="20777" y="18249"/>
                </a:lnTo>
                <a:lnTo>
                  <a:pt x="20396" y="14312"/>
                </a:lnTo>
                <a:lnTo>
                  <a:pt x="18376" y="11455"/>
                </a:lnTo>
                <a:lnTo>
                  <a:pt x="15722" y="9563"/>
                </a:lnTo>
                <a:lnTo>
                  <a:pt x="15455" y="9397"/>
                </a:lnTo>
                <a:lnTo>
                  <a:pt x="11861" y="6934"/>
                </a:lnTo>
                <a:lnTo>
                  <a:pt x="9080" y="3708"/>
                </a:lnTo>
                <a:lnTo>
                  <a:pt x="7607" y="0"/>
                </a:lnTo>
                <a:lnTo>
                  <a:pt x="5816" y="3721"/>
                </a:lnTo>
                <a:lnTo>
                  <a:pt x="5473" y="5664"/>
                </a:lnTo>
                <a:lnTo>
                  <a:pt x="4292" y="11645"/>
                </a:lnTo>
                <a:lnTo>
                  <a:pt x="7607" y="1489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478506" y="4717207"/>
            <a:ext cx="20916" cy="34251"/>
          </a:xfrm>
          <a:custGeom>
            <a:avLst/>
            <a:gdLst/>
            <a:ahLst/>
            <a:cxnLst/>
            <a:rect l="l" t="t" r="r" b="b"/>
            <a:pathLst>
              <a:path w="20916" h="34251">
                <a:moveTo>
                  <a:pt x="9690" y="21729"/>
                </a:moveTo>
                <a:lnTo>
                  <a:pt x="10236" y="23748"/>
                </a:lnTo>
                <a:lnTo>
                  <a:pt x="9867" y="26225"/>
                </a:lnTo>
                <a:lnTo>
                  <a:pt x="8064" y="28359"/>
                </a:lnTo>
                <a:lnTo>
                  <a:pt x="6299" y="30518"/>
                </a:lnTo>
                <a:lnTo>
                  <a:pt x="3174" y="32016"/>
                </a:lnTo>
                <a:lnTo>
                  <a:pt x="0" y="32384"/>
                </a:lnTo>
                <a:lnTo>
                  <a:pt x="2997" y="33820"/>
                </a:lnTo>
                <a:lnTo>
                  <a:pt x="8127" y="34251"/>
                </a:lnTo>
                <a:lnTo>
                  <a:pt x="12814" y="31762"/>
                </a:lnTo>
                <a:lnTo>
                  <a:pt x="16128" y="29997"/>
                </a:lnTo>
                <a:lnTo>
                  <a:pt x="18338" y="27317"/>
                </a:lnTo>
                <a:lnTo>
                  <a:pt x="19481" y="24917"/>
                </a:lnTo>
                <a:lnTo>
                  <a:pt x="20650" y="22466"/>
                </a:lnTo>
                <a:lnTo>
                  <a:pt x="20916" y="20218"/>
                </a:lnTo>
                <a:lnTo>
                  <a:pt x="20777" y="18249"/>
                </a:lnTo>
                <a:lnTo>
                  <a:pt x="20396" y="14312"/>
                </a:lnTo>
                <a:lnTo>
                  <a:pt x="18376" y="11455"/>
                </a:lnTo>
                <a:lnTo>
                  <a:pt x="15722" y="9563"/>
                </a:lnTo>
                <a:lnTo>
                  <a:pt x="15455" y="9397"/>
                </a:lnTo>
                <a:lnTo>
                  <a:pt x="11861" y="6934"/>
                </a:lnTo>
                <a:lnTo>
                  <a:pt x="9080" y="3708"/>
                </a:lnTo>
                <a:lnTo>
                  <a:pt x="7607" y="0"/>
                </a:lnTo>
                <a:lnTo>
                  <a:pt x="6540" y="1803"/>
                </a:lnTo>
                <a:lnTo>
                  <a:pt x="5816" y="3721"/>
                </a:lnTo>
                <a:lnTo>
                  <a:pt x="5473" y="5664"/>
                </a:lnTo>
                <a:lnTo>
                  <a:pt x="4292" y="11645"/>
                </a:lnTo>
                <a:lnTo>
                  <a:pt x="7607" y="14897"/>
                </a:lnTo>
                <a:lnTo>
                  <a:pt x="9690" y="21729"/>
                </a:lnTo>
                <a:close/>
              </a:path>
            </a:pathLst>
          </a:custGeom>
          <a:ln w="2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245227" y="4720822"/>
            <a:ext cx="21336" cy="26034"/>
          </a:xfrm>
          <a:custGeom>
            <a:avLst/>
            <a:gdLst/>
            <a:ahLst/>
            <a:cxnLst/>
            <a:rect l="l" t="t" r="r" b="b"/>
            <a:pathLst>
              <a:path w="21336" h="26035">
                <a:moveTo>
                  <a:pt x="4419" y="0"/>
                </a:moveTo>
                <a:lnTo>
                  <a:pt x="1460" y="4508"/>
                </a:lnTo>
                <a:lnTo>
                  <a:pt x="863" y="7556"/>
                </a:lnTo>
                <a:lnTo>
                  <a:pt x="0" y="11899"/>
                </a:lnTo>
                <a:lnTo>
                  <a:pt x="787" y="16865"/>
                </a:lnTo>
                <a:lnTo>
                  <a:pt x="3479" y="20637"/>
                </a:lnTo>
                <a:lnTo>
                  <a:pt x="6108" y="24485"/>
                </a:lnTo>
                <a:lnTo>
                  <a:pt x="10604" y="26034"/>
                </a:lnTo>
                <a:lnTo>
                  <a:pt x="13639" y="24663"/>
                </a:lnTo>
                <a:lnTo>
                  <a:pt x="13919" y="24510"/>
                </a:lnTo>
                <a:lnTo>
                  <a:pt x="18186" y="22834"/>
                </a:lnTo>
                <a:lnTo>
                  <a:pt x="20408" y="20002"/>
                </a:lnTo>
                <a:lnTo>
                  <a:pt x="21336" y="17386"/>
                </a:lnTo>
                <a:lnTo>
                  <a:pt x="18389" y="16662"/>
                </a:lnTo>
                <a:lnTo>
                  <a:pt x="16268" y="15303"/>
                </a:lnTo>
                <a:lnTo>
                  <a:pt x="13728" y="13004"/>
                </a:lnTo>
                <a:lnTo>
                  <a:pt x="10642" y="11391"/>
                </a:lnTo>
                <a:lnTo>
                  <a:pt x="6972" y="9182"/>
                </a:lnTo>
                <a:lnTo>
                  <a:pt x="4597" y="4813"/>
                </a:lnTo>
                <a:lnTo>
                  <a:pt x="4419" y="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245227" y="4720822"/>
            <a:ext cx="22402" cy="26034"/>
          </a:xfrm>
          <a:custGeom>
            <a:avLst/>
            <a:gdLst/>
            <a:ahLst/>
            <a:cxnLst/>
            <a:rect l="l" t="t" r="r" b="b"/>
            <a:pathLst>
              <a:path w="22402" h="26035">
                <a:moveTo>
                  <a:pt x="10642" y="11391"/>
                </a:moveTo>
                <a:lnTo>
                  <a:pt x="6972" y="9182"/>
                </a:lnTo>
                <a:lnTo>
                  <a:pt x="4597" y="4813"/>
                </a:lnTo>
                <a:lnTo>
                  <a:pt x="4419" y="0"/>
                </a:lnTo>
                <a:lnTo>
                  <a:pt x="2768" y="1981"/>
                </a:lnTo>
                <a:lnTo>
                  <a:pt x="1460" y="4508"/>
                </a:lnTo>
                <a:lnTo>
                  <a:pt x="863" y="7556"/>
                </a:lnTo>
                <a:lnTo>
                  <a:pt x="0" y="11899"/>
                </a:lnTo>
                <a:lnTo>
                  <a:pt x="787" y="16865"/>
                </a:lnTo>
                <a:lnTo>
                  <a:pt x="3479" y="20637"/>
                </a:lnTo>
                <a:lnTo>
                  <a:pt x="6108" y="24485"/>
                </a:lnTo>
                <a:lnTo>
                  <a:pt x="10604" y="26034"/>
                </a:lnTo>
                <a:lnTo>
                  <a:pt x="13639" y="24663"/>
                </a:lnTo>
                <a:lnTo>
                  <a:pt x="13919" y="24510"/>
                </a:lnTo>
                <a:lnTo>
                  <a:pt x="18186" y="22834"/>
                </a:lnTo>
                <a:lnTo>
                  <a:pt x="20408" y="20002"/>
                </a:lnTo>
                <a:lnTo>
                  <a:pt x="22402" y="18338"/>
                </a:lnTo>
                <a:lnTo>
                  <a:pt x="21336" y="17386"/>
                </a:lnTo>
                <a:lnTo>
                  <a:pt x="20853" y="16548"/>
                </a:lnTo>
                <a:lnTo>
                  <a:pt x="21107" y="16675"/>
                </a:lnTo>
                <a:lnTo>
                  <a:pt x="21297" y="16751"/>
                </a:lnTo>
                <a:lnTo>
                  <a:pt x="21424" y="17424"/>
                </a:lnTo>
                <a:lnTo>
                  <a:pt x="20891" y="17551"/>
                </a:lnTo>
                <a:lnTo>
                  <a:pt x="20383" y="17703"/>
                </a:lnTo>
                <a:lnTo>
                  <a:pt x="19443" y="17348"/>
                </a:lnTo>
                <a:lnTo>
                  <a:pt x="18389" y="16662"/>
                </a:lnTo>
                <a:lnTo>
                  <a:pt x="16268" y="15303"/>
                </a:lnTo>
                <a:lnTo>
                  <a:pt x="13728" y="13004"/>
                </a:lnTo>
                <a:lnTo>
                  <a:pt x="10642" y="11391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247825" y="4706908"/>
            <a:ext cx="19113" cy="30988"/>
          </a:xfrm>
          <a:custGeom>
            <a:avLst/>
            <a:gdLst/>
            <a:ahLst/>
            <a:cxnLst/>
            <a:rect l="l" t="t" r="r" b="b"/>
            <a:pathLst>
              <a:path w="19113" h="30987">
                <a:moveTo>
                  <a:pt x="12166" y="27622"/>
                </a:moveTo>
                <a:lnTo>
                  <a:pt x="15430" y="30987"/>
                </a:lnTo>
                <a:lnTo>
                  <a:pt x="18326" y="30695"/>
                </a:lnTo>
                <a:lnTo>
                  <a:pt x="18821" y="28257"/>
                </a:lnTo>
                <a:lnTo>
                  <a:pt x="19113" y="23723"/>
                </a:lnTo>
                <a:lnTo>
                  <a:pt x="17119" y="16776"/>
                </a:lnTo>
                <a:lnTo>
                  <a:pt x="11963" y="12064"/>
                </a:lnTo>
                <a:lnTo>
                  <a:pt x="8978" y="8991"/>
                </a:lnTo>
                <a:lnTo>
                  <a:pt x="7480" y="4571"/>
                </a:lnTo>
                <a:lnTo>
                  <a:pt x="7924" y="0"/>
                </a:lnTo>
                <a:lnTo>
                  <a:pt x="4419" y="3657"/>
                </a:lnTo>
                <a:lnTo>
                  <a:pt x="3314" y="6159"/>
                </a:lnTo>
                <a:lnTo>
                  <a:pt x="0" y="13360"/>
                </a:lnTo>
                <a:lnTo>
                  <a:pt x="2324" y="22034"/>
                </a:lnTo>
                <a:lnTo>
                  <a:pt x="8102" y="25361"/>
                </a:lnTo>
                <a:lnTo>
                  <a:pt x="8382" y="25501"/>
                </a:lnTo>
                <a:lnTo>
                  <a:pt x="12166" y="2762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247825" y="4706909"/>
            <a:ext cx="19113" cy="31483"/>
          </a:xfrm>
          <a:custGeom>
            <a:avLst/>
            <a:gdLst/>
            <a:ahLst/>
            <a:cxnLst/>
            <a:rect l="l" t="t" r="r" b="b"/>
            <a:pathLst>
              <a:path w="19113" h="31483">
                <a:moveTo>
                  <a:pt x="11963" y="12064"/>
                </a:moveTo>
                <a:lnTo>
                  <a:pt x="8978" y="8991"/>
                </a:lnTo>
                <a:lnTo>
                  <a:pt x="7480" y="4571"/>
                </a:lnTo>
                <a:lnTo>
                  <a:pt x="7924" y="0"/>
                </a:lnTo>
                <a:lnTo>
                  <a:pt x="6045" y="1574"/>
                </a:lnTo>
                <a:lnTo>
                  <a:pt x="4419" y="3657"/>
                </a:lnTo>
                <a:lnTo>
                  <a:pt x="3314" y="6159"/>
                </a:lnTo>
                <a:lnTo>
                  <a:pt x="0" y="13360"/>
                </a:lnTo>
                <a:lnTo>
                  <a:pt x="2324" y="22034"/>
                </a:lnTo>
                <a:lnTo>
                  <a:pt x="8102" y="25361"/>
                </a:lnTo>
                <a:lnTo>
                  <a:pt x="8382" y="25501"/>
                </a:lnTo>
                <a:lnTo>
                  <a:pt x="12166" y="27622"/>
                </a:lnTo>
                <a:lnTo>
                  <a:pt x="15430" y="30987"/>
                </a:lnTo>
                <a:lnTo>
                  <a:pt x="17589" y="31483"/>
                </a:lnTo>
                <a:lnTo>
                  <a:pt x="18326" y="30695"/>
                </a:lnTo>
                <a:lnTo>
                  <a:pt x="18707" y="29768"/>
                </a:lnTo>
                <a:lnTo>
                  <a:pt x="18821" y="28257"/>
                </a:lnTo>
                <a:lnTo>
                  <a:pt x="19113" y="23723"/>
                </a:lnTo>
                <a:lnTo>
                  <a:pt x="17119" y="16776"/>
                </a:lnTo>
                <a:lnTo>
                  <a:pt x="11963" y="12064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254157" y="4694284"/>
            <a:ext cx="17360" cy="35712"/>
          </a:xfrm>
          <a:custGeom>
            <a:avLst/>
            <a:gdLst/>
            <a:ahLst/>
            <a:cxnLst/>
            <a:rect l="l" t="t" r="r" b="b"/>
            <a:pathLst>
              <a:path w="17360" h="35712">
                <a:moveTo>
                  <a:pt x="5676" y="24752"/>
                </a:moveTo>
                <a:lnTo>
                  <a:pt x="5918" y="24968"/>
                </a:lnTo>
                <a:lnTo>
                  <a:pt x="9080" y="28066"/>
                </a:lnTo>
                <a:lnTo>
                  <a:pt x="11023" y="32080"/>
                </a:lnTo>
                <a:lnTo>
                  <a:pt x="11925" y="35712"/>
                </a:lnTo>
                <a:lnTo>
                  <a:pt x="14351" y="32638"/>
                </a:lnTo>
                <a:lnTo>
                  <a:pt x="15100" y="30683"/>
                </a:lnTo>
                <a:lnTo>
                  <a:pt x="17360" y="24841"/>
                </a:lnTo>
                <a:lnTo>
                  <a:pt x="16306" y="17792"/>
                </a:lnTo>
                <a:lnTo>
                  <a:pt x="11836" y="12369"/>
                </a:lnTo>
                <a:lnTo>
                  <a:pt x="9296" y="8928"/>
                </a:lnTo>
                <a:lnTo>
                  <a:pt x="8305" y="4444"/>
                </a:lnTo>
                <a:lnTo>
                  <a:pt x="9207" y="0"/>
                </a:lnTo>
                <a:lnTo>
                  <a:pt x="5359" y="3162"/>
                </a:lnTo>
                <a:lnTo>
                  <a:pt x="3987" y="5435"/>
                </a:lnTo>
                <a:lnTo>
                  <a:pt x="0" y="11988"/>
                </a:lnTo>
                <a:lnTo>
                  <a:pt x="1003" y="20078"/>
                </a:lnTo>
                <a:lnTo>
                  <a:pt x="5676" y="2475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254157" y="4694284"/>
            <a:ext cx="17360" cy="35712"/>
          </a:xfrm>
          <a:custGeom>
            <a:avLst/>
            <a:gdLst/>
            <a:ahLst/>
            <a:cxnLst/>
            <a:rect l="l" t="t" r="r" b="b"/>
            <a:pathLst>
              <a:path w="17360" h="35712">
                <a:moveTo>
                  <a:pt x="11836" y="12369"/>
                </a:moveTo>
                <a:lnTo>
                  <a:pt x="9296" y="8928"/>
                </a:lnTo>
                <a:lnTo>
                  <a:pt x="8305" y="4444"/>
                </a:lnTo>
                <a:lnTo>
                  <a:pt x="9207" y="0"/>
                </a:lnTo>
                <a:lnTo>
                  <a:pt x="7175" y="1333"/>
                </a:lnTo>
                <a:lnTo>
                  <a:pt x="5359" y="3162"/>
                </a:lnTo>
                <a:lnTo>
                  <a:pt x="3987" y="5435"/>
                </a:lnTo>
                <a:lnTo>
                  <a:pt x="0" y="11988"/>
                </a:lnTo>
                <a:lnTo>
                  <a:pt x="1003" y="20078"/>
                </a:lnTo>
                <a:lnTo>
                  <a:pt x="5676" y="24752"/>
                </a:lnTo>
                <a:lnTo>
                  <a:pt x="5918" y="24968"/>
                </a:lnTo>
                <a:lnTo>
                  <a:pt x="9080" y="28066"/>
                </a:lnTo>
                <a:lnTo>
                  <a:pt x="11023" y="32080"/>
                </a:lnTo>
                <a:lnTo>
                  <a:pt x="11925" y="35712"/>
                </a:lnTo>
                <a:lnTo>
                  <a:pt x="13258" y="34289"/>
                </a:lnTo>
                <a:lnTo>
                  <a:pt x="14351" y="32638"/>
                </a:lnTo>
                <a:lnTo>
                  <a:pt x="15100" y="30683"/>
                </a:lnTo>
                <a:lnTo>
                  <a:pt x="17360" y="24841"/>
                </a:lnTo>
                <a:lnTo>
                  <a:pt x="16306" y="17792"/>
                </a:lnTo>
                <a:lnTo>
                  <a:pt x="11836" y="12369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261853" y="4682565"/>
            <a:ext cx="15925" cy="36245"/>
          </a:xfrm>
          <a:custGeom>
            <a:avLst/>
            <a:gdLst/>
            <a:ahLst/>
            <a:cxnLst/>
            <a:rect l="l" t="t" r="r" b="b"/>
            <a:pathLst>
              <a:path w="15925" h="36245">
                <a:moveTo>
                  <a:pt x="8953" y="4330"/>
                </a:moveTo>
                <a:lnTo>
                  <a:pt x="10299" y="0"/>
                </a:lnTo>
                <a:lnTo>
                  <a:pt x="6172" y="2768"/>
                </a:lnTo>
                <a:lnTo>
                  <a:pt x="4584" y="4876"/>
                </a:lnTo>
                <a:lnTo>
                  <a:pt x="0" y="10985"/>
                </a:lnTo>
                <a:lnTo>
                  <a:pt x="190" y="18910"/>
                </a:lnTo>
                <a:lnTo>
                  <a:pt x="4178" y="24168"/>
                </a:lnTo>
                <a:lnTo>
                  <a:pt x="4394" y="24396"/>
                </a:lnTo>
                <a:lnTo>
                  <a:pt x="7099" y="27901"/>
                </a:lnTo>
                <a:lnTo>
                  <a:pt x="8470" y="32181"/>
                </a:lnTo>
                <a:lnTo>
                  <a:pt x="8496" y="36245"/>
                </a:lnTo>
                <a:lnTo>
                  <a:pt x="11595" y="33324"/>
                </a:lnTo>
                <a:lnTo>
                  <a:pt x="12687" y="31369"/>
                </a:lnTo>
                <a:lnTo>
                  <a:pt x="15925" y="25552"/>
                </a:lnTo>
                <a:lnTo>
                  <a:pt x="15595" y="18402"/>
                </a:lnTo>
                <a:lnTo>
                  <a:pt x="11696" y="12560"/>
                </a:lnTo>
                <a:lnTo>
                  <a:pt x="9512" y="8890"/>
                </a:lnTo>
                <a:lnTo>
                  <a:pt x="8953" y="433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261853" y="4682565"/>
            <a:ext cx="15925" cy="36245"/>
          </a:xfrm>
          <a:custGeom>
            <a:avLst/>
            <a:gdLst/>
            <a:ahLst/>
            <a:cxnLst/>
            <a:rect l="l" t="t" r="r" b="b"/>
            <a:pathLst>
              <a:path w="15925" h="36245">
                <a:moveTo>
                  <a:pt x="11696" y="12560"/>
                </a:moveTo>
                <a:lnTo>
                  <a:pt x="9512" y="8890"/>
                </a:lnTo>
                <a:lnTo>
                  <a:pt x="8953" y="4330"/>
                </a:lnTo>
                <a:lnTo>
                  <a:pt x="10299" y="0"/>
                </a:lnTo>
                <a:lnTo>
                  <a:pt x="8140" y="1130"/>
                </a:lnTo>
                <a:lnTo>
                  <a:pt x="6172" y="2768"/>
                </a:lnTo>
                <a:lnTo>
                  <a:pt x="4584" y="4876"/>
                </a:lnTo>
                <a:lnTo>
                  <a:pt x="0" y="10985"/>
                </a:lnTo>
                <a:lnTo>
                  <a:pt x="190" y="18910"/>
                </a:lnTo>
                <a:lnTo>
                  <a:pt x="4178" y="24168"/>
                </a:lnTo>
                <a:lnTo>
                  <a:pt x="4394" y="24396"/>
                </a:lnTo>
                <a:lnTo>
                  <a:pt x="7099" y="27901"/>
                </a:lnTo>
                <a:lnTo>
                  <a:pt x="8470" y="32181"/>
                </a:lnTo>
                <a:lnTo>
                  <a:pt x="8496" y="36245"/>
                </a:lnTo>
                <a:lnTo>
                  <a:pt x="10159" y="34925"/>
                </a:lnTo>
                <a:lnTo>
                  <a:pt x="11595" y="33324"/>
                </a:lnTo>
                <a:lnTo>
                  <a:pt x="12687" y="31369"/>
                </a:lnTo>
                <a:lnTo>
                  <a:pt x="15925" y="25552"/>
                </a:lnTo>
                <a:lnTo>
                  <a:pt x="15595" y="18402"/>
                </a:lnTo>
                <a:lnTo>
                  <a:pt x="11696" y="12560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270156" y="4671715"/>
            <a:ext cx="15316" cy="36042"/>
          </a:xfrm>
          <a:custGeom>
            <a:avLst/>
            <a:gdLst/>
            <a:ahLst/>
            <a:cxnLst/>
            <a:rect l="l" t="t" r="r" b="b"/>
            <a:pathLst>
              <a:path w="15316" h="36042">
                <a:moveTo>
                  <a:pt x="3416" y="23494"/>
                </a:moveTo>
                <a:lnTo>
                  <a:pt x="3606" y="23736"/>
                </a:lnTo>
                <a:lnTo>
                  <a:pt x="5943" y="27520"/>
                </a:lnTo>
                <a:lnTo>
                  <a:pt x="6870" y="31902"/>
                </a:lnTo>
                <a:lnTo>
                  <a:pt x="6362" y="36042"/>
                </a:lnTo>
                <a:lnTo>
                  <a:pt x="9829" y="33388"/>
                </a:lnTo>
                <a:lnTo>
                  <a:pt x="11125" y="31546"/>
                </a:lnTo>
                <a:lnTo>
                  <a:pt x="15036" y="26009"/>
                </a:lnTo>
                <a:lnTo>
                  <a:pt x="15316" y="18897"/>
                </a:lnTo>
                <a:lnTo>
                  <a:pt x="12052" y="12687"/>
                </a:lnTo>
                <a:lnTo>
                  <a:pt x="10248" y="8801"/>
                </a:lnTo>
                <a:lnTo>
                  <a:pt x="10160" y="4216"/>
                </a:lnTo>
                <a:lnTo>
                  <a:pt x="12039" y="0"/>
                </a:lnTo>
                <a:lnTo>
                  <a:pt x="7569" y="2362"/>
                </a:lnTo>
                <a:lnTo>
                  <a:pt x="5753" y="4330"/>
                </a:lnTo>
                <a:lnTo>
                  <a:pt x="508" y="9982"/>
                </a:lnTo>
                <a:lnTo>
                  <a:pt x="0" y="17856"/>
                </a:lnTo>
                <a:lnTo>
                  <a:pt x="3416" y="2349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270156" y="4671715"/>
            <a:ext cx="15316" cy="36042"/>
          </a:xfrm>
          <a:custGeom>
            <a:avLst/>
            <a:gdLst/>
            <a:ahLst/>
            <a:cxnLst/>
            <a:rect l="l" t="t" r="r" b="b"/>
            <a:pathLst>
              <a:path w="15316" h="36042">
                <a:moveTo>
                  <a:pt x="12052" y="12687"/>
                </a:moveTo>
                <a:lnTo>
                  <a:pt x="10248" y="8801"/>
                </a:lnTo>
                <a:lnTo>
                  <a:pt x="10160" y="4216"/>
                </a:lnTo>
                <a:lnTo>
                  <a:pt x="12039" y="0"/>
                </a:lnTo>
                <a:lnTo>
                  <a:pt x="9728" y="901"/>
                </a:lnTo>
                <a:lnTo>
                  <a:pt x="7569" y="2362"/>
                </a:lnTo>
                <a:lnTo>
                  <a:pt x="5753" y="4330"/>
                </a:lnTo>
                <a:lnTo>
                  <a:pt x="508" y="9982"/>
                </a:lnTo>
                <a:lnTo>
                  <a:pt x="0" y="17856"/>
                </a:lnTo>
                <a:lnTo>
                  <a:pt x="3416" y="23494"/>
                </a:lnTo>
                <a:lnTo>
                  <a:pt x="3606" y="23736"/>
                </a:lnTo>
                <a:lnTo>
                  <a:pt x="5943" y="27520"/>
                </a:lnTo>
                <a:lnTo>
                  <a:pt x="6870" y="31902"/>
                </a:lnTo>
                <a:lnTo>
                  <a:pt x="6362" y="36042"/>
                </a:lnTo>
                <a:lnTo>
                  <a:pt x="8204" y="34874"/>
                </a:lnTo>
                <a:lnTo>
                  <a:pt x="9829" y="33388"/>
                </a:lnTo>
                <a:lnTo>
                  <a:pt x="11125" y="31546"/>
                </a:lnTo>
                <a:lnTo>
                  <a:pt x="15036" y="26009"/>
                </a:lnTo>
                <a:lnTo>
                  <a:pt x="15316" y="18897"/>
                </a:lnTo>
                <a:lnTo>
                  <a:pt x="12052" y="12687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279384" y="4662011"/>
            <a:ext cx="15062" cy="35242"/>
          </a:xfrm>
          <a:custGeom>
            <a:avLst/>
            <a:gdLst/>
            <a:ahLst/>
            <a:cxnLst/>
            <a:rect l="l" t="t" r="r" b="b"/>
            <a:pathLst>
              <a:path w="15062" h="35242">
                <a:moveTo>
                  <a:pt x="2844" y="22478"/>
                </a:moveTo>
                <a:lnTo>
                  <a:pt x="3009" y="22745"/>
                </a:lnTo>
                <a:lnTo>
                  <a:pt x="4940" y="26720"/>
                </a:lnTo>
                <a:lnTo>
                  <a:pt x="5448" y="31178"/>
                </a:lnTo>
                <a:lnTo>
                  <a:pt x="4546" y="35242"/>
                </a:lnTo>
                <a:lnTo>
                  <a:pt x="8255" y="32956"/>
                </a:lnTo>
                <a:lnTo>
                  <a:pt x="9715" y="31241"/>
                </a:lnTo>
                <a:lnTo>
                  <a:pt x="14109" y="26149"/>
                </a:lnTo>
                <a:lnTo>
                  <a:pt x="15062" y="19253"/>
                </a:lnTo>
                <a:lnTo>
                  <a:pt x="12623" y="12687"/>
                </a:lnTo>
                <a:lnTo>
                  <a:pt x="11328" y="8610"/>
                </a:lnTo>
                <a:lnTo>
                  <a:pt x="11874" y="3987"/>
                </a:lnTo>
                <a:lnTo>
                  <a:pt x="14617" y="0"/>
                </a:lnTo>
                <a:lnTo>
                  <a:pt x="9626" y="1790"/>
                </a:lnTo>
                <a:lnTo>
                  <a:pt x="7493" y="3555"/>
                </a:lnTo>
                <a:lnTo>
                  <a:pt x="1333" y="8686"/>
                </a:lnTo>
                <a:lnTo>
                  <a:pt x="0" y="16535"/>
                </a:lnTo>
                <a:lnTo>
                  <a:pt x="2844" y="2247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279384" y="4662011"/>
            <a:ext cx="15062" cy="35242"/>
          </a:xfrm>
          <a:custGeom>
            <a:avLst/>
            <a:gdLst/>
            <a:ahLst/>
            <a:cxnLst/>
            <a:rect l="l" t="t" r="r" b="b"/>
            <a:pathLst>
              <a:path w="15062" h="35242">
                <a:moveTo>
                  <a:pt x="12623" y="12687"/>
                </a:moveTo>
                <a:lnTo>
                  <a:pt x="11328" y="8610"/>
                </a:lnTo>
                <a:lnTo>
                  <a:pt x="11874" y="3987"/>
                </a:lnTo>
                <a:lnTo>
                  <a:pt x="14617" y="0"/>
                </a:lnTo>
                <a:lnTo>
                  <a:pt x="12090" y="584"/>
                </a:lnTo>
                <a:lnTo>
                  <a:pt x="9626" y="1790"/>
                </a:lnTo>
                <a:lnTo>
                  <a:pt x="7493" y="3555"/>
                </a:lnTo>
                <a:lnTo>
                  <a:pt x="1333" y="8686"/>
                </a:lnTo>
                <a:lnTo>
                  <a:pt x="0" y="16535"/>
                </a:lnTo>
                <a:lnTo>
                  <a:pt x="2844" y="22478"/>
                </a:lnTo>
                <a:lnTo>
                  <a:pt x="3009" y="22745"/>
                </a:lnTo>
                <a:lnTo>
                  <a:pt x="4940" y="26720"/>
                </a:lnTo>
                <a:lnTo>
                  <a:pt x="5448" y="31178"/>
                </a:lnTo>
                <a:lnTo>
                  <a:pt x="4546" y="35242"/>
                </a:lnTo>
                <a:lnTo>
                  <a:pt x="6477" y="34264"/>
                </a:lnTo>
                <a:lnTo>
                  <a:pt x="8255" y="32956"/>
                </a:lnTo>
                <a:lnTo>
                  <a:pt x="9715" y="31241"/>
                </a:lnTo>
                <a:lnTo>
                  <a:pt x="14109" y="26149"/>
                </a:lnTo>
                <a:lnTo>
                  <a:pt x="15062" y="19253"/>
                </a:lnTo>
                <a:lnTo>
                  <a:pt x="12623" y="12687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290010" y="4654857"/>
            <a:ext cx="17297" cy="32753"/>
          </a:xfrm>
          <a:custGeom>
            <a:avLst/>
            <a:gdLst/>
            <a:ahLst/>
            <a:cxnLst/>
            <a:rect l="l" t="t" r="r" b="b"/>
            <a:pathLst>
              <a:path w="17297" h="32753">
                <a:moveTo>
                  <a:pt x="6159" y="30924"/>
                </a:moveTo>
                <a:lnTo>
                  <a:pt x="7785" y="29451"/>
                </a:lnTo>
                <a:lnTo>
                  <a:pt x="12572" y="25044"/>
                </a:lnTo>
                <a:lnTo>
                  <a:pt x="14185" y="18795"/>
                </a:lnTo>
                <a:lnTo>
                  <a:pt x="13233" y="11823"/>
                </a:lnTo>
                <a:lnTo>
                  <a:pt x="12966" y="7492"/>
                </a:lnTo>
                <a:lnTo>
                  <a:pt x="14516" y="3263"/>
                </a:lnTo>
                <a:lnTo>
                  <a:pt x="17297" y="0"/>
                </a:lnTo>
                <a:lnTo>
                  <a:pt x="12649" y="622"/>
                </a:lnTo>
                <a:lnTo>
                  <a:pt x="10426" y="1701"/>
                </a:lnTo>
                <a:lnTo>
                  <a:pt x="2260" y="5841"/>
                </a:lnTo>
                <a:lnTo>
                  <a:pt x="0" y="13715"/>
                </a:lnTo>
                <a:lnTo>
                  <a:pt x="2006" y="19938"/>
                </a:lnTo>
                <a:lnTo>
                  <a:pt x="2133" y="20218"/>
                </a:lnTo>
                <a:lnTo>
                  <a:pt x="3555" y="24422"/>
                </a:lnTo>
                <a:lnTo>
                  <a:pt x="3568" y="28841"/>
                </a:lnTo>
                <a:lnTo>
                  <a:pt x="2273" y="32753"/>
                </a:lnTo>
                <a:lnTo>
                  <a:pt x="6159" y="3092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290010" y="4654857"/>
            <a:ext cx="17297" cy="32753"/>
          </a:xfrm>
          <a:custGeom>
            <a:avLst/>
            <a:gdLst/>
            <a:ahLst/>
            <a:cxnLst/>
            <a:rect l="l" t="t" r="r" b="b"/>
            <a:pathLst>
              <a:path w="17297" h="32753">
                <a:moveTo>
                  <a:pt x="13233" y="11823"/>
                </a:moveTo>
                <a:lnTo>
                  <a:pt x="12966" y="7492"/>
                </a:lnTo>
                <a:lnTo>
                  <a:pt x="14516" y="3263"/>
                </a:lnTo>
                <a:lnTo>
                  <a:pt x="17297" y="0"/>
                </a:lnTo>
                <a:lnTo>
                  <a:pt x="14909" y="76"/>
                </a:lnTo>
                <a:lnTo>
                  <a:pt x="12649" y="622"/>
                </a:lnTo>
                <a:lnTo>
                  <a:pt x="10426" y="1701"/>
                </a:lnTo>
                <a:lnTo>
                  <a:pt x="2260" y="5841"/>
                </a:lnTo>
                <a:lnTo>
                  <a:pt x="0" y="13715"/>
                </a:lnTo>
                <a:lnTo>
                  <a:pt x="2006" y="19938"/>
                </a:lnTo>
                <a:lnTo>
                  <a:pt x="2133" y="20218"/>
                </a:lnTo>
                <a:lnTo>
                  <a:pt x="3555" y="24422"/>
                </a:lnTo>
                <a:lnTo>
                  <a:pt x="3568" y="28841"/>
                </a:lnTo>
                <a:lnTo>
                  <a:pt x="2273" y="32753"/>
                </a:lnTo>
                <a:lnTo>
                  <a:pt x="4305" y="32003"/>
                </a:lnTo>
                <a:lnTo>
                  <a:pt x="6159" y="30924"/>
                </a:lnTo>
                <a:lnTo>
                  <a:pt x="7785" y="29451"/>
                </a:lnTo>
                <a:lnTo>
                  <a:pt x="12572" y="25044"/>
                </a:lnTo>
                <a:lnTo>
                  <a:pt x="14185" y="18795"/>
                </a:lnTo>
                <a:lnTo>
                  <a:pt x="13233" y="11823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301485" y="4649116"/>
            <a:ext cx="18935" cy="30175"/>
          </a:xfrm>
          <a:custGeom>
            <a:avLst/>
            <a:gdLst/>
            <a:ahLst/>
            <a:cxnLst/>
            <a:rect l="l" t="t" r="r" b="b"/>
            <a:pathLst>
              <a:path w="18935" h="30175">
                <a:moveTo>
                  <a:pt x="1701" y="26619"/>
                </a:moveTo>
                <a:lnTo>
                  <a:pt x="0" y="30175"/>
                </a:lnTo>
                <a:lnTo>
                  <a:pt x="3924" y="29108"/>
                </a:lnTo>
                <a:lnTo>
                  <a:pt x="6794" y="27304"/>
                </a:lnTo>
                <a:lnTo>
                  <a:pt x="10261" y="24168"/>
                </a:lnTo>
                <a:lnTo>
                  <a:pt x="12128" y="21335"/>
                </a:lnTo>
                <a:lnTo>
                  <a:pt x="13716" y="18478"/>
                </a:lnTo>
                <a:lnTo>
                  <a:pt x="14439" y="15112"/>
                </a:lnTo>
                <a:lnTo>
                  <a:pt x="14185" y="11607"/>
                </a:lnTo>
                <a:lnTo>
                  <a:pt x="14147" y="7365"/>
                </a:lnTo>
                <a:lnTo>
                  <a:pt x="15798" y="3124"/>
                </a:lnTo>
                <a:lnTo>
                  <a:pt x="18935" y="0"/>
                </a:lnTo>
                <a:lnTo>
                  <a:pt x="14109" y="431"/>
                </a:lnTo>
                <a:lnTo>
                  <a:pt x="11772" y="1435"/>
                </a:lnTo>
                <a:lnTo>
                  <a:pt x="4864" y="4508"/>
                </a:lnTo>
                <a:lnTo>
                  <a:pt x="1409" y="10934"/>
                </a:lnTo>
                <a:lnTo>
                  <a:pt x="1752" y="17652"/>
                </a:lnTo>
                <a:lnTo>
                  <a:pt x="1816" y="17957"/>
                </a:lnTo>
                <a:lnTo>
                  <a:pt x="2311" y="22364"/>
                </a:lnTo>
                <a:lnTo>
                  <a:pt x="1701" y="2661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301485" y="4649052"/>
            <a:ext cx="18935" cy="30238"/>
          </a:xfrm>
          <a:custGeom>
            <a:avLst/>
            <a:gdLst/>
            <a:ahLst/>
            <a:cxnLst/>
            <a:rect l="l" t="t" r="r" b="b"/>
            <a:pathLst>
              <a:path w="18935" h="30238">
                <a:moveTo>
                  <a:pt x="14185" y="11671"/>
                </a:moveTo>
                <a:lnTo>
                  <a:pt x="14147" y="7429"/>
                </a:lnTo>
                <a:lnTo>
                  <a:pt x="15798" y="3187"/>
                </a:lnTo>
                <a:lnTo>
                  <a:pt x="18935" y="63"/>
                </a:lnTo>
                <a:lnTo>
                  <a:pt x="16548" y="0"/>
                </a:lnTo>
                <a:lnTo>
                  <a:pt x="14109" y="495"/>
                </a:lnTo>
                <a:lnTo>
                  <a:pt x="11772" y="1498"/>
                </a:lnTo>
                <a:lnTo>
                  <a:pt x="4864" y="4571"/>
                </a:lnTo>
                <a:lnTo>
                  <a:pt x="1409" y="10998"/>
                </a:lnTo>
                <a:lnTo>
                  <a:pt x="1752" y="17716"/>
                </a:lnTo>
                <a:lnTo>
                  <a:pt x="1816" y="18021"/>
                </a:lnTo>
                <a:lnTo>
                  <a:pt x="2311" y="22428"/>
                </a:lnTo>
                <a:lnTo>
                  <a:pt x="1701" y="26682"/>
                </a:lnTo>
                <a:lnTo>
                  <a:pt x="0" y="30238"/>
                </a:lnTo>
                <a:lnTo>
                  <a:pt x="2032" y="29857"/>
                </a:lnTo>
                <a:lnTo>
                  <a:pt x="3924" y="29171"/>
                </a:lnTo>
                <a:lnTo>
                  <a:pt x="5588" y="28155"/>
                </a:lnTo>
                <a:lnTo>
                  <a:pt x="6223" y="27762"/>
                </a:lnTo>
                <a:lnTo>
                  <a:pt x="6794" y="27368"/>
                </a:lnTo>
                <a:lnTo>
                  <a:pt x="7327" y="26923"/>
                </a:lnTo>
                <a:lnTo>
                  <a:pt x="9004" y="25425"/>
                </a:lnTo>
                <a:lnTo>
                  <a:pt x="10261" y="24231"/>
                </a:lnTo>
                <a:lnTo>
                  <a:pt x="11315" y="22872"/>
                </a:lnTo>
                <a:lnTo>
                  <a:pt x="12128" y="21399"/>
                </a:lnTo>
                <a:lnTo>
                  <a:pt x="13716" y="18541"/>
                </a:lnTo>
                <a:lnTo>
                  <a:pt x="14439" y="15176"/>
                </a:lnTo>
                <a:lnTo>
                  <a:pt x="14185" y="11671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311630" y="4644111"/>
            <a:ext cx="22199" cy="29070"/>
          </a:xfrm>
          <a:custGeom>
            <a:avLst/>
            <a:gdLst/>
            <a:ahLst/>
            <a:cxnLst/>
            <a:rect l="l" t="t" r="r" b="b"/>
            <a:pathLst>
              <a:path w="22199" h="29070">
                <a:moveTo>
                  <a:pt x="2882" y="25653"/>
                </a:moveTo>
                <a:lnTo>
                  <a:pt x="0" y="29070"/>
                </a:lnTo>
                <a:lnTo>
                  <a:pt x="4622" y="28473"/>
                </a:lnTo>
                <a:lnTo>
                  <a:pt x="6692" y="27533"/>
                </a:lnTo>
                <a:lnTo>
                  <a:pt x="13042" y="24637"/>
                </a:lnTo>
                <a:lnTo>
                  <a:pt x="16878" y="18313"/>
                </a:lnTo>
                <a:lnTo>
                  <a:pt x="16763" y="11341"/>
                </a:lnTo>
                <a:lnTo>
                  <a:pt x="16941" y="7061"/>
                </a:lnTo>
                <a:lnTo>
                  <a:pt x="18872" y="2959"/>
                </a:lnTo>
                <a:lnTo>
                  <a:pt x="22199" y="0"/>
                </a:lnTo>
                <a:lnTo>
                  <a:pt x="17310" y="114"/>
                </a:lnTo>
                <a:lnTo>
                  <a:pt x="14922" y="1041"/>
                </a:lnTo>
                <a:lnTo>
                  <a:pt x="7975" y="3606"/>
                </a:lnTo>
                <a:lnTo>
                  <a:pt x="3886" y="10109"/>
                </a:lnTo>
                <a:lnTo>
                  <a:pt x="4025" y="16700"/>
                </a:lnTo>
                <a:lnTo>
                  <a:pt x="4063" y="17017"/>
                </a:lnTo>
                <a:lnTo>
                  <a:pt x="4190" y="21488"/>
                </a:lnTo>
                <a:lnTo>
                  <a:pt x="2882" y="2565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311630" y="4643959"/>
            <a:ext cx="22199" cy="29222"/>
          </a:xfrm>
          <a:custGeom>
            <a:avLst/>
            <a:gdLst/>
            <a:ahLst/>
            <a:cxnLst/>
            <a:rect l="l" t="t" r="r" b="b"/>
            <a:pathLst>
              <a:path w="22199" h="29222">
                <a:moveTo>
                  <a:pt x="16763" y="11493"/>
                </a:moveTo>
                <a:lnTo>
                  <a:pt x="16941" y="7213"/>
                </a:lnTo>
                <a:lnTo>
                  <a:pt x="18872" y="3111"/>
                </a:lnTo>
                <a:lnTo>
                  <a:pt x="22199" y="152"/>
                </a:lnTo>
                <a:lnTo>
                  <a:pt x="19824" y="0"/>
                </a:lnTo>
                <a:lnTo>
                  <a:pt x="17310" y="266"/>
                </a:lnTo>
                <a:lnTo>
                  <a:pt x="14922" y="1193"/>
                </a:lnTo>
                <a:lnTo>
                  <a:pt x="7975" y="3759"/>
                </a:lnTo>
                <a:lnTo>
                  <a:pt x="3886" y="10261"/>
                </a:lnTo>
                <a:lnTo>
                  <a:pt x="4025" y="16852"/>
                </a:lnTo>
                <a:lnTo>
                  <a:pt x="4063" y="17170"/>
                </a:lnTo>
                <a:lnTo>
                  <a:pt x="4190" y="21640"/>
                </a:lnTo>
                <a:lnTo>
                  <a:pt x="2882" y="25806"/>
                </a:lnTo>
                <a:lnTo>
                  <a:pt x="0" y="29222"/>
                </a:lnTo>
                <a:lnTo>
                  <a:pt x="2336" y="29108"/>
                </a:lnTo>
                <a:lnTo>
                  <a:pt x="4622" y="28625"/>
                </a:lnTo>
                <a:lnTo>
                  <a:pt x="6692" y="27686"/>
                </a:lnTo>
                <a:lnTo>
                  <a:pt x="13042" y="24790"/>
                </a:lnTo>
                <a:lnTo>
                  <a:pt x="16878" y="18465"/>
                </a:lnTo>
                <a:lnTo>
                  <a:pt x="16763" y="11493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323727" y="4639829"/>
            <a:ext cx="23901" cy="27825"/>
          </a:xfrm>
          <a:custGeom>
            <a:avLst/>
            <a:gdLst/>
            <a:ahLst/>
            <a:cxnLst/>
            <a:rect l="l" t="t" r="r" b="b"/>
            <a:pathLst>
              <a:path w="23901" h="27825">
                <a:moveTo>
                  <a:pt x="4508" y="27559"/>
                </a:moveTo>
                <a:lnTo>
                  <a:pt x="6667" y="26670"/>
                </a:lnTo>
                <a:lnTo>
                  <a:pt x="13182" y="24104"/>
                </a:lnTo>
                <a:lnTo>
                  <a:pt x="17310" y="18122"/>
                </a:lnTo>
                <a:lnTo>
                  <a:pt x="17678" y="11112"/>
                </a:lnTo>
                <a:lnTo>
                  <a:pt x="18122" y="6845"/>
                </a:lnTo>
                <a:lnTo>
                  <a:pt x="20345" y="2895"/>
                </a:lnTo>
                <a:lnTo>
                  <a:pt x="23901" y="165"/>
                </a:lnTo>
                <a:lnTo>
                  <a:pt x="19011" y="0"/>
                </a:lnTo>
                <a:lnTo>
                  <a:pt x="16522" y="711"/>
                </a:lnTo>
                <a:lnTo>
                  <a:pt x="9359" y="2857"/>
                </a:lnTo>
                <a:lnTo>
                  <a:pt x="4864" y="9105"/>
                </a:lnTo>
                <a:lnTo>
                  <a:pt x="4648" y="15709"/>
                </a:lnTo>
                <a:lnTo>
                  <a:pt x="4559" y="20421"/>
                </a:lnTo>
                <a:lnTo>
                  <a:pt x="2882" y="24676"/>
                </a:lnTo>
                <a:lnTo>
                  <a:pt x="0" y="27825"/>
                </a:lnTo>
                <a:lnTo>
                  <a:pt x="4508" y="2755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323727" y="4639625"/>
            <a:ext cx="23901" cy="28067"/>
          </a:xfrm>
          <a:custGeom>
            <a:avLst/>
            <a:gdLst/>
            <a:ahLst/>
            <a:cxnLst/>
            <a:rect l="l" t="t" r="r" b="b"/>
            <a:pathLst>
              <a:path w="23901" h="28066">
                <a:moveTo>
                  <a:pt x="17678" y="11315"/>
                </a:moveTo>
                <a:lnTo>
                  <a:pt x="18122" y="7048"/>
                </a:lnTo>
                <a:lnTo>
                  <a:pt x="20345" y="3098"/>
                </a:lnTo>
                <a:lnTo>
                  <a:pt x="23901" y="368"/>
                </a:lnTo>
                <a:lnTo>
                  <a:pt x="21513" y="0"/>
                </a:lnTo>
                <a:lnTo>
                  <a:pt x="19011" y="203"/>
                </a:lnTo>
                <a:lnTo>
                  <a:pt x="16522" y="914"/>
                </a:lnTo>
                <a:lnTo>
                  <a:pt x="9359" y="3060"/>
                </a:lnTo>
                <a:lnTo>
                  <a:pt x="4864" y="9309"/>
                </a:lnTo>
                <a:lnTo>
                  <a:pt x="4648" y="15913"/>
                </a:lnTo>
                <a:lnTo>
                  <a:pt x="4660" y="16230"/>
                </a:lnTo>
                <a:lnTo>
                  <a:pt x="4559" y="20624"/>
                </a:lnTo>
                <a:lnTo>
                  <a:pt x="2882" y="24879"/>
                </a:lnTo>
                <a:lnTo>
                  <a:pt x="0" y="28028"/>
                </a:lnTo>
                <a:lnTo>
                  <a:pt x="2235" y="28066"/>
                </a:lnTo>
                <a:lnTo>
                  <a:pt x="4508" y="27762"/>
                </a:lnTo>
                <a:lnTo>
                  <a:pt x="6667" y="26873"/>
                </a:lnTo>
                <a:lnTo>
                  <a:pt x="13182" y="24307"/>
                </a:lnTo>
                <a:lnTo>
                  <a:pt x="17310" y="18326"/>
                </a:lnTo>
                <a:lnTo>
                  <a:pt x="17678" y="11315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336036" y="4636303"/>
            <a:ext cx="25768" cy="26517"/>
          </a:xfrm>
          <a:custGeom>
            <a:avLst/>
            <a:gdLst/>
            <a:ahLst/>
            <a:cxnLst/>
            <a:rect l="l" t="t" r="r" b="b"/>
            <a:pathLst>
              <a:path w="25768" h="26517">
                <a:moveTo>
                  <a:pt x="5346" y="14719"/>
                </a:moveTo>
                <a:lnTo>
                  <a:pt x="5346" y="15036"/>
                </a:lnTo>
                <a:lnTo>
                  <a:pt x="4965" y="19443"/>
                </a:lnTo>
                <a:lnTo>
                  <a:pt x="3022" y="23533"/>
                </a:lnTo>
                <a:lnTo>
                  <a:pt x="0" y="26517"/>
                </a:lnTo>
                <a:lnTo>
                  <a:pt x="4457" y="26466"/>
                </a:lnTo>
                <a:lnTo>
                  <a:pt x="6667" y="25793"/>
                </a:lnTo>
                <a:lnTo>
                  <a:pt x="13284" y="23660"/>
                </a:lnTo>
                <a:lnTo>
                  <a:pt x="17767" y="17983"/>
                </a:lnTo>
                <a:lnTo>
                  <a:pt x="18669" y="11049"/>
                </a:lnTo>
                <a:lnTo>
                  <a:pt x="19431" y="6819"/>
                </a:lnTo>
                <a:lnTo>
                  <a:pt x="21983" y="3048"/>
                </a:lnTo>
                <a:lnTo>
                  <a:pt x="25768" y="609"/>
                </a:lnTo>
                <a:lnTo>
                  <a:pt x="23418" y="114"/>
                </a:lnTo>
                <a:lnTo>
                  <a:pt x="20866" y="0"/>
                </a:lnTo>
                <a:lnTo>
                  <a:pt x="18313" y="596"/>
                </a:lnTo>
                <a:lnTo>
                  <a:pt x="10947" y="2184"/>
                </a:lnTo>
                <a:lnTo>
                  <a:pt x="5969" y="8140"/>
                </a:lnTo>
                <a:lnTo>
                  <a:pt x="5346" y="1471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336036" y="4636302"/>
            <a:ext cx="25768" cy="26746"/>
          </a:xfrm>
          <a:custGeom>
            <a:avLst/>
            <a:gdLst/>
            <a:ahLst/>
            <a:cxnLst/>
            <a:rect l="l" t="t" r="r" b="b"/>
            <a:pathLst>
              <a:path w="25768" h="26746">
                <a:moveTo>
                  <a:pt x="18669" y="11049"/>
                </a:moveTo>
                <a:lnTo>
                  <a:pt x="19431" y="6819"/>
                </a:lnTo>
                <a:lnTo>
                  <a:pt x="21983" y="3048"/>
                </a:lnTo>
                <a:lnTo>
                  <a:pt x="25768" y="609"/>
                </a:lnTo>
                <a:lnTo>
                  <a:pt x="23418" y="114"/>
                </a:lnTo>
                <a:lnTo>
                  <a:pt x="20866" y="0"/>
                </a:lnTo>
                <a:lnTo>
                  <a:pt x="18313" y="596"/>
                </a:lnTo>
                <a:lnTo>
                  <a:pt x="10947" y="2184"/>
                </a:lnTo>
                <a:lnTo>
                  <a:pt x="5969" y="8140"/>
                </a:lnTo>
                <a:lnTo>
                  <a:pt x="5346" y="14719"/>
                </a:lnTo>
                <a:lnTo>
                  <a:pt x="5346" y="15036"/>
                </a:lnTo>
                <a:lnTo>
                  <a:pt x="4965" y="19443"/>
                </a:lnTo>
                <a:lnTo>
                  <a:pt x="3022" y="23533"/>
                </a:lnTo>
                <a:lnTo>
                  <a:pt x="0" y="26517"/>
                </a:lnTo>
                <a:lnTo>
                  <a:pt x="2209" y="26746"/>
                </a:lnTo>
                <a:lnTo>
                  <a:pt x="4457" y="26466"/>
                </a:lnTo>
                <a:lnTo>
                  <a:pt x="6667" y="25793"/>
                </a:lnTo>
                <a:lnTo>
                  <a:pt x="13284" y="23660"/>
                </a:lnTo>
                <a:lnTo>
                  <a:pt x="17767" y="17983"/>
                </a:lnTo>
                <a:lnTo>
                  <a:pt x="18669" y="11049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348516" y="4634044"/>
            <a:ext cx="27749" cy="25107"/>
          </a:xfrm>
          <a:custGeom>
            <a:avLst/>
            <a:gdLst/>
            <a:ahLst/>
            <a:cxnLst/>
            <a:rect l="l" t="t" r="r" b="b"/>
            <a:pathLst>
              <a:path w="27749" h="25107">
                <a:moveTo>
                  <a:pt x="6667" y="24523"/>
                </a:moveTo>
                <a:lnTo>
                  <a:pt x="13347" y="22859"/>
                </a:lnTo>
                <a:lnTo>
                  <a:pt x="18249" y="17678"/>
                </a:lnTo>
                <a:lnTo>
                  <a:pt x="19735" y="10782"/>
                </a:lnTo>
                <a:lnTo>
                  <a:pt x="20878" y="6692"/>
                </a:lnTo>
                <a:lnTo>
                  <a:pt x="23723" y="3098"/>
                </a:lnTo>
                <a:lnTo>
                  <a:pt x="27749" y="1041"/>
                </a:lnTo>
                <a:lnTo>
                  <a:pt x="25438" y="292"/>
                </a:lnTo>
                <a:lnTo>
                  <a:pt x="22898" y="0"/>
                </a:lnTo>
                <a:lnTo>
                  <a:pt x="20294" y="355"/>
                </a:lnTo>
                <a:lnTo>
                  <a:pt x="12763" y="1320"/>
                </a:lnTo>
                <a:lnTo>
                  <a:pt x="7277" y="6870"/>
                </a:lnTo>
                <a:lnTo>
                  <a:pt x="6146" y="13385"/>
                </a:lnTo>
                <a:lnTo>
                  <a:pt x="6134" y="13703"/>
                </a:lnTo>
                <a:lnTo>
                  <a:pt x="5422" y="18046"/>
                </a:lnTo>
                <a:lnTo>
                  <a:pt x="3213" y="22009"/>
                </a:lnTo>
                <a:lnTo>
                  <a:pt x="0" y="24777"/>
                </a:lnTo>
                <a:lnTo>
                  <a:pt x="4432" y="25107"/>
                </a:lnTo>
                <a:lnTo>
                  <a:pt x="6667" y="2452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348516" y="4634044"/>
            <a:ext cx="27749" cy="25107"/>
          </a:xfrm>
          <a:custGeom>
            <a:avLst/>
            <a:gdLst/>
            <a:ahLst/>
            <a:cxnLst/>
            <a:rect l="l" t="t" r="r" b="b"/>
            <a:pathLst>
              <a:path w="27749" h="25107">
                <a:moveTo>
                  <a:pt x="19735" y="10782"/>
                </a:moveTo>
                <a:lnTo>
                  <a:pt x="20878" y="6692"/>
                </a:lnTo>
                <a:lnTo>
                  <a:pt x="23723" y="3098"/>
                </a:lnTo>
                <a:lnTo>
                  <a:pt x="27749" y="1041"/>
                </a:lnTo>
                <a:lnTo>
                  <a:pt x="25438" y="292"/>
                </a:lnTo>
                <a:lnTo>
                  <a:pt x="22898" y="0"/>
                </a:lnTo>
                <a:lnTo>
                  <a:pt x="20294" y="355"/>
                </a:lnTo>
                <a:lnTo>
                  <a:pt x="12763" y="1320"/>
                </a:lnTo>
                <a:lnTo>
                  <a:pt x="7277" y="6870"/>
                </a:lnTo>
                <a:lnTo>
                  <a:pt x="6146" y="13385"/>
                </a:lnTo>
                <a:lnTo>
                  <a:pt x="6134" y="13703"/>
                </a:lnTo>
                <a:lnTo>
                  <a:pt x="5422" y="18046"/>
                </a:lnTo>
                <a:lnTo>
                  <a:pt x="3213" y="22009"/>
                </a:lnTo>
                <a:lnTo>
                  <a:pt x="0" y="24777"/>
                </a:lnTo>
                <a:lnTo>
                  <a:pt x="2184" y="25082"/>
                </a:lnTo>
                <a:lnTo>
                  <a:pt x="4432" y="25107"/>
                </a:lnTo>
                <a:lnTo>
                  <a:pt x="6667" y="24523"/>
                </a:lnTo>
                <a:lnTo>
                  <a:pt x="13347" y="22859"/>
                </a:lnTo>
                <a:lnTo>
                  <a:pt x="18249" y="17678"/>
                </a:lnTo>
                <a:lnTo>
                  <a:pt x="19735" y="10782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361173" y="4633128"/>
            <a:ext cx="29730" cy="23266"/>
          </a:xfrm>
          <a:custGeom>
            <a:avLst/>
            <a:gdLst/>
            <a:ahLst/>
            <a:cxnLst/>
            <a:rect l="l" t="t" r="r" b="b"/>
            <a:pathLst>
              <a:path w="29730" h="23266">
                <a:moveTo>
                  <a:pt x="3378" y="20116"/>
                </a:moveTo>
                <a:lnTo>
                  <a:pt x="0" y="22618"/>
                </a:lnTo>
                <a:lnTo>
                  <a:pt x="4356" y="23266"/>
                </a:lnTo>
                <a:lnTo>
                  <a:pt x="6603" y="22936"/>
                </a:lnTo>
                <a:lnTo>
                  <a:pt x="13347" y="21869"/>
                </a:lnTo>
                <a:lnTo>
                  <a:pt x="18656" y="17119"/>
                </a:lnTo>
                <a:lnTo>
                  <a:pt x="20802" y="10426"/>
                </a:lnTo>
                <a:lnTo>
                  <a:pt x="22313" y="6438"/>
                </a:lnTo>
                <a:lnTo>
                  <a:pt x="25514" y="3124"/>
                </a:lnTo>
                <a:lnTo>
                  <a:pt x="29730" y="1498"/>
                </a:lnTo>
                <a:lnTo>
                  <a:pt x="24993" y="0"/>
                </a:lnTo>
                <a:lnTo>
                  <a:pt x="22351" y="76"/>
                </a:lnTo>
                <a:lnTo>
                  <a:pt x="14706" y="292"/>
                </a:lnTo>
                <a:lnTo>
                  <a:pt x="8712" y="5435"/>
                </a:lnTo>
                <a:lnTo>
                  <a:pt x="7035" y="11772"/>
                </a:lnTo>
                <a:lnTo>
                  <a:pt x="6984" y="12090"/>
                </a:lnTo>
                <a:lnTo>
                  <a:pt x="5918" y="16421"/>
                </a:lnTo>
                <a:lnTo>
                  <a:pt x="3378" y="2011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361173" y="4633128"/>
            <a:ext cx="29730" cy="23266"/>
          </a:xfrm>
          <a:custGeom>
            <a:avLst/>
            <a:gdLst/>
            <a:ahLst/>
            <a:cxnLst/>
            <a:rect l="l" t="t" r="r" b="b"/>
            <a:pathLst>
              <a:path w="29730" h="23266">
                <a:moveTo>
                  <a:pt x="20802" y="10426"/>
                </a:moveTo>
                <a:lnTo>
                  <a:pt x="22313" y="6438"/>
                </a:lnTo>
                <a:lnTo>
                  <a:pt x="25514" y="3124"/>
                </a:lnTo>
                <a:lnTo>
                  <a:pt x="29730" y="1498"/>
                </a:lnTo>
                <a:lnTo>
                  <a:pt x="27495" y="495"/>
                </a:lnTo>
                <a:lnTo>
                  <a:pt x="24993" y="0"/>
                </a:lnTo>
                <a:lnTo>
                  <a:pt x="22351" y="76"/>
                </a:lnTo>
                <a:lnTo>
                  <a:pt x="14706" y="292"/>
                </a:lnTo>
                <a:lnTo>
                  <a:pt x="8712" y="5435"/>
                </a:lnTo>
                <a:lnTo>
                  <a:pt x="7035" y="11772"/>
                </a:lnTo>
                <a:lnTo>
                  <a:pt x="6984" y="12090"/>
                </a:lnTo>
                <a:lnTo>
                  <a:pt x="5918" y="16421"/>
                </a:lnTo>
                <a:lnTo>
                  <a:pt x="3378" y="20116"/>
                </a:lnTo>
                <a:lnTo>
                  <a:pt x="0" y="22618"/>
                </a:lnTo>
                <a:lnTo>
                  <a:pt x="2133" y="23152"/>
                </a:lnTo>
                <a:lnTo>
                  <a:pt x="4356" y="23266"/>
                </a:lnTo>
                <a:lnTo>
                  <a:pt x="6603" y="22936"/>
                </a:lnTo>
                <a:lnTo>
                  <a:pt x="13347" y="21869"/>
                </a:lnTo>
                <a:lnTo>
                  <a:pt x="18656" y="17119"/>
                </a:lnTo>
                <a:lnTo>
                  <a:pt x="20802" y="10426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373951" y="4632912"/>
            <a:ext cx="31584" cy="21869"/>
          </a:xfrm>
          <a:custGeom>
            <a:avLst/>
            <a:gdLst/>
            <a:ahLst/>
            <a:cxnLst/>
            <a:rect l="l" t="t" r="r" b="b"/>
            <a:pathLst>
              <a:path w="31584" h="21869">
                <a:moveTo>
                  <a:pt x="3568" y="18681"/>
                </a:moveTo>
                <a:lnTo>
                  <a:pt x="0" y="20840"/>
                </a:lnTo>
                <a:lnTo>
                  <a:pt x="4254" y="21869"/>
                </a:lnTo>
                <a:lnTo>
                  <a:pt x="6515" y="21780"/>
                </a:lnTo>
                <a:lnTo>
                  <a:pt x="13271" y="21374"/>
                </a:lnTo>
                <a:lnTo>
                  <a:pt x="19011" y="17119"/>
                </a:lnTo>
                <a:lnTo>
                  <a:pt x="21805" y="10706"/>
                </a:lnTo>
                <a:lnTo>
                  <a:pt x="23710" y="6857"/>
                </a:lnTo>
                <a:lnTo>
                  <a:pt x="27228" y="3924"/>
                </a:lnTo>
                <a:lnTo>
                  <a:pt x="31584" y="2692"/>
                </a:lnTo>
                <a:lnTo>
                  <a:pt x="27000" y="774"/>
                </a:lnTo>
                <a:lnTo>
                  <a:pt x="24371" y="533"/>
                </a:lnTo>
                <a:lnTo>
                  <a:pt x="16738" y="0"/>
                </a:lnTo>
                <a:lnTo>
                  <a:pt x="10236" y="4533"/>
                </a:lnTo>
                <a:lnTo>
                  <a:pt x="7975" y="10731"/>
                </a:lnTo>
                <a:lnTo>
                  <a:pt x="7912" y="11023"/>
                </a:lnTo>
                <a:lnTo>
                  <a:pt x="6426" y="15201"/>
                </a:lnTo>
                <a:lnTo>
                  <a:pt x="3568" y="1868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373951" y="4632912"/>
            <a:ext cx="31584" cy="21869"/>
          </a:xfrm>
          <a:custGeom>
            <a:avLst/>
            <a:gdLst/>
            <a:ahLst/>
            <a:cxnLst/>
            <a:rect l="l" t="t" r="r" b="b"/>
            <a:pathLst>
              <a:path w="31584" h="21869">
                <a:moveTo>
                  <a:pt x="21805" y="10706"/>
                </a:moveTo>
                <a:lnTo>
                  <a:pt x="23710" y="6857"/>
                </a:lnTo>
                <a:lnTo>
                  <a:pt x="27228" y="3924"/>
                </a:lnTo>
                <a:lnTo>
                  <a:pt x="31584" y="2692"/>
                </a:lnTo>
                <a:lnTo>
                  <a:pt x="29476" y="1460"/>
                </a:lnTo>
                <a:lnTo>
                  <a:pt x="27000" y="774"/>
                </a:lnTo>
                <a:lnTo>
                  <a:pt x="24371" y="533"/>
                </a:lnTo>
                <a:lnTo>
                  <a:pt x="16738" y="0"/>
                </a:lnTo>
                <a:lnTo>
                  <a:pt x="10236" y="4533"/>
                </a:lnTo>
                <a:lnTo>
                  <a:pt x="7975" y="10731"/>
                </a:lnTo>
                <a:lnTo>
                  <a:pt x="7912" y="11023"/>
                </a:lnTo>
                <a:lnTo>
                  <a:pt x="6426" y="15201"/>
                </a:lnTo>
                <a:lnTo>
                  <a:pt x="3568" y="18681"/>
                </a:lnTo>
                <a:lnTo>
                  <a:pt x="0" y="20840"/>
                </a:lnTo>
                <a:lnTo>
                  <a:pt x="2070" y="21615"/>
                </a:lnTo>
                <a:lnTo>
                  <a:pt x="4254" y="21869"/>
                </a:lnTo>
                <a:lnTo>
                  <a:pt x="6515" y="21780"/>
                </a:lnTo>
                <a:lnTo>
                  <a:pt x="13271" y="21374"/>
                </a:lnTo>
                <a:lnTo>
                  <a:pt x="19011" y="17119"/>
                </a:lnTo>
                <a:lnTo>
                  <a:pt x="21805" y="10706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386788" y="4633917"/>
            <a:ext cx="33185" cy="20891"/>
          </a:xfrm>
          <a:custGeom>
            <a:avLst/>
            <a:gdLst/>
            <a:ahLst/>
            <a:cxnLst/>
            <a:rect l="l" t="t" r="r" b="b"/>
            <a:pathLst>
              <a:path w="33185" h="20891">
                <a:moveTo>
                  <a:pt x="4114" y="20548"/>
                </a:moveTo>
                <a:lnTo>
                  <a:pt x="6375" y="20624"/>
                </a:lnTo>
                <a:lnTo>
                  <a:pt x="13119" y="20891"/>
                </a:lnTo>
                <a:lnTo>
                  <a:pt x="19278" y="17221"/>
                </a:lnTo>
                <a:lnTo>
                  <a:pt x="22682" y="11125"/>
                </a:lnTo>
                <a:lnTo>
                  <a:pt x="24955" y="7480"/>
                </a:lnTo>
                <a:lnTo>
                  <a:pt x="28727" y="4914"/>
                </a:lnTo>
                <a:lnTo>
                  <a:pt x="33185" y="4102"/>
                </a:lnTo>
                <a:lnTo>
                  <a:pt x="28829" y="1727"/>
                </a:lnTo>
                <a:lnTo>
                  <a:pt x="26238" y="1270"/>
                </a:lnTo>
                <a:lnTo>
                  <a:pt x="18707" y="0"/>
                </a:lnTo>
                <a:lnTo>
                  <a:pt x="11772" y="3797"/>
                </a:lnTo>
                <a:lnTo>
                  <a:pt x="8915" y="9766"/>
                </a:lnTo>
                <a:lnTo>
                  <a:pt x="8801" y="10071"/>
                </a:lnTo>
                <a:lnTo>
                  <a:pt x="6921" y="14058"/>
                </a:lnTo>
                <a:lnTo>
                  <a:pt x="3746" y="17246"/>
                </a:lnTo>
                <a:lnTo>
                  <a:pt x="0" y="19075"/>
                </a:lnTo>
                <a:lnTo>
                  <a:pt x="4114" y="2054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386788" y="4633917"/>
            <a:ext cx="33185" cy="20891"/>
          </a:xfrm>
          <a:custGeom>
            <a:avLst/>
            <a:gdLst/>
            <a:ahLst/>
            <a:cxnLst/>
            <a:rect l="l" t="t" r="r" b="b"/>
            <a:pathLst>
              <a:path w="33185" h="20891">
                <a:moveTo>
                  <a:pt x="22682" y="11125"/>
                </a:moveTo>
                <a:lnTo>
                  <a:pt x="24955" y="7480"/>
                </a:lnTo>
                <a:lnTo>
                  <a:pt x="28727" y="4914"/>
                </a:lnTo>
                <a:lnTo>
                  <a:pt x="33185" y="4102"/>
                </a:lnTo>
                <a:lnTo>
                  <a:pt x="31203" y="2705"/>
                </a:lnTo>
                <a:lnTo>
                  <a:pt x="28829" y="1727"/>
                </a:lnTo>
                <a:lnTo>
                  <a:pt x="26238" y="1270"/>
                </a:lnTo>
                <a:lnTo>
                  <a:pt x="18707" y="0"/>
                </a:lnTo>
                <a:lnTo>
                  <a:pt x="11772" y="3797"/>
                </a:lnTo>
                <a:lnTo>
                  <a:pt x="8915" y="9766"/>
                </a:lnTo>
                <a:lnTo>
                  <a:pt x="8801" y="10071"/>
                </a:lnTo>
                <a:lnTo>
                  <a:pt x="6921" y="14058"/>
                </a:lnTo>
                <a:lnTo>
                  <a:pt x="3746" y="17246"/>
                </a:lnTo>
                <a:lnTo>
                  <a:pt x="0" y="19075"/>
                </a:lnTo>
                <a:lnTo>
                  <a:pt x="1981" y="19964"/>
                </a:lnTo>
                <a:lnTo>
                  <a:pt x="4114" y="20548"/>
                </a:lnTo>
                <a:lnTo>
                  <a:pt x="6375" y="20624"/>
                </a:lnTo>
                <a:lnTo>
                  <a:pt x="13119" y="20891"/>
                </a:lnTo>
                <a:lnTo>
                  <a:pt x="19278" y="17221"/>
                </a:lnTo>
                <a:lnTo>
                  <a:pt x="22682" y="11125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399611" y="4636383"/>
            <a:ext cx="34442" cy="20167"/>
          </a:xfrm>
          <a:custGeom>
            <a:avLst/>
            <a:gdLst/>
            <a:ahLst/>
            <a:cxnLst/>
            <a:rect l="l" t="t" r="r" b="b"/>
            <a:pathLst>
              <a:path w="34442" h="20167">
                <a:moveTo>
                  <a:pt x="3936" y="18999"/>
                </a:moveTo>
                <a:lnTo>
                  <a:pt x="6184" y="19253"/>
                </a:lnTo>
                <a:lnTo>
                  <a:pt x="12890" y="20167"/>
                </a:lnTo>
                <a:lnTo>
                  <a:pt x="19380" y="17183"/>
                </a:lnTo>
                <a:lnTo>
                  <a:pt x="23355" y="11404"/>
                </a:lnTo>
                <a:lnTo>
                  <a:pt x="25971" y="8000"/>
                </a:lnTo>
                <a:lnTo>
                  <a:pt x="29959" y="5803"/>
                </a:lnTo>
                <a:lnTo>
                  <a:pt x="34442" y="5372"/>
                </a:lnTo>
                <a:lnTo>
                  <a:pt x="30365" y="2578"/>
                </a:lnTo>
                <a:lnTo>
                  <a:pt x="27825" y="1943"/>
                </a:lnTo>
                <a:lnTo>
                  <a:pt x="20485" y="0"/>
                </a:lnTo>
                <a:lnTo>
                  <a:pt x="13233" y="3047"/>
                </a:lnTo>
                <a:lnTo>
                  <a:pt x="9791" y="8724"/>
                </a:lnTo>
                <a:lnTo>
                  <a:pt x="9664" y="9004"/>
                </a:lnTo>
                <a:lnTo>
                  <a:pt x="7391" y="12788"/>
                </a:lnTo>
                <a:lnTo>
                  <a:pt x="3898" y="15646"/>
                </a:lnTo>
                <a:lnTo>
                  <a:pt x="0" y="17094"/>
                </a:lnTo>
                <a:lnTo>
                  <a:pt x="3936" y="1899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399611" y="4636383"/>
            <a:ext cx="34442" cy="20167"/>
          </a:xfrm>
          <a:custGeom>
            <a:avLst/>
            <a:gdLst/>
            <a:ahLst/>
            <a:cxnLst/>
            <a:rect l="l" t="t" r="r" b="b"/>
            <a:pathLst>
              <a:path w="34442" h="20167">
                <a:moveTo>
                  <a:pt x="23355" y="11404"/>
                </a:moveTo>
                <a:lnTo>
                  <a:pt x="25971" y="8000"/>
                </a:lnTo>
                <a:lnTo>
                  <a:pt x="29959" y="5803"/>
                </a:lnTo>
                <a:lnTo>
                  <a:pt x="34442" y="5372"/>
                </a:lnTo>
                <a:lnTo>
                  <a:pt x="32588" y="3860"/>
                </a:lnTo>
                <a:lnTo>
                  <a:pt x="30365" y="2578"/>
                </a:lnTo>
                <a:lnTo>
                  <a:pt x="27825" y="1943"/>
                </a:lnTo>
                <a:lnTo>
                  <a:pt x="20485" y="0"/>
                </a:lnTo>
                <a:lnTo>
                  <a:pt x="13233" y="3047"/>
                </a:lnTo>
                <a:lnTo>
                  <a:pt x="9791" y="8724"/>
                </a:lnTo>
                <a:lnTo>
                  <a:pt x="9664" y="9004"/>
                </a:lnTo>
                <a:lnTo>
                  <a:pt x="7391" y="12788"/>
                </a:lnTo>
                <a:lnTo>
                  <a:pt x="3898" y="15646"/>
                </a:lnTo>
                <a:lnTo>
                  <a:pt x="0" y="17094"/>
                </a:lnTo>
                <a:lnTo>
                  <a:pt x="1879" y="18160"/>
                </a:lnTo>
                <a:lnTo>
                  <a:pt x="3936" y="18999"/>
                </a:lnTo>
                <a:lnTo>
                  <a:pt x="6184" y="19253"/>
                </a:lnTo>
                <a:lnTo>
                  <a:pt x="12890" y="20167"/>
                </a:lnTo>
                <a:lnTo>
                  <a:pt x="19380" y="17183"/>
                </a:lnTo>
                <a:lnTo>
                  <a:pt x="23355" y="11404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412333" y="4640157"/>
            <a:ext cx="35356" cy="19380"/>
          </a:xfrm>
          <a:custGeom>
            <a:avLst/>
            <a:gdLst/>
            <a:ahLst/>
            <a:cxnLst/>
            <a:rect l="l" t="t" r="r" b="b"/>
            <a:pathLst>
              <a:path w="35356" h="19380">
                <a:moveTo>
                  <a:pt x="0" y="15087"/>
                </a:moveTo>
                <a:lnTo>
                  <a:pt x="3759" y="17322"/>
                </a:lnTo>
                <a:lnTo>
                  <a:pt x="5969" y="17843"/>
                </a:lnTo>
                <a:lnTo>
                  <a:pt x="12585" y="19380"/>
                </a:lnTo>
                <a:lnTo>
                  <a:pt x="19367" y="17043"/>
                </a:lnTo>
                <a:lnTo>
                  <a:pt x="23837" y="11582"/>
                </a:lnTo>
                <a:lnTo>
                  <a:pt x="26708" y="8458"/>
                </a:lnTo>
                <a:lnTo>
                  <a:pt x="30886" y="6553"/>
                </a:lnTo>
                <a:lnTo>
                  <a:pt x="35356" y="6502"/>
                </a:lnTo>
                <a:lnTo>
                  <a:pt x="31546" y="3416"/>
                </a:lnTo>
                <a:lnTo>
                  <a:pt x="29083" y="2540"/>
                </a:lnTo>
                <a:lnTo>
                  <a:pt x="21996" y="0"/>
                </a:lnTo>
                <a:lnTo>
                  <a:pt x="14528" y="2400"/>
                </a:lnTo>
                <a:lnTo>
                  <a:pt x="10566" y="7683"/>
                </a:lnTo>
                <a:lnTo>
                  <a:pt x="10414" y="7950"/>
                </a:lnTo>
                <a:lnTo>
                  <a:pt x="7785" y="11531"/>
                </a:lnTo>
                <a:lnTo>
                  <a:pt x="4038" y="13995"/>
                </a:lnTo>
                <a:lnTo>
                  <a:pt x="0" y="1508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412333" y="4640157"/>
            <a:ext cx="35356" cy="19380"/>
          </a:xfrm>
          <a:custGeom>
            <a:avLst/>
            <a:gdLst/>
            <a:ahLst/>
            <a:cxnLst/>
            <a:rect l="l" t="t" r="r" b="b"/>
            <a:pathLst>
              <a:path w="35356" h="19380">
                <a:moveTo>
                  <a:pt x="23837" y="11582"/>
                </a:moveTo>
                <a:lnTo>
                  <a:pt x="26708" y="8458"/>
                </a:lnTo>
                <a:lnTo>
                  <a:pt x="30886" y="6553"/>
                </a:lnTo>
                <a:lnTo>
                  <a:pt x="35356" y="6502"/>
                </a:lnTo>
                <a:lnTo>
                  <a:pt x="33642" y="4813"/>
                </a:lnTo>
                <a:lnTo>
                  <a:pt x="31546" y="3416"/>
                </a:lnTo>
                <a:lnTo>
                  <a:pt x="29083" y="2540"/>
                </a:lnTo>
                <a:lnTo>
                  <a:pt x="21996" y="0"/>
                </a:lnTo>
                <a:lnTo>
                  <a:pt x="14528" y="2400"/>
                </a:lnTo>
                <a:lnTo>
                  <a:pt x="10566" y="7683"/>
                </a:lnTo>
                <a:lnTo>
                  <a:pt x="10414" y="7950"/>
                </a:lnTo>
                <a:lnTo>
                  <a:pt x="7785" y="11531"/>
                </a:lnTo>
                <a:lnTo>
                  <a:pt x="4038" y="13995"/>
                </a:lnTo>
                <a:lnTo>
                  <a:pt x="0" y="15087"/>
                </a:lnTo>
                <a:lnTo>
                  <a:pt x="1765" y="16344"/>
                </a:lnTo>
                <a:lnTo>
                  <a:pt x="3759" y="17322"/>
                </a:lnTo>
                <a:lnTo>
                  <a:pt x="5969" y="17843"/>
                </a:lnTo>
                <a:lnTo>
                  <a:pt x="12585" y="19380"/>
                </a:lnTo>
                <a:lnTo>
                  <a:pt x="19367" y="17043"/>
                </a:lnTo>
                <a:lnTo>
                  <a:pt x="23837" y="11582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424886" y="4645068"/>
            <a:ext cx="35941" cy="18618"/>
          </a:xfrm>
          <a:custGeom>
            <a:avLst/>
            <a:gdLst/>
            <a:ahLst/>
            <a:cxnLst/>
            <a:rect l="l" t="t" r="r" b="b"/>
            <a:pathLst>
              <a:path w="35940" h="18618">
                <a:moveTo>
                  <a:pt x="0" y="13144"/>
                </a:moveTo>
                <a:lnTo>
                  <a:pt x="3568" y="15709"/>
                </a:lnTo>
                <a:lnTo>
                  <a:pt x="5740" y="16459"/>
                </a:lnTo>
                <a:lnTo>
                  <a:pt x="12230" y="18618"/>
                </a:lnTo>
                <a:lnTo>
                  <a:pt x="19265" y="16764"/>
                </a:lnTo>
                <a:lnTo>
                  <a:pt x="24104" y="11709"/>
                </a:lnTo>
                <a:lnTo>
                  <a:pt x="27241" y="8763"/>
                </a:lnTo>
                <a:lnTo>
                  <a:pt x="31496" y="7239"/>
                </a:lnTo>
                <a:lnTo>
                  <a:pt x="35941" y="7454"/>
                </a:lnTo>
                <a:lnTo>
                  <a:pt x="32359" y="4165"/>
                </a:lnTo>
                <a:lnTo>
                  <a:pt x="30022" y="3060"/>
                </a:lnTo>
                <a:lnTo>
                  <a:pt x="23215" y="0"/>
                </a:lnTo>
                <a:lnTo>
                  <a:pt x="15595" y="1841"/>
                </a:lnTo>
                <a:lnTo>
                  <a:pt x="11214" y="6731"/>
                </a:lnTo>
                <a:lnTo>
                  <a:pt x="11036" y="6985"/>
                </a:lnTo>
                <a:lnTo>
                  <a:pt x="8102" y="10337"/>
                </a:lnTo>
                <a:lnTo>
                  <a:pt x="4127" y="12458"/>
                </a:lnTo>
                <a:lnTo>
                  <a:pt x="0" y="1314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424886" y="4645068"/>
            <a:ext cx="35941" cy="18618"/>
          </a:xfrm>
          <a:custGeom>
            <a:avLst/>
            <a:gdLst/>
            <a:ahLst/>
            <a:cxnLst/>
            <a:rect l="l" t="t" r="r" b="b"/>
            <a:pathLst>
              <a:path w="35940" h="18618">
                <a:moveTo>
                  <a:pt x="24104" y="11709"/>
                </a:moveTo>
                <a:lnTo>
                  <a:pt x="27241" y="8763"/>
                </a:lnTo>
                <a:lnTo>
                  <a:pt x="31496" y="7239"/>
                </a:lnTo>
                <a:lnTo>
                  <a:pt x="35941" y="7454"/>
                </a:lnTo>
                <a:lnTo>
                  <a:pt x="34391" y="5613"/>
                </a:lnTo>
                <a:lnTo>
                  <a:pt x="32359" y="4165"/>
                </a:lnTo>
                <a:lnTo>
                  <a:pt x="30022" y="3060"/>
                </a:lnTo>
                <a:lnTo>
                  <a:pt x="23215" y="0"/>
                </a:lnTo>
                <a:lnTo>
                  <a:pt x="15595" y="1841"/>
                </a:lnTo>
                <a:lnTo>
                  <a:pt x="11214" y="6731"/>
                </a:lnTo>
                <a:lnTo>
                  <a:pt x="11036" y="6985"/>
                </a:lnTo>
                <a:lnTo>
                  <a:pt x="8102" y="10337"/>
                </a:lnTo>
                <a:lnTo>
                  <a:pt x="4127" y="12458"/>
                </a:lnTo>
                <a:lnTo>
                  <a:pt x="0" y="13144"/>
                </a:lnTo>
                <a:lnTo>
                  <a:pt x="1651" y="14605"/>
                </a:lnTo>
                <a:lnTo>
                  <a:pt x="3568" y="15709"/>
                </a:lnTo>
                <a:lnTo>
                  <a:pt x="5740" y="16459"/>
                </a:lnTo>
                <a:lnTo>
                  <a:pt x="12230" y="18618"/>
                </a:lnTo>
                <a:lnTo>
                  <a:pt x="19265" y="16764"/>
                </a:lnTo>
                <a:lnTo>
                  <a:pt x="24104" y="11709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437213" y="4651005"/>
            <a:ext cx="36360" cy="17754"/>
          </a:xfrm>
          <a:custGeom>
            <a:avLst/>
            <a:gdLst/>
            <a:ahLst/>
            <a:cxnLst/>
            <a:rect l="l" t="t" r="r" b="b"/>
            <a:pathLst>
              <a:path w="36360" h="17754">
                <a:moveTo>
                  <a:pt x="0" y="11302"/>
                </a:moveTo>
                <a:lnTo>
                  <a:pt x="3365" y="14160"/>
                </a:lnTo>
                <a:lnTo>
                  <a:pt x="5486" y="15074"/>
                </a:lnTo>
                <a:lnTo>
                  <a:pt x="11874" y="17754"/>
                </a:lnTo>
                <a:lnTo>
                  <a:pt x="19062" y="16433"/>
                </a:lnTo>
                <a:lnTo>
                  <a:pt x="24218" y="11683"/>
                </a:lnTo>
                <a:lnTo>
                  <a:pt x="27495" y="8991"/>
                </a:lnTo>
                <a:lnTo>
                  <a:pt x="31889" y="7632"/>
                </a:lnTo>
                <a:lnTo>
                  <a:pt x="36360" y="8267"/>
                </a:lnTo>
                <a:lnTo>
                  <a:pt x="33858" y="5587"/>
                </a:lnTo>
                <a:lnTo>
                  <a:pt x="31229" y="3746"/>
                </a:lnTo>
                <a:lnTo>
                  <a:pt x="30657" y="3454"/>
                </a:lnTo>
                <a:lnTo>
                  <a:pt x="24117" y="0"/>
                </a:lnTo>
                <a:lnTo>
                  <a:pt x="16484" y="1231"/>
                </a:lnTo>
                <a:lnTo>
                  <a:pt x="11709" y="5816"/>
                </a:lnTo>
                <a:lnTo>
                  <a:pt x="11493" y="6057"/>
                </a:lnTo>
                <a:lnTo>
                  <a:pt x="8331" y="9143"/>
                </a:lnTo>
                <a:lnTo>
                  <a:pt x="4190" y="10985"/>
                </a:lnTo>
                <a:lnTo>
                  <a:pt x="0" y="1130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437213" y="4651005"/>
            <a:ext cx="36360" cy="17754"/>
          </a:xfrm>
          <a:custGeom>
            <a:avLst/>
            <a:gdLst/>
            <a:ahLst/>
            <a:cxnLst/>
            <a:rect l="l" t="t" r="r" b="b"/>
            <a:pathLst>
              <a:path w="36360" h="17754">
                <a:moveTo>
                  <a:pt x="24218" y="11683"/>
                </a:moveTo>
                <a:lnTo>
                  <a:pt x="27495" y="8991"/>
                </a:lnTo>
                <a:lnTo>
                  <a:pt x="31889" y="7632"/>
                </a:lnTo>
                <a:lnTo>
                  <a:pt x="36360" y="8267"/>
                </a:lnTo>
                <a:lnTo>
                  <a:pt x="35509" y="7200"/>
                </a:lnTo>
                <a:lnTo>
                  <a:pt x="34734" y="6362"/>
                </a:lnTo>
                <a:lnTo>
                  <a:pt x="33858" y="5587"/>
                </a:lnTo>
                <a:lnTo>
                  <a:pt x="33185" y="5016"/>
                </a:lnTo>
                <a:lnTo>
                  <a:pt x="32296" y="4419"/>
                </a:lnTo>
                <a:lnTo>
                  <a:pt x="31775" y="4076"/>
                </a:lnTo>
                <a:lnTo>
                  <a:pt x="31229" y="3746"/>
                </a:lnTo>
                <a:lnTo>
                  <a:pt x="30657" y="3454"/>
                </a:lnTo>
                <a:lnTo>
                  <a:pt x="24117" y="0"/>
                </a:lnTo>
                <a:lnTo>
                  <a:pt x="16484" y="1231"/>
                </a:lnTo>
                <a:lnTo>
                  <a:pt x="11709" y="5816"/>
                </a:lnTo>
                <a:lnTo>
                  <a:pt x="11493" y="6057"/>
                </a:lnTo>
                <a:lnTo>
                  <a:pt x="8331" y="9143"/>
                </a:lnTo>
                <a:lnTo>
                  <a:pt x="4190" y="10985"/>
                </a:lnTo>
                <a:lnTo>
                  <a:pt x="0" y="11302"/>
                </a:lnTo>
                <a:lnTo>
                  <a:pt x="1523" y="12903"/>
                </a:lnTo>
                <a:lnTo>
                  <a:pt x="3365" y="14160"/>
                </a:lnTo>
                <a:lnTo>
                  <a:pt x="5486" y="15074"/>
                </a:lnTo>
                <a:lnTo>
                  <a:pt x="11874" y="17754"/>
                </a:lnTo>
                <a:lnTo>
                  <a:pt x="19062" y="16433"/>
                </a:lnTo>
                <a:lnTo>
                  <a:pt x="24218" y="11683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449258" y="4657515"/>
            <a:ext cx="36969" cy="16078"/>
          </a:xfrm>
          <a:custGeom>
            <a:avLst/>
            <a:gdLst/>
            <a:ahLst/>
            <a:cxnLst/>
            <a:rect l="l" t="t" r="r" b="b"/>
            <a:pathLst>
              <a:path w="36969" h="16078">
                <a:moveTo>
                  <a:pt x="5270" y="14046"/>
                </a:moveTo>
                <a:lnTo>
                  <a:pt x="8496" y="15684"/>
                </a:lnTo>
                <a:lnTo>
                  <a:pt x="11658" y="16078"/>
                </a:lnTo>
                <a:lnTo>
                  <a:pt x="15049" y="15773"/>
                </a:lnTo>
                <a:lnTo>
                  <a:pt x="18084" y="15316"/>
                </a:lnTo>
                <a:lnTo>
                  <a:pt x="21323" y="14109"/>
                </a:lnTo>
                <a:lnTo>
                  <a:pt x="24129" y="12039"/>
                </a:lnTo>
                <a:lnTo>
                  <a:pt x="27724" y="9715"/>
                </a:lnTo>
                <a:lnTo>
                  <a:pt x="32359" y="9055"/>
                </a:lnTo>
                <a:lnTo>
                  <a:pt x="36969" y="10782"/>
                </a:lnTo>
                <a:lnTo>
                  <a:pt x="33908" y="6350"/>
                </a:lnTo>
                <a:lnTo>
                  <a:pt x="31610" y="4699"/>
                </a:lnTo>
                <a:lnTo>
                  <a:pt x="24891" y="0"/>
                </a:lnTo>
                <a:lnTo>
                  <a:pt x="17081" y="1003"/>
                </a:lnTo>
                <a:lnTo>
                  <a:pt x="12103" y="5219"/>
                </a:lnTo>
                <a:lnTo>
                  <a:pt x="11887" y="5435"/>
                </a:lnTo>
                <a:lnTo>
                  <a:pt x="8508" y="8331"/>
                </a:lnTo>
                <a:lnTo>
                  <a:pt x="4254" y="9855"/>
                </a:lnTo>
                <a:lnTo>
                  <a:pt x="0" y="9880"/>
                </a:lnTo>
                <a:lnTo>
                  <a:pt x="3200" y="13004"/>
                </a:lnTo>
                <a:lnTo>
                  <a:pt x="5270" y="1404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449258" y="4657515"/>
            <a:ext cx="36969" cy="16078"/>
          </a:xfrm>
          <a:custGeom>
            <a:avLst/>
            <a:gdLst/>
            <a:ahLst/>
            <a:cxnLst/>
            <a:rect l="l" t="t" r="r" b="b"/>
            <a:pathLst>
              <a:path w="36969" h="16078">
                <a:moveTo>
                  <a:pt x="24129" y="12039"/>
                </a:moveTo>
                <a:lnTo>
                  <a:pt x="27724" y="9715"/>
                </a:lnTo>
                <a:lnTo>
                  <a:pt x="32359" y="9055"/>
                </a:lnTo>
                <a:lnTo>
                  <a:pt x="36969" y="10782"/>
                </a:lnTo>
                <a:lnTo>
                  <a:pt x="35750" y="8445"/>
                </a:lnTo>
                <a:lnTo>
                  <a:pt x="33908" y="6350"/>
                </a:lnTo>
                <a:lnTo>
                  <a:pt x="31610" y="4699"/>
                </a:lnTo>
                <a:lnTo>
                  <a:pt x="24891" y="0"/>
                </a:lnTo>
                <a:lnTo>
                  <a:pt x="17081" y="1003"/>
                </a:lnTo>
                <a:lnTo>
                  <a:pt x="12103" y="5219"/>
                </a:lnTo>
                <a:lnTo>
                  <a:pt x="11887" y="5435"/>
                </a:lnTo>
                <a:lnTo>
                  <a:pt x="8508" y="8331"/>
                </a:lnTo>
                <a:lnTo>
                  <a:pt x="4254" y="9855"/>
                </a:lnTo>
                <a:lnTo>
                  <a:pt x="0" y="9880"/>
                </a:lnTo>
                <a:lnTo>
                  <a:pt x="1447" y="11544"/>
                </a:lnTo>
                <a:lnTo>
                  <a:pt x="3200" y="13004"/>
                </a:lnTo>
                <a:lnTo>
                  <a:pt x="5270" y="14046"/>
                </a:lnTo>
                <a:lnTo>
                  <a:pt x="8496" y="15684"/>
                </a:lnTo>
                <a:lnTo>
                  <a:pt x="11658" y="16078"/>
                </a:lnTo>
                <a:lnTo>
                  <a:pt x="15049" y="15773"/>
                </a:lnTo>
                <a:lnTo>
                  <a:pt x="18084" y="15316"/>
                </a:lnTo>
                <a:lnTo>
                  <a:pt x="21323" y="14109"/>
                </a:lnTo>
                <a:lnTo>
                  <a:pt x="24129" y="12039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460951" y="4665922"/>
            <a:ext cx="35902" cy="15151"/>
          </a:xfrm>
          <a:custGeom>
            <a:avLst/>
            <a:gdLst/>
            <a:ahLst/>
            <a:cxnLst/>
            <a:rect l="l" t="t" r="r" b="b"/>
            <a:pathLst>
              <a:path w="35902" h="15151">
                <a:moveTo>
                  <a:pt x="27025" y="11074"/>
                </a:moveTo>
                <a:lnTo>
                  <a:pt x="31940" y="11760"/>
                </a:lnTo>
                <a:lnTo>
                  <a:pt x="35902" y="15125"/>
                </a:lnTo>
                <a:lnTo>
                  <a:pt x="35394" y="12407"/>
                </a:lnTo>
                <a:lnTo>
                  <a:pt x="34112" y="9626"/>
                </a:lnTo>
                <a:lnTo>
                  <a:pt x="32143" y="7277"/>
                </a:lnTo>
                <a:lnTo>
                  <a:pt x="26238" y="444"/>
                </a:lnTo>
                <a:lnTo>
                  <a:pt x="17754" y="0"/>
                </a:lnTo>
                <a:lnTo>
                  <a:pt x="12344" y="3670"/>
                </a:lnTo>
                <a:lnTo>
                  <a:pt x="8280" y="6032"/>
                </a:lnTo>
                <a:lnTo>
                  <a:pt x="4305" y="7251"/>
                </a:lnTo>
                <a:lnTo>
                  <a:pt x="0" y="7315"/>
                </a:lnTo>
                <a:lnTo>
                  <a:pt x="2946" y="10629"/>
                </a:lnTo>
                <a:lnTo>
                  <a:pt x="4698" y="11760"/>
                </a:lnTo>
                <a:lnTo>
                  <a:pt x="10121" y="15151"/>
                </a:lnTo>
                <a:lnTo>
                  <a:pt x="16459" y="15049"/>
                </a:lnTo>
                <a:lnTo>
                  <a:pt x="23025" y="12496"/>
                </a:lnTo>
                <a:lnTo>
                  <a:pt x="27025" y="1107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460951" y="4665922"/>
            <a:ext cx="35902" cy="15151"/>
          </a:xfrm>
          <a:custGeom>
            <a:avLst/>
            <a:gdLst/>
            <a:ahLst/>
            <a:cxnLst/>
            <a:rect l="l" t="t" r="r" b="b"/>
            <a:pathLst>
              <a:path w="35902" h="15151">
                <a:moveTo>
                  <a:pt x="23025" y="12496"/>
                </a:moveTo>
                <a:lnTo>
                  <a:pt x="27025" y="11074"/>
                </a:lnTo>
                <a:lnTo>
                  <a:pt x="31940" y="11760"/>
                </a:lnTo>
                <a:lnTo>
                  <a:pt x="35902" y="15125"/>
                </a:lnTo>
                <a:lnTo>
                  <a:pt x="35394" y="12407"/>
                </a:lnTo>
                <a:lnTo>
                  <a:pt x="34112" y="9626"/>
                </a:lnTo>
                <a:lnTo>
                  <a:pt x="32143" y="7277"/>
                </a:lnTo>
                <a:lnTo>
                  <a:pt x="26238" y="444"/>
                </a:lnTo>
                <a:lnTo>
                  <a:pt x="17754" y="0"/>
                </a:lnTo>
                <a:lnTo>
                  <a:pt x="12344" y="3670"/>
                </a:lnTo>
                <a:lnTo>
                  <a:pt x="12115" y="3860"/>
                </a:lnTo>
                <a:lnTo>
                  <a:pt x="10299" y="5105"/>
                </a:lnTo>
                <a:lnTo>
                  <a:pt x="8280" y="6032"/>
                </a:lnTo>
                <a:lnTo>
                  <a:pt x="6261" y="6616"/>
                </a:lnTo>
                <a:lnTo>
                  <a:pt x="4305" y="7251"/>
                </a:lnTo>
                <a:lnTo>
                  <a:pt x="2273" y="7543"/>
                </a:lnTo>
                <a:lnTo>
                  <a:pt x="0" y="7315"/>
                </a:lnTo>
                <a:lnTo>
                  <a:pt x="1511" y="9232"/>
                </a:lnTo>
                <a:lnTo>
                  <a:pt x="2946" y="10629"/>
                </a:lnTo>
                <a:lnTo>
                  <a:pt x="4698" y="11760"/>
                </a:lnTo>
                <a:lnTo>
                  <a:pt x="10121" y="15151"/>
                </a:lnTo>
                <a:lnTo>
                  <a:pt x="16459" y="15049"/>
                </a:lnTo>
                <a:lnTo>
                  <a:pt x="23025" y="12496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471393" y="4677328"/>
            <a:ext cx="31724" cy="19253"/>
          </a:xfrm>
          <a:custGeom>
            <a:avLst/>
            <a:gdLst/>
            <a:ahLst/>
            <a:cxnLst/>
            <a:rect l="l" t="t" r="r" b="b"/>
            <a:pathLst>
              <a:path w="31724" h="19253">
                <a:moveTo>
                  <a:pt x="1930" y="6019"/>
                </a:moveTo>
                <a:lnTo>
                  <a:pt x="3302" y="7353"/>
                </a:lnTo>
                <a:lnTo>
                  <a:pt x="7264" y="11188"/>
                </a:lnTo>
                <a:lnTo>
                  <a:pt x="12979" y="12763"/>
                </a:lnTo>
                <a:lnTo>
                  <a:pt x="24358" y="12674"/>
                </a:lnTo>
                <a:lnTo>
                  <a:pt x="28689" y="15112"/>
                </a:lnTo>
                <a:lnTo>
                  <a:pt x="31330" y="19253"/>
                </a:lnTo>
                <a:lnTo>
                  <a:pt x="31724" y="16675"/>
                </a:lnTo>
                <a:lnTo>
                  <a:pt x="31521" y="13766"/>
                </a:lnTo>
                <a:lnTo>
                  <a:pt x="30454" y="10871"/>
                </a:lnTo>
                <a:lnTo>
                  <a:pt x="28905" y="6705"/>
                </a:lnTo>
                <a:lnTo>
                  <a:pt x="25882" y="3416"/>
                </a:lnTo>
                <a:lnTo>
                  <a:pt x="22542" y="1765"/>
                </a:lnTo>
                <a:lnTo>
                  <a:pt x="19177" y="88"/>
                </a:lnTo>
                <a:lnTo>
                  <a:pt x="15595" y="0"/>
                </a:lnTo>
                <a:lnTo>
                  <a:pt x="12496" y="1104"/>
                </a:lnTo>
                <a:lnTo>
                  <a:pt x="12217" y="1231"/>
                </a:lnTo>
                <a:lnTo>
                  <a:pt x="8039" y="2781"/>
                </a:lnTo>
                <a:lnTo>
                  <a:pt x="3797" y="3225"/>
                </a:lnTo>
                <a:lnTo>
                  <a:pt x="0" y="2565"/>
                </a:lnTo>
                <a:lnTo>
                  <a:pt x="1930" y="601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471393" y="4677328"/>
            <a:ext cx="31724" cy="19253"/>
          </a:xfrm>
          <a:custGeom>
            <a:avLst/>
            <a:gdLst/>
            <a:ahLst/>
            <a:cxnLst/>
            <a:rect l="l" t="t" r="r" b="b"/>
            <a:pathLst>
              <a:path w="31724" h="19253">
                <a:moveTo>
                  <a:pt x="20104" y="12674"/>
                </a:moveTo>
                <a:lnTo>
                  <a:pt x="24358" y="12674"/>
                </a:lnTo>
                <a:lnTo>
                  <a:pt x="28689" y="15112"/>
                </a:lnTo>
                <a:lnTo>
                  <a:pt x="31330" y="19253"/>
                </a:lnTo>
                <a:lnTo>
                  <a:pt x="31724" y="16675"/>
                </a:lnTo>
                <a:lnTo>
                  <a:pt x="31521" y="13766"/>
                </a:lnTo>
                <a:lnTo>
                  <a:pt x="30454" y="10871"/>
                </a:lnTo>
                <a:lnTo>
                  <a:pt x="28905" y="6705"/>
                </a:lnTo>
                <a:lnTo>
                  <a:pt x="25882" y="3416"/>
                </a:lnTo>
                <a:lnTo>
                  <a:pt x="22542" y="1765"/>
                </a:lnTo>
                <a:lnTo>
                  <a:pt x="19177" y="88"/>
                </a:lnTo>
                <a:lnTo>
                  <a:pt x="15595" y="0"/>
                </a:lnTo>
                <a:lnTo>
                  <a:pt x="12496" y="1104"/>
                </a:lnTo>
                <a:lnTo>
                  <a:pt x="12217" y="1231"/>
                </a:lnTo>
                <a:lnTo>
                  <a:pt x="8039" y="2781"/>
                </a:lnTo>
                <a:lnTo>
                  <a:pt x="3797" y="3225"/>
                </a:lnTo>
                <a:lnTo>
                  <a:pt x="0" y="2565"/>
                </a:lnTo>
                <a:lnTo>
                  <a:pt x="850" y="4406"/>
                </a:lnTo>
                <a:lnTo>
                  <a:pt x="1930" y="6019"/>
                </a:lnTo>
                <a:lnTo>
                  <a:pt x="3302" y="7353"/>
                </a:lnTo>
                <a:lnTo>
                  <a:pt x="7264" y="11188"/>
                </a:lnTo>
                <a:lnTo>
                  <a:pt x="12979" y="12763"/>
                </a:lnTo>
                <a:lnTo>
                  <a:pt x="20104" y="12674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6479270" y="4687731"/>
            <a:ext cx="26403" cy="23990"/>
          </a:xfrm>
          <a:custGeom>
            <a:avLst/>
            <a:gdLst/>
            <a:ahLst/>
            <a:cxnLst/>
            <a:rect l="l" t="t" r="r" b="b"/>
            <a:pathLst>
              <a:path w="26403" h="23990">
                <a:moveTo>
                  <a:pt x="634" y="3530"/>
                </a:moveTo>
                <a:lnTo>
                  <a:pt x="1409" y="5130"/>
                </a:lnTo>
                <a:lnTo>
                  <a:pt x="3682" y="9664"/>
                </a:lnTo>
                <a:lnTo>
                  <a:pt x="8801" y="13995"/>
                </a:lnTo>
                <a:lnTo>
                  <a:pt x="15671" y="15646"/>
                </a:lnTo>
                <a:lnTo>
                  <a:pt x="19786" y="16802"/>
                </a:lnTo>
                <a:lnTo>
                  <a:pt x="23304" y="19900"/>
                </a:lnTo>
                <a:lnTo>
                  <a:pt x="25209" y="23990"/>
                </a:lnTo>
                <a:lnTo>
                  <a:pt x="26047" y="21716"/>
                </a:lnTo>
                <a:lnTo>
                  <a:pt x="26403" y="19151"/>
                </a:lnTo>
                <a:lnTo>
                  <a:pt x="26111" y="16408"/>
                </a:lnTo>
                <a:lnTo>
                  <a:pt x="25361" y="8381"/>
                </a:lnTo>
                <a:lnTo>
                  <a:pt x="18770" y="2044"/>
                </a:lnTo>
                <a:lnTo>
                  <a:pt x="12141" y="2247"/>
                </a:lnTo>
                <a:lnTo>
                  <a:pt x="7365" y="2324"/>
                </a:lnTo>
                <a:lnTo>
                  <a:pt x="3263" y="1384"/>
                </a:lnTo>
                <a:lnTo>
                  <a:pt x="0" y="0"/>
                </a:lnTo>
                <a:lnTo>
                  <a:pt x="634" y="353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6479270" y="4687731"/>
            <a:ext cx="26403" cy="23990"/>
          </a:xfrm>
          <a:custGeom>
            <a:avLst/>
            <a:gdLst/>
            <a:ahLst/>
            <a:cxnLst/>
            <a:rect l="l" t="t" r="r" b="b"/>
            <a:pathLst>
              <a:path w="26403" h="23990">
                <a:moveTo>
                  <a:pt x="15671" y="15646"/>
                </a:moveTo>
                <a:lnTo>
                  <a:pt x="19786" y="16802"/>
                </a:lnTo>
                <a:lnTo>
                  <a:pt x="23304" y="19900"/>
                </a:lnTo>
                <a:lnTo>
                  <a:pt x="25209" y="23990"/>
                </a:lnTo>
                <a:lnTo>
                  <a:pt x="26047" y="21716"/>
                </a:lnTo>
                <a:lnTo>
                  <a:pt x="26403" y="19151"/>
                </a:lnTo>
                <a:lnTo>
                  <a:pt x="26111" y="16408"/>
                </a:lnTo>
                <a:lnTo>
                  <a:pt x="25361" y="8381"/>
                </a:lnTo>
                <a:lnTo>
                  <a:pt x="18770" y="2044"/>
                </a:lnTo>
                <a:lnTo>
                  <a:pt x="12141" y="2247"/>
                </a:lnTo>
                <a:lnTo>
                  <a:pt x="11823" y="2285"/>
                </a:lnTo>
                <a:lnTo>
                  <a:pt x="7365" y="2324"/>
                </a:lnTo>
                <a:lnTo>
                  <a:pt x="3263" y="1384"/>
                </a:lnTo>
                <a:lnTo>
                  <a:pt x="0" y="0"/>
                </a:lnTo>
                <a:lnTo>
                  <a:pt x="215" y="1866"/>
                </a:lnTo>
                <a:lnTo>
                  <a:pt x="634" y="3530"/>
                </a:lnTo>
                <a:lnTo>
                  <a:pt x="1409" y="5130"/>
                </a:lnTo>
                <a:lnTo>
                  <a:pt x="3682" y="9664"/>
                </a:lnTo>
                <a:lnTo>
                  <a:pt x="8801" y="13995"/>
                </a:lnTo>
                <a:lnTo>
                  <a:pt x="15671" y="15646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483402" y="4697195"/>
            <a:ext cx="22771" cy="28740"/>
          </a:xfrm>
          <a:custGeom>
            <a:avLst/>
            <a:gdLst/>
            <a:ahLst/>
            <a:cxnLst/>
            <a:rect l="l" t="t" r="r" b="b"/>
            <a:pathLst>
              <a:path w="22771" h="28740">
                <a:moveTo>
                  <a:pt x="0" y="3784"/>
                </a:moveTo>
                <a:lnTo>
                  <a:pt x="330" y="5803"/>
                </a:lnTo>
                <a:lnTo>
                  <a:pt x="1295" y="11849"/>
                </a:lnTo>
                <a:lnTo>
                  <a:pt x="5791" y="17678"/>
                </a:lnTo>
                <a:lnTo>
                  <a:pt x="12433" y="19938"/>
                </a:lnTo>
                <a:lnTo>
                  <a:pt x="16395" y="21564"/>
                </a:lnTo>
                <a:lnTo>
                  <a:pt x="19583" y="24739"/>
                </a:lnTo>
                <a:lnTo>
                  <a:pt x="21310" y="28740"/>
                </a:lnTo>
                <a:lnTo>
                  <a:pt x="22771" y="24193"/>
                </a:lnTo>
                <a:lnTo>
                  <a:pt x="22707" y="14389"/>
                </a:lnTo>
                <a:lnTo>
                  <a:pt x="17868" y="7848"/>
                </a:lnTo>
                <a:lnTo>
                  <a:pt x="11455" y="6146"/>
                </a:lnTo>
                <a:lnTo>
                  <a:pt x="11150" y="6083"/>
                </a:lnTo>
                <a:lnTo>
                  <a:pt x="6845" y="4991"/>
                </a:lnTo>
                <a:lnTo>
                  <a:pt x="3162" y="2565"/>
                </a:lnTo>
                <a:lnTo>
                  <a:pt x="520" y="0"/>
                </a:lnTo>
                <a:lnTo>
                  <a:pt x="0" y="378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483402" y="4697195"/>
            <a:ext cx="22771" cy="28740"/>
          </a:xfrm>
          <a:custGeom>
            <a:avLst/>
            <a:gdLst/>
            <a:ahLst/>
            <a:cxnLst/>
            <a:rect l="l" t="t" r="r" b="b"/>
            <a:pathLst>
              <a:path w="22771" h="28740">
                <a:moveTo>
                  <a:pt x="12433" y="19938"/>
                </a:moveTo>
                <a:lnTo>
                  <a:pt x="16395" y="21564"/>
                </a:lnTo>
                <a:lnTo>
                  <a:pt x="19583" y="24739"/>
                </a:lnTo>
                <a:lnTo>
                  <a:pt x="21310" y="28740"/>
                </a:lnTo>
                <a:lnTo>
                  <a:pt x="22250" y="26631"/>
                </a:lnTo>
                <a:lnTo>
                  <a:pt x="22771" y="24193"/>
                </a:lnTo>
                <a:lnTo>
                  <a:pt x="22745" y="21691"/>
                </a:lnTo>
                <a:lnTo>
                  <a:pt x="22707" y="14389"/>
                </a:lnTo>
                <a:lnTo>
                  <a:pt x="17868" y="7848"/>
                </a:lnTo>
                <a:lnTo>
                  <a:pt x="11455" y="6146"/>
                </a:lnTo>
                <a:lnTo>
                  <a:pt x="11150" y="6083"/>
                </a:lnTo>
                <a:lnTo>
                  <a:pt x="6845" y="4991"/>
                </a:lnTo>
                <a:lnTo>
                  <a:pt x="3162" y="2565"/>
                </a:lnTo>
                <a:lnTo>
                  <a:pt x="520" y="0"/>
                </a:lnTo>
                <a:lnTo>
                  <a:pt x="101" y="1892"/>
                </a:lnTo>
                <a:lnTo>
                  <a:pt x="0" y="3784"/>
                </a:lnTo>
                <a:lnTo>
                  <a:pt x="330" y="5803"/>
                </a:lnTo>
                <a:lnTo>
                  <a:pt x="1295" y="11849"/>
                </a:lnTo>
                <a:lnTo>
                  <a:pt x="5791" y="17678"/>
                </a:lnTo>
                <a:lnTo>
                  <a:pt x="12433" y="19938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484686" y="4708823"/>
            <a:ext cx="21628" cy="31965"/>
          </a:xfrm>
          <a:custGeom>
            <a:avLst/>
            <a:gdLst/>
            <a:ahLst/>
            <a:cxnLst/>
            <a:rect l="l" t="t" r="r" b="b"/>
            <a:pathLst>
              <a:path w="21628" h="31965">
                <a:moveTo>
                  <a:pt x="11074" y="8267"/>
                </a:moveTo>
                <a:lnTo>
                  <a:pt x="10769" y="8178"/>
                </a:lnTo>
                <a:lnTo>
                  <a:pt x="6629" y="6591"/>
                </a:lnTo>
                <a:lnTo>
                  <a:pt x="3263" y="3530"/>
                </a:lnTo>
                <a:lnTo>
                  <a:pt x="1193" y="0"/>
                </a:lnTo>
                <a:lnTo>
                  <a:pt x="0" y="4152"/>
                </a:lnTo>
                <a:lnTo>
                  <a:pt x="76" y="6464"/>
                </a:lnTo>
                <a:lnTo>
                  <a:pt x="241" y="13512"/>
                </a:lnTo>
                <a:lnTo>
                  <a:pt x="4622" y="19532"/>
                </a:lnTo>
                <a:lnTo>
                  <a:pt x="11099" y="22085"/>
                </a:lnTo>
                <a:lnTo>
                  <a:pt x="14960" y="23926"/>
                </a:lnTo>
                <a:lnTo>
                  <a:pt x="18008" y="27343"/>
                </a:lnTo>
                <a:lnTo>
                  <a:pt x="19177" y="31965"/>
                </a:lnTo>
                <a:lnTo>
                  <a:pt x="20408" y="29718"/>
                </a:lnTo>
                <a:lnTo>
                  <a:pt x="21158" y="27139"/>
                </a:lnTo>
                <a:lnTo>
                  <a:pt x="21285" y="24485"/>
                </a:lnTo>
                <a:lnTo>
                  <a:pt x="21628" y="16764"/>
                </a:lnTo>
                <a:lnTo>
                  <a:pt x="17183" y="10795"/>
                </a:lnTo>
                <a:lnTo>
                  <a:pt x="11074" y="826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484686" y="4708823"/>
            <a:ext cx="21628" cy="31965"/>
          </a:xfrm>
          <a:custGeom>
            <a:avLst/>
            <a:gdLst/>
            <a:ahLst/>
            <a:cxnLst/>
            <a:rect l="l" t="t" r="r" b="b"/>
            <a:pathLst>
              <a:path w="21628" h="31965">
                <a:moveTo>
                  <a:pt x="11099" y="22085"/>
                </a:moveTo>
                <a:lnTo>
                  <a:pt x="14960" y="23926"/>
                </a:lnTo>
                <a:lnTo>
                  <a:pt x="18008" y="27343"/>
                </a:lnTo>
                <a:lnTo>
                  <a:pt x="19177" y="31965"/>
                </a:lnTo>
                <a:lnTo>
                  <a:pt x="20408" y="29718"/>
                </a:lnTo>
                <a:lnTo>
                  <a:pt x="21158" y="27139"/>
                </a:lnTo>
                <a:lnTo>
                  <a:pt x="21285" y="24485"/>
                </a:lnTo>
                <a:lnTo>
                  <a:pt x="21628" y="16764"/>
                </a:lnTo>
                <a:lnTo>
                  <a:pt x="17183" y="10795"/>
                </a:lnTo>
                <a:lnTo>
                  <a:pt x="11074" y="8267"/>
                </a:lnTo>
                <a:lnTo>
                  <a:pt x="10769" y="8178"/>
                </a:lnTo>
                <a:lnTo>
                  <a:pt x="6629" y="6591"/>
                </a:lnTo>
                <a:lnTo>
                  <a:pt x="3263" y="3530"/>
                </a:lnTo>
                <a:lnTo>
                  <a:pt x="1193" y="0"/>
                </a:lnTo>
                <a:lnTo>
                  <a:pt x="419" y="1981"/>
                </a:lnTo>
                <a:lnTo>
                  <a:pt x="0" y="4152"/>
                </a:lnTo>
                <a:lnTo>
                  <a:pt x="76" y="6464"/>
                </a:lnTo>
                <a:lnTo>
                  <a:pt x="241" y="13512"/>
                </a:lnTo>
                <a:lnTo>
                  <a:pt x="4622" y="19532"/>
                </a:lnTo>
                <a:lnTo>
                  <a:pt x="11099" y="22085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484706" y="4721877"/>
            <a:ext cx="21234" cy="35509"/>
          </a:xfrm>
          <a:custGeom>
            <a:avLst/>
            <a:gdLst/>
            <a:ahLst/>
            <a:cxnLst/>
            <a:rect l="l" t="t" r="r" b="b"/>
            <a:pathLst>
              <a:path w="21234" h="35509">
                <a:moveTo>
                  <a:pt x="6680" y="7061"/>
                </a:moveTo>
                <a:lnTo>
                  <a:pt x="3416" y="3975"/>
                </a:lnTo>
                <a:lnTo>
                  <a:pt x="1612" y="0"/>
                </a:lnTo>
                <a:lnTo>
                  <a:pt x="165" y="4343"/>
                </a:lnTo>
                <a:lnTo>
                  <a:pt x="0" y="13500"/>
                </a:lnTo>
                <a:lnTo>
                  <a:pt x="3721" y="18897"/>
                </a:lnTo>
                <a:lnTo>
                  <a:pt x="9563" y="22745"/>
                </a:lnTo>
                <a:lnTo>
                  <a:pt x="12941" y="25260"/>
                </a:lnTo>
                <a:lnTo>
                  <a:pt x="15532" y="29463"/>
                </a:lnTo>
                <a:lnTo>
                  <a:pt x="14160" y="35509"/>
                </a:lnTo>
                <a:lnTo>
                  <a:pt x="16573" y="33210"/>
                </a:lnTo>
                <a:lnTo>
                  <a:pt x="18249" y="30264"/>
                </a:lnTo>
                <a:lnTo>
                  <a:pt x="19062" y="27241"/>
                </a:lnTo>
                <a:lnTo>
                  <a:pt x="21234" y="18453"/>
                </a:lnTo>
                <a:lnTo>
                  <a:pt x="16916" y="11747"/>
                </a:lnTo>
                <a:lnTo>
                  <a:pt x="11010" y="8978"/>
                </a:lnTo>
                <a:lnTo>
                  <a:pt x="10718" y="8877"/>
                </a:lnTo>
                <a:lnTo>
                  <a:pt x="6680" y="706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6484706" y="4721877"/>
            <a:ext cx="21234" cy="35509"/>
          </a:xfrm>
          <a:custGeom>
            <a:avLst/>
            <a:gdLst/>
            <a:ahLst/>
            <a:cxnLst/>
            <a:rect l="l" t="t" r="r" b="b"/>
            <a:pathLst>
              <a:path w="21234" h="35509">
                <a:moveTo>
                  <a:pt x="9563" y="22745"/>
                </a:moveTo>
                <a:lnTo>
                  <a:pt x="12941" y="25260"/>
                </a:lnTo>
                <a:lnTo>
                  <a:pt x="15532" y="29463"/>
                </a:lnTo>
                <a:lnTo>
                  <a:pt x="14160" y="35509"/>
                </a:lnTo>
                <a:lnTo>
                  <a:pt x="16573" y="33210"/>
                </a:lnTo>
                <a:lnTo>
                  <a:pt x="18249" y="30264"/>
                </a:lnTo>
                <a:lnTo>
                  <a:pt x="19062" y="27241"/>
                </a:lnTo>
                <a:lnTo>
                  <a:pt x="21234" y="18453"/>
                </a:lnTo>
                <a:lnTo>
                  <a:pt x="16916" y="11747"/>
                </a:lnTo>
                <a:lnTo>
                  <a:pt x="11010" y="8978"/>
                </a:lnTo>
                <a:lnTo>
                  <a:pt x="10718" y="8877"/>
                </a:lnTo>
                <a:lnTo>
                  <a:pt x="6680" y="7061"/>
                </a:lnTo>
                <a:lnTo>
                  <a:pt x="3416" y="3975"/>
                </a:lnTo>
                <a:lnTo>
                  <a:pt x="1612" y="0"/>
                </a:lnTo>
                <a:lnTo>
                  <a:pt x="685" y="2095"/>
                </a:lnTo>
                <a:lnTo>
                  <a:pt x="165" y="4343"/>
                </a:lnTo>
                <a:lnTo>
                  <a:pt x="114" y="6629"/>
                </a:lnTo>
                <a:lnTo>
                  <a:pt x="0" y="13500"/>
                </a:lnTo>
                <a:lnTo>
                  <a:pt x="3721" y="18897"/>
                </a:lnTo>
                <a:lnTo>
                  <a:pt x="9563" y="22745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6478145" y="4734860"/>
            <a:ext cx="21107" cy="34582"/>
          </a:xfrm>
          <a:custGeom>
            <a:avLst/>
            <a:gdLst/>
            <a:ahLst/>
            <a:cxnLst/>
            <a:rect l="l" t="t" r="r" b="b"/>
            <a:pathLst>
              <a:path w="21107" h="34582">
                <a:moveTo>
                  <a:pt x="7848" y="14960"/>
                </a:moveTo>
                <a:lnTo>
                  <a:pt x="9804" y="21958"/>
                </a:lnTo>
                <a:lnTo>
                  <a:pt x="9905" y="26504"/>
                </a:lnTo>
                <a:lnTo>
                  <a:pt x="6286" y="30797"/>
                </a:lnTo>
                <a:lnTo>
                  <a:pt x="3174" y="32296"/>
                </a:lnTo>
                <a:lnTo>
                  <a:pt x="0" y="32677"/>
                </a:lnTo>
                <a:lnTo>
                  <a:pt x="2997" y="34112"/>
                </a:lnTo>
                <a:lnTo>
                  <a:pt x="8051" y="34582"/>
                </a:lnTo>
                <a:lnTo>
                  <a:pt x="12814" y="32181"/>
                </a:lnTo>
                <a:lnTo>
                  <a:pt x="16167" y="30467"/>
                </a:lnTo>
                <a:lnTo>
                  <a:pt x="18478" y="27787"/>
                </a:lnTo>
                <a:lnTo>
                  <a:pt x="20916" y="22872"/>
                </a:lnTo>
                <a:lnTo>
                  <a:pt x="21107" y="18567"/>
                </a:lnTo>
                <a:lnTo>
                  <a:pt x="20777" y="14541"/>
                </a:lnTo>
                <a:lnTo>
                  <a:pt x="18745" y="11620"/>
                </a:lnTo>
                <a:lnTo>
                  <a:pt x="16065" y="9690"/>
                </a:lnTo>
                <a:lnTo>
                  <a:pt x="15798" y="9537"/>
                </a:lnTo>
                <a:lnTo>
                  <a:pt x="12153" y="7023"/>
                </a:lnTo>
                <a:lnTo>
                  <a:pt x="9359" y="3759"/>
                </a:lnTo>
                <a:lnTo>
                  <a:pt x="7848" y="0"/>
                </a:lnTo>
                <a:lnTo>
                  <a:pt x="6032" y="3771"/>
                </a:lnTo>
                <a:lnTo>
                  <a:pt x="5689" y="5715"/>
                </a:lnTo>
                <a:lnTo>
                  <a:pt x="4470" y="11734"/>
                </a:lnTo>
                <a:lnTo>
                  <a:pt x="7848" y="1496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478144" y="4734860"/>
            <a:ext cx="21234" cy="34582"/>
          </a:xfrm>
          <a:custGeom>
            <a:avLst/>
            <a:gdLst/>
            <a:ahLst/>
            <a:cxnLst/>
            <a:rect l="l" t="t" r="r" b="b"/>
            <a:pathLst>
              <a:path w="21234" h="34582">
                <a:moveTo>
                  <a:pt x="9804" y="21958"/>
                </a:moveTo>
                <a:lnTo>
                  <a:pt x="10325" y="24028"/>
                </a:lnTo>
                <a:lnTo>
                  <a:pt x="9905" y="26504"/>
                </a:lnTo>
                <a:lnTo>
                  <a:pt x="8077" y="28651"/>
                </a:lnTo>
                <a:lnTo>
                  <a:pt x="6286" y="30797"/>
                </a:lnTo>
                <a:lnTo>
                  <a:pt x="3174" y="32296"/>
                </a:lnTo>
                <a:lnTo>
                  <a:pt x="0" y="32677"/>
                </a:lnTo>
                <a:lnTo>
                  <a:pt x="2997" y="34112"/>
                </a:lnTo>
                <a:lnTo>
                  <a:pt x="8051" y="34582"/>
                </a:lnTo>
                <a:lnTo>
                  <a:pt x="12814" y="32181"/>
                </a:lnTo>
                <a:lnTo>
                  <a:pt x="16167" y="30467"/>
                </a:lnTo>
                <a:lnTo>
                  <a:pt x="18478" y="27787"/>
                </a:lnTo>
                <a:lnTo>
                  <a:pt x="19672" y="25349"/>
                </a:lnTo>
                <a:lnTo>
                  <a:pt x="20916" y="22872"/>
                </a:lnTo>
                <a:lnTo>
                  <a:pt x="21234" y="20561"/>
                </a:lnTo>
                <a:lnTo>
                  <a:pt x="21107" y="18567"/>
                </a:lnTo>
                <a:lnTo>
                  <a:pt x="20777" y="14541"/>
                </a:lnTo>
                <a:lnTo>
                  <a:pt x="18745" y="11620"/>
                </a:lnTo>
                <a:lnTo>
                  <a:pt x="16065" y="9690"/>
                </a:lnTo>
                <a:lnTo>
                  <a:pt x="15798" y="9537"/>
                </a:lnTo>
                <a:lnTo>
                  <a:pt x="12153" y="7023"/>
                </a:lnTo>
                <a:lnTo>
                  <a:pt x="9359" y="3759"/>
                </a:lnTo>
                <a:lnTo>
                  <a:pt x="7848" y="0"/>
                </a:lnTo>
                <a:lnTo>
                  <a:pt x="6756" y="1828"/>
                </a:lnTo>
                <a:lnTo>
                  <a:pt x="6032" y="3771"/>
                </a:lnTo>
                <a:lnTo>
                  <a:pt x="5689" y="5715"/>
                </a:lnTo>
                <a:lnTo>
                  <a:pt x="4470" y="11734"/>
                </a:lnTo>
                <a:lnTo>
                  <a:pt x="7848" y="14960"/>
                </a:lnTo>
                <a:lnTo>
                  <a:pt x="9804" y="21958"/>
                </a:lnTo>
                <a:close/>
              </a:path>
            </a:pathLst>
          </a:custGeom>
          <a:ln w="20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463747" y="4676786"/>
            <a:ext cx="21691" cy="28244"/>
          </a:xfrm>
          <a:custGeom>
            <a:avLst/>
            <a:gdLst/>
            <a:ahLst/>
            <a:cxnLst/>
            <a:rect l="l" t="t" r="r" b="b"/>
            <a:pathLst>
              <a:path w="21691" h="28244">
                <a:moveTo>
                  <a:pt x="10426" y="8115"/>
                </a:moveTo>
                <a:lnTo>
                  <a:pt x="10147" y="8051"/>
                </a:lnTo>
                <a:lnTo>
                  <a:pt x="6248" y="6946"/>
                </a:lnTo>
                <a:lnTo>
                  <a:pt x="2882" y="4038"/>
                </a:lnTo>
                <a:lnTo>
                  <a:pt x="1143" y="0"/>
                </a:lnTo>
                <a:lnTo>
                  <a:pt x="292" y="1854"/>
                </a:lnTo>
                <a:lnTo>
                  <a:pt x="0" y="4787"/>
                </a:lnTo>
                <a:lnTo>
                  <a:pt x="177" y="7010"/>
                </a:lnTo>
                <a:lnTo>
                  <a:pt x="825" y="14185"/>
                </a:lnTo>
                <a:lnTo>
                  <a:pt x="5588" y="19215"/>
                </a:lnTo>
                <a:lnTo>
                  <a:pt x="11836" y="20764"/>
                </a:lnTo>
                <a:lnTo>
                  <a:pt x="15595" y="21958"/>
                </a:lnTo>
                <a:lnTo>
                  <a:pt x="18808" y="24549"/>
                </a:lnTo>
                <a:lnTo>
                  <a:pt x="20701" y="28244"/>
                </a:lnTo>
                <a:lnTo>
                  <a:pt x="21691" y="23837"/>
                </a:lnTo>
                <a:lnTo>
                  <a:pt x="21450" y="21526"/>
                </a:lnTo>
                <a:lnTo>
                  <a:pt x="20751" y="14884"/>
                </a:lnTo>
                <a:lnTo>
                  <a:pt x="16230" y="9994"/>
                </a:lnTo>
                <a:lnTo>
                  <a:pt x="10426" y="811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463747" y="4676786"/>
            <a:ext cx="21691" cy="28244"/>
          </a:xfrm>
          <a:custGeom>
            <a:avLst/>
            <a:gdLst/>
            <a:ahLst/>
            <a:cxnLst/>
            <a:rect l="l" t="t" r="r" b="b"/>
            <a:pathLst>
              <a:path w="21691" h="28244">
                <a:moveTo>
                  <a:pt x="11836" y="20764"/>
                </a:moveTo>
                <a:lnTo>
                  <a:pt x="15595" y="21958"/>
                </a:lnTo>
                <a:lnTo>
                  <a:pt x="18808" y="24549"/>
                </a:lnTo>
                <a:lnTo>
                  <a:pt x="20701" y="28244"/>
                </a:lnTo>
                <a:lnTo>
                  <a:pt x="21399" y="26136"/>
                </a:lnTo>
                <a:lnTo>
                  <a:pt x="21691" y="23837"/>
                </a:lnTo>
                <a:lnTo>
                  <a:pt x="21450" y="21526"/>
                </a:lnTo>
                <a:lnTo>
                  <a:pt x="20751" y="14884"/>
                </a:lnTo>
                <a:lnTo>
                  <a:pt x="16230" y="9994"/>
                </a:lnTo>
                <a:lnTo>
                  <a:pt x="10426" y="8115"/>
                </a:lnTo>
                <a:lnTo>
                  <a:pt x="10147" y="8051"/>
                </a:lnTo>
                <a:lnTo>
                  <a:pt x="6248" y="6946"/>
                </a:lnTo>
                <a:lnTo>
                  <a:pt x="2882" y="4038"/>
                </a:lnTo>
                <a:lnTo>
                  <a:pt x="1143" y="0"/>
                </a:lnTo>
                <a:lnTo>
                  <a:pt x="292" y="1854"/>
                </a:lnTo>
                <a:lnTo>
                  <a:pt x="0" y="4787"/>
                </a:lnTo>
                <a:lnTo>
                  <a:pt x="177" y="7010"/>
                </a:lnTo>
                <a:lnTo>
                  <a:pt x="825" y="14185"/>
                </a:lnTo>
                <a:lnTo>
                  <a:pt x="5588" y="19215"/>
                </a:lnTo>
                <a:lnTo>
                  <a:pt x="11836" y="20764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465012" y="4690169"/>
            <a:ext cx="21056" cy="28054"/>
          </a:xfrm>
          <a:custGeom>
            <a:avLst/>
            <a:gdLst/>
            <a:ahLst/>
            <a:cxnLst/>
            <a:rect l="l" t="t" r="r" b="b"/>
            <a:pathLst>
              <a:path w="21056" h="28054">
                <a:moveTo>
                  <a:pt x="0" y="4267"/>
                </a:moveTo>
                <a:lnTo>
                  <a:pt x="241" y="6489"/>
                </a:lnTo>
                <a:lnTo>
                  <a:pt x="990" y="13208"/>
                </a:lnTo>
                <a:lnTo>
                  <a:pt x="5448" y="17983"/>
                </a:lnTo>
                <a:lnTo>
                  <a:pt x="11544" y="20053"/>
                </a:lnTo>
                <a:lnTo>
                  <a:pt x="15024" y="21932"/>
                </a:lnTo>
                <a:lnTo>
                  <a:pt x="17640" y="25171"/>
                </a:lnTo>
                <a:lnTo>
                  <a:pt x="18618" y="28054"/>
                </a:lnTo>
                <a:lnTo>
                  <a:pt x="20866" y="24549"/>
                </a:lnTo>
                <a:lnTo>
                  <a:pt x="21056" y="21818"/>
                </a:lnTo>
                <a:lnTo>
                  <a:pt x="20967" y="14224"/>
                </a:lnTo>
                <a:lnTo>
                  <a:pt x="16294" y="9169"/>
                </a:lnTo>
                <a:lnTo>
                  <a:pt x="10502" y="7340"/>
                </a:lnTo>
                <a:lnTo>
                  <a:pt x="10210" y="7289"/>
                </a:lnTo>
                <a:lnTo>
                  <a:pt x="6286" y="6159"/>
                </a:lnTo>
                <a:lnTo>
                  <a:pt x="2933" y="3594"/>
                </a:lnTo>
                <a:lnTo>
                  <a:pt x="888" y="0"/>
                </a:lnTo>
                <a:lnTo>
                  <a:pt x="0" y="426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465013" y="4690169"/>
            <a:ext cx="21069" cy="29222"/>
          </a:xfrm>
          <a:custGeom>
            <a:avLst/>
            <a:gdLst/>
            <a:ahLst/>
            <a:cxnLst/>
            <a:rect l="l" t="t" r="r" b="b"/>
            <a:pathLst>
              <a:path w="21069" h="29222">
                <a:moveTo>
                  <a:pt x="11544" y="20053"/>
                </a:moveTo>
                <a:lnTo>
                  <a:pt x="13385" y="20802"/>
                </a:lnTo>
                <a:lnTo>
                  <a:pt x="15024" y="21932"/>
                </a:lnTo>
                <a:lnTo>
                  <a:pt x="16370" y="23520"/>
                </a:lnTo>
                <a:lnTo>
                  <a:pt x="16992" y="24345"/>
                </a:lnTo>
                <a:lnTo>
                  <a:pt x="17640" y="25171"/>
                </a:lnTo>
                <a:lnTo>
                  <a:pt x="18046" y="26327"/>
                </a:lnTo>
                <a:lnTo>
                  <a:pt x="18275" y="26873"/>
                </a:lnTo>
                <a:lnTo>
                  <a:pt x="18453" y="27457"/>
                </a:lnTo>
                <a:lnTo>
                  <a:pt x="18618" y="28054"/>
                </a:lnTo>
                <a:lnTo>
                  <a:pt x="18872" y="28054"/>
                </a:lnTo>
                <a:lnTo>
                  <a:pt x="18986" y="28854"/>
                </a:lnTo>
                <a:lnTo>
                  <a:pt x="19138" y="29222"/>
                </a:lnTo>
                <a:lnTo>
                  <a:pt x="19405" y="28854"/>
                </a:lnTo>
                <a:lnTo>
                  <a:pt x="19697" y="28105"/>
                </a:lnTo>
                <a:lnTo>
                  <a:pt x="19875" y="28016"/>
                </a:lnTo>
                <a:lnTo>
                  <a:pt x="20129" y="27343"/>
                </a:lnTo>
                <a:lnTo>
                  <a:pt x="20358" y="26619"/>
                </a:lnTo>
                <a:lnTo>
                  <a:pt x="20548" y="25882"/>
                </a:lnTo>
                <a:lnTo>
                  <a:pt x="20866" y="24549"/>
                </a:lnTo>
                <a:lnTo>
                  <a:pt x="21069" y="23114"/>
                </a:lnTo>
                <a:lnTo>
                  <a:pt x="21056" y="21818"/>
                </a:lnTo>
                <a:lnTo>
                  <a:pt x="20967" y="14224"/>
                </a:lnTo>
                <a:lnTo>
                  <a:pt x="16294" y="9169"/>
                </a:lnTo>
                <a:lnTo>
                  <a:pt x="10502" y="7340"/>
                </a:lnTo>
                <a:lnTo>
                  <a:pt x="10210" y="7289"/>
                </a:lnTo>
                <a:lnTo>
                  <a:pt x="6286" y="6159"/>
                </a:lnTo>
                <a:lnTo>
                  <a:pt x="2933" y="3594"/>
                </a:lnTo>
                <a:lnTo>
                  <a:pt x="888" y="0"/>
                </a:lnTo>
                <a:lnTo>
                  <a:pt x="241" y="2057"/>
                </a:lnTo>
                <a:lnTo>
                  <a:pt x="0" y="4267"/>
                </a:lnTo>
                <a:lnTo>
                  <a:pt x="241" y="6489"/>
                </a:lnTo>
                <a:lnTo>
                  <a:pt x="990" y="13208"/>
                </a:lnTo>
                <a:lnTo>
                  <a:pt x="5448" y="17983"/>
                </a:lnTo>
                <a:lnTo>
                  <a:pt x="11544" y="20053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466196" y="4702679"/>
            <a:ext cx="18796" cy="28206"/>
          </a:xfrm>
          <a:custGeom>
            <a:avLst/>
            <a:gdLst/>
            <a:ahLst/>
            <a:cxnLst/>
            <a:rect l="l" t="t" r="r" b="b"/>
            <a:pathLst>
              <a:path w="18796" h="28206">
                <a:moveTo>
                  <a:pt x="126" y="6032"/>
                </a:moveTo>
                <a:lnTo>
                  <a:pt x="266" y="9271"/>
                </a:lnTo>
                <a:lnTo>
                  <a:pt x="2717" y="13703"/>
                </a:lnTo>
                <a:lnTo>
                  <a:pt x="4152" y="16433"/>
                </a:lnTo>
                <a:lnTo>
                  <a:pt x="6388" y="18796"/>
                </a:lnTo>
                <a:lnTo>
                  <a:pt x="9372" y="20218"/>
                </a:lnTo>
                <a:lnTo>
                  <a:pt x="12826" y="22148"/>
                </a:lnTo>
                <a:lnTo>
                  <a:pt x="15595" y="24879"/>
                </a:lnTo>
                <a:lnTo>
                  <a:pt x="17208" y="28206"/>
                </a:lnTo>
                <a:lnTo>
                  <a:pt x="18580" y="24422"/>
                </a:lnTo>
                <a:lnTo>
                  <a:pt x="18795" y="20154"/>
                </a:lnTo>
                <a:lnTo>
                  <a:pt x="18326" y="16903"/>
                </a:lnTo>
                <a:lnTo>
                  <a:pt x="16967" y="13995"/>
                </a:lnTo>
                <a:lnTo>
                  <a:pt x="15608" y="10629"/>
                </a:lnTo>
                <a:lnTo>
                  <a:pt x="13106" y="8661"/>
                </a:lnTo>
                <a:lnTo>
                  <a:pt x="10286" y="7493"/>
                </a:lnTo>
                <a:lnTo>
                  <a:pt x="10007" y="7416"/>
                </a:lnTo>
                <a:lnTo>
                  <a:pt x="6197" y="5981"/>
                </a:lnTo>
                <a:lnTo>
                  <a:pt x="2997" y="3416"/>
                </a:lnTo>
                <a:lnTo>
                  <a:pt x="1015" y="0"/>
                </a:lnTo>
                <a:lnTo>
                  <a:pt x="0" y="3987"/>
                </a:lnTo>
                <a:lnTo>
                  <a:pt x="126" y="603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466196" y="4702679"/>
            <a:ext cx="18796" cy="28206"/>
          </a:xfrm>
          <a:custGeom>
            <a:avLst/>
            <a:gdLst/>
            <a:ahLst/>
            <a:cxnLst/>
            <a:rect l="l" t="t" r="r" b="b"/>
            <a:pathLst>
              <a:path w="18796" h="28206">
                <a:moveTo>
                  <a:pt x="9372" y="20218"/>
                </a:moveTo>
                <a:lnTo>
                  <a:pt x="12826" y="22148"/>
                </a:lnTo>
                <a:lnTo>
                  <a:pt x="15595" y="24879"/>
                </a:lnTo>
                <a:lnTo>
                  <a:pt x="17208" y="28206"/>
                </a:lnTo>
                <a:lnTo>
                  <a:pt x="18084" y="26454"/>
                </a:lnTo>
                <a:lnTo>
                  <a:pt x="18580" y="24422"/>
                </a:lnTo>
                <a:lnTo>
                  <a:pt x="18707" y="22593"/>
                </a:lnTo>
                <a:lnTo>
                  <a:pt x="18795" y="20154"/>
                </a:lnTo>
                <a:lnTo>
                  <a:pt x="18326" y="16903"/>
                </a:lnTo>
                <a:lnTo>
                  <a:pt x="16967" y="13995"/>
                </a:lnTo>
                <a:lnTo>
                  <a:pt x="15608" y="10629"/>
                </a:lnTo>
                <a:lnTo>
                  <a:pt x="13106" y="8661"/>
                </a:lnTo>
                <a:lnTo>
                  <a:pt x="10286" y="7493"/>
                </a:lnTo>
                <a:lnTo>
                  <a:pt x="10007" y="7416"/>
                </a:lnTo>
                <a:lnTo>
                  <a:pt x="6197" y="5981"/>
                </a:lnTo>
                <a:lnTo>
                  <a:pt x="2997" y="3416"/>
                </a:lnTo>
                <a:lnTo>
                  <a:pt x="1015" y="0"/>
                </a:lnTo>
                <a:lnTo>
                  <a:pt x="355" y="1943"/>
                </a:lnTo>
                <a:lnTo>
                  <a:pt x="0" y="3987"/>
                </a:lnTo>
                <a:lnTo>
                  <a:pt x="126" y="6032"/>
                </a:lnTo>
                <a:lnTo>
                  <a:pt x="266" y="9271"/>
                </a:lnTo>
                <a:lnTo>
                  <a:pt x="1295" y="11264"/>
                </a:lnTo>
                <a:lnTo>
                  <a:pt x="2717" y="13703"/>
                </a:lnTo>
                <a:lnTo>
                  <a:pt x="4152" y="16433"/>
                </a:lnTo>
                <a:lnTo>
                  <a:pt x="6388" y="18796"/>
                </a:lnTo>
                <a:lnTo>
                  <a:pt x="9372" y="20218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464743" y="4714021"/>
            <a:ext cx="20307" cy="28702"/>
          </a:xfrm>
          <a:custGeom>
            <a:avLst/>
            <a:gdLst/>
            <a:ahLst/>
            <a:cxnLst/>
            <a:rect l="l" t="t" r="r" b="b"/>
            <a:pathLst>
              <a:path w="20307" h="28701">
                <a:moveTo>
                  <a:pt x="4546" y="19608"/>
                </a:moveTo>
                <a:lnTo>
                  <a:pt x="10655" y="21501"/>
                </a:lnTo>
                <a:lnTo>
                  <a:pt x="14350" y="22910"/>
                </a:lnTo>
                <a:lnTo>
                  <a:pt x="17424" y="25463"/>
                </a:lnTo>
                <a:lnTo>
                  <a:pt x="19354" y="28702"/>
                </a:lnTo>
                <a:lnTo>
                  <a:pt x="20307" y="24726"/>
                </a:lnTo>
                <a:lnTo>
                  <a:pt x="20218" y="22644"/>
                </a:lnTo>
                <a:lnTo>
                  <a:pt x="19862" y="16700"/>
                </a:lnTo>
                <a:lnTo>
                  <a:pt x="16116" y="11785"/>
                </a:lnTo>
                <a:lnTo>
                  <a:pt x="10769" y="8826"/>
                </a:lnTo>
                <a:lnTo>
                  <a:pt x="7073" y="6324"/>
                </a:lnTo>
                <a:lnTo>
                  <a:pt x="4584" y="3289"/>
                </a:lnTo>
                <a:lnTo>
                  <a:pt x="2946" y="0"/>
                </a:lnTo>
                <a:lnTo>
                  <a:pt x="1181" y="3441"/>
                </a:lnTo>
                <a:lnTo>
                  <a:pt x="914" y="5562"/>
                </a:lnTo>
                <a:lnTo>
                  <a:pt x="0" y="13766"/>
                </a:lnTo>
                <a:lnTo>
                  <a:pt x="4546" y="1960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464743" y="4714021"/>
            <a:ext cx="20307" cy="28702"/>
          </a:xfrm>
          <a:custGeom>
            <a:avLst/>
            <a:gdLst/>
            <a:ahLst/>
            <a:cxnLst/>
            <a:rect l="l" t="t" r="r" b="b"/>
            <a:pathLst>
              <a:path w="20307" h="28701">
                <a:moveTo>
                  <a:pt x="10655" y="21501"/>
                </a:moveTo>
                <a:lnTo>
                  <a:pt x="14350" y="22910"/>
                </a:lnTo>
                <a:lnTo>
                  <a:pt x="17424" y="25463"/>
                </a:lnTo>
                <a:lnTo>
                  <a:pt x="19354" y="28702"/>
                </a:lnTo>
                <a:lnTo>
                  <a:pt x="20065" y="26784"/>
                </a:lnTo>
                <a:lnTo>
                  <a:pt x="20307" y="24726"/>
                </a:lnTo>
                <a:lnTo>
                  <a:pt x="20218" y="22644"/>
                </a:lnTo>
                <a:lnTo>
                  <a:pt x="19862" y="16700"/>
                </a:lnTo>
                <a:lnTo>
                  <a:pt x="16116" y="11785"/>
                </a:lnTo>
                <a:lnTo>
                  <a:pt x="10769" y="8826"/>
                </a:lnTo>
                <a:lnTo>
                  <a:pt x="10502" y="8712"/>
                </a:lnTo>
                <a:lnTo>
                  <a:pt x="8648" y="7747"/>
                </a:lnTo>
                <a:lnTo>
                  <a:pt x="7073" y="6324"/>
                </a:lnTo>
                <a:lnTo>
                  <a:pt x="5841" y="4787"/>
                </a:lnTo>
                <a:lnTo>
                  <a:pt x="4584" y="3289"/>
                </a:lnTo>
                <a:lnTo>
                  <a:pt x="3708" y="1117"/>
                </a:lnTo>
                <a:lnTo>
                  <a:pt x="2946" y="0"/>
                </a:lnTo>
                <a:lnTo>
                  <a:pt x="2044" y="914"/>
                </a:lnTo>
                <a:lnTo>
                  <a:pt x="1181" y="3441"/>
                </a:lnTo>
                <a:lnTo>
                  <a:pt x="914" y="5562"/>
                </a:lnTo>
                <a:lnTo>
                  <a:pt x="0" y="13766"/>
                </a:lnTo>
                <a:lnTo>
                  <a:pt x="4546" y="19608"/>
                </a:lnTo>
                <a:lnTo>
                  <a:pt x="10655" y="21501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465056" y="4726906"/>
            <a:ext cx="21399" cy="27978"/>
          </a:xfrm>
          <a:custGeom>
            <a:avLst/>
            <a:gdLst/>
            <a:ahLst/>
            <a:cxnLst/>
            <a:rect l="l" t="t" r="r" b="b"/>
            <a:pathLst>
              <a:path w="21399" h="27978">
                <a:moveTo>
                  <a:pt x="101" y="6921"/>
                </a:moveTo>
                <a:lnTo>
                  <a:pt x="317" y="14401"/>
                </a:lnTo>
                <a:lnTo>
                  <a:pt x="5232" y="19862"/>
                </a:lnTo>
                <a:lnTo>
                  <a:pt x="11480" y="21221"/>
                </a:lnTo>
                <a:lnTo>
                  <a:pt x="15290" y="22326"/>
                </a:lnTo>
                <a:lnTo>
                  <a:pt x="18529" y="24726"/>
                </a:lnTo>
                <a:lnTo>
                  <a:pt x="20662" y="27978"/>
                </a:lnTo>
                <a:lnTo>
                  <a:pt x="21399" y="23837"/>
                </a:lnTo>
                <a:lnTo>
                  <a:pt x="21107" y="21678"/>
                </a:lnTo>
                <a:lnTo>
                  <a:pt x="20269" y="15519"/>
                </a:lnTo>
                <a:lnTo>
                  <a:pt x="16001" y="10756"/>
                </a:lnTo>
                <a:lnTo>
                  <a:pt x="10261" y="8572"/>
                </a:lnTo>
                <a:lnTo>
                  <a:pt x="9982" y="8496"/>
                </a:lnTo>
                <a:lnTo>
                  <a:pt x="6159" y="7150"/>
                </a:lnTo>
                <a:lnTo>
                  <a:pt x="2946" y="4140"/>
                </a:lnTo>
                <a:lnTo>
                  <a:pt x="1435" y="0"/>
                </a:lnTo>
                <a:lnTo>
                  <a:pt x="0" y="4470"/>
                </a:lnTo>
                <a:lnTo>
                  <a:pt x="101" y="692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465056" y="4726906"/>
            <a:ext cx="21399" cy="27978"/>
          </a:xfrm>
          <a:custGeom>
            <a:avLst/>
            <a:gdLst/>
            <a:ahLst/>
            <a:cxnLst/>
            <a:rect l="l" t="t" r="r" b="b"/>
            <a:pathLst>
              <a:path w="21399" h="27978">
                <a:moveTo>
                  <a:pt x="11480" y="21221"/>
                </a:moveTo>
                <a:lnTo>
                  <a:pt x="15290" y="22326"/>
                </a:lnTo>
                <a:lnTo>
                  <a:pt x="18529" y="24726"/>
                </a:lnTo>
                <a:lnTo>
                  <a:pt x="20662" y="27978"/>
                </a:lnTo>
                <a:lnTo>
                  <a:pt x="21221" y="25971"/>
                </a:lnTo>
                <a:lnTo>
                  <a:pt x="21399" y="23837"/>
                </a:lnTo>
                <a:lnTo>
                  <a:pt x="21107" y="21678"/>
                </a:lnTo>
                <a:lnTo>
                  <a:pt x="20269" y="15519"/>
                </a:lnTo>
                <a:lnTo>
                  <a:pt x="16001" y="10756"/>
                </a:lnTo>
                <a:lnTo>
                  <a:pt x="10261" y="8572"/>
                </a:lnTo>
                <a:lnTo>
                  <a:pt x="9982" y="8496"/>
                </a:lnTo>
                <a:lnTo>
                  <a:pt x="6159" y="7150"/>
                </a:lnTo>
                <a:lnTo>
                  <a:pt x="2946" y="4140"/>
                </a:lnTo>
                <a:lnTo>
                  <a:pt x="1435" y="0"/>
                </a:lnTo>
                <a:lnTo>
                  <a:pt x="507" y="2095"/>
                </a:lnTo>
                <a:lnTo>
                  <a:pt x="0" y="4470"/>
                </a:lnTo>
                <a:lnTo>
                  <a:pt x="101" y="6921"/>
                </a:lnTo>
                <a:lnTo>
                  <a:pt x="317" y="14401"/>
                </a:lnTo>
                <a:lnTo>
                  <a:pt x="5232" y="19862"/>
                </a:lnTo>
                <a:lnTo>
                  <a:pt x="11480" y="21221"/>
                </a:lnTo>
                <a:close/>
              </a:path>
            </a:pathLst>
          </a:custGeom>
          <a:ln w="190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465905" y="4740541"/>
            <a:ext cx="22479" cy="26835"/>
          </a:xfrm>
          <a:custGeom>
            <a:avLst/>
            <a:gdLst/>
            <a:ahLst/>
            <a:cxnLst/>
            <a:rect l="l" t="t" r="r" b="b"/>
            <a:pathLst>
              <a:path w="22478" h="26835">
                <a:moveTo>
                  <a:pt x="0" y="4432"/>
                </a:moveTo>
                <a:lnTo>
                  <a:pt x="292" y="6781"/>
                </a:lnTo>
                <a:lnTo>
                  <a:pt x="1130" y="13906"/>
                </a:lnTo>
                <a:lnTo>
                  <a:pt x="6159" y="18948"/>
                </a:lnTo>
                <a:lnTo>
                  <a:pt x="12471" y="20129"/>
                </a:lnTo>
                <a:lnTo>
                  <a:pt x="16294" y="21107"/>
                </a:lnTo>
                <a:lnTo>
                  <a:pt x="19646" y="23469"/>
                </a:lnTo>
                <a:lnTo>
                  <a:pt x="21793" y="26835"/>
                </a:lnTo>
                <a:lnTo>
                  <a:pt x="22479" y="22555"/>
                </a:lnTo>
                <a:lnTo>
                  <a:pt x="22110" y="20332"/>
                </a:lnTo>
                <a:lnTo>
                  <a:pt x="21069" y="13957"/>
                </a:lnTo>
                <a:lnTo>
                  <a:pt x="16446" y="9258"/>
                </a:lnTo>
                <a:lnTo>
                  <a:pt x="10553" y="7556"/>
                </a:lnTo>
                <a:lnTo>
                  <a:pt x="10274" y="7505"/>
                </a:lnTo>
                <a:lnTo>
                  <a:pt x="6337" y="6451"/>
                </a:lnTo>
                <a:lnTo>
                  <a:pt x="2933" y="3797"/>
                </a:lnTo>
                <a:lnTo>
                  <a:pt x="965" y="0"/>
                </a:lnTo>
                <a:lnTo>
                  <a:pt x="0" y="443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465905" y="4740541"/>
            <a:ext cx="22479" cy="26835"/>
          </a:xfrm>
          <a:custGeom>
            <a:avLst/>
            <a:gdLst/>
            <a:ahLst/>
            <a:cxnLst/>
            <a:rect l="l" t="t" r="r" b="b"/>
            <a:pathLst>
              <a:path w="22478" h="26835">
                <a:moveTo>
                  <a:pt x="12471" y="20129"/>
                </a:moveTo>
                <a:lnTo>
                  <a:pt x="16294" y="21107"/>
                </a:lnTo>
                <a:lnTo>
                  <a:pt x="19646" y="23469"/>
                </a:lnTo>
                <a:lnTo>
                  <a:pt x="21793" y="26835"/>
                </a:lnTo>
                <a:lnTo>
                  <a:pt x="22339" y="24752"/>
                </a:lnTo>
                <a:lnTo>
                  <a:pt x="22479" y="22555"/>
                </a:lnTo>
                <a:lnTo>
                  <a:pt x="22110" y="20332"/>
                </a:lnTo>
                <a:lnTo>
                  <a:pt x="21069" y="13957"/>
                </a:lnTo>
                <a:lnTo>
                  <a:pt x="16446" y="9258"/>
                </a:lnTo>
                <a:lnTo>
                  <a:pt x="10553" y="7556"/>
                </a:lnTo>
                <a:lnTo>
                  <a:pt x="10274" y="7505"/>
                </a:lnTo>
                <a:lnTo>
                  <a:pt x="6337" y="6451"/>
                </a:lnTo>
                <a:lnTo>
                  <a:pt x="2933" y="3797"/>
                </a:lnTo>
                <a:lnTo>
                  <a:pt x="965" y="0"/>
                </a:lnTo>
                <a:lnTo>
                  <a:pt x="292" y="2108"/>
                </a:lnTo>
                <a:lnTo>
                  <a:pt x="0" y="4432"/>
                </a:lnTo>
                <a:lnTo>
                  <a:pt x="292" y="6781"/>
                </a:lnTo>
                <a:lnTo>
                  <a:pt x="1130" y="13906"/>
                </a:lnTo>
                <a:lnTo>
                  <a:pt x="6159" y="18948"/>
                </a:lnTo>
                <a:lnTo>
                  <a:pt x="12471" y="20129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6467640" y="4753659"/>
            <a:ext cx="22694" cy="26568"/>
          </a:xfrm>
          <a:custGeom>
            <a:avLst/>
            <a:gdLst/>
            <a:ahLst/>
            <a:cxnLst/>
            <a:rect l="l" t="t" r="r" b="b"/>
            <a:pathLst>
              <a:path w="22694" h="26568">
                <a:moveTo>
                  <a:pt x="0" y="4356"/>
                </a:moveTo>
                <a:lnTo>
                  <a:pt x="368" y="6616"/>
                </a:lnTo>
                <a:lnTo>
                  <a:pt x="1460" y="13449"/>
                </a:lnTo>
                <a:lnTo>
                  <a:pt x="6426" y="18275"/>
                </a:lnTo>
                <a:lnTo>
                  <a:pt x="12725" y="19545"/>
                </a:lnTo>
                <a:lnTo>
                  <a:pt x="16548" y="20548"/>
                </a:lnTo>
                <a:lnTo>
                  <a:pt x="19862" y="23037"/>
                </a:lnTo>
                <a:lnTo>
                  <a:pt x="21907" y="26568"/>
                </a:lnTo>
                <a:lnTo>
                  <a:pt x="22694" y="22199"/>
                </a:lnTo>
                <a:lnTo>
                  <a:pt x="22377" y="19888"/>
                </a:lnTo>
                <a:lnTo>
                  <a:pt x="21386" y="13258"/>
                </a:lnTo>
                <a:lnTo>
                  <a:pt x="16573" y="8458"/>
                </a:lnTo>
                <a:lnTo>
                  <a:pt x="10668" y="6972"/>
                </a:lnTo>
                <a:lnTo>
                  <a:pt x="10375" y="6934"/>
                </a:lnTo>
                <a:lnTo>
                  <a:pt x="6400" y="6019"/>
                </a:lnTo>
                <a:lnTo>
                  <a:pt x="2921" y="3555"/>
                </a:lnTo>
                <a:lnTo>
                  <a:pt x="736" y="0"/>
                </a:lnTo>
                <a:lnTo>
                  <a:pt x="0" y="435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467640" y="4753659"/>
            <a:ext cx="22694" cy="26568"/>
          </a:xfrm>
          <a:custGeom>
            <a:avLst/>
            <a:gdLst/>
            <a:ahLst/>
            <a:cxnLst/>
            <a:rect l="l" t="t" r="r" b="b"/>
            <a:pathLst>
              <a:path w="22694" h="26568">
                <a:moveTo>
                  <a:pt x="12725" y="19545"/>
                </a:moveTo>
                <a:lnTo>
                  <a:pt x="16548" y="20548"/>
                </a:lnTo>
                <a:lnTo>
                  <a:pt x="19862" y="23037"/>
                </a:lnTo>
                <a:lnTo>
                  <a:pt x="21907" y="26568"/>
                </a:lnTo>
                <a:lnTo>
                  <a:pt x="22529" y="24460"/>
                </a:lnTo>
                <a:lnTo>
                  <a:pt x="22694" y="22199"/>
                </a:lnTo>
                <a:lnTo>
                  <a:pt x="22377" y="19888"/>
                </a:lnTo>
                <a:lnTo>
                  <a:pt x="21386" y="13258"/>
                </a:lnTo>
                <a:lnTo>
                  <a:pt x="16573" y="8458"/>
                </a:lnTo>
                <a:lnTo>
                  <a:pt x="10668" y="6972"/>
                </a:lnTo>
                <a:lnTo>
                  <a:pt x="10375" y="6934"/>
                </a:lnTo>
                <a:lnTo>
                  <a:pt x="6400" y="6019"/>
                </a:lnTo>
                <a:lnTo>
                  <a:pt x="2921" y="3555"/>
                </a:lnTo>
                <a:lnTo>
                  <a:pt x="736" y="0"/>
                </a:lnTo>
                <a:lnTo>
                  <a:pt x="177" y="2095"/>
                </a:lnTo>
                <a:lnTo>
                  <a:pt x="0" y="4356"/>
                </a:lnTo>
                <a:lnTo>
                  <a:pt x="368" y="6616"/>
                </a:lnTo>
                <a:lnTo>
                  <a:pt x="1460" y="13449"/>
                </a:lnTo>
                <a:lnTo>
                  <a:pt x="6426" y="18275"/>
                </a:lnTo>
                <a:lnTo>
                  <a:pt x="12725" y="19545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469660" y="4766346"/>
            <a:ext cx="21983" cy="24676"/>
          </a:xfrm>
          <a:custGeom>
            <a:avLst/>
            <a:gdLst/>
            <a:ahLst/>
            <a:cxnLst/>
            <a:rect l="l" t="t" r="r" b="b"/>
            <a:pathLst>
              <a:path w="21983" h="24676">
                <a:moveTo>
                  <a:pt x="0" y="4229"/>
                </a:moveTo>
                <a:lnTo>
                  <a:pt x="355" y="6438"/>
                </a:lnTo>
                <a:lnTo>
                  <a:pt x="1397" y="13030"/>
                </a:lnTo>
                <a:lnTo>
                  <a:pt x="6083" y="17830"/>
                </a:lnTo>
                <a:lnTo>
                  <a:pt x="12319" y="19456"/>
                </a:lnTo>
                <a:lnTo>
                  <a:pt x="16090" y="20574"/>
                </a:lnTo>
                <a:lnTo>
                  <a:pt x="19202" y="23837"/>
                </a:lnTo>
                <a:lnTo>
                  <a:pt x="21755" y="24676"/>
                </a:lnTo>
                <a:lnTo>
                  <a:pt x="21983" y="21932"/>
                </a:lnTo>
                <a:lnTo>
                  <a:pt x="21920" y="20370"/>
                </a:lnTo>
                <a:lnTo>
                  <a:pt x="21310" y="13449"/>
                </a:lnTo>
                <a:lnTo>
                  <a:pt x="16548" y="8331"/>
                </a:lnTo>
                <a:lnTo>
                  <a:pt x="10629" y="6819"/>
                </a:lnTo>
                <a:lnTo>
                  <a:pt x="10350" y="6781"/>
                </a:lnTo>
                <a:lnTo>
                  <a:pt x="6375" y="5829"/>
                </a:lnTo>
                <a:lnTo>
                  <a:pt x="2908" y="3416"/>
                </a:lnTo>
                <a:lnTo>
                  <a:pt x="698" y="0"/>
                </a:lnTo>
                <a:lnTo>
                  <a:pt x="0" y="422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469660" y="4766347"/>
            <a:ext cx="22021" cy="26187"/>
          </a:xfrm>
          <a:custGeom>
            <a:avLst/>
            <a:gdLst/>
            <a:ahLst/>
            <a:cxnLst/>
            <a:rect l="l" t="t" r="r" b="b"/>
            <a:pathLst>
              <a:path w="22021" h="26187">
                <a:moveTo>
                  <a:pt x="12319" y="19456"/>
                </a:moveTo>
                <a:lnTo>
                  <a:pt x="16090" y="20574"/>
                </a:lnTo>
                <a:lnTo>
                  <a:pt x="19202" y="23837"/>
                </a:lnTo>
                <a:lnTo>
                  <a:pt x="21221" y="26187"/>
                </a:lnTo>
                <a:lnTo>
                  <a:pt x="21551" y="25285"/>
                </a:lnTo>
                <a:lnTo>
                  <a:pt x="21755" y="24676"/>
                </a:lnTo>
                <a:lnTo>
                  <a:pt x="21882" y="23571"/>
                </a:lnTo>
                <a:lnTo>
                  <a:pt x="21945" y="23025"/>
                </a:lnTo>
                <a:lnTo>
                  <a:pt x="21971" y="22479"/>
                </a:lnTo>
                <a:lnTo>
                  <a:pt x="21983" y="21932"/>
                </a:lnTo>
                <a:lnTo>
                  <a:pt x="22021" y="21793"/>
                </a:lnTo>
                <a:lnTo>
                  <a:pt x="21971" y="20878"/>
                </a:lnTo>
                <a:lnTo>
                  <a:pt x="21920" y="20370"/>
                </a:lnTo>
                <a:lnTo>
                  <a:pt x="21310" y="13449"/>
                </a:lnTo>
                <a:lnTo>
                  <a:pt x="16548" y="8331"/>
                </a:lnTo>
                <a:lnTo>
                  <a:pt x="10629" y="6819"/>
                </a:lnTo>
                <a:lnTo>
                  <a:pt x="10350" y="6781"/>
                </a:lnTo>
                <a:lnTo>
                  <a:pt x="6375" y="5829"/>
                </a:lnTo>
                <a:lnTo>
                  <a:pt x="2908" y="3416"/>
                </a:lnTo>
                <a:lnTo>
                  <a:pt x="698" y="0"/>
                </a:lnTo>
                <a:lnTo>
                  <a:pt x="165" y="2070"/>
                </a:lnTo>
                <a:lnTo>
                  <a:pt x="0" y="4229"/>
                </a:lnTo>
                <a:lnTo>
                  <a:pt x="355" y="6438"/>
                </a:lnTo>
                <a:lnTo>
                  <a:pt x="1397" y="13030"/>
                </a:lnTo>
                <a:lnTo>
                  <a:pt x="6083" y="17830"/>
                </a:lnTo>
                <a:lnTo>
                  <a:pt x="12319" y="19456"/>
                </a:lnTo>
                <a:close/>
              </a:path>
            </a:pathLst>
          </a:custGeom>
          <a:ln w="190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471414" y="4778697"/>
            <a:ext cx="22390" cy="25133"/>
          </a:xfrm>
          <a:custGeom>
            <a:avLst/>
            <a:gdLst/>
            <a:ahLst/>
            <a:cxnLst/>
            <a:rect l="l" t="t" r="r" b="b"/>
            <a:pathLst>
              <a:path w="22390" h="25133">
                <a:moveTo>
                  <a:pt x="6286" y="5841"/>
                </a:moveTo>
                <a:lnTo>
                  <a:pt x="2971" y="3352"/>
                </a:lnTo>
                <a:lnTo>
                  <a:pt x="825" y="0"/>
                </a:lnTo>
                <a:lnTo>
                  <a:pt x="0" y="4076"/>
                </a:lnTo>
                <a:lnTo>
                  <a:pt x="419" y="7810"/>
                </a:lnTo>
                <a:lnTo>
                  <a:pt x="1409" y="10706"/>
                </a:lnTo>
                <a:lnTo>
                  <a:pt x="2857" y="13563"/>
                </a:lnTo>
                <a:lnTo>
                  <a:pt x="3987" y="15112"/>
                </a:lnTo>
                <a:lnTo>
                  <a:pt x="6184" y="17792"/>
                </a:lnTo>
                <a:lnTo>
                  <a:pt x="9105" y="19189"/>
                </a:lnTo>
                <a:lnTo>
                  <a:pt x="12293" y="19621"/>
                </a:lnTo>
                <a:lnTo>
                  <a:pt x="16167" y="20383"/>
                </a:lnTo>
                <a:lnTo>
                  <a:pt x="19621" y="22339"/>
                </a:lnTo>
                <a:lnTo>
                  <a:pt x="22123" y="25133"/>
                </a:lnTo>
                <a:lnTo>
                  <a:pt x="22390" y="21107"/>
                </a:lnTo>
                <a:lnTo>
                  <a:pt x="21920" y="19113"/>
                </a:lnTo>
                <a:lnTo>
                  <a:pt x="21234" y="16281"/>
                </a:lnTo>
                <a:lnTo>
                  <a:pt x="17868" y="12064"/>
                </a:lnTo>
                <a:lnTo>
                  <a:pt x="15951" y="9766"/>
                </a:lnTo>
                <a:lnTo>
                  <a:pt x="13398" y="8064"/>
                </a:lnTo>
                <a:lnTo>
                  <a:pt x="10490" y="7073"/>
                </a:lnTo>
                <a:lnTo>
                  <a:pt x="10210" y="7010"/>
                </a:lnTo>
                <a:lnTo>
                  <a:pt x="6286" y="584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471414" y="4778697"/>
            <a:ext cx="22428" cy="25133"/>
          </a:xfrm>
          <a:custGeom>
            <a:avLst/>
            <a:gdLst/>
            <a:ahLst/>
            <a:cxnLst/>
            <a:rect l="l" t="t" r="r" b="b"/>
            <a:pathLst>
              <a:path w="22428" h="25133">
                <a:moveTo>
                  <a:pt x="12293" y="19621"/>
                </a:moveTo>
                <a:lnTo>
                  <a:pt x="16167" y="20383"/>
                </a:lnTo>
                <a:lnTo>
                  <a:pt x="19621" y="22339"/>
                </a:lnTo>
                <a:lnTo>
                  <a:pt x="22123" y="25133"/>
                </a:lnTo>
                <a:lnTo>
                  <a:pt x="22428" y="23139"/>
                </a:lnTo>
                <a:lnTo>
                  <a:pt x="22390" y="21107"/>
                </a:lnTo>
                <a:lnTo>
                  <a:pt x="21920" y="19113"/>
                </a:lnTo>
                <a:lnTo>
                  <a:pt x="21234" y="16281"/>
                </a:lnTo>
                <a:lnTo>
                  <a:pt x="19799" y="13804"/>
                </a:lnTo>
                <a:lnTo>
                  <a:pt x="17868" y="12064"/>
                </a:lnTo>
                <a:lnTo>
                  <a:pt x="15951" y="9766"/>
                </a:lnTo>
                <a:lnTo>
                  <a:pt x="13398" y="8064"/>
                </a:lnTo>
                <a:lnTo>
                  <a:pt x="10490" y="7073"/>
                </a:lnTo>
                <a:lnTo>
                  <a:pt x="10210" y="7010"/>
                </a:lnTo>
                <a:lnTo>
                  <a:pt x="6286" y="5841"/>
                </a:lnTo>
                <a:lnTo>
                  <a:pt x="2971" y="3352"/>
                </a:lnTo>
                <a:lnTo>
                  <a:pt x="825" y="0"/>
                </a:lnTo>
                <a:lnTo>
                  <a:pt x="241" y="1993"/>
                </a:lnTo>
                <a:lnTo>
                  <a:pt x="0" y="4076"/>
                </a:lnTo>
                <a:lnTo>
                  <a:pt x="241" y="6210"/>
                </a:lnTo>
                <a:lnTo>
                  <a:pt x="419" y="7810"/>
                </a:lnTo>
                <a:lnTo>
                  <a:pt x="787" y="9309"/>
                </a:lnTo>
                <a:lnTo>
                  <a:pt x="1409" y="10706"/>
                </a:lnTo>
                <a:lnTo>
                  <a:pt x="2057" y="12522"/>
                </a:lnTo>
                <a:lnTo>
                  <a:pt x="2857" y="13563"/>
                </a:lnTo>
                <a:lnTo>
                  <a:pt x="3987" y="15112"/>
                </a:lnTo>
                <a:lnTo>
                  <a:pt x="6184" y="17792"/>
                </a:lnTo>
                <a:lnTo>
                  <a:pt x="9105" y="19189"/>
                </a:lnTo>
                <a:lnTo>
                  <a:pt x="12293" y="19621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472872" y="4790980"/>
            <a:ext cx="24485" cy="24345"/>
          </a:xfrm>
          <a:custGeom>
            <a:avLst/>
            <a:gdLst/>
            <a:ahLst/>
            <a:cxnLst/>
            <a:rect l="l" t="t" r="r" b="b"/>
            <a:pathLst>
              <a:path w="24485" h="24345">
                <a:moveTo>
                  <a:pt x="0" y="1866"/>
                </a:moveTo>
                <a:lnTo>
                  <a:pt x="0" y="5041"/>
                </a:lnTo>
                <a:lnTo>
                  <a:pt x="444" y="7327"/>
                </a:lnTo>
                <a:lnTo>
                  <a:pt x="1955" y="14859"/>
                </a:lnTo>
                <a:lnTo>
                  <a:pt x="7797" y="19367"/>
                </a:lnTo>
                <a:lnTo>
                  <a:pt x="14198" y="19532"/>
                </a:lnTo>
                <a:lnTo>
                  <a:pt x="18135" y="19913"/>
                </a:lnTo>
                <a:lnTo>
                  <a:pt x="21767" y="21628"/>
                </a:lnTo>
                <a:lnTo>
                  <a:pt x="24485" y="24345"/>
                </a:lnTo>
                <a:lnTo>
                  <a:pt x="24422" y="20193"/>
                </a:lnTo>
                <a:lnTo>
                  <a:pt x="23736" y="18161"/>
                </a:lnTo>
                <a:lnTo>
                  <a:pt x="21755" y="12357"/>
                </a:lnTo>
                <a:lnTo>
                  <a:pt x="16776" y="8509"/>
                </a:lnTo>
                <a:lnTo>
                  <a:pt x="10756" y="7315"/>
                </a:lnTo>
                <a:lnTo>
                  <a:pt x="10477" y="7289"/>
                </a:lnTo>
                <a:lnTo>
                  <a:pt x="6464" y="6692"/>
                </a:lnTo>
                <a:lnTo>
                  <a:pt x="2768" y="3962"/>
                </a:lnTo>
                <a:lnTo>
                  <a:pt x="723" y="0"/>
                </a:lnTo>
                <a:lnTo>
                  <a:pt x="0" y="186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472871" y="4790980"/>
            <a:ext cx="24650" cy="24345"/>
          </a:xfrm>
          <a:custGeom>
            <a:avLst/>
            <a:gdLst/>
            <a:ahLst/>
            <a:cxnLst/>
            <a:rect l="l" t="t" r="r" b="b"/>
            <a:pathLst>
              <a:path w="24650" h="24345">
                <a:moveTo>
                  <a:pt x="14198" y="19532"/>
                </a:moveTo>
                <a:lnTo>
                  <a:pt x="18135" y="19913"/>
                </a:lnTo>
                <a:lnTo>
                  <a:pt x="21767" y="21628"/>
                </a:lnTo>
                <a:lnTo>
                  <a:pt x="24485" y="24345"/>
                </a:lnTo>
                <a:lnTo>
                  <a:pt x="24650" y="22288"/>
                </a:lnTo>
                <a:lnTo>
                  <a:pt x="24422" y="20193"/>
                </a:lnTo>
                <a:lnTo>
                  <a:pt x="23736" y="18161"/>
                </a:lnTo>
                <a:lnTo>
                  <a:pt x="21755" y="12357"/>
                </a:lnTo>
                <a:lnTo>
                  <a:pt x="16776" y="8509"/>
                </a:lnTo>
                <a:lnTo>
                  <a:pt x="10756" y="7315"/>
                </a:lnTo>
                <a:lnTo>
                  <a:pt x="10477" y="7289"/>
                </a:lnTo>
                <a:lnTo>
                  <a:pt x="6464" y="6692"/>
                </a:lnTo>
                <a:lnTo>
                  <a:pt x="2768" y="3962"/>
                </a:lnTo>
                <a:lnTo>
                  <a:pt x="723" y="0"/>
                </a:lnTo>
                <a:lnTo>
                  <a:pt x="0" y="1866"/>
                </a:lnTo>
                <a:lnTo>
                  <a:pt x="0" y="5041"/>
                </a:lnTo>
                <a:lnTo>
                  <a:pt x="444" y="7327"/>
                </a:lnTo>
                <a:lnTo>
                  <a:pt x="1955" y="14859"/>
                </a:lnTo>
                <a:lnTo>
                  <a:pt x="7797" y="19367"/>
                </a:lnTo>
                <a:lnTo>
                  <a:pt x="14198" y="19532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476036" y="4804755"/>
            <a:ext cx="25844" cy="22009"/>
          </a:xfrm>
          <a:custGeom>
            <a:avLst/>
            <a:gdLst/>
            <a:ahLst/>
            <a:cxnLst/>
            <a:rect l="l" t="t" r="r" b="b"/>
            <a:pathLst>
              <a:path w="25844" h="22009">
                <a:moveTo>
                  <a:pt x="723" y="6870"/>
                </a:moveTo>
                <a:lnTo>
                  <a:pt x="2882" y="13817"/>
                </a:lnTo>
                <a:lnTo>
                  <a:pt x="8877" y="17881"/>
                </a:lnTo>
                <a:lnTo>
                  <a:pt x="15316" y="17678"/>
                </a:lnTo>
                <a:lnTo>
                  <a:pt x="19253" y="17830"/>
                </a:lnTo>
                <a:lnTo>
                  <a:pt x="23012" y="19380"/>
                </a:lnTo>
                <a:lnTo>
                  <a:pt x="25844" y="22009"/>
                </a:lnTo>
                <a:lnTo>
                  <a:pt x="25565" y="17830"/>
                </a:lnTo>
                <a:lnTo>
                  <a:pt x="24765" y="15798"/>
                </a:lnTo>
                <a:lnTo>
                  <a:pt x="22453" y="9994"/>
                </a:lnTo>
                <a:lnTo>
                  <a:pt x="17056" y="6311"/>
                </a:lnTo>
                <a:lnTo>
                  <a:pt x="10960" y="5740"/>
                </a:lnTo>
                <a:lnTo>
                  <a:pt x="10668" y="5740"/>
                </a:lnTo>
                <a:lnTo>
                  <a:pt x="6616" y="5448"/>
                </a:lnTo>
                <a:lnTo>
                  <a:pt x="2743" y="3454"/>
                </a:lnTo>
                <a:lnTo>
                  <a:pt x="139" y="0"/>
                </a:lnTo>
                <a:lnTo>
                  <a:pt x="0" y="4584"/>
                </a:lnTo>
                <a:lnTo>
                  <a:pt x="723" y="687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475872" y="4804755"/>
            <a:ext cx="26073" cy="22009"/>
          </a:xfrm>
          <a:custGeom>
            <a:avLst/>
            <a:gdLst/>
            <a:ahLst/>
            <a:cxnLst/>
            <a:rect l="l" t="t" r="r" b="b"/>
            <a:pathLst>
              <a:path w="26073" h="22009">
                <a:moveTo>
                  <a:pt x="15481" y="17678"/>
                </a:moveTo>
                <a:lnTo>
                  <a:pt x="19418" y="17830"/>
                </a:lnTo>
                <a:lnTo>
                  <a:pt x="23177" y="19380"/>
                </a:lnTo>
                <a:lnTo>
                  <a:pt x="26009" y="22009"/>
                </a:lnTo>
                <a:lnTo>
                  <a:pt x="26073" y="19938"/>
                </a:lnTo>
                <a:lnTo>
                  <a:pt x="25730" y="17830"/>
                </a:lnTo>
                <a:lnTo>
                  <a:pt x="24930" y="15798"/>
                </a:lnTo>
                <a:lnTo>
                  <a:pt x="22618" y="9994"/>
                </a:lnTo>
                <a:lnTo>
                  <a:pt x="17221" y="6311"/>
                </a:lnTo>
                <a:lnTo>
                  <a:pt x="11125" y="5740"/>
                </a:lnTo>
                <a:lnTo>
                  <a:pt x="10833" y="5740"/>
                </a:lnTo>
                <a:lnTo>
                  <a:pt x="6781" y="5448"/>
                </a:lnTo>
                <a:lnTo>
                  <a:pt x="2908" y="3454"/>
                </a:lnTo>
                <a:lnTo>
                  <a:pt x="304" y="0"/>
                </a:lnTo>
                <a:lnTo>
                  <a:pt x="0" y="2222"/>
                </a:lnTo>
                <a:lnTo>
                  <a:pt x="165" y="4584"/>
                </a:lnTo>
                <a:lnTo>
                  <a:pt x="888" y="6870"/>
                </a:lnTo>
                <a:lnTo>
                  <a:pt x="3047" y="13817"/>
                </a:lnTo>
                <a:lnTo>
                  <a:pt x="9042" y="17881"/>
                </a:lnTo>
                <a:lnTo>
                  <a:pt x="15481" y="17678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480119" y="4817513"/>
            <a:ext cx="26758" cy="20624"/>
          </a:xfrm>
          <a:custGeom>
            <a:avLst/>
            <a:gdLst/>
            <a:ahLst/>
            <a:cxnLst/>
            <a:rect l="l" t="t" r="r" b="b"/>
            <a:pathLst>
              <a:path w="26758" h="20624">
                <a:moveTo>
                  <a:pt x="165" y="4470"/>
                </a:moveTo>
                <a:lnTo>
                  <a:pt x="990" y="6667"/>
                </a:lnTo>
                <a:lnTo>
                  <a:pt x="3530" y="13309"/>
                </a:lnTo>
                <a:lnTo>
                  <a:pt x="9651" y="17068"/>
                </a:lnTo>
                <a:lnTo>
                  <a:pt x="16065" y="16637"/>
                </a:lnTo>
                <a:lnTo>
                  <a:pt x="20015" y="16637"/>
                </a:lnTo>
                <a:lnTo>
                  <a:pt x="23825" y="18072"/>
                </a:lnTo>
                <a:lnTo>
                  <a:pt x="26758" y="20624"/>
                </a:lnTo>
                <a:lnTo>
                  <a:pt x="26327" y="16421"/>
                </a:lnTo>
                <a:lnTo>
                  <a:pt x="25450" y="14401"/>
                </a:lnTo>
                <a:lnTo>
                  <a:pt x="22898" y="8623"/>
                </a:lnTo>
                <a:lnTo>
                  <a:pt x="17259" y="5130"/>
                </a:lnTo>
                <a:lnTo>
                  <a:pt x="11150" y="4902"/>
                </a:lnTo>
                <a:lnTo>
                  <a:pt x="6794" y="4864"/>
                </a:lnTo>
                <a:lnTo>
                  <a:pt x="2832" y="3124"/>
                </a:lnTo>
                <a:lnTo>
                  <a:pt x="0" y="0"/>
                </a:lnTo>
                <a:lnTo>
                  <a:pt x="165" y="447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479967" y="4817513"/>
            <a:ext cx="26911" cy="20624"/>
          </a:xfrm>
          <a:custGeom>
            <a:avLst/>
            <a:gdLst/>
            <a:ahLst/>
            <a:cxnLst/>
            <a:rect l="l" t="t" r="r" b="b"/>
            <a:pathLst>
              <a:path w="26911" h="20624">
                <a:moveTo>
                  <a:pt x="16217" y="16637"/>
                </a:moveTo>
                <a:lnTo>
                  <a:pt x="20167" y="16637"/>
                </a:lnTo>
                <a:lnTo>
                  <a:pt x="23977" y="18072"/>
                </a:lnTo>
                <a:lnTo>
                  <a:pt x="26911" y="20624"/>
                </a:lnTo>
                <a:lnTo>
                  <a:pt x="26911" y="18529"/>
                </a:lnTo>
                <a:lnTo>
                  <a:pt x="26479" y="16421"/>
                </a:lnTo>
                <a:lnTo>
                  <a:pt x="25603" y="14401"/>
                </a:lnTo>
                <a:lnTo>
                  <a:pt x="23050" y="8623"/>
                </a:lnTo>
                <a:lnTo>
                  <a:pt x="17411" y="5130"/>
                </a:lnTo>
                <a:lnTo>
                  <a:pt x="11302" y="4902"/>
                </a:lnTo>
                <a:lnTo>
                  <a:pt x="11023" y="4927"/>
                </a:lnTo>
                <a:lnTo>
                  <a:pt x="6946" y="4864"/>
                </a:lnTo>
                <a:lnTo>
                  <a:pt x="2984" y="3124"/>
                </a:lnTo>
                <a:lnTo>
                  <a:pt x="152" y="0"/>
                </a:lnTo>
                <a:lnTo>
                  <a:pt x="0" y="2197"/>
                </a:lnTo>
                <a:lnTo>
                  <a:pt x="317" y="4470"/>
                </a:lnTo>
                <a:lnTo>
                  <a:pt x="1142" y="6667"/>
                </a:lnTo>
                <a:lnTo>
                  <a:pt x="3682" y="13309"/>
                </a:lnTo>
                <a:lnTo>
                  <a:pt x="9804" y="17068"/>
                </a:lnTo>
                <a:lnTo>
                  <a:pt x="16217" y="16637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484770" y="4829774"/>
            <a:ext cx="27432" cy="19646"/>
          </a:xfrm>
          <a:custGeom>
            <a:avLst/>
            <a:gdLst/>
            <a:ahLst/>
            <a:cxnLst/>
            <a:rect l="l" t="t" r="r" b="b"/>
            <a:pathLst>
              <a:path w="27432" h="19646">
                <a:moveTo>
                  <a:pt x="342" y="4406"/>
                </a:moveTo>
                <a:lnTo>
                  <a:pt x="1257" y="6540"/>
                </a:lnTo>
                <a:lnTo>
                  <a:pt x="4025" y="12992"/>
                </a:lnTo>
                <a:lnTo>
                  <a:pt x="10236" y="16548"/>
                </a:lnTo>
                <a:lnTo>
                  <a:pt x="16637" y="15925"/>
                </a:lnTo>
                <a:lnTo>
                  <a:pt x="20586" y="15811"/>
                </a:lnTo>
                <a:lnTo>
                  <a:pt x="24447" y="17144"/>
                </a:lnTo>
                <a:lnTo>
                  <a:pt x="27432" y="19646"/>
                </a:lnTo>
                <a:lnTo>
                  <a:pt x="26898" y="15443"/>
                </a:lnTo>
                <a:lnTo>
                  <a:pt x="25958" y="13436"/>
                </a:lnTo>
                <a:lnTo>
                  <a:pt x="23228" y="7696"/>
                </a:lnTo>
                <a:lnTo>
                  <a:pt x="17449" y="4330"/>
                </a:lnTo>
                <a:lnTo>
                  <a:pt x="6972" y="4495"/>
                </a:lnTo>
                <a:lnTo>
                  <a:pt x="2971" y="2933"/>
                </a:lnTo>
                <a:lnTo>
                  <a:pt x="0" y="0"/>
                </a:lnTo>
                <a:lnTo>
                  <a:pt x="342" y="440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484719" y="4829774"/>
            <a:ext cx="27482" cy="19646"/>
          </a:xfrm>
          <a:custGeom>
            <a:avLst/>
            <a:gdLst/>
            <a:ahLst/>
            <a:cxnLst/>
            <a:rect l="l" t="t" r="r" b="b"/>
            <a:pathLst>
              <a:path w="27482" h="19646">
                <a:moveTo>
                  <a:pt x="16687" y="15925"/>
                </a:moveTo>
                <a:lnTo>
                  <a:pt x="20637" y="15811"/>
                </a:lnTo>
                <a:lnTo>
                  <a:pt x="24498" y="17144"/>
                </a:lnTo>
                <a:lnTo>
                  <a:pt x="27482" y="19646"/>
                </a:lnTo>
                <a:lnTo>
                  <a:pt x="27432" y="17538"/>
                </a:lnTo>
                <a:lnTo>
                  <a:pt x="26949" y="15443"/>
                </a:lnTo>
                <a:lnTo>
                  <a:pt x="26009" y="13436"/>
                </a:lnTo>
                <a:lnTo>
                  <a:pt x="23279" y="7696"/>
                </a:lnTo>
                <a:lnTo>
                  <a:pt x="17500" y="4330"/>
                </a:lnTo>
                <a:lnTo>
                  <a:pt x="11379" y="4356"/>
                </a:lnTo>
                <a:lnTo>
                  <a:pt x="11099" y="4381"/>
                </a:lnTo>
                <a:lnTo>
                  <a:pt x="7023" y="4495"/>
                </a:lnTo>
                <a:lnTo>
                  <a:pt x="3022" y="2933"/>
                </a:lnTo>
                <a:lnTo>
                  <a:pt x="50" y="0"/>
                </a:lnTo>
                <a:lnTo>
                  <a:pt x="0" y="2171"/>
                </a:lnTo>
                <a:lnTo>
                  <a:pt x="393" y="4406"/>
                </a:lnTo>
                <a:lnTo>
                  <a:pt x="1308" y="6540"/>
                </a:lnTo>
                <a:lnTo>
                  <a:pt x="4076" y="12992"/>
                </a:lnTo>
                <a:lnTo>
                  <a:pt x="10287" y="16548"/>
                </a:lnTo>
                <a:lnTo>
                  <a:pt x="16687" y="15925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489867" y="4841724"/>
            <a:ext cx="27940" cy="18897"/>
          </a:xfrm>
          <a:custGeom>
            <a:avLst/>
            <a:gdLst/>
            <a:ahLst/>
            <a:cxnLst/>
            <a:rect l="l" t="t" r="r" b="b"/>
            <a:pathLst>
              <a:path w="27939" h="18897">
                <a:moveTo>
                  <a:pt x="495" y="4356"/>
                </a:moveTo>
                <a:lnTo>
                  <a:pt x="1460" y="6451"/>
                </a:lnTo>
                <a:lnTo>
                  <a:pt x="4394" y="12763"/>
                </a:lnTo>
                <a:lnTo>
                  <a:pt x="10668" y="16154"/>
                </a:lnTo>
                <a:lnTo>
                  <a:pt x="17056" y="15392"/>
                </a:lnTo>
                <a:lnTo>
                  <a:pt x="21005" y="15176"/>
                </a:lnTo>
                <a:lnTo>
                  <a:pt x="24879" y="16446"/>
                </a:lnTo>
                <a:lnTo>
                  <a:pt x="27940" y="18897"/>
                </a:lnTo>
                <a:lnTo>
                  <a:pt x="27305" y="14693"/>
                </a:lnTo>
                <a:lnTo>
                  <a:pt x="26314" y="12699"/>
                </a:lnTo>
                <a:lnTo>
                  <a:pt x="23456" y="6984"/>
                </a:lnTo>
                <a:lnTo>
                  <a:pt x="17564" y="3759"/>
                </a:lnTo>
                <a:lnTo>
                  <a:pt x="11455" y="3962"/>
                </a:lnTo>
                <a:lnTo>
                  <a:pt x="11176" y="4000"/>
                </a:lnTo>
                <a:lnTo>
                  <a:pt x="7099" y="4229"/>
                </a:lnTo>
                <a:lnTo>
                  <a:pt x="3060" y="2781"/>
                </a:lnTo>
                <a:lnTo>
                  <a:pt x="0" y="0"/>
                </a:lnTo>
                <a:lnTo>
                  <a:pt x="495" y="435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489867" y="4841724"/>
            <a:ext cx="27940" cy="18897"/>
          </a:xfrm>
          <a:custGeom>
            <a:avLst/>
            <a:gdLst/>
            <a:ahLst/>
            <a:cxnLst/>
            <a:rect l="l" t="t" r="r" b="b"/>
            <a:pathLst>
              <a:path w="27939" h="18897">
                <a:moveTo>
                  <a:pt x="17056" y="15392"/>
                </a:moveTo>
                <a:lnTo>
                  <a:pt x="21005" y="15176"/>
                </a:lnTo>
                <a:lnTo>
                  <a:pt x="24879" y="16446"/>
                </a:lnTo>
                <a:lnTo>
                  <a:pt x="27940" y="18897"/>
                </a:lnTo>
                <a:lnTo>
                  <a:pt x="27838" y="16789"/>
                </a:lnTo>
                <a:lnTo>
                  <a:pt x="27305" y="14693"/>
                </a:lnTo>
                <a:lnTo>
                  <a:pt x="26314" y="12699"/>
                </a:lnTo>
                <a:lnTo>
                  <a:pt x="23456" y="6984"/>
                </a:lnTo>
                <a:lnTo>
                  <a:pt x="17564" y="3759"/>
                </a:lnTo>
                <a:lnTo>
                  <a:pt x="11455" y="3962"/>
                </a:lnTo>
                <a:lnTo>
                  <a:pt x="11176" y="4000"/>
                </a:lnTo>
                <a:lnTo>
                  <a:pt x="7099" y="4229"/>
                </a:lnTo>
                <a:lnTo>
                  <a:pt x="3060" y="2781"/>
                </a:lnTo>
                <a:lnTo>
                  <a:pt x="0" y="0"/>
                </a:lnTo>
                <a:lnTo>
                  <a:pt x="25" y="2146"/>
                </a:lnTo>
                <a:lnTo>
                  <a:pt x="495" y="4356"/>
                </a:lnTo>
                <a:lnTo>
                  <a:pt x="1460" y="6451"/>
                </a:lnTo>
                <a:lnTo>
                  <a:pt x="4394" y="12763"/>
                </a:lnTo>
                <a:lnTo>
                  <a:pt x="10668" y="16154"/>
                </a:lnTo>
                <a:lnTo>
                  <a:pt x="17056" y="15392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495303" y="4853434"/>
            <a:ext cx="28321" cy="18313"/>
          </a:xfrm>
          <a:custGeom>
            <a:avLst/>
            <a:gdLst/>
            <a:ahLst/>
            <a:cxnLst/>
            <a:rect l="l" t="t" r="r" b="b"/>
            <a:pathLst>
              <a:path w="28321" h="18313">
                <a:moveTo>
                  <a:pt x="584" y="4330"/>
                </a:moveTo>
                <a:lnTo>
                  <a:pt x="1612" y="6388"/>
                </a:lnTo>
                <a:lnTo>
                  <a:pt x="4673" y="12611"/>
                </a:lnTo>
                <a:lnTo>
                  <a:pt x="10998" y="15862"/>
                </a:lnTo>
                <a:lnTo>
                  <a:pt x="17373" y="14986"/>
                </a:lnTo>
                <a:lnTo>
                  <a:pt x="21310" y="14706"/>
                </a:lnTo>
                <a:lnTo>
                  <a:pt x="25222" y="15900"/>
                </a:lnTo>
                <a:lnTo>
                  <a:pt x="28320" y="18313"/>
                </a:lnTo>
                <a:lnTo>
                  <a:pt x="27609" y="14097"/>
                </a:lnTo>
                <a:lnTo>
                  <a:pt x="26581" y="12128"/>
                </a:lnTo>
                <a:lnTo>
                  <a:pt x="23609" y="6451"/>
                </a:lnTo>
                <a:lnTo>
                  <a:pt x="17652" y="3327"/>
                </a:lnTo>
                <a:lnTo>
                  <a:pt x="11544" y="3670"/>
                </a:lnTo>
                <a:lnTo>
                  <a:pt x="11264" y="3708"/>
                </a:lnTo>
                <a:lnTo>
                  <a:pt x="7188" y="4025"/>
                </a:lnTo>
                <a:lnTo>
                  <a:pt x="3124" y="2692"/>
                </a:lnTo>
                <a:lnTo>
                  <a:pt x="0" y="0"/>
                </a:lnTo>
                <a:lnTo>
                  <a:pt x="584" y="433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495303" y="4853434"/>
            <a:ext cx="28321" cy="18313"/>
          </a:xfrm>
          <a:custGeom>
            <a:avLst/>
            <a:gdLst/>
            <a:ahLst/>
            <a:cxnLst/>
            <a:rect l="l" t="t" r="r" b="b"/>
            <a:pathLst>
              <a:path w="28321" h="18313">
                <a:moveTo>
                  <a:pt x="17373" y="14986"/>
                </a:moveTo>
                <a:lnTo>
                  <a:pt x="21310" y="14706"/>
                </a:lnTo>
                <a:lnTo>
                  <a:pt x="25222" y="15900"/>
                </a:lnTo>
                <a:lnTo>
                  <a:pt x="28320" y="18313"/>
                </a:lnTo>
                <a:lnTo>
                  <a:pt x="28168" y="16205"/>
                </a:lnTo>
                <a:lnTo>
                  <a:pt x="27609" y="14097"/>
                </a:lnTo>
                <a:lnTo>
                  <a:pt x="26581" y="12128"/>
                </a:lnTo>
                <a:lnTo>
                  <a:pt x="23609" y="6451"/>
                </a:lnTo>
                <a:lnTo>
                  <a:pt x="17652" y="3327"/>
                </a:lnTo>
                <a:lnTo>
                  <a:pt x="11544" y="3670"/>
                </a:lnTo>
                <a:lnTo>
                  <a:pt x="11264" y="3708"/>
                </a:lnTo>
                <a:lnTo>
                  <a:pt x="7188" y="4025"/>
                </a:lnTo>
                <a:lnTo>
                  <a:pt x="3124" y="2692"/>
                </a:lnTo>
                <a:lnTo>
                  <a:pt x="0" y="0"/>
                </a:lnTo>
                <a:lnTo>
                  <a:pt x="76" y="2146"/>
                </a:lnTo>
                <a:lnTo>
                  <a:pt x="584" y="4330"/>
                </a:lnTo>
                <a:lnTo>
                  <a:pt x="1612" y="6388"/>
                </a:lnTo>
                <a:lnTo>
                  <a:pt x="4673" y="12611"/>
                </a:lnTo>
                <a:lnTo>
                  <a:pt x="10998" y="15862"/>
                </a:lnTo>
                <a:lnTo>
                  <a:pt x="17373" y="14986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500983" y="4864969"/>
            <a:ext cx="28613" cy="17818"/>
          </a:xfrm>
          <a:custGeom>
            <a:avLst/>
            <a:gdLst/>
            <a:ahLst/>
            <a:cxnLst/>
            <a:rect l="l" t="t" r="r" b="b"/>
            <a:pathLst>
              <a:path w="28613" h="17818">
                <a:moveTo>
                  <a:pt x="673" y="4305"/>
                </a:moveTo>
                <a:lnTo>
                  <a:pt x="1727" y="6337"/>
                </a:lnTo>
                <a:lnTo>
                  <a:pt x="4902" y="12484"/>
                </a:lnTo>
                <a:lnTo>
                  <a:pt x="11264" y="15633"/>
                </a:lnTo>
                <a:lnTo>
                  <a:pt x="17627" y="14655"/>
                </a:lnTo>
                <a:lnTo>
                  <a:pt x="21564" y="14312"/>
                </a:lnTo>
                <a:lnTo>
                  <a:pt x="25501" y="15455"/>
                </a:lnTo>
                <a:lnTo>
                  <a:pt x="28613" y="17818"/>
                </a:lnTo>
                <a:lnTo>
                  <a:pt x="27863" y="13614"/>
                </a:lnTo>
                <a:lnTo>
                  <a:pt x="26796" y="11658"/>
                </a:lnTo>
                <a:lnTo>
                  <a:pt x="23723" y="6019"/>
                </a:lnTo>
                <a:lnTo>
                  <a:pt x="17703" y="2984"/>
                </a:lnTo>
                <a:lnTo>
                  <a:pt x="11607" y="3441"/>
                </a:lnTo>
                <a:lnTo>
                  <a:pt x="11328" y="3492"/>
                </a:lnTo>
                <a:lnTo>
                  <a:pt x="7264" y="3873"/>
                </a:lnTo>
                <a:lnTo>
                  <a:pt x="3174" y="2628"/>
                </a:lnTo>
                <a:lnTo>
                  <a:pt x="0" y="0"/>
                </a:lnTo>
                <a:lnTo>
                  <a:pt x="673" y="430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6500983" y="4864969"/>
            <a:ext cx="28613" cy="17818"/>
          </a:xfrm>
          <a:custGeom>
            <a:avLst/>
            <a:gdLst/>
            <a:ahLst/>
            <a:cxnLst/>
            <a:rect l="l" t="t" r="r" b="b"/>
            <a:pathLst>
              <a:path w="28613" h="17818">
                <a:moveTo>
                  <a:pt x="17627" y="14655"/>
                </a:moveTo>
                <a:lnTo>
                  <a:pt x="21564" y="14312"/>
                </a:lnTo>
                <a:lnTo>
                  <a:pt x="25501" y="15455"/>
                </a:lnTo>
                <a:lnTo>
                  <a:pt x="28613" y="17818"/>
                </a:lnTo>
                <a:lnTo>
                  <a:pt x="28447" y="15722"/>
                </a:lnTo>
                <a:lnTo>
                  <a:pt x="27863" y="13614"/>
                </a:lnTo>
                <a:lnTo>
                  <a:pt x="26796" y="11658"/>
                </a:lnTo>
                <a:lnTo>
                  <a:pt x="23723" y="6019"/>
                </a:lnTo>
                <a:lnTo>
                  <a:pt x="17703" y="2984"/>
                </a:lnTo>
                <a:lnTo>
                  <a:pt x="11607" y="3441"/>
                </a:lnTo>
                <a:lnTo>
                  <a:pt x="11328" y="3492"/>
                </a:lnTo>
                <a:lnTo>
                  <a:pt x="7264" y="3873"/>
                </a:lnTo>
                <a:lnTo>
                  <a:pt x="3174" y="2628"/>
                </a:lnTo>
                <a:lnTo>
                  <a:pt x="0" y="0"/>
                </a:lnTo>
                <a:lnTo>
                  <a:pt x="126" y="2146"/>
                </a:lnTo>
                <a:lnTo>
                  <a:pt x="673" y="4305"/>
                </a:lnTo>
                <a:lnTo>
                  <a:pt x="1727" y="6337"/>
                </a:lnTo>
                <a:lnTo>
                  <a:pt x="4902" y="12484"/>
                </a:lnTo>
                <a:lnTo>
                  <a:pt x="11264" y="15633"/>
                </a:lnTo>
                <a:lnTo>
                  <a:pt x="17627" y="14655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6506869" y="4876367"/>
            <a:ext cx="28879" cy="17399"/>
          </a:xfrm>
          <a:custGeom>
            <a:avLst/>
            <a:gdLst/>
            <a:ahLst/>
            <a:cxnLst/>
            <a:rect l="l" t="t" r="r" b="b"/>
            <a:pathLst>
              <a:path w="28879" h="17399">
                <a:moveTo>
                  <a:pt x="749" y="4279"/>
                </a:moveTo>
                <a:lnTo>
                  <a:pt x="1828" y="6311"/>
                </a:lnTo>
                <a:lnTo>
                  <a:pt x="5092" y="12382"/>
                </a:lnTo>
                <a:lnTo>
                  <a:pt x="11480" y="15443"/>
                </a:lnTo>
                <a:lnTo>
                  <a:pt x="17843" y="14376"/>
                </a:lnTo>
                <a:lnTo>
                  <a:pt x="21780" y="13982"/>
                </a:lnTo>
                <a:lnTo>
                  <a:pt x="25717" y="15074"/>
                </a:lnTo>
                <a:lnTo>
                  <a:pt x="28879" y="17399"/>
                </a:lnTo>
                <a:lnTo>
                  <a:pt x="28054" y="13220"/>
                </a:lnTo>
                <a:lnTo>
                  <a:pt x="26962" y="11252"/>
                </a:lnTo>
                <a:lnTo>
                  <a:pt x="23825" y="5651"/>
                </a:lnTo>
                <a:lnTo>
                  <a:pt x="17741" y="2692"/>
                </a:lnTo>
                <a:lnTo>
                  <a:pt x="11658" y="3251"/>
                </a:lnTo>
                <a:lnTo>
                  <a:pt x="11379" y="3314"/>
                </a:lnTo>
                <a:lnTo>
                  <a:pt x="7327" y="3759"/>
                </a:lnTo>
                <a:lnTo>
                  <a:pt x="3225" y="2565"/>
                </a:lnTo>
                <a:lnTo>
                  <a:pt x="0" y="0"/>
                </a:lnTo>
                <a:lnTo>
                  <a:pt x="749" y="427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506869" y="4876367"/>
            <a:ext cx="28879" cy="17399"/>
          </a:xfrm>
          <a:custGeom>
            <a:avLst/>
            <a:gdLst/>
            <a:ahLst/>
            <a:cxnLst/>
            <a:rect l="l" t="t" r="r" b="b"/>
            <a:pathLst>
              <a:path w="28879" h="17399">
                <a:moveTo>
                  <a:pt x="17843" y="14376"/>
                </a:moveTo>
                <a:lnTo>
                  <a:pt x="21780" y="13982"/>
                </a:lnTo>
                <a:lnTo>
                  <a:pt x="25717" y="15074"/>
                </a:lnTo>
                <a:lnTo>
                  <a:pt x="28879" y="17399"/>
                </a:lnTo>
                <a:lnTo>
                  <a:pt x="28689" y="15303"/>
                </a:lnTo>
                <a:lnTo>
                  <a:pt x="28054" y="13220"/>
                </a:lnTo>
                <a:lnTo>
                  <a:pt x="26962" y="11252"/>
                </a:lnTo>
                <a:lnTo>
                  <a:pt x="23825" y="5651"/>
                </a:lnTo>
                <a:lnTo>
                  <a:pt x="17741" y="2692"/>
                </a:lnTo>
                <a:lnTo>
                  <a:pt x="11658" y="3251"/>
                </a:lnTo>
                <a:lnTo>
                  <a:pt x="11379" y="3314"/>
                </a:lnTo>
                <a:lnTo>
                  <a:pt x="7327" y="3759"/>
                </a:lnTo>
                <a:lnTo>
                  <a:pt x="3225" y="2565"/>
                </a:lnTo>
                <a:lnTo>
                  <a:pt x="0" y="0"/>
                </a:lnTo>
                <a:lnTo>
                  <a:pt x="152" y="2146"/>
                </a:lnTo>
                <a:lnTo>
                  <a:pt x="749" y="4279"/>
                </a:lnTo>
                <a:lnTo>
                  <a:pt x="1828" y="6311"/>
                </a:lnTo>
                <a:lnTo>
                  <a:pt x="5092" y="12382"/>
                </a:lnTo>
                <a:lnTo>
                  <a:pt x="11480" y="15443"/>
                </a:lnTo>
                <a:lnTo>
                  <a:pt x="17843" y="14376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512929" y="4887666"/>
            <a:ext cx="29095" cy="17018"/>
          </a:xfrm>
          <a:custGeom>
            <a:avLst/>
            <a:gdLst/>
            <a:ahLst/>
            <a:cxnLst/>
            <a:rect l="l" t="t" r="r" b="b"/>
            <a:pathLst>
              <a:path w="29095" h="17017">
                <a:moveTo>
                  <a:pt x="800" y="4267"/>
                </a:moveTo>
                <a:lnTo>
                  <a:pt x="1904" y="6261"/>
                </a:lnTo>
                <a:lnTo>
                  <a:pt x="5257" y="12293"/>
                </a:lnTo>
                <a:lnTo>
                  <a:pt x="11683" y="15252"/>
                </a:lnTo>
                <a:lnTo>
                  <a:pt x="18021" y="14122"/>
                </a:lnTo>
                <a:lnTo>
                  <a:pt x="21958" y="13677"/>
                </a:lnTo>
                <a:lnTo>
                  <a:pt x="25907" y="14731"/>
                </a:lnTo>
                <a:lnTo>
                  <a:pt x="29095" y="17017"/>
                </a:lnTo>
                <a:lnTo>
                  <a:pt x="28219" y="12839"/>
                </a:lnTo>
                <a:lnTo>
                  <a:pt x="27101" y="10883"/>
                </a:lnTo>
                <a:lnTo>
                  <a:pt x="23901" y="5321"/>
                </a:lnTo>
                <a:lnTo>
                  <a:pt x="17779" y="2438"/>
                </a:lnTo>
                <a:lnTo>
                  <a:pt x="11696" y="3073"/>
                </a:lnTo>
                <a:lnTo>
                  <a:pt x="11417" y="3136"/>
                </a:lnTo>
                <a:lnTo>
                  <a:pt x="7365" y="3632"/>
                </a:lnTo>
                <a:lnTo>
                  <a:pt x="3251" y="2501"/>
                </a:lnTo>
                <a:lnTo>
                  <a:pt x="0" y="0"/>
                </a:lnTo>
                <a:lnTo>
                  <a:pt x="800" y="426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512929" y="4887666"/>
            <a:ext cx="29095" cy="17018"/>
          </a:xfrm>
          <a:custGeom>
            <a:avLst/>
            <a:gdLst/>
            <a:ahLst/>
            <a:cxnLst/>
            <a:rect l="l" t="t" r="r" b="b"/>
            <a:pathLst>
              <a:path w="29095" h="17017">
                <a:moveTo>
                  <a:pt x="18021" y="14122"/>
                </a:moveTo>
                <a:lnTo>
                  <a:pt x="21958" y="13677"/>
                </a:lnTo>
                <a:lnTo>
                  <a:pt x="25907" y="14731"/>
                </a:lnTo>
                <a:lnTo>
                  <a:pt x="29095" y="17017"/>
                </a:lnTo>
                <a:lnTo>
                  <a:pt x="28867" y="14922"/>
                </a:lnTo>
                <a:lnTo>
                  <a:pt x="28219" y="12839"/>
                </a:lnTo>
                <a:lnTo>
                  <a:pt x="27101" y="10883"/>
                </a:lnTo>
                <a:lnTo>
                  <a:pt x="23901" y="5321"/>
                </a:lnTo>
                <a:lnTo>
                  <a:pt x="17779" y="2438"/>
                </a:lnTo>
                <a:lnTo>
                  <a:pt x="11696" y="3073"/>
                </a:lnTo>
                <a:lnTo>
                  <a:pt x="11417" y="3136"/>
                </a:lnTo>
                <a:lnTo>
                  <a:pt x="7365" y="3632"/>
                </a:lnTo>
                <a:lnTo>
                  <a:pt x="3251" y="2501"/>
                </a:lnTo>
                <a:lnTo>
                  <a:pt x="0" y="0"/>
                </a:lnTo>
                <a:lnTo>
                  <a:pt x="177" y="2133"/>
                </a:lnTo>
                <a:lnTo>
                  <a:pt x="800" y="4267"/>
                </a:lnTo>
                <a:lnTo>
                  <a:pt x="1904" y="6261"/>
                </a:lnTo>
                <a:lnTo>
                  <a:pt x="5257" y="12293"/>
                </a:lnTo>
                <a:lnTo>
                  <a:pt x="11683" y="15252"/>
                </a:lnTo>
                <a:lnTo>
                  <a:pt x="18021" y="14122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519132" y="4898862"/>
            <a:ext cx="29286" cy="16675"/>
          </a:xfrm>
          <a:custGeom>
            <a:avLst/>
            <a:gdLst/>
            <a:ahLst/>
            <a:cxnLst/>
            <a:rect l="l" t="t" r="r" b="b"/>
            <a:pathLst>
              <a:path w="29286" h="16675">
                <a:moveTo>
                  <a:pt x="850" y="4241"/>
                </a:moveTo>
                <a:lnTo>
                  <a:pt x="1981" y="6223"/>
                </a:lnTo>
                <a:lnTo>
                  <a:pt x="5410" y="12204"/>
                </a:lnTo>
                <a:lnTo>
                  <a:pt x="11849" y="15100"/>
                </a:lnTo>
                <a:lnTo>
                  <a:pt x="18186" y="13893"/>
                </a:lnTo>
                <a:lnTo>
                  <a:pt x="22110" y="13411"/>
                </a:lnTo>
                <a:lnTo>
                  <a:pt x="26073" y="14427"/>
                </a:lnTo>
                <a:lnTo>
                  <a:pt x="29286" y="16675"/>
                </a:lnTo>
                <a:lnTo>
                  <a:pt x="28371" y="12496"/>
                </a:lnTo>
                <a:lnTo>
                  <a:pt x="27241" y="10566"/>
                </a:lnTo>
                <a:lnTo>
                  <a:pt x="23964" y="5029"/>
                </a:lnTo>
                <a:lnTo>
                  <a:pt x="17805" y="2209"/>
                </a:lnTo>
                <a:lnTo>
                  <a:pt x="11734" y="2921"/>
                </a:lnTo>
                <a:lnTo>
                  <a:pt x="11455" y="2984"/>
                </a:lnTo>
                <a:lnTo>
                  <a:pt x="7416" y="3530"/>
                </a:lnTo>
                <a:lnTo>
                  <a:pt x="3276" y="2463"/>
                </a:lnTo>
                <a:lnTo>
                  <a:pt x="0" y="0"/>
                </a:lnTo>
                <a:lnTo>
                  <a:pt x="850" y="424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519132" y="4898862"/>
            <a:ext cx="29286" cy="16675"/>
          </a:xfrm>
          <a:custGeom>
            <a:avLst/>
            <a:gdLst/>
            <a:ahLst/>
            <a:cxnLst/>
            <a:rect l="l" t="t" r="r" b="b"/>
            <a:pathLst>
              <a:path w="29286" h="16675">
                <a:moveTo>
                  <a:pt x="18186" y="13893"/>
                </a:moveTo>
                <a:lnTo>
                  <a:pt x="22110" y="13411"/>
                </a:lnTo>
                <a:lnTo>
                  <a:pt x="26073" y="14427"/>
                </a:lnTo>
                <a:lnTo>
                  <a:pt x="29286" y="16675"/>
                </a:lnTo>
                <a:lnTo>
                  <a:pt x="29044" y="14579"/>
                </a:lnTo>
                <a:lnTo>
                  <a:pt x="28371" y="12496"/>
                </a:lnTo>
                <a:lnTo>
                  <a:pt x="27241" y="10566"/>
                </a:lnTo>
                <a:lnTo>
                  <a:pt x="23964" y="5029"/>
                </a:lnTo>
                <a:lnTo>
                  <a:pt x="17805" y="2209"/>
                </a:lnTo>
                <a:lnTo>
                  <a:pt x="11734" y="2921"/>
                </a:lnTo>
                <a:lnTo>
                  <a:pt x="11455" y="2984"/>
                </a:lnTo>
                <a:lnTo>
                  <a:pt x="7416" y="3530"/>
                </a:lnTo>
                <a:lnTo>
                  <a:pt x="3276" y="2463"/>
                </a:lnTo>
                <a:lnTo>
                  <a:pt x="0" y="0"/>
                </a:lnTo>
                <a:lnTo>
                  <a:pt x="215" y="2120"/>
                </a:lnTo>
                <a:lnTo>
                  <a:pt x="850" y="4241"/>
                </a:lnTo>
                <a:lnTo>
                  <a:pt x="1981" y="6223"/>
                </a:lnTo>
                <a:lnTo>
                  <a:pt x="5410" y="12204"/>
                </a:lnTo>
                <a:lnTo>
                  <a:pt x="11849" y="15100"/>
                </a:lnTo>
                <a:lnTo>
                  <a:pt x="18186" y="13893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525465" y="4909955"/>
            <a:ext cx="29463" cy="16370"/>
          </a:xfrm>
          <a:custGeom>
            <a:avLst/>
            <a:gdLst/>
            <a:ahLst/>
            <a:cxnLst/>
            <a:rect l="l" t="t" r="r" b="b"/>
            <a:pathLst>
              <a:path w="29463" h="16370">
                <a:moveTo>
                  <a:pt x="901" y="4241"/>
                </a:moveTo>
                <a:lnTo>
                  <a:pt x="2057" y="6210"/>
                </a:lnTo>
                <a:lnTo>
                  <a:pt x="5537" y="12153"/>
                </a:lnTo>
                <a:lnTo>
                  <a:pt x="12014" y="14973"/>
                </a:lnTo>
                <a:lnTo>
                  <a:pt x="18338" y="13703"/>
                </a:lnTo>
                <a:lnTo>
                  <a:pt x="22250" y="13169"/>
                </a:lnTo>
                <a:lnTo>
                  <a:pt x="26238" y="14135"/>
                </a:lnTo>
                <a:lnTo>
                  <a:pt x="29464" y="16370"/>
                </a:lnTo>
                <a:lnTo>
                  <a:pt x="28511" y="12204"/>
                </a:lnTo>
                <a:lnTo>
                  <a:pt x="27343" y="10287"/>
                </a:lnTo>
                <a:lnTo>
                  <a:pt x="24028" y="4775"/>
                </a:lnTo>
                <a:lnTo>
                  <a:pt x="17830" y="2019"/>
                </a:lnTo>
                <a:lnTo>
                  <a:pt x="11772" y="2794"/>
                </a:lnTo>
                <a:lnTo>
                  <a:pt x="11493" y="2857"/>
                </a:lnTo>
                <a:lnTo>
                  <a:pt x="7454" y="3467"/>
                </a:lnTo>
                <a:lnTo>
                  <a:pt x="3302" y="2425"/>
                </a:lnTo>
                <a:lnTo>
                  <a:pt x="0" y="0"/>
                </a:lnTo>
                <a:lnTo>
                  <a:pt x="901" y="424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525465" y="4909955"/>
            <a:ext cx="29463" cy="16370"/>
          </a:xfrm>
          <a:custGeom>
            <a:avLst/>
            <a:gdLst/>
            <a:ahLst/>
            <a:cxnLst/>
            <a:rect l="l" t="t" r="r" b="b"/>
            <a:pathLst>
              <a:path w="29463" h="16370">
                <a:moveTo>
                  <a:pt x="18338" y="13703"/>
                </a:moveTo>
                <a:lnTo>
                  <a:pt x="22250" y="13169"/>
                </a:lnTo>
                <a:lnTo>
                  <a:pt x="26238" y="14135"/>
                </a:lnTo>
                <a:lnTo>
                  <a:pt x="29464" y="16370"/>
                </a:lnTo>
                <a:lnTo>
                  <a:pt x="29197" y="14274"/>
                </a:lnTo>
                <a:lnTo>
                  <a:pt x="28511" y="12204"/>
                </a:lnTo>
                <a:lnTo>
                  <a:pt x="27343" y="10287"/>
                </a:lnTo>
                <a:lnTo>
                  <a:pt x="24028" y="4775"/>
                </a:lnTo>
                <a:lnTo>
                  <a:pt x="17830" y="2019"/>
                </a:lnTo>
                <a:lnTo>
                  <a:pt x="11772" y="2794"/>
                </a:lnTo>
                <a:lnTo>
                  <a:pt x="11493" y="2857"/>
                </a:lnTo>
                <a:lnTo>
                  <a:pt x="7454" y="3467"/>
                </a:lnTo>
                <a:lnTo>
                  <a:pt x="3302" y="2425"/>
                </a:lnTo>
                <a:lnTo>
                  <a:pt x="0" y="0"/>
                </a:lnTo>
                <a:lnTo>
                  <a:pt x="241" y="2133"/>
                </a:lnTo>
                <a:lnTo>
                  <a:pt x="901" y="4241"/>
                </a:lnTo>
                <a:lnTo>
                  <a:pt x="2057" y="6210"/>
                </a:lnTo>
                <a:lnTo>
                  <a:pt x="5537" y="12153"/>
                </a:lnTo>
                <a:lnTo>
                  <a:pt x="12014" y="14973"/>
                </a:lnTo>
                <a:lnTo>
                  <a:pt x="18338" y="13703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531927" y="4920994"/>
            <a:ext cx="29629" cy="16052"/>
          </a:xfrm>
          <a:custGeom>
            <a:avLst/>
            <a:gdLst/>
            <a:ahLst/>
            <a:cxnLst/>
            <a:rect l="l" t="t" r="r" b="b"/>
            <a:pathLst>
              <a:path w="29629" h="16052">
                <a:moveTo>
                  <a:pt x="952" y="4216"/>
                </a:moveTo>
                <a:lnTo>
                  <a:pt x="2108" y="6172"/>
                </a:lnTo>
                <a:lnTo>
                  <a:pt x="5651" y="12077"/>
                </a:lnTo>
                <a:lnTo>
                  <a:pt x="12166" y="14833"/>
                </a:lnTo>
                <a:lnTo>
                  <a:pt x="18465" y="13500"/>
                </a:lnTo>
                <a:lnTo>
                  <a:pt x="22377" y="12941"/>
                </a:lnTo>
                <a:lnTo>
                  <a:pt x="26365" y="13868"/>
                </a:lnTo>
                <a:lnTo>
                  <a:pt x="29629" y="16052"/>
                </a:lnTo>
                <a:lnTo>
                  <a:pt x="28625" y="11899"/>
                </a:lnTo>
                <a:lnTo>
                  <a:pt x="27444" y="9994"/>
                </a:lnTo>
                <a:lnTo>
                  <a:pt x="24079" y="4508"/>
                </a:lnTo>
                <a:lnTo>
                  <a:pt x="17843" y="1816"/>
                </a:lnTo>
                <a:lnTo>
                  <a:pt x="11798" y="2654"/>
                </a:lnTo>
                <a:lnTo>
                  <a:pt x="11518" y="2730"/>
                </a:lnTo>
                <a:lnTo>
                  <a:pt x="7480" y="3365"/>
                </a:lnTo>
                <a:lnTo>
                  <a:pt x="3340" y="2387"/>
                </a:lnTo>
                <a:lnTo>
                  <a:pt x="0" y="0"/>
                </a:lnTo>
                <a:lnTo>
                  <a:pt x="952" y="421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531927" y="4920994"/>
            <a:ext cx="29629" cy="16052"/>
          </a:xfrm>
          <a:custGeom>
            <a:avLst/>
            <a:gdLst/>
            <a:ahLst/>
            <a:cxnLst/>
            <a:rect l="l" t="t" r="r" b="b"/>
            <a:pathLst>
              <a:path w="29629" h="16052">
                <a:moveTo>
                  <a:pt x="18465" y="13500"/>
                </a:moveTo>
                <a:lnTo>
                  <a:pt x="22377" y="12941"/>
                </a:lnTo>
                <a:lnTo>
                  <a:pt x="26365" y="13868"/>
                </a:lnTo>
                <a:lnTo>
                  <a:pt x="29629" y="16052"/>
                </a:lnTo>
                <a:lnTo>
                  <a:pt x="29349" y="13970"/>
                </a:lnTo>
                <a:lnTo>
                  <a:pt x="28625" y="11899"/>
                </a:lnTo>
                <a:lnTo>
                  <a:pt x="27444" y="9994"/>
                </a:lnTo>
                <a:lnTo>
                  <a:pt x="24079" y="4508"/>
                </a:lnTo>
                <a:lnTo>
                  <a:pt x="17843" y="1816"/>
                </a:lnTo>
                <a:lnTo>
                  <a:pt x="11798" y="2654"/>
                </a:lnTo>
                <a:lnTo>
                  <a:pt x="11518" y="2730"/>
                </a:lnTo>
                <a:lnTo>
                  <a:pt x="7480" y="3365"/>
                </a:lnTo>
                <a:lnTo>
                  <a:pt x="3340" y="2387"/>
                </a:lnTo>
                <a:lnTo>
                  <a:pt x="0" y="0"/>
                </a:lnTo>
                <a:lnTo>
                  <a:pt x="254" y="2120"/>
                </a:lnTo>
                <a:lnTo>
                  <a:pt x="952" y="4216"/>
                </a:lnTo>
                <a:lnTo>
                  <a:pt x="2108" y="6172"/>
                </a:lnTo>
                <a:lnTo>
                  <a:pt x="5651" y="12077"/>
                </a:lnTo>
                <a:lnTo>
                  <a:pt x="12166" y="14833"/>
                </a:lnTo>
                <a:lnTo>
                  <a:pt x="18465" y="13500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538497" y="4931945"/>
            <a:ext cx="29781" cy="15773"/>
          </a:xfrm>
          <a:custGeom>
            <a:avLst/>
            <a:gdLst/>
            <a:ahLst/>
            <a:cxnLst/>
            <a:rect l="l" t="t" r="r" b="b"/>
            <a:pathLst>
              <a:path w="29781" h="15773">
                <a:moveTo>
                  <a:pt x="977" y="4216"/>
                </a:moveTo>
                <a:lnTo>
                  <a:pt x="2171" y="6159"/>
                </a:lnTo>
                <a:lnTo>
                  <a:pt x="5765" y="12026"/>
                </a:lnTo>
                <a:lnTo>
                  <a:pt x="12293" y="14719"/>
                </a:lnTo>
                <a:lnTo>
                  <a:pt x="18592" y="13322"/>
                </a:lnTo>
                <a:lnTo>
                  <a:pt x="22504" y="12725"/>
                </a:lnTo>
                <a:lnTo>
                  <a:pt x="26492" y="13614"/>
                </a:lnTo>
                <a:lnTo>
                  <a:pt x="29781" y="15773"/>
                </a:lnTo>
                <a:lnTo>
                  <a:pt x="28727" y="11633"/>
                </a:lnTo>
                <a:lnTo>
                  <a:pt x="27533" y="9728"/>
                </a:lnTo>
                <a:lnTo>
                  <a:pt x="24104" y="4279"/>
                </a:lnTo>
                <a:lnTo>
                  <a:pt x="17856" y="1651"/>
                </a:lnTo>
                <a:lnTo>
                  <a:pt x="11823" y="2552"/>
                </a:lnTo>
                <a:lnTo>
                  <a:pt x="11531" y="2616"/>
                </a:lnTo>
                <a:lnTo>
                  <a:pt x="7505" y="3302"/>
                </a:lnTo>
                <a:lnTo>
                  <a:pt x="3340" y="2362"/>
                </a:lnTo>
                <a:lnTo>
                  <a:pt x="0" y="0"/>
                </a:lnTo>
                <a:lnTo>
                  <a:pt x="977" y="421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538497" y="4931945"/>
            <a:ext cx="29781" cy="15773"/>
          </a:xfrm>
          <a:custGeom>
            <a:avLst/>
            <a:gdLst/>
            <a:ahLst/>
            <a:cxnLst/>
            <a:rect l="l" t="t" r="r" b="b"/>
            <a:pathLst>
              <a:path w="29781" h="15773">
                <a:moveTo>
                  <a:pt x="18592" y="13322"/>
                </a:moveTo>
                <a:lnTo>
                  <a:pt x="22504" y="12725"/>
                </a:lnTo>
                <a:lnTo>
                  <a:pt x="26492" y="13614"/>
                </a:lnTo>
                <a:lnTo>
                  <a:pt x="29781" y="15773"/>
                </a:lnTo>
                <a:lnTo>
                  <a:pt x="29476" y="13677"/>
                </a:lnTo>
                <a:lnTo>
                  <a:pt x="28727" y="11633"/>
                </a:lnTo>
                <a:lnTo>
                  <a:pt x="27533" y="9728"/>
                </a:lnTo>
                <a:lnTo>
                  <a:pt x="24104" y="4279"/>
                </a:lnTo>
                <a:lnTo>
                  <a:pt x="17856" y="1651"/>
                </a:lnTo>
                <a:lnTo>
                  <a:pt x="11823" y="2552"/>
                </a:lnTo>
                <a:lnTo>
                  <a:pt x="11531" y="2616"/>
                </a:lnTo>
                <a:lnTo>
                  <a:pt x="7505" y="3302"/>
                </a:lnTo>
                <a:lnTo>
                  <a:pt x="3340" y="2362"/>
                </a:lnTo>
                <a:lnTo>
                  <a:pt x="0" y="0"/>
                </a:lnTo>
                <a:lnTo>
                  <a:pt x="266" y="2120"/>
                </a:lnTo>
                <a:lnTo>
                  <a:pt x="977" y="4216"/>
                </a:lnTo>
                <a:lnTo>
                  <a:pt x="2171" y="6159"/>
                </a:lnTo>
                <a:lnTo>
                  <a:pt x="5765" y="12026"/>
                </a:lnTo>
                <a:lnTo>
                  <a:pt x="12293" y="14719"/>
                </a:lnTo>
                <a:lnTo>
                  <a:pt x="18592" y="13322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545158" y="4942828"/>
            <a:ext cx="29946" cy="15481"/>
          </a:xfrm>
          <a:custGeom>
            <a:avLst/>
            <a:gdLst/>
            <a:ahLst/>
            <a:cxnLst/>
            <a:rect l="l" t="t" r="r" b="b"/>
            <a:pathLst>
              <a:path w="29946" h="15481">
                <a:moveTo>
                  <a:pt x="1028" y="4216"/>
                </a:moveTo>
                <a:lnTo>
                  <a:pt x="2235" y="6146"/>
                </a:lnTo>
                <a:lnTo>
                  <a:pt x="5892" y="11976"/>
                </a:lnTo>
                <a:lnTo>
                  <a:pt x="12458" y="14604"/>
                </a:lnTo>
                <a:lnTo>
                  <a:pt x="18732" y="13144"/>
                </a:lnTo>
                <a:lnTo>
                  <a:pt x="22644" y="12509"/>
                </a:lnTo>
                <a:lnTo>
                  <a:pt x="26644" y="13347"/>
                </a:lnTo>
                <a:lnTo>
                  <a:pt x="29946" y="15481"/>
                </a:lnTo>
                <a:lnTo>
                  <a:pt x="28854" y="11341"/>
                </a:lnTo>
                <a:lnTo>
                  <a:pt x="27647" y="9461"/>
                </a:lnTo>
                <a:lnTo>
                  <a:pt x="24155" y="4051"/>
                </a:lnTo>
                <a:lnTo>
                  <a:pt x="17894" y="1473"/>
                </a:lnTo>
                <a:lnTo>
                  <a:pt x="11849" y="2438"/>
                </a:lnTo>
                <a:lnTo>
                  <a:pt x="11569" y="2514"/>
                </a:lnTo>
                <a:lnTo>
                  <a:pt x="7556" y="3225"/>
                </a:lnTo>
                <a:lnTo>
                  <a:pt x="3378" y="2324"/>
                </a:lnTo>
                <a:lnTo>
                  <a:pt x="0" y="0"/>
                </a:lnTo>
                <a:lnTo>
                  <a:pt x="1028" y="421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545158" y="4942828"/>
            <a:ext cx="29946" cy="15481"/>
          </a:xfrm>
          <a:custGeom>
            <a:avLst/>
            <a:gdLst/>
            <a:ahLst/>
            <a:cxnLst/>
            <a:rect l="l" t="t" r="r" b="b"/>
            <a:pathLst>
              <a:path w="29946" h="15481">
                <a:moveTo>
                  <a:pt x="18732" y="13144"/>
                </a:moveTo>
                <a:lnTo>
                  <a:pt x="22644" y="12509"/>
                </a:lnTo>
                <a:lnTo>
                  <a:pt x="26644" y="13347"/>
                </a:lnTo>
                <a:lnTo>
                  <a:pt x="29946" y="15481"/>
                </a:lnTo>
                <a:lnTo>
                  <a:pt x="29616" y="13385"/>
                </a:lnTo>
                <a:lnTo>
                  <a:pt x="28854" y="11341"/>
                </a:lnTo>
                <a:lnTo>
                  <a:pt x="27647" y="9461"/>
                </a:lnTo>
                <a:lnTo>
                  <a:pt x="24155" y="4051"/>
                </a:lnTo>
                <a:lnTo>
                  <a:pt x="17894" y="1473"/>
                </a:lnTo>
                <a:lnTo>
                  <a:pt x="11849" y="2438"/>
                </a:lnTo>
                <a:lnTo>
                  <a:pt x="11569" y="2514"/>
                </a:lnTo>
                <a:lnTo>
                  <a:pt x="7556" y="3225"/>
                </a:lnTo>
                <a:lnTo>
                  <a:pt x="3378" y="2324"/>
                </a:lnTo>
                <a:lnTo>
                  <a:pt x="0" y="0"/>
                </a:lnTo>
                <a:lnTo>
                  <a:pt x="304" y="2120"/>
                </a:lnTo>
                <a:lnTo>
                  <a:pt x="1028" y="4216"/>
                </a:lnTo>
                <a:lnTo>
                  <a:pt x="2235" y="6146"/>
                </a:lnTo>
                <a:lnTo>
                  <a:pt x="5892" y="11976"/>
                </a:lnTo>
                <a:lnTo>
                  <a:pt x="12458" y="14604"/>
                </a:lnTo>
                <a:lnTo>
                  <a:pt x="18732" y="13144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6551936" y="4953656"/>
            <a:ext cx="30099" cy="15163"/>
          </a:xfrm>
          <a:custGeom>
            <a:avLst/>
            <a:gdLst/>
            <a:ahLst/>
            <a:cxnLst/>
            <a:rect l="l" t="t" r="r" b="b"/>
            <a:pathLst>
              <a:path w="30099" h="15163">
                <a:moveTo>
                  <a:pt x="1079" y="4203"/>
                </a:moveTo>
                <a:lnTo>
                  <a:pt x="2311" y="6121"/>
                </a:lnTo>
                <a:lnTo>
                  <a:pt x="6007" y="11912"/>
                </a:lnTo>
                <a:lnTo>
                  <a:pt x="12598" y="14478"/>
                </a:lnTo>
                <a:lnTo>
                  <a:pt x="18872" y="12954"/>
                </a:lnTo>
                <a:lnTo>
                  <a:pt x="22771" y="12268"/>
                </a:lnTo>
                <a:lnTo>
                  <a:pt x="26771" y="13068"/>
                </a:lnTo>
                <a:lnTo>
                  <a:pt x="30098" y="15163"/>
                </a:lnTo>
                <a:lnTo>
                  <a:pt x="28968" y="11049"/>
                </a:lnTo>
                <a:lnTo>
                  <a:pt x="27736" y="9169"/>
                </a:lnTo>
                <a:lnTo>
                  <a:pt x="24193" y="3810"/>
                </a:lnTo>
                <a:lnTo>
                  <a:pt x="17906" y="1295"/>
                </a:lnTo>
                <a:lnTo>
                  <a:pt x="11874" y="2311"/>
                </a:lnTo>
                <a:lnTo>
                  <a:pt x="11595" y="2387"/>
                </a:lnTo>
                <a:lnTo>
                  <a:pt x="7594" y="3149"/>
                </a:lnTo>
                <a:lnTo>
                  <a:pt x="3416" y="2286"/>
                </a:lnTo>
                <a:lnTo>
                  <a:pt x="0" y="0"/>
                </a:lnTo>
                <a:lnTo>
                  <a:pt x="1079" y="420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6551936" y="4953656"/>
            <a:ext cx="30099" cy="15163"/>
          </a:xfrm>
          <a:custGeom>
            <a:avLst/>
            <a:gdLst/>
            <a:ahLst/>
            <a:cxnLst/>
            <a:rect l="l" t="t" r="r" b="b"/>
            <a:pathLst>
              <a:path w="30099" h="15163">
                <a:moveTo>
                  <a:pt x="18872" y="12954"/>
                </a:moveTo>
                <a:lnTo>
                  <a:pt x="22771" y="12268"/>
                </a:lnTo>
                <a:lnTo>
                  <a:pt x="26771" y="13068"/>
                </a:lnTo>
                <a:lnTo>
                  <a:pt x="30098" y="15163"/>
                </a:lnTo>
                <a:lnTo>
                  <a:pt x="29756" y="13081"/>
                </a:lnTo>
                <a:lnTo>
                  <a:pt x="28968" y="11049"/>
                </a:lnTo>
                <a:lnTo>
                  <a:pt x="27736" y="9169"/>
                </a:lnTo>
                <a:lnTo>
                  <a:pt x="24193" y="3810"/>
                </a:lnTo>
                <a:lnTo>
                  <a:pt x="17906" y="1295"/>
                </a:lnTo>
                <a:lnTo>
                  <a:pt x="11874" y="2311"/>
                </a:lnTo>
                <a:lnTo>
                  <a:pt x="11595" y="2387"/>
                </a:lnTo>
                <a:lnTo>
                  <a:pt x="7594" y="3149"/>
                </a:lnTo>
                <a:lnTo>
                  <a:pt x="3416" y="2286"/>
                </a:lnTo>
                <a:lnTo>
                  <a:pt x="0" y="0"/>
                </a:lnTo>
                <a:lnTo>
                  <a:pt x="330" y="2108"/>
                </a:lnTo>
                <a:lnTo>
                  <a:pt x="1079" y="4203"/>
                </a:lnTo>
                <a:lnTo>
                  <a:pt x="2311" y="6121"/>
                </a:lnTo>
                <a:lnTo>
                  <a:pt x="6007" y="11912"/>
                </a:lnTo>
                <a:lnTo>
                  <a:pt x="12598" y="14478"/>
                </a:lnTo>
                <a:lnTo>
                  <a:pt x="18872" y="12954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558837" y="4964412"/>
            <a:ext cx="30251" cy="14808"/>
          </a:xfrm>
          <a:custGeom>
            <a:avLst/>
            <a:gdLst/>
            <a:ahLst/>
            <a:cxnLst/>
            <a:rect l="l" t="t" r="r" b="b"/>
            <a:pathLst>
              <a:path w="30251" h="14808">
                <a:moveTo>
                  <a:pt x="1104" y="4190"/>
                </a:moveTo>
                <a:lnTo>
                  <a:pt x="2362" y="6095"/>
                </a:lnTo>
                <a:lnTo>
                  <a:pt x="6121" y="11849"/>
                </a:lnTo>
                <a:lnTo>
                  <a:pt x="12750" y="14350"/>
                </a:lnTo>
                <a:lnTo>
                  <a:pt x="18999" y="12750"/>
                </a:lnTo>
                <a:lnTo>
                  <a:pt x="22885" y="12026"/>
                </a:lnTo>
                <a:lnTo>
                  <a:pt x="26898" y="12776"/>
                </a:lnTo>
                <a:lnTo>
                  <a:pt x="30251" y="14808"/>
                </a:lnTo>
                <a:lnTo>
                  <a:pt x="29082" y="10718"/>
                </a:lnTo>
                <a:lnTo>
                  <a:pt x="27825" y="8851"/>
                </a:lnTo>
                <a:lnTo>
                  <a:pt x="24218" y="3543"/>
                </a:lnTo>
                <a:lnTo>
                  <a:pt x="17906" y="1117"/>
                </a:lnTo>
                <a:lnTo>
                  <a:pt x="11887" y="2184"/>
                </a:lnTo>
                <a:lnTo>
                  <a:pt x="11607" y="2273"/>
                </a:lnTo>
                <a:lnTo>
                  <a:pt x="7607" y="3073"/>
                </a:lnTo>
                <a:lnTo>
                  <a:pt x="3416" y="2247"/>
                </a:lnTo>
                <a:lnTo>
                  <a:pt x="0" y="0"/>
                </a:lnTo>
                <a:lnTo>
                  <a:pt x="1104" y="4190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558837" y="4964412"/>
            <a:ext cx="30251" cy="14808"/>
          </a:xfrm>
          <a:custGeom>
            <a:avLst/>
            <a:gdLst/>
            <a:ahLst/>
            <a:cxnLst/>
            <a:rect l="l" t="t" r="r" b="b"/>
            <a:pathLst>
              <a:path w="30251" h="14808">
                <a:moveTo>
                  <a:pt x="18999" y="12750"/>
                </a:moveTo>
                <a:lnTo>
                  <a:pt x="22885" y="12026"/>
                </a:lnTo>
                <a:lnTo>
                  <a:pt x="26898" y="12776"/>
                </a:lnTo>
                <a:lnTo>
                  <a:pt x="30251" y="14808"/>
                </a:lnTo>
                <a:lnTo>
                  <a:pt x="29883" y="12738"/>
                </a:lnTo>
                <a:lnTo>
                  <a:pt x="29082" y="10718"/>
                </a:lnTo>
                <a:lnTo>
                  <a:pt x="27825" y="8851"/>
                </a:lnTo>
                <a:lnTo>
                  <a:pt x="24218" y="3543"/>
                </a:lnTo>
                <a:lnTo>
                  <a:pt x="17906" y="1117"/>
                </a:lnTo>
                <a:lnTo>
                  <a:pt x="11887" y="2184"/>
                </a:lnTo>
                <a:lnTo>
                  <a:pt x="11607" y="2273"/>
                </a:lnTo>
                <a:lnTo>
                  <a:pt x="7607" y="3073"/>
                </a:lnTo>
                <a:lnTo>
                  <a:pt x="3416" y="2247"/>
                </a:lnTo>
                <a:lnTo>
                  <a:pt x="0" y="0"/>
                </a:lnTo>
                <a:lnTo>
                  <a:pt x="342" y="2108"/>
                </a:lnTo>
                <a:lnTo>
                  <a:pt x="1104" y="4190"/>
                </a:lnTo>
                <a:lnTo>
                  <a:pt x="2362" y="6095"/>
                </a:lnTo>
                <a:lnTo>
                  <a:pt x="6121" y="11849"/>
                </a:lnTo>
                <a:lnTo>
                  <a:pt x="12750" y="14350"/>
                </a:lnTo>
                <a:lnTo>
                  <a:pt x="18999" y="12750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565842" y="4975100"/>
            <a:ext cx="30441" cy="14376"/>
          </a:xfrm>
          <a:custGeom>
            <a:avLst/>
            <a:gdLst/>
            <a:ahLst/>
            <a:cxnLst/>
            <a:rect l="l" t="t" r="r" b="b"/>
            <a:pathLst>
              <a:path w="30441" h="14376">
                <a:moveTo>
                  <a:pt x="1155" y="4178"/>
                </a:moveTo>
                <a:lnTo>
                  <a:pt x="2425" y="6083"/>
                </a:lnTo>
                <a:lnTo>
                  <a:pt x="6273" y="11798"/>
                </a:lnTo>
                <a:lnTo>
                  <a:pt x="12941" y="14211"/>
                </a:lnTo>
                <a:lnTo>
                  <a:pt x="19164" y="12522"/>
                </a:lnTo>
                <a:lnTo>
                  <a:pt x="23037" y="11734"/>
                </a:lnTo>
                <a:lnTo>
                  <a:pt x="27063" y="12420"/>
                </a:lnTo>
                <a:lnTo>
                  <a:pt x="30441" y="14376"/>
                </a:lnTo>
                <a:lnTo>
                  <a:pt x="29210" y="10312"/>
                </a:lnTo>
                <a:lnTo>
                  <a:pt x="27927" y="8496"/>
                </a:lnTo>
                <a:lnTo>
                  <a:pt x="24257" y="3263"/>
                </a:lnTo>
                <a:lnTo>
                  <a:pt x="17907" y="914"/>
                </a:lnTo>
                <a:lnTo>
                  <a:pt x="11912" y="2070"/>
                </a:lnTo>
                <a:lnTo>
                  <a:pt x="11633" y="2146"/>
                </a:lnTo>
                <a:lnTo>
                  <a:pt x="7645" y="2997"/>
                </a:lnTo>
                <a:lnTo>
                  <a:pt x="3441" y="2222"/>
                </a:lnTo>
                <a:lnTo>
                  <a:pt x="0" y="0"/>
                </a:lnTo>
                <a:lnTo>
                  <a:pt x="1155" y="417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565842" y="4975100"/>
            <a:ext cx="30441" cy="14376"/>
          </a:xfrm>
          <a:custGeom>
            <a:avLst/>
            <a:gdLst/>
            <a:ahLst/>
            <a:cxnLst/>
            <a:rect l="l" t="t" r="r" b="b"/>
            <a:pathLst>
              <a:path w="30441" h="14376">
                <a:moveTo>
                  <a:pt x="19164" y="12522"/>
                </a:moveTo>
                <a:lnTo>
                  <a:pt x="23037" y="11734"/>
                </a:lnTo>
                <a:lnTo>
                  <a:pt x="27063" y="12420"/>
                </a:lnTo>
                <a:lnTo>
                  <a:pt x="30441" y="14376"/>
                </a:lnTo>
                <a:lnTo>
                  <a:pt x="30022" y="12318"/>
                </a:lnTo>
                <a:lnTo>
                  <a:pt x="29210" y="10312"/>
                </a:lnTo>
                <a:lnTo>
                  <a:pt x="27927" y="8496"/>
                </a:lnTo>
                <a:lnTo>
                  <a:pt x="24257" y="3263"/>
                </a:lnTo>
                <a:lnTo>
                  <a:pt x="17907" y="914"/>
                </a:lnTo>
                <a:lnTo>
                  <a:pt x="11912" y="2070"/>
                </a:lnTo>
                <a:lnTo>
                  <a:pt x="11633" y="2146"/>
                </a:lnTo>
                <a:lnTo>
                  <a:pt x="7645" y="2997"/>
                </a:lnTo>
                <a:lnTo>
                  <a:pt x="3441" y="2222"/>
                </a:lnTo>
                <a:lnTo>
                  <a:pt x="0" y="0"/>
                </a:lnTo>
                <a:lnTo>
                  <a:pt x="355" y="2108"/>
                </a:lnTo>
                <a:lnTo>
                  <a:pt x="1155" y="4178"/>
                </a:lnTo>
                <a:lnTo>
                  <a:pt x="2425" y="6083"/>
                </a:lnTo>
                <a:lnTo>
                  <a:pt x="6273" y="11798"/>
                </a:lnTo>
                <a:lnTo>
                  <a:pt x="12941" y="14211"/>
                </a:lnTo>
                <a:lnTo>
                  <a:pt x="19164" y="12522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572976" y="4985718"/>
            <a:ext cx="30670" cy="14071"/>
          </a:xfrm>
          <a:custGeom>
            <a:avLst/>
            <a:gdLst/>
            <a:ahLst/>
            <a:cxnLst/>
            <a:rect l="l" t="t" r="r" b="b"/>
            <a:pathLst>
              <a:path w="30670" h="14071">
                <a:moveTo>
                  <a:pt x="1219" y="4178"/>
                </a:moveTo>
                <a:lnTo>
                  <a:pt x="2527" y="6057"/>
                </a:lnTo>
                <a:lnTo>
                  <a:pt x="6451" y="11747"/>
                </a:lnTo>
                <a:lnTo>
                  <a:pt x="13220" y="14071"/>
                </a:lnTo>
                <a:lnTo>
                  <a:pt x="19392" y="12230"/>
                </a:lnTo>
                <a:lnTo>
                  <a:pt x="23240" y="11353"/>
                </a:lnTo>
                <a:lnTo>
                  <a:pt x="27279" y="11937"/>
                </a:lnTo>
                <a:lnTo>
                  <a:pt x="30670" y="13715"/>
                </a:lnTo>
                <a:lnTo>
                  <a:pt x="29362" y="9753"/>
                </a:lnTo>
                <a:lnTo>
                  <a:pt x="28041" y="7988"/>
                </a:lnTo>
                <a:lnTo>
                  <a:pt x="24295" y="2908"/>
                </a:lnTo>
                <a:lnTo>
                  <a:pt x="17932" y="660"/>
                </a:lnTo>
                <a:lnTo>
                  <a:pt x="11937" y="1904"/>
                </a:lnTo>
                <a:lnTo>
                  <a:pt x="11671" y="1993"/>
                </a:lnTo>
                <a:lnTo>
                  <a:pt x="7696" y="2908"/>
                </a:lnTo>
                <a:lnTo>
                  <a:pt x="3479" y="2184"/>
                </a:lnTo>
                <a:lnTo>
                  <a:pt x="0" y="0"/>
                </a:lnTo>
                <a:lnTo>
                  <a:pt x="1219" y="417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572976" y="4985718"/>
            <a:ext cx="30670" cy="14071"/>
          </a:xfrm>
          <a:custGeom>
            <a:avLst/>
            <a:gdLst/>
            <a:ahLst/>
            <a:cxnLst/>
            <a:rect l="l" t="t" r="r" b="b"/>
            <a:pathLst>
              <a:path w="30670" h="14071">
                <a:moveTo>
                  <a:pt x="19392" y="12230"/>
                </a:moveTo>
                <a:lnTo>
                  <a:pt x="23240" y="11353"/>
                </a:lnTo>
                <a:lnTo>
                  <a:pt x="27279" y="11937"/>
                </a:lnTo>
                <a:lnTo>
                  <a:pt x="30670" y="13715"/>
                </a:lnTo>
                <a:lnTo>
                  <a:pt x="30213" y="11709"/>
                </a:lnTo>
                <a:lnTo>
                  <a:pt x="29362" y="9753"/>
                </a:lnTo>
                <a:lnTo>
                  <a:pt x="28041" y="7988"/>
                </a:lnTo>
                <a:lnTo>
                  <a:pt x="24295" y="2908"/>
                </a:lnTo>
                <a:lnTo>
                  <a:pt x="17932" y="660"/>
                </a:lnTo>
                <a:lnTo>
                  <a:pt x="11937" y="1904"/>
                </a:lnTo>
                <a:lnTo>
                  <a:pt x="11671" y="1993"/>
                </a:lnTo>
                <a:lnTo>
                  <a:pt x="7696" y="2908"/>
                </a:lnTo>
                <a:lnTo>
                  <a:pt x="3479" y="2184"/>
                </a:lnTo>
                <a:lnTo>
                  <a:pt x="0" y="0"/>
                </a:lnTo>
                <a:lnTo>
                  <a:pt x="393" y="2108"/>
                </a:lnTo>
                <a:lnTo>
                  <a:pt x="1219" y="4178"/>
                </a:lnTo>
                <a:lnTo>
                  <a:pt x="2527" y="6057"/>
                </a:lnTo>
                <a:lnTo>
                  <a:pt x="6451" y="11747"/>
                </a:lnTo>
                <a:lnTo>
                  <a:pt x="13220" y="14071"/>
                </a:lnTo>
                <a:lnTo>
                  <a:pt x="19392" y="12230"/>
                </a:lnTo>
                <a:close/>
              </a:path>
            </a:pathLst>
          </a:custGeom>
          <a:ln w="1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480817" y="4537495"/>
            <a:ext cx="30721" cy="17729"/>
          </a:xfrm>
          <a:custGeom>
            <a:avLst/>
            <a:gdLst/>
            <a:ahLst/>
            <a:cxnLst/>
            <a:rect l="l" t="t" r="r" b="b"/>
            <a:pathLst>
              <a:path w="30721" h="17729">
                <a:moveTo>
                  <a:pt x="3987" y="11176"/>
                </a:moveTo>
                <a:lnTo>
                  <a:pt x="1638" y="14020"/>
                </a:lnTo>
                <a:lnTo>
                  <a:pt x="0" y="16598"/>
                </a:lnTo>
                <a:lnTo>
                  <a:pt x="2997" y="17462"/>
                </a:lnTo>
                <a:lnTo>
                  <a:pt x="3682" y="17551"/>
                </a:lnTo>
                <a:lnTo>
                  <a:pt x="7734" y="17729"/>
                </a:lnTo>
                <a:lnTo>
                  <a:pt x="13398" y="15925"/>
                </a:lnTo>
                <a:lnTo>
                  <a:pt x="18592" y="11811"/>
                </a:lnTo>
                <a:lnTo>
                  <a:pt x="21793" y="9410"/>
                </a:lnTo>
                <a:lnTo>
                  <a:pt x="26352" y="8724"/>
                </a:lnTo>
                <a:lnTo>
                  <a:pt x="30721" y="10337"/>
                </a:lnTo>
                <a:lnTo>
                  <a:pt x="27724" y="6121"/>
                </a:lnTo>
                <a:lnTo>
                  <a:pt x="25298" y="4610"/>
                </a:lnTo>
                <a:lnTo>
                  <a:pt x="18287" y="0"/>
                </a:lnTo>
                <a:lnTo>
                  <a:pt x="9321" y="2006"/>
                </a:lnTo>
                <a:lnTo>
                  <a:pt x="6349" y="7480"/>
                </a:lnTo>
                <a:lnTo>
                  <a:pt x="3987" y="1117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480359" y="4537495"/>
            <a:ext cx="31178" cy="17729"/>
          </a:xfrm>
          <a:custGeom>
            <a:avLst/>
            <a:gdLst/>
            <a:ahLst/>
            <a:cxnLst/>
            <a:rect l="l" t="t" r="r" b="b"/>
            <a:pathLst>
              <a:path w="31178" h="17729">
                <a:moveTo>
                  <a:pt x="19050" y="11811"/>
                </a:moveTo>
                <a:lnTo>
                  <a:pt x="22250" y="9410"/>
                </a:lnTo>
                <a:lnTo>
                  <a:pt x="26809" y="8724"/>
                </a:lnTo>
                <a:lnTo>
                  <a:pt x="31178" y="10337"/>
                </a:lnTo>
                <a:lnTo>
                  <a:pt x="29959" y="8178"/>
                </a:lnTo>
                <a:lnTo>
                  <a:pt x="28181" y="6121"/>
                </a:lnTo>
                <a:lnTo>
                  <a:pt x="25755" y="4610"/>
                </a:lnTo>
                <a:lnTo>
                  <a:pt x="18745" y="0"/>
                </a:lnTo>
                <a:lnTo>
                  <a:pt x="9779" y="2006"/>
                </a:lnTo>
                <a:lnTo>
                  <a:pt x="6807" y="7480"/>
                </a:lnTo>
                <a:lnTo>
                  <a:pt x="6680" y="7747"/>
                </a:lnTo>
                <a:lnTo>
                  <a:pt x="5651" y="9550"/>
                </a:lnTo>
                <a:lnTo>
                  <a:pt x="4445" y="11176"/>
                </a:lnTo>
                <a:lnTo>
                  <a:pt x="3302" y="12636"/>
                </a:lnTo>
                <a:lnTo>
                  <a:pt x="2755" y="13385"/>
                </a:lnTo>
                <a:lnTo>
                  <a:pt x="2095" y="14020"/>
                </a:lnTo>
                <a:lnTo>
                  <a:pt x="1752" y="14681"/>
                </a:lnTo>
                <a:lnTo>
                  <a:pt x="1168" y="15532"/>
                </a:lnTo>
                <a:lnTo>
                  <a:pt x="889" y="15824"/>
                </a:lnTo>
                <a:lnTo>
                  <a:pt x="406" y="16167"/>
                </a:lnTo>
                <a:lnTo>
                  <a:pt x="0" y="16459"/>
                </a:lnTo>
                <a:lnTo>
                  <a:pt x="457" y="16598"/>
                </a:lnTo>
                <a:lnTo>
                  <a:pt x="1206" y="16624"/>
                </a:lnTo>
                <a:lnTo>
                  <a:pt x="1473" y="16789"/>
                </a:lnTo>
                <a:lnTo>
                  <a:pt x="1714" y="16954"/>
                </a:lnTo>
                <a:lnTo>
                  <a:pt x="1943" y="17094"/>
                </a:lnTo>
                <a:lnTo>
                  <a:pt x="2171" y="17170"/>
                </a:lnTo>
                <a:lnTo>
                  <a:pt x="2679" y="17399"/>
                </a:lnTo>
                <a:lnTo>
                  <a:pt x="3454" y="17462"/>
                </a:lnTo>
                <a:lnTo>
                  <a:pt x="4140" y="17551"/>
                </a:lnTo>
                <a:lnTo>
                  <a:pt x="8191" y="17729"/>
                </a:lnTo>
                <a:lnTo>
                  <a:pt x="13855" y="15925"/>
                </a:lnTo>
                <a:lnTo>
                  <a:pt x="19050" y="11811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489011" y="4545483"/>
            <a:ext cx="32575" cy="14452"/>
          </a:xfrm>
          <a:custGeom>
            <a:avLst/>
            <a:gdLst/>
            <a:ahLst/>
            <a:cxnLst/>
            <a:rect l="l" t="t" r="r" b="b"/>
            <a:pathLst>
              <a:path w="32575" h="14452">
                <a:moveTo>
                  <a:pt x="14452" y="14452"/>
                </a:moveTo>
                <a:lnTo>
                  <a:pt x="20548" y="11874"/>
                </a:lnTo>
                <a:lnTo>
                  <a:pt x="24282" y="10464"/>
                </a:lnTo>
                <a:lnTo>
                  <a:pt x="28790" y="10909"/>
                </a:lnTo>
                <a:lnTo>
                  <a:pt x="32575" y="13500"/>
                </a:lnTo>
                <a:lnTo>
                  <a:pt x="30772" y="8750"/>
                </a:lnTo>
                <a:lnTo>
                  <a:pt x="28917" y="6718"/>
                </a:lnTo>
                <a:lnTo>
                  <a:pt x="23609" y="711"/>
                </a:lnTo>
                <a:lnTo>
                  <a:pt x="15176" y="0"/>
                </a:lnTo>
                <a:lnTo>
                  <a:pt x="10325" y="3860"/>
                </a:lnTo>
                <a:lnTo>
                  <a:pt x="10109" y="4064"/>
                </a:lnTo>
                <a:lnTo>
                  <a:pt x="6819" y="6578"/>
                </a:lnTo>
                <a:lnTo>
                  <a:pt x="3086" y="8178"/>
                </a:lnTo>
                <a:lnTo>
                  <a:pt x="0" y="8991"/>
                </a:lnTo>
                <a:lnTo>
                  <a:pt x="3860" y="12039"/>
                </a:lnTo>
                <a:lnTo>
                  <a:pt x="8305" y="14287"/>
                </a:lnTo>
                <a:lnTo>
                  <a:pt x="14452" y="1445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6489011" y="4545483"/>
            <a:ext cx="32575" cy="14452"/>
          </a:xfrm>
          <a:custGeom>
            <a:avLst/>
            <a:gdLst/>
            <a:ahLst/>
            <a:cxnLst/>
            <a:rect l="l" t="t" r="r" b="b"/>
            <a:pathLst>
              <a:path w="32575" h="14452">
                <a:moveTo>
                  <a:pt x="20548" y="11874"/>
                </a:moveTo>
                <a:lnTo>
                  <a:pt x="24282" y="10464"/>
                </a:lnTo>
                <a:lnTo>
                  <a:pt x="28790" y="10909"/>
                </a:lnTo>
                <a:lnTo>
                  <a:pt x="32575" y="13500"/>
                </a:lnTo>
                <a:lnTo>
                  <a:pt x="31953" y="11137"/>
                </a:lnTo>
                <a:lnTo>
                  <a:pt x="30772" y="8750"/>
                </a:lnTo>
                <a:lnTo>
                  <a:pt x="28917" y="6718"/>
                </a:lnTo>
                <a:lnTo>
                  <a:pt x="23609" y="711"/>
                </a:lnTo>
                <a:lnTo>
                  <a:pt x="15176" y="0"/>
                </a:lnTo>
                <a:lnTo>
                  <a:pt x="10325" y="3860"/>
                </a:lnTo>
                <a:lnTo>
                  <a:pt x="10109" y="4064"/>
                </a:lnTo>
                <a:lnTo>
                  <a:pt x="6819" y="6578"/>
                </a:lnTo>
                <a:lnTo>
                  <a:pt x="3086" y="8178"/>
                </a:lnTo>
                <a:lnTo>
                  <a:pt x="0" y="8991"/>
                </a:lnTo>
                <a:lnTo>
                  <a:pt x="1130" y="10248"/>
                </a:lnTo>
                <a:lnTo>
                  <a:pt x="2349" y="11264"/>
                </a:lnTo>
                <a:lnTo>
                  <a:pt x="3860" y="12039"/>
                </a:lnTo>
                <a:lnTo>
                  <a:pt x="8305" y="14287"/>
                </a:lnTo>
                <a:lnTo>
                  <a:pt x="14452" y="14452"/>
                </a:lnTo>
                <a:lnTo>
                  <a:pt x="20548" y="11874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6497847" y="4555040"/>
            <a:ext cx="30784" cy="17132"/>
          </a:xfrm>
          <a:custGeom>
            <a:avLst/>
            <a:gdLst/>
            <a:ahLst/>
            <a:cxnLst/>
            <a:rect l="l" t="t" r="r" b="b"/>
            <a:pathLst>
              <a:path w="30784" h="17132">
                <a:moveTo>
                  <a:pt x="1752" y="7086"/>
                </a:moveTo>
                <a:lnTo>
                  <a:pt x="3098" y="8331"/>
                </a:lnTo>
                <a:lnTo>
                  <a:pt x="7023" y="12064"/>
                </a:lnTo>
                <a:lnTo>
                  <a:pt x="12954" y="13715"/>
                </a:lnTo>
                <a:lnTo>
                  <a:pt x="19494" y="12674"/>
                </a:lnTo>
                <a:lnTo>
                  <a:pt x="23469" y="12191"/>
                </a:lnTo>
                <a:lnTo>
                  <a:pt x="27711" y="13690"/>
                </a:lnTo>
                <a:lnTo>
                  <a:pt x="30784" y="17132"/>
                </a:lnTo>
                <a:lnTo>
                  <a:pt x="30772" y="14681"/>
                </a:lnTo>
                <a:lnTo>
                  <a:pt x="30175" y="12052"/>
                </a:lnTo>
                <a:lnTo>
                  <a:pt x="28854" y="9664"/>
                </a:lnTo>
                <a:lnTo>
                  <a:pt x="25107" y="2603"/>
                </a:lnTo>
                <a:lnTo>
                  <a:pt x="17348" y="0"/>
                </a:lnTo>
                <a:lnTo>
                  <a:pt x="11633" y="2336"/>
                </a:lnTo>
                <a:lnTo>
                  <a:pt x="11366" y="2463"/>
                </a:lnTo>
                <a:lnTo>
                  <a:pt x="7493" y="4000"/>
                </a:lnTo>
                <a:lnTo>
                  <a:pt x="3441" y="4381"/>
                </a:lnTo>
                <a:lnTo>
                  <a:pt x="0" y="3949"/>
                </a:lnTo>
                <a:lnTo>
                  <a:pt x="1752" y="708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6497847" y="4555040"/>
            <a:ext cx="30784" cy="17132"/>
          </a:xfrm>
          <a:custGeom>
            <a:avLst/>
            <a:gdLst/>
            <a:ahLst/>
            <a:cxnLst/>
            <a:rect l="l" t="t" r="r" b="b"/>
            <a:pathLst>
              <a:path w="30784" h="17132">
                <a:moveTo>
                  <a:pt x="19494" y="12674"/>
                </a:moveTo>
                <a:lnTo>
                  <a:pt x="23469" y="12191"/>
                </a:lnTo>
                <a:lnTo>
                  <a:pt x="27711" y="13690"/>
                </a:lnTo>
                <a:lnTo>
                  <a:pt x="30784" y="17132"/>
                </a:lnTo>
                <a:lnTo>
                  <a:pt x="30772" y="14681"/>
                </a:lnTo>
                <a:lnTo>
                  <a:pt x="30175" y="12052"/>
                </a:lnTo>
                <a:lnTo>
                  <a:pt x="28854" y="9664"/>
                </a:lnTo>
                <a:lnTo>
                  <a:pt x="25107" y="2603"/>
                </a:lnTo>
                <a:lnTo>
                  <a:pt x="17348" y="0"/>
                </a:lnTo>
                <a:lnTo>
                  <a:pt x="11633" y="2336"/>
                </a:lnTo>
                <a:lnTo>
                  <a:pt x="11366" y="2463"/>
                </a:lnTo>
                <a:lnTo>
                  <a:pt x="7493" y="4000"/>
                </a:lnTo>
                <a:lnTo>
                  <a:pt x="3441" y="4381"/>
                </a:lnTo>
                <a:lnTo>
                  <a:pt x="0" y="3949"/>
                </a:lnTo>
                <a:lnTo>
                  <a:pt x="774" y="5575"/>
                </a:lnTo>
                <a:lnTo>
                  <a:pt x="1752" y="7086"/>
                </a:lnTo>
                <a:lnTo>
                  <a:pt x="3098" y="8331"/>
                </a:lnTo>
                <a:lnTo>
                  <a:pt x="7023" y="12064"/>
                </a:lnTo>
                <a:lnTo>
                  <a:pt x="12954" y="13715"/>
                </a:lnTo>
                <a:lnTo>
                  <a:pt x="19494" y="12674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6505528" y="4566349"/>
            <a:ext cx="27330" cy="20624"/>
          </a:xfrm>
          <a:custGeom>
            <a:avLst/>
            <a:gdLst/>
            <a:ahLst/>
            <a:cxnLst/>
            <a:rect l="l" t="t" r="r" b="b"/>
            <a:pathLst>
              <a:path w="27330" h="20624">
                <a:moveTo>
                  <a:pt x="977" y="3556"/>
                </a:moveTo>
                <a:lnTo>
                  <a:pt x="2006" y="5130"/>
                </a:lnTo>
                <a:lnTo>
                  <a:pt x="4965" y="9779"/>
                </a:lnTo>
                <a:lnTo>
                  <a:pt x="10287" y="12649"/>
                </a:lnTo>
                <a:lnTo>
                  <a:pt x="16878" y="13284"/>
                </a:lnTo>
                <a:lnTo>
                  <a:pt x="20878" y="13792"/>
                </a:lnTo>
                <a:lnTo>
                  <a:pt x="24574" y="16370"/>
                </a:lnTo>
                <a:lnTo>
                  <a:pt x="26644" y="20624"/>
                </a:lnTo>
                <a:lnTo>
                  <a:pt x="27330" y="18173"/>
                </a:lnTo>
                <a:lnTo>
                  <a:pt x="27330" y="15443"/>
                </a:lnTo>
                <a:lnTo>
                  <a:pt x="26708" y="12725"/>
                </a:lnTo>
                <a:lnTo>
                  <a:pt x="24777" y="4787"/>
                </a:lnTo>
                <a:lnTo>
                  <a:pt x="17830" y="457"/>
                </a:lnTo>
                <a:lnTo>
                  <a:pt x="11722" y="1358"/>
                </a:lnTo>
                <a:lnTo>
                  <a:pt x="11442" y="1435"/>
                </a:lnTo>
                <a:lnTo>
                  <a:pt x="7340" y="1981"/>
                </a:lnTo>
                <a:lnTo>
                  <a:pt x="3276" y="1384"/>
                </a:lnTo>
                <a:lnTo>
                  <a:pt x="0" y="0"/>
                </a:lnTo>
                <a:lnTo>
                  <a:pt x="977" y="355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6505528" y="4566349"/>
            <a:ext cx="27330" cy="20624"/>
          </a:xfrm>
          <a:custGeom>
            <a:avLst/>
            <a:gdLst/>
            <a:ahLst/>
            <a:cxnLst/>
            <a:rect l="l" t="t" r="r" b="b"/>
            <a:pathLst>
              <a:path w="27330" h="20624">
                <a:moveTo>
                  <a:pt x="16878" y="13284"/>
                </a:moveTo>
                <a:lnTo>
                  <a:pt x="20878" y="13792"/>
                </a:lnTo>
                <a:lnTo>
                  <a:pt x="24574" y="16370"/>
                </a:lnTo>
                <a:lnTo>
                  <a:pt x="26644" y="20624"/>
                </a:lnTo>
                <a:lnTo>
                  <a:pt x="27330" y="18173"/>
                </a:lnTo>
                <a:lnTo>
                  <a:pt x="27330" y="15443"/>
                </a:lnTo>
                <a:lnTo>
                  <a:pt x="26708" y="12725"/>
                </a:lnTo>
                <a:lnTo>
                  <a:pt x="24777" y="4787"/>
                </a:lnTo>
                <a:lnTo>
                  <a:pt x="17830" y="457"/>
                </a:lnTo>
                <a:lnTo>
                  <a:pt x="11722" y="1358"/>
                </a:lnTo>
                <a:lnTo>
                  <a:pt x="11442" y="1435"/>
                </a:lnTo>
                <a:lnTo>
                  <a:pt x="7340" y="1981"/>
                </a:lnTo>
                <a:lnTo>
                  <a:pt x="3276" y="1384"/>
                </a:lnTo>
                <a:lnTo>
                  <a:pt x="0" y="0"/>
                </a:lnTo>
                <a:lnTo>
                  <a:pt x="381" y="1816"/>
                </a:lnTo>
                <a:lnTo>
                  <a:pt x="977" y="3556"/>
                </a:lnTo>
                <a:lnTo>
                  <a:pt x="2006" y="5130"/>
                </a:lnTo>
                <a:lnTo>
                  <a:pt x="4965" y="9779"/>
                </a:lnTo>
                <a:lnTo>
                  <a:pt x="10287" y="12649"/>
                </a:lnTo>
                <a:lnTo>
                  <a:pt x="16878" y="13284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6511295" y="4575483"/>
            <a:ext cx="22898" cy="26987"/>
          </a:xfrm>
          <a:custGeom>
            <a:avLst/>
            <a:gdLst/>
            <a:ahLst/>
            <a:cxnLst/>
            <a:rect l="l" t="t" r="r" b="b"/>
            <a:pathLst>
              <a:path w="22898" h="26987">
                <a:moveTo>
                  <a:pt x="10731" y="4114"/>
                </a:moveTo>
                <a:lnTo>
                  <a:pt x="6629" y="3644"/>
                </a:lnTo>
                <a:lnTo>
                  <a:pt x="2844" y="2120"/>
                </a:lnTo>
                <a:lnTo>
                  <a:pt x="0" y="0"/>
                </a:lnTo>
                <a:lnTo>
                  <a:pt x="114" y="3657"/>
                </a:lnTo>
                <a:lnTo>
                  <a:pt x="685" y="5410"/>
                </a:lnTo>
                <a:lnTo>
                  <a:pt x="2387" y="10502"/>
                </a:lnTo>
                <a:lnTo>
                  <a:pt x="6705" y="14465"/>
                </a:lnTo>
                <a:lnTo>
                  <a:pt x="12839" y="16992"/>
                </a:lnTo>
                <a:lnTo>
                  <a:pt x="16497" y="18605"/>
                </a:lnTo>
                <a:lnTo>
                  <a:pt x="19304" y="22288"/>
                </a:lnTo>
                <a:lnTo>
                  <a:pt x="19964" y="26987"/>
                </a:lnTo>
                <a:lnTo>
                  <a:pt x="21310" y="24917"/>
                </a:lnTo>
                <a:lnTo>
                  <a:pt x="22237" y="22174"/>
                </a:lnTo>
                <a:lnTo>
                  <a:pt x="22415" y="19329"/>
                </a:lnTo>
                <a:lnTo>
                  <a:pt x="22898" y="10871"/>
                </a:lnTo>
                <a:lnTo>
                  <a:pt x="17145" y="4724"/>
                </a:lnTo>
                <a:lnTo>
                  <a:pt x="11023" y="4127"/>
                </a:lnTo>
                <a:lnTo>
                  <a:pt x="10731" y="411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6511207" y="4575483"/>
            <a:ext cx="22987" cy="26987"/>
          </a:xfrm>
          <a:custGeom>
            <a:avLst/>
            <a:gdLst/>
            <a:ahLst/>
            <a:cxnLst/>
            <a:rect l="l" t="t" r="r" b="b"/>
            <a:pathLst>
              <a:path w="22987" h="26987">
                <a:moveTo>
                  <a:pt x="12928" y="16992"/>
                </a:moveTo>
                <a:lnTo>
                  <a:pt x="16586" y="18605"/>
                </a:lnTo>
                <a:lnTo>
                  <a:pt x="19392" y="22288"/>
                </a:lnTo>
                <a:lnTo>
                  <a:pt x="20053" y="26987"/>
                </a:lnTo>
                <a:lnTo>
                  <a:pt x="21399" y="24917"/>
                </a:lnTo>
                <a:lnTo>
                  <a:pt x="22326" y="22174"/>
                </a:lnTo>
                <a:lnTo>
                  <a:pt x="22504" y="19329"/>
                </a:lnTo>
                <a:lnTo>
                  <a:pt x="22986" y="10871"/>
                </a:lnTo>
                <a:lnTo>
                  <a:pt x="17233" y="4724"/>
                </a:lnTo>
                <a:lnTo>
                  <a:pt x="11112" y="4127"/>
                </a:lnTo>
                <a:lnTo>
                  <a:pt x="10820" y="4114"/>
                </a:lnTo>
                <a:lnTo>
                  <a:pt x="6718" y="3644"/>
                </a:lnTo>
                <a:lnTo>
                  <a:pt x="2933" y="2120"/>
                </a:lnTo>
                <a:lnTo>
                  <a:pt x="88" y="0"/>
                </a:lnTo>
                <a:lnTo>
                  <a:pt x="0" y="1866"/>
                </a:lnTo>
                <a:lnTo>
                  <a:pt x="203" y="3657"/>
                </a:lnTo>
                <a:lnTo>
                  <a:pt x="774" y="5410"/>
                </a:lnTo>
                <a:lnTo>
                  <a:pt x="2476" y="10502"/>
                </a:lnTo>
                <a:lnTo>
                  <a:pt x="6794" y="14465"/>
                </a:lnTo>
                <a:lnTo>
                  <a:pt x="12928" y="16992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6513733" y="4585577"/>
            <a:ext cx="17805" cy="30492"/>
          </a:xfrm>
          <a:custGeom>
            <a:avLst/>
            <a:gdLst/>
            <a:ahLst/>
            <a:cxnLst/>
            <a:rect l="l" t="t" r="r" b="b"/>
            <a:pathLst>
              <a:path w="17805" h="30492">
                <a:moveTo>
                  <a:pt x="25" y="5181"/>
                </a:moveTo>
                <a:lnTo>
                  <a:pt x="114" y="7823"/>
                </a:lnTo>
                <a:lnTo>
                  <a:pt x="2311" y="12649"/>
                </a:lnTo>
                <a:lnTo>
                  <a:pt x="3619" y="15341"/>
                </a:lnTo>
                <a:lnTo>
                  <a:pt x="5638" y="17843"/>
                </a:lnTo>
                <a:lnTo>
                  <a:pt x="8343" y="19685"/>
                </a:lnTo>
                <a:lnTo>
                  <a:pt x="11480" y="22174"/>
                </a:lnTo>
                <a:lnTo>
                  <a:pt x="13461" y="26060"/>
                </a:lnTo>
                <a:lnTo>
                  <a:pt x="13525" y="30492"/>
                </a:lnTo>
                <a:lnTo>
                  <a:pt x="16395" y="26555"/>
                </a:lnTo>
                <a:lnTo>
                  <a:pt x="17627" y="22352"/>
                </a:lnTo>
                <a:lnTo>
                  <a:pt x="17805" y="18707"/>
                </a:lnTo>
                <a:lnTo>
                  <a:pt x="17297" y="15379"/>
                </a:lnTo>
                <a:lnTo>
                  <a:pt x="16738" y="13766"/>
                </a:lnTo>
                <a:lnTo>
                  <a:pt x="15532" y="10490"/>
                </a:lnTo>
                <a:lnTo>
                  <a:pt x="13157" y="8102"/>
                </a:lnTo>
                <a:lnTo>
                  <a:pt x="10337" y="6845"/>
                </a:lnTo>
                <a:lnTo>
                  <a:pt x="10045" y="6756"/>
                </a:lnTo>
                <a:lnTo>
                  <a:pt x="6210" y="5118"/>
                </a:lnTo>
                <a:lnTo>
                  <a:pt x="3073" y="2679"/>
                </a:lnTo>
                <a:lnTo>
                  <a:pt x="863" y="0"/>
                </a:lnTo>
                <a:lnTo>
                  <a:pt x="0" y="3441"/>
                </a:lnTo>
                <a:lnTo>
                  <a:pt x="25" y="518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6513732" y="4585577"/>
            <a:ext cx="17856" cy="30492"/>
          </a:xfrm>
          <a:custGeom>
            <a:avLst/>
            <a:gdLst/>
            <a:ahLst/>
            <a:cxnLst/>
            <a:rect l="l" t="t" r="r" b="b"/>
            <a:pathLst>
              <a:path w="17856" h="30492">
                <a:moveTo>
                  <a:pt x="8343" y="19685"/>
                </a:moveTo>
                <a:lnTo>
                  <a:pt x="11480" y="22174"/>
                </a:lnTo>
                <a:lnTo>
                  <a:pt x="13461" y="26060"/>
                </a:lnTo>
                <a:lnTo>
                  <a:pt x="13525" y="30492"/>
                </a:lnTo>
                <a:lnTo>
                  <a:pt x="15151" y="28752"/>
                </a:lnTo>
                <a:lnTo>
                  <a:pt x="16395" y="26555"/>
                </a:lnTo>
                <a:lnTo>
                  <a:pt x="17132" y="24091"/>
                </a:lnTo>
                <a:lnTo>
                  <a:pt x="17627" y="22352"/>
                </a:lnTo>
                <a:lnTo>
                  <a:pt x="17856" y="20459"/>
                </a:lnTo>
                <a:lnTo>
                  <a:pt x="17805" y="18707"/>
                </a:lnTo>
                <a:lnTo>
                  <a:pt x="17729" y="17932"/>
                </a:lnTo>
                <a:lnTo>
                  <a:pt x="17602" y="17157"/>
                </a:lnTo>
                <a:lnTo>
                  <a:pt x="17424" y="16408"/>
                </a:lnTo>
                <a:lnTo>
                  <a:pt x="17297" y="15379"/>
                </a:lnTo>
                <a:lnTo>
                  <a:pt x="17017" y="14592"/>
                </a:lnTo>
                <a:lnTo>
                  <a:pt x="16738" y="13766"/>
                </a:lnTo>
                <a:lnTo>
                  <a:pt x="15532" y="10490"/>
                </a:lnTo>
                <a:lnTo>
                  <a:pt x="13157" y="8102"/>
                </a:lnTo>
                <a:lnTo>
                  <a:pt x="10337" y="6845"/>
                </a:lnTo>
                <a:lnTo>
                  <a:pt x="10045" y="6756"/>
                </a:lnTo>
                <a:lnTo>
                  <a:pt x="6210" y="5118"/>
                </a:lnTo>
                <a:lnTo>
                  <a:pt x="3073" y="2679"/>
                </a:lnTo>
                <a:lnTo>
                  <a:pt x="863" y="0"/>
                </a:lnTo>
                <a:lnTo>
                  <a:pt x="253" y="1727"/>
                </a:lnTo>
                <a:lnTo>
                  <a:pt x="0" y="3441"/>
                </a:lnTo>
                <a:lnTo>
                  <a:pt x="25" y="5181"/>
                </a:lnTo>
                <a:lnTo>
                  <a:pt x="114" y="7823"/>
                </a:lnTo>
                <a:lnTo>
                  <a:pt x="927" y="10210"/>
                </a:lnTo>
                <a:lnTo>
                  <a:pt x="2311" y="12649"/>
                </a:lnTo>
                <a:lnTo>
                  <a:pt x="3619" y="15341"/>
                </a:lnTo>
                <a:lnTo>
                  <a:pt x="5638" y="17843"/>
                </a:lnTo>
                <a:lnTo>
                  <a:pt x="8343" y="19685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6511146" y="4595794"/>
            <a:ext cx="17818" cy="33172"/>
          </a:xfrm>
          <a:custGeom>
            <a:avLst/>
            <a:gdLst/>
            <a:ahLst/>
            <a:cxnLst/>
            <a:rect l="l" t="t" r="r" b="b"/>
            <a:pathLst>
              <a:path w="17818" h="33172">
                <a:moveTo>
                  <a:pt x="1917" y="16992"/>
                </a:moveTo>
                <a:lnTo>
                  <a:pt x="6565" y="21653"/>
                </a:lnTo>
                <a:lnTo>
                  <a:pt x="9258" y="24625"/>
                </a:lnTo>
                <a:lnTo>
                  <a:pt x="10553" y="28841"/>
                </a:lnTo>
                <a:lnTo>
                  <a:pt x="9880" y="33172"/>
                </a:lnTo>
                <a:lnTo>
                  <a:pt x="13373" y="29806"/>
                </a:lnTo>
                <a:lnTo>
                  <a:pt x="14490" y="27457"/>
                </a:lnTo>
                <a:lnTo>
                  <a:pt x="17818" y="20624"/>
                </a:lnTo>
                <a:lnTo>
                  <a:pt x="15798" y="13131"/>
                </a:lnTo>
                <a:lnTo>
                  <a:pt x="10871" y="9410"/>
                </a:lnTo>
                <a:lnTo>
                  <a:pt x="10629" y="9245"/>
                </a:lnTo>
                <a:lnTo>
                  <a:pt x="7251" y="6908"/>
                </a:lnTo>
                <a:lnTo>
                  <a:pt x="5079" y="2984"/>
                </a:lnTo>
                <a:lnTo>
                  <a:pt x="3771" y="0"/>
                </a:lnTo>
                <a:lnTo>
                  <a:pt x="1993" y="2870"/>
                </a:lnTo>
                <a:lnTo>
                  <a:pt x="1371" y="5118"/>
                </a:lnTo>
                <a:lnTo>
                  <a:pt x="0" y="10833"/>
                </a:lnTo>
                <a:lnTo>
                  <a:pt x="1917" y="1699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511146" y="4595794"/>
            <a:ext cx="17818" cy="33172"/>
          </a:xfrm>
          <a:custGeom>
            <a:avLst/>
            <a:gdLst/>
            <a:ahLst/>
            <a:cxnLst/>
            <a:rect l="l" t="t" r="r" b="b"/>
            <a:pathLst>
              <a:path w="17818" h="33172">
                <a:moveTo>
                  <a:pt x="6565" y="21653"/>
                </a:moveTo>
                <a:lnTo>
                  <a:pt x="9258" y="24625"/>
                </a:lnTo>
                <a:lnTo>
                  <a:pt x="10553" y="28841"/>
                </a:lnTo>
                <a:lnTo>
                  <a:pt x="9880" y="33172"/>
                </a:lnTo>
                <a:lnTo>
                  <a:pt x="11722" y="31724"/>
                </a:lnTo>
                <a:lnTo>
                  <a:pt x="13373" y="29806"/>
                </a:lnTo>
                <a:lnTo>
                  <a:pt x="14490" y="27457"/>
                </a:lnTo>
                <a:lnTo>
                  <a:pt x="17818" y="20624"/>
                </a:lnTo>
                <a:lnTo>
                  <a:pt x="15798" y="13131"/>
                </a:lnTo>
                <a:lnTo>
                  <a:pt x="10871" y="9410"/>
                </a:lnTo>
                <a:lnTo>
                  <a:pt x="10629" y="9245"/>
                </a:lnTo>
                <a:lnTo>
                  <a:pt x="7251" y="6908"/>
                </a:lnTo>
                <a:lnTo>
                  <a:pt x="5079" y="2984"/>
                </a:lnTo>
                <a:lnTo>
                  <a:pt x="3771" y="0"/>
                </a:lnTo>
                <a:lnTo>
                  <a:pt x="3251" y="711"/>
                </a:lnTo>
                <a:lnTo>
                  <a:pt x="2743" y="1422"/>
                </a:lnTo>
                <a:lnTo>
                  <a:pt x="2400" y="2184"/>
                </a:lnTo>
                <a:lnTo>
                  <a:pt x="1993" y="2870"/>
                </a:lnTo>
                <a:lnTo>
                  <a:pt x="1587" y="4318"/>
                </a:lnTo>
                <a:lnTo>
                  <a:pt x="1371" y="5118"/>
                </a:lnTo>
                <a:lnTo>
                  <a:pt x="0" y="10833"/>
                </a:lnTo>
                <a:lnTo>
                  <a:pt x="1917" y="16992"/>
                </a:lnTo>
                <a:lnTo>
                  <a:pt x="6565" y="21653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506730" y="4606703"/>
            <a:ext cx="15836" cy="33731"/>
          </a:xfrm>
          <a:custGeom>
            <a:avLst/>
            <a:gdLst/>
            <a:ahLst/>
            <a:cxnLst/>
            <a:rect l="l" t="t" r="r" b="b"/>
            <a:pathLst>
              <a:path w="15836" h="33731">
                <a:moveTo>
                  <a:pt x="2273" y="4825"/>
                </a:moveTo>
                <a:lnTo>
                  <a:pt x="0" y="10261"/>
                </a:lnTo>
                <a:lnTo>
                  <a:pt x="800" y="16687"/>
                </a:lnTo>
                <a:lnTo>
                  <a:pt x="4673" y="22047"/>
                </a:lnTo>
                <a:lnTo>
                  <a:pt x="6883" y="25361"/>
                </a:lnTo>
                <a:lnTo>
                  <a:pt x="7467" y="29781"/>
                </a:lnTo>
                <a:lnTo>
                  <a:pt x="6464" y="33731"/>
                </a:lnTo>
                <a:lnTo>
                  <a:pt x="10223" y="31026"/>
                </a:lnTo>
                <a:lnTo>
                  <a:pt x="11620" y="28981"/>
                </a:lnTo>
                <a:lnTo>
                  <a:pt x="15836" y="22936"/>
                </a:lnTo>
                <a:lnTo>
                  <a:pt x="15189" y="15163"/>
                </a:lnTo>
                <a:lnTo>
                  <a:pt x="10934" y="10667"/>
                </a:lnTo>
                <a:lnTo>
                  <a:pt x="10706" y="10477"/>
                </a:lnTo>
                <a:lnTo>
                  <a:pt x="7873" y="7454"/>
                </a:lnTo>
                <a:lnTo>
                  <a:pt x="6095" y="3708"/>
                </a:lnTo>
                <a:lnTo>
                  <a:pt x="5549" y="0"/>
                </a:lnTo>
                <a:lnTo>
                  <a:pt x="3073" y="2997"/>
                </a:lnTo>
                <a:lnTo>
                  <a:pt x="2273" y="482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506730" y="4606703"/>
            <a:ext cx="15836" cy="33731"/>
          </a:xfrm>
          <a:custGeom>
            <a:avLst/>
            <a:gdLst/>
            <a:ahLst/>
            <a:cxnLst/>
            <a:rect l="l" t="t" r="r" b="b"/>
            <a:pathLst>
              <a:path w="15836" h="33731">
                <a:moveTo>
                  <a:pt x="4673" y="22047"/>
                </a:moveTo>
                <a:lnTo>
                  <a:pt x="6883" y="25361"/>
                </a:lnTo>
                <a:lnTo>
                  <a:pt x="7467" y="29781"/>
                </a:lnTo>
                <a:lnTo>
                  <a:pt x="6464" y="33731"/>
                </a:lnTo>
                <a:lnTo>
                  <a:pt x="8318" y="32740"/>
                </a:lnTo>
                <a:lnTo>
                  <a:pt x="10223" y="31026"/>
                </a:lnTo>
                <a:lnTo>
                  <a:pt x="11620" y="28981"/>
                </a:lnTo>
                <a:lnTo>
                  <a:pt x="15836" y="22936"/>
                </a:lnTo>
                <a:lnTo>
                  <a:pt x="15189" y="15163"/>
                </a:lnTo>
                <a:lnTo>
                  <a:pt x="10934" y="10667"/>
                </a:lnTo>
                <a:lnTo>
                  <a:pt x="10706" y="10477"/>
                </a:lnTo>
                <a:lnTo>
                  <a:pt x="7873" y="7454"/>
                </a:lnTo>
                <a:lnTo>
                  <a:pt x="6095" y="3708"/>
                </a:lnTo>
                <a:lnTo>
                  <a:pt x="5549" y="0"/>
                </a:lnTo>
                <a:lnTo>
                  <a:pt x="4152" y="1396"/>
                </a:lnTo>
                <a:lnTo>
                  <a:pt x="3073" y="2997"/>
                </a:lnTo>
                <a:lnTo>
                  <a:pt x="2273" y="4825"/>
                </a:lnTo>
                <a:lnTo>
                  <a:pt x="0" y="10261"/>
                </a:lnTo>
                <a:lnTo>
                  <a:pt x="800" y="16687"/>
                </a:lnTo>
                <a:lnTo>
                  <a:pt x="4673" y="22047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501102" y="4617228"/>
            <a:ext cx="13779" cy="33388"/>
          </a:xfrm>
          <a:custGeom>
            <a:avLst/>
            <a:gdLst/>
            <a:ahLst/>
            <a:cxnLst/>
            <a:rect l="l" t="t" r="r" b="b"/>
            <a:pathLst>
              <a:path w="13779" h="33388">
                <a:moveTo>
                  <a:pt x="10083" y="11214"/>
                </a:moveTo>
                <a:lnTo>
                  <a:pt x="7721" y="7772"/>
                </a:lnTo>
                <a:lnTo>
                  <a:pt x="6629" y="3746"/>
                </a:lnTo>
                <a:lnTo>
                  <a:pt x="6718" y="0"/>
                </a:lnTo>
                <a:lnTo>
                  <a:pt x="3733" y="2539"/>
                </a:lnTo>
                <a:lnTo>
                  <a:pt x="2654" y="4279"/>
                </a:lnTo>
                <a:lnTo>
                  <a:pt x="1015" y="6883"/>
                </a:lnTo>
                <a:lnTo>
                  <a:pt x="190" y="9804"/>
                </a:lnTo>
                <a:lnTo>
                  <a:pt x="152" y="12865"/>
                </a:lnTo>
                <a:lnTo>
                  <a:pt x="0" y="16065"/>
                </a:lnTo>
                <a:lnTo>
                  <a:pt x="876" y="19189"/>
                </a:lnTo>
                <a:lnTo>
                  <a:pt x="2666" y="21945"/>
                </a:lnTo>
                <a:lnTo>
                  <a:pt x="4660" y="25463"/>
                </a:lnTo>
                <a:lnTo>
                  <a:pt x="5346" y="29502"/>
                </a:lnTo>
                <a:lnTo>
                  <a:pt x="4571" y="33388"/>
                </a:lnTo>
                <a:lnTo>
                  <a:pt x="8064" y="30873"/>
                </a:lnTo>
                <a:lnTo>
                  <a:pt x="9359" y="29121"/>
                </a:lnTo>
                <a:lnTo>
                  <a:pt x="13119" y="24104"/>
                </a:lnTo>
                <a:lnTo>
                  <a:pt x="13779" y="16636"/>
                </a:lnTo>
                <a:lnTo>
                  <a:pt x="10274" y="11442"/>
                </a:lnTo>
                <a:lnTo>
                  <a:pt x="10083" y="1121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501102" y="4617228"/>
            <a:ext cx="13779" cy="33388"/>
          </a:xfrm>
          <a:custGeom>
            <a:avLst/>
            <a:gdLst/>
            <a:ahLst/>
            <a:cxnLst/>
            <a:rect l="l" t="t" r="r" b="b"/>
            <a:pathLst>
              <a:path w="13779" h="33388">
                <a:moveTo>
                  <a:pt x="2666" y="21945"/>
                </a:moveTo>
                <a:lnTo>
                  <a:pt x="4660" y="25463"/>
                </a:lnTo>
                <a:lnTo>
                  <a:pt x="5346" y="29502"/>
                </a:lnTo>
                <a:lnTo>
                  <a:pt x="4571" y="33388"/>
                </a:lnTo>
                <a:lnTo>
                  <a:pt x="6413" y="32308"/>
                </a:lnTo>
                <a:lnTo>
                  <a:pt x="8064" y="30873"/>
                </a:lnTo>
                <a:lnTo>
                  <a:pt x="9359" y="29121"/>
                </a:lnTo>
                <a:lnTo>
                  <a:pt x="13119" y="24104"/>
                </a:lnTo>
                <a:lnTo>
                  <a:pt x="13779" y="16636"/>
                </a:lnTo>
                <a:lnTo>
                  <a:pt x="10274" y="11442"/>
                </a:lnTo>
                <a:lnTo>
                  <a:pt x="10083" y="11214"/>
                </a:lnTo>
                <a:lnTo>
                  <a:pt x="7721" y="7772"/>
                </a:lnTo>
                <a:lnTo>
                  <a:pt x="6629" y="3746"/>
                </a:lnTo>
                <a:lnTo>
                  <a:pt x="6718" y="0"/>
                </a:lnTo>
                <a:lnTo>
                  <a:pt x="5143" y="1155"/>
                </a:lnTo>
                <a:lnTo>
                  <a:pt x="3733" y="2539"/>
                </a:lnTo>
                <a:lnTo>
                  <a:pt x="2654" y="4279"/>
                </a:lnTo>
                <a:lnTo>
                  <a:pt x="1015" y="6883"/>
                </a:lnTo>
                <a:lnTo>
                  <a:pt x="190" y="9804"/>
                </a:lnTo>
                <a:lnTo>
                  <a:pt x="152" y="12865"/>
                </a:lnTo>
                <a:lnTo>
                  <a:pt x="0" y="16065"/>
                </a:lnTo>
                <a:lnTo>
                  <a:pt x="876" y="19189"/>
                </a:lnTo>
                <a:lnTo>
                  <a:pt x="2666" y="21945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492417" y="4627107"/>
            <a:ext cx="14439" cy="33947"/>
          </a:xfrm>
          <a:custGeom>
            <a:avLst/>
            <a:gdLst/>
            <a:ahLst/>
            <a:cxnLst/>
            <a:rect l="l" t="t" r="r" b="b"/>
            <a:pathLst>
              <a:path w="14439" h="33947">
                <a:moveTo>
                  <a:pt x="5918" y="25946"/>
                </a:moveTo>
                <a:lnTo>
                  <a:pt x="6705" y="30022"/>
                </a:lnTo>
                <a:lnTo>
                  <a:pt x="6007" y="33947"/>
                </a:lnTo>
                <a:lnTo>
                  <a:pt x="9461" y="31343"/>
                </a:lnTo>
                <a:lnTo>
                  <a:pt x="10731" y="29476"/>
                </a:lnTo>
                <a:lnTo>
                  <a:pt x="14439" y="24130"/>
                </a:lnTo>
                <a:lnTo>
                  <a:pt x="14427" y="17411"/>
                </a:lnTo>
                <a:lnTo>
                  <a:pt x="11315" y="11988"/>
                </a:lnTo>
                <a:lnTo>
                  <a:pt x="11150" y="11747"/>
                </a:lnTo>
                <a:lnTo>
                  <a:pt x="8953" y="8255"/>
                </a:lnTo>
                <a:lnTo>
                  <a:pt x="8521" y="3746"/>
                </a:lnTo>
                <a:lnTo>
                  <a:pt x="9194" y="0"/>
                </a:lnTo>
                <a:lnTo>
                  <a:pt x="5765" y="2501"/>
                </a:lnTo>
                <a:lnTo>
                  <a:pt x="4330" y="4191"/>
                </a:lnTo>
                <a:lnTo>
                  <a:pt x="38" y="9893"/>
                </a:lnTo>
                <a:lnTo>
                  <a:pt x="0" y="17221"/>
                </a:lnTo>
                <a:lnTo>
                  <a:pt x="3822" y="22529"/>
                </a:lnTo>
                <a:lnTo>
                  <a:pt x="5918" y="2594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492417" y="4627107"/>
            <a:ext cx="14439" cy="33947"/>
          </a:xfrm>
          <a:custGeom>
            <a:avLst/>
            <a:gdLst/>
            <a:ahLst/>
            <a:cxnLst/>
            <a:rect l="l" t="t" r="r" b="b"/>
            <a:pathLst>
              <a:path w="14439" h="33947">
                <a:moveTo>
                  <a:pt x="3822" y="22529"/>
                </a:moveTo>
                <a:lnTo>
                  <a:pt x="5918" y="25946"/>
                </a:lnTo>
                <a:lnTo>
                  <a:pt x="6705" y="30022"/>
                </a:lnTo>
                <a:lnTo>
                  <a:pt x="6007" y="33947"/>
                </a:lnTo>
                <a:lnTo>
                  <a:pt x="7823" y="32816"/>
                </a:lnTo>
                <a:lnTo>
                  <a:pt x="9461" y="31343"/>
                </a:lnTo>
                <a:lnTo>
                  <a:pt x="10731" y="29476"/>
                </a:lnTo>
                <a:lnTo>
                  <a:pt x="14439" y="24130"/>
                </a:lnTo>
                <a:lnTo>
                  <a:pt x="14427" y="17411"/>
                </a:lnTo>
                <a:lnTo>
                  <a:pt x="11315" y="11988"/>
                </a:lnTo>
                <a:lnTo>
                  <a:pt x="11150" y="11747"/>
                </a:lnTo>
                <a:lnTo>
                  <a:pt x="8953" y="8255"/>
                </a:lnTo>
                <a:lnTo>
                  <a:pt x="8521" y="3746"/>
                </a:lnTo>
                <a:lnTo>
                  <a:pt x="9194" y="0"/>
                </a:lnTo>
                <a:lnTo>
                  <a:pt x="8318" y="482"/>
                </a:lnTo>
                <a:lnTo>
                  <a:pt x="7454" y="1041"/>
                </a:lnTo>
                <a:lnTo>
                  <a:pt x="6667" y="1689"/>
                </a:lnTo>
                <a:lnTo>
                  <a:pt x="5765" y="2501"/>
                </a:lnTo>
                <a:lnTo>
                  <a:pt x="5041" y="3251"/>
                </a:lnTo>
                <a:lnTo>
                  <a:pt x="4330" y="4191"/>
                </a:lnTo>
                <a:lnTo>
                  <a:pt x="38" y="9893"/>
                </a:lnTo>
                <a:lnTo>
                  <a:pt x="0" y="17221"/>
                </a:lnTo>
                <a:lnTo>
                  <a:pt x="3822" y="22529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484861" y="4637440"/>
            <a:ext cx="14782" cy="34277"/>
          </a:xfrm>
          <a:custGeom>
            <a:avLst/>
            <a:gdLst/>
            <a:ahLst/>
            <a:cxnLst/>
            <a:rect l="l" t="t" r="r" b="b"/>
            <a:pathLst>
              <a:path w="14782" h="34277">
                <a:moveTo>
                  <a:pt x="6248" y="26225"/>
                </a:moveTo>
                <a:lnTo>
                  <a:pt x="7061" y="30314"/>
                </a:lnTo>
                <a:lnTo>
                  <a:pt x="6350" y="34277"/>
                </a:lnTo>
                <a:lnTo>
                  <a:pt x="9817" y="31584"/>
                </a:lnTo>
                <a:lnTo>
                  <a:pt x="11099" y="29692"/>
                </a:lnTo>
                <a:lnTo>
                  <a:pt x="14782" y="24231"/>
                </a:lnTo>
                <a:lnTo>
                  <a:pt x="14617" y="17398"/>
                </a:lnTo>
                <a:lnTo>
                  <a:pt x="11353" y="12115"/>
                </a:lnTo>
                <a:lnTo>
                  <a:pt x="11163" y="11887"/>
                </a:lnTo>
                <a:lnTo>
                  <a:pt x="8902" y="8407"/>
                </a:lnTo>
                <a:lnTo>
                  <a:pt x="8115" y="4127"/>
                </a:lnTo>
                <a:lnTo>
                  <a:pt x="9042" y="0"/>
                </a:lnTo>
                <a:lnTo>
                  <a:pt x="5435" y="2654"/>
                </a:lnTo>
                <a:lnTo>
                  <a:pt x="4089" y="4559"/>
                </a:lnTo>
                <a:lnTo>
                  <a:pt x="0" y="10363"/>
                </a:lnTo>
                <a:lnTo>
                  <a:pt x="215" y="17551"/>
                </a:lnTo>
                <a:lnTo>
                  <a:pt x="4089" y="22834"/>
                </a:lnTo>
                <a:lnTo>
                  <a:pt x="6248" y="2622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484861" y="4637440"/>
            <a:ext cx="14782" cy="34277"/>
          </a:xfrm>
          <a:custGeom>
            <a:avLst/>
            <a:gdLst/>
            <a:ahLst/>
            <a:cxnLst/>
            <a:rect l="l" t="t" r="r" b="b"/>
            <a:pathLst>
              <a:path w="14782" h="34277">
                <a:moveTo>
                  <a:pt x="4089" y="22834"/>
                </a:moveTo>
                <a:lnTo>
                  <a:pt x="6248" y="26225"/>
                </a:lnTo>
                <a:lnTo>
                  <a:pt x="7061" y="30314"/>
                </a:lnTo>
                <a:lnTo>
                  <a:pt x="6350" y="34277"/>
                </a:lnTo>
                <a:lnTo>
                  <a:pt x="8191" y="33134"/>
                </a:lnTo>
                <a:lnTo>
                  <a:pt x="9817" y="31584"/>
                </a:lnTo>
                <a:lnTo>
                  <a:pt x="11099" y="29692"/>
                </a:lnTo>
                <a:lnTo>
                  <a:pt x="14782" y="24231"/>
                </a:lnTo>
                <a:lnTo>
                  <a:pt x="14617" y="17398"/>
                </a:lnTo>
                <a:lnTo>
                  <a:pt x="11353" y="12115"/>
                </a:lnTo>
                <a:lnTo>
                  <a:pt x="11163" y="11887"/>
                </a:lnTo>
                <a:lnTo>
                  <a:pt x="8902" y="8407"/>
                </a:lnTo>
                <a:lnTo>
                  <a:pt x="8115" y="4127"/>
                </a:lnTo>
                <a:lnTo>
                  <a:pt x="9042" y="0"/>
                </a:lnTo>
                <a:lnTo>
                  <a:pt x="7150" y="1130"/>
                </a:lnTo>
                <a:lnTo>
                  <a:pt x="5435" y="2654"/>
                </a:lnTo>
                <a:lnTo>
                  <a:pt x="4089" y="4559"/>
                </a:lnTo>
                <a:lnTo>
                  <a:pt x="0" y="10363"/>
                </a:lnTo>
                <a:lnTo>
                  <a:pt x="215" y="17551"/>
                </a:lnTo>
                <a:lnTo>
                  <a:pt x="4089" y="22834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477605" y="4648160"/>
            <a:ext cx="14871" cy="34315"/>
          </a:xfrm>
          <a:custGeom>
            <a:avLst/>
            <a:gdLst/>
            <a:ahLst/>
            <a:cxnLst/>
            <a:rect l="l" t="t" r="r" b="b"/>
            <a:pathLst>
              <a:path w="14871" h="34315">
                <a:moveTo>
                  <a:pt x="0" y="10413"/>
                </a:moveTo>
                <a:lnTo>
                  <a:pt x="266" y="17500"/>
                </a:lnTo>
                <a:lnTo>
                  <a:pt x="4127" y="22809"/>
                </a:lnTo>
                <a:lnTo>
                  <a:pt x="6273" y="26200"/>
                </a:lnTo>
                <a:lnTo>
                  <a:pt x="7061" y="30327"/>
                </a:lnTo>
                <a:lnTo>
                  <a:pt x="6261" y="34315"/>
                </a:lnTo>
                <a:lnTo>
                  <a:pt x="9804" y="31622"/>
                </a:lnTo>
                <a:lnTo>
                  <a:pt x="11099" y="29692"/>
                </a:lnTo>
                <a:lnTo>
                  <a:pt x="14871" y="24168"/>
                </a:lnTo>
                <a:lnTo>
                  <a:pt x="14681" y="17246"/>
                </a:lnTo>
                <a:lnTo>
                  <a:pt x="11302" y="12039"/>
                </a:lnTo>
                <a:lnTo>
                  <a:pt x="11125" y="11810"/>
                </a:lnTo>
                <a:lnTo>
                  <a:pt x="8813" y="8356"/>
                </a:lnTo>
                <a:lnTo>
                  <a:pt x="7937" y="4114"/>
                </a:lnTo>
                <a:lnTo>
                  <a:pt x="8724" y="0"/>
                </a:lnTo>
                <a:lnTo>
                  <a:pt x="5219" y="2705"/>
                </a:lnTo>
                <a:lnTo>
                  <a:pt x="3924" y="4622"/>
                </a:lnTo>
                <a:lnTo>
                  <a:pt x="0" y="1041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477605" y="4648160"/>
            <a:ext cx="14871" cy="34315"/>
          </a:xfrm>
          <a:custGeom>
            <a:avLst/>
            <a:gdLst/>
            <a:ahLst/>
            <a:cxnLst/>
            <a:rect l="l" t="t" r="r" b="b"/>
            <a:pathLst>
              <a:path w="14871" h="34315">
                <a:moveTo>
                  <a:pt x="4127" y="22809"/>
                </a:moveTo>
                <a:lnTo>
                  <a:pt x="6273" y="26200"/>
                </a:lnTo>
                <a:lnTo>
                  <a:pt x="7061" y="30327"/>
                </a:lnTo>
                <a:lnTo>
                  <a:pt x="6261" y="34315"/>
                </a:lnTo>
                <a:lnTo>
                  <a:pt x="8127" y="33172"/>
                </a:lnTo>
                <a:lnTo>
                  <a:pt x="9804" y="31622"/>
                </a:lnTo>
                <a:lnTo>
                  <a:pt x="11099" y="29692"/>
                </a:lnTo>
                <a:lnTo>
                  <a:pt x="14871" y="24168"/>
                </a:lnTo>
                <a:lnTo>
                  <a:pt x="14681" y="17246"/>
                </a:lnTo>
                <a:lnTo>
                  <a:pt x="11302" y="12039"/>
                </a:lnTo>
                <a:lnTo>
                  <a:pt x="11125" y="11810"/>
                </a:lnTo>
                <a:lnTo>
                  <a:pt x="8813" y="8356"/>
                </a:lnTo>
                <a:lnTo>
                  <a:pt x="7937" y="4114"/>
                </a:lnTo>
                <a:lnTo>
                  <a:pt x="8724" y="0"/>
                </a:lnTo>
                <a:lnTo>
                  <a:pt x="6870" y="1155"/>
                </a:lnTo>
                <a:lnTo>
                  <a:pt x="5219" y="2705"/>
                </a:lnTo>
                <a:lnTo>
                  <a:pt x="3924" y="4622"/>
                </a:lnTo>
                <a:lnTo>
                  <a:pt x="0" y="10413"/>
                </a:lnTo>
                <a:lnTo>
                  <a:pt x="266" y="17500"/>
                </a:lnTo>
                <a:lnTo>
                  <a:pt x="4127" y="22809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470458" y="4658899"/>
            <a:ext cx="14693" cy="34264"/>
          </a:xfrm>
          <a:custGeom>
            <a:avLst/>
            <a:gdLst/>
            <a:ahLst/>
            <a:cxnLst/>
            <a:rect l="l" t="t" r="r" b="b"/>
            <a:pathLst>
              <a:path w="14693" h="34264">
                <a:moveTo>
                  <a:pt x="0" y="10274"/>
                </a:moveTo>
                <a:lnTo>
                  <a:pt x="190" y="17284"/>
                </a:lnTo>
                <a:lnTo>
                  <a:pt x="3924" y="22682"/>
                </a:lnTo>
                <a:lnTo>
                  <a:pt x="6007" y="26111"/>
                </a:lnTo>
                <a:lnTo>
                  <a:pt x="6680" y="30276"/>
                </a:lnTo>
                <a:lnTo>
                  <a:pt x="5740" y="34264"/>
                </a:lnTo>
                <a:lnTo>
                  <a:pt x="9359" y="31648"/>
                </a:lnTo>
                <a:lnTo>
                  <a:pt x="10744" y="29730"/>
                </a:lnTo>
                <a:lnTo>
                  <a:pt x="14693" y="24218"/>
                </a:lnTo>
                <a:lnTo>
                  <a:pt x="14592" y="17208"/>
                </a:lnTo>
                <a:lnTo>
                  <a:pt x="11239" y="11988"/>
                </a:lnTo>
                <a:lnTo>
                  <a:pt x="11061" y="11760"/>
                </a:lnTo>
                <a:lnTo>
                  <a:pt x="8750" y="8305"/>
                </a:lnTo>
                <a:lnTo>
                  <a:pt x="7861" y="4089"/>
                </a:lnTo>
                <a:lnTo>
                  <a:pt x="8585" y="0"/>
                </a:lnTo>
                <a:lnTo>
                  <a:pt x="5130" y="2692"/>
                </a:lnTo>
                <a:lnTo>
                  <a:pt x="3848" y="4584"/>
                </a:lnTo>
                <a:lnTo>
                  <a:pt x="0" y="1027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470458" y="4658899"/>
            <a:ext cx="14693" cy="34264"/>
          </a:xfrm>
          <a:custGeom>
            <a:avLst/>
            <a:gdLst/>
            <a:ahLst/>
            <a:cxnLst/>
            <a:rect l="l" t="t" r="r" b="b"/>
            <a:pathLst>
              <a:path w="14693" h="34264">
                <a:moveTo>
                  <a:pt x="3924" y="22682"/>
                </a:moveTo>
                <a:lnTo>
                  <a:pt x="6007" y="26111"/>
                </a:lnTo>
                <a:lnTo>
                  <a:pt x="6680" y="30276"/>
                </a:lnTo>
                <a:lnTo>
                  <a:pt x="5740" y="34264"/>
                </a:lnTo>
                <a:lnTo>
                  <a:pt x="7658" y="33172"/>
                </a:lnTo>
                <a:lnTo>
                  <a:pt x="9359" y="31648"/>
                </a:lnTo>
                <a:lnTo>
                  <a:pt x="10744" y="29730"/>
                </a:lnTo>
                <a:lnTo>
                  <a:pt x="14693" y="24218"/>
                </a:lnTo>
                <a:lnTo>
                  <a:pt x="14592" y="17208"/>
                </a:lnTo>
                <a:lnTo>
                  <a:pt x="11239" y="11988"/>
                </a:lnTo>
                <a:lnTo>
                  <a:pt x="11061" y="11760"/>
                </a:lnTo>
                <a:lnTo>
                  <a:pt x="8750" y="8305"/>
                </a:lnTo>
                <a:lnTo>
                  <a:pt x="7861" y="4089"/>
                </a:lnTo>
                <a:lnTo>
                  <a:pt x="8585" y="0"/>
                </a:lnTo>
                <a:lnTo>
                  <a:pt x="6743" y="1155"/>
                </a:lnTo>
                <a:lnTo>
                  <a:pt x="5130" y="2692"/>
                </a:lnTo>
                <a:lnTo>
                  <a:pt x="3848" y="4584"/>
                </a:lnTo>
                <a:lnTo>
                  <a:pt x="0" y="10274"/>
                </a:lnTo>
                <a:lnTo>
                  <a:pt x="190" y="17284"/>
                </a:lnTo>
                <a:lnTo>
                  <a:pt x="3924" y="22682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463199" y="4669528"/>
            <a:ext cx="14414" cy="34086"/>
          </a:xfrm>
          <a:custGeom>
            <a:avLst/>
            <a:gdLst/>
            <a:ahLst/>
            <a:cxnLst/>
            <a:rect l="l" t="t" r="r" b="b"/>
            <a:pathLst>
              <a:path w="14414" h="34086">
                <a:moveTo>
                  <a:pt x="3530" y="22453"/>
                </a:moveTo>
                <a:lnTo>
                  <a:pt x="5524" y="25933"/>
                </a:lnTo>
                <a:lnTo>
                  <a:pt x="5943" y="30200"/>
                </a:lnTo>
                <a:lnTo>
                  <a:pt x="4927" y="34086"/>
                </a:lnTo>
                <a:lnTo>
                  <a:pt x="8661" y="31622"/>
                </a:lnTo>
                <a:lnTo>
                  <a:pt x="10083" y="29756"/>
                </a:lnTo>
                <a:lnTo>
                  <a:pt x="14287" y="24333"/>
                </a:lnTo>
                <a:lnTo>
                  <a:pt x="14414" y="17246"/>
                </a:lnTo>
                <a:lnTo>
                  <a:pt x="11150" y="11976"/>
                </a:lnTo>
                <a:lnTo>
                  <a:pt x="10972" y="11734"/>
                </a:lnTo>
                <a:lnTo>
                  <a:pt x="8737" y="8242"/>
                </a:lnTo>
                <a:lnTo>
                  <a:pt x="7912" y="4025"/>
                </a:lnTo>
                <a:lnTo>
                  <a:pt x="8648" y="0"/>
                </a:lnTo>
                <a:lnTo>
                  <a:pt x="5194" y="2603"/>
                </a:lnTo>
                <a:lnTo>
                  <a:pt x="3898" y="4432"/>
                </a:lnTo>
                <a:lnTo>
                  <a:pt x="0" y="9969"/>
                </a:lnTo>
                <a:lnTo>
                  <a:pt x="0" y="16941"/>
                </a:lnTo>
                <a:lnTo>
                  <a:pt x="3530" y="2245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463199" y="4669528"/>
            <a:ext cx="14414" cy="34086"/>
          </a:xfrm>
          <a:custGeom>
            <a:avLst/>
            <a:gdLst/>
            <a:ahLst/>
            <a:cxnLst/>
            <a:rect l="l" t="t" r="r" b="b"/>
            <a:pathLst>
              <a:path w="14414" h="34086">
                <a:moveTo>
                  <a:pt x="3530" y="22453"/>
                </a:moveTo>
                <a:lnTo>
                  <a:pt x="5524" y="25933"/>
                </a:lnTo>
                <a:lnTo>
                  <a:pt x="5943" y="30200"/>
                </a:lnTo>
                <a:lnTo>
                  <a:pt x="4927" y="34086"/>
                </a:lnTo>
                <a:lnTo>
                  <a:pt x="6781" y="33146"/>
                </a:lnTo>
                <a:lnTo>
                  <a:pt x="8661" y="31622"/>
                </a:lnTo>
                <a:lnTo>
                  <a:pt x="10083" y="29756"/>
                </a:lnTo>
                <a:lnTo>
                  <a:pt x="14287" y="24333"/>
                </a:lnTo>
                <a:lnTo>
                  <a:pt x="14414" y="17246"/>
                </a:lnTo>
                <a:lnTo>
                  <a:pt x="11150" y="11976"/>
                </a:lnTo>
                <a:lnTo>
                  <a:pt x="10972" y="11734"/>
                </a:lnTo>
                <a:lnTo>
                  <a:pt x="8737" y="8242"/>
                </a:lnTo>
                <a:lnTo>
                  <a:pt x="7912" y="4025"/>
                </a:lnTo>
                <a:lnTo>
                  <a:pt x="8648" y="0"/>
                </a:lnTo>
                <a:lnTo>
                  <a:pt x="6807" y="1092"/>
                </a:lnTo>
                <a:lnTo>
                  <a:pt x="5194" y="2603"/>
                </a:lnTo>
                <a:lnTo>
                  <a:pt x="3898" y="4432"/>
                </a:lnTo>
                <a:lnTo>
                  <a:pt x="0" y="9969"/>
                </a:lnTo>
                <a:lnTo>
                  <a:pt x="0" y="16941"/>
                </a:lnTo>
                <a:lnTo>
                  <a:pt x="3530" y="22453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455280" y="4679883"/>
            <a:ext cx="14528" cy="33718"/>
          </a:xfrm>
          <a:custGeom>
            <a:avLst/>
            <a:gdLst/>
            <a:ahLst/>
            <a:cxnLst/>
            <a:rect l="l" t="t" r="r" b="b"/>
            <a:pathLst>
              <a:path w="14528" h="33718">
                <a:moveTo>
                  <a:pt x="8623" y="31305"/>
                </a:moveTo>
                <a:lnTo>
                  <a:pt x="9969" y="29578"/>
                </a:lnTo>
                <a:lnTo>
                  <a:pt x="13893" y="24561"/>
                </a:lnTo>
                <a:lnTo>
                  <a:pt x="14528" y="17437"/>
                </a:lnTo>
                <a:lnTo>
                  <a:pt x="11417" y="12014"/>
                </a:lnTo>
                <a:lnTo>
                  <a:pt x="11252" y="11785"/>
                </a:lnTo>
                <a:lnTo>
                  <a:pt x="9156" y="8216"/>
                </a:lnTo>
                <a:lnTo>
                  <a:pt x="8445" y="3975"/>
                </a:lnTo>
                <a:lnTo>
                  <a:pt x="9258" y="0"/>
                </a:lnTo>
                <a:lnTo>
                  <a:pt x="5753" y="2451"/>
                </a:lnTo>
                <a:lnTo>
                  <a:pt x="4432" y="4241"/>
                </a:lnTo>
                <a:lnTo>
                  <a:pt x="457" y="9512"/>
                </a:lnTo>
                <a:lnTo>
                  <a:pt x="0" y="16611"/>
                </a:lnTo>
                <a:lnTo>
                  <a:pt x="3454" y="22237"/>
                </a:lnTo>
                <a:lnTo>
                  <a:pt x="5359" y="25806"/>
                </a:lnTo>
                <a:lnTo>
                  <a:pt x="5943" y="29857"/>
                </a:lnTo>
                <a:lnTo>
                  <a:pt x="5079" y="33718"/>
                </a:lnTo>
                <a:lnTo>
                  <a:pt x="8623" y="31305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6455280" y="4679883"/>
            <a:ext cx="14528" cy="33718"/>
          </a:xfrm>
          <a:custGeom>
            <a:avLst/>
            <a:gdLst/>
            <a:ahLst/>
            <a:cxnLst/>
            <a:rect l="l" t="t" r="r" b="b"/>
            <a:pathLst>
              <a:path w="14528" h="33718">
                <a:moveTo>
                  <a:pt x="3454" y="22237"/>
                </a:moveTo>
                <a:lnTo>
                  <a:pt x="5359" y="25806"/>
                </a:lnTo>
                <a:lnTo>
                  <a:pt x="5943" y="29857"/>
                </a:lnTo>
                <a:lnTo>
                  <a:pt x="5079" y="33718"/>
                </a:lnTo>
                <a:lnTo>
                  <a:pt x="6946" y="32702"/>
                </a:lnTo>
                <a:lnTo>
                  <a:pt x="8623" y="31305"/>
                </a:lnTo>
                <a:lnTo>
                  <a:pt x="9969" y="29578"/>
                </a:lnTo>
                <a:lnTo>
                  <a:pt x="13893" y="24561"/>
                </a:lnTo>
                <a:lnTo>
                  <a:pt x="14528" y="17437"/>
                </a:lnTo>
                <a:lnTo>
                  <a:pt x="11417" y="12014"/>
                </a:lnTo>
                <a:lnTo>
                  <a:pt x="11252" y="11785"/>
                </a:lnTo>
                <a:lnTo>
                  <a:pt x="9156" y="8216"/>
                </a:lnTo>
                <a:lnTo>
                  <a:pt x="8445" y="3975"/>
                </a:lnTo>
                <a:lnTo>
                  <a:pt x="9258" y="0"/>
                </a:lnTo>
                <a:lnTo>
                  <a:pt x="7429" y="1066"/>
                </a:lnTo>
                <a:lnTo>
                  <a:pt x="5753" y="2451"/>
                </a:lnTo>
                <a:lnTo>
                  <a:pt x="4432" y="4241"/>
                </a:lnTo>
                <a:lnTo>
                  <a:pt x="457" y="9512"/>
                </a:lnTo>
                <a:lnTo>
                  <a:pt x="0" y="16611"/>
                </a:lnTo>
                <a:lnTo>
                  <a:pt x="3454" y="22237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6447270" y="4689912"/>
            <a:ext cx="14401" cy="33921"/>
          </a:xfrm>
          <a:custGeom>
            <a:avLst/>
            <a:gdLst/>
            <a:ahLst/>
            <a:cxnLst/>
            <a:rect l="l" t="t" r="r" b="b"/>
            <a:pathLst>
              <a:path w="14401" h="33921">
                <a:moveTo>
                  <a:pt x="9105" y="31407"/>
                </a:moveTo>
                <a:lnTo>
                  <a:pt x="10426" y="29578"/>
                </a:lnTo>
                <a:lnTo>
                  <a:pt x="14236" y="24345"/>
                </a:lnTo>
                <a:lnTo>
                  <a:pt x="14401" y="17614"/>
                </a:lnTo>
                <a:lnTo>
                  <a:pt x="11430" y="12128"/>
                </a:lnTo>
                <a:lnTo>
                  <a:pt x="11277" y="11887"/>
                </a:lnTo>
                <a:lnTo>
                  <a:pt x="9194" y="8305"/>
                </a:lnTo>
                <a:lnTo>
                  <a:pt x="8763" y="3886"/>
                </a:lnTo>
                <a:lnTo>
                  <a:pt x="9702" y="0"/>
                </a:lnTo>
                <a:lnTo>
                  <a:pt x="6083" y="2349"/>
                </a:lnTo>
                <a:lnTo>
                  <a:pt x="4648" y="4165"/>
                </a:lnTo>
                <a:lnTo>
                  <a:pt x="203" y="9753"/>
                </a:lnTo>
                <a:lnTo>
                  <a:pt x="0" y="17068"/>
                </a:lnTo>
                <a:lnTo>
                  <a:pt x="3683" y="22479"/>
                </a:lnTo>
                <a:lnTo>
                  <a:pt x="5689" y="25946"/>
                </a:lnTo>
                <a:lnTo>
                  <a:pt x="6388" y="30048"/>
                </a:lnTo>
                <a:lnTo>
                  <a:pt x="5613" y="33921"/>
                </a:lnTo>
                <a:lnTo>
                  <a:pt x="9105" y="3140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6447270" y="4689912"/>
            <a:ext cx="14401" cy="33921"/>
          </a:xfrm>
          <a:custGeom>
            <a:avLst/>
            <a:gdLst/>
            <a:ahLst/>
            <a:cxnLst/>
            <a:rect l="l" t="t" r="r" b="b"/>
            <a:pathLst>
              <a:path w="14401" h="33921">
                <a:moveTo>
                  <a:pt x="3683" y="22479"/>
                </a:moveTo>
                <a:lnTo>
                  <a:pt x="5689" y="25946"/>
                </a:lnTo>
                <a:lnTo>
                  <a:pt x="6388" y="30048"/>
                </a:lnTo>
                <a:lnTo>
                  <a:pt x="5613" y="33921"/>
                </a:lnTo>
                <a:lnTo>
                  <a:pt x="7454" y="32842"/>
                </a:lnTo>
                <a:lnTo>
                  <a:pt x="9105" y="31407"/>
                </a:lnTo>
                <a:lnTo>
                  <a:pt x="10426" y="29578"/>
                </a:lnTo>
                <a:lnTo>
                  <a:pt x="14236" y="24345"/>
                </a:lnTo>
                <a:lnTo>
                  <a:pt x="14401" y="17614"/>
                </a:lnTo>
                <a:lnTo>
                  <a:pt x="11430" y="12128"/>
                </a:lnTo>
                <a:lnTo>
                  <a:pt x="11277" y="11887"/>
                </a:lnTo>
                <a:lnTo>
                  <a:pt x="9194" y="8305"/>
                </a:lnTo>
                <a:lnTo>
                  <a:pt x="8763" y="3886"/>
                </a:lnTo>
                <a:lnTo>
                  <a:pt x="9702" y="0"/>
                </a:lnTo>
                <a:lnTo>
                  <a:pt x="7874" y="901"/>
                </a:lnTo>
                <a:lnTo>
                  <a:pt x="6083" y="2349"/>
                </a:lnTo>
                <a:lnTo>
                  <a:pt x="4648" y="4165"/>
                </a:lnTo>
                <a:lnTo>
                  <a:pt x="203" y="9753"/>
                </a:lnTo>
                <a:lnTo>
                  <a:pt x="0" y="17068"/>
                </a:lnTo>
                <a:lnTo>
                  <a:pt x="3683" y="22479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6439615" y="4700140"/>
            <a:ext cx="14452" cy="34150"/>
          </a:xfrm>
          <a:custGeom>
            <a:avLst/>
            <a:gdLst/>
            <a:ahLst/>
            <a:cxnLst/>
            <a:rect l="l" t="t" r="r" b="b"/>
            <a:pathLst>
              <a:path w="14452" h="34150">
                <a:moveTo>
                  <a:pt x="5943" y="26161"/>
                </a:moveTo>
                <a:lnTo>
                  <a:pt x="6692" y="30225"/>
                </a:lnTo>
                <a:lnTo>
                  <a:pt x="6007" y="34150"/>
                </a:lnTo>
                <a:lnTo>
                  <a:pt x="9448" y="31534"/>
                </a:lnTo>
                <a:lnTo>
                  <a:pt x="10744" y="29679"/>
                </a:lnTo>
                <a:lnTo>
                  <a:pt x="14452" y="24358"/>
                </a:lnTo>
                <a:lnTo>
                  <a:pt x="14452" y="17525"/>
                </a:lnTo>
                <a:lnTo>
                  <a:pt x="11302" y="12166"/>
                </a:lnTo>
                <a:lnTo>
                  <a:pt x="11125" y="11937"/>
                </a:lnTo>
                <a:lnTo>
                  <a:pt x="8940" y="8407"/>
                </a:lnTo>
                <a:lnTo>
                  <a:pt x="8280" y="4102"/>
                </a:lnTo>
                <a:lnTo>
                  <a:pt x="9296" y="0"/>
                </a:lnTo>
                <a:lnTo>
                  <a:pt x="5626" y="2552"/>
                </a:lnTo>
                <a:lnTo>
                  <a:pt x="4241" y="4444"/>
                </a:lnTo>
                <a:lnTo>
                  <a:pt x="0" y="10147"/>
                </a:lnTo>
                <a:lnTo>
                  <a:pt x="25" y="17386"/>
                </a:lnTo>
                <a:lnTo>
                  <a:pt x="3822" y="22732"/>
                </a:lnTo>
                <a:lnTo>
                  <a:pt x="5943" y="2616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6439615" y="4700140"/>
            <a:ext cx="14452" cy="34150"/>
          </a:xfrm>
          <a:custGeom>
            <a:avLst/>
            <a:gdLst/>
            <a:ahLst/>
            <a:cxnLst/>
            <a:rect l="l" t="t" r="r" b="b"/>
            <a:pathLst>
              <a:path w="14452" h="34150">
                <a:moveTo>
                  <a:pt x="3822" y="22732"/>
                </a:moveTo>
                <a:lnTo>
                  <a:pt x="5943" y="26161"/>
                </a:lnTo>
                <a:lnTo>
                  <a:pt x="6692" y="30225"/>
                </a:lnTo>
                <a:lnTo>
                  <a:pt x="6007" y="34150"/>
                </a:lnTo>
                <a:lnTo>
                  <a:pt x="7835" y="33032"/>
                </a:lnTo>
                <a:lnTo>
                  <a:pt x="9448" y="31534"/>
                </a:lnTo>
                <a:lnTo>
                  <a:pt x="10744" y="29679"/>
                </a:lnTo>
                <a:lnTo>
                  <a:pt x="14452" y="24358"/>
                </a:lnTo>
                <a:lnTo>
                  <a:pt x="14452" y="17525"/>
                </a:lnTo>
                <a:lnTo>
                  <a:pt x="11302" y="12166"/>
                </a:lnTo>
                <a:lnTo>
                  <a:pt x="11125" y="11937"/>
                </a:lnTo>
                <a:lnTo>
                  <a:pt x="8940" y="8407"/>
                </a:lnTo>
                <a:lnTo>
                  <a:pt x="8280" y="4102"/>
                </a:lnTo>
                <a:lnTo>
                  <a:pt x="9296" y="0"/>
                </a:lnTo>
                <a:lnTo>
                  <a:pt x="7391" y="1079"/>
                </a:lnTo>
                <a:lnTo>
                  <a:pt x="5626" y="2552"/>
                </a:lnTo>
                <a:lnTo>
                  <a:pt x="4241" y="4444"/>
                </a:lnTo>
                <a:lnTo>
                  <a:pt x="0" y="10147"/>
                </a:lnTo>
                <a:lnTo>
                  <a:pt x="25" y="17386"/>
                </a:lnTo>
                <a:lnTo>
                  <a:pt x="3822" y="22732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6432094" y="4710693"/>
            <a:ext cx="14719" cy="34201"/>
          </a:xfrm>
          <a:custGeom>
            <a:avLst/>
            <a:gdLst/>
            <a:ahLst/>
            <a:cxnLst/>
            <a:rect l="l" t="t" r="r" b="b"/>
            <a:pathLst>
              <a:path w="14719" h="34201">
                <a:moveTo>
                  <a:pt x="0" y="10337"/>
                </a:moveTo>
                <a:lnTo>
                  <a:pt x="165" y="17551"/>
                </a:lnTo>
                <a:lnTo>
                  <a:pt x="4063" y="22821"/>
                </a:lnTo>
                <a:lnTo>
                  <a:pt x="6235" y="26200"/>
                </a:lnTo>
                <a:lnTo>
                  <a:pt x="7086" y="30276"/>
                </a:lnTo>
                <a:lnTo>
                  <a:pt x="6451" y="34201"/>
                </a:lnTo>
                <a:lnTo>
                  <a:pt x="9855" y="31534"/>
                </a:lnTo>
                <a:lnTo>
                  <a:pt x="11112" y="29641"/>
                </a:lnTo>
                <a:lnTo>
                  <a:pt x="14719" y="24231"/>
                </a:lnTo>
                <a:lnTo>
                  <a:pt x="14592" y="17386"/>
                </a:lnTo>
                <a:lnTo>
                  <a:pt x="11315" y="12103"/>
                </a:lnTo>
                <a:lnTo>
                  <a:pt x="11137" y="11861"/>
                </a:lnTo>
                <a:lnTo>
                  <a:pt x="8877" y="8381"/>
                </a:lnTo>
                <a:lnTo>
                  <a:pt x="8089" y="4114"/>
                </a:lnTo>
                <a:lnTo>
                  <a:pt x="8978" y="0"/>
                </a:lnTo>
                <a:lnTo>
                  <a:pt x="5410" y="2641"/>
                </a:lnTo>
                <a:lnTo>
                  <a:pt x="4051" y="4546"/>
                </a:lnTo>
                <a:lnTo>
                  <a:pt x="0" y="1033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6432094" y="4710693"/>
            <a:ext cx="14719" cy="34201"/>
          </a:xfrm>
          <a:custGeom>
            <a:avLst/>
            <a:gdLst/>
            <a:ahLst/>
            <a:cxnLst/>
            <a:rect l="l" t="t" r="r" b="b"/>
            <a:pathLst>
              <a:path w="14719" h="34201">
                <a:moveTo>
                  <a:pt x="4063" y="22821"/>
                </a:moveTo>
                <a:lnTo>
                  <a:pt x="6235" y="26200"/>
                </a:lnTo>
                <a:lnTo>
                  <a:pt x="7086" y="30276"/>
                </a:lnTo>
                <a:lnTo>
                  <a:pt x="6451" y="34201"/>
                </a:lnTo>
                <a:lnTo>
                  <a:pt x="8254" y="33058"/>
                </a:lnTo>
                <a:lnTo>
                  <a:pt x="9855" y="31534"/>
                </a:lnTo>
                <a:lnTo>
                  <a:pt x="11112" y="29641"/>
                </a:lnTo>
                <a:lnTo>
                  <a:pt x="14719" y="24231"/>
                </a:lnTo>
                <a:lnTo>
                  <a:pt x="14592" y="17386"/>
                </a:lnTo>
                <a:lnTo>
                  <a:pt x="11315" y="12103"/>
                </a:lnTo>
                <a:lnTo>
                  <a:pt x="11137" y="11861"/>
                </a:lnTo>
                <a:lnTo>
                  <a:pt x="8877" y="8381"/>
                </a:lnTo>
                <a:lnTo>
                  <a:pt x="8089" y="4114"/>
                </a:lnTo>
                <a:lnTo>
                  <a:pt x="8978" y="0"/>
                </a:lnTo>
                <a:lnTo>
                  <a:pt x="7086" y="1117"/>
                </a:lnTo>
                <a:lnTo>
                  <a:pt x="5410" y="2641"/>
                </a:lnTo>
                <a:lnTo>
                  <a:pt x="4051" y="4546"/>
                </a:lnTo>
                <a:lnTo>
                  <a:pt x="0" y="10337"/>
                </a:lnTo>
                <a:lnTo>
                  <a:pt x="165" y="17551"/>
                </a:lnTo>
                <a:lnTo>
                  <a:pt x="4063" y="22821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6424768" y="4721393"/>
            <a:ext cx="14986" cy="34239"/>
          </a:xfrm>
          <a:custGeom>
            <a:avLst/>
            <a:gdLst/>
            <a:ahLst/>
            <a:cxnLst/>
            <a:rect l="l" t="t" r="r" b="b"/>
            <a:pathLst>
              <a:path w="14986" h="34239">
                <a:moveTo>
                  <a:pt x="0" y="10477"/>
                </a:moveTo>
                <a:lnTo>
                  <a:pt x="317" y="17691"/>
                </a:lnTo>
                <a:lnTo>
                  <a:pt x="4292" y="22885"/>
                </a:lnTo>
                <a:lnTo>
                  <a:pt x="6515" y="26238"/>
                </a:lnTo>
                <a:lnTo>
                  <a:pt x="7416" y="30289"/>
                </a:lnTo>
                <a:lnTo>
                  <a:pt x="6832" y="34239"/>
                </a:lnTo>
                <a:lnTo>
                  <a:pt x="10210" y="31521"/>
                </a:lnTo>
                <a:lnTo>
                  <a:pt x="11442" y="29603"/>
                </a:lnTo>
                <a:lnTo>
                  <a:pt x="14986" y="24117"/>
                </a:lnTo>
                <a:lnTo>
                  <a:pt x="14732" y="17259"/>
                </a:lnTo>
                <a:lnTo>
                  <a:pt x="11366" y="12052"/>
                </a:lnTo>
                <a:lnTo>
                  <a:pt x="11176" y="11823"/>
                </a:lnTo>
                <a:lnTo>
                  <a:pt x="8839" y="8381"/>
                </a:lnTo>
                <a:lnTo>
                  <a:pt x="7962" y="4127"/>
                </a:lnTo>
                <a:lnTo>
                  <a:pt x="8763" y="0"/>
                </a:lnTo>
                <a:lnTo>
                  <a:pt x="5245" y="2705"/>
                </a:lnTo>
                <a:lnTo>
                  <a:pt x="3949" y="4648"/>
                </a:lnTo>
                <a:lnTo>
                  <a:pt x="0" y="1047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6424768" y="4721393"/>
            <a:ext cx="14986" cy="34239"/>
          </a:xfrm>
          <a:custGeom>
            <a:avLst/>
            <a:gdLst/>
            <a:ahLst/>
            <a:cxnLst/>
            <a:rect l="l" t="t" r="r" b="b"/>
            <a:pathLst>
              <a:path w="14986" h="34239">
                <a:moveTo>
                  <a:pt x="4292" y="22885"/>
                </a:moveTo>
                <a:lnTo>
                  <a:pt x="6515" y="26238"/>
                </a:lnTo>
                <a:lnTo>
                  <a:pt x="7416" y="30289"/>
                </a:lnTo>
                <a:lnTo>
                  <a:pt x="6832" y="34239"/>
                </a:lnTo>
                <a:lnTo>
                  <a:pt x="8623" y="33058"/>
                </a:lnTo>
                <a:lnTo>
                  <a:pt x="10210" y="31521"/>
                </a:lnTo>
                <a:lnTo>
                  <a:pt x="11442" y="29603"/>
                </a:lnTo>
                <a:lnTo>
                  <a:pt x="14986" y="24117"/>
                </a:lnTo>
                <a:lnTo>
                  <a:pt x="14732" y="17259"/>
                </a:lnTo>
                <a:lnTo>
                  <a:pt x="11366" y="12052"/>
                </a:lnTo>
                <a:lnTo>
                  <a:pt x="11176" y="11823"/>
                </a:lnTo>
                <a:lnTo>
                  <a:pt x="8839" y="8381"/>
                </a:lnTo>
                <a:lnTo>
                  <a:pt x="7962" y="4127"/>
                </a:lnTo>
                <a:lnTo>
                  <a:pt x="8763" y="0"/>
                </a:lnTo>
                <a:lnTo>
                  <a:pt x="6921" y="1168"/>
                </a:lnTo>
                <a:lnTo>
                  <a:pt x="5245" y="2705"/>
                </a:lnTo>
                <a:lnTo>
                  <a:pt x="3949" y="4648"/>
                </a:lnTo>
                <a:lnTo>
                  <a:pt x="0" y="10477"/>
                </a:lnTo>
                <a:lnTo>
                  <a:pt x="317" y="17691"/>
                </a:lnTo>
                <a:lnTo>
                  <a:pt x="4292" y="22885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6417666" y="4732229"/>
            <a:ext cx="15151" cy="34239"/>
          </a:xfrm>
          <a:custGeom>
            <a:avLst/>
            <a:gdLst/>
            <a:ahLst/>
            <a:cxnLst/>
            <a:rect l="l" t="t" r="r" b="b"/>
            <a:pathLst>
              <a:path w="15151" h="34239">
                <a:moveTo>
                  <a:pt x="0" y="10579"/>
                </a:moveTo>
                <a:lnTo>
                  <a:pt x="406" y="17767"/>
                </a:lnTo>
                <a:lnTo>
                  <a:pt x="4457" y="22923"/>
                </a:lnTo>
                <a:lnTo>
                  <a:pt x="6718" y="26238"/>
                </a:lnTo>
                <a:lnTo>
                  <a:pt x="7670" y="30289"/>
                </a:lnTo>
                <a:lnTo>
                  <a:pt x="7137" y="34239"/>
                </a:lnTo>
                <a:lnTo>
                  <a:pt x="10477" y="31470"/>
                </a:lnTo>
                <a:lnTo>
                  <a:pt x="11683" y="29540"/>
                </a:lnTo>
                <a:lnTo>
                  <a:pt x="15151" y="24003"/>
                </a:lnTo>
                <a:lnTo>
                  <a:pt x="14833" y="17145"/>
                </a:lnTo>
                <a:lnTo>
                  <a:pt x="11366" y="11976"/>
                </a:lnTo>
                <a:lnTo>
                  <a:pt x="11163" y="11747"/>
                </a:lnTo>
                <a:lnTo>
                  <a:pt x="8801" y="8356"/>
                </a:lnTo>
                <a:lnTo>
                  <a:pt x="7848" y="4102"/>
                </a:lnTo>
                <a:lnTo>
                  <a:pt x="8572" y="0"/>
                </a:lnTo>
                <a:lnTo>
                  <a:pt x="5105" y="2743"/>
                </a:lnTo>
                <a:lnTo>
                  <a:pt x="3835" y="4699"/>
                </a:lnTo>
                <a:lnTo>
                  <a:pt x="0" y="10579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6417666" y="4732229"/>
            <a:ext cx="15151" cy="34239"/>
          </a:xfrm>
          <a:custGeom>
            <a:avLst/>
            <a:gdLst/>
            <a:ahLst/>
            <a:cxnLst/>
            <a:rect l="l" t="t" r="r" b="b"/>
            <a:pathLst>
              <a:path w="15151" h="34239">
                <a:moveTo>
                  <a:pt x="4457" y="22923"/>
                </a:moveTo>
                <a:lnTo>
                  <a:pt x="6718" y="26238"/>
                </a:lnTo>
                <a:lnTo>
                  <a:pt x="7670" y="30289"/>
                </a:lnTo>
                <a:lnTo>
                  <a:pt x="7137" y="34239"/>
                </a:lnTo>
                <a:lnTo>
                  <a:pt x="8915" y="33045"/>
                </a:lnTo>
                <a:lnTo>
                  <a:pt x="10477" y="31470"/>
                </a:lnTo>
                <a:lnTo>
                  <a:pt x="11683" y="29540"/>
                </a:lnTo>
                <a:lnTo>
                  <a:pt x="15151" y="24003"/>
                </a:lnTo>
                <a:lnTo>
                  <a:pt x="14833" y="17145"/>
                </a:lnTo>
                <a:lnTo>
                  <a:pt x="11366" y="11976"/>
                </a:lnTo>
                <a:lnTo>
                  <a:pt x="11163" y="11747"/>
                </a:lnTo>
                <a:lnTo>
                  <a:pt x="8801" y="8356"/>
                </a:lnTo>
                <a:lnTo>
                  <a:pt x="7848" y="4102"/>
                </a:lnTo>
                <a:lnTo>
                  <a:pt x="8572" y="0"/>
                </a:lnTo>
                <a:lnTo>
                  <a:pt x="6730" y="1168"/>
                </a:lnTo>
                <a:lnTo>
                  <a:pt x="5105" y="2743"/>
                </a:lnTo>
                <a:lnTo>
                  <a:pt x="3835" y="4699"/>
                </a:lnTo>
                <a:lnTo>
                  <a:pt x="0" y="10579"/>
                </a:lnTo>
                <a:lnTo>
                  <a:pt x="406" y="17767"/>
                </a:lnTo>
                <a:lnTo>
                  <a:pt x="4457" y="22923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6410725" y="4743130"/>
            <a:ext cx="15303" cy="34277"/>
          </a:xfrm>
          <a:custGeom>
            <a:avLst/>
            <a:gdLst/>
            <a:ahLst/>
            <a:cxnLst/>
            <a:rect l="l" t="t" r="r" b="b"/>
            <a:pathLst>
              <a:path w="15303" h="34277">
                <a:moveTo>
                  <a:pt x="14897" y="17056"/>
                </a:moveTo>
                <a:lnTo>
                  <a:pt x="11366" y="11950"/>
                </a:lnTo>
                <a:lnTo>
                  <a:pt x="11163" y="11722"/>
                </a:lnTo>
                <a:lnTo>
                  <a:pt x="8737" y="8356"/>
                </a:lnTo>
                <a:lnTo>
                  <a:pt x="7734" y="4127"/>
                </a:lnTo>
                <a:lnTo>
                  <a:pt x="8394" y="0"/>
                </a:lnTo>
                <a:lnTo>
                  <a:pt x="4991" y="2806"/>
                </a:lnTo>
                <a:lnTo>
                  <a:pt x="3733" y="4762"/>
                </a:lnTo>
                <a:lnTo>
                  <a:pt x="0" y="10680"/>
                </a:lnTo>
                <a:lnTo>
                  <a:pt x="482" y="17856"/>
                </a:lnTo>
                <a:lnTo>
                  <a:pt x="4584" y="22974"/>
                </a:lnTo>
                <a:lnTo>
                  <a:pt x="6883" y="26263"/>
                </a:lnTo>
                <a:lnTo>
                  <a:pt x="7886" y="30314"/>
                </a:lnTo>
                <a:lnTo>
                  <a:pt x="7378" y="34277"/>
                </a:lnTo>
                <a:lnTo>
                  <a:pt x="10693" y="31457"/>
                </a:lnTo>
                <a:lnTo>
                  <a:pt x="11887" y="29514"/>
                </a:lnTo>
                <a:lnTo>
                  <a:pt x="15303" y="23926"/>
                </a:lnTo>
                <a:lnTo>
                  <a:pt x="14897" y="17056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6410725" y="4743130"/>
            <a:ext cx="15303" cy="34277"/>
          </a:xfrm>
          <a:custGeom>
            <a:avLst/>
            <a:gdLst/>
            <a:ahLst/>
            <a:cxnLst/>
            <a:rect l="l" t="t" r="r" b="b"/>
            <a:pathLst>
              <a:path w="15303" h="34277">
                <a:moveTo>
                  <a:pt x="4584" y="22974"/>
                </a:moveTo>
                <a:lnTo>
                  <a:pt x="6883" y="26263"/>
                </a:lnTo>
                <a:lnTo>
                  <a:pt x="7886" y="30314"/>
                </a:lnTo>
                <a:lnTo>
                  <a:pt x="7378" y="34277"/>
                </a:lnTo>
                <a:lnTo>
                  <a:pt x="9156" y="33045"/>
                </a:lnTo>
                <a:lnTo>
                  <a:pt x="10693" y="31457"/>
                </a:lnTo>
                <a:lnTo>
                  <a:pt x="11887" y="29514"/>
                </a:lnTo>
                <a:lnTo>
                  <a:pt x="15303" y="23926"/>
                </a:lnTo>
                <a:lnTo>
                  <a:pt x="14897" y="17056"/>
                </a:lnTo>
                <a:lnTo>
                  <a:pt x="11366" y="11950"/>
                </a:lnTo>
                <a:lnTo>
                  <a:pt x="11163" y="11722"/>
                </a:lnTo>
                <a:lnTo>
                  <a:pt x="8737" y="8356"/>
                </a:lnTo>
                <a:lnTo>
                  <a:pt x="7734" y="4127"/>
                </a:lnTo>
                <a:lnTo>
                  <a:pt x="8394" y="0"/>
                </a:lnTo>
                <a:lnTo>
                  <a:pt x="6578" y="1206"/>
                </a:lnTo>
                <a:lnTo>
                  <a:pt x="4991" y="2806"/>
                </a:lnTo>
                <a:lnTo>
                  <a:pt x="3733" y="4762"/>
                </a:lnTo>
                <a:lnTo>
                  <a:pt x="0" y="10680"/>
                </a:lnTo>
                <a:lnTo>
                  <a:pt x="482" y="17856"/>
                </a:lnTo>
                <a:lnTo>
                  <a:pt x="4584" y="22974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6403887" y="4754139"/>
            <a:ext cx="15455" cy="34264"/>
          </a:xfrm>
          <a:custGeom>
            <a:avLst/>
            <a:gdLst/>
            <a:ahLst/>
            <a:cxnLst/>
            <a:rect l="l" t="t" r="r" b="b"/>
            <a:pathLst>
              <a:path w="15455" h="34264">
                <a:moveTo>
                  <a:pt x="14973" y="16954"/>
                </a:moveTo>
                <a:lnTo>
                  <a:pt x="11391" y="11887"/>
                </a:lnTo>
                <a:lnTo>
                  <a:pt x="11201" y="11671"/>
                </a:lnTo>
                <a:lnTo>
                  <a:pt x="8724" y="8331"/>
                </a:lnTo>
                <a:lnTo>
                  <a:pt x="7670" y="4114"/>
                </a:lnTo>
                <a:lnTo>
                  <a:pt x="8280" y="0"/>
                </a:lnTo>
                <a:lnTo>
                  <a:pt x="4889" y="2819"/>
                </a:lnTo>
                <a:lnTo>
                  <a:pt x="3683" y="4800"/>
                </a:lnTo>
                <a:lnTo>
                  <a:pt x="0" y="10756"/>
                </a:lnTo>
                <a:lnTo>
                  <a:pt x="571" y="17919"/>
                </a:lnTo>
                <a:lnTo>
                  <a:pt x="4724" y="22987"/>
                </a:lnTo>
                <a:lnTo>
                  <a:pt x="7061" y="26250"/>
                </a:lnTo>
                <a:lnTo>
                  <a:pt x="8089" y="30302"/>
                </a:lnTo>
                <a:lnTo>
                  <a:pt x="7632" y="34264"/>
                </a:lnTo>
                <a:lnTo>
                  <a:pt x="10922" y="31419"/>
                </a:lnTo>
                <a:lnTo>
                  <a:pt x="12090" y="29464"/>
                </a:lnTo>
                <a:lnTo>
                  <a:pt x="15455" y="23837"/>
                </a:lnTo>
                <a:lnTo>
                  <a:pt x="14973" y="16954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403887" y="4754139"/>
            <a:ext cx="15455" cy="34264"/>
          </a:xfrm>
          <a:custGeom>
            <a:avLst/>
            <a:gdLst/>
            <a:ahLst/>
            <a:cxnLst/>
            <a:rect l="l" t="t" r="r" b="b"/>
            <a:pathLst>
              <a:path w="15455" h="34264">
                <a:moveTo>
                  <a:pt x="4724" y="22987"/>
                </a:moveTo>
                <a:lnTo>
                  <a:pt x="7061" y="26250"/>
                </a:lnTo>
                <a:lnTo>
                  <a:pt x="8089" y="30302"/>
                </a:lnTo>
                <a:lnTo>
                  <a:pt x="7632" y="34264"/>
                </a:lnTo>
                <a:lnTo>
                  <a:pt x="9385" y="33020"/>
                </a:lnTo>
                <a:lnTo>
                  <a:pt x="10922" y="31419"/>
                </a:lnTo>
                <a:lnTo>
                  <a:pt x="12090" y="29464"/>
                </a:lnTo>
                <a:lnTo>
                  <a:pt x="15455" y="23837"/>
                </a:lnTo>
                <a:lnTo>
                  <a:pt x="14973" y="16954"/>
                </a:lnTo>
                <a:lnTo>
                  <a:pt x="11391" y="11887"/>
                </a:lnTo>
                <a:lnTo>
                  <a:pt x="11201" y="11671"/>
                </a:lnTo>
                <a:lnTo>
                  <a:pt x="8724" y="8331"/>
                </a:lnTo>
                <a:lnTo>
                  <a:pt x="7670" y="4114"/>
                </a:lnTo>
                <a:lnTo>
                  <a:pt x="8280" y="0"/>
                </a:lnTo>
                <a:lnTo>
                  <a:pt x="6489" y="1219"/>
                </a:lnTo>
                <a:lnTo>
                  <a:pt x="4889" y="2819"/>
                </a:lnTo>
                <a:lnTo>
                  <a:pt x="3683" y="4800"/>
                </a:lnTo>
                <a:lnTo>
                  <a:pt x="0" y="10756"/>
                </a:lnTo>
                <a:lnTo>
                  <a:pt x="571" y="17919"/>
                </a:lnTo>
                <a:lnTo>
                  <a:pt x="4724" y="22987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397183" y="4765188"/>
            <a:ext cx="15570" cy="34277"/>
          </a:xfrm>
          <a:custGeom>
            <a:avLst/>
            <a:gdLst/>
            <a:ahLst/>
            <a:cxnLst/>
            <a:rect l="l" t="t" r="r" b="b"/>
            <a:pathLst>
              <a:path w="15570" h="34277">
                <a:moveTo>
                  <a:pt x="634" y="17983"/>
                </a:moveTo>
                <a:lnTo>
                  <a:pt x="4825" y="23025"/>
                </a:lnTo>
                <a:lnTo>
                  <a:pt x="7188" y="26276"/>
                </a:lnTo>
                <a:lnTo>
                  <a:pt x="8254" y="30302"/>
                </a:lnTo>
                <a:lnTo>
                  <a:pt x="7823" y="34277"/>
                </a:lnTo>
                <a:lnTo>
                  <a:pt x="11099" y="31407"/>
                </a:lnTo>
                <a:lnTo>
                  <a:pt x="12255" y="29438"/>
                </a:lnTo>
                <a:lnTo>
                  <a:pt x="15570" y="23774"/>
                </a:lnTo>
                <a:lnTo>
                  <a:pt x="15024" y="16903"/>
                </a:lnTo>
                <a:lnTo>
                  <a:pt x="11391" y="11861"/>
                </a:lnTo>
                <a:lnTo>
                  <a:pt x="11188" y="11645"/>
                </a:lnTo>
                <a:lnTo>
                  <a:pt x="8699" y="8331"/>
                </a:lnTo>
                <a:lnTo>
                  <a:pt x="7607" y="4127"/>
                </a:lnTo>
                <a:lnTo>
                  <a:pt x="8166" y="0"/>
                </a:lnTo>
                <a:lnTo>
                  <a:pt x="4813" y="2870"/>
                </a:lnTo>
                <a:lnTo>
                  <a:pt x="3619" y="4851"/>
                </a:lnTo>
                <a:lnTo>
                  <a:pt x="0" y="10833"/>
                </a:lnTo>
                <a:lnTo>
                  <a:pt x="634" y="17983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397183" y="4765188"/>
            <a:ext cx="15570" cy="34277"/>
          </a:xfrm>
          <a:custGeom>
            <a:avLst/>
            <a:gdLst/>
            <a:ahLst/>
            <a:cxnLst/>
            <a:rect l="l" t="t" r="r" b="b"/>
            <a:pathLst>
              <a:path w="15570" h="34277">
                <a:moveTo>
                  <a:pt x="4825" y="23025"/>
                </a:moveTo>
                <a:lnTo>
                  <a:pt x="7188" y="26276"/>
                </a:lnTo>
                <a:lnTo>
                  <a:pt x="8254" y="30302"/>
                </a:lnTo>
                <a:lnTo>
                  <a:pt x="7823" y="34277"/>
                </a:lnTo>
                <a:lnTo>
                  <a:pt x="9563" y="33019"/>
                </a:lnTo>
                <a:lnTo>
                  <a:pt x="11099" y="31407"/>
                </a:lnTo>
                <a:lnTo>
                  <a:pt x="12255" y="29438"/>
                </a:lnTo>
                <a:lnTo>
                  <a:pt x="15570" y="23774"/>
                </a:lnTo>
                <a:lnTo>
                  <a:pt x="15024" y="16903"/>
                </a:lnTo>
                <a:lnTo>
                  <a:pt x="11391" y="11861"/>
                </a:lnTo>
                <a:lnTo>
                  <a:pt x="11188" y="11645"/>
                </a:lnTo>
                <a:lnTo>
                  <a:pt x="8699" y="8331"/>
                </a:lnTo>
                <a:lnTo>
                  <a:pt x="7607" y="4127"/>
                </a:lnTo>
                <a:lnTo>
                  <a:pt x="8166" y="0"/>
                </a:lnTo>
                <a:lnTo>
                  <a:pt x="6375" y="1244"/>
                </a:lnTo>
                <a:lnTo>
                  <a:pt x="4813" y="2870"/>
                </a:lnTo>
                <a:lnTo>
                  <a:pt x="3619" y="4851"/>
                </a:lnTo>
                <a:lnTo>
                  <a:pt x="0" y="10833"/>
                </a:lnTo>
                <a:lnTo>
                  <a:pt x="634" y="17983"/>
                </a:lnTo>
                <a:lnTo>
                  <a:pt x="4825" y="23025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390595" y="4776310"/>
            <a:ext cx="15659" cy="34277"/>
          </a:xfrm>
          <a:custGeom>
            <a:avLst/>
            <a:gdLst/>
            <a:ahLst/>
            <a:cxnLst/>
            <a:rect l="l" t="t" r="r" b="b"/>
            <a:pathLst>
              <a:path w="15659" h="34277">
                <a:moveTo>
                  <a:pt x="673" y="18021"/>
                </a:moveTo>
                <a:lnTo>
                  <a:pt x="4902" y="23037"/>
                </a:lnTo>
                <a:lnTo>
                  <a:pt x="7289" y="26263"/>
                </a:lnTo>
                <a:lnTo>
                  <a:pt x="8382" y="30302"/>
                </a:lnTo>
                <a:lnTo>
                  <a:pt x="7962" y="34277"/>
                </a:lnTo>
                <a:lnTo>
                  <a:pt x="11214" y="31368"/>
                </a:lnTo>
                <a:lnTo>
                  <a:pt x="12369" y="29387"/>
                </a:lnTo>
                <a:lnTo>
                  <a:pt x="15659" y="23710"/>
                </a:lnTo>
                <a:lnTo>
                  <a:pt x="15062" y="16827"/>
                </a:lnTo>
                <a:lnTo>
                  <a:pt x="11379" y="11823"/>
                </a:lnTo>
                <a:lnTo>
                  <a:pt x="11176" y="11607"/>
                </a:lnTo>
                <a:lnTo>
                  <a:pt x="8648" y="8305"/>
                </a:lnTo>
                <a:lnTo>
                  <a:pt x="7531" y="4127"/>
                </a:lnTo>
                <a:lnTo>
                  <a:pt x="8039" y="0"/>
                </a:lnTo>
                <a:lnTo>
                  <a:pt x="4737" y="2895"/>
                </a:lnTo>
                <a:lnTo>
                  <a:pt x="3543" y="4876"/>
                </a:lnTo>
                <a:lnTo>
                  <a:pt x="0" y="10883"/>
                </a:lnTo>
                <a:lnTo>
                  <a:pt x="673" y="18021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6390595" y="4776310"/>
            <a:ext cx="15659" cy="34277"/>
          </a:xfrm>
          <a:custGeom>
            <a:avLst/>
            <a:gdLst/>
            <a:ahLst/>
            <a:cxnLst/>
            <a:rect l="l" t="t" r="r" b="b"/>
            <a:pathLst>
              <a:path w="15659" h="34277">
                <a:moveTo>
                  <a:pt x="4902" y="23037"/>
                </a:moveTo>
                <a:lnTo>
                  <a:pt x="7289" y="26263"/>
                </a:lnTo>
                <a:lnTo>
                  <a:pt x="8382" y="30302"/>
                </a:lnTo>
                <a:lnTo>
                  <a:pt x="7962" y="34277"/>
                </a:lnTo>
                <a:lnTo>
                  <a:pt x="9715" y="33007"/>
                </a:lnTo>
                <a:lnTo>
                  <a:pt x="11214" y="31368"/>
                </a:lnTo>
                <a:lnTo>
                  <a:pt x="12369" y="29387"/>
                </a:lnTo>
                <a:lnTo>
                  <a:pt x="15659" y="23710"/>
                </a:lnTo>
                <a:lnTo>
                  <a:pt x="15062" y="16827"/>
                </a:lnTo>
                <a:lnTo>
                  <a:pt x="11379" y="11823"/>
                </a:lnTo>
                <a:lnTo>
                  <a:pt x="11176" y="11607"/>
                </a:lnTo>
                <a:lnTo>
                  <a:pt x="8648" y="8305"/>
                </a:lnTo>
                <a:lnTo>
                  <a:pt x="7531" y="4127"/>
                </a:lnTo>
                <a:lnTo>
                  <a:pt x="8039" y="0"/>
                </a:lnTo>
                <a:lnTo>
                  <a:pt x="6261" y="1244"/>
                </a:lnTo>
                <a:lnTo>
                  <a:pt x="4737" y="2895"/>
                </a:lnTo>
                <a:lnTo>
                  <a:pt x="3543" y="4876"/>
                </a:lnTo>
                <a:lnTo>
                  <a:pt x="0" y="10883"/>
                </a:lnTo>
                <a:lnTo>
                  <a:pt x="673" y="18021"/>
                </a:lnTo>
                <a:lnTo>
                  <a:pt x="4902" y="23037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384069" y="4787473"/>
            <a:ext cx="15760" cy="34277"/>
          </a:xfrm>
          <a:custGeom>
            <a:avLst/>
            <a:gdLst/>
            <a:ahLst/>
            <a:cxnLst/>
            <a:rect l="l" t="t" r="r" b="b"/>
            <a:pathLst>
              <a:path w="15760" h="34277">
                <a:moveTo>
                  <a:pt x="736" y="18072"/>
                </a:moveTo>
                <a:lnTo>
                  <a:pt x="4991" y="23050"/>
                </a:lnTo>
                <a:lnTo>
                  <a:pt x="7404" y="26263"/>
                </a:lnTo>
                <a:lnTo>
                  <a:pt x="8508" y="30289"/>
                </a:lnTo>
                <a:lnTo>
                  <a:pt x="8127" y="34277"/>
                </a:lnTo>
                <a:lnTo>
                  <a:pt x="11353" y="31356"/>
                </a:lnTo>
                <a:lnTo>
                  <a:pt x="12496" y="29362"/>
                </a:lnTo>
                <a:lnTo>
                  <a:pt x="15760" y="23660"/>
                </a:lnTo>
                <a:lnTo>
                  <a:pt x="15100" y="16776"/>
                </a:lnTo>
                <a:lnTo>
                  <a:pt x="11391" y="11798"/>
                </a:lnTo>
                <a:lnTo>
                  <a:pt x="11201" y="11582"/>
                </a:lnTo>
                <a:lnTo>
                  <a:pt x="8648" y="8305"/>
                </a:lnTo>
                <a:lnTo>
                  <a:pt x="7480" y="4127"/>
                </a:lnTo>
                <a:lnTo>
                  <a:pt x="7962" y="0"/>
                </a:lnTo>
                <a:lnTo>
                  <a:pt x="4673" y="2908"/>
                </a:lnTo>
                <a:lnTo>
                  <a:pt x="3505" y="4902"/>
                </a:lnTo>
                <a:lnTo>
                  <a:pt x="0" y="10934"/>
                </a:lnTo>
                <a:lnTo>
                  <a:pt x="736" y="18072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384069" y="4787473"/>
            <a:ext cx="15760" cy="34277"/>
          </a:xfrm>
          <a:custGeom>
            <a:avLst/>
            <a:gdLst/>
            <a:ahLst/>
            <a:cxnLst/>
            <a:rect l="l" t="t" r="r" b="b"/>
            <a:pathLst>
              <a:path w="15760" h="34277">
                <a:moveTo>
                  <a:pt x="4991" y="23050"/>
                </a:moveTo>
                <a:lnTo>
                  <a:pt x="7404" y="26263"/>
                </a:lnTo>
                <a:lnTo>
                  <a:pt x="8508" y="30289"/>
                </a:lnTo>
                <a:lnTo>
                  <a:pt x="8127" y="34277"/>
                </a:lnTo>
                <a:lnTo>
                  <a:pt x="9855" y="32994"/>
                </a:lnTo>
                <a:lnTo>
                  <a:pt x="11353" y="31356"/>
                </a:lnTo>
                <a:lnTo>
                  <a:pt x="12496" y="29362"/>
                </a:lnTo>
                <a:lnTo>
                  <a:pt x="15760" y="23660"/>
                </a:lnTo>
                <a:lnTo>
                  <a:pt x="15100" y="16776"/>
                </a:lnTo>
                <a:lnTo>
                  <a:pt x="11391" y="11798"/>
                </a:lnTo>
                <a:lnTo>
                  <a:pt x="11201" y="11582"/>
                </a:lnTo>
                <a:lnTo>
                  <a:pt x="8648" y="8305"/>
                </a:lnTo>
                <a:lnTo>
                  <a:pt x="7480" y="4127"/>
                </a:lnTo>
                <a:lnTo>
                  <a:pt x="7962" y="0"/>
                </a:lnTo>
                <a:lnTo>
                  <a:pt x="6210" y="1270"/>
                </a:lnTo>
                <a:lnTo>
                  <a:pt x="4673" y="2908"/>
                </a:lnTo>
                <a:lnTo>
                  <a:pt x="3505" y="4902"/>
                </a:lnTo>
                <a:lnTo>
                  <a:pt x="0" y="10934"/>
                </a:lnTo>
                <a:lnTo>
                  <a:pt x="736" y="18072"/>
                </a:lnTo>
                <a:lnTo>
                  <a:pt x="4991" y="23050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377629" y="4798663"/>
            <a:ext cx="15824" cy="34290"/>
          </a:xfrm>
          <a:custGeom>
            <a:avLst/>
            <a:gdLst/>
            <a:ahLst/>
            <a:cxnLst/>
            <a:rect l="l" t="t" r="r" b="b"/>
            <a:pathLst>
              <a:path w="15824" h="34289">
                <a:moveTo>
                  <a:pt x="15151" y="16738"/>
                </a:moveTo>
                <a:lnTo>
                  <a:pt x="11391" y="11785"/>
                </a:lnTo>
                <a:lnTo>
                  <a:pt x="11188" y="11569"/>
                </a:lnTo>
                <a:lnTo>
                  <a:pt x="8636" y="8305"/>
                </a:lnTo>
                <a:lnTo>
                  <a:pt x="7442" y="4140"/>
                </a:lnTo>
                <a:lnTo>
                  <a:pt x="7886" y="0"/>
                </a:lnTo>
                <a:lnTo>
                  <a:pt x="4622" y="2946"/>
                </a:lnTo>
                <a:lnTo>
                  <a:pt x="3467" y="4940"/>
                </a:lnTo>
                <a:lnTo>
                  <a:pt x="0" y="10985"/>
                </a:lnTo>
                <a:lnTo>
                  <a:pt x="762" y="18110"/>
                </a:lnTo>
                <a:lnTo>
                  <a:pt x="5054" y="23075"/>
                </a:lnTo>
                <a:lnTo>
                  <a:pt x="7480" y="26276"/>
                </a:lnTo>
                <a:lnTo>
                  <a:pt x="8623" y="30289"/>
                </a:lnTo>
                <a:lnTo>
                  <a:pt x="8242" y="34289"/>
                </a:lnTo>
                <a:lnTo>
                  <a:pt x="11468" y="31343"/>
                </a:lnTo>
                <a:lnTo>
                  <a:pt x="12598" y="29349"/>
                </a:lnTo>
                <a:lnTo>
                  <a:pt x="15824" y="23621"/>
                </a:lnTo>
                <a:lnTo>
                  <a:pt x="15151" y="16738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377629" y="4798663"/>
            <a:ext cx="15824" cy="34290"/>
          </a:xfrm>
          <a:custGeom>
            <a:avLst/>
            <a:gdLst/>
            <a:ahLst/>
            <a:cxnLst/>
            <a:rect l="l" t="t" r="r" b="b"/>
            <a:pathLst>
              <a:path w="15824" h="34289">
                <a:moveTo>
                  <a:pt x="5054" y="23075"/>
                </a:moveTo>
                <a:lnTo>
                  <a:pt x="7480" y="26276"/>
                </a:lnTo>
                <a:lnTo>
                  <a:pt x="8623" y="30289"/>
                </a:lnTo>
                <a:lnTo>
                  <a:pt x="8242" y="34289"/>
                </a:lnTo>
                <a:lnTo>
                  <a:pt x="9969" y="32994"/>
                </a:lnTo>
                <a:lnTo>
                  <a:pt x="11468" y="31343"/>
                </a:lnTo>
                <a:lnTo>
                  <a:pt x="12598" y="29349"/>
                </a:lnTo>
                <a:lnTo>
                  <a:pt x="15824" y="23621"/>
                </a:lnTo>
                <a:lnTo>
                  <a:pt x="15151" y="16738"/>
                </a:lnTo>
                <a:lnTo>
                  <a:pt x="11391" y="11785"/>
                </a:lnTo>
                <a:lnTo>
                  <a:pt x="11188" y="11569"/>
                </a:lnTo>
                <a:lnTo>
                  <a:pt x="8636" y="8305"/>
                </a:lnTo>
                <a:lnTo>
                  <a:pt x="7442" y="4140"/>
                </a:lnTo>
                <a:lnTo>
                  <a:pt x="7886" y="0"/>
                </a:lnTo>
                <a:lnTo>
                  <a:pt x="6134" y="1282"/>
                </a:lnTo>
                <a:lnTo>
                  <a:pt x="4622" y="2946"/>
                </a:lnTo>
                <a:lnTo>
                  <a:pt x="3467" y="4940"/>
                </a:lnTo>
                <a:lnTo>
                  <a:pt x="0" y="10985"/>
                </a:lnTo>
                <a:lnTo>
                  <a:pt x="762" y="18110"/>
                </a:lnTo>
                <a:lnTo>
                  <a:pt x="5054" y="23075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371259" y="4809911"/>
            <a:ext cx="15875" cy="34264"/>
          </a:xfrm>
          <a:custGeom>
            <a:avLst/>
            <a:gdLst/>
            <a:ahLst/>
            <a:cxnLst/>
            <a:rect l="l" t="t" r="r" b="b"/>
            <a:pathLst>
              <a:path w="15875" h="34264">
                <a:moveTo>
                  <a:pt x="15163" y="16687"/>
                </a:moveTo>
                <a:lnTo>
                  <a:pt x="11391" y="11760"/>
                </a:lnTo>
                <a:lnTo>
                  <a:pt x="11188" y="11531"/>
                </a:lnTo>
                <a:lnTo>
                  <a:pt x="8610" y="8293"/>
                </a:lnTo>
                <a:lnTo>
                  <a:pt x="7391" y="4127"/>
                </a:lnTo>
                <a:lnTo>
                  <a:pt x="7823" y="0"/>
                </a:lnTo>
                <a:lnTo>
                  <a:pt x="4559" y="2946"/>
                </a:lnTo>
                <a:lnTo>
                  <a:pt x="3428" y="4953"/>
                </a:lnTo>
                <a:lnTo>
                  <a:pt x="0" y="11023"/>
                </a:lnTo>
                <a:lnTo>
                  <a:pt x="800" y="18122"/>
                </a:lnTo>
                <a:lnTo>
                  <a:pt x="5105" y="23075"/>
                </a:lnTo>
                <a:lnTo>
                  <a:pt x="7556" y="26263"/>
                </a:lnTo>
                <a:lnTo>
                  <a:pt x="8699" y="30276"/>
                </a:lnTo>
                <a:lnTo>
                  <a:pt x="8343" y="34264"/>
                </a:lnTo>
                <a:lnTo>
                  <a:pt x="11556" y="31318"/>
                </a:lnTo>
                <a:lnTo>
                  <a:pt x="12674" y="29311"/>
                </a:lnTo>
                <a:lnTo>
                  <a:pt x="15874" y="23571"/>
                </a:lnTo>
                <a:lnTo>
                  <a:pt x="15163" y="16687"/>
                </a:lnTo>
                <a:close/>
              </a:path>
            </a:pathLst>
          </a:custGeom>
          <a:solidFill>
            <a:srgbClr val="E6AA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371259" y="4809911"/>
            <a:ext cx="15875" cy="34264"/>
          </a:xfrm>
          <a:custGeom>
            <a:avLst/>
            <a:gdLst/>
            <a:ahLst/>
            <a:cxnLst/>
            <a:rect l="l" t="t" r="r" b="b"/>
            <a:pathLst>
              <a:path w="15875" h="34264">
                <a:moveTo>
                  <a:pt x="5105" y="23075"/>
                </a:moveTo>
                <a:lnTo>
                  <a:pt x="7556" y="26263"/>
                </a:lnTo>
                <a:lnTo>
                  <a:pt x="8699" y="30276"/>
                </a:lnTo>
                <a:lnTo>
                  <a:pt x="8343" y="34264"/>
                </a:lnTo>
                <a:lnTo>
                  <a:pt x="10058" y="32981"/>
                </a:lnTo>
                <a:lnTo>
                  <a:pt x="11556" y="31318"/>
                </a:lnTo>
                <a:lnTo>
                  <a:pt x="12674" y="29311"/>
                </a:lnTo>
                <a:lnTo>
                  <a:pt x="15874" y="23571"/>
                </a:lnTo>
                <a:lnTo>
                  <a:pt x="15163" y="16687"/>
                </a:lnTo>
                <a:lnTo>
                  <a:pt x="11391" y="11760"/>
                </a:lnTo>
                <a:lnTo>
                  <a:pt x="11188" y="11531"/>
                </a:lnTo>
                <a:lnTo>
                  <a:pt x="8610" y="8293"/>
                </a:lnTo>
                <a:lnTo>
                  <a:pt x="7391" y="4127"/>
                </a:lnTo>
                <a:lnTo>
                  <a:pt x="7823" y="0"/>
                </a:lnTo>
                <a:lnTo>
                  <a:pt x="6070" y="1282"/>
                </a:lnTo>
                <a:lnTo>
                  <a:pt x="4559" y="2946"/>
                </a:lnTo>
                <a:lnTo>
                  <a:pt x="3428" y="4953"/>
                </a:lnTo>
                <a:lnTo>
                  <a:pt x="0" y="11023"/>
                </a:lnTo>
                <a:lnTo>
                  <a:pt x="800" y="18122"/>
                </a:lnTo>
                <a:lnTo>
                  <a:pt x="5105" y="23075"/>
                </a:lnTo>
                <a:close/>
              </a:path>
            </a:pathLst>
          </a:custGeom>
          <a:ln w="1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4896450" y="3873520"/>
            <a:ext cx="2206663" cy="3155251"/>
          </a:xfrm>
          <a:custGeom>
            <a:avLst/>
            <a:gdLst/>
            <a:ahLst/>
            <a:cxnLst/>
            <a:rect l="l" t="t" r="r" b="b"/>
            <a:pathLst>
              <a:path w="2206663" h="3155251">
                <a:moveTo>
                  <a:pt x="2180403" y="0"/>
                </a:moveTo>
                <a:lnTo>
                  <a:pt x="164405" y="0"/>
                </a:lnTo>
              </a:path>
              <a:path w="2206663" h="3155251">
                <a:moveTo>
                  <a:pt x="164405" y="3155251"/>
                </a:moveTo>
                <a:lnTo>
                  <a:pt x="2180403" y="315525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073555" y="388311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786874" y="674833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865734" y="6882057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902314" y="6845478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798739" y="3872903"/>
            <a:ext cx="118110" cy="2875432"/>
          </a:xfrm>
          <a:custGeom>
            <a:avLst/>
            <a:gdLst/>
            <a:ahLst/>
            <a:cxnLst/>
            <a:rect l="l" t="t" r="r" b="b"/>
            <a:pathLst>
              <a:path w="118110" h="2875432">
                <a:moveTo>
                  <a:pt x="0" y="2875432"/>
                </a:moveTo>
                <a:lnTo>
                  <a:pt x="118110" y="2875432"/>
                </a:lnTo>
                <a:lnTo>
                  <a:pt x="118110" y="0"/>
                </a:lnTo>
                <a:lnTo>
                  <a:pt x="0" y="0"/>
                </a:lnTo>
                <a:lnTo>
                  <a:pt x="0" y="287543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900851" y="3872903"/>
            <a:ext cx="1821548" cy="3148456"/>
          </a:xfrm>
          <a:custGeom>
            <a:avLst/>
            <a:gdLst/>
            <a:ahLst/>
            <a:cxnLst/>
            <a:rect l="l" t="t" r="r" b="b"/>
            <a:pathLst>
              <a:path w="1821548" h="3148456">
                <a:moveTo>
                  <a:pt x="0" y="3148456"/>
                </a:moveTo>
                <a:lnTo>
                  <a:pt x="1821548" y="3148456"/>
                </a:lnTo>
                <a:lnTo>
                  <a:pt x="1821548" y="0"/>
                </a:lnTo>
                <a:lnTo>
                  <a:pt x="0" y="0"/>
                </a:lnTo>
                <a:lnTo>
                  <a:pt x="0" y="314845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745140" y="3872890"/>
            <a:ext cx="2201913" cy="3148469"/>
          </a:xfrm>
          <a:custGeom>
            <a:avLst/>
            <a:gdLst/>
            <a:ahLst/>
            <a:cxnLst/>
            <a:rect l="l" t="t" r="r" b="b"/>
            <a:pathLst>
              <a:path w="2201913" h="3148469">
                <a:moveTo>
                  <a:pt x="2171710" y="0"/>
                </a:moveTo>
                <a:lnTo>
                  <a:pt x="155712" y="0"/>
                </a:lnTo>
              </a:path>
              <a:path w="2201913" h="3148469">
                <a:moveTo>
                  <a:pt x="155712" y="3148469"/>
                </a:moveTo>
                <a:lnTo>
                  <a:pt x="2171710" y="3148469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900854" y="4173912"/>
            <a:ext cx="2015998" cy="2847454"/>
          </a:xfrm>
          <a:custGeom>
            <a:avLst/>
            <a:gdLst/>
            <a:ahLst/>
            <a:cxnLst/>
            <a:rect l="l" t="t" r="r" b="b"/>
            <a:pathLst>
              <a:path w="2015998" h="2847454">
                <a:moveTo>
                  <a:pt x="0" y="2847454"/>
                </a:moveTo>
                <a:lnTo>
                  <a:pt x="2015998" y="2847454"/>
                </a:lnTo>
                <a:lnTo>
                  <a:pt x="2015998" y="213169"/>
                </a:lnTo>
                <a:lnTo>
                  <a:pt x="1401470" y="261759"/>
                </a:lnTo>
                <a:lnTo>
                  <a:pt x="0" y="0"/>
                </a:lnTo>
                <a:lnTo>
                  <a:pt x="0" y="28474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746764" y="4145142"/>
            <a:ext cx="2200287" cy="2876219"/>
          </a:xfrm>
          <a:custGeom>
            <a:avLst/>
            <a:gdLst/>
            <a:ahLst/>
            <a:cxnLst/>
            <a:rect l="l" t="t" r="r" b="b"/>
            <a:pathLst>
              <a:path w="2200287" h="2876219">
                <a:moveTo>
                  <a:pt x="2170085" y="241936"/>
                </a:moveTo>
                <a:lnTo>
                  <a:pt x="1555559" y="290537"/>
                </a:lnTo>
                <a:lnTo>
                  <a:pt x="154087" y="28779"/>
                </a:lnTo>
              </a:path>
              <a:path w="2200287" h="2876219">
                <a:moveTo>
                  <a:pt x="154087" y="2876219"/>
                </a:moveTo>
                <a:lnTo>
                  <a:pt x="2170085" y="2876219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900855" y="4055918"/>
            <a:ext cx="1917839" cy="552030"/>
          </a:xfrm>
          <a:custGeom>
            <a:avLst/>
            <a:gdLst/>
            <a:ahLst/>
            <a:cxnLst/>
            <a:rect l="l" t="t" r="r" b="b"/>
            <a:pathLst>
              <a:path w="1917839" h="552030">
                <a:moveTo>
                  <a:pt x="0" y="269151"/>
                </a:moveTo>
                <a:lnTo>
                  <a:pt x="1917839" y="552030"/>
                </a:lnTo>
                <a:lnTo>
                  <a:pt x="1917839" y="251396"/>
                </a:lnTo>
                <a:lnTo>
                  <a:pt x="0" y="0"/>
                </a:lnTo>
                <a:lnTo>
                  <a:pt x="0" y="2691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745134" y="4035507"/>
            <a:ext cx="2073554" cy="572452"/>
          </a:xfrm>
          <a:custGeom>
            <a:avLst/>
            <a:gdLst/>
            <a:ahLst/>
            <a:cxnLst/>
            <a:rect l="l" t="t" r="r" b="b"/>
            <a:pathLst>
              <a:path w="2073554" h="572452">
                <a:moveTo>
                  <a:pt x="2073554" y="271805"/>
                </a:moveTo>
                <a:lnTo>
                  <a:pt x="155717" y="20411"/>
                </a:lnTo>
              </a:path>
              <a:path w="2073554" h="572452">
                <a:moveTo>
                  <a:pt x="155717" y="289555"/>
                </a:moveTo>
                <a:lnTo>
                  <a:pt x="2073554" y="572452"/>
                </a:lnTo>
                <a:lnTo>
                  <a:pt x="2073554" y="271805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127921" y="4225442"/>
            <a:ext cx="66141" cy="307759"/>
          </a:xfrm>
          <a:custGeom>
            <a:avLst/>
            <a:gdLst/>
            <a:ahLst/>
            <a:cxnLst/>
            <a:rect l="l" t="t" r="r" b="b"/>
            <a:pathLst>
              <a:path w="66141" h="307759">
                <a:moveTo>
                  <a:pt x="0" y="298462"/>
                </a:moveTo>
                <a:lnTo>
                  <a:pt x="66141" y="307759"/>
                </a:lnTo>
                <a:lnTo>
                  <a:pt x="66141" y="0"/>
                </a:lnTo>
                <a:lnTo>
                  <a:pt x="0" y="160413"/>
                </a:lnTo>
                <a:lnTo>
                  <a:pt x="0" y="29846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127921" y="4225442"/>
            <a:ext cx="66141" cy="307759"/>
          </a:xfrm>
          <a:custGeom>
            <a:avLst/>
            <a:gdLst/>
            <a:ahLst/>
            <a:cxnLst/>
            <a:rect l="l" t="t" r="r" b="b"/>
            <a:pathLst>
              <a:path w="66141" h="307759">
                <a:moveTo>
                  <a:pt x="0" y="298462"/>
                </a:moveTo>
                <a:lnTo>
                  <a:pt x="66141" y="307759"/>
                </a:lnTo>
                <a:lnTo>
                  <a:pt x="66141" y="0"/>
                </a:lnTo>
                <a:lnTo>
                  <a:pt x="0" y="160413"/>
                </a:lnTo>
                <a:lnTo>
                  <a:pt x="0" y="298462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917323" y="4107689"/>
            <a:ext cx="1309649" cy="2913672"/>
          </a:xfrm>
          <a:custGeom>
            <a:avLst/>
            <a:gdLst/>
            <a:ahLst/>
            <a:cxnLst/>
            <a:rect l="l" t="t" r="r" b="b"/>
            <a:pathLst>
              <a:path w="1309649" h="2913672">
                <a:moveTo>
                  <a:pt x="109423" y="2913672"/>
                </a:moveTo>
                <a:lnTo>
                  <a:pt x="1309649" y="38900"/>
                </a:lnTo>
                <a:lnTo>
                  <a:pt x="1216418" y="0"/>
                </a:lnTo>
                <a:lnTo>
                  <a:pt x="0" y="2913672"/>
                </a:lnTo>
                <a:lnTo>
                  <a:pt x="109423" y="29136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917323" y="4107689"/>
            <a:ext cx="1309649" cy="2913672"/>
          </a:xfrm>
          <a:custGeom>
            <a:avLst/>
            <a:gdLst/>
            <a:ahLst/>
            <a:cxnLst/>
            <a:rect l="l" t="t" r="r" b="b"/>
            <a:pathLst>
              <a:path w="1309649" h="2913672">
                <a:moveTo>
                  <a:pt x="109423" y="2913672"/>
                </a:moveTo>
                <a:lnTo>
                  <a:pt x="1309649" y="38900"/>
                </a:lnTo>
                <a:lnTo>
                  <a:pt x="1216418" y="0"/>
                </a:lnTo>
                <a:lnTo>
                  <a:pt x="0" y="2913672"/>
                </a:lnTo>
                <a:lnTo>
                  <a:pt x="109423" y="2913672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900850" y="4107684"/>
            <a:ext cx="1232890" cy="2913684"/>
          </a:xfrm>
          <a:custGeom>
            <a:avLst/>
            <a:gdLst/>
            <a:ahLst/>
            <a:cxnLst/>
            <a:rect l="l" t="t" r="r" b="b"/>
            <a:pathLst>
              <a:path w="1232890" h="2913684">
                <a:moveTo>
                  <a:pt x="1201102" y="838"/>
                </a:moveTo>
                <a:lnTo>
                  <a:pt x="0" y="2877794"/>
                </a:lnTo>
                <a:lnTo>
                  <a:pt x="0" y="2913684"/>
                </a:lnTo>
                <a:lnTo>
                  <a:pt x="16459" y="2913684"/>
                </a:lnTo>
                <a:lnTo>
                  <a:pt x="1232890" y="0"/>
                </a:lnTo>
                <a:lnTo>
                  <a:pt x="1201102" y="8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885873" y="4107689"/>
            <a:ext cx="1247876" cy="2913672"/>
          </a:xfrm>
          <a:custGeom>
            <a:avLst/>
            <a:gdLst/>
            <a:ahLst/>
            <a:cxnLst/>
            <a:rect l="l" t="t" r="r" b="b"/>
            <a:pathLst>
              <a:path w="1247876" h="2913672">
                <a:moveTo>
                  <a:pt x="1247876" y="0"/>
                </a:moveTo>
                <a:lnTo>
                  <a:pt x="1216075" y="825"/>
                </a:lnTo>
                <a:lnTo>
                  <a:pt x="14978" y="2877794"/>
                </a:lnTo>
              </a:path>
              <a:path w="1247876" h="2913672">
                <a:moveTo>
                  <a:pt x="14978" y="2913672"/>
                </a:moveTo>
                <a:lnTo>
                  <a:pt x="31445" y="2913672"/>
                </a:lnTo>
                <a:lnTo>
                  <a:pt x="1247876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101960" y="4082020"/>
            <a:ext cx="131463" cy="64566"/>
          </a:xfrm>
          <a:custGeom>
            <a:avLst/>
            <a:gdLst/>
            <a:ahLst/>
            <a:cxnLst/>
            <a:rect l="l" t="t" r="r" b="b"/>
            <a:pathLst>
              <a:path w="131463" h="64566">
                <a:moveTo>
                  <a:pt x="31775" y="25679"/>
                </a:moveTo>
                <a:lnTo>
                  <a:pt x="125006" y="64566"/>
                </a:lnTo>
                <a:lnTo>
                  <a:pt x="128358" y="56095"/>
                </a:lnTo>
                <a:lnTo>
                  <a:pt x="131178" y="48869"/>
                </a:lnTo>
                <a:lnTo>
                  <a:pt x="131463" y="46605"/>
                </a:lnTo>
                <a:lnTo>
                  <a:pt x="125723" y="36161"/>
                </a:lnTo>
                <a:lnTo>
                  <a:pt x="116979" y="27139"/>
                </a:lnTo>
                <a:lnTo>
                  <a:pt x="113591" y="23953"/>
                </a:lnTo>
                <a:lnTo>
                  <a:pt x="104658" y="17039"/>
                </a:lnTo>
                <a:lnTo>
                  <a:pt x="89268" y="9029"/>
                </a:lnTo>
                <a:lnTo>
                  <a:pt x="78569" y="4670"/>
                </a:lnTo>
                <a:lnTo>
                  <a:pt x="69214" y="1875"/>
                </a:lnTo>
                <a:lnTo>
                  <a:pt x="58400" y="632"/>
                </a:lnTo>
                <a:lnTo>
                  <a:pt x="41097" y="0"/>
                </a:lnTo>
                <a:lnTo>
                  <a:pt x="38692" y="22"/>
                </a:lnTo>
                <a:lnTo>
                  <a:pt x="29141" y="416"/>
                </a:lnTo>
                <a:lnTo>
                  <a:pt x="13385" y="2184"/>
                </a:lnTo>
                <a:lnTo>
                  <a:pt x="5358" y="6752"/>
                </a:lnTo>
                <a:lnTo>
                  <a:pt x="0" y="26492"/>
                </a:lnTo>
                <a:lnTo>
                  <a:pt x="31775" y="256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101960" y="4082020"/>
            <a:ext cx="131463" cy="64566"/>
          </a:xfrm>
          <a:custGeom>
            <a:avLst/>
            <a:gdLst/>
            <a:ahLst/>
            <a:cxnLst/>
            <a:rect l="l" t="t" r="r" b="b"/>
            <a:pathLst>
              <a:path w="131463" h="64566">
                <a:moveTo>
                  <a:pt x="131178" y="48869"/>
                </a:moveTo>
                <a:lnTo>
                  <a:pt x="128358" y="56095"/>
                </a:lnTo>
                <a:lnTo>
                  <a:pt x="125006" y="64566"/>
                </a:lnTo>
                <a:lnTo>
                  <a:pt x="31775" y="25679"/>
                </a:lnTo>
                <a:lnTo>
                  <a:pt x="0" y="26492"/>
                </a:lnTo>
                <a:lnTo>
                  <a:pt x="5358" y="6752"/>
                </a:lnTo>
                <a:lnTo>
                  <a:pt x="11537" y="2414"/>
                </a:lnTo>
                <a:lnTo>
                  <a:pt x="29141" y="416"/>
                </a:lnTo>
                <a:lnTo>
                  <a:pt x="38692" y="22"/>
                </a:lnTo>
                <a:lnTo>
                  <a:pt x="41097" y="0"/>
                </a:lnTo>
                <a:lnTo>
                  <a:pt x="58400" y="632"/>
                </a:lnTo>
                <a:lnTo>
                  <a:pt x="69214" y="1875"/>
                </a:lnTo>
                <a:lnTo>
                  <a:pt x="78569" y="4670"/>
                </a:lnTo>
                <a:lnTo>
                  <a:pt x="89268" y="9029"/>
                </a:lnTo>
                <a:lnTo>
                  <a:pt x="104658" y="17039"/>
                </a:lnTo>
                <a:lnTo>
                  <a:pt x="113591" y="23953"/>
                </a:lnTo>
                <a:lnTo>
                  <a:pt x="116979" y="27139"/>
                </a:lnTo>
                <a:lnTo>
                  <a:pt x="125723" y="36161"/>
                </a:lnTo>
                <a:lnTo>
                  <a:pt x="131463" y="46605"/>
                </a:lnTo>
                <a:lnTo>
                  <a:pt x="131178" y="4886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133742" y="4083667"/>
            <a:ext cx="18554" cy="24026"/>
          </a:xfrm>
          <a:custGeom>
            <a:avLst/>
            <a:gdLst/>
            <a:ahLst/>
            <a:cxnLst/>
            <a:rect l="l" t="t" r="r" b="b"/>
            <a:pathLst>
              <a:path w="18554" h="24026">
                <a:moveTo>
                  <a:pt x="0" y="24026"/>
                </a:moveTo>
                <a:lnTo>
                  <a:pt x="18554" y="1966"/>
                </a:lnTo>
                <a:lnTo>
                  <a:pt x="11853" y="0"/>
                </a:lnTo>
                <a:lnTo>
                  <a:pt x="6534" y="4990"/>
                </a:lnTo>
                <a:lnTo>
                  <a:pt x="0" y="240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133742" y="4083667"/>
            <a:ext cx="18554" cy="24026"/>
          </a:xfrm>
          <a:custGeom>
            <a:avLst/>
            <a:gdLst/>
            <a:ahLst/>
            <a:cxnLst/>
            <a:rect l="l" t="t" r="r" b="b"/>
            <a:pathLst>
              <a:path w="18554" h="24026">
                <a:moveTo>
                  <a:pt x="0" y="24026"/>
                </a:moveTo>
                <a:lnTo>
                  <a:pt x="6534" y="4990"/>
                </a:lnTo>
                <a:lnTo>
                  <a:pt x="11853" y="0"/>
                </a:lnTo>
                <a:lnTo>
                  <a:pt x="18554" y="1966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389639" y="4120720"/>
            <a:ext cx="18567" cy="24033"/>
          </a:xfrm>
          <a:custGeom>
            <a:avLst/>
            <a:gdLst/>
            <a:ahLst/>
            <a:cxnLst/>
            <a:rect l="l" t="t" r="r" b="b"/>
            <a:pathLst>
              <a:path w="18567" h="24033">
                <a:moveTo>
                  <a:pt x="0" y="24033"/>
                </a:moveTo>
                <a:lnTo>
                  <a:pt x="18567" y="1973"/>
                </a:lnTo>
                <a:lnTo>
                  <a:pt x="11855" y="0"/>
                </a:lnTo>
                <a:lnTo>
                  <a:pt x="6539" y="4998"/>
                </a:lnTo>
                <a:lnTo>
                  <a:pt x="0" y="240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389639" y="4120720"/>
            <a:ext cx="18567" cy="24033"/>
          </a:xfrm>
          <a:custGeom>
            <a:avLst/>
            <a:gdLst/>
            <a:ahLst/>
            <a:cxnLst/>
            <a:rect l="l" t="t" r="r" b="b"/>
            <a:pathLst>
              <a:path w="18567" h="24033">
                <a:moveTo>
                  <a:pt x="0" y="24033"/>
                </a:moveTo>
                <a:lnTo>
                  <a:pt x="6539" y="4998"/>
                </a:lnTo>
                <a:lnTo>
                  <a:pt x="11855" y="0"/>
                </a:lnTo>
                <a:lnTo>
                  <a:pt x="18567" y="1973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818692" y="4261409"/>
            <a:ext cx="128358" cy="328879"/>
          </a:xfrm>
          <a:custGeom>
            <a:avLst/>
            <a:gdLst/>
            <a:ahLst/>
            <a:cxnLst/>
            <a:rect l="l" t="t" r="r" b="b"/>
            <a:pathLst>
              <a:path w="128358" h="328879">
                <a:moveTo>
                  <a:pt x="98157" y="293780"/>
                </a:moveTo>
                <a:lnTo>
                  <a:pt x="98157" y="10799"/>
                </a:lnTo>
                <a:lnTo>
                  <a:pt x="0" y="45897"/>
                </a:lnTo>
                <a:lnTo>
                  <a:pt x="0" y="328879"/>
                </a:lnTo>
                <a:lnTo>
                  <a:pt x="98157" y="2937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818692" y="4261409"/>
            <a:ext cx="128358" cy="328879"/>
          </a:xfrm>
          <a:custGeom>
            <a:avLst/>
            <a:gdLst/>
            <a:ahLst/>
            <a:cxnLst/>
            <a:rect l="l" t="t" r="r" b="b"/>
            <a:pathLst>
              <a:path w="128358" h="328879">
                <a:moveTo>
                  <a:pt x="98157" y="10799"/>
                </a:moveTo>
                <a:lnTo>
                  <a:pt x="0" y="45897"/>
                </a:lnTo>
                <a:lnTo>
                  <a:pt x="0" y="328879"/>
                </a:lnTo>
                <a:lnTo>
                  <a:pt x="98157" y="29378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629729" y="4512973"/>
            <a:ext cx="317322" cy="494093"/>
          </a:xfrm>
          <a:custGeom>
            <a:avLst/>
            <a:gdLst/>
            <a:ahLst/>
            <a:cxnLst/>
            <a:rect l="l" t="t" r="r" b="b"/>
            <a:pathLst>
              <a:path w="317322" h="494093">
                <a:moveTo>
                  <a:pt x="287120" y="395596"/>
                </a:moveTo>
                <a:lnTo>
                  <a:pt x="37376" y="4648"/>
                </a:lnTo>
                <a:lnTo>
                  <a:pt x="0" y="0"/>
                </a:lnTo>
                <a:lnTo>
                  <a:pt x="287120" y="447067"/>
                </a:lnTo>
                <a:lnTo>
                  <a:pt x="287120" y="395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629729" y="4512973"/>
            <a:ext cx="317322" cy="494093"/>
          </a:xfrm>
          <a:custGeom>
            <a:avLst/>
            <a:gdLst/>
            <a:ahLst/>
            <a:cxnLst/>
            <a:rect l="l" t="t" r="r" b="b"/>
            <a:pathLst>
              <a:path w="317322" h="494093">
                <a:moveTo>
                  <a:pt x="287120" y="395596"/>
                </a:moveTo>
                <a:lnTo>
                  <a:pt x="37376" y="4648"/>
                </a:lnTo>
                <a:lnTo>
                  <a:pt x="0" y="0"/>
                </a:lnTo>
                <a:lnTo>
                  <a:pt x="287120" y="447067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667100" y="4250743"/>
            <a:ext cx="279946" cy="705104"/>
          </a:xfrm>
          <a:custGeom>
            <a:avLst/>
            <a:gdLst/>
            <a:ahLst/>
            <a:cxnLst/>
            <a:rect l="l" t="t" r="r" b="b"/>
            <a:pathLst>
              <a:path w="279946" h="705103">
                <a:moveTo>
                  <a:pt x="249749" y="573697"/>
                </a:moveTo>
                <a:lnTo>
                  <a:pt x="178104" y="462089"/>
                </a:lnTo>
                <a:lnTo>
                  <a:pt x="178104" y="15303"/>
                </a:lnTo>
                <a:lnTo>
                  <a:pt x="55308" y="0"/>
                </a:lnTo>
                <a:lnTo>
                  <a:pt x="4559" y="47256"/>
                </a:lnTo>
                <a:lnTo>
                  <a:pt x="0" y="266877"/>
                </a:lnTo>
                <a:lnTo>
                  <a:pt x="249749" y="657834"/>
                </a:lnTo>
                <a:lnTo>
                  <a:pt x="249749" y="57369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667100" y="4250743"/>
            <a:ext cx="279946" cy="705104"/>
          </a:xfrm>
          <a:custGeom>
            <a:avLst/>
            <a:gdLst/>
            <a:ahLst/>
            <a:cxnLst/>
            <a:rect l="l" t="t" r="r" b="b"/>
            <a:pathLst>
              <a:path w="279946" h="705103">
                <a:moveTo>
                  <a:pt x="249749" y="573697"/>
                </a:moveTo>
                <a:lnTo>
                  <a:pt x="178104" y="462089"/>
                </a:lnTo>
                <a:lnTo>
                  <a:pt x="178104" y="15303"/>
                </a:lnTo>
                <a:lnTo>
                  <a:pt x="55308" y="0"/>
                </a:lnTo>
                <a:lnTo>
                  <a:pt x="4559" y="47256"/>
                </a:lnTo>
                <a:lnTo>
                  <a:pt x="0" y="266877"/>
                </a:lnTo>
                <a:lnTo>
                  <a:pt x="249749" y="657834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385208" y="4259159"/>
            <a:ext cx="66141" cy="294157"/>
          </a:xfrm>
          <a:custGeom>
            <a:avLst/>
            <a:gdLst/>
            <a:ahLst/>
            <a:cxnLst/>
            <a:rect l="l" t="t" r="r" b="b"/>
            <a:pathLst>
              <a:path w="66141" h="294157">
                <a:moveTo>
                  <a:pt x="0" y="284861"/>
                </a:moveTo>
                <a:lnTo>
                  <a:pt x="66141" y="294157"/>
                </a:lnTo>
                <a:lnTo>
                  <a:pt x="66141" y="0"/>
                </a:lnTo>
                <a:lnTo>
                  <a:pt x="0" y="160426"/>
                </a:lnTo>
                <a:lnTo>
                  <a:pt x="0" y="28486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385208" y="4259159"/>
            <a:ext cx="66141" cy="294157"/>
          </a:xfrm>
          <a:custGeom>
            <a:avLst/>
            <a:gdLst/>
            <a:ahLst/>
            <a:cxnLst/>
            <a:rect l="l" t="t" r="r" b="b"/>
            <a:pathLst>
              <a:path w="66141" h="294157">
                <a:moveTo>
                  <a:pt x="0" y="284861"/>
                </a:moveTo>
                <a:lnTo>
                  <a:pt x="66141" y="294157"/>
                </a:lnTo>
                <a:lnTo>
                  <a:pt x="66141" y="0"/>
                </a:lnTo>
                <a:lnTo>
                  <a:pt x="0" y="160426"/>
                </a:lnTo>
                <a:lnTo>
                  <a:pt x="0" y="284861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07513" y="3912317"/>
            <a:ext cx="437908" cy="366204"/>
          </a:xfrm>
          <a:custGeom>
            <a:avLst/>
            <a:gdLst/>
            <a:ahLst/>
            <a:cxnLst/>
            <a:rect l="l" t="t" r="r" b="b"/>
            <a:pathLst>
              <a:path w="437908" h="366204">
                <a:moveTo>
                  <a:pt x="409336" y="50987"/>
                </a:moveTo>
                <a:lnTo>
                  <a:pt x="0" y="0"/>
                </a:lnTo>
                <a:lnTo>
                  <a:pt x="0" y="311658"/>
                </a:lnTo>
                <a:lnTo>
                  <a:pt x="409336" y="362645"/>
                </a:lnTo>
                <a:lnTo>
                  <a:pt x="409336" y="509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507513" y="3912317"/>
            <a:ext cx="437908" cy="366204"/>
          </a:xfrm>
          <a:custGeom>
            <a:avLst/>
            <a:gdLst/>
            <a:ahLst/>
            <a:cxnLst/>
            <a:rect l="l" t="t" r="r" b="b"/>
            <a:pathLst>
              <a:path w="437908" h="366204">
                <a:moveTo>
                  <a:pt x="409336" y="50987"/>
                </a:moveTo>
                <a:lnTo>
                  <a:pt x="0" y="0"/>
                </a:lnTo>
                <a:lnTo>
                  <a:pt x="0" y="311658"/>
                </a:lnTo>
                <a:lnTo>
                  <a:pt x="409336" y="362645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507505" y="3896475"/>
            <a:ext cx="439547" cy="70396"/>
          </a:xfrm>
          <a:custGeom>
            <a:avLst/>
            <a:gdLst/>
            <a:ahLst/>
            <a:cxnLst/>
            <a:rect l="l" t="t" r="r" b="b"/>
            <a:pathLst>
              <a:path w="439547" h="70396">
                <a:moveTo>
                  <a:pt x="409345" y="36420"/>
                </a:moveTo>
                <a:lnTo>
                  <a:pt x="116979" y="0"/>
                </a:lnTo>
                <a:lnTo>
                  <a:pt x="0" y="15849"/>
                </a:lnTo>
                <a:lnTo>
                  <a:pt x="409345" y="66838"/>
                </a:lnTo>
                <a:lnTo>
                  <a:pt x="409345" y="364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507505" y="3896475"/>
            <a:ext cx="439547" cy="70396"/>
          </a:xfrm>
          <a:custGeom>
            <a:avLst/>
            <a:gdLst/>
            <a:ahLst/>
            <a:cxnLst/>
            <a:rect l="l" t="t" r="r" b="b"/>
            <a:pathLst>
              <a:path w="439547" h="70396">
                <a:moveTo>
                  <a:pt x="409345" y="36420"/>
                </a:moveTo>
                <a:lnTo>
                  <a:pt x="116979" y="0"/>
                </a:lnTo>
                <a:lnTo>
                  <a:pt x="0" y="15849"/>
                </a:lnTo>
                <a:lnTo>
                  <a:pt x="409345" y="66838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22401" y="3872891"/>
            <a:ext cx="76339" cy="2875445"/>
          </a:xfrm>
          <a:custGeom>
            <a:avLst/>
            <a:gdLst/>
            <a:ahLst/>
            <a:cxnLst/>
            <a:rect l="l" t="t" r="r" b="b"/>
            <a:pathLst>
              <a:path w="76339" h="2875445">
                <a:moveTo>
                  <a:pt x="0" y="2875445"/>
                </a:moveTo>
                <a:lnTo>
                  <a:pt x="76339" y="2875445"/>
                </a:lnTo>
                <a:lnTo>
                  <a:pt x="76339" y="0"/>
                </a:lnTo>
                <a:lnTo>
                  <a:pt x="0" y="0"/>
                </a:lnTo>
                <a:lnTo>
                  <a:pt x="0" y="28754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722407" y="3872890"/>
            <a:ext cx="76339" cy="3148469"/>
          </a:xfrm>
          <a:custGeom>
            <a:avLst/>
            <a:gdLst/>
            <a:ahLst/>
            <a:cxnLst/>
            <a:rect l="l" t="t" r="r" b="b"/>
            <a:pathLst>
              <a:path w="76339" h="3148469">
                <a:moveTo>
                  <a:pt x="76339" y="3148469"/>
                </a:moveTo>
                <a:lnTo>
                  <a:pt x="0" y="3148469"/>
                </a:lnTo>
                <a:lnTo>
                  <a:pt x="0" y="0"/>
                </a:lnTo>
                <a:lnTo>
                  <a:pt x="76339" y="0"/>
                </a:lnTo>
                <a:lnTo>
                  <a:pt x="76339" y="314846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821968" y="3872891"/>
            <a:ext cx="0" cy="2875445"/>
          </a:xfrm>
          <a:custGeom>
            <a:avLst/>
            <a:gdLst/>
            <a:ahLst/>
            <a:cxnLst/>
            <a:rect l="l" t="t" r="r" b="b"/>
            <a:pathLst>
              <a:path h="2875445">
                <a:moveTo>
                  <a:pt x="0" y="0"/>
                </a:moveTo>
                <a:lnTo>
                  <a:pt x="0" y="2875445"/>
                </a:lnTo>
              </a:path>
            </a:pathLst>
          </a:custGeom>
          <a:ln w="47726">
            <a:solidFill>
              <a:srgbClr val="A6A8A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798746" y="3872890"/>
            <a:ext cx="46456" cy="3148469"/>
          </a:xfrm>
          <a:custGeom>
            <a:avLst/>
            <a:gdLst/>
            <a:ahLst/>
            <a:cxnLst/>
            <a:rect l="l" t="t" r="r" b="b"/>
            <a:pathLst>
              <a:path w="46456" h="3148469">
                <a:moveTo>
                  <a:pt x="0" y="3148469"/>
                </a:moveTo>
                <a:lnTo>
                  <a:pt x="46456" y="3148469"/>
                </a:lnTo>
                <a:lnTo>
                  <a:pt x="46456" y="0"/>
                </a:lnTo>
                <a:lnTo>
                  <a:pt x="0" y="0"/>
                </a:lnTo>
                <a:lnTo>
                  <a:pt x="0" y="314846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634278" y="4246094"/>
            <a:ext cx="88125" cy="51917"/>
          </a:xfrm>
          <a:custGeom>
            <a:avLst/>
            <a:gdLst/>
            <a:ahLst/>
            <a:cxnLst/>
            <a:rect l="l" t="t" r="r" b="b"/>
            <a:pathLst>
              <a:path w="88125" h="51917">
                <a:moveTo>
                  <a:pt x="0" y="47256"/>
                </a:moveTo>
                <a:lnTo>
                  <a:pt x="37376" y="51917"/>
                </a:lnTo>
                <a:lnTo>
                  <a:pt x="88125" y="4648"/>
                </a:lnTo>
                <a:lnTo>
                  <a:pt x="50749" y="0"/>
                </a:lnTo>
                <a:lnTo>
                  <a:pt x="0" y="4725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34278" y="4246094"/>
            <a:ext cx="88125" cy="51917"/>
          </a:xfrm>
          <a:custGeom>
            <a:avLst/>
            <a:gdLst/>
            <a:ahLst/>
            <a:cxnLst/>
            <a:rect l="l" t="t" r="r" b="b"/>
            <a:pathLst>
              <a:path w="88125" h="51917">
                <a:moveTo>
                  <a:pt x="0" y="47256"/>
                </a:moveTo>
                <a:lnTo>
                  <a:pt x="37376" y="51917"/>
                </a:lnTo>
                <a:lnTo>
                  <a:pt x="88125" y="4648"/>
                </a:lnTo>
                <a:lnTo>
                  <a:pt x="50749" y="0"/>
                </a:lnTo>
                <a:lnTo>
                  <a:pt x="0" y="47256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629729" y="4293360"/>
            <a:ext cx="41922" cy="224269"/>
          </a:xfrm>
          <a:custGeom>
            <a:avLst/>
            <a:gdLst/>
            <a:ahLst/>
            <a:cxnLst/>
            <a:rect l="l" t="t" r="r" b="b"/>
            <a:pathLst>
              <a:path w="41922" h="224269">
                <a:moveTo>
                  <a:pt x="0" y="219608"/>
                </a:moveTo>
                <a:lnTo>
                  <a:pt x="37376" y="224269"/>
                </a:lnTo>
                <a:lnTo>
                  <a:pt x="41922" y="4648"/>
                </a:lnTo>
                <a:lnTo>
                  <a:pt x="4546" y="0"/>
                </a:lnTo>
                <a:lnTo>
                  <a:pt x="0" y="2196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629729" y="4293360"/>
            <a:ext cx="41922" cy="224269"/>
          </a:xfrm>
          <a:custGeom>
            <a:avLst/>
            <a:gdLst/>
            <a:ahLst/>
            <a:cxnLst/>
            <a:rect l="l" t="t" r="r" b="b"/>
            <a:pathLst>
              <a:path w="41922" h="224269">
                <a:moveTo>
                  <a:pt x="0" y="219608"/>
                </a:moveTo>
                <a:lnTo>
                  <a:pt x="37376" y="224269"/>
                </a:lnTo>
                <a:lnTo>
                  <a:pt x="41922" y="4648"/>
                </a:lnTo>
                <a:lnTo>
                  <a:pt x="4546" y="0"/>
                </a:lnTo>
                <a:lnTo>
                  <a:pt x="0" y="219608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679454" y="4694326"/>
            <a:ext cx="174434" cy="103116"/>
          </a:xfrm>
          <a:custGeom>
            <a:avLst/>
            <a:gdLst/>
            <a:ahLst/>
            <a:cxnLst/>
            <a:rect l="l" t="t" r="r" b="b"/>
            <a:pathLst>
              <a:path w="174434" h="103116">
                <a:moveTo>
                  <a:pt x="149339" y="35407"/>
                </a:moveTo>
                <a:lnTo>
                  <a:pt x="142913" y="37680"/>
                </a:lnTo>
                <a:lnTo>
                  <a:pt x="135966" y="41732"/>
                </a:lnTo>
                <a:lnTo>
                  <a:pt x="129920" y="44907"/>
                </a:lnTo>
                <a:lnTo>
                  <a:pt x="118536" y="50183"/>
                </a:lnTo>
                <a:lnTo>
                  <a:pt x="106560" y="54566"/>
                </a:lnTo>
                <a:lnTo>
                  <a:pt x="94239" y="58208"/>
                </a:lnTo>
                <a:lnTo>
                  <a:pt x="81820" y="61262"/>
                </a:lnTo>
                <a:lnTo>
                  <a:pt x="68346" y="63757"/>
                </a:lnTo>
                <a:lnTo>
                  <a:pt x="56368" y="63728"/>
                </a:lnTo>
                <a:lnTo>
                  <a:pt x="44714" y="59777"/>
                </a:lnTo>
                <a:lnTo>
                  <a:pt x="43700" y="59194"/>
                </a:lnTo>
                <a:lnTo>
                  <a:pt x="40297" y="57162"/>
                </a:lnTo>
                <a:lnTo>
                  <a:pt x="37896" y="53060"/>
                </a:lnTo>
                <a:lnTo>
                  <a:pt x="38315" y="48437"/>
                </a:lnTo>
                <a:lnTo>
                  <a:pt x="38569" y="45478"/>
                </a:lnTo>
                <a:lnTo>
                  <a:pt x="40233" y="44462"/>
                </a:lnTo>
                <a:lnTo>
                  <a:pt x="42913" y="42887"/>
                </a:lnTo>
                <a:lnTo>
                  <a:pt x="42913" y="0"/>
                </a:lnTo>
                <a:lnTo>
                  <a:pt x="35813" y="12"/>
                </a:lnTo>
                <a:lnTo>
                  <a:pt x="26352" y="6311"/>
                </a:lnTo>
                <a:lnTo>
                  <a:pt x="21018" y="10160"/>
                </a:lnTo>
                <a:lnTo>
                  <a:pt x="12066" y="19457"/>
                </a:lnTo>
                <a:lnTo>
                  <a:pt x="5448" y="30372"/>
                </a:lnTo>
                <a:lnTo>
                  <a:pt x="1246" y="42834"/>
                </a:lnTo>
                <a:lnTo>
                  <a:pt x="0" y="55567"/>
                </a:lnTo>
                <a:lnTo>
                  <a:pt x="0" y="55841"/>
                </a:lnTo>
                <a:lnTo>
                  <a:pt x="1827" y="68656"/>
                </a:lnTo>
                <a:lnTo>
                  <a:pt x="7135" y="81036"/>
                </a:lnTo>
                <a:lnTo>
                  <a:pt x="15768" y="90871"/>
                </a:lnTo>
                <a:lnTo>
                  <a:pt x="29184" y="97930"/>
                </a:lnTo>
                <a:lnTo>
                  <a:pt x="41524" y="101436"/>
                </a:lnTo>
                <a:lnTo>
                  <a:pt x="54408" y="103098"/>
                </a:lnTo>
                <a:lnTo>
                  <a:pt x="67291" y="103116"/>
                </a:lnTo>
                <a:lnTo>
                  <a:pt x="79629" y="101693"/>
                </a:lnTo>
                <a:lnTo>
                  <a:pt x="96850" y="97406"/>
                </a:lnTo>
                <a:lnTo>
                  <a:pt x="109187" y="93336"/>
                </a:lnTo>
                <a:lnTo>
                  <a:pt x="121682" y="88592"/>
                </a:lnTo>
                <a:lnTo>
                  <a:pt x="133815" y="83418"/>
                </a:lnTo>
                <a:lnTo>
                  <a:pt x="145068" y="78056"/>
                </a:lnTo>
                <a:lnTo>
                  <a:pt x="161943" y="69062"/>
                </a:lnTo>
                <a:lnTo>
                  <a:pt x="170782" y="60742"/>
                </a:lnTo>
                <a:lnTo>
                  <a:pt x="174015" y="49047"/>
                </a:lnTo>
                <a:lnTo>
                  <a:pt x="174434" y="41135"/>
                </a:lnTo>
                <a:lnTo>
                  <a:pt x="168732" y="34721"/>
                </a:lnTo>
                <a:lnTo>
                  <a:pt x="160781" y="33070"/>
                </a:lnTo>
                <a:lnTo>
                  <a:pt x="155257" y="31927"/>
                </a:lnTo>
                <a:lnTo>
                  <a:pt x="154330" y="33642"/>
                </a:lnTo>
                <a:lnTo>
                  <a:pt x="149339" y="3540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679454" y="4694326"/>
            <a:ext cx="174434" cy="103116"/>
          </a:xfrm>
          <a:custGeom>
            <a:avLst/>
            <a:gdLst/>
            <a:ahLst/>
            <a:cxnLst/>
            <a:rect l="l" t="t" r="r" b="b"/>
            <a:pathLst>
              <a:path w="174434" h="103116">
                <a:moveTo>
                  <a:pt x="42913" y="0"/>
                </a:moveTo>
                <a:lnTo>
                  <a:pt x="35813" y="12"/>
                </a:lnTo>
                <a:lnTo>
                  <a:pt x="26352" y="6311"/>
                </a:lnTo>
                <a:lnTo>
                  <a:pt x="21018" y="10160"/>
                </a:lnTo>
                <a:lnTo>
                  <a:pt x="12066" y="19457"/>
                </a:lnTo>
                <a:lnTo>
                  <a:pt x="5448" y="30372"/>
                </a:lnTo>
                <a:lnTo>
                  <a:pt x="1246" y="42834"/>
                </a:lnTo>
                <a:lnTo>
                  <a:pt x="0" y="55567"/>
                </a:lnTo>
                <a:lnTo>
                  <a:pt x="0" y="55841"/>
                </a:lnTo>
                <a:lnTo>
                  <a:pt x="1827" y="68656"/>
                </a:lnTo>
                <a:lnTo>
                  <a:pt x="7135" y="81036"/>
                </a:lnTo>
                <a:lnTo>
                  <a:pt x="15768" y="90871"/>
                </a:lnTo>
                <a:lnTo>
                  <a:pt x="29184" y="97930"/>
                </a:lnTo>
                <a:lnTo>
                  <a:pt x="41524" y="101436"/>
                </a:lnTo>
                <a:lnTo>
                  <a:pt x="54408" y="103098"/>
                </a:lnTo>
                <a:lnTo>
                  <a:pt x="67291" y="103116"/>
                </a:lnTo>
                <a:lnTo>
                  <a:pt x="79629" y="101693"/>
                </a:lnTo>
                <a:lnTo>
                  <a:pt x="96850" y="97406"/>
                </a:lnTo>
                <a:lnTo>
                  <a:pt x="109187" y="93336"/>
                </a:lnTo>
                <a:lnTo>
                  <a:pt x="121682" y="88592"/>
                </a:lnTo>
                <a:lnTo>
                  <a:pt x="133815" y="83418"/>
                </a:lnTo>
                <a:lnTo>
                  <a:pt x="145068" y="78056"/>
                </a:lnTo>
                <a:lnTo>
                  <a:pt x="161943" y="69062"/>
                </a:lnTo>
                <a:lnTo>
                  <a:pt x="170782" y="60742"/>
                </a:lnTo>
                <a:lnTo>
                  <a:pt x="174015" y="49047"/>
                </a:lnTo>
                <a:lnTo>
                  <a:pt x="174434" y="41135"/>
                </a:lnTo>
                <a:lnTo>
                  <a:pt x="168732" y="34721"/>
                </a:lnTo>
                <a:lnTo>
                  <a:pt x="160781" y="33070"/>
                </a:lnTo>
                <a:lnTo>
                  <a:pt x="155257" y="31927"/>
                </a:lnTo>
                <a:lnTo>
                  <a:pt x="154330" y="33642"/>
                </a:lnTo>
                <a:lnTo>
                  <a:pt x="149339" y="35407"/>
                </a:lnTo>
                <a:lnTo>
                  <a:pt x="142913" y="37680"/>
                </a:lnTo>
                <a:lnTo>
                  <a:pt x="135966" y="41732"/>
                </a:lnTo>
                <a:lnTo>
                  <a:pt x="129920" y="44907"/>
                </a:lnTo>
                <a:lnTo>
                  <a:pt x="118536" y="50183"/>
                </a:lnTo>
                <a:lnTo>
                  <a:pt x="106560" y="54566"/>
                </a:lnTo>
                <a:lnTo>
                  <a:pt x="94239" y="58208"/>
                </a:lnTo>
                <a:lnTo>
                  <a:pt x="81820" y="61262"/>
                </a:lnTo>
                <a:lnTo>
                  <a:pt x="68346" y="63757"/>
                </a:lnTo>
                <a:lnTo>
                  <a:pt x="56368" y="63728"/>
                </a:lnTo>
                <a:lnTo>
                  <a:pt x="44714" y="59777"/>
                </a:lnTo>
                <a:lnTo>
                  <a:pt x="43700" y="59194"/>
                </a:lnTo>
                <a:lnTo>
                  <a:pt x="40297" y="57162"/>
                </a:lnTo>
                <a:lnTo>
                  <a:pt x="37896" y="53060"/>
                </a:lnTo>
                <a:lnTo>
                  <a:pt x="38315" y="48437"/>
                </a:lnTo>
                <a:lnTo>
                  <a:pt x="38569" y="45478"/>
                </a:lnTo>
                <a:lnTo>
                  <a:pt x="40233" y="44462"/>
                </a:lnTo>
                <a:lnTo>
                  <a:pt x="42913" y="42887"/>
                </a:lnTo>
                <a:lnTo>
                  <a:pt x="42913" y="0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821441" y="4836130"/>
            <a:ext cx="244411" cy="93967"/>
          </a:xfrm>
          <a:custGeom>
            <a:avLst/>
            <a:gdLst/>
            <a:ahLst/>
            <a:cxnLst/>
            <a:rect l="l" t="t" r="r" b="b"/>
            <a:pathLst>
              <a:path w="244411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4411" y="12928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821441" y="4836130"/>
            <a:ext cx="244411" cy="93967"/>
          </a:xfrm>
          <a:custGeom>
            <a:avLst/>
            <a:gdLst/>
            <a:ahLst/>
            <a:cxnLst/>
            <a:rect l="l" t="t" r="r" b="b"/>
            <a:pathLst>
              <a:path w="244411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4411" y="12928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824578" y="4853313"/>
            <a:ext cx="227101" cy="26454"/>
          </a:xfrm>
          <a:custGeom>
            <a:avLst/>
            <a:gdLst/>
            <a:ahLst/>
            <a:cxnLst/>
            <a:rect l="l" t="t" r="r" b="b"/>
            <a:pathLst>
              <a:path w="227101" h="26454">
                <a:moveTo>
                  <a:pt x="0" y="0"/>
                </a:moveTo>
                <a:lnTo>
                  <a:pt x="227101" y="26454"/>
                </a:lnTo>
              </a:path>
            </a:pathLst>
          </a:custGeom>
          <a:ln w="52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986662" y="4437394"/>
            <a:ext cx="241858" cy="93967"/>
          </a:xfrm>
          <a:custGeom>
            <a:avLst/>
            <a:gdLst/>
            <a:ahLst/>
            <a:cxnLst/>
            <a:rect l="l" t="t" r="r" b="b"/>
            <a:pathLst>
              <a:path w="241858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1858" y="16268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986662" y="4437394"/>
            <a:ext cx="241858" cy="93967"/>
          </a:xfrm>
          <a:custGeom>
            <a:avLst/>
            <a:gdLst/>
            <a:ahLst/>
            <a:cxnLst/>
            <a:rect l="l" t="t" r="r" b="b"/>
            <a:pathLst>
              <a:path w="241858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1858" y="16268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989800" y="4454577"/>
            <a:ext cx="227101" cy="26454"/>
          </a:xfrm>
          <a:custGeom>
            <a:avLst/>
            <a:gdLst/>
            <a:ahLst/>
            <a:cxnLst/>
            <a:rect l="l" t="t" r="r" b="b"/>
            <a:pathLst>
              <a:path w="227101" h="26454">
                <a:moveTo>
                  <a:pt x="0" y="0"/>
                </a:moveTo>
                <a:lnTo>
                  <a:pt x="227101" y="26454"/>
                </a:lnTo>
              </a:path>
            </a:pathLst>
          </a:custGeom>
          <a:ln w="52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665418" y="5211804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665418" y="5211804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668555" y="5228986"/>
            <a:ext cx="227101" cy="26454"/>
          </a:xfrm>
          <a:custGeom>
            <a:avLst/>
            <a:gdLst/>
            <a:ahLst/>
            <a:cxnLst/>
            <a:rect l="l" t="t" r="r" b="b"/>
            <a:pathLst>
              <a:path w="227101" h="26454">
                <a:moveTo>
                  <a:pt x="0" y="0"/>
                </a:moveTo>
                <a:lnTo>
                  <a:pt x="227101" y="26454"/>
                </a:lnTo>
              </a:path>
            </a:pathLst>
          </a:custGeom>
          <a:ln w="52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505436" y="5596069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505436" y="5596069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508573" y="5613252"/>
            <a:ext cx="227101" cy="26454"/>
          </a:xfrm>
          <a:custGeom>
            <a:avLst/>
            <a:gdLst/>
            <a:ahLst/>
            <a:cxnLst/>
            <a:rect l="l" t="t" r="r" b="b"/>
            <a:pathLst>
              <a:path w="227101" h="26454">
                <a:moveTo>
                  <a:pt x="0" y="0"/>
                </a:moveTo>
                <a:lnTo>
                  <a:pt x="227101" y="26454"/>
                </a:lnTo>
              </a:path>
            </a:pathLst>
          </a:custGeom>
          <a:ln w="52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39014" y="5992810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39014" y="5992810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342151" y="6009994"/>
            <a:ext cx="227101" cy="26454"/>
          </a:xfrm>
          <a:custGeom>
            <a:avLst/>
            <a:gdLst/>
            <a:ahLst/>
            <a:cxnLst/>
            <a:rect l="l" t="t" r="r" b="b"/>
            <a:pathLst>
              <a:path w="227101" h="26454">
                <a:moveTo>
                  <a:pt x="0" y="0"/>
                </a:moveTo>
                <a:lnTo>
                  <a:pt x="227101" y="26454"/>
                </a:lnTo>
              </a:path>
            </a:pathLst>
          </a:custGeom>
          <a:ln w="52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77526" y="6376237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177526" y="6376237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180662" y="6393420"/>
            <a:ext cx="227101" cy="26454"/>
          </a:xfrm>
          <a:custGeom>
            <a:avLst/>
            <a:gdLst/>
            <a:ahLst/>
            <a:cxnLst/>
            <a:rect l="l" t="t" r="r" b="b"/>
            <a:pathLst>
              <a:path w="227101" h="26454">
                <a:moveTo>
                  <a:pt x="0" y="0"/>
                </a:moveTo>
                <a:lnTo>
                  <a:pt x="227101" y="26454"/>
                </a:lnTo>
              </a:path>
            </a:pathLst>
          </a:custGeom>
          <a:ln w="52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013711" y="6767480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013711" y="6767480"/>
            <a:ext cx="242277" cy="93967"/>
          </a:xfrm>
          <a:custGeom>
            <a:avLst/>
            <a:gdLst/>
            <a:ahLst/>
            <a:cxnLst/>
            <a:rect l="l" t="t" r="r" b="b"/>
            <a:pathLst>
              <a:path w="242277" h="93967">
                <a:moveTo>
                  <a:pt x="4521" y="15519"/>
                </a:moveTo>
                <a:lnTo>
                  <a:pt x="0" y="63804"/>
                </a:lnTo>
                <a:lnTo>
                  <a:pt x="223862" y="93967"/>
                </a:lnTo>
                <a:lnTo>
                  <a:pt x="242277" y="18059"/>
                </a:lnTo>
                <a:lnTo>
                  <a:pt x="118592" y="0"/>
                </a:lnTo>
                <a:lnTo>
                  <a:pt x="4521" y="15519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016848" y="6784663"/>
            <a:ext cx="227101" cy="26454"/>
          </a:xfrm>
          <a:custGeom>
            <a:avLst/>
            <a:gdLst/>
            <a:ahLst/>
            <a:cxnLst/>
            <a:rect l="l" t="t" r="r" b="b"/>
            <a:pathLst>
              <a:path w="227101" h="26454">
                <a:moveTo>
                  <a:pt x="0" y="0"/>
                </a:moveTo>
                <a:lnTo>
                  <a:pt x="227101" y="26454"/>
                </a:lnTo>
              </a:path>
            </a:pathLst>
          </a:custGeom>
          <a:ln w="52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746751" y="6426377"/>
            <a:ext cx="192112" cy="447573"/>
          </a:xfrm>
          <a:custGeom>
            <a:avLst/>
            <a:gdLst/>
            <a:ahLst/>
            <a:cxnLst/>
            <a:rect l="l" t="t" r="r" b="b"/>
            <a:pathLst>
              <a:path w="192112" h="447573">
                <a:moveTo>
                  <a:pt x="160330" y="345360"/>
                </a:moveTo>
                <a:lnTo>
                  <a:pt x="167741" y="333813"/>
                </a:lnTo>
                <a:lnTo>
                  <a:pt x="174856" y="321877"/>
                </a:lnTo>
                <a:lnTo>
                  <a:pt x="181445" y="310024"/>
                </a:lnTo>
                <a:lnTo>
                  <a:pt x="187274" y="298726"/>
                </a:lnTo>
                <a:lnTo>
                  <a:pt x="192112" y="288455"/>
                </a:lnTo>
                <a:lnTo>
                  <a:pt x="177304" y="0"/>
                </a:lnTo>
                <a:lnTo>
                  <a:pt x="174515" y="4811"/>
                </a:lnTo>
                <a:lnTo>
                  <a:pt x="168193" y="15781"/>
                </a:lnTo>
                <a:lnTo>
                  <a:pt x="161873" y="26783"/>
                </a:lnTo>
                <a:lnTo>
                  <a:pt x="155530" y="37795"/>
                </a:lnTo>
                <a:lnTo>
                  <a:pt x="154100" y="40257"/>
                </a:lnTo>
                <a:lnTo>
                  <a:pt x="154100" y="354268"/>
                </a:lnTo>
                <a:lnTo>
                  <a:pt x="160330" y="3453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746751" y="6426377"/>
            <a:ext cx="192112" cy="447573"/>
          </a:xfrm>
          <a:custGeom>
            <a:avLst/>
            <a:gdLst/>
            <a:ahLst/>
            <a:cxnLst/>
            <a:rect l="l" t="t" r="r" b="b"/>
            <a:pathLst>
              <a:path w="192112" h="447573">
                <a:moveTo>
                  <a:pt x="160330" y="345360"/>
                </a:moveTo>
                <a:lnTo>
                  <a:pt x="167741" y="333813"/>
                </a:lnTo>
                <a:lnTo>
                  <a:pt x="174856" y="321877"/>
                </a:lnTo>
                <a:lnTo>
                  <a:pt x="181445" y="310024"/>
                </a:lnTo>
                <a:lnTo>
                  <a:pt x="187274" y="298726"/>
                </a:lnTo>
                <a:lnTo>
                  <a:pt x="192112" y="288455"/>
                </a:lnTo>
              </a:path>
              <a:path w="192112" h="447573">
                <a:moveTo>
                  <a:pt x="177304" y="0"/>
                </a:moveTo>
                <a:lnTo>
                  <a:pt x="174515" y="4811"/>
                </a:lnTo>
                <a:lnTo>
                  <a:pt x="168193" y="15781"/>
                </a:lnTo>
                <a:lnTo>
                  <a:pt x="161873" y="26783"/>
                </a:lnTo>
                <a:lnTo>
                  <a:pt x="155530" y="37795"/>
                </a:lnTo>
                <a:lnTo>
                  <a:pt x="154100" y="40257"/>
                </a:lnTo>
              </a:path>
              <a:path w="192112" h="447573">
                <a:moveTo>
                  <a:pt x="154100" y="354268"/>
                </a:moveTo>
                <a:lnTo>
                  <a:pt x="160330" y="34536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746762" y="5756375"/>
            <a:ext cx="501747" cy="1264983"/>
          </a:xfrm>
          <a:custGeom>
            <a:avLst/>
            <a:gdLst/>
            <a:ahLst/>
            <a:cxnLst/>
            <a:rect l="l" t="t" r="r" b="b"/>
            <a:pathLst>
              <a:path w="501747" h="1264983">
                <a:moveTo>
                  <a:pt x="332660" y="1255772"/>
                </a:moveTo>
                <a:lnTo>
                  <a:pt x="335328" y="1244108"/>
                </a:lnTo>
                <a:lnTo>
                  <a:pt x="337368" y="1230706"/>
                </a:lnTo>
                <a:lnTo>
                  <a:pt x="338967" y="1216281"/>
                </a:lnTo>
                <a:lnTo>
                  <a:pt x="340306" y="1201547"/>
                </a:lnTo>
                <a:lnTo>
                  <a:pt x="341570" y="1187220"/>
                </a:lnTo>
                <a:lnTo>
                  <a:pt x="342943" y="1174015"/>
                </a:lnTo>
                <a:lnTo>
                  <a:pt x="344608" y="1162646"/>
                </a:lnTo>
                <a:lnTo>
                  <a:pt x="346036" y="1156195"/>
                </a:lnTo>
                <a:lnTo>
                  <a:pt x="348439" y="1145535"/>
                </a:lnTo>
                <a:lnTo>
                  <a:pt x="350122" y="1134358"/>
                </a:lnTo>
                <a:lnTo>
                  <a:pt x="351262" y="1122732"/>
                </a:lnTo>
                <a:lnTo>
                  <a:pt x="352035" y="1110726"/>
                </a:lnTo>
                <a:lnTo>
                  <a:pt x="352615" y="1098409"/>
                </a:lnTo>
                <a:lnTo>
                  <a:pt x="353179" y="1085851"/>
                </a:lnTo>
                <a:lnTo>
                  <a:pt x="353903" y="1073121"/>
                </a:lnTo>
                <a:lnTo>
                  <a:pt x="354961" y="1060286"/>
                </a:lnTo>
                <a:lnTo>
                  <a:pt x="356530" y="1047417"/>
                </a:lnTo>
                <a:lnTo>
                  <a:pt x="358784" y="1034583"/>
                </a:lnTo>
                <a:lnTo>
                  <a:pt x="361901" y="1021852"/>
                </a:lnTo>
                <a:lnTo>
                  <a:pt x="366055" y="1009293"/>
                </a:lnTo>
                <a:lnTo>
                  <a:pt x="366166" y="1009002"/>
                </a:lnTo>
                <a:lnTo>
                  <a:pt x="368270" y="1002458"/>
                </a:lnTo>
                <a:lnTo>
                  <a:pt x="370773" y="993014"/>
                </a:lnTo>
                <a:lnTo>
                  <a:pt x="373595" y="981192"/>
                </a:lnTo>
                <a:lnTo>
                  <a:pt x="376654" y="967519"/>
                </a:lnTo>
                <a:lnTo>
                  <a:pt x="379870" y="952518"/>
                </a:lnTo>
                <a:lnTo>
                  <a:pt x="383161" y="936714"/>
                </a:lnTo>
                <a:lnTo>
                  <a:pt x="386447" y="920632"/>
                </a:lnTo>
                <a:lnTo>
                  <a:pt x="389647" y="904797"/>
                </a:lnTo>
                <a:lnTo>
                  <a:pt x="392680" y="889732"/>
                </a:lnTo>
                <a:lnTo>
                  <a:pt x="395465" y="875963"/>
                </a:lnTo>
                <a:lnTo>
                  <a:pt x="397922" y="864014"/>
                </a:lnTo>
                <a:lnTo>
                  <a:pt x="399969" y="854410"/>
                </a:lnTo>
                <a:lnTo>
                  <a:pt x="401535" y="847636"/>
                </a:lnTo>
                <a:lnTo>
                  <a:pt x="404126" y="834961"/>
                </a:lnTo>
                <a:lnTo>
                  <a:pt x="405400" y="823520"/>
                </a:lnTo>
                <a:lnTo>
                  <a:pt x="405839" y="812140"/>
                </a:lnTo>
                <a:lnTo>
                  <a:pt x="405923" y="799652"/>
                </a:lnTo>
                <a:lnTo>
                  <a:pt x="406135" y="784883"/>
                </a:lnTo>
                <a:lnTo>
                  <a:pt x="406158" y="784034"/>
                </a:lnTo>
                <a:lnTo>
                  <a:pt x="405718" y="772290"/>
                </a:lnTo>
                <a:lnTo>
                  <a:pt x="404394" y="758817"/>
                </a:lnTo>
                <a:lnTo>
                  <a:pt x="403045" y="744777"/>
                </a:lnTo>
                <a:lnTo>
                  <a:pt x="402527" y="731330"/>
                </a:lnTo>
                <a:lnTo>
                  <a:pt x="403698" y="719637"/>
                </a:lnTo>
                <a:lnTo>
                  <a:pt x="407276" y="711047"/>
                </a:lnTo>
                <a:lnTo>
                  <a:pt x="415339" y="702022"/>
                </a:lnTo>
                <a:lnTo>
                  <a:pt x="424700" y="693238"/>
                </a:lnTo>
                <a:lnTo>
                  <a:pt x="433925" y="683995"/>
                </a:lnTo>
                <a:lnTo>
                  <a:pt x="439305" y="677214"/>
                </a:lnTo>
                <a:lnTo>
                  <a:pt x="446229" y="666561"/>
                </a:lnTo>
                <a:lnTo>
                  <a:pt x="452839" y="655709"/>
                </a:lnTo>
                <a:lnTo>
                  <a:pt x="459535" y="644918"/>
                </a:lnTo>
                <a:lnTo>
                  <a:pt x="464159" y="638009"/>
                </a:lnTo>
                <a:lnTo>
                  <a:pt x="472728" y="626088"/>
                </a:lnTo>
                <a:lnTo>
                  <a:pt x="480491" y="615385"/>
                </a:lnTo>
                <a:lnTo>
                  <a:pt x="487285" y="605241"/>
                </a:lnTo>
                <a:lnTo>
                  <a:pt x="492946" y="594995"/>
                </a:lnTo>
                <a:lnTo>
                  <a:pt x="497311" y="583987"/>
                </a:lnTo>
                <a:lnTo>
                  <a:pt x="500217" y="571554"/>
                </a:lnTo>
                <a:lnTo>
                  <a:pt x="501408" y="559587"/>
                </a:lnTo>
                <a:lnTo>
                  <a:pt x="501747" y="547121"/>
                </a:lnTo>
                <a:lnTo>
                  <a:pt x="501571" y="534322"/>
                </a:lnTo>
                <a:lnTo>
                  <a:pt x="500774" y="521396"/>
                </a:lnTo>
                <a:lnTo>
                  <a:pt x="499250" y="508545"/>
                </a:lnTo>
                <a:lnTo>
                  <a:pt x="496892" y="495972"/>
                </a:lnTo>
                <a:lnTo>
                  <a:pt x="493596" y="483881"/>
                </a:lnTo>
                <a:lnTo>
                  <a:pt x="487543" y="468561"/>
                </a:lnTo>
                <a:lnTo>
                  <a:pt x="481785" y="457371"/>
                </a:lnTo>
                <a:lnTo>
                  <a:pt x="475263" y="446559"/>
                </a:lnTo>
                <a:lnTo>
                  <a:pt x="468160" y="436029"/>
                </a:lnTo>
                <a:lnTo>
                  <a:pt x="460660" y="425686"/>
                </a:lnTo>
                <a:lnTo>
                  <a:pt x="452945" y="415435"/>
                </a:lnTo>
                <a:lnTo>
                  <a:pt x="445201" y="405179"/>
                </a:lnTo>
                <a:lnTo>
                  <a:pt x="437610" y="394823"/>
                </a:lnTo>
                <a:lnTo>
                  <a:pt x="430355" y="384272"/>
                </a:lnTo>
                <a:lnTo>
                  <a:pt x="423621" y="373430"/>
                </a:lnTo>
                <a:lnTo>
                  <a:pt x="417590" y="362202"/>
                </a:lnTo>
                <a:lnTo>
                  <a:pt x="415658" y="358114"/>
                </a:lnTo>
                <a:lnTo>
                  <a:pt x="410166" y="346541"/>
                </a:lnTo>
                <a:lnTo>
                  <a:pt x="404375" y="335230"/>
                </a:lnTo>
                <a:lnTo>
                  <a:pt x="398315" y="324132"/>
                </a:lnTo>
                <a:lnTo>
                  <a:pt x="392018" y="313198"/>
                </a:lnTo>
                <a:lnTo>
                  <a:pt x="385514" y="302380"/>
                </a:lnTo>
                <a:lnTo>
                  <a:pt x="378834" y="291630"/>
                </a:lnTo>
                <a:lnTo>
                  <a:pt x="372009" y="280899"/>
                </a:lnTo>
                <a:lnTo>
                  <a:pt x="365070" y="270138"/>
                </a:lnTo>
                <a:lnTo>
                  <a:pt x="360438" y="262991"/>
                </a:lnTo>
                <a:lnTo>
                  <a:pt x="353840" y="251511"/>
                </a:lnTo>
                <a:lnTo>
                  <a:pt x="346355" y="240470"/>
                </a:lnTo>
                <a:lnTo>
                  <a:pt x="341769" y="236702"/>
                </a:lnTo>
                <a:lnTo>
                  <a:pt x="338516" y="224687"/>
                </a:lnTo>
                <a:lnTo>
                  <a:pt x="336102" y="212519"/>
                </a:lnTo>
                <a:lnTo>
                  <a:pt x="334444" y="200221"/>
                </a:lnTo>
                <a:lnTo>
                  <a:pt x="333458" y="187813"/>
                </a:lnTo>
                <a:lnTo>
                  <a:pt x="333061" y="175316"/>
                </a:lnTo>
                <a:lnTo>
                  <a:pt x="333172" y="162753"/>
                </a:lnTo>
                <a:lnTo>
                  <a:pt x="333705" y="150145"/>
                </a:lnTo>
                <a:lnTo>
                  <a:pt x="334579" y="137512"/>
                </a:lnTo>
                <a:lnTo>
                  <a:pt x="335711" y="124876"/>
                </a:lnTo>
                <a:lnTo>
                  <a:pt x="337017" y="112258"/>
                </a:lnTo>
                <a:lnTo>
                  <a:pt x="338415" y="99681"/>
                </a:lnTo>
                <a:lnTo>
                  <a:pt x="339820" y="87164"/>
                </a:lnTo>
                <a:lnTo>
                  <a:pt x="341152" y="74730"/>
                </a:lnTo>
                <a:lnTo>
                  <a:pt x="342325" y="62400"/>
                </a:lnTo>
                <a:lnTo>
                  <a:pt x="342607" y="59054"/>
                </a:lnTo>
                <a:lnTo>
                  <a:pt x="154090" y="26560"/>
                </a:lnTo>
                <a:lnTo>
                  <a:pt x="154090" y="1264983"/>
                </a:lnTo>
                <a:lnTo>
                  <a:pt x="329184" y="1264983"/>
                </a:lnTo>
                <a:lnTo>
                  <a:pt x="332660" y="12557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746762" y="5756375"/>
            <a:ext cx="501747" cy="1264983"/>
          </a:xfrm>
          <a:custGeom>
            <a:avLst/>
            <a:gdLst/>
            <a:ahLst/>
            <a:cxnLst/>
            <a:rect l="l" t="t" r="r" b="b"/>
            <a:pathLst>
              <a:path w="501747" h="1264983">
                <a:moveTo>
                  <a:pt x="332660" y="1255772"/>
                </a:moveTo>
                <a:lnTo>
                  <a:pt x="335328" y="1244108"/>
                </a:lnTo>
                <a:lnTo>
                  <a:pt x="337368" y="1230706"/>
                </a:lnTo>
                <a:lnTo>
                  <a:pt x="338967" y="1216281"/>
                </a:lnTo>
                <a:lnTo>
                  <a:pt x="340306" y="1201547"/>
                </a:lnTo>
                <a:lnTo>
                  <a:pt x="341570" y="1187220"/>
                </a:lnTo>
                <a:lnTo>
                  <a:pt x="342943" y="1174015"/>
                </a:lnTo>
                <a:lnTo>
                  <a:pt x="344608" y="1162646"/>
                </a:lnTo>
                <a:lnTo>
                  <a:pt x="346036" y="1156195"/>
                </a:lnTo>
                <a:lnTo>
                  <a:pt x="348439" y="1145535"/>
                </a:lnTo>
                <a:lnTo>
                  <a:pt x="350122" y="1134358"/>
                </a:lnTo>
                <a:lnTo>
                  <a:pt x="351262" y="1122732"/>
                </a:lnTo>
                <a:lnTo>
                  <a:pt x="352035" y="1110726"/>
                </a:lnTo>
                <a:lnTo>
                  <a:pt x="352615" y="1098409"/>
                </a:lnTo>
                <a:lnTo>
                  <a:pt x="353179" y="1085851"/>
                </a:lnTo>
                <a:lnTo>
                  <a:pt x="353903" y="1073121"/>
                </a:lnTo>
                <a:lnTo>
                  <a:pt x="354961" y="1060286"/>
                </a:lnTo>
                <a:lnTo>
                  <a:pt x="356530" y="1047417"/>
                </a:lnTo>
                <a:lnTo>
                  <a:pt x="358784" y="1034583"/>
                </a:lnTo>
                <a:lnTo>
                  <a:pt x="361901" y="1021852"/>
                </a:lnTo>
                <a:lnTo>
                  <a:pt x="366055" y="1009293"/>
                </a:lnTo>
                <a:lnTo>
                  <a:pt x="366166" y="1009002"/>
                </a:lnTo>
                <a:lnTo>
                  <a:pt x="368270" y="1002458"/>
                </a:lnTo>
                <a:lnTo>
                  <a:pt x="370773" y="993014"/>
                </a:lnTo>
                <a:lnTo>
                  <a:pt x="373595" y="981192"/>
                </a:lnTo>
                <a:lnTo>
                  <a:pt x="376654" y="967519"/>
                </a:lnTo>
                <a:lnTo>
                  <a:pt x="379870" y="952518"/>
                </a:lnTo>
                <a:lnTo>
                  <a:pt x="383161" y="936714"/>
                </a:lnTo>
                <a:lnTo>
                  <a:pt x="386447" y="920632"/>
                </a:lnTo>
                <a:lnTo>
                  <a:pt x="389647" y="904797"/>
                </a:lnTo>
                <a:lnTo>
                  <a:pt x="392680" y="889732"/>
                </a:lnTo>
                <a:lnTo>
                  <a:pt x="395465" y="875963"/>
                </a:lnTo>
                <a:lnTo>
                  <a:pt x="397922" y="864014"/>
                </a:lnTo>
                <a:lnTo>
                  <a:pt x="399969" y="854410"/>
                </a:lnTo>
                <a:lnTo>
                  <a:pt x="401535" y="847636"/>
                </a:lnTo>
                <a:lnTo>
                  <a:pt x="404126" y="834961"/>
                </a:lnTo>
                <a:lnTo>
                  <a:pt x="405400" y="823520"/>
                </a:lnTo>
                <a:lnTo>
                  <a:pt x="405839" y="812140"/>
                </a:lnTo>
                <a:lnTo>
                  <a:pt x="405923" y="799652"/>
                </a:lnTo>
                <a:lnTo>
                  <a:pt x="406135" y="784883"/>
                </a:lnTo>
                <a:lnTo>
                  <a:pt x="406158" y="784034"/>
                </a:lnTo>
                <a:lnTo>
                  <a:pt x="405718" y="772290"/>
                </a:lnTo>
                <a:lnTo>
                  <a:pt x="404394" y="758817"/>
                </a:lnTo>
                <a:lnTo>
                  <a:pt x="403045" y="744777"/>
                </a:lnTo>
                <a:lnTo>
                  <a:pt x="402527" y="731330"/>
                </a:lnTo>
                <a:lnTo>
                  <a:pt x="403698" y="719637"/>
                </a:lnTo>
                <a:lnTo>
                  <a:pt x="407276" y="711047"/>
                </a:lnTo>
                <a:lnTo>
                  <a:pt x="415339" y="702022"/>
                </a:lnTo>
                <a:lnTo>
                  <a:pt x="424700" y="693238"/>
                </a:lnTo>
                <a:lnTo>
                  <a:pt x="433925" y="683995"/>
                </a:lnTo>
                <a:lnTo>
                  <a:pt x="439305" y="677214"/>
                </a:lnTo>
                <a:lnTo>
                  <a:pt x="446229" y="666561"/>
                </a:lnTo>
                <a:lnTo>
                  <a:pt x="452839" y="655709"/>
                </a:lnTo>
                <a:lnTo>
                  <a:pt x="459535" y="644918"/>
                </a:lnTo>
                <a:lnTo>
                  <a:pt x="464159" y="638009"/>
                </a:lnTo>
                <a:lnTo>
                  <a:pt x="472728" y="626088"/>
                </a:lnTo>
                <a:lnTo>
                  <a:pt x="480491" y="615385"/>
                </a:lnTo>
                <a:lnTo>
                  <a:pt x="487285" y="605241"/>
                </a:lnTo>
                <a:lnTo>
                  <a:pt x="492946" y="594995"/>
                </a:lnTo>
                <a:lnTo>
                  <a:pt x="497311" y="583987"/>
                </a:lnTo>
                <a:lnTo>
                  <a:pt x="500217" y="571554"/>
                </a:lnTo>
                <a:lnTo>
                  <a:pt x="501408" y="559587"/>
                </a:lnTo>
                <a:lnTo>
                  <a:pt x="501747" y="547121"/>
                </a:lnTo>
                <a:lnTo>
                  <a:pt x="501571" y="534322"/>
                </a:lnTo>
                <a:lnTo>
                  <a:pt x="500774" y="521396"/>
                </a:lnTo>
                <a:lnTo>
                  <a:pt x="499250" y="508545"/>
                </a:lnTo>
                <a:lnTo>
                  <a:pt x="496892" y="495972"/>
                </a:lnTo>
                <a:lnTo>
                  <a:pt x="493596" y="483881"/>
                </a:lnTo>
                <a:lnTo>
                  <a:pt x="487543" y="468561"/>
                </a:lnTo>
                <a:lnTo>
                  <a:pt x="481785" y="457371"/>
                </a:lnTo>
                <a:lnTo>
                  <a:pt x="475263" y="446559"/>
                </a:lnTo>
                <a:lnTo>
                  <a:pt x="468160" y="436029"/>
                </a:lnTo>
                <a:lnTo>
                  <a:pt x="460660" y="425686"/>
                </a:lnTo>
                <a:lnTo>
                  <a:pt x="452945" y="415435"/>
                </a:lnTo>
                <a:lnTo>
                  <a:pt x="445201" y="405179"/>
                </a:lnTo>
                <a:lnTo>
                  <a:pt x="437610" y="394823"/>
                </a:lnTo>
                <a:lnTo>
                  <a:pt x="430355" y="384272"/>
                </a:lnTo>
                <a:lnTo>
                  <a:pt x="423621" y="373430"/>
                </a:lnTo>
                <a:lnTo>
                  <a:pt x="417590" y="362202"/>
                </a:lnTo>
                <a:lnTo>
                  <a:pt x="415658" y="358114"/>
                </a:lnTo>
                <a:lnTo>
                  <a:pt x="410166" y="346541"/>
                </a:lnTo>
                <a:lnTo>
                  <a:pt x="404375" y="335230"/>
                </a:lnTo>
                <a:lnTo>
                  <a:pt x="398315" y="324132"/>
                </a:lnTo>
                <a:lnTo>
                  <a:pt x="392018" y="313198"/>
                </a:lnTo>
                <a:lnTo>
                  <a:pt x="385514" y="302380"/>
                </a:lnTo>
                <a:lnTo>
                  <a:pt x="378834" y="291630"/>
                </a:lnTo>
                <a:lnTo>
                  <a:pt x="372009" y="280899"/>
                </a:lnTo>
                <a:lnTo>
                  <a:pt x="365070" y="270138"/>
                </a:lnTo>
                <a:lnTo>
                  <a:pt x="360438" y="262991"/>
                </a:lnTo>
                <a:lnTo>
                  <a:pt x="353840" y="251511"/>
                </a:lnTo>
                <a:lnTo>
                  <a:pt x="346355" y="240470"/>
                </a:lnTo>
                <a:lnTo>
                  <a:pt x="341769" y="236702"/>
                </a:lnTo>
                <a:lnTo>
                  <a:pt x="338516" y="224687"/>
                </a:lnTo>
                <a:lnTo>
                  <a:pt x="336102" y="212519"/>
                </a:lnTo>
                <a:lnTo>
                  <a:pt x="334444" y="200221"/>
                </a:lnTo>
                <a:lnTo>
                  <a:pt x="333458" y="187813"/>
                </a:lnTo>
                <a:lnTo>
                  <a:pt x="333061" y="175316"/>
                </a:lnTo>
                <a:lnTo>
                  <a:pt x="333172" y="162753"/>
                </a:lnTo>
                <a:lnTo>
                  <a:pt x="333705" y="150145"/>
                </a:lnTo>
                <a:lnTo>
                  <a:pt x="334579" y="137512"/>
                </a:lnTo>
                <a:lnTo>
                  <a:pt x="335711" y="124876"/>
                </a:lnTo>
                <a:lnTo>
                  <a:pt x="337017" y="112258"/>
                </a:lnTo>
                <a:lnTo>
                  <a:pt x="338415" y="99681"/>
                </a:lnTo>
                <a:lnTo>
                  <a:pt x="339820" y="87164"/>
                </a:lnTo>
                <a:lnTo>
                  <a:pt x="341152" y="74730"/>
                </a:lnTo>
                <a:lnTo>
                  <a:pt x="342325" y="62400"/>
                </a:lnTo>
                <a:lnTo>
                  <a:pt x="342607" y="59054"/>
                </a:lnTo>
                <a:lnTo>
                  <a:pt x="154090" y="26560"/>
                </a:lnTo>
              </a:path>
              <a:path w="501747" h="1264983">
                <a:moveTo>
                  <a:pt x="154090" y="1264983"/>
                </a:moveTo>
                <a:lnTo>
                  <a:pt x="329184" y="1264983"/>
                </a:lnTo>
                <a:lnTo>
                  <a:pt x="332660" y="1255772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095485" y="6178633"/>
            <a:ext cx="54635" cy="296011"/>
          </a:xfrm>
          <a:custGeom>
            <a:avLst/>
            <a:gdLst/>
            <a:ahLst/>
            <a:cxnLst/>
            <a:rect l="l" t="t" r="r" b="b"/>
            <a:pathLst>
              <a:path w="54635" h="296011">
                <a:moveTo>
                  <a:pt x="54635" y="296011"/>
                </a:moveTo>
                <a:lnTo>
                  <a:pt x="54277" y="283202"/>
                </a:lnTo>
                <a:lnTo>
                  <a:pt x="52924" y="270568"/>
                </a:lnTo>
                <a:lnTo>
                  <a:pt x="50801" y="258070"/>
                </a:lnTo>
                <a:lnTo>
                  <a:pt x="48132" y="245669"/>
                </a:lnTo>
                <a:lnTo>
                  <a:pt x="45143" y="233324"/>
                </a:lnTo>
                <a:lnTo>
                  <a:pt x="42060" y="220997"/>
                </a:lnTo>
                <a:lnTo>
                  <a:pt x="39107" y="208647"/>
                </a:lnTo>
                <a:lnTo>
                  <a:pt x="36509" y="196235"/>
                </a:lnTo>
                <a:lnTo>
                  <a:pt x="34492" y="183722"/>
                </a:lnTo>
                <a:lnTo>
                  <a:pt x="33281" y="171068"/>
                </a:lnTo>
                <a:lnTo>
                  <a:pt x="33032" y="162966"/>
                </a:lnTo>
                <a:lnTo>
                  <a:pt x="32696" y="151912"/>
                </a:lnTo>
                <a:lnTo>
                  <a:pt x="31791" y="140025"/>
                </a:lnTo>
                <a:lnTo>
                  <a:pt x="30371" y="127468"/>
                </a:lnTo>
                <a:lnTo>
                  <a:pt x="28494" y="114404"/>
                </a:lnTo>
                <a:lnTo>
                  <a:pt x="26217" y="100996"/>
                </a:lnTo>
                <a:lnTo>
                  <a:pt x="23594" y="87408"/>
                </a:lnTo>
                <a:lnTo>
                  <a:pt x="20683" y="73801"/>
                </a:lnTo>
                <a:lnTo>
                  <a:pt x="17540" y="60338"/>
                </a:lnTo>
                <a:lnTo>
                  <a:pt x="14222" y="47184"/>
                </a:lnTo>
                <a:lnTo>
                  <a:pt x="10784" y="34500"/>
                </a:lnTo>
                <a:lnTo>
                  <a:pt x="7283" y="22450"/>
                </a:lnTo>
                <a:lnTo>
                  <a:pt x="3775" y="11196"/>
                </a:lnTo>
                <a:lnTo>
                  <a:pt x="316" y="902"/>
                </a:lnTo>
                <a:lnTo>
                  <a:pt x="0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876501" y="6177882"/>
            <a:ext cx="38658" cy="182587"/>
          </a:xfrm>
          <a:custGeom>
            <a:avLst/>
            <a:gdLst/>
            <a:ahLst/>
            <a:cxnLst/>
            <a:rect l="l" t="t" r="r" b="b"/>
            <a:pathLst>
              <a:path w="38658" h="182587">
                <a:moveTo>
                  <a:pt x="25621" y="82174"/>
                </a:moveTo>
                <a:lnTo>
                  <a:pt x="27306" y="69668"/>
                </a:lnTo>
                <a:lnTo>
                  <a:pt x="29298" y="57169"/>
                </a:lnTo>
                <a:lnTo>
                  <a:pt x="31609" y="44600"/>
                </a:lnTo>
                <a:lnTo>
                  <a:pt x="31826" y="43497"/>
                </a:lnTo>
                <a:lnTo>
                  <a:pt x="33313" y="31189"/>
                </a:lnTo>
                <a:lnTo>
                  <a:pt x="34092" y="21566"/>
                </a:lnTo>
              </a:path>
              <a:path w="38658" h="182587">
                <a:moveTo>
                  <a:pt x="24349" y="93695"/>
                </a:moveTo>
                <a:lnTo>
                  <a:pt x="25621" y="82174"/>
                </a:lnTo>
              </a:path>
              <a:path w="38658" h="182587">
                <a:moveTo>
                  <a:pt x="38658" y="0"/>
                </a:moveTo>
                <a:lnTo>
                  <a:pt x="36592" y="5521"/>
                </a:lnTo>
                <a:lnTo>
                  <a:pt x="34383" y="17975"/>
                </a:lnTo>
                <a:lnTo>
                  <a:pt x="34092" y="21566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914002" y="6010602"/>
            <a:ext cx="115252" cy="34277"/>
          </a:xfrm>
          <a:custGeom>
            <a:avLst/>
            <a:gdLst/>
            <a:ahLst/>
            <a:cxnLst/>
            <a:rect l="l" t="t" r="r" b="b"/>
            <a:pathLst>
              <a:path w="115252" h="34277">
                <a:moveTo>
                  <a:pt x="115252" y="0"/>
                </a:moveTo>
                <a:lnTo>
                  <a:pt x="114745" y="7336"/>
                </a:lnTo>
                <a:lnTo>
                  <a:pt x="113468" y="6070"/>
                </a:lnTo>
                <a:lnTo>
                  <a:pt x="108266" y="5095"/>
                </a:lnTo>
                <a:lnTo>
                  <a:pt x="104990" y="6438"/>
                </a:lnTo>
                <a:lnTo>
                  <a:pt x="93371" y="10808"/>
                </a:lnTo>
                <a:lnTo>
                  <a:pt x="80828" y="13190"/>
                </a:lnTo>
                <a:lnTo>
                  <a:pt x="68210" y="15135"/>
                </a:lnTo>
                <a:lnTo>
                  <a:pt x="57340" y="17843"/>
                </a:lnTo>
                <a:lnTo>
                  <a:pt x="45024" y="22011"/>
                </a:lnTo>
                <a:lnTo>
                  <a:pt x="32983" y="25846"/>
                </a:lnTo>
                <a:lnTo>
                  <a:pt x="20975" y="29316"/>
                </a:lnTo>
                <a:lnTo>
                  <a:pt x="8760" y="32388"/>
                </a:lnTo>
                <a:lnTo>
                  <a:pt x="0" y="34277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935073" y="6329577"/>
            <a:ext cx="132391" cy="165248"/>
          </a:xfrm>
          <a:custGeom>
            <a:avLst/>
            <a:gdLst/>
            <a:ahLst/>
            <a:cxnLst/>
            <a:rect l="l" t="t" r="r" b="b"/>
            <a:pathLst>
              <a:path w="132391" h="165248">
                <a:moveTo>
                  <a:pt x="7832" y="10706"/>
                </a:moveTo>
                <a:lnTo>
                  <a:pt x="6804" y="23372"/>
                </a:lnTo>
                <a:lnTo>
                  <a:pt x="5782" y="36036"/>
                </a:lnTo>
                <a:lnTo>
                  <a:pt x="4763" y="48698"/>
                </a:lnTo>
                <a:lnTo>
                  <a:pt x="3743" y="61358"/>
                </a:lnTo>
                <a:lnTo>
                  <a:pt x="2720" y="74015"/>
                </a:lnTo>
                <a:lnTo>
                  <a:pt x="1689" y="86669"/>
                </a:lnTo>
                <a:lnTo>
                  <a:pt x="648" y="99318"/>
                </a:lnTo>
                <a:lnTo>
                  <a:pt x="251" y="104101"/>
                </a:lnTo>
                <a:lnTo>
                  <a:pt x="0" y="116710"/>
                </a:lnTo>
                <a:lnTo>
                  <a:pt x="740" y="129303"/>
                </a:lnTo>
                <a:lnTo>
                  <a:pt x="1572" y="141849"/>
                </a:lnTo>
                <a:lnTo>
                  <a:pt x="1594" y="154316"/>
                </a:lnTo>
                <a:lnTo>
                  <a:pt x="873" y="161556"/>
                </a:lnTo>
                <a:lnTo>
                  <a:pt x="12601" y="163098"/>
                </a:lnTo>
                <a:lnTo>
                  <a:pt x="25068" y="164238"/>
                </a:lnTo>
                <a:lnTo>
                  <a:pt x="38035" y="164959"/>
                </a:lnTo>
                <a:lnTo>
                  <a:pt x="51261" y="165248"/>
                </a:lnTo>
                <a:lnTo>
                  <a:pt x="64506" y="165089"/>
                </a:lnTo>
                <a:lnTo>
                  <a:pt x="77528" y="164468"/>
                </a:lnTo>
                <a:lnTo>
                  <a:pt x="90089" y="163369"/>
                </a:lnTo>
                <a:lnTo>
                  <a:pt x="101673" y="161823"/>
                </a:lnTo>
                <a:lnTo>
                  <a:pt x="116164" y="159187"/>
                </a:lnTo>
                <a:lnTo>
                  <a:pt x="125265" y="152588"/>
                </a:lnTo>
                <a:lnTo>
                  <a:pt x="127911" y="147853"/>
                </a:lnTo>
                <a:lnTo>
                  <a:pt x="131153" y="137324"/>
                </a:lnTo>
                <a:lnTo>
                  <a:pt x="132391" y="125300"/>
                </a:lnTo>
                <a:lnTo>
                  <a:pt x="132232" y="112334"/>
                </a:lnTo>
                <a:lnTo>
                  <a:pt x="131283" y="98983"/>
                </a:lnTo>
                <a:lnTo>
                  <a:pt x="130150" y="85802"/>
                </a:lnTo>
                <a:lnTo>
                  <a:pt x="129440" y="73347"/>
                </a:lnTo>
                <a:lnTo>
                  <a:pt x="129600" y="64046"/>
                </a:lnTo>
                <a:lnTo>
                  <a:pt x="130261" y="50805"/>
                </a:lnTo>
                <a:lnTo>
                  <a:pt x="130372" y="38147"/>
                </a:lnTo>
                <a:lnTo>
                  <a:pt x="129998" y="25777"/>
                </a:lnTo>
                <a:lnTo>
                  <a:pt x="129202" y="13406"/>
                </a:lnTo>
                <a:lnTo>
                  <a:pt x="128050" y="742"/>
                </a:lnTo>
                <a:lnTo>
                  <a:pt x="127974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924320" y="6280500"/>
            <a:ext cx="149482" cy="55851"/>
          </a:xfrm>
          <a:custGeom>
            <a:avLst/>
            <a:gdLst/>
            <a:ahLst/>
            <a:cxnLst/>
            <a:rect l="l" t="t" r="r" b="b"/>
            <a:pathLst>
              <a:path w="149482" h="55851">
                <a:moveTo>
                  <a:pt x="0" y="15697"/>
                </a:moveTo>
                <a:lnTo>
                  <a:pt x="3443" y="26709"/>
                </a:lnTo>
                <a:lnTo>
                  <a:pt x="4300" y="36507"/>
                </a:lnTo>
                <a:lnTo>
                  <a:pt x="5188" y="44674"/>
                </a:lnTo>
                <a:lnTo>
                  <a:pt x="8724" y="50792"/>
                </a:lnTo>
                <a:lnTo>
                  <a:pt x="17526" y="54446"/>
                </a:lnTo>
                <a:lnTo>
                  <a:pt x="25654" y="55257"/>
                </a:lnTo>
                <a:lnTo>
                  <a:pt x="38154" y="55646"/>
                </a:lnTo>
                <a:lnTo>
                  <a:pt x="50883" y="55851"/>
                </a:lnTo>
                <a:lnTo>
                  <a:pt x="63722" y="55787"/>
                </a:lnTo>
                <a:lnTo>
                  <a:pt x="76556" y="55368"/>
                </a:lnTo>
                <a:lnTo>
                  <a:pt x="89267" y="54507"/>
                </a:lnTo>
                <a:lnTo>
                  <a:pt x="101739" y="53118"/>
                </a:lnTo>
                <a:lnTo>
                  <a:pt x="102704" y="52984"/>
                </a:lnTo>
                <a:lnTo>
                  <a:pt x="115338" y="51855"/>
                </a:lnTo>
                <a:lnTo>
                  <a:pt x="130345" y="50308"/>
                </a:lnTo>
                <a:lnTo>
                  <a:pt x="143008" y="46906"/>
                </a:lnTo>
                <a:lnTo>
                  <a:pt x="147764" y="42989"/>
                </a:lnTo>
                <a:lnTo>
                  <a:pt x="149482" y="32286"/>
                </a:lnTo>
                <a:lnTo>
                  <a:pt x="147633" y="17883"/>
                </a:lnTo>
                <a:lnTo>
                  <a:pt x="144388" y="4908"/>
                </a:lnTo>
                <a:lnTo>
                  <a:pt x="142697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97579" y="6604013"/>
            <a:ext cx="150710" cy="280860"/>
          </a:xfrm>
          <a:custGeom>
            <a:avLst/>
            <a:gdLst/>
            <a:ahLst/>
            <a:cxnLst/>
            <a:rect l="l" t="t" r="r" b="b"/>
            <a:pathLst>
              <a:path w="150710" h="280860">
                <a:moveTo>
                  <a:pt x="150710" y="0"/>
                </a:moveTo>
                <a:lnTo>
                  <a:pt x="147945" y="5530"/>
                </a:lnTo>
                <a:lnTo>
                  <a:pt x="144979" y="15315"/>
                </a:lnTo>
                <a:lnTo>
                  <a:pt x="141882" y="28360"/>
                </a:lnTo>
                <a:lnTo>
                  <a:pt x="138722" y="43672"/>
                </a:lnTo>
                <a:lnTo>
                  <a:pt x="135567" y="60257"/>
                </a:lnTo>
                <a:lnTo>
                  <a:pt x="132486" y="77120"/>
                </a:lnTo>
                <a:lnTo>
                  <a:pt x="129549" y="93267"/>
                </a:lnTo>
                <a:lnTo>
                  <a:pt x="126823" y="107706"/>
                </a:lnTo>
                <a:lnTo>
                  <a:pt x="124377" y="119441"/>
                </a:lnTo>
                <a:lnTo>
                  <a:pt x="122280" y="127478"/>
                </a:lnTo>
                <a:lnTo>
                  <a:pt x="115736" y="141027"/>
                </a:lnTo>
                <a:lnTo>
                  <a:pt x="109600" y="152140"/>
                </a:lnTo>
                <a:lnTo>
                  <a:pt x="103133" y="163081"/>
                </a:lnTo>
                <a:lnTo>
                  <a:pt x="96438" y="173901"/>
                </a:lnTo>
                <a:lnTo>
                  <a:pt x="89620" y="184650"/>
                </a:lnTo>
                <a:lnTo>
                  <a:pt x="82782" y="195378"/>
                </a:lnTo>
                <a:lnTo>
                  <a:pt x="76030" y="206134"/>
                </a:lnTo>
                <a:lnTo>
                  <a:pt x="72923" y="211201"/>
                </a:lnTo>
                <a:lnTo>
                  <a:pt x="65415" y="222225"/>
                </a:lnTo>
                <a:lnTo>
                  <a:pt x="57140" y="232158"/>
                </a:lnTo>
                <a:lnTo>
                  <a:pt x="48242" y="241224"/>
                </a:lnTo>
                <a:lnTo>
                  <a:pt x="38864" y="249644"/>
                </a:lnTo>
                <a:lnTo>
                  <a:pt x="29149" y="257644"/>
                </a:lnTo>
                <a:lnTo>
                  <a:pt x="19242" y="265446"/>
                </a:lnTo>
                <a:lnTo>
                  <a:pt x="9284" y="273273"/>
                </a:lnTo>
                <a:lnTo>
                  <a:pt x="0" y="28086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596389" y="5176310"/>
            <a:ext cx="235255" cy="138602"/>
          </a:xfrm>
          <a:custGeom>
            <a:avLst/>
            <a:gdLst/>
            <a:ahLst/>
            <a:cxnLst/>
            <a:rect l="l" t="t" r="r" b="b"/>
            <a:pathLst>
              <a:path w="235255" h="138602">
                <a:moveTo>
                  <a:pt x="0" y="105872"/>
                </a:moveTo>
                <a:lnTo>
                  <a:pt x="33868" y="105635"/>
                </a:lnTo>
                <a:lnTo>
                  <a:pt x="58902" y="105479"/>
                </a:lnTo>
                <a:lnTo>
                  <a:pt x="60291" y="105465"/>
                </a:lnTo>
                <a:lnTo>
                  <a:pt x="72608" y="104666"/>
                </a:lnTo>
                <a:lnTo>
                  <a:pt x="85788" y="103980"/>
                </a:lnTo>
                <a:lnTo>
                  <a:pt x="90081" y="103980"/>
                </a:lnTo>
                <a:lnTo>
                  <a:pt x="94945" y="106876"/>
                </a:lnTo>
                <a:lnTo>
                  <a:pt x="98894" y="108717"/>
                </a:lnTo>
                <a:lnTo>
                  <a:pt x="105232" y="111663"/>
                </a:lnTo>
                <a:lnTo>
                  <a:pt x="108635" y="115359"/>
                </a:lnTo>
                <a:lnTo>
                  <a:pt x="113436" y="119931"/>
                </a:lnTo>
                <a:lnTo>
                  <a:pt x="117182" y="123050"/>
                </a:lnTo>
                <a:lnTo>
                  <a:pt x="128333" y="129337"/>
                </a:lnTo>
                <a:lnTo>
                  <a:pt x="140992" y="133833"/>
                </a:lnTo>
                <a:lnTo>
                  <a:pt x="153428" y="136594"/>
                </a:lnTo>
                <a:lnTo>
                  <a:pt x="165567" y="138198"/>
                </a:lnTo>
                <a:lnTo>
                  <a:pt x="179650" y="138602"/>
                </a:lnTo>
                <a:lnTo>
                  <a:pt x="190538" y="135768"/>
                </a:lnTo>
                <a:lnTo>
                  <a:pt x="196303" y="131818"/>
                </a:lnTo>
                <a:lnTo>
                  <a:pt x="194271" y="123195"/>
                </a:lnTo>
                <a:lnTo>
                  <a:pt x="186397" y="119296"/>
                </a:lnTo>
                <a:lnTo>
                  <a:pt x="183553" y="117886"/>
                </a:lnTo>
                <a:lnTo>
                  <a:pt x="176936" y="116502"/>
                </a:lnTo>
                <a:lnTo>
                  <a:pt x="173596" y="115334"/>
                </a:lnTo>
                <a:lnTo>
                  <a:pt x="170116" y="114115"/>
                </a:lnTo>
                <a:lnTo>
                  <a:pt x="167716" y="111625"/>
                </a:lnTo>
                <a:lnTo>
                  <a:pt x="164998" y="109339"/>
                </a:lnTo>
                <a:lnTo>
                  <a:pt x="163440" y="108056"/>
                </a:lnTo>
                <a:lnTo>
                  <a:pt x="153235" y="100476"/>
                </a:lnTo>
                <a:lnTo>
                  <a:pt x="148458" y="94256"/>
                </a:lnTo>
                <a:lnTo>
                  <a:pt x="147815" y="81831"/>
                </a:lnTo>
                <a:lnTo>
                  <a:pt x="150209" y="71736"/>
                </a:lnTo>
                <a:lnTo>
                  <a:pt x="157704" y="62826"/>
                </a:lnTo>
                <a:lnTo>
                  <a:pt x="168910" y="53675"/>
                </a:lnTo>
                <a:lnTo>
                  <a:pt x="180966" y="47012"/>
                </a:lnTo>
                <a:lnTo>
                  <a:pt x="194308" y="42734"/>
                </a:lnTo>
                <a:lnTo>
                  <a:pt x="208758" y="39650"/>
                </a:lnTo>
                <a:lnTo>
                  <a:pt x="222280" y="38020"/>
                </a:lnTo>
                <a:lnTo>
                  <a:pt x="232841" y="38105"/>
                </a:lnTo>
                <a:lnTo>
                  <a:pt x="235255" y="28750"/>
                </a:lnTo>
                <a:lnTo>
                  <a:pt x="234100" y="17669"/>
                </a:lnTo>
                <a:lnTo>
                  <a:pt x="227556" y="11619"/>
                </a:lnTo>
                <a:lnTo>
                  <a:pt x="217387" y="8428"/>
                </a:lnTo>
                <a:lnTo>
                  <a:pt x="205359" y="5923"/>
                </a:lnTo>
                <a:lnTo>
                  <a:pt x="194145" y="3672"/>
                </a:lnTo>
                <a:lnTo>
                  <a:pt x="181507" y="1835"/>
                </a:lnTo>
                <a:lnTo>
                  <a:pt x="168130" y="570"/>
                </a:lnTo>
                <a:lnTo>
                  <a:pt x="154552" y="0"/>
                </a:lnTo>
                <a:lnTo>
                  <a:pt x="141309" y="247"/>
                </a:lnTo>
                <a:lnTo>
                  <a:pt x="128940" y="1436"/>
                </a:lnTo>
                <a:lnTo>
                  <a:pt x="117983" y="3688"/>
                </a:lnTo>
                <a:lnTo>
                  <a:pt x="111079" y="6364"/>
                </a:lnTo>
                <a:lnTo>
                  <a:pt x="100769" y="13202"/>
                </a:lnTo>
                <a:lnTo>
                  <a:pt x="91131" y="21291"/>
                </a:lnTo>
                <a:lnTo>
                  <a:pt x="80289" y="28898"/>
                </a:lnTo>
                <a:lnTo>
                  <a:pt x="69210" y="33946"/>
                </a:lnTo>
                <a:lnTo>
                  <a:pt x="57158" y="37128"/>
                </a:lnTo>
                <a:lnTo>
                  <a:pt x="44886" y="38590"/>
                </a:lnTo>
                <a:lnTo>
                  <a:pt x="32219" y="39005"/>
                </a:lnTo>
                <a:lnTo>
                  <a:pt x="18986" y="39045"/>
                </a:lnTo>
                <a:lnTo>
                  <a:pt x="0" y="1058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596389" y="5176310"/>
            <a:ext cx="235255" cy="138602"/>
          </a:xfrm>
          <a:custGeom>
            <a:avLst/>
            <a:gdLst/>
            <a:ahLst/>
            <a:cxnLst/>
            <a:rect l="l" t="t" r="r" b="b"/>
            <a:pathLst>
              <a:path w="235255" h="138602">
                <a:moveTo>
                  <a:pt x="18986" y="39045"/>
                </a:moveTo>
                <a:lnTo>
                  <a:pt x="32219" y="39005"/>
                </a:lnTo>
                <a:lnTo>
                  <a:pt x="44886" y="38590"/>
                </a:lnTo>
                <a:lnTo>
                  <a:pt x="57158" y="37128"/>
                </a:lnTo>
                <a:lnTo>
                  <a:pt x="69210" y="33946"/>
                </a:lnTo>
                <a:lnTo>
                  <a:pt x="80289" y="28898"/>
                </a:lnTo>
                <a:lnTo>
                  <a:pt x="91131" y="21291"/>
                </a:lnTo>
                <a:lnTo>
                  <a:pt x="100769" y="13202"/>
                </a:lnTo>
                <a:lnTo>
                  <a:pt x="111079" y="6364"/>
                </a:lnTo>
                <a:lnTo>
                  <a:pt x="117983" y="3688"/>
                </a:lnTo>
                <a:lnTo>
                  <a:pt x="128940" y="1436"/>
                </a:lnTo>
                <a:lnTo>
                  <a:pt x="141309" y="247"/>
                </a:lnTo>
                <a:lnTo>
                  <a:pt x="154552" y="0"/>
                </a:lnTo>
                <a:lnTo>
                  <a:pt x="168130" y="570"/>
                </a:lnTo>
                <a:lnTo>
                  <a:pt x="181507" y="1835"/>
                </a:lnTo>
                <a:lnTo>
                  <a:pt x="194145" y="3672"/>
                </a:lnTo>
                <a:lnTo>
                  <a:pt x="205359" y="5923"/>
                </a:lnTo>
                <a:lnTo>
                  <a:pt x="217387" y="8428"/>
                </a:lnTo>
                <a:lnTo>
                  <a:pt x="227556" y="11619"/>
                </a:lnTo>
                <a:lnTo>
                  <a:pt x="234100" y="17669"/>
                </a:lnTo>
                <a:lnTo>
                  <a:pt x="235255" y="28750"/>
                </a:lnTo>
                <a:lnTo>
                  <a:pt x="232841" y="38105"/>
                </a:lnTo>
                <a:lnTo>
                  <a:pt x="222280" y="38020"/>
                </a:lnTo>
                <a:lnTo>
                  <a:pt x="208758" y="39650"/>
                </a:lnTo>
                <a:lnTo>
                  <a:pt x="194308" y="42734"/>
                </a:lnTo>
                <a:lnTo>
                  <a:pt x="180966" y="47012"/>
                </a:lnTo>
                <a:lnTo>
                  <a:pt x="170767" y="52225"/>
                </a:lnTo>
                <a:lnTo>
                  <a:pt x="168910" y="53675"/>
                </a:lnTo>
                <a:lnTo>
                  <a:pt x="157704" y="62826"/>
                </a:lnTo>
                <a:lnTo>
                  <a:pt x="150209" y="71736"/>
                </a:lnTo>
                <a:lnTo>
                  <a:pt x="147815" y="81831"/>
                </a:lnTo>
                <a:lnTo>
                  <a:pt x="148458" y="94256"/>
                </a:lnTo>
                <a:lnTo>
                  <a:pt x="153235" y="100476"/>
                </a:lnTo>
                <a:lnTo>
                  <a:pt x="163440" y="108056"/>
                </a:lnTo>
                <a:lnTo>
                  <a:pt x="164998" y="109339"/>
                </a:lnTo>
                <a:lnTo>
                  <a:pt x="167716" y="111625"/>
                </a:lnTo>
                <a:lnTo>
                  <a:pt x="170116" y="114115"/>
                </a:lnTo>
                <a:lnTo>
                  <a:pt x="173596" y="115334"/>
                </a:lnTo>
                <a:lnTo>
                  <a:pt x="176936" y="116502"/>
                </a:lnTo>
                <a:lnTo>
                  <a:pt x="183553" y="117886"/>
                </a:lnTo>
                <a:lnTo>
                  <a:pt x="186397" y="119296"/>
                </a:lnTo>
                <a:lnTo>
                  <a:pt x="194271" y="123195"/>
                </a:lnTo>
                <a:lnTo>
                  <a:pt x="196303" y="131818"/>
                </a:lnTo>
                <a:lnTo>
                  <a:pt x="190538" y="135768"/>
                </a:lnTo>
                <a:lnTo>
                  <a:pt x="179650" y="138602"/>
                </a:lnTo>
                <a:lnTo>
                  <a:pt x="165567" y="138198"/>
                </a:lnTo>
                <a:lnTo>
                  <a:pt x="153578" y="136618"/>
                </a:lnTo>
                <a:lnTo>
                  <a:pt x="140992" y="133833"/>
                </a:lnTo>
                <a:lnTo>
                  <a:pt x="128333" y="129337"/>
                </a:lnTo>
                <a:lnTo>
                  <a:pt x="117182" y="123050"/>
                </a:lnTo>
                <a:lnTo>
                  <a:pt x="113436" y="119931"/>
                </a:lnTo>
                <a:lnTo>
                  <a:pt x="108635" y="115359"/>
                </a:lnTo>
                <a:lnTo>
                  <a:pt x="105232" y="111663"/>
                </a:lnTo>
                <a:lnTo>
                  <a:pt x="98894" y="108717"/>
                </a:lnTo>
                <a:lnTo>
                  <a:pt x="94945" y="106876"/>
                </a:lnTo>
                <a:lnTo>
                  <a:pt x="90081" y="103980"/>
                </a:lnTo>
                <a:lnTo>
                  <a:pt x="85788" y="103980"/>
                </a:lnTo>
                <a:lnTo>
                  <a:pt x="72608" y="104666"/>
                </a:lnTo>
                <a:lnTo>
                  <a:pt x="60291" y="105465"/>
                </a:lnTo>
                <a:lnTo>
                  <a:pt x="58902" y="105479"/>
                </a:lnTo>
                <a:lnTo>
                  <a:pt x="47234" y="105526"/>
                </a:lnTo>
                <a:lnTo>
                  <a:pt x="33868" y="105635"/>
                </a:lnTo>
                <a:lnTo>
                  <a:pt x="20090" y="105760"/>
                </a:lnTo>
                <a:lnTo>
                  <a:pt x="7186" y="105852"/>
                </a:lnTo>
                <a:lnTo>
                  <a:pt x="0" y="105872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624727" y="5558405"/>
            <a:ext cx="139903" cy="127634"/>
          </a:xfrm>
          <a:custGeom>
            <a:avLst/>
            <a:gdLst/>
            <a:ahLst/>
            <a:cxnLst/>
            <a:rect l="l" t="t" r="r" b="b"/>
            <a:pathLst>
              <a:path w="139903" h="127635">
                <a:moveTo>
                  <a:pt x="42671" y="26377"/>
                </a:moveTo>
                <a:lnTo>
                  <a:pt x="0" y="127635"/>
                </a:lnTo>
                <a:lnTo>
                  <a:pt x="9557" y="126937"/>
                </a:lnTo>
                <a:lnTo>
                  <a:pt x="21684" y="124012"/>
                </a:lnTo>
                <a:lnTo>
                  <a:pt x="33619" y="120371"/>
                </a:lnTo>
                <a:lnTo>
                  <a:pt x="46253" y="117729"/>
                </a:lnTo>
                <a:lnTo>
                  <a:pt x="55968" y="114990"/>
                </a:lnTo>
                <a:lnTo>
                  <a:pt x="67775" y="109387"/>
                </a:lnTo>
                <a:lnTo>
                  <a:pt x="79603" y="105003"/>
                </a:lnTo>
                <a:lnTo>
                  <a:pt x="84048" y="104076"/>
                </a:lnTo>
                <a:lnTo>
                  <a:pt x="95948" y="101917"/>
                </a:lnTo>
                <a:lnTo>
                  <a:pt x="100533" y="102476"/>
                </a:lnTo>
                <a:lnTo>
                  <a:pt x="139903" y="15659"/>
                </a:lnTo>
                <a:lnTo>
                  <a:pt x="139458" y="15491"/>
                </a:lnTo>
                <a:lnTo>
                  <a:pt x="127799" y="10604"/>
                </a:lnTo>
                <a:lnTo>
                  <a:pt x="115544" y="6642"/>
                </a:lnTo>
                <a:lnTo>
                  <a:pt x="112878" y="6018"/>
                </a:lnTo>
                <a:lnTo>
                  <a:pt x="101216" y="1319"/>
                </a:lnTo>
                <a:lnTo>
                  <a:pt x="89788" y="0"/>
                </a:lnTo>
                <a:lnTo>
                  <a:pt x="82850" y="2125"/>
                </a:lnTo>
                <a:lnTo>
                  <a:pt x="72026" y="6693"/>
                </a:lnTo>
                <a:lnTo>
                  <a:pt x="60972" y="13652"/>
                </a:lnTo>
                <a:lnTo>
                  <a:pt x="55003" y="17830"/>
                </a:lnTo>
                <a:lnTo>
                  <a:pt x="49402" y="23926"/>
                </a:lnTo>
                <a:lnTo>
                  <a:pt x="42671" y="263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624727" y="5558405"/>
            <a:ext cx="139903" cy="127634"/>
          </a:xfrm>
          <a:custGeom>
            <a:avLst/>
            <a:gdLst/>
            <a:ahLst/>
            <a:cxnLst/>
            <a:rect l="l" t="t" r="r" b="b"/>
            <a:pathLst>
              <a:path w="139903" h="127635">
                <a:moveTo>
                  <a:pt x="42671" y="26377"/>
                </a:moveTo>
                <a:lnTo>
                  <a:pt x="49402" y="23926"/>
                </a:lnTo>
                <a:lnTo>
                  <a:pt x="55003" y="17830"/>
                </a:lnTo>
                <a:lnTo>
                  <a:pt x="60972" y="13652"/>
                </a:lnTo>
                <a:lnTo>
                  <a:pt x="72026" y="6693"/>
                </a:lnTo>
                <a:lnTo>
                  <a:pt x="82850" y="2125"/>
                </a:lnTo>
                <a:lnTo>
                  <a:pt x="89788" y="0"/>
                </a:lnTo>
                <a:lnTo>
                  <a:pt x="101216" y="1319"/>
                </a:lnTo>
                <a:lnTo>
                  <a:pt x="112878" y="6018"/>
                </a:lnTo>
                <a:lnTo>
                  <a:pt x="115544" y="6642"/>
                </a:lnTo>
                <a:lnTo>
                  <a:pt x="127799" y="10604"/>
                </a:lnTo>
                <a:lnTo>
                  <a:pt x="139458" y="15491"/>
                </a:lnTo>
                <a:lnTo>
                  <a:pt x="139903" y="15659"/>
                </a:lnTo>
                <a:lnTo>
                  <a:pt x="100533" y="102476"/>
                </a:lnTo>
                <a:lnTo>
                  <a:pt x="95948" y="101917"/>
                </a:lnTo>
                <a:lnTo>
                  <a:pt x="84048" y="104076"/>
                </a:lnTo>
                <a:lnTo>
                  <a:pt x="79603" y="105003"/>
                </a:lnTo>
                <a:lnTo>
                  <a:pt x="67775" y="109387"/>
                </a:lnTo>
                <a:lnTo>
                  <a:pt x="55968" y="114990"/>
                </a:lnTo>
                <a:lnTo>
                  <a:pt x="46253" y="117729"/>
                </a:lnTo>
                <a:lnTo>
                  <a:pt x="33619" y="120371"/>
                </a:lnTo>
                <a:lnTo>
                  <a:pt x="21684" y="124012"/>
                </a:lnTo>
                <a:lnTo>
                  <a:pt x="9557" y="126937"/>
                </a:lnTo>
                <a:lnTo>
                  <a:pt x="0" y="127635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379467" y="53550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350601" y="5204802"/>
            <a:ext cx="334247" cy="491752"/>
          </a:xfrm>
          <a:custGeom>
            <a:avLst/>
            <a:gdLst/>
            <a:ahLst/>
            <a:cxnLst/>
            <a:rect l="l" t="t" r="r" b="b"/>
            <a:pathLst>
              <a:path w="334247" h="491752">
                <a:moveTo>
                  <a:pt x="297725" y="81726"/>
                </a:moveTo>
                <a:lnTo>
                  <a:pt x="297755" y="64945"/>
                </a:lnTo>
                <a:lnTo>
                  <a:pt x="298156" y="50537"/>
                </a:lnTo>
                <a:lnTo>
                  <a:pt x="298475" y="43696"/>
                </a:lnTo>
                <a:lnTo>
                  <a:pt x="299309" y="36004"/>
                </a:lnTo>
                <a:lnTo>
                  <a:pt x="299854" y="32014"/>
                </a:lnTo>
                <a:lnTo>
                  <a:pt x="299961" y="26869"/>
                </a:lnTo>
                <a:lnTo>
                  <a:pt x="298665" y="17373"/>
                </a:lnTo>
                <a:lnTo>
                  <a:pt x="296296" y="13206"/>
                </a:lnTo>
                <a:lnTo>
                  <a:pt x="295405" y="8081"/>
                </a:lnTo>
                <a:lnTo>
                  <a:pt x="297179" y="34"/>
                </a:lnTo>
                <a:lnTo>
                  <a:pt x="271788" y="0"/>
                </a:lnTo>
                <a:lnTo>
                  <a:pt x="258896" y="938"/>
                </a:lnTo>
                <a:lnTo>
                  <a:pt x="252856" y="1939"/>
                </a:lnTo>
                <a:lnTo>
                  <a:pt x="247063" y="2994"/>
                </a:lnTo>
                <a:lnTo>
                  <a:pt x="239201" y="4183"/>
                </a:lnTo>
                <a:lnTo>
                  <a:pt x="229518" y="5473"/>
                </a:lnTo>
                <a:lnTo>
                  <a:pt x="218263" y="6827"/>
                </a:lnTo>
                <a:lnTo>
                  <a:pt x="205686" y="8212"/>
                </a:lnTo>
                <a:lnTo>
                  <a:pt x="192034" y="9594"/>
                </a:lnTo>
                <a:lnTo>
                  <a:pt x="177557" y="10937"/>
                </a:lnTo>
                <a:lnTo>
                  <a:pt x="162504" y="12207"/>
                </a:lnTo>
                <a:lnTo>
                  <a:pt x="147122" y="13370"/>
                </a:lnTo>
                <a:lnTo>
                  <a:pt x="131662" y="14391"/>
                </a:lnTo>
                <a:lnTo>
                  <a:pt x="116371" y="15236"/>
                </a:lnTo>
                <a:lnTo>
                  <a:pt x="101499" y="15870"/>
                </a:lnTo>
                <a:lnTo>
                  <a:pt x="87295" y="16258"/>
                </a:lnTo>
                <a:lnTo>
                  <a:pt x="74006" y="16367"/>
                </a:lnTo>
                <a:lnTo>
                  <a:pt x="61882" y="16161"/>
                </a:lnTo>
                <a:lnTo>
                  <a:pt x="52768" y="15718"/>
                </a:lnTo>
                <a:lnTo>
                  <a:pt x="45653" y="14065"/>
                </a:lnTo>
                <a:lnTo>
                  <a:pt x="32978" y="10202"/>
                </a:lnTo>
                <a:lnTo>
                  <a:pt x="30351" y="151563"/>
                </a:lnTo>
                <a:lnTo>
                  <a:pt x="24598" y="142498"/>
                </a:lnTo>
                <a:lnTo>
                  <a:pt x="22350" y="138956"/>
                </a:lnTo>
                <a:lnTo>
                  <a:pt x="14953" y="126528"/>
                </a:lnTo>
                <a:lnTo>
                  <a:pt x="8507" y="115024"/>
                </a:lnTo>
                <a:lnTo>
                  <a:pt x="3359" y="105189"/>
                </a:lnTo>
                <a:lnTo>
                  <a:pt x="0" y="98103"/>
                </a:lnTo>
                <a:lnTo>
                  <a:pt x="1015" y="407882"/>
                </a:lnTo>
                <a:lnTo>
                  <a:pt x="6292" y="416407"/>
                </a:lnTo>
                <a:lnTo>
                  <a:pt x="11981" y="425687"/>
                </a:lnTo>
                <a:lnTo>
                  <a:pt x="20312" y="436003"/>
                </a:lnTo>
                <a:lnTo>
                  <a:pt x="21843" y="437574"/>
                </a:lnTo>
                <a:lnTo>
                  <a:pt x="30372" y="445397"/>
                </a:lnTo>
                <a:lnTo>
                  <a:pt x="27079" y="147073"/>
                </a:lnTo>
                <a:lnTo>
                  <a:pt x="28867" y="150224"/>
                </a:lnTo>
                <a:lnTo>
                  <a:pt x="30372" y="445397"/>
                </a:lnTo>
                <a:lnTo>
                  <a:pt x="40279" y="453193"/>
                </a:lnTo>
                <a:lnTo>
                  <a:pt x="51289" y="460688"/>
                </a:lnTo>
                <a:lnTo>
                  <a:pt x="63122" y="467610"/>
                </a:lnTo>
                <a:lnTo>
                  <a:pt x="75500" y="473687"/>
                </a:lnTo>
                <a:lnTo>
                  <a:pt x="88145" y="478646"/>
                </a:lnTo>
                <a:lnTo>
                  <a:pt x="100780" y="482214"/>
                </a:lnTo>
                <a:lnTo>
                  <a:pt x="113127" y="484118"/>
                </a:lnTo>
                <a:lnTo>
                  <a:pt x="118986" y="484361"/>
                </a:lnTo>
                <a:lnTo>
                  <a:pt x="129352" y="484911"/>
                </a:lnTo>
                <a:lnTo>
                  <a:pt x="142770" y="486252"/>
                </a:lnTo>
                <a:lnTo>
                  <a:pt x="157629" y="487924"/>
                </a:lnTo>
                <a:lnTo>
                  <a:pt x="172315" y="489466"/>
                </a:lnTo>
                <a:lnTo>
                  <a:pt x="185218" y="490418"/>
                </a:lnTo>
                <a:lnTo>
                  <a:pt x="207425" y="490190"/>
                </a:lnTo>
                <a:lnTo>
                  <a:pt x="219389" y="491383"/>
                </a:lnTo>
                <a:lnTo>
                  <a:pt x="227152" y="491752"/>
                </a:lnTo>
                <a:lnTo>
                  <a:pt x="236846" y="491716"/>
                </a:lnTo>
                <a:lnTo>
                  <a:pt x="250309" y="491393"/>
                </a:lnTo>
                <a:lnTo>
                  <a:pt x="265543" y="490578"/>
                </a:lnTo>
                <a:lnTo>
                  <a:pt x="280551" y="489066"/>
                </a:lnTo>
                <a:lnTo>
                  <a:pt x="293336" y="486653"/>
                </a:lnTo>
                <a:lnTo>
                  <a:pt x="300926" y="483764"/>
                </a:lnTo>
                <a:lnTo>
                  <a:pt x="309205" y="475977"/>
                </a:lnTo>
                <a:lnTo>
                  <a:pt x="314279" y="465244"/>
                </a:lnTo>
                <a:lnTo>
                  <a:pt x="317094" y="452637"/>
                </a:lnTo>
                <a:lnTo>
                  <a:pt x="318599" y="439225"/>
                </a:lnTo>
                <a:lnTo>
                  <a:pt x="319738" y="426079"/>
                </a:lnTo>
                <a:lnTo>
                  <a:pt x="321461" y="414268"/>
                </a:lnTo>
                <a:lnTo>
                  <a:pt x="322338" y="410777"/>
                </a:lnTo>
                <a:lnTo>
                  <a:pt x="326130" y="401031"/>
                </a:lnTo>
                <a:lnTo>
                  <a:pt x="331022" y="389017"/>
                </a:lnTo>
                <a:lnTo>
                  <a:pt x="334247" y="376716"/>
                </a:lnTo>
                <a:lnTo>
                  <a:pt x="333033" y="366109"/>
                </a:lnTo>
                <a:lnTo>
                  <a:pt x="325349" y="361643"/>
                </a:lnTo>
                <a:lnTo>
                  <a:pt x="312284" y="360012"/>
                </a:lnTo>
                <a:lnTo>
                  <a:pt x="295632" y="359028"/>
                </a:lnTo>
                <a:lnTo>
                  <a:pt x="278356" y="358456"/>
                </a:lnTo>
                <a:lnTo>
                  <a:pt x="263420" y="358060"/>
                </a:lnTo>
                <a:lnTo>
                  <a:pt x="253786" y="357605"/>
                </a:lnTo>
                <a:lnTo>
                  <a:pt x="252387" y="357425"/>
                </a:lnTo>
                <a:lnTo>
                  <a:pt x="241596" y="355546"/>
                </a:lnTo>
                <a:lnTo>
                  <a:pt x="229335" y="353589"/>
                </a:lnTo>
                <a:lnTo>
                  <a:pt x="216104" y="351389"/>
                </a:lnTo>
                <a:lnTo>
                  <a:pt x="202402" y="348783"/>
                </a:lnTo>
                <a:lnTo>
                  <a:pt x="188731" y="345606"/>
                </a:lnTo>
                <a:lnTo>
                  <a:pt x="175589" y="341694"/>
                </a:lnTo>
                <a:lnTo>
                  <a:pt x="163476" y="336884"/>
                </a:lnTo>
                <a:lnTo>
                  <a:pt x="152894" y="331011"/>
                </a:lnTo>
                <a:lnTo>
                  <a:pt x="147396" y="326830"/>
                </a:lnTo>
                <a:lnTo>
                  <a:pt x="136487" y="316140"/>
                </a:lnTo>
                <a:lnTo>
                  <a:pt x="128615" y="306146"/>
                </a:lnTo>
                <a:lnTo>
                  <a:pt x="122548" y="296412"/>
                </a:lnTo>
                <a:lnTo>
                  <a:pt x="117054" y="286498"/>
                </a:lnTo>
                <a:lnTo>
                  <a:pt x="110901" y="275964"/>
                </a:lnTo>
                <a:lnTo>
                  <a:pt x="104762" y="266912"/>
                </a:lnTo>
                <a:lnTo>
                  <a:pt x="99518" y="253638"/>
                </a:lnTo>
                <a:lnTo>
                  <a:pt x="93930" y="242013"/>
                </a:lnTo>
                <a:lnTo>
                  <a:pt x="88146" y="231337"/>
                </a:lnTo>
                <a:lnTo>
                  <a:pt x="82308" y="220906"/>
                </a:lnTo>
                <a:lnTo>
                  <a:pt x="76923" y="210740"/>
                </a:lnTo>
                <a:lnTo>
                  <a:pt x="69775" y="198933"/>
                </a:lnTo>
                <a:lnTo>
                  <a:pt x="62216" y="190526"/>
                </a:lnTo>
                <a:lnTo>
                  <a:pt x="54521" y="183003"/>
                </a:lnTo>
                <a:lnTo>
                  <a:pt x="46783" y="174331"/>
                </a:lnTo>
                <a:lnTo>
                  <a:pt x="38611" y="163603"/>
                </a:lnTo>
                <a:lnTo>
                  <a:pt x="30968" y="152461"/>
                </a:lnTo>
                <a:lnTo>
                  <a:pt x="34825" y="156567"/>
                </a:lnTo>
                <a:lnTo>
                  <a:pt x="43468" y="160044"/>
                </a:lnTo>
                <a:lnTo>
                  <a:pt x="55038" y="161432"/>
                </a:lnTo>
                <a:lnTo>
                  <a:pt x="69778" y="161513"/>
                </a:lnTo>
                <a:lnTo>
                  <a:pt x="87933" y="161066"/>
                </a:lnTo>
                <a:lnTo>
                  <a:pt x="93484" y="160956"/>
                </a:lnTo>
                <a:lnTo>
                  <a:pt x="108981" y="160135"/>
                </a:lnTo>
                <a:lnTo>
                  <a:pt x="124902" y="158306"/>
                </a:lnTo>
                <a:lnTo>
                  <a:pt x="141011" y="155633"/>
                </a:lnTo>
                <a:lnTo>
                  <a:pt x="157075" y="152279"/>
                </a:lnTo>
                <a:lnTo>
                  <a:pt x="172859" y="148409"/>
                </a:lnTo>
                <a:lnTo>
                  <a:pt x="188126" y="144185"/>
                </a:lnTo>
                <a:lnTo>
                  <a:pt x="202642" y="139773"/>
                </a:lnTo>
                <a:lnTo>
                  <a:pt x="216173" y="135334"/>
                </a:lnTo>
                <a:lnTo>
                  <a:pt x="228483" y="131033"/>
                </a:lnTo>
                <a:lnTo>
                  <a:pt x="239337" y="127034"/>
                </a:lnTo>
                <a:lnTo>
                  <a:pt x="248500" y="123501"/>
                </a:lnTo>
                <a:lnTo>
                  <a:pt x="255737" y="120596"/>
                </a:lnTo>
                <a:lnTo>
                  <a:pt x="263143" y="117483"/>
                </a:lnTo>
                <a:lnTo>
                  <a:pt x="271878" y="115765"/>
                </a:lnTo>
                <a:lnTo>
                  <a:pt x="283447" y="115068"/>
                </a:lnTo>
                <a:lnTo>
                  <a:pt x="294474" y="114060"/>
                </a:lnTo>
                <a:lnTo>
                  <a:pt x="301581" y="111403"/>
                </a:lnTo>
                <a:lnTo>
                  <a:pt x="301392" y="105764"/>
                </a:lnTo>
                <a:lnTo>
                  <a:pt x="300393" y="104415"/>
                </a:lnTo>
                <a:lnTo>
                  <a:pt x="298470" y="96381"/>
                </a:lnTo>
                <a:lnTo>
                  <a:pt x="297725" y="81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750512" y="5098228"/>
            <a:ext cx="633066" cy="929405"/>
          </a:xfrm>
          <a:custGeom>
            <a:avLst/>
            <a:gdLst/>
            <a:ahLst/>
            <a:cxnLst/>
            <a:rect l="l" t="t" r="r" b="b"/>
            <a:pathLst>
              <a:path w="633066" h="929405">
                <a:moveTo>
                  <a:pt x="377639" y="917123"/>
                </a:moveTo>
                <a:lnTo>
                  <a:pt x="373725" y="904067"/>
                </a:lnTo>
                <a:lnTo>
                  <a:pt x="371177" y="890347"/>
                </a:lnTo>
                <a:lnTo>
                  <a:pt x="369871" y="876071"/>
                </a:lnTo>
                <a:lnTo>
                  <a:pt x="369683" y="861347"/>
                </a:lnTo>
                <a:lnTo>
                  <a:pt x="370489" y="846284"/>
                </a:lnTo>
                <a:lnTo>
                  <a:pt x="372165" y="830992"/>
                </a:lnTo>
                <a:lnTo>
                  <a:pt x="374587" y="815578"/>
                </a:lnTo>
                <a:lnTo>
                  <a:pt x="377632" y="800151"/>
                </a:lnTo>
                <a:lnTo>
                  <a:pt x="381174" y="784821"/>
                </a:lnTo>
                <a:lnTo>
                  <a:pt x="385090" y="769696"/>
                </a:lnTo>
                <a:lnTo>
                  <a:pt x="389257" y="754885"/>
                </a:lnTo>
                <a:lnTo>
                  <a:pt x="393549" y="740496"/>
                </a:lnTo>
                <a:lnTo>
                  <a:pt x="397843" y="726638"/>
                </a:lnTo>
                <a:lnTo>
                  <a:pt x="402014" y="713420"/>
                </a:lnTo>
                <a:lnTo>
                  <a:pt x="405940" y="700951"/>
                </a:lnTo>
                <a:lnTo>
                  <a:pt x="409495" y="689340"/>
                </a:lnTo>
                <a:lnTo>
                  <a:pt x="412556" y="678694"/>
                </a:lnTo>
                <a:lnTo>
                  <a:pt x="414999" y="669123"/>
                </a:lnTo>
                <a:lnTo>
                  <a:pt x="416699" y="660736"/>
                </a:lnTo>
                <a:lnTo>
                  <a:pt x="418979" y="645701"/>
                </a:lnTo>
                <a:lnTo>
                  <a:pt x="420754" y="632534"/>
                </a:lnTo>
                <a:lnTo>
                  <a:pt x="422499" y="620714"/>
                </a:lnTo>
                <a:lnTo>
                  <a:pt x="424688" y="609717"/>
                </a:lnTo>
                <a:lnTo>
                  <a:pt x="427795" y="599018"/>
                </a:lnTo>
                <a:lnTo>
                  <a:pt x="432294" y="588095"/>
                </a:lnTo>
                <a:lnTo>
                  <a:pt x="438660" y="576424"/>
                </a:lnTo>
                <a:lnTo>
                  <a:pt x="441426" y="572052"/>
                </a:lnTo>
                <a:lnTo>
                  <a:pt x="447136" y="562868"/>
                </a:lnTo>
                <a:lnTo>
                  <a:pt x="453069" y="552463"/>
                </a:lnTo>
                <a:lnTo>
                  <a:pt x="459090" y="541065"/>
                </a:lnTo>
                <a:lnTo>
                  <a:pt x="465067" y="528907"/>
                </a:lnTo>
                <a:lnTo>
                  <a:pt x="470867" y="516219"/>
                </a:lnTo>
                <a:lnTo>
                  <a:pt x="476357" y="503231"/>
                </a:lnTo>
                <a:lnTo>
                  <a:pt x="481406" y="490174"/>
                </a:lnTo>
                <a:lnTo>
                  <a:pt x="485878" y="477279"/>
                </a:lnTo>
                <a:lnTo>
                  <a:pt x="489643" y="464775"/>
                </a:lnTo>
                <a:lnTo>
                  <a:pt x="492567" y="452895"/>
                </a:lnTo>
                <a:lnTo>
                  <a:pt x="494517" y="441867"/>
                </a:lnTo>
                <a:lnTo>
                  <a:pt x="494931" y="438384"/>
                </a:lnTo>
                <a:lnTo>
                  <a:pt x="507298" y="446678"/>
                </a:lnTo>
                <a:lnTo>
                  <a:pt x="516137" y="453804"/>
                </a:lnTo>
                <a:lnTo>
                  <a:pt x="525029" y="460101"/>
                </a:lnTo>
                <a:lnTo>
                  <a:pt x="537556" y="465907"/>
                </a:lnTo>
                <a:lnTo>
                  <a:pt x="537832" y="466007"/>
                </a:lnTo>
                <a:lnTo>
                  <a:pt x="550631" y="472295"/>
                </a:lnTo>
                <a:lnTo>
                  <a:pt x="559663" y="479574"/>
                </a:lnTo>
                <a:lnTo>
                  <a:pt x="567811" y="487455"/>
                </a:lnTo>
                <a:lnTo>
                  <a:pt x="577959" y="495545"/>
                </a:lnTo>
                <a:lnTo>
                  <a:pt x="582853" y="498544"/>
                </a:lnTo>
                <a:lnTo>
                  <a:pt x="594004" y="506406"/>
                </a:lnTo>
                <a:lnTo>
                  <a:pt x="601103" y="514458"/>
                </a:lnTo>
                <a:lnTo>
                  <a:pt x="600087" y="204679"/>
                </a:lnTo>
                <a:lnTo>
                  <a:pt x="598210" y="200002"/>
                </a:lnTo>
                <a:lnTo>
                  <a:pt x="599033" y="200895"/>
                </a:lnTo>
                <a:lnTo>
                  <a:pt x="601958" y="206117"/>
                </a:lnTo>
                <a:lnTo>
                  <a:pt x="606387" y="214424"/>
                </a:lnTo>
                <a:lnTo>
                  <a:pt x="611721" y="224574"/>
                </a:lnTo>
                <a:lnTo>
                  <a:pt x="617361" y="235323"/>
                </a:lnTo>
                <a:lnTo>
                  <a:pt x="622709" y="245429"/>
                </a:lnTo>
                <a:lnTo>
                  <a:pt x="624686" y="249074"/>
                </a:lnTo>
                <a:lnTo>
                  <a:pt x="630439" y="258138"/>
                </a:lnTo>
                <a:lnTo>
                  <a:pt x="633066" y="116778"/>
                </a:lnTo>
                <a:lnTo>
                  <a:pt x="617284" y="111656"/>
                </a:lnTo>
                <a:lnTo>
                  <a:pt x="600850" y="106226"/>
                </a:lnTo>
                <a:lnTo>
                  <a:pt x="586219" y="101439"/>
                </a:lnTo>
                <a:lnTo>
                  <a:pt x="575845" y="98248"/>
                </a:lnTo>
                <a:lnTo>
                  <a:pt x="572655" y="97491"/>
                </a:lnTo>
                <a:lnTo>
                  <a:pt x="568165" y="95842"/>
                </a:lnTo>
                <a:lnTo>
                  <a:pt x="560226" y="91841"/>
                </a:lnTo>
                <a:lnTo>
                  <a:pt x="549609" y="86020"/>
                </a:lnTo>
                <a:lnTo>
                  <a:pt x="537087" y="78911"/>
                </a:lnTo>
                <a:lnTo>
                  <a:pt x="523431" y="71046"/>
                </a:lnTo>
                <a:lnTo>
                  <a:pt x="509411" y="62957"/>
                </a:lnTo>
                <a:lnTo>
                  <a:pt x="495801" y="55176"/>
                </a:lnTo>
                <a:lnTo>
                  <a:pt x="488048" y="50819"/>
                </a:lnTo>
                <a:lnTo>
                  <a:pt x="473937" y="43471"/>
                </a:lnTo>
                <a:lnTo>
                  <a:pt x="459578" y="36897"/>
                </a:lnTo>
                <a:lnTo>
                  <a:pt x="445141" y="31041"/>
                </a:lnTo>
                <a:lnTo>
                  <a:pt x="430796" y="25847"/>
                </a:lnTo>
                <a:lnTo>
                  <a:pt x="416712" y="21260"/>
                </a:lnTo>
                <a:lnTo>
                  <a:pt x="403060" y="17222"/>
                </a:lnTo>
                <a:lnTo>
                  <a:pt x="390008" y="13680"/>
                </a:lnTo>
                <a:lnTo>
                  <a:pt x="377727" y="10576"/>
                </a:lnTo>
                <a:lnTo>
                  <a:pt x="366387" y="7856"/>
                </a:lnTo>
                <a:lnTo>
                  <a:pt x="356157" y="5464"/>
                </a:lnTo>
                <a:lnTo>
                  <a:pt x="347206" y="3343"/>
                </a:lnTo>
                <a:lnTo>
                  <a:pt x="339706" y="1438"/>
                </a:lnTo>
                <a:lnTo>
                  <a:pt x="335800" y="323"/>
                </a:lnTo>
                <a:lnTo>
                  <a:pt x="326630" y="0"/>
                </a:lnTo>
                <a:lnTo>
                  <a:pt x="318212" y="4185"/>
                </a:lnTo>
                <a:lnTo>
                  <a:pt x="310368" y="11826"/>
                </a:lnTo>
                <a:lnTo>
                  <a:pt x="302919" y="21872"/>
                </a:lnTo>
                <a:lnTo>
                  <a:pt x="295688" y="33270"/>
                </a:lnTo>
                <a:lnTo>
                  <a:pt x="288498" y="44967"/>
                </a:lnTo>
                <a:lnTo>
                  <a:pt x="281168" y="55912"/>
                </a:lnTo>
                <a:lnTo>
                  <a:pt x="275958" y="62452"/>
                </a:lnTo>
                <a:lnTo>
                  <a:pt x="266564" y="71713"/>
                </a:lnTo>
                <a:lnTo>
                  <a:pt x="258006" y="77797"/>
                </a:lnTo>
                <a:lnTo>
                  <a:pt x="250105" y="81678"/>
                </a:lnTo>
                <a:lnTo>
                  <a:pt x="242683" y="84328"/>
                </a:lnTo>
                <a:lnTo>
                  <a:pt x="235559" y="86720"/>
                </a:lnTo>
                <a:lnTo>
                  <a:pt x="228556" y="89828"/>
                </a:lnTo>
                <a:lnTo>
                  <a:pt x="221493" y="94624"/>
                </a:lnTo>
                <a:lnTo>
                  <a:pt x="214192" y="102082"/>
                </a:lnTo>
                <a:lnTo>
                  <a:pt x="208457" y="110001"/>
                </a:lnTo>
                <a:lnTo>
                  <a:pt x="200759" y="120072"/>
                </a:lnTo>
                <a:lnTo>
                  <a:pt x="191875" y="129808"/>
                </a:lnTo>
                <a:lnTo>
                  <a:pt x="182971" y="139556"/>
                </a:lnTo>
                <a:lnTo>
                  <a:pt x="175211" y="149662"/>
                </a:lnTo>
                <a:lnTo>
                  <a:pt x="169760" y="160473"/>
                </a:lnTo>
                <a:lnTo>
                  <a:pt x="169494" y="161270"/>
                </a:lnTo>
                <a:lnTo>
                  <a:pt x="164709" y="174485"/>
                </a:lnTo>
                <a:lnTo>
                  <a:pt x="160928" y="185726"/>
                </a:lnTo>
                <a:lnTo>
                  <a:pt x="159359" y="197516"/>
                </a:lnTo>
                <a:lnTo>
                  <a:pt x="159232" y="207219"/>
                </a:lnTo>
                <a:lnTo>
                  <a:pt x="152082" y="205492"/>
                </a:lnTo>
                <a:lnTo>
                  <a:pt x="150338" y="208020"/>
                </a:lnTo>
                <a:lnTo>
                  <a:pt x="150338" y="903757"/>
                </a:lnTo>
                <a:lnTo>
                  <a:pt x="156329" y="904235"/>
                </a:lnTo>
                <a:lnTo>
                  <a:pt x="168989" y="905246"/>
                </a:lnTo>
                <a:lnTo>
                  <a:pt x="178130" y="905986"/>
                </a:lnTo>
                <a:lnTo>
                  <a:pt x="190782" y="906589"/>
                </a:lnTo>
                <a:lnTo>
                  <a:pt x="203505" y="906575"/>
                </a:lnTo>
                <a:lnTo>
                  <a:pt x="216240" y="906266"/>
                </a:lnTo>
                <a:lnTo>
                  <a:pt x="228926" y="905982"/>
                </a:lnTo>
                <a:lnTo>
                  <a:pt x="241503" y="906046"/>
                </a:lnTo>
                <a:lnTo>
                  <a:pt x="253912" y="906779"/>
                </a:lnTo>
                <a:lnTo>
                  <a:pt x="266213" y="908407"/>
                </a:lnTo>
                <a:lnTo>
                  <a:pt x="277695" y="910372"/>
                </a:lnTo>
                <a:lnTo>
                  <a:pt x="290774" y="912818"/>
                </a:lnTo>
                <a:lnTo>
                  <a:pt x="304916" y="915577"/>
                </a:lnTo>
                <a:lnTo>
                  <a:pt x="319590" y="918483"/>
                </a:lnTo>
                <a:lnTo>
                  <a:pt x="334264" y="921367"/>
                </a:lnTo>
                <a:lnTo>
                  <a:pt x="348406" y="924062"/>
                </a:lnTo>
                <a:lnTo>
                  <a:pt x="361485" y="926402"/>
                </a:lnTo>
                <a:lnTo>
                  <a:pt x="372968" y="928218"/>
                </a:lnTo>
                <a:lnTo>
                  <a:pt x="382324" y="929343"/>
                </a:lnTo>
                <a:lnTo>
                  <a:pt x="383044" y="929405"/>
                </a:lnTo>
                <a:lnTo>
                  <a:pt x="377639" y="9171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750512" y="5098228"/>
            <a:ext cx="934334" cy="929405"/>
          </a:xfrm>
          <a:custGeom>
            <a:avLst/>
            <a:gdLst/>
            <a:ahLst/>
            <a:cxnLst/>
            <a:rect l="l" t="t" r="r" b="b"/>
            <a:pathLst>
              <a:path w="934334" h="929405">
                <a:moveTo>
                  <a:pt x="688020" y="267642"/>
                </a:moveTo>
                <a:lnTo>
                  <a:pt x="709069" y="266710"/>
                </a:lnTo>
                <a:lnTo>
                  <a:pt x="724989" y="264882"/>
                </a:lnTo>
                <a:lnTo>
                  <a:pt x="741099" y="262209"/>
                </a:lnTo>
                <a:lnTo>
                  <a:pt x="757163" y="258855"/>
                </a:lnTo>
                <a:lnTo>
                  <a:pt x="772946" y="254985"/>
                </a:lnTo>
                <a:lnTo>
                  <a:pt x="788214" y="250761"/>
                </a:lnTo>
                <a:lnTo>
                  <a:pt x="802730" y="246348"/>
                </a:lnTo>
                <a:lnTo>
                  <a:pt x="816261" y="241910"/>
                </a:lnTo>
                <a:lnTo>
                  <a:pt x="828570" y="237609"/>
                </a:lnTo>
                <a:lnTo>
                  <a:pt x="839424" y="233610"/>
                </a:lnTo>
                <a:lnTo>
                  <a:pt x="848588" y="230076"/>
                </a:lnTo>
                <a:lnTo>
                  <a:pt x="855825" y="227172"/>
                </a:lnTo>
                <a:lnTo>
                  <a:pt x="863231" y="224059"/>
                </a:lnTo>
                <a:lnTo>
                  <a:pt x="871965" y="222340"/>
                </a:lnTo>
                <a:lnTo>
                  <a:pt x="883535" y="221644"/>
                </a:lnTo>
                <a:lnTo>
                  <a:pt x="894562" y="220636"/>
                </a:lnTo>
                <a:lnTo>
                  <a:pt x="901669" y="217979"/>
                </a:lnTo>
                <a:lnTo>
                  <a:pt x="901479" y="212340"/>
                </a:lnTo>
                <a:lnTo>
                  <a:pt x="900480" y="210991"/>
                </a:lnTo>
                <a:lnTo>
                  <a:pt x="898558" y="202957"/>
                </a:lnTo>
                <a:lnTo>
                  <a:pt x="897813" y="188302"/>
                </a:lnTo>
                <a:lnTo>
                  <a:pt x="897843" y="171521"/>
                </a:lnTo>
                <a:lnTo>
                  <a:pt x="898244" y="157112"/>
                </a:lnTo>
                <a:lnTo>
                  <a:pt x="898563" y="150272"/>
                </a:lnTo>
                <a:lnTo>
                  <a:pt x="899397" y="142580"/>
                </a:lnTo>
                <a:lnTo>
                  <a:pt x="899942" y="138589"/>
                </a:lnTo>
                <a:lnTo>
                  <a:pt x="900049" y="133445"/>
                </a:lnTo>
                <a:lnTo>
                  <a:pt x="898753" y="123948"/>
                </a:lnTo>
                <a:lnTo>
                  <a:pt x="896384" y="119782"/>
                </a:lnTo>
                <a:lnTo>
                  <a:pt x="895493" y="114656"/>
                </a:lnTo>
                <a:lnTo>
                  <a:pt x="897267" y="106610"/>
                </a:lnTo>
                <a:lnTo>
                  <a:pt x="885007" y="106492"/>
                </a:lnTo>
                <a:lnTo>
                  <a:pt x="871876" y="106575"/>
                </a:lnTo>
                <a:lnTo>
                  <a:pt x="858983" y="107514"/>
                </a:lnTo>
                <a:lnTo>
                  <a:pt x="852944" y="108515"/>
                </a:lnTo>
                <a:lnTo>
                  <a:pt x="847151" y="109570"/>
                </a:lnTo>
                <a:lnTo>
                  <a:pt x="839289" y="110759"/>
                </a:lnTo>
                <a:lnTo>
                  <a:pt x="829606" y="112048"/>
                </a:lnTo>
                <a:lnTo>
                  <a:pt x="818351" y="113403"/>
                </a:lnTo>
                <a:lnTo>
                  <a:pt x="805774" y="114788"/>
                </a:lnTo>
                <a:lnTo>
                  <a:pt x="792122" y="116170"/>
                </a:lnTo>
                <a:lnTo>
                  <a:pt x="777645" y="117513"/>
                </a:lnTo>
                <a:lnTo>
                  <a:pt x="762591" y="118783"/>
                </a:lnTo>
                <a:lnTo>
                  <a:pt x="747210" y="119946"/>
                </a:lnTo>
                <a:lnTo>
                  <a:pt x="731750" y="120967"/>
                </a:lnTo>
                <a:lnTo>
                  <a:pt x="716459" y="121812"/>
                </a:lnTo>
                <a:lnTo>
                  <a:pt x="701587" y="122446"/>
                </a:lnTo>
                <a:lnTo>
                  <a:pt x="687382" y="122834"/>
                </a:lnTo>
                <a:lnTo>
                  <a:pt x="674094" y="122942"/>
                </a:lnTo>
                <a:lnTo>
                  <a:pt x="661970" y="122736"/>
                </a:lnTo>
                <a:lnTo>
                  <a:pt x="652856" y="122294"/>
                </a:lnTo>
                <a:lnTo>
                  <a:pt x="633066" y="116778"/>
                </a:lnTo>
                <a:lnTo>
                  <a:pt x="617284" y="111656"/>
                </a:lnTo>
                <a:lnTo>
                  <a:pt x="600850" y="106226"/>
                </a:lnTo>
                <a:lnTo>
                  <a:pt x="586219" y="101439"/>
                </a:lnTo>
                <a:lnTo>
                  <a:pt x="575845" y="98248"/>
                </a:lnTo>
                <a:lnTo>
                  <a:pt x="572655" y="97491"/>
                </a:lnTo>
                <a:lnTo>
                  <a:pt x="568165" y="95842"/>
                </a:lnTo>
                <a:lnTo>
                  <a:pt x="560226" y="91841"/>
                </a:lnTo>
                <a:lnTo>
                  <a:pt x="549609" y="86020"/>
                </a:lnTo>
                <a:lnTo>
                  <a:pt x="537087" y="78911"/>
                </a:lnTo>
                <a:lnTo>
                  <a:pt x="523431" y="71046"/>
                </a:lnTo>
                <a:lnTo>
                  <a:pt x="509411" y="62957"/>
                </a:lnTo>
                <a:lnTo>
                  <a:pt x="495801" y="55176"/>
                </a:lnTo>
                <a:lnTo>
                  <a:pt x="488048" y="50819"/>
                </a:lnTo>
                <a:lnTo>
                  <a:pt x="473937" y="43471"/>
                </a:lnTo>
                <a:lnTo>
                  <a:pt x="459578" y="36897"/>
                </a:lnTo>
                <a:lnTo>
                  <a:pt x="445141" y="31041"/>
                </a:lnTo>
                <a:lnTo>
                  <a:pt x="430796" y="25847"/>
                </a:lnTo>
                <a:lnTo>
                  <a:pt x="416712" y="21260"/>
                </a:lnTo>
                <a:lnTo>
                  <a:pt x="403060" y="17222"/>
                </a:lnTo>
                <a:lnTo>
                  <a:pt x="390008" y="13680"/>
                </a:lnTo>
                <a:lnTo>
                  <a:pt x="377727" y="10576"/>
                </a:lnTo>
                <a:lnTo>
                  <a:pt x="366387" y="7856"/>
                </a:lnTo>
                <a:lnTo>
                  <a:pt x="356157" y="5464"/>
                </a:lnTo>
                <a:lnTo>
                  <a:pt x="347206" y="3343"/>
                </a:lnTo>
              </a:path>
              <a:path w="934334" h="929405">
                <a:moveTo>
                  <a:pt x="628954" y="256800"/>
                </a:moveTo>
                <a:lnTo>
                  <a:pt x="634913" y="263143"/>
                </a:lnTo>
                <a:lnTo>
                  <a:pt x="643555" y="266619"/>
                </a:lnTo>
                <a:lnTo>
                  <a:pt x="655125" y="268008"/>
                </a:lnTo>
                <a:lnTo>
                  <a:pt x="669866" y="268089"/>
                </a:lnTo>
                <a:lnTo>
                  <a:pt x="688020" y="267642"/>
                </a:lnTo>
              </a:path>
              <a:path w="934334" h="929405">
                <a:moveTo>
                  <a:pt x="347206" y="3343"/>
                </a:moveTo>
                <a:lnTo>
                  <a:pt x="339706" y="1438"/>
                </a:lnTo>
                <a:lnTo>
                  <a:pt x="335800" y="323"/>
                </a:lnTo>
                <a:lnTo>
                  <a:pt x="326630" y="0"/>
                </a:lnTo>
                <a:lnTo>
                  <a:pt x="318212" y="4185"/>
                </a:lnTo>
                <a:lnTo>
                  <a:pt x="310368" y="11826"/>
                </a:lnTo>
                <a:lnTo>
                  <a:pt x="302919" y="21872"/>
                </a:lnTo>
                <a:lnTo>
                  <a:pt x="295688" y="33270"/>
                </a:lnTo>
                <a:lnTo>
                  <a:pt x="288498" y="44967"/>
                </a:lnTo>
                <a:lnTo>
                  <a:pt x="281168" y="55912"/>
                </a:lnTo>
                <a:lnTo>
                  <a:pt x="275958" y="62452"/>
                </a:lnTo>
                <a:lnTo>
                  <a:pt x="266564" y="71713"/>
                </a:lnTo>
                <a:lnTo>
                  <a:pt x="258006" y="77797"/>
                </a:lnTo>
                <a:lnTo>
                  <a:pt x="250105" y="81678"/>
                </a:lnTo>
                <a:lnTo>
                  <a:pt x="242683" y="84328"/>
                </a:lnTo>
                <a:lnTo>
                  <a:pt x="235559" y="86720"/>
                </a:lnTo>
                <a:lnTo>
                  <a:pt x="228556" y="89828"/>
                </a:lnTo>
                <a:lnTo>
                  <a:pt x="221493" y="94624"/>
                </a:lnTo>
                <a:lnTo>
                  <a:pt x="214192" y="102082"/>
                </a:lnTo>
                <a:lnTo>
                  <a:pt x="208457" y="110001"/>
                </a:lnTo>
                <a:lnTo>
                  <a:pt x="200759" y="120072"/>
                </a:lnTo>
                <a:lnTo>
                  <a:pt x="191875" y="129808"/>
                </a:lnTo>
                <a:lnTo>
                  <a:pt x="182971" y="139556"/>
                </a:lnTo>
                <a:lnTo>
                  <a:pt x="175211" y="149662"/>
                </a:lnTo>
                <a:lnTo>
                  <a:pt x="169760" y="160473"/>
                </a:lnTo>
                <a:lnTo>
                  <a:pt x="169494" y="161270"/>
                </a:lnTo>
                <a:lnTo>
                  <a:pt x="164709" y="174485"/>
                </a:lnTo>
                <a:lnTo>
                  <a:pt x="160928" y="185726"/>
                </a:lnTo>
                <a:lnTo>
                  <a:pt x="159359" y="197516"/>
                </a:lnTo>
                <a:lnTo>
                  <a:pt x="159232" y="207219"/>
                </a:lnTo>
                <a:lnTo>
                  <a:pt x="152082" y="205492"/>
                </a:lnTo>
                <a:lnTo>
                  <a:pt x="150338" y="208020"/>
                </a:lnTo>
              </a:path>
              <a:path w="934334" h="929405">
                <a:moveTo>
                  <a:pt x="150338" y="903757"/>
                </a:moveTo>
                <a:lnTo>
                  <a:pt x="156329" y="904235"/>
                </a:lnTo>
              </a:path>
              <a:path w="934334" h="929405">
                <a:moveTo>
                  <a:pt x="377639" y="917123"/>
                </a:moveTo>
                <a:lnTo>
                  <a:pt x="373725" y="904067"/>
                </a:lnTo>
                <a:lnTo>
                  <a:pt x="371177" y="890347"/>
                </a:lnTo>
                <a:lnTo>
                  <a:pt x="369871" y="876071"/>
                </a:lnTo>
                <a:lnTo>
                  <a:pt x="369683" y="861347"/>
                </a:lnTo>
                <a:lnTo>
                  <a:pt x="370489" y="846284"/>
                </a:lnTo>
                <a:lnTo>
                  <a:pt x="372165" y="830992"/>
                </a:lnTo>
                <a:lnTo>
                  <a:pt x="374587" y="815578"/>
                </a:lnTo>
                <a:lnTo>
                  <a:pt x="377632" y="800151"/>
                </a:lnTo>
                <a:lnTo>
                  <a:pt x="381174" y="784821"/>
                </a:lnTo>
                <a:lnTo>
                  <a:pt x="385090" y="769696"/>
                </a:lnTo>
                <a:lnTo>
                  <a:pt x="389257" y="754885"/>
                </a:lnTo>
                <a:lnTo>
                  <a:pt x="393549" y="740496"/>
                </a:lnTo>
                <a:lnTo>
                  <a:pt x="397843" y="726638"/>
                </a:lnTo>
                <a:lnTo>
                  <a:pt x="402014" y="713420"/>
                </a:lnTo>
                <a:lnTo>
                  <a:pt x="405940" y="700951"/>
                </a:lnTo>
                <a:lnTo>
                  <a:pt x="409495" y="689340"/>
                </a:lnTo>
                <a:lnTo>
                  <a:pt x="412556" y="678694"/>
                </a:lnTo>
                <a:lnTo>
                  <a:pt x="414999" y="669123"/>
                </a:lnTo>
                <a:lnTo>
                  <a:pt x="416699" y="660736"/>
                </a:lnTo>
                <a:lnTo>
                  <a:pt x="418979" y="645701"/>
                </a:lnTo>
                <a:lnTo>
                  <a:pt x="420754" y="632534"/>
                </a:lnTo>
                <a:lnTo>
                  <a:pt x="422499" y="620714"/>
                </a:lnTo>
                <a:lnTo>
                  <a:pt x="424688" y="609717"/>
                </a:lnTo>
                <a:lnTo>
                  <a:pt x="427795" y="599018"/>
                </a:lnTo>
                <a:lnTo>
                  <a:pt x="432294" y="588095"/>
                </a:lnTo>
                <a:lnTo>
                  <a:pt x="438660" y="576424"/>
                </a:lnTo>
                <a:lnTo>
                  <a:pt x="441426" y="572052"/>
                </a:lnTo>
                <a:lnTo>
                  <a:pt x="447136" y="562868"/>
                </a:lnTo>
                <a:lnTo>
                  <a:pt x="453069" y="552463"/>
                </a:lnTo>
                <a:lnTo>
                  <a:pt x="459090" y="541065"/>
                </a:lnTo>
                <a:lnTo>
                  <a:pt x="465067" y="528907"/>
                </a:lnTo>
                <a:lnTo>
                  <a:pt x="470867" y="516219"/>
                </a:lnTo>
                <a:lnTo>
                  <a:pt x="476357" y="503231"/>
                </a:lnTo>
                <a:lnTo>
                  <a:pt x="481406" y="490174"/>
                </a:lnTo>
                <a:lnTo>
                  <a:pt x="485878" y="477279"/>
                </a:lnTo>
                <a:lnTo>
                  <a:pt x="489643" y="464775"/>
                </a:lnTo>
                <a:lnTo>
                  <a:pt x="492567" y="452895"/>
                </a:lnTo>
                <a:lnTo>
                  <a:pt x="494517" y="441867"/>
                </a:lnTo>
                <a:lnTo>
                  <a:pt x="494646" y="440785"/>
                </a:lnTo>
              </a:path>
              <a:path w="934334" h="929405">
                <a:moveTo>
                  <a:pt x="156329" y="904235"/>
                </a:moveTo>
                <a:lnTo>
                  <a:pt x="168989" y="905246"/>
                </a:lnTo>
                <a:lnTo>
                  <a:pt x="178130" y="905986"/>
                </a:lnTo>
              </a:path>
              <a:path w="934334" h="929405">
                <a:moveTo>
                  <a:pt x="190782" y="906589"/>
                </a:moveTo>
                <a:lnTo>
                  <a:pt x="203505" y="906575"/>
                </a:lnTo>
                <a:lnTo>
                  <a:pt x="216240" y="906266"/>
                </a:lnTo>
                <a:lnTo>
                  <a:pt x="228926" y="905982"/>
                </a:lnTo>
                <a:lnTo>
                  <a:pt x="241503" y="906046"/>
                </a:lnTo>
                <a:lnTo>
                  <a:pt x="253912" y="906779"/>
                </a:lnTo>
                <a:lnTo>
                  <a:pt x="256857" y="907091"/>
                </a:lnTo>
                <a:lnTo>
                  <a:pt x="266213" y="908407"/>
                </a:lnTo>
                <a:lnTo>
                  <a:pt x="277695" y="910372"/>
                </a:lnTo>
                <a:lnTo>
                  <a:pt x="290774" y="912818"/>
                </a:lnTo>
                <a:lnTo>
                  <a:pt x="304916" y="915577"/>
                </a:lnTo>
              </a:path>
              <a:path w="934334" h="929405">
                <a:moveTo>
                  <a:pt x="319590" y="918483"/>
                </a:moveTo>
                <a:lnTo>
                  <a:pt x="334264" y="921367"/>
                </a:lnTo>
                <a:lnTo>
                  <a:pt x="348406" y="924062"/>
                </a:lnTo>
                <a:lnTo>
                  <a:pt x="361485" y="926402"/>
                </a:lnTo>
                <a:lnTo>
                  <a:pt x="372968" y="928218"/>
                </a:lnTo>
                <a:lnTo>
                  <a:pt x="382324" y="929343"/>
                </a:lnTo>
                <a:lnTo>
                  <a:pt x="383044" y="929405"/>
                </a:lnTo>
                <a:lnTo>
                  <a:pt x="377639" y="917123"/>
                </a:lnTo>
              </a:path>
              <a:path w="934334" h="929405">
                <a:moveTo>
                  <a:pt x="836934" y="598292"/>
                </a:moveTo>
                <a:lnTo>
                  <a:pt x="850397" y="597969"/>
                </a:lnTo>
                <a:lnTo>
                  <a:pt x="865631" y="597153"/>
                </a:lnTo>
                <a:lnTo>
                  <a:pt x="880638" y="595642"/>
                </a:lnTo>
                <a:lnTo>
                  <a:pt x="893424" y="593229"/>
                </a:lnTo>
                <a:lnTo>
                  <a:pt x="901014" y="590340"/>
                </a:lnTo>
                <a:lnTo>
                  <a:pt x="909293" y="582552"/>
                </a:lnTo>
                <a:lnTo>
                  <a:pt x="914366" y="571820"/>
                </a:lnTo>
                <a:lnTo>
                  <a:pt x="917182" y="559213"/>
                </a:lnTo>
                <a:lnTo>
                  <a:pt x="918686" y="545801"/>
                </a:lnTo>
                <a:lnTo>
                  <a:pt x="919826" y="532654"/>
                </a:lnTo>
                <a:lnTo>
                  <a:pt x="921548" y="520844"/>
                </a:lnTo>
                <a:lnTo>
                  <a:pt x="922426" y="517353"/>
                </a:lnTo>
                <a:lnTo>
                  <a:pt x="926217" y="507606"/>
                </a:lnTo>
                <a:lnTo>
                  <a:pt x="931110" y="495593"/>
                </a:lnTo>
                <a:lnTo>
                  <a:pt x="934334" y="483292"/>
                </a:lnTo>
                <a:lnTo>
                  <a:pt x="933120" y="472684"/>
                </a:lnTo>
                <a:lnTo>
                  <a:pt x="931951" y="470731"/>
                </a:lnTo>
                <a:lnTo>
                  <a:pt x="925437" y="468219"/>
                </a:lnTo>
                <a:lnTo>
                  <a:pt x="912372" y="466588"/>
                </a:lnTo>
              </a:path>
              <a:path w="934334" h="929405">
                <a:moveTo>
                  <a:pt x="895720" y="465604"/>
                </a:moveTo>
                <a:lnTo>
                  <a:pt x="878444" y="465031"/>
                </a:lnTo>
                <a:lnTo>
                  <a:pt x="863508" y="464635"/>
                </a:lnTo>
                <a:lnTo>
                  <a:pt x="853874" y="464181"/>
                </a:lnTo>
                <a:lnTo>
                  <a:pt x="852474" y="464000"/>
                </a:lnTo>
                <a:lnTo>
                  <a:pt x="841683" y="462122"/>
                </a:lnTo>
                <a:lnTo>
                  <a:pt x="829423" y="460165"/>
                </a:lnTo>
              </a:path>
              <a:path w="934334" h="929405">
                <a:moveTo>
                  <a:pt x="816191" y="457965"/>
                </a:moveTo>
                <a:lnTo>
                  <a:pt x="802490" y="455359"/>
                </a:lnTo>
                <a:lnTo>
                  <a:pt x="788818" y="452181"/>
                </a:lnTo>
                <a:lnTo>
                  <a:pt x="775676" y="448270"/>
                </a:lnTo>
                <a:lnTo>
                  <a:pt x="763564" y="443459"/>
                </a:lnTo>
                <a:lnTo>
                  <a:pt x="752981" y="437586"/>
                </a:lnTo>
                <a:lnTo>
                  <a:pt x="747483" y="433406"/>
                </a:lnTo>
                <a:lnTo>
                  <a:pt x="736575" y="422715"/>
                </a:lnTo>
                <a:lnTo>
                  <a:pt x="728703" y="412722"/>
                </a:lnTo>
                <a:lnTo>
                  <a:pt x="722636" y="402988"/>
                </a:lnTo>
                <a:lnTo>
                  <a:pt x="717142" y="393073"/>
                </a:lnTo>
                <a:lnTo>
                  <a:pt x="710989" y="382540"/>
                </a:lnTo>
                <a:lnTo>
                  <a:pt x="704850" y="373487"/>
                </a:lnTo>
                <a:lnTo>
                  <a:pt x="699605" y="360214"/>
                </a:lnTo>
                <a:lnTo>
                  <a:pt x="694018" y="348589"/>
                </a:lnTo>
                <a:lnTo>
                  <a:pt x="688233" y="337913"/>
                </a:lnTo>
                <a:lnTo>
                  <a:pt x="682396" y="327482"/>
                </a:lnTo>
                <a:lnTo>
                  <a:pt x="677011" y="317315"/>
                </a:lnTo>
                <a:lnTo>
                  <a:pt x="669863" y="305508"/>
                </a:lnTo>
                <a:lnTo>
                  <a:pt x="662303" y="297102"/>
                </a:lnTo>
                <a:lnTo>
                  <a:pt x="654608" y="289579"/>
                </a:lnTo>
                <a:lnTo>
                  <a:pt x="646871" y="280907"/>
                </a:lnTo>
                <a:lnTo>
                  <a:pt x="638699" y="270178"/>
                </a:lnTo>
                <a:lnTo>
                  <a:pt x="630439" y="258138"/>
                </a:lnTo>
                <a:lnTo>
                  <a:pt x="624686" y="249074"/>
                </a:lnTo>
                <a:lnTo>
                  <a:pt x="627166" y="253648"/>
                </a:lnTo>
                <a:lnTo>
                  <a:pt x="628954" y="256800"/>
                </a:lnTo>
              </a:path>
              <a:path w="934334" h="929405">
                <a:moveTo>
                  <a:pt x="495916" y="439045"/>
                </a:moveTo>
                <a:lnTo>
                  <a:pt x="494931" y="438384"/>
                </a:lnTo>
                <a:lnTo>
                  <a:pt x="494646" y="440785"/>
                </a:lnTo>
              </a:path>
              <a:path w="934334" h="929405">
                <a:moveTo>
                  <a:pt x="495916" y="439045"/>
                </a:moveTo>
                <a:lnTo>
                  <a:pt x="507298" y="446678"/>
                </a:lnTo>
                <a:lnTo>
                  <a:pt x="516137" y="453804"/>
                </a:lnTo>
                <a:lnTo>
                  <a:pt x="525029" y="460101"/>
                </a:lnTo>
                <a:lnTo>
                  <a:pt x="537556" y="465907"/>
                </a:lnTo>
                <a:lnTo>
                  <a:pt x="537832" y="466007"/>
                </a:lnTo>
                <a:lnTo>
                  <a:pt x="550631" y="472295"/>
                </a:lnTo>
                <a:lnTo>
                  <a:pt x="559663" y="479574"/>
                </a:lnTo>
                <a:lnTo>
                  <a:pt x="567811" y="487455"/>
                </a:lnTo>
                <a:lnTo>
                  <a:pt x="577959" y="495545"/>
                </a:lnTo>
                <a:lnTo>
                  <a:pt x="582853" y="498544"/>
                </a:lnTo>
                <a:lnTo>
                  <a:pt x="594004" y="506406"/>
                </a:lnTo>
                <a:lnTo>
                  <a:pt x="601103" y="514458"/>
                </a:lnTo>
                <a:lnTo>
                  <a:pt x="606380" y="522983"/>
                </a:lnTo>
                <a:lnTo>
                  <a:pt x="612068" y="532262"/>
                </a:lnTo>
                <a:lnTo>
                  <a:pt x="620399" y="542579"/>
                </a:lnTo>
                <a:lnTo>
                  <a:pt x="630459" y="551973"/>
                </a:lnTo>
                <a:lnTo>
                  <a:pt x="640367" y="559768"/>
                </a:lnTo>
                <a:lnTo>
                  <a:pt x="651376" y="567264"/>
                </a:lnTo>
                <a:lnTo>
                  <a:pt x="663209" y="574186"/>
                </a:lnTo>
                <a:lnTo>
                  <a:pt x="675588" y="580263"/>
                </a:lnTo>
                <a:lnTo>
                  <a:pt x="688233" y="585222"/>
                </a:lnTo>
                <a:lnTo>
                  <a:pt x="700868" y="588790"/>
                </a:lnTo>
                <a:lnTo>
                  <a:pt x="713214" y="590694"/>
                </a:lnTo>
                <a:lnTo>
                  <a:pt x="719074" y="590937"/>
                </a:lnTo>
                <a:lnTo>
                  <a:pt x="729439" y="591486"/>
                </a:lnTo>
                <a:lnTo>
                  <a:pt x="742858" y="592827"/>
                </a:lnTo>
                <a:lnTo>
                  <a:pt x="757716" y="594500"/>
                </a:lnTo>
                <a:lnTo>
                  <a:pt x="772403" y="596042"/>
                </a:lnTo>
                <a:lnTo>
                  <a:pt x="785306" y="596993"/>
                </a:lnTo>
                <a:lnTo>
                  <a:pt x="794931" y="596880"/>
                </a:lnTo>
                <a:lnTo>
                  <a:pt x="807513" y="596766"/>
                </a:lnTo>
                <a:lnTo>
                  <a:pt x="819477" y="597958"/>
                </a:lnTo>
                <a:lnTo>
                  <a:pt x="827239" y="598328"/>
                </a:lnTo>
                <a:lnTo>
                  <a:pt x="836934" y="598292"/>
                </a:lnTo>
              </a:path>
              <a:path w="934334" h="929405">
                <a:moveTo>
                  <a:pt x="622709" y="245429"/>
                </a:moveTo>
                <a:lnTo>
                  <a:pt x="617361" y="235323"/>
                </a:lnTo>
                <a:lnTo>
                  <a:pt x="611721" y="224574"/>
                </a:lnTo>
                <a:lnTo>
                  <a:pt x="606387" y="214424"/>
                </a:lnTo>
                <a:lnTo>
                  <a:pt x="601958" y="206117"/>
                </a:lnTo>
                <a:lnTo>
                  <a:pt x="599033" y="200895"/>
                </a:lnTo>
                <a:lnTo>
                  <a:pt x="598210" y="200002"/>
                </a:lnTo>
                <a:lnTo>
                  <a:pt x="600087" y="204679"/>
                </a:lnTo>
                <a:lnTo>
                  <a:pt x="603446" y="211765"/>
                </a:lnTo>
                <a:lnTo>
                  <a:pt x="608595" y="221600"/>
                </a:lnTo>
                <a:lnTo>
                  <a:pt x="615040" y="233104"/>
                </a:lnTo>
                <a:lnTo>
                  <a:pt x="622437" y="245532"/>
                </a:lnTo>
                <a:lnTo>
                  <a:pt x="624686" y="249074"/>
                </a:lnTo>
                <a:lnTo>
                  <a:pt x="622709" y="245429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178221" y="5437314"/>
            <a:ext cx="67221" cy="99301"/>
          </a:xfrm>
          <a:custGeom>
            <a:avLst/>
            <a:gdLst/>
            <a:ahLst/>
            <a:cxnLst/>
            <a:rect l="l" t="t" r="r" b="b"/>
            <a:pathLst>
              <a:path w="67221" h="99301">
                <a:moveTo>
                  <a:pt x="67221" y="99301"/>
                </a:moveTo>
                <a:lnTo>
                  <a:pt x="61173" y="89789"/>
                </a:lnTo>
                <a:lnTo>
                  <a:pt x="53352" y="83482"/>
                </a:lnTo>
                <a:lnTo>
                  <a:pt x="44397" y="79309"/>
                </a:lnTo>
                <a:lnTo>
                  <a:pt x="34951" y="76201"/>
                </a:lnTo>
                <a:lnTo>
                  <a:pt x="25653" y="73089"/>
                </a:lnTo>
                <a:lnTo>
                  <a:pt x="17146" y="68903"/>
                </a:lnTo>
                <a:lnTo>
                  <a:pt x="10070" y="62574"/>
                </a:lnTo>
                <a:lnTo>
                  <a:pt x="5066" y="53032"/>
                </a:lnTo>
                <a:lnTo>
                  <a:pt x="4102" y="49542"/>
                </a:lnTo>
                <a:lnTo>
                  <a:pt x="2222" y="37074"/>
                </a:lnTo>
                <a:lnTo>
                  <a:pt x="1591" y="24528"/>
                </a:lnTo>
                <a:lnTo>
                  <a:pt x="1168" y="11974"/>
                </a:lnTo>
                <a:lnTo>
                  <a:pt x="0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103514" y="5159764"/>
            <a:ext cx="247091" cy="143150"/>
          </a:xfrm>
          <a:custGeom>
            <a:avLst/>
            <a:gdLst/>
            <a:ahLst/>
            <a:cxnLst/>
            <a:rect l="l" t="t" r="r" b="b"/>
            <a:pathLst>
              <a:path w="247091" h="143150">
                <a:moveTo>
                  <a:pt x="247091" y="143150"/>
                </a:moveTo>
                <a:lnTo>
                  <a:pt x="241849" y="133499"/>
                </a:lnTo>
                <a:lnTo>
                  <a:pt x="235316" y="121406"/>
                </a:lnTo>
                <a:lnTo>
                  <a:pt x="228257" y="108560"/>
                </a:lnTo>
                <a:lnTo>
                  <a:pt x="221437" y="96652"/>
                </a:lnTo>
                <a:lnTo>
                  <a:pt x="215620" y="87370"/>
                </a:lnTo>
                <a:lnTo>
                  <a:pt x="207166" y="76157"/>
                </a:lnTo>
                <a:lnTo>
                  <a:pt x="198838" y="66375"/>
                </a:lnTo>
                <a:lnTo>
                  <a:pt x="190224" y="56937"/>
                </a:lnTo>
                <a:lnTo>
                  <a:pt x="181571" y="47703"/>
                </a:lnTo>
                <a:lnTo>
                  <a:pt x="173127" y="38537"/>
                </a:lnTo>
                <a:lnTo>
                  <a:pt x="171361" y="36559"/>
                </a:lnTo>
                <a:lnTo>
                  <a:pt x="162663" y="26194"/>
                </a:lnTo>
                <a:lnTo>
                  <a:pt x="154388" y="17780"/>
                </a:lnTo>
                <a:lnTo>
                  <a:pt x="143426" y="11792"/>
                </a:lnTo>
                <a:lnTo>
                  <a:pt x="135229" y="9724"/>
                </a:lnTo>
                <a:lnTo>
                  <a:pt x="122694" y="7673"/>
                </a:lnTo>
                <a:lnTo>
                  <a:pt x="110089" y="5849"/>
                </a:lnTo>
                <a:lnTo>
                  <a:pt x="97446" y="4222"/>
                </a:lnTo>
                <a:lnTo>
                  <a:pt x="84797" y="2761"/>
                </a:lnTo>
                <a:lnTo>
                  <a:pt x="72174" y="1438"/>
                </a:lnTo>
                <a:lnTo>
                  <a:pt x="59609" y="221"/>
                </a:lnTo>
                <a:lnTo>
                  <a:pt x="43723" y="0"/>
                </a:lnTo>
                <a:lnTo>
                  <a:pt x="32157" y="2545"/>
                </a:lnTo>
                <a:lnTo>
                  <a:pt x="22081" y="7324"/>
                </a:lnTo>
                <a:lnTo>
                  <a:pt x="12122" y="13942"/>
                </a:lnTo>
                <a:lnTo>
                  <a:pt x="907" y="22004"/>
                </a:lnTo>
                <a:lnTo>
                  <a:pt x="0" y="2264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261557" y="5169248"/>
            <a:ext cx="3695" cy="8250"/>
          </a:xfrm>
          <a:custGeom>
            <a:avLst/>
            <a:gdLst/>
            <a:ahLst/>
            <a:cxnLst/>
            <a:rect l="l" t="t" r="r" b="b"/>
            <a:pathLst>
              <a:path w="3695" h="8250">
                <a:moveTo>
                  <a:pt x="3695" y="8250"/>
                </a:moveTo>
                <a:lnTo>
                  <a:pt x="1945" y="2123"/>
                </a:lnTo>
                <a:lnTo>
                  <a:pt x="0" y="0"/>
                </a:lnTo>
                <a:lnTo>
                  <a:pt x="3695" y="82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265252" y="5177499"/>
            <a:ext cx="3204" cy="11215"/>
          </a:xfrm>
          <a:custGeom>
            <a:avLst/>
            <a:gdLst/>
            <a:ahLst/>
            <a:cxnLst/>
            <a:rect l="l" t="t" r="r" b="b"/>
            <a:pathLst>
              <a:path w="3204" h="11215">
                <a:moveTo>
                  <a:pt x="3204" y="11215"/>
                </a:moveTo>
                <a:lnTo>
                  <a:pt x="1794" y="4007"/>
                </a:lnTo>
                <a:lnTo>
                  <a:pt x="0" y="0"/>
                </a:lnTo>
                <a:lnTo>
                  <a:pt x="3204" y="11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055814" y="4838853"/>
            <a:ext cx="289762" cy="312670"/>
          </a:xfrm>
          <a:custGeom>
            <a:avLst/>
            <a:gdLst/>
            <a:ahLst/>
            <a:cxnLst/>
            <a:rect l="l" t="t" r="r" b="b"/>
            <a:pathLst>
              <a:path w="289762" h="312670">
                <a:moveTo>
                  <a:pt x="287907" y="230001"/>
                </a:moveTo>
                <a:lnTo>
                  <a:pt x="289762" y="218591"/>
                </a:lnTo>
                <a:lnTo>
                  <a:pt x="289654" y="217907"/>
                </a:lnTo>
                <a:lnTo>
                  <a:pt x="286753" y="207399"/>
                </a:lnTo>
                <a:lnTo>
                  <a:pt x="281943" y="195816"/>
                </a:lnTo>
                <a:lnTo>
                  <a:pt x="275732" y="183813"/>
                </a:lnTo>
                <a:lnTo>
                  <a:pt x="268630" y="172046"/>
                </a:lnTo>
                <a:lnTo>
                  <a:pt x="263429" y="164339"/>
                </a:lnTo>
                <a:lnTo>
                  <a:pt x="273728" y="152777"/>
                </a:lnTo>
                <a:lnTo>
                  <a:pt x="278291" y="144411"/>
                </a:lnTo>
                <a:lnTo>
                  <a:pt x="278063" y="138259"/>
                </a:lnTo>
                <a:lnTo>
                  <a:pt x="273986" y="133337"/>
                </a:lnTo>
                <a:lnTo>
                  <a:pt x="267003" y="128664"/>
                </a:lnTo>
                <a:lnTo>
                  <a:pt x="258057" y="123258"/>
                </a:lnTo>
                <a:lnTo>
                  <a:pt x="252685" y="119647"/>
                </a:lnTo>
                <a:lnTo>
                  <a:pt x="244843" y="111686"/>
                </a:lnTo>
                <a:lnTo>
                  <a:pt x="239626" y="101748"/>
                </a:lnTo>
                <a:lnTo>
                  <a:pt x="236103" y="90413"/>
                </a:lnTo>
                <a:lnTo>
                  <a:pt x="233341" y="78259"/>
                </a:lnTo>
                <a:lnTo>
                  <a:pt x="230408" y="65867"/>
                </a:lnTo>
                <a:lnTo>
                  <a:pt x="226374" y="53817"/>
                </a:lnTo>
                <a:lnTo>
                  <a:pt x="221570" y="44565"/>
                </a:lnTo>
                <a:lnTo>
                  <a:pt x="214279" y="35107"/>
                </a:lnTo>
                <a:lnTo>
                  <a:pt x="204885" y="25404"/>
                </a:lnTo>
                <a:lnTo>
                  <a:pt x="194757" y="16444"/>
                </a:lnTo>
                <a:lnTo>
                  <a:pt x="185794" y="9589"/>
                </a:lnTo>
                <a:lnTo>
                  <a:pt x="174091" y="3007"/>
                </a:lnTo>
                <a:lnTo>
                  <a:pt x="163158" y="0"/>
                </a:lnTo>
                <a:lnTo>
                  <a:pt x="152829" y="164"/>
                </a:lnTo>
                <a:lnTo>
                  <a:pt x="142936" y="3098"/>
                </a:lnTo>
                <a:lnTo>
                  <a:pt x="133312" y="8401"/>
                </a:lnTo>
                <a:lnTo>
                  <a:pt x="123792" y="15670"/>
                </a:lnTo>
                <a:lnTo>
                  <a:pt x="116934" y="21870"/>
                </a:lnTo>
                <a:lnTo>
                  <a:pt x="106973" y="31118"/>
                </a:lnTo>
                <a:lnTo>
                  <a:pt x="97042" y="40101"/>
                </a:lnTo>
                <a:lnTo>
                  <a:pt x="87281" y="48965"/>
                </a:lnTo>
                <a:lnTo>
                  <a:pt x="77834" y="57855"/>
                </a:lnTo>
                <a:lnTo>
                  <a:pt x="68843" y="66918"/>
                </a:lnTo>
                <a:lnTo>
                  <a:pt x="60449" y="76299"/>
                </a:lnTo>
                <a:lnTo>
                  <a:pt x="52795" y="86145"/>
                </a:lnTo>
                <a:lnTo>
                  <a:pt x="46024" y="96601"/>
                </a:lnTo>
                <a:lnTo>
                  <a:pt x="40277" y="107812"/>
                </a:lnTo>
                <a:lnTo>
                  <a:pt x="35696" y="119926"/>
                </a:lnTo>
                <a:lnTo>
                  <a:pt x="32619" y="132068"/>
                </a:lnTo>
                <a:lnTo>
                  <a:pt x="29650" y="144469"/>
                </a:lnTo>
                <a:lnTo>
                  <a:pt x="26066" y="156576"/>
                </a:lnTo>
                <a:lnTo>
                  <a:pt x="22360" y="168724"/>
                </a:lnTo>
                <a:lnTo>
                  <a:pt x="21418" y="171997"/>
                </a:lnTo>
                <a:lnTo>
                  <a:pt x="18585" y="184349"/>
                </a:lnTo>
                <a:lnTo>
                  <a:pt x="16381" y="196892"/>
                </a:lnTo>
                <a:lnTo>
                  <a:pt x="13832" y="209359"/>
                </a:lnTo>
                <a:lnTo>
                  <a:pt x="10356" y="220498"/>
                </a:lnTo>
                <a:lnTo>
                  <a:pt x="5026" y="230904"/>
                </a:lnTo>
                <a:lnTo>
                  <a:pt x="0" y="241766"/>
                </a:lnTo>
                <a:lnTo>
                  <a:pt x="167" y="252250"/>
                </a:lnTo>
                <a:lnTo>
                  <a:pt x="1098" y="253988"/>
                </a:lnTo>
                <a:lnTo>
                  <a:pt x="10097" y="261037"/>
                </a:lnTo>
                <a:lnTo>
                  <a:pt x="22842" y="264448"/>
                </a:lnTo>
                <a:lnTo>
                  <a:pt x="36297" y="266485"/>
                </a:lnTo>
                <a:lnTo>
                  <a:pt x="45967" y="268809"/>
                </a:lnTo>
                <a:lnTo>
                  <a:pt x="57737" y="273835"/>
                </a:lnTo>
                <a:lnTo>
                  <a:pt x="69182" y="279408"/>
                </a:lnTo>
                <a:lnTo>
                  <a:pt x="80620" y="284867"/>
                </a:lnTo>
                <a:lnTo>
                  <a:pt x="92373" y="289548"/>
                </a:lnTo>
                <a:lnTo>
                  <a:pt x="98659" y="291440"/>
                </a:lnTo>
                <a:lnTo>
                  <a:pt x="111056" y="294169"/>
                </a:lnTo>
                <a:lnTo>
                  <a:pt x="123675" y="296322"/>
                </a:lnTo>
                <a:lnTo>
                  <a:pt x="136246" y="298432"/>
                </a:lnTo>
                <a:lnTo>
                  <a:pt x="146716" y="300597"/>
                </a:lnTo>
                <a:lnTo>
                  <a:pt x="160248" y="303959"/>
                </a:lnTo>
                <a:lnTo>
                  <a:pt x="173618" y="308042"/>
                </a:lnTo>
                <a:lnTo>
                  <a:pt x="184413" y="312670"/>
                </a:lnTo>
                <a:lnTo>
                  <a:pt x="184002" y="312413"/>
                </a:lnTo>
                <a:lnTo>
                  <a:pt x="175911" y="308915"/>
                </a:lnTo>
                <a:lnTo>
                  <a:pt x="175062" y="308623"/>
                </a:lnTo>
                <a:lnTo>
                  <a:pt x="176447" y="292350"/>
                </a:lnTo>
                <a:lnTo>
                  <a:pt x="183336" y="280294"/>
                </a:lnTo>
                <a:lnTo>
                  <a:pt x="193646" y="271825"/>
                </a:lnTo>
                <a:lnTo>
                  <a:pt x="205296" y="266313"/>
                </a:lnTo>
                <a:lnTo>
                  <a:pt x="216205" y="263130"/>
                </a:lnTo>
                <a:lnTo>
                  <a:pt x="221976" y="262002"/>
                </a:lnTo>
                <a:lnTo>
                  <a:pt x="237255" y="259661"/>
                </a:lnTo>
                <a:lnTo>
                  <a:pt x="246174" y="258626"/>
                </a:lnTo>
                <a:lnTo>
                  <a:pt x="250555" y="258442"/>
                </a:lnTo>
                <a:lnTo>
                  <a:pt x="254673" y="258456"/>
                </a:lnTo>
                <a:lnTo>
                  <a:pt x="259107" y="257136"/>
                </a:lnTo>
                <a:lnTo>
                  <a:pt x="260724" y="256642"/>
                </a:lnTo>
                <a:lnTo>
                  <a:pt x="271152" y="250999"/>
                </a:lnTo>
                <a:lnTo>
                  <a:pt x="280958" y="241461"/>
                </a:lnTo>
                <a:lnTo>
                  <a:pt x="287907" y="2300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240228" y="5151525"/>
            <a:ext cx="21328" cy="17723"/>
          </a:xfrm>
          <a:custGeom>
            <a:avLst/>
            <a:gdLst/>
            <a:ahLst/>
            <a:cxnLst/>
            <a:rect l="l" t="t" r="r" b="b"/>
            <a:pathLst>
              <a:path w="21328" h="17723">
                <a:moveTo>
                  <a:pt x="12609" y="7913"/>
                </a:moveTo>
                <a:lnTo>
                  <a:pt x="1700" y="728"/>
                </a:lnTo>
                <a:lnTo>
                  <a:pt x="0" y="0"/>
                </a:lnTo>
                <a:lnTo>
                  <a:pt x="11954" y="7487"/>
                </a:lnTo>
                <a:lnTo>
                  <a:pt x="21328" y="17723"/>
                </a:lnTo>
                <a:lnTo>
                  <a:pt x="21219" y="17479"/>
                </a:lnTo>
                <a:lnTo>
                  <a:pt x="12609" y="79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055814" y="4838853"/>
            <a:ext cx="289762" cy="349860"/>
          </a:xfrm>
          <a:custGeom>
            <a:avLst/>
            <a:gdLst/>
            <a:ahLst/>
            <a:cxnLst/>
            <a:rect l="l" t="t" r="r" b="b"/>
            <a:pathLst>
              <a:path w="289762" h="349860">
                <a:moveTo>
                  <a:pt x="212642" y="349860"/>
                </a:moveTo>
                <a:lnTo>
                  <a:pt x="207686" y="332518"/>
                </a:lnTo>
                <a:lnTo>
                  <a:pt x="196367" y="320158"/>
                </a:lnTo>
                <a:lnTo>
                  <a:pt x="184002" y="312413"/>
                </a:lnTo>
                <a:lnTo>
                  <a:pt x="175911" y="308915"/>
                </a:lnTo>
                <a:lnTo>
                  <a:pt x="175062" y="308623"/>
                </a:lnTo>
                <a:lnTo>
                  <a:pt x="176447" y="292350"/>
                </a:lnTo>
                <a:lnTo>
                  <a:pt x="183336" y="280294"/>
                </a:lnTo>
                <a:lnTo>
                  <a:pt x="193646" y="271825"/>
                </a:lnTo>
                <a:lnTo>
                  <a:pt x="205296" y="266313"/>
                </a:lnTo>
                <a:lnTo>
                  <a:pt x="216205" y="263130"/>
                </a:lnTo>
                <a:lnTo>
                  <a:pt x="221976" y="262002"/>
                </a:lnTo>
                <a:lnTo>
                  <a:pt x="237255" y="259661"/>
                </a:lnTo>
                <a:lnTo>
                  <a:pt x="246174" y="258626"/>
                </a:lnTo>
                <a:lnTo>
                  <a:pt x="250555" y="258442"/>
                </a:lnTo>
                <a:lnTo>
                  <a:pt x="252217" y="258655"/>
                </a:lnTo>
                <a:lnTo>
                  <a:pt x="252983" y="258811"/>
                </a:lnTo>
                <a:lnTo>
                  <a:pt x="254673" y="258456"/>
                </a:lnTo>
                <a:lnTo>
                  <a:pt x="259107" y="257136"/>
                </a:lnTo>
                <a:lnTo>
                  <a:pt x="271152" y="250999"/>
                </a:lnTo>
                <a:lnTo>
                  <a:pt x="280958" y="241461"/>
                </a:lnTo>
                <a:lnTo>
                  <a:pt x="287907" y="230001"/>
                </a:lnTo>
                <a:lnTo>
                  <a:pt x="289762" y="218591"/>
                </a:lnTo>
                <a:lnTo>
                  <a:pt x="289654" y="217907"/>
                </a:lnTo>
                <a:lnTo>
                  <a:pt x="286753" y="207399"/>
                </a:lnTo>
                <a:lnTo>
                  <a:pt x="281943" y="195816"/>
                </a:lnTo>
                <a:lnTo>
                  <a:pt x="275732" y="183813"/>
                </a:lnTo>
                <a:lnTo>
                  <a:pt x="268630" y="172046"/>
                </a:lnTo>
                <a:lnTo>
                  <a:pt x="263429" y="164339"/>
                </a:lnTo>
                <a:lnTo>
                  <a:pt x="273728" y="152777"/>
                </a:lnTo>
                <a:lnTo>
                  <a:pt x="278291" y="144411"/>
                </a:lnTo>
                <a:lnTo>
                  <a:pt x="278063" y="138259"/>
                </a:lnTo>
                <a:lnTo>
                  <a:pt x="273986" y="133337"/>
                </a:lnTo>
                <a:lnTo>
                  <a:pt x="267003" y="128664"/>
                </a:lnTo>
                <a:lnTo>
                  <a:pt x="258057" y="123258"/>
                </a:lnTo>
                <a:lnTo>
                  <a:pt x="252685" y="119647"/>
                </a:lnTo>
                <a:lnTo>
                  <a:pt x="244843" y="111686"/>
                </a:lnTo>
                <a:lnTo>
                  <a:pt x="239626" y="101748"/>
                </a:lnTo>
                <a:lnTo>
                  <a:pt x="236103" y="90413"/>
                </a:lnTo>
                <a:lnTo>
                  <a:pt x="233341" y="78259"/>
                </a:lnTo>
                <a:lnTo>
                  <a:pt x="230408" y="65867"/>
                </a:lnTo>
                <a:lnTo>
                  <a:pt x="226374" y="53817"/>
                </a:lnTo>
                <a:lnTo>
                  <a:pt x="221570" y="44565"/>
                </a:lnTo>
                <a:lnTo>
                  <a:pt x="214279" y="35107"/>
                </a:lnTo>
                <a:lnTo>
                  <a:pt x="204885" y="25404"/>
                </a:lnTo>
                <a:lnTo>
                  <a:pt x="194757" y="16444"/>
                </a:lnTo>
                <a:lnTo>
                  <a:pt x="185794" y="9589"/>
                </a:lnTo>
                <a:lnTo>
                  <a:pt x="174091" y="3007"/>
                </a:lnTo>
                <a:lnTo>
                  <a:pt x="163158" y="0"/>
                </a:lnTo>
                <a:lnTo>
                  <a:pt x="152829" y="164"/>
                </a:lnTo>
                <a:lnTo>
                  <a:pt x="142936" y="3098"/>
                </a:lnTo>
                <a:lnTo>
                  <a:pt x="133312" y="8401"/>
                </a:lnTo>
                <a:lnTo>
                  <a:pt x="123792" y="15670"/>
                </a:lnTo>
                <a:lnTo>
                  <a:pt x="116934" y="21870"/>
                </a:lnTo>
                <a:lnTo>
                  <a:pt x="106973" y="31118"/>
                </a:lnTo>
                <a:lnTo>
                  <a:pt x="97042" y="40101"/>
                </a:lnTo>
                <a:lnTo>
                  <a:pt x="87281" y="48965"/>
                </a:lnTo>
                <a:lnTo>
                  <a:pt x="77834" y="57855"/>
                </a:lnTo>
                <a:lnTo>
                  <a:pt x="68843" y="66918"/>
                </a:lnTo>
                <a:lnTo>
                  <a:pt x="60449" y="76299"/>
                </a:lnTo>
                <a:lnTo>
                  <a:pt x="52795" y="86145"/>
                </a:lnTo>
                <a:lnTo>
                  <a:pt x="46024" y="96601"/>
                </a:lnTo>
                <a:lnTo>
                  <a:pt x="40277" y="107812"/>
                </a:lnTo>
                <a:lnTo>
                  <a:pt x="35696" y="119926"/>
                </a:lnTo>
                <a:lnTo>
                  <a:pt x="32619" y="132068"/>
                </a:lnTo>
                <a:lnTo>
                  <a:pt x="29650" y="144469"/>
                </a:lnTo>
                <a:lnTo>
                  <a:pt x="26066" y="156576"/>
                </a:lnTo>
                <a:lnTo>
                  <a:pt x="22360" y="168724"/>
                </a:lnTo>
                <a:lnTo>
                  <a:pt x="21418" y="171997"/>
                </a:lnTo>
                <a:lnTo>
                  <a:pt x="18585" y="184349"/>
                </a:lnTo>
                <a:lnTo>
                  <a:pt x="16381" y="196892"/>
                </a:lnTo>
                <a:lnTo>
                  <a:pt x="13832" y="209359"/>
                </a:lnTo>
                <a:lnTo>
                  <a:pt x="10356" y="220498"/>
                </a:lnTo>
                <a:lnTo>
                  <a:pt x="5026" y="230904"/>
                </a:lnTo>
                <a:lnTo>
                  <a:pt x="0" y="241766"/>
                </a:lnTo>
                <a:lnTo>
                  <a:pt x="167" y="252250"/>
                </a:lnTo>
                <a:lnTo>
                  <a:pt x="1098" y="253988"/>
                </a:lnTo>
                <a:lnTo>
                  <a:pt x="10097" y="261037"/>
                </a:lnTo>
                <a:lnTo>
                  <a:pt x="22842" y="264448"/>
                </a:lnTo>
                <a:lnTo>
                  <a:pt x="36297" y="266485"/>
                </a:lnTo>
                <a:lnTo>
                  <a:pt x="45967" y="268809"/>
                </a:lnTo>
                <a:lnTo>
                  <a:pt x="57737" y="273835"/>
                </a:lnTo>
                <a:lnTo>
                  <a:pt x="69182" y="279408"/>
                </a:lnTo>
                <a:lnTo>
                  <a:pt x="80620" y="284867"/>
                </a:lnTo>
                <a:lnTo>
                  <a:pt x="92373" y="289548"/>
                </a:lnTo>
                <a:lnTo>
                  <a:pt x="98659" y="291440"/>
                </a:lnTo>
                <a:lnTo>
                  <a:pt x="111056" y="294169"/>
                </a:lnTo>
                <a:lnTo>
                  <a:pt x="123675" y="296322"/>
                </a:lnTo>
                <a:lnTo>
                  <a:pt x="136246" y="298432"/>
                </a:lnTo>
                <a:lnTo>
                  <a:pt x="146716" y="300597"/>
                </a:lnTo>
                <a:lnTo>
                  <a:pt x="160248" y="303959"/>
                </a:lnTo>
                <a:lnTo>
                  <a:pt x="173618" y="308042"/>
                </a:lnTo>
                <a:lnTo>
                  <a:pt x="186113" y="313399"/>
                </a:lnTo>
                <a:lnTo>
                  <a:pt x="197022" y="320584"/>
                </a:lnTo>
                <a:lnTo>
                  <a:pt x="205632" y="330150"/>
                </a:lnTo>
                <a:lnTo>
                  <a:pt x="211232" y="342651"/>
                </a:lnTo>
                <a:lnTo>
                  <a:pt x="212642" y="34986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254597" y="4904091"/>
            <a:ext cx="29006" cy="33324"/>
          </a:xfrm>
          <a:custGeom>
            <a:avLst/>
            <a:gdLst/>
            <a:ahLst/>
            <a:cxnLst/>
            <a:rect l="l" t="t" r="r" b="b"/>
            <a:pathLst>
              <a:path w="29006" h="33324">
                <a:moveTo>
                  <a:pt x="29006" y="0"/>
                </a:moveTo>
                <a:lnTo>
                  <a:pt x="14727" y="3034"/>
                </a:lnTo>
                <a:lnTo>
                  <a:pt x="5999" y="12157"/>
                </a:lnTo>
                <a:lnTo>
                  <a:pt x="1385" y="24947"/>
                </a:lnTo>
                <a:lnTo>
                  <a:pt x="0" y="33324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269347" y="4931825"/>
            <a:ext cx="17399" cy="21742"/>
          </a:xfrm>
          <a:custGeom>
            <a:avLst/>
            <a:gdLst/>
            <a:ahLst/>
            <a:cxnLst/>
            <a:rect l="l" t="t" r="r" b="b"/>
            <a:pathLst>
              <a:path w="17399" h="21742">
                <a:moveTo>
                  <a:pt x="12293" y="0"/>
                </a:moveTo>
                <a:lnTo>
                  <a:pt x="6959" y="7454"/>
                </a:lnTo>
                <a:lnTo>
                  <a:pt x="101" y="9728"/>
                </a:lnTo>
                <a:lnTo>
                  <a:pt x="0" y="19265"/>
                </a:lnTo>
                <a:lnTo>
                  <a:pt x="2997" y="20434"/>
                </a:lnTo>
                <a:lnTo>
                  <a:pt x="4965" y="21742"/>
                </a:lnTo>
                <a:lnTo>
                  <a:pt x="8102" y="21056"/>
                </a:lnTo>
                <a:lnTo>
                  <a:pt x="10604" y="15925"/>
                </a:lnTo>
                <a:lnTo>
                  <a:pt x="16751" y="17614"/>
                </a:lnTo>
                <a:lnTo>
                  <a:pt x="17399" y="11976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282664" y="4997392"/>
            <a:ext cx="36576" cy="14590"/>
          </a:xfrm>
          <a:custGeom>
            <a:avLst/>
            <a:gdLst/>
            <a:ahLst/>
            <a:cxnLst/>
            <a:rect l="l" t="t" r="r" b="b"/>
            <a:pathLst>
              <a:path w="36575" h="14590">
                <a:moveTo>
                  <a:pt x="36575" y="5803"/>
                </a:moveTo>
                <a:lnTo>
                  <a:pt x="28516" y="11426"/>
                </a:lnTo>
                <a:lnTo>
                  <a:pt x="17376" y="14590"/>
                </a:lnTo>
                <a:lnTo>
                  <a:pt x="6733" y="13958"/>
                </a:lnTo>
                <a:lnTo>
                  <a:pt x="167" y="8195"/>
                </a:lnTo>
                <a:lnTo>
                  <a:pt x="0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300898" y="5026353"/>
            <a:ext cx="31559" cy="17221"/>
          </a:xfrm>
          <a:custGeom>
            <a:avLst/>
            <a:gdLst/>
            <a:ahLst/>
            <a:cxnLst/>
            <a:rect l="l" t="t" r="r" b="b"/>
            <a:pathLst>
              <a:path w="31559" h="17221">
                <a:moveTo>
                  <a:pt x="31559" y="0"/>
                </a:moveTo>
                <a:lnTo>
                  <a:pt x="21356" y="8408"/>
                </a:lnTo>
                <a:lnTo>
                  <a:pt x="11079" y="14293"/>
                </a:lnTo>
                <a:lnTo>
                  <a:pt x="0" y="17221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961909" y="4758337"/>
            <a:ext cx="281765" cy="349060"/>
          </a:xfrm>
          <a:custGeom>
            <a:avLst/>
            <a:gdLst/>
            <a:ahLst/>
            <a:cxnLst/>
            <a:rect l="l" t="t" r="r" b="b"/>
            <a:pathLst>
              <a:path w="281765" h="349060">
                <a:moveTo>
                  <a:pt x="625" y="240938"/>
                </a:moveTo>
                <a:lnTo>
                  <a:pt x="2173" y="253231"/>
                </a:lnTo>
                <a:lnTo>
                  <a:pt x="4812" y="265330"/>
                </a:lnTo>
                <a:lnTo>
                  <a:pt x="4938" y="265808"/>
                </a:lnTo>
                <a:lnTo>
                  <a:pt x="7550" y="278066"/>
                </a:lnTo>
                <a:lnTo>
                  <a:pt x="11144" y="291195"/>
                </a:lnTo>
                <a:lnTo>
                  <a:pt x="17665" y="301805"/>
                </a:lnTo>
                <a:lnTo>
                  <a:pt x="21767" y="305691"/>
                </a:lnTo>
                <a:lnTo>
                  <a:pt x="31050" y="309856"/>
                </a:lnTo>
                <a:lnTo>
                  <a:pt x="34581" y="312028"/>
                </a:lnTo>
                <a:lnTo>
                  <a:pt x="37773" y="314030"/>
                </a:lnTo>
                <a:lnTo>
                  <a:pt x="48329" y="321168"/>
                </a:lnTo>
                <a:lnTo>
                  <a:pt x="58597" y="328576"/>
                </a:lnTo>
                <a:lnTo>
                  <a:pt x="69827" y="336832"/>
                </a:lnTo>
                <a:lnTo>
                  <a:pt x="80776" y="343645"/>
                </a:lnTo>
                <a:lnTo>
                  <a:pt x="92607" y="348071"/>
                </a:lnTo>
                <a:lnTo>
                  <a:pt x="99618" y="349060"/>
                </a:lnTo>
                <a:lnTo>
                  <a:pt x="110246" y="346770"/>
                </a:lnTo>
                <a:lnTo>
                  <a:pt x="120662" y="340209"/>
                </a:lnTo>
                <a:lnTo>
                  <a:pt x="121790" y="339523"/>
                </a:lnTo>
                <a:lnTo>
                  <a:pt x="133119" y="334287"/>
                </a:lnTo>
                <a:lnTo>
                  <a:pt x="145665" y="329482"/>
                </a:lnTo>
                <a:lnTo>
                  <a:pt x="157516" y="323723"/>
                </a:lnTo>
                <a:lnTo>
                  <a:pt x="166763" y="315622"/>
                </a:lnTo>
                <a:lnTo>
                  <a:pt x="166949" y="315368"/>
                </a:lnTo>
                <a:lnTo>
                  <a:pt x="169663" y="309085"/>
                </a:lnTo>
                <a:lnTo>
                  <a:pt x="170371" y="301312"/>
                </a:lnTo>
                <a:lnTo>
                  <a:pt x="169572" y="292402"/>
                </a:lnTo>
                <a:lnTo>
                  <a:pt x="167768" y="282712"/>
                </a:lnTo>
                <a:lnTo>
                  <a:pt x="165459" y="272594"/>
                </a:lnTo>
                <a:lnTo>
                  <a:pt x="163145" y="262404"/>
                </a:lnTo>
                <a:lnTo>
                  <a:pt x="161326" y="252497"/>
                </a:lnTo>
                <a:lnTo>
                  <a:pt x="160505" y="243226"/>
                </a:lnTo>
                <a:lnTo>
                  <a:pt x="161180" y="234947"/>
                </a:lnTo>
                <a:lnTo>
                  <a:pt x="163852" y="228014"/>
                </a:lnTo>
                <a:lnTo>
                  <a:pt x="169023" y="222781"/>
                </a:lnTo>
                <a:lnTo>
                  <a:pt x="177192" y="219604"/>
                </a:lnTo>
                <a:lnTo>
                  <a:pt x="188861" y="218835"/>
                </a:lnTo>
                <a:lnTo>
                  <a:pt x="197032" y="220398"/>
                </a:lnTo>
                <a:lnTo>
                  <a:pt x="207098" y="225252"/>
                </a:lnTo>
                <a:lnTo>
                  <a:pt x="216657" y="231299"/>
                </a:lnTo>
                <a:lnTo>
                  <a:pt x="226362" y="236396"/>
                </a:lnTo>
                <a:lnTo>
                  <a:pt x="236865" y="238396"/>
                </a:lnTo>
                <a:lnTo>
                  <a:pt x="248817" y="235155"/>
                </a:lnTo>
                <a:lnTo>
                  <a:pt x="251842" y="233225"/>
                </a:lnTo>
                <a:lnTo>
                  <a:pt x="256496" y="225337"/>
                </a:lnTo>
                <a:lnTo>
                  <a:pt x="255623" y="215461"/>
                </a:lnTo>
                <a:lnTo>
                  <a:pt x="251391" y="204711"/>
                </a:lnTo>
                <a:lnTo>
                  <a:pt x="245969" y="194200"/>
                </a:lnTo>
                <a:lnTo>
                  <a:pt x="241527" y="185041"/>
                </a:lnTo>
                <a:lnTo>
                  <a:pt x="240400" y="182144"/>
                </a:lnTo>
                <a:lnTo>
                  <a:pt x="236569" y="171144"/>
                </a:lnTo>
                <a:lnTo>
                  <a:pt x="233229" y="158907"/>
                </a:lnTo>
                <a:lnTo>
                  <a:pt x="231025" y="146153"/>
                </a:lnTo>
                <a:lnTo>
                  <a:pt x="230600" y="133602"/>
                </a:lnTo>
                <a:lnTo>
                  <a:pt x="232600" y="121974"/>
                </a:lnTo>
                <a:lnTo>
                  <a:pt x="237667" y="111990"/>
                </a:lnTo>
                <a:lnTo>
                  <a:pt x="246745" y="105616"/>
                </a:lnTo>
                <a:lnTo>
                  <a:pt x="260392" y="100077"/>
                </a:lnTo>
                <a:lnTo>
                  <a:pt x="273539" y="94289"/>
                </a:lnTo>
                <a:lnTo>
                  <a:pt x="281317" y="86895"/>
                </a:lnTo>
                <a:lnTo>
                  <a:pt x="281765" y="85369"/>
                </a:lnTo>
                <a:lnTo>
                  <a:pt x="278326" y="74312"/>
                </a:lnTo>
                <a:lnTo>
                  <a:pt x="271741" y="64734"/>
                </a:lnTo>
                <a:lnTo>
                  <a:pt x="267639" y="68239"/>
                </a:lnTo>
                <a:lnTo>
                  <a:pt x="267255" y="65538"/>
                </a:lnTo>
                <a:lnTo>
                  <a:pt x="266837" y="52970"/>
                </a:lnTo>
                <a:lnTo>
                  <a:pt x="263956" y="41378"/>
                </a:lnTo>
                <a:lnTo>
                  <a:pt x="252442" y="29305"/>
                </a:lnTo>
                <a:lnTo>
                  <a:pt x="240481" y="20084"/>
                </a:lnTo>
                <a:lnTo>
                  <a:pt x="227588" y="11490"/>
                </a:lnTo>
                <a:lnTo>
                  <a:pt x="215842" y="4766"/>
                </a:lnTo>
                <a:lnTo>
                  <a:pt x="207326" y="1157"/>
                </a:lnTo>
                <a:lnTo>
                  <a:pt x="191790" y="0"/>
                </a:lnTo>
                <a:lnTo>
                  <a:pt x="179094" y="2275"/>
                </a:lnTo>
                <a:lnTo>
                  <a:pt x="170281" y="5038"/>
                </a:lnTo>
                <a:lnTo>
                  <a:pt x="158551" y="9490"/>
                </a:lnTo>
                <a:lnTo>
                  <a:pt x="146958" y="14682"/>
                </a:lnTo>
                <a:lnTo>
                  <a:pt x="135510" y="20496"/>
                </a:lnTo>
                <a:lnTo>
                  <a:pt x="124212" y="26815"/>
                </a:lnTo>
                <a:lnTo>
                  <a:pt x="113070" y="33520"/>
                </a:lnTo>
                <a:lnTo>
                  <a:pt x="102090" y="40494"/>
                </a:lnTo>
                <a:lnTo>
                  <a:pt x="91279" y="47619"/>
                </a:lnTo>
                <a:lnTo>
                  <a:pt x="80643" y="54777"/>
                </a:lnTo>
                <a:lnTo>
                  <a:pt x="70187" y="61850"/>
                </a:lnTo>
                <a:lnTo>
                  <a:pt x="59917" y="68721"/>
                </a:lnTo>
                <a:lnTo>
                  <a:pt x="56729" y="70806"/>
                </a:lnTo>
                <a:lnTo>
                  <a:pt x="46283" y="77586"/>
                </a:lnTo>
                <a:lnTo>
                  <a:pt x="35128" y="85335"/>
                </a:lnTo>
                <a:lnTo>
                  <a:pt x="24460" y="94009"/>
                </a:lnTo>
                <a:lnTo>
                  <a:pt x="15476" y="103564"/>
                </a:lnTo>
                <a:lnTo>
                  <a:pt x="9371" y="113959"/>
                </a:lnTo>
                <a:lnTo>
                  <a:pt x="7550" y="128412"/>
                </a:lnTo>
                <a:lnTo>
                  <a:pt x="7428" y="141010"/>
                </a:lnTo>
                <a:lnTo>
                  <a:pt x="6292" y="153000"/>
                </a:lnTo>
                <a:lnTo>
                  <a:pt x="4883" y="165473"/>
                </a:lnTo>
                <a:lnTo>
                  <a:pt x="3395" y="178046"/>
                </a:lnTo>
                <a:lnTo>
                  <a:pt x="1996" y="190676"/>
                </a:lnTo>
                <a:lnTo>
                  <a:pt x="852" y="203322"/>
                </a:lnTo>
                <a:lnTo>
                  <a:pt x="131" y="215942"/>
                </a:lnTo>
                <a:lnTo>
                  <a:pt x="0" y="228495"/>
                </a:lnTo>
                <a:lnTo>
                  <a:pt x="625" y="2409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961909" y="4758337"/>
            <a:ext cx="281765" cy="349060"/>
          </a:xfrm>
          <a:custGeom>
            <a:avLst/>
            <a:gdLst/>
            <a:ahLst/>
            <a:cxnLst/>
            <a:rect l="l" t="t" r="r" b="b"/>
            <a:pathLst>
              <a:path w="281765" h="349060">
                <a:moveTo>
                  <a:pt x="271741" y="64734"/>
                </a:moveTo>
                <a:lnTo>
                  <a:pt x="278326" y="74312"/>
                </a:lnTo>
                <a:lnTo>
                  <a:pt x="281765" y="85369"/>
                </a:lnTo>
                <a:lnTo>
                  <a:pt x="281317" y="86895"/>
                </a:lnTo>
                <a:lnTo>
                  <a:pt x="273539" y="94289"/>
                </a:lnTo>
                <a:lnTo>
                  <a:pt x="260392" y="100077"/>
                </a:lnTo>
                <a:lnTo>
                  <a:pt x="246745" y="105616"/>
                </a:lnTo>
                <a:lnTo>
                  <a:pt x="237667" y="111990"/>
                </a:lnTo>
                <a:lnTo>
                  <a:pt x="232600" y="121974"/>
                </a:lnTo>
                <a:lnTo>
                  <a:pt x="230600" y="133602"/>
                </a:lnTo>
                <a:lnTo>
                  <a:pt x="231025" y="146153"/>
                </a:lnTo>
                <a:lnTo>
                  <a:pt x="233229" y="158907"/>
                </a:lnTo>
                <a:lnTo>
                  <a:pt x="236569" y="171144"/>
                </a:lnTo>
                <a:lnTo>
                  <a:pt x="240400" y="182144"/>
                </a:lnTo>
                <a:lnTo>
                  <a:pt x="241527" y="185041"/>
                </a:lnTo>
                <a:lnTo>
                  <a:pt x="245969" y="194200"/>
                </a:lnTo>
                <a:lnTo>
                  <a:pt x="251391" y="204711"/>
                </a:lnTo>
                <a:lnTo>
                  <a:pt x="255623" y="215461"/>
                </a:lnTo>
                <a:lnTo>
                  <a:pt x="256496" y="225337"/>
                </a:lnTo>
                <a:lnTo>
                  <a:pt x="251842" y="233225"/>
                </a:lnTo>
                <a:lnTo>
                  <a:pt x="248817" y="235155"/>
                </a:lnTo>
                <a:lnTo>
                  <a:pt x="236865" y="238396"/>
                </a:lnTo>
                <a:lnTo>
                  <a:pt x="226362" y="236396"/>
                </a:lnTo>
                <a:lnTo>
                  <a:pt x="216657" y="231299"/>
                </a:lnTo>
                <a:lnTo>
                  <a:pt x="207098" y="225252"/>
                </a:lnTo>
                <a:lnTo>
                  <a:pt x="197032" y="220398"/>
                </a:lnTo>
                <a:lnTo>
                  <a:pt x="188861" y="218835"/>
                </a:lnTo>
                <a:lnTo>
                  <a:pt x="177192" y="219604"/>
                </a:lnTo>
                <a:lnTo>
                  <a:pt x="169023" y="222781"/>
                </a:lnTo>
                <a:lnTo>
                  <a:pt x="163852" y="228014"/>
                </a:lnTo>
                <a:lnTo>
                  <a:pt x="161180" y="234947"/>
                </a:lnTo>
                <a:lnTo>
                  <a:pt x="160505" y="243226"/>
                </a:lnTo>
                <a:lnTo>
                  <a:pt x="161326" y="252497"/>
                </a:lnTo>
                <a:lnTo>
                  <a:pt x="163145" y="262404"/>
                </a:lnTo>
                <a:lnTo>
                  <a:pt x="165459" y="272594"/>
                </a:lnTo>
                <a:lnTo>
                  <a:pt x="167768" y="282712"/>
                </a:lnTo>
                <a:lnTo>
                  <a:pt x="169572" y="292402"/>
                </a:lnTo>
                <a:lnTo>
                  <a:pt x="170371" y="301312"/>
                </a:lnTo>
                <a:lnTo>
                  <a:pt x="169663" y="309085"/>
                </a:lnTo>
                <a:lnTo>
                  <a:pt x="166949" y="315368"/>
                </a:lnTo>
                <a:lnTo>
                  <a:pt x="166763" y="315622"/>
                </a:lnTo>
                <a:lnTo>
                  <a:pt x="157516" y="323723"/>
                </a:lnTo>
                <a:lnTo>
                  <a:pt x="145665" y="329482"/>
                </a:lnTo>
                <a:lnTo>
                  <a:pt x="133119" y="334287"/>
                </a:lnTo>
                <a:lnTo>
                  <a:pt x="121790" y="339523"/>
                </a:lnTo>
                <a:lnTo>
                  <a:pt x="120662" y="340209"/>
                </a:lnTo>
                <a:lnTo>
                  <a:pt x="110246" y="346770"/>
                </a:lnTo>
                <a:lnTo>
                  <a:pt x="99618" y="349060"/>
                </a:lnTo>
                <a:lnTo>
                  <a:pt x="92607" y="348071"/>
                </a:lnTo>
                <a:lnTo>
                  <a:pt x="80776" y="343645"/>
                </a:lnTo>
                <a:lnTo>
                  <a:pt x="69827" y="336832"/>
                </a:lnTo>
                <a:lnTo>
                  <a:pt x="59476" y="329222"/>
                </a:lnTo>
                <a:lnTo>
                  <a:pt x="58597" y="328576"/>
                </a:lnTo>
                <a:lnTo>
                  <a:pt x="48329" y="321168"/>
                </a:lnTo>
                <a:lnTo>
                  <a:pt x="37773" y="314030"/>
                </a:lnTo>
                <a:lnTo>
                  <a:pt x="34581" y="312028"/>
                </a:lnTo>
                <a:lnTo>
                  <a:pt x="31050" y="309856"/>
                </a:lnTo>
                <a:lnTo>
                  <a:pt x="21767" y="305691"/>
                </a:lnTo>
                <a:lnTo>
                  <a:pt x="17665" y="301805"/>
                </a:lnTo>
                <a:lnTo>
                  <a:pt x="11144" y="291195"/>
                </a:lnTo>
                <a:lnTo>
                  <a:pt x="7550" y="278066"/>
                </a:lnTo>
                <a:lnTo>
                  <a:pt x="4938" y="265808"/>
                </a:lnTo>
                <a:lnTo>
                  <a:pt x="4812" y="265330"/>
                </a:lnTo>
                <a:lnTo>
                  <a:pt x="2173" y="253231"/>
                </a:lnTo>
                <a:lnTo>
                  <a:pt x="625" y="240938"/>
                </a:lnTo>
                <a:lnTo>
                  <a:pt x="0" y="228495"/>
                </a:lnTo>
                <a:lnTo>
                  <a:pt x="131" y="215942"/>
                </a:lnTo>
                <a:lnTo>
                  <a:pt x="852" y="203322"/>
                </a:lnTo>
                <a:lnTo>
                  <a:pt x="1996" y="190676"/>
                </a:lnTo>
                <a:lnTo>
                  <a:pt x="3395" y="178046"/>
                </a:lnTo>
                <a:lnTo>
                  <a:pt x="4883" y="165473"/>
                </a:lnTo>
                <a:lnTo>
                  <a:pt x="6292" y="153000"/>
                </a:lnTo>
                <a:lnTo>
                  <a:pt x="7428" y="141010"/>
                </a:lnTo>
                <a:lnTo>
                  <a:pt x="7550" y="128412"/>
                </a:lnTo>
                <a:lnTo>
                  <a:pt x="8784" y="115713"/>
                </a:lnTo>
                <a:lnTo>
                  <a:pt x="9371" y="113959"/>
                </a:lnTo>
                <a:lnTo>
                  <a:pt x="15476" y="103564"/>
                </a:lnTo>
                <a:lnTo>
                  <a:pt x="24460" y="94009"/>
                </a:lnTo>
                <a:lnTo>
                  <a:pt x="35128" y="85335"/>
                </a:lnTo>
                <a:lnTo>
                  <a:pt x="46283" y="77586"/>
                </a:lnTo>
                <a:lnTo>
                  <a:pt x="56729" y="70806"/>
                </a:lnTo>
                <a:lnTo>
                  <a:pt x="59917" y="68721"/>
                </a:lnTo>
                <a:lnTo>
                  <a:pt x="70187" y="61850"/>
                </a:lnTo>
                <a:lnTo>
                  <a:pt x="80643" y="54777"/>
                </a:lnTo>
                <a:lnTo>
                  <a:pt x="91279" y="47619"/>
                </a:lnTo>
                <a:lnTo>
                  <a:pt x="102090" y="40494"/>
                </a:lnTo>
                <a:lnTo>
                  <a:pt x="113070" y="33520"/>
                </a:lnTo>
                <a:lnTo>
                  <a:pt x="124212" y="26815"/>
                </a:lnTo>
                <a:lnTo>
                  <a:pt x="135510" y="20496"/>
                </a:lnTo>
                <a:lnTo>
                  <a:pt x="146958" y="14682"/>
                </a:lnTo>
                <a:lnTo>
                  <a:pt x="158551" y="9490"/>
                </a:lnTo>
                <a:lnTo>
                  <a:pt x="170281" y="5038"/>
                </a:lnTo>
                <a:lnTo>
                  <a:pt x="179094" y="2275"/>
                </a:lnTo>
                <a:lnTo>
                  <a:pt x="191790" y="0"/>
                </a:lnTo>
                <a:lnTo>
                  <a:pt x="204256" y="487"/>
                </a:lnTo>
                <a:lnTo>
                  <a:pt x="215842" y="4766"/>
                </a:lnTo>
                <a:lnTo>
                  <a:pt x="227588" y="11490"/>
                </a:lnTo>
                <a:lnTo>
                  <a:pt x="240481" y="20084"/>
                </a:lnTo>
                <a:lnTo>
                  <a:pt x="252442" y="29305"/>
                </a:lnTo>
                <a:lnTo>
                  <a:pt x="261388" y="37907"/>
                </a:lnTo>
                <a:lnTo>
                  <a:pt x="266837" y="52970"/>
                </a:lnTo>
                <a:lnTo>
                  <a:pt x="267255" y="65538"/>
                </a:lnTo>
                <a:lnTo>
                  <a:pt x="267639" y="68239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215045" y="5080457"/>
            <a:ext cx="65176" cy="20142"/>
          </a:xfrm>
          <a:custGeom>
            <a:avLst/>
            <a:gdLst/>
            <a:ahLst/>
            <a:cxnLst/>
            <a:rect l="l" t="t" r="r" b="b"/>
            <a:pathLst>
              <a:path w="65176" h="20142">
                <a:moveTo>
                  <a:pt x="65176" y="20142"/>
                </a:moveTo>
                <a:lnTo>
                  <a:pt x="56239" y="16346"/>
                </a:lnTo>
                <a:lnTo>
                  <a:pt x="43644" y="11764"/>
                </a:lnTo>
                <a:lnTo>
                  <a:pt x="33337" y="10629"/>
                </a:lnTo>
                <a:lnTo>
                  <a:pt x="21338" y="7560"/>
                </a:lnTo>
                <a:lnTo>
                  <a:pt x="10440" y="2156"/>
                </a:lnTo>
                <a:lnTo>
                  <a:pt x="0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128566" y="5031808"/>
            <a:ext cx="49580" cy="34683"/>
          </a:xfrm>
          <a:custGeom>
            <a:avLst/>
            <a:gdLst/>
            <a:ahLst/>
            <a:cxnLst/>
            <a:rect l="l" t="t" r="r" b="b"/>
            <a:pathLst>
              <a:path w="49580" h="34683">
                <a:moveTo>
                  <a:pt x="49580" y="34683"/>
                </a:moveTo>
                <a:lnTo>
                  <a:pt x="37580" y="31664"/>
                </a:lnTo>
                <a:lnTo>
                  <a:pt x="25995" y="25157"/>
                </a:lnTo>
                <a:lnTo>
                  <a:pt x="15294" y="16491"/>
                </a:lnTo>
                <a:lnTo>
                  <a:pt x="5944" y="6994"/>
                </a:lnTo>
                <a:lnTo>
                  <a:pt x="0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149558" y="5009230"/>
            <a:ext cx="25780" cy="28930"/>
          </a:xfrm>
          <a:custGeom>
            <a:avLst/>
            <a:gdLst/>
            <a:ahLst/>
            <a:cxnLst/>
            <a:rect l="l" t="t" r="r" b="b"/>
            <a:pathLst>
              <a:path w="25781" h="28930">
                <a:moveTo>
                  <a:pt x="0" y="0"/>
                </a:moveTo>
                <a:lnTo>
                  <a:pt x="2151" y="11217"/>
                </a:lnTo>
                <a:lnTo>
                  <a:pt x="11053" y="20315"/>
                </a:lnTo>
                <a:lnTo>
                  <a:pt x="21899" y="26979"/>
                </a:lnTo>
                <a:lnTo>
                  <a:pt x="25780" y="2893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977366" y="4912235"/>
            <a:ext cx="55803" cy="181584"/>
          </a:xfrm>
          <a:custGeom>
            <a:avLst/>
            <a:gdLst/>
            <a:ahLst/>
            <a:cxnLst/>
            <a:rect l="l" t="t" r="r" b="b"/>
            <a:pathLst>
              <a:path w="55803" h="181584">
                <a:moveTo>
                  <a:pt x="5527" y="64079"/>
                </a:moveTo>
                <a:lnTo>
                  <a:pt x="4195" y="77204"/>
                </a:lnTo>
                <a:lnTo>
                  <a:pt x="4165" y="78587"/>
                </a:lnTo>
                <a:lnTo>
                  <a:pt x="3186" y="91399"/>
                </a:lnTo>
                <a:lnTo>
                  <a:pt x="1523" y="103613"/>
                </a:lnTo>
                <a:lnTo>
                  <a:pt x="800" y="113309"/>
                </a:lnTo>
                <a:lnTo>
                  <a:pt x="596" y="121678"/>
                </a:lnTo>
                <a:lnTo>
                  <a:pt x="1587" y="129984"/>
                </a:lnTo>
                <a:lnTo>
                  <a:pt x="1143" y="137718"/>
                </a:lnTo>
                <a:lnTo>
                  <a:pt x="965" y="140728"/>
                </a:lnTo>
                <a:lnTo>
                  <a:pt x="0" y="143395"/>
                </a:lnTo>
                <a:lnTo>
                  <a:pt x="1206" y="146456"/>
                </a:lnTo>
                <a:lnTo>
                  <a:pt x="3390" y="151828"/>
                </a:lnTo>
                <a:lnTo>
                  <a:pt x="8166" y="156959"/>
                </a:lnTo>
                <a:lnTo>
                  <a:pt x="11493" y="161658"/>
                </a:lnTo>
                <a:lnTo>
                  <a:pt x="21110" y="170265"/>
                </a:lnTo>
                <a:lnTo>
                  <a:pt x="30460" y="179862"/>
                </a:lnTo>
                <a:lnTo>
                  <a:pt x="31038" y="181584"/>
                </a:lnTo>
                <a:lnTo>
                  <a:pt x="31876" y="169680"/>
                </a:lnTo>
                <a:lnTo>
                  <a:pt x="30178" y="157214"/>
                </a:lnTo>
                <a:lnTo>
                  <a:pt x="27659" y="144588"/>
                </a:lnTo>
                <a:lnTo>
                  <a:pt x="26036" y="132202"/>
                </a:lnTo>
                <a:lnTo>
                  <a:pt x="25971" y="129133"/>
                </a:lnTo>
                <a:lnTo>
                  <a:pt x="27271" y="116394"/>
                </a:lnTo>
                <a:lnTo>
                  <a:pt x="29739" y="104206"/>
                </a:lnTo>
                <a:lnTo>
                  <a:pt x="31559" y="91567"/>
                </a:lnTo>
                <a:lnTo>
                  <a:pt x="33307" y="79494"/>
                </a:lnTo>
                <a:lnTo>
                  <a:pt x="36389" y="66616"/>
                </a:lnTo>
                <a:lnTo>
                  <a:pt x="40006" y="53950"/>
                </a:lnTo>
                <a:lnTo>
                  <a:pt x="42684" y="44881"/>
                </a:lnTo>
                <a:lnTo>
                  <a:pt x="46310" y="31770"/>
                </a:lnTo>
                <a:lnTo>
                  <a:pt x="49981" y="18191"/>
                </a:lnTo>
                <a:lnTo>
                  <a:pt x="53533" y="6204"/>
                </a:lnTo>
                <a:lnTo>
                  <a:pt x="55803" y="0"/>
                </a:lnTo>
                <a:lnTo>
                  <a:pt x="10337" y="31686"/>
                </a:lnTo>
                <a:lnTo>
                  <a:pt x="11303" y="37007"/>
                </a:lnTo>
                <a:lnTo>
                  <a:pt x="6807" y="46151"/>
                </a:lnTo>
                <a:lnTo>
                  <a:pt x="6731" y="51549"/>
                </a:lnTo>
                <a:lnTo>
                  <a:pt x="5527" y="640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977366" y="4912235"/>
            <a:ext cx="55803" cy="181584"/>
          </a:xfrm>
          <a:custGeom>
            <a:avLst/>
            <a:gdLst/>
            <a:ahLst/>
            <a:cxnLst/>
            <a:rect l="l" t="t" r="r" b="b"/>
            <a:pathLst>
              <a:path w="55803" h="181584">
                <a:moveTo>
                  <a:pt x="10337" y="31686"/>
                </a:moveTo>
                <a:lnTo>
                  <a:pt x="11303" y="37007"/>
                </a:lnTo>
                <a:lnTo>
                  <a:pt x="6807" y="46151"/>
                </a:lnTo>
                <a:lnTo>
                  <a:pt x="6731" y="51549"/>
                </a:lnTo>
                <a:lnTo>
                  <a:pt x="5527" y="64079"/>
                </a:lnTo>
                <a:lnTo>
                  <a:pt x="4195" y="77204"/>
                </a:lnTo>
                <a:lnTo>
                  <a:pt x="4165" y="78587"/>
                </a:lnTo>
                <a:lnTo>
                  <a:pt x="3186" y="91399"/>
                </a:lnTo>
                <a:lnTo>
                  <a:pt x="1523" y="103613"/>
                </a:lnTo>
                <a:lnTo>
                  <a:pt x="800" y="113309"/>
                </a:lnTo>
                <a:lnTo>
                  <a:pt x="596" y="121678"/>
                </a:lnTo>
                <a:lnTo>
                  <a:pt x="1587" y="129984"/>
                </a:lnTo>
                <a:lnTo>
                  <a:pt x="1143" y="137718"/>
                </a:lnTo>
                <a:lnTo>
                  <a:pt x="965" y="140728"/>
                </a:lnTo>
                <a:lnTo>
                  <a:pt x="0" y="143395"/>
                </a:lnTo>
                <a:lnTo>
                  <a:pt x="1206" y="146456"/>
                </a:lnTo>
                <a:lnTo>
                  <a:pt x="3390" y="151828"/>
                </a:lnTo>
                <a:lnTo>
                  <a:pt x="8166" y="156959"/>
                </a:lnTo>
                <a:lnTo>
                  <a:pt x="11493" y="161658"/>
                </a:lnTo>
                <a:lnTo>
                  <a:pt x="21110" y="170265"/>
                </a:lnTo>
                <a:lnTo>
                  <a:pt x="30460" y="179862"/>
                </a:lnTo>
                <a:lnTo>
                  <a:pt x="31038" y="181584"/>
                </a:lnTo>
                <a:lnTo>
                  <a:pt x="31876" y="169680"/>
                </a:lnTo>
                <a:lnTo>
                  <a:pt x="30178" y="157214"/>
                </a:lnTo>
                <a:lnTo>
                  <a:pt x="27659" y="144588"/>
                </a:lnTo>
                <a:lnTo>
                  <a:pt x="26036" y="132202"/>
                </a:lnTo>
                <a:lnTo>
                  <a:pt x="25971" y="129133"/>
                </a:lnTo>
                <a:lnTo>
                  <a:pt x="27271" y="116394"/>
                </a:lnTo>
                <a:lnTo>
                  <a:pt x="29739" y="104206"/>
                </a:lnTo>
                <a:lnTo>
                  <a:pt x="31559" y="91567"/>
                </a:lnTo>
                <a:lnTo>
                  <a:pt x="33307" y="79494"/>
                </a:lnTo>
                <a:lnTo>
                  <a:pt x="36389" y="66616"/>
                </a:lnTo>
                <a:lnTo>
                  <a:pt x="40006" y="53950"/>
                </a:lnTo>
                <a:lnTo>
                  <a:pt x="42684" y="44881"/>
                </a:lnTo>
                <a:lnTo>
                  <a:pt x="46310" y="31770"/>
                </a:lnTo>
                <a:lnTo>
                  <a:pt x="49981" y="18191"/>
                </a:lnTo>
                <a:lnTo>
                  <a:pt x="53533" y="6204"/>
                </a:lnTo>
                <a:lnTo>
                  <a:pt x="55803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888337" y="4688160"/>
            <a:ext cx="422474" cy="337779"/>
          </a:xfrm>
          <a:custGeom>
            <a:avLst/>
            <a:gdLst/>
            <a:ahLst/>
            <a:cxnLst/>
            <a:rect l="l" t="t" r="r" b="b"/>
            <a:pathLst>
              <a:path w="422474" h="337779">
                <a:moveTo>
                  <a:pt x="50212" y="331556"/>
                </a:moveTo>
                <a:lnTo>
                  <a:pt x="51887" y="330009"/>
                </a:lnTo>
                <a:lnTo>
                  <a:pt x="63427" y="319171"/>
                </a:lnTo>
                <a:lnTo>
                  <a:pt x="72707" y="310178"/>
                </a:lnTo>
                <a:lnTo>
                  <a:pt x="80512" y="302411"/>
                </a:lnTo>
                <a:lnTo>
                  <a:pt x="87627" y="295252"/>
                </a:lnTo>
                <a:lnTo>
                  <a:pt x="94837" y="288079"/>
                </a:lnTo>
                <a:lnTo>
                  <a:pt x="102927" y="280276"/>
                </a:lnTo>
                <a:lnTo>
                  <a:pt x="112682" y="271221"/>
                </a:lnTo>
                <a:lnTo>
                  <a:pt x="124888" y="260296"/>
                </a:lnTo>
                <a:lnTo>
                  <a:pt x="135338" y="251154"/>
                </a:lnTo>
                <a:lnTo>
                  <a:pt x="144360" y="243359"/>
                </a:lnTo>
                <a:lnTo>
                  <a:pt x="154234" y="234930"/>
                </a:lnTo>
                <a:lnTo>
                  <a:pt x="164760" y="226068"/>
                </a:lnTo>
                <a:lnTo>
                  <a:pt x="175739" y="216976"/>
                </a:lnTo>
                <a:lnTo>
                  <a:pt x="186971" y="207855"/>
                </a:lnTo>
                <a:lnTo>
                  <a:pt x="198256" y="198906"/>
                </a:lnTo>
                <a:lnTo>
                  <a:pt x="209394" y="190331"/>
                </a:lnTo>
                <a:lnTo>
                  <a:pt x="220186" y="182332"/>
                </a:lnTo>
                <a:lnTo>
                  <a:pt x="230431" y="175109"/>
                </a:lnTo>
                <a:lnTo>
                  <a:pt x="239931" y="168865"/>
                </a:lnTo>
                <a:lnTo>
                  <a:pt x="248484" y="163802"/>
                </a:lnTo>
                <a:lnTo>
                  <a:pt x="256182" y="160094"/>
                </a:lnTo>
                <a:lnTo>
                  <a:pt x="268133" y="155587"/>
                </a:lnTo>
                <a:lnTo>
                  <a:pt x="280231" y="151343"/>
                </a:lnTo>
                <a:lnTo>
                  <a:pt x="291829" y="146377"/>
                </a:lnTo>
                <a:lnTo>
                  <a:pt x="293397" y="145583"/>
                </a:lnTo>
                <a:lnTo>
                  <a:pt x="304659" y="139712"/>
                </a:lnTo>
                <a:lnTo>
                  <a:pt x="314957" y="134332"/>
                </a:lnTo>
                <a:lnTo>
                  <a:pt x="327161" y="128407"/>
                </a:lnTo>
                <a:lnTo>
                  <a:pt x="339702" y="122977"/>
                </a:lnTo>
                <a:lnTo>
                  <a:pt x="352016" y="118175"/>
                </a:lnTo>
                <a:lnTo>
                  <a:pt x="364348" y="113756"/>
                </a:lnTo>
                <a:lnTo>
                  <a:pt x="375865" y="109966"/>
                </a:lnTo>
                <a:lnTo>
                  <a:pt x="384497" y="107248"/>
                </a:lnTo>
                <a:lnTo>
                  <a:pt x="397260" y="103316"/>
                </a:lnTo>
                <a:lnTo>
                  <a:pt x="410585" y="99489"/>
                </a:lnTo>
                <a:lnTo>
                  <a:pt x="422474" y="96593"/>
                </a:lnTo>
                <a:lnTo>
                  <a:pt x="418182" y="91107"/>
                </a:lnTo>
                <a:lnTo>
                  <a:pt x="409431" y="88681"/>
                </a:lnTo>
                <a:lnTo>
                  <a:pt x="397532" y="88795"/>
                </a:lnTo>
                <a:lnTo>
                  <a:pt x="382101" y="87576"/>
                </a:lnTo>
                <a:lnTo>
                  <a:pt x="377707" y="87843"/>
                </a:lnTo>
                <a:lnTo>
                  <a:pt x="375396" y="87956"/>
                </a:lnTo>
                <a:lnTo>
                  <a:pt x="361271" y="88163"/>
                </a:lnTo>
                <a:lnTo>
                  <a:pt x="349094" y="87157"/>
                </a:lnTo>
                <a:lnTo>
                  <a:pt x="346071" y="86268"/>
                </a:lnTo>
                <a:lnTo>
                  <a:pt x="343391" y="79842"/>
                </a:lnTo>
                <a:lnTo>
                  <a:pt x="340902" y="77619"/>
                </a:lnTo>
                <a:lnTo>
                  <a:pt x="333798" y="71393"/>
                </a:lnTo>
                <a:lnTo>
                  <a:pt x="324270" y="63320"/>
                </a:lnTo>
                <a:lnTo>
                  <a:pt x="314035" y="54983"/>
                </a:lnTo>
                <a:lnTo>
                  <a:pt x="303256" y="46576"/>
                </a:lnTo>
                <a:lnTo>
                  <a:pt x="292094" y="38297"/>
                </a:lnTo>
                <a:lnTo>
                  <a:pt x="280710" y="30340"/>
                </a:lnTo>
                <a:lnTo>
                  <a:pt x="269268" y="22899"/>
                </a:lnTo>
                <a:lnTo>
                  <a:pt x="257928" y="16172"/>
                </a:lnTo>
                <a:lnTo>
                  <a:pt x="246853" y="10353"/>
                </a:lnTo>
                <a:lnTo>
                  <a:pt x="236205" y="5637"/>
                </a:lnTo>
                <a:lnTo>
                  <a:pt x="226145" y="2219"/>
                </a:lnTo>
                <a:lnTo>
                  <a:pt x="210628" y="288"/>
                </a:lnTo>
                <a:lnTo>
                  <a:pt x="196389" y="0"/>
                </a:lnTo>
                <a:lnTo>
                  <a:pt x="180664" y="404"/>
                </a:lnTo>
                <a:lnTo>
                  <a:pt x="164899" y="1424"/>
                </a:lnTo>
                <a:lnTo>
                  <a:pt x="150544" y="2984"/>
                </a:lnTo>
                <a:lnTo>
                  <a:pt x="139044" y="5006"/>
                </a:lnTo>
                <a:lnTo>
                  <a:pt x="131848" y="7414"/>
                </a:lnTo>
                <a:lnTo>
                  <a:pt x="131369" y="7683"/>
                </a:lnTo>
                <a:lnTo>
                  <a:pt x="122522" y="12443"/>
                </a:lnTo>
                <a:lnTo>
                  <a:pt x="114211" y="16646"/>
                </a:lnTo>
                <a:lnTo>
                  <a:pt x="106019" y="20775"/>
                </a:lnTo>
                <a:lnTo>
                  <a:pt x="97533" y="25315"/>
                </a:lnTo>
                <a:lnTo>
                  <a:pt x="88336" y="30749"/>
                </a:lnTo>
                <a:lnTo>
                  <a:pt x="78013" y="37560"/>
                </a:lnTo>
                <a:lnTo>
                  <a:pt x="66150" y="46232"/>
                </a:lnTo>
                <a:lnTo>
                  <a:pt x="52331" y="57248"/>
                </a:lnTo>
                <a:lnTo>
                  <a:pt x="36140" y="71092"/>
                </a:lnTo>
                <a:lnTo>
                  <a:pt x="24549" y="85201"/>
                </a:lnTo>
                <a:lnTo>
                  <a:pt x="17677" y="97081"/>
                </a:lnTo>
                <a:lnTo>
                  <a:pt x="12513" y="108025"/>
                </a:lnTo>
                <a:lnTo>
                  <a:pt x="12513" y="244418"/>
                </a:lnTo>
                <a:lnTo>
                  <a:pt x="17595" y="258268"/>
                </a:lnTo>
                <a:lnTo>
                  <a:pt x="22570" y="270133"/>
                </a:lnTo>
                <a:lnTo>
                  <a:pt x="27352" y="281073"/>
                </a:lnTo>
                <a:lnTo>
                  <a:pt x="29257" y="285404"/>
                </a:lnTo>
                <a:lnTo>
                  <a:pt x="20151" y="295970"/>
                </a:lnTo>
                <a:lnTo>
                  <a:pt x="22056" y="300390"/>
                </a:lnTo>
                <a:lnTo>
                  <a:pt x="22863" y="302214"/>
                </a:lnTo>
                <a:lnTo>
                  <a:pt x="28263" y="313593"/>
                </a:lnTo>
                <a:lnTo>
                  <a:pt x="34708" y="327171"/>
                </a:lnTo>
                <a:lnTo>
                  <a:pt x="39214" y="337779"/>
                </a:lnTo>
                <a:lnTo>
                  <a:pt x="50212" y="3315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888337" y="4688160"/>
            <a:ext cx="422474" cy="337779"/>
          </a:xfrm>
          <a:custGeom>
            <a:avLst/>
            <a:gdLst/>
            <a:ahLst/>
            <a:cxnLst/>
            <a:rect l="l" t="t" r="r" b="b"/>
            <a:pathLst>
              <a:path w="422474" h="337779">
                <a:moveTo>
                  <a:pt x="34708" y="327171"/>
                </a:moveTo>
                <a:lnTo>
                  <a:pt x="28263" y="313593"/>
                </a:lnTo>
              </a:path>
              <a:path w="422474" h="337779">
                <a:moveTo>
                  <a:pt x="39214" y="337779"/>
                </a:moveTo>
                <a:lnTo>
                  <a:pt x="34708" y="327171"/>
                </a:lnTo>
              </a:path>
              <a:path w="422474" h="337779">
                <a:moveTo>
                  <a:pt x="80512" y="302411"/>
                </a:moveTo>
                <a:lnTo>
                  <a:pt x="87627" y="295252"/>
                </a:lnTo>
                <a:lnTo>
                  <a:pt x="94837" y="288079"/>
                </a:lnTo>
                <a:lnTo>
                  <a:pt x="102927" y="280276"/>
                </a:lnTo>
                <a:lnTo>
                  <a:pt x="112682" y="271221"/>
                </a:lnTo>
                <a:lnTo>
                  <a:pt x="124888" y="260296"/>
                </a:lnTo>
                <a:lnTo>
                  <a:pt x="127369" y="258115"/>
                </a:lnTo>
              </a:path>
              <a:path w="422474" h="337779">
                <a:moveTo>
                  <a:pt x="144360" y="243359"/>
                </a:moveTo>
                <a:lnTo>
                  <a:pt x="154234" y="234930"/>
                </a:lnTo>
                <a:lnTo>
                  <a:pt x="164760" y="226068"/>
                </a:lnTo>
                <a:lnTo>
                  <a:pt x="175739" y="216976"/>
                </a:lnTo>
                <a:lnTo>
                  <a:pt x="186971" y="207855"/>
                </a:lnTo>
                <a:lnTo>
                  <a:pt x="198256" y="198906"/>
                </a:lnTo>
                <a:lnTo>
                  <a:pt x="209394" y="190331"/>
                </a:lnTo>
                <a:lnTo>
                  <a:pt x="220186" y="182332"/>
                </a:lnTo>
                <a:lnTo>
                  <a:pt x="230431" y="175109"/>
                </a:lnTo>
                <a:lnTo>
                  <a:pt x="239931" y="168865"/>
                </a:lnTo>
                <a:lnTo>
                  <a:pt x="248484" y="163802"/>
                </a:lnTo>
                <a:lnTo>
                  <a:pt x="256182" y="160094"/>
                </a:lnTo>
                <a:lnTo>
                  <a:pt x="268133" y="155587"/>
                </a:lnTo>
                <a:lnTo>
                  <a:pt x="280231" y="151343"/>
                </a:lnTo>
                <a:lnTo>
                  <a:pt x="291829" y="146377"/>
                </a:lnTo>
                <a:lnTo>
                  <a:pt x="293397" y="145583"/>
                </a:lnTo>
                <a:lnTo>
                  <a:pt x="304659" y="139712"/>
                </a:lnTo>
                <a:lnTo>
                  <a:pt x="314957" y="134332"/>
                </a:lnTo>
                <a:lnTo>
                  <a:pt x="327161" y="128407"/>
                </a:lnTo>
                <a:lnTo>
                  <a:pt x="339702" y="122977"/>
                </a:lnTo>
                <a:lnTo>
                  <a:pt x="352016" y="118175"/>
                </a:lnTo>
                <a:lnTo>
                  <a:pt x="364348" y="113756"/>
                </a:lnTo>
                <a:lnTo>
                  <a:pt x="375865" y="109966"/>
                </a:lnTo>
                <a:lnTo>
                  <a:pt x="384497" y="107248"/>
                </a:lnTo>
                <a:lnTo>
                  <a:pt x="397260" y="103316"/>
                </a:lnTo>
                <a:lnTo>
                  <a:pt x="410585" y="99489"/>
                </a:lnTo>
                <a:lnTo>
                  <a:pt x="422474" y="96593"/>
                </a:lnTo>
                <a:lnTo>
                  <a:pt x="418182" y="91107"/>
                </a:lnTo>
                <a:lnTo>
                  <a:pt x="409431" y="88681"/>
                </a:lnTo>
                <a:lnTo>
                  <a:pt x="402370" y="88745"/>
                </a:lnTo>
                <a:lnTo>
                  <a:pt x="397532" y="88795"/>
                </a:lnTo>
                <a:lnTo>
                  <a:pt x="382101" y="87576"/>
                </a:lnTo>
                <a:lnTo>
                  <a:pt x="377707" y="87843"/>
                </a:lnTo>
                <a:lnTo>
                  <a:pt x="375396" y="87956"/>
                </a:lnTo>
                <a:lnTo>
                  <a:pt x="361271" y="88163"/>
                </a:lnTo>
                <a:lnTo>
                  <a:pt x="349094" y="87157"/>
                </a:lnTo>
                <a:lnTo>
                  <a:pt x="346071" y="86268"/>
                </a:lnTo>
                <a:lnTo>
                  <a:pt x="343391" y="79842"/>
                </a:lnTo>
                <a:lnTo>
                  <a:pt x="340902" y="77619"/>
                </a:lnTo>
                <a:lnTo>
                  <a:pt x="333798" y="71393"/>
                </a:lnTo>
                <a:lnTo>
                  <a:pt x="324270" y="63320"/>
                </a:lnTo>
                <a:lnTo>
                  <a:pt x="314035" y="54983"/>
                </a:lnTo>
                <a:lnTo>
                  <a:pt x="303256" y="46576"/>
                </a:lnTo>
                <a:lnTo>
                  <a:pt x="292094" y="38297"/>
                </a:lnTo>
                <a:lnTo>
                  <a:pt x="280710" y="30340"/>
                </a:lnTo>
                <a:lnTo>
                  <a:pt x="269268" y="22899"/>
                </a:lnTo>
                <a:lnTo>
                  <a:pt x="257928" y="16172"/>
                </a:lnTo>
                <a:lnTo>
                  <a:pt x="246853" y="10353"/>
                </a:lnTo>
                <a:lnTo>
                  <a:pt x="236205" y="5637"/>
                </a:lnTo>
                <a:lnTo>
                  <a:pt x="226145" y="2219"/>
                </a:lnTo>
                <a:lnTo>
                  <a:pt x="210628" y="288"/>
                </a:lnTo>
                <a:lnTo>
                  <a:pt x="196389" y="0"/>
                </a:lnTo>
                <a:lnTo>
                  <a:pt x="180664" y="404"/>
                </a:lnTo>
                <a:lnTo>
                  <a:pt x="164899" y="1424"/>
                </a:lnTo>
                <a:lnTo>
                  <a:pt x="150544" y="2984"/>
                </a:lnTo>
                <a:lnTo>
                  <a:pt x="139044" y="5006"/>
                </a:lnTo>
                <a:lnTo>
                  <a:pt x="131848" y="7414"/>
                </a:lnTo>
                <a:lnTo>
                  <a:pt x="131369" y="7683"/>
                </a:lnTo>
                <a:lnTo>
                  <a:pt x="122522" y="12443"/>
                </a:lnTo>
                <a:lnTo>
                  <a:pt x="114211" y="16646"/>
                </a:lnTo>
                <a:lnTo>
                  <a:pt x="106019" y="20775"/>
                </a:lnTo>
                <a:lnTo>
                  <a:pt x="97533" y="25315"/>
                </a:lnTo>
                <a:lnTo>
                  <a:pt x="88336" y="30749"/>
                </a:lnTo>
                <a:lnTo>
                  <a:pt x="78013" y="37560"/>
                </a:lnTo>
                <a:lnTo>
                  <a:pt x="66150" y="46232"/>
                </a:lnTo>
                <a:lnTo>
                  <a:pt x="52331" y="57248"/>
                </a:lnTo>
                <a:lnTo>
                  <a:pt x="36140" y="71092"/>
                </a:lnTo>
                <a:lnTo>
                  <a:pt x="31982" y="75272"/>
                </a:lnTo>
                <a:lnTo>
                  <a:pt x="24549" y="85201"/>
                </a:lnTo>
                <a:lnTo>
                  <a:pt x="17677" y="97081"/>
                </a:lnTo>
                <a:lnTo>
                  <a:pt x="12513" y="108025"/>
                </a:lnTo>
              </a:path>
              <a:path w="422474" h="337779">
                <a:moveTo>
                  <a:pt x="12513" y="244418"/>
                </a:moveTo>
                <a:lnTo>
                  <a:pt x="12983" y="245943"/>
                </a:lnTo>
                <a:lnTo>
                  <a:pt x="17595" y="258268"/>
                </a:lnTo>
                <a:lnTo>
                  <a:pt x="22570" y="270133"/>
                </a:lnTo>
                <a:lnTo>
                  <a:pt x="27352" y="281073"/>
                </a:lnTo>
                <a:lnTo>
                  <a:pt x="29257" y="285404"/>
                </a:lnTo>
                <a:lnTo>
                  <a:pt x="20151" y="295970"/>
                </a:lnTo>
                <a:lnTo>
                  <a:pt x="22056" y="300390"/>
                </a:lnTo>
                <a:lnTo>
                  <a:pt x="22863" y="302214"/>
                </a:lnTo>
                <a:lnTo>
                  <a:pt x="28263" y="313593"/>
                </a:lnTo>
              </a:path>
              <a:path w="422474" h="337779">
                <a:moveTo>
                  <a:pt x="50212" y="331556"/>
                </a:moveTo>
                <a:lnTo>
                  <a:pt x="51887" y="330009"/>
                </a:lnTo>
                <a:lnTo>
                  <a:pt x="63427" y="319171"/>
                </a:lnTo>
                <a:lnTo>
                  <a:pt x="72707" y="310178"/>
                </a:lnTo>
                <a:lnTo>
                  <a:pt x="80512" y="302411"/>
                </a:lnTo>
              </a:path>
              <a:path w="422474" h="337779">
                <a:moveTo>
                  <a:pt x="39214" y="337779"/>
                </a:moveTo>
                <a:lnTo>
                  <a:pt x="50212" y="331556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916937" y="4834530"/>
            <a:ext cx="170980" cy="136537"/>
          </a:xfrm>
          <a:custGeom>
            <a:avLst/>
            <a:gdLst/>
            <a:ahLst/>
            <a:cxnLst/>
            <a:rect l="l" t="t" r="r" b="b"/>
            <a:pathLst>
              <a:path w="170980" h="136537">
                <a:moveTo>
                  <a:pt x="0" y="136537"/>
                </a:moveTo>
                <a:lnTo>
                  <a:pt x="9439" y="128105"/>
                </a:lnTo>
                <a:lnTo>
                  <a:pt x="18786" y="119469"/>
                </a:lnTo>
                <a:lnTo>
                  <a:pt x="28177" y="110877"/>
                </a:lnTo>
                <a:lnTo>
                  <a:pt x="34366" y="105435"/>
                </a:lnTo>
                <a:lnTo>
                  <a:pt x="44274" y="97442"/>
                </a:lnTo>
                <a:lnTo>
                  <a:pt x="54412" y="89799"/>
                </a:lnTo>
                <a:lnTo>
                  <a:pt x="64427" y="82021"/>
                </a:lnTo>
                <a:lnTo>
                  <a:pt x="66357" y="80429"/>
                </a:lnTo>
                <a:lnTo>
                  <a:pt x="76223" y="71753"/>
                </a:lnTo>
                <a:lnTo>
                  <a:pt x="85280" y="63115"/>
                </a:lnTo>
                <a:lnTo>
                  <a:pt x="94025" y="54510"/>
                </a:lnTo>
                <a:lnTo>
                  <a:pt x="102957" y="45931"/>
                </a:lnTo>
                <a:lnTo>
                  <a:pt x="112574" y="37373"/>
                </a:lnTo>
                <a:lnTo>
                  <a:pt x="117259" y="33528"/>
                </a:lnTo>
                <a:lnTo>
                  <a:pt x="126617" y="26673"/>
                </a:lnTo>
                <a:lnTo>
                  <a:pt x="137714" y="19423"/>
                </a:lnTo>
                <a:lnTo>
                  <a:pt x="149516" y="12241"/>
                </a:lnTo>
                <a:lnTo>
                  <a:pt x="160990" y="5589"/>
                </a:lnTo>
                <a:lnTo>
                  <a:pt x="170980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887479" y="4706749"/>
            <a:ext cx="261899" cy="153504"/>
          </a:xfrm>
          <a:custGeom>
            <a:avLst/>
            <a:gdLst/>
            <a:ahLst/>
            <a:cxnLst/>
            <a:rect l="l" t="t" r="r" b="b"/>
            <a:pathLst>
              <a:path w="261899" h="153504">
                <a:moveTo>
                  <a:pt x="261899" y="19989"/>
                </a:moveTo>
                <a:lnTo>
                  <a:pt x="257162" y="19875"/>
                </a:lnTo>
                <a:lnTo>
                  <a:pt x="253161" y="13538"/>
                </a:lnTo>
                <a:lnTo>
                  <a:pt x="245745" y="7886"/>
                </a:lnTo>
                <a:lnTo>
                  <a:pt x="239502" y="4652"/>
                </a:lnTo>
                <a:lnTo>
                  <a:pt x="225847" y="1013"/>
                </a:lnTo>
                <a:lnTo>
                  <a:pt x="213537" y="0"/>
                </a:lnTo>
                <a:lnTo>
                  <a:pt x="206522" y="417"/>
                </a:lnTo>
                <a:lnTo>
                  <a:pt x="193399" y="1041"/>
                </a:lnTo>
                <a:lnTo>
                  <a:pt x="181687" y="1813"/>
                </a:lnTo>
                <a:lnTo>
                  <a:pt x="170438" y="3328"/>
                </a:lnTo>
                <a:lnTo>
                  <a:pt x="158702" y="6183"/>
                </a:lnTo>
                <a:lnTo>
                  <a:pt x="145529" y="10972"/>
                </a:lnTo>
                <a:lnTo>
                  <a:pt x="137086" y="14801"/>
                </a:lnTo>
                <a:lnTo>
                  <a:pt x="125357" y="20765"/>
                </a:lnTo>
                <a:lnTo>
                  <a:pt x="113298" y="27342"/>
                </a:lnTo>
                <a:lnTo>
                  <a:pt x="101821" y="33845"/>
                </a:lnTo>
                <a:lnTo>
                  <a:pt x="91833" y="39585"/>
                </a:lnTo>
                <a:lnTo>
                  <a:pt x="86757" y="42820"/>
                </a:lnTo>
                <a:lnTo>
                  <a:pt x="76895" y="50745"/>
                </a:lnTo>
                <a:lnTo>
                  <a:pt x="67583" y="59617"/>
                </a:lnTo>
                <a:lnTo>
                  <a:pt x="58376" y="68603"/>
                </a:lnTo>
                <a:lnTo>
                  <a:pt x="48831" y="76873"/>
                </a:lnTo>
                <a:lnTo>
                  <a:pt x="47321" y="78050"/>
                </a:lnTo>
                <a:lnTo>
                  <a:pt x="37598" y="86282"/>
                </a:lnTo>
                <a:lnTo>
                  <a:pt x="28196" y="95538"/>
                </a:lnTo>
                <a:lnTo>
                  <a:pt x="19516" y="105714"/>
                </a:lnTo>
                <a:lnTo>
                  <a:pt x="13373" y="114645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997413" y="4821076"/>
            <a:ext cx="75260" cy="53162"/>
          </a:xfrm>
          <a:custGeom>
            <a:avLst/>
            <a:gdLst/>
            <a:ahLst/>
            <a:cxnLst/>
            <a:rect l="l" t="t" r="r" b="b"/>
            <a:pathLst>
              <a:path w="75260" h="53162">
                <a:moveTo>
                  <a:pt x="0" y="53162"/>
                </a:moveTo>
                <a:lnTo>
                  <a:pt x="6512" y="45790"/>
                </a:lnTo>
                <a:lnTo>
                  <a:pt x="17469" y="36682"/>
                </a:lnTo>
                <a:lnTo>
                  <a:pt x="30026" y="27444"/>
                </a:lnTo>
                <a:lnTo>
                  <a:pt x="41341" y="19682"/>
                </a:lnTo>
                <a:lnTo>
                  <a:pt x="47256" y="15824"/>
                </a:lnTo>
                <a:lnTo>
                  <a:pt x="58182" y="9371"/>
                </a:lnTo>
                <a:lnTo>
                  <a:pt x="69347" y="3269"/>
                </a:lnTo>
                <a:lnTo>
                  <a:pt x="75260" y="0"/>
                </a:lnTo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188757" y="4144748"/>
            <a:ext cx="1294117" cy="2876613"/>
          </a:xfrm>
          <a:custGeom>
            <a:avLst/>
            <a:gdLst/>
            <a:ahLst/>
            <a:cxnLst/>
            <a:rect l="l" t="t" r="r" b="b"/>
            <a:pathLst>
              <a:path w="1294117" h="2876613">
                <a:moveTo>
                  <a:pt x="109461" y="2876613"/>
                </a:moveTo>
                <a:lnTo>
                  <a:pt x="1294117" y="38874"/>
                </a:lnTo>
                <a:lnTo>
                  <a:pt x="1200873" y="0"/>
                </a:lnTo>
                <a:lnTo>
                  <a:pt x="0" y="2876613"/>
                </a:lnTo>
                <a:lnTo>
                  <a:pt x="109461" y="28766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188757" y="4144748"/>
            <a:ext cx="1294117" cy="2876613"/>
          </a:xfrm>
          <a:custGeom>
            <a:avLst/>
            <a:gdLst/>
            <a:ahLst/>
            <a:cxnLst/>
            <a:rect l="l" t="t" r="r" b="b"/>
            <a:pathLst>
              <a:path w="1294117" h="2876613">
                <a:moveTo>
                  <a:pt x="109461" y="2876613"/>
                </a:moveTo>
                <a:lnTo>
                  <a:pt x="1294117" y="38874"/>
                </a:lnTo>
                <a:lnTo>
                  <a:pt x="1200873" y="0"/>
                </a:lnTo>
                <a:lnTo>
                  <a:pt x="0" y="2876613"/>
                </a:lnTo>
                <a:lnTo>
                  <a:pt x="109461" y="2876613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157296" y="4144748"/>
            <a:ext cx="1232344" cy="2876613"/>
          </a:xfrm>
          <a:custGeom>
            <a:avLst/>
            <a:gdLst/>
            <a:ahLst/>
            <a:cxnLst/>
            <a:rect l="l" t="t" r="r" b="b"/>
            <a:pathLst>
              <a:path w="1232344" h="2876613">
                <a:moveTo>
                  <a:pt x="0" y="2876613"/>
                </a:moveTo>
                <a:lnTo>
                  <a:pt x="31457" y="2876613"/>
                </a:lnTo>
                <a:lnTo>
                  <a:pt x="1232344" y="0"/>
                </a:lnTo>
                <a:lnTo>
                  <a:pt x="1200569" y="812"/>
                </a:lnTo>
                <a:lnTo>
                  <a:pt x="0" y="287661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157296" y="4144748"/>
            <a:ext cx="1232344" cy="2876613"/>
          </a:xfrm>
          <a:custGeom>
            <a:avLst/>
            <a:gdLst/>
            <a:ahLst/>
            <a:cxnLst/>
            <a:rect l="l" t="t" r="r" b="b"/>
            <a:pathLst>
              <a:path w="1232344" h="2876613">
                <a:moveTo>
                  <a:pt x="0" y="2876613"/>
                </a:moveTo>
                <a:lnTo>
                  <a:pt x="1200569" y="812"/>
                </a:lnTo>
                <a:lnTo>
                  <a:pt x="1232344" y="0"/>
                </a:lnTo>
                <a:lnTo>
                  <a:pt x="31457" y="2876613"/>
                </a:lnTo>
                <a:lnTo>
                  <a:pt x="0" y="2876613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357864" y="4119065"/>
            <a:ext cx="133489" cy="64566"/>
          </a:xfrm>
          <a:custGeom>
            <a:avLst/>
            <a:gdLst/>
            <a:ahLst/>
            <a:cxnLst/>
            <a:rect l="l" t="t" r="r" b="b"/>
            <a:pathLst>
              <a:path w="133489" h="64566">
                <a:moveTo>
                  <a:pt x="31775" y="25692"/>
                </a:moveTo>
                <a:lnTo>
                  <a:pt x="125006" y="64566"/>
                </a:lnTo>
                <a:lnTo>
                  <a:pt x="128333" y="56095"/>
                </a:lnTo>
                <a:lnTo>
                  <a:pt x="131178" y="48856"/>
                </a:lnTo>
                <a:lnTo>
                  <a:pt x="133489" y="42964"/>
                </a:lnTo>
                <a:lnTo>
                  <a:pt x="128295" y="35940"/>
                </a:lnTo>
                <a:lnTo>
                  <a:pt x="121018" y="29171"/>
                </a:lnTo>
                <a:lnTo>
                  <a:pt x="110882" y="20649"/>
                </a:lnTo>
                <a:lnTo>
                  <a:pt x="100867" y="14495"/>
                </a:lnTo>
                <a:lnTo>
                  <a:pt x="86906" y="8039"/>
                </a:lnTo>
                <a:lnTo>
                  <a:pt x="78276" y="4485"/>
                </a:lnTo>
                <a:lnTo>
                  <a:pt x="68652" y="1430"/>
                </a:lnTo>
                <a:lnTo>
                  <a:pt x="58114" y="261"/>
                </a:lnTo>
                <a:lnTo>
                  <a:pt x="41071" y="0"/>
                </a:lnTo>
                <a:lnTo>
                  <a:pt x="38672" y="22"/>
                </a:lnTo>
                <a:lnTo>
                  <a:pt x="29134" y="418"/>
                </a:lnTo>
                <a:lnTo>
                  <a:pt x="13360" y="2197"/>
                </a:lnTo>
                <a:lnTo>
                  <a:pt x="5360" y="6735"/>
                </a:lnTo>
                <a:lnTo>
                  <a:pt x="0" y="26492"/>
                </a:lnTo>
                <a:lnTo>
                  <a:pt x="31775" y="256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357864" y="4119065"/>
            <a:ext cx="133489" cy="64566"/>
          </a:xfrm>
          <a:custGeom>
            <a:avLst/>
            <a:gdLst/>
            <a:ahLst/>
            <a:cxnLst/>
            <a:rect l="l" t="t" r="r" b="b"/>
            <a:pathLst>
              <a:path w="133489" h="64566">
                <a:moveTo>
                  <a:pt x="131178" y="48856"/>
                </a:moveTo>
                <a:lnTo>
                  <a:pt x="128333" y="56095"/>
                </a:lnTo>
                <a:lnTo>
                  <a:pt x="125006" y="64566"/>
                </a:lnTo>
                <a:lnTo>
                  <a:pt x="31775" y="25692"/>
                </a:lnTo>
                <a:lnTo>
                  <a:pt x="0" y="26492"/>
                </a:lnTo>
                <a:lnTo>
                  <a:pt x="5360" y="6735"/>
                </a:lnTo>
                <a:lnTo>
                  <a:pt x="11533" y="2419"/>
                </a:lnTo>
                <a:lnTo>
                  <a:pt x="29134" y="418"/>
                </a:lnTo>
                <a:lnTo>
                  <a:pt x="38672" y="22"/>
                </a:lnTo>
                <a:lnTo>
                  <a:pt x="41071" y="0"/>
                </a:lnTo>
                <a:lnTo>
                  <a:pt x="58114" y="261"/>
                </a:lnTo>
                <a:lnTo>
                  <a:pt x="68652" y="1430"/>
                </a:lnTo>
                <a:lnTo>
                  <a:pt x="78276" y="4485"/>
                </a:lnTo>
                <a:lnTo>
                  <a:pt x="86906" y="8039"/>
                </a:lnTo>
                <a:lnTo>
                  <a:pt x="100867" y="14495"/>
                </a:lnTo>
                <a:lnTo>
                  <a:pt x="110882" y="20649"/>
                </a:lnTo>
                <a:lnTo>
                  <a:pt x="119577" y="27838"/>
                </a:lnTo>
                <a:lnTo>
                  <a:pt x="128295" y="35940"/>
                </a:lnTo>
                <a:lnTo>
                  <a:pt x="133489" y="42964"/>
                </a:lnTo>
                <a:lnTo>
                  <a:pt x="131178" y="48856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913551" y="388311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626922" y="674833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721836" y="6847714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721836" y="6847711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060868" y="270129"/>
            <a:ext cx="2003869" cy="3167875"/>
          </a:xfrm>
          <a:custGeom>
            <a:avLst/>
            <a:gdLst/>
            <a:ahLst/>
            <a:cxnLst/>
            <a:rect l="l" t="t" r="r" b="b"/>
            <a:pathLst>
              <a:path w="2003869" h="3167875">
                <a:moveTo>
                  <a:pt x="0" y="3167875"/>
                </a:moveTo>
                <a:lnTo>
                  <a:pt x="2003869" y="3167875"/>
                </a:lnTo>
                <a:lnTo>
                  <a:pt x="2003869" y="0"/>
                </a:lnTo>
                <a:lnTo>
                  <a:pt x="0" y="0"/>
                </a:lnTo>
                <a:lnTo>
                  <a:pt x="0" y="3167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051882" y="203482"/>
            <a:ext cx="2012861" cy="3340011"/>
          </a:xfrm>
          <a:custGeom>
            <a:avLst/>
            <a:gdLst/>
            <a:ahLst/>
            <a:cxnLst/>
            <a:rect l="l" t="t" r="r" b="b"/>
            <a:pathLst>
              <a:path w="2012861" h="3340011">
                <a:moveTo>
                  <a:pt x="2012861" y="3234522"/>
                </a:moveTo>
                <a:lnTo>
                  <a:pt x="2012861" y="66647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060873" y="270122"/>
            <a:ext cx="2003869" cy="2425788"/>
          </a:xfrm>
          <a:custGeom>
            <a:avLst/>
            <a:gdLst/>
            <a:ahLst/>
            <a:cxnLst/>
            <a:rect l="l" t="t" r="r" b="b"/>
            <a:pathLst>
              <a:path w="2003869" h="2425788">
                <a:moveTo>
                  <a:pt x="0" y="0"/>
                </a:moveTo>
                <a:lnTo>
                  <a:pt x="0" y="1781441"/>
                </a:lnTo>
                <a:lnTo>
                  <a:pt x="2003869" y="2425788"/>
                </a:lnTo>
                <a:lnTo>
                  <a:pt x="2003869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051875" y="203470"/>
            <a:ext cx="2012861" cy="2492438"/>
          </a:xfrm>
          <a:custGeom>
            <a:avLst/>
            <a:gdLst/>
            <a:ahLst/>
            <a:cxnLst/>
            <a:rect l="l" t="t" r="r" b="b"/>
            <a:pathLst>
              <a:path w="2012861" h="2492438">
                <a:moveTo>
                  <a:pt x="8992" y="1848100"/>
                </a:moveTo>
                <a:lnTo>
                  <a:pt x="2012861" y="2492438"/>
                </a:lnTo>
                <a:lnTo>
                  <a:pt x="2012861" y="66658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173972" y="1419402"/>
            <a:ext cx="890765" cy="1664360"/>
          </a:xfrm>
          <a:custGeom>
            <a:avLst/>
            <a:gdLst/>
            <a:ahLst/>
            <a:cxnLst/>
            <a:rect l="l" t="t" r="r" b="b"/>
            <a:pathLst>
              <a:path w="890765" h="1664360">
                <a:moveTo>
                  <a:pt x="0" y="0"/>
                </a:moveTo>
                <a:lnTo>
                  <a:pt x="0" y="1664360"/>
                </a:lnTo>
                <a:lnTo>
                  <a:pt x="890765" y="1664360"/>
                </a:lnTo>
                <a:lnTo>
                  <a:pt x="890765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173979" y="1419404"/>
            <a:ext cx="890765" cy="1664360"/>
          </a:xfrm>
          <a:custGeom>
            <a:avLst/>
            <a:gdLst/>
            <a:ahLst/>
            <a:cxnLst/>
            <a:rect l="l" t="t" r="r" b="b"/>
            <a:pathLst>
              <a:path w="890765" h="1664360">
                <a:moveTo>
                  <a:pt x="0" y="0"/>
                </a:moveTo>
                <a:lnTo>
                  <a:pt x="890765" y="0"/>
                </a:lnTo>
                <a:lnTo>
                  <a:pt x="890765" y="1664360"/>
                </a:lnTo>
                <a:lnTo>
                  <a:pt x="0" y="1664360"/>
                </a:lnTo>
                <a:lnTo>
                  <a:pt x="0" y="0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222274" y="270123"/>
            <a:ext cx="1025931" cy="2599575"/>
          </a:xfrm>
          <a:custGeom>
            <a:avLst/>
            <a:gdLst/>
            <a:ahLst/>
            <a:cxnLst/>
            <a:rect l="l" t="t" r="r" b="b"/>
            <a:pathLst>
              <a:path w="1025931" h="2599575">
                <a:moveTo>
                  <a:pt x="958100" y="0"/>
                </a:moveTo>
                <a:lnTo>
                  <a:pt x="0" y="2577401"/>
                </a:lnTo>
                <a:lnTo>
                  <a:pt x="59613" y="2599575"/>
                </a:lnTo>
                <a:lnTo>
                  <a:pt x="1025931" y="0"/>
                </a:lnTo>
                <a:lnTo>
                  <a:pt x="958100" y="0"/>
                </a:lnTo>
                <a:close/>
              </a:path>
            </a:pathLst>
          </a:custGeom>
          <a:solidFill>
            <a:srgbClr val="85A1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22285" y="171473"/>
            <a:ext cx="1062583" cy="2698229"/>
          </a:xfrm>
          <a:custGeom>
            <a:avLst/>
            <a:gdLst/>
            <a:ahLst/>
            <a:cxnLst/>
            <a:rect l="l" t="t" r="r" b="b"/>
            <a:pathLst>
              <a:path w="1062583" h="2698229">
                <a:moveTo>
                  <a:pt x="958084" y="98643"/>
                </a:moveTo>
                <a:lnTo>
                  <a:pt x="0" y="2676055"/>
                </a:lnTo>
                <a:lnTo>
                  <a:pt x="59601" y="2698229"/>
                </a:lnTo>
                <a:lnTo>
                  <a:pt x="1025915" y="98643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208006" y="270123"/>
            <a:ext cx="972362" cy="2577401"/>
          </a:xfrm>
          <a:custGeom>
            <a:avLst/>
            <a:gdLst/>
            <a:ahLst/>
            <a:cxnLst/>
            <a:rect l="l" t="t" r="r" b="b"/>
            <a:pathLst>
              <a:path w="972362" h="2577401">
                <a:moveTo>
                  <a:pt x="952881" y="0"/>
                </a:moveTo>
                <a:lnTo>
                  <a:pt x="0" y="2563368"/>
                </a:lnTo>
                <a:lnTo>
                  <a:pt x="14274" y="2577401"/>
                </a:lnTo>
                <a:lnTo>
                  <a:pt x="972362" y="0"/>
                </a:lnTo>
                <a:lnTo>
                  <a:pt x="952881" y="0"/>
                </a:lnTo>
                <a:close/>
              </a:path>
            </a:pathLst>
          </a:custGeom>
          <a:solidFill>
            <a:srgbClr val="A0C07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208006" y="171476"/>
            <a:ext cx="1009040" cy="2676055"/>
          </a:xfrm>
          <a:custGeom>
            <a:avLst/>
            <a:gdLst/>
            <a:ahLst/>
            <a:cxnLst/>
            <a:rect l="l" t="t" r="r" b="b"/>
            <a:pathLst>
              <a:path w="1009040" h="2676055">
                <a:moveTo>
                  <a:pt x="952878" y="98640"/>
                </a:moveTo>
                <a:lnTo>
                  <a:pt x="0" y="2662008"/>
                </a:lnTo>
                <a:lnTo>
                  <a:pt x="14274" y="2676055"/>
                </a:lnTo>
                <a:lnTo>
                  <a:pt x="972372" y="9864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77305" y="3045213"/>
            <a:ext cx="292" cy="127"/>
          </a:xfrm>
          <a:custGeom>
            <a:avLst/>
            <a:gdLst/>
            <a:ahLst/>
            <a:cxnLst/>
            <a:rect l="l" t="t" r="r" b="b"/>
            <a:pathLst>
              <a:path w="292" h="126">
                <a:moveTo>
                  <a:pt x="292" y="126"/>
                </a:move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085688" y="2833253"/>
            <a:ext cx="479755" cy="206844"/>
          </a:xfrm>
          <a:custGeom>
            <a:avLst/>
            <a:gdLst/>
            <a:ahLst/>
            <a:cxnLst/>
            <a:rect l="l" t="t" r="r" b="b"/>
            <a:pathLst>
              <a:path w="479755" h="206844">
                <a:moveTo>
                  <a:pt x="479755" y="206844"/>
                </a:move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79464" y="2830575"/>
            <a:ext cx="292" cy="127"/>
          </a:xfrm>
          <a:custGeom>
            <a:avLst/>
            <a:gdLst/>
            <a:ahLst/>
            <a:cxnLst/>
            <a:rect l="l" t="t" r="r" b="b"/>
            <a:pathLst>
              <a:path w="292" h="126">
                <a:moveTo>
                  <a:pt x="292" y="126"/>
                </a:move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66054" y="2840827"/>
            <a:ext cx="443623" cy="187706"/>
          </a:xfrm>
          <a:custGeom>
            <a:avLst/>
            <a:gdLst/>
            <a:ahLst/>
            <a:cxnLst/>
            <a:rect l="l" t="t" r="r" b="b"/>
            <a:pathLst>
              <a:path w="443623" h="187706">
                <a:moveTo>
                  <a:pt x="443623" y="0"/>
                </a:moveTo>
                <a:lnTo>
                  <a:pt x="0" y="187706"/>
                </a:lnTo>
              </a:path>
            </a:pathLst>
          </a:custGeom>
          <a:ln w="6413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029334" y="658346"/>
            <a:ext cx="239966" cy="113830"/>
          </a:xfrm>
          <a:custGeom>
            <a:avLst/>
            <a:gdLst/>
            <a:ahLst/>
            <a:cxnLst/>
            <a:rect l="l" t="t" r="r" b="b"/>
            <a:pathLst>
              <a:path w="239966" h="113830">
                <a:moveTo>
                  <a:pt x="2882" y="6096"/>
                </a:moveTo>
                <a:lnTo>
                  <a:pt x="0" y="36944"/>
                </a:lnTo>
                <a:lnTo>
                  <a:pt x="221056" y="113830"/>
                </a:lnTo>
                <a:lnTo>
                  <a:pt x="239966" y="53009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029334" y="658346"/>
            <a:ext cx="239966" cy="113830"/>
          </a:xfrm>
          <a:custGeom>
            <a:avLst/>
            <a:gdLst/>
            <a:ahLst/>
            <a:cxnLst/>
            <a:rect l="l" t="t" r="r" b="b"/>
            <a:pathLst>
              <a:path w="239966" h="113830">
                <a:moveTo>
                  <a:pt x="2882" y="6096"/>
                </a:moveTo>
                <a:lnTo>
                  <a:pt x="0" y="36944"/>
                </a:lnTo>
                <a:lnTo>
                  <a:pt x="221056" y="113830"/>
                </a:lnTo>
                <a:lnTo>
                  <a:pt x="239966" y="53009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033887" y="667297"/>
            <a:ext cx="224434" cy="72453"/>
          </a:xfrm>
          <a:custGeom>
            <a:avLst/>
            <a:gdLst/>
            <a:ahLst/>
            <a:cxnLst/>
            <a:rect l="l" t="t" r="r" b="b"/>
            <a:pathLst>
              <a:path w="224434" h="72453">
                <a:moveTo>
                  <a:pt x="0" y="0"/>
                </a:moveTo>
                <a:lnTo>
                  <a:pt x="224434" y="72453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131059" y="419260"/>
            <a:ext cx="239699" cy="113436"/>
          </a:xfrm>
          <a:custGeom>
            <a:avLst/>
            <a:gdLst/>
            <a:ahLst/>
            <a:cxnLst/>
            <a:rect l="l" t="t" r="r" b="b"/>
            <a:pathLst>
              <a:path w="239699" h="113436">
                <a:moveTo>
                  <a:pt x="2882" y="6096"/>
                </a:moveTo>
                <a:lnTo>
                  <a:pt x="0" y="36944"/>
                </a:lnTo>
                <a:lnTo>
                  <a:pt x="222402" y="113436"/>
                </a:lnTo>
                <a:lnTo>
                  <a:pt x="239699" y="56438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31059" y="419260"/>
            <a:ext cx="239699" cy="113436"/>
          </a:xfrm>
          <a:custGeom>
            <a:avLst/>
            <a:gdLst/>
            <a:ahLst/>
            <a:cxnLst/>
            <a:rect l="l" t="t" r="r" b="b"/>
            <a:pathLst>
              <a:path w="239699" h="113436">
                <a:moveTo>
                  <a:pt x="2882" y="6096"/>
                </a:moveTo>
                <a:lnTo>
                  <a:pt x="0" y="36944"/>
                </a:lnTo>
                <a:lnTo>
                  <a:pt x="222402" y="113436"/>
                </a:lnTo>
                <a:lnTo>
                  <a:pt x="239699" y="56438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135612" y="428210"/>
            <a:ext cx="224180" cy="75869"/>
          </a:xfrm>
          <a:custGeom>
            <a:avLst/>
            <a:gdLst/>
            <a:ahLst/>
            <a:cxnLst/>
            <a:rect l="l" t="t" r="r" b="b"/>
            <a:pathLst>
              <a:path w="224180" h="75869">
                <a:moveTo>
                  <a:pt x="0" y="0"/>
                </a:moveTo>
                <a:lnTo>
                  <a:pt x="224180" y="75869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98250" y="270123"/>
            <a:ext cx="33604" cy="10109"/>
          </a:xfrm>
          <a:custGeom>
            <a:avLst/>
            <a:gdLst/>
            <a:ahLst/>
            <a:cxnLst/>
            <a:rect l="l" t="t" r="r" b="b"/>
            <a:pathLst>
              <a:path w="33604" h="10109">
                <a:moveTo>
                  <a:pt x="0" y="0"/>
                </a:moveTo>
                <a:lnTo>
                  <a:pt x="29527" y="10109"/>
                </a:lnTo>
                <a:lnTo>
                  <a:pt x="33604" y="0"/>
                </a:lnTo>
                <a:lnTo>
                  <a:pt x="0" y="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205771" y="167313"/>
            <a:ext cx="245465" cy="112915"/>
          </a:xfrm>
          <a:custGeom>
            <a:avLst/>
            <a:gdLst/>
            <a:ahLst/>
            <a:cxnLst/>
            <a:rect l="l" t="t" r="r" b="b"/>
            <a:pathLst>
              <a:path w="245465" h="112915">
                <a:moveTo>
                  <a:pt x="192448" y="102803"/>
                </a:moveTo>
                <a:lnTo>
                  <a:pt x="221995" y="112915"/>
                </a:lnTo>
                <a:lnTo>
                  <a:pt x="226076" y="102803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934087" y="914927"/>
            <a:ext cx="239547" cy="112610"/>
          </a:xfrm>
          <a:custGeom>
            <a:avLst/>
            <a:gdLst/>
            <a:ahLst/>
            <a:cxnLst/>
            <a:rect l="l" t="t" r="r" b="b"/>
            <a:pathLst>
              <a:path w="239547" h="112610">
                <a:moveTo>
                  <a:pt x="2882" y="6096"/>
                </a:moveTo>
                <a:lnTo>
                  <a:pt x="0" y="36944"/>
                </a:lnTo>
                <a:lnTo>
                  <a:pt x="222249" y="112610"/>
                </a:lnTo>
                <a:lnTo>
                  <a:pt x="239547" y="55613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934087" y="914927"/>
            <a:ext cx="239547" cy="112610"/>
          </a:xfrm>
          <a:custGeom>
            <a:avLst/>
            <a:gdLst/>
            <a:ahLst/>
            <a:cxnLst/>
            <a:rect l="l" t="t" r="r" b="b"/>
            <a:pathLst>
              <a:path w="239547" h="112610">
                <a:moveTo>
                  <a:pt x="2882" y="6096"/>
                </a:moveTo>
                <a:lnTo>
                  <a:pt x="0" y="36944"/>
                </a:lnTo>
                <a:lnTo>
                  <a:pt x="222249" y="112610"/>
                </a:lnTo>
                <a:lnTo>
                  <a:pt x="239547" y="55613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938643" y="923876"/>
            <a:ext cx="224015" cy="75057"/>
          </a:xfrm>
          <a:custGeom>
            <a:avLst/>
            <a:gdLst/>
            <a:ahLst/>
            <a:cxnLst/>
            <a:rect l="l" t="t" r="r" b="b"/>
            <a:pathLst>
              <a:path w="224015" h="75056">
                <a:moveTo>
                  <a:pt x="0" y="0"/>
                </a:moveTo>
                <a:lnTo>
                  <a:pt x="224015" y="75057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839489" y="1164380"/>
            <a:ext cx="239014" cy="111734"/>
          </a:xfrm>
          <a:custGeom>
            <a:avLst/>
            <a:gdLst/>
            <a:ahLst/>
            <a:cxnLst/>
            <a:rect l="l" t="t" r="r" b="b"/>
            <a:pathLst>
              <a:path w="239013" h="111734">
                <a:moveTo>
                  <a:pt x="2882" y="6096"/>
                </a:moveTo>
                <a:lnTo>
                  <a:pt x="0" y="36944"/>
                </a:lnTo>
                <a:lnTo>
                  <a:pt x="221703" y="111734"/>
                </a:lnTo>
                <a:lnTo>
                  <a:pt x="239013" y="54724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839489" y="1164380"/>
            <a:ext cx="239014" cy="111734"/>
          </a:xfrm>
          <a:custGeom>
            <a:avLst/>
            <a:gdLst/>
            <a:ahLst/>
            <a:cxnLst/>
            <a:rect l="l" t="t" r="r" b="b"/>
            <a:pathLst>
              <a:path w="239013" h="111734">
                <a:moveTo>
                  <a:pt x="2882" y="6096"/>
                </a:moveTo>
                <a:lnTo>
                  <a:pt x="0" y="36944"/>
                </a:lnTo>
                <a:lnTo>
                  <a:pt x="221703" y="111734"/>
                </a:lnTo>
                <a:lnTo>
                  <a:pt x="239013" y="54724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844044" y="1173328"/>
            <a:ext cx="223481" cy="74180"/>
          </a:xfrm>
          <a:custGeom>
            <a:avLst/>
            <a:gdLst/>
            <a:ahLst/>
            <a:cxnLst/>
            <a:rect l="l" t="t" r="r" b="b"/>
            <a:pathLst>
              <a:path w="223481" h="74180">
                <a:moveTo>
                  <a:pt x="0" y="0"/>
                </a:moveTo>
                <a:lnTo>
                  <a:pt x="223481" y="74180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43747" y="1411011"/>
            <a:ext cx="238188" cy="112166"/>
          </a:xfrm>
          <a:custGeom>
            <a:avLst/>
            <a:gdLst/>
            <a:ahLst/>
            <a:cxnLst/>
            <a:rect l="l" t="t" r="r" b="b"/>
            <a:pathLst>
              <a:path w="238188" h="112166">
                <a:moveTo>
                  <a:pt x="2882" y="6096"/>
                </a:moveTo>
                <a:lnTo>
                  <a:pt x="0" y="36944"/>
                </a:lnTo>
                <a:lnTo>
                  <a:pt x="220903" y="112166"/>
                </a:lnTo>
                <a:lnTo>
                  <a:pt x="238188" y="55156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43747" y="1411011"/>
            <a:ext cx="238188" cy="112166"/>
          </a:xfrm>
          <a:custGeom>
            <a:avLst/>
            <a:gdLst/>
            <a:ahLst/>
            <a:cxnLst/>
            <a:rect l="l" t="t" r="r" b="b"/>
            <a:pathLst>
              <a:path w="238188" h="112166">
                <a:moveTo>
                  <a:pt x="2882" y="6096"/>
                </a:moveTo>
                <a:lnTo>
                  <a:pt x="0" y="36944"/>
                </a:lnTo>
                <a:lnTo>
                  <a:pt x="220903" y="112166"/>
                </a:lnTo>
                <a:lnTo>
                  <a:pt x="238188" y="55156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748303" y="1419961"/>
            <a:ext cx="222669" cy="74599"/>
          </a:xfrm>
          <a:custGeom>
            <a:avLst/>
            <a:gdLst/>
            <a:ahLst/>
            <a:cxnLst/>
            <a:rect l="l" t="t" r="r" b="b"/>
            <a:pathLst>
              <a:path w="222669" h="74599">
                <a:moveTo>
                  <a:pt x="0" y="0"/>
                </a:moveTo>
                <a:lnTo>
                  <a:pt x="222669" y="74599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57962" y="1662240"/>
            <a:ext cx="239090" cy="112941"/>
          </a:xfrm>
          <a:custGeom>
            <a:avLst/>
            <a:gdLst/>
            <a:ahLst/>
            <a:cxnLst/>
            <a:rect l="l" t="t" r="r" b="b"/>
            <a:pathLst>
              <a:path w="239090" h="112941">
                <a:moveTo>
                  <a:pt x="2882" y="6096"/>
                </a:moveTo>
                <a:lnTo>
                  <a:pt x="0" y="36944"/>
                </a:lnTo>
                <a:lnTo>
                  <a:pt x="221792" y="112941"/>
                </a:lnTo>
                <a:lnTo>
                  <a:pt x="239090" y="55930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57962" y="1662240"/>
            <a:ext cx="239090" cy="112941"/>
          </a:xfrm>
          <a:custGeom>
            <a:avLst/>
            <a:gdLst/>
            <a:ahLst/>
            <a:cxnLst/>
            <a:rect l="l" t="t" r="r" b="b"/>
            <a:pathLst>
              <a:path w="239090" h="112941">
                <a:moveTo>
                  <a:pt x="2882" y="6096"/>
                </a:moveTo>
                <a:lnTo>
                  <a:pt x="0" y="36944"/>
                </a:lnTo>
                <a:lnTo>
                  <a:pt x="221792" y="112941"/>
                </a:lnTo>
                <a:lnTo>
                  <a:pt x="239090" y="55930"/>
                </a:lnTo>
                <a:lnTo>
                  <a:pt x="72643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662517" y="1671187"/>
            <a:ext cx="223570" cy="75374"/>
          </a:xfrm>
          <a:custGeom>
            <a:avLst/>
            <a:gdLst/>
            <a:ahLst/>
            <a:cxnLst/>
            <a:rect l="l" t="t" r="r" b="b"/>
            <a:pathLst>
              <a:path w="223570" h="75374">
                <a:moveTo>
                  <a:pt x="0" y="0"/>
                </a:moveTo>
                <a:lnTo>
                  <a:pt x="223570" y="75374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569115" y="1914232"/>
            <a:ext cx="238937" cy="111848"/>
          </a:xfrm>
          <a:custGeom>
            <a:avLst/>
            <a:gdLst/>
            <a:ahLst/>
            <a:cxnLst/>
            <a:rect l="l" t="t" r="r" b="b"/>
            <a:pathLst>
              <a:path w="238937" h="111848">
                <a:moveTo>
                  <a:pt x="2882" y="6096"/>
                </a:moveTo>
                <a:lnTo>
                  <a:pt x="0" y="36944"/>
                </a:lnTo>
                <a:lnTo>
                  <a:pt x="221653" y="111848"/>
                </a:lnTo>
                <a:lnTo>
                  <a:pt x="238937" y="54838"/>
                </a:lnTo>
                <a:lnTo>
                  <a:pt x="72644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569115" y="1914232"/>
            <a:ext cx="238937" cy="111848"/>
          </a:xfrm>
          <a:custGeom>
            <a:avLst/>
            <a:gdLst/>
            <a:ahLst/>
            <a:cxnLst/>
            <a:rect l="l" t="t" r="r" b="b"/>
            <a:pathLst>
              <a:path w="238937" h="111848">
                <a:moveTo>
                  <a:pt x="2882" y="6096"/>
                </a:moveTo>
                <a:lnTo>
                  <a:pt x="0" y="36944"/>
                </a:lnTo>
                <a:lnTo>
                  <a:pt x="221653" y="111848"/>
                </a:lnTo>
                <a:lnTo>
                  <a:pt x="238937" y="54838"/>
                </a:lnTo>
                <a:lnTo>
                  <a:pt x="72644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573668" y="1923181"/>
            <a:ext cx="223418" cy="74282"/>
          </a:xfrm>
          <a:custGeom>
            <a:avLst/>
            <a:gdLst/>
            <a:ahLst/>
            <a:cxnLst/>
            <a:rect l="l" t="t" r="r" b="b"/>
            <a:pathLst>
              <a:path w="223418" h="74282">
                <a:moveTo>
                  <a:pt x="0" y="0"/>
                </a:moveTo>
                <a:lnTo>
                  <a:pt x="223418" y="74282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467879" y="2158115"/>
            <a:ext cx="239966" cy="114261"/>
          </a:xfrm>
          <a:custGeom>
            <a:avLst/>
            <a:gdLst/>
            <a:ahLst/>
            <a:cxnLst/>
            <a:rect l="l" t="t" r="r" b="b"/>
            <a:pathLst>
              <a:path w="239966" h="114261">
                <a:moveTo>
                  <a:pt x="2882" y="6096"/>
                </a:moveTo>
                <a:lnTo>
                  <a:pt x="0" y="36944"/>
                </a:lnTo>
                <a:lnTo>
                  <a:pt x="221805" y="114261"/>
                </a:lnTo>
                <a:lnTo>
                  <a:pt x="239966" y="53009"/>
                </a:lnTo>
                <a:lnTo>
                  <a:pt x="72644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467879" y="2158115"/>
            <a:ext cx="239966" cy="114261"/>
          </a:xfrm>
          <a:custGeom>
            <a:avLst/>
            <a:gdLst/>
            <a:ahLst/>
            <a:cxnLst/>
            <a:rect l="l" t="t" r="r" b="b"/>
            <a:pathLst>
              <a:path w="239966" h="114261">
                <a:moveTo>
                  <a:pt x="2882" y="6096"/>
                </a:moveTo>
                <a:lnTo>
                  <a:pt x="0" y="36944"/>
                </a:lnTo>
                <a:lnTo>
                  <a:pt x="221805" y="114261"/>
                </a:lnTo>
                <a:lnTo>
                  <a:pt x="239966" y="53009"/>
                </a:lnTo>
                <a:lnTo>
                  <a:pt x="72644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472434" y="2167064"/>
            <a:ext cx="224434" cy="72453"/>
          </a:xfrm>
          <a:custGeom>
            <a:avLst/>
            <a:gdLst/>
            <a:ahLst/>
            <a:cxnLst/>
            <a:rect l="l" t="t" r="r" b="b"/>
            <a:pathLst>
              <a:path w="224434" h="72453">
                <a:moveTo>
                  <a:pt x="0" y="0"/>
                </a:moveTo>
                <a:lnTo>
                  <a:pt x="224434" y="72453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381372" y="2410280"/>
            <a:ext cx="238899" cy="112039"/>
          </a:xfrm>
          <a:custGeom>
            <a:avLst/>
            <a:gdLst/>
            <a:ahLst/>
            <a:cxnLst/>
            <a:rect l="l" t="t" r="r" b="b"/>
            <a:pathLst>
              <a:path w="238899" h="112039">
                <a:moveTo>
                  <a:pt x="2882" y="6096"/>
                </a:moveTo>
                <a:lnTo>
                  <a:pt x="0" y="36944"/>
                </a:lnTo>
                <a:lnTo>
                  <a:pt x="221615" y="112039"/>
                </a:lnTo>
                <a:lnTo>
                  <a:pt x="238899" y="55029"/>
                </a:lnTo>
                <a:lnTo>
                  <a:pt x="72644" y="0"/>
                </a:lnTo>
                <a:lnTo>
                  <a:pt x="2882" y="6096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381372" y="2410280"/>
            <a:ext cx="238899" cy="112039"/>
          </a:xfrm>
          <a:custGeom>
            <a:avLst/>
            <a:gdLst/>
            <a:ahLst/>
            <a:cxnLst/>
            <a:rect l="l" t="t" r="r" b="b"/>
            <a:pathLst>
              <a:path w="238899" h="112039">
                <a:moveTo>
                  <a:pt x="2882" y="6096"/>
                </a:moveTo>
                <a:lnTo>
                  <a:pt x="0" y="36944"/>
                </a:lnTo>
                <a:lnTo>
                  <a:pt x="221615" y="112039"/>
                </a:lnTo>
                <a:lnTo>
                  <a:pt x="238899" y="55029"/>
                </a:lnTo>
                <a:lnTo>
                  <a:pt x="72644" y="0"/>
                </a:lnTo>
                <a:lnTo>
                  <a:pt x="2882" y="6096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385924" y="2419228"/>
            <a:ext cx="223380" cy="74472"/>
          </a:xfrm>
          <a:custGeom>
            <a:avLst/>
            <a:gdLst/>
            <a:ahLst/>
            <a:cxnLst/>
            <a:rect l="l" t="t" r="r" b="b"/>
            <a:pathLst>
              <a:path w="223380" h="74472">
                <a:moveTo>
                  <a:pt x="0" y="0"/>
                </a:moveTo>
                <a:lnTo>
                  <a:pt x="223380" y="74472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93812" y="2651178"/>
            <a:ext cx="235953" cy="119545"/>
          </a:xfrm>
          <a:custGeom>
            <a:avLst/>
            <a:gdLst/>
            <a:ahLst/>
            <a:cxnLst/>
            <a:rect l="l" t="t" r="r" b="b"/>
            <a:pathLst>
              <a:path w="235953" h="119545">
                <a:moveTo>
                  <a:pt x="2882" y="1993"/>
                </a:moveTo>
                <a:lnTo>
                  <a:pt x="0" y="32842"/>
                </a:lnTo>
                <a:lnTo>
                  <a:pt x="218655" y="119545"/>
                </a:lnTo>
                <a:lnTo>
                  <a:pt x="235953" y="62534"/>
                </a:lnTo>
                <a:lnTo>
                  <a:pt x="70840" y="0"/>
                </a:lnTo>
                <a:lnTo>
                  <a:pt x="2882" y="1993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93812" y="2651178"/>
            <a:ext cx="235953" cy="119545"/>
          </a:xfrm>
          <a:custGeom>
            <a:avLst/>
            <a:gdLst/>
            <a:ahLst/>
            <a:cxnLst/>
            <a:rect l="l" t="t" r="r" b="b"/>
            <a:pathLst>
              <a:path w="235953" h="119545">
                <a:moveTo>
                  <a:pt x="2882" y="1993"/>
                </a:moveTo>
                <a:lnTo>
                  <a:pt x="0" y="32842"/>
                </a:lnTo>
                <a:lnTo>
                  <a:pt x="218655" y="119545"/>
                </a:lnTo>
                <a:lnTo>
                  <a:pt x="235953" y="62534"/>
                </a:lnTo>
                <a:lnTo>
                  <a:pt x="70840" y="0"/>
                </a:lnTo>
                <a:lnTo>
                  <a:pt x="2882" y="1993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98057" y="2656007"/>
            <a:ext cx="223672" cy="79883"/>
          </a:xfrm>
          <a:custGeom>
            <a:avLst/>
            <a:gdLst/>
            <a:ahLst/>
            <a:cxnLst/>
            <a:rect l="l" t="t" r="r" b="b"/>
            <a:pathLst>
              <a:path w="223672" h="79882">
                <a:moveTo>
                  <a:pt x="0" y="0"/>
                </a:moveTo>
                <a:lnTo>
                  <a:pt x="223672" y="79883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00481" y="2833485"/>
            <a:ext cx="81407" cy="50419"/>
          </a:xfrm>
          <a:custGeom>
            <a:avLst/>
            <a:gdLst/>
            <a:ahLst/>
            <a:cxnLst/>
            <a:rect l="l" t="t" r="r" b="b"/>
            <a:pathLst>
              <a:path w="81406" h="50418">
                <a:moveTo>
                  <a:pt x="81407" y="36220"/>
                </a:moveTo>
                <a:lnTo>
                  <a:pt x="21805" y="14033"/>
                </a:lnTo>
                <a:lnTo>
                  <a:pt x="7531" y="0"/>
                </a:lnTo>
                <a:lnTo>
                  <a:pt x="0" y="13119"/>
                </a:lnTo>
                <a:lnTo>
                  <a:pt x="3251" y="16941"/>
                </a:lnTo>
                <a:lnTo>
                  <a:pt x="10439" y="25476"/>
                </a:lnTo>
                <a:lnTo>
                  <a:pt x="15049" y="29857"/>
                </a:lnTo>
                <a:lnTo>
                  <a:pt x="26682" y="39656"/>
                </a:lnTo>
                <a:lnTo>
                  <a:pt x="35476" y="44283"/>
                </a:lnTo>
                <a:lnTo>
                  <a:pt x="41097" y="46405"/>
                </a:lnTo>
                <a:lnTo>
                  <a:pt x="51955" y="50419"/>
                </a:lnTo>
                <a:lnTo>
                  <a:pt x="58064" y="49974"/>
                </a:lnTo>
                <a:lnTo>
                  <a:pt x="66052" y="49974"/>
                </a:lnTo>
                <a:lnTo>
                  <a:pt x="76022" y="49796"/>
                </a:lnTo>
                <a:lnTo>
                  <a:pt x="77495" y="46088"/>
                </a:lnTo>
                <a:lnTo>
                  <a:pt x="79298" y="41541"/>
                </a:lnTo>
                <a:lnTo>
                  <a:pt x="81407" y="362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00481" y="2833485"/>
            <a:ext cx="81407" cy="50419"/>
          </a:xfrm>
          <a:custGeom>
            <a:avLst/>
            <a:gdLst/>
            <a:ahLst/>
            <a:cxnLst/>
            <a:rect l="l" t="t" r="r" b="b"/>
            <a:pathLst>
              <a:path w="81406" h="50418">
                <a:moveTo>
                  <a:pt x="77495" y="46088"/>
                </a:moveTo>
                <a:lnTo>
                  <a:pt x="79298" y="41541"/>
                </a:lnTo>
                <a:lnTo>
                  <a:pt x="81407" y="36220"/>
                </a:lnTo>
                <a:lnTo>
                  <a:pt x="21805" y="14033"/>
                </a:lnTo>
                <a:lnTo>
                  <a:pt x="7531" y="0"/>
                </a:lnTo>
                <a:lnTo>
                  <a:pt x="0" y="13119"/>
                </a:lnTo>
                <a:lnTo>
                  <a:pt x="3251" y="16941"/>
                </a:lnTo>
                <a:lnTo>
                  <a:pt x="10439" y="25476"/>
                </a:lnTo>
                <a:lnTo>
                  <a:pt x="15049" y="29857"/>
                </a:lnTo>
                <a:lnTo>
                  <a:pt x="26682" y="39656"/>
                </a:lnTo>
                <a:lnTo>
                  <a:pt x="35476" y="44283"/>
                </a:lnTo>
                <a:lnTo>
                  <a:pt x="41097" y="46405"/>
                </a:lnTo>
                <a:lnTo>
                  <a:pt x="51955" y="50419"/>
                </a:lnTo>
                <a:lnTo>
                  <a:pt x="58064" y="49974"/>
                </a:lnTo>
                <a:lnTo>
                  <a:pt x="61620" y="49974"/>
                </a:lnTo>
                <a:lnTo>
                  <a:pt x="66052" y="49974"/>
                </a:lnTo>
                <a:lnTo>
                  <a:pt x="76022" y="49796"/>
                </a:lnTo>
                <a:lnTo>
                  <a:pt x="77495" y="46088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214854" y="2847524"/>
            <a:ext cx="7429" cy="18122"/>
          </a:xfrm>
          <a:custGeom>
            <a:avLst/>
            <a:gdLst/>
            <a:ahLst/>
            <a:cxnLst/>
            <a:rect l="l" t="t" r="r" b="b"/>
            <a:pathLst>
              <a:path w="7429" h="18122">
                <a:moveTo>
                  <a:pt x="7429" y="0"/>
                </a:moveTo>
                <a:lnTo>
                  <a:pt x="0" y="15557"/>
                </a:lnTo>
                <a:lnTo>
                  <a:pt x="6489" y="18122"/>
                </a:lnTo>
                <a:lnTo>
                  <a:pt x="7429" y="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214854" y="2847524"/>
            <a:ext cx="7429" cy="18122"/>
          </a:xfrm>
          <a:custGeom>
            <a:avLst/>
            <a:gdLst/>
            <a:ahLst/>
            <a:cxnLst/>
            <a:rect l="l" t="t" r="r" b="b"/>
            <a:pathLst>
              <a:path w="7429" h="18122">
                <a:moveTo>
                  <a:pt x="7429" y="0"/>
                </a:moveTo>
                <a:lnTo>
                  <a:pt x="0" y="15557"/>
                </a:lnTo>
                <a:lnTo>
                  <a:pt x="6489" y="18122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447918" y="270123"/>
            <a:ext cx="1059053" cy="2688691"/>
          </a:xfrm>
          <a:custGeom>
            <a:avLst/>
            <a:gdLst/>
            <a:ahLst/>
            <a:cxnLst/>
            <a:rect l="l" t="t" r="r" b="b"/>
            <a:pathLst>
              <a:path w="1059052" h="2688691">
                <a:moveTo>
                  <a:pt x="991209" y="0"/>
                </a:moveTo>
                <a:lnTo>
                  <a:pt x="0" y="2666517"/>
                </a:lnTo>
                <a:lnTo>
                  <a:pt x="59601" y="2688691"/>
                </a:lnTo>
                <a:lnTo>
                  <a:pt x="1059053" y="0"/>
                </a:lnTo>
                <a:lnTo>
                  <a:pt x="991209" y="0"/>
                </a:lnTo>
                <a:close/>
              </a:path>
            </a:pathLst>
          </a:custGeom>
          <a:solidFill>
            <a:srgbClr val="85A1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447918" y="171458"/>
            <a:ext cx="1095717" cy="2787357"/>
          </a:xfrm>
          <a:custGeom>
            <a:avLst/>
            <a:gdLst/>
            <a:ahLst/>
            <a:cxnLst/>
            <a:rect l="l" t="t" r="r" b="b"/>
            <a:pathLst>
              <a:path w="1095717" h="2787357">
                <a:moveTo>
                  <a:pt x="991201" y="98658"/>
                </a:moveTo>
                <a:lnTo>
                  <a:pt x="0" y="2765183"/>
                </a:lnTo>
                <a:lnTo>
                  <a:pt x="59601" y="2787357"/>
                </a:lnTo>
                <a:lnTo>
                  <a:pt x="1059044" y="98658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433653" y="270123"/>
            <a:ext cx="1005459" cy="2666517"/>
          </a:xfrm>
          <a:custGeom>
            <a:avLst/>
            <a:gdLst/>
            <a:ahLst/>
            <a:cxnLst/>
            <a:rect l="l" t="t" r="r" b="b"/>
            <a:pathLst>
              <a:path w="1005458" h="2666517">
                <a:moveTo>
                  <a:pt x="985977" y="0"/>
                </a:moveTo>
                <a:lnTo>
                  <a:pt x="0" y="2652496"/>
                </a:lnTo>
                <a:lnTo>
                  <a:pt x="14274" y="2666517"/>
                </a:lnTo>
                <a:lnTo>
                  <a:pt x="1005459" y="0"/>
                </a:lnTo>
                <a:lnTo>
                  <a:pt x="985977" y="0"/>
                </a:lnTo>
                <a:close/>
              </a:path>
            </a:pathLst>
          </a:custGeom>
          <a:solidFill>
            <a:srgbClr val="A0C07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433660" y="171458"/>
            <a:ext cx="1042136" cy="2765183"/>
          </a:xfrm>
          <a:custGeom>
            <a:avLst/>
            <a:gdLst/>
            <a:ahLst/>
            <a:cxnLst/>
            <a:rect l="l" t="t" r="r" b="b"/>
            <a:pathLst>
              <a:path w="1042136" h="2765183">
                <a:moveTo>
                  <a:pt x="985969" y="98658"/>
                </a:moveTo>
                <a:lnTo>
                  <a:pt x="0" y="2751150"/>
                </a:lnTo>
                <a:lnTo>
                  <a:pt x="14262" y="2765183"/>
                </a:lnTo>
                <a:lnTo>
                  <a:pt x="1005463" y="98658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426110" y="2922604"/>
            <a:ext cx="81407" cy="50774"/>
          </a:xfrm>
          <a:custGeom>
            <a:avLst/>
            <a:gdLst/>
            <a:ahLst/>
            <a:cxnLst/>
            <a:rect l="l" t="t" r="r" b="b"/>
            <a:pathLst>
              <a:path w="81406" h="50774">
                <a:moveTo>
                  <a:pt x="0" y="13119"/>
                </a:moveTo>
                <a:lnTo>
                  <a:pt x="3251" y="16929"/>
                </a:lnTo>
                <a:lnTo>
                  <a:pt x="10452" y="25476"/>
                </a:lnTo>
                <a:lnTo>
                  <a:pt x="15049" y="29845"/>
                </a:lnTo>
                <a:lnTo>
                  <a:pt x="26274" y="39652"/>
                </a:lnTo>
                <a:lnTo>
                  <a:pt x="35379" y="44258"/>
                </a:lnTo>
                <a:lnTo>
                  <a:pt x="39598" y="45834"/>
                </a:lnTo>
                <a:lnTo>
                  <a:pt x="50927" y="50038"/>
                </a:lnTo>
                <a:lnTo>
                  <a:pt x="56057" y="50774"/>
                </a:lnTo>
                <a:lnTo>
                  <a:pt x="70624" y="50774"/>
                </a:lnTo>
                <a:lnTo>
                  <a:pt x="76034" y="49796"/>
                </a:lnTo>
                <a:lnTo>
                  <a:pt x="77495" y="46088"/>
                </a:lnTo>
                <a:lnTo>
                  <a:pt x="79298" y="41529"/>
                </a:lnTo>
                <a:lnTo>
                  <a:pt x="81407" y="36207"/>
                </a:lnTo>
                <a:lnTo>
                  <a:pt x="21805" y="14033"/>
                </a:lnTo>
                <a:lnTo>
                  <a:pt x="7543" y="0"/>
                </a:lnTo>
                <a:lnTo>
                  <a:pt x="0" y="131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426110" y="2922604"/>
            <a:ext cx="81407" cy="50774"/>
          </a:xfrm>
          <a:custGeom>
            <a:avLst/>
            <a:gdLst/>
            <a:ahLst/>
            <a:cxnLst/>
            <a:rect l="l" t="t" r="r" b="b"/>
            <a:pathLst>
              <a:path w="81406" h="50774">
                <a:moveTo>
                  <a:pt x="77495" y="46088"/>
                </a:moveTo>
                <a:lnTo>
                  <a:pt x="79298" y="41529"/>
                </a:lnTo>
                <a:lnTo>
                  <a:pt x="81407" y="36207"/>
                </a:lnTo>
                <a:lnTo>
                  <a:pt x="21805" y="14033"/>
                </a:lnTo>
                <a:lnTo>
                  <a:pt x="7543" y="0"/>
                </a:lnTo>
                <a:lnTo>
                  <a:pt x="0" y="13119"/>
                </a:lnTo>
                <a:lnTo>
                  <a:pt x="3251" y="16929"/>
                </a:lnTo>
                <a:lnTo>
                  <a:pt x="10452" y="25476"/>
                </a:lnTo>
                <a:lnTo>
                  <a:pt x="15049" y="29845"/>
                </a:lnTo>
                <a:lnTo>
                  <a:pt x="26274" y="39652"/>
                </a:lnTo>
                <a:lnTo>
                  <a:pt x="35379" y="44258"/>
                </a:lnTo>
                <a:lnTo>
                  <a:pt x="39598" y="45834"/>
                </a:lnTo>
                <a:lnTo>
                  <a:pt x="50927" y="50038"/>
                </a:lnTo>
                <a:lnTo>
                  <a:pt x="56057" y="50774"/>
                </a:lnTo>
                <a:lnTo>
                  <a:pt x="64363" y="50774"/>
                </a:lnTo>
                <a:lnTo>
                  <a:pt x="70624" y="50774"/>
                </a:lnTo>
                <a:lnTo>
                  <a:pt x="76034" y="49796"/>
                </a:lnTo>
                <a:lnTo>
                  <a:pt x="77495" y="46088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440502" y="2936636"/>
            <a:ext cx="7416" cy="18122"/>
          </a:xfrm>
          <a:custGeom>
            <a:avLst/>
            <a:gdLst/>
            <a:ahLst/>
            <a:cxnLst/>
            <a:rect l="l" t="t" r="r" b="b"/>
            <a:pathLst>
              <a:path w="7416" h="18122">
                <a:moveTo>
                  <a:pt x="7416" y="0"/>
                </a:moveTo>
                <a:lnTo>
                  <a:pt x="0" y="15557"/>
                </a:lnTo>
                <a:lnTo>
                  <a:pt x="6477" y="18122"/>
                </a:lnTo>
                <a:lnTo>
                  <a:pt x="7416" y="0"/>
                </a:lnTo>
                <a:close/>
              </a:path>
            </a:pathLst>
          </a:custGeom>
          <a:solidFill>
            <a:srgbClr val="6880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440502" y="2936636"/>
            <a:ext cx="7416" cy="18122"/>
          </a:xfrm>
          <a:custGeom>
            <a:avLst/>
            <a:gdLst/>
            <a:ahLst/>
            <a:cxnLst/>
            <a:rect l="l" t="t" r="r" b="b"/>
            <a:pathLst>
              <a:path w="7416" h="18122">
                <a:moveTo>
                  <a:pt x="7416" y="0"/>
                </a:moveTo>
                <a:lnTo>
                  <a:pt x="0" y="15557"/>
                </a:lnTo>
                <a:lnTo>
                  <a:pt x="6477" y="18122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13266" y="1419401"/>
            <a:ext cx="401688" cy="1543532"/>
          </a:xfrm>
          <a:custGeom>
            <a:avLst/>
            <a:gdLst/>
            <a:ahLst/>
            <a:cxnLst/>
            <a:rect l="l" t="t" r="r" b="b"/>
            <a:pathLst>
              <a:path w="401688" h="1543532">
                <a:moveTo>
                  <a:pt x="401688" y="0"/>
                </a:moveTo>
                <a:lnTo>
                  <a:pt x="366712" y="0"/>
                </a:lnTo>
                <a:lnTo>
                  <a:pt x="0" y="1535607"/>
                </a:lnTo>
                <a:lnTo>
                  <a:pt x="33096" y="1543532"/>
                </a:lnTo>
                <a:lnTo>
                  <a:pt x="401688" y="0"/>
                </a:lnTo>
                <a:close/>
              </a:path>
            </a:pathLst>
          </a:custGeom>
          <a:solidFill>
            <a:srgbClr val="A0C07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513266" y="1419401"/>
            <a:ext cx="401688" cy="1543532"/>
          </a:xfrm>
          <a:custGeom>
            <a:avLst/>
            <a:gdLst/>
            <a:ahLst/>
            <a:cxnLst/>
            <a:rect l="l" t="t" r="r" b="b"/>
            <a:pathLst>
              <a:path w="401688" h="1543532">
                <a:moveTo>
                  <a:pt x="401688" y="0"/>
                </a:moveTo>
                <a:lnTo>
                  <a:pt x="33096" y="1543532"/>
                </a:lnTo>
                <a:lnTo>
                  <a:pt x="0" y="1535607"/>
                </a:lnTo>
                <a:lnTo>
                  <a:pt x="366712" y="0"/>
                </a:lnTo>
                <a:lnTo>
                  <a:pt x="401688" y="0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193868" y="2964098"/>
            <a:ext cx="686854" cy="3009"/>
          </a:xfrm>
          <a:custGeom>
            <a:avLst/>
            <a:gdLst/>
            <a:ahLst/>
            <a:cxnLst/>
            <a:rect l="l" t="t" r="r" b="b"/>
            <a:pathLst>
              <a:path w="686854" h="3009">
                <a:moveTo>
                  <a:pt x="686854" y="3009"/>
                </a:move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408930" y="1774649"/>
            <a:ext cx="5321" cy="1214945"/>
          </a:xfrm>
          <a:custGeom>
            <a:avLst/>
            <a:gdLst/>
            <a:ahLst/>
            <a:cxnLst/>
            <a:rect l="l" t="t" r="r" b="b"/>
            <a:pathLst>
              <a:path w="5321" h="1214945">
                <a:moveTo>
                  <a:pt x="5321" y="0"/>
                </a:moveTo>
                <a:lnTo>
                  <a:pt x="0" y="1214945"/>
                </a:lnTo>
              </a:path>
            </a:pathLst>
          </a:custGeom>
          <a:ln w="6413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888167" y="1526210"/>
            <a:ext cx="1270" cy="314591"/>
          </a:xfrm>
          <a:custGeom>
            <a:avLst/>
            <a:gdLst/>
            <a:ahLst/>
            <a:cxnLst/>
            <a:rect l="l" t="t" r="r" b="b"/>
            <a:pathLst>
              <a:path w="1270" h="314591">
                <a:moveTo>
                  <a:pt x="0" y="314591"/>
                </a:moveTo>
                <a:lnTo>
                  <a:pt x="1270" y="0"/>
                </a:lnTo>
              </a:path>
            </a:pathLst>
          </a:custGeom>
          <a:ln w="6413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889447" y="1526223"/>
            <a:ext cx="147840" cy="1041"/>
          </a:xfrm>
          <a:custGeom>
            <a:avLst/>
            <a:gdLst/>
            <a:ahLst/>
            <a:cxnLst/>
            <a:rect l="l" t="t" r="r" b="b"/>
            <a:pathLst>
              <a:path w="147840" h="1041">
                <a:moveTo>
                  <a:pt x="147840" y="1041"/>
                </a:move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619512" y="2686608"/>
            <a:ext cx="151295" cy="163715"/>
          </a:xfrm>
          <a:custGeom>
            <a:avLst/>
            <a:gdLst/>
            <a:ahLst/>
            <a:cxnLst/>
            <a:rect l="l" t="t" r="r" b="b"/>
            <a:pathLst>
              <a:path w="151295" h="163715">
                <a:moveTo>
                  <a:pt x="151295" y="163715"/>
                </a:moveTo>
                <a:lnTo>
                  <a:pt x="150645" y="148428"/>
                </a:lnTo>
                <a:lnTo>
                  <a:pt x="148736" y="133539"/>
                </a:lnTo>
                <a:lnTo>
                  <a:pt x="145623" y="119110"/>
                </a:lnTo>
                <a:lnTo>
                  <a:pt x="141365" y="105204"/>
                </a:lnTo>
                <a:lnTo>
                  <a:pt x="136018" y="91882"/>
                </a:lnTo>
                <a:lnTo>
                  <a:pt x="129640" y="79207"/>
                </a:lnTo>
                <a:lnTo>
                  <a:pt x="122289" y="67241"/>
                </a:lnTo>
                <a:lnTo>
                  <a:pt x="114022" y="56045"/>
                </a:lnTo>
                <a:lnTo>
                  <a:pt x="104895" y="45682"/>
                </a:lnTo>
                <a:lnTo>
                  <a:pt x="94968" y="36215"/>
                </a:lnTo>
                <a:lnTo>
                  <a:pt x="84296" y="27704"/>
                </a:lnTo>
                <a:lnTo>
                  <a:pt x="72937" y="20212"/>
                </a:lnTo>
                <a:lnTo>
                  <a:pt x="60949" y="13802"/>
                </a:lnTo>
                <a:lnTo>
                  <a:pt x="48389" y="8535"/>
                </a:lnTo>
                <a:lnTo>
                  <a:pt x="35314" y="4474"/>
                </a:lnTo>
                <a:lnTo>
                  <a:pt x="21782" y="1680"/>
                </a:lnTo>
                <a:lnTo>
                  <a:pt x="7850" y="216"/>
                </a:ln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612403" y="2676584"/>
            <a:ext cx="18529" cy="20053"/>
          </a:xfrm>
          <a:custGeom>
            <a:avLst/>
            <a:gdLst/>
            <a:ahLst/>
            <a:cxnLst/>
            <a:rect l="l" t="t" r="r" b="b"/>
            <a:pathLst>
              <a:path w="18529" h="20053">
                <a:moveTo>
                  <a:pt x="8509" y="10020"/>
                </a:moveTo>
                <a:lnTo>
                  <a:pt x="18529" y="0"/>
                </a:lnTo>
                <a:lnTo>
                  <a:pt x="10020" y="0"/>
                </a:lnTo>
                <a:lnTo>
                  <a:pt x="0" y="10020"/>
                </a:lnTo>
                <a:lnTo>
                  <a:pt x="10020" y="20053"/>
                </a:lnTo>
                <a:lnTo>
                  <a:pt x="18529" y="20053"/>
                </a:lnTo>
                <a:lnTo>
                  <a:pt x="8509" y="10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760777" y="2838903"/>
            <a:ext cx="20053" cy="18542"/>
          </a:xfrm>
          <a:custGeom>
            <a:avLst/>
            <a:gdLst/>
            <a:ahLst/>
            <a:cxnLst/>
            <a:rect l="l" t="t" r="r" b="b"/>
            <a:pathLst>
              <a:path w="20053" h="18542">
                <a:moveTo>
                  <a:pt x="10033" y="10020"/>
                </a:moveTo>
                <a:lnTo>
                  <a:pt x="0" y="0"/>
                </a:lnTo>
                <a:lnTo>
                  <a:pt x="0" y="8509"/>
                </a:lnTo>
                <a:lnTo>
                  <a:pt x="10033" y="18542"/>
                </a:lnTo>
                <a:lnTo>
                  <a:pt x="20053" y="8509"/>
                </a:lnTo>
                <a:lnTo>
                  <a:pt x="20053" y="0"/>
                </a:lnTo>
                <a:lnTo>
                  <a:pt x="10033" y="10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98872" y="2795142"/>
            <a:ext cx="151295" cy="163703"/>
          </a:xfrm>
          <a:custGeom>
            <a:avLst/>
            <a:gdLst/>
            <a:ahLst/>
            <a:cxnLst/>
            <a:rect l="l" t="t" r="r" b="b"/>
            <a:pathLst>
              <a:path w="151295" h="163702">
                <a:moveTo>
                  <a:pt x="151295" y="163702"/>
                </a:moveTo>
                <a:lnTo>
                  <a:pt x="150645" y="148415"/>
                </a:lnTo>
                <a:lnTo>
                  <a:pt x="148735" y="133526"/>
                </a:lnTo>
                <a:lnTo>
                  <a:pt x="145622" y="119097"/>
                </a:lnTo>
                <a:lnTo>
                  <a:pt x="141364" y="105191"/>
                </a:lnTo>
                <a:lnTo>
                  <a:pt x="136017" y="91870"/>
                </a:lnTo>
                <a:lnTo>
                  <a:pt x="129639" y="79195"/>
                </a:lnTo>
                <a:lnTo>
                  <a:pt x="122287" y="67229"/>
                </a:lnTo>
                <a:lnTo>
                  <a:pt x="114019" y="56034"/>
                </a:lnTo>
                <a:lnTo>
                  <a:pt x="104892" y="45673"/>
                </a:lnTo>
                <a:lnTo>
                  <a:pt x="94963" y="36206"/>
                </a:lnTo>
                <a:lnTo>
                  <a:pt x="84291" y="27696"/>
                </a:lnTo>
                <a:lnTo>
                  <a:pt x="72931" y="20206"/>
                </a:lnTo>
                <a:lnTo>
                  <a:pt x="60943" y="13797"/>
                </a:lnTo>
                <a:lnTo>
                  <a:pt x="48382" y="8531"/>
                </a:lnTo>
                <a:lnTo>
                  <a:pt x="35306" y="4471"/>
                </a:lnTo>
                <a:lnTo>
                  <a:pt x="21773" y="1678"/>
                </a:lnTo>
                <a:lnTo>
                  <a:pt x="7840" y="215"/>
                </a:ln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591763" y="2785105"/>
            <a:ext cx="18529" cy="20053"/>
          </a:xfrm>
          <a:custGeom>
            <a:avLst/>
            <a:gdLst/>
            <a:ahLst/>
            <a:cxnLst/>
            <a:rect l="l" t="t" r="r" b="b"/>
            <a:pathLst>
              <a:path w="18529" h="20053">
                <a:moveTo>
                  <a:pt x="8509" y="10020"/>
                </a:moveTo>
                <a:lnTo>
                  <a:pt x="18529" y="0"/>
                </a:lnTo>
                <a:lnTo>
                  <a:pt x="10020" y="0"/>
                </a:lnTo>
                <a:lnTo>
                  <a:pt x="0" y="10020"/>
                </a:lnTo>
                <a:lnTo>
                  <a:pt x="10020" y="20053"/>
                </a:lnTo>
                <a:lnTo>
                  <a:pt x="18529" y="20053"/>
                </a:lnTo>
                <a:lnTo>
                  <a:pt x="8509" y="10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740137" y="2947424"/>
            <a:ext cx="20053" cy="18542"/>
          </a:xfrm>
          <a:custGeom>
            <a:avLst/>
            <a:gdLst/>
            <a:ahLst/>
            <a:cxnLst/>
            <a:rect l="l" t="t" r="r" b="b"/>
            <a:pathLst>
              <a:path w="20053" h="18542">
                <a:moveTo>
                  <a:pt x="10033" y="10020"/>
                </a:moveTo>
                <a:lnTo>
                  <a:pt x="0" y="0"/>
                </a:lnTo>
                <a:lnTo>
                  <a:pt x="0" y="8509"/>
                </a:lnTo>
                <a:lnTo>
                  <a:pt x="10033" y="18542"/>
                </a:lnTo>
                <a:lnTo>
                  <a:pt x="20053" y="8509"/>
                </a:lnTo>
                <a:lnTo>
                  <a:pt x="20053" y="0"/>
                </a:lnTo>
                <a:lnTo>
                  <a:pt x="10033" y="10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915749" y="1386630"/>
            <a:ext cx="84556" cy="89166"/>
          </a:xfrm>
          <a:custGeom>
            <a:avLst/>
            <a:gdLst/>
            <a:ahLst/>
            <a:cxnLst/>
            <a:rect l="l" t="t" r="r" b="b"/>
            <a:pathLst>
              <a:path w="84556" h="89166">
                <a:moveTo>
                  <a:pt x="29375" y="80340"/>
                </a:moveTo>
                <a:lnTo>
                  <a:pt x="36626" y="78879"/>
                </a:lnTo>
                <a:lnTo>
                  <a:pt x="43167" y="72466"/>
                </a:lnTo>
                <a:lnTo>
                  <a:pt x="50253" y="70383"/>
                </a:lnTo>
                <a:lnTo>
                  <a:pt x="53085" y="69545"/>
                </a:lnTo>
                <a:lnTo>
                  <a:pt x="60655" y="67538"/>
                </a:lnTo>
                <a:lnTo>
                  <a:pt x="63639" y="67652"/>
                </a:lnTo>
                <a:lnTo>
                  <a:pt x="84556" y="9499"/>
                </a:lnTo>
                <a:lnTo>
                  <a:pt x="80136" y="8254"/>
                </a:lnTo>
                <a:lnTo>
                  <a:pt x="73317" y="5410"/>
                </a:lnTo>
                <a:lnTo>
                  <a:pt x="68351" y="4952"/>
                </a:lnTo>
                <a:lnTo>
                  <a:pt x="62445" y="4406"/>
                </a:lnTo>
                <a:lnTo>
                  <a:pt x="56730" y="0"/>
                </a:lnTo>
                <a:lnTo>
                  <a:pt x="51358" y="2006"/>
                </a:lnTo>
                <a:lnTo>
                  <a:pt x="43370" y="4991"/>
                </a:lnTo>
                <a:lnTo>
                  <a:pt x="39941" y="6959"/>
                </a:lnTo>
                <a:lnTo>
                  <a:pt x="33451" y="12331"/>
                </a:lnTo>
                <a:lnTo>
                  <a:pt x="29819" y="15341"/>
                </a:lnTo>
                <a:lnTo>
                  <a:pt x="26504" y="19570"/>
                </a:lnTo>
                <a:lnTo>
                  <a:pt x="22288" y="21501"/>
                </a:lnTo>
                <a:lnTo>
                  <a:pt x="0" y="89166"/>
                </a:lnTo>
                <a:lnTo>
                  <a:pt x="5390" y="88388"/>
                </a:lnTo>
                <a:lnTo>
                  <a:pt x="17211" y="84329"/>
                </a:lnTo>
                <a:lnTo>
                  <a:pt x="29375" y="803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915749" y="1386630"/>
            <a:ext cx="84556" cy="89166"/>
          </a:xfrm>
          <a:custGeom>
            <a:avLst/>
            <a:gdLst/>
            <a:ahLst/>
            <a:cxnLst/>
            <a:rect l="l" t="t" r="r" b="b"/>
            <a:pathLst>
              <a:path w="84556" h="89166">
                <a:moveTo>
                  <a:pt x="22288" y="21501"/>
                </a:moveTo>
                <a:lnTo>
                  <a:pt x="26504" y="19570"/>
                </a:lnTo>
                <a:lnTo>
                  <a:pt x="29819" y="15341"/>
                </a:lnTo>
                <a:lnTo>
                  <a:pt x="33451" y="12331"/>
                </a:lnTo>
                <a:lnTo>
                  <a:pt x="39941" y="6959"/>
                </a:lnTo>
                <a:lnTo>
                  <a:pt x="43370" y="4991"/>
                </a:lnTo>
                <a:lnTo>
                  <a:pt x="51358" y="2006"/>
                </a:lnTo>
                <a:lnTo>
                  <a:pt x="56730" y="0"/>
                </a:lnTo>
                <a:lnTo>
                  <a:pt x="62445" y="4406"/>
                </a:lnTo>
                <a:lnTo>
                  <a:pt x="68351" y="4952"/>
                </a:lnTo>
                <a:lnTo>
                  <a:pt x="73317" y="5410"/>
                </a:lnTo>
                <a:lnTo>
                  <a:pt x="80136" y="8254"/>
                </a:lnTo>
                <a:lnTo>
                  <a:pt x="84556" y="9499"/>
                </a:lnTo>
                <a:lnTo>
                  <a:pt x="63639" y="67652"/>
                </a:lnTo>
                <a:lnTo>
                  <a:pt x="60655" y="67538"/>
                </a:lnTo>
                <a:lnTo>
                  <a:pt x="53085" y="69545"/>
                </a:lnTo>
                <a:lnTo>
                  <a:pt x="50253" y="70383"/>
                </a:lnTo>
                <a:lnTo>
                  <a:pt x="43167" y="72466"/>
                </a:lnTo>
                <a:lnTo>
                  <a:pt x="36626" y="78879"/>
                </a:lnTo>
                <a:lnTo>
                  <a:pt x="29375" y="80340"/>
                </a:lnTo>
                <a:lnTo>
                  <a:pt x="17211" y="84329"/>
                </a:lnTo>
                <a:lnTo>
                  <a:pt x="5390" y="88388"/>
                </a:lnTo>
                <a:lnTo>
                  <a:pt x="0" y="89166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269456" y="2435819"/>
            <a:ext cx="29901" cy="114318"/>
          </a:xfrm>
          <a:custGeom>
            <a:avLst/>
            <a:gdLst/>
            <a:ahLst/>
            <a:cxnLst/>
            <a:rect l="l" t="t" r="r" b="b"/>
            <a:pathLst>
              <a:path w="29901" h="114318">
                <a:moveTo>
                  <a:pt x="25154" y="50850"/>
                </a:moveTo>
                <a:lnTo>
                  <a:pt x="8530" y="96799"/>
                </a:lnTo>
                <a:lnTo>
                  <a:pt x="15100" y="105267"/>
                </a:lnTo>
                <a:lnTo>
                  <a:pt x="23041" y="111968"/>
                </a:lnTo>
                <a:lnTo>
                  <a:pt x="29901" y="114318"/>
                </a:lnTo>
                <a:lnTo>
                  <a:pt x="25407" y="53649"/>
                </a:lnTo>
                <a:lnTo>
                  <a:pt x="25154" y="50850"/>
                </a:lnTo>
                <a:close/>
              </a:path>
              <a:path w="29901" h="114318">
                <a:moveTo>
                  <a:pt x="2665" y="11840"/>
                </a:moveTo>
                <a:lnTo>
                  <a:pt x="2180" y="24093"/>
                </a:lnTo>
                <a:lnTo>
                  <a:pt x="1213" y="36576"/>
                </a:lnTo>
                <a:lnTo>
                  <a:pt x="306" y="49105"/>
                </a:lnTo>
                <a:lnTo>
                  <a:pt x="0" y="61500"/>
                </a:lnTo>
                <a:lnTo>
                  <a:pt x="834" y="73577"/>
                </a:lnTo>
                <a:lnTo>
                  <a:pt x="3352" y="85155"/>
                </a:lnTo>
                <a:lnTo>
                  <a:pt x="8092" y="96051"/>
                </a:lnTo>
                <a:lnTo>
                  <a:pt x="8530" y="96799"/>
                </a:lnTo>
                <a:lnTo>
                  <a:pt x="25154" y="50850"/>
                </a:lnTo>
                <a:lnTo>
                  <a:pt x="26394" y="61707"/>
                </a:lnTo>
                <a:lnTo>
                  <a:pt x="25407" y="53649"/>
                </a:lnTo>
                <a:lnTo>
                  <a:pt x="29901" y="114318"/>
                </a:lnTo>
                <a:lnTo>
                  <a:pt x="33228" y="109733"/>
                </a:lnTo>
                <a:lnTo>
                  <a:pt x="32965" y="105003"/>
                </a:lnTo>
                <a:lnTo>
                  <a:pt x="30876" y="91785"/>
                </a:lnTo>
                <a:lnTo>
                  <a:pt x="28700" y="77920"/>
                </a:lnTo>
                <a:lnTo>
                  <a:pt x="26768" y="64757"/>
                </a:lnTo>
                <a:lnTo>
                  <a:pt x="26469" y="62317"/>
                </a:lnTo>
                <a:lnTo>
                  <a:pt x="30760" y="75174"/>
                </a:lnTo>
                <a:lnTo>
                  <a:pt x="31911" y="81064"/>
                </a:lnTo>
                <a:lnTo>
                  <a:pt x="41277" y="76898"/>
                </a:lnTo>
                <a:lnTo>
                  <a:pt x="46036" y="64445"/>
                </a:lnTo>
                <a:lnTo>
                  <a:pt x="48272" y="50717"/>
                </a:lnTo>
                <a:lnTo>
                  <a:pt x="49043" y="45821"/>
                </a:lnTo>
                <a:lnTo>
                  <a:pt x="49855" y="32370"/>
                </a:lnTo>
                <a:lnTo>
                  <a:pt x="46888" y="21924"/>
                </a:lnTo>
                <a:lnTo>
                  <a:pt x="41451" y="12076"/>
                </a:lnTo>
                <a:lnTo>
                  <a:pt x="34851" y="418"/>
                </a:lnTo>
                <a:lnTo>
                  <a:pt x="34641" y="0"/>
                </a:lnTo>
                <a:lnTo>
                  <a:pt x="2129" y="0"/>
                </a:lnTo>
                <a:lnTo>
                  <a:pt x="2665" y="11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269456" y="2435819"/>
            <a:ext cx="49855" cy="114318"/>
          </a:xfrm>
          <a:custGeom>
            <a:avLst/>
            <a:gdLst/>
            <a:ahLst/>
            <a:cxnLst/>
            <a:rect l="l" t="t" r="r" b="b"/>
            <a:pathLst>
              <a:path w="49855" h="114318">
                <a:moveTo>
                  <a:pt x="2129" y="0"/>
                </a:moveTo>
                <a:lnTo>
                  <a:pt x="2665" y="11840"/>
                </a:lnTo>
                <a:lnTo>
                  <a:pt x="2180" y="24093"/>
                </a:lnTo>
                <a:lnTo>
                  <a:pt x="1213" y="36576"/>
                </a:lnTo>
                <a:lnTo>
                  <a:pt x="306" y="49105"/>
                </a:lnTo>
                <a:lnTo>
                  <a:pt x="0" y="61500"/>
                </a:lnTo>
                <a:lnTo>
                  <a:pt x="834" y="73577"/>
                </a:lnTo>
                <a:lnTo>
                  <a:pt x="3352" y="85155"/>
                </a:lnTo>
                <a:lnTo>
                  <a:pt x="8092" y="96051"/>
                </a:lnTo>
                <a:lnTo>
                  <a:pt x="15100" y="105267"/>
                </a:lnTo>
                <a:lnTo>
                  <a:pt x="23041" y="111968"/>
                </a:lnTo>
                <a:lnTo>
                  <a:pt x="29901" y="114318"/>
                </a:lnTo>
                <a:lnTo>
                  <a:pt x="33228" y="109733"/>
                </a:lnTo>
                <a:lnTo>
                  <a:pt x="32965" y="105003"/>
                </a:lnTo>
                <a:lnTo>
                  <a:pt x="30876" y="91785"/>
                </a:lnTo>
                <a:lnTo>
                  <a:pt x="28700" y="77920"/>
                </a:lnTo>
                <a:lnTo>
                  <a:pt x="26768" y="64757"/>
                </a:lnTo>
                <a:lnTo>
                  <a:pt x="25407" y="53649"/>
                </a:lnTo>
                <a:lnTo>
                  <a:pt x="25154" y="50850"/>
                </a:lnTo>
                <a:lnTo>
                  <a:pt x="26461" y="62294"/>
                </a:lnTo>
                <a:lnTo>
                  <a:pt x="30760" y="75174"/>
                </a:lnTo>
                <a:lnTo>
                  <a:pt x="31911" y="81064"/>
                </a:lnTo>
                <a:lnTo>
                  <a:pt x="41277" y="76898"/>
                </a:lnTo>
                <a:lnTo>
                  <a:pt x="46036" y="64445"/>
                </a:lnTo>
                <a:lnTo>
                  <a:pt x="48272" y="50717"/>
                </a:lnTo>
                <a:lnTo>
                  <a:pt x="49043" y="45821"/>
                </a:lnTo>
                <a:lnTo>
                  <a:pt x="49855" y="32370"/>
                </a:lnTo>
                <a:lnTo>
                  <a:pt x="46888" y="21924"/>
                </a:lnTo>
                <a:lnTo>
                  <a:pt x="41451" y="12076"/>
                </a:lnTo>
                <a:lnTo>
                  <a:pt x="34851" y="418"/>
                </a:lnTo>
                <a:lnTo>
                  <a:pt x="34641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881996" y="904796"/>
            <a:ext cx="142777" cy="173167"/>
          </a:xfrm>
          <a:custGeom>
            <a:avLst/>
            <a:gdLst/>
            <a:ahLst/>
            <a:cxnLst/>
            <a:rect l="l" t="t" r="r" b="b"/>
            <a:pathLst>
              <a:path w="142777" h="173167">
                <a:moveTo>
                  <a:pt x="109423" y="588"/>
                </a:moveTo>
                <a:lnTo>
                  <a:pt x="99141" y="0"/>
                </a:lnTo>
                <a:lnTo>
                  <a:pt x="89776" y="1577"/>
                </a:lnTo>
                <a:lnTo>
                  <a:pt x="82645" y="4158"/>
                </a:lnTo>
                <a:lnTo>
                  <a:pt x="69034" y="10874"/>
                </a:lnTo>
                <a:lnTo>
                  <a:pt x="58327" y="18482"/>
                </a:lnTo>
                <a:lnTo>
                  <a:pt x="50078" y="26493"/>
                </a:lnTo>
                <a:lnTo>
                  <a:pt x="43840" y="34419"/>
                </a:lnTo>
                <a:lnTo>
                  <a:pt x="36223" y="47605"/>
                </a:lnTo>
                <a:lnTo>
                  <a:pt x="29755" y="61361"/>
                </a:lnTo>
                <a:lnTo>
                  <a:pt x="24700" y="74274"/>
                </a:lnTo>
                <a:lnTo>
                  <a:pt x="22466" y="83226"/>
                </a:lnTo>
                <a:lnTo>
                  <a:pt x="21435" y="89531"/>
                </a:lnTo>
                <a:lnTo>
                  <a:pt x="15729" y="97245"/>
                </a:lnTo>
                <a:lnTo>
                  <a:pt x="0" y="112804"/>
                </a:lnTo>
                <a:lnTo>
                  <a:pt x="3048" y="173167"/>
                </a:lnTo>
                <a:lnTo>
                  <a:pt x="11500" y="168422"/>
                </a:lnTo>
                <a:lnTo>
                  <a:pt x="18912" y="157872"/>
                </a:lnTo>
                <a:lnTo>
                  <a:pt x="26097" y="147092"/>
                </a:lnTo>
                <a:lnTo>
                  <a:pt x="37134" y="141214"/>
                </a:lnTo>
                <a:lnTo>
                  <a:pt x="44337" y="136888"/>
                </a:lnTo>
                <a:lnTo>
                  <a:pt x="53133" y="126260"/>
                </a:lnTo>
                <a:lnTo>
                  <a:pt x="62337" y="114386"/>
                </a:lnTo>
                <a:lnTo>
                  <a:pt x="71767" y="106289"/>
                </a:lnTo>
                <a:lnTo>
                  <a:pt x="72111" y="106124"/>
                </a:lnTo>
                <a:lnTo>
                  <a:pt x="85493" y="99624"/>
                </a:lnTo>
                <a:lnTo>
                  <a:pt x="97924" y="93500"/>
                </a:lnTo>
                <a:lnTo>
                  <a:pt x="106298" y="89398"/>
                </a:lnTo>
                <a:lnTo>
                  <a:pt x="112881" y="85715"/>
                </a:lnTo>
                <a:lnTo>
                  <a:pt x="123326" y="77378"/>
                </a:lnTo>
                <a:lnTo>
                  <a:pt x="131650" y="66987"/>
                </a:lnTo>
                <a:lnTo>
                  <a:pt x="136448" y="55209"/>
                </a:lnTo>
                <a:lnTo>
                  <a:pt x="135610" y="48606"/>
                </a:lnTo>
                <a:lnTo>
                  <a:pt x="128959" y="48593"/>
                </a:lnTo>
                <a:lnTo>
                  <a:pt x="119483" y="53471"/>
                </a:lnTo>
                <a:lnTo>
                  <a:pt x="110635" y="59657"/>
                </a:lnTo>
                <a:lnTo>
                  <a:pt x="105867" y="63566"/>
                </a:lnTo>
                <a:lnTo>
                  <a:pt x="99898" y="69535"/>
                </a:lnTo>
                <a:lnTo>
                  <a:pt x="100939" y="65128"/>
                </a:lnTo>
                <a:lnTo>
                  <a:pt x="101422" y="60518"/>
                </a:lnTo>
                <a:lnTo>
                  <a:pt x="102088" y="57958"/>
                </a:lnTo>
                <a:lnTo>
                  <a:pt x="106636" y="50411"/>
                </a:lnTo>
                <a:lnTo>
                  <a:pt x="116852" y="40745"/>
                </a:lnTo>
                <a:lnTo>
                  <a:pt x="134378" y="30457"/>
                </a:lnTo>
                <a:lnTo>
                  <a:pt x="139481" y="27320"/>
                </a:lnTo>
                <a:lnTo>
                  <a:pt x="142777" y="22093"/>
                </a:lnTo>
                <a:lnTo>
                  <a:pt x="141540" y="16644"/>
                </a:lnTo>
                <a:lnTo>
                  <a:pt x="136678" y="11371"/>
                </a:lnTo>
                <a:lnTo>
                  <a:pt x="129099" y="6672"/>
                </a:lnTo>
                <a:lnTo>
                  <a:pt x="119711" y="2945"/>
                </a:lnTo>
                <a:lnTo>
                  <a:pt x="109423" y="5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881996" y="904796"/>
            <a:ext cx="142777" cy="173167"/>
          </a:xfrm>
          <a:custGeom>
            <a:avLst/>
            <a:gdLst/>
            <a:ahLst/>
            <a:cxnLst/>
            <a:rect l="l" t="t" r="r" b="b"/>
            <a:pathLst>
              <a:path w="142777" h="173167">
                <a:moveTo>
                  <a:pt x="0" y="112804"/>
                </a:moveTo>
                <a:lnTo>
                  <a:pt x="15729" y="97245"/>
                </a:lnTo>
                <a:lnTo>
                  <a:pt x="21435" y="89531"/>
                </a:lnTo>
                <a:lnTo>
                  <a:pt x="22466" y="83226"/>
                </a:lnTo>
                <a:lnTo>
                  <a:pt x="24700" y="74274"/>
                </a:lnTo>
                <a:lnTo>
                  <a:pt x="29755" y="61361"/>
                </a:lnTo>
                <a:lnTo>
                  <a:pt x="36223" y="47605"/>
                </a:lnTo>
                <a:lnTo>
                  <a:pt x="42695" y="36129"/>
                </a:lnTo>
                <a:lnTo>
                  <a:pt x="50078" y="26493"/>
                </a:lnTo>
                <a:lnTo>
                  <a:pt x="58327" y="18482"/>
                </a:lnTo>
                <a:lnTo>
                  <a:pt x="69034" y="10874"/>
                </a:lnTo>
                <a:lnTo>
                  <a:pt x="82645" y="4158"/>
                </a:lnTo>
                <a:lnTo>
                  <a:pt x="89776" y="1577"/>
                </a:lnTo>
                <a:lnTo>
                  <a:pt x="99141" y="0"/>
                </a:lnTo>
                <a:lnTo>
                  <a:pt x="109423" y="588"/>
                </a:lnTo>
                <a:lnTo>
                  <a:pt x="119711" y="2945"/>
                </a:lnTo>
                <a:lnTo>
                  <a:pt x="129099" y="6672"/>
                </a:lnTo>
                <a:lnTo>
                  <a:pt x="136678" y="11371"/>
                </a:lnTo>
                <a:lnTo>
                  <a:pt x="141540" y="16644"/>
                </a:lnTo>
                <a:lnTo>
                  <a:pt x="142777" y="22093"/>
                </a:lnTo>
                <a:lnTo>
                  <a:pt x="139481" y="27320"/>
                </a:lnTo>
                <a:lnTo>
                  <a:pt x="134378" y="30457"/>
                </a:lnTo>
                <a:lnTo>
                  <a:pt x="116852" y="40745"/>
                </a:lnTo>
                <a:lnTo>
                  <a:pt x="106636" y="50411"/>
                </a:lnTo>
                <a:lnTo>
                  <a:pt x="102088" y="57958"/>
                </a:lnTo>
                <a:lnTo>
                  <a:pt x="101422" y="60518"/>
                </a:lnTo>
                <a:lnTo>
                  <a:pt x="100939" y="65128"/>
                </a:lnTo>
                <a:lnTo>
                  <a:pt x="99898" y="69535"/>
                </a:lnTo>
                <a:lnTo>
                  <a:pt x="105867" y="63566"/>
                </a:lnTo>
                <a:lnTo>
                  <a:pt x="110635" y="59657"/>
                </a:lnTo>
                <a:lnTo>
                  <a:pt x="119483" y="53471"/>
                </a:lnTo>
                <a:lnTo>
                  <a:pt x="128959" y="48593"/>
                </a:lnTo>
                <a:lnTo>
                  <a:pt x="135610" y="48606"/>
                </a:lnTo>
                <a:lnTo>
                  <a:pt x="136448" y="55209"/>
                </a:lnTo>
                <a:lnTo>
                  <a:pt x="131650" y="66987"/>
                </a:lnTo>
                <a:lnTo>
                  <a:pt x="123326" y="77378"/>
                </a:lnTo>
                <a:lnTo>
                  <a:pt x="112881" y="85715"/>
                </a:lnTo>
                <a:lnTo>
                  <a:pt x="106298" y="89398"/>
                </a:lnTo>
                <a:lnTo>
                  <a:pt x="97924" y="93500"/>
                </a:lnTo>
                <a:lnTo>
                  <a:pt x="85493" y="99624"/>
                </a:lnTo>
                <a:lnTo>
                  <a:pt x="72111" y="106124"/>
                </a:lnTo>
                <a:lnTo>
                  <a:pt x="71767" y="106289"/>
                </a:lnTo>
                <a:lnTo>
                  <a:pt x="62337" y="114386"/>
                </a:lnTo>
                <a:lnTo>
                  <a:pt x="53133" y="126260"/>
                </a:lnTo>
                <a:lnTo>
                  <a:pt x="44337" y="136888"/>
                </a:lnTo>
                <a:lnTo>
                  <a:pt x="37134" y="141214"/>
                </a:lnTo>
                <a:lnTo>
                  <a:pt x="26097" y="147092"/>
                </a:lnTo>
                <a:lnTo>
                  <a:pt x="18912" y="157872"/>
                </a:lnTo>
                <a:lnTo>
                  <a:pt x="11500" y="168422"/>
                </a:lnTo>
                <a:lnTo>
                  <a:pt x="3048" y="173167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350468" y="2133216"/>
            <a:ext cx="139573" cy="221615"/>
          </a:xfrm>
          <a:custGeom>
            <a:avLst/>
            <a:gdLst/>
            <a:ahLst/>
            <a:cxnLst/>
            <a:rect l="l" t="t" r="r" b="b"/>
            <a:pathLst>
              <a:path w="139573" h="221614">
                <a:moveTo>
                  <a:pt x="825" y="74155"/>
                </a:moveTo>
                <a:lnTo>
                  <a:pt x="123418" y="221614"/>
                </a:lnTo>
                <a:lnTo>
                  <a:pt x="130887" y="214230"/>
                </a:lnTo>
                <a:lnTo>
                  <a:pt x="137621" y="199851"/>
                </a:lnTo>
                <a:lnTo>
                  <a:pt x="139572" y="193674"/>
                </a:lnTo>
                <a:lnTo>
                  <a:pt x="136705" y="186199"/>
                </a:lnTo>
                <a:lnTo>
                  <a:pt x="129073" y="173622"/>
                </a:lnTo>
                <a:lnTo>
                  <a:pt x="119588" y="159505"/>
                </a:lnTo>
                <a:lnTo>
                  <a:pt x="111160" y="147407"/>
                </a:lnTo>
                <a:lnTo>
                  <a:pt x="106781" y="141020"/>
                </a:lnTo>
                <a:lnTo>
                  <a:pt x="102717" y="134378"/>
                </a:lnTo>
                <a:lnTo>
                  <a:pt x="98437" y="132181"/>
                </a:lnTo>
                <a:lnTo>
                  <a:pt x="94259" y="125298"/>
                </a:lnTo>
                <a:lnTo>
                  <a:pt x="91670" y="113954"/>
                </a:lnTo>
                <a:lnTo>
                  <a:pt x="93449" y="101175"/>
                </a:lnTo>
                <a:lnTo>
                  <a:pt x="96240" y="89649"/>
                </a:lnTo>
                <a:lnTo>
                  <a:pt x="69621" y="33413"/>
                </a:lnTo>
                <a:lnTo>
                  <a:pt x="82562" y="17970"/>
                </a:lnTo>
                <a:lnTo>
                  <a:pt x="73710" y="0"/>
                </a:lnTo>
                <a:lnTo>
                  <a:pt x="69624" y="5837"/>
                </a:lnTo>
                <a:lnTo>
                  <a:pt x="59953" y="14653"/>
                </a:lnTo>
                <a:lnTo>
                  <a:pt x="47111" y="25083"/>
                </a:lnTo>
                <a:lnTo>
                  <a:pt x="33513" y="35760"/>
                </a:lnTo>
                <a:lnTo>
                  <a:pt x="21576" y="45321"/>
                </a:lnTo>
                <a:lnTo>
                  <a:pt x="13715" y="52401"/>
                </a:lnTo>
                <a:lnTo>
                  <a:pt x="11087" y="56667"/>
                </a:lnTo>
                <a:lnTo>
                  <a:pt x="0" y="71589"/>
                </a:lnTo>
                <a:lnTo>
                  <a:pt x="825" y="741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350468" y="2133216"/>
            <a:ext cx="139573" cy="221615"/>
          </a:xfrm>
          <a:custGeom>
            <a:avLst/>
            <a:gdLst/>
            <a:ahLst/>
            <a:cxnLst/>
            <a:rect l="l" t="t" r="r" b="b"/>
            <a:pathLst>
              <a:path w="139573" h="221614">
                <a:moveTo>
                  <a:pt x="123418" y="221614"/>
                </a:moveTo>
                <a:lnTo>
                  <a:pt x="130887" y="214230"/>
                </a:lnTo>
                <a:lnTo>
                  <a:pt x="137621" y="199851"/>
                </a:lnTo>
                <a:lnTo>
                  <a:pt x="139572" y="193674"/>
                </a:lnTo>
                <a:lnTo>
                  <a:pt x="136705" y="186199"/>
                </a:lnTo>
                <a:lnTo>
                  <a:pt x="129073" y="173622"/>
                </a:lnTo>
                <a:lnTo>
                  <a:pt x="119588" y="159505"/>
                </a:lnTo>
                <a:lnTo>
                  <a:pt x="111160" y="147407"/>
                </a:lnTo>
                <a:lnTo>
                  <a:pt x="106781" y="141020"/>
                </a:lnTo>
                <a:lnTo>
                  <a:pt x="102717" y="134378"/>
                </a:lnTo>
                <a:lnTo>
                  <a:pt x="98437" y="132181"/>
                </a:lnTo>
                <a:lnTo>
                  <a:pt x="94259" y="125298"/>
                </a:lnTo>
                <a:lnTo>
                  <a:pt x="91670" y="113954"/>
                </a:lnTo>
                <a:lnTo>
                  <a:pt x="93449" y="101175"/>
                </a:lnTo>
                <a:lnTo>
                  <a:pt x="96240" y="89649"/>
                </a:lnTo>
                <a:lnTo>
                  <a:pt x="69621" y="33413"/>
                </a:lnTo>
                <a:lnTo>
                  <a:pt x="82562" y="17970"/>
                </a:lnTo>
                <a:lnTo>
                  <a:pt x="73710" y="0"/>
                </a:lnTo>
                <a:lnTo>
                  <a:pt x="69624" y="5837"/>
                </a:lnTo>
                <a:lnTo>
                  <a:pt x="59953" y="14653"/>
                </a:lnTo>
                <a:lnTo>
                  <a:pt x="47111" y="25083"/>
                </a:lnTo>
                <a:lnTo>
                  <a:pt x="33513" y="35760"/>
                </a:lnTo>
                <a:lnTo>
                  <a:pt x="21576" y="45321"/>
                </a:lnTo>
                <a:lnTo>
                  <a:pt x="13715" y="52401"/>
                </a:lnTo>
                <a:lnTo>
                  <a:pt x="12103" y="54508"/>
                </a:lnTo>
                <a:lnTo>
                  <a:pt x="11087" y="56667"/>
                </a:lnTo>
                <a:lnTo>
                  <a:pt x="0" y="71589"/>
                </a:lnTo>
                <a:lnTo>
                  <a:pt x="825" y="74155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347143" y="2178633"/>
            <a:ext cx="126763" cy="187933"/>
          </a:xfrm>
          <a:custGeom>
            <a:avLst/>
            <a:gdLst/>
            <a:ahLst/>
            <a:cxnLst/>
            <a:rect l="l" t="t" r="r" b="b"/>
            <a:pathLst>
              <a:path w="126763" h="187933">
                <a:moveTo>
                  <a:pt x="25707" y="2940"/>
                </a:moveTo>
                <a:lnTo>
                  <a:pt x="15435" y="9092"/>
                </a:lnTo>
                <a:lnTo>
                  <a:pt x="10939" y="13219"/>
                </a:lnTo>
                <a:lnTo>
                  <a:pt x="8831" y="19861"/>
                </a:lnTo>
                <a:lnTo>
                  <a:pt x="4145" y="28739"/>
                </a:lnTo>
                <a:lnTo>
                  <a:pt x="1023" y="38328"/>
                </a:lnTo>
                <a:lnTo>
                  <a:pt x="0" y="51857"/>
                </a:lnTo>
                <a:lnTo>
                  <a:pt x="1846" y="63791"/>
                </a:lnTo>
                <a:lnTo>
                  <a:pt x="9237" y="73892"/>
                </a:lnTo>
                <a:lnTo>
                  <a:pt x="17759" y="83768"/>
                </a:lnTo>
                <a:lnTo>
                  <a:pt x="22602" y="93764"/>
                </a:lnTo>
                <a:lnTo>
                  <a:pt x="26591" y="105625"/>
                </a:lnTo>
                <a:lnTo>
                  <a:pt x="30529" y="117494"/>
                </a:lnTo>
                <a:lnTo>
                  <a:pt x="36238" y="129145"/>
                </a:lnTo>
                <a:lnTo>
                  <a:pt x="38384" y="132561"/>
                </a:lnTo>
                <a:lnTo>
                  <a:pt x="39870" y="136320"/>
                </a:lnTo>
                <a:lnTo>
                  <a:pt x="42765" y="139102"/>
                </a:lnTo>
                <a:lnTo>
                  <a:pt x="44705" y="140967"/>
                </a:lnTo>
                <a:lnTo>
                  <a:pt x="53701" y="149605"/>
                </a:lnTo>
                <a:lnTo>
                  <a:pt x="65880" y="161166"/>
                </a:lnTo>
                <a:lnTo>
                  <a:pt x="77327" y="171736"/>
                </a:lnTo>
                <a:lnTo>
                  <a:pt x="84129" y="177405"/>
                </a:lnTo>
                <a:lnTo>
                  <a:pt x="92303" y="182391"/>
                </a:lnTo>
                <a:lnTo>
                  <a:pt x="104131" y="187857"/>
                </a:lnTo>
                <a:lnTo>
                  <a:pt x="115092" y="187933"/>
                </a:lnTo>
                <a:lnTo>
                  <a:pt x="116387" y="187336"/>
                </a:lnTo>
                <a:lnTo>
                  <a:pt x="119804" y="183399"/>
                </a:lnTo>
                <a:lnTo>
                  <a:pt x="121124" y="182320"/>
                </a:lnTo>
                <a:lnTo>
                  <a:pt x="122426" y="175482"/>
                </a:lnTo>
                <a:lnTo>
                  <a:pt x="123268" y="158574"/>
                </a:lnTo>
                <a:lnTo>
                  <a:pt x="124223" y="147433"/>
                </a:lnTo>
                <a:lnTo>
                  <a:pt x="126763" y="142188"/>
                </a:lnTo>
                <a:lnTo>
                  <a:pt x="124211" y="143445"/>
                </a:lnTo>
                <a:lnTo>
                  <a:pt x="124477" y="137311"/>
                </a:lnTo>
                <a:lnTo>
                  <a:pt x="124566" y="135342"/>
                </a:lnTo>
                <a:lnTo>
                  <a:pt x="115702" y="133615"/>
                </a:lnTo>
                <a:lnTo>
                  <a:pt x="115790" y="131647"/>
                </a:lnTo>
                <a:lnTo>
                  <a:pt x="109364" y="123992"/>
                </a:lnTo>
                <a:lnTo>
                  <a:pt x="103118" y="112738"/>
                </a:lnTo>
                <a:lnTo>
                  <a:pt x="97312" y="101510"/>
                </a:lnTo>
                <a:lnTo>
                  <a:pt x="90461" y="91537"/>
                </a:lnTo>
                <a:lnTo>
                  <a:pt x="82672" y="81588"/>
                </a:lnTo>
                <a:lnTo>
                  <a:pt x="75658" y="70966"/>
                </a:lnTo>
                <a:lnTo>
                  <a:pt x="73253" y="66590"/>
                </a:lnTo>
                <a:lnTo>
                  <a:pt x="66946" y="55506"/>
                </a:lnTo>
                <a:lnTo>
                  <a:pt x="60485" y="44538"/>
                </a:lnTo>
                <a:lnTo>
                  <a:pt x="54005" y="33717"/>
                </a:lnTo>
                <a:lnTo>
                  <a:pt x="50088" y="24347"/>
                </a:lnTo>
                <a:lnTo>
                  <a:pt x="48189" y="12820"/>
                </a:lnTo>
                <a:lnTo>
                  <a:pt x="45775" y="519"/>
                </a:lnTo>
                <a:lnTo>
                  <a:pt x="38755" y="0"/>
                </a:lnTo>
                <a:lnTo>
                  <a:pt x="25707" y="294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347143" y="2178633"/>
            <a:ext cx="126763" cy="187933"/>
          </a:xfrm>
          <a:custGeom>
            <a:avLst/>
            <a:gdLst/>
            <a:ahLst/>
            <a:cxnLst/>
            <a:rect l="l" t="t" r="r" b="b"/>
            <a:pathLst>
              <a:path w="126763" h="187933">
                <a:moveTo>
                  <a:pt x="15435" y="9092"/>
                </a:moveTo>
                <a:lnTo>
                  <a:pt x="25707" y="2940"/>
                </a:lnTo>
                <a:lnTo>
                  <a:pt x="38755" y="0"/>
                </a:lnTo>
                <a:lnTo>
                  <a:pt x="45775" y="519"/>
                </a:lnTo>
                <a:lnTo>
                  <a:pt x="48189" y="12820"/>
                </a:lnTo>
                <a:lnTo>
                  <a:pt x="50088" y="24347"/>
                </a:lnTo>
                <a:lnTo>
                  <a:pt x="54005" y="33717"/>
                </a:lnTo>
                <a:lnTo>
                  <a:pt x="60485" y="44538"/>
                </a:lnTo>
                <a:lnTo>
                  <a:pt x="66946" y="55506"/>
                </a:lnTo>
                <a:lnTo>
                  <a:pt x="73253" y="66590"/>
                </a:lnTo>
                <a:lnTo>
                  <a:pt x="75658" y="70966"/>
                </a:lnTo>
                <a:lnTo>
                  <a:pt x="82672" y="81588"/>
                </a:lnTo>
                <a:lnTo>
                  <a:pt x="90461" y="91537"/>
                </a:lnTo>
                <a:lnTo>
                  <a:pt x="97312" y="101510"/>
                </a:lnTo>
                <a:lnTo>
                  <a:pt x="103118" y="112738"/>
                </a:lnTo>
                <a:lnTo>
                  <a:pt x="109364" y="123992"/>
                </a:lnTo>
                <a:lnTo>
                  <a:pt x="115790" y="131647"/>
                </a:lnTo>
                <a:lnTo>
                  <a:pt x="115702" y="133615"/>
                </a:lnTo>
                <a:lnTo>
                  <a:pt x="124566" y="135342"/>
                </a:lnTo>
                <a:lnTo>
                  <a:pt x="124477" y="137311"/>
                </a:lnTo>
                <a:lnTo>
                  <a:pt x="124211" y="143445"/>
                </a:lnTo>
                <a:lnTo>
                  <a:pt x="126763" y="142188"/>
                </a:lnTo>
                <a:lnTo>
                  <a:pt x="124223" y="147433"/>
                </a:lnTo>
                <a:lnTo>
                  <a:pt x="123268" y="158574"/>
                </a:lnTo>
                <a:lnTo>
                  <a:pt x="122426" y="175482"/>
                </a:lnTo>
                <a:lnTo>
                  <a:pt x="121124" y="182320"/>
                </a:lnTo>
                <a:lnTo>
                  <a:pt x="119804" y="183399"/>
                </a:lnTo>
                <a:lnTo>
                  <a:pt x="116387" y="187336"/>
                </a:lnTo>
                <a:lnTo>
                  <a:pt x="115092" y="187933"/>
                </a:lnTo>
                <a:lnTo>
                  <a:pt x="104131" y="187857"/>
                </a:lnTo>
                <a:lnTo>
                  <a:pt x="92303" y="182391"/>
                </a:lnTo>
                <a:lnTo>
                  <a:pt x="84129" y="177405"/>
                </a:lnTo>
                <a:lnTo>
                  <a:pt x="77327" y="171736"/>
                </a:lnTo>
                <a:lnTo>
                  <a:pt x="65880" y="161166"/>
                </a:lnTo>
                <a:lnTo>
                  <a:pt x="53701" y="149605"/>
                </a:lnTo>
                <a:lnTo>
                  <a:pt x="44705" y="140967"/>
                </a:lnTo>
                <a:lnTo>
                  <a:pt x="42765" y="139102"/>
                </a:lnTo>
                <a:lnTo>
                  <a:pt x="39870" y="136320"/>
                </a:lnTo>
                <a:lnTo>
                  <a:pt x="38384" y="132561"/>
                </a:lnTo>
                <a:lnTo>
                  <a:pt x="36238" y="129145"/>
                </a:lnTo>
                <a:lnTo>
                  <a:pt x="30529" y="117494"/>
                </a:lnTo>
                <a:lnTo>
                  <a:pt x="26591" y="105625"/>
                </a:lnTo>
                <a:lnTo>
                  <a:pt x="22602" y="93764"/>
                </a:lnTo>
                <a:lnTo>
                  <a:pt x="17759" y="83768"/>
                </a:lnTo>
                <a:lnTo>
                  <a:pt x="9237" y="73892"/>
                </a:lnTo>
                <a:lnTo>
                  <a:pt x="1846" y="63791"/>
                </a:lnTo>
                <a:lnTo>
                  <a:pt x="0" y="51857"/>
                </a:lnTo>
                <a:lnTo>
                  <a:pt x="1023" y="38328"/>
                </a:lnTo>
                <a:lnTo>
                  <a:pt x="4145" y="28739"/>
                </a:lnTo>
                <a:lnTo>
                  <a:pt x="8831" y="19861"/>
                </a:lnTo>
                <a:lnTo>
                  <a:pt x="10939" y="13219"/>
                </a:lnTo>
                <a:lnTo>
                  <a:pt x="15435" y="9092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370549" y="1962194"/>
            <a:ext cx="138480" cy="283616"/>
          </a:xfrm>
          <a:custGeom>
            <a:avLst/>
            <a:gdLst/>
            <a:ahLst/>
            <a:cxnLst/>
            <a:rect l="l" t="t" r="r" b="b"/>
            <a:pathLst>
              <a:path w="138480" h="283616">
                <a:moveTo>
                  <a:pt x="77204" y="272960"/>
                </a:moveTo>
                <a:lnTo>
                  <a:pt x="77901" y="283616"/>
                </a:lnTo>
                <a:lnTo>
                  <a:pt x="81749" y="275351"/>
                </a:lnTo>
                <a:lnTo>
                  <a:pt x="92795" y="267068"/>
                </a:lnTo>
                <a:lnTo>
                  <a:pt x="101803" y="257695"/>
                </a:lnTo>
                <a:lnTo>
                  <a:pt x="104014" y="249866"/>
                </a:lnTo>
                <a:lnTo>
                  <a:pt x="104079" y="242313"/>
                </a:lnTo>
                <a:lnTo>
                  <a:pt x="108965" y="233146"/>
                </a:lnTo>
                <a:lnTo>
                  <a:pt x="113829" y="226798"/>
                </a:lnTo>
                <a:lnTo>
                  <a:pt x="120880" y="215932"/>
                </a:lnTo>
                <a:lnTo>
                  <a:pt x="127700" y="203883"/>
                </a:lnTo>
                <a:lnTo>
                  <a:pt x="133746" y="191865"/>
                </a:lnTo>
                <a:lnTo>
                  <a:pt x="138480" y="181089"/>
                </a:lnTo>
                <a:lnTo>
                  <a:pt x="122313" y="0"/>
                </a:lnTo>
                <a:lnTo>
                  <a:pt x="117410" y="9285"/>
                </a:lnTo>
                <a:lnTo>
                  <a:pt x="111508" y="20518"/>
                </a:lnTo>
                <a:lnTo>
                  <a:pt x="105551" y="31755"/>
                </a:lnTo>
                <a:lnTo>
                  <a:pt x="99474" y="42942"/>
                </a:lnTo>
                <a:lnTo>
                  <a:pt x="93214" y="54029"/>
                </a:lnTo>
                <a:lnTo>
                  <a:pt x="86704" y="64963"/>
                </a:lnTo>
                <a:lnTo>
                  <a:pt x="79882" y="75694"/>
                </a:lnTo>
                <a:lnTo>
                  <a:pt x="72682" y="86169"/>
                </a:lnTo>
                <a:lnTo>
                  <a:pt x="71130" y="88360"/>
                </a:lnTo>
                <a:lnTo>
                  <a:pt x="64088" y="98890"/>
                </a:lnTo>
                <a:lnTo>
                  <a:pt x="57296" y="109643"/>
                </a:lnTo>
                <a:lnTo>
                  <a:pt x="50522" y="120429"/>
                </a:lnTo>
                <a:lnTo>
                  <a:pt x="43532" y="131057"/>
                </a:lnTo>
                <a:lnTo>
                  <a:pt x="36093" y="141338"/>
                </a:lnTo>
                <a:lnTo>
                  <a:pt x="38404" y="140525"/>
                </a:lnTo>
                <a:lnTo>
                  <a:pt x="33565" y="149791"/>
                </a:lnTo>
                <a:lnTo>
                  <a:pt x="26848" y="160659"/>
                </a:lnTo>
                <a:lnTo>
                  <a:pt x="19808" y="171352"/>
                </a:lnTo>
                <a:lnTo>
                  <a:pt x="13119" y="182054"/>
                </a:lnTo>
                <a:lnTo>
                  <a:pt x="10946" y="185838"/>
                </a:lnTo>
                <a:lnTo>
                  <a:pt x="3734" y="199372"/>
                </a:lnTo>
                <a:lnTo>
                  <a:pt x="0" y="209804"/>
                </a:lnTo>
                <a:lnTo>
                  <a:pt x="495" y="212572"/>
                </a:lnTo>
                <a:lnTo>
                  <a:pt x="10261" y="211861"/>
                </a:lnTo>
                <a:lnTo>
                  <a:pt x="12801" y="211975"/>
                </a:lnTo>
                <a:lnTo>
                  <a:pt x="16825" y="212231"/>
                </a:lnTo>
                <a:lnTo>
                  <a:pt x="31110" y="214242"/>
                </a:lnTo>
                <a:lnTo>
                  <a:pt x="44761" y="218158"/>
                </a:lnTo>
                <a:lnTo>
                  <a:pt x="53263" y="224053"/>
                </a:lnTo>
                <a:lnTo>
                  <a:pt x="54443" y="225901"/>
                </a:lnTo>
                <a:lnTo>
                  <a:pt x="60466" y="235695"/>
                </a:lnTo>
                <a:lnTo>
                  <a:pt x="67155" y="247681"/>
                </a:lnTo>
                <a:lnTo>
                  <a:pt x="73178" y="260542"/>
                </a:lnTo>
                <a:lnTo>
                  <a:pt x="77204" y="2729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370549" y="1962194"/>
            <a:ext cx="138480" cy="283616"/>
          </a:xfrm>
          <a:custGeom>
            <a:avLst/>
            <a:gdLst/>
            <a:ahLst/>
            <a:cxnLst/>
            <a:rect l="l" t="t" r="r" b="b"/>
            <a:pathLst>
              <a:path w="138480" h="283616">
                <a:moveTo>
                  <a:pt x="138480" y="181089"/>
                </a:moveTo>
                <a:lnTo>
                  <a:pt x="133746" y="191865"/>
                </a:lnTo>
                <a:lnTo>
                  <a:pt x="127700" y="203883"/>
                </a:lnTo>
                <a:lnTo>
                  <a:pt x="120880" y="215932"/>
                </a:lnTo>
                <a:lnTo>
                  <a:pt x="113829" y="226798"/>
                </a:lnTo>
                <a:lnTo>
                  <a:pt x="108965" y="233146"/>
                </a:lnTo>
                <a:lnTo>
                  <a:pt x="104079" y="242313"/>
                </a:lnTo>
                <a:lnTo>
                  <a:pt x="104014" y="249866"/>
                </a:lnTo>
                <a:lnTo>
                  <a:pt x="101803" y="257695"/>
                </a:lnTo>
                <a:lnTo>
                  <a:pt x="92795" y="267068"/>
                </a:lnTo>
                <a:lnTo>
                  <a:pt x="81749" y="275351"/>
                </a:lnTo>
                <a:lnTo>
                  <a:pt x="77901" y="283616"/>
                </a:lnTo>
                <a:lnTo>
                  <a:pt x="77204" y="272960"/>
                </a:lnTo>
                <a:lnTo>
                  <a:pt x="73178" y="260542"/>
                </a:lnTo>
                <a:lnTo>
                  <a:pt x="67155" y="247681"/>
                </a:lnTo>
                <a:lnTo>
                  <a:pt x="60466" y="235695"/>
                </a:lnTo>
                <a:lnTo>
                  <a:pt x="54443" y="225901"/>
                </a:lnTo>
                <a:lnTo>
                  <a:pt x="44761" y="218158"/>
                </a:lnTo>
                <a:lnTo>
                  <a:pt x="31110" y="214242"/>
                </a:lnTo>
                <a:lnTo>
                  <a:pt x="16825" y="212231"/>
                </a:lnTo>
                <a:lnTo>
                  <a:pt x="12801" y="211975"/>
                </a:lnTo>
                <a:lnTo>
                  <a:pt x="10261" y="211861"/>
                </a:lnTo>
                <a:lnTo>
                  <a:pt x="495" y="212572"/>
                </a:lnTo>
                <a:lnTo>
                  <a:pt x="0" y="209804"/>
                </a:lnTo>
                <a:lnTo>
                  <a:pt x="3734" y="199372"/>
                </a:lnTo>
                <a:lnTo>
                  <a:pt x="10946" y="185838"/>
                </a:lnTo>
                <a:lnTo>
                  <a:pt x="13119" y="182054"/>
                </a:lnTo>
                <a:lnTo>
                  <a:pt x="19808" y="171352"/>
                </a:lnTo>
                <a:lnTo>
                  <a:pt x="26848" y="160659"/>
                </a:lnTo>
                <a:lnTo>
                  <a:pt x="33565" y="149791"/>
                </a:lnTo>
                <a:lnTo>
                  <a:pt x="38404" y="140525"/>
                </a:lnTo>
                <a:lnTo>
                  <a:pt x="37566" y="140601"/>
                </a:lnTo>
                <a:lnTo>
                  <a:pt x="36791" y="140868"/>
                </a:lnTo>
                <a:lnTo>
                  <a:pt x="36093" y="141338"/>
                </a:lnTo>
                <a:lnTo>
                  <a:pt x="43532" y="131057"/>
                </a:lnTo>
                <a:lnTo>
                  <a:pt x="50522" y="120429"/>
                </a:lnTo>
                <a:lnTo>
                  <a:pt x="57296" y="109643"/>
                </a:lnTo>
                <a:lnTo>
                  <a:pt x="64088" y="98890"/>
                </a:lnTo>
                <a:lnTo>
                  <a:pt x="71130" y="88360"/>
                </a:lnTo>
                <a:lnTo>
                  <a:pt x="72682" y="86169"/>
                </a:lnTo>
                <a:lnTo>
                  <a:pt x="79882" y="75694"/>
                </a:lnTo>
                <a:lnTo>
                  <a:pt x="86704" y="64963"/>
                </a:lnTo>
                <a:lnTo>
                  <a:pt x="93214" y="54029"/>
                </a:lnTo>
                <a:lnTo>
                  <a:pt x="99474" y="42942"/>
                </a:lnTo>
                <a:lnTo>
                  <a:pt x="105551" y="31755"/>
                </a:lnTo>
                <a:lnTo>
                  <a:pt x="111508" y="20518"/>
                </a:lnTo>
                <a:lnTo>
                  <a:pt x="117410" y="9285"/>
                </a:lnTo>
                <a:lnTo>
                  <a:pt x="122313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463206" y="2345823"/>
            <a:ext cx="163904" cy="94347"/>
          </a:xfrm>
          <a:custGeom>
            <a:avLst/>
            <a:gdLst/>
            <a:ahLst/>
            <a:cxnLst/>
            <a:rect l="l" t="t" r="r" b="b"/>
            <a:pathLst>
              <a:path w="163904" h="94347">
                <a:moveTo>
                  <a:pt x="434" y="44665"/>
                </a:moveTo>
                <a:lnTo>
                  <a:pt x="0" y="59495"/>
                </a:lnTo>
                <a:lnTo>
                  <a:pt x="2269" y="73561"/>
                </a:lnTo>
                <a:lnTo>
                  <a:pt x="7224" y="84870"/>
                </a:lnTo>
                <a:lnTo>
                  <a:pt x="14844" y="91428"/>
                </a:lnTo>
                <a:lnTo>
                  <a:pt x="18934" y="92290"/>
                </a:lnTo>
                <a:lnTo>
                  <a:pt x="30284" y="93000"/>
                </a:lnTo>
                <a:lnTo>
                  <a:pt x="43912" y="93890"/>
                </a:lnTo>
                <a:lnTo>
                  <a:pt x="58112" y="94347"/>
                </a:lnTo>
                <a:lnTo>
                  <a:pt x="71179" y="93762"/>
                </a:lnTo>
                <a:lnTo>
                  <a:pt x="80897" y="91719"/>
                </a:lnTo>
                <a:lnTo>
                  <a:pt x="89851" y="88430"/>
                </a:lnTo>
                <a:lnTo>
                  <a:pt x="91311" y="77482"/>
                </a:lnTo>
                <a:lnTo>
                  <a:pt x="96861" y="74383"/>
                </a:lnTo>
                <a:lnTo>
                  <a:pt x="108282" y="72057"/>
                </a:lnTo>
                <a:lnTo>
                  <a:pt x="121590" y="73042"/>
                </a:lnTo>
                <a:lnTo>
                  <a:pt x="129856" y="73799"/>
                </a:lnTo>
                <a:lnTo>
                  <a:pt x="142318" y="76060"/>
                </a:lnTo>
                <a:lnTo>
                  <a:pt x="153787" y="76365"/>
                </a:lnTo>
                <a:lnTo>
                  <a:pt x="157275" y="74168"/>
                </a:lnTo>
                <a:lnTo>
                  <a:pt x="160640" y="63365"/>
                </a:lnTo>
                <a:lnTo>
                  <a:pt x="163134" y="47861"/>
                </a:lnTo>
                <a:lnTo>
                  <a:pt x="163904" y="42570"/>
                </a:lnTo>
                <a:lnTo>
                  <a:pt x="19162" y="0"/>
                </a:lnTo>
                <a:lnTo>
                  <a:pt x="14264" y="9454"/>
                </a:lnTo>
                <a:lnTo>
                  <a:pt x="8266" y="20200"/>
                </a:lnTo>
                <a:lnTo>
                  <a:pt x="3592" y="31064"/>
                </a:lnTo>
                <a:lnTo>
                  <a:pt x="434" y="4466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463206" y="2345823"/>
            <a:ext cx="163904" cy="94347"/>
          </a:xfrm>
          <a:custGeom>
            <a:avLst/>
            <a:gdLst/>
            <a:ahLst/>
            <a:cxnLst/>
            <a:rect l="l" t="t" r="r" b="b"/>
            <a:pathLst>
              <a:path w="163904" h="94347">
                <a:moveTo>
                  <a:pt x="19162" y="0"/>
                </a:moveTo>
                <a:lnTo>
                  <a:pt x="14264" y="9454"/>
                </a:lnTo>
                <a:lnTo>
                  <a:pt x="8266" y="20200"/>
                </a:lnTo>
                <a:lnTo>
                  <a:pt x="3592" y="31064"/>
                </a:lnTo>
                <a:lnTo>
                  <a:pt x="434" y="44665"/>
                </a:lnTo>
                <a:lnTo>
                  <a:pt x="0" y="59495"/>
                </a:lnTo>
                <a:lnTo>
                  <a:pt x="2269" y="73561"/>
                </a:lnTo>
                <a:lnTo>
                  <a:pt x="7224" y="84870"/>
                </a:lnTo>
                <a:lnTo>
                  <a:pt x="14844" y="91428"/>
                </a:lnTo>
                <a:lnTo>
                  <a:pt x="18934" y="92290"/>
                </a:lnTo>
                <a:lnTo>
                  <a:pt x="30284" y="93000"/>
                </a:lnTo>
                <a:lnTo>
                  <a:pt x="43912" y="93890"/>
                </a:lnTo>
                <a:lnTo>
                  <a:pt x="58112" y="94347"/>
                </a:lnTo>
                <a:lnTo>
                  <a:pt x="71179" y="93762"/>
                </a:lnTo>
                <a:lnTo>
                  <a:pt x="80897" y="91719"/>
                </a:lnTo>
                <a:lnTo>
                  <a:pt x="89851" y="88430"/>
                </a:lnTo>
                <a:lnTo>
                  <a:pt x="91311" y="77482"/>
                </a:lnTo>
                <a:lnTo>
                  <a:pt x="96861" y="74383"/>
                </a:lnTo>
                <a:lnTo>
                  <a:pt x="108282" y="72057"/>
                </a:lnTo>
                <a:lnTo>
                  <a:pt x="121590" y="73042"/>
                </a:lnTo>
                <a:lnTo>
                  <a:pt x="129856" y="73799"/>
                </a:lnTo>
                <a:lnTo>
                  <a:pt x="142318" y="76060"/>
                </a:lnTo>
                <a:lnTo>
                  <a:pt x="153787" y="76365"/>
                </a:lnTo>
                <a:lnTo>
                  <a:pt x="157275" y="74168"/>
                </a:lnTo>
                <a:lnTo>
                  <a:pt x="160640" y="63365"/>
                </a:lnTo>
                <a:lnTo>
                  <a:pt x="163134" y="47861"/>
                </a:lnTo>
                <a:lnTo>
                  <a:pt x="163904" y="4257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465669" y="2297011"/>
            <a:ext cx="176263" cy="112179"/>
          </a:xfrm>
          <a:custGeom>
            <a:avLst/>
            <a:gdLst/>
            <a:ahLst/>
            <a:cxnLst/>
            <a:rect l="l" t="t" r="r" b="b"/>
            <a:pathLst>
              <a:path w="176263" h="112179">
                <a:moveTo>
                  <a:pt x="13719" y="55259"/>
                </a:moveTo>
                <a:lnTo>
                  <a:pt x="7416" y="66506"/>
                </a:lnTo>
                <a:lnTo>
                  <a:pt x="1824" y="77931"/>
                </a:lnTo>
                <a:lnTo>
                  <a:pt x="1130" y="79870"/>
                </a:lnTo>
                <a:lnTo>
                  <a:pt x="0" y="83235"/>
                </a:lnTo>
                <a:lnTo>
                  <a:pt x="8889" y="78892"/>
                </a:lnTo>
                <a:lnTo>
                  <a:pt x="12445" y="80327"/>
                </a:lnTo>
                <a:lnTo>
                  <a:pt x="22100" y="89118"/>
                </a:lnTo>
                <a:lnTo>
                  <a:pt x="30856" y="102111"/>
                </a:lnTo>
                <a:lnTo>
                  <a:pt x="38277" y="111325"/>
                </a:lnTo>
                <a:lnTo>
                  <a:pt x="40398" y="112179"/>
                </a:lnTo>
                <a:lnTo>
                  <a:pt x="52938" y="110878"/>
                </a:lnTo>
                <a:lnTo>
                  <a:pt x="65836" y="109157"/>
                </a:lnTo>
                <a:lnTo>
                  <a:pt x="67335" y="109143"/>
                </a:lnTo>
                <a:lnTo>
                  <a:pt x="79795" y="106155"/>
                </a:lnTo>
                <a:lnTo>
                  <a:pt x="91162" y="101005"/>
                </a:lnTo>
                <a:lnTo>
                  <a:pt x="96329" y="99847"/>
                </a:lnTo>
                <a:lnTo>
                  <a:pt x="108587" y="100011"/>
                </a:lnTo>
                <a:lnTo>
                  <a:pt x="121122" y="102300"/>
                </a:lnTo>
                <a:lnTo>
                  <a:pt x="133630" y="105373"/>
                </a:lnTo>
                <a:lnTo>
                  <a:pt x="145809" y="107893"/>
                </a:lnTo>
                <a:lnTo>
                  <a:pt x="146456" y="107988"/>
                </a:lnTo>
                <a:lnTo>
                  <a:pt x="151739" y="108750"/>
                </a:lnTo>
                <a:lnTo>
                  <a:pt x="159029" y="110197"/>
                </a:lnTo>
                <a:lnTo>
                  <a:pt x="161645" y="104635"/>
                </a:lnTo>
                <a:lnTo>
                  <a:pt x="166562" y="92729"/>
                </a:lnTo>
                <a:lnTo>
                  <a:pt x="171180" y="79821"/>
                </a:lnTo>
                <a:lnTo>
                  <a:pt x="175199" y="68214"/>
                </a:lnTo>
                <a:lnTo>
                  <a:pt x="176263" y="65277"/>
                </a:lnTo>
                <a:lnTo>
                  <a:pt x="165160" y="60151"/>
                </a:lnTo>
                <a:lnTo>
                  <a:pt x="154233" y="52479"/>
                </a:lnTo>
                <a:lnTo>
                  <a:pt x="153581" y="52095"/>
                </a:lnTo>
                <a:lnTo>
                  <a:pt x="149085" y="49606"/>
                </a:lnTo>
                <a:lnTo>
                  <a:pt x="144030" y="48132"/>
                </a:lnTo>
                <a:lnTo>
                  <a:pt x="139191" y="45885"/>
                </a:lnTo>
                <a:lnTo>
                  <a:pt x="132384" y="42684"/>
                </a:lnTo>
                <a:lnTo>
                  <a:pt x="125945" y="36487"/>
                </a:lnTo>
                <a:lnTo>
                  <a:pt x="123736" y="28613"/>
                </a:lnTo>
                <a:lnTo>
                  <a:pt x="122521" y="16171"/>
                </a:lnTo>
                <a:lnTo>
                  <a:pt x="123980" y="2920"/>
                </a:lnTo>
                <a:lnTo>
                  <a:pt x="124853" y="0"/>
                </a:lnTo>
                <a:lnTo>
                  <a:pt x="18440" y="43599"/>
                </a:lnTo>
                <a:lnTo>
                  <a:pt x="13719" y="55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465669" y="2297011"/>
            <a:ext cx="176263" cy="112179"/>
          </a:xfrm>
          <a:custGeom>
            <a:avLst/>
            <a:gdLst/>
            <a:ahLst/>
            <a:cxnLst/>
            <a:rect l="l" t="t" r="r" b="b"/>
            <a:pathLst>
              <a:path w="176263" h="112179">
                <a:moveTo>
                  <a:pt x="18440" y="43599"/>
                </a:moveTo>
                <a:lnTo>
                  <a:pt x="13719" y="55259"/>
                </a:lnTo>
                <a:lnTo>
                  <a:pt x="7416" y="66506"/>
                </a:lnTo>
                <a:lnTo>
                  <a:pt x="1824" y="77931"/>
                </a:lnTo>
                <a:lnTo>
                  <a:pt x="1130" y="79870"/>
                </a:lnTo>
                <a:lnTo>
                  <a:pt x="0" y="83235"/>
                </a:lnTo>
                <a:lnTo>
                  <a:pt x="8889" y="78892"/>
                </a:lnTo>
                <a:lnTo>
                  <a:pt x="12445" y="80327"/>
                </a:lnTo>
                <a:lnTo>
                  <a:pt x="22100" y="89118"/>
                </a:lnTo>
                <a:lnTo>
                  <a:pt x="30856" y="102111"/>
                </a:lnTo>
                <a:lnTo>
                  <a:pt x="38277" y="111325"/>
                </a:lnTo>
                <a:lnTo>
                  <a:pt x="40398" y="112179"/>
                </a:lnTo>
                <a:lnTo>
                  <a:pt x="52938" y="110878"/>
                </a:lnTo>
                <a:lnTo>
                  <a:pt x="65836" y="109157"/>
                </a:lnTo>
                <a:lnTo>
                  <a:pt x="67335" y="109143"/>
                </a:lnTo>
                <a:lnTo>
                  <a:pt x="79795" y="106155"/>
                </a:lnTo>
                <a:lnTo>
                  <a:pt x="91162" y="101005"/>
                </a:lnTo>
                <a:lnTo>
                  <a:pt x="96329" y="99847"/>
                </a:lnTo>
                <a:lnTo>
                  <a:pt x="108587" y="100011"/>
                </a:lnTo>
                <a:lnTo>
                  <a:pt x="121122" y="102300"/>
                </a:lnTo>
                <a:lnTo>
                  <a:pt x="133630" y="105373"/>
                </a:lnTo>
                <a:lnTo>
                  <a:pt x="145809" y="107893"/>
                </a:lnTo>
                <a:lnTo>
                  <a:pt x="146456" y="107988"/>
                </a:lnTo>
                <a:lnTo>
                  <a:pt x="151739" y="108750"/>
                </a:lnTo>
                <a:lnTo>
                  <a:pt x="159029" y="110197"/>
                </a:lnTo>
                <a:lnTo>
                  <a:pt x="161645" y="104635"/>
                </a:lnTo>
                <a:lnTo>
                  <a:pt x="166562" y="92729"/>
                </a:lnTo>
                <a:lnTo>
                  <a:pt x="171180" y="79821"/>
                </a:lnTo>
                <a:lnTo>
                  <a:pt x="175199" y="68214"/>
                </a:lnTo>
                <a:lnTo>
                  <a:pt x="176263" y="65277"/>
                </a:lnTo>
                <a:lnTo>
                  <a:pt x="165160" y="60151"/>
                </a:lnTo>
                <a:lnTo>
                  <a:pt x="154233" y="52479"/>
                </a:lnTo>
                <a:lnTo>
                  <a:pt x="153581" y="52095"/>
                </a:lnTo>
                <a:lnTo>
                  <a:pt x="149085" y="49606"/>
                </a:lnTo>
                <a:lnTo>
                  <a:pt x="144030" y="48132"/>
                </a:lnTo>
                <a:lnTo>
                  <a:pt x="139191" y="45885"/>
                </a:lnTo>
                <a:lnTo>
                  <a:pt x="132384" y="42684"/>
                </a:lnTo>
                <a:lnTo>
                  <a:pt x="125945" y="36487"/>
                </a:lnTo>
                <a:lnTo>
                  <a:pt x="123736" y="28613"/>
                </a:lnTo>
                <a:lnTo>
                  <a:pt x="122521" y="16171"/>
                </a:lnTo>
                <a:lnTo>
                  <a:pt x="123980" y="2920"/>
                </a:lnTo>
                <a:lnTo>
                  <a:pt x="124853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321889" y="1543906"/>
            <a:ext cx="372243" cy="803389"/>
          </a:xfrm>
          <a:custGeom>
            <a:avLst/>
            <a:gdLst/>
            <a:ahLst/>
            <a:cxnLst/>
            <a:rect l="l" t="t" r="r" b="b"/>
            <a:pathLst>
              <a:path w="372243" h="803389">
                <a:moveTo>
                  <a:pt x="317975" y="512364"/>
                </a:moveTo>
                <a:lnTo>
                  <a:pt x="318092" y="500954"/>
                </a:lnTo>
                <a:lnTo>
                  <a:pt x="317698" y="487474"/>
                </a:lnTo>
                <a:lnTo>
                  <a:pt x="317658" y="484581"/>
                </a:lnTo>
                <a:lnTo>
                  <a:pt x="316469" y="472337"/>
                </a:lnTo>
                <a:lnTo>
                  <a:pt x="314609" y="458463"/>
                </a:lnTo>
                <a:lnTo>
                  <a:pt x="314341" y="445785"/>
                </a:lnTo>
                <a:lnTo>
                  <a:pt x="316630" y="438632"/>
                </a:lnTo>
                <a:lnTo>
                  <a:pt x="324791" y="429389"/>
                </a:lnTo>
                <a:lnTo>
                  <a:pt x="333661" y="419852"/>
                </a:lnTo>
                <a:lnTo>
                  <a:pt x="335972" y="416598"/>
                </a:lnTo>
                <a:lnTo>
                  <a:pt x="342381" y="405627"/>
                </a:lnTo>
                <a:lnTo>
                  <a:pt x="348663" y="394588"/>
                </a:lnTo>
                <a:lnTo>
                  <a:pt x="350691" y="391337"/>
                </a:lnTo>
                <a:lnTo>
                  <a:pt x="358583" y="379494"/>
                </a:lnTo>
                <a:lnTo>
                  <a:pt x="365098" y="369022"/>
                </a:lnTo>
                <a:lnTo>
                  <a:pt x="369755" y="358271"/>
                </a:lnTo>
                <a:lnTo>
                  <a:pt x="372075" y="345591"/>
                </a:lnTo>
                <a:lnTo>
                  <a:pt x="372243" y="341122"/>
                </a:lnTo>
                <a:lnTo>
                  <a:pt x="371957" y="328508"/>
                </a:lnTo>
                <a:lnTo>
                  <a:pt x="370738" y="315596"/>
                </a:lnTo>
                <a:lnTo>
                  <a:pt x="368333" y="302913"/>
                </a:lnTo>
                <a:lnTo>
                  <a:pt x="364661" y="291414"/>
                </a:lnTo>
                <a:lnTo>
                  <a:pt x="359137" y="280093"/>
                </a:lnTo>
                <a:lnTo>
                  <a:pt x="352303" y="269485"/>
                </a:lnTo>
                <a:lnTo>
                  <a:pt x="344614" y="259332"/>
                </a:lnTo>
                <a:lnTo>
                  <a:pt x="336524" y="249374"/>
                </a:lnTo>
                <a:lnTo>
                  <a:pt x="328487" y="239354"/>
                </a:lnTo>
                <a:lnTo>
                  <a:pt x="320958" y="229010"/>
                </a:lnTo>
                <a:lnTo>
                  <a:pt x="314392" y="218086"/>
                </a:lnTo>
                <a:lnTo>
                  <a:pt x="313531" y="216408"/>
                </a:lnTo>
                <a:lnTo>
                  <a:pt x="307517" y="205138"/>
                </a:lnTo>
                <a:lnTo>
                  <a:pt x="301070" y="194252"/>
                </a:lnTo>
                <a:lnTo>
                  <a:pt x="294265" y="183625"/>
                </a:lnTo>
                <a:lnTo>
                  <a:pt x="287174" y="173134"/>
                </a:lnTo>
                <a:lnTo>
                  <a:pt x="279873" y="162653"/>
                </a:lnTo>
                <a:lnTo>
                  <a:pt x="276523" y="157886"/>
                </a:lnTo>
                <a:lnTo>
                  <a:pt x="272954" y="152793"/>
                </a:lnTo>
                <a:lnTo>
                  <a:pt x="269017" y="144170"/>
                </a:lnTo>
                <a:lnTo>
                  <a:pt x="264153" y="141795"/>
                </a:lnTo>
                <a:lnTo>
                  <a:pt x="260693" y="129818"/>
                </a:lnTo>
                <a:lnTo>
                  <a:pt x="258483" y="117570"/>
                </a:lnTo>
                <a:lnTo>
                  <a:pt x="257315" y="105115"/>
                </a:lnTo>
                <a:lnTo>
                  <a:pt x="256979" y="92513"/>
                </a:lnTo>
                <a:lnTo>
                  <a:pt x="257268" y="79828"/>
                </a:lnTo>
                <a:lnTo>
                  <a:pt x="257971" y="67121"/>
                </a:lnTo>
                <a:lnTo>
                  <a:pt x="258881" y="54454"/>
                </a:lnTo>
                <a:lnTo>
                  <a:pt x="259787" y="41890"/>
                </a:lnTo>
                <a:lnTo>
                  <a:pt x="260458" y="30022"/>
                </a:lnTo>
                <a:lnTo>
                  <a:pt x="35960" y="0"/>
                </a:lnTo>
                <a:lnTo>
                  <a:pt x="32655" y="12856"/>
                </a:lnTo>
                <a:lnTo>
                  <a:pt x="27456" y="24395"/>
                </a:lnTo>
                <a:lnTo>
                  <a:pt x="21411" y="35303"/>
                </a:lnTo>
                <a:lnTo>
                  <a:pt x="15570" y="46271"/>
                </a:lnTo>
                <a:lnTo>
                  <a:pt x="10981" y="57987"/>
                </a:lnTo>
                <a:lnTo>
                  <a:pt x="8693" y="71140"/>
                </a:lnTo>
                <a:lnTo>
                  <a:pt x="8680" y="71386"/>
                </a:lnTo>
                <a:lnTo>
                  <a:pt x="7057" y="84379"/>
                </a:lnTo>
                <a:lnTo>
                  <a:pt x="4326" y="96488"/>
                </a:lnTo>
                <a:lnTo>
                  <a:pt x="1602" y="108362"/>
                </a:lnTo>
                <a:lnTo>
                  <a:pt x="0" y="120646"/>
                </a:lnTo>
                <a:lnTo>
                  <a:pt x="133" y="129730"/>
                </a:lnTo>
                <a:lnTo>
                  <a:pt x="1537" y="141194"/>
                </a:lnTo>
                <a:lnTo>
                  <a:pt x="3983" y="154459"/>
                </a:lnTo>
                <a:lnTo>
                  <a:pt x="7438" y="168502"/>
                </a:lnTo>
                <a:lnTo>
                  <a:pt x="11869" y="182298"/>
                </a:lnTo>
                <a:lnTo>
                  <a:pt x="17244" y="194823"/>
                </a:lnTo>
                <a:lnTo>
                  <a:pt x="23529" y="205054"/>
                </a:lnTo>
                <a:lnTo>
                  <a:pt x="28962" y="210718"/>
                </a:lnTo>
                <a:lnTo>
                  <a:pt x="39896" y="217473"/>
                </a:lnTo>
                <a:lnTo>
                  <a:pt x="50996" y="224368"/>
                </a:lnTo>
                <a:lnTo>
                  <a:pt x="57537" y="232016"/>
                </a:lnTo>
                <a:lnTo>
                  <a:pt x="65027" y="241732"/>
                </a:lnTo>
                <a:lnTo>
                  <a:pt x="74190" y="251998"/>
                </a:lnTo>
                <a:lnTo>
                  <a:pt x="76574" y="255244"/>
                </a:lnTo>
                <a:lnTo>
                  <a:pt x="83276" y="266015"/>
                </a:lnTo>
                <a:lnTo>
                  <a:pt x="89685" y="276906"/>
                </a:lnTo>
                <a:lnTo>
                  <a:pt x="95780" y="287989"/>
                </a:lnTo>
                <a:lnTo>
                  <a:pt x="101542" y="299339"/>
                </a:lnTo>
                <a:lnTo>
                  <a:pt x="106546" y="310108"/>
                </a:lnTo>
                <a:lnTo>
                  <a:pt x="112608" y="322192"/>
                </a:lnTo>
                <a:lnTo>
                  <a:pt x="118714" y="332994"/>
                </a:lnTo>
                <a:lnTo>
                  <a:pt x="124185" y="343724"/>
                </a:lnTo>
                <a:lnTo>
                  <a:pt x="128341" y="355588"/>
                </a:lnTo>
                <a:lnTo>
                  <a:pt x="129762" y="362635"/>
                </a:lnTo>
                <a:lnTo>
                  <a:pt x="134028" y="374430"/>
                </a:lnTo>
                <a:lnTo>
                  <a:pt x="139132" y="386644"/>
                </a:lnTo>
                <a:lnTo>
                  <a:pt x="139909" y="392823"/>
                </a:lnTo>
                <a:lnTo>
                  <a:pt x="139192" y="405442"/>
                </a:lnTo>
                <a:lnTo>
                  <a:pt x="138817" y="418187"/>
                </a:lnTo>
                <a:lnTo>
                  <a:pt x="138893" y="453542"/>
                </a:lnTo>
                <a:lnTo>
                  <a:pt x="141713" y="456260"/>
                </a:lnTo>
                <a:lnTo>
                  <a:pt x="144329" y="463880"/>
                </a:lnTo>
                <a:lnTo>
                  <a:pt x="146437" y="470052"/>
                </a:lnTo>
                <a:lnTo>
                  <a:pt x="147275" y="479044"/>
                </a:lnTo>
                <a:lnTo>
                  <a:pt x="148190" y="486638"/>
                </a:lnTo>
                <a:lnTo>
                  <a:pt x="149374" y="499026"/>
                </a:lnTo>
                <a:lnTo>
                  <a:pt x="149984" y="511640"/>
                </a:lnTo>
                <a:lnTo>
                  <a:pt x="150031" y="524393"/>
                </a:lnTo>
                <a:lnTo>
                  <a:pt x="149525" y="537194"/>
                </a:lnTo>
                <a:lnTo>
                  <a:pt x="148473" y="549957"/>
                </a:lnTo>
                <a:lnTo>
                  <a:pt x="146887" y="562592"/>
                </a:lnTo>
                <a:lnTo>
                  <a:pt x="144776" y="575012"/>
                </a:lnTo>
                <a:lnTo>
                  <a:pt x="143668" y="580453"/>
                </a:lnTo>
                <a:lnTo>
                  <a:pt x="141107" y="592924"/>
                </a:lnTo>
                <a:lnTo>
                  <a:pt x="139013" y="605207"/>
                </a:lnTo>
                <a:lnTo>
                  <a:pt x="137640" y="617533"/>
                </a:lnTo>
                <a:lnTo>
                  <a:pt x="137236" y="630134"/>
                </a:lnTo>
                <a:lnTo>
                  <a:pt x="137839" y="641184"/>
                </a:lnTo>
                <a:lnTo>
                  <a:pt x="138849" y="651033"/>
                </a:lnTo>
                <a:lnTo>
                  <a:pt x="140171" y="663689"/>
                </a:lnTo>
                <a:lnTo>
                  <a:pt x="141544" y="677872"/>
                </a:lnTo>
                <a:lnTo>
                  <a:pt x="142704" y="692303"/>
                </a:lnTo>
                <a:lnTo>
                  <a:pt x="143389" y="705699"/>
                </a:lnTo>
                <a:lnTo>
                  <a:pt x="143376" y="715975"/>
                </a:lnTo>
                <a:lnTo>
                  <a:pt x="142695" y="728648"/>
                </a:lnTo>
                <a:lnTo>
                  <a:pt x="141823" y="741336"/>
                </a:lnTo>
                <a:lnTo>
                  <a:pt x="140878" y="754029"/>
                </a:lnTo>
                <a:lnTo>
                  <a:pt x="139976" y="766720"/>
                </a:lnTo>
                <a:lnTo>
                  <a:pt x="139235" y="779403"/>
                </a:lnTo>
                <a:lnTo>
                  <a:pt x="138773" y="792069"/>
                </a:lnTo>
                <a:lnTo>
                  <a:pt x="138690" y="803389"/>
                </a:lnTo>
                <a:lnTo>
                  <a:pt x="151504" y="803355"/>
                </a:lnTo>
                <a:lnTo>
                  <a:pt x="163465" y="801256"/>
                </a:lnTo>
                <a:lnTo>
                  <a:pt x="174860" y="798436"/>
                </a:lnTo>
                <a:lnTo>
                  <a:pt x="187249" y="795473"/>
                </a:lnTo>
                <a:lnTo>
                  <a:pt x="199663" y="792640"/>
                </a:lnTo>
                <a:lnTo>
                  <a:pt x="212041" y="789834"/>
                </a:lnTo>
                <a:lnTo>
                  <a:pt x="222726" y="787336"/>
                </a:lnTo>
                <a:lnTo>
                  <a:pt x="235383" y="785467"/>
                </a:lnTo>
                <a:lnTo>
                  <a:pt x="247783" y="785230"/>
                </a:lnTo>
                <a:lnTo>
                  <a:pt x="260463" y="785376"/>
                </a:lnTo>
                <a:lnTo>
                  <a:pt x="262350" y="785355"/>
                </a:lnTo>
                <a:lnTo>
                  <a:pt x="273264" y="788899"/>
                </a:lnTo>
                <a:lnTo>
                  <a:pt x="278932" y="788509"/>
                </a:lnTo>
                <a:lnTo>
                  <a:pt x="280536" y="785583"/>
                </a:lnTo>
                <a:lnTo>
                  <a:pt x="283493" y="775302"/>
                </a:lnTo>
                <a:lnTo>
                  <a:pt x="285146" y="762090"/>
                </a:lnTo>
                <a:lnTo>
                  <a:pt x="286089" y="747697"/>
                </a:lnTo>
                <a:lnTo>
                  <a:pt x="286915" y="733874"/>
                </a:lnTo>
                <a:lnTo>
                  <a:pt x="288219" y="722372"/>
                </a:lnTo>
                <a:lnTo>
                  <a:pt x="288677" y="720115"/>
                </a:lnTo>
                <a:lnTo>
                  <a:pt x="290449" y="709245"/>
                </a:lnTo>
                <a:lnTo>
                  <a:pt x="291219" y="697655"/>
                </a:lnTo>
                <a:lnTo>
                  <a:pt x="291433" y="685503"/>
                </a:lnTo>
                <a:lnTo>
                  <a:pt x="291538" y="672946"/>
                </a:lnTo>
                <a:lnTo>
                  <a:pt x="291980" y="660141"/>
                </a:lnTo>
                <a:lnTo>
                  <a:pt x="293206" y="647245"/>
                </a:lnTo>
                <a:lnTo>
                  <a:pt x="295664" y="634414"/>
                </a:lnTo>
                <a:lnTo>
                  <a:pt x="297834" y="627049"/>
                </a:lnTo>
                <a:lnTo>
                  <a:pt x="299780" y="619554"/>
                </a:lnTo>
                <a:lnTo>
                  <a:pt x="302127" y="607922"/>
                </a:lnTo>
                <a:lnTo>
                  <a:pt x="304723" y="593483"/>
                </a:lnTo>
                <a:lnTo>
                  <a:pt x="307412" y="577569"/>
                </a:lnTo>
                <a:lnTo>
                  <a:pt x="310042" y="561509"/>
                </a:lnTo>
                <a:lnTo>
                  <a:pt x="312458" y="546635"/>
                </a:lnTo>
                <a:lnTo>
                  <a:pt x="314506" y="534276"/>
                </a:lnTo>
                <a:lnTo>
                  <a:pt x="316032" y="525764"/>
                </a:lnTo>
                <a:lnTo>
                  <a:pt x="316249" y="524700"/>
                </a:lnTo>
                <a:lnTo>
                  <a:pt x="317975" y="5123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321889" y="1543906"/>
            <a:ext cx="372243" cy="803389"/>
          </a:xfrm>
          <a:custGeom>
            <a:avLst/>
            <a:gdLst/>
            <a:ahLst/>
            <a:cxnLst/>
            <a:rect l="l" t="t" r="r" b="b"/>
            <a:pathLst>
              <a:path w="372243" h="803389">
                <a:moveTo>
                  <a:pt x="35960" y="0"/>
                </a:moveTo>
                <a:lnTo>
                  <a:pt x="32655" y="12856"/>
                </a:lnTo>
                <a:lnTo>
                  <a:pt x="27456" y="24395"/>
                </a:lnTo>
                <a:lnTo>
                  <a:pt x="21411" y="35303"/>
                </a:lnTo>
                <a:lnTo>
                  <a:pt x="15570" y="46271"/>
                </a:lnTo>
                <a:lnTo>
                  <a:pt x="10981" y="57987"/>
                </a:lnTo>
                <a:lnTo>
                  <a:pt x="8693" y="71140"/>
                </a:lnTo>
                <a:lnTo>
                  <a:pt x="8680" y="71386"/>
                </a:lnTo>
                <a:lnTo>
                  <a:pt x="7057" y="84379"/>
                </a:lnTo>
                <a:lnTo>
                  <a:pt x="4326" y="96488"/>
                </a:lnTo>
                <a:lnTo>
                  <a:pt x="1602" y="108362"/>
                </a:lnTo>
                <a:lnTo>
                  <a:pt x="0" y="120646"/>
                </a:lnTo>
                <a:lnTo>
                  <a:pt x="133" y="129730"/>
                </a:lnTo>
                <a:lnTo>
                  <a:pt x="1537" y="141194"/>
                </a:lnTo>
                <a:lnTo>
                  <a:pt x="3983" y="154459"/>
                </a:lnTo>
                <a:lnTo>
                  <a:pt x="7438" y="168502"/>
                </a:lnTo>
                <a:lnTo>
                  <a:pt x="11869" y="182298"/>
                </a:lnTo>
                <a:lnTo>
                  <a:pt x="17244" y="194823"/>
                </a:lnTo>
                <a:lnTo>
                  <a:pt x="23529" y="205054"/>
                </a:lnTo>
                <a:lnTo>
                  <a:pt x="28962" y="210718"/>
                </a:lnTo>
                <a:lnTo>
                  <a:pt x="39896" y="217473"/>
                </a:lnTo>
                <a:lnTo>
                  <a:pt x="50996" y="224368"/>
                </a:lnTo>
                <a:lnTo>
                  <a:pt x="57537" y="232016"/>
                </a:lnTo>
                <a:lnTo>
                  <a:pt x="65027" y="241732"/>
                </a:lnTo>
                <a:lnTo>
                  <a:pt x="74190" y="251998"/>
                </a:lnTo>
                <a:lnTo>
                  <a:pt x="76574" y="255244"/>
                </a:lnTo>
                <a:lnTo>
                  <a:pt x="83276" y="266015"/>
                </a:lnTo>
                <a:lnTo>
                  <a:pt x="89685" y="276906"/>
                </a:lnTo>
                <a:lnTo>
                  <a:pt x="95780" y="287989"/>
                </a:lnTo>
                <a:lnTo>
                  <a:pt x="101542" y="299339"/>
                </a:lnTo>
                <a:lnTo>
                  <a:pt x="106546" y="310108"/>
                </a:lnTo>
                <a:lnTo>
                  <a:pt x="112608" y="322192"/>
                </a:lnTo>
                <a:lnTo>
                  <a:pt x="118714" y="332994"/>
                </a:lnTo>
                <a:lnTo>
                  <a:pt x="124185" y="343724"/>
                </a:lnTo>
                <a:lnTo>
                  <a:pt x="128341" y="355588"/>
                </a:lnTo>
                <a:lnTo>
                  <a:pt x="129762" y="362635"/>
                </a:lnTo>
                <a:lnTo>
                  <a:pt x="134028" y="374430"/>
                </a:lnTo>
                <a:lnTo>
                  <a:pt x="139132" y="386644"/>
                </a:lnTo>
                <a:lnTo>
                  <a:pt x="139909" y="392823"/>
                </a:lnTo>
                <a:lnTo>
                  <a:pt x="139192" y="405442"/>
                </a:lnTo>
                <a:lnTo>
                  <a:pt x="138817" y="418187"/>
                </a:lnTo>
                <a:lnTo>
                  <a:pt x="138707" y="430945"/>
                </a:lnTo>
                <a:lnTo>
                  <a:pt x="138785" y="443606"/>
                </a:lnTo>
                <a:lnTo>
                  <a:pt x="138792" y="444131"/>
                </a:lnTo>
                <a:lnTo>
                  <a:pt x="138893" y="453542"/>
                </a:lnTo>
                <a:lnTo>
                  <a:pt x="141713" y="456260"/>
                </a:lnTo>
                <a:lnTo>
                  <a:pt x="144329" y="463880"/>
                </a:lnTo>
                <a:lnTo>
                  <a:pt x="146437" y="470052"/>
                </a:lnTo>
                <a:lnTo>
                  <a:pt x="147275" y="479044"/>
                </a:lnTo>
                <a:lnTo>
                  <a:pt x="148190" y="486638"/>
                </a:lnTo>
                <a:lnTo>
                  <a:pt x="149374" y="499026"/>
                </a:lnTo>
                <a:lnTo>
                  <a:pt x="149984" y="511640"/>
                </a:lnTo>
                <a:lnTo>
                  <a:pt x="150031" y="524393"/>
                </a:lnTo>
                <a:lnTo>
                  <a:pt x="149525" y="537194"/>
                </a:lnTo>
                <a:lnTo>
                  <a:pt x="148473" y="549957"/>
                </a:lnTo>
                <a:lnTo>
                  <a:pt x="146887" y="562592"/>
                </a:lnTo>
                <a:lnTo>
                  <a:pt x="144776" y="575012"/>
                </a:lnTo>
                <a:lnTo>
                  <a:pt x="143668" y="580453"/>
                </a:lnTo>
                <a:lnTo>
                  <a:pt x="141107" y="592924"/>
                </a:lnTo>
                <a:lnTo>
                  <a:pt x="139013" y="605207"/>
                </a:lnTo>
                <a:lnTo>
                  <a:pt x="137640" y="617533"/>
                </a:lnTo>
                <a:lnTo>
                  <a:pt x="137236" y="630134"/>
                </a:lnTo>
                <a:lnTo>
                  <a:pt x="137839" y="641184"/>
                </a:lnTo>
                <a:lnTo>
                  <a:pt x="138849" y="651033"/>
                </a:lnTo>
                <a:lnTo>
                  <a:pt x="140171" y="663689"/>
                </a:lnTo>
                <a:lnTo>
                  <a:pt x="141544" y="677872"/>
                </a:lnTo>
                <a:lnTo>
                  <a:pt x="142704" y="692303"/>
                </a:lnTo>
                <a:lnTo>
                  <a:pt x="143389" y="705699"/>
                </a:lnTo>
                <a:lnTo>
                  <a:pt x="143376" y="715975"/>
                </a:lnTo>
                <a:lnTo>
                  <a:pt x="142695" y="728648"/>
                </a:lnTo>
                <a:lnTo>
                  <a:pt x="141823" y="741336"/>
                </a:lnTo>
                <a:lnTo>
                  <a:pt x="140878" y="754029"/>
                </a:lnTo>
                <a:lnTo>
                  <a:pt x="139976" y="766720"/>
                </a:lnTo>
                <a:lnTo>
                  <a:pt x="139235" y="779403"/>
                </a:lnTo>
                <a:lnTo>
                  <a:pt x="138773" y="792069"/>
                </a:lnTo>
                <a:lnTo>
                  <a:pt x="138690" y="803389"/>
                </a:lnTo>
                <a:lnTo>
                  <a:pt x="151504" y="803355"/>
                </a:lnTo>
                <a:lnTo>
                  <a:pt x="163465" y="801256"/>
                </a:lnTo>
                <a:lnTo>
                  <a:pt x="174860" y="798436"/>
                </a:lnTo>
                <a:lnTo>
                  <a:pt x="187249" y="795473"/>
                </a:lnTo>
                <a:lnTo>
                  <a:pt x="199663" y="792640"/>
                </a:lnTo>
                <a:lnTo>
                  <a:pt x="212041" y="789834"/>
                </a:lnTo>
                <a:lnTo>
                  <a:pt x="222726" y="787336"/>
                </a:lnTo>
                <a:lnTo>
                  <a:pt x="235383" y="785467"/>
                </a:lnTo>
                <a:lnTo>
                  <a:pt x="247783" y="785230"/>
                </a:lnTo>
                <a:lnTo>
                  <a:pt x="260463" y="785376"/>
                </a:lnTo>
                <a:lnTo>
                  <a:pt x="262350" y="785355"/>
                </a:lnTo>
                <a:lnTo>
                  <a:pt x="273264" y="788899"/>
                </a:lnTo>
                <a:lnTo>
                  <a:pt x="278932" y="788509"/>
                </a:lnTo>
                <a:lnTo>
                  <a:pt x="280536" y="785583"/>
                </a:lnTo>
                <a:lnTo>
                  <a:pt x="283493" y="775302"/>
                </a:lnTo>
                <a:lnTo>
                  <a:pt x="285146" y="762090"/>
                </a:lnTo>
                <a:lnTo>
                  <a:pt x="286089" y="747697"/>
                </a:lnTo>
                <a:lnTo>
                  <a:pt x="286915" y="733874"/>
                </a:lnTo>
                <a:lnTo>
                  <a:pt x="288219" y="722372"/>
                </a:lnTo>
                <a:lnTo>
                  <a:pt x="288677" y="720115"/>
                </a:lnTo>
                <a:lnTo>
                  <a:pt x="290449" y="709245"/>
                </a:lnTo>
                <a:lnTo>
                  <a:pt x="291219" y="697655"/>
                </a:lnTo>
                <a:lnTo>
                  <a:pt x="291433" y="685503"/>
                </a:lnTo>
                <a:lnTo>
                  <a:pt x="291538" y="672946"/>
                </a:lnTo>
                <a:lnTo>
                  <a:pt x="291980" y="660141"/>
                </a:lnTo>
                <a:lnTo>
                  <a:pt x="293206" y="647245"/>
                </a:lnTo>
                <a:lnTo>
                  <a:pt x="295664" y="634414"/>
                </a:lnTo>
                <a:lnTo>
                  <a:pt x="297834" y="627049"/>
                </a:lnTo>
                <a:lnTo>
                  <a:pt x="299780" y="619554"/>
                </a:lnTo>
                <a:lnTo>
                  <a:pt x="302127" y="607922"/>
                </a:lnTo>
                <a:lnTo>
                  <a:pt x="304723" y="593483"/>
                </a:lnTo>
                <a:lnTo>
                  <a:pt x="307412" y="577569"/>
                </a:lnTo>
                <a:lnTo>
                  <a:pt x="310042" y="561509"/>
                </a:lnTo>
                <a:lnTo>
                  <a:pt x="312458" y="546635"/>
                </a:lnTo>
                <a:lnTo>
                  <a:pt x="314506" y="534276"/>
                </a:lnTo>
                <a:lnTo>
                  <a:pt x="316032" y="525764"/>
                </a:lnTo>
                <a:lnTo>
                  <a:pt x="316249" y="524700"/>
                </a:lnTo>
                <a:lnTo>
                  <a:pt x="317975" y="512364"/>
                </a:lnTo>
                <a:lnTo>
                  <a:pt x="318092" y="500954"/>
                </a:lnTo>
                <a:lnTo>
                  <a:pt x="317698" y="487474"/>
                </a:lnTo>
                <a:lnTo>
                  <a:pt x="317658" y="484581"/>
                </a:lnTo>
                <a:lnTo>
                  <a:pt x="316469" y="472337"/>
                </a:lnTo>
                <a:lnTo>
                  <a:pt x="314609" y="458463"/>
                </a:lnTo>
                <a:lnTo>
                  <a:pt x="314341" y="445785"/>
                </a:lnTo>
                <a:lnTo>
                  <a:pt x="316630" y="438632"/>
                </a:lnTo>
                <a:lnTo>
                  <a:pt x="324791" y="429389"/>
                </a:lnTo>
                <a:lnTo>
                  <a:pt x="333661" y="419852"/>
                </a:lnTo>
                <a:lnTo>
                  <a:pt x="335972" y="416598"/>
                </a:lnTo>
                <a:lnTo>
                  <a:pt x="342381" y="405627"/>
                </a:lnTo>
                <a:lnTo>
                  <a:pt x="348663" y="394588"/>
                </a:lnTo>
                <a:lnTo>
                  <a:pt x="350691" y="391337"/>
                </a:lnTo>
                <a:lnTo>
                  <a:pt x="358583" y="379494"/>
                </a:lnTo>
                <a:lnTo>
                  <a:pt x="365098" y="369022"/>
                </a:lnTo>
                <a:lnTo>
                  <a:pt x="369755" y="358271"/>
                </a:lnTo>
                <a:lnTo>
                  <a:pt x="372075" y="345591"/>
                </a:lnTo>
                <a:lnTo>
                  <a:pt x="372243" y="341122"/>
                </a:lnTo>
                <a:lnTo>
                  <a:pt x="371957" y="328508"/>
                </a:lnTo>
                <a:lnTo>
                  <a:pt x="370738" y="315596"/>
                </a:lnTo>
                <a:lnTo>
                  <a:pt x="368333" y="302913"/>
                </a:lnTo>
                <a:lnTo>
                  <a:pt x="364661" y="291414"/>
                </a:lnTo>
                <a:lnTo>
                  <a:pt x="359137" y="280093"/>
                </a:lnTo>
                <a:lnTo>
                  <a:pt x="352303" y="269485"/>
                </a:lnTo>
                <a:lnTo>
                  <a:pt x="344614" y="259332"/>
                </a:lnTo>
                <a:lnTo>
                  <a:pt x="336524" y="249374"/>
                </a:lnTo>
                <a:lnTo>
                  <a:pt x="328487" y="239354"/>
                </a:lnTo>
                <a:lnTo>
                  <a:pt x="320958" y="229010"/>
                </a:lnTo>
                <a:lnTo>
                  <a:pt x="314392" y="218086"/>
                </a:lnTo>
                <a:lnTo>
                  <a:pt x="313531" y="216408"/>
                </a:lnTo>
                <a:lnTo>
                  <a:pt x="307517" y="205138"/>
                </a:lnTo>
                <a:lnTo>
                  <a:pt x="301070" y="194252"/>
                </a:lnTo>
                <a:lnTo>
                  <a:pt x="294265" y="183625"/>
                </a:lnTo>
                <a:lnTo>
                  <a:pt x="287174" y="173134"/>
                </a:lnTo>
                <a:lnTo>
                  <a:pt x="279873" y="162653"/>
                </a:lnTo>
                <a:lnTo>
                  <a:pt x="276523" y="157886"/>
                </a:lnTo>
                <a:lnTo>
                  <a:pt x="272954" y="152793"/>
                </a:lnTo>
                <a:lnTo>
                  <a:pt x="269017" y="144170"/>
                </a:lnTo>
                <a:lnTo>
                  <a:pt x="264153" y="141795"/>
                </a:lnTo>
                <a:lnTo>
                  <a:pt x="260693" y="129818"/>
                </a:lnTo>
                <a:lnTo>
                  <a:pt x="258483" y="117570"/>
                </a:lnTo>
                <a:lnTo>
                  <a:pt x="257315" y="105115"/>
                </a:lnTo>
                <a:lnTo>
                  <a:pt x="256979" y="92513"/>
                </a:lnTo>
                <a:lnTo>
                  <a:pt x="257268" y="79828"/>
                </a:lnTo>
                <a:lnTo>
                  <a:pt x="257971" y="67121"/>
                </a:lnTo>
                <a:lnTo>
                  <a:pt x="258881" y="54454"/>
                </a:lnTo>
                <a:lnTo>
                  <a:pt x="259787" y="41890"/>
                </a:lnTo>
                <a:lnTo>
                  <a:pt x="260458" y="30022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594836" y="1802272"/>
            <a:ext cx="41389" cy="184912"/>
          </a:xfrm>
          <a:custGeom>
            <a:avLst/>
            <a:gdLst/>
            <a:ahLst/>
            <a:cxnLst/>
            <a:rect l="l" t="t" r="r" b="b"/>
            <a:pathLst>
              <a:path w="41389" h="184912">
                <a:moveTo>
                  <a:pt x="41389" y="184912"/>
                </a:moveTo>
                <a:lnTo>
                  <a:pt x="40249" y="172167"/>
                </a:lnTo>
                <a:lnTo>
                  <a:pt x="37743" y="159716"/>
                </a:lnTo>
                <a:lnTo>
                  <a:pt x="34438" y="147436"/>
                </a:lnTo>
                <a:lnTo>
                  <a:pt x="30902" y="135207"/>
                </a:lnTo>
                <a:lnTo>
                  <a:pt x="27702" y="122906"/>
                </a:lnTo>
                <a:lnTo>
                  <a:pt x="25407" y="110411"/>
                </a:lnTo>
                <a:lnTo>
                  <a:pt x="24650" y="101714"/>
                </a:lnTo>
                <a:lnTo>
                  <a:pt x="23716" y="90436"/>
                </a:lnTo>
                <a:lnTo>
                  <a:pt x="21886" y="78020"/>
                </a:lnTo>
                <a:lnTo>
                  <a:pt x="19318" y="64871"/>
                </a:lnTo>
                <a:lnTo>
                  <a:pt x="16169" y="51396"/>
                </a:lnTo>
                <a:lnTo>
                  <a:pt x="12598" y="38000"/>
                </a:lnTo>
                <a:lnTo>
                  <a:pt x="8759" y="25089"/>
                </a:lnTo>
                <a:lnTo>
                  <a:pt x="4812" y="13068"/>
                </a:lnTo>
                <a:lnTo>
                  <a:pt x="914" y="2343"/>
                </a:ln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461396" y="1806079"/>
            <a:ext cx="19977" cy="115773"/>
          </a:xfrm>
          <a:custGeom>
            <a:avLst/>
            <a:gdLst/>
            <a:ahLst/>
            <a:cxnLst/>
            <a:rect l="l" t="t" r="r" b="b"/>
            <a:pathLst>
              <a:path w="19977" h="115773">
                <a:moveTo>
                  <a:pt x="0" y="115773"/>
                </a:moveTo>
                <a:lnTo>
                  <a:pt x="1999" y="103075"/>
                </a:lnTo>
                <a:lnTo>
                  <a:pt x="6398" y="91189"/>
                </a:lnTo>
                <a:lnTo>
                  <a:pt x="10794" y="79298"/>
                </a:lnTo>
                <a:lnTo>
                  <a:pt x="12763" y="67995"/>
                </a:lnTo>
                <a:lnTo>
                  <a:pt x="13474" y="55262"/>
                </a:lnTo>
                <a:lnTo>
                  <a:pt x="14649" y="42694"/>
                </a:lnTo>
                <a:lnTo>
                  <a:pt x="16313" y="30090"/>
                </a:lnTo>
                <a:lnTo>
                  <a:pt x="16713" y="27508"/>
                </a:lnTo>
                <a:lnTo>
                  <a:pt x="17538" y="14875"/>
                </a:lnTo>
                <a:lnTo>
                  <a:pt x="19135" y="2317"/>
                </a:lnTo>
                <a:lnTo>
                  <a:pt x="19977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477496" y="1665658"/>
            <a:ext cx="73075" cy="56781"/>
          </a:xfrm>
          <a:custGeom>
            <a:avLst/>
            <a:gdLst/>
            <a:ahLst/>
            <a:cxnLst/>
            <a:rect l="l" t="t" r="r" b="b"/>
            <a:pathLst>
              <a:path w="73075" h="56781">
                <a:moveTo>
                  <a:pt x="73075" y="0"/>
                </a:moveTo>
                <a:lnTo>
                  <a:pt x="72758" y="7391"/>
                </a:lnTo>
                <a:lnTo>
                  <a:pt x="72428" y="14795"/>
                </a:lnTo>
                <a:lnTo>
                  <a:pt x="72123" y="22199"/>
                </a:lnTo>
                <a:lnTo>
                  <a:pt x="71678" y="32473"/>
                </a:lnTo>
                <a:lnTo>
                  <a:pt x="72821" y="32397"/>
                </a:lnTo>
                <a:lnTo>
                  <a:pt x="65379" y="36766"/>
                </a:lnTo>
                <a:lnTo>
                  <a:pt x="53508" y="40956"/>
                </a:lnTo>
                <a:lnTo>
                  <a:pt x="40915" y="43471"/>
                </a:lnTo>
                <a:lnTo>
                  <a:pt x="35686" y="45072"/>
                </a:lnTo>
                <a:lnTo>
                  <a:pt x="23621" y="49607"/>
                </a:lnTo>
                <a:lnTo>
                  <a:pt x="11751" y="53570"/>
                </a:lnTo>
                <a:lnTo>
                  <a:pt x="0" y="56781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500125" y="1897993"/>
            <a:ext cx="83562" cy="105901"/>
          </a:xfrm>
          <a:custGeom>
            <a:avLst/>
            <a:gdLst/>
            <a:ahLst/>
            <a:cxnLst/>
            <a:rect l="l" t="t" r="r" b="b"/>
            <a:pathLst>
              <a:path w="83562" h="105901">
                <a:moveTo>
                  <a:pt x="2552" y="9588"/>
                </a:moveTo>
                <a:lnTo>
                  <a:pt x="2008" y="22279"/>
                </a:lnTo>
                <a:lnTo>
                  <a:pt x="1469" y="34969"/>
                </a:lnTo>
                <a:lnTo>
                  <a:pt x="926" y="47657"/>
                </a:lnTo>
                <a:lnTo>
                  <a:pt x="369" y="60343"/>
                </a:lnTo>
                <a:lnTo>
                  <a:pt x="0" y="68516"/>
                </a:lnTo>
                <a:lnTo>
                  <a:pt x="561" y="81149"/>
                </a:lnTo>
                <a:lnTo>
                  <a:pt x="1851" y="93699"/>
                </a:lnTo>
                <a:lnTo>
                  <a:pt x="1765" y="104635"/>
                </a:lnTo>
                <a:lnTo>
                  <a:pt x="13764" y="105614"/>
                </a:lnTo>
                <a:lnTo>
                  <a:pt x="26688" y="105901"/>
                </a:lnTo>
                <a:lnTo>
                  <a:pt x="39930" y="105481"/>
                </a:lnTo>
                <a:lnTo>
                  <a:pt x="52884" y="104340"/>
                </a:lnTo>
                <a:lnTo>
                  <a:pt x="64946" y="102460"/>
                </a:lnTo>
                <a:lnTo>
                  <a:pt x="74206" y="100622"/>
                </a:lnTo>
                <a:lnTo>
                  <a:pt x="78155" y="100685"/>
                </a:lnTo>
                <a:lnTo>
                  <a:pt x="81356" y="93014"/>
                </a:lnTo>
                <a:lnTo>
                  <a:pt x="83562" y="81919"/>
                </a:lnTo>
                <a:lnTo>
                  <a:pt x="83086" y="69065"/>
                </a:lnTo>
                <a:lnTo>
                  <a:pt x="81512" y="55799"/>
                </a:lnTo>
                <a:lnTo>
                  <a:pt x="80426" y="43465"/>
                </a:lnTo>
                <a:lnTo>
                  <a:pt x="80429" y="40246"/>
                </a:lnTo>
                <a:lnTo>
                  <a:pt x="80434" y="27167"/>
                </a:lnTo>
                <a:lnTo>
                  <a:pt x="79648" y="14771"/>
                </a:lnTo>
                <a:lnTo>
                  <a:pt x="78199" y="2317"/>
                </a:lnTo>
                <a:lnTo>
                  <a:pt x="77876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489942" y="1867015"/>
            <a:ext cx="93740" cy="37541"/>
          </a:xfrm>
          <a:custGeom>
            <a:avLst/>
            <a:gdLst/>
            <a:ahLst/>
            <a:cxnLst/>
            <a:rect l="l" t="t" r="r" b="b"/>
            <a:pathLst>
              <a:path w="93740" h="37541">
                <a:moveTo>
                  <a:pt x="0" y="13271"/>
                </a:moveTo>
                <a:lnTo>
                  <a:pt x="2989" y="23891"/>
                </a:lnTo>
                <a:lnTo>
                  <a:pt x="4245" y="32220"/>
                </a:lnTo>
                <a:lnTo>
                  <a:pt x="10436" y="36942"/>
                </a:lnTo>
                <a:lnTo>
                  <a:pt x="17081" y="37541"/>
                </a:lnTo>
                <a:lnTo>
                  <a:pt x="29677" y="37402"/>
                </a:lnTo>
                <a:lnTo>
                  <a:pt x="42512" y="36886"/>
                </a:lnTo>
                <a:lnTo>
                  <a:pt x="55280" y="35782"/>
                </a:lnTo>
                <a:lnTo>
                  <a:pt x="65493" y="34290"/>
                </a:lnTo>
                <a:lnTo>
                  <a:pt x="79042" y="32580"/>
                </a:lnTo>
                <a:lnTo>
                  <a:pt x="91806" y="28844"/>
                </a:lnTo>
                <a:lnTo>
                  <a:pt x="93611" y="26936"/>
                </a:lnTo>
                <a:lnTo>
                  <a:pt x="93740" y="14967"/>
                </a:lnTo>
                <a:lnTo>
                  <a:pt x="90203" y="2013"/>
                </a:lnTo>
                <a:lnTo>
                  <a:pt x="89395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550018" y="2068606"/>
            <a:ext cx="88125" cy="180263"/>
          </a:xfrm>
          <a:custGeom>
            <a:avLst/>
            <a:gdLst/>
            <a:ahLst/>
            <a:cxnLst/>
            <a:rect l="l" t="t" r="r" b="b"/>
            <a:pathLst>
              <a:path w="88125" h="180263">
                <a:moveTo>
                  <a:pt x="88125" y="0"/>
                </a:moveTo>
                <a:lnTo>
                  <a:pt x="85560" y="6922"/>
                </a:lnTo>
                <a:lnTo>
                  <a:pt x="82961" y="19680"/>
                </a:lnTo>
                <a:lnTo>
                  <a:pt x="80405" y="35760"/>
                </a:lnTo>
                <a:lnTo>
                  <a:pt x="77971" y="52649"/>
                </a:lnTo>
                <a:lnTo>
                  <a:pt x="75738" y="67834"/>
                </a:lnTo>
                <a:lnTo>
                  <a:pt x="73786" y="78804"/>
                </a:lnTo>
                <a:lnTo>
                  <a:pt x="72796" y="82283"/>
                </a:lnTo>
                <a:lnTo>
                  <a:pt x="67389" y="93765"/>
                </a:lnTo>
                <a:lnTo>
                  <a:pt x="61378" y="104963"/>
                </a:lnTo>
                <a:lnTo>
                  <a:pt x="55030" y="115992"/>
                </a:lnTo>
                <a:lnTo>
                  <a:pt x="48610" y="126970"/>
                </a:lnTo>
                <a:lnTo>
                  <a:pt x="44208" y="134696"/>
                </a:lnTo>
                <a:lnTo>
                  <a:pt x="36879" y="145676"/>
                </a:lnTo>
                <a:lnTo>
                  <a:pt x="28409" y="155175"/>
                </a:lnTo>
                <a:lnTo>
                  <a:pt x="19182" y="163741"/>
                </a:lnTo>
                <a:lnTo>
                  <a:pt x="9582" y="171924"/>
                </a:lnTo>
                <a:lnTo>
                  <a:pt x="0" y="180263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292630" y="975914"/>
            <a:ext cx="658236" cy="730554"/>
          </a:xfrm>
          <a:custGeom>
            <a:avLst/>
            <a:gdLst/>
            <a:ahLst/>
            <a:cxnLst/>
            <a:rect l="l" t="t" r="r" b="b"/>
            <a:pathLst>
              <a:path w="658236" h="730554">
                <a:moveTo>
                  <a:pt x="289" y="713144"/>
                </a:moveTo>
                <a:lnTo>
                  <a:pt x="0" y="714413"/>
                </a:lnTo>
                <a:lnTo>
                  <a:pt x="5079" y="714552"/>
                </a:lnTo>
                <a:lnTo>
                  <a:pt x="8470" y="712685"/>
                </a:lnTo>
                <a:lnTo>
                  <a:pt x="14020" y="711974"/>
                </a:lnTo>
                <a:lnTo>
                  <a:pt x="26434" y="711099"/>
                </a:lnTo>
                <a:lnTo>
                  <a:pt x="39164" y="711292"/>
                </a:lnTo>
                <a:lnTo>
                  <a:pt x="51983" y="712081"/>
                </a:lnTo>
                <a:lnTo>
                  <a:pt x="64661" y="712997"/>
                </a:lnTo>
                <a:lnTo>
                  <a:pt x="72085" y="713409"/>
                </a:lnTo>
                <a:lnTo>
                  <a:pt x="84819" y="714091"/>
                </a:lnTo>
                <a:lnTo>
                  <a:pt x="97500" y="714980"/>
                </a:lnTo>
                <a:lnTo>
                  <a:pt x="110147" y="715985"/>
                </a:lnTo>
                <a:lnTo>
                  <a:pt x="122780" y="717016"/>
                </a:lnTo>
                <a:lnTo>
                  <a:pt x="135421" y="717982"/>
                </a:lnTo>
                <a:lnTo>
                  <a:pt x="148089" y="718794"/>
                </a:lnTo>
                <a:lnTo>
                  <a:pt x="153022" y="719048"/>
                </a:lnTo>
                <a:lnTo>
                  <a:pt x="165713" y="719618"/>
                </a:lnTo>
                <a:lnTo>
                  <a:pt x="178404" y="720152"/>
                </a:lnTo>
                <a:lnTo>
                  <a:pt x="190741" y="720674"/>
                </a:lnTo>
                <a:lnTo>
                  <a:pt x="203441" y="720609"/>
                </a:lnTo>
                <a:lnTo>
                  <a:pt x="216171" y="719858"/>
                </a:lnTo>
                <a:lnTo>
                  <a:pt x="228812" y="719242"/>
                </a:lnTo>
                <a:lnTo>
                  <a:pt x="240296" y="719505"/>
                </a:lnTo>
                <a:lnTo>
                  <a:pt x="250350" y="720637"/>
                </a:lnTo>
                <a:lnTo>
                  <a:pt x="263316" y="722535"/>
                </a:lnTo>
                <a:lnTo>
                  <a:pt x="277837" y="724828"/>
                </a:lnTo>
                <a:lnTo>
                  <a:pt x="292557" y="727144"/>
                </a:lnTo>
                <a:lnTo>
                  <a:pt x="306119" y="729111"/>
                </a:lnTo>
                <a:lnTo>
                  <a:pt x="317168" y="730357"/>
                </a:lnTo>
                <a:lnTo>
                  <a:pt x="320205" y="730554"/>
                </a:lnTo>
                <a:lnTo>
                  <a:pt x="315352" y="719914"/>
                </a:lnTo>
                <a:lnTo>
                  <a:pt x="312198" y="708330"/>
                </a:lnTo>
                <a:lnTo>
                  <a:pt x="310545" y="695990"/>
                </a:lnTo>
                <a:lnTo>
                  <a:pt x="310193" y="683082"/>
                </a:lnTo>
                <a:lnTo>
                  <a:pt x="310943" y="669794"/>
                </a:lnTo>
                <a:lnTo>
                  <a:pt x="312597" y="656315"/>
                </a:lnTo>
                <a:lnTo>
                  <a:pt x="314955" y="642832"/>
                </a:lnTo>
                <a:lnTo>
                  <a:pt x="317819" y="629533"/>
                </a:lnTo>
                <a:lnTo>
                  <a:pt x="320990" y="616607"/>
                </a:lnTo>
                <a:lnTo>
                  <a:pt x="324268" y="604242"/>
                </a:lnTo>
                <a:lnTo>
                  <a:pt x="327455" y="592625"/>
                </a:lnTo>
                <a:lnTo>
                  <a:pt x="330352" y="581945"/>
                </a:lnTo>
                <a:lnTo>
                  <a:pt x="332760" y="572390"/>
                </a:lnTo>
                <a:lnTo>
                  <a:pt x="334479" y="564148"/>
                </a:lnTo>
                <a:lnTo>
                  <a:pt x="335000" y="560730"/>
                </a:lnTo>
                <a:lnTo>
                  <a:pt x="336560" y="546229"/>
                </a:lnTo>
                <a:lnTo>
                  <a:pt x="337858" y="534210"/>
                </a:lnTo>
                <a:lnTo>
                  <a:pt x="340029" y="523318"/>
                </a:lnTo>
                <a:lnTo>
                  <a:pt x="344212" y="512197"/>
                </a:lnTo>
                <a:lnTo>
                  <a:pt x="348449" y="504367"/>
                </a:lnTo>
                <a:lnTo>
                  <a:pt x="355414" y="493130"/>
                </a:lnTo>
                <a:lnTo>
                  <a:pt x="362171" y="482117"/>
                </a:lnTo>
                <a:lnTo>
                  <a:pt x="368189" y="470988"/>
                </a:lnTo>
                <a:lnTo>
                  <a:pt x="372940" y="459402"/>
                </a:lnTo>
                <a:lnTo>
                  <a:pt x="375892" y="447016"/>
                </a:lnTo>
                <a:lnTo>
                  <a:pt x="376466" y="441528"/>
                </a:lnTo>
                <a:lnTo>
                  <a:pt x="388237" y="446582"/>
                </a:lnTo>
                <a:lnTo>
                  <a:pt x="400623" y="450535"/>
                </a:lnTo>
                <a:lnTo>
                  <a:pt x="412655" y="454517"/>
                </a:lnTo>
                <a:lnTo>
                  <a:pt x="418807" y="457149"/>
                </a:lnTo>
                <a:lnTo>
                  <a:pt x="430344" y="462597"/>
                </a:lnTo>
                <a:lnTo>
                  <a:pt x="441716" y="467656"/>
                </a:lnTo>
                <a:lnTo>
                  <a:pt x="453416" y="472662"/>
                </a:lnTo>
                <a:lnTo>
                  <a:pt x="457517" y="474395"/>
                </a:lnTo>
                <a:lnTo>
                  <a:pt x="468801" y="479973"/>
                </a:lnTo>
                <a:lnTo>
                  <a:pt x="479742" y="486173"/>
                </a:lnTo>
                <a:lnTo>
                  <a:pt x="491026" y="492023"/>
                </a:lnTo>
                <a:lnTo>
                  <a:pt x="500951" y="495858"/>
                </a:lnTo>
                <a:lnTo>
                  <a:pt x="514301" y="500424"/>
                </a:lnTo>
                <a:lnTo>
                  <a:pt x="524518" y="504066"/>
                </a:lnTo>
                <a:lnTo>
                  <a:pt x="535833" y="506887"/>
                </a:lnTo>
                <a:lnTo>
                  <a:pt x="545122" y="508253"/>
                </a:lnTo>
                <a:lnTo>
                  <a:pt x="556724" y="508604"/>
                </a:lnTo>
                <a:lnTo>
                  <a:pt x="571179" y="508411"/>
                </a:lnTo>
                <a:lnTo>
                  <a:pt x="583619" y="508826"/>
                </a:lnTo>
                <a:lnTo>
                  <a:pt x="585266" y="509054"/>
                </a:lnTo>
                <a:lnTo>
                  <a:pt x="592747" y="510324"/>
                </a:lnTo>
                <a:lnTo>
                  <a:pt x="598398" y="509650"/>
                </a:lnTo>
                <a:lnTo>
                  <a:pt x="606285" y="508253"/>
                </a:lnTo>
                <a:lnTo>
                  <a:pt x="614705" y="506768"/>
                </a:lnTo>
                <a:lnTo>
                  <a:pt x="618782" y="510692"/>
                </a:lnTo>
                <a:lnTo>
                  <a:pt x="628053" y="508317"/>
                </a:lnTo>
                <a:lnTo>
                  <a:pt x="636918" y="502366"/>
                </a:lnTo>
                <a:lnTo>
                  <a:pt x="639552" y="493025"/>
                </a:lnTo>
                <a:lnTo>
                  <a:pt x="642414" y="482187"/>
                </a:lnTo>
                <a:lnTo>
                  <a:pt x="643763" y="479717"/>
                </a:lnTo>
                <a:lnTo>
                  <a:pt x="646650" y="470902"/>
                </a:lnTo>
                <a:lnTo>
                  <a:pt x="649286" y="456348"/>
                </a:lnTo>
                <a:lnTo>
                  <a:pt x="650867" y="440778"/>
                </a:lnTo>
                <a:lnTo>
                  <a:pt x="650591" y="428920"/>
                </a:lnTo>
                <a:lnTo>
                  <a:pt x="650087" y="426948"/>
                </a:lnTo>
                <a:lnTo>
                  <a:pt x="648335" y="422274"/>
                </a:lnTo>
                <a:lnTo>
                  <a:pt x="639737" y="426948"/>
                </a:lnTo>
                <a:lnTo>
                  <a:pt x="633552" y="426948"/>
                </a:lnTo>
                <a:lnTo>
                  <a:pt x="622042" y="427902"/>
                </a:lnTo>
                <a:lnTo>
                  <a:pt x="615763" y="429111"/>
                </a:lnTo>
                <a:lnTo>
                  <a:pt x="606891" y="428097"/>
                </a:lnTo>
                <a:lnTo>
                  <a:pt x="603148" y="427151"/>
                </a:lnTo>
                <a:lnTo>
                  <a:pt x="590818" y="424614"/>
                </a:lnTo>
                <a:lnTo>
                  <a:pt x="578091" y="422923"/>
                </a:lnTo>
                <a:lnTo>
                  <a:pt x="565392" y="421210"/>
                </a:lnTo>
                <a:lnTo>
                  <a:pt x="553149" y="418608"/>
                </a:lnTo>
                <a:lnTo>
                  <a:pt x="541832" y="414273"/>
                </a:lnTo>
                <a:lnTo>
                  <a:pt x="534197" y="400987"/>
                </a:lnTo>
                <a:lnTo>
                  <a:pt x="528852" y="392250"/>
                </a:lnTo>
                <a:lnTo>
                  <a:pt x="522820" y="385851"/>
                </a:lnTo>
                <a:lnTo>
                  <a:pt x="515467" y="379158"/>
                </a:lnTo>
                <a:lnTo>
                  <a:pt x="514578" y="373024"/>
                </a:lnTo>
                <a:lnTo>
                  <a:pt x="508888" y="365836"/>
                </a:lnTo>
                <a:lnTo>
                  <a:pt x="501486" y="355055"/>
                </a:lnTo>
                <a:lnTo>
                  <a:pt x="494841" y="343973"/>
                </a:lnTo>
                <a:lnTo>
                  <a:pt x="487801" y="333520"/>
                </a:lnTo>
                <a:lnTo>
                  <a:pt x="479450" y="324815"/>
                </a:lnTo>
                <a:lnTo>
                  <a:pt x="469063" y="316963"/>
                </a:lnTo>
                <a:lnTo>
                  <a:pt x="459815" y="308719"/>
                </a:lnTo>
                <a:lnTo>
                  <a:pt x="454253" y="300443"/>
                </a:lnTo>
                <a:lnTo>
                  <a:pt x="448721" y="288930"/>
                </a:lnTo>
                <a:lnTo>
                  <a:pt x="443298" y="277400"/>
                </a:lnTo>
                <a:lnTo>
                  <a:pt x="439546" y="269493"/>
                </a:lnTo>
                <a:lnTo>
                  <a:pt x="436002" y="261319"/>
                </a:lnTo>
                <a:lnTo>
                  <a:pt x="435430" y="259531"/>
                </a:lnTo>
                <a:lnTo>
                  <a:pt x="432879" y="255638"/>
                </a:lnTo>
                <a:lnTo>
                  <a:pt x="431164" y="248078"/>
                </a:lnTo>
                <a:lnTo>
                  <a:pt x="436637" y="243076"/>
                </a:lnTo>
                <a:lnTo>
                  <a:pt x="446810" y="239688"/>
                </a:lnTo>
                <a:lnTo>
                  <a:pt x="459196" y="236971"/>
                </a:lnTo>
                <a:lnTo>
                  <a:pt x="471308" y="233982"/>
                </a:lnTo>
                <a:lnTo>
                  <a:pt x="486728" y="227588"/>
                </a:lnTo>
                <a:lnTo>
                  <a:pt x="500070" y="220494"/>
                </a:lnTo>
                <a:lnTo>
                  <a:pt x="513503" y="212356"/>
                </a:lnTo>
                <a:lnTo>
                  <a:pt x="526301" y="203806"/>
                </a:lnTo>
                <a:lnTo>
                  <a:pt x="537737" y="195476"/>
                </a:lnTo>
                <a:lnTo>
                  <a:pt x="547084" y="187998"/>
                </a:lnTo>
                <a:lnTo>
                  <a:pt x="553615" y="182005"/>
                </a:lnTo>
                <a:lnTo>
                  <a:pt x="556196" y="178917"/>
                </a:lnTo>
                <a:lnTo>
                  <a:pt x="564419" y="166786"/>
                </a:lnTo>
                <a:lnTo>
                  <a:pt x="573576" y="154662"/>
                </a:lnTo>
                <a:lnTo>
                  <a:pt x="583156" y="142806"/>
                </a:lnTo>
                <a:lnTo>
                  <a:pt x="592652" y="131479"/>
                </a:lnTo>
                <a:lnTo>
                  <a:pt x="601555" y="120941"/>
                </a:lnTo>
                <a:lnTo>
                  <a:pt x="609355" y="111452"/>
                </a:lnTo>
                <a:lnTo>
                  <a:pt x="615543" y="103274"/>
                </a:lnTo>
                <a:lnTo>
                  <a:pt x="619612" y="96666"/>
                </a:lnTo>
                <a:lnTo>
                  <a:pt x="620394" y="94894"/>
                </a:lnTo>
                <a:lnTo>
                  <a:pt x="625959" y="88916"/>
                </a:lnTo>
                <a:lnTo>
                  <a:pt x="636400" y="81373"/>
                </a:lnTo>
                <a:lnTo>
                  <a:pt x="647842" y="73376"/>
                </a:lnTo>
                <a:lnTo>
                  <a:pt x="656412" y="66036"/>
                </a:lnTo>
                <a:lnTo>
                  <a:pt x="658236" y="60466"/>
                </a:lnTo>
                <a:lnTo>
                  <a:pt x="657174" y="59474"/>
                </a:lnTo>
                <a:lnTo>
                  <a:pt x="648566" y="52151"/>
                </a:lnTo>
                <a:lnTo>
                  <a:pt x="637130" y="40707"/>
                </a:lnTo>
                <a:lnTo>
                  <a:pt x="632663" y="34467"/>
                </a:lnTo>
                <a:lnTo>
                  <a:pt x="630707" y="27089"/>
                </a:lnTo>
                <a:lnTo>
                  <a:pt x="627278" y="20396"/>
                </a:lnTo>
                <a:lnTo>
                  <a:pt x="624928" y="13169"/>
                </a:lnTo>
                <a:lnTo>
                  <a:pt x="619239" y="7574"/>
                </a:lnTo>
                <a:lnTo>
                  <a:pt x="612881" y="5964"/>
                </a:lnTo>
                <a:lnTo>
                  <a:pt x="610539" y="0"/>
                </a:lnTo>
                <a:lnTo>
                  <a:pt x="601088" y="7279"/>
                </a:lnTo>
                <a:lnTo>
                  <a:pt x="592860" y="18550"/>
                </a:lnTo>
                <a:lnTo>
                  <a:pt x="590283" y="20573"/>
                </a:lnTo>
                <a:lnTo>
                  <a:pt x="583538" y="25406"/>
                </a:lnTo>
                <a:lnTo>
                  <a:pt x="575717" y="32381"/>
                </a:lnTo>
                <a:lnTo>
                  <a:pt x="566937" y="40992"/>
                </a:lnTo>
                <a:lnTo>
                  <a:pt x="557313" y="50730"/>
                </a:lnTo>
                <a:lnTo>
                  <a:pt x="546963" y="61090"/>
                </a:lnTo>
                <a:lnTo>
                  <a:pt x="536003" y="71563"/>
                </a:lnTo>
                <a:lnTo>
                  <a:pt x="528370" y="78397"/>
                </a:lnTo>
                <a:lnTo>
                  <a:pt x="512974" y="88989"/>
                </a:lnTo>
                <a:lnTo>
                  <a:pt x="498068" y="95127"/>
                </a:lnTo>
                <a:lnTo>
                  <a:pt x="484681" y="98072"/>
                </a:lnTo>
                <a:lnTo>
                  <a:pt x="473846" y="99088"/>
                </a:lnTo>
                <a:lnTo>
                  <a:pt x="466590" y="99436"/>
                </a:lnTo>
                <a:lnTo>
                  <a:pt x="464248" y="99923"/>
                </a:lnTo>
                <a:lnTo>
                  <a:pt x="453898" y="103046"/>
                </a:lnTo>
                <a:lnTo>
                  <a:pt x="444324" y="105152"/>
                </a:lnTo>
                <a:lnTo>
                  <a:pt x="432397" y="107514"/>
                </a:lnTo>
                <a:lnTo>
                  <a:pt x="418553" y="110053"/>
                </a:lnTo>
                <a:lnTo>
                  <a:pt x="403230" y="112691"/>
                </a:lnTo>
                <a:lnTo>
                  <a:pt x="386861" y="115347"/>
                </a:lnTo>
                <a:lnTo>
                  <a:pt x="369883" y="117943"/>
                </a:lnTo>
                <a:lnTo>
                  <a:pt x="352733" y="120399"/>
                </a:lnTo>
                <a:lnTo>
                  <a:pt x="335845" y="122637"/>
                </a:lnTo>
                <a:lnTo>
                  <a:pt x="319655" y="124576"/>
                </a:lnTo>
                <a:lnTo>
                  <a:pt x="304600" y="126138"/>
                </a:lnTo>
                <a:lnTo>
                  <a:pt x="291114" y="127243"/>
                </a:lnTo>
                <a:lnTo>
                  <a:pt x="279635" y="127812"/>
                </a:lnTo>
                <a:lnTo>
                  <a:pt x="270597" y="127766"/>
                </a:lnTo>
                <a:lnTo>
                  <a:pt x="264436" y="127025"/>
                </a:lnTo>
                <a:lnTo>
                  <a:pt x="264185" y="126961"/>
                </a:lnTo>
                <a:lnTo>
                  <a:pt x="253760" y="127654"/>
                </a:lnTo>
                <a:lnTo>
                  <a:pt x="245586" y="134436"/>
                </a:lnTo>
                <a:lnTo>
                  <a:pt x="238070" y="144783"/>
                </a:lnTo>
                <a:lnTo>
                  <a:pt x="230631" y="154965"/>
                </a:lnTo>
                <a:lnTo>
                  <a:pt x="221759" y="165918"/>
                </a:lnTo>
                <a:lnTo>
                  <a:pt x="214140" y="175695"/>
                </a:lnTo>
                <a:lnTo>
                  <a:pt x="207266" y="185088"/>
                </a:lnTo>
                <a:lnTo>
                  <a:pt x="200628" y="194889"/>
                </a:lnTo>
                <a:lnTo>
                  <a:pt x="193718" y="205893"/>
                </a:lnTo>
                <a:lnTo>
                  <a:pt x="190893" y="210591"/>
                </a:lnTo>
                <a:lnTo>
                  <a:pt x="184493" y="220809"/>
                </a:lnTo>
                <a:lnTo>
                  <a:pt x="177194" y="232534"/>
                </a:lnTo>
                <a:lnTo>
                  <a:pt x="170802" y="244289"/>
                </a:lnTo>
                <a:lnTo>
                  <a:pt x="167639" y="252399"/>
                </a:lnTo>
                <a:lnTo>
                  <a:pt x="164947" y="261975"/>
                </a:lnTo>
                <a:lnTo>
                  <a:pt x="171856" y="266560"/>
                </a:lnTo>
                <a:lnTo>
                  <a:pt x="172059" y="275069"/>
                </a:lnTo>
                <a:lnTo>
                  <a:pt x="172199" y="281177"/>
                </a:lnTo>
                <a:lnTo>
                  <a:pt x="166204" y="288505"/>
                </a:lnTo>
                <a:lnTo>
                  <a:pt x="163194" y="293255"/>
                </a:lnTo>
                <a:lnTo>
                  <a:pt x="156843" y="304212"/>
                </a:lnTo>
                <a:lnTo>
                  <a:pt x="150763" y="315177"/>
                </a:lnTo>
                <a:lnTo>
                  <a:pt x="145389" y="323659"/>
                </a:lnTo>
                <a:lnTo>
                  <a:pt x="138076" y="334397"/>
                </a:lnTo>
                <a:lnTo>
                  <a:pt x="131163" y="345059"/>
                </a:lnTo>
                <a:lnTo>
                  <a:pt x="124592" y="355767"/>
                </a:lnTo>
                <a:lnTo>
                  <a:pt x="118309" y="366641"/>
                </a:lnTo>
                <a:lnTo>
                  <a:pt x="112257" y="377800"/>
                </a:lnTo>
                <a:lnTo>
                  <a:pt x="105846" y="391793"/>
                </a:lnTo>
                <a:lnTo>
                  <a:pt x="101748" y="403801"/>
                </a:lnTo>
                <a:lnTo>
                  <a:pt x="98208" y="416099"/>
                </a:lnTo>
                <a:lnTo>
                  <a:pt x="94781" y="428448"/>
                </a:lnTo>
                <a:lnTo>
                  <a:pt x="91024" y="440608"/>
                </a:lnTo>
                <a:lnTo>
                  <a:pt x="86110" y="452816"/>
                </a:lnTo>
                <a:lnTo>
                  <a:pt x="80313" y="464145"/>
                </a:lnTo>
                <a:lnTo>
                  <a:pt x="73958" y="475078"/>
                </a:lnTo>
                <a:lnTo>
                  <a:pt x="70599" y="480631"/>
                </a:lnTo>
                <a:lnTo>
                  <a:pt x="64390" y="491715"/>
                </a:lnTo>
                <a:lnTo>
                  <a:pt x="58672" y="503087"/>
                </a:lnTo>
                <a:lnTo>
                  <a:pt x="52997" y="514465"/>
                </a:lnTo>
                <a:lnTo>
                  <a:pt x="47294" y="524929"/>
                </a:lnTo>
                <a:lnTo>
                  <a:pt x="40474" y="536715"/>
                </a:lnTo>
                <a:lnTo>
                  <a:pt x="34700" y="547713"/>
                </a:lnTo>
                <a:lnTo>
                  <a:pt x="30100" y="558918"/>
                </a:lnTo>
                <a:lnTo>
                  <a:pt x="26799" y="571327"/>
                </a:lnTo>
                <a:lnTo>
                  <a:pt x="26504" y="572896"/>
                </a:lnTo>
                <a:lnTo>
                  <a:pt x="23980" y="585723"/>
                </a:lnTo>
                <a:lnTo>
                  <a:pt x="21300" y="597895"/>
                </a:lnTo>
                <a:lnTo>
                  <a:pt x="18596" y="610157"/>
                </a:lnTo>
                <a:lnTo>
                  <a:pt x="18440" y="610895"/>
                </a:lnTo>
                <a:lnTo>
                  <a:pt x="17146" y="617737"/>
                </a:lnTo>
                <a:lnTo>
                  <a:pt x="15099" y="629315"/>
                </a:lnTo>
                <a:lnTo>
                  <a:pt x="12535" y="644110"/>
                </a:lnTo>
                <a:lnTo>
                  <a:pt x="9692" y="660602"/>
                </a:lnTo>
                <a:lnTo>
                  <a:pt x="6809" y="677271"/>
                </a:lnTo>
                <a:lnTo>
                  <a:pt x="4122" y="692598"/>
                </a:lnTo>
                <a:lnTo>
                  <a:pt x="1869" y="705062"/>
                </a:lnTo>
                <a:lnTo>
                  <a:pt x="289" y="7131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292630" y="975914"/>
            <a:ext cx="658236" cy="730554"/>
          </a:xfrm>
          <a:custGeom>
            <a:avLst/>
            <a:gdLst/>
            <a:ahLst/>
            <a:cxnLst/>
            <a:rect l="l" t="t" r="r" b="b"/>
            <a:pathLst>
              <a:path w="658236" h="730554">
                <a:moveTo>
                  <a:pt x="264185" y="126961"/>
                </a:moveTo>
                <a:lnTo>
                  <a:pt x="253760" y="127654"/>
                </a:lnTo>
                <a:lnTo>
                  <a:pt x="245586" y="134436"/>
                </a:lnTo>
                <a:lnTo>
                  <a:pt x="238070" y="144783"/>
                </a:lnTo>
                <a:lnTo>
                  <a:pt x="230631" y="154965"/>
                </a:lnTo>
                <a:lnTo>
                  <a:pt x="221759" y="165918"/>
                </a:lnTo>
                <a:lnTo>
                  <a:pt x="214140" y="175695"/>
                </a:lnTo>
                <a:lnTo>
                  <a:pt x="207266" y="185088"/>
                </a:lnTo>
                <a:lnTo>
                  <a:pt x="200628" y="194889"/>
                </a:lnTo>
                <a:lnTo>
                  <a:pt x="193718" y="205893"/>
                </a:lnTo>
                <a:lnTo>
                  <a:pt x="190893" y="210591"/>
                </a:lnTo>
                <a:lnTo>
                  <a:pt x="184493" y="220809"/>
                </a:lnTo>
                <a:lnTo>
                  <a:pt x="177194" y="232534"/>
                </a:lnTo>
                <a:lnTo>
                  <a:pt x="170802" y="244289"/>
                </a:lnTo>
                <a:lnTo>
                  <a:pt x="167639" y="252399"/>
                </a:lnTo>
                <a:lnTo>
                  <a:pt x="164947" y="261975"/>
                </a:lnTo>
                <a:lnTo>
                  <a:pt x="171856" y="266560"/>
                </a:lnTo>
                <a:lnTo>
                  <a:pt x="172059" y="275069"/>
                </a:lnTo>
                <a:lnTo>
                  <a:pt x="172199" y="281177"/>
                </a:lnTo>
                <a:lnTo>
                  <a:pt x="166204" y="288505"/>
                </a:lnTo>
                <a:lnTo>
                  <a:pt x="163194" y="293255"/>
                </a:lnTo>
                <a:lnTo>
                  <a:pt x="156843" y="304212"/>
                </a:lnTo>
                <a:lnTo>
                  <a:pt x="150763" y="315177"/>
                </a:lnTo>
                <a:lnTo>
                  <a:pt x="145389" y="323659"/>
                </a:lnTo>
                <a:lnTo>
                  <a:pt x="138076" y="334397"/>
                </a:lnTo>
                <a:lnTo>
                  <a:pt x="131163" y="345059"/>
                </a:lnTo>
                <a:lnTo>
                  <a:pt x="124592" y="355767"/>
                </a:lnTo>
                <a:lnTo>
                  <a:pt x="118309" y="366641"/>
                </a:lnTo>
                <a:lnTo>
                  <a:pt x="112257" y="377800"/>
                </a:lnTo>
                <a:lnTo>
                  <a:pt x="105846" y="391793"/>
                </a:lnTo>
                <a:lnTo>
                  <a:pt x="101748" y="403801"/>
                </a:lnTo>
                <a:lnTo>
                  <a:pt x="98208" y="416099"/>
                </a:lnTo>
                <a:lnTo>
                  <a:pt x="94781" y="428448"/>
                </a:lnTo>
                <a:lnTo>
                  <a:pt x="91024" y="440608"/>
                </a:lnTo>
                <a:lnTo>
                  <a:pt x="86110" y="452816"/>
                </a:lnTo>
                <a:lnTo>
                  <a:pt x="80313" y="464145"/>
                </a:lnTo>
                <a:lnTo>
                  <a:pt x="73958" y="475078"/>
                </a:lnTo>
                <a:lnTo>
                  <a:pt x="70599" y="480631"/>
                </a:lnTo>
                <a:lnTo>
                  <a:pt x="64390" y="491715"/>
                </a:lnTo>
                <a:lnTo>
                  <a:pt x="58672" y="503087"/>
                </a:lnTo>
                <a:lnTo>
                  <a:pt x="52997" y="514465"/>
                </a:lnTo>
                <a:lnTo>
                  <a:pt x="47294" y="524929"/>
                </a:lnTo>
                <a:lnTo>
                  <a:pt x="40474" y="536715"/>
                </a:lnTo>
                <a:lnTo>
                  <a:pt x="34700" y="547713"/>
                </a:lnTo>
                <a:lnTo>
                  <a:pt x="30100" y="558918"/>
                </a:lnTo>
                <a:lnTo>
                  <a:pt x="26799" y="571327"/>
                </a:lnTo>
                <a:lnTo>
                  <a:pt x="26504" y="572896"/>
                </a:lnTo>
                <a:lnTo>
                  <a:pt x="23980" y="585723"/>
                </a:lnTo>
                <a:lnTo>
                  <a:pt x="21300" y="597895"/>
                </a:lnTo>
                <a:lnTo>
                  <a:pt x="18596" y="610157"/>
                </a:lnTo>
                <a:lnTo>
                  <a:pt x="18440" y="610895"/>
                </a:lnTo>
                <a:lnTo>
                  <a:pt x="17146" y="617737"/>
                </a:lnTo>
                <a:lnTo>
                  <a:pt x="15099" y="629315"/>
                </a:lnTo>
                <a:lnTo>
                  <a:pt x="12535" y="644110"/>
                </a:lnTo>
                <a:lnTo>
                  <a:pt x="9692" y="660602"/>
                </a:lnTo>
                <a:lnTo>
                  <a:pt x="6809" y="677271"/>
                </a:lnTo>
                <a:lnTo>
                  <a:pt x="4122" y="692598"/>
                </a:lnTo>
                <a:lnTo>
                  <a:pt x="1869" y="705062"/>
                </a:lnTo>
                <a:lnTo>
                  <a:pt x="289" y="713144"/>
                </a:lnTo>
                <a:lnTo>
                  <a:pt x="0" y="714413"/>
                </a:lnTo>
                <a:lnTo>
                  <a:pt x="5079" y="714552"/>
                </a:lnTo>
                <a:lnTo>
                  <a:pt x="8470" y="712685"/>
                </a:lnTo>
                <a:lnTo>
                  <a:pt x="14020" y="711974"/>
                </a:lnTo>
                <a:lnTo>
                  <a:pt x="26434" y="711099"/>
                </a:lnTo>
                <a:lnTo>
                  <a:pt x="39164" y="711292"/>
                </a:lnTo>
                <a:lnTo>
                  <a:pt x="51983" y="712081"/>
                </a:lnTo>
                <a:lnTo>
                  <a:pt x="64661" y="712997"/>
                </a:lnTo>
                <a:lnTo>
                  <a:pt x="72085" y="713409"/>
                </a:lnTo>
                <a:lnTo>
                  <a:pt x="84819" y="714091"/>
                </a:lnTo>
                <a:lnTo>
                  <a:pt x="97500" y="714980"/>
                </a:lnTo>
                <a:lnTo>
                  <a:pt x="110147" y="715985"/>
                </a:lnTo>
                <a:lnTo>
                  <a:pt x="122780" y="717016"/>
                </a:lnTo>
                <a:lnTo>
                  <a:pt x="135421" y="717982"/>
                </a:lnTo>
                <a:lnTo>
                  <a:pt x="148089" y="718794"/>
                </a:lnTo>
                <a:lnTo>
                  <a:pt x="153022" y="719048"/>
                </a:lnTo>
                <a:lnTo>
                  <a:pt x="165713" y="719618"/>
                </a:lnTo>
                <a:lnTo>
                  <a:pt x="178404" y="720152"/>
                </a:lnTo>
                <a:lnTo>
                  <a:pt x="190741" y="720674"/>
                </a:lnTo>
                <a:lnTo>
                  <a:pt x="203441" y="720609"/>
                </a:lnTo>
                <a:lnTo>
                  <a:pt x="216171" y="719858"/>
                </a:lnTo>
                <a:lnTo>
                  <a:pt x="228812" y="719242"/>
                </a:lnTo>
                <a:lnTo>
                  <a:pt x="240296" y="719505"/>
                </a:lnTo>
                <a:lnTo>
                  <a:pt x="250350" y="720637"/>
                </a:lnTo>
                <a:lnTo>
                  <a:pt x="263316" y="722535"/>
                </a:lnTo>
                <a:lnTo>
                  <a:pt x="277837" y="724828"/>
                </a:lnTo>
                <a:lnTo>
                  <a:pt x="292557" y="727144"/>
                </a:lnTo>
                <a:lnTo>
                  <a:pt x="306119" y="729111"/>
                </a:lnTo>
                <a:lnTo>
                  <a:pt x="317168" y="730357"/>
                </a:lnTo>
                <a:lnTo>
                  <a:pt x="320205" y="730554"/>
                </a:lnTo>
                <a:lnTo>
                  <a:pt x="315352" y="719914"/>
                </a:lnTo>
                <a:lnTo>
                  <a:pt x="312198" y="708330"/>
                </a:lnTo>
                <a:lnTo>
                  <a:pt x="310545" y="695990"/>
                </a:lnTo>
                <a:lnTo>
                  <a:pt x="310193" y="683082"/>
                </a:lnTo>
                <a:lnTo>
                  <a:pt x="310943" y="669794"/>
                </a:lnTo>
                <a:lnTo>
                  <a:pt x="312597" y="656315"/>
                </a:lnTo>
                <a:lnTo>
                  <a:pt x="314955" y="642832"/>
                </a:lnTo>
                <a:lnTo>
                  <a:pt x="317819" y="629533"/>
                </a:lnTo>
                <a:lnTo>
                  <a:pt x="320990" y="616607"/>
                </a:lnTo>
                <a:lnTo>
                  <a:pt x="324268" y="604242"/>
                </a:lnTo>
                <a:lnTo>
                  <a:pt x="327455" y="592625"/>
                </a:lnTo>
                <a:lnTo>
                  <a:pt x="330352" y="581945"/>
                </a:lnTo>
                <a:lnTo>
                  <a:pt x="332760" y="572390"/>
                </a:lnTo>
                <a:lnTo>
                  <a:pt x="334479" y="564148"/>
                </a:lnTo>
                <a:lnTo>
                  <a:pt x="335000" y="560730"/>
                </a:lnTo>
                <a:lnTo>
                  <a:pt x="336560" y="546229"/>
                </a:lnTo>
                <a:lnTo>
                  <a:pt x="337858" y="534210"/>
                </a:lnTo>
                <a:lnTo>
                  <a:pt x="340029" y="523318"/>
                </a:lnTo>
                <a:lnTo>
                  <a:pt x="344212" y="512197"/>
                </a:lnTo>
                <a:lnTo>
                  <a:pt x="348449" y="504367"/>
                </a:lnTo>
                <a:lnTo>
                  <a:pt x="355414" y="493130"/>
                </a:lnTo>
                <a:lnTo>
                  <a:pt x="362171" y="482117"/>
                </a:lnTo>
                <a:lnTo>
                  <a:pt x="368189" y="470988"/>
                </a:lnTo>
                <a:lnTo>
                  <a:pt x="372940" y="459402"/>
                </a:lnTo>
                <a:lnTo>
                  <a:pt x="375892" y="447016"/>
                </a:lnTo>
                <a:lnTo>
                  <a:pt x="376466" y="441528"/>
                </a:lnTo>
                <a:lnTo>
                  <a:pt x="388237" y="446582"/>
                </a:lnTo>
                <a:lnTo>
                  <a:pt x="400623" y="450535"/>
                </a:lnTo>
                <a:lnTo>
                  <a:pt x="412655" y="454517"/>
                </a:lnTo>
                <a:lnTo>
                  <a:pt x="418807" y="457149"/>
                </a:lnTo>
                <a:lnTo>
                  <a:pt x="430344" y="462597"/>
                </a:lnTo>
                <a:lnTo>
                  <a:pt x="441716" y="467656"/>
                </a:lnTo>
                <a:lnTo>
                  <a:pt x="453416" y="472662"/>
                </a:lnTo>
                <a:lnTo>
                  <a:pt x="457517" y="474395"/>
                </a:lnTo>
                <a:lnTo>
                  <a:pt x="468801" y="479973"/>
                </a:lnTo>
                <a:lnTo>
                  <a:pt x="479742" y="486173"/>
                </a:lnTo>
                <a:lnTo>
                  <a:pt x="491026" y="492023"/>
                </a:lnTo>
                <a:lnTo>
                  <a:pt x="500951" y="495858"/>
                </a:lnTo>
                <a:lnTo>
                  <a:pt x="514301" y="500424"/>
                </a:lnTo>
                <a:lnTo>
                  <a:pt x="524518" y="504066"/>
                </a:lnTo>
                <a:lnTo>
                  <a:pt x="535833" y="506887"/>
                </a:lnTo>
                <a:lnTo>
                  <a:pt x="545122" y="508253"/>
                </a:lnTo>
                <a:lnTo>
                  <a:pt x="556724" y="508604"/>
                </a:lnTo>
                <a:lnTo>
                  <a:pt x="571179" y="508411"/>
                </a:lnTo>
                <a:lnTo>
                  <a:pt x="583619" y="508826"/>
                </a:lnTo>
                <a:lnTo>
                  <a:pt x="585266" y="509054"/>
                </a:lnTo>
                <a:lnTo>
                  <a:pt x="592747" y="510324"/>
                </a:lnTo>
                <a:lnTo>
                  <a:pt x="598398" y="509650"/>
                </a:lnTo>
                <a:lnTo>
                  <a:pt x="606285" y="508253"/>
                </a:lnTo>
                <a:lnTo>
                  <a:pt x="614705" y="506768"/>
                </a:lnTo>
                <a:lnTo>
                  <a:pt x="618782" y="510692"/>
                </a:lnTo>
                <a:lnTo>
                  <a:pt x="628053" y="508317"/>
                </a:lnTo>
                <a:lnTo>
                  <a:pt x="636918" y="502366"/>
                </a:lnTo>
                <a:lnTo>
                  <a:pt x="639552" y="493025"/>
                </a:lnTo>
                <a:lnTo>
                  <a:pt x="642414" y="482187"/>
                </a:lnTo>
                <a:lnTo>
                  <a:pt x="643763" y="479717"/>
                </a:lnTo>
                <a:lnTo>
                  <a:pt x="646650" y="470902"/>
                </a:lnTo>
                <a:lnTo>
                  <a:pt x="649286" y="456348"/>
                </a:lnTo>
                <a:lnTo>
                  <a:pt x="650867" y="440778"/>
                </a:lnTo>
                <a:lnTo>
                  <a:pt x="650591" y="428920"/>
                </a:lnTo>
                <a:lnTo>
                  <a:pt x="650087" y="426948"/>
                </a:lnTo>
                <a:lnTo>
                  <a:pt x="648335" y="422274"/>
                </a:lnTo>
                <a:lnTo>
                  <a:pt x="639737" y="426948"/>
                </a:lnTo>
                <a:lnTo>
                  <a:pt x="633552" y="426948"/>
                </a:lnTo>
                <a:lnTo>
                  <a:pt x="622042" y="427902"/>
                </a:lnTo>
                <a:lnTo>
                  <a:pt x="615763" y="429111"/>
                </a:lnTo>
                <a:lnTo>
                  <a:pt x="606891" y="428097"/>
                </a:lnTo>
                <a:lnTo>
                  <a:pt x="603148" y="427151"/>
                </a:lnTo>
                <a:lnTo>
                  <a:pt x="590818" y="424614"/>
                </a:lnTo>
                <a:lnTo>
                  <a:pt x="578091" y="422923"/>
                </a:lnTo>
                <a:lnTo>
                  <a:pt x="565392" y="421210"/>
                </a:lnTo>
                <a:lnTo>
                  <a:pt x="553149" y="418608"/>
                </a:lnTo>
                <a:lnTo>
                  <a:pt x="541832" y="414273"/>
                </a:lnTo>
                <a:lnTo>
                  <a:pt x="534197" y="400987"/>
                </a:lnTo>
                <a:lnTo>
                  <a:pt x="528852" y="392250"/>
                </a:lnTo>
                <a:lnTo>
                  <a:pt x="522820" y="385851"/>
                </a:lnTo>
                <a:lnTo>
                  <a:pt x="515467" y="379158"/>
                </a:lnTo>
                <a:lnTo>
                  <a:pt x="514578" y="373024"/>
                </a:lnTo>
                <a:lnTo>
                  <a:pt x="508888" y="365836"/>
                </a:lnTo>
                <a:lnTo>
                  <a:pt x="501486" y="355055"/>
                </a:lnTo>
                <a:lnTo>
                  <a:pt x="494841" y="343973"/>
                </a:lnTo>
                <a:lnTo>
                  <a:pt x="487801" y="333520"/>
                </a:lnTo>
                <a:lnTo>
                  <a:pt x="479450" y="324815"/>
                </a:lnTo>
                <a:lnTo>
                  <a:pt x="469063" y="316963"/>
                </a:lnTo>
                <a:lnTo>
                  <a:pt x="459815" y="308719"/>
                </a:lnTo>
                <a:lnTo>
                  <a:pt x="454253" y="300443"/>
                </a:lnTo>
                <a:lnTo>
                  <a:pt x="448721" y="288930"/>
                </a:lnTo>
                <a:lnTo>
                  <a:pt x="443298" y="277400"/>
                </a:lnTo>
                <a:lnTo>
                  <a:pt x="439546" y="269493"/>
                </a:lnTo>
                <a:lnTo>
                  <a:pt x="436002" y="261319"/>
                </a:lnTo>
                <a:lnTo>
                  <a:pt x="435430" y="259531"/>
                </a:lnTo>
                <a:lnTo>
                  <a:pt x="432879" y="255638"/>
                </a:lnTo>
                <a:lnTo>
                  <a:pt x="431164" y="248078"/>
                </a:lnTo>
                <a:lnTo>
                  <a:pt x="436637" y="243076"/>
                </a:lnTo>
                <a:lnTo>
                  <a:pt x="446810" y="239688"/>
                </a:lnTo>
                <a:lnTo>
                  <a:pt x="459196" y="236971"/>
                </a:lnTo>
                <a:lnTo>
                  <a:pt x="471308" y="233982"/>
                </a:lnTo>
                <a:lnTo>
                  <a:pt x="486728" y="227588"/>
                </a:lnTo>
                <a:lnTo>
                  <a:pt x="500070" y="220494"/>
                </a:lnTo>
                <a:lnTo>
                  <a:pt x="513503" y="212356"/>
                </a:lnTo>
                <a:lnTo>
                  <a:pt x="526301" y="203806"/>
                </a:lnTo>
                <a:lnTo>
                  <a:pt x="537737" y="195476"/>
                </a:lnTo>
                <a:lnTo>
                  <a:pt x="547084" y="187998"/>
                </a:lnTo>
                <a:lnTo>
                  <a:pt x="553615" y="182005"/>
                </a:lnTo>
                <a:lnTo>
                  <a:pt x="556196" y="178917"/>
                </a:lnTo>
                <a:lnTo>
                  <a:pt x="564419" y="166786"/>
                </a:lnTo>
                <a:lnTo>
                  <a:pt x="573576" y="154662"/>
                </a:lnTo>
                <a:lnTo>
                  <a:pt x="583156" y="142806"/>
                </a:lnTo>
                <a:lnTo>
                  <a:pt x="592652" y="131479"/>
                </a:lnTo>
                <a:lnTo>
                  <a:pt x="601555" y="120941"/>
                </a:lnTo>
                <a:lnTo>
                  <a:pt x="609355" y="111452"/>
                </a:lnTo>
                <a:lnTo>
                  <a:pt x="615543" y="103274"/>
                </a:lnTo>
                <a:lnTo>
                  <a:pt x="619612" y="96666"/>
                </a:lnTo>
                <a:lnTo>
                  <a:pt x="620394" y="94894"/>
                </a:lnTo>
                <a:lnTo>
                  <a:pt x="625959" y="88916"/>
                </a:lnTo>
                <a:lnTo>
                  <a:pt x="636400" y="81373"/>
                </a:lnTo>
                <a:lnTo>
                  <a:pt x="647842" y="73376"/>
                </a:lnTo>
                <a:lnTo>
                  <a:pt x="656412" y="66036"/>
                </a:lnTo>
                <a:lnTo>
                  <a:pt x="658236" y="60466"/>
                </a:lnTo>
                <a:lnTo>
                  <a:pt x="657174" y="59474"/>
                </a:lnTo>
                <a:lnTo>
                  <a:pt x="648566" y="52151"/>
                </a:lnTo>
                <a:lnTo>
                  <a:pt x="637130" y="40707"/>
                </a:lnTo>
                <a:lnTo>
                  <a:pt x="632663" y="34467"/>
                </a:lnTo>
                <a:lnTo>
                  <a:pt x="630707" y="27089"/>
                </a:lnTo>
                <a:lnTo>
                  <a:pt x="627278" y="20396"/>
                </a:lnTo>
                <a:lnTo>
                  <a:pt x="624928" y="13169"/>
                </a:lnTo>
                <a:lnTo>
                  <a:pt x="619239" y="7574"/>
                </a:lnTo>
                <a:lnTo>
                  <a:pt x="612881" y="5964"/>
                </a:lnTo>
                <a:lnTo>
                  <a:pt x="610539" y="0"/>
                </a:lnTo>
                <a:lnTo>
                  <a:pt x="601088" y="7279"/>
                </a:lnTo>
                <a:lnTo>
                  <a:pt x="592860" y="18550"/>
                </a:lnTo>
                <a:lnTo>
                  <a:pt x="590283" y="20573"/>
                </a:lnTo>
                <a:lnTo>
                  <a:pt x="583538" y="25406"/>
                </a:lnTo>
                <a:lnTo>
                  <a:pt x="575717" y="32381"/>
                </a:lnTo>
                <a:lnTo>
                  <a:pt x="566937" y="40992"/>
                </a:lnTo>
                <a:lnTo>
                  <a:pt x="557313" y="50730"/>
                </a:lnTo>
                <a:lnTo>
                  <a:pt x="546963" y="61090"/>
                </a:lnTo>
                <a:lnTo>
                  <a:pt x="536003" y="71563"/>
                </a:lnTo>
                <a:lnTo>
                  <a:pt x="528370" y="78397"/>
                </a:lnTo>
                <a:lnTo>
                  <a:pt x="512974" y="88989"/>
                </a:lnTo>
                <a:lnTo>
                  <a:pt x="498068" y="95127"/>
                </a:lnTo>
                <a:lnTo>
                  <a:pt x="484681" y="98072"/>
                </a:lnTo>
                <a:lnTo>
                  <a:pt x="473846" y="99088"/>
                </a:lnTo>
                <a:lnTo>
                  <a:pt x="466590" y="99436"/>
                </a:lnTo>
                <a:lnTo>
                  <a:pt x="464248" y="99923"/>
                </a:lnTo>
                <a:lnTo>
                  <a:pt x="453898" y="103046"/>
                </a:lnTo>
                <a:lnTo>
                  <a:pt x="444324" y="105152"/>
                </a:lnTo>
                <a:lnTo>
                  <a:pt x="432397" y="107514"/>
                </a:lnTo>
                <a:lnTo>
                  <a:pt x="418553" y="110053"/>
                </a:lnTo>
                <a:lnTo>
                  <a:pt x="403230" y="112691"/>
                </a:lnTo>
                <a:lnTo>
                  <a:pt x="386861" y="115347"/>
                </a:lnTo>
                <a:lnTo>
                  <a:pt x="369883" y="117943"/>
                </a:lnTo>
                <a:lnTo>
                  <a:pt x="352733" y="120399"/>
                </a:lnTo>
                <a:lnTo>
                  <a:pt x="335845" y="122637"/>
                </a:lnTo>
                <a:lnTo>
                  <a:pt x="319655" y="124576"/>
                </a:lnTo>
                <a:lnTo>
                  <a:pt x="304600" y="126138"/>
                </a:lnTo>
                <a:lnTo>
                  <a:pt x="291114" y="127243"/>
                </a:lnTo>
                <a:lnTo>
                  <a:pt x="279635" y="127812"/>
                </a:lnTo>
                <a:lnTo>
                  <a:pt x="270597" y="127766"/>
                </a:lnTo>
                <a:lnTo>
                  <a:pt x="264436" y="127025"/>
                </a:lnTo>
                <a:lnTo>
                  <a:pt x="264185" y="126961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622566" y="1249889"/>
            <a:ext cx="44769" cy="165036"/>
          </a:xfrm>
          <a:custGeom>
            <a:avLst/>
            <a:gdLst/>
            <a:ahLst/>
            <a:cxnLst/>
            <a:rect l="l" t="t" r="r" b="b"/>
            <a:pathLst>
              <a:path w="44769" h="165036">
                <a:moveTo>
                  <a:pt x="44769" y="165036"/>
                </a:moveTo>
                <a:lnTo>
                  <a:pt x="37730" y="154184"/>
                </a:lnTo>
                <a:lnTo>
                  <a:pt x="29077" y="144910"/>
                </a:lnTo>
                <a:lnTo>
                  <a:pt x="20232" y="135902"/>
                </a:lnTo>
                <a:lnTo>
                  <a:pt x="12619" y="125848"/>
                </a:lnTo>
                <a:lnTo>
                  <a:pt x="8104" y="115227"/>
                </a:lnTo>
                <a:lnTo>
                  <a:pt x="6164" y="102780"/>
                </a:lnTo>
                <a:lnTo>
                  <a:pt x="5235" y="90230"/>
                </a:lnTo>
                <a:lnTo>
                  <a:pt x="4357" y="84162"/>
                </a:lnTo>
                <a:lnTo>
                  <a:pt x="2171" y="71817"/>
                </a:lnTo>
                <a:lnTo>
                  <a:pt x="598" y="59387"/>
                </a:lnTo>
                <a:lnTo>
                  <a:pt x="0" y="46983"/>
                </a:lnTo>
                <a:lnTo>
                  <a:pt x="735" y="34715"/>
                </a:lnTo>
                <a:lnTo>
                  <a:pt x="3164" y="22696"/>
                </a:lnTo>
                <a:lnTo>
                  <a:pt x="7648" y="11034"/>
                </a:lnTo>
                <a:lnTo>
                  <a:pt x="14428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573872" y="1159897"/>
            <a:ext cx="153708" cy="76847"/>
          </a:xfrm>
          <a:custGeom>
            <a:avLst/>
            <a:gdLst/>
            <a:ahLst/>
            <a:cxnLst/>
            <a:rect l="l" t="t" r="r" b="b"/>
            <a:pathLst>
              <a:path w="153708" h="76847">
                <a:moveTo>
                  <a:pt x="153708" y="76847"/>
                </a:moveTo>
                <a:lnTo>
                  <a:pt x="147044" y="65906"/>
                </a:lnTo>
                <a:lnTo>
                  <a:pt x="139909" y="54956"/>
                </a:lnTo>
                <a:lnTo>
                  <a:pt x="136740" y="50584"/>
                </a:lnTo>
                <a:lnTo>
                  <a:pt x="128405" y="40776"/>
                </a:lnTo>
                <a:lnTo>
                  <a:pt x="119474" y="31625"/>
                </a:lnTo>
                <a:lnTo>
                  <a:pt x="110562" y="22763"/>
                </a:lnTo>
                <a:lnTo>
                  <a:pt x="108127" y="20256"/>
                </a:lnTo>
                <a:lnTo>
                  <a:pt x="99319" y="10775"/>
                </a:lnTo>
                <a:lnTo>
                  <a:pt x="88399" y="4919"/>
                </a:lnTo>
                <a:lnTo>
                  <a:pt x="84759" y="4241"/>
                </a:lnTo>
                <a:lnTo>
                  <a:pt x="72136" y="2732"/>
                </a:lnTo>
                <a:lnTo>
                  <a:pt x="59447" y="1557"/>
                </a:lnTo>
                <a:lnTo>
                  <a:pt x="46766" y="637"/>
                </a:lnTo>
                <a:lnTo>
                  <a:pt x="36042" y="0"/>
                </a:lnTo>
                <a:lnTo>
                  <a:pt x="22408" y="1259"/>
                </a:lnTo>
                <a:lnTo>
                  <a:pt x="12224" y="6276"/>
                </a:lnTo>
                <a:lnTo>
                  <a:pt x="1855" y="14152"/>
                </a:lnTo>
                <a:lnTo>
                  <a:pt x="0" y="1557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474174" y="2899554"/>
            <a:ext cx="47739" cy="62433"/>
          </a:xfrm>
          <a:custGeom>
            <a:avLst/>
            <a:gdLst/>
            <a:ahLst/>
            <a:cxnLst/>
            <a:rect l="l" t="t" r="r" b="b"/>
            <a:pathLst>
              <a:path w="47739" h="62433">
                <a:moveTo>
                  <a:pt x="39712" y="58699"/>
                </a:moveTo>
                <a:lnTo>
                  <a:pt x="47739" y="7543"/>
                </a:lnTo>
                <a:lnTo>
                  <a:pt x="17551" y="0"/>
                </a:lnTo>
                <a:lnTo>
                  <a:pt x="0" y="53517"/>
                </a:lnTo>
                <a:lnTo>
                  <a:pt x="6337" y="62433"/>
                </a:lnTo>
                <a:lnTo>
                  <a:pt x="31673" y="62217"/>
                </a:lnTo>
                <a:lnTo>
                  <a:pt x="39712" y="586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474174" y="2899554"/>
            <a:ext cx="47739" cy="62433"/>
          </a:xfrm>
          <a:custGeom>
            <a:avLst/>
            <a:gdLst/>
            <a:ahLst/>
            <a:cxnLst/>
            <a:rect l="l" t="t" r="r" b="b"/>
            <a:pathLst>
              <a:path w="47739" h="62433">
                <a:moveTo>
                  <a:pt x="39712" y="58699"/>
                </a:moveTo>
                <a:lnTo>
                  <a:pt x="31673" y="62217"/>
                </a:lnTo>
                <a:lnTo>
                  <a:pt x="19011" y="62331"/>
                </a:lnTo>
                <a:lnTo>
                  <a:pt x="6337" y="62433"/>
                </a:lnTo>
                <a:lnTo>
                  <a:pt x="0" y="53517"/>
                </a:lnTo>
                <a:lnTo>
                  <a:pt x="17551" y="0"/>
                </a:lnTo>
                <a:lnTo>
                  <a:pt x="47739" y="7543"/>
                </a:lnTo>
                <a:lnTo>
                  <a:pt x="39712" y="58699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40397" y="992854"/>
            <a:ext cx="189473" cy="184516"/>
          </a:xfrm>
          <a:custGeom>
            <a:avLst/>
            <a:gdLst/>
            <a:ahLst/>
            <a:cxnLst/>
            <a:rect l="l" t="t" r="r" b="b"/>
            <a:pathLst>
              <a:path w="189473" h="184516">
                <a:moveTo>
                  <a:pt x="169574" y="44951"/>
                </a:moveTo>
                <a:lnTo>
                  <a:pt x="161273" y="40728"/>
                </a:lnTo>
                <a:lnTo>
                  <a:pt x="157480" y="38950"/>
                </a:lnTo>
                <a:lnTo>
                  <a:pt x="148994" y="31824"/>
                </a:lnTo>
                <a:lnTo>
                  <a:pt x="145271" y="22130"/>
                </a:lnTo>
                <a:lnTo>
                  <a:pt x="143835" y="11109"/>
                </a:lnTo>
                <a:lnTo>
                  <a:pt x="142208" y="0"/>
                </a:lnTo>
                <a:lnTo>
                  <a:pt x="144487" y="148602"/>
                </a:lnTo>
                <a:lnTo>
                  <a:pt x="145440" y="148145"/>
                </a:lnTo>
                <a:lnTo>
                  <a:pt x="152958" y="145338"/>
                </a:lnTo>
                <a:lnTo>
                  <a:pt x="165065" y="142188"/>
                </a:lnTo>
                <a:lnTo>
                  <a:pt x="177400" y="137666"/>
                </a:lnTo>
                <a:lnTo>
                  <a:pt x="181444" y="134353"/>
                </a:lnTo>
                <a:lnTo>
                  <a:pt x="187050" y="123716"/>
                </a:lnTo>
                <a:lnTo>
                  <a:pt x="189473" y="110393"/>
                </a:lnTo>
                <a:lnTo>
                  <a:pt x="188950" y="103098"/>
                </a:lnTo>
                <a:lnTo>
                  <a:pt x="183804" y="92114"/>
                </a:lnTo>
                <a:lnTo>
                  <a:pt x="176688" y="81025"/>
                </a:lnTo>
                <a:lnTo>
                  <a:pt x="173799" y="74663"/>
                </a:lnTo>
                <a:lnTo>
                  <a:pt x="183287" y="68101"/>
                </a:lnTo>
                <a:lnTo>
                  <a:pt x="186000" y="61691"/>
                </a:lnTo>
                <a:lnTo>
                  <a:pt x="183547" y="55591"/>
                </a:lnTo>
                <a:lnTo>
                  <a:pt x="177535" y="49958"/>
                </a:lnTo>
                <a:lnTo>
                  <a:pt x="169574" y="44951"/>
                </a:lnTo>
                <a:close/>
              </a:path>
              <a:path w="189473" h="184516">
                <a:moveTo>
                  <a:pt x="4381" y="127292"/>
                </a:moveTo>
                <a:lnTo>
                  <a:pt x="14681" y="132759"/>
                </a:lnTo>
                <a:lnTo>
                  <a:pt x="27962" y="134468"/>
                </a:lnTo>
                <a:lnTo>
                  <a:pt x="32969" y="135547"/>
                </a:lnTo>
                <a:lnTo>
                  <a:pt x="44814" y="140319"/>
                </a:lnTo>
                <a:lnTo>
                  <a:pt x="56454" y="145350"/>
                </a:lnTo>
                <a:lnTo>
                  <a:pt x="66649" y="148539"/>
                </a:lnTo>
                <a:lnTo>
                  <a:pt x="79210" y="150600"/>
                </a:lnTo>
                <a:lnTo>
                  <a:pt x="91858" y="152245"/>
                </a:lnTo>
                <a:lnTo>
                  <a:pt x="97104" y="153149"/>
                </a:lnTo>
                <a:lnTo>
                  <a:pt x="111261" y="156304"/>
                </a:lnTo>
                <a:lnTo>
                  <a:pt x="123159" y="161392"/>
                </a:lnTo>
                <a:lnTo>
                  <a:pt x="131613" y="170768"/>
                </a:lnTo>
                <a:lnTo>
                  <a:pt x="134823" y="181000"/>
                </a:lnTo>
                <a:lnTo>
                  <a:pt x="134937" y="178650"/>
                </a:lnTo>
                <a:lnTo>
                  <a:pt x="138188" y="171754"/>
                </a:lnTo>
                <a:lnTo>
                  <a:pt x="138785" y="163918"/>
                </a:lnTo>
                <a:lnTo>
                  <a:pt x="141808" y="156730"/>
                </a:lnTo>
                <a:lnTo>
                  <a:pt x="145394" y="148253"/>
                </a:lnTo>
                <a:lnTo>
                  <a:pt x="152958" y="145338"/>
                </a:lnTo>
                <a:lnTo>
                  <a:pt x="145440" y="148145"/>
                </a:lnTo>
                <a:lnTo>
                  <a:pt x="144487" y="148602"/>
                </a:lnTo>
                <a:lnTo>
                  <a:pt x="142208" y="0"/>
                </a:lnTo>
                <a:lnTo>
                  <a:pt x="138112" y="-9677"/>
                </a:lnTo>
                <a:lnTo>
                  <a:pt x="129793" y="-18941"/>
                </a:lnTo>
                <a:lnTo>
                  <a:pt x="119431" y="-27591"/>
                </a:lnTo>
                <a:lnTo>
                  <a:pt x="114769" y="-30835"/>
                </a:lnTo>
                <a:lnTo>
                  <a:pt x="103082" y="-35914"/>
                </a:lnTo>
                <a:lnTo>
                  <a:pt x="92668" y="-35722"/>
                </a:lnTo>
                <a:lnTo>
                  <a:pt x="83063" y="-31264"/>
                </a:lnTo>
                <a:lnTo>
                  <a:pt x="73806" y="-23541"/>
                </a:lnTo>
                <a:lnTo>
                  <a:pt x="71742" y="-21475"/>
                </a:lnTo>
                <a:lnTo>
                  <a:pt x="62136" y="-11940"/>
                </a:lnTo>
                <a:lnTo>
                  <a:pt x="52700" y="-2697"/>
                </a:lnTo>
                <a:lnTo>
                  <a:pt x="43806" y="6606"/>
                </a:lnTo>
                <a:lnTo>
                  <a:pt x="35825" y="16328"/>
                </a:lnTo>
                <a:lnTo>
                  <a:pt x="29128" y="26821"/>
                </a:lnTo>
                <a:lnTo>
                  <a:pt x="24088" y="38441"/>
                </a:lnTo>
                <a:lnTo>
                  <a:pt x="21323" y="49847"/>
                </a:lnTo>
                <a:lnTo>
                  <a:pt x="18620" y="62256"/>
                </a:lnTo>
                <a:lnTo>
                  <a:pt x="15386" y="74534"/>
                </a:lnTo>
                <a:lnTo>
                  <a:pt x="15214" y="75234"/>
                </a:lnTo>
                <a:lnTo>
                  <a:pt x="13090" y="87720"/>
                </a:lnTo>
                <a:lnTo>
                  <a:pt x="11052" y="100262"/>
                </a:lnTo>
                <a:lnTo>
                  <a:pt x="9423" y="106006"/>
                </a:lnTo>
                <a:lnTo>
                  <a:pt x="7099" y="112687"/>
                </a:lnTo>
                <a:lnTo>
                  <a:pt x="0" y="120929"/>
                </a:lnTo>
                <a:lnTo>
                  <a:pt x="4381" y="1272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40397" y="956940"/>
            <a:ext cx="189473" cy="216914"/>
          </a:xfrm>
          <a:custGeom>
            <a:avLst/>
            <a:gdLst/>
            <a:ahLst/>
            <a:cxnLst/>
            <a:rect l="l" t="t" r="r" b="b"/>
            <a:pathLst>
              <a:path w="189473" h="216914">
                <a:moveTo>
                  <a:pt x="134937" y="214565"/>
                </a:moveTo>
                <a:lnTo>
                  <a:pt x="138188" y="207668"/>
                </a:lnTo>
                <a:lnTo>
                  <a:pt x="138785" y="199833"/>
                </a:lnTo>
                <a:lnTo>
                  <a:pt x="141808" y="192644"/>
                </a:lnTo>
                <a:lnTo>
                  <a:pt x="145440" y="184059"/>
                </a:lnTo>
                <a:lnTo>
                  <a:pt x="144487" y="184516"/>
                </a:lnTo>
                <a:lnTo>
                  <a:pt x="152958" y="181252"/>
                </a:lnTo>
                <a:lnTo>
                  <a:pt x="165065" y="178102"/>
                </a:lnTo>
                <a:lnTo>
                  <a:pt x="177400" y="173580"/>
                </a:lnTo>
                <a:lnTo>
                  <a:pt x="181444" y="170267"/>
                </a:lnTo>
                <a:lnTo>
                  <a:pt x="187050" y="159630"/>
                </a:lnTo>
                <a:lnTo>
                  <a:pt x="189473" y="146307"/>
                </a:lnTo>
                <a:lnTo>
                  <a:pt x="188950" y="139012"/>
                </a:lnTo>
                <a:lnTo>
                  <a:pt x="183804" y="128028"/>
                </a:lnTo>
                <a:lnTo>
                  <a:pt x="176688" y="116939"/>
                </a:lnTo>
                <a:lnTo>
                  <a:pt x="173799" y="110577"/>
                </a:lnTo>
                <a:lnTo>
                  <a:pt x="183287" y="104015"/>
                </a:lnTo>
                <a:lnTo>
                  <a:pt x="186000" y="97605"/>
                </a:lnTo>
                <a:lnTo>
                  <a:pt x="183547" y="91505"/>
                </a:lnTo>
                <a:lnTo>
                  <a:pt x="177535" y="85872"/>
                </a:lnTo>
                <a:lnTo>
                  <a:pt x="169574" y="80865"/>
                </a:lnTo>
                <a:lnTo>
                  <a:pt x="161273" y="76642"/>
                </a:lnTo>
                <a:lnTo>
                  <a:pt x="157480" y="74865"/>
                </a:lnTo>
                <a:lnTo>
                  <a:pt x="148994" y="67738"/>
                </a:lnTo>
                <a:lnTo>
                  <a:pt x="145271" y="58044"/>
                </a:lnTo>
                <a:lnTo>
                  <a:pt x="143835" y="47023"/>
                </a:lnTo>
                <a:lnTo>
                  <a:pt x="142208" y="35914"/>
                </a:lnTo>
                <a:lnTo>
                  <a:pt x="138112" y="26236"/>
                </a:lnTo>
                <a:lnTo>
                  <a:pt x="129793" y="16972"/>
                </a:lnTo>
                <a:lnTo>
                  <a:pt x="119431" y="8322"/>
                </a:lnTo>
                <a:lnTo>
                  <a:pt x="114769" y="5078"/>
                </a:lnTo>
                <a:lnTo>
                  <a:pt x="103082" y="0"/>
                </a:lnTo>
                <a:lnTo>
                  <a:pt x="92668" y="191"/>
                </a:lnTo>
                <a:lnTo>
                  <a:pt x="83063" y="4649"/>
                </a:lnTo>
                <a:lnTo>
                  <a:pt x="73806" y="12372"/>
                </a:lnTo>
                <a:lnTo>
                  <a:pt x="71742" y="14438"/>
                </a:lnTo>
                <a:lnTo>
                  <a:pt x="62136" y="23973"/>
                </a:lnTo>
                <a:lnTo>
                  <a:pt x="52700" y="33216"/>
                </a:lnTo>
                <a:lnTo>
                  <a:pt x="43806" y="42520"/>
                </a:lnTo>
                <a:lnTo>
                  <a:pt x="35825" y="52242"/>
                </a:lnTo>
                <a:lnTo>
                  <a:pt x="29128" y="62735"/>
                </a:lnTo>
                <a:lnTo>
                  <a:pt x="24088" y="74355"/>
                </a:lnTo>
                <a:lnTo>
                  <a:pt x="21323" y="85761"/>
                </a:lnTo>
                <a:lnTo>
                  <a:pt x="18620" y="98170"/>
                </a:lnTo>
                <a:lnTo>
                  <a:pt x="15386" y="110448"/>
                </a:lnTo>
                <a:lnTo>
                  <a:pt x="15214" y="111148"/>
                </a:lnTo>
                <a:lnTo>
                  <a:pt x="13090" y="123634"/>
                </a:lnTo>
                <a:lnTo>
                  <a:pt x="11052" y="136176"/>
                </a:lnTo>
                <a:lnTo>
                  <a:pt x="9423" y="141921"/>
                </a:lnTo>
                <a:lnTo>
                  <a:pt x="7099" y="148601"/>
                </a:lnTo>
                <a:lnTo>
                  <a:pt x="0" y="156843"/>
                </a:lnTo>
                <a:lnTo>
                  <a:pt x="4381" y="163206"/>
                </a:lnTo>
                <a:lnTo>
                  <a:pt x="14681" y="168673"/>
                </a:lnTo>
                <a:lnTo>
                  <a:pt x="27962" y="170382"/>
                </a:lnTo>
                <a:lnTo>
                  <a:pt x="32969" y="171461"/>
                </a:lnTo>
                <a:lnTo>
                  <a:pt x="44814" y="176233"/>
                </a:lnTo>
                <a:lnTo>
                  <a:pt x="56454" y="181264"/>
                </a:lnTo>
                <a:lnTo>
                  <a:pt x="66649" y="184453"/>
                </a:lnTo>
                <a:lnTo>
                  <a:pt x="79210" y="186514"/>
                </a:lnTo>
                <a:lnTo>
                  <a:pt x="91858" y="188159"/>
                </a:lnTo>
                <a:lnTo>
                  <a:pt x="97104" y="189063"/>
                </a:lnTo>
                <a:lnTo>
                  <a:pt x="111261" y="192218"/>
                </a:lnTo>
                <a:lnTo>
                  <a:pt x="123159" y="197306"/>
                </a:lnTo>
                <a:lnTo>
                  <a:pt x="131613" y="206682"/>
                </a:lnTo>
                <a:lnTo>
                  <a:pt x="134823" y="216914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665459" y="996023"/>
            <a:ext cx="17449" cy="21653"/>
          </a:xfrm>
          <a:custGeom>
            <a:avLst/>
            <a:gdLst/>
            <a:ahLst/>
            <a:cxnLst/>
            <a:rect l="l" t="t" r="r" b="b"/>
            <a:pathLst>
              <a:path w="17449" h="21653">
                <a:moveTo>
                  <a:pt x="17449" y="0"/>
                </a:moveTo>
                <a:lnTo>
                  <a:pt x="4847" y="5670"/>
                </a:lnTo>
                <a:lnTo>
                  <a:pt x="311" y="18683"/>
                </a:lnTo>
                <a:lnTo>
                  <a:pt x="0" y="21653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674896" y="1013520"/>
            <a:ext cx="10934" cy="13855"/>
          </a:xfrm>
          <a:custGeom>
            <a:avLst/>
            <a:gdLst/>
            <a:ahLst/>
            <a:cxnLst/>
            <a:rect l="l" t="t" r="r" b="b"/>
            <a:pathLst>
              <a:path w="10934" h="13855">
                <a:moveTo>
                  <a:pt x="7429" y="0"/>
                </a:moveTo>
                <a:lnTo>
                  <a:pt x="4254" y="4813"/>
                </a:lnTo>
                <a:lnTo>
                  <a:pt x="0" y="6413"/>
                </a:lnTo>
                <a:lnTo>
                  <a:pt x="152" y="12407"/>
                </a:lnTo>
                <a:lnTo>
                  <a:pt x="2070" y="13081"/>
                </a:lnTo>
                <a:lnTo>
                  <a:pt x="3340" y="13855"/>
                </a:lnTo>
                <a:lnTo>
                  <a:pt x="5295" y="13347"/>
                </a:lnTo>
                <a:lnTo>
                  <a:pt x="6743" y="10058"/>
                </a:lnTo>
                <a:lnTo>
                  <a:pt x="10655" y="10972"/>
                </a:lnTo>
                <a:lnTo>
                  <a:pt x="10934" y="7404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690353" y="1064788"/>
            <a:ext cx="24943" cy="8109"/>
          </a:xfrm>
          <a:custGeom>
            <a:avLst/>
            <a:gdLst/>
            <a:ahLst/>
            <a:cxnLst/>
            <a:rect l="l" t="t" r="r" b="b"/>
            <a:pathLst>
              <a:path w="24943" h="8109">
                <a:moveTo>
                  <a:pt x="24943" y="1066"/>
                </a:moveTo>
                <a:lnTo>
                  <a:pt x="16295" y="6563"/>
                </a:lnTo>
                <a:lnTo>
                  <a:pt x="5302" y="8109"/>
                </a:lnTo>
                <a:lnTo>
                  <a:pt x="0" y="1952"/>
                </a:lnTo>
                <a:lnTo>
                  <a:pt x="216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708949" y="1083826"/>
            <a:ext cx="12649" cy="12611"/>
          </a:xfrm>
          <a:custGeom>
            <a:avLst/>
            <a:gdLst/>
            <a:ahLst/>
            <a:cxnLst/>
            <a:rect l="l" t="t" r="r" b="b"/>
            <a:pathLst>
              <a:path w="12649" h="12611">
                <a:moveTo>
                  <a:pt x="12649" y="0"/>
                </a:moveTo>
                <a:lnTo>
                  <a:pt x="6146" y="5981"/>
                </a:lnTo>
                <a:lnTo>
                  <a:pt x="9207" y="10820"/>
                </a:lnTo>
                <a:lnTo>
                  <a:pt x="0" y="12611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482385" y="906556"/>
            <a:ext cx="175483" cy="223786"/>
          </a:xfrm>
          <a:custGeom>
            <a:avLst/>
            <a:gdLst/>
            <a:ahLst/>
            <a:cxnLst/>
            <a:rect l="l" t="t" r="r" b="b"/>
            <a:pathLst>
              <a:path w="175483" h="223786">
                <a:moveTo>
                  <a:pt x="681" y="122369"/>
                </a:moveTo>
                <a:lnTo>
                  <a:pt x="0" y="135077"/>
                </a:lnTo>
                <a:lnTo>
                  <a:pt x="48" y="147701"/>
                </a:lnTo>
                <a:lnTo>
                  <a:pt x="1248" y="160120"/>
                </a:lnTo>
                <a:lnTo>
                  <a:pt x="4020" y="172212"/>
                </a:lnTo>
                <a:lnTo>
                  <a:pt x="6078" y="178841"/>
                </a:lnTo>
                <a:lnTo>
                  <a:pt x="7259" y="189814"/>
                </a:lnTo>
                <a:lnTo>
                  <a:pt x="12974" y="194856"/>
                </a:lnTo>
                <a:lnTo>
                  <a:pt x="15641" y="197192"/>
                </a:lnTo>
                <a:lnTo>
                  <a:pt x="21585" y="199593"/>
                </a:lnTo>
                <a:lnTo>
                  <a:pt x="23858" y="200875"/>
                </a:lnTo>
                <a:lnTo>
                  <a:pt x="29179" y="203885"/>
                </a:lnTo>
                <a:lnTo>
                  <a:pt x="34335" y="207340"/>
                </a:lnTo>
                <a:lnTo>
                  <a:pt x="39352" y="210731"/>
                </a:lnTo>
                <a:lnTo>
                  <a:pt x="46083" y="215265"/>
                </a:lnTo>
                <a:lnTo>
                  <a:pt x="53144" y="220738"/>
                </a:lnTo>
                <a:lnTo>
                  <a:pt x="61221" y="222173"/>
                </a:lnTo>
                <a:lnTo>
                  <a:pt x="70137" y="223786"/>
                </a:lnTo>
                <a:lnTo>
                  <a:pt x="72296" y="220954"/>
                </a:lnTo>
                <a:lnTo>
                  <a:pt x="78684" y="216573"/>
                </a:lnTo>
                <a:lnTo>
                  <a:pt x="85042" y="213136"/>
                </a:lnTo>
                <a:lnTo>
                  <a:pt x="97289" y="207732"/>
                </a:lnTo>
                <a:lnTo>
                  <a:pt x="107094" y="199999"/>
                </a:lnTo>
                <a:lnTo>
                  <a:pt x="107714" y="198963"/>
                </a:lnTo>
                <a:lnTo>
                  <a:pt x="109056" y="191774"/>
                </a:lnTo>
                <a:lnTo>
                  <a:pt x="107784" y="182770"/>
                </a:lnTo>
                <a:lnTo>
                  <a:pt x="105208" y="172807"/>
                </a:lnTo>
                <a:lnTo>
                  <a:pt x="102641" y="162741"/>
                </a:lnTo>
                <a:lnTo>
                  <a:pt x="101394" y="153431"/>
                </a:lnTo>
                <a:lnTo>
                  <a:pt x="102779" y="145732"/>
                </a:lnTo>
                <a:lnTo>
                  <a:pt x="108106" y="140501"/>
                </a:lnTo>
                <a:lnTo>
                  <a:pt x="118689" y="138595"/>
                </a:lnTo>
                <a:lnTo>
                  <a:pt x="125530" y="139943"/>
                </a:lnTo>
                <a:lnTo>
                  <a:pt x="135455" y="145186"/>
                </a:lnTo>
                <a:lnTo>
                  <a:pt x="145404" y="149489"/>
                </a:lnTo>
                <a:lnTo>
                  <a:pt x="156801" y="147434"/>
                </a:lnTo>
                <a:lnTo>
                  <a:pt x="159827" y="144922"/>
                </a:lnTo>
                <a:lnTo>
                  <a:pt x="160907" y="135879"/>
                </a:lnTo>
                <a:lnTo>
                  <a:pt x="156161" y="125418"/>
                </a:lnTo>
                <a:lnTo>
                  <a:pt x="151036" y="116078"/>
                </a:lnTo>
                <a:lnTo>
                  <a:pt x="146927" y="105574"/>
                </a:lnTo>
                <a:lnTo>
                  <a:pt x="143706" y="93183"/>
                </a:lnTo>
                <a:lnTo>
                  <a:pt x="143126" y="80824"/>
                </a:lnTo>
                <a:lnTo>
                  <a:pt x="146857" y="70231"/>
                </a:lnTo>
                <a:lnTo>
                  <a:pt x="151126" y="66711"/>
                </a:lnTo>
                <a:lnTo>
                  <a:pt x="164440" y="60618"/>
                </a:lnTo>
                <a:lnTo>
                  <a:pt x="173731" y="53403"/>
                </a:lnTo>
                <a:lnTo>
                  <a:pt x="175483" y="48501"/>
                </a:lnTo>
                <a:lnTo>
                  <a:pt x="169209" y="43192"/>
                </a:lnTo>
                <a:lnTo>
                  <a:pt x="167177" y="39687"/>
                </a:lnTo>
                <a:lnTo>
                  <a:pt x="164675" y="41986"/>
                </a:lnTo>
                <a:lnTo>
                  <a:pt x="163444" y="36525"/>
                </a:lnTo>
                <a:lnTo>
                  <a:pt x="164777" y="29857"/>
                </a:lnTo>
                <a:lnTo>
                  <a:pt x="161729" y="25184"/>
                </a:lnTo>
                <a:lnTo>
                  <a:pt x="158898" y="21900"/>
                </a:lnTo>
                <a:lnTo>
                  <a:pt x="147895" y="13306"/>
                </a:lnTo>
                <a:lnTo>
                  <a:pt x="134854" y="5436"/>
                </a:lnTo>
                <a:lnTo>
                  <a:pt x="125140" y="1219"/>
                </a:lnTo>
                <a:lnTo>
                  <a:pt x="119756" y="0"/>
                </a:lnTo>
                <a:lnTo>
                  <a:pt x="113177" y="723"/>
                </a:lnTo>
                <a:lnTo>
                  <a:pt x="107411" y="2603"/>
                </a:lnTo>
                <a:lnTo>
                  <a:pt x="98508" y="5929"/>
                </a:lnTo>
                <a:lnTo>
                  <a:pt x="87080" y="11382"/>
                </a:lnTo>
                <a:lnTo>
                  <a:pt x="75921" y="17805"/>
                </a:lnTo>
                <a:lnTo>
                  <a:pt x="65032" y="24900"/>
                </a:lnTo>
                <a:lnTo>
                  <a:pt x="54417" y="32368"/>
                </a:lnTo>
                <a:lnTo>
                  <a:pt x="44078" y="39911"/>
                </a:lnTo>
                <a:lnTo>
                  <a:pt x="34018" y="47231"/>
                </a:lnTo>
                <a:lnTo>
                  <a:pt x="30631" y="49619"/>
                </a:lnTo>
                <a:lnTo>
                  <a:pt x="20019" y="57316"/>
                </a:lnTo>
                <a:lnTo>
                  <a:pt x="9901" y="66478"/>
                </a:lnTo>
                <a:lnTo>
                  <a:pt x="3284" y="76885"/>
                </a:lnTo>
                <a:lnTo>
                  <a:pt x="1658" y="81508"/>
                </a:lnTo>
                <a:lnTo>
                  <a:pt x="2928" y="89027"/>
                </a:lnTo>
                <a:lnTo>
                  <a:pt x="2712" y="93941"/>
                </a:lnTo>
                <a:lnTo>
                  <a:pt x="2552" y="97186"/>
                </a:lnTo>
                <a:lnTo>
                  <a:pt x="1673" y="109698"/>
                </a:lnTo>
                <a:lnTo>
                  <a:pt x="681" y="12236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482385" y="906556"/>
            <a:ext cx="175483" cy="223786"/>
          </a:xfrm>
          <a:custGeom>
            <a:avLst/>
            <a:gdLst/>
            <a:ahLst/>
            <a:cxnLst/>
            <a:rect l="l" t="t" r="r" b="b"/>
            <a:pathLst>
              <a:path w="175483" h="223786">
                <a:moveTo>
                  <a:pt x="167177" y="39687"/>
                </a:moveTo>
                <a:lnTo>
                  <a:pt x="169209" y="43192"/>
                </a:lnTo>
                <a:lnTo>
                  <a:pt x="175483" y="48501"/>
                </a:lnTo>
                <a:lnTo>
                  <a:pt x="173731" y="53403"/>
                </a:lnTo>
                <a:lnTo>
                  <a:pt x="164440" y="60618"/>
                </a:lnTo>
                <a:lnTo>
                  <a:pt x="151126" y="66711"/>
                </a:lnTo>
                <a:lnTo>
                  <a:pt x="146857" y="70231"/>
                </a:lnTo>
                <a:lnTo>
                  <a:pt x="143126" y="80824"/>
                </a:lnTo>
                <a:lnTo>
                  <a:pt x="143706" y="93183"/>
                </a:lnTo>
                <a:lnTo>
                  <a:pt x="146927" y="105574"/>
                </a:lnTo>
                <a:lnTo>
                  <a:pt x="151036" y="116078"/>
                </a:lnTo>
                <a:lnTo>
                  <a:pt x="156161" y="125418"/>
                </a:lnTo>
                <a:lnTo>
                  <a:pt x="160907" y="135879"/>
                </a:lnTo>
                <a:lnTo>
                  <a:pt x="159827" y="144922"/>
                </a:lnTo>
                <a:lnTo>
                  <a:pt x="156801" y="147434"/>
                </a:lnTo>
                <a:lnTo>
                  <a:pt x="145404" y="149489"/>
                </a:lnTo>
                <a:lnTo>
                  <a:pt x="135455" y="145186"/>
                </a:lnTo>
                <a:lnTo>
                  <a:pt x="125530" y="139943"/>
                </a:lnTo>
                <a:lnTo>
                  <a:pt x="118689" y="138595"/>
                </a:lnTo>
                <a:lnTo>
                  <a:pt x="108106" y="140501"/>
                </a:lnTo>
                <a:lnTo>
                  <a:pt x="102779" y="145732"/>
                </a:lnTo>
                <a:lnTo>
                  <a:pt x="101394" y="153431"/>
                </a:lnTo>
                <a:lnTo>
                  <a:pt x="102641" y="162741"/>
                </a:lnTo>
                <a:lnTo>
                  <a:pt x="105208" y="172807"/>
                </a:lnTo>
                <a:lnTo>
                  <a:pt x="107784" y="182770"/>
                </a:lnTo>
                <a:lnTo>
                  <a:pt x="109056" y="191774"/>
                </a:lnTo>
                <a:lnTo>
                  <a:pt x="107714" y="198963"/>
                </a:lnTo>
                <a:lnTo>
                  <a:pt x="107094" y="199999"/>
                </a:lnTo>
                <a:lnTo>
                  <a:pt x="97289" y="207732"/>
                </a:lnTo>
                <a:lnTo>
                  <a:pt x="85042" y="213136"/>
                </a:lnTo>
                <a:lnTo>
                  <a:pt x="78684" y="216573"/>
                </a:lnTo>
                <a:lnTo>
                  <a:pt x="72296" y="220954"/>
                </a:lnTo>
                <a:lnTo>
                  <a:pt x="70137" y="223786"/>
                </a:lnTo>
                <a:lnTo>
                  <a:pt x="61221" y="222173"/>
                </a:lnTo>
                <a:lnTo>
                  <a:pt x="53144" y="220738"/>
                </a:lnTo>
                <a:lnTo>
                  <a:pt x="46083" y="215265"/>
                </a:lnTo>
                <a:lnTo>
                  <a:pt x="39352" y="210731"/>
                </a:lnTo>
                <a:lnTo>
                  <a:pt x="34335" y="207340"/>
                </a:lnTo>
                <a:lnTo>
                  <a:pt x="29179" y="203885"/>
                </a:lnTo>
                <a:lnTo>
                  <a:pt x="23858" y="200875"/>
                </a:lnTo>
                <a:lnTo>
                  <a:pt x="21585" y="199593"/>
                </a:lnTo>
                <a:lnTo>
                  <a:pt x="15641" y="197192"/>
                </a:lnTo>
                <a:lnTo>
                  <a:pt x="12974" y="194856"/>
                </a:lnTo>
                <a:lnTo>
                  <a:pt x="7259" y="189814"/>
                </a:lnTo>
                <a:lnTo>
                  <a:pt x="6078" y="178841"/>
                </a:lnTo>
                <a:lnTo>
                  <a:pt x="4020" y="172212"/>
                </a:lnTo>
                <a:lnTo>
                  <a:pt x="1248" y="160120"/>
                </a:lnTo>
                <a:lnTo>
                  <a:pt x="48" y="147701"/>
                </a:lnTo>
                <a:lnTo>
                  <a:pt x="0" y="135077"/>
                </a:lnTo>
                <a:lnTo>
                  <a:pt x="681" y="122369"/>
                </a:lnTo>
                <a:lnTo>
                  <a:pt x="1673" y="109698"/>
                </a:lnTo>
                <a:lnTo>
                  <a:pt x="2552" y="97186"/>
                </a:lnTo>
                <a:lnTo>
                  <a:pt x="2712" y="93941"/>
                </a:lnTo>
                <a:lnTo>
                  <a:pt x="2928" y="89027"/>
                </a:lnTo>
                <a:lnTo>
                  <a:pt x="1658" y="81508"/>
                </a:lnTo>
                <a:lnTo>
                  <a:pt x="3284" y="76885"/>
                </a:lnTo>
                <a:lnTo>
                  <a:pt x="9901" y="66478"/>
                </a:lnTo>
                <a:lnTo>
                  <a:pt x="20019" y="57316"/>
                </a:lnTo>
                <a:lnTo>
                  <a:pt x="30631" y="49619"/>
                </a:lnTo>
                <a:lnTo>
                  <a:pt x="34018" y="47231"/>
                </a:lnTo>
                <a:lnTo>
                  <a:pt x="44078" y="39911"/>
                </a:lnTo>
                <a:lnTo>
                  <a:pt x="54417" y="32368"/>
                </a:lnTo>
                <a:lnTo>
                  <a:pt x="65032" y="24900"/>
                </a:lnTo>
                <a:lnTo>
                  <a:pt x="75921" y="17805"/>
                </a:lnTo>
                <a:lnTo>
                  <a:pt x="87080" y="11382"/>
                </a:lnTo>
                <a:lnTo>
                  <a:pt x="98508" y="5929"/>
                </a:lnTo>
                <a:lnTo>
                  <a:pt x="107411" y="2603"/>
                </a:lnTo>
                <a:lnTo>
                  <a:pt x="113177" y="723"/>
                </a:lnTo>
                <a:lnTo>
                  <a:pt x="119756" y="0"/>
                </a:lnTo>
                <a:lnTo>
                  <a:pt x="125140" y="1219"/>
                </a:lnTo>
                <a:lnTo>
                  <a:pt x="134854" y="5436"/>
                </a:lnTo>
                <a:lnTo>
                  <a:pt x="147895" y="13306"/>
                </a:lnTo>
                <a:lnTo>
                  <a:pt x="158898" y="21900"/>
                </a:lnTo>
                <a:lnTo>
                  <a:pt x="161729" y="25184"/>
                </a:lnTo>
                <a:lnTo>
                  <a:pt x="164777" y="29857"/>
                </a:lnTo>
                <a:lnTo>
                  <a:pt x="163444" y="36525"/>
                </a:lnTo>
                <a:lnTo>
                  <a:pt x="164675" y="41986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649801" y="1108384"/>
            <a:ext cx="43713" cy="28371"/>
          </a:xfrm>
          <a:custGeom>
            <a:avLst/>
            <a:gdLst/>
            <a:ahLst/>
            <a:cxnLst/>
            <a:rect l="l" t="t" r="r" b="b"/>
            <a:pathLst>
              <a:path w="43713" h="28371">
                <a:moveTo>
                  <a:pt x="43713" y="28371"/>
                </a:moveTo>
                <a:lnTo>
                  <a:pt x="29936" y="27830"/>
                </a:lnTo>
                <a:lnTo>
                  <a:pt x="20810" y="23740"/>
                </a:lnTo>
                <a:lnTo>
                  <a:pt x="16878" y="19227"/>
                </a:lnTo>
                <a:lnTo>
                  <a:pt x="10180" y="7268"/>
                </a:lnTo>
                <a:lnTo>
                  <a:pt x="303" y="2"/>
                </a:ln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588421" y="1080054"/>
            <a:ext cx="32004" cy="20637"/>
          </a:xfrm>
          <a:custGeom>
            <a:avLst/>
            <a:gdLst/>
            <a:ahLst/>
            <a:cxnLst/>
            <a:rect l="l" t="t" r="r" b="b"/>
            <a:pathLst>
              <a:path w="32004" h="20637">
                <a:moveTo>
                  <a:pt x="32004" y="20637"/>
                </a:moveTo>
                <a:lnTo>
                  <a:pt x="19952" y="16988"/>
                </a:lnTo>
                <a:lnTo>
                  <a:pt x="8843" y="9004"/>
                </a:ln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601082" y="1065346"/>
            <a:ext cx="16903" cy="17589"/>
          </a:xfrm>
          <a:custGeom>
            <a:avLst/>
            <a:gdLst/>
            <a:ahLst/>
            <a:cxnLst/>
            <a:rect l="l" t="t" r="r" b="b"/>
            <a:pathLst>
              <a:path w="16903" h="17589">
                <a:moveTo>
                  <a:pt x="0" y="0"/>
                </a:moveTo>
                <a:lnTo>
                  <a:pt x="4867" y="10557"/>
                </a:lnTo>
                <a:lnTo>
                  <a:pt x="15824" y="17107"/>
                </a:lnTo>
                <a:lnTo>
                  <a:pt x="16903" y="17589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60023" y="2250275"/>
            <a:ext cx="36169" cy="4241"/>
          </a:xfrm>
          <a:custGeom>
            <a:avLst/>
            <a:gdLst/>
            <a:ahLst/>
            <a:cxnLst/>
            <a:rect l="l" t="t" r="r" b="b"/>
            <a:pathLst>
              <a:path w="36169" h="4241">
                <a:moveTo>
                  <a:pt x="0" y="4241"/>
                </a:moveTo>
                <a:lnTo>
                  <a:pt x="11752" y="1436"/>
                </a:lnTo>
                <a:lnTo>
                  <a:pt x="25301" y="52"/>
                </a:lnTo>
                <a:lnTo>
                  <a:pt x="36169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370402" y="2269509"/>
            <a:ext cx="41198" cy="4610"/>
          </a:xfrm>
          <a:custGeom>
            <a:avLst/>
            <a:gdLst/>
            <a:ahLst/>
            <a:cxnLst/>
            <a:rect l="l" t="t" r="r" b="b"/>
            <a:pathLst>
              <a:path w="41198" h="4610">
                <a:moveTo>
                  <a:pt x="0" y="4610"/>
                </a:moveTo>
                <a:lnTo>
                  <a:pt x="12582" y="2717"/>
                </a:lnTo>
                <a:lnTo>
                  <a:pt x="24995" y="762"/>
                </a:lnTo>
                <a:lnTo>
                  <a:pt x="27774" y="609"/>
                </a:lnTo>
                <a:lnTo>
                  <a:pt x="32296" y="482"/>
                </a:lnTo>
                <a:lnTo>
                  <a:pt x="36830" y="393"/>
                </a:lnTo>
                <a:lnTo>
                  <a:pt x="41198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387373" y="2303582"/>
            <a:ext cx="33794" cy="3187"/>
          </a:xfrm>
          <a:custGeom>
            <a:avLst/>
            <a:gdLst/>
            <a:ahLst/>
            <a:cxnLst/>
            <a:rect l="l" t="t" r="r" b="b"/>
            <a:pathLst>
              <a:path w="33794" h="3187">
                <a:moveTo>
                  <a:pt x="0" y="3187"/>
                </a:moveTo>
                <a:lnTo>
                  <a:pt x="12542" y="2089"/>
                </a:lnTo>
                <a:lnTo>
                  <a:pt x="25082" y="203"/>
                </a:lnTo>
                <a:lnTo>
                  <a:pt x="28079" y="114"/>
                </a:lnTo>
                <a:lnTo>
                  <a:pt x="30962" y="850"/>
                </a:lnTo>
                <a:lnTo>
                  <a:pt x="33794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351291" y="2201535"/>
            <a:ext cx="122593" cy="153289"/>
          </a:xfrm>
          <a:custGeom>
            <a:avLst/>
            <a:gdLst/>
            <a:ahLst/>
            <a:cxnLst/>
            <a:rect l="l" t="t" r="r" b="b"/>
            <a:pathLst>
              <a:path w="122593" h="153288">
                <a:moveTo>
                  <a:pt x="0" y="5829"/>
                </a:moveTo>
                <a:lnTo>
                  <a:pt x="8418" y="3868"/>
                </a:lnTo>
                <a:lnTo>
                  <a:pt x="18592" y="0"/>
                </a:lnTo>
                <a:lnTo>
                  <a:pt x="24358" y="2501"/>
                </a:lnTo>
                <a:lnTo>
                  <a:pt x="27901" y="4864"/>
                </a:lnTo>
                <a:lnTo>
                  <a:pt x="32969" y="7835"/>
                </a:lnTo>
                <a:lnTo>
                  <a:pt x="41253" y="17020"/>
                </a:lnTo>
                <a:lnTo>
                  <a:pt x="47078" y="28751"/>
                </a:lnTo>
                <a:lnTo>
                  <a:pt x="48018" y="30314"/>
                </a:lnTo>
                <a:lnTo>
                  <a:pt x="53577" y="41963"/>
                </a:lnTo>
                <a:lnTo>
                  <a:pt x="60135" y="52672"/>
                </a:lnTo>
                <a:lnTo>
                  <a:pt x="60464" y="52997"/>
                </a:lnTo>
                <a:lnTo>
                  <a:pt x="65747" y="58039"/>
                </a:lnTo>
                <a:lnTo>
                  <a:pt x="68567" y="67614"/>
                </a:lnTo>
                <a:lnTo>
                  <a:pt x="72999" y="73469"/>
                </a:lnTo>
                <a:lnTo>
                  <a:pt x="75222" y="76415"/>
                </a:lnTo>
                <a:lnTo>
                  <a:pt x="76517" y="80594"/>
                </a:lnTo>
                <a:lnTo>
                  <a:pt x="78219" y="83591"/>
                </a:lnTo>
                <a:lnTo>
                  <a:pt x="80822" y="88252"/>
                </a:lnTo>
                <a:lnTo>
                  <a:pt x="84023" y="92036"/>
                </a:lnTo>
                <a:lnTo>
                  <a:pt x="86995" y="96431"/>
                </a:lnTo>
                <a:lnTo>
                  <a:pt x="90775" y="102866"/>
                </a:lnTo>
                <a:lnTo>
                  <a:pt x="98317" y="115894"/>
                </a:lnTo>
                <a:lnTo>
                  <a:pt x="107444" y="131337"/>
                </a:lnTo>
                <a:lnTo>
                  <a:pt x="115984" y="145017"/>
                </a:lnTo>
                <a:lnTo>
                  <a:pt x="121761" y="152755"/>
                </a:lnTo>
                <a:lnTo>
                  <a:pt x="122593" y="153289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493533" y="1007098"/>
            <a:ext cx="32029" cy="114807"/>
          </a:xfrm>
          <a:custGeom>
            <a:avLst/>
            <a:gdLst/>
            <a:ahLst/>
            <a:cxnLst/>
            <a:rect l="l" t="t" r="r" b="b"/>
            <a:pathLst>
              <a:path w="32029" h="114807">
                <a:moveTo>
                  <a:pt x="16078" y="73545"/>
                </a:moveTo>
                <a:lnTo>
                  <a:pt x="18681" y="66598"/>
                </a:lnTo>
                <a:lnTo>
                  <a:pt x="18961" y="58165"/>
                </a:lnTo>
                <a:lnTo>
                  <a:pt x="20669" y="45744"/>
                </a:lnTo>
                <a:lnTo>
                  <a:pt x="23727" y="32938"/>
                </a:lnTo>
                <a:lnTo>
                  <a:pt x="24841" y="28549"/>
                </a:lnTo>
                <a:lnTo>
                  <a:pt x="27986" y="15084"/>
                </a:lnTo>
                <a:lnTo>
                  <a:pt x="31084" y="2811"/>
                </a:lnTo>
                <a:lnTo>
                  <a:pt x="32029" y="0"/>
                </a:lnTo>
                <a:lnTo>
                  <a:pt x="4178" y="21005"/>
                </a:lnTo>
                <a:lnTo>
                  <a:pt x="4914" y="24333"/>
                </a:lnTo>
                <a:lnTo>
                  <a:pt x="2311" y="30200"/>
                </a:lnTo>
                <a:lnTo>
                  <a:pt x="2463" y="37782"/>
                </a:lnTo>
                <a:lnTo>
                  <a:pt x="1257" y="46456"/>
                </a:lnTo>
                <a:lnTo>
                  <a:pt x="1397" y="50660"/>
                </a:lnTo>
                <a:lnTo>
                  <a:pt x="1651" y="58521"/>
                </a:lnTo>
                <a:lnTo>
                  <a:pt x="0" y="64706"/>
                </a:lnTo>
                <a:lnTo>
                  <a:pt x="190" y="77838"/>
                </a:lnTo>
                <a:lnTo>
                  <a:pt x="1016" y="83045"/>
                </a:lnTo>
                <a:lnTo>
                  <a:pt x="914" y="87934"/>
                </a:lnTo>
                <a:lnTo>
                  <a:pt x="317" y="91528"/>
                </a:lnTo>
                <a:lnTo>
                  <a:pt x="1168" y="93421"/>
                </a:lnTo>
                <a:lnTo>
                  <a:pt x="2667" y="96761"/>
                </a:lnTo>
                <a:lnTo>
                  <a:pt x="5791" y="99860"/>
                </a:lnTo>
                <a:lnTo>
                  <a:pt x="8001" y="102742"/>
                </a:lnTo>
                <a:lnTo>
                  <a:pt x="10414" y="105879"/>
                </a:lnTo>
                <a:lnTo>
                  <a:pt x="20027" y="110959"/>
                </a:lnTo>
                <a:lnTo>
                  <a:pt x="20764" y="114807"/>
                </a:lnTo>
                <a:lnTo>
                  <a:pt x="20319" y="102706"/>
                </a:lnTo>
                <a:lnTo>
                  <a:pt x="17438" y="90170"/>
                </a:lnTo>
                <a:lnTo>
                  <a:pt x="16332" y="81940"/>
                </a:lnTo>
                <a:lnTo>
                  <a:pt x="16078" y="735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493533" y="1007098"/>
            <a:ext cx="32029" cy="114807"/>
          </a:xfrm>
          <a:custGeom>
            <a:avLst/>
            <a:gdLst/>
            <a:ahLst/>
            <a:cxnLst/>
            <a:rect l="l" t="t" r="r" b="b"/>
            <a:pathLst>
              <a:path w="32029" h="114807">
                <a:moveTo>
                  <a:pt x="4178" y="21005"/>
                </a:moveTo>
                <a:lnTo>
                  <a:pt x="4914" y="24333"/>
                </a:lnTo>
                <a:lnTo>
                  <a:pt x="2311" y="30200"/>
                </a:lnTo>
                <a:lnTo>
                  <a:pt x="2387" y="33591"/>
                </a:lnTo>
                <a:lnTo>
                  <a:pt x="2463" y="37782"/>
                </a:lnTo>
                <a:lnTo>
                  <a:pt x="1257" y="46456"/>
                </a:lnTo>
                <a:lnTo>
                  <a:pt x="1397" y="50660"/>
                </a:lnTo>
                <a:lnTo>
                  <a:pt x="1651" y="58521"/>
                </a:lnTo>
                <a:lnTo>
                  <a:pt x="0" y="64706"/>
                </a:lnTo>
                <a:lnTo>
                  <a:pt x="114" y="72580"/>
                </a:lnTo>
                <a:lnTo>
                  <a:pt x="190" y="77838"/>
                </a:lnTo>
                <a:lnTo>
                  <a:pt x="1016" y="83045"/>
                </a:lnTo>
                <a:lnTo>
                  <a:pt x="914" y="87934"/>
                </a:lnTo>
                <a:lnTo>
                  <a:pt x="876" y="89827"/>
                </a:lnTo>
                <a:lnTo>
                  <a:pt x="317" y="91528"/>
                </a:lnTo>
                <a:lnTo>
                  <a:pt x="1168" y="93421"/>
                </a:lnTo>
                <a:lnTo>
                  <a:pt x="2667" y="96761"/>
                </a:lnTo>
                <a:lnTo>
                  <a:pt x="5791" y="99860"/>
                </a:lnTo>
                <a:lnTo>
                  <a:pt x="8001" y="102742"/>
                </a:lnTo>
                <a:lnTo>
                  <a:pt x="10414" y="105879"/>
                </a:lnTo>
                <a:lnTo>
                  <a:pt x="20027" y="110959"/>
                </a:lnTo>
                <a:lnTo>
                  <a:pt x="20764" y="114807"/>
                </a:lnTo>
                <a:lnTo>
                  <a:pt x="20319" y="102706"/>
                </a:lnTo>
                <a:lnTo>
                  <a:pt x="17438" y="90170"/>
                </a:lnTo>
                <a:lnTo>
                  <a:pt x="16332" y="81940"/>
                </a:lnTo>
                <a:lnTo>
                  <a:pt x="16078" y="73545"/>
                </a:lnTo>
                <a:lnTo>
                  <a:pt x="18681" y="66598"/>
                </a:lnTo>
                <a:lnTo>
                  <a:pt x="18961" y="58165"/>
                </a:lnTo>
                <a:lnTo>
                  <a:pt x="20669" y="45744"/>
                </a:lnTo>
                <a:lnTo>
                  <a:pt x="23727" y="32938"/>
                </a:lnTo>
                <a:lnTo>
                  <a:pt x="24841" y="28549"/>
                </a:lnTo>
                <a:lnTo>
                  <a:pt x="27986" y="15084"/>
                </a:lnTo>
                <a:lnTo>
                  <a:pt x="31084" y="2811"/>
                </a:lnTo>
                <a:lnTo>
                  <a:pt x="32029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432981" y="864827"/>
            <a:ext cx="264208" cy="216304"/>
          </a:xfrm>
          <a:custGeom>
            <a:avLst/>
            <a:gdLst/>
            <a:ahLst/>
            <a:cxnLst/>
            <a:rect l="l" t="t" r="r" b="b"/>
            <a:pathLst>
              <a:path w="264208" h="216304">
                <a:moveTo>
                  <a:pt x="17155" y="193190"/>
                </a:moveTo>
                <a:lnTo>
                  <a:pt x="17282" y="193458"/>
                </a:lnTo>
                <a:lnTo>
                  <a:pt x="23203" y="204818"/>
                </a:lnTo>
                <a:lnTo>
                  <a:pt x="28839" y="216304"/>
                </a:lnTo>
                <a:lnTo>
                  <a:pt x="35621" y="212126"/>
                </a:lnTo>
                <a:lnTo>
                  <a:pt x="37076" y="210675"/>
                </a:lnTo>
                <a:lnTo>
                  <a:pt x="47387" y="200118"/>
                </a:lnTo>
                <a:lnTo>
                  <a:pt x="55004" y="191961"/>
                </a:lnTo>
                <a:lnTo>
                  <a:pt x="61846" y="184567"/>
                </a:lnTo>
                <a:lnTo>
                  <a:pt x="69837" y="176302"/>
                </a:lnTo>
                <a:lnTo>
                  <a:pt x="80896" y="165530"/>
                </a:lnTo>
                <a:lnTo>
                  <a:pt x="86635" y="160110"/>
                </a:lnTo>
                <a:lnTo>
                  <a:pt x="95502" y="151861"/>
                </a:lnTo>
                <a:lnTo>
                  <a:pt x="105541" y="142710"/>
                </a:lnTo>
                <a:lnTo>
                  <a:pt x="116268" y="133186"/>
                </a:lnTo>
                <a:lnTo>
                  <a:pt x="127196" y="123814"/>
                </a:lnTo>
                <a:lnTo>
                  <a:pt x="137842" y="115123"/>
                </a:lnTo>
                <a:lnTo>
                  <a:pt x="147721" y="107639"/>
                </a:lnTo>
                <a:lnTo>
                  <a:pt x="156347" y="101890"/>
                </a:lnTo>
                <a:lnTo>
                  <a:pt x="159837" y="99987"/>
                </a:lnTo>
                <a:lnTo>
                  <a:pt x="171623" y="95054"/>
                </a:lnTo>
                <a:lnTo>
                  <a:pt x="183207" y="89901"/>
                </a:lnTo>
                <a:lnTo>
                  <a:pt x="191665" y="85228"/>
                </a:lnTo>
                <a:lnTo>
                  <a:pt x="195933" y="82383"/>
                </a:lnTo>
                <a:lnTo>
                  <a:pt x="205013" y="77747"/>
                </a:lnTo>
                <a:lnTo>
                  <a:pt x="211448" y="74645"/>
                </a:lnTo>
                <a:lnTo>
                  <a:pt x="223565" y="69432"/>
                </a:lnTo>
                <a:lnTo>
                  <a:pt x="235201" y="64997"/>
                </a:lnTo>
                <a:lnTo>
                  <a:pt x="239296" y="63535"/>
                </a:lnTo>
                <a:lnTo>
                  <a:pt x="251948" y="59144"/>
                </a:lnTo>
                <a:lnTo>
                  <a:pt x="264208" y="55484"/>
                </a:lnTo>
                <a:lnTo>
                  <a:pt x="261376" y="52132"/>
                </a:lnTo>
                <a:lnTo>
                  <a:pt x="255813" y="50811"/>
                </a:lnTo>
                <a:lnTo>
                  <a:pt x="251381" y="51014"/>
                </a:lnTo>
                <a:lnTo>
                  <a:pt x="248333" y="51166"/>
                </a:lnTo>
                <a:lnTo>
                  <a:pt x="238605" y="50773"/>
                </a:lnTo>
                <a:lnTo>
                  <a:pt x="235849" y="51039"/>
                </a:lnTo>
                <a:lnTo>
                  <a:pt x="232509" y="51357"/>
                </a:lnTo>
                <a:lnTo>
                  <a:pt x="221028" y="52106"/>
                </a:lnTo>
                <a:lnTo>
                  <a:pt x="217815" y="51281"/>
                </a:lnTo>
                <a:lnTo>
                  <a:pt x="215897" y="50798"/>
                </a:lnTo>
                <a:lnTo>
                  <a:pt x="212443" y="45477"/>
                </a:lnTo>
                <a:lnTo>
                  <a:pt x="204991" y="39485"/>
                </a:lnTo>
                <a:lnTo>
                  <a:pt x="194616" y="31593"/>
                </a:lnTo>
                <a:lnTo>
                  <a:pt x="183388" y="23641"/>
                </a:lnTo>
                <a:lnTo>
                  <a:pt x="171733" y="16107"/>
                </a:lnTo>
                <a:lnTo>
                  <a:pt x="160077" y="9466"/>
                </a:lnTo>
                <a:lnTo>
                  <a:pt x="148846" y="4195"/>
                </a:lnTo>
                <a:lnTo>
                  <a:pt x="138465" y="773"/>
                </a:lnTo>
                <a:lnTo>
                  <a:pt x="131390" y="0"/>
                </a:lnTo>
                <a:lnTo>
                  <a:pt x="117377" y="197"/>
                </a:lnTo>
                <a:lnTo>
                  <a:pt x="101598" y="1531"/>
                </a:lnTo>
                <a:lnTo>
                  <a:pt x="87686" y="3670"/>
                </a:lnTo>
                <a:lnTo>
                  <a:pt x="79270" y="6285"/>
                </a:lnTo>
                <a:lnTo>
                  <a:pt x="73224" y="9836"/>
                </a:lnTo>
                <a:lnTo>
                  <a:pt x="65137" y="14296"/>
                </a:lnTo>
                <a:lnTo>
                  <a:pt x="56830" y="19145"/>
                </a:lnTo>
                <a:lnTo>
                  <a:pt x="47301" y="25640"/>
                </a:lnTo>
                <a:lnTo>
                  <a:pt x="35549" y="35039"/>
                </a:lnTo>
                <a:lnTo>
                  <a:pt x="20571" y="48601"/>
                </a:lnTo>
                <a:lnTo>
                  <a:pt x="10256" y="63992"/>
                </a:lnTo>
                <a:lnTo>
                  <a:pt x="4872" y="76893"/>
                </a:lnTo>
                <a:lnTo>
                  <a:pt x="1496" y="88606"/>
                </a:lnTo>
                <a:lnTo>
                  <a:pt x="0" y="102260"/>
                </a:lnTo>
                <a:lnTo>
                  <a:pt x="372" y="114880"/>
                </a:lnTo>
                <a:lnTo>
                  <a:pt x="1984" y="127872"/>
                </a:lnTo>
                <a:lnTo>
                  <a:pt x="4585" y="140694"/>
                </a:lnTo>
                <a:lnTo>
                  <a:pt x="7922" y="152804"/>
                </a:lnTo>
                <a:lnTo>
                  <a:pt x="14752" y="169868"/>
                </a:lnTo>
                <a:lnTo>
                  <a:pt x="20025" y="180910"/>
                </a:lnTo>
                <a:lnTo>
                  <a:pt x="21333" y="183589"/>
                </a:lnTo>
                <a:lnTo>
                  <a:pt x="15859" y="190447"/>
                </a:lnTo>
                <a:lnTo>
                  <a:pt x="17155" y="1931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432981" y="864827"/>
            <a:ext cx="264208" cy="216304"/>
          </a:xfrm>
          <a:custGeom>
            <a:avLst/>
            <a:gdLst/>
            <a:ahLst/>
            <a:cxnLst/>
            <a:rect l="l" t="t" r="r" b="b"/>
            <a:pathLst>
              <a:path w="264208" h="216304">
                <a:moveTo>
                  <a:pt x="28839" y="216304"/>
                </a:moveTo>
                <a:lnTo>
                  <a:pt x="23203" y="204818"/>
                </a:lnTo>
                <a:lnTo>
                  <a:pt x="17282" y="193458"/>
                </a:lnTo>
                <a:lnTo>
                  <a:pt x="17155" y="193190"/>
                </a:lnTo>
                <a:lnTo>
                  <a:pt x="15859" y="190447"/>
                </a:lnTo>
                <a:lnTo>
                  <a:pt x="21333" y="183589"/>
                </a:lnTo>
                <a:lnTo>
                  <a:pt x="20025" y="180910"/>
                </a:lnTo>
                <a:lnTo>
                  <a:pt x="14752" y="169868"/>
                </a:lnTo>
                <a:lnTo>
                  <a:pt x="9637" y="157790"/>
                </a:lnTo>
                <a:lnTo>
                  <a:pt x="4585" y="140694"/>
                </a:lnTo>
                <a:lnTo>
                  <a:pt x="1984" y="127872"/>
                </a:lnTo>
                <a:lnTo>
                  <a:pt x="372" y="114880"/>
                </a:lnTo>
                <a:lnTo>
                  <a:pt x="0" y="102260"/>
                </a:lnTo>
                <a:lnTo>
                  <a:pt x="1120" y="90553"/>
                </a:lnTo>
                <a:lnTo>
                  <a:pt x="4872" y="76893"/>
                </a:lnTo>
                <a:lnTo>
                  <a:pt x="10256" y="63992"/>
                </a:lnTo>
                <a:lnTo>
                  <a:pt x="16985" y="52698"/>
                </a:lnTo>
                <a:lnTo>
                  <a:pt x="35549" y="35039"/>
                </a:lnTo>
                <a:lnTo>
                  <a:pt x="47301" y="25640"/>
                </a:lnTo>
                <a:lnTo>
                  <a:pt x="56830" y="19145"/>
                </a:lnTo>
                <a:lnTo>
                  <a:pt x="65137" y="14296"/>
                </a:lnTo>
                <a:lnTo>
                  <a:pt x="73224" y="9836"/>
                </a:lnTo>
                <a:lnTo>
                  <a:pt x="79270" y="6285"/>
                </a:lnTo>
                <a:lnTo>
                  <a:pt x="87686" y="3670"/>
                </a:lnTo>
                <a:lnTo>
                  <a:pt x="101598" y="1531"/>
                </a:lnTo>
                <a:lnTo>
                  <a:pt x="117377" y="197"/>
                </a:lnTo>
                <a:lnTo>
                  <a:pt x="131390" y="0"/>
                </a:lnTo>
                <a:lnTo>
                  <a:pt x="138465" y="773"/>
                </a:lnTo>
                <a:lnTo>
                  <a:pt x="148846" y="4195"/>
                </a:lnTo>
                <a:lnTo>
                  <a:pt x="160077" y="9466"/>
                </a:lnTo>
                <a:lnTo>
                  <a:pt x="171733" y="16107"/>
                </a:lnTo>
                <a:lnTo>
                  <a:pt x="183388" y="23641"/>
                </a:lnTo>
                <a:lnTo>
                  <a:pt x="194616" y="31593"/>
                </a:lnTo>
                <a:lnTo>
                  <a:pt x="204991" y="39485"/>
                </a:lnTo>
                <a:lnTo>
                  <a:pt x="212443" y="45477"/>
                </a:lnTo>
                <a:lnTo>
                  <a:pt x="215897" y="50798"/>
                </a:lnTo>
                <a:lnTo>
                  <a:pt x="217815" y="51281"/>
                </a:lnTo>
                <a:lnTo>
                  <a:pt x="221028" y="52106"/>
                </a:lnTo>
                <a:lnTo>
                  <a:pt x="232509" y="51357"/>
                </a:lnTo>
                <a:lnTo>
                  <a:pt x="235849" y="51039"/>
                </a:lnTo>
                <a:lnTo>
                  <a:pt x="238605" y="50773"/>
                </a:lnTo>
                <a:lnTo>
                  <a:pt x="248333" y="51166"/>
                </a:lnTo>
                <a:lnTo>
                  <a:pt x="251381" y="51014"/>
                </a:lnTo>
                <a:lnTo>
                  <a:pt x="255813" y="50811"/>
                </a:lnTo>
                <a:lnTo>
                  <a:pt x="261376" y="52132"/>
                </a:lnTo>
                <a:lnTo>
                  <a:pt x="264208" y="55484"/>
                </a:lnTo>
                <a:lnTo>
                  <a:pt x="251948" y="59144"/>
                </a:lnTo>
                <a:lnTo>
                  <a:pt x="239296" y="63535"/>
                </a:lnTo>
                <a:lnTo>
                  <a:pt x="235201" y="64997"/>
                </a:lnTo>
                <a:lnTo>
                  <a:pt x="223565" y="69432"/>
                </a:lnTo>
                <a:lnTo>
                  <a:pt x="211448" y="74645"/>
                </a:lnTo>
                <a:lnTo>
                  <a:pt x="205013" y="77747"/>
                </a:lnTo>
                <a:lnTo>
                  <a:pt x="195933" y="82383"/>
                </a:lnTo>
                <a:lnTo>
                  <a:pt x="191665" y="85228"/>
                </a:lnTo>
                <a:lnTo>
                  <a:pt x="183207" y="89901"/>
                </a:lnTo>
                <a:lnTo>
                  <a:pt x="171623" y="95054"/>
                </a:lnTo>
                <a:lnTo>
                  <a:pt x="159837" y="99987"/>
                </a:lnTo>
                <a:lnTo>
                  <a:pt x="156347" y="101890"/>
                </a:lnTo>
                <a:lnTo>
                  <a:pt x="147721" y="107639"/>
                </a:lnTo>
                <a:lnTo>
                  <a:pt x="137842" y="115123"/>
                </a:lnTo>
                <a:lnTo>
                  <a:pt x="127196" y="123814"/>
                </a:lnTo>
                <a:lnTo>
                  <a:pt x="116268" y="133186"/>
                </a:lnTo>
                <a:lnTo>
                  <a:pt x="105541" y="142710"/>
                </a:lnTo>
                <a:lnTo>
                  <a:pt x="95502" y="151861"/>
                </a:lnTo>
                <a:lnTo>
                  <a:pt x="86635" y="160110"/>
                </a:lnTo>
                <a:lnTo>
                  <a:pt x="80896" y="165530"/>
                </a:lnTo>
                <a:lnTo>
                  <a:pt x="69837" y="176302"/>
                </a:lnTo>
                <a:lnTo>
                  <a:pt x="61846" y="184567"/>
                </a:lnTo>
                <a:lnTo>
                  <a:pt x="55004" y="191961"/>
                </a:lnTo>
                <a:lnTo>
                  <a:pt x="47387" y="200118"/>
                </a:lnTo>
                <a:lnTo>
                  <a:pt x="37076" y="210675"/>
                </a:lnTo>
                <a:lnTo>
                  <a:pt x="35621" y="212126"/>
                </a:lnTo>
                <a:lnTo>
                  <a:pt x="28839" y="216304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453840" y="956911"/>
            <a:ext cx="104317" cy="89954"/>
          </a:xfrm>
          <a:custGeom>
            <a:avLst/>
            <a:gdLst/>
            <a:ahLst/>
            <a:cxnLst/>
            <a:rect l="l" t="t" r="r" b="b"/>
            <a:pathLst>
              <a:path w="104317" h="89954">
                <a:moveTo>
                  <a:pt x="0" y="89954"/>
                </a:moveTo>
                <a:lnTo>
                  <a:pt x="9081" y="81106"/>
                </a:lnTo>
                <a:lnTo>
                  <a:pt x="18132" y="72161"/>
                </a:lnTo>
                <a:lnTo>
                  <a:pt x="20891" y="69557"/>
                </a:lnTo>
                <a:lnTo>
                  <a:pt x="30575" y="61326"/>
                </a:lnTo>
                <a:lnTo>
                  <a:pt x="40424" y="53085"/>
                </a:lnTo>
                <a:lnTo>
                  <a:pt x="49695" y="44056"/>
                </a:lnTo>
                <a:lnTo>
                  <a:pt x="58151" y="35117"/>
                </a:lnTo>
                <a:lnTo>
                  <a:pt x="67041" y="26206"/>
                </a:lnTo>
                <a:lnTo>
                  <a:pt x="71310" y="22364"/>
                </a:lnTo>
                <a:lnTo>
                  <a:pt x="80956" y="15008"/>
                </a:lnTo>
                <a:lnTo>
                  <a:pt x="92386" y="7392"/>
                </a:lnTo>
                <a:lnTo>
                  <a:pt x="103039" y="772"/>
                </a:lnTo>
                <a:lnTo>
                  <a:pt x="104317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432677" y="875696"/>
            <a:ext cx="161582" cy="102158"/>
          </a:xfrm>
          <a:custGeom>
            <a:avLst/>
            <a:gdLst/>
            <a:ahLst/>
            <a:cxnLst/>
            <a:rect l="l" t="t" r="r" b="b"/>
            <a:pathLst>
              <a:path w="161582" h="102158">
                <a:moveTo>
                  <a:pt x="0" y="102158"/>
                </a:moveTo>
                <a:lnTo>
                  <a:pt x="2020" y="89412"/>
                </a:lnTo>
                <a:lnTo>
                  <a:pt x="7381" y="77432"/>
                </a:lnTo>
                <a:lnTo>
                  <a:pt x="15086" y="66521"/>
                </a:lnTo>
                <a:lnTo>
                  <a:pt x="24137" y="56983"/>
                </a:lnTo>
                <a:lnTo>
                  <a:pt x="28892" y="52793"/>
                </a:lnTo>
                <a:lnTo>
                  <a:pt x="37993" y="43927"/>
                </a:lnTo>
                <a:lnTo>
                  <a:pt x="46955" y="34710"/>
                </a:lnTo>
                <a:lnTo>
                  <a:pt x="55067" y="28320"/>
                </a:lnTo>
                <a:lnTo>
                  <a:pt x="65292" y="21934"/>
                </a:lnTo>
                <a:lnTo>
                  <a:pt x="77017" y="14927"/>
                </a:lnTo>
                <a:lnTo>
                  <a:pt x="88006" y="9115"/>
                </a:lnTo>
                <a:lnTo>
                  <a:pt x="100724" y="4359"/>
                </a:lnTo>
                <a:lnTo>
                  <a:pt x="111987" y="2256"/>
                </a:lnTo>
                <a:lnTo>
                  <a:pt x="124301" y="1126"/>
                </a:lnTo>
                <a:lnTo>
                  <a:pt x="130682" y="520"/>
                </a:lnTo>
                <a:lnTo>
                  <a:pt x="135851" y="0"/>
                </a:lnTo>
                <a:lnTo>
                  <a:pt x="147027" y="1816"/>
                </a:lnTo>
                <a:lnTo>
                  <a:pt x="151142" y="4724"/>
                </a:lnTo>
                <a:lnTo>
                  <a:pt x="155943" y="8102"/>
                </a:lnTo>
                <a:lnTo>
                  <a:pt x="158610" y="11988"/>
                </a:lnTo>
                <a:lnTo>
                  <a:pt x="161582" y="1195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502164" y="948810"/>
            <a:ext cx="46088" cy="35229"/>
          </a:xfrm>
          <a:custGeom>
            <a:avLst/>
            <a:gdLst/>
            <a:ahLst/>
            <a:cxnLst/>
            <a:rect l="l" t="t" r="r" b="b"/>
            <a:pathLst>
              <a:path w="46088" h="35229">
                <a:moveTo>
                  <a:pt x="0" y="35229"/>
                </a:moveTo>
                <a:lnTo>
                  <a:pt x="7629" y="26990"/>
                </a:lnTo>
                <a:lnTo>
                  <a:pt x="19610" y="17326"/>
                </a:lnTo>
                <a:lnTo>
                  <a:pt x="28841" y="10617"/>
                </a:lnTo>
                <a:lnTo>
                  <a:pt x="34378" y="6807"/>
                </a:lnTo>
                <a:lnTo>
                  <a:pt x="40360" y="3530"/>
                </a:lnTo>
                <a:lnTo>
                  <a:pt x="46088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419697" y="2898308"/>
            <a:ext cx="62407" cy="67631"/>
          </a:xfrm>
          <a:custGeom>
            <a:avLst/>
            <a:gdLst/>
            <a:ahLst/>
            <a:cxnLst/>
            <a:rect l="l" t="t" r="r" b="b"/>
            <a:pathLst>
              <a:path w="62407" h="67631">
                <a:moveTo>
                  <a:pt x="61494" y="47053"/>
                </a:moveTo>
                <a:lnTo>
                  <a:pt x="57767" y="32370"/>
                </a:lnTo>
                <a:lnTo>
                  <a:pt x="54343" y="24853"/>
                </a:lnTo>
                <a:lnTo>
                  <a:pt x="45811" y="15655"/>
                </a:lnTo>
                <a:lnTo>
                  <a:pt x="40794" y="5363"/>
                </a:lnTo>
                <a:lnTo>
                  <a:pt x="40805" y="0"/>
                </a:lnTo>
                <a:lnTo>
                  <a:pt x="3771" y="13233"/>
                </a:lnTo>
                <a:lnTo>
                  <a:pt x="5308" y="26322"/>
                </a:lnTo>
                <a:lnTo>
                  <a:pt x="4010" y="38499"/>
                </a:lnTo>
                <a:lnTo>
                  <a:pt x="1658" y="50233"/>
                </a:lnTo>
                <a:lnTo>
                  <a:pt x="30" y="61993"/>
                </a:lnTo>
                <a:lnTo>
                  <a:pt x="0" y="67271"/>
                </a:lnTo>
                <a:lnTo>
                  <a:pt x="13526" y="67631"/>
                </a:lnTo>
                <a:lnTo>
                  <a:pt x="28569" y="67599"/>
                </a:lnTo>
                <a:lnTo>
                  <a:pt x="42833" y="67378"/>
                </a:lnTo>
                <a:lnTo>
                  <a:pt x="54023" y="67168"/>
                </a:lnTo>
                <a:lnTo>
                  <a:pt x="58254" y="67132"/>
                </a:lnTo>
                <a:lnTo>
                  <a:pt x="62407" y="60965"/>
                </a:lnTo>
                <a:lnTo>
                  <a:pt x="61494" y="4705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419697" y="2898308"/>
            <a:ext cx="62407" cy="67631"/>
          </a:xfrm>
          <a:custGeom>
            <a:avLst/>
            <a:gdLst/>
            <a:ahLst/>
            <a:cxnLst/>
            <a:rect l="l" t="t" r="r" b="b"/>
            <a:pathLst>
              <a:path w="62407" h="67631">
                <a:moveTo>
                  <a:pt x="3771" y="13233"/>
                </a:moveTo>
                <a:lnTo>
                  <a:pt x="5308" y="26322"/>
                </a:lnTo>
                <a:lnTo>
                  <a:pt x="4010" y="38499"/>
                </a:lnTo>
                <a:lnTo>
                  <a:pt x="1658" y="50233"/>
                </a:lnTo>
                <a:lnTo>
                  <a:pt x="30" y="61993"/>
                </a:lnTo>
                <a:lnTo>
                  <a:pt x="0" y="67271"/>
                </a:lnTo>
                <a:lnTo>
                  <a:pt x="13526" y="67631"/>
                </a:lnTo>
                <a:lnTo>
                  <a:pt x="28569" y="67599"/>
                </a:lnTo>
                <a:lnTo>
                  <a:pt x="42833" y="67378"/>
                </a:lnTo>
                <a:lnTo>
                  <a:pt x="54023" y="67168"/>
                </a:lnTo>
                <a:lnTo>
                  <a:pt x="58254" y="67132"/>
                </a:lnTo>
                <a:lnTo>
                  <a:pt x="62407" y="60965"/>
                </a:lnTo>
                <a:lnTo>
                  <a:pt x="61494" y="47053"/>
                </a:lnTo>
                <a:lnTo>
                  <a:pt x="57767" y="32370"/>
                </a:lnTo>
                <a:lnTo>
                  <a:pt x="54343" y="24853"/>
                </a:lnTo>
                <a:lnTo>
                  <a:pt x="45811" y="15655"/>
                </a:lnTo>
                <a:lnTo>
                  <a:pt x="40794" y="5363"/>
                </a:lnTo>
                <a:lnTo>
                  <a:pt x="40805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341496" y="2912861"/>
            <a:ext cx="62234" cy="52861"/>
          </a:xfrm>
          <a:custGeom>
            <a:avLst/>
            <a:gdLst/>
            <a:ahLst/>
            <a:cxnLst/>
            <a:rect l="l" t="t" r="r" b="b"/>
            <a:pathLst>
              <a:path w="62234" h="52861">
                <a:moveTo>
                  <a:pt x="6088" y="19596"/>
                </a:moveTo>
                <a:lnTo>
                  <a:pt x="2874" y="24777"/>
                </a:lnTo>
                <a:lnTo>
                  <a:pt x="1682" y="27782"/>
                </a:lnTo>
                <a:lnTo>
                  <a:pt x="0" y="42771"/>
                </a:lnTo>
                <a:lnTo>
                  <a:pt x="4144" y="52019"/>
                </a:lnTo>
                <a:lnTo>
                  <a:pt x="9913" y="52087"/>
                </a:lnTo>
                <a:lnTo>
                  <a:pt x="23218" y="52363"/>
                </a:lnTo>
                <a:lnTo>
                  <a:pt x="38266" y="52682"/>
                </a:lnTo>
                <a:lnTo>
                  <a:pt x="52218" y="52861"/>
                </a:lnTo>
                <a:lnTo>
                  <a:pt x="62234" y="52717"/>
                </a:lnTo>
                <a:lnTo>
                  <a:pt x="62175" y="42793"/>
                </a:lnTo>
                <a:lnTo>
                  <a:pt x="59627" y="29365"/>
                </a:lnTo>
                <a:lnTo>
                  <a:pt x="55850" y="16008"/>
                </a:lnTo>
                <a:lnTo>
                  <a:pt x="52290" y="5295"/>
                </a:lnTo>
                <a:lnTo>
                  <a:pt x="13923" y="0"/>
                </a:lnTo>
                <a:lnTo>
                  <a:pt x="12666" y="3289"/>
                </a:lnTo>
                <a:lnTo>
                  <a:pt x="12704" y="9118"/>
                </a:lnTo>
                <a:lnTo>
                  <a:pt x="11282" y="13233"/>
                </a:lnTo>
                <a:lnTo>
                  <a:pt x="9097" y="19545"/>
                </a:lnTo>
                <a:lnTo>
                  <a:pt x="6088" y="1959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41496" y="2912861"/>
            <a:ext cx="62234" cy="52861"/>
          </a:xfrm>
          <a:custGeom>
            <a:avLst/>
            <a:gdLst/>
            <a:ahLst/>
            <a:cxnLst/>
            <a:rect l="l" t="t" r="r" b="b"/>
            <a:pathLst>
              <a:path w="62234" h="52861">
                <a:moveTo>
                  <a:pt x="52290" y="5295"/>
                </a:moveTo>
                <a:lnTo>
                  <a:pt x="55850" y="16008"/>
                </a:lnTo>
                <a:lnTo>
                  <a:pt x="59627" y="29365"/>
                </a:lnTo>
                <a:lnTo>
                  <a:pt x="62175" y="42793"/>
                </a:lnTo>
                <a:lnTo>
                  <a:pt x="62234" y="52717"/>
                </a:lnTo>
                <a:lnTo>
                  <a:pt x="52218" y="52861"/>
                </a:lnTo>
                <a:lnTo>
                  <a:pt x="38266" y="52682"/>
                </a:lnTo>
                <a:lnTo>
                  <a:pt x="23218" y="52363"/>
                </a:lnTo>
                <a:lnTo>
                  <a:pt x="9913" y="52087"/>
                </a:lnTo>
                <a:lnTo>
                  <a:pt x="4144" y="52019"/>
                </a:lnTo>
                <a:lnTo>
                  <a:pt x="0" y="42771"/>
                </a:lnTo>
                <a:lnTo>
                  <a:pt x="1682" y="27782"/>
                </a:lnTo>
                <a:lnTo>
                  <a:pt x="2874" y="24777"/>
                </a:lnTo>
                <a:lnTo>
                  <a:pt x="6088" y="19596"/>
                </a:lnTo>
                <a:lnTo>
                  <a:pt x="9097" y="19545"/>
                </a:lnTo>
                <a:lnTo>
                  <a:pt x="11282" y="13233"/>
                </a:lnTo>
                <a:lnTo>
                  <a:pt x="12704" y="9118"/>
                </a:lnTo>
                <a:lnTo>
                  <a:pt x="12666" y="3289"/>
                </a:lnTo>
                <a:lnTo>
                  <a:pt x="13923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313685" y="2341331"/>
            <a:ext cx="201510" cy="587801"/>
          </a:xfrm>
          <a:custGeom>
            <a:avLst/>
            <a:gdLst/>
            <a:ahLst/>
            <a:cxnLst/>
            <a:rect l="l" t="t" r="r" b="b"/>
            <a:pathLst>
              <a:path w="201510" h="587801">
                <a:moveTo>
                  <a:pt x="84436" y="562009"/>
                </a:moveTo>
                <a:lnTo>
                  <a:pt x="83081" y="549459"/>
                </a:lnTo>
                <a:lnTo>
                  <a:pt x="81513" y="536896"/>
                </a:lnTo>
                <a:lnTo>
                  <a:pt x="80058" y="524281"/>
                </a:lnTo>
                <a:lnTo>
                  <a:pt x="79047" y="511579"/>
                </a:lnTo>
                <a:lnTo>
                  <a:pt x="78777" y="501853"/>
                </a:lnTo>
                <a:lnTo>
                  <a:pt x="78843" y="489124"/>
                </a:lnTo>
                <a:lnTo>
                  <a:pt x="79024" y="476421"/>
                </a:lnTo>
                <a:lnTo>
                  <a:pt x="79294" y="463736"/>
                </a:lnTo>
                <a:lnTo>
                  <a:pt x="79626" y="451062"/>
                </a:lnTo>
                <a:lnTo>
                  <a:pt x="79995" y="438391"/>
                </a:lnTo>
                <a:lnTo>
                  <a:pt x="80373" y="425718"/>
                </a:lnTo>
                <a:lnTo>
                  <a:pt x="80735" y="413035"/>
                </a:lnTo>
                <a:lnTo>
                  <a:pt x="81055" y="400336"/>
                </a:lnTo>
                <a:lnTo>
                  <a:pt x="81306" y="387612"/>
                </a:lnTo>
                <a:lnTo>
                  <a:pt x="81418" y="379501"/>
                </a:lnTo>
                <a:lnTo>
                  <a:pt x="81640" y="366936"/>
                </a:lnTo>
                <a:lnTo>
                  <a:pt x="82020" y="354311"/>
                </a:lnTo>
                <a:lnTo>
                  <a:pt x="82556" y="341639"/>
                </a:lnTo>
                <a:lnTo>
                  <a:pt x="83247" y="328930"/>
                </a:lnTo>
                <a:lnTo>
                  <a:pt x="84091" y="316197"/>
                </a:lnTo>
                <a:lnTo>
                  <a:pt x="85086" y="303450"/>
                </a:lnTo>
                <a:lnTo>
                  <a:pt x="86230" y="290701"/>
                </a:lnTo>
                <a:lnTo>
                  <a:pt x="87523" y="277961"/>
                </a:lnTo>
                <a:lnTo>
                  <a:pt x="88961" y="265243"/>
                </a:lnTo>
                <a:lnTo>
                  <a:pt x="90545" y="252558"/>
                </a:lnTo>
                <a:lnTo>
                  <a:pt x="92271" y="239917"/>
                </a:lnTo>
                <a:lnTo>
                  <a:pt x="94138" y="227331"/>
                </a:lnTo>
                <a:lnTo>
                  <a:pt x="96144" y="214813"/>
                </a:lnTo>
                <a:lnTo>
                  <a:pt x="98288" y="202373"/>
                </a:lnTo>
                <a:lnTo>
                  <a:pt x="99948" y="193306"/>
                </a:lnTo>
                <a:lnTo>
                  <a:pt x="100060" y="205527"/>
                </a:lnTo>
                <a:lnTo>
                  <a:pt x="101224" y="218359"/>
                </a:lnTo>
                <a:lnTo>
                  <a:pt x="102363" y="231252"/>
                </a:lnTo>
                <a:lnTo>
                  <a:pt x="102589" y="238163"/>
                </a:lnTo>
                <a:lnTo>
                  <a:pt x="102314" y="250772"/>
                </a:lnTo>
                <a:lnTo>
                  <a:pt x="101920" y="263568"/>
                </a:lnTo>
                <a:lnTo>
                  <a:pt x="102056" y="276270"/>
                </a:lnTo>
                <a:lnTo>
                  <a:pt x="102450" y="281736"/>
                </a:lnTo>
                <a:lnTo>
                  <a:pt x="103500" y="294100"/>
                </a:lnTo>
                <a:lnTo>
                  <a:pt x="104283" y="306596"/>
                </a:lnTo>
                <a:lnTo>
                  <a:pt x="104836" y="319202"/>
                </a:lnTo>
                <a:lnTo>
                  <a:pt x="105193" y="331896"/>
                </a:lnTo>
                <a:lnTo>
                  <a:pt x="105392" y="344653"/>
                </a:lnTo>
                <a:lnTo>
                  <a:pt x="105254" y="408623"/>
                </a:lnTo>
                <a:lnTo>
                  <a:pt x="105069" y="454042"/>
                </a:lnTo>
                <a:lnTo>
                  <a:pt x="104893" y="479192"/>
                </a:lnTo>
                <a:lnTo>
                  <a:pt x="104984" y="529256"/>
                </a:lnTo>
                <a:lnTo>
                  <a:pt x="105194" y="541882"/>
                </a:lnTo>
                <a:lnTo>
                  <a:pt x="105510" y="554606"/>
                </a:lnTo>
                <a:lnTo>
                  <a:pt x="105950" y="567456"/>
                </a:lnTo>
                <a:lnTo>
                  <a:pt x="106529" y="580458"/>
                </a:lnTo>
                <a:lnTo>
                  <a:pt x="106742" y="584580"/>
                </a:lnTo>
                <a:lnTo>
                  <a:pt x="118227" y="585589"/>
                </a:lnTo>
                <a:lnTo>
                  <a:pt x="131319" y="584520"/>
                </a:lnTo>
                <a:lnTo>
                  <a:pt x="144572" y="582790"/>
                </a:lnTo>
                <a:lnTo>
                  <a:pt x="155815" y="581825"/>
                </a:lnTo>
                <a:lnTo>
                  <a:pt x="170699" y="581456"/>
                </a:lnTo>
                <a:lnTo>
                  <a:pt x="171665" y="564121"/>
                </a:lnTo>
                <a:lnTo>
                  <a:pt x="172399" y="551176"/>
                </a:lnTo>
                <a:lnTo>
                  <a:pt x="173167" y="538333"/>
                </a:lnTo>
                <a:lnTo>
                  <a:pt x="173964" y="525578"/>
                </a:lnTo>
                <a:lnTo>
                  <a:pt x="174790" y="512898"/>
                </a:lnTo>
                <a:lnTo>
                  <a:pt x="175640" y="500280"/>
                </a:lnTo>
                <a:lnTo>
                  <a:pt x="176512" y="487712"/>
                </a:lnTo>
                <a:lnTo>
                  <a:pt x="177404" y="475179"/>
                </a:lnTo>
                <a:lnTo>
                  <a:pt x="178314" y="462669"/>
                </a:lnTo>
                <a:lnTo>
                  <a:pt x="179238" y="450170"/>
                </a:lnTo>
                <a:lnTo>
                  <a:pt x="180174" y="437666"/>
                </a:lnTo>
                <a:lnTo>
                  <a:pt x="181120" y="425147"/>
                </a:lnTo>
                <a:lnTo>
                  <a:pt x="182072" y="412598"/>
                </a:lnTo>
                <a:lnTo>
                  <a:pt x="183029" y="400006"/>
                </a:lnTo>
                <a:lnTo>
                  <a:pt x="183987" y="387359"/>
                </a:lnTo>
                <a:lnTo>
                  <a:pt x="184944" y="374643"/>
                </a:lnTo>
                <a:lnTo>
                  <a:pt x="185898" y="361845"/>
                </a:lnTo>
                <a:lnTo>
                  <a:pt x="186846" y="348953"/>
                </a:lnTo>
                <a:lnTo>
                  <a:pt x="187438" y="340791"/>
                </a:lnTo>
                <a:lnTo>
                  <a:pt x="188331" y="328404"/>
                </a:lnTo>
                <a:lnTo>
                  <a:pt x="189232" y="315913"/>
                </a:lnTo>
                <a:lnTo>
                  <a:pt x="190138" y="303331"/>
                </a:lnTo>
                <a:lnTo>
                  <a:pt x="191046" y="290672"/>
                </a:lnTo>
                <a:lnTo>
                  <a:pt x="191953" y="277951"/>
                </a:lnTo>
                <a:lnTo>
                  <a:pt x="192856" y="265182"/>
                </a:lnTo>
                <a:lnTo>
                  <a:pt x="193752" y="252378"/>
                </a:lnTo>
                <a:lnTo>
                  <a:pt x="194637" y="239553"/>
                </a:lnTo>
                <a:lnTo>
                  <a:pt x="195509" y="226721"/>
                </a:lnTo>
                <a:lnTo>
                  <a:pt x="196365" y="213896"/>
                </a:lnTo>
                <a:lnTo>
                  <a:pt x="197201" y="201092"/>
                </a:lnTo>
                <a:lnTo>
                  <a:pt x="198014" y="188323"/>
                </a:lnTo>
                <a:lnTo>
                  <a:pt x="198802" y="175603"/>
                </a:lnTo>
                <a:lnTo>
                  <a:pt x="199560" y="162945"/>
                </a:lnTo>
                <a:lnTo>
                  <a:pt x="200287" y="150364"/>
                </a:lnTo>
                <a:lnTo>
                  <a:pt x="200978" y="137874"/>
                </a:lnTo>
                <a:lnTo>
                  <a:pt x="201510" y="118418"/>
                </a:lnTo>
                <a:lnTo>
                  <a:pt x="200898" y="105611"/>
                </a:lnTo>
                <a:lnTo>
                  <a:pt x="199815" y="92346"/>
                </a:lnTo>
                <a:lnTo>
                  <a:pt x="198535" y="79102"/>
                </a:lnTo>
                <a:lnTo>
                  <a:pt x="197327" y="66358"/>
                </a:lnTo>
                <a:lnTo>
                  <a:pt x="196531" y="55791"/>
                </a:lnTo>
                <a:lnTo>
                  <a:pt x="194619" y="43429"/>
                </a:lnTo>
                <a:lnTo>
                  <a:pt x="191286" y="31194"/>
                </a:lnTo>
                <a:lnTo>
                  <a:pt x="187934" y="18928"/>
                </a:lnTo>
                <a:lnTo>
                  <a:pt x="185962" y="6473"/>
                </a:lnTo>
                <a:lnTo>
                  <a:pt x="185939" y="0"/>
                </a:lnTo>
                <a:lnTo>
                  <a:pt x="24535" y="33070"/>
                </a:lnTo>
                <a:lnTo>
                  <a:pt x="23530" y="46525"/>
                </a:lnTo>
                <a:lnTo>
                  <a:pt x="19182" y="57312"/>
                </a:lnTo>
                <a:lnTo>
                  <a:pt x="14985" y="66141"/>
                </a:lnTo>
                <a:lnTo>
                  <a:pt x="11692" y="78149"/>
                </a:lnTo>
                <a:lnTo>
                  <a:pt x="10491" y="90918"/>
                </a:lnTo>
                <a:lnTo>
                  <a:pt x="9792" y="103641"/>
                </a:lnTo>
                <a:lnTo>
                  <a:pt x="9689" y="104876"/>
                </a:lnTo>
                <a:lnTo>
                  <a:pt x="8497" y="117645"/>
                </a:lnTo>
                <a:lnTo>
                  <a:pt x="7236" y="130289"/>
                </a:lnTo>
                <a:lnTo>
                  <a:pt x="5965" y="142858"/>
                </a:lnTo>
                <a:lnTo>
                  <a:pt x="4741" y="155402"/>
                </a:lnTo>
                <a:lnTo>
                  <a:pt x="3623" y="167970"/>
                </a:lnTo>
                <a:lnTo>
                  <a:pt x="2668" y="180613"/>
                </a:lnTo>
                <a:lnTo>
                  <a:pt x="1934" y="193380"/>
                </a:lnTo>
                <a:lnTo>
                  <a:pt x="1293" y="210191"/>
                </a:lnTo>
                <a:lnTo>
                  <a:pt x="905" y="222814"/>
                </a:lnTo>
                <a:lnTo>
                  <a:pt x="586" y="235464"/>
                </a:lnTo>
                <a:lnTo>
                  <a:pt x="337" y="248139"/>
                </a:lnTo>
                <a:lnTo>
                  <a:pt x="156" y="260835"/>
                </a:lnTo>
                <a:lnTo>
                  <a:pt x="0" y="286274"/>
                </a:lnTo>
                <a:lnTo>
                  <a:pt x="112" y="311754"/>
                </a:lnTo>
                <a:lnTo>
                  <a:pt x="267" y="324500"/>
                </a:lnTo>
                <a:lnTo>
                  <a:pt x="489" y="337245"/>
                </a:lnTo>
                <a:lnTo>
                  <a:pt x="776" y="349987"/>
                </a:lnTo>
                <a:lnTo>
                  <a:pt x="1127" y="362720"/>
                </a:lnTo>
                <a:lnTo>
                  <a:pt x="1543" y="375443"/>
                </a:lnTo>
                <a:lnTo>
                  <a:pt x="2023" y="388150"/>
                </a:lnTo>
                <a:lnTo>
                  <a:pt x="2565" y="400840"/>
                </a:lnTo>
                <a:lnTo>
                  <a:pt x="3171" y="413507"/>
                </a:lnTo>
                <a:lnTo>
                  <a:pt x="3839" y="426149"/>
                </a:lnTo>
                <a:lnTo>
                  <a:pt x="4569" y="438763"/>
                </a:lnTo>
                <a:lnTo>
                  <a:pt x="11049" y="452057"/>
                </a:lnTo>
                <a:lnTo>
                  <a:pt x="13053" y="466122"/>
                </a:lnTo>
                <a:lnTo>
                  <a:pt x="13340" y="480770"/>
                </a:lnTo>
                <a:lnTo>
                  <a:pt x="13727" y="487679"/>
                </a:lnTo>
                <a:lnTo>
                  <a:pt x="14881" y="500333"/>
                </a:lnTo>
                <a:lnTo>
                  <a:pt x="15459" y="512996"/>
                </a:lnTo>
                <a:lnTo>
                  <a:pt x="16277" y="525634"/>
                </a:lnTo>
                <a:lnTo>
                  <a:pt x="16313" y="537096"/>
                </a:lnTo>
                <a:lnTo>
                  <a:pt x="15517" y="550861"/>
                </a:lnTo>
                <a:lnTo>
                  <a:pt x="15378" y="564894"/>
                </a:lnTo>
                <a:lnTo>
                  <a:pt x="17358" y="576858"/>
                </a:lnTo>
                <a:lnTo>
                  <a:pt x="20852" y="582815"/>
                </a:lnTo>
                <a:lnTo>
                  <a:pt x="27608" y="585582"/>
                </a:lnTo>
                <a:lnTo>
                  <a:pt x="39511" y="587161"/>
                </a:lnTo>
                <a:lnTo>
                  <a:pt x="54348" y="587801"/>
                </a:lnTo>
                <a:lnTo>
                  <a:pt x="69904" y="587755"/>
                </a:lnTo>
                <a:lnTo>
                  <a:pt x="83968" y="587271"/>
                </a:lnTo>
                <a:lnTo>
                  <a:pt x="85190" y="587209"/>
                </a:lnTo>
                <a:lnTo>
                  <a:pt x="85248" y="574580"/>
                </a:lnTo>
                <a:lnTo>
                  <a:pt x="84436" y="5620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13685" y="2341331"/>
            <a:ext cx="201510" cy="587801"/>
          </a:xfrm>
          <a:custGeom>
            <a:avLst/>
            <a:gdLst/>
            <a:ahLst/>
            <a:cxnLst/>
            <a:rect l="l" t="t" r="r" b="b"/>
            <a:pathLst>
              <a:path w="201510" h="587801">
                <a:moveTo>
                  <a:pt x="24535" y="33070"/>
                </a:moveTo>
                <a:lnTo>
                  <a:pt x="23530" y="46525"/>
                </a:lnTo>
                <a:lnTo>
                  <a:pt x="19182" y="57312"/>
                </a:lnTo>
                <a:lnTo>
                  <a:pt x="14985" y="66141"/>
                </a:lnTo>
                <a:lnTo>
                  <a:pt x="11692" y="78149"/>
                </a:lnTo>
                <a:lnTo>
                  <a:pt x="10491" y="90918"/>
                </a:lnTo>
                <a:lnTo>
                  <a:pt x="9792" y="103641"/>
                </a:lnTo>
                <a:lnTo>
                  <a:pt x="9689" y="104876"/>
                </a:lnTo>
                <a:lnTo>
                  <a:pt x="8497" y="117645"/>
                </a:lnTo>
                <a:lnTo>
                  <a:pt x="7236" y="130289"/>
                </a:lnTo>
                <a:lnTo>
                  <a:pt x="5965" y="142858"/>
                </a:lnTo>
                <a:lnTo>
                  <a:pt x="4741" y="155402"/>
                </a:lnTo>
                <a:lnTo>
                  <a:pt x="3623" y="167970"/>
                </a:lnTo>
                <a:lnTo>
                  <a:pt x="2668" y="180613"/>
                </a:lnTo>
                <a:lnTo>
                  <a:pt x="1934" y="193380"/>
                </a:lnTo>
                <a:lnTo>
                  <a:pt x="1293" y="210191"/>
                </a:lnTo>
                <a:lnTo>
                  <a:pt x="905" y="222814"/>
                </a:lnTo>
                <a:lnTo>
                  <a:pt x="586" y="235464"/>
                </a:lnTo>
                <a:lnTo>
                  <a:pt x="337" y="248139"/>
                </a:lnTo>
                <a:lnTo>
                  <a:pt x="156" y="260835"/>
                </a:lnTo>
                <a:lnTo>
                  <a:pt x="44" y="273548"/>
                </a:lnTo>
                <a:lnTo>
                  <a:pt x="0" y="286274"/>
                </a:lnTo>
                <a:lnTo>
                  <a:pt x="22" y="299011"/>
                </a:lnTo>
                <a:lnTo>
                  <a:pt x="112" y="311754"/>
                </a:lnTo>
                <a:lnTo>
                  <a:pt x="267" y="324500"/>
                </a:lnTo>
                <a:lnTo>
                  <a:pt x="489" y="337245"/>
                </a:lnTo>
                <a:lnTo>
                  <a:pt x="776" y="349987"/>
                </a:lnTo>
                <a:lnTo>
                  <a:pt x="1127" y="362720"/>
                </a:lnTo>
                <a:lnTo>
                  <a:pt x="1543" y="375443"/>
                </a:lnTo>
                <a:lnTo>
                  <a:pt x="2023" y="388150"/>
                </a:lnTo>
                <a:lnTo>
                  <a:pt x="2565" y="400840"/>
                </a:lnTo>
                <a:lnTo>
                  <a:pt x="3171" y="413507"/>
                </a:lnTo>
                <a:lnTo>
                  <a:pt x="3839" y="426149"/>
                </a:lnTo>
                <a:lnTo>
                  <a:pt x="4569" y="438763"/>
                </a:lnTo>
                <a:lnTo>
                  <a:pt x="11049" y="452057"/>
                </a:lnTo>
                <a:lnTo>
                  <a:pt x="13053" y="466122"/>
                </a:lnTo>
                <a:lnTo>
                  <a:pt x="13340" y="480770"/>
                </a:lnTo>
                <a:lnTo>
                  <a:pt x="13727" y="487679"/>
                </a:lnTo>
                <a:lnTo>
                  <a:pt x="14881" y="500333"/>
                </a:lnTo>
                <a:lnTo>
                  <a:pt x="15459" y="512996"/>
                </a:lnTo>
                <a:lnTo>
                  <a:pt x="16277" y="525634"/>
                </a:lnTo>
                <a:lnTo>
                  <a:pt x="16305" y="525932"/>
                </a:lnTo>
                <a:lnTo>
                  <a:pt x="16313" y="537096"/>
                </a:lnTo>
                <a:lnTo>
                  <a:pt x="15517" y="550861"/>
                </a:lnTo>
                <a:lnTo>
                  <a:pt x="15378" y="564894"/>
                </a:lnTo>
                <a:lnTo>
                  <a:pt x="17358" y="576858"/>
                </a:lnTo>
                <a:lnTo>
                  <a:pt x="20852" y="582815"/>
                </a:lnTo>
                <a:lnTo>
                  <a:pt x="27608" y="585582"/>
                </a:lnTo>
                <a:lnTo>
                  <a:pt x="39511" y="587161"/>
                </a:lnTo>
                <a:lnTo>
                  <a:pt x="54348" y="587801"/>
                </a:lnTo>
                <a:lnTo>
                  <a:pt x="69904" y="587755"/>
                </a:lnTo>
                <a:lnTo>
                  <a:pt x="83968" y="587271"/>
                </a:lnTo>
                <a:lnTo>
                  <a:pt x="85190" y="587209"/>
                </a:lnTo>
                <a:lnTo>
                  <a:pt x="85248" y="574580"/>
                </a:lnTo>
                <a:lnTo>
                  <a:pt x="84436" y="562009"/>
                </a:lnTo>
                <a:lnTo>
                  <a:pt x="83081" y="549459"/>
                </a:lnTo>
                <a:lnTo>
                  <a:pt x="81513" y="536896"/>
                </a:lnTo>
                <a:lnTo>
                  <a:pt x="80058" y="524281"/>
                </a:lnTo>
                <a:lnTo>
                  <a:pt x="79047" y="511579"/>
                </a:lnTo>
                <a:lnTo>
                  <a:pt x="78777" y="501853"/>
                </a:lnTo>
                <a:lnTo>
                  <a:pt x="78843" y="489124"/>
                </a:lnTo>
                <a:lnTo>
                  <a:pt x="79024" y="476421"/>
                </a:lnTo>
                <a:lnTo>
                  <a:pt x="79294" y="463736"/>
                </a:lnTo>
                <a:lnTo>
                  <a:pt x="79626" y="451062"/>
                </a:lnTo>
                <a:lnTo>
                  <a:pt x="79995" y="438391"/>
                </a:lnTo>
                <a:lnTo>
                  <a:pt x="80373" y="425718"/>
                </a:lnTo>
                <a:lnTo>
                  <a:pt x="80735" y="413035"/>
                </a:lnTo>
                <a:lnTo>
                  <a:pt x="81055" y="400336"/>
                </a:lnTo>
                <a:lnTo>
                  <a:pt x="81306" y="387612"/>
                </a:lnTo>
                <a:lnTo>
                  <a:pt x="81418" y="379501"/>
                </a:lnTo>
                <a:lnTo>
                  <a:pt x="81640" y="366936"/>
                </a:lnTo>
                <a:lnTo>
                  <a:pt x="82020" y="354311"/>
                </a:lnTo>
                <a:lnTo>
                  <a:pt x="82556" y="341639"/>
                </a:lnTo>
                <a:lnTo>
                  <a:pt x="83247" y="328930"/>
                </a:lnTo>
                <a:lnTo>
                  <a:pt x="84091" y="316197"/>
                </a:lnTo>
                <a:lnTo>
                  <a:pt x="85086" y="303450"/>
                </a:lnTo>
                <a:lnTo>
                  <a:pt x="86230" y="290701"/>
                </a:lnTo>
                <a:lnTo>
                  <a:pt x="87523" y="277961"/>
                </a:lnTo>
                <a:lnTo>
                  <a:pt x="88961" y="265243"/>
                </a:lnTo>
                <a:lnTo>
                  <a:pt x="90545" y="252558"/>
                </a:lnTo>
                <a:lnTo>
                  <a:pt x="92271" y="239917"/>
                </a:lnTo>
                <a:lnTo>
                  <a:pt x="94138" y="227331"/>
                </a:lnTo>
                <a:lnTo>
                  <a:pt x="96144" y="214813"/>
                </a:lnTo>
                <a:lnTo>
                  <a:pt x="98288" y="202373"/>
                </a:lnTo>
                <a:lnTo>
                  <a:pt x="99948" y="193306"/>
                </a:lnTo>
                <a:lnTo>
                  <a:pt x="100060" y="205527"/>
                </a:lnTo>
                <a:lnTo>
                  <a:pt x="101224" y="218359"/>
                </a:lnTo>
                <a:lnTo>
                  <a:pt x="102363" y="231252"/>
                </a:lnTo>
                <a:lnTo>
                  <a:pt x="102589" y="238163"/>
                </a:lnTo>
                <a:lnTo>
                  <a:pt x="102314" y="250772"/>
                </a:lnTo>
                <a:lnTo>
                  <a:pt x="101920" y="263568"/>
                </a:lnTo>
                <a:lnTo>
                  <a:pt x="102056" y="276270"/>
                </a:lnTo>
                <a:lnTo>
                  <a:pt x="102450" y="281736"/>
                </a:lnTo>
                <a:lnTo>
                  <a:pt x="103500" y="294100"/>
                </a:lnTo>
                <a:lnTo>
                  <a:pt x="104283" y="306596"/>
                </a:lnTo>
                <a:lnTo>
                  <a:pt x="104836" y="319202"/>
                </a:lnTo>
                <a:lnTo>
                  <a:pt x="105193" y="331896"/>
                </a:lnTo>
                <a:lnTo>
                  <a:pt x="105392" y="344653"/>
                </a:lnTo>
                <a:lnTo>
                  <a:pt x="105467" y="357453"/>
                </a:lnTo>
                <a:lnTo>
                  <a:pt x="105455" y="370273"/>
                </a:lnTo>
                <a:lnTo>
                  <a:pt x="105391" y="383089"/>
                </a:lnTo>
                <a:lnTo>
                  <a:pt x="105312" y="395880"/>
                </a:lnTo>
                <a:lnTo>
                  <a:pt x="105254" y="408623"/>
                </a:lnTo>
                <a:lnTo>
                  <a:pt x="105244" y="415556"/>
                </a:lnTo>
                <a:lnTo>
                  <a:pt x="105219" y="428523"/>
                </a:lnTo>
                <a:lnTo>
                  <a:pt x="105155" y="441342"/>
                </a:lnTo>
                <a:lnTo>
                  <a:pt x="105069" y="454042"/>
                </a:lnTo>
                <a:lnTo>
                  <a:pt x="104976" y="466650"/>
                </a:lnTo>
                <a:lnTo>
                  <a:pt x="104893" y="479192"/>
                </a:lnTo>
                <a:lnTo>
                  <a:pt x="104837" y="491697"/>
                </a:lnTo>
                <a:lnTo>
                  <a:pt x="104822" y="504191"/>
                </a:lnTo>
                <a:lnTo>
                  <a:pt x="104866" y="516701"/>
                </a:lnTo>
                <a:lnTo>
                  <a:pt x="104984" y="529256"/>
                </a:lnTo>
                <a:lnTo>
                  <a:pt x="105194" y="541882"/>
                </a:lnTo>
                <a:lnTo>
                  <a:pt x="105510" y="554606"/>
                </a:lnTo>
                <a:lnTo>
                  <a:pt x="105950" y="567456"/>
                </a:lnTo>
                <a:lnTo>
                  <a:pt x="106529" y="580458"/>
                </a:lnTo>
                <a:lnTo>
                  <a:pt x="106742" y="584580"/>
                </a:lnTo>
                <a:lnTo>
                  <a:pt x="118227" y="585589"/>
                </a:lnTo>
                <a:lnTo>
                  <a:pt x="131319" y="584520"/>
                </a:lnTo>
                <a:lnTo>
                  <a:pt x="144572" y="582790"/>
                </a:lnTo>
                <a:lnTo>
                  <a:pt x="155815" y="581825"/>
                </a:lnTo>
                <a:lnTo>
                  <a:pt x="170699" y="581456"/>
                </a:lnTo>
                <a:lnTo>
                  <a:pt x="171665" y="564121"/>
                </a:lnTo>
                <a:lnTo>
                  <a:pt x="172399" y="551176"/>
                </a:lnTo>
                <a:lnTo>
                  <a:pt x="173167" y="538333"/>
                </a:lnTo>
                <a:lnTo>
                  <a:pt x="173964" y="525578"/>
                </a:lnTo>
                <a:lnTo>
                  <a:pt x="174790" y="512898"/>
                </a:lnTo>
                <a:lnTo>
                  <a:pt x="175640" y="500280"/>
                </a:lnTo>
                <a:lnTo>
                  <a:pt x="176512" y="487712"/>
                </a:lnTo>
                <a:lnTo>
                  <a:pt x="177404" y="475179"/>
                </a:lnTo>
                <a:lnTo>
                  <a:pt x="178314" y="462669"/>
                </a:lnTo>
                <a:lnTo>
                  <a:pt x="179238" y="450170"/>
                </a:lnTo>
                <a:lnTo>
                  <a:pt x="180174" y="437666"/>
                </a:lnTo>
                <a:lnTo>
                  <a:pt x="181120" y="425147"/>
                </a:lnTo>
                <a:lnTo>
                  <a:pt x="182072" y="412598"/>
                </a:lnTo>
                <a:lnTo>
                  <a:pt x="183029" y="400006"/>
                </a:lnTo>
                <a:lnTo>
                  <a:pt x="183987" y="387359"/>
                </a:lnTo>
                <a:lnTo>
                  <a:pt x="184944" y="374643"/>
                </a:lnTo>
                <a:lnTo>
                  <a:pt x="185898" y="361845"/>
                </a:lnTo>
                <a:lnTo>
                  <a:pt x="186846" y="348953"/>
                </a:lnTo>
                <a:lnTo>
                  <a:pt x="187438" y="340791"/>
                </a:lnTo>
                <a:lnTo>
                  <a:pt x="188331" y="328404"/>
                </a:lnTo>
                <a:lnTo>
                  <a:pt x="189232" y="315913"/>
                </a:lnTo>
                <a:lnTo>
                  <a:pt x="190138" y="303331"/>
                </a:lnTo>
                <a:lnTo>
                  <a:pt x="191046" y="290672"/>
                </a:lnTo>
                <a:lnTo>
                  <a:pt x="191953" y="277951"/>
                </a:lnTo>
                <a:lnTo>
                  <a:pt x="192856" y="265182"/>
                </a:lnTo>
                <a:lnTo>
                  <a:pt x="193752" y="252378"/>
                </a:lnTo>
                <a:lnTo>
                  <a:pt x="194637" y="239553"/>
                </a:lnTo>
                <a:lnTo>
                  <a:pt x="195509" y="226721"/>
                </a:lnTo>
                <a:lnTo>
                  <a:pt x="196365" y="213896"/>
                </a:lnTo>
                <a:lnTo>
                  <a:pt x="197201" y="201092"/>
                </a:lnTo>
                <a:lnTo>
                  <a:pt x="198014" y="188323"/>
                </a:lnTo>
                <a:lnTo>
                  <a:pt x="198802" y="175603"/>
                </a:lnTo>
                <a:lnTo>
                  <a:pt x="199560" y="162945"/>
                </a:lnTo>
                <a:lnTo>
                  <a:pt x="200287" y="150364"/>
                </a:lnTo>
                <a:lnTo>
                  <a:pt x="200978" y="137874"/>
                </a:lnTo>
                <a:lnTo>
                  <a:pt x="201510" y="118418"/>
                </a:lnTo>
                <a:lnTo>
                  <a:pt x="200898" y="105611"/>
                </a:lnTo>
                <a:lnTo>
                  <a:pt x="199815" y="92346"/>
                </a:lnTo>
                <a:lnTo>
                  <a:pt x="198535" y="79102"/>
                </a:lnTo>
                <a:lnTo>
                  <a:pt x="197327" y="66358"/>
                </a:lnTo>
                <a:lnTo>
                  <a:pt x="196531" y="55791"/>
                </a:lnTo>
                <a:lnTo>
                  <a:pt x="194619" y="43429"/>
                </a:lnTo>
                <a:lnTo>
                  <a:pt x="191286" y="31194"/>
                </a:lnTo>
                <a:lnTo>
                  <a:pt x="187934" y="18928"/>
                </a:lnTo>
                <a:lnTo>
                  <a:pt x="185962" y="6473"/>
                </a:lnTo>
                <a:lnTo>
                  <a:pt x="185939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24990" y="2396891"/>
            <a:ext cx="51600" cy="35712"/>
          </a:xfrm>
          <a:custGeom>
            <a:avLst/>
            <a:gdLst/>
            <a:ahLst/>
            <a:cxnLst/>
            <a:rect l="l" t="t" r="r" b="b"/>
            <a:pathLst>
              <a:path w="51600" h="35712">
                <a:moveTo>
                  <a:pt x="51600" y="0"/>
                </a:moveTo>
                <a:lnTo>
                  <a:pt x="49482" y="15726"/>
                </a:lnTo>
                <a:lnTo>
                  <a:pt x="42493" y="24736"/>
                </a:lnTo>
                <a:lnTo>
                  <a:pt x="29425" y="29133"/>
                </a:lnTo>
                <a:lnTo>
                  <a:pt x="16891" y="30648"/>
                </a:lnTo>
                <a:lnTo>
                  <a:pt x="5076" y="33149"/>
                </a:lnTo>
                <a:lnTo>
                  <a:pt x="0" y="35712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62584" y="2400857"/>
            <a:ext cx="46304" cy="30429"/>
          </a:xfrm>
          <a:custGeom>
            <a:avLst/>
            <a:gdLst/>
            <a:ahLst/>
            <a:cxnLst/>
            <a:rect l="l" t="t" r="r" b="b"/>
            <a:pathLst>
              <a:path w="46304" h="30429">
                <a:moveTo>
                  <a:pt x="0" y="0"/>
                </a:moveTo>
                <a:lnTo>
                  <a:pt x="784" y="14250"/>
                </a:lnTo>
                <a:lnTo>
                  <a:pt x="6646" y="22523"/>
                </a:lnTo>
                <a:lnTo>
                  <a:pt x="16233" y="26639"/>
                </a:lnTo>
                <a:lnTo>
                  <a:pt x="28195" y="28417"/>
                </a:lnTo>
                <a:lnTo>
                  <a:pt x="41183" y="29674"/>
                </a:lnTo>
                <a:lnTo>
                  <a:pt x="46304" y="30429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14938" y="2436583"/>
            <a:ext cx="3993" cy="99225"/>
          </a:xfrm>
          <a:custGeom>
            <a:avLst/>
            <a:gdLst/>
            <a:ahLst/>
            <a:cxnLst/>
            <a:rect l="l" t="t" r="r" b="b"/>
            <a:pathLst>
              <a:path w="3993" h="99225">
                <a:moveTo>
                  <a:pt x="18" y="99225"/>
                </a:moveTo>
                <a:lnTo>
                  <a:pt x="0" y="86439"/>
                </a:lnTo>
                <a:lnTo>
                  <a:pt x="1318" y="73966"/>
                </a:lnTo>
                <a:lnTo>
                  <a:pt x="2974" y="61540"/>
                </a:lnTo>
                <a:lnTo>
                  <a:pt x="3963" y="48897"/>
                </a:lnTo>
                <a:lnTo>
                  <a:pt x="3993" y="46596"/>
                </a:lnTo>
                <a:lnTo>
                  <a:pt x="3993" y="33896"/>
                </a:lnTo>
                <a:lnTo>
                  <a:pt x="3993" y="21196"/>
                </a:lnTo>
                <a:lnTo>
                  <a:pt x="3993" y="8496"/>
                </a:lnTo>
                <a:lnTo>
                  <a:pt x="3993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314480" y="2560940"/>
            <a:ext cx="22655" cy="83449"/>
          </a:xfrm>
          <a:custGeom>
            <a:avLst/>
            <a:gdLst/>
            <a:ahLst/>
            <a:cxnLst/>
            <a:rect l="l" t="t" r="r" b="b"/>
            <a:pathLst>
              <a:path w="22655" h="83449">
                <a:moveTo>
                  <a:pt x="18529" y="0"/>
                </a:moveTo>
                <a:lnTo>
                  <a:pt x="20127" y="12623"/>
                </a:lnTo>
                <a:lnTo>
                  <a:pt x="21367" y="25223"/>
                </a:lnTo>
                <a:lnTo>
                  <a:pt x="22220" y="37835"/>
                </a:lnTo>
                <a:lnTo>
                  <a:pt x="22655" y="50490"/>
                </a:lnTo>
                <a:lnTo>
                  <a:pt x="22643" y="63223"/>
                </a:lnTo>
                <a:lnTo>
                  <a:pt x="22491" y="68795"/>
                </a:lnTo>
                <a:lnTo>
                  <a:pt x="17842" y="81443"/>
                </a:lnTo>
                <a:lnTo>
                  <a:pt x="3348" y="83449"/>
                </a:lnTo>
                <a:lnTo>
                  <a:pt x="0" y="8335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316710" y="2538376"/>
            <a:ext cx="27787" cy="22491"/>
          </a:xfrm>
          <a:custGeom>
            <a:avLst/>
            <a:gdLst/>
            <a:ahLst/>
            <a:cxnLst/>
            <a:rect l="l" t="t" r="r" b="b"/>
            <a:pathLst>
              <a:path w="27787" h="22491">
                <a:moveTo>
                  <a:pt x="27787" y="0"/>
                </a:moveTo>
                <a:lnTo>
                  <a:pt x="24598" y="16552"/>
                </a:lnTo>
                <a:lnTo>
                  <a:pt x="15825" y="21996"/>
                </a:lnTo>
                <a:lnTo>
                  <a:pt x="0" y="22491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268867" y="2046699"/>
            <a:ext cx="431059" cy="400843"/>
          </a:xfrm>
          <a:custGeom>
            <a:avLst/>
            <a:gdLst/>
            <a:ahLst/>
            <a:cxnLst/>
            <a:rect l="l" t="t" r="r" b="b"/>
            <a:pathLst>
              <a:path w="431059" h="400843">
                <a:moveTo>
                  <a:pt x="255415" y="159993"/>
                </a:moveTo>
                <a:lnTo>
                  <a:pt x="254678" y="151126"/>
                </a:lnTo>
                <a:lnTo>
                  <a:pt x="257560" y="144561"/>
                </a:lnTo>
                <a:lnTo>
                  <a:pt x="268127" y="142846"/>
                </a:lnTo>
                <a:lnTo>
                  <a:pt x="277932" y="139586"/>
                </a:lnTo>
                <a:lnTo>
                  <a:pt x="288179" y="135674"/>
                </a:lnTo>
                <a:lnTo>
                  <a:pt x="300073" y="132002"/>
                </a:lnTo>
                <a:lnTo>
                  <a:pt x="314817" y="129460"/>
                </a:lnTo>
                <a:lnTo>
                  <a:pt x="329163" y="128839"/>
                </a:lnTo>
                <a:lnTo>
                  <a:pt x="337933" y="128259"/>
                </a:lnTo>
                <a:lnTo>
                  <a:pt x="351127" y="126631"/>
                </a:lnTo>
                <a:lnTo>
                  <a:pt x="366530" y="124297"/>
                </a:lnTo>
                <a:lnTo>
                  <a:pt x="381926" y="121596"/>
                </a:lnTo>
                <a:lnTo>
                  <a:pt x="395097" y="118870"/>
                </a:lnTo>
                <a:lnTo>
                  <a:pt x="403382" y="116621"/>
                </a:lnTo>
                <a:lnTo>
                  <a:pt x="411345" y="113259"/>
                </a:lnTo>
                <a:lnTo>
                  <a:pt x="418664" y="108965"/>
                </a:lnTo>
                <a:lnTo>
                  <a:pt x="424770" y="103953"/>
                </a:lnTo>
                <a:lnTo>
                  <a:pt x="429092" y="98440"/>
                </a:lnTo>
                <a:lnTo>
                  <a:pt x="431059" y="92642"/>
                </a:lnTo>
                <a:lnTo>
                  <a:pt x="430100" y="86776"/>
                </a:lnTo>
                <a:lnTo>
                  <a:pt x="425645" y="81056"/>
                </a:lnTo>
                <a:lnTo>
                  <a:pt x="417124" y="75700"/>
                </a:lnTo>
                <a:lnTo>
                  <a:pt x="403967" y="70923"/>
                </a:lnTo>
                <a:lnTo>
                  <a:pt x="392676" y="68234"/>
                </a:lnTo>
                <a:lnTo>
                  <a:pt x="380951" y="65913"/>
                </a:lnTo>
                <a:lnTo>
                  <a:pt x="368222" y="63505"/>
                </a:lnTo>
                <a:lnTo>
                  <a:pt x="354974" y="61188"/>
                </a:lnTo>
                <a:lnTo>
                  <a:pt x="341695" y="59138"/>
                </a:lnTo>
                <a:lnTo>
                  <a:pt x="328870" y="57531"/>
                </a:lnTo>
                <a:lnTo>
                  <a:pt x="316987" y="56545"/>
                </a:lnTo>
                <a:lnTo>
                  <a:pt x="314418" y="56423"/>
                </a:lnTo>
                <a:lnTo>
                  <a:pt x="297131" y="55177"/>
                </a:lnTo>
                <a:lnTo>
                  <a:pt x="282405" y="53076"/>
                </a:lnTo>
                <a:lnTo>
                  <a:pt x="269650" y="50366"/>
                </a:lnTo>
                <a:lnTo>
                  <a:pt x="258277" y="47291"/>
                </a:lnTo>
                <a:lnTo>
                  <a:pt x="247698" y="44098"/>
                </a:lnTo>
                <a:lnTo>
                  <a:pt x="237322" y="41033"/>
                </a:lnTo>
                <a:lnTo>
                  <a:pt x="226562" y="38340"/>
                </a:lnTo>
                <a:lnTo>
                  <a:pt x="214828" y="36266"/>
                </a:lnTo>
                <a:lnTo>
                  <a:pt x="213987" y="36154"/>
                </a:lnTo>
                <a:lnTo>
                  <a:pt x="209203" y="24700"/>
                </a:lnTo>
                <a:lnTo>
                  <a:pt x="203354" y="12302"/>
                </a:lnTo>
                <a:lnTo>
                  <a:pt x="197896" y="6004"/>
                </a:lnTo>
                <a:lnTo>
                  <a:pt x="187029" y="1383"/>
                </a:lnTo>
                <a:lnTo>
                  <a:pt x="173967" y="0"/>
                </a:lnTo>
                <a:lnTo>
                  <a:pt x="160656" y="211"/>
                </a:lnTo>
                <a:lnTo>
                  <a:pt x="151985" y="429"/>
                </a:lnTo>
                <a:lnTo>
                  <a:pt x="157903" y="1902"/>
                </a:lnTo>
                <a:lnTo>
                  <a:pt x="144726" y="1840"/>
                </a:lnTo>
                <a:lnTo>
                  <a:pt x="131766" y="2851"/>
                </a:lnTo>
                <a:lnTo>
                  <a:pt x="119971" y="6731"/>
                </a:lnTo>
                <a:lnTo>
                  <a:pt x="113149" y="11872"/>
                </a:lnTo>
                <a:lnTo>
                  <a:pt x="105625" y="21859"/>
                </a:lnTo>
                <a:lnTo>
                  <a:pt x="99544" y="34049"/>
                </a:lnTo>
                <a:lnTo>
                  <a:pt x="95890" y="46117"/>
                </a:lnTo>
                <a:lnTo>
                  <a:pt x="95648" y="47533"/>
                </a:lnTo>
                <a:lnTo>
                  <a:pt x="85857" y="48748"/>
                </a:lnTo>
                <a:lnTo>
                  <a:pt x="73783" y="51636"/>
                </a:lnTo>
                <a:lnTo>
                  <a:pt x="60353" y="56082"/>
                </a:lnTo>
                <a:lnTo>
                  <a:pt x="46495" y="61973"/>
                </a:lnTo>
                <a:lnTo>
                  <a:pt x="33139" y="69193"/>
                </a:lnTo>
                <a:lnTo>
                  <a:pt x="21211" y="77629"/>
                </a:lnTo>
                <a:lnTo>
                  <a:pt x="11641" y="87164"/>
                </a:lnTo>
                <a:lnTo>
                  <a:pt x="5357" y="97686"/>
                </a:lnTo>
                <a:lnTo>
                  <a:pt x="2475" y="109751"/>
                </a:lnTo>
                <a:lnTo>
                  <a:pt x="0" y="123793"/>
                </a:lnTo>
                <a:lnTo>
                  <a:pt x="2201" y="399399"/>
                </a:lnTo>
                <a:lnTo>
                  <a:pt x="5971" y="399797"/>
                </a:lnTo>
                <a:lnTo>
                  <a:pt x="19469" y="400843"/>
                </a:lnTo>
                <a:lnTo>
                  <a:pt x="32631" y="400432"/>
                </a:lnTo>
                <a:lnTo>
                  <a:pt x="42973" y="396383"/>
                </a:lnTo>
                <a:lnTo>
                  <a:pt x="47083" y="390560"/>
                </a:lnTo>
                <a:lnTo>
                  <a:pt x="46968" y="378970"/>
                </a:lnTo>
                <a:lnTo>
                  <a:pt x="45515" y="365645"/>
                </a:lnTo>
                <a:lnTo>
                  <a:pt x="45585" y="364093"/>
                </a:lnTo>
                <a:lnTo>
                  <a:pt x="46792" y="351447"/>
                </a:lnTo>
                <a:lnTo>
                  <a:pt x="47868" y="338958"/>
                </a:lnTo>
                <a:lnTo>
                  <a:pt x="48531" y="327302"/>
                </a:lnTo>
                <a:lnTo>
                  <a:pt x="49062" y="314842"/>
                </a:lnTo>
                <a:lnTo>
                  <a:pt x="49696" y="302318"/>
                </a:lnTo>
                <a:lnTo>
                  <a:pt x="50399" y="289737"/>
                </a:lnTo>
                <a:lnTo>
                  <a:pt x="51137" y="277104"/>
                </a:lnTo>
                <a:lnTo>
                  <a:pt x="51877" y="264427"/>
                </a:lnTo>
                <a:lnTo>
                  <a:pt x="52584" y="251713"/>
                </a:lnTo>
                <a:lnTo>
                  <a:pt x="53223" y="238968"/>
                </a:lnTo>
                <a:lnTo>
                  <a:pt x="53761" y="226200"/>
                </a:lnTo>
                <a:lnTo>
                  <a:pt x="54164" y="213415"/>
                </a:lnTo>
                <a:lnTo>
                  <a:pt x="54398" y="200620"/>
                </a:lnTo>
                <a:lnTo>
                  <a:pt x="54373" y="182572"/>
                </a:lnTo>
                <a:lnTo>
                  <a:pt x="59396" y="191055"/>
                </a:lnTo>
                <a:lnTo>
                  <a:pt x="61971" y="202515"/>
                </a:lnTo>
                <a:lnTo>
                  <a:pt x="62692" y="215923"/>
                </a:lnTo>
                <a:lnTo>
                  <a:pt x="62153" y="230248"/>
                </a:lnTo>
                <a:lnTo>
                  <a:pt x="60948" y="244462"/>
                </a:lnTo>
                <a:lnTo>
                  <a:pt x="59672" y="257533"/>
                </a:lnTo>
                <a:lnTo>
                  <a:pt x="58919" y="268433"/>
                </a:lnTo>
                <a:lnTo>
                  <a:pt x="58881" y="270672"/>
                </a:lnTo>
                <a:lnTo>
                  <a:pt x="58622" y="283223"/>
                </a:lnTo>
                <a:lnTo>
                  <a:pt x="57978" y="295962"/>
                </a:lnTo>
                <a:lnTo>
                  <a:pt x="57147" y="308802"/>
                </a:lnTo>
                <a:lnTo>
                  <a:pt x="56328" y="321654"/>
                </a:lnTo>
                <a:lnTo>
                  <a:pt x="55722" y="334430"/>
                </a:lnTo>
                <a:lnTo>
                  <a:pt x="55526" y="347040"/>
                </a:lnTo>
                <a:lnTo>
                  <a:pt x="55940" y="359397"/>
                </a:lnTo>
                <a:lnTo>
                  <a:pt x="68733" y="362929"/>
                </a:lnTo>
                <a:lnTo>
                  <a:pt x="81371" y="363428"/>
                </a:lnTo>
                <a:lnTo>
                  <a:pt x="94055" y="363806"/>
                </a:lnTo>
                <a:lnTo>
                  <a:pt x="106776" y="364068"/>
                </a:lnTo>
                <a:lnTo>
                  <a:pt x="119525" y="364220"/>
                </a:lnTo>
                <a:lnTo>
                  <a:pt x="145068" y="364215"/>
                </a:lnTo>
                <a:lnTo>
                  <a:pt x="157844" y="364070"/>
                </a:lnTo>
                <a:lnTo>
                  <a:pt x="170610" y="363836"/>
                </a:lnTo>
                <a:lnTo>
                  <a:pt x="183358" y="363519"/>
                </a:lnTo>
                <a:lnTo>
                  <a:pt x="196077" y="363126"/>
                </a:lnTo>
                <a:lnTo>
                  <a:pt x="208759" y="362661"/>
                </a:lnTo>
                <a:lnTo>
                  <a:pt x="221395" y="362129"/>
                </a:lnTo>
                <a:lnTo>
                  <a:pt x="233975" y="361537"/>
                </a:lnTo>
                <a:lnTo>
                  <a:pt x="246489" y="360890"/>
                </a:lnTo>
                <a:lnTo>
                  <a:pt x="248419" y="348158"/>
                </a:lnTo>
                <a:lnTo>
                  <a:pt x="248732" y="335497"/>
                </a:lnTo>
                <a:lnTo>
                  <a:pt x="248872" y="322839"/>
                </a:lnTo>
                <a:lnTo>
                  <a:pt x="249048" y="297538"/>
                </a:lnTo>
                <a:lnTo>
                  <a:pt x="249291" y="284902"/>
                </a:lnTo>
                <a:lnTo>
                  <a:pt x="249774" y="272278"/>
                </a:lnTo>
                <a:lnTo>
                  <a:pt x="250600" y="259670"/>
                </a:lnTo>
                <a:lnTo>
                  <a:pt x="251873" y="247081"/>
                </a:lnTo>
                <a:lnTo>
                  <a:pt x="253560" y="235315"/>
                </a:lnTo>
                <a:lnTo>
                  <a:pt x="255185" y="222148"/>
                </a:lnTo>
                <a:lnTo>
                  <a:pt x="255817" y="209805"/>
                </a:lnTo>
                <a:lnTo>
                  <a:pt x="255962" y="197762"/>
                </a:lnTo>
                <a:lnTo>
                  <a:pt x="256126" y="185498"/>
                </a:lnTo>
                <a:lnTo>
                  <a:pt x="256814" y="172487"/>
                </a:lnTo>
                <a:lnTo>
                  <a:pt x="256938" y="171053"/>
                </a:lnTo>
                <a:lnTo>
                  <a:pt x="255415" y="1599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265847" y="2170493"/>
            <a:ext cx="8991" cy="276939"/>
          </a:xfrm>
          <a:custGeom>
            <a:avLst/>
            <a:gdLst/>
            <a:ahLst/>
            <a:cxnLst/>
            <a:rect l="l" t="t" r="r" b="b"/>
            <a:pathLst>
              <a:path w="8991" h="276939">
                <a:moveTo>
                  <a:pt x="3020" y="0"/>
                </a:moveTo>
                <a:lnTo>
                  <a:pt x="702" y="15671"/>
                </a:lnTo>
                <a:lnTo>
                  <a:pt x="167" y="275695"/>
                </a:lnTo>
                <a:lnTo>
                  <a:pt x="0" y="275749"/>
                </a:lnTo>
                <a:lnTo>
                  <a:pt x="1612" y="276939"/>
                </a:lnTo>
                <a:lnTo>
                  <a:pt x="4489" y="275876"/>
                </a:lnTo>
                <a:lnTo>
                  <a:pt x="8991" y="276004"/>
                </a:lnTo>
                <a:lnTo>
                  <a:pt x="5221" y="275606"/>
                </a:lnTo>
                <a:lnTo>
                  <a:pt x="302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259782" y="2186165"/>
            <a:ext cx="6767" cy="260023"/>
          </a:xfrm>
          <a:custGeom>
            <a:avLst/>
            <a:gdLst/>
            <a:ahLst/>
            <a:cxnLst/>
            <a:rect l="l" t="t" r="r" b="b"/>
            <a:pathLst>
              <a:path w="6767" h="260023">
                <a:moveTo>
                  <a:pt x="0" y="149794"/>
                </a:moveTo>
                <a:lnTo>
                  <a:pt x="64" y="169164"/>
                </a:lnTo>
                <a:lnTo>
                  <a:pt x="317" y="181858"/>
                </a:lnTo>
                <a:lnTo>
                  <a:pt x="656" y="194544"/>
                </a:lnTo>
                <a:lnTo>
                  <a:pt x="1008" y="207231"/>
                </a:lnTo>
                <a:lnTo>
                  <a:pt x="1297" y="219924"/>
                </a:lnTo>
                <a:lnTo>
                  <a:pt x="1449" y="232634"/>
                </a:lnTo>
                <a:lnTo>
                  <a:pt x="1457" y="236020"/>
                </a:lnTo>
                <a:lnTo>
                  <a:pt x="997" y="246155"/>
                </a:lnTo>
                <a:lnTo>
                  <a:pt x="1920" y="257018"/>
                </a:lnTo>
                <a:lnTo>
                  <a:pt x="5989" y="260022"/>
                </a:lnTo>
                <a:lnTo>
                  <a:pt x="3705" y="260010"/>
                </a:lnTo>
                <a:lnTo>
                  <a:pt x="6232" y="260023"/>
                </a:lnTo>
                <a:lnTo>
                  <a:pt x="6767" y="0"/>
                </a:lnTo>
                <a:lnTo>
                  <a:pt x="5813" y="10227"/>
                </a:lnTo>
                <a:lnTo>
                  <a:pt x="5226" y="22943"/>
                </a:lnTo>
                <a:lnTo>
                  <a:pt x="4591" y="35643"/>
                </a:lnTo>
                <a:lnTo>
                  <a:pt x="3927" y="48329"/>
                </a:lnTo>
                <a:lnTo>
                  <a:pt x="3255" y="61006"/>
                </a:lnTo>
                <a:lnTo>
                  <a:pt x="2594" y="73678"/>
                </a:lnTo>
                <a:lnTo>
                  <a:pt x="1965" y="86347"/>
                </a:lnTo>
                <a:lnTo>
                  <a:pt x="1387" y="99018"/>
                </a:lnTo>
                <a:lnTo>
                  <a:pt x="882" y="111694"/>
                </a:lnTo>
                <a:lnTo>
                  <a:pt x="469" y="124380"/>
                </a:lnTo>
                <a:lnTo>
                  <a:pt x="168" y="137079"/>
                </a:lnTo>
                <a:lnTo>
                  <a:pt x="0" y="1497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59752" y="2046699"/>
            <a:ext cx="440172" cy="400843"/>
          </a:xfrm>
          <a:custGeom>
            <a:avLst/>
            <a:gdLst/>
            <a:ahLst/>
            <a:cxnLst/>
            <a:rect l="l" t="t" r="r" b="b"/>
            <a:pathLst>
              <a:path w="440172" h="400843">
                <a:moveTo>
                  <a:pt x="167017" y="1902"/>
                </a:moveTo>
                <a:lnTo>
                  <a:pt x="153840" y="1840"/>
                </a:lnTo>
                <a:lnTo>
                  <a:pt x="140880" y="2851"/>
                </a:lnTo>
                <a:lnTo>
                  <a:pt x="129085" y="6731"/>
                </a:lnTo>
                <a:lnTo>
                  <a:pt x="122262" y="11872"/>
                </a:lnTo>
                <a:lnTo>
                  <a:pt x="114739" y="21859"/>
                </a:lnTo>
                <a:lnTo>
                  <a:pt x="108658" y="34049"/>
                </a:lnTo>
                <a:lnTo>
                  <a:pt x="105004" y="46117"/>
                </a:lnTo>
                <a:lnTo>
                  <a:pt x="104762" y="47533"/>
                </a:lnTo>
                <a:lnTo>
                  <a:pt x="94971" y="48748"/>
                </a:lnTo>
                <a:lnTo>
                  <a:pt x="82897" y="51636"/>
                </a:lnTo>
                <a:lnTo>
                  <a:pt x="69467" y="56082"/>
                </a:lnTo>
                <a:lnTo>
                  <a:pt x="55609" y="61973"/>
                </a:lnTo>
                <a:lnTo>
                  <a:pt x="42253" y="69193"/>
                </a:lnTo>
                <a:lnTo>
                  <a:pt x="30325" y="77629"/>
                </a:lnTo>
                <a:lnTo>
                  <a:pt x="20755" y="87164"/>
                </a:lnTo>
                <a:lnTo>
                  <a:pt x="14470" y="97686"/>
                </a:lnTo>
                <a:lnTo>
                  <a:pt x="13068" y="102219"/>
                </a:lnTo>
                <a:lnTo>
                  <a:pt x="11589" y="109751"/>
                </a:lnTo>
                <a:lnTo>
                  <a:pt x="9113" y="123793"/>
                </a:lnTo>
                <a:lnTo>
                  <a:pt x="6796" y="139465"/>
                </a:lnTo>
                <a:lnTo>
                  <a:pt x="5842" y="149692"/>
                </a:lnTo>
                <a:lnTo>
                  <a:pt x="5255" y="162409"/>
                </a:lnTo>
                <a:lnTo>
                  <a:pt x="4620" y="175108"/>
                </a:lnTo>
                <a:lnTo>
                  <a:pt x="3956" y="187795"/>
                </a:lnTo>
                <a:lnTo>
                  <a:pt x="3283" y="200472"/>
                </a:lnTo>
                <a:lnTo>
                  <a:pt x="2623" y="213143"/>
                </a:lnTo>
                <a:lnTo>
                  <a:pt x="1993" y="225812"/>
                </a:lnTo>
                <a:lnTo>
                  <a:pt x="1416" y="238483"/>
                </a:lnTo>
                <a:lnTo>
                  <a:pt x="911" y="251160"/>
                </a:lnTo>
                <a:lnTo>
                  <a:pt x="498" y="263845"/>
                </a:lnTo>
                <a:lnTo>
                  <a:pt x="197" y="276544"/>
                </a:lnTo>
                <a:lnTo>
                  <a:pt x="28" y="289259"/>
                </a:lnTo>
                <a:lnTo>
                  <a:pt x="0" y="295920"/>
                </a:lnTo>
                <a:lnTo>
                  <a:pt x="92" y="308629"/>
                </a:lnTo>
                <a:lnTo>
                  <a:pt x="346" y="321323"/>
                </a:lnTo>
                <a:lnTo>
                  <a:pt x="685" y="334010"/>
                </a:lnTo>
                <a:lnTo>
                  <a:pt x="1037" y="346696"/>
                </a:lnTo>
                <a:lnTo>
                  <a:pt x="1325" y="359390"/>
                </a:lnTo>
                <a:lnTo>
                  <a:pt x="1477" y="372099"/>
                </a:lnTo>
                <a:lnTo>
                  <a:pt x="1485" y="375485"/>
                </a:lnTo>
                <a:lnTo>
                  <a:pt x="1026" y="385620"/>
                </a:lnTo>
                <a:lnTo>
                  <a:pt x="1949" y="396483"/>
                </a:lnTo>
                <a:lnTo>
                  <a:pt x="7705" y="400733"/>
                </a:lnTo>
                <a:lnTo>
                  <a:pt x="11315" y="399399"/>
                </a:lnTo>
                <a:lnTo>
                  <a:pt x="8788" y="399438"/>
                </a:lnTo>
                <a:lnTo>
                  <a:pt x="6261" y="399488"/>
                </a:lnTo>
                <a:lnTo>
                  <a:pt x="3733" y="399476"/>
                </a:lnTo>
                <a:lnTo>
                  <a:pt x="15084" y="399797"/>
                </a:lnTo>
                <a:lnTo>
                  <a:pt x="28583" y="400843"/>
                </a:lnTo>
                <a:lnTo>
                  <a:pt x="41745" y="400432"/>
                </a:lnTo>
                <a:lnTo>
                  <a:pt x="52087" y="396383"/>
                </a:lnTo>
                <a:lnTo>
                  <a:pt x="56197" y="390560"/>
                </a:lnTo>
                <a:lnTo>
                  <a:pt x="56082" y="378970"/>
                </a:lnTo>
                <a:lnTo>
                  <a:pt x="54629" y="365645"/>
                </a:lnTo>
                <a:lnTo>
                  <a:pt x="54698" y="364093"/>
                </a:lnTo>
                <a:lnTo>
                  <a:pt x="55906" y="351447"/>
                </a:lnTo>
                <a:lnTo>
                  <a:pt x="56982" y="338958"/>
                </a:lnTo>
                <a:lnTo>
                  <a:pt x="57645" y="327302"/>
                </a:lnTo>
                <a:lnTo>
                  <a:pt x="58175" y="314842"/>
                </a:lnTo>
                <a:lnTo>
                  <a:pt x="58809" y="302318"/>
                </a:lnTo>
                <a:lnTo>
                  <a:pt x="59513" y="289737"/>
                </a:lnTo>
                <a:lnTo>
                  <a:pt x="60251" y="277104"/>
                </a:lnTo>
                <a:lnTo>
                  <a:pt x="60991" y="264427"/>
                </a:lnTo>
                <a:lnTo>
                  <a:pt x="61697" y="251713"/>
                </a:lnTo>
                <a:lnTo>
                  <a:pt x="62337" y="238968"/>
                </a:lnTo>
                <a:lnTo>
                  <a:pt x="62875" y="226200"/>
                </a:lnTo>
                <a:lnTo>
                  <a:pt x="63278" y="213415"/>
                </a:lnTo>
                <a:lnTo>
                  <a:pt x="63511" y="200620"/>
                </a:lnTo>
                <a:lnTo>
                  <a:pt x="63541" y="187822"/>
                </a:lnTo>
                <a:lnTo>
                  <a:pt x="63487" y="182572"/>
                </a:lnTo>
                <a:lnTo>
                  <a:pt x="68510" y="191055"/>
                </a:lnTo>
                <a:lnTo>
                  <a:pt x="71085" y="202515"/>
                </a:lnTo>
                <a:lnTo>
                  <a:pt x="71806" y="215923"/>
                </a:lnTo>
                <a:lnTo>
                  <a:pt x="71267" y="230248"/>
                </a:lnTo>
                <a:lnTo>
                  <a:pt x="70062" y="244462"/>
                </a:lnTo>
                <a:lnTo>
                  <a:pt x="68786" y="257533"/>
                </a:lnTo>
                <a:lnTo>
                  <a:pt x="68032" y="268433"/>
                </a:lnTo>
                <a:lnTo>
                  <a:pt x="67995" y="270672"/>
                </a:lnTo>
                <a:lnTo>
                  <a:pt x="67736" y="283223"/>
                </a:lnTo>
                <a:lnTo>
                  <a:pt x="67092" y="295962"/>
                </a:lnTo>
                <a:lnTo>
                  <a:pt x="66261" y="308802"/>
                </a:lnTo>
                <a:lnTo>
                  <a:pt x="65442" y="321654"/>
                </a:lnTo>
                <a:lnTo>
                  <a:pt x="64836" y="334430"/>
                </a:lnTo>
                <a:lnTo>
                  <a:pt x="64640" y="347040"/>
                </a:lnTo>
                <a:lnTo>
                  <a:pt x="65054" y="359397"/>
                </a:lnTo>
                <a:lnTo>
                  <a:pt x="77847" y="362929"/>
                </a:lnTo>
                <a:lnTo>
                  <a:pt x="90485" y="363428"/>
                </a:lnTo>
                <a:lnTo>
                  <a:pt x="103169" y="363806"/>
                </a:lnTo>
                <a:lnTo>
                  <a:pt x="115890" y="364068"/>
                </a:lnTo>
                <a:lnTo>
                  <a:pt x="128639" y="364220"/>
                </a:lnTo>
                <a:lnTo>
                  <a:pt x="141406" y="364267"/>
                </a:lnTo>
                <a:lnTo>
                  <a:pt x="154182" y="364215"/>
                </a:lnTo>
                <a:lnTo>
                  <a:pt x="166957" y="364070"/>
                </a:lnTo>
                <a:lnTo>
                  <a:pt x="179724" y="363836"/>
                </a:lnTo>
                <a:lnTo>
                  <a:pt x="192471" y="363519"/>
                </a:lnTo>
                <a:lnTo>
                  <a:pt x="205191" y="363126"/>
                </a:lnTo>
                <a:lnTo>
                  <a:pt x="217873" y="362661"/>
                </a:lnTo>
                <a:lnTo>
                  <a:pt x="230509" y="362129"/>
                </a:lnTo>
                <a:lnTo>
                  <a:pt x="243089" y="361537"/>
                </a:lnTo>
                <a:lnTo>
                  <a:pt x="255603" y="360890"/>
                </a:lnTo>
                <a:lnTo>
                  <a:pt x="257533" y="348158"/>
                </a:lnTo>
                <a:lnTo>
                  <a:pt x="257845" y="335497"/>
                </a:lnTo>
                <a:lnTo>
                  <a:pt x="257986" y="322839"/>
                </a:lnTo>
                <a:lnTo>
                  <a:pt x="258057" y="310185"/>
                </a:lnTo>
                <a:lnTo>
                  <a:pt x="258162" y="297538"/>
                </a:lnTo>
                <a:lnTo>
                  <a:pt x="258405" y="284902"/>
                </a:lnTo>
                <a:lnTo>
                  <a:pt x="258887" y="272278"/>
                </a:lnTo>
                <a:lnTo>
                  <a:pt x="259714" y="259670"/>
                </a:lnTo>
                <a:lnTo>
                  <a:pt x="260986" y="247081"/>
                </a:lnTo>
                <a:lnTo>
                  <a:pt x="262674" y="235315"/>
                </a:lnTo>
                <a:lnTo>
                  <a:pt x="264299" y="222148"/>
                </a:lnTo>
                <a:lnTo>
                  <a:pt x="264931" y="209805"/>
                </a:lnTo>
                <a:lnTo>
                  <a:pt x="265076" y="197762"/>
                </a:lnTo>
                <a:lnTo>
                  <a:pt x="265239" y="185498"/>
                </a:lnTo>
                <a:lnTo>
                  <a:pt x="265928" y="172487"/>
                </a:lnTo>
                <a:lnTo>
                  <a:pt x="266052" y="171053"/>
                </a:lnTo>
                <a:lnTo>
                  <a:pt x="264529" y="159993"/>
                </a:lnTo>
                <a:lnTo>
                  <a:pt x="263792" y="151126"/>
                </a:lnTo>
                <a:lnTo>
                  <a:pt x="266674" y="144561"/>
                </a:lnTo>
                <a:lnTo>
                  <a:pt x="277241" y="142846"/>
                </a:lnTo>
                <a:lnTo>
                  <a:pt x="287046" y="139586"/>
                </a:lnTo>
                <a:lnTo>
                  <a:pt x="297293" y="135674"/>
                </a:lnTo>
                <a:lnTo>
                  <a:pt x="309187" y="132002"/>
                </a:lnTo>
                <a:lnTo>
                  <a:pt x="323931" y="129460"/>
                </a:lnTo>
                <a:lnTo>
                  <a:pt x="338277" y="128839"/>
                </a:lnTo>
                <a:lnTo>
                  <a:pt x="347047" y="128259"/>
                </a:lnTo>
                <a:lnTo>
                  <a:pt x="360241" y="126631"/>
                </a:lnTo>
                <a:lnTo>
                  <a:pt x="375644" y="124297"/>
                </a:lnTo>
                <a:lnTo>
                  <a:pt x="391039" y="121596"/>
                </a:lnTo>
                <a:lnTo>
                  <a:pt x="404211" y="118870"/>
                </a:lnTo>
                <a:lnTo>
                  <a:pt x="412496" y="116621"/>
                </a:lnTo>
                <a:lnTo>
                  <a:pt x="420459" y="113259"/>
                </a:lnTo>
                <a:lnTo>
                  <a:pt x="427778" y="108965"/>
                </a:lnTo>
                <a:lnTo>
                  <a:pt x="433884" y="103953"/>
                </a:lnTo>
                <a:lnTo>
                  <a:pt x="438206" y="98440"/>
                </a:lnTo>
                <a:lnTo>
                  <a:pt x="440172" y="92642"/>
                </a:lnTo>
                <a:lnTo>
                  <a:pt x="439214" y="86776"/>
                </a:lnTo>
                <a:lnTo>
                  <a:pt x="434759" y="81056"/>
                </a:lnTo>
                <a:lnTo>
                  <a:pt x="426238" y="75700"/>
                </a:lnTo>
                <a:lnTo>
                  <a:pt x="413081" y="70923"/>
                </a:lnTo>
                <a:lnTo>
                  <a:pt x="401789" y="68234"/>
                </a:lnTo>
                <a:lnTo>
                  <a:pt x="390065" y="65913"/>
                </a:lnTo>
                <a:lnTo>
                  <a:pt x="377336" y="63505"/>
                </a:lnTo>
                <a:lnTo>
                  <a:pt x="364088" y="61188"/>
                </a:lnTo>
                <a:lnTo>
                  <a:pt x="350809" y="59138"/>
                </a:lnTo>
                <a:lnTo>
                  <a:pt x="337984" y="57531"/>
                </a:lnTo>
                <a:lnTo>
                  <a:pt x="326100" y="56545"/>
                </a:lnTo>
                <a:lnTo>
                  <a:pt x="323532" y="56423"/>
                </a:lnTo>
                <a:lnTo>
                  <a:pt x="306245" y="55177"/>
                </a:lnTo>
                <a:lnTo>
                  <a:pt x="291519" y="53076"/>
                </a:lnTo>
                <a:lnTo>
                  <a:pt x="278764" y="50366"/>
                </a:lnTo>
                <a:lnTo>
                  <a:pt x="267391" y="47291"/>
                </a:lnTo>
                <a:lnTo>
                  <a:pt x="256812" y="44098"/>
                </a:lnTo>
                <a:lnTo>
                  <a:pt x="246436" y="41033"/>
                </a:lnTo>
                <a:lnTo>
                  <a:pt x="235676" y="38340"/>
                </a:lnTo>
                <a:lnTo>
                  <a:pt x="223942" y="36266"/>
                </a:lnTo>
                <a:lnTo>
                  <a:pt x="223100" y="36154"/>
                </a:lnTo>
                <a:lnTo>
                  <a:pt x="218316" y="24700"/>
                </a:lnTo>
                <a:lnTo>
                  <a:pt x="212468" y="12302"/>
                </a:lnTo>
                <a:lnTo>
                  <a:pt x="207010" y="6004"/>
                </a:lnTo>
                <a:lnTo>
                  <a:pt x="196143" y="1383"/>
                </a:lnTo>
                <a:lnTo>
                  <a:pt x="183081" y="0"/>
                </a:lnTo>
                <a:lnTo>
                  <a:pt x="169770" y="211"/>
                </a:lnTo>
                <a:lnTo>
                  <a:pt x="161099" y="429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14859" y="2107719"/>
            <a:ext cx="102565" cy="68836"/>
          </a:xfrm>
          <a:custGeom>
            <a:avLst/>
            <a:gdLst/>
            <a:ahLst/>
            <a:cxnLst/>
            <a:rect l="l" t="t" r="r" b="b"/>
            <a:pathLst>
              <a:path w="102565" h="68836">
                <a:moveTo>
                  <a:pt x="102565" y="0"/>
                </a:moveTo>
                <a:lnTo>
                  <a:pt x="89636" y="473"/>
                </a:lnTo>
                <a:lnTo>
                  <a:pt x="76681" y="1718"/>
                </a:lnTo>
                <a:lnTo>
                  <a:pt x="63852" y="3470"/>
                </a:lnTo>
                <a:lnTo>
                  <a:pt x="51303" y="5466"/>
                </a:lnTo>
                <a:lnTo>
                  <a:pt x="39185" y="7441"/>
                </a:lnTo>
                <a:lnTo>
                  <a:pt x="34747" y="8128"/>
                </a:lnTo>
                <a:lnTo>
                  <a:pt x="21450" y="9369"/>
                </a:lnTo>
                <a:lnTo>
                  <a:pt x="10653" y="9147"/>
                </a:lnTo>
                <a:lnTo>
                  <a:pt x="1143" y="9093"/>
                </a:lnTo>
                <a:lnTo>
                  <a:pt x="1084" y="21533"/>
                </a:lnTo>
                <a:lnTo>
                  <a:pt x="1570" y="34364"/>
                </a:lnTo>
                <a:lnTo>
                  <a:pt x="1758" y="47182"/>
                </a:lnTo>
                <a:lnTo>
                  <a:pt x="807" y="59583"/>
                </a:lnTo>
                <a:lnTo>
                  <a:pt x="0" y="63982"/>
                </a:lnTo>
                <a:lnTo>
                  <a:pt x="7870" y="65187"/>
                </a:lnTo>
                <a:lnTo>
                  <a:pt x="20971" y="66454"/>
                </a:lnTo>
                <a:lnTo>
                  <a:pt x="37017" y="67604"/>
                </a:lnTo>
                <a:lnTo>
                  <a:pt x="53727" y="68458"/>
                </a:lnTo>
                <a:lnTo>
                  <a:pt x="68815" y="68836"/>
                </a:lnTo>
                <a:lnTo>
                  <a:pt x="80000" y="68560"/>
                </a:lnTo>
                <a:lnTo>
                  <a:pt x="84175" y="67919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323243" y="2181995"/>
            <a:ext cx="7043" cy="47282"/>
          </a:xfrm>
          <a:custGeom>
            <a:avLst/>
            <a:gdLst/>
            <a:ahLst/>
            <a:cxnLst/>
            <a:rect l="l" t="t" r="r" b="b"/>
            <a:pathLst>
              <a:path w="7043" h="47282">
                <a:moveTo>
                  <a:pt x="0" y="47282"/>
                </a:moveTo>
                <a:lnTo>
                  <a:pt x="5980" y="36887"/>
                </a:lnTo>
                <a:lnTo>
                  <a:pt x="7043" y="25240"/>
                </a:lnTo>
                <a:lnTo>
                  <a:pt x="6035" y="13482"/>
                </a:lnTo>
                <a:lnTo>
                  <a:pt x="5802" y="2753"/>
                </a:lnTo>
                <a:lnTo>
                  <a:pt x="6286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364693" y="2055987"/>
            <a:ext cx="39125" cy="85610"/>
          </a:xfrm>
          <a:custGeom>
            <a:avLst/>
            <a:gdLst/>
            <a:ahLst/>
            <a:cxnLst/>
            <a:rect l="l" t="t" r="r" b="b"/>
            <a:pathLst>
              <a:path w="39125" h="85610">
                <a:moveTo>
                  <a:pt x="19215" y="0"/>
                </a:moveTo>
                <a:lnTo>
                  <a:pt x="14315" y="9489"/>
                </a:lnTo>
                <a:lnTo>
                  <a:pt x="16200" y="18259"/>
                </a:lnTo>
                <a:lnTo>
                  <a:pt x="22204" y="26512"/>
                </a:lnTo>
                <a:lnTo>
                  <a:pt x="29663" y="34449"/>
                </a:lnTo>
                <a:lnTo>
                  <a:pt x="35912" y="42273"/>
                </a:lnTo>
                <a:lnTo>
                  <a:pt x="36652" y="43586"/>
                </a:lnTo>
                <a:lnTo>
                  <a:pt x="39125" y="54887"/>
                </a:lnTo>
                <a:lnTo>
                  <a:pt x="35805" y="63969"/>
                </a:lnTo>
                <a:lnTo>
                  <a:pt x="31005" y="72882"/>
                </a:lnTo>
                <a:lnTo>
                  <a:pt x="29040" y="83675"/>
                </a:lnTo>
                <a:lnTo>
                  <a:pt x="29260" y="85610"/>
                </a:lnTo>
                <a:lnTo>
                  <a:pt x="21496" y="75848"/>
                </a:lnTo>
                <a:lnTo>
                  <a:pt x="15570" y="63804"/>
                </a:lnTo>
                <a:lnTo>
                  <a:pt x="10104" y="51462"/>
                </a:lnTo>
                <a:lnTo>
                  <a:pt x="3720" y="40811"/>
                </a:lnTo>
                <a:lnTo>
                  <a:pt x="0" y="36944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441295" y="2055988"/>
            <a:ext cx="40309" cy="66763"/>
          </a:xfrm>
          <a:custGeom>
            <a:avLst/>
            <a:gdLst/>
            <a:ahLst/>
            <a:cxnLst/>
            <a:rect l="l" t="t" r="r" b="b"/>
            <a:pathLst>
              <a:path w="40309" h="66763">
                <a:moveTo>
                  <a:pt x="26852" y="0"/>
                </a:moveTo>
                <a:lnTo>
                  <a:pt x="25334" y="10166"/>
                </a:lnTo>
                <a:lnTo>
                  <a:pt x="20157" y="19705"/>
                </a:lnTo>
                <a:lnTo>
                  <a:pt x="13178" y="28740"/>
                </a:lnTo>
                <a:lnTo>
                  <a:pt x="6254" y="37400"/>
                </a:lnTo>
                <a:lnTo>
                  <a:pt x="1242" y="45811"/>
                </a:lnTo>
                <a:lnTo>
                  <a:pt x="0" y="54099"/>
                </a:lnTo>
                <a:lnTo>
                  <a:pt x="4398" y="62407"/>
                </a:lnTo>
                <a:lnTo>
                  <a:pt x="12254" y="66763"/>
                </a:lnTo>
                <a:lnTo>
                  <a:pt x="20339" y="64962"/>
                </a:lnTo>
                <a:lnTo>
                  <a:pt x="27920" y="58660"/>
                </a:lnTo>
                <a:lnTo>
                  <a:pt x="34264" y="49516"/>
                </a:lnTo>
                <a:lnTo>
                  <a:pt x="38638" y="39185"/>
                </a:lnTo>
                <a:lnTo>
                  <a:pt x="40309" y="29324"/>
                </a:lnTo>
                <a:lnTo>
                  <a:pt x="40161" y="26606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410506" y="2152055"/>
            <a:ext cx="5290" cy="260121"/>
          </a:xfrm>
          <a:custGeom>
            <a:avLst/>
            <a:gdLst/>
            <a:ahLst/>
            <a:cxnLst/>
            <a:rect l="l" t="t" r="r" b="b"/>
            <a:pathLst>
              <a:path w="5290" h="260121">
                <a:moveTo>
                  <a:pt x="0" y="0"/>
                </a:moveTo>
                <a:lnTo>
                  <a:pt x="60" y="12720"/>
                </a:lnTo>
                <a:lnTo>
                  <a:pt x="228" y="25429"/>
                </a:lnTo>
                <a:lnTo>
                  <a:pt x="481" y="38127"/>
                </a:lnTo>
                <a:lnTo>
                  <a:pt x="797" y="50818"/>
                </a:lnTo>
                <a:lnTo>
                  <a:pt x="1154" y="63504"/>
                </a:lnTo>
                <a:lnTo>
                  <a:pt x="1530" y="76187"/>
                </a:lnTo>
                <a:lnTo>
                  <a:pt x="1904" y="88871"/>
                </a:lnTo>
                <a:lnTo>
                  <a:pt x="2252" y="101557"/>
                </a:lnTo>
                <a:lnTo>
                  <a:pt x="2553" y="114248"/>
                </a:lnTo>
                <a:lnTo>
                  <a:pt x="2785" y="126947"/>
                </a:lnTo>
                <a:lnTo>
                  <a:pt x="2926" y="139656"/>
                </a:lnTo>
                <a:lnTo>
                  <a:pt x="2959" y="148920"/>
                </a:lnTo>
                <a:lnTo>
                  <a:pt x="2993" y="161673"/>
                </a:lnTo>
                <a:lnTo>
                  <a:pt x="3110" y="174412"/>
                </a:lnTo>
                <a:lnTo>
                  <a:pt x="3327" y="187127"/>
                </a:lnTo>
                <a:lnTo>
                  <a:pt x="3663" y="199810"/>
                </a:lnTo>
                <a:lnTo>
                  <a:pt x="4138" y="212452"/>
                </a:lnTo>
                <a:lnTo>
                  <a:pt x="4432" y="218732"/>
                </a:lnTo>
                <a:lnTo>
                  <a:pt x="5118" y="231131"/>
                </a:lnTo>
                <a:lnTo>
                  <a:pt x="5290" y="244401"/>
                </a:lnTo>
                <a:lnTo>
                  <a:pt x="3850" y="256855"/>
                </a:lnTo>
                <a:lnTo>
                  <a:pt x="2959" y="260121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261192" y="2415133"/>
            <a:ext cx="45859" cy="0"/>
          </a:xfrm>
          <a:custGeom>
            <a:avLst/>
            <a:gdLst/>
            <a:ahLst/>
            <a:cxnLst/>
            <a:rect l="l" t="t" r="r" b="b"/>
            <a:pathLst>
              <a:path w="45859">
                <a:moveTo>
                  <a:pt x="0" y="0"/>
                </a:moveTo>
                <a:lnTo>
                  <a:pt x="45859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539494" y="2119455"/>
            <a:ext cx="156" cy="38519"/>
          </a:xfrm>
          <a:custGeom>
            <a:avLst/>
            <a:gdLst/>
            <a:ahLst/>
            <a:cxnLst/>
            <a:rect l="l" t="t" r="r" b="b"/>
            <a:pathLst>
              <a:path w="156" h="38519">
                <a:moveTo>
                  <a:pt x="67" y="0"/>
                </a:moveTo>
                <a:lnTo>
                  <a:pt x="0" y="14654"/>
                </a:lnTo>
                <a:lnTo>
                  <a:pt x="52" y="26429"/>
                </a:lnTo>
                <a:lnTo>
                  <a:pt x="152" y="38101"/>
                </a:lnTo>
                <a:lnTo>
                  <a:pt x="156" y="38519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420168" y="2120317"/>
            <a:ext cx="95738" cy="46130"/>
          </a:xfrm>
          <a:custGeom>
            <a:avLst/>
            <a:gdLst/>
            <a:ahLst/>
            <a:cxnLst/>
            <a:rect l="l" t="t" r="r" b="b"/>
            <a:pathLst>
              <a:path w="95738" h="46130">
                <a:moveTo>
                  <a:pt x="31717" y="32355"/>
                </a:moveTo>
                <a:lnTo>
                  <a:pt x="30699" y="37386"/>
                </a:lnTo>
                <a:lnTo>
                  <a:pt x="38385" y="42044"/>
                </a:lnTo>
                <a:lnTo>
                  <a:pt x="49996" y="45301"/>
                </a:lnTo>
                <a:lnTo>
                  <a:pt x="60751" y="46130"/>
                </a:lnTo>
                <a:lnTo>
                  <a:pt x="63137" y="45741"/>
                </a:lnTo>
                <a:lnTo>
                  <a:pt x="79482" y="42737"/>
                </a:lnTo>
                <a:lnTo>
                  <a:pt x="91966" y="39813"/>
                </a:lnTo>
                <a:lnTo>
                  <a:pt x="95738" y="34603"/>
                </a:lnTo>
                <a:lnTo>
                  <a:pt x="94989" y="2218"/>
                </a:lnTo>
                <a:lnTo>
                  <a:pt x="81901" y="2718"/>
                </a:lnTo>
                <a:lnTo>
                  <a:pt x="69866" y="1909"/>
                </a:lnTo>
                <a:lnTo>
                  <a:pt x="58528" y="700"/>
                </a:lnTo>
                <a:lnTo>
                  <a:pt x="47532" y="0"/>
                </a:lnTo>
                <a:lnTo>
                  <a:pt x="36523" y="715"/>
                </a:lnTo>
                <a:lnTo>
                  <a:pt x="25145" y="3754"/>
                </a:lnTo>
                <a:lnTo>
                  <a:pt x="15499" y="8492"/>
                </a:lnTo>
                <a:lnTo>
                  <a:pt x="6082" y="14005"/>
                </a:lnTo>
                <a:lnTo>
                  <a:pt x="0" y="18887"/>
                </a:lnTo>
                <a:lnTo>
                  <a:pt x="825" y="23367"/>
                </a:lnTo>
                <a:lnTo>
                  <a:pt x="8870" y="26818"/>
                </a:lnTo>
                <a:lnTo>
                  <a:pt x="17150" y="26994"/>
                </a:lnTo>
                <a:lnTo>
                  <a:pt x="26335" y="24736"/>
                </a:lnTo>
                <a:lnTo>
                  <a:pt x="37682" y="22932"/>
                </a:lnTo>
                <a:lnTo>
                  <a:pt x="52446" y="24469"/>
                </a:lnTo>
                <a:lnTo>
                  <a:pt x="57168" y="25827"/>
                </a:lnTo>
                <a:lnTo>
                  <a:pt x="43370" y="30969"/>
                </a:lnTo>
                <a:lnTo>
                  <a:pt x="32541" y="32313"/>
                </a:lnTo>
                <a:lnTo>
                  <a:pt x="31717" y="323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420168" y="2120317"/>
            <a:ext cx="95738" cy="46130"/>
          </a:xfrm>
          <a:custGeom>
            <a:avLst/>
            <a:gdLst/>
            <a:ahLst/>
            <a:cxnLst/>
            <a:rect l="l" t="t" r="r" b="b"/>
            <a:pathLst>
              <a:path w="95738" h="46130">
                <a:moveTo>
                  <a:pt x="94989" y="2218"/>
                </a:moveTo>
                <a:lnTo>
                  <a:pt x="81901" y="2718"/>
                </a:lnTo>
                <a:lnTo>
                  <a:pt x="69866" y="1909"/>
                </a:lnTo>
                <a:lnTo>
                  <a:pt x="58528" y="700"/>
                </a:lnTo>
                <a:lnTo>
                  <a:pt x="47532" y="0"/>
                </a:lnTo>
                <a:lnTo>
                  <a:pt x="36523" y="715"/>
                </a:lnTo>
                <a:lnTo>
                  <a:pt x="25145" y="3754"/>
                </a:lnTo>
                <a:lnTo>
                  <a:pt x="15499" y="8492"/>
                </a:lnTo>
                <a:lnTo>
                  <a:pt x="6082" y="14005"/>
                </a:lnTo>
                <a:lnTo>
                  <a:pt x="0" y="18887"/>
                </a:lnTo>
                <a:lnTo>
                  <a:pt x="825" y="23367"/>
                </a:lnTo>
                <a:lnTo>
                  <a:pt x="8870" y="26818"/>
                </a:lnTo>
                <a:lnTo>
                  <a:pt x="17150" y="26994"/>
                </a:lnTo>
                <a:lnTo>
                  <a:pt x="26335" y="24736"/>
                </a:lnTo>
                <a:lnTo>
                  <a:pt x="37682" y="22932"/>
                </a:lnTo>
                <a:lnTo>
                  <a:pt x="52446" y="24469"/>
                </a:lnTo>
                <a:lnTo>
                  <a:pt x="57168" y="25827"/>
                </a:lnTo>
                <a:lnTo>
                  <a:pt x="43370" y="30969"/>
                </a:lnTo>
                <a:lnTo>
                  <a:pt x="32541" y="32313"/>
                </a:lnTo>
                <a:lnTo>
                  <a:pt x="31717" y="32355"/>
                </a:lnTo>
                <a:lnTo>
                  <a:pt x="30699" y="37386"/>
                </a:lnTo>
                <a:lnTo>
                  <a:pt x="38385" y="42044"/>
                </a:lnTo>
                <a:lnTo>
                  <a:pt x="49996" y="45301"/>
                </a:lnTo>
                <a:lnTo>
                  <a:pt x="60751" y="46130"/>
                </a:lnTo>
                <a:lnTo>
                  <a:pt x="63137" y="45741"/>
                </a:lnTo>
                <a:lnTo>
                  <a:pt x="79482" y="42737"/>
                </a:lnTo>
                <a:lnTo>
                  <a:pt x="91966" y="39813"/>
                </a:lnTo>
                <a:lnTo>
                  <a:pt x="95738" y="34603"/>
                </a:lnTo>
                <a:lnTo>
                  <a:pt x="94989" y="2218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371589" y="1917395"/>
            <a:ext cx="102517" cy="197815"/>
          </a:xfrm>
          <a:custGeom>
            <a:avLst/>
            <a:gdLst/>
            <a:ahLst/>
            <a:cxnLst/>
            <a:rect l="l" t="t" r="r" b="b"/>
            <a:pathLst>
              <a:path w="102517" h="197815">
                <a:moveTo>
                  <a:pt x="71085" y="189294"/>
                </a:moveTo>
                <a:lnTo>
                  <a:pt x="71072" y="184481"/>
                </a:lnTo>
                <a:lnTo>
                  <a:pt x="73536" y="179731"/>
                </a:lnTo>
                <a:lnTo>
                  <a:pt x="75669" y="175616"/>
                </a:lnTo>
                <a:lnTo>
                  <a:pt x="82654" y="167615"/>
                </a:lnTo>
                <a:lnTo>
                  <a:pt x="85956" y="163513"/>
                </a:lnTo>
                <a:lnTo>
                  <a:pt x="86522" y="157829"/>
                </a:lnTo>
                <a:lnTo>
                  <a:pt x="81369" y="149041"/>
                </a:lnTo>
                <a:lnTo>
                  <a:pt x="79911" y="138418"/>
                </a:lnTo>
                <a:lnTo>
                  <a:pt x="81981" y="132627"/>
                </a:lnTo>
                <a:lnTo>
                  <a:pt x="88319" y="126950"/>
                </a:lnTo>
                <a:lnTo>
                  <a:pt x="90554" y="120765"/>
                </a:lnTo>
                <a:lnTo>
                  <a:pt x="92751" y="114669"/>
                </a:lnTo>
                <a:lnTo>
                  <a:pt x="93678" y="108852"/>
                </a:lnTo>
                <a:lnTo>
                  <a:pt x="95164" y="103036"/>
                </a:lnTo>
                <a:lnTo>
                  <a:pt x="95548" y="101549"/>
                </a:lnTo>
                <a:lnTo>
                  <a:pt x="98671" y="89063"/>
                </a:lnTo>
                <a:lnTo>
                  <a:pt x="101368" y="75854"/>
                </a:lnTo>
                <a:lnTo>
                  <a:pt x="102517" y="63945"/>
                </a:lnTo>
                <a:lnTo>
                  <a:pt x="102275" y="49346"/>
                </a:lnTo>
                <a:lnTo>
                  <a:pt x="100973" y="36515"/>
                </a:lnTo>
                <a:lnTo>
                  <a:pt x="97770" y="25195"/>
                </a:lnTo>
                <a:lnTo>
                  <a:pt x="91824" y="14656"/>
                </a:lnTo>
                <a:lnTo>
                  <a:pt x="85877" y="8751"/>
                </a:lnTo>
                <a:lnTo>
                  <a:pt x="74729" y="3140"/>
                </a:lnTo>
                <a:lnTo>
                  <a:pt x="61698" y="370"/>
                </a:lnTo>
                <a:lnTo>
                  <a:pt x="48225" y="0"/>
                </a:lnTo>
                <a:lnTo>
                  <a:pt x="35753" y="1588"/>
                </a:lnTo>
                <a:lnTo>
                  <a:pt x="27208" y="4367"/>
                </a:lnTo>
                <a:lnTo>
                  <a:pt x="15750" y="11464"/>
                </a:lnTo>
                <a:lnTo>
                  <a:pt x="6748" y="21468"/>
                </a:lnTo>
                <a:lnTo>
                  <a:pt x="1603" y="33592"/>
                </a:lnTo>
                <a:lnTo>
                  <a:pt x="0" y="48973"/>
                </a:lnTo>
                <a:lnTo>
                  <a:pt x="524" y="61659"/>
                </a:lnTo>
                <a:lnTo>
                  <a:pt x="1123" y="68505"/>
                </a:lnTo>
                <a:lnTo>
                  <a:pt x="2138" y="80644"/>
                </a:lnTo>
                <a:lnTo>
                  <a:pt x="5248" y="92546"/>
                </a:lnTo>
                <a:lnTo>
                  <a:pt x="6213" y="97689"/>
                </a:lnTo>
                <a:lnTo>
                  <a:pt x="9426" y="103112"/>
                </a:lnTo>
                <a:lnTo>
                  <a:pt x="12271" y="110364"/>
                </a:lnTo>
                <a:lnTo>
                  <a:pt x="16043" y="119990"/>
                </a:lnTo>
                <a:lnTo>
                  <a:pt x="17364" y="122314"/>
                </a:lnTo>
                <a:lnTo>
                  <a:pt x="20361" y="129058"/>
                </a:lnTo>
                <a:lnTo>
                  <a:pt x="23676" y="136526"/>
                </a:lnTo>
                <a:lnTo>
                  <a:pt x="29416" y="142152"/>
                </a:lnTo>
                <a:lnTo>
                  <a:pt x="29657" y="150775"/>
                </a:lnTo>
                <a:lnTo>
                  <a:pt x="29861" y="158624"/>
                </a:lnTo>
                <a:lnTo>
                  <a:pt x="24895" y="162802"/>
                </a:lnTo>
                <a:lnTo>
                  <a:pt x="21377" y="168174"/>
                </a:lnTo>
                <a:lnTo>
                  <a:pt x="22583" y="172860"/>
                </a:lnTo>
                <a:lnTo>
                  <a:pt x="25797" y="176708"/>
                </a:lnTo>
                <a:lnTo>
                  <a:pt x="29937" y="179121"/>
                </a:lnTo>
                <a:lnTo>
                  <a:pt x="31715" y="184989"/>
                </a:lnTo>
                <a:lnTo>
                  <a:pt x="32972" y="189104"/>
                </a:lnTo>
                <a:lnTo>
                  <a:pt x="32667" y="193599"/>
                </a:lnTo>
                <a:lnTo>
                  <a:pt x="31867" y="197752"/>
                </a:lnTo>
                <a:lnTo>
                  <a:pt x="33196" y="197815"/>
                </a:lnTo>
                <a:lnTo>
                  <a:pt x="45963" y="197608"/>
                </a:lnTo>
                <a:lnTo>
                  <a:pt x="58503" y="196381"/>
                </a:lnTo>
                <a:lnTo>
                  <a:pt x="71021" y="194793"/>
                </a:lnTo>
                <a:lnTo>
                  <a:pt x="71085" y="1892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371589" y="1917395"/>
            <a:ext cx="102517" cy="197815"/>
          </a:xfrm>
          <a:custGeom>
            <a:avLst/>
            <a:gdLst/>
            <a:ahLst/>
            <a:cxnLst/>
            <a:rect l="l" t="t" r="r" b="b"/>
            <a:pathLst>
              <a:path w="102517" h="197815">
                <a:moveTo>
                  <a:pt x="21377" y="168174"/>
                </a:moveTo>
                <a:lnTo>
                  <a:pt x="24895" y="162802"/>
                </a:lnTo>
                <a:lnTo>
                  <a:pt x="29861" y="158624"/>
                </a:lnTo>
                <a:lnTo>
                  <a:pt x="29657" y="150775"/>
                </a:lnTo>
                <a:lnTo>
                  <a:pt x="29416" y="142152"/>
                </a:lnTo>
                <a:lnTo>
                  <a:pt x="23676" y="136526"/>
                </a:lnTo>
                <a:lnTo>
                  <a:pt x="20361" y="129058"/>
                </a:lnTo>
                <a:lnTo>
                  <a:pt x="17364" y="122314"/>
                </a:lnTo>
                <a:lnTo>
                  <a:pt x="16043" y="119990"/>
                </a:lnTo>
                <a:lnTo>
                  <a:pt x="12271" y="110364"/>
                </a:lnTo>
                <a:lnTo>
                  <a:pt x="9426" y="103112"/>
                </a:lnTo>
                <a:lnTo>
                  <a:pt x="6213" y="97689"/>
                </a:lnTo>
                <a:lnTo>
                  <a:pt x="5248" y="92546"/>
                </a:lnTo>
                <a:lnTo>
                  <a:pt x="2138" y="80644"/>
                </a:lnTo>
                <a:lnTo>
                  <a:pt x="1123" y="68505"/>
                </a:lnTo>
                <a:lnTo>
                  <a:pt x="524" y="61659"/>
                </a:lnTo>
                <a:lnTo>
                  <a:pt x="0" y="48973"/>
                </a:lnTo>
                <a:lnTo>
                  <a:pt x="1115" y="36168"/>
                </a:lnTo>
                <a:lnTo>
                  <a:pt x="6748" y="21468"/>
                </a:lnTo>
                <a:lnTo>
                  <a:pt x="15750" y="11464"/>
                </a:lnTo>
                <a:lnTo>
                  <a:pt x="27208" y="4367"/>
                </a:lnTo>
                <a:lnTo>
                  <a:pt x="35753" y="1588"/>
                </a:lnTo>
                <a:lnTo>
                  <a:pt x="48225" y="0"/>
                </a:lnTo>
                <a:lnTo>
                  <a:pt x="61698" y="370"/>
                </a:lnTo>
                <a:lnTo>
                  <a:pt x="74729" y="3140"/>
                </a:lnTo>
                <a:lnTo>
                  <a:pt x="85877" y="8751"/>
                </a:lnTo>
                <a:lnTo>
                  <a:pt x="91824" y="14656"/>
                </a:lnTo>
                <a:lnTo>
                  <a:pt x="97770" y="25195"/>
                </a:lnTo>
                <a:lnTo>
                  <a:pt x="100973" y="36515"/>
                </a:lnTo>
                <a:lnTo>
                  <a:pt x="102275" y="49346"/>
                </a:lnTo>
                <a:lnTo>
                  <a:pt x="102517" y="63945"/>
                </a:lnTo>
                <a:lnTo>
                  <a:pt x="101368" y="75854"/>
                </a:lnTo>
                <a:lnTo>
                  <a:pt x="98671" y="89063"/>
                </a:lnTo>
                <a:lnTo>
                  <a:pt x="95548" y="101549"/>
                </a:lnTo>
                <a:lnTo>
                  <a:pt x="95164" y="103036"/>
                </a:lnTo>
                <a:lnTo>
                  <a:pt x="93678" y="108852"/>
                </a:lnTo>
                <a:lnTo>
                  <a:pt x="92751" y="114669"/>
                </a:lnTo>
                <a:lnTo>
                  <a:pt x="90554" y="120765"/>
                </a:lnTo>
                <a:lnTo>
                  <a:pt x="88319" y="126950"/>
                </a:lnTo>
                <a:lnTo>
                  <a:pt x="81981" y="132627"/>
                </a:lnTo>
                <a:lnTo>
                  <a:pt x="79911" y="138418"/>
                </a:lnTo>
                <a:lnTo>
                  <a:pt x="81369" y="149041"/>
                </a:lnTo>
                <a:lnTo>
                  <a:pt x="86522" y="157829"/>
                </a:lnTo>
                <a:lnTo>
                  <a:pt x="85956" y="163513"/>
                </a:lnTo>
                <a:lnTo>
                  <a:pt x="82654" y="167615"/>
                </a:lnTo>
                <a:lnTo>
                  <a:pt x="75669" y="175616"/>
                </a:lnTo>
                <a:lnTo>
                  <a:pt x="73536" y="179731"/>
                </a:lnTo>
                <a:lnTo>
                  <a:pt x="71072" y="184481"/>
                </a:lnTo>
                <a:lnTo>
                  <a:pt x="71085" y="189294"/>
                </a:lnTo>
                <a:lnTo>
                  <a:pt x="71021" y="194793"/>
                </a:lnTo>
                <a:lnTo>
                  <a:pt x="58503" y="196381"/>
                </a:lnTo>
                <a:lnTo>
                  <a:pt x="45963" y="197608"/>
                </a:lnTo>
                <a:lnTo>
                  <a:pt x="33196" y="197815"/>
                </a:lnTo>
                <a:lnTo>
                  <a:pt x="31867" y="197752"/>
                </a:lnTo>
                <a:lnTo>
                  <a:pt x="32667" y="193599"/>
                </a:lnTo>
                <a:lnTo>
                  <a:pt x="32972" y="189104"/>
                </a:lnTo>
                <a:lnTo>
                  <a:pt x="31715" y="184989"/>
                </a:lnTo>
                <a:lnTo>
                  <a:pt x="29937" y="179121"/>
                </a:lnTo>
                <a:lnTo>
                  <a:pt x="25797" y="176708"/>
                </a:lnTo>
                <a:lnTo>
                  <a:pt x="22583" y="172860"/>
                </a:lnTo>
                <a:lnTo>
                  <a:pt x="21377" y="168174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395435" y="2046312"/>
            <a:ext cx="57823" cy="14668"/>
          </a:xfrm>
          <a:custGeom>
            <a:avLst/>
            <a:gdLst/>
            <a:ahLst/>
            <a:cxnLst/>
            <a:rect l="l" t="t" r="r" b="b"/>
            <a:pathLst>
              <a:path w="57823" h="14668">
                <a:moveTo>
                  <a:pt x="0" y="3873"/>
                </a:moveTo>
                <a:lnTo>
                  <a:pt x="8955" y="9628"/>
                </a:lnTo>
                <a:lnTo>
                  <a:pt x="22510" y="13981"/>
                </a:lnTo>
                <a:lnTo>
                  <a:pt x="29845" y="14668"/>
                </a:lnTo>
                <a:lnTo>
                  <a:pt x="42661" y="12352"/>
                </a:lnTo>
                <a:lnTo>
                  <a:pt x="54224" y="5257"/>
                </a:lnTo>
                <a:lnTo>
                  <a:pt x="57823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416572" y="2041042"/>
            <a:ext cx="14427" cy="1092"/>
          </a:xfrm>
          <a:custGeom>
            <a:avLst/>
            <a:gdLst/>
            <a:ahLst/>
            <a:cxnLst/>
            <a:rect l="l" t="t" r="r" b="b"/>
            <a:pathLst>
              <a:path w="14427" h="1092">
                <a:moveTo>
                  <a:pt x="0" y="787"/>
                </a:moveTo>
                <a:lnTo>
                  <a:pt x="4673" y="787"/>
                </a:lnTo>
                <a:lnTo>
                  <a:pt x="9880" y="0"/>
                </a:lnTo>
                <a:lnTo>
                  <a:pt x="14427" y="1092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403942" y="2021999"/>
            <a:ext cx="42392" cy="2971"/>
          </a:xfrm>
          <a:custGeom>
            <a:avLst/>
            <a:gdLst/>
            <a:ahLst/>
            <a:cxnLst/>
            <a:rect l="l" t="t" r="r" b="b"/>
            <a:pathLst>
              <a:path w="42392" h="2971">
                <a:moveTo>
                  <a:pt x="0" y="1193"/>
                </a:moveTo>
                <a:lnTo>
                  <a:pt x="12695" y="1387"/>
                </a:lnTo>
                <a:lnTo>
                  <a:pt x="25381" y="1975"/>
                </a:lnTo>
                <a:lnTo>
                  <a:pt x="28511" y="2095"/>
                </a:lnTo>
                <a:lnTo>
                  <a:pt x="33477" y="2260"/>
                </a:lnTo>
                <a:lnTo>
                  <a:pt x="38315" y="2971"/>
                </a:lnTo>
                <a:lnTo>
                  <a:pt x="42392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416878" y="1982900"/>
            <a:ext cx="13779" cy="23685"/>
          </a:xfrm>
          <a:custGeom>
            <a:avLst/>
            <a:gdLst/>
            <a:ahLst/>
            <a:cxnLst/>
            <a:rect l="l" t="t" r="r" b="b"/>
            <a:pathLst>
              <a:path w="13779" h="23685">
                <a:moveTo>
                  <a:pt x="9309" y="0"/>
                </a:moveTo>
                <a:lnTo>
                  <a:pt x="7747" y="4610"/>
                </a:lnTo>
                <a:lnTo>
                  <a:pt x="11163" y="12293"/>
                </a:lnTo>
                <a:lnTo>
                  <a:pt x="12382" y="17145"/>
                </a:lnTo>
                <a:lnTo>
                  <a:pt x="12674" y="18313"/>
                </a:lnTo>
                <a:lnTo>
                  <a:pt x="13779" y="20599"/>
                </a:lnTo>
                <a:lnTo>
                  <a:pt x="13017" y="21729"/>
                </a:lnTo>
                <a:lnTo>
                  <a:pt x="11709" y="23685"/>
                </a:lnTo>
                <a:lnTo>
                  <a:pt x="2641" y="22834"/>
                </a:lnTo>
                <a:lnTo>
                  <a:pt x="0" y="2286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431599" y="1963729"/>
            <a:ext cx="25260" cy="3835"/>
          </a:xfrm>
          <a:custGeom>
            <a:avLst/>
            <a:gdLst/>
            <a:ahLst/>
            <a:cxnLst/>
            <a:rect l="l" t="t" r="r" b="b"/>
            <a:pathLst>
              <a:path w="25260" h="3835">
                <a:moveTo>
                  <a:pt x="0" y="3835"/>
                </a:moveTo>
                <a:lnTo>
                  <a:pt x="5524" y="1511"/>
                </a:lnTo>
                <a:lnTo>
                  <a:pt x="11620" y="0"/>
                </a:lnTo>
                <a:lnTo>
                  <a:pt x="17665" y="520"/>
                </a:lnTo>
                <a:lnTo>
                  <a:pt x="19875" y="723"/>
                </a:lnTo>
                <a:lnTo>
                  <a:pt x="24358" y="1270"/>
                </a:lnTo>
                <a:lnTo>
                  <a:pt x="25260" y="353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390713" y="1964385"/>
            <a:ext cx="28257" cy="4076"/>
          </a:xfrm>
          <a:custGeom>
            <a:avLst/>
            <a:gdLst/>
            <a:ahLst/>
            <a:cxnLst/>
            <a:rect l="l" t="t" r="r" b="b"/>
            <a:pathLst>
              <a:path w="28257" h="4076">
                <a:moveTo>
                  <a:pt x="28257" y="3479"/>
                </a:moveTo>
                <a:lnTo>
                  <a:pt x="26479" y="2857"/>
                </a:lnTo>
                <a:lnTo>
                  <a:pt x="24942" y="1409"/>
                </a:lnTo>
                <a:lnTo>
                  <a:pt x="23152" y="838"/>
                </a:lnTo>
                <a:lnTo>
                  <a:pt x="20548" y="0"/>
                </a:lnTo>
                <a:lnTo>
                  <a:pt x="17348" y="203"/>
                </a:lnTo>
                <a:lnTo>
                  <a:pt x="14643" y="165"/>
                </a:lnTo>
                <a:lnTo>
                  <a:pt x="11404" y="127"/>
                </a:lnTo>
                <a:lnTo>
                  <a:pt x="8623" y="241"/>
                </a:lnTo>
                <a:lnTo>
                  <a:pt x="5930" y="1282"/>
                </a:lnTo>
                <a:lnTo>
                  <a:pt x="3822" y="2095"/>
                </a:lnTo>
                <a:lnTo>
                  <a:pt x="2082" y="3378"/>
                </a:lnTo>
                <a:lnTo>
                  <a:pt x="0" y="4076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436713" y="1975530"/>
            <a:ext cx="19545" cy="2260"/>
          </a:xfrm>
          <a:custGeom>
            <a:avLst/>
            <a:gdLst/>
            <a:ahLst/>
            <a:cxnLst/>
            <a:rect l="l" t="t" r="r" b="b"/>
            <a:pathLst>
              <a:path w="19545" h="2260">
                <a:moveTo>
                  <a:pt x="0" y="1955"/>
                </a:moveTo>
                <a:lnTo>
                  <a:pt x="7048" y="1943"/>
                </a:lnTo>
                <a:lnTo>
                  <a:pt x="13068" y="0"/>
                </a:lnTo>
                <a:lnTo>
                  <a:pt x="19545" y="226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392510" y="1977504"/>
            <a:ext cx="24663" cy="2438"/>
          </a:xfrm>
          <a:custGeom>
            <a:avLst/>
            <a:gdLst/>
            <a:ahLst/>
            <a:cxnLst/>
            <a:rect l="l" t="t" r="r" b="b"/>
            <a:pathLst>
              <a:path w="24663" h="2438">
                <a:moveTo>
                  <a:pt x="24663" y="1485"/>
                </a:moveTo>
                <a:lnTo>
                  <a:pt x="20091" y="2438"/>
                </a:lnTo>
                <a:lnTo>
                  <a:pt x="13995" y="0"/>
                </a:lnTo>
                <a:lnTo>
                  <a:pt x="9639" y="0"/>
                </a:lnTo>
                <a:lnTo>
                  <a:pt x="6845" y="0"/>
                </a:lnTo>
                <a:lnTo>
                  <a:pt x="2768" y="1739"/>
                </a:lnTo>
                <a:lnTo>
                  <a:pt x="0" y="1485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442027" y="1977187"/>
            <a:ext cx="7099" cy="8267"/>
          </a:xfrm>
          <a:custGeom>
            <a:avLst/>
            <a:gdLst/>
            <a:ahLst/>
            <a:cxnLst/>
            <a:rect l="l" t="t" r="r" b="b"/>
            <a:pathLst>
              <a:path w="7099" h="8267">
                <a:moveTo>
                  <a:pt x="698" y="0"/>
                </a:moveTo>
                <a:lnTo>
                  <a:pt x="698" y="2159"/>
                </a:lnTo>
                <a:lnTo>
                  <a:pt x="0" y="7886"/>
                </a:lnTo>
                <a:lnTo>
                  <a:pt x="3403" y="8128"/>
                </a:lnTo>
                <a:lnTo>
                  <a:pt x="5435" y="8267"/>
                </a:lnTo>
                <a:lnTo>
                  <a:pt x="7099" y="5384"/>
                </a:lnTo>
                <a:lnTo>
                  <a:pt x="7010" y="3606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400638" y="1977190"/>
            <a:ext cx="8407" cy="9652"/>
          </a:xfrm>
          <a:custGeom>
            <a:avLst/>
            <a:gdLst/>
            <a:ahLst/>
            <a:cxnLst/>
            <a:rect l="l" t="t" r="r" b="b"/>
            <a:pathLst>
              <a:path w="8407" h="9651">
                <a:moveTo>
                  <a:pt x="8115" y="1498"/>
                </a:moveTo>
                <a:lnTo>
                  <a:pt x="8115" y="4419"/>
                </a:lnTo>
                <a:lnTo>
                  <a:pt x="8407" y="7607"/>
                </a:lnTo>
                <a:lnTo>
                  <a:pt x="5130" y="8420"/>
                </a:lnTo>
                <a:lnTo>
                  <a:pt x="177" y="9651"/>
                </a:lnTo>
                <a:lnTo>
                  <a:pt x="876" y="3047"/>
                </a:lnTo>
                <a:lnTo>
                  <a:pt x="0" y="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352297" y="1863055"/>
            <a:ext cx="136791" cy="89761"/>
          </a:xfrm>
          <a:custGeom>
            <a:avLst/>
            <a:gdLst/>
            <a:ahLst/>
            <a:cxnLst/>
            <a:rect l="l" t="t" r="r" b="b"/>
            <a:pathLst>
              <a:path w="136791" h="89761">
                <a:moveTo>
                  <a:pt x="56375" y="1228"/>
                </a:moveTo>
                <a:lnTo>
                  <a:pt x="44183" y="4982"/>
                </a:lnTo>
                <a:lnTo>
                  <a:pt x="32749" y="10506"/>
                </a:lnTo>
                <a:lnTo>
                  <a:pt x="32169" y="10829"/>
                </a:lnTo>
                <a:lnTo>
                  <a:pt x="24803" y="14919"/>
                </a:lnTo>
                <a:lnTo>
                  <a:pt x="24066" y="16684"/>
                </a:lnTo>
                <a:lnTo>
                  <a:pt x="19164" y="23135"/>
                </a:lnTo>
                <a:lnTo>
                  <a:pt x="12434" y="33990"/>
                </a:lnTo>
                <a:lnTo>
                  <a:pt x="7640" y="46244"/>
                </a:lnTo>
                <a:lnTo>
                  <a:pt x="6375" y="52815"/>
                </a:lnTo>
                <a:lnTo>
                  <a:pt x="5956" y="56765"/>
                </a:lnTo>
                <a:lnTo>
                  <a:pt x="6629" y="62175"/>
                </a:lnTo>
                <a:lnTo>
                  <a:pt x="5765" y="66112"/>
                </a:lnTo>
                <a:lnTo>
                  <a:pt x="5283" y="68259"/>
                </a:lnTo>
                <a:lnTo>
                  <a:pt x="2197" y="72894"/>
                </a:lnTo>
                <a:lnTo>
                  <a:pt x="825" y="74824"/>
                </a:lnTo>
                <a:lnTo>
                  <a:pt x="0" y="79765"/>
                </a:lnTo>
                <a:lnTo>
                  <a:pt x="127" y="82470"/>
                </a:lnTo>
                <a:lnTo>
                  <a:pt x="215" y="85797"/>
                </a:lnTo>
                <a:lnTo>
                  <a:pt x="3098" y="89734"/>
                </a:lnTo>
                <a:lnTo>
                  <a:pt x="8483" y="89582"/>
                </a:lnTo>
                <a:lnTo>
                  <a:pt x="22786" y="89741"/>
                </a:lnTo>
                <a:lnTo>
                  <a:pt x="35479" y="89516"/>
                </a:lnTo>
                <a:lnTo>
                  <a:pt x="48166" y="89456"/>
                </a:lnTo>
                <a:lnTo>
                  <a:pt x="54076" y="89620"/>
                </a:lnTo>
                <a:lnTo>
                  <a:pt x="66775" y="89761"/>
                </a:lnTo>
                <a:lnTo>
                  <a:pt x="79433" y="89332"/>
                </a:lnTo>
                <a:lnTo>
                  <a:pt x="92084" y="88674"/>
                </a:lnTo>
                <a:lnTo>
                  <a:pt x="104764" y="88128"/>
                </a:lnTo>
                <a:lnTo>
                  <a:pt x="113233" y="87994"/>
                </a:lnTo>
                <a:lnTo>
                  <a:pt x="119100" y="87994"/>
                </a:lnTo>
                <a:lnTo>
                  <a:pt x="126923" y="88972"/>
                </a:lnTo>
                <a:lnTo>
                  <a:pt x="130886" y="85238"/>
                </a:lnTo>
                <a:lnTo>
                  <a:pt x="133459" y="82815"/>
                </a:lnTo>
                <a:lnTo>
                  <a:pt x="134797" y="77085"/>
                </a:lnTo>
                <a:lnTo>
                  <a:pt x="136791" y="68474"/>
                </a:lnTo>
                <a:lnTo>
                  <a:pt x="131127" y="63687"/>
                </a:lnTo>
                <a:lnTo>
                  <a:pt x="128346" y="56295"/>
                </a:lnTo>
                <a:lnTo>
                  <a:pt x="128003" y="48396"/>
                </a:lnTo>
                <a:lnTo>
                  <a:pt x="126428" y="41677"/>
                </a:lnTo>
                <a:lnTo>
                  <a:pt x="125437" y="39036"/>
                </a:lnTo>
                <a:lnTo>
                  <a:pt x="123659" y="34299"/>
                </a:lnTo>
                <a:lnTo>
                  <a:pt x="121030" y="29689"/>
                </a:lnTo>
                <a:lnTo>
                  <a:pt x="118059" y="25485"/>
                </a:lnTo>
                <a:lnTo>
                  <a:pt x="110304" y="14864"/>
                </a:lnTo>
                <a:lnTo>
                  <a:pt x="100946" y="6644"/>
                </a:lnTo>
                <a:lnTo>
                  <a:pt x="94602" y="3946"/>
                </a:lnTo>
                <a:lnTo>
                  <a:pt x="82560" y="1176"/>
                </a:lnTo>
                <a:lnTo>
                  <a:pt x="69789" y="0"/>
                </a:lnTo>
                <a:lnTo>
                  <a:pt x="57278" y="1042"/>
                </a:lnTo>
                <a:lnTo>
                  <a:pt x="56375" y="1228"/>
                </a:lnTo>
                <a:close/>
              </a:path>
              <a:path w="136791" h="89761">
                <a:moveTo>
                  <a:pt x="135255" y="81124"/>
                </a:moveTo>
                <a:lnTo>
                  <a:pt x="133459" y="82815"/>
                </a:lnTo>
                <a:lnTo>
                  <a:pt x="133400" y="83067"/>
                </a:lnTo>
                <a:lnTo>
                  <a:pt x="135255" y="811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52297" y="1863055"/>
            <a:ext cx="136791" cy="89761"/>
          </a:xfrm>
          <a:custGeom>
            <a:avLst/>
            <a:gdLst/>
            <a:ahLst/>
            <a:cxnLst/>
            <a:rect l="l" t="t" r="r" b="b"/>
            <a:pathLst>
              <a:path w="136791" h="89761">
                <a:moveTo>
                  <a:pt x="0" y="79765"/>
                </a:moveTo>
                <a:lnTo>
                  <a:pt x="127" y="82470"/>
                </a:lnTo>
                <a:lnTo>
                  <a:pt x="215" y="85797"/>
                </a:lnTo>
                <a:lnTo>
                  <a:pt x="1917" y="88121"/>
                </a:lnTo>
                <a:lnTo>
                  <a:pt x="3098" y="89734"/>
                </a:lnTo>
                <a:lnTo>
                  <a:pt x="8483" y="89582"/>
                </a:lnTo>
                <a:lnTo>
                  <a:pt x="10109" y="89645"/>
                </a:lnTo>
                <a:lnTo>
                  <a:pt x="22786" y="89741"/>
                </a:lnTo>
                <a:lnTo>
                  <a:pt x="35479" y="89516"/>
                </a:lnTo>
                <a:lnTo>
                  <a:pt x="48166" y="89456"/>
                </a:lnTo>
                <a:lnTo>
                  <a:pt x="54076" y="89620"/>
                </a:lnTo>
                <a:lnTo>
                  <a:pt x="66775" y="89761"/>
                </a:lnTo>
                <a:lnTo>
                  <a:pt x="79433" y="89332"/>
                </a:lnTo>
                <a:lnTo>
                  <a:pt x="92084" y="88674"/>
                </a:lnTo>
                <a:lnTo>
                  <a:pt x="104764" y="88128"/>
                </a:lnTo>
                <a:lnTo>
                  <a:pt x="113233" y="87994"/>
                </a:lnTo>
                <a:lnTo>
                  <a:pt x="119100" y="87994"/>
                </a:lnTo>
                <a:lnTo>
                  <a:pt x="126923" y="88972"/>
                </a:lnTo>
                <a:lnTo>
                  <a:pt x="130886" y="85238"/>
                </a:lnTo>
                <a:lnTo>
                  <a:pt x="135255" y="81124"/>
                </a:lnTo>
                <a:lnTo>
                  <a:pt x="133400" y="83067"/>
                </a:lnTo>
                <a:lnTo>
                  <a:pt x="134797" y="77085"/>
                </a:lnTo>
                <a:lnTo>
                  <a:pt x="136791" y="68474"/>
                </a:lnTo>
                <a:lnTo>
                  <a:pt x="131127" y="63687"/>
                </a:lnTo>
                <a:lnTo>
                  <a:pt x="128346" y="56295"/>
                </a:lnTo>
                <a:lnTo>
                  <a:pt x="128003" y="48396"/>
                </a:lnTo>
                <a:lnTo>
                  <a:pt x="126428" y="41677"/>
                </a:lnTo>
                <a:lnTo>
                  <a:pt x="123659" y="34299"/>
                </a:lnTo>
                <a:lnTo>
                  <a:pt x="121030" y="29689"/>
                </a:lnTo>
                <a:lnTo>
                  <a:pt x="118059" y="25485"/>
                </a:lnTo>
                <a:lnTo>
                  <a:pt x="110304" y="14864"/>
                </a:lnTo>
                <a:lnTo>
                  <a:pt x="100946" y="6644"/>
                </a:lnTo>
                <a:lnTo>
                  <a:pt x="94602" y="3946"/>
                </a:lnTo>
                <a:lnTo>
                  <a:pt x="82560" y="1176"/>
                </a:lnTo>
                <a:lnTo>
                  <a:pt x="69789" y="0"/>
                </a:lnTo>
                <a:lnTo>
                  <a:pt x="57278" y="1042"/>
                </a:lnTo>
                <a:lnTo>
                  <a:pt x="56375" y="1228"/>
                </a:lnTo>
                <a:lnTo>
                  <a:pt x="44183" y="4982"/>
                </a:lnTo>
                <a:lnTo>
                  <a:pt x="32749" y="10506"/>
                </a:lnTo>
                <a:lnTo>
                  <a:pt x="32169" y="10829"/>
                </a:lnTo>
                <a:lnTo>
                  <a:pt x="24803" y="14919"/>
                </a:lnTo>
                <a:lnTo>
                  <a:pt x="24066" y="16684"/>
                </a:lnTo>
                <a:lnTo>
                  <a:pt x="19164" y="23135"/>
                </a:lnTo>
                <a:lnTo>
                  <a:pt x="12434" y="33990"/>
                </a:lnTo>
                <a:lnTo>
                  <a:pt x="7640" y="46244"/>
                </a:lnTo>
                <a:lnTo>
                  <a:pt x="6375" y="52815"/>
                </a:lnTo>
                <a:lnTo>
                  <a:pt x="5956" y="56765"/>
                </a:lnTo>
                <a:lnTo>
                  <a:pt x="6629" y="62175"/>
                </a:lnTo>
                <a:lnTo>
                  <a:pt x="5765" y="66112"/>
                </a:lnTo>
                <a:lnTo>
                  <a:pt x="5283" y="68259"/>
                </a:lnTo>
                <a:lnTo>
                  <a:pt x="2197" y="72894"/>
                </a:lnTo>
                <a:lnTo>
                  <a:pt x="825" y="74824"/>
                </a:lnTo>
                <a:lnTo>
                  <a:pt x="0" y="79765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81929" y="1875356"/>
            <a:ext cx="55981" cy="58750"/>
          </a:xfrm>
          <a:custGeom>
            <a:avLst/>
            <a:gdLst/>
            <a:ahLst/>
            <a:cxnLst/>
            <a:rect l="l" t="t" r="r" b="b"/>
            <a:pathLst>
              <a:path w="55981" h="58750">
                <a:moveTo>
                  <a:pt x="0" y="0"/>
                </a:moveTo>
                <a:lnTo>
                  <a:pt x="153" y="12781"/>
                </a:lnTo>
                <a:lnTo>
                  <a:pt x="1330" y="25267"/>
                </a:lnTo>
                <a:lnTo>
                  <a:pt x="1651" y="27190"/>
                </a:lnTo>
                <a:lnTo>
                  <a:pt x="2806" y="33794"/>
                </a:lnTo>
                <a:lnTo>
                  <a:pt x="2603" y="43243"/>
                </a:lnTo>
                <a:lnTo>
                  <a:pt x="5245" y="49593"/>
                </a:lnTo>
                <a:lnTo>
                  <a:pt x="8077" y="56388"/>
                </a:lnTo>
                <a:lnTo>
                  <a:pt x="17894" y="57708"/>
                </a:lnTo>
                <a:lnTo>
                  <a:pt x="24853" y="58445"/>
                </a:lnTo>
                <a:lnTo>
                  <a:pt x="37500" y="58750"/>
                </a:lnTo>
                <a:lnTo>
                  <a:pt x="50212" y="58141"/>
                </a:lnTo>
                <a:lnTo>
                  <a:pt x="55981" y="58000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458490" y="1917711"/>
            <a:ext cx="6616" cy="17030"/>
          </a:xfrm>
          <a:custGeom>
            <a:avLst/>
            <a:gdLst/>
            <a:ahLst/>
            <a:cxnLst/>
            <a:rect l="l" t="t" r="r" b="b"/>
            <a:pathLst>
              <a:path w="6616" h="17030">
                <a:moveTo>
                  <a:pt x="5346" y="0"/>
                </a:moveTo>
                <a:lnTo>
                  <a:pt x="5346" y="3657"/>
                </a:lnTo>
                <a:lnTo>
                  <a:pt x="6616" y="10363"/>
                </a:lnTo>
                <a:lnTo>
                  <a:pt x="5359" y="13919"/>
                </a:lnTo>
                <a:lnTo>
                  <a:pt x="4241" y="17030"/>
                </a:lnTo>
                <a:lnTo>
                  <a:pt x="3314" y="16433"/>
                </a:lnTo>
                <a:lnTo>
                  <a:pt x="0" y="16459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369100" y="1914828"/>
            <a:ext cx="10363" cy="19964"/>
          </a:xfrm>
          <a:custGeom>
            <a:avLst/>
            <a:gdLst/>
            <a:ahLst/>
            <a:cxnLst/>
            <a:rect l="l" t="t" r="r" b="b"/>
            <a:pathLst>
              <a:path w="10363" h="19964">
                <a:moveTo>
                  <a:pt x="1308" y="0"/>
                </a:moveTo>
                <a:lnTo>
                  <a:pt x="1308" y="4279"/>
                </a:lnTo>
                <a:lnTo>
                  <a:pt x="0" y="12103"/>
                </a:lnTo>
                <a:lnTo>
                  <a:pt x="1701" y="16052"/>
                </a:lnTo>
                <a:lnTo>
                  <a:pt x="3390" y="19964"/>
                </a:lnTo>
                <a:lnTo>
                  <a:pt x="6781" y="18580"/>
                </a:lnTo>
                <a:lnTo>
                  <a:pt x="10363" y="19761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395923" y="1868736"/>
            <a:ext cx="406" cy="33337"/>
          </a:xfrm>
          <a:custGeom>
            <a:avLst/>
            <a:gdLst/>
            <a:ahLst/>
            <a:cxnLst/>
            <a:rect l="l" t="t" r="r" b="b"/>
            <a:pathLst>
              <a:path w="406" h="33337">
                <a:moveTo>
                  <a:pt x="0" y="0"/>
                </a:moveTo>
                <a:lnTo>
                  <a:pt x="148" y="12669"/>
                </a:lnTo>
                <a:lnTo>
                  <a:pt x="353" y="25380"/>
                </a:lnTo>
                <a:lnTo>
                  <a:pt x="406" y="33337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972916" y="913381"/>
            <a:ext cx="37503" cy="27965"/>
          </a:xfrm>
          <a:custGeom>
            <a:avLst/>
            <a:gdLst/>
            <a:ahLst/>
            <a:cxnLst/>
            <a:rect l="l" t="t" r="r" b="b"/>
            <a:pathLst>
              <a:path w="37503" h="27965">
                <a:moveTo>
                  <a:pt x="37503" y="0"/>
                </a:moveTo>
                <a:lnTo>
                  <a:pt x="25081" y="3653"/>
                </a:lnTo>
                <a:lnTo>
                  <a:pt x="14350" y="11681"/>
                </a:lnTo>
                <a:lnTo>
                  <a:pt x="5273" y="21519"/>
                </a:lnTo>
                <a:lnTo>
                  <a:pt x="0" y="27965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953831" y="907023"/>
            <a:ext cx="29248" cy="25425"/>
          </a:xfrm>
          <a:custGeom>
            <a:avLst/>
            <a:gdLst/>
            <a:ahLst/>
            <a:cxnLst/>
            <a:rect l="l" t="t" r="r" b="b"/>
            <a:pathLst>
              <a:path w="29248" h="25425">
                <a:moveTo>
                  <a:pt x="29248" y="0"/>
                </a:moveTo>
                <a:lnTo>
                  <a:pt x="19303" y="7986"/>
                </a:lnTo>
                <a:lnTo>
                  <a:pt x="8611" y="15166"/>
                </a:lnTo>
                <a:lnTo>
                  <a:pt x="305" y="24802"/>
                </a:lnTo>
                <a:lnTo>
                  <a:pt x="0" y="25425"/>
                </a:lnTo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123957" y="2769745"/>
            <a:ext cx="427786" cy="236842"/>
          </a:xfrm>
          <a:custGeom>
            <a:avLst/>
            <a:gdLst/>
            <a:ahLst/>
            <a:cxnLst/>
            <a:rect l="l" t="t" r="r" b="b"/>
            <a:pathLst>
              <a:path w="427786" h="236842">
                <a:moveTo>
                  <a:pt x="39001" y="0"/>
                </a:moveTo>
                <a:lnTo>
                  <a:pt x="10833" y="6527"/>
                </a:lnTo>
                <a:lnTo>
                  <a:pt x="0" y="64300"/>
                </a:lnTo>
                <a:lnTo>
                  <a:pt x="377202" y="236842"/>
                </a:lnTo>
                <a:lnTo>
                  <a:pt x="401497" y="189738"/>
                </a:lnTo>
                <a:lnTo>
                  <a:pt x="427786" y="168503"/>
                </a:lnTo>
                <a:lnTo>
                  <a:pt x="39001" y="0"/>
                </a:lnTo>
                <a:close/>
              </a:path>
            </a:pathLst>
          </a:custGeom>
          <a:solidFill>
            <a:srgbClr val="A0C07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123068" y="2778660"/>
            <a:ext cx="402386" cy="227926"/>
          </a:xfrm>
          <a:custGeom>
            <a:avLst/>
            <a:gdLst/>
            <a:ahLst/>
            <a:cxnLst/>
            <a:rect l="l" t="t" r="r" b="b"/>
            <a:pathLst>
              <a:path w="402386" h="227926">
                <a:moveTo>
                  <a:pt x="378091" y="227926"/>
                </a:moveTo>
                <a:lnTo>
                  <a:pt x="402386" y="180822"/>
                </a:lnTo>
                <a:lnTo>
                  <a:pt x="399961" y="173380"/>
                </a:lnTo>
                <a:lnTo>
                  <a:pt x="396684" y="172389"/>
                </a:lnTo>
                <a:lnTo>
                  <a:pt x="5575" y="0"/>
                </a:lnTo>
                <a:lnTo>
                  <a:pt x="0" y="66370"/>
                </a:lnTo>
                <a:lnTo>
                  <a:pt x="378091" y="227926"/>
                </a:lnTo>
                <a:close/>
              </a:path>
            </a:pathLst>
          </a:custGeom>
          <a:solidFill>
            <a:srgbClr val="85A16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123069" y="2770431"/>
            <a:ext cx="428675" cy="236156"/>
          </a:xfrm>
          <a:custGeom>
            <a:avLst/>
            <a:gdLst/>
            <a:ahLst/>
            <a:cxnLst/>
            <a:rect l="l" t="t" r="r" b="b"/>
            <a:pathLst>
              <a:path w="428675" h="236156">
                <a:moveTo>
                  <a:pt x="378091" y="236156"/>
                </a:moveTo>
                <a:lnTo>
                  <a:pt x="0" y="73786"/>
                </a:lnTo>
                <a:lnTo>
                  <a:pt x="11722" y="5841"/>
                </a:lnTo>
                <a:lnTo>
                  <a:pt x="40576" y="0"/>
                </a:lnTo>
                <a:lnTo>
                  <a:pt x="428675" y="167817"/>
                </a:lnTo>
                <a:lnTo>
                  <a:pt x="401294" y="187858"/>
                </a:lnTo>
                <a:lnTo>
                  <a:pt x="378091" y="236156"/>
                </a:lnTo>
                <a:close/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128646" y="2780039"/>
            <a:ext cx="391147" cy="169837"/>
          </a:xfrm>
          <a:custGeom>
            <a:avLst/>
            <a:gdLst/>
            <a:ahLst/>
            <a:cxnLst/>
            <a:rect l="l" t="t" r="r" b="b"/>
            <a:pathLst>
              <a:path w="391147" h="169837">
                <a:moveTo>
                  <a:pt x="0" y="0"/>
                </a:moveTo>
                <a:lnTo>
                  <a:pt x="391147" y="169837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097132" y="2764661"/>
            <a:ext cx="95453" cy="112864"/>
          </a:xfrm>
          <a:custGeom>
            <a:avLst/>
            <a:gdLst/>
            <a:ahLst/>
            <a:cxnLst/>
            <a:rect l="l" t="t" r="r" b="b"/>
            <a:pathLst>
              <a:path w="95453" h="112864">
                <a:moveTo>
                  <a:pt x="47802" y="90449"/>
                </a:moveTo>
                <a:lnTo>
                  <a:pt x="42583" y="88277"/>
                </a:lnTo>
                <a:lnTo>
                  <a:pt x="59778" y="27762"/>
                </a:lnTo>
                <a:lnTo>
                  <a:pt x="94030" y="17780"/>
                </a:lnTo>
                <a:lnTo>
                  <a:pt x="95453" y="12039"/>
                </a:lnTo>
                <a:lnTo>
                  <a:pt x="69011" y="0"/>
                </a:lnTo>
                <a:lnTo>
                  <a:pt x="30810" y="10947"/>
                </a:lnTo>
                <a:lnTo>
                  <a:pt x="11163" y="77495"/>
                </a:lnTo>
                <a:lnTo>
                  <a:pt x="0" y="93967"/>
                </a:lnTo>
                <a:lnTo>
                  <a:pt x="36817" y="111023"/>
                </a:lnTo>
                <a:lnTo>
                  <a:pt x="36067" y="112864"/>
                </a:lnTo>
                <a:lnTo>
                  <a:pt x="52171" y="107022"/>
                </a:lnTo>
                <a:lnTo>
                  <a:pt x="57276" y="103911"/>
                </a:lnTo>
                <a:lnTo>
                  <a:pt x="62382" y="100799"/>
                </a:lnTo>
                <a:lnTo>
                  <a:pt x="64071" y="95262"/>
                </a:lnTo>
                <a:lnTo>
                  <a:pt x="58216" y="94780"/>
                </a:lnTo>
                <a:lnTo>
                  <a:pt x="53009" y="92621"/>
                </a:lnTo>
                <a:lnTo>
                  <a:pt x="47802" y="9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097132" y="2764661"/>
            <a:ext cx="95453" cy="112864"/>
          </a:xfrm>
          <a:custGeom>
            <a:avLst/>
            <a:gdLst/>
            <a:ahLst/>
            <a:cxnLst/>
            <a:rect l="l" t="t" r="r" b="b"/>
            <a:pathLst>
              <a:path w="95453" h="112864">
                <a:moveTo>
                  <a:pt x="30810" y="10947"/>
                </a:moveTo>
                <a:lnTo>
                  <a:pt x="11163" y="77495"/>
                </a:lnTo>
                <a:lnTo>
                  <a:pt x="0" y="93967"/>
                </a:lnTo>
                <a:lnTo>
                  <a:pt x="36817" y="111023"/>
                </a:lnTo>
                <a:lnTo>
                  <a:pt x="36067" y="112864"/>
                </a:lnTo>
                <a:lnTo>
                  <a:pt x="52171" y="107022"/>
                </a:lnTo>
                <a:lnTo>
                  <a:pt x="57276" y="103911"/>
                </a:lnTo>
                <a:lnTo>
                  <a:pt x="62382" y="100799"/>
                </a:lnTo>
                <a:lnTo>
                  <a:pt x="64071" y="95262"/>
                </a:lnTo>
                <a:lnTo>
                  <a:pt x="58216" y="94780"/>
                </a:lnTo>
                <a:lnTo>
                  <a:pt x="53009" y="92621"/>
                </a:lnTo>
                <a:lnTo>
                  <a:pt x="47802" y="90449"/>
                </a:lnTo>
                <a:lnTo>
                  <a:pt x="42583" y="88277"/>
                </a:lnTo>
                <a:lnTo>
                  <a:pt x="59778" y="27762"/>
                </a:lnTo>
                <a:lnTo>
                  <a:pt x="94030" y="17780"/>
                </a:lnTo>
                <a:lnTo>
                  <a:pt x="95453" y="12039"/>
                </a:lnTo>
                <a:lnTo>
                  <a:pt x="69011" y="0"/>
                </a:lnTo>
                <a:lnTo>
                  <a:pt x="30810" y="10947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469439" y="2926860"/>
            <a:ext cx="95338" cy="109753"/>
          </a:xfrm>
          <a:custGeom>
            <a:avLst/>
            <a:gdLst/>
            <a:ahLst/>
            <a:cxnLst/>
            <a:rect l="l" t="t" r="r" b="b"/>
            <a:pathLst>
              <a:path w="95338" h="109753">
                <a:moveTo>
                  <a:pt x="49606" y="109613"/>
                </a:moveTo>
                <a:lnTo>
                  <a:pt x="49809" y="109512"/>
                </a:lnTo>
                <a:lnTo>
                  <a:pt x="61163" y="109753"/>
                </a:lnTo>
                <a:lnTo>
                  <a:pt x="69456" y="105003"/>
                </a:lnTo>
                <a:lnTo>
                  <a:pt x="77749" y="100266"/>
                </a:lnTo>
                <a:lnTo>
                  <a:pt x="83358" y="92677"/>
                </a:lnTo>
                <a:lnTo>
                  <a:pt x="82715" y="86232"/>
                </a:lnTo>
                <a:lnTo>
                  <a:pt x="81064" y="79298"/>
                </a:lnTo>
                <a:lnTo>
                  <a:pt x="79082" y="74993"/>
                </a:lnTo>
                <a:lnTo>
                  <a:pt x="93738" y="18110"/>
                </a:lnTo>
                <a:lnTo>
                  <a:pt x="95338" y="13703"/>
                </a:lnTo>
                <a:lnTo>
                  <a:pt x="90817" y="13220"/>
                </a:lnTo>
                <a:lnTo>
                  <a:pt x="85128" y="10655"/>
                </a:lnTo>
                <a:lnTo>
                  <a:pt x="77393" y="7150"/>
                </a:lnTo>
                <a:lnTo>
                  <a:pt x="63360" y="0"/>
                </a:lnTo>
                <a:lnTo>
                  <a:pt x="62280" y="342"/>
                </a:lnTo>
                <a:lnTo>
                  <a:pt x="49379" y="5471"/>
                </a:lnTo>
                <a:lnTo>
                  <a:pt x="34734" y="11917"/>
                </a:lnTo>
                <a:lnTo>
                  <a:pt x="29667" y="14211"/>
                </a:lnTo>
                <a:lnTo>
                  <a:pt x="12052" y="71780"/>
                </a:lnTo>
                <a:lnTo>
                  <a:pt x="0" y="87718"/>
                </a:lnTo>
                <a:lnTo>
                  <a:pt x="49606" y="109613"/>
                </a:lnTo>
                <a:close/>
              </a:path>
              <a:path w="95338" h="109753">
                <a:moveTo>
                  <a:pt x="83375" y="92849"/>
                </a:moveTo>
                <a:lnTo>
                  <a:pt x="83358" y="92677"/>
                </a:lnTo>
                <a:lnTo>
                  <a:pt x="83375" y="928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469439" y="2926860"/>
            <a:ext cx="95338" cy="109753"/>
          </a:xfrm>
          <a:custGeom>
            <a:avLst/>
            <a:gdLst/>
            <a:ahLst/>
            <a:cxnLst/>
            <a:rect l="l" t="t" r="r" b="b"/>
            <a:pathLst>
              <a:path w="95338" h="109753">
                <a:moveTo>
                  <a:pt x="62280" y="342"/>
                </a:moveTo>
                <a:lnTo>
                  <a:pt x="49379" y="5471"/>
                </a:lnTo>
                <a:lnTo>
                  <a:pt x="34734" y="11917"/>
                </a:lnTo>
                <a:lnTo>
                  <a:pt x="29667" y="14211"/>
                </a:lnTo>
                <a:lnTo>
                  <a:pt x="12052" y="71780"/>
                </a:lnTo>
                <a:lnTo>
                  <a:pt x="0" y="87718"/>
                </a:lnTo>
                <a:lnTo>
                  <a:pt x="49606" y="109613"/>
                </a:lnTo>
                <a:lnTo>
                  <a:pt x="49809" y="109512"/>
                </a:lnTo>
                <a:lnTo>
                  <a:pt x="61163" y="109753"/>
                </a:lnTo>
                <a:lnTo>
                  <a:pt x="69456" y="105003"/>
                </a:lnTo>
                <a:lnTo>
                  <a:pt x="77749" y="100266"/>
                </a:lnTo>
                <a:lnTo>
                  <a:pt x="83362" y="92671"/>
                </a:lnTo>
                <a:lnTo>
                  <a:pt x="83375" y="92849"/>
                </a:lnTo>
                <a:lnTo>
                  <a:pt x="82715" y="86232"/>
                </a:lnTo>
                <a:lnTo>
                  <a:pt x="81064" y="79298"/>
                </a:lnTo>
                <a:lnTo>
                  <a:pt x="79082" y="74993"/>
                </a:lnTo>
                <a:lnTo>
                  <a:pt x="93738" y="18110"/>
                </a:lnTo>
                <a:lnTo>
                  <a:pt x="95338" y="13703"/>
                </a:lnTo>
                <a:lnTo>
                  <a:pt x="90817" y="13220"/>
                </a:lnTo>
                <a:lnTo>
                  <a:pt x="85128" y="10655"/>
                </a:lnTo>
                <a:lnTo>
                  <a:pt x="77393" y="7150"/>
                </a:lnTo>
                <a:lnTo>
                  <a:pt x="63360" y="0"/>
                </a:lnTo>
                <a:lnTo>
                  <a:pt x="62280" y="342"/>
                </a:lnTo>
                <a:close/>
              </a:path>
            </a:pathLst>
          </a:custGeom>
          <a:ln w="64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499105" y="2942159"/>
            <a:ext cx="35547" cy="14617"/>
          </a:xfrm>
          <a:custGeom>
            <a:avLst/>
            <a:gdLst/>
            <a:ahLst/>
            <a:cxnLst/>
            <a:rect l="l" t="t" r="r" b="b"/>
            <a:pathLst>
              <a:path w="35547" h="14617">
                <a:moveTo>
                  <a:pt x="0" y="0"/>
                </a:moveTo>
                <a:lnTo>
                  <a:pt x="35547" y="14617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517040" y="2943476"/>
            <a:ext cx="46685" cy="92951"/>
          </a:xfrm>
          <a:custGeom>
            <a:avLst/>
            <a:gdLst/>
            <a:ahLst/>
            <a:cxnLst/>
            <a:rect l="l" t="t" r="r" b="b"/>
            <a:pathLst>
              <a:path w="46685" h="92951">
                <a:moveTo>
                  <a:pt x="46685" y="0"/>
                </a:moveTo>
                <a:lnTo>
                  <a:pt x="16662" y="14135"/>
                </a:lnTo>
                <a:lnTo>
                  <a:pt x="1739" y="70942"/>
                </a:lnTo>
                <a:lnTo>
                  <a:pt x="1968" y="78524"/>
                </a:lnTo>
                <a:lnTo>
                  <a:pt x="0" y="85369"/>
                </a:lnTo>
                <a:lnTo>
                  <a:pt x="241" y="92951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128812" y="2777905"/>
            <a:ext cx="26365" cy="13766"/>
          </a:xfrm>
          <a:custGeom>
            <a:avLst/>
            <a:gdLst/>
            <a:ahLst/>
            <a:cxnLst/>
            <a:rect l="l" t="t" r="r" b="b"/>
            <a:pathLst>
              <a:path w="26365" h="13766">
                <a:moveTo>
                  <a:pt x="0" y="0"/>
                </a:moveTo>
                <a:lnTo>
                  <a:pt x="26365" y="13766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133601" y="2852600"/>
            <a:ext cx="5232" cy="23990"/>
          </a:xfrm>
          <a:custGeom>
            <a:avLst/>
            <a:gdLst/>
            <a:ahLst/>
            <a:cxnLst/>
            <a:rect l="l" t="t" r="r" b="b"/>
            <a:pathLst>
              <a:path w="5232" h="23990">
                <a:moveTo>
                  <a:pt x="5232" y="0"/>
                </a:moveTo>
                <a:lnTo>
                  <a:pt x="0" y="23990"/>
                </a:lnTo>
              </a:path>
            </a:pathLst>
          </a:custGeom>
          <a:ln w="481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073580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78688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865746" y="328176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902326" y="324518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00864" y="270001"/>
            <a:ext cx="2015998" cy="3168002"/>
          </a:xfrm>
          <a:custGeom>
            <a:avLst/>
            <a:gdLst/>
            <a:ahLst/>
            <a:cxnLst/>
            <a:rect l="l" t="t" r="r" b="b"/>
            <a:pathLst>
              <a:path w="2015998" h="3168002">
                <a:moveTo>
                  <a:pt x="0" y="3168002"/>
                </a:moveTo>
                <a:lnTo>
                  <a:pt x="2015998" y="3168002"/>
                </a:lnTo>
                <a:lnTo>
                  <a:pt x="2015998" y="0"/>
                </a:lnTo>
                <a:lnTo>
                  <a:pt x="0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026058" y="269996"/>
            <a:ext cx="890803" cy="3168002"/>
          </a:xfrm>
          <a:custGeom>
            <a:avLst/>
            <a:gdLst/>
            <a:ahLst/>
            <a:cxnLst/>
            <a:rect l="l" t="t" r="r" b="b"/>
            <a:pathLst>
              <a:path w="890803" h="3168002">
                <a:moveTo>
                  <a:pt x="0" y="0"/>
                </a:moveTo>
                <a:lnTo>
                  <a:pt x="0" y="2311755"/>
                </a:lnTo>
                <a:lnTo>
                  <a:pt x="837044" y="3168002"/>
                </a:lnTo>
                <a:lnTo>
                  <a:pt x="890803" y="3168002"/>
                </a:lnTo>
                <a:lnTo>
                  <a:pt x="890803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026063" y="220299"/>
            <a:ext cx="1021537" cy="3258273"/>
          </a:xfrm>
          <a:custGeom>
            <a:avLst/>
            <a:gdLst/>
            <a:ahLst/>
            <a:cxnLst/>
            <a:rect l="l" t="t" r="r" b="b"/>
            <a:pathLst>
              <a:path w="1021537" h="3258273">
                <a:moveTo>
                  <a:pt x="0" y="49703"/>
                </a:moveTo>
                <a:lnTo>
                  <a:pt x="0" y="2361450"/>
                </a:lnTo>
                <a:lnTo>
                  <a:pt x="837036" y="321770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900865" y="269997"/>
            <a:ext cx="1125194" cy="2311755"/>
          </a:xfrm>
          <a:custGeom>
            <a:avLst/>
            <a:gdLst/>
            <a:ahLst/>
            <a:cxnLst/>
            <a:rect l="l" t="t" r="r" b="b"/>
            <a:pathLst>
              <a:path w="1125194" h="2311755">
                <a:moveTo>
                  <a:pt x="0" y="0"/>
                </a:moveTo>
                <a:lnTo>
                  <a:pt x="0" y="1945627"/>
                </a:lnTo>
                <a:lnTo>
                  <a:pt x="1125194" y="2311755"/>
                </a:lnTo>
                <a:lnTo>
                  <a:pt x="1125194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65972" y="219989"/>
            <a:ext cx="1260094" cy="2361755"/>
          </a:xfrm>
          <a:custGeom>
            <a:avLst/>
            <a:gdLst/>
            <a:ahLst/>
            <a:cxnLst/>
            <a:rect l="l" t="t" r="r" b="b"/>
            <a:pathLst>
              <a:path w="1260094" h="2361755">
                <a:moveTo>
                  <a:pt x="134891" y="1995639"/>
                </a:moveTo>
                <a:lnTo>
                  <a:pt x="1260094" y="2361755"/>
                </a:lnTo>
                <a:lnTo>
                  <a:pt x="1260094" y="5001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72728" y="269996"/>
            <a:ext cx="497928" cy="2592298"/>
          </a:xfrm>
          <a:custGeom>
            <a:avLst/>
            <a:gdLst/>
            <a:ahLst/>
            <a:cxnLst/>
            <a:rect l="l" t="t" r="r" b="b"/>
            <a:pathLst>
              <a:path w="497928" h="2592298">
                <a:moveTo>
                  <a:pt x="425030" y="0"/>
                </a:moveTo>
                <a:lnTo>
                  <a:pt x="0" y="2580601"/>
                </a:lnTo>
                <a:lnTo>
                  <a:pt x="70993" y="2592298"/>
                </a:lnTo>
                <a:lnTo>
                  <a:pt x="497928" y="0"/>
                </a:lnTo>
                <a:lnTo>
                  <a:pt x="42503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72727" y="221609"/>
            <a:ext cx="505904" cy="2640698"/>
          </a:xfrm>
          <a:custGeom>
            <a:avLst/>
            <a:gdLst/>
            <a:ahLst/>
            <a:cxnLst/>
            <a:rect l="l" t="t" r="r" b="b"/>
            <a:pathLst>
              <a:path w="505904" h="2640698">
                <a:moveTo>
                  <a:pt x="425036" y="48392"/>
                </a:moveTo>
                <a:lnTo>
                  <a:pt x="0" y="2628976"/>
                </a:lnTo>
                <a:lnTo>
                  <a:pt x="70980" y="2640698"/>
                </a:lnTo>
                <a:lnTo>
                  <a:pt x="497934" y="4839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53848" y="269997"/>
            <a:ext cx="443915" cy="2580601"/>
          </a:xfrm>
          <a:custGeom>
            <a:avLst/>
            <a:gdLst/>
            <a:ahLst/>
            <a:cxnLst/>
            <a:rect l="l" t="t" r="r" b="b"/>
            <a:pathLst>
              <a:path w="443915" h="2580601">
                <a:moveTo>
                  <a:pt x="422960" y="0"/>
                </a:moveTo>
                <a:lnTo>
                  <a:pt x="0" y="2568105"/>
                </a:lnTo>
                <a:lnTo>
                  <a:pt x="18872" y="2580601"/>
                </a:lnTo>
                <a:lnTo>
                  <a:pt x="443915" y="0"/>
                </a:lnTo>
                <a:lnTo>
                  <a:pt x="42296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53845" y="221609"/>
            <a:ext cx="451891" cy="2628976"/>
          </a:xfrm>
          <a:custGeom>
            <a:avLst/>
            <a:gdLst/>
            <a:ahLst/>
            <a:cxnLst/>
            <a:rect l="l" t="t" r="r" b="b"/>
            <a:pathLst>
              <a:path w="451891" h="2628976">
                <a:moveTo>
                  <a:pt x="422966" y="48392"/>
                </a:moveTo>
                <a:lnTo>
                  <a:pt x="0" y="2616492"/>
                </a:lnTo>
                <a:lnTo>
                  <a:pt x="18884" y="2628976"/>
                </a:lnTo>
                <a:lnTo>
                  <a:pt x="443920" y="4839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432898" y="1478369"/>
            <a:ext cx="1483969" cy="1596059"/>
          </a:xfrm>
          <a:custGeom>
            <a:avLst/>
            <a:gdLst/>
            <a:ahLst/>
            <a:cxnLst/>
            <a:rect l="l" t="t" r="r" b="b"/>
            <a:pathLst>
              <a:path w="1483969" h="1596059">
                <a:moveTo>
                  <a:pt x="0" y="1546212"/>
                </a:moveTo>
                <a:lnTo>
                  <a:pt x="51879" y="1596059"/>
                </a:lnTo>
                <a:lnTo>
                  <a:pt x="1483969" y="103898"/>
                </a:lnTo>
                <a:lnTo>
                  <a:pt x="1483969" y="0"/>
                </a:lnTo>
                <a:lnTo>
                  <a:pt x="0" y="15462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432892" y="1342162"/>
            <a:ext cx="1614703" cy="1732254"/>
          </a:xfrm>
          <a:custGeom>
            <a:avLst/>
            <a:gdLst/>
            <a:ahLst/>
            <a:cxnLst/>
            <a:rect l="l" t="t" r="r" b="b"/>
            <a:pathLst>
              <a:path w="1614703" h="1732254">
                <a:moveTo>
                  <a:pt x="1483970" y="136215"/>
                </a:moveTo>
                <a:lnTo>
                  <a:pt x="0" y="1682419"/>
                </a:lnTo>
                <a:lnTo>
                  <a:pt x="51892" y="1732254"/>
                </a:lnTo>
                <a:lnTo>
                  <a:pt x="1483970" y="24011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424382" y="1443323"/>
            <a:ext cx="1492478" cy="1581264"/>
          </a:xfrm>
          <a:custGeom>
            <a:avLst/>
            <a:gdLst/>
            <a:ahLst/>
            <a:cxnLst/>
            <a:rect l="l" t="t" r="r" b="b"/>
            <a:pathLst>
              <a:path w="1492478" h="1581264">
                <a:moveTo>
                  <a:pt x="0" y="1560283"/>
                </a:moveTo>
                <a:lnTo>
                  <a:pt x="8521" y="1581264"/>
                </a:lnTo>
                <a:lnTo>
                  <a:pt x="1492478" y="35064"/>
                </a:lnTo>
                <a:lnTo>
                  <a:pt x="1492478" y="0"/>
                </a:lnTo>
                <a:lnTo>
                  <a:pt x="0" y="15602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24382" y="1306663"/>
            <a:ext cx="1623212" cy="1717929"/>
          </a:xfrm>
          <a:custGeom>
            <a:avLst/>
            <a:gdLst/>
            <a:ahLst/>
            <a:cxnLst/>
            <a:rect l="l" t="t" r="r" b="b"/>
            <a:pathLst>
              <a:path w="1623212" h="1717929">
                <a:moveTo>
                  <a:pt x="1492479" y="136671"/>
                </a:moveTo>
                <a:lnTo>
                  <a:pt x="0" y="1696948"/>
                </a:lnTo>
                <a:lnTo>
                  <a:pt x="8509" y="1717929"/>
                </a:lnTo>
                <a:lnTo>
                  <a:pt x="1492479" y="17172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21012" y="3024588"/>
            <a:ext cx="11879" cy="18402"/>
          </a:xfrm>
          <a:custGeom>
            <a:avLst/>
            <a:gdLst/>
            <a:ahLst/>
            <a:cxnLst/>
            <a:rect l="l" t="t" r="r" b="b"/>
            <a:pathLst>
              <a:path w="11879" h="18402">
                <a:moveTo>
                  <a:pt x="11879" y="0"/>
                </a:moveTo>
                <a:lnTo>
                  <a:pt x="0" y="11393"/>
                </a:lnTo>
                <a:lnTo>
                  <a:pt x="1632" y="17263"/>
                </a:lnTo>
                <a:lnTo>
                  <a:pt x="2761" y="18402"/>
                </a:lnTo>
                <a:lnTo>
                  <a:pt x="1187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21012" y="3024588"/>
            <a:ext cx="11879" cy="18402"/>
          </a:xfrm>
          <a:custGeom>
            <a:avLst/>
            <a:gdLst/>
            <a:ahLst/>
            <a:cxnLst/>
            <a:rect l="l" t="t" r="r" b="b"/>
            <a:pathLst>
              <a:path w="11879" h="18402">
                <a:moveTo>
                  <a:pt x="11879" y="0"/>
                </a:moveTo>
                <a:lnTo>
                  <a:pt x="0" y="11393"/>
                </a:lnTo>
                <a:lnTo>
                  <a:pt x="1632" y="17263"/>
                </a:lnTo>
                <a:lnTo>
                  <a:pt x="2761" y="1840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603133" y="2835214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603133" y="2835214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623132" y="2835664"/>
            <a:ext cx="63360" cy="142481"/>
          </a:xfrm>
          <a:custGeom>
            <a:avLst/>
            <a:gdLst/>
            <a:ahLst/>
            <a:cxnLst/>
            <a:rect l="l" t="t" r="r" b="b"/>
            <a:pathLst>
              <a:path w="63360" h="142481">
                <a:moveTo>
                  <a:pt x="0" y="0"/>
                </a:moveTo>
                <a:lnTo>
                  <a:pt x="63360" y="142481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10789" y="2617903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10789" y="2617903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30788" y="2618353"/>
            <a:ext cx="63360" cy="142481"/>
          </a:xfrm>
          <a:custGeom>
            <a:avLst/>
            <a:gdLst/>
            <a:ahLst/>
            <a:cxnLst/>
            <a:rect l="l" t="t" r="r" b="b"/>
            <a:pathLst>
              <a:path w="63360" h="142481">
                <a:moveTo>
                  <a:pt x="0" y="0"/>
                </a:moveTo>
                <a:lnTo>
                  <a:pt x="63360" y="142481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21127" y="2398100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21127" y="2398100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41126" y="2398550"/>
            <a:ext cx="63360" cy="142481"/>
          </a:xfrm>
          <a:custGeom>
            <a:avLst/>
            <a:gdLst/>
            <a:ahLst/>
            <a:cxnLst/>
            <a:rect l="l" t="t" r="r" b="b"/>
            <a:pathLst>
              <a:path w="63360" h="142481">
                <a:moveTo>
                  <a:pt x="0" y="0"/>
                </a:moveTo>
                <a:lnTo>
                  <a:pt x="63360" y="142481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230102" y="2181386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230102" y="2181386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250100" y="2181836"/>
            <a:ext cx="63360" cy="142481"/>
          </a:xfrm>
          <a:custGeom>
            <a:avLst/>
            <a:gdLst/>
            <a:ahLst/>
            <a:cxnLst/>
            <a:rect l="l" t="t" r="r" b="b"/>
            <a:pathLst>
              <a:path w="63360" h="142481">
                <a:moveTo>
                  <a:pt x="0" y="0"/>
                </a:moveTo>
                <a:lnTo>
                  <a:pt x="63360" y="142481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437357" y="1965532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37357" y="1965532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457356" y="1965982"/>
            <a:ext cx="63360" cy="142481"/>
          </a:xfrm>
          <a:custGeom>
            <a:avLst/>
            <a:gdLst/>
            <a:ahLst/>
            <a:cxnLst/>
            <a:rect l="l" t="t" r="r" b="b"/>
            <a:pathLst>
              <a:path w="63360" h="142481">
                <a:moveTo>
                  <a:pt x="0" y="0"/>
                </a:moveTo>
                <a:lnTo>
                  <a:pt x="63360" y="142481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646126" y="1747147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646126" y="1747147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21462" y="0"/>
                </a:moveTo>
                <a:lnTo>
                  <a:pt x="0" y="26847"/>
                </a:lnTo>
                <a:lnTo>
                  <a:pt x="60007" y="170256"/>
                </a:lnTo>
                <a:lnTo>
                  <a:pt x="121221" y="110261"/>
                </a:lnTo>
                <a:lnTo>
                  <a:pt x="81076" y="30734"/>
                </a:lnTo>
                <a:lnTo>
                  <a:pt x="21462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666125" y="1747599"/>
            <a:ext cx="63360" cy="142481"/>
          </a:xfrm>
          <a:custGeom>
            <a:avLst/>
            <a:gdLst/>
            <a:ahLst/>
            <a:cxnLst/>
            <a:rect l="l" t="t" r="r" b="b"/>
            <a:pathLst>
              <a:path w="63360" h="142481">
                <a:moveTo>
                  <a:pt x="0" y="0"/>
                </a:moveTo>
                <a:lnTo>
                  <a:pt x="63360" y="142481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853110" y="1531641"/>
            <a:ext cx="63753" cy="170256"/>
          </a:xfrm>
          <a:custGeom>
            <a:avLst/>
            <a:gdLst/>
            <a:ahLst/>
            <a:cxnLst/>
            <a:rect l="l" t="t" r="r" b="b"/>
            <a:pathLst>
              <a:path w="63754" h="170256">
                <a:moveTo>
                  <a:pt x="0" y="26847"/>
                </a:moveTo>
                <a:lnTo>
                  <a:pt x="60007" y="170256"/>
                </a:lnTo>
                <a:lnTo>
                  <a:pt x="63753" y="166585"/>
                </a:lnTo>
                <a:lnTo>
                  <a:pt x="63753" y="21805"/>
                </a:lnTo>
                <a:lnTo>
                  <a:pt x="21450" y="0"/>
                </a:lnTo>
                <a:lnTo>
                  <a:pt x="0" y="268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853105" y="1531639"/>
            <a:ext cx="121221" cy="170256"/>
          </a:xfrm>
          <a:custGeom>
            <a:avLst/>
            <a:gdLst/>
            <a:ahLst/>
            <a:cxnLst/>
            <a:rect l="l" t="t" r="r" b="b"/>
            <a:pathLst>
              <a:path w="121221" h="170256">
                <a:moveTo>
                  <a:pt x="63757" y="21805"/>
                </a:moveTo>
                <a:lnTo>
                  <a:pt x="21462" y="0"/>
                </a:lnTo>
                <a:lnTo>
                  <a:pt x="0" y="26847"/>
                </a:lnTo>
                <a:lnTo>
                  <a:pt x="60007" y="170256"/>
                </a:lnTo>
                <a:lnTo>
                  <a:pt x="63757" y="16658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873104" y="1532090"/>
            <a:ext cx="63360" cy="142481"/>
          </a:xfrm>
          <a:custGeom>
            <a:avLst/>
            <a:gdLst/>
            <a:ahLst/>
            <a:cxnLst/>
            <a:rect l="l" t="t" r="r" b="b"/>
            <a:pathLst>
              <a:path w="63360" h="142481">
                <a:moveTo>
                  <a:pt x="43757" y="98400"/>
                </a:moveTo>
                <a:lnTo>
                  <a:pt x="0" y="0"/>
                </a:lnTo>
              </a:path>
              <a:path w="63360" h="142481">
                <a:moveTo>
                  <a:pt x="0" y="1"/>
                </a:moveTo>
                <a:lnTo>
                  <a:pt x="43757" y="98400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09124" y="1708077"/>
            <a:ext cx="1407744" cy="1516621"/>
          </a:xfrm>
          <a:custGeom>
            <a:avLst/>
            <a:gdLst/>
            <a:ahLst/>
            <a:cxnLst/>
            <a:rect l="l" t="t" r="r" b="b"/>
            <a:pathLst>
              <a:path w="1407744" h="1516621">
                <a:moveTo>
                  <a:pt x="0" y="1466786"/>
                </a:moveTo>
                <a:lnTo>
                  <a:pt x="51892" y="1516621"/>
                </a:lnTo>
                <a:lnTo>
                  <a:pt x="1407744" y="103898"/>
                </a:lnTo>
                <a:lnTo>
                  <a:pt x="1407744" y="0"/>
                </a:lnTo>
                <a:lnTo>
                  <a:pt x="0" y="146678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09130" y="1571876"/>
            <a:ext cx="1538465" cy="1652828"/>
          </a:xfrm>
          <a:custGeom>
            <a:avLst/>
            <a:gdLst/>
            <a:ahLst/>
            <a:cxnLst/>
            <a:rect l="l" t="t" r="r" b="b"/>
            <a:pathLst>
              <a:path w="1538465" h="1652828">
                <a:moveTo>
                  <a:pt x="1407732" y="136214"/>
                </a:moveTo>
                <a:lnTo>
                  <a:pt x="0" y="1602981"/>
                </a:lnTo>
                <a:lnTo>
                  <a:pt x="51892" y="1652828"/>
                </a:lnTo>
                <a:lnTo>
                  <a:pt x="1407732" y="24010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00620" y="1678237"/>
            <a:ext cx="1416240" cy="1496618"/>
          </a:xfrm>
          <a:custGeom>
            <a:avLst/>
            <a:gdLst/>
            <a:ahLst/>
            <a:cxnLst/>
            <a:rect l="l" t="t" r="r" b="b"/>
            <a:pathLst>
              <a:path w="1416240" h="1496618">
                <a:moveTo>
                  <a:pt x="0" y="1475651"/>
                </a:moveTo>
                <a:lnTo>
                  <a:pt x="8509" y="1496618"/>
                </a:lnTo>
                <a:lnTo>
                  <a:pt x="1416240" y="29844"/>
                </a:lnTo>
                <a:lnTo>
                  <a:pt x="1416240" y="0"/>
                </a:lnTo>
                <a:lnTo>
                  <a:pt x="0" y="14756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00620" y="1542033"/>
            <a:ext cx="1546974" cy="1632826"/>
          </a:xfrm>
          <a:custGeom>
            <a:avLst/>
            <a:gdLst/>
            <a:ahLst/>
            <a:cxnLst/>
            <a:rect l="l" t="t" r="r" b="b"/>
            <a:pathLst>
              <a:path w="1546974" h="1632826">
                <a:moveTo>
                  <a:pt x="1416241" y="136214"/>
                </a:moveTo>
                <a:lnTo>
                  <a:pt x="0" y="1611845"/>
                </a:lnTo>
                <a:lnTo>
                  <a:pt x="8509" y="1632826"/>
                </a:lnTo>
                <a:lnTo>
                  <a:pt x="1416241" y="16605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86909" y="3153884"/>
            <a:ext cx="74104" cy="82499"/>
          </a:xfrm>
          <a:custGeom>
            <a:avLst/>
            <a:gdLst/>
            <a:ahLst/>
            <a:cxnLst/>
            <a:rect l="l" t="t" r="r" b="b"/>
            <a:pathLst>
              <a:path w="74104" h="82499">
                <a:moveTo>
                  <a:pt x="13715" y="0"/>
                </a:moveTo>
                <a:lnTo>
                  <a:pt x="0" y="10236"/>
                </a:lnTo>
                <a:lnTo>
                  <a:pt x="1650" y="15646"/>
                </a:lnTo>
                <a:lnTo>
                  <a:pt x="5283" y="27749"/>
                </a:lnTo>
                <a:lnTo>
                  <a:pt x="8089" y="34366"/>
                </a:lnTo>
                <a:lnTo>
                  <a:pt x="13263" y="49890"/>
                </a:lnTo>
                <a:lnTo>
                  <a:pt x="18383" y="58122"/>
                </a:lnTo>
                <a:lnTo>
                  <a:pt x="24917" y="64643"/>
                </a:lnTo>
                <a:lnTo>
                  <a:pt x="37418" y="74285"/>
                </a:lnTo>
                <a:lnTo>
                  <a:pt x="47015" y="78346"/>
                </a:lnTo>
                <a:lnTo>
                  <a:pt x="56057" y="80391"/>
                </a:lnTo>
                <a:lnTo>
                  <a:pt x="62420" y="82499"/>
                </a:lnTo>
                <a:lnTo>
                  <a:pt x="65608" y="79311"/>
                </a:lnTo>
                <a:lnTo>
                  <a:pt x="69532" y="75399"/>
                </a:lnTo>
                <a:lnTo>
                  <a:pt x="74104" y="70815"/>
                </a:lnTo>
                <a:lnTo>
                  <a:pt x="22212" y="20980"/>
                </a:lnTo>
                <a:lnTo>
                  <a:pt x="1371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86909" y="3153884"/>
            <a:ext cx="74104" cy="82499"/>
          </a:xfrm>
          <a:custGeom>
            <a:avLst/>
            <a:gdLst/>
            <a:ahLst/>
            <a:cxnLst/>
            <a:rect l="l" t="t" r="r" b="b"/>
            <a:pathLst>
              <a:path w="74104" h="82499">
                <a:moveTo>
                  <a:pt x="65608" y="79311"/>
                </a:moveTo>
                <a:lnTo>
                  <a:pt x="69532" y="75399"/>
                </a:lnTo>
                <a:lnTo>
                  <a:pt x="74104" y="70815"/>
                </a:lnTo>
                <a:lnTo>
                  <a:pt x="22212" y="20980"/>
                </a:lnTo>
                <a:lnTo>
                  <a:pt x="13715" y="0"/>
                </a:lnTo>
                <a:lnTo>
                  <a:pt x="0" y="10236"/>
                </a:lnTo>
                <a:lnTo>
                  <a:pt x="1650" y="15646"/>
                </a:lnTo>
                <a:lnTo>
                  <a:pt x="5283" y="27749"/>
                </a:lnTo>
                <a:lnTo>
                  <a:pt x="8089" y="34366"/>
                </a:lnTo>
                <a:lnTo>
                  <a:pt x="13263" y="49890"/>
                </a:lnTo>
                <a:lnTo>
                  <a:pt x="18383" y="58122"/>
                </a:lnTo>
                <a:lnTo>
                  <a:pt x="24917" y="64643"/>
                </a:lnTo>
                <a:lnTo>
                  <a:pt x="37418" y="74285"/>
                </a:lnTo>
                <a:lnTo>
                  <a:pt x="47015" y="78346"/>
                </a:lnTo>
                <a:lnTo>
                  <a:pt x="56057" y="80391"/>
                </a:lnTo>
                <a:lnTo>
                  <a:pt x="62420" y="82499"/>
                </a:lnTo>
                <a:lnTo>
                  <a:pt x="65608" y="7931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97250" y="3174862"/>
            <a:ext cx="11881" cy="18389"/>
          </a:xfrm>
          <a:custGeom>
            <a:avLst/>
            <a:gdLst/>
            <a:ahLst/>
            <a:cxnLst/>
            <a:rect l="l" t="t" r="r" b="b"/>
            <a:pathLst>
              <a:path w="11881" h="18389">
                <a:moveTo>
                  <a:pt x="11881" y="0"/>
                </a:moveTo>
                <a:lnTo>
                  <a:pt x="0" y="11393"/>
                </a:lnTo>
                <a:lnTo>
                  <a:pt x="1638" y="17257"/>
                </a:lnTo>
                <a:lnTo>
                  <a:pt x="2762" y="18389"/>
                </a:lnTo>
                <a:lnTo>
                  <a:pt x="1188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97250" y="3174862"/>
            <a:ext cx="11881" cy="18389"/>
          </a:xfrm>
          <a:custGeom>
            <a:avLst/>
            <a:gdLst/>
            <a:ahLst/>
            <a:cxnLst/>
            <a:rect l="l" t="t" r="r" b="b"/>
            <a:pathLst>
              <a:path w="11881" h="18389">
                <a:moveTo>
                  <a:pt x="11881" y="0"/>
                </a:moveTo>
                <a:lnTo>
                  <a:pt x="0" y="11393"/>
                </a:lnTo>
                <a:lnTo>
                  <a:pt x="1638" y="17257"/>
                </a:lnTo>
                <a:lnTo>
                  <a:pt x="2762" y="1838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781156" y="2821391"/>
            <a:ext cx="496392" cy="168084"/>
          </a:xfrm>
          <a:custGeom>
            <a:avLst/>
            <a:gdLst/>
            <a:ahLst/>
            <a:cxnLst/>
            <a:rect l="l" t="t" r="r" b="b"/>
            <a:pathLst>
              <a:path w="496392" h="168084">
                <a:moveTo>
                  <a:pt x="496392" y="168084"/>
                </a:moveTo>
                <a:lnTo>
                  <a:pt x="119707" y="40534"/>
                </a:lnTo>
              </a:path>
              <a:path w="496392" h="168084">
                <a:moveTo>
                  <a:pt x="119707" y="40534"/>
                </a:moveTo>
                <a:lnTo>
                  <a:pt x="496392" y="168085"/>
                </a:lnTo>
              </a:path>
            </a:pathLst>
          </a:custGeom>
          <a:ln w="7251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498876" y="2767681"/>
            <a:ext cx="317" cy="177"/>
          </a:xfrm>
          <a:custGeom>
            <a:avLst/>
            <a:gdLst/>
            <a:ahLst/>
            <a:cxnLst/>
            <a:rect l="l" t="t" r="r" b="b"/>
            <a:pathLst>
              <a:path w="317" h="177">
                <a:moveTo>
                  <a:pt x="317" y="0"/>
                </a:moveTo>
                <a:lnTo>
                  <a:pt x="0" y="17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093684" y="2774984"/>
            <a:ext cx="392531" cy="220916"/>
          </a:xfrm>
          <a:custGeom>
            <a:avLst/>
            <a:gdLst/>
            <a:ahLst/>
            <a:cxnLst/>
            <a:rect l="l" t="t" r="r" b="b"/>
            <a:pathLst>
              <a:path w="392531" h="220916">
                <a:moveTo>
                  <a:pt x="392531" y="0"/>
                </a:moveTo>
                <a:lnTo>
                  <a:pt x="0" y="220916"/>
                </a:lnTo>
              </a:path>
            </a:pathLst>
          </a:custGeom>
          <a:ln w="7251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087033" y="2999464"/>
            <a:ext cx="317" cy="177"/>
          </a:xfrm>
          <a:custGeom>
            <a:avLst/>
            <a:gdLst/>
            <a:ahLst/>
            <a:cxnLst/>
            <a:rect l="l" t="t" r="r" b="b"/>
            <a:pathLst>
              <a:path w="317" h="177">
                <a:moveTo>
                  <a:pt x="317" y="0"/>
                </a:moveTo>
                <a:lnTo>
                  <a:pt x="0" y="17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60137" y="3361681"/>
            <a:ext cx="139" cy="330"/>
          </a:xfrm>
          <a:custGeom>
            <a:avLst/>
            <a:gdLst/>
            <a:ahLst/>
            <a:cxnLst/>
            <a:rect l="l" t="t" r="r" b="b"/>
            <a:pathLst>
              <a:path w="139" h="330">
                <a:moveTo>
                  <a:pt x="139" y="330"/>
                </a:move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354693" y="2895495"/>
            <a:ext cx="199593" cy="452920"/>
          </a:xfrm>
          <a:custGeom>
            <a:avLst/>
            <a:gdLst/>
            <a:ahLst/>
            <a:cxnLst/>
            <a:rect l="l" t="t" r="r" b="b"/>
            <a:pathLst>
              <a:path w="199593" h="452920">
                <a:moveTo>
                  <a:pt x="199593" y="452920"/>
                </a:move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351635" y="2888537"/>
            <a:ext cx="139" cy="330"/>
          </a:xfrm>
          <a:custGeom>
            <a:avLst/>
            <a:gdLst/>
            <a:ahLst/>
            <a:cxnLst/>
            <a:rect l="l" t="t" r="r" b="b"/>
            <a:pathLst>
              <a:path w="139" h="330">
                <a:moveTo>
                  <a:pt x="139" y="330"/>
                </a:move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60121" y="3094445"/>
            <a:ext cx="342" cy="114"/>
          </a:xfrm>
          <a:custGeom>
            <a:avLst/>
            <a:gdLst/>
            <a:ahLst/>
            <a:cxnLst/>
            <a:rect l="l" t="t" r="r" b="b"/>
            <a:pathLst>
              <a:path w="342" h="114">
                <a:moveTo>
                  <a:pt x="342" y="0"/>
                </a:moveTo>
                <a:lnTo>
                  <a:pt x="0" y="11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426236" y="3099312"/>
            <a:ext cx="520319" cy="182003"/>
          </a:xfrm>
          <a:custGeom>
            <a:avLst/>
            <a:gdLst/>
            <a:ahLst/>
            <a:cxnLst/>
            <a:rect l="l" t="t" r="r" b="b"/>
            <a:pathLst>
              <a:path w="520319" h="182003">
                <a:moveTo>
                  <a:pt x="520319" y="0"/>
                </a:moveTo>
                <a:lnTo>
                  <a:pt x="0" y="182003"/>
                </a:lnTo>
              </a:path>
            </a:pathLst>
          </a:custGeom>
          <a:ln w="7251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419105" y="3283690"/>
            <a:ext cx="342" cy="114"/>
          </a:xfrm>
          <a:custGeom>
            <a:avLst/>
            <a:gdLst/>
            <a:ahLst/>
            <a:cxnLst/>
            <a:rect l="l" t="t" r="r" b="b"/>
            <a:pathLst>
              <a:path w="342" h="114">
                <a:moveTo>
                  <a:pt x="342" y="0"/>
                </a:moveTo>
                <a:lnTo>
                  <a:pt x="0" y="11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948327" y="2838098"/>
            <a:ext cx="95389" cy="43078"/>
          </a:xfrm>
          <a:custGeom>
            <a:avLst/>
            <a:gdLst/>
            <a:ahLst/>
            <a:cxnLst/>
            <a:rect l="l" t="t" r="r" b="b"/>
            <a:pathLst>
              <a:path w="95389" h="43078">
                <a:moveTo>
                  <a:pt x="95389" y="24206"/>
                </a:moveTo>
                <a:lnTo>
                  <a:pt x="24396" y="12484"/>
                </a:lnTo>
                <a:lnTo>
                  <a:pt x="5511" y="0"/>
                </a:lnTo>
                <a:lnTo>
                  <a:pt x="0" y="16205"/>
                </a:lnTo>
                <a:lnTo>
                  <a:pt x="4419" y="19735"/>
                </a:lnTo>
                <a:lnTo>
                  <a:pt x="14262" y="27660"/>
                </a:lnTo>
                <a:lnTo>
                  <a:pt x="20319" y="31508"/>
                </a:lnTo>
                <a:lnTo>
                  <a:pt x="32312" y="38629"/>
                </a:lnTo>
                <a:lnTo>
                  <a:pt x="42143" y="41656"/>
                </a:lnTo>
                <a:lnTo>
                  <a:pt x="50406" y="43078"/>
                </a:lnTo>
                <a:lnTo>
                  <a:pt x="65844" y="42956"/>
                </a:lnTo>
                <a:lnTo>
                  <a:pt x="77305" y="41196"/>
                </a:lnTo>
                <a:lnTo>
                  <a:pt x="79044" y="41160"/>
                </a:lnTo>
                <a:lnTo>
                  <a:pt x="85991" y="42456"/>
                </a:lnTo>
                <a:lnTo>
                  <a:pt x="92354" y="40449"/>
                </a:lnTo>
                <a:lnTo>
                  <a:pt x="93179" y="36017"/>
                </a:lnTo>
                <a:lnTo>
                  <a:pt x="94208" y="30568"/>
                </a:lnTo>
                <a:lnTo>
                  <a:pt x="95389" y="242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948327" y="2838098"/>
            <a:ext cx="95389" cy="43078"/>
          </a:xfrm>
          <a:custGeom>
            <a:avLst/>
            <a:gdLst/>
            <a:ahLst/>
            <a:cxnLst/>
            <a:rect l="l" t="t" r="r" b="b"/>
            <a:pathLst>
              <a:path w="95389" h="43078">
                <a:moveTo>
                  <a:pt x="93179" y="36017"/>
                </a:moveTo>
                <a:lnTo>
                  <a:pt x="94208" y="30568"/>
                </a:lnTo>
                <a:lnTo>
                  <a:pt x="95389" y="24206"/>
                </a:lnTo>
                <a:lnTo>
                  <a:pt x="24396" y="12484"/>
                </a:lnTo>
                <a:lnTo>
                  <a:pt x="5511" y="0"/>
                </a:lnTo>
                <a:lnTo>
                  <a:pt x="0" y="16205"/>
                </a:lnTo>
                <a:lnTo>
                  <a:pt x="4419" y="19735"/>
                </a:lnTo>
                <a:lnTo>
                  <a:pt x="14262" y="27660"/>
                </a:lnTo>
                <a:lnTo>
                  <a:pt x="20319" y="31508"/>
                </a:lnTo>
                <a:lnTo>
                  <a:pt x="32312" y="38629"/>
                </a:lnTo>
                <a:lnTo>
                  <a:pt x="42143" y="41656"/>
                </a:lnTo>
                <a:lnTo>
                  <a:pt x="50406" y="43078"/>
                </a:lnTo>
                <a:lnTo>
                  <a:pt x="65844" y="42956"/>
                </a:lnTo>
                <a:lnTo>
                  <a:pt x="77305" y="41196"/>
                </a:lnTo>
                <a:lnTo>
                  <a:pt x="79044" y="41160"/>
                </a:lnTo>
                <a:lnTo>
                  <a:pt x="85991" y="42456"/>
                </a:lnTo>
                <a:lnTo>
                  <a:pt x="92354" y="40449"/>
                </a:lnTo>
                <a:lnTo>
                  <a:pt x="93179" y="3601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967837" y="2850587"/>
            <a:ext cx="7772" cy="20332"/>
          </a:xfrm>
          <a:custGeom>
            <a:avLst/>
            <a:gdLst/>
            <a:ahLst/>
            <a:cxnLst/>
            <a:rect l="l" t="t" r="r" b="b"/>
            <a:pathLst>
              <a:path w="7772" h="20332">
                <a:moveTo>
                  <a:pt x="4889" y="0"/>
                </a:moveTo>
                <a:lnTo>
                  <a:pt x="0" y="18884"/>
                </a:lnTo>
                <a:lnTo>
                  <a:pt x="7772" y="20332"/>
                </a:lnTo>
                <a:lnTo>
                  <a:pt x="488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967837" y="2850587"/>
            <a:ext cx="7772" cy="20332"/>
          </a:xfrm>
          <a:custGeom>
            <a:avLst/>
            <a:gdLst/>
            <a:ahLst/>
            <a:cxnLst/>
            <a:rect l="l" t="t" r="r" b="b"/>
            <a:pathLst>
              <a:path w="7772" h="20332">
                <a:moveTo>
                  <a:pt x="4889" y="0"/>
                </a:moveTo>
                <a:lnTo>
                  <a:pt x="0" y="18884"/>
                </a:lnTo>
                <a:lnTo>
                  <a:pt x="7772" y="2033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258106" y="2610693"/>
            <a:ext cx="171157" cy="185204"/>
          </a:xfrm>
          <a:custGeom>
            <a:avLst/>
            <a:gdLst/>
            <a:ahLst/>
            <a:cxnLst/>
            <a:rect l="l" t="t" r="r" b="b"/>
            <a:pathLst>
              <a:path w="171157" h="185204">
                <a:moveTo>
                  <a:pt x="171157" y="185204"/>
                </a:moveTo>
                <a:lnTo>
                  <a:pt x="170582" y="169893"/>
                </a:lnTo>
                <a:lnTo>
                  <a:pt x="168887" y="154929"/>
                </a:lnTo>
                <a:lnTo>
                  <a:pt x="166117" y="140359"/>
                </a:lnTo>
                <a:lnTo>
                  <a:pt x="162316" y="126233"/>
                </a:lnTo>
                <a:lnTo>
                  <a:pt x="157530" y="112597"/>
                </a:lnTo>
                <a:lnTo>
                  <a:pt x="151802" y="99502"/>
                </a:lnTo>
                <a:lnTo>
                  <a:pt x="145179" y="86994"/>
                </a:lnTo>
                <a:lnTo>
                  <a:pt x="137705" y="75124"/>
                </a:lnTo>
                <a:lnTo>
                  <a:pt x="129425" y="63939"/>
                </a:lnTo>
                <a:lnTo>
                  <a:pt x="120383" y="53488"/>
                </a:lnTo>
                <a:lnTo>
                  <a:pt x="110624" y="43820"/>
                </a:lnTo>
                <a:lnTo>
                  <a:pt x="100194" y="34982"/>
                </a:lnTo>
                <a:lnTo>
                  <a:pt x="89137" y="27024"/>
                </a:lnTo>
                <a:lnTo>
                  <a:pt x="77498" y="19993"/>
                </a:lnTo>
                <a:lnTo>
                  <a:pt x="65321" y="13939"/>
                </a:lnTo>
                <a:lnTo>
                  <a:pt x="52653" y="8910"/>
                </a:lnTo>
                <a:lnTo>
                  <a:pt x="39536" y="4954"/>
                </a:lnTo>
                <a:lnTo>
                  <a:pt x="26017" y="2121"/>
                </a:lnTo>
                <a:lnTo>
                  <a:pt x="12140" y="457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250060" y="2599345"/>
            <a:ext cx="20967" cy="22694"/>
          </a:xfrm>
          <a:custGeom>
            <a:avLst/>
            <a:gdLst/>
            <a:ahLst/>
            <a:cxnLst/>
            <a:rect l="l" t="t" r="r" b="b"/>
            <a:pathLst>
              <a:path w="20967" h="22694">
                <a:moveTo>
                  <a:pt x="9626" y="11341"/>
                </a:moveTo>
                <a:lnTo>
                  <a:pt x="20967" y="0"/>
                </a:lnTo>
                <a:lnTo>
                  <a:pt x="11341" y="0"/>
                </a:lnTo>
                <a:lnTo>
                  <a:pt x="0" y="11341"/>
                </a:lnTo>
                <a:lnTo>
                  <a:pt x="11341" y="22694"/>
                </a:lnTo>
                <a:lnTo>
                  <a:pt x="20967" y="22694"/>
                </a:lnTo>
                <a:lnTo>
                  <a:pt x="9626" y="11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17916" y="2782977"/>
            <a:ext cx="22682" cy="20967"/>
          </a:xfrm>
          <a:custGeom>
            <a:avLst/>
            <a:gdLst/>
            <a:ahLst/>
            <a:cxnLst/>
            <a:rect l="l" t="t" r="r" b="b"/>
            <a:pathLst>
              <a:path w="22682" h="20967">
                <a:moveTo>
                  <a:pt x="11341" y="11353"/>
                </a:moveTo>
                <a:lnTo>
                  <a:pt x="0" y="0"/>
                </a:lnTo>
                <a:lnTo>
                  <a:pt x="0" y="9626"/>
                </a:lnTo>
                <a:lnTo>
                  <a:pt x="11341" y="20967"/>
                </a:lnTo>
                <a:lnTo>
                  <a:pt x="22682" y="9626"/>
                </a:lnTo>
                <a:lnTo>
                  <a:pt x="22682" y="0"/>
                </a:lnTo>
                <a:lnTo>
                  <a:pt x="11341" y="113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32245" y="2955123"/>
            <a:ext cx="70015" cy="149479"/>
          </a:xfrm>
          <a:custGeom>
            <a:avLst/>
            <a:gdLst/>
            <a:ahLst/>
            <a:cxnLst/>
            <a:rect l="l" t="t" r="r" b="b"/>
            <a:pathLst>
              <a:path w="70015" h="149479">
                <a:moveTo>
                  <a:pt x="70015" y="149478"/>
                </a:moveTo>
                <a:lnTo>
                  <a:pt x="69531" y="135436"/>
                </a:lnTo>
                <a:lnTo>
                  <a:pt x="68104" y="121680"/>
                </a:lnTo>
                <a:lnTo>
                  <a:pt x="65767" y="108249"/>
                </a:lnTo>
                <a:lnTo>
                  <a:pt x="62555" y="95179"/>
                </a:lnTo>
                <a:lnTo>
                  <a:pt x="58503" y="82508"/>
                </a:lnTo>
                <a:lnTo>
                  <a:pt x="53645" y="70273"/>
                </a:lnTo>
                <a:lnTo>
                  <a:pt x="48016" y="58511"/>
                </a:lnTo>
                <a:lnTo>
                  <a:pt x="41650" y="47261"/>
                </a:lnTo>
                <a:lnTo>
                  <a:pt x="34581" y="36558"/>
                </a:lnTo>
                <a:lnTo>
                  <a:pt x="26844" y="26441"/>
                </a:lnTo>
                <a:lnTo>
                  <a:pt x="18474" y="16947"/>
                </a:lnTo>
                <a:lnTo>
                  <a:pt x="9505" y="8114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825401" y="2947704"/>
            <a:ext cx="25476" cy="25781"/>
          </a:xfrm>
          <a:custGeom>
            <a:avLst/>
            <a:gdLst/>
            <a:ahLst/>
            <a:cxnLst/>
            <a:rect l="l" t="t" r="r" b="b"/>
            <a:pathLst>
              <a:path w="25476" h="25781">
                <a:moveTo>
                  <a:pt x="8178" y="8483"/>
                </a:moveTo>
                <a:lnTo>
                  <a:pt x="25476" y="6489"/>
                </a:lnTo>
                <a:lnTo>
                  <a:pt x="17297" y="0"/>
                </a:lnTo>
                <a:lnTo>
                  <a:pt x="0" y="1993"/>
                </a:lnTo>
                <a:lnTo>
                  <a:pt x="1993" y="19291"/>
                </a:lnTo>
                <a:lnTo>
                  <a:pt x="10172" y="25781"/>
                </a:lnTo>
                <a:lnTo>
                  <a:pt x="8178" y="84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89949" y="3090584"/>
            <a:ext cx="24612" cy="22745"/>
          </a:xfrm>
          <a:custGeom>
            <a:avLst/>
            <a:gdLst/>
            <a:ahLst/>
            <a:cxnLst/>
            <a:rect l="l" t="t" r="r" b="b"/>
            <a:pathLst>
              <a:path w="24612" h="22745">
                <a:moveTo>
                  <a:pt x="12306" y="12306"/>
                </a:moveTo>
                <a:lnTo>
                  <a:pt x="0" y="0"/>
                </a:lnTo>
                <a:lnTo>
                  <a:pt x="0" y="10439"/>
                </a:lnTo>
                <a:lnTo>
                  <a:pt x="12306" y="22745"/>
                </a:lnTo>
                <a:lnTo>
                  <a:pt x="24612" y="10439"/>
                </a:lnTo>
                <a:lnTo>
                  <a:pt x="24612" y="0"/>
                </a:lnTo>
                <a:lnTo>
                  <a:pt x="12306" y="12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90911" y="3091682"/>
            <a:ext cx="22682" cy="20967"/>
          </a:xfrm>
          <a:custGeom>
            <a:avLst/>
            <a:gdLst/>
            <a:ahLst/>
            <a:cxnLst/>
            <a:rect l="l" t="t" r="r" b="b"/>
            <a:pathLst>
              <a:path w="22682" h="20967">
                <a:moveTo>
                  <a:pt x="11353" y="11353"/>
                </a:moveTo>
                <a:lnTo>
                  <a:pt x="0" y="0"/>
                </a:lnTo>
                <a:lnTo>
                  <a:pt x="0" y="9626"/>
                </a:lnTo>
                <a:lnTo>
                  <a:pt x="11353" y="20967"/>
                </a:lnTo>
                <a:lnTo>
                  <a:pt x="22682" y="9626"/>
                </a:lnTo>
                <a:lnTo>
                  <a:pt x="22682" y="0"/>
                </a:lnTo>
                <a:lnTo>
                  <a:pt x="11353" y="113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210704" y="1385995"/>
            <a:ext cx="160845" cy="105435"/>
          </a:xfrm>
          <a:custGeom>
            <a:avLst/>
            <a:gdLst/>
            <a:ahLst/>
            <a:cxnLst/>
            <a:rect l="l" t="t" r="r" b="b"/>
            <a:pathLst>
              <a:path w="160845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0845" y="27406"/>
                </a:lnTo>
                <a:lnTo>
                  <a:pt x="77381" y="0"/>
                </a:lnTo>
                <a:lnTo>
                  <a:pt x="1625" y="14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210704" y="1385995"/>
            <a:ext cx="160845" cy="105435"/>
          </a:xfrm>
          <a:custGeom>
            <a:avLst/>
            <a:gdLst/>
            <a:ahLst/>
            <a:cxnLst/>
            <a:rect l="l" t="t" r="r" b="b"/>
            <a:pathLst>
              <a:path w="160845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0845" y="27406"/>
                </a:lnTo>
                <a:lnTo>
                  <a:pt x="77381" y="0"/>
                </a:lnTo>
                <a:lnTo>
                  <a:pt x="1625" y="146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211408" y="1401899"/>
            <a:ext cx="154787" cy="53695"/>
          </a:xfrm>
          <a:custGeom>
            <a:avLst/>
            <a:gdLst/>
            <a:ahLst/>
            <a:cxnLst/>
            <a:rect l="l" t="t" r="r" b="b"/>
            <a:pathLst>
              <a:path w="154787" h="53695">
                <a:moveTo>
                  <a:pt x="0" y="0"/>
                </a:moveTo>
                <a:lnTo>
                  <a:pt x="154787" y="53695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018942" y="2576518"/>
            <a:ext cx="156006" cy="103822"/>
          </a:xfrm>
          <a:custGeom>
            <a:avLst/>
            <a:gdLst/>
            <a:ahLst/>
            <a:cxnLst/>
            <a:rect l="l" t="t" r="r" b="b"/>
            <a:pathLst>
              <a:path w="156006" h="103822">
                <a:moveTo>
                  <a:pt x="1625" y="13068"/>
                </a:moveTo>
                <a:lnTo>
                  <a:pt x="0" y="47396"/>
                </a:lnTo>
                <a:lnTo>
                  <a:pt x="152628" y="103822"/>
                </a:lnTo>
                <a:lnTo>
                  <a:pt x="156006" y="27406"/>
                </a:lnTo>
                <a:lnTo>
                  <a:pt x="72542" y="0"/>
                </a:lnTo>
                <a:lnTo>
                  <a:pt x="1625" y="13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018942" y="2576518"/>
            <a:ext cx="156006" cy="103822"/>
          </a:xfrm>
          <a:custGeom>
            <a:avLst/>
            <a:gdLst/>
            <a:ahLst/>
            <a:cxnLst/>
            <a:rect l="l" t="t" r="r" b="b"/>
            <a:pathLst>
              <a:path w="156006" h="103822">
                <a:moveTo>
                  <a:pt x="1625" y="13068"/>
                </a:moveTo>
                <a:lnTo>
                  <a:pt x="0" y="47396"/>
                </a:lnTo>
                <a:lnTo>
                  <a:pt x="152628" y="103822"/>
                </a:lnTo>
                <a:lnTo>
                  <a:pt x="156006" y="27406"/>
                </a:lnTo>
                <a:lnTo>
                  <a:pt x="72542" y="0"/>
                </a:lnTo>
                <a:lnTo>
                  <a:pt x="1625" y="1306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019648" y="2590811"/>
            <a:ext cx="154787" cy="53695"/>
          </a:xfrm>
          <a:custGeom>
            <a:avLst/>
            <a:gdLst/>
            <a:ahLst/>
            <a:cxnLst/>
            <a:rect l="l" t="t" r="r" b="b"/>
            <a:pathLst>
              <a:path w="154787" h="53695">
                <a:moveTo>
                  <a:pt x="0" y="0"/>
                </a:moveTo>
                <a:lnTo>
                  <a:pt x="154787" y="53695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068420" y="2278151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068420" y="2278151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069126" y="2294055"/>
            <a:ext cx="154787" cy="53695"/>
          </a:xfrm>
          <a:custGeom>
            <a:avLst/>
            <a:gdLst/>
            <a:ahLst/>
            <a:cxnLst/>
            <a:rect l="l" t="t" r="r" b="b"/>
            <a:pathLst>
              <a:path w="154787" h="53695">
                <a:moveTo>
                  <a:pt x="0" y="0"/>
                </a:moveTo>
                <a:lnTo>
                  <a:pt x="154787" y="53695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117017" y="1980692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117017" y="1980692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117722" y="1996597"/>
            <a:ext cx="154787" cy="53695"/>
          </a:xfrm>
          <a:custGeom>
            <a:avLst/>
            <a:gdLst/>
            <a:ahLst/>
            <a:cxnLst/>
            <a:rect l="l" t="t" r="r" b="b"/>
            <a:pathLst>
              <a:path w="154787" h="53695">
                <a:moveTo>
                  <a:pt x="0" y="0"/>
                </a:moveTo>
                <a:lnTo>
                  <a:pt x="154787" y="53695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166530" y="1682541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166530" y="1682541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167236" y="1698445"/>
            <a:ext cx="154787" cy="53695"/>
          </a:xfrm>
          <a:custGeom>
            <a:avLst/>
            <a:gdLst/>
            <a:ahLst/>
            <a:cxnLst/>
            <a:rect l="l" t="t" r="r" b="b"/>
            <a:pathLst>
              <a:path w="154787" h="53695">
                <a:moveTo>
                  <a:pt x="0" y="0"/>
                </a:moveTo>
                <a:lnTo>
                  <a:pt x="154787" y="53695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263751" y="1092048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263751" y="1092048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264457" y="1107951"/>
            <a:ext cx="154787" cy="53682"/>
          </a:xfrm>
          <a:custGeom>
            <a:avLst/>
            <a:gdLst/>
            <a:ahLst/>
            <a:cxnLst/>
            <a:rect l="l" t="t" r="r" b="b"/>
            <a:pathLst>
              <a:path w="154787" h="53682">
                <a:moveTo>
                  <a:pt x="0" y="0"/>
                </a:moveTo>
                <a:lnTo>
                  <a:pt x="154787" y="53682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13133" y="793857"/>
            <a:ext cx="155994" cy="105435"/>
          </a:xfrm>
          <a:custGeom>
            <a:avLst/>
            <a:gdLst/>
            <a:ahLst/>
            <a:cxnLst/>
            <a:rect l="l" t="t" r="r" b="b"/>
            <a:pathLst>
              <a:path w="15599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55994" y="27406"/>
                </a:lnTo>
                <a:lnTo>
                  <a:pt x="72529" y="0"/>
                </a:lnTo>
                <a:lnTo>
                  <a:pt x="1625" y="14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13133" y="793857"/>
            <a:ext cx="155994" cy="105435"/>
          </a:xfrm>
          <a:custGeom>
            <a:avLst/>
            <a:gdLst/>
            <a:ahLst/>
            <a:cxnLst/>
            <a:rect l="l" t="t" r="r" b="b"/>
            <a:pathLst>
              <a:path w="15599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55994" y="27406"/>
                </a:lnTo>
                <a:lnTo>
                  <a:pt x="72529" y="0"/>
                </a:lnTo>
                <a:lnTo>
                  <a:pt x="1625" y="146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13838" y="809760"/>
            <a:ext cx="154787" cy="53682"/>
          </a:xfrm>
          <a:custGeom>
            <a:avLst/>
            <a:gdLst/>
            <a:ahLst/>
            <a:cxnLst/>
            <a:rect l="l" t="t" r="r" b="b"/>
            <a:pathLst>
              <a:path w="154787" h="53682">
                <a:moveTo>
                  <a:pt x="0" y="0"/>
                </a:moveTo>
                <a:lnTo>
                  <a:pt x="154787" y="53682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61399" y="499246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361399" y="499246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1625" y="14681"/>
                </a:moveTo>
                <a:lnTo>
                  <a:pt x="0" y="49009"/>
                </a:lnTo>
                <a:lnTo>
                  <a:pt x="152628" y="105435"/>
                </a:lnTo>
                <a:lnTo>
                  <a:pt x="164884" y="27406"/>
                </a:lnTo>
                <a:lnTo>
                  <a:pt x="81419" y="0"/>
                </a:lnTo>
                <a:lnTo>
                  <a:pt x="1625" y="1468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362105" y="515149"/>
            <a:ext cx="154787" cy="53695"/>
          </a:xfrm>
          <a:custGeom>
            <a:avLst/>
            <a:gdLst/>
            <a:ahLst/>
            <a:cxnLst/>
            <a:rect l="l" t="t" r="r" b="b"/>
            <a:pathLst>
              <a:path w="154787" h="53695">
                <a:moveTo>
                  <a:pt x="0" y="0"/>
                </a:moveTo>
                <a:lnTo>
                  <a:pt x="154787" y="53695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57438" y="269997"/>
            <a:ext cx="112420" cy="39281"/>
          </a:xfrm>
          <a:custGeom>
            <a:avLst/>
            <a:gdLst/>
            <a:ahLst/>
            <a:cxnLst/>
            <a:rect l="l" t="t" r="r" b="b"/>
            <a:pathLst>
              <a:path w="112420" h="39281">
                <a:moveTo>
                  <a:pt x="0" y="0"/>
                </a:moveTo>
                <a:lnTo>
                  <a:pt x="106248" y="39281"/>
                </a:lnTo>
                <a:lnTo>
                  <a:pt x="112420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11061" y="203846"/>
            <a:ext cx="164884" cy="105435"/>
          </a:xfrm>
          <a:custGeom>
            <a:avLst/>
            <a:gdLst/>
            <a:ahLst/>
            <a:cxnLst/>
            <a:rect l="l" t="t" r="r" b="b"/>
            <a:pathLst>
              <a:path w="164884" h="105435">
                <a:moveTo>
                  <a:pt x="46382" y="66156"/>
                </a:moveTo>
                <a:lnTo>
                  <a:pt x="152628" y="105435"/>
                </a:lnTo>
                <a:lnTo>
                  <a:pt x="158797" y="6615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11767" y="219749"/>
            <a:ext cx="154787" cy="53682"/>
          </a:xfrm>
          <a:custGeom>
            <a:avLst/>
            <a:gdLst/>
            <a:ahLst/>
            <a:cxnLst/>
            <a:rect l="l" t="t" r="r" b="b"/>
            <a:pathLst>
              <a:path w="154787" h="53682">
                <a:moveTo>
                  <a:pt x="144896" y="50252"/>
                </a:moveTo>
                <a:lnTo>
                  <a:pt x="154787" y="53682"/>
                </a:lnTo>
                <a:lnTo>
                  <a:pt x="144896" y="50252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27628" y="269997"/>
            <a:ext cx="507301" cy="2649283"/>
          </a:xfrm>
          <a:custGeom>
            <a:avLst/>
            <a:gdLst/>
            <a:ahLst/>
            <a:cxnLst/>
            <a:rect l="l" t="t" r="r" b="b"/>
            <a:pathLst>
              <a:path w="507301" h="2649283">
                <a:moveTo>
                  <a:pt x="434403" y="0"/>
                </a:moveTo>
                <a:lnTo>
                  <a:pt x="0" y="2637548"/>
                </a:lnTo>
                <a:lnTo>
                  <a:pt x="70980" y="2649283"/>
                </a:lnTo>
                <a:lnTo>
                  <a:pt x="507301" y="0"/>
                </a:lnTo>
                <a:lnTo>
                  <a:pt x="43440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27628" y="221610"/>
            <a:ext cx="515277" cy="2697657"/>
          </a:xfrm>
          <a:custGeom>
            <a:avLst/>
            <a:gdLst/>
            <a:ahLst/>
            <a:cxnLst/>
            <a:rect l="l" t="t" r="r" b="b"/>
            <a:pathLst>
              <a:path w="515277" h="2697657">
                <a:moveTo>
                  <a:pt x="434396" y="48392"/>
                </a:moveTo>
                <a:lnTo>
                  <a:pt x="0" y="2685935"/>
                </a:lnTo>
                <a:lnTo>
                  <a:pt x="70980" y="2697657"/>
                </a:lnTo>
                <a:lnTo>
                  <a:pt x="507307" y="4839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08745" y="269996"/>
            <a:ext cx="453288" cy="2637548"/>
          </a:xfrm>
          <a:custGeom>
            <a:avLst/>
            <a:gdLst/>
            <a:ahLst/>
            <a:cxnLst/>
            <a:rect l="l" t="t" r="r" b="b"/>
            <a:pathLst>
              <a:path w="453288" h="2637548">
                <a:moveTo>
                  <a:pt x="432346" y="0"/>
                </a:moveTo>
                <a:lnTo>
                  <a:pt x="0" y="2625064"/>
                </a:lnTo>
                <a:lnTo>
                  <a:pt x="18884" y="2637548"/>
                </a:lnTo>
                <a:lnTo>
                  <a:pt x="453288" y="0"/>
                </a:lnTo>
                <a:lnTo>
                  <a:pt x="43234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08747" y="221610"/>
            <a:ext cx="461251" cy="2685935"/>
          </a:xfrm>
          <a:custGeom>
            <a:avLst/>
            <a:gdLst/>
            <a:ahLst/>
            <a:cxnLst/>
            <a:rect l="l" t="t" r="r" b="b"/>
            <a:pathLst>
              <a:path w="461251" h="2685935">
                <a:moveTo>
                  <a:pt x="432339" y="48392"/>
                </a:moveTo>
                <a:lnTo>
                  <a:pt x="0" y="2673464"/>
                </a:lnTo>
                <a:lnTo>
                  <a:pt x="18884" y="2685935"/>
                </a:lnTo>
                <a:lnTo>
                  <a:pt x="453281" y="4839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103212" y="2895065"/>
            <a:ext cx="95402" cy="45453"/>
          </a:xfrm>
          <a:custGeom>
            <a:avLst/>
            <a:gdLst/>
            <a:ahLst/>
            <a:cxnLst/>
            <a:rect l="l" t="t" r="r" b="b"/>
            <a:pathLst>
              <a:path w="95402" h="45453">
                <a:moveTo>
                  <a:pt x="0" y="16205"/>
                </a:moveTo>
                <a:lnTo>
                  <a:pt x="4432" y="19735"/>
                </a:lnTo>
                <a:lnTo>
                  <a:pt x="14274" y="27660"/>
                </a:lnTo>
                <a:lnTo>
                  <a:pt x="20332" y="31508"/>
                </a:lnTo>
                <a:lnTo>
                  <a:pt x="33763" y="38469"/>
                </a:lnTo>
                <a:lnTo>
                  <a:pt x="43093" y="41665"/>
                </a:lnTo>
                <a:lnTo>
                  <a:pt x="55041" y="43827"/>
                </a:lnTo>
                <a:lnTo>
                  <a:pt x="64960" y="45453"/>
                </a:lnTo>
                <a:lnTo>
                  <a:pt x="76657" y="40716"/>
                </a:lnTo>
                <a:lnTo>
                  <a:pt x="79057" y="41160"/>
                </a:lnTo>
                <a:lnTo>
                  <a:pt x="86004" y="42456"/>
                </a:lnTo>
                <a:lnTo>
                  <a:pt x="92367" y="40449"/>
                </a:lnTo>
                <a:lnTo>
                  <a:pt x="93192" y="36017"/>
                </a:lnTo>
                <a:lnTo>
                  <a:pt x="94208" y="30568"/>
                </a:lnTo>
                <a:lnTo>
                  <a:pt x="95402" y="24206"/>
                </a:lnTo>
                <a:lnTo>
                  <a:pt x="24422" y="12484"/>
                </a:lnTo>
                <a:lnTo>
                  <a:pt x="5537" y="0"/>
                </a:lnTo>
                <a:lnTo>
                  <a:pt x="0" y="162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03212" y="2895065"/>
            <a:ext cx="95402" cy="45453"/>
          </a:xfrm>
          <a:custGeom>
            <a:avLst/>
            <a:gdLst/>
            <a:ahLst/>
            <a:cxnLst/>
            <a:rect l="l" t="t" r="r" b="b"/>
            <a:pathLst>
              <a:path w="95402" h="45453">
                <a:moveTo>
                  <a:pt x="93192" y="36017"/>
                </a:moveTo>
                <a:lnTo>
                  <a:pt x="94208" y="30568"/>
                </a:lnTo>
                <a:lnTo>
                  <a:pt x="95402" y="24206"/>
                </a:lnTo>
                <a:lnTo>
                  <a:pt x="24422" y="12484"/>
                </a:lnTo>
                <a:lnTo>
                  <a:pt x="5537" y="0"/>
                </a:lnTo>
                <a:lnTo>
                  <a:pt x="0" y="16205"/>
                </a:lnTo>
                <a:lnTo>
                  <a:pt x="4432" y="19735"/>
                </a:lnTo>
                <a:lnTo>
                  <a:pt x="14274" y="27660"/>
                </a:lnTo>
                <a:lnTo>
                  <a:pt x="20332" y="31508"/>
                </a:lnTo>
                <a:lnTo>
                  <a:pt x="33763" y="38469"/>
                </a:lnTo>
                <a:lnTo>
                  <a:pt x="43093" y="41665"/>
                </a:lnTo>
                <a:lnTo>
                  <a:pt x="55041" y="43827"/>
                </a:lnTo>
                <a:lnTo>
                  <a:pt x="64960" y="45453"/>
                </a:lnTo>
                <a:lnTo>
                  <a:pt x="76657" y="40716"/>
                </a:lnTo>
                <a:lnTo>
                  <a:pt x="79057" y="41160"/>
                </a:lnTo>
                <a:lnTo>
                  <a:pt x="86004" y="42456"/>
                </a:lnTo>
                <a:lnTo>
                  <a:pt x="92367" y="40449"/>
                </a:lnTo>
                <a:lnTo>
                  <a:pt x="93192" y="3601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122749" y="2907553"/>
            <a:ext cx="7759" cy="20332"/>
          </a:xfrm>
          <a:custGeom>
            <a:avLst/>
            <a:gdLst/>
            <a:ahLst/>
            <a:cxnLst/>
            <a:rect l="l" t="t" r="r" b="b"/>
            <a:pathLst>
              <a:path w="7759" h="20332">
                <a:moveTo>
                  <a:pt x="4876" y="0"/>
                </a:moveTo>
                <a:lnTo>
                  <a:pt x="0" y="18884"/>
                </a:lnTo>
                <a:lnTo>
                  <a:pt x="7759" y="20332"/>
                </a:lnTo>
                <a:lnTo>
                  <a:pt x="48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122749" y="2907553"/>
            <a:ext cx="7759" cy="20332"/>
          </a:xfrm>
          <a:custGeom>
            <a:avLst/>
            <a:gdLst/>
            <a:ahLst/>
            <a:cxnLst/>
            <a:rect l="l" t="t" r="r" b="b"/>
            <a:pathLst>
              <a:path w="7759" h="20332">
                <a:moveTo>
                  <a:pt x="4876" y="0"/>
                </a:moveTo>
                <a:lnTo>
                  <a:pt x="0" y="18884"/>
                </a:lnTo>
                <a:lnTo>
                  <a:pt x="7759" y="2033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029343" y="2214399"/>
            <a:ext cx="184753" cy="104887"/>
          </a:xfrm>
          <a:custGeom>
            <a:avLst/>
            <a:gdLst/>
            <a:ahLst/>
            <a:cxnLst/>
            <a:rect l="l" t="t" r="r" b="b"/>
            <a:pathLst>
              <a:path w="184753" h="104887">
                <a:moveTo>
                  <a:pt x="2990" y="35864"/>
                </a:moveTo>
                <a:lnTo>
                  <a:pt x="253" y="49556"/>
                </a:lnTo>
                <a:lnTo>
                  <a:pt x="0" y="64432"/>
                </a:lnTo>
                <a:lnTo>
                  <a:pt x="2147" y="78917"/>
                </a:lnTo>
                <a:lnTo>
                  <a:pt x="6614" y="91436"/>
                </a:lnTo>
                <a:lnTo>
                  <a:pt x="13318" y="100413"/>
                </a:lnTo>
                <a:lnTo>
                  <a:pt x="22175" y="104273"/>
                </a:lnTo>
                <a:lnTo>
                  <a:pt x="34586" y="104522"/>
                </a:lnTo>
                <a:lnTo>
                  <a:pt x="48058" y="104854"/>
                </a:lnTo>
                <a:lnTo>
                  <a:pt x="62368" y="104887"/>
                </a:lnTo>
                <a:lnTo>
                  <a:pt x="76144" y="104196"/>
                </a:lnTo>
                <a:lnTo>
                  <a:pt x="88014" y="102355"/>
                </a:lnTo>
                <a:lnTo>
                  <a:pt x="93326" y="100660"/>
                </a:lnTo>
                <a:lnTo>
                  <a:pt x="103036" y="90914"/>
                </a:lnTo>
                <a:lnTo>
                  <a:pt x="109688" y="80875"/>
                </a:lnTo>
                <a:lnTo>
                  <a:pt x="110534" y="80276"/>
                </a:lnTo>
                <a:lnTo>
                  <a:pt x="121729" y="77193"/>
                </a:lnTo>
                <a:lnTo>
                  <a:pt x="135132" y="77336"/>
                </a:lnTo>
                <a:lnTo>
                  <a:pt x="147595" y="78015"/>
                </a:lnTo>
                <a:lnTo>
                  <a:pt x="147783" y="78016"/>
                </a:lnTo>
                <a:lnTo>
                  <a:pt x="160424" y="79690"/>
                </a:lnTo>
                <a:lnTo>
                  <a:pt x="172474" y="80430"/>
                </a:lnTo>
                <a:lnTo>
                  <a:pt x="178809" y="77089"/>
                </a:lnTo>
                <a:lnTo>
                  <a:pt x="181763" y="66736"/>
                </a:lnTo>
                <a:lnTo>
                  <a:pt x="183769" y="50788"/>
                </a:lnTo>
                <a:lnTo>
                  <a:pt x="184753" y="41059"/>
                </a:lnTo>
                <a:lnTo>
                  <a:pt x="19081" y="0"/>
                </a:lnTo>
                <a:lnTo>
                  <a:pt x="14667" y="9656"/>
                </a:lnTo>
                <a:lnTo>
                  <a:pt x="9240" y="20125"/>
                </a:lnTo>
                <a:lnTo>
                  <a:pt x="3523" y="34229"/>
                </a:lnTo>
                <a:lnTo>
                  <a:pt x="2990" y="3586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029343" y="2214399"/>
            <a:ext cx="184753" cy="104887"/>
          </a:xfrm>
          <a:custGeom>
            <a:avLst/>
            <a:gdLst/>
            <a:ahLst/>
            <a:cxnLst/>
            <a:rect l="l" t="t" r="r" b="b"/>
            <a:pathLst>
              <a:path w="184753" h="104887">
                <a:moveTo>
                  <a:pt x="19081" y="0"/>
                </a:moveTo>
                <a:lnTo>
                  <a:pt x="14667" y="9656"/>
                </a:lnTo>
                <a:lnTo>
                  <a:pt x="9240" y="20125"/>
                </a:lnTo>
                <a:lnTo>
                  <a:pt x="3523" y="34229"/>
                </a:lnTo>
                <a:lnTo>
                  <a:pt x="2990" y="35864"/>
                </a:lnTo>
                <a:lnTo>
                  <a:pt x="253" y="49556"/>
                </a:lnTo>
                <a:lnTo>
                  <a:pt x="0" y="64432"/>
                </a:lnTo>
                <a:lnTo>
                  <a:pt x="2147" y="78917"/>
                </a:lnTo>
                <a:lnTo>
                  <a:pt x="6614" y="91436"/>
                </a:lnTo>
                <a:lnTo>
                  <a:pt x="13318" y="100413"/>
                </a:lnTo>
                <a:lnTo>
                  <a:pt x="22175" y="104273"/>
                </a:lnTo>
                <a:lnTo>
                  <a:pt x="34586" y="104522"/>
                </a:lnTo>
                <a:lnTo>
                  <a:pt x="48058" y="104854"/>
                </a:lnTo>
                <a:lnTo>
                  <a:pt x="62368" y="104887"/>
                </a:lnTo>
                <a:lnTo>
                  <a:pt x="76144" y="104196"/>
                </a:lnTo>
                <a:lnTo>
                  <a:pt x="88014" y="102355"/>
                </a:lnTo>
                <a:lnTo>
                  <a:pt x="93326" y="100660"/>
                </a:lnTo>
                <a:lnTo>
                  <a:pt x="103036" y="90914"/>
                </a:lnTo>
                <a:lnTo>
                  <a:pt x="109688" y="80875"/>
                </a:lnTo>
                <a:lnTo>
                  <a:pt x="110534" y="80276"/>
                </a:lnTo>
                <a:lnTo>
                  <a:pt x="121729" y="77193"/>
                </a:lnTo>
                <a:lnTo>
                  <a:pt x="135132" y="77336"/>
                </a:lnTo>
                <a:lnTo>
                  <a:pt x="147595" y="78015"/>
                </a:lnTo>
                <a:lnTo>
                  <a:pt x="147783" y="78016"/>
                </a:lnTo>
                <a:lnTo>
                  <a:pt x="160424" y="79690"/>
                </a:lnTo>
                <a:lnTo>
                  <a:pt x="172474" y="80430"/>
                </a:lnTo>
                <a:lnTo>
                  <a:pt x="178809" y="77089"/>
                </a:lnTo>
                <a:lnTo>
                  <a:pt x="181763" y="66736"/>
                </a:lnTo>
                <a:lnTo>
                  <a:pt x="183769" y="50788"/>
                </a:lnTo>
                <a:lnTo>
                  <a:pt x="184753" y="4105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893452" y="1976932"/>
            <a:ext cx="162716" cy="248069"/>
          </a:xfrm>
          <a:custGeom>
            <a:avLst/>
            <a:gdLst/>
            <a:ahLst/>
            <a:cxnLst/>
            <a:rect l="l" t="t" r="r" b="b"/>
            <a:pathLst>
              <a:path w="162716" h="248069">
                <a:moveTo>
                  <a:pt x="153032" y="240940"/>
                </a:moveTo>
                <a:lnTo>
                  <a:pt x="159659" y="226084"/>
                </a:lnTo>
                <a:lnTo>
                  <a:pt x="162716" y="215709"/>
                </a:lnTo>
                <a:lnTo>
                  <a:pt x="159864" y="208680"/>
                </a:lnTo>
                <a:lnTo>
                  <a:pt x="152267" y="196952"/>
                </a:lnTo>
                <a:lnTo>
                  <a:pt x="142347" y="183236"/>
                </a:lnTo>
                <a:lnTo>
                  <a:pt x="132525" y="170244"/>
                </a:lnTo>
                <a:lnTo>
                  <a:pt x="125221" y="160687"/>
                </a:lnTo>
                <a:lnTo>
                  <a:pt x="123092" y="157784"/>
                </a:lnTo>
                <a:lnTo>
                  <a:pt x="118177" y="150482"/>
                </a:lnTo>
                <a:lnTo>
                  <a:pt x="113224" y="148183"/>
                </a:lnTo>
                <a:lnTo>
                  <a:pt x="108169" y="140614"/>
                </a:lnTo>
                <a:lnTo>
                  <a:pt x="104766" y="129487"/>
                </a:lnTo>
                <a:lnTo>
                  <a:pt x="105528" y="116619"/>
                </a:lnTo>
                <a:lnTo>
                  <a:pt x="107878" y="104334"/>
                </a:lnTo>
                <a:lnTo>
                  <a:pt x="108664" y="100228"/>
                </a:lnTo>
                <a:lnTo>
                  <a:pt x="75835" y="37973"/>
                </a:lnTo>
                <a:lnTo>
                  <a:pt x="89716" y="19900"/>
                </a:lnTo>
                <a:lnTo>
                  <a:pt x="78845" y="0"/>
                </a:lnTo>
                <a:lnTo>
                  <a:pt x="75375" y="5794"/>
                </a:lnTo>
                <a:lnTo>
                  <a:pt x="66845" y="14580"/>
                </a:lnTo>
                <a:lnTo>
                  <a:pt x="55097" y="25213"/>
                </a:lnTo>
                <a:lnTo>
                  <a:pt x="41969" y="36545"/>
                </a:lnTo>
                <a:lnTo>
                  <a:pt x="29302" y="47428"/>
                </a:lnTo>
                <a:lnTo>
                  <a:pt x="18934" y="56716"/>
                </a:lnTo>
                <a:lnTo>
                  <a:pt x="12707" y="63263"/>
                </a:lnTo>
                <a:lnTo>
                  <a:pt x="11878" y="64617"/>
                </a:lnTo>
                <a:lnTo>
                  <a:pt x="7411" y="72096"/>
                </a:lnTo>
                <a:lnTo>
                  <a:pt x="7411" y="95460"/>
                </a:lnTo>
                <a:lnTo>
                  <a:pt x="145825" y="248069"/>
                </a:lnTo>
                <a:lnTo>
                  <a:pt x="153032" y="2409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893452" y="1976932"/>
            <a:ext cx="162716" cy="248069"/>
          </a:xfrm>
          <a:custGeom>
            <a:avLst/>
            <a:gdLst/>
            <a:ahLst/>
            <a:cxnLst/>
            <a:rect l="l" t="t" r="r" b="b"/>
            <a:pathLst>
              <a:path w="162716" h="248069">
                <a:moveTo>
                  <a:pt x="153032" y="240940"/>
                </a:moveTo>
                <a:lnTo>
                  <a:pt x="159659" y="226084"/>
                </a:lnTo>
                <a:lnTo>
                  <a:pt x="162716" y="215709"/>
                </a:lnTo>
                <a:lnTo>
                  <a:pt x="159864" y="208680"/>
                </a:lnTo>
                <a:lnTo>
                  <a:pt x="152267" y="196952"/>
                </a:lnTo>
                <a:lnTo>
                  <a:pt x="142347" y="183236"/>
                </a:lnTo>
                <a:lnTo>
                  <a:pt x="132525" y="170244"/>
                </a:lnTo>
                <a:lnTo>
                  <a:pt x="125221" y="160687"/>
                </a:lnTo>
                <a:lnTo>
                  <a:pt x="123092" y="157784"/>
                </a:lnTo>
                <a:lnTo>
                  <a:pt x="118177" y="150482"/>
                </a:lnTo>
                <a:lnTo>
                  <a:pt x="113224" y="148183"/>
                </a:lnTo>
                <a:lnTo>
                  <a:pt x="108169" y="140614"/>
                </a:lnTo>
                <a:lnTo>
                  <a:pt x="104766" y="129487"/>
                </a:lnTo>
                <a:lnTo>
                  <a:pt x="105528" y="116619"/>
                </a:lnTo>
                <a:lnTo>
                  <a:pt x="107878" y="104334"/>
                </a:lnTo>
                <a:lnTo>
                  <a:pt x="108664" y="100228"/>
                </a:lnTo>
                <a:lnTo>
                  <a:pt x="75835" y="37973"/>
                </a:lnTo>
                <a:lnTo>
                  <a:pt x="89716" y="19900"/>
                </a:lnTo>
                <a:lnTo>
                  <a:pt x="78845" y="0"/>
                </a:lnTo>
                <a:lnTo>
                  <a:pt x="75375" y="5794"/>
                </a:lnTo>
                <a:lnTo>
                  <a:pt x="66845" y="14580"/>
                </a:lnTo>
                <a:lnTo>
                  <a:pt x="55097" y="25213"/>
                </a:lnTo>
                <a:lnTo>
                  <a:pt x="41969" y="36545"/>
                </a:lnTo>
                <a:lnTo>
                  <a:pt x="29302" y="47428"/>
                </a:lnTo>
                <a:lnTo>
                  <a:pt x="18934" y="56716"/>
                </a:lnTo>
                <a:lnTo>
                  <a:pt x="12707" y="63263"/>
                </a:lnTo>
                <a:lnTo>
                  <a:pt x="11878" y="64617"/>
                </a:lnTo>
                <a:lnTo>
                  <a:pt x="7411" y="72096"/>
                </a:lnTo>
              </a:path>
              <a:path w="162716" h="248069">
                <a:moveTo>
                  <a:pt x="145825" y="248069"/>
                </a:moveTo>
                <a:lnTo>
                  <a:pt x="153032" y="24094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890051" y="2030390"/>
            <a:ext cx="147581" cy="209267"/>
          </a:xfrm>
          <a:custGeom>
            <a:avLst/>
            <a:gdLst/>
            <a:ahLst/>
            <a:cxnLst/>
            <a:rect l="l" t="t" r="r" b="b"/>
            <a:pathLst>
              <a:path w="147581" h="209267">
                <a:moveTo>
                  <a:pt x="136633" y="208445"/>
                </a:moveTo>
                <a:lnTo>
                  <a:pt x="138056" y="207695"/>
                </a:lnTo>
                <a:lnTo>
                  <a:pt x="141739" y="203073"/>
                </a:lnTo>
                <a:lnTo>
                  <a:pt x="143471" y="201304"/>
                </a:lnTo>
                <a:lnTo>
                  <a:pt x="144417" y="189698"/>
                </a:lnTo>
                <a:lnTo>
                  <a:pt x="144437" y="172598"/>
                </a:lnTo>
                <a:lnTo>
                  <a:pt x="144977" y="162217"/>
                </a:lnTo>
                <a:lnTo>
                  <a:pt x="147581" y="156171"/>
                </a:lnTo>
                <a:lnTo>
                  <a:pt x="144774" y="157708"/>
                </a:lnTo>
                <a:lnTo>
                  <a:pt x="144774" y="148526"/>
                </a:lnTo>
                <a:lnTo>
                  <a:pt x="134678" y="147027"/>
                </a:lnTo>
                <a:lnTo>
                  <a:pt x="133253" y="143523"/>
                </a:lnTo>
                <a:lnTo>
                  <a:pt x="125125" y="133680"/>
                </a:lnTo>
                <a:lnTo>
                  <a:pt x="118615" y="122554"/>
                </a:lnTo>
                <a:lnTo>
                  <a:pt x="112326" y="111633"/>
                </a:lnTo>
                <a:lnTo>
                  <a:pt x="109886" y="108065"/>
                </a:lnTo>
                <a:lnTo>
                  <a:pt x="101928" y="98166"/>
                </a:lnTo>
                <a:lnTo>
                  <a:pt x="93742" y="88550"/>
                </a:lnTo>
                <a:lnTo>
                  <a:pt x="86354" y="78168"/>
                </a:lnTo>
                <a:lnTo>
                  <a:pt x="80767" y="69045"/>
                </a:lnTo>
                <a:lnTo>
                  <a:pt x="73931" y="58278"/>
                </a:lnTo>
                <a:lnTo>
                  <a:pt x="66992" y="47623"/>
                </a:lnTo>
                <a:lnTo>
                  <a:pt x="60052" y="37096"/>
                </a:lnTo>
                <a:lnTo>
                  <a:pt x="58935" y="35303"/>
                </a:lnTo>
                <a:lnTo>
                  <a:pt x="54383" y="23842"/>
                </a:lnTo>
                <a:lnTo>
                  <a:pt x="52210" y="12300"/>
                </a:lnTo>
                <a:lnTo>
                  <a:pt x="49130" y="0"/>
                </a:lnTo>
                <a:lnTo>
                  <a:pt x="37933" y="218"/>
                </a:lnTo>
                <a:lnTo>
                  <a:pt x="25052" y="4408"/>
                </a:lnTo>
                <a:lnTo>
                  <a:pt x="15272" y="11163"/>
                </a:lnTo>
                <a:lnTo>
                  <a:pt x="10813" y="18225"/>
                </a:lnTo>
                <a:lnTo>
                  <a:pt x="10813" y="83859"/>
                </a:lnTo>
                <a:lnTo>
                  <a:pt x="12769" y="86005"/>
                </a:lnTo>
                <a:lnTo>
                  <a:pt x="21546" y="95465"/>
                </a:lnTo>
                <a:lnTo>
                  <a:pt x="24044" y="99567"/>
                </a:lnTo>
                <a:lnTo>
                  <a:pt x="29405" y="111089"/>
                </a:lnTo>
                <a:lnTo>
                  <a:pt x="33682" y="122801"/>
                </a:lnTo>
                <a:lnTo>
                  <a:pt x="38292" y="134467"/>
                </a:lnTo>
                <a:lnTo>
                  <a:pt x="44647" y="145846"/>
                </a:lnTo>
                <a:lnTo>
                  <a:pt x="47238" y="149593"/>
                </a:lnTo>
                <a:lnTo>
                  <a:pt x="49092" y="153771"/>
                </a:lnTo>
                <a:lnTo>
                  <a:pt x="52496" y="156768"/>
                </a:lnTo>
                <a:lnTo>
                  <a:pt x="58941" y="162453"/>
                </a:lnTo>
                <a:lnTo>
                  <a:pt x="70175" y="172311"/>
                </a:lnTo>
                <a:lnTo>
                  <a:pt x="83073" y="183478"/>
                </a:lnTo>
                <a:lnTo>
                  <a:pt x="94447" y="193033"/>
                </a:lnTo>
                <a:lnTo>
                  <a:pt x="101111" y="198056"/>
                </a:lnTo>
                <a:lnTo>
                  <a:pt x="103082" y="199156"/>
                </a:lnTo>
                <a:lnTo>
                  <a:pt x="113710" y="204854"/>
                </a:lnTo>
                <a:lnTo>
                  <a:pt x="125850" y="209267"/>
                </a:lnTo>
                <a:lnTo>
                  <a:pt x="136633" y="2084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890051" y="2030390"/>
            <a:ext cx="147581" cy="209267"/>
          </a:xfrm>
          <a:custGeom>
            <a:avLst/>
            <a:gdLst/>
            <a:ahLst/>
            <a:cxnLst/>
            <a:rect l="l" t="t" r="r" b="b"/>
            <a:pathLst>
              <a:path w="147581" h="209267">
                <a:moveTo>
                  <a:pt x="144774" y="148526"/>
                </a:moveTo>
                <a:lnTo>
                  <a:pt x="142356" y="148167"/>
                </a:lnTo>
              </a:path>
              <a:path w="147581" h="209267">
                <a:moveTo>
                  <a:pt x="144774" y="150774"/>
                </a:moveTo>
                <a:lnTo>
                  <a:pt x="144774" y="148526"/>
                </a:lnTo>
              </a:path>
              <a:path w="147581" h="209267">
                <a:moveTo>
                  <a:pt x="118644" y="122604"/>
                </a:moveTo>
                <a:lnTo>
                  <a:pt x="125125" y="133680"/>
                </a:lnTo>
                <a:lnTo>
                  <a:pt x="133253" y="143523"/>
                </a:lnTo>
                <a:lnTo>
                  <a:pt x="134678" y="144780"/>
                </a:lnTo>
                <a:lnTo>
                  <a:pt x="134678" y="147027"/>
                </a:lnTo>
                <a:lnTo>
                  <a:pt x="142356" y="148167"/>
                </a:lnTo>
              </a:path>
              <a:path w="147581" h="209267">
                <a:moveTo>
                  <a:pt x="118615" y="122554"/>
                </a:moveTo>
                <a:lnTo>
                  <a:pt x="112326" y="111633"/>
                </a:lnTo>
                <a:lnTo>
                  <a:pt x="109886" y="108065"/>
                </a:lnTo>
                <a:lnTo>
                  <a:pt x="101928" y="98166"/>
                </a:lnTo>
                <a:lnTo>
                  <a:pt x="93742" y="88550"/>
                </a:lnTo>
                <a:lnTo>
                  <a:pt x="86354" y="78168"/>
                </a:lnTo>
                <a:lnTo>
                  <a:pt x="80767" y="69045"/>
                </a:lnTo>
                <a:lnTo>
                  <a:pt x="73931" y="58278"/>
                </a:lnTo>
                <a:lnTo>
                  <a:pt x="66992" y="47623"/>
                </a:lnTo>
                <a:lnTo>
                  <a:pt x="60052" y="37096"/>
                </a:lnTo>
                <a:lnTo>
                  <a:pt x="58935" y="35303"/>
                </a:lnTo>
                <a:lnTo>
                  <a:pt x="54383" y="23842"/>
                </a:lnTo>
                <a:lnTo>
                  <a:pt x="52210" y="12300"/>
                </a:lnTo>
                <a:lnTo>
                  <a:pt x="49130" y="0"/>
                </a:lnTo>
                <a:lnTo>
                  <a:pt x="37933" y="218"/>
                </a:lnTo>
                <a:lnTo>
                  <a:pt x="25052" y="4408"/>
                </a:lnTo>
                <a:lnTo>
                  <a:pt x="15272" y="11163"/>
                </a:lnTo>
              </a:path>
              <a:path w="147581" h="209267">
                <a:moveTo>
                  <a:pt x="118644" y="122604"/>
                </a:moveTo>
                <a:lnTo>
                  <a:pt x="118615" y="122554"/>
                </a:lnTo>
              </a:path>
              <a:path w="147581" h="209267">
                <a:moveTo>
                  <a:pt x="136633" y="208445"/>
                </a:moveTo>
                <a:lnTo>
                  <a:pt x="138056" y="207695"/>
                </a:lnTo>
                <a:lnTo>
                  <a:pt x="141739" y="203073"/>
                </a:lnTo>
                <a:lnTo>
                  <a:pt x="143161" y="201815"/>
                </a:lnTo>
                <a:lnTo>
                  <a:pt x="143471" y="201304"/>
                </a:lnTo>
                <a:lnTo>
                  <a:pt x="144417" y="189698"/>
                </a:lnTo>
                <a:lnTo>
                  <a:pt x="144437" y="172598"/>
                </a:lnTo>
                <a:lnTo>
                  <a:pt x="144977" y="162217"/>
                </a:lnTo>
                <a:lnTo>
                  <a:pt x="147581" y="156171"/>
                </a:lnTo>
                <a:lnTo>
                  <a:pt x="144774" y="157708"/>
                </a:lnTo>
                <a:lnTo>
                  <a:pt x="144774" y="150774"/>
                </a:lnTo>
              </a:path>
              <a:path w="147581" h="209267">
                <a:moveTo>
                  <a:pt x="52496" y="156768"/>
                </a:moveTo>
                <a:lnTo>
                  <a:pt x="58941" y="162453"/>
                </a:lnTo>
                <a:lnTo>
                  <a:pt x="70175" y="172311"/>
                </a:lnTo>
                <a:lnTo>
                  <a:pt x="83073" y="183478"/>
                </a:lnTo>
                <a:lnTo>
                  <a:pt x="94447" y="193033"/>
                </a:lnTo>
                <a:lnTo>
                  <a:pt x="101111" y="198056"/>
                </a:lnTo>
                <a:lnTo>
                  <a:pt x="113710" y="204854"/>
                </a:lnTo>
                <a:lnTo>
                  <a:pt x="125850" y="209267"/>
                </a:lnTo>
                <a:lnTo>
                  <a:pt x="136633" y="208445"/>
                </a:lnTo>
              </a:path>
              <a:path w="147581" h="209267">
                <a:moveTo>
                  <a:pt x="15272" y="11163"/>
                </a:moveTo>
                <a:lnTo>
                  <a:pt x="15142" y="11295"/>
                </a:lnTo>
                <a:lnTo>
                  <a:pt x="10813" y="18225"/>
                </a:lnTo>
              </a:path>
              <a:path w="147581" h="209267">
                <a:moveTo>
                  <a:pt x="10813" y="83859"/>
                </a:moveTo>
                <a:lnTo>
                  <a:pt x="12769" y="86005"/>
                </a:lnTo>
                <a:lnTo>
                  <a:pt x="21546" y="95465"/>
                </a:lnTo>
                <a:lnTo>
                  <a:pt x="24044" y="99567"/>
                </a:lnTo>
                <a:lnTo>
                  <a:pt x="29405" y="111089"/>
                </a:lnTo>
                <a:lnTo>
                  <a:pt x="33682" y="122801"/>
                </a:lnTo>
                <a:lnTo>
                  <a:pt x="38292" y="134467"/>
                </a:lnTo>
                <a:lnTo>
                  <a:pt x="44647" y="145846"/>
                </a:lnTo>
                <a:lnTo>
                  <a:pt x="47238" y="149593"/>
                </a:lnTo>
                <a:lnTo>
                  <a:pt x="49092" y="153771"/>
                </a:lnTo>
                <a:lnTo>
                  <a:pt x="52496" y="156768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913561" y="1780290"/>
            <a:ext cx="155117" cy="322719"/>
          </a:xfrm>
          <a:custGeom>
            <a:avLst/>
            <a:gdLst/>
            <a:ahLst/>
            <a:cxnLst/>
            <a:rect l="l" t="t" r="r" b="b"/>
            <a:pathLst>
              <a:path w="155117" h="322719">
                <a:moveTo>
                  <a:pt x="155117" y="203885"/>
                </a:moveTo>
                <a:lnTo>
                  <a:pt x="128015" y="0"/>
                </a:lnTo>
                <a:lnTo>
                  <a:pt x="123358" y="9817"/>
                </a:lnTo>
                <a:lnTo>
                  <a:pt x="117948" y="21289"/>
                </a:lnTo>
                <a:lnTo>
                  <a:pt x="112500" y="32774"/>
                </a:lnTo>
                <a:lnTo>
                  <a:pt x="106963" y="44233"/>
                </a:lnTo>
                <a:lnTo>
                  <a:pt x="101284" y="55629"/>
                </a:lnTo>
                <a:lnTo>
                  <a:pt x="95412" y="66923"/>
                </a:lnTo>
                <a:lnTo>
                  <a:pt x="89293" y="78079"/>
                </a:lnTo>
                <a:lnTo>
                  <a:pt x="82877" y="89057"/>
                </a:lnTo>
                <a:lnTo>
                  <a:pt x="76111" y="99821"/>
                </a:lnTo>
                <a:lnTo>
                  <a:pt x="70097" y="109430"/>
                </a:lnTo>
                <a:lnTo>
                  <a:pt x="63684" y="120386"/>
                </a:lnTo>
                <a:lnTo>
                  <a:pt x="57402" y="131458"/>
                </a:lnTo>
                <a:lnTo>
                  <a:pt x="51061" y="142505"/>
                </a:lnTo>
                <a:lnTo>
                  <a:pt x="44473" y="153385"/>
                </a:lnTo>
                <a:lnTo>
                  <a:pt x="37452" y="163956"/>
                </a:lnTo>
                <a:lnTo>
                  <a:pt x="40030" y="162915"/>
                </a:lnTo>
                <a:lnTo>
                  <a:pt x="38366" y="166755"/>
                </a:lnTo>
                <a:lnTo>
                  <a:pt x="32639" y="178070"/>
                </a:lnTo>
                <a:lnTo>
                  <a:pt x="26226" y="189152"/>
                </a:lnTo>
                <a:lnTo>
                  <a:pt x="19661" y="200125"/>
                </a:lnTo>
                <a:lnTo>
                  <a:pt x="13474" y="211112"/>
                </a:lnTo>
                <a:lnTo>
                  <a:pt x="9570" y="218727"/>
                </a:lnTo>
                <a:lnTo>
                  <a:pt x="2903" y="233017"/>
                </a:lnTo>
                <a:lnTo>
                  <a:pt x="0" y="243090"/>
                </a:lnTo>
                <a:lnTo>
                  <a:pt x="698" y="246214"/>
                </a:lnTo>
                <a:lnTo>
                  <a:pt x="11696" y="244919"/>
                </a:lnTo>
                <a:lnTo>
                  <a:pt x="14579" y="244919"/>
                </a:lnTo>
                <a:lnTo>
                  <a:pt x="24540" y="245336"/>
                </a:lnTo>
                <a:lnTo>
                  <a:pt x="39241" y="247260"/>
                </a:lnTo>
                <a:lnTo>
                  <a:pt x="52535" y="250945"/>
                </a:lnTo>
                <a:lnTo>
                  <a:pt x="60896" y="256603"/>
                </a:lnTo>
                <a:lnTo>
                  <a:pt x="66110" y="264159"/>
                </a:lnTo>
                <a:lnTo>
                  <a:pt x="73160" y="275000"/>
                </a:lnTo>
                <a:lnTo>
                  <a:pt x="80347" y="287281"/>
                </a:lnTo>
                <a:lnTo>
                  <a:pt x="86561" y="299997"/>
                </a:lnTo>
                <a:lnTo>
                  <a:pt x="90696" y="312145"/>
                </a:lnTo>
                <a:lnTo>
                  <a:pt x="91643" y="322719"/>
                </a:lnTo>
                <a:lnTo>
                  <a:pt x="91791" y="320216"/>
                </a:lnTo>
                <a:lnTo>
                  <a:pt x="98380" y="310495"/>
                </a:lnTo>
                <a:lnTo>
                  <a:pt x="109329" y="301989"/>
                </a:lnTo>
                <a:lnTo>
                  <a:pt x="117398" y="292265"/>
                </a:lnTo>
                <a:lnTo>
                  <a:pt x="119542" y="281042"/>
                </a:lnTo>
                <a:lnTo>
                  <a:pt x="119323" y="273833"/>
                </a:lnTo>
                <a:lnTo>
                  <a:pt x="124294" y="264172"/>
                </a:lnTo>
                <a:lnTo>
                  <a:pt x="126403" y="261321"/>
                </a:lnTo>
                <a:lnTo>
                  <a:pt x="132946" y="251143"/>
                </a:lnTo>
                <a:lnTo>
                  <a:pt x="139468" y="239347"/>
                </a:lnTo>
                <a:lnTo>
                  <a:pt x="145589" y="226896"/>
                </a:lnTo>
                <a:lnTo>
                  <a:pt x="150932" y="214755"/>
                </a:lnTo>
                <a:lnTo>
                  <a:pt x="155117" y="2038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913561" y="1780290"/>
            <a:ext cx="155117" cy="322719"/>
          </a:xfrm>
          <a:custGeom>
            <a:avLst/>
            <a:gdLst/>
            <a:ahLst/>
            <a:cxnLst/>
            <a:rect l="l" t="t" r="r" b="b"/>
            <a:pathLst>
              <a:path w="155117" h="322719">
                <a:moveTo>
                  <a:pt x="155117" y="203885"/>
                </a:moveTo>
                <a:lnTo>
                  <a:pt x="150932" y="214755"/>
                </a:lnTo>
                <a:lnTo>
                  <a:pt x="145589" y="226896"/>
                </a:lnTo>
                <a:lnTo>
                  <a:pt x="139468" y="239347"/>
                </a:lnTo>
                <a:lnTo>
                  <a:pt x="132946" y="251143"/>
                </a:lnTo>
                <a:lnTo>
                  <a:pt x="126403" y="261321"/>
                </a:lnTo>
                <a:lnTo>
                  <a:pt x="124294" y="264172"/>
                </a:lnTo>
                <a:lnTo>
                  <a:pt x="119323" y="273833"/>
                </a:lnTo>
                <a:lnTo>
                  <a:pt x="119542" y="281042"/>
                </a:lnTo>
                <a:lnTo>
                  <a:pt x="117398" y="292265"/>
                </a:lnTo>
                <a:lnTo>
                  <a:pt x="109329" y="301989"/>
                </a:lnTo>
                <a:lnTo>
                  <a:pt x="98380" y="310495"/>
                </a:lnTo>
                <a:lnTo>
                  <a:pt x="91791" y="320216"/>
                </a:lnTo>
                <a:lnTo>
                  <a:pt x="91643" y="322719"/>
                </a:lnTo>
                <a:lnTo>
                  <a:pt x="90696" y="312145"/>
                </a:lnTo>
                <a:lnTo>
                  <a:pt x="86561" y="299997"/>
                </a:lnTo>
                <a:lnTo>
                  <a:pt x="80347" y="287281"/>
                </a:lnTo>
                <a:lnTo>
                  <a:pt x="73160" y="275000"/>
                </a:lnTo>
                <a:lnTo>
                  <a:pt x="66110" y="264159"/>
                </a:lnTo>
                <a:lnTo>
                  <a:pt x="60896" y="256603"/>
                </a:lnTo>
                <a:lnTo>
                  <a:pt x="52535" y="250945"/>
                </a:lnTo>
                <a:lnTo>
                  <a:pt x="39241" y="247260"/>
                </a:lnTo>
                <a:lnTo>
                  <a:pt x="24540" y="245336"/>
                </a:lnTo>
                <a:lnTo>
                  <a:pt x="14579" y="244919"/>
                </a:lnTo>
                <a:lnTo>
                  <a:pt x="11696" y="244919"/>
                </a:lnTo>
                <a:lnTo>
                  <a:pt x="698" y="246214"/>
                </a:lnTo>
                <a:lnTo>
                  <a:pt x="0" y="243090"/>
                </a:lnTo>
                <a:lnTo>
                  <a:pt x="2903" y="233017"/>
                </a:lnTo>
                <a:lnTo>
                  <a:pt x="9570" y="218727"/>
                </a:lnTo>
                <a:lnTo>
                  <a:pt x="13474" y="211112"/>
                </a:lnTo>
                <a:lnTo>
                  <a:pt x="19661" y="200125"/>
                </a:lnTo>
                <a:lnTo>
                  <a:pt x="26226" y="189152"/>
                </a:lnTo>
                <a:lnTo>
                  <a:pt x="32639" y="178070"/>
                </a:lnTo>
                <a:lnTo>
                  <a:pt x="38366" y="166755"/>
                </a:lnTo>
                <a:lnTo>
                  <a:pt x="40030" y="162915"/>
                </a:lnTo>
                <a:lnTo>
                  <a:pt x="39077" y="163055"/>
                </a:lnTo>
                <a:lnTo>
                  <a:pt x="38214" y="163398"/>
                </a:lnTo>
                <a:lnTo>
                  <a:pt x="37452" y="163956"/>
                </a:lnTo>
                <a:lnTo>
                  <a:pt x="44473" y="153385"/>
                </a:lnTo>
                <a:lnTo>
                  <a:pt x="51061" y="142505"/>
                </a:lnTo>
                <a:lnTo>
                  <a:pt x="57402" y="131458"/>
                </a:lnTo>
                <a:lnTo>
                  <a:pt x="63684" y="120386"/>
                </a:lnTo>
                <a:lnTo>
                  <a:pt x="70097" y="109430"/>
                </a:lnTo>
                <a:lnTo>
                  <a:pt x="76111" y="99821"/>
                </a:lnTo>
                <a:lnTo>
                  <a:pt x="82877" y="89057"/>
                </a:lnTo>
                <a:lnTo>
                  <a:pt x="89293" y="78079"/>
                </a:lnTo>
                <a:lnTo>
                  <a:pt x="95412" y="66923"/>
                </a:lnTo>
                <a:lnTo>
                  <a:pt x="101284" y="55629"/>
                </a:lnTo>
                <a:lnTo>
                  <a:pt x="106963" y="44233"/>
                </a:lnTo>
                <a:lnTo>
                  <a:pt x="112500" y="32774"/>
                </a:lnTo>
                <a:lnTo>
                  <a:pt x="117948" y="21289"/>
                </a:lnTo>
                <a:lnTo>
                  <a:pt x="123358" y="9817"/>
                </a:lnTo>
                <a:lnTo>
                  <a:pt x="12801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339564" y="471821"/>
            <a:ext cx="154597" cy="155476"/>
          </a:xfrm>
          <a:custGeom>
            <a:avLst/>
            <a:gdLst/>
            <a:ahLst/>
            <a:cxnLst/>
            <a:rect l="l" t="t" r="r" b="b"/>
            <a:pathLst>
              <a:path w="154597" h="155476">
                <a:moveTo>
                  <a:pt x="145061" y="86538"/>
                </a:moveTo>
                <a:lnTo>
                  <a:pt x="133278" y="91265"/>
                </a:lnTo>
                <a:lnTo>
                  <a:pt x="121691" y="95786"/>
                </a:lnTo>
                <a:lnTo>
                  <a:pt x="112500" y="95579"/>
                </a:lnTo>
                <a:lnTo>
                  <a:pt x="107910" y="87843"/>
                </a:lnTo>
                <a:lnTo>
                  <a:pt x="110324" y="75161"/>
                </a:lnTo>
                <a:lnTo>
                  <a:pt x="113721" y="67564"/>
                </a:lnTo>
                <a:lnTo>
                  <a:pt x="120323" y="55431"/>
                </a:lnTo>
                <a:lnTo>
                  <a:pt x="127584" y="45812"/>
                </a:lnTo>
                <a:lnTo>
                  <a:pt x="137429" y="38966"/>
                </a:lnTo>
                <a:lnTo>
                  <a:pt x="146986" y="31291"/>
                </a:lnTo>
                <a:lnTo>
                  <a:pt x="149098" y="21110"/>
                </a:lnTo>
                <a:lnTo>
                  <a:pt x="146339" y="16709"/>
                </a:lnTo>
                <a:lnTo>
                  <a:pt x="136632" y="9954"/>
                </a:lnTo>
                <a:lnTo>
                  <a:pt x="122986" y="4800"/>
                </a:lnTo>
                <a:lnTo>
                  <a:pt x="107953" y="1424"/>
                </a:lnTo>
                <a:lnTo>
                  <a:pt x="94089" y="0"/>
                </a:lnTo>
                <a:lnTo>
                  <a:pt x="83947" y="701"/>
                </a:lnTo>
                <a:lnTo>
                  <a:pt x="79779" y="1952"/>
                </a:lnTo>
                <a:lnTo>
                  <a:pt x="68500" y="8336"/>
                </a:lnTo>
                <a:lnTo>
                  <a:pt x="59954" y="17586"/>
                </a:lnTo>
                <a:lnTo>
                  <a:pt x="53276" y="28800"/>
                </a:lnTo>
                <a:lnTo>
                  <a:pt x="47596" y="41079"/>
                </a:lnTo>
                <a:lnTo>
                  <a:pt x="42049" y="53521"/>
                </a:lnTo>
                <a:lnTo>
                  <a:pt x="41688" y="54281"/>
                </a:lnTo>
                <a:lnTo>
                  <a:pt x="36100" y="65273"/>
                </a:lnTo>
                <a:lnTo>
                  <a:pt x="29833" y="76304"/>
                </a:lnTo>
                <a:lnTo>
                  <a:pt x="22987" y="87239"/>
                </a:lnTo>
                <a:lnTo>
                  <a:pt x="15666" y="97944"/>
                </a:lnTo>
                <a:lnTo>
                  <a:pt x="7969" y="108284"/>
                </a:lnTo>
                <a:lnTo>
                  <a:pt x="0" y="118126"/>
                </a:lnTo>
                <a:lnTo>
                  <a:pt x="44005" y="155476"/>
                </a:lnTo>
                <a:lnTo>
                  <a:pt x="50233" y="151415"/>
                </a:lnTo>
                <a:lnTo>
                  <a:pt x="60672" y="144459"/>
                </a:lnTo>
                <a:lnTo>
                  <a:pt x="71126" y="137610"/>
                </a:lnTo>
                <a:lnTo>
                  <a:pt x="81941" y="130999"/>
                </a:lnTo>
                <a:lnTo>
                  <a:pt x="93459" y="124755"/>
                </a:lnTo>
                <a:lnTo>
                  <a:pt x="98030" y="122711"/>
                </a:lnTo>
                <a:lnTo>
                  <a:pt x="109930" y="119428"/>
                </a:lnTo>
                <a:lnTo>
                  <a:pt x="121493" y="118029"/>
                </a:lnTo>
                <a:lnTo>
                  <a:pt x="133133" y="116757"/>
                </a:lnTo>
                <a:lnTo>
                  <a:pt x="145262" y="113858"/>
                </a:lnTo>
                <a:lnTo>
                  <a:pt x="146077" y="108540"/>
                </a:lnTo>
                <a:lnTo>
                  <a:pt x="149954" y="96749"/>
                </a:lnTo>
                <a:lnTo>
                  <a:pt x="154597" y="85029"/>
                </a:lnTo>
                <a:lnTo>
                  <a:pt x="145061" y="865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339564" y="471821"/>
            <a:ext cx="154597" cy="155476"/>
          </a:xfrm>
          <a:custGeom>
            <a:avLst/>
            <a:gdLst/>
            <a:ahLst/>
            <a:cxnLst/>
            <a:rect l="l" t="t" r="r" b="b"/>
            <a:pathLst>
              <a:path w="154597" h="155476">
                <a:moveTo>
                  <a:pt x="0" y="118126"/>
                </a:moveTo>
                <a:lnTo>
                  <a:pt x="7969" y="108284"/>
                </a:lnTo>
                <a:lnTo>
                  <a:pt x="15666" y="97944"/>
                </a:lnTo>
                <a:lnTo>
                  <a:pt x="22987" y="87239"/>
                </a:lnTo>
                <a:lnTo>
                  <a:pt x="29833" y="76304"/>
                </a:lnTo>
                <a:lnTo>
                  <a:pt x="36100" y="65273"/>
                </a:lnTo>
                <a:lnTo>
                  <a:pt x="41688" y="54281"/>
                </a:lnTo>
                <a:lnTo>
                  <a:pt x="47596" y="41079"/>
                </a:lnTo>
                <a:lnTo>
                  <a:pt x="53276" y="28800"/>
                </a:lnTo>
                <a:lnTo>
                  <a:pt x="59954" y="17586"/>
                </a:lnTo>
                <a:lnTo>
                  <a:pt x="68500" y="8336"/>
                </a:lnTo>
                <a:lnTo>
                  <a:pt x="79779" y="1952"/>
                </a:lnTo>
                <a:lnTo>
                  <a:pt x="83947" y="701"/>
                </a:lnTo>
                <a:lnTo>
                  <a:pt x="94089" y="0"/>
                </a:lnTo>
                <a:lnTo>
                  <a:pt x="107953" y="1424"/>
                </a:lnTo>
                <a:lnTo>
                  <a:pt x="122986" y="4800"/>
                </a:lnTo>
                <a:lnTo>
                  <a:pt x="136632" y="9954"/>
                </a:lnTo>
                <a:lnTo>
                  <a:pt x="146339" y="16709"/>
                </a:lnTo>
                <a:lnTo>
                  <a:pt x="149098" y="21110"/>
                </a:lnTo>
                <a:lnTo>
                  <a:pt x="146986" y="31291"/>
                </a:lnTo>
                <a:lnTo>
                  <a:pt x="137429" y="38966"/>
                </a:lnTo>
                <a:lnTo>
                  <a:pt x="127945" y="45470"/>
                </a:lnTo>
                <a:lnTo>
                  <a:pt x="127584" y="45812"/>
                </a:lnTo>
                <a:lnTo>
                  <a:pt x="120323" y="55431"/>
                </a:lnTo>
                <a:lnTo>
                  <a:pt x="113721" y="67564"/>
                </a:lnTo>
                <a:lnTo>
                  <a:pt x="110324" y="75161"/>
                </a:lnTo>
                <a:lnTo>
                  <a:pt x="107910" y="87843"/>
                </a:lnTo>
                <a:lnTo>
                  <a:pt x="112500" y="95579"/>
                </a:lnTo>
                <a:lnTo>
                  <a:pt x="121691" y="95786"/>
                </a:lnTo>
                <a:lnTo>
                  <a:pt x="133278" y="91265"/>
                </a:lnTo>
                <a:lnTo>
                  <a:pt x="145061" y="86538"/>
                </a:lnTo>
                <a:lnTo>
                  <a:pt x="154597" y="85029"/>
                </a:lnTo>
                <a:lnTo>
                  <a:pt x="149954" y="96749"/>
                </a:lnTo>
                <a:lnTo>
                  <a:pt x="146077" y="108540"/>
                </a:lnTo>
                <a:lnTo>
                  <a:pt x="145262" y="113858"/>
                </a:lnTo>
                <a:lnTo>
                  <a:pt x="133133" y="116757"/>
                </a:lnTo>
                <a:lnTo>
                  <a:pt x="121493" y="118029"/>
                </a:lnTo>
                <a:lnTo>
                  <a:pt x="109930" y="119428"/>
                </a:lnTo>
                <a:lnTo>
                  <a:pt x="98030" y="122711"/>
                </a:lnTo>
                <a:lnTo>
                  <a:pt x="93459" y="124755"/>
                </a:lnTo>
                <a:lnTo>
                  <a:pt x="81941" y="130999"/>
                </a:lnTo>
                <a:lnTo>
                  <a:pt x="71126" y="137610"/>
                </a:lnTo>
                <a:lnTo>
                  <a:pt x="60672" y="144459"/>
                </a:lnTo>
                <a:lnTo>
                  <a:pt x="50233" y="151415"/>
                </a:lnTo>
                <a:lnTo>
                  <a:pt x="44005" y="15547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574937" y="1148616"/>
            <a:ext cx="65102" cy="36078"/>
          </a:xfrm>
          <a:custGeom>
            <a:avLst/>
            <a:gdLst/>
            <a:ahLst/>
            <a:cxnLst/>
            <a:rect l="l" t="t" r="r" b="b"/>
            <a:pathLst>
              <a:path w="65102" h="36078">
                <a:moveTo>
                  <a:pt x="0" y="13091"/>
                </a:moveTo>
                <a:lnTo>
                  <a:pt x="49593" y="36078"/>
                </a:lnTo>
                <a:lnTo>
                  <a:pt x="54354" y="33339"/>
                </a:lnTo>
                <a:lnTo>
                  <a:pt x="61719" y="25478"/>
                </a:lnTo>
                <a:lnTo>
                  <a:pt x="65102" y="16058"/>
                </a:lnTo>
                <a:lnTo>
                  <a:pt x="62826" y="7178"/>
                </a:lnTo>
                <a:lnTo>
                  <a:pt x="53213" y="937"/>
                </a:lnTo>
                <a:lnTo>
                  <a:pt x="47890" y="0"/>
                </a:lnTo>
                <a:lnTo>
                  <a:pt x="35739" y="953"/>
                </a:lnTo>
                <a:lnTo>
                  <a:pt x="22678" y="4416"/>
                </a:lnTo>
                <a:lnTo>
                  <a:pt x="10250" y="8944"/>
                </a:lnTo>
                <a:lnTo>
                  <a:pt x="0" y="130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574937" y="1148616"/>
            <a:ext cx="65102" cy="36078"/>
          </a:xfrm>
          <a:custGeom>
            <a:avLst/>
            <a:gdLst/>
            <a:ahLst/>
            <a:cxnLst/>
            <a:rect l="l" t="t" r="r" b="b"/>
            <a:pathLst>
              <a:path w="65102" h="36078">
                <a:moveTo>
                  <a:pt x="0" y="13091"/>
                </a:moveTo>
                <a:lnTo>
                  <a:pt x="10250" y="8944"/>
                </a:lnTo>
                <a:lnTo>
                  <a:pt x="22678" y="4416"/>
                </a:lnTo>
                <a:lnTo>
                  <a:pt x="35739" y="953"/>
                </a:lnTo>
                <a:lnTo>
                  <a:pt x="47890" y="0"/>
                </a:lnTo>
                <a:lnTo>
                  <a:pt x="53213" y="937"/>
                </a:lnTo>
                <a:lnTo>
                  <a:pt x="62826" y="7178"/>
                </a:lnTo>
                <a:lnTo>
                  <a:pt x="65102" y="16058"/>
                </a:lnTo>
                <a:lnTo>
                  <a:pt x="61719" y="25478"/>
                </a:lnTo>
                <a:lnTo>
                  <a:pt x="54354" y="33339"/>
                </a:lnTo>
                <a:lnTo>
                  <a:pt x="49593" y="36078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504783" y="1164333"/>
            <a:ext cx="177671" cy="93121"/>
          </a:xfrm>
          <a:custGeom>
            <a:avLst/>
            <a:gdLst/>
            <a:ahLst/>
            <a:cxnLst/>
            <a:rect l="l" t="t" r="r" b="b"/>
            <a:pathLst>
              <a:path w="177671" h="93121">
                <a:moveTo>
                  <a:pt x="38709" y="1004"/>
                </a:moveTo>
                <a:lnTo>
                  <a:pt x="0" y="55436"/>
                </a:lnTo>
                <a:lnTo>
                  <a:pt x="8455" y="57174"/>
                </a:lnTo>
                <a:lnTo>
                  <a:pt x="19637" y="63292"/>
                </a:lnTo>
                <a:lnTo>
                  <a:pt x="30091" y="71731"/>
                </a:lnTo>
                <a:lnTo>
                  <a:pt x="40282" y="80318"/>
                </a:lnTo>
                <a:lnTo>
                  <a:pt x="50673" y="86881"/>
                </a:lnTo>
                <a:lnTo>
                  <a:pt x="51924" y="87412"/>
                </a:lnTo>
                <a:lnTo>
                  <a:pt x="63472" y="90075"/>
                </a:lnTo>
                <a:lnTo>
                  <a:pt x="76500" y="90675"/>
                </a:lnTo>
                <a:lnTo>
                  <a:pt x="89712" y="90485"/>
                </a:lnTo>
                <a:lnTo>
                  <a:pt x="101815" y="90780"/>
                </a:lnTo>
                <a:lnTo>
                  <a:pt x="109059" y="91493"/>
                </a:lnTo>
                <a:lnTo>
                  <a:pt x="122115" y="92704"/>
                </a:lnTo>
                <a:lnTo>
                  <a:pt x="135916" y="93121"/>
                </a:lnTo>
                <a:lnTo>
                  <a:pt x="149069" y="91725"/>
                </a:lnTo>
                <a:lnTo>
                  <a:pt x="160180" y="87496"/>
                </a:lnTo>
                <a:lnTo>
                  <a:pt x="167855" y="79413"/>
                </a:lnTo>
                <a:lnTo>
                  <a:pt x="173220" y="67680"/>
                </a:lnTo>
                <a:lnTo>
                  <a:pt x="176687" y="55970"/>
                </a:lnTo>
                <a:lnTo>
                  <a:pt x="177671" y="44215"/>
                </a:lnTo>
                <a:lnTo>
                  <a:pt x="175067" y="33337"/>
                </a:lnTo>
                <a:lnTo>
                  <a:pt x="167767" y="24257"/>
                </a:lnTo>
                <a:lnTo>
                  <a:pt x="159772" y="18744"/>
                </a:lnTo>
                <a:lnTo>
                  <a:pt x="148279" y="12859"/>
                </a:lnTo>
                <a:lnTo>
                  <a:pt x="136060" y="8457"/>
                </a:lnTo>
                <a:lnTo>
                  <a:pt x="123490" y="5438"/>
                </a:lnTo>
                <a:lnTo>
                  <a:pt x="110947" y="3696"/>
                </a:lnTo>
                <a:lnTo>
                  <a:pt x="102257" y="2869"/>
                </a:lnTo>
                <a:lnTo>
                  <a:pt x="89626" y="1669"/>
                </a:lnTo>
                <a:lnTo>
                  <a:pt x="76566" y="627"/>
                </a:lnTo>
                <a:lnTo>
                  <a:pt x="63467" y="0"/>
                </a:lnTo>
                <a:lnTo>
                  <a:pt x="50718" y="40"/>
                </a:lnTo>
                <a:lnTo>
                  <a:pt x="38709" y="100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504783" y="1164333"/>
            <a:ext cx="177671" cy="93121"/>
          </a:xfrm>
          <a:custGeom>
            <a:avLst/>
            <a:gdLst/>
            <a:ahLst/>
            <a:cxnLst/>
            <a:rect l="l" t="t" r="r" b="b"/>
            <a:pathLst>
              <a:path w="177671" h="93121">
                <a:moveTo>
                  <a:pt x="38709" y="1004"/>
                </a:moveTo>
                <a:lnTo>
                  <a:pt x="50718" y="40"/>
                </a:lnTo>
                <a:lnTo>
                  <a:pt x="63467" y="0"/>
                </a:lnTo>
                <a:lnTo>
                  <a:pt x="76566" y="627"/>
                </a:lnTo>
                <a:lnTo>
                  <a:pt x="89626" y="1669"/>
                </a:lnTo>
                <a:lnTo>
                  <a:pt x="102257" y="2869"/>
                </a:lnTo>
                <a:lnTo>
                  <a:pt x="110947" y="3696"/>
                </a:lnTo>
                <a:lnTo>
                  <a:pt x="123490" y="5438"/>
                </a:lnTo>
                <a:lnTo>
                  <a:pt x="136060" y="8457"/>
                </a:lnTo>
                <a:lnTo>
                  <a:pt x="148279" y="12859"/>
                </a:lnTo>
                <a:lnTo>
                  <a:pt x="159772" y="18744"/>
                </a:lnTo>
                <a:lnTo>
                  <a:pt x="167767" y="24257"/>
                </a:lnTo>
                <a:lnTo>
                  <a:pt x="175067" y="33337"/>
                </a:lnTo>
                <a:lnTo>
                  <a:pt x="177671" y="44215"/>
                </a:lnTo>
                <a:lnTo>
                  <a:pt x="176687" y="55970"/>
                </a:lnTo>
                <a:lnTo>
                  <a:pt x="173220" y="67680"/>
                </a:lnTo>
                <a:lnTo>
                  <a:pt x="168376" y="78421"/>
                </a:lnTo>
                <a:lnTo>
                  <a:pt x="160180" y="87496"/>
                </a:lnTo>
                <a:lnTo>
                  <a:pt x="149069" y="91725"/>
                </a:lnTo>
                <a:lnTo>
                  <a:pt x="135916" y="93121"/>
                </a:lnTo>
                <a:lnTo>
                  <a:pt x="122115" y="92704"/>
                </a:lnTo>
                <a:lnTo>
                  <a:pt x="109059" y="91493"/>
                </a:lnTo>
                <a:lnTo>
                  <a:pt x="101815" y="90780"/>
                </a:lnTo>
                <a:lnTo>
                  <a:pt x="89712" y="90485"/>
                </a:lnTo>
                <a:lnTo>
                  <a:pt x="76500" y="90675"/>
                </a:lnTo>
                <a:lnTo>
                  <a:pt x="63472" y="90075"/>
                </a:lnTo>
                <a:lnTo>
                  <a:pt x="51924" y="87412"/>
                </a:lnTo>
                <a:lnTo>
                  <a:pt x="40282" y="80318"/>
                </a:lnTo>
                <a:lnTo>
                  <a:pt x="30091" y="71731"/>
                </a:lnTo>
                <a:lnTo>
                  <a:pt x="19637" y="63292"/>
                </a:lnTo>
                <a:lnTo>
                  <a:pt x="8455" y="57174"/>
                </a:lnTo>
                <a:lnTo>
                  <a:pt x="0" y="5543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031229" y="2153947"/>
            <a:ext cx="188569" cy="130924"/>
          </a:xfrm>
          <a:custGeom>
            <a:avLst/>
            <a:gdLst/>
            <a:ahLst/>
            <a:cxnLst/>
            <a:rect l="l" t="t" r="r" b="b"/>
            <a:pathLst>
              <a:path w="188569" h="130924">
                <a:moveTo>
                  <a:pt x="172745" y="121602"/>
                </a:moveTo>
                <a:lnTo>
                  <a:pt x="179120" y="123405"/>
                </a:lnTo>
                <a:lnTo>
                  <a:pt x="180568" y="116598"/>
                </a:lnTo>
                <a:lnTo>
                  <a:pt x="182400" y="106399"/>
                </a:lnTo>
                <a:lnTo>
                  <a:pt x="184626" y="92233"/>
                </a:lnTo>
                <a:lnTo>
                  <a:pt x="186800" y="77627"/>
                </a:lnTo>
                <a:lnTo>
                  <a:pt x="188476" y="66109"/>
                </a:lnTo>
                <a:lnTo>
                  <a:pt x="188569" y="65468"/>
                </a:lnTo>
                <a:lnTo>
                  <a:pt x="182448" y="66116"/>
                </a:lnTo>
                <a:lnTo>
                  <a:pt x="177228" y="60058"/>
                </a:lnTo>
                <a:lnTo>
                  <a:pt x="172059" y="57480"/>
                </a:lnTo>
                <a:lnTo>
                  <a:pt x="166865" y="54902"/>
                </a:lnTo>
                <a:lnTo>
                  <a:pt x="161074" y="53479"/>
                </a:lnTo>
                <a:lnTo>
                  <a:pt x="155511" y="51155"/>
                </a:lnTo>
                <a:lnTo>
                  <a:pt x="144779" y="44150"/>
                </a:lnTo>
                <a:lnTo>
                  <a:pt x="137469" y="33221"/>
                </a:lnTo>
                <a:lnTo>
                  <a:pt x="137185" y="32397"/>
                </a:lnTo>
                <a:lnTo>
                  <a:pt x="135283" y="20203"/>
                </a:lnTo>
                <a:lnTo>
                  <a:pt x="135713" y="6427"/>
                </a:lnTo>
                <a:lnTo>
                  <a:pt x="137045" y="0"/>
                </a:lnTo>
                <a:lnTo>
                  <a:pt x="18910" y="54483"/>
                </a:lnTo>
                <a:lnTo>
                  <a:pt x="14834" y="66364"/>
                </a:lnTo>
                <a:lnTo>
                  <a:pt x="9110" y="77891"/>
                </a:lnTo>
                <a:lnTo>
                  <a:pt x="3546" y="89449"/>
                </a:lnTo>
                <a:lnTo>
                  <a:pt x="1104" y="96316"/>
                </a:lnTo>
                <a:lnTo>
                  <a:pt x="0" y="100177"/>
                </a:lnTo>
                <a:lnTo>
                  <a:pt x="9829" y="94830"/>
                </a:lnTo>
                <a:lnTo>
                  <a:pt x="13919" y="96278"/>
                </a:lnTo>
                <a:lnTo>
                  <a:pt x="23966" y="104233"/>
                </a:lnTo>
                <a:lnTo>
                  <a:pt x="33463" y="116738"/>
                </a:lnTo>
                <a:lnTo>
                  <a:pt x="41798" y="127592"/>
                </a:lnTo>
                <a:lnTo>
                  <a:pt x="47078" y="130924"/>
                </a:lnTo>
                <a:lnTo>
                  <a:pt x="59443" y="129201"/>
                </a:lnTo>
                <a:lnTo>
                  <a:pt x="72763" y="126601"/>
                </a:lnTo>
                <a:lnTo>
                  <a:pt x="77381" y="126174"/>
                </a:lnTo>
                <a:lnTo>
                  <a:pt x="89911" y="122883"/>
                </a:lnTo>
                <a:lnTo>
                  <a:pt x="101015" y="117043"/>
                </a:lnTo>
                <a:lnTo>
                  <a:pt x="109677" y="114249"/>
                </a:lnTo>
                <a:lnTo>
                  <a:pt x="121873" y="113738"/>
                </a:lnTo>
                <a:lnTo>
                  <a:pt x="134428" y="115217"/>
                </a:lnTo>
                <a:lnTo>
                  <a:pt x="147065" y="117659"/>
                </a:lnTo>
                <a:lnTo>
                  <a:pt x="159505" y="120038"/>
                </a:lnTo>
                <a:lnTo>
                  <a:pt x="166738" y="121005"/>
                </a:lnTo>
                <a:lnTo>
                  <a:pt x="172745" y="1216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031229" y="2153947"/>
            <a:ext cx="188569" cy="130924"/>
          </a:xfrm>
          <a:custGeom>
            <a:avLst/>
            <a:gdLst/>
            <a:ahLst/>
            <a:cxnLst/>
            <a:rect l="l" t="t" r="r" b="b"/>
            <a:pathLst>
              <a:path w="188569" h="130924">
                <a:moveTo>
                  <a:pt x="18910" y="54483"/>
                </a:moveTo>
                <a:lnTo>
                  <a:pt x="14834" y="66364"/>
                </a:lnTo>
                <a:lnTo>
                  <a:pt x="9110" y="77891"/>
                </a:lnTo>
                <a:lnTo>
                  <a:pt x="3546" y="89449"/>
                </a:lnTo>
                <a:lnTo>
                  <a:pt x="1104" y="96316"/>
                </a:lnTo>
                <a:lnTo>
                  <a:pt x="0" y="100177"/>
                </a:lnTo>
                <a:lnTo>
                  <a:pt x="9829" y="94830"/>
                </a:lnTo>
                <a:lnTo>
                  <a:pt x="13919" y="96278"/>
                </a:lnTo>
                <a:lnTo>
                  <a:pt x="23966" y="104233"/>
                </a:lnTo>
                <a:lnTo>
                  <a:pt x="33463" y="116738"/>
                </a:lnTo>
                <a:lnTo>
                  <a:pt x="41798" y="127592"/>
                </a:lnTo>
                <a:lnTo>
                  <a:pt x="47078" y="130924"/>
                </a:lnTo>
                <a:lnTo>
                  <a:pt x="59443" y="129201"/>
                </a:lnTo>
                <a:lnTo>
                  <a:pt x="72763" y="126601"/>
                </a:lnTo>
                <a:lnTo>
                  <a:pt x="77381" y="126174"/>
                </a:lnTo>
                <a:lnTo>
                  <a:pt x="89911" y="122883"/>
                </a:lnTo>
                <a:lnTo>
                  <a:pt x="101015" y="117043"/>
                </a:lnTo>
                <a:lnTo>
                  <a:pt x="109677" y="114249"/>
                </a:lnTo>
                <a:lnTo>
                  <a:pt x="121873" y="113738"/>
                </a:lnTo>
                <a:lnTo>
                  <a:pt x="134428" y="115217"/>
                </a:lnTo>
                <a:lnTo>
                  <a:pt x="147065" y="117659"/>
                </a:lnTo>
                <a:lnTo>
                  <a:pt x="159505" y="120038"/>
                </a:lnTo>
                <a:lnTo>
                  <a:pt x="166738" y="121005"/>
                </a:lnTo>
                <a:lnTo>
                  <a:pt x="172745" y="121602"/>
                </a:lnTo>
                <a:lnTo>
                  <a:pt x="179120" y="123405"/>
                </a:lnTo>
                <a:lnTo>
                  <a:pt x="180568" y="116598"/>
                </a:lnTo>
                <a:lnTo>
                  <a:pt x="182400" y="106399"/>
                </a:lnTo>
                <a:lnTo>
                  <a:pt x="184626" y="92233"/>
                </a:lnTo>
                <a:lnTo>
                  <a:pt x="186800" y="77627"/>
                </a:lnTo>
                <a:lnTo>
                  <a:pt x="188476" y="66109"/>
                </a:lnTo>
                <a:lnTo>
                  <a:pt x="188569" y="65468"/>
                </a:lnTo>
                <a:lnTo>
                  <a:pt x="182448" y="66116"/>
                </a:lnTo>
                <a:lnTo>
                  <a:pt x="177228" y="60058"/>
                </a:lnTo>
                <a:lnTo>
                  <a:pt x="172059" y="57480"/>
                </a:lnTo>
                <a:lnTo>
                  <a:pt x="166865" y="54902"/>
                </a:lnTo>
                <a:lnTo>
                  <a:pt x="161074" y="53479"/>
                </a:lnTo>
                <a:lnTo>
                  <a:pt x="155511" y="51155"/>
                </a:lnTo>
                <a:lnTo>
                  <a:pt x="144779" y="44150"/>
                </a:lnTo>
                <a:lnTo>
                  <a:pt x="137469" y="33221"/>
                </a:lnTo>
                <a:lnTo>
                  <a:pt x="137185" y="32397"/>
                </a:lnTo>
                <a:lnTo>
                  <a:pt x="135283" y="20203"/>
                </a:lnTo>
                <a:lnTo>
                  <a:pt x="135713" y="6427"/>
                </a:lnTo>
                <a:lnTo>
                  <a:pt x="13704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833996" y="1314118"/>
            <a:ext cx="431296" cy="903020"/>
          </a:xfrm>
          <a:custGeom>
            <a:avLst/>
            <a:gdLst/>
            <a:ahLst/>
            <a:cxnLst/>
            <a:rect l="l" t="t" r="r" b="b"/>
            <a:pathLst>
              <a:path w="431296" h="903020">
                <a:moveTo>
                  <a:pt x="202815" y="902562"/>
                </a:moveTo>
                <a:lnTo>
                  <a:pt x="214762" y="900197"/>
                </a:lnTo>
                <a:lnTo>
                  <a:pt x="226934" y="896707"/>
                </a:lnTo>
                <a:lnTo>
                  <a:pt x="230521" y="895642"/>
                </a:lnTo>
                <a:lnTo>
                  <a:pt x="242769" y="892132"/>
                </a:lnTo>
                <a:lnTo>
                  <a:pt x="255049" y="888756"/>
                </a:lnTo>
                <a:lnTo>
                  <a:pt x="267312" y="885427"/>
                </a:lnTo>
                <a:lnTo>
                  <a:pt x="279510" y="882061"/>
                </a:lnTo>
                <a:lnTo>
                  <a:pt x="284064" y="880770"/>
                </a:lnTo>
                <a:lnTo>
                  <a:pt x="296657" y="878229"/>
                </a:lnTo>
                <a:lnTo>
                  <a:pt x="309041" y="877273"/>
                </a:lnTo>
                <a:lnTo>
                  <a:pt x="321590" y="876906"/>
                </a:lnTo>
                <a:lnTo>
                  <a:pt x="328756" y="876592"/>
                </a:lnTo>
                <a:lnTo>
                  <a:pt x="340140" y="879425"/>
                </a:lnTo>
                <a:lnTo>
                  <a:pt x="346108" y="881070"/>
                </a:lnTo>
                <a:lnTo>
                  <a:pt x="349317" y="875969"/>
                </a:lnTo>
                <a:lnTo>
                  <a:pt x="351916" y="865832"/>
                </a:lnTo>
                <a:lnTo>
                  <a:pt x="353196" y="853003"/>
                </a:lnTo>
                <a:lnTo>
                  <a:pt x="353668" y="838805"/>
                </a:lnTo>
                <a:lnTo>
                  <a:pt x="353848" y="824564"/>
                </a:lnTo>
                <a:lnTo>
                  <a:pt x="354249" y="811601"/>
                </a:lnTo>
                <a:lnTo>
                  <a:pt x="355324" y="801560"/>
                </a:lnTo>
                <a:lnTo>
                  <a:pt x="356698" y="790671"/>
                </a:lnTo>
                <a:lnTo>
                  <a:pt x="357112" y="779171"/>
                </a:lnTo>
                <a:lnTo>
                  <a:pt x="356920" y="767168"/>
                </a:lnTo>
                <a:lnTo>
                  <a:pt x="356476" y="754769"/>
                </a:lnTo>
                <a:lnTo>
                  <a:pt x="356135" y="742081"/>
                </a:lnTo>
                <a:lnTo>
                  <a:pt x="356249" y="729212"/>
                </a:lnTo>
                <a:lnTo>
                  <a:pt x="357173" y="716270"/>
                </a:lnTo>
                <a:lnTo>
                  <a:pt x="359261" y="703363"/>
                </a:lnTo>
                <a:lnTo>
                  <a:pt x="361141" y="695947"/>
                </a:lnTo>
                <a:lnTo>
                  <a:pt x="362746" y="688642"/>
                </a:lnTo>
                <a:lnTo>
                  <a:pt x="364559" y="677532"/>
                </a:lnTo>
                <a:lnTo>
                  <a:pt x="366505" y="663662"/>
                </a:lnTo>
                <a:lnTo>
                  <a:pt x="368507" y="648073"/>
                </a:lnTo>
                <a:lnTo>
                  <a:pt x="370490" y="631811"/>
                </a:lnTo>
                <a:lnTo>
                  <a:pt x="372379" y="615918"/>
                </a:lnTo>
                <a:lnTo>
                  <a:pt x="374098" y="601439"/>
                </a:lnTo>
                <a:lnTo>
                  <a:pt x="375571" y="589417"/>
                </a:lnTo>
                <a:lnTo>
                  <a:pt x="376724" y="580896"/>
                </a:lnTo>
                <a:lnTo>
                  <a:pt x="376965" y="579361"/>
                </a:lnTo>
                <a:lnTo>
                  <a:pt x="378267" y="566861"/>
                </a:lnTo>
                <a:lnTo>
                  <a:pt x="378088" y="555555"/>
                </a:lnTo>
                <a:lnTo>
                  <a:pt x="377182" y="543075"/>
                </a:lnTo>
                <a:lnTo>
                  <a:pt x="376597" y="533946"/>
                </a:lnTo>
                <a:lnTo>
                  <a:pt x="374985" y="521988"/>
                </a:lnTo>
                <a:lnTo>
                  <a:pt x="372476" y="508341"/>
                </a:lnTo>
                <a:lnTo>
                  <a:pt x="370900" y="495106"/>
                </a:lnTo>
                <a:lnTo>
                  <a:pt x="372092" y="484381"/>
                </a:lnTo>
                <a:lnTo>
                  <a:pt x="373193" y="482079"/>
                </a:lnTo>
                <a:lnTo>
                  <a:pt x="380819" y="472469"/>
                </a:lnTo>
                <a:lnTo>
                  <a:pt x="389457" y="462737"/>
                </a:lnTo>
                <a:lnTo>
                  <a:pt x="393983" y="456222"/>
                </a:lnTo>
                <a:lnTo>
                  <a:pt x="399937" y="445005"/>
                </a:lnTo>
                <a:lnTo>
                  <a:pt x="405672" y="433665"/>
                </a:lnTo>
                <a:lnTo>
                  <a:pt x="409375" y="426948"/>
                </a:lnTo>
                <a:lnTo>
                  <a:pt x="416743" y="414781"/>
                </a:lnTo>
                <a:lnTo>
                  <a:pt x="423029" y="404026"/>
                </a:lnTo>
                <a:lnTo>
                  <a:pt x="427819" y="393449"/>
                </a:lnTo>
                <a:lnTo>
                  <a:pt x="430696" y="381816"/>
                </a:lnTo>
                <a:lnTo>
                  <a:pt x="431296" y="369138"/>
                </a:lnTo>
                <a:lnTo>
                  <a:pt x="430515" y="356569"/>
                </a:lnTo>
                <a:lnTo>
                  <a:pt x="428920" y="343715"/>
                </a:lnTo>
                <a:lnTo>
                  <a:pt x="426333" y="330996"/>
                </a:lnTo>
                <a:lnTo>
                  <a:pt x="422574" y="318833"/>
                </a:lnTo>
                <a:lnTo>
                  <a:pt x="420310" y="313334"/>
                </a:lnTo>
                <a:lnTo>
                  <a:pt x="414383" y="302204"/>
                </a:lnTo>
                <a:lnTo>
                  <a:pt x="407282" y="291785"/>
                </a:lnTo>
                <a:lnTo>
                  <a:pt x="399354" y="281859"/>
                </a:lnTo>
                <a:lnTo>
                  <a:pt x="390944" y="272210"/>
                </a:lnTo>
                <a:lnTo>
                  <a:pt x="382397" y="262619"/>
                </a:lnTo>
                <a:lnTo>
                  <a:pt x="374059" y="252868"/>
                </a:lnTo>
                <a:lnTo>
                  <a:pt x="366276" y="242740"/>
                </a:lnTo>
                <a:lnTo>
                  <a:pt x="359392" y="232018"/>
                </a:lnTo>
                <a:lnTo>
                  <a:pt x="358855" y="231063"/>
                </a:lnTo>
                <a:lnTo>
                  <a:pt x="352386" y="220034"/>
                </a:lnTo>
                <a:lnTo>
                  <a:pt x="345544" y="209376"/>
                </a:lnTo>
                <a:lnTo>
                  <a:pt x="338380" y="198987"/>
                </a:lnTo>
                <a:lnTo>
                  <a:pt x="330949" y="188768"/>
                </a:lnTo>
                <a:lnTo>
                  <a:pt x="323306" y="178619"/>
                </a:lnTo>
                <a:lnTo>
                  <a:pt x="315503" y="168438"/>
                </a:lnTo>
                <a:lnTo>
                  <a:pt x="314176" y="166712"/>
                </a:lnTo>
                <a:lnTo>
                  <a:pt x="309884" y="161150"/>
                </a:lnTo>
                <a:lnTo>
                  <a:pt x="305019" y="151574"/>
                </a:lnTo>
                <a:lnTo>
                  <a:pt x="299419" y="149123"/>
                </a:lnTo>
                <a:lnTo>
                  <a:pt x="295347" y="137270"/>
                </a:lnTo>
                <a:lnTo>
                  <a:pt x="292402" y="125119"/>
                </a:lnTo>
                <a:lnTo>
                  <a:pt x="290421" y="112728"/>
                </a:lnTo>
                <a:lnTo>
                  <a:pt x="289240" y="100152"/>
                </a:lnTo>
                <a:lnTo>
                  <a:pt x="288695" y="87448"/>
                </a:lnTo>
                <a:lnTo>
                  <a:pt x="288622" y="74672"/>
                </a:lnTo>
                <a:lnTo>
                  <a:pt x="288858" y="61881"/>
                </a:lnTo>
                <a:lnTo>
                  <a:pt x="289238" y="49132"/>
                </a:lnTo>
                <a:lnTo>
                  <a:pt x="289599" y="36480"/>
                </a:lnTo>
                <a:lnTo>
                  <a:pt x="289778" y="23982"/>
                </a:lnTo>
                <a:lnTo>
                  <a:pt x="289779" y="22974"/>
                </a:lnTo>
                <a:lnTo>
                  <a:pt x="66868" y="2907"/>
                </a:lnTo>
                <a:lnTo>
                  <a:pt x="66868" y="257343"/>
                </a:lnTo>
                <a:lnTo>
                  <a:pt x="69087" y="259321"/>
                </a:lnTo>
                <a:lnTo>
                  <a:pt x="70273" y="261175"/>
                </a:lnTo>
                <a:lnTo>
                  <a:pt x="77926" y="270475"/>
                </a:lnTo>
                <a:lnTo>
                  <a:pt x="87805" y="280483"/>
                </a:lnTo>
                <a:lnTo>
                  <a:pt x="92929" y="286499"/>
                </a:lnTo>
                <a:lnTo>
                  <a:pt x="100106" y="296961"/>
                </a:lnTo>
                <a:lnTo>
                  <a:pt x="107030" y="307535"/>
                </a:lnTo>
                <a:lnTo>
                  <a:pt x="113687" y="318278"/>
                </a:lnTo>
                <a:lnTo>
                  <a:pt x="120065" y="329246"/>
                </a:lnTo>
                <a:lnTo>
                  <a:pt x="126151" y="340498"/>
                </a:lnTo>
                <a:lnTo>
                  <a:pt x="129480" y="347052"/>
                </a:lnTo>
                <a:lnTo>
                  <a:pt x="136050" y="358968"/>
                </a:lnTo>
                <a:lnTo>
                  <a:pt x="142669" y="369618"/>
                </a:lnTo>
                <a:lnTo>
                  <a:pt x="148850" y="379973"/>
                </a:lnTo>
                <a:lnTo>
                  <a:pt x="154107" y="391001"/>
                </a:lnTo>
                <a:lnTo>
                  <a:pt x="157953" y="403672"/>
                </a:lnTo>
                <a:lnTo>
                  <a:pt x="158284" y="405282"/>
                </a:lnTo>
                <a:lnTo>
                  <a:pt x="162906" y="416931"/>
                </a:lnTo>
                <a:lnTo>
                  <a:pt x="168947" y="429054"/>
                </a:lnTo>
                <a:lnTo>
                  <a:pt x="171212" y="438912"/>
                </a:lnTo>
                <a:lnTo>
                  <a:pt x="171024" y="451535"/>
                </a:lnTo>
                <a:lnTo>
                  <a:pt x="171151" y="464265"/>
                </a:lnTo>
                <a:lnTo>
                  <a:pt x="171527" y="477021"/>
                </a:lnTo>
                <a:lnTo>
                  <a:pt x="172088" y="489721"/>
                </a:lnTo>
                <a:lnTo>
                  <a:pt x="172470" y="496963"/>
                </a:lnTo>
                <a:lnTo>
                  <a:pt x="173041" y="507580"/>
                </a:lnTo>
                <a:lnTo>
                  <a:pt x="176368" y="510514"/>
                </a:lnTo>
                <a:lnTo>
                  <a:pt x="179683" y="519010"/>
                </a:lnTo>
                <a:lnTo>
                  <a:pt x="182831" y="530788"/>
                </a:lnTo>
                <a:lnTo>
                  <a:pt x="185042" y="543840"/>
                </a:lnTo>
                <a:lnTo>
                  <a:pt x="186907" y="556852"/>
                </a:lnTo>
                <a:lnTo>
                  <a:pt x="188159" y="569398"/>
                </a:lnTo>
                <a:lnTo>
                  <a:pt x="188917" y="582107"/>
                </a:lnTo>
                <a:lnTo>
                  <a:pt x="189185" y="594909"/>
                </a:lnTo>
                <a:lnTo>
                  <a:pt x="188967" y="607735"/>
                </a:lnTo>
                <a:lnTo>
                  <a:pt x="188268" y="620514"/>
                </a:lnTo>
                <a:lnTo>
                  <a:pt x="187091" y="633176"/>
                </a:lnTo>
                <a:lnTo>
                  <a:pt x="185440" y="645653"/>
                </a:lnTo>
                <a:lnTo>
                  <a:pt x="184611" y="650798"/>
                </a:lnTo>
                <a:lnTo>
                  <a:pt x="182573" y="663369"/>
                </a:lnTo>
                <a:lnTo>
                  <a:pt x="180913" y="675734"/>
                </a:lnTo>
                <a:lnTo>
                  <a:pt x="179834" y="688066"/>
                </a:lnTo>
                <a:lnTo>
                  <a:pt x="179539" y="700535"/>
                </a:lnTo>
                <a:lnTo>
                  <a:pt x="180232" y="713312"/>
                </a:lnTo>
                <a:lnTo>
                  <a:pt x="180991" y="719721"/>
                </a:lnTo>
                <a:lnTo>
                  <a:pt x="182400" y="729348"/>
                </a:lnTo>
                <a:lnTo>
                  <a:pt x="184224" y="741581"/>
                </a:lnTo>
                <a:lnTo>
                  <a:pt x="186214" y="755424"/>
                </a:lnTo>
                <a:lnTo>
                  <a:pt x="188121" y="769879"/>
                </a:lnTo>
                <a:lnTo>
                  <a:pt x="189697" y="783951"/>
                </a:lnTo>
                <a:lnTo>
                  <a:pt x="190692" y="796642"/>
                </a:lnTo>
                <a:lnTo>
                  <a:pt x="190910" y="803973"/>
                </a:lnTo>
                <a:lnTo>
                  <a:pt x="190790" y="816659"/>
                </a:lnTo>
                <a:lnTo>
                  <a:pt x="190489" y="829364"/>
                </a:lnTo>
                <a:lnTo>
                  <a:pt x="190100" y="842077"/>
                </a:lnTo>
                <a:lnTo>
                  <a:pt x="189713" y="854790"/>
                </a:lnTo>
                <a:lnTo>
                  <a:pt x="189420" y="867493"/>
                </a:lnTo>
                <a:lnTo>
                  <a:pt x="189313" y="880178"/>
                </a:lnTo>
                <a:lnTo>
                  <a:pt x="189481" y="892834"/>
                </a:lnTo>
                <a:lnTo>
                  <a:pt x="189881" y="903020"/>
                </a:lnTo>
                <a:lnTo>
                  <a:pt x="202815" y="9025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833996" y="1314118"/>
            <a:ext cx="431296" cy="903020"/>
          </a:xfrm>
          <a:custGeom>
            <a:avLst/>
            <a:gdLst/>
            <a:ahLst/>
            <a:cxnLst/>
            <a:rect l="l" t="t" r="r" b="b"/>
            <a:pathLst>
              <a:path w="431296" h="903020">
                <a:moveTo>
                  <a:pt x="202815" y="902562"/>
                </a:moveTo>
                <a:lnTo>
                  <a:pt x="214762" y="900197"/>
                </a:lnTo>
                <a:lnTo>
                  <a:pt x="226934" y="896707"/>
                </a:lnTo>
                <a:lnTo>
                  <a:pt x="230521" y="895642"/>
                </a:lnTo>
              </a:path>
              <a:path w="431296" h="903020">
                <a:moveTo>
                  <a:pt x="181482" y="671494"/>
                </a:moveTo>
                <a:lnTo>
                  <a:pt x="180913" y="675734"/>
                </a:lnTo>
                <a:lnTo>
                  <a:pt x="179834" y="688066"/>
                </a:lnTo>
                <a:lnTo>
                  <a:pt x="179539" y="700535"/>
                </a:lnTo>
                <a:lnTo>
                  <a:pt x="180232" y="713312"/>
                </a:lnTo>
                <a:lnTo>
                  <a:pt x="180991" y="719721"/>
                </a:lnTo>
                <a:lnTo>
                  <a:pt x="182400" y="729348"/>
                </a:lnTo>
                <a:lnTo>
                  <a:pt x="184224" y="741581"/>
                </a:lnTo>
                <a:lnTo>
                  <a:pt x="186214" y="755424"/>
                </a:lnTo>
                <a:lnTo>
                  <a:pt x="188121" y="769879"/>
                </a:lnTo>
                <a:lnTo>
                  <a:pt x="189697" y="783951"/>
                </a:lnTo>
                <a:lnTo>
                  <a:pt x="190692" y="796642"/>
                </a:lnTo>
                <a:lnTo>
                  <a:pt x="190910" y="803973"/>
                </a:lnTo>
                <a:lnTo>
                  <a:pt x="190790" y="816659"/>
                </a:lnTo>
                <a:lnTo>
                  <a:pt x="190489" y="829364"/>
                </a:lnTo>
                <a:lnTo>
                  <a:pt x="190100" y="842077"/>
                </a:lnTo>
                <a:lnTo>
                  <a:pt x="189713" y="854790"/>
                </a:lnTo>
                <a:lnTo>
                  <a:pt x="189420" y="867493"/>
                </a:lnTo>
                <a:lnTo>
                  <a:pt x="189313" y="880178"/>
                </a:lnTo>
                <a:lnTo>
                  <a:pt x="189481" y="892834"/>
                </a:lnTo>
                <a:lnTo>
                  <a:pt x="189881" y="903020"/>
                </a:lnTo>
                <a:lnTo>
                  <a:pt x="202815" y="902562"/>
                </a:lnTo>
              </a:path>
              <a:path w="431296" h="903020">
                <a:moveTo>
                  <a:pt x="182573" y="663369"/>
                </a:moveTo>
                <a:lnTo>
                  <a:pt x="184611" y="650798"/>
                </a:lnTo>
                <a:lnTo>
                  <a:pt x="185440" y="645653"/>
                </a:lnTo>
                <a:lnTo>
                  <a:pt x="187091" y="633176"/>
                </a:lnTo>
                <a:lnTo>
                  <a:pt x="188268" y="620514"/>
                </a:lnTo>
                <a:lnTo>
                  <a:pt x="188967" y="607735"/>
                </a:lnTo>
                <a:lnTo>
                  <a:pt x="189185" y="594909"/>
                </a:lnTo>
                <a:lnTo>
                  <a:pt x="188917" y="582107"/>
                </a:lnTo>
                <a:lnTo>
                  <a:pt x="188159" y="569398"/>
                </a:lnTo>
                <a:lnTo>
                  <a:pt x="186907" y="556852"/>
                </a:lnTo>
                <a:lnTo>
                  <a:pt x="185157" y="544537"/>
                </a:lnTo>
                <a:lnTo>
                  <a:pt x="182831" y="530788"/>
                </a:lnTo>
                <a:lnTo>
                  <a:pt x="179683" y="519010"/>
                </a:lnTo>
                <a:lnTo>
                  <a:pt x="176368" y="510514"/>
                </a:lnTo>
                <a:lnTo>
                  <a:pt x="173041" y="507580"/>
                </a:lnTo>
                <a:lnTo>
                  <a:pt x="172470" y="496963"/>
                </a:lnTo>
                <a:lnTo>
                  <a:pt x="172088" y="489721"/>
                </a:lnTo>
                <a:lnTo>
                  <a:pt x="171527" y="477021"/>
                </a:lnTo>
                <a:lnTo>
                  <a:pt x="171151" y="464265"/>
                </a:lnTo>
                <a:lnTo>
                  <a:pt x="171024" y="451535"/>
                </a:lnTo>
                <a:lnTo>
                  <a:pt x="171212" y="438912"/>
                </a:lnTo>
                <a:lnTo>
                  <a:pt x="168947" y="429054"/>
                </a:lnTo>
                <a:lnTo>
                  <a:pt x="162906" y="416931"/>
                </a:lnTo>
                <a:lnTo>
                  <a:pt x="158284" y="405282"/>
                </a:lnTo>
                <a:lnTo>
                  <a:pt x="157953" y="403672"/>
                </a:lnTo>
                <a:lnTo>
                  <a:pt x="154107" y="391001"/>
                </a:lnTo>
                <a:lnTo>
                  <a:pt x="148850" y="379973"/>
                </a:lnTo>
                <a:lnTo>
                  <a:pt x="142669" y="369618"/>
                </a:lnTo>
                <a:lnTo>
                  <a:pt x="136050" y="358968"/>
                </a:lnTo>
                <a:lnTo>
                  <a:pt x="129480" y="347052"/>
                </a:lnTo>
                <a:lnTo>
                  <a:pt x="126151" y="340498"/>
                </a:lnTo>
                <a:lnTo>
                  <a:pt x="120065" y="329246"/>
                </a:lnTo>
                <a:lnTo>
                  <a:pt x="113687" y="318278"/>
                </a:lnTo>
                <a:lnTo>
                  <a:pt x="107030" y="307535"/>
                </a:lnTo>
                <a:lnTo>
                  <a:pt x="100106" y="296961"/>
                </a:lnTo>
                <a:lnTo>
                  <a:pt x="99278" y="295753"/>
                </a:lnTo>
              </a:path>
              <a:path w="431296" h="903020">
                <a:moveTo>
                  <a:pt x="181482" y="671494"/>
                </a:moveTo>
                <a:lnTo>
                  <a:pt x="182573" y="663369"/>
                </a:lnTo>
              </a:path>
              <a:path w="431296" h="903020">
                <a:moveTo>
                  <a:pt x="66868" y="257343"/>
                </a:moveTo>
                <a:lnTo>
                  <a:pt x="69087" y="259321"/>
                </a:lnTo>
                <a:lnTo>
                  <a:pt x="70273" y="261175"/>
                </a:lnTo>
                <a:lnTo>
                  <a:pt x="77926" y="270475"/>
                </a:lnTo>
                <a:lnTo>
                  <a:pt x="87805" y="280483"/>
                </a:lnTo>
                <a:lnTo>
                  <a:pt x="92929" y="286499"/>
                </a:lnTo>
                <a:lnTo>
                  <a:pt x="99278" y="295753"/>
                </a:lnTo>
              </a:path>
              <a:path w="431296" h="903020">
                <a:moveTo>
                  <a:pt x="242769" y="892132"/>
                </a:moveTo>
                <a:lnTo>
                  <a:pt x="255049" y="888756"/>
                </a:lnTo>
              </a:path>
              <a:path w="431296" h="903020">
                <a:moveTo>
                  <a:pt x="267312" y="885427"/>
                </a:moveTo>
                <a:lnTo>
                  <a:pt x="279510" y="882061"/>
                </a:lnTo>
                <a:lnTo>
                  <a:pt x="284064" y="880770"/>
                </a:lnTo>
                <a:lnTo>
                  <a:pt x="296657" y="878229"/>
                </a:lnTo>
                <a:lnTo>
                  <a:pt x="309041" y="877273"/>
                </a:lnTo>
                <a:lnTo>
                  <a:pt x="321590" y="876906"/>
                </a:lnTo>
                <a:lnTo>
                  <a:pt x="328756" y="876592"/>
                </a:lnTo>
                <a:lnTo>
                  <a:pt x="340140" y="879425"/>
                </a:lnTo>
                <a:lnTo>
                  <a:pt x="346108" y="881070"/>
                </a:lnTo>
                <a:lnTo>
                  <a:pt x="349317" y="875969"/>
                </a:lnTo>
                <a:lnTo>
                  <a:pt x="351916" y="865832"/>
                </a:lnTo>
                <a:lnTo>
                  <a:pt x="353196" y="853003"/>
                </a:lnTo>
                <a:lnTo>
                  <a:pt x="353668" y="838805"/>
                </a:lnTo>
                <a:lnTo>
                  <a:pt x="353848" y="824564"/>
                </a:lnTo>
                <a:lnTo>
                  <a:pt x="354249" y="811601"/>
                </a:lnTo>
                <a:lnTo>
                  <a:pt x="355324" y="801560"/>
                </a:lnTo>
                <a:lnTo>
                  <a:pt x="356698" y="790671"/>
                </a:lnTo>
                <a:lnTo>
                  <a:pt x="357112" y="779171"/>
                </a:lnTo>
                <a:lnTo>
                  <a:pt x="356920" y="767168"/>
                </a:lnTo>
                <a:lnTo>
                  <a:pt x="356476" y="754769"/>
                </a:lnTo>
                <a:lnTo>
                  <a:pt x="356135" y="742081"/>
                </a:lnTo>
                <a:lnTo>
                  <a:pt x="356249" y="729212"/>
                </a:lnTo>
                <a:lnTo>
                  <a:pt x="357173" y="716270"/>
                </a:lnTo>
                <a:lnTo>
                  <a:pt x="359261" y="703363"/>
                </a:lnTo>
                <a:lnTo>
                  <a:pt x="361141" y="695947"/>
                </a:lnTo>
                <a:lnTo>
                  <a:pt x="362746" y="688642"/>
                </a:lnTo>
                <a:lnTo>
                  <a:pt x="364559" y="677532"/>
                </a:lnTo>
                <a:lnTo>
                  <a:pt x="366505" y="663662"/>
                </a:lnTo>
                <a:lnTo>
                  <a:pt x="368507" y="648073"/>
                </a:lnTo>
                <a:lnTo>
                  <a:pt x="370490" y="631811"/>
                </a:lnTo>
                <a:lnTo>
                  <a:pt x="372379" y="615918"/>
                </a:lnTo>
                <a:lnTo>
                  <a:pt x="374098" y="601439"/>
                </a:lnTo>
                <a:lnTo>
                  <a:pt x="375571" y="589417"/>
                </a:lnTo>
                <a:lnTo>
                  <a:pt x="376724" y="580896"/>
                </a:lnTo>
                <a:lnTo>
                  <a:pt x="376965" y="579361"/>
                </a:lnTo>
                <a:lnTo>
                  <a:pt x="378267" y="566861"/>
                </a:lnTo>
                <a:lnTo>
                  <a:pt x="378088" y="555555"/>
                </a:lnTo>
                <a:lnTo>
                  <a:pt x="377182" y="543075"/>
                </a:lnTo>
                <a:lnTo>
                  <a:pt x="376597" y="533946"/>
                </a:lnTo>
                <a:lnTo>
                  <a:pt x="374985" y="521988"/>
                </a:lnTo>
                <a:lnTo>
                  <a:pt x="372476" y="508341"/>
                </a:lnTo>
                <a:lnTo>
                  <a:pt x="370900" y="495106"/>
                </a:lnTo>
                <a:lnTo>
                  <a:pt x="372092" y="484381"/>
                </a:lnTo>
                <a:lnTo>
                  <a:pt x="373193" y="482079"/>
                </a:lnTo>
                <a:lnTo>
                  <a:pt x="380819" y="472469"/>
                </a:lnTo>
                <a:lnTo>
                  <a:pt x="389457" y="462737"/>
                </a:lnTo>
                <a:lnTo>
                  <a:pt x="393983" y="456222"/>
                </a:lnTo>
                <a:lnTo>
                  <a:pt x="399937" y="445005"/>
                </a:lnTo>
                <a:lnTo>
                  <a:pt x="405672" y="433665"/>
                </a:lnTo>
                <a:lnTo>
                  <a:pt x="409375" y="426948"/>
                </a:lnTo>
                <a:lnTo>
                  <a:pt x="416743" y="414781"/>
                </a:lnTo>
                <a:lnTo>
                  <a:pt x="423029" y="404026"/>
                </a:lnTo>
                <a:lnTo>
                  <a:pt x="427819" y="393449"/>
                </a:lnTo>
                <a:lnTo>
                  <a:pt x="430696" y="381816"/>
                </a:lnTo>
                <a:lnTo>
                  <a:pt x="431296" y="369138"/>
                </a:lnTo>
                <a:lnTo>
                  <a:pt x="430515" y="356569"/>
                </a:lnTo>
                <a:lnTo>
                  <a:pt x="428920" y="343715"/>
                </a:lnTo>
                <a:lnTo>
                  <a:pt x="426333" y="330996"/>
                </a:lnTo>
                <a:lnTo>
                  <a:pt x="422574" y="318833"/>
                </a:lnTo>
                <a:lnTo>
                  <a:pt x="420310" y="313334"/>
                </a:lnTo>
                <a:lnTo>
                  <a:pt x="414383" y="302204"/>
                </a:lnTo>
                <a:lnTo>
                  <a:pt x="407282" y="291785"/>
                </a:lnTo>
                <a:lnTo>
                  <a:pt x="399354" y="281859"/>
                </a:lnTo>
                <a:lnTo>
                  <a:pt x="390944" y="272210"/>
                </a:lnTo>
                <a:lnTo>
                  <a:pt x="382397" y="262619"/>
                </a:lnTo>
                <a:lnTo>
                  <a:pt x="374059" y="252868"/>
                </a:lnTo>
                <a:lnTo>
                  <a:pt x="366276" y="242740"/>
                </a:lnTo>
                <a:lnTo>
                  <a:pt x="359392" y="232018"/>
                </a:lnTo>
                <a:lnTo>
                  <a:pt x="358855" y="231063"/>
                </a:lnTo>
                <a:lnTo>
                  <a:pt x="352386" y="220034"/>
                </a:lnTo>
                <a:lnTo>
                  <a:pt x="345544" y="209376"/>
                </a:lnTo>
                <a:lnTo>
                  <a:pt x="338380" y="198987"/>
                </a:lnTo>
                <a:lnTo>
                  <a:pt x="330949" y="188768"/>
                </a:lnTo>
                <a:lnTo>
                  <a:pt x="323306" y="178619"/>
                </a:lnTo>
                <a:lnTo>
                  <a:pt x="315503" y="168438"/>
                </a:lnTo>
                <a:lnTo>
                  <a:pt x="314176" y="166712"/>
                </a:lnTo>
                <a:lnTo>
                  <a:pt x="309884" y="161150"/>
                </a:lnTo>
                <a:lnTo>
                  <a:pt x="305019" y="151574"/>
                </a:lnTo>
                <a:lnTo>
                  <a:pt x="299419" y="149123"/>
                </a:lnTo>
                <a:lnTo>
                  <a:pt x="295347" y="137270"/>
                </a:lnTo>
                <a:lnTo>
                  <a:pt x="292402" y="125119"/>
                </a:lnTo>
                <a:lnTo>
                  <a:pt x="290421" y="112728"/>
                </a:lnTo>
                <a:lnTo>
                  <a:pt x="289240" y="100152"/>
                </a:lnTo>
                <a:lnTo>
                  <a:pt x="288695" y="87448"/>
                </a:lnTo>
                <a:lnTo>
                  <a:pt x="288622" y="74672"/>
                </a:lnTo>
                <a:lnTo>
                  <a:pt x="288858" y="61881"/>
                </a:lnTo>
                <a:lnTo>
                  <a:pt x="289238" y="49132"/>
                </a:lnTo>
                <a:lnTo>
                  <a:pt x="289599" y="36480"/>
                </a:lnTo>
                <a:lnTo>
                  <a:pt x="289778" y="23982"/>
                </a:lnTo>
                <a:lnTo>
                  <a:pt x="289779" y="2297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149018" y="1594558"/>
            <a:ext cx="55803" cy="206997"/>
          </a:xfrm>
          <a:custGeom>
            <a:avLst/>
            <a:gdLst/>
            <a:ahLst/>
            <a:cxnLst/>
            <a:rect l="l" t="t" r="r" b="b"/>
            <a:pathLst>
              <a:path w="55803" h="206997">
                <a:moveTo>
                  <a:pt x="55803" y="206997"/>
                </a:moveTo>
                <a:lnTo>
                  <a:pt x="54201" y="194290"/>
                </a:lnTo>
                <a:lnTo>
                  <a:pt x="51350" y="181908"/>
                </a:lnTo>
                <a:lnTo>
                  <a:pt x="47687" y="169738"/>
                </a:lnTo>
                <a:lnTo>
                  <a:pt x="43651" y="157666"/>
                </a:lnTo>
                <a:lnTo>
                  <a:pt x="39678" y="145578"/>
                </a:lnTo>
                <a:lnTo>
                  <a:pt x="36206" y="133360"/>
                </a:lnTo>
                <a:lnTo>
                  <a:pt x="33674" y="120900"/>
                </a:lnTo>
                <a:lnTo>
                  <a:pt x="32829" y="113779"/>
                </a:lnTo>
                <a:lnTo>
                  <a:pt x="31471" y="102624"/>
                </a:lnTo>
                <a:lnTo>
                  <a:pt x="29260" y="90458"/>
                </a:lnTo>
                <a:lnTo>
                  <a:pt x="26334" y="77593"/>
                </a:lnTo>
                <a:lnTo>
                  <a:pt x="22827" y="64338"/>
                </a:lnTo>
                <a:lnTo>
                  <a:pt x="18878" y="51006"/>
                </a:lnTo>
                <a:lnTo>
                  <a:pt x="14621" y="37907"/>
                </a:lnTo>
                <a:lnTo>
                  <a:pt x="10193" y="25351"/>
                </a:lnTo>
                <a:lnTo>
                  <a:pt x="5731" y="13651"/>
                </a:lnTo>
                <a:lnTo>
                  <a:pt x="1370" y="3116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004038" y="1604401"/>
            <a:ext cx="16941" cy="131838"/>
          </a:xfrm>
          <a:custGeom>
            <a:avLst/>
            <a:gdLst/>
            <a:ahLst/>
            <a:cxnLst/>
            <a:rect l="l" t="t" r="r" b="b"/>
            <a:pathLst>
              <a:path w="16941" h="131838">
                <a:moveTo>
                  <a:pt x="0" y="131838"/>
                </a:moveTo>
                <a:lnTo>
                  <a:pt x="1238" y="119093"/>
                </a:lnTo>
                <a:lnTo>
                  <a:pt x="4849" y="107050"/>
                </a:lnTo>
                <a:lnTo>
                  <a:pt x="8979" y="95161"/>
                </a:lnTo>
                <a:lnTo>
                  <a:pt x="11774" y="82880"/>
                </a:lnTo>
                <a:lnTo>
                  <a:pt x="12103" y="77228"/>
                </a:lnTo>
                <a:lnTo>
                  <a:pt x="12234" y="64447"/>
                </a:lnTo>
                <a:lnTo>
                  <a:pt x="12780" y="51830"/>
                </a:lnTo>
                <a:lnTo>
                  <a:pt x="13752" y="39218"/>
                </a:lnTo>
                <a:lnTo>
                  <a:pt x="14579" y="31267"/>
                </a:lnTo>
                <a:lnTo>
                  <a:pt x="14914" y="18724"/>
                </a:lnTo>
                <a:lnTo>
                  <a:pt x="15486" y="5821"/>
                </a:lnTo>
                <a:lnTo>
                  <a:pt x="16941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012504" y="1442327"/>
            <a:ext cx="81127" cy="67729"/>
          </a:xfrm>
          <a:custGeom>
            <a:avLst/>
            <a:gdLst/>
            <a:ahLst/>
            <a:cxnLst/>
            <a:rect l="l" t="t" r="r" b="b"/>
            <a:pathLst>
              <a:path w="81127" h="67729">
                <a:moveTo>
                  <a:pt x="79832" y="0"/>
                </a:moveTo>
                <a:lnTo>
                  <a:pt x="79832" y="8369"/>
                </a:lnTo>
                <a:lnTo>
                  <a:pt x="79819" y="16751"/>
                </a:lnTo>
                <a:lnTo>
                  <a:pt x="79832" y="25133"/>
                </a:lnTo>
                <a:lnTo>
                  <a:pt x="79844" y="36779"/>
                </a:lnTo>
                <a:lnTo>
                  <a:pt x="81127" y="36626"/>
                </a:lnTo>
                <a:lnTo>
                  <a:pt x="72936" y="41935"/>
                </a:lnTo>
                <a:lnTo>
                  <a:pt x="61263" y="46828"/>
                </a:lnTo>
                <a:lnTo>
                  <a:pt x="48641" y="49880"/>
                </a:lnTo>
                <a:lnTo>
                  <a:pt x="39763" y="52768"/>
                </a:lnTo>
                <a:lnTo>
                  <a:pt x="27881" y="57844"/>
                </a:lnTo>
                <a:lnTo>
                  <a:pt x="16213" y="62417"/>
                </a:lnTo>
                <a:lnTo>
                  <a:pt x="4273" y="66460"/>
                </a:lnTo>
                <a:lnTo>
                  <a:pt x="0" y="6772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050001" y="1703581"/>
            <a:ext cx="95055" cy="122474"/>
          </a:xfrm>
          <a:custGeom>
            <a:avLst/>
            <a:gdLst/>
            <a:ahLst/>
            <a:cxnLst/>
            <a:rect l="l" t="t" r="r" b="b"/>
            <a:pathLst>
              <a:path w="95055" h="122474">
                <a:moveTo>
                  <a:pt x="0" y="14516"/>
                </a:moveTo>
                <a:lnTo>
                  <a:pt x="5" y="27214"/>
                </a:lnTo>
                <a:lnTo>
                  <a:pt x="17" y="39915"/>
                </a:lnTo>
                <a:lnTo>
                  <a:pt x="26" y="52616"/>
                </a:lnTo>
                <a:lnTo>
                  <a:pt x="26" y="65317"/>
                </a:lnTo>
                <a:lnTo>
                  <a:pt x="8" y="78016"/>
                </a:lnTo>
                <a:lnTo>
                  <a:pt x="0" y="81241"/>
                </a:lnTo>
                <a:lnTo>
                  <a:pt x="1014" y="93912"/>
                </a:lnTo>
                <a:lnTo>
                  <a:pt x="2909" y="106468"/>
                </a:lnTo>
                <a:lnTo>
                  <a:pt x="3851" y="118988"/>
                </a:lnTo>
                <a:lnTo>
                  <a:pt x="3733" y="121970"/>
                </a:lnTo>
                <a:lnTo>
                  <a:pt x="15715" y="122474"/>
                </a:lnTo>
                <a:lnTo>
                  <a:pt x="28543" y="122329"/>
                </a:lnTo>
                <a:lnTo>
                  <a:pt x="41745" y="121546"/>
                </a:lnTo>
                <a:lnTo>
                  <a:pt x="54848" y="120134"/>
                </a:lnTo>
                <a:lnTo>
                  <a:pt x="67380" y="118104"/>
                </a:lnTo>
                <a:lnTo>
                  <a:pt x="75311" y="116382"/>
                </a:lnTo>
                <a:lnTo>
                  <a:pt x="85420" y="113918"/>
                </a:lnTo>
                <a:lnTo>
                  <a:pt x="89890" y="113779"/>
                </a:lnTo>
                <a:lnTo>
                  <a:pt x="93129" y="104952"/>
                </a:lnTo>
                <a:lnTo>
                  <a:pt x="95055" y="93883"/>
                </a:lnTo>
                <a:lnTo>
                  <a:pt x="94369" y="81227"/>
                </a:lnTo>
                <a:lnTo>
                  <a:pt x="92357" y="67986"/>
                </a:lnTo>
                <a:lnTo>
                  <a:pt x="90307" y="55162"/>
                </a:lnTo>
                <a:lnTo>
                  <a:pt x="89496" y="45364"/>
                </a:lnTo>
                <a:lnTo>
                  <a:pt x="88988" y="32215"/>
                </a:lnTo>
                <a:lnTo>
                  <a:pt x="87791" y="19781"/>
                </a:lnTo>
                <a:lnTo>
                  <a:pt x="85983" y="7471"/>
                </a:lnTo>
                <a:lnTo>
                  <a:pt x="84658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034277" y="1668502"/>
            <a:ext cx="106464" cy="45961"/>
          </a:xfrm>
          <a:custGeom>
            <a:avLst/>
            <a:gdLst/>
            <a:ahLst/>
            <a:cxnLst/>
            <a:rect l="l" t="t" r="r" b="b"/>
            <a:pathLst>
              <a:path w="106464" h="45961">
                <a:moveTo>
                  <a:pt x="0" y="19354"/>
                </a:moveTo>
                <a:lnTo>
                  <a:pt x="3669" y="29792"/>
                </a:lnTo>
                <a:lnTo>
                  <a:pt x="5034" y="38508"/>
                </a:lnTo>
                <a:lnTo>
                  <a:pt x="9052" y="44297"/>
                </a:lnTo>
                <a:lnTo>
                  <a:pt x="20497" y="45961"/>
                </a:lnTo>
                <a:lnTo>
                  <a:pt x="33052" y="45303"/>
                </a:lnTo>
                <a:lnTo>
                  <a:pt x="45836" y="44319"/>
                </a:lnTo>
                <a:lnTo>
                  <a:pt x="58606" y="42854"/>
                </a:lnTo>
                <a:lnTo>
                  <a:pt x="71119" y="40754"/>
                </a:lnTo>
                <a:lnTo>
                  <a:pt x="75057" y="39916"/>
                </a:lnTo>
                <a:lnTo>
                  <a:pt x="88303" y="37679"/>
                </a:lnTo>
                <a:lnTo>
                  <a:pt x="102045" y="33960"/>
                </a:lnTo>
                <a:lnTo>
                  <a:pt x="106464" y="30238"/>
                </a:lnTo>
                <a:lnTo>
                  <a:pt x="106434" y="18615"/>
                </a:lnTo>
                <a:lnTo>
                  <a:pt x="102479" y="4981"/>
                </a:lnTo>
                <a:lnTo>
                  <a:pt x="100393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120153" y="1893477"/>
            <a:ext cx="90805" cy="208038"/>
          </a:xfrm>
          <a:custGeom>
            <a:avLst/>
            <a:gdLst/>
            <a:ahLst/>
            <a:cxnLst/>
            <a:rect l="l" t="t" r="r" b="b"/>
            <a:pathLst>
              <a:path w="90804" h="208038">
                <a:moveTo>
                  <a:pt x="90804" y="0"/>
                </a:moveTo>
                <a:lnTo>
                  <a:pt x="88528" y="6635"/>
                </a:lnTo>
                <a:lnTo>
                  <a:pt x="86445" y="18682"/>
                </a:lnTo>
                <a:lnTo>
                  <a:pt x="84533" y="34175"/>
                </a:lnTo>
                <a:lnTo>
                  <a:pt x="82771" y="51153"/>
                </a:lnTo>
                <a:lnTo>
                  <a:pt x="81134" y="67650"/>
                </a:lnTo>
                <a:lnTo>
                  <a:pt x="79601" y="81704"/>
                </a:lnTo>
                <a:lnTo>
                  <a:pt x="78149" y="91350"/>
                </a:lnTo>
                <a:lnTo>
                  <a:pt x="77508" y="93751"/>
                </a:lnTo>
                <a:lnTo>
                  <a:pt x="72635" y="105469"/>
                </a:lnTo>
                <a:lnTo>
                  <a:pt x="67196" y="116952"/>
                </a:lnTo>
                <a:lnTo>
                  <a:pt x="61400" y="128280"/>
                </a:lnTo>
                <a:lnTo>
                  <a:pt x="55458" y="139532"/>
                </a:lnTo>
                <a:lnTo>
                  <a:pt x="49579" y="150790"/>
                </a:lnTo>
                <a:lnTo>
                  <a:pt x="47751" y="154393"/>
                </a:lnTo>
                <a:lnTo>
                  <a:pt x="40977" y="165770"/>
                </a:lnTo>
                <a:lnTo>
                  <a:pt x="33099" y="175827"/>
                </a:lnTo>
                <a:lnTo>
                  <a:pt x="24434" y="184982"/>
                </a:lnTo>
                <a:lnTo>
                  <a:pt x="15300" y="193650"/>
                </a:lnTo>
                <a:lnTo>
                  <a:pt x="6014" y="202246"/>
                </a:lnTo>
                <a:lnTo>
                  <a:pt x="0" y="208038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801995" y="567654"/>
            <a:ext cx="753719" cy="917765"/>
          </a:xfrm>
          <a:custGeom>
            <a:avLst/>
            <a:gdLst/>
            <a:ahLst/>
            <a:cxnLst/>
            <a:rect l="l" t="t" r="r" b="b"/>
            <a:pathLst>
              <a:path w="753719" h="917765">
                <a:moveTo>
                  <a:pt x="357274" y="907363"/>
                </a:moveTo>
                <a:lnTo>
                  <a:pt x="353344" y="896034"/>
                </a:lnTo>
                <a:lnTo>
                  <a:pt x="350759" y="883936"/>
                </a:lnTo>
                <a:lnTo>
                  <a:pt x="349368" y="871223"/>
                </a:lnTo>
                <a:lnTo>
                  <a:pt x="349020" y="858050"/>
                </a:lnTo>
                <a:lnTo>
                  <a:pt x="349565" y="844574"/>
                </a:lnTo>
                <a:lnTo>
                  <a:pt x="350851" y="830949"/>
                </a:lnTo>
                <a:lnTo>
                  <a:pt x="352728" y="817331"/>
                </a:lnTo>
                <a:lnTo>
                  <a:pt x="355045" y="803876"/>
                </a:lnTo>
                <a:lnTo>
                  <a:pt x="357651" y="790739"/>
                </a:lnTo>
                <a:lnTo>
                  <a:pt x="360396" y="778076"/>
                </a:lnTo>
                <a:lnTo>
                  <a:pt x="363130" y="766041"/>
                </a:lnTo>
                <a:lnTo>
                  <a:pt x="365700" y="754791"/>
                </a:lnTo>
                <a:lnTo>
                  <a:pt x="367957" y="744481"/>
                </a:lnTo>
                <a:lnTo>
                  <a:pt x="369749" y="735266"/>
                </a:lnTo>
                <a:lnTo>
                  <a:pt x="370927" y="727303"/>
                </a:lnTo>
                <a:lnTo>
                  <a:pt x="371144" y="725106"/>
                </a:lnTo>
                <a:lnTo>
                  <a:pt x="372105" y="710396"/>
                </a:lnTo>
                <a:lnTo>
                  <a:pt x="372818" y="698026"/>
                </a:lnTo>
                <a:lnTo>
                  <a:pt x="374121" y="686906"/>
                </a:lnTo>
                <a:lnTo>
                  <a:pt x="376851" y="675947"/>
                </a:lnTo>
                <a:lnTo>
                  <a:pt x="381846" y="664057"/>
                </a:lnTo>
                <a:lnTo>
                  <a:pt x="383590" y="660730"/>
                </a:lnTo>
                <a:lnTo>
                  <a:pt x="390064" y="649186"/>
                </a:lnTo>
                <a:lnTo>
                  <a:pt x="396419" y="637879"/>
                </a:lnTo>
                <a:lnTo>
                  <a:pt x="402229" y="626561"/>
                </a:lnTo>
                <a:lnTo>
                  <a:pt x="407069" y="614984"/>
                </a:lnTo>
                <a:lnTo>
                  <a:pt x="410513" y="602900"/>
                </a:lnTo>
                <a:lnTo>
                  <a:pt x="412136" y="590061"/>
                </a:lnTo>
                <a:lnTo>
                  <a:pt x="412191" y="588352"/>
                </a:lnTo>
                <a:lnTo>
                  <a:pt x="424122" y="592978"/>
                </a:lnTo>
                <a:lnTo>
                  <a:pt x="436641" y="596491"/>
                </a:lnTo>
                <a:lnTo>
                  <a:pt x="449035" y="599806"/>
                </a:lnTo>
                <a:lnTo>
                  <a:pt x="460593" y="603837"/>
                </a:lnTo>
                <a:lnTo>
                  <a:pt x="472603" y="608910"/>
                </a:lnTo>
                <a:lnTo>
                  <a:pt x="484173" y="613519"/>
                </a:lnTo>
                <a:lnTo>
                  <a:pt x="495924" y="618006"/>
                </a:lnTo>
                <a:lnTo>
                  <a:pt x="505396" y="621550"/>
                </a:lnTo>
                <a:lnTo>
                  <a:pt x="516952" y="626575"/>
                </a:lnTo>
                <a:lnTo>
                  <a:pt x="528156" y="632263"/>
                </a:lnTo>
                <a:lnTo>
                  <a:pt x="539513" y="637835"/>
                </a:lnTo>
                <a:lnTo>
                  <a:pt x="551530" y="642511"/>
                </a:lnTo>
                <a:lnTo>
                  <a:pt x="555536" y="643674"/>
                </a:lnTo>
                <a:lnTo>
                  <a:pt x="567810" y="647215"/>
                </a:lnTo>
                <a:lnTo>
                  <a:pt x="579897" y="651024"/>
                </a:lnTo>
                <a:lnTo>
                  <a:pt x="591976" y="654697"/>
                </a:lnTo>
                <a:lnTo>
                  <a:pt x="604225" y="657830"/>
                </a:lnTo>
                <a:lnTo>
                  <a:pt x="616824" y="660020"/>
                </a:lnTo>
                <a:lnTo>
                  <a:pt x="622465" y="660577"/>
                </a:lnTo>
                <a:lnTo>
                  <a:pt x="635109" y="660967"/>
                </a:lnTo>
                <a:lnTo>
                  <a:pt x="647812" y="661266"/>
                </a:lnTo>
                <a:lnTo>
                  <a:pt x="653732" y="661796"/>
                </a:lnTo>
                <a:lnTo>
                  <a:pt x="662266" y="662863"/>
                </a:lnTo>
                <a:lnTo>
                  <a:pt x="667067" y="665962"/>
                </a:lnTo>
                <a:lnTo>
                  <a:pt x="675881" y="668146"/>
                </a:lnTo>
                <a:lnTo>
                  <a:pt x="687426" y="670785"/>
                </a:lnTo>
                <a:lnTo>
                  <a:pt x="700701" y="672577"/>
                </a:lnTo>
                <a:lnTo>
                  <a:pt x="712495" y="671525"/>
                </a:lnTo>
                <a:lnTo>
                  <a:pt x="722270" y="664568"/>
                </a:lnTo>
                <a:lnTo>
                  <a:pt x="728736" y="652898"/>
                </a:lnTo>
                <a:lnTo>
                  <a:pt x="733464" y="639460"/>
                </a:lnTo>
                <a:lnTo>
                  <a:pt x="738027" y="627198"/>
                </a:lnTo>
                <a:lnTo>
                  <a:pt x="739406" y="624522"/>
                </a:lnTo>
                <a:lnTo>
                  <a:pt x="745869" y="615403"/>
                </a:lnTo>
                <a:lnTo>
                  <a:pt x="752739" y="604262"/>
                </a:lnTo>
                <a:lnTo>
                  <a:pt x="753719" y="593813"/>
                </a:lnTo>
                <a:lnTo>
                  <a:pt x="751509" y="588619"/>
                </a:lnTo>
                <a:lnTo>
                  <a:pt x="743572" y="587463"/>
                </a:lnTo>
                <a:lnTo>
                  <a:pt x="738835" y="585317"/>
                </a:lnTo>
                <a:lnTo>
                  <a:pt x="726753" y="581327"/>
                </a:lnTo>
                <a:lnTo>
                  <a:pt x="714759" y="579535"/>
                </a:lnTo>
                <a:lnTo>
                  <a:pt x="702693" y="578697"/>
                </a:lnTo>
                <a:lnTo>
                  <a:pt x="690390" y="577568"/>
                </a:lnTo>
                <a:lnTo>
                  <a:pt x="682612" y="576186"/>
                </a:lnTo>
                <a:lnTo>
                  <a:pt x="670073" y="572976"/>
                </a:lnTo>
                <a:lnTo>
                  <a:pt x="657909" y="569167"/>
                </a:lnTo>
                <a:lnTo>
                  <a:pt x="646027" y="564846"/>
                </a:lnTo>
                <a:lnTo>
                  <a:pt x="634333" y="560101"/>
                </a:lnTo>
                <a:lnTo>
                  <a:pt x="622735" y="555019"/>
                </a:lnTo>
                <a:lnTo>
                  <a:pt x="618451" y="553072"/>
                </a:lnTo>
                <a:lnTo>
                  <a:pt x="613500" y="541588"/>
                </a:lnTo>
                <a:lnTo>
                  <a:pt x="603501" y="532665"/>
                </a:lnTo>
                <a:lnTo>
                  <a:pt x="591674" y="525271"/>
                </a:lnTo>
                <a:lnTo>
                  <a:pt x="581237" y="518373"/>
                </a:lnTo>
                <a:lnTo>
                  <a:pt x="570947" y="509439"/>
                </a:lnTo>
                <a:lnTo>
                  <a:pt x="562095" y="500699"/>
                </a:lnTo>
                <a:lnTo>
                  <a:pt x="558177" y="496341"/>
                </a:lnTo>
                <a:lnTo>
                  <a:pt x="550248" y="485933"/>
                </a:lnTo>
                <a:lnTo>
                  <a:pt x="543092" y="475125"/>
                </a:lnTo>
                <a:lnTo>
                  <a:pt x="535839" y="464686"/>
                </a:lnTo>
                <a:lnTo>
                  <a:pt x="527622" y="455382"/>
                </a:lnTo>
                <a:lnTo>
                  <a:pt x="522897" y="451408"/>
                </a:lnTo>
                <a:lnTo>
                  <a:pt x="512143" y="443976"/>
                </a:lnTo>
                <a:lnTo>
                  <a:pt x="502273" y="436451"/>
                </a:lnTo>
                <a:lnTo>
                  <a:pt x="494080" y="426575"/>
                </a:lnTo>
                <a:lnTo>
                  <a:pt x="493229" y="425094"/>
                </a:lnTo>
                <a:lnTo>
                  <a:pt x="487196" y="413835"/>
                </a:lnTo>
                <a:lnTo>
                  <a:pt x="481269" y="402529"/>
                </a:lnTo>
                <a:lnTo>
                  <a:pt x="475402" y="391405"/>
                </a:lnTo>
                <a:lnTo>
                  <a:pt x="475094" y="390829"/>
                </a:lnTo>
                <a:lnTo>
                  <a:pt x="471755" y="379076"/>
                </a:lnTo>
                <a:lnTo>
                  <a:pt x="474129" y="369048"/>
                </a:lnTo>
                <a:lnTo>
                  <a:pt x="479646" y="359021"/>
                </a:lnTo>
                <a:lnTo>
                  <a:pt x="482714" y="353593"/>
                </a:lnTo>
                <a:lnTo>
                  <a:pt x="488622" y="341918"/>
                </a:lnTo>
                <a:lnTo>
                  <a:pt x="494099" y="330559"/>
                </a:lnTo>
                <a:lnTo>
                  <a:pt x="499730" y="319494"/>
                </a:lnTo>
                <a:lnTo>
                  <a:pt x="506097" y="308699"/>
                </a:lnTo>
                <a:lnTo>
                  <a:pt x="512914" y="299224"/>
                </a:lnTo>
                <a:lnTo>
                  <a:pt x="520598" y="288697"/>
                </a:lnTo>
                <a:lnTo>
                  <a:pt x="527106" y="278024"/>
                </a:lnTo>
                <a:lnTo>
                  <a:pt x="532714" y="267131"/>
                </a:lnTo>
                <a:lnTo>
                  <a:pt x="537699" y="255945"/>
                </a:lnTo>
                <a:lnTo>
                  <a:pt x="542338" y="244393"/>
                </a:lnTo>
                <a:lnTo>
                  <a:pt x="546906" y="232401"/>
                </a:lnTo>
                <a:lnTo>
                  <a:pt x="551682" y="219895"/>
                </a:lnTo>
                <a:lnTo>
                  <a:pt x="554316" y="213220"/>
                </a:lnTo>
                <a:lnTo>
                  <a:pt x="556215" y="208008"/>
                </a:lnTo>
                <a:lnTo>
                  <a:pt x="559497" y="198513"/>
                </a:lnTo>
                <a:lnTo>
                  <a:pt x="563832" y="185739"/>
                </a:lnTo>
                <a:lnTo>
                  <a:pt x="568886" y="170688"/>
                </a:lnTo>
                <a:lnTo>
                  <a:pt x="574328" y="154364"/>
                </a:lnTo>
                <a:lnTo>
                  <a:pt x="579826" y="137771"/>
                </a:lnTo>
                <a:lnTo>
                  <a:pt x="585047" y="121911"/>
                </a:lnTo>
                <a:lnTo>
                  <a:pt x="589661" y="107789"/>
                </a:lnTo>
                <a:lnTo>
                  <a:pt x="593333" y="96406"/>
                </a:lnTo>
                <a:lnTo>
                  <a:pt x="595734" y="88767"/>
                </a:lnTo>
                <a:lnTo>
                  <a:pt x="596353" y="86664"/>
                </a:lnTo>
                <a:lnTo>
                  <a:pt x="602188" y="76795"/>
                </a:lnTo>
                <a:lnTo>
                  <a:pt x="607754" y="65922"/>
                </a:lnTo>
                <a:lnTo>
                  <a:pt x="607568" y="60363"/>
                </a:lnTo>
                <a:lnTo>
                  <a:pt x="606361" y="55727"/>
                </a:lnTo>
                <a:lnTo>
                  <a:pt x="596099" y="45758"/>
                </a:lnTo>
                <a:lnTo>
                  <a:pt x="592150" y="42113"/>
                </a:lnTo>
                <a:lnTo>
                  <a:pt x="582179" y="34239"/>
                </a:lnTo>
                <a:lnTo>
                  <a:pt x="571983" y="26673"/>
                </a:lnTo>
                <a:lnTo>
                  <a:pt x="571792" y="26517"/>
                </a:lnTo>
                <a:lnTo>
                  <a:pt x="561805" y="19394"/>
                </a:lnTo>
                <a:lnTo>
                  <a:pt x="550885" y="11923"/>
                </a:lnTo>
                <a:lnTo>
                  <a:pt x="541242" y="3344"/>
                </a:lnTo>
                <a:lnTo>
                  <a:pt x="538619" y="0"/>
                </a:lnTo>
                <a:lnTo>
                  <a:pt x="530581" y="9542"/>
                </a:lnTo>
                <a:lnTo>
                  <a:pt x="523856" y="20829"/>
                </a:lnTo>
                <a:lnTo>
                  <a:pt x="520484" y="25336"/>
                </a:lnTo>
                <a:lnTo>
                  <a:pt x="517846" y="30031"/>
                </a:lnTo>
                <a:lnTo>
                  <a:pt x="513564" y="39488"/>
                </a:lnTo>
                <a:lnTo>
                  <a:pt x="508045" y="52482"/>
                </a:lnTo>
                <a:lnTo>
                  <a:pt x="501695" y="67787"/>
                </a:lnTo>
                <a:lnTo>
                  <a:pt x="494921" y="84177"/>
                </a:lnTo>
                <a:lnTo>
                  <a:pt x="488130" y="100426"/>
                </a:lnTo>
                <a:lnTo>
                  <a:pt x="481730" y="115309"/>
                </a:lnTo>
                <a:lnTo>
                  <a:pt x="476125" y="127599"/>
                </a:lnTo>
                <a:lnTo>
                  <a:pt x="471725" y="136072"/>
                </a:lnTo>
                <a:lnTo>
                  <a:pt x="469252" y="139344"/>
                </a:lnTo>
                <a:lnTo>
                  <a:pt x="458598" y="146507"/>
                </a:lnTo>
                <a:lnTo>
                  <a:pt x="448340" y="153683"/>
                </a:lnTo>
                <a:lnTo>
                  <a:pt x="439077" y="160997"/>
                </a:lnTo>
                <a:lnTo>
                  <a:pt x="433641" y="165633"/>
                </a:lnTo>
                <a:lnTo>
                  <a:pt x="430187" y="171576"/>
                </a:lnTo>
                <a:lnTo>
                  <a:pt x="424865" y="176161"/>
                </a:lnTo>
                <a:lnTo>
                  <a:pt x="415078" y="184601"/>
                </a:lnTo>
                <a:lnTo>
                  <a:pt x="405773" y="193139"/>
                </a:lnTo>
                <a:lnTo>
                  <a:pt x="397174" y="202295"/>
                </a:lnTo>
                <a:lnTo>
                  <a:pt x="389505" y="212590"/>
                </a:lnTo>
                <a:lnTo>
                  <a:pt x="388505" y="214172"/>
                </a:lnTo>
                <a:lnTo>
                  <a:pt x="380605" y="225259"/>
                </a:lnTo>
                <a:lnTo>
                  <a:pt x="371776" y="233568"/>
                </a:lnTo>
                <a:lnTo>
                  <a:pt x="360844" y="239627"/>
                </a:lnTo>
                <a:lnTo>
                  <a:pt x="350888" y="242925"/>
                </a:lnTo>
                <a:lnTo>
                  <a:pt x="338410" y="245361"/>
                </a:lnTo>
                <a:lnTo>
                  <a:pt x="325996" y="246230"/>
                </a:lnTo>
                <a:lnTo>
                  <a:pt x="313631" y="245817"/>
                </a:lnTo>
                <a:lnTo>
                  <a:pt x="301301" y="244410"/>
                </a:lnTo>
                <a:lnTo>
                  <a:pt x="288994" y="242295"/>
                </a:lnTo>
                <a:lnTo>
                  <a:pt x="276695" y="239758"/>
                </a:lnTo>
                <a:lnTo>
                  <a:pt x="269938" y="238290"/>
                </a:lnTo>
                <a:lnTo>
                  <a:pt x="257849" y="235750"/>
                </a:lnTo>
                <a:lnTo>
                  <a:pt x="245585" y="234273"/>
                </a:lnTo>
                <a:lnTo>
                  <a:pt x="233859" y="235371"/>
                </a:lnTo>
                <a:lnTo>
                  <a:pt x="223386" y="240556"/>
                </a:lnTo>
                <a:lnTo>
                  <a:pt x="218249" y="245922"/>
                </a:lnTo>
                <a:lnTo>
                  <a:pt x="212174" y="256196"/>
                </a:lnTo>
                <a:lnTo>
                  <a:pt x="207958" y="267567"/>
                </a:lnTo>
                <a:lnTo>
                  <a:pt x="205030" y="279680"/>
                </a:lnTo>
                <a:lnTo>
                  <a:pt x="202817" y="292181"/>
                </a:lnTo>
                <a:lnTo>
                  <a:pt x="200749" y="304717"/>
                </a:lnTo>
                <a:lnTo>
                  <a:pt x="198253" y="316933"/>
                </a:lnTo>
                <a:lnTo>
                  <a:pt x="194758" y="328475"/>
                </a:lnTo>
                <a:lnTo>
                  <a:pt x="191185" y="336384"/>
                </a:lnTo>
                <a:lnTo>
                  <a:pt x="185323" y="346748"/>
                </a:lnTo>
                <a:lnTo>
                  <a:pt x="178544" y="358633"/>
                </a:lnTo>
                <a:lnTo>
                  <a:pt x="172206" y="370828"/>
                </a:lnTo>
                <a:lnTo>
                  <a:pt x="167665" y="382122"/>
                </a:lnTo>
                <a:lnTo>
                  <a:pt x="166941" y="384784"/>
                </a:lnTo>
                <a:lnTo>
                  <a:pt x="168347" y="397012"/>
                </a:lnTo>
                <a:lnTo>
                  <a:pt x="172724" y="407820"/>
                </a:lnTo>
                <a:lnTo>
                  <a:pt x="173037" y="410184"/>
                </a:lnTo>
                <a:lnTo>
                  <a:pt x="173494" y="417080"/>
                </a:lnTo>
                <a:lnTo>
                  <a:pt x="167081" y="425653"/>
                </a:lnTo>
                <a:lnTo>
                  <a:pt x="163906" y="431177"/>
                </a:lnTo>
                <a:lnTo>
                  <a:pt x="157991" y="442400"/>
                </a:lnTo>
                <a:lnTo>
                  <a:pt x="152450" y="453616"/>
                </a:lnTo>
                <a:lnTo>
                  <a:pt x="146237" y="464851"/>
                </a:lnTo>
                <a:lnTo>
                  <a:pt x="131888" y="488403"/>
                </a:lnTo>
                <a:lnTo>
                  <a:pt x="119772" y="510421"/>
                </a:lnTo>
                <a:lnTo>
                  <a:pt x="109118" y="532104"/>
                </a:lnTo>
                <a:lnTo>
                  <a:pt x="100721" y="555867"/>
                </a:lnTo>
                <a:lnTo>
                  <a:pt x="98869" y="563212"/>
                </a:lnTo>
                <a:lnTo>
                  <a:pt x="98869" y="910730"/>
                </a:lnTo>
                <a:lnTo>
                  <a:pt x="106894" y="910926"/>
                </a:lnTo>
                <a:lnTo>
                  <a:pt x="119580" y="911359"/>
                </a:lnTo>
                <a:lnTo>
                  <a:pt x="132251" y="911843"/>
                </a:lnTo>
                <a:lnTo>
                  <a:pt x="144920" y="912309"/>
                </a:lnTo>
                <a:lnTo>
                  <a:pt x="157598" y="912683"/>
                </a:lnTo>
                <a:lnTo>
                  <a:pt x="170296" y="912895"/>
                </a:lnTo>
                <a:lnTo>
                  <a:pt x="215900" y="912914"/>
                </a:lnTo>
                <a:lnTo>
                  <a:pt x="228618" y="912351"/>
                </a:lnTo>
                <a:lnTo>
                  <a:pt x="241348" y="911096"/>
                </a:lnTo>
                <a:lnTo>
                  <a:pt x="254024" y="909800"/>
                </a:lnTo>
                <a:lnTo>
                  <a:pt x="266585" y="909115"/>
                </a:lnTo>
                <a:lnTo>
                  <a:pt x="271868" y="909167"/>
                </a:lnTo>
                <a:lnTo>
                  <a:pt x="281755" y="909827"/>
                </a:lnTo>
                <a:lnTo>
                  <a:pt x="294388" y="911082"/>
                </a:lnTo>
                <a:lnTo>
                  <a:pt x="308693" y="912687"/>
                </a:lnTo>
                <a:lnTo>
                  <a:pt x="323597" y="914401"/>
                </a:lnTo>
                <a:lnTo>
                  <a:pt x="338028" y="915977"/>
                </a:lnTo>
                <a:lnTo>
                  <a:pt x="350914" y="917174"/>
                </a:lnTo>
                <a:lnTo>
                  <a:pt x="361180" y="917747"/>
                </a:lnTo>
                <a:lnTo>
                  <a:pt x="362699" y="917765"/>
                </a:lnTo>
                <a:lnTo>
                  <a:pt x="357274" y="9073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801995" y="567654"/>
            <a:ext cx="753719" cy="917765"/>
          </a:xfrm>
          <a:custGeom>
            <a:avLst/>
            <a:gdLst/>
            <a:ahLst/>
            <a:cxnLst/>
            <a:rect l="l" t="t" r="r" b="b"/>
            <a:pathLst>
              <a:path w="753719" h="917765">
                <a:moveTo>
                  <a:pt x="424865" y="176161"/>
                </a:moveTo>
                <a:lnTo>
                  <a:pt x="415078" y="184601"/>
                </a:lnTo>
                <a:lnTo>
                  <a:pt x="405773" y="193139"/>
                </a:lnTo>
                <a:lnTo>
                  <a:pt x="397174" y="202295"/>
                </a:lnTo>
                <a:lnTo>
                  <a:pt x="389505" y="212590"/>
                </a:lnTo>
                <a:lnTo>
                  <a:pt x="388505" y="214172"/>
                </a:lnTo>
                <a:lnTo>
                  <a:pt x="380605" y="225259"/>
                </a:lnTo>
                <a:lnTo>
                  <a:pt x="371776" y="233568"/>
                </a:lnTo>
                <a:lnTo>
                  <a:pt x="360844" y="239627"/>
                </a:lnTo>
                <a:lnTo>
                  <a:pt x="350888" y="242925"/>
                </a:lnTo>
                <a:lnTo>
                  <a:pt x="338410" y="245361"/>
                </a:lnTo>
                <a:lnTo>
                  <a:pt x="325996" y="246230"/>
                </a:lnTo>
                <a:lnTo>
                  <a:pt x="313631" y="245817"/>
                </a:lnTo>
                <a:lnTo>
                  <a:pt x="301301" y="244410"/>
                </a:lnTo>
                <a:lnTo>
                  <a:pt x="288994" y="242295"/>
                </a:lnTo>
                <a:lnTo>
                  <a:pt x="276695" y="239758"/>
                </a:lnTo>
                <a:lnTo>
                  <a:pt x="269938" y="238290"/>
                </a:lnTo>
                <a:lnTo>
                  <a:pt x="257849" y="235750"/>
                </a:lnTo>
                <a:lnTo>
                  <a:pt x="245585" y="234273"/>
                </a:lnTo>
                <a:lnTo>
                  <a:pt x="233859" y="235371"/>
                </a:lnTo>
                <a:lnTo>
                  <a:pt x="223386" y="240556"/>
                </a:lnTo>
                <a:lnTo>
                  <a:pt x="218249" y="245922"/>
                </a:lnTo>
                <a:lnTo>
                  <a:pt x="212174" y="256196"/>
                </a:lnTo>
                <a:lnTo>
                  <a:pt x="207958" y="267567"/>
                </a:lnTo>
                <a:lnTo>
                  <a:pt x="205030" y="279680"/>
                </a:lnTo>
                <a:lnTo>
                  <a:pt x="202817" y="292181"/>
                </a:lnTo>
                <a:lnTo>
                  <a:pt x="200749" y="304717"/>
                </a:lnTo>
                <a:lnTo>
                  <a:pt x="198253" y="316933"/>
                </a:lnTo>
                <a:lnTo>
                  <a:pt x="194758" y="328475"/>
                </a:lnTo>
                <a:lnTo>
                  <a:pt x="191185" y="336384"/>
                </a:lnTo>
                <a:lnTo>
                  <a:pt x="185323" y="346748"/>
                </a:lnTo>
                <a:lnTo>
                  <a:pt x="178544" y="358633"/>
                </a:lnTo>
                <a:lnTo>
                  <a:pt x="172206" y="370828"/>
                </a:lnTo>
                <a:lnTo>
                  <a:pt x="167665" y="382122"/>
                </a:lnTo>
                <a:lnTo>
                  <a:pt x="166941" y="384784"/>
                </a:lnTo>
                <a:lnTo>
                  <a:pt x="168347" y="397012"/>
                </a:lnTo>
                <a:lnTo>
                  <a:pt x="172724" y="407820"/>
                </a:lnTo>
                <a:lnTo>
                  <a:pt x="173037" y="410184"/>
                </a:lnTo>
                <a:lnTo>
                  <a:pt x="173494" y="417080"/>
                </a:lnTo>
                <a:lnTo>
                  <a:pt x="167081" y="425653"/>
                </a:lnTo>
                <a:lnTo>
                  <a:pt x="163906" y="431177"/>
                </a:lnTo>
                <a:lnTo>
                  <a:pt x="157991" y="442400"/>
                </a:lnTo>
                <a:lnTo>
                  <a:pt x="152450" y="453616"/>
                </a:lnTo>
                <a:lnTo>
                  <a:pt x="146237" y="464851"/>
                </a:lnTo>
                <a:lnTo>
                  <a:pt x="138403" y="477445"/>
                </a:lnTo>
                <a:lnTo>
                  <a:pt x="131888" y="488403"/>
                </a:lnTo>
                <a:lnTo>
                  <a:pt x="125691" y="499363"/>
                </a:lnTo>
                <a:lnTo>
                  <a:pt x="119772" y="510421"/>
                </a:lnTo>
                <a:lnTo>
                  <a:pt x="114091" y="521671"/>
                </a:lnTo>
                <a:lnTo>
                  <a:pt x="109118" y="532104"/>
                </a:lnTo>
                <a:lnTo>
                  <a:pt x="104443" y="543762"/>
                </a:lnTo>
                <a:lnTo>
                  <a:pt x="100721" y="555867"/>
                </a:lnTo>
                <a:lnTo>
                  <a:pt x="98869" y="563212"/>
                </a:lnTo>
              </a:path>
              <a:path w="753719" h="917765">
                <a:moveTo>
                  <a:pt x="98869" y="910730"/>
                </a:moveTo>
                <a:lnTo>
                  <a:pt x="106894" y="910926"/>
                </a:lnTo>
                <a:lnTo>
                  <a:pt x="119580" y="911359"/>
                </a:lnTo>
                <a:lnTo>
                  <a:pt x="132251" y="911843"/>
                </a:lnTo>
                <a:lnTo>
                  <a:pt x="144920" y="912309"/>
                </a:lnTo>
              </a:path>
              <a:path w="753719" h="917765">
                <a:moveTo>
                  <a:pt x="157598" y="912683"/>
                </a:moveTo>
                <a:lnTo>
                  <a:pt x="170296" y="912895"/>
                </a:lnTo>
                <a:lnTo>
                  <a:pt x="173189" y="912914"/>
                </a:lnTo>
                <a:lnTo>
                  <a:pt x="185884" y="912934"/>
                </a:lnTo>
                <a:lnTo>
                  <a:pt x="198586" y="912923"/>
                </a:lnTo>
              </a:path>
              <a:path w="753719" h="917765">
                <a:moveTo>
                  <a:pt x="357274" y="907363"/>
                </a:moveTo>
                <a:lnTo>
                  <a:pt x="353344" y="896034"/>
                </a:lnTo>
                <a:lnTo>
                  <a:pt x="350759" y="883936"/>
                </a:lnTo>
                <a:lnTo>
                  <a:pt x="349368" y="871223"/>
                </a:lnTo>
                <a:lnTo>
                  <a:pt x="349020" y="858050"/>
                </a:lnTo>
                <a:lnTo>
                  <a:pt x="349565" y="844574"/>
                </a:lnTo>
                <a:lnTo>
                  <a:pt x="350851" y="830949"/>
                </a:lnTo>
                <a:lnTo>
                  <a:pt x="352728" y="817331"/>
                </a:lnTo>
                <a:lnTo>
                  <a:pt x="355045" y="803876"/>
                </a:lnTo>
                <a:lnTo>
                  <a:pt x="357651" y="790739"/>
                </a:lnTo>
                <a:lnTo>
                  <a:pt x="360396" y="778076"/>
                </a:lnTo>
                <a:lnTo>
                  <a:pt x="363130" y="766041"/>
                </a:lnTo>
                <a:lnTo>
                  <a:pt x="365700" y="754791"/>
                </a:lnTo>
                <a:lnTo>
                  <a:pt x="367957" y="744481"/>
                </a:lnTo>
                <a:lnTo>
                  <a:pt x="369749" y="735266"/>
                </a:lnTo>
                <a:lnTo>
                  <a:pt x="370062" y="733151"/>
                </a:lnTo>
              </a:path>
              <a:path w="753719" h="917765">
                <a:moveTo>
                  <a:pt x="198586" y="912923"/>
                </a:moveTo>
                <a:lnTo>
                  <a:pt x="211289" y="912912"/>
                </a:lnTo>
                <a:lnTo>
                  <a:pt x="215900" y="912914"/>
                </a:lnTo>
                <a:lnTo>
                  <a:pt x="228618" y="912351"/>
                </a:lnTo>
                <a:lnTo>
                  <a:pt x="241348" y="911096"/>
                </a:lnTo>
                <a:lnTo>
                  <a:pt x="254024" y="909800"/>
                </a:lnTo>
                <a:lnTo>
                  <a:pt x="266585" y="909115"/>
                </a:lnTo>
                <a:lnTo>
                  <a:pt x="271868" y="909167"/>
                </a:lnTo>
                <a:lnTo>
                  <a:pt x="281755" y="909827"/>
                </a:lnTo>
                <a:lnTo>
                  <a:pt x="294388" y="911082"/>
                </a:lnTo>
                <a:lnTo>
                  <a:pt x="308693" y="912687"/>
                </a:lnTo>
                <a:lnTo>
                  <a:pt x="323597" y="914401"/>
                </a:lnTo>
              </a:path>
              <a:path w="753719" h="917765">
                <a:moveTo>
                  <a:pt x="338028" y="915977"/>
                </a:moveTo>
                <a:lnTo>
                  <a:pt x="350914" y="917174"/>
                </a:lnTo>
                <a:lnTo>
                  <a:pt x="361180" y="917747"/>
                </a:lnTo>
                <a:lnTo>
                  <a:pt x="362699" y="917765"/>
                </a:lnTo>
                <a:lnTo>
                  <a:pt x="357274" y="907363"/>
                </a:lnTo>
              </a:path>
              <a:path w="753719" h="917765">
                <a:moveTo>
                  <a:pt x="484173" y="613519"/>
                </a:moveTo>
                <a:lnTo>
                  <a:pt x="472603" y="608910"/>
                </a:lnTo>
                <a:lnTo>
                  <a:pt x="460819" y="603935"/>
                </a:lnTo>
                <a:lnTo>
                  <a:pt x="460593" y="603837"/>
                </a:lnTo>
                <a:lnTo>
                  <a:pt x="449035" y="599806"/>
                </a:lnTo>
                <a:lnTo>
                  <a:pt x="436641" y="596491"/>
                </a:lnTo>
                <a:lnTo>
                  <a:pt x="424122" y="592978"/>
                </a:lnTo>
                <a:lnTo>
                  <a:pt x="412191" y="588352"/>
                </a:lnTo>
                <a:lnTo>
                  <a:pt x="412136" y="590061"/>
                </a:lnTo>
                <a:lnTo>
                  <a:pt x="410513" y="602900"/>
                </a:lnTo>
                <a:lnTo>
                  <a:pt x="407069" y="614984"/>
                </a:lnTo>
                <a:lnTo>
                  <a:pt x="402229" y="626561"/>
                </a:lnTo>
                <a:lnTo>
                  <a:pt x="396419" y="637879"/>
                </a:lnTo>
                <a:lnTo>
                  <a:pt x="390064" y="649186"/>
                </a:lnTo>
                <a:lnTo>
                  <a:pt x="383590" y="660730"/>
                </a:lnTo>
                <a:lnTo>
                  <a:pt x="381846" y="664057"/>
                </a:lnTo>
                <a:lnTo>
                  <a:pt x="376851" y="675947"/>
                </a:lnTo>
                <a:lnTo>
                  <a:pt x="374121" y="686906"/>
                </a:lnTo>
                <a:lnTo>
                  <a:pt x="372818" y="698026"/>
                </a:lnTo>
                <a:lnTo>
                  <a:pt x="372105" y="710396"/>
                </a:lnTo>
                <a:lnTo>
                  <a:pt x="371144" y="725106"/>
                </a:lnTo>
                <a:lnTo>
                  <a:pt x="370927" y="727303"/>
                </a:lnTo>
                <a:lnTo>
                  <a:pt x="370062" y="733151"/>
                </a:lnTo>
              </a:path>
              <a:path w="753719" h="917765">
                <a:moveTo>
                  <a:pt x="712495" y="671525"/>
                </a:moveTo>
                <a:lnTo>
                  <a:pt x="722270" y="664568"/>
                </a:lnTo>
                <a:lnTo>
                  <a:pt x="728736" y="652898"/>
                </a:lnTo>
                <a:lnTo>
                  <a:pt x="733464" y="639460"/>
                </a:lnTo>
                <a:lnTo>
                  <a:pt x="738027" y="627198"/>
                </a:lnTo>
                <a:lnTo>
                  <a:pt x="739406" y="624522"/>
                </a:lnTo>
                <a:lnTo>
                  <a:pt x="745869" y="615403"/>
                </a:lnTo>
                <a:lnTo>
                  <a:pt x="752739" y="604262"/>
                </a:lnTo>
                <a:lnTo>
                  <a:pt x="753719" y="593813"/>
                </a:lnTo>
                <a:lnTo>
                  <a:pt x="751509" y="588619"/>
                </a:lnTo>
                <a:lnTo>
                  <a:pt x="743572" y="587463"/>
                </a:lnTo>
                <a:lnTo>
                  <a:pt x="738835" y="585317"/>
                </a:lnTo>
                <a:lnTo>
                  <a:pt x="726753" y="581327"/>
                </a:lnTo>
                <a:lnTo>
                  <a:pt x="714759" y="579535"/>
                </a:lnTo>
                <a:lnTo>
                  <a:pt x="702693" y="578697"/>
                </a:lnTo>
                <a:lnTo>
                  <a:pt x="690390" y="577568"/>
                </a:lnTo>
                <a:lnTo>
                  <a:pt x="682612" y="576186"/>
                </a:lnTo>
                <a:lnTo>
                  <a:pt x="670073" y="572976"/>
                </a:lnTo>
                <a:lnTo>
                  <a:pt x="657909" y="569167"/>
                </a:lnTo>
                <a:lnTo>
                  <a:pt x="646027" y="564846"/>
                </a:lnTo>
                <a:lnTo>
                  <a:pt x="634333" y="560101"/>
                </a:lnTo>
                <a:lnTo>
                  <a:pt x="622735" y="555019"/>
                </a:lnTo>
                <a:lnTo>
                  <a:pt x="618451" y="553072"/>
                </a:lnTo>
                <a:lnTo>
                  <a:pt x="613500" y="541588"/>
                </a:lnTo>
                <a:lnTo>
                  <a:pt x="603501" y="532665"/>
                </a:lnTo>
                <a:lnTo>
                  <a:pt x="591674" y="525271"/>
                </a:lnTo>
                <a:lnTo>
                  <a:pt x="581237" y="518373"/>
                </a:lnTo>
                <a:lnTo>
                  <a:pt x="570947" y="509439"/>
                </a:lnTo>
                <a:lnTo>
                  <a:pt x="562095" y="500699"/>
                </a:lnTo>
                <a:lnTo>
                  <a:pt x="558177" y="496341"/>
                </a:lnTo>
                <a:lnTo>
                  <a:pt x="550248" y="485933"/>
                </a:lnTo>
                <a:lnTo>
                  <a:pt x="543092" y="475125"/>
                </a:lnTo>
                <a:lnTo>
                  <a:pt x="535839" y="464686"/>
                </a:lnTo>
                <a:lnTo>
                  <a:pt x="527622" y="455382"/>
                </a:lnTo>
                <a:lnTo>
                  <a:pt x="522897" y="451408"/>
                </a:lnTo>
                <a:lnTo>
                  <a:pt x="512143" y="443976"/>
                </a:lnTo>
                <a:lnTo>
                  <a:pt x="502273" y="436451"/>
                </a:lnTo>
                <a:lnTo>
                  <a:pt x="494080" y="426575"/>
                </a:lnTo>
                <a:lnTo>
                  <a:pt x="493229" y="425094"/>
                </a:lnTo>
                <a:lnTo>
                  <a:pt x="487196" y="413835"/>
                </a:lnTo>
                <a:lnTo>
                  <a:pt x="481269" y="402529"/>
                </a:lnTo>
                <a:lnTo>
                  <a:pt x="475402" y="391405"/>
                </a:lnTo>
                <a:lnTo>
                  <a:pt x="475094" y="390829"/>
                </a:lnTo>
                <a:lnTo>
                  <a:pt x="471755" y="379076"/>
                </a:lnTo>
                <a:lnTo>
                  <a:pt x="474129" y="369048"/>
                </a:lnTo>
                <a:lnTo>
                  <a:pt x="479646" y="359021"/>
                </a:lnTo>
                <a:lnTo>
                  <a:pt x="482714" y="353593"/>
                </a:lnTo>
                <a:lnTo>
                  <a:pt x="488622" y="341918"/>
                </a:lnTo>
                <a:lnTo>
                  <a:pt x="494099" y="330559"/>
                </a:lnTo>
                <a:lnTo>
                  <a:pt x="499730" y="319494"/>
                </a:lnTo>
                <a:lnTo>
                  <a:pt x="506097" y="308699"/>
                </a:lnTo>
                <a:lnTo>
                  <a:pt x="512914" y="299224"/>
                </a:lnTo>
                <a:lnTo>
                  <a:pt x="520598" y="288697"/>
                </a:lnTo>
                <a:lnTo>
                  <a:pt x="527106" y="278024"/>
                </a:lnTo>
                <a:lnTo>
                  <a:pt x="532714" y="267131"/>
                </a:lnTo>
                <a:lnTo>
                  <a:pt x="537699" y="255945"/>
                </a:lnTo>
                <a:lnTo>
                  <a:pt x="542338" y="244393"/>
                </a:lnTo>
                <a:lnTo>
                  <a:pt x="546906" y="232401"/>
                </a:lnTo>
                <a:lnTo>
                  <a:pt x="551682" y="219895"/>
                </a:lnTo>
                <a:lnTo>
                  <a:pt x="554316" y="213220"/>
                </a:lnTo>
                <a:lnTo>
                  <a:pt x="556215" y="208008"/>
                </a:lnTo>
                <a:lnTo>
                  <a:pt x="559497" y="198513"/>
                </a:lnTo>
                <a:lnTo>
                  <a:pt x="563832" y="185739"/>
                </a:lnTo>
                <a:lnTo>
                  <a:pt x="568886" y="170688"/>
                </a:lnTo>
                <a:lnTo>
                  <a:pt x="574328" y="154364"/>
                </a:lnTo>
                <a:lnTo>
                  <a:pt x="579826" y="137771"/>
                </a:lnTo>
                <a:lnTo>
                  <a:pt x="585047" y="121911"/>
                </a:lnTo>
                <a:lnTo>
                  <a:pt x="589661" y="107789"/>
                </a:lnTo>
                <a:lnTo>
                  <a:pt x="593333" y="96406"/>
                </a:lnTo>
                <a:lnTo>
                  <a:pt x="595734" y="88767"/>
                </a:lnTo>
                <a:lnTo>
                  <a:pt x="596353" y="86664"/>
                </a:lnTo>
                <a:lnTo>
                  <a:pt x="602188" y="76795"/>
                </a:lnTo>
                <a:lnTo>
                  <a:pt x="607754" y="65922"/>
                </a:lnTo>
                <a:lnTo>
                  <a:pt x="607568" y="60363"/>
                </a:lnTo>
                <a:lnTo>
                  <a:pt x="606361" y="55727"/>
                </a:lnTo>
                <a:lnTo>
                  <a:pt x="596099" y="45758"/>
                </a:lnTo>
                <a:lnTo>
                  <a:pt x="592150" y="42113"/>
                </a:lnTo>
                <a:lnTo>
                  <a:pt x="582179" y="34239"/>
                </a:lnTo>
                <a:lnTo>
                  <a:pt x="571983" y="26673"/>
                </a:lnTo>
                <a:lnTo>
                  <a:pt x="571792" y="26517"/>
                </a:lnTo>
                <a:lnTo>
                  <a:pt x="561805" y="19394"/>
                </a:lnTo>
                <a:lnTo>
                  <a:pt x="550885" y="11923"/>
                </a:lnTo>
                <a:lnTo>
                  <a:pt x="541242" y="3344"/>
                </a:lnTo>
                <a:lnTo>
                  <a:pt x="538619" y="0"/>
                </a:lnTo>
                <a:lnTo>
                  <a:pt x="530581" y="9542"/>
                </a:lnTo>
                <a:lnTo>
                  <a:pt x="523856" y="20829"/>
                </a:lnTo>
                <a:lnTo>
                  <a:pt x="520484" y="25336"/>
                </a:lnTo>
                <a:lnTo>
                  <a:pt x="517846" y="30031"/>
                </a:lnTo>
                <a:lnTo>
                  <a:pt x="513564" y="39488"/>
                </a:lnTo>
                <a:lnTo>
                  <a:pt x="508045" y="52482"/>
                </a:lnTo>
                <a:lnTo>
                  <a:pt x="501695" y="67787"/>
                </a:lnTo>
                <a:lnTo>
                  <a:pt x="494921" y="84177"/>
                </a:lnTo>
                <a:lnTo>
                  <a:pt x="488130" y="100426"/>
                </a:lnTo>
                <a:lnTo>
                  <a:pt x="481730" y="115309"/>
                </a:lnTo>
                <a:lnTo>
                  <a:pt x="476125" y="127599"/>
                </a:lnTo>
                <a:lnTo>
                  <a:pt x="471725" y="136072"/>
                </a:lnTo>
                <a:lnTo>
                  <a:pt x="469252" y="139344"/>
                </a:lnTo>
                <a:lnTo>
                  <a:pt x="458598" y="146507"/>
                </a:lnTo>
                <a:lnTo>
                  <a:pt x="448340" y="153683"/>
                </a:lnTo>
                <a:lnTo>
                  <a:pt x="439077" y="160997"/>
                </a:lnTo>
                <a:lnTo>
                  <a:pt x="433641" y="165633"/>
                </a:lnTo>
                <a:lnTo>
                  <a:pt x="430187" y="171576"/>
                </a:lnTo>
                <a:lnTo>
                  <a:pt x="424865" y="176161"/>
                </a:lnTo>
              </a:path>
              <a:path w="753719" h="917765">
                <a:moveTo>
                  <a:pt x="495924" y="618006"/>
                </a:moveTo>
                <a:lnTo>
                  <a:pt x="505396" y="621550"/>
                </a:lnTo>
                <a:lnTo>
                  <a:pt x="516952" y="626575"/>
                </a:lnTo>
                <a:lnTo>
                  <a:pt x="528156" y="632263"/>
                </a:lnTo>
                <a:lnTo>
                  <a:pt x="539513" y="637835"/>
                </a:lnTo>
              </a:path>
              <a:path w="753719" h="917765">
                <a:moveTo>
                  <a:pt x="551530" y="642511"/>
                </a:moveTo>
                <a:lnTo>
                  <a:pt x="555536" y="643674"/>
                </a:lnTo>
                <a:lnTo>
                  <a:pt x="567810" y="647215"/>
                </a:lnTo>
                <a:lnTo>
                  <a:pt x="579897" y="651024"/>
                </a:lnTo>
                <a:lnTo>
                  <a:pt x="591976" y="654697"/>
                </a:lnTo>
                <a:lnTo>
                  <a:pt x="604225" y="657830"/>
                </a:lnTo>
                <a:lnTo>
                  <a:pt x="616824" y="660020"/>
                </a:lnTo>
                <a:lnTo>
                  <a:pt x="622465" y="660577"/>
                </a:lnTo>
                <a:lnTo>
                  <a:pt x="635109" y="660967"/>
                </a:lnTo>
                <a:lnTo>
                  <a:pt x="647812" y="661266"/>
                </a:lnTo>
                <a:lnTo>
                  <a:pt x="653732" y="661796"/>
                </a:lnTo>
                <a:lnTo>
                  <a:pt x="662266" y="662863"/>
                </a:lnTo>
                <a:lnTo>
                  <a:pt x="667067" y="665962"/>
                </a:lnTo>
                <a:lnTo>
                  <a:pt x="675881" y="668146"/>
                </a:lnTo>
                <a:lnTo>
                  <a:pt x="687426" y="670785"/>
                </a:lnTo>
                <a:lnTo>
                  <a:pt x="700701" y="672577"/>
                </a:lnTo>
                <a:lnTo>
                  <a:pt x="712495" y="67152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155619" y="968191"/>
            <a:ext cx="56458" cy="185051"/>
          </a:xfrm>
          <a:custGeom>
            <a:avLst/>
            <a:gdLst/>
            <a:ahLst/>
            <a:cxnLst/>
            <a:rect l="l" t="t" r="r" b="b"/>
            <a:pathLst>
              <a:path w="56458" h="185051">
                <a:moveTo>
                  <a:pt x="56458" y="185051"/>
                </a:moveTo>
                <a:lnTo>
                  <a:pt x="49076" y="174387"/>
                </a:lnTo>
                <a:lnTo>
                  <a:pt x="40187" y="165319"/>
                </a:lnTo>
                <a:lnTo>
                  <a:pt x="30859" y="156775"/>
                </a:lnTo>
                <a:lnTo>
                  <a:pt x="22161" y="147682"/>
                </a:lnTo>
                <a:lnTo>
                  <a:pt x="15159" y="136968"/>
                </a:lnTo>
                <a:lnTo>
                  <a:pt x="12592" y="130555"/>
                </a:lnTo>
                <a:lnTo>
                  <a:pt x="9991" y="118169"/>
                </a:lnTo>
                <a:lnTo>
                  <a:pt x="8553" y="105624"/>
                </a:lnTo>
                <a:lnTo>
                  <a:pt x="6839" y="95605"/>
                </a:lnTo>
                <a:lnTo>
                  <a:pt x="4119" y="83486"/>
                </a:lnTo>
                <a:lnTo>
                  <a:pt x="1886" y="71259"/>
                </a:lnTo>
                <a:lnTo>
                  <a:pt x="420" y="58998"/>
                </a:lnTo>
                <a:lnTo>
                  <a:pt x="0" y="46774"/>
                </a:lnTo>
                <a:lnTo>
                  <a:pt x="902" y="34661"/>
                </a:lnTo>
                <a:lnTo>
                  <a:pt x="3406" y="22729"/>
                </a:lnTo>
                <a:lnTo>
                  <a:pt x="7790" y="11053"/>
                </a:lnTo>
                <a:lnTo>
                  <a:pt x="14129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94756" y="867803"/>
            <a:ext cx="179006" cy="78613"/>
          </a:xfrm>
          <a:custGeom>
            <a:avLst/>
            <a:gdLst/>
            <a:ahLst/>
            <a:cxnLst/>
            <a:rect l="l" t="t" r="r" b="b"/>
            <a:pathLst>
              <a:path w="179006" h="78612">
                <a:moveTo>
                  <a:pt x="179006" y="78613"/>
                </a:moveTo>
                <a:lnTo>
                  <a:pt x="169916" y="71298"/>
                </a:lnTo>
                <a:lnTo>
                  <a:pt x="161760" y="59882"/>
                </a:lnTo>
                <a:lnTo>
                  <a:pt x="156260" y="52260"/>
                </a:lnTo>
                <a:lnTo>
                  <a:pt x="147556" y="42776"/>
                </a:lnTo>
                <a:lnTo>
                  <a:pt x="138286" y="33934"/>
                </a:lnTo>
                <a:lnTo>
                  <a:pt x="128921" y="25427"/>
                </a:lnTo>
                <a:lnTo>
                  <a:pt x="122427" y="19380"/>
                </a:lnTo>
                <a:lnTo>
                  <a:pt x="113173" y="10100"/>
                </a:lnTo>
                <a:lnTo>
                  <a:pt x="102977" y="3928"/>
                </a:lnTo>
                <a:lnTo>
                  <a:pt x="95249" y="2413"/>
                </a:lnTo>
                <a:lnTo>
                  <a:pt x="82580" y="1432"/>
                </a:lnTo>
                <a:lnTo>
                  <a:pt x="69854" y="756"/>
                </a:lnTo>
                <a:lnTo>
                  <a:pt x="57128" y="321"/>
                </a:lnTo>
                <a:lnTo>
                  <a:pt x="44464" y="62"/>
                </a:lnTo>
                <a:lnTo>
                  <a:pt x="39979" y="0"/>
                </a:lnTo>
                <a:lnTo>
                  <a:pt x="25946" y="1667"/>
                </a:lnTo>
                <a:lnTo>
                  <a:pt x="15541" y="6694"/>
                </a:lnTo>
                <a:lnTo>
                  <a:pt x="5765" y="14469"/>
                </a:lnTo>
                <a:lnTo>
                  <a:pt x="0" y="1934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636617" y="1194369"/>
            <a:ext cx="43548" cy="21767"/>
          </a:xfrm>
          <a:custGeom>
            <a:avLst/>
            <a:gdLst/>
            <a:ahLst/>
            <a:cxnLst/>
            <a:rect l="l" t="t" r="r" b="b"/>
            <a:pathLst>
              <a:path w="43548" h="21767">
                <a:moveTo>
                  <a:pt x="43548" y="21767"/>
                </a:moveTo>
                <a:lnTo>
                  <a:pt x="32404" y="15423"/>
                </a:lnTo>
                <a:lnTo>
                  <a:pt x="22043" y="8123"/>
                </a:lnTo>
                <a:lnTo>
                  <a:pt x="21247" y="7785"/>
                </a:lnTo>
                <a:lnTo>
                  <a:pt x="14376" y="5079"/>
                </a:lnTo>
                <a:lnTo>
                  <a:pt x="5359" y="5473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632992" y="1217343"/>
            <a:ext cx="39916" cy="18148"/>
          </a:xfrm>
          <a:custGeom>
            <a:avLst/>
            <a:gdLst/>
            <a:ahLst/>
            <a:cxnLst/>
            <a:rect l="l" t="t" r="r" b="b"/>
            <a:pathLst>
              <a:path w="39916" h="18148">
                <a:moveTo>
                  <a:pt x="39916" y="18148"/>
                </a:moveTo>
                <a:lnTo>
                  <a:pt x="28235" y="14724"/>
                </a:lnTo>
                <a:lnTo>
                  <a:pt x="16271" y="8658"/>
                </a:lnTo>
                <a:lnTo>
                  <a:pt x="4811" y="2320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610023" y="1229442"/>
            <a:ext cx="38696" cy="25400"/>
          </a:xfrm>
          <a:custGeom>
            <a:avLst/>
            <a:gdLst/>
            <a:ahLst/>
            <a:cxnLst/>
            <a:rect l="l" t="t" r="r" b="b"/>
            <a:pathLst>
              <a:path w="38696" h="25400">
                <a:moveTo>
                  <a:pt x="38696" y="25400"/>
                </a:moveTo>
                <a:lnTo>
                  <a:pt x="29723" y="16185"/>
                </a:lnTo>
                <a:lnTo>
                  <a:pt x="20281" y="7823"/>
                </a:lnTo>
                <a:lnTo>
                  <a:pt x="13830" y="3860"/>
                </a:lnTo>
                <a:lnTo>
                  <a:pt x="5562" y="3429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407567" y="475255"/>
            <a:ext cx="37350" cy="30683"/>
          </a:xfrm>
          <a:custGeom>
            <a:avLst/>
            <a:gdLst/>
            <a:ahLst/>
            <a:cxnLst/>
            <a:rect l="l" t="t" r="r" b="b"/>
            <a:pathLst>
              <a:path w="37350" h="30683">
                <a:moveTo>
                  <a:pt x="37350" y="0"/>
                </a:moveTo>
                <a:lnTo>
                  <a:pt x="24140" y="1554"/>
                </a:lnTo>
                <a:lnTo>
                  <a:pt x="13536" y="8330"/>
                </a:lnTo>
                <a:lnTo>
                  <a:pt x="5543" y="18493"/>
                </a:lnTo>
                <a:lnTo>
                  <a:pt x="161" y="30207"/>
                </a:lnTo>
                <a:lnTo>
                  <a:pt x="0" y="3068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428918" y="479254"/>
            <a:ext cx="28003" cy="26670"/>
          </a:xfrm>
          <a:custGeom>
            <a:avLst/>
            <a:gdLst/>
            <a:ahLst/>
            <a:cxnLst/>
            <a:rect l="l" t="t" r="r" b="b"/>
            <a:pathLst>
              <a:path w="28003" h="26670">
                <a:moveTo>
                  <a:pt x="28003" y="0"/>
                </a:moveTo>
                <a:lnTo>
                  <a:pt x="16779" y="7665"/>
                </a:lnTo>
                <a:lnTo>
                  <a:pt x="6523" y="15275"/>
                </a:lnTo>
                <a:lnTo>
                  <a:pt x="148" y="26058"/>
                </a:lnTo>
                <a:lnTo>
                  <a:pt x="0" y="2667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440909" y="488590"/>
            <a:ext cx="37350" cy="22669"/>
          </a:xfrm>
          <a:custGeom>
            <a:avLst/>
            <a:gdLst/>
            <a:ahLst/>
            <a:cxnLst/>
            <a:rect l="l" t="t" r="r" b="b"/>
            <a:pathLst>
              <a:path w="37350" h="22669">
                <a:moveTo>
                  <a:pt x="37350" y="0"/>
                </a:moveTo>
                <a:lnTo>
                  <a:pt x="23778" y="5160"/>
                </a:lnTo>
                <a:lnTo>
                  <a:pt x="12478" y="10119"/>
                </a:lnTo>
                <a:lnTo>
                  <a:pt x="3353" y="17736"/>
                </a:lnTo>
                <a:lnTo>
                  <a:pt x="0" y="2266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057855" y="712073"/>
            <a:ext cx="170056" cy="206442"/>
          </a:xfrm>
          <a:custGeom>
            <a:avLst/>
            <a:gdLst/>
            <a:ahLst/>
            <a:cxnLst/>
            <a:rect l="l" t="t" r="r" b="b"/>
            <a:pathLst>
              <a:path w="170056" h="206442">
                <a:moveTo>
                  <a:pt x="160871" y="0"/>
                </a:moveTo>
                <a:lnTo>
                  <a:pt x="160722" y="131237"/>
                </a:lnTo>
                <a:lnTo>
                  <a:pt x="161776" y="130665"/>
                </a:lnTo>
                <a:lnTo>
                  <a:pt x="170056" y="6650"/>
                </a:lnTo>
                <a:lnTo>
                  <a:pt x="160871" y="0"/>
                </a:lnTo>
                <a:close/>
              </a:path>
              <a:path w="170056" h="206442">
                <a:moveTo>
                  <a:pt x="151387" y="165654"/>
                </a:moveTo>
                <a:lnTo>
                  <a:pt x="154770" y="153505"/>
                </a:lnTo>
                <a:lnTo>
                  <a:pt x="157877" y="141105"/>
                </a:lnTo>
                <a:lnTo>
                  <a:pt x="158080" y="140546"/>
                </a:lnTo>
                <a:lnTo>
                  <a:pt x="161727" y="130797"/>
                </a:lnTo>
                <a:lnTo>
                  <a:pt x="170133" y="127122"/>
                </a:lnTo>
                <a:lnTo>
                  <a:pt x="181992" y="123428"/>
                </a:lnTo>
                <a:lnTo>
                  <a:pt x="194471" y="118977"/>
                </a:lnTo>
                <a:lnTo>
                  <a:pt x="201768" y="113304"/>
                </a:lnTo>
                <a:lnTo>
                  <a:pt x="207085" y="102740"/>
                </a:lnTo>
                <a:lnTo>
                  <a:pt x="209571" y="89373"/>
                </a:lnTo>
                <a:lnTo>
                  <a:pt x="208728" y="77630"/>
                </a:lnTo>
                <a:lnTo>
                  <a:pt x="203346" y="66856"/>
                </a:lnTo>
                <a:lnTo>
                  <a:pt x="195705" y="56184"/>
                </a:lnTo>
                <a:lnTo>
                  <a:pt x="190237" y="46223"/>
                </a:lnTo>
                <a:lnTo>
                  <a:pt x="199870" y="39231"/>
                </a:lnTo>
                <a:lnTo>
                  <a:pt x="203348" y="32621"/>
                </a:lnTo>
                <a:lnTo>
                  <a:pt x="201935" y="26464"/>
                </a:lnTo>
                <a:lnTo>
                  <a:pt x="196896" y="20827"/>
                </a:lnTo>
                <a:lnTo>
                  <a:pt x="189498" y="15782"/>
                </a:lnTo>
                <a:lnTo>
                  <a:pt x="181005" y="11396"/>
                </a:lnTo>
                <a:lnTo>
                  <a:pt x="172683" y="7739"/>
                </a:lnTo>
                <a:lnTo>
                  <a:pt x="170056" y="6650"/>
                </a:lnTo>
                <a:lnTo>
                  <a:pt x="161776" y="130665"/>
                </a:lnTo>
                <a:lnTo>
                  <a:pt x="160722" y="131237"/>
                </a:lnTo>
                <a:lnTo>
                  <a:pt x="160871" y="0"/>
                </a:lnTo>
                <a:lnTo>
                  <a:pt x="156122" y="-9286"/>
                </a:lnTo>
                <a:lnTo>
                  <a:pt x="153853" y="-20120"/>
                </a:lnTo>
                <a:lnTo>
                  <a:pt x="152104" y="-31415"/>
                </a:lnTo>
                <a:lnTo>
                  <a:pt x="148918" y="-42082"/>
                </a:lnTo>
                <a:lnTo>
                  <a:pt x="145787" y="-47363"/>
                </a:lnTo>
                <a:lnTo>
                  <a:pt x="137278" y="-56253"/>
                </a:lnTo>
                <a:lnTo>
                  <a:pt x="126608" y="-64748"/>
                </a:lnTo>
                <a:lnTo>
                  <a:pt x="118380" y="-70134"/>
                </a:lnTo>
                <a:lnTo>
                  <a:pt x="106356" y="-75036"/>
                </a:lnTo>
                <a:lnTo>
                  <a:pt x="95712" y="-75205"/>
                </a:lnTo>
                <a:lnTo>
                  <a:pt x="86051" y="-71415"/>
                </a:lnTo>
                <a:lnTo>
                  <a:pt x="76975" y="-64443"/>
                </a:lnTo>
                <a:lnTo>
                  <a:pt x="70196" y="-57459"/>
                </a:lnTo>
                <a:lnTo>
                  <a:pt x="61013" y="-47497"/>
                </a:lnTo>
                <a:lnTo>
                  <a:pt x="51928" y="-37833"/>
                </a:lnTo>
                <a:lnTo>
                  <a:pt x="43243" y="-28204"/>
                </a:lnTo>
                <a:lnTo>
                  <a:pt x="35261" y="-18344"/>
                </a:lnTo>
                <a:lnTo>
                  <a:pt x="28283" y="-7989"/>
                </a:lnTo>
                <a:lnTo>
                  <a:pt x="22612" y="3123"/>
                </a:lnTo>
                <a:lnTo>
                  <a:pt x="18550" y="15260"/>
                </a:lnTo>
                <a:lnTo>
                  <a:pt x="16691" y="25623"/>
                </a:lnTo>
                <a:lnTo>
                  <a:pt x="14588" y="38163"/>
                </a:lnTo>
                <a:lnTo>
                  <a:pt x="11865" y="50525"/>
                </a:lnTo>
                <a:lnTo>
                  <a:pt x="11014" y="54592"/>
                </a:lnTo>
                <a:lnTo>
                  <a:pt x="9383" y="67094"/>
                </a:lnTo>
                <a:lnTo>
                  <a:pt x="8091" y="79685"/>
                </a:lnTo>
                <a:lnTo>
                  <a:pt x="5985" y="89669"/>
                </a:lnTo>
                <a:lnTo>
                  <a:pt x="1369" y="100629"/>
                </a:lnTo>
                <a:lnTo>
                  <a:pt x="0" y="111489"/>
                </a:lnTo>
                <a:lnTo>
                  <a:pt x="1324" y="113965"/>
                </a:lnTo>
                <a:lnTo>
                  <a:pt x="11408" y="119318"/>
                </a:lnTo>
                <a:lnTo>
                  <a:pt x="24675" y="120644"/>
                </a:lnTo>
                <a:lnTo>
                  <a:pt x="34027" y="121902"/>
                </a:lnTo>
                <a:lnTo>
                  <a:pt x="46098" y="126105"/>
                </a:lnTo>
                <a:lnTo>
                  <a:pt x="57925" y="130725"/>
                </a:lnTo>
                <a:lnTo>
                  <a:pt x="70030" y="134405"/>
                </a:lnTo>
                <a:lnTo>
                  <a:pt x="72736" y="134945"/>
                </a:lnTo>
                <a:lnTo>
                  <a:pt x="85360" y="136521"/>
                </a:lnTo>
                <a:lnTo>
                  <a:pt x="98105" y="137586"/>
                </a:lnTo>
                <a:lnTo>
                  <a:pt x="107369" y="138691"/>
                </a:lnTo>
                <a:lnTo>
                  <a:pt x="121760" y="141153"/>
                </a:lnTo>
                <a:lnTo>
                  <a:pt x="134333" y="145171"/>
                </a:lnTo>
                <a:lnTo>
                  <a:pt x="144251" y="152614"/>
                </a:lnTo>
                <a:lnTo>
                  <a:pt x="150674" y="165354"/>
                </a:lnTo>
                <a:lnTo>
                  <a:pt x="151387" y="168321"/>
                </a:lnTo>
                <a:lnTo>
                  <a:pt x="151387" y="1656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057856" y="636868"/>
            <a:ext cx="209571" cy="243526"/>
          </a:xfrm>
          <a:custGeom>
            <a:avLst/>
            <a:gdLst/>
            <a:ahLst/>
            <a:cxnLst/>
            <a:rect l="l" t="t" r="r" b="b"/>
            <a:pathLst>
              <a:path w="209571" h="243526">
                <a:moveTo>
                  <a:pt x="151387" y="240859"/>
                </a:moveTo>
                <a:lnTo>
                  <a:pt x="154770" y="228710"/>
                </a:lnTo>
                <a:lnTo>
                  <a:pt x="157877" y="216310"/>
                </a:lnTo>
                <a:lnTo>
                  <a:pt x="158080" y="215751"/>
                </a:lnTo>
                <a:lnTo>
                  <a:pt x="161776" y="205870"/>
                </a:lnTo>
                <a:lnTo>
                  <a:pt x="160722" y="206442"/>
                </a:lnTo>
                <a:lnTo>
                  <a:pt x="170133" y="202327"/>
                </a:lnTo>
                <a:lnTo>
                  <a:pt x="181992" y="198633"/>
                </a:lnTo>
                <a:lnTo>
                  <a:pt x="194471" y="194182"/>
                </a:lnTo>
                <a:lnTo>
                  <a:pt x="201768" y="188509"/>
                </a:lnTo>
                <a:lnTo>
                  <a:pt x="207085" y="177945"/>
                </a:lnTo>
                <a:lnTo>
                  <a:pt x="209571" y="164578"/>
                </a:lnTo>
                <a:lnTo>
                  <a:pt x="208728" y="152835"/>
                </a:lnTo>
                <a:lnTo>
                  <a:pt x="203346" y="142061"/>
                </a:lnTo>
                <a:lnTo>
                  <a:pt x="195705" y="131389"/>
                </a:lnTo>
                <a:lnTo>
                  <a:pt x="190237" y="121428"/>
                </a:lnTo>
                <a:lnTo>
                  <a:pt x="199870" y="114436"/>
                </a:lnTo>
                <a:lnTo>
                  <a:pt x="203348" y="107826"/>
                </a:lnTo>
                <a:lnTo>
                  <a:pt x="201935" y="101669"/>
                </a:lnTo>
                <a:lnTo>
                  <a:pt x="196896" y="96032"/>
                </a:lnTo>
                <a:lnTo>
                  <a:pt x="189498" y="90987"/>
                </a:lnTo>
                <a:lnTo>
                  <a:pt x="181005" y="86601"/>
                </a:lnTo>
                <a:lnTo>
                  <a:pt x="172683" y="82944"/>
                </a:lnTo>
                <a:lnTo>
                  <a:pt x="170056" y="81855"/>
                </a:lnTo>
                <a:lnTo>
                  <a:pt x="160871" y="75205"/>
                </a:lnTo>
                <a:lnTo>
                  <a:pt x="156122" y="65918"/>
                </a:lnTo>
                <a:lnTo>
                  <a:pt x="153853" y="55084"/>
                </a:lnTo>
                <a:lnTo>
                  <a:pt x="152104" y="43789"/>
                </a:lnTo>
                <a:lnTo>
                  <a:pt x="148918" y="33122"/>
                </a:lnTo>
                <a:lnTo>
                  <a:pt x="145787" y="27841"/>
                </a:lnTo>
                <a:lnTo>
                  <a:pt x="137278" y="18951"/>
                </a:lnTo>
                <a:lnTo>
                  <a:pt x="126608" y="10456"/>
                </a:lnTo>
                <a:lnTo>
                  <a:pt x="118380" y="5070"/>
                </a:lnTo>
                <a:lnTo>
                  <a:pt x="106356" y="168"/>
                </a:lnTo>
                <a:lnTo>
                  <a:pt x="95712" y="0"/>
                </a:lnTo>
                <a:lnTo>
                  <a:pt x="86051" y="3789"/>
                </a:lnTo>
                <a:lnTo>
                  <a:pt x="76975" y="10761"/>
                </a:lnTo>
                <a:lnTo>
                  <a:pt x="70196" y="17745"/>
                </a:lnTo>
                <a:lnTo>
                  <a:pt x="61013" y="27707"/>
                </a:lnTo>
                <a:lnTo>
                  <a:pt x="51928" y="37371"/>
                </a:lnTo>
                <a:lnTo>
                  <a:pt x="43243" y="47000"/>
                </a:lnTo>
                <a:lnTo>
                  <a:pt x="35261" y="56860"/>
                </a:lnTo>
                <a:lnTo>
                  <a:pt x="28283" y="67215"/>
                </a:lnTo>
                <a:lnTo>
                  <a:pt x="22612" y="78328"/>
                </a:lnTo>
                <a:lnTo>
                  <a:pt x="18550" y="90465"/>
                </a:lnTo>
                <a:lnTo>
                  <a:pt x="16691" y="100828"/>
                </a:lnTo>
                <a:lnTo>
                  <a:pt x="14588" y="113368"/>
                </a:lnTo>
                <a:lnTo>
                  <a:pt x="11865" y="125730"/>
                </a:lnTo>
                <a:lnTo>
                  <a:pt x="11014" y="129797"/>
                </a:lnTo>
                <a:lnTo>
                  <a:pt x="9383" y="142299"/>
                </a:lnTo>
                <a:lnTo>
                  <a:pt x="8091" y="154890"/>
                </a:lnTo>
                <a:lnTo>
                  <a:pt x="5985" y="164874"/>
                </a:lnTo>
                <a:lnTo>
                  <a:pt x="1369" y="175834"/>
                </a:lnTo>
                <a:lnTo>
                  <a:pt x="0" y="186694"/>
                </a:lnTo>
                <a:lnTo>
                  <a:pt x="1324" y="189170"/>
                </a:lnTo>
                <a:lnTo>
                  <a:pt x="11408" y="194523"/>
                </a:lnTo>
                <a:lnTo>
                  <a:pt x="24675" y="195849"/>
                </a:lnTo>
                <a:lnTo>
                  <a:pt x="34027" y="197107"/>
                </a:lnTo>
                <a:lnTo>
                  <a:pt x="46098" y="201310"/>
                </a:lnTo>
                <a:lnTo>
                  <a:pt x="57925" y="205930"/>
                </a:lnTo>
                <a:lnTo>
                  <a:pt x="70030" y="209610"/>
                </a:lnTo>
                <a:lnTo>
                  <a:pt x="72736" y="210150"/>
                </a:lnTo>
                <a:lnTo>
                  <a:pt x="85360" y="211726"/>
                </a:lnTo>
                <a:lnTo>
                  <a:pt x="98105" y="212791"/>
                </a:lnTo>
                <a:lnTo>
                  <a:pt x="107369" y="213896"/>
                </a:lnTo>
                <a:lnTo>
                  <a:pt x="121760" y="216358"/>
                </a:lnTo>
                <a:lnTo>
                  <a:pt x="134333" y="220376"/>
                </a:lnTo>
                <a:lnTo>
                  <a:pt x="144251" y="227819"/>
                </a:lnTo>
                <a:lnTo>
                  <a:pt x="150674" y="240559"/>
                </a:lnTo>
                <a:lnTo>
                  <a:pt x="151387" y="24352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90575" y="679016"/>
            <a:ext cx="18669" cy="25336"/>
          </a:xfrm>
          <a:custGeom>
            <a:avLst/>
            <a:gdLst/>
            <a:ahLst/>
            <a:cxnLst/>
            <a:rect l="l" t="t" r="r" b="b"/>
            <a:pathLst>
              <a:path w="18668" h="25336">
                <a:moveTo>
                  <a:pt x="18668" y="0"/>
                </a:moveTo>
                <a:lnTo>
                  <a:pt x="5695" y="5730"/>
                </a:lnTo>
                <a:lnTo>
                  <a:pt x="645" y="18336"/>
                </a:lnTo>
                <a:lnTo>
                  <a:pt x="0" y="25336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201348" y="698822"/>
            <a:ext cx="12407" cy="15862"/>
          </a:xfrm>
          <a:custGeom>
            <a:avLst/>
            <a:gdLst/>
            <a:ahLst/>
            <a:cxnLst/>
            <a:rect l="l" t="t" r="r" b="b"/>
            <a:pathLst>
              <a:path w="12407" h="15862">
                <a:moveTo>
                  <a:pt x="8089" y="0"/>
                </a:moveTo>
                <a:lnTo>
                  <a:pt x="4749" y="5600"/>
                </a:lnTo>
                <a:lnTo>
                  <a:pt x="0" y="7607"/>
                </a:lnTo>
                <a:lnTo>
                  <a:pt x="482" y="14389"/>
                </a:lnTo>
                <a:lnTo>
                  <a:pt x="2667" y="15049"/>
                </a:lnTo>
                <a:lnTo>
                  <a:pt x="4140" y="15862"/>
                </a:lnTo>
                <a:lnTo>
                  <a:pt x="6337" y="15176"/>
                </a:lnTo>
                <a:lnTo>
                  <a:pt x="7810" y="11404"/>
                </a:lnTo>
                <a:lnTo>
                  <a:pt x="12268" y="12242"/>
                </a:lnTo>
                <a:lnTo>
                  <a:pt x="12407" y="820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221249" y="756366"/>
            <a:ext cx="28003" cy="9018"/>
          </a:xfrm>
          <a:custGeom>
            <a:avLst/>
            <a:gdLst/>
            <a:ahLst/>
            <a:cxnLst/>
            <a:rect l="l" t="t" r="r" b="b"/>
            <a:pathLst>
              <a:path w="28003" h="9018">
                <a:moveTo>
                  <a:pt x="28003" y="0"/>
                </a:moveTo>
                <a:lnTo>
                  <a:pt x="19920" y="5998"/>
                </a:lnTo>
                <a:lnTo>
                  <a:pt x="8804" y="9018"/>
                </a:lnTo>
                <a:lnTo>
                  <a:pt x="800" y="5866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243563" y="776373"/>
            <a:ext cx="13690" cy="14859"/>
          </a:xfrm>
          <a:custGeom>
            <a:avLst/>
            <a:gdLst/>
            <a:ahLst/>
            <a:cxnLst/>
            <a:rect l="l" t="t" r="r" b="b"/>
            <a:pathLst>
              <a:path w="13690" h="14859">
                <a:moveTo>
                  <a:pt x="13690" y="0"/>
                </a:moveTo>
                <a:lnTo>
                  <a:pt x="8124" y="9036"/>
                </a:lnTo>
                <a:lnTo>
                  <a:pt x="484" y="14738"/>
                </a:lnTo>
                <a:lnTo>
                  <a:pt x="0" y="1485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984096" y="581856"/>
            <a:ext cx="194843" cy="255333"/>
          </a:xfrm>
          <a:custGeom>
            <a:avLst/>
            <a:gdLst/>
            <a:ahLst/>
            <a:cxnLst/>
            <a:rect l="l" t="t" r="r" b="b"/>
            <a:pathLst>
              <a:path w="194843" h="255333">
                <a:moveTo>
                  <a:pt x="181838" y="31534"/>
                </a:moveTo>
                <a:lnTo>
                  <a:pt x="178168" y="26403"/>
                </a:lnTo>
                <a:lnTo>
                  <a:pt x="170981" y="19720"/>
                </a:lnTo>
                <a:lnTo>
                  <a:pt x="158422" y="11539"/>
                </a:lnTo>
                <a:lnTo>
                  <a:pt x="145215" y="4631"/>
                </a:lnTo>
                <a:lnTo>
                  <a:pt x="135648" y="1104"/>
                </a:lnTo>
                <a:lnTo>
                  <a:pt x="129489" y="0"/>
                </a:lnTo>
                <a:lnTo>
                  <a:pt x="122097" y="1117"/>
                </a:lnTo>
                <a:lnTo>
                  <a:pt x="115671" y="3530"/>
                </a:lnTo>
                <a:lnTo>
                  <a:pt x="108191" y="6608"/>
                </a:lnTo>
                <a:lnTo>
                  <a:pt x="96933" y="12270"/>
                </a:lnTo>
                <a:lnTo>
                  <a:pt x="85949" y="18858"/>
                </a:lnTo>
                <a:lnTo>
                  <a:pt x="75233" y="26140"/>
                </a:lnTo>
                <a:lnTo>
                  <a:pt x="64777" y="33883"/>
                </a:lnTo>
                <a:lnTo>
                  <a:pt x="54574" y="41853"/>
                </a:lnTo>
                <a:lnTo>
                  <a:pt x="44617" y="49817"/>
                </a:lnTo>
                <a:lnTo>
                  <a:pt x="34899" y="57543"/>
                </a:lnTo>
                <a:lnTo>
                  <a:pt x="27283" y="63407"/>
                </a:lnTo>
                <a:lnTo>
                  <a:pt x="16838" y="72014"/>
                </a:lnTo>
                <a:lnTo>
                  <a:pt x="7501" y="81822"/>
                </a:lnTo>
                <a:lnTo>
                  <a:pt x="1612" y="92557"/>
                </a:lnTo>
                <a:lnTo>
                  <a:pt x="0" y="97878"/>
                </a:lnTo>
                <a:lnTo>
                  <a:pt x="1790" y="106311"/>
                </a:lnTo>
                <a:lnTo>
                  <a:pt x="1789" y="112552"/>
                </a:lnTo>
                <a:lnTo>
                  <a:pt x="1544" y="125073"/>
                </a:lnTo>
                <a:lnTo>
                  <a:pt x="1085" y="137783"/>
                </a:lnTo>
                <a:lnTo>
                  <a:pt x="741" y="150571"/>
                </a:lnTo>
                <a:lnTo>
                  <a:pt x="840" y="163324"/>
                </a:lnTo>
                <a:lnTo>
                  <a:pt x="1709" y="175934"/>
                </a:lnTo>
                <a:lnTo>
                  <a:pt x="3678" y="188289"/>
                </a:lnTo>
                <a:lnTo>
                  <a:pt x="7073" y="200279"/>
                </a:lnTo>
                <a:lnTo>
                  <a:pt x="7686" y="202100"/>
                </a:lnTo>
                <a:lnTo>
                  <a:pt x="11571" y="214689"/>
                </a:lnTo>
                <a:lnTo>
                  <a:pt x="18326" y="225437"/>
                </a:lnTo>
                <a:lnTo>
                  <a:pt x="21437" y="227939"/>
                </a:lnTo>
                <a:lnTo>
                  <a:pt x="28270" y="230365"/>
                </a:lnTo>
                <a:lnTo>
                  <a:pt x="30911" y="231698"/>
                </a:lnTo>
                <a:lnTo>
                  <a:pt x="37071" y="234835"/>
                </a:lnTo>
                <a:lnTo>
                  <a:pt x="43065" y="238493"/>
                </a:lnTo>
                <a:lnTo>
                  <a:pt x="48907" y="242087"/>
                </a:lnTo>
                <a:lnTo>
                  <a:pt x="51030" y="243404"/>
                </a:lnTo>
                <a:lnTo>
                  <a:pt x="62158" y="249944"/>
                </a:lnTo>
                <a:lnTo>
                  <a:pt x="74168" y="253961"/>
                </a:lnTo>
                <a:lnTo>
                  <a:pt x="84328" y="255333"/>
                </a:lnTo>
                <a:lnTo>
                  <a:pt x="86639" y="252044"/>
                </a:lnTo>
                <a:lnTo>
                  <a:pt x="93637" y="246773"/>
                </a:lnTo>
                <a:lnTo>
                  <a:pt x="103767" y="241060"/>
                </a:lnTo>
                <a:lnTo>
                  <a:pt x="115740" y="234997"/>
                </a:lnTo>
                <a:lnTo>
                  <a:pt x="124942" y="226656"/>
                </a:lnTo>
                <a:lnTo>
                  <a:pt x="125985" y="224494"/>
                </a:lnTo>
                <a:lnTo>
                  <a:pt x="126757" y="217179"/>
                </a:lnTo>
                <a:lnTo>
                  <a:pt x="125212" y="208402"/>
                </a:lnTo>
                <a:lnTo>
                  <a:pt x="122370" y="198765"/>
                </a:lnTo>
                <a:lnTo>
                  <a:pt x="119248" y="188872"/>
                </a:lnTo>
                <a:lnTo>
                  <a:pt x="116863" y="179327"/>
                </a:lnTo>
                <a:lnTo>
                  <a:pt x="116234" y="170732"/>
                </a:lnTo>
                <a:lnTo>
                  <a:pt x="118377" y="163693"/>
                </a:lnTo>
                <a:lnTo>
                  <a:pt x="124310" y="158811"/>
                </a:lnTo>
                <a:lnTo>
                  <a:pt x="135051" y="156692"/>
                </a:lnTo>
                <a:lnTo>
                  <a:pt x="136902" y="156708"/>
                </a:lnTo>
                <a:lnTo>
                  <a:pt x="147392" y="159722"/>
                </a:lnTo>
                <a:lnTo>
                  <a:pt x="157238" y="164802"/>
                </a:lnTo>
                <a:lnTo>
                  <a:pt x="167332" y="167863"/>
                </a:lnTo>
                <a:lnTo>
                  <a:pt x="178562" y="164820"/>
                </a:lnTo>
                <a:lnTo>
                  <a:pt x="183316" y="158370"/>
                </a:lnTo>
                <a:lnTo>
                  <a:pt x="181568" y="148738"/>
                </a:lnTo>
                <a:lnTo>
                  <a:pt x="175882" y="138584"/>
                </a:lnTo>
                <a:lnTo>
                  <a:pt x="170497" y="129667"/>
                </a:lnTo>
                <a:lnTo>
                  <a:pt x="168091" y="124554"/>
                </a:lnTo>
                <a:lnTo>
                  <a:pt x="163614" y="113145"/>
                </a:lnTo>
                <a:lnTo>
                  <a:pt x="160467" y="100738"/>
                </a:lnTo>
                <a:lnTo>
                  <a:pt x="160000" y="88611"/>
                </a:lnTo>
                <a:lnTo>
                  <a:pt x="163563" y="78041"/>
                </a:lnTo>
                <a:lnTo>
                  <a:pt x="171284" y="72067"/>
                </a:lnTo>
                <a:lnTo>
                  <a:pt x="184628" y="65436"/>
                </a:lnTo>
                <a:lnTo>
                  <a:pt x="193090" y="57708"/>
                </a:lnTo>
                <a:lnTo>
                  <a:pt x="194843" y="52095"/>
                </a:lnTo>
                <a:lnTo>
                  <a:pt x="187490" y="46405"/>
                </a:lnTo>
                <a:lnTo>
                  <a:pt x="185039" y="42532"/>
                </a:lnTo>
                <a:lnTo>
                  <a:pt x="182321" y="45250"/>
                </a:lnTo>
                <a:lnTo>
                  <a:pt x="180657" y="39141"/>
                </a:lnTo>
                <a:lnTo>
                  <a:pt x="181838" y="315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984096" y="581856"/>
            <a:ext cx="194843" cy="255333"/>
          </a:xfrm>
          <a:custGeom>
            <a:avLst/>
            <a:gdLst/>
            <a:ahLst/>
            <a:cxnLst/>
            <a:rect l="l" t="t" r="r" b="b"/>
            <a:pathLst>
              <a:path w="194843" h="255333">
                <a:moveTo>
                  <a:pt x="185039" y="42532"/>
                </a:moveTo>
                <a:lnTo>
                  <a:pt x="187490" y="46405"/>
                </a:lnTo>
                <a:lnTo>
                  <a:pt x="194843" y="52095"/>
                </a:lnTo>
                <a:lnTo>
                  <a:pt x="193090" y="57708"/>
                </a:lnTo>
                <a:lnTo>
                  <a:pt x="184628" y="65436"/>
                </a:lnTo>
                <a:lnTo>
                  <a:pt x="171284" y="72067"/>
                </a:lnTo>
                <a:lnTo>
                  <a:pt x="163563" y="78041"/>
                </a:lnTo>
                <a:lnTo>
                  <a:pt x="160000" y="88611"/>
                </a:lnTo>
                <a:lnTo>
                  <a:pt x="160467" y="100738"/>
                </a:lnTo>
                <a:lnTo>
                  <a:pt x="163614" y="113145"/>
                </a:lnTo>
                <a:lnTo>
                  <a:pt x="168091" y="124554"/>
                </a:lnTo>
                <a:lnTo>
                  <a:pt x="170497" y="129667"/>
                </a:lnTo>
                <a:lnTo>
                  <a:pt x="175882" y="138584"/>
                </a:lnTo>
                <a:lnTo>
                  <a:pt x="181568" y="148738"/>
                </a:lnTo>
                <a:lnTo>
                  <a:pt x="183316" y="158370"/>
                </a:lnTo>
                <a:lnTo>
                  <a:pt x="178562" y="164820"/>
                </a:lnTo>
                <a:lnTo>
                  <a:pt x="167332" y="167863"/>
                </a:lnTo>
                <a:lnTo>
                  <a:pt x="157238" y="164802"/>
                </a:lnTo>
                <a:lnTo>
                  <a:pt x="147392" y="159722"/>
                </a:lnTo>
                <a:lnTo>
                  <a:pt x="136902" y="156708"/>
                </a:lnTo>
                <a:lnTo>
                  <a:pt x="135051" y="156692"/>
                </a:lnTo>
                <a:lnTo>
                  <a:pt x="124310" y="158811"/>
                </a:lnTo>
                <a:lnTo>
                  <a:pt x="118377" y="163693"/>
                </a:lnTo>
                <a:lnTo>
                  <a:pt x="116234" y="170732"/>
                </a:lnTo>
                <a:lnTo>
                  <a:pt x="116863" y="179327"/>
                </a:lnTo>
                <a:lnTo>
                  <a:pt x="119248" y="188872"/>
                </a:lnTo>
                <a:lnTo>
                  <a:pt x="122370" y="198765"/>
                </a:lnTo>
                <a:lnTo>
                  <a:pt x="125212" y="208402"/>
                </a:lnTo>
                <a:lnTo>
                  <a:pt x="126757" y="217179"/>
                </a:lnTo>
                <a:lnTo>
                  <a:pt x="125985" y="224494"/>
                </a:lnTo>
                <a:lnTo>
                  <a:pt x="124942" y="226656"/>
                </a:lnTo>
                <a:lnTo>
                  <a:pt x="115740" y="234997"/>
                </a:lnTo>
                <a:lnTo>
                  <a:pt x="103767" y="241060"/>
                </a:lnTo>
                <a:lnTo>
                  <a:pt x="93637" y="246773"/>
                </a:lnTo>
                <a:lnTo>
                  <a:pt x="86639" y="252044"/>
                </a:lnTo>
                <a:lnTo>
                  <a:pt x="84328" y="255333"/>
                </a:lnTo>
                <a:lnTo>
                  <a:pt x="74168" y="253961"/>
                </a:lnTo>
                <a:lnTo>
                  <a:pt x="62158" y="249944"/>
                </a:lnTo>
                <a:lnTo>
                  <a:pt x="51030" y="243404"/>
                </a:lnTo>
                <a:lnTo>
                  <a:pt x="48907" y="242087"/>
                </a:lnTo>
                <a:lnTo>
                  <a:pt x="43065" y="238493"/>
                </a:lnTo>
                <a:lnTo>
                  <a:pt x="37071" y="234835"/>
                </a:lnTo>
                <a:lnTo>
                  <a:pt x="30911" y="231698"/>
                </a:lnTo>
                <a:lnTo>
                  <a:pt x="28270" y="230365"/>
                </a:lnTo>
                <a:lnTo>
                  <a:pt x="21437" y="227939"/>
                </a:lnTo>
                <a:lnTo>
                  <a:pt x="18326" y="225437"/>
                </a:lnTo>
                <a:lnTo>
                  <a:pt x="11571" y="214689"/>
                </a:lnTo>
                <a:lnTo>
                  <a:pt x="7686" y="202100"/>
                </a:lnTo>
                <a:lnTo>
                  <a:pt x="7073" y="200279"/>
                </a:lnTo>
                <a:lnTo>
                  <a:pt x="3678" y="188289"/>
                </a:lnTo>
                <a:lnTo>
                  <a:pt x="1709" y="175934"/>
                </a:lnTo>
                <a:lnTo>
                  <a:pt x="840" y="163324"/>
                </a:lnTo>
                <a:lnTo>
                  <a:pt x="741" y="150571"/>
                </a:lnTo>
                <a:lnTo>
                  <a:pt x="1085" y="137783"/>
                </a:lnTo>
                <a:lnTo>
                  <a:pt x="1544" y="125073"/>
                </a:lnTo>
                <a:lnTo>
                  <a:pt x="1789" y="112552"/>
                </a:lnTo>
                <a:lnTo>
                  <a:pt x="1790" y="111887"/>
                </a:lnTo>
                <a:lnTo>
                  <a:pt x="1790" y="106311"/>
                </a:lnTo>
                <a:lnTo>
                  <a:pt x="0" y="97878"/>
                </a:lnTo>
                <a:lnTo>
                  <a:pt x="1612" y="92557"/>
                </a:lnTo>
                <a:lnTo>
                  <a:pt x="7501" y="81822"/>
                </a:lnTo>
                <a:lnTo>
                  <a:pt x="16838" y="72014"/>
                </a:lnTo>
                <a:lnTo>
                  <a:pt x="27283" y="63407"/>
                </a:lnTo>
                <a:lnTo>
                  <a:pt x="34899" y="57543"/>
                </a:lnTo>
                <a:lnTo>
                  <a:pt x="44617" y="49817"/>
                </a:lnTo>
                <a:lnTo>
                  <a:pt x="54574" y="41853"/>
                </a:lnTo>
                <a:lnTo>
                  <a:pt x="64777" y="33883"/>
                </a:lnTo>
                <a:lnTo>
                  <a:pt x="75233" y="26140"/>
                </a:lnTo>
                <a:lnTo>
                  <a:pt x="85949" y="18858"/>
                </a:lnTo>
                <a:lnTo>
                  <a:pt x="96933" y="12270"/>
                </a:lnTo>
                <a:lnTo>
                  <a:pt x="108191" y="6608"/>
                </a:lnTo>
                <a:lnTo>
                  <a:pt x="115671" y="3530"/>
                </a:lnTo>
                <a:lnTo>
                  <a:pt x="122097" y="1117"/>
                </a:lnTo>
                <a:lnTo>
                  <a:pt x="129489" y="0"/>
                </a:lnTo>
                <a:lnTo>
                  <a:pt x="135648" y="1104"/>
                </a:lnTo>
                <a:lnTo>
                  <a:pt x="145215" y="4631"/>
                </a:lnTo>
                <a:lnTo>
                  <a:pt x="158422" y="11539"/>
                </a:lnTo>
                <a:lnTo>
                  <a:pt x="170981" y="19720"/>
                </a:lnTo>
                <a:lnTo>
                  <a:pt x="178168" y="26403"/>
                </a:lnTo>
                <a:lnTo>
                  <a:pt x="181838" y="31534"/>
                </a:lnTo>
                <a:lnTo>
                  <a:pt x="180657" y="39141"/>
                </a:lnTo>
                <a:lnTo>
                  <a:pt x="182321" y="4525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177297" y="807632"/>
            <a:ext cx="50800" cy="30048"/>
          </a:xfrm>
          <a:custGeom>
            <a:avLst/>
            <a:gdLst/>
            <a:ahLst/>
            <a:cxnLst/>
            <a:rect l="l" t="t" r="r" b="b"/>
            <a:pathLst>
              <a:path w="50800" h="30048">
                <a:moveTo>
                  <a:pt x="50800" y="29933"/>
                </a:moveTo>
                <a:lnTo>
                  <a:pt x="36578" y="30048"/>
                </a:lnTo>
                <a:lnTo>
                  <a:pt x="27035" y="27567"/>
                </a:lnTo>
                <a:lnTo>
                  <a:pt x="20027" y="20904"/>
                </a:lnTo>
                <a:lnTo>
                  <a:pt x="13018" y="9541"/>
                </a:lnTo>
                <a:lnTo>
                  <a:pt x="4182" y="640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106535" y="778606"/>
            <a:ext cx="37198" cy="21767"/>
          </a:xfrm>
          <a:custGeom>
            <a:avLst/>
            <a:gdLst/>
            <a:ahLst/>
            <a:cxnLst/>
            <a:rect l="l" t="t" r="r" b="b"/>
            <a:pathLst>
              <a:path w="37198" h="21767">
                <a:moveTo>
                  <a:pt x="37198" y="21767"/>
                </a:moveTo>
                <a:lnTo>
                  <a:pt x="25033" y="18982"/>
                </a:lnTo>
                <a:lnTo>
                  <a:pt x="13379" y="12025"/>
                </a:lnTo>
                <a:lnTo>
                  <a:pt x="3351" y="3402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120148" y="761366"/>
            <a:ext cx="19951" cy="19050"/>
          </a:xfrm>
          <a:custGeom>
            <a:avLst/>
            <a:gdLst/>
            <a:ahLst/>
            <a:cxnLst/>
            <a:rect l="l" t="t" r="r" b="b"/>
            <a:pathLst>
              <a:path w="19951" h="19050">
                <a:moveTo>
                  <a:pt x="0" y="0"/>
                </a:moveTo>
                <a:lnTo>
                  <a:pt x="4867" y="10743"/>
                </a:lnTo>
                <a:lnTo>
                  <a:pt x="16327" y="17561"/>
                </a:lnTo>
                <a:lnTo>
                  <a:pt x="19951" y="1905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905695" y="2110613"/>
            <a:ext cx="40665" cy="6565"/>
          </a:xfrm>
          <a:custGeom>
            <a:avLst/>
            <a:gdLst/>
            <a:ahLst/>
            <a:cxnLst/>
            <a:rect l="l" t="t" r="r" b="b"/>
            <a:pathLst>
              <a:path w="40665" h="6565">
                <a:moveTo>
                  <a:pt x="0" y="6565"/>
                </a:moveTo>
                <a:lnTo>
                  <a:pt x="11483" y="3171"/>
                </a:lnTo>
                <a:lnTo>
                  <a:pt x="24939" y="960"/>
                </a:lnTo>
                <a:lnTo>
                  <a:pt x="37862" y="24"/>
                </a:lnTo>
                <a:lnTo>
                  <a:pt x="4066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918374" y="2131609"/>
            <a:ext cx="46355" cy="7213"/>
          </a:xfrm>
          <a:custGeom>
            <a:avLst/>
            <a:gdLst/>
            <a:ahLst/>
            <a:cxnLst/>
            <a:rect l="l" t="t" r="r" b="b"/>
            <a:pathLst>
              <a:path w="46354" h="7213">
                <a:moveTo>
                  <a:pt x="0" y="7213"/>
                </a:moveTo>
                <a:lnTo>
                  <a:pt x="12549" y="4839"/>
                </a:lnTo>
                <a:lnTo>
                  <a:pt x="24715" y="2142"/>
                </a:lnTo>
                <a:lnTo>
                  <a:pt x="31191" y="1346"/>
                </a:lnTo>
                <a:lnTo>
                  <a:pt x="36309" y="977"/>
                </a:lnTo>
                <a:lnTo>
                  <a:pt x="41427" y="647"/>
                </a:lnTo>
                <a:lnTo>
                  <a:pt x="4635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939146" y="2169651"/>
            <a:ext cx="38036" cy="5245"/>
          </a:xfrm>
          <a:custGeom>
            <a:avLst/>
            <a:gdLst/>
            <a:ahLst/>
            <a:cxnLst/>
            <a:rect l="l" t="t" r="r" b="b"/>
            <a:pathLst>
              <a:path w="38036" h="5245">
                <a:moveTo>
                  <a:pt x="0" y="5245"/>
                </a:moveTo>
                <a:lnTo>
                  <a:pt x="12551" y="3756"/>
                </a:lnTo>
                <a:lnTo>
                  <a:pt x="24918" y="1029"/>
                </a:lnTo>
                <a:lnTo>
                  <a:pt x="28219" y="647"/>
                </a:lnTo>
                <a:lnTo>
                  <a:pt x="31584" y="393"/>
                </a:lnTo>
                <a:lnTo>
                  <a:pt x="34886" y="1092"/>
                </a:lnTo>
                <a:lnTo>
                  <a:pt x="38036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893520" y="2056809"/>
            <a:ext cx="145757" cy="168198"/>
          </a:xfrm>
          <a:custGeom>
            <a:avLst/>
            <a:gdLst/>
            <a:ahLst/>
            <a:cxnLst/>
            <a:rect l="l" t="t" r="r" b="b"/>
            <a:pathLst>
              <a:path w="145757" h="168198">
                <a:moveTo>
                  <a:pt x="139774" y="161602"/>
                </a:moveTo>
                <a:lnTo>
                  <a:pt x="141338" y="163768"/>
                </a:lnTo>
                <a:lnTo>
                  <a:pt x="145757" y="168198"/>
                </a:lnTo>
              </a:path>
              <a:path w="145757" h="168198">
                <a:moveTo>
                  <a:pt x="133339" y="152690"/>
                </a:moveTo>
                <a:lnTo>
                  <a:pt x="123644" y="138155"/>
                </a:lnTo>
                <a:lnTo>
                  <a:pt x="114089" y="123346"/>
                </a:lnTo>
                <a:lnTo>
                  <a:pt x="106510" y="111450"/>
                </a:lnTo>
                <a:lnTo>
                  <a:pt x="102743" y="105651"/>
                </a:lnTo>
                <a:lnTo>
                  <a:pt x="99174" y="100837"/>
                </a:lnTo>
                <a:lnTo>
                  <a:pt x="95377" y="96685"/>
                </a:lnTo>
                <a:lnTo>
                  <a:pt x="92202" y="91579"/>
                </a:lnTo>
                <a:lnTo>
                  <a:pt x="90131" y="88264"/>
                </a:lnTo>
                <a:lnTo>
                  <a:pt x="88468" y="83616"/>
                </a:lnTo>
                <a:lnTo>
                  <a:pt x="85801" y="80378"/>
                </a:lnTo>
                <a:lnTo>
                  <a:pt x="84787" y="79076"/>
                </a:lnTo>
                <a:lnTo>
                  <a:pt x="78111" y="67940"/>
                </a:lnTo>
                <a:lnTo>
                  <a:pt x="70637" y="57835"/>
                </a:lnTo>
                <a:lnTo>
                  <a:pt x="68028" y="55130"/>
                </a:lnTo>
                <a:lnTo>
                  <a:pt x="61574" y="44190"/>
                </a:lnTo>
                <a:lnTo>
                  <a:pt x="55460" y="32816"/>
                </a:lnTo>
                <a:lnTo>
                  <a:pt x="52505" y="28017"/>
                </a:lnTo>
                <a:lnTo>
                  <a:pt x="46331" y="16751"/>
                </a:lnTo>
                <a:lnTo>
                  <a:pt x="37363" y="8153"/>
                </a:lnTo>
                <a:lnTo>
                  <a:pt x="31496" y="5041"/>
                </a:lnTo>
                <a:lnTo>
                  <a:pt x="27368" y="2539"/>
                </a:lnTo>
                <a:lnTo>
                  <a:pt x="20739" y="0"/>
                </a:lnTo>
                <a:lnTo>
                  <a:pt x="18835" y="7"/>
                </a:lnTo>
                <a:lnTo>
                  <a:pt x="7864" y="5779"/>
                </a:lnTo>
                <a:lnTo>
                  <a:pt x="7344" y="5892"/>
                </a:lnTo>
              </a:path>
              <a:path w="145757" h="168198">
                <a:moveTo>
                  <a:pt x="139774" y="161602"/>
                </a:moveTo>
                <a:lnTo>
                  <a:pt x="133339" y="15269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998900" y="699220"/>
            <a:ext cx="33045" cy="130302"/>
          </a:xfrm>
          <a:custGeom>
            <a:avLst/>
            <a:gdLst/>
            <a:ahLst/>
            <a:cxnLst/>
            <a:rect l="l" t="t" r="r" b="b"/>
            <a:pathLst>
              <a:path w="33045" h="130302">
                <a:moveTo>
                  <a:pt x="3594" y="28816"/>
                </a:moveTo>
                <a:lnTo>
                  <a:pt x="927" y="35572"/>
                </a:lnTo>
                <a:lnTo>
                  <a:pt x="1168" y="39408"/>
                </a:lnTo>
                <a:lnTo>
                  <a:pt x="1473" y="44145"/>
                </a:lnTo>
                <a:lnTo>
                  <a:pt x="520" y="54000"/>
                </a:lnTo>
                <a:lnTo>
                  <a:pt x="889" y="58737"/>
                </a:lnTo>
                <a:lnTo>
                  <a:pt x="1562" y="67627"/>
                </a:lnTo>
                <a:lnTo>
                  <a:pt x="0" y="74688"/>
                </a:lnTo>
                <a:lnTo>
                  <a:pt x="508" y="83578"/>
                </a:lnTo>
                <a:lnTo>
                  <a:pt x="850" y="89534"/>
                </a:lnTo>
                <a:lnTo>
                  <a:pt x="2044" y="95376"/>
                </a:lnTo>
                <a:lnTo>
                  <a:pt x="2171" y="100901"/>
                </a:lnTo>
                <a:lnTo>
                  <a:pt x="1663" y="104978"/>
                </a:lnTo>
                <a:lnTo>
                  <a:pt x="2717" y="107086"/>
                </a:lnTo>
                <a:lnTo>
                  <a:pt x="4572" y="110782"/>
                </a:lnTo>
                <a:lnTo>
                  <a:pt x="8255" y="114147"/>
                </a:lnTo>
                <a:lnTo>
                  <a:pt x="10896" y="117284"/>
                </a:lnTo>
                <a:lnTo>
                  <a:pt x="13779" y="120713"/>
                </a:lnTo>
                <a:lnTo>
                  <a:pt x="24879" y="125971"/>
                </a:lnTo>
                <a:lnTo>
                  <a:pt x="25920" y="130302"/>
                </a:lnTo>
                <a:lnTo>
                  <a:pt x="25180" y="118231"/>
                </a:lnTo>
                <a:lnTo>
                  <a:pt x="21815" y="105804"/>
                </a:lnTo>
                <a:lnTo>
                  <a:pt x="19304" y="93549"/>
                </a:lnTo>
                <a:lnTo>
                  <a:pt x="19291" y="93370"/>
                </a:lnTo>
                <a:lnTo>
                  <a:pt x="19876" y="80770"/>
                </a:lnTo>
                <a:lnTo>
                  <a:pt x="21093" y="68255"/>
                </a:lnTo>
                <a:lnTo>
                  <a:pt x="21107" y="66370"/>
                </a:lnTo>
                <a:lnTo>
                  <a:pt x="22154" y="53985"/>
                </a:lnTo>
                <a:lnTo>
                  <a:pt x="24573" y="40922"/>
                </a:lnTo>
                <a:lnTo>
                  <a:pt x="26327" y="32600"/>
                </a:lnTo>
                <a:lnTo>
                  <a:pt x="28879" y="19053"/>
                </a:lnTo>
                <a:lnTo>
                  <a:pt x="31439" y="6027"/>
                </a:lnTo>
                <a:lnTo>
                  <a:pt x="33045" y="0"/>
                </a:lnTo>
                <a:lnTo>
                  <a:pt x="2590" y="25095"/>
                </a:lnTo>
                <a:lnTo>
                  <a:pt x="3594" y="288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998900" y="699220"/>
            <a:ext cx="33045" cy="130302"/>
          </a:xfrm>
          <a:custGeom>
            <a:avLst/>
            <a:gdLst/>
            <a:ahLst/>
            <a:cxnLst/>
            <a:rect l="l" t="t" r="r" b="b"/>
            <a:pathLst>
              <a:path w="33045" h="130302">
                <a:moveTo>
                  <a:pt x="2590" y="25095"/>
                </a:moveTo>
                <a:lnTo>
                  <a:pt x="3594" y="28816"/>
                </a:lnTo>
                <a:lnTo>
                  <a:pt x="927" y="35572"/>
                </a:lnTo>
                <a:lnTo>
                  <a:pt x="1168" y="39408"/>
                </a:lnTo>
                <a:lnTo>
                  <a:pt x="1473" y="44145"/>
                </a:lnTo>
                <a:lnTo>
                  <a:pt x="520" y="54000"/>
                </a:lnTo>
                <a:lnTo>
                  <a:pt x="889" y="58737"/>
                </a:lnTo>
                <a:lnTo>
                  <a:pt x="1562" y="67627"/>
                </a:lnTo>
                <a:lnTo>
                  <a:pt x="0" y="74688"/>
                </a:lnTo>
                <a:lnTo>
                  <a:pt x="508" y="83578"/>
                </a:lnTo>
                <a:lnTo>
                  <a:pt x="850" y="89534"/>
                </a:lnTo>
                <a:lnTo>
                  <a:pt x="2044" y="95376"/>
                </a:lnTo>
                <a:lnTo>
                  <a:pt x="2171" y="100901"/>
                </a:lnTo>
                <a:lnTo>
                  <a:pt x="2222" y="103035"/>
                </a:lnTo>
                <a:lnTo>
                  <a:pt x="1663" y="104978"/>
                </a:lnTo>
                <a:lnTo>
                  <a:pt x="2717" y="107086"/>
                </a:lnTo>
                <a:lnTo>
                  <a:pt x="4572" y="110782"/>
                </a:lnTo>
                <a:lnTo>
                  <a:pt x="8255" y="114147"/>
                </a:lnTo>
                <a:lnTo>
                  <a:pt x="10896" y="117284"/>
                </a:lnTo>
                <a:lnTo>
                  <a:pt x="13779" y="120713"/>
                </a:lnTo>
                <a:lnTo>
                  <a:pt x="24879" y="125971"/>
                </a:lnTo>
                <a:lnTo>
                  <a:pt x="25920" y="130302"/>
                </a:lnTo>
                <a:lnTo>
                  <a:pt x="25180" y="118231"/>
                </a:lnTo>
                <a:lnTo>
                  <a:pt x="21815" y="105804"/>
                </a:lnTo>
                <a:lnTo>
                  <a:pt x="19304" y="93549"/>
                </a:lnTo>
                <a:lnTo>
                  <a:pt x="19291" y="93370"/>
                </a:lnTo>
                <a:lnTo>
                  <a:pt x="19876" y="80770"/>
                </a:lnTo>
                <a:lnTo>
                  <a:pt x="21093" y="68255"/>
                </a:lnTo>
                <a:lnTo>
                  <a:pt x="21107" y="66370"/>
                </a:lnTo>
                <a:lnTo>
                  <a:pt x="22154" y="53985"/>
                </a:lnTo>
                <a:lnTo>
                  <a:pt x="24573" y="40922"/>
                </a:lnTo>
                <a:lnTo>
                  <a:pt x="26327" y="32600"/>
                </a:lnTo>
                <a:lnTo>
                  <a:pt x="28879" y="19053"/>
                </a:lnTo>
                <a:lnTo>
                  <a:pt x="31439" y="6027"/>
                </a:lnTo>
                <a:lnTo>
                  <a:pt x="3304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925425" y="536680"/>
            <a:ext cx="296266" cy="249317"/>
          </a:xfrm>
          <a:custGeom>
            <a:avLst/>
            <a:gdLst/>
            <a:ahLst/>
            <a:cxnLst/>
            <a:rect l="l" t="t" r="r" b="b"/>
            <a:pathLst>
              <a:path w="296266" h="249317">
                <a:moveTo>
                  <a:pt x="28004" y="212715"/>
                </a:moveTo>
                <a:lnTo>
                  <a:pt x="22149" y="220742"/>
                </a:lnTo>
                <a:lnTo>
                  <a:pt x="23750" y="223764"/>
                </a:lnTo>
                <a:lnTo>
                  <a:pt x="25110" y="226223"/>
                </a:lnTo>
                <a:lnTo>
                  <a:pt x="32162" y="238345"/>
                </a:lnTo>
                <a:lnTo>
                  <a:pt x="38088" y="249317"/>
                </a:lnTo>
                <a:lnTo>
                  <a:pt x="45543" y="244262"/>
                </a:lnTo>
                <a:lnTo>
                  <a:pt x="54068" y="234874"/>
                </a:lnTo>
                <a:lnTo>
                  <a:pt x="62316" y="225428"/>
                </a:lnTo>
                <a:lnTo>
                  <a:pt x="69034" y="217497"/>
                </a:lnTo>
                <a:lnTo>
                  <a:pt x="75666" y="209741"/>
                </a:lnTo>
                <a:lnTo>
                  <a:pt x="83656" y="200817"/>
                </a:lnTo>
                <a:lnTo>
                  <a:pt x="94450" y="189385"/>
                </a:lnTo>
                <a:lnTo>
                  <a:pt x="100031" y="183637"/>
                </a:lnTo>
                <a:lnTo>
                  <a:pt x="108356" y="175173"/>
                </a:lnTo>
                <a:lnTo>
                  <a:pt x="117759" y="165776"/>
                </a:lnTo>
                <a:lnTo>
                  <a:pt x="127879" y="155875"/>
                </a:lnTo>
                <a:lnTo>
                  <a:pt x="138356" y="145898"/>
                </a:lnTo>
                <a:lnTo>
                  <a:pt x="148828" y="136273"/>
                </a:lnTo>
                <a:lnTo>
                  <a:pt x="158935" y="127428"/>
                </a:lnTo>
                <a:lnTo>
                  <a:pt x="168314" y="119793"/>
                </a:lnTo>
                <a:lnTo>
                  <a:pt x="176607" y="113795"/>
                </a:lnTo>
                <a:lnTo>
                  <a:pt x="183417" y="109922"/>
                </a:lnTo>
                <a:lnTo>
                  <a:pt x="195093" y="104633"/>
                </a:lnTo>
                <a:lnTo>
                  <a:pt x="206388" y="98923"/>
                </a:lnTo>
                <a:lnTo>
                  <a:pt x="209074" y="97268"/>
                </a:lnTo>
                <a:lnTo>
                  <a:pt x="219246" y="90834"/>
                </a:lnTo>
                <a:lnTo>
                  <a:pt x="230442" y="84128"/>
                </a:lnTo>
                <a:lnTo>
                  <a:pt x="240611" y="78761"/>
                </a:lnTo>
                <a:lnTo>
                  <a:pt x="252580" y="73107"/>
                </a:lnTo>
                <a:lnTo>
                  <a:pt x="263945" y="68240"/>
                </a:lnTo>
                <a:lnTo>
                  <a:pt x="271521" y="65169"/>
                </a:lnTo>
                <a:lnTo>
                  <a:pt x="284301" y="60165"/>
                </a:lnTo>
                <a:lnTo>
                  <a:pt x="296266" y="56074"/>
                </a:lnTo>
                <a:lnTo>
                  <a:pt x="292901" y="52429"/>
                </a:lnTo>
                <a:lnTo>
                  <a:pt x="286551" y="51209"/>
                </a:lnTo>
                <a:lnTo>
                  <a:pt x="281560" y="51654"/>
                </a:lnTo>
                <a:lnTo>
                  <a:pt x="278131" y="51971"/>
                </a:lnTo>
                <a:lnTo>
                  <a:pt x="267082" y="51997"/>
                </a:lnTo>
                <a:lnTo>
                  <a:pt x="263995" y="52441"/>
                </a:lnTo>
                <a:lnTo>
                  <a:pt x="260249" y="52962"/>
                </a:lnTo>
                <a:lnTo>
                  <a:pt x="247295" y="54359"/>
                </a:lnTo>
                <a:lnTo>
                  <a:pt x="243637" y="53597"/>
                </a:lnTo>
                <a:lnTo>
                  <a:pt x="241440" y="53140"/>
                </a:lnTo>
                <a:lnTo>
                  <a:pt x="237262" y="47285"/>
                </a:lnTo>
                <a:lnTo>
                  <a:pt x="230678" y="42413"/>
                </a:lnTo>
                <a:lnTo>
                  <a:pt x="220248" y="35047"/>
                </a:lnTo>
                <a:lnTo>
                  <a:pt x="208941" y="27537"/>
                </a:lnTo>
                <a:lnTo>
                  <a:pt x="197106" y="20242"/>
                </a:lnTo>
                <a:lnTo>
                  <a:pt x="185092" y="13519"/>
                </a:lnTo>
                <a:lnTo>
                  <a:pt x="173250" y="7727"/>
                </a:lnTo>
                <a:lnTo>
                  <a:pt x="161927" y="3225"/>
                </a:lnTo>
                <a:lnTo>
                  <a:pt x="151473" y="371"/>
                </a:lnTo>
                <a:lnTo>
                  <a:pt x="148506" y="0"/>
                </a:lnTo>
                <a:lnTo>
                  <a:pt x="136576" y="56"/>
                </a:lnTo>
                <a:lnTo>
                  <a:pt x="121423" y="1413"/>
                </a:lnTo>
                <a:lnTo>
                  <a:pt x="105868" y="3690"/>
                </a:lnTo>
                <a:lnTo>
                  <a:pt x="92732" y="6509"/>
                </a:lnTo>
                <a:lnTo>
                  <a:pt x="84837" y="9490"/>
                </a:lnTo>
                <a:lnTo>
                  <a:pt x="81009" y="12012"/>
                </a:lnTo>
                <a:lnTo>
                  <a:pt x="72971" y="16981"/>
                </a:lnTo>
                <a:lnTo>
                  <a:pt x="65105" y="21819"/>
                </a:lnTo>
                <a:lnTo>
                  <a:pt x="56671" y="27540"/>
                </a:lnTo>
                <a:lnTo>
                  <a:pt x="46931" y="35164"/>
                </a:lnTo>
                <a:lnTo>
                  <a:pt x="35145" y="45708"/>
                </a:lnTo>
                <a:lnTo>
                  <a:pt x="20575" y="60188"/>
                </a:lnTo>
                <a:lnTo>
                  <a:pt x="14118" y="69147"/>
                </a:lnTo>
                <a:lnTo>
                  <a:pt x="8227" y="81485"/>
                </a:lnTo>
                <a:lnTo>
                  <a:pt x="3701" y="94614"/>
                </a:lnTo>
                <a:lnTo>
                  <a:pt x="966" y="106327"/>
                </a:lnTo>
                <a:lnTo>
                  <a:pt x="0" y="116046"/>
                </a:lnTo>
                <a:lnTo>
                  <a:pt x="212" y="128311"/>
                </a:lnTo>
                <a:lnTo>
                  <a:pt x="1671" y="141113"/>
                </a:lnTo>
                <a:lnTo>
                  <a:pt x="4159" y="154037"/>
                </a:lnTo>
                <a:lnTo>
                  <a:pt x="7459" y="166664"/>
                </a:lnTo>
                <a:lnTo>
                  <a:pt x="11354" y="178578"/>
                </a:lnTo>
                <a:lnTo>
                  <a:pt x="14912" y="187276"/>
                </a:lnTo>
                <a:lnTo>
                  <a:pt x="20677" y="199026"/>
                </a:lnTo>
                <a:lnTo>
                  <a:pt x="26404" y="209744"/>
                </a:lnTo>
                <a:lnTo>
                  <a:pt x="28004" y="2127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925425" y="536680"/>
            <a:ext cx="296266" cy="249317"/>
          </a:xfrm>
          <a:custGeom>
            <a:avLst/>
            <a:gdLst/>
            <a:ahLst/>
            <a:cxnLst/>
            <a:rect l="l" t="t" r="r" b="b"/>
            <a:pathLst>
              <a:path w="296266" h="249317">
                <a:moveTo>
                  <a:pt x="38088" y="249317"/>
                </a:moveTo>
                <a:lnTo>
                  <a:pt x="32162" y="238345"/>
                </a:lnTo>
                <a:lnTo>
                  <a:pt x="25110" y="226223"/>
                </a:lnTo>
                <a:lnTo>
                  <a:pt x="23750" y="223764"/>
                </a:lnTo>
                <a:lnTo>
                  <a:pt x="22149" y="220742"/>
                </a:lnTo>
                <a:lnTo>
                  <a:pt x="28004" y="212715"/>
                </a:lnTo>
                <a:lnTo>
                  <a:pt x="26404" y="209744"/>
                </a:lnTo>
                <a:lnTo>
                  <a:pt x="20677" y="199026"/>
                </a:lnTo>
                <a:lnTo>
                  <a:pt x="14912" y="187276"/>
                </a:lnTo>
                <a:lnTo>
                  <a:pt x="11354" y="178578"/>
                </a:lnTo>
                <a:lnTo>
                  <a:pt x="7459" y="166664"/>
                </a:lnTo>
                <a:lnTo>
                  <a:pt x="4159" y="154037"/>
                </a:lnTo>
                <a:lnTo>
                  <a:pt x="1671" y="141113"/>
                </a:lnTo>
                <a:lnTo>
                  <a:pt x="212" y="128311"/>
                </a:lnTo>
                <a:lnTo>
                  <a:pt x="0" y="116046"/>
                </a:lnTo>
                <a:lnTo>
                  <a:pt x="966" y="106327"/>
                </a:lnTo>
                <a:lnTo>
                  <a:pt x="3701" y="94614"/>
                </a:lnTo>
                <a:lnTo>
                  <a:pt x="8227" y="81485"/>
                </a:lnTo>
                <a:lnTo>
                  <a:pt x="14118" y="69147"/>
                </a:lnTo>
                <a:lnTo>
                  <a:pt x="20575" y="60188"/>
                </a:lnTo>
                <a:lnTo>
                  <a:pt x="35145" y="45708"/>
                </a:lnTo>
                <a:lnTo>
                  <a:pt x="46931" y="35164"/>
                </a:lnTo>
                <a:lnTo>
                  <a:pt x="56671" y="27540"/>
                </a:lnTo>
                <a:lnTo>
                  <a:pt x="65105" y="21819"/>
                </a:lnTo>
                <a:lnTo>
                  <a:pt x="72971" y="16981"/>
                </a:lnTo>
                <a:lnTo>
                  <a:pt x="81009" y="12012"/>
                </a:lnTo>
                <a:lnTo>
                  <a:pt x="92732" y="6509"/>
                </a:lnTo>
                <a:lnTo>
                  <a:pt x="105868" y="3690"/>
                </a:lnTo>
                <a:lnTo>
                  <a:pt x="121423" y="1413"/>
                </a:lnTo>
                <a:lnTo>
                  <a:pt x="136576" y="56"/>
                </a:lnTo>
                <a:lnTo>
                  <a:pt x="148506" y="0"/>
                </a:lnTo>
                <a:lnTo>
                  <a:pt x="151473" y="371"/>
                </a:lnTo>
                <a:lnTo>
                  <a:pt x="161927" y="3225"/>
                </a:lnTo>
                <a:lnTo>
                  <a:pt x="173250" y="7727"/>
                </a:lnTo>
                <a:lnTo>
                  <a:pt x="185092" y="13519"/>
                </a:lnTo>
                <a:lnTo>
                  <a:pt x="197106" y="20242"/>
                </a:lnTo>
                <a:lnTo>
                  <a:pt x="208941" y="27537"/>
                </a:lnTo>
                <a:lnTo>
                  <a:pt x="220248" y="35047"/>
                </a:lnTo>
                <a:lnTo>
                  <a:pt x="230678" y="42413"/>
                </a:lnTo>
                <a:lnTo>
                  <a:pt x="237262" y="47285"/>
                </a:lnTo>
                <a:lnTo>
                  <a:pt x="241440" y="53140"/>
                </a:lnTo>
                <a:lnTo>
                  <a:pt x="243637" y="53597"/>
                </a:lnTo>
                <a:lnTo>
                  <a:pt x="247295" y="54359"/>
                </a:lnTo>
                <a:lnTo>
                  <a:pt x="260249" y="52962"/>
                </a:lnTo>
                <a:lnTo>
                  <a:pt x="263995" y="52441"/>
                </a:lnTo>
                <a:lnTo>
                  <a:pt x="267082" y="51997"/>
                </a:lnTo>
                <a:lnTo>
                  <a:pt x="278131" y="51971"/>
                </a:lnTo>
                <a:lnTo>
                  <a:pt x="281560" y="51654"/>
                </a:lnTo>
                <a:lnTo>
                  <a:pt x="286551" y="51209"/>
                </a:lnTo>
                <a:lnTo>
                  <a:pt x="292901" y="52429"/>
                </a:lnTo>
                <a:lnTo>
                  <a:pt x="296266" y="56074"/>
                </a:lnTo>
                <a:lnTo>
                  <a:pt x="284301" y="60165"/>
                </a:lnTo>
                <a:lnTo>
                  <a:pt x="271521" y="65169"/>
                </a:lnTo>
                <a:lnTo>
                  <a:pt x="263945" y="68240"/>
                </a:lnTo>
                <a:lnTo>
                  <a:pt x="252580" y="73107"/>
                </a:lnTo>
                <a:lnTo>
                  <a:pt x="240611" y="78761"/>
                </a:lnTo>
                <a:lnTo>
                  <a:pt x="230442" y="84128"/>
                </a:lnTo>
                <a:lnTo>
                  <a:pt x="219246" y="90834"/>
                </a:lnTo>
                <a:lnTo>
                  <a:pt x="209074" y="97268"/>
                </a:lnTo>
                <a:lnTo>
                  <a:pt x="206388" y="98923"/>
                </a:lnTo>
                <a:lnTo>
                  <a:pt x="195093" y="104633"/>
                </a:lnTo>
                <a:lnTo>
                  <a:pt x="183417" y="109922"/>
                </a:lnTo>
                <a:lnTo>
                  <a:pt x="176607" y="113795"/>
                </a:lnTo>
                <a:lnTo>
                  <a:pt x="168314" y="119793"/>
                </a:lnTo>
                <a:lnTo>
                  <a:pt x="158935" y="127428"/>
                </a:lnTo>
                <a:lnTo>
                  <a:pt x="148828" y="136273"/>
                </a:lnTo>
                <a:lnTo>
                  <a:pt x="138356" y="145898"/>
                </a:lnTo>
                <a:lnTo>
                  <a:pt x="127879" y="155875"/>
                </a:lnTo>
                <a:lnTo>
                  <a:pt x="117759" y="165776"/>
                </a:lnTo>
                <a:lnTo>
                  <a:pt x="108356" y="175173"/>
                </a:lnTo>
                <a:lnTo>
                  <a:pt x="100031" y="183637"/>
                </a:lnTo>
                <a:lnTo>
                  <a:pt x="94450" y="189385"/>
                </a:lnTo>
                <a:lnTo>
                  <a:pt x="83656" y="200817"/>
                </a:lnTo>
                <a:lnTo>
                  <a:pt x="75666" y="209741"/>
                </a:lnTo>
                <a:lnTo>
                  <a:pt x="69034" y="217497"/>
                </a:lnTo>
                <a:lnTo>
                  <a:pt x="62316" y="225428"/>
                </a:lnTo>
                <a:lnTo>
                  <a:pt x="54068" y="234874"/>
                </a:lnTo>
                <a:lnTo>
                  <a:pt x="45543" y="244262"/>
                </a:lnTo>
                <a:lnTo>
                  <a:pt x="38088" y="24931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952824" y="640902"/>
            <a:ext cx="113525" cy="106756"/>
          </a:xfrm>
          <a:custGeom>
            <a:avLst/>
            <a:gdLst/>
            <a:ahLst/>
            <a:cxnLst/>
            <a:rect l="l" t="t" r="r" b="b"/>
            <a:pathLst>
              <a:path w="113525" h="106756">
                <a:moveTo>
                  <a:pt x="0" y="106756"/>
                </a:moveTo>
                <a:lnTo>
                  <a:pt x="8701" y="97538"/>
                </a:lnTo>
                <a:lnTo>
                  <a:pt x="17331" y="88183"/>
                </a:lnTo>
                <a:lnTo>
                  <a:pt x="22618" y="82689"/>
                </a:lnTo>
                <a:lnTo>
                  <a:pt x="31914" y="74006"/>
                </a:lnTo>
                <a:lnTo>
                  <a:pt x="41350" y="65530"/>
                </a:lnTo>
                <a:lnTo>
                  <a:pt x="43878" y="63106"/>
                </a:lnTo>
                <a:lnTo>
                  <a:pt x="52835" y="53682"/>
                </a:lnTo>
                <a:lnTo>
                  <a:pt x="60939" y="44376"/>
                </a:lnTo>
                <a:lnTo>
                  <a:pt x="69170" y="35101"/>
                </a:lnTo>
                <a:lnTo>
                  <a:pt x="77304" y="26885"/>
                </a:lnTo>
                <a:lnTo>
                  <a:pt x="86469" y="19173"/>
                </a:lnTo>
                <a:lnTo>
                  <a:pt x="97452" y="11017"/>
                </a:lnTo>
                <a:lnTo>
                  <a:pt x="108304" y="3492"/>
                </a:lnTo>
                <a:lnTo>
                  <a:pt x="11352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925537" y="548596"/>
            <a:ext cx="178244" cy="122097"/>
          </a:xfrm>
          <a:custGeom>
            <a:avLst/>
            <a:gdLst/>
            <a:ahLst/>
            <a:cxnLst/>
            <a:rect l="l" t="t" r="r" b="b"/>
            <a:pathLst>
              <a:path w="178244" h="122097">
                <a:moveTo>
                  <a:pt x="0" y="122097"/>
                </a:moveTo>
                <a:lnTo>
                  <a:pt x="1211" y="109422"/>
                </a:lnTo>
                <a:lnTo>
                  <a:pt x="5432" y="97239"/>
                </a:lnTo>
                <a:lnTo>
                  <a:pt x="11922" y="85810"/>
                </a:lnTo>
                <a:lnTo>
                  <a:pt x="19943" y="75394"/>
                </a:lnTo>
                <a:lnTo>
                  <a:pt x="28756" y="66254"/>
                </a:lnTo>
                <a:lnTo>
                  <a:pt x="30238" y="64884"/>
                </a:lnTo>
                <a:lnTo>
                  <a:pt x="38991" y="55705"/>
                </a:lnTo>
                <a:lnTo>
                  <a:pt x="47471" y="46012"/>
                </a:lnTo>
                <a:lnTo>
                  <a:pt x="56695" y="37364"/>
                </a:lnTo>
                <a:lnTo>
                  <a:pt x="68449" y="29213"/>
                </a:lnTo>
                <a:lnTo>
                  <a:pt x="79775" y="21669"/>
                </a:lnTo>
                <a:lnTo>
                  <a:pt x="90940" y="14817"/>
                </a:lnTo>
                <a:lnTo>
                  <a:pt x="95097" y="12547"/>
                </a:lnTo>
                <a:lnTo>
                  <a:pt x="107600" y="7131"/>
                </a:lnTo>
                <a:lnTo>
                  <a:pt x="118819" y="4224"/>
                </a:lnTo>
                <a:lnTo>
                  <a:pt x="130552" y="2484"/>
                </a:lnTo>
                <a:lnTo>
                  <a:pt x="142748" y="850"/>
                </a:lnTo>
                <a:lnTo>
                  <a:pt x="148551" y="0"/>
                </a:lnTo>
                <a:lnTo>
                  <a:pt x="161277" y="1511"/>
                </a:lnTo>
                <a:lnTo>
                  <a:pt x="166065" y="4597"/>
                </a:lnTo>
                <a:lnTo>
                  <a:pt x="171665" y="8191"/>
                </a:lnTo>
                <a:lnTo>
                  <a:pt x="174866" y="12446"/>
                </a:lnTo>
                <a:lnTo>
                  <a:pt x="178244" y="1225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004366" y="632227"/>
            <a:ext cx="50368" cy="42062"/>
          </a:xfrm>
          <a:custGeom>
            <a:avLst/>
            <a:gdLst/>
            <a:ahLst/>
            <a:cxnLst/>
            <a:rect l="l" t="t" r="r" b="b"/>
            <a:pathLst>
              <a:path w="50368" h="42062">
                <a:moveTo>
                  <a:pt x="0" y="42062"/>
                </a:moveTo>
                <a:lnTo>
                  <a:pt x="6873" y="33697"/>
                </a:lnTo>
                <a:lnTo>
                  <a:pt x="18234" y="23435"/>
                </a:lnTo>
                <a:lnTo>
                  <a:pt x="28751" y="14882"/>
                </a:lnTo>
                <a:lnTo>
                  <a:pt x="31407" y="12839"/>
                </a:lnTo>
                <a:lnTo>
                  <a:pt x="37477" y="8255"/>
                </a:lnTo>
                <a:lnTo>
                  <a:pt x="44081" y="4267"/>
                </a:lnTo>
                <a:lnTo>
                  <a:pt x="50368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724474" y="2329582"/>
            <a:ext cx="108877" cy="254533"/>
          </a:xfrm>
          <a:custGeom>
            <a:avLst/>
            <a:gdLst/>
            <a:ahLst/>
            <a:cxnLst/>
            <a:rect l="l" t="t" r="r" b="b"/>
            <a:pathLst>
              <a:path w="108877" h="254533">
                <a:moveTo>
                  <a:pt x="78739" y="140906"/>
                </a:moveTo>
                <a:lnTo>
                  <a:pt x="79987" y="129212"/>
                </a:lnTo>
                <a:lnTo>
                  <a:pt x="85812" y="117547"/>
                </a:lnTo>
                <a:lnTo>
                  <a:pt x="92829" y="107085"/>
                </a:lnTo>
                <a:lnTo>
                  <a:pt x="94957" y="103898"/>
                </a:lnTo>
                <a:lnTo>
                  <a:pt x="89026" y="33781"/>
                </a:lnTo>
                <a:lnTo>
                  <a:pt x="108877" y="22542"/>
                </a:lnTo>
                <a:lnTo>
                  <a:pt x="106629" y="0"/>
                </a:lnTo>
                <a:lnTo>
                  <a:pt x="101173" y="3976"/>
                </a:lnTo>
                <a:lnTo>
                  <a:pt x="89891" y="8734"/>
                </a:lnTo>
                <a:lnTo>
                  <a:pt x="74926" y="13935"/>
                </a:lnTo>
                <a:lnTo>
                  <a:pt x="58417" y="19241"/>
                </a:lnTo>
                <a:lnTo>
                  <a:pt x="42504" y="24315"/>
                </a:lnTo>
                <a:lnTo>
                  <a:pt x="29330" y="28818"/>
                </a:lnTo>
                <a:lnTo>
                  <a:pt x="21033" y="32412"/>
                </a:lnTo>
                <a:lnTo>
                  <a:pt x="19735" y="33337"/>
                </a:lnTo>
                <a:lnTo>
                  <a:pt x="9310" y="40980"/>
                </a:lnTo>
                <a:lnTo>
                  <a:pt x="0" y="49682"/>
                </a:lnTo>
                <a:lnTo>
                  <a:pt x="71462" y="254533"/>
                </a:lnTo>
                <a:lnTo>
                  <a:pt x="80003" y="251431"/>
                </a:lnTo>
                <a:lnTo>
                  <a:pt x="91154" y="241407"/>
                </a:lnTo>
                <a:lnTo>
                  <a:pt x="98963" y="232394"/>
                </a:lnTo>
                <a:lnTo>
                  <a:pt x="99779" y="223890"/>
                </a:lnTo>
                <a:lnTo>
                  <a:pt x="97429" y="210383"/>
                </a:lnTo>
                <a:lnTo>
                  <a:pt x="93723" y="194120"/>
                </a:lnTo>
                <a:lnTo>
                  <a:pt x="89784" y="178416"/>
                </a:lnTo>
                <a:lnTo>
                  <a:pt x="86741" y="166580"/>
                </a:lnTo>
                <a:lnTo>
                  <a:pt x="85775" y="162521"/>
                </a:lnTo>
                <a:lnTo>
                  <a:pt x="84099" y="153885"/>
                </a:lnTo>
                <a:lnTo>
                  <a:pt x="80429" y="149847"/>
                </a:lnTo>
                <a:lnTo>
                  <a:pt x="78739" y="1409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724474" y="2329582"/>
            <a:ext cx="108877" cy="254533"/>
          </a:xfrm>
          <a:custGeom>
            <a:avLst/>
            <a:gdLst/>
            <a:ahLst/>
            <a:cxnLst/>
            <a:rect l="l" t="t" r="r" b="b"/>
            <a:pathLst>
              <a:path w="108877" h="254533">
                <a:moveTo>
                  <a:pt x="71462" y="254533"/>
                </a:moveTo>
                <a:lnTo>
                  <a:pt x="80003" y="251431"/>
                </a:lnTo>
                <a:lnTo>
                  <a:pt x="91154" y="241407"/>
                </a:lnTo>
                <a:lnTo>
                  <a:pt x="98963" y="232394"/>
                </a:lnTo>
                <a:lnTo>
                  <a:pt x="99779" y="223890"/>
                </a:lnTo>
                <a:lnTo>
                  <a:pt x="97429" y="210383"/>
                </a:lnTo>
                <a:lnTo>
                  <a:pt x="93723" y="194120"/>
                </a:lnTo>
                <a:lnTo>
                  <a:pt x="89784" y="178416"/>
                </a:lnTo>
                <a:lnTo>
                  <a:pt x="86741" y="166580"/>
                </a:lnTo>
                <a:lnTo>
                  <a:pt x="85775" y="162521"/>
                </a:lnTo>
                <a:lnTo>
                  <a:pt x="84099" y="153885"/>
                </a:lnTo>
                <a:lnTo>
                  <a:pt x="80429" y="149847"/>
                </a:lnTo>
                <a:lnTo>
                  <a:pt x="78739" y="140906"/>
                </a:lnTo>
                <a:lnTo>
                  <a:pt x="79987" y="129212"/>
                </a:lnTo>
                <a:lnTo>
                  <a:pt x="85812" y="117547"/>
                </a:lnTo>
                <a:lnTo>
                  <a:pt x="92829" y="107085"/>
                </a:lnTo>
                <a:lnTo>
                  <a:pt x="94957" y="103898"/>
                </a:lnTo>
                <a:lnTo>
                  <a:pt x="89026" y="33781"/>
                </a:lnTo>
                <a:lnTo>
                  <a:pt x="108877" y="22542"/>
                </a:lnTo>
                <a:lnTo>
                  <a:pt x="106629" y="0"/>
                </a:lnTo>
                <a:lnTo>
                  <a:pt x="101173" y="3976"/>
                </a:lnTo>
                <a:lnTo>
                  <a:pt x="89891" y="8734"/>
                </a:lnTo>
                <a:lnTo>
                  <a:pt x="74926" y="13935"/>
                </a:lnTo>
                <a:lnTo>
                  <a:pt x="58417" y="19241"/>
                </a:lnTo>
                <a:lnTo>
                  <a:pt x="42504" y="24315"/>
                </a:lnTo>
                <a:lnTo>
                  <a:pt x="29330" y="28818"/>
                </a:lnTo>
                <a:lnTo>
                  <a:pt x="21033" y="32412"/>
                </a:lnTo>
                <a:lnTo>
                  <a:pt x="19735" y="33337"/>
                </a:lnTo>
                <a:lnTo>
                  <a:pt x="9310" y="40980"/>
                </a:lnTo>
                <a:lnTo>
                  <a:pt x="0" y="4968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708121" y="2360530"/>
            <a:ext cx="101701" cy="231393"/>
          </a:xfrm>
          <a:custGeom>
            <a:avLst/>
            <a:gdLst/>
            <a:ahLst/>
            <a:cxnLst/>
            <a:rect l="l" t="t" r="r" b="b"/>
            <a:pathLst>
              <a:path w="101701" h="231393">
                <a:moveTo>
                  <a:pt x="15305" y="19723"/>
                </a:moveTo>
                <a:lnTo>
                  <a:pt x="7839" y="30082"/>
                </a:lnTo>
                <a:lnTo>
                  <a:pt x="2348" y="42919"/>
                </a:lnTo>
                <a:lnTo>
                  <a:pt x="0" y="54952"/>
                </a:lnTo>
                <a:lnTo>
                  <a:pt x="250" y="58076"/>
                </a:lnTo>
                <a:lnTo>
                  <a:pt x="4612" y="70396"/>
                </a:lnTo>
                <a:lnTo>
                  <a:pt x="8966" y="82447"/>
                </a:lnTo>
                <a:lnTo>
                  <a:pt x="9808" y="88633"/>
                </a:lnTo>
                <a:lnTo>
                  <a:pt x="10070" y="100954"/>
                </a:lnTo>
                <a:lnTo>
                  <a:pt x="9429" y="113058"/>
                </a:lnTo>
                <a:lnTo>
                  <a:pt x="9167" y="125252"/>
                </a:lnTo>
                <a:lnTo>
                  <a:pt x="10566" y="137845"/>
                </a:lnTo>
                <a:lnTo>
                  <a:pt x="11480" y="142315"/>
                </a:lnTo>
                <a:lnTo>
                  <a:pt x="11569" y="146887"/>
                </a:lnTo>
                <a:lnTo>
                  <a:pt x="13525" y="150977"/>
                </a:lnTo>
                <a:lnTo>
                  <a:pt x="17241" y="158732"/>
                </a:lnTo>
                <a:lnTo>
                  <a:pt x="23739" y="172194"/>
                </a:lnTo>
                <a:lnTo>
                  <a:pt x="31257" y="187507"/>
                </a:lnTo>
                <a:lnTo>
                  <a:pt x="38002" y="200740"/>
                </a:lnTo>
                <a:lnTo>
                  <a:pt x="42176" y="207962"/>
                </a:lnTo>
                <a:lnTo>
                  <a:pt x="49796" y="217604"/>
                </a:lnTo>
                <a:lnTo>
                  <a:pt x="59793" y="227392"/>
                </a:lnTo>
                <a:lnTo>
                  <a:pt x="70815" y="231393"/>
                </a:lnTo>
                <a:lnTo>
                  <a:pt x="72428" y="231279"/>
                </a:lnTo>
                <a:lnTo>
                  <a:pt x="77609" y="228447"/>
                </a:lnTo>
                <a:lnTo>
                  <a:pt x="79805" y="227588"/>
                </a:lnTo>
                <a:lnTo>
                  <a:pt x="85173" y="217468"/>
                </a:lnTo>
                <a:lnTo>
                  <a:pt x="91929" y="201594"/>
                </a:lnTo>
                <a:lnTo>
                  <a:pt x="96532" y="192112"/>
                </a:lnTo>
                <a:lnTo>
                  <a:pt x="101307" y="187540"/>
                </a:lnTo>
                <a:lnTo>
                  <a:pt x="98107" y="187870"/>
                </a:lnTo>
                <a:lnTo>
                  <a:pt x="100825" y="181482"/>
                </a:lnTo>
                <a:lnTo>
                  <a:pt x="101701" y="179412"/>
                </a:lnTo>
                <a:lnTo>
                  <a:pt x="92989" y="174091"/>
                </a:lnTo>
                <a:lnTo>
                  <a:pt x="92932" y="170060"/>
                </a:lnTo>
                <a:lnTo>
                  <a:pt x="89369" y="157900"/>
                </a:lnTo>
                <a:lnTo>
                  <a:pt x="87746" y="145206"/>
                </a:lnTo>
                <a:lnTo>
                  <a:pt x="86220" y="132790"/>
                </a:lnTo>
                <a:lnTo>
                  <a:pt x="85365" y="128532"/>
                </a:lnTo>
                <a:lnTo>
                  <a:pt x="81909" y="116310"/>
                </a:lnTo>
                <a:lnTo>
                  <a:pt x="78129" y="104259"/>
                </a:lnTo>
                <a:lnTo>
                  <a:pt x="75374" y="91820"/>
                </a:lnTo>
                <a:lnTo>
                  <a:pt x="73801" y="81267"/>
                </a:lnTo>
                <a:lnTo>
                  <a:pt x="71713" y="68687"/>
                </a:lnTo>
                <a:lnTo>
                  <a:pt x="69481" y="56167"/>
                </a:lnTo>
                <a:lnTo>
                  <a:pt x="67195" y="43763"/>
                </a:lnTo>
                <a:lnTo>
                  <a:pt x="66922" y="42083"/>
                </a:lnTo>
                <a:lnTo>
                  <a:pt x="67113" y="29575"/>
                </a:lnTo>
                <a:lnTo>
                  <a:pt x="69633" y="17984"/>
                </a:lnTo>
                <a:lnTo>
                  <a:pt x="71627" y="5346"/>
                </a:lnTo>
                <a:lnTo>
                  <a:pt x="61167" y="1159"/>
                </a:lnTo>
                <a:lnTo>
                  <a:pt x="47700" y="0"/>
                </a:lnTo>
                <a:lnTo>
                  <a:pt x="36093" y="2399"/>
                </a:lnTo>
                <a:lnTo>
                  <a:pt x="35917" y="2471"/>
                </a:lnTo>
                <a:lnTo>
                  <a:pt x="26915" y="8783"/>
                </a:lnTo>
                <a:lnTo>
                  <a:pt x="16344" y="18744"/>
                </a:lnTo>
                <a:lnTo>
                  <a:pt x="15305" y="1972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708121" y="2360530"/>
            <a:ext cx="101701" cy="231393"/>
          </a:xfrm>
          <a:custGeom>
            <a:avLst/>
            <a:gdLst/>
            <a:ahLst/>
            <a:cxnLst/>
            <a:rect l="l" t="t" r="r" b="b"/>
            <a:pathLst>
              <a:path w="101701" h="231393">
                <a:moveTo>
                  <a:pt x="36093" y="2399"/>
                </a:moveTo>
                <a:lnTo>
                  <a:pt x="47700" y="0"/>
                </a:lnTo>
                <a:lnTo>
                  <a:pt x="61167" y="1159"/>
                </a:lnTo>
                <a:lnTo>
                  <a:pt x="71627" y="5346"/>
                </a:lnTo>
                <a:lnTo>
                  <a:pt x="69633" y="17984"/>
                </a:lnTo>
                <a:lnTo>
                  <a:pt x="67113" y="29575"/>
                </a:lnTo>
                <a:lnTo>
                  <a:pt x="66922" y="42083"/>
                </a:lnTo>
                <a:lnTo>
                  <a:pt x="67195" y="43763"/>
                </a:lnTo>
                <a:lnTo>
                  <a:pt x="69481" y="56167"/>
                </a:lnTo>
                <a:lnTo>
                  <a:pt x="71713" y="68687"/>
                </a:lnTo>
                <a:lnTo>
                  <a:pt x="73801" y="81267"/>
                </a:lnTo>
                <a:lnTo>
                  <a:pt x="75374" y="91820"/>
                </a:lnTo>
                <a:lnTo>
                  <a:pt x="78129" y="104259"/>
                </a:lnTo>
                <a:lnTo>
                  <a:pt x="81909" y="116310"/>
                </a:lnTo>
                <a:lnTo>
                  <a:pt x="85365" y="128532"/>
                </a:lnTo>
                <a:lnTo>
                  <a:pt x="86220" y="132790"/>
                </a:lnTo>
                <a:lnTo>
                  <a:pt x="87746" y="145206"/>
                </a:lnTo>
                <a:lnTo>
                  <a:pt x="89369" y="157900"/>
                </a:lnTo>
                <a:lnTo>
                  <a:pt x="92932" y="170060"/>
                </a:lnTo>
                <a:lnTo>
                  <a:pt x="93865" y="172021"/>
                </a:lnTo>
                <a:lnTo>
                  <a:pt x="92989" y="174091"/>
                </a:lnTo>
                <a:lnTo>
                  <a:pt x="101701" y="179412"/>
                </a:lnTo>
                <a:lnTo>
                  <a:pt x="100825" y="181482"/>
                </a:lnTo>
                <a:lnTo>
                  <a:pt x="98107" y="187870"/>
                </a:lnTo>
                <a:lnTo>
                  <a:pt x="101307" y="187540"/>
                </a:lnTo>
                <a:lnTo>
                  <a:pt x="96532" y="192112"/>
                </a:lnTo>
                <a:lnTo>
                  <a:pt x="91929" y="201594"/>
                </a:lnTo>
                <a:lnTo>
                  <a:pt x="85173" y="217468"/>
                </a:lnTo>
                <a:lnTo>
                  <a:pt x="79805" y="227588"/>
                </a:lnTo>
                <a:lnTo>
                  <a:pt x="79425" y="227837"/>
                </a:lnTo>
                <a:lnTo>
                  <a:pt x="77609" y="228447"/>
                </a:lnTo>
                <a:lnTo>
                  <a:pt x="72428" y="231279"/>
                </a:lnTo>
                <a:lnTo>
                  <a:pt x="59793" y="227392"/>
                </a:lnTo>
                <a:lnTo>
                  <a:pt x="49796" y="217604"/>
                </a:lnTo>
                <a:lnTo>
                  <a:pt x="42176" y="207962"/>
                </a:lnTo>
                <a:lnTo>
                  <a:pt x="38002" y="200740"/>
                </a:lnTo>
                <a:lnTo>
                  <a:pt x="31257" y="187507"/>
                </a:lnTo>
                <a:lnTo>
                  <a:pt x="23739" y="172194"/>
                </a:lnTo>
                <a:lnTo>
                  <a:pt x="17241" y="158732"/>
                </a:lnTo>
                <a:lnTo>
                  <a:pt x="13525" y="150977"/>
                </a:lnTo>
                <a:lnTo>
                  <a:pt x="11569" y="146887"/>
                </a:lnTo>
                <a:lnTo>
                  <a:pt x="11480" y="142315"/>
                </a:lnTo>
                <a:lnTo>
                  <a:pt x="10566" y="137845"/>
                </a:lnTo>
                <a:lnTo>
                  <a:pt x="9167" y="125252"/>
                </a:lnTo>
                <a:lnTo>
                  <a:pt x="9429" y="113058"/>
                </a:lnTo>
                <a:lnTo>
                  <a:pt x="10070" y="100954"/>
                </a:lnTo>
                <a:lnTo>
                  <a:pt x="9808" y="88633"/>
                </a:lnTo>
                <a:lnTo>
                  <a:pt x="8966" y="82447"/>
                </a:lnTo>
                <a:lnTo>
                  <a:pt x="4612" y="70396"/>
                </a:lnTo>
                <a:lnTo>
                  <a:pt x="250" y="58076"/>
                </a:lnTo>
                <a:lnTo>
                  <a:pt x="0" y="54952"/>
                </a:lnTo>
                <a:lnTo>
                  <a:pt x="2348" y="42919"/>
                </a:lnTo>
                <a:lnTo>
                  <a:pt x="7839" y="30082"/>
                </a:lnTo>
                <a:lnTo>
                  <a:pt x="15305" y="19723"/>
                </a:lnTo>
                <a:lnTo>
                  <a:pt x="16344" y="18744"/>
                </a:lnTo>
                <a:lnTo>
                  <a:pt x="26915" y="8783"/>
                </a:lnTo>
                <a:lnTo>
                  <a:pt x="35917" y="2471"/>
                </a:lnTo>
                <a:lnTo>
                  <a:pt x="36093" y="239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758317" y="2175573"/>
            <a:ext cx="213321" cy="282930"/>
          </a:xfrm>
          <a:custGeom>
            <a:avLst/>
            <a:gdLst/>
            <a:ahLst/>
            <a:cxnLst/>
            <a:rect l="l" t="t" r="r" b="b"/>
            <a:pathLst>
              <a:path w="213321" h="282930">
                <a:moveTo>
                  <a:pt x="98757" y="248228"/>
                </a:moveTo>
                <a:lnTo>
                  <a:pt x="106781" y="241769"/>
                </a:lnTo>
                <a:lnTo>
                  <a:pt x="109831" y="239970"/>
                </a:lnTo>
                <a:lnTo>
                  <a:pt x="119826" y="233154"/>
                </a:lnTo>
                <a:lnTo>
                  <a:pt x="130436" y="224839"/>
                </a:lnTo>
                <a:lnTo>
                  <a:pt x="140934" y="215766"/>
                </a:lnTo>
                <a:lnTo>
                  <a:pt x="150593" y="206672"/>
                </a:lnTo>
                <a:lnTo>
                  <a:pt x="158686" y="198297"/>
                </a:lnTo>
                <a:lnTo>
                  <a:pt x="213321" y="0"/>
                </a:lnTo>
                <a:lnTo>
                  <a:pt x="205208" y="7218"/>
                </a:lnTo>
                <a:lnTo>
                  <a:pt x="195749" y="15673"/>
                </a:lnTo>
                <a:lnTo>
                  <a:pt x="186250" y="24124"/>
                </a:lnTo>
                <a:lnTo>
                  <a:pt x="176679" y="32516"/>
                </a:lnTo>
                <a:lnTo>
                  <a:pt x="167002" y="40792"/>
                </a:lnTo>
                <a:lnTo>
                  <a:pt x="157187" y="48899"/>
                </a:lnTo>
                <a:lnTo>
                  <a:pt x="147201" y="56779"/>
                </a:lnTo>
                <a:lnTo>
                  <a:pt x="137010" y="64378"/>
                </a:lnTo>
                <a:lnTo>
                  <a:pt x="126580" y="71640"/>
                </a:lnTo>
                <a:lnTo>
                  <a:pt x="117285" y="78146"/>
                </a:lnTo>
                <a:lnTo>
                  <a:pt x="107105" y="85731"/>
                </a:lnTo>
                <a:lnTo>
                  <a:pt x="97000" y="93473"/>
                </a:lnTo>
                <a:lnTo>
                  <a:pt x="86851" y="101168"/>
                </a:lnTo>
                <a:lnTo>
                  <a:pt x="76541" y="108614"/>
                </a:lnTo>
                <a:lnTo>
                  <a:pt x="65951" y="115608"/>
                </a:lnTo>
                <a:lnTo>
                  <a:pt x="68719" y="115658"/>
                </a:lnTo>
                <a:lnTo>
                  <a:pt x="65702" y="118528"/>
                </a:lnTo>
                <a:lnTo>
                  <a:pt x="56012" y="126707"/>
                </a:lnTo>
                <a:lnTo>
                  <a:pt x="45785" y="134409"/>
                </a:lnTo>
                <a:lnTo>
                  <a:pt x="35460" y="141952"/>
                </a:lnTo>
                <a:lnTo>
                  <a:pt x="25476" y="149656"/>
                </a:lnTo>
                <a:lnTo>
                  <a:pt x="19380" y="154739"/>
                </a:lnTo>
                <a:lnTo>
                  <a:pt x="7419" y="165479"/>
                </a:lnTo>
                <a:lnTo>
                  <a:pt x="571" y="173850"/>
                </a:lnTo>
                <a:lnTo>
                  <a:pt x="0" y="176974"/>
                </a:lnTo>
                <a:lnTo>
                  <a:pt x="10642" y="180098"/>
                </a:lnTo>
                <a:lnTo>
                  <a:pt x="13284" y="181203"/>
                </a:lnTo>
                <a:lnTo>
                  <a:pt x="22289" y="185480"/>
                </a:lnTo>
                <a:lnTo>
                  <a:pt x="35076" y="192993"/>
                </a:lnTo>
                <a:lnTo>
                  <a:pt x="45876" y="201574"/>
                </a:lnTo>
                <a:lnTo>
                  <a:pt x="51358" y="210045"/>
                </a:lnTo>
                <a:lnTo>
                  <a:pt x="53374" y="219859"/>
                </a:lnTo>
                <a:lnTo>
                  <a:pt x="55596" y="232541"/>
                </a:lnTo>
                <a:lnTo>
                  <a:pt x="57360" y="246492"/>
                </a:lnTo>
                <a:lnTo>
                  <a:pt x="58062" y="260408"/>
                </a:lnTo>
                <a:lnTo>
                  <a:pt x="57100" y="272988"/>
                </a:lnTo>
                <a:lnTo>
                  <a:pt x="53873" y="282930"/>
                </a:lnTo>
                <a:lnTo>
                  <a:pt x="56187" y="279159"/>
                </a:lnTo>
                <a:lnTo>
                  <a:pt x="66313" y="273840"/>
                </a:lnTo>
                <a:lnTo>
                  <a:pt x="79000" y="270512"/>
                </a:lnTo>
                <a:lnTo>
                  <a:pt x="89471" y="264934"/>
                </a:lnTo>
                <a:lnTo>
                  <a:pt x="91771" y="262331"/>
                </a:lnTo>
                <a:lnTo>
                  <a:pt x="96234" y="254294"/>
                </a:lnTo>
                <a:lnTo>
                  <a:pt x="98757" y="2482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758317" y="2175573"/>
            <a:ext cx="213321" cy="282930"/>
          </a:xfrm>
          <a:custGeom>
            <a:avLst/>
            <a:gdLst/>
            <a:ahLst/>
            <a:cxnLst/>
            <a:rect l="l" t="t" r="r" b="b"/>
            <a:pathLst>
              <a:path w="213321" h="282930">
                <a:moveTo>
                  <a:pt x="158686" y="198297"/>
                </a:moveTo>
                <a:lnTo>
                  <a:pt x="150593" y="206672"/>
                </a:lnTo>
                <a:lnTo>
                  <a:pt x="140934" y="215766"/>
                </a:lnTo>
                <a:lnTo>
                  <a:pt x="130436" y="224839"/>
                </a:lnTo>
                <a:lnTo>
                  <a:pt x="119826" y="233154"/>
                </a:lnTo>
                <a:lnTo>
                  <a:pt x="109831" y="239970"/>
                </a:lnTo>
                <a:lnTo>
                  <a:pt x="106781" y="241769"/>
                </a:lnTo>
                <a:lnTo>
                  <a:pt x="98757" y="248228"/>
                </a:lnTo>
                <a:lnTo>
                  <a:pt x="96234" y="254294"/>
                </a:lnTo>
                <a:lnTo>
                  <a:pt x="91771" y="262331"/>
                </a:lnTo>
                <a:lnTo>
                  <a:pt x="89471" y="264934"/>
                </a:lnTo>
                <a:lnTo>
                  <a:pt x="79000" y="270512"/>
                </a:lnTo>
                <a:lnTo>
                  <a:pt x="66313" y="273840"/>
                </a:lnTo>
                <a:lnTo>
                  <a:pt x="56187" y="279159"/>
                </a:lnTo>
                <a:lnTo>
                  <a:pt x="53873" y="282930"/>
                </a:lnTo>
                <a:lnTo>
                  <a:pt x="57100" y="272988"/>
                </a:lnTo>
                <a:lnTo>
                  <a:pt x="58062" y="260408"/>
                </a:lnTo>
                <a:lnTo>
                  <a:pt x="57360" y="246492"/>
                </a:lnTo>
                <a:lnTo>
                  <a:pt x="55596" y="232541"/>
                </a:lnTo>
                <a:lnTo>
                  <a:pt x="53374" y="219859"/>
                </a:lnTo>
                <a:lnTo>
                  <a:pt x="51358" y="210045"/>
                </a:lnTo>
                <a:lnTo>
                  <a:pt x="45876" y="201574"/>
                </a:lnTo>
                <a:lnTo>
                  <a:pt x="35076" y="192993"/>
                </a:lnTo>
                <a:lnTo>
                  <a:pt x="22289" y="185480"/>
                </a:lnTo>
                <a:lnTo>
                  <a:pt x="13284" y="181203"/>
                </a:lnTo>
                <a:lnTo>
                  <a:pt x="10642" y="180098"/>
                </a:lnTo>
                <a:lnTo>
                  <a:pt x="0" y="176974"/>
                </a:lnTo>
                <a:lnTo>
                  <a:pt x="571" y="173850"/>
                </a:lnTo>
                <a:lnTo>
                  <a:pt x="7419" y="165479"/>
                </a:lnTo>
                <a:lnTo>
                  <a:pt x="19380" y="154739"/>
                </a:lnTo>
                <a:lnTo>
                  <a:pt x="25476" y="149656"/>
                </a:lnTo>
                <a:lnTo>
                  <a:pt x="35460" y="141952"/>
                </a:lnTo>
                <a:lnTo>
                  <a:pt x="45785" y="134409"/>
                </a:lnTo>
                <a:lnTo>
                  <a:pt x="56012" y="126707"/>
                </a:lnTo>
                <a:lnTo>
                  <a:pt x="65702" y="118528"/>
                </a:lnTo>
                <a:lnTo>
                  <a:pt x="68719" y="115658"/>
                </a:lnTo>
                <a:lnTo>
                  <a:pt x="67792" y="115404"/>
                </a:lnTo>
                <a:lnTo>
                  <a:pt x="66878" y="115379"/>
                </a:lnTo>
                <a:lnTo>
                  <a:pt x="65951" y="115608"/>
                </a:lnTo>
                <a:lnTo>
                  <a:pt x="76541" y="108614"/>
                </a:lnTo>
                <a:lnTo>
                  <a:pt x="86851" y="101168"/>
                </a:lnTo>
                <a:lnTo>
                  <a:pt x="97000" y="93473"/>
                </a:lnTo>
                <a:lnTo>
                  <a:pt x="107105" y="85731"/>
                </a:lnTo>
                <a:lnTo>
                  <a:pt x="117285" y="78146"/>
                </a:lnTo>
                <a:lnTo>
                  <a:pt x="126580" y="71640"/>
                </a:lnTo>
                <a:lnTo>
                  <a:pt x="137010" y="64378"/>
                </a:lnTo>
                <a:lnTo>
                  <a:pt x="147201" y="56779"/>
                </a:lnTo>
                <a:lnTo>
                  <a:pt x="157187" y="48899"/>
                </a:lnTo>
                <a:lnTo>
                  <a:pt x="167002" y="40792"/>
                </a:lnTo>
                <a:lnTo>
                  <a:pt x="176679" y="32516"/>
                </a:lnTo>
                <a:lnTo>
                  <a:pt x="186250" y="24124"/>
                </a:lnTo>
                <a:lnTo>
                  <a:pt x="195749" y="15673"/>
                </a:lnTo>
                <a:lnTo>
                  <a:pt x="205208" y="7218"/>
                </a:lnTo>
                <a:lnTo>
                  <a:pt x="213321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793801" y="1463187"/>
            <a:ext cx="160212" cy="124142"/>
          </a:xfrm>
          <a:custGeom>
            <a:avLst/>
            <a:gdLst/>
            <a:ahLst/>
            <a:cxnLst/>
            <a:rect l="l" t="t" r="r" b="b"/>
            <a:pathLst>
              <a:path w="160212" h="124142">
                <a:moveTo>
                  <a:pt x="115506" y="115900"/>
                </a:moveTo>
                <a:lnTo>
                  <a:pt x="117313" y="111842"/>
                </a:lnTo>
                <a:lnTo>
                  <a:pt x="113440" y="103223"/>
                </a:lnTo>
                <a:lnTo>
                  <a:pt x="105242" y="93832"/>
                </a:lnTo>
                <a:lnTo>
                  <a:pt x="98323" y="84823"/>
                </a:lnTo>
                <a:lnTo>
                  <a:pt x="96929" y="83436"/>
                </a:lnTo>
                <a:lnTo>
                  <a:pt x="92212" y="76826"/>
                </a:lnTo>
                <a:lnTo>
                  <a:pt x="98171" y="74079"/>
                </a:lnTo>
                <a:lnTo>
                  <a:pt x="107657" y="75653"/>
                </a:lnTo>
                <a:lnTo>
                  <a:pt x="113423" y="79425"/>
                </a:lnTo>
                <a:lnTo>
                  <a:pt x="120916" y="84264"/>
                </a:lnTo>
                <a:lnTo>
                  <a:pt x="123060" y="86903"/>
                </a:lnTo>
                <a:lnTo>
                  <a:pt x="123060" y="35972"/>
                </a:lnTo>
                <a:lnTo>
                  <a:pt x="112053" y="30674"/>
                </a:lnTo>
                <a:lnTo>
                  <a:pt x="99034" y="26847"/>
                </a:lnTo>
                <a:lnTo>
                  <a:pt x="98197" y="26658"/>
                </a:lnTo>
                <a:lnTo>
                  <a:pt x="86248" y="23616"/>
                </a:lnTo>
                <a:lnTo>
                  <a:pt x="74112" y="19921"/>
                </a:lnTo>
                <a:lnTo>
                  <a:pt x="61942" y="15644"/>
                </a:lnTo>
                <a:lnTo>
                  <a:pt x="49890" y="10852"/>
                </a:lnTo>
                <a:lnTo>
                  <a:pt x="38112" y="5614"/>
                </a:lnTo>
                <a:lnTo>
                  <a:pt x="26758" y="0"/>
                </a:lnTo>
                <a:lnTo>
                  <a:pt x="0" y="51130"/>
                </a:lnTo>
                <a:lnTo>
                  <a:pt x="5268" y="55238"/>
                </a:lnTo>
                <a:lnTo>
                  <a:pt x="14501" y="58615"/>
                </a:lnTo>
                <a:lnTo>
                  <a:pt x="23689" y="59971"/>
                </a:lnTo>
                <a:lnTo>
                  <a:pt x="32707" y="62556"/>
                </a:lnTo>
                <a:lnTo>
                  <a:pt x="41427" y="69621"/>
                </a:lnTo>
                <a:lnTo>
                  <a:pt x="43700" y="72161"/>
                </a:lnTo>
                <a:lnTo>
                  <a:pt x="53846" y="79753"/>
                </a:lnTo>
                <a:lnTo>
                  <a:pt x="64466" y="84912"/>
                </a:lnTo>
                <a:lnTo>
                  <a:pt x="74485" y="90528"/>
                </a:lnTo>
                <a:lnTo>
                  <a:pt x="82829" y="99491"/>
                </a:lnTo>
                <a:lnTo>
                  <a:pt x="84488" y="101486"/>
                </a:lnTo>
                <a:lnTo>
                  <a:pt x="87532" y="107811"/>
                </a:lnTo>
                <a:lnTo>
                  <a:pt x="90937" y="113400"/>
                </a:lnTo>
                <a:lnTo>
                  <a:pt x="98872" y="116636"/>
                </a:lnTo>
                <a:lnTo>
                  <a:pt x="115506" y="1159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793801" y="1463187"/>
            <a:ext cx="160212" cy="124142"/>
          </a:xfrm>
          <a:custGeom>
            <a:avLst/>
            <a:gdLst/>
            <a:ahLst/>
            <a:cxnLst/>
            <a:rect l="l" t="t" r="r" b="b"/>
            <a:pathLst>
              <a:path w="160212" h="124142">
                <a:moveTo>
                  <a:pt x="115506" y="115900"/>
                </a:moveTo>
                <a:lnTo>
                  <a:pt x="117313" y="111842"/>
                </a:lnTo>
                <a:lnTo>
                  <a:pt x="113440" y="103223"/>
                </a:lnTo>
                <a:lnTo>
                  <a:pt x="105242" y="93832"/>
                </a:lnTo>
                <a:lnTo>
                  <a:pt x="98323" y="84823"/>
                </a:lnTo>
                <a:lnTo>
                  <a:pt x="96929" y="83436"/>
                </a:lnTo>
                <a:lnTo>
                  <a:pt x="92212" y="76826"/>
                </a:lnTo>
                <a:lnTo>
                  <a:pt x="98171" y="74079"/>
                </a:lnTo>
                <a:lnTo>
                  <a:pt x="107657" y="75653"/>
                </a:lnTo>
                <a:lnTo>
                  <a:pt x="113423" y="79425"/>
                </a:lnTo>
                <a:lnTo>
                  <a:pt x="120916" y="84264"/>
                </a:lnTo>
                <a:lnTo>
                  <a:pt x="123060" y="86903"/>
                </a:lnTo>
              </a:path>
              <a:path w="160212" h="124142">
                <a:moveTo>
                  <a:pt x="123060" y="35972"/>
                </a:moveTo>
                <a:lnTo>
                  <a:pt x="112053" y="30674"/>
                </a:lnTo>
                <a:lnTo>
                  <a:pt x="99034" y="26847"/>
                </a:lnTo>
                <a:lnTo>
                  <a:pt x="98197" y="26658"/>
                </a:lnTo>
                <a:lnTo>
                  <a:pt x="86248" y="23616"/>
                </a:lnTo>
                <a:lnTo>
                  <a:pt x="74112" y="19921"/>
                </a:lnTo>
                <a:lnTo>
                  <a:pt x="61942" y="15644"/>
                </a:lnTo>
                <a:lnTo>
                  <a:pt x="49890" y="10852"/>
                </a:lnTo>
                <a:lnTo>
                  <a:pt x="38112" y="5614"/>
                </a:lnTo>
                <a:lnTo>
                  <a:pt x="26758" y="0"/>
                </a:lnTo>
              </a:path>
              <a:path w="160212" h="124142">
                <a:moveTo>
                  <a:pt x="0" y="51130"/>
                </a:moveTo>
                <a:lnTo>
                  <a:pt x="5268" y="55238"/>
                </a:lnTo>
                <a:lnTo>
                  <a:pt x="14501" y="58615"/>
                </a:lnTo>
                <a:lnTo>
                  <a:pt x="23689" y="59971"/>
                </a:lnTo>
                <a:lnTo>
                  <a:pt x="32707" y="62556"/>
                </a:lnTo>
                <a:lnTo>
                  <a:pt x="41427" y="69621"/>
                </a:lnTo>
                <a:lnTo>
                  <a:pt x="43700" y="72161"/>
                </a:lnTo>
                <a:lnTo>
                  <a:pt x="53846" y="79753"/>
                </a:lnTo>
                <a:lnTo>
                  <a:pt x="64466" y="84912"/>
                </a:lnTo>
                <a:lnTo>
                  <a:pt x="74485" y="90528"/>
                </a:lnTo>
                <a:lnTo>
                  <a:pt x="82829" y="99491"/>
                </a:lnTo>
                <a:lnTo>
                  <a:pt x="84488" y="101486"/>
                </a:lnTo>
                <a:lnTo>
                  <a:pt x="87532" y="107811"/>
                </a:lnTo>
                <a:lnTo>
                  <a:pt x="90937" y="113400"/>
                </a:lnTo>
                <a:lnTo>
                  <a:pt x="98872" y="116636"/>
                </a:lnTo>
                <a:lnTo>
                  <a:pt x="115506" y="11590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616904" y="1798982"/>
            <a:ext cx="169794" cy="133315"/>
          </a:xfrm>
          <a:custGeom>
            <a:avLst/>
            <a:gdLst/>
            <a:ahLst/>
            <a:cxnLst/>
            <a:rect l="l" t="t" r="r" b="b"/>
            <a:pathLst>
              <a:path w="169794" h="133315">
                <a:moveTo>
                  <a:pt x="34391" y="90093"/>
                </a:moveTo>
                <a:lnTo>
                  <a:pt x="34682" y="90404"/>
                </a:lnTo>
                <a:lnTo>
                  <a:pt x="44239" y="97633"/>
                </a:lnTo>
                <a:lnTo>
                  <a:pt x="56167" y="103444"/>
                </a:lnTo>
                <a:lnTo>
                  <a:pt x="68668" y="108543"/>
                </a:lnTo>
                <a:lnTo>
                  <a:pt x="79946" y="113639"/>
                </a:lnTo>
                <a:lnTo>
                  <a:pt x="81287" y="114356"/>
                </a:lnTo>
                <a:lnTo>
                  <a:pt x="91039" y="119705"/>
                </a:lnTo>
                <a:lnTo>
                  <a:pt x="102054" y="125407"/>
                </a:lnTo>
                <a:lnTo>
                  <a:pt x="113654" y="130323"/>
                </a:lnTo>
                <a:lnTo>
                  <a:pt x="125160" y="133315"/>
                </a:lnTo>
                <a:lnTo>
                  <a:pt x="135893" y="133242"/>
                </a:lnTo>
                <a:lnTo>
                  <a:pt x="145173" y="128968"/>
                </a:lnTo>
                <a:lnTo>
                  <a:pt x="155404" y="119503"/>
                </a:lnTo>
                <a:lnTo>
                  <a:pt x="162890" y="110185"/>
                </a:lnTo>
                <a:lnTo>
                  <a:pt x="168118" y="99926"/>
                </a:lnTo>
                <a:lnTo>
                  <a:pt x="169794" y="89115"/>
                </a:lnTo>
                <a:lnTo>
                  <a:pt x="166623" y="78143"/>
                </a:lnTo>
                <a:lnTo>
                  <a:pt x="161705" y="69335"/>
                </a:lnTo>
                <a:lnTo>
                  <a:pt x="154877" y="58052"/>
                </a:lnTo>
                <a:lnTo>
                  <a:pt x="147214" y="47443"/>
                </a:lnTo>
                <a:lnTo>
                  <a:pt x="138444" y="38215"/>
                </a:lnTo>
                <a:lnTo>
                  <a:pt x="128295" y="31076"/>
                </a:lnTo>
                <a:lnTo>
                  <a:pt x="145453" y="40500"/>
                </a:lnTo>
                <a:lnTo>
                  <a:pt x="153077" y="32893"/>
                </a:lnTo>
                <a:lnTo>
                  <a:pt x="159574" y="24932"/>
                </a:lnTo>
                <a:lnTo>
                  <a:pt x="160110" y="18634"/>
                </a:lnTo>
                <a:lnTo>
                  <a:pt x="152044" y="13804"/>
                </a:lnTo>
                <a:lnTo>
                  <a:pt x="140041" y="10703"/>
                </a:lnTo>
                <a:lnTo>
                  <a:pt x="127433" y="8828"/>
                </a:lnTo>
                <a:lnTo>
                  <a:pt x="115544" y="8235"/>
                </a:lnTo>
                <a:lnTo>
                  <a:pt x="104235" y="8510"/>
                </a:lnTo>
                <a:lnTo>
                  <a:pt x="93362" y="9240"/>
                </a:lnTo>
                <a:lnTo>
                  <a:pt x="82786" y="10011"/>
                </a:lnTo>
                <a:lnTo>
                  <a:pt x="72364" y="10410"/>
                </a:lnTo>
                <a:lnTo>
                  <a:pt x="61956" y="10021"/>
                </a:lnTo>
                <a:lnTo>
                  <a:pt x="51420" y="8433"/>
                </a:lnTo>
                <a:lnTo>
                  <a:pt x="40615" y="5230"/>
                </a:lnTo>
                <a:lnTo>
                  <a:pt x="29400" y="0"/>
                </a:lnTo>
                <a:lnTo>
                  <a:pt x="0" y="41351"/>
                </a:lnTo>
                <a:lnTo>
                  <a:pt x="7115" y="46264"/>
                </a:lnTo>
                <a:lnTo>
                  <a:pt x="15016" y="56266"/>
                </a:lnTo>
                <a:lnTo>
                  <a:pt x="21346" y="68116"/>
                </a:lnTo>
                <a:lnTo>
                  <a:pt x="27380" y="79997"/>
                </a:lnTo>
                <a:lnTo>
                  <a:pt x="34391" y="900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616904" y="1798982"/>
            <a:ext cx="169794" cy="133315"/>
          </a:xfrm>
          <a:custGeom>
            <a:avLst/>
            <a:gdLst/>
            <a:ahLst/>
            <a:cxnLst/>
            <a:rect l="l" t="t" r="r" b="b"/>
            <a:pathLst>
              <a:path w="169794" h="133315">
                <a:moveTo>
                  <a:pt x="29400" y="0"/>
                </a:moveTo>
                <a:lnTo>
                  <a:pt x="40615" y="5230"/>
                </a:lnTo>
                <a:lnTo>
                  <a:pt x="51420" y="8433"/>
                </a:lnTo>
                <a:lnTo>
                  <a:pt x="61956" y="10021"/>
                </a:lnTo>
                <a:lnTo>
                  <a:pt x="72364" y="10410"/>
                </a:lnTo>
                <a:lnTo>
                  <a:pt x="82786" y="10011"/>
                </a:lnTo>
                <a:lnTo>
                  <a:pt x="93362" y="9240"/>
                </a:lnTo>
                <a:lnTo>
                  <a:pt x="104235" y="8510"/>
                </a:lnTo>
                <a:lnTo>
                  <a:pt x="115544" y="8235"/>
                </a:lnTo>
                <a:lnTo>
                  <a:pt x="127433" y="8828"/>
                </a:lnTo>
                <a:lnTo>
                  <a:pt x="140041" y="10703"/>
                </a:lnTo>
                <a:lnTo>
                  <a:pt x="152044" y="13804"/>
                </a:lnTo>
                <a:lnTo>
                  <a:pt x="160110" y="18634"/>
                </a:lnTo>
                <a:lnTo>
                  <a:pt x="159574" y="24932"/>
                </a:lnTo>
                <a:lnTo>
                  <a:pt x="153077" y="32893"/>
                </a:lnTo>
                <a:lnTo>
                  <a:pt x="145453" y="40500"/>
                </a:lnTo>
                <a:lnTo>
                  <a:pt x="128295" y="31076"/>
                </a:lnTo>
                <a:lnTo>
                  <a:pt x="138444" y="38215"/>
                </a:lnTo>
                <a:lnTo>
                  <a:pt x="147214" y="47443"/>
                </a:lnTo>
                <a:lnTo>
                  <a:pt x="154877" y="58052"/>
                </a:lnTo>
                <a:lnTo>
                  <a:pt x="161705" y="69335"/>
                </a:lnTo>
                <a:lnTo>
                  <a:pt x="166623" y="78143"/>
                </a:lnTo>
                <a:lnTo>
                  <a:pt x="169794" y="89115"/>
                </a:lnTo>
                <a:lnTo>
                  <a:pt x="168118" y="99926"/>
                </a:lnTo>
                <a:lnTo>
                  <a:pt x="162890" y="110185"/>
                </a:lnTo>
                <a:lnTo>
                  <a:pt x="155404" y="119503"/>
                </a:lnTo>
                <a:lnTo>
                  <a:pt x="146955" y="127491"/>
                </a:lnTo>
                <a:lnTo>
                  <a:pt x="135893" y="133242"/>
                </a:lnTo>
                <a:lnTo>
                  <a:pt x="125160" y="133315"/>
                </a:lnTo>
                <a:lnTo>
                  <a:pt x="113654" y="130323"/>
                </a:lnTo>
                <a:lnTo>
                  <a:pt x="102054" y="125407"/>
                </a:lnTo>
                <a:lnTo>
                  <a:pt x="91039" y="119705"/>
                </a:lnTo>
                <a:lnTo>
                  <a:pt x="81287" y="114356"/>
                </a:lnTo>
                <a:lnTo>
                  <a:pt x="79946" y="113639"/>
                </a:lnTo>
                <a:lnTo>
                  <a:pt x="68668" y="108543"/>
                </a:lnTo>
                <a:lnTo>
                  <a:pt x="56167" y="103444"/>
                </a:lnTo>
                <a:lnTo>
                  <a:pt x="44239" y="97633"/>
                </a:lnTo>
                <a:lnTo>
                  <a:pt x="34682" y="90404"/>
                </a:lnTo>
                <a:lnTo>
                  <a:pt x="34391" y="90093"/>
                </a:lnTo>
                <a:lnTo>
                  <a:pt x="27380" y="79997"/>
                </a:lnTo>
                <a:lnTo>
                  <a:pt x="21346" y="68116"/>
                </a:lnTo>
                <a:lnTo>
                  <a:pt x="15016" y="56266"/>
                </a:lnTo>
                <a:lnTo>
                  <a:pt x="7115" y="46264"/>
                </a:lnTo>
                <a:lnTo>
                  <a:pt x="0" y="4135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61220" y="2577920"/>
            <a:ext cx="183761" cy="133774"/>
          </a:xfrm>
          <a:custGeom>
            <a:avLst/>
            <a:gdLst/>
            <a:ahLst/>
            <a:cxnLst/>
            <a:rect l="l" t="t" r="r" b="b"/>
            <a:pathLst>
              <a:path w="183761" h="133774">
                <a:moveTo>
                  <a:pt x="5612" y="94334"/>
                </a:moveTo>
                <a:lnTo>
                  <a:pt x="10456" y="97701"/>
                </a:lnTo>
                <a:lnTo>
                  <a:pt x="20832" y="102325"/>
                </a:lnTo>
                <a:lnTo>
                  <a:pt x="33211" y="107933"/>
                </a:lnTo>
                <a:lnTo>
                  <a:pt x="46474" y="113580"/>
                </a:lnTo>
                <a:lnTo>
                  <a:pt x="59503" y="118318"/>
                </a:lnTo>
                <a:lnTo>
                  <a:pt x="71178" y="121201"/>
                </a:lnTo>
                <a:lnTo>
                  <a:pt x="76344" y="121653"/>
                </a:lnTo>
                <a:lnTo>
                  <a:pt x="89061" y="116482"/>
                </a:lnTo>
                <a:lnTo>
                  <a:pt x="99087" y="109841"/>
                </a:lnTo>
                <a:lnTo>
                  <a:pt x="100131" y="109613"/>
                </a:lnTo>
                <a:lnTo>
                  <a:pt x="111570" y="111114"/>
                </a:lnTo>
                <a:lnTo>
                  <a:pt x="123789" y="116424"/>
                </a:lnTo>
                <a:lnTo>
                  <a:pt x="134976" y="121899"/>
                </a:lnTo>
                <a:lnTo>
                  <a:pt x="135323" y="122047"/>
                </a:lnTo>
                <a:lnTo>
                  <a:pt x="145990" y="128339"/>
                </a:lnTo>
                <a:lnTo>
                  <a:pt x="156505" y="133774"/>
                </a:lnTo>
                <a:lnTo>
                  <a:pt x="164241" y="133324"/>
                </a:lnTo>
                <a:lnTo>
                  <a:pt x="170993" y="124943"/>
                </a:lnTo>
                <a:lnTo>
                  <a:pt x="179060" y="111037"/>
                </a:lnTo>
                <a:lnTo>
                  <a:pt x="183761" y="102463"/>
                </a:lnTo>
                <a:lnTo>
                  <a:pt x="47274" y="0"/>
                </a:lnTo>
                <a:lnTo>
                  <a:pt x="39440" y="7164"/>
                </a:lnTo>
                <a:lnTo>
                  <a:pt x="30360" y="14682"/>
                </a:lnTo>
                <a:lnTo>
                  <a:pt x="19590" y="25431"/>
                </a:lnTo>
                <a:lnTo>
                  <a:pt x="11168" y="37230"/>
                </a:lnTo>
                <a:lnTo>
                  <a:pt x="5390" y="49556"/>
                </a:lnTo>
                <a:lnTo>
                  <a:pt x="1528" y="62577"/>
                </a:lnTo>
                <a:lnTo>
                  <a:pt x="0" y="75146"/>
                </a:lnTo>
                <a:lnTo>
                  <a:pt x="1222" y="86114"/>
                </a:lnTo>
                <a:lnTo>
                  <a:pt x="5612" y="943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61220" y="2577920"/>
            <a:ext cx="183761" cy="133774"/>
          </a:xfrm>
          <a:custGeom>
            <a:avLst/>
            <a:gdLst/>
            <a:ahLst/>
            <a:cxnLst/>
            <a:rect l="l" t="t" r="r" b="b"/>
            <a:pathLst>
              <a:path w="183761" h="133774">
                <a:moveTo>
                  <a:pt x="47274" y="0"/>
                </a:moveTo>
                <a:lnTo>
                  <a:pt x="39440" y="7164"/>
                </a:lnTo>
                <a:lnTo>
                  <a:pt x="30360" y="14682"/>
                </a:lnTo>
                <a:lnTo>
                  <a:pt x="19590" y="25431"/>
                </a:lnTo>
                <a:lnTo>
                  <a:pt x="11168" y="37230"/>
                </a:lnTo>
                <a:lnTo>
                  <a:pt x="5390" y="49556"/>
                </a:lnTo>
                <a:lnTo>
                  <a:pt x="1528" y="62577"/>
                </a:lnTo>
                <a:lnTo>
                  <a:pt x="0" y="75146"/>
                </a:lnTo>
                <a:lnTo>
                  <a:pt x="1222" y="86114"/>
                </a:lnTo>
                <a:lnTo>
                  <a:pt x="5612" y="94334"/>
                </a:lnTo>
                <a:lnTo>
                  <a:pt x="10456" y="97701"/>
                </a:lnTo>
                <a:lnTo>
                  <a:pt x="20832" y="102325"/>
                </a:lnTo>
                <a:lnTo>
                  <a:pt x="33211" y="107933"/>
                </a:lnTo>
                <a:lnTo>
                  <a:pt x="46474" y="113580"/>
                </a:lnTo>
                <a:lnTo>
                  <a:pt x="59503" y="118318"/>
                </a:lnTo>
                <a:lnTo>
                  <a:pt x="71178" y="121201"/>
                </a:lnTo>
                <a:lnTo>
                  <a:pt x="76344" y="121653"/>
                </a:lnTo>
                <a:lnTo>
                  <a:pt x="89061" y="116482"/>
                </a:lnTo>
                <a:lnTo>
                  <a:pt x="99087" y="109841"/>
                </a:lnTo>
                <a:lnTo>
                  <a:pt x="100131" y="109613"/>
                </a:lnTo>
                <a:lnTo>
                  <a:pt x="111570" y="111114"/>
                </a:lnTo>
                <a:lnTo>
                  <a:pt x="123789" y="116424"/>
                </a:lnTo>
                <a:lnTo>
                  <a:pt x="134976" y="121899"/>
                </a:lnTo>
                <a:lnTo>
                  <a:pt x="135323" y="122047"/>
                </a:lnTo>
                <a:lnTo>
                  <a:pt x="145990" y="128339"/>
                </a:lnTo>
                <a:lnTo>
                  <a:pt x="156505" y="133774"/>
                </a:lnTo>
                <a:lnTo>
                  <a:pt x="164241" y="133324"/>
                </a:lnTo>
                <a:lnTo>
                  <a:pt x="170993" y="124943"/>
                </a:lnTo>
                <a:lnTo>
                  <a:pt x="179060" y="111037"/>
                </a:lnTo>
                <a:lnTo>
                  <a:pt x="183761" y="10246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77157" y="2569057"/>
            <a:ext cx="197599" cy="130035"/>
          </a:xfrm>
          <a:custGeom>
            <a:avLst/>
            <a:gdLst/>
            <a:ahLst/>
            <a:cxnLst/>
            <a:rect l="l" t="t" r="r" b="b"/>
            <a:pathLst>
              <a:path w="197599" h="130035">
                <a:moveTo>
                  <a:pt x="155286" y="43937"/>
                </a:moveTo>
                <a:lnTo>
                  <a:pt x="152683" y="31367"/>
                </a:lnTo>
                <a:lnTo>
                  <a:pt x="152768" y="29883"/>
                </a:lnTo>
                <a:lnTo>
                  <a:pt x="155824" y="17742"/>
                </a:lnTo>
                <a:lnTo>
                  <a:pt x="161703" y="5110"/>
                </a:lnTo>
                <a:lnTo>
                  <a:pt x="165265" y="0"/>
                </a:lnTo>
                <a:lnTo>
                  <a:pt x="35242" y="4038"/>
                </a:lnTo>
                <a:lnTo>
                  <a:pt x="26849" y="13384"/>
                </a:lnTo>
                <a:lnTo>
                  <a:pt x="17081" y="21763"/>
                </a:lnTo>
                <a:lnTo>
                  <a:pt x="7449" y="30232"/>
                </a:lnTo>
                <a:lnTo>
                  <a:pt x="2514" y="35610"/>
                </a:lnTo>
                <a:lnTo>
                  <a:pt x="0" y="38722"/>
                </a:lnTo>
                <a:lnTo>
                  <a:pt x="11137" y="37642"/>
                </a:lnTo>
                <a:lnTo>
                  <a:pt x="14338" y="40576"/>
                </a:lnTo>
                <a:lnTo>
                  <a:pt x="20480" y="51816"/>
                </a:lnTo>
                <a:lnTo>
                  <a:pt x="24343" y="67036"/>
                </a:lnTo>
                <a:lnTo>
                  <a:pt x="27783" y="80284"/>
                </a:lnTo>
                <a:lnTo>
                  <a:pt x="31343" y="85407"/>
                </a:lnTo>
                <a:lnTo>
                  <a:pt x="43398" y="88645"/>
                </a:lnTo>
                <a:lnTo>
                  <a:pt x="56677" y="91454"/>
                </a:lnTo>
                <a:lnTo>
                  <a:pt x="61087" y="92862"/>
                </a:lnTo>
                <a:lnTo>
                  <a:pt x="73010" y="94760"/>
                </a:lnTo>
                <a:lnTo>
                  <a:pt x="84614" y="93781"/>
                </a:lnTo>
                <a:lnTo>
                  <a:pt x="95478" y="94487"/>
                </a:lnTo>
                <a:lnTo>
                  <a:pt x="107087" y="98870"/>
                </a:lnTo>
                <a:lnTo>
                  <a:pt x="118237" y="105271"/>
                </a:lnTo>
                <a:lnTo>
                  <a:pt x="129082" y="112585"/>
                </a:lnTo>
                <a:lnTo>
                  <a:pt x="139772" y="119707"/>
                </a:lnTo>
                <a:lnTo>
                  <a:pt x="145376" y="122999"/>
                </a:lnTo>
                <a:lnTo>
                  <a:pt x="150672" y="125882"/>
                </a:lnTo>
                <a:lnTo>
                  <a:pt x="161455" y="130035"/>
                </a:lnTo>
                <a:lnTo>
                  <a:pt x="165430" y="124332"/>
                </a:lnTo>
                <a:lnTo>
                  <a:pt x="172478" y="115992"/>
                </a:lnTo>
                <a:lnTo>
                  <a:pt x="182471" y="105711"/>
                </a:lnTo>
                <a:lnTo>
                  <a:pt x="192458" y="95881"/>
                </a:lnTo>
                <a:lnTo>
                  <a:pt x="197599" y="90817"/>
                </a:lnTo>
                <a:lnTo>
                  <a:pt x="188637" y="83264"/>
                </a:lnTo>
                <a:lnTo>
                  <a:pt x="178964" y="71480"/>
                </a:lnTo>
                <a:lnTo>
                  <a:pt x="175069" y="66586"/>
                </a:lnTo>
                <a:lnTo>
                  <a:pt x="171297" y="62166"/>
                </a:lnTo>
                <a:lnTo>
                  <a:pt x="166522" y="58610"/>
                </a:lnTo>
                <a:lnTo>
                  <a:pt x="162306" y="54305"/>
                </a:lnTo>
                <a:lnTo>
                  <a:pt x="155286" y="439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777157" y="2569057"/>
            <a:ext cx="197599" cy="130035"/>
          </a:xfrm>
          <a:custGeom>
            <a:avLst/>
            <a:gdLst/>
            <a:ahLst/>
            <a:cxnLst/>
            <a:rect l="l" t="t" r="r" b="b"/>
            <a:pathLst>
              <a:path w="197599" h="130035">
                <a:moveTo>
                  <a:pt x="35242" y="4038"/>
                </a:moveTo>
                <a:lnTo>
                  <a:pt x="26849" y="13384"/>
                </a:lnTo>
                <a:lnTo>
                  <a:pt x="17081" y="21763"/>
                </a:lnTo>
                <a:lnTo>
                  <a:pt x="7449" y="30232"/>
                </a:lnTo>
                <a:lnTo>
                  <a:pt x="2514" y="35610"/>
                </a:lnTo>
                <a:lnTo>
                  <a:pt x="0" y="38722"/>
                </a:lnTo>
                <a:lnTo>
                  <a:pt x="11137" y="37642"/>
                </a:lnTo>
                <a:lnTo>
                  <a:pt x="14338" y="40576"/>
                </a:lnTo>
                <a:lnTo>
                  <a:pt x="20480" y="51816"/>
                </a:lnTo>
                <a:lnTo>
                  <a:pt x="24343" y="67036"/>
                </a:lnTo>
                <a:lnTo>
                  <a:pt x="27783" y="80284"/>
                </a:lnTo>
                <a:lnTo>
                  <a:pt x="31343" y="85407"/>
                </a:lnTo>
                <a:lnTo>
                  <a:pt x="43398" y="88645"/>
                </a:lnTo>
                <a:lnTo>
                  <a:pt x="56677" y="91454"/>
                </a:lnTo>
                <a:lnTo>
                  <a:pt x="61087" y="92862"/>
                </a:lnTo>
                <a:lnTo>
                  <a:pt x="73010" y="94760"/>
                </a:lnTo>
                <a:lnTo>
                  <a:pt x="84614" y="93781"/>
                </a:lnTo>
                <a:lnTo>
                  <a:pt x="95478" y="94487"/>
                </a:lnTo>
                <a:lnTo>
                  <a:pt x="107087" y="98870"/>
                </a:lnTo>
                <a:lnTo>
                  <a:pt x="118237" y="105271"/>
                </a:lnTo>
                <a:lnTo>
                  <a:pt x="129082" y="112585"/>
                </a:lnTo>
                <a:lnTo>
                  <a:pt x="139772" y="119707"/>
                </a:lnTo>
                <a:lnTo>
                  <a:pt x="145376" y="122999"/>
                </a:lnTo>
                <a:lnTo>
                  <a:pt x="150672" y="125882"/>
                </a:lnTo>
                <a:lnTo>
                  <a:pt x="161455" y="130035"/>
                </a:lnTo>
                <a:lnTo>
                  <a:pt x="165430" y="124332"/>
                </a:lnTo>
                <a:lnTo>
                  <a:pt x="172478" y="115992"/>
                </a:lnTo>
                <a:lnTo>
                  <a:pt x="182471" y="105711"/>
                </a:lnTo>
                <a:lnTo>
                  <a:pt x="192458" y="95881"/>
                </a:lnTo>
                <a:lnTo>
                  <a:pt x="197599" y="90817"/>
                </a:lnTo>
                <a:lnTo>
                  <a:pt x="188637" y="83264"/>
                </a:lnTo>
                <a:lnTo>
                  <a:pt x="178964" y="71480"/>
                </a:lnTo>
                <a:lnTo>
                  <a:pt x="175069" y="66586"/>
                </a:lnTo>
                <a:lnTo>
                  <a:pt x="171297" y="62166"/>
                </a:lnTo>
                <a:lnTo>
                  <a:pt x="166522" y="58610"/>
                </a:lnTo>
                <a:lnTo>
                  <a:pt x="162306" y="54305"/>
                </a:lnTo>
                <a:lnTo>
                  <a:pt x="155286" y="43937"/>
                </a:lnTo>
                <a:lnTo>
                  <a:pt x="152683" y="31367"/>
                </a:lnTo>
                <a:lnTo>
                  <a:pt x="152768" y="29883"/>
                </a:lnTo>
                <a:lnTo>
                  <a:pt x="155824" y="17742"/>
                </a:lnTo>
                <a:lnTo>
                  <a:pt x="161703" y="5110"/>
                </a:lnTo>
                <a:lnTo>
                  <a:pt x="16526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784816" y="1678856"/>
            <a:ext cx="442328" cy="932722"/>
          </a:xfrm>
          <a:custGeom>
            <a:avLst/>
            <a:gdLst/>
            <a:ahLst/>
            <a:cxnLst/>
            <a:rect l="l" t="t" r="r" b="b"/>
            <a:pathLst>
              <a:path w="442328" h="932722">
                <a:moveTo>
                  <a:pt x="418228" y="515483"/>
                </a:moveTo>
                <a:lnTo>
                  <a:pt x="425442" y="505709"/>
                </a:lnTo>
                <a:lnTo>
                  <a:pt x="430669" y="494728"/>
                </a:lnTo>
                <a:lnTo>
                  <a:pt x="434850" y="482885"/>
                </a:lnTo>
                <a:lnTo>
                  <a:pt x="438393" y="470470"/>
                </a:lnTo>
                <a:lnTo>
                  <a:pt x="440973" y="457795"/>
                </a:lnTo>
                <a:lnTo>
                  <a:pt x="442265" y="445172"/>
                </a:lnTo>
                <a:lnTo>
                  <a:pt x="442328" y="439051"/>
                </a:lnTo>
                <a:lnTo>
                  <a:pt x="441221" y="426493"/>
                </a:lnTo>
                <a:lnTo>
                  <a:pt x="438755" y="414131"/>
                </a:lnTo>
                <a:lnTo>
                  <a:pt x="435333" y="401900"/>
                </a:lnTo>
                <a:lnTo>
                  <a:pt x="431357" y="389734"/>
                </a:lnTo>
                <a:lnTo>
                  <a:pt x="427232" y="377567"/>
                </a:lnTo>
                <a:lnTo>
                  <a:pt x="423361" y="365334"/>
                </a:lnTo>
                <a:lnTo>
                  <a:pt x="420146" y="352969"/>
                </a:lnTo>
                <a:lnTo>
                  <a:pt x="417991" y="340406"/>
                </a:lnTo>
                <a:lnTo>
                  <a:pt x="417868" y="339305"/>
                </a:lnTo>
                <a:lnTo>
                  <a:pt x="416221" y="326626"/>
                </a:lnTo>
                <a:lnTo>
                  <a:pt x="414085" y="314142"/>
                </a:lnTo>
                <a:lnTo>
                  <a:pt x="411545" y="301782"/>
                </a:lnTo>
                <a:lnTo>
                  <a:pt x="408692" y="289474"/>
                </a:lnTo>
                <a:lnTo>
                  <a:pt x="405614" y="277146"/>
                </a:lnTo>
                <a:lnTo>
                  <a:pt x="402398" y="264727"/>
                </a:lnTo>
                <a:lnTo>
                  <a:pt x="401853" y="262636"/>
                </a:lnTo>
                <a:lnTo>
                  <a:pt x="400088" y="255816"/>
                </a:lnTo>
                <a:lnTo>
                  <a:pt x="399338" y="245122"/>
                </a:lnTo>
                <a:lnTo>
                  <a:pt x="395147" y="240677"/>
                </a:lnTo>
                <a:lnTo>
                  <a:pt x="396039" y="228026"/>
                </a:lnTo>
                <a:lnTo>
                  <a:pt x="398111" y="215545"/>
                </a:lnTo>
                <a:lnTo>
                  <a:pt x="401186" y="203222"/>
                </a:lnTo>
                <a:lnTo>
                  <a:pt x="405084" y="191043"/>
                </a:lnTo>
                <a:lnTo>
                  <a:pt x="409625" y="178998"/>
                </a:lnTo>
                <a:lnTo>
                  <a:pt x="414630" y="167073"/>
                </a:lnTo>
                <a:lnTo>
                  <a:pt x="419920" y="155257"/>
                </a:lnTo>
                <a:lnTo>
                  <a:pt x="425316" y="143537"/>
                </a:lnTo>
                <a:lnTo>
                  <a:pt x="430638" y="131901"/>
                </a:lnTo>
                <a:lnTo>
                  <a:pt x="435521" y="120777"/>
                </a:lnTo>
                <a:lnTo>
                  <a:pt x="209524" y="0"/>
                </a:lnTo>
                <a:lnTo>
                  <a:pt x="202015" y="11016"/>
                </a:lnTo>
                <a:lnTo>
                  <a:pt x="193271" y="20250"/>
                </a:lnTo>
                <a:lnTo>
                  <a:pt x="183872" y="28494"/>
                </a:lnTo>
                <a:lnTo>
                  <a:pt x="174396" y="36538"/>
                </a:lnTo>
                <a:lnTo>
                  <a:pt x="165422" y="45175"/>
                </a:lnTo>
                <a:lnTo>
                  <a:pt x="157528" y="55196"/>
                </a:lnTo>
                <a:lnTo>
                  <a:pt x="152336" y="64846"/>
                </a:lnTo>
                <a:lnTo>
                  <a:pt x="146247" y="76656"/>
                </a:lnTo>
                <a:lnTo>
                  <a:pt x="139422" y="87270"/>
                </a:lnTo>
                <a:lnTo>
                  <a:pt x="132523" y="97494"/>
                </a:lnTo>
                <a:lnTo>
                  <a:pt x="126211" y="108132"/>
                </a:lnTo>
                <a:lnTo>
                  <a:pt x="121150" y="119991"/>
                </a:lnTo>
                <a:lnTo>
                  <a:pt x="117526" y="133920"/>
                </a:lnTo>
                <a:lnTo>
                  <a:pt x="115145" y="146395"/>
                </a:lnTo>
                <a:lnTo>
                  <a:pt x="113241" y="159996"/>
                </a:lnTo>
                <a:lnTo>
                  <a:pt x="112042" y="174040"/>
                </a:lnTo>
                <a:lnTo>
                  <a:pt x="111779" y="187846"/>
                </a:lnTo>
                <a:lnTo>
                  <a:pt x="112682" y="200732"/>
                </a:lnTo>
                <a:lnTo>
                  <a:pt x="114980" y="212015"/>
                </a:lnTo>
                <a:lnTo>
                  <a:pt x="118592" y="220510"/>
                </a:lnTo>
                <a:lnTo>
                  <a:pt x="126363" y="230686"/>
                </a:lnTo>
                <a:lnTo>
                  <a:pt x="134697" y="240882"/>
                </a:lnTo>
                <a:lnTo>
                  <a:pt x="140065" y="252217"/>
                </a:lnTo>
                <a:lnTo>
                  <a:pt x="140436" y="254393"/>
                </a:lnTo>
                <a:lnTo>
                  <a:pt x="143846" y="265934"/>
                </a:lnTo>
                <a:lnTo>
                  <a:pt x="149034" y="279008"/>
                </a:lnTo>
                <a:lnTo>
                  <a:pt x="151409" y="286562"/>
                </a:lnTo>
                <a:lnTo>
                  <a:pt x="153932" y="298998"/>
                </a:lnTo>
                <a:lnTo>
                  <a:pt x="156181" y="311438"/>
                </a:lnTo>
                <a:lnTo>
                  <a:pt x="158118" y="323930"/>
                </a:lnTo>
                <a:lnTo>
                  <a:pt x="159709" y="336518"/>
                </a:lnTo>
                <a:lnTo>
                  <a:pt x="160916" y="349251"/>
                </a:lnTo>
                <a:lnTo>
                  <a:pt x="161417" y="356552"/>
                </a:lnTo>
                <a:lnTo>
                  <a:pt x="162780" y="369826"/>
                </a:lnTo>
                <a:lnTo>
                  <a:pt x="164676" y="381984"/>
                </a:lnTo>
                <a:lnTo>
                  <a:pt x="166328" y="393686"/>
                </a:lnTo>
                <a:lnTo>
                  <a:pt x="166958" y="405592"/>
                </a:lnTo>
                <a:lnTo>
                  <a:pt x="165791" y="418363"/>
                </a:lnTo>
                <a:lnTo>
                  <a:pt x="165201" y="421424"/>
                </a:lnTo>
                <a:lnTo>
                  <a:pt x="164878" y="433347"/>
                </a:lnTo>
                <a:lnTo>
                  <a:pt x="165754" y="446312"/>
                </a:lnTo>
                <a:lnTo>
                  <a:pt x="163995" y="457441"/>
                </a:lnTo>
                <a:lnTo>
                  <a:pt x="158889" y="468993"/>
                </a:lnTo>
                <a:lnTo>
                  <a:pt x="154026" y="480772"/>
                </a:lnTo>
                <a:lnTo>
                  <a:pt x="149384" y="492672"/>
                </a:lnTo>
                <a:lnTo>
                  <a:pt x="144938" y="504587"/>
                </a:lnTo>
                <a:lnTo>
                  <a:pt x="142481" y="511352"/>
                </a:lnTo>
                <a:lnTo>
                  <a:pt x="138874" y="521360"/>
                </a:lnTo>
                <a:lnTo>
                  <a:pt x="140779" y="525360"/>
                </a:lnTo>
                <a:lnTo>
                  <a:pt x="140512" y="534479"/>
                </a:lnTo>
                <a:lnTo>
                  <a:pt x="138815" y="546557"/>
                </a:lnTo>
                <a:lnTo>
                  <a:pt x="135750" y="559431"/>
                </a:lnTo>
                <a:lnTo>
                  <a:pt x="132369" y="572208"/>
                </a:lnTo>
                <a:lnTo>
                  <a:pt x="128598" y="584325"/>
                </a:lnTo>
                <a:lnTo>
                  <a:pt x="124302" y="596394"/>
                </a:lnTo>
                <a:lnTo>
                  <a:pt x="119515" y="608355"/>
                </a:lnTo>
                <a:lnTo>
                  <a:pt x="114266" y="620142"/>
                </a:lnTo>
                <a:lnTo>
                  <a:pt x="108587" y="631693"/>
                </a:lnTo>
                <a:lnTo>
                  <a:pt x="102509" y="642945"/>
                </a:lnTo>
                <a:lnTo>
                  <a:pt x="96065" y="653835"/>
                </a:lnTo>
                <a:lnTo>
                  <a:pt x="93611" y="657733"/>
                </a:lnTo>
                <a:lnTo>
                  <a:pt x="86763" y="668617"/>
                </a:lnTo>
                <a:lnTo>
                  <a:pt x="80352" y="679463"/>
                </a:lnTo>
                <a:lnTo>
                  <a:pt x="74501" y="690512"/>
                </a:lnTo>
                <a:lnTo>
                  <a:pt x="69336" y="702010"/>
                </a:lnTo>
                <a:lnTo>
                  <a:pt x="64981" y="714200"/>
                </a:lnTo>
                <a:lnTo>
                  <a:pt x="63373" y="719772"/>
                </a:lnTo>
                <a:lnTo>
                  <a:pt x="60909" y="729187"/>
                </a:lnTo>
                <a:lnTo>
                  <a:pt x="57811" y="741163"/>
                </a:lnTo>
                <a:lnTo>
                  <a:pt x="54239" y="754685"/>
                </a:lnTo>
                <a:lnTo>
                  <a:pt x="50352" y="768738"/>
                </a:lnTo>
                <a:lnTo>
                  <a:pt x="46310" y="782307"/>
                </a:lnTo>
                <a:lnTo>
                  <a:pt x="42273" y="794379"/>
                </a:lnTo>
                <a:lnTo>
                  <a:pt x="39611" y="801217"/>
                </a:lnTo>
                <a:lnTo>
                  <a:pt x="34545" y="812858"/>
                </a:lnTo>
                <a:lnTo>
                  <a:pt x="29305" y="824447"/>
                </a:lnTo>
                <a:lnTo>
                  <a:pt x="23978" y="836011"/>
                </a:lnTo>
                <a:lnTo>
                  <a:pt x="18653" y="847576"/>
                </a:lnTo>
                <a:lnTo>
                  <a:pt x="13419" y="859169"/>
                </a:lnTo>
                <a:lnTo>
                  <a:pt x="8363" y="870818"/>
                </a:lnTo>
                <a:lnTo>
                  <a:pt x="3574" y="882549"/>
                </a:lnTo>
                <a:lnTo>
                  <a:pt x="0" y="891997"/>
                </a:lnTo>
                <a:lnTo>
                  <a:pt x="12184" y="896662"/>
                </a:lnTo>
                <a:lnTo>
                  <a:pt x="24203" y="899150"/>
                </a:lnTo>
                <a:lnTo>
                  <a:pt x="36890" y="900683"/>
                </a:lnTo>
                <a:lnTo>
                  <a:pt x="40297" y="901065"/>
                </a:lnTo>
                <a:lnTo>
                  <a:pt x="52941" y="902628"/>
                </a:lnTo>
                <a:lnTo>
                  <a:pt x="65564" y="904316"/>
                </a:lnTo>
                <a:lnTo>
                  <a:pt x="78154" y="906036"/>
                </a:lnTo>
                <a:lnTo>
                  <a:pt x="90698" y="907699"/>
                </a:lnTo>
                <a:lnTo>
                  <a:pt x="95402" y="908291"/>
                </a:lnTo>
                <a:lnTo>
                  <a:pt x="108062" y="910883"/>
                </a:lnTo>
                <a:lnTo>
                  <a:pt x="119905" y="914862"/>
                </a:lnTo>
                <a:lnTo>
                  <a:pt x="131671" y="919450"/>
                </a:lnTo>
                <a:lnTo>
                  <a:pt x="138176" y="921880"/>
                </a:lnTo>
                <a:lnTo>
                  <a:pt x="146943" y="928153"/>
                </a:lnTo>
                <a:lnTo>
                  <a:pt x="151243" y="932722"/>
                </a:lnTo>
                <a:lnTo>
                  <a:pt x="157340" y="929322"/>
                </a:lnTo>
                <a:lnTo>
                  <a:pt x="163785" y="920859"/>
                </a:lnTo>
                <a:lnTo>
                  <a:pt x="170061" y="909334"/>
                </a:lnTo>
                <a:lnTo>
                  <a:pt x="176121" y="896230"/>
                </a:lnTo>
                <a:lnTo>
                  <a:pt x="181919" y="883032"/>
                </a:lnTo>
                <a:lnTo>
                  <a:pt x="187408" y="871224"/>
                </a:lnTo>
                <a:lnTo>
                  <a:pt x="191935" y="863180"/>
                </a:lnTo>
                <a:lnTo>
                  <a:pt x="197601" y="853396"/>
                </a:lnTo>
                <a:lnTo>
                  <a:pt x="202595" y="842622"/>
                </a:lnTo>
                <a:lnTo>
                  <a:pt x="207224" y="831119"/>
                </a:lnTo>
                <a:lnTo>
                  <a:pt x="211800" y="819145"/>
                </a:lnTo>
                <a:lnTo>
                  <a:pt x="216631" y="806962"/>
                </a:lnTo>
                <a:lnTo>
                  <a:pt x="222027" y="794828"/>
                </a:lnTo>
                <a:lnTo>
                  <a:pt x="228297" y="783003"/>
                </a:lnTo>
                <a:lnTo>
                  <a:pt x="235753" y="771746"/>
                </a:lnTo>
                <a:lnTo>
                  <a:pt x="238518" y="768210"/>
                </a:lnTo>
                <a:lnTo>
                  <a:pt x="242847" y="762112"/>
                </a:lnTo>
                <a:lnTo>
                  <a:pt x="248853" y="752591"/>
                </a:lnTo>
                <a:lnTo>
                  <a:pt x="256059" y="740579"/>
                </a:lnTo>
                <a:lnTo>
                  <a:pt x="263988" y="727008"/>
                </a:lnTo>
                <a:lnTo>
                  <a:pt x="272162" y="712809"/>
                </a:lnTo>
                <a:lnTo>
                  <a:pt x="280104" y="698914"/>
                </a:lnTo>
                <a:lnTo>
                  <a:pt x="287338" y="686255"/>
                </a:lnTo>
                <a:lnTo>
                  <a:pt x="293386" y="675763"/>
                </a:lnTo>
                <a:lnTo>
                  <a:pt x="297770" y="668370"/>
                </a:lnTo>
                <a:lnTo>
                  <a:pt x="298589" y="667054"/>
                </a:lnTo>
                <a:lnTo>
                  <a:pt x="304707" y="655969"/>
                </a:lnTo>
                <a:lnTo>
                  <a:pt x="308977" y="645396"/>
                </a:lnTo>
                <a:lnTo>
                  <a:pt x="313060" y="633403"/>
                </a:lnTo>
                <a:lnTo>
                  <a:pt x="315976" y="625094"/>
                </a:lnTo>
                <a:lnTo>
                  <a:pt x="319298" y="612854"/>
                </a:lnTo>
                <a:lnTo>
                  <a:pt x="322484" y="598655"/>
                </a:lnTo>
                <a:lnTo>
                  <a:pt x="326528" y="585535"/>
                </a:lnTo>
                <a:lnTo>
                  <a:pt x="332425" y="576532"/>
                </a:lnTo>
                <a:lnTo>
                  <a:pt x="333108" y="576008"/>
                </a:lnTo>
                <a:lnTo>
                  <a:pt x="343875" y="570148"/>
                </a:lnTo>
                <a:lnTo>
                  <a:pt x="355628" y="564556"/>
                </a:lnTo>
                <a:lnTo>
                  <a:pt x="362343" y="560324"/>
                </a:lnTo>
                <a:lnTo>
                  <a:pt x="372196" y="552309"/>
                </a:lnTo>
                <a:lnTo>
                  <a:pt x="381903" y="544110"/>
                </a:lnTo>
                <a:lnTo>
                  <a:pt x="387921" y="539394"/>
                </a:lnTo>
                <a:lnTo>
                  <a:pt x="399571" y="530985"/>
                </a:lnTo>
                <a:lnTo>
                  <a:pt x="409639" y="523462"/>
                </a:lnTo>
                <a:lnTo>
                  <a:pt x="418228" y="5154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784816" y="1678856"/>
            <a:ext cx="442328" cy="932722"/>
          </a:xfrm>
          <a:custGeom>
            <a:avLst/>
            <a:gdLst/>
            <a:ahLst/>
            <a:cxnLst/>
            <a:rect l="l" t="t" r="r" b="b"/>
            <a:pathLst>
              <a:path w="442328" h="932722">
                <a:moveTo>
                  <a:pt x="209524" y="0"/>
                </a:moveTo>
                <a:lnTo>
                  <a:pt x="202015" y="11016"/>
                </a:lnTo>
                <a:lnTo>
                  <a:pt x="193271" y="20250"/>
                </a:lnTo>
                <a:lnTo>
                  <a:pt x="183872" y="28494"/>
                </a:lnTo>
                <a:lnTo>
                  <a:pt x="174396" y="36538"/>
                </a:lnTo>
                <a:lnTo>
                  <a:pt x="165422" y="45175"/>
                </a:lnTo>
                <a:lnTo>
                  <a:pt x="157528" y="55196"/>
                </a:lnTo>
                <a:lnTo>
                  <a:pt x="152336" y="64846"/>
                </a:lnTo>
                <a:lnTo>
                  <a:pt x="146247" y="76656"/>
                </a:lnTo>
                <a:lnTo>
                  <a:pt x="139422" y="87270"/>
                </a:lnTo>
                <a:lnTo>
                  <a:pt x="132523" y="97494"/>
                </a:lnTo>
                <a:lnTo>
                  <a:pt x="126211" y="108132"/>
                </a:lnTo>
                <a:lnTo>
                  <a:pt x="121150" y="119991"/>
                </a:lnTo>
                <a:lnTo>
                  <a:pt x="117526" y="133920"/>
                </a:lnTo>
                <a:lnTo>
                  <a:pt x="115145" y="146395"/>
                </a:lnTo>
                <a:lnTo>
                  <a:pt x="113241" y="159996"/>
                </a:lnTo>
                <a:lnTo>
                  <a:pt x="112042" y="174040"/>
                </a:lnTo>
                <a:lnTo>
                  <a:pt x="111779" y="187846"/>
                </a:lnTo>
                <a:lnTo>
                  <a:pt x="112682" y="200732"/>
                </a:lnTo>
                <a:lnTo>
                  <a:pt x="114980" y="212015"/>
                </a:lnTo>
                <a:lnTo>
                  <a:pt x="118592" y="220510"/>
                </a:lnTo>
                <a:lnTo>
                  <a:pt x="126363" y="230686"/>
                </a:lnTo>
                <a:lnTo>
                  <a:pt x="134697" y="240882"/>
                </a:lnTo>
                <a:lnTo>
                  <a:pt x="140065" y="252217"/>
                </a:lnTo>
                <a:lnTo>
                  <a:pt x="140436" y="254393"/>
                </a:lnTo>
                <a:lnTo>
                  <a:pt x="143846" y="265934"/>
                </a:lnTo>
                <a:lnTo>
                  <a:pt x="149034" y="279008"/>
                </a:lnTo>
                <a:lnTo>
                  <a:pt x="151409" y="286562"/>
                </a:lnTo>
                <a:lnTo>
                  <a:pt x="153932" y="298998"/>
                </a:lnTo>
                <a:lnTo>
                  <a:pt x="156181" y="311438"/>
                </a:lnTo>
                <a:lnTo>
                  <a:pt x="158118" y="323930"/>
                </a:lnTo>
                <a:lnTo>
                  <a:pt x="159709" y="336518"/>
                </a:lnTo>
                <a:lnTo>
                  <a:pt x="160916" y="349251"/>
                </a:lnTo>
                <a:lnTo>
                  <a:pt x="161417" y="356552"/>
                </a:lnTo>
                <a:lnTo>
                  <a:pt x="162780" y="369826"/>
                </a:lnTo>
                <a:lnTo>
                  <a:pt x="164676" y="381984"/>
                </a:lnTo>
                <a:lnTo>
                  <a:pt x="166328" y="393686"/>
                </a:lnTo>
                <a:lnTo>
                  <a:pt x="166958" y="405592"/>
                </a:lnTo>
                <a:lnTo>
                  <a:pt x="165791" y="418363"/>
                </a:lnTo>
                <a:lnTo>
                  <a:pt x="165201" y="421424"/>
                </a:lnTo>
                <a:lnTo>
                  <a:pt x="164878" y="433347"/>
                </a:lnTo>
                <a:lnTo>
                  <a:pt x="165754" y="446312"/>
                </a:lnTo>
                <a:lnTo>
                  <a:pt x="163995" y="457441"/>
                </a:lnTo>
                <a:lnTo>
                  <a:pt x="158889" y="468993"/>
                </a:lnTo>
                <a:lnTo>
                  <a:pt x="154026" y="480772"/>
                </a:lnTo>
                <a:lnTo>
                  <a:pt x="149384" y="492672"/>
                </a:lnTo>
                <a:lnTo>
                  <a:pt x="144938" y="504587"/>
                </a:lnTo>
                <a:lnTo>
                  <a:pt x="142481" y="511352"/>
                </a:lnTo>
                <a:lnTo>
                  <a:pt x="138874" y="521360"/>
                </a:lnTo>
                <a:lnTo>
                  <a:pt x="140779" y="525360"/>
                </a:lnTo>
                <a:lnTo>
                  <a:pt x="140512" y="534479"/>
                </a:lnTo>
                <a:lnTo>
                  <a:pt x="138815" y="546557"/>
                </a:lnTo>
                <a:lnTo>
                  <a:pt x="135750" y="559431"/>
                </a:lnTo>
                <a:lnTo>
                  <a:pt x="132369" y="572208"/>
                </a:lnTo>
                <a:lnTo>
                  <a:pt x="128598" y="584325"/>
                </a:lnTo>
                <a:lnTo>
                  <a:pt x="124302" y="596394"/>
                </a:lnTo>
                <a:lnTo>
                  <a:pt x="119515" y="608355"/>
                </a:lnTo>
                <a:lnTo>
                  <a:pt x="114266" y="620142"/>
                </a:lnTo>
                <a:lnTo>
                  <a:pt x="108587" y="631693"/>
                </a:lnTo>
                <a:lnTo>
                  <a:pt x="102509" y="642945"/>
                </a:lnTo>
                <a:lnTo>
                  <a:pt x="96065" y="653835"/>
                </a:lnTo>
                <a:lnTo>
                  <a:pt x="93611" y="657733"/>
                </a:lnTo>
                <a:lnTo>
                  <a:pt x="86763" y="668617"/>
                </a:lnTo>
                <a:lnTo>
                  <a:pt x="80352" y="679463"/>
                </a:lnTo>
                <a:lnTo>
                  <a:pt x="74501" y="690512"/>
                </a:lnTo>
                <a:lnTo>
                  <a:pt x="69336" y="702010"/>
                </a:lnTo>
                <a:lnTo>
                  <a:pt x="64981" y="714200"/>
                </a:lnTo>
                <a:lnTo>
                  <a:pt x="63373" y="719772"/>
                </a:lnTo>
                <a:lnTo>
                  <a:pt x="60909" y="729187"/>
                </a:lnTo>
                <a:lnTo>
                  <a:pt x="57811" y="741163"/>
                </a:lnTo>
                <a:lnTo>
                  <a:pt x="54239" y="754685"/>
                </a:lnTo>
                <a:lnTo>
                  <a:pt x="50352" y="768738"/>
                </a:lnTo>
                <a:lnTo>
                  <a:pt x="46310" y="782307"/>
                </a:lnTo>
                <a:lnTo>
                  <a:pt x="42273" y="794379"/>
                </a:lnTo>
                <a:lnTo>
                  <a:pt x="39611" y="801217"/>
                </a:lnTo>
                <a:lnTo>
                  <a:pt x="34545" y="812858"/>
                </a:lnTo>
                <a:lnTo>
                  <a:pt x="29305" y="824447"/>
                </a:lnTo>
                <a:lnTo>
                  <a:pt x="23978" y="836011"/>
                </a:lnTo>
                <a:lnTo>
                  <a:pt x="18653" y="847576"/>
                </a:lnTo>
                <a:lnTo>
                  <a:pt x="13419" y="859169"/>
                </a:lnTo>
                <a:lnTo>
                  <a:pt x="8363" y="870818"/>
                </a:lnTo>
                <a:lnTo>
                  <a:pt x="3574" y="882549"/>
                </a:lnTo>
                <a:lnTo>
                  <a:pt x="0" y="891997"/>
                </a:lnTo>
                <a:lnTo>
                  <a:pt x="12184" y="896662"/>
                </a:lnTo>
                <a:lnTo>
                  <a:pt x="24203" y="899150"/>
                </a:lnTo>
                <a:lnTo>
                  <a:pt x="36890" y="900683"/>
                </a:lnTo>
                <a:lnTo>
                  <a:pt x="40297" y="901065"/>
                </a:lnTo>
                <a:lnTo>
                  <a:pt x="52941" y="902628"/>
                </a:lnTo>
                <a:lnTo>
                  <a:pt x="65564" y="904316"/>
                </a:lnTo>
                <a:lnTo>
                  <a:pt x="78154" y="906036"/>
                </a:lnTo>
                <a:lnTo>
                  <a:pt x="90698" y="907699"/>
                </a:lnTo>
                <a:lnTo>
                  <a:pt x="95402" y="908291"/>
                </a:lnTo>
                <a:lnTo>
                  <a:pt x="108062" y="910883"/>
                </a:lnTo>
                <a:lnTo>
                  <a:pt x="119905" y="914862"/>
                </a:lnTo>
                <a:lnTo>
                  <a:pt x="131671" y="919450"/>
                </a:lnTo>
                <a:lnTo>
                  <a:pt x="138176" y="921880"/>
                </a:lnTo>
                <a:lnTo>
                  <a:pt x="146943" y="928153"/>
                </a:lnTo>
                <a:lnTo>
                  <a:pt x="151243" y="932722"/>
                </a:lnTo>
                <a:lnTo>
                  <a:pt x="157340" y="929322"/>
                </a:lnTo>
                <a:lnTo>
                  <a:pt x="163785" y="920859"/>
                </a:lnTo>
                <a:lnTo>
                  <a:pt x="170061" y="909334"/>
                </a:lnTo>
                <a:lnTo>
                  <a:pt x="176121" y="896230"/>
                </a:lnTo>
                <a:lnTo>
                  <a:pt x="181919" y="883032"/>
                </a:lnTo>
                <a:lnTo>
                  <a:pt x="187408" y="871224"/>
                </a:lnTo>
                <a:lnTo>
                  <a:pt x="191935" y="863180"/>
                </a:lnTo>
                <a:lnTo>
                  <a:pt x="197601" y="853396"/>
                </a:lnTo>
                <a:lnTo>
                  <a:pt x="202595" y="842622"/>
                </a:lnTo>
                <a:lnTo>
                  <a:pt x="207224" y="831119"/>
                </a:lnTo>
                <a:lnTo>
                  <a:pt x="211800" y="819145"/>
                </a:lnTo>
                <a:lnTo>
                  <a:pt x="216631" y="806962"/>
                </a:lnTo>
                <a:lnTo>
                  <a:pt x="222027" y="794828"/>
                </a:lnTo>
                <a:lnTo>
                  <a:pt x="228297" y="783003"/>
                </a:lnTo>
                <a:lnTo>
                  <a:pt x="235753" y="771746"/>
                </a:lnTo>
                <a:lnTo>
                  <a:pt x="238518" y="768210"/>
                </a:lnTo>
                <a:lnTo>
                  <a:pt x="242847" y="762112"/>
                </a:lnTo>
                <a:lnTo>
                  <a:pt x="248853" y="752591"/>
                </a:lnTo>
                <a:lnTo>
                  <a:pt x="256059" y="740579"/>
                </a:lnTo>
                <a:lnTo>
                  <a:pt x="263988" y="727008"/>
                </a:lnTo>
                <a:lnTo>
                  <a:pt x="272162" y="712809"/>
                </a:lnTo>
                <a:lnTo>
                  <a:pt x="280104" y="698914"/>
                </a:lnTo>
                <a:lnTo>
                  <a:pt x="287338" y="686255"/>
                </a:lnTo>
                <a:lnTo>
                  <a:pt x="293386" y="675763"/>
                </a:lnTo>
                <a:lnTo>
                  <a:pt x="297770" y="668370"/>
                </a:lnTo>
                <a:lnTo>
                  <a:pt x="298589" y="667054"/>
                </a:lnTo>
                <a:lnTo>
                  <a:pt x="304707" y="655969"/>
                </a:lnTo>
                <a:lnTo>
                  <a:pt x="308977" y="645396"/>
                </a:lnTo>
                <a:lnTo>
                  <a:pt x="313060" y="633403"/>
                </a:lnTo>
                <a:lnTo>
                  <a:pt x="315976" y="625094"/>
                </a:lnTo>
                <a:lnTo>
                  <a:pt x="319298" y="612854"/>
                </a:lnTo>
                <a:lnTo>
                  <a:pt x="322484" y="598655"/>
                </a:lnTo>
                <a:lnTo>
                  <a:pt x="326528" y="585535"/>
                </a:lnTo>
                <a:lnTo>
                  <a:pt x="332425" y="576532"/>
                </a:lnTo>
                <a:lnTo>
                  <a:pt x="333108" y="576008"/>
                </a:lnTo>
                <a:lnTo>
                  <a:pt x="343875" y="570148"/>
                </a:lnTo>
                <a:lnTo>
                  <a:pt x="355628" y="564556"/>
                </a:lnTo>
                <a:lnTo>
                  <a:pt x="362343" y="560324"/>
                </a:lnTo>
                <a:lnTo>
                  <a:pt x="372196" y="552309"/>
                </a:lnTo>
                <a:lnTo>
                  <a:pt x="381903" y="544110"/>
                </a:lnTo>
                <a:lnTo>
                  <a:pt x="387921" y="539394"/>
                </a:lnTo>
                <a:lnTo>
                  <a:pt x="399571" y="530985"/>
                </a:lnTo>
                <a:lnTo>
                  <a:pt x="409639" y="523462"/>
                </a:lnTo>
                <a:lnTo>
                  <a:pt x="418228" y="515483"/>
                </a:lnTo>
                <a:lnTo>
                  <a:pt x="425442" y="505709"/>
                </a:lnTo>
                <a:lnTo>
                  <a:pt x="430669" y="494728"/>
                </a:lnTo>
                <a:lnTo>
                  <a:pt x="434850" y="482885"/>
                </a:lnTo>
                <a:lnTo>
                  <a:pt x="438393" y="470470"/>
                </a:lnTo>
                <a:lnTo>
                  <a:pt x="440973" y="457795"/>
                </a:lnTo>
                <a:lnTo>
                  <a:pt x="442265" y="445172"/>
                </a:lnTo>
                <a:lnTo>
                  <a:pt x="442328" y="439051"/>
                </a:lnTo>
                <a:lnTo>
                  <a:pt x="441221" y="426493"/>
                </a:lnTo>
                <a:lnTo>
                  <a:pt x="438755" y="414131"/>
                </a:lnTo>
                <a:lnTo>
                  <a:pt x="435333" y="401900"/>
                </a:lnTo>
                <a:lnTo>
                  <a:pt x="431357" y="389734"/>
                </a:lnTo>
                <a:lnTo>
                  <a:pt x="427232" y="377567"/>
                </a:lnTo>
                <a:lnTo>
                  <a:pt x="423361" y="365334"/>
                </a:lnTo>
                <a:lnTo>
                  <a:pt x="420146" y="352969"/>
                </a:lnTo>
                <a:lnTo>
                  <a:pt x="417991" y="340406"/>
                </a:lnTo>
                <a:lnTo>
                  <a:pt x="417868" y="339305"/>
                </a:lnTo>
                <a:lnTo>
                  <a:pt x="416221" y="326626"/>
                </a:lnTo>
                <a:lnTo>
                  <a:pt x="414085" y="314142"/>
                </a:lnTo>
                <a:lnTo>
                  <a:pt x="411545" y="301782"/>
                </a:lnTo>
                <a:lnTo>
                  <a:pt x="408692" y="289474"/>
                </a:lnTo>
                <a:lnTo>
                  <a:pt x="405614" y="277146"/>
                </a:lnTo>
                <a:lnTo>
                  <a:pt x="402398" y="264727"/>
                </a:lnTo>
                <a:lnTo>
                  <a:pt x="401853" y="262636"/>
                </a:lnTo>
                <a:lnTo>
                  <a:pt x="400088" y="255816"/>
                </a:lnTo>
                <a:lnTo>
                  <a:pt x="399338" y="245122"/>
                </a:lnTo>
                <a:lnTo>
                  <a:pt x="395147" y="240677"/>
                </a:lnTo>
                <a:lnTo>
                  <a:pt x="396039" y="228026"/>
                </a:lnTo>
                <a:lnTo>
                  <a:pt x="398111" y="215545"/>
                </a:lnTo>
                <a:lnTo>
                  <a:pt x="401186" y="203222"/>
                </a:lnTo>
                <a:lnTo>
                  <a:pt x="405084" y="191043"/>
                </a:lnTo>
                <a:lnTo>
                  <a:pt x="409625" y="178998"/>
                </a:lnTo>
                <a:lnTo>
                  <a:pt x="414630" y="167073"/>
                </a:lnTo>
                <a:lnTo>
                  <a:pt x="419920" y="155257"/>
                </a:lnTo>
                <a:lnTo>
                  <a:pt x="425316" y="143537"/>
                </a:lnTo>
                <a:lnTo>
                  <a:pt x="430638" y="131901"/>
                </a:lnTo>
                <a:lnTo>
                  <a:pt x="435521" y="12077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113644" y="2046519"/>
            <a:ext cx="29459" cy="212356"/>
          </a:xfrm>
          <a:custGeom>
            <a:avLst/>
            <a:gdLst/>
            <a:ahLst/>
            <a:cxnLst/>
            <a:rect l="l" t="t" r="r" b="b"/>
            <a:pathLst>
              <a:path w="29459" h="212356">
                <a:moveTo>
                  <a:pt x="0" y="212356"/>
                </a:moveTo>
                <a:lnTo>
                  <a:pt x="3416" y="200341"/>
                </a:lnTo>
                <a:lnTo>
                  <a:pt x="5607" y="188144"/>
                </a:lnTo>
                <a:lnTo>
                  <a:pt x="6987" y="175828"/>
                </a:lnTo>
                <a:lnTo>
                  <a:pt x="7971" y="163454"/>
                </a:lnTo>
                <a:lnTo>
                  <a:pt x="8974" y="151083"/>
                </a:lnTo>
                <a:lnTo>
                  <a:pt x="10412" y="138776"/>
                </a:lnTo>
                <a:lnTo>
                  <a:pt x="12699" y="126596"/>
                </a:lnTo>
                <a:lnTo>
                  <a:pt x="15227" y="117563"/>
                </a:lnTo>
                <a:lnTo>
                  <a:pt x="18328" y="106780"/>
                </a:lnTo>
                <a:lnTo>
                  <a:pt x="21039" y="94735"/>
                </a:lnTo>
                <a:lnTo>
                  <a:pt x="23364" y="81767"/>
                </a:lnTo>
                <a:lnTo>
                  <a:pt x="25308" y="68213"/>
                </a:lnTo>
                <a:lnTo>
                  <a:pt x="26875" y="54413"/>
                </a:lnTo>
                <a:lnTo>
                  <a:pt x="28069" y="40706"/>
                </a:lnTo>
                <a:lnTo>
                  <a:pt x="28895" y="27429"/>
                </a:lnTo>
                <a:lnTo>
                  <a:pt x="29357" y="14922"/>
                </a:lnTo>
                <a:lnTo>
                  <a:pt x="29459" y="3523"/>
                </a:lnTo>
                <a:lnTo>
                  <a:pt x="29413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954285" y="2005611"/>
            <a:ext cx="67043" cy="114757"/>
          </a:xfrm>
          <a:custGeom>
            <a:avLst/>
            <a:gdLst/>
            <a:ahLst/>
            <a:cxnLst/>
            <a:rect l="l" t="t" r="r" b="b"/>
            <a:pathLst>
              <a:path w="67043" h="114757">
                <a:moveTo>
                  <a:pt x="0" y="114757"/>
                </a:moveTo>
                <a:lnTo>
                  <a:pt x="6166" y="103429"/>
                </a:lnTo>
                <a:lnTo>
                  <a:pt x="14266" y="93682"/>
                </a:lnTo>
                <a:lnTo>
                  <a:pt x="22767" y="84264"/>
                </a:lnTo>
                <a:lnTo>
                  <a:pt x="30139" y="73924"/>
                </a:lnTo>
                <a:lnTo>
                  <a:pt x="32448" y="69202"/>
                </a:lnTo>
                <a:lnTo>
                  <a:pt x="37555" y="57488"/>
                </a:lnTo>
                <a:lnTo>
                  <a:pt x="42980" y="46088"/>
                </a:lnTo>
                <a:lnTo>
                  <a:pt x="48800" y="34851"/>
                </a:lnTo>
                <a:lnTo>
                  <a:pt x="52666" y="27851"/>
                </a:lnTo>
                <a:lnTo>
                  <a:pt x="57969" y="16203"/>
                </a:lnTo>
                <a:lnTo>
                  <a:pt x="63682" y="4385"/>
                </a:lnTo>
                <a:lnTo>
                  <a:pt x="67043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050361" y="1884242"/>
            <a:ext cx="99936" cy="35915"/>
          </a:xfrm>
          <a:custGeom>
            <a:avLst/>
            <a:gdLst/>
            <a:ahLst/>
            <a:cxnLst/>
            <a:rect l="l" t="t" r="r" b="b"/>
            <a:pathLst>
              <a:path w="99936" h="35915">
                <a:moveTo>
                  <a:pt x="99936" y="0"/>
                </a:moveTo>
                <a:lnTo>
                  <a:pt x="96672" y="7708"/>
                </a:lnTo>
                <a:lnTo>
                  <a:pt x="93408" y="15417"/>
                </a:lnTo>
                <a:lnTo>
                  <a:pt x="90119" y="23139"/>
                </a:lnTo>
                <a:lnTo>
                  <a:pt x="85585" y="33858"/>
                </a:lnTo>
                <a:lnTo>
                  <a:pt x="86842" y="34226"/>
                </a:lnTo>
                <a:lnTo>
                  <a:pt x="77216" y="35915"/>
                </a:lnTo>
                <a:lnTo>
                  <a:pt x="64782" y="35898"/>
                </a:lnTo>
                <a:lnTo>
                  <a:pt x="52187" y="33820"/>
                </a:lnTo>
                <a:lnTo>
                  <a:pt x="42443" y="32943"/>
                </a:lnTo>
                <a:lnTo>
                  <a:pt x="29531" y="32980"/>
                </a:lnTo>
                <a:lnTo>
                  <a:pt x="17010" y="32634"/>
                </a:lnTo>
                <a:lnTo>
                  <a:pt x="4441" y="31701"/>
                </a:lnTo>
                <a:lnTo>
                  <a:pt x="0" y="3120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965163" y="2121608"/>
            <a:ext cx="122135" cy="126479"/>
          </a:xfrm>
          <a:custGeom>
            <a:avLst/>
            <a:gdLst/>
            <a:ahLst/>
            <a:cxnLst/>
            <a:rect l="l" t="t" r="r" b="b"/>
            <a:pathLst>
              <a:path w="122135" h="126479">
                <a:moveTo>
                  <a:pt x="38519" y="0"/>
                </a:moveTo>
                <a:lnTo>
                  <a:pt x="33564" y="11696"/>
                </a:lnTo>
                <a:lnTo>
                  <a:pt x="28614" y="23392"/>
                </a:lnTo>
                <a:lnTo>
                  <a:pt x="23664" y="35088"/>
                </a:lnTo>
                <a:lnTo>
                  <a:pt x="18708" y="46780"/>
                </a:lnTo>
                <a:lnTo>
                  <a:pt x="13739" y="58466"/>
                </a:lnTo>
                <a:lnTo>
                  <a:pt x="12471" y="61442"/>
                </a:lnTo>
                <a:lnTo>
                  <a:pt x="8440" y="73562"/>
                </a:lnTo>
                <a:lnTo>
                  <a:pt x="5263" y="85923"/>
                </a:lnTo>
                <a:lnTo>
                  <a:pt x="1191" y="97878"/>
                </a:lnTo>
                <a:lnTo>
                  <a:pt x="0" y="100393"/>
                </a:lnTo>
                <a:lnTo>
                  <a:pt x="10883" y="105553"/>
                </a:lnTo>
                <a:lnTo>
                  <a:pt x="22807" y="110442"/>
                </a:lnTo>
                <a:lnTo>
                  <a:pt x="35327" y="114885"/>
                </a:lnTo>
                <a:lnTo>
                  <a:pt x="47997" y="118704"/>
                </a:lnTo>
                <a:lnTo>
                  <a:pt x="60373" y="121721"/>
                </a:lnTo>
                <a:lnTo>
                  <a:pt x="68097" y="123177"/>
                </a:lnTo>
                <a:lnTo>
                  <a:pt x="78359" y="124866"/>
                </a:lnTo>
                <a:lnTo>
                  <a:pt x="82511" y="126479"/>
                </a:lnTo>
                <a:lnTo>
                  <a:pt x="88950" y="119621"/>
                </a:lnTo>
                <a:lnTo>
                  <a:pt x="95203" y="109840"/>
                </a:lnTo>
                <a:lnTo>
                  <a:pt x="99583" y="97469"/>
                </a:lnTo>
                <a:lnTo>
                  <a:pt x="102961" y="84070"/>
                </a:lnTo>
                <a:lnTo>
                  <a:pt x="106208" y="71204"/>
                </a:lnTo>
                <a:lnTo>
                  <a:pt x="108877" y="63334"/>
                </a:lnTo>
                <a:lnTo>
                  <a:pt x="113547" y="51025"/>
                </a:lnTo>
                <a:lnTo>
                  <a:pt x="117299" y="39111"/>
                </a:lnTo>
                <a:lnTo>
                  <a:pt x="120441" y="27076"/>
                </a:lnTo>
                <a:lnTo>
                  <a:pt x="122135" y="1969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998138" y="2087626"/>
            <a:ext cx="102876" cy="53301"/>
          </a:xfrm>
          <a:custGeom>
            <a:avLst/>
            <a:gdLst/>
            <a:ahLst/>
            <a:cxnLst/>
            <a:rect l="l" t="t" r="r" b="b"/>
            <a:pathLst>
              <a:path w="102876" h="53301">
                <a:moveTo>
                  <a:pt x="2863" y="0"/>
                </a:moveTo>
                <a:lnTo>
                  <a:pt x="2145" y="11124"/>
                </a:lnTo>
                <a:lnTo>
                  <a:pt x="0" y="19726"/>
                </a:lnTo>
                <a:lnTo>
                  <a:pt x="1583" y="26652"/>
                </a:lnTo>
                <a:lnTo>
                  <a:pt x="11359" y="32499"/>
                </a:lnTo>
                <a:lnTo>
                  <a:pt x="23182" y="36794"/>
                </a:lnTo>
                <a:lnTo>
                  <a:pt x="35337" y="40879"/>
                </a:lnTo>
                <a:lnTo>
                  <a:pt x="47662" y="44517"/>
                </a:lnTo>
                <a:lnTo>
                  <a:pt x="59997" y="47470"/>
                </a:lnTo>
                <a:lnTo>
                  <a:pt x="63937" y="48234"/>
                </a:lnTo>
                <a:lnTo>
                  <a:pt x="76032" y="51117"/>
                </a:lnTo>
                <a:lnTo>
                  <a:pt x="89488" y="53301"/>
                </a:lnTo>
                <a:lnTo>
                  <a:pt x="96627" y="51574"/>
                </a:lnTo>
                <a:lnTo>
                  <a:pt x="101299" y="40112"/>
                </a:lnTo>
                <a:lnTo>
                  <a:pt x="102876" y="25536"/>
                </a:lnTo>
                <a:lnTo>
                  <a:pt x="102850" y="21374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918604" y="2345906"/>
            <a:ext cx="164807" cy="156083"/>
          </a:xfrm>
          <a:custGeom>
            <a:avLst/>
            <a:gdLst/>
            <a:ahLst/>
            <a:cxnLst/>
            <a:rect l="l" t="t" r="r" b="b"/>
            <a:pathLst>
              <a:path w="164807" h="156082">
                <a:moveTo>
                  <a:pt x="164807" y="0"/>
                </a:moveTo>
                <a:lnTo>
                  <a:pt x="160122" y="5222"/>
                </a:lnTo>
                <a:lnTo>
                  <a:pt x="153503" y="15500"/>
                </a:lnTo>
                <a:lnTo>
                  <a:pt x="145694" y="29017"/>
                </a:lnTo>
                <a:lnTo>
                  <a:pt x="137443" y="43957"/>
                </a:lnTo>
                <a:lnTo>
                  <a:pt x="129493" y="58504"/>
                </a:lnTo>
                <a:lnTo>
                  <a:pt x="122592" y="70841"/>
                </a:lnTo>
                <a:lnTo>
                  <a:pt x="117483" y="79154"/>
                </a:lnTo>
                <a:lnTo>
                  <a:pt x="115951" y="81114"/>
                </a:lnTo>
                <a:lnTo>
                  <a:pt x="106897" y="90004"/>
                </a:lnTo>
                <a:lnTo>
                  <a:pt x="97411" y="98454"/>
                </a:lnTo>
                <a:lnTo>
                  <a:pt x="87654" y="106620"/>
                </a:lnTo>
                <a:lnTo>
                  <a:pt x="77790" y="114661"/>
                </a:lnTo>
                <a:lnTo>
                  <a:pt x="67981" y="122734"/>
                </a:lnTo>
                <a:lnTo>
                  <a:pt x="64897" y="125336"/>
                </a:lnTo>
                <a:lnTo>
                  <a:pt x="54215" y="133170"/>
                </a:lnTo>
                <a:lnTo>
                  <a:pt x="43034" y="139357"/>
                </a:lnTo>
                <a:lnTo>
                  <a:pt x="31484" y="144403"/>
                </a:lnTo>
                <a:lnTo>
                  <a:pt x="19693" y="148816"/>
                </a:lnTo>
                <a:lnTo>
                  <a:pt x="7790" y="153102"/>
                </a:lnTo>
                <a:lnTo>
                  <a:pt x="0" y="15608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867196" y="1273716"/>
            <a:ext cx="998613" cy="678441"/>
          </a:xfrm>
          <a:custGeom>
            <a:avLst/>
            <a:gdLst/>
            <a:ahLst/>
            <a:cxnLst/>
            <a:rect l="l" t="t" r="r" b="b"/>
            <a:pathLst>
              <a:path w="998613" h="678441">
                <a:moveTo>
                  <a:pt x="816346" y="540001"/>
                </a:moveTo>
                <a:lnTo>
                  <a:pt x="819365" y="532823"/>
                </a:lnTo>
                <a:lnTo>
                  <a:pt x="819365" y="527184"/>
                </a:lnTo>
                <a:lnTo>
                  <a:pt x="812507" y="523019"/>
                </a:lnTo>
                <a:lnTo>
                  <a:pt x="808964" y="519196"/>
                </a:lnTo>
                <a:lnTo>
                  <a:pt x="799107" y="510597"/>
                </a:lnTo>
                <a:lnTo>
                  <a:pt x="788435" y="504139"/>
                </a:lnTo>
                <a:lnTo>
                  <a:pt x="777315" y="498507"/>
                </a:lnTo>
                <a:lnTo>
                  <a:pt x="766117" y="492382"/>
                </a:lnTo>
                <a:lnTo>
                  <a:pt x="760768" y="488843"/>
                </a:lnTo>
                <a:lnTo>
                  <a:pt x="750471" y="480996"/>
                </a:lnTo>
                <a:lnTo>
                  <a:pt x="740758" y="472740"/>
                </a:lnTo>
                <a:lnTo>
                  <a:pt x="731506" y="464122"/>
                </a:lnTo>
                <a:lnTo>
                  <a:pt x="722594" y="455189"/>
                </a:lnTo>
                <a:lnTo>
                  <a:pt x="713899" y="445986"/>
                </a:lnTo>
                <a:lnTo>
                  <a:pt x="710717" y="442526"/>
                </a:lnTo>
                <a:lnTo>
                  <a:pt x="710940" y="431134"/>
                </a:lnTo>
                <a:lnTo>
                  <a:pt x="706231" y="420039"/>
                </a:lnTo>
                <a:lnTo>
                  <a:pt x="699128" y="409473"/>
                </a:lnTo>
                <a:lnTo>
                  <a:pt x="692170" y="399667"/>
                </a:lnTo>
                <a:lnTo>
                  <a:pt x="689762" y="395561"/>
                </a:lnTo>
                <a:lnTo>
                  <a:pt x="684030" y="383795"/>
                </a:lnTo>
                <a:lnTo>
                  <a:pt x="679285" y="372294"/>
                </a:lnTo>
                <a:lnTo>
                  <a:pt x="677379" y="366758"/>
                </a:lnTo>
                <a:lnTo>
                  <a:pt x="674153" y="354152"/>
                </a:lnTo>
                <a:lnTo>
                  <a:pt x="671792" y="341476"/>
                </a:lnTo>
                <a:lnTo>
                  <a:pt x="669216" y="329092"/>
                </a:lnTo>
                <a:lnTo>
                  <a:pt x="665345" y="317364"/>
                </a:lnTo>
                <a:lnTo>
                  <a:pt x="662444" y="311614"/>
                </a:lnTo>
                <a:lnTo>
                  <a:pt x="655441" y="300583"/>
                </a:lnTo>
                <a:lnTo>
                  <a:pt x="649291" y="289803"/>
                </a:lnTo>
                <a:lnTo>
                  <a:pt x="645605" y="277505"/>
                </a:lnTo>
                <a:lnTo>
                  <a:pt x="645401" y="275800"/>
                </a:lnTo>
                <a:lnTo>
                  <a:pt x="644241" y="263077"/>
                </a:lnTo>
                <a:lnTo>
                  <a:pt x="643194" y="250355"/>
                </a:lnTo>
                <a:lnTo>
                  <a:pt x="642131" y="237826"/>
                </a:lnTo>
                <a:lnTo>
                  <a:pt x="642073" y="237192"/>
                </a:lnTo>
                <a:lnTo>
                  <a:pt x="644725" y="227627"/>
                </a:lnTo>
                <a:lnTo>
                  <a:pt x="653556" y="224116"/>
                </a:lnTo>
                <a:lnTo>
                  <a:pt x="666352" y="225611"/>
                </a:lnTo>
                <a:lnTo>
                  <a:pt x="680901" y="231064"/>
                </a:lnTo>
                <a:lnTo>
                  <a:pt x="681126" y="231173"/>
                </a:lnTo>
                <a:lnTo>
                  <a:pt x="690430" y="234716"/>
                </a:lnTo>
                <a:lnTo>
                  <a:pt x="701413" y="237334"/>
                </a:lnTo>
                <a:lnTo>
                  <a:pt x="713724" y="239182"/>
                </a:lnTo>
                <a:lnTo>
                  <a:pt x="727009" y="240419"/>
                </a:lnTo>
                <a:lnTo>
                  <a:pt x="740917" y="241201"/>
                </a:lnTo>
                <a:lnTo>
                  <a:pt x="755096" y="241686"/>
                </a:lnTo>
                <a:lnTo>
                  <a:pt x="769191" y="242031"/>
                </a:lnTo>
                <a:lnTo>
                  <a:pt x="782852" y="242393"/>
                </a:lnTo>
                <a:lnTo>
                  <a:pt x="795725" y="242929"/>
                </a:lnTo>
                <a:lnTo>
                  <a:pt x="807458" y="243797"/>
                </a:lnTo>
                <a:lnTo>
                  <a:pt x="816279" y="244914"/>
                </a:lnTo>
                <a:lnTo>
                  <a:pt x="822577" y="246006"/>
                </a:lnTo>
                <a:lnTo>
                  <a:pt x="833612" y="247984"/>
                </a:lnTo>
                <a:lnTo>
                  <a:pt x="848002" y="250577"/>
                </a:lnTo>
                <a:lnTo>
                  <a:pt x="864362" y="253512"/>
                </a:lnTo>
                <a:lnTo>
                  <a:pt x="881309" y="256516"/>
                </a:lnTo>
                <a:lnTo>
                  <a:pt x="897459" y="259317"/>
                </a:lnTo>
                <a:lnTo>
                  <a:pt x="911427" y="261642"/>
                </a:lnTo>
                <a:lnTo>
                  <a:pt x="921830" y="263218"/>
                </a:lnTo>
                <a:lnTo>
                  <a:pt x="926744" y="263761"/>
                </a:lnTo>
                <a:lnTo>
                  <a:pt x="937370" y="267156"/>
                </a:lnTo>
                <a:lnTo>
                  <a:pt x="948900" y="270327"/>
                </a:lnTo>
                <a:lnTo>
                  <a:pt x="954874" y="268917"/>
                </a:lnTo>
                <a:lnTo>
                  <a:pt x="959116" y="266720"/>
                </a:lnTo>
                <a:lnTo>
                  <a:pt x="966596" y="254528"/>
                </a:lnTo>
                <a:lnTo>
                  <a:pt x="969276" y="249867"/>
                </a:lnTo>
                <a:lnTo>
                  <a:pt x="974778" y="238406"/>
                </a:lnTo>
                <a:lnTo>
                  <a:pt x="979923" y="226807"/>
                </a:lnTo>
                <a:lnTo>
                  <a:pt x="980033" y="226588"/>
                </a:lnTo>
                <a:lnTo>
                  <a:pt x="984780" y="215279"/>
                </a:lnTo>
                <a:lnTo>
                  <a:pt x="989670" y="202984"/>
                </a:lnTo>
                <a:lnTo>
                  <a:pt x="995925" y="191692"/>
                </a:lnTo>
                <a:lnTo>
                  <a:pt x="998613" y="188399"/>
                </a:lnTo>
                <a:lnTo>
                  <a:pt x="987548" y="182654"/>
                </a:lnTo>
                <a:lnTo>
                  <a:pt x="975058" y="178572"/>
                </a:lnTo>
                <a:lnTo>
                  <a:pt x="969911" y="176271"/>
                </a:lnTo>
                <a:lnTo>
                  <a:pt x="966546" y="175150"/>
                </a:lnTo>
                <a:lnTo>
                  <a:pt x="959546" y="173359"/>
                </a:lnTo>
                <a:lnTo>
                  <a:pt x="949433" y="170991"/>
                </a:lnTo>
                <a:lnTo>
                  <a:pt x="936730" y="168138"/>
                </a:lnTo>
                <a:lnTo>
                  <a:pt x="921961" y="164894"/>
                </a:lnTo>
                <a:lnTo>
                  <a:pt x="905647" y="161352"/>
                </a:lnTo>
                <a:lnTo>
                  <a:pt x="888312" y="157604"/>
                </a:lnTo>
                <a:lnTo>
                  <a:pt x="870479" y="153744"/>
                </a:lnTo>
                <a:lnTo>
                  <a:pt x="852670" y="149864"/>
                </a:lnTo>
                <a:lnTo>
                  <a:pt x="835408" y="146057"/>
                </a:lnTo>
                <a:lnTo>
                  <a:pt x="819216" y="142417"/>
                </a:lnTo>
                <a:lnTo>
                  <a:pt x="804617" y="139037"/>
                </a:lnTo>
                <a:lnTo>
                  <a:pt x="792134" y="136008"/>
                </a:lnTo>
                <a:lnTo>
                  <a:pt x="782288" y="133425"/>
                </a:lnTo>
                <a:lnTo>
                  <a:pt x="775604" y="131380"/>
                </a:lnTo>
                <a:lnTo>
                  <a:pt x="769660" y="128119"/>
                </a:lnTo>
                <a:lnTo>
                  <a:pt x="763703" y="125136"/>
                </a:lnTo>
                <a:lnTo>
                  <a:pt x="755102" y="121184"/>
                </a:lnTo>
                <a:lnTo>
                  <a:pt x="744175" y="116377"/>
                </a:lnTo>
                <a:lnTo>
                  <a:pt x="731241" y="110829"/>
                </a:lnTo>
                <a:lnTo>
                  <a:pt x="716618" y="104656"/>
                </a:lnTo>
                <a:lnTo>
                  <a:pt x="700623" y="97971"/>
                </a:lnTo>
                <a:lnTo>
                  <a:pt x="683577" y="90890"/>
                </a:lnTo>
                <a:lnTo>
                  <a:pt x="665795" y="83526"/>
                </a:lnTo>
                <a:lnTo>
                  <a:pt x="647598" y="75995"/>
                </a:lnTo>
                <a:lnTo>
                  <a:pt x="629303" y="68410"/>
                </a:lnTo>
                <a:lnTo>
                  <a:pt x="611228" y="60887"/>
                </a:lnTo>
                <a:lnTo>
                  <a:pt x="593691" y="53539"/>
                </a:lnTo>
                <a:lnTo>
                  <a:pt x="577012" y="46483"/>
                </a:lnTo>
                <a:lnTo>
                  <a:pt x="561507" y="39831"/>
                </a:lnTo>
                <a:lnTo>
                  <a:pt x="547496" y="33699"/>
                </a:lnTo>
                <a:lnTo>
                  <a:pt x="535296" y="28201"/>
                </a:lnTo>
                <a:lnTo>
                  <a:pt x="525226" y="23451"/>
                </a:lnTo>
                <a:lnTo>
                  <a:pt x="517605" y="19565"/>
                </a:lnTo>
                <a:lnTo>
                  <a:pt x="512749" y="16657"/>
                </a:lnTo>
                <a:lnTo>
                  <a:pt x="503153" y="9962"/>
                </a:lnTo>
                <a:lnTo>
                  <a:pt x="493035" y="4005"/>
                </a:lnTo>
                <a:lnTo>
                  <a:pt x="482454" y="210"/>
                </a:lnTo>
                <a:lnTo>
                  <a:pt x="471467" y="0"/>
                </a:lnTo>
                <a:lnTo>
                  <a:pt x="462178" y="3512"/>
                </a:lnTo>
                <a:lnTo>
                  <a:pt x="452209" y="10929"/>
                </a:lnTo>
                <a:lnTo>
                  <a:pt x="443614" y="20203"/>
                </a:lnTo>
                <a:lnTo>
                  <a:pt x="435954" y="30714"/>
                </a:lnTo>
                <a:lnTo>
                  <a:pt x="428791" y="41843"/>
                </a:lnTo>
                <a:lnTo>
                  <a:pt x="421689" y="52970"/>
                </a:lnTo>
                <a:lnTo>
                  <a:pt x="414208" y="63475"/>
                </a:lnTo>
                <a:lnTo>
                  <a:pt x="405912" y="72740"/>
                </a:lnTo>
                <a:lnTo>
                  <a:pt x="401929" y="76233"/>
                </a:lnTo>
                <a:lnTo>
                  <a:pt x="392496" y="83486"/>
                </a:lnTo>
                <a:lnTo>
                  <a:pt x="381618" y="91784"/>
                </a:lnTo>
                <a:lnTo>
                  <a:pt x="371021" y="100541"/>
                </a:lnTo>
                <a:lnTo>
                  <a:pt x="362432" y="109170"/>
                </a:lnTo>
                <a:lnTo>
                  <a:pt x="360730" y="111335"/>
                </a:lnTo>
                <a:lnTo>
                  <a:pt x="357249" y="122304"/>
                </a:lnTo>
                <a:lnTo>
                  <a:pt x="357340" y="133043"/>
                </a:lnTo>
                <a:lnTo>
                  <a:pt x="356425" y="137091"/>
                </a:lnTo>
                <a:lnTo>
                  <a:pt x="354152" y="143632"/>
                </a:lnTo>
                <a:lnTo>
                  <a:pt x="344893" y="149004"/>
                </a:lnTo>
                <a:lnTo>
                  <a:pt x="339826" y="152864"/>
                </a:lnTo>
                <a:lnTo>
                  <a:pt x="330007" y="160886"/>
                </a:lnTo>
                <a:lnTo>
                  <a:pt x="320526" y="169048"/>
                </a:lnTo>
                <a:lnTo>
                  <a:pt x="310414" y="176967"/>
                </a:lnTo>
                <a:lnTo>
                  <a:pt x="298286" y="185501"/>
                </a:lnTo>
                <a:lnTo>
                  <a:pt x="288012" y="193045"/>
                </a:lnTo>
                <a:lnTo>
                  <a:pt x="278029" y="200715"/>
                </a:lnTo>
                <a:lnTo>
                  <a:pt x="268264" y="208584"/>
                </a:lnTo>
                <a:lnTo>
                  <a:pt x="258641" y="216724"/>
                </a:lnTo>
                <a:lnTo>
                  <a:pt x="249974" y="224404"/>
                </a:lnTo>
                <a:lnTo>
                  <a:pt x="241122" y="233311"/>
                </a:lnTo>
                <a:lnTo>
                  <a:pt x="232970" y="243004"/>
                </a:lnTo>
                <a:lnTo>
                  <a:pt x="225259" y="253187"/>
                </a:lnTo>
                <a:lnTo>
                  <a:pt x="217729" y="263565"/>
                </a:lnTo>
                <a:lnTo>
                  <a:pt x="210123" y="273843"/>
                </a:lnTo>
                <a:lnTo>
                  <a:pt x="204762" y="280639"/>
                </a:lnTo>
                <a:lnTo>
                  <a:pt x="196119" y="290188"/>
                </a:lnTo>
                <a:lnTo>
                  <a:pt x="186816" y="298897"/>
                </a:lnTo>
                <a:lnTo>
                  <a:pt x="177102" y="307032"/>
                </a:lnTo>
                <a:lnTo>
                  <a:pt x="167449" y="314688"/>
                </a:lnTo>
                <a:lnTo>
                  <a:pt x="157728" y="322870"/>
                </a:lnTo>
                <a:lnTo>
                  <a:pt x="148358" y="331480"/>
                </a:lnTo>
                <a:lnTo>
                  <a:pt x="139087" y="340193"/>
                </a:lnTo>
                <a:lnTo>
                  <a:pt x="129665" y="348685"/>
                </a:lnTo>
                <a:lnTo>
                  <a:pt x="125221" y="352420"/>
                </a:lnTo>
                <a:lnTo>
                  <a:pt x="114618" y="361109"/>
                </a:lnTo>
                <a:lnTo>
                  <a:pt x="105153" y="369371"/>
                </a:lnTo>
                <a:lnTo>
                  <a:pt x="96646" y="377969"/>
                </a:lnTo>
                <a:lnTo>
                  <a:pt x="88915" y="387664"/>
                </a:lnTo>
                <a:lnTo>
                  <a:pt x="84175" y="394990"/>
                </a:lnTo>
                <a:lnTo>
                  <a:pt x="77313" y="406169"/>
                </a:lnTo>
                <a:lnTo>
                  <a:pt x="70540" y="416689"/>
                </a:lnTo>
                <a:lnTo>
                  <a:pt x="63743" y="427126"/>
                </a:lnTo>
                <a:lnTo>
                  <a:pt x="60566" y="432074"/>
                </a:lnTo>
                <a:lnTo>
                  <a:pt x="57112" y="437754"/>
                </a:lnTo>
                <a:lnTo>
                  <a:pt x="51490" y="447262"/>
                </a:lnTo>
                <a:lnTo>
                  <a:pt x="44289" y="459550"/>
                </a:lnTo>
                <a:lnTo>
                  <a:pt x="36099" y="473571"/>
                </a:lnTo>
                <a:lnTo>
                  <a:pt x="27510" y="488276"/>
                </a:lnTo>
                <a:lnTo>
                  <a:pt x="19112" y="502617"/>
                </a:lnTo>
                <a:lnTo>
                  <a:pt x="11494" y="515547"/>
                </a:lnTo>
                <a:lnTo>
                  <a:pt x="5248" y="526018"/>
                </a:lnTo>
                <a:lnTo>
                  <a:pt x="962" y="532983"/>
                </a:lnTo>
                <a:lnTo>
                  <a:pt x="0" y="534449"/>
                </a:lnTo>
                <a:lnTo>
                  <a:pt x="5333" y="536608"/>
                </a:lnTo>
                <a:lnTo>
                  <a:pt x="9677" y="535973"/>
                </a:lnTo>
                <a:lnTo>
                  <a:pt x="15836" y="537420"/>
                </a:lnTo>
                <a:lnTo>
                  <a:pt x="27836" y="540890"/>
                </a:lnTo>
                <a:lnTo>
                  <a:pt x="39772" y="545410"/>
                </a:lnTo>
                <a:lnTo>
                  <a:pt x="51605" y="550564"/>
                </a:lnTo>
                <a:lnTo>
                  <a:pt x="63297" y="555937"/>
                </a:lnTo>
                <a:lnTo>
                  <a:pt x="74810" y="561111"/>
                </a:lnTo>
                <a:lnTo>
                  <a:pt x="76784" y="561957"/>
                </a:lnTo>
                <a:lnTo>
                  <a:pt x="88481" y="567040"/>
                </a:lnTo>
                <a:lnTo>
                  <a:pt x="100066" y="572288"/>
                </a:lnTo>
                <a:lnTo>
                  <a:pt x="111578" y="577638"/>
                </a:lnTo>
                <a:lnTo>
                  <a:pt x="123056" y="583030"/>
                </a:lnTo>
                <a:lnTo>
                  <a:pt x="134537" y="588402"/>
                </a:lnTo>
                <a:lnTo>
                  <a:pt x="146061" y="593695"/>
                </a:lnTo>
                <a:lnTo>
                  <a:pt x="157666" y="598846"/>
                </a:lnTo>
                <a:lnTo>
                  <a:pt x="160324" y="599993"/>
                </a:lnTo>
                <a:lnTo>
                  <a:pt x="172004" y="604975"/>
                </a:lnTo>
                <a:lnTo>
                  <a:pt x="183698" y="609926"/>
                </a:lnTo>
                <a:lnTo>
                  <a:pt x="195395" y="614877"/>
                </a:lnTo>
                <a:lnTo>
                  <a:pt x="199643" y="616681"/>
                </a:lnTo>
                <a:lnTo>
                  <a:pt x="211596" y="621128"/>
                </a:lnTo>
                <a:lnTo>
                  <a:pt x="223829" y="624945"/>
                </a:lnTo>
                <a:lnTo>
                  <a:pt x="236028" y="628707"/>
                </a:lnTo>
                <a:lnTo>
                  <a:pt x="247878" y="632989"/>
                </a:lnTo>
                <a:lnTo>
                  <a:pt x="252628" y="635058"/>
                </a:lnTo>
                <a:lnTo>
                  <a:pt x="261474" y="639528"/>
                </a:lnTo>
                <a:lnTo>
                  <a:pt x="272613" y="645615"/>
                </a:lnTo>
                <a:lnTo>
                  <a:pt x="285153" y="652677"/>
                </a:lnTo>
                <a:lnTo>
                  <a:pt x="298203" y="660072"/>
                </a:lnTo>
                <a:lnTo>
                  <a:pt x="310873" y="667157"/>
                </a:lnTo>
                <a:lnTo>
                  <a:pt x="322270" y="673289"/>
                </a:lnTo>
                <a:lnTo>
                  <a:pt x="331505" y="677828"/>
                </a:lnTo>
                <a:lnTo>
                  <a:pt x="332905" y="678441"/>
                </a:lnTo>
                <a:lnTo>
                  <a:pt x="331971" y="666470"/>
                </a:lnTo>
                <a:lnTo>
                  <a:pt x="332853" y="654220"/>
                </a:lnTo>
                <a:lnTo>
                  <a:pt x="335336" y="641781"/>
                </a:lnTo>
                <a:lnTo>
                  <a:pt x="339206" y="629243"/>
                </a:lnTo>
                <a:lnTo>
                  <a:pt x="344251" y="616697"/>
                </a:lnTo>
                <a:lnTo>
                  <a:pt x="350255" y="604233"/>
                </a:lnTo>
                <a:lnTo>
                  <a:pt x="357006" y="591942"/>
                </a:lnTo>
                <a:lnTo>
                  <a:pt x="364290" y="579913"/>
                </a:lnTo>
                <a:lnTo>
                  <a:pt x="371892" y="568238"/>
                </a:lnTo>
                <a:lnTo>
                  <a:pt x="379600" y="557005"/>
                </a:lnTo>
                <a:lnTo>
                  <a:pt x="387199" y="546307"/>
                </a:lnTo>
                <a:lnTo>
                  <a:pt x="394476" y="536233"/>
                </a:lnTo>
                <a:lnTo>
                  <a:pt x="401216" y="526873"/>
                </a:lnTo>
                <a:lnTo>
                  <a:pt x="407207" y="518318"/>
                </a:lnTo>
                <a:lnTo>
                  <a:pt x="412234" y="510658"/>
                </a:lnTo>
                <a:lnTo>
                  <a:pt x="415886" y="504362"/>
                </a:lnTo>
                <a:lnTo>
                  <a:pt x="422621" y="490980"/>
                </a:lnTo>
                <a:lnTo>
                  <a:pt x="428194" y="479717"/>
                </a:lnTo>
                <a:lnTo>
                  <a:pt x="433868" y="469858"/>
                </a:lnTo>
                <a:lnTo>
                  <a:pt x="440904" y="460690"/>
                </a:lnTo>
                <a:lnTo>
                  <a:pt x="450564" y="451496"/>
                </a:lnTo>
                <a:lnTo>
                  <a:pt x="452462" y="449956"/>
                </a:lnTo>
                <a:lnTo>
                  <a:pt x="462934" y="441854"/>
                </a:lnTo>
                <a:lnTo>
                  <a:pt x="473201" y="433924"/>
                </a:lnTo>
                <a:lnTo>
                  <a:pt x="482968" y="425772"/>
                </a:lnTo>
                <a:lnTo>
                  <a:pt x="491942" y="417003"/>
                </a:lnTo>
                <a:lnTo>
                  <a:pt x="499827" y="407222"/>
                </a:lnTo>
                <a:lnTo>
                  <a:pt x="506330" y="396035"/>
                </a:lnTo>
                <a:lnTo>
                  <a:pt x="507047" y="394482"/>
                </a:lnTo>
                <a:lnTo>
                  <a:pt x="516228" y="403403"/>
                </a:lnTo>
                <a:lnTo>
                  <a:pt x="526383" y="411522"/>
                </a:lnTo>
                <a:lnTo>
                  <a:pt x="536500" y="419409"/>
                </a:lnTo>
                <a:lnTo>
                  <a:pt x="545566" y="427632"/>
                </a:lnTo>
                <a:lnTo>
                  <a:pt x="554648" y="437000"/>
                </a:lnTo>
                <a:lnTo>
                  <a:pt x="563504" y="445756"/>
                </a:lnTo>
                <a:lnTo>
                  <a:pt x="572574" y="454473"/>
                </a:lnTo>
                <a:lnTo>
                  <a:pt x="579907" y="461436"/>
                </a:lnTo>
                <a:lnTo>
                  <a:pt x="588585" y="470573"/>
                </a:lnTo>
                <a:lnTo>
                  <a:pt x="596679" y="480185"/>
                </a:lnTo>
                <a:lnTo>
                  <a:pt x="604959" y="489751"/>
                </a:lnTo>
                <a:lnTo>
                  <a:pt x="614195" y="498747"/>
                </a:lnTo>
                <a:lnTo>
                  <a:pt x="617423" y="501378"/>
                </a:lnTo>
                <a:lnTo>
                  <a:pt x="627345" y="509427"/>
                </a:lnTo>
                <a:lnTo>
                  <a:pt x="636990" y="517650"/>
                </a:lnTo>
                <a:lnTo>
                  <a:pt x="646679" y="525745"/>
                </a:lnTo>
                <a:lnTo>
                  <a:pt x="656733" y="533410"/>
                </a:lnTo>
                <a:lnTo>
                  <a:pt x="667473" y="540347"/>
                </a:lnTo>
                <a:lnTo>
                  <a:pt x="672465" y="543072"/>
                </a:lnTo>
                <a:lnTo>
                  <a:pt x="683998" y="548370"/>
                </a:lnTo>
                <a:lnTo>
                  <a:pt x="695618" y="553625"/>
                </a:lnTo>
                <a:lnTo>
                  <a:pt x="700773" y="556382"/>
                </a:lnTo>
                <a:lnTo>
                  <a:pt x="708202" y="560687"/>
                </a:lnTo>
                <a:lnTo>
                  <a:pt x="711428" y="565437"/>
                </a:lnTo>
                <a:lnTo>
                  <a:pt x="718680" y="570872"/>
                </a:lnTo>
                <a:lnTo>
                  <a:pt x="728597" y="578029"/>
                </a:lnTo>
                <a:lnTo>
                  <a:pt x="740496" y="584980"/>
                </a:lnTo>
                <a:lnTo>
                  <a:pt x="751077" y="588284"/>
                </a:lnTo>
                <a:lnTo>
                  <a:pt x="762325" y="585936"/>
                </a:lnTo>
                <a:lnTo>
                  <a:pt x="772454" y="578290"/>
                </a:lnTo>
                <a:lnTo>
                  <a:pt x="781727" y="568274"/>
                </a:lnTo>
                <a:lnTo>
                  <a:pt x="790403" y="558814"/>
                </a:lnTo>
                <a:lnTo>
                  <a:pt x="794181" y="555518"/>
                </a:lnTo>
                <a:lnTo>
                  <a:pt x="805050" y="548834"/>
                </a:lnTo>
                <a:lnTo>
                  <a:pt x="816346" y="5400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867196" y="1273716"/>
            <a:ext cx="998613" cy="678441"/>
          </a:xfrm>
          <a:custGeom>
            <a:avLst/>
            <a:gdLst/>
            <a:ahLst/>
            <a:cxnLst/>
            <a:rect l="l" t="t" r="r" b="b"/>
            <a:pathLst>
              <a:path w="998613" h="678441">
                <a:moveTo>
                  <a:pt x="512749" y="16657"/>
                </a:moveTo>
                <a:lnTo>
                  <a:pt x="503153" y="9962"/>
                </a:lnTo>
                <a:lnTo>
                  <a:pt x="493035" y="4005"/>
                </a:lnTo>
                <a:lnTo>
                  <a:pt x="482454" y="210"/>
                </a:lnTo>
                <a:lnTo>
                  <a:pt x="471467" y="0"/>
                </a:lnTo>
                <a:lnTo>
                  <a:pt x="462178" y="3512"/>
                </a:lnTo>
                <a:lnTo>
                  <a:pt x="452209" y="10929"/>
                </a:lnTo>
                <a:lnTo>
                  <a:pt x="443614" y="20203"/>
                </a:lnTo>
                <a:lnTo>
                  <a:pt x="435954" y="30714"/>
                </a:lnTo>
                <a:lnTo>
                  <a:pt x="428791" y="41843"/>
                </a:lnTo>
                <a:lnTo>
                  <a:pt x="421689" y="52970"/>
                </a:lnTo>
                <a:lnTo>
                  <a:pt x="414208" y="63475"/>
                </a:lnTo>
                <a:lnTo>
                  <a:pt x="405912" y="72740"/>
                </a:lnTo>
                <a:lnTo>
                  <a:pt x="401929" y="76233"/>
                </a:lnTo>
                <a:lnTo>
                  <a:pt x="392496" y="83486"/>
                </a:lnTo>
                <a:lnTo>
                  <a:pt x="381618" y="91784"/>
                </a:lnTo>
                <a:lnTo>
                  <a:pt x="371021" y="100541"/>
                </a:lnTo>
                <a:lnTo>
                  <a:pt x="362432" y="109170"/>
                </a:lnTo>
                <a:lnTo>
                  <a:pt x="360730" y="111335"/>
                </a:lnTo>
                <a:lnTo>
                  <a:pt x="357249" y="122304"/>
                </a:lnTo>
                <a:lnTo>
                  <a:pt x="357340" y="133043"/>
                </a:lnTo>
                <a:lnTo>
                  <a:pt x="356425" y="137091"/>
                </a:lnTo>
                <a:lnTo>
                  <a:pt x="354152" y="143632"/>
                </a:lnTo>
                <a:lnTo>
                  <a:pt x="344893" y="149004"/>
                </a:lnTo>
                <a:lnTo>
                  <a:pt x="339826" y="152864"/>
                </a:lnTo>
                <a:lnTo>
                  <a:pt x="330007" y="160886"/>
                </a:lnTo>
                <a:lnTo>
                  <a:pt x="320526" y="169048"/>
                </a:lnTo>
                <a:lnTo>
                  <a:pt x="310414" y="176967"/>
                </a:lnTo>
                <a:lnTo>
                  <a:pt x="298286" y="185501"/>
                </a:lnTo>
                <a:lnTo>
                  <a:pt x="288012" y="193045"/>
                </a:lnTo>
                <a:lnTo>
                  <a:pt x="278029" y="200715"/>
                </a:lnTo>
                <a:lnTo>
                  <a:pt x="268264" y="208584"/>
                </a:lnTo>
                <a:lnTo>
                  <a:pt x="258641" y="216724"/>
                </a:lnTo>
                <a:lnTo>
                  <a:pt x="249974" y="224404"/>
                </a:lnTo>
                <a:lnTo>
                  <a:pt x="241122" y="233311"/>
                </a:lnTo>
                <a:lnTo>
                  <a:pt x="232970" y="243004"/>
                </a:lnTo>
                <a:lnTo>
                  <a:pt x="225259" y="253187"/>
                </a:lnTo>
                <a:lnTo>
                  <a:pt x="217729" y="263565"/>
                </a:lnTo>
                <a:lnTo>
                  <a:pt x="210123" y="273843"/>
                </a:lnTo>
                <a:lnTo>
                  <a:pt x="204762" y="280639"/>
                </a:lnTo>
                <a:lnTo>
                  <a:pt x="196119" y="290188"/>
                </a:lnTo>
                <a:lnTo>
                  <a:pt x="186816" y="298897"/>
                </a:lnTo>
                <a:lnTo>
                  <a:pt x="177102" y="307032"/>
                </a:lnTo>
                <a:lnTo>
                  <a:pt x="167449" y="314688"/>
                </a:lnTo>
                <a:lnTo>
                  <a:pt x="157728" y="322870"/>
                </a:lnTo>
                <a:lnTo>
                  <a:pt x="148358" y="331480"/>
                </a:lnTo>
                <a:lnTo>
                  <a:pt x="139087" y="340193"/>
                </a:lnTo>
                <a:lnTo>
                  <a:pt x="129665" y="348685"/>
                </a:lnTo>
                <a:lnTo>
                  <a:pt x="125221" y="352420"/>
                </a:lnTo>
                <a:lnTo>
                  <a:pt x="114618" y="361109"/>
                </a:lnTo>
                <a:lnTo>
                  <a:pt x="105153" y="369371"/>
                </a:lnTo>
                <a:lnTo>
                  <a:pt x="96646" y="377969"/>
                </a:lnTo>
                <a:lnTo>
                  <a:pt x="88915" y="387664"/>
                </a:lnTo>
                <a:lnTo>
                  <a:pt x="84175" y="394990"/>
                </a:lnTo>
                <a:lnTo>
                  <a:pt x="77313" y="406169"/>
                </a:lnTo>
                <a:lnTo>
                  <a:pt x="70540" y="416689"/>
                </a:lnTo>
                <a:lnTo>
                  <a:pt x="63743" y="427126"/>
                </a:lnTo>
                <a:lnTo>
                  <a:pt x="60566" y="432074"/>
                </a:lnTo>
                <a:lnTo>
                  <a:pt x="57112" y="437754"/>
                </a:lnTo>
                <a:lnTo>
                  <a:pt x="51490" y="447262"/>
                </a:lnTo>
                <a:lnTo>
                  <a:pt x="44289" y="459550"/>
                </a:lnTo>
                <a:lnTo>
                  <a:pt x="36099" y="473571"/>
                </a:lnTo>
                <a:lnTo>
                  <a:pt x="27510" y="488276"/>
                </a:lnTo>
                <a:lnTo>
                  <a:pt x="19112" y="502617"/>
                </a:lnTo>
                <a:lnTo>
                  <a:pt x="11494" y="515547"/>
                </a:lnTo>
                <a:lnTo>
                  <a:pt x="5248" y="526018"/>
                </a:lnTo>
                <a:lnTo>
                  <a:pt x="962" y="532983"/>
                </a:lnTo>
                <a:lnTo>
                  <a:pt x="0" y="534449"/>
                </a:lnTo>
                <a:lnTo>
                  <a:pt x="5333" y="536608"/>
                </a:lnTo>
                <a:lnTo>
                  <a:pt x="9677" y="535973"/>
                </a:lnTo>
                <a:lnTo>
                  <a:pt x="15836" y="537420"/>
                </a:lnTo>
                <a:lnTo>
                  <a:pt x="27836" y="540890"/>
                </a:lnTo>
                <a:lnTo>
                  <a:pt x="39772" y="545410"/>
                </a:lnTo>
                <a:lnTo>
                  <a:pt x="51605" y="550564"/>
                </a:lnTo>
                <a:lnTo>
                  <a:pt x="63297" y="555937"/>
                </a:lnTo>
                <a:lnTo>
                  <a:pt x="74810" y="561111"/>
                </a:lnTo>
                <a:lnTo>
                  <a:pt x="76784" y="561957"/>
                </a:lnTo>
                <a:lnTo>
                  <a:pt x="88481" y="567040"/>
                </a:lnTo>
                <a:lnTo>
                  <a:pt x="100066" y="572288"/>
                </a:lnTo>
                <a:lnTo>
                  <a:pt x="111578" y="577638"/>
                </a:lnTo>
                <a:lnTo>
                  <a:pt x="123056" y="583030"/>
                </a:lnTo>
                <a:lnTo>
                  <a:pt x="134537" y="588402"/>
                </a:lnTo>
                <a:lnTo>
                  <a:pt x="146061" y="593695"/>
                </a:lnTo>
                <a:lnTo>
                  <a:pt x="157666" y="598846"/>
                </a:lnTo>
                <a:lnTo>
                  <a:pt x="160324" y="599993"/>
                </a:lnTo>
                <a:lnTo>
                  <a:pt x="172004" y="604975"/>
                </a:lnTo>
                <a:lnTo>
                  <a:pt x="183698" y="609926"/>
                </a:lnTo>
                <a:lnTo>
                  <a:pt x="195395" y="614877"/>
                </a:lnTo>
                <a:lnTo>
                  <a:pt x="199643" y="616681"/>
                </a:lnTo>
                <a:lnTo>
                  <a:pt x="211596" y="621128"/>
                </a:lnTo>
                <a:lnTo>
                  <a:pt x="223829" y="624945"/>
                </a:lnTo>
                <a:lnTo>
                  <a:pt x="236028" y="628707"/>
                </a:lnTo>
                <a:lnTo>
                  <a:pt x="247878" y="632989"/>
                </a:lnTo>
                <a:lnTo>
                  <a:pt x="252628" y="635058"/>
                </a:lnTo>
                <a:lnTo>
                  <a:pt x="261474" y="639528"/>
                </a:lnTo>
                <a:lnTo>
                  <a:pt x="272613" y="645615"/>
                </a:lnTo>
                <a:lnTo>
                  <a:pt x="285153" y="652677"/>
                </a:lnTo>
                <a:lnTo>
                  <a:pt x="298203" y="660072"/>
                </a:lnTo>
                <a:lnTo>
                  <a:pt x="310873" y="667157"/>
                </a:lnTo>
                <a:lnTo>
                  <a:pt x="322270" y="673289"/>
                </a:lnTo>
                <a:lnTo>
                  <a:pt x="331505" y="677828"/>
                </a:lnTo>
                <a:lnTo>
                  <a:pt x="332905" y="678441"/>
                </a:lnTo>
                <a:lnTo>
                  <a:pt x="331971" y="666470"/>
                </a:lnTo>
                <a:lnTo>
                  <a:pt x="332853" y="654220"/>
                </a:lnTo>
                <a:lnTo>
                  <a:pt x="335336" y="641781"/>
                </a:lnTo>
                <a:lnTo>
                  <a:pt x="339206" y="629243"/>
                </a:lnTo>
                <a:lnTo>
                  <a:pt x="344251" y="616697"/>
                </a:lnTo>
                <a:lnTo>
                  <a:pt x="350255" y="604233"/>
                </a:lnTo>
                <a:lnTo>
                  <a:pt x="357006" y="591942"/>
                </a:lnTo>
                <a:lnTo>
                  <a:pt x="364290" y="579913"/>
                </a:lnTo>
                <a:lnTo>
                  <a:pt x="371892" y="568238"/>
                </a:lnTo>
                <a:lnTo>
                  <a:pt x="379600" y="557005"/>
                </a:lnTo>
                <a:lnTo>
                  <a:pt x="387199" y="546307"/>
                </a:lnTo>
                <a:lnTo>
                  <a:pt x="394476" y="536233"/>
                </a:lnTo>
                <a:lnTo>
                  <a:pt x="401216" y="526873"/>
                </a:lnTo>
                <a:lnTo>
                  <a:pt x="407207" y="518318"/>
                </a:lnTo>
                <a:lnTo>
                  <a:pt x="412234" y="510658"/>
                </a:lnTo>
                <a:lnTo>
                  <a:pt x="415886" y="504362"/>
                </a:lnTo>
                <a:lnTo>
                  <a:pt x="422621" y="490980"/>
                </a:lnTo>
                <a:lnTo>
                  <a:pt x="428194" y="479717"/>
                </a:lnTo>
                <a:lnTo>
                  <a:pt x="433868" y="469858"/>
                </a:lnTo>
                <a:lnTo>
                  <a:pt x="440904" y="460690"/>
                </a:lnTo>
                <a:lnTo>
                  <a:pt x="450564" y="451496"/>
                </a:lnTo>
                <a:lnTo>
                  <a:pt x="452462" y="449956"/>
                </a:lnTo>
                <a:lnTo>
                  <a:pt x="462934" y="441854"/>
                </a:lnTo>
                <a:lnTo>
                  <a:pt x="473201" y="433924"/>
                </a:lnTo>
                <a:lnTo>
                  <a:pt x="482968" y="425772"/>
                </a:lnTo>
                <a:lnTo>
                  <a:pt x="491942" y="417003"/>
                </a:lnTo>
                <a:lnTo>
                  <a:pt x="499827" y="407222"/>
                </a:lnTo>
                <a:lnTo>
                  <a:pt x="506330" y="396035"/>
                </a:lnTo>
                <a:lnTo>
                  <a:pt x="507047" y="394482"/>
                </a:lnTo>
                <a:lnTo>
                  <a:pt x="516228" y="403403"/>
                </a:lnTo>
                <a:lnTo>
                  <a:pt x="526383" y="411522"/>
                </a:lnTo>
                <a:lnTo>
                  <a:pt x="536500" y="419409"/>
                </a:lnTo>
                <a:lnTo>
                  <a:pt x="545566" y="427632"/>
                </a:lnTo>
                <a:lnTo>
                  <a:pt x="554648" y="437000"/>
                </a:lnTo>
                <a:lnTo>
                  <a:pt x="563504" y="445756"/>
                </a:lnTo>
                <a:lnTo>
                  <a:pt x="572574" y="454473"/>
                </a:lnTo>
                <a:lnTo>
                  <a:pt x="579907" y="461436"/>
                </a:lnTo>
                <a:lnTo>
                  <a:pt x="588585" y="470573"/>
                </a:lnTo>
                <a:lnTo>
                  <a:pt x="596679" y="480185"/>
                </a:lnTo>
                <a:lnTo>
                  <a:pt x="604959" y="489751"/>
                </a:lnTo>
                <a:lnTo>
                  <a:pt x="614195" y="498747"/>
                </a:lnTo>
                <a:lnTo>
                  <a:pt x="617423" y="501378"/>
                </a:lnTo>
                <a:lnTo>
                  <a:pt x="627345" y="509427"/>
                </a:lnTo>
                <a:lnTo>
                  <a:pt x="636990" y="517650"/>
                </a:lnTo>
                <a:lnTo>
                  <a:pt x="646679" y="525745"/>
                </a:lnTo>
                <a:lnTo>
                  <a:pt x="656733" y="533410"/>
                </a:lnTo>
                <a:lnTo>
                  <a:pt x="667473" y="540347"/>
                </a:lnTo>
                <a:lnTo>
                  <a:pt x="672465" y="543072"/>
                </a:lnTo>
                <a:lnTo>
                  <a:pt x="683998" y="548370"/>
                </a:lnTo>
                <a:lnTo>
                  <a:pt x="695618" y="553625"/>
                </a:lnTo>
                <a:lnTo>
                  <a:pt x="700773" y="556382"/>
                </a:lnTo>
                <a:lnTo>
                  <a:pt x="708202" y="560687"/>
                </a:lnTo>
                <a:lnTo>
                  <a:pt x="711428" y="565437"/>
                </a:lnTo>
                <a:lnTo>
                  <a:pt x="718680" y="570872"/>
                </a:lnTo>
                <a:lnTo>
                  <a:pt x="728597" y="578029"/>
                </a:lnTo>
                <a:lnTo>
                  <a:pt x="740496" y="584980"/>
                </a:lnTo>
                <a:lnTo>
                  <a:pt x="751077" y="588284"/>
                </a:lnTo>
                <a:lnTo>
                  <a:pt x="762325" y="585936"/>
                </a:lnTo>
                <a:lnTo>
                  <a:pt x="772454" y="578290"/>
                </a:lnTo>
                <a:lnTo>
                  <a:pt x="781727" y="568274"/>
                </a:lnTo>
                <a:lnTo>
                  <a:pt x="790403" y="558814"/>
                </a:lnTo>
                <a:lnTo>
                  <a:pt x="794181" y="555518"/>
                </a:lnTo>
                <a:lnTo>
                  <a:pt x="805050" y="548834"/>
                </a:lnTo>
                <a:lnTo>
                  <a:pt x="816346" y="540001"/>
                </a:lnTo>
                <a:lnTo>
                  <a:pt x="819365" y="532823"/>
                </a:lnTo>
                <a:lnTo>
                  <a:pt x="819365" y="527184"/>
                </a:lnTo>
                <a:lnTo>
                  <a:pt x="812507" y="523019"/>
                </a:lnTo>
                <a:lnTo>
                  <a:pt x="808964" y="519196"/>
                </a:lnTo>
                <a:lnTo>
                  <a:pt x="799107" y="510597"/>
                </a:lnTo>
                <a:lnTo>
                  <a:pt x="788435" y="504139"/>
                </a:lnTo>
                <a:lnTo>
                  <a:pt x="777315" y="498507"/>
                </a:lnTo>
                <a:lnTo>
                  <a:pt x="766117" y="492382"/>
                </a:lnTo>
                <a:lnTo>
                  <a:pt x="760768" y="488843"/>
                </a:lnTo>
                <a:lnTo>
                  <a:pt x="750471" y="480996"/>
                </a:lnTo>
                <a:lnTo>
                  <a:pt x="740758" y="472740"/>
                </a:lnTo>
                <a:lnTo>
                  <a:pt x="731506" y="464122"/>
                </a:lnTo>
                <a:lnTo>
                  <a:pt x="722594" y="455189"/>
                </a:lnTo>
                <a:lnTo>
                  <a:pt x="713899" y="445986"/>
                </a:lnTo>
                <a:lnTo>
                  <a:pt x="710717" y="442526"/>
                </a:lnTo>
                <a:lnTo>
                  <a:pt x="710940" y="431134"/>
                </a:lnTo>
                <a:lnTo>
                  <a:pt x="706231" y="420039"/>
                </a:lnTo>
                <a:lnTo>
                  <a:pt x="699128" y="409473"/>
                </a:lnTo>
                <a:lnTo>
                  <a:pt x="692170" y="399667"/>
                </a:lnTo>
                <a:lnTo>
                  <a:pt x="689762" y="395561"/>
                </a:lnTo>
                <a:lnTo>
                  <a:pt x="684030" y="383795"/>
                </a:lnTo>
                <a:lnTo>
                  <a:pt x="679285" y="372294"/>
                </a:lnTo>
                <a:lnTo>
                  <a:pt x="677379" y="366758"/>
                </a:lnTo>
                <a:lnTo>
                  <a:pt x="674153" y="354152"/>
                </a:lnTo>
                <a:lnTo>
                  <a:pt x="671792" y="341476"/>
                </a:lnTo>
                <a:lnTo>
                  <a:pt x="669216" y="329092"/>
                </a:lnTo>
                <a:lnTo>
                  <a:pt x="665345" y="317364"/>
                </a:lnTo>
                <a:lnTo>
                  <a:pt x="662444" y="311614"/>
                </a:lnTo>
                <a:lnTo>
                  <a:pt x="655441" y="300583"/>
                </a:lnTo>
                <a:lnTo>
                  <a:pt x="649291" y="289803"/>
                </a:lnTo>
                <a:lnTo>
                  <a:pt x="645605" y="277505"/>
                </a:lnTo>
                <a:lnTo>
                  <a:pt x="645401" y="275800"/>
                </a:lnTo>
                <a:lnTo>
                  <a:pt x="644241" y="263077"/>
                </a:lnTo>
                <a:lnTo>
                  <a:pt x="643194" y="250355"/>
                </a:lnTo>
                <a:lnTo>
                  <a:pt x="642131" y="237826"/>
                </a:lnTo>
                <a:lnTo>
                  <a:pt x="642073" y="237192"/>
                </a:lnTo>
                <a:lnTo>
                  <a:pt x="644725" y="227627"/>
                </a:lnTo>
                <a:lnTo>
                  <a:pt x="653556" y="224116"/>
                </a:lnTo>
                <a:lnTo>
                  <a:pt x="666352" y="225611"/>
                </a:lnTo>
                <a:lnTo>
                  <a:pt x="680901" y="231064"/>
                </a:lnTo>
                <a:lnTo>
                  <a:pt x="681126" y="231173"/>
                </a:lnTo>
                <a:lnTo>
                  <a:pt x="690430" y="234716"/>
                </a:lnTo>
                <a:lnTo>
                  <a:pt x="701413" y="237334"/>
                </a:lnTo>
                <a:lnTo>
                  <a:pt x="713724" y="239182"/>
                </a:lnTo>
                <a:lnTo>
                  <a:pt x="727009" y="240419"/>
                </a:lnTo>
                <a:lnTo>
                  <a:pt x="740917" y="241201"/>
                </a:lnTo>
                <a:lnTo>
                  <a:pt x="755096" y="241686"/>
                </a:lnTo>
                <a:lnTo>
                  <a:pt x="769191" y="242031"/>
                </a:lnTo>
                <a:lnTo>
                  <a:pt x="782852" y="242393"/>
                </a:lnTo>
                <a:lnTo>
                  <a:pt x="795725" y="242929"/>
                </a:lnTo>
                <a:lnTo>
                  <a:pt x="807458" y="243797"/>
                </a:lnTo>
                <a:lnTo>
                  <a:pt x="816279" y="244914"/>
                </a:lnTo>
                <a:lnTo>
                  <a:pt x="822577" y="246006"/>
                </a:lnTo>
                <a:lnTo>
                  <a:pt x="833612" y="247984"/>
                </a:lnTo>
                <a:lnTo>
                  <a:pt x="848002" y="250577"/>
                </a:lnTo>
                <a:lnTo>
                  <a:pt x="864362" y="253512"/>
                </a:lnTo>
                <a:lnTo>
                  <a:pt x="881309" y="256516"/>
                </a:lnTo>
                <a:lnTo>
                  <a:pt x="897459" y="259317"/>
                </a:lnTo>
                <a:lnTo>
                  <a:pt x="911427" y="261642"/>
                </a:lnTo>
                <a:lnTo>
                  <a:pt x="921830" y="263218"/>
                </a:lnTo>
                <a:lnTo>
                  <a:pt x="926744" y="263761"/>
                </a:lnTo>
                <a:lnTo>
                  <a:pt x="937370" y="267156"/>
                </a:lnTo>
                <a:lnTo>
                  <a:pt x="948900" y="270327"/>
                </a:lnTo>
                <a:lnTo>
                  <a:pt x="954874" y="268917"/>
                </a:lnTo>
                <a:lnTo>
                  <a:pt x="959116" y="266720"/>
                </a:lnTo>
                <a:lnTo>
                  <a:pt x="966596" y="254528"/>
                </a:lnTo>
                <a:lnTo>
                  <a:pt x="969276" y="249867"/>
                </a:lnTo>
                <a:lnTo>
                  <a:pt x="974778" y="238406"/>
                </a:lnTo>
                <a:lnTo>
                  <a:pt x="979923" y="226807"/>
                </a:lnTo>
                <a:lnTo>
                  <a:pt x="980033" y="226588"/>
                </a:lnTo>
                <a:lnTo>
                  <a:pt x="984780" y="215279"/>
                </a:lnTo>
                <a:lnTo>
                  <a:pt x="989670" y="202984"/>
                </a:lnTo>
                <a:lnTo>
                  <a:pt x="995925" y="191692"/>
                </a:lnTo>
                <a:lnTo>
                  <a:pt x="998613" y="188399"/>
                </a:lnTo>
                <a:lnTo>
                  <a:pt x="987548" y="182654"/>
                </a:lnTo>
                <a:lnTo>
                  <a:pt x="975058" y="178572"/>
                </a:lnTo>
                <a:lnTo>
                  <a:pt x="969911" y="176271"/>
                </a:lnTo>
                <a:lnTo>
                  <a:pt x="966546" y="175150"/>
                </a:lnTo>
                <a:lnTo>
                  <a:pt x="959546" y="173359"/>
                </a:lnTo>
                <a:lnTo>
                  <a:pt x="949433" y="170991"/>
                </a:lnTo>
                <a:lnTo>
                  <a:pt x="936730" y="168138"/>
                </a:lnTo>
                <a:lnTo>
                  <a:pt x="921961" y="164894"/>
                </a:lnTo>
                <a:lnTo>
                  <a:pt x="905647" y="161352"/>
                </a:lnTo>
                <a:lnTo>
                  <a:pt x="888312" y="157604"/>
                </a:lnTo>
                <a:lnTo>
                  <a:pt x="870479" y="153744"/>
                </a:lnTo>
                <a:lnTo>
                  <a:pt x="852670" y="149864"/>
                </a:lnTo>
                <a:lnTo>
                  <a:pt x="835408" y="146057"/>
                </a:lnTo>
                <a:lnTo>
                  <a:pt x="819216" y="142417"/>
                </a:lnTo>
                <a:lnTo>
                  <a:pt x="804617" y="139037"/>
                </a:lnTo>
                <a:lnTo>
                  <a:pt x="792134" y="136008"/>
                </a:lnTo>
                <a:lnTo>
                  <a:pt x="782288" y="133425"/>
                </a:lnTo>
                <a:lnTo>
                  <a:pt x="775604" y="131380"/>
                </a:lnTo>
                <a:lnTo>
                  <a:pt x="769660" y="128119"/>
                </a:lnTo>
                <a:lnTo>
                  <a:pt x="763703" y="125136"/>
                </a:lnTo>
                <a:lnTo>
                  <a:pt x="755102" y="121184"/>
                </a:lnTo>
                <a:lnTo>
                  <a:pt x="744175" y="116377"/>
                </a:lnTo>
                <a:lnTo>
                  <a:pt x="731241" y="110829"/>
                </a:lnTo>
                <a:lnTo>
                  <a:pt x="716618" y="104656"/>
                </a:lnTo>
                <a:lnTo>
                  <a:pt x="700623" y="97971"/>
                </a:lnTo>
                <a:lnTo>
                  <a:pt x="683577" y="90890"/>
                </a:lnTo>
                <a:lnTo>
                  <a:pt x="665795" y="83526"/>
                </a:lnTo>
                <a:lnTo>
                  <a:pt x="647598" y="75995"/>
                </a:lnTo>
                <a:lnTo>
                  <a:pt x="629303" y="68410"/>
                </a:lnTo>
                <a:lnTo>
                  <a:pt x="611228" y="60887"/>
                </a:lnTo>
                <a:lnTo>
                  <a:pt x="593691" y="53539"/>
                </a:lnTo>
                <a:lnTo>
                  <a:pt x="577012" y="46483"/>
                </a:lnTo>
                <a:lnTo>
                  <a:pt x="561507" y="39831"/>
                </a:lnTo>
                <a:lnTo>
                  <a:pt x="547496" y="33699"/>
                </a:lnTo>
                <a:lnTo>
                  <a:pt x="535296" y="28201"/>
                </a:lnTo>
                <a:lnTo>
                  <a:pt x="525226" y="23451"/>
                </a:lnTo>
                <a:lnTo>
                  <a:pt x="517605" y="19565"/>
                </a:lnTo>
                <a:lnTo>
                  <a:pt x="512749" y="16657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354222" y="1477930"/>
            <a:ext cx="52448" cy="186905"/>
          </a:xfrm>
          <a:custGeom>
            <a:avLst/>
            <a:gdLst/>
            <a:ahLst/>
            <a:cxnLst/>
            <a:rect l="l" t="t" r="r" b="b"/>
            <a:pathLst>
              <a:path w="52448" h="186905">
                <a:moveTo>
                  <a:pt x="19161" y="186905"/>
                </a:moveTo>
                <a:lnTo>
                  <a:pt x="16611" y="174456"/>
                </a:lnTo>
                <a:lnTo>
                  <a:pt x="12101" y="162862"/>
                </a:lnTo>
                <a:lnTo>
                  <a:pt x="6951" y="151587"/>
                </a:lnTo>
                <a:lnTo>
                  <a:pt x="2478" y="140098"/>
                </a:lnTo>
                <a:lnTo>
                  <a:pt x="0" y="127858"/>
                </a:lnTo>
                <a:lnTo>
                  <a:pt x="47" y="119608"/>
                </a:lnTo>
                <a:lnTo>
                  <a:pt x="2513" y="107115"/>
                </a:lnTo>
                <a:lnTo>
                  <a:pt x="6112" y="94934"/>
                </a:lnTo>
                <a:lnTo>
                  <a:pt x="8404" y="85191"/>
                </a:lnTo>
                <a:lnTo>
                  <a:pt x="10769" y="72288"/>
                </a:lnTo>
                <a:lnTo>
                  <a:pt x="13695" y="59499"/>
                </a:lnTo>
                <a:lnTo>
                  <a:pt x="17450" y="47030"/>
                </a:lnTo>
                <a:lnTo>
                  <a:pt x="22304" y="35087"/>
                </a:lnTo>
                <a:lnTo>
                  <a:pt x="28525" y="23875"/>
                </a:lnTo>
                <a:lnTo>
                  <a:pt x="36384" y="13601"/>
                </a:lnTo>
                <a:lnTo>
                  <a:pt x="46149" y="4470"/>
                </a:lnTo>
                <a:lnTo>
                  <a:pt x="52448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369246" y="1368005"/>
            <a:ext cx="141668" cy="130486"/>
          </a:xfrm>
          <a:custGeom>
            <a:avLst/>
            <a:gdLst/>
            <a:ahLst/>
            <a:cxnLst/>
            <a:rect l="l" t="t" r="r" b="b"/>
            <a:pathLst>
              <a:path w="141668" h="130486">
                <a:moveTo>
                  <a:pt x="141668" y="130486"/>
                </a:moveTo>
                <a:lnTo>
                  <a:pt x="136154" y="120206"/>
                </a:lnTo>
                <a:lnTo>
                  <a:pt x="133103" y="106516"/>
                </a:lnTo>
                <a:lnTo>
                  <a:pt x="131013" y="97339"/>
                </a:lnTo>
                <a:lnTo>
                  <a:pt x="126706" y="85208"/>
                </a:lnTo>
                <a:lnTo>
                  <a:pt x="121623" y="73449"/>
                </a:lnTo>
                <a:lnTo>
                  <a:pt x="116323" y="61961"/>
                </a:lnTo>
                <a:lnTo>
                  <a:pt x="112712" y="53867"/>
                </a:lnTo>
                <a:lnTo>
                  <a:pt x="107797" y="41714"/>
                </a:lnTo>
                <a:lnTo>
                  <a:pt x="100819" y="32050"/>
                </a:lnTo>
                <a:lnTo>
                  <a:pt x="94297" y="27641"/>
                </a:lnTo>
                <a:lnTo>
                  <a:pt x="83017" y="21790"/>
                </a:lnTo>
                <a:lnTo>
                  <a:pt x="71566" y="16197"/>
                </a:lnTo>
                <a:lnTo>
                  <a:pt x="60023" y="10825"/>
                </a:lnTo>
                <a:lnTo>
                  <a:pt x="48465" y="5638"/>
                </a:lnTo>
                <a:lnTo>
                  <a:pt x="44361" y="3829"/>
                </a:lnTo>
                <a:lnTo>
                  <a:pt x="31622" y="0"/>
                </a:lnTo>
                <a:lnTo>
                  <a:pt x="20795" y="186"/>
                </a:lnTo>
                <a:lnTo>
                  <a:pt x="9836" y="2986"/>
                </a:lnTo>
                <a:lnTo>
                  <a:pt x="0" y="605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748199" y="1868428"/>
            <a:ext cx="31597" cy="37033"/>
          </a:xfrm>
          <a:custGeom>
            <a:avLst/>
            <a:gdLst/>
            <a:ahLst/>
            <a:cxnLst/>
            <a:rect l="l" t="t" r="r" b="b"/>
            <a:pathLst>
              <a:path w="31597" h="37033">
                <a:moveTo>
                  <a:pt x="31597" y="37033"/>
                </a:moveTo>
                <a:lnTo>
                  <a:pt x="23815" y="26832"/>
                </a:lnTo>
                <a:lnTo>
                  <a:pt x="17123" y="16076"/>
                </a:lnTo>
                <a:lnTo>
                  <a:pt x="16522" y="15455"/>
                </a:lnTo>
                <a:lnTo>
                  <a:pt x="11252" y="10274"/>
                </a:lnTo>
                <a:lnTo>
                  <a:pt x="2793" y="7124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735884" y="1888149"/>
            <a:ext cx="27457" cy="34505"/>
          </a:xfrm>
          <a:custGeom>
            <a:avLst/>
            <a:gdLst/>
            <a:ahLst/>
            <a:cxnLst/>
            <a:rect l="l" t="t" r="r" b="b"/>
            <a:pathLst>
              <a:path w="27457" h="34505">
                <a:moveTo>
                  <a:pt x="27457" y="34505"/>
                </a:moveTo>
                <a:lnTo>
                  <a:pt x="20903" y="25192"/>
                </a:lnTo>
                <a:lnTo>
                  <a:pt x="12524" y="14446"/>
                </a:lnTo>
                <a:lnTo>
                  <a:pt x="3807" y="4157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709998" y="1890326"/>
            <a:ext cx="25730" cy="38493"/>
          </a:xfrm>
          <a:custGeom>
            <a:avLst/>
            <a:gdLst/>
            <a:ahLst/>
            <a:cxnLst/>
            <a:rect l="l" t="t" r="r" b="b"/>
            <a:pathLst>
              <a:path w="25730" h="38493">
                <a:moveTo>
                  <a:pt x="25730" y="38493"/>
                </a:moveTo>
                <a:lnTo>
                  <a:pt x="21060" y="26517"/>
                </a:lnTo>
                <a:lnTo>
                  <a:pt x="15633" y="15113"/>
                </a:lnTo>
                <a:lnTo>
                  <a:pt x="11239" y="8953"/>
                </a:lnTo>
                <a:lnTo>
                  <a:pt x="3810" y="5334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360079" y="1166423"/>
            <a:ext cx="218672" cy="246097"/>
          </a:xfrm>
          <a:custGeom>
            <a:avLst/>
            <a:gdLst/>
            <a:ahLst/>
            <a:cxnLst/>
            <a:rect l="l" t="t" r="r" b="b"/>
            <a:pathLst>
              <a:path w="218672" h="246097">
                <a:moveTo>
                  <a:pt x="187731" y="212468"/>
                </a:moveTo>
                <a:lnTo>
                  <a:pt x="197474" y="205935"/>
                </a:lnTo>
                <a:lnTo>
                  <a:pt x="206359" y="196546"/>
                </a:lnTo>
                <a:lnTo>
                  <a:pt x="209184" y="186722"/>
                </a:lnTo>
                <a:lnTo>
                  <a:pt x="208597" y="184985"/>
                </a:lnTo>
                <a:lnTo>
                  <a:pt x="204672" y="173757"/>
                </a:lnTo>
                <a:lnTo>
                  <a:pt x="201956" y="160317"/>
                </a:lnTo>
                <a:lnTo>
                  <a:pt x="200662" y="147116"/>
                </a:lnTo>
                <a:lnTo>
                  <a:pt x="200621" y="141144"/>
                </a:lnTo>
                <a:lnTo>
                  <a:pt x="213090" y="138525"/>
                </a:lnTo>
                <a:lnTo>
                  <a:pt x="218594" y="134203"/>
                </a:lnTo>
                <a:lnTo>
                  <a:pt x="218672" y="128618"/>
                </a:lnTo>
                <a:lnTo>
                  <a:pt x="214861" y="122208"/>
                </a:lnTo>
                <a:lnTo>
                  <a:pt x="208700" y="115412"/>
                </a:lnTo>
                <a:lnTo>
                  <a:pt x="201727" y="108668"/>
                </a:lnTo>
                <a:lnTo>
                  <a:pt x="197510" y="104543"/>
                </a:lnTo>
                <a:lnTo>
                  <a:pt x="191748" y="95183"/>
                </a:lnTo>
                <a:lnTo>
                  <a:pt x="190827" y="85166"/>
                </a:lnTo>
                <a:lnTo>
                  <a:pt x="192741" y="74707"/>
                </a:lnTo>
                <a:lnTo>
                  <a:pt x="195487" y="64019"/>
                </a:lnTo>
                <a:lnTo>
                  <a:pt x="197062" y="53315"/>
                </a:lnTo>
                <a:lnTo>
                  <a:pt x="196252" y="45336"/>
                </a:lnTo>
                <a:lnTo>
                  <a:pt x="191877" y="33832"/>
                </a:lnTo>
                <a:lnTo>
                  <a:pt x="185373" y="21845"/>
                </a:lnTo>
                <a:lnTo>
                  <a:pt x="179907" y="13675"/>
                </a:lnTo>
                <a:lnTo>
                  <a:pt x="170365" y="4206"/>
                </a:lnTo>
                <a:lnTo>
                  <a:pt x="160197" y="0"/>
                </a:lnTo>
                <a:lnTo>
                  <a:pt x="149332" y="78"/>
                </a:lnTo>
                <a:lnTo>
                  <a:pt x="141465" y="215490"/>
                </a:lnTo>
                <a:lnTo>
                  <a:pt x="140271" y="215592"/>
                </a:lnTo>
                <a:lnTo>
                  <a:pt x="137698" y="3466"/>
                </a:lnTo>
                <a:lnTo>
                  <a:pt x="130593" y="6550"/>
                </a:lnTo>
                <a:lnTo>
                  <a:pt x="118250" y="12138"/>
                </a:lnTo>
                <a:lnTo>
                  <a:pt x="106115" y="17488"/>
                </a:lnTo>
                <a:lnTo>
                  <a:pt x="94361" y="22962"/>
                </a:lnTo>
                <a:lnTo>
                  <a:pt x="83163" y="28921"/>
                </a:lnTo>
                <a:lnTo>
                  <a:pt x="72696" y="35728"/>
                </a:lnTo>
                <a:lnTo>
                  <a:pt x="63135" y="43743"/>
                </a:lnTo>
                <a:lnTo>
                  <a:pt x="54654" y="53328"/>
                </a:lnTo>
                <a:lnTo>
                  <a:pt x="48894" y="62138"/>
                </a:lnTo>
                <a:lnTo>
                  <a:pt x="42066" y="72865"/>
                </a:lnTo>
                <a:lnTo>
                  <a:pt x="34740" y="83187"/>
                </a:lnTo>
                <a:lnTo>
                  <a:pt x="32372" y="86611"/>
                </a:lnTo>
                <a:lnTo>
                  <a:pt x="25951" y="97544"/>
                </a:lnTo>
                <a:lnTo>
                  <a:pt x="19798" y="108694"/>
                </a:lnTo>
                <a:lnTo>
                  <a:pt x="14045" y="116938"/>
                </a:lnTo>
                <a:lnTo>
                  <a:pt x="5104" y="125632"/>
                </a:lnTo>
                <a:lnTo>
                  <a:pt x="0" y="135714"/>
                </a:lnTo>
                <a:lnTo>
                  <a:pt x="266" y="137500"/>
                </a:lnTo>
                <a:lnTo>
                  <a:pt x="8050" y="146745"/>
                </a:lnTo>
                <a:lnTo>
                  <a:pt x="20447" y="153402"/>
                </a:lnTo>
                <a:lnTo>
                  <a:pt x="27279" y="157566"/>
                </a:lnTo>
                <a:lnTo>
                  <a:pt x="36757" y="166148"/>
                </a:lnTo>
                <a:lnTo>
                  <a:pt x="45843" y="175015"/>
                </a:lnTo>
                <a:lnTo>
                  <a:pt x="55553" y="183122"/>
                </a:lnTo>
                <a:lnTo>
                  <a:pt x="57822" y="184667"/>
                </a:lnTo>
                <a:lnTo>
                  <a:pt x="68831" y="191051"/>
                </a:lnTo>
                <a:lnTo>
                  <a:pt x="80148" y="197003"/>
                </a:lnTo>
                <a:lnTo>
                  <a:pt x="88252" y="201635"/>
                </a:lnTo>
                <a:lnTo>
                  <a:pt x="99405" y="208740"/>
                </a:lnTo>
                <a:lnTo>
                  <a:pt x="108827" y="216317"/>
                </a:lnTo>
                <a:lnTo>
                  <a:pt x="115413" y="225390"/>
                </a:lnTo>
                <a:lnTo>
                  <a:pt x="118058" y="236984"/>
                </a:lnTo>
                <a:lnTo>
                  <a:pt x="117195" y="246097"/>
                </a:lnTo>
                <a:lnTo>
                  <a:pt x="118249" y="243646"/>
                </a:lnTo>
                <a:lnTo>
                  <a:pt x="126108" y="233787"/>
                </a:lnTo>
                <a:lnTo>
                  <a:pt x="133817" y="223587"/>
                </a:lnTo>
                <a:lnTo>
                  <a:pt x="134226" y="223148"/>
                </a:lnTo>
                <a:lnTo>
                  <a:pt x="141380" y="215579"/>
                </a:lnTo>
                <a:lnTo>
                  <a:pt x="150532" y="215478"/>
                </a:lnTo>
                <a:lnTo>
                  <a:pt x="162379" y="215852"/>
                </a:lnTo>
                <a:lnTo>
                  <a:pt x="175677" y="215621"/>
                </a:lnTo>
                <a:lnTo>
                  <a:pt x="187731" y="212468"/>
                </a:lnTo>
                <a:close/>
              </a:path>
              <a:path w="218672" h="246097">
                <a:moveTo>
                  <a:pt x="149332" y="78"/>
                </a:moveTo>
                <a:lnTo>
                  <a:pt x="137698" y="3466"/>
                </a:lnTo>
                <a:lnTo>
                  <a:pt x="140271" y="215592"/>
                </a:lnTo>
                <a:lnTo>
                  <a:pt x="141465" y="215490"/>
                </a:lnTo>
                <a:lnTo>
                  <a:pt x="149332" y="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360079" y="1166423"/>
            <a:ext cx="218672" cy="246097"/>
          </a:xfrm>
          <a:custGeom>
            <a:avLst/>
            <a:gdLst/>
            <a:ahLst/>
            <a:cxnLst/>
            <a:rect l="l" t="t" r="r" b="b"/>
            <a:pathLst>
              <a:path w="218672" h="246097">
                <a:moveTo>
                  <a:pt x="118249" y="243646"/>
                </a:moveTo>
                <a:lnTo>
                  <a:pt x="126108" y="233787"/>
                </a:lnTo>
                <a:lnTo>
                  <a:pt x="133817" y="223587"/>
                </a:lnTo>
                <a:lnTo>
                  <a:pt x="134226" y="223148"/>
                </a:lnTo>
                <a:lnTo>
                  <a:pt x="141465" y="215490"/>
                </a:lnTo>
                <a:lnTo>
                  <a:pt x="140271" y="215592"/>
                </a:lnTo>
                <a:lnTo>
                  <a:pt x="150532" y="215478"/>
                </a:lnTo>
                <a:lnTo>
                  <a:pt x="162379" y="215852"/>
                </a:lnTo>
                <a:lnTo>
                  <a:pt x="175677" y="215621"/>
                </a:lnTo>
                <a:lnTo>
                  <a:pt x="187731" y="212468"/>
                </a:lnTo>
                <a:lnTo>
                  <a:pt x="197474" y="205935"/>
                </a:lnTo>
                <a:lnTo>
                  <a:pt x="206359" y="196546"/>
                </a:lnTo>
                <a:lnTo>
                  <a:pt x="209184" y="186722"/>
                </a:lnTo>
                <a:lnTo>
                  <a:pt x="208597" y="184985"/>
                </a:lnTo>
                <a:lnTo>
                  <a:pt x="204672" y="173757"/>
                </a:lnTo>
                <a:lnTo>
                  <a:pt x="201956" y="160317"/>
                </a:lnTo>
                <a:lnTo>
                  <a:pt x="200662" y="147116"/>
                </a:lnTo>
                <a:lnTo>
                  <a:pt x="200621" y="141144"/>
                </a:lnTo>
                <a:lnTo>
                  <a:pt x="213090" y="138525"/>
                </a:lnTo>
                <a:lnTo>
                  <a:pt x="218594" y="134203"/>
                </a:lnTo>
                <a:lnTo>
                  <a:pt x="218672" y="128618"/>
                </a:lnTo>
                <a:lnTo>
                  <a:pt x="214861" y="122208"/>
                </a:lnTo>
                <a:lnTo>
                  <a:pt x="208700" y="115412"/>
                </a:lnTo>
                <a:lnTo>
                  <a:pt x="201727" y="108668"/>
                </a:lnTo>
                <a:lnTo>
                  <a:pt x="197510" y="104543"/>
                </a:lnTo>
                <a:lnTo>
                  <a:pt x="191748" y="95183"/>
                </a:lnTo>
                <a:lnTo>
                  <a:pt x="190827" y="85166"/>
                </a:lnTo>
                <a:lnTo>
                  <a:pt x="192741" y="74707"/>
                </a:lnTo>
                <a:lnTo>
                  <a:pt x="195487" y="64019"/>
                </a:lnTo>
                <a:lnTo>
                  <a:pt x="197062" y="53315"/>
                </a:lnTo>
                <a:lnTo>
                  <a:pt x="196252" y="45336"/>
                </a:lnTo>
                <a:lnTo>
                  <a:pt x="191877" y="33832"/>
                </a:lnTo>
                <a:lnTo>
                  <a:pt x="185373" y="21845"/>
                </a:lnTo>
                <a:lnTo>
                  <a:pt x="179907" y="13675"/>
                </a:lnTo>
                <a:lnTo>
                  <a:pt x="170365" y="4206"/>
                </a:lnTo>
                <a:lnTo>
                  <a:pt x="160197" y="0"/>
                </a:lnTo>
                <a:lnTo>
                  <a:pt x="149332" y="78"/>
                </a:lnTo>
                <a:lnTo>
                  <a:pt x="137698" y="3466"/>
                </a:lnTo>
                <a:lnTo>
                  <a:pt x="130593" y="6550"/>
                </a:lnTo>
                <a:lnTo>
                  <a:pt x="118250" y="12138"/>
                </a:lnTo>
                <a:lnTo>
                  <a:pt x="106115" y="17488"/>
                </a:lnTo>
                <a:lnTo>
                  <a:pt x="94361" y="22962"/>
                </a:lnTo>
                <a:lnTo>
                  <a:pt x="83163" y="28921"/>
                </a:lnTo>
                <a:lnTo>
                  <a:pt x="72696" y="35728"/>
                </a:lnTo>
                <a:lnTo>
                  <a:pt x="63135" y="43743"/>
                </a:lnTo>
                <a:lnTo>
                  <a:pt x="54654" y="53328"/>
                </a:lnTo>
                <a:lnTo>
                  <a:pt x="48894" y="62138"/>
                </a:lnTo>
                <a:lnTo>
                  <a:pt x="42066" y="72865"/>
                </a:lnTo>
                <a:lnTo>
                  <a:pt x="34740" y="83187"/>
                </a:lnTo>
                <a:lnTo>
                  <a:pt x="32372" y="86611"/>
                </a:lnTo>
                <a:lnTo>
                  <a:pt x="25951" y="97544"/>
                </a:lnTo>
                <a:lnTo>
                  <a:pt x="19798" y="108694"/>
                </a:lnTo>
                <a:lnTo>
                  <a:pt x="14045" y="116938"/>
                </a:lnTo>
                <a:lnTo>
                  <a:pt x="5104" y="125632"/>
                </a:lnTo>
                <a:lnTo>
                  <a:pt x="0" y="135714"/>
                </a:lnTo>
                <a:lnTo>
                  <a:pt x="266" y="137500"/>
                </a:lnTo>
                <a:lnTo>
                  <a:pt x="8050" y="146745"/>
                </a:lnTo>
                <a:lnTo>
                  <a:pt x="20447" y="153402"/>
                </a:lnTo>
                <a:lnTo>
                  <a:pt x="27279" y="157566"/>
                </a:lnTo>
                <a:lnTo>
                  <a:pt x="36757" y="166148"/>
                </a:lnTo>
                <a:lnTo>
                  <a:pt x="45843" y="175015"/>
                </a:lnTo>
                <a:lnTo>
                  <a:pt x="55553" y="183122"/>
                </a:lnTo>
                <a:lnTo>
                  <a:pt x="57822" y="184667"/>
                </a:lnTo>
                <a:lnTo>
                  <a:pt x="68831" y="191051"/>
                </a:lnTo>
                <a:lnTo>
                  <a:pt x="80148" y="197003"/>
                </a:lnTo>
                <a:lnTo>
                  <a:pt x="88252" y="201635"/>
                </a:lnTo>
                <a:lnTo>
                  <a:pt x="99405" y="208740"/>
                </a:lnTo>
                <a:lnTo>
                  <a:pt x="108827" y="216317"/>
                </a:lnTo>
                <a:lnTo>
                  <a:pt x="115413" y="225390"/>
                </a:lnTo>
                <a:lnTo>
                  <a:pt x="118058" y="236984"/>
                </a:lnTo>
                <a:lnTo>
                  <a:pt x="117195" y="246097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528826" y="1226458"/>
            <a:ext cx="27063" cy="16700"/>
          </a:xfrm>
          <a:custGeom>
            <a:avLst/>
            <a:gdLst/>
            <a:ahLst/>
            <a:cxnLst/>
            <a:rect l="l" t="t" r="r" b="b"/>
            <a:pathLst>
              <a:path w="27063" h="16700">
                <a:moveTo>
                  <a:pt x="27063" y="673"/>
                </a:moveTo>
                <a:lnTo>
                  <a:pt x="14969" y="0"/>
                </a:lnTo>
                <a:lnTo>
                  <a:pt x="6188" y="6478"/>
                </a:lnTo>
                <a:lnTo>
                  <a:pt x="0" y="1670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535724" y="1245434"/>
            <a:ext cx="13385" cy="13296"/>
          </a:xfrm>
          <a:custGeom>
            <a:avLst/>
            <a:gdLst/>
            <a:ahLst/>
            <a:cxnLst/>
            <a:rect l="l" t="t" r="r" b="b"/>
            <a:pathLst>
              <a:path w="13385" h="13296">
                <a:moveTo>
                  <a:pt x="12623" y="0"/>
                </a:moveTo>
                <a:lnTo>
                  <a:pt x="7353" y="3848"/>
                </a:lnTo>
                <a:lnTo>
                  <a:pt x="2209" y="3860"/>
                </a:lnTo>
                <a:lnTo>
                  <a:pt x="0" y="10274"/>
                </a:lnTo>
                <a:lnTo>
                  <a:pt x="1765" y="11747"/>
                </a:lnTo>
                <a:lnTo>
                  <a:pt x="2806" y="13055"/>
                </a:lnTo>
                <a:lnTo>
                  <a:pt x="5079" y="13296"/>
                </a:lnTo>
                <a:lnTo>
                  <a:pt x="7924" y="10388"/>
                </a:lnTo>
                <a:lnTo>
                  <a:pt x="11683" y="12890"/>
                </a:lnTo>
                <a:lnTo>
                  <a:pt x="13385" y="923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538011" y="1291879"/>
            <a:ext cx="22696" cy="17139"/>
          </a:xfrm>
          <a:custGeom>
            <a:avLst/>
            <a:gdLst/>
            <a:ahLst/>
            <a:cxnLst/>
            <a:rect l="l" t="t" r="r" b="b"/>
            <a:pathLst>
              <a:path w="22696" h="17139">
                <a:moveTo>
                  <a:pt x="22696" y="15684"/>
                </a:moveTo>
                <a:lnTo>
                  <a:pt x="13841" y="17139"/>
                </a:lnTo>
                <a:lnTo>
                  <a:pt x="4395" y="13663"/>
                </a:lnTo>
                <a:lnTo>
                  <a:pt x="0" y="5965"/>
                </a:lnTo>
                <a:lnTo>
                  <a:pt x="1893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543694" y="1329293"/>
            <a:ext cx="18402" cy="3759"/>
          </a:xfrm>
          <a:custGeom>
            <a:avLst/>
            <a:gdLst/>
            <a:ahLst/>
            <a:cxnLst/>
            <a:rect l="l" t="t" r="r" b="b"/>
            <a:pathLst>
              <a:path w="18402" h="3759">
                <a:moveTo>
                  <a:pt x="18402" y="0"/>
                </a:moveTo>
                <a:lnTo>
                  <a:pt x="9131" y="3759"/>
                </a:lnTo>
                <a:lnTo>
                  <a:pt x="10464" y="2908"/>
                </a:lnTo>
                <a:lnTo>
                  <a:pt x="0" y="115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313366" y="1098115"/>
            <a:ext cx="232226" cy="219658"/>
          </a:xfrm>
          <a:custGeom>
            <a:avLst/>
            <a:gdLst/>
            <a:ahLst/>
            <a:cxnLst/>
            <a:rect l="l" t="t" r="r" b="b"/>
            <a:pathLst>
              <a:path w="232226" h="219658">
                <a:moveTo>
                  <a:pt x="15640" y="182358"/>
                </a:moveTo>
                <a:lnTo>
                  <a:pt x="19717" y="188060"/>
                </a:lnTo>
                <a:lnTo>
                  <a:pt x="23705" y="193636"/>
                </a:lnTo>
                <a:lnTo>
                  <a:pt x="25146" y="195682"/>
                </a:lnTo>
                <a:lnTo>
                  <a:pt x="32838" y="206048"/>
                </a:lnTo>
                <a:lnTo>
                  <a:pt x="42336" y="214426"/>
                </a:lnTo>
                <a:lnTo>
                  <a:pt x="51124" y="219658"/>
                </a:lnTo>
                <a:lnTo>
                  <a:pt x="54553" y="217537"/>
                </a:lnTo>
                <a:lnTo>
                  <a:pt x="63049" y="215429"/>
                </a:lnTo>
                <a:lnTo>
                  <a:pt x="63635" y="215289"/>
                </a:lnTo>
                <a:lnTo>
                  <a:pt x="75689" y="214069"/>
                </a:lnTo>
                <a:lnTo>
                  <a:pt x="88517" y="213124"/>
                </a:lnTo>
                <a:lnTo>
                  <a:pt x="99714" y="209117"/>
                </a:lnTo>
                <a:lnTo>
                  <a:pt x="101227" y="207839"/>
                </a:lnTo>
                <a:lnTo>
                  <a:pt x="104938" y="201524"/>
                </a:lnTo>
                <a:lnTo>
                  <a:pt x="107025" y="192873"/>
                </a:lnTo>
                <a:lnTo>
                  <a:pt x="108206" y="182860"/>
                </a:lnTo>
                <a:lnTo>
                  <a:pt x="109195" y="172458"/>
                </a:lnTo>
                <a:lnTo>
                  <a:pt x="110709" y="162639"/>
                </a:lnTo>
                <a:lnTo>
                  <a:pt x="113465" y="154376"/>
                </a:lnTo>
                <a:lnTo>
                  <a:pt x="118178" y="148642"/>
                </a:lnTo>
                <a:lnTo>
                  <a:pt x="125565" y="146410"/>
                </a:lnTo>
                <a:lnTo>
                  <a:pt x="136341" y="148652"/>
                </a:lnTo>
                <a:lnTo>
                  <a:pt x="144080" y="153723"/>
                </a:lnTo>
                <a:lnTo>
                  <a:pt x="152086" y="162996"/>
                </a:lnTo>
                <a:lnTo>
                  <a:pt x="160711" y="171001"/>
                </a:lnTo>
                <a:lnTo>
                  <a:pt x="173222" y="173112"/>
                </a:lnTo>
                <a:lnTo>
                  <a:pt x="177332" y="171709"/>
                </a:lnTo>
                <a:lnTo>
                  <a:pt x="182149" y="162581"/>
                </a:lnTo>
                <a:lnTo>
                  <a:pt x="181278" y="149579"/>
                </a:lnTo>
                <a:lnTo>
                  <a:pt x="179534" y="137603"/>
                </a:lnTo>
                <a:lnTo>
                  <a:pt x="179419" y="123188"/>
                </a:lnTo>
                <a:lnTo>
                  <a:pt x="181071" y="109327"/>
                </a:lnTo>
                <a:lnTo>
                  <a:pt x="185369" y="96646"/>
                </a:lnTo>
                <a:lnTo>
                  <a:pt x="193275" y="87362"/>
                </a:lnTo>
                <a:lnTo>
                  <a:pt x="204885" y="84708"/>
                </a:lnTo>
                <a:lnTo>
                  <a:pt x="218660" y="83859"/>
                </a:lnTo>
                <a:lnTo>
                  <a:pt x="228416" y="80161"/>
                </a:lnTo>
                <a:lnTo>
                  <a:pt x="232226" y="75678"/>
                </a:lnTo>
                <a:lnTo>
                  <a:pt x="227667" y="67575"/>
                </a:lnTo>
                <a:lnTo>
                  <a:pt x="226930" y="63054"/>
                </a:lnTo>
                <a:lnTo>
                  <a:pt x="223361" y="64502"/>
                </a:lnTo>
                <a:lnTo>
                  <a:pt x="224225" y="58216"/>
                </a:lnTo>
                <a:lnTo>
                  <a:pt x="228276" y="51688"/>
                </a:lnTo>
                <a:lnTo>
                  <a:pt x="226905" y="45541"/>
                </a:lnTo>
                <a:lnTo>
                  <a:pt x="222880" y="36563"/>
                </a:lnTo>
                <a:lnTo>
                  <a:pt x="214505" y="24128"/>
                </a:lnTo>
                <a:lnTo>
                  <a:pt x="205044" y="12616"/>
                </a:lnTo>
                <a:lnTo>
                  <a:pt x="197619" y="5638"/>
                </a:lnTo>
                <a:lnTo>
                  <a:pt x="192386" y="2209"/>
                </a:lnTo>
                <a:lnTo>
                  <a:pt x="185147" y="367"/>
                </a:lnTo>
                <a:lnTo>
                  <a:pt x="178289" y="75"/>
                </a:lnTo>
                <a:lnTo>
                  <a:pt x="169694" y="0"/>
                </a:lnTo>
                <a:lnTo>
                  <a:pt x="157186" y="852"/>
                </a:lnTo>
                <a:lnTo>
                  <a:pt x="144573" y="2646"/>
                </a:lnTo>
                <a:lnTo>
                  <a:pt x="131939" y="5168"/>
                </a:lnTo>
                <a:lnTo>
                  <a:pt x="119366" y="8206"/>
                </a:lnTo>
                <a:lnTo>
                  <a:pt x="106936" y="11545"/>
                </a:lnTo>
                <a:lnTo>
                  <a:pt x="94732" y="14972"/>
                </a:lnTo>
                <a:lnTo>
                  <a:pt x="82836" y="18274"/>
                </a:lnTo>
                <a:lnTo>
                  <a:pt x="73537" y="20693"/>
                </a:lnTo>
                <a:lnTo>
                  <a:pt x="60561" y="24539"/>
                </a:lnTo>
                <a:lnTo>
                  <a:pt x="48137" y="29928"/>
                </a:lnTo>
                <a:lnTo>
                  <a:pt x="38526" y="37515"/>
                </a:lnTo>
                <a:lnTo>
                  <a:pt x="34957" y="41782"/>
                </a:lnTo>
                <a:lnTo>
                  <a:pt x="33319" y="50240"/>
                </a:lnTo>
                <a:lnTo>
                  <a:pt x="31160" y="55371"/>
                </a:lnTo>
                <a:lnTo>
                  <a:pt x="26147" y="66628"/>
                </a:lnTo>
                <a:lnTo>
                  <a:pt x="20707" y="78279"/>
                </a:lnTo>
                <a:lnTo>
                  <a:pt x="15323" y="90046"/>
                </a:lnTo>
                <a:lnTo>
                  <a:pt x="10354" y="101957"/>
                </a:lnTo>
                <a:lnTo>
                  <a:pt x="6157" y="114038"/>
                </a:lnTo>
                <a:lnTo>
                  <a:pt x="3088" y="126318"/>
                </a:lnTo>
                <a:lnTo>
                  <a:pt x="1505" y="138822"/>
                </a:lnTo>
                <a:lnTo>
                  <a:pt x="1272" y="141582"/>
                </a:lnTo>
                <a:lnTo>
                  <a:pt x="0" y="154327"/>
                </a:lnTo>
                <a:lnTo>
                  <a:pt x="2051" y="166369"/>
                </a:lnTo>
                <a:lnTo>
                  <a:pt x="3931" y="169899"/>
                </a:lnTo>
                <a:lnTo>
                  <a:pt x="9278" y="174789"/>
                </a:lnTo>
                <a:lnTo>
                  <a:pt x="11195" y="177049"/>
                </a:lnTo>
                <a:lnTo>
                  <a:pt x="15640" y="1823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313366" y="1098115"/>
            <a:ext cx="232226" cy="219658"/>
          </a:xfrm>
          <a:custGeom>
            <a:avLst/>
            <a:gdLst/>
            <a:ahLst/>
            <a:cxnLst/>
            <a:rect l="l" t="t" r="r" b="b"/>
            <a:pathLst>
              <a:path w="232226" h="219658">
                <a:moveTo>
                  <a:pt x="226930" y="63054"/>
                </a:moveTo>
                <a:lnTo>
                  <a:pt x="227667" y="67575"/>
                </a:lnTo>
                <a:lnTo>
                  <a:pt x="232226" y="75678"/>
                </a:lnTo>
                <a:lnTo>
                  <a:pt x="228416" y="80161"/>
                </a:lnTo>
                <a:lnTo>
                  <a:pt x="218660" y="83859"/>
                </a:lnTo>
                <a:lnTo>
                  <a:pt x="204885" y="84708"/>
                </a:lnTo>
                <a:lnTo>
                  <a:pt x="193658" y="87117"/>
                </a:lnTo>
                <a:lnTo>
                  <a:pt x="193275" y="87362"/>
                </a:lnTo>
                <a:lnTo>
                  <a:pt x="185369" y="96646"/>
                </a:lnTo>
                <a:lnTo>
                  <a:pt x="181071" y="109327"/>
                </a:lnTo>
                <a:lnTo>
                  <a:pt x="179419" y="123188"/>
                </a:lnTo>
                <a:lnTo>
                  <a:pt x="179450" y="136012"/>
                </a:lnTo>
                <a:lnTo>
                  <a:pt x="179534" y="137603"/>
                </a:lnTo>
                <a:lnTo>
                  <a:pt x="181278" y="149579"/>
                </a:lnTo>
                <a:lnTo>
                  <a:pt x="182149" y="162581"/>
                </a:lnTo>
                <a:lnTo>
                  <a:pt x="177332" y="171709"/>
                </a:lnTo>
                <a:lnTo>
                  <a:pt x="173222" y="173112"/>
                </a:lnTo>
                <a:lnTo>
                  <a:pt x="160711" y="171001"/>
                </a:lnTo>
                <a:lnTo>
                  <a:pt x="152086" y="162996"/>
                </a:lnTo>
                <a:lnTo>
                  <a:pt x="144080" y="153723"/>
                </a:lnTo>
                <a:lnTo>
                  <a:pt x="136341" y="148652"/>
                </a:lnTo>
                <a:lnTo>
                  <a:pt x="125565" y="146410"/>
                </a:lnTo>
                <a:lnTo>
                  <a:pt x="118178" y="148642"/>
                </a:lnTo>
                <a:lnTo>
                  <a:pt x="113465" y="154376"/>
                </a:lnTo>
                <a:lnTo>
                  <a:pt x="110709" y="162639"/>
                </a:lnTo>
                <a:lnTo>
                  <a:pt x="109195" y="172458"/>
                </a:lnTo>
                <a:lnTo>
                  <a:pt x="108206" y="182860"/>
                </a:lnTo>
                <a:lnTo>
                  <a:pt x="107025" y="192873"/>
                </a:lnTo>
                <a:lnTo>
                  <a:pt x="104938" y="201524"/>
                </a:lnTo>
                <a:lnTo>
                  <a:pt x="101227" y="207839"/>
                </a:lnTo>
                <a:lnTo>
                  <a:pt x="99714" y="209117"/>
                </a:lnTo>
                <a:lnTo>
                  <a:pt x="88517" y="213124"/>
                </a:lnTo>
                <a:lnTo>
                  <a:pt x="75689" y="214069"/>
                </a:lnTo>
                <a:lnTo>
                  <a:pt x="63635" y="215289"/>
                </a:lnTo>
                <a:lnTo>
                  <a:pt x="63049" y="215429"/>
                </a:lnTo>
                <a:lnTo>
                  <a:pt x="54553" y="217537"/>
                </a:lnTo>
                <a:lnTo>
                  <a:pt x="51124" y="219658"/>
                </a:lnTo>
                <a:lnTo>
                  <a:pt x="42336" y="214426"/>
                </a:lnTo>
                <a:lnTo>
                  <a:pt x="32838" y="206048"/>
                </a:lnTo>
                <a:lnTo>
                  <a:pt x="25146" y="195682"/>
                </a:lnTo>
                <a:lnTo>
                  <a:pt x="23705" y="193636"/>
                </a:lnTo>
                <a:lnTo>
                  <a:pt x="19717" y="188060"/>
                </a:lnTo>
                <a:lnTo>
                  <a:pt x="15640" y="182358"/>
                </a:lnTo>
                <a:lnTo>
                  <a:pt x="11195" y="177049"/>
                </a:lnTo>
                <a:lnTo>
                  <a:pt x="9278" y="174789"/>
                </a:lnTo>
                <a:lnTo>
                  <a:pt x="3931" y="169899"/>
                </a:lnTo>
                <a:lnTo>
                  <a:pt x="2051" y="166369"/>
                </a:lnTo>
                <a:lnTo>
                  <a:pt x="0" y="154327"/>
                </a:lnTo>
                <a:lnTo>
                  <a:pt x="1272" y="141582"/>
                </a:lnTo>
                <a:lnTo>
                  <a:pt x="1505" y="138822"/>
                </a:lnTo>
                <a:lnTo>
                  <a:pt x="3088" y="126318"/>
                </a:lnTo>
                <a:lnTo>
                  <a:pt x="6157" y="114038"/>
                </a:lnTo>
                <a:lnTo>
                  <a:pt x="10354" y="101957"/>
                </a:lnTo>
                <a:lnTo>
                  <a:pt x="15323" y="90046"/>
                </a:lnTo>
                <a:lnTo>
                  <a:pt x="20707" y="78279"/>
                </a:lnTo>
                <a:lnTo>
                  <a:pt x="26147" y="66628"/>
                </a:lnTo>
                <a:lnTo>
                  <a:pt x="31160" y="55371"/>
                </a:lnTo>
                <a:lnTo>
                  <a:pt x="33319" y="50240"/>
                </a:lnTo>
                <a:lnTo>
                  <a:pt x="34957" y="41782"/>
                </a:lnTo>
                <a:lnTo>
                  <a:pt x="38526" y="37515"/>
                </a:lnTo>
                <a:lnTo>
                  <a:pt x="48137" y="29928"/>
                </a:lnTo>
                <a:lnTo>
                  <a:pt x="60561" y="24539"/>
                </a:lnTo>
                <a:lnTo>
                  <a:pt x="73537" y="20693"/>
                </a:lnTo>
                <a:lnTo>
                  <a:pt x="82836" y="18274"/>
                </a:lnTo>
                <a:lnTo>
                  <a:pt x="94732" y="14972"/>
                </a:lnTo>
                <a:lnTo>
                  <a:pt x="106936" y="11545"/>
                </a:lnTo>
                <a:lnTo>
                  <a:pt x="119366" y="8206"/>
                </a:lnTo>
                <a:lnTo>
                  <a:pt x="131939" y="5168"/>
                </a:lnTo>
                <a:lnTo>
                  <a:pt x="144573" y="2646"/>
                </a:lnTo>
                <a:lnTo>
                  <a:pt x="157186" y="852"/>
                </a:lnTo>
                <a:lnTo>
                  <a:pt x="169694" y="0"/>
                </a:lnTo>
                <a:lnTo>
                  <a:pt x="178289" y="75"/>
                </a:lnTo>
                <a:lnTo>
                  <a:pt x="185147" y="367"/>
                </a:lnTo>
                <a:lnTo>
                  <a:pt x="192386" y="2209"/>
                </a:lnTo>
                <a:lnTo>
                  <a:pt x="197619" y="5638"/>
                </a:lnTo>
                <a:lnTo>
                  <a:pt x="205044" y="12616"/>
                </a:lnTo>
                <a:lnTo>
                  <a:pt x="214505" y="24128"/>
                </a:lnTo>
                <a:lnTo>
                  <a:pt x="222880" y="36563"/>
                </a:lnTo>
                <a:lnTo>
                  <a:pt x="226905" y="45541"/>
                </a:lnTo>
                <a:lnTo>
                  <a:pt x="228276" y="51688"/>
                </a:lnTo>
                <a:lnTo>
                  <a:pt x="224225" y="58216"/>
                </a:lnTo>
                <a:lnTo>
                  <a:pt x="223361" y="6450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476277" y="1333066"/>
            <a:ext cx="35090" cy="47383"/>
          </a:xfrm>
          <a:custGeom>
            <a:avLst/>
            <a:gdLst/>
            <a:ahLst/>
            <a:cxnLst/>
            <a:rect l="l" t="t" r="r" b="b"/>
            <a:pathLst>
              <a:path w="35090" h="47383">
                <a:moveTo>
                  <a:pt x="35090" y="47383"/>
                </a:moveTo>
                <a:lnTo>
                  <a:pt x="21780" y="41854"/>
                </a:lnTo>
                <a:lnTo>
                  <a:pt x="13923" y="35620"/>
                </a:lnTo>
                <a:lnTo>
                  <a:pt x="10274" y="27063"/>
                </a:lnTo>
                <a:lnTo>
                  <a:pt x="8341" y="14369"/>
                </a:lnTo>
                <a:lnTo>
                  <a:pt x="4213" y="2852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422465" y="1278717"/>
            <a:ext cx="25742" cy="34569"/>
          </a:xfrm>
          <a:custGeom>
            <a:avLst/>
            <a:gdLst/>
            <a:ahLst/>
            <a:cxnLst/>
            <a:rect l="l" t="t" r="r" b="b"/>
            <a:pathLst>
              <a:path w="25742" h="34569">
                <a:moveTo>
                  <a:pt x="25742" y="34569"/>
                </a:moveTo>
                <a:lnTo>
                  <a:pt x="15596" y="27218"/>
                </a:lnTo>
                <a:lnTo>
                  <a:pt x="7569" y="16214"/>
                </a:lnTo>
                <a:lnTo>
                  <a:pt x="1706" y="4322"/>
                </a:lnTo>
                <a:lnTo>
                  <a:pt x="0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441477" y="1268163"/>
            <a:ext cx="11188" cy="25323"/>
          </a:xfrm>
          <a:custGeom>
            <a:avLst/>
            <a:gdLst/>
            <a:ahLst/>
            <a:cxnLst/>
            <a:rect l="l" t="t" r="r" b="b"/>
            <a:pathLst>
              <a:path w="11188" h="25323">
                <a:moveTo>
                  <a:pt x="253" y="0"/>
                </a:moveTo>
                <a:lnTo>
                  <a:pt x="0" y="10572"/>
                </a:lnTo>
                <a:lnTo>
                  <a:pt x="6678" y="20622"/>
                </a:lnTo>
                <a:lnTo>
                  <a:pt x="11188" y="25323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715038" y="2432693"/>
            <a:ext cx="40005" cy="9829"/>
          </a:xfrm>
          <a:custGeom>
            <a:avLst/>
            <a:gdLst/>
            <a:ahLst/>
            <a:cxnLst/>
            <a:rect l="l" t="t" r="r" b="b"/>
            <a:pathLst>
              <a:path w="40005" h="9829">
                <a:moveTo>
                  <a:pt x="0" y="0"/>
                </a:moveTo>
                <a:lnTo>
                  <a:pt x="11904" y="1359"/>
                </a:lnTo>
                <a:lnTo>
                  <a:pt x="25165" y="4580"/>
                </a:lnTo>
                <a:lnTo>
                  <a:pt x="37432" y="8765"/>
                </a:lnTo>
                <a:lnTo>
                  <a:pt x="40005" y="9829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718262" y="2457570"/>
            <a:ext cx="45491" cy="11455"/>
          </a:xfrm>
          <a:custGeom>
            <a:avLst/>
            <a:gdLst/>
            <a:ahLst/>
            <a:cxnLst/>
            <a:rect l="l" t="t" r="r" b="b"/>
            <a:pathLst>
              <a:path w="45491" h="11455">
                <a:moveTo>
                  <a:pt x="0" y="0"/>
                </a:moveTo>
                <a:lnTo>
                  <a:pt x="12473" y="2714"/>
                </a:lnTo>
                <a:lnTo>
                  <a:pt x="24718" y="4981"/>
                </a:lnTo>
                <a:lnTo>
                  <a:pt x="31000" y="6781"/>
                </a:lnTo>
                <a:lnTo>
                  <a:pt x="35852" y="8432"/>
                </a:lnTo>
                <a:lnTo>
                  <a:pt x="40703" y="10134"/>
                </a:lnTo>
                <a:lnTo>
                  <a:pt x="45491" y="1145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723300" y="2498886"/>
            <a:ext cx="37071" cy="10020"/>
          </a:xfrm>
          <a:custGeom>
            <a:avLst/>
            <a:gdLst/>
            <a:ahLst/>
            <a:cxnLst/>
            <a:rect l="l" t="t" r="r" b="b"/>
            <a:pathLst>
              <a:path w="37071" h="10020">
                <a:moveTo>
                  <a:pt x="0" y="0"/>
                </a:moveTo>
                <a:lnTo>
                  <a:pt x="12100" y="3526"/>
                </a:lnTo>
                <a:lnTo>
                  <a:pt x="24521" y="5839"/>
                </a:lnTo>
                <a:lnTo>
                  <a:pt x="27774" y="6794"/>
                </a:lnTo>
                <a:lnTo>
                  <a:pt x="30988" y="7874"/>
                </a:lnTo>
                <a:lnTo>
                  <a:pt x="33743" y="9804"/>
                </a:lnTo>
                <a:lnTo>
                  <a:pt x="37071" y="1002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724470" y="2379272"/>
            <a:ext cx="71462" cy="204851"/>
          </a:xfrm>
          <a:custGeom>
            <a:avLst/>
            <a:gdLst/>
            <a:ahLst/>
            <a:cxnLst/>
            <a:rect l="l" t="t" r="r" b="b"/>
            <a:pathLst>
              <a:path w="71462" h="204850">
                <a:moveTo>
                  <a:pt x="0" y="0"/>
                </a:moveTo>
                <a:lnTo>
                  <a:pt x="8810" y="1371"/>
                </a:lnTo>
                <a:lnTo>
                  <a:pt x="21286" y="737"/>
                </a:lnTo>
                <a:lnTo>
                  <a:pt x="22009" y="1193"/>
                </a:lnTo>
                <a:lnTo>
                  <a:pt x="27114" y="6121"/>
                </a:lnTo>
                <a:lnTo>
                  <a:pt x="29946" y="10033"/>
                </a:lnTo>
                <a:lnTo>
                  <a:pt x="34137" y="15176"/>
                </a:lnTo>
                <a:lnTo>
                  <a:pt x="38942" y="26087"/>
                </a:lnTo>
                <a:lnTo>
                  <a:pt x="40207" y="38261"/>
                </a:lnTo>
                <a:lnTo>
                  <a:pt x="41173" y="44970"/>
                </a:lnTo>
                <a:lnTo>
                  <a:pt x="42348" y="57473"/>
                </a:lnTo>
                <a:lnTo>
                  <a:pt x="43860" y="69783"/>
                </a:lnTo>
                <a:lnTo>
                  <a:pt x="45389" y="73926"/>
                </a:lnTo>
                <a:lnTo>
                  <a:pt x="48300" y="85971"/>
                </a:lnTo>
                <a:lnTo>
                  <a:pt x="50042" y="98697"/>
                </a:lnTo>
                <a:lnTo>
                  <a:pt x="50533" y="100584"/>
                </a:lnTo>
                <a:lnTo>
                  <a:pt x="51739" y="104609"/>
                </a:lnTo>
                <a:lnTo>
                  <a:pt x="51447" y="109537"/>
                </a:lnTo>
                <a:lnTo>
                  <a:pt x="52057" y="113398"/>
                </a:lnTo>
                <a:lnTo>
                  <a:pt x="52997" y="119341"/>
                </a:lnTo>
                <a:lnTo>
                  <a:pt x="54864" y="124637"/>
                </a:lnTo>
                <a:lnTo>
                  <a:pt x="56273" y="130479"/>
                </a:lnTo>
                <a:lnTo>
                  <a:pt x="57473" y="137287"/>
                </a:lnTo>
                <a:lnTo>
                  <a:pt x="59806" y="151198"/>
                </a:lnTo>
                <a:lnTo>
                  <a:pt x="62824" y="168562"/>
                </a:lnTo>
                <a:lnTo>
                  <a:pt x="66078" y="185729"/>
                </a:lnTo>
                <a:lnTo>
                  <a:pt x="69122" y="199050"/>
                </a:lnTo>
                <a:lnTo>
                  <a:pt x="71462" y="204851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314917" y="1176515"/>
            <a:ext cx="69862" cy="117182"/>
          </a:xfrm>
          <a:custGeom>
            <a:avLst/>
            <a:gdLst/>
            <a:ahLst/>
            <a:cxnLst/>
            <a:rect l="l" t="t" r="r" b="b"/>
            <a:pathLst>
              <a:path w="69862" h="117182">
                <a:moveTo>
                  <a:pt x="2057" y="80835"/>
                </a:moveTo>
                <a:lnTo>
                  <a:pt x="0" y="84404"/>
                </a:lnTo>
                <a:lnTo>
                  <a:pt x="139" y="86753"/>
                </a:lnTo>
                <a:lnTo>
                  <a:pt x="393" y="90881"/>
                </a:lnTo>
                <a:lnTo>
                  <a:pt x="2476" y="95402"/>
                </a:lnTo>
                <a:lnTo>
                  <a:pt x="3682" y="99326"/>
                </a:lnTo>
                <a:lnTo>
                  <a:pt x="5003" y="103606"/>
                </a:lnTo>
                <a:lnTo>
                  <a:pt x="13157" y="112801"/>
                </a:lnTo>
                <a:lnTo>
                  <a:pt x="12433" y="117182"/>
                </a:lnTo>
                <a:lnTo>
                  <a:pt x="16450" y="105849"/>
                </a:lnTo>
                <a:lnTo>
                  <a:pt x="18201" y="93155"/>
                </a:lnTo>
                <a:lnTo>
                  <a:pt x="20635" y="80927"/>
                </a:lnTo>
                <a:lnTo>
                  <a:pt x="20751" y="80581"/>
                </a:lnTo>
                <a:lnTo>
                  <a:pt x="26242" y="69155"/>
                </a:lnTo>
                <a:lnTo>
                  <a:pt x="32283" y="58036"/>
                </a:lnTo>
                <a:lnTo>
                  <a:pt x="32969" y="56451"/>
                </a:lnTo>
                <a:lnTo>
                  <a:pt x="38774" y="45441"/>
                </a:lnTo>
                <a:lnTo>
                  <a:pt x="46104" y="34350"/>
                </a:lnTo>
                <a:lnTo>
                  <a:pt x="50939" y="27393"/>
                </a:lnTo>
                <a:lnTo>
                  <a:pt x="58583" y="15917"/>
                </a:lnTo>
                <a:lnTo>
                  <a:pt x="66026" y="4926"/>
                </a:lnTo>
                <a:lnTo>
                  <a:pt x="69862" y="0"/>
                </a:lnTo>
                <a:lnTo>
                  <a:pt x="32016" y="11214"/>
                </a:lnTo>
                <a:lnTo>
                  <a:pt x="31495" y="15036"/>
                </a:lnTo>
                <a:lnTo>
                  <a:pt x="26403" y="20218"/>
                </a:lnTo>
                <a:lnTo>
                  <a:pt x="25133" y="23837"/>
                </a:lnTo>
                <a:lnTo>
                  <a:pt x="23558" y="28320"/>
                </a:lnTo>
                <a:lnTo>
                  <a:pt x="18834" y="37020"/>
                </a:lnTo>
                <a:lnTo>
                  <a:pt x="17322" y="41528"/>
                </a:lnTo>
                <a:lnTo>
                  <a:pt x="14477" y="49961"/>
                </a:lnTo>
                <a:lnTo>
                  <a:pt x="10274" y="55867"/>
                </a:lnTo>
                <a:lnTo>
                  <a:pt x="7264" y="64249"/>
                </a:lnTo>
                <a:lnTo>
                  <a:pt x="5270" y="69862"/>
                </a:lnTo>
                <a:lnTo>
                  <a:pt x="4089" y="75704"/>
                </a:lnTo>
                <a:lnTo>
                  <a:pt x="2057" y="8083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314917" y="1176515"/>
            <a:ext cx="69862" cy="117182"/>
          </a:xfrm>
          <a:custGeom>
            <a:avLst/>
            <a:gdLst/>
            <a:ahLst/>
            <a:cxnLst/>
            <a:rect l="l" t="t" r="r" b="b"/>
            <a:pathLst>
              <a:path w="69862" h="117182">
                <a:moveTo>
                  <a:pt x="32016" y="11214"/>
                </a:moveTo>
                <a:lnTo>
                  <a:pt x="31495" y="15036"/>
                </a:lnTo>
                <a:lnTo>
                  <a:pt x="26403" y="20218"/>
                </a:lnTo>
                <a:lnTo>
                  <a:pt x="25133" y="23837"/>
                </a:lnTo>
                <a:lnTo>
                  <a:pt x="23558" y="28320"/>
                </a:lnTo>
                <a:lnTo>
                  <a:pt x="18834" y="37020"/>
                </a:lnTo>
                <a:lnTo>
                  <a:pt x="17322" y="41528"/>
                </a:lnTo>
                <a:lnTo>
                  <a:pt x="14477" y="49961"/>
                </a:lnTo>
                <a:lnTo>
                  <a:pt x="10274" y="55867"/>
                </a:lnTo>
                <a:lnTo>
                  <a:pt x="7264" y="64249"/>
                </a:lnTo>
                <a:lnTo>
                  <a:pt x="5270" y="69862"/>
                </a:lnTo>
                <a:lnTo>
                  <a:pt x="4089" y="75704"/>
                </a:lnTo>
                <a:lnTo>
                  <a:pt x="2057" y="80835"/>
                </a:lnTo>
                <a:lnTo>
                  <a:pt x="1269" y="82829"/>
                </a:lnTo>
                <a:lnTo>
                  <a:pt x="0" y="84404"/>
                </a:lnTo>
                <a:lnTo>
                  <a:pt x="139" y="86753"/>
                </a:lnTo>
                <a:lnTo>
                  <a:pt x="393" y="90881"/>
                </a:lnTo>
                <a:lnTo>
                  <a:pt x="2476" y="95402"/>
                </a:lnTo>
                <a:lnTo>
                  <a:pt x="3682" y="99326"/>
                </a:lnTo>
                <a:lnTo>
                  <a:pt x="5003" y="103606"/>
                </a:lnTo>
                <a:lnTo>
                  <a:pt x="13157" y="112801"/>
                </a:lnTo>
                <a:lnTo>
                  <a:pt x="12433" y="117182"/>
                </a:lnTo>
                <a:lnTo>
                  <a:pt x="16450" y="105849"/>
                </a:lnTo>
                <a:lnTo>
                  <a:pt x="18201" y="93155"/>
                </a:lnTo>
                <a:lnTo>
                  <a:pt x="20635" y="80927"/>
                </a:lnTo>
                <a:lnTo>
                  <a:pt x="20751" y="80581"/>
                </a:lnTo>
                <a:lnTo>
                  <a:pt x="26242" y="69155"/>
                </a:lnTo>
                <a:lnTo>
                  <a:pt x="32283" y="58036"/>
                </a:lnTo>
                <a:lnTo>
                  <a:pt x="32969" y="56451"/>
                </a:lnTo>
                <a:lnTo>
                  <a:pt x="38774" y="45441"/>
                </a:lnTo>
                <a:lnTo>
                  <a:pt x="46104" y="34350"/>
                </a:lnTo>
                <a:lnTo>
                  <a:pt x="50939" y="27393"/>
                </a:lnTo>
                <a:lnTo>
                  <a:pt x="58583" y="15917"/>
                </a:lnTo>
                <a:lnTo>
                  <a:pt x="66026" y="4926"/>
                </a:lnTo>
                <a:lnTo>
                  <a:pt x="69862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284383" y="1027142"/>
            <a:ext cx="316649" cy="202552"/>
          </a:xfrm>
          <a:custGeom>
            <a:avLst/>
            <a:gdLst/>
            <a:ahLst/>
            <a:cxnLst/>
            <a:rect l="l" t="t" r="r" b="b"/>
            <a:pathLst>
              <a:path w="316649" h="202552">
                <a:moveTo>
                  <a:pt x="265772" y="94297"/>
                </a:moveTo>
                <a:lnTo>
                  <a:pt x="261605" y="87235"/>
                </a:lnTo>
                <a:lnTo>
                  <a:pt x="254871" y="76381"/>
                </a:lnTo>
                <a:lnTo>
                  <a:pt x="247387" y="65053"/>
                </a:lnTo>
                <a:lnTo>
                  <a:pt x="239335" y="53717"/>
                </a:lnTo>
                <a:lnTo>
                  <a:pt x="230896" y="42840"/>
                </a:lnTo>
                <a:lnTo>
                  <a:pt x="222253" y="32888"/>
                </a:lnTo>
                <a:lnTo>
                  <a:pt x="213587" y="24328"/>
                </a:lnTo>
                <a:lnTo>
                  <a:pt x="205079" y="17627"/>
                </a:lnTo>
                <a:lnTo>
                  <a:pt x="191334" y="11459"/>
                </a:lnTo>
                <a:lnTo>
                  <a:pt x="176875" y="6808"/>
                </a:lnTo>
                <a:lnTo>
                  <a:pt x="161716" y="2851"/>
                </a:lnTo>
                <a:lnTo>
                  <a:pt x="148577" y="333"/>
                </a:lnTo>
                <a:lnTo>
                  <a:pt x="140182" y="0"/>
                </a:lnTo>
                <a:lnTo>
                  <a:pt x="134671" y="996"/>
                </a:lnTo>
                <a:lnTo>
                  <a:pt x="125558" y="2376"/>
                </a:lnTo>
                <a:lnTo>
                  <a:pt x="116557" y="3756"/>
                </a:lnTo>
                <a:lnTo>
                  <a:pt x="106645" y="5753"/>
                </a:lnTo>
                <a:lnTo>
                  <a:pt x="94799" y="8981"/>
                </a:lnTo>
                <a:lnTo>
                  <a:pt x="79996" y="14055"/>
                </a:lnTo>
                <a:lnTo>
                  <a:pt x="61213" y="21590"/>
                </a:lnTo>
                <a:lnTo>
                  <a:pt x="51791" y="27310"/>
                </a:lnTo>
                <a:lnTo>
                  <a:pt x="41550" y="36370"/>
                </a:lnTo>
                <a:lnTo>
                  <a:pt x="32256" y="46693"/>
                </a:lnTo>
                <a:lnTo>
                  <a:pt x="25171" y="56413"/>
                </a:lnTo>
                <a:lnTo>
                  <a:pt x="20950" y="64011"/>
                </a:lnTo>
                <a:lnTo>
                  <a:pt x="16190" y="75490"/>
                </a:lnTo>
                <a:lnTo>
                  <a:pt x="12406" y="88021"/>
                </a:lnTo>
                <a:lnTo>
                  <a:pt x="9561" y="101110"/>
                </a:lnTo>
                <a:lnTo>
                  <a:pt x="7614" y="114264"/>
                </a:lnTo>
                <a:lnTo>
                  <a:pt x="6527" y="126987"/>
                </a:lnTo>
                <a:lnTo>
                  <a:pt x="6399" y="136458"/>
                </a:lnTo>
                <a:lnTo>
                  <a:pt x="7124" y="149494"/>
                </a:lnTo>
                <a:lnTo>
                  <a:pt x="8216" y="161569"/>
                </a:lnTo>
                <a:lnTo>
                  <a:pt x="8521" y="164922"/>
                </a:lnTo>
                <a:lnTo>
                  <a:pt x="0" y="170014"/>
                </a:lnTo>
                <a:lnTo>
                  <a:pt x="304" y="173431"/>
                </a:lnTo>
                <a:lnTo>
                  <a:pt x="590" y="176224"/>
                </a:lnTo>
                <a:lnTo>
                  <a:pt x="2340" y="190136"/>
                </a:lnTo>
                <a:lnTo>
                  <a:pt x="3517" y="202552"/>
                </a:lnTo>
                <a:lnTo>
                  <a:pt x="12369" y="200812"/>
                </a:lnTo>
                <a:lnTo>
                  <a:pt x="23858" y="195501"/>
                </a:lnTo>
                <a:lnTo>
                  <a:pt x="35143" y="190019"/>
                </a:lnTo>
                <a:lnTo>
                  <a:pt x="44424" y="185339"/>
                </a:lnTo>
                <a:lnTo>
                  <a:pt x="53555" y="180787"/>
                </a:lnTo>
                <a:lnTo>
                  <a:pt x="64392" y="175691"/>
                </a:lnTo>
                <a:lnTo>
                  <a:pt x="78790" y="169379"/>
                </a:lnTo>
                <a:lnTo>
                  <a:pt x="86204" y="166253"/>
                </a:lnTo>
                <a:lnTo>
                  <a:pt x="97179" y="161710"/>
                </a:lnTo>
                <a:lnTo>
                  <a:pt x="109507" y="156729"/>
                </a:lnTo>
                <a:lnTo>
                  <a:pt x="122690" y="151565"/>
                </a:lnTo>
                <a:lnTo>
                  <a:pt x="136229" y="146471"/>
                </a:lnTo>
                <a:lnTo>
                  <a:pt x="149626" y="141699"/>
                </a:lnTo>
                <a:lnTo>
                  <a:pt x="162381" y="137503"/>
                </a:lnTo>
                <a:lnTo>
                  <a:pt x="173996" y="134136"/>
                </a:lnTo>
                <a:lnTo>
                  <a:pt x="183972" y="131851"/>
                </a:lnTo>
                <a:lnTo>
                  <a:pt x="191979" y="130934"/>
                </a:lnTo>
                <a:lnTo>
                  <a:pt x="204662" y="130638"/>
                </a:lnTo>
                <a:lnTo>
                  <a:pt x="217169" y="129794"/>
                </a:lnTo>
                <a:lnTo>
                  <a:pt x="220294" y="129318"/>
                </a:lnTo>
                <a:lnTo>
                  <a:pt x="232173" y="127361"/>
                </a:lnTo>
                <a:lnTo>
                  <a:pt x="245097" y="125564"/>
                </a:lnTo>
                <a:lnTo>
                  <a:pt x="256568" y="124583"/>
                </a:lnTo>
                <a:lnTo>
                  <a:pt x="269790" y="124042"/>
                </a:lnTo>
                <a:lnTo>
                  <a:pt x="282143" y="124002"/>
                </a:lnTo>
                <a:lnTo>
                  <a:pt x="290315" y="124130"/>
                </a:lnTo>
                <a:lnTo>
                  <a:pt x="304034" y="124515"/>
                </a:lnTo>
                <a:lnTo>
                  <a:pt x="316649" y="125425"/>
                </a:lnTo>
                <a:lnTo>
                  <a:pt x="314985" y="120738"/>
                </a:lnTo>
                <a:lnTo>
                  <a:pt x="309613" y="117144"/>
                </a:lnTo>
                <a:lnTo>
                  <a:pt x="304838" y="115608"/>
                </a:lnTo>
                <a:lnTo>
                  <a:pt x="301536" y="114554"/>
                </a:lnTo>
                <a:lnTo>
                  <a:pt x="291376" y="110274"/>
                </a:lnTo>
                <a:lnTo>
                  <a:pt x="288366" y="109474"/>
                </a:lnTo>
                <a:lnTo>
                  <a:pt x="284695" y="108496"/>
                </a:lnTo>
                <a:lnTo>
                  <a:pt x="272224" y="104724"/>
                </a:lnTo>
                <a:lnTo>
                  <a:pt x="269163" y="102590"/>
                </a:lnTo>
                <a:lnTo>
                  <a:pt x="267334" y="101320"/>
                </a:lnTo>
                <a:lnTo>
                  <a:pt x="266953" y="96354"/>
                </a:lnTo>
                <a:lnTo>
                  <a:pt x="265772" y="94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284383" y="1027142"/>
            <a:ext cx="316649" cy="202552"/>
          </a:xfrm>
          <a:custGeom>
            <a:avLst/>
            <a:gdLst/>
            <a:ahLst/>
            <a:cxnLst/>
            <a:rect l="l" t="t" r="r" b="b"/>
            <a:pathLst>
              <a:path w="316649" h="202552">
                <a:moveTo>
                  <a:pt x="3517" y="202552"/>
                </a:moveTo>
                <a:lnTo>
                  <a:pt x="2340" y="190136"/>
                </a:lnTo>
                <a:lnTo>
                  <a:pt x="590" y="176224"/>
                </a:lnTo>
                <a:lnTo>
                  <a:pt x="304" y="173431"/>
                </a:lnTo>
                <a:lnTo>
                  <a:pt x="0" y="170014"/>
                </a:lnTo>
                <a:lnTo>
                  <a:pt x="8521" y="164922"/>
                </a:lnTo>
                <a:lnTo>
                  <a:pt x="8216" y="161569"/>
                </a:lnTo>
                <a:lnTo>
                  <a:pt x="7124" y="149494"/>
                </a:lnTo>
                <a:lnTo>
                  <a:pt x="6399" y="136458"/>
                </a:lnTo>
                <a:lnTo>
                  <a:pt x="6527" y="126987"/>
                </a:lnTo>
                <a:lnTo>
                  <a:pt x="7614" y="114264"/>
                </a:lnTo>
                <a:lnTo>
                  <a:pt x="9561" y="101110"/>
                </a:lnTo>
                <a:lnTo>
                  <a:pt x="12406" y="88021"/>
                </a:lnTo>
                <a:lnTo>
                  <a:pt x="16190" y="75490"/>
                </a:lnTo>
                <a:lnTo>
                  <a:pt x="20950" y="64011"/>
                </a:lnTo>
                <a:lnTo>
                  <a:pt x="25171" y="56413"/>
                </a:lnTo>
                <a:lnTo>
                  <a:pt x="32256" y="46693"/>
                </a:lnTo>
                <a:lnTo>
                  <a:pt x="41550" y="36370"/>
                </a:lnTo>
                <a:lnTo>
                  <a:pt x="51791" y="27310"/>
                </a:lnTo>
                <a:lnTo>
                  <a:pt x="61213" y="21590"/>
                </a:lnTo>
                <a:lnTo>
                  <a:pt x="79996" y="14055"/>
                </a:lnTo>
                <a:lnTo>
                  <a:pt x="94799" y="8981"/>
                </a:lnTo>
                <a:lnTo>
                  <a:pt x="106645" y="5753"/>
                </a:lnTo>
                <a:lnTo>
                  <a:pt x="116557" y="3756"/>
                </a:lnTo>
                <a:lnTo>
                  <a:pt x="125558" y="2376"/>
                </a:lnTo>
                <a:lnTo>
                  <a:pt x="134671" y="996"/>
                </a:lnTo>
                <a:lnTo>
                  <a:pt x="140182" y="0"/>
                </a:lnTo>
                <a:lnTo>
                  <a:pt x="148577" y="333"/>
                </a:lnTo>
                <a:lnTo>
                  <a:pt x="161716" y="2851"/>
                </a:lnTo>
                <a:lnTo>
                  <a:pt x="176875" y="6808"/>
                </a:lnTo>
                <a:lnTo>
                  <a:pt x="191334" y="11459"/>
                </a:lnTo>
                <a:lnTo>
                  <a:pt x="202369" y="16060"/>
                </a:lnTo>
                <a:lnTo>
                  <a:pt x="213587" y="24328"/>
                </a:lnTo>
                <a:lnTo>
                  <a:pt x="222253" y="32888"/>
                </a:lnTo>
                <a:lnTo>
                  <a:pt x="230896" y="42840"/>
                </a:lnTo>
                <a:lnTo>
                  <a:pt x="239335" y="53717"/>
                </a:lnTo>
                <a:lnTo>
                  <a:pt x="247387" y="65053"/>
                </a:lnTo>
                <a:lnTo>
                  <a:pt x="254871" y="76381"/>
                </a:lnTo>
                <a:lnTo>
                  <a:pt x="261605" y="87235"/>
                </a:lnTo>
                <a:lnTo>
                  <a:pt x="265772" y="94297"/>
                </a:lnTo>
                <a:lnTo>
                  <a:pt x="267334" y="101320"/>
                </a:lnTo>
                <a:lnTo>
                  <a:pt x="269163" y="102590"/>
                </a:lnTo>
                <a:lnTo>
                  <a:pt x="272224" y="104724"/>
                </a:lnTo>
                <a:lnTo>
                  <a:pt x="284695" y="108496"/>
                </a:lnTo>
                <a:lnTo>
                  <a:pt x="288366" y="109474"/>
                </a:lnTo>
                <a:lnTo>
                  <a:pt x="291376" y="110274"/>
                </a:lnTo>
                <a:lnTo>
                  <a:pt x="301536" y="114554"/>
                </a:lnTo>
                <a:lnTo>
                  <a:pt x="304838" y="115608"/>
                </a:lnTo>
                <a:lnTo>
                  <a:pt x="309613" y="117144"/>
                </a:lnTo>
                <a:lnTo>
                  <a:pt x="314985" y="120738"/>
                </a:lnTo>
                <a:lnTo>
                  <a:pt x="316649" y="125425"/>
                </a:lnTo>
                <a:lnTo>
                  <a:pt x="304034" y="124515"/>
                </a:lnTo>
                <a:lnTo>
                  <a:pt x="290315" y="124130"/>
                </a:lnTo>
                <a:lnTo>
                  <a:pt x="282143" y="124002"/>
                </a:lnTo>
                <a:lnTo>
                  <a:pt x="269790" y="124042"/>
                </a:lnTo>
                <a:lnTo>
                  <a:pt x="256568" y="124583"/>
                </a:lnTo>
                <a:lnTo>
                  <a:pt x="245097" y="125564"/>
                </a:lnTo>
                <a:lnTo>
                  <a:pt x="232173" y="127361"/>
                </a:lnTo>
                <a:lnTo>
                  <a:pt x="220294" y="129318"/>
                </a:lnTo>
                <a:lnTo>
                  <a:pt x="217169" y="129794"/>
                </a:lnTo>
                <a:lnTo>
                  <a:pt x="204662" y="130638"/>
                </a:lnTo>
                <a:lnTo>
                  <a:pt x="191979" y="130934"/>
                </a:lnTo>
                <a:lnTo>
                  <a:pt x="183972" y="131851"/>
                </a:lnTo>
                <a:lnTo>
                  <a:pt x="173996" y="134136"/>
                </a:lnTo>
                <a:lnTo>
                  <a:pt x="162381" y="137503"/>
                </a:lnTo>
                <a:lnTo>
                  <a:pt x="149626" y="141699"/>
                </a:lnTo>
                <a:lnTo>
                  <a:pt x="136229" y="146471"/>
                </a:lnTo>
                <a:lnTo>
                  <a:pt x="122690" y="151565"/>
                </a:lnTo>
                <a:lnTo>
                  <a:pt x="109507" y="156729"/>
                </a:lnTo>
                <a:lnTo>
                  <a:pt x="97179" y="161710"/>
                </a:lnTo>
                <a:lnTo>
                  <a:pt x="86204" y="166253"/>
                </a:lnTo>
                <a:lnTo>
                  <a:pt x="78790" y="169379"/>
                </a:lnTo>
                <a:lnTo>
                  <a:pt x="64392" y="175691"/>
                </a:lnTo>
                <a:lnTo>
                  <a:pt x="53555" y="180787"/>
                </a:lnTo>
                <a:lnTo>
                  <a:pt x="44424" y="185339"/>
                </a:lnTo>
                <a:lnTo>
                  <a:pt x="35143" y="190019"/>
                </a:lnTo>
                <a:lnTo>
                  <a:pt x="23858" y="195501"/>
                </a:lnTo>
                <a:lnTo>
                  <a:pt x="12369" y="200812"/>
                </a:lnTo>
                <a:lnTo>
                  <a:pt x="3517" y="202552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293017" y="1136253"/>
            <a:ext cx="146215" cy="53975"/>
          </a:xfrm>
          <a:custGeom>
            <a:avLst/>
            <a:gdLst/>
            <a:ahLst/>
            <a:cxnLst/>
            <a:rect l="l" t="t" r="r" b="b"/>
            <a:pathLst>
              <a:path w="146215" h="53975">
                <a:moveTo>
                  <a:pt x="0" y="53975"/>
                </a:moveTo>
                <a:lnTo>
                  <a:pt x="11611" y="48881"/>
                </a:lnTo>
                <a:lnTo>
                  <a:pt x="23205" y="43635"/>
                </a:lnTo>
                <a:lnTo>
                  <a:pt x="30213" y="40640"/>
                </a:lnTo>
                <a:lnTo>
                  <a:pt x="42164" y="36277"/>
                </a:lnTo>
                <a:lnTo>
                  <a:pt x="54162" y="32168"/>
                </a:lnTo>
                <a:lnTo>
                  <a:pt x="57442" y="30924"/>
                </a:lnTo>
                <a:lnTo>
                  <a:pt x="69370" y="25739"/>
                </a:lnTo>
                <a:lnTo>
                  <a:pt x="80461" y="20336"/>
                </a:lnTo>
                <a:lnTo>
                  <a:pt x="91655" y="15010"/>
                </a:lnTo>
                <a:lnTo>
                  <a:pt x="102362" y="10617"/>
                </a:lnTo>
                <a:lnTo>
                  <a:pt x="113805" y="7092"/>
                </a:lnTo>
                <a:lnTo>
                  <a:pt x="127098" y="3874"/>
                </a:lnTo>
                <a:lnTo>
                  <a:pt x="140030" y="1181"/>
                </a:lnTo>
                <a:lnTo>
                  <a:pt x="146215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297949" y="1044876"/>
            <a:ext cx="206984" cy="63835"/>
          </a:xfrm>
          <a:custGeom>
            <a:avLst/>
            <a:gdLst/>
            <a:ahLst/>
            <a:cxnLst/>
            <a:rect l="l" t="t" r="r" b="b"/>
            <a:pathLst>
              <a:path w="206984" h="63835">
                <a:moveTo>
                  <a:pt x="0" y="63835"/>
                </a:moveTo>
                <a:lnTo>
                  <a:pt x="6162" y="52499"/>
                </a:lnTo>
                <a:lnTo>
                  <a:pt x="14967" y="42833"/>
                </a:lnTo>
                <a:lnTo>
                  <a:pt x="25597" y="34788"/>
                </a:lnTo>
                <a:lnTo>
                  <a:pt x="37236" y="28315"/>
                </a:lnTo>
                <a:lnTo>
                  <a:pt x="49065" y="23362"/>
                </a:lnTo>
                <a:lnTo>
                  <a:pt x="50177" y="22966"/>
                </a:lnTo>
                <a:lnTo>
                  <a:pt x="61825" y="17933"/>
                </a:lnTo>
                <a:lnTo>
                  <a:pt x="73417" y="12318"/>
                </a:lnTo>
                <a:lnTo>
                  <a:pt x="85280" y="7959"/>
                </a:lnTo>
                <a:lnTo>
                  <a:pt x="99268" y="5044"/>
                </a:lnTo>
                <a:lnTo>
                  <a:pt x="112645" y="2523"/>
                </a:lnTo>
                <a:lnTo>
                  <a:pt x="125601" y="582"/>
                </a:lnTo>
                <a:lnTo>
                  <a:pt x="130314" y="119"/>
                </a:lnTo>
                <a:lnTo>
                  <a:pt x="143852" y="0"/>
                </a:lnTo>
                <a:lnTo>
                  <a:pt x="155245" y="1670"/>
                </a:lnTo>
                <a:lnTo>
                  <a:pt x="166622" y="4608"/>
                </a:lnTo>
                <a:lnTo>
                  <a:pt x="178752" y="7942"/>
                </a:lnTo>
                <a:lnTo>
                  <a:pt x="184416" y="9415"/>
                </a:lnTo>
                <a:lnTo>
                  <a:pt x="195554" y="15765"/>
                </a:lnTo>
                <a:lnTo>
                  <a:pt x="198767" y="20490"/>
                </a:lnTo>
                <a:lnTo>
                  <a:pt x="202501" y="25976"/>
                </a:lnTo>
                <a:lnTo>
                  <a:pt x="203796" y="31145"/>
                </a:lnTo>
                <a:lnTo>
                  <a:pt x="206984" y="32275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369117" y="1123737"/>
            <a:ext cx="62801" cy="19062"/>
          </a:xfrm>
          <a:custGeom>
            <a:avLst/>
            <a:gdLst/>
            <a:ahLst/>
            <a:cxnLst/>
            <a:rect l="l" t="t" r="r" b="b"/>
            <a:pathLst>
              <a:path w="62801" h="19062">
                <a:moveTo>
                  <a:pt x="0" y="19062"/>
                </a:moveTo>
                <a:lnTo>
                  <a:pt x="9599" y="14046"/>
                </a:lnTo>
                <a:lnTo>
                  <a:pt x="24062" y="9032"/>
                </a:lnTo>
                <a:lnTo>
                  <a:pt x="37081" y="5263"/>
                </a:lnTo>
                <a:lnTo>
                  <a:pt x="40322" y="4419"/>
                </a:lnTo>
                <a:lnTo>
                  <a:pt x="47713" y="2578"/>
                </a:lnTo>
                <a:lnTo>
                  <a:pt x="55333" y="1460"/>
                </a:lnTo>
                <a:lnTo>
                  <a:pt x="62801" y="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840823" y="2746634"/>
            <a:ext cx="376796" cy="196164"/>
          </a:xfrm>
          <a:custGeom>
            <a:avLst/>
            <a:gdLst/>
            <a:ahLst/>
            <a:cxnLst/>
            <a:rect l="l" t="t" r="r" b="b"/>
            <a:pathLst>
              <a:path w="376796" h="196164">
                <a:moveTo>
                  <a:pt x="347967" y="141732"/>
                </a:moveTo>
                <a:lnTo>
                  <a:pt x="376796" y="116217"/>
                </a:lnTo>
                <a:lnTo>
                  <a:pt x="60040" y="9264"/>
                </a:lnTo>
                <a:lnTo>
                  <a:pt x="60040" y="107062"/>
                </a:lnTo>
                <a:lnTo>
                  <a:pt x="323126" y="196164"/>
                </a:lnTo>
                <a:lnTo>
                  <a:pt x="347967" y="1417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40823" y="2746634"/>
            <a:ext cx="376796" cy="196164"/>
          </a:xfrm>
          <a:custGeom>
            <a:avLst/>
            <a:gdLst/>
            <a:ahLst/>
            <a:cxnLst/>
            <a:rect l="l" t="t" r="r" b="b"/>
            <a:pathLst>
              <a:path w="376796" h="196164">
                <a:moveTo>
                  <a:pt x="347967" y="141732"/>
                </a:moveTo>
                <a:lnTo>
                  <a:pt x="376796" y="116217"/>
                </a:lnTo>
                <a:lnTo>
                  <a:pt x="60040" y="9264"/>
                </a:lnTo>
              </a:path>
              <a:path w="376796" h="196164">
                <a:moveTo>
                  <a:pt x="60040" y="107062"/>
                </a:moveTo>
                <a:lnTo>
                  <a:pt x="323126" y="196164"/>
                </a:lnTo>
                <a:lnTo>
                  <a:pt x="347967" y="141732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40824" y="2759995"/>
            <a:ext cx="347967" cy="182803"/>
          </a:xfrm>
          <a:custGeom>
            <a:avLst/>
            <a:gdLst/>
            <a:ahLst/>
            <a:cxnLst/>
            <a:rect l="l" t="t" r="r" b="b"/>
            <a:pathLst>
              <a:path w="347967" h="182803">
                <a:moveTo>
                  <a:pt x="347967" y="128371"/>
                </a:moveTo>
                <a:lnTo>
                  <a:pt x="344690" y="120180"/>
                </a:lnTo>
                <a:lnTo>
                  <a:pt x="340855" y="119278"/>
                </a:lnTo>
                <a:lnTo>
                  <a:pt x="60040" y="19561"/>
                </a:lnTo>
                <a:lnTo>
                  <a:pt x="60040" y="93702"/>
                </a:lnTo>
                <a:lnTo>
                  <a:pt x="323126" y="182803"/>
                </a:lnTo>
                <a:lnTo>
                  <a:pt x="347967" y="1283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40823" y="2746634"/>
            <a:ext cx="376796" cy="196164"/>
          </a:xfrm>
          <a:custGeom>
            <a:avLst/>
            <a:gdLst/>
            <a:ahLst/>
            <a:cxnLst/>
            <a:rect l="l" t="t" r="r" b="b"/>
            <a:pathLst>
              <a:path w="376796" h="196164">
                <a:moveTo>
                  <a:pt x="346621" y="140462"/>
                </a:moveTo>
                <a:lnTo>
                  <a:pt x="376796" y="116217"/>
                </a:lnTo>
                <a:lnTo>
                  <a:pt x="60040" y="9264"/>
                </a:lnTo>
              </a:path>
              <a:path w="376796" h="196164">
                <a:moveTo>
                  <a:pt x="60040" y="107062"/>
                </a:moveTo>
                <a:lnTo>
                  <a:pt x="323126" y="196164"/>
                </a:lnTo>
                <a:lnTo>
                  <a:pt x="346621" y="140462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45736" y="2758683"/>
            <a:ext cx="335902" cy="119265"/>
          </a:xfrm>
          <a:custGeom>
            <a:avLst/>
            <a:gdLst/>
            <a:ahLst/>
            <a:cxnLst/>
            <a:rect l="l" t="t" r="r" b="b"/>
            <a:pathLst>
              <a:path w="335902" h="119265">
                <a:moveTo>
                  <a:pt x="55128" y="19574"/>
                </a:moveTo>
                <a:lnTo>
                  <a:pt x="335902" y="119265"/>
                </a:lnTo>
                <a:lnTo>
                  <a:pt x="55128" y="19573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811846" y="2743136"/>
            <a:ext cx="104279" cy="119100"/>
          </a:xfrm>
          <a:custGeom>
            <a:avLst/>
            <a:gdLst/>
            <a:ahLst/>
            <a:cxnLst/>
            <a:rect l="l" t="t" r="r" b="b"/>
            <a:pathLst>
              <a:path w="104279" h="119100">
                <a:moveTo>
                  <a:pt x="103022" y="17170"/>
                </a:moveTo>
                <a:lnTo>
                  <a:pt x="104279" y="10642"/>
                </a:lnTo>
                <a:lnTo>
                  <a:pt x="89019" y="6152"/>
                </a:lnTo>
                <a:lnTo>
                  <a:pt x="89019" y="22017"/>
                </a:lnTo>
                <a:lnTo>
                  <a:pt x="103022" y="171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811846" y="2743136"/>
            <a:ext cx="104279" cy="119100"/>
          </a:xfrm>
          <a:custGeom>
            <a:avLst/>
            <a:gdLst/>
            <a:ahLst/>
            <a:cxnLst/>
            <a:rect l="l" t="t" r="r" b="b"/>
            <a:pathLst>
              <a:path w="104279" h="119100">
                <a:moveTo>
                  <a:pt x="103022" y="17170"/>
                </a:moveTo>
                <a:lnTo>
                  <a:pt x="104279" y="10642"/>
                </a:lnTo>
                <a:lnTo>
                  <a:pt x="89019" y="6152"/>
                </a:lnTo>
              </a:path>
              <a:path w="104279" h="119100">
                <a:moveTo>
                  <a:pt x="89019" y="22017"/>
                </a:moveTo>
                <a:lnTo>
                  <a:pt x="103022" y="17170"/>
                </a:lnTo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27666" y="2853183"/>
            <a:ext cx="105054" cy="123335"/>
          </a:xfrm>
          <a:custGeom>
            <a:avLst/>
            <a:gdLst/>
            <a:ahLst/>
            <a:cxnLst/>
            <a:rect l="l" t="t" r="r" b="b"/>
            <a:pathLst>
              <a:path w="105054" h="123335">
                <a:moveTo>
                  <a:pt x="58813" y="122014"/>
                </a:moveTo>
                <a:lnTo>
                  <a:pt x="65176" y="123335"/>
                </a:lnTo>
                <a:lnTo>
                  <a:pt x="79641" y="115677"/>
                </a:lnTo>
                <a:lnTo>
                  <a:pt x="94119" y="108032"/>
                </a:lnTo>
                <a:lnTo>
                  <a:pt x="98856" y="99954"/>
                </a:lnTo>
                <a:lnTo>
                  <a:pt x="89407" y="83305"/>
                </a:lnTo>
                <a:lnTo>
                  <a:pt x="103492" y="17100"/>
                </a:lnTo>
                <a:lnTo>
                  <a:pt x="105054" y="12058"/>
                </a:lnTo>
                <a:lnTo>
                  <a:pt x="103974" y="11715"/>
                </a:lnTo>
                <a:lnTo>
                  <a:pt x="97243" y="9187"/>
                </a:lnTo>
                <a:lnTo>
                  <a:pt x="82644" y="3450"/>
                </a:lnTo>
                <a:lnTo>
                  <a:pt x="72711" y="0"/>
                </a:lnTo>
                <a:lnTo>
                  <a:pt x="72415" y="18"/>
                </a:lnTo>
                <a:lnTo>
                  <a:pt x="60658" y="4446"/>
                </a:lnTo>
                <a:lnTo>
                  <a:pt x="44690" y="10490"/>
                </a:lnTo>
                <a:lnTo>
                  <a:pt x="32211" y="15221"/>
                </a:lnTo>
                <a:lnTo>
                  <a:pt x="13144" y="81971"/>
                </a:lnTo>
                <a:lnTo>
                  <a:pt x="0" y="100843"/>
                </a:lnTo>
                <a:lnTo>
                  <a:pt x="58813" y="1220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27666" y="2853183"/>
            <a:ext cx="105054" cy="123335"/>
          </a:xfrm>
          <a:custGeom>
            <a:avLst/>
            <a:gdLst/>
            <a:ahLst/>
            <a:cxnLst/>
            <a:rect l="l" t="t" r="r" b="b"/>
            <a:pathLst>
              <a:path w="105054" h="123335">
                <a:moveTo>
                  <a:pt x="72415" y="18"/>
                </a:moveTo>
                <a:lnTo>
                  <a:pt x="60658" y="4446"/>
                </a:lnTo>
                <a:lnTo>
                  <a:pt x="44690" y="10490"/>
                </a:lnTo>
                <a:lnTo>
                  <a:pt x="32211" y="15221"/>
                </a:lnTo>
                <a:lnTo>
                  <a:pt x="29603" y="16211"/>
                </a:lnTo>
                <a:lnTo>
                  <a:pt x="13144" y="81971"/>
                </a:lnTo>
                <a:lnTo>
                  <a:pt x="0" y="100843"/>
                </a:lnTo>
                <a:lnTo>
                  <a:pt x="58813" y="122014"/>
                </a:lnTo>
                <a:lnTo>
                  <a:pt x="65176" y="123335"/>
                </a:lnTo>
                <a:lnTo>
                  <a:pt x="79641" y="115677"/>
                </a:lnTo>
                <a:lnTo>
                  <a:pt x="94119" y="108032"/>
                </a:lnTo>
                <a:lnTo>
                  <a:pt x="98856" y="99954"/>
                </a:lnTo>
                <a:lnTo>
                  <a:pt x="89407" y="83305"/>
                </a:lnTo>
                <a:lnTo>
                  <a:pt x="103492" y="17100"/>
                </a:lnTo>
                <a:lnTo>
                  <a:pt x="105054" y="12058"/>
                </a:lnTo>
                <a:lnTo>
                  <a:pt x="103974" y="11715"/>
                </a:lnTo>
                <a:lnTo>
                  <a:pt x="97243" y="9187"/>
                </a:lnTo>
                <a:lnTo>
                  <a:pt x="82644" y="3450"/>
                </a:lnTo>
                <a:lnTo>
                  <a:pt x="72711" y="0"/>
                </a:lnTo>
                <a:lnTo>
                  <a:pt x="72415" y="18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57338" y="2870620"/>
            <a:ext cx="41846" cy="14109"/>
          </a:xfrm>
          <a:custGeom>
            <a:avLst/>
            <a:gdLst/>
            <a:ahLst/>
            <a:cxnLst/>
            <a:rect l="l" t="t" r="r" b="b"/>
            <a:pathLst>
              <a:path w="41846" h="14109">
                <a:moveTo>
                  <a:pt x="0" y="0"/>
                </a:moveTo>
                <a:lnTo>
                  <a:pt x="41846" y="14109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82135" y="2870888"/>
            <a:ext cx="50838" cy="104355"/>
          </a:xfrm>
          <a:custGeom>
            <a:avLst/>
            <a:gdLst/>
            <a:ahLst/>
            <a:cxnLst/>
            <a:rect l="l" t="t" r="r" b="b"/>
            <a:pathLst>
              <a:path w="50838" h="104355">
                <a:moveTo>
                  <a:pt x="50838" y="0"/>
                </a:moveTo>
                <a:lnTo>
                  <a:pt x="16014" y="14859"/>
                </a:lnTo>
                <a:lnTo>
                  <a:pt x="0" y="78879"/>
                </a:lnTo>
                <a:lnTo>
                  <a:pt x="2311" y="104355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74685" y="2871312"/>
            <a:ext cx="236131" cy="366306"/>
          </a:xfrm>
          <a:custGeom>
            <a:avLst/>
            <a:gdLst/>
            <a:ahLst/>
            <a:cxnLst/>
            <a:rect l="l" t="t" r="r" b="b"/>
            <a:pathLst>
              <a:path w="236131" h="366306">
                <a:moveTo>
                  <a:pt x="81165" y="3098"/>
                </a:moveTo>
                <a:lnTo>
                  <a:pt x="56248" y="0"/>
                </a:lnTo>
                <a:lnTo>
                  <a:pt x="0" y="58585"/>
                </a:lnTo>
                <a:lnTo>
                  <a:pt x="133489" y="366306"/>
                </a:lnTo>
                <a:lnTo>
                  <a:pt x="198907" y="327444"/>
                </a:lnTo>
                <a:lnTo>
                  <a:pt x="236131" y="329387"/>
                </a:lnTo>
                <a:lnTo>
                  <a:pt x="81165" y="30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74825" y="2875350"/>
            <a:ext cx="199313" cy="362267"/>
          </a:xfrm>
          <a:custGeom>
            <a:avLst/>
            <a:gdLst/>
            <a:ahLst/>
            <a:cxnLst/>
            <a:rect l="l" t="t" r="r" b="b"/>
            <a:pathLst>
              <a:path w="199313" h="362267">
                <a:moveTo>
                  <a:pt x="197345" y="320065"/>
                </a:moveTo>
                <a:lnTo>
                  <a:pt x="53251" y="0"/>
                </a:lnTo>
                <a:lnTo>
                  <a:pt x="0" y="51777"/>
                </a:lnTo>
                <a:lnTo>
                  <a:pt x="133350" y="362267"/>
                </a:lnTo>
                <a:lnTo>
                  <a:pt x="198767" y="323405"/>
                </a:lnTo>
                <a:lnTo>
                  <a:pt x="199313" y="323430"/>
                </a:lnTo>
                <a:lnTo>
                  <a:pt x="197345" y="3200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374101" y="2874055"/>
            <a:ext cx="236715" cy="363562"/>
          </a:xfrm>
          <a:custGeom>
            <a:avLst/>
            <a:gdLst/>
            <a:ahLst/>
            <a:cxnLst/>
            <a:rect l="l" t="t" r="r" b="b"/>
            <a:pathLst>
              <a:path w="236715" h="363562">
                <a:moveTo>
                  <a:pt x="134073" y="363562"/>
                </a:moveTo>
                <a:lnTo>
                  <a:pt x="0" y="54089"/>
                </a:lnTo>
                <a:lnTo>
                  <a:pt x="51803" y="0"/>
                </a:lnTo>
                <a:lnTo>
                  <a:pt x="82715" y="1612"/>
                </a:lnTo>
                <a:lnTo>
                  <a:pt x="236715" y="326644"/>
                </a:lnTo>
                <a:lnTo>
                  <a:pt x="199466" y="322834"/>
                </a:lnTo>
                <a:lnTo>
                  <a:pt x="134073" y="363562"/>
                </a:lnTo>
                <a:close/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27218" y="2873556"/>
            <a:ext cx="144957" cy="321856"/>
          </a:xfrm>
          <a:custGeom>
            <a:avLst/>
            <a:gdLst/>
            <a:ahLst/>
            <a:cxnLst/>
            <a:rect l="l" t="t" r="r" b="b"/>
            <a:pathLst>
              <a:path w="144957" h="321856">
                <a:moveTo>
                  <a:pt x="0" y="0"/>
                </a:moveTo>
                <a:lnTo>
                  <a:pt x="144957" y="321856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344873" y="2859466"/>
            <a:ext cx="135559" cy="112585"/>
          </a:xfrm>
          <a:custGeom>
            <a:avLst/>
            <a:gdLst/>
            <a:ahLst/>
            <a:cxnLst/>
            <a:rect l="l" t="t" r="r" b="b"/>
            <a:pathLst>
              <a:path w="135559" h="112585">
                <a:moveTo>
                  <a:pt x="128270" y="45783"/>
                </a:moveTo>
                <a:lnTo>
                  <a:pt x="135559" y="36626"/>
                </a:lnTo>
                <a:lnTo>
                  <a:pt x="118351" y="5003"/>
                </a:lnTo>
                <a:lnTo>
                  <a:pt x="76771" y="0"/>
                </a:lnTo>
                <a:lnTo>
                  <a:pt x="19888" y="50152"/>
                </a:lnTo>
                <a:lnTo>
                  <a:pt x="0" y="58077"/>
                </a:lnTo>
                <a:lnTo>
                  <a:pt x="21666" y="104762"/>
                </a:lnTo>
                <a:lnTo>
                  <a:pt x="28829" y="109702"/>
                </a:lnTo>
                <a:lnTo>
                  <a:pt x="35991" y="111137"/>
                </a:lnTo>
                <a:lnTo>
                  <a:pt x="43154" y="112585"/>
                </a:lnTo>
                <a:lnTo>
                  <a:pt x="46672" y="111099"/>
                </a:lnTo>
                <a:lnTo>
                  <a:pt x="38176" y="90754"/>
                </a:lnTo>
                <a:lnTo>
                  <a:pt x="95910" y="38658"/>
                </a:lnTo>
                <a:lnTo>
                  <a:pt x="127279" y="40767"/>
                </a:lnTo>
                <a:lnTo>
                  <a:pt x="128270" y="457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344873" y="2859466"/>
            <a:ext cx="135559" cy="112585"/>
          </a:xfrm>
          <a:custGeom>
            <a:avLst/>
            <a:gdLst/>
            <a:ahLst/>
            <a:cxnLst/>
            <a:rect l="l" t="t" r="r" b="b"/>
            <a:pathLst>
              <a:path w="135559" h="112585">
                <a:moveTo>
                  <a:pt x="76771" y="0"/>
                </a:moveTo>
                <a:lnTo>
                  <a:pt x="19888" y="50152"/>
                </a:lnTo>
                <a:lnTo>
                  <a:pt x="0" y="58077"/>
                </a:lnTo>
                <a:lnTo>
                  <a:pt x="21666" y="104762"/>
                </a:lnTo>
                <a:lnTo>
                  <a:pt x="28829" y="109702"/>
                </a:lnTo>
                <a:lnTo>
                  <a:pt x="35991" y="111137"/>
                </a:lnTo>
                <a:lnTo>
                  <a:pt x="43154" y="112585"/>
                </a:lnTo>
                <a:lnTo>
                  <a:pt x="46672" y="111099"/>
                </a:lnTo>
                <a:lnTo>
                  <a:pt x="38176" y="90754"/>
                </a:lnTo>
                <a:lnTo>
                  <a:pt x="95910" y="38658"/>
                </a:lnTo>
                <a:lnTo>
                  <a:pt x="127279" y="40767"/>
                </a:lnTo>
                <a:lnTo>
                  <a:pt x="128270" y="45783"/>
                </a:lnTo>
                <a:lnTo>
                  <a:pt x="135559" y="36626"/>
                </a:lnTo>
                <a:lnTo>
                  <a:pt x="118351" y="5003"/>
                </a:lnTo>
                <a:lnTo>
                  <a:pt x="76771" y="0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477812" y="3168912"/>
            <a:ext cx="145796" cy="116484"/>
          </a:xfrm>
          <a:custGeom>
            <a:avLst/>
            <a:gdLst/>
            <a:ahLst/>
            <a:cxnLst/>
            <a:rect l="l" t="t" r="r" b="b"/>
            <a:pathLst>
              <a:path w="145796" h="116484">
                <a:moveTo>
                  <a:pt x="27838" y="108623"/>
                </a:moveTo>
                <a:lnTo>
                  <a:pt x="38076" y="114408"/>
                </a:lnTo>
                <a:lnTo>
                  <a:pt x="48307" y="116280"/>
                </a:lnTo>
                <a:lnTo>
                  <a:pt x="61836" y="116484"/>
                </a:lnTo>
                <a:lnTo>
                  <a:pt x="80717" y="114583"/>
                </a:lnTo>
                <a:lnTo>
                  <a:pt x="94647" y="110814"/>
                </a:lnTo>
                <a:lnTo>
                  <a:pt x="101022" y="108334"/>
                </a:lnTo>
                <a:lnTo>
                  <a:pt x="101168" y="108267"/>
                </a:lnTo>
                <a:lnTo>
                  <a:pt x="98069" y="94526"/>
                </a:lnTo>
                <a:lnTo>
                  <a:pt x="133756" y="60706"/>
                </a:lnTo>
                <a:lnTo>
                  <a:pt x="142671" y="53035"/>
                </a:lnTo>
                <a:lnTo>
                  <a:pt x="145795" y="46824"/>
                </a:lnTo>
                <a:lnTo>
                  <a:pt x="143725" y="43167"/>
                </a:lnTo>
                <a:lnTo>
                  <a:pt x="138012" y="31290"/>
                </a:lnTo>
                <a:lnTo>
                  <a:pt x="131207" y="15990"/>
                </a:lnTo>
                <a:lnTo>
                  <a:pt x="126201" y="5367"/>
                </a:lnTo>
                <a:lnTo>
                  <a:pt x="125361" y="4241"/>
                </a:lnTo>
                <a:lnTo>
                  <a:pt x="115422" y="3558"/>
                </a:lnTo>
                <a:lnTo>
                  <a:pt x="98171" y="2066"/>
                </a:lnTo>
                <a:lnTo>
                  <a:pt x="82082" y="603"/>
                </a:lnTo>
                <a:lnTo>
                  <a:pt x="75590" y="0"/>
                </a:lnTo>
                <a:lnTo>
                  <a:pt x="20485" y="45707"/>
                </a:lnTo>
                <a:lnTo>
                  <a:pt x="0" y="52882"/>
                </a:lnTo>
                <a:lnTo>
                  <a:pt x="27838" y="108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477812" y="3168912"/>
            <a:ext cx="145796" cy="116484"/>
          </a:xfrm>
          <a:custGeom>
            <a:avLst/>
            <a:gdLst/>
            <a:ahLst/>
            <a:cxnLst/>
            <a:rect l="l" t="t" r="r" b="b"/>
            <a:pathLst>
              <a:path w="145796" h="116484">
                <a:moveTo>
                  <a:pt x="125361" y="4241"/>
                </a:moveTo>
                <a:lnTo>
                  <a:pt x="115422" y="3558"/>
                </a:lnTo>
                <a:lnTo>
                  <a:pt x="98171" y="2066"/>
                </a:lnTo>
                <a:lnTo>
                  <a:pt x="82082" y="603"/>
                </a:lnTo>
                <a:lnTo>
                  <a:pt x="75590" y="0"/>
                </a:lnTo>
                <a:lnTo>
                  <a:pt x="20485" y="45707"/>
                </a:lnTo>
                <a:lnTo>
                  <a:pt x="0" y="52882"/>
                </a:lnTo>
                <a:lnTo>
                  <a:pt x="27838" y="108623"/>
                </a:lnTo>
                <a:lnTo>
                  <a:pt x="38076" y="114408"/>
                </a:lnTo>
                <a:lnTo>
                  <a:pt x="48307" y="116280"/>
                </a:lnTo>
                <a:lnTo>
                  <a:pt x="61836" y="116484"/>
                </a:lnTo>
                <a:lnTo>
                  <a:pt x="80717" y="114583"/>
                </a:lnTo>
                <a:lnTo>
                  <a:pt x="94647" y="110814"/>
                </a:lnTo>
                <a:lnTo>
                  <a:pt x="101022" y="108334"/>
                </a:lnTo>
                <a:lnTo>
                  <a:pt x="101168" y="108267"/>
                </a:lnTo>
                <a:lnTo>
                  <a:pt x="98069" y="94526"/>
                </a:lnTo>
                <a:lnTo>
                  <a:pt x="133756" y="60706"/>
                </a:lnTo>
                <a:lnTo>
                  <a:pt x="142671" y="53035"/>
                </a:lnTo>
                <a:lnTo>
                  <a:pt x="145795" y="46824"/>
                </a:lnTo>
                <a:lnTo>
                  <a:pt x="143725" y="43167"/>
                </a:lnTo>
                <a:lnTo>
                  <a:pt x="138012" y="31290"/>
                </a:lnTo>
                <a:lnTo>
                  <a:pt x="131207" y="15990"/>
                </a:lnTo>
                <a:lnTo>
                  <a:pt x="126201" y="5367"/>
                </a:lnTo>
                <a:lnTo>
                  <a:pt x="125361" y="4241"/>
                </a:lnTo>
                <a:close/>
              </a:path>
            </a:pathLst>
          </a:custGeom>
          <a:ln w="72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54105" y="3169067"/>
            <a:ext cx="17589" cy="42456"/>
          </a:xfrm>
          <a:custGeom>
            <a:avLst/>
            <a:gdLst/>
            <a:ahLst/>
            <a:cxnLst/>
            <a:rect l="l" t="t" r="r" b="b"/>
            <a:pathLst>
              <a:path w="17589" h="42456">
                <a:moveTo>
                  <a:pt x="0" y="0"/>
                </a:moveTo>
                <a:lnTo>
                  <a:pt x="17589" y="42456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06992" y="3212623"/>
            <a:ext cx="115074" cy="65620"/>
          </a:xfrm>
          <a:custGeom>
            <a:avLst/>
            <a:gdLst/>
            <a:ahLst/>
            <a:cxnLst/>
            <a:rect l="l" t="t" r="r" b="b"/>
            <a:pathLst>
              <a:path w="115074" h="65620">
                <a:moveTo>
                  <a:pt x="115074" y="3835"/>
                </a:moveTo>
                <a:lnTo>
                  <a:pt x="64693" y="0"/>
                </a:lnTo>
                <a:lnTo>
                  <a:pt x="12687" y="44691"/>
                </a:lnTo>
                <a:lnTo>
                  <a:pt x="0" y="65620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421804" y="2862411"/>
            <a:ext cx="18465" cy="35394"/>
          </a:xfrm>
          <a:custGeom>
            <a:avLst/>
            <a:gdLst/>
            <a:ahLst/>
            <a:cxnLst/>
            <a:rect l="l" t="t" r="r" b="b"/>
            <a:pathLst>
              <a:path w="18465" h="35394">
                <a:moveTo>
                  <a:pt x="0" y="0"/>
                </a:moveTo>
                <a:lnTo>
                  <a:pt x="18465" y="35394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365370" y="2971280"/>
            <a:ext cx="19748" cy="16852"/>
          </a:xfrm>
          <a:custGeom>
            <a:avLst/>
            <a:gdLst/>
            <a:ahLst/>
            <a:cxnLst/>
            <a:rect l="l" t="t" r="r" b="b"/>
            <a:pathLst>
              <a:path w="19748" h="16852">
                <a:moveTo>
                  <a:pt x="19748" y="0"/>
                </a:moveTo>
                <a:lnTo>
                  <a:pt x="0" y="16852"/>
                </a:lnTo>
              </a:path>
            </a:pathLst>
          </a:custGeom>
          <a:ln w="54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913564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626947" y="3148038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721848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721847" y="324741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5073555" y="3882911"/>
            <a:ext cx="1285306" cy="31428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6358862" y="3882911"/>
            <a:ext cx="99783" cy="31428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6458644" y="3882910"/>
            <a:ext cx="605508" cy="28654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6458644" y="6748335"/>
            <a:ext cx="328228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6786874" y="6748335"/>
            <a:ext cx="277279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2913551" y="3882598"/>
            <a:ext cx="1808854" cy="28657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722407" y="3882598"/>
            <a:ext cx="99567" cy="28657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4821975" y="3882598"/>
            <a:ext cx="82175" cy="28657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2913552" y="6748335"/>
            <a:ext cx="1713369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4626921" y="6748335"/>
            <a:ext cx="95484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722407" y="6748335"/>
            <a:ext cx="99567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821975" y="6748335"/>
            <a:ext cx="82175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073574" y="282817"/>
            <a:ext cx="1990604" cy="11365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073574" y="1419404"/>
            <a:ext cx="1100404" cy="16643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00"/>
              </a:lnSpc>
              <a:spcBef>
                <a:spcPts val="37"/>
              </a:spcBef>
            </a:pPr>
            <a:endParaRPr sz="500"/>
          </a:p>
          <a:p>
            <a:pPr marL="675567">
              <a:lnSpc>
                <a:spcPct val="95825"/>
              </a:lnSpc>
              <a:spcBef>
                <a:spcPts val="9000"/>
              </a:spcBef>
            </a:pPr>
            <a:r>
              <a:rPr sz="700" dirty="0">
                <a:latin typeface="Times New Roman"/>
                <a:cs typeface="Times New Roman"/>
              </a:rPr>
              <a:t>70°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173978" y="1419404"/>
            <a:ext cx="890200" cy="16643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/>
          </a:p>
          <a:p>
            <a:pPr marL="554525">
              <a:lnSpc>
                <a:spcPct val="95825"/>
              </a:lnSpc>
              <a:spcBef>
                <a:spcPts val="9392"/>
              </a:spcBef>
            </a:pPr>
            <a:r>
              <a:rPr sz="700" dirty="0">
                <a:latin typeface="Times New Roman"/>
                <a:cs typeface="Times New Roman"/>
              </a:rPr>
              <a:t>70°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073574" y="3083765"/>
            <a:ext cx="1990604" cy="64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6"/>
              </a:spcBef>
            </a:pPr>
            <a:endParaRPr sz="500"/>
          </a:p>
        </p:txBody>
      </p:sp>
      <p:sp>
        <p:nvSpPr>
          <p:cNvPr id="6" name="object 6"/>
          <p:cNvSpPr txBox="1"/>
          <p:nvPr/>
        </p:nvSpPr>
        <p:spPr>
          <a:xfrm>
            <a:off x="5073574" y="3148037"/>
            <a:ext cx="1713312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786887" y="3148037"/>
            <a:ext cx="277291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913564" y="282759"/>
            <a:ext cx="1990598" cy="28652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913564" y="3148037"/>
            <a:ext cx="1713382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626947" y="3148037"/>
            <a:ext cx="277215" cy="27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151" name="Immagine 1150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D281ECF0-5E34-807A-794F-6DB5C865570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" name="object 791"/>
          <p:cNvSpPr/>
          <p:nvPr/>
        </p:nvSpPr>
        <p:spPr>
          <a:xfrm>
            <a:off x="3008852" y="3873170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911000" y="3873170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008856" y="3873179"/>
            <a:ext cx="2015998" cy="2289949"/>
          </a:xfrm>
          <a:custGeom>
            <a:avLst/>
            <a:gdLst/>
            <a:ahLst/>
            <a:cxnLst/>
            <a:rect l="l" t="t" r="r" b="b"/>
            <a:pathLst>
              <a:path w="2015998" h="2289949">
                <a:moveTo>
                  <a:pt x="0" y="0"/>
                </a:moveTo>
                <a:lnTo>
                  <a:pt x="0" y="2289949"/>
                </a:lnTo>
                <a:lnTo>
                  <a:pt x="2015998" y="2011629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2910998" y="3873177"/>
            <a:ext cx="2211717" cy="2303462"/>
          </a:xfrm>
          <a:custGeom>
            <a:avLst/>
            <a:gdLst/>
            <a:ahLst/>
            <a:cxnLst/>
            <a:rect l="l" t="t" r="r" b="b"/>
            <a:pathLst>
              <a:path w="2211717" h="2303462">
                <a:moveTo>
                  <a:pt x="2113852" y="0"/>
                </a:moveTo>
                <a:lnTo>
                  <a:pt x="97854" y="0"/>
                </a:lnTo>
              </a:path>
              <a:path w="2211717" h="2303462">
                <a:moveTo>
                  <a:pt x="97854" y="2289953"/>
                </a:moveTo>
                <a:lnTo>
                  <a:pt x="2113852" y="20116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548651" y="5368797"/>
            <a:ext cx="0" cy="717232"/>
          </a:xfrm>
          <a:custGeom>
            <a:avLst/>
            <a:gdLst/>
            <a:ahLst/>
            <a:cxnLst/>
            <a:rect l="l" t="t" r="r" b="b"/>
            <a:pathLst>
              <a:path h="717232">
                <a:moveTo>
                  <a:pt x="0" y="0"/>
                </a:moveTo>
                <a:lnTo>
                  <a:pt x="0" y="717232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525638" y="5368797"/>
            <a:ext cx="46024" cy="717232"/>
          </a:xfrm>
          <a:custGeom>
            <a:avLst/>
            <a:gdLst/>
            <a:ahLst/>
            <a:cxnLst/>
            <a:rect l="l" t="t" r="r" b="b"/>
            <a:pathLst>
              <a:path w="46024" h="717232">
                <a:moveTo>
                  <a:pt x="0" y="717232"/>
                </a:moveTo>
                <a:lnTo>
                  <a:pt x="46024" y="717232"/>
                </a:lnTo>
                <a:lnTo>
                  <a:pt x="46024" y="0"/>
                </a:lnTo>
                <a:lnTo>
                  <a:pt x="0" y="0"/>
                </a:lnTo>
                <a:lnTo>
                  <a:pt x="0" y="717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601505" y="6056326"/>
            <a:ext cx="933818" cy="141617"/>
          </a:xfrm>
          <a:custGeom>
            <a:avLst/>
            <a:gdLst/>
            <a:ahLst/>
            <a:cxnLst/>
            <a:rect l="l" t="t" r="r" b="b"/>
            <a:pathLst>
              <a:path w="933818" h="141617">
                <a:moveTo>
                  <a:pt x="933818" y="0"/>
                </a:moveTo>
                <a:lnTo>
                  <a:pt x="0" y="118021"/>
                </a:lnTo>
                <a:lnTo>
                  <a:pt x="0" y="141617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601505" y="6056326"/>
            <a:ext cx="933818" cy="141617"/>
          </a:xfrm>
          <a:custGeom>
            <a:avLst/>
            <a:gdLst/>
            <a:ahLst/>
            <a:cxnLst/>
            <a:rect l="l" t="t" r="r" b="b"/>
            <a:pathLst>
              <a:path w="933818" h="141617">
                <a:moveTo>
                  <a:pt x="933818" y="0"/>
                </a:moveTo>
                <a:lnTo>
                  <a:pt x="0" y="118021"/>
                </a:lnTo>
                <a:lnTo>
                  <a:pt x="0" y="141617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921269" y="5369013"/>
            <a:ext cx="0" cy="801624"/>
          </a:xfrm>
          <a:custGeom>
            <a:avLst/>
            <a:gdLst/>
            <a:ahLst/>
            <a:cxnLst/>
            <a:rect l="l" t="t" r="r" b="b"/>
            <a:pathLst>
              <a:path h="801624">
                <a:moveTo>
                  <a:pt x="0" y="0"/>
                </a:moveTo>
                <a:lnTo>
                  <a:pt x="0" y="801624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898256" y="5369013"/>
            <a:ext cx="46024" cy="801624"/>
          </a:xfrm>
          <a:custGeom>
            <a:avLst/>
            <a:gdLst/>
            <a:ahLst/>
            <a:cxnLst/>
            <a:rect l="l" t="t" r="r" b="b"/>
            <a:pathLst>
              <a:path w="46024" h="801624">
                <a:moveTo>
                  <a:pt x="0" y="801624"/>
                </a:moveTo>
                <a:lnTo>
                  <a:pt x="46024" y="801624"/>
                </a:lnTo>
                <a:lnTo>
                  <a:pt x="46024" y="0"/>
                </a:lnTo>
                <a:lnTo>
                  <a:pt x="0" y="0"/>
                </a:lnTo>
                <a:lnTo>
                  <a:pt x="0" y="8016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921269" y="4567403"/>
            <a:ext cx="0" cy="801611"/>
          </a:xfrm>
          <a:custGeom>
            <a:avLst/>
            <a:gdLst/>
            <a:ahLst/>
            <a:cxnLst/>
            <a:rect l="l" t="t" r="r" b="b"/>
            <a:pathLst>
              <a:path h="801611">
                <a:moveTo>
                  <a:pt x="0" y="0"/>
                </a:moveTo>
                <a:lnTo>
                  <a:pt x="0" y="801611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898256" y="4567403"/>
            <a:ext cx="46024" cy="801611"/>
          </a:xfrm>
          <a:custGeom>
            <a:avLst/>
            <a:gdLst/>
            <a:ahLst/>
            <a:cxnLst/>
            <a:rect l="l" t="t" r="r" b="b"/>
            <a:pathLst>
              <a:path w="46024" h="801611">
                <a:moveTo>
                  <a:pt x="0" y="801611"/>
                </a:moveTo>
                <a:lnTo>
                  <a:pt x="46024" y="801611"/>
                </a:lnTo>
                <a:lnTo>
                  <a:pt x="46024" y="0"/>
                </a:lnTo>
                <a:lnTo>
                  <a:pt x="0" y="0"/>
                </a:lnTo>
                <a:lnTo>
                  <a:pt x="0" y="8016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548651" y="4651565"/>
            <a:ext cx="0" cy="717232"/>
          </a:xfrm>
          <a:custGeom>
            <a:avLst/>
            <a:gdLst/>
            <a:ahLst/>
            <a:cxnLst/>
            <a:rect l="l" t="t" r="r" b="b"/>
            <a:pathLst>
              <a:path h="717232">
                <a:moveTo>
                  <a:pt x="0" y="0"/>
                </a:moveTo>
                <a:lnTo>
                  <a:pt x="0" y="717232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525638" y="4651565"/>
            <a:ext cx="46024" cy="717232"/>
          </a:xfrm>
          <a:custGeom>
            <a:avLst/>
            <a:gdLst/>
            <a:ahLst/>
            <a:cxnLst/>
            <a:rect l="l" t="t" r="r" b="b"/>
            <a:pathLst>
              <a:path w="46024" h="717232">
                <a:moveTo>
                  <a:pt x="0" y="717232"/>
                </a:moveTo>
                <a:lnTo>
                  <a:pt x="46024" y="717232"/>
                </a:lnTo>
                <a:lnTo>
                  <a:pt x="46024" y="0"/>
                </a:lnTo>
                <a:lnTo>
                  <a:pt x="0" y="0"/>
                </a:lnTo>
                <a:lnTo>
                  <a:pt x="0" y="717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921269" y="4153967"/>
            <a:ext cx="0" cy="413435"/>
          </a:xfrm>
          <a:custGeom>
            <a:avLst/>
            <a:gdLst/>
            <a:ahLst/>
            <a:cxnLst/>
            <a:rect l="l" t="t" r="r" b="b"/>
            <a:pathLst>
              <a:path h="413435">
                <a:moveTo>
                  <a:pt x="0" y="0"/>
                </a:moveTo>
                <a:lnTo>
                  <a:pt x="0" y="413435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898256" y="4153967"/>
            <a:ext cx="46024" cy="413435"/>
          </a:xfrm>
          <a:custGeom>
            <a:avLst/>
            <a:gdLst/>
            <a:ahLst/>
            <a:cxnLst/>
            <a:rect l="l" t="t" r="r" b="b"/>
            <a:pathLst>
              <a:path w="46024" h="413435">
                <a:moveTo>
                  <a:pt x="0" y="0"/>
                </a:moveTo>
                <a:lnTo>
                  <a:pt x="46024" y="0"/>
                </a:lnTo>
                <a:lnTo>
                  <a:pt x="46024" y="413435"/>
                </a:lnTo>
                <a:lnTo>
                  <a:pt x="0" y="41343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548651" y="4260291"/>
            <a:ext cx="0" cy="391274"/>
          </a:xfrm>
          <a:custGeom>
            <a:avLst/>
            <a:gdLst/>
            <a:ahLst/>
            <a:cxnLst/>
            <a:rect l="l" t="t" r="r" b="b"/>
            <a:pathLst>
              <a:path h="391274">
                <a:moveTo>
                  <a:pt x="0" y="0"/>
                </a:moveTo>
                <a:lnTo>
                  <a:pt x="0" y="391274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525638" y="4260291"/>
            <a:ext cx="46024" cy="391274"/>
          </a:xfrm>
          <a:custGeom>
            <a:avLst/>
            <a:gdLst/>
            <a:ahLst/>
            <a:cxnLst/>
            <a:rect l="l" t="t" r="r" b="b"/>
            <a:pathLst>
              <a:path w="46024" h="391274">
                <a:moveTo>
                  <a:pt x="0" y="0"/>
                </a:moveTo>
                <a:lnTo>
                  <a:pt x="46024" y="0"/>
                </a:lnTo>
                <a:lnTo>
                  <a:pt x="46024" y="391274"/>
                </a:lnTo>
                <a:lnTo>
                  <a:pt x="0" y="39127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549397" y="6040928"/>
            <a:ext cx="348869" cy="87452"/>
          </a:xfrm>
          <a:custGeom>
            <a:avLst/>
            <a:gdLst/>
            <a:ahLst/>
            <a:cxnLst/>
            <a:rect l="l" t="t" r="r" b="b"/>
            <a:pathLst>
              <a:path w="348869" h="87452">
                <a:moveTo>
                  <a:pt x="0" y="0"/>
                </a:moveTo>
                <a:lnTo>
                  <a:pt x="0" y="16687"/>
                </a:lnTo>
                <a:lnTo>
                  <a:pt x="348869" y="87452"/>
                </a:lnTo>
                <a:lnTo>
                  <a:pt x="348869" y="68834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549397" y="6040928"/>
            <a:ext cx="348869" cy="87452"/>
          </a:xfrm>
          <a:custGeom>
            <a:avLst/>
            <a:gdLst/>
            <a:ahLst/>
            <a:cxnLst/>
            <a:rect l="l" t="t" r="r" b="b"/>
            <a:pathLst>
              <a:path w="348869" h="87452">
                <a:moveTo>
                  <a:pt x="0" y="0"/>
                </a:moveTo>
                <a:lnTo>
                  <a:pt x="348869" y="68834"/>
                </a:lnTo>
                <a:lnTo>
                  <a:pt x="348869" y="87452"/>
                </a:lnTo>
                <a:lnTo>
                  <a:pt x="0" y="1668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549397" y="5950375"/>
            <a:ext cx="348869" cy="78054"/>
          </a:xfrm>
          <a:custGeom>
            <a:avLst/>
            <a:gdLst/>
            <a:ahLst/>
            <a:cxnLst/>
            <a:rect l="l" t="t" r="r" b="b"/>
            <a:pathLst>
              <a:path w="348869" h="78054">
                <a:moveTo>
                  <a:pt x="0" y="16675"/>
                </a:moveTo>
                <a:lnTo>
                  <a:pt x="348869" y="78054"/>
                </a:lnTo>
                <a:lnTo>
                  <a:pt x="348869" y="59436"/>
                </a:lnTo>
                <a:lnTo>
                  <a:pt x="0" y="0"/>
                </a:lnTo>
                <a:lnTo>
                  <a:pt x="0" y="166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549397" y="5950375"/>
            <a:ext cx="348869" cy="78054"/>
          </a:xfrm>
          <a:custGeom>
            <a:avLst/>
            <a:gdLst/>
            <a:ahLst/>
            <a:cxnLst/>
            <a:rect l="l" t="t" r="r" b="b"/>
            <a:pathLst>
              <a:path w="348869" h="78054">
                <a:moveTo>
                  <a:pt x="0" y="16675"/>
                </a:moveTo>
                <a:lnTo>
                  <a:pt x="0" y="0"/>
                </a:lnTo>
                <a:lnTo>
                  <a:pt x="348869" y="59436"/>
                </a:lnTo>
                <a:lnTo>
                  <a:pt x="348869" y="78054"/>
                </a:lnTo>
                <a:lnTo>
                  <a:pt x="0" y="166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549397" y="5859819"/>
            <a:ext cx="348869" cy="68668"/>
          </a:xfrm>
          <a:custGeom>
            <a:avLst/>
            <a:gdLst/>
            <a:ahLst/>
            <a:cxnLst/>
            <a:rect l="l" t="t" r="r" b="b"/>
            <a:pathLst>
              <a:path w="348869" h="68668">
                <a:moveTo>
                  <a:pt x="0" y="16675"/>
                </a:moveTo>
                <a:lnTo>
                  <a:pt x="348869" y="68668"/>
                </a:lnTo>
                <a:lnTo>
                  <a:pt x="348869" y="50037"/>
                </a:lnTo>
                <a:lnTo>
                  <a:pt x="0" y="0"/>
                </a:lnTo>
                <a:lnTo>
                  <a:pt x="0" y="166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549397" y="5859819"/>
            <a:ext cx="348869" cy="68668"/>
          </a:xfrm>
          <a:custGeom>
            <a:avLst/>
            <a:gdLst/>
            <a:ahLst/>
            <a:cxnLst/>
            <a:rect l="l" t="t" r="r" b="b"/>
            <a:pathLst>
              <a:path w="348869" h="68668">
                <a:moveTo>
                  <a:pt x="0" y="16675"/>
                </a:moveTo>
                <a:lnTo>
                  <a:pt x="0" y="0"/>
                </a:lnTo>
                <a:lnTo>
                  <a:pt x="348869" y="50037"/>
                </a:lnTo>
                <a:lnTo>
                  <a:pt x="348869" y="68668"/>
                </a:lnTo>
                <a:lnTo>
                  <a:pt x="0" y="166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549397" y="5769242"/>
            <a:ext cx="348869" cy="59296"/>
          </a:xfrm>
          <a:custGeom>
            <a:avLst/>
            <a:gdLst/>
            <a:ahLst/>
            <a:cxnLst/>
            <a:rect l="l" t="t" r="r" b="b"/>
            <a:pathLst>
              <a:path w="348869" h="59296">
                <a:moveTo>
                  <a:pt x="0" y="16687"/>
                </a:moveTo>
                <a:lnTo>
                  <a:pt x="348869" y="59296"/>
                </a:lnTo>
                <a:lnTo>
                  <a:pt x="348869" y="40665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549397" y="5769242"/>
            <a:ext cx="348869" cy="59296"/>
          </a:xfrm>
          <a:custGeom>
            <a:avLst/>
            <a:gdLst/>
            <a:ahLst/>
            <a:cxnLst/>
            <a:rect l="l" t="t" r="r" b="b"/>
            <a:pathLst>
              <a:path w="348869" h="59296">
                <a:moveTo>
                  <a:pt x="0" y="16687"/>
                </a:moveTo>
                <a:lnTo>
                  <a:pt x="0" y="0"/>
                </a:lnTo>
                <a:lnTo>
                  <a:pt x="348869" y="40665"/>
                </a:lnTo>
                <a:lnTo>
                  <a:pt x="348869" y="59296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549397" y="5678685"/>
            <a:ext cx="348869" cy="49898"/>
          </a:xfrm>
          <a:custGeom>
            <a:avLst/>
            <a:gdLst/>
            <a:ahLst/>
            <a:cxnLst/>
            <a:rect l="l" t="t" r="r" b="b"/>
            <a:pathLst>
              <a:path w="348869" h="49898">
                <a:moveTo>
                  <a:pt x="0" y="16687"/>
                </a:moveTo>
                <a:lnTo>
                  <a:pt x="348869" y="49898"/>
                </a:lnTo>
                <a:lnTo>
                  <a:pt x="348869" y="31267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549397" y="5678685"/>
            <a:ext cx="348869" cy="49898"/>
          </a:xfrm>
          <a:custGeom>
            <a:avLst/>
            <a:gdLst/>
            <a:ahLst/>
            <a:cxnLst/>
            <a:rect l="l" t="t" r="r" b="b"/>
            <a:pathLst>
              <a:path w="348869" h="49898">
                <a:moveTo>
                  <a:pt x="0" y="16687"/>
                </a:moveTo>
                <a:lnTo>
                  <a:pt x="0" y="0"/>
                </a:lnTo>
                <a:lnTo>
                  <a:pt x="348869" y="31267"/>
                </a:lnTo>
                <a:lnTo>
                  <a:pt x="348869" y="49898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549397" y="5588123"/>
            <a:ext cx="348869" cy="40500"/>
          </a:xfrm>
          <a:custGeom>
            <a:avLst/>
            <a:gdLst/>
            <a:ahLst/>
            <a:cxnLst/>
            <a:rect l="l" t="t" r="r" b="b"/>
            <a:pathLst>
              <a:path w="348869" h="40500">
                <a:moveTo>
                  <a:pt x="0" y="16687"/>
                </a:moveTo>
                <a:lnTo>
                  <a:pt x="348869" y="40500"/>
                </a:lnTo>
                <a:lnTo>
                  <a:pt x="348869" y="21882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549397" y="5588123"/>
            <a:ext cx="348869" cy="40500"/>
          </a:xfrm>
          <a:custGeom>
            <a:avLst/>
            <a:gdLst/>
            <a:ahLst/>
            <a:cxnLst/>
            <a:rect l="l" t="t" r="r" b="b"/>
            <a:pathLst>
              <a:path w="348869" h="40500">
                <a:moveTo>
                  <a:pt x="0" y="16687"/>
                </a:moveTo>
                <a:lnTo>
                  <a:pt x="0" y="0"/>
                </a:lnTo>
                <a:lnTo>
                  <a:pt x="348869" y="21882"/>
                </a:lnTo>
                <a:lnTo>
                  <a:pt x="348869" y="40500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549397" y="5497560"/>
            <a:ext cx="348869" cy="31115"/>
          </a:xfrm>
          <a:custGeom>
            <a:avLst/>
            <a:gdLst/>
            <a:ahLst/>
            <a:cxnLst/>
            <a:rect l="l" t="t" r="r" b="b"/>
            <a:pathLst>
              <a:path w="348869" h="31114">
                <a:moveTo>
                  <a:pt x="0" y="16687"/>
                </a:moveTo>
                <a:lnTo>
                  <a:pt x="348869" y="31114"/>
                </a:lnTo>
                <a:lnTo>
                  <a:pt x="348869" y="12484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549397" y="5497560"/>
            <a:ext cx="348869" cy="31115"/>
          </a:xfrm>
          <a:custGeom>
            <a:avLst/>
            <a:gdLst/>
            <a:ahLst/>
            <a:cxnLst/>
            <a:rect l="l" t="t" r="r" b="b"/>
            <a:pathLst>
              <a:path w="348869" h="31114">
                <a:moveTo>
                  <a:pt x="0" y="16687"/>
                </a:moveTo>
                <a:lnTo>
                  <a:pt x="0" y="0"/>
                </a:lnTo>
                <a:lnTo>
                  <a:pt x="348869" y="12484"/>
                </a:lnTo>
                <a:lnTo>
                  <a:pt x="348869" y="31114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549391" y="5406656"/>
            <a:ext cx="348869" cy="21717"/>
          </a:xfrm>
          <a:custGeom>
            <a:avLst/>
            <a:gdLst/>
            <a:ahLst/>
            <a:cxnLst/>
            <a:rect l="l" t="t" r="r" b="b"/>
            <a:pathLst>
              <a:path w="348869" h="21716">
                <a:moveTo>
                  <a:pt x="0" y="16675"/>
                </a:moveTo>
                <a:lnTo>
                  <a:pt x="348869" y="21716"/>
                </a:lnTo>
                <a:lnTo>
                  <a:pt x="348869" y="3086"/>
                </a:lnTo>
                <a:lnTo>
                  <a:pt x="0" y="0"/>
                </a:lnTo>
                <a:lnTo>
                  <a:pt x="0" y="166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549391" y="5406656"/>
            <a:ext cx="348869" cy="21717"/>
          </a:xfrm>
          <a:custGeom>
            <a:avLst/>
            <a:gdLst/>
            <a:ahLst/>
            <a:cxnLst/>
            <a:rect l="l" t="t" r="r" b="b"/>
            <a:pathLst>
              <a:path w="348869" h="21716">
                <a:moveTo>
                  <a:pt x="0" y="16675"/>
                </a:moveTo>
                <a:lnTo>
                  <a:pt x="0" y="0"/>
                </a:lnTo>
                <a:lnTo>
                  <a:pt x="348869" y="3086"/>
                </a:lnTo>
                <a:lnTo>
                  <a:pt x="348869" y="21716"/>
                </a:lnTo>
                <a:lnTo>
                  <a:pt x="0" y="166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549391" y="5310715"/>
            <a:ext cx="348869" cy="22974"/>
          </a:xfrm>
          <a:custGeom>
            <a:avLst/>
            <a:gdLst/>
            <a:ahLst/>
            <a:cxnLst/>
            <a:rect l="l" t="t" r="r" b="b"/>
            <a:pathLst>
              <a:path w="348869" h="22974">
                <a:moveTo>
                  <a:pt x="0" y="22974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6299"/>
                </a:lnTo>
                <a:lnTo>
                  <a:pt x="0" y="2297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549391" y="5310715"/>
            <a:ext cx="348869" cy="22974"/>
          </a:xfrm>
          <a:custGeom>
            <a:avLst/>
            <a:gdLst/>
            <a:ahLst/>
            <a:cxnLst/>
            <a:rect l="l" t="t" r="r" b="b"/>
            <a:pathLst>
              <a:path w="348869" h="22974">
                <a:moveTo>
                  <a:pt x="0" y="22974"/>
                </a:moveTo>
                <a:lnTo>
                  <a:pt x="0" y="6299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229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549391" y="5210704"/>
            <a:ext cx="348869" cy="32372"/>
          </a:xfrm>
          <a:custGeom>
            <a:avLst/>
            <a:gdLst/>
            <a:ahLst/>
            <a:cxnLst/>
            <a:rect l="l" t="t" r="r" b="b"/>
            <a:pathLst>
              <a:path w="348869" h="32372">
                <a:moveTo>
                  <a:pt x="0" y="32372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15684"/>
                </a:lnTo>
                <a:lnTo>
                  <a:pt x="0" y="323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549391" y="5210704"/>
            <a:ext cx="348869" cy="32372"/>
          </a:xfrm>
          <a:custGeom>
            <a:avLst/>
            <a:gdLst/>
            <a:ahLst/>
            <a:cxnLst/>
            <a:rect l="l" t="t" r="r" b="b"/>
            <a:pathLst>
              <a:path w="348869" h="32372">
                <a:moveTo>
                  <a:pt x="0" y="32372"/>
                </a:moveTo>
                <a:lnTo>
                  <a:pt x="0" y="15684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323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549391" y="5110708"/>
            <a:ext cx="348869" cy="41757"/>
          </a:xfrm>
          <a:custGeom>
            <a:avLst/>
            <a:gdLst/>
            <a:ahLst/>
            <a:cxnLst/>
            <a:rect l="l" t="t" r="r" b="b"/>
            <a:pathLst>
              <a:path w="348869" h="41757">
                <a:moveTo>
                  <a:pt x="0" y="41757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25069"/>
                </a:lnTo>
                <a:lnTo>
                  <a:pt x="0" y="417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549391" y="5110708"/>
            <a:ext cx="348869" cy="41757"/>
          </a:xfrm>
          <a:custGeom>
            <a:avLst/>
            <a:gdLst/>
            <a:ahLst/>
            <a:cxnLst/>
            <a:rect l="l" t="t" r="r" b="b"/>
            <a:pathLst>
              <a:path w="348869" h="41757">
                <a:moveTo>
                  <a:pt x="0" y="41757"/>
                </a:moveTo>
                <a:lnTo>
                  <a:pt x="0" y="25069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417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549391" y="5010708"/>
            <a:ext cx="348869" cy="51142"/>
          </a:xfrm>
          <a:custGeom>
            <a:avLst/>
            <a:gdLst/>
            <a:ahLst/>
            <a:cxnLst/>
            <a:rect l="l" t="t" r="r" b="b"/>
            <a:pathLst>
              <a:path w="348869" h="51142">
                <a:moveTo>
                  <a:pt x="0" y="51142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34455"/>
                </a:lnTo>
                <a:lnTo>
                  <a:pt x="0" y="511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549391" y="5010708"/>
            <a:ext cx="348869" cy="51142"/>
          </a:xfrm>
          <a:custGeom>
            <a:avLst/>
            <a:gdLst/>
            <a:ahLst/>
            <a:cxnLst/>
            <a:rect l="l" t="t" r="r" b="b"/>
            <a:pathLst>
              <a:path w="348869" h="51142">
                <a:moveTo>
                  <a:pt x="0" y="51142"/>
                </a:moveTo>
                <a:lnTo>
                  <a:pt x="0" y="34455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511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549391" y="4910697"/>
            <a:ext cx="348869" cy="60540"/>
          </a:xfrm>
          <a:custGeom>
            <a:avLst/>
            <a:gdLst/>
            <a:ahLst/>
            <a:cxnLst/>
            <a:rect l="l" t="t" r="r" b="b"/>
            <a:pathLst>
              <a:path w="348869" h="60540">
                <a:moveTo>
                  <a:pt x="0" y="60540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43865"/>
                </a:lnTo>
                <a:lnTo>
                  <a:pt x="0" y="605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549391" y="4910697"/>
            <a:ext cx="348869" cy="60540"/>
          </a:xfrm>
          <a:custGeom>
            <a:avLst/>
            <a:gdLst/>
            <a:ahLst/>
            <a:cxnLst/>
            <a:rect l="l" t="t" r="r" b="b"/>
            <a:pathLst>
              <a:path w="348869" h="60540">
                <a:moveTo>
                  <a:pt x="0" y="60540"/>
                </a:moveTo>
                <a:lnTo>
                  <a:pt x="0" y="43865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605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549397" y="4810389"/>
            <a:ext cx="348869" cy="69926"/>
          </a:xfrm>
          <a:custGeom>
            <a:avLst/>
            <a:gdLst/>
            <a:ahLst/>
            <a:cxnLst/>
            <a:rect l="l" t="t" r="r" b="b"/>
            <a:pathLst>
              <a:path w="348869" h="69926">
                <a:moveTo>
                  <a:pt x="0" y="69926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53238"/>
                </a:lnTo>
                <a:lnTo>
                  <a:pt x="0" y="699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549397" y="4810389"/>
            <a:ext cx="348869" cy="69926"/>
          </a:xfrm>
          <a:custGeom>
            <a:avLst/>
            <a:gdLst/>
            <a:ahLst/>
            <a:cxnLst/>
            <a:rect l="l" t="t" r="r" b="b"/>
            <a:pathLst>
              <a:path w="348869" h="69926">
                <a:moveTo>
                  <a:pt x="0" y="69926"/>
                </a:moveTo>
                <a:lnTo>
                  <a:pt x="0" y="53238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699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549397" y="4710441"/>
            <a:ext cx="348869" cy="79311"/>
          </a:xfrm>
          <a:custGeom>
            <a:avLst/>
            <a:gdLst/>
            <a:ahLst/>
            <a:cxnLst/>
            <a:rect l="l" t="t" r="r" b="b"/>
            <a:pathLst>
              <a:path w="348869" h="79311">
                <a:moveTo>
                  <a:pt x="0" y="79311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62636"/>
                </a:lnTo>
                <a:lnTo>
                  <a:pt x="0" y="793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549397" y="4710441"/>
            <a:ext cx="348869" cy="79311"/>
          </a:xfrm>
          <a:custGeom>
            <a:avLst/>
            <a:gdLst/>
            <a:ahLst/>
            <a:cxnLst/>
            <a:rect l="l" t="t" r="r" b="b"/>
            <a:pathLst>
              <a:path w="348869" h="79311">
                <a:moveTo>
                  <a:pt x="0" y="79311"/>
                </a:moveTo>
                <a:lnTo>
                  <a:pt x="0" y="62636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793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549397" y="4610479"/>
            <a:ext cx="348869" cy="88709"/>
          </a:xfrm>
          <a:custGeom>
            <a:avLst/>
            <a:gdLst/>
            <a:ahLst/>
            <a:cxnLst/>
            <a:rect l="l" t="t" r="r" b="b"/>
            <a:pathLst>
              <a:path w="348869" h="88709">
                <a:moveTo>
                  <a:pt x="0" y="88709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72034"/>
                </a:lnTo>
                <a:lnTo>
                  <a:pt x="0" y="887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549397" y="4610479"/>
            <a:ext cx="348869" cy="88709"/>
          </a:xfrm>
          <a:custGeom>
            <a:avLst/>
            <a:gdLst/>
            <a:ahLst/>
            <a:cxnLst/>
            <a:rect l="l" t="t" r="r" b="b"/>
            <a:pathLst>
              <a:path w="348869" h="88709">
                <a:moveTo>
                  <a:pt x="0" y="88709"/>
                </a:moveTo>
                <a:lnTo>
                  <a:pt x="0" y="72034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88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549397" y="4510529"/>
            <a:ext cx="348869" cy="98094"/>
          </a:xfrm>
          <a:custGeom>
            <a:avLst/>
            <a:gdLst/>
            <a:ahLst/>
            <a:cxnLst/>
            <a:rect l="l" t="t" r="r" b="b"/>
            <a:pathLst>
              <a:path w="348869" h="98094">
                <a:moveTo>
                  <a:pt x="0" y="98094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81419"/>
                </a:lnTo>
                <a:lnTo>
                  <a:pt x="0" y="980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549397" y="4510529"/>
            <a:ext cx="348869" cy="98094"/>
          </a:xfrm>
          <a:custGeom>
            <a:avLst/>
            <a:gdLst/>
            <a:ahLst/>
            <a:cxnLst/>
            <a:rect l="l" t="t" r="r" b="b"/>
            <a:pathLst>
              <a:path w="348869" h="98094">
                <a:moveTo>
                  <a:pt x="0" y="98094"/>
                </a:moveTo>
                <a:lnTo>
                  <a:pt x="0" y="81419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980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549397" y="4410572"/>
            <a:ext cx="348869" cy="107492"/>
          </a:xfrm>
          <a:custGeom>
            <a:avLst/>
            <a:gdLst/>
            <a:ahLst/>
            <a:cxnLst/>
            <a:rect l="l" t="t" r="r" b="b"/>
            <a:pathLst>
              <a:path w="348869" h="107492">
                <a:moveTo>
                  <a:pt x="0" y="107492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90817"/>
                </a:lnTo>
                <a:lnTo>
                  <a:pt x="0" y="1074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549397" y="4410572"/>
            <a:ext cx="348869" cy="107492"/>
          </a:xfrm>
          <a:custGeom>
            <a:avLst/>
            <a:gdLst/>
            <a:ahLst/>
            <a:cxnLst/>
            <a:rect l="l" t="t" r="r" b="b"/>
            <a:pathLst>
              <a:path w="348869" h="107492">
                <a:moveTo>
                  <a:pt x="0" y="107492"/>
                </a:moveTo>
                <a:lnTo>
                  <a:pt x="0" y="90817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1074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549397" y="4310627"/>
            <a:ext cx="348869" cy="116878"/>
          </a:xfrm>
          <a:custGeom>
            <a:avLst/>
            <a:gdLst/>
            <a:ahLst/>
            <a:cxnLst/>
            <a:rect l="l" t="t" r="r" b="b"/>
            <a:pathLst>
              <a:path w="348869" h="116878">
                <a:moveTo>
                  <a:pt x="0" y="116878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100190"/>
                </a:lnTo>
                <a:lnTo>
                  <a:pt x="0" y="1168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549397" y="4310627"/>
            <a:ext cx="348869" cy="116878"/>
          </a:xfrm>
          <a:custGeom>
            <a:avLst/>
            <a:gdLst/>
            <a:ahLst/>
            <a:cxnLst/>
            <a:rect l="l" t="t" r="r" b="b"/>
            <a:pathLst>
              <a:path w="348869" h="116878">
                <a:moveTo>
                  <a:pt x="0" y="116878"/>
                </a:moveTo>
                <a:lnTo>
                  <a:pt x="0" y="100190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1168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549397" y="4210675"/>
            <a:ext cx="348869" cy="126263"/>
          </a:xfrm>
          <a:custGeom>
            <a:avLst/>
            <a:gdLst/>
            <a:ahLst/>
            <a:cxnLst/>
            <a:rect l="l" t="t" r="r" b="b"/>
            <a:pathLst>
              <a:path w="348869" h="126263">
                <a:moveTo>
                  <a:pt x="0" y="109588"/>
                </a:moveTo>
                <a:lnTo>
                  <a:pt x="0" y="126263"/>
                </a:lnTo>
                <a:lnTo>
                  <a:pt x="348869" y="18618"/>
                </a:lnTo>
                <a:lnTo>
                  <a:pt x="348869" y="0"/>
                </a:lnTo>
                <a:lnTo>
                  <a:pt x="0" y="1095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549397" y="4210675"/>
            <a:ext cx="348869" cy="126263"/>
          </a:xfrm>
          <a:custGeom>
            <a:avLst/>
            <a:gdLst/>
            <a:ahLst/>
            <a:cxnLst/>
            <a:rect l="l" t="t" r="r" b="b"/>
            <a:pathLst>
              <a:path w="348869" h="126263">
                <a:moveTo>
                  <a:pt x="0" y="109588"/>
                </a:moveTo>
                <a:lnTo>
                  <a:pt x="348869" y="0"/>
                </a:lnTo>
                <a:lnTo>
                  <a:pt x="348869" y="18618"/>
                </a:lnTo>
                <a:lnTo>
                  <a:pt x="0" y="126263"/>
                </a:lnTo>
                <a:lnTo>
                  <a:pt x="0" y="1095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601505" y="5179256"/>
            <a:ext cx="933818" cy="65697"/>
          </a:xfrm>
          <a:custGeom>
            <a:avLst/>
            <a:gdLst/>
            <a:ahLst/>
            <a:cxnLst/>
            <a:rect l="l" t="t" r="r" b="b"/>
            <a:pathLst>
              <a:path w="933818" h="65697">
                <a:moveTo>
                  <a:pt x="933818" y="42100"/>
                </a:moveTo>
                <a:lnTo>
                  <a:pt x="0" y="0"/>
                </a:lnTo>
                <a:lnTo>
                  <a:pt x="0" y="23596"/>
                </a:lnTo>
                <a:lnTo>
                  <a:pt x="933818" y="65697"/>
                </a:lnTo>
                <a:lnTo>
                  <a:pt x="933818" y="4210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601505" y="5179256"/>
            <a:ext cx="933818" cy="65697"/>
          </a:xfrm>
          <a:custGeom>
            <a:avLst/>
            <a:gdLst/>
            <a:ahLst/>
            <a:cxnLst/>
            <a:rect l="l" t="t" r="r" b="b"/>
            <a:pathLst>
              <a:path w="933818" h="65697">
                <a:moveTo>
                  <a:pt x="933818" y="42100"/>
                </a:moveTo>
                <a:lnTo>
                  <a:pt x="0" y="0"/>
                </a:lnTo>
                <a:lnTo>
                  <a:pt x="0" y="23596"/>
                </a:lnTo>
                <a:lnTo>
                  <a:pt x="933818" y="65697"/>
                </a:lnTo>
                <a:lnTo>
                  <a:pt x="933818" y="421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601505" y="5405306"/>
            <a:ext cx="933818" cy="555078"/>
          </a:xfrm>
          <a:custGeom>
            <a:avLst/>
            <a:gdLst/>
            <a:ahLst/>
            <a:cxnLst/>
            <a:rect l="l" t="t" r="r" b="b"/>
            <a:pathLst>
              <a:path w="933818" h="555078">
                <a:moveTo>
                  <a:pt x="933818" y="0"/>
                </a:moveTo>
                <a:lnTo>
                  <a:pt x="0" y="531469"/>
                </a:lnTo>
                <a:lnTo>
                  <a:pt x="0" y="555078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601505" y="5405306"/>
            <a:ext cx="933818" cy="555078"/>
          </a:xfrm>
          <a:custGeom>
            <a:avLst/>
            <a:gdLst/>
            <a:ahLst/>
            <a:cxnLst/>
            <a:rect l="l" t="t" r="r" b="b"/>
            <a:pathLst>
              <a:path w="933818" h="555078">
                <a:moveTo>
                  <a:pt x="933818" y="0"/>
                </a:moveTo>
                <a:lnTo>
                  <a:pt x="0" y="531469"/>
                </a:lnTo>
                <a:lnTo>
                  <a:pt x="0" y="555078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601505" y="4676388"/>
            <a:ext cx="933818" cy="421170"/>
          </a:xfrm>
          <a:custGeom>
            <a:avLst/>
            <a:gdLst/>
            <a:ahLst/>
            <a:cxnLst/>
            <a:rect l="l" t="t" r="r" b="b"/>
            <a:pathLst>
              <a:path w="933818" h="421170">
                <a:moveTo>
                  <a:pt x="933818" y="0"/>
                </a:moveTo>
                <a:lnTo>
                  <a:pt x="0" y="397573"/>
                </a:lnTo>
                <a:lnTo>
                  <a:pt x="0" y="421170"/>
                </a:lnTo>
                <a:lnTo>
                  <a:pt x="933818" y="23596"/>
                </a:lnTo>
                <a:lnTo>
                  <a:pt x="93381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601505" y="4676388"/>
            <a:ext cx="933818" cy="421170"/>
          </a:xfrm>
          <a:custGeom>
            <a:avLst/>
            <a:gdLst/>
            <a:ahLst/>
            <a:cxnLst/>
            <a:rect l="l" t="t" r="r" b="b"/>
            <a:pathLst>
              <a:path w="933818" h="421170">
                <a:moveTo>
                  <a:pt x="933818" y="0"/>
                </a:moveTo>
                <a:lnTo>
                  <a:pt x="0" y="397573"/>
                </a:lnTo>
                <a:lnTo>
                  <a:pt x="0" y="421170"/>
                </a:lnTo>
                <a:lnTo>
                  <a:pt x="933818" y="23596"/>
                </a:lnTo>
                <a:lnTo>
                  <a:pt x="9338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601505" y="4959884"/>
            <a:ext cx="933818" cy="103974"/>
          </a:xfrm>
          <a:custGeom>
            <a:avLst/>
            <a:gdLst/>
            <a:ahLst/>
            <a:cxnLst/>
            <a:rect l="l" t="t" r="r" b="b"/>
            <a:pathLst>
              <a:path w="933818" h="103974">
                <a:moveTo>
                  <a:pt x="933818" y="80378"/>
                </a:moveTo>
                <a:lnTo>
                  <a:pt x="0" y="0"/>
                </a:lnTo>
                <a:lnTo>
                  <a:pt x="0" y="23596"/>
                </a:lnTo>
                <a:lnTo>
                  <a:pt x="933818" y="103974"/>
                </a:lnTo>
                <a:lnTo>
                  <a:pt x="933818" y="8037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601505" y="4959884"/>
            <a:ext cx="933818" cy="103974"/>
          </a:xfrm>
          <a:custGeom>
            <a:avLst/>
            <a:gdLst/>
            <a:ahLst/>
            <a:cxnLst/>
            <a:rect l="l" t="t" r="r" b="b"/>
            <a:pathLst>
              <a:path w="933818" h="103974">
                <a:moveTo>
                  <a:pt x="933818" y="80378"/>
                </a:moveTo>
                <a:lnTo>
                  <a:pt x="0" y="0"/>
                </a:lnTo>
                <a:lnTo>
                  <a:pt x="0" y="23596"/>
                </a:lnTo>
                <a:lnTo>
                  <a:pt x="933818" y="103974"/>
                </a:lnTo>
                <a:lnTo>
                  <a:pt x="933818" y="803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601505" y="4094592"/>
            <a:ext cx="933818" cy="246443"/>
          </a:xfrm>
          <a:custGeom>
            <a:avLst/>
            <a:gdLst/>
            <a:ahLst/>
            <a:cxnLst/>
            <a:rect l="l" t="t" r="r" b="b"/>
            <a:pathLst>
              <a:path w="933818" h="246443">
                <a:moveTo>
                  <a:pt x="933818" y="222834"/>
                </a:moveTo>
                <a:lnTo>
                  <a:pt x="0" y="0"/>
                </a:lnTo>
                <a:lnTo>
                  <a:pt x="0" y="23596"/>
                </a:lnTo>
                <a:lnTo>
                  <a:pt x="933818" y="246443"/>
                </a:lnTo>
                <a:lnTo>
                  <a:pt x="933818" y="2228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601505" y="4094592"/>
            <a:ext cx="933818" cy="246443"/>
          </a:xfrm>
          <a:custGeom>
            <a:avLst/>
            <a:gdLst/>
            <a:ahLst/>
            <a:cxnLst/>
            <a:rect l="l" t="t" r="r" b="b"/>
            <a:pathLst>
              <a:path w="933818" h="246443">
                <a:moveTo>
                  <a:pt x="933818" y="222834"/>
                </a:moveTo>
                <a:lnTo>
                  <a:pt x="0" y="0"/>
                </a:lnTo>
                <a:lnTo>
                  <a:pt x="0" y="23596"/>
                </a:lnTo>
                <a:lnTo>
                  <a:pt x="933818" y="246443"/>
                </a:lnTo>
                <a:lnTo>
                  <a:pt x="933818" y="2228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601505" y="4307494"/>
            <a:ext cx="933818" cy="210312"/>
          </a:xfrm>
          <a:custGeom>
            <a:avLst/>
            <a:gdLst/>
            <a:ahLst/>
            <a:cxnLst/>
            <a:rect l="l" t="t" r="r" b="b"/>
            <a:pathLst>
              <a:path w="933818" h="210312">
                <a:moveTo>
                  <a:pt x="933818" y="186702"/>
                </a:moveTo>
                <a:lnTo>
                  <a:pt x="0" y="0"/>
                </a:lnTo>
                <a:lnTo>
                  <a:pt x="0" y="23596"/>
                </a:lnTo>
                <a:lnTo>
                  <a:pt x="933818" y="210312"/>
                </a:lnTo>
                <a:lnTo>
                  <a:pt x="933818" y="18670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601505" y="4307494"/>
            <a:ext cx="933818" cy="210312"/>
          </a:xfrm>
          <a:custGeom>
            <a:avLst/>
            <a:gdLst/>
            <a:ahLst/>
            <a:cxnLst/>
            <a:rect l="l" t="t" r="r" b="b"/>
            <a:pathLst>
              <a:path w="933818" h="210312">
                <a:moveTo>
                  <a:pt x="933818" y="186702"/>
                </a:moveTo>
                <a:lnTo>
                  <a:pt x="0" y="0"/>
                </a:lnTo>
                <a:lnTo>
                  <a:pt x="0" y="23596"/>
                </a:lnTo>
                <a:lnTo>
                  <a:pt x="933818" y="210312"/>
                </a:lnTo>
                <a:lnTo>
                  <a:pt x="933818" y="1867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510095" y="6119158"/>
            <a:ext cx="75336" cy="75336"/>
          </a:xfrm>
          <a:custGeom>
            <a:avLst/>
            <a:gdLst/>
            <a:ahLst/>
            <a:cxnLst/>
            <a:rect l="l" t="t" r="r" b="b"/>
            <a:pathLst>
              <a:path w="75336" h="75336">
                <a:moveTo>
                  <a:pt x="0" y="37668"/>
                </a:moveTo>
                <a:lnTo>
                  <a:pt x="2700" y="51700"/>
                </a:lnTo>
                <a:lnTo>
                  <a:pt x="10101" y="63338"/>
                </a:lnTo>
                <a:lnTo>
                  <a:pt x="21151" y="71531"/>
                </a:lnTo>
                <a:lnTo>
                  <a:pt x="34800" y="75228"/>
                </a:lnTo>
                <a:lnTo>
                  <a:pt x="37668" y="75336"/>
                </a:lnTo>
                <a:lnTo>
                  <a:pt x="51705" y="72635"/>
                </a:lnTo>
                <a:lnTo>
                  <a:pt x="63343" y="65234"/>
                </a:lnTo>
                <a:lnTo>
                  <a:pt x="71533" y="54184"/>
                </a:lnTo>
                <a:lnTo>
                  <a:pt x="75228" y="40536"/>
                </a:lnTo>
                <a:lnTo>
                  <a:pt x="75336" y="37668"/>
                </a:lnTo>
                <a:lnTo>
                  <a:pt x="72637" y="23631"/>
                </a:lnTo>
                <a:lnTo>
                  <a:pt x="65239" y="11993"/>
                </a:lnTo>
                <a:lnTo>
                  <a:pt x="54190" y="3802"/>
                </a:lnTo>
                <a:lnTo>
                  <a:pt x="40537" y="107"/>
                </a:lnTo>
                <a:lnTo>
                  <a:pt x="37668" y="0"/>
                </a:lnTo>
                <a:lnTo>
                  <a:pt x="23636" y="2698"/>
                </a:lnTo>
                <a:lnTo>
                  <a:pt x="11998" y="10096"/>
                </a:lnTo>
                <a:lnTo>
                  <a:pt x="3804" y="21146"/>
                </a:lnTo>
                <a:lnTo>
                  <a:pt x="107" y="34798"/>
                </a:lnTo>
                <a:lnTo>
                  <a:pt x="0" y="376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510095" y="6119158"/>
            <a:ext cx="75336" cy="75336"/>
          </a:xfrm>
          <a:custGeom>
            <a:avLst/>
            <a:gdLst/>
            <a:ahLst/>
            <a:cxnLst/>
            <a:rect l="l" t="t" r="r" b="b"/>
            <a:pathLst>
              <a:path w="75336" h="75336">
                <a:moveTo>
                  <a:pt x="0" y="37668"/>
                </a:moveTo>
                <a:lnTo>
                  <a:pt x="2700" y="51700"/>
                </a:lnTo>
                <a:lnTo>
                  <a:pt x="10101" y="63338"/>
                </a:lnTo>
                <a:lnTo>
                  <a:pt x="21151" y="71531"/>
                </a:lnTo>
                <a:lnTo>
                  <a:pt x="34800" y="75228"/>
                </a:lnTo>
                <a:lnTo>
                  <a:pt x="37668" y="75336"/>
                </a:lnTo>
                <a:lnTo>
                  <a:pt x="51705" y="72635"/>
                </a:lnTo>
                <a:lnTo>
                  <a:pt x="63343" y="65234"/>
                </a:lnTo>
                <a:lnTo>
                  <a:pt x="71533" y="54184"/>
                </a:lnTo>
                <a:lnTo>
                  <a:pt x="75228" y="40536"/>
                </a:lnTo>
                <a:lnTo>
                  <a:pt x="75336" y="37668"/>
                </a:lnTo>
                <a:lnTo>
                  <a:pt x="72637" y="23631"/>
                </a:lnTo>
                <a:lnTo>
                  <a:pt x="65239" y="11993"/>
                </a:lnTo>
                <a:lnTo>
                  <a:pt x="54190" y="3802"/>
                </a:lnTo>
                <a:lnTo>
                  <a:pt x="40537" y="107"/>
                </a:lnTo>
                <a:lnTo>
                  <a:pt x="37668" y="0"/>
                </a:lnTo>
                <a:lnTo>
                  <a:pt x="23636" y="2698"/>
                </a:lnTo>
                <a:lnTo>
                  <a:pt x="11998" y="10096"/>
                </a:lnTo>
                <a:lnTo>
                  <a:pt x="3804" y="21146"/>
                </a:lnTo>
                <a:lnTo>
                  <a:pt x="107" y="34798"/>
                </a:lnTo>
                <a:lnTo>
                  <a:pt x="0" y="37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512896" y="6110929"/>
            <a:ext cx="75095" cy="62865"/>
          </a:xfrm>
          <a:custGeom>
            <a:avLst/>
            <a:gdLst/>
            <a:ahLst/>
            <a:cxnLst/>
            <a:rect l="l" t="t" r="r" b="b"/>
            <a:pathLst>
              <a:path w="75095" h="62864">
                <a:moveTo>
                  <a:pt x="44246" y="62865"/>
                </a:moveTo>
                <a:lnTo>
                  <a:pt x="51841" y="55270"/>
                </a:lnTo>
                <a:lnTo>
                  <a:pt x="51841" y="32651"/>
                </a:lnTo>
                <a:lnTo>
                  <a:pt x="59982" y="29616"/>
                </a:lnTo>
                <a:lnTo>
                  <a:pt x="75095" y="29616"/>
                </a:lnTo>
                <a:lnTo>
                  <a:pt x="75095" y="5499"/>
                </a:lnTo>
                <a:lnTo>
                  <a:pt x="74663" y="0"/>
                </a:lnTo>
                <a:lnTo>
                  <a:pt x="59639" y="87"/>
                </a:lnTo>
                <a:lnTo>
                  <a:pt x="45475" y="232"/>
                </a:lnTo>
                <a:lnTo>
                  <a:pt x="29808" y="370"/>
                </a:lnTo>
                <a:lnTo>
                  <a:pt x="0" y="431"/>
                </a:lnTo>
                <a:lnTo>
                  <a:pt x="685" y="8229"/>
                </a:lnTo>
                <a:lnTo>
                  <a:pt x="685" y="14274"/>
                </a:lnTo>
                <a:lnTo>
                  <a:pt x="17894" y="31483"/>
                </a:lnTo>
                <a:lnTo>
                  <a:pt x="17894" y="55270"/>
                </a:lnTo>
                <a:lnTo>
                  <a:pt x="25501" y="62865"/>
                </a:lnTo>
                <a:lnTo>
                  <a:pt x="44246" y="628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512896" y="6110929"/>
            <a:ext cx="75095" cy="62865"/>
          </a:xfrm>
          <a:custGeom>
            <a:avLst/>
            <a:gdLst/>
            <a:ahLst/>
            <a:cxnLst/>
            <a:rect l="l" t="t" r="r" b="b"/>
            <a:pathLst>
              <a:path w="75095" h="62864">
                <a:moveTo>
                  <a:pt x="51841" y="45897"/>
                </a:moveTo>
                <a:lnTo>
                  <a:pt x="51841" y="55270"/>
                </a:lnTo>
                <a:lnTo>
                  <a:pt x="44246" y="62865"/>
                </a:lnTo>
                <a:lnTo>
                  <a:pt x="34861" y="62865"/>
                </a:lnTo>
                <a:lnTo>
                  <a:pt x="25501" y="62865"/>
                </a:lnTo>
                <a:lnTo>
                  <a:pt x="17894" y="55270"/>
                </a:lnTo>
                <a:lnTo>
                  <a:pt x="17894" y="45897"/>
                </a:lnTo>
                <a:lnTo>
                  <a:pt x="17894" y="31483"/>
                </a:lnTo>
                <a:lnTo>
                  <a:pt x="685" y="14274"/>
                </a:lnTo>
                <a:lnTo>
                  <a:pt x="685" y="8229"/>
                </a:lnTo>
                <a:lnTo>
                  <a:pt x="0" y="431"/>
                </a:lnTo>
                <a:lnTo>
                  <a:pt x="16154" y="431"/>
                </a:lnTo>
                <a:lnTo>
                  <a:pt x="29808" y="370"/>
                </a:lnTo>
                <a:lnTo>
                  <a:pt x="45475" y="232"/>
                </a:lnTo>
                <a:lnTo>
                  <a:pt x="59639" y="87"/>
                </a:lnTo>
                <a:lnTo>
                  <a:pt x="68785" y="3"/>
                </a:lnTo>
                <a:lnTo>
                  <a:pt x="69786" y="0"/>
                </a:lnTo>
                <a:lnTo>
                  <a:pt x="74663" y="0"/>
                </a:lnTo>
                <a:lnTo>
                  <a:pt x="75095" y="5499"/>
                </a:lnTo>
                <a:lnTo>
                  <a:pt x="75095" y="7366"/>
                </a:lnTo>
                <a:lnTo>
                  <a:pt x="75095" y="25425"/>
                </a:lnTo>
                <a:lnTo>
                  <a:pt x="75095" y="29616"/>
                </a:lnTo>
                <a:lnTo>
                  <a:pt x="69354" y="29616"/>
                </a:lnTo>
                <a:lnTo>
                  <a:pt x="64655" y="29616"/>
                </a:lnTo>
                <a:lnTo>
                  <a:pt x="59982" y="29616"/>
                </a:lnTo>
                <a:lnTo>
                  <a:pt x="51841" y="32651"/>
                </a:lnTo>
                <a:lnTo>
                  <a:pt x="51841" y="458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522209" y="6103836"/>
            <a:ext cx="54178" cy="20701"/>
          </a:xfrm>
          <a:custGeom>
            <a:avLst/>
            <a:gdLst/>
            <a:ahLst/>
            <a:cxnLst/>
            <a:rect l="l" t="t" r="r" b="b"/>
            <a:pathLst>
              <a:path w="54178" h="20700">
                <a:moveTo>
                  <a:pt x="0" y="10350"/>
                </a:moveTo>
                <a:lnTo>
                  <a:pt x="6193" y="16939"/>
                </a:lnTo>
                <a:lnTo>
                  <a:pt x="21663" y="20493"/>
                </a:lnTo>
                <a:lnTo>
                  <a:pt x="27089" y="20700"/>
                </a:lnTo>
                <a:lnTo>
                  <a:pt x="44334" y="18332"/>
                </a:lnTo>
                <a:lnTo>
                  <a:pt x="53635" y="12421"/>
                </a:lnTo>
                <a:lnTo>
                  <a:pt x="54178" y="10350"/>
                </a:lnTo>
                <a:lnTo>
                  <a:pt x="47980" y="3761"/>
                </a:lnTo>
                <a:lnTo>
                  <a:pt x="32510" y="207"/>
                </a:lnTo>
                <a:lnTo>
                  <a:pt x="27089" y="0"/>
                </a:lnTo>
                <a:lnTo>
                  <a:pt x="9838" y="2368"/>
                </a:lnTo>
                <a:lnTo>
                  <a:pt x="542" y="8279"/>
                </a:lnTo>
                <a:lnTo>
                  <a:pt x="0" y="103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522209" y="6103836"/>
            <a:ext cx="54178" cy="20701"/>
          </a:xfrm>
          <a:custGeom>
            <a:avLst/>
            <a:gdLst/>
            <a:ahLst/>
            <a:cxnLst/>
            <a:rect l="l" t="t" r="r" b="b"/>
            <a:pathLst>
              <a:path w="54178" h="20700">
                <a:moveTo>
                  <a:pt x="0" y="10350"/>
                </a:moveTo>
                <a:lnTo>
                  <a:pt x="6193" y="16939"/>
                </a:lnTo>
                <a:lnTo>
                  <a:pt x="21663" y="20493"/>
                </a:lnTo>
                <a:lnTo>
                  <a:pt x="27089" y="20700"/>
                </a:lnTo>
                <a:lnTo>
                  <a:pt x="44334" y="18332"/>
                </a:lnTo>
                <a:lnTo>
                  <a:pt x="53635" y="12421"/>
                </a:lnTo>
                <a:lnTo>
                  <a:pt x="54178" y="10350"/>
                </a:lnTo>
                <a:lnTo>
                  <a:pt x="47980" y="3761"/>
                </a:lnTo>
                <a:lnTo>
                  <a:pt x="32510" y="207"/>
                </a:lnTo>
                <a:lnTo>
                  <a:pt x="27089" y="0"/>
                </a:lnTo>
                <a:lnTo>
                  <a:pt x="9838" y="2368"/>
                </a:lnTo>
                <a:lnTo>
                  <a:pt x="542" y="8279"/>
                </a:lnTo>
                <a:lnTo>
                  <a:pt x="0" y="103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532557" y="6102306"/>
            <a:ext cx="33489" cy="11112"/>
          </a:xfrm>
          <a:custGeom>
            <a:avLst/>
            <a:gdLst/>
            <a:ahLst/>
            <a:cxnLst/>
            <a:rect l="l" t="t" r="r" b="b"/>
            <a:pathLst>
              <a:path w="33489" h="11112">
                <a:moveTo>
                  <a:pt x="0" y="5562"/>
                </a:moveTo>
                <a:lnTo>
                  <a:pt x="0" y="8636"/>
                </a:lnTo>
                <a:lnTo>
                  <a:pt x="7505" y="11112"/>
                </a:lnTo>
                <a:lnTo>
                  <a:pt x="25984" y="11112"/>
                </a:lnTo>
                <a:lnTo>
                  <a:pt x="33489" y="8636"/>
                </a:lnTo>
                <a:lnTo>
                  <a:pt x="33489" y="2489"/>
                </a:lnTo>
                <a:lnTo>
                  <a:pt x="25984" y="0"/>
                </a:lnTo>
                <a:lnTo>
                  <a:pt x="7505" y="0"/>
                </a:lnTo>
                <a:lnTo>
                  <a:pt x="0" y="2489"/>
                </a:lnTo>
                <a:lnTo>
                  <a:pt x="0" y="55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532557" y="6102306"/>
            <a:ext cx="33489" cy="11112"/>
          </a:xfrm>
          <a:custGeom>
            <a:avLst/>
            <a:gdLst/>
            <a:ahLst/>
            <a:cxnLst/>
            <a:rect l="l" t="t" r="r" b="b"/>
            <a:pathLst>
              <a:path w="33489" h="11112">
                <a:moveTo>
                  <a:pt x="0" y="5562"/>
                </a:moveTo>
                <a:lnTo>
                  <a:pt x="0" y="8636"/>
                </a:lnTo>
                <a:lnTo>
                  <a:pt x="7505" y="11112"/>
                </a:lnTo>
                <a:lnTo>
                  <a:pt x="16738" y="11112"/>
                </a:lnTo>
                <a:lnTo>
                  <a:pt x="25984" y="11112"/>
                </a:lnTo>
                <a:lnTo>
                  <a:pt x="33489" y="8636"/>
                </a:lnTo>
                <a:lnTo>
                  <a:pt x="33489" y="5562"/>
                </a:lnTo>
                <a:lnTo>
                  <a:pt x="33489" y="2489"/>
                </a:lnTo>
                <a:lnTo>
                  <a:pt x="25984" y="0"/>
                </a:lnTo>
                <a:lnTo>
                  <a:pt x="16738" y="0"/>
                </a:lnTo>
                <a:lnTo>
                  <a:pt x="7505" y="0"/>
                </a:lnTo>
                <a:lnTo>
                  <a:pt x="0" y="2489"/>
                </a:lnTo>
                <a:lnTo>
                  <a:pt x="0" y="55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537772" y="6086036"/>
            <a:ext cx="23025" cy="24117"/>
          </a:xfrm>
          <a:custGeom>
            <a:avLst/>
            <a:gdLst/>
            <a:ahLst/>
            <a:cxnLst/>
            <a:rect l="l" t="t" r="r" b="b"/>
            <a:pathLst>
              <a:path w="23025" h="24117">
                <a:moveTo>
                  <a:pt x="2349" y="18008"/>
                </a:moveTo>
                <a:lnTo>
                  <a:pt x="0" y="19443"/>
                </a:lnTo>
                <a:lnTo>
                  <a:pt x="0" y="22402"/>
                </a:lnTo>
                <a:lnTo>
                  <a:pt x="5168" y="24117"/>
                </a:lnTo>
                <a:lnTo>
                  <a:pt x="17881" y="24117"/>
                </a:lnTo>
                <a:lnTo>
                  <a:pt x="23025" y="22402"/>
                </a:lnTo>
                <a:lnTo>
                  <a:pt x="20713" y="18008"/>
                </a:lnTo>
                <a:lnTo>
                  <a:pt x="20713" y="0"/>
                </a:lnTo>
                <a:lnTo>
                  <a:pt x="2349" y="0"/>
                </a:lnTo>
                <a:lnTo>
                  <a:pt x="2349" y="180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537772" y="6086036"/>
            <a:ext cx="23025" cy="24117"/>
          </a:xfrm>
          <a:custGeom>
            <a:avLst/>
            <a:gdLst/>
            <a:ahLst/>
            <a:cxnLst/>
            <a:rect l="l" t="t" r="r" b="b"/>
            <a:pathLst>
              <a:path w="23025" h="24117">
                <a:moveTo>
                  <a:pt x="2349" y="18008"/>
                </a:moveTo>
                <a:lnTo>
                  <a:pt x="2349" y="0"/>
                </a:lnTo>
                <a:lnTo>
                  <a:pt x="20713" y="0"/>
                </a:lnTo>
                <a:lnTo>
                  <a:pt x="20713" y="18008"/>
                </a:lnTo>
                <a:lnTo>
                  <a:pt x="22161" y="18643"/>
                </a:lnTo>
                <a:lnTo>
                  <a:pt x="23025" y="19443"/>
                </a:lnTo>
                <a:lnTo>
                  <a:pt x="23025" y="20294"/>
                </a:lnTo>
                <a:lnTo>
                  <a:pt x="23025" y="22402"/>
                </a:lnTo>
                <a:lnTo>
                  <a:pt x="17881" y="24117"/>
                </a:lnTo>
                <a:lnTo>
                  <a:pt x="11531" y="24117"/>
                </a:lnTo>
                <a:lnTo>
                  <a:pt x="5168" y="24117"/>
                </a:lnTo>
                <a:lnTo>
                  <a:pt x="0" y="22402"/>
                </a:lnTo>
                <a:lnTo>
                  <a:pt x="0" y="20294"/>
                </a:lnTo>
                <a:lnTo>
                  <a:pt x="0" y="19443"/>
                </a:lnTo>
                <a:lnTo>
                  <a:pt x="901" y="18643"/>
                </a:lnTo>
                <a:lnTo>
                  <a:pt x="2349" y="180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538233" y="6147288"/>
            <a:ext cx="19062" cy="19062"/>
          </a:xfrm>
          <a:custGeom>
            <a:avLst/>
            <a:gdLst/>
            <a:ahLst/>
            <a:cxnLst/>
            <a:rect l="l" t="t" r="r" b="b"/>
            <a:pathLst>
              <a:path w="19062" h="19062">
                <a:moveTo>
                  <a:pt x="0" y="9537"/>
                </a:moveTo>
                <a:lnTo>
                  <a:pt x="0" y="14808"/>
                </a:lnTo>
                <a:lnTo>
                  <a:pt x="4267" y="19062"/>
                </a:lnTo>
                <a:lnTo>
                  <a:pt x="14795" y="19062"/>
                </a:lnTo>
                <a:lnTo>
                  <a:pt x="19062" y="14808"/>
                </a:lnTo>
                <a:lnTo>
                  <a:pt x="19062" y="4267"/>
                </a:lnTo>
                <a:lnTo>
                  <a:pt x="14795" y="0"/>
                </a:lnTo>
                <a:lnTo>
                  <a:pt x="4267" y="0"/>
                </a:lnTo>
                <a:lnTo>
                  <a:pt x="0" y="4267"/>
                </a:lnTo>
                <a:lnTo>
                  <a:pt x="0" y="95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538233" y="6147288"/>
            <a:ext cx="19062" cy="19062"/>
          </a:xfrm>
          <a:custGeom>
            <a:avLst/>
            <a:gdLst/>
            <a:ahLst/>
            <a:cxnLst/>
            <a:rect l="l" t="t" r="r" b="b"/>
            <a:pathLst>
              <a:path w="19062" h="19062">
                <a:moveTo>
                  <a:pt x="0" y="9537"/>
                </a:moveTo>
                <a:lnTo>
                  <a:pt x="0" y="14808"/>
                </a:lnTo>
                <a:lnTo>
                  <a:pt x="4267" y="19062"/>
                </a:lnTo>
                <a:lnTo>
                  <a:pt x="9525" y="19062"/>
                </a:lnTo>
                <a:lnTo>
                  <a:pt x="14795" y="19062"/>
                </a:lnTo>
                <a:lnTo>
                  <a:pt x="19062" y="14808"/>
                </a:lnTo>
                <a:lnTo>
                  <a:pt x="19062" y="9537"/>
                </a:lnTo>
                <a:lnTo>
                  <a:pt x="19062" y="4267"/>
                </a:lnTo>
                <a:lnTo>
                  <a:pt x="14795" y="0"/>
                </a:lnTo>
                <a:lnTo>
                  <a:pt x="9525" y="0"/>
                </a:lnTo>
                <a:lnTo>
                  <a:pt x="4267" y="0"/>
                </a:lnTo>
                <a:lnTo>
                  <a:pt x="0" y="4267"/>
                </a:lnTo>
                <a:lnTo>
                  <a:pt x="0" y="95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587589" y="6113964"/>
            <a:ext cx="45783" cy="12992"/>
          </a:xfrm>
          <a:custGeom>
            <a:avLst/>
            <a:gdLst/>
            <a:ahLst/>
            <a:cxnLst/>
            <a:rect l="l" t="t" r="r" b="b"/>
            <a:pathLst>
              <a:path w="45783" h="12992">
                <a:moveTo>
                  <a:pt x="406" y="12992"/>
                </a:moveTo>
                <a:lnTo>
                  <a:pt x="44297" y="12992"/>
                </a:lnTo>
                <a:lnTo>
                  <a:pt x="45783" y="12"/>
                </a:lnTo>
                <a:lnTo>
                  <a:pt x="34124" y="0"/>
                </a:lnTo>
                <a:lnTo>
                  <a:pt x="18331" y="370"/>
                </a:lnTo>
                <a:lnTo>
                  <a:pt x="3858" y="979"/>
                </a:lnTo>
                <a:lnTo>
                  <a:pt x="0" y="1168"/>
                </a:lnTo>
                <a:lnTo>
                  <a:pt x="406" y="129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587589" y="6113964"/>
            <a:ext cx="45783" cy="12992"/>
          </a:xfrm>
          <a:custGeom>
            <a:avLst/>
            <a:gdLst/>
            <a:ahLst/>
            <a:cxnLst/>
            <a:rect l="l" t="t" r="r" b="b"/>
            <a:pathLst>
              <a:path w="45783" h="12992">
                <a:moveTo>
                  <a:pt x="406" y="12992"/>
                </a:moveTo>
                <a:lnTo>
                  <a:pt x="37896" y="12992"/>
                </a:lnTo>
                <a:lnTo>
                  <a:pt x="44297" y="12992"/>
                </a:lnTo>
                <a:lnTo>
                  <a:pt x="45783" y="12"/>
                </a:lnTo>
                <a:lnTo>
                  <a:pt x="34124" y="0"/>
                </a:lnTo>
                <a:lnTo>
                  <a:pt x="18331" y="370"/>
                </a:lnTo>
                <a:lnTo>
                  <a:pt x="3858" y="979"/>
                </a:lnTo>
                <a:lnTo>
                  <a:pt x="0" y="1168"/>
                </a:lnTo>
                <a:lnTo>
                  <a:pt x="406" y="129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744482" y="4033875"/>
            <a:ext cx="676986" cy="175450"/>
          </a:xfrm>
          <a:custGeom>
            <a:avLst/>
            <a:gdLst/>
            <a:ahLst/>
            <a:cxnLst/>
            <a:rect l="l" t="t" r="r" b="b"/>
            <a:pathLst>
              <a:path w="676986" h="175450">
                <a:moveTo>
                  <a:pt x="676986" y="151841"/>
                </a:moveTo>
                <a:lnTo>
                  <a:pt x="0" y="0"/>
                </a:lnTo>
                <a:lnTo>
                  <a:pt x="0" y="23609"/>
                </a:lnTo>
                <a:lnTo>
                  <a:pt x="676986" y="175450"/>
                </a:lnTo>
                <a:lnTo>
                  <a:pt x="676986" y="1518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744482" y="4033875"/>
            <a:ext cx="676986" cy="175450"/>
          </a:xfrm>
          <a:custGeom>
            <a:avLst/>
            <a:gdLst/>
            <a:ahLst/>
            <a:cxnLst/>
            <a:rect l="l" t="t" r="r" b="b"/>
            <a:pathLst>
              <a:path w="676986" h="175450">
                <a:moveTo>
                  <a:pt x="676986" y="151841"/>
                </a:moveTo>
                <a:lnTo>
                  <a:pt x="0" y="0"/>
                </a:lnTo>
                <a:lnTo>
                  <a:pt x="0" y="23609"/>
                </a:lnTo>
                <a:lnTo>
                  <a:pt x="676986" y="175450"/>
                </a:lnTo>
                <a:lnTo>
                  <a:pt x="676986" y="1518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589569" y="4524937"/>
            <a:ext cx="1129017" cy="175907"/>
          </a:xfrm>
          <a:custGeom>
            <a:avLst/>
            <a:gdLst/>
            <a:ahLst/>
            <a:cxnLst/>
            <a:rect l="l" t="t" r="r" b="b"/>
            <a:pathLst>
              <a:path w="1129017" h="175907">
                <a:moveTo>
                  <a:pt x="1129017" y="156883"/>
                </a:moveTo>
                <a:lnTo>
                  <a:pt x="156121" y="0"/>
                </a:lnTo>
                <a:lnTo>
                  <a:pt x="0" y="40335"/>
                </a:lnTo>
                <a:lnTo>
                  <a:pt x="952576" y="175907"/>
                </a:lnTo>
                <a:lnTo>
                  <a:pt x="1129017" y="15688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589569" y="4524937"/>
            <a:ext cx="1129017" cy="175907"/>
          </a:xfrm>
          <a:custGeom>
            <a:avLst/>
            <a:gdLst/>
            <a:ahLst/>
            <a:cxnLst/>
            <a:rect l="l" t="t" r="r" b="b"/>
            <a:pathLst>
              <a:path w="1129017" h="175907">
                <a:moveTo>
                  <a:pt x="1129017" y="156883"/>
                </a:moveTo>
                <a:lnTo>
                  <a:pt x="156121" y="0"/>
                </a:lnTo>
                <a:lnTo>
                  <a:pt x="0" y="40335"/>
                </a:lnTo>
                <a:lnTo>
                  <a:pt x="952576" y="175907"/>
                </a:lnTo>
                <a:lnTo>
                  <a:pt x="1129017" y="1568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746618" y="4458346"/>
            <a:ext cx="971969" cy="223469"/>
          </a:xfrm>
          <a:custGeom>
            <a:avLst/>
            <a:gdLst/>
            <a:ahLst/>
            <a:cxnLst/>
            <a:rect l="l" t="t" r="r" b="b"/>
            <a:pathLst>
              <a:path w="971969" h="223469">
                <a:moveTo>
                  <a:pt x="971969" y="158343"/>
                </a:moveTo>
                <a:lnTo>
                  <a:pt x="0" y="0"/>
                </a:lnTo>
                <a:lnTo>
                  <a:pt x="0" y="66928"/>
                </a:lnTo>
                <a:lnTo>
                  <a:pt x="971969" y="223469"/>
                </a:lnTo>
                <a:lnTo>
                  <a:pt x="971969" y="1583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746618" y="4458346"/>
            <a:ext cx="971969" cy="223469"/>
          </a:xfrm>
          <a:custGeom>
            <a:avLst/>
            <a:gdLst/>
            <a:ahLst/>
            <a:cxnLst/>
            <a:rect l="l" t="t" r="r" b="b"/>
            <a:pathLst>
              <a:path w="971969" h="223469">
                <a:moveTo>
                  <a:pt x="971969" y="158343"/>
                </a:moveTo>
                <a:lnTo>
                  <a:pt x="971969" y="223469"/>
                </a:lnTo>
                <a:lnTo>
                  <a:pt x="0" y="66928"/>
                </a:lnTo>
                <a:lnTo>
                  <a:pt x="0" y="0"/>
                </a:lnTo>
                <a:lnTo>
                  <a:pt x="971969" y="15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143528" y="4645069"/>
            <a:ext cx="583057" cy="644931"/>
          </a:xfrm>
          <a:custGeom>
            <a:avLst/>
            <a:gdLst/>
            <a:ahLst/>
            <a:cxnLst/>
            <a:rect l="l" t="t" r="r" b="b"/>
            <a:pathLst>
              <a:path w="583057" h="644931">
                <a:moveTo>
                  <a:pt x="52616" y="644931"/>
                </a:moveTo>
                <a:lnTo>
                  <a:pt x="583057" y="596"/>
                </a:lnTo>
                <a:lnTo>
                  <a:pt x="521906" y="0"/>
                </a:lnTo>
                <a:lnTo>
                  <a:pt x="0" y="644118"/>
                </a:lnTo>
                <a:lnTo>
                  <a:pt x="52616" y="6449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143528" y="4645069"/>
            <a:ext cx="583057" cy="644931"/>
          </a:xfrm>
          <a:custGeom>
            <a:avLst/>
            <a:gdLst/>
            <a:ahLst/>
            <a:cxnLst/>
            <a:rect l="l" t="t" r="r" b="b"/>
            <a:pathLst>
              <a:path w="583057" h="644931">
                <a:moveTo>
                  <a:pt x="52616" y="644931"/>
                </a:moveTo>
                <a:lnTo>
                  <a:pt x="583057" y="596"/>
                </a:lnTo>
                <a:lnTo>
                  <a:pt x="521906" y="0"/>
                </a:lnTo>
                <a:lnTo>
                  <a:pt x="0" y="644118"/>
                </a:lnTo>
                <a:lnTo>
                  <a:pt x="52616" y="6449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129953" y="4634900"/>
            <a:ext cx="535470" cy="654291"/>
          </a:xfrm>
          <a:custGeom>
            <a:avLst/>
            <a:gdLst/>
            <a:ahLst/>
            <a:cxnLst/>
            <a:rect l="l" t="t" r="r" b="b"/>
            <a:pathLst>
              <a:path w="535470" h="654291">
                <a:moveTo>
                  <a:pt x="13576" y="654291"/>
                </a:moveTo>
                <a:lnTo>
                  <a:pt x="535470" y="10172"/>
                </a:lnTo>
                <a:lnTo>
                  <a:pt x="531875" y="0"/>
                </a:lnTo>
                <a:lnTo>
                  <a:pt x="0" y="654075"/>
                </a:lnTo>
                <a:lnTo>
                  <a:pt x="13576" y="65429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129953" y="4634900"/>
            <a:ext cx="535470" cy="654291"/>
          </a:xfrm>
          <a:custGeom>
            <a:avLst/>
            <a:gdLst/>
            <a:ahLst/>
            <a:cxnLst/>
            <a:rect l="l" t="t" r="r" b="b"/>
            <a:pathLst>
              <a:path w="535470" h="654291">
                <a:moveTo>
                  <a:pt x="13576" y="654291"/>
                </a:moveTo>
                <a:lnTo>
                  <a:pt x="535470" y="10172"/>
                </a:lnTo>
                <a:lnTo>
                  <a:pt x="531875" y="0"/>
                </a:lnTo>
                <a:lnTo>
                  <a:pt x="0" y="654075"/>
                </a:lnTo>
                <a:lnTo>
                  <a:pt x="13576" y="6542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661827" y="4601849"/>
            <a:ext cx="219837" cy="55397"/>
          </a:xfrm>
          <a:custGeom>
            <a:avLst/>
            <a:gdLst/>
            <a:ahLst/>
            <a:cxnLst/>
            <a:rect l="l" t="t" r="r" b="b"/>
            <a:pathLst>
              <a:path w="219837" h="55397">
                <a:moveTo>
                  <a:pt x="144525" y="15252"/>
                </a:moveTo>
                <a:lnTo>
                  <a:pt x="0" y="49339"/>
                </a:lnTo>
                <a:lnTo>
                  <a:pt x="56756" y="55397"/>
                </a:lnTo>
                <a:lnTo>
                  <a:pt x="216433" y="24777"/>
                </a:lnTo>
                <a:lnTo>
                  <a:pt x="219836" y="12293"/>
                </a:lnTo>
                <a:lnTo>
                  <a:pt x="144449" y="0"/>
                </a:lnTo>
                <a:lnTo>
                  <a:pt x="144525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661827" y="4601849"/>
            <a:ext cx="219837" cy="55397"/>
          </a:xfrm>
          <a:custGeom>
            <a:avLst/>
            <a:gdLst/>
            <a:ahLst/>
            <a:cxnLst/>
            <a:rect l="l" t="t" r="r" b="b"/>
            <a:pathLst>
              <a:path w="219837" h="55397">
                <a:moveTo>
                  <a:pt x="144449" y="0"/>
                </a:moveTo>
                <a:lnTo>
                  <a:pt x="219836" y="12293"/>
                </a:lnTo>
                <a:lnTo>
                  <a:pt x="216433" y="24777"/>
                </a:lnTo>
                <a:lnTo>
                  <a:pt x="56756" y="55397"/>
                </a:lnTo>
                <a:lnTo>
                  <a:pt x="0" y="49339"/>
                </a:lnTo>
                <a:lnTo>
                  <a:pt x="144525" y="15252"/>
                </a:lnTo>
                <a:lnTo>
                  <a:pt x="14444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597144" y="4686014"/>
            <a:ext cx="219341" cy="51308"/>
          </a:xfrm>
          <a:custGeom>
            <a:avLst/>
            <a:gdLst/>
            <a:ahLst/>
            <a:cxnLst/>
            <a:rect l="l" t="t" r="r" b="b"/>
            <a:pathLst>
              <a:path w="219341" h="51308">
                <a:moveTo>
                  <a:pt x="144030" y="15239"/>
                </a:moveTo>
                <a:lnTo>
                  <a:pt x="0" y="44932"/>
                </a:lnTo>
                <a:lnTo>
                  <a:pt x="57632" y="51307"/>
                </a:lnTo>
                <a:lnTo>
                  <a:pt x="214896" y="24574"/>
                </a:lnTo>
                <a:lnTo>
                  <a:pt x="219341" y="12293"/>
                </a:lnTo>
                <a:lnTo>
                  <a:pt x="143954" y="0"/>
                </a:lnTo>
                <a:lnTo>
                  <a:pt x="144030" y="152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597144" y="4686014"/>
            <a:ext cx="219341" cy="51308"/>
          </a:xfrm>
          <a:custGeom>
            <a:avLst/>
            <a:gdLst/>
            <a:ahLst/>
            <a:cxnLst/>
            <a:rect l="l" t="t" r="r" b="b"/>
            <a:pathLst>
              <a:path w="219341" h="51308">
                <a:moveTo>
                  <a:pt x="0" y="44932"/>
                </a:moveTo>
                <a:lnTo>
                  <a:pt x="144030" y="15239"/>
                </a:lnTo>
                <a:lnTo>
                  <a:pt x="143954" y="0"/>
                </a:lnTo>
                <a:lnTo>
                  <a:pt x="219341" y="12293"/>
                </a:lnTo>
                <a:lnTo>
                  <a:pt x="214896" y="24574"/>
                </a:lnTo>
                <a:lnTo>
                  <a:pt x="57632" y="51307"/>
                </a:lnTo>
                <a:lnTo>
                  <a:pt x="0" y="449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532458" y="4770173"/>
            <a:ext cx="218859" cy="47244"/>
          </a:xfrm>
          <a:custGeom>
            <a:avLst/>
            <a:gdLst/>
            <a:ahLst/>
            <a:cxnLst/>
            <a:rect l="l" t="t" r="r" b="b"/>
            <a:pathLst>
              <a:path w="218859" h="47244">
                <a:moveTo>
                  <a:pt x="143548" y="15252"/>
                </a:moveTo>
                <a:lnTo>
                  <a:pt x="0" y="40525"/>
                </a:lnTo>
                <a:lnTo>
                  <a:pt x="58508" y="47243"/>
                </a:lnTo>
                <a:lnTo>
                  <a:pt x="213360" y="24371"/>
                </a:lnTo>
                <a:lnTo>
                  <a:pt x="218859" y="12306"/>
                </a:lnTo>
                <a:lnTo>
                  <a:pt x="143471" y="0"/>
                </a:lnTo>
                <a:lnTo>
                  <a:pt x="143548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532458" y="4770173"/>
            <a:ext cx="218859" cy="47244"/>
          </a:xfrm>
          <a:custGeom>
            <a:avLst/>
            <a:gdLst/>
            <a:ahLst/>
            <a:cxnLst/>
            <a:rect l="l" t="t" r="r" b="b"/>
            <a:pathLst>
              <a:path w="218859" h="47244">
                <a:moveTo>
                  <a:pt x="0" y="40525"/>
                </a:moveTo>
                <a:lnTo>
                  <a:pt x="143548" y="15252"/>
                </a:lnTo>
                <a:lnTo>
                  <a:pt x="143471" y="0"/>
                </a:lnTo>
                <a:lnTo>
                  <a:pt x="218859" y="12306"/>
                </a:lnTo>
                <a:lnTo>
                  <a:pt x="213360" y="24371"/>
                </a:lnTo>
                <a:lnTo>
                  <a:pt x="58508" y="47243"/>
                </a:lnTo>
                <a:lnTo>
                  <a:pt x="0" y="405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467771" y="4854350"/>
            <a:ext cx="218376" cy="43154"/>
          </a:xfrm>
          <a:custGeom>
            <a:avLst/>
            <a:gdLst/>
            <a:ahLst/>
            <a:cxnLst/>
            <a:rect l="l" t="t" r="r" b="b"/>
            <a:pathLst>
              <a:path w="218376" h="43154">
                <a:moveTo>
                  <a:pt x="143052" y="15240"/>
                </a:moveTo>
                <a:lnTo>
                  <a:pt x="0" y="36093"/>
                </a:lnTo>
                <a:lnTo>
                  <a:pt x="59397" y="43154"/>
                </a:lnTo>
                <a:lnTo>
                  <a:pt x="211836" y="24168"/>
                </a:lnTo>
                <a:lnTo>
                  <a:pt x="218376" y="12293"/>
                </a:lnTo>
                <a:lnTo>
                  <a:pt x="142989" y="0"/>
                </a:lnTo>
                <a:lnTo>
                  <a:pt x="143052" y="152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467771" y="4854350"/>
            <a:ext cx="218376" cy="43154"/>
          </a:xfrm>
          <a:custGeom>
            <a:avLst/>
            <a:gdLst/>
            <a:ahLst/>
            <a:cxnLst/>
            <a:rect l="l" t="t" r="r" b="b"/>
            <a:pathLst>
              <a:path w="218376" h="43154">
                <a:moveTo>
                  <a:pt x="0" y="36093"/>
                </a:moveTo>
                <a:lnTo>
                  <a:pt x="143052" y="15240"/>
                </a:lnTo>
                <a:lnTo>
                  <a:pt x="142989" y="0"/>
                </a:lnTo>
                <a:lnTo>
                  <a:pt x="218376" y="12293"/>
                </a:lnTo>
                <a:lnTo>
                  <a:pt x="211836" y="24168"/>
                </a:lnTo>
                <a:lnTo>
                  <a:pt x="59397" y="43154"/>
                </a:lnTo>
                <a:lnTo>
                  <a:pt x="0" y="36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403086" y="4938510"/>
            <a:ext cx="217881" cy="39077"/>
          </a:xfrm>
          <a:custGeom>
            <a:avLst/>
            <a:gdLst/>
            <a:ahLst/>
            <a:cxnLst/>
            <a:rect l="l" t="t" r="r" b="b"/>
            <a:pathLst>
              <a:path w="217881" h="39077">
                <a:moveTo>
                  <a:pt x="142570" y="15252"/>
                </a:moveTo>
                <a:lnTo>
                  <a:pt x="0" y="31686"/>
                </a:lnTo>
                <a:lnTo>
                  <a:pt x="60261" y="39077"/>
                </a:lnTo>
                <a:lnTo>
                  <a:pt x="210299" y="23964"/>
                </a:lnTo>
                <a:lnTo>
                  <a:pt x="217881" y="12293"/>
                </a:lnTo>
                <a:lnTo>
                  <a:pt x="142506" y="0"/>
                </a:lnTo>
                <a:lnTo>
                  <a:pt x="142570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403086" y="4938510"/>
            <a:ext cx="217881" cy="39077"/>
          </a:xfrm>
          <a:custGeom>
            <a:avLst/>
            <a:gdLst/>
            <a:ahLst/>
            <a:cxnLst/>
            <a:rect l="l" t="t" r="r" b="b"/>
            <a:pathLst>
              <a:path w="217881" h="39077">
                <a:moveTo>
                  <a:pt x="0" y="31686"/>
                </a:moveTo>
                <a:lnTo>
                  <a:pt x="142570" y="15252"/>
                </a:lnTo>
                <a:lnTo>
                  <a:pt x="142506" y="0"/>
                </a:lnTo>
                <a:lnTo>
                  <a:pt x="217881" y="12293"/>
                </a:lnTo>
                <a:lnTo>
                  <a:pt x="210299" y="23964"/>
                </a:lnTo>
                <a:lnTo>
                  <a:pt x="60261" y="39077"/>
                </a:lnTo>
                <a:lnTo>
                  <a:pt x="0" y="316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338398" y="5022681"/>
            <a:ext cx="217398" cy="34988"/>
          </a:xfrm>
          <a:custGeom>
            <a:avLst/>
            <a:gdLst/>
            <a:ahLst/>
            <a:cxnLst/>
            <a:rect l="l" t="t" r="r" b="b"/>
            <a:pathLst>
              <a:path w="217398" h="34988">
                <a:moveTo>
                  <a:pt x="142087" y="15240"/>
                </a:moveTo>
                <a:lnTo>
                  <a:pt x="0" y="27266"/>
                </a:lnTo>
                <a:lnTo>
                  <a:pt x="61150" y="34988"/>
                </a:lnTo>
                <a:lnTo>
                  <a:pt x="208775" y="23749"/>
                </a:lnTo>
                <a:lnTo>
                  <a:pt x="217398" y="12293"/>
                </a:lnTo>
                <a:lnTo>
                  <a:pt x="142011" y="0"/>
                </a:lnTo>
                <a:lnTo>
                  <a:pt x="142087" y="152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338398" y="5022681"/>
            <a:ext cx="217398" cy="34988"/>
          </a:xfrm>
          <a:custGeom>
            <a:avLst/>
            <a:gdLst/>
            <a:ahLst/>
            <a:cxnLst/>
            <a:rect l="l" t="t" r="r" b="b"/>
            <a:pathLst>
              <a:path w="217398" h="34988">
                <a:moveTo>
                  <a:pt x="0" y="27266"/>
                </a:moveTo>
                <a:lnTo>
                  <a:pt x="142087" y="15240"/>
                </a:lnTo>
                <a:lnTo>
                  <a:pt x="142011" y="0"/>
                </a:lnTo>
                <a:lnTo>
                  <a:pt x="217398" y="12293"/>
                </a:lnTo>
                <a:lnTo>
                  <a:pt x="208775" y="23749"/>
                </a:lnTo>
                <a:lnTo>
                  <a:pt x="61150" y="34988"/>
                </a:lnTo>
                <a:lnTo>
                  <a:pt x="0" y="272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273713" y="5106847"/>
            <a:ext cx="216915" cy="30911"/>
          </a:xfrm>
          <a:custGeom>
            <a:avLst/>
            <a:gdLst/>
            <a:ahLst/>
            <a:cxnLst/>
            <a:rect l="l" t="t" r="r" b="b"/>
            <a:pathLst>
              <a:path w="216916" h="30911">
                <a:moveTo>
                  <a:pt x="141605" y="15252"/>
                </a:moveTo>
                <a:lnTo>
                  <a:pt x="0" y="22847"/>
                </a:lnTo>
                <a:lnTo>
                  <a:pt x="62026" y="30911"/>
                </a:lnTo>
                <a:lnTo>
                  <a:pt x="207225" y="23545"/>
                </a:lnTo>
                <a:lnTo>
                  <a:pt x="216915" y="12293"/>
                </a:lnTo>
                <a:lnTo>
                  <a:pt x="141528" y="0"/>
                </a:lnTo>
                <a:lnTo>
                  <a:pt x="141605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273713" y="5106847"/>
            <a:ext cx="216915" cy="30911"/>
          </a:xfrm>
          <a:custGeom>
            <a:avLst/>
            <a:gdLst/>
            <a:ahLst/>
            <a:cxnLst/>
            <a:rect l="l" t="t" r="r" b="b"/>
            <a:pathLst>
              <a:path w="216916" h="30911">
                <a:moveTo>
                  <a:pt x="0" y="22847"/>
                </a:moveTo>
                <a:lnTo>
                  <a:pt x="141605" y="15252"/>
                </a:lnTo>
                <a:lnTo>
                  <a:pt x="141528" y="0"/>
                </a:lnTo>
                <a:lnTo>
                  <a:pt x="216915" y="12293"/>
                </a:lnTo>
                <a:lnTo>
                  <a:pt x="207225" y="23545"/>
                </a:lnTo>
                <a:lnTo>
                  <a:pt x="62026" y="30911"/>
                </a:lnTo>
                <a:lnTo>
                  <a:pt x="0" y="228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209019" y="5191018"/>
            <a:ext cx="216446" cy="26835"/>
          </a:xfrm>
          <a:custGeom>
            <a:avLst/>
            <a:gdLst/>
            <a:ahLst/>
            <a:cxnLst/>
            <a:rect l="l" t="t" r="r" b="b"/>
            <a:pathLst>
              <a:path w="216446" h="26835">
                <a:moveTo>
                  <a:pt x="141122" y="15239"/>
                </a:moveTo>
                <a:lnTo>
                  <a:pt x="0" y="18427"/>
                </a:lnTo>
                <a:lnTo>
                  <a:pt x="62915" y="26835"/>
                </a:lnTo>
                <a:lnTo>
                  <a:pt x="205714" y="23342"/>
                </a:lnTo>
                <a:lnTo>
                  <a:pt x="216446" y="12280"/>
                </a:lnTo>
                <a:lnTo>
                  <a:pt x="141046" y="0"/>
                </a:lnTo>
                <a:lnTo>
                  <a:pt x="141122" y="152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209019" y="5191018"/>
            <a:ext cx="216446" cy="26835"/>
          </a:xfrm>
          <a:custGeom>
            <a:avLst/>
            <a:gdLst/>
            <a:ahLst/>
            <a:cxnLst/>
            <a:rect l="l" t="t" r="r" b="b"/>
            <a:pathLst>
              <a:path w="216446" h="26835">
                <a:moveTo>
                  <a:pt x="0" y="18427"/>
                </a:moveTo>
                <a:lnTo>
                  <a:pt x="141122" y="15239"/>
                </a:lnTo>
                <a:lnTo>
                  <a:pt x="141046" y="0"/>
                </a:lnTo>
                <a:lnTo>
                  <a:pt x="216446" y="12280"/>
                </a:lnTo>
                <a:lnTo>
                  <a:pt x="205714" y="23342"/>
                </a:lnTo>
                <a:lnTo>
                  <a:pt x="62915" y="26835"/>
                </a:lnTo>
                <a:lnTo>
                  <a:pt x="0" y="184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144328" y="5275174"/>
            <a:ext cx="215963" cy="23139"/>
          </a:xfrm>
          <a:custGeom>
            <a:avLst/>
            <a:gdLst/>
            <a:ahLst/>
            <a:cxnLst/>
            <a:rect l="l" t="t" r="r" b="b"/>
            <a:pathLst>
              <a:path w="215963" h="23139">
                <a:moveTo>
                  <a:pt x="140652" y="15252"/>
                </a:moveTo>
                <a:lnTo>
                  <a:pt x="0" y="14020"/>
                </a:lnTo>
                <a:lnTo>
                  <a:pt x="63792" y="22758"/>
                </a:lnTo>
                <a:lnTo>
                  <a:pt x="204190" y="23139"/>
                </a:lnTo>
                <a:lnTo>
                  <a:pt x="215963" y="12293"/>
                </a:lnTo>
                <a:lnTo>
                  <a:pt x="140576" y="0"/>
                </a:lnTo>
                <a:lnTo>
                  <a:pt x="140652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144328" y="5275174"/>
            <a:ext cx="215963" cy="23139"/>
          </a:xfrm>
          <a:custGeom>
            <a:avLst/>
            <a:gdLst/>
            <a:ahLst/>
            <a:cxnLst/>
            <a:rect l="l" t="t" r="r" b="b"/>
            <a:pathLst>
              <a:path w="215963" h="23139">
                <a:moveTo>
                  <a:pt x="140576" y="0"/>
                </a:moveTo>
                <a:lnTo>
                  <a:pt x="215963" y="12293"/>
                </a:lnTo>
                <a:lnTo>
                  <a:pt x="204190" y="23139"/>
                </a:lnTo>
                <a:lnTo>
                  <a:pt x="63792" y="22758"/>
                </a:lnTo>
                <a:lnTo>
                  <a:pt x="0" y="14020"/>
                </a:lnTo>
                <a:lnTo>
                  <a:pt x="140652" y="15252"/>
                </a:lnTo>
                <a:lnTo>
                  <a:pt x="14057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746615" y="53849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586621" y="5383866"/>
            <a:ext cx="1098448" cy="1079"/>
          </a:xfrm>
          <a:custGeom>
            <a:avLst/>
            <a:gdLst/>
            <a:ahLst/>
            <a:cxnLst/>
            <a:rect l="l" t="t" r="r" b="b"/>
            <a:pathLst>
              <a:path w="1098448" h="1079">
                <a:moveTo>
                  <a:pt x="159994" y="1079"/>
                </a:moveTo>
                <a:lnTo>
                  <a:pt x="1098448" y="1079"/>
                </a:lnTo>
                <a:lnTo>
                  <a:pt x="960056" y="1079"/>
                </a:lnTo>
                <a:lnTo>
                  <a:pt x="0" y="0"/>
                </a:lnTo>
                <a:lnTo>
                  <a:pt x="159994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746618" y="5359560"/>
            <a:ext cx="971969" cy="79222"/>
          </a:xfrm>
          <a:custGeom>
            <a:avLst/>
            <a:gdLst/>
            <a:ahLst/>
            <a:cxnLst/>
            <a:rect l="l" t="t" r="r" b="b"/>
            <a:pathLst>
              <a:path w="971969" h="79222">
                <a:moveTo>
                  <a:pt x="971969" y="0"/>
                </a:moveTo>
                <a:lnTo>
                  <a:pt x="0" y="0"/>
                </a:lnTo>
                <a:lnTo>
                  <a:pt x="0" y="79222"/>
                </a:lnTo>
                <a:lnTo>
                  <a:pt x="971969" y="76860"/>
                </a:lnTo>
                <a:lnTo>
                  <a:pt x="97196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746618" y="5359560"/>
            <a:ext cx="971969" cy="79222"/>
          </a:xfrm>
          <a:custGeom>
            <a:avLst/>
            <a:gdLst/>
            <a:ahLst/>
            <a:cxnLst/>
            <a:rect l="l" t="t" r="r" b="b"/>
            <a:pathLst>
              <a:path w="971969" h="79222">
                <a:moveTo>
                  <a:pt x="971969" y="0"/>
                </a:moveTo>
                <a:lnTo>
                  <a:pt x="971969" y="76860"/>
                </a:lnTo>
                <a:lnTo>
                  <a:pt x="0" y="79222"/>
                </a:lnTo>
                <a:lnTo>
                  <a:pt x="0" y="0"/>
                </a:lnTo>
                <a:lnTo>
                  <a:pt x="97196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756929" y="6145323"/>
            <a:ext cx="602881" cy="110083"/>
          </a:xfrm>
          <a:custGeom>
            <a:avLst/>
            <a:gdLst/>
            <a:ahLst/>
            <a:cxnLst/>
            <a:rect l="l" t="t" r="r" b="b"/>
            <a:pathLst>
              <a:path w="602881" h="110083">
                <a:moveTo>
                  <a:pt x="199910" y="110083"/>
                </a:moveTo>
                <a:lnTo>
                  <a:pt x="602881" y="50647"/>
                </a:lnTo>
                <a:lnTo>
                  <a:pt x="416725" y="0"/>
                </a:lnTo>
                <a:lnTo>
                  <a:pt x="0" y="56794"/>
                </a:lnTo>
                <a:lnTo>
                  <a:pt x="199910" y="1100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756929" y="6145323"/>
            <a:ext cx="602881" cy="110083"/>
          </a:xfrm>
          <a:custGeom>
            <a:avLst/>
            <a:gdLst/>
            <a:ahLst/>
            <a:cxnLst/>
            <a:rect l="l" t="t" r="r" b="b"/>
            <a:pathLst>
              <a:path w="602881" h="110083">
                <a:moveTo>
                  <a:pt x="199910" y="110083"/>
                </a:moveTo>
                <a:lnTo>
                  <a:pt x="602881" y="50647"/>
                </a:lnTo>
                <a:lnTo>
                  <a:pt x="416725" y="0"/>
                </a:lnTo>
                <a:lnTo>
                  <a:pt x="0" y="56794"/>
                </a:lnTo>
                <a:lnTo>
                  <a:pt x="199910" y="110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294483" y="5404427"/>
            <a:ext cx="603783" cy="801179"/>
          </a:xfrm>
          <a:custGeom>
            <a:avLst/>
            <a:gdLst/>
            <a:ahLst/>
            <a:cxnLst/>
            <a:rect l="l" t="t" r="r" b="b"/>
            <a:pathLst>
              <a:path w="603783" h="801179">
                <a:moveTo>
                  <a:pt x="65328" y="791540"/>
                </a:moveTo>
                <a:lnTo>
                  <a:pt x="603783" y="0"/>
                </a:lnTo>
                <a:lnTo>
                  <a:pt x="538822" y="0"/>
                </a:lnTo>
                <a:lnTo>
                  <a:pt x="0" y="801179"/>
                </a:lnTo>
                <a:lnTo>
                  <a:pt x="65328" y="7915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294483" y="5404427"/>
            <a:ext cx="603783" cy="801179"/>
          </a:xfrm>
          <a:custGeom>
            <a:avLst/>
            <a:gdLst/>
            <a:ahLst/>
            <a:cxnLst/>
            <a:rect l="l" t="t" r="r" b="b"/>
            <a:pathLst>
              <a:path w="603783" h="801179">
                <a:moveTo>
                  <a:pt x="65328" y="791540"/>
                </a:moveTo>
                <a:lnTo>
                  <a:pt x="603783" y="0"/>
                </a:lnTo>
                <a:lnTo>
                  <a:pt x="538822" y="0"/>
                </a:lnTo>
                <a:lnTo>
                  <a:pt x="0" y="801179"/>
                </a:lnTo>
                <a:lnTo>
                  <a:pt x="65328" y="7915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279034" y="5404423"/>
            <a:ext cx="554278" cy="801179"/>
          </a:xfrm>
          <a:custGeom>
            <a:avLst/>
            <a:gdLst/>
            <a:ahLst/>
            <a:cxnLst/>
            <a:rect l="l" t="t" r="r" b="b"/>
            <a:pathLst>
              <a:path w="554278" h="801179">
                <a:moveTo>
                  <a:pt x="15443" y="801179"/>
                </a:moveTo>
                <a:lnTo>
                  <a:pt x="554278" y="0"/>
                </a:lnTo>
                <a:lnTo>
                  <a:pt x="535876" y="0"/>
                </a:lnTo>
                <a:lnTo>
                  <a:pt x="0" y="796848"/>
                </a:lnTo>
                <a:lnTo>
                  <a:pt x="15443" y="80117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279034" y="5404423"/>
            <a:ext cx="554278" cy="801179"/>
          </a:xfrm>
          <a:custGeom>
            <a:avLst/>
            <a:gdLst/>
            <a:ahLst/>
            <a:cxnLst/>
            <a:rect l="l" t="t" r="r" b="b"/>
            <a:pathLst>
              <a:path w="554278" h="801179">
                <a:moveTo>
                  <a:pt x="15443" y="801179"/>
                </a:moveTo>
                <a:lnTo>
                  <a:pt x="554278" y="0"/>
                </a:lnTo>
                <a:lnTo>
                  <a:pt x="535876" y="0"/>
                </a:lnTo>
                <a:lnTo>
                  <a:pt x="0" y="796848"/>
                </a:lnTo>
                <a:lnTo>
                  <a:pt x="15443" y="8011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128716" y="5404420"/>
            <a:ext cx="568718" cy="754710"/>
          </a:xfrm>
          <a:custGeom>
            <a:avLst/>
            <a:gdLst/>
            <a:ahLst/>
            <a:cxnLst/>
            <a:rect l="l" t="t" r="r" b="b"/>
            <a:pathLst>
              <a:path w="568718" h="754710">
                <a:moveTo>
                  <a:pt x="62039" y="745553"/>
                </a:moveTo>
                <a:lnTo>
                  <a:pt x="568718" y="723"/>
                </a:lnTo>
                <a:lnTo>
                  <a:pt x="507555" y="0"/>
                </a:lnTo>
                <a:lnTo>
                  <a:pt x="0" y="754710"/>
                </a:lnTo>
                <a:lnTo>
                  <a:pt x="62039" y="7455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128716" y="5404420"/>
            <a:ext cx="568718" cy="754710"/>
          </a:xfrm>
          <a:custGeom>
            <a:avLst/>
            <a:gdLst/>
            <a:ahLst/>
            <a:cxnLst/>
            <a:rect l="l" t="t" r="r" b="b"/>
            <a:pathLst>
              <a:path w="568718" h="754710">
                <a:moveTo>
                  <a:pt x="62039" y="745553"/>
                </a:moveTo>
                <a:lnTo>
                  <a:pt x="568718" y="723"/>
                </a:lnTo>
                <a:lnTo>
                  <a:pt x="507555" y="0"/>
                </a:lnTo>
                <a:lnTo>
                  <a:pt x="0" y="754710"/>
                </a:lnTo>
                <a:lnTo>
                  <a:pt x="62039" y="7455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114042" y="5404433"/>
            <a:ext cx="522236" cy="754697"/>
          </a:xfrm>
          <a:custGeom>
            <a:avLst/>
            <a:gdLst/>
            <a:ahLst/>
            <a:cxnLst/>
            <a:rect l="l" t="t" r="r" b="b"/>
            <a:pathLst>
              <a:path w="522236" h="754697">
                <a:moveTo>
                  <a:pt x="14668" y="754697"/>
                </a:moveTo>
                <a:lnTo>
                  <a:pt x="522236" y="0"/>
                </a:lnTo>
                <a:lnTo>
                  <a:pt x="504748" y="0"/>
                </a:lnTo>
                <a:lnTo>
                  <a:pt x="0" y="750582"/>
                </a:lnTo>
                <a:lnTo>
                  <a:pt x="14668" y="75469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114042" y="5404433"/>
            <a:ext cx="522236" cy="754697"/>
          </a:xfrm>
          <a:custGeom>
            <a:avLst/>
            <a:gdLst/>
            <a:ahLst/>
            <a:cxnLst/>
            <a:rect l="l" t="t" r="r" b="b"/>
            <a:pathLst>
              <a:path w="522236" h="754697">
                <a:moveTo>
                  <a:pt x="14668" y="754697"/>
                </a:moveTo>
                <a:lnTo>
                  <a:pt x="522236" y="0"/>
                </a:lnTo>
                <a:lnTo>
                  <a:pt x="504748" y="0"/>
                </a:lnTo>
                <a:lnTo>
                  <a:pt x="0" y="750582"/>
                </a:lnTo>
                <a:lnTo>
                  <a:pt x="14668" y="7546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128711" y="6135865"/>
            <a:ext cx="174675" cy="49326"/>
          </a:xfrm>
          <a:custGeom>
            <a:avLst/>
            <a:gdLst/>
            <a:ahLst/>
            <a:cxnLst/>
            <a:rect l="l" t="t" r="r" b="b"/>
            <a:pathLst>
              <a:path w="174675" h="49326">
                <a:moveTo>
                  <a:pt x="0" y="6959"/>
                </a:moveTo>
                <a:lnTo>
                  <a:pt x="151079" y="49326"/>
                </a:lnTo>
                <a:lnTo>
                  <a:pt x="162585" y="47180"/>
                </a:lnTo>
                <a:lnTo>
                  <a:pt x="174675" y="29197"/>
                </a:lnTo>
                <a:lnTo>
                  <a:pt x="71640" y="0"/>
                </a:lnTo>
                <a:lnTo>
                  <a:pt x="0" y="695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128711" y="6135865"/>
            <a:ext cx="174675" cy="49326"/>
          </a:xfrm>
          <a:custGeom>
            <a:avLst/>
            <a:gdLst/>
            <a:ahLst/>
            <a:cxnLst/>
            <a:rect l="l" t="t" r="r" b="b"/>
            <a:pathLst>
              <a:path w="174675" h="49326">
                <a:moveTo>
                  <a:pt x="0" y="6959"/>
                </a:moveTo>
                <a:lnTo>
                  <a:pt x="71640" y="0"/>
                </a:lnTo>
                <a:lnTo>
                  <a:pt x="174675" y="29197"/>
                </a:lnTo>
                <a:lnTo>
                  <a:pt x="162585" y="47180"/>
                </a:lnTo>
                <a:lnTo>
                  <a:pt x="151079" y="49326"/>
                </a:lnTo>
                <a:lnTo>
                  <a:pt x="0" y="69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190790" y="6043656"/>
            <a:ext cx="176530" cy="44196"/>
          </a:xfrm>
          <a:custGeom>
            <a:avLst/>
            <a:gdLst/>
            <a:ahLst/>
            <a:cxnLst/>
            <a:rect l="l" t="t" r="r" b="b"/>
            <a:pathLst>
              <a:path w="176530" h="44196">
                <a:moveTo>
                  <a:pt x="0" y="6858"/>
                </a:moveTo>
                <a:lnTo>
                  <a:pt x="155638" y="44196"/>
                </a:lnTo>
                <a:lnTo>
                  <a:pt x="165709" y="42316"/>
                </a:lnTo>
                <a:lnTo>
                  <a:pt x="176530" y="26327"/>
                </a:lnTo>
                <a:lnTo>
                  <a:pt x="72288" y="0"/>
                </a:lnTo>
                <a:lnTo>
                  <a:pt x="0" y="685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190790" y="6043656"/>
            <a:ext cx="176530" cy="44196"/>
          </a:xfrm>
          <a:custGeom>
            <a:avLst/>
            <a:gdLst/>
            <a:ahLst/>
            <a:cxnLst/>
            <a:rect l="l" t="t" r="r" b="b"/>
            <a:pathLst>
              <a:path w="176530" h="44196">
                <a:moveTo>
                  <a:pt x="0" y="6858"/>
                </a:moveTo>
                <a:lnTo>
                  <a:pt x="72288" y="0"/>
                </a:lnTo>
                <a:lnTo>
                  <a:pt x="176530" y="26327"/>
                </a:lnTo>
                <a:lnTo>
                  <a:pt x="165709" y="42316"/>
                </a:lnTo>
                <a:lnTo>
                  <a:pt x="155638" y="44196"/>
                </a:lnTo>
                <a:lnTo>
                  <a:pt x="0" y="68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252870" y="5951448"/>
            <a:ext cx="178396" cy="38658"/>
          </a:xfrm>
          <a:custGeom>
            <a:avLst/>
            <a:gdLst/>
            <a:ahLst/>
            <a:cxnLst/>
            <a:rect l="l" t="t" r="r" b="b"/>
            <a:pathLst>
              <a:path w="178396" h="38658">
                <a:moveTo>
                  <a:pt x="0" y="6756"/>
                </a:moveTo>
                <a:lnTo>
                  <a:pt x="158115" y="38658"/>
                </a:lnTo>
                <a:lnTo>
                  <a:pt x="168821" y="37439"/>
                </a:lnTo>
                <a:lnTo>
                  <a:pt x="178396" y="23456"/>
                </a:lnTo>
                <a:lnTo>
                  <a:pt x="72936" y="0"/>
                </a:lnTo>
                <a:lnTo>
                  <a:pt x="0" y="675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252870" y="5951448"/>
            <a:ext cx="178396" cy="38658"/>
          </a:xfrm>
          <a:custGeom>
            <a:avLst/>
            <a:gdLst/>
            <a:ahLst/>
            <a:cxnLst/>
            <a:rect l="l" t="t" r="r" b="b"/>
            <a:pathLst>
              <a:path w="178396" h="38658">
                <a:moveTo>
                  <a:pt x="0" y="6756"/>
                </a:moveTo>
                <a:lnTo>
                  <a:pt x="72936" y="0"/>
                </a:lnTo>
                <a:lnTo>
                  <a:pt x="178396" y="23456"/>
                </a:lnTo>
                <a:lnTo>
                  <a:pt x="168821" y="37439"/>
                </a:lnTo>
                <a:lnTo>
                  <a:pt x="158115" y="38658"/>
                </a:lnTo>
                <a:lnTo>
                  <a:pt x="0" y="67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314959" y="5859251"/>
            <a:ext cx="180251" cy="33324"/>
          </a:xfrm>
          <a:custGeom>
            <a:avLst/>
            <a:gdLst/>
            <a:ahLst/>
            <a:cxnLst/>
            <a:rect l="l" t="t" r="r" b="b"/>
            <a:pathLst>
              <a:path w="180251" h="33324">
                <a:moveTo>
                  <a:pt x="0" y="6642"/>
                </a:moveTo>
                <a:lnTo>
                  <a:pt x="161620" y="33324"/>
                </a:lnTo>
                <a:lnTo>
                  <a:pt x="171932" y="32562"/>
                </a:lnTo>
                <a:lnTo>
                  <a:pt x="180251" y="20586"/>
                </a:lnTo>
                <a:lnTo>
                  <a:pt x="73571" y="0"/>
                </a:lnTo>
                <a:lnTo>
                  <a:pt x="0" y="664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314959" y="5859251"/>
            <a:ext cx="180251" cy="33324"/>
          </a:xfrm>
          <a:custGeom>
            <a:avLst/>
            <a:gdLst/>
            <a:ahLst/>
            <a:cxnLst/>
            <a:rect l="l" t="t" r="r" b="b"/>
            <a:pathLst>
              <a:path w="180251" h="33324">
                <a:moveTo>
                  <a:pt x="0" y="6642"/>
                </a:moveTo>
                <a:lnTo>
                  <a:pt x="73571" y="0"/>
                </a:lnTo>
                <a:lnTo>
                  <a:pt x="180251" y="20586"/>
                </a:lnTo>
                <a:lnTo>
                  <a:pt x="171932" y="32562"/>
                </a:lnTo>
                <a:lnTo>
                  <a:pt x="161620" y="33324"/>
                </a:lnTo>
                <a:lnTo>
                  <a:pt x="0" y="66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377039" y="5767031"/>
            <a:ext cx="182105" cy="28143"/>
          </a:xfrm>
          <a:custGeom>
            <a:avLst/>
            <a:gdLst/>
            <a:ahLst/>
            <a:cxnLst/>
            <a:rect l="l" t="t" r="r" b="b"/>
            <a:pathLst>
              <a:path w="182105" h="28143">
                <a:moveTo>
                  <a:pt x="0" y="6553"/>
                </a:moveTo>
                <a:lnTo>
                  <a:pt x="164376" y="28143"/>
                </a:lnTo>
                <a:lnTo>
                  <a:pt x="175056" y="27698"/>
                </a:lnTo>
                <a:lnTo>
                  <a:pt x="182105" y="17729"/>
                </a:lnTo>
                <a:lnTo>
                  <a:pt x="74218" y="0"/>
                </a:lnTo>
                <a:lnTo>
                  <a:pt x="0" y="65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377039" y="5767031"/>
            <a:ext cx="182105" cy="28143"/>
          </a:xfrm>
          <a:custGeom>
            <a:avLst/>
            <a:gdLst/>
            <a:ahLst/>
            <a:cxnLst/>
            <a:rect l="l" t="t" r="r" b="b"/>
            <a:pathLst>
              <a:path w="182105" h="28143">
                <a:moveTo>
                  <a:pt x="0" y="6553"/>
                </a:moveTo>
                <a:lnTo>
                  <a:pt x="74218" y="0"/>
                </a:lnTo>
                <a:lnTo>
                  <a:pt x="182105" y="17729"/>
                </a:lnTo>
                <a:lnTo>
                  <a:pt x="175056" y="27698"/>
                </a:lnTo>
                <a:lnTo>
                  <a:pt x="164376" y="28143"/>
                </a:lnTo>
                <a:lnTo>
                  <a:pt x="0" y="65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439127" y="5674842"/>
            <a:ext cx="183959" cy="22809"/>
          </a:xfrm>
          <a:custGeom>
            <a:avLst/>
            <a:gdLst/>
            <a:ahLst/>
            <a:cxnLst/>
            <a:rect l="l" t="t" r="r" b="b"/>
            <a:pathLst>
              <a:path w="183959" h="22809">
                <a:moveTo>
                  <a:pt x="0" y="6438"/>
                </a:moveTo>
                <a:lnTo>
                  <a:pt x="168643" y="22644"/>
                </a:lnTo>
                <a:lnTo>
                  <a:pt x="178181" y="22809"/>
                </a:lnTo>
                <a:lnTo>
                  <a:pt x="183959" y="14820"/>
                </a:lnTo>
                <a:lnTo>
                  <a:pt x="74853" y="0"/>
                </a:lnTo>
                <a:lnTo>
                  <a:pt x="0" y="643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439127" y="5674842"/>
            <a:ext cx="183959" cy="22809"/>
          </a:xfrm>
          <a:custGeom>
            <a:avLst/>
            <a:gdLst/>
            <a:ahLst/>
            <a:cxnLst/>
            <a:rect l="l" t="t" r="r" b="b"/>
            <a:pathLst>
              <a:path w="183959" h="22809">
                <a:moveTo>
                  <a:pt x="0" y="6438"/>
                </a:moveTo>
                <a:lnTo>
                  <a:pt x="74853" y="0"/>
                </a:lnTo>
                <a:lnTo>
                  <a:pt x="183959" y="14820"/>
                </a:lnTo>
                <a:lnTo>
                  <a:pt x="178181" y="22809"/>
                </a:lnTo>
                <a:lnTo>
                  <a:pt x="168643" y="22644"/>
                </a:lnTo>
                <a:lnTo>
                  <a:pt x="0" y="6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501200" y="5586854"/>
            <a:ext cx="185813" cy="13728"/>
          </a:xfrm>
          <a:custGeom>
            <a:avLst/>
            <a:gdLst/>
            <a:ahLst/>
            <a:cxnLst/>
            <a:rect l="l" t="t" r="r" b="b"/>
            <a:pathLst>
              <a:path w="185813" h="13728">
                <a:moveTo>
                  <a:pt x="172161" y="13093"/>
                </a:moveTo>
                <a:lnTo>
                  <a:pt x="181305" y="13728"/>
                </a:lnTo>
                <a:lnTo>
                  <a:pt x="185813" y="7734"/>
                </a:lnTo>
                <a:lnTo>
                  <a:pt x="72618" y="0"/>
                </a:lnTo>
                <a:lnTo>
                  <a:pt x="0" y="2108"/>
                </a:lnTo>
                <a:lnTo>
                  <a:pt x="172161" y="1309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501200" y="5586854"/>
            <a:ext cx="185813" cy="13728"/>
          </a:xfrm>
          <a:custGeom>
            <a:avLst/>
            <a:gdLst/>
            <a:ahLst/>
            <a:cxnLst/>
            <a:rect l="l" t="t" r="r" b="b"/>
            <a:pathLst>
              <a:path w="185813" h="13728">
                <a:moveTo>
                  <a:pt x="0" y="2108"/>
                </a:moveTo>
                <a:lnTo>
                  <a:pt x="72618" y="0"/>
                </a:lnTo>
                <a:lnTo>
                  <a:pt x="185813" y="7734"/>
                </a:lnTo>
                <a:lnTo>
                  <a:pt x="181305" y="13728"/>
                </a:lnTo>
                <a:lnTo>
                  <a:pt x="172161" y="13093"/>
                </a:lnTo>
                <a:lnTo>
                  <a:pt x="0" y="2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563287" y="5493034"/>
            <a:ext cx="187667" cy="10477"/>
          </a:xfrm>
          <a:custGeom>
            <a:avLst/>
            <a:gdLst/>
            <a:ahLst/>
            <a:cxnLst/>
            <a:rect l="l" t="t" r="r" b="b"/>
            <a:pathLst>
              <a:path w="187667" h="10477">
                <a:moveTo>
                  <a:pt x="175666" y="9372"/>
                </a:moveTo>
                <a:lnTo>
                  <a:pt x="184416" y="10477"/>
                </a:lnTo>
                <a:lnTo>
                  <a:pt x="187667" y="6476"/>
                </a:lnTo>
                <a:lnTo>
                  <a:pt x="74358" y="0"/>
                </a:lnTo>
                <a:lnTo>
                  <a:pt x="0" y="3619"/>
                </a:lnTo>
                <a:lnTo>
                  <a:pt x="175666" y="93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563287" y="5493034"/>
            <a:ext cx="187667" cy="10477"/>
          </a:xfrm>
          <a:custGeom>
            <a:avLst/>
            <a:gdLst/>
            <a:ahLst/>
            <a:cxnLst/>
            <a:rect l="l" t="t" r="r" b="b"/>
            <a:pathLst>
              <a:path w="187667" h="10477">
                <a:moveTo>
                  <a:pt x="0" y="3619"/>
                </a:moveTo>
                <a:lnTo>
                  <a:pt x="74358" y="0"/>
                </a:lnTo>
                <a:lnTo>
                  <a:pt x="187667" y="6476"/>
                </a:lnTo>
                <a:lnTo>
                  <a:pt x="184416" y="10477"/>
                </a:lnTo>
                <a:lnTo>
                  <a:pt x="175666" y="9372"/>
                </a:lnTo>
                <a:lnTo>
                  <a:pt x="0" y="36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625366" y="5404349"/>
            <a:ext cx="189534" cy="838"/>
          </a:xfrm>
          <a:custGeom>
            <a:avLst/>
            <a:gdLst/>
            <a:ahLst/>
            <a:cxnLst/>
            <a:rect l="l" t="t" r="r" b="b"/>
            <a:pathLst>
              <a:path w="189534" h="838">
                <a:moveTo>
                  <a:pt x="141222" y="400"/>
                </a:moveTo>
                <a:lnTo>
                  <a:pt x="0" y="0"/>
                </a:lnTo>
                <a:lnTo>
                  <a:pt x="75971" y="838"/>
                </a:lnTo>
                <a:lnTo>
                  <a:pt x="141222" y="400"/>
                </a:lnTo>
                <a:close/>
              </a:path>
              <a:path w="189534" h="838">
                <a:moveTo>
                  <a:pt x="188186" y="85"/>
                </a:moveTo>
                <a:lnTo>
                  <a:pt x="141222" y="400"/>
                </a:lnTo>
                <a:lnTo>
                  <a:pt x="179184" y="508"/>
                </a:lnTo>
                <a:lnTo>
                  <a:pt x="188186" y="85"/>
                </a:lnTo>
                <a:close/>
              </a:path>
              <a:path w="189534" h="838">
                <a:moveTo>
                  <a:pt x="189534" y="76"/>
                </a:moveTo>
                <a:lnTo>
                  <a:pt x="188186" y="85"/>
                </a:lnTo>
                <a:lnTo>
                  <a:pt x="189534" y="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625366" y="5404349"/>
            <a:ext cx="189534" cy="838"/>
          </a:xfrm>
          <a:custGeom>
            <a:avLst/>
            <a:gdLst/>
            <a:ahLst/>
            <a:cxnLst/>
            <a:rect l="l" t="t" r="r" b="b"/>
            <a:pathLst>
              <a:path w="189534" h="838">
                <a:moveTo>
                  <a:pt x="0" y="0"/>
                </a:moveTo>
                <a:lnTo>
                  <a:pt x="75971" y="838"/>
                </a:lnTo>
                <a:lnTo>
                  <a:pt x="189534" y="76"/>
                </a:lnTo>
                <a:lnTo>
                  <a:pt x="188379" y="76"/>
                </a:lnTo>
                <a:lnTo>
                  <a:pt x="179184" y="50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956841" y="6195967"/>
            <a:ext cx="402971" cy="102603"/>
          </a:xfrm>
          <a:custGeom>
            <a:avLst/>
            <a:gdLst/>
            <a:ahLst/>
            <a:cxnLst/>
            <a:rect l="l" t="t" r="r" b="b"/>
            <a:pathLst>
              <a:path w="402970" h="102603">
                <a:moveTo>
                  <a:pt x="402971" y="0"/>
                </a:moveTo>
                <a:lnTo>
                  <a:pt x="0" y="59436"/>
                </a:lnTo>
                <a:lnTo>
                  <a:pt x="0" y="102603"/>
                </a:lnTo>
                <a:lnTo>
                  <a:pt x="402971" y="41363"/>
                </a:lnTo>
                <a:lnTo>
                  <a:pt x="40297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956841" y="6195967"/>
            <a:ext cx="402971" cy="102603"/>
          </a:xfrm>
          <a:custGeom>
            <a:avLst/>
            <a:gdLst/>
            <a:ahLst/>
            <a:cxnLst/>
            <a:rect l="l" t="t" r="r" b="b"/>
            <a:pathLst>
              <a:path w="402970" h="102603">
                <a:moveTo>
                  <a:pt x="402971" y="0"/>
                </a:moveTo>
                <a:lnTo>
                  <a:pt x="402971" y="41363"/>
                </a:lnTo>
                <a:lnTo>
                  <a:pt x="0" y="102603"/>
                </a:lnTo>
                <a:lnTo>
                  <a:pt x="0" y="59436"/>
                </a:lnTo>
                <a:lnTo>
                  <a:pt x="40297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590495" y="5359561"/>
            <a:ext cx="156121" cy="79222"/>
          </a:xfrm>
          <a:custGeom>
            <a:avLst/>
            <a:gdLst/>
            <a:ahLst/>
            <a:cxnLst/>
            <a:rect l="l" t="t" r="r" b="b"/>
            <a:pathLst>
              <a:path w="156121" h="79222">
                <a:moveTo>
                  <a:pt x="156121" y="79222"/>
                </a:moveTo>
                <a:lnTo>
                  <a:pt x="156121" y="0"/>
                </a:lnTo>
                <a:lnTo>
                  <a:pt x="0" y="0"/>
                </a:lnTo>
                <a:lnTo>
                  <a:pt x="0" y="73494"/>
                </a:lnTo>
                <a:lnTo>
                  <a:pt x="156121" y="792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590495" y="5359561"/>
            <a:ext cx="156121" cy="79222"/>
          </a:xfrm>
          <a:custGeom>
            <a:avLst/>
            <a:gdLst/>
            <a:ahLst/>
            <a:cxnLst/>
            <a:rect l="l" t="t" r="r" b="b"/>
            <a:pathLst>
              <a:path w="156121" h="79222">
                <a:moveTo>
                  <a:pt x="156121" y="79222"/>
                </a:moveTo>
                <a:lnTo>
                  <a:pt x="0" y="73494"/>
                </a:lnTo>
                <a:lnTo>
                  <a:pt x="0" y="0"/>
                </a:lnTo>
                <a:lnTo>
                  <a:pt x="156121" y="0"/>
                </a:lnTo>
                <a:lnTo>
                  <a:pt x="156121" y="792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589572" y="4458008"/>
            <a:ext cx="156121" cy="107264"/>
          </a:xfrm>
          <a:custGeom>
            <a:avLst/>
            <a:gdLst/>
            <a:ahLst/>
            <a:cxnLst/>
            <a:rect l="l" t="t" r="r" b="b"/>
            <a:pathLst>
              <a:path w="156121" h="107264">
                <a:moveTo>
                  <a:pt x="156121" y="66929"/>
                </a:moveTo>
                <a:lnTo>
                  <a:pt x="156121" y="0"/>
                </a:lnTo>
                <a:lnTo>
                  <a:pt x="0" y="44678"/>
                </a:lnTo>
                <a:lnTo>
                  <a:pt x="0" y="107264"/>
                </a:lnTo>
                <a:lnTo>
                  <a:pt x="156121" y="669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589572" y="4458008"/>
            <a:ext cx="156121" cy="107264"/>
          </a:xfrm>
          <a:custGeom>
            <a:avLst/>
            <a:gdLst/>
            <a:ahLst/>
            <a:cxnLst/>
            <a:rect l="l" t="t" r="r" b="b"/>
            <a:pathLst>
              <a:path w="156121" h="107264">
                <a:moveTo>
                  <a:pt x="156121" y="66929"/>
                </a:moveTo>
                <a:lnTo>
                  <a:pt x="0" y="107264"/>
                </a:lnTo>
                <a:lnTo>
                  <a:pt x="0" y="44678"/>
                </a:lnTo>
                <a:lnTo>
                  <a:pt x="156121" y="0"/>
                </a:lnTo>
                <a:lnTo>
                  <a:pt x="156121" y="669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756929" y="6202127"/>
            <a:ext cx="173736" cy="96139"/>
          </a:xfrm>
          <a:custGeom>
            <a:avLst/>
            <a:gdLst/>
            <a:ahLst/>
            <a:cxnLst/>
            <a:rect l="l" t="t" r="r" b="b"/>
            <a:pathLst>
              <a:path w="173736" h="96138">
                <a:moveTo>
                  <a:pt x="173735" y="96139"/>
                </a:moveTo>
                <a:lnTo>
                  <a:pt x="173735" y="50253"/>
                </a:lnTo>
                <a:lnTo>
                  <a:pt x="0" y="0"/>
                </a:lnTo>
                <a:lnTo>
                  <a:pt x="241" y="50317"/>
                </a:lnTo>
                <a:lnTo>
                  <a:pt x="173735" y="961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756929" y="6202127"/>
            <a:ext cx="173736" cy="96139"/>
          </a:xfrm>
          <a:custGeom>
            <a:avLst/>
            <a:gdLst/>
            <a:ahLst/>
            <a:cxnLst/>
            <a:rect l="l" t="t" r="r" b="b"/>
            <a:pathLst>
              <a:path w="173736" h="96138">
                <a:moveTo>
                  <a:pt x="173735" y="96139"/>
                </a:moveTo>
                <a:lnTo>
                  <a:pt x="241" y="50317"/>
                </a:lnTo>
                <a:lnTo>
                  <a:pt x="0" y="0"/>
                </a:lnTo>
                <a:lnTo>
                  <a:pt x="173735" y="50253"/>
                </a:lnTo>
                <a:lnTo>
                  <a:pt x="173735" y="961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301391" y="4595240"/>
            <a:ext cx="596874" cy="697280"/>
          </a:xfrm>
          <a:custGeom>
            <a:avLst/>
            <a:gdLst/>
            <a:ahLst/>
            <a:cxnLst/>
            <a:rect l="l" t="t" r="r" b="b"/>
            <a:pathLst>
              <a:path w="596874" h="697280">
                <a:moveTo>
                  <a:pt x="58419" y="697280"/>
                </a:moveTo>
                <a:lnTo>
                  <a:pt x="596874" y="9956"/>
                </a:lnTo>
                <a:lnTo>
                  <a:pt x="540270" y="0"/>
                </a:lnTo>
                <a:lnTo>
                  <a:pt x="0" y="696379"/>
                </a:lnTo>
                <a:lnTo>
                  <a:pt x="58419" y="6972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301391" y="4595240"/>
            <a:ext cx="596874" cy="697280"/>
          </a:xfrm>
          <a:custGeom>
            <a:avLst/>
            <a:gdLst/>
            <a:ahLst/>
            <a:cxnLst/>
            <a:rect l="l" t="t" r="r" b="b"/>
            <a:pathLst>
              <a:path w="596874" h="697280">
                <a:moveTo>
                  <a:pt x="58419" y="697280"/>
                </a:moveTo>
                <a:lnTo>
                  <a:pt x="596874" y="9956"/>
                </a:lnTo>
                <a:lnTo>
                  <a:pt x="540270" y="0"/>
                </a:lnTo>
                <a:lnTo>
                  <a:pt x="0" y="696379"/>
                </a:lnTo>
                <a:lnTo>
                  <a:pt x="58419" y="6972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284253" y="4595241"/>
            <a:ext cx="557402" cy="696379"/>
          </a:xfrm>
          <a:custGeom>
            <a:avLst/>
            <a:gdLst/>
            <a:ahLst/>
            <a:cxnLst/>
            <a:rect l="l" t="t" r="r" b="b"/>
            <a:pathLst>
              <a:path w="557402" h="696379">
                <a:moveTo>
                  <a:pt x="17132" y="696379"/>
                </a:moveTo>
                <a:lnTo>
                  <a:pt x="557402" y="0"/>
                </a:lnTo>
                <a:lnTo>
                  <a:pt x="536257" y="3543"/>
                </a:lnTo>
                <a:lnTo>
                  <a:pt x="0" y="696112"/>
                </a:lnTo>
                <a:lnTo>
                  <a:pt x="17132" y="69637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284253" y="4595241"/>
            <a:ext cx="557402" cy="696379"/>
          </a:xfrm>
          <a:custGeom>
            <a:avLst/>
            <a:gdLst/>
            <a:ahLst/>
            <a:cxnLst/>
            <a:rect l="l" t="t" r="r" b="b"/>
            <a:pathLst>
              <a:path w="557402" h="696379">
                <a:moveTo>
                  <a:pt x="17132" y="696379"/>
                </a:moveTo>
                <a:lnTo>
                  <a:pt x="557402" y="0"/>
                </a:lnTo>
                <a:lnTo>
                  <a:pt x="536257" y="3543"/>
                </a:lnTo>
                <a:lnTo>
                  <a:pt x="0" y="696112"/>
                </a:lnTo>
                <a:lnTo>
                  <a:pt x="17132" y="6963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956841" y="5286310"/>
            <a:ext cx="402971" cy="85090"/>
          </a:xfrm>
          <a:custGeom>
            <a:avLst/>
            <a:gdLst/>
            <a:ahLst/>
            <a:cxnLst/>
            <a:rect l="l" t="t" r="r" b="b"/>
            <a:pathLst>
              <a:path w="402970" h="85089">
                <a:moveTo>
                  <a:pt x="402971" y="9232"/>
                </a:moveTo>
                <a:lnTo>
                  <a:pt x="0" y="0"/>
                </a:lnTo>
                <a:lnTo>
                  <a:pt x="0" y="78079"/>
                </a:lnTo>
                <a:lnTo>
                  <a:pt x="402971" y="85090"/>
                </a:lnTo>
                <a:lnTo>
                  <a:pt x="402971" y="92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956841" y="5286310"/>
            <a:ext cx="402971" cy="85090"/>
          </a:xfrm>
          <a:custGeom>
            <a:avLst/>
            <a:gdLst/>
            <a:ahLst/>
            <a:cxnLst/>
            <a:rect l="l" t="t" r="r" b="b"/>
            <a:pathLst>
              <a:path w="402970" h="85089">
                <a:moveTo>
                  <a:pt x="402971" y="9232"/>
                </a:moveTo>
                <a:lnTo>
                  <a:pt x="402971" y="85090"/>
                </a:lnTo>
                <a:lnTo>
                  <a:pt x="0" y="78079"/>
                </a:lnTo>
                <a:lnTo>
                  <a:pt x="0" y="0"/>
                </a:lnTo>
                <a:lnTo>
                  <a:pt x="402971" y="9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756929" y="5297553"/>
            <a:ext cx="173736" cy="71831"/>
          </a:xfrm>
          <a:custGeom>
            <a:avLst/>
            <a:gdLst/>
            <a:ahLst/>
            <a:cxnLst/>
            <a:rect l="l" t="t" r="r" b="b"/>
            <a:pathLst>
              <a:path w="173736" h="71831">
                <a:moveTo>
                  <a:pt x="173735" y="68910"/>
                </a:moveTo>
                <a:lnTo>
                  <a:pt x="173735" y="0"/>
                </a:lnTo>
                <a:lnTo>
                  <a:pt x="0" y="6235"/>
                </a:lnTo>
                <a:lnTo>
                  <a:pt x="241" y="71831"/>
                </a:lnTo>
                <a:lnTo>
                  <a:pt x="173735" y="689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756929" y="5297553"/>
            <a:ext cx="173736" cy="71831"/>
          </a:xfrm>
          <a:custGeom>
            <a:avLst/>
            <a:gdLst/>
            <a:ahLst/>
            <a:cxnLst/>
            <a:rect l="l" t="t" r="r" b="b"/>
            <a:pathLst>
              <a:path w="173736" h="71831">
                <a:moveTo>
                  <a:pt x="173735" y="68910"/>
                </a:moveTo>
                <a:lnTo>
                  <a:pt x="241" y="71831"/>
                </a:lnTo>
                <a:lnTo>
                  <a:pt x="0" y="6235"/>
                </a:lnTo>
                <a:lnTo>
                  <a:pt x="173735" y="0"/>
                </a:lnTo>
                <a:lnTo>
                  <a:pt x="173735" y="689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128714" y="6142819"/>
            <a:ext cx="151079" cy="58458"/>
          </a:xfrm>
          <a:custGeom>
            <a:avLst/>
            <a:gdLst/>
            <a:ahLst/>
            <a:cxnLst/>
            <a:rect l="l" t="t" r="r" b="b"/>
            <a:pathLst>
              <a:path w="151079" h="58458">
                <a:moveTo>
                  <a:pt x="150317" y="58458"/>
                </a:moveTo>
                <a:lnTo>
                  <a:pt x="151079" y="42379"/>
                </a:lnTo>
                <a:lnTo>
                  <a:pt x="0" y="0"/>
                </a:lnTo>
                <a:lnTo>
                  <a:pt x="0" y="16306"/>
                </a:lnTo>
                <a:lnTo>
                  <a:pt x="150317" y="584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128714" y="6142819"/>
            <a:ext cx="151079" cy="58458"/>
          </a:xfrm>
          <a:custGeom>
            <a:avLst/>
            <a:gdLst/>
            <a:ahLst/>
            <a:cxnLst/>
            <a:rect l="l" t="t" r="r" b="b"/>
            <a:pathLst>
              <a:path w="151079" h="58458">
                <a:moveTo>
                  <a:pt x="150317" y="58458"/>
                </a:moveTo>
                <a:lnTo>
                  <a:pt x="0" y="16306"/>
                </a:lnTo>
                <a:lnTo>
                  <a:pt x="0" y="0"/>
                </a:lnTo>
                <a:lnTo>
                  <a:pt x="151079" y="42379"/>
                </a:lnTo>
                <a:lnTo>
                  <a:pt x="150317" y="584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190791" y="6050518"/>
            <a:ext cx="154597" cy="53212"/>
          </a:xfrm>
          <a:custGeom>
            <a:avLst/>
            <a:gdLst/>
            <a:ahLst/>
            <a:cxnLst/>
            <a:rect l="l" t="t" r="r" b="b"/>
            <a:pathLst>
              <a:path w="154597" h="53212">
                <a:moveTo>
                  <a:pt x="0" y="16294"/>
                </a:moveTo>
                <a:lnTo>
                  <a:pt x="153835" y="53213"/>
                </a:lnTo>
                <a:lnTo>
                  <a:pt x="154597" y="37134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190791" y="6050518"/>
            <a:ext cx="154597" cy="53212"/>
          </a:xfrm>
          <a:custGeom>
            <a:avLst/>
            <a:gdLst/>
            <a:ahLst/>
            <a:cxnLst/>
            <a:rect l="l" t="t" r="r" b="b"/>
            <a:pathLst>
              <a:path w="154597" h="53212">
                <a:moveTo>
                  <a:pt x="0" y="16294"/>
                </a:moveTo>
                <a:lnTo>
                  <a:pt x="0" y="0"/>
                </a:lnTo>
                <a:lnTo>
                  <a:pt x="154597" y="37134"/>
                </a:lnTo>
                <a:lnTo>
                  <a:pt x="153835" y="53213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252871" y="5958204"/>
            <a:ext cx="158115" cy="47993"/>
          </a:xfrm>
          <a:custGeom>
            <a:avLst/>
            <a:gdLst/>
            <a:ahLst/>
            <a:cxnLst/>
            <a:rect l="l" t="t" r="r" b="b"/>
            <a:pathLst>
              <a:path w="158114" h="47993">
                <a:moveTo>
                  <a:pt x="0" y="16306"/>
                </a:moveTo>
                <a:lnTo>
                  <a:pt x="157353" y="47993"/>
                </a:lnTo>
                <a:lnTo>
                  <a:pt x="158115" y="31902"/>
                </a:lnTo>
                <a:lnTo>
                  <a:pt x="0" y="0"/>
                </a:lnTo>
                <a:lnTo>
                  <a:pt x="0" y="163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252871" y="5958204"/>
            <a:ext cx="158115" cy="47993"/>
          </a:xfrm>
          <a:custGeom>
            <a:avLst/>
            <a:gdLst/>
            <a:ahLst/>
            <a:cxnLst/>
            <a:rect l="l" t="t" r="r" b="b"/>
            <a:pathLst>
              <a:path w="158114" h="47993">
                <a:moveTo>
                  <a:pt x="0" y="16306"/>
                </a:moveTo>
                <a:lnTo>
                  <a:pt x="0" y="0"/>
                </a:lnTo>
                <a:lnTo>
                  <a:pt x="158115" y="31902"/>
                </a:lnTo>
                <a:lnTo>
                  <a:pt x="157353" y="47993"/>
                </a:lnTo>
                <a:lnTo>
                  <a:pt x="0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314958" y="5865897"/>
            <a:ext cx="161620" cy="42760"/>
          </a:xfrm>
          <a:custGeom>
            <a:avLst/>
            <a:gdLst/>
            <a:ahLst/>
            <a:cxnLst/>
            <a:rect l="l" t="t" r="r" b="b"/>
            <a:pathLst>
              <a:path w="161620" h="42760">
                <a:moveTo>
                  <a:pt x="0" y="16294"/>
                </a:moveTo>
                <a:lnTo>
                  <a:pt x="160858" y="42760"/>
                </a:lnTo>
                <a:lnTo>
                  <a:pt x="161620" y="26669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314958" y="5865897"/>
            <a:ext cx="161620" cy="42760"/>
          </a:xfrm>
          <a:custGeom>
            <a:avLst/>
            <a:gdLst/>
            <a:ahLst/>
            <a:cxnLst/>
            <a:rect l="l" t="t" r="r" b="b"/>
            <a:pathLst>
              <a:path w="161620" h="42760">
                <a:moveTo>
                  <a:pt x="0" y="16294"/>
                </a:moveTo>
                <a:lnTo>
                  <a:pt x="0" y="0"/>
                </a:lnTo>
                <a:lnTo>
                  <a:pt x="161620" y="26669"/>
                </a:lnTo>
                <a:lnTo>
                  <a:pt x="160858" y="42760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377038" y="5773583"/>
            <a:ext cx="165138" cy="37541"/>
          </a:xfrm>
          <a:custGeom>
            <a:avLst/>
            <a:gdLst/>
            <a:ahLst/>
            <a:cxnLst/>
            <a:rect l="l" t="t" r="r" b="b"/>
            <a:pathLst>
              <a:path w="165138" h="37541">
                <a:moveTo>
                  <a:pt x="0" y="16306"/>
                </a:moveTo>
                <a:lnTo>
                  <a:pt x="164376" y="37541"/>
                </a:lnTo>
                <a:lnTo>
                  <a:pt x="165138" y="21437"/>
                </a:lnTo>
                <a:lnTo>
                  <a:pt x="0" y="0"/>
                </a:lnTo>
                <a:lnTo>
                  <a:pt x="0" y="163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4377038" y="5773583"/>
            <a:ext cx="165138" cy="37541"/>
          </a:xfrm>
          <a:custGeom>
            <a:avLst/>
            <a:gdLst/>
            <a:ahLst/>
            <a:cxnLst/>
            <a:rect l="l" t="t" r="r" b="b"/>
            <a:pathLst>
              <a:path w="165138" h="37541">
                <a:moveTo>
                  <a:pt x="0" y="16306"/>
                </a:moveTo>
                <a:lnTo>
                  <a:pt x="0" y="0"/>
                </a:lnTo>
                <a:lnTo>
                  <a:pt x="165138" y="21437"/>
                </a:lnTo>
                <a:lnTo>
                  <a:pt x="164376" y="37541"/>
                </a:lnTo>
                <a:lnTo>
                  <a:pt x="0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4439127" y="5681277"/>
            <a:ext cx="168643" cy="32296"/>
          </a:xfrm>
          <a:custGeom>
            <a:avLst/>
            <a:gdLst/>
            <a:ahLst/>
            <a:cxnLst/>
            <a:rect l="l" t="t" r="r" b="b"/>
            <a:pathLst>
              <a:path w="168643" h="32296">
                <a:moveTo>
                  <a:pt x="0" y="16294"/>
                </a:moveTo>
                <a:lnTo>
                  <a:pt x="167881" y="32296"/>
                </a:lnTo>
                <a:lnTo>
                  <a:pt x="168643" y="16205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4439127" y="5681277"/>
            <a:ext cx="168643" cy="32296"/>
          </a:xfrm>
          <a:custGeom>
            <a:avLst/>
            <a:gdLst/>
            <a:ahLst/>
            <a:cxnLst/>
            <a:rect l="l" t="t" r="r" b="b"/>
            <a:pathLst>
              <a:path w="168643" h="32296">
                <a:moveTo>
                  <a:pt x="0" y="16294"/>
                </a:moveTo>
                <a:lnTo>
                  <a:pt x="0" y="0"/>
                </a:lnTo>
                <a:lnTo>
                  <a:pt x="168643" y="16205"/>
                </a:lnTo>
                <a:lnTo>
                  <a:pt x="167881" y="32296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501200" y="5588968"/>
            <a:ext cx="172161" cy="27063"/>
          </a:xfrm>
          <a:custGeom>
            <a:avLst/>
            <a:gdLst/>
            <a:ahLst/>
            <a:cxnLst/>
            <a:rect l="l" t="t" r="r" b="b"/>
            <a:pathLst>
              <a:path w="172161" h="27063">
                <a:moveTo>
                  <a:pt x="0" y="16294"/>
                </a:moveTo>
                <a:lnTo>
                  <a:pt x="171399" y="27063"/>
                </a:lnTo>
                <a:lnTo>
                  <a:pt x="172161" y="10972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4501200" y="5588968"/>
            <a:ext cx="172161" cy="27063"/>
          </a:xfrm>
          <a:custGeom>
            <a:avLst/>
            <a:gdLst/>
            <a:ahLst/>
            <a:cxnLst/>
            <a:rect l="l" t="t" r="r" b="b"/>
            <a:pathLst>
              <a:path w="172161" h="27063">
                <a:moveTo>
                  <a:pt x="0" y="16294"/>
                </a:moveTo>
                <a:lnTo>
                  <a:pt x="0" y="0"/>
                </a:lnTo>
                <a:lnTo>
                  <a:pt x="172161" y="10972"/>
                </a:lnTo>
                <a:lnTo>
                  <a:pt x="171399" y="27063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4563286" y="5496651"/>
            <a:ext cx="175666" cy="21844"/>
          </a:xfrm>
          <a:custGeom>
            <a:avLst/>
            <a:gdLst/>
            <a:ahLst/>
            <a:cxnLst/>
            <a:rect l="l" t="t" r="r" b="b"/>
            <a:pathLst>
              <a:path w="175666" h="21844">
                <a:moveTo>
                  <a:pt x="0" y="16306"/>
                </a:moveTo>
                <a:lnTo>
                  <a:pt x="174904" y="21843"/>
                </a:lnTo>
                <a:lnTo>
                  <a:pt x="175666" y="5753"/>
                </a:lnTo>
                <a:lnTo>
                  <a:pt x="0" y="0"/>
                </a:lnTo>
                <a:lnTo>
                  <a:pt x="0" y="163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4563286" y="5496651"/>
            <a:ext cx="175666" cy="21844"/>
          </a:xfrm>
          <a:custGeom>
            <a:avLst/>
            <a:gdLst/>
            <a:ahLst/>
            <a:cxnLst/>
            <a:rect l="l" t="t" r="r" b="b"/>
            <a:pathLst>
              <a:path w="175666" h="21844">
                <a:moveTo>
                  <a:pt x="0" y="16306"/>
                </a:moveTo>
                <a:lnTo>
                  <a:pt x="0" y="0"/>
                </a:lnTo>
                <a:lnTo>
                  <a:pt x="175666" y="5753"/>
                </a:lnTo>
                <a:lnTo>
                  <a:pt x="174904" y="21843"/>
                </a:lnTo>
                <a:lnTo>
                  <a:pt x="0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4625366" y="5404351"/>
            <a:ext cx="179184" cy="16598"/>
          </a:xfrm>
          <a:custGeom>
            <a:avLst/>
            <a:gdLst/>
            <a:ahLst/>
            <a:cxnLst/>
            <a:rect l="l" t="t" r="r" b="b"/>
            <a:pathLst>
              <a:path w="179184" h="16598">
                <a:moveTo>
                  <a:pt x="178422" y="16598"/>
                </a:moveTo>
                <a:lnTo>
                  <a:pt x="179184" y="507"/>
                </a:lnTo>
                <a:lnTo>
                  <a:pt x="0" y="0"/>
                </a:lnTo>
                <a:lnTo>
                  <a:pt x="0" y="16294"/>
                </a:lnTo>
                <a:lnTo>
                  <a:pt x="178422" y="165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4625366" y="5404351"/>
            <a:ext cx="179184" cy="16598"/>
          </a:xfrm>
          <a:custGeom>
            <a:avLst/>
            <a:gdLst/>
            <a:ahLst/>
            <a:cxnLst/>
            <a:rect l="l" t="t" r="r" b="b"/>
            <a:pathLst>
              <a:path w="179184" h="16598">
                <a:moveTo>
                  <a:pt x="178422" y="16598"/>
                </a:moveTo>
                <a:lnTo>
                  <a:pt x="0" y="16294"/>
                </a:lnTo>
                <a:lnTo>
                  <a:pt x="0" y="0"/>
                </a:lnTo>
                <a:lnTo>
                  <a:pt x="179184" y="507"/>
                </a:lnTo>
                <a:lnTo>
                  <a:pt x="178422" y="165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661833" y="4601845"/>
            <a:ext cx="144513" cy="49352"/>
          </a:xfrm>
          <a:custGeom>
            <a:avLst/>
            <a:gdLst/>
            <a:ahLst/>
            <a:cxnLst/>
            <a:rect l="l" t="t" r="r" b="b"/>
            <a:pathLst>
              <a:path w="144513" h="49352">
                <a:moveTo>
                  <a:pt x="144513" y="15252"/>
                </a:moveTo>
                <a:lnTo>
                  <a:pt x="144437" y="0"/>
                </a:lnTo>
                <a:lnTo>
                  <a:pt x="0" y="33045"/>
                </a:lnTo>
                <a:lnTo>
                  <a:pt x="0" y="49352"/>
                </a:lnTo>
                <a:lnTo>
                  <a:pt x="144513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661833" y="4601845"/>
            <a:ext cx="144513" cy="49352"/>
          </a:xfrm>
          <a:custGeom>
            <a:avLst/>
            <a:gdLst/>
            <a:ahLst/>
            <a:cxnLst/>
            <a:rect l="l" t="t" r="r" b="b"/>
            <a:pathLst>
              <a:path w="144513" h="49352">
                <a:moveTo>
                  <a:pt x="144513" y="15252"/>
                </a:moveTo>
                <a:lnTo>
                  <a:pt x="0" y="49352"/>
                </a:lnTo>
                <a:lnTo>
                  <a:pt x="0" y="33045"/>
                </a:lnTo>
                <a:lnTo>
                  <a:pt x="144437" y="0"/>
                </a:lnTo>
                <a:lnTo>
                  <a:pt x="144513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597143" y="4686007"/>
            <a:ext cx="144030" cy="44945"/>
          </a:xfrm>
          <a:custGeom>
            <a:avLst/>
            <a:gdLst/>
            <a:ahLst/>
            <a:cxnLst/>
            <a:rect l="l" t="t" r="r" b="b"/>
            <a:pathLst>
              <a:path w="144030" h="44945">
                <a:moveTo>
                  <a:pt x="144030" y="15252"/>
                </a:moveTo>
                <a:lnTo>
                  <a:pt x="143954" y="0"/>
                </a:lnTo>
                <a:lnTo>
                  <a:pt x="0" y="28638"/>
                </a:lnTo>
                <a:lnTo>
                  <a:pt x="0" y="44945"/>
                </a:lnTo>
                <a:lnTo>
                  <a:pt x="144030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597143" y="4686007"/>
            <a:ext cx="144030" cy="44945"/>
          </a:xfrm>
          <a:custGeom>
            <a:avLst/>
            <a:gdLst/>
            <a:ahLst/>
            <a:cxnLst/>
            <a:rect l="l" t="t" r="r" b="b"/>
            <a:pathLst>
              <a:path w="144030" h="44945">
                <a:moveTo>
                  <a:pt x="144030" y="15252"/>
                </a:moveTo>
                <a:lnTo>
                  <a:pt x="0" y="44945"/>
                </a:lnTo>
                <a:lnTo>
                  <a:pt x="0" y="28638"/>
                </a:lnTo>
                <a:lnTo>
                  <a:pt x="143954" y="0"/>
                </a:lnTo>
                <a:lnTo>
                  <a:pt x="144030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532453" y="4770175"/>
            <a:ext cx="143548" cy="40525"/>
          </a:xfrm>
          <a:custGeom>
            <a:avLst/>
            <a:gdLst/>
            <a:ahLst/>
            <a:cxnLst/>
            <a:rect l="l" t="t" r="r" b="b"/>
            <a:pathLst>
              <a:path w="143548" h="40525">
                <a:moveTo>
                  <a:pt x="143548" y="15252"/>
                </a:moveTo>
                <a:lnTo>
                  <a:pt x="143471" y="0"/>
                </a:lnTo>
                <a:lnTo>
                  <a:pt x="0" y="24218"/>
                </a:lnTo>
                <a:lnTo>
                  <a:pt x="0" y="40525"/>
                </a:lnTo>
                <a:lnTo>
                  <a:pt x="143548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532453" y="4770175"/>
            <a:ext cx="143548" cy="40525"/>
          </a:xfrm>
          <a:custGeom>
            <a:avLst/>
            <a:gdLst/>
            <a:ahLst/>
            <a:cxnLst/>
            <a:rect l="l" t="t" r="r" b="b"/>
            <a:pathLst>
              <a:path w="143548" h="40525">
                <a:moveTo>
                  <a:pt x="143548" y="15252"/>
                </a:moveTo>
                <a:lnTo>
                  <a:pt x="0" y="40525"/>
                </a:lnTo>
                <a:lnTo>
                  <a:pt x="0" y="24218"/>
                </a:lnTo>
                <a:lnTo>
                  <a:pt x="143471" y="0"/>
                </a:lnTo>
                <a:lnTo>
                  <a:pt x="143548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467776" y="4854342"/>
            <a:ext cx="143052" cy="36106"/>
          </a:xfrm>
          <a:custGeom>
            <a:avLst/>
            <a:gdLst/>
            <a:ahLst/>
            <a:cxnLst/>
            <a:rect l="l" t="t" r="r" b="b"/>
            <a:pathLst>
              <a:path w="143052" h="36106">
                <a:moveTo>
                  <a:pt x="143052" y="15252"/>
                </a:moveTo>
                <a:lnTo>
                  <a:pt x="142976" y="0"/>
                </a:lnTo>
                <a:lnTo>
                  <a:pt x="0" y="19812"/>
                </a:lnTo>
                <a:lnTo>
                  <a:pt x="0" y="36106"/>
                </a:lnTo>
                <a:lnTo>
                  <a:pt x="143052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467776" y="4854342"/>
            <a:ext cx="143052" cy="36106"/>
          </a:xfrm>
          <a:custGeom>
            <a:avLst/>
            <a:gdLst/>
            <a:ahLst/>
            <a:cxnLst/>
            <a:rect l="l" t="t" r="r" b="b"/>
            <a:pathLst>
              <a:path w="143052" h="36106">
                <a:moveTo>
                  <a:pt x="143052" y="15252"/>
                </a:moveTo>
                <a:lnTo>
                  <a:pt x="0" y="36106"/>
                </a:lnTo>
                <a:lnTo>
                  <a:pt x="0" y="19812"/>
                </a:lnTo>
                <a:lnTo>
                  <a:pt x="142976" y="0"/>
                </a:lnTo>
                <a:lnTo>
                  <a:pt x="143052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403086" y="4938504"/>
            <a:ext cx="142570" cy="31686"/>
          </a:xfrm>
          <a:custGeom>
            <a:avLst/>
            <a:gdLst/>
            <a:ahLst/>
            <a:cxnLst/>
            <a:rect l="l" t="t" r="r" b="b"/>
            <a:pathLst>
              <a:path w="142570" h="31686">
                <a:moveTo>
                  <a:pt x="142570" y="15252"/>
                </a:moveTo>
                <a:lnTo>
                  <a:pt x="142494" y="0"/>
                </a:lnTo>
                <a:lnTo>
                  <a:pt x="0" y="15392"/>
                </a:lnTo>
                <a:lnTo>
                  <a:pt x="0" y="31686"/>
                </a:lnTo>
                <a:lnTo>
                  <a:pt x="142570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403086" y="4938504"/>
            <a:ext cx="142570" cy="31686"/>
          </a:xfrm>
          <a:custGeom>
            <a:avLst/>
            <a:gdLst/>
            <a:ahLst/>
            <a:cxnLst/>
            <a:rect l="l" t="t" r="r" b="b"/>
            <a:pathLst>
              <a:path w="142570" h="31686">
                <a:moveTo>
                  <a:pt x="142570" y="15252"/>
                </a:moveTo>
                <a:lnTo>
                  <a:pt x="0" y="31686"/>
                </a:lnTo>
                <a:lnTo>
                  <a:pt x="0" y="15392"/>
                </a:lnTo>
                <a:lnTo>
                  <a:pt x="142494" y="0"/>
                </a:lnTo>
                <a:lnTo>
                  <a:pt x="142570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338398" y="5022341"/>
            <a:ext cx="142087" cy="27279"/>
          </a:xfrm>
          <a:custGeom>
            <a:avLst/>
            <a:gdLst/>
            <a:ahLst/>
            <a:cxnLst/>
            <a:rect l="l" t="t" r="r" b="b"/>
            <a:pathLst>
              <a:path w="142087" h="27279">
                <a:moveTo>
                  <a:pt x="142087" y="15252"/>
                </a:moveTo>
                <a:lnTo>
                  <a:pt x="142011" y="0"/>
                </a:lnTo>
                <a:lnTo>
                  <a:pt x="0" y="10972"/>
                </a:lnTo>
                <a:lnTo>
                  <a:pt x="0" y="27279"/>
                </a:lnTo>
                <a:lnTo>
                  <a:pt x="142087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338398" y="5022341"/>
            <a:ext cx="142087" cy="27279"/>
          </a:xfrm>
          <a:custGeom>
            <a:avLst/>
            <a:gdLst/>
            <a:ahLst/>
            <a:cxnLst/>
            <a:rect l="l" t="t" r="r" b="b"/>
            <a:pathLst>
              <a:path w="142087" h="27279">
                <a:moveTo>
                  <a:pt x="142087" y="15252"/>
                </a:moveTo>
                <a:lnTo>
                  <a:pt x="0" y="27279"/>
                </a:lnTo>
                <a:lnTo>
                  <a:pt x="0" y="10972"/>
                </a:lnTo>
                <a:lnTo>
                  <a:pt x="142011" y="0"/>
                </a:lnTo>
                <a:lnTo>
                  <a:pt x="142087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273715" y="5106446"/>
            <a:ext cx="141605" cy="22860"/>
          </a:xfrm>
          <a:custGeom>
            <a:avLst/>
            <a:gdLst/>
            <a:ahLst/>
            <a:cxnLst/>
            <a:rect l="l" t="t" r="r" b="b"/>
            <a:pathLst>
              <a:path w="141605" h="22860">
                <a:moveTo>
                  <a:pt x="141605" y="15252"/>
                </a:moveTo>
                <a:lnTo>
                  <a:pt x="141528" y="0"/>
                </a:lnTo>
                <a:lnTo>
                  <a:pt x="0" y="6553"/>
                </a:lnTo>
                <a:lnTo>
                  <a:pt x="0" y="22859"/>
                </a:lnTo>
                <a:lnTo>
                  <a:pt x="141605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273715" y="5106446"/>
            <a:ext cx="141605" cy="22860"/>
          </a:xfrm>
          <a:custGeom>
            <a:avLst/>
            <a:gdLst/>
            <a:ahLst/>
            <a:cxnLst/>
            <a:rect l="l" t="t" r="r" b="b"/>
            <a:pathLst>
              <a:path w="141605" h="22860">
                <a:moveTo>
                  <a:pt x="141605" y="15252"/>
                </a:moveTo>
                <a:lnTo>
                  <a:pt x="0" y="22859"/>
                </a:lnTo>
                <a:lnTo>
                  <a:pt x="0" y="6553"/>
                </a:lnTo>
                <a:lnTo>
                  <a:pt x="141528" y="0"/>
                </a:lnTo>
                <a:lnTo>
                  <a:pt x="141605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209025" y="5190543"/>
            <a:ext cx="141122" cy="18440"/>
          </a:xfrm>
          <a:custGeom>
            <a:avLst/>
            <a:gdLst/>
            <a:ahLst/>
            <a:cxnLst/>
            <a:rect l="l" t="t" r="r" b="b"/>
            <a:pathLst>
              <a:path w="141122" h="18440">
                <a:moveTo>
                  <a:pt x="141122" y="15252"/>
                </a:moveTo>
                <a:lnTo>
                  <a:pt x="141046" y="0"/>
                </a:lnTo>
                <a:lnTo>
                  <a:pt x="0" y="2146"/>
                </a:lnTo>
                <a:lnTo>
                  <a:pt x="0" y="18440"/>
                </a:lnTo>
                <a:lnTo>
                  <a:pt x="141122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209025" y="5190543"/>
            <a:ext cx="141122" cy="18440"/>
          </a:xfrm>
          <a:custGeom>
            <a:avLst/>
            <a:gdLst/>
            <a:ahLst/>
            <a:cxnLst/>
            <a:rect l="l" t="t" r="r" b="b"/>
            <a:pathLst>
              <a:path w="141122" h="18440">
                <a:moveTo>
                  <a:pt x="141122" y="15252"/>
                </a:moveTo>
                <a:lnTo>
                  <a:pt x="0" y="18440"/>
                </a:lnTo>
                <a:lnTo>
                  <a:pt x="0" y="2146"/>
                </a:lnTo>
                <a:lnTo>
                  <a:pt x="141046" y="0"/>
                </a:lnTo>
                <a:lnTo>
                  <a:pt x="141122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144336" y="5272896"/>
            <a:ext cx="140639" cy="17526"/>
          </a:xfrm>
          <a:custGeom>
            <a:avLst/>
            <a:gdLst/>
            <a:ahLst/>
            <a:cxnLst/>
            <a:rect l="l" t="t" r="r" b="b"/>
            <a:pathLst>
              <a:path w="140639" h="17525">
                <a:moveTo>
                  <a:pt x="140639" y="17526"/>
                </a:moveTo>
                <a:lnTo>
                  <a:pt x="140563" y="2273"/>
                </a:lnTo>
                <a:lnTo>
                  <a:pt x="0" y="0"/>
                </a:lnTo>
                <a:lnTo>
                  <a:pt x="0" y="16306"/>
                </a:lnTo>
                <a:lnTo>
                  <a:pt x="140639" y="175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144336" y="5272896"/>
            <a:ext cx="140639" cy="17526"/>
          </a:xfrm>
          <a:custGeom>
            <a:avLst/>
            <a:gdLst/>
            <a:ahLst/>
            <a:cxnLst/>
            <a:rect l="l" t="t" r="r" b="b"/>
            <a:pathLst>
              <a:path w="140639" h="17525">
                <a:moveTo>
                  <a:pt x="140639" y="17526"/>
                </a:moveTo>
                <a:lnTo>
                  <a:pt x="0" y="16306"/>
                </a:lnTo>
                <a:lnTo>
                  <a:pt x="0" y="0"/>
                </a:lnTo>
                <a:lnTo>
                  <a:pt x="140563" y="2273"/>
                </a:lnTo>
                <a:lnTo>
                  <a:pt x="140639" y="175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421468" y="4185124"/>
            <a:ext cx="22656" cy="386854"/>
          </a:xfrm>
          <a:custGeom>
            <a:avLst/>
            <a:gdLst/>
            <a:ahLst/>
            <a:cxnLst/>
            <a:rect l="l" t="t" r="r" b="b"/>
            <a:pathLst>
              <a:path w="22656" h="386854">
                <a:moveTo>
                  <a:pt x="0" y="0"/>
                </a:moveTo>
                <a:lnTo>
                  <a:pt x="0" y="383159"/>
                </a:lnTo>
                <a:lnTo>
                  <a:pt x="22656" y="386854"/>
                </a:lnTo>
                <a:lnTo>
                  <a:pt x="22656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4421468" y="4185124"/>
            <a:ext cx="22656" cy="386854"/>
          </a:xfrm>
          <a:custGeom>
            <a:avLst/>
            <a:gdLst/>
            <a:ahLst/>
            <a:cxnLst/>
            <a:rect l="l" t="t" r="r" b="b"/>
            <a:pathLst>
              <a:path w="22656" h="386854">
                <a:moveTo>
                  <a:pt x="0" y="0"/>
                </a:moveTo>
                <a:lnTo>
                  <a:pt x="22656" y="0"/>
                </a:lnTo>
                <a:lnTo>
                  <a:pt x="22656" y="386854"/>
                </a:lnTo>
                <a:lnTo>
                  <a:pt x="0" y="38315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4159850" y="4051142"/>
            <a:ext cx="225513" cy="99504"/>
          </a:xfrm>
          <a:custGeom>
            <a:avLst/>
            <a:gdLst/>
            <a:ahLst/>
            <a:cxnLst/>
            <a:rect l="l" t="t" r="r" b="b"/>
            <a:pathLst>
              <a:path w="225513" h="99504">
                <a:moveTo>
                  <a:pt x="0" y="75895"/>
                </a:moveTo>
                <a:lnTo>
                  <a:pt x="0" y="99504"/>
                </a:lnTo>
                <a:lnTo>
                  <a:pt x="225513" y="23609"/>
                </a:lnTo>
                <a:lnTo>
                  <a:pt x="225513" y="0"/>
                </a:lnTo>
                <a:lnTo>
                  <a:pt x="0" y="758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4159850" y="4051142"/>
            <a:ext cx="225513" cy="99504"/>
          </a:xfrm>
          <a:custGeom>
            <a:avLst/>
            <a:gdLst/>
            <a:ahLst/>
            <a:cxnLst/>
            <a:rect l="l" t="t" r="r" b="b"/>
            <a:pathLst>
              <a:path w="225513" h="99504">
                <a:moveTo>
                  <a:pt x="0" y="75895"/>
                </a:moveTo>
                <a:lnTo>
                  <a:pt x="225513" y="0"/>
                </a:lnTo>
                <a:lnTo>
                  <a:pt x="225513" y="23609"/>
                </a:lnTo>
                <a:lnTo>
                  <a:pt x="0" y="99504"/>
                </a:lnTo>
                <a:lnTo>
                  <a:pt x="0" y="758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744482" y="4261368"/>
            <a:ext cx="676986" cy="159410"/>
          </a:xfrm>
          <a:custGeom>
            <a:avLst/>
            <a:gdLst/>
            <a:ahLst/>
            <a:cxnLst/>
            <a:rect l="l" t="t" r="r" b="b"/>
            <a:pathLst>
              <a:path w="676986" h="159410">
                <a:moveTo>
                  <a:pt x="676986" y="135801"/>
                </a:moveTo>
                <a:lnTo>
                  <a:pt x="0" y="0"/>
                </a:lnTo>
                <a:lnTo>
                  <a:pt x="0" y="23609"/>
                </a:lnTo>
                <a:lnTo>
                  <a:pt x="676986" y="159410"/>
                </a:lnTo>
                <a:lnTo>
                  <a:pt x="676986" y="135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744482" y="4261368"/>
            <a:ext cx="676986" cy="159410"/>
          </a:xfrm>
          <a:custGeom>
            <a:avLst/>
            <a:gdLst/>
            <a:ahLst/>
            <a:cxnLst/>
            <a:rect l="l" t="t" r="r" b="b"/>
            <a:pathLst>
              <a:path w="676986" h="159410">
                <a:moveTo>
                  <a:pt x="676986" y="135801"/>
                </a:moveTo>
                <a:lnTo>
                  <a:pt x="0" y="0"/>
                </a:lnTo>
                <a:lnTo>
                  <a:pt x="0" y="23609"/>
                </a:lnTo>
                <a:lnTo>
                  <a:pt x="676986" y="159410"/>
                </a:lnTo>
                <a:lnTo>
                  <a:pt x="676986" y="135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744481" y="4396696"/>
            <a:ext cx="689597" cy="197878"/>
          </a:xfrm>
          <a:custGeom>
            <a:avLst/>
            <a:gdLst/>
            <a:ahLst/>
            <a:cxnLst/>
            <a:rect l="l" t="t" r="r" b="b"/>
            <a:pathLst>
              <a:path w="689597" h="197878">
                <a:moveTo>
                  <a:pt x="0" y="71539"/>
                </a:moveTo>
                <a:lnTo>
                  <a:pt x="689597" y="197878"/>
                </a:lnTo>
                <a:lnTo>
                  <a:pt x="689597" y="126352"/>
                </a:lnTo>
                <a:lnTo>
                  <a:pt x="0" y="0"/>
                </a:lnTo>
                <a:lnTo>
                  <a:pt x="0" y="715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3744481" y="4396696"/>
            <a:ext cx="689597" cy="197878"/>
          </a:xfrm>
          <a:custGeom>
            <a:avLst/>
            <a:gdLst/>
            <a:ahLst/>
            <a:cxnLst/>
            <a:rect l="l" t="t" r="r" b="b"/>
            <a:pathLst>
              <a:path w="689597" h="197878">
                <a:moveTo>
                  <a:pt x="0" y="71539"/>
                </a:moveTo>
                <a:lnTo>
                  <a:pt x="689597" y="197878"/>
                </a:lnTo>
                <a:lnTo>
                  <a:pt x="689597" y="126352"/>
                </a:lnTo>
                <a:lnTo>
                  <a:pt x="0" y="0"/>
                </a:lnTo>
                <a:lnTo>
                  <a:pt x="0" y="715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601508" y="4396701"/>
            <a:ext cx="142976" cy="113715"/>
          </a:xfrm>
          <a:custGeom>
            <a:avLst/>
            <a:gdLst/>
            <a:ahLst/>
            <a:cxnLst/>
            <a:rect l="l" t="t" r="r" b="b"/>
            <a:pathLst>
              <a:path w="142976" h="113715">
                <a:moveTo>
                  <a:pt x="0" y="113715"/>
                </a:moveTo>
                <a:lnTo>
                  <a:pt x="142976" y="69697"/>
                </a:lnTo>
                <a:lnTo>
                  <a:pt x="142976" y="0"/>
                </a:lnTo>
                <a:lnTo>
                  <a:pt x="0" y="42176"/>
                </a:lnTo>
                <a:lnTo>
                  <a:pt x="0" y="1137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601508" y="4396701"/>
            <a:ext cx="142976" cy="113715"/>
          </a:xfrm>
          <a:custGeom>
            <a:avLst/>
            <a:gdLst/>
            <a:ahLst/>
            <a:cxnLst/>
            <a:rect l="l" t="t" r="r" b="b"/>
            <a:pathLst>
              <a:path w="142976" h="113715">
                <a:moveTo>
                  <a:pt x="0" y="113715"/>
                </a:moveTo>
                <a:lnTo>
                  <a:pt x="142976" y="69697"/>
                </a:lnTo>
                <a:lnTo>
                  <a:pt x="142976" y="0"/>
                </a:lnTo>
                <a:lnTo>
                  <a:pt x="0" y="42176"/>
                </a:lnTo>
                <a:lnTo>
                  <a:pt x="0" y="1137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662190" y="3982771"/>
            <a:ext cx="135064" cy="162696"/>
          </a:xfrm>
          <a:custGeom>
            <a:avLst/>
            <a:gdLst/>
            <a:ahLst/>
            <a:cxnLst/>
            <a:rect l="l" t="t" r="r" b="b"/>
            <a:pathLst>
              <a:path w="135064" h="162696">
                <a:moveTo>
                  <a:pt x="118438" y="0"/>
                </a:moveTo>
                <a:lnTo>
                  <a:pt x="106676" y="138"/>
                </a:lnTo>
                <a:lnTo>
                  <a:pt x="94324" y="3241"/>
                </a:lnTo>
                <a:lnTo>
                  <a:pt x="83087" y="8280"/>
                </a:lnTo>
                <a:lnTo>
                  <a:pt x="74671" y="14227"/>
                </a:lnTo>
                <a:lnTo>
                  <a:pt x="71386" y="17535"/>
                </a:lnTo>
                <a:lnTo>
                  <a:pt x="71475" y="19859"/>
                </a:lnTo>
                <a:lnTo>
                  <a:pt x="68452" y="22449"/>
                </a:lnTo>
                <a:lnTo>
                  <a:pt x="65125" y="25294"/>
                </a:lnTo>
                <a:lnTo>
                  <a:pt x="61467" y="27618"/>
                </a:lnTo>
                <a:lnTo>
                  <a:pt x="58432" y="30755"/>
                </a:lnTo>
                <a:lnTo>
                  <a:pt x="55778" y="33460"/>
                </a:lnTo>
                <a:lnTo>
                  <a:pt x="53009" y="37855"/>
                </a:lnTo>
                <a:lnTo>
                  <a:pt x="49631" y="39912"/>
                </a:lnTo>
                <a:lnTo>
                  <a:pt x="45173" y="42617"/>
                </a:lnTo>
                <a:lnTo>
                  <a:pt x="38747" y="42795"/>
                </a:lnTo>
                <a:lnTo>
                  <a:pt x="34099" y="45602"/>
                </a:lnTo>
                <a:lnTo>
                  <a:pt x="30873" y="47545"/>
                </a:lnTo>
                <a:lnTo>
                  <a:pt x="29832" y="49577"/>
                </a:lnTo>
                <a:lnTo>
                  <a:pt x="27444" y="52434"/>
                </a:lnTo>
                <a:lnTo>
                  <a:pt x="25044" y="55304"/>
                </a:lnTo>
                <a:lnTo>
                  <a:pt x="22059" y="57400"/>
                </a:lnTo>
                <a:lnTo>
                  <a:pt x="18300" y="58581"/>
                </a:lnTo>
                <a:lnTo>
                  <a:pt x="14579" y="58911"/>
                </a:lnTo>
                <a:lnTo>
                  <a:pt x="10642" y="62086"/>
                </a:lnTo>
                <a:lnTo>
                  <a:pt x="9778" y="67103"/>
                </a:lnTo>
                <a:lnTo>
                  <a:pt x="8369" y="69732"/>
                </a:lnTo>
                <a:lnTo>
                  <a:pt x="6807" y="72640"/>
                </a:lnTo>
                <a:lnTo>
                  <a:pt x="2743" y="75459"/>
                </a:lnTo>
                <a:lnTo>
                  <a:pt x="1739" y="78876"/>
                </a:lnTo>
                <a:lnTo>
                  <a:pt x="0" y="84768"/>
                </a:lnTo>
                <a:lnTo>
                  <a:pt x="1790" y="92287"/>
                </a:lnTo>
                <a:lnTo>
                  <a:pt x="990" y="98395"/>
                </a:lnTo>
                <a:lnTo>
                  <a:pt x="3125" y="110341"/>
                </a:lnTo>
                <a:lnTo>
                  <a:pt x="8338" y="121912"/>
                </a:lnTo>
                <a:lnTo>
                  <a:pt x="8953" y="123618"/>
                </a:lnTo>
                <a:lnTo>
                  <a:pt x="14255" y="135487"/>
                </a:lnTo>
                <a:lnTo>
                  <a:pt x="21958" y="145254"/>
                </a:lnTo>
                <a:lnTo>
                  <a:pt x="32787" y="153238"/>
                </a:lnTo>
                <a:lnTo>
                  <a:pt x="33921" y="153869"/>
                </a:lnTo>
                <a:lnTo>
                  <a:pt x="38214" y="156193"/>
                </a:lnTo>
                <a:lnTo>
                  <a:pt x="47599" y="162696"/>
                </a:lnTo>
                <a:lnTo>
                  <a:pt x="50317" y="155939"/>
                </a:lnTo>
                <a:lnTo>
                  <a:pt x="55549" y="130565"/>
                </a:lnTo>
                <a:lnTo>
                  <a:pt x="55905" y="127821"/>
                </a:lnTo>
                <a:lnTo>
                  <a:pt x="54571" y="123008"/>
                </a:lnTo>
                <a:lnTo>
                  <a:pt x="55486" y="120392"/>
                </a:lnTo>
                <a:lnTo>
                  <a:pt x="56514" y="117395"/>
                </a:lnTo>
                <a:lnTo>
                  <a:pt x="60909" y="114347"/>
                </a:lnTo>
                <a:lnTo>
                  <a:pt x="65303" y="110245"/>
                </a:lnTo>
                <a:lnTo>
                  <a:pt x="66865" y="105393"/>
                </a:lnTo>
                <a:lnTo>
                  <a:pt x="69862" y="100796"/>
                </a:lnTo>
                <a:lnTo>
                  <a:pt x="74167" y="102218"/>
                </a:lnTo>
                <a:lnTo>
                  <a:pt x="77609" y="105622"/>
                </a:lnTo>
                <a:lnTo>
                  <a:pt x="81940" y="107336"/>
                </a:lnTo>
                <a:lnTo>
                  <a:pt x="85623" y="108797"/>
                </a:lnTo>
                <a:lnTo>
                  <a:pt x="92735" y="111553"/>
                </a:lnTo>
                <a:lnTo>
                  <a:pt x="96697" y="111159"/>
                </a:lnTo>
                <a:lnTo>
                  <a:pt x="101079" y="110714"/>
                </a:lnTo>
                <a:lnTo>
                  <a:pt x="103123" y="107349"/>
                </a:lnTo>
                <a:lnTo>
                  <a:pt x="104292" y="103793"/>
                </a:lnTo>
                <a:lnTo>
                  <a:pt x="105625" y="99792"/>
                </a:lnTo>
                <a:lnTo>
                  <a:pt x="106692" y="98243"/>
                </a:lnTo>
                <a:lnTo>
                  <a:pt x="109600" y="95005"/>
                </a:lnTo>
                <a:lnTo>
                  <a:pt x="112140" y="92388"/>
                </a:lnTo>
                <a:lnTo>
                  <a:pt x="114439" y="87956"/>
                </a:lnTo>
                <a:lnTo>
                  <a:pt x="117144" y="86762"/>
                </a:lnTo>
                <a:lnTo>
                  <a:pt x="119824" y="88464"/>
                </a:lnTo>
                <a:lnTo>
                  <a:pt x="121742" y="87626"/>
                </a:lnTo>
                <a:lnTo>
                  <a:pt x="124345" y="86496"/>
                </a:lnTo>
                <a:lnTo>
                  <a:pt x="124663" y="83740"/>
                </a:lnTo>
                <a:lnTo>
                  <a:pt x="125298" y="81479"/>
                </a:lnTo>
                <a:lnTo>
                  <a:pt x="126771" y="76336"/>
                </a:lnTo>
                <a:lnTo>
                  <a:pt x="126237" y="71789"/>
                </a:lnTo>
                <a:lnTo>
                  <a:pt x="126085" y="66518"/>
                </a:lnTo>
                <a:lnTo>
                  <a:pt x="125945" y="61794"/>
                </a:lnTo>
                <a:lnTo>
                  <a:pt x="125615" y="60600"/>
                </a:lnTo>
                <a:lnTo>
                  <a:pt x="129108" y="57222"/>
                </a:lnTo>
                <a:lnTo>
                  <a:pt x="130022" y="56397"/>
                </a:lnTo>
                <a:lnTo>
                  <a:pt x="130949" y="49399"/>
                </a:lnTo>
                <a:lnTo>
                  <a:pt x="132283" y="42338"/>
                </a:lnTo>
                <a:lnTo>
                  <a:pt x="132816" y="35315"/>
                </a:lnTo>
                <a:lnTo>
                  <a:pt x="133349" y="28482"/>
                </a:lnTo>
                <a:lnTo>
                  <a:pt x="135064" y="19503"/>
                </a:lnTo>
                <a:lnTo>
                  <a:pt x="133375" y="12734"/>
                </a:lnTo>
                <a:lnTo>
                  <a:pt x="127906" y="3855"/>
                </a:lnTo>
                <a:lnTo>
                  <a:pt x="11843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662190" y="3982771"/>
            <a:ext cx="135064" cy="162696"/>
          </a:xfrm>
          <a:custGeom>
            <a:avLst/>
            <a:gdLst/>
            <a:ahLst/>
            <a:cxnLst/>
            <a:rect l="l" t="t" r="r" b="b"/>
            <a:pathLst>
              <a:path w="135064" h="162696">
                <a:moveTo>
                  <a:pt x="55549" y="130565"/>
                </a:moveTo>
                <a:lnTo>
                  <a:pt x="55905" y="127821"/>
                </a:lnTo>
                <a:lnTo>
                  <a:pt x="54571" y="123008"/>
                </a:lnTo>
                <a:lnTo>
                  <a:pt x="55486" y="120392"/>
                </a:lnTo>
                <a:lnTo>
                  <a:pt x="56514" y="117395"/>
                </a:lnTo>
                <a:lnTo>
                  <a:pt x="58534" y="116556"/>
                </a:lnTo>
                <a:lnTo>
                  <a:pt x="60909" y="114347"/>
                </a:lnTo>
                <a:lnTo>
                  <a:pt x="65303" y="110245"/>
                </a:lnTo>
                <a:lnTo>
                  <a:pt x="66865" y="105393"/>
                </a:lnTo>
                <a:lnTo>
                  <a:pt x="69862" y="100796"/>
                </a:lnTo>
                <a:lnTo>
                  <a:pt x="74167" y="102218"/>
                </a:lnTo>
                <a:lnTo>
                  <a:pt x="77609" y="105622"/>
                </a:lnTo>
                <a:lnTo>
                  <a:pt x="81940" y="107336"/>
                </a:lnTo>
                <a:lnTo>
                  <a:pt x="85623" y="108797"/>
                </a:lnTo>
                <a:lnTo>
                  <a:pt x="92735" y="111553"/>
                </a:lnTo>
                <a:lnTo>
                  <a:pt x="96697" y="111159"/>
                </a:lnTo>
                <a:lnTo>
                  <a:pt x="101079" y="110714"/>
                </a:lnTo>
                <a:lnTo>
                  <a:pt x="103123" y="107349"/>
                </a:lnTo>
                <a:lnTo>
                  <a:pt x="104292" y="103793"/>
                </a:lnTo>
                <a:lnTo>
                  <a:pt x="105625" y="99792"/>
                </a:lnTo>
                <a:lnTo>
                  <a:pt x="106692" y="98243"/>
                </a:lnTo>
                <a:lnTo>
                  <a:pt x="109600" y="95005"/>
                </a:lnTo>
                <a:lnTo>
                  <a:pt x="110693" y="93798"/>
                </a:lnTo>
                <a:lnTo>
                  <a:pt x="112140" y="92388"/>
                </a:lnTo>
                <a:lnTo>
                  <a:pt x="113042" y="91182"/>
                </a:lnTo>
                <a:lnTo>
                  <a:pt x="113766" y="90191"/>
                </a:lnTo>
                <a:lnTo>
                  <a:pt x="114439" y="87956"/>
                </a:lnTo>
                <a:lnTo>
                  <a:pt x="115544" y="87473"/>
                </a:lnTo>
                <a:lnTo>
                  <a:pt x="117144" y="86762"/>
                </a:lnTo>
                <a:lnTo>
                  <a:pt x="119824" y="88464"/>
                </a:lnTo>
                <a:lnTo>
                  <a:pt x="121742" y="87626"/>
                </a:lnTo>
                <a:lnTo>
                  <a:pt x="124345" y="86496"/>
                </a:lnTo>
                <a:lnTo>
                  <a:pt x="124663" y="83740"/>
                </a:lnTo>
                <a:lnTo>
                  <a:pt x="125298" y="81479"/>
                </a:lnTo>
                <a:lnTo>
                  <a:pt x="126771" y="76336"/>
                </a:lnTo>
                <a:lnTo>
                  <a:pt x="126237" y="71789"/>
                </a:lnTo>
                <a:lnTo>
                  <a:pt x="126085" y="66518"/>
                </a:lnTo>
                <a:lnTo>
                  <a:pt x="125945" y="61794"/>
                </a:lnTo>
                <a:lnTo>
                  <a:pt x="125615" y="60600"/>
                </a:lnTo>
                <a:lnTo>
                  <a:pt x="129108" y="57222"/>
                </a:lnTo>
                <a:lnTo>
                  <a:pt x="129933" y="56447"/>
                </a:lnTo>
                <a:lnTo>
                  <a:pt x="130162" y="56193"/>
                </a:lnTo>
                <a:lnTo>
                  <a:pt x="130200" y="55038"/>
                </a:lnTo>
                <a:lnTo>
                  <a:pt x="130149" y="55469"/>
                </a:lnTo>
                <a:lnTo>
                  <a:pt x="130162" y="55990"/>
                </a:lnTo>
                <a:lnTo>
                  <a:pt x="130022" y="56397"/>
                </a:lnTo>
                <a:lnTo>
                  <a:pt x="130949" y="49399"/>
                </a:lnTo>
                <a:lnTo>
                  <a:pt x="132283" y="42338"/>
                </a:lnTo>
                <a:lnTo>
                  <a:pt x="132816" y="35315"/>
                </a:lnTo>
                <a:lnTo>
                  <a:pt x="133349" y="28482"/>
                </a:lnTo>
                <a:lnTo>
                  <a:pt x="135064" y="19503"/>
                </a:lnTo>
                <a:lnTo>
                  <a:pt x="133375" y="12734"/>
                </a:lnTo>
                <a:lnTo>
                  <a:pt x="127906" y="3855"/>
                </a:lnTo>
                <a:lnTo>
                  <a:pt x="118438" y="0"/>
                </a:lnTo>
                <a:lnTo>
                  <a:pt x="106676" y="138"/>
                </a:lnTo>
                <a:lnTo>
                  <a:pt x="94324" y="3241"/>
                </a:lnTo>
                <a:lnTo>
                  <a:pt x="83087" y="8280"/>
                </a:lnTo>
                <a:lnTo>
                  <a:pt x="74671" y="14227"/>
                </a:lnTo>
                <a:lnTo>
                  <a:pt x="71386" y="17535"/>
                </a:lnTo>
                <a:lnTo>
                  <a:pt x="71475" y="19859"/>
                </a:lnTo>
                <a:lnTo>
                  <a:pt x="68452" y="22449"/>
                </a:lnTo>
                <a:lnTo>
                  <a:pt x="65125" y="25294"/>
                </a:lnTo>
                <a:lnTo>
                  <a:pt x="61467" y="27618"/>
                </a:lnTo>
                <a:lnTo>
                  <a:pt x="58432" y="30755"/>
                </a:lnTo>
                <a:lnTo>
                  <a:pt x="55778" y="33460"/>
                </a:lnTo>
                <a:lnTo>
                  <a:pt x="53009" y="37855"/>
                </a:lnTo>
                <a:lnTo>
                  <a:pt x="49631" y="39912"/>
                </a:lnTo>
                <a:lnTo>
                  <a:pt x="45173" y="42617"/>
                </a:lnTo>
                <a:lnTo>
                  <a:pt x="38747" y="42795"/>
                </a:lnTo>
                <a:lnTo>
                  <a:pt x="34099" y="45602"/>
                </a:lnTo>
                <a:lnTo>
                  <a:pt x="30873" y="47545"/>
                </a:lnTo>
                <a:lnTo>
                  <a:pt x="29832" y="49577"/>
                </a:lnTo>
                <a:lnTo>
                  <a:pt x="27444" y="52434"/>
                </a:lnTo>
                <a:lnTo>
                  <a:pt x="25044" y="55304"/>
                </a:lnTo>
                <a:lnTo>
                  <a:pt x="22059" y="57400"/>
                </a:lnTo>
                <a:lnTo>
                  <a:pt x="18300" y="58581"/>
                </a:lnTo>
                <a:lnTo>
                  <a:pt x="16649" y="59102"/>
                </a:lnTo>
                <a:lnTo>
                  <a:pt x="14579" y="58911"/>
                </a:lnTo>
                <a:lnTo>
                  <a:pt x="13144" y="60067"/>
                </a:lnTo>
                <a:lnTo>
                  <a:pt x="10642" y="62086"/>
                </a:lnTo>
                <a:lnTo>
                  <a:pt x="9778" y="67103"/>
                </a:lnTo>
                <a:lnTo>
                  <a:pt x="8369" y="69732"/>
                </a:lnTo>
                <a:lnTo>
                  <a:pt x="6807" y="72640"/>
                </a:lnTo>
                <a:lnTo>
                  <a:pt x="2743" y="75459"/>
                </a:lnTo>
                <a:lnTo>
                  <a:pt x="1739" y="78876"/>
                </a:lnTo>
                <a:lnTo>
                  <a:pt x="0" y="84768"/>
                </a:lnTo>
                <a:lnTo>
                  <a:pt x="1790" y="92287"/>
                </a:lnTo>
                <a:lnTo>
                  <a:pt x="990" y="98395"/>
                </a:lnTo>
                <a:lnTo>
                  <a:pt x="3125" y="110341"/>
                </a:lnTo>
                <a:lnTo>
                  <a:pt x="8338" y="121912"/>
                </a:lnTo>
                <a:lnTo>
                  <a:pt x="8953" y="123618"/>
                </a:lnTo>
                <a:lnTo>
                  <a:pt x="14255" y="135487"/>
                </a:lnTo>
                <a:lnTo>
                  <a:pt x="21958" y="145254"/>
                </a:lnTo>
                <a:lnTo>
                  <a:pt x="32787" y="153238"/>
                </a:lnTo>
                <a:lnTo>
                  <a:pt x="33921" y="153869"/>
                </a:lnTo>
                <a:lnTo>
                  <a:pt x="38214" y="156193"/>
                </a:lnTo>
                <a:lnTo>
                  <a:pt x="47599" y="162696"/>
                </a:lnTo>
                <a:lnTo>
                  <a:pt x="50317" y="1559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759942" y="4072532"/>
            <a:ext cx="9652" cy="5029"/>
          </a:xfrm>
          <a:custGeom>
            <a:avLst/>
            <a:gdLst/>
            <a:ahLst/>
            <a:cxnLst/>
            <a:rect l="l" t="t" r="r" b="b"/>
            <a:pathLst>
              <a:path w="9651" h="5029">
                <a:moveTo>
                  <a:pt x="9651" y="5029"/>
                </a:moveTo>
                <a:lnTo>
                  <a:pt x="7238" y="4191"/>
                </a:lnTo>
                <a:lnTo>
                  <a:pt x="1714" y="182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766750" y="4060836"/>
            <a:ext cx="11049" cy="9029"/>
          </a:xfrm>
          <a:custGeom>
            <a:avLst/>
            <a:gdLst/>
            <a:ahLst/>
            <a:cxnLst/>
            <a:rect l="l" t="t" r="r" b="b"/>
            <a:pathLst>
              <a:path w="11049" h="9029">
                <a:moveTo>
                  <a:pt x="11048" y="9029"/>
                </a:moveTo>
                <a:lnTo>
                  <a:pt x="7746" y="5981"/>
                </a:lnTo>
                <a:lnTo>
                  <a:pt x="0" y="5549"/>
                </a:lnTo>
                <a:lnTo>
                  <a:pt x="19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766166" y="4033493"/>
            <a:ext cx="20967" cy="3263"/>
          </a:xfrm>
          <a:custGeom>
            <a:avLst/>
            <a:gdLst/>
            <a:ahLst/>
            <a:cxnLst/>
            <a:rect l="l" t="t" r="r" b="b"/>
            <a:pathLst>
              <a:path w="20967" h="3263">
                <a:moveTo>
                  <a:pt x="20967" y="3263"/>
                </a:moveTo>
                <a:lnTo>
                  <a:pt x="19240" y="2628"/>
                </a:lnTo>
                <a:lnTo>
                  <a:pt x="17830" y="1142"/>
                </a:lnTo>
                <a:lnTo>
                  <a:pt x="16052" y="558"/>
                </a:lnTo>
                <a:lnTo>
                  <a:pt x="14541" y="76"/>
                </a:lnTo>
                <a:lnTo>
                  <a:pt x="14173" y="419"/>
                </a:lnTo>
                <a:lnTo>
                  <a:pt x="12293" y="292"/>
                </a:lnTo>
                <a:lnTo>
                  <a:pt x="7772" y="0"/>
                </a:lnTo>
                <a:lnTo>
                  <a:pt x="4356" y="1320"/>
                </a:lnTo>
                <a:lnTo>
                  <a:pt x="0" y="2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773062" y="4041112"/>
            <a:ext cx="8953" cy="406"/>
          </a:xfrm>
          <a:custGeom>
            <a:avLst/>
            <a:gdLst/>
            <a:ahLst/>
            <a:cxnLst/>
            <a:rect l="l" t="t" r="r" b="b"/>
            <a:pathLst>
              <a:path w="8953" h="406">
                <a:moveTo>
                  <a:pt x="8953" y="406"/>
                </a:moveTo>
                <a:lnTo>
                  <a:pt x="5854" y="0"/>
                </a:lnTo>
                <a:lnTo>
                  <a:pt x="2984" y="177"/>
                </a:lnTo>
                <a:lnTo>
                  <a:pt x="0" y="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773926" y="4041912"/>
            <a:ext cx="3987" cy="3936"/>
          </a:xfrm>
          <a:custGeom>
            <a:avLst/>
            <a:gdLst/>
            <a:ahLst/>
            <a:cxnLst/>
            <a:rect l="l" t="t" r="r" b="b"/>
            <a:pathLst>
              <a:path w="3987" h="3937">
                <a:moveTo>
                  <a:pt x="3987" y="0"/>
                </a:moveTo>
                <a:lnTo>
                  <a:pt x="3555" y="1231"/>
                </a:lnTo>
                <a:lnTo>
                  <a:pt x="3022" y="2578"/>
                </a:lnTo>
                <a:lnTo>
                  <a:pt x="2527" y="3822"/>
                </a:lnTo>
                <a:lnTo>
                  <a:pt x="1790" y="3937"/>
                </a:lnTo>
                <a:lnTo>
                  <a:pt x="685" y="3822"/>
                </a:lnTo>
                <a:lnTo>
                  <a:pt x="0" y="3581"/>
                </a:lnTo>
                <a:lnTo>
                  <a:pt x="0" y="2984"/>
                </a:lnTo>
                <a:lnTo>
                  <a:pt x="0" y="2235"/>
                </a:lnTo>
                <a:lnTo>
                  <a:pt x="190" y="16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761834" y="4078399"/>
            <a:ext cx="5842" cy="3416"/>
          </a:xfrm>
          <a:custGeom>
            <a:avLst/>
            <a:gdLst/>
            <a:ahLst/>
            <a:cxnLst/>
            <a:rect l="l" t="t" r="r" b="b"/>
            <a:pathLst>
              <a:path w="5842" h="3416">
                <a:moveTo>
                  <a:pt x="5841" y="3416"/>
                </a:moveTo>
                <a:lnTo>
                  <a:pt x="3441" y="2755"/>
                </a:lnTo>
                <a:lnTo>
                  <a:pt x="2082" y="110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668760" y="3962220"/>
            <a:ext cx="128854" cy="97383"/>
          </a:xfrm>
          <a:custGeom>
            <a:avLst/>
            <a:gdLst/>
            <a:ahLst/>
            <a:cxnLst/>
            <a:rect l="l" t="t" r="r" b="b"/>
            <a:pathLst>
              <a:path w="128854" h="97383">
                <a:moveTo>
                  <a:pt x="2539" y="76885"/>
                </a:moveTo>
                <a:lnTo>
                  <a:pt x="0" y="79768"/>
                </a:lnTo>
                <a:lnTo>
                  <a:pt x="1549" y="86855"/>
                </a:lnTo>
                <a:lnTo>
                  <a:pt x="1498" y="90766"/>
                </a:lnTo>
                <a:lnTo>
                  <a:pt x="7238" y="91363"/>
                </a:lnTo>
                <a:lnTo>
                  <a:pt x="5816" y="90322"/>
                </a:lnTo>
                <a:lnTo>
                  <a:pt x="10388" y="93548"/>
                </a:lnTo>
                <a:lnTo>
                  <a:pt x="13512" y="97383"/>
                </a:lnTo>
                <a:lnTo>
                  <a:pt x="23335" y="89157"/>
                </a:lnTo>
                <a:lnTo>
                  <a:pt x="30279" y="78187"/>
                </a:lnTo>
                <a:lnTo>
                  <a:pt x="34416" y="73367"/>
                </a:lnTo>
                <a:lnTo>
                  <a:pt x="37033" y="71018"/>
                </a:lnTo>
                <a:lnTo>
                  <a:pt x="41033" y="69494"/>
                </a:lnTo>
                <a:lnTo>
                  <a:pt x="43230" y="66306"/>
                </a:lnTo>
                <a:lnTo>
                  <a:pt x="45656" y="62750"/>
                </a:lnTo>
                <a:lnTo>
                  <a:pt x="44856" y="57035"/>
                </a:lnTo>
                <a:lnTo>
                  <a:pt x="50761" y="58000"/>
                </a:lnTo>
                <a:lnTo>
                  <a:pt x="60604" y="59613"/>
                </a:lnTo>
                <a:lnTo>
                  <a:pt x="61366" y="73164"/>
                </a:lnTo>
                <a:lnTo>
                  <a:pt x="60794" y="80416"/>
                </a:lnTo>
                <a:lnTo>
                  <a:pt x="66674" y="81597"/>
                </a:lnTo>
                <a:lnTo>
                  <a:pt x="70662" y="80009"/>
                </a:lnTo>
                <a:lnTo>
                  <a:pt x="76225" y="78816"/>
                </a:lnTo>
                <a:lnTo>
                  <a:pt x="73411" y="68863"/>
                </a:lnTo>
                <a:lnTo>
                  <a:pt x="77070" y="57699"/>
                </a:lnTo>
                <a:lnTo>
                  <a:pt x="77470" y="56260"/>
                </a:lnTo>
                <a:lnTo>
                  <a:pt x="78359" y="52400"/>
                </a:lnTo>
                <a:lnTo>
                  <a:pt x="78828" y="49720"/>
                </a:lnTo>
                <a:lnTo>
                  <a:pt x="81229" y="46469"/>
                </a:lnTo>
                <a:lnTo>
                  <a:pt x="83616" y="43256"/>
                </a:lnTo>
                <a:lnTo>
                  <a:pt x="84861" y="40995"/>
                </a:lnTo>
                <a:lnTo>
                  <a:pt x="86118" y="37426"/>
                </a:lnTo>
                <a:lnTo>
                  <a:pt x="98673" y="36199"/>
                </a:lnTo>
                <a:lnTo>
                  <a:pt x="111324" y="35701"/>
                </a:lnTo>
                <a:lnTo>
                  <a:pt x="115722" y="36080"/>
                </a:lnTo>
                <a:lnTo>
                  <a:pt x="120421" y="37185"/>
                </a:lnTo>
                <a:lnTo>
                  <a:pt x="123723" y="35991"/>
                </a:lnTo>
                <a:lnTo>
                  <a:pt x="125602" y="32384"/>
                </a:lnTo>
                <a:lnTo>
                  <a:pt x="128854" y="30759"/>
                </a:lnTo>
                <a:lnTo>
                  <a:pt x="127533" y="27393"/>
                </a:lnTo>
                <a:lnTo>
                  <a:pt x="127177" y="23279"/>
                </a:lnTo>
                <a:lnTo>
                  <a:pt x="125412" y="20192"/>
                </a:lnTo>
                <a:lnTo>
                  <a:pt x="121437" y="13169"/>
                </a:lnTo>
                <a:lnTo>
                  <a:pt x="111975" y="9956"/>
                </a:lnTo>
                <a:lnTo>
                  <a:pt x="104216" y="8343"/>
                </a:lnTo>
                <a:lnTo>
                  <a:pt x="97980" y="7035"/>
                </a:lnTo>
                <a:lnTo>
                  <a:pt x="95313" y="1752"/>
                </a:lnTo>
                <a:lnTo>
                  <a:pt x="88836" y="2476"/>
                </a:lnTo>
                <a:lnTo>
                  <a:pt x="85216" y="2870"/>
                </a:lnTo>
                <a:lnTo>
                  <a:pt x="74942" y="0"/>
                </a:lnTo>
                <a:lnTo>
                  <a:pt x="71323" y="711"/>
                </a:lnTo>
                <a:lnTo>
                  <a:pt x="61912" y="2565"/>
                </a:lnTo>
                <a:lnTo>
                  <a:pt x="59156" y="6197"/>
                </a:lnTo>
                <a:lnTo>
                  <a:pt x="49631" y="5232"/>
                </a:lnTo>
                <a:lnTo>
                  <a:pt x="46710" y="4927"/>
                </a:lnTo>
                <a:lnTo>
                  <a:pt x="35280" y="4165"/>
                </a:lnTo>
                <a:lnTo>
                  <a:pt x="33045" y="4648"/>
                </a:lnTo>
                <a:lnTo>
                  <a:pt x="28206" y="5651"/>
                </a:lnTo>
                <a:lnTo>
                  <a:pt x="25425" y="15722"/>
                </a:lnTo>
                <a:lnTo>
                  <a:pt x="21450" y="18503"/>
                </a:lnTo>
                <a:lnTo>
                  <a:pt x="14253" y="28949"/>
                </a:lnTo>
                <a:lnTo>
                  <a:pt x="10255" y="41492"/>
                </a:lnTo>
                <a:lnTo>
                  <a:pt x="9626" y="43218"/>
                </a:lnTo>
                <a:lnTo>
                  <a:pt x="6730" y="50685"/>
                </a:lnTo>
                <a:lnTo>
                  <a:pt x="8547" y="57556"/>
                </a:lnTo>
                <a:lnTo>
                  <a:pt x="6845" y="65481"/>
                </a:lnTo>
                <a:lnTo>
                  <a:pt x="5753" y="70599"/>
                </a:lnTo>
                <a:lnTo>
                  <a:pt x="5994" y="72961"/>
                </a:lnTo>
                <a:lnTo>
                  <a:pt x="2539" y="768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668760" y="3962220"/>
            <a:ext cx="128854" cy="97383"/>
          </a:xfrm>
          <a:custGeom>
            <a:avLst/>
            <a:gdLst/>
            <a:ahLst/>
            <a:cxnLst/>
            <a:rect l="l" t="t" r="r" b="b"/>
            <a:pathLst>
              <a:path w="128854" h="97383">
                <a:moveTo>
                  <a:pt x="120421" y="37185"/>
                </a:moveTo>
                <a:lnTo>
                  <a:pt x="123723" y="35991"/>
                </a:lnTo>
                <a:lnTo>
                  <a:pt x="125602" y="32384"/>
                </a:lnTo>
                <a:lnTo>
                  <a:pt x="128854" y="30759"/>
                </a:lnTo>
                <a:lnTo>
                  <a:pt x="127533" y="27393"/>
                </a:lnTo>
                <a:lnTo>
                  <a:pt x="127177" y="23279"/>
                </a:lnTo>
                <a:lnTo>
                  <a:pt x="125412" y="20192"/>
                </a:lnTo>
                <a:lnTo>
                  <a:pt x="121437" y="13169"/>
                </a:lnTo>
                <a:lnTo>
                  <a:pt x="111975" y="9956"/>
                </a:lnTo>
                <a:lnTo>
                  <a:pt x="104216" y="8343"/>
                </a:lnTo>
                <a:lnTo>
                  <a:pt x="97980" y="7035"/>
                </a:lnTo>
                <a:lnTo>
                  <a:pt x="95313" y="1752"/>
                </a:lnTo>
                <a:lnTo>
                  <a:pt x="88836" y="2476"/>
                </a:lnTo>
                <a:lnTo>
                  <a:pt x="85216" y="2870"/>
                </a:lnTo>
                <a:lnTo>
                  <a:pt x="74942" y="0"/>
                </a:lnTo>
                <a:lnTo>
                  <a:pt x="71323" y="711"/>
                </a:lnTo>
                <a:lnTo>
                  <a:pt x="61912" y="2565"/>
                </a:lnTo>
                <a:lnTo>
                  <a:pt x="59156" y="6197"/>
                </a:lnTo>
                <a:lnTo>
                  <a:pt x="49631" y="5232"/>
                </a:lnTo>
                <a:lnTo>
                  <a:pt x="46710" y="4927"/>
                </a:lnTo>
                <a:lnTo>
                  <a:pt x="35280" y="4165"/>
                </a:lnTo>
                <a:lnTo>
                  <a:pt x="33045" y="4648"/>
                </a:lnTo>
                <a:lnTo>
                  <a:pt x="28206" y="5651"/>
                </a:lnTo>
                <a:lnTo>
                  <a:pt x="25425" y="15722"/>
                </a:lnTo>
                <a:lnTo>
                  <a:pt x="21450" y="18503"/>
                </a:lnTo>
                <a:lnTo>
                  <a:pt x="14253" y="28949"/>
                </a:lnTo>
                <a:lnTo>
                  <a:pt x="10255" y="41492"/>
                </a:lnTo>
                <a:lnTo>
                  <a:pt x="9626" y="43218"/>
                </a:lnTo>
                <a:lnTo>
                  <a:pt x="6730" y="50685"/>
                </a:lnTo>
                <a:lnTo>
                  <a:pt x="8547" y="57556"/>
                </a:lnTo>
                <a:lnTo>
                  <a:pt x="6845" y="65481"/>
                </a:lnTo>
                <a:lnTo>
                  <a:pt x="5753" y="70599"/>
                </a:lnTo>
                <a:lnTo>
                  <a:pt x="5994" y="72961"/>
                </a:lnTo>
                <a:lnTo>
                  <a:pt x="2539" y="76885"/>
                </a:lnTo>
                <a:lnTo>
                  <a:pt x="0" y="79768"/>
                </a:lnTo>
                <a:lnTo>
                  <a:pt x="1549" y="86855"/>
                </a:lnTo>
                <a:lnTo>
                  <a:pt x="1498" y="90766"/>
                </a:lnTo>
                <a:lnTo>
                  <a:pt x="7238" y="91363"/>
                </a:lnTo>
                <a:lnTo>
                  <a:pt x="5816" y="90322"/>
                </a:lnTo>
                <a:lnTo>
                  <a:pt x="10388" y="93548"/>
                </a:lnTo>
                <a:lnTo>
                  <a:pt x="11836" y="94576"/>
                </a:lnTo>
                <a:lnTo>
                  <a:pt x="12649" y="95961"/>
                </a:lnTo>
                <a:lnTo>
                  <a:pt x="13512" y="97383"/>
                </a:lnTo>
                <a:lnTo>
                  <a:pt x="23335" y="89157"/>
                </a:lnTo>
                <a:lnTo>
                  <a:pt x="30279" y="78187"/>
                </a:lnTo>
                <a:lnTo>
                  <a:pt x="34416" y="73367"/>
                </a:lnTo>
                <a:lnTo>
                  <a:pt x="37033" y="71018"/>
                </a:lnTo>
                <a:lnTo>
                  <a:pt x="41033" y="69494"/>
                </a:lnTo>
                <a:lnTo>
                  <a:pt x="43230" y="66306"/>
                </a:lnTo>
                <a:lnTo>
                  <a:pt x="45656" y="62750"/>
                </a:lnTo>
                <a:lnTo>
                  <a:pt x="44856" y="57035"/>
                </a:lnTo>
                <a:lnTo>
                  <a:pt x="50761" y="58000"/>
                </a:lnTo>
                <a:lnTo>
                  <a:pt x="60604" y="59613"/>
                </a:lnTo>
                <a:lnTo>
                  <a:pt x="61366" y="73164"/>
                </a:lnTo>
                <a:lnTo>
                  <a:pt x="60794" y="80416"/>
                </a:lnTo>
                <a:lnTo>
                  <a:pt x="66674" y="81597"/>
                </a:lnTo>
                <a:lnTo>
                  <a:pt x="70662" y="80009"/>
                </a:lnTo>
                <a:lnTo>
                  <a:pt x="76225" y="78816"/>
                </a:lnTo>
                <a:lnTo>
                  <a:pt x="73411" y="68863"/>
                </a:lnTo>
                <a:lnTo>
                  <a:pt x="77070" y="57699"/>
                </a:lnTo>
                <a:lnTo>
                  <a:pt x="77470" y="56260"/>
                </a:lnTo>
                <a:lnTo>
                  <a:pt x="78359" y="52400"/>
                </a:lnTo>
                <a:lnTo>
                  <a:pt x="78828" y="49720"/>
                </a:lnTo>
                <a:lnTo>
                  <a:pt x="81229" y="46469"/>
                </a:lnTo>
                <a:lnTo>
                  <a:pt x="83616" y="43256"/>
                </a:lnTo>
                <a:lnTo>
                  <a:pt x="84861" y="40995"/>
                </a:lnTo>
                <a:lnTo>
                  <a:pt x="86118" y="37426"/>
                </a:lnTo>
                <a:lnTo>
                  <a:pt x="98673" y="36199"/>
                </a:lnTo>
                <a:lnTo>
                  <a:pt x="111324" y="35701"/>
                </a:lnTo>
                <a:lnTo>
                  <a:pt x="115722" y="36080"/>
                </a:lnTo>
                <a:lnTo>
                  <a:pt x="120421" y="371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708193" y="4031587"/>
            <a:ext cx="16636" cy="25552"/>
          </a:xfrm>
          <a:custGeom>
            <a:avLst/>
            <a:gdLst/>
            <a:ahLst/>
            <a:cxnLst/>
            <a:rect l="l" t="t" r="r" b="b"/>
            <a:pathLst>
              <a:path w="16637" h="25552">
                <a:moveTo>
                  <a:pt x="673" y="0"/>
                </a:moveTo>
                <a:lnTo>
                  <a:pt x="0" y="3365"/>
                </a:lnTo>
                <a:lnTo>
                  <a:pt x="1574" y="6311"/>
                </a:lnTo>
                <a:lnTo>
                  <a:pt x="1854" y="9474"/>
                </a:lnTo>
                <a:lnTo>
                  <a:pt x="1993" y="11112"/>
                </a:lnTo>
                <a:lnTo>
                  <a:pt x="1612" y="12585"/>
                </a:lnTo>
                <a:lnTo>
                  <a:pt x="2146" y="14160"/>
                </a:lnTo>
                <a:lnTo>
                  <a:pt x="2438" y="14986"/>
                </a:lnTo>
                <a:lnTo>
                  <a:pt x="3606" y="15557"/>
                </a:lnTo>
                <a:lnTo>
                  <a:pt x="3911" y="16522"/>
                </a:lnTo>
                <a:lnTo>
                  <a:pt x="4826" y="19291"/>
                </a:lnTo>
                <a:lnTo>
                  <a:pt x="2527" y="23139"/>
                </a:lnTo>
                <a:lnTo>
                  <a:pt x="6057" y="24599"/>
                </a:lnTo>
                <a:lnTo>
                  <a:pt x="8369" y="25552"/>
                </a:lnTo>
                <a:lnTo>
                  <a:pt x="14287" y="25095"/>
                </a:lnTo>
                <a:lnTo>
                  <a:pt x="16637" y="253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722151" y="4074436"/>
            <a:ext cx="10160" cy="9436"/>
          </a:xfrm>
          <a:custGeom>
            <a:avLst/>
            <a:gdLst/>
            <a:ahLst/>
            <a:cxnLst/>
            <a:rect l="l" t="t" r="r" b="b"/>
            <a:pathLst>
              <a:path w="10160" h="9436">
                <a:moveTo>
                  <a:pt x="10159" y="9436"/>
                </a:moveTo>
                <a:lnTo>
                  <a:pt x="7124" y="6451"/>
                </a:lnTo>
                <a:lnTo>
                  <a:pt x="876" y="429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714608" y="4031663"/>
            <a:ext cx="11087" cy="16294"/>
          </a:xfrm>
          <a:custGeom>
            <a:avLst/>
            <a:gdLst/>
            <a:ahLst/>
            <a:cxnLst/>
            <a:rect l="l" t="t" r="r" b="b"/>
            <a:pathLst>
              <a:path w="11087" h="16294">
                <a:moveTo>
                  <a:pt x="4267" y="0"/>
                </a:moveTo>
                <a:lnTo>
                  <a:pt x="3301" y="88"/>
                </a:lnTo>
                <a:lnTo>
                  <a:pt x="0" y="3225"/>
                </a:lnTo>
                <a:lnTo>
                  <a:pt x="761" y="5257"/>
                </a:lnTo>
                <a:lnTo>
                  <a:pt x="1308" y="6718"/>
                </a:lnTo>
                <a:lnTo>
                  <a:pt x="2578" y="6819"/>
                </a:lnTo>
                <a:lnTo>
                  <a:pt x="2933" y="8229"/>
                </a:lnTo>
                <a:lnTo>
                  <a:pt x="2971" y="8369"/>
                </a:lnTo>
                <a:lnTo>
                  <a:pt x="1854" y="8928"/>
                </a:lnTo>
                <a:lnTo>
                  <a:pt x="1993" y="9690"/>
                </a:lnTo>
                <a:lnTo>
                  <a:pt x="2171" y="10566"/>
                </a:lnTo>
                <a:lnTo>
                  <a:pt x="3632" y="10794"/>
                </a:lnTo>
                <a:lnTo>
                  <a:pt x="3886" y="11417"/>
                </a:lnTo>
                <a:lnTo>
                  <a:pt x="4457" y="12826"/>
                </a:lnTo>
                <a:lnTo>
                  <a:pt x="4876" y="13550"/>
                </a:lnTo>
                <a:lnTo>
                  <a:pt x="4013" y="15214"/>
                </a:lnTo>
                <a:lnTo>
                  <a:pt x="6375" y="15506"/>
                </a:lnTo>
                <a:lnTo>
                  <a:pt x="8750" y="15735"/>
                </a:lnTo>
                <a:lnTo>
                  <a:pt x="11087" y="16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671065" y="3984059"/>
            <a:ext cx="53174" cy="36639"/>
          </a:xfrm>
          <a:custGeom>
            <a:avLst/>
            <a:gdLst/>
            <a:ahLst/>
            <a:cxnLst/>
            <a:rect l="l" t="t" r="r" b="b"/>
            <a:pathLst>
              <a:path w="53174" h="36639">
                <a:moveTo>
                  <a:pt x="20929" y="21221"/>
                </a:moveTo>
                <a:lnTo>
                  <a:pt x="24472" y="18376"/>
                </a:lnTo>
                <a:lnTo>
                  <a:pt x="28244" y="15341"/>
                </a:lnTo>
                <a:lnTo>
                  <a:pt x="34391" y="12420"/>
                </a:lnTo>
                <a:lnTo>
                  <a:pt x="38798" y="10160"/>
                </a:lnTo>
                <a:lnTo>
                  <a:pt x="43599" y="7708"/>
                </a:lnTo>
                <a:lnTo>
                  <a:pt x="49910" y="4038"/>
                </a:lnTo>
                <a:lnTo>
                  <a:pt x="53174" y="2794"/>
                </a:lnTo>
                <a:lnTo>
                  <a:pt x="33934" y="0"/>
                </a:lnTo>
                <a:lnTo>
                  <a:pt x="32867" y="1435"/>
                </a:lnTo>
                <a:lnTo>
                  <a:pt x="29463" y="2527"/>
                </a:lnTo>
                <a:lnTo>
                  <a:pt x="26441" y="5245"/>
                </a:lnTo>
                <a:lnTo>
                  <a:pt x="22440" y="7823"/>
                </a:lnTo>
                <a:lnTo>
                  <a:pt x="20789" y="9347"/>
                </a:lnTo>
                <a:lnTo>
                  <a:pt x="17691" y="12192"/>
                </a:lnTo>
                <a:lnTo>
                  <a:pt x="14541" y="13754"/>
                </a:lnTo>
                <a:lnTo>
                  <a:pt x="11379" y="16548"/>
                </a:lnTo>
                <a:lnTo>
                  <a:pt x="7454" y="20535"/>
                </a:lnTo>
                <a:lnTo>
                  <a:pt x="4648" y="22860"/>
                </a:lnTo>
                <a:lnTo>
                  <a:pt x="2514" y="25920"/>
                </a:lnTo>
                <a:lnTo>
                  <a:pt x="2108" y="29959"/>
                </a:lnTo>
                <a:lnTo>
                  <a:pt x="1765" y="31940"/>
                </a:lnTo>
                <a:lnTo>
                  <a:pt x="1282" y="35013"/>
                </a:lnTo>
                <a:lnTo>
                  <a:pt x="0" y="36639"/>
                </a:lnTo>
                <a:lnTo>
                  <a:pt x="4965" y="33756"/>
                </a:lnTo>
                <a:lnTo>
                  <a:pt x="9563" y="29552"/>
                </a:lnTo>
                <a:lnTo>
                  <a:pt x="13779" y="25717"/>
                </a:lnTo>
                <a:lnTo>
                  <a:pt x="17119" y="22694"/>
                </a:lnTo>
                <a:lnTo>
                  <a:pt x="20929" y="212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671065" y="3984059"/>
            <a:ext cx="53174" cy="36639"/>
          </a:xfrm>
          <a:custGeom>
            <a:avLst/>
            <a:gdLst/>
            <a:ahLst/>
            <a:cxnLst/>
            <a:rect l="l" t="t" r="r" b="b"/>
            <a:pathLst>
              <a:path w="53174" h="36639">
                <a:moveTo>
                  <a:pt x="33934" y="0"/>
                </a:moveTo>
                <a:lnTo>
                  <a:pt x="32867" y="1435"/>
                </a:lnTo>
                <a:lnTo>
                  <a:pt x="29463" y="2527"/>
                </a:lnTo>
                <a:lnTo>
                  <a:pt x="28117" y="3746"/>
                </a:lnTo>
                <a:lnTo>
                  <a:pt x="26441" y="5245"/>
                </a:lnTo>
                <a:lnTo>
                  <a:pt x="22440" y="7823"/>
                </a:lnTo>
                <a:lnTo>
                  <a:pt x="20789" y="9347"/>
                </a:lnTo>
                <a:lnTo>
                  <a:pt x="17691" y="12192"/>
                </a:lnTo>
                <a:lnTo>
                  <a:pt x="14541" y="13754"/>
                </a:lnTo>
                <a:lnTo>
                  <a:pt x="11379" y="16548"/>
                </a:lnTo>
                <a:lnTo>
                  <a:pt x="9258" y="18415"/>
                </a:lnTo>
                <a:lnTo>
                  <a:pt x="7454" y="20535"/>
                </a:lnTo>
                <a:lnTo>
                  <a:pt x="5435" y="22199"/>
                </a:lnTo>
                <a:lnTo>
                  <a:pt x="4648" y="22860"/>
                </a:lnTo>
                <a:lnTo>
                  <a:pt x="3733" y="23241"/>
                </a:lnTo>
                <a:lnTo>
                  <a:pt x="3301" y="24206"/>
                </a:lnTo>
                <a:lnTo>
                  <a:pt x="2514" y="25920"/>
                </a:lnTo>
                <a:lnTo>
                  <a:pt x="2438" y="28143"/>
                </a:lnTo>
                <a:lnTo>
                  <a:pt x="2108" y="29959"/>
                </a:lnTo>
                <a:lnTo>
                  <a:pt x="1765" y="31940"/>
                </a:lnTo>
                <a:lnTo>
                  <a:pt x="1282" y="35013"/>
                </a:lnTo>
                <a:lnTo>
                  <a:pt x="0" y="36639"/>
                </a:lnTo>
                <a:lnTo>
                  <a:pt x="4965" y="33756"/>
                </a:lnTo>
                <a:lnTo>
                  <a:pt x="9563" y="29552"/>
                </a:lnTo>
                <a:lnTo>
                  <a:pt x="13779" y="25717"/>
                </a:lnTo>
                <a:lnTo>
                  <a:pt x="17119" y="22694"/>
                </a:lnTo>
                <a:lnTo>
                  <a:pt x="20929" y="21221"/>
                </a:lnTo>
                <a:lnTo>
                  <a:pt x="24472" y="18376"/>
                </a:lnTo>
                <a:lnTo>
                  <a:pt x="28244" y="15341"/>
                </a:lnTo>
                <a:lnTo>
                  <a:pt x="34391" y="12420"/>
                </a:lnTo>
                <a:lnTo>
                  <a:pt x="38798" y="10160"/>
                </a:lnTo>
                <a:lnTo>
                  <a:pt x="43599" y="7708"/>
                </a:lnTo>
                <a:lnTo>
                  <a:pt x="49910" y="4038"/>
                </a:lnTo>
                <a:lnTo>
                  <a:pt x="53174" y="27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669628" y="3927609"/>
            <a:ext cx="155829" cy="91427"/>
          </a:xfrm>
          <a:custGeom>
            <a:avLst/>
            <a:gdLst/>
            <a:ahLst/>
            <a:cxnLst/>
            <a:rect l="l" t="t" r="r" b="b"/>
            <a:pathLst>
              <a:path w="155829" h="91427">
                <a:moveTo>
                  <a:pt x="4305" y="62928"/>
                </a:moveTo>
                <a:lnTo>
                  <a:pt x="16564" y="62988"/>
                </a:lnTo>
                <a:lnTo>
                  <a:pt x="26861" y="62828"/>
                </a:lnTo>
                <a:lnTo>
                  <a:pt x="40652" y="63119"/>
                </a:lnTo>
                <a:lnTo>
                  <a:pt x="44070" y="63269"/>
                </a:lnTo>
                <a:lnTo>
                  <a:pt x="56521" y="63937"/>
                </a:lnTo>
                <a:lnTo>
                  <a:pt x="70782" y="64980"/>
                </a:lnTo>
                <a:lnTo>
                  <a:pt x="84552" y="66441"/>
                </a:lnTo>
                <a:lnTo>
                  <a:pt x="95529" y="68364"/>
                </a:lnTo>
                <a:lnTo>
                  <a:pt x="100736" y="69646"/>
                </a:lnTo>
                <a:lnTo>
                  <a:pt x="105600" y="72517"/>
                </a:lnTo>
                <a:lnTo>
                  <a:pt x="110731" y="73952"/>
                </a:lnTo>
                <a:lnTo>
                  <a:pt x="115874" y="75387"/>
                </a:lnTo>
                <a:lnTo>
                  <a:pt x="118668" y="75958"/>
                </a:lnTo>
                <a:lnTo>
                  <a:pt x="124053" y="77647"/>
                </a:lnTo>
                <a:lnTo>
                  <a:pt x="129336" y="79311"/>
                </a:lnTo>
                <a:lnTo>
                  <a:pt x="135966" y="81978"/>
                </a:lnTo>
                <a:lnTo>
                  <a:pt x="140830" y="84188"/>
                </a:lnTo>
                <a:lnTo>
                  <a:pt x="144614" y="85915"/>
                </a:lnTo>
                <a:lnTo>
                  <a:pt x="151803" y="89090"/>
                </a:lnTo>
                <a:lnTo>
                  <a:pt x="155829" y="91427"/>
                </a:lnTo>
                <a:lnTo>
                  <a:pt x="154508" y="86741"/>
                </a:lnTo>
                <a:lnTo>
                  <a:pt x="151498" y="84137"/>
                </a:lnTo>
                <a:lnTo>
                  <a:pt x="147929" y="80454"/>
                </a:lnTo>
                <a:lnTo>
                  <a:pt x="145351" y="78435"/>
                </a:lnTo>
                <a:lnTo>
                  <a:pt x="140639" y="74510"/>
                </a:lnTo>
                <a:lnTo>
                  <a:pt x="139204" y="72199"/>
                </a:lnTo>
                <a:lnTo>
                  <a:pt x="140030" y="69075"/>
                </a:lnTo>
                <a:lnTo>
                  <a:pt x="139563" y="63773"/>
                </a:lnTo>
                <a:lnTo>
                  <a:pt x="137711" y="50493"/>
                </a:lnTo>
                <a:lnTo>
                  <a:pt x="134546" y="37241"/>
                </a:lnTo>
                <a:lnTo>
                  <a:pt x="129832" y="26492"/>
                </a:lnTo>
                <a:lnTo>
                  <a:pt x="126463" y="22671"/>
                </a:lnTo>
                <a:lnTo>
                  <a:pt x="114690" y="12816"/>
                </a:lnTo>
                <a:lnTo>
                  <a:pt x="104876" y="6870"/>
                </a:lnTo>
                <a:lnTo>
                  <a:pt x="103132" y="6442"/>
                </a:lnTo>
                <a:lnTo>
                  <a:pt x="94149" y="3960"/>
                </a:lnTo>
                <a:lnTo>
                  <a:pt x="83205" y="1763"/>
                </a:lnTo>
                <a:lnTo>
                  <a:pt x="65112" y="279"/>
                </a:lnTo>
                <a:lnTo>
                  <a:pt x="58432" y="0"/>
                </a:lnTo>
                <a:lnTo>
                  <a:pt x="47282" y="4076"/>
                </a:lnTo>
                <a:lnTo>
                  <a:pt x="41503" y="7315"/>
                </a:lnTo>
                <a:lnTo>
                  <a:pt x="34536" y="12232"/>
                </a:lnTo>
                <a:lnTo>
                  <a:pt x="25337" y="21654"/>
                </a:lnTo>
                <a:lnTo>
                  <a:pt x="17830" y="32105"/>
                </a:lnTo>
                <a:lnTo>
                  <a:pt x="15036" y="36601"/>
                </a:lnTo>
                <a:lnTo>
                  <a:pt x="12827" y="42049"/>
                </a:lnTo>
                <a:lnTo>
                  <a:pt x="11023" y="46329"/>
                </a:lnTo>
                <a:lnTo>
                  <a:pt x="10439" y="47739"/>
                </a:lnTo>
                <a:lnTo>
                  <a:pt x="5537" y="48145"/>
                </a:lnTo>
                <a:lnTo>
                  <a:pt x="3924" y="51892"/>
                </a:lnTo>
                <a:lnTo>
                  <a:pt x="1282" y="59474"/>
                </a:lnTo>
                <a:lnTo>
                  <a:pt x="0" y="61912"/>
                </a:lnTo>
                <a:lnTo>
                  <a:pt x="4305" y="629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669628" y="3927609"/>
            <a:ext cx="156121" cy="91427"/>
          </a:xfrm>
          <a:custGeom>
            <a:avLst/>
            <a:gdLst/>
            <a:ahLst/>
            <a:cxnLst/>
            <a:rect l="l" t="t" r="r" b="b"/>
            <a:pathLst>
              <a:path w="156121" h="91427">
                <a:moveTo>
                  <a:pt x="0" y="61912"/>
                </a:moveTo>
                <a:lnTo>
                  <a:pt x="1282" y="59474"/>
                </a:lnTo>
                <a:lnTo>
                  <a:pt x="3924" y="51892"/>
                </a:lnTo>
                <a:lnTo>
                  <a:pt x="4940" y="49568"/>
                </a:lnTo>
                <a:lnTo>
                  <a:pt x="5537" y="48145"/>
                </a:lnTo>
                <a:lnTo>
                  <a:pt x="10439" y="47739"/>
                </a:lnTo>
                <a:lnTo>
                  <a:pt x="11023" y="46329"/>
                </a:lnTo>
                <a:lnTo>
                  <a:pt x="12827" y="42049"/>
                </a:lnTo>
                <a:lnTo>
                  <a:pt x="15036" y="36601"/>
                </a:lnTo>
                <a:lnTo>
                  <a:pt x="17830" y="32105"/>
                </a:lnTo>
                <a:lnTo>
                  <a:pt x="25337" y="21654"/>
                </a:lnTo>
                <a:lnTo>
                  <a:pt x="34536" y="12232"/>
                </a:lnTo>
                <a:lnTo>
                  <a:pt x="41503" y="7315"/>
                </a:lnTo>
                <a:lnTo>
                  <a:pt x="47282" y="4076"/>
                </a:lnTo>
                <a:lnTo>
                  <a:pt x="58432" y="0"/>
                </a:lnTo>
                <a:lnTo>
                  <a:pt x="65112" y="279"/>
                </a:lnTo>
                <a:lnTo>
                  <a:pt x="83205" y="1763"/>
                </a:lnTo>
                <a:lnTo>
                  <a:pt x="94149" y="3960"/>
                </a:lnTo>
                <a:lnTo>
                  <a:pt x="103132" y="6442"/>
                </a:lnTo>
                <a:lnTo>
                  <a:pt x="104876" y="6870"/>
                </a:lnTo>
                <a:lnTo>
                  <a:pt x="114690" y="12816"/>
                </a:lnTo>
                <a:lnTo>
                  <a:pt x="126463" y="22671"/>
                </a:lnTo>
                <a:lnTo>
                  <a:pt x="129832" y="26492"/>
                </a:lnTo>
                <a:lnTo>
                  <a:pt x="134546" y="37241"/>
                </a:lnTo>
                <a:lnTo>
                  <a:pt x="137711" y="50493"/>
                </a:lnTo>
                <a:lnTo>
                  <a:pt x="139563" y="63773"/>
                </a:lnTo>
                <a:lnTo>
                  <a:pt x="140030" y="69075"/>
                </a:lnTo>
                <a:lnTo>
                  <a:pt x="140119" y="70129"/>
                </a:lnTo>
                <a:lnTo>
                  <a:pt x="139204" y="72199"/>
                </a:lnTo>
                <a:lnTo>
                  <a:pt x="139738" y="73063"/>
                </a:lnTo>
                <a:lnTo>
                  <a:pt x="140639" y="74510"/>
                </a:lnTo>
                <a:lnTo>
                  <a:pt x="145351" y="78435"/>
                </a:lnTo>
                <a:lnTo>
                  <a:pt x="146761" y="79540"/>
                </a:lnTo>
                <a:lnTo>
                  <a:pt x="147929" y="80454"/>
                </a:lnTo>
                <a:lnTo>
                  <a:pt x="151498" y="84137"/>
                </a:lnTo>
                <a:lnTo>
                  <a:pt x="152730" y="85191"/>
                </a:lnTo>
                <a:lnTo>
                  <a:pt x="154508" y="86741"/>
                </a:lnTo>
                <a:lnTo>
                  <a:pt x="156121" y="89217"/>
                </a:lnTo>
                <a:lnTo>
                  <a:pt x="155829" y="91427"/>
                </a:lnTo>
                <a:lnTo>
                  <a:pt x="151803" y="89090"/>
                </a:lnTo>
                <a:lnTo>
                  <a:pt x="144614" y="85915"/>
                </a:lnTo>
                <a:lnTo>
                  <a:pt x="140830" y="84188"/>
                </a:lnTo>
                <a:lnTo>
                  <a:pt x="135966" y="81978"/>
                </a:lnTo>
                <a:lnTo>
                  <a:pt x="129336" y="79311"/>
                </a:lnTo>
                <a:lnTo>
                  <a:pt x="124053" y="77647"/>
                </a:lnTo>
                <a:lnTo>
                  <a:pt x="118668" y="75958"/>
                </a:lnTo>
                <a:lnTo>
                  <a:pt x="115874" y="75387"/>
                </a:lnTo>
                <a:lnTo>
                  <a:pt x="110731" y="73952"/>
                </a:lnTo>
                <a:lnTo>
                  <a:pt x="105600" y="72517"/>
                </a:lnTo>
                <a:lnTo>
                  <a:pt x="100736" y="69646"/>
                </a:lnTo>
                <a:lnTo>
                  <a:pt x="95529" y="68364"/>
                </a:lnTo>
                <a:lnTo>
                  <a:pt x="84552" y="66441"/>
                </a:lnTo>
                <a:lnTo>
                  <a:pt x="70782" y="64980"/>
                </a:lnTo>
                <a:lnTo>
                  <a:pt x="56521" y="63937"/>
                </a:lnTo>
                <a:lnTo>
                  <a:pt x="44070" y="63269"/>
                </a:lnTo>
                <a:lnTo>
                  <a:pt x="40652" y="63119"/>
                </a:lnTo>
                <a:lnTo>
                  <a:pt x="26861" y="62828"/>
                </a:lnTo>
                <a:lnTo>
                  <a:pt x="16564" y="62988"/>
                </a:lnTo>
                <a:lnTo>
                  <a:pt x="4305" y="62928"/>
                </a:lnTo>
                <a:lnTo>
                  <a:pt x="0" y="619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680499" y="3974637"/>
            <a:ext cx="76695" cy="6553"/>
          </a:xfrm>
          <a:custGeom>
            <a:avLst/>
            <a:gdLst/>
            <a:ahLst/>
            <a:cxnLst/>
            <a:rect l="l" t="t" r="r" b="b"/>
            <a:pathLst>
              <a:path w="76695" h="6553">
                <a:moveTo>
                  <a:pt x="0" y="0"/>
                </a:moveTo>
                <a:lnTo>
                  <a:pt x="5410" y="266"/>
                </a:lnTo>
                <a:lnTo>
                  <a:pt x="10909" y="190"/>
                </a:lnTo>
                <a:lnTo>
                  <a:pt x="16332" y="469"/>
                </a:lnTo>
                <a:lnTo>
                  <a:pt x="21132" y="723"/>
                </a:lnTo>
                <a:lnTo>
                  <a:pt x="25793" y="1524"/>
                </a:lnTo>
                <a:lnTo>
                  <a:pt x="30556" y="1828"/>
                </a:lnTo>
                <a:lnTo>
                  <a:pt x="39217" y="2413"/>
                </a:lnTo>
                <a:lnTo>
                  <a:pt x="46202" y="1600"/>
                </a:lnTo>
                <a:lnTo>
                  <a:pt x="54902" y="2349"/>
                </a:lnTo>
                <a:lnTo>
                  <a:pt x="60998" y="2870"/>
                </a:lnTo>
                <a:lnTo>
                  <a:pt x="70815" y="5105"/>
                </a:lnTo>
                <a:lnTo>
                  <a:pt x="76695" y="65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700489" y="3935597"/>
            <a:ext cx="98767" cy="34531"/>
          </a:xfrm>
          <a:custGeom>
            <a:avLst/>
            <a:gdLst/>
            <a:ahLst/>
            <a:cxnLst/>
            <a:rect l="l" t="t" r="r" b="b"/>
            <a:pathLst>
              <a:path w="98767" h="34531">
                <a:moveTo>
                  <a:pt x="0" y="7200"/>
                </a:moveTo>
                <a:lnTo>
                  <a:pt x="11216" y="1656"/>
                </a:lnTo>
                <a:lnTo>
                  <a:pt x="24246" y="118"/>
                </a:lnTo>
                <a:lnTo>
                  <a:pt x="31191" y="469"/>
                </a:lnTo>
                <a:lnTo>
                  <a:pt x="37718" y="1117"/>
                </a:lnTo>
                <a:lnTo>
                  <a:pt x="44843" y="0"/>
                </a:lnTo>
                <a:lnTo>
                  <a:pt x="51206" y="1447"/>
                </a:lnTo>
                <a:lnTo>
                  <a:pt x="56819" y="2730"/>
                </a:lnTo>
                <a:lnTo>
                  <a:pt x="66103" y="4775"/>
                </a:lnTo>
                <a:lnTo>
                  <a:pt x="71754" y="6769"/>
                </a:lnTo>
                <a:lnTo>
                  <a:pt x="80962" y="10007"/>
                </a:lnTo>
                <a:lnTo>
                  <a:pt x="84035" y="13512"/>
                </a:lnTo>
                <a:lnTo>
                  <a:pt x="91541" y="19278"/>
                </a:lnTo>
                <a:lnTo>
                  <a:pt x="93738" y="20980"/>
                </a:lnTo>
                <a:lnTo>
                  <a:pt x="97294" y="25679"/>
                </a:lnTo>
                <a:lnTo>
                  <a:pt x="97688" y="28193"/>
                </a:lnTo>
                <a:lnTo>
                  <a:pt x="98158" y="31127"/>
                </a:lnTo>
                <a:lnTo>
                  <a:pt x="97612" y="33451"/>
                </a:lnTo>
                <a:lnTo>
                  <a:pt x="98767" y="345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724656" y="3969289"/>
            <a:ext cx="32016" cy="5460"/>
          </a:xfrm>
          <a:custGeom>
            <a:avLst/>
            <a:gdLst/>
            <a:ahLst/>
            <a:cxnLst/>
            <a:rect l="l" t="t" r="r" b="b"/>
            <a:pathLst>
              <a:path w="32016" h="5461">
                <a:moveTo>
                  <a:pt x="0" y="990"/>
                </a:moveTo>
                <a:lnTo>
                  <a:pt x="3657" y="0"/>
                </a:lnTo>
                <a:lnTo>
                  <a:pt x="17259" y="2171"/>
                </a:lnTo>
                <a:lnTo>
                  <a:pt x="21082" y="2895"/>
                </a:lnTo>
                <a:lnTo>
                  <a:pt x="24765" y="3568"/>
                </a:lnTo>
                <a:lnTo>
                  <a:pt x="28397" y="4597"/>
                </a:lnTo>
                <a:lnTo>
                  <a:pt x="32016" y="54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663944" y="4599989"/>
            <a:ext cx="113245" cy="81661"/>
          </a:xfrm>
          <a:custGeom>
            <a:avLst/>
            <a:gdLst/>
            <a:ahLst/>
            <a:cxnLst/>
            <a:rect l="l" t="t" r="r" b="b"/>
            <a:pathLst>
              <a:path w="113245" h="81661">
                <a:moveTo>
                  <a:pt x="1003" y="53047"/>
                </a:moveTo>
                <a:lnTo>
                  <a:pt x="546" y="62814"/>
                </a:lnTo>
                <a:lnTo>
                  <a:pt x="4559" y="68745"/>
                </a:lnTo>
                <a:lnTo>
                  <a:pt x="9702" y="76301"/>
                </a:lnTo>
                <a:lnTo>
                  <a:pt x="13817" y="81660"/>
                </a:lnTo>
                <a:lnTo>
                  <a:pt x="24777" y="81457"/>
                </a:lnTo>
                <a:lnTo>
                  <a:pt x="40717" y="80858"/>
                </a:lnTo>
                <a:lnTo>
                  <a:pt x="53568" y="79953"/>
                </a:lnTo>
                <a:lnTo>
                  <a:pt x="66347" y="78667"/>
                </a:lnTo>
                <a:lnTo>
                  <a:pt x="78778" y="77000"/>
                </a:lnTo>
                <a:lnTo>
                  <a:pt x="90094" y="75264"/>
                </a:lnTo>
                <a:lnTo>
                  <a:pt x="99073" y="70175"/>
                </a:lnTo>
                <a:lnTo>
                  <a:pt x="110312" y="56349"/>
                </a:lnTo>
                <a:lnTo>
                  <a:pt x="113245" y="51968"/>
                </a:lnTo>
                <a:lnTo>
                  <a:pt x="100317" y="48539"/>
                </a:lnTo>
                <a:lnTo>
                  <a:pt x="95465" y="46850"/>
                </a:lnTo>
                <a:lnTo>
                  <a:pt x="91097" y="45326"/>
                </a:lnTo>
                <a:lnTo>
                  <a:pt x="87795" y="43281"/>
                </a:lnTo>
                <a:lnTo>
                  <a:pt x="83311" y="41732"/>
                </a:lnTo>
                <a:lnTo>
                  <a:pt x="77673" y="39789"/>
                </a:lnTo>
                <a:lnTo>
                  <a:pt x="70091" y="37642"/>
                </a:lnTo>
                <a:lnTo>
                  <a:pt x="66116" y="33413"/>
                </a:lnTo>
                <a:lnTo>
                  <a:pt x="65309" y="32489"/>
                </a:lnTo>
                <a:lnTo>
                  <a:pt x="59964" y="20705"/>
                </a:lnTo>
                <a:lnTo>
                  <a:pt x="58178" y="7924"/>
                </a:lnTo>
                <a:lnTo>
                  <a:pt x="3695" y="0"/>
                </a:lnTo>
                <a:lnTo>
                  <a:pt x="4152" y="7645"/>
                </a:lnTo>
                <a:lnTo>
                  <a:pt x="1181" y="15760"/>
                </a:lnTo>
                <a:lnTo>
                  <a:pt x="863" y="23520"/>
                </a:lnTo>
                <a:lnTo>
                  <a:pt x="558" y="31026"/>
                </a:lnTo>
                <a:lnTo>
                  <a:pt x="0" y="38468"/>
                </a:lnTo>
                <a:lnTo>
                  <a:pt x="520" y="45961"/>
                </a:lnTo>
                <a:lnTo>
                  <a:pt x="1003" y="530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663944" y="4599989"/>
            <a:ext cx="113245" cy="81661"/>
          </a:xfrm>
          <a:custGeom>
            <a:avLst/>
            <a:gdLst/>
            <a:ahLst/>
            <a:cxnLst/>
            <a:rect l="l" t="t" r="r" b="b"/>
            <a:pathLst>
              <a:path w="113245" h="81661">
                <a:moveTo>
                  <a:pt x="58178" y="7924"/>
                </a:moveTo>
                <a:lnTo>
                  <a:pt x="59964" y="20705"/>
                </a:lnTo>
                <a:lnTo>
                  <a:pt x="65309" y="32489"/>
                </a:lnTo>
                <a:lnTo>
                  <a:pt x="66116" y="33413"/>
                </a:lnTo>
                <a:lnTo>
                  <a:pt x="70091" y="37642"/>
                </a:lnTo>
                <a:lnTo>
                  <a:pt x="77673" y="39789"/>
                </a:lnTo>
                <a:lnTo>
                  <a:pt x="83311" y="41732"/>
                </a:lnTo>
                <a:lnTo>
                  <a:pt x="87795" y="43281"/>
                </a:lnTo>
                <a:lnTo>
                  <a:pt x="91097" y="45326"/>
                </a:lnTo>
                <a:lnTo>
                  <a:pt x="95465" y="46850"/>
                </a:lnTo>
                <a:lnTo>
                  <a:pt x="100317" y="48539"/>
                </a:lnTo>
                <a:lnTo>
                  <a:pt x="113245" y="51968"/>
                </a:lnTo>
                <a:lnTo>
                  <a:pt x="110312" y="56349"/>
                </a:lnTo>
                <a:lnTo>
                  <a:pt x="99073" y="70175"/>
                </a:lnTo>
                <a:lnTo>
                  <a:pt x="90094" y="75264"/>
                </a:lnTo>
                <a:lnTo>
                  <a:pt x="80618" y="76742"/>
                </a:lnTo>
                <a:lnTo>
                  <a:pt x="66347" y="78667"/>
                </a:lnTo>
                <a:lnTo>
                  <a:pt x="53568" y="79953"/>
                </a:lnTo>
                <a:lnTo>
                  <a:pt x="40717" y="80858"/>
                </a:lnTo>
                <a:lnTo>
                  <a:pt x="28075" y="81382"/>
                </a:lnTo>
                <a:lnTo>
                  <a:pt x="13817" y="81660"/>
                </a:lnTo>
                <a:lnTo>
                  <a:pt x="9702" y="76301"/>
                </a:lnTo>
                <a:lnTo>
                  <a:pt x="4559" y="68745"/>
                </a:lnTo>
                <a:lnTo>
                  <a:pt x="546" y="62814"/>
                </a:lnTo>
                <a:lnTo>
                  <a:pt x="1003" y="53047"/>
                </a:lnTo>
                <a:lnTo>
                  <a:pt x="520" y="45961"/>
                </a:lnTo>
                <a:lnTo>
                  <a:pt x="0" y="38468"/>
                </a:lnTo>
                <a:lnTo>
                  <a:pt x="558" y="31026"/>
                </a:lnTo>
                <a:lnTo>
                  <a:pt x="863" y="23520"/>
                </a:lnTo>
                <a:lnTo>
                  <a:pt x="1181" y="15760"/>
                </a:lnTo>
                <a:lnTo>
                  <a:pt x="4152" y="7645"/>
                </a:lnTo>
                <a:lnTo>
                  <a:pt x="36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492531" y="4703091"/>
            <a:ext cx="139996" cy="62915"/>
          </a:xfrm>
          <a:custGeom>
            <a:avLst/>
            <a:gdLst/>
            <a:ahLst/>
            <a:cxnLst/>
            <a:rect l="l" t="t" r="r" b="b"/>
            <a:pathLst>
              <a:path w="139996" h="62915">
                <a:moveTo>
                  <a:pt x="6553" y="0"/>
                </a:moveTo>
                <a:lnTo>
                  <a:pt x="979" y="11292"/>
                </a:lnTo>
                <a:lnTo>
                  <a:pt x="0" y="23363"/>
                </a:lnTo>
                <a:lnTo>
                  <a:pt x="1955" y="36017"/>
                </a:lnTo>
                <a:lnTo>
                  <a:pt x="4508" y="41515"/>
                </a:lnTo>
                <a:lnTo>
                  <a:pt x="14978" y="48913"/>
                </a:lnTo>
                <a:lnTo>
                  <a:pt x="29037" y="52807"/>
                </a:lnTo>
                <a:lnTo>
                  <a:pt x="42379" y="54609"/>
                </a:lnTo>
                <a:lnTo>
                  <a:pt x="48541" y="55231"/>
                </a:lnTo>
                <a:lnTo>
                  <a:pt x="61192" y="56430"/>
                </a:lnTo>
                <a:lnTo>
                  <a:pt x="73841" y="57775"/>
                </a:lnTo>
                <a:lnTo>
                  <a:pt x="86410" y="59562"/>
                </a:lnTo>
                <a:lnTo>
                  <a:pt x="93635" y="60792"/>
                </a:lnTo>
                <a:lnTo>
                  <a:pt x="105878" y="62503"/>
                </a:lnTo>
                <a:lnTo>
                  <a:pt x="118770" y="62915"/>
                </a:lnTo>
                <a:lnTo>
                  <a:pt x="119927" y="62855"/>
                </a:lnTo>
                <a:lnTo>
                  <a:pt x="130685" y="61067"/>
                </a:lnTo>
                <a:lnTo>
                  <a:pt x="139996" y="56366"/>
                </a:lnTo>
                <a:lnTo>
                  <a:pt x="139814" y="47993"/>
                </a:lnTo>
                <a:lnTo>
                  <a:pt x="132671" y="42892"/>
                </a:lnTo>
                <a:lnTo>
                  <a:pt x="119672" y="40093"/>
                </a:lnTo>
                <a:lnTo>
                  <a:pt x="107200" y="38036"/>
                </a:lnTo>
                <a:lnTo>
                  <a:pt x="93901" y="32584"/>
                </a:lnTo>
                <a:lnTo>
                  <a:pt x="83520" y="24517"/>
                </a:lnTo>
                <a:lnTo>
                  <a:pt x="76978" y="13820"/>
                </a:lnTo>
                <a:lnTo>
                  <a:pt x="75107" y="457"/>
                </a:lnTo>
                <a:lnTo>
                  <a:pt x="655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492531" y="4703091"/>
            <a:ext cx="139996" cy="62915"/>
          </a:xfrm>
          <a:custGeom>
            <a:avLst/>
            <a:gdLst/>
            <a:ahLst/>
            <a:cxnLst/>
            <a:rect l="l" t="t" r="r" b="b"/>
            <a:pathLst>
              <a:path w="139996" h="62915">
                <a:moveTo>
                  <a:pt x="75107" y="457"/>
                </a:moveTo>
                <a:lnTo>
                  <a:pt x="76978" y="13820"/>
                </a:lnTo>
                <a:lnTo>
                  <a:pt x="83520" y="24517"/>
                </a:lnTo>
                <a:lnTo>
                  <a:pt x="93901" y="32584"/>
                </a:lnTo>
                <a:lnTo>
                  <a:pt x="107200" y="38036"/>
                </a:lnTo>
                <a:lnTo>
                  <a:pt x="119672" y="40093"/>
                </a:lnTo>
                <a:lnTo>
                  <a:pt x="132671" y="42892"/>
                </a:lnTo>
                <a:lnTo>
                  <a:pt x="139814" y="47993"/>
                </a:lnTo>
                <a:lnTo>
                  <a:pt x="139996" y="56366"/>
                </a:lnTo>
                <a:lnTo>
                  <a:pt x="130685" y="61067"/>
                </a:lnTo>
                <a:lnTo>
                  <a:pt x="119927" y="62855"/>
                </a:lnTo>
                <a:lnTo>
                  <a:pt x="118770" y="62915"/>
                </a:lnTo>
                <a:lnTo>
                  <a:pt x="105878" y="62503"/>
                </a:lnTo>
                <a:lnTo>
                  <a:pt x="93635" y="60792"/>
                </a:lnTo>
                <a:lnTo>
                  <a:pt x="86410" y="59562"/>
                </a:lnTo>
                <a:lnTo>
                  <a:pt x="73841" y="57775"/>
                </a:lnTo>
                <a:lnTo>
                  <a:pt x="61192" y="56430"/>
                </a:lnTo>
                <a:lnTo>
                  <a:pt x="48541" y="55231"/>
                </a:lnTo>
                <a:lnTo>
                  <a:pt x="42379" y="54609"/>
                </a:lnTo>
                <a:lnTo>
                  <a:pt x="29037" y="52807"/>
                </a:lnTo>
                <a:lnTo>
                  <a:pt x="14978" y="48913"/>
                </a:lnTo>
                <a:lnTo>
                  <a:pt x="4508" y="41515"/>
                </a:lnTo>
                <a:lnTo>
                  <a:pt x="1955" y="36017"/>
                </a:lnTo>
                <a:lnTo>
                  <a:pt x="0" y="23363"/>
                </a:lnTo>
                <a:lnTo>
                  <a:pt x="979" y="11292"/>
                </a:lnTo>
                <a:lnTo>
                  <a:pt x="65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476225" y="4719235"/>
            <a:ext cx="169910" cy="59540"/>
          </a:xfrm>
          <a:custGeom>
            <a:avLst/>
            <a:gdLst/>
            <a:ahLst/>
            <a:cxnLst/>
            <a:rect l="l" t="t" r="r" b="b"/>
            <a:pathLst>
              <a:path w="169910" h="59540">
                <a:moveTo>
                  <a:pt x="16954" y="45266"/>
                </a:moveTo>
                <a:lnTo>
                  <a:pt x="22313" y="47577"/>
                </a:lnTo>
                <a:lnTo>
                  <a:pt x="29260" y="50600"/>
                </a:lnTo>
                <a:lnTo>
                  <a:pt x="38112" y="51590"/>
                </a:lnTo>
                <a:lnTo>
                  <a:pt x="45618" y="52301"/>
                </a:lnTo>
                <a:lnTo>
                  <a:pt x="53254" y="53168"/>
                </a:lnTo>
                <a:lnTo>
                  <a:pt x="65830" y="54951"/>
                </a:lnTo>
                <a:lnTo>
                  <a:pt x="78398" y="56701"/>
                </a:lnTo>
                <a:lnTo>
                  <a:pt x="91046" y="57877"/>
                </a:lnTo>
                <a:lnTo>
                  <a:pt x="94665" y="58074"/>
                </a:lnTo>
                <a:lnTo>
                  <a:pt x="107290" y="58670"/>
                </a:lnTo>
                <a:lnTo>
                  <a:pt x="119915" y="59144"/>
                </a:lnTo>
                <a:lnTo>
                  <a:pt x="132727" y="59540"/>
                </a:lnTo>
                <a:lnTo>
                  <a:pt x="140623" y="59492"/>
                </a:lnTo>
                <a:lnTo>
                  <a:pt x="150231" y="57773"/>
                </a:lnTo>
                <a:lnTo>
                  <a:pt x="169710" y="52835"/>
                </a:lnTo>
                <a:lnTo>
                  <a:pt x="169910" y="49632"/>
                </a:lnTo>
                <a:lnTo>
                  <a:pt x="166569" y="36409"/>
                </a:lnTo>
                <a:lnTo>
                  <a:pt x="156895" y="29657"/>
                </a:lnTo>
                <a:lnTo>
                  <a:pt x="156387" y="29657"/>
                </a:lnTo>
                <a:lnTo>
                  <a:pt x="151041" y="34966"/>
                </a:lnTo>
                <a:lnTo>
                  <a:pt x="150431" y="41329"/>
                </a:lnTo>
                <a:lnTo>
                  <a:pt x="141439" y="42510"/>
                </a:lnTo>
                <a:lnTo>
                  <a:pt x="134162" y="43462"/>
                </a:lnTo>
                <a:lnTo>
                  <a:pt x="126593" y="42027"/>
                </a:lnTo>
                <a:lnTo>
                  <a:pt x="119494" y="41240"/>
                </a:lnTo>
                <a:lnTo>
                  <a:pt x="110922" y="40334"/>
                </a:lnTo>
                <a:lnTo>
                  <a:pt x="98303" y="39150"/>
                </a:lnTo>
                <a:lnTo>
                  <a:pt x="85686" y="38170"/>
                </a:lnTo>
                <a:lnTo>
                  <a:pt x="72974" y="37417"/>
                </a:lnTo>
                <a:lnTo>
                  <a:pt x="64808" y="37011"/>
                </a:lnTo>
                <a:lnTo>
                  <a:pt x="56667" y="35474"/>
                </a:lnTo>
                <a:lnTo>
                  <a:pt x="48526" y="34852"/>
                </a:lnTo>
                <a:lnTo>
                  <a:pt x="43459" y="34458"/>
                </a:lnTo>
                <a:lnTo>
                  <a:pt x="39585" y="33925"/>
                </a:lnTo>
                <a:lnTo>
                  <a:pt x="35750" y="30838"/>
                </a:lnTo>
                <a:lnTo>
                  <a:pt x="32461" y="28197"/>
                </a:lnTo>
                <a:lnTo>
                  <a:pt x="29781" y="24831"/>
                </a:lnTo>
                <a:lnTo>
                  <a:pt x="28879" y="20869"/>
                </a:lnTo>
                <a:lnTo>
                  <a:pt x="27520" y="14875"/>
                </a:lnTo>
                <a:lnTo>
                  <a:pt x="26733" y="10341"/>
                </a:lnTo>
                <a:lnTo>
                  <a:pt x="24028" y="4689"/>
                </a:lnTo>
                <a:lnTo>
                  <a:pt x="20567" y="0"/>
                </a:lnTo>
                <a:lnTo>
                  <a:pt x="13649" y="944"/>
                </a:lnTo>
                <a:lnTo>
                  <a:pt x="9550" y="9744"/>
                </a:lnTo>
                <a:lnTo>
                  <a:pt x="8839" y="14303"/>
                </a:lnTo>
                <a:lnTo>
                  <a:pt x="8064" y="19637"/>
                </a:lnTo>
                <a:lnTo>
                  <a:pt x="6375" y="23892"/>
                </a:lnTo>
                <a:lnTo>
                  <a:pt x="4838" y="27727"/>
                </a:lnTo>
                <a:lnTo>
                  <a:pt x="0" y="31346"/>
                </a:lnTo>
                <a:lnTo>
                  <a:pt x="1346" y="36134"/>
                </a:lnTo>
                <a:lnTo>
                  <a:pt x="2743" y="41151"/>
                </a:lnTo>
                <a:lnTo>
                  <a:pt x="16954" y="452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476225" y="4719235"/>
            <a:ext cx="169910" cy="59540"/>
          </a:xfrm>
          <a:custGeom>
            <a:avLst/>
            <a:gdLst/>
            <a:ahLst/>
            <a:cxnLst/>
            <a:rect l="l" t="t" r="r" b="b"/>
            <a:pathLst>
              <a:path w="169910" h="59540">
                <a:moveTo>
                  <a:pt x="156895" y="29657"/>
                </a:moveTo>
                <a:lnTo>
                  <a:pt x="166569" y="36409"/>
                </a:lnTo>
                <a:lnTo>
                  <a:pt x="169910" y="49632"/>
                </a:lnTo>
                <a:lnTo>
                  <a:pt x="169710" y="52835"/>
                </a:lnTo>
                <a:lnTo>
                  <a:pt x="150231" y="57773"/>
                </a:lnTo>
                <a:lnTo>
                  <a:pt x="140623" y="59492"/>
                </a:lnTo>
                <a:lnTo>
                  <a:pt x="132727" y="59540"/>
                </a:lnTo>
                <a:lnTo>
                  <a:pt x="119915" y="59144"/>
                </a:lnTo>
                <a:lnTo>
                  <a:pt x="107290" y="58670"/>
                </a:lnTo>
                <a:lnTo>
                  <a:pt x="94665" y="58074"/>
                </a:lnTo>
                <a:lnTo>
                  <a:pt x="78398" y="56701"/>
                </a:lnTo>
                <a:lnTo>
                  <a:pt x="65830" y="54951"/>
                </a:lnTo>
                <a:lnTo>
                  <a:pt x="53254" y="53168"/>
                </a:lnTo>
                <a:lnTo>
                  <a:pt x="45618" y="52301"/>
                </a:lnTo>
                <a:lnTo>
                  <a:pt x="38112" y="51590"/>
                </a:lnTo>
                <a:lnTo>
                  <a:pt x="29260" y="50600"/>
                </a:lnTo>
                <a:lnTo>
                  <a:pt x="22313" y="47577"/>
                </a:lnTo>
                <a:lnTo>
                  <a:pt x="16954" y="45266"/>
                </a:lnTo>
                <a:lnTo>
                  <a:pt x="2743" y="41151"/>
                </a:lnTo>
                <a:lnTo>
                  <a:pt x="1346" y="36134"/>
                </a:lnTo>
                <a:lnTo>
                  <a:pt x="0" y="31346"/>
                </a:lnTo>
                <a:lnTo>
                  <a:pt x="4838" y="27727"/>
                </a:lnTo>
                <a:lnTo>
                  <a:pt x="6375" y="23892"/>
                </a:lnTo>
                <a:lnTo>
                  <a:pt x="8064" y="19637"/>
                </a:lnTo>
                <a:lnTo>
                  <a:pt x="8839" y="14303"/>
                </a:lnTo>
                <a:lnTo>
                  <a:pt x="9550" y="9744"/>
                </a:lnTo>
                <a:lnTo>
                  <a:pt x="13649" y="944"/>
                </a:lnTo>
                <a:lnTo>
                  <a:pt x="20567" y="0"/>
                </a:lnTo>
                <a:lnTo>
                  <a:pt x="24028" y="4689"/>
                </a:lnTo>
                <a:lnTo>
                  <a:pt x="26733" y="10341"/>
                </a:lnTo>
                <a:lnTo>
                  <a:pt x="27520" y="14875"/>
                </a:lnTo>
                <a:lnTo>
                  <a:pt x="28879" y="20869"/>
                </a:lnTo>
                <a:lnTo>
                  <a:pt x="29781" y="24831"/>
                </a:lnTo>
                <a:lnTo>
                  <a:pt x="32461" y="28197"/>
                </a:lnTo>
                <a:lnTo>
                  <a:pt x="35750" y="30838"/>
                </a:lnTo>
                <a:lnTo>
                  <a:pt x="39585" y="33925"/>
                </a:lnTo>
                <a:lnTo>
                  <a:pt x="43459" y="34458"/>
                </a:lnTo>
                <a:lnTo>
                  <a:pt x="48526" y="34852"/>
                </a:lnTo>
                <a:lnTo>
                  <a:pt x="56667" y="35474"/>
                </a:lnTo>
                <a:lnTo>
                  <a:pt x="64808" y="37011"/>
                </a:lnTo>
                <a:lnTo>
                  <a:pt x="72974" y="37417"/>
                </a:lnTo>
                <a:lnTo>
                  <a:pt x="85686" y="38170"/>
                </a:lnTo>
                <a:lnTo>
                  <a:pt x="98303" y="39150"/>
                </a:lnTo>
                <a:lnTo>
                  <a:pt x="110922" y="40334"/>
                </a:lnTo>
                <a:lnTo>
                  <a:pt x="119494" y="41240"/>
                </a:lnTo>
                <a:lnTo>
                  <a:pt x="126593" y="42027"/>
                </a:lnTo>
                <a:lnTo>
                  <a:pt x="134162" y="43462"/>
                </a:lnTo>
                <a:lnTo>
                  <a:pt x="141439" y="42510"/>
                </a:lnTo>
                <a:lnTo>
                  <a:pt x="150431" y="41329"/>
                </a:lnTo>
                <a:lnTo>
                  <a:pt x="151041" y="34966"/>
                </a:lnTo>
                <a:lnTo>
                  <a:pt x="156387" y="29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484046" y="4292108"/>
            <a:ext cx="321955" cy="424060"/>
          </a:xfrm>
          <a:custGeom>
            <a:avLst/>
            <a:gdLst/>
            <a:ahLst/>
            <a:cxnLst/>
            <a:rect l="l" t="t" r="r" b="b"/>
            <a:pathLst>
              <a:path w="321955" h="424060">
                <a:moveTo>
                  <a:pt x="173465" y="308647"/>
                </a:moveTo>
                <a:lnTo>
                  <a:pt x="171120" y="325147"/>
                </a:lnTo>
                <a:lnTo>
                  <a:pt x="171348" y="335008"/>
                </a:lnTo>
                <a:lnTo>
                  <a:pt x="172010" y="335524"/>
                </a:lnTo>
                <a:lnTo>
                  <a:pt x="185266" y="338180"/>
                </a:lnTo>
                <a:lnTo>
                  <a:pt x="197840" y="338348"/>
                </a:lnTo>
                <a:lnTo>
                  <a:pt x="203248" y="338137"/>
                </a:lnTo>
                <a:lnTo>
                  <a:pt x="216009" y="338618"/>
                </a:lnTo>
                <a:lnTo>
                  <a:pt x="230331" y="339298"/>
                </a:lnTo>
                <a:lnTo>
                  <a:pt x="243859" y="339080"/>
                </a:lnTo>
                <a:lnTo>
                  <a:pt x="254241" y="336862"/>
                </a:lnTo>
                <a:lnTo>
                  <a:pt x="258638" y="328399"/>
                </a:lnTo>
                <a:lnTo>
                  <a:pt x="261480" y="312508"/>
                </a:lnTo>
                <a:lnTo>
                  <a:pt x="263347" y="300997"/>
                </a:lnTo>
                <a:lnTo>
                  <a:pt x="264313" y="298279"/>
                </a:lnTo>
                <a:lnTo>
                  <a:pt x="268873" y="286314"/>
                </a:lnTo>
                <a:lnTo>
                  <a:pt x="269646" y="274670"/>
                </a:lnTo>
                <a:lnTo>
                  <a:pt x="271538" y="274950"/>
                </a:lnTo>
                <a:lnTo>
                  <a:pt x="275653" y="253690"/>
                </a:lnTo>
                <a:lnTo>
                  <a:pt x="277761" y="251353"/>
                </a:lnTo>
                <a:lnTo>
                  <a:pt x="284138" y="243420"/>
                </a:lnTo>
                <a:lnTo>
                  <a:pt x="290302" y="232953"/>
                </a:lnTo>
                <a:lnTo>
                  <a:pt x="294361" y="222991"/>
                </a:lnTo>
                <a:lnTo>
                  <a:pt x="297509" y="213313"/>
                </a:lnTo>
                <a:lnTo>
                  <a:pt x="300940" y="203700"/>
                </a:lnTo>
                <a:lnTo>
                  <a:pt x="305847" y="193932"/>
                </a:lnTo>
                <a:lnTo>
                  <a:pt x="313423" y="183789"/>
                </a:lnTo>
                <a:lnTo>
                  <a:pt x="314248" y="182831"/>
                </a:lnTo>
                <a:lnTo>
                  <a:pt x="320233" y="171840"/>
                </a:lnTo>
                <a:lnTo>
                  <a:pt x="321955" y="159578"/>
                </a:lnTo>
                <a:lnTo>
                  <a:pt x="319608" y="147454"/>
                </a:lnTo>
                <a:lnTo>
                  <a:pt x="317844" y="143324"/>
                </a:lnTo>
                <a:lnTo>
                  <a:pt x="311738" y="132959"/>
                </a:lnTo>
                <a:lnTo>
                  <a:pt x="303750" y="122496"/>
                </a:lnTo>
                <a:lnTo>
                  <a:pt x="294702" y="112264"/>
                </a:lnTo>
                <a:lnTo>
                  <a:pt x="285414" y="102592"/>
                </a:lnTo>
                <a:lnTo>
                  <a:pt x="276707" y="93810"/>
                </a:lnTo>
                <a:lnTo>
                  <a:pt x="267748" y="86020"/>
                </a:lnTo>
                <a:lnTo>
                  <a:pt x="255894" y="77508"/>
                </a:lnTo>
                <a:lnTo>
                  <a:pt x="243944" y="69202"/>
                </a:lnTo>
                <a:lnTo>
                  <a:pt x="233467" y="60751"/>
                </a:lnTo>
                <a:lnTo>
                  <a:pt x="226030" y="51802"/>
                </a:lnTo>
                <a:lnTo>
                  <a:pt x="223202" y="42006"/>
                </a:lnTo>
                <a:lnTo>
                  <a:pt x="225394" y="38151"/>
                </a:lnTo>
                <a:lnTo>
                  <a:pt x="237423" y="30398"/>
                </a:lnTo>
                <a:lnTo>
                  <a:pt x="251605" y="22465"/>
                </a:lnTo>
                <a:lnTo>
                  <a:pt x="258254" y="14993"/>
                </a:lnTo>
                <a:lnTo>
                  <a:pt x="251692" y="15930"/>
                </a:lnTo>
                <a:lnTo>
                  <a:pt x="239045" y="16822"/>
                </a:lnTo>
                <a:lnTo>
                  <a:pt x="226107" y="17195"/>
                </a:lnTo>
                <a:lnTo>
                  <a:pt x="213436" y="17711"/>
                </a:lnTo>
                <a:lnTo>
                  <a:pt x="212075" y="17798"/>
                </a:lnTo>
                <a:lnTo>
                  <a:pt x="199413" y="18325"/>
                </a:lnTo>
                <a:lnTo>
                  <a:pt x="186766" y="17724"/>
                </a:lnTo>
                <a:lnTo>
                  <a:pt x="172888" y="15842"/>
                </a:lnTo>
                <a:lnTo>
                  <a:pt x="160349" y="13763"/>
                </a:lnTo>
                <a:lnTo>
                  <a:pt x="147842" y="11494"/>
                </a:lnTo>
                <a:lnTo>
                  <a:pt x="135345" y="9194"/>
                </a:lnTo>
                <a:lnTo>
                  <a:pt x="122832" y="7019"/>
                </a:lnTo>
                <a:lnTo>
                  <a:pt x="110280" y="5127"/>
                </a:lnTo>
                <a:lnTo>
                  <a:pt x="97665" y="3677"/>
                </a:lnTo>
                <a:lnTo>
                  <a:pt x="84963" y="2827"/>
                </a:lnTo>
                <a:lnTo>
                  <a:pt x="83869" y="0"/>
                </a:lnTo>
                <a:lnTo>
                  <a:pt x="81880" y="12252"/>
                </a:lnTo>
                <a:lnTo>
                  <a:pt x="78130" y="24252"/>
                </a:lnTo>
                <a:lnTo>
                  <a:pt x="77582" y="26925"/>
                </a:lnTo>
                <a:lnTo>
                  <a:pt x="75033" y="39231"/>
                </a:lnTo>
                <a:lnTo>
                  <a:pt x="72822" y="51869"/>
                </a:lnTo>
                <a:lnTo>
                  <a:pt x="71626" y="64521"/>
                </a:lnTo>
                <a:lnTo>
                  <a:pt x="72123" y="76868"/>
                </a:lnTo>
                <a:lnTo>
                  <a:pt x="72589" y="80167"/>
                </a:lnTo>
                <a:lnTo>
                  <a:pt x="74835" y="92605"/>
                </a:lnTo>
                <a:lnTo>
                  <a:pt x="77227" y="104964"/>
                </a:lnTo>
                <a:lnTo>
                  <a:pt x="78974" y="117441"/>
                </a:lnTo>
                <a:lnTo>
                  <a:pt x="79286" y="130233"/>
                </a:lnTo>
                <a:lnTo>
                  <a:pt x="78270" y="139165"/>
                </a:lnTo>
                <a:lnTo>
                  <a:pt x="75200" y="151402"/>
                </a:lnTo>
                <a:lnTo>
                  <a:pt x="70759" y="163266"/>
                </a:lnTo>
                <a:lnTo>
                  <a:pt x="65544" y="174948"/>
                </a:lnTo>
                <a:lnTo>
                  <a:pt x="60153" y="186640"/>
                </a:lnTo>
                <a:lnTo>
                  <a:pt x="55181" y="198534"/>
                </a:lnTo>
                <a:lnTo>
                  <a:pt x="52080" y="209864"/>
                </a:lnTo>
                <a:lnTo>
                  <a:pt x="50591" y="222523"/>
                </a:lnTo>
                <a:lnTo>
                  <a:pt x="50076" y="235275"/>
                </a:lnTo>
                <a:lnTo>
                  <a:pt x="50066" y="235616"/>
                </a:lnTo>
                <a:lnTo>
                  <a:pt x="49044" y="248275"/>
                </a:lnTo>
                <a:lnTo>
                  <a:pt x="47154" y="260803"/>
                </a:lnTo>
                <a:lnTo>
                  <a:pt x="44983" y="273375"/>
                </a:lnTo>
                <a:lnTo>
                  <a:pt x="44210" y="278225"/>
                </a:lnTo>
                <a:lnTo>
                  <a:pt x="42105" y="290792"/>
                </a:lnTo>
                <a:lnTo>
                  <a:pt x="38950" y="303106"/>
                </a:lnTo>
                <a:lnTo>
                  <a:pt x="35578" y="314813"/>
                </a:lnTo>
                <a:lnTo>
                  <a:pt x="33627" y="324459"/>
                </a:lnTo>
                <a:lnTo>
                  <a:pt x="31130" y="333558"/>
                </a:lnTo>
                <a:lnTo>
                  <a:pt x="25196" y="346286"/>
                </a:lnTo>
                <a:lnTo>
                  <a:pt x="22992" y="350955"/>
                </a:lnTo>
                <a:lnTo>
                  <a:pt x="18358" y="363447"/>
                </a:lnTo>
                <a:lnTo>
                  <a:pt x="13911" y="376958"/>
                </a:lnTo>
                <a:lnTo>
                  <a:pt x="10083" y="387942"/>
                </a:lnTo>
                <a:lnTo>
                  <a:pt x="8077" y="393009"/>
                </a:lnTo>
                <a:lnTo>
                  <a:pt x="3898" y="398660"/>
                </a:lnTo>
                <a:lnTo>
                  <a:pt x="5562" y="404159"/>
                </a:lnTo>
                <a:lnTo>
                  <a:pt x="7175" y="409430"/>
                </a:lnTo>
                <a:lnTo>
                  <a:pt x="0" y="423070"/>
                </a:lnTo>
                <a:lnTo>
                  <a:pt x="5346" y="423324"/>
                </a:lnTo>
                <a:lnTo>
                  <a:pt x="14163" y="423182"/>
                </a:lnTo>
                <a:lnTo>
                  <a:pt x="26085" y="421848"/>
                </a:lnTo>
                <a:lnTo>
                  <a:pt x="39052" y="421139"/>
                </a:lnTo>
                <a:lnTo>
                  <a:pt x="48431" y="421903"/>
                </a:lnTo>
                <a:lnTo>
                  <a:pt x="62408" y="423246"/>
                </a:lnTo>
                <a:lnTo>
                  <a:pt x="77757" y="424060"/>
                </a:lnTo>
                <a:lnTo>
                  <a:pt x="91386" y="423244"/>
                </a:lnTo>
                <a:lnTo>
                  <a:pt x="100203" y="419692"/>
                </a:lnTo>
                <a:lnTo>
                  <a:pt x="104165" y="415805"/>
                </a:lnTo>
                <a:lnTo>
                  <a:pt x="98171" y="408414"/>
                </a:lnTo>
                <a:lnTo>
                  <a:pt x="99758" y="404058"/>
                </a:lnTo>
                <a:lnTo>
                  <a:pt x="102260" y="397111"/>
                </a:lnTo>
                <a:lnTo>
                  <a:pt x="99593" y="390469"/>
                </a:lnTo>
                <a:lnTo>
                  <a:pt x="102908" y="383725"/>
                </a:lnTo>
                <a:lnTo>
                  <a:pt x="106856" y="371979"/>
                </a:lnTo>
                <a:lnTo>
                  <a:pt x="108982" y="359554"/>
                </a:lnTo>
                <a:lnTo>
                  <a:pt x="111480" y="347124"/>
                </a:lnTo>
                <a:lnTo>
                  <a:pt x="113543" y="340347"/>
                </a:lnTo>
                <a:lnTo>
                  <a:pt x="117906" y="327330"/>
                </a:lnTo>
                <a:lnTo>
                  <a:pt x="122736" y="313834"/>
                </a:lnTo>
                <a:lnTo>
                  <a:pt x="126847" y="303169"/>
                </a:lnTo>
                <a:lnTo>
                  <a:pt x="131441" y="295496"/>
                </a:lnTo>
                <a:lnTo>
                  <a:pt x="136596" y="283398"/>
                </a:lnTo>
                <a:lnTo>
                  <a:pt x="141693" y="271711"/>
                </a:lnTo>
                <a:lnTo>
                  <a:pt x="144181" y="266864"/>
                </a:lnTo>
                <a:lnTo>
                  <a:pt x="149897" y="255486"/>
                </a:lnTo>
                <a:lnTo>
                  <a:pt x="155308" y="244002"/>
                </a:lnTo>
                <a:lnTo>
                  <a:pt x="160223" y="232328"/>
                </a:lnTo>
                <a:lnTo>
                  <a:pt x="164421" y="221080"/>
                </a:lnTo>
                <a:lnTo>
                  <a:pt x="168477" y="208944"/>
                </a:lnTo>
                <a:lnTo>
                  <a:pt x="172055" y="196631"/>
                </a:lnTo>
                <a:lnTo>
                  <a:pt x="175082" y="184181"/>
                </a:lnTo>
                <a:lnTo>
                  <a:pt x="177487" y="171636"/>
                </a:lnTo>
                <a:lnTo>
                  <a:pt x="179196" y="159037"/>
                </a:lnTo>
                <a:lnTo>
                  <a:pt x="180136" y="146426"/>
                </a:lnTo>
                <a:lnTo>
                  <a:pt x="185508" y="148470"/>
                </a:lnTo>
                <a:lnTo>
                  <a:pt x="190842" y="151277"/>
                </a:lnTo>
                <a:lnTo>
                  <a:pt x="196176" y="153601"/>
                </a:lnTo>
                <a:lnTo>
                  <a:pt x="198418" y="155242"/>
                </a:lnTo>
                <a:lnTo>
                  <a:pt x="207659" y="165391"/>
                </a:lnTo>
                <a:lnTo>
                  <a:pt x="217759" y="178361"/>
                </a:lnTo>
                <a:lnTo>
                  <a:pt x="223443" y="186951"/>
                </a:lnTo>
                <a:lnTo>
                  <a:pt x="224662" y="189796"/>
                </a:lnTo>
                <a:lnTo>
                  <a:pt x="217322" y="197213"/>
                </a:lnTo>
                <a:lnTo>
                  <a:pt x="216065" y="199639"/>
                </a:lnTo>
                <a:lnTo>
                  <a:pt x="213842" y="203868"/>
                </a:lnTo>
                <a:lnTo>
                  <a:pt x="207365" y="204173"/>
                </a:lnTo>
                <a:lnTo>
                  <a:pt x="205244" y="208592"/>
                </a:lnTo>
                <a:lnTo>
                  <a:pt x="201980" y="215412"/>
                </a:lnTo>
                <a:lnTo>
                  <a:pt x="205092" y="216911"/>
                </a:lnTo>
                <a:lnTo>
                  <a:pt x="201536" y="223819"/>
                </a:lnTo>
                <a:lnTo>
                  <a:pt x="198107" y="230487"/>
                </a:lnTo>
                <a:lnTo>
                  <a:pt x="196519" y="230931"/>
                </a:lnTo>
                <a:lnTo>
                  <a:pt x="193560" y="238666"/>
                </a:lnTo>
                <a:lnTo>
                  <a:pt x="189260" y="249068"/>
                </a:lnTo>
                <a:lnTo>
                  <a:pt x="184053" y="260710"/>
                </a:lnTo>
                <a:lnTo>
                  <a:pt x="179553" y="271923"/>
                </a:lnTo>
                <a:lnTo>
                  <a:pt x="176390" y="283671"/>
                </a:lnTo>
                <a:lnTo>
                  <a:pt x="175196" y="296921"/>
                </a:lnTo>
                <a:lnTo>
                  <a:pt x="175182" y="297272"/>
                </a:lnTo>
                <a:lnTo>
                  <a:pt x="173465" y="3086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484046" y="4291900"/>
            <a:ext cx="321955" cy="424268"/>
          </a:xfrm>
          <a:custGeom>
            <a:avLst/>
            <a:gdLst/>
            <a:ahLst/>
            <a:cxnLst/>
            <a:rect l="l" t="t" r="r" b="b"/>
            <a:pathLst>
              <a:path w="321955" h="424268">
                <a:moveTo>
                  <a:pt x="126847" y="303377"/>
                </a:moveTo>
                <a:lnTo>
                  <a:pt x="122736" y="314042"/>
                </a:lnTo>
                <a:lnTo>
                  <a:pt x="117906" y="327538"/>
                </a:lnTo>
                <a:lnTo>
                  <a:pt x="113543" y="340555"/>
                </a:lnTo>
                <a:lnTo>
                  <a:pt x="111480" y="347332"/>
                </a:lnTo>
                <a:lnTo>
                  <a:pt x="108982" y="359762"/>
                </a:lnTo>
                <a:lnTo>
                  <a:pt x="106856" y="372187"/>
                </a:lnTo>
                <a:lnTo>
                  <a:pt x="102908" y="383933"/>
                </a:lnTo>
                <a:lnTo>
                  <a:pt x="99593" y="390677"/>
                </a:lnTo>
                <a:lnTo>
                  <a:pt x="102260" y="397319"/>
                </a:lnTo>
                <a:lnTo>
                  <a:pt x="99758" y="404266"/>
                </a:lnTo>
                <a:lnTo>
                  <a:pt x="98171" y="408622"/>
                </a:lnTo>
                <a:lnTo>
                  <a:pt x="104165" y="416013"/>
                </a:lnTo>
                <a:lnTo>
                  <a:pt x="100203" y="419900"/>
                </a:lnTo>
                <a:lnTo>
                  <a:pt x="91386" y="423452"/>
                </a:lnTo>
                <a:lnTo>
                  <a:pt x="77757" y="424268"/>
                </a:lnTo>
                <a:lnTo>
                  <a:pt x="62408" y="423454"/>
                </a:lnTo>
                <a:lnTo>
                  <a:pt x="48431" y="422111"/>
                </a:lnTo>
                <a:lnTo>
                  <a:pt x="39052" y="421347"/>
                </a:lnTo>
                <a:lnTo>
                  <a:pt x="26085" y="422056"/>
                </a:lnTo>
                <a:lnTo>
                  <a:pt x="14163" y="423390"/>
                </a:lnTo>
                <a:lnTo>
                  <a:pt x="5346" y="423532"/>
                </a:lnTo>
                <a:lnTo>
                  <a:pt x="0" y="423278"/>
                </a:lnTo>
                <a:lnTo>
                  <a:pt x="7175" y="409638"/>
                </a:lnTo>
                <a:lnTo>
                  <a:pt x="5562" y="404368"/>
                </a:lnTo>
                <a:lnTo>
                  <a:pt x="3898" y="398868"/>
                </a:lnTo>
                <a:lnTo>
                  <a:pt x="8077" y="393217"/>
                </a:lnTo>
                <a:lnTo>
                  <a:pt x="10083" y="388150"/>
                </a:lnTo>
                <a:lnTo>
                  <a:pt x="13911" y="377166"/>
                </a:lnTo>
                <a:lnTo>
                  <a:pt x="18358" y="363655"/>
                </a:lnTo>
                <a:lnTo>
                  <a:pt x="22992" y="351163"/>
                </a:lnTo>
                <a:lnTo>
                  <a:pt x="25196" y="346494"/>
                </a:lnTo>
                <a:lnTo>
                  <a:pt x="31130" y="333766"/>
                </a:lnTo>
                <a:lnTo>
                  <a:pt x="33627" y="324667"/>
                </a:lnTo>
                <a:lnTo>
                  <a:pt x="35578" y="315021"/>
                </a:lnTo>
                <a:lnTo>
                  <a:pt x="38950" y="303314"/>
                </a:lnTo>
                <a:lnTo>
                  <a:pt x="42105" y="291000"/>
                </a:lnTo>
                <a:lnTo>
                  <a:pt x="44210" y="278433"/>
                </a:lnTo>
                <a:lnTo>
                  <a:pt x="44983" y="273583"/>
                </a:lnTo>
                <a:lnTo>
                  <a:pt x="47154" y="261011"/>
                </a:lnTo>
                <a:lnTo>
                  <a:pt x="49044" y="248483"/>
                </a:lnTo>
                <a:lnTo>
                  <a:pt x="50066" y="235824"/>
                </a:lnTo>
                <a:lnTo>
                  <a:pt x="50076" y="235483"/>
                </a:lnTo>
                <a:lnTo>
                  <a:pt x="50591" y="222731"/>
                </a:lnTo>
                <a:lnTo>
                  <a:pt x="52080" y="210072"/>
                </a:lnTo>
                <a:lnTo>
                  <a:pt x="55181" y="198742"/>
                </a:lnTo>
                <a:lnTo>
                  <a:pt x="60153" y="186848"/>
                </a:lnTo>
                <a:lnTo>
                  <a:pt x="65544" y="175156"/>
                </a:lnTo>
                <a:lnTo>
                  <a:pt x="70759" y="163474"/>
                </a:lnTo>
                <a:lnTo>
                  <a:pt x="75200" y="151610"/>
                </a:lnTo>
                <a:lnTo>
                  <a:pt x="78270" y="139373"/>
                </a:lnTo>
                <a:lnTo>
                  <a:pt x="79286" y="130441"/>
                </a:lnTo>
                <a:lnTo>
                  <a:pt x="78974" y="117649"/>
                </a:lnTo>
                <a:lnTo>
                  <a:pt x="77227" y="105172"/>
                </a:lnTo>
                <a:lnTo>
                  <a:pt x="74835" y="92813"/>
                </a:lnTo>
                <a:lnTo>
                  <a:pt x="72589" y="80375"/>
                </a:lnTo>
                <a:lnTo>
                  <a:pt x="72123" y="77076"/>
                </a:lnTo>
                <a:lnTo>
                  <a:pt x="71626" y="64729"/>
                </a:lnTo>
                <a:lnTo>
                  <a:pt x="72822" y="52077"/>
                </a:lnTo>
                <a:lnTo>
                  <a:pt x="75033" y="39439"/>
                </a:lnTo>
                <a:lnTo>
                  <a:pt x="77582" y="27133"/>
                </a:lnTo>
                <a:lnTo>
                  <a:pt x="78130" y="24460"/>
                </a:lnTo>
                <a:lnTo>
                  <a:pt x="81880" y="12460"/>
                </a:lnTo>
                <a:lnTo>
                  <a:pt x="83869" y="208"/>
                </a:lnTo>
                <a:lnTo>
                  <a:pt x="83845" y="0"/>
                </a:lnTo>
                <a:lnTo>
                  <a:pt x="84035" y="965"/>
                </a:lnTo>
                <a:lnTo>
                  <a:pt x="84759" y="1968"/>
                </a:lnTo>
                <a:lnTo>
                  <a:pt x="84963" y="3035"/>
                </a:lnTo>
                <a:lnTo>
                  <a:pt x="97665" y="3886"/>
                </a:lnTo>
                <a:lnTo>
                  <a:pt x="110280" y="5335"/>
                </a:lnTo>
                <a:lnTo>
                  <a:pt x="122832" y="7227"/>
                </a:lnTo>
                <a:lnTo>
                  <a:pt x="135345" y="9402"/>
                </a:lnTo>
                <a:lnTo>
                  <a:pt x="147842" y="11702"/>
                </a:lnTo>
                <a:lnTo>
                  <a:pt x="160349" y="13971"/>
                </a:lnTo>
                <a:lnTo>
                  <a:pt x="172888" y="16050"/>
                </a:lnTo>
                <a:lnTo>
                  <a:pt x="185485" y="17782"/>
                </a:lnTo>
                <a:lnTo>
                  <a:pt x="186766" y="17932"/>
                </a:lnTo>
                <a:lnTo>
                  <a:pt x="199413" y="18533"/>
                </a:lnTo>
                <a:lnTo>
                  <a:pt x="212075" y="18006"/>
                </a:lnTo>
                <a:lnTo>
                  <a:pt x="213436" y="17919"/>
                </a:lnTo>
                <a:lnTo>
                  <a:pt x="226107" y="17403"/>
                </a:lnTo>
                <a:lnTo>
                  <a:pt x="239045" y="17030"/>
                </a:lnTo>
                <a:lnTo>
                  <a:pt x="251692" y="16138"/>
                </a:lnTo>
                <a:lnTo>
                  <a:pt x="258254" y="15201"/>
                </a:lnTo>
                <a:lnTo>
                  <a:pt x="251605" y="22673"/>
                </a:lnTo>
                <a:lnTo>
                  <a:pt x="237423" y="30606"/>
                </a:lnTo>
                <a:lnTo>
                  <a:pt x="225394" y="38360"/>
                </a:lnTo>
                <a:lnTo>
                  <a:pt x="223202" y="42214"/>
                </a:lnTo>
                <a:lnTo>
                  <a:pt x="226030" y="52010"/>
                </a:lnTo>
                <a:lnTo>
                  <a:pt x="233467" y="60959"/>
                </a:lnTo>
                <a:lnTo>
                  <a:pt x="243944" y="69410"/>
                </a:lnTo>
                <a:lnTo>
                  <a:pt x="255894" y="77716"/>
                </a:lnTo>
                <a:lnTo>
                  <a:pt x="267748" y="86228"/>
                </a:lnTo>
                <a:lnTo>
                  <a:pt x="276707" y="94018"/>
                </a:lnTo>
                <a:lnTo>
                  <a:pt x="285414" y="102800"/>
                </a:lnTo>
                <a:lnTo>
                  <a:pt x="294702" y="112472"/>
                </a:lnTo>
                <a:lnTo>
                  <a:pt x="303750" y="122704"/>
                </a:lnTo>
                <a:lnTo>
                  <a:pt x="311738" y="133167"/>
                </a:lnTo>
                <a:lnTo>
                  <a:pt x="317844" y="143532"/>
                </a:lnTo>
                <a:lnTo>
                  <a:pt x="319608" y="147662"/>
                </a:lnTo>
                <a:lnTo>
                  <a:pt x="321955" y="159786"/>
                </a:lnTo>
                <a:lnTo>
                  <a:pt x="320233" y="172048"/>
                </a:lnTo>
                <a:lnTo>
                  <a:pt x="314248" y="183039"/>
                </a:lnTo>
                <a:lnTo>
                  <a:pt x="313423" y="183997"/>
                </a:lnTo>
                <a:lnTo>
                  <a:pt x="305847" y="194140"/>
                </a:lnTo>
                <a:lnTo>
                  <a:pt x="300940" y="203908"/>
                </a:lnTo>
                <a:lnTo>
                  <a:pt x="297509" y="213521"/>
                </a:lnTo>
                <a:lnTo>
                  <a:pt x="294361" y="223199"/>
                </a:lnTo>
                <a:lnTo>
                  <a:pt x="290302" y="233161"/>
                </a:lnTo>
                <a:lnTo>
                  <a:pt x="284138" y="243628"/>
                </a:lnTo>
                <a:lnTo>
                  <a:pt x="277761" y="251561"/>
                </a:lnTo>
                <a:lnTo>
                  <a:pt x="275653" y="253898"/>
                </a:lnTo>
                <a:lnTo>
                  <a:pt x="271538" y="275158"/>
                </a:lnTo>
                <a:lnTo>
                  <a:pt x="269646" y="274878"/>
                </a:lnTo>
                <a:lnTo>
                  <a:pt x="268873" y="286522"/>
                </a:lnTo>
                <a:lnTo>
                  <a:pt x="264313" y="298487"/>
                </a:lnTo>
                <a:lnTo>
                  <a:pt x="263347" y="301205"/>
                </a:lnTo>
                <a:lnTo>
                  <a:pt x="261480" y="312716"/>
                </a:lnTo>
                <a:lnTo>
                  <a:pt x="258638" y="328607"/>
                </a:lnTo>
                <a:lnTo>
                  <a:pt x="254241" y="337070"/>
                </a:lnTo>
                <a:lnTo>
                  <a:pt x="243859" y="339288"/>
                </a:lnTo>
                <a:lnTo>
                  <a:pt x="230331" y="339507"/>
                </a:lnTo>
                <a:lnTo>
                  <a:pt x="216009" y="338826"/>
                </a:lnTo>
                <a:lnTo>
                  <a:pt x="203248" y="338346"/>
                </a:lnTo>
                <a:lnTo>
                  <a:pt x="197840" y="338556"/>
                </a:lnTo>
                <a:lnTo>
                  <a:pt x="185266" y="338388"/>
                </a:lnTo>
                <a:lnTo>
                  <a:pt x="172010" y="335732"/>
                </a:lnTo>
                <a:lnTo>
                  <a:pt x="171348" y="335216"/>
                </a:lnTo>
                <a:lnTo>
                  <a:pt x="171120" y="325355"/>
                </a:lnTo>
                <a:lnTo>
                  <a:pt x="173465" y="308855"/>
                </a:lnTo>
                <a:lnTo>
                  <a:pt x="175182" y="297480"/>
                </a:lnTo>
                <a:lnTo>
                  <a:pt x="175196" y="297129"/>
                </a:lnTo>
                <a:lnTo>
                  <a:pt x="176390" y="283879"/>
                </a:lnTo>
                <a:lnTo>
                  <a:pt x="179553" y="272131"/>
                </a:lnTo>
                <a:lnTo>
                  <a:pt x="184053" y="260918"/>
                </a:lnTo>
                <a:lnTo>
                  <a:pt x="189260" y="249276"/>
                </a:lnTo>
                <a:lnTo>
                  <a:pt x="193560" y="238874"/>
                </a:lnTo>
                <a:lnTo>
                  <a:pt x="196519" y="231140"/>
                </a:lnTo>
                <a:lnTo>
                  <a:pt x="198107" y="230695"/>
                </a:lnTo>
                <a:lnTo>
                  <a:pt x="201536" y="224028"/>
                </a:lnTo>
                <a:lnTo>
                  <a:pt x="205092" y="217119"/>
                </a:lnTo>
                <a:lnTo>
                  <a:pt x="201980" y="215620"/>
                </a:lnTo>
                <a:lnTo>
                  <a:pt x="205244" y="208800"/>
                </a:lnTo>
                <a:lnTo>
                  <a:pt x="207365" y="204381"/>
                </a:lnTo>
                <a:lnTo>
                  <a:pt x="213842" y="204076"/>
                </a:lnTo>
                <a:lnTo>
                  <a:pt x="216065" y="199847"/>
                </a:lnTo>
                <a:lnTo>
                  <a:pt x="217322" y="197421"/>
                </a:lnTo>
                <a:lnTo>
                  <a:pt x="224662" y="190004"/>
                </a:lnTo>
                <a:lnTo>
                  <a:pt x="223443" y="187159"/>
                </a:lnTo>
                <a:lnTo>
                  <a:pt x="217759" y="178569"/>
                </a:lnTo>
                <a:lnTo>
                  <a:pt x="207659" y="165599"/>
                </a:lnTo>
                <a:lnTo>
                  <a:pt x="198418" y="155450"/>
                </a:lnTo>
                <a:lnTo>
                  <a:pt x="196176" y="153809"/>
                </a:lnTo>
                <a:lnTo>
                  <a:pt x="190842" y="151485"/>
                </a:lnTo>
                <a:lnTo>
                  <a:pt x="185508" y="148678"/>
                </a:lnTo>
                <a:lnTo>
                  <a:pt x="180136" y="146634"/>
                </a:lnTo>
                <a:lnTo>
                  <a:pt x="179196" y="159245"/>
                </a:lnTo>
                <a:lnTo>
                  <a:pt x="177487" y="171844"/>
                </a:lnTo>
                <a:lnTo>
                  <a:pt x="175082" y="184389"/>
                </a:lnTo>
                <a:lnTo>
                  <a:pt x="172055" y="196839"/>
                </a:lnTo>
                <a:lnTo>
                  <a:pt x="168477" y="209152"/>
                </a:lnTo>
                <a:lnTo>
                  <a:pt x="164421" y="221288"/>
                </a:lnTo>
                <a:lnTo>
                  <a:pt x="160223" y="232537"/>
                </a:lnTo>
                <a:lnTo>
                  <a:pt x="155308" y="244210"/>
                </a:lnTo>
                <a:lnTo>
                  <a:pt x="149897" y="255694"/>
                </a:lnTo>
                <a:lnTo>
                  <a:pt x="144181" y="267072"/>
                </a:lnTo>
                <a:lnTo>
                  <a:pt x="141693" y="271919"/>
                </a:lnTo>
                <a:lnTo>
                  <a:pt x="136596" y="283607"/>
                </a:lnTo>
                <a:lnTo>
                  <a:pt x="131441" y="295704"/>
                </a:lnTo>
                <a:lnTo>
                  <a:pt x="126847" y="3033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594904" y="4383646"/>
            <a:ext cx="69189" cy="54787"/>
          </a:xfrm>
          <a:custGeom>
            <a:avLst/>
            <a:gdLst/>
            <a:ahLst/>
            <a:cxnLst/>
            <a:rect l="l" t="t" r="r" b="b"/>
            <a:pathLst>
              <a:path w="69189" h="54787">
                <a:moveTo>
                  <a:pt x="69189" y="54787"/>
                </a:moveTo>
                <a:lnTo>
                  <a:pt x="57870" y="48520"/>
                </a:lnTo>
                <a:lnTo>
                  <a:pt x="46451" y="42072"/>
                </a:lnTo>
                <a:lnTo>
                  <a:pt x="36414" y="34407"/>
                </a:lnTo>
                <a:lnTo>
                  <a:pt x="32092" y="29400"/>
                </a:lnTo>
                <a:lnTo>
                  <a:pt x="22490" y="20784"/>
                </a:lnTo>
                <a:lnTo>
                  <a:pt x="9985" y="12020"/>
                </a:lnTo>
                <a:lnTo>
                  <a:pt x="1092" y="348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652288" y="4656980"/>
            <a:ext cx="121468" cy="20568"/>
          </a:xfrm>
          <a:custGeom>
            <a:avLst/>
            <a:gdLst/>
            <a:ahLst/>
            <a:cxnLst/>
            <a:rect l="l" t="t" r="r" b="b"/>
            <a:pathLst>
              <a:path w="121468" h="20568">
                <a:moveTo>
                  <a:pt x="112231" y="11663"/>
                </a:moveTo>
                <a:lnTo>
                  <a:pt x="120885" y="759"/>
                </a:lnTo>
                <a:lnTo>
                  <a:pt x="121468" y="0"/>
                </a:lnTo>
                <a:lnTo>
                  <a:pt x="106406" y="15148"/>
                </a:lnTo>
                <a:lnTo>
                  <a:pt x="103235" y="18536"/>
                </a:lnTo>
                <a:lnTo>
                  <a:pt x="112231" y="11663"/>
                </a:lnTo>
                <a:close/>
              </a:path>
              <a:path w="121468" h="20568">
                <a:moveTo>
                  <a:pt x="8832" y="34239"/>
                </a:moveTo>
                <a:lnTo>
                  <a:pt x="14112" y="34686"/>
                </a:lnTo>
                <a:lnTo>
                  <a:pt x="26451" y="34336"/>
                </a:lnTo>
                <a:lnTo>
                  <a:pt x="39337" y="34010"/>
                </a:lnTo>
                <a:lnTo>
                  <a:pt x="41970" y="33958"/>
                </a:lnTo>
                <a:lnTo>
                  <a:pt x="54417" y="31178"/>
                </a:lnTo>
                <a:lnTo>
                  <a:pt x="66731" y="28232"/>
                </a:lnTo>
                <a:lnTo>
                  <a:pt x="74613" y="28346"/>
                </a:lnTo>
                <a:lnTo>
                  <a:pt x="87796" y="29003"/>
                </a:lnTo>
                <a:lnTo>
                  <a:pt x="97668" y="24993"/>
                </a:lnTo>
                <a:lnTo>
                  <a:pt x="100387" y="21579"/>
                </a:lnTo>
                <a:lnTo>
                  <a:pt x="103235" y="18536"/>
                </a:lnTo>
                <a:lnTo>
                  <a:pt x="95790" y="19877"/>
                </a:lnTo>
                <a:lnTo>
                  <a:pt x="81791" y="21345"/>
                </a:lnTo>
                <a:lnTo>
                  <a:pt x="67267" y="22446"/>
                </a:lnTo>
                <a:lnTo>
                  <a:pt x="56381" y="22834"/>
                </a:lnTo>
                <a:lnTo>
                  <a:pt x="51285" y="23029"/>
                </a:lnTo>
                <a:lnTo>
                  <a:pt x="38314" y="24469"/>
                </a:lnTo>
                <a:lnTo>
                  <a:pt x="27078" y="23657"/>
                </a:lnTo>
                <a:lnTo>
                  <a:pt x="19309" y="16065"/>
                </a:lnTo>
                <a:lnTo>
                  <a:pt x="19112" y="15532"/>
                </a:lnTo>
                <a:lnTo>
                  <a:pt x="19169" y="5154"/>
                </a:lnTo>
                <a:lnTo>
                  <a:pt x="12642" y="-1536"/>
                </a:lnTo>
                <a:lnTo>
                  <a:pt x="2088" y="-2031"/>
                </a:lnTo>
                <a:lnTo>
                  <a:pt x="4069" y="8559"/>
                </a:lnTo>
                <a:lnTo>
                  <a:pt x="2241" y="16789"/>
                </a:lnTo>
                <a:lnTo>
                  <a:pt x="2169" y="17108"/>
                </a:lnTo>
                <a:lnTo>
                  <a:pt x="0" y="28459"/>
                </a:lnTo>
                <a:lnTo>
                  <a:pt x="8832" y="342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652288" y="4654948"/>
            <a:ext cx="121468" cy="36718"/>
          </a:xfrm>
          <a:custGeom>
            <a:avLst/>
            <a:gdLst/>
            <a:ahLst/>
            <a:cxnLst/>
            <a:rect l="l" t="t" r="r" b="b"/>
            <a:pathLst>
              <a:path w="121468" h="36718">
                <a:moveTo>
                  <a:pt x="97668" y="27025"/>
                </a:moveTo>
                <a:lnTo>
                  <a:pt x="87796" y="31035"/>
                </a:lnTo>
                <a:lnTo>
                  <a:pt x="74613" y="30378"/>
                </a:lnTo>
                <a:lnTo>
                  <a:pt x="66731" y="30264"/>
                </a:lnTo>
                <a:lnTo>
                  <a:pt x="54417" y="33210"/>
                </a:lnTo>
                <a:lnTo>
                  <a:pt x="41970" y="35990"/>
                </a:lnTo>
                <a:lnTo>
                  <a:pt x="39337" y="36042"/>
                </a:lnTo>
                <a:lnTo>
                  <a:pt x="26451" y="36368"/>
                </a:lnTo>
                <a:lnTo>
                  <a:pt x="14112" y="36718"/>
                </a:lnTo>
                <a:lnTo>
                  <a:pt x="8832" y="36271"/>
                </a:lnTo>
                <a:lnTo>
                  <a:pt x="0" y="30491"/>
                </a:lnTo>
                <a:lnTo>
                  <a:pt x="2169" y="19140"/>
                </a:lnTo>
                <a:lnTo>
                  <a:pt x="2241" y="18821"/>
                </a:lnTo>
                <a:lnTo>
                  <a:pt x="4069" y="10591"/>
                </a:lnTo>
                <a:lnTo>
                  <a:pt x="2088" y="0"/>
                </a:lnTo>
                <a:lnTo>
                  <a:pt x="12642" y="495"/>
                </a:lnTo>
                <a:lnTo>
                  <a:pt x="19169" y="7186"/>
                </a:lnTo>
                <a:lnTo>
                  <a:pt x="19112" y="17564"/>
                </a:lnTo>
                <a:lnTo>
                  <a:pt x="19309" y="18097"/>
                </a:lnTo>
                <a:lnTo>
                  <a:pt x="27078" y="25689"/>
                </a:lnTo>
                <a:lnTo>
                  <a:pt x="38314" y="26501"/>
                </a:lnTo>
                <a:lnTo>
                  <a:pt x="51285" y="25061"/>
                </a:lnTo>
                <a:lnTo>
                  <a:pt x="56381" y="24866"/>
                </a:lnTo>
                <a:lnTo>
                  <a:pt x="67267" y="24478"/>
                </a:lnTo>
                <a:lnTo>
                  <a:pt x="81791" y="23377"/>
                </a:lnTo>
                <a:lnTo>
                  <a:pt x="95790" y="21909"/>
                </a:lnTo>
                <a:lnTo>
                  <a:pt x="102812" y="20891"/>
                </a:lnTo>
                <a:lnTo>
                  <a:pt x="112231" y="13695"/>
                </a:lnTo>
                <a:lnTo>
                  <a:pt x="120885" y="2791"/>
                </a:lnTo>
                <a:lnTo>
                  <a:pt x="121468" y="2031"/>
                </a:lnTo>
                <a:lnTo>
                  <a:pt x="106406" y="17180"/>
                </a:lnTo>
                <a:lnTo>
                  <a:pt x="100387" y="23611"/>
                </a:lnTo>
                <a:lnTo>
                  <a:pt x="97668" y="27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546015" y="4053684"/>
            <a:ext cx="234065" cy="310355"/>
          </a:xfrm>
          <a:custGeom>
            <a:avLst/>
            <a:gdLst/>
            <a:ahLst/>
            <a:cxnLst/>
            <a:rect l="l" t="t" r="r" b="b"/>
            <a:pathLst>
              <a:path w="234065" h="310355">
                <a:moveTo>
                  <a:pt x="172710" y="15689"/>
                </a:moveTo>
                <a:lnTo>
                  <a:pt x="167427" y="13645"/>
                </a:lnTo>
                <a:lnTo>
                  <a:pt x="154727" y="16337"/>
                </a:lnTo>
                <a:lnTo>
                  <a:pt x="148859" y="14368"/>
                </a:lnTo>
                <a:lnTo>
                  <a:pt x="144414" y="12883"/>
                </a:lnTo>
                <a:lnTo>
                  <a:pt x="140427" y="9720"/>
                </a:lnTo>
                <a:lnTo>
                  <a:pt x="136451" y="7510"/>
                </a:lnTo>
                <a:lnTo>
                  <a:pt x="126126" y="1638"/>
                </a:lnTo>
                <a:lnTo>
                  <a:pt x="116570" y="0"/>
                </a:lnTo>
                <a:lnTo>
                  <a:pt x="110556" y="3815"/>
                </a:lnTo>
                <a:lnTo>
                  <a:pt x="106441" y="8133"/>
                </a:lnTo>
                <a:lnTo>
                  <a:pt x="105248" y="12756"/>
                </a:lnTo>
                <a:lnTo>
                  <a:pt x="104130" y="18064"/>
                </a:lnTo>
                <a:lnTo>
                  <a:pt x="102530" y="25646"/>
                </a:lnTo>
                <a:lnTo>
                  <a:pt x="92649" y="26916"/>
                </a:lnTo>
                <a:lnTo>
                  <a:pt x="80586" y="31091"/>
                </a:lnTo>
                <a:lnTo>
                  <a:pt x="68564" y="35987"/>
                </a:lnTo>
                <a:lnTo>
                  <a:pt x="57488" y="42238"/>
                </a:lnTo>
                <a:lnTo>
                  <a:pt x="53114" y="45610"/>
                </a:lnTo>
                <a:lnTo>
                  <a:pt x="44425" y="55075"/>
                </a:lnTo>
                <a:lnTo>
                  <a:pt x="37477" y="65981"/>
                </a:lnTo>
                <a:lnTo>
                  <a:pt x="31641" y="77307"/>
                </a:lnTo>
                <a:lnTo>
                  <a:pt x="29619" y="81437"/>
                </a:lnTo>
                <a:lnTo>
                  <a:pt x="24466" y="93098"/>
                </a:lnTo>
                <a:lnTo>
                  <a:pt x="20123" y="104953"/>
                </a:lnTo>
                <a:lnTo>
                  <a:pt x="16196" y="116959"/>
                </a:lnTo>
                <a:lnTo>
                  <a:pt x="12292" y="129073"/>
                </a:lnTo>
                <a:lnTo>
                  <a:pt x="9502" y="137203"/>
                </a:lnTo>
                <a:lnTo>
                  <a:pt x="5091" y="149349"/>
                </a:lnTo>
                <a:lnTo>
                  <a:pt x="1609" y="161418"/>
                </a:lnTo>
                <a:lnTo>
                  <a:pt x="396" y="170426"/>
                </a:lnTo>
                <a:lnTo>
                  <a:pt x="0" y="183072"/>
                </a:lnTo>
                <a:lnTo>
                  <a:pt x="61" y="195773"/>
                </a:lnTo>
                <a:lnTo>
                  <a:pt x="446" y="208493"/>
                </a:lnTo>
                <a:lnTo>
                  <a:pt x="1017" y="221198"/>
                </a:lnTo>
                <a:lnTo>
                  <a:pt x="1638" y="233851"/>
                </a:lnTo>
                <a:lnTo>
                  <a:pt x="1831" y="238028"/>
                </a:lnTo>
                <a:lnTo>
                  <a:pt x="1886" y="247951"/>
                </a:lnTo>
                <a:lnTo>
                  <a:pt x="1525" y="261389"/>
                </a:lnTo>
                <a:lnTo>
                  <a:pt x="978" y="276444"/>
                </a:lnTo>
                <a:lnTo>
                  <a:pt x="479" y="291218"/>
                </a:lnTo>
                <a:lnTo>
                  <a:pt x="259" y="303813"/>
                </a:lnTo>
                <a:lnTo>
                  <a:pt x="396" y="310355"/>
                </a:lnTo>
                <a:lnTo>
                  <a:pt x="13027" y="309736"/>
                </a:lnTo>
                <a:lnTo>
                  <a:pt x="25459" y="307520"/>
                </a:lnTo>
                <a:lnTo>
                  <a:pt x="37801" y="304670"/>
                </a:lnTo>
                <a:lnTo>
                  <a:pt x="50165" y="302153"/>
                </a:lnTo>
                <a:lnTo>
                  <a:pt x="62662" y="300933"/>
                </a:lnTo>
                <a:lnTo>
                  <a:pt x="66601" y="300969"/>
                </a:lnTo>
                <a:lnTo>
                  <a:pt x="79468" y="301542"/>
                </a:lnTo>
                <a:lnTo>
                  <a:pt x="91900" y="302152"/>
                </a:lnTo>
                <a:lnTo>
                  <a:pt x="104653" y="302726"/>
                </a:lnTo>
                <a:lnTo>
                  <a:pt x="104879" y="302735"/>
                </a:lnTo>
                <a:lnTo>
                  <a:pt x="117172" y="302497"/>
                </a:lnTo>
                <a:lnTo>
                  <a:pt x="130763" y="301736"/>
                </a:lnTo>
                <a:lnTo>
                  <a:pt x="140071" y="301554"/>
                </a:lnTo>
                <a:lnTo>
                  <a:pt x="152814" y="302308"/>
                </a:lnTo>
                <a:lnTo>
                  <a:pt x="165467" y="303176"/>
                </a:lnTo>
                <a:lnTo>
                  <a:pt x="172380" y="303319"/>
                </a:lnTo>
                <a:lnTo>
                  <a:pt x="184767" y="305576"/>
                </a:lnTo>
                <a:lnTo>
                  <a:pt x="195617" y="308432"/>
                </a:lnTo>
                <a:lnTo>
                  <a:pt x="205412" y="306532"/>
                </a:lnTo>
                <a:lnTo>
                  <a:pt x="204545" y="295385"/>
                </a:lnTo>
                <a:lnTo>
                  <a:pt x="201163" y="280798"/>
                </a:lnTo>
                <a:lnTo>
                  <a:pt x="197757" y="267071"/>
                </a:lnTo>
                <a:lnTo>
                  <a:pt x="196713" y="259174"/>
                </a:lnTo>
                <a:lnTo>
                  <a:pt x="197294" y="250412"/>
                </a:lnTo>
                <a:lnTo>
                  <a:pt x="197845" y="240713"/>
                </a:lnTo>
                <a:lnTo>
                  <a:pt x="198788" y="230051"/>
                </a:lnTo>
                <a:lnTo>
                  <a:pt x="200544" y="218402"/>
                </a:lnTo>
                <a:lnTo>
                  <a:pt x="203537" y="205739"/>
                </a:lnTo>
                <a:lnTo>
                  <a:pt x="208189" y="192037"/>
                </a:lnTo>
                <a:lnTo>
                  <a:pt x="214921" y="177272"/>
                </a:lnTo>
                <a:lnTo>
                  <a:pt x="221605" y="165460"/>
                </a:lnTo>
                <a:lnTo>
                  <a:pt x="229157" y="150451"/>
                </a:lnTo>
                <a:lnTo>
                  <a:pt x="232936" y="137178"/>
                </a:lnTo>
                <a:lnTo>
                  <a:pt x="234065" y="125346"/>
                </a:lnTo>
                <a:lnTo>
                  <a:pt x="233667" y="114657"/>
                </a:lnTo>
                <a:lnTo>
                  <a:pt x="232867" y="104815"/>
                </a:lnTo>
                <a:lnTo>
                  <a:pt x="232692" y="97312"/>
                </a:lnTo>
                <a:lnTo>
                  <a:pt x="230579" y="86890"/>
                </a:lnTo>
                <a:lnTo>
                  <a:pt x="224711" y="73355"/>
                </a:lnTo>
                <a:lnTo>
                  <a:pt x="216554" y="60934"/>
                </a:lnTo>
                <a:lnTo>
                  <a:pt x="208016" y="54018"/>
                </a:lnTo>
                <a:lnTo>
                  <a:pt x="202695" y="51960"/>
                </a:lnTo>
                <a:lnTo>
                  <a:pt x="197538" y="48684"/>
                </a:lnTo>
                <a:lnTo>
                  <a:pt x="193805" y="44467"/>
                </a:lnTo>
                <a:lnTo>
                  <a:pt x="192497" y="45064"/>
                </a:lnTo>
                <a:lnTo>
                  <a:pt x="192420" y="36962"/>
                </a:lnTo>
                <a:lnTo>
                  <a:pt x="187531" y="31920"/>
                </a:lnTo>
                <a:lnTo>
                  <a:pt x="181397" y="25773"/>
                </a:lnTo>
                <a:lnTo>
                  <a:pt x="177511" y="21900"/>
                </a:lnTo>
                <a:lnTo>
                  <a:pt x="177447" y="17505"/>
                </a:lnTo>
                <a:lnTo>
                  <a:pt x="172710" y="156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546015" y="4053684"/>
            <a:ext cx="234065" cy="310355"/>
          </a:xfrm>
          <a:custGeom>
            <a:avLst/>
            <a:gdLst/>
            <a:ahLst/>
            <a:cxnLst/>
            <a:rect l="l" t="t" r="r" b="b"/>
            <a:pathLst>
              <a:path w="234065" h="310355">
                <a:moveTo>
                  <a:pt x="192497" y="45064"/>
                </a:moveTo>
                <a:lnTo>
                  <a:pt x="192420" y="36962"/>
                </a:lnTo>
                <a:lnTo>
                  <a:pt x="187531" y="31920"/>
                </a:lnTo>
                <a:lnTo>
                  <a:pt x="181397" y="25773"/>
                </a:lnTo>
                <a:lnTo>
                  <a:pt x="177511" y="21900"/>
                </a:lnTo>
                <a:lnTo>
                  <a:pt x="177447" y="17505"/>
                </a:lnTo>
                <a:lnTo>
                  <a:pt x="172710" y="15689"/>
                </a:lnTo>
                <a:lnTo>
                  <a:pt x="167427" y="13645"/>
                </a:lnTo>
                <a:lnTo>
                  <a:pt x="154727" y="16337"/>
                </a:lnTo>
                <a:lnTo>
                  <a:pt x="148859" y="14368"/>
                </a:lnTo>
                <a:lnTo>
                  <a:pt x="144414" y="12883"/>
                </a:lnTo>
                <a:lnTo>
                  <a:pt x="140427" y="9720"/>
                </a:lnTo>
                <a:lnTo>
                  <a:pt x="136451" y="7510"/>
                </a:lnTo>
                <a:lnTo>
                  <a:pt x="126126" y="1638"/>
                </a:lnTo>
                <a:lnTo>
                  <a:pt x="116570" y="0"/>
                </a:lnTo>
                <a:lnTo>
                  <a:pt x="110556" y="3815"/>
                </a:lnTo>
                <a:lnTo>
                  <a:pt x="106441" y="8133"/>
                </a:lnTo>
                <a:lnTo>
                  <a:pt x="105248" y="12756"/>
                </a:lnTo>
                <a:lnTo>
                  <a:pt x="104130" y="18064"/>
                </a:lnTo>
                <a:lnTo>
                  <a:pt x="102530" y="25646"/>
                </a:lnTo>
                <a:lnTo>
                  <a:pt x="92649" y="26916"/>
                </a:lnTo>
                <a:lnTo>
                  <a:pt x="80586" y="31091"/>
                </a:lnTo>
                <a:lnTo>
                  <a:pt x="68564" y="35987"/>
                </a:lnTo>
                <a:lnTo>
                  <a:pt x="57488" y="42238"/>
                </a:lnTo>
                <a:lnTo>
                  <a:pt x="53114" y="45610"/>
                </a:lnTo>
                <a:lnTo>
                  <a:pt x="44425" y="55075"/>
                </a:lnTo>
                <a:lnTo>
                  <a:pt x="37477" y="65981"/>
                </a:lnTo>
                <a:lnTo>
                  <a:pt x="31641" y="77307"/>
                </a:lnTo>
                <a:lnTo>
                  <a:pt x="29619" y="81437"/>
                </a:lnTo>
                <a:lnTo>
                  <a:pt x="24466" y="93098"/>
                </a:lnTo>
                <a:lnTo>
                  <a:pt x="20123" y="104953"/>
                </a:lnTo>
                <a:lnTo>
                  <a:pt x="16196" y="116959"/>
                </a:lnTo>
                <a:lnTo>
                  <a:pt x="12292" y="129073"/>
                </a:lnTo>
                <a:lnTo>
                  <a:pt x="9502" y="137203"/>
                </a:lnTo>
                <a:lnTo>
                  <a:pt x="5091" y="149349"/>
                </a:lnTo>
                <a:lnTo>
                  <a:pt x="1609" y="161418"/>
                </a:lnTo>
                <a:lnTo>
                  <a:pt x="396" y="170426"/>
                </a:lnTo>
                <a:lnTo>
                  <a:pt x="0" y="183072"/>
                </a:lnTo>
                <a:lnTo>
                  <a:pt x="61" y="195773"/>
                </a:lnTo>
                <a:lnTo>
                  <a:pt x="446" y="208493"/>
                </a:lnTo>
                <a:lnTo>
                  <a:pt x="1017" y="221198"/>
                </a:lnTo>
                <a:lnTo>
                  <a:pt x="1638" y="233851"/>
                </a:lnTo>
                <a:lnTo>
                  <a:pt x="1831" y="238028"/>
                </a:lnTo>
                <a:lnTo>
                  <a:pt x="1886" y="247951"/>
                </a:lnTo>
                <a:lnTo>
                  <a:pt x="1525" y="261389"/>
                </a:lnTo>
                <a:lnTo>
                  <a:pt x="978" y="276444"/>
                </a:lnTo>
                <a:lnTo>
                  <a:pt x="479" y="291218"/>
                </a:lnTo>
                <a:lnTo>
                  <a:pt x="259" y="303813"/>
                </a:lnTo>
                <a:lnTo>
                  <a:pt x="396" y="310355"/>
                </a:lnTo>
                <a:lnTo>
                  <a:pt x="13027" y="309736"/>
                </a:lnTo>
                <a:lnTo>
                  <a:pt x="25459" y="307520"/>
                </a:lnTo>
                <a:lnTo>
                  <a:pt x="37801" y="304670"/>
                </a:lnTo>
                <a:lnTo>
                  <a:pt x="50165" y="302153"/>
                </a:lnTo>
                <a:lnTo>
                  <a:pt x="62662" y="300933"/>
                </a:lnTo>
                <a:lnTo>
                  <a:pt x="66601" y="300969"/>
                </a:lnTo>
                <a:lnTo>
                  <a:pt x="79468" y="301542"/>
                </a:lnTo>
                <a:lnTo>
                  <a:pt x="91900" y="302152"/>
                </a:lnTo>
                <a:lnTo>
                  <a:pt x="104653" y="302726"/>
                </a:lnTo>
                <a:lnTo>
                  <a:pt x="104879" y="302735"/>
                </a:lnTo>
                <a:lnTo>
                  <a:pt x="117172" y="302497"/>
                </a:lnTo>
                <a:lnTo>
                  <a:pt x="130763" y="301736"/>
                </a:lnTo>
                <a:lnTo>
                  <a:pt x="140071" y="301554"/>
                </a:lnTo>
                <a:lnTo>
                  <a:pt x="152814" y="302308"/>
                </a:lnTo>
                <a:lnTo>
                  <a:pt x="165467" y="303176"/>
                </a:lnTo>
                <a:lnTo>
                  <a:pt x="172380" y="303319"/>
                </a:lnTo>
                <a:lnTo>
                  <a:pt x="184767" y="305576"/>
                </a:lnTo>
                <a:lnTo>
                  <a:pt x="195617" y="308432"/>
                </a:lnTo>
                <a:lnTo>
                  <a:pt x="205412" y="306532"/>
                </a:lnTo>
                <a:lnTo>
                  <a:pt x="204545" y="295385"/>
                </a:lnTo>
                <a:lnTo>
                  <a:pt x="201163" y="280798"/>
                </a:lnTo>
                <a:lnTo>
                  <a:pt x="197757" y="267071"/>
                </a:lnTo>
                <a:lnTo>
                  <a:pt x="196713" y="259174"/>
                </a:lnTo>
                <a:lnTo>
                  <a:pt x="197294" y="250412"/>
                </a:lnTo>
                <a:lnTo>
                  <a:pt x="197845" y="240713"/>
                </a:lnTo>
                <a:lnTo>
                  <a:pt x="198788" y="230051"/>
                </a:lnTo>
                <a:lnTo>
                  <a:pt x="200544" y="218402"/>
                </a:lnTo>
                <a:lnTo>
                  <a:pt x="203537" y="205739"/>
                </a:lnTo>
                <a:lnTo>
                  <a:pt x="208189" y="192037"/>
                </a:lnTo>
                <a:lnTo>
                  <a:pt x="214921" y="177272"/>
                </a:lnTo>
                <a:lnTo>
                  <a:pt x="221605" y="165460"/>
                </a:lnTo>
                <a:lnTo>
                  <a:pt x="229157" y="150451"/>
                </a:lnTo>
                <a:lnTo>
                  <a:pt x="232936" y="137178"/>
                </a:lnTo>
                <a:lnTo>
                  <a:pt x="234065" y="125346"/>
                </a:lnTo>
                <a:lnTo>
                  <a:pt x="233667" y="114657"/>
                </a:lnTo>
                <a:lnTo>
                  <a:pt x="232867" y="104815"/>
                </a:lnTo>
                <a:lnTo>
                  <a:pt x="232692" y="97312"/>
                </a:lnTo>
                <a:lnTo>
                  <a:pt x="230579" y="86890"/>
                </a:lnTo>
                <a:lnTo>
                  <a:pt x="224711" y="73355"/>
                </a:lnTo>
                <a:lnTo>
                  <a:pt x="216554" y="60934"/>
                </a:lnTo>
                <a:lnTo>
                  <a:pt x="208016" y="54018"/>
                </a:lnTo>
                <a:lnTo>
                  <a:pt x="202695" y="51960"/>
                </a:lnTo>
                <a:lnTo>
                  <a:pt x="197538" y="48684"/>
                </a:lnTo>
                <a:lnTo>
                  <a:pt x="193805" y="444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652049" y="4082455"/>
            <a:ext cx="55346" cy="16675"/>
          </a:xfrm>
          <a:custGeom>
            <a:avLst/>
            <a:gdLst/>
            <a:ahLst/>
            <a:cxnLst/>
            <a:rect l="l" t="t" r="r" b="b"/>
            <a:pathLst>
              <a:path w="55346" h="16675">
                <a:moveTo>
                  <a:pt x="0" y="0"/>
                </a:moveTo>
                <a:lnTo>
                  <a:pt x="12198" y="3438"/>
                </a:lnTo>
                <a:lnTo>
                  <a:pt x="24075" y="7049"/>
                </a:lnTo>
                <a:lnTo>
                  <a:pt x="27711" y="7937"/>
                </a:lnTo>
                <a:lnTo>
                  <a:pt x="31394" y="8775"/>
                </a:lnTo>
                <a:lnTo>
                  <a:pt x="35674" y="9486"/>
                </a:lnTo>
                <a:lnTo>
                  <a:pt x="39547" y="10934"/>
                </a:lnTo>
                <a:lnTo>
                  <a:pt x="44284" y="12700"/>
                </a:lnTo>
                <a:lnTo>
                  <a:pt x="51701" y="13601"/>
                </a:lnTo>
                <a:lnTo>
                  <a:pt x="55346" y="166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933831" y="5351145"/>
            <a:ext cx="0" cy="954976"/>
          </a:xfrm>
          <a:custGeom>
            <a:avLst/>
            <a:gdLst/>
            <a:ahLst/>
            <a:cxnLst/>
            <a:rect l="l" t="t" r="r" b="b"/>
            <a:pathLst>
              <a:path h="954976">
                <a:moveTo>
                  <a:pt x="0" y="0"/>
                </a:moveTo>
                <a:lnTo>
                  <a:pt x="0" y="954976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3910819" y="5351145"/>
            <a:ext cx="46024" cy="954976"/>
          </a:xfrm>
          <a:custGeom>
            <a:avLst/>
            <a:gdLst/>
            <a:ahLst/>
            <a:cxnLst/>
            <a:rect l="l" t="t" r="r" b="b"/>
            <a:pathLst>
              <a:path w="46024" h="954976">
                <a:moveTo>
                  <a:pt x="0" y="954976"/>
                </a:moveTo>
                <a:lnTo>
                  <a:pt x="46024" y="954976"/>
                </a:lnTo>
                <a:lnTo>
                  <a:pt x="46024" y="0"/>
                </a:lnTo>
                <a:lnTo>
                  <a:pt x="0" y="0"/>
                </a:lnTo>
                <a:lnTo>
                  <a:pt x="0" y="9549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578498" y="5350891"/>
            <a:ext cx="0" cy="854443"/>
          </a:xfrm>
          <a:custGeom>
            <a:avLst/>
            <a:gdLst/>
            <a:ahLst/>
            <a:cxnLst/>
            <a:rect l="l" t="t" r="r" b="b"/>
            <a:pathLst>
              <a:path h="854443">
                <a:moveTo>
                  <a:pt x="0" y="0"/>
                </a:moveTo>
                <a:lnTo>
                  <a:pt x="0" y="854443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3555485" y="5350891"/>
            <a:ext cx="46024" cy="854443"/>
          </a:xfrm>
          <a:custGeom>
            <a:avLst/>
            <a:gdLst/>
            <a:ahLst/>
            <a:cxnLst/>
            <a:rect l="l" t="t" r="r" b="b"/>
            <a:pathLst>
              <a:path w="46024" h="854443">
                <a:moveTo>
                  <a:pt x="0" y="854443"/>
                </a:moveTo>
                <a:lnTo>
                  <a:pt x="46024" y="854443"/>
                </a:lnTo>
                <a:lnTo>
                  <a:pt x="46024" y="0"/>
                </a:lnTo>
                <a:lnTo>
                  <a:pt x="0" y="0"/>
                </a:lnTo>
                <a:lnTo>
                  <a:pt x="0" y="8544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933831" y="4396156"/>
            <a:ext cx="0" cy="954989"/>
          </a:xfrm>
          <a:custGeom>
            <a:avLst/>
            <a:gdLst/>
            <a:ahLst/>
            <a:cxnLst/>
            <a:rect l="l" t="t" r="r" b="b"/>
            <a:pathLst>
              <a:path h="954989">
                <a:moveTo>
                  <a:pt x="0" y="0"/>
                </a:moveTo>
                <a:lnTo>
                  <a:pt x="0" y="954989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3910819" y="4396156"/>
            <a:ext cx="46024" cy="954989"/>
          </a:xfrm>
          <a:custGeom>
            <a:avLst/>
            <a:gdLst/>
            <a:ahLst/>
            <a:cxnLst/>
            <a:rect l="l" t="t" r="r" b="b"/>
            <a:pathLst>
              <a:path w="46024" h="954989">
                <a:moveTo>
                  <a:pt x="0" y="954989"/>
                </a:moveTo>
                <a:lnTo>
                  <a:pt x="46024" y="954989"/>
                </a:lnTo>
                <a:lnTo>
                  <a:pt x="46024" y="0"/>
                </a:lnTo>
                <a:lnTo>
                  <a:pt x="0" y="0"/>
                </a:lnTo>
                <a:lnTo>
                  <a:pt x="0" y="9549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578498" y="4496422"/>
            <a:ext cx="0" cy="854456"/>
          </a:xfrm>
          <a:custGeom>
            <a:avLst/>
            <a:gdLst/>
            <a:ahLst/>
            <a:cxnLst/>
            <a:rect l="l" t="t" r="r" b="b"/>
            <a:pathLst>
              <a:path h="854455">
                <a:moveTo>
                  <a:pt x="0" y="0"/>
                </a:moveTo>
                <a:lnTo>
                  <a:pt x="0" y="854455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3555485" y="4496422"/>
            <a:ext cx="46024" cy="854456"/>
          </a:xfrm>
          <a:custGeom>
            <a:avLst/>
            <a:gdLst/>
            <a:ahLst/>
            <a:cxnLst/>
            <a:rect l="l" t="t" r="r" b="b"/>
            <a:pathLst>
              <a:path w="46024" h="854455">
                <a:moveTo>
                  <a:pt x="0" y="854455"/>
                </a:moveTo>
                <a:lnTo>
                  <a:pt x="46024" y="854455"/>
                </a:lnTo>
                <a:lnTo>
                  <a:pt x="46024" y="0"/>
                </a:lnTo>
                <a:lnTo>
                  <a:pt x="0" y="0"/>
                </a:lnTo>
                <a:lnTo>
                  <a:pt x="0" y="8544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933831" y="3903625"/>
            <a:ext cx="0" cy="492531"/>
          </a:xfrm>
          <a:custGeom>
            <a:avLst/>
            <a:gdLst/>
            <a:ahLst/>
            <a:cxnLst/>
            <a:rect l="l" t="t" r="r" b="b"/>
            <a:pathLst>
              <a:path h="492531">
                <a:moveTo>
                  <a:pt x="0" y="0"/>
                </a:moveTo>
                <a:lnTo>
                  <a:pt x="0" y="492531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910819" y="3903625"/>
            <a:ext cx="46024" cy="492531"/>
          </a:xfrm>
          <a:custGeom>
            <a:avLst/>
            <a:gdLst/>
            <a:ahLst/>
            <a:cxnLst/>
            <a:rect l="l" t="t" r="r" b="b"/>
            <a:pathLst>
              <a:path w="46024" h="492531">
                <a:moveTo>
                  <a:pt x="0" y="0"/>
                </a:moveTo>
                <a:lnTo>
                  <a:pt x="46024" y="0"/>
                </a:lnTo>
                <a:lnTo>
                  <a:pt x="46024" y="492531"/>
                </a:lnTo>
                <a:lnTo>
                  <a:pt x="0" y="4925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578498" y="4030294"/>
            <a:ext cx="0" cy="466140"/>
          </a:xfrm>
          <a:custGeom>
            <a:avLst/>
            <a:gdLst/>
            <a:ahLst/>
            <a:cxnLst/>
            <a:rect l="l" t="t" r="r" b="b"/>
            <a:pathLst>
              <a:path h="466140">
                <a:moveTo>
                  <a:pt x="0" y="0"/>
                </a:moveTo>
                <a:lnTo>
                  <a:pt x="0" y="466140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555485" y="4030294"/>
            <a:ext cx="46024" cy="466140"/>
          </a:xfrm>
          <a:custGeom>
            <a:avLst/>
            <a:gdLst/>
            <a:ahLst/>
            <a:cxnLst/>
            <a:rect l="l" t="t" r="r" b="b"/>
            <a:pathLst>
              <a:path w="46024" h="466140">
                <a:moveTo>
                  <a:pt x="0" y="0"/>
                </a:moveTo>
                <a:lnTo>
                  <a:pt x="46024" y="0"/>
                </a:lnTo>
                <a:lnTo>
                  <a:pt x="46024" y="466140"/>
                </a:lnTo>
                <a:lnTo>
                  <a:pt x="0" y="46614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578142" y="6151608"/>
            <a:ext cx="332676" cy="104190"/>
          </a:xfrm>
          <a:custGeom>
            <a:avLst/>
            <a:gdLst/>
            <a:ahLst/>
            <a:cxnLst/>
            <a:rect l="l" t="t" r="r" b="b"/>
            <a:pathLst>
              <a:path w="332676" h="104190">
                <a:moveTo>
                  <a:pt x="0" y="0"/>
                </a:moveTo>
                <a:lnTo>
                  <a:pt x="0" y="19875"/>
                </a:lnTo>
                <a:lnTo>
                  <a:pt x="332676" y="104190"/>
                </a:lnTo>
                <a:lnTo>
                  <a:pt x="332676" y="82003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578142" y="6151608"/>
            <a:ext cx="332676" cy="104190"/>
          </a:xfrm>
          <a:custGeom>
            <a:avLst/>
            <a:gdLst/>
            <a:ahLst/>
            <a:cxnLst/>
            <a:rect l="l" t="t" r="r" b="b"/>
            <a:pathLst>
              <a:path w="332676" h="104190">
                <a:moveTo>
                  <a:pt x="0" y="0"/>
                </a:moveTo>
                <a:lnTo>
                  <a:pt x="332676" y="82003"/>
                </a:lnTo>
                <a:lnTo>
                  <a:pt x="332676" y="104190"/>
                </a:lnTo>
                <a:lnTo>
                  <a:pt x="0" y="1987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578142" y="6043719"/>
            <a:ext cx="332676" cy="93002"/>
          </a:xfrm>
          <a:custGeom>
            <a:avLst/>
            <a:gdLst/>
            <a:ahLst/>
            <a:cxnLst/>
            <a:rect l="l" t="t" r="r" b="b"/>
            <a:pathLst>
              <a:path w="332676" h="93002">
                <a:moveTo>
                  <a:pt x="0" y="19875"/>
                </a:moveTo>
                <a:lnTo>
                  <a:pt x="332676" y="93002"/>
                </a:lnTo>
                <a:lnTo>
                  <a:pt x="332676" y="70815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578142" y="6043719"/>
            <a:ext cx="332676" cy="93002"/>
          </a:xfrm>
          <a:custGeom>
            <a:avLst/>
            <a:gdLst/>
            <a:ahLst/>
            <a:cxnLst/>
            <a:rect l="l" t="t" r="r" b="b"/>
            <a:pathLst>
              <a:path w="332676" h="93002">
                <a:moveTo>
                  <a:pt x="0" y="19875"/>
                </a:moveTo>
                <a:lnTo>
                  <a:pt x="0" y="0"/>
                </a:lnTo>
                <a:lnTo>
                  <a:pt x="332676" y="70815"/>
                </a:lnTo>
                <a:lnTo>
                  <a:pt x="332676" y="93002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578142" y="5935841"/>
            <a:ext cx="332676" cy="81800"/>
          </a:xfrm>
          <a:custGeom>
            <a:avLst/>
            <a:gdLst/>
            <a:ahLst/>
            <a:cxnLst/>
            <a:rect l="l" t="t" r="r" b="b"/>
            <a:pathLst>
              <a:path w="332676" h="81800">
                <a:moveTo>
                  <a:pt x="0" y="19862"/>
                </a:moveTo>
                <a:lnTo>
                  <a:pt x="332676" y="81800"/>
                </a:lnTo>
                <a:lnTo>
                  <a:pt x="332676" y="59613"/>
                </a:lnTo>
                <a:lnTo>
                  <a:pt x="0" y="0"/>
                </a:lnTo>
                <a:lnTo>
                  <a:pt x="0" y="198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578142" y="5935841"/>
            <a:ext cx="332676" cy="81800"/>
          </a:xfrm>
          <a:custGeom>
            <a:avLst/>
            <a:gdLst/>
            <a:ahLst/>
            <a:cxnLst/>
            <a:rect l="l" t="t" r="r" b="b"/>
            <a:pathLst>
              <a:path w="332676" h="81800">
                <a:moveTo>
                  <a:pt x="0" y="19862"/>
                </a:moveTo>
                <a:lnTo>
                  <a:pt x="0" y="0"/>
                </a:lnTo>
                <a:lnTo>
                  <a:pt x="332676" y="59613"/>
                </a:lnTo>
                <a:lnTo>
                  <a:pt x="332676" y="81800"/>
                </a:lnTo>
                <a:lnTo>
                  <a:pt x="0" y="198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578142" y="5827944"/>
            <a:ext cx="332676" cy="70624"/>
          </a:xfrm>
          <a:custGeom>
            <a:avLst/>
            <a:gdLst/>
            <a:ahLst/>
            <a:cxnLst/>
            <a:rect l="l" t="t" r="r" b="b"/>
            <a:pathLst>
              <a:path w="332676" h="70624">
                <a:moveTo>
                  <a:pt x="0" y="19875"/>
                </a:moveTo>
                <a:lnTo>
                  <a:pt x="332676" y="70624"/>
                </a:lnTo>
                <a:lnTo>
                  <a:pt x="332676" y="48437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578142" y="5827944"/>
            <a:ext cx="332676" cy="70624"/>
          </a:xfrm>
          <a:custGeom>
            <a:avLst/>
            <a:gdLst/>
            <a:ahLst/>
            <a:cxnLst/>
            <a:rect l="l" t="t" r="r" b="b"/>
            <a:pathLst>
              <a:path w="332676" h="70624">
                <a:moveTo>
                  <a:pt x="0" y="19875"/>
                </a:moveTo>
                <a:lnTo>
                  <a:pt x="0" y="0"/>
                </a:lnTo>
                <a:lnTo>
                  <a:pt x="332676" y="48437"/>
                </a:lnTo>
                <a:lnTo>
                  <a:pt x="332676" y="70624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578142" y="5720068"/>
            <a:ext cx="332676" cy="59423"/>
          </a:xfrm>
          <a:custGeom>
            <a:avLst/>
            <a:gdLst/>
            <a:ahLst/>
            <a:cxnLst/>
            <a:rect l="l" t="t" r="r" b="b"/>
            <a:pathLst>
              <a:path w="332676" h="59423">
                <a:moveTo>
                  <a:pt x="0" y="19862"/>
                </a:moveTo>
                <a:lnTo>
                  <a:pt x="332676" y="59423"/>
                </a:lnTo>
                <a:lnTo>
                  <a:pt x="332676" y="37236"/>
                </a:lnTo>
                <a:lnTo>
                  <a:pt x="0" y="0"/>
                </a:lnTo>
                <a:lnTo>
                  <a:pt x="0" y="198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578142" y="5720068"/>
            <a:ext cx="332676" cy="59423"/>
          </a:xfrm>
          <a:custGeom>
            <a:avLst/>
            <a:gdLst/>
            <a:ahLst/>
            <a:cxnLst/>
            <a:rect l="l" t="t" r="r" b="b"/>
            <a:pathLst>
              <a:path w="332676" h="59423">
                <a:moveTo>
                  <a:pt x="0" y="19862"/>
                </a:moveTo>
                <a:lnTo>
                  <a:pt x="0" y="0"/>
                </a:lnTo>
                <a:lnTo>
                  <a:pt x="332676" y="37236"/>
                </a:lnTo>
                <a:lnTo>
                  <a:pt x="332676" y="59423"/>
                </a:lnTo>
                <a:lnTo>
                  <a:pt x="0" y="198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578142" y="5612165"/>
            <a:ext cx="332676" cy="48247"/>
          </a:xfrm>
          <a:custGeom>
            <a:avLst/>
            <a:gdLst/>
            <a:ahLst/>
            <a:cxnLst/>
            <a:rect l="l" t="t" r="r" b="b"/>
            <a:pathLst>
              <a:path w="332676" h="48247">
                <a:moveTo>
                  <a:pt x="0" y="19875"/>
                </a:moveTo>
                <a:lnTo>
                  <a:pt x="332676" y="48247"/>
                </a:lnTo>
                <a:lnTo>
                  <a:pt x="332676" y="26073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578142" y="5612165"/>
            <a:ext cx="332676" cy="48247"/>
          </a:xfrm>
          <a:custGeom>
            <a:avLst/>
            <a:gdLst/>
            <a:ahLst/>
            <a:cxnLst/>
            <a:rect l="l" t="t" r="r" b="b"/>
            <a:pathLst>
              <a:path w="332676" h="48247">
                <a:moveTo>
                  <a:pt x="0" y="19875"/>
                </a:moveTo>
                <a:lnTo>
                  <a:pt x="0" y="0"/>
                </a:lnTo>
                <a:lnTo>
                  <a:pt x="332676" y="26073"/>
                </a:lnTo>
                <a:lnTo>
                  <a:pt x="332676" y="48247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578142" y="5503915"/>
            <a:ext cx="332676" cy="37058"/>
          </a:xfrm>
          <a:custGeom>
            <a:avLst/>
            <a:gdLst/>
            <a:ahLst/>
            <a:cxnLst/>
            <a:rect l="l" t="t" r="r" b="b"/>
            <a:pathLst>
              <a:path w="332676" h="37058">
                <a:moveTo>
                  <a:pt x="0" y="19875"/>
                </a:moveTo>
                <a:lnTo>
                  <a:pt x="332676" y="37058"/>
                </a:lnTo>
                <a:lnTo>
                  <a:pt x="332676" y="14871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578142" y="5503915"/>
            <a:ext cx="332676" cy="37058"/>
          </a:xfrm>
          <a:custGeom>
            <a:avLst/>
            <a:gdLst/>
            <a:ahLst/>
            <a:cxnLst/>
            <a:rect l="l" t="t" r="r" b="b"/>
            <a:pathLst>
              <a:path w="332676" h="37058">
                <a:moveTo>
                  <a:pt x="0" y="19875"/>
                </a:moveTo>
                <a:lnTo>
                  <a:pt x="0" y="0"/>
                </a:lnTo>
                <a:lnTo>
                  <a:pt x="332676" y="14871"/>
                </a:lnTo>
                <a:lnTo>
                  <a:pt x="332676" y="37058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578142" y="5395960"/>
            <a:ext cx="332676" cy="25882"/>
          </a:xfrm>
          <a:custGeom>
            <a:avLst/>
            <a:gdLst/>
            <a:ahLst/>
            <a:cxnLst/>
            <a:rect l="l" t="t" r="r" b="b"/>
            <a:pathLst>
              <a:path w="332676" h="25882">
                <a:moveTo>
                  <a:pt x="0" y="19875"/>
                </a:moveTo>
                <a:lnTo>
                  <a:pt x="332676" y="25882"/>
                </a:lnTo>
                <a:lnTo>
                  <a:pt x="332676" y="3695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578142" y="5395960"/>
            <a:ext cx="332676" cy="25882"/>
          </a:xfrm>
          <a:custGeom>
            <a:avLst/>
            <a:gdLst/>
            <a:ahLst/>
            <a:cxnLst/>
            <a:rect l="l" t="t" r="r" b="b"/>
            <a:pathLst>
              <a:path w="332676" h="25882">
                <a:moveTo>
                  <a:pt x="0" y="19875"/>
                </a:moveTo>
                <a:lnTo>
                  <a:pt x="0" y="0"/>
                </a:lnTo>
                <a:lnTo>
                  <a:pt x="332676" y="3695"/>
                </a:lnTo>
                <a:lnTo>
                  <a:pt x="332676" y="25882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578142" y="5281677"/>
            <a:ext cx="332676" cy="27368"/>
          </a:xfrm>
          <a:custGeom>
            <a:avLst/>
            <a:gdLst/>
            <a:ahLst/>
            <a:cxnLst/>
            <a:rect l="l" t="t" r="r" b="b"/>
            <a:pathLst>
              <a:path w="332676" h="27368">
                <a:moveTo>
                  <a:pt x="0" y="27368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7492"/>
                </a:lnTo>
                <a:lnTo>
                  <a:pt x="0" y="273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578142" y="5281677"/>
            <a:ext cx="332676" cy="27368"/>
          </a:xfrm>
          <a:custGeom>
            <a:avLst/>
            <a:gdLst/>
            <a:ahLst/>
            <a:cxnLst/>
            <a:rect l="l" t="t" r="r" b="b"/>
            <a:pathLst>
              <a:path w="332676" h="27368">
                <a:moveTo>
                  <a:pt x="0" y="27368"/>
                </a:moveTo>
                <a:lnTo>
                  <a:pt x="0" y="7492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27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578142" y="5162542"/>
            <a:ext cx="332676" cy="38557"/>
          </a:xfrm>
          <a:custGeom>
            <a:avLst/>
            <a:gdLst/>
            <a:ahLst/>
            <a:cxnLst/>
            <a:rect l="l" t="t" r="r" b="b"/>
            <a:pathLst>
              <a:path w="332676" h="38557">
                <a:moveTo>
                  <a:pt x="0" y="38557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18681"/>
                </a:lnTo>
                <a:lnTo>
                  <a:pt x="0" y="385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578142" y="5162542"/>
            <a:ext cx="332676" cy="38557"/>
          </a:xfrm>
          <a:custGeom>
            <a:avLst/>
            <a:gdLst/>
            <a:ahLst/>
            <a:cxnLst/>
            <a:rect l="l" t="t" r="r" b="b"/>
            <a:pathLst>
              <a:path w="332676" h="38557">
                <a:moveTo>
                  <a:pt x="0" y="38557"/>
                </a:moveTo>
                <a:lnTo>
                  <a:pt x="0" y="18681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385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578142" y="5043407"/>
            <a:ext cx="332676" cy="49745"/>
          </a:xfrm>
          <a:custGeom>
            <a:avLst/>
            <a:gdLst/>
            <a:ahLst/>
            <a:cxnLst/>
            <a:rect l="l" t="t" r="r" b="b"/>
            <a:pathLst>
              <a:path w="332676" h="49745">
                <a:moveTo>
                  <a:pt x="0" y="49745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29870"/>
                </a:lnTo>
                <a:lnTo>
                  <a:pt x="0" y="497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578142" y="5043407"/>
            <a:ext cx="332676" cy="49745"/>
          </a:xfrm>
          <a:custGeom>
            <a:avLst/>
            <a:gdLst/>
            <a:ahLst/>
            <a:cxnLst/>
            <a:rect l="l" t="t" r="r" b="b"/>
            <a:pathLst>
              <a:path w="332676" h="49745">
                <a:moveTo>
                  <a:pt x="0" y="49745"/>
                </a:moveTo>
                <a:lnTo>
                  <a:pt x="0" y="29870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497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3578142" y="4924259"/>
            <a:ext cx="332676" cy="60947"/>
          </a:xfrm>
          <a:custGeom>
            <a:avLst/>
            <a:gdLst/>
            <a:ahLst/>
            <a:cxnLst/>
            <a:rect l="l" t="t" r="r" b="b"/>
            <a:pathLst>
              <a:path w="332676" h="60947">
                <a:moveTo>
                  <a:pt x="0" y="60947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41071"/>
                </a:lnTo>
                <a:lnTo>
                  <a:pt x="0" y="609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3578142" y="4924259"/>
            <a:ext cx="332676" cy="60947"/>
          </a:xfrm>
          <a:custGeom>
            <a:avLst/>
            <a:gdLst/>
            <a:ahLst/>
            <a:cxnLst/>
            <a:rect l="l" t="t" r="r" b="b"/>
            <a:pathLst>
              <a:path w="332676" h="60947">
                <a:moveTo>
                  <a:pt x="0" y="60947"/>
                </a:moveTo>
                <a:lnTo>
                  <a:pt x="0" y="41071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60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3578142" y="4805129"/>
            <a:ext cx="332676" cy="72123"/>
          </a:xfrm>
          <a:custGeom>
            <a:avLst/>
            <a:gdLst/>
            <a:ahLst/>
            <a:cxnLst/>
            <a:rect l="l" t="t" r="r" b="b"/>
            <a:pathLst>
              <a:path w="332676" h="72123">
                <a:moveTo>
                  <a:pt x="0" y="72123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52247"/>
                </a:lnTo>
                <a:lnTo>
                  <a:pt x="0" y="7212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3578142" y="4805129"/>
            <a:ext cx="332676" cy="72123"/>
          </a:xfrm>
          <a:custGeom>
            <a:avLst/>
            <a:gdLst/>
            <a:ahLst/>
            <a:cxnLst/>
            <a:rect l="l" t="t" r="r" b="b"/>
            <a:pathLst>
              <a:path w="332676" h="72123">
                <a:moveTo>
                  <a:pt x="0" y="72123"/>
                </a:moveTo>
                <a:lnTo>
                  <a:pt x="0" y="52247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72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578142" y="4685986"/>
            <a:ext cx="332676" cy="83312"/>
          </a:xfrm>
          <a:custGeom>
            <a:avLst/>
            <a:gdLst/>
            <a:ahLst/>
            <a:cxnLst/>
            <a:rect l="l" t="t" r="r" b="b"/>
            <a:pathLst>
              <a:path w="332676" h="83312">
                <a:moveTo>
                  <a:pt x="0" y="83312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63436"/>
                </a:lnTo>
                <a:lnTo>
                  <a:pt x="0" y="833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578142" y="4685986"/>
            <a:ext cx="332676" cy="83312"/>
          </a:xfrm>
          <a:custGeom>
            <a:avLst/>
            <a:gdLst/>
            <a:ahLst/>
            <a:cxnLst/>
            <a:rect l="l" t="t" r="r" b="b"/>
            <a:pathLst>
              <a:path w="332676" h="83312">
                <a:moveTo>
                  <a:pt x="0" y="83312"/>
                </a:moveTo>
                <a:lnTo>
                  <a:pt x="0" y="63436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833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578142" y="4566547"/>
            <a:ext cx="332676" cy="94500"/>
          </a:xfrm>
          <a:custGeom>
            <a:avLst/>
            <a:gdLst/>
            <a:ahLst/>
            <a:cxnLst/>
            <a:rect l="l" t="t" r="r" b="b"/>
            <a:pathLst>
              <a:path w="332676" h="94500">
                <a:moveTo>
                  <a:pt x="0" y="94500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74625"/>
                </a:lnTo>
                <a:lnTo>
                  <a:pt x="0" y="945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578142" y="4566547"/>
            <a:ext cx="332676" cy="94500"/>
          </a:xfrm>
          <a:custGeom>
            <a:avLst/>
            <a:gdLst/>
            <a:ahLst/>
            <a:cxnLst/>
            <a:rect l="l" t="t" r="r" b="b"/>
            <a:pathLst>
              <a:path w="332676" h="94500">
                <a:moveTo>
                  <a:pt x="0" y="94500"/>
                </a:moveTo>
                <a:lnTo>
                  <a:pt x="0" y="74625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94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578142" y="4447477"/>
            <a:ext cx="332676" cy="105689"/>
          </a:xfrm>
          <a:custGeom>
            <a:avLst/>
            <a:gdLst/>
            <a:ahLst/>
            <a:cxnLst/>
            <a:rect l="l" t="t" r="r" b="b"/>
            <a:pathLst>
              <a:path w="332676" h="105689">
                <a:moveTo>
                  <a:pt x="0" y="105689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85813"/>
                </a:lnTo>
                <a:lnTo>
                  <a:pt x="0" y="1056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578142" y="4447477"/>
            <a:ext cx="332676" cy="105689"/>
          </a:xfrm>
          <a:custGeom>
            <a:avLst/>
            <a:gdLst/>
            <a:ahLst/>
            <a:cxnLst/>
            <a:rect l="l" t="t" r="r" b="b"/>
            <a:pathLst>
              <a:path w="332676" h="105689">
                <a:moveTo>
                  <a:pt x="0" y="105689"/>
                </a:moveTo>
                <a:lnTo>
                  <a:pt x="0" y="85813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1056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578142" y="4328408"/>
            <a:ext cx="332676" cy="116865"/>
          </a:xfrm>
          <a:custGeom>
            <a:avLst/>
            <a:gdLst/>
            <a:ahLst/>
            <a:cxnLst/>
            <a:rect l="l" t="t" r="r" b="b"/>
            <a:pathLst>
              <a:path w="332676" h="116865">
                <a:moveTo>
                  <a:pt x="0" y="116865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96989"/>
                </a:lnTo>
                <a:lnTo>
                  <a:pt x="0" y="1168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578142" y="4328408"/>
            <a:ext cx="332676" cy="116865"/>
          </a:xfrm>
          <a:custGeom>
            <a:avLst/>
            <a:gdLst/>
            <a:ahLst/>
            <a:cxnLst/>
            <a:rect l="l" t="t" r="r" b="b"/>
            <a:pathLst>
              <a:path w="332676" h="116865">
                <a:moveTo>
                  <a:pt x="0" y="116865"/>
                </a:moveTo>
                <a:lnTo>
                  <a:pt x="0" y="96989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1168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578142" y="4209332"/>
            <a:ext cx="332676" cy="128054"/>
          </a:xfrm>
          <a:custGeom>
            <a:avLst/>
            <a:gdLst/>
            <a:ahLst/>
            <a:cxnLst/>
            <a:rect l="l" t="t" r="r" b="b"/>
            <a:pathLst>
              <a:path w="332676" h="128054">
                <a:moveTo>
                  <a:pt x="0" y="128054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108178"/>
                </a:lnTo>
                <a:lnTo>
                  <a:pt x="0" y="1280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578142" y="4209332"/>
            <a:ext cx="332676" cy="128054"/>
          </a:xfrm>
          <a:custGeom>
            <a:avLst/>
            <a:gdLst/>
            <a:ahLst/>
            <a:cxnLst/>
            <a:rect l="l" t="t" r="r" b="b"/>
            <a:pathLst>
              <a:path w="332676" h="128054">
                <a:moveTo>
                  <a:pt x="0" y="128054"/>
                </a:moveTo>
                <a:lnTo>
                  <a:pt x="0" y="108178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1280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578142" y="4090254"/>
            <a:ext cx="332676" cy="139242"/>
          </a:xfrm>
          <a:custGeom>
            <a:avLst/>
            <a:gdLst/>
            <a:ahLst/>
            <a:cxnLst/>
            <a:rect l="l" t="t" r="r" b="b"/>
            <a:pathLst>
              <a:path w="332676" h="139242">
                <a:moveTo>
                  <a:pt x="0" y="139242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119367"/>
                </a:lnTo>
                <a:lnTo>
                  <a:pt x="0" y="1392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578142" y="4090254"/>
            <a:ext cx="332676" cy="139242"/>
          </a:xfrm>
          <a:custGeom>
            <a:avLst/>
            <a:gdLst/>
            <a:ahLst/>
            <a:cxnLst/>
            <a:rect l="l" t="t" r="r" b="b"/>
            <a:pathLst>
              <a:path w="332676" h="139242">
                <a:moveTo>
                  <a:pt x="0" y="139242"/>
                </a:moveTo>
                <a:lnTo>
                  <a:pt x="0" y="119367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139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578142" y="3971177"/>
            <a:ext cx="332676" cy="150431"/>
          </a:xfrm>
          <a:custGeom>
            <a:avLst/>
            <a:gdLst/>
            <a:ahLst/>
            <a:cxnLst/>
            <a:rect l="l" t="t" r="r" b="b"/>
            <a:pathLst>
              <a:path w="332676" h="150431">
                <a:moveTo>
                  <a:pt x="0" y="130555"/>
                </a:moveTo>
                <a:lnTo>
                  <a:pt x="0" y="150431"/>
                </a:lnTo>
                <a:lnTo>
                  <a:pt x="332676" y="22186"/>
                </a:lnTo>
                <a:lnTo>
                  <a:pt x="332676" y="0"/>
                </a:lnTo>
                <a:lnTo>
                  <a:pt x="0" y="1305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578142" y="3971177"/>
            <a:ext cx="332676" cy="150431"/>
          </a:xfrm>
          <a:custGeom>
            <a:avLst/>
            <a:gdLst/>
            <a:ahLst/>
            <a:cxnLst/>
            <a:rect l="l" t="t" r="r" b="b"/>
            <a:pathLst>
              <a:path w="332676" h="150431">
                <a:moveTo>
                  <a:pt x="0" y="130555"/>
                </a:moveTo>
                <a:lnTo>
                  <a:pt x="332676" y="0"/>
                </a:lnTo>
                <a:lnTo>
                  <a:pt x="332676" y="22186"/>
                </a:lnTo>
                <a:lnTo>
                  <a:pt x="0" y="150431"/>
                </a:lnTo>
                <a:lnTo>
                  <a:pt x="0" y="1305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956845" y="6124893"/>
            <a:ext cx="955370" cy="168783"/>
          </a:xfrm>
          <a:custGeom>
            <a:avLst/>
            <a:gdLst/>
            <a:ahLst/>
            <a:cxnLst/>
            <a:rect l="l" t="t" r="r" b="b"/>
            <a:pathLst>
              <a:path w="955370" h="168783">
                <a:moveTo>
                  <a:pt x="955370" y="0"/>
                </a:moveTo>
                <a:lnTo>
                  <a:pt x="0" y="145186"/>
                </a:lnTo>
                <a:lnTo>
                  <a:pt x="0" y="168782"/>
                </a:lnTo>
                <a:lnTo>
                  <a:pt x="955370" y="23609"/>
                </a:lnTo>
                <a:lnTo>
                  <a:pt x="9553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956845" y="6124893"/>
            <a:ext cx="955370" cy="168783"/>
          </a:xfrm>
          <a:custGeom>
            <a:avLst/>
            <a:gdLst/>
            <a:ahLst/>
            <a:cxnLst/>
            <a:rect l="l" t="t" r="r" b="b"/>
            <a:pathLst>
              <a:path w="955370" h="168783">
                <a:moveTo>
                  <a:pt x="955370" y="0"/>
                </a:moveTo>
                <a:lnTo>
                  <a:pt x="0" y="145186"/>
                </a:lnTo>
                <a:lnTo>
                  <a:pt x="0" y="168782"/>
                </a:lnTo>
                <a:lnTo>
                  <a:pt x="955370" y="23609"/>
                </a:lnTo>
                <a:lnTo>
                  <a:pt x="9553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956845" y="5077967"/>
            <a:ext cx="955370" cy="815797"/>
          </a:xfrm>
          <a:custGeom>
            <a:avLst/>
            <a:gdLst/>
            <a:ahLst/>
            <a:cxnLst/>
            <a:rect l="l" t="t" r="r" b="b"/>
            <a:pathLst>
              <a:path w="955370" h="815797">
                <a:moveTo>
                  <a:pt x="396976" y="792861"/>
                </a:moveTo>
                <a:lnTo>
                  <a:pt x="955370" y="34048"/>
                </a:lnTo>
                <a:lnTo>
                  <a:pt x="955370" y="0"/>
                </a:lnTo>
                <a:lnTo>
                  <a:pt x="386676" y="769975"/>
                </a:lnTo>
                <a:lnTo>
                  <a:pt x="0" y="792200"/>
                </a:lnTo>
                <a:lnTo>
                  <a:pt x="0" y="815797"/>
                </a:lnTo>
                <a:lnTo>
                  <a:pt x="396976" y="7928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956845" y="5077967"/>
            <a:ext cx="955370" cy="815797"/>
          </a:xfrm>
          <a:custGeom>
            <a:avLst/>
            <a:gdLst/>
            <a:ahLst/>
            <a:cxnLst/>
            <a:rect l="l" t="t" r="r" b="b"/>
            <a:pathLst>
              <a:path w="955370" h="815797">
                <a:moveTo>
                  <a:pt x="955370" y="0"/>
                </a:moveTo>
                <a:lnTo>
                  <a:pt x="386676" y="769975"/>
                </a:lnTo>
                <a:lnTo>
                  <a:pt x="0" y="792200"/>
                </a:lnTo>
                <a:lnTo>
                  <a:pt x="0" y="815797"/>
                </a:lnTo>
                <a:lnTo>
                  <a:pt x="396976" y="792861"/>
                </a:lnTo>
                <a:lnTo>
                  <a:pt x="955370" y="34048"/>
                </a:lnTo>
                <a:lnTo>
                  <a:pt x="9553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956845" y="5398094"/>
            <a:ext cx="955370" cy="535559"/>
          </a:xfrm>
          <a:custGeom>
            <a:avLst/>
            <a:gdLst/>
            <a:ahLst/>
            <a:cxnLst/>
            <a:rect l="l" t="t" r="r" b="b"/>
            <a:pathLst>
              <a:path w="955370" h="535559">
                <a:moveTo>
                  <a:pt x="955370" y="508279"/>
                </a:moveTo>
                <a:lnTo>
                  <a:pt x="0" y="0"/>
                </a:lnTo>
                <a:lnTo>
                  <a:pt x="0" y="27279"/>
                </a:lnTo>
                <a:lnTo>
                  <a:pt x="955370" y="535558"/>
                </a:lnTo>
                <a:lnTo>
                  <a:pt x="955370" y="5082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956845" y="5398094"/>
            <a:ext cx="955370" cy="535559"/>
          </a:xfrm>
          <a:custGeom>
            <a:avLst/>
            <a:gdLst/>
            <a:ahLst/>
            <a:cxnLst/>
            <a:rect l="l" t="t" r="r" b="b"/>
            <a:pathLst>
              <a:path w="955370" h="535559">
                <a:moveTo>
                  <a:pt x="955370" y="508279"/>
                </a:moveTo>
                <a:lnTo>
                  <a:pt x="0" y="0"/>
                </a:lnTo>
                <a:lnTo>
                  <a:pt x="0" y="27279"/>
                </a:lnTo>
                <a:lnTo>
                  <a:pt x="955370" y="535558"/>
                </a:lnTo>
                <a:lnTo>
                  <a:pt x="955370" y="508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956845" y="4439508"/>
            <a:ext cx="955370" cy="701116"/>
          </a:xfrm>
          <a:custGeom>
            <a:avLst/>
            <a:gdLst/>
            <a:ahLst/>
            <a:cxnLst/>
            <a:rect l="l" t="t" r="r" b="b"/>
            <a:pathLst>
              <a:path w="955370" h="701116">
                <a:moveTo>
                  <a:pt x="955370" y="673836"/>
                </a:moveTo>
                <a:lnTo>
                  <a:pt x="0" y="0"/>
                </a:lnTo>
                <a:lnTo>
                  <a:pt x="0" y="27279"/>
                </a:lnTo>
                <a:lnTo>
                  <a:pt x="955370" y="701116"/>
                </a:lnTo>
                <a:lnTo>
                  <a:pt x="955370" y="6738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956845" y="4439508"/>
            <a:ext cx="955370" cy="701116"/>
          </a:xfrm>
          <a:custGeom>
            <a:avLst/>
            <a:gdLst/>
            <a:ahLst/>
            <a:cxnLst/>
            <a:rect l="l" t="t" r="r" b="b"/>
            <a:pathLst>
              <a:path w="955370" h="701116">
                <a:moveTo>
                  <a:pt x="955370" y="673836"/>
                </a:moveTo>
                <a:lnTo>
                  <a:pt x="0" y="0"/>
                </a:lnTo>
                <a:lnTo>
                  <a:pt x="0" y="27279"/>
                </a:lnTo>
                <a:lnTo>
                  <a:pt x="955370" y="701116"/>
                </a:lnTo>
                <a:lnTo>
                  <a:pt x="955370" y="6738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956845" y="3942626"/>
            <a:ext cx="955370" cy="265544"/>
          </a:xfrm>
          <a:custGeom>
            <a:avLst/>
            <a:gdLst/>
            <a:ahLst/>
            <a:cxnLst/>
            <a:rect l="l" t="t" r="r" b="b"/>
            <a:pathLst>
              <a:path w="955370" h="265544">
                <a:moveTo>
                  <a:pt x="955370" y="241935"/>
                </a:moveTo>
                <a:lnTo>
                  <a:pt x="0" y="0"/>
                </a:lnTo>
                <a:lnTo>
                  <a:pt x="0" y="23609"/>
                </a:lnTo>
                <a:lnTo>
                  <a:pt x="955370" y="265544"/>
                </a:lnTo>
                <a:lnTo>
                  <a:pt x="955370" y="2419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956845" y="3942626"/>
            <a:ext cx="955370" cy="265544"/>
          </a:xfrm>
          <a:custGeom>
            <a:avLst/>
            <a:gdLst/>
            <a:ahLst/>
            <a:cxnLst/>
            <a:rect l="l" t="t" r="r" b="b"/>
            <a:pathLst>
              <a:path w="955370" h="265544">
                <a:moveTo>
                  <a:pt x="955370" y="241935"/>
                </a:moveTo>
                <a:lnTo>
                  <a:pt x="0" y="0"/>
                </a:lnTo>
                <a:lnTo>
                  <a:pt x="0" y="23609"/>
                </a:lnTo>
                <a:lnTo>
                  <a:pt x="955370" y="265544"/>
                </a:lnTo>
                <a:lnTo>
                  <a:pt x="955370" y="2419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956845" y="4256244"/>
            <a:ext cx="955370" cy="720039"/>
          </a:xfrm>
          <a:custGeom>
            <a:avLst/>
            <a:gdLst/>
            <a:ahLst/>
            <a:cxnLst/>
            <a:rect l="l" t="t" r="r" b="b"/>
            <a:pathLst>
              <a:path w="955370" h="720039">
                <a:moveTo>
                  <a:pt x="392366" y="720039"/>
                </a:moveTo>
                <a:lnTo>
                  <a:pt x="955370" y="33616"/>
                </a:lnTo>
                <a:lnTo>
                  <a:pt x="955370" y="0"/>
                </a:lnTo>
                <a:lnTo>
                  <a:pt x="381355" y="689584"/>
                </a:lnTo>
                <a:lnTo>
                  <a:pt x="0" y="664984"/>
                </a:lnTo>
                <a:lnTo>
                  <a:pt x="0" y="696582"/>
                </a:lnTo>
                <a:lnTo>
                  <a:pt x="392366" y="7200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956845" y="4256244"/>
            <a:ext cx="955370" cy="720039"/>
          </a:xfrm>
          <a:custGeom>
            <a:avLst/>
            <a:gdLst/>
            <a:ahLst/>
            <a:cxnLst/>
            <a:rect l="l" t="t" r="r" b="b"/>
            <a:pathLst>
              <a:path w="955370" h="720039">
                <a:moveTo>
                  <a:pt x="955370" y="0"/>
                </a:moveTo>
                <a:lnTo>
                  <a:pt x="381355" y="689584"/>
                </a:lnTo>
                <a:lnTo>
                  <a:pt x="0" y="664984"/>
                </a:lnTo>
                <a:lnTo>
                  <a:pt x="0" y="696582"/>
                </a:lnTo>
                <a:lnTo>
                  <a:pt x="392366" y="720039"/>
                </a:lnTo>
                <a:lnTo>
                  <a:pt x="955370" y="33616"/>
                </a:lnTo>
                <a:lnTo>
                  <a:pt x="9553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736106" y="4026067"/>
            <a:ext cx="15798" cy="36334"/>
          </a:xfrm>
          <a:custGeom>
            <a:avLst/>
            <a:gdLst/>
            <a:ahLst/>
            <a:cxnLst/>
            <a:rect l="l" t="t" r="r" b="b"/>
            <a:pathLst>
              <a:path w="15798" h="36334">
                <a:moveTo>
                  <a:pt x="0" y="36334"/>
                </a:moveTo>
                <a:lnTo>
                  <a:pt x="15798" y="29895"/>
                </a:lnTo>
                <a:lnTo>
                  <a:pt x="15798" y="0"/>
                </a:lnTo>
                <a:lnTo>
                  <a:pt x="0" y="6438"/>
                </a:lnTo>
                <a:lnTo>
                  <a:pt x="0" y="363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736106" y="4026067"/>
            <a:ext cx="15798" cy="36334"/>
          </a:xfrm>
          <a:custGeom>
            <a:avLst/>
            <a:gdLst/>
            <a:ahLst/>
            <a:cxnLst/>
            <a:rect l="l" t="t" r="r" b="b"/>
            <a:pathLst>
              <a:path w="15798" h="36334">
                <a:moveTo>
                  <a:pt x="0" y="36334"/>
                </a:moveTo>
                <a:lnTo>
                  <a:pt x="15798" y="29895"/>
                </a:lnTo>
                <a:lnTo>
                  <a:pt x="15798" y="0"/>
                </a:lnTo>
                <a:lnTo>
                  <a:pt x="0" y="6438"/>
                </a:lnTo>
                <a:lnTo>
                  <a:pt x="0" y="363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377046" y="4044351"/>
            <a:ext cx="15798" cy="34124"/>
          </a:xfrm>
          <a:custGeom>
            <a:avLst/>
            <a:gdLst/>
            <a:ahLst/>
            <a:cxnLst/>
            <a:rect l="l" t="t" r="r" b="b"/>
            <a:pathLst>
              <a:path w="15798" h="34124">
                <a:moveTo>
                  <a:pt x="0" y="29895"/>
                </a:moveTo>
                <a:lnTo>
                  <a:pt x="15798" y="34124"/>
                </a:lnTo>
                <a:lnTo>
                  <a:pt x="15798" y="4216"/>
                </a:lnTo>
                <a:lnTo>
                  <a:pt x="0" y="0"/>
                </a:lnTo>
                <a:lnTo>
                  <a:pt x="0" y="298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377046" y="4044351"/>
            <a:ext cx="15798" cy="34124"/>
          </a:xfrm>
          <a:custGeom>
            <a:avLst/>
            <a:gdLst/>
            <a:ahLst/>
            <a:cxnLst/>
            <a:rect l="l" t="t" r="r" b="b"/>
            <a:pathLst>
              <a:path w="15798" h="34124">
                <a:moveTo>
                  <a:pt x="0" y="29895"/>
                </a:moveTo>
                <a:lnTo>
                  <a:pt x="15798" y="34124"/>
                </a:lnTo>
                <a:lnTo>
                  <a:pt x="15798" y="4216"/>
                </a:lnTo>
                <a:lnTo>
                  <a:pt x="0" y="0"/>
                </a:lnTo>
                <a:lnTo>
                  <a:pt x="0" y="298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736106" y="4255596"/>
            <a:ext cx="15798" cy="35420"/>
          </a:xfrm>
          <a:custGeom>
            <a:avLst/>
            <a:gdLst/>
            <a:ahLst/>
            <a:cxnLst/>
            <a:rect l="l" t="t" r="r" b="b"/>
            <a:pathLst>
              <a:path w="15798" h="35420">
                <a:moveTo>
                  <a:pt x="0" y="35420"/>
                </a:moveTo>
                <a:lnTo>
                  <a:pt x="15798" y="29895"/>
                </a:lnTo>
                <a:lnTo>
                  <a:pt x="15798" y="0"/>
                </a:lnTo>
                <a:lnTo>
                  <a:pt x="0" y="5524"/>
                </a:lnTo>
                <a:lnTo>
                  <a:pt x="0" y="354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736106" y="4255596"/>
            <a:ext cx="15798" cy="35420"/>
          </a:xfrm>
          <a:custGeom>
            <a:avLst/>
            <a:gdLst/>
            <a:ahLst/>
            <a:cxnLst/>
            <a:rect l="l" t="t" r="r" b="b"/>
            <a:pathLst>
              <a:path w="15798" h="35420">
                <a:moveTo>
                  <a:pt x="0" y="35420"/>
                </a:moveTo>
                <a:lnTo>
                  <a:pt x="15798" y="29895"/>
                </a:lnTo>
                <a:lnTo>
                  <a:pt x="15798" y="0"/>
                </a:lnTo>
                <a:lnTo>
                  <a:pt x="0" y="5524"/>
                </a:lnTo>
                <a:lnTo>
                  <a:pt x="0" y="35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954966" y="4349508"/>
            <a:ext cx="954189" cy="277545"/>
          </a:xfrm>
          <a:custGeom>
            <a:avLst/>
            <a:gdLst/>
            <a:ahLst/>
            <a:cxnLst/>
            <a:rect l="l" t="t" r="r" b="b"/>
            <a:pathLst>
              <a:path w="954189" h="277545">
                <a:moveTo>
                  <a:pt x="0" y="99936"/>
                </a:moveTo>
                <a:lnTo>
                  <a:pt x="954189" y="277545"/>
                </a:lnTo>
                <a:lnTo>
                  <a:pt x="954189" y="180365"/>
                </a:lnTo>
                <a:lnTo>
                  <a:pt x="0" y="0"/>
                </a:lnTo>
                <a:lnTo>
                  <a:pt x="0" y="9993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954966" y="4349508"/>
            <a:ext cx="954189" cy="277545"/>
          </a:xfrm>
          <a:custGeom>
            <a:avLst/>
            <a:gdLst/>
            <a:ahLst/>
            <a:cxnLst/>
            <a:rect l="l" t="t" r="r" b="b"/>
            <a:pathLst>
              <a:path w="954189" h="277545">
                <a:moveTo>
                  <a:pt x="0" y="99936"/>
                </a:moveTo>
                <a:lnTo>
                  <a:pt x="954189" y="277545"/>
                </a:lnTo>
                <a:lnTo>
                  <a:pt x="954189" y="180365"/>
                </a:lnTo>
                <a:lnTo>
                  <a:pt x="0" y="0"/>
                </a:lnTo>
                <a:lnTo>
                  <a:pt x="0" y="99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865401" y="6363953"/>
            <a:ext cx="131508" cy="131508"/>
          </a:xfrm>
          <a:custGeom>
            <a:avLst/>
            <a:gdLst/>
            <a:ahLst/>
            <a:cxnLst/>
            <a:rect l="l" t="t" r="r" b="b"/>
            <a:pathLst>
              <a:path w="131508" h="131508">
                <a:moveTo>
                  <a:pt x="0" y="65747"/>
                </a:moveTo>
                <a:lnTo>
                  <a:pt x="1589" y="80187"/>
                </a:lnTo>
                <a:lnTo>
                  <a:pt x="6129" y="93511"/>
                </a:lnTo>
                <a:lnTo>
                  <a:pt x="13273" y="105375"/>
                </a:lnTo>
                <a:lnTo>
                  <a:pt x="22677" y="115435"/>
                </a:lnTo>
                <a:lnTo>
                  <a:pt x="33995" y="123345"/>
                </a:lnTo>
                <a:lnTo>
                  <a:pt x="46884" y="128761"/>
                </a:lnTo>
                <a:lnTo>
                  <a:pt x="60998" y="131339"/>
                </a:lnTo>
                <a:lnTo>
                  <a:pt x="65747" y="131508"/>
                </a:lnTo>
                <a:lnTo>
                  <a:pt x="80185" y="129918"/>
                </a:lnTo>
                <a:lnTo>
                  <a:pt x="93508" y="125380"/>
                </a:lnTo>
                <a:lnTo>
                  <a:pt x="105372" y="118236"/>
                </a:lnTo>
                <a:lnTo>
                  <a:pt x="115431" y="108833"/>
                </a:lnTo>
                <a:lnTo>
                  <a:pt x="123342" y="97514"/>
                </a:lnTo>
                <a:lnTo>
                  <a:pt x="128759" y="84624"/>
                </a:lnTo>
                <a:lnTo>
                  <a:pt x="131338" y="70509"/>
                </a:lnTo>
                <a:lnTo>
                  <a:pt x="131508" y="65747"/>
                </a:lnTo>
                <a:lnTo>
                  <a:pt x="129918" y="51309"/>
                </a:lnTo>
                <a:lnTo>
                  <a:pt x="125379" y="37986"/>
                </a:lnTo>
                <a:lnTo>
                  <a:pt x="118234" y="26124"/>
                </a:lnTo>
                <a:lnTo>
                  <a:pt x="108829" y="16067"/>
                </a:lnTo>
                <a:lnTo>
                  <a:pt x="97508" y="8159"/>
                </a:lnTo>
                <a:lnTo>
                  <a:pt x="84616" y="2745"/>
                </a:lnTo>
                <a:lnTo>
                  <a:pt x="70499" y="168"/>
                </a:lnTo>
                <a:lnTo>
                  <a:pt x="65747" y="0"/>
                </a:lnTo>
                <a:lnTo>
                  <a:pt x="51311" y="1589"/>
                </a:lnTo>
                <a:lnTo>
                  <a:pt x="37989" y="6128"/>
                </a:lnTo>
                <a:lnTo>
                  <a:pt x="26127" y="13271"/>
                </a:lnTo>
                <a:lnTo>
                  <a:pt x="16068" y="22676"/>
                </a:lnTo>
                <a:lnTo>
                  <a:pt x="8159" y="33996"/>
                </a:lnTo>
                <a:lnTo>
                  <a:pt x="2744" y="46887"/>
                </a:lnTo>
                <a:lnTo>
                  <a:pt x="168" y="61006"/>
                </a:lnTo>
                <a:lnTo>
                  <a:pt x="0" y="657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865401" y="6363953"/>
            <a:ext cx="131508" cy="131508"/>
          </a:xfrm>
          <a:custGeom>
            <a:avLst/>
            <a:gdLst/>
            <a:ahLst/>
            <a:cxnLst/>
            <a:rect l="l" t="t" r="r" b="b"/>
            <a:pathLst>
              <a:path w="131508" h="131508">
                <a:moveTo>
                  <a:pt x="0" y="65747"/>
                </a:moveTo>
                <a:lnTo>
                  <a:pt x="1589" y="80187"/>
                </a:lnTo>
                <a:lnTo>
                  <a:pt x="6129" y="93511"/>
                </a:lnTo>
                <a:lnTo>
                  <a:pt x="13273" y="105375"/>
                </a:lnTo>
                <a:lnTo>
                  <a:pt x="22677" y="115435"/>
                </a:lnTo>
                <a:lnTo>
                  <a:pt x="33995" y="123345"/>
                </a:lnTo>
                <a:lnTo>
                  <a:pt x="46884" y="128761"/>
                </a:lnTo>
                <a:lnTo>
                  <a:pt x="60998" y="131339"/>
                </a:lnTo>
                <a:lnTo>
                  <a:pt x="65747" y="131508"/>
                </a:lnTo>
                <a:lnTo>
                  <a:pt x="80185" y="129918"/>
                </a:lnTo>
                <a:lnTo>
                  <a:pt x="93508" y="125380"/>
                </a:lnTo>
                <a:lnTo>
                  <a:pt x="105372" y="118236"/>
                </a:lnTo>
                <a:lnTo>
                  <a:pt x="115431" y="108833"/>
                </a:lnTo>
                <a:lnTo>
                  <a:pt x="123342" y="97514"/>
                </a:lnTo>
                <a:lnTo>
                  <a:pt x="128759" y="84624"/>
                </a:lnTo>
                <a:lnTo>
                  <a:pt x="131338" y="70509"/>
                </a:lnTo>
                <a:lnTo>
                  <a:pt x="131508" y="65747"/>
                </a:lnTo>
                <a:lnTo>
                  <a:pt x="129918" y="51309"/>
                </a:lnTo>
                <a:lnTo>
                  <a:pt x="125379" y="37986"/>
                </a:lnTo>
                <a:lnTo>
                  <a:pt x="118234" y="26124"/>
                </a:lnTo>
                <a:lnTo>
                  <a:pt x="108829" y="16067"/>
                </a:lnTo>
                <a:lnTo>
                  <a:pt x="97508" y="8159"/>
                </a:lnTo>
                <a:lnTo>
                  <a:pt x="84616" y="2745"/>
                </a:lnTo>
                <a:lnTo>
                  <a:pt x="70499" y="168"/>
                </a:lnTo>
                <a:lnTo>
                  <a:pt x="65747" y="0"/>
                </a:lnTo>
                <a:lnTo>
                  <a:pt x="51311" y="1589"/>
                </a:lnTo>
                <a:lnTo>
                  <a:pt x="37989" y="6128"/>
                </a:lnTo>
                <a:lnTo>
                  <a:pt x="26127" y="13271"/>
                </a:lnTo>
                <a:lnTo>
                  <a:pt x="16068" y="22676"/>
                </a:lnTo>
                <a:lnTo>
                  <a:pt x="8159" y="33996"/>
                </a:lnTo>
                <a:lnTo>
                  <a:pt x="2744" y="46887"/>
                </a:lnTo>
                <a:lnTo>
                  <a:pt x="168" y="61006"/>
                </a:lnTo>
                <a:lnTo>
                  <a:pt x="0" y="657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886912" y="6385467"/>
            <a:ext cx="88480" cy="88468"/>
          </a:xfrm>
          <a:custGeom>
            <a:avLst/>
            <a:gdLst/>
            <a:ahLst/>
            <a:cxnLst/>
            <a:rect l="l" t="t" r="r" b="b"/>
            <a:pathLst>
              <a:path w="88480" h="88468">
                <a:moveTo>
                  <a:pt x="0" y="44234"/>
                </a:moveTo>
                <a:lnTo>
                  <a:pt x="2322" y="58416"/>
                </a:lnTo>
                <a:lnTo>
                  <a:pt x="8781" y="70690"/>
                </a:lnTo>
                <a:lnTo>
                  <a:pt x="18612" y="80295"/>
                </a:lnTo>
                <a:lnTo>
                  <a:pt x="31054" y="86470"/>
                </a:lnTo>
                <a:lnTo>
                  <a:pt x="44234" y="88468"/>
                </a:lnTo>
                <a:lnTo>
                  <a:pt x="58420" y="86147"/>
                </a:lnTo>
                <a:lnTo>
                  <a:pt x="70697" y="79693"/>
                </a:lnTo>
                <a:lnTo>
                  <a:pt x="80304" y="69865"/>
                </a:lnTo>
                <a:lnTo>
                  <a:pt x="86481" y="57426"/>
                </a:lnTo>
                <a:lnTo>
                  <a:pt x="88480" y="44234"/>
                </a:lnTo>
                <a:lnTo>
                  <a:pt x="86160" y="30054"/>
                </a:lnTo>
                <a:lnTo>
                  <a:pt x="79704" y="17780"/>
                </a:lnTo>
                <a:lnTo>
                  <a:pt x="69875" y="8175"/>
                </a:lnTo>
                <a:lnTo>
                  <a:pt x="57432" y="1999"/>
                </a:lnTo>
                <a:lnTo>
                  <a:pt x="44234" y="0"/>
                </a:lnTo>
                <a:lnTo>
                  <a:pt x="30057" y="2321"/>
                </a:lnTo>
                <a:lnTo>
                  <a:pt x="17783" y="8777"/>
                </a:lnTo>
                <a:lnTo>
                  <a:pt x="8175" y="18607"/>
                </a:lnTo>
                <a:lnTo>
                  <a:pt x="1998" y="31049"/>
                </a:lnTo>
                <a:lnTo>
                  <a:pt x="0" y="442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886912" y="6385467"/>
            <a:ext cx="88480" cy="88468"/>
          </a:xfrm>
          <a:custGeom>
            <a:avLst/>
            <a:gdLst/>
            <a:ahLst/>
            <a:cxnLst/>
            <a:rect l="l" t="t" r="r" b="b"/>
            <a:pathLst>
              <a:path w="88480" h="88468">
                <a:moveTo>
                  <a:pt x="0" y="44234"/>
                </a:moveTo>
                <a:lnTo>
                  <a:pt x="2322" y="58416"/>
                </a:lnTo>
                <a:lnTo>
                  <a:pt x="8781" y="70690"/>
                </a:lnTo>
                <a:lnTo>
                  <a:pt x="18612" y="80295"/>
                </a:lnTo>
                <a:lnTo>
                  <a:pt x="31054" y="86470"/>
                </a:lnTo>
                <a:lnTo>
                  <a:pt x="44234" y="88468"/>
                </a:lnTo>
                <a:lnTo>
                  <a:pt x="58420" y="86147"/>
                </a:lnTo>
                <a:lnTo>
                  <a:pt x="70697" y="79693"/>
                </a:lnTo>
                <a:lnTo>
                  <a:pt x="80304" y="69865"/>
                </a:lnTo>
                <a:lnTo>
                  <a:pt x="86481" y="57426"/>
                </a:lnTo>
                <a:lnTo>
                  <a:pt x="88480" y="44234"/>
                </a:lnTo>
                <a:lnTo>
                  <a:pt x="86160" y="30054"/>
                </a:lnTo>
                <a:lnTo>
                  <a:pt x="79704" y="17780"/>
                </a:lnTo>
                <a:lnTo>
                  <a:pt x="69875" y="8175"/>
                </a:lnTo>
                <a:lnTo>
                  <a:pt x="57432" y="1999"/>
                </a:lnTo>
                <a:lnTo>
                  <a:pt x="44234" y="0"/>
                </a:lnTo>
                <a:lnTo>
                  <a:pt x="30057" y="2321"/>
                </a:lnTo>
                <a:lnTo>
                  <a:pt x="17783" y="8777"/>
                </a:lnTo>
                <a:lnTo>
                  <a:pt x="8175" y="18607"/>
                </a:lnTo>
                <a:lnTo>
                  <a:pt x="1998" y="31049"/>
                </a:lnTo>
                <a:lnTo>
                  <a:pt x="0" y="442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871489" y="6349578"/>
            <a:ext cx="129882" cy="109753"/>
          </a:xfrm>
          <a:custGeom>
            <a:avLst/>
            <a:gdLst/>
            <a:ahLst/>
            <a:cxnLst/>
            <a:rect l="l" t="t" r="r" b="b"/>
            <a:pathLst>
              <a:path w="129882" h="109753">
                <a:moveTo>
                  <a:pt x="30035" y="54952"/>
                </a:moveTo>
                <a:lnTo>
                  <a:pt x="30035" y="80124"/>
                </a:lnTo>
                <a:lnTo>
                  <a:pt x="30355" y="84492"/>
                </a:lnTo>
                <a:lnTo>
                  <a:pt x="35584" y="97392"/>
                </a:lnTo>
                <a:lnTo>
                  <a:pt x="45919" y="106379"/>
                </a:lnTo>
                <a:lnTo>
                  <a:pt x="59664" y="109753"/>
                </a:lnTo>
                <a:lnTo>
                  <a:pt x="64033" y="109433"/>
                </a:lnTo>
                <a:lnTo>
                  <a:pt x="76932" y="104200"/>
                </a:lnTo>
                <a:lnTo>
                  <a:pt x="85919" y="93863"/>
                </a:lnTo>
                <a:lnTo>
                  <a:pt x="89293" y="80124"/>
                </a:lnTo>
                <a:lnTo>
                  <a:pt x="92540" y="63878"/>
                </a:lnTo>
                <a:lnTo>
                  <a:pt x="101714" y="54211"/>
                </a:lnTo>
                <a:lnTo>
                  <a:pt x="111683" y="51714"/>
                </a:lnTo>
                <a:lnTo>
                  <a:pt x="129882" y="51714"/>
                </a:lnTo>
                <a:lnTo>
                  <a:pt x="129882" y="9626"/>
                </a:lnTo>
                <a:lnTo>
                  <a:pt x="129133" y="0"/>
                </a:lnTo>
                <a:lnTo>
                  <a:pt x="99917" y="182"/>
                </a:lnTo>
                <a:lnTo>
                  <a:pt x="85919" y="326"/>
                </a:lnTo>
                <a:lnTo>
                  <a:pt x="70472" y="478"/>
                </a:lnTo>
                <a:lnTo>
                  <a:pt x="54730" y="613"/>
                </a:lnTo>
                <a:lnTo>
                  <a:pt x="26974" y="749"/>
                </a:lnTo>
                <a:lnTo>
                  <a:pt x="7447" y="4671"/>
                </a:lnTo>
                <a:lnTo>
                  <a:pt x="725" y="13969"/>
                </a:lnTo>
                <a:lnTo>
                  <a:pt x="0" y="24930"/>
                </a:lnTo>
                <a:lnTo>
                  <a:pt x="30035" y="549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871489" y="6349578"/>
            <a:ext cx="129882" cy="109753"/>
          </a:xfrm>
          <a:custGeom>
            <a:avLst/>
            <a:gdLst/>
            <a:ahLst/>
            <a:cxnLst/>
            <a:rect l="l" t="t" r="r" b="b"/>
            <a:pathLst>
              <a:path w="129882" h="109753">
                <a:moveTo>
                  <a:pt x="89293" y="80124"/>
                </a:moveTo>
                <a:lnTo>
                  <a:pt x="85919" y="93863"/>
                </a:lnTo>
                <a:lnTo>
                  <a:pt x="76932" y="104200"/>
                </a:lnTo>
                <a:lnTo>
                  <a:pt x="64033" y="109433"/>
                </a:lnTo>
                <a:lnTo>
                  <a:pt x="59664" y="109753"/>
                </a:lnTo>
                <a:lnTo>
                  <a:pt x="45919" y="106379"/>
                </a:lnTo>
                <a:lnTo>
                  <a:pt x="35584" y="97392"/>
                </a:lnTo>
                <a:lnTo>
                  <a:pt x="30355" y="84492"/>
                </a:lnTo>
                <a:lnTo>
                  <a:pt x="30035" y="80124"/>
                </a:lnTo>
                <a:lnTo>
                  <a:pt x="30035" y="54952"/>
                </a:lnTo>
                <a:lnTo>
                  <a:pt x="0" y="24930"/>
                </a:lnTo>
                <a:lnTo>
                  <a:pt x="725" y="13969"/>
                </a:lnTo>
                <a:lnTo>
                  <a:pt x="7447" y="4671"/>
                </a:lnTo>
                <a:lnTo>
                  <a:pt x="26974" y="749"/>
                </a:lnTo>
                <a:lnTo>
                  <a:pt x="39846" y="711"/>
                </a:lnTo>
                <a:lnTo>
                  <a:pt x="54730" y="613"/>
                </a:lnTo>
                <a:lnTo>
                  <a:pt x="70472" y="478"/>
                </a:lnTo>
                <a:lnTo>
                  <a:pt x="85919" y="326"/>
                </a:lnTo>
                <a:lnTo>
                  <a:pt x="99917" y="182"/>
                </a:lnTo>
                <a:lnTo>
                  <a:pt x="111314" y="68"/>
                </a:lnTo>
                <a:lnTo>
                  <a:pt x="118955" y="5"/>
                </a:lnTo>
                <a:lnTo>
                  <a:pt x="120611" y="0"/>
                </a:lnTo>
                <a:lnTo>
                  <a:pt x="129133" y="0"/>
                </a:lnTo>
                <a:lnTo>
                  <a:pt x="129882" y="9626"/>
                </a:lnTo>
                <a:lnTo>
                  <a:pt x="129882" y="12877"/>
                </a:lnTo>
                <a:lnTo>
                  <a:pt x="129882" y="44399"/>
                </a:lnTo>
                <a:lnTo>
                  <a:pt x="129882" y="51714"/>
                </a:lnTo>
                <a:lnTo>
                  <a:pt x="119862" y="51714"/>
                </a:lnTo>
                <a:lnTo>
                  <a:pt x="111683" y="51714"/>
                </a:lnTo>
                <a:lnTo>
                  <a:pt x="101714" y="54211"/>
                </a:lnTo>
                <a:lnTo>
                  <a:pt x="92540" y="63878"/>
                </a:lnTo>
                <a:lnTo>
                  <a:pt x="89293" y="801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886540" y="6337202"/>
            <a:ext cx="94589" cy="36144"/>
          </a:xfrm>
          <a:custGeom>
            <a:avLst/>
            <a:gdLst/>
            <a:ahLst/>
            <a:cxnLst/>
            <a:rect l="l" t="t" r="r" b="b"/>
            <a:pathLst>
              <a:path w="94589" h="36144">
                <a:moveTo>
                  <a:pt x="0" y="18072"/>
                </a:moveTo>
                <a:lnTo>
                  <a:pt x="3740" y="25128"/>
                </a:lnTo>
                <a:lnTo>
                  <a:pt x="13937" y="30884"/>
                </a:lnTo>
                <a:lnTo>
                  <a:pt x="29055" y="34751"/>
                </a:lnTo>
                <a:lnTo>
                  <a:pt x="47294" y="36144"/>
                </a:lnTo>
                <a:lnTo>
                  <a:pt x="65757" y="34714"/>
                </a:lnTo>
                <a:lnTo>
                  <a:pt x="80820" y="30818"/>
                </a:lnTo>
                <a:lnTo>
                  <a:pt x="90943" y="25041"/>
                </a:lnTo>
                <a:lnTo>
                  <a:pt x="94589" y="18072"/>
                </a:lnTo>
                <a:lnTo>
                  <a:pt x="90847" y="11020"/>
                </a:lnTo>
                <a:lnTo>
                  <a:pt x="80647" y="5264"/>
                </a:lnTo>
                <a:lnTo>
                  <a:pt x="65529" y="1394"/>
                </a:lnTo>
                <a:lnTo>
                  <a:pt x="47294" y="0"/>
                </a:lnTo>
                <a:lnTo>
                  <a:pt x="28826" y="1431"/>
                </a:lnTo>
                <a:lnTo>
                  <a:pt x="13764" y="5330"/>
                </a:lnTo>
                <a:lnTo>
                  <a:pt x="3644" y="11107"/>
                </a:lnTo>
                <a:lnTo>
                  <a:pt x="0" y="180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3886540" y="6337202"/>
            <a:ext cx="94589" cy="36144"/>
          </a:xfrm>
          <a:custGeom>
            <a:avLst/>
            <a:gdLst/>
            <a:ahLst/>
            <a:cxnLst/>
            <a:rect l="l" t="t" r="r" b="b"/>
            <a:pathLst>
              <a:path w="94589" h="36144">
                <a:moveTo>
                  <a:pt x="0" y="18072"/>
                </a:moveTo>
                <a:lnTo>
                  <a:pt x="3740" y="25128"/>
                </a:lnTo>
                <a:lnTo>
                  <a:pt x="13937" y="30884"/>
                </a:lnTo>
                <a:lnTo>
                  <a:pt x="29055" y="34751"/>
                </a:lnTo>
                <a:lnTo>
                  <a:pt x="47294" y="36144"/>
                </a:lnTo>
                <a:lnTo>
                  <a:pt x="65757" y="34714"/>
                </a:lnTo>
                <a:lnTo>
                  <a:pt x="80820" y="30818"/>
                </a:lnTo>
                <a:lnTo>
                  <a:pt x="90943" y="25041"/>
                </a:lnTo>
                <a:lnTo>
                  <a:pt x="94589" y="18072"/>
                </a:lnTo>
                <a:lnTo>
                  <a:pt x="90847" y="11020"/>
                </a:lnTo>
                <a:lnTo>
                  <a:pt x="80647" y="5264"/>
                </a:lnTo>
                <a:lnTo>
                  <a:pt x="65529" y="1394"/>
                </a:lnTo>
                <a:lnTo>
                  <a:pt x="47294" y="0"/>
                </a:lnTo>
                <a:lnTo>
                  <a:pt x="28826" y="1431"/>
                </a:lnTo>
                <a:lnTo>
                  <a:pt x="13764" y="5330"/>
                </a:lnTo>
                <a:lnTo>
                  <a:pt x="3644" y="11107"/>
                </a:lnTo>
                <a:lnTo>
                  <a:pt x="0" y="180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3904606" y="6334542"/>
            <a:ext cx="58445" cy="19405"/>
          </a:xfrm>
          <a:custGeom>
            <a:avLst/>
            <a:gdLst/>
            <a:ahLst/>
            <a:cxnLst/>
            <a:rect l="l" t="t" r="r" b="b"/>
            <a:pathLst>
              <a:path w="58445" h="19405">
                <a:moveTo>
                  <a:pt x="0" y="9702"/>
                </a:moveTo>
                <a:lnTo>
                  <a:pt x="5976" y="15582"/>
                </a:lnTo>
                <a:lnTo>
                  <a:pt x="21083" y="19023"/>
                </a:lnTo>
                <a:lnTo>
                  <a:pt x="29222" y="19405"/>
                </a:lnTo>
                <a:lnTo>
                  <a:pt x="46930" y="17422"/>
                </a:lnTo>
                <a:lnTo>
                  <a:pt x="57296" y="12406"/>
                </a:lnTo>
                <a:lnTo>
                  <a:pt x="58445" y="9702"/>
                </a:lnTo>
                <a:lnTo>
                  <a:pt x="52472" y="3823"/>
                </a:lnTo>
                <a:lnTo>
                  <a:pt x="37366" y="381"/>
                </a:lnTo>
                <a:lnTo>
                  <a:pt x="29222" y="0"/>
                </a:lnTo>
                <a:lnTo>
                  <a:pt x="11520" y="1983"/>
                </a:lnTo>
                <a:lnTo>
                  <a:pt x="1150" y="6998"/>
                </a:lnTo>
                <a:lnTo>
                  <a:pt x="0" y="97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3904606" y="6334542"/>
            <a:ext cx="58445" cy="19405"/>
          </a:xfrm>
          <a:custGeom>
            <a:avLst/>
            <a:gdLst/>
            <a:ahLst/>
            <a:cxnLst/>
            <a:rect l="l" t="t" r="r" b="b"/>
            <a:pathLst>
              <a:path w="58445" h="19405">
                <a:moveTo>
                  <a:pt x="0" y="9702"/>
                </a:moveTo>
                <a:lnTo>
                  <a:pt x="5976" y="15582"/>
                </a:lnTo>
                <a:lnTo>
                  <a:pt x="21083" y="19023"/>
                </a:lnTo>
                <a:lnTo>
                  <a:pt x="29222" y="19405"/>
                </a:lnTo>
                <a:lnTo>
                  <a:pt x="46930" y="17422"/>
                </a:lnTo>
                <a:lnTo>
                  <a:pt x="57296" y="12406"/>
                </a:lnTo>
                <a:lnTo>
                  <a:pt x="58445" y="9702"/>
                </a:lnTo>
                <a:lnTo>
                  <a:pt x="52472" y="3823"/>
                </a:lnTo>
                <a:lnTo>
                  <a:pt x="37366" y="381"/>
                </a:lnTo>
                <a:lnTo>
                  <a:pt x="29222" y="0"/>
                </a:lnTo>
                <a:lnTo>
                  <a:pt x="11520" y="1983"/>
                </a:lnTo>
                <a:lnTo>
                  <a:pt x="1150" y="6998"/>
                </a:lnTo>
                <a:lnTo>
                  <a:pt x="0" y="97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913728" y="6306129"/>
            <a:ext cx="40195" cy="42100"/>
          </a:xfrm>
          <a:custGeom>
            <a:avLst/>
            <a:gdLst/>
            <a:ahLst/>
            <a:cxnLst/>
            <a:rect l="l" t="t" r="r" b="b"/>
            <a:pathLst>
              <a:path w="40195" h="42100">
                <a:moveTo>
                  <a:pt x="4076" y="31445"/>
                </a:moveTo>
                <a:lnTo>
                  <a:pt x="1549" y="32562"/>
                </a:lnTo>
                <a:lnTo>
                  <a:pt x="0" y="35433"/>
                </a:lnTo>
                <a:lnTo>
                  <a:pt x="0" y="39116"/>
                </a:lnTo>
                <a:lnTo>
                  <a:pt x="9004" y="42100"/>
                </a:lnTo>
                <a:lnTo>
                  <a:pt x="31203" y="42100"/>
                </a:lnTo>
                <a:lnTo>
                  <a:pt x="40195" y="39116"/>
                </a:lnTo>
                <a:lnTo>
                  <a:pt x="40195" y="33921"/>
                </a:lnTo>
                <a:lnTo>
                  <a:pt x="36118" y="31445"/>
                </a:lnTo>
                <a:lnTo>
                  <a:pt x="36118" y="0"/>
                </a:lnTo>
                <a:lnTo>
                  <a:pt x="4076" y="0"/>
                </a:lnTo>
                <a:lnTo>
                  <a:pt x="4076" y="314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3913728" y="6306129"/>
            <a:ext cx="40195" cy="42100"/>
          </a:xfrm>
          <a:custGeom>
            <a:avLst/>
            <a:gdLst/>
            <a:ahLst/>
            <a:cxnLst/>
            <a:rect l="l" t="t" r="r" b="b"/>
            <a:pathLst>
              <a:path w="40195" h="42100">
                <a:moveTo>
                  <a:pt x="4076" y="31445"/>
                </a:moveTo>
                <a:lnTo>
                  <a:pt x="4076" y="0"/>
                </a:lnTo>
                <a:lnTo>
                  <a:pt x="36118" y="0"/>
                </a:lnTo>
                <a:lnTo>
                  <a:pt x="36118" y="31445"/>
                </a:lnTo>
                <a:lnTo>
                  <a:pt x="38658" y="32562"/>
                </a:lnTo>
                <a:lnTo>
                  <a:pt x="40195" y="33921"/>
                </a:lnTo>
                <a:lnTo>
                  <a:pt x="40195" y="35433"/>
                </a:lnTo>
                <a:lnTo>
                  <a:pt x="40195" y="39116"/>
                </a:lnTo>
                <a:lnTo>
                  <a:pt x="31203" y="42100"/>
                </a:lnTo>
                <a:lnTo>
                  <a:pt x="20104" y="42100"/>
                </a:lnTo>
                <a:lnTo>
                  <a:pt x="9004" y="42100"/>
                </a:lnTo>
                <a:lnTo>
                  <a:pt x="0" y="39116"/>
                </a:lnTo>
                <a:lnTo>
                  <a:pt x="0" y="35433"/>
                </a:lnTo>
                <a:lnTo>
                  <a:pt x="0" y="33921"/>
                </a:lnTo>
                <a:lnTo>
                  <a:pt x="1549" y="32562"/>
                </a:lnTo>
                <a:lnTo>
                  <a:pt x="4076" y="314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914514" y="6413052"/>
            <a:ext cx="33274" cy="33299"/>
          </a:xfrm>
          <a:custGeom>
            <a:avLst/>
            <a:gdLst/>
            <a:ahLst/>
            <a:cxnLst/>
            <a:rect l="l" t="t" r="r" b="b"/>
            <a:pathLst>
              <a:path w="33274" h="33299">
                <a:moveTo>
                  <a:pt x="0" y="16649"/>
                </a:moveTo>
                <a:lnTo>
                  <a:pt x="0" y="25831"/>
                </a:lnTo>
                <a:lnTo>
                  <a:pt x="7442" y="33299"/>
                </a:lnTo>
                <a:lnTo>
                  <a:pt x="25831" y="33299"/>
                </a:lnTo>
                <a:lnTo>
                  <a:pt x="33274" y="25831"/>
                </a:lnTo>
                <a:lnTo>
                  <a:pt x="33274" y="7454"/>
                </a:lnTo>
                <a:lnTo>
                  <a:pt x="25831" y="0"/>
                </a:lnTo>
                <a:lnTo>
                  <a:pt x="7442" y="0"/>
                </a:lnTo>
                <a:lnTo>
                  <a:pt x="0" y="7454"/>
                </a:lnTo>
                <a:lnTo>
                  <a:pt x="0" y="166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914514" y="6413052"/>
            <a:ext cx="33274" cy="33299"/>
          </a:xfrm>
          <a:custGeom>
            <a:avLst/>
            <a:gdLst/>
            <a:ahLst/>
            <a:cxnLst/>
            <a:rect l="l" t="t" r="r" b="b"/>
            <a:pathLst>
              <a:path w="33274" h="33299">
                <a:moveTo>
                  <a:pt x="0" y="16649"/>
                </a:moveTo>
                <a:lnTo>
                  <a:pt x="0" y="25831"/>
                </a:lnTo>
                <a:lnTo>
                  <a:pt x="7442" y="33299"/>
                </a:lnTo>
                <a:lnTo>
                  <a:pt x="16637" y="33299"/>
                </a:lnTo>
                <a:lnTo>
                  <a:pt x="25831" y="33299"/>
                </a:lnTo>
                <a:lnTo>
                  <a:pt x="33274" y="25831"/>
                </a:lnTo>
                <a:lnTo>
                  <a:pt x="33274" y="16649"/>
                </a:lnTo>
                <a:lnTo>
                  <a:pt x="33274" y="7454"/>
                </a:lnTo>
                <a:lnTo>
                  <a:pt x="25831" y="0"/>
                </a:lnTo>
                <a:lnTo>
                  <a:pt x="16637" y="0"/>
                </a:lnTo>
                <a:lnTo>
                  <a:pt x="7442" y="0"/>
                </a:lnTo>
                <a:lnTo>
                  <a:pt x="0" y="7454"/>
                </a:lnTo>
                <a:lnTo>
                  <a:pt x="0" y="166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923644" y="6422196"/>
            <a:ext cx="15011" cy="15011"/>
          </a:xfrm>
          <a:custGeom>
            <a:avLst/>
            <a:gdLst/>
            <a:ahLst/>
            <a:cxnLst/>
            <a:rect l="l" t="t" r="r" b="b"/>
            <a:pathLst>
              <a:path w="15011" h="15011">
                <a:moveTo>
                  <a:pt x="0" y="7505"/>
                </a:moveTo>
                <a:lnTo>
                  <a:pt x="0" y="11658"/>
                </a:lnTo>
                <a:lnTo>
                  <a:pt x="3365" y="15011"/>
                </a:lnTo>
                <a:lnTo>
                  <a:pt x="11658" y="15011"/>
                </a:lnTo>
                <a:lnTo>
                  <a:pt x="15011" y="11658"/>
                </a:lnTo>
                <a:lnTo>
                  <a:pt x="15011" y="3352"/>
                </a:lnTo>
                <a:lnTo>
                  <a:pt x="11658" y="0"/>
                </a:lnTo>
                <a:lnTo>
                  <a:pt x="3365" y="0"/>
                </a:lnTo>
                <a:lnTo>
                  <a:pt x="0" y="3352"/>
                </a:lnTo>
                <a:lnTo>
                  <a:pt x="0" y="7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923644" y="6422196"/>
            <a:ext cx="15011" cy="15011"/>
          </a:xfrm>
          <a:custGeom>
            <a:avLst/>
            <a:gdLst/>
            <a:ahLst/>
            <a:cxnLst/>
            <a:rect l="l" t="t" r="r" b="b"/>
            <a:pathLst>
              <a:path w="15011" h="15011">
                <a:moveTo>
                  <a:pt x="0" y="7505"/>
                </a:moveTo>
                <a:lnTo>
                  <a:pt x="0" y="11658"/>
                </a:lnTo>
                <a:lnTo>
                  <a:pt x="3365" y="15011"/>
                </a:lnTo>
                <a:lnTo>
                  <a:pt x="7505" y="15011"/>
                </a:lnTo>
                <a:lnTo>
                  <a:pt x="11658" y="15011"/>
                </a:lnTo>
                <a:lnTo>
                  <a:pt x="15011" y="11658"/>
                </a:lnTo>
                <a:lnTo>
                  <a:pt x="15011" y="7505"/>
                </a:lnTo>
                <a:lnTo>
                  <a:pt x="15011" y="3352"/>
                </a:lnTo>
                <a:lnTo>
                  <a:pt x="11658" y="0"/>
                </a:lnTo>
                <a:lnTo>
                  <a:pt x="7505" y="0"/>
                </a:lnTo>
                <a:lnTo>
                  <a:pt x="3365" y="0"/>
                </a:lnTo>
                <a:lnTo>
                  <a:pt x="0" y="3352"/>
                </a:lnTo>
                <a:lnTo>
                  <a:pt x="0" y="7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4000878" y="6356489"/>
            <a:ext cx="73432" cy="22682"/>
          </a:xfrm>
          <a:custGeom>
            <a:avLst/>
            <a:gdLst/>
            <a:ahLst/>
            <a:cxnLst/>
            <a:rect l="l" t="t" r="r" b="b"/>
            <a:pathLst>
              <a:path w="73432" h="22682">
                <a:moveTo>
                  <a:pt x="495" y="22682"/>
                </a:moveTo>
                <a:lnTo>
                  <a:pt x="65938" y="22682"/>
                </a:lnTo>
                <a:lnTo>
                  <a:pt x="73432" y="17499"/>
                </a:lnTo>
                <a:lnTo>
                  <a:pt x="73416" y="7357"/>
                </a:lnTo>
                <a:lnTo>
                  <a:pt x="63328" y="328"/>
                </a:lnTo>
                <a:lnTo>
                  <a:pt x="59334" y="0"/>
                </a:lnTo>
                <a:lnTo>
                  <a:pt x="44262" y="161"/>
                </a:lnTo>
                <a:lnTo>
                  <a:pt x="27470" y="538"/>
                </a:lnTo>
                <a:lnTo>
                  <a:pt x="12340" y="970"/>
                </a:lnTo>
                <a:lnTo>
                  <a:pt x="2253" y="1294"/>
                </a:lnTo>
                <a:lnTo>
                  <a:pt x="0" y="1371"/>
                </a:lnTo>
                <a:lnTo>
                  <a:pt x="495" y="226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4000878" y="6356489"/>
            <a:ext cx="73432" cy="22682"/>
          </a:xfrm>
          <a:custGeom>
            <a:avLst/>
            <a:gdLst/>
            <a:ahLst/>
            <a:cxnLst/>
            <a:rect l="l" t="t" r="r" b="b"/>
            <a:pathLst>
              <a:path w="73432" h="22682">
                <a:moveTo>
                  <a:pt x="495" y="22682"/>
                </a:moveTo>
                <a:lnTo>
                  <a:pt x="65938" y="22682"/>
                </a:lnTo>
                <a:lnTo>
                  <a:pt x="73432" y="17499"/>
                </a:lnTo>
                <a:lnTo>
                  <a:pt x="73416" y="7357"/>
                </a:lnTo>
                <a:lnTo>
                  <a:pt x="63328" y="328"/>
                </a:lnTo>
                <a:lnTo>
                  <a:pt x="59334" y="0"/>
                </a:lnTo>
                <a:lnTo>
                  <a:pt x="44262" y="161"/>
                </a:lnTo>
                <a:lnTo>
                  <a:pt x="27470" y="538"/>
                </a:lnTo>
                <a:lnTo>
                  <a:pt x="12340" y="970"/>
                </a:lnTo>
                <a:lnTo>
                  <a:pt x="2253" y="1294"/>
                </a:lnTo>
                <a:lnTo>
                  <a:pt x="0" y="1371"/>
                </a:lnTo>
                <a:lnTo>
                  <a:pt x="495" y="226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525859" y="6252571"/>
            <a:ext cx="107429" cy="107416"/>
          </a:xfrm>
          <a:custGeom>
            <a:avLst/>
            <a:gdLst/>
            <a:ahLst/>
            <a:cxnLst/>
            <a:rect l="l" t="t" r="r" b="b"/>
            <a:pathLst>
              <a:path w="107429" h="107416">
                <a:moveTo>
                  <a:pt x="107429" y="53708"/>
                </a:moveTo>
                <a:lnTo>
                  <a:pt x="105571" y="39644"/>
                </a:lnTo>
                <a:lnTo>
                  <a:pt x="100187" y="26747"/>
                </a:lnTo>
                <a:lnTo>
                  <a:pt x="91794" y="15818"/>
                </a:lnTo>
                <a:lnTo>
                  <a:pt x="80907" y="7373"/>
                </a:lnTo>
                <a:lnTo>
                  <a:pt x="68044" y="1929"/>
                </a:lnTo>
                <a:lnTo>
                  <a:pt x="53721" y="0"/>
                </a:lnTo>
                <a:lnTo>
                  <a:pt x="39648" y="1859"/>
                </a:lnTo>
                <a:lnTo>
                  <a:pt x="26750" y="7242"/>
                </a:lnTo>
                <a:lnTo>
                  <a:pt x="15821" y="15633"/>
                </a:lnTo>
                <a:lnTo>
                  <a:pt x="7375" y="26518"/>
                </a:lnTo>
                <a:lnTo>
                  <a:pt x="1929" y="39382"/>
                </a:lnTo>
                <a:lnTo>
                  <a:pt x="0" y="53708"/>
                </a:lnTo>
                <a:lnTo>
                  <a:pt x="1860" y="67775"/>
                </a:lnTo>
                <a:lnTo>
                  <a:pt x="7245" y="80669"/>
                </a:lnTo>
                <a:lnTo>
                  <a:pt x="15640" y="91596"/>
                </a:lnTo>
                <a:lnTo>
                  <a:pt x="26528" y="100041"/>
                </a:lnTo>
                <a:lnTo>
                  <a:pt x="39393" y="105486"/>
                </a:lnTo>
                <a:lnTo>
                  <a:pt x="53721" y="107416"/>
                </a:lnTo>
                <a:lnTo>
                  <a:pt x="67780" y="105558"/>
                </a:lnTo>
                <a:lnTo>
                  <a:pt x="80676" y="100174"/>
                </a:lnTo>
                <a:lnTo>
                  <a:pt x="91606" y="91781"/>
                </a:lnTo>
                <a:lnTo>
                  <a:pt x="100052" y="80895"/>
                </a:lnTo>
                <a:lnTo>
                  <a:pt x="105499" y="68031"/>
                </a:lnTo>
                <a:lnTo>
                  <a:pt x="107429" y="537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525859" y="6252571"/>
            <a:ext cx="107429" cy="107416"/>
          </a:xfrm>
          <a:custGeom>
            <a:avLst/>
            <a:gdLst/>
            <a:ahLst/>
            <a:cxnLst/>
            <a:rect l="l" t="t" r="r" b="b"/>
            <a:pathLst>
              <a:path w="107429" h="107416">
                <a:moveTo>
                  <a:pt x="107429" y="53708"/>
                </a:moveTo>
                <a:lnTo>
                  <a:pt x="105499" y="68031"/>
                </a:lnTo>
                <a:lnTo>
                  <a:pt x="100052" y="80895"/>
                </a:lnTo>
                <a:lnTo>
                  <a:pt x="91606" y="91781"/>
                </a:lnTo>
                <a:lnTo>
                  <a:pt x="80676" y="100174"/>
                </a:lnTo>
                <a:lnTo>
                  <a:pt x="67780" y="105558"/>
                </a:lnTo>
                <a:lnTo>
                  <a:pt x="53721" y="107416"/>
                </a:lnTo>
                <a:lnTo>
                  <a:pt x="39393" y="105486"/>
                </a:lnTo>
                <a:lnTo>
                  <a:pt x="26528" y="100041"/>
                </a:lnTo>
                <a:lnTo>
                  <a:pt x="15640" y="91596"/>
                </a:lnTo>
                <a:lnTo>
                  <a:pt x="7245" y="80669"/>
                </a:lnTo>
                <a:lnTo>
                  <a:pt x="1860" y="67775"/>
                </a:lnTo>
                <a:lnTo>
                  <a:pt x="0" y="53708"/>
                </a:lnTo>
                <a:lnTo>
                  <a:pt x="1929" y="39382"/>
                </a:lnTo>
                <a:lnTo>
                  <a:pt x="7375" y="26518"/>
                </a:lnTo>
                <a:lnTo>
                  <a:pt x="15821" y="15633"/>
                </a:lnTo>
                <a:lnTo>
                  <a:pt x="26750" y="7242"/>
                </a:lnTo>
                <a:lnTo>
                  <a:pt x="39648" y="1859"/>
                </a:lnTo>
                <a:lnTo>
                  <a:pt x="53721" y="0"/>
                </a:lnTo>
                <a:lnTo>
                  <a:pt x="68044" y="1929"/>
                </a:lnTo>
                <a:lnTo>
                  <a:pt x="80907" y="7373"/>
                </a:lnTo>
                <a:lnTo>
                  <a:pt x="91794" y="15818"/>
                </a:lnTo>
                <a:lnTo>
                  <a:pt x="100187" y="26747"/>
                </a:lnTo>
                <a:lnTo>
                  <a:pt x="105571" y="39644"/>
                </a:lnTo>
                <a:lnTo>
                  <a:pt x="107429" y="53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543425" y="6270136"/>
            <a:ext cx="72288" cy="72288"/>
          </a:xfrm>
          <a:custGeom>
            <a:avLst/>
            <a:gdLst/>
            <a:ahLst/>
            <a:cxnLst/>
            <a:rect l="l" t="t" r="r" b="b"/>
            <a:pathLst>
              <a:path w="72288" h="72288">
                <a:moveTo>
                  <a:pt x="72288" y="36144"/>
                </a:moveTo>
                <a:lnTo>
                  <a:pt x="69345" y="21834"/>
                </a:lnTo>
                <a:lnTo>
                  <a:pt x="61581" y="10464"/>
                </a:lnTo>
                <a:lnTo>
                  <a:pt x="50134" y="2806"/>
                </a:lnTo>
                <a:lnTo>
                  <a:pt x="36144" y="0"/>
                </a:lnTo>
                <a:lnTo>
                  <a:pt x="35774" y="1"/>
                </a:lnTo>
                <a:lnTo>
                  <a:pt x="21834" y="2942"/>
                </a:lnTo>
                <a:lnTo>
                  <a:pt x="10464" y="10706"/>
                </a:lnTo>
                <a:lnTo>
                  <a:pt x="2806" y="22154"/>
                </a:lnTo>
                <a:lnTo>
                  <a:pt x="0" y="36144"/>
                </a:lnTo>
                <a:lnTo>
                  <a:pt x="1" y="36513"/>
                </a:lnTo>
                <a:lnTo>
                  <a:pt x="2942" y="50448"/>
                </a:lnTo>
                <a:lnTo>
                  <a:pt x="10706" y="61819"/>
                </a:lnTo>
                <a:lnTo>
                  <a:pt x="22154" y="69480"/>
                </a:lnTo>
                <a:lnTo>
                  <a:pt x="36144" y="72288"/>
                </a:lnTo>
                <a:lnTo>
                  <a:pt x="36513" y="72286"/>
                </a:lnTo>
                <a:lnTo>
                  <a:pt x="50454" y="69344"/>
                </a:lnTo>
                <a:lnTo>
                  <a:pt x="61823" y="61576"/>
                </a:lnTo>
                <a:lnTo>
                  <a:pt x="69482" y="50128"/>
                </a:lnTo>
                <a:lnTo>
                  <a:pt x="72288" y="361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543425" y="6270136"/>
            <a:ext cx="72288" cy="72288"/>
          </a:xfrm>
          <a:custGeom>
            <a:avLst/>
            <a:gdLst/>
            <a:ahLst/>
            <a:cxnLst/>
            <a:rect l="l" t="t" r="r" b="b"/>
            <a:pathLst>
              <a:path w="72288" h="72288">
                <a:moveTo>
                  <a:pt x="72288" y="36144"/>
                </a:moveTo>
                <a:lnTo>
                  <a:pt x="69482" y="50128"/>
                </a:lnTo>
                <a:lnTo>
                  <a:pt x="61823" y="61576"/>
                </a:lnTo>
                <a:lnTo>
                  <a:pt x="50454" y="69344"/>
                </a:lnTo>
                <a:lnTo>
                  <a:pt x="36513" y="72286"/>
                </a:lnTo>
                <a:lnTo>
                  <a:pt x="36144" y="72288"/>
                </a:lnTo>
                <a:lnTo>
                  <a:pt x="22154" y="69480"/>
                </a:lnTo>
                <a:lnTo>
                  <a:pt x="10706" y="61819"/>
                </a:lnTo>
                <a:lnTo>
                  <a:pt x="2942" y="50448"/>
                </a:lnTo>
                <a:lnTo>
                  <a:pt x="1" y="36513"/>
                </a:lnTo>
                <a:lnTo>
                  <a:pt x="0" y="36144"/>
                </a:lnTo>
                <a:lnTo>
                  <a:pt x="2806" y="22154"/>
                </a:lnTo>
                <a:lnTo>
                  <a:pt x="10464" y="10706"/>
                </a:lnTo>
                <a:lnTo>
                  <a:pt x="21834" y="2942"/>
                </a:lnTo>
                <a:lnTo>
                  <a:pt x="35774" y="1"/>
                </a:lnTo>
                <a:lnTo>
                  <a:pt x="36144" y="0"/>
                </a:lnTo>
                <a:lnTo>
                  <a:pt x="50134" y="2806"/>
                </a:lnTo>
                <a:lnTo>
                  <a:pt x="61581" y="10464"/>
                </a:lnTo>
                <a:lnTo>
                  <a:pt x="69345" y="21834"/>
                </a:lnTo>
                <a:lnTo>
                  <a:pt x="72286" y="35774"/>
                </a:lnTo>
                <a:lnTo>
                  <a:pt x="72288" y="361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522203" y="6240838"/>
            <a:ext cx="106108" cy="89649"/>
          </a:xfrm>
          <a:custGeom>
            <a:avLst/>
            <a:gdLst/>
            <a:ahLst/>
            <a:cxnLst/>
            <a:rect l="l" t="t" r="r" b="b"/>
            <a:pathLst>
              <a:path w="106108" h="89649">
                <a:moveTo>
                  <a:pt x="14232" y="45"/>
                </a:moveTo>
                <a:lnTo>
                  <a:pt x="622" y="0"/>
                </a:lnTo>
                <a:lnTo>
                  <a:pt x="0" y="7848"/>
                </a:lnTo>
                <a:lnTo>
                  <a:pt x="0" y="42227"/>
                </a:lnTo>
                <a:lnTo>
                  <a:pt x="14884" y="42227"/>
                </a:lnTo>
                <a:lnTo>
                  <a:pt x="24914" y="45433"/>
                </a:lnTo>
                <a:lnTo>
                  <a:pt x="32530" y="58310"/>
                </a:lnTo>
                <a:lnTo>
                  <a:pt x="33172" y="65443"/>
                </a:lnTo>
                <a:lnTo>
                  <a:pt x="37223" y="78852"/>
                </a:lnTo>
                <a:lnTo>
                  <a:pt x="47678" y="87629"/>
                </a:lnTo>
                <a:lnTo>
                  <a:pt x="57365" y="89649"/>
                </a:lnTo>
                <a:lnTo>
                  <a:pt x="70777" y="85596"/>
                </a:lnTo>
                <a:lnTo>
                  <a:pt x="79550" y="75139"/>
                </a:lnTo>
                <a:lnTo>
                  <a:pt x="81572" y="65443"/>
                </a:lnTo>
                <a:lnTo>
                  <a:pt x="81572" y="44881"/>
                </a:lnTo>
                <a:lnTo>
                  <a:pt x="106108" y="20345"/>
                </a:lnTo>
                <a:lnTo>
                  <a:pt x="104907" y="9470"/>
                </a:lnTo>
                <a:lnTo>
                  <a:pt x="94491" y="1641"/>
                </a:lnTo>
                <a:lnTo>
                  <a:pt x="84061" y="596"/>
                </a:lnTo>
                <a:lnTo>
                  <a:pt x="55651" y="443"/>
                </a:lnTo>
                <a:lnTo>
                  <a:pt x="39957" y="300"/>
                </a:lnTo>
                <a:lnTo>
                  <a:pt x="25574" y="156"/>
                </a:lnTo>
                <a:lnTo>
                  <a:pt x="14232" y="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522203" y="6240838"/>
            <a:ext cx="106108" cy="89649"/>
          </a:xfrm>
          <a:custGeom>
            <a:avLst/>
            <a:gdLst/>
            <a:ahLst/>
            <a:cxnLst/>
            <a:rect l="l" t="t" r="r" b="b"/>
            <a:pathLst>
              <a:path w="106108" h="89649">
                <a:moveTo>
                  <a:pt x="33172" y="65443"/>
                </a:moveTo>
                <a:lnTo>
                  <a:pt x="37223" y="78852"/>
                </a:lnTo>
                <a:lnTo>
                  <a:pt x="47678" y="87629"/>
                </a:lnTo>
                <a:lnTo>
                  <a:pt x="57365" y="89649"/>
                </a:lnTo>
                <a:lnTo>
                  <a:pt x="70777" y="85596"/>
                </a:lnTo>
                <a:lnTo>
                  <a:pt x="79550" y="75139"/>
                </a:lnTo>
                <a:lnTo>
                  <a:pt x="81572" y="65443"/>
                </a:lnTo>
                <a:lnTo>
                  <a:pt x="81572" y="44881"/>
                </a:lnTo>
                <a:lnTo>
                  <a:pt x="106108" y="20345"/>
                </a:lnTo>
                <a:lnTo>
                  <a:pt x="104907" y="9470"/>
                </a:lnTo>
                <a:lnTo>
                  <a:pt x="94491" y="1641"/>
                </a:lnTo>
                <a:lnTo>
                  <a:pt x="84061" y="596"/>
                </a:lnTo>
                <a:lnTo>
                  <a:pt x="70929" y="552"/>
                </a:lnTo>
                <a:lnTo>
                  <a:pt x="55651" y="443"/>
                </a:lnTo>
                <a:lnTo>
                  <a:pt x="39957" y="300"/>
                </a:lnTo>
                <a:lnTo>
                  <a:pt x="25574" y="156"/>
                </a:lnTo>
                <a:lnTo>
                  <a:pt x="14232" y="45"/>
                </a:lnTo>
                <a:lnTo>
                  <a:pt x="7581" y="0"/>
                </a:lnTo>
                <a:lnTo>
                  <a:pt x="622" y="0"/>
                </a:lnTo>
                <a:lnTo>
                  <a:pt x="0" y="7848"/>
                </a:lnTo>
                <a:lnTo>
                  <a:pt x="0" y="10502"/>
                </a:lnTo>
                <a:lnTo>
                  <a:pt x="0" y="36258"/>
                </a:lnTo>
                <a:lnTo>
                  <a:pt x="0" y="42227"/>
                </a:lnTo>
                <a:lnTo>
                  <a:pt x="8191" y="42227"/>
                </a:lnTo>
                <a:lnTo>
                  <a:pt x="14884" y="42227"/>
                </a:lnTo>
                <a:lnTo>
                  <a:pt x="24914" y="45433"/>
                </a:lnTo>
                <a:lnTo>
                  <a:pt x="32530" y="58310"/>
                </a:lnTo>
                <a:lnTo>
                  <a:pt x="33172" y="654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538757" y="6230724"/>
            <a:ext cx="77266" cy="29514"/>
          </a:xfrm>
          <a:custGeom>
            <a:avLst/>
            <a:gdLst/>
            <a:ahLst/>
            <a:cxnLst/>
            <a:rect l="l" t="t" r="r" b="b"/>
            <a:pathLst>
              <a:path w="77266" h="29514">
                <a:moveTo>
                  <a:pt x="77266" y="14757"/>
                </a:moveTo>
                <a:lnTo>
                  <a:pt x="76951" y="12862"/>
                </a:lnTo>
                <a:lnTo>
                  <a:pt x="70303" y="6302"/>
                </a:lnTo>
                <a:lnTo>
                  <a:pt x="56763" y="1721"/>
                </a:lnTo>
                <a:lnTo>
                  <a:pt x="38633" y="0"/>
                </a:lnTo>
                <a:lnTo>
                  <a:pt x="33675" y="120"/>
                </a:lnTo>
                <a:lnTo>
                  <a:pt x="16502" y="2658"/>
                </a:lnTo>
                <a:lnTo>
                  <a:pt x="4509" y="7830"/>
                </a:lnTo>
                <a:lnTo>
                  <a:pt x="0" y="14757"/>
                </a:lnTo>
                <a:lnTo>
                  <a:pt x="315" y="16651"/>
                </a:lnTo>
                <a:lnTo>
                  <a:pt x="6963" y="23212"/>
                </a:lnTo>
                <a:lnTo>
                  <a:pt x="20503" y="27792"/>
                </a:lnTo>
                <a:lnTo>
                  <a:pt x="38633" y="29514"/>
                </a:lnTo>
                <a:lnTo>
                  <a:pt x="43591" y="29394"/>
                </a:lnTo>
                <a:lnTo>
                  <a:pt x="60764" y="26855"/>
                </a:lnTo>
                <a:lnTo>
                  <a:pt x="72757" y="21684"/>
                </a:lnTo>
                <a:lnTo>
                  <a:pt x="77266" y="1475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538757" y="6230724"/>
            <a:ext cx="77266" cy="29514"/>
          </a:xfrm>
          <a:custGeom>
            <a:avLst/>
            <a:gdLst/>
            <a:ahLst/>
            <a:cxnLst/>
            <a:rect l="l" t="t" r="r" b="b"/>
            <a:pathLst>
              <a:path w="77266" h="29514">
                <a:moveTo>
                  <a:pt x="77266" y="14757"/>
                </a:moveTo>
                <a:lnTo>
                  <a:pt x="72757" y="21684"/>
                </a:lnTo>
                <a:lnTo>
                  <a:pt x="60764" y="26855"/>
                </a:lnTo>
                <a:lnTo>
                  <a:pt x="43591" y="29394"/>
                </a:lnTo>
                <a:lnTo>
                  <a:pt x="38633" y="29514"/>
                </a:lnTo>
                <a:lnTo>
                  <a:pt x="20503" y="27792"/>
                </a:lnTo>
                <a:lnTo>
                  <a:pt x="6963" y="23212"/>
                </a:lnTo>
                <a:lnTo>
                  <a:pt x="315" y="16651"/>
                </a:lnTo>
                <a:lnTo>
                  <a:pt x="0" y="14757"/>
                </a:lnTo>
                <a:lnTo>
                  <a:pt x="4509" y="7830"/>
                </a:lnTo>
                <a:lnTo>
                  <a:pt x="16502" y="2658"/>
                </a:lnTo>
                <a:lnTo>
                  <a:pt x="33675" y="120"/>
                </a:lnTo>
                <a:lnTo>
                  <a:pt x="38633" y="0"/>
                </a:lnTo>
                <a:lnTo>
                  <a:pt x="56763" y="1721"/>
                </a:lnTo>
                <a:lnTo>
                  <a:pt x="70303" y="6302"/>
                </a:lnTo>
                <a:lnTo>
                  <a:pt x="76951" y="12862"/>
                </a:lnTo>
                <a:lnTo>
                  <a:pt x="77266" y="147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553509" y="6228548"/>
            <a:ext cx="47752" cy="15836"/>
          </a:xfrm>
          <a:custGeom>
            <a:avLst/>
            <a:gdLst/>
            <a:ahLst/>
            <a:cxnLst/>
            <a:rect l="l" t="t" r="r" b="b"/>
            <a:pathLst>
              <a:path w="47752" h="15836">
                <a:moveTo>
                  <a:pt x="47752" y="7924"/>
                </a:moveTo>
                <a:lnTo>
                  <a:pt x="47752" y="3543"/>
                </a:lnTo>
                <a:lnTo>
                  <a:pt x="37058" y="0"/>
                </a:lnTo>
                <a:lnTo>
                  <a:pt x="10693" y="0"/>
                </a:lnTo>
                <a:lnTo>
                  <a:pt x="0" y="3543"/>
                </a:lnTo>
                <a:lnTo>
                  <a:pt x="0" y="12293"/>
                </a:lnTo>
                <a:lnTo>
                  <a:pt x="10693" y="15836"/>
                </a:lnTo>
                <a:lnTo>
                  <a:pt x="37058" y="15836"/>
                </a:lnTo>
                <a:lnTo>
                  <a:pt x="47752" y="12293"/>
                </a:lnTo>
                <a:lnTo>
                  <a:pt x="47752" y="792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553509" y="6228548"/>
            <a:ext cx="47752" cy="15836"/>
          </a:xfrm>
          <a:custGeom>
            <a:avLst/>
            <a:gdLst/>
            <a:ahLst/>
            <a:cxnLst/>
            <a:rect l="l" t="t" r="r" b="b"/>
            <a:pathLst>
              <a:path w="47752" h="15836">
                <a:moveTo>
                  <a:pt x="47752" y="7924"/>
                </a:moveTo>
                <a:lnTo>
                  <a:pt x="47752" y="12293"/>
                </a:lnTo>
                <a:lnTo>
                  <a:pt x="37058" y="15836"/>
                </a:lnTo>
                <a:lnTo>
                  <a:pt x="23876" y="15836"/>
                </a:lnTo>
                <a:lnTo>
                  <a:pt x="10693" y="15836"/>
                </a:lnTo>
                <a:lnTo>
                  <a:pt x="0" y="12293"/>
                </a:lnTo>
                <a:lnTo>
                  <a:pt x="0" y="7924"/>
                </a:lnTo>
                <a:lnTo>
                  <a:pt x="0" y="3543"/>
                </a:lnTo>
                <a:lnTo>
                  <a:pt x="10693" y="0"/>
                </a:lnTo>
                <a:lnTo>
                  <a:pt x="23876" y="0"/>
                </a:lnTo>
                <a:lnTo>
                  <a:pt x="37058" y="0"/>
                </a:lnTo>
                <a:lnTo>
                  <a:pt x="47752" y="3543"/>
                </a:lnTo>
                <a:lnTo>
                  <a:pt x="47752" y="79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560980" y="6205331"/>
            <a:ext cx="32829" cy="34391"/>
          </a:xfrm>
          <a:custGeom>
            <a:avLst/>
            <a:gdLst/>
            <a:ahLst/>
            <a:cxnLst/>
            <a:rect l="l" t="t" r="r" b="b"/>
            <a:pathLst>
              <a:path w="32829" h="34391">
                <a:moveTo>
                  <a:pt x="29489" y="25692"/>
                </a:moveTo>
                <a:lnTo>
                  <a:pt x="29489" y="0"/>
                </a:lnTo>
                <a:lnTo>
                  <a:pt x="3314" y="0"/>
                </a:lnTo>
                <a:lnTo>
                  <a:pt x="3314" y="25692"/>
                </a:lnTo>
                <a:lnTo>
                  <a:pt x="0" y="27724"/>
                </a:lnTo>
                <a:lnTo>
                  <a:pt x="0" y="31965"/>
                </a:lnTo>
                <a:lnTo>
                  <a:pt x="7340" y="34391"/>
                </a:lnTo>
                <a:lnTo>
                  <a:pt x="25476" y="34391"/>
                </a:lnTo>
                <a:lnTo>
                  <a:pt x="32829" y="31965"/>
                </a:lnTo>
                <a:lnTo>
                  <a:pt x="32829" y="28956"/>
                </a:lnTo>
                <a:lnTo>
                  <a:pt x="29489" y="25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560980" y="6205331"/>
            <a:ext cx="32829" cy="34391"/>
          </a:xfrm>
          <a:custGeom>
            <a:avLst/>
            <a:gdLst/>
            <a:ahLst/>
            <a:cxnLst/>
            <a:rect l="l" t="t" r="r" b="b"/>
            <a:pathLst>
              <a:path w="32829" h="34391">
                <a:moveTo>
                  <a:pt x="29489" y="25692"/>
                </a:moveTo>
                <a:lnTo>
                  <a:pt x="29489" y="0"/>
                </a:lnTo>
                <a:lnTo>
                  <a:pt x="3314" y="0"/>
                </a:lnTo>
                <a:lnTo>
                  <a:pt x="3314" y="25692"/>
                </a:lnTo>
                <a:lnTo>
                  <a:pt x="1244" y="26606"/>
                </a:lnTo>
                <a:lnTo>
                  <a:pt x="0" y="27724"/>
                </a:lnTo>
                <a:lnTo>
                  <a:pt x="0" y="28956"/>
                </a:lnTo>
                <a:lnTo>
                  <a:pt x="0" y="31965"/>
                </a:lnTo>
                <a:lnTo>
                  <a:pt x="7340" y="34391"/>
                </a:lnTo>
                <a:lnTo>
                  <a:pt x="16408" y="34391"/>
                </a:lnTo>
                <a:lnTo>
                  <a:pt x="25476" y="34391"/>
                </a:lnTo>
                <a:lnTo>
                  <a:pt x="32829" y="31965"/>
                </a:lnTo>
                <a:lnTo>
                  <a:pt x="32829" y="28956"/>
                </a:lnTo>
                <a:lnTo>
                  <a:pt x="32829" y="27724"/>
                </a:lnTo>
                <a:lnTo>
                  <a:pt x="31559" y="26606"/>
                </a:lnTo>
                <a:lnTo>
                  <a:pt x="29489" y="256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565974" y="6292691"/>
            <a:ext cx="27190" cy="27178"/>
          </a:xfrm>
          <a:custGeom>
            <a:avLst/>
            <a:gdLst/>
            <a:ahLst/>
            <a:cxnLst/>
            <a:rect l="l" t="t" r="r" b="b"/>
            <a:pathLst>
              <a:path w="27190" h="27177">
                <a:moveTo>
                  <a:pt x="27190" y="13588"/>
                </a:moveTo>
                <a:lnTo>
                  <a:pt x="27190" y="6083"/>
                </a:lnTo>
                <a:lnTo>
                  <a:pt x="21107" y="0"/>
                </a:lnTo>
                <a:lnTo>
                  <a:pt x="6083" y="0"/>
                </a:lnTo>
                <a:lnTo>
                  <a:pt x="0" y="6083"/>
                </a:lnTo>
                <a:lnTo>
                  <a:pt x="0" y="21094"/>
                </a:lnTo>
                <a:lnTo>
                  <a:pt x="6083" y="27177"/>
                </a:lnTo>
                <a:lnTo>
                  <a:pt x="21107" y="27177"/>
                </a:lnTo>
                <a:lnTo>
                  <a:pt x="27190" y="21094"/>
                </a:lnTo>
                <a:lnTo>
                  <a:pt x="27190" y="135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565974" y="6292691"/>
            <a:ext cx="27190" cy="27178"/>
          </a:xfrm>
          <a:custGeom>
            <a:avLst/>
            <a:gdLst/>
            <a:ahLst/>
            <a:cxnLst/>
            <a:rect l="l" t="t" r="r" b="b"/>
            <a:pathLst>
              <a:path w="27190" h="27177">
                <a:moveTo>
                  <a:pt x="27190" y="13588"/>
                </a:moveTo>
                <a:lnTo>
                  <a:pt x="27190" y="21094"/>
                </a:lnTo>
                <a:lnTo>
                  <a:pt x="21107" y="27177"/>
                </a:lnTo>
                <a:lnTo>
                  <a:pt x="13601" y="27177"/>
                </a:lnTo>
                <a:lnTo>
                  <a:pt x="6083" y="27177"/>
                </a:lnTo>
                <a:lnTo>
                  <a:pt x="0" y="21094"/>
                </a:lnTo>
                <a:lnTo>
                  <a:pt x="0" y="13588"/>
                </a:lnTo>
                <a:lnTo>
                  <a:pt x="0" y="6083"/>
                </a:lnTo>
                <a:lnTo>
                  <a:pt x="6083" y="0"/>
                </a:lnTo>
                <a:lnTo>
                  <a:pt x="13601" y="0"/>
                </a:lnTo>
                <a:lnTo>
                  <a:pt x="21107" y="0"/>
                </a:lnTo>
                <a:lnTo>
                  <a:pt x="27190" y="6083"/>
                </a:lnTo>
                <a:lnTo>
                  <a:pt x="27190" y="135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573441" y="6300147"/>
            <a:ext cx="12268" cy="12255"/>
          </a:xfrm>
          <a:custGeom>
            <a:avLst/>
            <a:gdLst/>
            <a:ahLst/>
            <a:cxnLst/>
            <a:rect l="l" t="t" r="r" b="b"/>
            <a:pathLst>
              <a:path w="12268" h="12255">
                <a:moveTo>
                  <a:pt x="12268" y="6134"/>
                </a:moveTo>
                <a:lnTo>
                  <a:pt x="12268" y="2743"/>
                </a:lnTo>
                <a:lnTo>
                  <a:pt x="9524" y="0"/>
                </a:lnTo>
                <a:lnTo>
                  <a:pt x="2743" y="0"/>
                </a:lnTo>
                <a:lnTo>
                  <a:pt x="0" y="2743"/>
                </a:lnTo>
                <a:lnTo>
                  <a:pt x="0" y="9525"/>
                </a:lnTo>
                <a:lnTo>
                  <a:pt x="2743" y="12255"/>
                </a:lnTo>
                <a:lnTo>
                  <a:pt x="9524" y="12255"/>
                </a:lnTo>
                <a:lnTo>
                  <a:pt x="12268" y="9525"/>
                </a:lnTo>
                <a:lnTo>
                  <a:pt x="12268" y="6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573441" y="6300147"/>
            <a:ext cx="12268" cy="12255"/>
          </a:xfrm>
          <a:custGeom>
            <a:avLst/>
            <a:gdLst/>
            <a:ahLst/>
            <a:cxnLst/>
            <a:rect l="l" t="t" r="r" b="b"/>
            <a:pathLst>
              <a:path w="12268" h="12255">
                <a:moveTo>
                  <a:pt x="12268" y="6134"/>
                </a:moveTo>
                <a:lnTo>
                  <a:pt x="12268" y="9525"/>
                </a:lnTo>
                <a:lnTo>
                  <a:pt x="9524" y="12255"/>
                </a:lnTo>
                <a:lnTo>
                  <a:pt x="6134" y="12255"/>
                </a:lnTo>
                <a:lnTo>
                  <a:pt x="2743" y="12255"/>
                </a:lnTo>
                <a:lnTo>
                  <a:pt x="0" y="9525"/>
                </a:lnTo>
                <a:lnTo>
                  <a:pt x="0" y="6134"/>
                </a:lnTo>
                <a:lnTo>
                  <a:pt x="0" y="2743"/>
                </a:lnTo>
                <a:lnTo>
                  <a:pt x="2743" y="0"/>
                </a:lnTo>
                <a:lnTo>
                  <a:pt x="6134" y="0"/>
                </a:lnTo>
                <a:lnTo>
                  <a:pt x="9524" y="0"/>
                </a:lnTo>
                <a:lnTo>
                  <a:pt x="12268" y="2743"/>
                </a:lnTo>
                <a:lnTo>
                  <a:pt x="12268" y="6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462025" y="6244954"/>
            <a:ext cx="60830" cy="18516"/>
          </a:xfrm>
          <a:custGeom>
            <a:avLst/>
            <a:gdLst/>
            <a:ahLst/>
            <a:cxnLst/>
            <a:rect l="l" t="t" r="r" b="b"/>
            <a:pathLst>
              <a:path w="60830" h="18516">
                <a:moveTo>
                  <a:pt x="60183" y="18516"/>
                </a:moveTo>
                <a:lnTo>
                  <a:pt x="60830" y="1638"/>
                </a:lnTo>
                <a:lnTo>
                  <a:pt x="56738" y="1438"/>
                </a:lnTo>
                <a:lnTo>
                  <a:pt x="43986" y="870"/>
                </a:lnTo>
                <a:lnTo>
                  <a:pt x="27432" y="275"/>
                </a:lnTo>
                <a:lnTo>
                  <a:pt x="12113" y="0"/>
                </a:lnTo>
                <a:lnTo>
                  <a:pt x="3173" y="2714"/>
                </a:lnTo>
                <a:lnTo>
                  <a:pt x="0" y="12544"/>
                </a:lnTo>
                <a:lnTo>
                  <a:pt x="6728" y="18516"/>
                </a:lnTo>
                <a:lnTo>
                  <a:pt x="60183" y="185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462025" y="6244954"/>
            <a:ext cx="60830" cy="18526"/>
          </a:xfrm>
          <a:custGeom>
            <a:avLst/>
            <a:gdLst/>
            <a:ahLst/>
            <a:cxnLst/>
            <a:rect l="l" t="t" r="r" b="b"/>
            <a:pathLst>
              <a:path w="60830" h="18526">
                <a:moveTo>
                  <a:pt x="60183" y="18516"/>
                </a:moveTo>
                <a:lnTo>
                  <a:pt x="35387" y="18523"/>
                </a:lnTo>
                <a:lnTo>
                  <a:pt x="21297" y="18526"/>
                </a:lnTo>
                <a:lnTo>
                  <a:pt x="13611" y="18524"/>
                </a:lnTo>
                <a:lnTo>
                  <a:pt x="8029" y="18518"/>
                </a:lnTo>
                <a:lnTo>
                  <a:pt x="6728" y="18516"/>
                </a:lnTo>
                <a:lnTo>
                  <a:pt x="0" y="12544"/>
                </a:lnTo>
                <a:lnTo>
                  <a:pt x="3173" y="2714"/>
                </a:lnTo>
                <a:lnTo>
                  <a:pt x="12113" y="0"/>
                </a:lnTo>
                <a:lnTo>
                  <a:pt x="27432" y="275"/>
                </a:lnTo>
                <a:lnTo>
                  <a:pt x="43986" y="870"/>
                </a:lnTo>
                <a:lnTo>
                  <a:pt x="56738" y="1438"/>
                </a:lnTo>
                <a:lnTo>
                  <a:pt x="60830" y="1638"/>
                </a:lnTo>
                <a:lnTo>
                  <a:pt x="60183" y="185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878272" y="6211501"/>
            <a:ext cx="92938" cy="92938"/>
          </a:xfrm>
          <a:custGeom>
            <a:avLst/>
            <a:gdLst/>
            <a:ahLst/>
            <a:cxnLst/>
            <a:rect l="l" t="t" r="r" b="b"/>
            <a:pathLst>
              <a:path w="92938" h="92938">
                <a:moveTo>
                  <a:pt x="92938" y="46469"/>
                </a:moveTo>
                <a:lnTo>
                  <a:pt x="89909" y="29929"/>
                </a:lnTo>
                <a:lnTo>
                  <a:pt x="83099" y="17870"/>
                </a:lnTo>
                <a:lnTo>
                  <a:pt x="73129" y="8402"/>
                </a:lnTo>
                <a:lnTo>
                  <a:pt x="60689" y="2215"/>
                </a:lnTo>
                <a:lnTo>
                  <a:pt x="46469" y="0"/>
                </a:lnTo>
                <a:lnTo>
                  <a:pt x="43888" y="70"/>
                </a:lnTo>
                <a:lnTo>
                  <a:pt x="29929" y="3029"/>
                </a:lnTo>
                <a:lnTo>
                  <a:pt x="17870" y="9838"/>
                </a:lnTo>
                <a:lnTo>
                  <a:pt x="8402" y="19808"/>
                </a:lnTo>
                <a:lnTo>
                  <a:pt x="2215" y="32248"/>
                </a:lnTo>
                <a:lnTo>
                  <a:pt x="0" y="46469"/>
                </a:lnTo>
                <a:lnTo>
                  <a:pt x="70" y="49050"/>
                </a:lnTo>
                <a:lnTo>
                  <a:pt x="3029" y="63009"/>
                </a:lnTo>
                <a:lnTo>
                  <a:pt x="9838" y="75068"/>
                </a:lnTo>
                <a:lnTo>
                  <a:pt x="19808" y="84536"/>
                </a:lnTo>
                <a:lnTo>
                  <a:pt x="32248" y="90722"/>
                </a:lnTo>
                <a:lnTo>
                  <a:pt x="46469" y="92938"/>
                </a:lnTo>
                <a:lnTo>
                  <a:pt x="49050" y="92868"/>
                </a:lnTo>
                <a:lnTo>
                  <a:pt x="63009" y="89909"/>
                </a:lnTo>
                <a:lnTo>
                  <a:pt x="75068" y="83099"/>
                </a:lnTo>
                <a:lnTo>
                  <a:pt x="84536" y="73129"/>
                </a:lnTo>
                <a:lnTo>
                  <a:pt x="90722" y="60689"/>
                </a:lnTo>
                <a:lnTo>
                  <a:pt x="92938" y="464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878272" y="6211501"/>
            <a:ext cx="92938" cy="92938"/>
          </a:xfrm>
          <a:custGeom>
            <a:avLst/>
            <a:gdLst/>
            <a:ahLst/>
            <a:cxnLst/>
            <a:rect l="l" t="t" r="r" b="b"/>
            <a:pathLst>
              <a:path w="92938" h="92938">
                <a:moveTo>
                  <a:pt x="92938" y="46469"/>
                </a:moveTo>
                <a:lnTo>
                  <a:pt x="90722" y="60689"/>
                </a:lnTo>
                <a:lnTo>
                  <a:pt x="84536" y="73129"/>
                </a:lnTo>
                <a:lnTo>
                  <a:pt x="75068" y="83099"/>
                </a:lnTo>
                <a:lnTo>
                  <a:pt x="63009" y="89909"/>
                </a:lnTo>
                <a:lnTo>
                  <a:pt x="49050" y="92868"/>
                </a:lnTo>
                <a:lnTo>
                  <a:pt x="46469" y="92938"/>
                </a:lnTo>
                <a:lnTo>
                  <a:pt x="32248" y="90722"/>
                </a:lnTo>
                <a:lnTo>
                  <a:pt x="19808" y="84536"/>
                </a:lnTo>
                <a:lnTo>
                  <a:pt x="9838" y="75068"/>
                </a:lnTo>
                <a:lnTo>
                  <a:pt x="3029" y="63009"/>
                </a:lnTo>
                <a:lnTo>
                  <a:pt x="70" y="49050"/>
                </a:lnTo>
                <a:lnTo>
                  <a:pt x="0" y="46469"/>
                </a:lnTo>
                <a:lnTo>
                  <a:pt x="2215" y="32248"/>
                </a:lnTo>
                <a:lnTo>
                  <a:pt x="8402" y="19808"/>
                </a:lnTo>
                <a:lnTo>
                  <a:pt x="17870" y="9838"/>
                </a:lnTo>
                <a:lnTo>
                  <a:pt x="29929" y="3029"/>
                </a:lnTo>
                <a:lnTo>
                  <a:pt x="43888" y="70"/>
                </a:lnTo>
                <a:lnTo>
                  <a:pt x="46469" y="0"/>
                </a:lnTo>
                <a:lnTo>
                  <a:pt x="60689" y="2215"/>
                </a:lnTo>
                <a:lnTo>
                  <a:pt x="73129" y="8402"/>
                </a:lnTo>
                <a:lnTo>
                  <a:pt x="83099" y="17870"/>
                </a:lnTo>
                <a:lnTo>
                  <a:pt x="89909" y="29929"/>
                </a:lnTo>
                <a:lnTo>
                  <a:pt x="92868" y="43888"/>
                </a:lnTo>
                <a:lnTo>
                  <a:pt x="92938" y="464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893475" y="6226703"/>
            <a:ext cx="62534" cy="62534"/>
          </a:xfrm>
          <a:custGeom>
            <a:avLst/>
            <a:gdLst/>
            <a:ahLst/>
            <a:cxnLst/>
            <a:rect l="l" t="t" r="r" b="b"/>
            <a:pathLst>
              <a:path w="62534" h="62534">
                <a:moveTo>
                  <a:pt x="62534" y="31267"/>
                </a:moveTo>
                <a:lnTo>
                  <a:pt x="61758" y="24317"/>
                </a:lnTo>
                <a:lnTo>
                  <a:pt x="55752" y="11827"/>
                </a:lnTo>
                <a:lnTo>
                  <a:pt x="45079" y="3211"/>
                </a:lnTo>
                <a:lnTo>
                  <a:pt x="31267" y="0"/>
                </a:lnTo>
                <a:lnTo>
                  <a:pt x="24313" y="776"/>
                </a:lnTo>
                <a:lnTo>
                  <a:pt x="11821" y="6782"/>
                </a:lnTo>
                <a:lnTo>
                  <a:pt x="3209" y="17455"/>
                </a:lnTo>
                <a:lnTo>
                  <a:pt x="0" y="31267"/>
                </a:lnTo>
                <a:lnTo>
                  <a:pt x="775" y="38220"/>
                </a:lnTo>
                <a:lnTo>
                  <a:pt x="6778" y="50712"/>
                </a:lnTo>
                <a:lnTo>
                  <a:pt x="17450" y="59325"/>
                </a:lnTo>
                <a:lnTo>
                  <a:pt x="31267" y="62534"/>
                </a:lnTo>
                <a:lnTo>
                  <a:pt x="38216" y="61759"/>
                </a:lnTo>
                <a:lnTo>
                  <a:pt x="50707" y="55756"/>
                </a:lnTo>
                <a:lnTo>
                  <a:pt x="59323" y="45084"/>
                </a:lnTo>
                <a:lnTo>
                  <a:pt x="62534" y="312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4893475" y="6226703"/>
            <a:ext cx="62534" cy="62534"/>
          </a:xfrm>
          <a:custGeom>
            <a:avLst/>
            <a:gdLst/>
            <a:ahLst/>
            <a:cxnLst/>
            <a:rect l="l" t="t" r="r" b="b"/>
            <a:pathLst>
              <a:path w="62534" h="62534">
                <a:moveTo>
                  <a:pt x="62534" y="31267"/>
                </a:moveTo>
                <a:lnTo>
                  <a:pt x="59323" y="45084"/>
                </a:lnTo>
                <a:lnTo>
                  <a:pt x="50707" y="55756"/>
                </a:lnTo>
                <a:lnTo>
                  <a:pt x="38216" y="61759"/>
                </a:lnTo>
                <a:lnTo>
                  <a:pt x="31267" y="62534"/>
                </a:lnTo>
                <a:lnTo>
                  <a:pt x="17450" y="59325"/>
                </a:lnTo>
                <a:lnTo>
                  <a:pt x="6778" y="50712"/>
                </a:lnTo>
                <a:lnTo>
                  <a:pt x="775" y="38220"/>
                </a:lnTo>
                <a:lnTo>
                  <a:pt x="0" y="31267"/>
                </a:lnTo>
                <a:lnTo>
                  <a:pt x="3209" y="17455"/>
                </a:lnTo>
                <a:lnTo>
                  <a:pt x="11821" y="6782"/>
                </a:lnTo>
                <a:lnTo>
                  <a:pt x="24313" y="776"/>
                </a:lnTo>
                <a:lnTo>
                  <a:pt x="31267" y="0"/>
                </a:lnTo>
                <a:lnTo>
                  <a:pt x="45079" y="3211"/>
                </a:lnTo>
                <a:lnTo>
                  <a:pt x="55752" y="11827"/>
                </a:lnTo>
                <a:lnTo>
                  <a:pt x="61758" y="24317"/>
                </a:lnTo>
                <a:lnTo>
                  <a:pt x="62534" y="312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4875109" y="6201354"/>
            <a:ext cx="91808" cy="77558"/>
          </a:xfrm>
          <a:custGeom>
            <a:avLst/>
            <a:gdLst/>
            <a:ahLst/>
            <a:cxnLst/>
            <a:rect l="l" t="t" r="r" b="b"/>
            <a:pathLst>
              <a:path w="91808" h="77558">
                <a:moveTo>
                  <a:pt x="7086" y="36537"/>
                </a:moveTo>
                <a:lnTo>
                  <a:pt x="12877" y="36537"/>
                </a:lnTo>
                <a:lnTo>
                  <a:pt x="22894" y="40390"/>
                </a:lnTo>
                <a:lnTo>
                  <a:pt x="28700" y="56302"/>
                </a:lnTo>
                <a:lnTo>
                  <a:pt x="28701" y="56616"/>
                </a:lnTo>
                <a:lnTo>
                  <a:pt x="33308" y="69725"/>
                </a:lnTo>
                <a:lnTo>
                  <a:pt x="44857" y="77011"/>
                </a:lnTo>
                <a:lnTo>
                  <a:pt x="49631" y="77558"/>
                </a:lnTo>
                <a:lnTo>
                  <a:pt x="62732" y="72954"/>
                </a:lnTo>
                <a:lnTo>
                  <a:pt x="70023" y="61404"/>
                </a:lnTo>
                <a:lnTo>
                  <a:pt x="70573" y="56616"/>
                </a:lnTo>
                <a:lnTo>
                  <a:pt x="70573" y="38836"/>
                </a:lnTo>
                <a:lnTo>
                  <a:pt x="91808" y="17614"/>
                </a:lnTo>
                <a:lnTo>
                  <a:pt x="90102" y="6836"/>
                </a:lnTo>
                <a:lnTo>
                  <a:pt x="75886" y="609"/>
                </a:lnTo>
                <a:lnTo>
                  <a:pt x="59395" y="470"/>
                </a:lnTo>
                <a:lnTo>
                  <a:pt x="43891" y="349"/>
                </a:lnTo>
                <a:lnTo>
                  <a:pt x="28528" y="201"/>
                </a:lnTo>
                <a:lnTo>
                  <a:pt x="15612" y="71"/>
                </a:lnTo>
                <a:lnTo>
                  <a:pt x="533" y="0"/>
                </a:lnTo>
                <a:lnTo>
                  <a:pt x="0" y="6794"/>
                </a:lnTo>
                <a:lnTo>
                  <a:pt x="0" y="36537"/>
                </a:lnTo>
                <a:lnTo>
                  <a:pt x="7086" y="365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4875109" y="6201354"/>
            <a:ext cx="91808" cy="77558"/>
          </a:xfrm>
          <a:custGeom>
            <a:avLst/>
            <a:gdLst/>
            <a:ahLst/>
            <a:cxnLst/>
            <a:rect l="l" t="t" r="r" b="b"/>
            <a:pathLst>
              <a:path w="91808" h="77558">
                <a:moveTo>
                  <a:pt x="28701" y="56616"/>
                </a:moveTo>
                <a:lnTo>
                  <a:pt x="33308" y="69725"/>
                </a:lnTo>
                <a:lnTo>
                  <a:pt x="44857" y="77011"/>
                </a:lnTo>
                <a:lnTo>
                  <a:pt x="49631" y="77558"/>
                </a:lnTo>
                <a:lnTo>
                  <a:pt x="62732" y="72954"/>
                </a:lnTo>
                <a:lnTo>
                  <a:pt x="70023" y="61404"/>
                </a:lnTo>
                <a:lnTo>
                  <a:pt x="70573" y="56616"/>
                </a:lnTo>
                <a:lnTo>
                  <a:pt x="70573" y="38836"/>
                </a:lnTo>
                <a:lnTo>
                  <a:pt x="91808" y="17614"/>
                </a:lnTo>
                <a:lnTo>
                  <a:pt x="90102" y="6836"/>
                </a:lnTo>
                <a:lnTo>
                  <a:pt x="75886" y="609"/>
                </a:lnTo>
                <a:lnTo>
                  <a:pt x="72732" y="520"/>
                </a:lnTo>
                <a:lnTo>
                  <a:pt x="59395" y="470"/>
                </a:lnTo>
                <a:lnTo>
                  <a:pt x="43891" y="349"/>
                </a:lnTo>
                <a:lnTo>
                  <a:pt x="28528" y="201"/>
                </a:lnTo>
                <a:lnTo>
                  <a:pt x="15612" y="71"/>
                </a:lnTo>
                <a:lnTo>
                  <a:pt x="7451" y="2"/>
                </a:lnTo>
                <a:lnTo>
                  <a:pt x="6553" y="0"/>
                </a:lnTo>
                <a:lnTo>
                  <a:pt x="533" y="0"/>
                </a:lnTo>
                <a:lnTo>
                  <a:pt x="0" y="6794"/>
                </a:lnTo>
                <a:lnTo>
                  <a:pt x="0" y="9093"/>
                </a:lnTo>
                <a:lnTo>
                  <a:pt x="0" y="31381"/>
                </a:lnTo>
                <a:lnTo>
                  <a:pt x="0" y="36537"/>
                </a:lnTo>
                <a:lnTo>
                  <a:pt x="7086" y="36537"/>
                </a:lnTo>
                <a:lnTo>
                  <a:pt x="12877" y="36537"/>
                </a:lnTo>
                <a:lnTo>
                  <a:pt x="22894" y="40390"/>
                </a:lnTo>
                <a:lnTo>
                  <a:pt x="28700" y="56302"/>
                </a:lnTo>
                <a:lnTo>
                  <a:pt x="28701" y="566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4889425" y="6192613"/>
            <a:ext cx="66852" cy="25526"/>
          </a:xfrm>
          <a:custGeom>
            <a:avLst/>
            <a:gdLst/>
            <a:ahLst/>
            <a:cxnLst/>
            <a:rect l="l" t="t" r="r" b="b"/>
            <a:pathLst>
              <a:path w="66852" h="25526">
                <a:moveTo>
                  <a:pt x="66852" y="12763"/>
                </a:moveTo>
                <a:lnTo>
                  <a:pt x="63352" y="7072"/>
                </a:lnTo>
                <a:lnTo>
                  <a:pt x="51246" y="1964"/>
                </a:lnTo>
                <a:lnTo>
                  <a:pt x="33426" y="0"/>
                </a:lnTo>
                <a:lnTo>
                  <a:pt x="18525" y="1336"/>
                </a:lnTo>
                <a:lnTo>
                  <a:pt x="5145" y="5957"/>
                </a:lnTo>
                <a:lnTo>
                  <a:pt x="0" y="12763"/>
                </a:lnTo>
                <a:lnTo>
                  <a:pt x="3500" y="18454"/>
                </a:lnTo>
                <a:lnTo>
                  <a:pt x="15606" y="23562"/>
                </a:lnTo>
                <a:lnTo>
                  <a:pt x="33426" y="25526"/>
                </a:lnTo>
                <a:lnTo>
                  <a:pt x="48327" y="24190"/>
                </a:lnTo>
                <a:lnTo>
                  <a:pt x="61707" y="19569"/>
                </a:lnTo>
                <a:lnTo>
                  <a:pt x="66852" y="12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4889425" y="6192613"/>
            <a:ext cx="66852" cy="25526"/>
          </a:xfrm>
          <a:custGeom>
            <a:avLst/>
            <a:gdLst/>
            <a:ahLst/>
            <a:cxnLst/>
            <a:rect l="l" t="t" r="r" b="b"/>
            <a:pathLst>
              <a:path w="66852" h="25526">
                <a:moveTo>
                  <a:pt x="66852" y="12763"/>
                </a:moveTo>
                <a:lnTo>
                  <a:pt x="61707" y="19569"/>
                </a:lnTo>
                <a:lnTo>
                  <a:pt x="48327" y="24190"/>
                </a:lnTo>
                <a:lnTo>
                  <a:pt x="33426" y="25526"/>
                </a:lnTo>
                <a:lnTo>
                  <a:pt x="15606" y="23562"/>
                </a:lnTo>
                <a:lnTo>
                  <a:pt x="3500" y="18454"/>
                </a:lnTo>
                <a:lnTo>
                  <a:pt x="0" y="12763"/>
                </a:lnTo>
                <a:lnTo>
                  <a:pt x="5145" y="5957"/>
                </a:lnTo>
                <a:lnTo>
                  <a:pt x="18525" y="1336"/>
                </a:lnTo>
                <a:lnTo>
                  <a:pt x="33426" y="0"/>
                </a:lnTo>
                <a:lnTo>
                  <a:pt x="51246" y="1964"/>
                </a:lnTo>
                <a:lnTo>
                  <a:pt x="63352" y="7072"/>
                </a:lnTo>
                <a:lnTo>
                  <a:pt x="66852" y="12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4902189" y="6190717"/>
            <a:ext cx="41313" cy="13703"/>
          </a:xfrm>
          <a:custGeom>
            <a:avLst/>
            <a:gdLst/>
            <a:ahLst/>
            <a:cxnLst/>
            <a:rect l="l" t="t" r="r" b="b"/>
            <a:pathLst>
              <a:path w="41313" h="13703">
                <a:moveTo>
                  <a:pt x="41313" y="6870"/>
                </a:moveTo>
                <a:lnTo>
                  <a:pt x="41313" y="3073"/>
                </a:lnTo>
                <a:lnTo>
                  <a:pt x="32054" y="0"/>
                </a:lnTo>
                <a:lnTo>
                  <a:pt x="9258" y="0"/>
                </a:lnTo>
                <a:lnTo>
                  <a:pt x="0" y="3073"/>
                </a:lnTo>
                <a:lnTo>
                  <a:pt x="0" y="10642"/>
                </a:lnTo>
                <a:lnTo>
                  <a:pt x="9258" y="13703"/>
                </a:lnTo>
                <a:lnTo>
                  <a:pt x="32054" y="13703"/>
                </a:lnTo>
                <a:lnTo>
                  <a:pt x="41313" y="10642"/>
                </a:lnTo>
                <a:lnTo>
                  <a:pt x="41313" y="68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4902189" y="6190717"/>
            <a:ext cx="41313" cy="13703"/>
          </a:xfrm>
          <a:custGeom>
            <a:avLst/>
            <a:gdLst/>
            <a:ahLst/>
            <a:cxnLst/>
            <a:rect l="l" t="t" r="r" b="b"/>
            <a:pathLst>
              <a:path w="41313" h="13703">
                <a:moveTo>
                  <a:pt x="41313" y="6870"/>
                </a:moveTo>
                <a:lnTo>
                  <a:pt x="41313" y="10642"/>
                </a:lnTo>
                <a:lnTo>
                  <a:pt x="32054" y="13703"/>
                </a:lnTo>
                <a:lnTo>
                  <a:pt x="20662" y="13703"/>
                </a:lnTo>
                <a:lnTo>
                  <a:pt x="9258" y="13703"/>
                </a:lnTo>
                <a:lnTo>
                  <a:pt x="0" y="10642"/>
                </a:lnTo>
                <a:lnTo>
                  <a:pt x="0" y="6870"/>
                </a:lnTo>
                <a:lnTo>
                  <a:pt x="0" y="3073"/>
                </a:lnTo>
                <a:lnTo>
                  <a:pt x="9258" y="0"/>
                </a:lnTo>
                <a:lnTo>
                  <a:pt x="20662" y="0"/>
                </a:lnTo>
                <a:lnTo>
                  <a:pt x="32054" y="0"/>
                </a:lnTo>
                <a:lnTo>
                  <a:pt x="41313" y="3073"/>
                </a:lnTo>
                <a:lnTo>
                  <a:pt x="41313" y="68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4908655" y="6170642"/>
            <a:ext cx="28397" cy="29756"/>
          </a:xfrm>
          <a:custGeom>
            <a:avLst/>
            <a:gdLst/>
            <a:ahLst/>
            <a:cxnLst/>
            <a:rect l="l" t="t" r="r" b="b"/>
            <a:pathLst>
              <a:path w="28397" h="29756">
                <a:moveTo>
                  <a:pt x="25514" y="22224"/>
                </a:moveTo>
                <a:lnTo>
                  <a:pt x="25514" y="0"/>
                </a:lnTo>
                <a:lnTo>
                  <a:pt x="2857" y="0"/>
                </a:lnTo>
                <a:lnTo>
                  <a:pt x="2857" y="22224"/>
                </a:lnTo>
                <a:lnTo>
                  <a:pt x="0" y="23977"/>
                </a:lnTo>
                <a:lnTo>
                  <a:pt x="0" y="27635"/>
                </a:lnTo>
                <a:lnTo>
                  <a:pt x="6349" y="29756"/>
                </a:lnTo>
                <a:lnTo>
                  <a:pt x="22047" y="29756"/>
                </a:lnTo>
                <a:lnTo>
                  <a:pt x="28397" y="27635"/>
                </a:lnTo>
                <a:lnTo>
                  <a:pt x="28397" y="25031"/>
                </a:lnTo>
                <a:lnTo>
                  <a:pt x="25514" y="2222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4908655" y="6170642"/>
            <a:ext cx="28397" cy="29756"/>
          </a:xfrm>
          <a:custGeom>
            <a:avLst/>
            <a:gdLst/>
            <a:ahLst/>
            <a:cxnLst/>
            <a:rect l="l" t="t" r="r" b="b"/>
            <a:pathLst>
              <a:path w="28397" h="29756">
                <a:moveTo>
                  <a:pt x="25514" y="22224"/>
                </a:moveTo>
                <a:lnTo>
                  <a:pt x="25514" y="0"/>
                </a:lnTo>
                <a:lnTo>
                  <a:pt x="2857" y="0"/>
                </a:lnTo>
                <a:lnTo>
                  <a:pt x="2857" y="22224"/>
                </a:lnTo>
                <a:lnTo>
                  <a:pt x="1079" y="23012"/>
                </a:lnTo>
                <a:lnTo>
                  <a:pt x="0" y="23977"/>
                </a:lnTo>
                <a:lnTo>
                  <a:pt x="0" y="25031"/>
                </a:lnTo>
                <a:lnTo>
                  <a:pt x="0" y="27635"/>
                </a:lnTo>
                <a:lnTo>
                  <a:pt x="6349" y="29756"/>
                </a:lnTo>
                <a:lnTo>
                  <a:pt x="14198" y="29756"/>
                </a:lnTo>
                <a:lnTo>
                  <a:pt x="22047" y="29756"/>
                </a:lnTo>
                <a:lnTo>
                  <a:pt x="28397" y="27635"/>
                </a:lnTo>
                <a:lnTo>
                  <a:pt x="28397" y="25031"/>
                </a:lnTo>
                <a:lnTo>
                  <a:pt x="28397" y="23977"/>
                </a:lnTo>
                <a:lnTo>
                  <a:pt x="27304" y="23012"/>
                </a:lnTo>
                <a:lnTo>
                  <a:pt x="25514" y="222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4912980" y="6246210"/>
            <a:ext cx="23520" cy="23520"/>
          </a:xfrm>
          <a:custGeom>
            <a:avLst/>
            <a:gdLst/>
            <a:ahLst/>
            <a:cxnLst/>
            <a:rect l="l" t="t" r="r" b="b"/>
            <a:pathLst>
              <a:path w="23520" h="23520">
                <a:moveTo>
                  <a:pt x="23520" y="11760"/>
                </a:moveTo>
                <a:lnTo>
                  <a:pt x="23520" y="5270"/>
                </a:lnTo>
                <a:lnTo>
                  <a:pt x="18249" y="0"/>
                </a:lnTo>
                <a:lnTo>
                  <a:pt x="5257" y="0"/>
                </a:lnTo>
                <a:lnTo>
                  <a:pt x="0" y="5270"/>
                </a:lnTo>
                <a:lnTo>
                  <a:pt x="0" y="18262"/>
                </a:lnTo>
                <a:lnTo>
                  <a:pt x="5257" y="23520"/>
                </a:lnTo>
                <a:lnTo>
                  <a:pt x="18249" y="23520"/>
                </a:lnTo>
                <a:lnTo>
                  <a:pt x="23520" y="18262"/>
                </a:lnTo>
                <a:lnTo>
                  <a:pt x="23520" y="117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4912980" y="6246210"/>
            <a:ext cx="23520" cy="23520"/>
          </a:xfrm>
          <a:custGeom>
            <a:avLst/>
            <a:gdLst/>
            <a:ahLst/>
            <a:cxnLst/>
            <a:rect l="l" t="t" r="r" b="b"/>
            <a:pathLst>
              <a:path w="23520" h="23520">
                <a:moveTo>
                  <a:pt x="23520" y="11760"/>
                </a:moveTo>
                <a:lnTo>
                  <a:pt x="23520" y="18262"/>
                </a:lnTo>
                <a:lnTo>
                  <a:pt x="18249" y="23520"/>
                </a:lnTo>
                <a:lnTo>
                  <a:pt x="11760" y="23520"/>
                </a:lnTo>
                <a:lnTo>
                  <a:pt x="5257" y="23520"/>
                </a:lnTo>
                <a:lnTo>
                  <a:pt x="0" y="18262"/>
                </a:lnTo>
                <a:lnTo>
                  <a:pt x="0" y="11760"/>
                </a:lnTo>
                <a:lnTo>
                  <a:pt x="0" y="5270"/>
                </a:lnTo>
                <a:lnTo>
                  <a:pt x="5257" y="0"/>
                </a:lnTo>
                <a:lnTo>
                  <a:pt x="11760" y="0"/>
                </a:lnTo>
                <a:lnTo>
                  <a:pt x="18249" y="0"/>
                </a:lnTo>
                <a:lnTo>
                  <a:pt x="23520" y="5270"/>
                </a:lnTo>
                <a:lnTo>
                  <a:pt x="23520" y="117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919432" y="6252674"/>
            <a:ext cx="10617" cy="10604"/>
          </a:xfrm>
          <a:custGeom>
            <a:avLst/>
            <a:gdLst/>
            <a:ahLst/>
            <a:cxnLst/>
            <a:rect l="l" t="t" r="r" b="b"/>
            <a:pathLst>
              <a:path w="10617" h="10604">
                <a:moveTo>
                  <a:pt x="10617" y="5295"/>
                </a:moveTo>
                <a:lnTo>
                  <a:pt x="10617" y="2362"/>
                </a:lnTo>
                <a:lnTo>
                  <a:pt x="8242" y="0"/>
                </a:lnTo>
                <a:lnTo>
                  <a:pt x="2374" y="0"/>
                </a:lnTo>
                <a:lnTo>
                  <a:pt x="0" y="2362"/>
                </a:lnTo>
                <a:lnTo>
                  <a:pt x="0" y="8229"/>
                </a:lnTo>
                <a:lnTo>
                  <a:pt x="2374" y="10604"/>
                </a:lnTo>
                <a:lnTo>
                  <a:pt x="8242" y="10604"/>
                </a:lnTo>
                <a:lnTo>
                  <a:pt x="10617" y="8229"/>
                </a:lnTo>
                <a:lnTo>
                  <a:pt x="10617" y="52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919432" y="6252674"/>
            <a:ext cx="10617" cy="10604"/>
          </a:xfrm>
          <a:custGeom>
            <a:avLst/>
            <a:gdLst/>
            <a:ahLst/>
            <a:cxnLst/>
            <a:rect l="l" t="t" r="r" b="b"/>
            <a:pathLst>
              <a:path w="10617" h="10604">
                <a:moveTo>
                  <a:pt x="10617" y="5295"/>
                </a:moveTo>
                <a:lnTo>
                  <a:pt x="10617" y="8229"/>
                </a:lnTo>
                <a:lnTo>
                  <a:pt x="8242" y="10604"/>
                </a:lnTo>
                <a:lnTo>
                  <a:pt x="5308" y="10604"/>
                </a:lnTo>
                <a:lnTo>
                  <a:pt x="2374" y="10604"/>
                </a:lnTo>
                <a:lnTo>
                  <a:pt x="0" y="8229"/>
                </a:lnTo>
                <a:lnTo>
                  <a:pt x="0" y="5295"/>
                </a:lnTo>
                <a:lnTo>
                  <a:pt x="0" y="2362"/>
                </a:lnTo>
                <a:lnTo>
                  <a:pt x="2374" y="0"/>
                </a:lnTo>
                <a:lnTo>
                  <a:pt x="5308" y="0"/>
                </a:lnTo>
                <a:lnTo>
                  <a:pt x="8242" y="0"/>
                </a:lnTo>
                <a:lnTo>
                  <a:pt x="10617" y="2362"/>
                </a:lnTo>
                <a:lnTo>
                  <a:pt x="10617" y="5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4822833" y="6205780"/>
            <a:ext cx="52723" cy="16014"/>
          </a:xfrm>
          <a:custGeom>
            <a:avLst/>
            <a:gdLst/>
            <a:ahLst/>
            <a:cxnLst/>
            <a:rect l="l" t="t" r="r" b="b"/>
            <a:pathLst>
              <a:path w="52723" h="16014">
                <a:moveTo>
                  <a:pt x="52278" y="16014"/>
                </a:moveTo>
                <a:lnTo>
                  <a:pt x="52723" y="965"/>
                </a:lnTo>
                <a:lnTo>
                  <a:pt x="52030" y="941"/>
                </a:lnTo>
                <a:lnTo>
                  <a:pt x="42280" y="631"/>
                </a:lnTo>
                <a:lnTo>
                  <a:pt x="26252" y="211"/>
                </a:lnTo>
                <a:lnTo>
                  <a:pt x="10699" y="0"/>
                </a:lnTo>
                <a:lnTo>
                  <a:pt x="6094" y="670"/>
                </a:lnTo>
                <a:lnTo>
                  <a:pt x="0" y="9480"/>
                </a:lnTo>
                <a:lnTo>
                  <a:pt x="6038" y="16014"/>
                </a:lnTo>
                <a:lnTo>
                  <a:pt x="52278" y="160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822833" y="6205780"/>
            <a:ext cx="52723" cy="16014"/>
          </a:xfrm>
          <a:custGeom>
            <a:avLst/>
            <a:gdLst/>
            <a:ahLst/>
            <a:cxnLst/>
            <a:rect l="l" t="t" r="r" b="b"/>
            <a:pathLst>
              <a:path w="52723" h="16014">
                <a:moveTo>
                  <a:pt x="52278" y="16014"/>
                </a:moveTo>
                <a:lnTo>
                  <a:pt x="6038" y="16014"/>
                </a:lnTo>
                <a:lnTo>
                  <a:pt x="0" y="9480"/>
                </a:lnTo>
                <a:lnTo>
                  <a:pt x="6094" y="670"/>
                </a:lnTo>
                <a:lnTo>
                  <a:pt x="10699" y="0"/>
                </a:lnTo>
                <a:lnTo>
                  <a:pt x="26252" y="211"/>
                </a:lnTo>
                <a:lnTo>
                  <a:pt x="42280" y="631"/>
                </a:lnTo>
                <a:lnTo>
                  <a:pt x="52030" y="941"/>
                </a:lnTo>
                <a:lnTo>
                  <a:pt x="52723" y="965"/>
                </a:lnTo>
                <a:lnTo>
                  <a:pt x="52278" y="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423451" y="6367501"/>
            <a:ext cx="133083" cy="18364"/>
          </a:xfrm>
          <a:custGeom>
            <a:avLst/>
            <a:gdLst/>
            <a:ahLst/>
            <a:cxnLst/>
            <a:rect l="l" t="t" r="r" b="b"/>
            <a:pathLst>
              <a:path w="133083" h="18364">
                <a:moveTo>
                  <a:pt x="133083" y="0"/>
                </a:moveTo>
                <a:lnTo>
                  <a:pt x="0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379776" y="6323826"/>
            <a:ext cx="133095" cy="18376"/>
          </a:xfrm>
          <a:custGeom>
            <a:avLst/>
            <a:gdLst/>
            <a:ahLst/>
            <a:cxnLst/>
            <a:rect l="l" t="t" r="r" b="b"/>
            <a:pathLst>
              <a:path w="133095" h="18376">
                <a:moveTo>
                  <a:pt x="133095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349664" y="6353938"/>
            <a:ext cx="133083" cy="18376"/>
          </a:xfrm>
          <a:custGeom>
            <a:avLst/>
            <a:gdLst/>
            <a:ahLst/>
            <a:cxnLst/>
            <a:rect l="l" t="t" r="r" b="b"/>
            <a:pathLst>
              <a:path w="133083" h="18376">
                <a:moveTo>
                  <a:pt x="133083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776257" y="6504598"/>
            <a:ext cx="133083" cy="18364"/>
          </a:xfrm>
          <a:custGeom>
            <a:avLst/>
            <a:gdLst/>
            <a:ahLst/>
            <a:cxnLst/>
            <a:rect l="l" t="t" r="r" b="b"/>
            <a:pathLst>
              <a:path w="133083" h="18364">
                <a:moveTo>
                  <a:pt x="133083" y="0"/>
                </a:moveTo>
                <a:lnTo>
                  <a:pt x="0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4740898" y="6258535"/>
            <a:ext cx="133083" cy="18364"/>
          </a:xfrm>
          <a:custGeom>
            <a:avLst/>
            <a:gdLst/>
            <a:ahLst/>
            <a:cxnLst/>
            <a:rect l="l" t="t" r="r" b="b"/>
            <a:pathLst>
              <a:path w="133083" h="18364">
                <a:moveTo>
                  <a:pt x="133083" y="0"/>
                </a:moveTo>
                <a:lnTo>
                  <a:pt x="0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4440491" y="6233034"/>
            <a:ext cx="324408" cy="44780"/>
          </a:xfrm>
          <a:custGeom>
            <a:avLst/>
            <a:gdLst/>
            <a:ahLst/>
            <a:cxnLst/>
            <a:rect l="l" t="t" r="r" b="b"/>
            <a:pathLst>
              <a:path w="324408" h="44780">
                <a:moveTo>
                  <a:pt x="324408" y="0"/>
                </a:moveTo>
                <a:lnTo>
                  <a:pt x="0" y="447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726816" y="6455144"/>
            <a:ext cx="133083" cy="18376"/>
          </a:xfrm>
          <a:custGeom>
            <a:avLst/>
            <a:gdLst/>
            <a:ahLst/>
            <a:cxnLst/>
            <a:rect l="l" t="t" r="r" b="b"/>
            <a:pathLst>
              <a:path w="133083" h="18376">
                <a:moveTo>
                  <a:pt x="133083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631744" y="6505779"/>
            <a:ext cx="133083" cy="18376"/>
          </a:xfrm>
          <a:custGeom>
            <a:avLst/>
            <a:gdLst/>
            <a:ahLst/>
            <a:cxnLst/>
            <a:rect l="l" t="t" r="r" b="b"/>
            <a:pathLst>
              <a:path w="133083" h="18376">
                <a:moveTo>
                  <a:pt x="133083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576548" y="5677817"/>
            <a:ext cx="168859" cy="143535"/>
          </a:xfrm>
          <a:custGeom>
            <a:avLst/>
            <a:gdLst/>
            <a:ahLst/>
            <a:cxnLst/>
            <a:rect l="l" t="t" r="r" b="b"/>
            <a:pathLst>
              <a:path w="168859" h="143535">
                <a:moveTo>
                  <a:pt x="37769" y="143535"/>
                </a:moveTo>
                <a:lnTo>
                  <a:pt x="38975" y="143155"/>
                </a:lnTo>
                <a:lnTo>
                  <a:pt x="49911" y="137305"/>
                </a:lnTo>
                <a:lnTo>
                  <a:pt x="60032" y="128893"/>
                </a:lnTo>
                <a:lnTo>
                  <a:pt x="69456" y="120053"/>
                </a:lnTo>
                <a:lnTo>
                  <a:pt x="74458" y="115649"/>
                </a:lnTo>
                <a:lnTo>
                  <a:pt x="84353" y="107564"/>
                </a:lnTo>
                <a:lnTo>
                  <a:pt x="94436" y="99469"/>
                </a:lnTo>
                <a:lnTo>
                  <a:pt x="104123" y="91098"/>
                </a:lnTo>
                <a:lnTo>
                  <a:pt x="112826" y="82181"/>
                </a:lnTo>
                <a:lnTo>
                  <a:pt x="117003" y="77368"/>
                </a:lnTo>
                <a:lnTo>
                  <a:pt x="125365" y="68002"/>
                </a:lnTo>
                <a:lnTo>
                  <a:pt x="134036" y="59007"/>
                </a:lnTo>
                <a:lnTo>
                  <a:pt x="143560" y="50190"/>
                </a:lnTo>
                <a:lnTo>
                  <a:pt x="150817" y="44833"/>
                </a:lnTo>
                <a:lnTo>
                  <a:pt x="161990" y="36432"/>
                </a:lnTo>
                <a:lnTo>
                  <a:pt x="168859" y="26377"/>
                </a:lnTo>
                <a:lnTo>
                  <a:pt x="159916" y="19973"/>
                </a:lnTo>
                <a:lnTo>
                  <a:pt x="149588" y="11840"/>
                </a:lnTo>
                <a:lnTo>
                  <a:pt x="138760" y="5714"/>
                </a:lnTo>
                <a:lnTo>
                  <a:pt x="134293" y="520"/>
                </a:lnTo>
                <a:lnTo>
                  <a:pt x="128079" y="0"/>
                </a:lnTo>
                <a:lnTo>
                  <a:pt x="121514" y="3818"/>
                </a:lnTo>
                <a:lnTo>
                  <a:pt x="111493" y="12687"/>
                </a:lnTo>
                <a:lnTo>
                  <a:pt x="101661" y="22847"/>
                </a:lnTo>
                <a:lnTo>
                  <a:pt x="93040" y="31280"/>
                </a:lnTo>
                <a:lnTo>
                  <a:pt x="87155" y="36378"/>
                </a:lnTo>
                <a:lnTo>
                  <a:pt x="77319" y="44895"/>
                </a:lnTo>
                <a:lnTo>
                  <a:pt x="67640" y="52616"/>
                </a:lnTo>
                <a:lnTo>
                  <a:pt x="61150" y="57365"/>
                </a:lnTo>
                <a:lnTo>
                  <a:pt x="56197" y="59778"/>
                </a:lnTo>
                <a:lnTo>
                  <a:pt x="45720" y="61429"/>
                </a:lnTo>
                <a:lnTo>
                  <a:pt x="31925" y="62660"/>
                </a:lnTo>
                <a:lnTo>
                  <a:pt x="18895" y="64127"/>
                </a:lnTo>
                <a:lnTo>
                  <a:pt x="7635" y="68437"/>
                </a:lnTo>
                <a:lnTo>
                  <a:pt x="0" y="78066"/>
                </a:lnTo>
                <a:lnTo>
                  <a:pt x="37769" y="1435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576548" y="5677817"/>
            <a:ext cx="168859" cy="143535"/>
          </a:xfrm>
          <a:custGeom>
            <a:avLst/>
            <a:gdLst/>
            <a:ahLst/>
            <a:cxnLst/>
            <a:rect l="l" t="t" r="r" b="b"/>
            <a:pathLst>
              <a:path w="168859" h="143535">
                <a:moveTo>
                  <a:pt x="0" y="78066"/>
                </a:moveTo>
                <a:lnTo>
                  <a:pt x="7635" y="68437"/>
                </a:lnTo>
                <a:lnTo>
                  <a:pt x="18895" y="64127"/>
                </a:lnTo>
                <a:lnTo>
                  <a:pt x="31925" y="62660"/>
                </a:lnTo>
                <a:lnTo>
                  <a:pt x="44868" y="61556"/>
                </a:lnTo>
                <a:lnTo>
                  <a:pt x="45720" y="61429"/>
                </a:lnTo>
                <a:lnTo>
                  <a:pt x="56197" y="59778"/>
                </a:lnTo>
                <a:lnTo>
                  <a:pt x="61150" y="57365"/>
                </a:lnTo>
                <a:lnTo>
                  <a:pt x="67640" y="52616"/>
                </a:lnTo>
                <a:lnTo>
                  <a:pt x="77319" y="44895"/>
                </a:lnTo>
                <a:lnTo>
                  <a:pt x="87155" y="36378"/>
                </a:lnTo>
                <a:lnTo>
                  <a:pt x="93040" y="31280"/>
                </a:lnTo>
                <a:lnTo>
                  <a:pt x="101661" y="22847"/>
                </a:lnTo>
                <a:lnTo>
                  <a:pt x="111493" y="12687"/>
                </a:lnTo>
                <a:lnTo>
                  <a:pt x="121514" y="3818"/>
                </a:lnTo>
                <a:lnTo>
                  <a:pt x="128079" y="0"/>
                </a:lnTo>
                <a:lnTo>
                  <a:pt x="134293" y="520"/>
                </a:lnTo>
                <a:lnTo>
                  <a:pt x="138760" y="5714"/>
                </a:lnTo>
                <a:lnTo>
                  <a:pt x="149588" y="11840"/>
                </a:lnTo>
                <a:lnTo>
                  <a:pt x="159916" y="19973"/>
                </a:lnTo>
                <a:lnTo>
                  <a:pt x="168859" y="26377"/>
                </a:lnTo>
                <a:lnTo>
                  <a:pt x="161990" y="36432"/>
                </a:lnTo>
                <a:lnTo>
                  <a:pt x="150817" y="44833"/>
                </a:lnTo>
                <a:lnTo>
                  <a:pt x="143560" y="50190"/>
                </a:lnTo>
                <a:lnTo>
                  <a:pt x="134036" y="59007"/>
                </a:lnTo>
                <a:lnTo>
                  <a:pt x="125365" y="68002"/>
                </a:lnTo>
                <a:lnTo>
                  <a:pt x="117003" y="77368"/>
                </a:lnTo>
                <a:lnTo>
                  <a:pt x="112826" y="82181"/>
                </a:lnTo>
                <a:lnTo>
                  <a:pt x="104123" y="91098"/>
                </a:lnTo>
                <a:lnTo>
                  <a:pt x="94436" y="99469"/>
                </a:lnTo>
                <a:lnTo>
                  <a:pt x="84353" y="107564"/>
                </a:lnTo>
                <a:lnTo>
                  <a:pt x="74458" y="115649"/>
                </a:lnTo>
                <a:lnTo>
                  <a:pt x="69456" y="120053"/>
                </a:lnTo>
                <a:lnTo>
                  <a:pt x="60032" y="128893"/>
                </a:lnTo>
                <a:lnTo>
                  <a:pt x="49911" y="137305"/>
                </a:lnTo>
                <a:lnTo>
                  <a:pt x="38975" y="143155"/>
                </a:lnTo>
                <a:lnTo>
                  <a:pt x="37769" y="1435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2988614" y="6450437"/>
            <a:ext cx="155651" cy="106476"/>
          </a:xfrm>
          <a:custGeom>
            <a:avLst/>
            <a:gdLst/>
            <a:ahLst/>
            <a:cxnLst/>
            <a:rect l="l" t="t" r="r" b="b"/>
            <a:pathLst>
              <a:path w="155651" h="106476">
                <a:moveTo>
                  <a:pt x="155651" y="89738"/>
                </a:moveTo>
                <a:lnTo>
                  <a:pt x="153949" y="86512"/>
                </a:lnTo>
                <a:lnTo>
                  <a:pt x="151269" y="83540"/>
                </a:lnTo>
                <a:lnTo>
                  <a:pt x="147561" y="81953"/>
                </a:lnTo>
                <a:lnTo>
                  <a:pt x="144767" y="82384"/>
                </a:lnTo>
                <a:lnTo>
                  <a:pt x="140969" y="81813"/>
                </a:lnTo>
                <a:lnTo>
                  <a:pt x="137921" y="80365"/>
                </a:lnTo>
                <a:lnTo>
                  <a:pt x="133362" y="78193"/>
                </a:lnTo>
                <a:lnTo>
                  <a:pt x="128777" y="75577"/>
                </a:lnTo>
                <a:lnTo>
                  <a:pt x="124307" y="72859"/>
                </a:lnTo>
                <a:lnTo>
                  <a:pt x="113765" y="65407"/>
                </a:lnTo>
                <a:lnTo>
                  <a:pt x="105539" y="55837"/>
                </a:lnTo>
                <a:lnTo>
                  <a:pt x="103873" y="52882"/>
                </a:lnTo>
                <a:lnTo>
                  <a:pt x="99673" y="40935"/>
                </a:lnTo>
                <a:lnTo>
                  <a:pt x="96622" y="28410"/>
                </a:lnTo>
                <a:lnTo>
                  <a:pt x="91935" y="16859"/>
                </a:lnTo>
                <a:lnTo>
                  <a:pt x="91719" y="16510"/>
                </a:lnTo>
                <a:lnTo>
                  <a:pt x="36093" y="0"/>
                </a:lnTo>
                <a:lnTo>
                  <a:pt x="27592" y="9842"/>
                </a:lnTo>
                <a:lnTo>
                  <a:pt x="20238" y="19019"/>
                </a:lnTo>
                <a:lnTo>
                  <a:pt x="20238" y="66537"/>
                </a:lnTo>
                <a:lnTo>
                  <a:pt x="22823" y="67637"/>
                </a:lnTo>
                <a:lnTo>
                  <a:pt x="30378" y="70231"/>
                </a:lnTo>
                <a:lnTo>
                  <a:pt x="42087" y="75163"/>
                </a:lnTo>
                <a:lnTo>
                  <a:pt x="53586" y="80655"/>
                </a:lnTo>
                <a:lnTo>
                  <a:pt x="65140" y="85936"/>
                </a:lnTo>
                <a:lnTo>
                  <a:pt x="72072" y="88633"/>
                </a:lnTo>
                <a:lnTo>
                  <a:pt x="75768" y="89738"/>
                </a:lnTo>
                <a:lnTo>
                  <a:pt x="95872" y="104317"/>
                </a:lnTo>
                <a:lnTo>
                  <a:pt x="154444" y="106476"/>
                </a:lnTo>
                <a:lnTo>
                  <a:pt x="155651" y="897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2988614" y="6450437"/>
            <a:ext cx="155651" cy="106476"/>
          </a:xfrm>
          <a:custGeom>
            <a:avLst/>
            <a:gdLst/>
            <a:ahLst/>
            <a:cxnLst/>
            <a:rect l="l" t="t" r="r" b="b"/>
            <a:pathLst>
              <a:path w="155651" h="106476">
                <a:moveTo>
                  <a:pt x="155651" y="89738"/>
                </a:moveTo>
                <a:lnTo>
                  <a:pt x="153949" y="86512"/>
                </a:lnTo>
                <a:lnTo>
                  <a:pt x="151269" y="83540"/>
                </a:lnTo>
                <a:lnTo>
                  <a:pt x="148882" y="82524"/>
                </a:lnTo>
                <a:lnTo>
                  <a:pt x="147561" y="81953"/>
                </a:lnTo>
                <a:lnTo>
                  <a:pt x="144767" y="82384"/>
                </a:lnTo>
                <a:lnTo>
                  <a:pt x="143357" y="82169"/>
                </a:lnTo>
                <a:lnTo>
                  <a:pt x="140969" y="81813"/>
                </a:lnTo>
                <a:lnTo>
                  <a:pt x="140144" y="81419"/>
                </a:lnTo>
                <a:lnTo>
                  <a:pt x="137921" y="80365"/>
                </a:lnTo>
              </a:path>
              <a:path w="155651" h="106476">
                <a:moveTo>
                  <a:pt x="72072" y="88633"/>
                </a:moveTo>
                <a:lnTo>
                  <a:pt x="73278" y="89065"/>
                </a:lnTo>
                <a:lnTo>
                  <a:pt x="74523" y="89382"/>
                </a:lnTo>
                <a:lnTo>
                  <a:pt x="75768" y="89738"/>
                </a:lnTo>
                <a:lnTo>
                  <a:pt x="95872" y="104317"/>
                </a:lnTo>
                <a:lnTo>
                  <a:pt x="154444" y="106476"/>
                </a:lnTo>
                <a:lnTo>
                  <a:pt x="155651" y="89738"/>
                </a:lnTo>
              </a:path>
              <a:path w="155651" h="106476">
                <a:moveTo>
                  <a:pt x="137921" y="80365"/>
                </a:moveTo>
                <a:lnTo>
                  <a:pt x="133362" y="78193"/>
                </a:lnTo>
                <a:lnTo>
                  <a:pt x="128777" y="75577"/>
                </a:lnTo>
                <a:lnTo>
                  <a:pt x="124307" y="72859"/>
                </a:lnTo>
                <a:lnTo>
                  <a:pt x="113765" y="65407"/>
                </a:lnTo>
                <a:lnTo>
                  <a:pt x="105539" y="55837"/>
                </a:lnTo>
                <a:lnTo>
                  <a:pt x="103873" y="52882"/>
                </a:lnTo>
                <a:lnTo>
                  <a:pt x="99673" y="40935"/>
                </a:lnTo>
                <a:lnTo>
                  <a:pt x="96622" y="28410"/>
                </a:lnTo>
                <a:lnTo>
                  <a:pt x="91935" y="16859"/>
                </a:lnTo>
                <a:lnTo>
                  <a:pt x="91719" y="16510"/>
                </a:lnTo>
                <a:lnTo>
                  <a:pt x="36093" y="0"/>
                </a:lnTo>
                <a:lnTo>
                  <a:pt x="27592" y="9842"/>
                </a:lnTo>
                <a:lnTo>
                  <a:pt x="20238" y="19019"/>
                </a:lnTo>
              </a:path>
              <a:path w="155651" h="106476">
                <a:moveTo>
                  <a:pt x="20238" y="66537"/>
                </a:moveTo>
                <a:lnTo>
                  <a:pt x="22823" y="67637"/>
                </a:lnTo>
                <a:lnTo>
                  <a:pt x="30378" y="70231"/>
                </a:lnTo>
                <a:lnTo>
                  <a:pt x="42087" y="75163"/>
                </a:lnTo>
                <a:lnTo>
                  <a:pt x="53586" y="80655"/>
                </a:lnTo>
                <a:lnTo>
                  <a:pt x="65140" y="85936"/>
                </a:lnTo>
                <a:lnTo>
                  <a:pt x="72072" y="886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516214" y="6423837"/>
            <a:ext cx="165315" cy="90246"/>
          </a:xfrm>
          <a:custGeom>
            <a:avLst/>
            <a:gdLst/>
            <a:ahLst/>
            <a:cxnLst/>
            <a:rect l="l" t="t" r="r" b="b"/>
            <a:pathLst>
              <a:path w="165315" h="90246">
                <a:moveTo>
                  <a:pt x="69418" y="75272"/>
                </a:moveTo>
                <a:lnTo>
                  <a:pt x="78865" y="80270"/>
                </a:lnTo>
                <a:lnTo>
                  <a:pt x="93342" y="80748"/>
                </a:lnTo>
                <a:lnTo>
                  <a:pt x="106076" y="79204"/>
                </a:lnTo>
                <a:lnTo>
                  <a:pt x="108089" y="78816"/>
                </a:lnTo>
                <a:lnTo>
                  <a:pt x="120280" y="75555"/>
                </a:lnTo>
                <a:lnTo>
                  <a:pt x="132451" y="71463"/>
                </a:lnTo>
                <a:lnTo>
                  <a:pt x="142240" y="68160"/>
                </a:lnTo>
                <a:lnTo>
                  <a:pt x="147789" y="66382"/>
                </a:lnTo>
                <a:lnTo>
                  <a:pt x="155841" y="62433"/>
                </a:lnTo>
                <a:lnTo>
                  <a:pt x="160426" y="58800"/>
                </a:lnTo>
                <a:lnTo>
                  <a:pt x="165315" y="54940"/>
                </a:lnTo>
                <a:lnTo>
                  <a:pt x="161048" y="44246"/>
                </a:lnTo>
                <a:lnTo>
                  <a:pt x="156362" y="45872"/>
                </a:lnTo>
                <a:lnTo>
                  <a:pt x="155613" y="35852"/>
                </a:lnTo>
                <a:lnTo>
                  <a:pt x="153047" y="30657"/>
                </a:lnTo>
                <a:lnTo>
                  <a:pt x="141732" y="29629"/>
                </a:lnTo>
                <a:lnTo>
                  <a:pt x="129548" y="29271"/>
                </a:lnTo>
                <a:lnTo>
                  <a:pt x="116539" y="29106"/>
                </a:lnTo>
                <a:lnTo>
                  <a:pt x="105968" y="27774"/>
                </a:lnTo>
                <a:lnTo>
                  <a:pt x="93502" y="25126"/>
                </a:lnTo>
                <a:lnTo>
                  <a:pt x="81260" y="21654"/>
                </a:lnTo>
                <a:lnTo>
                  <a:pt x="78765" y="20650"/>
                </a:lnTo>
                <a:lnTo>
                  <a:pt x="73507" y="18402"/>
                </a:lnTo>
                <a:lnTo>
                  <a:pt x="67703" y="14782"/>
                </a:lnTo>
                <a:lnTo>
                  <a:pt x="62623" y="12001"/>
                </a:lnTo>
                <a:lnTo>
                  <a:pt x="59702" y="10388"/>
                </a:lnTo>
                <a:lnTo>
                  <a:pt x="55397" y="8166"/>
                </a:lnTo>
                <a:lnTo>
                  <a:pt x="50850" y="3924"/>
                </a:lnTo>
                <a:lnTo>
                  <a:pt x="50368" y="723"/>
                </a:lnTo>
                <a:lnTo>
                  <a:pt x="47459" y="0"/>
                </a:lnTo>
                <a:lnTo>
                  <a:pt x="0" y="54152"/>
                </a:lnTo>
                <a:lnTo>
                  <a:pt x="7967" y="62855"/>
                </a:lnTo>
                <a:lnTo>
                  <a:pt x="12809" y="76123"/>
                </a:lnTo>
                <a:lnTo>
                  <a:pt x="16169" y="88878"/>
                </a:lnTo>
                <a:lnTo>
                  <a:pt x="16522" y="90042"/>
                </a:lnTo>
                <a:lnTo>
                  <a:pt x="26418" y="90246"/>
                </a:lnTo>
                <a:lnTo>
                  <a:pt x="40417" y="87799"/>
                </a:lnTo>
                <a:lnTo>
                  <a:pt x="45593" y="87223"/>
                </a:lnTo>
                <a:lnTo>
                  <a:pt x="52781" y="86753"/>
                </a:lnTo>
                <a:lnTo>
                  <a:pt x="59715" y="85470"/>
                </a:lnTo>
                <a:lnTo>
                  <a:pt x="66967" y="84937"/>
                </a:lnTo>
                <a:lnTo>
                  <a:pt x="66814" y="83083"/>
                </a:lnTo>
                <a:lnTo>
                  <a:pt x="69672" y="76974"/>
                </a:lnTo>
                <a:lnTo>
                  <a:pt x="69418" y="752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516214" y="6423837"/>
            <a:ext cx="165315" cy="90246"/>
          </a:xfrm>
          <a:custGeom>
            <a:avLst/>
            <a:gdLst/>
            <a:ahLst/>
            <a:cxnLst/>
            <a:rect l="l" t="t" r="r" b="b"/>
            <a:pathLst>
              <a:path w="165315" h="90246">
                <a:moveTo>
                  <a:pt x="0" y="54152"/>
                </a:moveTo>
                <a:lnTo>
                  <a:pt x="7967" y="62855"/>
                </a:lnTo>
                <a:lnTo>
                  <a:pt x="12809" y="76123"/>
                </a:lnTo>
                <a:lnTo>
                  <a:pt x="16169" y="88878"/>
                </a:lnTo>
                <a:lnTo>
                  <a:pt x="16522" y="90042"/>
                </a:lnTo>
                <a:lnTo>
                  <a:pt x="26418" y="90246"/>
                </a:lnTo>
                <a:lnTo>
                  <a:pt x="40417" y="87799"/>
                </a:lnTo>
                <a:lnTo>
                  <a:pt x="45593" y="87223"/>
                </a:lnTo>
                <a:lnTo>
                  <a:pt x="52781" y="86753"/>
                </a:lnTo>
                <a:lnTo>
                  <a:pt x="59715" y="85470"/>
                </a:lnTo>
                <a:lnTo>
                  <a:pt x="66967" y="84937"/>
                </a:lnTo>
                <a:lnTo>
                  <a:pt x="66814" y="83083"/>
                </a:lnTo>
                <a:lnTo>
                  <a:pt x="69672" y="76974"/>
                </a:lnTo>
                <a:lnTo>
                  <a:pt x="69418" y="75272"/>
                </a:lnTo>
                <a:lnTo>
                  <a:pt x="78865" y="80270"/>
                </a:lnTo>
                <a:lnTo>
                  <a:pt x="93342" y="80748"/>
                </a:lnTo>
                <a:lnTo>
                  <a:pt x="106076" y="79204"/>
                </a:lnTo>
                <a:lnTo>
                  <a:pt x="108089" y="78816"/>
                </a:lnTo>
                <a:lnTo>
                  <a:pt x="120280" y="75555"/>
                </a:lnTo>
                <a:lnTo>
                  <a:pt x="132451" y="71463"/>
                </a:lnTo>
                <a:lnTo>
                  <a:pt x="142240" y="68160"/>
                </a:lnTo>
                <a:lnTo>
                  <a:pt x="147789" y="66382"/>
                </a:lnTo>
                <a:lnTo>
                  <a:pt x="155841" y="62433"/>
                </a:lnTo>
                <a:lnTo>
                  <a:pt x="160426" y="58800"/>
                </a:lnTo>
                <a:lnTo>
                  <a:pt x="165315" y="54940"/>
                </a:lnTo>
                <a:lnTo>
                  <a:pt x="161048" y="44246"/>
                </a:lnTo>
                <a:lnTo>
                  <a:pt x="156362" y="45872"/>
                </a:lnTo>
                <a:lnTo>
                  <a:pt x="155613" y="35852"/>
                </a:lnTo>
                <a:lnTo>
                  <a:pt x="153047" y="30657"/>
                </a:lnTo>
                <a:lnTo>
                  <a:pt x="141732" y="29629"/>
                </a:lnTo>
                <a:lnTo>
                  <a:pt x="129548" y="29271"/>
                </a:lnTo>
                <a:lnTo>
                  <a:pt x="116539" y="29106"/>
                </a:lnTo>
                <a:lnTo>
                  <a:pt x="105968" y="27774"/>
                </a:lnTo>
                <a:lnTo>
                  <a:pt x="93502" y="25126"/>
                </a:lnTo>
                <a:lnTo>
                  <a:pt x="81260" y="21654"/>
                </a:lnTo>
                <a:lnTo>
                  <a:pt x="78765" y="20650"/>
                </a:lnTo>
                <a:lnTo>
                  <a:pt x="73507" y="18402"/>
                </a:lnTo>
                <a:lnTo>
                  <a:pt x="67703" y="14782"/>
                </a:lnTo>
                <a:lnTo>
                  <a:pt x="62623" y="12001"/>
                </a:lnTo>
                <a:lnTo>
                  <a:pt x="59702" y="10388"/>
                </a:lnTo>
                <a:lnTo>
                  <a:pt x="55397" y="8166"/>
                </a:lnTo>
                <a:lnTo>
                  <a:pt x="53225" y="6146"/>
                </a:lnTo>
                <a:lnTo>
                  <a:pt x="50850" y="3924"/>
                </a:lnTo>
                <a:lnTo>
                  <a:pt x="50368" y="723"/>
                </a:lnTo>
                <a:lnTo>
                  <a:pt x="474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526449" y="6454978"/>
            <a:ext cx="139458" cy="44560"/>
          </a:xfrm>
          <a:custGeom>
            <a:avLst/>
            <a:gdLst/>
            <a:ahLst/>
            <a:cxnLst/>
            <a:rect l="l" t="t" r="r" b="b"/>
            <a:pathLst>
              <a:path w="139458" h="44560">
                <a:moveTo>
                  <a:pt x="0" y="36093"/>
                </a:moveTo>
                <a:lnTo>
                  <a:pt x="7758" y="44560"/>
                </a:lnTo>
                <a:lnTo>
                  <a:pt x="19117" y="44549"/>
                </a:lnTo>
                <a:lnTo>
                  <a:pt x="30038" y="42599"/>
                </a:lnTo>
                <a:lnTo>
                  <a:pt x="31216" y="42544"/>
                </a:lnTo>
                <a:lnTo>
                  <a:pt x="35725" y="42519"/>
                </a:lnTo>
                <a:lnTo>
                  <a:pt x="39725" y="43421"/>
                </a:lnTo>
                <a:lnTo>
                  <a:pt x="44488" y="42430"/>
                </a:lnTo>
                <a:lnTo>
                  <a:pt x="49136" y="41478"/>
                </a:lnTo>
                <a:lnTo>
                  <a:pt x="52438" y="38036"/>
                </a:lnTo>
                <a:lnTo>
                  <a:pt x="56819" y="37236"/>
                </a:lnTo>
                <a:lnTo>
                  <a:pt x="62128" y="36271"/>
                </a:lnTo>
                <a:lnTo>
                  <a:pt x="69735" y="39014"/>
                </a:lnTo>
                <a:lnTo>
                  <a:pt x="75031" y="39242"/>
                </a:lnTo>
                <a:lnTo>
                  <a:pt x="82448" y="39560"/>
                </a:lnTo>
                <a:lnTo>
                  <a:pt x="89649" y="38404"/>
                </a:lnTo>
                <a:lnTo>
                  <a:pt x="97028" y="36995"/>
                </a:lnTo>
                <a:lnTo>
                  <a:pt x="109376" y="34074"/>
                </a:lnTo>
                <a:lnTo>
                  <a:pt x="121539" y="30228"/>
                </a:lnTo>
                <a:lnTo>
                  <a:pt x="124625" y="29121"/>
                </a:lnTo>
                <a:lnTo>
                  <a:pt x="122732" y="21640"/>
                </a:lnTo>
                <a:lnTo>
                  <a:pt x="120523" y="18668"/>
                </a:lnTo>
                <a:lnTo>
                  <a:pt x="126720" y="13093"/>
                </a:lnTo>
                <a:lnTo>
                  <a:pt x="131076" y="9169"/>
                </a:lnTo>
                <a:lnTo>
                  <a:pt x="139458" y="8204"/>
                </a:lnTo>
                <a:lnTo>
                  <a:pt x="13839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617420" y="6455245"/>
            <a:ext cx="14795" cy="15379"/>
          </a:xfrm>
          <a:custGeom>
            <a:avLst/>
            <a:gdLst/>
            <a:ahLst/>
            <a:cxnLst/>
            <a:rect l="l" t="t" r="r" b="b"/>
            <a:pathLst>
              <a:path w="14795" h="15379">
                <a:moveTo>
                  <a:pt x="14795" y="0"/>
                </a:moveTo>
                <a:lnTo>
                  <a:pt x="8102" y="1498"/>
                </a:lnTo>
                <a:lnTo>
                  <a:pt x="0" y="7797"/>
                </a:lnTo>
                <a:lnTo>
                  <a:pt x="2540" y="153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576271" y="6464605"/>
            <a:ext cx="13182" cy="14909"/>
          </a:xfrm>
          <a:custGeom>
            <a:avLst/>
            <a:gdLst/>
            <a:ahLst/>
            <a:cxnLst/>
            <a:rect l="l" t="t" r="r" b="b"/>
            <a:pathLst>
              <a:path w="13182" h="14909">
                <a:moveTo>
                  <a:pt x="13182" y="0"/>
                </a:moveTo>
                <a:lnTo>
                  <a:pt x="7302" y="762"/>
                </a:lnTo>
                <a:lnTo>
                  <a:pt x="2844" y="10299"/>
                </a:lnTo>
                <a:lnTo>
                  <a:pt x="0" y="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559915" y="6459410"/>
            <a:ext cx="16319" cy="19748"/>
          </a:xfrm>
          <a:custGeom>
            <a:avLst/>
            <a:gdLst/>
            <a:ahLst/>
            <a:cxnLst/>
            <a:rect l="l" t="t" r="r" b="b"/>
            <a:pathLst>
              <a:path w="16319" h="19748">
                <a:moveTo>
                  <a:pt x="16319" y="0"/>
                </a:moveTo>
                <a:lnTo>
                  <a:pt x="8661" y="10127"/>
                </a:lnTo>
                <a:lnTo>
                  <a:pt x="139" y="19611"/>
                </a:lnTo>
                <a:lnTo>
                  <a:pt x="0" y="197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566709" y="6446113"/>
            <a:ext cx="45147" cy="45224"/>
          </a:xfrm>
          <a:custGeom>
            <a:avLst/>
            <a:gdLst/>
            <a:ahLst/>
            <a:cxnLst/>
            <a:rect l="l" t="t" r="r" b="b"/>
            <a:pathLst>
              <a:path w="45147" h="45224">
                <a:moveTo>
                  <a:pt x="0" y="0"/>
                </a:moveTo>
                <a:lnTo>
                  <a:pt x="5181" y="4991"/>
                </a:lnTo>
                <a:lnTo>
                  <a:pt x="14211" y="5651"/>
                </a:lnTo>
                <a:lnTo>
                  <a:pt x="20904" y="8242"/>
                </a:lnTo>
                <a:lnTo>
                  <a:pt x="25082" y="9842"/>
                </a:lnTo>
                <a:lnTo>
                  <a:pt x="27444" y="12255"/>
                </a:lnTo>
                <a:lnTo>
                  <a:pt x="31318" y="13703"/>
                </a:lnTo>
                <a:lnTo>
                  <a:pt x="34213" y="14795"/>
                </a:lnTo>
                <a:lnTo>
                  <a:pt x="37719" y="14135"/>
                </a:lnTo>
                <a:lnTo>
                  <a:pt x="40424" y="15493"/>
                </a:lnTo>
                <a:lnTo>
                  <a:pt x="45147" y="22569"/>
                </a:lnTo>
                <a:lnTo>
                  <a:pt x="39137" y="29677"/>
                </a:lnTo>
                <a:lnTo>
                  <a:pt x="38100" y="30721"/>
                </a:lnTo>
                <a:lnTo>
                  <a:pt x="33896" y="35064"/>
                </a:lnTo>
                <a:lnTo>
                  <a:pt x="31800" y="42138"/>
                </a:lnTo>
                <a:lnTo>
                  <a:pt x="26377" y="45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494748" y="5593800"/>
            <a:ext cx="162740" cy="202083"/>
          </a:xfrm>
          <a:custGeom>
            <a:avLst/>
            <a:gdLst/>
            <a:ahLst/>
            <a:cxnLst/>
            <a:rect l="l" t="t" r="r" b="b"/>
            <a:pathLst>
              <a:path w="162740" h="202083">
                <a:moveTo>
                  <a:pt x="157590" y="63071"/>
                </a:moveTo>
                <a:lnTo>
                  <a:pt x="159740" y="50549"/>
                </a:lnTo>
                <a:lnTo>
                  <a:pt x="160058" y="48192"/>
                </a:lnTo>
                <a:lnTo>
                  <a:pt x="161871" y="35817"/>
                </a:lnTo>
                <a:lnTo>
                  <a:pt x="162740" y="22965"/>
                </a:lnTo>
                <a:lnTo>
                  <a:pt x="162318" y="18677"/>
                </a:lnTo>
                <a:lnTo>
                  <a:pt x="157905" y="8222"/>
                </a:lnTo>
                <a:lnTo>
                  <a:pt x="149756" y="2229"/>
                </a:lnTo>
                <a:lnTo>
                  <a:pt x="139059" y="0"/>
                </a:lnTo>
                <a:lnTo>
                  <a:pt x="127005" y="839"/>
                </a:lnTo>
                <a:lnTo>
                  <a:pt x="114785" y="4053"/>
                </a:lnTo>
                <a:lnTo>
                  <a:pt x="103588" y="8943"/>
                </a:lnTo>
                <a:lnTo>
                  <a:pt x="94604" y="14815"/>
                </a:lnTo>
                <a:lnTo>
                  <a:pt x="92125" y="17051"/>
                </a:lnTo>
                <a:lnTo>
                  <a:pt x="88836" y="20328"/>
                </a:lnTo>
                <a:lnTo>
                  <a:pt x="88785" y="23363"/>
                </a:lnTo>
                <a:lnTo>
                  <a:pt x="85026" y="26525"/>
                </a:lnTo>
                <a:lnTo>
                  <a:pt x="80886" y="29992"/>
                </a:lnTo>
                <a:lnTo>
                  <a:pt x="76441" y="32761"/>
                </a:lnTo>
                <a:lnTo>
                  <a:pt x="72605" y="36635"/>
                </a:lnTo>
                <a:lnTo>
                  <a:pt x="69291" y="39987"/>
                </a:lnTo>
                <a:lnTo>
                  <a:pt x="65709" y="45512"/>
                </a:lnTo>
                <a:lnTo>
                  <a:pt x="61582" y="47950"/>
                </a:lnTo>
                <a:lnTo>
                  <a:pt x="56121" y="51163"/>
                </a:lnTo>
                <a:lnTo>
                  <a:pt x="48539" y="50909"/>
                </a:lnTo>
                <a:lnTo>
                  <a:pt x="42849" y="54224"/>
                </a:lnTo>
                <a:lnTo>
                  <a:pt x="38887" y="56535"/>
                </a:lnTo>
                <a:lnTo>
                  <a:pt x="37528" y="59126"/>
                </a:lnTo>
                <a:lnTo>
                  <a:pt x="34505" y="62682"/>
                </a:lnTo>
                <a:lnTo>
                  <a:pt x="31457" y="66238"/>
                </a:lnTo>
                <a:lnTo>
                  <a:pt x="27800" y="68778"/>
                </a:lnTo>
                <a:lnTo>
                  <a:pt x="23279" y="70036"/>
                </a:lnTo>
                <a:lnTo>
                  <a:pt x="18872" y="70175"/>
                </a:lnTo>
                <a:lnTo>
                  <a:pt x="17094" y="71585"/>
                </a:lnTo>
                <a:lnTo>
                  <a:pt x="13995" y="74036"/>
                </a:lnTo>
                <a:lnTo>
                  <a:pt x="12611" y="80551"/>
                </a:lnTo>
                <a:lnTo>
                  <a:pt x="10769" y="83879"/>
                </a:lnTo>
                <a:lnTo>
                  <a:pt x="8712" y="87562"/>
                </a:lnTo>
                <a:lnTo>
                  <a:pt x="3708" y="90940"/>
                </a:lnTo>
                <a:lnTo>
                  <a:pt x="2273" y="95347"/>
                </a:lnTo>
                <a:lnTo>
                  <a:pt x="738" y="107627"/>
                </a:lnTo>
                <a:lnTo>
                  <a:pt x="95" y="120237"/>
                </a:lnTo>
                <a:lnTo>
                  <a:pt x="0" y="120823"/>
                </a:lnTo>
                <a:lnTo>
                  <a:pt x="661" y="132970"/>
                </a:lnTo>
                <a:lnTo>
                  <a:pt x="4560" y="144868"/>
                </a:lnTo>
                <a:lnTo>
                  <a:pt x="7607" y="154427"/>
                </a:lnTo>
                <a:lnTo>
                  <a:pt x="11654" y="167239"/>
                </a:lnTo>
                <a:lnTo>
                  <a:pt x="17460" y="178389"/>
                </a:lnTo>
                <a:lnTo>
                  <a:pt x="25432" y="188108"/>
                </a:lnTo>
                <a:lnTo>
                  <a:pt x="34886" y="195880"/>
                </a:lnTo>
                <a:lnTo>
                  <a:pt x="43677" y="201743"/>
                </a:lnTo>
                <a:lnTo>
                  <a:pt x="52601" y="202083"/>
                </a:lnTo>
                <a:lnTo>
                  <a:pt x="54089" y="199817"/>
                </a:lnTo>
                <a:lnTo>
                  <a:pt x="62064" y="167000"/>
                </a:lnTo>
                <a:lnTo>
                  <a:pt x="62687" y="163457"/>
                </a:lnTo>
                <a:lnTo>
                  <a:pt x="61468" y="157043"/>
                </a:lnTo>
                <a:lnTo>
                  <a:pt x="62725" y="153678"/>
                </a:lnTo>
                <a:lnTo>
                  <a:pt x="64147" y="149855"/>
                </a:lnTo>
                <a:lnTo>
                  <a:pt x="66598" y="148915"/>
                </a:lnTo>
                <a:lnTo>
                  <a:pt x="69557" y="146185"/>
                </a:lnTo>
                <a:lnTo>
                  <a:pt x="75044" y="141156"/>
                </a:lnTo>
                <a:lnTo>
                  <a:pt x="77228" y="134920"/>
                </a:lnTo>
                <a:lnTo>
                  <a:pt x="81089" y="129141"/>
                </a:lnTo>
                <a:lnTo>
                  <a:pt x="86067" y="131313"/>
                </a:lnTo>
                <a:lnTo>
                  <a:pt x="89890" y="136037"/>
                </a:lnTo>
                <a:lnTo>
                  <a:pt x="94869" y="138603"/>
                </a:lnTo>
                <a:lnTo>
                  <a:pt x="99098" y="140775"/>
                </a:lnTo>
                <a:lnTo>
                  <a:pt x="107314" y="144915"/>
                </a:lnTo>
                <a:lnTo>
                  <a:pt x="112014" y="144699"/>
                </a:lnTo>
                <a:lnTo>
                  <a:pt x="117208" y="144458"/>
                </a:lnTo>
                <a:lnTo>
                  <a:pt x="119875" y="140190"/>
                </a:lnTo>
                <a:lnTo>
                  <a:pt x="121500" y="135644"/>
                </a:lnTo>
                <a:lnTo>
                  <a:pt x="123355" y="130500"/>
                </a:lnTo>
                <a:lnTo>
                  <a:pt x="124726" y="128557"/>
                </a:lnTo>
                <a:lnTo>
                  <a:pt x="128384" y="124544"/>
                </a:lnTo>
                <a:lnTo>
                  <a:pt x="131584" y="121318"/>
                </a:lnTo>
                <a:lnTo>
                  <a:pt x="133654" y="118562"/>
                </a:lnTo>
                <a:lnTo>
                  <a:pt x="134594" y="115679"/>
                </a:lnTo>
                <a:lnTo>
                  <a:pt x="137883" y="114320"/>
                </a:lnTo>
                <a:lnTo>
                  <a:pt x="140906" y="116733"/>
                </a:lnTo>
                <a:lnTo>
                  <a:pt x="143243" y="115794"/>
                </a:lnTo>
                <a:lnTo>
                  <a:pt x="146405" y="114511"/>
                </a:lnTo>
                <a:lnTo>
                  <a:pt x="146964" y="110917"/>
                </a:lnTo>
                <a:lnTo>
                  <a:pt x="147878" y="108021"/>
                </a:lnTo>
                <a:lnTo>
                  <a:pt x="149974" y="101405"/>
                </a:lnTo>
                <a:lnTo>
                  <a:pt x="149669" y="95410"/>
                </a:lnTo>
                <a:lnTo>
                  <a:pt x="149860" y="88501"/>
                </a:lnTo>
                <a:lnTo>
                  <a:pt x="150037" y="82316"/>
                </a:lnTo>
                <a:lnTo>
                  <a:pt x="149733" y="80729"/>
                </a:lnTo>
                <a:lnTo>
                  <a:pt x="154114" y="76576"/>
                </a:lnTo>
                <a:lnTo>
                  <a:pt x="155549" y="73795"/>
                </a:lnTo>
                <a:lnTo>
                  <a:pt x="155244" y="75560"/>
                </a:lnTo>
                <a:lnTo>
                  <a:pt x="157590" y="630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494748" y="5593800"/>
            <a:ext cx="162740" cy="202083"/>
          </a:xfrm>
          <a:custGeom>
            <a:avLst/>
            <a:gdLst/>
            <a:ahLst/>
            <a:cxnLst/>
            <a:rect l="l" t="t" r="r" b="b"/>
            <a:pathLst>
              <a:path w="162740" h="202083">
                <a:moveTo>
                  <a:pt x="62064" y="167000"/>
                </a:moveTo>
                <a:lnTo>
                  <a:pt x="62687" y="163457"/>
                </a:lnTo>
                <a:lnTo>
                  <a:pt x="61468" y="157043"/>
                </a:lnTo>
                <a:lnTo>
                  <a:pt x="62725" y="153678"/>
                </a:lnTo>
                <a:lnTo>
                  <a:pt x="64147" y="149855"/>
                </a:lnTo>
                <a:lnTo>
                  <a:pt x="66598" y="148915"/>
                </a:lnTo>
                <a:lnTo>
                  <a:pt x="69557" y="146185"/>
                </a:lnTo>
                <a:lnTo>
                  <a:pt x="75044" y="141156"/>
                </a:lnTo>
                <a:lnTo>
                  <a:pt x="77228" y="134920"/>
                </a:lnTo>
                <a:lnTo>
                  <a:pt x="81089" y="129141"/>
                </a:lnTo>
                <a:lnTo>
                  <a:pt x="86067" y="131313"/>
                </a:lnTo>
                <a:lnTo>
                  <a:pt x="89890" y="136037"/>
                </a:lnTo>
                <a:lnTo>
                  <a:pt x="94869" y="138603"/>
                </a:lnTo>
                <a:lnTo>
                  <a:pt x="99098" y="140775"/>
                </a:lnTo>
                <a:lnTo>
                  <a:pt x="107314" y="144915"/>
                </a:lnTo>
                <a:lnTo>
                  <a:pt x="112014" y="144699"/>
                </a:lnTo>
                <a:lnTo>
                  <a:pt x="117208" y="144458"/>
                </a:lnTo>
                <a:lnTo>
                  <a:pt x="119875" y="140190"/>
                </a:lnTo>
                <a:lnTo>
                  <a:pt x="121500" y="135644"/>
                </a:lnTo>
                <a:lnTo>
                  <a:pt x="123355" y="130500"/>
                </a:lnTo>
                <a:lnTo>
                  <a:pt x="124726" y="128557"/>
                </a:lnTo>
                <a:lnTo>
                  <a:pt x="128384" y="124544"/>
                </a:lnTo>
                <a:lnTo>
                  <a:pt x="129768" y="123045"/>
                </a:lnTo>
                <a:lnTo>
                  <a:pt x="131584" y="121318"/>
                </a:lnTo>
                <a:lnTo>
                  <a:pt x="132715" y="119807"/>
                </a:lnTo>
                <a:lnTo>
                  <a:pt x="133654" y="118562"/>
                </a:lnTo>
                <a:lnTo>
                  <a:pt x="134594" y="115679"/>
                </a:lnTo>
                <a:lnTo>
                  <a:pt x="135928" y="115133"/>
                </a:lnTo>
                <a:lnTo>
                  <a:pt x="137883" y="114320"/>
                </a:lnTo>
                <a:lnTo>
                  <a:pt x="140906" y="116733"/>
                </a:lnTo>
                <a:lnTo>
                  <a:pt x="143243" y="115794"/>
                </a:lnTo>
                <a:lnTo>
                  <a:pt x="146405" y="114511"/>
                </a:lnTo>
                <a:lnTo>
                  <a:pt x="146964" y="110917"/>
                </a:lnTo>
                <a:lnTo>
                  <a:pt x="147878" y="108021"/>
                </a:lnTo>
                <a:lnTo>
                  <a:pt x="149974" y="101405"/>
                </a:lnTo>
                <a:lnTo>
                  <a:pt x="149669" y="95410"/>
                </a:lnTo>
                <a:lnTo>
                  <a:pt x="149860" y="88501"/>
                </a:lnTo>
                <a:lnTo>
                  <a:pt x="150037" y="82316"/>
                </a:lnTo>
                <a:lnTo>
                  <a:pt x="149733" y="80729"/>
                </a:lnTo>
                <a:lnTo>
                  <a:pt x="154114" y="76576"/>
                </a:lnTo>
                <a:lnTo>
                  <a:pt x="155117" y="75611"/>
                </a:lnTo>
                <a:lnTo>
                  <a:pt x="155409" y="75306"/>
                </a:lnTo>
                <a:lnTo>
                  <a:pt x="155549" y="73795"/>
                </a:lnTo>
                <a:lnTo>
                  <a:pt x="155448" y="74354"/>
                </a:lnTo>
                <a:lnTo>
                  <a:pt x="155448" y="75027"/>
                </a:lnTo>
                <a:lnTo>
                  <a:pt x="155244" y="75560"/>
                </a:lnTo>
                <a:lnTo>
                  <a:pt x="157590" y="63071"/>
                </a:lnTo>
                <a:lnTo>
                  <a:pt x="159740" y="50549"/>
                </a:lnTo>
                <a:lnTo>
                  <a:pt x="160058" y="48192"/>
                </a:lnTo>
                <a:lnTo>
                  <a:pt x="161871" y="35817"/>
                </a:lnTo>
                <a:lnTo>
                  <a:pt x="162740" y="22965"/>
                </a:lnTo>
                <a:lnTo>
                  <a:pt x="162318" y="18677"/>
                </a:lnTo>
                <a:lnTo>
                  <a:pt x="157905" y="8222"/>
                </a:lnTo>
                <a:lnTo>
                  <a:pt x="149756" y="2229"/>
                </a:lnTo>
                <a:lnTo>
                  <a:pt x="139059" y="0"/>
                </a:lnTo>
                <a:lnTo>
                  <a:pt x="127005" y="839"/>
                </a:lnTo>
                <a:lnTo>
                  <a:pt x="114785" y="4053"/>
                </a:lnTo>
                <a:lnTo>
                  <a:pt x="103588" y="8943"/>
                </a:lnTo>
                <a:lnTo>
                  <a:pt x="94604" y="14815"/>
                </a:lnTo>
                <a:lnTo>
                  <a:pt x="92125" y="17051"/>
                </a:lnTo>
                <a:lnTo>
                  <a:pt x="88836" y="20328"/>
                </a:lnTo>
                <a:lnTo>
                  <a:pt x="88785" y="23363"/>
                </a:lnTo>
                <a:lnTo>
                  <a:pt x="85026" y="26525"/>
                </a:lnTo>
                <a:lnTo>
                  <a:pt x="80886" y="29992"/>
                </a:lnTo>
                <a:lnTo>
                  <a:pt x="76441" y="32761"/>
                </a:lnTo>
                <a:lnTo>
                  <a:pt x="72605" y="36635"/>
                </a:lnTo>
                <a:lnTo>
                  <a:pt x="69291" y="39987"/>
                </a:lnTo>
                <a:lnTo>
                  <a:pt x="65709" y="45512"/>
                </a:lnTo>
                <a:lnTo>
                  <a:pt x="61582" y="47950"/>
                </a:lnTo>
                <a:lnTo>
                  <a:pt x="56121" y="51163"/>
                </a:lnTo>
                <a:lnTo>
                  <a:pt x="48539" y="50909"/>
                </a:lnTo>
                <a:lnTo>
                  <a:pt x="42849" y="54224"/>
                </a:lnTo>
                <a:lnTo>
                  <a:pt x="38887" y="56535"/>
                </a:lnTo>
                <a:lnTo>
                  <a:pt x="37528" y="59126"/>
                </a:lnTo>
                <a:lnTo>
                  <a:pt x="34505" y="62682"/>
                </a:lnTo>
                <a:lnTo>
                  <a:pt x="31457" y="66238"/>
                </a:lnTo>
                <a:lnTo>
                  <a:pt x="27800" y="68778"/>
                </a:lnTo>
                <a:lnTo>
                  <a:pt x="23279" y="70036"/>
                </a:lnTo>
                <a:lnTo>
                  <a:pt x="21285" y="70594"/>
                </a:lnTo>
                <a:lnTo>
                  <a:pt x="18872" y="70175"/>
                </a:lnTo>
                <a:lnTo>
                  <a:pt x="17094" y="71585"/>
                </a:lnTo>
                <a:lnTo>
                  <a:pt x="13995" y="74036"/>
                </a:lnTo>
                <a:lnTo>
                  <a:pt x="12611" y="80551"/>
                </a:lnTo>
                <a:lnTo>
                  <a:pt x="10769" y="83879"/>
                </a:lnTo>
                <a:lnTo>
                  <a:pt x="8712" y="87562"/>
                </a:lnTo>
                <a:lnTo>
                  <a:pt x="3708" y="90940"/>
                </a:lnTo>
                <a:lnTo>
                  <a:pt x="2273" y="95347"/>
                </a:lnTo>
                <a:lnTo>
                  <a:pt x="738" y="107627"/>
                </a:lnTo>
                <a:lnTo>
                  <a:pt x="95" y="120237"/>
                </a:lnTo>
                <a:lnTo>
                  <a:pt x="0" y="120823"/>
                </a:lnTo>
                <a:lnTo>
                  <a:pt x="661" y="132970"/>
                </a:lnTo>
                <a:lnTo>
                  <a:pt x="4560" y="144868"/>
                </a:lnTo>
                <a:lnTo>
                  <a:pt x="7607" y="154427"/>
                </a:lnTo>
                <a:lnTo>
                  <a:pt x="11654" y="167239"/>
                </a:lnTo>
                <a:lnTo>
                  <a:pt x="17460" y="178389"/>
                </a:lnTo>
                <a:lnTo>
                  <a:pt x="25432" y="188108"/>
                </a:lnTo>
                <a:lnTo>
                  <a:pt x="34886" y="195880"/>
                </a:lnTo>
                <a:lnTo>
                  <a:pt x="43677" y="201743"/>
                </a:lnTo>
                <a:lnTo>
                  <a:pt x="52601" y="202083"/>
                </a:lnTo>
                <a:lnTo>
                  <a:pt x="54089" y="1998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012301" y="5937876"/>
            <a:ext cx="595942" cy="559861"/>
          </a:xfrm>
          <a:custGeom>
            <a:avLst/>
            <a:gdLst/>
            <a:ahLst/>
            <a:cxnLst/>
            <a:rect l="l" t="t" r="r" b="b"/>
            <a:pathLst>
              <a:path w="595942" h="559861">
                <a:moveTo>
                  <a:pt x="69938" y="556444"/>
                </a:moveTo>
                <a:lnTo>
                  <a:pt x="77914" y="558349"/>
                </a:lnTo>
                <a:lnTo>
                  <a:pt x="85420" y="559518"/>
                </a:lnTo>
                <a:lnTo>
                  <a:pt x="87414" y="559861"/>
                </a:lnTo>
                <a:lnTo>
                  <a:pt x="95819" y="555526"/>
                </a:lnTo>
                <a:lnTo>
                  <a:pt x="107150" y="545111"/>
                </a:lnTo>
                <a:lnTo>
                  <a:pt x="117056" y="535375"/>
                </a:lnTo>
                <a:lnTo>
                  <a:pt x="119710" y="533140"/>
                </a:lnTo>
                <a:lnTo>
                  <a:pt x="124658" y="524862"/>
                </a:lnTo>
                <a:lnTo>
                  <a:pt x="128736" y="519542"/>
                </a:lnTo>
                <a:lnTo>
                  <a:pt x="132274" y="516357"/>
                </a:lnTo>
                <a:lnTo>
                  <a:pt x="135600" y="514481"/>
                </a:lnTo>
                <a:lnTo>
                  <a:pt x="139041" y="513088"/>
                </a:lnTo>
                <a:lnTo>
                  <a:pt x="142928" y="511352"/>
                </a:lnTo>
                <a:lnTo>
                  <a:pt x="147588" y="508450"/>
                </a:lnTo>
                <a:lnTo>
                  <a:pt x="153351" y="503555"/>
                </a:lnTo>
                <a:lnTo>
                  <a:pt x="160544" y="495843"/>
                </a:lnTo>
                <a:lnTo>
                  <a:pt x="169497" y="484487"/>
                </a:lnTo>
                <a:lnTo>
                  <a:pt x="172440" y="480435"/>
                </a:lnTo>
                <a:lnTo>
                  <a:pt x="180064" y="470058"/>
                </a:lnTo>
                <a:lnTo>
                  <a:pt x="187927" y="459900"/>
                </a:lnTo>
                <a:lnTo>
                  <a:pt x="195991" y="449935"/>
                </a:lnTo>
                <a:lnTo>
                  <a:pt x="204222" y="440139"/>
                </a:lnTo>
                <a:lnTo>
                  <a:pt x="212584" y="430488"/>
                </a:lnTo>
                <a:lnTo>
                  <a:pt x="221042" y="420958"/>
                </a:lnTo>
                <a:lnTo>
                  <a:pt x="229558" y="411523"/>
                </a:lnTo>
                <a:lnTo>
                  <a:pt x="238098" y="402160"/>
                </a:lnTo>
                <a:lnTo>
                  <a:pt x="246626" y="392843"/>
                </a:lnTo>
                <a:lnTo>
                  <a:pt x="255106" y="383549"/>
                </a:lnTo>
                <a:lnTo>
                  <a:pt x="263502" y="374252"/>
                </a:lnTo>
                <a:lnTo>
                  <a:pt x="270103" y="366833"/>
                </a:lnTo>
                <a:lnTo>
                  <a:pt x="278509" y="357137"/>
                </a:lnTo>
                <a:lnTo>
                  <a:pt x="286746" y="347420"/>
                </a:lnTo>
                <a:lnTo>
                  <a:pt x="294943" y="337755"/>
                </a:lnTo>
                <a:lnTo>
                  <a:pt x="303229" y="328215"/>
                </a:lnTo>
                <a:lnTo>
                  <a:pt x="311733" y="318875"/>
                </a:lnTo>
                <a:lnTo>
                  <a:pt x="320585" y="309806"/>
                </a:lnTo>
                <a:lnTo>
                  <a:pt x="329915" y="301081"/>
                </a:lnTo>
                <a:lnTo>
                  <a:pt x="331470" y="299714"/>
                </a:lnTo>
                <a:lnTo>
                  <a:pt x="339655" y="290106"/>
                </a:lnTo>
                <a:lnTo>
                  <a:pt x="346249" y="278875"/>
                </a:lnTo>
                <a:lnTo>
                  <a:pt x="352575" y="267766"/>
                </a:lnTo>
                <a:lnTo>
                  <a:pt x="355130" y="264014"/>
                </a:lnTo>
                <a:lnTo>
                  <a:pt x="362556" y="253585"/>
                </a:lnTo>
                <a:lnTo>
                  <a:pt x="370382" y="243768"/>
                </a:lnTo>
                <a:lnTo>
                  <a:pt x="371779" y="242285"/>
                </a:lnTo>
                <a:lnTo>
                  <a:pt x="379008" y="233994"/>
                </a:lnTo>
                <a:lnTo>
                  <a:pt x="382524" y="228300"/>
                </a:lnTo>
                <a:lnTo>
                  <a:pt x="388518" y="219780"/>
                </a:lnTo>
                <a:lnTo>
                  <a:pt x="386194" y="223311"/>
                </a:lnTo>
                <a:lnTo>
                  <a:pt x="394157" y="233509"/>
                </a:lnTo>
                <a:lnTo>
                  <a:pt x="395401" y="237420"/>
                </a:lnTo>
                <a:lnTo>
                  <a:pt x="398611" y="243684"/>
                </a:lnTo>
                <a:lnTo>
                  <a:pt x="401388" y="243597"/>
                </a:lnTo>
                <a:lnTo>
                  <a:pt x="404793" y="244323"/>
                </a:lnTo>
                <a:lnTo>
                  <a:pt x="408343" y="249600"/>
                </a:lnTo>
                <a:lnTo>
                  <a:pt x="413918" y="261005"/>
                </a:lnTo>
                <a:lnTo>
                  <a:pt x="419380" y="272107"/>
                </a:lnTo>
                <a:lnTo>
                  <a:pt x="425058" y="283162"/>
                </a:lnTo>
                <a:lnTo>
                  <a:pt x="431280" y="294424"/>
                </a:lnTo>
                <a:lnTo>
                  <a:pt x="435305" y="301213"/>
                </a:lnTo>
                <a:lnTo>
                  <a:pt x="441209" y="310545"/>
                </a:lnTo>
                <a:lnTo>
                  <a:pt x="448791" y="322178"/>
                </a:lnTo>
                <a:lnTo>
                  <a:pt x="456771" y="334374"/>
                </a:lnTo>
                <a:lnTo>
                  <a:pt x="463866" y="345394"/>
                </a:lnTo>
                <a:lnTo>
                  <a:pt x="467690" y="351593"/>
                </a:lnTo>
                <a:lnTo>
                  <a:pt x="468363" y="352736"/>
                </a:lnTo>
                <a:lnTo>
                  <a:pt x="480758" y="360674"/>
                </a:lnTo>
                <a:lnTo>
                  <a:pt x="480809" y="360877"/>
                </a:lnTo>
                <a:lnTo>
                  <a:pt x="482993" y="367722"/>
                </a:lnTo>
                <a:lnTo>
                  <a:pt x="481291" y="368535"/>
                </a:lnTo>
                <a:lnTo>
                  <a:pt x="482409" y="376473"/>
                </a:lnTo>
                <a:lnTo>
                  <a:pt x="484421" y="383904"/>
                </a:lnTo>
                <a:lnTo>
                  <a:pt x="486872" y="385215"/>
                </a:lnTo>
                <a:lnTo>
                  <a:pt x="489439" y="384573"/>
                </a:lnTo>
                <a:lnTo>
                  <a:pt x="491800" y="386145"/>
                </a:lnTo>
                <a:lnTo>
                  <a:pt x="493560" y="393503"/>
                </a:lnTo>
                <a:lnTo>
                  <a:pt x="494713" y="405765"/>
                </a:lnTo>
                <a:lnTo>
                  <a:pt x="495235" y="418352"/>
                </a:lnTo>
                <a:lnTo>
                  <a:pt x="495239" y="431155"/>
                </a:lnTo>
                <a:lnTo>
                  <a:pt x="494841" y="444063"/>
                </a:lnTo>
                <a:lnTo>
                  <a:pt x="494154" y="456964"/>
                </a:lnTo>
                <a:lnTo>
                  <a:pt x="493294" y="469749"/>
                </a:lnTo>
                <a:lnTo>
                  <a:pt x="492376" y="482305"/>
                </a:lnTo>
                <a:lnTo>
                  <a:pt x="491629" y="492792"/>
                </a:lnTo>
                <a:lnTo>
                  <a:pt x="491905" y="505597"/>
                </a:lnTo>
                <a:lnTo>
                  <a:pt x="493603" y="517898"/>
                </a:lnTo>
                <a:lnTo>
                  <a:pt x="495333" y="530205"/>
                </a:lnTo>
                <a:lnTo>
                  <a:pt x="495769" y="541751"/>
                </a:lnTo>
                <a:lnTo>
                  <a:pt x="505848" y="534925"/>
                </a:lnTo>
                <a:lnTo>
                  <a:pt x="516934" y="528746"/>
                </a:lnTo>
                <a:lnTo>
                  <a:pt x="528853" y="524326"/>
                </a:lnTo>
                <a:lnTo>
                  <a:pt x="537717" y="520332"/>
                </a:lnTo>
                <a:lnTo>
                  <a:pt x="550253" y="513180"/>
                </a:lnTo>
                <a:lnTo>
                  <a:pt x="563850" y="505139"/>
                </a:lnTo>
                <a:lnTo>
                  <a:pt x="575898" y="498477"/>
                </a:lnTo>
                <a:lnTo>
                  <a:pt x="582676" y="495662"/>
                </a:lnTo>
                <a:lnTo>
                  <a:pt x="588461" y="495371"/>
                </a:lnTo>
                <a:lnTo>
                  <a:pt x="587126" y="495367"/>
                </a:lnTo>
                <a:lnTo>
                  <a:pt x="587997" y="489630"/>
                </a:lnTo>
                <a:lnTo>
                  <a:pt x="590430" y="477369"/>
                </a:lnTo>
                <a:lnTo>
                  <a:pt x="589303" y="467098"/>
                </a:lnTo>
                <a:lnTo>
                  <a:pt x="589343" y="457257"/>
                </a:lnTo>
                <a:lnTo>
                  <a:pt x="590641" y="444552"/>
                </a:lnTo>
                <a:lnTo>
                  <a:pt x="591799" y="431931"/>
                </a:lnTo>
                <a:lnTo>
                  <a:pt x="592855" y="419341"/>
                </a:lnTo>
                <a:lnTo>
                  <a:pt x="593850" y="406731"/>
                </a:lnTo>
                <a:lnTo>
                  <a:pt x="594822" y="394049"/>
                </a:lnTo>
                <a:lnTo>
                  <a:pt x="595325" y="387496"/>
                </a:lnTo>
                <a:lnTo>
                  <a:pt x="595942" y="377913"/>
                </a:lnTo>
                <a:lnTo>
                  <a:pt x="595824" y="374198"/>
                </a:lnTo>
                <a:lnTo>
                  <a:pt x="595181" y="372687"/>
                </a:lnTo>
                <a:lnTo>
                  <a:pt x="594224" y="369715"/>
                </a:lnTo>
                <a:lnTo>
                  <a:pt x="593166" y="361616"/>
                </a:lnTo>
                <a:lnTo>
                  <a:pt x="593001" y="359594"/>
                </a:lnTo>
                <a:lnTo>
                  <a:pt x="592493" y="352749"/>
                </a:lnTo>
                <a:lnTo>
                  <a:pt x="594982" y="345751"/>
                </a:lnTo>
                <a:lnTo>
                  <a:pt x="592696" y="339262"/>
                </a:lnTo>
                <a:lnTo>
                  <a:pt x="586486" y="328268"/>
                </a:lnTo>
                <a:lnTo>
                  <a:pt x="579085" y="317766"/>
                </a:lnTo>
                <a:lnTo>
                  <a:pt x="577735" y="315360"/>
                </a:lnTo>
                <a:lnTo>
                  <a:pt x="572243" y="303789"/>
                </a:lnTo>
                <a:lnTo>
                  <a:pt x="567480" y="292046"/>
                </a:lnTo>
                <a:lnTo>
                  <a:pt x="563279" y="280153"/>
                </a:lnTo>
                <a:lnTo>
                  <a:pt x="559478" y="268135"/>
                </a:lnTo>
                <a:lnTo>
                  <a:pt x="555909" y="256012"/>
                </a:lnTo>
                <a:lnTo>
                  <a:pt x="552410" y="243809"/>
                </a:lnTo>
                <a:lnTo>
                  <a:pt x="548815" y="231548"/>
                </a:lnTo>
                <a:lnTo>
                  <a:pt x="544959" y="219251"/>
                </a:lnTo>
                <a:lnTo>
                  <a:pt x="544118" y="216719"/>
                </a:lnTo>
                <a:lnTo>
                  <a:pt x="539074" y="204876"/>
                </a:lnTo>
                <a:lnTo>
                  <a:pt x="532853" y="193789"/>
                </a:lnTo>
                <a:lnTo>
                  <a:pt x="526364" y="182933"/>
                </a:lnTo>
                <a:lnTo>
                  <a:pt x="522478" y="175838"/>
                </a:lnTo>
                <a:lnTo>
                  <a:pt x="517485" y="164569"/>
                </a:lnTo>
                <a:lnTo>
                  <a:pt x="513058" y="152233"/>
                </a:lnTo>
                <a:lnTo>
                  <a:pt x="509032" y="139771"/>
                </a:lnTo>
                <a:lnTo>
                  <a:pt x="505472" y="128810"/>
                </a:lnTo>
                <a:lnTo>
                  <a:pt x="501409" y="116801"/>
                </a:lnTo>
                <a:lnTo>
                  <a:pt x="497729" y="104614"/>
                </a:lnTo>
                <a:lnTo>
                  <a:pt x="496773" y="100781"/>
                </a:lnTo>
                <a:lnTo>
                  <a:pt x="493817" y="88629"/>
                </a:lnTo>
                <a:lnTo>
                  <a:pt x="491357" y="77061"/>
                </a:lnTo>
                <a:lnTo>
                  <a:pt x="490064" y="65220"/>
                </a:lnTo>
                <a:lnTo>
                  <a:pt x="490611" y="52251"/>
                </a:lnTo>
                <a:lnTo>
                  <a:pt x="491528" y="46387"/>
                </a:lnTo>
                <a:lnTo>
                  <a:pt x="478520" y="50928"/>
                </a:lnTo>
                <a:lnTo>
                  <a:pt x="466662" y="53472"/>
                </a:lnTo>
                <a:lnTo>
                  <a:pt x="455087" y="54235"/>
                </a:lnTo>
                <a:lnTo>
                  <a:pt x="442928" y="53431"/>
                </a:lnTo>
                <a:lnTo>
                  <a:pt x="431317" y="51645"/>
                </a:lnTo>
                <a:lnTo>
                  <a:pt x="419021" y="49184"/>
                </a:lnTo>
                <a:lnTo>
                  <a:pt x="406648" y="46244"/>
                </a:lnTo>
                <a:lnTo>
                  <a:pt x="394272" y="42815"/>
                </a:lnTo>
                <a:lnTo>
                  <a:pt x="381966" y="38888"/>
                </a:lnTo>
                <a:lnTo>
                  <a:pt x="369801" y="34455"/>
                </a:lnTo>
                <a:lnTo>
                  <a:pt x="357850" y="29506"/>
                </a:lnTo>
                <a:lnTo>
                  <a:pt x="346186" y="24032"/>
                </a:lnTo>
                <a:lnTo>
                  <a:pt x="334881" y="18025"/>
                </a:lnTo>
                <a:lnTo>
                  <a:pt x="324007" y="11475"/>
                </a:lnTo>
                <a:lnTo>
                  <a:pt x="317068" y="6827"/>
                </a:lnTo>
                <a:lnTo>
                  <a:pt x="308676" y="0"/>
                </a:lnTo>
                <a:lnTo>
                  <a:pt x="301843" y="115"/>
                </a:lnTo>
                <a:lnTo>
                  <a:pt x="298373" y="4160"/>
                </a:lnTo>
                <a:lnTo>
                  <a:pt x="292731" y="15204"/>
                </a:lnTo>
                <a:lnTo>
                  <a:pt x="287254" y="27052"/>
                </a:lnTo>
                <a:lnTo>
                  <a:pt x="287032" y="27451"/>
                </a:lnTo>
                <a:lnTo>
                  <a:pt x="287794" y="30004"/>
                </a:lnTo>
                <a:lnTo>
                  <a:pt x="282094" y="40838"/>
                </a:lnTo>
                <a:lnTo>
                  <a:pt x="276517" y="52340"/>
                </a:lnTo>
                <a:lnTo>
                  <a:pt x="271547" y="64342"/>
                </a:lnTo>
                <a:lnTo>
                  <a:pt x="267668" y="76678"/>
                </a:lnTo>
                <a:lnTo>
                  <a:pt x="266700" y="80842"/>
                </a:lnTo>
                <a:lnTo>
                  <a:pt x="264252" y="93765"/>
                </a:lnTo>
                <a:lnTo>
                  <a:pt x="261936" y="106215"/>
                </a:lnTo>
                <a:lnTo>
                  <a:pt x="258999" y="118307"/>
                </a:lnTo>
                <a:lnTo>
                  <a:pt x="254683" y="130153"/>
                </a:lnTo>
                <a:lnTo>
                  <a:pt x="252006" y="135592"/>
                </a:lnTo>
                <a:lnTo>
                  <a:pt x="246315" y="147074"/>
                </a:lnTo>
                <a:lnTo>
                  <a:pt x="241304" y="158673"/>
                </a:lnTo>
                <a:lnTo>
                  <a:pt x="236563" y="170346"/>
                </a:lnTo>
                <a:lnTo>
                  <a:pt x="231687" y="182050"/>
                </a:lnTo>
                <a:lnTo>
                  <a:pt x="228130" y="189910"/>
                </a:lnTo>
                <a:lnTo>
                  <a:pt x="222593" y="201313"/>
                </a:lnTo>
                <a:lnTo>
                  <a:pt x="216855" y="212634"/>
                </a:lnTo>
                <a:lnTo>
                  <a:pt x="210975" y="223895"/>
                </a:lnTo>
                <a:lnTo>
                  <a:pt x="205009" y="235121"/>
                </a:lnTo>
                <a:lnTo>
                  <a:pt x="199016" y="246335"/>
                </a:lnTo>
                <a:lnTo>
                  <a:pt x="193054" y="257561"/>
                </a:lnTo>
                <a:lnTo>
                  <a:pt x="187180" y="268822"/>
                </a:lnTo>
                <a:lnTo>
                  <a:pt x="184150" y="274758"/>
                </a:lnTo>
                <a:lnTo>
                  <a:pt x="178889" y="286392"/>
                </a:lnTo>
                <a:lnTo>
                  <a:pt x="174483" y="298362"/>
                </a:lnTo>
                <a:lnTo>
                  <a:pt x="170675" y="310560"/>
                </a:lnTo>
                <a:lnTo>
                  <a:pt x="167211" y="322880"/>
                </a:lnTo>
                <a:lnTo>
                  <a:pt x="163835" y="335212"/>
                </a:lnTo>
                <a:lnTo>
                  <a:pt x="160293" y="347448"/>
                </a:lnTo>
                <a:lnTo>
                  <a:pt x="156328" y="359481"/>
                </a:lnTo>
                <a:lnTo>
                  <a:pt x="151686" y="371202"/>
                </a:lnTo>
                <a:lnTo>
                  <a:pt x="147091" y="380702"/>
                </a:lnTo>
                <a:lnTo>
                  <a:pt x="140183" y="390890"/>
                </a:lnTo>
                <a:lnTo>
                  <a:pt x="131461" y="399953"/>
                </a:lnTo>
                <a:lnTo>
                  <a:pt x="121544" y="408264"/>
                </a:lnTo>
                <a:lnTo>
                  <a:pt x="111050" y="416201"/>
                </a:lnTo>
                <a:lnTo>
                  <a:pt x="100600" y="424138"/>
                </a:lnTo>
                <a:lnTo>
                  <a:pt x="90814" y="432450"/>
                </a:lnTo>
                <a:lnTo>
                  <a:pt x="82994" y="440671"/>
                </a:lnTo>
                <a:lnTo>
                  <a:pt x="79717" y="443343"/>
                </a:lnTo>
                <a:lnTo>
                  <a:pt x="71812" y="449533"/>
                </a:lnTo>
                <a:lnTo>
                  <a:pt x="60627" y="458375"/>
                </a:lnTo>
                <a:lnTo>
                  <a:pt x="47506" y="469005"/>
                </a:lnTo>
                <a:lnTo>
                  <a:pt x="33797" y="480558"/>
                </a:lnTo>
                <a:lnTo>
                  <a:pt x="20846" y="492171"/>
                </a:lnTo>
                <a:lnTo>
                  <a:pt x="10000" y="502978"/>
                </a:lnTo>
                <a:lnTo>
                  <a:pt x="2604" y="512115"/>
                </a:lnTo>
                <a:lnTo>
                  <a:pt x="0" y="518510"/>
                </a:lnTo>
                <a:lnTo>
                  <a:pt x="69938" y="5564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012301" y="5937876"/>
            <a:ext cx="595942" cy="559861"/>
          </a:xfrm>
          <a:custGeom>
            <a:avLst/>
            <a:gdLst/>
            <a:ahLst/>
            <a:cxnLst/>
            <a:rect l="l" t="t" r="r" b="b"/>
            <a:pathLst>
              <a:path w="595942" h="559861">
                <a:moveTo>
                  <a:pt x="589343" y="457257"/>
                </a:moveTo>
                <a:lnTo>
                  <a:pt x="590641" y="444552"/>
                </a:lnTo>
                <a:lnTo>
                  <a:pt x="591799" y="431931"/>
                </a:lnTo>
                <a:lnTo>
                  <a:pt x="592855" y="419341"/>
                </a:lnTo>
                <a:lnTo>
                  <a:pt x="593850" y="406731"/>
                </a:lnTo>
                <a:lnTo>
                  <a:pt x="594822" y="394049"/>
                </a:lnTo>
                <a:lnTo>
                  <a:pt x="595325" y="387496"/>
                </a:lnTo>
                <a:lnTo>
                  <a:pt x="595942" y="377913"/>
                </a:lnTo>
                <a:lnTo>
                  <a:pt x="595824" y="374198"/>
                </a:lnTo>
                <a:lnTo>
                  <a:pt x="595181" y="372687"/>
                </a:lnTo>
                <a:lnTo>
                  <a:pt x="594224" y="369715"/>
                </a:lnTo>
                <a:lnTo>
                  <a:pt x="593166" y="361616"/>
                </a:lnTo>
                <a:lnTo>
                  <a:pt x="593001" y="359594"/>
                </a:lnTo>
                <a:lnTo>
                  <a:pt x="592493" y="352749"/>
                </a:lnTo>
                <a:lnTo>
                  <a:pt x="594982" y="345751"/>
                </a:lnTo>
                <a:lnTo>
                  <a:pt x="592696" y="339262"/>
                </a:lnTo>
                <a:lnTo>
                  <a:pt x="586486" y="328268"/>
                </a:lnTo>
                <a:lnTo>
                  <a:pt x="579085" y="317766"/>
                </a:lnTo>
                <a:lnTo>
                  <a:pt x="577735" y="315360"/>
                </a:lnTo>
                <a:lnTo>
                  <a:pt x="572243" y="303789"/>
                </a:lnTo>
                <a:lnTo>
                  <a:pt x="567480" y="292046"/>
                </a:lnTo>
                <a:lnTo>
                  <a:pt x="563279" y="280153"/>
                </a:lnTo>
                <a:lnTo>
                  <a:pt x="559478" y="268135"/>
                </a:lnTo>
                <a:lnTo>
                  <a:pt x="555909" y="256012"/>
                </a:lnTo>
                <a:lnTo>
                  <a:pt x="552410" y="243809"/>
                </a:lnTo>
                <a:lnTo>
                  <a:pt x="548815" y="231548"/>
                </a:lnTo>
                <a:lnTo>
                  <a:pt x="544959" y="219251"/>
                </a:lnTo>
                <a:lnTo>
                  <a:pt x="544118" y="216719"/>
                </a:lnTo>
                <a:lnTo>
                  <a:pt x="539074" y="204876"/>
                </a:lnTo>
                <a:lnTo>
                  <a:pt x="532853" y="193789"/>
                </a:lnTo>
                <a:lnTo>
                  <a:pt x="526364" y="182933"/>
                </a:lnTo>
                <a:lnTo>
                  <a:pt x="522478" y="175838"/>
                </a:lnTo>
                <a:lnTo>
                  <a:pt x="517485" y="164569"/>
                </a:lnTo>
                <a:lnTo>
                  <a:pt x="513058" y="152233"/>
                </a:lnTo>
                <a:lnTo>
                  <a:pt x="509032" y="139771"/>
                </a:lnTo>
                <a:lnTo>
                  <a:pt x="505472" y="128810"/>
                </a:lnTo>
                <a:lnTo>
                  <a:pt x="501409" y="116801"/>
                </a:lnTo>
                <a:lnTo>
                  <a:pt x="497729" y="104614"/>
                </a:lnTo>
                <a:lnTo>
                  <a:pt x="496773" y="100781"/>
                </a:lnTo>
                <a:lnTo>
                  <a:pt x="493817" y="88629"/>
                </a:lnTo>
                <a:lnTo>
                  <a:pt x="491357" y="77061"/>
                </a:lnTo>
                <a:lnTo>
                  <a:pt x="490064" y="65220"/>
                </a:lnTo>
                <a:lnTo>
                  <a:pt x="490611" y="52251"/>
                </a:lnTo>
                <a:lnTo>
                  <a:pt x="491528" y="46387"/>
                </a:lnTo>
                <a:lnTo>
                  <a:pt x="478520" y="50928"/>
                </a:lnTo>
                <a:lnTo>
                  <a:pt x="466662" y="53472"/>
                </a:lnTo>
                <a:lnTo>
                  <a:pt x="455087" y="54235"/>
                </a:lnTo>
                <a:lnTo>
                  <a:pt x="442928" y="53431"/>
                </a:lnTo>
                <a:lnTo>
                  <a:pt x="431317" y="51645"/>
                </a:lnTo>
                <a:lnTo>
                  <a:pt x="419021" y="49184"/>
                </a:lnTo>
                <a:lnTo>
                  <a:pt x="406648" y="46244"/>
                </a:lnTo>
                <a:lnTo>
                  <a:pt x="394272" y="42815"/>
                </a:lnTo>
                <a:lnTo>
                  <a:pt x="381966" y="38888"/>
                </a:lnTo>
                <a:lnTo>
                  <a:pt x="369801" y="34455"/>
                </a:lnTo>
                <a:lnTo>
                  <a:pt x="357850" y="29506"/>
                </a:lnTo>
                <a:lnTo>
                  <a:pt x="346186" y="24032"/>
                </a:lnTo>
                <a:lnTo>
                  <a:pt x="334881" y="18025"/>
                </a:lnTo>
                <a:lnTo>
                  <a:pt x="324007" y="11475"/>
                </a:lnTo>
                <a:lnTo>
                  <a:pt x="317068" y="6827"/>
                </a:lnTo>
                <a:lnTo>
                  <a:pt x="308676" y="0"/>
                </a:lnTo>
                <a:lnTo>
                  <a:pt x="301843" y="115"/>
                </a:lnTo>
                <a:lnTo>
                  <a:pt x="298373" y="4160"/>
                </a:lnTo>
                <a:lnTo>
                  <a:pt x="292731" y="15204"/>
                </a:lnTo>
                <a:lnTo>
                  <a:pt x="287254" y="27052"/>
                </a:lnTo>
                <a:lnTo>
                  <a:pt x="287032" y="27451"/>
                </a:lnTo>
                <a:lnTo>
                  <a:pt x="287794" y="30004"/>
                </a:lnTo>
                <a:lnTo>
                  <a:pt x="282094" y="40838"/>
                </a:lnTo>
                <a:lnTo>
                  <a:pt x="276517" y="52340"/>
                </a:lnTo>
                <a:lnTo>
                  <a:pt x="271547" y="64342"/>
                </a:lnTo>
                <a:lnTo>
                  <a:pt x="267668" y="76678"/>
                </a:lnTo>
                <a:lnTo>
                  <a:pt x="266700" y="80842"/>
                </a:lnTo>
                <a:lnTo>
                  <a:pt x="264252" y="93765"/>
                </a:lnTo>
                <a:lnTo>
                  <a:pt x="261936" y="106215"/>
                </a:lnTo>
                <a:lnTo>
                  <a:pt x="258999" y="118307"/>
                </a:lnTo>
                <a:lnTo>
                  <a:pt x="254683" y="130153"/>
                </a:lnTo>
                <a:lnTo>
                  <a:pt x="252006" y="135592"/>
                </a:lnTo>
                <a:lnTo>
                  <a:pt x="246315" y="147074"/>
                </a:lnTo>
                <a:lnTo>
                  <a:pt x="241304" y="158673"/>
                </a:lnTo>
                <a:lnTo>
                  <a:pt x="236563" y="170346"/>
                </a:lnTo>
                <a:lnTo>
                  <a:pt x="231687" y="182050"/>
                </a:lnTo>
                <a:lnTo>
                  <a:pt x="228130" y="189910"/>
                </a:lnTo>
                <a:lnTo>
                  <a:pt x="222593" y="201313"/>
                </a:lnTo>
                <a:lnTo>
                  <a:pt x="216855" y="212634"/>
                </a:lnTo>
                <a:lnTo>
                  <a:pt x="210975" y="223895"/>
                </a:lnTo>
                <a:lnTo>
                  <a:pt x="205009" y="235121"/>
                </a:lnTo>
                <a:lnTo>
                  <a:pt x="199016" y="246335"/>
                </a:lnTo>
                <a:lnTo>
                  <a:pt x="193054" y="257561"/>
                </a:lnTo>
                <a:lnTo>
                  <a:pt x="187180" y="268822"/>
                </a:lnTo>
                <a:lnTo>
                  <a:pt x="184150" y="274758"/>
                </a:lnTo>
                <a:lnTo>
                  <a:pt x="178889" y="286392"/>
                </a:lnTo>
                <a:lnTo>
                  <a:pt x="174483" y="298362"/>
                </a:lnTo>
                <a:lnTo>
                  <a:pt x="170675" y="310560"/>
                </a:lnTo>
                <a:lnTo>
                  <a:pt x="167211" y="322880"/>
                </a:lnTo>
                <a:lnTo>
                  <a:pt x="163835" y="335212"/>
                </a:lnTo>
                <a:lnTo>
                  <a:pt x="160293" y="347448"/>
                </a:lnTo>
                <a:lnTo>
                  <a:pt x="156328" y="359481"/>
                </a:lnTo>
                <a:lnTo>
                  <a:pt x="151686" y="371202"/>
                </a:lnTo>
                <a:lnTo>
                  <a:pt x="147091" y="380702"/>
                </a:lnTo>
                <a:lnTo>
                  <a:pt x="140183" y="390890"/>
                </a:lnTo>
                <a:lnTo>
                  <a:pt x="131461" y="399953"/>
                </a:lnTo>
                <a:lnTo>
                  <a:pt x="121544" y="408264"/>
                </a:lnTo>
                <a:lnTo>
                  <a:pt x="111050" y="416201"/>
                </a:lnTo>
                <a:lnTo>
                  <a:pt x="100600" y="424138"/>
                </a:lnTo>
                <a:lnTo>
                  <a:pt x="90814" y="432450"/>
                </a:lnTo>
                <a:lnTo>
                  <a:pt x="82994" y="440671"/>
                </a:lnTo>
                <a:lnTo>
                  <a:pt x="79717" y="443343"/>
                </a:lnTo>
                <a:lnTo>
                  <a:pt x="71812" y="449533"/>
                </a:lnTo>
                <a:lnTo>
                  <a:pt x="60627" y="458375"/>
                </a:lnTo>
                <a:lnTo>
                  <a:pt x="47506" y="469005"/>
                </a:lnTo>
                <a:lnTo>
                  <a:pt x="33797" y="480558"/>
                </a:lnTo>
                <a:lnTo>
                  <a:pt x="20846" y="492171"/>
                </a:lnTo>
                <a:lnTo>
                  <a:pt x="10000" y="502978"/>
                </a:lnTo>
                <a:lnTo>
                  <a:pt x="2604" y="512115"/>
                </a:lnTo>
                <a:lnTo>
                  <a:pt x="0" y="518510"/>
                </a:lnTo>
                <a:lnTo>
                  <a:pt x="69938" y="556444"/>
                </a:lnTo>
                <a:lnTo>
                  <a:pt x="77914" y="558349"/>
                </a:lnTo>
                <a:lnTo>
                  <a:pt x="85420" y="559518"/>
                </a:lnTo>
                <a:lnTo>
                  <a:pt x="87414" y="559861"/>
                </a:lnTo>
                <a:lnTo>
                  <a:pt x="95819" y="555526"/>
                </a:lnTo>
                <a:lnTo>
                  <a:pt x="107150" y="545111"/>
                </a:lnTo>
                <a:lnTo>
                  <a:pt x="117056" y="535375"/>
                </a:lnTo>
                <a:lnTo>
                  <a:pt x="119710" y="533140"/>
                </a:lnTo>
                <a:lnTo>
                  <a:pt x="124658" y="524862"/>
                </a:lnTo>
                <a:lnTo>
                  <a:pt x="128736" y="519542"/>
                </a:lnTo>
                <a:lnTo>
                  <a:pt x="132274" y="516357"/>
                </a:lnTo>
                <a:lnTo>
                  <a:pt x="135600" y="514481"/>
                </a:lnTo>
                <a:lnTo>
                  <a:pt x="139041" y="513088"/>
                </a:lnTo>
                <a:lnTo>
                  <a:pt x="142928" y="511352"/>
                </a:lnTo>
                <a:lnTo>
                  <a:pt x="147588" y="508450"/>
                </a:lnTo>
                <a:lnTo>
                  <a:pt x="153351" y="503555"/>
                </a:lnTo>
                <a:lnTo>
                  <a:pt x="160544" y="495843"/>
                </a:lnTo>
                <a:lnTo>
                  <a:pt x="169497" y="484487"/>
                </a:lnTo>
                <a:lnTo>
                  <a:pt x="172440" y="480435"/>
                </a:lnTo>
                <a:lnTo>
                  <a:pt x="180064" y="470058"/>
                </a:lnTo>
                <a:lnTo>
                  <a:pt x="187927" y="459900"/>
                </a:lnTo>
                <a:lnTo>
                  <a:pt x="195991" y="449935"/>
                </a:lnTo>
                <a:lnTo>
                  <a:pt x="204222" y="440139"/>
                </a:lnTo>
                <a:lnTo>
                  <a:pt x="212584" y="430488"/>
                </a:lnTo>
                <a:lnTo>
                  <a:pt x="221042" y="420958"/>
                </a:lnTo>
                <a:lnTo>
                  <a:pt x="229558" y="411523"/>
                </a:lnTo>
                <a:lnTo>
                  <a:pt x="238098" y="402160"/>
                </a:lnTo>
                <a:lnTo>
                  <a:pt x="246626" y="392843"/>
                </a:lnTo>
                <a:lnTo>
                  <a:pt x="255106" y="383549"/>
                </a:lnTo>
                <a:lnTo>
                  <a:pt x="263502" y="374252"/>
                </a:lnTo>
                <a:lnTo>
                  <a:pt x="270103" y="366833"/>
                </a:lnTo>
                <a:lnTo>
                  <a:pt x="278509" y="357137"/>
                </a:lnTo>
                <a:lnTo>
                  <a:pt x="286746" y="347420"/>
                </a:lnTo>
                <a:lnTo>
                  <a:pt x="294943" y="337755"/>
                </a:lnTo>
                <a:lnTo>
                  <a:pt x="303229" y="328215"/>
                </a:lnTo>
                <a:lnTo>
                  <a:pt x="311733" y="318875"/>
                </a:lnTo>
                <a:lnTo>
                  <a:pt x="320585" y="309806"/>
                </a:lnTo>
                <a:lnTo>
                  <a:pt x="329915" y="301081"/>
                </a:lnTo>
                <a:lnTo>
                  <a:pt x="331470" y="299714"/>
                </a:lnTo>
                <a:lnTo>
                  <a:pt x="339655" y="290106"/>
                </a:lnTo>
                <a:lnTo>
                  <a:pt x="346249" y="278875"/>
                </a:lnTo>
                <a:lnTo>
                  <a:pt x="352575" y="267766"/>
                </a:lnTo>
                <a:lnTo>
                  <a:pt x="355130" y="264014"/>
                </a:lnTo>
                <a:lnTo>
                  <a:pt x="362556" y="253585"/>
                </a:lnTo>
                <a:lnTo>
                  <a:pt x="370382" y="243768"/>
                </a:lnTo>
                <a:lnTo>
                  <a:pt x="371779" y="242285"/>
                </a:lnTo>
                <a:lnTo>
                  <a:pt x="379008" y="233994"/>
                </a:lnTo>
                <a:lnTo>
                  <a:pt x="382524" y="228300"/>
                </a:lnTo>
                <a:lnTo>
                  <a:pt x="388518" y="219780"/>
                </a:lnTo>
                <a:lnTo>
                  <a:pt x="386194" y="223311"/>
                </a:lnTo>
                <a:lnTo>
                  <a:pt x="394157" y="233509"/>
                </a:lnTo>
                <a:lnTo>
                  <a:pt x="395401" y="237420"/>
                </a:lnTo>
                <a:lnTo>
                  <a:pt x="398611" y="243684"/>
                </a:lnTo>
                <a:lnTo>
                  <a:pt x="401388" y="243597"/>
                </a:lnTo>
                <a:lnTo>
                  <a:pt x="404793" y="244323"/>
                </a:lnTo>
                <a:lnTo>
                  <a:pt x="408343" y="249600"/>
                </a:lnTo>
                <a:lnTo>
                  <a:pt x="413918" y="261005"/>
                </a:lnTo>
                <a:lnTo>
                  <a:pt x="419380" y="272107"/>
                </a:lnTo>
                <a:lnTo>
                  <a:pt x="425058" y="283162"/>
                </a:lnTo>
                <a:lnTo>
                  <a:pt x="431280" y="294424"/>
                </a:lnTo>
                <a:lnTo>
                  <a:pt x="435305" y="301213"/>
                </a:lnTo>
                <a:lnTo>
                  <a:pt x="441209" y="310545"/>
                </a:lnTo>
                <a:lnTo>
                  <a:pt x="448791" y="322178"/>
                </a:lnTo>
                <a:lnTo>
                  <a:pt x="456771" y="334374"/>
                </a:lnTo>
                <a:lnTo>
                  <a:pt x="463866" y="345394"/>
                </a:lnTo>
                <a:lnTo>
                  <a:pt x="467690" y="351593"/>
                </a:lnTo>
                <a:lnTo>
                  <a:pt x="468363" y="352736"/>
                </a:lnTo>
                <a:lnTo>
                  <a:pt x="480758" y="360674"/>
                </a:lnTo>
                <a:lnTo>
                  <a:pt x="480809" y="360877"/>
                </a:lnTo>
                <a:lnTo>
                  <a:pt x="482993" y="367722"/>
                </a:lnTo>
                <a:lnTo>
                  <a:pt x="481291" y="368535"/>
                </a:lnTo>
                <a:lnTo>
                  <a:pt x="482409" y="376473"/>
                </a:lnTo>
                <a:lnTo>
                  <a:pt x="484421" y="383904"/>
                </a:lnTo>
                <a:lnTo>
                  <a:pt x="486872" y="385215"/>
                </a:lnTo>
                <a:lnTo>
                  <a:pt x="489439" y="384573"/>
                </a:lnTo>
                <a:lnTo>
                  <a:pt x="491800" y="386145"/>
                </a:lnTo>
                <a:lnTo>
                  <a:pt x="493560" y="393503"/>
                </a:lnTo>
                <a:lnTo>
                  <a:pt x="494713" y="405765"/>
                </a:lnTo>
                <a:lnTo>
                  <a:pt x="495235" y="418352"/>
                </a:lnTo>
                <a:lnTo>
                  <a:pt x="495239" y="431155"/>
                </a:lnTo>
                <a:lnTo>
                  <a:pt x="494841" y="444063"/>
                </a:lnTo>
                <a:lnTo>
                  <a:pt x="494154" y="456964"/>
                </a:lnTo>
                <a:lnTo>
                  <a:pt x="493294" y="469749"/>
                </a:lnTo>
                <a:lnTo>
                  <a:pt x="492376" y="482305"/>
                </a:lnTo>
                <a:lnTo>
                  <a:pt x="491629" y="492792"/>
                </a:lnTo>
                <a:lnTo>
                  <a:pt x="491905" y="505597"/>
                </a:lnTo>
                <a:lnTo>
                  <a:pt x="493603" y="517898"/>
                </a:lnTo>
                <a:lnTo>
                  <a:pt x="495333" y="530205"/>
                </a:lnTo>
                <a:lnTo>
                  <a:pt x="495769" y="541751"/>
                </a:lnTo>
                <a:lnTo>
                  <a:pt x="505848" y="534925"/>
                </a:lnTo>
                <a:lnTo>
                  <a:pt x="516934" y="528746"/>
                </a:lnTo>
                <a:lnTo>
                  <a:pt x="528853" y="524326"/>
                </a:lnTo>
                <a:lnTo>
                  <a:pt x="537717" y="520332"/>
                </a:lnTo>
                <a:lnTo>
                  <a:pt x="550253" y="513180"/>
                </a:lnTo>
                <a:lnTo>
                  <a:pt x="563850" y="505139"/>
                </a:lnTo>
                <a:lnTo>
                  <a:pt x="575898" y="498477"/>
                </a:lnTo>
                <a:lnTo>
                  <a:pt x="582676" y="495662"/>
                </a:lnTo>
                <a:lnTo>
                  <a:pt x="588461" y="495371"/>
                </a:lnTo>
                <a:lnTo>
                  <a:pt x="587126" y="495367"/>
                </a:lnTo>
                <a:lnTo>
                  <a:pt x="587997" y="489630"/>
                </a:lnTo>
                <a:lnTo>
                  <a:pt x="590430" y="477369"/>
                </a:lnTo>
                <a:lnTo>
                  <a:pt x="589303" y="467098"/>
                </a:lnTo>
                <a:lnTo>
                  <a:pt x="589343" y="4572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248763" y="6240574"/>
            <a:ext cx="66446" cy="36334"/>
          </a:xfrm>
          <a:custGeom>
            <a:avLst/>
            <a:gdLst/>
            <a:ahLst/>
            <a:cxnLst/>
            <a:rect l="l" t="t" r="r" b="b"/>
            <a:pathLst>
              <a:path w="66446" h="36334">
                <a:moveTo>
                  <a:pt x="66446" y="0"/>
                </a:moveTo>
                <a:lnTo>
                  <a:pt x="55966" y="6940"/>
                </a:lnTo>
                <a:lnTo>
                  <a:pt x="44316" y="12325"/>
                </a:lnTo>
                <a:lnTo>
                  <a:pt x="32180" y="17073"/>
                </a:lnTo>
                <a:lnTo>
                  <a:pt x="20240" y="22104"/>
                </a:lnTo>
                <a:lnTo>
                  <a:pt x="9181" y="28337"/>
                </a:lnTo>
                <a:lnTo>
                  <a:pt x="0" y="363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493112" y="6225093"/>
            <a:ext cx="15481" cy="73659"/>
          </a:xfrm>
          <a:custGeom>
            <a:avLst/>
            <a:gdLst/>
            <a:ahLst/>
            <a:cxnLst/>
            <a:rect l="l" t="t" r="r" b="b"/>
            <a:pathLst>
              <a:path w="15481" h="73660">
                <a:moveTo>
                  <a:pt x="0" y="73659"/>
                </a:moveTo>
                <a:lnTo>
                  <a:pt x="2244" y="61497"/>
                </a:lnTo>
                <a:lnTo>
                  <a:pt x="4863" y="48464"/>
                </a:lnTo>
                <a:lnTo>
                  <a:pt x="7523" y="36175"/>
                </a:lnTo>
                <a:lnTo>
                  <a:pt x="7810" y="34912"/>
                </a:lnTo>
                <a:lnTo>
                  <a:pt x="9704" y="22435"/>
                </a:lnTo>
                <a:lnTo>
                  <a:pt x="12038" y="8544"/>
                </a:lnTo>
                <a:lnTo>
                  <a:pt x="154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352966" y="6040092"/>
            <a:ext cx="72618" cy="22280"/>
          </a:xfrm>
          <a:custGeom>
            <a:avLst/>
            <a:gdLst/>
            <a:ahLst/>
            <a:cxnLst/>
            <a:rect l="l" t="t" r="r" b="b"/>
            <a:pathLst>
              <a:path w="72618" h="22280">
                <a:moveTo>
                  <a:pt x="72618" y="0"/>
                </a:moveTo>
                <a:lnTo>
                  <a:pt x="72047" y="4089"/>
                </a:lnTo>
                <a:lnTo>
                  <a:pt x="67894" y="8534"/>
                </a:lnTo>
                <a:lnTo>
                  <a:pt x="65963" y="12357"/>
                </a:lnTo>
                <a:lnTo>
                  <a:pt x="62242" y="19685"/>
                </a:lnTo>
                <a:lnTo>
                  <a:pt x="52463" y="21094"/>
                </a:lnTo>
                <a:lnTo>
                  <a:pt x="39766" y="21868"/>
                </a:lnTo>
                <a:lnTo>
                  <a:pt x="27247" y="22280"/>
                </a:lnTo>
                <a:lnTo>
                  <a:pt x="14718" y="21967"/>
                </a:lnTo>
                <a:lnTo>
                  <a:pt x="1985" y="20565"/>
                </a:lnTo>
                <a:lnTo>
                  <a:pt x="0" y="202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288629" y="5986701"/>
            <a:ext cx="20815" cy="22428"/>
          </a:xfrm>
          <a:custGeom>
            <a:avLst/>
            <a:gdLst/>
            <a:ahLst/>
            <a:cxnLst/>
            <a:rect l="l" t="t" r="r" b="b"/>
            <a:pathLst>
              <a:path w="20815" h="22428">
                <a:moveTo>
                  <a:pt x="0" y="0"/>
                </a:moveTo>
                <a:lnTo>
                  <a:pt x="7274" y="10671"/>
                </a:lnTo>
                <a:lnTo>
                  <a:pt x="16538" y="20134"/>
                </a:lnTo>
                <a:lnTo>
                  <a:pt x="20815" y="224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214092" y="6153288"/>
            <a:ext cx="84188" cy="80365"/>
          </a:xfrm>
          <a:custGeom>
            <a:avLst/>
            <a:gdLst/>
            <a:ahLst/>
            <a:cxnLst/>
            <a:rect l="l" t="t" r="r" b="b"/>
            <a:pathLst>
              <a:path w="84188" h="80365">
                <a:moveTo>
                  <a:pt x="84188" y="25768"/>
                </a:moveTo>
                <a:lnTo>
                  <a:pt x="77164" y="36528"/>
                </a:lnTo>
                <a:lnTo>
                  <a:pt x="69640" y="46558"/>
                </a:lnTo>
                <a:lnTo>
                  <a:pt x="64122" y="54190"/>
                </a:lnTo>
                <a:lnTo>
                  <a:pt x="57514" y="65461"/>
                </a:lnTo>
                <a:lnTo>
                  <a:pt x="51761" y="76680"/>
                </a:lnTo>
                <a:lnTo>
                  <a:pt x="49745" y="80365"/>
                </a:lnTo>
                <a:lnTo>
                  <a:pt x="38372" y="75984"/>
                </a:lnTo>
                <a:lnTo>
                  <a:pt x="27808" y="68084"/>
                </a:lnTo>
                <a:lnTo>
                  <a:pt x="26530" y="67271"/>
                </a:lnTo>
                <a:lnTo>
                  <a:pt x="15045" y="61338"/>
                </a:lnTo>
                <a:lnTo>
                  <a:pt x="3257" y="57421"/>
                </a:lnTo>
                <a:lnTo>
                  <a:pt x="0" y="56667"/>
                </a:lnTo>
                <a:lnTo>
                  <a:pt x="4913" y="45143"/>
                </a:lnTo>
                <a:lnTo>
                  <a:pt x="10615" y="33589"/>
                </a:lnTo>
                <a:lnTo>
                  <a:pt x="16649" y="22269"/>
                </a:lnTo>
                <a:lnTo>
                  <a:pt x="19900" y="16319"/>
                </a:lnTo>
                <a:lnTo>
                  <a:pt x="23101" y="10502"/>
                </a:lnTo>
                <a:lnTo>
                  <a:pt x="28981" y="5168"/>
                </a:lnTo>
                <a:lnTo>
                  <a:pt x="316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245830" y="6137921"/>
            <a:ext cx="64731" cy="42113"/>
          </a:xfrm>
          <a:custGeom>
            <a:avLst/>
            <a:gdLst/>
            <a:ahLst/>
            <a:cxnLst/>
            <a:rect l="l" t="t" r="r" b="b"/>
            <a:pathLst>
              <a:path w="64731" h="42113">
                <a:moveTo>
                  <a:pt x="6400" y="0"/>
                </a:moveTo>
                <a:lnTo>
                  <a:pt x="4825" y="4571"/>
                </a:lnTo>
                <a:lnTo>
                  <a:pt x="266" y="7175"/>
                </a:lnTo>
                <a:lnTo>
                  <a:pt x="0" y="12255"/>
                </a:lnTo>
                <a:lnTo>
                  <a:pt x="11407" y="16831"/>
                </a:lnTo>
                <a:lnTo>
                  <a:pt x="22818" y="24410"/>
                </a:lnTo>
                <a:lnTo>
                  <a:pt x="26212" y="26822"/>
                </a:lnTo>
                <a:lnTo>
                  <a:pt x="36274" y="34310"/>
                </a:lnTo>
                <a:lnTo>
                  <a:pt x="47609" y="40589"/>
                </a:lnTo>
                <a:lnTo>
                  <a:pt x="54432" y="42113"/>
                </a:lnTo>
                <a:lnTo>
                  <a:pt x="57238" y="36525"/>
                </a:lnTo>
                <a:lnTo>
                  <a:pt x="61429" y="32105"/>
                </a:lnTo>
                <a:lnTo>
                  <a:pt x="64731" y="267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171737" y="6255180"/>
            <a:ext cx="26060" cy="32931"/>
          </a:xfrm>
          <a:custGeom>
            <a:avLst/>
            <a:gdLst/>
            <a:ahLst/>
            <a:cxnLst/>
            <a:rect l="l" t="t" r="r" b="b"/>
            <a:pathLst>
              <a:path w="26060" h="32931">
                <a:moveTo>
                  <a:pt x="0" y="32931"/>
                </a:moveTo>
                <a:lnTo>
                  <a:pt x="7735" y="22974"/>
                </a:lnTo>
                <a:lnTo>
                  <a:pt x="17180" y="13653"/>
                </a:lnTo>
                <a:lnTo>
                  <a:pt x="24700" y="3504"/>
                </a:lnTo>
                <a:lnTo>
                  <a:pt x="260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289341" y="5689032"/>
            <a:ext cx="332965" cy="354171"/>
          </a:xfrm>
          <a:custGeom>
            <a:avLst/>
            <a:gdLst/>
            <a:ahLst/>
            <a:cxnLst/>
            <a:rect l="l" t="t" r="r" b="b"/>
            <a:pathLst>
              <a:path w="332965" h="354171">
                <a:moveTo>
                  <a:pt x="290831" y="141549"/>
                </a:moveTo>
                <a:lnTo>
                  <a:pt x="295587" y="140165"/>
                </a:lnTo>
                <a:lnTo>
                  <a:pt x="304390" y="139315"/>
                </a:lnTo>
                <a:lnTo>
                  <a:pt x="315962" y="138818"/>
                </a:lnTo>
                <a:lnTo>
                  <a:pt x="329023" y="138492"/>
                </a:lnTo>
                <a:lnTo>
                  <a:pt x="332965" y="138392"/>
                </a:lnTo>
                <a:lnTo>
                  <a:pt x="329960" y="130447"/>
                </a:lnTo>
                <a:lnTo>
                  <a:pt x="327453" y="116340"/>
                </a:lnTo>
                <a:lnTo>
                  <a:pt x="325145" y="100539"/>
                </a:lnTo>
                <a:lnTo>
                  <a:pt x="322275" y="86293"/>
                </a:lnTo>
                <a:lnTo>
                  <a:pt x="318085" y="76849"/>
                </a:lnTo>
                <a:lnTo>
                  <a:pt x="316966" y="75780"/>
                </a:lnTo>
                <a:lnTo>
                  <a:pt x="306748" y="69326"/>
                </a:lnTo>
                <a:lnTo>
                  <a:pt x="297374" y="63193"/>
                </a:lnTo>
                <a:lnTo>
                  <a:pt x="295528" y="61658"/>
                </a:lnTo>
                <a:lnTo>
                  <a:pt x="290144" y="57073"/>
                </a:lnTo>
                <a:lnTo>
                  <a:pt x="282663" y="52031"/>
                </a:lnTo>
                <a:lnTo>
                  <a:pt x="275437" y="50495"/>
                </a:lnTo>
                <a:lnTo>
                  <a:pt x="273850" y="53606"/>
                </a:lnTo>
                <a:lnTo>
                  <a:pt x="270332" y="54736"/>
                </a:lnTo>
                <a:lnTo>
                  <a:pt x="268833" y="57962"/>
                </a:lnTo>
                <a:lnTo>
                  <a:pt x="267246" y="61366"/>
                </a:lnTo>
                <a:lnTo>
                  <a:pt x="269493" y="67195"/>
                </a:lnTo>
                <a:lnTo>
                  <a:pt x="267982" y="70637"/>
                </a:lnTo>
                <a:lnTo>
                  <a:pt x="264896" y="77647"/>
                </a:lnTo>
                <a:lnTo>
                  <a:pt x="261912" y="84658"/>
                </a:lnTo>
                <a:lnTo>
                  <a:pt x="258851" y="91274"/>
                </a:lnTo>
                <a:lnTo>
                  <a:pt x="254931" y="79241"/>
                </a:lnTo>
                <a:lnTo>
                  <a:pt x="251646" y="66958"/>
                </a:lnTo>
                <a:lnTo>
                  <a:pt x="251536" y="66560"/>
                </a:lnTo>
                <a:lnTo>
                  <a:pt x="246381" y="54261"/>
                </a:lnTo>
                <a:lnTo>
                  <a:pt x="239134" y="44914"/>
                </a:lnTo>
                <a:lnTo>
                  <a:pt x="233768" y="39001"/>
                </a:lnTo>
                <a:lnTo>
                  <a:pt x="228599" y="33223"/>
                </a:lnTo>
                <a:lnTo>
                  <a:pt x="225196" y="26631"/>
                </a:lnTo>
                <a:lnTo>
                  <a:pt x="219494" y="20777"/>
                </a:lnTo>
                <a:lnTo>
                  <a:pt x="213715" y="14833"/>
                </a:lnTo>
                <a:lnTo>
                  <a:pt x="207022" y="8674"/>
                </a:lnTo>
                <a:lnTo>
                  <a:pt x="206362" y="0"/>
                </a:lnTo>
                <a:lnTo>
                  <a:pt x="195502" y="6179"/>
                </a:lnTo>
                <a:lnTo>
                  <a:pt x="182478" y="11153"/>
                </a:lnTo>
                <a:lnTo>
                  <a:pt x="172745" y="12776"/>
                </a:lnTo>
                <a:lnTo>
                  <a:pt x="164528" y="12776"/>
                </a:lnTo>
                <a:lnTo>
                  <a:pt x="156171" y="9931"/>
                </a:lnTo>
                <a:lnTo>
                  <a:pt x="148056" y="12915"/>
                </a:lnTo>
                <a:lnTo>
                  <a:pt x="143586" y="14554"/>
                </a:lnTo>
                <a:lnTo>
                  <a:pt x="140373" y="18465"/>
                </a:lnTo>
                <a:lnTo>
                  <a:pt x="135864" y="18618"/>
                </a:lnTo>
                <a:lnTo>
                  <a:pt x="136626" y="19697"/>
                </a:lnTo>
                <a:lnTo>
                  <a:pt x="127392" y="28162"/>
                </a:lnTo>
                <a:lnTo>
                  <a:pt x="117359" y="35901"/>
                </a:lnTo>
                <a:lnTo>
                  <a:pt x="107196" y="43623"/>
                </a:lnTo>
                <a:lnTo>
                  <a:pt x="97574" y="52038"/>
                </a:lnTo>
                <a:lnTo>
                  <a:pt x="89162" y="61853"/>
                </a:lnTo>
                <a:lnTo>
                  <a:pt x="80890" y="74341"/>
                </a:lnTo>
                <a:lnTo>
                  <a:pt x="74071" y="85052"/>
                </a:lnTo>
                <a:lnTo>
                  <a:pt x="67804" y="95911"/>
                </a:lnTo>
                <a:lnTo>
                  <a:pt x="62298" y="107209"/>
                </a:lnTo>
                <a:lnTo>
                  <a:pt x="57765" y="119235"/>
                </a:lnTo>
                <a:lnTo>
                  <a:pt x="56794" y="122440"/>
                </a:lnTo>
                <a:lnTo>
                  <a:pt x="53451" y="134764"/>
                </a:lnTo>
                <a:lnTo>
                  <a:pt x="50223" y="147122"/>
                </a:lnTo>
                <a:lnTo>
                  <a:pt x="46738" y="159363"/>
                </a:lnTo>
                <a:lnTo>
                  <a:pt x="42621" y="171337"/>
                </a:lnTo>
                <a:lnTo>
                  <a:pt x="38811" y="180225"/>
                </a:lnTo>
                <a:lnTo>
                  <a:pt x="35039" y="188150"/>
                </a:lnTo>
                <a:lnTo>
                  <a:pt x="29044" y="192074"/>
                </a:lnTo>
                <a:lnTo>
                  <a:pt x="25958" y="200456"/>
                </a:lnTo>
                <a:lnTo>
                  <a:pt x="24494" y="213225"/>
                </a:lnTo>
                <a:lnTo>
                  <a:pt x="26407" y="222894"/>
                </a:lnTo>
                <a:lnTo>
                  <a:pt x="26758" y="223507"/>
                </a:lnTo>
                <a:lnTo>
                  <a:pt x="22719" y="235459"/>
                </a:lnTo>
                <a:lnTo>
                  <a:pt x="20565" y="247329"/>
                </a:lnTo>
                <a:lnTo>
                  <a:pt x="18910" y="252768"/>
                </a:lnTo>
                <a:lnTo>
                  <a:pt x="14667" y="262163"/>
                </a:lnTo>
                <a:lnTo>
                  <a:pt x="7707" y="276756"/>
                </a:lnTo>
                <a:lnTo>
                  <a:pt x="1591" y="289424"/>
                </a:lnTo>
                <a:lnTo>
                  <a:pt x="0" y="292734"/>
                </a:lnTo>
                <a:lnTo>
                  <a:pt x="10432" y="299528"/>
                </a:lnTo>
                <a:lnTo>
                  <a:pt x="20722" y="306740"/>
                </a:lnTo>
                <a:lnTo>
                  <a:pt x="31925" y="313316"/>
                </a:lnTo>
                <a:lnTo>
                  <a:pt x="34035" y="314312"/>
                </a:lnTo>
                <a:lnTo>
                  <a:pt x="46206" y="318029"/>
                </a:lnTo>
                <a:lnTo>
                  <a:pt x="58650" y="320094"/>
                </a:lnTo>
                <a:lnTo>
                  <a:pt x="66865" y="321779"/>
                </a:lnTo>
                <a:lnTo>
                  <a:pt x="79035" y="325485"/>
                </a:lnTo>
                <a:lnTo>
                  <a:pt x="90965" y="329902"/>
                </a:lnTo>
                <a:lnTo>
                  <a:pt x="102833" y="334479"/>
                </a:lnTo>
                <a:lnTo>
                  <a:pt x="114818" y="338666"/>
                </a:lnTo>
                <a:lnTo>
                  <a:pt x="127099" y="341909"/>
                </a:lnTo>
                <a:lnTo>
                  <a:pt x="130517" y="342557"/>
                </a:lnTo>
                <a:lnTo>
                  <a:pt x="142749" y="345512"/>
                </a:lnTo>
                <a:lnTo>
                  <a:pt x="155111" y="349098"/>
                </a:lnTo>
                <a:lnTo>
                  <a:pt x="167619" y="351667"/>
                </a:lnTo>
                <a:lnTo>
                  <a:pt x="173647" y="352056"/>
                </a:lnTo>
                <a:lnTo>
                  <a:pt x="184324" y="352590"/>
                </a:lnTo>
                <a:lnTo>
                  <a:pt x="198605" y="353563"/>
                </a:lnTo>
                <a:lnTo>
                  <a:pt x="213172" y="354171"/>
                </a:lnTo>
                <a:lnTo>
                  <a:pt x="224709" y="353612"/>
                </a:lnTo>
                <a:lnTo>
                  <a:pt x="225920" y="353390"/>
                </a:lnTo>
                <a:lnTo>
                  <a:pt x="226061" y="344511"/>
                </a:lnTo>
                <a:lnTo>
                  <a:pt x="224795" y="330316"/>
                </a:lnTo>
                <a:lnTo>
                  <a:pt x="223150" y="314327"/>
                </a:lnTo>
                <a:lnTo>
                  <a:pt x="222155" y="300070"/>
                </a:lnTo>
                <a:lnTo>
                  <a:pt x="222839" y="291068"/>
                </a:lnTo>
                <a:lnTo>
                  <a:pt x="222910" y="290880"/>
                </a:lnTo>
                <a:lnTo>
                  <a:pt x="228519" y="279455"/>
                </a:lnTo>
                <a:lnTo>
                  <a:pt x="233891" y="268088"/>
                </a:lnTo>
                <a:lnTo>
                  <a:pt x="235242" y="263842"/>
                </a:lnTo>
                <a:lnTo>
                  <a:pt x="239416" y="251794"/>
                </a:lnTo>
                <a:lnTo>
                  <a:pt x="244660" y="240321"/>
                </a:lnTo>
                <a:lnTo>
                  <a:pt x="250000" y="228875"/>
                </a:lnTo>
                <a:lnTo>
                  <a:pt x="254462" y="216907"/>
                </a:lnTo>
                <a:lnTo>
                  <a:pt x="255587" y="212699"/>
                </a:lnTo>
                <a:lnTo>
                  <a:pt x="259245" y="213863"/>
                </a:lnTo>
                <a:lnTo>
                  <a:pt x="264476" y="208856"/>
                </a:lnTo>
                <a:lnTo>
                  <a:pt x="270618" y="199381"/>
                </a:lnTo>
                <a:lnTo>
                  <a:pt x="277011" y="187142"/>
                </a:lnTo>
                <a:lnTo>
                  <a:pt x="282995" y="173844"/>
                </a:lnTo>
                <a:lnTo>
                  <a:pt x="287909" y="161188"/>
                </a:lnTo>
                <a:lnTo>
                  <a:pt x="291092" y="150881"/>
                </a:lnTo>
                <a:lnTo>
                  <a:pt x="291884" y="144624"/>
                </a:lnTo>
                <a:lnTo>
                  <a:pt x="290831" y="1415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637975" y="5819995"/>
            <a:ext cx="22575" cy="6919"/>
          </a:xfrm>
          <a:custGeom>
            <a:avLst/>
            <a:gdLst/>
            <a:ahLst/>
            <a:cxnLst/>
            <a:rect l="l" t="t" r="r" b="b"/>
            <a:pathLst>
              <a:path w="22575" h="6919">
                <a:moveTo>
                  <a:pt x="21954" y="4312"/>
                </a:moveTo>
                <a:lnTo>
                  <a:pt x="22575" y="1332"/>
                </a:lnTo>
                <a:lnTo>
                  <a:pt x="14777" y="0"/>
                </a:lnTo>
                <a:lnTo>
                  <a:pt x="5338" y="4078"/>
                </a:lnTo>
                <a:lnTo>
                  <a:pt x="0" y="6919"/>
                </a:lnTo>
                <a:lnTo>
                  <a:pt x="5865" y="6666"/>
                </a:lnTo>
                <a:lnTo>
                  <a:pt x="15722" y="5766"/>
                </a:lnTo>
                <a:lnTo>
                  <a:pt x="21954" y="43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622305" y="5826915"/>
            <a:ext cx="15668" cy="3809"/>
          </a:xfrm>
          <a:custGeom>
            <a:avLst/>
            <a:gdLst/>
            <a:ahLst/>
            <a:cxnLst/>
            <a:rect l="l" t="t" r="r" b="b"/>
            <a:pathLst>
              <a:path w="15668" h="3809">
                <a:moveTo>
                  <a:pt x="9329" y="273"/>
                </a:moveTo>
                <a:lnTo>
                  <a:pt x="0" y="509"/>
                </a:lnTo>
                <a:lnTo>
                  <a:pt x="460" y="1727"/>
                </a:lnTo>
                <a:lnTo>
                  <a:pt x="3534" y="3809"/>
                </a:lnTo>
                <a:lnTo>
                  <a:pt x="11508" y="2213"/>
                </a:lnTo>
                <a:lnTo>
                  <a:pt x="15668" y="0"/>
                </a:lnTo>
                <a:lnTo>
                  <a:pt x="9329" y="2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289340" y="5689032"/>
            <a:ext cx="371914" cy="354171"/>
          </a:xfrm>
          <a:custGeom>
            <a:avLst/>
            <a:gdLst/>
            <a:ahLst/>
            <a:cxnLst/>
            <a:rect l="l" t="t" r="r" b="b"/>
            <a:pathLst>
              <a:path w="371914" h="354171">
                <a:moveTo>
                  <a:pt x="136626" y="19697"/>
                </a:moveTo>
                <a:lnTo>
                  <a:pt x="127392" y="28162"/>
                </a:lnTo>
                <a:lnTo>
                  <a:pt x="117359" y="35901"/>
                </a:lnTo>
                <a:lnTo>
                  <a:pt x="107196" y="43623"/>
                </a:lnTo>
                <a:lnTo>
                  <a:pt x="97574" y="52038"/>
                </a:lnTo>
                <a:lnTo>
                  <a:pt x="89162" y="61853"/>
                </a:lnTo>
                <a:lnTo>
                  <a:pt x="80890" y="74341"/>
                </a:lnTo>
                <a:lnTo>
                  <a:pt x="74071" y="85052"/>
                </a:lnTo>
                <a:lnTo>
                  <a:pt x="67804" y="95911"/>
                </a:lnTo>
                <a:lnTo>
                  <a:pt x="62298" y="107209"/>
                </a:lnTo>
                <a:lnTo>
                  <a:pt x="57765" y="119235"/>
                </a:lnTo>
                <a:lnTo>
                  <a:pt x="56794" y="122440"/>
                </a:lnTo>
                <a:lnTo>
                  <a:pt x="53451" y="134764"/>
                </a:lnTo>
                <a:lnTo>
                  <a:pt x="50223" y="147122"/>
                </a:lnTo>
                <a:lnTo>
                  <a:pt x="46738" y="159363"/>
                </a:lnTo>
                <a:lnTo>
                  <a:pt x="42621" y="171337"/>
                </a:lnTo>
                <a:lnTo>
                  <a:pt x="38811" y="180225"/>
                </a:lnTo>
                <a:lnTo>
                  <a:pt x="35039" y="188150"/>
                </a:lnTo>
                <a:lnTo>
                  <a:pt x="29044" y="192074"/>
                </a:lnTo>
                <a:lnTo>
                  <a:pt x="25958" y="200456"/>
                </a:lnTo>
                <a:lnTo>
                  <a:pt x="24494" y="213225"/>
                </a:lnTo>
                <a:lnTo>
                  <a:pt x="26407" y="222894"/>
                </a:lnTo>
                <a:lnTo>
                  <a:pt x="27172" y="224619"/>
                </a:lnTo>
                <a:lnTo>
                  <a:pt x="26758" y="223507"/>
                </a:lnTo>
                <a:lnTo>
                  <a:pt x="22719" y="235459"/>
                </a:lnTo>
                <a:lnTo>
                  <a:pt x="20565" y="247329"/>
                </a:lnTo>
                <a:lnTo>
                  <a:pt x="18910" y="252768"/>
                </a:lnTo>
                <a:lnTo>
                  <a:pt x="14667" y="262163"/>
                </a:lnTo>
                <a:lnTo>
                  <a:pt x="7707" y="276756"/>
                </a:lnTo>
                <a:lnTo>
                  <a:pt x="1591" y="289424"/>
                </a:lnTo>
                <a:lnTo>
                  <a:pt x="0" y="292734"/>
                </a:lnTo>
                <a:lnTo>
                  <a:pt x="10432" y="299528"/>
                </a:lnTo>
                <a:lnTo>
                  <a:pt x="20722" y="306740"/>
                </a:lnTo>
                <a:lnTo>
                  <a:pt x="31925" y="313316"/>
                </a:lnTo>
                <a:lnTo>
                  <a:pt x="34035" y="314312"/>
                </a:lnTo>
                <a:lnTo>
                  <a:pt x="46206" y="318029"/>
                </a:lnTo>
                <a:lnTo>
                  <a:pt x="58650" y="320094"/>
                </a:lnTo>
                <a:lnTo>
                  <a:pt x="66865" y="321779"/>
                </a:lnTo>
                <a:lnTo>
                  <a:pt x="79035" y="325485"/>
                </a:lnTo>
                <a:lnTo>
                  <a:pt x="90965" y="329902"/>
                </a:lnTo>
                <a:lnTo>
                  <a:pt x="102833" y="334479"/>
                </a:lnTo>
                <a:lnTo>
                  <a:pt x="114818" y="338666"/>
                </a:lnTo>
                <a:lnTo>
                  <a:pt x="127099" y="341909"/>
                </a:lnTo>
                <a:lnTo>
                  <a:pt x="130517" y="342557"/>
                </a:lnTo>
                <a:lnTo>
                  <a:pt x="142749" y="345512"/>
                </a:lnTo>
                <a:lnTo>
                  <a:pt x="155111" y="349098"/>
                </a:lnTo>
                <a:lnTo>
                  <a:pt x="167619" y="351667"/>
                </a:lnTo>
                <a:lnTo>
                  <a:pt x="173647" y="352056"/>
                </a:lnTo>
                <a:lnTo>
                  <a:pt x="184324" y="352590"/>
                </a:lnTo>
                <a:lnTo>
                  <a:pt x="198605" y="353563"/>
                </a:lnTo>
                <a:lnTo>
                  <a:pt x="213172" y="354171"/>
                </a:lnTo>
                <a:lnTo>
                  <a:pt x="224709" y="353612"/>
                </a:lnTo>
                <a:lnTo>
                  <a:pt x="225920" y="353390"/>
                </a:lnTo>
                <a:lnTo>
                  <a:pt x="226061" y="344511"/>
                </a:lnTo>
                <a:lnTo>
                  <a:pt x="224795" y="330316"/>
                </a:lnTo>
                <a:lnTo>
                  <a:pt x="223150" y="314327"/>
                </a:lnTo>
                <a:lnTo>
                  <a:pt x="222155" y="300070"/>
                </a:lnTo>
                <a:lnTo>
                  <a:pt x="222839" y="291068"/>
                </a:lnTo>
                <a:lnTo>
                  <a:pt x="222910" y="290880"/>
                </a:lnTo>
                <a:lnTo>
                  <a:pt x="228519" y="279455"/>
                </a:lnTo>
                <a:lnTo>
                  <a:pt x="233891" y="268088"/>
                </a:lnTo>
                <a:lnTo>
                  <a:pt x="235242" y="263842"/>
                </a:lnTo>
                <a:lnTo>
                  <a:pt x="239416" y="251794"/>
                </a:lnTo>
                <a:lnTo>
                  <a:pt x="244660" y="240321"/>
                </a:lnTo>
                <a:lnTo>
                  <a:pt x="250000" y="228875"/>
                </a:lnTo>
                <a:lnTo>
                  <a:pt x="254462" y="216907"/>
                </a:lnTo>
                <a:lnTo>
                  <a:pt x="255587" y="212699"/>
                </a:lnTo>
                <a:lnTo>
                  <a:pt x="259245" y="213863"/>
                </a:lnTo>
                <a:lnTo>
                  <a:pt x="264476" y="208856"/>
                </a:lnTo>
                <a:lnTo>
                  <a:pt x="270618" y="199381"/>
                </a:lnTo>
                <a:lnTo>
                  <a:pt x="277011" y="187142"/>
                </a:lnTo>
                <a:lnTo>
                  <a:pt x="282995" y="173844"/>
                </a:lnTo>
                <a:lnTo>
                  <a:pt x="287909" y="161188"/>
                </a:lnTo>
                <a:lnTo>
                  <a:pt x="291092" y="150881"/>
                </a:lnTo>
                <a:lnTo>
                  <a:pt x="291884" y="144624"/>
                </a:lnTo>
                <a:lnTo>
                  <a:pt x="291401" y="143649"/>
                </a:lnTo>
                <a:lnTo>
                  <a:pt x="290831" y="141549"/>
                </a:lnTo>
                <a:lnTo>
                  <a:pt x="295587" y="140165"/>
                </a:lnTo>
                <a:lnTo>
                  <a:pt x="304390" y="139315"/>
                </a:lnTo>
                <a:lnTo>
                  <a:pt x="315962" y="138818"/>
                </a:lnTo>
                <a:lnTo>
                  <a:pt x="329023" y="138492"/>
                </a:lnTo>
                <a:lnTo>
                  <a:pt x="342294" y="138156"/>
                </a:lnTo>
                <a:lnTo>
                  <a:pt x="354498" y="137629"/>
                </a:lnTo>
                <a:lnTo>
                  <a:pt x="364355" y="136730"/>
                </a:lnTo>
                <a:lnTo>
                  <a:pt x="370587" y="135276"/>
                </a:lnTo>
                <a:lnTo>
                  <a:pt x="371914" y="133087"/>
                </a:lnTo>
                <a:lnTo>
                  <a:pt x="371208" y="132295"/>
                </a:lnTo>
                <a:lnTo>
                  <a:pt x="363410" y="130963"/>
                </a:lnTo>
                <a:lnTo>
                  <a:pt x="353971" y="135042"/>
                </a:lnTo>
                <a:lnTo>
                  <a:pt x="344473" y="140096"/>
                </a:lnTo>
                <a:lnTo>
                  <a:pt x="336499" y="141692"/>
                </a:lnTo>
                <a:lnTo>
                  <a:pt x="333425" y="139611"/>
                </a:lnTo>
                <a:lnTo>
                  <a:pt x="329960" y="130447"/>
                </a:lnTo>
                <a:lnTo>
                  <a:pt x="327453" y="116340"/>
                </a:lnTo>
                <a:lnTo>
                  <a:pt x="325145" y="100539"/>
                </a:lnTo>
                <a:lnTo>
                  <a:pt x="322275" y="86293"/>
                </a:lnTo>
                <a:lnTo>
                  <a:pt x="318085" y="76849"/>
                </a:lnTo>
                <a:lnTo>
                  <a:pt x="316966" y="75780"/>
                </a:lnTo>
                <a:lnTo>
                  <a:pt x="306748" y="69326"/>
                </a:lnTo>
                <a:lnTo>
                  <a:pt x="297374" y="63193"/>
                </a:lnTo>
                <a:lnTo>
                  <a:pt x="295528" y="61658"/>
                </a:lnTo>
                <a:lnTo>
                  <a:pt x="290144" y="57073"/>
                </a:lnTo>
                <a:lnTo>
                  <a:pt x="282663" y="52031"/>
                </a:lnTo>
                <a:lnTo>
                  <a:pt x="275437" y="50495"/>
                </a:lnTo>
                <a:lnTo>
                  <a:pt x="273850" y="53606"/>
                </a:lnTo>
                <a:lnTo>
                  <a:pt x="270332" y="54736"/>
                </a:lnTo>
                <a:lnTo>
                  <a:pt x="268833" y="57962"/>
                </a:lnTo>
                <a:lnTo>
                  <a:pt x="267246" y="61366"/>
                </a:lnTo>
                <a:lnTo>
                  <a:pt x="269493" y="67195"/>
                </a:lnTo>
                <a:lnTo>
                  <a:pt x="267982" y="70637"/>
                </a:lnTo>
                <a:lnTo>
                  <a:pt x="264896" y="77647"/>
                </a:lnTo>
                <a:lnTo>
                  <a:pt x="261912" y="84658"/>
                </a:lnTo>
                <a:lnTo>
                  <a:pt x="258851" y="91274"/>
                </a:lnTo>
                <a:lnTo>
                  <a:pt x="254931" y="79241"/>
                </a:lnTo>
                <a:lnTo>
                  <a:pt x="251646" y="66958"/>
                </a:lnTo>
                <a:lnTo>
                  <a:pt x="251536" y="66560"/>
                </a:lnTo>
                <a:lnTo>
                  <a:pt x="246381" y="54261"/>
                </a:lnTo>
                <a:lnTo>
                  <a:pt x="239134" y="44914"/>
                </a:lnTo>
                <a:lnTo>
                  <a:pt x="233768" y="39001"/>
                </a:lnTo>
                <a:lnTo>
                  <a:pt x="228599" y="33223"/>
                </a:lnTo>
                <a:lnTo>
                  <a:pt x="225196" y="26631"/>
                </a:lnTo>
                <a:lnTo>
                  <a:pt x="219494" y="20777"/>
                </a:lnTo>
                <a:lnTo>
                  <a:pt x="213715" y="14833"/>
                </a:lnTo>
                <a:lnTo>
                  <a:pt x="207022" y="8674"/>
                </a:lnTo>
                <a:lnTo>
                  <a:pt x="206362" y="0"/>
                </a:lnTo>
                <a:lnTo>
                  <a:pt x="195502" y="6179"/>
                </a:lnTo>
                <a:lnTo>
                  <a:pt x="182478" y="11153"/>
                </a:lnTo>
                <a:lnTo>
                  <a:pt x="172745" y="12776"/>
                </a:lnTo>
                <a:lnTo>
                  <a:pt x="164528" y="12776"/>
                </a:lnTo>
                <a:lnTo>
                  <a:pt x="156171" y="9931"/>
                </a:lnTo>
                <a:lnTo>
                  <a:pt x="148056" y="12915"/>
                </a:lnTo>
                <a:lnTo>
                  <a:pt x="143586" y="14554"/>
                </a:lnTo>
                <a:lnTo>
                  <a:pt x="140373" y="18465"/>
                </a:lnTo>
                <a:lnTo>
                  <a:pt x="135864" y="186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476438" y="5897603"/>
            <a:ext cx="51981" cy="144208"/>
          </a:xfrm>
          <a:custGeom>
            <a:avLst/>
            <a:gdLst/>
            <a:ahLst/>
            <a:cxnLst/>
            <a:rect l="l" t="t" r="r" b="b"/>
            <a:pathLst>
              <a:path w="51981" h="144208">
                <a:moveTo>
                  <a:pt x="0" y="144208"/>
                </a:moveTo>
                <a:lnTo>
                  <a:pt x="2211" y="133974"/>
                </a:lnTo>
                <a:lnTo>
                  <a:pt x="5439" y="122043"/>
                </a:lnTo>
                <a:lnTo>
                  <a:pt x="9431" y="108979"/>
                </a:lnTo>
                <a:lnTo>
                  <a:pt x="13935" y="95348"/>
                </a:lnTo>
                <a:lnTo>
                  <a:pt x="18699" y="81713"/>
                </a:lnTo>
                <a:lnTo>
                  <a:pt x="23471" y="68638"/>
                </a:lnTo>
                <a:lnTo>
                  <a:pt x="27999" y="56688"/>
                </a:lnTo>
                <a:lnTo>
                  <a:pt x="32032" y="46427"/>
                </a:lnTo>
                <a:lnTo>
                  <a:pt x="33439" y="42951"/>
                </a:lnTo>
                <a:lnTo>
                  <a:pt x="38170" y="30955"/>
                </a:lnTo>
                <a:lnTo>
                  <a:pt x="42942" y="18907"/>
                </a:lnTo>
                <a:lnTo>
                  <a:pt x="48084" y="7346"/>
                </a:lnTo>
                <a:lnTo>
                  <a:pt x="519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471066" y="5700525"/>
            <a:ext cx="72313" cy="106705"/>
          </a:xfrm>
          <a:custGeom>
            <a:avLst/>
            <a:gdLst/>
            <a:ahLst/>
            <a:cxnLst/>
            <a:rect l="l" t="t" r="r" b="b"/>
            <a:pathLst>
              <a:path w="72313" h="106705">
                <a:moveTo>
                  <a:pt x="0" y="0"/>
                </a:moveTo>
                <a:lnTo>
                  <a:pt x="11493" y="4330"/>
                </a:lnTo>
                <a:lnTo>
                  <a:pt x="22396" y="12640"/>
                </a:lnTo>
                <a:lnTo>
                  <a:pt x="25361" y="14973"/>
                </a:lnTo>
                <a:lnTo>
                  <a:pt x="34695" y="23879"/>
                </a:lnTo>
                <a:lnTo>
                  <a:pt x="41805" y="34201"/>
                </a:lnTo>
                <a:lnTo>
                  <a:pt x="47767" y="45663"/>
                </a:lnTo>
                <a:lnTo>
                  <a:pt x="49110" y="48475"/>
                </a:lnTo>
                <a:lnTo>
                  <a:pt x="53697" y="60103"/>
                </a:lnTo>
                <a:lnTo>
                  <a:pt x="57532" y="72351"/>
                </a:lnTo>
                <a:lnTo>
                  <a:pt x="61010" y="83057"/>
                </a:lnTo>
                <a:lnTo>
                  <a:pt x="64872" y="95736"/>
                </a:lnTo>
                <a:lnTo>
                  <a:pt x="71671" y="106293"/>
                </a:lnTo>
                <a:lnTo>
                  <a:pt x="72313" y="1067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609520" y="5710582"/>
            <a:ext cx="11036" cy="7302"/>
          </a:xfrm>
          <a:custGeom>
            <a:avLst/>
            <a:gdLst/>
            <a:ahLst/>
            <a:cxnLst/>
            <a:rect l="l" t="t" r="r" b="b"/>
            <a:pathLst>
              <a:path w="11036" h="7302">
                <a:moveTo>
                  <a:pt x="11036" y="7302"/>
                </a:moveTo>
                <a:lnTo>
                  <a:pt x="8267" y="6032"/>
                </a:lnTo>
                <a:lnTo>
                  <a:pt x="1904" y="252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618004" y="5695939"/>
            <a:ext cx="12776" cy="12496"/>
          </a:xfrm>
          <a:custGeom>
            <a:avLst/>
            <a:gdLst/>
            <a:ahLst/>
            <a:cxnLst/>
            <a:rect l="l" t="t" r="r" b="b"/>
            <a:pathLst>
              <a:path w="12776" h="12496">
                <a:moveTo>
                  <a:pt x="12776" y="12496"/>
                </a:moveTo>
                <a:lnTo>
                  <a:pt x="9118" y="8267"/>
                </a:lnTo>
                <a:lnTo>
                  <a:pt x="0" y="7111"/>
                </a:lnTo>
                <a:lnTo>
                  <a:pt x="26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619490" y="5660558"/>
            <a:ext cx="24688" cy="5257"/>
          </a:xfrm>
          <a:custGeom>
            <a:avLst/>
            <a:gdLst/>
            <a:ahLst/>
            <a:cxnLst/>
            <a:rect l="l" t="t" r="r" b="b"/>
            <a:pathLst>
              <a:path w="24688" h="5257">
                <a:moveTo>
                  <a:pt x="24688" y="5257"/>
                </a:moveTo>
                <a:lnTo>
                  <a:pt x="22682" y="4292"/>
                </a:lnTo>
                <a:lnTo>
                  <a:pt x="21120" y="2235"/>
                </a:lnTo>
                <a:lnTo>
                  <a:pt x="19075" y="1358"/>
                </a:lnTo>
                <a:lnTo>
                  <a:pt x="17322" y="609"/>
                </a:lnTo>
                <a:lnTo>
                  <a:pt x="16878" y="1028"/>
                </a:lnTo>
                <a:lnTo>
                  <a:pt x="14643" y="723"/>
                </a:lnTo>
                <a:lnTo>
                  <a:pt x="9347" y="0"/>
                </a:lnTo>
                <a:lnTo>
                  <a:pt x="5219" y="1485"/>
                </a:lnTo>
                <a:lnTo>
                  <a:pt x="0" y="2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627225" y="5670857"/>
            <a:ext cx="10579" cy="800"/>
          </a:xfrm>
          <a:custGeom>
            <a:avLst/>
            <a:gdLst/>
            <a:ahLst/>
            <a:cxnLst/>
            <a:rect l="l" t="t" r="r" b="b"/>
            <a:pathLst>
              <a:path w="10579" h="800">
                <a:moveTo>
                  <a:pt x="10579" y="800"/>
                </a:moveTo>
                <a:lnTo>
                  <a:pt x="6934" y="38"/>
                </a:lnTo>
                <a:lnTo>
                  <a:pt x="3543" y="6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627960" y="5671874"/>
            <a:ext cx="4978" cy="4991"/>
          </a:xfrm>
          <a:custGeom>
            <a:avLst/>
            <a:gdLst/>
            <a:ahLst/>
            <a:cxnLst/>
            <a:rect l="l" t="t" r="r" b="b"/>
            <a:pathLst>
              <a:path w="4978" h="4991">
                <a:moveTo>
                  <a:pt x="4978" y="0"/>
                </a:moveTo>
                <a:lnTo>
                  <a:pt x="4356" y="1587"/>
                </a:lnTo>
                <a:lnTo>
                  <a:pt x="3644" y="3289"/>
                </a:lnTo>
                <a:lnTo>
                  <a:pt x="2946" y="4889"/>
                </a:lnTo>
                <a:lnTo>
                  <a:pt x="2095" y="4991"/>
                </a:lnTo>
                <a:lnTo>
                  <a:pt x="787" y="4762"/>
                </a:lnTo>
                <a:lnTo>
                  <a:pt x="0" y="4394"/>
                </a:lnTo>
                <a:lnTo>
                  <a:pt x="38" y="3606"/>
                </a:lnTo>
                <a:lnTo>
                  <a:pt x="88" y="2616"/>
                </a:lnTo>
                <a:lnTo>
                  <a:pt x="355" y="18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611350" y="5718406"/>
            <a:ext cx="6629" cy="4914"/>
          </a:xfrm>
          <a:custGeom>
            <a:avLst/>
            <a:gdLst/>
            <a:ahLst/>
            <a:cxnLst/>
            <a:rect l="l" t="t" r="r" b="b"/>
            <a:pathLst>
              <a:path w="6629" h="4914">
                <a:moveTo>
                  <a:pt x="6629" y="4914"/>
                </a:moveTo>
                <a:lnTo>
                  <a:pt x="3860" y="3848"/>
                </a:lnTo>
                <a:lnTo>
                  <a:pt x="2374" y="161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504132" y="5565031"/>
            <a:ext cx="155524" cy="122809"/>
          </a:xfrm>
          <a:custGeom>
            <a:avLst/>
            <a:gdLst/>
            <a:ahLst/>
            <a:cxnLst/>
            <a:rect l="l" t="t" r="r" b="b"/>
            <a:pathLst>
              <a:path w="155524" h="122809">
                <a:moveTo>
                  <a:pt x="29692" y="20193"/>
                </a:moveTo>
                <a:lnTo>
                  <a:pt x="22016" y="29851"/>
                </a:lnTo>
                <a:lnTo>
                  <a:pt x="17176" y="42535"/>
                </a:lnTo>
                <a:lnTo>
                  <a:pt x="13982" y="51650"/>
                </a:lnTo>
                <a:lnTo>
                  <a:pt x="11229" y="63642"/>
                </a:lnTo>
                <a:lnTo>
                  <a:pt x="10035" y="75878"/>
                </a:lnTo>
                <a:lnTo>
                  <a:pt x="9105" y="80568"/>
                </a:lnTo>
                <a:lnTo>
                  <a:pt x="7442" y="87185"/>
                </a:lnTo>
                <a:lnTo>
                  <a:pt x="7569" y="90297"/>
                </a:lnTo>
                <a:lnTo>
                  <a:pt x="3200" y="95173"/>
                </a:lnTo>
                <a:lnTo>
                  <a:pt x="0" y="98755"/>
                </a:lnTo>
                <a:lnTo>
                  <a:pt x="1333" y="108140"/>
                </a:lnTo>
                <a:lnTo>
                  <a:pt x="977" y="113258"/>
                </a:lnTo>
                <a:lnTo>
                  <a:pt x="7721" y="114465"/>
                </a:lnTo>
                <a:lnTo>
                  <a:pt x="6096" y="112991"/>
                </a:lnTo>
                <a:lnTo>
                  <a:pt x="11277" y="117563"/>
                </a:lnTo>
                <a:lnTo>
                  <a:pt x="12928" y="119024"/>
                </a:lnTo>
                <a:lnTo>
                  <a:pt x="27635" y="120891"/>
                </a:lnTo>
                <a:lnTo>
                  <a:pt x="28575" y="122809"/>
                </a:lnTo>
                <a:lnTo>
                  <a:pt x="38751" y="115346"/>
                </a:lnTo>
                <a:lnTo>
                  <a:pt x="46120" y="104455"/>
                </a:lnTo>
                <a:lnTo>
                  <a:pt x="53724" y="94108"/>
                </a:lnTo>
                <a:lnTo>
                  <a:pt x="54927" y="92976"/>
                </a:lnTo>
                <a:lnTo>
                  <a:pt x="58204" y="90081"/>
                </a:lnTo>
                <a:lnTo>
                  <a:pt x="63017" y="88379"/>
                </a:lnTo>
                <a:lnTo>
                  <a:pt x="65836" y="84378"/>
                </a:lnTo>
                <a:lnTo>
                  <a:pt x="68961" y="79921"/>
                </a:lnTo>
                <a:lnTo>
                  <a:pt x="68427" y="72377"/>
                </a:lnTo>
                <a:lnTo>
                  <a:pt x="75323" y="74091"/>
                </a:lnTo>
                <a:lnTo>
                  <a:pt x="79798" y="80533"/>
                </a:lnTo>
                <a:lnTo>
                  <a:pt x="76262" y="91531"/>
                </a:lnTo>
                <a:lnTo>
                  <a:pt x="71966" y="102659"/>
                </a:lnTo>
                <a:lnTo>
                  <a:pt x="71691" y="104165"/>
                </a:lnTo>
                <a:lnTo>
                  <a:pt x="78536" y="106146"/>
                </a:lnTo>
                <a:lnTo>
                  <a:pt x="83362" y="104368"/>
                </a:lnTo>
                <a:lnTo>
                  <a:pt x="90004" y="103225"/>
                </a:lnTo>
                <a:lnTo>
                  <a:pt x="86809" y="93270"/>
                </a:lnTo>
                <a:lnTo>
                  <a:pt x="90216" y="81599"/>
                </a:lnTo>
                <a:lnTo>
                  <a:pt x="93065" y="73799"/>
                </a:lnTo>
                <a:lnTo>
                  <a:pt x="94399" y="68821"/>
                </a:lnTo>
                <a:lnTo>
                  <a:pt x="95148" y="65341"/>
                </a:lnTo>
                <a:lnTo>
                  <a:pt x="98221" y="61277"/>
                </a:lnTo>
                <a:lnTo>
                  <a:pt x="101282" y="57238"/>
                </a:lnTo>
                <a:lnTo>
                  <a:pt x="102908" y="54394"/>
                </a:lnTo>
                <a:lnTo>
                  <a:pt x="104635" y="49809"/>
                </a:lnTo>
                <a:lnTo>
                  <a:pt x="117216" y="49249"/>
                </a:lnTo>
                <a:lnTo>
                  <a:pt x="129916" y="49095"/>
                </a:lnTo>
                <a:lnTo>
                  <a:pt x="139674" y="50279"/>
                </a:lnTo>
                <a:lnTo>
                  <a:pt x="145122" y="52070"/>
                </a:lnTo>
                <a:lnTo>
                  <a:pt x="149098" y="50761"/>
                </a:lnTo>
                <a:lnTo>
                  <a:pt x="151587" y="46189"/>
                </a:lnTo>
                <a:lnTo>
                  <a:pt x="155524" y="44297"/>
                </a:lnTo>
                <a:lnTo>
                  <a:pt x="154216" y="39789"/>
                </a:lnTo>
                <a:lnTo>
                  <a:pt x="154101" y="34391"/>
                </a:lnTo>
                <a:lnTo>
                  <a:pt x="152234" y="30213"/>
                </a:lnTo>
                <a:lnTo>
                  <a:pt x="143793" y="20331"/>
                </a:lnTo>
                <a:lnTo>
                  <a:pt x="132012" y="14393"/>
                </a:lnTo>
                <a:lnTo>
                  <a:pt x="128079" y="13106"/>
                </a:lnTo>
                <a:lnTo>
                  <a:pt x="120789" y="10934"/>
                </a:lnTo>
                <a:lnTo>
                  <a:pt x="118021" y="3810"/>
                </a:lnTo>
                <a:lnTo>
                  <a:pt x="110337" y="4279"/>
                </a:lnTo>
                <a:lnTo>
                  <a:pt x="106045" y="4546"/>
                </a:lnTo>
                <a:lnTo>
                  <a:pt x="94132" y="0"/>
                </a:lnTo>
                <a:lnTo>
                  <a:pt x="89827" y="673"/>
                </a:lnTo>
                <a:lnTo>
                  <a:pt x="77558" y="3972"/>
                </a:lnTo>
                <a:lnTo>
                  <a:pt x="66026" y="5264"/>
                </a:lnTo>
                <a:lnTo>
                  <a:pt x="63893" y="4953"/>
                </a:lnTo>
                <a:lnTo>
                  <a:pt x="60464" y="4356"/>
                </a:lnTo>
                <a:lnTo>
                  <a:pt x="47040" y="2489"/>
                </a:lnTo>
                <a:lnTo>
                  <a:pt x="44361" y="2933"/>
                </a:lnTo>
                <a:lnTo>
                  <a:pt x="38582" y="3898"/>
                </a:lnTo>
                <a:lnTo>
                  <a:pt x="34594" y="16865"/>
                </a:lnTo>
                <a:lnTo>
                  <a:pt x="29692" y="2019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504132" y="5565031"/>
            <a:ext cx="155524" cy="122809"/>
          </a:xfrm>
          <a:custGeom>
            <a:avLst/>
            <a:gdLst/>
            <a:ahLst/>
            <a:cxnLst/>
            <a:rect l="l" t="t" r="r" b="b"/>
            <a:pathLst>
              <a:path w="155524" h="122809">
                <a:moveTo>
                  <a:pt x="145122" y="52070"/>
                </a:moveTo>
                <a:lnTo>
                  <a:pt x="149098" y="50761"/>
                </a:lnTo>
                <a:lnTo>
                  <a:pt x="151587" y="46189"/>
                </a:lnTo>
                <a:lnTo>
                  <a:pt x="155524" y="44297"/>
                </a:lnTo>
                <a:lnTo>
                  <a:pt x="154216" y="39789"/>
                </a:lnTo>
                <a:lnTo>
                  <a:pt x="154101" y="34391"/>
                </a:lnTo>
                <a:lnTo>
                  <a:pt x="152234" y="30213"/>
                </a:lnTo>
                <a:lnTo>
                  <a:pt x="143793" y="20331"/>
                </a:lnTo>
                <a:lnTo>
                  <a:pt x="132012" y="14393"/>
                </a:lnTo>
                <a:lnTo>
                  <a:pt x="128079" y="13106"/>
                </a:lnTo>
                <a:lnTo>
                  <a:pt x="120789" y="10934"/>
                </a:lnTo>
                <a:lnTo>
                  <a:pt x="118021" y="3810"/>
                </a:lnTo>
                <a:lnTo>
                  <a:pt x="110337" y="4279"/>
                </a:lnTo>
                <a:lnTo>
                  <a:pt x="106045" y="4546"/>
                </a:lnTo>
                <a:lnTo>
                  <a:pt x="94132" y="0"/>
                </a:lnTo>
                <a:lnTo>
                  <a:pt x="89827" y="673"/>
                </a:lnTo>
                <a:lnTo>
                  <a:pt x="77558" y="3972"/>
                </a:lnTo>
                <a:lnTo>
                  <a:pt x="66026" y="5264"/>
                </a:lnTo>
                <a:lnTo>
                  <a:pt x="63893" y="4953"/>
                </a:lnTo>
                <a:lnTo>
                  <a:pt x="60464" y="4356"/>
                </a:lnTo>
                <a:lnTo>
                  <a:pt x="47040" y="2489"/>
                </a:lnTo>
                <a:lnTo>
                  <a:pt x="44361" y="2933"/>
                </a:lnTo>
                <a:lnTo>
                  <a:pt x="38582" y="3898"/>
                </a:lnTo>
                <a:lnTo>
                  <a:pt x="34594" y="16865"/>
                </a:lnTo>
                <a:lnTo>
                  <a:pt x="29692" y="20193"/>
                </a:lnTo>
                <a:lnTo>
                  <a:pt x="22016" y="29851"/>
                </a:lnTo>
                <a:lnTo>
                  <a:pt x="17176" y="42535"/>
                </a:lnTo>
                <a:lnTo>
                  <a:pt x="13982" y="51650"/>
                </a:lnTo>
                <a:lnTo>
                  <a:pt x="11229" y="63642"/>
                </a:lnTo>
                <a:lnTo>
                  <a:pt x="10035" y="75878"/>
                </a:lnTo>
                <a:lnTo>
                  <a:pt x="9105" y="80568"/>
                </a:lnTo>
                <a:lnTo>
                  <a:pt x="7442" y="87185"/>
                </a:lnTo>
                <a:lnTo>
                  <a:pt x="7569" y="90297"/>
                </a:lnTo>
                <a:lnTo>
                  <a:pt x="3200" y="95173"/>
                </a:lnTo>
                <a:lnTo>
                  <a:pt x="0" y="98755"/>
                </a:lnTo>
                <a:lnTo>
                  <a:pt x="1333" y="108140"/>
                </a:lnTo>
                <a:lnTo>
                  <a:pt x="977" y="113258"/>
                </a:lnTo>
                <a:lnTo>
                  <a:pt x="7721" y="114465"/>
                </a:lnTo>
                <a:lnTo>
                  <a:pt x="6096" y="112991"/>
                </a:lnTo>
                <a:lnTo>
                  <a:pt x="11277" y="117563"/>
                </a:lnTo>
                <a:lnTo>
                  <a:pt x="12928" y="119024"/>
                </a:lnTo>
                <a:lnTo>
                  <a:pt x="27635" y="120891"/>
                </a:lnTo>
                <a:lnTo>
                  <a:pt x="28575" y="122809"/>
                </a:lnTo>
                <a:lnTo>
                  <a:pt x="38751" y="115346"/>
                </a:lnTo>
                <a:lnTo>
                  <a:pt x="46120" y="104455"/>
                </a:lnTo>
                <a:lnTo>
                  <a:pt x="53724" y="94108"/>
                </a:lnTo>
                <a:lnTo>
                  <a:pt x="54927" y="92976"/>
                </a:lnTo>
                <a:lnTo>
                  <a:pt x="58204" y="90081"/>
                </a:lnTo>
                <a:lnTo>
                  <a:pt x="63017" y="88379"/>
                </a:lnTo>
                <a:lnTo>
                  <a:pt x="65836" y="84378"/>
                </a:lnTo>
                <a:lnTo>
                  <a:pt x="68961" y="79921"/>
                </a:lnTo>
                <a:lnTo>
                  <a:pt x="68427" y="72377"/>
                </a:lnTo>
                <a:lnTo>
                  <a:pt x="75323" y="74091"/>
                </a:lnTo>
                <a:lnTo>
                  <a:pt x="79798" y="80533"/>
                </a:lnTo>
                <a:lnTo>
                  <a:pt x="76262" y="91531"/>
                </a:lnTo>
                <a:lnTo>
                  <a:pt x="71966" y="102659"/>
                </a:lnTo>
                <a:lnTo>
                  <a:pt x="71691" y="104165"/>
                </a:lnTo>
                <a:lnTo>
                  <a:pt x="78536" y="106146"/>
                </a:lnTo>
                <a:lnTo>
                  <a:pt x="83362" y="104368"/>
                </a:lnTo>
                <a:lnTo>
                  <a:pt x="90004" y="103225"/>
                </a:lnTo>
                <a:lnTo>
                  <a:pt x="86809" y="93270"/>
                </a:lnTo>
                <a:lnTo>
                  <a:pt x="90216" y="81599"/>
                </a:lnTo>
                <a:lnTo>
                  <a:pt x="93065" y="73799"/>
                </a:lnTo>
                <a:lnTo>
                  <a:pt x="94399" y="68821"/>
                </a:lnTo>
                <a:lnTo>
                  <a:pt x="95148" y="65341"/>
                </a:lnTo>
                <a:lnTo>
                  <a:pt x="98221" y="61277"/>
                </a:lnTo>
                <a:lnTo>
                  <a:pt x="101282" y="57238"/>
                </a:lnTo>
                <a:lnTo>
                  <a:pt x="102908" y="54394"/>
                </a:lnTo>
                <a:lnTo>
                  <a:pt x="104635" y="49809"/>
                </a:lnTo>
                <a:lnTo>
                  <a:pt x="117216" y="49249"/>
                </a:lnTo>
                <a:lnTo>
                  <a:pt x="129916" y="49095"/>
                </a:lnTo>
                <a:lnTo>
                  <a:pt x="139674" y="50279"/>
                </a:lnTo>
                <a:lnTo>
                  <a:pt x="145122" y="520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551758" y="5661499"/>
            <a:ext cx="17475" cy="26022"/>
          </a:xfrm>
          <a:custGeom>
            <a:avLst/>
            <a:gdLst/>
            <a:ahLst/>
            <a:cxnLst/>
            <a:rect l="l" t="t" r="r" b="b"/>
            <a:pathLst>
              <a:path w="17475" h="26022">
                <a:moveTo>
                  <a:pt x="1041" y="0"/>
                </a:moveTo>
                <a:lnTo>
                  <a:pt x="0" y="4356"/>
                </a:lnTo>
                <a:lnTo>
                  <a:pt x="1041" y="0"/>
                </a:lnTo>
                <a:lnTo>
                  <a:pt x="1155" y="4165"/>
                </a:lnTo>
                <a:lnTo>
                  <a:pt x="1206" y="6324"/>
                </a:lnTo>
                <a:lnTo>
                  <a:pt x="647" y="8216"/>
                </a:lnTo>
                <a:lnTo>
                  <a:pt x="1168" y="10312"/>
                </a:lnTo>
                <a:lnTo>
                  <a:pt x="1447" y="11417"/>
                </a:lnTo>
                <a:lnTo>
                  <a:pt x="2781" y="12268"/>
                </a:lnTo>
                <a:lnTo>
                  <a:pt x="3086" y="13550"/>
                </a:lnTo>
                <a:lnTo>
                  <a:pt x="3962" y="17246"/>
                </a:lnTo>
                <a:lnTo>
                  <a:pt x="977" y="22098"/>
                </a:lnTo>
                <a:lnTo>
                  <a:pt x="5041" y="24269"/>
                </a:lnTo>
                <a:lnTo>
                  <a:pt x="7683" y="25692"/>
                </a:lnTo>
                <a:lnTo>
                  <a:pt x="14719" y="25527"/>
                </a:lnTo>
                <a:lnTo>
                  <a:pt x="17475" y="260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564825" y="5710230"/>
            <a:ext cx="11290" cy="13131"/>
          </a:xfrm>
          <a:custGeom>
            <a:avLst/>
            <a:gdLst/>
            <a:ahLst/>
            <a:cxnLst/>
            <a:rect l="l" t="t" r="r" b="b"/>
            <a:pathLst>
              <a:path w="11290" h="13131">
                <a:moveTo>
                  <a:pt x="11290" y="13131"/>
                </a:moveTo>
                <a:lnTo>
                  <a:pt x="7924" y="9004"/>
                </a:lnTo>
                <a:lnTo>
                  <a:pt x="698" y="568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558743" y="5654032"/>
            <a:ext cx="12141" cy="21818"/>
          </a:xfrm>
          <a:custGeom>
            <a:avLst/>
            <a:gdLst/>
            <a:ahLst/>
            <a:cxnLst/>
            <a:rect l="l" t="t" r="r" b="b"/>
            <a:pathLst>
              <a:path w="12141" h="21818">
                <a:moveTo>
                  <a:pt x="5257" y="0"/>
                </a:moveTo>
                <a:lnTo>
                  <a:pt x="4102" y="50"/>
                </a:lnTo>
                <a:lnTo>
                  <a:pt x="0" y="3898"/>
                </a:lnTo>
                <a:lnTo>
                  <a:pt x="749" y="6616"/>
                </a:lnTo>
                <a:lnTo>
                  <a:pt x="1282" y="8559"/>
                </a:lnTo>
                <a:lnTo>
                  <a:pt x="2781" y="8801"/>
                </a:lnTo>
                <a:lnTo>
                  <a:pt x="3111" y="10667"/>
                </a:lnTo>
                <a:lnTo>
                  <a:pt x="3136" y="10845"/>
                </a:lnTo>
                <a:lnTo>
                  <a:pt x="1777" y="11493"/>
                </a:lnTo>
                <a:lnTo>
                  <a:pt x="1904" y="12509"/>
                </a:lnTo>
                <a:lnTo>
                  <a:pt x="2044" y="13677"/>
                </a:lnTo>
                <a:lnTo>
                  <a:pt x="3746" y="14071"/>
                </a:lnTo>
                <a:lnTo>
                  <a:pt x="4000" y="14909"/>
                </a:lnTo>
                <a:lnTo>
                  <a:pt x="4571" y="16802"/>
                </a:lnTo>
                <a:lnTo>
                  <a:pt x="5003" y="17779"/>
                </a:lnTo>
                <a:lnTo>
                  <a:pt x="3860" y="19875"/>
                </a:lnTo>
                <a:lnTo>
                  <a:pt x="6629" y="20446"/>
                </a:lnTo>
                <a:lnTo>
                  <a:pt x="9423" y="20929"/>
                </a:lnTo>
                <a:lnTo>
                  <a:pt x="12141" y="21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564293" y="5743631"/>
            <a:ext cx="7133" cy="34417"/>
          </a:xfrm>
          <a:custGeom>
            <a:avLst/>
            <a:gdLst/>
            <a:ahLst/>
            <a:cxnLst/>
            <a:rect l="l" t="t" r="r" b="b"/>
            <a:pathLst>
              <a:path w="7133" h="34416">
                <a:moveTo>
                  <a:pt x="6692" y="0"/>
                </a:moveTo>
                <a:lnTo>
                  <a:pt x="7133" y="12724"/>
                </a:lnTo>
                <a:lnTo>
                  <a:pt x="4159" y="25203"/>
                </a:lnTo>
                <a:lnTo>
                  <a:pt x="0" y="344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547743" y="5778911"/>
            <a:ext cx="7124" cy="24320"/>
          </a:xfrm>
          <a:custGeom>
            <a:avLst/>
            <a:gdLst/>
            <a:ahLst/>
            <a:cxnLst/>
            <a:rect l="l" t="t" r="r" b="b"/>
            <a:pathLst>
              <a:path w="7124" h="24320">
                <a:moveTo>
                  <a:pt x="165" y="0"/>
                </a:moveTo>
                <a:lnTo>
                  <a:pt x="0" y="5600"/>
                </a:lnTo>
                <a:lnTo>
                  <a:pt x="3047" y="7950"/>
                </a:lnTo>
                <a:lnTo>
                  <a:pt x="4940" y="12725"/>
                </a:lnTo>
                <a:lnTo>
                  <a:pt x="6476" y="16573"/>
                </a:lnTo>
                <a:lnTo>
                  <a:pt x="6476" y="20840"/>
                </a:lnTo>
                <a:lnTo>
                  <a:pt x="7124" y="24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469512" y="5907538"/>
            <a:ext cx="39979" cy="116293"/>
          </a:xfrm>
          <a:custGeom>
            <a:avLst/>
            <a:gdLst/>
            <a:ahLst/>
            <a:cxnLst/>
            <a:rect l="l" t="t" r="r" b="b"/>
            <a:pathLst>
              <a:path w="39979" h="116293">
                <a:moveTo>
                  <a:pt x="39979" y="0"/>
                </a:moveTo>
                <a:lnTo>
                  <a:pt x="36870" y="12179"/>
                </a:lnTo>
                <a:lnTo>
                  <a:pt x="32551" y="24185"/>
                </a:lnTo>
                <a:lnTo>
                  <a:pt x="27877" y="36129"/>
                </a:lnTo>
                <a:lnTo>
                  <a:pt x="23700" y="48127"/>
                </a:lnTo>
                <a:lnTo>
                  <a:pt x="23520" y="48729"/>
                </a:lnTo>
                <a:lnTo>
                  <a:pt x="19455" y="60751"/>
                </a:lnTo>
                <a:lnTo>
                  <a:pt x="14799" y="72583"/>
                </a:lnTo>
                <a:lnTo>
                  <a:pt x="10078" y="84396"/>
                </a:lnTo>
                <a:lnTo>
                  <a:pt x="5816" y="96358"/>
                </a:lnTo>
                <a:lnTo>
                  <a:pt x="4292" y="101460"/>
                </a:lnTo>
                <a:lnTo>
                  <a:pt x="2959" y="106298"/>
                </a:lnTo>
                <a:lnTo>
                  <a:pt x="520" y="111277"/>
                </a:lnTo>
                <a:lnTo>
                  <a:pt x="0" y="1162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508373" y="5590709"/>
            <a:ext cx="65163" cy="45389"/>
          </a:xfrm>
          <a:custGeom>
            <a:avLst/>
            <a:gdLst/>
            <a:ahLst/>
            <a:cxnLst/>
            <a:rect l="l" t="t" r="r" b="b"/>
            <a:pathLst>
              <a:path w="65163" h="45389">
                <a:moveTo>
                  <a:pt x="6070" y="41998"/>
                </a:moveTo>
                <a:lnTo>
                  <a:pt x="11785" y="36842"/>
                </a:lnTo>
                <a:lnTo>
                  <a:pt x="17056" y="32143"/>
                </a:lnTo>
                <a:lnTo>
                  <a:pt x="21196" y="28435"/>
                </a:lnTo>
                <a:lnTo>
                  <a:pt x="25806" y="26784"/>
                </a:lnTo>
                <a:lnTo>
                  <a:pt x="30187" y="23329"/>
                </a:lnTo>
                <a:lnTo>
                  <a:pt x="34861" y="19646"/>
                </a:lnTo>
                <a:lnTo>
                  <a:pt x="42303" y="16281"/>
                </a:lnTo>
                <a:lnTo>
                  <a:pt x="47675" y="13652"/>
                </a:lnTo>
                <a:lnTo>
                  <a:pt x="53505" y="10795"/>
                </a:lnTo>
                <a:lnTo>
                  <a:pt x="61226" y="6477"/>
                </a:lnTo>
                <a:lnTo>
                  <a:pt x="65163" y="5105"/>
                </a:lnTo>
                <a:lnTo>
                  <a:pt x="42659" y="0"/>
                </a:lnTo>
                <a:lnTo>
                  <a:pt x="41287" y="1790"/>
                </a:lnTo>
                <a:lnTo>
                  <a:pt x="37223" y="2971"/>
                </a:lnTo>
                <a:lnTo>
                  <a:pt x="33451" y="6286"/>
                </a:lnTo>
                <a:lnTo>
                  <a:pt x="28549" y="9385"/>
                </a:lnTo>
                <a:lnTo>
                  <a:pt x="26492" y="11239"/>
                </a:lnTo>
                <a:lnTo>
                  <a:pt x="22631" y="14731"/>
                </a:lnTo>
                <a:lnTo>
                  <a:pt x="18783" y="16535"/>
                </a:lnTo>
                <a:lnTo>
                  <a:pt x="14858" y="19951"/>
                </a:lnTo>
                <a:lnTo>
                  <a:pt x="12230" y="22237"/>
                </a:lnTo>
                <a:lnTo>
                  <a:pt x="9956" y="24879"/>
                </a:lnTo>
                <a:lnTo>
                  <a:pt x="6476" y="27698"/>
                </a:lnTo>
                <a:lnTo>
                  <a:pt x="3733" y="31559"/>
                </a:lnTo>
                <a:lnTo>
                  <a:pt x="3492" y="34467"/>
                </a:lnTo>
                <a:lnTo>
                  <a:pt x="2984" y="36817"/>
                </a:lnTo>
                <a:lnTo>
                  <a:pt x="2438" y="39370"/>
                </a:lnTo>
                <a:lnTo>
                  <a:pt x="1625" y="43370"/>
                </a:lnTo>
                <a:lnTo>
                  <a:pt x="0" y="45389"/>
                </a:lnTo>
                <a:lnTo>
                  <a:pt x="6070" y="419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508373" y="5590709"/>
            <a:ext cx="65163" cy="45389"/>
          </a:xfrm>
          <a:custGeom>
            <a:avLst/>
            <a:gdLst/>
            <a:ahLst/>
            <a:cxnLst/>
            <a:rect l="l" t="t" r="r" b="b"/>
            <a:pathLst>
              <a:path w="65163" h="45389">
                <a:moveTo>
                  <a:pt x="42659" y="0"/>
                </a:moveTo>
                <a:lnTo>
                  <a:pt x="41287" y="1790"/>
                </a:lnTo>
                <a:lnTo>
                  <a:pt x="37223" y="2971"/>
                </a:lnTo>
                <a:lnTo>
                  <a:pt x="35534" y="4457"/>
                </a:lnTo>
                <a:lnTo>
                  <a:pt x="33451" y="6286"/>
                </a:lnTo>
                <a:lnTo>
                  <a:pt x="28549" y="9385"/>
                </a:lnTo>
                <a:lnTo>
                  <a:pt x="26492" y="11239"/>
                </a:lnTo>
                <a:lnTo>
                  <a:pt x="22631" y="14731"/>
                </a:lnTo>
                <a:lnTo>
                  <a:pt x="18783" y="16535"/>
                </a:lnTo>
                <a:lnTo>
                  <a:pt x="14858" y="19951"/>
                </a:lnTo>
                <a:lnTo>
                  <a:pt x="12230" y="22237"/>
                </a:lnTo>
                <a:lnTo>
                  <a:pt x="9956" y="24879"/>
                </a:lnTo>
                <a:lnTo>
                  <a:pt x="7454" y="26911"/>
                </a:lnTo>
                <a:lnTo>
                  <a:pt x="6476" y="27698"/>
                </a:lnTo>
                <a:lnTo>
                  <a:pt x="5384" y="28143"/>
                </a:lnTo>
                <a:lnTo>
                  <a:pt x="4775" y="29387"/>
                </a:lnTo>
                <a:lnTo>
                  <a:pt x="3733" y="31559"/>
                </a:lnTo>
                <a:lnTo>
                  <a:pt x="3492" y="34467"/>
                </a:lnTo>
                <a:lnTo>
                  <a:pt x="2984" y="36817"/>
                </a:lnTo>
                <a:lnTo>
                  <a:pt x="2438" y="39370"/>
                </a:lnTo>
                <a:lnTo>
                  <a:pt x="1625" y="43370"/>
                </a:lnTo>
                <a:lnTo>
                  <a:pt x="0" y="45389"/>
                </a:lnTo>
                <a:lnTo>
                  <a:pt x="6070" y="41998"/>
                </a:lnTo>
                <a:lnTo>
                  <a:pt x="11785" y="36842"/>
                </a:lnTo>
                <a:lnTo>
                  <a:pt x="17056" y="32143"/>
                </a:lnTo>
                <a:lnTo>
                  <a:pt x="21196" y="28435"/>
                </a:lnTo>
                <a:lnTo>
                  <a:pt x="25806" y="26784"/>
                </a:lnTo>
                <a:lnTo>
                  <a:pt x="30187" y="23329"/>
                </a:lnTo>
                <a:lnTo>
                  <a:pt x="34861" y="19646"/>
                </a:lnTo>
                <a:lnTo>
                  <a:pt x="42303" y="16281"/>
                </a:lnTo>
                <a:lnTo>
                  <a:pt x="47675" y="13652"/>
                </a:lnTo>
                <a:lnTo>
                  <a:pt x="53505" y="10795"/>
                </a:lnTo>
                <a:lnTo>
                  <a:pt x="61226" y="6477"/>
                </a:lnTo>
                <a:lnTo>
                  <a:pt x="65163" y="51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508917" y="5519387"/>
            <a:ext cx="182219" cy="126120"/>
          </a:xfrm>
          <a:custGeom>
            <a:avLst/>
            <a:gdLst/>
            <a:ahLst/>
            <a:cxnLst/>
            <a:rect l="l" t="t" r="r" b="b"/>
            <a:pathLst>
              <a:path w="182219" h="126120">
                <a:moveTo>
                  <a:pt x="162197" y="62776"/>
                </a:moveTo>
                <a:lnTo>
                  <a:pt x="159568" y="49847"/>
                </a:lnTo>
                <a:lnTo>
                  <a:pt x="155702" y="39214"/>
                </a:lnTo>
                <a:lnTo>
                  <a:pt x="147429" y="28768"/>
                </a:lnTo>
                <a:lnTo>
                  <a:pt x="136150" y="17771"/>
                </a:lnTo>
                <a:lnTo>
                  <a:pt x="127673" y="11655"/>
                </a:lnTo>
                <a:lnTo>
                  <a:pt x="120603" y="9094"/>
                </a:lnTo>
                <a:lnTo>
                  <a:pt x="111735" y="5851"/>
                </a:lnTo>
                <a:lnTo>
                  <a:pt x="99830" y="2799"/>
                </a:lnTo>
                <a:lnTo>
                  <a:pt x="81216" y="47"/>
                </a:lnTo>
                <a:lnTo>
                  <a:pt x="77428" y="0"/>
                </a:lnTo>
                <a:lnTo>
                  <a:pt x="64451" y="2719"/>
                </a:lnTo>
                <a:lnTo>
                  <a:pt x="52870" y="7489"/>
                </a:lnTo>
                <a:lnTo>
                  <a:pt x="49298" y="9643"/>
                </a:lnTo>
                <a:lnTo>
                  <a:pt x="39600" y="17640"/>
                </a:lnTo>
                <a:lnTo>
                  <a:pt x="30686" y="27576"/>
                </a:lnTo>
                <a:lnTo>
                  <a:pt x="23164" y="38134"/>
                </a:lnTo>
                <a:lnTo>
                  <a:pt x="19558" y="43811"/>
                </a:lnTo>
                <a:lnTo>
                  <a:pt x="16573" y="50796"/>
                </a:lnTo>
                <a:lnTo>
                  <a:pt x="14122" y="56257"/>
                </a:lnTo>
                <a:lnTo>
                  <a:pt x="13335" y="58061"/>
                </a:lnTo>
                <a:lnTo>
                  <a:pt x="7518" y="58226"/>
                </a:lnTo>
                <a:lnTo>
                  <a:pt x="6692" y="60042"/>
                </a:lnTo>
                <a:lnTo>
                  <a:pt x="5346" y="63001"/>
                </a:lnTo>
                <a:lnTo>
                  <a:pt x="1689" y="72729"/>
                </a:lnTo>
                <a:lnTo>
                  <a:pt x="0" y="75815"/>
                </a:lnTo>
                <a:lnTo>
                  <a:pt x="5016" y="77466"/>
                </a:lnTo>
                <a:lnTo>
                  <a:pt x="11480" y="77981"/>
                </a:lnTo>
                <a:lnTo>
                  <a:pt x="23404" y="78644"/>
                </a:lnTo>
                <a:lnTo>
                  <a:pt x="33665" y="79153"/>
                </a:lnTo>
                <a:lnTo>
                  <a:pt x="47879" y="80438"/>
                </a:lnTo>
                <a:lnTo>
                  <a:pt x="60622" y="81940"/>
                </a:lnTo>
                <a:lnTo>
                  <a:pt x="74265" y="83768"/>
                </a:lnTo>
                <a:lnTo>
                  <a:pt x="88507" y="86002"/>
                </a:lnTo>
                <a:lnTo>
                  <a:pt x="101711" y="88572"/>
                </a:lnTo>
                <a:lnTo>
                  <a:pt x="112242" y="91411"/>
                </a:lnTo>
                <a:lnTo>
                  <a:pt x="118300" y="93468"/>
                </a:lnTo>
                <a:lnTo>
                  <a:pt x="123812" y="97608"/>
                </a:lnTo>
                <a:lnTo>
                  <a:pt x="129768" y="99869"/>
                </a:lnTo>
                <a:lnTo>
                  <a:pt x="135750" y="102142"/>
                </a:lnTo>
                <a:lnTo>
                  <a:pt x="139001" y="103095"/>
                </a:lnTo>
                <a:lnTo>
                  <a:pt x="145224" y="105698"/>
                </a:lnTo>
                <a:lnTo>
                  <a:pt x="151333" y="108289"/>
                </a:lnTo>
                <a:lnTo>
                  <a:pt x="158965" y="112251"/>
                </a:lnTo>
                <a:lnTo>
                  <a:pt x="164541" y="115528"/>
                </a:lnTo>
                <a:lnTo>
                  <a:pt x="168897" y="118055"/>
                </a:lnTo>
                <a:lnTo>
                  <a:pt x="177152" y="122767"/>
                </a:lnTo>
                <a:lnTo>
                  <a:pt x="181737" y="126120"/>
                </a:lnTo>
                <a:lnTo>
                  <a:pt x="182219" y="123262"/>
                </a:lnTo>
                <a:lnTo>
                  <a:pt x="180517" y="119884"/>
                </a:lnTo>
                <a:lnTo>
                  <a:pt x="177152" y="116252"/>
                </a:lnTo>
                <a:lnTo>
                  <a:pt x="173189" y="111172"/>
                </a:lnTo>
                <a:lnTo>
                  <a:pt x="170307" y="108340"/>
                </a:lnTo>
                <a:lnTo>
                  <a:pt x="165023" y="102853"/>
                </a:lnTo>
                <a:lnTo>
                  <a:pt x="163487" y="99717"/>
                </a:lnTo>
                <a:lnTo>
                  <a:pt x="164719" y="97075"/>
                </a:lnTo>
                <a:lnTo>
                  <a:pt x="164693" y="95691"/>
                </a:lnTo>
                <a:lnTo>
                  <a:pt x="164558" y="89740"/>
                </a:lnTo>
                <a:lnTo>
                  <a:pt x="163793" y="76556"/>
                </a:lnTo>
                <a:lnTo>
                  <a:pt x="162197" y="62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508917" y="5519387"/>
            <a:ext cx="182219" cy="126120"/>
          </a:xfrm>
          <a:custGeom>
            <a:avLst/>
            <a:gdLst/>
            <a:ahLst/>
            <a:cxnLst/>
            <a:rect l="l" t="t" r="r" b="b"/>
            <a:pathLst>
              <a:path w="182219" h="126120">
                <a:moveTo>
                  <a:pt x="0" y="75815"/>
                </a:moveTo>
                <a:lnTo>
                  <a:pt x="1689" y="72729"/>
                </a:lnTo>
                <a:lnTo>
                  <a:pt x="5346" y="63001"/>
                </a:lnTo>
                <a:lnTo>
                  <a:pt x="6692" y="60042"/>
                </a:lnTo>
                <a:lnTo>
                  <a:pt x="7518" y="58226"/>
                </a:lnTo>
                <a:lnTo>
                  <a:pt x="13335" y="58061"/>
                </a:lnTo>
                <a:lnTo>
                  <a:pt x="14122" y="56257"/>
                </a:lnTo>
                <a:lnTo>
                  <a:pt x="16573" y="50796"/>
                </a:lnTo>
                <a:lnTo>
                  <a:pt x="19558" y="43811"/>
                </a:lnTo>
                <a:lnTo>
                  <a:pt x="23164" y="38134"/>
                </a:lnTo>
                <a:lnTo>
                  <a:pt x="30686" y="27576"/>
                </a:lnTo>
                <a:lnTo>
                  <a:pt x="39600" y="17640"/>
                </a:lnTo>
                <a:lnTo>
                  <a:pt x="49298" y="9643"/>
                </a:lnTo>
                <a:lnTo>
                  <a:pt x="52870" y="7489"/>
                </a:lnTo>
                <a:lnTo>
                  <a:pt x="64451" y="2719"/>
                </a:lnTo>
                <a:lnTo>
                  <a:pt x="77428" y="0"/>
                </a:lnTo>
                <a:lnTo>
                  <a:pt x="81216" y="47"/>
                </a:lnTo>
                <a:lnTo>
                  <a:pt x="99830" y="2799"/>
                </a:lnTo>
                <a:lnTo>
                  <a:pt x="111735" y="5851"/>
                </a:lnTo>
                <a:lnTo>
                  <a:pt x="120603" y="9094"/>
                </a:lnTo>
                <a:lnTo>
                  <a:pt x="127673" y="11655"/>
                </a:lnTo>
                <a:lnTo>
                  <a:pt x="136150" y="17771"/>
                </a:lnTo>
                <a:lnTo>
                  <a:pt x="147429" y="28768"/>
                </a:lnTo>
                <a:lnTo>
                  <a:pt x="155348" y="38566"/>
                </a:lnTo>
                <a:lnTo>
                  <a:pt x="159568" y="49847"/>
                </a:lnTo>
                <a:lnTo>
                  <a:pt x="162197" y="62776"/>
                </a:lnTo>
                <a:lnTo>
                  <a:pt x="163793" y="76556"/>
                </a:lnTo>
                <a:lnTo>
                  <a:pt x="164558" y="89740"/>
                </a:lnTo>
                <a:lnTo>
                  <a:pt x="164693" y="95691"/>
                </a:lnTo>
                <a:lnTo>
                  <a:pt x="164719" y="97075"/>
                </a:lnTo>
                <a:lnTo>
                  <a:pt x="163487" y="99717"/>
                </a:lnTo>
                <a:lnTo>
                  <a:pt x="164058" y="100885"/>
                </a:lnTo>
                <a:lnTo>
                  <a:pt x="165023" y="102853"/>
                </a:lnTo>
                <a:lnTo>
                  <a:pt x="170307" y="108340"/>
                </a:lnTo>
                <a:lnTo>
                  <a:pt x="171881" y="109889"/>
                </a:lnTo>
                <a:lnTo>
                  <a:pt x="173189" y="111172"/>
                </a:lnTo>
                <a:lnTo>
                  <a:pt x="177152" y="116252"/>
                </a:lnTo>
                <a:lnTo>
                  <a:pt x="178523" y="117725"/>
                </a:lnTo>
                <a:lnTo>
                  <a:pt x="180517" y="119884"/>
                </a:lnTo>
                <a:lnTo>
                  <a:pt x="182219" y="123262"/>
                </a:lnTo>
                <a:lnTo>
                  <a:pt x="181737" y="126120"/>
                </a:lnTo>
                <a:lnTo>
                  <a:pt x="177152" y="122767"/>
                </a:lnTo>
                <a:lnTo>
                  <a:pt x="168897" y="118055"/>
                </a:lnTo>
                <a:lnTo>
                  <a:pt x="164541" y="115528"/>
                </a:lnTo>
                <a:lnTo>
                  <a:pt x="158965" y="112251"/>
                </a:lnTo>
                <a:lnTo>
                  <a:pt x="151333" y="108289"/>
                </a:lnTo>
                <a:lnTo>
                  <a:pt x="145224" y="105698"/>
                </a:lnTo>
                <a:lnTo>
                  <a:pt x="139001" y="103095"/>
                </a:lnTo>
                <a:lnTo>
                  <a:pt x="135750" y="102142"/>
                </a:lnTo>
                <a:lnTo>
                  <a:pt x="129768" y="99869"/>
                </a:lnTo>
                <a:lnTo>
                  <a:pt x="123812" y="97608"/>
                </a:lnTo>
                <a:lnTo>
                  <a:pt x="118300" y="93468"/>
                </a:lnTo>
                <a:lnTo>
                  <a:pt x="112242" y="91411"/>
                </a:lnTo>
                <a:lnTo>
                  <a:pt x="101711" y="88572"/>
                </a:lnTo>
                <a:lnTo>
                  <a:pt x="88507" y="86002"/>
                </a:lnTo>
                <a:lnTo>
                  <a:pt x="74265" y="83768"/>
                </a:lnTo>
                <a:lnTo>
                  <a:pt x="60622" y="81940"/>
                </a:lnTo>
                <a:lnTo>
                  <a:pt x="49214" y="80587"/>
                </a:lnTo>
                <a:lnTo>
                  <a:pt x="33665" y="79153"/>
                </a:lnTo>
                <a:lnTo>
                  <a:pt x="23404" y="78644"/>
                </a:lnTo>
                <a:lnTo>
                  <a:pt x="11480" y="77981"/>
                </a:lnTo>
                <a:lnTo>
                  <a:pt x="5016" y="77466"/>
                </a:lnTo>
                <a:lnTo>
                  <a:pt x="0" y="758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522822" y="5576548"/>
            <a:ext cx="89992" cy="14325"/>
          </a:xfrm>
          <a:custGeom>
            <a:avLst/>
            <a:gdLst/>
            <a:ahLst/>
            <a:cxnLst/>
            <a:rect l="l" t="t" r="r" b="b"/>
            <a:pathLst>
              <a:path w="89992" h="14325">
                <a:moveTo>
                  <a:pt x="0" y="0"/>
                </a:moveTo>
                <a:lnTo>
                  <a:pt x="6362" y="749"/>
                </a:lnTo>
                <a:lnTo>
                  <a:pt x="12852" y="1066"/>
                </a:lnTo>
                <a:lnTo>
                  <a:pt x="19227" y="1854"/>
                </a:lnTo>
                <a:lnTo>
                  <a:pt x="24853" y="2539"/>
                </a:lnTo>
                <a:lnTo>
                  <a:pt x="30302" y="3911"/>
                </a:lnTo>
                <a:lnTo>
                  <a:pt x="35890" y="4686"/>
                </a:lnTo>
                <a:lnTo>
                  <a:pt x="48541" y="5756"/>
                </a:lnTo>
                <a:lnTo>
                  <a:pt x="60936" y="6677"/>
                </a:lnTo>
                <a:lnTo>
                  <a:pt x="64604" y="7188"/>
                </a:lnTo>
                <a:lnTo>
                  <a:pt x="76903" y="10160"/>
                </a:lnTo>
                <a:lnTo>
                  <a:pt x="89220" y="14063"/>
                </a:lnTo>
                <a:lnTo>
                  <a:pt x="89992" y="14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548667" y="5528806"/>
            <a:ext cx="114566" cy="50750"/>
          </a:xfrm>
          <a:custGeom>
            <a:avLst/>
            <a:gdLst/>
            <a:ahLst/>
            <a:cxnLst/>
            <a:rect l="l" t="t" r="r" b="b"/>
            <a:pathLst>
              <a:path w="114566" h="50750">
                <a:moveTo>
                  <a:pt x="0" y="7583"/>
                </a:moveTo>
                <a:lnTo>
                  <a:pt x="11176" y="1791"/>
                </a:lnTo>
                <a:lnTo>
                  <a:pt x="24009" y="0"/>
                </a:lnTo>
                <a:lnTo>
                  <a:pt x="36642" y="996"/>
                </a:lnTo>
                <a:lnTo>
                  <a:pt x="37287" y="1106"/>
                </a:lnTo>
                <a:lnTo>
                  <a:pt x="44932" y="2452"/>
                </a:lnTo>
                <a:lnTo>
                  <a:pt x="53428" y="1525"/>
                </a:lnTo>
                <a:lnTo>
                  <a:pt x="60833" y="3900"/>
                </a:lnTo>
                <a:lnTo>
                  <a:pt x="67360" y="5983"/>
                </a:lnTo>
                <a:lnTo>
                  <a:pt x="78155" y="9361"/>
                </a:lnTo>
                <a:lnTo>
                  <a:pt x="84696" y="12384"/>
                </a:lnTo>
                <a:lnTo>
                  <a:pt x="95609" y="19167"/>
                </a:lnTo>
                <a:lnTo>
                  <a:pt x="104423" y="27578"/>
                </a:lnTo>
                <a:lnTo>
                  <a:pt x="107149" y="30240"/>
                </a:lnTo>
                <a:lnTo>
                  <a:pt x="109613" y="32628"/>
                </a:lnTo>
                <a:lnTo>
                  <a:pt x="113474" y="39054"/>
                </a:lnTo>
                <a:lnTo>
                  <a:pt x="113753" y="42381"/>
                </a:lnTo>
                <a:lnTo>
                  <a:pt x="114109" y="46255"/>
                </a:lnTo>
                <a:lnTo>
                  <a:pt x="113271" y="49252"/>
                </a:lnTo>
                <a:lnTo>
                  <a:pt x="114566" y="507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575198" y="5574135"/>
            <a:ext cx="37477" cy="8267"/>
          </a:xfrm>
          <a:custGeom>
            <a:avLst/>
            <a:gdLst/>
            <a:ahLst/>
            <a:cxnLst/>
            <a:rect l="l" t="t" r="r" b="b"/>
            <a:pathLst>
              <a:path w="37477" h="8267">
                <a:moveTo>
                  <a:pt x="0" y="0"/>
                </a:moveTo>
                <a:lnTo>
                  <a:pt x="12302" y="1195"/>
                </a:lnTo>
                <a:lnTo>
                  <a:pt x="24752" y="4089"/>
                </a:lnTo>
                <a:lnTo>
                  <a:pt x="29044" y="5257"/>
                </a:lnTo>
                <a:lnTo>
                  <a:pt x="33261" y="6870"/>
                </a:lnTo>
                <a:lnTo>
                  <a:pt x="37477" y="82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052452" y="6492179"/>
            <a:ext cx="34848" cy="44538"/>
          </a:xfrm>
          <a:custGeom>
            <a:avLst/>
            <a:gdLst/>
            <a:ahLst/>
            <a:cxnLst/>
            <a:rect l="l" t="t" r="r" b="b"/>
            <a:pathLst>
              <a:path w="34848" h="44538">
                <a:moveTo>
                  <a:pt x="23190" y="0"/>
                </a:moveTo>
                <a:lnTo>
                  <a:pt x="27904" y="10289"/>
                </a:lnTo>
                <a:lnTo>
                  <a:pt x="34573" y="21667"/>
                </a:lnTo>
                <a:lnTo>
                  <a:pt x="34848" y="29946"/>
                </a:lnTo>
                <a:lnTo>
                  <a:pt x="31584" y="33743"/>
                </a:lnTo>
                <a:lnTo>
                  <a:pt x="21031" y="33096"/>
                </a:lnTo>
                <a:lnTo>
                  <a:pt x="16687" y="35013"/>
                </a:lnTo>
                <a:lnTo>
                  <a:pt x="11023" y="37528"/>
                </a:lnTo>
                <a:lnTo>
                  <a:pt x="4864" y="41960"/>
                </a:lnTo>
                <a:lnTo>
                  <a:pt x="0" y="445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049659" y="6505642"/>
            <a:ext cx="22275" cy="2311"/>
          </a:xfrm>
          <a:custGeom>
            <a:avLst/>
            <a:gdLst/>
            <a:ahLst/>
            <a:cxnLst/>
            <a:rect l="l" t="t" r="r" b="b"/>
            <a:pathLst>
              <a:path w="22275" h="2311">
                <a:moveTo>
                  <a:pt x="22275" y="1384"/>
                </a:moveTo>
                <a:lnTo>
                  <a:pt x="15582" y="1384"/>
                </a:lnTo>
                <a:lnTo>
                  <a:pt x="6248" y="0"/>
                </a:lnTo>
                <a:lnTo>
                  <a:pt x="0" y="23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042242" y="6494741"/>
            <a:ext cx="25044" cy="2086"/>
          </a:xfrm>
          <a:custGeom>
            <a:avLst/>
            <a:gdLst/>
            <a:ahLst/>
            <a:cxnLst/>
            <a:rect l="l" t="t" r="r" b="b"/>
            <a:pathLst>
              <a:path w="25044" h="2086">
                <a:moveTo>
                  <a:pt x="25044" y="219"/>
                </a:moveTo>
                <a:lnTo>
                  <a:pt x="12216" y="0"/>
                </a:lnTo>
                <a:lnTo>
                  <a:pt x="0" y="2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431275" y="5705483"/>
            <a:ext cx="425005" cy="155457"/>
          </a:xfrm>
          <a:custGeom>
            <a:avLst/>
            <a:gdLst/>
            <a:ahLst/>
            <a:cxnLst/>
            <a:rect l="l" t="t" r="r" b="b"/>
            <a:pathLst>
              <a:path w="425005" h="155457">
                <a:moveTo>
                  <a:pt x="36121" y="131768"/>
                </a:moveTo>
                <a:lnTo>
                  <a:pt x="48285" y="135227"/>
                </a:lnTo>
                <a:lnTo>
                  <a:pt x="60660" y="138550"/>
                </a:lnTo>
                <a:lnTo>
                  <a:pt x="73181" y="141701"/>
                </a:lnTo>
                <a:lnTo>
                  <a:pt x="85786" y="144648"/>
                </a:lnTo>
                <a:lnTo>
                  <a:pt x="98412" y="147355"/>
                </a:lnTo>
                <a:lnTo>
                  <a:pt x="110993" y="149788"/>
                </a:lnTo>
                <a:lnTo>
                  <a:pt x="123467" y="151913"/>
                </a:lnTo>
                <a:lnTo>
                  <a:pt x="135771" y="153696"/>
                </a:lnTo>
                <a:lnTo>
                  <a:pt x="151159" y="155141"/>
                </a:lnTo>
                <a:lnTo>
                  <a:pt x="163755" y="155457"/>
                </a:lnTo>
                <a:lnTo>
                  <a:pt x="176409" y="155252"/>
                </a:lnTo>
                <a:lnTo>
                  <a:pt x="189093" y="154767"/>
                </a:lnTo>
                <a:lnTo>
                  <a:pt x="201780" y="154243"/>
                </a:lnTo>
                <a:lnTo>
                  <a:pt x="214444" y="153920"/>
                </a:lnTo>
                <a:lnTo>
                  <a:pt x="227761" y="154063"/>
                </a:lnTo>
                <a:lnTo>
                  <a:pt x="239565" y="154537"/>
                </a:lnTo>
                <a:lnTo>
                  <a:pt x="253235" y="154631"/>
                </a:lnTo>
                <a:lnTo>
                  <a:pt x="266674" y="153444"/>
                </a:lnTo>
                <a:lnTo>
                  <a:pt x="277685" y="150126"/>
                </a:lnTo>
                <a:lnTo>
                  <a:pt x="289599" y="143363"/>
                </a:lnTo>
                <a:lnTo>
                  <a:pt x="300303" y="136055"/>
                </a:lnTo>
                <a:lnTo>
                  <a:pt x="310154" y="128383"/>
                </a:lnTo>
                <a:lnTo>
                  <a:pt x="319509" y="120523"/>
                </a:lnTo>
                <a:lnTo>
                  <a:pt x="328724" y="112655"/>
                </a:lnTo>
                <a:lnTo>
                  <a:pt x="338155" y="104956"/>
                </a:lnTo>
                <a:lnTo>
                  <a:pt x="348159" y="97605"/>
                </a:lnTo>
                <a:lnTo>
                  <a:pt x="359092" y="90779"/>
                </a:lnTo>
                <a:lnTo>
                  <a:pt x="371311" y="84658"/>
                </a:lnTo>
                <a:lnTo>
                  <a:pt x="371894" y="84404"/>
                </a:lnTo>
                <a:lnTo>
                  <a:pt x="382626" y="78549"/>
                </a:lnTo>
                <a:lnTo>
                  <a:pt x="393525" y="71202"/>
                </a:lnTo>
                <a:lnTo>
                  <a:pt x="404613" y="63783"/>
                </a:lnTo>
                <a:lnTo>
                  <a:pt x="415907" y="57712"/>
                </a:lnTo>
                <a:lnTo>
                  <a:pt x="424637" y="54876"/>
                </a:lnTo>
                <a:lnTo>
                  <a:pt x="425005" y="45897"/>
                </a:lnTo>
                <a:lnTo>
                  <a:pt x="422427" y="39865"/>
                </a:lnTo>
                <a:lnTo>
                  <a:pt x="420738" y="31381"/>
                </a:lnTo>
                <a:lnTo>
                  <a:pt x="419860" y="19344"/>
                </a:lnTo>
                <a:lnTo>
                  <a:pt x="417652" y="4856"/>
                </a:lnTo>
                <a:lnTo>
                  <a:pt x="414502" y="0"/>
                </a:lnTo>
                <a:lnTo>
                  <a:pt x="404152" y="1568"/>
                </a:lnTo>
                <a:lnTo>
                  <a:pt x="393333" y="8009"/>
                </a:lnTo>
                <a:lnTo>
                  <a:pt x="391464" y="8826"/>
                </a:lnTo>
                <a:lnTo>
                  <a:pt x="379278" y="12094"/>
                </a:lnTo>
                <a:lnTo>
                  <a:pt x="367042" y="15277"/>
                </a:lnTo>
                <a:lnTo>
                  <a:pt x="361149" y="17348"/>
                </a:lnTo>
                <a:lnTo>
                  <a:pt x="349464" y="22311"/>
                </a:lnTo>
                <a:lnTo>
                  <a:pt x="337933" y="27644"/>
                </a:lnTo>
                <a:lnTo>
                  <a:pt x="326469" y="33139"/>
                </a:lnTo>
                <a:lnTo>
                  <a:pt x="314986" y="38589"/>
                </a:lnTo>
                <a:lnTo>
                  <a:pt x="303397" y="43786"/>
                </a:lnTo>
                <a:lnTo>
                  <a:pt x="291616" y="48524"/>
                </a:lnTo>
                <a:lnTo>
                  <a:pt x="289953" y="49136"/>
                </a:lnTo>
                <a:lnTo>
                  <a:pt x="279485" y="53912"/>
                </a:lnTo>
                <a:lnTo>
                  <a:pt x="268746" y="60081"/>
                </a:lnTo>
                <a:lnTo>
                  <a:pt x="257808" y="66671"/>
                </a:lnTo>
                <a:lnTo>
                  <a:pt x="246743" y="72708"/>
                </a:lnTo>
                <a:lnTo>
                  <a:pt x="235622" y="77218"/>
                </a:lnTo>
                <a:lnTo>
                  <a:pt x="224519" y="79229"/>
                </a:lnTo>
                <a:lnTo>
                  <a:pt x="213503" y="77766"/>
                </a:lnTo>
                <a:lnTo>
                  <a:pt x="213258" y="77685"/>
                </a:lnTo>
                <a:lnTo>
                  <a:pt x="202601" y="72844"/>
                </a:lnTo>
                <a:lnTo>
                  <a:pt x="191263" y="65985"/>
                </a:lnTo>
                <a:lnTo>
                  <a:pt x="179573" y="58478"/>
                </a:lnTo>
                <a:lnTo>
                  <a:pt x="167858" y="51695"/>
                </a:lnTo>
                <a:lnTo>
                  <a:pt x="156444" y="47004"/>
                </a:lnTo>
                <a:lnTo>
                  <a:pt x="150495" y="45821"/>
                </a:lnTo>
                <a:lnTo>
                  <a:pt x="137654" y="44505"/>
                </a:lnTo>
                <a:lnTo>
                  <a:pt x="125143" y="43060"/>
                </a:lnTo>
                <a:lnTo>
                  <a:pt x="112763" y="41146"/>
                </a:lnTo>
                <a:lnTo>
                  <a:pt x="100315" y="38424"/>
                </a:lnTo>
                <a:lnTo>
                  <a:pt x="96545" y="37401"/>
                </a:lnTo>
                <a:lnTo>
                  <a:pt x="84630" y="32680"/>
                </a:lnTo>
                <a:lnTo>
                  <a:pt x="73322" y="25505"/>
                </a:lnTo>
                <a:lnTo>
                  <a:pt x="63766" y="16280"/>
                </a:lnTo>
                <a:lnTo>
                  <a:pt x="57150" y="5511"/>
                </a:lnTo>
                <a:lnTo>
                  <a:pt x="0" y="118960"/>
                </a:lnTo>
                <a:lnTo>
                  <a:pt x="9525" y="124975"/>
                </a:lnTo>
                <a:lnTo>
                  <a:pt x="17690" y="126533"/>
                </a:lnTo>
                <a:lnTo>
                  <a:pt x="24231" y="128206"/>
                </a:lnTo>
                <a:lnTo>
                  <a:pt x="36121" y="1317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431275" y="5705483"/>
            <a:ext cx="425005" cy="155457"/>
          </a:xfrm>
          <a:custGeom>
            <a:avLst/>
            <a:gdLst/>
            <a:ahLst/>
            <a:cxnLst/>
            <a:rect l="l" t="t" r="r" b="b"/>
            <a:pathLst>
              <a:path w="425005" h="155457">
                <a:moveTo>
                  <a:pt x="0" y="118960"/>
                </a:moveTo>
                <a:lnTo>
                  <a:pt x="9525" y="124975"/>
                </a:lnTo>
                <a:lnTo>
                  <a:pt x="17690" y="126533"/>
                </a:lnTo>
                <a:lnTo>
                  <a:pt x="24231" y="128206"/>
                </a:lnTo>
                <a:lnTo>
                  <a:pt x="36121" y="131768"/>
                </a:lnTo>
                <a:lnTo>
                  <a:pt x="48285" y="135227"/>
                </a:lnTo>
                <a:lnTo>
                  <a:pt x="60660" y="138550"/>
                </a:lnTo>
                <a:lnTo>
                  <a:pt x="73181" y="141701"/>
                </a:lnTo>
                <a:lnTo>
                  <a:pt x="85786" y="144648"/>
                </a:lnTo>
                <a:lnTo>
                  <a:pt x="98412" y="147355"/>
                </a:lnTo>
                <a:lnTo>
                  <a:pt x="110993" y="149788"/>
                </a:lnTo>
                <a:lnTo>
                  <a:pt x="123467" y="151913"/>
                </a:lnTo>
                <a:lnTo>
                  <a:pt x="135771" y="153696"/>
                </a:lnTo>
                <a:lnTo>
                  <a:pt x="151159" y="155141"/>
                </a:lnTo>
                <a:lnTo>
                  <a:pt x="163755" y="155457"/>
                </a:lnTo>
                <a:lnTo>
                  <a:pt x="176409" y="155252"/>
                </a:lnTo>
                <a:lnTo>
                  <a:pt x="189093" y="154767"/>
                </a:lnTo>
                <a:lnTo>
                  <a:pt x="201780" y="154243"/>
                </a:lnTo>
                <a:lnTo>
                  <a:pt x="214444" y="153920"/>
                </a:lnTo>
                <a:lnTo>
                  <a:pt x="227058" y="154039"/>
                </a:lnTo>
                <a:lnTo>
                  <a:pt x="227761" y="154063"/>
                </a:lnTo>
                <a:lnTo>
                  <a:pt x="239565" y="154537"/>
                </a:lnTo>
                <a:lnTo>
                  <a:pt x="253235" y="154631"/>
                </a:lnTo>
                <a:lnTo>
                  <a:pt x="266674" y="153444"/>
                </a:lnTo>
                <a:lnTo>
                  <a:pt x="277685" y="150126"/>
                </a:lnTo>
                <a:lnTo>
                  <a:pt x="289599" y="143363"/>
                </a:lnTo>
                <a:lnTo>
                  <a:pt x="300303" y="136055"/>
                </a:lnTo>
                <a:lnTo>
                  <a:pt x="310154" y="128383"/>
                </a:lnTo>
                <a:lnTo>
                  <a:pt x="319509" y="120523"/>
                </a:lnTo>
                <a:lnTo>
                  <a:pt x="328724" y="112655"/>
                </a:lnTo>
                <a:lnTo>
                  <a:pt x="338155" y="104956"/>
                </a:lnTo>
                <a:lnTo>
                  <a:pt x="348159" y="97605"/>
                </a:lnTo>
                <a:lnTo>
                  <a:pt x="359092" y="90779"/>
                </a:lnTo>
                <a:lnTo>
                  <a:pt x="371311" y="84658"/>
                </a:lnTo>
                <a:lnTo>
                  <a:pt x="371894" y="84404"/>
                </a:lnTo>
                <a:lnTo>
                  <a:pt x="382626" y="78549"/>
                </a:lnTo>
                <a:lnTo>
                  <a:pt x="393525" y="71202"/>
                </a:lnTo>
                <a:lnTo>
                  <a:pt x="404613" y="63783"/>
                </a:lnTo>
                <a:lnTo>
                  <a:pt x="415907" y="57712"/>
                </a:lnTo>
                <a:lnTo>
                  <a:pt x="424637" y="54876"/>
                </a:lnTo>
                <a:lnTo>
                  <a:pt x="425005" y="45897"/>
                </a:lnTo>
                <a:lnTo>
                  <a:pt x="422427" y="39865"/>
                </a:lnTo>
                <a:lnTo>
                  <a:pt x="420738" y="31381"/>
                </a:lnTo>
                <a:lnTo>
                  <a:pt x="419860" y="19344"/>
                </a:lnTo>
                <a:lnTo>
                  <a:pt x="417652" y="4856"/>
                </a:lnTo>
                <a:lnTo>
                  <a:pt x="414502" y="0"/>
                </a:lnTo>
                <a:lnTo>
                  <a:pt x="404152" y="1568"/>
                </a:lnTo>
                <a:lnTo>
                  <a:pt x="393333" y="8009"/>
                </a:lnTo>
                <a:lnTo>
                  <a:pt x="391464" y="8826"/>
                </a:lnTo>
                <a:lnTo>
                  <a:pt x="379278" y="12094"/>
                </a:lnTo>
                <a:lnTo>
                  <a:pt x="367042" y="15277"/>
                </a:lnTo>
                <a:lnTo>
                  <a:pt x="361149" y="17348"/>
                </a:lnTo>
                <a:lnTo>
                  <a:pt x="349464" y="22311"/>
                </a:lnTo>
                <a:lnTo>
                  <a:pt x="337933" y="27644"/>
                </a:lnTo>
                <a:lnTo>
                  <a:pt x="326469" y="33139"/>
                </a:lnTo>
                <a:lnTo>
                  <a:pt x="314986" y="38589"/>
                </a:lnTo>
                <a:lnTo>
                  <a:pt x="303397" y="43786"/>
                </a:lnTo>
                <a:lnTo>
                  <a:pt x="291616" y="48524"/>
                </a:lnTo>
                <a:lnTo>
                  <a:pt x="289953" y="49136"/>
                </a:lnTo>
                <a:lnTo>
                  <a:pt x="279485" y="53912"/>
                </a:lnTo>
                <a:lnTo>
                  <a:pt x="268746" y="60081"/>
                </a:lnTo>
                <a:lnTo>
                  <a:pt x="257808" y="66671"/>
                </a:lnTo>
                <a:lnTo>
                  <a:pt x="246743" y="72708"/>
                </a:lnTo>
                <a:lnTo>
                  <a:pt x="235622" y="77218"/>
                </a:lnTo>
                <a:lnTo>
                  <a:pt x="224519" y="79229"/>
                </a:lnTo>
                <a:lnTo>
                  <a:pt x="213503" y="77766"/>
                </a:lnTo>
                <a:lnTo>
                  <a:pt x="213258" y="77685"/>
                </a:lnTo>
                <a:lnTo>
                  <a:pt x="202601" y="72844"/>
                </a:lnTo>
                <a:lnTo>
                  <a:pt x="191263" y="65985"/>
                </a:lnTo>
                <a:lnTo>
                  <a:pt x="179573" y="58478"/>
                </a:lnTo>
                <a:lnTo>
                  <a:pt x="167858" y="51695"/>
                </a:lnTo>
                <a:lnTo>
                  <a:pt x="156444" y="47004"/>
                </a:lnTo>
                <a:lnTo>
                  <a:pt x="150495" y="45821"/>
                </a:lnTo>
                <a:lnTo>
                  <a:pt x="137654" y="44505"/>
                </a:lnTo>
                <a:lnTo>
                  <a:pt x="125143" y="43060"/>
                </a:lnTo>
                <a:lnTo>
                  <a:pt x="112763" y="41146"/>
                </a:lnTo>
                <a:lnTo>
                  <a:pt x="100315" y="38424"/>
                </a:lnTo>
                <a:lnTo>
                  <a:pt x="96545" y="37401"/>
                </a:lnTo>
                <a:lnTo>
                  <a:pt x="84630" y="32680"/>
                </a:lnTo>
                <a:lnTo>
                  <a:pt x="73322" y="25505"/>
                </a:lnTo>
                <a:lnTo>
                  <a:pt x="63766" y="16280"/>
                </a:lnTo>
                <a:lnTo>
                  <a:pt x="57150" y="5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811957" y="5688205"/>
            <a:ext cx="118226" cy="123443"/>
          </a:xfrm>
          <a:custGeom>
            <a:avLst/>
            <a:gdLst/>
            <a:ahLst/>
            <a:cxnLst/>
            <a:rect l="l" t="t" r="r" b="b"/>
            <a:pathLst>
              <a:path w="118226" h="123443">
                <a:moveTo>
                  <a:pt x="19874" y="88150"/>
                </a:moveTo>
                <a:lnTo>
                  <a:pt x="18427" y="85940"/>
                </a:lnTo>
                <a:lnTo>
                  <a:pt x="19697" y="88049"/>
                </a:lnTo>
                <a:lnTo>
                  <a:pt x="19874" y="88150"/>
                </a:lnTo>
                <a:close/>
              </a:path>
              <a:path w="118226" h="123443">
                <a:moveTo>
                  <a:pt x="106680" y="0"/>
                </a:moveTo>
                <a:lnTo>
                  <a:pt x="105740" y="65963"/>
                </a:lnTo>
                <a:lnTo>
                  <a:pt x="118226" y="68684"/>
                </a:lnTo>
                <a:lnTo>
                  <a:pt x="109131" y="101"/>
                </a:lnTo>
                <a:lnTo>
                  <a:pt x="106680" y="0"/>
                </a:lnTo>
                <a:close/>
              </a:path>
              <a:path w="118226" h="123443">
                <a:moveTo>
                  <a:pt x="133078" y="68262"/>
                </a:moveTo>
                <a:lnTo>
                  <a:pt x="146544" y="64874"/>
                </a:lnTo>
                <a:lnTo>
                  <a:pt x="154868" y="58698"/>
                </a:lnTo>
                <a:lnTo>
                  <a:pt x="155829" y="56184"/>
                </a:lnTo>
                <a:lnTo>
                  <a:pt x="154885" y="47132"/>
                </a:lnTo>
                <a:lnTo>
                  <a:pt x="146578" y="47018"/>
                </a:lnTo>
                <a:lnTo>
                  <a:pt x="138331" y="49926"/>
                </a:lnTo>
                <a:lnTo>
                  <a:pt x="136499" y="50660"/>
                </a:lnTo>
                <a:lnTo>
                  <a:pt x="144883" y="46858"/>
                </a:lnTo>
                <a:lnTo>
                  <a:pt x="159026" y="41164"/>
                </a:lnTo>
                <a:lnTo>
                  <a:pt x="164312" y="31140"/>
                </a:lnTo>
                <a:lnTo>
                  <a:pt x="158474" y="25200"/>
                </a:lnTo>
                <a:lnTo>
                  <a:pt x="146725" y="26453"/>
                </a:lnTo>
                <a:lnTo>
                  <a:pt x="136495" y="29312"/>
                </a:lnTo>
                <a:lnTo>
                  <a:pt x="134264" y="29184"/>
                </a:lnTo>
                <a:lnTo>
                  <a:pt x="145597" y="24616"/>
                </a:lnTo>
                <a:lnTo>
                  <a:pt x="159494" y="19726"/>
                </a:lnTo>
                <a:lnTo>
                  <a:pt x="160489" y="18948"/>
                </a:lnTo>
                <a:lnTo>
                  <a:pt x="164350" y="12280"/>
                </a:lnTo>
                <a:lnTo>
                  <a:pt x="166395" y="1549"/>
                </a:lnTo>
                <a:lnTo>
                  <a:pt x="158864" y="444"/>
                </a:lnTo>
                <a:lnTo>
                  <a:pt x="147112" y="4005"/>
                </a:lnTo>
                <a:lnTo>
                  <a:pt x="134944" y="7320"/>
                </a:lnTo>
                <a:lnTo>
                  <a:pt x="134251" y="6680"/>
                </a:lnTo>
                <a:lnTo>
                  <a:pt x="139623" y="4737"/>
                </a:lnTo>
                <a:lnTo>
                  <a:pt x="147777" y="1790"/>
                </a:lnTo>
                <a:lnTo>
                  <a:pt x="160528" y="-1358"/>
                </a:lnTo>
                <a:lnTo>
                  <a:pt x="160528" y="-7531"/>
                </a:lnTo>
                <a:lnTo>
                  <a:pt x="156198" y="-13587"/>
                </a:lnTo>
                <a:lnTo>
                  <a:pt x="145476" y="-14264"/>
                </a:lnTo>
                <a:lnTo>
                  <a:pt x="131763" y="-11244"/>
                </a:lnTo>
                <a:lnTo>
                  <a:pt x="118458" y="-6212"/>
                </a:lnTo>
                <a:lnTo>
                  <a:pt x="113639" y="-3809"/>
                </a:lnTo>
                <a:lnTo>
                  <a:pt x="107151" y="-258"/>
                </a:lnTo>
                <a:lnTo>
                  <a:pt x="98856" y="-1765"/>
                </a:lnTo>
                <a:lnTo>
                  <a:pt x="93345" y="-2781"/>
                </a:lnTo>
                <a:lnTo>
                  <a:pt x="98856" y="-18300"/>
                </a:lnTo>
                <a:lnTo>
                  <a:pt x="98856" y="-35293"/>
                </a:lnTo>
                <a:lnTo>
                  <a:pt x="86685" y="-16677"/>
                </a:lnTo>
                <a:lnTo>
                  <a:pt x="84475" y="-14074"/>
                </a:lnTo>
                <a:lnTo>
                  <a:pt x="84467" y="-14287"/>
                </a:lnTo>
                <a:lnTo>
                  <a:pt x="76796" y="-14389"/>
                </a:lnTo>
                <a:lnTo>
                  <a:pt x="69850" y="-12877"/>
                </a:lnTo>
                <a:lnTo>
                  <a:pt x="66789" y="-6337"/>
                </a:lnTo>
                <a:lnTo>
                  <a:pt x="60921" y="-7073"/>
                </a:lnTo>
                <a:lnTo>
                  <a:pt x="57594" y="-4470"/>
                </a:lnTo>
                <a:lnTo>
                  <a:pt x="52590" y="-2006"/>
                </a:lnTo>
                <a:lnTo>
                  <a:pt x="46278" y="1117"/>
                </a:lnTo>
                <a:lnTo>
                  <a:pt x="40525" y="2501"/>
                </a:lnTo>
                <a:lnTo>
                  <a:pt x="33591" y="5003"/>
                </a:lnTo>
                <a:lnTo>
                  <a:pt x="21479" y="8895"/>
                </a:lnTo>
                <a:lnTo>
                  <a:pt x="8503" y="14370"/>
                </a:lnTo>
                <a:lnTo>
                  <a:pt x="203" y="22555"/>
                </a:lnTo>
                <a:lnTo>
                  <a:pt x="0" y="28968"/>
                </a:lnTo>
                <a:lnTo>
                  <a:pt x="1932" y="22660"/>
                </a:lnTo>
                <a:lnTo>
                  <a:pt x="7709" y="26872"/>
                </a:lnTo>
                <a:lnTo>
                  <a:pt x="13240" y="34421"/>
                </a:lnTo>
                <a:lnTo>
                  <a:pt x="14490" y="36817"/>
                </a:lnTo>
                <a:lnTo>
                  <a:pt x="16662" y="42087"/>
                </a:lnTo>
                <a:lnTo>
                  <a:pt x="19354" y="48336"/>
                </a:lnTo>
                <a:lnTo>
                  <a:pt x="21158" y="54089"/>
                </a:lnTo>
                <a:lnTo>
                  <a:pt x="23984" y="66099"/>
                </a:lnTo>
                <a:lnTo>
                  <a:pt x="25234" y="79370"/>
                </a:lnTo>
                <a:lnTo>
                  <a:pt x="23901" y="91008"/>
                </a:lnTo>
                <a:lnTo>
                  <a:pt x="22783" y="89814"/>
                </a:lnTo>
                <a:lnTo>
                  <a:pt x="19874" y="88150"/>
                </a:lnTo>
                <a:lnTo>
                  <a:pt x="22731" y="92513"/>
                </a:lnTo>
                <a:lnTo>
                  <a:pt x="31844" y="90109"/>
                </a:lnTo>
                <a:lnTo>
                  <a:pt x="41632" y="83843"/>
                </a:lnTo>
                <a:lnTo>
                  <a:pt x="47485" y="79222"/>
                </a:lnTo>
                <a:lnTo>
                  <a:pt x="52336" y="75196"/>
                </a:lnTo>
                <a:lnTo>
                  <a:pt x="57315" y="71056"/>
                </a:lnTo>
                <a:lnTo>
                  <a:pt x="62268" y="67424"/>
                </a:lnTo>
                <a:lnTo>
                  <a:pt x="64947" y="65443"/>
                </a:lnTo>
                <a:lnTo>
                  <a:pt x="65722" y="63385"/>
                </a:lnTo>
                <a:lnTo>
                  <a:pt x="68605" y="62191"/>
                </a:lnTo>
                <a:lnTo>
                  <a:pt x="71513" y="60985"/>
                </a:lnTo>
                <a:lnTo>
                  <a:pt x="74269" y="63550"/>
                </a:lnTo>
                <a:lnTo>
                  <a:pt x="77254" y="61010"/>
                </a:lnTo>
                <a:lnTo>
                  <a:pt x="86761" y="63736"/>
                </a:lnTo>
                <a:lnTo>
                  <a:pt x="98580" y="64051"/>
                </a:lnTo>
                <a:lnTo>
                  <a:pt x="105740" y="65963"/>
                </a:lnTo>
                <a:lnTo>
                  <a:pt x="106680" y="0"/>
                </a:lnTo>
                <a:lnTo>
                  <a:pt x="109131" y="101"/>
                </a:lnTo>
                <a:lnTo>
                  <a:pt x="118226" y="68684"/>
                </a:lnTo>
                <a:lnTo>
                  <a:pt x="133078" y="682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811958" y="5652910"/>
            <a:ext cx="166395" cy="127806"/>
          </a:xfrm>
          <a:custGeom>
            <a:avLst/>
            <a:gdLst/>
            <a:ahLst/>
            <a:cxnLst/>
            <a:rect l="l" t="t" r="r" b="b"/>
            <a:pathLst>
              <a:path w="166395" h="127806">
                <a:moveTo>
                  <a:pt x="0" y="64262"/>
                </a:moveTo>
                <a:lnTo>
                  <a:pt x="1932" y="57953"/>
                </a:lnTo>
                <a:lnTo>
                  <a:pt x="7709" y="62165"/>
                </a:lnTo>
                <a:lnTo>
                  <a:pt x="13240" y="69714"/>
                </a:lnTo>
                <a:lnTo>
                  <a:pt x="14490" y="72110"/>
                </a:lnTo>
                <a:lnTo>
                  <a:pt x="16662" y="77381"/>
                </a:lnTo>
                <a:lnTo>
                  <a:pt x="19354" y="83629"/>
                </a:lnTo>
                <a:lnTo>
                  <a:pt x="21158" y="89382"/>
                </a:lnTo>
                <a:lnTo>
                  <a:pt x="23984" y="101392"/>
                </a:lnTo>
                <a:lnTo>
                  <a:pt x="25234" y="114663"/>
                </a:lnTo>
                <a:lnTo>
                  <a:pt x="23901" y="126301"/>
                </a:lnTo>
                <a:lnTo>
                  <a:pt x="22783" y="125107"/>
                </a:lnTo>
                <a:lnTo>
                  <a:pt x="19697" y="123342"/>
                </a:lnTo>
                <a:lnTo>
                  <a:pt x="18427" y="121234"/>
                </a:lnTo>
                <a:lnTo>
                  <a:pt x="22731" y="127806"/>
                </a:lnTo>
                <a:lnTo>
                  <a:pt x="31844" y="125403"/>
                </a:lnTo>
                <a:lnTo>
                  <a:pt x="41632" y="119136"/>
                </a:lnTo>
                <a:lnTo>
                  <a:pt x="47485" y="114515"/>
                </a:lnTo>
                <a:lnTo>
                  <a:pt x="52336" y="110490"/>
                </a:lnTo>
                <a:lnTo>
                  <a:pt x="57315" y="106349"/>
                </a:lnTo>
                <a:lnTo>
                  <a:pt x="62268" y="102717"/>
                </a:lnTo>
                <a:lnTo>
                  <a:pt x="64947" y="100736"/>
                </a:lnTo>
                <a:lnTo>
                  <a:pt x="65722" y="98679"/>
                </a:lnTo>
                <a:lnTo>
                  <a:pt x="68605" y="97485"/>
                </a:lnTo>
                <a:lnTo>
                  <a:pt x="71513" y="96278"/>
                </a:lnTo>
                <a:lnTo>
                  <a:pt x="74269" y="98844"/>
                </a:lnTo>
                <a:lnTo>
                  <a:pt x="77254" y="96304"/>
                </a:lnTo>
                <a:lnTo>
                  <a:pt x="86761" y="99029"/>
                </a:lnTo>
                <a:lnTo>
                  <a:pt x="98580" y="99344"/>
                </a:lnTo>
                <a:lnTo>
                  <a:pt x="105740" y="101257"/>
                </a:lnTo>
                <a:lnTo>
                  <a:pt x="118226" y="103977"/>
                </a:lnTo>
                <a:lnTo>
                  <a:pt x="133078" y="103555"/>
                </a:lnTo>
                <a:lnTo>
                  <a:pt x="146544" y="100167"/>
                </a:lnTo>
                <a:lnTo>
                  <a:pt x="154868" y="93991"/>
                </a:lnTo>
                <a:lnTo>
                  <a:pt x="155829" y="91478"/>
                </a:lnTo>
                <a:lnTo>
                  <a:pt x="154885" y="82425"/>
                </a:lnTo>
                <a:lnTo>
                  <a:pt x="146578" y="82311"/>
                </a:lnTo>
                <a:lnTo>
                  <a:pt x="138331" y="85219"/>
                </a:lnTo>
                <a:lnTo>
                  <a:pt x="136499" y="85953"/>
                </a:lnTo>
                <a:lnTo>
                  <a:pt x="144883" y="82151"/>
                </a:lnTo>
                <a:lnTo>
                  <a:pt x="159026" y="76457"/>
                </a:lnTo>
                <a:lnTo>
                  <a:pt x="164312" y="66433"/>
                </a:lnTo>
                <a:lnTo>
                  <a:pt x="158474" y="60493"/>
                </a:lnTo>
                <a:lnTo>
                  <a:pt x="146725" y="61746"/>
                </a:lnTo>
                <a:lnTo>
                  <a:pt x="136495" y="64605"/>
                </a:lnTo>
                <a:lnTo>
                  <a:pt x="134264" y="64477"/>
                </a:lnTo>
                <a:lnTo>
                  <a:pt x="145597" y="59909"/>
                </a:lnTo>
                <a:lnTo>
                  <a:pt x="159494" y="55020"/>
                </a:lnTo>
                <a:lnTo>
                  <a:pt x="160489" y="54241"/>
                </a:lnTo>
                <a:lnTo>
                  <a:pt x="164350" y="47574"/>
                </a:lnTo>
                <a:lnTo>
                  <a:pt x="166395" y="36842"/>
                </a:lnTo>
                <a:lnTo>
                  <a:pt x="158864" y="35737"/>
                </a:lnTo>
                <a:lnTo>
                  <a:pt x="147112" y="39299"/>
                </a:lnTo>
                <a:lnTo>
                  <a:pt x="134944" y="42613"/>
                </a:lnTo>
                <a:lnTo>
                  <a:pt x="134251" y="41973"/>
                </a:lnTo>
                <a:lnTo>
                  <a:pt x="139623" y="40030"/>
                </a:lnTo>
                <a:lnTo>
                  <a:pt x="147777" y="37084"/>
                </a:lnTo>
                <a:lnTo>
                  <a:pt x="160528" y="33934"/>
                </a:lnTo>
                <a:lnTo>
                  <a:pt x="160528" y="27762"/>
                </a:lnTo>
                <a:lnTo>
                  <a:pt x="156198" y="21705"/>
                </a:lnTo>
                <a:lnTo>
                  <a:pt x="145476" y="21028"/>
                </a:lnTo>
                <a:lnTo>
                  <a:pt x="131763" y="24048"/>
                </a:lnTo>
                <a:lnTo>
                  <a:pt x="118458" y="29081"/>
                </a:lnTo>
                <a:lnTo>
                  <a:pt x="113639" y="31483"/>
                </a:lnTo>
                <a:lnTo>
                  <a:pt x="106680" y="35293"/>
                </a:lnTo>
                <a:lnTo>
                  <a:pt x="109131" y="35394"/>
                </a:lnTo>
                <a:lnTo>
                  <a:pt x="98856" y="33528"/>
                </a:lnTo>
                <a:lnTo>
                  <a:pt x="93345" y="32512"/>
                </a:lnTo>
                <a:lnTo>
                  <a:pt x="98856" y="16992"/>
                </a:lnTo>
                <a:lnTo>
                  <a:pt x="98856" y="0"/>
                </a:lnTo>
                <a:lnTo>
                  <a:pt x="86685" y="18616"/>
                </a:lnTo>
                <a:lnTo>
                  <a:pt x="84475" y="21218"/>
                </a:lnTo>
                <a:lnTo>
                  <a:pt x="84467" y="21005"/>
                </a:lnTo>
                <a:lnTo>
                  <a:pt x="76796" y="20904"/>
                </a:lnTo>
                <a:lnTo>
                  <a:pt x="69850" y="22415"/>
                </a:lnTo>
                <a:lnTo>
                  <a:pt x="66789" y="28956"/>
                </a:lnTo>
                <a:lnTo>
                  <a:pt x="60921" y="28219"/>
                </a:lnTo>
                <a:lnTo>
                  <a:pt x="57594" y="30822"/>
                </a:lnTo>
                <a:lnTo>
                  <a:pt x="52590" y="33286"/>
                </a:lnTo>
                <a:lnTo>
                  <a:pt x="46278" y="36410"/>
                </a:lnTo>
                <a:lnTo>
                  <a:pt x="40525" y="37795"/>
                </a:lnTo>
                <a:lnTo>
                  <a:pt x="33591" y="40297"/>
                </a:lnTo>
                <a:lnTo>
                  <a:pt x="21479" y="44188"/>
                </a:lnTo>
                <a:lnTo>
                  <a:pt x="8503" y="49664"/>
                </a:lnTo>
                <a:lnTo>
                  <a:pt x="203" y="578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864942" y="5697641"/>
            <a:ext cx="18453" cy="48933"/>
          </a:xfrm>
          <a:custGeom>
            <a:avLst/>
            <a:gdLst/>
            <a:ahLst/>
            <a:cxnLst/>
            <a:rect l="l" t="t" r="r" b="b"/>
            <a:pathLst>
              <a:path w="18453" h="48933">
                <a:moveTo>
                  <a:pt x="16598" y="48933"/>
                </a:moveTo>
                <a:lnTo>
                  <a:pt x="17170" y="43637"/>
                </a:lnTo>
                <a:lnTo>
                  <a:pt x="18453" y="37617"/>
                </a:lnTo>
                <a:lnTo>
                  <a:pt x="16268" y="33083"/>
                </a:lnTo>
                <a:lnTo>
                  <a:pt x="15316" y="31115"/>
                </a:lnTo>
                <a:lnTo>
                  <a:pt x="14135" y="29108"/>
                </a:lnTo>
                <a:lnTo>
                  <a:pt x="13474" y="27038"/>
                </a:lnTo>
                <a:lnTo>
                  <a:pt x="11760" y="21666"/>
                </a:lnTo>
                <a:lnTo>
                  <a:pt x="10096" y="16078"/>
                </a:lnTo>
                <a:lnTo>
                  <a:pt x="7124" y="10985"/>
                </a:lnTo>
                <a:lnTo>
                  <a:pt x="5105" y="7543"/>
                </a:lnTo>
                <a:lnTo>
                  <a:pt x="863" y="389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879192" y="5695431"/>
            <a:ext cx="14871" cy="51117"/>
          </a:xfrm>
          <a:custGeom>
            <a:avLst/>
            <a:gdLst/>
            <a:ahLst/>
            <a:cxnLst/>
            <a:rect l="l" t="t" r="r" b="b"/>
            <a:pathLst>
              <a:path w="14871" h="51117">
                <a:moveTo>
                  <a:pt x="13169" y="51117"/>
                </a:moveTo>
                <a:lnTo>
                  <a:pt x="14871" y="48437"/>
                </a:lnTo>
                <a:lnTo>
                  <a:pt x="12611" y="42049"/>
                </a:lnTo>
                <a:lnTo>
                  <a:pt x="12598" y="38696"/>
                </a:lnTo>
                <a:lnTo>
                  <a:pt x="12573" y="36728"/>
                </a:lnTo>
                <a:lnTo>
                  <a:pt x="13081" y="34493"/>
                </a:lnTo>
                <a:lnTo>
                  <a:pt x="12865" y="32588"/>
                </a:lnTo>
                <a:lnTo>
                  <a:pt x="12420" y="28625"/>
                </a:lnTo>
                <a:lnTo>
                  <a:pt x="10058" y="26009"/>
                </a:lnTo>
                <a:lnTo>
                  <a:pt x="8559" y="22339"/>
                </a:lnTo>
                <a:lnTo>
                  <a:pt x="6489" y="17208"/>
                </a:lnTo>
                <a:lnTo>
                  <a:pt x="5461" y="11709"/>
                </a:lnTo>
                <a:lnTo>
                  <a:pt x="3314" y="6667"/>
                </a:lnTo>
                <a:lnTo>
                  <a:pt x="2349" y="4381"/>
                </a:lnTo>
                <a:lnTo>
                  <a:pt x="596" y="241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902482" y="5689411"/>
            <a:ext cx="6832" cy="65849"/>
          </a:xfrm>
          <a:custGeom>
            <a:avLst/>
            <a:gdLst/>
            <a:ahLst/>
            <a:cxnLst/>
            <a:rect l="l" t="t" r="r" b="b"/>
            <a:pathLst>
              <a:path w="6832" h="65849">
                <a:moveTo>
                  <a:pt x="774" y="0"/>
                </a:moveTo>
                <a:lnTo>
                  <a:pt x="3416" y="4051"/>
                </a:lnTo>
                <a:lnTo>
                  <a:pt x="5333" y="9956"/>
                </a:lnTo>
                <a:lnTo>
                  <a:pt x="5600" y="14897"/>
                </a:lnTo>
                <a:lnTo>
                  <a:pt x="5753" y="17589"/>
                </a:lnTo>
                <a:lnTo>
                  <a:pt x="5486" y="20396"/>
                </a:lnTo>
                <a:lnTo>
                  <a:pt x="5549" y="23113"/>
                </a:lnTo>
                <a:lnTo>
                  <a:pt x="5676" y="27533"/>
                </a:lnTo>
                <a:lnTo>
                  <a:pt x="6832" y="32003"/>
                </a:lnTo>
                <a:lnTo>
                  <a:pt x="6718" y="36410"/>
                </a:lnTo>
                <a:lnTo>
                  <a:pt x="6591" y="42392"/>
                </a:lnTo>
                <a:lnTo>
                  <a:pt x="4978" y="48475"/>
                </a:lnTo>
                <a:lnTo>
                  <a:pt x="3949" y="54368"/>
                </a:lnTo>
                <a:lnTo>
                  <a:pt x="3225" y="58623"/>
                </a:lnTo>
                <a:lnTo>
                  <a:pt x="1422" y="61874"/>
                </a:lnTo>
                <a:lnTo>
                  <a:pt x="0" y="65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829192" y="5713464"/>
            <a:ext cx="29629" cy="10858"/>
          </a:xfrm>
          <a:custGeom>
            <a:avLst/>
            <a:gdLst/>
            <a:ahLst/>
            <a:cxnLst/>
            <a:rect l="l" t="t" r="r" b="b"/>
            <a:pathLst>
              <a:path w="29629" h="10858">
                <a:moveTo>
                  <a:pt x="0" y="10858"/>
                </a:moveTo>
                <a:lnTo>
                  <a:pt x="7493" y="9690"/>
                </a:lnTo>
                <a:lnTo>
                  <a:pt x="14935" y="7429"/>
                </a:lnTo>
                <a:lnTo>
                  <a:pt x="22034" y="4762"/>
                </a:lnTo>
                <a:lnTo>
                  <a:pt x="25006" y="3644"/>
                </a:lnTo>
                <a:lnTo>
                  <a:pt x="27051" y="1409"/>
                </a:lnTo>
                <a:lnTo>
                  <a:pt x="296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834119" y="5716500"/>
            <a:ext cx="27787" cy="19227"/>
          </a:xfrm>
          <a:custGeom>
            <a:avLst/>
            <a:gdLst/>
            <a:ahLst/>
            <a:cxnLst/>
            <a:rect l="l" t="t" r="r" b="b"/>
            <a:pathLst>
              <a:path w="27787" h="19227">
                <a:moveTo>
                  <a:pt x="0" y="19227"/>
                </a:moveTo>
                <a:lnTo>
                  <a:pt x="5753" y="14528"/>
                </a:lnTo>
                <a:lnTo>
                  <a:pt x="12280" y="9461"/>
                </a:lnTo>
                <a:lnTo>
                  <a:pt x="18694" y="5626"/>
                </a:lnTo>
                <a:lnTo>
                  <a:pt x="21831" y="3759"/>
                </a:lnTo>
                <a:lnTo>
                  <a:pt x="25171" y="2527"/>
                </a:lnTo>
                <a:lnTo>
                  <a:pt x="277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400299" y="5828476"/>
            <a:ext cx="26022" cy="29375"/>
          </a:xfrm>
          <a:custGeom>
            <a:avLst/>
            <a:gdLst/>
            <a:ahLst/>
            <a:cxnLst/>
            <a:rect l="l" t="t" r="r" b="b"/>
            <a:pathLst>
              <a:path w="26022" h="29375">
                <a:moveTo>
                  <a:pt x="26022" y="0"/>
                </a:moveTo>
                <a:lnTo>
                  <a:pt x="24676" y="7340"/>
                </a:lnTo>
                <a:lnTo>
                  <a:pt x="8750" y="7226"/>
                </a:lnTo>
                <a:lnTo>
                  <a:pt x="7556" y="14414"/>
                </a:lnTo>
                <a:lnTo>
                  <a:pt x="6527" y="20637"/>
                </a:lnTo>
                <a:lnTo>
                  <a:pt x="3416" y="24129"/>
                </a:lnTo>
                <a:lnTo>
                  <a:pt x="0" y="29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691799" y="5652077"/>
            <a:ext cx="65449" cy="69481"/>
          </a:xfrm>
          <a:custGeom>
            <a:avLst/>
            <a:gdLst/>
            <a:ahLst/>
            <a:cxnLst/>
            <a:rect l="l" t="t" r="r" b="b"/>
            <a:pathLst>
              <a:path w="65449" h="69481">
                <a:moveTo>
                  <a:pt x="609" y="26568"/>
                </a:moveTo>
                <a:lnTo>
                  <a:pt x="1081" y="24207"/>
                </a:lnTo>
                <a:lnTo>
                  <a:pt x="0" y="24053"/>
                </a:lnTo>
                <a:lnTo>
                  <a:pt x="215" y="31330"/>
                </a:lnTo>
                <a:lnTo>
                  <a:pt x="609" y="26568"/>
                </a:lnTo>
                <a:close/>
              </a:path>
              <a:path w="65449" h="69481">
                <a:moveTo>
                  <a:pt x="9931" y="28092"/>
                </a:moveTo>
                <a:lnTo>
                  <a:pt x="15201" y="31610"/>
                </a:lnTo>
                <a:lnTo>
                  <a:pt x="18326" y="36715"/>
                </a:lnTo>
                <a:lnTo>
                  <a:pt x="22593" y="40957"/>
                </a:lnTo>
                <a:lnTo>
                  <a:pt x="26047" y="44348"/>
                </a:lnTo>
                <a:lnTo>
                  <a:pt x="31089" y="46723"/>
                </a:lnTo>
                <a:lnTo>
                  <a:pt x="34975" y="49606"/>
                </a:lnTo>
                <a:lnTo>
                  <a:pt x="38607" y="52298"/>
                </a:lnTo>
                <a:lnTo>
                  <a:pt x="42087" y="55575"/>
                </a:lnTo>
                <a:lnTo>
                  <a:pt x="43929" y="59867"/>
                </a:lnTo>
                <a:lnTo>
                  <a:pt x="45770" y="64173"/>
                </a:lnTo>
                <a:lnTo>
                  <a:pt x="45896" y="69407"/>
                </a:lnTo>
                <a:lnTo>
                  <a:pt x="48450" y="69430"/>
                </a:lnTo>
                <a:lnTo>
                  <a:pt x="50774" y="67741"/>
                </a:lnTo>
                <a:lnTo>
                  <a:pt x="54114" y="65303"/>
                </a:lnTo>
                <a:lnTo>
                  <a:pt x="57061" y="56845"/>
                </a:lnTo>
                <a:lnTo>
                  <a:pt x="58204" y="52755"/>
                </a:lnTo>
                <a:lnTo>
                  <a:pt x="63579" y="42469"/>
                </a:lnTo>
                <a:lnTo>
                  <a:pt x="65449" y="32485"/>
                </a:lnTo>
                <a:lnTo>
                  <a:pt x="64706" y="31457"/>
                </a:lnTo>
                <a:lnTo>
                  <a:pt x="57353" y="27622"/>
                </a:lnTo>
                <a:lnTo>
                  <a:pt x="57924" y="28168"/>
                </a:lnTo>
                <a:lnTo>
                  <a:pt x="48586" y="19393"/>
                </a:lnTo>
                <a:lnTo>
                  <a:pt x="38308" y="12236"/>
                </a:lnTo>
                <a:lnTo>
                  <a:pt x="27692" y="5324"/>
                </a:lnTo>
                <a:lnTo>
                  <a:pt x="21416" y="671"/>
                </a:lnTo>
                <a:lnTo>
                  <a:pt x="19494" y="1168"/>
                </a:lnTo>
                <a:lnTo>
                  <a:pt x="14528" y="6172"/>
                </a:lnTo>
                <a:lnTo>
                  <a:pt x="12407" y="8432"/>
                </a:lnTo>
                <a:lnTo>
                  <a:pt x="9969" y="11036"/>
                </a:lnTo>
                <a:lnTo>
                  <a:pt x="8153" y="14198"/>
                </a:lnTo>
                <a:lnTo>
                  <a:pt x="6451" y="17335"/>
                </a:lnTo>
                <a:lnTo>
                  <a:pt x="5079" y="19862"/>
                </a:lnTo>
                <a:lnTo>
                  <a:pt x="1130" y="23964"/>
                </a:lnTo>
                <a:lnTo>
                  <a:pt x="1081" y="24207"/>
                </a:lnTo>
                <a:lnTo>
                  <a:pt x="4914" y="24752"/>
                </a:lnTo>
                <a:lnTo>
                  <a:pt x="9931" y="28092"/>
                </a:lnTo>
                <a:close/>
              </a:path>
              <a:path w="65449" h="69481">
                <a:moveTo>
                  <a:pt x="45400" y="69403"/>
                </a:moveTo>
                <a:lnTo>
                  <a:pt x="40195" y="68579"/>
                </a:lnTo>
                <a:lnTo>
                  <a:pt x="42875" y="69380"/>
                </a:lnTo>
                <a:lnTo>
                  <a:pt x="45400" y="69403"/>
                </a:lnTo>
                <a:close/>
              </a:path>
              <a:path w="65449" h="69481">
                <a:moveTo>
                  <a:pt x="45897" y="69481"/>
                </a:moveTo>
                <a:lnTo>
                  <a:pt x="45400" y="69403"/>
                </a:lnTo>
                <a:lnTo>
                  <a:pt x="45897" y="69481"/>
                </a:lnTo>
                <a:close/>
              </a:path>
              <a:path w="65449" h="69481">
                <a:moveTo>
                  <a:pt x="22047" y="507"/>
                </a:moveTo>
                <a:lnTo>
                  <a:pt x="20510" y="0"/>
                </a:lnTo>
                <a:lnTo>
                  <a:pt x="21416" y="671"/>
                </a:lnTo>
                <a:lnTo>
                  <a:pt x="22047" y="5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691799" y="5652077"/>
            <a:ext cx="65449" cy="69481"/>
          </a:xfrm>
          <a:custGeom>
            <a:avLst/>
            <a:gdLst/>
            <a:ahLst/>
            <a:cxnLst/>
            <a:rect l="l" t="t" r="r" b="b"/>
            <a:pathLst>
              <a:path w="65449" h="69481">
                <a:moveTo>
                  <a:pt x="215" y="31330"/>
                </a:moveTo>
                <a:lnTo>
                  <a:pt x="0" y="24053"/>
                </a:lnTo>
                <a:lnTo>
                  <a:pt x="4914" y="24752"/>
                </a:lnTo>
                <a:lnTo>
                  <a:pt x="9931" y="28092"/>
                </a:lnTo>
                <a:lnTo>
                  <a:pt x="15201" y="31610"/>
                </a:lnTo>
                <a:lnTo>
                  <a:pt x="18326" y="36715"/>
                </a:lnTo>
                <a:lnTo>
                  <a:pt x="22593" y="40957"/>
                </a:lnTo>
                <a:lnTo>
                  <a:pt x="26047" y="44348"/>
                </a:lnTo>
                <a:lnTo>
                  <a:pt x="31089" y="46723"/>
                </a:lnTo>
                <a:lnTo>
                  <a:pt x="34975" y="49606"/>
                </a:lnTo>
                <a:lnTo>
                  <a:pt x="38607" y="52298"/>
                </a:lnTo>
                <a:lnTo>
                  <a:pt x="42087" y="55575"/>
                </a:lnTo>
                <a:lnTo>
                  <a:pt x="43929" y="59867"/>
                </a:lnTo>
                <a:lnTo>
                  <a:pt x="45770" y="64173"/>
                </a:lnTo>
                <a:lnTo>
                  <a:pt x="45897" y="69481"/>
                </a:lnTo>
                <a:lnTo>
                  <a:pt x="40195" y="68579"/>
                </a:lnTo>
                <a:lnTo>
                  <a:pt x="42875" y="69380"/>
                </a:lnTo>
                <a:lnTo>
                  <a:pt x="48450" y="69430"/>
                </a:lnTo>
                <a:lnTo>
                  <a:pt x="50774" y="67741"/>
                </a:lnTo>
                <a:lnTo>
                  <a:pt x="54114" y="65303"/>
                </a:lnTo>
                <a:lnTo>
                  <a:pt x="57061" y="56845"/>
                </a:lnTo>
                <a:lnTo>
                  <a:pt x="58204" y="52755"/>
                </a:lnTo>
                <a:lnTo>
                  <a:pt x="63579" y="42469"/>
                </a:lnTo>
                <a:lnTo>
                  <a:pt x="65449" y="32485"/>
                </a:lnTo>
                <a:lnTo>
                  <a:pt x="64795" y="31902"/>
                </a:lnTo>
                <a:lnTo>
                  <a:pt x="64706" y="31457"/>
                </a:lnTo>
                <a:lnTo>
                  <a:pt x="57353" y="27622"/>
                </a:lnTo>
                <a:lnTo>
                  <a:pt x="57924" y="28168"/>
                </a:lnTo>
                <a:lnTo>
                  <a:pt x="48586" y="19393"/>
                </a:lnTo>
                <a:lnTo>
                  <a:pt x="38308" y="12236"/>
                </a:lnTo>
                <a:lnTo>
                  <a:pt x="27692" y="5324"/>
                </a:lnTo>
                <a:lnTo>
                  <a:pt x="20510" y="0"/>
                </a:lnTo>
                <a:lnTo>
                  <a:pt x="21005" y="241"/>
                </a:lnTo>
                <a:lnTo>
                  <a:pt x="21526" y="406"/>
                </a:lnTo>
                <a:lnTo>
                  <a:pt x="22047" y="507"/>
                </a:lnTo>
                <a:lnTo>
                  <a:pt x="19494" y="1168"/>
                </a:lnTo>
                <a:lnTo>
                  <a:pt x="14528" y="6172"/>
                </a:lnTo>
                <a:lnTo>
                  <a:pt x="12407" y="8432"/>
                </a:lnTo>
                <a:lnTo>
                  <a:pt x="9969" y="11036"/>
                </a:lnTo>
                <a:lnTo>
                  <a:pt x="8153" y="14198"/>
                </a:lnTo>
                <a:lnTo>
                  <a:pt x="6451" y="17335"/>
                </a:lnTo>
                <a:lnTo>
                  <a:pt x="5079" y="19862"/>
                </a:lnTo>
                <a:lnTo>
                  <a:pt x="1130" y="23964"/>
                </a:lnTo>
                <a:lnTo>
                  <a:pt x="609" y="26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730470" y="5687764"/>
            <a:ext cx="9118" cy="11099"/>
          </a:xfrm>
          <a:custGeom>
            <a:avLst/>
            <a:gdLst/>
            <a:ahLst/>
            <a:cxnLst/>
            <a:rect l="l" t="t" r="r" b="b"/>
            <a:pathLst>
              <a:path w="9118" h="11099">
                <a:moveTo>
                  <a:pt x="9118" y="0"/>
                </a:moveTo>
                <a:lnTo>
                  <a:pt x="7645" y="4000"/>
                </a:lnTo>
                <a:lnTo>
                  <a:pt x="3301" y="8686"/>
                </a:lnTo>
                <a:lnTo>
                  <a:pt x="0" y="110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740376" y="5690532"/>
            <a:ext cx="5156" cy="23406"/>
          </a:xfrm>
          <a:custGeom>
            <a:avLst/>
            <a:gdLst/>
            <a:ahLst/>
            <a:cxnLst/>
            <a:rect l="l" t="t" r="r" b="b"/>
            <a:pathLst>
              <a:path w="5156" h="23406">
                <a:moveTo>
                  <a:pt x="5156" y="0"/>
                </a:moveTo>
                <a:lnTo>
                  <a:pt x="4419" y="4076"/>
                </a:lnTo>
                <a:lnTo>
                  <a:pt x="4191" y="8026"/>
                </a:lnTo>
                <a:lnTo>
                  <a:pt x="2971" y="11810"/>
                </a:lnTo>
                <a:lnTo>
                  <a:pt x="1816" y="15379"/>
                </a:lnTo>
                <a:lnTo>
                  <a:pt x="177" y="19354"/>
                </a:lnTo>
                <a:lnTo>
                  <a:pt x="0" y="23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713294" y="5609831"/>
            <a:ext cx="115481" cy="73126"/>
          </a:xfrm>
          <a:custGeom>
            <a:avLst/>
            <a:gdLst/>
            <a:ahLst/>
            <a:cxnLst/>
            <a:rect l="l" t="t" r="r" b="b"/>
            <a:pathLst>
              <a:path w="115481" h="73126">
                <a:moveTo>
                  <a:pt x="77711" y="35560"/>
                </a:moveTo>
                <a:lnTo>
                  <a:pt x="78511" y="32867"/>
                </a:lnTo>
                <a:lnTo>
                  <a:pt x="79552" y="30149"/>
                </a:lnTo>
                <a:lnTo>
                  <a:pt x="80581" y="27482"/>
                </a:lnTo>
                <a:lnTo>
                  <a:pt x="81813" y="24066"/>
                </a:lnTo>
                <a:lnTo>
                  <a:pt x="84277" y="22402"/>
                </a:lnTo>
                <a:lnTo>
                  <a:pt x="87350" y="20345"/>
                </a:lnTo>
                <a:lnTo>
                  <a:pt x="89535" y="19748"/>
                </a:lnTo>
                <a:lnTo>
                  <a:pt x="93103" y="20066"/>
                </a:lnTo>
                <a:lnTo>
                  <a:pt x="96939" y="20408"/>
                </a:lnTo>
                <a:lnTo>
                  <a:pt x="103759" y="20916"/>
                </a:lnTo>
                <a:lnTo>
                  <a:pt x="107607" y="20713"/>
                </a:lnTo>
                <a:lnTo>
                  <a:pt x="106718" y="17119"/>
                </a:lnTo>
                <a:lnTo>
                  <a:pt x="104609" y="13576"/>
                </a:lnTo>
                <a:lnTo>
                  <a:pt x="95300" y="4000"/>
                </a:lnTo>
                <a:lnTo>
                  <a:pt x="91694" y="3822"/>
                </a:lnTo>
                <a:lnTo>
                  <a:pt x="85813" y="3543"/>
                </a:lnTo>
                <a:lnTo>
                  <a:pt x="79298" y="5143"/>
                </a:lnTo>
                <a:lnTo>
                  <a:pt x="76492" y="10147"/>
                </a:lnTo>
                <a:lnTo>
                  <a:pt x="76263" y="6972"/>
                </a:lnTo>
                <a:lnTo>
                  <a:pt x="76022" y="2565"/>
                </a:lnTo>
                <a:lnTo>
                  <a:pt x="72504" y="2311"/>
                </a:lnTo>
                <a:lnTo>
                  <a:pt x="66217" y="1866"/>
                </a:lnTo>
                <a:lnTo>
                  <a:pt x="59994" y="2184"/>
                </a:lnTo>
                <a:lnTo>
                  <a:pt x="57721" y="8013"/>
                </a:lnTo>
                <a:lnTo>
                  <a:pt x="54406" y="3886"/>
                </a:lnTo>
                <a:lnTo>
                  <a:pt x="52298" y="381"/>
                </a:lnTo>
                <a:lnTo>
                  <a:pt x="48996" y="520"/>
                </a:lnTo>
                <a:lnTo>
                  <a:pt x="44259" y="723"/>
                </a:lnTo>
                <a:lnTo>
                  <a:pt x="39687" y="1270"/>
                </a:lnTo>
                <a:lnTo>
                  <a:pt x="38366" y="6032"/>
                </a:lnTo>
                <a:lnTo>
                  <a:pt x="36004" y="0"/>
                </a:lnTo>
                <a:lnTo>
                  <a:pt x="32258" y="965"/>
                </a:lnTo>
                <a:lnTo>
                  <a:pt x="27749" y="3263"/>
                </a:lnTo>
                <a:lnTo>
                  <a:pt x="25298" y="4521"/>
                </a:lnTo>
                <a:lnTo>
                  <a:pt x="18999" y="10426"/>
                </a:lnTo>
                <a:lnTo>
                  <a:pt x="17119" y="12636"/>
                </a:lnTo>
                <a:lnTo>
                  <a:pt x="13982" y="16319"/>
                </a:lnTo>
                <a:lnTo>
                  <a:pt x="11328" y="20586"/>
                </a:lnTo>
                <a:lnTo>
                  <a:pt x="8813" y="24688"/>
                </a:lnTo>
                <a:lnTo>
                  <a:pt x="6464" y="28511"/>
                </a:lnTo>
                <a:lnTo>
                  <a:pt x="4102" y="32118"/>
                </a:lnTo>
                <a:lnTo>
                  <a:pt x="2120" y="36156"/>
                </a:lnTo>
                <a:lnTo>
                  <a:pt x="1168" y="38125"/>
                </a:lnTo>
                <a:lnTo>
                  <a:pt x="0" y="42494"/>
                </a:lnTo>
                <a:lnTo>
                  <a:pt x="42189" y="73126"/>
                </a:lnTo>
                <a:lnTo>
                  <a:pt x="45161" y="71526"/>
                </a:lnTo>
                <a:lnTo>
                  <a:pt x="48044" y="71666"/>
                </a:lnTo>
                <a:lnTo>
                  <a:pt x="51485" y="71831"/>
                </a:lnTo>
                <a:lnTo>
                  <a:pt x="55575" y="72009"/>
                </a:lnTo>
                <a:lnTo>
                  <a:pt x="59702" y="71856"/>
                </a:lnTo>
                <a:lnTo>
                  <a:pt x="63779" y="72148"/>
                </a:lnTo>
                <a:lnTo>
                  <a:pt x="71348" y="72694"/>
                </a:lnTo>
                <a:lnTo>
                  <a:pt x="78371" y="72313"/>
                </a:lnTo>
                <a:lnTo>
                  <a:pt x="85699" y="70192"/>
                </a:lnTo>
                <a:lnTo>
                  <a:pt x="92049" y="68351"/>
                </a:lnTo>
                <a:lnTo>
                  <a:pt x="99326" y="66103"/>
                </a:lnTo>
                <a:lnTo>
                  <a:pt x="104482" y="61760"/>
                </a:lnTo>
                <a:lnTo>
                  <a:pt x="107353" y="59359"/>
                </a:lnTo>
                <a:lnTo>
                  <a:pt x="109728" y="55156"/>
                </a:lnTo>
                <a:lnTo>
                  <a:pt x="111391" y="51854"/>
                </a:lnTo>
                <a:lnTo>
                  <a:pt x="112141" y="50380"/>
                </a:lnTo>
                <a:lnTo>
                  <a:pt x="115481" y="45453"/>
                </a:lnTo>
                <a:lnTo>
                  <a:pt x="112610" y="42113"/>
                </a:lnTo>
                <a:lnTo>
                  <a:pt x="105664" y="43345"/>
                </a:lnTo>
                <a:lnTo>
                  <a:pt x="101231" y="42087"/>
                </a:lnTo>
                <a:lnTo>
                  <a:pt x="98348" y="44704"/>
                </a:lnTo>
                <a:lnTo>
                  <a:pt x="95377" y="47383"/>
                </a:lnTo>
                <a:lnTo>
                  <a:pt x="90678" y="50647"/>
                </a:lnTo>
                <a:lnTo>
                  <a:pt x="87884" y="52095"/>
                </a:lnTo>
                <a:lnTo>
                  <a:pt x="83032" y="48501"/>
                </a:lnTo>
                <a:lnTo>
                  <a:pt x="79209" y="45681"/>
                </a:lnTo>
                <a:lnTo>
                  <a:pt x="77635" y="43383"/>
                </a:lnTo>
                <a:lnTo>
                  <a:pt x="77711" y="355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712989" y="5609831"/>
            <a:ext cx="115785" cy="73126"/>
          </a:xfrm>
          <a:custGeom>
            <a:avLst/>
            <a:gdLst/>
            <a:ahLst/>
            <a:cxnLst/>
            <a:rect l="l" t="t" r="r" b="b"/>
            <a:pathLst>
              <a:path w="115785" h="73126">
                <a:moveTo>
                  <a:pt x="304" y="42494"/>
                </a:moveTo>
                <a:lnTo>
                  <a:pt x="0" y="40182"/>
                </a:lnTo>
                <a:lnTo>
                  <a:pt x="1473" y="38125"/>
                </a:lnTo>
                <a:lnTo>
                  <a:pt x="2425" y="36156"/>
                </a:lnTo>
                <a:lnTo>
                  <a:pt x="4406" y="32118"/>
                </a:lnTo>
                <a:lnTo>
                  <a:pt x="6769" y="28511"/>
                </a:lnTo>
                <a:lnTo>
                  <a:pt x="9118" y="24688"/>
                </a:lnTo>
                <a:lnTo>
                  <a:pt x="11633" y="20586"/>
                </a:lnTo>
                <a:lnTo>
                  <a:pt x="14287" y="16319"/>
                </a:lnTo>
                <a:lnTo>
                  <a:pt x="17424" y="12636"/>
                </a:lnTo>
                <a:lnTo>
                  <a:pt x="19304" y="10426"/>
                </a:lnTo>
                <a:lnTo>
                  <a:pt x="25603" y="4521"/>
                </a:lnTo>
                <a:lnTo>
                  <a:pt x="28054" y="3263"/>
                </a:lnTo>
                <a:lnTo>
                  <a:pt x="32562" y="965"/>
                </a:lnTo>
                <a:lnTo>
                  <a:pt x="36309" y="0"/>
                </a:lnTo>
                <a:lnTo>
                  <a:pt x="38671" y="6032"/>
                </a:lnTo>
                <a:lnTo>
                  <a:pt x="39992" y="1270"/>
                </a:lnTo>
                <a:lnTo>
                  <a:pt x="44564" y="723"/>
                </a:lnTo>
                <a:lnTo>
                  <a:pt x="49301" y="520"/>
                </a:lnTo>
                <a:lnTo>
                  <a:pt x="52603" y="381"/>
                </a:lnTo>
                <a:lnTo>
                  <a:pt x="54711" y="3886"/>
                </a:lnTo>
                <a:lnTo>
                  <a:pt x="56692" y="6350"/>
                </a:lnTo>
                <a:lnTo>
                  <a:pt x="58026" y="8013"/>
                </a:lnTo>
                <a:lnTo>
                  <a:pt x="57188" y="6197"/>
                </a:lnTo>
                <a:lnTo>
                  <a:pt x="58026" y="8013"/>
                </a:lnTo>
                <a:lnTo>
                  <a:pt x="60299" y="2184"/>
                </a:lnTo>
                <a:lnTo>
                  <a:pt x="66522" y="1866"/>
                </a:lnTo>
                <a:lnTo>
                  <a:pt x="72809" y="2311"/>
                </a:lnTo>
                <a:lnTo>
                  <a:pt x="76327" y="2565"/>
                </a:lnTo>
                <a:lnTo>
                  <a:pt x="76568" y="6972"/>
                </a:lnTo>
                <a:lnTo>
                  <a:pt x="76796" y="10147"/>
                </a:lnTo>
                <a:lnTo>
                  <a:pt x="79603" y="5143"/>
                </a:lnTo>
                <a:lnTo>
                  <a:pt x="86118" y="3543"/>
                </a:lnTo>
                <a:lnTo>
                  <a:pt x="91998" y="3822"/>
                </a:lnTo>
                <a:lnTo>
                  <a:pt x="95605" y="4000"/>
                </a:lnTo>
                <a:lnTo>
                  <a:pt x="104914" y="13576"/>
                </a:lnTo>
                <a:lnTo>
                  <a:pt x="105981" y="15367"/>
                </a:lnTo>
                <a:lnTo>
                  <a:pt x="107022" y="17119"/>
                </a:lnTo>
                <a:lnTo>
                  <a:pt x="107302" y="18808"/>
                </a:lnTo>
                <a:lnTo>
                  <a:pt x="107911" y="20713"/>
                </a:lnTo>
                <a:lnTo>
                  <a:pt x="104063" y="20916"/>
                </a:lnTo>
                <a:lnTo>
                  <a:pt x="97243" y="20408"/>
                </a:lnTo>
                <a:lnTo>
                  <a:pt x="93408" y="20066"/>
                </a:lnTo>
                <a:lnTo>
                  <a:pt x="89839" y="19748"/>
                </a:lnTo>
                <a:lnTo>
                  <a:pt x="87655" y="20345"/>
                </a:lnTo>
                <a:lnTo>
                  <a:pt x="84582" y="22402"/>
                </a:lnTo>
                <a:lnTo>
                  <a:pt x="82118" y="24066"/>
                </a:lnTo>
                <a:lnTo>
                  <a:pt x="80886" y="27482"/>
                </a:lnTo>
                <a:lnTo>
                  <a:pt x="79857" y="30149"/>
                </a:lnTo>
                <a:lnTo>
                  <a:pt x="78816" y="32867"/>
                </a:lnTo>
                <a:lnTo>
                  <a:pt x="78016" y="35560"/>
                </a:lnTo>
                <a:lnTo>
                  <a:pt x="77990" y="38481"/>
                </a:lnTo>
                <a:lnTo>
                  <a:pt x="77939" y="43383"/>
                </a:lnTo>
                <a:lnTo>
                  <a:pt x="79514" y="45681"/>
                </a:lnTo>
                <a:lnTo>
                  <a:pt x="83337" y="48501"/>
                </a:lnTo>
                <a:lnTo>
                  <a:pt x="88188" y="52095"/>
                </a:lnTo>
                <a:lnTo>
                  <a:pt x="90982" y="50647"/>
                </a:lnTo>
                <a:lnTo>
                  <a:pt x="95681" y="47383"/>
                </a:lnTo>
                <a:lnTo>
                  <a:pt x="97485" y="46126"/>
                </a:lnTo>
                <a:lnTo>
                  <a:pt x="98653" y="44704"/>
                </a:lnTo>
                <a:lnTo>
                  <a:pt x="100215" y="43281"/>
                </a:lnTo>
                <a:lnTo>
                  <a:pt x="101536" y="42087"/>
                </a:lnTo>
                <a:lnTo>
                  <a:pt x="101828" y="42722"/>
                </a:lnTo>
                <a:lnTo>
                  <a:pt x="103974" y="43053"/>
                </a:lnTo>
                <a:lnTo>
                  <a:pt x="105968" y="43345"/>
                </a:lnTo>
                <a:lnTo>
                  <a:pt x="112915" y="42113"/>
                </a:lnTo>
                <a:lnTo>
                  <a:pt x="114363" y="43802"/>
                </a:lnTo>
                <a:lnTo>
                  <a:pt x="115785" y="45453"/>
                </a:lnTo>
                <a:lnTo>
                  <a:pt x="112445" y="50380"/>
                </a:lnTo>
                <a:lnTo>
                  <a:pt x="111696" y="51854"/>
                </a:lnTo>
                <a:lnTo>
                  <a:pt x="110032" y="55156"/>
                </a:lnTo>
                <a:lnTo>
                  <a:pt x="107657" y="59359"/>
                </a:lnTo>
                <a:lnTo>
                  <a:pt x="104787" y="61760"/>
                </a:lnTo>
                <a:lnTo>
                  <a:pt x="99631" y="66103"/>
                </a:lnTo>
                <a:lnTo>
                  <a:pt x="92354" y="68351"/>
                </a:lnTo>
                <a:lnTo>
                  <a:pt x="86004" y="70192"/>
                </a:lnTo>
                <a:lnTo>
                  <a:pt x="78676" y="72313"/>
                </a:lnTo>
                <a:lnTo>
                  <a:pt x="71653" y="72694"/>
                </a:lnTo>
                <a:lnTo>
                  <a:pt x="64084" y="72148"/>
                </a:lnTo>
                <a:lnTo>
                  <a:pt x="60007" y="71856"/>
                </a:lnTo>
                <a:lnTo>
                  <a:pt x="55880" y="72009"/>
                </a:lnTo>
                <a:lnTo>
                  <a:pt x="51790" y="71831"/>
                </a:lnTo>
                <a:lnTo>
                  <a:pt x="48348" y="71666"/>
                </a:lnTo>
                <a:lnTo>
                  <a:pt x="45466" y="71526"/>
                </a:lnTo>
                <a:lnTo>
                  <a:pt x="42494" y="73126"/>
                </a:lnTo>
                <a:lnTo>
                  <a:pt x="304" y="424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771879" y="5619978"/>
            <a:ext cx="17907" cy="10198"/>
          </a:xfrm>
          <a:custGeom>
            <a:avLst/>
            <a:gdLst/>
            <a:ahLst/>
            <a:cxnLst/>
            <a:rect l="l" t="t" r="r" b="b"/>
            <a:pathLst>
              <a:path w="17906" h="10198">
                <a:moveTo>
                  <a:pt x="17907" y="0"/>
                </a:moveTo>
                <a:lnTo>
                  <a:pt x="13716" y="2844"/>
                </a:lnTo>
                <a:lnTo>
                  <a:pt x="8699" y="2565"/>
                </a:lnTo>
                <a:lnTo>
                  <a:pt x="5054" y="5854"/>
                </a:lnTo>
                <a:lnTo>
                  <a:pt x="3581" y="7162"/>
                </a:lnTo>
                <a:lnTo>
                  <a:pt x="1993" y="9753"/>
                </a:lnTo>
                <a:lnTo>
                  <a:pt x="0" y="10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3760589" y="5618620"/>
            <a:ext cx="9651" cy="6883"/>
          </a:xfrm>
          <a:custGeom>
            <a:avLst/>
            <a:gdLst/>
            <a:ahLst/>
            <a:cxnLst/>
            <a:rect l="l" t="t" r="r" b="b"/>
            <a:pathLst>
              <a:path w="9652" h="6883">
                <a:moveTo>
                  <a:pt x="9651" y="0"/>
                </a:moveTo>
                <a:lnTo>
                  <a:pt x="6515" y="1422"/>
                </a:lnTo>
                <a:lnTo>
                  <a:pt x="1866" y="4051"/>
                </a:lnTo>
                <a:lnTo>
                  <a:pt x="0" y="68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740485" y="5616854"/>
            <a:ext cx="10185" cy="5054"/>
          </a:xfrm>
          <a:custGeom>
            <a:avLst/>
            <a:gdLst/>
            <a:ahLst/>
            <a:cxnLst/>
            <a:rect l="l" t="t" r="r" b="b"/>
            <a:pathLst>
              <a:path w="10185" h="5054">
                <a:moveTo>
                  <a:pt x="10185" y="0"/>
                </a:moveTo>
                <a:lnTo>
                  <a:pt x="7556" y="3136"/>
                </a:lnTo>
                <a:lnTo>
                  <a:pt x="3301" y="2590"/>
                </a:lnTo>
                <a:lnTo>
                  <a:pt x="0" y="5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2979926" y="6473728"/>
            <a:ext cx="171711" cy="100177"/>
          </a:xfrm>
          <a:custGeom>
            <a:avLst/>
            <a:gdLst/>
            <a:ahLst/>
            <a:cxnLst/>
            <a:rect l="l" t="t" r="r" b="b"/>
            <a:pathLst>
              <a:path w="171711" h="100177">
                <a:moveTo>
                  <a:pt x="138506" y="99782"/>
                </a:moveTo>
                <a:lnTo>
                  <a:pt x="151851" y="98452"/>
                </a:lnTo>
                <a:lnTo>
                  <a:pt x="164015" y="95970"/>
                </a:lnTo>
                <a:lnTo>
                  <a:pt x="171586" y="87322"/>
                </a:lnTo>
                <a:lnTo>
                  <a:pt x="171711" y="74036"/>
                </a:lnTo>
                <a:lnTo>
                  <a:pt x="171411" y="67957"/>
                </a:lnTo>
                <a:lnTo>
                  <a:pt x="167055" y="60998"/>
                </a:lnTo>
                <a:lnTo>
                  <a:pt x="159232" y="61074"/>
                </a:lnTo>
                <a:lnTo>
                  <a:pt x="156159" y="66979"/>
                </a:lnTo>
                <a:lnTo>
                  <a:pt x="152209" y="72263"/>
                </a:lnTo>
                <a:lnTo>
                  <a:pt x="149453" y="75971"/>
                </a:lnTo>
                <a:lnTo>
                  <a:pt x="153111" y="75958"/>
                </a:lnTo>
                <a:lnTo>
                  <a:pt x="147701" y="78435"/>
                </a:lnTo>
                <a:lnTo>
                  <a:pt x="145326" y="79527"/>
                </a:lnTo>
                <a:lnTo>
                  <a:pt x="139446" y="78422"/>
                </a:lnTo>
                <a:lnTo>
                  <a:pt x="136766" y="78422"/>
                </a:lnTo>
                <a:lnTo>
                  <a:pt x="123644" y="77979"/>
                </a:lnTo>
                <a:lnTo>
                  <a:pt x="111019" y="76307"/>
                </a:lnTo>
                <a:lnTo>
                  <a:pt x="98900" y="72891"/>
                </a:lnTo>
                <a:lnTo>
                  <a:pt x="92138" y="69926"/>
                </a:lnTo>
                <a:lnTo>
                  <a:pt x="81814" y="62232"/>
                </a:lnTo>
                <a:lnTo>
                  <a:pt x="72021" y="54378"/>
                </a:lnTo>
                <a:lnTo>
                  <a:pt x="71742" y="54216"/>
                </a:lnTo>
                <a:lnTo>
                  <a:pt x="60497" y="49393"/>
                </a:lnTo>
                <a:lnTo>
                  <a:pt x="47592" y="45082"/>
                </a:lnTo>
                <a:lnTo>
                  <a:pt x="35291" y="39937"/>
                </a:lnTo>
                <a:lnTo>
                  <a:pt x="28926" y="35073"/>
                </a:lnTo>
                <a:lnTo>
                  <a:pt x="28926" y="59959"/>
                </a:lnTo>
                <a:lnTo>
                  <a:pt x="32516" y="61489"/>
                </a:lnTo>
                <a:lnTo>
                  <a:pt x="36817" y="63601"/>
                </a:lnTo>
                <a:lnTo>
                  <a:pt x="48214" y="69579"/>
                </a:lnTo>
                <a:lnTo>
                  <a:pt x="59652" y="74857"/>
                </a:lnTo>
                <a:lnTo>
                  <a:pt x="71245" y="79772"/>
                </a:lnTo>
                <a:lnTo>
                  <a:pt x="80606" y="83629"/>
                </a:lnTo>
                <a:lnTo>
                  <a:pt x="92483" y="89289"/>
                </a:lnTo>
                <a:lnTo>
                  <a:pt x="103686" y="94876"/>
                </a:lnTo>
                <a:lnTo>
                  <a:pt x="115399" y="98958"/>
                </a:lnTo>
                <a:lnTo>
                  <a:pt x="126085" y="100177"/>
                </a:lnTo>
                <a:lnTo>
                  <a:pt x="138506" y="99782"/>
                </a:lnTo>
                <a:close/>
              </a:path>
              <a:path w="171711" h="100177">
                <a:moveTo>
                  <a:pt x="29653" y="11560"/>
                </a:moveTo>
                <a:lnTo>
                  <a:pt x="29445" y="4978"/>
                </a:lnTo>
                <a:lnTo>
                  <a:pt x="28926" y="4538"/>
                </a:lnTo>
                <a:lnTo>
                  <a:pt x="28926" y="13179"/>
                </a:lnTo>
                <a:lnTo>
                  <a:pt x="29653" y="1156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2979926" y="6473728"/>
            <a:ext cx="171711" cy="100177"/>
          </a:xfrm>
          <a:custGeom>
            <a:avLst/>
            <a:gdLst/>
            <a:ahLst/>
            <a:cxnLst/>
            <a:rect l="l" t="t" r="r" b="b"/>
            <a:pathLst>
              <a:path w="171711" h="100177">
                <a:moveTo>
                  <a:pt x="138506" y="99782"/>
                </a:moveTo>
                <a:lnTo>
                  <a:pt x="151851" y="98452"/>
                </a:lnTo>
                <a:lnTo>
                  <a:pt x="164015" y="95970"/>
                </a:lnTo>
                <a:lnTo>
                  <a:pt x="171586" y="87322"/>
                </a:lnTo>
                <a:lnTo>
                  <a:pt x="171711" y="74036"/>
                </a:lnTo>
                <a:lnTo>
                  <a:pt x="171411" y="67957"/>
                </a:lnTo>
                <a:lnTo>
                  <a:pt x="167055" y="60998"/>
                </a:lnTo>
                <a:lnTo>
                  <a:pt x="159232" y="61074"/>
                </a:lnTo>
                <a:lnTo>
                  <a:pt x="156159" y="66979"/>
                </a:lnTo>
                <a:lnTo>
                  <a:pt x="152209" y="72263"/>
                </a:lnTo>
                <a:lnTo>
                  <a:pt x="149453" y="75971"/>
                </a:lnTo>
                <a:lnTo>
                  <a:pt x="153111" y="75958"/>
                </a:lnTo>
                <a:lnTo>
                  <a:pt x="147701" y="78435"/>
                </a:lnTo>
                <a:lnTo>
                  <a:pt x="145326" y="79527"/>
                </a:lnTo>
                <a:lnTo>
                  <a:pt x="139446" y="78422"/>
                </a:lnTo>
                <a:lnTo>
                  <a:pt x="136766" y="78422"/>
                </a:lnTo>
                <a:lnTo>
                  <a:pt x="123644" y="77979"/>
                </a:lnTo>
                <a:lnTo>
                  <a:pt x="111019" y="76307"/>
                </a:lnTo>
                <a:lnTo>
                  <a:pt x="98900" y="72891"/>
                </a:lnTo>
                <a:lnTo>
                  <a:pt x="92138" y="69926"/>
                </a:lnTo>
                <a:lnTo>
                  <a:pt x="81814" y="62232"/>
                </a:lnTo>
                <a:lnTo>
                  <a:pt x="72021" y="54378"/>
                </a:lnTo>
                <a:lnTo>
                  <a:pt x="71742" y="54216"/>
                </a:lnTo>
                <a:lnTo>
                  <a:pt x="60497" y="49393"/>
                </a:lnTo>
                <a:lnTo>
                  <a:pt x="47592" y="45082"/>
                </a:lnTo>
                <a:lnTo>
                  <a:pt x="35291" y="39937"/>
                </a:lnTo>
                <a:lnTo>
                  <a:pt x="28926" y="35073"/>
                </a:lnTo>
              </a:path>
              <a:path w="171711" h="100177">
                <a:moveTo>
                  <a:pt x="28926" y="59959"/>
                </a:moveTo>
                <a:lnTo>
                  <a:pt x="32516" y="61489"/>
                </a:lnTo>
                <a:lnTo>
                  <a:pt x="36817" y="63601"/>
                </a:lnTo>
                <a:lnTo>
                  <a:pt x="48214" y="69579"/>
                </a:lnTo>
                <a:lnTo>
                  <a:pt x="59652" y="74857"/>
                </a:lnTo>
                <a:lnTo>
                  <a:pt x="71245" y="79772"/>
                </a:lnTo>
                <a:lnTo>
                  <a:pt x="80606" y="83629"/>
                </a:lnTo>
                <a:lnTo>
                  <a:pt x="92483" y="89289"/>
                </a:lnTo>
                <a:lnTo>
                  <a:pt x="103686" y="94876"/>
                </a:lnTo>
                <a:lnTo>
                  <a:pt x="115399" y="98958"/>
                </a:lnTo>
                <a:lnTo>
                  <a:pt x="126085" y="100177"/>
                </a:lnTo>
                <a:lnTo>
                  <a:pt x="138506" y="99782"/>
                </a:lnTo>
              </a:path>
              <a:path w="171711" h="100177">
                <a:moveTo>
                  <a:pt x="29653" y="11560"/>
                </a:moveTo>
                <a:lnTo>
                  <a:pt x="29445" y="4978"/>
                </a:lnTo>
                <a:lnTo>
                  <a:pt x="28926" y="4538"/>
                </a:lnTo>
              </a:path>
              <a:path w="171711" h="100177">
                <a:moveTo>
                  <a:pt x="28926" y="13179"/>
                </a:moveTo>
                <a:lnTo>
                  <a:pt x="29653" y="115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3399128" y="6083062"/>
            <a:ext cx="69037" cy="77774"/>
          </a:xfrm>
          <a:custGeom>
            <a:avLst/>
            <a:gdLst/>
            <a:ahLst/>
            <a:cxnLst/>
            <a:rect l="l" t="t" r="r" b="b"/>
            <a:pathLst>
              <a:path w="69037" h="77774">
                <a:moveTo>
                  <a:pt x="0" y="77774"/>
                </a:moveTo>
                <a:lnTo>
                  <a:pt x="7598" y="68617"/>
                </a:lnTo>
                <a:lnTo>
                  <a:pt x="18233" y="60351"/>
                </a:lnTo>
                <a:lnTo>
                  <a:pt x="27905" y="51687"/>
                </a:lnTo>
                <a:lnTo>
                  <a:pt x="28879" y="50469"/>
                </a:lnTo>
                <a:lnTo>
                  <a:pt x="33655" y="44145"/>
                </a:lnTo>
                <a:lnTo>
                  <a:pt x="36868" y="39509"/>
                </a:lnTo>
                <a:lnTo>
                  <a:pt x="42824" y="34290"/>
                </a:lnTo>
                <a:lnTo>
                  <a:pt x="51392" y="24513"/>
                </a:lnTo>
                <a:lnTo>
                  <a:pt x="58000" y="13982"/>
                </a:lnTo>
                <a:lnTo>
                  <a:pt x="58699" y="12890"/>
                </a:lnTo>
                <a:lnTo>
                  <a:pt x="61925" y="7924"/>
                </a:lnTo>
                <a:lnTo>
                  <a:pt x="67640" y="5461"/>
                </a:lnTo>
                <a:lnTo>
                  <a:pt x="690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788758" y="4304785"/>
            <a:ext cx="92786" cy="62750"/>
          </a:xfrm>
          <a:custGeom>
            <a:avLst/>
            <a:gdLst/>
            <a:ahLst/>
            <a:cxnLst/>
            <a:rect l="l" t="t" r="r" b="b"/>
            <a:pathLst>
              <a:path w="92786" h="62750">
                <a:moveTo>
                  <a:pt x="53610" y="0"/>
                </a:moveTo>
                <a:lnTo>
                  <a:pt x="50063" y="431"/>
                </a:lnTo>
                <a:lnTo>
                  <a:pt x="46532" y="1218"/>
                </a:lnTo>
                <a:lnTo>
                  <a:pt x="42392" y="4723"/>
                </a:lnTo>
                <a:lnTo>
                  <a:pt x="39230" y="6362"/>
                </a:lnTo>
                <a:lnTo>
                  <a:pt x="28655" y="12915"/>
                </a:lnTo>
                <a:lnTo>
                  <a:pt x="17050" y="18583"/>
                </a:lnTo>
                <a:lnTo>
                  <a:pt x="10464" y="19265"/>
                </a:lnTo>
                <a:lnTo>
                  <a:pt x="0" y="40067"/>
                </a:lnTo>
                <a:lnTo>
                  <a:pt x="8559" y="42125"/>
                </a:lnTo>
                <a:lnTo>
                  <a:pt x="5245" y="49643"/>
                </a:lnTo>
                <a:lnTo>
                  <a:pt x="14947" y="50405"/>
                </a:lnTo>
                <a:lnTo>
                  <a:pt x="20828" y="50862"/>
                </a:lnTo>
                <a:lnTo>
                  <a:pt x="26009" y="51726"/>
                </a:lnTo>
                <a:lnTo>
                  <a:pt x="31534" y="52526"/>
                </a:lnTo>
                <a:lnTo>
                  <a:pt x="43312" y="57097"/>
                </a:lnTo>
                <a:lnTo>
                  <a:pt x="54961" y="62631"/>
                </a:lnTo>
                <a:lnTo>
                  <a:pt x="55308" y="62750"/>
                </a:lnTo>
                <a:lnTo>
                  <a:pt x="66497" y="61006"/>
                </a:lnTo>
                <a:lnTo>
                  <a:pt x="76009" y="53408"/>
                </a:lnTo>
                <a:lnTo>
                  <a:pt x="78549" y="51281"/>
                </a:lnTo>
                <a:lnTo>
                  <a:pt x="82600" y="48106"/>
                </a:lnTo>
                <a:lnTo>
                  <a:pt x="92786" y="39699"/>
                </a:lnTo>
                <a:lnTo>
                  <a:pt x="92633" y="33997"/>
                </a:lnTo>
                <a:lnTo>
                  <a:pt x="92456" y="27342"/>
                </a:lnTo>
                <a:lnTo>
                  <a:pt x="79946" y="26694"/>
                </a:lnTo>
                <a:lnTo>
                  <a:pt x="74295" y="24827"/>
                </a:lnTo>
                <a:lnTo>
                  <a:pt x="69367" y="23189"/>
                </a:lnTo>
                <a:lnTo>
                  <a:pt x="55308" y="19798"/>
                </a:lnTo>
                <a:lnTo>
                  <a:pt x="56629" y="14566"/>
                </a:lnTo>
                <a:lnTo>
                  <a:pt x="57823" y="9816"/>
                </a:lnTo>
                <a:lnTo>
                  <a:pt x="61963" y="13804"/>
                </a:lnTo>
                <a:lnTo>
                  <a:pt x="66484" y="15048"/>
                </a:lnTo>
                <a:lnTo>
                  <a:pt x="68440" y="12940"/>
                </a:lnTo>
                <a:lnTo>
                  <a:pt x="75298" y="7098"/>
                </a:lnTo>
                <a:lnTo>
                  <a:pt x="77965" y="6108"/>
                </a:lnTo>
                <a:lnTo>
                  <a:pt x="66862" y="1806"/>
                </a:lnTo>
                <a:lnTo>
                  <a:pt x="5361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788758" y="4304785"/>
            <a:ext cx="92786" cy="62750"/>
          </a:xfrm>
          <a:custGeom>
            <a:avLst/>
            <a:gdLst/>
            <a:ahLst/>
            <a:cxnLst/>
            <a:rect l="l" t="t" r="r" b="b"/>
            <a:pathLst>
              <a:path w="92786" h="62750">
                <a:moveTo>
                  <a:pt x="0" y="40067"/>
                </a:moveTo>
                <a:lnTo>
                  <a:pt x="8559" y="42125"/>
                </a:lnTo>
                <a:lnTo>
                  <a:pt x="5245" y="49643"/>
                </a:lnTo>
                <a:lnTo>
                  <a:pt x="14947" y="50405"/>
                </a:lnTo>
                <a:lnTo>
                  <a:pt x="20828" y="50862"/>
                </a:lnTo>
                <a:lnTo>
                  <a:pt x="26009" y="51726"/>
                </a:lnTo>
                <a:lnTo>
                  <a:pt x="31534" y="52526"/>
                </a:lnTo>
                <a:lnTo>
                  <a:pt x="43312" y="57097"/>
                </a:lnTo>
                <a:lnTo>
                  <a:pt x="54961" y="62631"/>
                </a:lnTo>
                <a:lnTo>
                  <a:pt x="55308" y="62750"/>
                </a:lnTo>
                <a:lnTo>
                  <a:pt x="66497" y="61006"/>
                </a:lnTo>
                <a:lnTo>
                  <a:pt x="76009" y="53408"/>
                </a:lnTo>
                <a:lnTo>
                  <a:pt x="78549" y="51281"/>
                </a:lnTo>
                <a:lnTo>
                  <a:pt x="82600" y="48106"/>
                </a:lnTo>
                <a:lnTo>
                  <a:pt x="92786" y="39699"/>
                </a:lnTo>
                <a:lnTo>
                  <a:pt x="92633" y="33997"/>
                </a:lnTo>
                <a:lnTo>
                  <a:pt x="92456" y="27342"/>
                </a:lnTo>
                <a:lnTo>
                  <a:pt x="79946" y="26694"/>
                </a:lnTo>
                <a:lnTo>
                  <a:pt x="74295" y="24827"/>
                </a:lnTo>
                <a:lnTo>
                  <a:pt x="69367" y="23189"/>
                </a:lnTo>
                <a:lnTo>
                  <a:pt x="55308" y="19798"/>
                </a:lnTo>
                <a:lnTo>
                  <a:pt x="56629" y="14566"/>
                </a:lnTo>
                <a:lnTo>
                  <a:pt x="57823" y="9816"/>
                </a:lnTo>
                <a:lnTo>
                  <a:pt x="61963" y="13804"/>
                </a:lnTo>
                <a:lnTo>
                  <a:pt x="66484" y="15048"/>
                </a:lnTo>
                <a:lnTo>
                  <a:pt x="68440" y="12940"/>
                </a:lnTo>
                <a:lnTo>
                  <a:pt x="75298" y="7098"/>
                </a:lnTo>
                <a:lnTo>
                  <a:pt x="77965" y="6108"/>
                </a:lnTo>
                <a:lnTo>
                  <a:pt x="66862" y="1806"/>
                </a:lnTo>
                <a:lnTo>
                  <a:pt x="53610" y="0"/>
                </a:lnTo>
                <a:lnTo>
                  <a:pt x="50063" y="431"/>
                </a:lnTo>
                <a:lnTo>
                  <a:pt x="46532" y="1218"/>
                </a:lnTo>
                <a:lnTo>
                  <a:pt x="42392" y="4723"/>
                </a:lnTo>
                <a:lnTo>
                  <a:pt x="39230" y="6362"/>
                </a:lnTo>
                <a:lnTo>
                  <a:pt x="28655" y="12915"/>
                </a:lnTo>
                <a:lnTo>
                  <a:pt x="17050" y="18583"/>
                </a:lnTo>
                <a:lnTo>
                  <a:pt x="10464" y="192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670019" y="4296145"/>
            <a:ext cx="105377" cy="119595"/>
          </a:xfrm>
          <a:custGeom>
            <a:avLst/>
            <a:gdLst/>
            <a:ahLst/>
            <a:cxnLst/>
            <a:rect l="l" t="t" r="r" b="b"/>
            <a:pathLst>
              <a:path w="105377" h="119595">
                <a:moveTo>
                  <a:pt x="105377" y="927"/>
                </a:moveTo>
                <a:lnTo>
                  <a:pt x="103156" y="0"/>
                </a:lnTo>
                <a:lnTo>
                  <a:pt x="103484" y="381"/>
                </a:lnTo>
                <a:lnTo>
                  <a:pt x="105377" y="927"/>
                </a:lnTo>
                <a:close/>
              </a:path>
              <a:path w="105377" h="119595">
                <a:moveTo>
                  <a:pt x="1745" y="-80225"/>
                </a:moveTo>
                <a:lnTo>
                  <a:pt x="387" y="-66461"/>
                </a:lnTo>
                <a:lnTo>
                  <a:pt x="0" y="-54990"/>
                </a:lnTo>
                <a:lnTo>
                  <a:pt x="324" y="-43142"/>
                </a:lnTo>
                <a:lnTo>
                  <a:pt x="780" y="-34226"/>
                </a:lnTo>
                <a:lnTo>
                  <a:pt x="983" y="-22046"/>
                </a:lnTo>
                <a:lnTo>
                  <a:pt x="1474" y="-11350"/>
                </a:lnTo>
                <a:lnTo>
                  <a:pt x="4303" y="796"/>
                </a:lnTo>
                <a:lnTo>
                  <a:pt x="7536" y="9017"/>
                </a:lnTo>
                <a:lnTo>
                  <a:pt x="14175" y="16352"/>
                </a:lnTo>
                <a:lnTo>
                  <a:pt x="26374" y="25787"/>
                </a:lnTo>
                <a:lnTo>
                  <a:pt x="39454" y="34089"/>
                </a:lnTo>
                <a:lnTo>
                  <a:pt x="48392" y="37973"/>
                </a:lnTo>
                <a:lnTo>
                  <a:pt x="60701" y="41053"/>
                </a:lnTo>
                <a:lnTo>
                  <a:pt x="72884" y="44702"/>
                </a:lnTo>
                <a:lnTo>
                  <a:pt x="73081" y="44754"/>
                </a:lnTo>
                <a:lnTo>
                  <a:pt x="85303" y="48073"/>
                </a:lnTo>
                <a:lnTo>
                  <a:pt x="97546" y="51406"/>
                </a:lnTo>
                <a:lnTo>
                  <a:pt x="109845" y="54616"/>
                </a:lnTo>
                <a:lnTo>
                  <a:pt x="122234" y="57568"/>
                </a:lnTo>
                <a:lnTo>
                  <a:pt x="123271" y="57797"/>
                </a:lnTo>
                <a:lnTo>
                  <a:pt x="134987" y="60918"/>
                </a:lnTo>
                <a:lnTo>
                  <a:pt x="146944" y="62429"/>
                </a:lnTo>
                <a:lnTo>
                  <a:pt x="156380" y="57569"/>
                </a:lnTo>
                <a:lnTo>
                  <a:pt x="160228" y="52413"/>
                </a:lnTo>
                <a:lnTo>
                  <a:pt x="162362" y="40449"/>
                </a:lnTo>
                <a:lnTo>
                  <a:pt x="160380" y="34671"/>
                </a:lnTo>
                <a:lnTo>
                  <a:pt x="158475" y="29172"/>
                </a:lnTo>
                <a:lnTo>
                  <a:pt x="154818" y="19862"/>
                </a:lnTo>
                <a:lnTo>
                  <a:pt x="149890" y="17183"/>
                </a:lnTo>
                <a:lnTo>
                  <a:pt x="138356" y="11910"/>
                </a:lnTo>
                <a:lnTo>
                  <a:pt x="127140" y="7006"/>
                </a:lnTo>
                <a:lnTo>
                  <a:pt x="119474" y="2438"/>
                </a:lnTo>
                <a:lnTo>
                  <a:pt x="117645" y="1168"/>
                </a:lnTo>
                <a:lnTo>
                  <a:pt x="106164" y="1841"/>
                </a:lnTo>
                <a:lnTo>
                  <a:pt x="103484" y="381"/>
                </a:lnTo>
                <a:lnTo>
                  <a:pt x="101757" y="-584"/>
                </a:lnTo>
                <a:lnTo>
                  <a:pt x="103156" y="0"/>
                </a:lnTo>
                <a:lnTo>
                  <a:pt x="96129" y="-8154"/>
                </a:lnTo>
                <a:lnTo>
                  <a:pt x="86592" y="-21590"/>
                </a:lnTo>
                <a:lnTo>
                  <a:pt x="82199" y="-26060"/>
                </a:lnTo>
                <a:lnTo>
                  <a:pt x="97592" y="-76999"/>
                </a:lnTo>
                <a:lnTo>
                  <a:pt x="6609" y="-118668"/>
                </a:lnTo>
                <a:lnTo>
                  <a:pt x="7417" y="-107713"/>
                </a:lnTo>
                <a:lnTo>
                  <a:pt x="4779" y="-94088"/>
                </a:lnTo>
                <a:lnTo>
                  <a:pt x="2008" y="-81970"/>
                </a:lnTo>
                <a:lnTo>
                  <a:pt x="1745" y="-8022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670018" y="4177475"/>
            <a:ext cx="162362" cy="181098"/>
          </a:xfrm>
          <a:custGeom>
            <a:avLst/>
            <a:gdLst/>
            <a:ahLst/>
            <a:cxnLst/>
            <a:rect l="l" t="t" r="r" b="b"/>
            <a:pathLst>
              <a:path w="162362" h="181098">
                <a:moveTo>
                  <a:pt x="6609" y="0"/>
                </a:moveTo>
                <a:lnTo>
                  <a:pt x="7417" y="10955"/>
                </a:lnTo>
                <a:lnTo>
                  <a:pt x="4779" y="24579"/>
                </a:lnTo>
                <a:lnTo>
                  <a:pt x="2008" y="36698"/>
                </a:lnTo>
                <a:lnTo>
                  <a:pt x="1745" y="38442"/>
                </a:lnTo>
                <a:lnTo>
                  <a:pt x="387" y="52207"/>
                </a:lnTo>
                <a:lnTo>
                  <a:pt x="0" y="63678"/>
                </a:lnTo>
                <a:lnTo>
                  <a:pt x="324" y="75525"/>
                </a:lnTo>
                <a:lnTo>
                  <a:pt x="780" y="84442"/>
                </a:lnTo>
                <a:lnTo>
                  <a:pt x="983" y="96622"/>
                </a:lnTo>
                <a:lnTo>
                  <a:pt x="1474" y="107318"/>
                </a:lnTo>
                <a:lnTo>
                  <a:pt x="4303" y="119465"/>
                </a:lnTo>
                <a:lnTo>
                  <a:pt x="7536" y="127685"/>
                </a:lnTo>
                <a:lnTo>
                  <a:pt x="14175" y="135021"/>
                </a:lnTo>
                <a:lnTo>
                  <a:pt x="26374" y="144456"/>
                </a:lnTo>
                <a:lnTo>
                  <a:pt x="39454" y="152757"/>
                </a:lnTo>
                <a:lnTo>
                  <a:pt x="48392" y="156641"/>
                </a:lnTo>
                <a:lnTo>
                  <a:pt x="60701" y="159722"/>
                </a:lnTo>
                <a:lnTo>
                  <a:pt x="72884" y="163370"/>
                </a:lnTo>
                <a:lnTo>
                  <a:pt x="73081" y="163423"/>
                </a:lnTo>
                <a:lnTo>
                  <a:pt x="85303" y="166742"/>
                </a:lnTo>
                <a:lnTo>
                  <a:pt x="97546" y="170074"/>
                </a:lnTo>
                <a:lnTo>
                  <a:pt x="109845" y="173285"/>
                </a:lnTo>
                <a:lnTo>
                  <a:pt x="122234" y="176236"/>
                </a:lnTo>
                <a:lnTo>
                  <a:pt x="123271" y="176466"/>
                </a:lnTo>
                <a:lnTo>
                  <a:pt x="134987" y="179587"/>
                </a:lnTo>
                <a:lnTo>
                  <a:pt x="146944" y="181098"/>
                </a:lnTo>
                <a:lnTo>
                  <a:pt x="156380" y="176237"/>
                </a:lnTo>
                <a:lnTo>
                  <a:pt x="160228" y="171081"/>
                </a:lnTo>
                <a:lnTo>
                  <a:pt x="162362" y="159118"/>
                </a:lnTo>
                <a:lnTo>
                  <a:pt x="160380" y="153339"/>
                </a:lnTo>
                <a:lnTo>
                  <a:pt x="158475" y="147840"/>
                </a:lnTo>
                <a:lnTo>
                  <a:pt x="154818" y="138531"/>
                </a:lnTo>
                <a:lnTo>
                  <a:pt x="149890" y="135851"/>
                </a:lnTo>
                <a:lnTo>
                  <a:pt x="138356" y="130579"/>
                </a:lnTo>
                <a:lnTo>
                  <a:pt x="127140" y="125675"/>
                </a:lnTo>
                <a:lnTo>
                  <a:pt x="119474" y="121107"/>
                </a:lnTo>
                <a:lnTo>
                  <a:pt x="117645" y="119837"/>
                </a:lnTo>
                <a:lnTo>
                  <a:pt x="106164" y="120510"/>
                </a:lnTo>
                <a:lnTo>
                  <a:pt x="103484" y="119049"/>
                </a:lnTo>
                <a:lnTo>
                  <a:pt x="101757" y="118084"/>
                </a:lnTo>
                <a:lnTo>
                  <a:pt x="105377" y="119595"/>
                </a:lnTo>
                <a:lnTo>
                  <a:pt x="103484" y="119049"/>
                </a:lnTo>
                <a:lnTo>
                  <a:pt x="96129" y="110514"/>
                </a:lnTo>
                <a:lnTo>
                  <a:pt x="86592" y="97077"/>
                </a:lnTo>
                <a:lnTo>
                  <a:pt x="82199" y="92608"/>
                </a:lnTo>
                <a:lnTo>
                  <a:pt x="97592" y="416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854060" y="4341560"/>
            <a:ext cx="21297" cy="5181"/>
          </a:xfrm>
          <a:custGeom>
            <a:avLst/>
            <a:gdLst/>
            <a:ahLst/>
            <a:cxnLst/>
            <a:rect l="l" t="t" r="r" b="b"/>
            <a:pathLst>
              <a:path w="21297" h="5181">
                <a:moveTo>
                  <a:pt x="21297" y="5181"/>
                </a:moveTo>
                <a:lnTo>
                  <a:pt x="14109" y="2806"/>
                </a:lnTo>
                <a:lnTo>
                  <a:pt x="6565" y="280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842959" y="4352646"/>
            <a:ext cx="21424" cy="4406"/>
          </a:xfrm>
          <a:custGeom>
            <a:avLst/>
            <a:gdLst/>
            <a:ahLst/>
            <a:cxnLst/>
            <a:rect l="l" t="t" r="r" b="b"/>
            <a:pathLst>
              <a:path w="21424" h="4406">
                <a:moveTo>
                  <a:pt x="21424" y="4406"/>
                </a:moveTo>
                <a:lnTo>
                  <a:pt x="14287" y="2946"/>
                </a:lnTo>
                <a:lnTo>
                  <a:pt x="7150" y="147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956842" y="4202990"/>
            <a:ext cx="955979" cy="229958"/>
          </a:xfrm>
          <a:custGeom>
            <a:avLst/>
            <a:gdLst/>
            <a:ahLst/>
            <a:cxnLst/>
            <a:rect l="l" t="t" r="r" b="b"/>
            <a:pathLst>
              <a:path w="955979" h="229958">
                <a:moveTo>
                  <a:pt x="955979" y="206349"/>
                </a:moveTo>
                <a:lnTo>
                  <a:pt x="0" y="0"/>
                </a:lnTo>
                <a:lnTo>
                  <a:pt x="0" y="28549"/>
                </a:lnTo>
                <a:lnTo>
                  <a:pt x="955979" y="229958"/>
                </a:lnTo>
                <a:lnTo>
                  <a:pt x="955979" y="2063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956842" y="4202990"/>
            <a:ext cx="955979" cy="229958"/>
          </a:xfrm>
          <a:custGeom>
            <a:avLst/>
            <a:gdLst/>
            <a:ahLst/>
            <a:cxnLst/>
            <a:rect l="l" t="t" r="r" b="b"/>
            <a:pathLst>
              <a:path w="955979" h="229958">
                <a:moveTo>
                  <a:pt x="955979" y="206349"/>
                </a:moveTo>
                <a:lnTo>
                  <a:pt x="0" y="0"/>
                </a:lnTo>
                <a:lnTo>
                  <a:pt x="0" y="28549"/>
                </a:lnTo>
                <a:lnTo>
                  <a:pt x="955979" y="229958"/>
                </a:lnTo>
                <a:lnTo>
                  <a:pt x="955979" y="2063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956845" y="4924278"/>
            <a:ext cx="955370" cy="89179"/>
          </a:xfrm>
          <a:custGeom>
            <a:avLst/>
            <a:gdLst/>
            <a:ahLst/>
            <a:cxnLst/>
            <a:rect l="l" t="t" r="r" b="b"/>
            <a:pathLst>
              <a:path w="955370" h="89179">
                <a:moveTo>
                  <a:pt x="955370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70" y="89179"/>
                </a:lnTo>
                <a:lnTo>
                  <a:pt x="955370" y="655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956845" y="4924278"/>
            <a:ext cx="955370" cy="89179"/>
          </a:xfrm>
          <a:custGeom>
            <a:avLst/>
            <a:gdLst/>
            <a:ahLst/>
            <a:cxnLst/>
            <a:rect l="l" t="t" r="r" b="b"/>
            <a:pathLst>
              <a:path w="955370" h="89179">
                <a:moveTo>
                  <a:pt x="955370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70" y="89179"/>
                </a:lnTo>
                <a:lnTo>
                  <a:pt x="955370" y="655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956845" y="5149503"/>
            <a:ext cx="955370" cy="89179"/>
          </a:xfrm>
          <a:custGeom>
            <a:avLst/>
            <a:gdLst/>
            <a:ahLst/>
            <a:cxnLst/>
            <a:rect l="l" t="t" r="r" b="b"/>
            <a:pathLst>
              <a:path w="955370" h="89179">
                <a:moveTo>
                  <a:pt x="955370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70" y="89179"/>
                </a:lnTo>
                <a:lnTo>
                  <a:pt x="955370" y="655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956845" y="5149503"/>
            <a:ext cx="955370" cy="89179"/>
          </a:xfrm>
          <a:custGeom>
            <a:avLst/>
            <a:gdLst/>
            <a:ahLst/>
            <a:cxnLst/>
            <a:rect l="l" t="t" r="r" b="b"/>
            <a:pathLst>
              <a:path w="955370" h="89179">
                <a:moveTo>
                  <a:pt x="955370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70" y="89179"/>
                </a:lnTo>
                <a:lnTo>
                  <a:pt x="955370" y="655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021552" y="388311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4734923" y="674845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4829835" y="6847831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4829835" y="6847831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168868" y="3873170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071003" y="3873170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64" y="0"/>
                </a:moveTo>
                <a:lnTo>
                  <a:pt x="97866" y="0"/>
                </a:lnTo>
              </a:path>
              <a:path w="2211717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168863" y="3873179"/>
            <a:ext cx="2015998" cy="2289949"/>
          </a:xfrm>
          <a:custGeom>
            <a:avLst/>
            <a:gdLst/>
            <a:ahLst/>
            <a:cxnLst/>
            <a:rect l="l" t="t" r="r" b="b"/>
            <a:pathLst>
              <a:path w="2015998" h="2289949">
                <a:moveTo>
                  <a:pt x="0" y="0"/>
                </a:moveTo>
                <a:lnTo>
                  <a:pt x="0" y="2289949"/>
                </a:lnTo>
                <a:lnTo>
                  <a:pt x="2015998" y="2011629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071005" y="3873178"/>
            <a:ext cx="2211717" cy="2303462"/>
          </a:xfrm>
          <a:custGeom>
            <a:avLst/>
            <a:gdLst/>
            <a:ahLst/>
            <a:cxnLst/>
            <a:rect l="l" t="t" r="r" b="b"/>
            <a:pathLst>
              <a:path w="2211717" h="2303462">
                <a:moveTo>
                  <a:pt x="2113861" y="0"/>
                </a:moveTo>
                <a:lnTo>
                  <a:pt x="97863" y="0"/>
                </a:lnTo>
              </a:path>
              <a:path w="2211717" h="2303462">
                <a:moveTo>
                  <a:pt x="97863" y="2289952"/>
                </a:moveTo>
                <a:lnTo>
                  <a:pt x="2113861" y="20116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24466" y="5368797"/>
            <a:ext cx="0" cy="717232"/>
          </a:xfrm>
          <a:custGeom>
            <a:avLst/>
            <a:gdLst/>
            <a:ahLst/>
            <a:cxnLst/>
            <a:rect l="l" t="t" r="r" b="b"/>
            <a:pathLst>
              <a:path h="717232">
                <a:moveTo>
                  <a:pt x="0" y="0"/>
                </a:moveTo>
                <a:lnTo>
                  <a:pt x="0" y="717232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701453" y="5368797"/>
            <a:ext cx="46024" cy="717232"/>
          </a:xfrm>
          <a:custGeom>
            <a:avLst/>
            <a:gdLst/>
            <a:ahLst/>
            <a:cxnLst/>
            <a:rect l="l" t="t" r="r" b="b"/>
            <a:pathLst>
              <a:path w="46024" h="717232">
                <a:moveTo>
                  <a:pt x="0" y="717232"/>
                </a:moveTo>
                <a:lnTo>
                  <a:pt x="46024" y="717232"/>
                </a:lnTo>
                <a:lnTo>
                  <a:pt x="46024" y="0"/>
                </a:lnTo>
                <a:lnTo>
                  <a:pt x="0" y="0"/>
                </a:lnTo>
                <a:lnTo>
                  <a:pt x="0" y="717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777329" y="6056327"/>
            <a:ext cx="933818" cy="141617"/>
          </a:xfrm>
          <a:custGeom>
            <a:avLst/>
            <a:gdLst/>
            <a:ahLst/>
            <a:cxnLst/>
            <a:rect l="l" t="t" r="r" b="b"/>
            <a:pathLst>
              <a:path w="933818" h="141617">
                <a:moveTo>
                  <a:pt x="933818" y="0"/>
                </a:moveTo>
                <a:lnTo>
                  <a:pt x="0" y="118021"/>
                </a:lnTo>
                <a:lnTo>
                  <a:pt x="0" y="141617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77329" y="6056327"/>
            <a:ext cx="933818" cy="141617"/>
          </a:xfrm>
          <a:custGeom>
            <a:avLst/>
            <a:gdLst/>
            <a:ahLst/>
            <a:cxnLst/>
            <a:rect l="l" t="t" r="r" b="b"/>
            <a:pathLst>
              <a:path w="933818" h="141617">
                <a:moveTo>
                  <a:pt x="933818" y="0"/>
                </a:moveTo>
                <a:lnTo>
                  <a:pt x="0" y="118021"/>
                </a:lnTo>
                <a:lnTo>
                  <a:pt x="0" y="141617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097109" y="5369013"/>
            <a:ext cx="0" cy="801624"/>
          </a:xfrm>
          <a:custGeom>
            <a:avLst/>
            <a:gdLst/>
            <a:ahLst/>
            <a:cxnLst/>
            <a:rect l="l" t="t" r="r" b="b"/>
            <a:pathLst>
              <a:path h="801624">
                <a:moveTo>
                  <a:pt x="0" y="0"/>
                </a:moveTo>
                <a:lnTo>
                  <a:pt x="0" y="801624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074097" y="5369013"/>
            <a:ext cx="46024" cy="801624"/>
          </a:xfrm>
          <a:custGeom>
            <a:avLst/>
            <a:gdLst/>
            <a:ahLst/>
            <a:cxnLst/>
            <a:rect l="l" t="t" r="r" b="b"/>
            <a:pathLst>
              <a:path w="46024" h="801624">
                <a:moveTo>
                  <a:pt x="0" y="801624"/>
                </a:moveTo>
                <a:lnTo>
                  <a:pt x="46024" y="801624"/>
                </a:lnTo>
                <a:lnTo>
                  <a:pt x="46024" y="0"/>
                </a:lnTo>
                <a:lnTo>
                  <a:pt x="0" y="0"/>
                </a:lnTo>
                <a:lnTo>
                  <a:pt x="0" y="8016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097109" y="4567403"/>
            <a:ext cx="0" cy="801611"/>
          </a:xfrm>
          <a:custGeom>
            <a:avLst/>
            <a:gdLst/>
            <a:ahLst/>
            <a:cxnLst/>
            <a:rect l="l" t="t" r="r" b="b"/>
            <a:pathLst>
              <a:path h="801611">
                <a:moveTo>
                  <a:pt x="0" y="0"/>
                </a:moveTo>
                <a:lnTo>
                  <a:pt x="0" y="801611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074097" y="4567403"/>
            <a:ext cx="46024" cy="801611"/>
          </a:xfrm>
          <a:custGeom>
            <a:avLst/>
            <a:gdLst/>
            <a:ahLst/>
            <a:cxnLst/>
            <a:rect l="l" t="t" r="r" b="b"/>
            <a:pathLst>
              <a:path w="46024" h="801611">
                <a:moveTo>
                  <a:pt x="0" y="801611"/>
                </a:moveTo>
                <a:lnTo>
                  <a:pt x="46024" y="801611"/>
                </a:lnTo>
                <a:lnTo>
                  <a:pt x="46024" y="0"/>
                </a:lnTo>
                <a:lnTo>
                  <a:pt x="0" y="0"/>
                </a:lnTo>
                <a:lnTo>
                  <a:pt x="0" y="8016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724466" y="4651565"/>
            <a:ext cx="0" cy="717232"/>
          </a:xfrm>
          <a:custGeom>
            <a:avLst/>
            <a:gdLst/>
            <a:ahLst/>
            <a:cxnLst/>
            <a:rect l="l" t="t" r="r" b="b"/>
            <a:pathLst>
              <a:path h="717232">
                <a:moveTo>
                  <a:pt x="0" y="0"/>
                </a:moveTo>
                <a:lnTo>
                  <a:pt x="0" y="717232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701453" y="4651565"/>
            <a:ext cx="46024" cy="717232"/>
          </a:xfrm>
          <a:custGeom>
            <a:avLst/>
            <a:gdLst/>
            <a:ahLst/>
            <a:cxnLst/>
            <a:rect l="l" t="t" r="r" b="b"/>
            <a:pathLst>
              <a:path w="46024" h="717232">
                <a:moveTo>
                  <a:pt x="0" y="717232"/>
                </a:moveTo>
                <a:lnTo>
                  <a:pt x="46024" y="717232"/>
                </a:lnTo>
                <a:lnTo>
                  <a:pt x="46024" y="0"/>
                </a:lnTo>
                <a:lnTo>
                  <a:pt x="0" y="0"/>
                </a:lnTo>
                <a:lnTo>
                  <a:pt x="0" y="717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097109" y="4153967"/>
            <a:ext cx="0" cy="413435"/>
          </a:xfrm>
          <a:custGeom>
            <a:avLst/>
            <a:gdLst/>
            <a:ahLst/>
            <a:cxnLst/>
            <a:rect l="l" t="t" r="r" b="b"/>
            <a:pathLst>
              <a:path h="413435">
                <a:moveTo>
                  <a:pt x="0" y="0"/>
                </a:moveTo>
                <a:lnTo>
                  <a:pt x="0" y="413435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074097" y="4153967"/>
            <a:ext cx="46024" cy="413435"/>
          </a:xfrm>
          <a:custGeom>
            <a:avLst/>
            <a:gdLst/>
            <a:ahLst/>
            <a:cxnLst/>
            <a:rect l="l" t="t" r="r" b="b"/>
            <a:pathLst>
              <a:path w="46024" h="413435">
                <a:moveTo>
                  <a:pt x="0" y="0"/>
                </a:moveTo>
                <a:lnTo>
                  <a:pt x="46024" y="0"/>
                </a:lnTo>
                <a:lnTo>
                  <a:pt x="46024" y="413435"/>
                </a:lnTo>
                <a:lnTo>
                  <a:pt x="0" y="41343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724466" y="4260291"/>
            <a:ext cx="0" cy="391274"/>
          </a:xfrm>
          <a:custGeom>
            <a:avLst/>
            <a:gdLst/>
            <a:ahLst/>
            <a:cxnLst/>
            <a:rect l="l" t="t" r="r" b="b"/>
            <a:pathLst>
              <a:path h="391274">
                <a:moveTo>
                  <a:pt x="0" y="0"/>
                </a:moveTo>
                <a:lnTo>
                  <a:pt x="0" y="391274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701453" y="4260291"/>
            <a:ext cx="46024" cy="391274"/>
          </a:xfrm>
          <a:custGeom>
            <a:avLst/>
            <a:gdLst/>
            <a:ahLst/>
            <a:cxnLst/>
            <a:rect l="l" t="t" r="r" b="b"/>
            <a:pathLst>
              <a:path w="46024" h="391274">
                <a:moveTo>
                  <a:pt x="0" y="0"/>
                </a:moveTo>
                <a:lnTo>
                  <a:pt x="46024" y="0"/>
                </a:lnTo>
                <a:lnTo>
                  <a:pt x="46024" y="391274"/>
                </a:lnTo>
                <a:lnTo>
                  <a:pt x="0" y="39127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725221" y="6040930"/>
            <a:ext cx="348869" cy="87452"/>
          </a:xfrm>
          <a:custGeom>
            <a:avLst/>
            <a:gdLst/>
            <a:ahLst/>
            <a:cxnLst/>
            <a:rect l="l" t="t" r="r" b="b"/>
            <a:pathLst>
              <a:path w="348869" h="87452">
                <a:moveTo>
                  <a:pt x="0" y="0"/>
                </a:moveTo>
                <a:lnTo>
                  <a:pt x="0" y="16687"/>
                </a:lnTo>
                <a:lnTo>
                  <a:pt x="348869" y="87452"/>
                </a:lnTo>
                <a:lnTo>
                  <a:pt x="348869" y="68834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725221" y="6040930"/>
            <a:ext cx="348869" cy="87452"/>
          </a:xfrm>
          <a:custGeom>
            <a:avLst/>
            <a:gdLst/>
            <a:ahLst/>
            <a:cxnLst/>
            <a:rect l="l" t="t" r="r" b="b"/>
            <a:pathLst>
              <a:path w="348869" h="87452">
                <a:moveTo>
                  <a:pt x="0" y="0"/>
                </a:moveTo>
                <a:lnTo>
                  <a:pt x="348869" y="68834"/>
                </a:lnTo>
                <a:lnTo>
                  <a:pt x="348869" y="87452"/>
                </a:lnTo>
                <a:lnTo>
                  <a:pt x="0" y="1668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725221" y="5950376"/>
            <a:ext cx="348869" cy="78054"/>
          </a:xfrm>
          <a:custGeom>
            <a:avLst/>
            <a:gdLst/>
            <a:ahLst/>
            <a:cxnLst/>
            <a:rect l="l" t="t" r="r" b="b"/>
            <a:pathLst>
              <a:path w="348869" h="78054">
                <a:moveTo>
                  <a:pt x="0" y="16675"/>
                </a:moveTo>
                <a:lnTo>
                  <a:pt x="348869" y="78054"/>
                </a:lnTo>
                <a:lnTo>
                  <a:pt x="348869" y="59435"/>
                </a:lnTo>
                <a:lnTo>
                  <a:pt x="0" y="0"/>
                </a:lnTo>
                <a:lnTo>
                  <a:pt x="0" y="166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725221" y="5950376"/>
            <a:ext cx="348869" cy="78054"/>
          </a:xfrm>
          <a:custGeom>
            <a:avLst/>
            <a:gdLst/>
            <a:ahLst/>
            <a:cxnLst/>
            <a:rect l="l" t="t" r="r" b="b"/>
            <a:pathLst>
              <a:path w="348869" h="78054">
                <a:moveTo>
                  <a:pt x="0" y="16675"/>
                </a:moveTo>
                <a:lnTo>
                  <a:pt x="0" y="0"/>
                </a:lnTo>
                <a:lnTo>
                  <a:pt x="348869" y="59435"/>
                </a:lnTo>
                <a:lnTo>
                  <a:pt x="348869" y="78054"/>
                </a:lnTo>
                <a:lnTo>
                  <a:pt x="0" y="166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725221" y="5859820"/>
            <a:ext cx="348869" cy="68668"/>
          </a:xfrm>
          <a:custGeom>
            <a:avLst/>
            <a:gdLst/>
            <a:ahLst/>
            <a:cxnLst/>
            <a:rect l="l" t="t" r="r" b="b"/>
            <a:pathLst>
              <a:path w="348869" h="68668">
                <a:moveTo>
                  <a:pt x="0" y="16675"/>
                </a:moveTo>
                <a:lnTo>
                  <a:pt x="348869" y="68668"/>
                </a:lnTo>
                <a:lnTo>
                  <a:pt x="348869" y="50037"/>
                </a:lnTo>
                <a:lnTo>
                  <a:pt x="0" y="0"/>
                </a:lnTo>
                <a:lnTo>
                  <a:pt x="0" y="166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725221" y="5859820"/>
            <a:ext cx="348869" cy="68668"/>
          </a:xfrm>
          <a:custGeom>
            <a:avLst/>
            <a:gdLst/>
            <a:ahLst/>
            <a:cxnLst/>
            <a:rect l="l" t="t" r="r" b="b"/>
            <a:pathLst>
              <a:path w="348869" h="68668">
                <a:moveTo>
                  <a:pt x="0" y="16675"/>
                </a:moveTo>
                <a:lnTo>
                  <a:pt x="0" y="0"/>
                </a:lnTo>
                <a:lnTo>
                  <a:pt x="348869" y="50037"/>
                </a:lnTo>
                <a:lnTo>
                  <a:pt x="348869" y="68668"/>
                </a:lnTo>
                <a:lnTo>
                  <a:pt x="0" y="166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725221" y="5769242"/>
            <a:ext cx="348869" cy="59296"/>
          </a:xfrm>
          <a:custGeom>
            <a:avLst/>
            <a:gdLst/>
            <a:ahLst/>
            <a:cxnLst/>
            <a:rect l="l" t="t" r="r" b="b"/>
            <a:pathLst>
              <a:path w="348869" h="59296">
                <a:moveTo>
                  <a:pt x="0" y="16687"/>
                </a:moveTo>
                <a:lnTo>
                  <a:pt x="348869" y="59296"/>
                </a:lnTo>
                <a:lnTo>
                  <a:pt x="348869" y="40665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725221" y="5769242"/>
            <a:ext cx="348869" cy="59296"/>
          </a:xfrm>
          <a:custGeom>
            <a:avLst/>
            <a:gdLst/>
            <a:ahLst/>
            <a:cxnLst/>
            <a:rect l="l" t="t" r="r" b="b"/>
            <a:pathLst>
              <a:path w="348869" h="59296">
                <a:moveTo>
                  <a:pt x="0" y="16687"/>
                </a:moveTo>
                <a:lnTo>
                  <a:pt x="0" y="0"/>
                </a:lnTo>
                <a:lnTo>
                  <a:pt x="348869" y="40665"/>
                </a:lnTo>
                <a:lnTo>
                  <a:pt x="348869" y="59296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725221" y="5678686"/>
            <a:ext cx="348869" cy="49898"/>
          </a:xfrm>
          <a:custGeom>
            <a:avLst/>
            <a:gdLst/>
            <a:ahLst/>
            <a:cxnLst/>
            <a:rect l="l" t="t" r="r" b="b"/>
            <a:pathLst>
              <a:path w="348869" h="49898">
                <a:moveTo>
                  <a:pt x="0" y="16687"/>
                </a:moveTo>
                <a:lnTo>
                  <a:pt x="348869" y="49898"/>
                </a:lnTo>
                <a:lnTo>
                  <a:pt x="348869" y="31267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725221" y="5678686"/>
            <a:ext cx="348869" cy="49898"/>
          </a:xfrm>
          <a:custGeom>
            <a:avLst/>
            <a:gdLst/>
            <a:ahLst/>
            <a:cxnLst/>
            <a:rect l="l" t="t" r="r" b="b"/>
            <a:pathLst>
              <a:path w="348869" h="49898">
                <a:moveTo>
                  <a:pt x="0" y="16687"/>
                </a:moveTo>
                <a:lnTo>
                  <a:pt x="0" y="0"/>
                </a:lnTo>
                <a:lnTo>
                  <a:pt x="348869" y="31267"/>
                </a:lnTo>
                <a:lnTo>
                  <a:pt x="348869" y="49898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725221" y="5588123"/>
            <a:ext cx="348869" cy="40500"/>
          </a:xfrm>
          <a:custGeom>
            <a:avLst/>
            <a:gdLst/>
            <a:ahLst/>
            <a:cxnLst/>
            <a:rect l="l" t="t" r="r" b="b"/>
            <a:pathLst>
              <a:path w="348869" h="40500">
                <a:moveTo>
                  <a:pt x="0" y="16687"/>
                </a:moveTo>
                <a:lnTo>
                  <a:pt x="348869" y="40500"/>
                </a:lnTo>
                <a:lnTo>
                  <a:pt x="348869" y="21882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725221" y="5588123"/>
            <a:ext cx="348869" cy="40500"/>
          </a:xfrm>
          <a:custGeom>
            <a:avLst/>
            <a:gdLst/>
            <a:ahLst/>
            <a:cxnLst/>
            <a:rect l="l" t="t" r="r" b="b"/>
            <a:pathLst>
              <a:path w="348869" h="40500">
                <a:moveTo>
                  <a:pt x="0" y="16687"/>
                </a:moveTo>
                <a:lnTo>
                  <a:pt x="0" y="0"/>
                </a:lnTo>
                <a:lnTo>
                  <a:pt x="348869" y="21882"/>
                </a:lnTo>
                <a:lnTo>
                  <a:pt x="348869" y="40500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725221" y="5497560"/>
            <a:ext cx="348869" cy="31115"/>
          </a:xfrm>
          <a:custGeom>
            <a:avLst/>
            <a:gdLst/>
            <a:ahLst/>
            <a:cxnLst/>
            <a:rect l="l" t="t" r="r" b="b"/>
            <a:pathLst>
              <a:path w="348869" h="31114">
                <a:moveTo>
                  <a:pt x="0" y="16687"/>
                </a:moveTo>
                <a:lnTo>
                  <a:pt x="348869" y="31114"/>
                </a:lnTo>
                <a:lnTo>
                  <a:pt x="348869" y="12484"/>
                </a:lnTo>
                <a:lnTo>
                  <a:pt x="0" y="0"/>
                </a:lnTo>
                <a:lnTo>
                  <a:pt x="0" y="166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725221" y="5497560"/>
            <a:ext cx="348869" cy="31115"/>
          </a:xfrm>
          <a:custGeom>
            <a:avLst/>
            <a:gdLst/>
            <a:ahLst/>
            <a:cxnLst/>
            <a:rect l="l" t="t" r="r" b="b"/>
            <a:pathLst>
              <a:path w="348869" h="31114">
                <a:moveTo>
                  <a:pt x="0" y="16687"/>
                </a:moveTo>
                <a:lnTo>
                  <a:pt x="0" y="0"/>
                </a:lnTo>
                <a:lnTo>
                  <a:pt x="348869" y="12484"/>
                </a:lnTo>
                <a:lnTo>
                  <a:pt x="348869" y="31114"/>
                </a:lnTo>
                <a:lnTo>
                  <a:pt x="0" y="16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725213" y="5406657"/>
            <a:ext cx="348869" cy="21717"/>
          </a:xfrm>
          <a:custGeom>
            <a:avLst/>
            <a:gdLst/>
            <a:ahLst/>
            <a:cxnLst/>
            <a:rect l="l" t="t" r="r" b="b"/>
            <a:pathLst>
              <a:path w="348869" h="21716">
                <a:moveTo>
                  <a:pt x="0" y="16675"/>
                </a:moveTo>
                <a:lnTo>
                  <a:pt x="348869" y="21716"/>
                </a:lnTo>
                <a:lnTo>
                  <a:pt x="348869" y="3086"/>
                </a:lnTo>
                <a:lnTo>
                  <a:pt x="0" y="0"/>
                </a:lnTo>
                <a:lnTo>
                  <a:pt x="0" y="166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725213" y="5406657"/>
            <a:ext cx="348869" cy="21717"/>
          </a:xfrm>
          <a:custGeom>
            <a:avLst/>
            <a:gdLst/>
            <a:ahLst/>
            <a:cxnLst/>
            <a:rect l="l" t="t" r="r" b="b"/>
            <a:pathLst>
              <a:path w="348869" h="21716">
                <a:moveTo>
                  <a:pt x="0" y="16675"/>
                </a:moveTo>
                <a:lnTo>
                  <a:pt x="0" y="0"/>
                </a:lnTo>
                <a:lnTo>
                  <a:pt x="348869" y="3086"/>
                </a:lnTo>
                <a:lnTo>
                  <a:pt x="348869" y="21716"/>
                </a:lnTo>
                <a:lnTo>
                  <a:pt x="0" y="166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725213" y="5310715"/>
            <a:ext cx="348869" cy="22974"/>
          </a:xfrm>
          <a:custGeom>
            <a:avLst/>
            <a:gdLst/>
            <a:ahLst/>
            <a:cxnLst/>
            <a:rect l="l" t="t" r="r" b="b"/>
            <a:pathLst>
              <a:path w="348869" h="22974">
                <a:moveTo>
                  <a:pt x="0" y="22974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6299"/>
                </a:lnTo>
                <a:lnTo>
                  <a:pt x="0" y="2297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725213" y="5310715"/>
            <a:ext cx="348869" cy="22974"/>
          </a:xfrm>
          <a:custGeom>
            <a:avLst/>
            <a:gdLst/>
            <a:ahLst/>
            <a:cxnLst/>
            <a:rect l="l" t="t" r="r" b="b"/>
            <a:pathLst>
              <a:path w="348869" h="22974">
                <a:moveTo>
                  <a:pt x="0" y="22974"/>
                </a:moveTo>
                <a:lnTo>
                  <a:pt x="0" y="6299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229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725213" y="5210704"/>
            <a:ext cx="348869" cy="32372"/>
          </a:xfrm>
          <a:custGeom>
            <a:avLst/>
            <a:gdLst/>
            <a:ahLst/>
            <a:cxnLst/>
            <a:rect l="l" t="t" r="r" b="b"/>
            <a:pathLst>
              <a:path w="348869" h="32372">
                <a:moveTo>
                  <a:pt x="0" y="32372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15684"/>
                </a:lnTo>
                <a:lnTo>
                  <a:pt x="0" y="323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725213" y="5210704"/>
            <a:ext cx="348869" cy="32372"/>
          </a:xfrm>
          <a:custGeom>
            <a:avLst/>
            <a:gdLst/>
            <a:ahLst/>
            <a:cxnLst/>
            <a:rect l="l" t="t" r="r" b="b"/>
            <a:pathLst>
              <a:path w="348869" h="32372">
                <a:moveTo>
                  <a:pt x="0" y="32372"/>
                </a:moveTo>
                <a:lnTo>
                  <a:pt x="0" y="15684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323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725213" y="5110707"/>
            <a:ext cx="348869" cy="41757"/>
          </a:xfrm>
          <a:custGeom>
            <a:avLst/>
            <a:gdLst/>
            <a:ahLst/>
            <a:cxnLst/>
            <a:rect l="l" t="t" r="r" b="b"/>
            <a:pathLst>
              <a:path w="348869" h="41757">
                <a:moveTo>
                  <a:pt x="0" y="41757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25069"/>
                </a:lnTo>
                <a:lnTo>
                  <a:pt x="0" y="417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725213" y="5110707"/>
            <a:ext cx="348869" cy="41757"/>
          </a:xfrm>
          <a:custGeom>
            <a:avLst/>
            <a:gdLst/>
            <a:ahLst/>
            <a:cxnLst/>
            <a:rect l="l" t="t" r="r" b="b"/>
            <a:pathLst>
              <a:path w="348869" h="41757">
                <a:moveTo>
                  <a:pt x="0" y="41757"/>
                </a:moveTo>
                <a:lnTo>
                  <a:pt x="0" y="25069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417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725213" y="5010708"/>
            <a:ext cx="348869" cy="51142"/>
          </a:xfrm>
          <a:custGeom>
            <a:avLst/>
            <a:gdLst/>
            <a:ahLst/>
            <a:cxnLst/>
            <a:rect l="l" t="t" r="r" b="b"/>
            <a:pathLst>
              <a:path w="348869" h="51142">
                <a:moveTo>
                  <a:pt x="0" y="51142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34455"/>
                </a:lnTo>
                <a:lnTo>
                  <a:pt x="0" y="511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725213" y="5010708"/>
            <a:ext cx="348869" cy="51142"/>
          </a:xfrm>
          <a:custGeom>
            <a:avLst/>
            <a:gdLst/>
            <a:ahLst/>
            <a:cxnLst/>
            <a:rect l="l" t="t" r="r" b="b"/>
            <a:pathLst>
              <a:path w="348869" h="51142">
                <a:moveTo>
                  <a:pt x="0" y="51142"/>
                </a:moveTo>
                <a:lnTo>
                  <a:pt x="0" y="34455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511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725213" y="4910696"/>
            <a:ext cx="348869" cy="60540"/>
          </a:xfrm>
          <a:custGeom>
            <a:avLst/>
            <a:gdLst/>
            <a:ahLst/>
            <a:cxnLst/>
            <a:rect l="l" t="t" r="r" b="b"/>
            <a:pathLst>
              <a:path w="348869" h="60540">
                <a:moveTo>
                  <a:pt x="0" y="60540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43865"/>
                </a:lnTo>
                <a:lnTo>
                  <a:pt x="0" y="605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725213" y="4910696"/>
            <a:ext cx="348869" cy="60540"/>
          </a:xfrm>
          <a:custGeom>
            <a:avLst/>
            <a:gdLst/>
            <a:ahLst/>
            <a:cxnLst/>
            <a:rect l="l" t="t" r="r" b="b"/>
            <a:pathLst>
              <a:path w="348869" h="60540">
                <a:moveTo>
                  <a:pt x="0" y="60540"/>
                </a:moveTo>
                <a:lnTo>
                  <a:pt x="0" y="43865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605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725221" y="4810389"/>
            <a:ext cx="348869" cy="69926"/>
          </a:xfrm>
          <a:custGeom>
            <a:avLst/>
            <a:gdLst/>
            <a:ahLst/>
            <a:cxnLst/>
            <a:rect l="l" t="t" r="r" b="b"/>
            <a:pathLst>
              <a:path w="348869" h="69926">
                <a:moveTo>
                  <a:pt x="0" y="69926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53238"/>
                </a:lnTo>
                <a:lnTo>
                  <a:pt x="0" y="699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725221" y="4810389"/>
            <a:ext cx="348869" cy="69926"/>
          </a:xfrm>
          <a:custGeom>
            <a:avLst/>
            <a:gdLst/>
            <a:ahLst/>
            <a:cxnLst/>
            <a:rect l="l" t="t" r="r" b="b"/>
            <a:pathLst>
              <a:path w="348869" h="69926">
                <a:moveTo>
                  <a:pt x="0" y="69926"/>
                </a:moveTo>
                <a:lnTo>
                  <a:pt x="0" y="53238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699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725221" y="4710441"/>
            <a:ext cx="348869" cy="79311"/>
          </a:xfrm>
          <a:custGeom>
            <a:avLst/>
            <a:gdLst/>
            <a:ahLst/>
            <a:cxnLst/>
            <a:rect l="l" t="t" r="r" b="b"/>
            <a:pathLst>
              <a:path w="348869" h="79311">
                <a:moveTo>
                  <a:pt x="0" y="79311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62636"/>
                </a:lnTo>
                <a:lnTo>
                  <a:pt x="0" y="793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725221" y="4710441"/>
            <a:ext cx="348869" cy="79311"/>
          </a:xfrm>
          <a:custGeom>
            <a:avLst/>
            <a:gdLst/>
            <a:ahLst/>
            <a:cxnLst/>
            <a:rect l="l" t="t" r="r" b="b"/>
            <a:pathLst>
              <a:path w="348869" h="79311">
                <a:moveTo>
                  <a:pt x="0" y="79311"/>
                </a:moveTo>
                <a:lnTo>
                  <a:pt x="0" y="62636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793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725221" y="4610479"/>
            <a:ext cx="348869" cy="88709"/>
          </a:xfrm>
          <a:custGeom>
            <a:avLst/>
            <a:gdLst/>
            <a:ahLst/>
            <a:cxnLst/>
            <a:rect l="l" t="t" r="r" b="b"/>
            <a:pathLst>
              <a:path w="348869" h="88709">
                <a:moveTo>
                  <a:pt x="0" y="88709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72034"/>
                </a:lnTo>
                <a:lnTo>
                  <a:pt x="0" y="887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725221" y="4610479"/>
            <a:ext cx="348869" cy="88709"/>
          </a:xfrm>
          <a:custGeom>
            <a:avLst/>
            <a:gdLst/>
            <a:ahLst/>
            <a:cxnLst/>
            <a:rect l="l" t="t" r="r" b="b"/>
            <a:pathLst>
              <a:path w="348869" h="88709">
                <a:moveTo>
                  <a:pt x="0" y="88709"/>
                </a:moveTo>
                <a:lnTo>
                  <a:pt x="0" y="72034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88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725221" y="4510528"/>
            <a:ext cx="348869" cy="98094"/>
          </a:xfrm>
          <a:custGeom>
            <a:avLst/>
            <a:gdLst/>
            <a:ahLst/>
            <a:cxnLst/>
            <a:rect l="l" t="t" r="r" b="b"/>
            <a:pathLst>
              <a:path w="348869" h="98094">
                <a:moveTo>
                  <a:pt x="0" y="98094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81419"/>
                </a:lnTo>
                <a:lnTo>
                  <a:pt x="0" y="980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725221" y="4510528"/>
            <a:ext cx="348869" cy="98094"/>
          </a:xfrm>
          <a:custGeom>
            <a:avLst/>
            <a:gdLst/>
            <a:ahLst/>
            <a:cxnLst/>
            <a:rect l="l" t="t" r="r" b="b"/>
            <a:pathLst>
              <a:path w="348869" h="98094">
                <a:moveTo>
                  <a:pt x="0" y="98094"/>
                </a:moveTo>
                <a:lnTo>
                  <a:pt x="0" y="81419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980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725221" y="4410571"/>
            <a:ext cx="348869" cy="107492"/>
          </a:xfrm>
          <a:custGeom>
            <a:avLst/>
            <a:gdLst/>
            <a:ahLst/>
            <a:cxnLst/>
            <a:rect l="l" t="t" r="r" b="b"/>
            <a:pathLst>
              <a:path w="348869" h="107492">
                <a:moveTo>
                  <a:pt x="0" y="107492"/>
                </a:moveTo>
                <a:lnTo>
                  <a:pt x="348869" y="18630"/>
                </a:lnTo>
                <a:lnTo>
                  <a:pt x="348869" y="0"/>
                </a:lnTo>
                <a:lnTo>
                  <a:pt x="0" y="90817"/>
                </a:lnTo>
                <a:lnTo>
                  <a:pt x="0" y="1074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725221" y="4410571"/>
            <a:ext cx="348869" cy="107492"/>
          </a:xfrm>
          <a:custGeom>
            <a:avLst/>
            <a:gdLst/>
            <a:ahLst/>
            <a:cxnLst/>
            <a:rect l="l" t="t" r="r" b="b"/>
            <a:pathLst>
              <a:path w="348869" h="107492">
                <a:moveTo>
                  <a:pt x="0" y="107492"/>
                </a:moveTo>
                <a:lnTo>
                  <a:pt x="0" y="90817"/>
                </a:lnTo>
                <a:lnTo>
                  <a:pt x="348869" y="0"/>
                </a:lnTo>
                <a:lnTo>
                  <a:pt x="348869" y="18630"/>
                </a:lnTo>
                <a:lnTo>
                  <a:pt x="0" y="1074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725221" y="4310625"/>
            <a:ext cx="348869" cy="116878"/>
          </a:xfrm>
          <a:custGeom>
            <a:avLst/>
            <a:gdLst/>
            <a:ahLst/>
            <a:cxnLst/>
            <a:rect l="l" t="t" r="r" b="b"/>
            <a:pathLst>
              <a:path w="348869" h="116878">
                <a:moveTo>
                  <a:pt x="0" y="116878"/>
                </a:moveTo>
                <a:lnTo>
                  <a:pt x="348869" y="18618"/>
                </a:lnTo>
                <a:lnTo>
                  <a:pt x="348869" y="0"/>
                </a:lnTo>
                <a:lnTo>
                  <a:pt x="0" y="100190"/>
                </a:lnTo>
                <a:lnTo>
                  <a:pt x="0" y="1168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725221" y="4310625"/>
            <a:ext cx="348869" cy="116878"/>
          </a:xfrm>
          <a:custGeom>
            <a:avLst/>
            <a:gdLst/>
            <a:ahLst/>
            <a:cxnLst/>
            <a:rect l="l" t="t" r="r" b="b"/>
            <a:pathLst>
              <a:path w="348869" h="116878">
                <a:moveTo>
                  <a:pt x="0" y="116878"/>
                </a:moveTo>
                <a:lnTo>
                  <a:pt x="0" y="100190"/>
                </a:lnTo>
                <a:lnTo>
                  <a:pt x="348869" y="0"/>
                </a:lnTo>
                <a:lnTo>
                  <a:pt x="348869" y="18618"/>
                </a:lnTo>
                <a:lnTo>
                  <a:pt x="0" y="1168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725221" y="4210674"/>
            <a:ext cx="348869" cy="126263"/>
          </a:xfrm>
          <a:custGeom>
            <a:avLst/>
            <a:gdLst/>
            <a:ahLst/>
            <a:cxnLst/>
            <a:rect l="l" t="t" r="r" b="b"/>
            <a:pathLst>
              <a:path w="348869" h="126263">
                <a:moveTo>
                  <a:pt x="0" y="109588"/>
                </a:moveTo>
                <a:lnTo>
                  <a:pt x="0" y="126263"/>
                </a:lnTo>
                <a:lnTo>
                  <a:pt x="348869" y="18618"/>
                </a:lnTo>
                <a:lnTo>
                  <a:pt x="348869" y="0"/>
                </a:lnTo>
                <a:lnTo>
                  <a:pt x="0" y="1095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725221" y="4210674"/>
            <a:ext cx="348869" cy="126263"/>
          </a:xfrm>
          <a:custGeom>
            <a:avLst/>
            <a:gdLst/>
            <a:ahLst/>
            <a:cxnLst/>
            <a:rect l="l" t="t" r="r" b="b"/>
            <a:pathLst>
              <a:path w="348869" h="126263">
                <a:moveTo>
                  <a:pt x="0" y="109588"/>
                </a:moveTo>
                <a:lnTo>
                  <a:pt x="348869" y="0"/>
                </a:lnTo>
                <a:lnTo>
                  <a:pt x="348869" y="18618"/>
                </a:lnTo>
                <a:lnTo>
                  <a:pt x="0" y="126263"/>
                </a:lnTo>
                <a:lnTo>
                  <a:pt x="0" y="1095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777329" y="5179255"/>
            <a:ext cx="933818" cy="65697"/>
          </a:xfrm>
          <a:custGeom>
            <a:avLst/>
            <a:gdLst/>
            <a:ahLst/>
            <a:cxnLst/>
            <a:rect l="l" t="t" r="r" b="b"/>
            <a:pathLst>
              <a:path w="933818" h="65697">
                <a:moveTo>
                  <a:pt x="933818" y="42100"/>
                </a:moveTo>
                <a:lnTo>
                  <a:pt x="0" y="0"/>
                </a:lnTo>
                <a:lnTo>
                  <a:pt x="0" y="23596"/>
                </a:lnTo>
                <a:lnTo>
                  <a:pt x="933818" y="65697"/>
                </a:lnTo>
                <a:lnTo>
                  <a:pt x="933818" y="4210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777329" y="5179255"/>
            <a:ext cx="933818" cy="65697"/>
          </a:xfrm>
          <a:custGeom>
            <a:avLst/>
            <a:gdLst/>
            <a:ahLst/>
            <a:cxnLst/>
            <a:rect l="l" t="t" r="r" b="b"/>
            <a:pathLst>
              <a:path w="933818" h="65697">
                <a:moveTo>
                  <a:pt x="933818" y="42100"/>
                </a:moveTo>
                <a:lnTo>
                  <a:pt x="0" y="0"/>
                </a:lnTo>
                <a:lnTo>
                  <a:pt x="0" y="23596"/>
                </a:lnTo>
                <a:lnTo>
                  <a:pt x="933818" y="65697"/>
                </a:lnTo>
                <a:lnTo>
                  <a:pt x="933818" y="421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777329" y="5405306"/>
            <a:ext cx="933818" cy="555078"/>
          </a:xfrm>
          <a:custGeom>
            <a:avLst/>
            <a:gdLst/>
            <a:ahLst/>
            <a:cxnLst/>
            <a:rect l="l" t="t" r="r" b="b"/>
            <a:pathLst>
              <a:path w="933818" h="555078">
                <a:moveTo>
                  <a:pt x="933818" y="0"/>
                </a:moveTo>
                <a:lnTo>
                  <a:pt x="0" y="531469"/>
                </a:lnTo>
                <a:lnTo>
                  <a:pt x="0" y="555078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777329" y="5405306"/>
            <a:ext cx="933818" cy="555078"/>
          </a:xfrm>
          <a:custGeom>
            <a:avLst/>
            <a:gdLst/>
            <a:ahLst/>
            <a:cxnLst/>
            <a:rect l="l" t="t" r="r" b="b"/>
            <a:pathLst>
              <a:path w="933818" h="555078">
                <a:moveTo>
                  <a:pt x="933818" y="0"/>
                </a:moveTo>
                <a:lnTo>
                  <a:pt x="0" y="531469"/>
                </a:lnTo>
                <a:lnTo>
                  <a:pt x="0" y="555078"/>
                </a:lnTo>
                <a:lnTo>
                  <a:pt x="933818" y="23609"/>
                </a:lnTo>
                <a:lnTo>
                  <a:pt x="9338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777329" y="4676387"/>
            <a:ext cx="933818" cy="421170"/>
          </a:xfrm>
          <a:custGeom>
            <a:avLst/>
            <a:gdLst/>
            <a:ahLst/>
            <a:cxnLst/>
            <a:rect l="l" t="t" r="r" b="b"/>
            <a:pathLst>
              <a:path w="933818" h="421170">
                <a:moveTo>
                  <a:pt x="933818" y="0"/>
                </a:moveTo>
                <a:lnTo>
                  <a:pt x="0" y="397573"/>
                </a:lnTo>
                <a:lnTo>
                  <a:pt x="0" y="421170"/>
                </a:lnTo>
                <a:lnTo>
                  <a:pt x="933818" y="23596"/>
                </a:lnTo>
                <a:lnTo>
                  <a:pt x="93381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777329" y="4676387"/>
            <a:ext cx="933818" cy="421170"/>
          </a:xfrm>
          <a:custGeom>
            <a:avLst/>
            <a:gdLst/>
            <a:ahLst/>
            <a:cxnLst/>
            <a:rect l="l" t="t" r="r" b="b"/>
            <a:pathLst>
              <a:path w="933818" h="421170">
                <a:moveTo>
                  <a:pt x="933818" y="0"/>
                </a:moveTo>
                <a:lnTo>
                  <a:pt x="0" y="397573"/>
                </a:lnTo>
                <a:lnTo>
                  <a:pt x="0" y="421170"/>
                </a:lnTo>
                <a:lnTo>
                  <a:pt x="933818" y="23596"/>
                </a:lnTo>
                <a:lnTo>
                  <a:pt x="9338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777329" y="4959884"/>
            <a:ext cx="933818" cy="103974"/>
          </a:xfrm>
          <a:custGeom>
            <a:avLst/>
            <a:gdLst/>
            <a:ahLst/>
            <a:cxnLst/>
            <a:rect l="l" t="t" r="r" b="b"/>
            <a:pathLst>
              <a:path w="933818" h="103974">
                <a:moveTo>
                  <a:pt x="933818" y="80378"/>
                </a:moveTo>
                <a:lnTo>
                  <a:pt x="0" y="0"/>
                </a:lnTo>
                <a:lnTo>
                  <a:pt x="0" y="23596"/>
                </a:lnTo>
                <a:lnTo>
                  <a:pt x="933818" y="103974"/>
                </a:lnTo>
                <a:lnTo>
                  <a:pt x="933818" y="8037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777329" y="4959884"/>
            <a:ext cx="933818" cy="103974"/>
          </a:xfrm>
          <a:custGeom>
            <a:avLst/>
            <a:gdLst/>
            <a:ahLst/>
            <a:cxnLst/>
            <a:rect l="l" t="t" r="r" b="b"/>
            <a:pathLst>
              <a:path w="933818" h="103974">
                <a:moveTo>
                  <a:pt x="933818" y="80378"/>
                </a:moveTo>
                <a:lnTo>
                  <a:pt x="0" y="0"/>
                </a:lnTo>
                <a:lnTo>
                  <a:pt x="0" y="23596"/>
                </a:lnTo>
                <a:lnTo>
                  <a:pt x="933818" y="103974"/>
                </a:lnTo>
                <a:lnTo>
                  <a:pt x="933818" y="803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777329" y="4094590"/>
            <a:ext cx="933818" cy="246443"/>
          </a:xfrm>
          <a:custGeom>
            <a:avLst/>
            <a:gdLst/>
            <a:ahLst/>
            <a:cxnLst/>
            <a:rect l="l" t="t" r="r" b="b"/>
            <a:pathLst>
              <a:path w="933818" h="246443">
                <a:moveTo>
                  <a:pt x="933818" y="222834"/>
                </a:moveTo>
                <a:lnTo>
                  <a:pt x="0" y="0"/>
                </a:lnTo>
                <a:lnTo>
                  <a:pt x="0" y="23596"/>
                </a:lnTo>
                <a:lnTo>
                  <a:pt x="933818" y="246443"/>
                </a:lnTo>
                <a:lnTo>
                  <a:pt x="933818" y="22283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777329" y="4094590"/>
            <a:ext cx="933818" cy="246443"/>
          </a:xfrm>
          <a:custGeom>
            <a:avLst/>
            <a:gdLst/>
            <a:ahLst/>
            <a:cxnLst/>
            <a:rect l="l" t="t" r="r" b="b"/>
            <a:pathLst>
              <a:path w="933818" h="246443">
                <a:moveTo>
                  <a:pt x="933818" y="222834"/>
                </a:moveTo>
                <a:lnTo>
                  <a:pt x="0" y="0"/>
                </a:lnTo>
                <a:lnTo>
                  <a:pt x="0" y="23596"/>
                </a:lnTo>
                <a:lnTo>
                  <a:pt x="933818" y="246443"/>
                </a:lnTo>
                <a:lnTo>
                  <a:pt x="933818" y="2228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777329" y="4307493"/>
            <a:ext cx="933818" cy="210312"/>
          </a:xfrm>
          <a:custGeom>
            <a:avLst/>
            <a:gdLst/>
            <a:ahLst/>
            <a:cxnLst/>
            <a:rect l="l" t="t" r="r" b="b"/>
            <a:pathLst>
              <a:path w="933818" h="210312">
                <a:moveTo>
                  <a:pt x="933818" y="186702"/>
                </a:moveTo>
                <a:lnTo>
                  <a:pt x="0" y="0"/>
                </a:lnTo>
                <a:lnTo>
                  <a:pt x="0" y="23596"/>
                </a:lnTo>
                <a:lnTo>
                  <a:pt x="933818" y="210311"/>
                </a:lnTo>
                <a:lnTo>
                  <a:pt x="933818" y="18670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777329" y="4307493"/>
            <a:ext cx="933818" cy="210312"/>
          </a:xfrm>
          <a:custGeom>
            <a:avLst/>
            <a:gdLst/>
            <a:ahLst/>
            <a:cxnLst/>
            <a:rect l="l" t="t" r="r" b="b"/>
            <a:pathLst>
              <a:path w="933818" h="210312">
                <a:moveTo>
                  <a:pt x="933818" y="186702"/>
                </a:moveTo>
                <a:lnTo>
                  <a:pt x="0" y="0"/>
                </a:lnTo>
                <a:lnTo>
                  <a:pt x="0" y="23596"/>
                </a:lnTo>
                <a:lnTo>
                  <a:pt x="933818" y="210311"/>
                </a:lnTo>
                <a:lnTo>
                  <a:pt x="933818" y="1867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685919" y="6119160"/>
            <a:ext cx="75336" cy="75336"/>
          </a:xfrm>
          <a:custGeom>
            <a:avLst/>
            <a:gdLst/>
            <a:ahLst/>
            <a:cxnLst/>
            <a:rect l="l" t="t" r="r" b="b"/>
            <a:pathLst>
              <a:path w="75336" h="75336">
                <a:moveTo>
                  <a:pt x="0" y="37668"/>
                </a:moveTo>
                <a:lnTo>
                  <a:pt x="2700" y="51700"/>
                </a:lnTo>
                <a:lnTo>
                  <a:pt x="10101" y="63338"/>
                </a:lnTo>
                <a:lnTo>
                  <a:pt x="21151" y="71531"/>
                </a:lnTo>
                <a:lnTo>
                  <a:pt x="34800" y="75228"/>
                </a:lnTo>
                <a:lnTo>
                  <a:pt x="37668" y="75336"/>
                </a:lnTo>
                <a:lnTo>
                  <a:pt x="51705" y="72635"/>
                </a:lnTo>
                <a:lnTo>
                  <a:pt x="63343" y="65234"/>
                </a:lnTo>
                <a:lnTo>
                  <a:pt x="71533" y="54184"/>
                </a:lnTo>
                <a:lnTo>
                  <a:pt x="75228" y="40536"/>
                </a:lnTo>
                <a:lnTo>
                  <a:pt x="75336" y="37668"/>
                </a:lnTo>
                <a:lnTo>
                  <a:pt x="72637" y="23631"/>
                </a:lnTo>
                <a:lnTo>
                  <a:pt x="65239" y="11993"/>
                </a:lnTo>
                <a:lnTo>
                  <a:pt x="54190" y="3802"/>
                </a:lnTo>
                <a:lnTo>
                  <a:pt x="40537" y="107"/>
                </a:lnTo>
                <a:lnTo>
                  <a:pt x="37668" y="0"/>
                </a:lnTo>
                <a:lnTo>
                  <a:pt x="23636" y="2698"/>
                </a:lnTo>
                <a:lnTo>
                  <a:pt x="11998" y="10096"/>
                </a:lnTo>
                <a:lnTo>
                  <a:pt x="3804" y="21146"/>
                </a:lnTo>
                <a:lnTo>
                  <a:pt x="107" y="34798"/>
                </a:lnTo>
                <a:lnTo>
                  <a:pt x="0" y="376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685919" y="6119160"/>
            <a:ext cx="75336" cy="75336"/>
          </a:xfrm>
          <a:custGeom>
            <a:avLst/>
            <a:gdLst/>
            <a:ahLst/>
            <a:cxnLst/>
            <a:rect l="l" t="t" r="r" b="b"/>
            <a:pathLst>
              <a:path w="75336" h="75336">
                <a:moveTo>
                  <a:pt x="0" y="37668"/>
                </a:moveTo>
                <a:lnTo>
                  <a:pt x="2700" y="51700"/>
                </a:lnTo>
                <a:lnTo>
                  <a:pt x="10101" y="63338"/>
                </a:lnTo>
                <a:lnTo>
                  <a:pt x="21151" y="71531"/>
                </a:lnTo>
                <a:lnTo>
                  <a:pt x="34800" y="75228"/>
                </a:lnTo>
                <a:lnTo>
                  <a:pt x="37668" y="75336"/>
                </a:lnTo>
                <a:lnTo>
                  <a:pt x="51705" y="72635"/>
                </a:lnTo>
                <a:lnTo>
                  <a:pt x="63343" y="65234"/>
                </a:lnTo>
                <a:lnTo>
                  <a:pt x="71533" y="54184"/>
                </a:lnTo>
                <a:lnTo>
                  <a:pt x="75228" y="40536"/>
                </a:lnTo>
                <a:lnTo>
                  <a:pt x="75336" y="37668"/>
                </a:lnTo>
                <a:lnTo>
                  <a:pt x="72637" y="23631"/>
                </a:lnTo>
                <a:lnTo>
                  <a:pt x="65239" y="11993"/>
                </a:lnTo>
                <a:lnTo>
                  <a:pt x="54190" y="3802"/>
                </a:lnTo>
                <a:lnTo>
                  <a:pt x="40537" y="107"/>
                </a:lnTo>
                <a:lnTo>
                  <a:pt x="37668" y="0"/>
                </a:lnTo>
                <a:lnTo>
                  <a:pt x="23636" y="2698"/>
                </a:lnTo>
                <a:lnTo>
                  <a:pt x="11998" y="10096"/>
                </a:lnTo>
                <a:lnTo>
                  <a:pt x="3804" y="21146"/>
                </a:lnTo>
                <a:lnTo>
                  <a:pt x="107" y="34798"/>
                </a:lnTo>
                <a:lnTo>
                  <a:pt x="0" y="37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688720" y="6110932"/>
            <a:ext cx="75095" cy="62865"/>
          </a:xfrm>
          <a:custGeom>
            <a:avLst/>
            <a:gdLst/>
            <a:ahLst/>
            <a:cxnLst/>
            <a:rect l="l" t="t" r="r" b="b"/>
            <a:pathLst>
              <a:path w="75095" h="62864">
                <a:moveTo>
                  <a:pt x="44246" y="62865"/>
                </a:moveTo>
                <a:lnTo>
                  <a:pt x="51841" y="55270"/>
                </a:lnTo>
                <a:lnTo>
                  <a:pt x="51841" y="32651"/>
                </a:lnTo>
                <a:lnTo>
                  <a:pt x="59982" y="29616"/>
                </a:lnTo>
                <a:lnTo>
                  <a:pt x="75095" y="29616"/>
                </a:lnTo>
                <a:lnTo>
                  <a:pt x="75095" y="5499"/>
                </a:lnTo>
                <a:lnTo>
                  <a:pt x="74663" y="0"/>
                </a:lnTo>
                <a:lnTo>
                  <a:pt x="59647" y="87"/>
                </a:lnTo>
                <a:lnTo>
                  <a:pt x="45484" y="232"/>
                </a:lnTo>
                <a:lnTo>
                  <a:pt x="29815" y="370"/>
                </a:lnTo>
                <a:lnTo>
                  <a:pt x="0" y="431"/>
                </a:lnTo>
                <a:lnTo>
                  <a:pt x="685" y="8229"/>
                </a:lnTo>
                <a:lnTo>
                  <a:pt x="685" y="14274"/>
                </a:lnTo>
                <a:lnTo>
                  <a:pt x="17894" y="31483"/>
                </a:lnTo>
                <a:lnTo>
                  <a:pt x="17894" y="55270"/>
                </a:lnTo>
                <a:lnTo>
                  <a:pt x="25501" y="62865"/>
                </a:lnTo>
                <a:lnTo>
                  <a:pt x="44246" y="628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688720" y="6110932"/>
            <a:ext cx="75095" cy="62865"/>
          </a:xfrm>
          <a:custGeom>
            <a:avLst/>
            <a:gdLst/>
            <a:ahLst/>
            <a:cxnLst/>
            <a:rect l="l" t="t" r="r" b="b"/>
            <a:pathLst>
              <a:path w="75095" h="62864">
                <a:moveTo>
                  <a:pt x="51841" y="45897"/>
                </a:moveTo>
                <a:lnTo>
                  <a:pt x="51841" y="55270"/>
                </a:lnTo>
                <a:lnTo>
                  <a:pt x="44246" y="62865"/>
                </a:lnTo>
                <a:lnTo>
                  <a:pt x="34861" y="62865"/>
                </a:lnTo>
                <a:lnTo>
                  <a:pt x="25501" y="62865"/>
                </a:lnTo>
                <a:lnTo>
                  <a:pt x="17894" y="55270"/>
                </a:lnTo>
                <a:lnTo>
                  <a:pt x="17894" y="45897"/>
                </a:lnTo>
                <a:lnTo>
                  <a:pt x="17894" y="31483"/>
                </a:lnTo>
                <a:lnTo>
                  <a:pt x="685" y="14274"/>
                </a:lnTo>
                <a:lnTo>
                  <a:pt x="685" y="8229"/>
                </a:lnTo>
                <a:lnTo>
                  <a:pt x="0" y="431"/>
                </a:lnTo>
                <a:lnTo>
                  <a:pt x="16154" y="431"/>
                </a:lnTo>
                <a:lnTo>
                  <a:pt x="29815" y="370"/>
                </a:lnTo>
                <a:lnTo>
                  <a:pt x="45484" y="232"/>
                </a:lnTo>
                <a:lnTo>
                  <a:pt x="59647" y="87"/>
                </a:lnTo>
                <a:lnTo>
                  <a:pt x="68787" y="3"/>
                </a:lnTo>
                <a:lnTo>
                  <a:pt x="69786" y="0"/>
                </a:lnTo>
                <a:lnTo>
                  <a:pt x="74663" y="0"/>
                </a:lnTo>
                <a:lnTo>
                  <a:pt x="75095" y="5499"/>
                </a:lnTo>
                <a:lnTo>
                  <a:pt x="75095" y="7366"/>
                </a:lnTo>
                <a:lnTo>
                  <a:pt x="75095" y="25425"/>
                </a:lnTo>
                <a:lnTo>
                  <a:pt x="75095" y="29616"/>
                </a:lnTo>
                <a:lnTo>
                  <a:pt x="69354" y="29616"/>
                </a:lnTo>
                <a:lnTo>
                  <a:pt x="64655" y="29616"/>
                </a:lnTo>
                <a:lnTo>
                  <a:pt x="59982" y="29616"/>
                </a:lnTo>
                <a:lnTo>
                  <a:pt x="51841" y="32651"/>
                </a:lnTo>
                <a:lnTo>
                  <a:pt x="51841" y="458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698033" y="6103838"/>
            <a:ext cx="54178" cy="20701"/>
          </a:xfrm>
          <a:custGeom>
            <a:avLst/>
            <a:gdLst/>
            <a:ahLst/>
            <a:cxnLst/>
            <a:rect l="l" t="t" r="r" b="b"/>
            <a:pathLst>
              <a:path w="54178" h="20700">
                <a:moveTo>
                  <a:pt x="0" y="10350"/>
                </a:moveTo>
                <a:lnTo>
                  <a:pt x="6193" y="16939"/>
                </a:lnTo>
                <a:lnTo>
                  <a:pt x="21663" y="20493"/>
                </a:lnTo>
                <a:lnTo>
                  <a:pt x="27089" y="20701"/>
                </a:lnTo>
                <a:lnTo>
                  <a:pt x="44334" y="18332"/>
                </a:lnTo>
                <a:lnTo>
                  <a:pt x="53635" y="12421"/>
                </a:lnTo>
                <a:lnTo>
                  <a:pt x="54178" y="10350"/>
                </a:lnTo>
                <a:lnTo>
                  <a:pt x="47980" y="3761"/>
                </a:lnTo>
                <a:lnTo>
                  <a:pt x="32510" y="207"/>
                </a:lnTo>
                <a:lnTo>
                  <a:pt x="27089" y="0"/>
                </a:lnTo>
                <a:lnTo>
                  <a:pt x="9838" y="2368"/>
                </a:lnTo>
                <a:lnTo>
                  <a:pt x="542" y="8279"/>
                </a:lnTo>
                <a:lnTo>
                  <a:pt x="0" y="103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698033" y="6103838"/>
            <a:ext cx="54178" cy="20701"/>
          </a:xfrm>
          <a:custGeom>
            <a:avLst/>
            <a:gdLst/>
            <a:ahLst/>
            <a:cxnLst/>
            <a:rect l="l" t="t" r="r" b="b"/>
            <a:pathLst>
              <a:path w="54178" h="20700">
                <a:moveTo>
                  <a:pt x="0" y="10350"/>
                </a:moveTo>
                <a:lnTo>
                  <a:pt x="6193" y="16939"/>
                </a:lnTo>
                <a:lnTo>
                  <a:pt x="21663" y="20493"/>
                </a:lnTo>
                <a:lnTo>
                  <a:pt x="27089" y="20701"/>
                </a:lnTo>
                <a:lnTo>
                  <a:pt x="44334" y="18332"/>
                </a:lnTo>
                <a:lnTo>
                  <a:pt x="53635" y="12421"/>
                </a:lnTo>
                <a:lnTo>
                  <a:pt x="54178" y="10350"/>
                </a:lnTo>
                <a:lnTo>
                  <a:pt x="47980" y="3761"/>
                </a:lnTo>
                <a:lnTo>
                  <a:pt x="32510" y="207"/>
                </a:lnTo>
                <a:lnTo>
                  <a:pt x="27089" y="0"/>
                </a:lnTo>
                <a:lnTo>
                  <a:pt x="9838" y="2368"/>
                </a:lnTo>
                <a:lnTo>
                  <a:pt x="542" y="8279"/>
                </a:lnTo>
                <a:lnTo>
                  <a:pt x="0" y="103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708381" y="6102308"/>
            <a:ext cx="33489" cy="11112"/>
          </a:xfrm>
          <a:custGeom>
            <a:avLst/>
            <a:gdLst/>
            <a:ahLst/>
            <a:cxnLst/>
            <a:rect l="l" t="t" r="r" b="b"/>
            <a:pathLst>
              <a:path w="33489" h="11112">
                <a:moveTo>
                  <a:pt x="0" y="5562"/>
                </a:moveTo>
                <a:lnTo>
                  <a:pt x="0" y="8636"/>
                </a:lnTo>
                <a:lnTo>
                  <a:pt x="7505" y="11112"/>
                </a:lnTo>
                <a:lnTo>
                  <a:pt x="25984" y="11112"/>
                </a:lnTo>
                <a:lnTo>
                  <a:pt x="33489" y="8636"/>
                </a:lnTo>
                <a:lnTo>
                  <a:pt x="33489" y="2489"/>
                </a:lnTo>
                <a:lnTo>
                  <a:pt x="25984" y="0"/>
                </a:lnTo>
                <a:lnTo>
                  <a:pt x="7505" y="0"/>
                </a:lnTo>
                <a:lnTo>
                  <a:pt x="0" y="2489"/>
                </a:lnTo>
                <a:lnTo>
                  <a:pt x="0" y="55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708381" y="6102308"/>
            <a:ext cx="33489" cy="11112"/>
          </a:xfrm>
          <a:custGeom>
            <a:avLst/>
            <a:gdLst/>
            <a:ahLst/>
            <a:cxnLst/>
            <a:rect l="l" t="t" r="r" b="b"/>
            <a:pathLst>
              <a:path w="33489" h="11112">
                <a:moveTo>
                  <a:pt x="0" y="5562"/>
                </a:moveTo>
                <a:lnTo>
                  <a:pt x="0" y="8636"/>
                </a:lnTo>
                <a:lnTo>
                  <a:pt x="7505" y="11112"/>
                </a:lnTo>
                <a:lnTo>
                  <a:pt x="16738" y="11112"/>
                </a:lnTo>
                <a:lnTo>
                  <a:pt x="25984" y="11112"/>
                </a:lnTo>
                <a:lnTo>
                  <a:pt x="33489" y="8636"/>
                </a:lnTo>
                <a:lnTo>
                  <a:pt x="33489" y="5562"/>
                </a:lnTo>
                <a:lnTo>
                  <a:pt x="33489" y="2489"/>
                </a:lnTo>
                <a:lnTo>
                  <a:pt x="25984" y="0"/>
                </a:lnTo>
                <a:lnTo>
                  <a:pt x="16738" y="0"/>
                </a:lnTo>
                <a:lnTo>
                  <a:pt x="7505" y="0"/>
                </a:lnTo>
                <a:lnTo>
                  <a:pt x="0" y="2489"/>
                </a:lnTo>
                <a:lnTo>
                  <a:pt x="0" y="55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713595" y="6086037"/>
            <a:ext cx="23025" cy="24117"/>
          </a:xfrm>
          <a:custGeom>
            <a:avLst/>
            <a:gdLst/>
            <a:ahLst/>
            <a:cxnLst/>
            <a:rect l="l" t="t" r="r" b="b"/>
            <a:pathLst>
              <a:path w="23025" h="24117">
                <a:moveTo>
                  <a:pt x="2349" y="18008"/>
                </a:moveTo>
                <a:lnTo>
                  <a:pt x="0" y="19443"/>
                </a:lnTo>
                <a:lnTo>
                  <a:pt x="0" y="22402"/>
                </a:lnTo>
                <a:lnTo>
                  <a:pt x="5168" y="24117"/>
                </a:lnTo>
                <a:lnTo>
                  <a:pt x="17881" y="24117"/>
                </a:lnTo>
                <a:lnTo>
                  <a:pt x="23025" y="22402"/>
                </a:lnTo>
                <a:lnTo>
                  <a:pt x="20713" y="18008"/>
                </a:lnTo>
                <a:lnTo>
                  <a:pt x="20713" y="0"/>
                </a:lnTo>
                <a:lnTo>
                  <a:pt x="2349" y="0"/>
                </a:lnTo>
                <a:lnTo>
                  <a:pt x="2349" y="180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713595" y="6086037"/>
            <a:ext cx="23025" cy="24117"/>
          </a:xfrm>
          <a:custGeom>
            <a:avLst/>
            <a:gdLst/>
            <a:ahLst/>
            <a:cxnLst/>
            <a:rect l="l" t="t" r="r" b="b"/>
            <a:pathLst>
              <a:path w="23025" h="24117">
                <a:moveTo>
                  <a:pt x="2349" y="18008"/>
                </a:moveTo>
                <a:lnTo>
                  <a:pt x="2349" y="0"/>
                </a:lnTo>
                <a:lnTo>
                  <a:pt x="20713" y="0"/>
                </a:lnTo>
                <a:lnTo>
                  <a:pt x="20713" y="18008"/>
                </a:lnTo>
                <a:lnTo>
                  <a:pt x="22161" y="18643"/>
                </a:lnTo>
                <a:lnTo>
                  <a:pt x="23025" y="19443"/>
                </a:lnTo>
                <a:lnTo>
                  <a:pt x="23025" y="20294"/>
                </a:lnTo>
                <a:lnTo>
                  <a:pt x="23025" y="22402"/>
                </a:lnTo>
                <a:lnTo>
                  <a:pt x="17881" y="24117"/>
                </a:lnTo>
                <a:lnTo>
                  <a:pt x="11531" y="24117"/>
                </a:lnTo>
                <a:lnTo>
                  <a:pt x="5168" y="24117"/>
                </a:lnTo>
                <a:lnTo>
                  <a:pt x="0" y="22402"/>
                </a:lnTo>
                <a:lnTo>
                  <a:pt x="0" y="20294"/>
                </a:lnTo>
                <a:lnTo>
                  <a:pt x="0" y="19443"/>
                </a:lnTo>
                <a:lnTo>
                  <a:pt x="901" y="18643"/>
                </a:lnTo>
                <a:lnTo>
                  <a:pt x="2349" y="180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714057" y="6147291"/>
            <a:ext cx="19062" cy="19062"/>
          </a:xfrm>
          <a:custGeom>
            <a:avLst/>
            <a:gdLst/>
            <a:ahLst/>
            <a:cxnLst/>
            <a:rect l="l" t="t" r="r" b="b"/>
            <a:pathLst>
              <a:path w="19062" h="19062">
                <a:moveTo>
                  <a:pt x="0" y="9537"/>
                </a:moveTo>
                <a:lnTo>
                  <a:pt x="0" y="14808"/>
                </a:lnTo>
                <a:lnTo>
                  <a:pt x="4267" y="19062"/>
                </a:lnTo>
                <a:lnTo>
                  <a:pt x="14795" y="19062"/>
                </a:lnTo>
                <a:lnTo>
                  <a:pt x="19062" y="14808"/>
                </a:lnTo>
                <a:lnTo>
                  <a:pt x="19062" y="4267"/>
                </a:lnTo>
                <a:lnTo>
                  <a:pt x="14795" y="0"/>
                </a:lnTo>
                <a:lnTo>
                  <a:pt x="4267" y="0"/>
                </a:lnTo>
                <a:lnTo>
                  <a:pt x="0" y="4267"/>
                </a:lnTo>
                <a:lnTo>
                  <a:pt x="0" y="95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714057" y="6147291"/>
            <a:ext cx="19062" cy="19062"/>
          </a:xfrm>
          <a:custGeom>
            <a:avLst/>
            <a:gdLst/>
            <a:ahLst/>
            <a:cxnLst/>
            <a:rect l="l" t="t" r="r" b="b"/>
            <a:pathLst>
              <a:path w="19062" h="19062">
                <a:moveTo>
                  <a:pt x="0" y="9537"/>
                </a:moveTo>
                <a:lnTo>
                  <a:pt x="0" y="14808"/>
                </a:lnTo>
                <a:lnTo>
                  <a:pt x="4267" y="19062"/>
                </a:lnTo>
                <a:lnTo>
                  <a:pt x="9525" y="19062"/>
                </a:lnTo>
                <a:lnTo>
                  <a:pt x="14795" y="19062"/>
                </a:lnTo>
                <a:lnTo>
                  <a:pt x="19062" y="14808"/>
                </a:lnTo>
                <a:lnTo>
                  <a:pt x="19062" y="9537"/>
                </a:lnTo>
                <a:lnTo>
                  <a:pt x="19062" y="4267"/>
                </a:lnTo>
                <a:lnTo>
                  <a:pt x="14795" y="0"/>
                </a:lnTo>
                <a:lnTo>
                  <a:pt x="9525" y="0"/>
                </a:lnTo>
                <a:lnTo>
                  <a:pt x="4267" y="0"/>
                </a:lnTo>
                <a:lnTo>
                  <a:pt x="0" y="4267"/>
                </a:lnTo>
                <a:lnTo>
                  <a:pt x="0" y="95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763412" y="6113965"/>
            <a:ext cx="45783" cy="12992"/>
          </a:xfrm>
          <a:custGeom>
            <a:avLst/>
            <a:gdLst/>
            <a:ahLst/>
            <a:cxnLst/>
            <a:rect l="l" t="t" r="r" b="b"/>
            <a:pathLst>
              <a:path w="45783" h="12992">
                <a:moveTo>
                  <a:pt x="406" y="12992"/>
                </a:moveTo>
                <a:lnTo>
                  <a:pt x="44297" y="12992"/>
                </a:lnTo>
                <a:lnTo>
                  <a:pt x="45783" y="12"/>
                </a:lnTo>
                <a:lnTo>
                  <a:pt x="34124" y="0"/>
                </a:lnTo>
                <a:lnTo>
                  <a:pt x="18331" y="370"/>
                </a:lnTo>
                <a:lnTo>
                  <a:pt x="3858" y="979"/>
                </a:lnTo>
                <a:lnTo>
                  <a:pt x="0" y="1168"/>
                </a:lnTo>
                <a:lnTo>
                  <a:pt x="406" y="129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763412" y="6113965"/>
            <a:ext cx="45783" cy="12992"/>
          </a:xfrm>
          <a:custGeom>
            <a:avLst/>
            <a:gdLst/>
            <a:ahLst/>
            <a:cxnLst/>
            <a:rect l="l" t="t" r="r" b="b"/>
            <a:pathLst>
              <a:path w="45783" h="12992">
                <a:moveTo>
                  <a:pt x="406" y="12992"/>
                </a:moveTo>
                <a:lnTo>
                  <a:pt x="37896" y="12992"/>
                </a:lnTo>
                <a:lnTo>
                  <a:pt x="44297" y="12992"/>
                </a:lnTo>
                <a:lnTo>
                  <a:pt x="45783" y="12"/>
                </a:lnTo>
                <a:lnTo>
                  <a:pt x="34124" y="0"/>
                </a:lnTo>
                <a:lnTo>
                  <a:pt x="18331" y="370"/>
                </a:lnTo>
                <a:lnTo>
                  <a:pt x="3858" y="979"/>
                </a:lnTo>
                <a:lnTo>
                  <a:pt x="0" y="1168"/>
                </a:lnTo>
                <a:lnTo>
                  <a:pt x="406" y="129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920305" y="4033886"/>
            <a:ext cx="676986" cy="175437"/>
          </a:xfrm>
          <a:custGeom>
            <a:avLst/>
            <a:gdLst/>
            <a:ahLst/>
            <a:cxnLst/>
            <a:rect l="l" t="t" r="r" b="b"/>
            <a:pathLst>
              <a:path w="676986" h="175437">
                <a:moveTo>
                  <a:pt x="676986" y="151828"/>
                </a:moveTo>
                <a:lnTo>
                  <a:pt x="0" y="0"/>
                </a:lnTo>
                <a:lnTo>
                  <a:pt x="0" y="23596"/>
                </a:lnTo>
                <a:lnTo>
                  <a:pt x="676986" y="175437"/>
                </a:lnTo>
                <a:lnTo>
                  <a:pt x="676986" y="1518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920305" y="4033886"/>
            <a:ext cx="676986" cy="175437"/>
          </a:xfrm>
          <a:custGeom>
            <a:avLst/>
            <a:gdLst/>
            <a:ahLst/>
            <a:cxnLst/>
            <a:rect l="l" t="t" r="r" b="b"/>
            <a:pathLst>
              <a:path w="676986" h="175437">
                <a:moveTo>
                  <a:pt x="676986" y="151828"/>
                </a:moveTo>
                <a:lnTo>
                  <a:pt x="0" y="0"/>
                </a:lnTo>
                <a:lnTo>
                  <a:pt x="0" y="23596"/>
                </a:lnTo>
                <a:lnTo>
                  <a:pt x="676986" y="175437"/>
                </a:lnTo>
                <a:lnTo>
                  <a:pt x="676986" y="1518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765393" y="4524936"/>
            <a:ext cx="1129017" cy="175907"/>
          </a:xfrm>
          <a:custGeom>
            <a:avLst/>
            <a:gdLst/>
            <a:ahLst/>
            <a:cxnLst/>
            <a:rect l="l" t="t" r="r" b="b"/>
            <a:pathLst>
              <a:path w="1129017" h="175907">
                <a:moveTo>
                  <a:pt x="1129017" y="156883"/>
                </a:moveTo>
                <a:lnTo>
                  <a:pt x="156121" y="0"/>
                </a:lnTo>
                <a:lnTo>
                  <a:pt x="0" y="40335"/>
                </a:lnTo>
                <a:lnTo>
                  <a:pt x="952576" y="175907"/>
                </a:lnTo>
                <a:lnTo>
                  <a:pt x="1129017" y="15688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765393" y="4524936"/>
            <a:ext cx="1129017" cy="175907"/>
          </a:xfrm>
          <a:custGeom>
            <a:avLst/>
            <a:gdLst/>
            <a:ahLst/>
            <a:cxnLst/>
            <a:rect l="l" t="t" r="r" b="b"/>
            <a:pathLst>
              <a:path w="1129017" h="175907">
                <a:moveTo>
                  <a:pt x="1129017" y="156883"/>
                </a:moveTo>
                <a:lnTo>
                  <a:pt x="156121" y="0"/>
                </a:lnTo>
                <a:lnTo>
                  <a:pt x="0" y="40335"/>
                </a:lnTo>
                <a:lnTo>
                  <a:pt x="952576" y="175907"/>
                </a:lnTo>
                <a:lnTo>
                  <a:pt x="1129017" y="1568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922441" y="4458346"/>
            <a:ext cx="971969" cy="223469"/>
          </a:xfrm>
          <a:custGeom>
            <a:avLst/>
            <a:gdLst/>
            <a:ahLst/>
            <a:cxnLst/>
            <a:rect l="l" t="t" r="r" b="b"/>
            <a:pathLst>
              <a:path w="971969" h="223469">
                <a:moveTo>
                  <a:pt x="971969" y="158343"/>
                </a:moveTo>
                <a:lnTo>
                  <a:pt x="0" y="0"/>
                </a:lnTo>
                <a:lnTo>
                  <a:pt x="0" y="66928"/>
                </a:lnTo>
                <a:lnTo>
                  <a:pt x="971969" y="223469"/>
                </a:lnTo>
                <a:lnTo>
                  <a:pt x="971969" y="1583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922441" y="4458346"/>
            <a:ext cx="971969" cy="223469"/>
          </a:xfrm>
          <a:custGeom>
            <a:avLst/>
            <a:gdLst/>
            <a:ahLst/>
            <a:cxnLst/>
            <a:rect l="l" t="t" r="r" b="b"/>
            <a:pathLst>
              <a:path w="971969" h="223469">
                <a:moveTo>
                  <a:pt x="971969" y="158343"/>
                </a:moveTo>
                <a:lnTo>
                  <a:pt x="971969" y="223469"/>
                </a:lnTo>
                <a:lnTo>
                  <a:pt x="0" y="66928"/>
                </a:lnTo>
                <a:lnTo>
                  <a:pt x="0" y="0"/>
                </a:lnTo>
                <a:lnTo>
                  <a:pt x="971969" y="15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319351" y="4645069"/>
            <a:ext cx="583057" cy="644931"/>
          </a:xfrm>
          <a:custGeom>
            <a:avLst/>
            <a:gdLst/>
            <a:ahLst/>
            <a:cxnLst/>
            <a:rect l="l" t="t" r="r" b="b"/>
            <a:pathLst>
              <a:path w="583057" h="644931">
                <a:moveTo>
                  <a:pt x="52616" y="644931"/>
                </a:moveTo>
                <a:lnTo>
                  <a:pt x="583056" y="596"/>
                </a:lnTo>
                <a:lnTo>
                  <a:pt x="521906" y="0"/>
                </a:lnTo>
                <a:lnTo>
                  <a:pt x="0" y="644118"/>
                </a:lnTo>
                <a:lnTo>
                  <a:pt x="52616" y="6449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319351" y="4645069"/>
            <a:ext cx="583057" cy="644931"/>
          </a:xfrm>
          <a:custGeom>
            <a:avLst/>
            <a:gdLst/>
            <a:ahLst/>
            <a:cxnLst/>
            <a:rect l="l" t="t" r="r" b="b"/>
            <a:pathLst>
              <a:path w="583057" h="644931">
                <a:moveTo>
                  <a:pt x="52616" y="644931"/>
                </a:moveTo>
                <a:lnTo>
                  <a:pt x="583056" y="596"/>
                </a:lnTo>
                <a:lnTo>
                  <a:pt x="521906" y="0"/>
                </a:lnTo>
                <a:lnTo>
                  <a:pt x="0" y="644118"/>
                </a:lnTo>
                <a:lnTo>
                  <a:pt x="52616" y="6449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305776" y="4634900"/>
            <a:ext cx="535482" cy="654291"/>
          </a:xfrm>
          <a:custGeom>
            <a:avLst/>
            <a:gdLst/>
            <a:ahLst/>
            <a:cxnLst/>
            <a:rect l="l" t="t" r="r" b="b"/>
            <a:pathLst>
              <a:path w="535482" h="654291">
                <a:moveTo>
                  <a:pt x="13576" y="654291"/>
                </a:moveTo>
                <a:lnTo>
                  <a:pt x="535482" y="10172"/>
                </a:lnTo>
                <a:lnTo>
                  <a:pt x="531876" y="0"/>
                </a:lnTo>
                <a:lnTo>
                  <a:pt x="0" y="654075"/>
                </a:lnTo>
                <a:lnTo>
                  <a:pt x="13576" y="65429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305776" y="4634900"/>
            <a:ext cx="535482" cy="654291"/>
          </a:xfrm>
          <a:custGeom>
            <a:avLst/>
            <a:gdLst/>
            <a:ahLst/>
            <a:cxnLst/>
            <a:rect l="l" t="t" r="r" b="b"/>
            <a:pathLst>
              <a:path w="535482" h="654291">
                <a:moveTo>
                  <a:pt x="13576" y="654291"/>
                </a:moveTo>
                <a:lnTo>
                  <a:pt x="535482" y="10172"/>
                </a:lnTo>
                <a:lnTo>
                  <a:pt x="531876" y="0"/>
                </a:lnTo>
                <a:lnTo>
                  <a:pt x="0" y="654075"/>
                </a:lnTo>
                <a:lnTo>
                  <a:pt x="13576" y="6542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37650" y="4601848"/>
            <a:ext cx="219837" cy="55397"/>
          </a:xfrm>
          <a:custGeom>
            <a:avLst/>
            <a:gdLst/>
            <a:ahLst/>
            <a:cxnLst/>
            <a:rect l="l" t="t" r="r" b="b"/>
            <a:pathLst>
              <a:path w="219837" h="55397">
                <a:moveTo>
                  <a:pt x="144526" y="15252"/>
                </a:moveTo>
                <a:lnTo>
                  <a:pt x="0" y="49352"/>
                </a:lnTo>
                <a:lnTo>
                  <a:pt x="56756" y="55397"/>
                </a:lnTo>
                <a:lnTo>
                  <a:pt x="216433" y="24777"/>
                </a:lnTo>
                <a:lnTo>
                  <a:pt x="219837" y="12293"/>
                </a:lnTo>
                <a:lnTo>
                  <a:pt x="144449" y="0"/>
                </a:lnTo>
                <a:lnTo>
                  <a:pt x="144526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837650" y="4601848"/>
            <a:ext cx="219837" cy="55397"/>
          </a:xfrm>
          <a:custGeom>
            <a:avLst/>
            <a:gdLst/>
            <a:ahLst/>
            <a:cxnLst/>
            <a:rect l="l" t="t" r="r" b="b"/>
            <a:pathLst>
              <a:path w="219837" h="55397">
                <a:moveTo>
                  <a:pt x="144449" y="0"/>
                </a:moveTo>
                <a:lnTo>
                  <a:pt x="219837" y="12293"/>
                </a:lnTo>
                <a:lnTo>
                  <a:pt x="216433" y="24777"/>
                </a:lnTo>
                <a:lnTo>
                  <a:pt x="56756" y="55397"/>
                </a:lnTo>
                <a:lnTo>
                  <a:pt x="0" y="49352"/>
                </a:lnTo>
                <a:lnTo>
                  <a:pt x="144526" y="15252"/>
                </a:lnTo>
                <a:lnTo>
                  <a:pt x="14444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772968" y="4686012"/>
            <a:ext cx="219341" cy="51308"/>
          </a:xfrm>
          <a:custGeom>
            <a:avLst/>
            <a:gdLst/>
            <a:ahLst/>
            <a:cxnLst/>
            <a:rect l="l" t="t" r="r" b="b"/>
            <a:pathLst>
              <a:path w="219341" h="51308">
                <a:moveTo>
                  <a:pt x="144030" y="15240"/>
                </a:moveTo>
                <a:lnTo>
                  <a:pt x="0" y="44932"/>
                </a:lnTo>
                <a:lnTo>
                  <a:pt x="57632" y="51308"/>
                </a:lnTo>
                <a:lnTo>
                  <a:pt x="214896" y="24574"/>
                </a:lnTo>
                <a:lnTo>
                  <a:pt x="219341" y="12293"/>
                </a:lnTo>
                <a:lnTo>
                  <a:pt x="143954" y="0"/>
                </a:lnTo>
                <a:lnTo>
                  <a:pt x="144030" y="152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772968" y="4686012"/>
            <a:ext cx="219341" cy="51308"/>
          </a:xfrm>
          <a:custGeom>
            <a:avLst/>
            <a:gdLst/>
            <a:ahLst/>
            <a:cxnLst/>
            <a:rect l="l" t="t" r="r" b="b"/>
            <a:pathLst>
              <a:path w="219341" h="51308">
                <a:moveTo>
                  <a:pt x="0" y="44932"/>
                </a:moveTo>
                <a:lnTo>
                  <a:pt x="144030" y="15240"/>
                </a:lnTo>
                <a:lnTo>
                  <a:pt x="143954" y="0"/>
                </a:lnTo>
                <a:lnTo>
                  <a:pt x="219341" y="12293"/>
                </a:lnTo>
                <a:lnTo>
                  <a:pt x="214896" y="24574"/>
                </a:lnTo>
                <a:lnTo>
                  <a:pt x="57632" y="51308"/>
                </a:lnTo>
                <a:lnTo>
                  <a:pt x="0" y="449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708282" y="4770172"/>
            <a:ext cx="218859" cy="47244"/>
          </a:xfrm>
          <a:custGeom>
            <a:avLst/>
            <a:gdLst/>
            <a:ahLst/>
            <a:cxnLst/>
            <a:rect l="l" t="t" r="r" b="b"/>
            <a:pathLst>
              <a:path w="218859" h="47244">
                <a:moveTo>
                  <a:pt x="143548" y="15252"/>
                </a:moveTo>
                <a:lnTo>
                  <a:pt x="0" y="40525"/>
                </a:lnTo>
                <a:lnTo>
                  <a:pt x="58508" y="47244"/>
                </a:lnTo>
                <a:lnTo>
                  <a:pt x="213360" y="24371"/>
                </a:lnTo>
                <a:lnTo>
                  <a:pt x="218859" y="12306"/>
                </a:lnTo>
                <a:lnTo>
                  <a:pt x="143471" y="0"/>
                </a:lnTo>
                <a:lnTo>
                  <a:pt x="143548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708282" y="4770172"/>
            <a:ext cx="218859" cy="47244"/>
          </a:xfrm>
          <a:custGeom>
            <a:avLst/>
            <a:gdLst/>
            <a:ahLst/>
            <a:cxnLst/>
            <a:rect l="l" t="t" r="r" b="b"/>
            <a:pathLst>
              <a:path w="218859" h="47244">
                <a:moveTo>
                  <a:pt x="0" y="40525"/>
                </a:moveTo>
                <a:lnTo>
                  <a:pt x="143548" y="15252"/>
                </a:lnTo>
                <a:lnTo>
                  <a:pt x="143471" y="0"/>
                </a:lnTo>
                <a:lnTo>
                  <a:pt x="218859" y="12306"/>
                </a:lnTo>
                <a:lnTo>
                  <a:pt x="213360" y="24371"/>
                </a:lnTo>
                <a:lnTo>
                  <a:pt x="58508" y="47244"/>
                </a:lnTo>
                <a:lnTo>
                  <a:pt x="0" y="405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643595" y="4854350"/>
            <a:ext cx="218376" cy="43154"/>
          </a:xfrm>
          <a:custGeom>
            <a:avLst/>
            <a:gdLst/>
            <a:ahLst/>
            <a:cxnLst/>
            <a:rect l="l" t="t" r="r" b="b"/>
            <a:pathLst>
              <a:path w="218376" h="43154">
                <a:moveTo>
                  <a:pt x="143052" y="15240"/>
                </a:moveTo>
                <a:lnTo>
                  <a:pt x="0" y="36093"/>
                </a:lnTo>
                <a:lnTo>
                  <a:pt x="59397" y="43154"/>
                </a:lnTo>
                <a:lnTo>
                  <a:pt x="211836" y="24168"/>
                </a:lnTo>
                <a:lnTo>
                  <a:pt x="218376" y="12293"/>
                </a:lnTo>
                <a:lnTo>
                  <a:pt x="142989" y="0"/>
                </a:lnTo>
                <a:lnTo>
                  <a:pt x="143052" y="152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643595" y="4854350"/>
            <a:ext cx="218376" cy="43154"/>
          </a:xfrm>
          <a:custGeom>
            <a:avLst/>
            <a:gdLst/>
            <a:ahLst/>
            <a:cxnLst/>
            <a:rect l="l" t="t" r="r" b="b"/>
            <a:pathLst>
              <a:path w="218376" h="43154">
                <a:moveTo>
                  <a:pt x="0" y="36093"/>
                </a:moveTo>
                <a:lnTo>
                  <a:pt x="143052" y="15240"/>
                </a:lnTo>
                <a:lnTo>
                  <a:pt x="142989" y="0"/>
                </a:lnTo>
                <a:lnTo>
                  <a:pt x="218376" y="12293"/>
                </a:lnTo>
                <a:lnTo>
                  <a:pt x="211836" y="24168"/>
                </a:lnTo>
                <a:lnTo>
                  <a:pt x="59397" y="43154"/>
                </a:lnTo>
                <a:lnTo>
                  <a:pt x="0" y="360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78909" y="4938510"/>
            <a:ext cx="217881" cy="39077"/>
          </a:xfrm>
          <a:custGeom>
            <a:avLst/>
            <a:gdLst/>
            <a:ahLst/>
            <a:cxnLst/>
            <a:rect l="l" t="t" r="r" b="b"/>
            <a:pathLst>
              <a:path w="217881" h="39077">
                <a:moveTo>
                  <a:pt x="142570" y="15252"/>
                </a:moveTo>
                <a:lnTo>
                  <a:pt x="0" y="31686"/>
                </a:lnTo>
                <a:lnTo>
                  <a:pt x="60274" y="39077"/>
                </a:lnTo>
                <a:lnTo>
                  <a:pt x="210299" y="23964"/>
                </a:lnTo>
                <a:lnTo>
                  <a:pt x="217881" y="12293"/>
                </a:lnTo>
                <a:lnTo>
                  <a:pt x="142506" y="0"/>
                </a:lnTo>
                <a:lnTo>
                  <a:pt x="142570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578909" y="4938510"/>
            <a:ext cx="217881" cy="39077"/>
          </a:xfrm>
          <a:custGeom>
            <a:avLst/>
            <a:gdLst/>
            <a:ahLst/>
            <a:cxnLst/>
            <a:rect l="l" t="t" r="r" b="b"/>
            <a:pathLst>
              <a:path w="217881" h="39077">
                <a:moveTo>
                  <a:pt x="0" y="31686"/>
                </a:moveTo>
                <a:lnTo>
                  <a:pt x="142570" y="15252"/>
                </a:lnTo>
                <a:lnTo>
                  <a:pt x="142506" y="0"/>
                </a:lnTo>
                <a:lnTo>
                  <a:pt x="217881" y="12293"/>
                </a:lnTo>
                <a:lnTo>
                  <a:pt x="210299" y="23964"/>
                </a:lnTo>
                <a:lnTo>
                  <a:pt x="60274" y="39077"/>
                </a:lnTo>
                <a:lnTo>
                  <a:pt x="0" y="316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514222" y="5022681"/>
            <a:ext cx="217411" cy="34988"/>
          </a:xfrm>
          <a:custGeom>
            <a:avLst/>
            <a:gdLst/>
            <a:ahLst/>
            <a:cxnLst/>
            <a:rect l="l" t="t" r="r" b="b"/>
            <a:pathLst>
              <a:path w="217411" h="34988">
                <a:moveTo>
                  <a:pt x="142087" y="15240"/>
                </a:moveTo>
                <a:lnTo>
                  <a:pt x="0" y="27266"/>
                </a:lnTo>
                <a:lnTo>
                  <a:pt x="61150" y="34988"/>
                </a:lnTo>
                <a:lnTo>
                  <a:pt x="208775" y="23749"/>
                </a:lnTo>
                <a:lnTo>
                  <a:pt x="217411" y="12293"/>
                </a:lnTo>
                <a:lnTo>
                  <a:pt x="142011" y="0"/>
                </a:lnTo>
                <a:lnTo>
                  <a:pt x="142087" y="152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14222" y="5022681"/>
            <a:ext cx="217411" cy="34988"/>
          </a:xfrm>
          <a:custGeom>
            <a:avLst/>
            <a:gdLst/>
            <a:ahLst/>
            <a:cxnLst/>
            <a:rect l="l" t="t" r="r" b="b"/>
            <a:pathLst>
              <a:path w="217411" h="34988">
                <a:moveTo>
                  <a:pt x="0" y="27266"/>
                </a:moveTo>
                <a:lnTo>
                  <a:pt x="142087" y="15240"/>
                </a:lnTo>
                <a:lnTo>
                  <a:pt x="142011" y="0"/>
                </a:lnTo>
                <a:lnTo>
                  <a:pt x="217411" y="12293"/>
                </a:lnTo>
                <a:lnTo>
                  <a:pt x="208775" y="23749"/>
                </a:lnTo>
                <a:lnTo>
                  <a:pt x="61150" y="34988"/>
                </a:lnTo>
                <a:lnTo>
                  <a:pt x="0" y="272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449535" y="5106846"/>
            <a:ext cx="216928" cy="30911"/>
          </a:xfrm>
          <a:custGeom>
            <a:avLst/>
            <a:gdLst/>
            <a:ahLst/>
            <a:cxnLst/>
            <a:rect l="l" t="t" r="r" b="b"/>
            <a:pathLst>
              <a:path w="216928" h="30911">
                <a:moveTo>
                  <a:pt x="141605" y="15252"/>
                </a:moveTo>
                <a:lnTo>
                  <a:pt x="0" y="22847"/>
                </a:lnTo>
                <a:lnTo>
                  <a:pt x="62026" y="30911"/>
                </a:lnTo>
                <a:lnTo>
                  <a:pt x="207238" y="23545"/>
                </a:lnTo>
                <a:lnTo>
                  <a:pt x="216928" y="12293"/>
                </a:lnTo>
                <a:lnTo>
                  <a:pt x="141528" y="0"/>
                </a:lnTo>
                <a:lnTo>
                  <a:pt x="141605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449535" y="5106846"/>
            <a:ext cx="216928" cy="30911"/>
          </a:xfrm>
          <a:custGeom>
            <a:avLst/>
            <a:gdLst/>
            <a:ahLst/>
            <a:cxnLst/>
            <a:rect l="l" t="t" r="r" b="b"/>
            <a:pathLst>
              <a:path w="216928" h="30911">
                <a:moveTo>
                  <a:pt x="0" y="22847"/>
                </a:moveTo>
                <a:lnTo>
                  <a:pt x="141605" y="15252"/>
                </a:lnTo>
                <a:lnTo>
                  <a:pt x="141528" y="0"/>
                </a:lnTo>
                <a:lnTo>
                  <a:pt x="216928" y="12293"/>
                </a:lnTo>
                <a:lnTo>
                  <a:pt x="207238" y="23545"/>
                </a:lnTo>
                <a:lnTo>
                  <a:pt x="62026" y="30911"/>
                </a:lnTo>
                <a:lnTo>
                  <a:pt x="0" y="228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384842" y="5191018"/>
            <a:ext cx="216446" cy="26835"/>
          </a:xfrm>
          <a:custGeom>
            <a:avLst/>
            <a:gdLst/>
            <a:ahLst/>
            <a:cxnLst/>
            <a:rect l="l" t="t" r="r" b="b"/>
            <a:pathLst>
              <a:path w="216446" h="26835">
                <a:moveTo>
                  <a:pt x="141122" y="15239"/>
                </a:moveTo>
                <a:lnTo>
                  <a:pt x="0" y="18427"/>
                </a:lnTo>
                <a:lnTo>
                  <a:pt x="62915" y="26835"/>
                </a:lnTo>
                <a:lnTo>
                  <a:pt x="205714" y="23342"/>
                </a:lnTo>
                <a:lnTo>
                  <a:pt x="216446" y="12280"/>
                </a:lnTo>
                <a:lnTo>
                  <a:pt x="141058" y="0"/>
                </a:lnTo>
                <a:lnTo>
                  <a:pt x="141122" y="152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384842" y="5191018"/>
            <a:ext cx="216446" cy="26835"/>
          </a:xfrm>
          <a:custGeom>
            <a:avLst/>
            <a:gdLst/>
            <a:ahLst/>
            <a:cxnLst/>
            <a:rect l="l" t="t" r="r" b="b"/>
            <a:pathLst>
              <a:path w="216446" h="26835">
                <a:moveTo>
                  <a:pt x="0" y="18427"/>
                </a:moveTo>
                <a:lnTo>
                  <a:pt x="141122" y="15239"/>
                </a:lnTo>
                <a:lnTo>
                  <a:pt x="141058" y="0"/>
                </a:lnTo>
                <a:lnTo>
                  <a:pt x="216446" y="12280"/>
                </a:lnTo>
                <a:lnTo>
                  <a:pt x="205714" y="23342"/>
                </a:lnTo>
                <a:lnTo>
                  <a:pt x="62915" y="26835"/>
                </a:lnTo>
                <a:lnTo>
                  <a:pt x="0" y="184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320158" y="5275174"/>
            <a:ext cx="215963" cy="23139"/>
          </a:xfrm>
          <a:custGeom>
            <a:avLst/>
            <a:gdLst/>
            <a:ahLst/>
            <a:cxnLst/>
            <a:rect l="l" t="t" r="r" b="b"/>
            <a:pathLst>
              <a:path w="215963" h="23139">
                <a:moveTo>
                  <a:pt x="140639" y="15252"/>
                </a:moveTo>
                <a:lnTo>
                  <a:pt x="0" y="14020"/>
                </a:lnTo>
                <a:lnTo>
                  <a:pt x="63792" y="22758"/>
                </a:lnTo>
                <a:lnTo>
                  <a:pt x="204177" y="23139"/>
                </a:lnTo>
                <a:lnTo>
                  <a:pt x="215963" y="12293"/>
                </a:lnTo>
                <a:lnTo>
                  <a:pt x="140576" y="0"/>
                </a:lnTo>
                <a:lnTo>
                  <a:pt x="140639" y="15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320158" y="5275174"/>
            <a:ext cx="215963" cy="23139"/>
          </a:xfrm>
          <a:custGeom>
            <a:avLst/>
            <a:gdLst/>
            <a:ahLst/>
            <a:cxnLst/>
            <a:rect l="l" t="t" r="r" b="b"/>
            <a:pathLst>
              <a:path w="215963" h="23139">
                <a:moveTo>
                  <a:pt x="140576" y="0"/>
                </a:moveTo>
                <a:lnTo>
                  <a:pt x="215963" y="12293"/>
                </a:lnTo>
                <a:lnTo>
                  <a:pt x="204177" y="23139"/>
                </a:lnTo>
                <a:lnTo>
                  <a:pt x="63792" y="22758"/>
                </a:lnTo>
                <a:lnTo>
                  <a:pt x="0" y="14020"/>
                </a:lnTo>
                <a:lnTo>
                  <a:pt x="140639" y="15252"/>
                </a:lnTo>
                <a:lnTo>
                  <a:pt x="14057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922436" y="53849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762442" y="5383866"/>
            <a:ext cx="1098448" cy="1079"/>
          </a:xfrm>
          <a:custGeom>
            <a:avLst/>
            <a:gdLst/>
            <a:ahLst/>
            <a:cxnLst/>
            <a:rect l="l" t="t" r="r" b="b"/>
            <a:pathLst>
              <a:path w="1098448" h="1079">
                <a:moveTo>
                  <a:pt x="159994" y="1079"/>
                </a:moveTo>
                <a:lnTo>
                  <a:pt x="1098448" y="1079"/>
                </a:lnTo>
                <a:lnTo>
                  <a:pt x="960069" y="1079"/>
                </a:lnTo>
                <a:lnTo>
                  <a:pt x="0" y="0"/>
                </a:lnTo>
                <a:lnTo>
                  <a:pt x="159994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922441" y="5359560"/>
            <a:ext cx="971969" cy="79222"/>
          </a:xfrm>
          <a:custGeom>
            <a:avLst/>
            <a:gdLst/>
            <a:ahLst/>
            <a:cxnLst/>
            <a:rect l="l" t="t" r="r" b="b"/>
            <a:pathLst>
              <a:path w="971969" h="79222">
                <a:moveTo>
                  <a:pt x="971969" y="0"/>
                </a:moveTo>
                <a:lnTo>
                  <a:pt x="0" y="0"/>
                </a:lnTo>
                <a:lnTo>
                  <a:pt x="0" y="79222"/>
                </a:lnTo>
                <a:lnTo>
                  <a:pt x="971969" y="76860"/>
                </a:lnTo>
                <a:lnTo>
                  <a:pt x="97196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922441" y="5359560"/>
            <a:ext cx="971969" cy="79222"/>
          </a:xfrm>
          <a:custGeom>
            <a:avLst/>
            <a:gdLst/>
            <a:ahLst/>
            <a:cxnLst/>
            <a:rect l="l" t="t" r="r" b="b"/>
            <a:pathLst>
              <a:path w="971969" h="79222">
                <a:moveTo>
                  <a:pt x="971969" y="0"/>
                </a:moveTo>
                <a:lnTo>
                  <a:pt x="971969" y="76860"/>
                </a:lnTo>
                <a:lnTo>
                  <a:pt x="0" y="79222"/>
                </a:lnTo>
                <a:lnTo>
                  <a:pt x="0" y="0"/>
                </a:lnTo>
                <a:lnTo>
                  <a:pt x="97196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932751" y="6145325"/>
            <a:ext cx="602881" cy="110083"/>
          </a:xfrm>
          <a:custGeom>
            <a:avLst/>
            <a:gdLst/>
            <a:ahLst/>
            <a:cxnLst/>
            <a:rect l="l" t="t" r="r" b="b"/>
            <a:pathLst>
              <a:path w="602881" h="110083">
                <a:moveTo>
                  <a:pt x="199910" y="110083"/>
                </a:moveTo>
                <a:lnTo>
                  <a:pt x="602881" y="50647"/>
                </a:lnTo>
                <a:lnTo>
                  <a:pt x="416725" y="0"/>
                </a:lnTo>
                <a:lnTo>
                  <a:pt x="0" y="56794"/>
                </a:lnTo>
                <a:lnTo>
                  <a:pt x="199910" y="1100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32751" y="6145325"/>
            <a:ext cx="602881" cy="110083"/>
          </a:xfrm>
          <a:custGeom>
            <a:avLst/>
            <a:gdLst/>
            <a:ahLst/>
            <a:cxnLst/>
            <a:rect l="l" t="t" r="r" b="b"/>
            <a:pathLst>
              <a:path w="602881" h="110083">
                <a:moveTo>
                  <a:pt x="199910" y="110083"/>
                </a:moveTo>
                <a:lnTo>
                  <a:pt x="602881" y="50647"/>
                </a:lnTo>
                <a:lnTo>
                  <a:pt x="416725" y="0"/>
                </a:lnTo>
                <a:lnTo>
                  <a:pt x="0" y="56794"/>
                </a:lnTo>
                <a:lnTo>
                  <a:pt x="199910" y="110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470305" y="5404430"/>
            <a:ext cx="603783" cy="801179"/>
          </a:xfrm>
          <a:custGeom>
            <a:avLst/>
            <a:gdLst/>
            <a:ahLst/>
            <a:cxnLst/>
            <a:rect l="l" t="t" r="r" b="b"/>
            <a:pathLst>
              <a:path w="603783" h="801179">
                <a:moveTo>
                  <a:pt x="65328" y="791540"/>
                </a:moveTo>
                <a:lnTo>
                  <a:pt x="603783" y="0"/>
                </a:lnTo>
                <a:lnTo>
                  <a:pt x="538822" y="0"/>
                </a:lnTo>
                <a:lnTo>
                  <a:pt x="0" y="801179"/>
                </a:lnTo>
                <a:lnTo>
                  <a:pt x="65328" y="7915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470305" y="5404430"/>
            <a:ext cx="603783" cy="801179"/>
          </a:xfrm>
          <a:custGeom>
            <a:avLst/>
            <a:gdLst/>
            <a:ahLst/>
            <a:cxnLst/>
            <a:rect l="l" t="t" r="r" b="b"/>
            <a:pathLst>
              <a:path w="603783" h="801179">
                <a:moveTo>
                  <a:pt x="65328" y="791540"/>
                </a:moveTo>
                <a:lnTo>
                  <a:pt x="603783" y="0"/>
                </a:lnTo>
                <a:lnTo>
                  <a:pt x="538822" y="0"/>
                </a:lnTo>
                <a:lnTo>
                  <a:pt x="0" y="801179"/>
                </a:lnTo>
                <a:lnTo>
                  <a:pt x="65328" y="7915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454856" y="5404425"/>
            <a:ext cx="554278" cy="801179"/>
          </a:xfrm>
          <a:custGeom>
            <a:avLst/>
            <a:gdLst/>
            <a:ahLst/>
            <a:cxnLst/>
            <a:rect l="l" t="t" r="r" b="b"/>
            <a:pathLst>
              <a:path w="554278" h="801179">
                <a:moveTo>
                  <a:pt x="15443" y="801179"/>
                </a:moveTo>
                <a:lnTo>
                  <a:pt x="554278" y="0"/>
                </a:lnTo>
                <a:lnTo>
                  <a:pt x="535876" y="0"/>
                </a:lnTo>
                <a:lnTo>
                  <a:pt x="0" y="796848"/>
                </a:lnTo>
                <a:lnTo>
                  <a:pt x="15443" y="80117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454856" y="5404425"/>
            <a:ext cx="554278" cy="801179"/>
          </a:xfrm>
          <a:custGeom>
            <a:avLst/>
            <a:gdLst/>
            <a:ahLst/>
            <a:cxnLst/>
            <a:rect l="l" t="t" r="r" b="b"/>
            <a:pathLst>
              <a:path w="554278" h="801179">
                <a:moveTo>
                  <a:pt x="15443" y="801179"/>
                </a:moveTo>
                <a:lnTo>
                  <a:pt x="554278" y="0"/>
                </a:lnTo>
                <a:lnTo>
                  <a:pt x="535876" y="0"/>
                </a:lnTo>
                <a:lnTo>
                  <a:pt x="0" y="796848"/>
                </a:lnTo>
                <a:lnTo>
                  <a:pt x="15443" y="8011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304539" y="5404421"/>
            <a:ext cx="568718" cy="754710"/>
          </a:xfrm>
          <a:custGeom>
            <a:avLst/>
            <a:gdLst/>
            <a:ahLst/>
            <a:cxnLst/>
            <a:rect l="l" t="t" r="r" b="b"/>
            <a:pathLst>
              <a:path w="568718" h="754710">
                <a:moveTo>
                  <a:pt x="62039" y="745553"/>
                </a:moveTo>
                <a:lnTo>
                  <a:pt x="568718" y="723"/>
                </a:lnTo>
                <a:lnTo>
                  <a:pt x="507555" y="0"/>
                </a:lnTo>
                <a:lnTo>
                  <a:pt x="0" y="754710"/>
                </a:lnTo>
                <a:lnTo>
                  <a:pt x="62039" y="74555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304539" y="5404421"/>
            <a:ext cx="568718" cy="754710"/>
          </a:xfrm>
          <a:custGeom>
            <a:avLst/>
            <a:gdLst/>
            <a:ahLst/>
            <a:cxnLst/>
            <a:rect l="l" t="t" r="r" b="b"/>
            <a:pathLst>
              <a:path w="568718" h="754710">
                <a:moveTo>
                  <a:pt x="62039" y="745553"/>
                </a:moveTo>
                <a:lnTo>
                  <a:pt x="568718" y="723"/>
                </a:lnTo>
                <a:lnTo>
                  <a:pt x="507555" y="0"/>
                </a:lnTo>
                <a:lnTo>
                  <a:pt x="0" y="754710"/>
                </a:lnTo>
                <a:lnTo>
                  <a:pt x="62039" y="7455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289865" y="5404421"/>
            <a:ext cx="522236" cy="754710"/>
          </a:xfrm>
          <a:custGeom>
            <a:avLst/>
            <a:gdLst/>
            <a:ahLst/>
            <a:cxnLst/>
            <a:rect l="l" t="t" r="r" b="b"/>
            <a:pathLst>
              <a:path w="522236" h="754710">
                <a:moveTo>
                  <a:pt x="14668" y="754710"/>
                </a:moveTo>
                <a:lnTo>
                  <a:pt x="522236" y="0"/>
                </a:lnTo>
                <a:lnTo>
                  <a:pt x="504748" y="0"/>
                </a:lnTo>
                <a:lnTo>
                  <a:pt x="0" y="750595"/>
                </a:lnTo>
                <a:lnTo>
                  <a:pt x="14668" y="75471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289865" y="5404421"/>
            <a:ext cx="522236" cy="754710"/>
          </a:xfrm>
          <a:custGeom>
            <a:avLst/>
            <a:gdLst/>
            <a:ahLst/>
            <a:cxnLst/>
            <a:rect l="l" t="t" r="r" b="b"/>
            <a:pathLst>
              <a:path w="522236" h="754710">
                <a:moveTo>
                  <a:pt x="14668" y="754710"/>
                </a:moveTo>
                <a:lnTo>
                  <a:pt x="522236" y="0"/>
                </a:lnTo>
                <a:lnTo>
                  <a:pt x="504748" y="0"/>
                </a:lnTo>
                <a:lnTo>
                  <a:pt x="0" y="750595"/>
                </a:lnTo>
                <a:lnTo>
                  <a:pt x="14668" y="7547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304535" y="6135866"/>
            <a:ext cx="174675" cy="49326"/>
          </a:xfrm>
          <a:custGeom>
            <a:avLst/>
            <a:gdLst/>
            <a:ahLst/>
            <a:cxnLst/>
            <a:rect l="l" t="t" r="r" b="b"/>
            <a:pathLst>
              <a:path w="174675" h="49326">
                <a:moveTo>
                  <a:pt x="0" y="6959"/>
                </a:moveTo>
                <a:lnTo>
                  <a:pt x="151079" y="49326"/>
                </a:lnTo>
                <a:lnTo>
                  <a:pt x="162585" y="47180"/>
                </a:lnTo>
                <a:lnTo>
                  <a:pt x="174675" y="29197"/>
                </a:lnTo>
                <a:lnTo>
                  <a:pt x="71640" y="0"/>
                </a:lnTo>
                <a:lnTo>
                  <a:pt x="0" y="695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304535" y="6135866"/>
            <a:ext cx="174675" cy="49326"/>
          </a:xfrm>
          <a:custGeom>
            <a:avLst/>
            <a:gdLst/>
            <a:ahLst/>
            <a:cxnLst/>
            <a:rect l="l" t="t" r="r" b="b"/>
            <a:pathLst>
              <a:path w="174675" h="49326">
                <a:moveTo>
                  <a:pt x="0" y="6959"/>
                </a:moveTo>
                <a:lnTo>
                  <a:pt x="71640" y="0"/>
                </a:lnTo>
                <a:lnTo>
                  <a:pt x="174675" y="29197"/>
                </a:lnTo>
                <a:lnTo>
                  <a:pt x="162585" y="47180"/>
                </a:lnTo>
                <a:lnTo>
                  <a:pt x="151079" y="49326"/>
                </a:lnTo>
                <a:lnTo>
                  <a:pt x="0" y="69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366614" y="6043658"/>
            <a:ext cx="176530" cy="44196"/>
          </a:xfrm>
          <a:custGeom>
            <a:avLst/>
            <a:gdLst/>
            <a:ahLst/>
            <a:cxnLst/>
            <a:rect l="l" t="t" r="r" b="b"/>
            <a:pathLst>
              <a:path w="176529" h="44196">
                <a:moveTo>
                  <a:pt x="0" y="6858"/>
                </a:moveTo>
                <a:lnTo>
                  <a:pt x="155638" y="44196"/>
                </a:lnTo>
                <a:lnTo>
                  <a:pt x="165709" y="42316"/>
                </a:lnTo>
                <a:lnTo>
                  <a:pt x="176530" y="26327"/>
                </a:lnTo>
                <a:lnTo>
                  <a:pt x="72288" y="0"/>
                </a:lnTo>
                <a:lnTo>
                  <a:pt x="0" y="685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366614" y="6043658"/>
            <a:ext cx="176530" cy="44196"/>
          </a:xfrm>
          <a:custGeom>
            <a:avLst/>
            <a:gdLst/>
            <a:ahLst/>
            <a:cxnLst/>
            <a:rect l="l" t="t" r="r" b="b"/>
            <a:pathLst>
              <a:path w="176529" h="44196">
                <a:moveTo>
                  <a:pt x="0" y="6858"/>
                </a:moveTo>
                <a:lnTo>
                  <a:pt x="72288" y="0"/>
                </a:lnTo>
                <a:lnTo>
                  <a:pt x="176530" y="26327"/>
                </a:lnTo>
                <a:lnTo>
                  <a:pt x="165709" y="42316"/>
                </a:lnTo>
                <a:lnTo>
                  <a:pt x="155638" y="44196"/>
                </a:lnTo>
                <a:lnTo>
                  <a:pt x="0" y="68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428694" y="5951448"/>
            <a:ext cx="178396" cy="38658"/>
          </a:xfrm>
          <a:custGeom>
            <a:avLst/>
            <a:gdLst/>
            <a:ahLst/>
            <a:cxnLst/>
            <a:rect l="l" t="t" r="r" b="b"/>
            <a:pathLst>
              <a:path w="178396" h="38658">
                <a:moveTo>
                  <a:pt x="0" y="6756"/>
                </a:moveTo>
                <a:lnTo>
                  <a:pt x="158115" y="38658"/>
                </a:lnTo>
                <a:lnTo>
                  <a:pt x="168821" y="37439"/>
                </a:lnTo>
                <a:lnTo>
                  <a:pt x="178396" y="23456"/>
                </a:lnTo>
                <a:lnTo>
                  <a:pt x="72936" y="0"/>
                </a:lnTo>
                <a:lnTo>
                  <a:pt x="0" y="675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428694" y="5951448"/>
            <a:ext cx="178396" cy="38658"/>
          </a:xfrm>
          <a:custGeom>
            <a:avLst/>
            <a:gdLst/>
            <a:ahLst/>
            <a:cxnLst/>
            <a:rect l="l" t="t" r="r" b="b"/>
            <a:pathLst>
              <a:path w="178396" h="38658">
                <a:moveTo>
                  <a:pt x="0" y="6756"/>
                </a:moveTo>
                <a:lnTo>
                  <a:pt x="72936" y="0"/>
                </a:lnTo>
                <a:lnTo>
                  <a:pt x="178396" y="23456"/>
                </a:lnTo>
                <a:lnTo>
                  <a:pt x="168821" y="37439"/>
                </a:lnTo>
                <a:lnTo>
                  <a:pt x="158115" y="38658"/>
                </a:lnTo>
                <a:lnTo>
                  <a:pt x="0" y="67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490782" y="5859252"/>
            <a:ext cx="180251" cy="33324"/>
          </a:xfrm>
          <a:custGeom>
            <a:avLst/>
            <a:gdLst/>
            <a:ahLst/>
            <a:cxnLst/>
            <a:rect l="l" t="t" r="r" b="b"/>
            <a:pathLst>
              <a:path w="180251" h="33324">
                <a:moveTo>
                  <a:pt x="0" y="6642"/>
                </a:moveTo>
                <a:lnTo>
                  <a:pt x="161620" y="33324"/>
                </a:lnTo>
                <a:lnTo>
                  <a:pt x="171932" y="32562"/>
                </a:lnTo>
                <a:lnTo>
                  <a:pt x="180251" y="20586"/>
                </a:lnTo>
                <a:lnTo>
                  <a:pt x="73571" y="0"/>
                </a:lnTo>
                <a:lnTo>
                  <a:pt x="0" y="664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490782" y="5859252"/>
            <a:ext cx="180251" cy="33324"/>
          </a:xfrm>
          <a:custGeom>
            <a:avLst/>
            <a:gdLst/>
            <a:ahLst/>
            <a:cxnLst/>
            <a:rect l="l" t="t" r="r" b="b"/>
            <a:pathLst>
              <a:path w="180251" h="33324">
                <a:moveTo>
                  <a:pt x="0" y="6642"/>
                </a:moveTo>
                <a:lnTo>
                  <a:pt x="73571" y="0"/>
                </a:lnTo>
                <a:lnTo>
                  <a:pt x="180251" y="20586"/>
                </a:lnTo>
                <a:lnTo>
                  <a:pt x="171932" y="32562"/>
                </a:lnTo>
                <a:lnTo>
                  <a:pt x="161620" y="33324"/>
                </a:lnTo>
                <a:lnTo>
                  <a:pt x="0" y="66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552863" y="5767031"/>
            <a:ext cx="182105" cy="28143"/>
          </a:xfrm>
          <a:custGeom>
            <a:avLst/>
            <a:gdLst/>
            <a:ahLst/>
            <a:cxnLst/>
            <a:rect l="l" t="t" r="r" b="b"/>
            <a:pathLst>
              <a:path w="182105" h="28143">
                <a:moveTo>
                  <a:pt x="0" y="6553"/>
                </a:moveTo>
                <a:lnTo>
                  <a:pt x="164388" y="28143"/>
                </a:lnTo>
                <a:lnTo>
                  <a:pt x="175069" y="27698"/>
                </a:lnTo>
                <a:lnTo>
                  <a:pt x="182105" y="17729"/>
                </a:lnTo>
                <a:lnTo>
                  <a:pt x="74218" y="0"/>
                </a:lnTo>
                <a:lnTo>
                  <a:pt x="0" y="65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552863" y="5767031"/>
            <a:ext cx="182105" cy="28143"/>
          </a:xfrm>
          <a:custGeom>
            <a:avLst/>
            <a:gdLst/>
            <a:ahLst/>
            <a:cxnLst/>
            <a:rect l="l" t="t" r="r" b="b"/>
            <a:pathLst>
              <a:path w="182105" h="28143">
                <a:moveTo>
                  <a:pt x="0" y="6553"/>
                </a:moveTo>
                <a:lnTo>
                  <a:pt x="74218" y="0"/>
                </a:lnTo>
                <a:lnTo>
                  <a:pt x="182105" y="17729"/>
                </a:lnTo>
                <a:lnTo>
                  <a:pt x="175069" y="27698"/>
                </a:lnTo>
                <a:lnTo>
                  <a:pt x="164388" y="28143"/>
                </a:lnTo>
                <a:lnTo>
                  <a:pt x="0" y="65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614949" y="5674843"/>
            <a:ext cx="183959" cy="22809"/>
          </a:xfrm>
          <a:custGeom>
            <a:avLst/>
            <a:gdLst/>
            <a:ahLst/>
            <a:cxnLst/>
            <a:rect l="l" t="t" r="r" b="b"/>
            <a:pathLst>
              <a:path w="183959" h="22809">
                <a:moveTo>
                  <a:pt x="0" y="6438"/>
                </a:moveTo>
                <a:lnTo>
                  <a:pt x="168643" y="22644"/>
                </a:lnTo>
                <a:lnTo>
                  <a:pt x="178181" y="22809"/>
                </a:lnTo>
                <a:lnTo>
                  <a:pt x="183959" y="14820"/>
                </a:lnTo>
                <a:lnTo>
                  <a:pt x="74853" y="0"/>
                </a:lnTo>
                <a:lnTo>
                  <a:pt x="0" y="643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614949" y="5674843"/>
            <a:ext cx="183959" cy="22809"/>
          </a:xfrm>
          <a:custGeom>
            <a:avLst/>
            <a:gdLst/>
            <a:ahLst/>
            <a:cxnLst/>
            <a:rect l="l" t="t" r="r" b="b"/>
            <a:pathLst>
              <a:path w="183959" h="22809">
                <a:moveTo>
                  <a:pt x="0" y="6438"/>
                </a:moveTo>
                <a:lnTo>
                  <a:pt x="74853" y="0"/>
                </a:lnTo>
                <a:lnTo>
                  <a:pt x="183959" y="14820"/>
                </a:lnTo>
                <a:lnTo>
                  <a:pt x="178181" y="22809"/>
                </a:lnTo>
                <a:lnTo>
                  <a:pt x="168643" y="22644"/>
                </a:lnTo>
                <a:lnTo>
                  <a:pt x="0" y="6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677030" y="5586855"/>
            <a:ext cx="185813" cy="13728"/>
          </a:xfrm>
          <a:custGeom>
            <a:avLst/>
            <a:gdLst/>
            <a:ahLst/>
            <a:cxnLst/>
            <a:rect l="l" t="t" r="r" b="b"/>
            <a:pathLst>
              <a:path w="185813" h="13728">
                <a:moveTo>
                  <a:pt x="172148" y="13093"/>
                </a:moveTo>
                <a:lnTo>
                  <a:pt x="181305" y="13728"/>
                </a:lnTo>
                <a:lnTo>
                  <a:pt x="185813" y="7734"/>
                </a:lnTo>
                <a:lnTo>
                  <a:pt x="72618" y="0"/>
                </a:lnTo>
                <a:lnTo>
                  <a:pt x="0" y="2108"/>
                </a:lnTo>
                <a:lnTo>
                  <a:pt x="172148" y="1309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677030" y="5586855"/>
            <a:ext cx="185813" cy="13728"/>
          </a:xfrm>
          <a:custGeom>
            <a:avLst/>
            <a:gdLst/>
            <a:ahLst/>
            <a:cxnLst/>
            <a:rect l="l" t="t" r="r" b="b"/>
            <a:pathLst>
              <a:path w="185813" h="13728">
                <a:moveTo>
                  <a:pt x="0" y="2108"/>
                </a:moveTo>
                <a:lnTo>
                  <a:pt x="72618" y="0"/>
                </a:lnTo>
                <a:lnTo>
                  <a:pt x="185813" y="7734"/>
                </a:lnTo>
                <a:lnTo>
                  <a:pt x="181305" y="13728"/>
                </a:lnTo>
                <a:lnTo>
                  <a:pt x="172148" y="13093"/>
                </a:lnTo>
                <a:lnTo>
                  <a:pt x="0" y="2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739109" y="5493034"/>
            <a:ext cx="187680" cy="10477"/>
          </a:xfrm>
          <a:custGeom>
            <a:avLst/>
            <a:gdLst/>
            <a:ahLst/>
            <a:cxnLst/>
            <a:rect l="l" t="t" r="r" b="b"/>
            <a:pathLst>
              <a:path w="187680" h="10477">
                <a:moveTo>
                  <a:pt x="175666" y="9372"/>
                </a:moveTo>
                <a:lnTo>
                  <a:pt x="184429" y="10477"/>
                </a:lnTo>
                <a:lnTo>
                  <a:pt x="187680" y="6476"/>
                </a:lnTo>
                <a:lnTo>
                  <a:pt x="74358" y="0"/>
                </a:lnTo>
                <a:lnTo>
                  <a:pt x="0" y="3619"/>
                </a:lnTo>
                <a:lnTo>
                  <a:pt x="175666" y="93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739109" y="5493034"/>
            <a:ext cx="187680" cy="10477"/>
          </a:xfrm>
          <a:custGeom>
            <a:avLst/>
            <a:gdLst/>
            <a:ahLst/>
            <a:cxnLst/>
            <a:rect l="l" t="t" r="r" b="b"/>
            <a:pathLst>
              <a:path w="187680" h="10477">
                <a:moveTo>
                  <a:pt x="0" y="3619"/>
                </a:moveTo>
                <a:lnTo>
                  <a:pt x="74358" y="0"/>
                </a:lnTo>
                <a:lnTo>
                  <a:pt x="187680" y="6476"/>
                </a:lnTo>
                <a:lnTo>
                  <a:pt x="184429" y="10477"/>
                </a:lnTo>
                <a:lnTo>
                  <a:pt x="175666" y="9372"/>
                </a:lnTo>
                <a:lnTo>
                  <a:pt x="0" y="36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801190" y="5404349"/>
            <a:ext cx="189534" cy="838"/>
          </a:xfrm>
          <a:custGeom>
            <a:avLst/>
            <a:gdLst/>
            <a:ahLst/>
            <a:cxnLst/>
            <a:rect l="l" t="t" r="r" b="b"/>
            <a:pathLst>
              <a:path w="189534" h="838">
                <a:moveTo>
                  <a:pt x="141224" y="400"/>
                </a:moveTo>
                <a:lnTo>
                  <a:pt x="0" y="0"/>
                </a:lnTo>
                <a:lnTo>
                  <a:pt x="75971" y="838"/>
                </a:lnTo>
                <a:lnTo>
                  <a:pt x="141224" y="400"/>
                </a:lnTo>
                <a:close/>
              </a:path>
              <a:path w="189534" h="838">
                <a:moveTo>
                  <a:pt x="188201" y="85"/>
                </a:moveTo>
                <a:lnTo>
                  <a:pt x="141224" y="400"/>
                </a:lnTo>
                <a:lnTo>
                  <a:pt x="179197" y="508"/>
                </a:lnTo>
                <a:lnTo>
                  <a:pt x="188201" y="85"/>
                </a:lnTo>
                <a:close/>
              </a:path>
              <a:path w="189534" h="838">
                <a:moveTo>
                  <a:pt x="189534" y="76"/>
                </a:moveTo>
                <a:lnTo>
                  <a:pt x="188201" y="85"/>
                </a:lnTo>
                <a:lnTo>
                  <a:pt x="189534" y="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801190" y="5404349"/>
            <a:ext cx="189534" cy="838"/>
          </a:xfrm>
          <a:custGeom>
            <a:avLst/>
            <a:gdLst/>
            <a:ahLst/>
            <a:cxnLst/>
            <a:rect l="l" t="t" r="r" b="b"/>
            <a:pathLst>
              <a:path w="189534" h="838">
                <a:moveTo>
                  <a:pt x="0" y="0"/>
                </a:moveTo>
                <a:lnTo>
                  <a:pt x="75971" y="838"/>
                </a:lnTo>
                <a:lnTo>
                  <a:pt x="189534" y="76"/>
                </a:lnTo>
                <a:lnTo>
                  <a:pt x="188391" y="76"/>
                </a:lnTo>
                <a:lnTo>
                  <a:pt x="179197" y="50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132663" y="6195970"/>
            <a:ext cx="402971" cy="102603"/>
          </a:xfrm>
          <a:custGeom>
            <a:avLst/>
            <a:gdLst/>
            <a:ahLst/>
            <a:cxnLst/>
            <a:rect l="l" t="t" r="r" b="b"/>
            <a:pathLst>
              <a:path w="402971" h="102603">
                <a:moveTo>
                  <a:pt x="402971" y="0"/>
                </a:moveTo>
                <a:lnTo>
                  <a:pt x="0" y="59436"/>
                </a:lnTo>
                <a:lnTo>
                  <a:pt x="0" y="102603"/>
                </a:lnTo>
                <a:lnTo>
                  <a:pt x="402971" y="41363"/>
                </a:lnTo>
                <a:lnTo>
                  <a:pt x="40297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132663" y="6195970"/>
            <a:ext cx="402971" cy="102603"/>
          </a:xfrm>
          <a:custGeom>
            <a:avLst/>
            <a:gdLst/>
            <a:ahLst/>
            <a:cxnLst/>
            <a:rect l="l" t="t" r="r" b="b"/>
            <a:pathLst>
              <a:path w="402971" h="102603">
                <a:moveTo>
                  <a:pt x="402971" y="0"/>
                </a:moveTo>
                <a:lnTo>
                  <a:pt x="402971" y="41363"/>
                </a:lnTo>
                <a:lnTo>
                  <a:pt x="0" y="102603"/>
                </a:lnTo>
                <a:lnTo>
                  <a:pt x="0" y="59436"/>
                </a:lnTo>
                <a:lnTo>
                  <a:pt x="40297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766316" y="5359561"/>
            <a:ext cx="156121" cy="79222"/>
          </a:xfrm>
          <a:custGeom>
            <a:avLst/>
            <a:gdLst/>
            <a:ahLst/>
            <a:cxnLst/>
            <a:rect l="l" t="t" r="r" b="b"/>
            <a:pathLst>
              <a:path w="156121" h="79222">
                <a:moveTo>
                  <a:pt x="156121" y="79222"/>
                </a:moveTo>
                <a:lnTo>
                  <a:pt x="156121" y="0"/>
                </a:lnTo>
                <a:lnTo>
                  <a:pt x="0" y="0"/>
                </a:lnTo>
                <a:lnTo>
                  <a:pt x="0" y="73494"/>
                </a:lnTo>
                <a:lnTo>
                  <a:pt x="156121" y="792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66316" y="5359561"/>
            <a:ext cx="156121" cy="79222"/>
          </a:xfrm>
          <a:custGeom>
            <a:avLst/>
            <a:gdLst/>
            <a:ahLst/>
            <a:cxnLst/>
            <a:rect l="l" t="t" r="r" b="b"/>
            <a:pathLst>
              <a:path w="156121" h="79222">
                <a:moveTo>
                  <a:pt x="156121" y="79222"/>
                </a:moveTo>
                <a:lnTo>
                  <a:pt x="0" y="73494"/>
                </a:lnTo>
                <a:lnTo>
                  <a:pt x="0" y="0"/>
                </a:lnTo>
                <a:lnTo>
                  <a:pt x="156121" y="0"/>
                </a:lnTo>
                <a:lnTo>
                  <a:pt x="156121" y="792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65394" y="4458006"/>
            <a:ext cx="156121" cy="107264"/>
          </a:xfrm>
          <a:custGeom>
            <a:avLst/>
            <a:gdLst/>
            <a:ahLst/>
            <a:cxnLst/>
            <a:rect l="l" t="t" r="r" b="b"/>
            <a:pathLst>
              <a:path w="156121" h="107264">
                <a:moveTo>
                  <a:pt x="156121" y="66928"/>
                </a:moveTo>
                <a:lnTo>
                  <a:pt x="156121" y="0"/>
                </a:lnTo>
                <a:lnTo>
                  <a:pt x="0" y="44678"/>
                </a:lnTo>
                <a:lnTo>
                  <a:pt x="0" y="107264"/>
                </a:lnTo>
                <a:lnTo>
                  <a:pt x="156121" y="669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65394" y="4458006"/>
            <a:ext cx="156121" cy="107264"/>
          </a:xfrm>
          <a:custGeom>
            <a:avLst/>
            <a:gdLst/>
            <a:ahLst/>
            <a:cxnLst/>
            <a:rect l="l" t="t" r="r" b="b"/>
            <a:pathLst>
              <a:path w="156121" h="107264">
                <a:moveTo>
                  <a:pt x="156121" y="66928"/>
                </a:moveTo>
                <a:lnTo>
                  <a:pt x="0" y="107264"/>
                </a:lnTo>
                <a:lnTo>
                  <a:pt x="0" y="44678"/>
                </a:lnTo>
                <a:lnTo>
                  <a:pt x="156121" y="0"/>
                </a:lnTo>
                <a:lnTo>
                  <a:pt x="156121" y="669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932751" y="6202128"/>
            <a:ext cx="173736" cy="96139"/>
          </a:xfrm>
          <a:custGeom>
            <a:avLst/>
            <a:gdLst/>
            <a:ahLst/>
            <a:cxnLst/>
            <a:rect l="l" t="t" r="r" b="b"/>
            <a:pathLst>
              <a:path w="173736" h="96138">
                <a:moveTo>
                  <a:pt x="173736" y="96138"/>
                </a:moveTo>
                <a:lnTo>
                  <a:pt x="173736" y="50253"/>
                </a:lnTo>
                <a:lnTo>
                  <a:pt x="0" y="0"/>
                </a:lnTo>
                <a:lnTo>
                  <a:pt x="241" y="50317"/>
                </a:lnTo>
                <a:lnTo>
                  <a:pt x="173736" y="961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932751" y="6202128"/>
            <a:ext cx="173736" cy="96139"/>
          </a:xfrm>
          <a:custGeom>
            <a:avLst/>
            <a:gdLst/>
            <a:ahLst/>
            <a:cxnLst/>
            <a:rect l="l" t="t" r="r" b="b"/>
            <a:pathLst>
              <a:path w="173736" h="96138">
                <a:moveTo>
                  <a:pt x="173736" y="96138"/>
                </a:moveTo>
                <a:lnTo>
                  <a:pt x="241" y="50317"/>
                </a:lnTo>
                <a:lnTo>
                  <a:pt x="0" y="0"/>
                </a:lnTo>
                <a:lnTo>
                  <a:pt x="173736" y="50253"/>
                </a:lnTo>
                <a:lnTo>
                  <a:pt x="173736" y="961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477213" y="4595229"/>
            <a:ext cx="596874" cy="697293"/>
          </a:xfrm>
          <a:custGeom>
            <a:avLst/>
            <a:gdLst/>
            <a:ahLst/>
            <a:cxnLst/>
            <a:rect l="l" t="t" r="r" b="b"/>
            <a:pathLst>
              <a:path w="596874" h="697293">
                <a:moveTo>
                  <a:pt x="58420" y="697293"/>
                </a:moveTo>
                <a:lnTo>
                  <a:pt x="596874" y="9969"/>
                </a:lnTo>
                <a:lnTo>
                  <a:pt x="540270" y="0"/>
                </a:lnTo>
                <a:lnTo>
                  <a:pt x="0" y="696391"/>
                </a:lnTo>
                <a:lnTo>
                  <a:pt x="58420" y="6972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477213" y="4595229"/>
            <a:ext cx="596874" cy="697293"/>
          </a:xfrm>
          <a:custGeom>
            <a:avLst/>
            <a:gdLst/>
            <a:ahLst/>
            <a:cxnLst/>
            <a:rect l="l" t="t" r="r" b="b"/>
            <a:pathLst>
              <a:path w="596874" h="697293">
                <a:moveTo>
                  <a:pt x="58420" y="697293"/>
                </a:moveTo>
                <a:lnTo>
                  <a:pt x="596874" y="9969"/>
                </a:lnTo>
                <a:lnTo>
                  <a:pt x="540270" y="0"/>
                </a:lnTo>
                <a:lnTo>
                  <a:pt x="0" y="696391"/>
                </a:lnTo>
                <a:lnTo>
                  <a:pt x="58420" y="6972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460076" y="4595229"/>
            <a:ext cx="557402" cy="696391"/>
          </a:xfrm>
          <a:custGeom>
            <a:avLst/>
            <a:gdLst/>
            <a:ahLst/>
            <a:cxnLst/>
            <a:rect l="l" t="t" r="r" b="b"/>
            <a:pathLst>
              <a:path w="557402" h="696391">
                <a:moveTo>
                  <a:pt x="17132" y="696391"/>
                </a:moveTo>
                <a:lnTo>
                  <a:pt x="557402" y="0"/>
                </a:lnTo>
                <a:lnTo>
                  <a:pt x="536270" y="3543"/>
                </a:lnTo>
                <a:lnTo>
                  <a:pt x="0" y="696125"/>
                </a:lnTo>
                <a:lnTo>
                  <a:pt x="17132" y="69639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460076" y="4595229"/>
            <a:ext cx="557402" cy="696391"/>
          </a:xfrm>
          <a:custGeom>
            <a:avLst/>
            <a:gdLst/>
            <a:ahLst/>
            <a:cxnLst/>
            <a:rect l="l" t="t" r="r" b="b"/>
            <a:pathLst>
              <a:path w="557402" h="696391">
                <a:moveTo>
                  <a:pt x="17132" y="696391"/>
                </a:moveTo>
                <a:lnTo>
                  <a:pt x="557402" y="0"/>
                </a:lnTo>
                <a:lnTo>
                  <a:pt x="536270" y="3543"/>
                </a:lnTo>
                <a:lnTo>
                  <a:pt x="0" y="696125"/>
                </a:lnTo>
                <a:lnTo>
                  <a:pt x="17132" y="6963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32663" y="5286310"/>
            <a:ext cx="402971" cy="85090"/>
          </a:xfrm>
          <a:custGeom>
            <a:avLst/>
            <a:gdLst/>
            <a:ahLst/>
            <a:cxnLst/>
            <a:rect l="l" t="t" r="r" b="b"/>
            <a:pathLst>
              <a:path w="402971" h="85089">
                <a:moveTo>
                  <a:pt x="402971" y="9232"/>
                </a:moveTo>
                <a:lnTo>
                  <a:pt x="0" y="0"/>
                </a:lnTo>
                <a:lnTo>
                  <a:pt x="0" y="78079"/>
                </a:lnTo>
                <a:lnTo>
                  <a:pt x="402971" y="85090"/>
                </a:lnTo>
                <a:lnTo>
                  <a:pt x="402971" y="92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132663" y="5286310"/>
            <a:ext cx="402971" cy="85090"/>
          </a:xfrm>
          <a:custGeom>
            <a:avLst/>
            <a:gdLst/>
            <a:ahLst/>
            <a:cxnLst/>
            <a:rect l="l" t="t" r="r" b="b"/>
            <a:pathLst>
              <a:path w="402971" h="85089">
                <a:moveTo>
                  <a:pt x="402971" y="9232"/>
                </a:moveTo>
                <a:lnTo>
                  <a:pt x="402971" y="85090"/>
                </a:lnTo>
                <a:lnTo>
                  <a:pt x="0" y="78079"/>
                </a:lnTo>
                <a:lnTo>
                  <a:pt x="0" y="0"/>
                </a:lnTo>
                <a:lnTo>
                  <a:pt x="402971" y="9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932751" y="5297554"/>
            <a:ext cx="173736" cy="71831"/>
          </a:xfrm>
          <a:custGeom>
            <a:avLst/>
            <a:gdLst/>
            <a:ahLst/>
            <a:cxnLst/>
            <a:rect l="l" t="t" r="r" b="b"/>
            <a:pathLst>
              <a:path w="173736" h="71831">
                <a:moveTo>
                  <a:pt x="173736" y="68910"/>
                </a:moveTo>
                <a:lnTo>
                  <a:pt x="173736" y="0"/>
                </a:lnTo>
                <a:lnTo>
                  <a:pt x="0" y="6235"/>
                </a:lnTo>
                <a:lnTo>
                  <a:pt x="241" y="71831"/>
                </a:lnTo>
                <a:lnTo>
                  <a:pt x="173736" y="689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932751" y="5297554"/>
            <a:ext cx="173736" cy="71831"/>
          </a:xfrm>
          <a:custGeom>
            <a:avLst/>
            <a:gdLst/>
            <a:ahLst/>
            <a:cxnLst/>
            <a:rect l="l" t="t" r="r" b="b"/>
            <a:pathLst>
              <a:path w="173736" h="71831">
                <a:moveTo>
                  <a:pt x="173736" y="68910"/>
                </a:moveTo>
                <a:lnTo>
                  <a:pt x="241" y="71831"/>
                </a:lnTo>
                <a:lnTo>
                  <a:pt x="0" y="6235"/>
                </a:lnTo>
                <a:lnTo>
                  <a:pt x="173736" y="0"/>
                </a:lnTo>
                <a:lnTo>
                  <a:pt x="173736" y="689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304531" y="6142821"/>
            <a:ext cx="151079" cy="58458"/>
          </a:xfrm>
          <a:custGeom>
            <a:avLst/>
            <a:gdLst/>
            <a:ahLst/>
            <a:cxnLst/>
            <a:rect l="l" t="t" r="r" b="b"/>
            <a:pathLst>
              <a:path w="151079" h="58458">
                <a:moveTo>
                  <a:pt x="150329" y="58458"/>
                </a:moveTo>
                <a:lnTo>
                  <a:pt x="151079" y="42379"/>
                </a:lnTo>
                <a:lnTo>
                  <a:pt x="0" y="0"/>
                </a:lnTo>
                <a:lnTo>
                  <a:pt x="0" y="16306"/>
                </a:lnTo>
                <a:lnTo>
                  <a:pt x="150329" y="584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304531" y="6142821"/>
            <a:ext cx="151079" cy="58458"/>
          </a:xfrm>
          <a:custGeom>
            <a:avLst/>
            <a:gdLst/>
            <a:ahLst/>
            <a:cxnLst/>
            <a:rect l="l" t="t" r="r" b="b"/>
            <a:pathLst>
              <a:path w="151079" h="58458">
                <a:moveTo>
                  <a:pt x="150329" y="58458"/>
                </a:moveTo>
                <a:lnTo>
                  <a:pt x="0" y="16306"/>
                </a:lnTo>
                <a:lnTo>
                  <a:pt x="0" y="0"/>
                </a:lnTo>
                <a:lnTo>
                  <a:pt x="151079" y="42379"/>
                </a:lnTo>
                <a:lnTo>
                  <a:pt x="150329" y="584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366615" y="6050520"/>
            <a:ext cx="154597" cy="53212"/>
          </a:xfrm>
          <a:custGeom>
            <a:avLst/>
            <a:gdLst/>
            <a:ahLst/>
            <a:cxnLst/>
            <a:rect l="l" t="t" r="r" b="b"/>
            <a:pathLst>
              <a:path w="154597" h="53212">
                <a:moveTo>
                  <a:pt x="0" y="16294"/>
                </a:moveTo>
                <a:lnTo>
                  <a:pt x="153835" y="53213"/>
                </a:lnTo>
                <a:lnTo>
                  <a:pt x="154597" y="37134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66615" y="6050520"/>
            <a:ext cx="154597" cy="53212"/>
          </a:xfrm>
          <a:custGeom>
            <a:avLst/>
            <a:gdLst/>
            <a:ahLst/>
            <a:cxnLst/>
            <a:rect l="l" t="t" r="r" b="b"/>
            <a:pathLst>
              <a:path w="154597" h="53212">
                <a:moveTo>
                  <a:pt x="0" y="16294"/>
                </a:moveTo>
                <a:lnTo>
                  <a:pt x="0" y="0"/>
                </a:lnTo>
                <a:lnTo>
                  <a:pt x="154597" y="37134"/>
                </a:lnTo>
                <a:lnTo>
                  <a:pt x="153835" y="53213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428695" y="5958204"/>
            <a:ext cx="158115" cy="47993"/>
          </a:xfrm>
          <a:custGeom>
            <a:avLst/>
            <a:gdLst/>
            <a:ahLst/>
            <a:cxnLst/>
            <a:rect l="l" t="t" r="r" b="b"/>
            <a:pathLst>
              <a:path w="158114" h="47993">
                <a:moveTo>
                  <a:pt x="0" y="16306"/>
                </a:moveTo>
                <a:lnTo>
                  <a:pt x="157353" y="47993"/>
                </a:lnTo>
                <a:lnTo>
                  <a:pt x="158115" y="31902"/>
                </a:lnTo>
                <a:lnTo>
                  <a:pt x="0" y="0"/>
                </a:lnTo>
                <a:lnTo>
                  <a:pt x="0" y="163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428695" y="5958204"/>
            <a:ext cx="158115" cy="47993"/>
          </a:xfrm>
          <a:custGeom>
            <a:avLst/>
            <a:gdLst/>
            <a:ahLst/>
            <a:cxnLst/>
            <a:rect l="l" t="t" r="r" b="b"/>
            <a:pathLst>
              <a:path w="158114" h="47993">
                <a:moveTo>
                  <a:pt x="0" y="16306"/>
                </a:moveTo>
                <a:lnTo>
                  <a:pt x="0" y="0"/>
                </a:lnTo>
                <a:lnTo>
                  <a:pt x="158115" y="31902"/>
                </a:lnTo>
                <a:lnTo>
                  <a:pt x="157353" y="47993"/>
                </a:lnTo>
                <a:lnTo>
                  <a:pt x="0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490781" y="5865898"/>
            <a:ext cx="161620" cy="42760"/>
          </a:xfrm>
          <a:custGeom>
            <a:avLst/>
            <a:gdLst/>
            <a:ahLst/>
            <a:cxnLst/>
            <a:rect l="l" t="t" r="r" b="b"/>
            <a:pathLst>
              <a:path w="161620" h="42760">
                <a:moveTo>
                  <a:pt x="0" y="16294"/>
                </a:moveTo>
                <a:lnTo>
                  <a:pt x="160858" y="42760"/>
                </a:lnTo>
                <a:lnTo>
                  <a:pt x="161620" y="26669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490781" y="5865898"/>
            <a:ext cx="161620" cy="42760"/>
          </a:xfrm>
          <a:custGeom>
            <a:avLst/>
            <a:gdLst/>
            <a:ahLst/>
            <a:cxnLst/>
            <a:rect l="l" t="t" r="r" b="b"/>
            <a:pathLst>
              <a:path w="161620" h="42760">
                <a:moveTo>
                  <a:pt x="0" y="16294"/>
                </a:moveTo>
                <a:lnTo>
                  <a:pt x="0" y="0"/>
                </a:lnTo>
                <a:lnTo>
                  <a:pt x="161620" y="26669"/>
                </a:lnTo>
                <a:lnTo>
                  <a:pt x="160858" y="42760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552862" y="5773583"/>
            <a:ext cx="165138" cy="37541"/>
          </a:xfrm>
          <a:custGeom>
            <a:avLst/>
            <a:gdLst/>
            <a:ahLst/>
            <a:cxnLst/>
            <a:rect l="l" t="t" r="r" b="b"/>
            <a:pathLst>
              <a:path w="165138" h="37541">
                <a:moveTo>
                  <a:pt x="0" y="16306"/>
                </a:moveTo>
                <a:lnTo>
                  <a:pt x="164376" y="37541"/>
                </a:lnTo>
                <a:lnTo>
                  <a:pt x="165138" y="21437"/>
                </a:lnTo>
                <a:lnTo>
                  <a:pt x="0" y="0"/>
                </a:lnTo>
                <a:lnTo>
                  <a:pt x="0" y="163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552862" y="5773583"/>
            <a:ext cx="165138" cy="37541"/>
          </a:xfrm>
          <a:custGeom>
            <a:avLst/>
            <a:gdLst/>
            <a:ahLst/>
            <a:cxnLst/>
            <a:rect l="l" t="t" r="r" b="b"/>
            <a:pathLst>
              <a:path w="165138" h="37541">
                <a:moveTo>
                  <a:pt x="0" y="16306"/>
                </a:moveTo>
                <a:lnTo>
                  <a:pt x="0" y="0"/>
                </a:lnTo>
                <a:lnTo>
                  <a:pt x="165138" y="21437"/>
                </a:lnTo>
                <a:lnTo>
                  <a:pt x="164376" y="37541"/>
                </a:lnTo>
                <a:lnTo>
                  <a:pt x="0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614949" y="5681277"/>
            <a:ext cx="168643" cy="32296"/>
          </a:xfrm>
          <a:custGeom>
            <a:avLst/>
            <a:gdLst/>
            <a:ahLst/>
            <a:cxnLst/>
            <a:rect l="l" t="t" r="r" b="b"/>
            <a:pathLst>
              <a:path w="168643" h="32296">
                <a:moveTo>
                  <a:pt x="0" y="16294"/>
                </a:moveTo>
                <a:lnTo>
                  <a:pt x="167881" y="32296"/>
                </a:lnTo>
                <a:lnTo>
                  <a:pt x="168643" y="16205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614949" y="5681277"/>
            <a:ext cx="168643" cy="32296"/>
          </a:xfrm>
          <a:custGeom>
            <a:avLst/>
            <a:gdLst/>
            <a:ahLst/>
            <a:cxnLst/>
            <a:rect l="l" t="t" r="r" b="b"/>
            <a:pathLst>
              <a:path w="168643" h="32296">
                <a:moveTo>
                  <a:pt x="0" y="16294"/>
                </a:moveTo>
                <a:lnTo>
                  <a:pt x="0" y="0"/>
                </a:lnTo>
                <a:lnTo>
                  <a:pt x="168643" y="16205"/>
                </a:lnTo>
                <a:lnTo>
                  <a:pt x="167881" y="32296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677029" y="5588968"/>
            <a:ext cx="172148" cy="27063"/>
          </a:xfrm>
          <a:custGeom>
            <a:avLst/>
            <a:gdLst/>
            <a:ahLst/>
            <a:cxnLst/>
            <a:rect l="l" t="t" r="r" b="b"/>
            <a:pathLst>
              <a:path w="172148" h="27063">
                <a:moveTo>
                  <a:pt x="0" y="16294"/>
                </a:moveTo>
                <a:lnTo>
                  <a:pt x="171399" y="27063"/>
                </a:lnTo>
                <a:lnTo>
                  <a:pt x="172148" y="10972"/>
                </a:lnTo>
                <a:lnTo>
                  <a:pt x="0" y="0"/>
                </a:lnTo>
                <a:lnTo>
                  <a:pt x="0" y="162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677029" y="5588968"/>
            <a:ext cx="172148" cy="27063"/>
          </a:xfrm>
          <a:custGeom>
            <a:avLst/>
            <a:gdLst/>
            <a:ahLst/>
            <a:cxnLst/>
            <a:rect l="l" t="t" r="r" b="b"/>
            <a:pathLst>
              <a:path w="172148" h="27063">
                <a:moveTo>
                  <a:pt x="0" y="16294"/>
                </a:moveTo>
                <a:lnTo>
                  <a:pt x="0" y="0"/>
                </a:lnTo>
                <a:lnTo>
                  <a:pt x="172148" y="10972"/>
                </a:lnTo>
                <a:lnTo>
                  <a:pt x="171399" y="27063"/>
                </a:lnTo>
                <a:lnTo>
                  <a:pt x="0" y="162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739109" y="5496651"/>
            <a:ext cx="175666" cy="21844"/>
          </a:xfrm>
          <a:custGeom>
            <a:avLst/>
            <a:gdLst/>
            <a:ahLst/>
            <a:cxnLst/>
            <a:rect l="l" t="t" r="r" b="b"/>
            <a:pathLst>
              <a:path w="175666" h="21844">
                <a:moveTo>
                  <a:pt x="0" y="16306"/>
                </a:moveTo>
                <a:lnTo>
                  <a:pt x="174904" y="21843"/>
                </a:lnTo>
                <a:lnTo>
                  <a:pt x="175666" y="5753"/>
                </a:lnTo>
                <a:lnTo>
                  <a:pt x="0" y="0"/>
                </a:lnTo>
                <a:lnTo>
                  <a:pt x="0" y="163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739109" y="5496651"/>
            <a:ext cx="175666" cy="21844"/>
          </a:xfrm>
          <a:custGeom>
            <a:avLst/>
            <a:gdLst/>
            <a:ahLst/>
            <a:cxnLst/>
            <a:rect l="l" t="t" r="r" b="b"/>
            <a:pathLst>
              <a:path w="175666" h="21844">
                <a:moveTo>
                  <a:pt x="0" y="16306"/>
                </a:moveTo>
                <a:lnTo>
                  <a:pt x="0" y="0"/>
                </a:lnTo>
                <a:lnTo>
                  <a:pt x="175666" y="5753"/>
                </a:lnTo>
                <a:lnTo>
                  <a:pt x="174904" y="21843"/>
                </a:lnTo>
                <a:lnTo>
                  <a:pt x="0" y="16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801190" y="5404351"/>
            <a:ext cx="179184" cy="16598"/>
          </a:xfrm>
          <a:custGeom>
            <a:avLst/>
            <a:gdLst/>
            <a:ahLst/>
            <a:cxnLst/>
            <a:rect l="l" t="t" r="r" b="b"/>
            <a:pathLst>
              <a:path w="179184" h="16598">
                <a:moveTo>
                  <a:pt x="178422" y="16598"/>
                </a:moveTo>
                <a:lnTo>
                  <a:pt x="179184" y="507"/>
                </a:lnTo>
                <a:lnTo>
                  <a:pt x="0" y="0"/>
                </a:lnTo>
                <a:lnTo>
                  <a:pt x="0" y="16294"/>
                </a:lnTo>
                <a:lnTo>
                  <a:pt x="178422" y="165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801190" y="5404351"/>
            <a:ext cx="179184" cy="16598"/>
          </a:xfrm>
          <a:custGeom>
            <a:avLst/>
            <a:gdLst/>
            <a:ahLst/>
            <a:cxnLst/>
            <a:rect l="l" t="t" r="r" b="b"/>
            <a:pathLst>
              <a:path w="179184" h="16598">
                <a:moveTo>
                  <a:pt x="178422" y="16598"/>
                </a:moveTo>
                <a:lnTo>
                  <a:pt x="0" y="16294"/>
                </a:lnTo>
                <a:lnTo>
                  <a:pt x="0" y="0"/>
                </a:lnTo>
                <a:lnTo>
                  <a:pt x="179184" y="507"/>
                </a:lnTo>
                <a:lnTo>
                  <a:pt x="178422" y="165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837658" y="4601843"/>
            <a:ext cx="144513" cy="49352"/>
          </a:xfrm>
          <a:custGeom>
            <a:avLst/>
            <a:gdLst/>
            <a:ahLst/>
            <a:cxnLst/>
            <a:rect l="l" t="t" r="r" b="b"/>
            <a:pathLst>
              <a:path w="144513" h="49352">
                <a:moveTo>
                  <a:pt x="144513" y="15252"/>
                </a:moveTo>
                <a:lnTo>
                  <a:pt x="144437" y="0"/>
                </a:lnTo>
                <a:lnTo>
                  <a:pt x="0" y="33045"/>
                </a:lnTo>
                <a:lnTo>
                  <a:pt x="0" y="49352"/>
                </a:lnTo>
                <a:lnTo>
                  <a:pt x="144513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837658" y="4601843"/>
            <a:ext cx="144513" cy="49352"/>
          </a:xfrm>
          <a:custGeom>
            <a:avLst/>
            <a:gdLst/>
            <a:ahLst/>
            <a:cxnLst/>
            <a:rect l="l" t="t" r="r" b="b"/>
            <a:pathLst>
              <a:path w="144513" h="49352">
                <a:moveTo>
                  <a:pt x="144513" y="15252"/>
                </a:moveTo>
                <a:lnTo>
                  <a:pt x="0" y="49352"/>
                </a:lnTo>
                <a:lnTo>
                  <a:pt x="0" y="33045"/>
                </a:lnTo>
                <a:lnTo>
                  <a:pt x="144437" y="0"/>
                </a:lnTo>
                <a:lnTo>
                  <a:pt x="144513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772966" y="4686006"/>
            <a:ext cx="144030" cy="44945"/>
          </a:xfrm>
          <a:custGeom>
            <a:avLst/>
            <a:gdLst/>
            <a:ahLst/>
            <a:cxnLst/>
            <a:rect l="l" t="t" r="r" b="b"/>
            <a:pathLst>
              <a:path w="144030" h="44945">
                <a:moveTo>
                  <a:pt x="144030" y="15252"/>
                </a:moveTo>
                <a:lnTo>
                  <a:pt x="143954" y="0"/>
                </a:lnTo>
                <a:lnTo>
                  <a:pt x="0" y="28638"/>
                </a:lnTo>
                <a:lnTo>
                  <a:pt x="0" y="44945"/>
                </a:lnTo>
                <a:lnTo>
                  <a:pt x="144030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772966" y="4686006"/>
            <a:ext cx="144030" cy="44945"/>
          </a:xfrm>
          <a:custGeom>
            <a:avLst/>
            <a:gdLst/>
            <a:ahLst/>
            <a:cxnLst/>
            <a:rect l="l" t="t" r="r" b="b"/>
            <a:pathLst>
              <a:path w="144030" h="44945">
                <a:moveTo>
                  <a:pt x="144030" y="15252"/>
                </a:moveTo>
                <a:lnTo>
                  <a:pt x="0" y="44945"/>
                </a:lnTo>
                <a:lnTo>
                  <a:pt x="0" y="28638"/>
                </a:lnTo>
                <a:lnTo>
                  <a:pt x="143954" y="0"/>
                </a:lnTo>
                <a:lnTo>
                  <a:pt x="144030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708277" y="4770174"/>
            <a:ext cx="143548" cy="40525"/>
          </a:xfrm>
          <a:custGeom>
            <a:avLst/>
            <a:gdLst/>
            <a:ahLst/>
            <a:cxnLst/>
            <a:rect l="l" t="t" r="r" b="b"/>
            <a:pathLst>
              <a:path w="143548" h="40525">
                <a:moveTo>
                  <a:pt x="143548" y="15252"/>
                </a:moveTo>
                <a:lnTo>
                  <a:pt x="143471" y="0"/>
                </a:lnTo>
                <a:lnTo>
                  <a:pt x="0" y="24218"/>
                </a:lnTo>
                <a:lnTo>
                  <a:pt x="0" y="40525"/>
                </a:lnTo>
                <a:lnTo>
                  <a:pt x="143548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708277" y="4770174"/>
            <a:ext cx="143548" cy="40525"/>
          </a:xfrm>
          <a:custGeom>
            <a:avLst/>
            <a:gdLst/>
            <a:ahLst/>
            <a:cxnLst/>
            <a:rect l="l" t="t" r="r" b="b"/>
            <a:pathLst>
              <a:path w="143548" h="40525">
                <a:moveTo>
                  <a:pt x="143548" y="15252"/>
                </a:moveTo>
                <a:lnTo>
                  <a:pt x="0" y="40525"/>
                </a:lnTo>
                <a:lnTo>
                  <a:pt x="0" y="24218"/>
                </a:lnTo>
                <a:lnTo>
                  <a:pt x="143471" y="0"/>
                </a:lnTo>
                <a:lnTo>
                  <a:pt x="143548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643600" y="4854342"/>
            <a:ext cx="143052" cy="36106"/>
          </a:xfrm>
          <a:custGeom>
            <a:avLst/>
            <a:gdLst/>
            <a:ahLst/>
            <a:cxnLst/>
            <a:rect l="l" t="t" r="r" b="b"/>
            <a:pathLst>
              <a:path w="143052" h="36106">
                <a:moveTo>
                  <a:pt x="143052" y="15252"/>
                </a:moveTo>
                <a:lnTo>
                  <a:pt x="142976" y="0"/>
                </a:lnTo>
                <a:lnTo>
                  <a:pt x="0" y="19812"/>
                </a:lnTo>
                <a:lnTo>
                  <a:pt x="0" y="36106"/>
                </a:lnTo>
                <a:lnTo>
                  <a:pt x="143052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643600" y="4854342"/>
            <a:ext cx="143052" cy="36106"/>
          </a:xfrm>
          <a:custGeom>
            <a:avLst/>
            <a:gdLst/>
            <a:ahLst/>
            <a:cxnLst/>
            <a:rect l="l" t="t" r="r" b="b"/>
            <a:pathLst>
              <a:path w="143052" h="36106">
                <a:moveTo>
                  <a:pt x="143052" y="15252"/>
                </a:moveTo>
                <a:lnTo>
                  <a:pt x="0" y="36106"/>
                </a:lnTo>
                <a:lnTo>
                  <a:pt x="0" y="19812"/>
                </a:lnTo>
                <a:lnTo>
                  <a:pt x="142976" y="0"/>
                </a:lnTo>
                <a:lnTo>
                  <a:pt x="143052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578910" y="4938502"/>
            <a:ext cx="142570" cy="31686"/>
          </a:xfrm>
          <a:custGeom>
            <a:avLst/>
            <a:gdLst/>
            <a:ahLst/>
            <a:cxnLst/>
            <a:rect l="l" t="t" r="r" b="b"/>
            <a:pathLst>
              <a:path w="142570" h="31686">
                <a:moveTo>
                  <a:pt x="142570" y="15252"/>
                </a:moveTo>
                <a:lnTo>
                  <a:pt x="142494" y="0"/>
                </a:lnTo>
                <a:lnTo>
                  <a:pt x="0" y="15392"/>
                </a:lnTo>
                <a:lnTo>
                  <a:pt x="0" y="31686"/>
                </a:lnTo>
                <a:lnTo>
                  <a:pt x="142570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578910" y="4938502"/>
            <a:ext cx="142570" cy="31686"/>
          </a:xfrm>
          <a:custGeom>
            <a:avLst/>
            <a:gdLst/>
            <a:ahLst/>
            <a:cxnLst/>
            <a:rect l="l" t="t" r="r" b="b"/>
            <a:pathLst>
              <a:path w="142570" h="31686">
                <a:moveTo>
                  <a:pt x="142570" y="15252"/>
                </a:moveTo>
                <a:lnTo>
                  <a:pt x="0" y="31686"/>
                </a:lnTo>
                <a:lnTo>
                  <a:pt x="0" y="15392"/>
                </a:lnTo>
                <a:lnTo>
                  <a:pt x="142494" y="0"/>
                </a:lnTo>
                <a:lnTo>
                  <a:pt x="142570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514221" y="5022341"/>
            <a:ext cx="142087" cy="27279"/>
          </a:xfrm>
          <a:custGeom>
            <a:avLst/>
            <a:gdLst/>
            <a:ahLst/>
            <a:cxnLst/>
            <a:rect l="l" t="t" r="r" b="b"/>
            <a:pathLst>
              <a:path w="142087" h="27279">
                <a:moveTo>
                  <a:pt x="142087" y="15252"/>
                </a:moveTo>
                <a:lnTo>
                  <a:pt x="142011" y="0"/>
                </a:lnTo>
                <a:lnTo>
                  <a:pt x="0" y="10972"/>
                </a:lnTo>
                <a:lnTo>
                  <a:pt x="0" y="27279"/>
                </a:lnTo>
                <a:lnTo>
                  <a:pt x="142087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514221" y="5022341"/>
            <a:ext cx="142087" cy="27279"/>
          </a:xfrm>
          <a:custGeom>
            <a:avLst/>
            <a:gdLst/>
            <a:ahLst/>
            <a:cxnLst/>
            <a:rect l="l" t="t" r="r" b="b"/>
            <a:pathLst>
              <a:path w="142087" h="27279">
                <a:moveTo>
                  <a:pt x="142087" y="15252"/>
                </a:moveTo>
                <a:lnTo>
                  <a:pt x="0" y="27279"/>
                </a:lnTo>
                <a:lnTo>
                  <a:pt x="0" y="10972"/>
                </a:lnTo>
                <a:lnTo>
                  <a:pt x="142011" y="0"/>
                </a:lnTo>
                <a:lnTo>
                  <a:pt x="142087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449538" y="5106446"/>
            <a:ext cx="141605" cy="22860"/>
          </a:xfrm>
          <a:custGeom>
            <a:avLst/>
            <a:gdLst/>
            <a:ahLst/>
            <a:cxnLst/>
            <a:rect l="l" t="t" r="r" b="b"/>
            <a:pathLst>
              <a:path w="141604" h="22860">
                <a:moveTo>
                  <a:pt x="141604" y="15252"/>
                </a:moveTo>
                <a:lnTo>
                  <a:pt x="141528" y="0"/>
                </a:lnTo>
                <a:lnTo>
                  <a:pt x="0" y="6553"/>
                </a:lnTo>
                <a:lnTo>
                  <a:pt x="0" y="22859"/>
                </a:lnTo>
                <a:lnTo>
                  <a:pt x="141604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449538" y="5106446"/>
            <a:ext cx="141605" cy="22860"/>
          </a:xfrm>
          <a:custGeom>
            <a:avLst/>
            <a:gdLst/>
            <a:ahLst/>
            <a:cxnLst/>
            <a:rect l="l" t="t" r="r" b="b"/>
            <a:pathLst>
              <a:path w="141604" h="22860">
                <a:moveTo>
                  <a:pt x="141604" y="15252"/>
                </a:moveTo>
                <a:lnTo>
                  <a:pt x="0" y="22859"/>
                </a:lnTo>
                <a:lnTo>
                  <a:pt x="0" y="6553"/>
                </a:lnTo>
                <a:lnTo>
                  <a:pt x="141528" y="0"/>
                </a:lnTo>
                <a:lnTo>
                  <a:pt x="141604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384847" y="5190543"/>
            <a:ext cx="141122" cy="18440"/>
          </a:xfrm>
          <a:custGeom>
            <a:avLst/>
            <a:gdLst/>
            <a:ahLst/>
            <a:cxnLst/>
            <a:rect l="l" t="t" r="r" b="b"/>
            <a:pathLst>
              <a:path w="141122" h="18440">
                <a:moveTo>
                  <a:pt x="141122" y="15252"/>
                </a:moveTo>
                <a:lnTo>
                  <a:pt x="141046" y="0"/>
                </a:lnTo>
                <a:lnTo>
                  <a:pt x="0" y="2146"/>
                </a:lnTo>
                <a:lnTo>
                  <a:pt x="0" y="18440"/>
                </a:lnTo>
                <a:lnTo>
                  <a:pt x="141122" y="15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384847" y="5190543"/>
            <a:ext cx="141122" cy="18440"/>
          </a:xfrm>
          <a:custGeom>
            <a:avLst/>
            <a:gdLst/>
            <a:ahLst/>
            <a:cxnLst/>
            <a:rect l="l" t="t" r="r" b="b"/>
            <a:pathLst>
              <a:path w="141122" h="18440">
                <a:moveTo>
                  <a:pt x="141122" y="15252"/>
                </a:moveTo>
                <a:lnTo>
                  <a:pt x="0" y="18440"/>
                </a:lnTo>
                <a:lnTo>
                  <a:pt x="0" y="2146"/>
                </a:lnTo>
                <a:lnTo>
                  <a:pt x="141046" y="0"/>
                </a:lnTo>
                <a:lnTo>
                  <a:pt x="141122" y="15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320158" y="5272896"/>
            <a:ext cx="140639" cy="17526"/>
          </a:xfrm>
          <a:custGeom>
            <a:avLst/>
            <a:gdLst/>
            <a:ahLst/>
            <a:cxnLst/>
            <a:rect l="l" t="t" r="r" b="b"/>
            <a:pathLst>
              <a:path w="140639" h="17525">
                <a:moveTo>
                  <a:pt x="140639" y="17526"/>
                </a:moveTo>
                <a:lnTo>
                  <a:pt x="140576" y="2273"/>
                </a:lnTo>
                <a:lnTo>
                  <a:pt x="0" y="0"/>
                </a:lnTo>
                <a:lnTo>
                  <a:pt x="0" y="16306"/>
                </a:lnTo>
                <a:lnTo>
                  <a:pt x="140639" y="175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320158" y="5272896"/>
            <a:ext cx="140639" cy="17526"/>
          </a:xfrm>
          <a:custGeom>
            <a:avLst/>
            <a:gdLst/>
            <a:ahLst/>
            <a:cxnLst/>
            <a:rect l="l" t="t" r="r" b="b"/>
            <a:pathLst>
              <a:path w="140639" h="17525">
                <a:moveTo>
                  <a:pt x="140639" y="17526"/>
                </a:moveTo>
                <a:lnTo>
                  <a:pt x="0" y="16306"/>
                </a:lnTo>
                <a:lnTo>
                  <a:pt x="0" y="0"/>
                </a:lnTo>
                <a:lnTo>
                  <a:pt x="140576" y="2273"/>
                </a:lnTo>
                <a:lnTo>
                  <a:pt x="140639" y="175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597292" y="4185123"/>
            <a:ext cx="22656" cy="386854"/>
          </a:xfrm>
          <a:custGeom>
            <a:avLst/>
            <a:gdLst/>
            <a:ahLst/>
            <a:cxnLst/>
            <a:rect l="l" t="t" r="r" b="b"/>
            <a:pathLst>
              <a:path w="22656" h="386854">
                <a:moveTo>
                  <a:pt x="0" y="0"/>
                </a:moveTo>
                <a:lnTo>
                  <a:pt x="0" y="383159"/>
                </a:lnTo>
                <a:lnTo>
                  <a:pt x="22656" y="386854"/>
                </a:lnTo>
                <a:lnTo>
                  <a:pt x="22656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597292" y="4185123"/>
            <a:ext cx="22656" cy="386854"/>
          </a:xfrm>
          <a:custGeom>
            <a:avLst/>
            <a:gdLst/>
            <a:ahLst/>
            <a:cxnLst/>
            <a:rect l="l" t="t" r="r" b="b"/>
            <a:pathLst>
              <a:path w="22656" h="386854">
                <a:moveTo>
                  <a:pt x="0" y="0"/>
                </a:moveTo>
                <a:lnTo>
                  <a:pt x="22656" y="0"/>
                </a:lnTo>
                <a:lnTo>
                  <a:pt x="22656" y="386854"/>
                </a:lnTo>
                <a:lnTo>
                  <a:pt x="0" y="38315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335673" y="4051139"/>
            <a:ext cx="225513" cy="99504"/>
          </a:xfrm>
          <a:custGeom>
            <a:avLst/>
            <a:gdLst/>
            <a:ahLst/>
            <a:cxnLst/>
            <a:rect l="l" t="t" r="r" b="b"/>
            <a:pathLst>
              <a:path w="225513" h="99504">
                <a:moveTo>
                  <a:pt x="0" y="75895"/>
                </a:moveTo>
                <a:lnTo>
                  <a:pt x="0" y="99504"/>
                </a:lnTo>
                <a:lnTo>
                  <a:pt x="225513" y="23609"/>
                </a:lnTo>
                <a:lnTo>
                  <a:pt x="225513" y="0"/>
                </a:lnTo>
                <a:lnTo>
                  <a:pt x="0" y="758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335673" y="4051139"/>
            <a:ext cx="225513" cy="99504"/>
          </a:xfrm>
          <a:custGeom>
            <a:avLst/>
            <a:gdLst/>
            <a:ahLst/>
            <a:cxnLst/>
            <a:rect l="l" t="t" r="r" b="b"/>
            <a:pathLst>
              <a:path w="225513" h="99504">
                <a:moveTo>
                  <a:pt x="0" y="75895"/>
                </a:moveTo>
                <a:lnTo>
                  <a:pt x="225513" y="0"/>
                </a:lnTo>
                <a:lnTo>
                  <a:pt x="225513" y="23609"/>
                </a:lnTo>
                <a:lnTo>
                  <a:pt x="0" y="99504"/>
                </a:lnTo>
                <a:lnTo>
                  <a:pt x="0" y="758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920305" y="4261365"/>
            <a:ext cx="676986" cy="159410"/>
          </a:xfrm>
          <a:custGeom>
            <a:avLst/>
            <a:gdLst/>
            <a:ahLst/>
            <a:cxnLst/>
            <a:rect l="l" t="t" r="r" b="b"/>
            <a:pathLst>
              <a:path w="676986" h="159410">
                <a:moveTo>
                  <a:pt x="676986" y="135801"/>
                </a:moveTo>
                <a:lnTo>
                  <a:pt x="0" y="0"/>
                </a:lnTo>
                <a:lnTo>
                  <a:pt x="0" y="23609"/>
                </a:lnTo>
                <a:lnTo>
                  <a:pt x="676986" y="159410"/>
                </a:lnTo>
                <a:lnTo>
                  <a:pt x="676986" y="135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920305" y="4261365"/>
            <a:ext cx="676986" cy="159410"/>
          </a:xfrm>
          <a:custGeom>
            <a:avLst/>
            <a:gdLst/>
            <a:ahLst/>
            <a:cxnLst/>
            <a:rect l="l" t="t" r="r" b="b"/>
            <a:pathLst>
              <a:path w="676986" h="159410">
                <a:moveTo>
                  <a:pt x="676986" y="135801"/>
                </a:moveTo>
                <a:lnTo>
                  <a:pt x="0" y="0"/>
                </a:lnTo>
                <a:lnTo>
                  <a:pt x="0" y="23609"/>
                </a:lnTo>
                <a:lnTo>
                  <a:pt x="676986" y="159410"/>
                </a:lnTo>
                <a:lnTo>
                  <a:pt x="676986" y="135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920304" y="4396695"/>
            <a:ext cx="689597" cy="197878"/>
          </a:xfrm>
          <a:custGeom>
            <a:avLst/>
            <a:gdLst/>
            <a:ahLst/>
            <a:cxnLst/>
            <a:rect l="l" t="t" r="r" b="b"/>
            <a:pathLst>
              <a:path w="689597" h="197878">
                <a:moveTo>
                  <a:pt x="0" y="71539"/>
                </a:moveTo>
                <a:lnTo>
                  <a:pt x="689597" y="197878"/>
                </a:lnTo>
                <a:lnTo>
                  <a:pt x="689597" y="126352"/>
                </a:lnTo>
                <a:lnTo>
                  <a:pt x="0" y="0"/>
                </a:lnTo>
                <a:lnTo>
                  <a:pt x="0" y="715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920304" y="4396695"/>
            <a:ext cx="689597" cy="197878"/>
          </a:xfrm>
          <a:custGeom>
            <a:avLst/>
            <a:gdLst/>
            <a:ahLst/>
            <a:cxnLst/>
            <a:rect l="l" t="t" r="r" b="b"/>
            <a:pathLst>
              <a:path w="689597" h="197878">
                <a:moveTo>
                  <a:pt x="0" y="71539"/>
                </a:moveTo>
                <a:lnTo>
                  <a:pt x="689597" y="197878"/>
                </a:lnTo>
                <a:lnTo>
                  <a:pt x="689597" y="126352"/>
                </a:lnTo>
                <a:lnTo>
                  <a:pt x="0" y="0"/>
                </a:lnTo>
                <a:lnTo>
                  <a:pt x="0" y="715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777329" y="4396700"/>
            <a:ext cx="142976" cy="113715"/>
          </a:xfrm>
          <a:custGeom>
            <a:avLst/>
            <a:gdLst/>
            <a:ahLst/>
            <a:cxnLst/>
            <a:rect l="l" t="t" r="r" b="b"/>
            <a:pathLst>
              <a:path w="142976" h="113715">
                <a:moveTo>
                  <a:pt x="0" y="113715"/>
                </a:moveTo>
                <a:lnTo>
                  <a:pt x="142976" y="69697"/>
                </a:lnTo>
                <a:lnTo>
                  <a:pt x="142976" y="0"/>
                </a:lnTo>
                <a:lnTo>
                  <a:pt x="0" y="42176"/>
                </a:lnTo>
                <a:lnTo>
                  <a:pt x="0" y="1137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777329" y="4396700"/>
            <a:ext cx="142976" cy="113715"/>
          </a:xfrm>
          <a:custGeom>
            <a:avLst/>
            <a:gdLst/>
            <a:ahLst/>
            <a:cxnLst/>
            <a:rect l="l" t="t" r="r" b="b"/>
            <a:pathLst>
              <a:path w="142976" h="113715">
                <a:moveTo>
                  <a:pt x="0" y="113715"/>
                </a:moveTo>
                <a:lnTo>
                  <a:pt x="142976" y="69697"/>
                </a:lnTo>
                <a:lnTo>
                  <a:pt x="142976" y="0"/>
                </a:lnTo>
                <a:lnTo>
                  <a:pt x="0" y="42176"/>
                </a:lnTo>
                <a:lnTo>
                  <a:pt x="0" y="1137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109646" y="5351133"/>
            <a:ext cx="0" cy="954989"/>
          </a:xfrm>
          <a:custGeom>
            <a:avLst/>
            <a:gdLst/>
            <a:ahLst/>
            <a:cxnLst/>
            <a:rect l="l" t="t" r="r" b="b"/>
            <a:pathLst>
              <a:path h="954989">
                <a:moveTo>
                  <a:pt x="0" y="0"/>
                </a:moveTo>
                <a:lnTo>
                  <a:pt x="0" y="954989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086634" y="5351133"/>
            <a:ext cx="46024" cy="954989"/>
          </a:xfrm>
          <a:custGeom>
            <a:avLst/>
            <a:gdLst/>
            <a:ahLst/>
            <a:cxnLst/>
            <a:rect l="l" t="t" r="r" b="b"/>
            <a:pathLst>
              <a:path w="46024" h="954989">
                <a:moveTo>
                  <a:pt x="0" y="954989"/>
                </a:moveTo>
                <a:lnTo>
                  <a:pt x="46024" y="954989"/>
                </a:lnTo>
                <a:lnTo>
                  <a:pt x="46024" y="0"/>
                </a:lnTo>
                <a:lnTo>
                  <a:pt x="0" y="0"/>
                </a:lnTo>
                <a:lnTo>
                  <a:pt x="0" y="9549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754325" y="5350891"/>
            <a:ext cx="0" cy="854443"/>
          </a:xfrm>
          <a:custGeom>
            <a:avLst/>
            <a:gdLst/>
            <a:ahLst/>
            <a:cxnLst/>
            <a:rect l="l" t="t" r="r" b="b"/>
            <a:pathLst>
              <a:path h="854443">
                <a:moveTo>
                  <a:pt x="0" y="0"/>
                </a:moveTo>
                <a:lnTo>
                  <a:pt x="0" y="854443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31313" y="5350891"/>
            <a:ext cx="46024" cy="854443"/>
          </a:xfrm>
          <a:custGeom>
            <a:avLst/>
            <a:gdLst/>
            <a:ahLst/>
            <a:cxnLst/>
            <a:rect l="l" t="t" r="r" b="b"/>
            <a:pathLst>
              <a:path w="46024" h="854443">
                <a:moveTo>
                  <a:pt x="0" y="854443"/>
                </a:moveTo>
                <a:lnTo>
                  <a:pt x="46024" y="854443"/>
                </a:lnTo>
                <a:lnTo>
                  <a:pt x="46024" y="0"/>
                </a:lnTo>
                <a:lnTo>
                  <a:pt x="0" y="0"/>
                </a:lnTo>
                <a:lnTo>
                  <a:pt x="0" y="8544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109646" y="4396156"/>
            <a:ext cx="0" cy="954989"/>
          </a:xfrm>
          <a:custGeom>
            <a:avLst/>
            <a:gdLst/>
            <a:ahLst/>
            <a:cxnLst/>
            <a:rect l="l" t="t" r="r" b="b"/>
            <a:pathLst>
              <a:path h="954989">
                <a:moveTo>
                  <a:pt x="0" y="0"/>
                </a:moveTo>
                <a:lnTo>
                  <a:pt x="0" y="954989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086634" y="4396156"/>
            <a:ext cx="46024" cy="954989"/>
          </a:xfrm>
          <a:custGeom>
            <a:avLst/>
            <a:gdLst/>
            <a:ahLst/>
            <a:cxnLst/>
            <a:rect l="l" t="t" r="r" b="b"/>
            <a:pathLst>
              <a:path w="46024" h="954989">
                <a:moveTo>
                  <a:pt x="0" y="954989"/>
                </a:moveTo>
                <a:lnTo>
                  <a:pt x="46024" y="954989"/>
                </a:lnTo>
                <a:lnTo>
                  <a:pt x="46024" y="0"/>
                </a:lnTo>
                <a:lnTo>
                  <a:pt x="0" y="0"/>
                </a:lnTo>
                <a:lnTo>
                  <a:pt x="0" y="9549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54325" y="4496422"/>
            <a:ext cx="0" cy="854456"/>
          </a:xfrm>
          <a:custGeom>
            <a:avLst/>
            <a:gdLst/>
            <a:ahLst/>
            <a:cxnLst/>
            <a:rect l="l" t="t" r="r" b="b"/>
            <a:pathLst>
              <a:path h="854455">
                <a:moveTo>
                  <a:pt x="0" y="0"/>
                </a:moveTo>
                <a:lnTo>
                  <a:pt x="0" y="854455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731313" y="4496422"/>
            <a:ext cx="46024" cy="854456"/>
          </a:xfrm>
          <a:custGeom>
            <a:avLst/>
            <a:gdLst/>
            <a:ahLst/>
            <a:cxnLst/>
            <a:rect l="l" t="t" r="r" b="b"/>
            <a:pathLst>
              <a:path w="46024" h="854455">
                <a:moveTo>
                  <a:pt x="0" y="854455"/>
                </a:moveTo>
                <a:lnTo>
                  <a:pt x="46024" y="854455"/>
                </a:lnTo>
                <a:lnTo>
                  <a:pt x="46024" y="0"/>
                </a:lnTo>
                <a:lnTo>
                  <a:pt x="0" y="0"/>
                </a:lnTo>
                <a:lnTo>
                  <a:pt x="0" y="8544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109646" y="3903624"/>
            <a:ext cx="0" cy="492544"/>
          </a:xfrm>
          <a:custGeom>
            <a:avLst/>
            <a:gdLst/>
            <a:ahLst/>
            <a:cxnLst/>
            <a:rect l="l" t="t" r="r" b="b"/>
            <a:pathLst>
              <a:path h="492544">
                <a:moveTo>
                  <a:pt x="0" y="0"/>
                </a:moveTo>
                <a:lnTo>
                  <a:pt x="0" y="492544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086634" y="3903624"/>
            <a:ext cx="46024" cy="492544"/>
          </a:xfrm>
          <a:custGeom>
            <a:avLst/>
            <a:gdLst/>
            <a:ahLst/>
            <a:cxnLst/>
            <a:rect l="l" t="t" r="r" b="b"/>
            <a:pathLst>
              <a:path w="46024" h="492544">
                <a:moveTo>
                  <a:pt x="0" y="0"/>
                </a:moveTo>
                <a:lnTo>
                  <a:pt x="46024" y="0"/>
                </a:lnTo>
                <a:lnTo>
                  <a:pt x="46024" y="492544"/>
                </a:lnTo>
                <a:lnTo>
                  <a:pt x="0" y="49254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54325" y="4030294"/>
            <a:ext cx="0" cy="466140"/>
          </a:xfrm>
          <a:custGeom>
            <a:avLst/>
            <a:gdLst/>
            <a:ahLst/>
            <a:cxnLst/>
            <a:rect l="l" t="t" r="r" b="b"/>
            <a:pathLst>
              <a:path h="466140">
                <a:moveTo>
                  <a:pt x="0" y="0"/>
                </a:moveTo>
                <a:lnTo>
                  <a:pt x="0" y="466140"/>
                </a:lnTo>
              </a:path>
            </a:pathLst>
          </a:custGeom>
          <a:ln w="47294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31313" y="4030294"/>
            <a:ext cx="46024" cy="466140"/>
          </a:xfrm>
          <a:custGeom>
            <a:avLst/>
            <a:gdLst/>
            <a:ahLst/>
            <a:cxnLst/>
            <a:rect l="l" t="t" r="r" b="b"/>
            <a:pathLst>
              <a:path w="46024" h="466140">
                <a:moveTo>
                  <a:pt x="0" y="0"/>
                </a:moveTo>
                <a:lnTo>
                  <a:pt x="46024" y="0"/>
                </a:lnTo>
                <a:lnTo>
                  <a:pt x="46024" y="466140"/>
                </a:lnTo>
                <a:lnTo>
                  <a:pt x="0" y="46614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753965" y="6151609"/>
            <a:ext cx="332676" cy="104190"/>
          </a:xfrm>
          <a:custGeom>
            <a:avLst/>
            <a:gdLst/>
            <a:ahLst/>
            <a:cxnLst/>
            <a:rect l="l" t="t" r="r" b="b"/>
            <a:pathLst>
              <a:path w="332676" h="104190">
                <a:moveTo>
                  <a:pt x="0" y="0"/>
                </a:moveTo>
                <a:lnTo>
                  <a:pt x="0" y="19875"/>
                </a:lnTo>
                <a:lnTo>
                  <a:pt x="332676" y="104190"/>
                </a:lnTo>
                <a:lnTo>
                  <a:pt x="332676" y="82003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53965" y="6151609"/>
            <a:ext cx="332676" cy="104190"/>
          </a:xfrm>
          <a:custGeom>
            <a:avLst/>
            <a:gdLst/>
            <a:ahLst/>
            <a:cxnLst/>
            <a:rect l="l" t="t" r="r" b="b"/>
            <a:pathLst>
              <a:path w="332676" h="104190">
                <a:moveTo>
                  <a:pt x="0" y="0"/>
                </a:moveTo>
                <a:lnTo>
                  <a:pt x="332676" y="82003"/>
                </a:lnTo>
                <a:lnTo>
                  <a:pt x="332676" y="104190"/>
                </a:lnTo>
                <a:lnTo>
                  <a:pt x="0" y="1987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753965" y="6043720"/>
            <a:ext cx="332676" cy="93002"/>
          </a:xfrm>
          <a:custGeom>
            <a:avLst/>
            <a:gdLst/>
            <a:ahLst/>
            <a:cxnLst/>
            <a:rect l="l" t="t" r="r" b="b"/>
            <a:pathLst>
              <a:path w="332676" h="93002">
                <a:moveTo>
                  <a:pt x="0" y="19875"/>
                </a:moveTo>
                <a:lnTo>
                  <a:pt x="332676" y="93002"/>
                </a:lnTo>
                <a:lnTo>
                  <a:pt x="332676" y="70815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53965" y="6043720"/>
            <a:ext cx="332676" cy="93002"/>
          </a:xfrm>
          <a:custGeom>
            <a:avLst/>
            <a:gdLst/>
            <a:ahLst/>
            <a:cxnLst/>
            <a:rect l="l" t="t" r="r" b="b"/>
            <a:pathLst>
              <a:path w="332676" h="93002">
                <a:moveTo>
                  <a:pt x="0" y="19875"/>
                </a:moveTo>
                <a:lnTo>
                  <a:pt x="0" y="0"/>
                </a:lnTo>
                <a:lnTo>
                  <a:pt x="332676" y="70815"/>
                </a:lnTo>
                <a:lnTo>
                  <a:pt x="332676" y="93002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753965" y="5935842"/>
            <a:ext cx="332676" cy="81800"/>
          </a:xfrm>
          <a:custGeom>
            <a:avLst/>
            <a:gdLst/>
            <a:ahLst/>
            <a:cxnLst/>
            <a:rect l="l" t="t" r="r" b="b"/>
            <a:pathLst>
              <a:path w="332676" h="81800">
                <a:moveTo>
                  <a:pt x="0" y="19862"/>
                </a:moveTo>
                <a:lnTo>
                  <a:pt x="332676" y="81800"/>
                </a:lnTo>
                <a:lnTo>
                  <a:pt x="332676" y="59613"/>
                </a:lnTo>
                <a:lnTo>
                  <a:pt x="0" y="0"/>
                </a:lnTo>
                <a:lnTo>
                  <a:pt x="0" y="198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753965" y="5935842"/>
            <a:ext cx="332676" cy="81800"/>
          </a:xfrm>
          <a:custGeom>
            <a:avLst/>
            <a:gdLst/>
            <a:ahLst/>
            <a:cxnLst/>
            <a:rect l="l" t="t" r="r" b="b"/>
            <a:pathLst>
              <a:path w="332676" h="81800">
                <a:moveTo>
                  <a:pt x="0" y="19862"/>
                </a:moveTo>
                <a:lnTo>
                  <a:pt x="0" y="0"/>
                </a:lnTo>
                <a:lnTo>
                  <a:pt x="332676" y="59613"/>
                </a:lnTo>
                <a:lnTo>
                  <a:pt x="332676" y="81800"/>
                </a:lnTo>
                <a:lnTo>
                  <a:pt x="0" y="198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753968" y="5827946"/>
            <a:ext cx="332676" cy="70624"/>
          </a:xfrm>
          <a:custGeom>
            <a:avLst/>
            <a:gdLst/>
            <a:ahLst/>
            <a:cxnLst/>
            <a:rect l="l" t="t" r="r" b="b"/>
            <a:pathLst>
              <a:path w="332676" h="70624">
                <a:moveTo>
                  <a:pt x="0" y="19875"/>
                </a:moveTo>
                <a:lnTo>
                  <a:pt x="332676" y="70624"/>
                </a:lnTo>
                <a:lnTo>
                  <a:pt x="332676" y="48437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53968" y="5827946"/>
            <a:ext cx="332676" cy="70624"/>
          </a:xfrm>
          <a:custGeom>
            <a:avLst/>
            <a:gdLst/>
            <a:ahLst/>
            <a:cxnLst/>
            <a:rect l="l" t="t" r="r" b="b"/>
            <a:pathLst>
              <a:path w="332676" h="70624">
                <a:moveTo>
                  <a:pt x="0" y="19875"/>
                </a:moveTo>
                <a:lnTo>
                  <a:pt x="0" y="0"/>
                </a:lnTo>
                <a:lnTo>
                  <a:pt x="332676" y="48437"/>
                </a:lnTo>
                <a:lnTo>
                  <a:pt x="332676" y="70624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753965" y="5720069"/>
            <a:ext cx="332676" cy="59423"/>
          </a:xfrm>
          <a:custGeom>
            <a:avLst/>
            <a:gdLst/>
            <a:ahLst/>
            <a:cxnLst/>
            <a:rect l="l" t="t" r="r" b="b"/>
            <a:pathLst>
              <a:path w="332676" h="59423">
                <a:moveTo>
                  <a:pt x="0" y="19862"/>
                </a:moveTo>
                <a:lnTo>
                  <a:pt x="332676" y="59423"/>
                </a:lnTo>
                <a:lnTo>
                  <a:pt x="332676" y="37236"/>
                </a:lnTo>
                <a:lnTo>
                  <a:pt x="0" y="0"/>
                </a:lnTo>
                <a:lnTo>
                  <a:pt x="0" y="198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753965" y="5720069"/>
            <a:ext cx="332676" cy="59423"/>
          </a:xfrm>
          <a:custGeom>
            <a:avLst/>
            <a:gdLst/>
            <a:ahLst/>
            <a:cxnLst/>
            <a:rect l="l" t="t" r="r" b="b"/>
            <a:pathLst>
              <a:path w="332676" h="59423">
                <a:moveTo>
                  <a:pt x="0" y="19862"/>
                </a:moveTo>
                <a:lnTo>
                  <a:pt x="0" y="0"/>
                </a:lnTo>
                <a:lnTo>
                  <a:pt x="332676" y="37236"/>
                </a:lnTo>
                <a:lnTo>
                  <a:pt x="332676" y="59423"/>
                </a:lnTo>
                <a:lnTo>
                  <a:pt x="0" y="198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753965" y="5612166"/>
            <a:ext cx="332676" cy="48247"/>
          </a:xfrm>
          <a:custGeom>
            <a:avLst/>
            <a:gdLst/>
            <a:ahLst/>
            <a:cxnLst/>
            <a:rect l="l" t="t" r="r" b="b"/>
            <a:pathLst>
              <a:path w="332676" h="48247">
                <a:moveTo>
                  <a:pt x="0" y="19875"/>
                </a:moveTo>
                <a:lnTo>
                  <a:pt x="332676" y="48247"/>
                </a:lnTo>
                <a:lnTo>
                  <a:pt x="332676" y="26060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53965" y="5612166"/>
            <a:ext cx="332676" cy="48247"/>
          </a:xfrm>
          <a:custGeom>
            <a:avLst/>
            <a:gdLst/>
            <a:ahLst/>
            <a:cxnLst/>
            <a:rect l="l" t="t" r="r" b="b"/>
            <a:pathLst>
              <a:path w="332676" h="48247">
                <a:moveTo>
                  <a:pt x="0" y="19875"/>
                </a:moveTo>
                <a:lnTo>
                  <a:pt x="0" y="0"/>
                </a:lnTo>
                <a:lnTo>
                  <a:pt x="332676" y="26060"/>
                </a:lnTo>
                <a:lnTo>
                  <a:pt x="332676" y="48247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753965" y="5503915"/>
            <a:ext cx="332676" cy="37058"/>
          </a:xfrm>
          <a:custGeom>
            <a:avLst/>
            <a:gdLst/>
            <a:ahLst/>
            <a:cxnLst/>
            <a:rect l="l" t="t" r="r" b="b"/>
            <a:pathLst>
              <a:path w="332676" h="37058">
                <a:moveTo>
                  <a:pt x="0" y="19875"/>
                </a:moveTo>
                <a:lnTo>
                  <a:pt x="332676" y="37058"/>
                </a:lnTo>
                <a:lnTo>
                  <a:pt x="332676" y="14871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753965" y="5503915"/>
            <a:ext cx="332676" cy="37058"/>
          </a:xfrm>
          <a:custGeom>
            <a:avLst/>
            <a:gdLst/>
            <a:ahLst/>
            <a:cxnLst/>
            <a:rect l="l" t="t" r="r" b="b"/>
            <a:pathLst>
              <a:path w="332676" h="37058">
                <a:moveTo>
                  <a:pt x="0" y="19875"/>
                </a:moveTo>
                <a:lnTo>
                  <a:pt x="0" y="0"/>
                </a:lnTo>
                <a:lnTo>
                  <a:pt x="332676" y="14871"/>
                </a:lnTo>
                <a:lnTo>
                  <a:pt x="332676" y="37058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753965" y="5395962"/>
            <a:ext cx="332676" cy="25882"/>
          </a:xfrm>
          <a:custGeom>
            <a:avLst/>
            <a:gdLst/>
            <a:ahLst/>
            <a:cxnLst/>
            <a:rect l="l" t="t" r="r" b="b"/>
            <a:pathLst>
              <a:path w="332676" h="25882">
                <a:moveTo>
                  <a:pt x="0" y="19875"/>
                </a:moveTo>
                <a:lnTo>
                  <a:pt x="332676" y="25882"/>
                </a:lnTo>
                <a:lnTo>
                  <a:pt x="332676" y="3695"/>
                </a:lnTo>
                <a:lnTo>
                  <a:pt x="0" y="0"/>
                </a:lnTo>
                <a:lnTo>
                  <a:pt x="0" y="198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53965" y="5395962"/>
            <a:ext cx="332676" cy="25882"/>
          </a:xfrm>
          <a:custGeom>
            <a:avLst/>
            <a:gdLst/>
            <a:ahLst/>
            <a:cxnLst/>
            <a:rect l="l" t="t" r="r" b="b"/>
            <a:pathLst>
              <a:path w="332676" h="25882">
                <a:moveTo>
                  <a:pt x="0" y="19875"/>
                </a:moveTo>
                <a:lnTo>
                  <a:pt x="0" y="0"/>
                </a:lnTo>
                <a:lnTo>
                  <a:pt x="332676" y="3695"/>
                </a:lnTo>
                <a:lnTo>
                  <a:pt x="332676" y="25882"/>
                </a:lnTo>
                <a:lnTo>
                  <a:pt x="0" y="19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53965" y="5281677"/>
            <a:ext cx="332676" cy="27368"/>
          </a:xfrm>
          <a:custGeom>
            <a:avLst/>
            <a:gdLst/>
            <a:ahLst/>
            <a:cxnLst/>
            <a:rect l="l" t="t" r="r" b="b"/>
            <a:pathLst>
              <a:path w="332676" h="27368">
                <a:moveTo>
                  <a:pt x="0" y="27368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7492"/>
                </a:lnTo>
                <a:lnTo>
                  <a:pt x="0" y="273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753965" y="5281677"/>
            <a:ext cx="332676" cy="27368"/>
          </a:xfrm>
          <a:custGeom>
            <a:avLst/>
            <a:gdLst/>
            <a:ahLst/>
            <a:cxnLst/>
            <a:rect l="l" t="t" r="r" b="b"/>
            <a:pathLst>
              <a:path w="332676" h="27368">
                <a:moveTo>
                  <a:pt x="0" y="27368"/>
                </a:moveTo>
                <a:lnTo>
                  <a:pt x="0" y="7492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27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753965" y="5162542"/>
            <a:ext cx="332676" cy="38557"/>
          </a:xfrm>
          <a:custGeom>
            <a:avLst/>
            <a:gdLst/>
            <a:ahLst/>
            <a:cxnLst/>
            <a:rect l="l" t="t" r="r" b="b"/>
            <a:pathLst>
              <a:path w="332676" h="38557">
                <a:moveTo>
                  <a:pt x="0" y="38557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18681"/>
                </a:lnTo>
                <a:lnTo>
                  <a:pt x="0" y="385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753965" y="5162542"/>
            <a:ext cx="332676" cy="38557"/>
          </a:xfrm>
          <a:custGeom>
            <a:avLst/>
            <a:gdLst/>
            <a:ahLst/>
            <a:cxnLst/>
            <a:rect l="l" t="t" r="r" b="b"/>
            <a:pathLst>
              <a:path w="332676" h="38557">
                <a:moveTo>
                  <a:pt x="0" y="38557"/>
                </a:moveTo>
                <a:lnTo>
                  <a:pt x="0" y="18681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385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53965" y="5043407"/>
            <a:ext cx="332676" cy="49745"/>
          </a:xfrm>
          <a:custGeom>
            <a:avLst/>
            <a:gdLst/>
            <a:ahLst/>
            <a:cxnLst/>
            <a:rect l="l" t="t" r="r" b="b"/>
            <a:pathLst>
              <a:path w="332676" h="49745">
                <a:moveTo>
                  <a:pt x="0" y="49745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29870"/>
                </a:lnTo>
                <a:lnTo>
                  <a:pt x="0" y="497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753965" y="5043407"/>
            <a:ext cx="332676" cy="49745"/>
          </a:xfrm>
          <a:custGeom>
            <a:avLst/>
            <a:gdLst/>
            <a:ahLst/>
            <a:cxnLst/>
            <a:rect l="l" t="t" r="r" b="b"/>
            <a:pathLst>
              <a:path w="332676" h="49745">
                <a:moveTo>
                  <a:pt x="0" y="49745"/>
                </a:moveTo>
                <a:lnTo>
                  <a:pt x="0" y="29870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497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753965" y="4924258"/>
            <a:ext cx="332676" cy="60947"/>
          </a:xfrm>
          <a:custGeom>
            <a:avLst/>
            <a:gdLst/>
            <a:ahLst/>
            <a:cxnLst/>
            <a:rect l="l" t="t" r="r" b="b"/>
            <a:pathLst>
              <a:path w="332676" h="60947">
                <a:moveTo>
                  <a:pt x="0" y="60947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41071"/>
                </a:lnTo>
                <a:lnTo>
                  <a:pt x="0" y="609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753965" y="4924258"/>
            <a:ext cx="332676" cy="60947"/>
          </a:xfrm>
          <a:custGeom>
            <a:avLst/>
            <a:gdLst/>
            <a:ahLst/>
            <a:cxnLst/>
            <a:rect l="l" t="t" r="r" b="b"/>
            <a:pathLst>
              <a:path w="332676" h="60947">
                <a:moveTo>
                  <a:pt x="0" y="60947"/>
                </a:moveTo>
                <a:lnTo>
                  <a:pt x="0" y="41071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60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753965" y="4805128"/>
            <a:ext cx="332676" cy="72123"/>
          </a:xfrm>
          <a:custGeom>
            <a:avLst/>
            <a:gdLst/>
            <a:ahLst/>
            <a:cxnLst/>
            <a:rect l="l" t="t" r="r" b="b"/>
            <a:pathLst>
              <a:path w="332676" h="72123">
                <a:moveTo>
                  <a:pt x="0" y="72123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52247"/>
                </a:lnTo>
                <a:lnTo>
                  <a:pt x="0" y="7212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753965" y="4805128"/>
            <a:ext cx="332676" cy="72123"/>
          </a:xfrm>
          <a:custGeom>
            <a:avLst/>
            <a:gdLst/>
            <a:ahLst/>
            <a:cxnLst/>
            <a:rect l="l" t="t" r="r" b="b"/>
            <a:pathLst>
              <a:path w="332676" h="72123">
                <a:moveTo>
                  <a:pt x="0" y="72123"/>
                </a:moveTo>
                <a:lnTo>
                  <a:pt x="0" y="52247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721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753965" y="4685985"/>
            <a:ext cx="332676" cy="83312"/>
          </a:xfrm>
          <a:custGeom>
            <a:avLst/>
            <a:gdLst/>
            <a:ahLst/>
            <a:cxnLst/>
            <a:rect l="l" t="t" r="r" b="b"/>
            <a:pathLst>
              <a:path w="332676" h="83312">
                <a:moveTo>
                  <a:pt x="0" y="83311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63436"/>
                </a:lnTo>
                <a:lnTo>
                  <a:pt x="0" y="833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753965" y="4685985"/>
            <a:ext cx="332676" cy="83312"/>
          </a:xfrm>
          <a:custGeom>
            <a:avLst/>
            <a:gdLst/>
            <a:ahLst/>
            <a:cxnLst/>
            <a:rect l="l" t="t" r="r" b="b"/>
            <a:pathLst>
              <a:path w="332676" h="83312">
                <a:moveTo>
                  <a:pt x="0" y="83311"/>
                </a:moveTo>
                <a:lnTo>
                  <a:pt x="0" y="63436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833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753965" y="4566546"/>
            <a:ext cx="332676" cy="94500"/>
          </a:xfrm>
          <a:custGeom>
            <a:avLst/>
            <a:gdLst/>
            <a:ahLst/>
            <a:cxnLst/>
            <a:rect l="l" t="t" r="r" b="b"/>
            <a:pathLst>
              <a:path w="332676" h="94500">
                <a:moveTo>
                  <a:pt x="0" y="94500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74625"/>
                </a:lnTo>
                <a:lnTo>
                  <a:pt x="0" y="945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753965" y="4566546"/>
            <a:ext cx="332676" cy="94500"/>
          </a:xfrm>
          <a:custGeom>
            <a:avLst/>
            <a:gdLst/>
            <a:ahLst/>
            <a:cxnLst/>
            <a:rect l="l" t="t" r="r" b="b"/>
            <a:pathLst>
              <a:path w="332676" h="94500">
                <a:moveTo>
                  <a:pt x="0" y="94500"/>
                </a:moveTo>
                <a:lnTo>
                  <a:pt x="0" y="74625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94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753965" y="4447476"/>
            <a:ext cx="332676" cy="105689"/>
          </a:xfrm>
          <a:custGeom>
            <a:avLst/>
            <a:gdLst/>
            <a:ahLst/>
            <a:cxnLst/>
            <a:rect l="l" t="t" r="r" b="b"/>
            <a:pathLst>
              <a:path w="332676" h="105689">
                <a:moveTo>
                  <a:pt x="0" y="105689"/>
                </a:moveTo>
                <a:lnTo>
                  <a:pt x="332676" y="22199"/>
                </a:lnTo>
                <a:lnTo>
                  <a:pt x="332676" y="0"/>
                </a:lnTo>
                <a:lnTo>
                  <a:pt x="0" y="85813"/>
                </a:lnTo>
                <a:lnTo>
                  <a:pt x="0" y="1056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753965" y="4447476"/>
            <a:ext cx="332676" cy="105689"/>
          </a:xfrm>
          <a:custGeom>
            <a:avLst/>
            <a:gdLst/>
            <a:ahLst/>
            <a:cxnLst/>
            <a:rect l="l" t="t" r="r" b="b"/>
            <a:pathLst>
              <a:path w="332676" h="105689">
                <a:moveTo>
                  <a:pt x="0" y="105689"/>
                </a:moveTo>
                <a:lnTo>
                  <a:pt x="0" y="85813"/>
                </a:lnTo>
                <a:lnTo>
                  <a:pt x="332676" y="0"/>
                </a:lnTo>
                <a:lnTo>
                  <a:pt x="332676" y="22199"/>
                </a:lnTo>
                <a:lnTo>
                  <a:pt x="0" y="1056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753965" y="4328406"/>
            <a:ext cx="332676" cy="116865"/>
          </a:xfrm>
          <a:custGeom>
            <a:avLst/>
            <a:gdLst/>
            <a:ahLst/>
            <a:cxnLst/>
            <a:rect l="l" t="t" r="r" b="b"/>
            <a:pathLst>
              <a:path w="332676" h="116865">
                <a:moveTo>
                  <a:pt x="0" y="116865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96989"/>
                </a:lnTo>
                <a:lnTo>
                  <a:pt x="0" y="1168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53965" y="4328406"/>
            <a:ext cx="332676" cy="116865"/>
          </a:xfrm>
          <a:custGeom>
            <a:avLst/>
            <a:gdLst/>
            <a:ahLst/>
            <a:cxnLst/>
            <a:rect l="l" t="t" r="r" b="b"/>
            <a:pathLst>
              <a:path w="332676" h="116865">
                <a:moveTo>
                  <a:pt x="0" y="116865"/>
                </a:moveTo>
                <a:lnTo>
                  <a:pt x="0" y="96989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1168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753965" y="4209329"/>
            <a:ext cx="332676" cy="128054"/>
          </a:xfrm>
          <a:custGeom>
            <a:avLst/>
            <a:gdLst/>
            <a:ahLst/>
            <a:cxnLst/>
            <a:rect l="l" t="t" r="r" b="b"/>
            <a:pathLst>
              <a:path w="332676" h="128054">
                <a:moveTo>
                  <a:pt x="0" y="128054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108178"/>
                </a:lnTo>
                <a:lnTo>
                  <a:pt x="0" y="1280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53965" y="4209329"/>
            <a:ext cx="332676" cy="128054"/>
          </a:xfrm>
          <a:custGeom>
            <a:avLst/>
            <a:gdLst/>
            <a:ahLst/>
            <a:cxnLst/>
            <a:rect l="l" t="t" r="r" b="b"/>
            <a:pathLst>
              <a:path w="332676" h="128054">
                <a:moveTo>
                  <a:pt x="0" y="128054"/>
                </a:moveTo>
                <a:lnTo>
                  <a:pt x="0" y="108178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1280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753965" y="4090252"/>
            <a:ext cx="332676" cy="139242"/>
          </a:xfrm>
          <a:custGeom>
            <a:avLst/>
            <a:gdLst/>
            <a:ahLst/>
            <a:cxnLst/>
            <a:rect l="l" t="t" r="r" b="b"/>
            <a:pathLst>
              <a:path w="332676" h="139242">
                <a:moveTo>
                  <a:pt x="0" y="139242"/>
                </a:moveTo>
                <a:lnTo>
                  <a:pt x="332676" y="22186"/>
                </a:lnTo>
                <a:lnTo>
                  <a:pt x="332676" y="0"/>
                </a:lnTo>
                <a:lnTo>
                  <a:pt x="0" y="119367"/>
                </a:lnTo>
                <a:lnTo>
                  <a:pt x="0" y="1392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753965" y="4090252"/>
            <a:ext cx="332676" cy="139242"/>
          </a:xfrm>
          <a:custGeom>
            <a:avLst/>
            <a:gdLst/>
            <a:ahLst/>
            <a:cxnLst/>
            <a:rect l="l" t="t" r="r" b="b"/>
            <a:pathLst>
              <a:path w="332676" h="139242">
                <a:moveTo>
                  <a:pt x="0" y="139242"/>
                </a:moveTo>
                <a:lnTo>
                  <a:pt x="0" y="119367"/>
                </a:lnTo>
                <a:lnTo>
                  <a:pt x="332676" y="0"/>
                </a:lnTo>
                <a:lnTo>
                  <a:pt x="332676" y="22186"/>
                </a:lnTo>
                <a:lnTo>
                  <a:pt x="0" y="139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53965" y="3971175"/>
            <a:ext cx="332676" cy="150431"/>
          </a:xfrm>
          <a:custGeom>
            <a:avLst/>
            <a:gdLst/>
            <a:ahLst/>
            <a:cxnLst/>
            <a:rect l="l" t="t" r="r" b="b"/>
            <a:pathLst>
              <a:path w="332676" h="150431">
                <a:moveTo>
                  <a:pt x="0" y="130555"/>
                </a:moveTo>
                <a:lnTo>
                  <a:pt x="0" y="150431"/>
                </a:lnTo>
                <a:lnTo>
                  <a:pt x="332676" y="22186"/>
                </a:lnTo>
                <a:lnTo>
                  <a:pt x="332676" y="0"/>
                </a:lnTo>
                <a:lnTo>
                  <a:pt x="0" y="1305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753965" y="3971175"/>
            <a:ext cx="332676" cy="150431"/>
          </a:xfrm>
          <a:custGeom>
            <a:avLst/>
            <a:gdLst/>
            <a:ahLst/>
            <a:cxnLst/>
            <a:rect l="l" t="t" r="r" b="b"/>
            <a:pathLst>
              <a:path w="332676" h="150431">
                <a:moveTo>
                  <a:pt x="0" y="130555"/>
                </a:moveTo>
                <a:lnTo>
                  <a:pt x="332676" y="0"/>
                </a:lnTo>
                <a:lnTo>
                  <a:pt x="332676" y="22186"/>
                </a:lnTo>
                <a:lnTo>
                  <a:pt x="0" y="150431"/>
                </a:lnTo>
                <a:lnTo>
                  <a:pt x="0" y="1305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132656" y="6124894"/>
            <a:ext cx="955382" cy="168783"/>
          </a:xfrm>
          <a:custGeom>
            <a:avLst/>
            <a:gdLst/>
            <a:ahLst/>
            <a:cxnLst/>
            <a:rect l="l" t="t" r="r" b="b"/>
            <a:pathLst>
              <a:path w="955382" h="168783">
                <a:moveTo>
                  <a:pt x="955382" y="0"/>
                </a:moveTo>
                <a:lnTo>
                  <a:pt x="0" y="145186"/>
                </a:lnTo>
                <a:lnTo>
                  <a:pt x="0" y="168783"/>
                </a:lnTo>
                <a:lnTo>
                  <a:pt x="955382" y="23609"/>
                </a:lnTo>
                <a:lnTo>
                  <a:pt x="95538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132656" y="6124894"/>
            <a:ext cx="955382" cy="168783"/>
          </a:xfrm>
          <a:custGeom>
            <a:avLst/>
            <a:gdLst/>
            <a:ahLst/>
            <a:cxnLst/>
            <a:rect l="l" t="t" r="r" b="b"/>
            <a:pathLst>
              <a:path w="955382" h="168783">
                <a:moveTo>
                  <a:pt x="955382" y="0"/>
                </a:moveTo>
                <a:lnTo>
                  <a:pt x="0" y="145186"/>
                </a:lnTo>
                <a:lnTo>
                  <a:pt x="0" y="168783"/>
                </a:lnTo>
                <a:lnTo>
                  <a:pt x="955382" y="23609"/>
                </a:lnTo>
                <a:lnTo>
                  <a:pt x="95538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132656" y="5077966"/>
            <a:ext cx="955382" cy="815797"/>
          </a:xfrm>
          <a:custGeom>
            <a:avLst/>
            <a:gdLst/>
            <a:ahLst/>
            <a:cxnLst/>
            <a:rect l="l" t="t" r="r" b="b"/>
            <a:pathLst>
              <a:path w="955382" h="815797">
                <a:moveTo>
                  <a:pt x="396989" y="792860"/>
                </a:moveTo>
                <a:lnTo>
                  <a:pt x="955382" y="34048"/>
                </a:lnTo>
                <a:lnTo>
                  <a:pt x="955382" y="0"/>
                </a:lnTo>
                <a:lnTo>
                  <a:pt x="386689" y="769975"/>
                </a:lnTo>
                <a:lnTo>
                  <a:pt x="0" y="792200"/>
                </a:lnTo>
                <a:lnTo>
                  <a:pt x="0" y="815797"/>
                </a:lnTo>
                <a:lnTo>
                  <a:pt x="396989" y="7928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132656" y="5077966"/>
            <a:ext cx="955382" cy="815797"/>
          </a:xfrm>
          <a:custGeom>
            <a:avLst/>
            <a:gdLst/>
            <a:ahLst/>
            <a:cxnLst/>
            <a:rect l="l" t="t" r="r" b="b"/>
            <a:pathLst>
              <a:path w="955382" h="815797">
                <a:moveTo>
                  <a:pt x="955382" y="0"/>
                </a:moveTo>
                <a:lnTo>
                  <a:pt x="386689" y="769975"/>
                </a:lnTo>
                <a:lnTo>
                  <a:pt x="0" y="792200"/>
                </a:lnTo>
                <a:lnTo>
                  <a:pt x="0" y="815797"/>
                </a:lnTo>
                <a:lnTo>
                  <a:pt x="396989" y="792860"/>
                </a:lnTo>
                <a:lnTo>
                  <a:pt x="955382" y="34048"/>
                </a:lnTo>
                <a:lnTo>
                  <a:pt x="95538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132656" y="5398095"/>
            <a:ext cx="955382" cy="535559"/>
          </a:xfrm>
          <a:custGeom>
            <a:avLst/>
            <a:gdLst/>
            <a:ahLst/>
            <a:cxnLst/>
            <a:rect l="l" t="t" r="r" b="b"/>
            <a:pathLst>
              <a:path w="955382" h="535559">
                <a:moveTo>
                  <a:pt x="955382" y="508279"/>
                </a:moveTo>
                <a:lnTo>
                  <a:pt x="0" y="0"/>
                </a:lnTo>
                <a:lnTo>
                  <a:pt x="0" y="27279"/>
                </a:lnTo>
                <a:lnTo>
                  <a:pt x="955382" y="535558"/>
                </a:lnTo>
                <a:lnTo>
                  <a:pt x="955382" y="5082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132656" y="5398095"/>
            <a:ext cx="955382" cy="535559"/>
          </a:xfrm>
          <a:custGeom>
            <a:avLst/>
            <a:gdLst/>
            <a:ahLst/>
            <a:cxnLst/>
            <a:rect l="l" t="t" r="r" b="b"/>
            <a:pathLst>
              <a:path w="955382" h="535559">
                <a:moveTo>
                  <a:pt x="955382" y="508279"/>
                </a:moveTo>
                <a:lnTo>
                  <a:pt x="0" y="0"/>
                </a:lnTo>
                <a:lnTo>
                  <a:pt x="0" y="27279"/>
                </a:lnTo>
                <a:lnTo>
                  <a:pt x="955382" y="535558"/>
                </a:lnTo>
                <a:lnTo>
                  <a:pt x="955382" y="508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132656" y="4439508"/>
            <a:ext cx="955382" cy="701116"/>
          </a:xfrm>
          <a:custGeom>
            <a:avLst/>
            <a:gdLst/>
            <a:ahLst/>
            <a:cxnLst/>
            <a:rect l="l" t="t" r="r" b="b"/>
            <a:pathLst>
              <a:path w="955382" h="701116">
                <a:moveTo>
                  <a:pt x="955382" y="673836"/>
                </a:moveTo>
                <a:lnTo>
                  <a:pt x="0" y="0"/>
                </a:lnTo>
                <a:lnTo>
                  <a:pt x="0" y="27279"/>
                </a:lnTo>
                <a:lnTo>
                  <a:pt x="955382" y="701116"/>
                </a:lnTo>
                <a:lnTo>
                  <a:pt x="955382" y="6738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132656" y="4439508"/>
            <a:ext cx="955382" cy="701116"/>
          </a:xfrm>
          <a:custGeom>
            <a:avLst/>
            <a:gdLst/>
            <a:ahLst/>
            <a:cxnLst/>
            <a:rect l="l" t="t" r="r" b="b"/>
            <a:pathLst>
              <a:path w="955382" h="701116">
                <a:moveTo>
                  <a:pt x="955382" y="673836"/>
                </a:moveTo>
                <a:lnTo>
                  <a:pt x="0" y="0"/>
                </a:lnTo>
                <a:lnTo>
                  <a:pt x="0" y="27279"/>
                </a:lnTo>
                <a:lnTo>
                  <a:pt x="955382" y="701116"/>
                </a:lnTo>
                <a:lnTo>
                  <a:pt x="955382" y="6738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132656" y="3942624"/>
            <a:ext cx="955382" cy="265544"/>
          </a:xfrm>
          <a:custGeom>
            <a:avLst/>
            <a:gdLst/>
            <a:ahLst/>
            <a:cxnLst/>
            <a:rect l="l" t="t" r="r" b="b"/>
            <a:pathLst>
              <a:path w="955382" h="265544">
                <a:moveTo>
                  <a:pt x="955382" y="241935"/>
                </a:moveTo>
                <a:lnTo>
                  <a:pt x="0" y="0"/>
                </a:lnTo>
                <a:lnTo>
                  <a:pt x="0" y="23609"/>
                </a:lnTo>
                <a:lnTo>
                  <a:pt x="955382" y="265544"/>
                </a:lnTo>
                <a:lnTo>
                  <a:pt x="955382" y="2419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132656" y="3942624"/>
            <a:ext cx="955382" cy="265544"/>
          </a:xfrm>
          <a:custGeom>
            <a:avLst/>
            <a:gdLst/>
            <a:ahLst/>
            <a:cxnLst/>
            <a:rect l="l" t="t" r="r" b="b"/>
            <a:pathLst>
              <a:path w="955382" h="265544">
                <a:moveTo>
                  <a:pt x="955382" y="241935"/>
                </a:moveTo>
                <a:lnTo>
                  <a:pt x="0" y="0"/>
                </a:lnTo>
                <a:lnTo>
                  <a:pt x="0" y="23609"/>
                </a:lnTo>
                <a:lnTo>
                  <a:pt x="955382" y="265544"/>
                </a:lnTo>
                <a:lnTo>
                  <a:pt x="955382" y="2419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132656" y="4256242"/>
            <a:ext cx="955382" cy="720039"/>
          </a:xfrm>
          <a:custGeom>
            <a:avLst/>
            <a:gdLst/>
            <a:ahLst/>
            <a:cxnLst/>
            <a:rect l="l" t="t" r="r" b="b"/>
            <a:pathLst>
              <a:path w="955382" h="720039">
                <a:moveTo>
                  <a:pt x="392379" y="720039"/>
                </a:moveTo>
                <a:lnTo>
                  <a:pt x="955382" y="33616"/>
                </a:lnTo>
                <a:lnTo>
                  <a:pt x="955382" y="0"/>
                </a:lnTo>
                <a:lnTo>
                  <a:pt x="381355" y="689597"/>
                </a:lnTo>
                <a:lnTo>
                  <a:pt x="0" y="664984"/>
                </a:lnTo>
                <a:lnTo>
                  <a:pt x="0" y="696582"/>
                </a:lnTo>
                <a:lnTo>
                  <a:pt x="392379" y="7200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132656" y="4256242"/>
            <a:ext cx="955382" cy="720039"/>
          </a:xfrm>
          <a:custGeom>
            <a:avLst/>
            <a:gdLst/>
            <a:ahLst/>
            <a:cxnLst/>
            <a:rect l="l" t="t" r="r" b="b"/>
            <a:pathLst>
              <a:path w="955382" h="720039">
                <a:moveTo>
                  <a:pt x="955382" y="0"/>
                </a:moveTo>
                <a:lnTo>
                  <a:pt x="381355" y="689597"/>
                </a:lnTo>
                <a:lnTo>
                  <a:pt x="0" y="664984"/>
                </a:lnTo>
                <a:lnTo>
                  <a:pt x="0" y="696582"/>
                </a:lnTo>
                <a:lnTo>
                  <a:pt x="392379" y="720039"/>
                </a:lnTo>
                <a:lnTo>
                  <a:pt x="955382" y="33616"/>
                </a:lnTo>
                <a:lnTo>
                  <a:pt x="95538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911935" y="4026065"/>
            <a:ext cx="15786" cy="36334"/>
          </a:xfrm>
          <a:custGeom>
            <a:avLst/>
            <a:gdLst/>
            <a:ahLst/>
            <a:cxnLst/>
            <a:rect l="l" t="t" r="r" b="b"/>
            <a:pathLst>
              <a:path w="15786" h="36334">
                <a:moveTo>
                  <a:pt x="0" y="36334"/>
                </a:moveTo>
                <a:lnTo>
                  <a:pt x="15786" y="29895"/>
                </a:lnTo>
                <a:lnTo>
                  <a:pt x="15786" y="0"/>
                </a:lnTo>
                <a:lnTo>
                  <a:pt x="0" y="6438"/>
                </a:lnTo>
                <a:lnTo>
                  <a:pt x="0" y="363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911935" y="4026065"/>
            <a:ext cx="15786" cy="36334"/>
          </a:xfrm>
          <a:custGeom>
            <a:avLst/>
            <a:gdLst/>
            <a:ahLst/>
            <a:cxnLst/>
            <a:rect l="l" t="t" r="r" b="b"/>
            <a:pathLst>
              <a:path w="15786" h="36334">
                <a:moveTo>
                  <a:pt x="0" y="36334"/>
                </a:moveTo>
                <a:lnTo>
                  <a:pt x="15786" y="29895"/>
                </a:lnTo>
                <a:lnTo>
                  <a:pt x="15786" y="0"/>
                </a:lnTo>
                <a:lnTo>
                  <a:pt x="0" y="6438"/>
                </a:lnTo>
                <a:lnTo>
                  <a:pt x="0" y="363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552876" y="4044349"/>
            <a:ext cx="15786" cy="34124"/>
          </a:xfrm>
          <a:custGeom>
            <a:avLst/>
            <a:gdLst/>
            <a:ahLst/>
            <a:cxnLst/>
            <a:rect l="l" t="t" r="r" b="b"/>
            <a:pathLst>
              <a:path w="15786" h="34124">
                <a:moveTo>
                  <a:pt x="0" y="29895"/>
                </a:moveTo>
                <a:lnTo>
                  <a:pt x="15786" y="34124"/>
                </a:lnTo>
                <a:lnTo>
                  <a:pt x="15786" y="4216"/>
                </a:lnTo>
                <a:lnTo>
                  <a:pt x="0" y="0"/>
                </a:lnTo>
                <a:lnTo>
                  <a:pt x="0" y="298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552876" y="4044349"/>
            <a:ext cx="15786" cy="34124"/>
          </a:xfrm>
          <a:custGeom>
            <a:avLst/>
            <a:gdLst/>
            <a:ahLst/>
            <a:cxnLst/>
            <a:rect l="l" t="t" r="r" b="b"/>
            <a:pathLst>
              <a:path w="15786" h="34124">
                <a:moveTo>
                  <a:pt x="0" y="29895"/>
                </a:moveTo>
                <a:lnTo>
                  <a:pt x="15786" y="34124"/>
                </a:lnTo>
                <a:lnTo>
                  <a:pt x="15786" y="4216"/>
                </a:lnTo>
                <a:lnTo>
                  <a:pt x="0" y="0"/>
                </a:lnTo>
                <a:lnTo>
                  <a:pt x="0" y="298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911935" y="4255594"/>
            <a:ext cx="15786" cy="35420"/>
          </a:xfrm>
          <a:custGeom>
            <a:avLst/>
            <a:gdLst/>
            <a:ahLst/>
            <a:cxnLst/>
            <a:rect l="l" t="t" r="r" b="b"/>
            <a:pathLst>
              <a:path w="15786" h="35420">
                <a:moveTo>
                  <a:pt x="0" y="35420"/>
                </a:moveTo>
                <a:lnTo>
                  <a:pt x="15786" y="29895"/>
                </a:lnTo>
                <a:lnTo>
                  <a:pt x="15786" y="0"/>
                </a:lnTo>
                <a:lnTo>
                  <a:pt x="0" y="5524"/>
                </a:lnTo>
                <a:lnTo>
                  <a:pt x="0" y="354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911935" y="4255594"/>
            <a:ext cx="15786" cy="35420"/>
          </a:xfrm>
          <a:custGeom>
            <a:avLst/>
            <a:gdLst/>
            <a:ahLst/>
            <a:cxnLst/>
            <a:rect l="l" t="t" r="r" b="b"/>
            <a:pathLst>
              <a:path w="15786" h="35420">
                <a:moveTo>
                  <a:pt x="0" y="35420"/>
                </a:moveTo>
                <a:lnTo>
                  <a:pt x="15786" y="29895"/>
                </a:lnTo>
                <a:lnTo>
                  <a:pt x="15786" y="0"/>
                </a:lnTo>
                <a:lnTo>
                  <a:pt x="0" y="5524"/>
                </a:lnTo>
                <a:lnTo>
                  <a:pt x="0" y="35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130787" y="4349507"/>
            <a:ext cx="954189" cy="277545"/>
          </a:xfrm>
          <a:custGeom>
            <a:avLst/>
            <a:gdLst/>
            <a:ahLst/>
            <a:cxnLst/>
            <a:rect l="l" t="t" r="r" b="b"/>
            <a:pathLst>
              <a:path w="954189" h="277545">
                <a:moveTo>
                  <a:pt x="0" y="99936"/>
                </a:moveTo>
                <a:lnTo>
                  <a:pt x="954189" y="277545"/>
                </a:lnTo>
                <a:lnTo>
                  <a:pt x="954189" y="180365"/>
                </a:lnTo>
                <a:lnTo>
                  <a:pt x="0" y="0"/>
                </a:lnTo>
                <a:lnTo>
                  <a:pt x="0" y="9993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130787" y="4349507"/>
            <a:ext cx="954189" cy="277545"/>
          </a:xfrm>
          <a:custGeom>
            <a:avLst/>
            <a:gdLst/>
            <a:ahLst/>
            <a:cxnLst/>
            <a:rect l="l" t="t" r="r" b="b"/>
            <a:pathLst>
              <a:path w="954189" h="277545">
                <a:moveTo>
                  <a:pt x="0" y="99936"/>
                </a:moveTo>
                <a:lnTo>
                  <a:pt x="954189" y="277545"/>
                </a:lnTo>
                <a:lnTo>
                  <a:pt x="954189" y="180365"/>
                </a:lnTo>
                <a:lnTo>
                  <a:pt x="0" y="0"/>
                </a:lnTo>
                <a:lnTo>
                  <a:pt x="0" y="99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041223" y="6363954"/>
            <a:ext cx="131508" cy="131508"/>
          </a:xfrm>
          <a:custGeom>
            <a:avLst/>
            <a:gdLst/>
            <a:ahLst/>
            <a:cxnLst/>
            <a:rect l="l" t="t" r="r" b="b"/>
            <a:pathLst>
              <a:path w="131508" h="131508">
                <a:moveTo>
                  <a:pt x="0" y="65747"/>
                </a:moveTo>
                <a:lnTo>
                  <a:pt x="1589" y="80187"/>
                </a:lnTo>
                <a:lnTo>
                  <a:pt x="6129" y="93511"/>
                </a:lnTo>
                <a:lnTo>
                  <a:pt x="13273" y="105375"/>
                </a:lnTo>
                <a:lnTo>
                  <a:pt x="22677" y="115435"/>
                </a:lnTo>
                <a:lnTo>
                  <a:pt x="33995" y="123345"/>
                </a:lnTo>
                <a:lnTo>
                  <a:pt x="46884" y="128761"/>
                </a:lnTo>
                <a:lnTo>
                  <a:pt x="60998" y="131339"/>
                </a:lnTo>
                <a:lnTo>
                  <a:pt x="65747" y="131508"/>
                </a:lnTo>
                <a:lnTo>
                  <a:pt x="80185" y="129918"/>
                </a:lnTo>
                <a:lnTo>
                  <a:pt x="93508" y="125380"/>
                </a:lnTo>
                <a:lnTo>
                  <a:pt x="105372" y="118236"/>
                </a:lnTo>
                <a:lnTo>
                  <a:pt x="115431" y="108833"/>
                </a:lnTo>
                <a:lnTo>
                  <a:pt x="123342" y="97514"/>
                </a:lnTo>
                <a:lnTo>
                  <a:pt x="128759" y="84624"/>
                </a:lnTo>
                <a:lnTo>
                  <a:pt x="131338" y="70509"/>
                </a:lnTo>
                <a:lnTo>
                  <a:pt x="131508" y="65747"/>
                </a:lnTo>
                <a:lnTo>
                  <a:pt x="129918" y="51313"/>
                </a:lnTo>
                <a:lnTo>
                  <a:pt x="125379" y="37992"/>
                </a:lnTo>
                <a:lnTo>
                  <a:pt x="118234" y="26130"/>
                </a:lnTo>
                <a:lnTo>
                  <a:pt x="108829" y="16072"/>
                </a:lnTo>
                <a:lnTo>
                  <a:pt x="97508" y="8162"/>
                </a:lnTo>
                <a:lnTo>
                  <a:pt x="84616" y="2746"/>
                </a:lnTo>
                <a:lnTo>
                  <a:pt x="70499" y="168"/>
                </a:lnTo>
                <a:lnTo>
                  <a:pt x="65747" y="0"/>
                </a:lnTo>
                <a:lnTo>
                  <a:pt x="51311" y="1590"/>
                </a:lnTo>
                <a:lnTo>
                  <a:pt x="37989" y="6130"/>
                </a:lnTo>
                <a:lnTo>
                  <a:pt x="26127" y="13275"/>
                </a:lnTo>
                <a:lnTo>
                  <a:pt x="16068" y="22681"/>
                </a:lnTo>
                <a:lnTo>
                  <a:pt x="8159" y="34001"/>
                </a:lnTo>
                <a:lnTo>
                  <a:pt x="2744" y="46892"/>
                </a:lnTo>
                <a:lnTo>
                  <a:pt x="168" y="61007"/>
                </a:lnTo>
                <a:lnTo>
                  <a:pt x="0" y="657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041223" y="6363954"/>
            <a:ext cx="131508" cy="131508"/>
          </a:xfrm>
          <a:custGeom>
            <a:avLst/>
            <a:gdLst/>
            <a:ahLst/>
            <a:cxnLst/>
            <a:rect l="l" t="t" r="r" b="b"/>
            <a:pathLst>
              <a:path w="131508" h="131508">
                <a:moveTo>
                  <a:pt x="0" y="65747"/>
                </a:moveTo>
                <a:lnTo>
                  <a:pt x="1589" y="80187"/>
                </a:lnTo>
                <a:lnTo>
                  <a:pt x="6129" y="93511"/>
                </a:lnTo>
                <a:lnTo>
                  <a:pt x="13273" y="105375"/>
                </a:lnTo>
                <a:lnTo>
                  <a:pt x="22677" y="115435"/>
                </a:lnTo>
                <a:lnTo>
                  <a:pt x="33995" y="123345"/>
                </a:lnTo>
                <a:lnTo>
                  <a:pt x="46884" y="128761"/>
                </a:lnTo>
                <a:lnTo>
                  <a:pt x="60998" y="131339"/>
                </a:lnTo>
                <a:lnTo>
                  <a:pt x="65747" y="131508"/>
                </a:lnTo>
                <a:lnTo>
                  <a:pt x="80185" y="129918"/>
                </a:lnTo>
                <a:lnTo>
                  <a:pt x="93508" y="125380"/>
                </a:lnTo>
                <a:lnTo>
                  <a:pt x="105372" y="118236"/>
                </a:lnTo>
                <a:lnTo>
                  <a:pt x="115431" y="108833"/>
                </a:lnTo>
                <a:lnTo>
                  <a:pt x="123342" y="97514"/>
                </a:lnTo>
                <a:lnTo>
                  <a:pt x="128759" y="84624"/>
                </a:lnTo>
                <a:lnTo>
                  <a:pt x="131338" y="70509"/>
                </a:lnTo>
                <a:lnTo>
                  <a:pt x="131508" y="65747"/>
                </a:lnTo>
                <a:lnTo>
                  <a:pt x="129918" y="51313"/>
                </a:lnTo>
                <a:lnTo>
                  <a:pt x="125379" y="37992"/>
                </a:lnTo>
                <a:lnTo>
                  <a:pt x="118234" y="26130"/>
                </a:lnTo>
                <a:lnTo>
                  <a:pt x="108829" y="16072"/>
                </a:lnTo>
                <a:lnTo>
                  <a:pt x="97508" y="8162"/>
                </a:lnTo>
                <a:lnTo>
                  <a:pt x="84616" y="2746"/>
                </a:lnTo>
                <a:lnTo>
                  <a:pt x="70499" y="168"/>
                </a:lnTo>
                <a:lnTo>
                  <a:pt x="65747" y="0"/>
                </a:lnTo>
                <a:lnTo>
                  <a:pt x="51311" y="1590"/>
                </a:lnTo>
                <a:lnTo>
                  <a:pt x="37989" y="6130"/>
                </a:lnTo>
                <a:lnTo>
                  <a:pt x="26127" y="13275"/>
                </a:lnTo>
                <a:lnTo>
                  <a:pt x="16068" y="22681"/>
                </a:lnTo>
                <a:lnTo>
                  <a:pt x="8159" y="34001"/>
                </a:lnTo>
                <a:lnTo>
                  <a:pt x="2744" y="46892"/>
                </a:lnTo>
                <a:lnTo>
                  <a:pt x="168" y="61007"/>
                </a:lnTo>
                <a:lnTo>
                  <a:pt x="0" y="657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062733" y="6385468"/>
            <a:ext cx="88480" cy="88468"/>
          </a:xfrm>
          <a:custGeom>
            <a:avLst/>
            <a:gdLst/>
            <a:ahLst/>
            <a:cxnLst/>
            <a:rect l="l" t="t" r="r" b="b"/>
            <a:pathLst>
              <a:path w="88480" h="88468">
                <a:moveTo>
                  <a:pt x="0" y="44234"/>
                </a:moveTo>
                <a:lnTo>
                  <a:pt x="2322" y="58416"/>
                </a:lnTo>
                <a:lnTo>
                  <a:pt x="8781" y="70690"/>
                </a:lnTo>
                <a:lnTo>
                  <a:pt x="18612" y="80295"/>
                </a:lnTo>
                <a:lnTo>
                  <a:pt x="31054" y="86470"/>
                </a:lnTo>
                <a:lnTo>
                  <a:pt x="44234" y="88468"/>
                </a:lnTo>
                <a:lnTo>
                  <a:pt x="58420" y="86147"/>
                </a:lnTo>
                <a:lnTo>
                  <a:pt x="70697" y="79693"/>
                </a:lnTo>
                <a:lnTo>
                  <a:pt x="80304" y="69865"/>
                </a:lnTo>
                <a:lnTo>
                  <a:pt x="86481" y="57426"/>
                </a:lnTo>
                <a:lnTo>
                  <a:pt x="88480" y="44234"/>
                </a:lnTo>
                <a:lnTo>
                  <a:pt x="86160" y="30054"/>
                </a:lnTo>
                <a:lnTo>
                  <a:pt x="79704" y="17780"/>
                </a:lnTo>
                <a:lnTo>
                  <a:pt x="69875" y="8175"/>
                </a:lnTo>
                <a:lnTo>
                  <a:pt x="57432" y="1999"/>
                </a:lnTo>
                <a:lnTo>
                  <a:pt x="44234" y="0"/>
                </a:lnTo>
                <a:lnTo>
                  <a:pt x="30057" y="2321"/>
                </a:lnTo>
                <a:lnTo>
                  <a:pt x="17783" y="8777"/>
                </a:lnTo>
                <a:lnTo>
                  <a:pt x="8175" y="18607"/>
                </a:lnTo>
                <a:lnTo>
                  <a:pt x="1998" y="31049"/>
                </a:lnTo>
                <a:lnTo>
                  <a:pt x="0" y="442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062733" y="6385468"/>
            <a:ext cx="88480" cy="88468"/>
          </a:xfrm>
          <a:custGeom>
            <a:avLst/>
            <a:gdLst/>
            <a:ahLst/>
            <a:cxnLst/>
            <a:rect l="l" t="t" r="r" b="b"/>
            <a:pathLst>
              <a:path w="88480" h="88468">
                <a:moveTo>
                  <a:pt x="0" y="44234"/>
                </a:moveTo>
                <a:lnTo>
                  <a:pt x="2322" y="58416"/>
                </a:lnTo>
                <a:lnTo>
                  <a:pt x="8781" y="70690"/>
                </a:lnTo>
                <a:lnTo>
                  <a:pt x="18612" y="80295"/>
                </a:lnTo>
                <a:lnTo>
                  <a:pt x="31054" y="86470"/>
                </a:lnTo>
                <a:lnTo>
                  <a:pt x="44234" y="88468"/>
                </a:lnTo>
                <a:lnTo>
                  <a:pt x="58420" y="86147"/>
                </a:lnTo>
                <a:lnTo>
                  <a:pt x="70697" y="79693"/>
                </a:lnTo>
                <a:lnTo>
                  <a:pt x="80304" y="69865"/>
                </a:lnTo>
                <a:lnTo>
                  <a:pt x="86481" y="57426"/>
                </a:lnTo>
                <a:lnTo>
                  <a:pt x="88480" y="44234"/>
                </a:lnTo>
                <a:lnTo>
                  <a:pt x="86160" y="30054"/>
                </a:lnTo>
                <a:lnTo>
                  <a:pt x="79704" y="17780"/>
                </a:lnTo>
                <a:lnTo>
                  <a:pt x="69875" y="8175"/>
                </a:lnTo>
                <a:lnTo>
                  <a:pt x="57432" y="1999"/>
                </a:lnTo>
                <a:lnTo>
                  <a:pt x="44234" y="0"/>
                </a:lnTo>
                <a:lnTo>
                  <a:pt x="30057" y="2321"/>
                </a:lnTo>
                <a:lnTo>
                  <a:pt x="17783" y="8777"/>
                </a:lnTo>
                <a:lnTo>
                  <a:pt x="8175" y="18607"/>
                </a:lnTo>
                <a:lnTo>
                  <a:pt x="1998" y="31049"/>
                </a:lnTo>
                <a:lnTo>
                  <a:pt x="0" y="442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047310" y="6349579"/>
            <a:ext cx="129882" cy="109753"/>
          </a:xfrm>
          <a:custGeom>
            <a:avLst/>
            <a:gdLst/>
            <a:ahLst/>
            <a:cxnLst/>
            <a:rect l="l" t="t" r="r" b="b"/>
            <a:pathLst>
              <a:path w="129882" h="109753">
                <a:moveTo>
                  <a:pt x="30035" y="54952"/>
                </a:moveTo>
                <a:lnTo>
                  <a:pt x="30035" y="80124"/>
                </a:lnTo>
                <a:lnTo>
                  <a:pt x="30355" y="84492"/>
                </a:lnTo>
                <a:lnTo>
                  <a:pt x="35588" y="97392"/>
                </a:lnTo>
                <a:lnTo>
                  <a:pt x="45925" y="106379"/>
                </a:lnTo>
                <a:lnTo>
                  <a:pt x="59664" y="109753"/>
                </a:lnTo>
                <a:lnTo>
                  <a:pt x="64033" y="109433"/>
                </a:lnTo>
                <a:lnTo>
                  <a:pt x="76932" y="104200"/>
                </a:lnTo>
                <a:lnTo>
                  <a:pt x="85919" y="93863"/>
                </a:lnTo>
                <a:lnTo>
                  <a:pt x="89293" y="80124"/>
                </a:lnTo>
                <a:lnTo>
                  <a:pt x="92540" y="63878"/>
                </a:lnTo>
                <a:lnTo>
                  <a:pt x="101714" y="54211"/>
                </a:lnTo>
                <a:lnTo>
                  <a:pt x="111683" y="51714"/>
                </a:lnTo>
                <a:lnTo>
                  <a:pt x="129882" y="51714"/>
                </a:lnTo>
                <a:lnTo>
                  <a:pt x="129882" y="9626"/>
                </a:lnTo>
                <a:lnTo>
                  <a:pt x="129133" y="0"/>
                </a:lnTo>
                <a:lnTo>
                  <a:pt x="99917" y="182"/>
                </a:lnTo>
                <a:lnTo>
                  <a:pt x="85919" y="326"/>
                </a:lnTo>
                <a:lnTo>
                  <a:pt x="70472" y="478"/>
                </a:lnTo>
                <a:lnTo>
                  <a:pt x="54730" y="613"/>
                </a:lnTo>
                <a:lnTo>
                  <a:pt x="26974" y="749"/>
                </a:lnTo>
                <a:lnTo>
                  <a:pt x="7447" y="4671"/>
                </a:lnTo>
                <a:lnTo>
                  <a:pt x="725" y="13969"/>
                </a:lnTo>
                <a:lnTo>
                  <a:pt x="0" y="24930"/>
                </a:lnTo>
                <a:lnTo>
                  <a:pt x="30035" y="549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47310" y="6349579"/>
            <a:ext cx="129882" cy="109753"/>
          </a:xfrm>
          <a:custGeom>
            <a:avLst/>
            <a:gdLst/>
            <a:ahLst/>
            <a:cxnLst/>
            <a:rect l="l" t="t" r="r" b="b"/>
            <a:pathLst>
              <a:path w="129882" h="109753">
                <a:moveTo>
                  <a:pt x="89293" y="80124"/>
                </a:moveTo>
                <a:lnTo>
                  <a:pt x="85919" y="93863"/>
                </a:lnTo>
                <a:lnTo>
                  <a:pt x="76932" y="104200"/>
                </a:lnTo>
                <a:lnTo>
                  <a:pt x="64033" y="109433"/>
                </a:lnTo>
                <a:lnTo>
                  <a:pt x="59664" y="109753"/>
                </a:lnTo>
                <a:lnTo>
                  <a:pt x="45925" y="106379"/>
                </a:lnTo>
                <a:lnTo>
                  <a:pt x="35588" y="97392"/>
                </a:lnTo>
                <a:lnTo>
                  <a:pt x="30355" y="84492"/>
                </a:lnTo>
                <a:lnTo>
                  <a:pt x="30035" y="80124"/>
                </a:lnTo>
                <a:lnTo>
                  <a:pt x="30035" y="54952"/>
                </a:lnTo>
                <a:lnTo>
                  <a:pt x="0" y="24930"/>
                </a:lnTo>
                <a:lnTo>
                  <a:pt x="725" y="13969"/>
                </a:lnTo>
                <a:lnTo>
                  <a:pt x="7447" y="4671"/>
                </a:lnTo>
                <a:lnTo>
                  <a:pt x="26974" y="749"/>
                </a:lnTo>
                <a:lnTo>
                  <a:pt x="39846" y="711"/>
                </a:lnTo>
                <a:lnTo>
                  <a:pt x="54730" y="613"/>
                </a:lnTo>
                <a:lnTo>
                  <a:pt x="70472" y="478"/>
                </a:lnTo>
                <a:lnTo>
                  <a:pt x="85919" y="326"/>
                </a:lnTo>
                <a:lnTo>
                  <a:pt x="99917" y="182"/>
                </a:lnTo>
                <a:lnTo>
                  <a:pt x="111314" y="68"/>
                </a:lnTo>
                <a:lnTo>
                  <a:pt x="118955" y="5"/>
                </a:lnTo>
                <a:lnTo>
                  <a:pt x="120611" y="0"/>
                </a:lnTo>
                <a:lnTo>
                  <a:pt x="129133" y="0"/>
                </a:lnTo>
                <a:lnTo>
                  <a:pt x="129882" y="9626"/>
                </a:lnTo>
                <a:lnTo>
                  <a:pt x="129882" y="12877"/>
                </a:lnTo>
                <a:lnTo>
                  <a:pt x="129882" y="44399"/>
                </a:lnTo>
                <a:lnTo>
                  <a:pt x="129882" y="51714"/>
                </a:lnTo>
                <a:lnTo>
                  <a:pt x="119862" y="51714"/>
                </a:lnTo>
                <a:lnTo>
                  <a:pt x="111683" y="51714"/>
                </a:lnTo>
                <a:lnTo>
                  <a:pt x="101714" y="54211"/>
                </a:lnTo>
                <a:lnTo>
                  <a:pt x="92540" y="63878"/>
                </a:lnTo>
                <a:lnTo>
                  <a:pt x="89293" y="801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062361" y="6337203"/>
            <a:ext cx="94589" cy="36144"/>
          </a:xfrm>
          <a:custGeom>
            <a:avLst/>
            <a:gdLst/>
            <a:ahLst/>
            <a:cxnLst/>
            <a:rect l="l" t="t" r="r" b="b"/>
            <a:pathLst>
              <a:path w="94589" h="36144">
                <a:moveTo>
                  <a:pt x="0" y="18072"/>
                </a:moveTo>
                <a:lnTo>
                  <a:pt x="3740" y="25128"/>
                </a:lnTo>
                <a:lnTo>
                  <a:pt x="13937" y="30884"/>
                </a:lnTo>
                <a:lnTo>
                  <a:pt x="29055" y="34751"/>
                </a:lnTo>
                <a:lnTo>
                  <a:pt x="47294" y="36144"/>
                </a:lnTo>
                <a:lnTo>
                  <a:pt x="65757" y="34714"/>
                </a:lnTo>
                <a:lnTo>
                  <a:pt x="80820" y="30818"/>
                </a:lnTo>
                <a:lnTo>
                  <a:pt x="90943" y="25041"/>
                </a:lnTo>
                <a:lnTo>
                  <a:pt x="94589" y="18072"/>
                </a:lnTo>
                <a:lnTo>
                  <a:pt x="90847" y="11020"/>
                </a:lnTo>
                <a:lnTo>
                  <a:pt x="80647" y="5264"/>
                </a:lnTo>
                <a:lnTo>
                  <a:pt x="65529" y="1394"/>
                </a:lnTo>
                <a:lnTo>
                  <a:pt x="47294" y="0"/>
                </a:lnTo>
                <a:lnTo>
                  <a:pt x="28826" y="1431"/>
                </a:lnTo>
                <a:lnTo>
                  <a:pt x="13764" y="5330"/>
                </a:lnTo>
                <a:lnTo>
                  <a:pt x="3644" y="11107"/>
                </a:lnTo>
                <a:lnTo>
                  <a:pt x="0" y="180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062361" y="6337203"/>
            <a:ext cx="94589" cy="36144"/>
          </a:xfrm>
          <a:custGeom>
            <a:avLst/>
            <a:gdLst/>
            <a:ahLst/>
            <a:cxnLst/>
            <a:rect l="l" t="t" r="r" b="b"/>
            <a:pathLst>
              <a:path w="94589" h="36144">
                <a:moveTo>
                  <a:pt x="0" y="18072"/>
                </a:moveTo>
                <a:lnTo>
                  <a:pt x="3740" y="25128"/>
                </a:lnTo>
                <a:lnTo>
                  <a:pt x="13937" y="30884"/>
                </a:lnTo>
                <a:lnTo>
                  <a:pt x="29055" y="34751"/>
                </a:lnTo>
                <a:lnTo>
                  <a:pt x="47294" y="36144"/>
                </a:lnTo>
                <a:lnTo>
                  <a:pt x="65757" y="34714"/>
                </a:lnTo>
                <a:lnTo>
                  <a:pt x="80820" y="30818"/>
                </a:lnTo>
                <a:lnTo>
                  <a:pt x="90943" y="25041"/>
                </a:lnTo>
                <a:lnTo>
                  <a:pt x="94589" y="18072"/>
                </a:lnTo>
                <a:lnTo>
                  <a:pt x="90847" y="11020"/>
                </a:lnTo>
                <a:lnTo>
                  <a:pt x="80647" y="5264"/>
                </a:lnTo>
                <a:lnTo>
                  <a:pt x="65529" y="1394"/>
                </a:lnTo>
                <a:lnTo>
                  <a:pt x="47294" y="0"/>
                </a:lnTo>
                <a:lnTo>
                  <a:pt x="28826" y="1431"/>
                </a:lnTo>
                <a:lnTo>
                  <a:pt x="13764" y="5330"/>
                </a:lnTo>
                <a:lnTo>
                  <a:pt x="3644" y="11107"/>
                </a:lnTo>
                <a:lnTo>
                  <a:pt x="0" y="180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080428" y="6334543"/>
            <a:ext cx="58445" cy="19405"/>
          </a:xfrm>
          <a:custGeom>
            <a:avLst/>
            <a:gdLst/>
            <a:ahLst/>
            <a:cxnLst/>
            <a:rect l="l" t="t" r="r" b="b"/>
            <a:pathLst>
              <a:path w="58445" h="19405">
                <a:moveTo>
                  <a:pt x="0" y="9702"/>
                </a:moveTo>
                <a:lnTo>
                  <a:pt x="5976" y="15582"/>
                </a:lnTo>
                <a:lnTo>
                  <a:pt x="21083" y="19023"/>
                </a:lnTo>
                <a:lnTo>
                  <a:pt x="29222" y="19405"/>
                </a:lnTo>
                <a:lnTo>
                  <a:pt x="46930" y="17422"/>
                </a:lnTo>
                <a:lnTo>
                  <a:pt x="57296" y="12406"/>
                </a:lnTo>
                <a:lnTo>
                  <a:pt x="58445" y="9702"/>
                </a:lnTo>
                <a:lnTo>
                  <a:pt x="52472" y="3823"/>
                </a:lnTo>
                <a:lnTo>
                  <a:pt x="37366" y="381"/>
                </a:lnTo>
                <a:lnTo>
                  <a:pt x="29222" y="0"/>
                </a:lnTo>
                <a:lnTo>
                  <a:pt x="11520" y="1983"/>
                </a:lnTo>
                <a:lnTo>
                  <a:pt x="1150" y="6998"/>
                </a:lnTo>
                <a:lnTo>
                  <a:pt x="0" y="97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80428" y="6334543"/>
            <a:ext cx="58445" cy="19405"/>
          </a:xfrm>
          <a:custGeom>
            <a:avLst/>
            <a:gdLst/>
            <a:ahLst/>
            <a:cxnLst/>
            <a:rect l="l" t="t" r="r" b="b"/>
            <a:pathLst>
              <a:path w="58445" h="19405">
                <a:moveTo>
                  <a:pt x="0" y="9702"/>
                </a:moveTo>
                <a:lnTo>
                  <a:pt x="5976" y="15582"/>
                </a:lnTo>
                <a:lnTo>
                  <a:pt x="21083" y="19023"/>
                </a:lnTo>
                <a:lnTo>
                  <a:pt x="29222" y="19405"/>
                </a:lnTo>
                <a:lnTo>
                  <a:pt x="46930" y="17422"/>
                </a:lnTo>
                <a:lnTo>
                  <a:pt x="57296" y="12406"/>
                </a:lnTo>
                <a:lnTo>
                  <a:pt x="58445" y="9702"/>
                </a:lnTo>
                <a:lnTo>
                  <a:pt x="52472" y="3823"/>
                </a:lnTo>
                <a:lnTo>
                  <a:pt x="37366" y="381"/>
                </a:lnTo>
                <a:lnTo>
                  <a:pt x="29222" y="0"/>
                </a:lnTo>
                <a:lnTo>
                  <a:pt x="11520" y="1983"/>
                </a:lnTo>
                <a:lnTo>
                  <a:pt x="1150" y="6998"/>
                </a:lnTo>
                <a:lnTo>
                  <a:pt x="0" y="97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089550" y="6306130"/>
            <a:ext cx="40195" cy="42100"/>
          </a:xfrm>
          <a:custGeom>
            <a:avLst/>
            <a:gdLst/>
            <a:ahLst/>
            <a:cxnLst/>
            <a:rect l="l" t="t" r="r" b="b"/>
            <a:pathLst>
              <a:path w="40195" h="42100">
                <a:moveTo>
                  <a:pt x="4076" y="31445"/>
                </a:moveTo>
                <a:lnTo>
                  <a:pt x="1549" y="32562"/>
                </a:lnTo>
                <a:lnTo>
                  <a:pt x="0" y="35432"/>
                </a:lnTo>
                <a:lnTo>
                  <a:pt x="0" y="39115"/>
                </a:lnTo>
                <a:lnTo>
                  <a:pt x="9004" y="42100"/>
                </a:lnTo>
                <a:lnTo>
                  <a:pt x="31203" y="42100"/>
                </a:lnTo>
                <a:lnTo>
                  <a:pt x="40195" y="39115"/>
                </a:lnTo>
                <a:lnTo>
                  <a:pt x="40195" y="33921"/>
                </a:lnTo>
                <a:lnTo>
                  <a:pt x="36118" y="31445"/>
                </a:lnTo>
                <a:lnTo>
                  <a:pt x="36118" y="0"/>
                </a:lnTo>
                <a:lnTo>
                  <a:pt x="4076" y="0"/>
                </a:lnTo>
                <a:lnTo>
                  <a:pt x="4076" y="314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89550" y="6306130"/>
            <a:ext cx="40195" cy="42100"/>
          </a:xfrm>
          <a:custGeom>
            <a:avLst/>
            <a:gdLst/>
            <a:ahLst/>
            <a:cxnLst/>
            <a:rect l="l" t="t" r="r" b="b"/>
            <a:pathLst>
              <a:path w="40195" h="42100">
                <a:moveTo>
                  <a:pt x="4076" y="31445"/>
                </a:moveTo>
                <a:lnTo>
                  <a:pt x="4076" y="0"/>
                </a:lnTo>
                <a:lnTo>
                  <a:pt x="36118" y="0"/>
                </a:lnTo>
                <a:lnTo>
                  <a:pt x="36118" y="31445"/>
                </a:lnTo>
                <a:lnTo>
                  <a:pt x="38658" y="32562"/>
                </a:lnTo>
                <a:lnTo>
                  <a:pt x="40195" y="33921"/>
                </a:lnTo>
                <a:lnTo>
                  <a:pt x="40195" y="35432"/>
                </a:lnTo>
                <a:lnTo>
                  <a:pt x="40195" y="39115"/>
                </a:lnTo>
                <a:lnTo>
                  <a:pt x="31203" y="42100"/>
                </a:lnTo>
                <a:lnTo>
                  <a:pt x="20104" y="42100"/>
                </a:lnTo>
                <a:lnTo>
                  <a:pt x="9004" y="42100"/>
                </a:lnTo>
                <a:lnTo>
                  <a:pt x="0" y="39115"/>
                </a:lnTo>
                <a:lnTo>
                  <a:pt x="0" y="35432"/>
                </a:lnTo>
                <a:lnTo>
                  <a:pt x="0" y="33921"/>
                </a:lnTo>
                <a:lnTo>
                  <a:pt x="1549" y="32562"/>
                </a:lnTo>
                <a:lnTo>
                  <a:pt x="4076" y="314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090337" y="6413053"/>
            <a:ext cx="33274" cy="33299"/>
          </a:xfrm>
          <a:custGeom>
            <a:avLst/>
            <a:gdLst/>
            <a:ahLst/>
            <a:cxnLst/>
            <a:rect l="l" t="t" r="r" b="b"/>
            <a:pathLst>
              <a:path w="33274" h="33299">
                <a:moveTo>
                  <a:pt x="0" y="16649"/>
                </a:moveTo>
                <a:lnTo>
                  <a:pt x="0" y="25831"/>
                </a:lnTo>
                <a:lnTo>
                  <a:pt x="7442" y="33299"/>
                </a:lnTo>
                <a:lnTo>
                  <a:pt x="25831" y="33299"/>
                </a:lnTo>
                <a:lnTo>
                  <a:pt x="33274" y="25831"/>
                </a:lnTo>
                <a:lnTo>
                  <a:pt x="33274" y="7454"/>
                </a:lnTo>
                <a:lnTo>
                  <a:pt x="25831" y="0"/>
                </a:lnTo>
                <a:lnTo>
                  <a:pt x="7442" y="0"/>
                </a:lnTo>
                <a:lnTo>
                  <a:pt x="0" y="7454"/>
                </a:lnTo>
                <a:lnTo>
                  <a:pt x="0" y="166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090337" y="6413053"/>
            <a:ext cx="33274" cy="33299"/>
          </a:xfrm>
          <a:custGeom>
            <a:avLst/>
            <a:gdLst/>
            <a:ahLst/>
            <a:cxnLst/>
            <a:rect l="l" t="t" r="r" b="b"/>
            <a:pathLst>
              <a:path w="33274" h="33299">
                <a:moveTo>
                  <a:pt x="0" y="16649"/>
                </a:moveTo>
                <a:lnTo>
                  <a:pt x="0" y="25831"/>
                </a:lnTo>
                <a:lnTo>
                  <a:pt x="7442" y="33299"/>
                </a:lnTo>
                <a:lnTo>
                  <a:pt x="16637" y="33299"/>
                </a:lnTo>
                <a:lnTo>
                  <a:pt x="25831" y="33299"/>
                </a:lnTo>
                <a:lnTo>
                  <a:pt x="33274" y="25831"/>
                </a:lnTo>
                <a:lnTo>
                  <a:pt x="33274" y="16649"/>
                </a:lnTo>
                <a:lnTo>
                  <a:pt x="33274" y="7454"/>
                </a:lnTo>
                <a:lnTo>
                  <a:pt x="25831" y="0"/>
                </a:lnTo>
                <a:lnTo>
                  <a:pt x="16637" y="0"/>
                </a:lnTo>
                <a:lnTo>
                  <a:pt x="7442" y="0"/>
                </a:lnTo>
                <a:lnTo>
                  <a:pt x="0" y="7454"/>
                </a:lnTo>
                <a:lnTo>
                  <a:pt x="0" y="166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99473" y="6422197"/>
            <a:ext cx="15011" cy="15011"/>
          </a:xfrm>
          <a:custGeom>
            <a:avLst/>
            <a:gdLst/>
            <a:ahLst/>
            <a:cxnLst/>
            <a:rect l="l" t="t" r="r" b="b"/>
            <a:pathLst>
              <a:path w="15011" h="15011">
                <a:moveTo>
                  <a:pt x="0" y="7505"/>
                </a:moveTo>
                <a:lnTo>
                  <a:pt x="0" y="11658"/>
                </a:lnTo>
                <a:lnTo>
                  <a:pt x="3352" y="15011"/>
                </a:lnTo>
                <a:lnTo>
                  <a:pt x="11645" y="15011"/>
                </a:lnTo>
                <a:lnTo>
                  <a:pt x="15011" y="11658"/>
                </a:lnTo>
                <a:lnTo>
                  <a:pt x="15011" y="3352"/>
                </a:lnTo>
                <a:lnTo>
                  <a:pt x="11645" y="0"/>
                </a:lnTo>
                <a:lnTo>
                  <a:pt x="3352" y="0"/>
                </a:lnTo>
                <a:lnTo>
                  <a:pt x="0" y="3352"/>
                </a:lnTo>
                <a:lnTo>
                  <a:pt x="0" y="7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099473" y="6422197"/>
            <a:ext cx="15011" cy="15011"/>
          </a:xfrm>
          <a:custGeom>
            <a:avLst/>
            <a:gdLst/>
            <a:ahLst/>
            <a:cxnLst/>
            <a:rect l="l" t="t" r="r" b="b"/>
            <a:pathLst>
              <a:path w="15011" h="15011">
                <a:moveTo>
                  <a:pt x="0" y="7505"/>
                </a:moveTo>
                <a:lnTo>
                  <a:pt x="0" y="11658"/>
                </a:lnTo>
                <a:lnTo>
                  <a:pt x="3352" y="15011"/>
                </a:lnTo>
                <a:lnTo>
                  <a:pt x="7505" y="15011"/>
                </a:lnTo>
                <a:lnTo>
                  <a:pt x="11645" y="15011"/>
                </a:lnTo>
                <a:lnTo>
                  <a:pt x="15011" y="11658"/>
                </a:lnTo>
                <a:lnTo>
                  <a:pt x="15011" y="7505"/>
                </a:lnTo>
                <a:lnTo>
                  <a:pt x="15011" y="3352"/>
                </a:lnTo>
                <a:lnTo>
                  <a:pt x="11645" y="0"/>
                </a:lnTo>
                <a:lnTo>
                  <a:pt x="7505" y="0"/>
                </a:lnTo>
                <a:lnTo>
                  <a:pt x="3352" y="0"/>
                </a:lnTo>
                <a:lnTo>
                  <a:pt x="0" y="3352"/>
                </a:lnTo>
                <a:lnTo>
                  <a:pt x="0" y="7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176689" y="6356492"/>
            <a:ext cx="73451" cy="22682"/>
          </a:xfrm>
          <a:custGeom>
            <a:avLst/>
            <a:gdLst/>
            <a:ahLst/>
            <a:cxnLst/>
            <a:rect l="l" t="t" r="r" b="b"/>
            <a:pathLst>
              <a:path w="73451" h="22682">
                <a:moveTo>
                  <a:pt x="508" y="22682"/>
                </a:moveTo>
                <a:lnTo>
                  <a:pt x="65951" y="22682"/>
                </a:lnTo>
                <a:lnTo>
                  <a:pt x="73451" y="17499"/>
                </a:lnTo>
                <a:lnTo>
                  <a:pt x="73433" y="7357"/>
                </a:lnTo>
                <a:lnTo>
                  <a:pt x="63341" y="328"/>
                </a:lnTo>
                <a:lnTo>
                  <a:pt x="59347" y="0"/>
                </a:lnTo>
                <a:lnTo>
                  <a:pt x="44276" y="161"/>
                </a:lnTo>
                <a:lnTo>
                  <a:pt x="27485" y="538"/>
                </a:lnTo>
                <a:lnTo>
                  <a:pt x="12352" y="969"/>
                </a:lnTo>
                <a:lnTo>
                  <a:pt x="2259" y="1294"/>
                </a:lnTo>
                <a:lnTo>
                  <a:pt x="0" y="1371"/>
                </a:lnTo>
                <a:lnTo>
                  <a:pt x="508" y="226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176689" y="6356492"/>
            <a:ext cx="73451" cy="22682"/>
          </a:xfrm>
          <a:custGeom>
            <a:avLst/>
            <a:gdLst/>
            <a:ahLst/>
            <a:cxnLst/>
            <a:rect l="l" t="t" r="r" b="b"/>
            <a:pathLst>
              <a:path w="73451" h="22682">
                <a:moveTo>
                  <a:pt x="508" y="22682"/>
                </a:moveTo>
                <a:lnTo>
                  <a:pt x="65951" y="22682"/>
                </a:lnTo>
                <a:lnTo>
                  <a:pt x="73451" y="17499"/>
                </a:lnTo>
                <a:lnTo>
                  <a:pt x="73433" y="7357"/>
                </a:lnTo>
                <a:lnTo>
                  <a:pt x="63341" y="328"/>
                </a:lnTo>
                <a:lnTo>
                  <a:pt x="59347" y="0"/>
                </a:lnTo>
                <a:lnTo>
                  <a:pt x="44276" y="161"/>
                </a:lnTo>
                <a:lnTo>
                  <a:pt x="27485" y="538"/>
                </a:lnTo>
                <a:lnTo>
                  <a:pt x="12352" y="969"/>
                </a:lnTo>
                <a:lnTo>
                  <a:pt x="2259" y="1294"/>
                </a:lnTo>
                <a:lnTo>
                  <a:pt x="0" y="1371"/>
                </a:lnTo>
                <a:lnTo>
                  <a:pt x="508" y="226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701681" y="6252574"/>
            <a:ext cx="107429" cy="107416"/>
          </a:xfrm>
          <a:custGeom>
            <a:avLst/>
            <a:gdLst/>
            <a:ahLst/>
            <a:cxnLst/>
            <a:rect l="l" t="t" r="r" b="b"/>
            <a:pathLst>
              <a:path w="107429" h="107416">
                <a:moveTo>
                  <a:pt x="107429" y="53708"/>
                </a:moveTo>
                <a:lnTo>
                  <a:pt x="105571" y="39644"/>
                </a:lnTo>
                <a:lnTo>
                  <a:pt x="100187" y="26747"/>
                </a:lnTo>
                <a:lnTo>
                  <a:pt x="91794" y="15818"/>
                </a:lnTo>
                <a:lnTo>
                  <a:pt x="80907" y="7373"/>
                </a:lnTo>
                <a:lnTo>
                  <a:pt x="68044" y="1929"/>
                </a:lnTo>
                <a:lnTo>
                  <a:pt x="53721" y="0"/>
                </a:lnTo>
                <a:lnTo>
                  <a:pt x="39648" y="1859"/>
                </a:lnTo>
                <a:lnTo>
                  <a:pt x="26750" y="7242"/>
                </a:lnTo>
                <a:lnTo>
                  <a:pt x="15821" y="15633"/>
                </a:lnTo>
                <a:lnTo>
                  <a:pt x="7375" y="26518"/>
                </a:lnTo>
                <a:lnTo>
                  <a:pt x="1929" y="39382"/>
                </a:lnTo>
                <a:lnTo>
                  <a:pt x="0" y="53708"/>
                </a:lnTo>
                <a:lnTo>
                  <a:pt x="1860" y="67775"/>
                </a:lnTo>
                <a:lnTo>
                  <a:pt x="7245" y="80669"/>
                </a:lnTo>
                <a:lnTo>
                  <a:pt x="15640" y="91596"/>
                </a:lnTo>
                <a:lnTo>
                  <a:pt x="26528" y="100041"/>
                </a:lnTo>
                <a:lnTo>
                  <a:pt x="39393" y="105486"/>
                </a:lnTo>
                <a:lnTo>
                  <a:pt x="53721" y="107416"/>
                </a:lnTo>
                <a:lnTo>
                  <a:pt x="67780" y="105558"/>
                </a:lnTo>
                <a:lnTo>
                  <a:pt x="80676" y="100174"/>
                </a:lnTo>
                <a:lnTo>
                  <a:pt x="91606" y="91781"/>
                </a:lnTo>
                <a:lnTo>
                  <a:pt x="100052" y="80895"/>
                </a:lnTo>
                <a:lnTo>
                  <a:pt x="105499" y="68031"/>
                </a:lnTo>
                <a:lnTo>
                  <a:pt x="107429" y="537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701681" y="6252574"/>
            <a:ext cx="107429" cy="107416"/>
          </a:xfrm>
          <a:custGeom>
            <a:avLst/>
            <a:gdLst/>
            <a:ahLst/>
            <a:cxnLst/>
            <a:rect l="l" t="t" r="r" b="b"/>
            <a:pathLst>
              <a:path w="107429" h="107416">
                <a:moveTo>
                  <a:pt x="107429" y="53708"/>
                </a:moveTo>
                <a:lnTo>
                  <a:pt x="105499" y="68031"/>
                </a:lnTo>
                <a:lnTo>
                  <a:pt x="100052" y="80895"/>
                </a:lnTo>
                <a:lnTo>
                  <a:pt x="91606" y="91781"/>
                </a:lnTo>
                <a:lnTo>
                  <a:pt x="80676" y="100174"/>
                </a:lnTo>
                <a:lnTo>
                  <a:pt x="67780" y="105558"/>
                </a:lnTo>
                <a:lnTo>
                  <a:pt x="53721" y="107416"/>
                </a:lnTo>
                <a:lnTo>
                  <a:pt x="39393" y="105486"/>
                </a:lnTo>
                <a:lnTo>
                  <a:pt x="26528" y="100041"/>
                </a:lnTo>
                <a:lnTo>
                  <a:pt x="15640" y="91596"/>
                </a:lnTo>
                <a:lnTo>
                  <a:pt x="7245" y="80669"/>
                </a:lnTo>
                <a:lnTo>
                  <a:pt x="1860" y="67775"/>
                </a:lnTo>
                <a:lnTo>
                  <a:pt x="0" y="53708"/>
                </a:lnTo>
                <a:lnTo>
                  <a:pt x="1929" y="39382"/>
                </a:lnTo>
                <a:lnTo>
                  <a:pt x="7375" y="26518"/>
                </a:lnTo>
                <a:lnTo>
                  <a:pt x="15821" y="15633"/>
                </a:lnTo>
                <a:lnTo>
                  <a:pt x="26750" y="7242"/>
                </a:lnTo>
                <a:lnTo>
                  <a:pt x="39648" y="1859"/>
                </a:lnTo>
                <a:lnTo>
                  <a:pt x="53721" y="0"/>
                </a:lnTo>
                <a:lnTo>
                  <a:pt x="68044" y="1929"/>
                </a:lnTo>
                <a:lnTo>
                  <a:pt x="80907" y="7373"/>
                </a:lnTo>
                <a:lnTo>
                  <a:pt x="91794" y="15818"/>
                </a:lnTo>
                <a:lnTo>
                  <a:pt x="100187" y="26747"/>
                </a:lnTo>
                <a:lnTo>
                  <a:pt x="105571" y="39644"/>
                </a:lnTo>
                <a:lnTo>
                  <a:pt x="107429" y="53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719247" y="6270138"/>
            <a:ext cx="72288" cy="72288"/>
          </a:xfrm>
          <a:custGeom>
            <a:avLst/>
            <a:gdLst/>
            <a:ahLst/>
            <a:cxnLst/>
            <a:rect l="l" t="t" r="r" b="b"/>
            <a:pathLst>
              <a:path w="72288" h="72288">
                <a:moveTo>
                  <a:pt x="72288" y="36144"/>
                </a:moveTo>
                <a:lnTo>
                  <a:pt x="69345" y="21834"/>
                </a:lnTo>
                <a:lnTo>
                  <a:pt x="61581" y="10464"/>
                </a:lnTo>
                <a:lnTo>
                  <a:pt x="50134" y="2806"/>
                </a:lnTo>
                <a:lnTo>
                  <a:pt x="36144" y="0"/>
                </a:lnTo>
                <a:lnTo>
                  <a:pt x="35774" y="1"/>
                </a:lnTo>
                <a:lnTo>
                  <a:pt x="21834" y="2942"/>
                </a:lnTo>
                <a:lnTo>
                  <a:pt x="10464" y="10706"/>
                </a:lnTo>
                <a:lnTo>
                  <a:pt x="2806" y="22154"/>
                </a:lnTo>
                <a:lnTo>
                  <a:pt x="0" y="36144"/>
                </a:lnTo>
                <a:lnTo>
                  <a:pt x="1" y="36513"/>
                </a:lnTo>
                <a:lnTo>
                  <a:pt x="2942" y="50448"/>
                </a:lnTo>
                <a:lnTo>
                  <a:pt x="10706" y="61819"/>
                </a:lnTo>
                <a:lnTo>
                  <a:pt x="22154" y="69480"/>
                </a:lnTo>
                <a:lnTo>
                  <a:pt x="36144" y="72288"/>
                </a:lnTo>
                <a:lnTo>
                  <a:pt x="36513" y="72286"/>
                </a:lnTo>
                <a:lnTo>
                  <a:pt x="50454" y="69344"/>
                </a:lnTo>
                <a:lnTo>
                  <a:pt x="61823" y="61576"/>
                </a:lnTo>
                <a:lnTo>
                  <a:pt x="69482" y="50128"/>
                </a:lnTo>
                <a:lnTo>
                  <a:pt x="72288" y="361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719247" y="6270138"/>
            <a:ext cx="72288" cy="72288"/>
          </a:xfrm>
          <a:custGeom>
            <a:avLst/>
            <a:gdLst/>
            <a:ahLst/>
            <a:cxnLst/>
            <a:rect l="l" t="t" r="r" b="b"/>
            <a:pathLst>
              <a:path w="72288" h="72288">
                <a:moveTo>
                  <a:pt x="72288" y="36144"/>
                </a:moveTo>
                <a:lnTo>
                  <a:pt x="69482" y="50128"/>
                </a:lnTo>
                <a:lnTo>
                  <a:pt x="61823" y="61576"/>
                </a:lnTo>
                <a:lnTo>
                  <a:pt x="50454" y="69344"/>
                </a:lnTo>
                <a:lnTo>
                  <a:pt x="36513" y="72286"/>
                </a:lnTo>
                <a:lnTo>
                  <a:pt x="36144" y="72288"/>
                </a:lnTo>
                <a:lnTo>
                  <a:pt x="22154" y="69480"/>
                </a:lnTo>
                <a:lnTo>
                  <a:pt x="10706" y="61819"/>
                </a:lnTo>
                <a:lnTo>
                  <a:pt x="2942" y="50448"/>
                </a:lnTo>
                <a:lnTo>
                  <a:pt x="1" y="36513"/>
                </a:lnTo>
                <a:lnTo>
                  <a:pt x="0" y="36144"/>
                </a:lnTo>
                <a:lnTo>
                  <a:pt x="2806" y="22154"/>
                </a:lnTo>
                <a:lnTo>
                  <a:pt x="10464" y="10706"/>
                </a:lnTo>
                <a:lnTo>
                  <a:pt x="21834" y="2942"/>
                </a:lnTo>
                <a:lnTo>
                  <a:pt x="35774" y="1"/>
                </a:lnTo>
                <a:lnTo>
                  <a:pt x="36144" y="0"/>
                </a:lnTo>
                <a:lnTo>
                  <a:pt x="50134" y="2806"/>
                </a:lnTo>
                <a:lnTo>
                  <a:pt x="61581" y="10464"/>
                </a:lnTo>
                <a:lnTo>
                  <a:pt x="69345" y="21834"/>
                </a:lnTo>
                <a:lnTo>
                  <a:pt x="72286" y="35774"/>
                </a:lnTo>
                <a:lnTo>
                  <a:pt x="72288" y="361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698025" y="6240840"/>
            <a:ext cx="106108" cy="89649"/>
          </a:xfrm>
          <a:custGeom>
            <a:avLst/>
            <a:gdLst/>
            <a:ahLst/>
            <a:cxnLst/>
            <a:rect l="l" t="t" r="r" b="b"/>
            <a:pathLst>
              <a:path w="106108" h="89649">
                <a:moveTo>
                  <a:pt x="14232" y="45"/>
                </a:moveTo>
                <a:lnTo>
                  <a:pt x="622" y="0"/>
                </a:lnTo>
                <a:lnTo>
                  <a:pt x="0" y="7848"/>
                </a:lnTo>
                <a:lnTo>
                  <a:pt x="0" y="42227"/>
                </a:lnTo>
                <a:lnTo>
                  <a:pt x="14884" y="42227"/>
                </a:lnTo>
                <a:lnTo>
                  <a:pt x="24914" y="45433"/>
                </a:lnTo>
                <a:lnTo>
                  <a:pt x="32530" y="58310"/>
                </a:lnTo>
                <a:lnTo>
                  <a:pt x="33172" y="65443"/>
                </a:lnTo>
                <a:lnTo>
                  <a:pt x="37223" y="78852"/>
                </a:lnTo>
                <a:lnTo>
                  <a:pt x="47678" y="87629"/>
                </a:lnTo>
                <a:lnTo>
                  <a:pt x="57365" y="89649"/>
                </a:lnTo>
                <a:lnTo>
                  <a:pt x="70777" y="85596"/>
                </a:lnTo>
                <a:lnTo>
                  <a:pt x="79550" y="75139"/>
                </a:lnTo>
                <a:lnTo>
                  <a:pt x="81572" y="65443"/>
                </a:lnTo>
                <a:lnTo>
                  <a:pt x="81572" y="44881"/>
                </a:lnTo>
                <a:lnTo>
                  <a:pt x="106108" y="20345"/>
                </a:lnTo>
                <a:lnTo>
                  <a:pt x="104907" y="9470"/>
                </a:lnTo>
                <a:lnTo>
                  <a:pt x="94491" y="1641"/>
                </a:lnTo>
                <a:lnTo>
                  <a:pt x="84061" y="596"/>
                </a:lnTo>
                <a:lnTo>
                  <a:pt x="55651" y="443"/>
                </a:lnTo>
                <a:lnTo>
                  <a:pt x="39957" y="300"/>
                </a:lnTo>
                <a:lnTo>
                  <a:pt x="25574" y="156"/>
                </a:lnTo>
                <a:lnTo>
                  <a:pt x="14232" y="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98025" y="6240840"/>
            <a:ext cx="106108" cy="89649"/>
          </a:xfrm>
          <a:custGeom>
            <a:avLst/>
            <a:gdLst/>
            <a:ahLst/>
            <a:cxnLst/>
            <a:rect l="l" t="t" r="r" b="b"/>
            <a:pathLst>
              <a:path w="106108" h="89649">
                <a:moveTo>
                  <a:pt x="33172" y="65443"/>
                </a:moveTo>
                <a:lnTo>
                  <a:pt x="37223" y="78852"/>
                </a:lnTo>
                <a:lnTo>
                  <a:pt x="47678" y="87629"/>
                </a:lnTo>
                <a:lnTo>
                  <a:pt x="57365" y="89649"/>
                </a:lnTo>
                <a:lnTo>
                  <a:pt x="70777" y="85596"/>
                </a:lnTo>
                <a:lnTo>
                  <a:pt x="79550" y="75139"/>
                </a:lnTo>
                <a:lnTo>
                  <a:pt x="81572" y="65443"/>
                </a:lnTo>
                <a:lnTo>
                  <a:pt x="81572" y="44881"/>
                </a:lnTo>
                <a:lnTo>
                  <a:pt x="106108" y="20345"/>
                </a:lnTo>
                <a:lnTo>
                  <a:pt x="104907" y="9470"/>
                </a:lnTo>
                <a:lnTo>
                  <a:pt x="94491" y="1641"/>
                </a:lnTo>
                <a:lnTo>
                  <a:pt x="84061" y="596"/>
                </a:lnTo>
                <a:lnTo>
                  <a:pt x="70929" y="552"/>
                </a:lnTo>
                <a:lnTo>
                  <a:pt x="55651" y="443"/>
                </a:lnTo>
                <a:lnTo>
                  <a:pt x="39957" y="300"/>
                </a:lnTo>
                <a:lnTo>
                  <a:pt x="25574" y="156"/>
                </a:lnTo>
                <a:lnTo>
                  <a:pt x="14232" y="45"/>
                </a:lnTo>
                <a:lnTo>
                  <a:pt x="7581" y="0"/>
                </a:lnTo>
                <a:lnTo>
                  <a:pt x="622" y="0"/>
                </a:lnTo>
                <a:lnTo>
                  <a:pt x="0" y="7848"/>
                </a:lnTo>
                <a:lnTo>
                  <a:pt x="0" y="10502"/>
                </a:lnTo>
                <a:lnTo>
                  <a:pt x="0" y="36258"/>
                </a:lnTo>
                <a:lnTo>
                  <a:pt x="0" y="42227"/>
                </a:lnTo>
                <a:lnTo>
                  <a:pt x="8191" y="42227"/>
                </a:lnTo>
                <a:lnTo>
                  <a:pt x="14884" y="42227"/>
                </a:lnTo>
                <a:lnTo>
                  <a:pt x="24914" y="45433"/>
                </a:lnTo>
                <a:lnTo>
                  <a:pt x="32530" y="58310"/>
                </a:lnTo>
                <a:lnTo>
                  <a:pt x="33172" y="654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714578" y="6230726"/>
            <a:ext cx="77266" cy="29514"/>
          </a:xfrm>
          <a:custGeom>
            <a:avLst/>
            <a:gdLst/>
            <a:ahLst/>
            <a:cxnLst/>
            <a:rect l="l" t="t" r="r" b="b"/>
            <a:pathLst>
              <a:path w="77266" h="29514">
                <a:moveTo>
                  <a:pt x="77266" y="14757"/>
                </a:moveTo>
                <a:lnTo>
                  <a:pt x="76951" y="12862"/>
                </a:lnTo>
                <a:lnTo>
                  <a:pt x="70303" y="6302"/>
                </a:lnTo>
                <a:lnTo>
                  <a:pt x="56763" y="1721"/>
                </a:lnTo>
                <a:lnTo>
                  <a:pt x="38633" y="0"/>
                </a:lnTo>
                <a:lnTo>
                  <a:pt x="33675" y="120"/>
                </a:lnTo>
                <a:lnTo>
                  <a:pt x="16502" y="2658"/>
                </a:lnTo>
                <a:lnTo>
                  <a:pt x="4509" y="7830"/>
                </a:lnTo>
                <a:lnTo>
                  <a:pt x="0" y="14757"/>
                </a:lnTo>
                <a:lnTo>
                  <a:pt x="315" y="16651"/>
                </a:lnTo>
                <a:lnTo>
                  <a:pt x="6963" y="23212"/>
                </a:lnTo>
                <a:lnTo>
                  <a:pt x="20503" y="27792"/>
                </a:lnTo>
                <a:lnTo>
                  <a:pt x="38633" y="29514"/>
                </a:lnTo>
                <a:lnTo>
                  <a:pt x="43591" y="29394"/>
                </a:lnTo>
                <a:lnTo>
                  <a:pt x="60764" y="26855"/>
                </a:lnTo>
                <a:lnTo>
                  <a:pt x="72757" y="21684"/>
                </a:lnTo>
                <a:lnTo>
                  <a:pt x="77266" y="1475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714578" y="6230726"/>
            <a:ext cx="77266" cy="29514"/>
          </a:xfrm>
          <a:custGeom>
            <a:avLst/>
            <a:gdLst/>
            <a:ahLst/>
            <a:cxnLst/>
            <a:rect l="l" t="t" r="r" b="b"/>
            <a:pathLst>
              <a:path w="77266" h="29514">
                <a:moveTo>
                  <a:pt x="77266" y="14757"/>
                </a:moveTo>
                <a:lnTo>
                  <a:pt x="72757" y="21684"/>
                </a:lnTo>
                <a:lnTo>
                  <a:pt x="60764" y="26855"/>
                </a:lnTo>
                <a:lnTo>
                  <a:pt x="43591" y="29394"/>
                </a:lnTo>
                <a:lnTo>
                  <a:pt x="38633" y="29514"/>
                </a:lnTo>
                <a:lnTo>
                  <a:pt x="20503" y="27792"/>
                </a:lnTo>
                <a:lnTo>
                  <a:pt x="6963" y="23212"/>
                </a:lnTo>
                <a:lnTo>
                  <a:pt x="315" y="16651"/>
                </a:lnTo>
                <a:lnTo>
                  <a:pt x="0" y="14757"/>
                </a:lnTo>
                <a:lnTo>
                  <a:pt x="4509" y="7830"/>
                </a:lnTo>
                <a:lnTo>
                  <a:pt x="16502" y="2658"/>
                </a:lnTo>
                <a:lnTo>
                  <a:pt x="33675" y="120"/>
                </a:lnTo>
                <a:lnTo>
                  <a:pt x="38633" y="0"/>
                </a:lnTo>
                <a:lnTo>
                  <a:pt x="56763" y="1721"/>
                </a:lnTo>
                <a:lnTo>
                  <a:pt x="70303" y="6302"/>
                </a:lnTo>
                <a:lnTo>
                  <a:pt x="76951" y="12862"/>
                </a:lnTo>
                <a:lnTo>
                  <a:pt x="77266" y="147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729330" y="6228549"/>
            <a:ext cx="47752" cy="15836"/>
          </a:xfrm>
          <a:custGeom>
            <a:avLst/>
            <a:gdLst/>
            <a:ahLst/>
            <a:cxnLst/>
            <a:rect l="l" t="t" r="r" b="b"/>
            <a:pathLst>
              <a:path w="47751" h="15836">
                <a:moveTo>
                  <a:pt x="47751" y="7924"/>
                </a:moveTo>
                <a:lnTo>
                  <a:pt x="47751" y="3543"/>
                </a:lnTo>
                <a:lnTo>
                  <a:pt x="37058" y="0"/>
                </a:lnTo>
                <a:lnTo>
                  <a:pt x="10693" y="0"/>
                </a:lnTo>
                <a:lnTo>
                  <a:pt x="0" y="3543"/>
                </a:lnTo>
                <a:lnTo>
                  <a:pt x="0" y="12293"/>
                </a:lnTo>
                <a:lnTo>
                  <a:pt x="10693" y="15836"/>
                </a:lnTo>
                <a:lnTo>
                  <a:pt x="37058" y="15836"/>
                </a:lnTo>
                <a:lnTo>
                  <a:pt x="47751" y="12293"/>
                </a:lnTo>
                <a:lnTo>
                  <a:pt x="47751" y="792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729330" y="6228549"/>
            <a:ext cx="47752" cy="15836"/>
          </a:xfrm>
          <a:custGeom>
            <a:avLst/>
            <a:gdLst/>
            <a:ahLst/>
            <a:cxnLst/>
            <a:rect l="l" t="t" r="r" b="b"/>
            <a:pathLst>
              <a:path w="47751" h="15836">
                <a:moveTo>
                  <a:pt x="47751" y="7924"/>
                </a:moveTo>
                <a:lnTo>
                  <a:pt x="47751" y="12293"/>
                </a:lnTo>
                <a:lnTo>
                  <a:pt x="37058" y="15836"/>
                </a:lnTo>
                <a:lnTo>
                  <a:pt x="23875" y="15836"/>
                </a:lnTo>
                <a:lnTo>
                  <a:pt x="10693" y="15836"/>
                </a:lnTo>
                <a:lnTo>
                  <a:pt x="0" y="12293"/>
                </a:lnTo>
                <a:lnTo>
                  <a:pt x="0" y="7924"/>
                </a:lnTo>
                <a:lnTo>
                  <a:pt x="0" y="3543"/>
                </a:lnTo>
                <a:lnTo>
                  <a:pt x="10693" y="0"/>
                </a:lnTo>
                <a:lnTo>
                  <a:pt x="23875" y="0"/>
                </a:lnTo>
                <a:lnTo>
                  <a:pt x="37058" y="0"/>
                </a:lnTo>
                <a:lnTo>
                  <a:pt x="47751" y="3543"/>
                </a:lnTo>
                <a:lnTo>
                  <a:pt x="47751" y="79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736803" y="6205331"/>
            <a:ext cx="32829" cy="34404"/>
          </a:xfrm>
          <a:custGeom>
            <a:avLst/>
            <a:gdLst/>
            <a:ahLst/>
            <a:cxnLst/>
            <a:rect l="l" t="t" r="r" b="b"/>
            <a:pathLst>
              <a:path w="32829" h="34404">
                <a:moveTo>
                  <a:pt x="29489" y="25692"/>
                </a:moveTo>
                <a:lnTo>
                  <a:pt x="29489" y="0"/>
                </a:lnTo>
                <a:lnTo>
                  <a:pt x="3314" y="0"/>
                </a:lnTo>
                <a:lnTo>
                  <a:pt x="3314" y="25692"/>
                </a:lnTo>
                <a:lnTo>
                  <a:pt x="0" y="27724"/>
                </a:lnTo>
                <a:lnTo>
                  <a:pt x="0" y="31965"/>
                </a:lnTo>
                <a:lnTo>
                  <a:pt x="7327" y="34404"/>
                </a:lnTo>
                <a:lnTo>
                  <a:pt x="25476" y="34404"/>
                </a:lnTo>
                <a:lnTo>
                  <a:pt x="32829" y="31965"/>
                </a:lnTo>
                <a:lnTo>
                  <a:pt x="32829" y="28955"/>
                </a:lnTo>
                <a:lnTo>
                  <a:pt x="29489" y="25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736803" y="6205331"/>
            <a:ext cx="32829" cy="34404"/>
          </a:xfrm>
          <a:custGeom>
            <a:avLst/>
            <a:gdLst/>
            <a:ahLst/>
            <a:cxnLst/>
            <a:rect l="l" t="t" r="r" b="b"/>
            <a:pathLst>
              <a:path w="32829" h="34404">
                <a:moveTo>
                  <a:pt x="29489" y="25692"/>
                </a:moveTo>
                <a:lnTo>
                  <a:pt x="29489" y="0"/>
                </a:lnTo>
                <a:lnTo>
                  <a:pt x="3314" y="0"/>
                </a:lnTo>
                <a:lnTo>
                  <a:pt x="3314" y="25692"/>
                </a:lnTo>
                <a:lnTo>
                  <a:pt x="1244" y="26606"/>
                </a:lnTo>
                <a:lnTo>
                  <a:pt x="0" y="27724"/>
                </a:lnTo>
                <a:lnTo>
                  <a:pt x="0" y="28955"/>
                </a:lnTo>
                <a:lnTo>
                  <a:pt x="0" y="31965"/>
                </a:lnTo>
                <a:lnTo>
                  <a:pt x="7327" y="34404"/>
                </a:lnTo>
                <a:lnTo>
                  <a:pt x="16408" y="34404"/>
                </a:lnTo>
                <a:lnTo>
                  <a:pt x="25476" y="34404"/>
                </a:lnTo>
                <a:lnTo>
                  <a:pt x="32829" y="31965"/>
                </a:lnTo>
                <a:lnTo>
                  <a:pt x="32829" y="28955"/>
                </a:lnTo>
                <a:lnTo>
                  <a:pt x="32829" y="27724"/>
                </a:lnTo>
                <a:lnTo>
                  <a:pt x="31559" y="26606"/>
                </a:lnTo>
                <a:lnTo>
                  <a:pt x="29489" y="256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741797" y="6292693"/>
            <a:ext cx="27190" cy="27178"/>
          </a:xfrm>
          <a:custGeom>
            <a:avLst/>
            <a:gdLst/>
            <a:ahLst/>
            <a:cxnLst/>
            <a:rect l="l" t="t" r="r" b="b"/>
            <a:pathLst>
              <a:path w="27190" h="27177">
                <a:moveTo>
                  <a:pt x="27190" y="13588"/>
                </a:moveTo>
                <a:lnTo>
                  <a:pt x="27190" y="6083"/>
                </a:lnTo>
                <a:lnTo>
                  <a:pt x="21107" y="0"/>
                </a:lnTo>
                <a:lnTo>
                  <a:pt x="6083" y="0"/>
                </a:lnTo>
                <a:lnTo>
                  <a:pt x="0" y="6083"/>
                </a:lnTo>
                <a:lnTo>
                  <a:pt x="0" y="21094"/>
                </a:lnTo>
                <a:lnTo>
                  <a:pt x="6083" y="27177"/>
                </a:lnTo>
                <a:lnTo>
                  <a:pt x="21107" y="27177"/>
                </a:lnTo>
                <a:lnTo>
                  <a:pt x="27190" y="21094"/>
                </a:lnTo>
                <a:lnTo>
                  <a:pt x="27190" y="135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741797" y="6292693"/>
            <a:ext cx="27190" cy="27178"/>
          </a:xfrm>
          <a:custGeom>
            <a:avLst/>
            <a:gdLst/>
            <a:ahLst/>
            <a:cxnLst/>
            <a:rect l="l" t="t" r="r" b="b"/>
            <a:pathLst>
              <a:path w="27190" h="27177">
                <a:moveTo>
                  <a:pt x="27190" y="13588"/>
                </a:moveTo>
                <a:lnTo>
                  <a:pt x="27190" y="21094"/>
                </a:lnTo>
                <a:lnTo>
                  <a:pt x="21107" y="27177"/>
                </a:lnTo>
                <a:lnTo>
                  <a:pt x="13601" y="27177"/>
                </a:lnTo>
                <a:lnTo>
                  <a:pt x="6083" y="27177"/>
                </a:lnTo>
                <a:lnTo>
                  <a:pt x="0" y="21094"/>
                </a:lnTo>
                <a:lnTo>
                  <a:pt x="0" y="13588"/>
                </a:lnTo>
                <a:lnTo>
                  <a:pt x="0" y="6083"/>
                </a:lnTo>
                <a:lnTo>
                  <a:pt x="6083" y="0"/>
                </a:lnTo>
                <a:lnTo>
                  <a:pt x="13601" y="0"/>
                </a:lnTo>
                <a:lnTo>
                  <a:pt x="21107" y="0"/>
                </a:lnTo>
                <a:lnTo>
                  <a:pt x="27190" y="6083"/>
                </a:lnTo>
                <a:lnTo>
                  <a:pt x="27190" y="135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749263" y="6300149"/>
            <a:ext cx="12268" cy="12255"/>
          </a:xfrm>
          <a:custGeom>
            <a:avLst/>
            <a:gdLst/>
            <a:ahLst/>
            <a:cxnLst/>
            <a:rect l="l" t="t" r="r" b="b"/>
            <a:pathLst>
              <a:path w="12268" h="12255">
                <a:moveTo>
                  <a:pt x="12268" y="6134"/>
                </a:moveTo>
                <a:lnTo>
                  <a:pt x="12268" y="2743"/>
                </a:lnTo>
                <a:lnTo>
                  <a:pt x="9525" y="0"/>
                </a:lnTo>
                <a:lnTo>
                  <a:pt x="2743" y="0"/>
                </a:lnTo>
                <a:lnTo>
                  <a:pt x="0" y="2743"/>
                </a:lnTo>
                <a:lnTo>
                  <a:pt x="0" y="9525"/>
                </a:lnTo>
                <a:lnTo>
                  <a:pt x="2743" y="12255"/>
                </a:lnTo>
                <a:lnTo>
                  <a:pt x="9525" y="12255"/>
                </a:lnTo>
                <a:lnTo>
                  <a:pt x="12268" y="9525"/>
                </a:lnTo>
                <a:lnTo>
                  <a:pt x="12268" y="6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49263" y="6300149"/>
            <a:ext cx="12268" cy="12255"/>
          </a:xfrm>
          <a:custGeom>
            <a:avLst/>
            <a:gdLst/>
            <a:ahLst/>
            <a:cxnLst/>
            <a:rect l="l" t="t" r="r" b="b"/>
            <a:pathLst>
              <a:path w="12268" h="12255">
                <a:moveTo>
                  <a:pt x="12268" y="6134"/>
                </a:moveTo>
                <a:lnTo>
                  <a:pt x="12268" y="9525"/>
                </a:lnTo>
                <a:lnTo>
                  <a:pt x="9525" y="12255"/>
                </a:lnTo>
                <a:lnTo>
                  <a:pt x="6134" y="12255"/>
                </a:lnTo>
                <a:lnTo>
                  <a:pt x="2743" y="12255"/>
                </a:lnTo>
                <a:lnTo>
                  <a:pt x="0" y="9525"/>
                </a:lnTo>
                <a:lnTo>
                  <a:pt x="0" y="6134"/>
                </a:lnTo>
                <a:lnTo>
                  <a:pt x="0" y="2743"/>
                </a:lnTo>
                <a:lnTo>
                  <a:pt x="2743" y="0"/>
                </a:lnTo>
                <a:lnTo>
                  <a:pt x="6134" y="0"/>
                </a:lnTo>
                <a:lnTo>
                  <a:pt x="9525" y="0"/>
                </a:lnTo>
                <a:lnTo>
                  <a:pt x="12268" y="2743"/>
                </a:lnTo>
                <a:lnTo>
                  <a:pt x="12268" y="6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637847" y="6244955"/>
            <a:ext cx="60830" cy="18516"/>
          </a:xfrm>
          <a:custGeom>
            <a:avLst/>
            <a:gdLst/>
            <a:ahLst/>
            <a:cxnLst/>
            <a:rect l="l" t="t" r="r" b="b"/>
            <a:pathLst>
              <a:path w="60830" h="18516">
                <a:moveTo>
                  <a:pt x="60183" y="18516"/>
                </a:moveTo>
                <a:lnTo>
                  <a:pt x="60830" y="1638"/>
                </a:lnTo>
                <a:lnTo>
                  <a:pt x="56738" y="1438"/>
                </a:lnTo>
                <a:lnTo>
                  <a:pt x="43986" y="870"/>
                </a:lnTo>
                <a:lnTo>
                  <a:pt x="27432" y="275"/>
                </a:lnTo>
                <a:lnTo>
                  <a:pt x="12113" y="0"/>
                </a:lnTo>
                <a:lnTo>
                  <a:pt x="3173" y="2714"/>
                </a:lnTo>
                <a:lnTo>
                  <a:pt x="0" y="12544"/>
                </a:lnTo>
                <a:lnTo>
                  <a:pt x="6728" y="18516"/>
                </a:lnTo>
                <a:lnTo>
                  <a:pt x="60183" y="185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637847" y="6244955"/>
            <a:ext cx="60830" cy="18526"/>
          </a:xfrm>
          <a:custGeom>
            <a:avLst/>
            <a:gdLst/>
            <a:ahLst/>
            <a:cxnLst/>
            <a:rect l="l" t="t" r="r" b="b"/>
            <a:pathLst>
              <a:path w="60830" h="18526">
                <a:moveTo>
                  <a:pt x="60183" y="18516"/>
                </a:moveTo>
                <a:lnTo>
                  <a:pt x="35387" y="18523"/>
                </a:lnTo>
                <a:lnTo>
                  <a:pt x="21297" y="18526"/>
                </a:lnTo>
                <a:lnTo>
                  <a:pt x="13611" y="18524"/>
                </a:lnTo>
                <a:lnTo>
                  <a:pt x="8029" y="18518"/>
                </a:lnTo>
                <a:lnTo>
                  <a:pt x="6728" y="18516"/>
                </a:lnTo>
                <a:lnTo>
                  <a:pt x="0" y="12544"/>
                </a:lnTo>
                <a:lnTo>
                  <a:pt x="3173" y="2714"/>
                </a:lnTo>
                <a:lnTo>
                  <a:pt x="12113" y="0"/>
                </a:lnTo>
                <a:lnTo>
                  <a:pt x="27432" y="275"/>
                </a:lnTo>
                <a:lnTo>
                  <a:pt x="43986" y="870"/>
                </a:lnTo>
                <a:lnTo>
                  <a:pt x="56738" y="1438"/>
                </a:lnTo>
                <a:lnTo>
                  <a:pt x="60830" y="1638"/>
                </a:lnTo>
                <a:lnTo>
                  <a:pt x="60183" y="185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054095" y="6211502"/>
            <a:ext cx="92938" cy="92938"/>
          </a:xfrm>
          <a:custGeom>
            <a:avLst/>
            <a:gdLst/>
            <a:ahLst/>
            <a:cxnLst/>
            <a:rect l="l" t="t" r="r" b="b"/>
            <a:pathLst>
              <a:path w="92938" h="92938">
                <a:moveTo>
                  <a:pt x="92938" y="46469"/>
                </a:moveTo>
                <a:lnTo>
                  <a:pt x="89909" y="29929"/>
                </a:lnTo>
                <a:lnTo>
                  <a:pt x="83099" y="17870"/>
                </a:lnTo>
                <a:lnTo>
                  <a:pt x="73129" y="8402"/>
                </a:lnTo>
                <a:lnTo>
                  <a:pt x="60689" y="2215"/>
                </a:lnTo>
                <a:lnTo>
                  <a:pt x="46469" y="0"/>
                </a:lnTo>
                <a:lnTo>
                  <a:pt x="43888" y="70"/>
                </a:lnTo>
                <a:lnTo>
                  <a:pt x="29929" y="3029"/>
                </a:lnTo>
                <a:lnTo>
                  <a:pt x="17870" y="9838"/>
                </a:lnTo>
                <a:lnTo>
                  <a:pt x="8402" y="19808"/>
                </a:lnTo>
                <a:lnTo>
                  <a:pt x="2215" y="32248"/>
                </a:lnTo>
                <a:lnTo>
                  <a:pt x="0" y="46469"/>
                </a:lnTo>
                <a:lnTo>
                  <a:pt x="70" y="49050"/>
                </a:lnTo>
                <a:lnTo>
                  <a:pt x="3029" y="63009"/>
                </a:lnTo>
                <a:lnTo>
                  <a:pt x="9838" y="75068"/>
                </a:lnTo>
                <a:lnTo>
                  <a:pt x="19808" y="84536"/>
                </a:lnTo>
                <a:lnTo>
                  <a:pt x="32248" y="90722"/>
                </a:lnTo>
                <a:lnTo>
                  <a:pt x="46469" y="92938"/>
                </a:lnTo>
                <a:lnTo>
                  <a:pt x="49050" y="92868"/>
                </a:lnTo>
                <a:lnTo>
                  <a:pt x="63009" y="89909"/>
                </a:lnTo>
                <a:lnTo>
                  <a:pt x="75068" y="83099"/>
                </a:lnTo>
                <a:lnTo>
                  <a:pt x="84536" y="73129"/>
                </a:lnTo>
                <a:lnTo>
                  <a:pt x="90722" y="60689"/>
                </a:lnTo>
                <a:lnTo>
                  <a:pt x="92938" y="464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054095" y="6211502"/>
            <a:ext cx="92938" cy="92938"/>
          </a:xfrm>
          <a:custGeom>
            <a:avLst/>
            <a:gdLst/>
            <a:ahLst/>
            <a:cxnLst/>
            <a:rect l="l" t="t" r="r" b="b"/>
            <a:pathLst>
              <a:path w="92938" h="92938">
                <a:moveTo>
                  <a:pt x="92938" y="46469"/>
                </a:moveTo>
                <a:lnTo>
                  <a:pt x="90722" y="60689"/>
                </a:lnTo>
                <a:lnTo>
                  <a:pt x="84536" y="73129"/>
                </a:lnTo>
                <a:lnTo>
                  <a:pt x="75068" y="83099"/>
                </a:lnTo>
                <a:lnTo>
                  <a:pt x="63009" y="89909"/>
                </a:lnTo>
                <a:lnTo>
                  <a:pt x="49050" y="92868"/>
                </a:lnTo>
                <a:lnTo>
                  <a:pt x="46469" y="92938"/>
                </a:lnTo>
                <a:lnTo>
                  <a:pt x="32248" y="90722"/>
                </a:lnTo>
                <a:lnTo>
                  <a:pt x="19808" y="84536"/>
                </a:lnTo>
                <a:lnTo>
                  <a:pt x="9838" y="75068"/>
                </a:lnTo>
                <a:lnTo>
                  <a:pt x="3029" y="63009"/>
                </a:lnTo>
                <a:lnTo>
                  <a:pt x="70" y="49050"/>
                </a:lnTo>
                <a:lnTo>
                  <a:pt x="0" y="46469"/>
                </a:lnTo>
                <a:lnTo>
                  <a:pt x="2215" y="32248"/>
                </a:lnTo>
                <a:lnTo>
                  <a:pt x="8402" y="19808"/>
                </a:lnTo>
                <a:lnTo>
                  <a:pt x="17870" y="9838"/>
                </a:lnTo>
                <a:lnTo>
                  <a:pt x="29929" y="3029"/>
                </a:lnTo>
                <a:lnTo>
                  <a:pt x="43888" y="70"/>
                </a:lnTo>
                <a:lnTo>
                  <a:pt x="46469" y="0"/>
                </a:lnTo>
                <a:lnTo>
                  <a:pt x="60689" y="2215"/>
                </a:lnTo>
                <a:lnTo>
                  <a:pt x="73129" y="8402"/>
                </a:lnTo>
                <a:lnTo>
                  <a:pt x="83099" y="17870"/>
                </a:lnTo>
                <a:lnTo>
                  <a:pt x="89909" y="29929"/>
                </a:lnTo>
                <a:lnTo>
                  <a:pt x="92868" y="43888"/>
                </a:lnTo>
                <a:lnTo>
                  <a:pt x="92938" y="464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069300" y="6226704"/>
            <a:ext cx="62534" cy="62534"/>
          </a:xfrm>
          <a:custGeom>
            <a:avLst/>
            <a:gdLst/>
            <a:ahLst/>
            <a:cxnLst/>
            <a:rect l="l" t="t" r="r" b="b"/>
            <a:pathLst>
              <a:path w="62534" h="62534">
                <a:moveTo>
                  <a:pt x="62534" y="31267"/>
                </a:moveTo>
                <a:lnTo>
                  <a:pt x="61759" y="24317"/>
                </a:lnTo>
                <a:lnTo>
                  <a:pt x="55756" y="11827"/>
                </a:lnTo>
                <a:lnTo>
                  <a:pt x="45084" y="3211"/>
                </a:lnTo>
                <a:lnTo>
                  <a:pt x="31267" y="0"/>
                </a:lnTo>
                <a:lnTo>
                  <a:pt x="24313" y="776"/>
                </a:lnTo>
                <a:lnTo>
                  <a:pt x="11821" y="6782"/>
                </a:lnTo>
                <a:lnTo>
                  <a:pt x="3209" y="17455"/>
                </a:lnTo>
                <a:lnTo>
                  <a:pt x="0" y="31267"/>
                </a:lnTo>
                <a:lnTo>
                  <a:pt x="775" y="38220"/>
                </a:lnTo>
                <a:lnTo>
                  <a:pt x="6778" y="50712"/>
                </a:lnTo>
                <a:lnTo>
                  <a:pt x="17450" y="59325"/>
                </a:lnTo>
                <a:lnTo>
                  <a:pt x="31267" y="62534"/>
                </a:lnTo>
                <a:lnTo>
                  <a:pt x="38220" y="61759"/>
                </a:lnTo>
                <a:lnTo>
                  <a:pt x="50712" y="55756"/>
                </a:lnTo>
                <a:lnTo>
                  <a:pt x="59325" y="45084"/>
                </a:lnTo>
                <a:lnTo>
                  <a:pt x="62534" y="312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069300" y="6226704"/>
            <a:ext cx="62534" cy="62534"/>
          </a:xfrm>
          <a:custGeom>
            <a:avLst/>
            <a:gdLst/>
            <a:ahLst/>
            <a:cxnLst/>
            <a:rect l="l" t="t" r="r" b="b"/>
            <a:pathLst>
              <a:path w="62534" h="62534">
                <a:moveTo>
                  <a:pt x="62534" y="31267"/>
                </a:moveTo>
                <a:lnTo>
                  <a:pt x="59325" y="45084"/>
                </a:lnTo>
                <a:lnTo>
                  <a:pt x="50712" y="55756"/>
                </a:lnTo>
                <a:lnTo>
                  <a:pt x="38220" y="61759"/>
                </a:lnTo>
                <a:lnTo>
                  <a:pt x="31267" y="62534"/>
                </a:lnTo>
                <a:lnTo>
                  <a:pt x="17450" y="59325"/>
                </a:lnTo>
                <a:lnTo>
                  <a:pt x="6778" y="50712"/>
                </a:lnTo>
                <a:lnTo>
                  <a:pt x="775" y="38220"/>
                </a:lnTo>
                <a:lnTo>
                  <a:pt x="0" y="31267"/>
                </a:lnTo>
                <a:lnTo>
                  <a:pt x="3209" y="17455"/>
                </a:lnTo>
                <a:lnTo>
                  <a:pt x="11821" y="6782"/>
                </a:lnTo>
                <a:lnTo>
                  <a:pt x="24313" y="776"/>
                </a:lnTo>
                <a:lnTo>
                  <a:pt x="31267" y="0"/>
                </a:lnTo>
                <a:lnTo>
                  <a:pt x="45084" y="3211"/>
                </a:lnTo>
                <a:lnTo>
                  <a:pt x="55756" y="11827"/>
                </a:lnTo>
                <a:lnTo>
                  <a:pt x="61759" y="24317"/>
                </a:lnTo>
                <a:lnTo>
                  <a:pt x="62534" y="312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050934" y="6201355"/>
            <a:ext cx="91808" cy="77558"/>
          </a:xfrm>
          <a:custGeom>
            <a:avLst/>
            <a:gdLst/>
            <a:ahLst/>
            <a:cxnLst/>
            <a:rect l="l" t="t" r="r" b="b"/>
            <a:pathLst>
              <a:path w="91808" h="77558">
                <a:moveTo>
                  <a:pt x="7086" y="36537"/>
                </a:moveTo>
                <a:lnTo>
                  <a:pt x="12877" y="36537"/>
                </a:lnTo>
                <a:lnTo>
                  <a:pt x="22894" y="40390"/>
                </a:lnTo>
                <a:lnTo>
                  <a:pt x="28700" y="56302"/>
                </a:lnTo>
                <a:lnTo>
                  <a:pt x="28701" y="56616"/>
                </a:lnTo>
                <a:lnTo>
                  <a:pt x="33308" y="69725"/>
                </a:lnTo>
                <a:lnTo>
                  <a:pt x="44857" y="77011"/>
                </a:lnTo>
                <a:lnTo>
                  <a:pt x="49631" y="77558"/>
                </a:lnTo>
                <a:lnTo>
                  <a:pt x="62732" y="72954"/>
                </a:lnTo>
                <a:lnTo>
                  <a:pt x="70023" y="61404"/>
                </a:lnTo>
                <a:lnTo>
                  <a:pt x="70573" y="56616"/>
                </a:lnTo>
                <a:lnTo>
                  <a:pt x="70573" y="38836"/>
                </a:lnTo>
                <a:lnTo>
                  <a:pt x="91808" y="17614"/>
                </a:lnTo>
                <a:lnTo>
                  <a:pt x="90102" y="6836"/>
                </a:lnTo>
                <a:lnTo>
                  <a:pt x="75886" y="609"/>
                </a:lnTo>
                <a:lnTo>
                  <a:pt x="59399" y="470"/>
                </a:lnTo>
                <a:lnTo>
                  <a:pt x="43896" y="349"/>
                </a:lnTo>
                <a:lnTo>
                  <a:pt x="28532" y="201"/>
                </a:lnTo>
                <a:lnTo>
                  <a:pt x="15614" y="71"/>
                </a:lnTo>
                <a:lnTo>
                  <a:pt x="533" y="0"/>
                </a:lnTo>
                <a:lnTo>
                  <a:pt x="0" y="6794"/>
                </a:lnTo>
                <a:lnTo>
                  <a:pt x="0" y="36537"/>
                </a:lnTo>
                <a:lnTo>
                  <a:pt x="7086" y="365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050934" y="6201355"/>
            <a:ext cx="91808" cy="77558"/>
          </a:xfrm>
          <a:custGeom>
            <a:avLst/>
            <a:gdLst/>
            <a:ahLst/>
            <a:cxnLst/>
            <a:rect l="l" t="t" r="r" b="b"/>
            <a:pathLst>
              <a:path w="91808" h="77558">
                <a:moveTo>
                  <a:pt x="28701" y="56616"/>
                </a:moveTo>
                <a:lnTo>
                  <a:pt x="33308" y="69725"/>
                </a:lnTo>
                <a:lnTo>
                  <a:pt x="44857" y="77011"/>
                </a:lnTo>
                <a:lnTo>
                  <a:pt x="49631" y="77558"/>
                </a:lnTo>
                <a:lnTo>
                  <a:pt x="62732" y="72954"/>
                </a:lnTo>
                <a:lnTo>
                  <a:pt x="70023" y="61404"/>
                </a:lnTo>
                <a:lnTo>
                  <a:pt x="70573" y="56616"/>
                </a:lnTo>
                <a:lnTo>
                  <a:pt x="70573" y="38836"/>
                </a:lnTo>
                <a:lnTo>
                  <a:pt x="91808" y="17614"/>
                </a:lnTo>
                <a:lnTo>
                  <a:pt x="90102" y="6836"/>
                </a:lnTo>
                <a:lnTo>
                  <a:pt x="75886" y="609"/>
                </a:lnTo>
                <a:lnTo>
                  <a:pt x="72732" y="520"/>
                </a:lnTo>
                <a:lnTo>
                  <a:pt x="59399" y="470"/>
                </a:lnTo>
                <a:lnTo>
                  <a:pt x="43896" y="349"/>
                </a:lnTo>
                <a:lnTo>
                  <a:pt x="28532" y="201"/>
                </a:lnTo>
                <a:lnTo>
                  <a:pt x="15614" y="71"/>
                </a:lnTo>
                <a:lnTo>
                  <a:pt x="7451" y="2"/>
                </a:lnTo>
                <a:lnTo>
                  <a:pt x="6553" y="0"/>
                </a:lnTo>
                <a:lnTo>
                  <a:pt x="533" y="0"/>
                </a:lnTo>
                <a:lnTo>
                  <a:pt x="0" y="6794"/>
                </a:lnTo>
                <a:lnTo>
                  <a:pt x="0" y="9093"/>
                </a:lnTo>
                <a:lnTo>
                  <a:pt x="0" y="31381"/>
                </a:lnTo>
                <a:lnTo>
                  <a:pt x="0" y="36537"/>
                </a:lnTo>
                <a:lnTo>
                  <a:pt x="7086" y="36537"/>
                </a:lnTo>
                <a:lnTo>
                  <a:pt x="12877" y="36537"/>
                </a:lnTo>
                <a:lnTo>
                  <a:pt x="22894" y="40390"/>
                </a:lnTo>
                <a:lnTo>
                  <a:pt x="28700" y="56302"/>
                </a:lnTo>
                <a:lnTo>
                  <a:pt x="28701" y="566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065249" y="6192615"/>
            <a:ext cx="66852" cy="25526"/>
          </a:xfrm>
          <a:custGeom>
            <a:avLst/>
            <a:gdLst/>
            <a:ahLst/>
            <a:cxnLst/>
            <a:rect l="l" t="t" r="r" b="b"/>
            <a:pathLst>
              <a:path w="66852" h="25526">
                <a:moveTo>
                  <a:pt x="66852" y="12763"/>
                </a:moveTo>
                <a:lnTo>
                  <a:pt x="63355" y="7072"/>
                </a:lnTo>
                <a:lnTo>
                  <a:pt x="51252" y="1964"/>
                </a:lnTo>
                <a:lnTo>
                  <a:pt x="33426" y="0"/>
                </a:lnTo>
                <a:lnTo>
                  <a:pt x="18525" y="1336"/>
                </a:lnTo>
                <a:lnTo>
                  <a:pt x="5145" y="5957"/>
                </a:lnTo>
                <a:lnTo>
                  <a:pt x="0" y="12763"/>
                </a:lnTo>
                <a:lnTo>
                  <a:pt x="3500" y="18454"/>
                </a:lnTo>
                <a:lnTo>
                  <a:pt x="15606" y="23562"/>
                </a:lnTo>
                <a:lnTo>
                  <a:pt x="33426" y="25526"/>
                </a:lnTo>
                <a:lnTo>
                  <a:pt x="48333" y="24190"/>
                </a:lnTo>
                <a:lnTo>
                  <a:pt x="61710" y="19569"/>
                </a:lnTo>
                <a:lnTo>
                  <a:pt x="66852" y="12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065249" y="6192615"/>
            <a:ext cx="66852" cy="25526"/>
          </a:xfrm>
          <a:custGeom>
            <a:avLst/>
            <a:gdLst/>
            <a:ahLst/>
            <a:cxnLst/>
            <a:rect l="l" t="t" r="r" b="b"/>
            <a:pathLst>
              <a:path w="66852" h="25526">
                <a:moveTo>
                  <a:pt x="66852" y="12763"/>
                </a:moveTo>
                <a:lnTo>
                  <a:pt x="61710" y="19569"/>
                </a:lnTo>
                <a:lnTo>
                  <a:pt x="48333" y="24190"/>
                </a:lnTo>
                <a:lnTo>
                  <a:pt x="33426" y="25526"/>
                </a:lnTo>
                <a:lnTo>
                  <a:pt x="15606" y="23562"/>
                </a:lnTo>
                <a:lnTo>
                  <a:pt x="3500" y="18454"/>
                </a:lnTo>
                <a:lnTo>
                  <a:pt x="0" y="12763"/>
                </a:lnTo>
                <a:lnTo>
                  <a:pt x="5145" y="5957"/>
                </a:lnTo>
                <a:lnTo>
                  <a:pt x="18525" y="1336"/>
                </a:lnTo>
                <a:lnTo>
                  <a:pt x="33426" y="0"/>
                </a:lnTo>
                <a:lnTo>
                  <a:pt x="51252" y="1964"/>
                </a:lnTo>
                <a:lnTo>
                  <a:pt x="63355" y="7072"/>
                </a:lnTo>
                <a:lnTo>
                  <a:pt x="66852" y="12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078013" y="6190717"/>
            <a:ext cx="41313" cy="13716"/>
          </a:xfrm>
          <a:custGeom>
            <a:avLst/>
            <a:gdLst/>
            <a:ahLst/>
            <a:cxnLst/>
            <a:rect l="l" t="t" r="r" b="b"/>
            <a:pathLst>
              <a:path w="41313" h="13715">
                <a:moveTo>
                  <a:pt x="41313" y="6870"/>
                </a:moveTo>
                <a:lnTo>
                  <a:pt x="41313" y="3073"/>
                </a:lnTo>
                <a:lnTo>
                  <a:pt x="32054" y="0"/>
                </a:lnTo>
                <a:lnTo>
                  <a:pt x="9258" y="0"/>
                </a:lnTo>
                <a:lnTo>
                  <a:pt x="0" y="3073"/>
                </a:lnTo>
                <a:lnTo>
                  <a:pt x="0" y="10642"/>
                </a:lnTo>
                <a:lnTo>
                  <a:pt x="9258" y="13716"/>
                </a:lnTo>
                <a:lnTo>
                  <a:pt x="32054" y="13716"/>
                </a:lnTo>
                <a:lnTo>
                  <a:pt x="41313" y="10642"/>
                </a:lnTo>
                <a:lnTo>
                  <a:pt x="41313" y="68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078013" y="6190717"/>
            <a:ext cx="41313" cy="13716"/>
          </a:xfrm>
          <a:custGeom>
            <a:avLst/>
            <a:gdLst/>
            <a:ahLst/>
            <a:cxnLst/>
            <a:rect l="l" t="t" r="r" b="b"/>
            <a:pathLst>
              <a:path w="41313" h="13715">
                <a:moveTo>
                  <a:pt x="41313" y="6870"/>
                </a:moveTo>
                <a:lnTo>
                  <a:pt x="41313" y="10642"/>
                </a:lnTo>
                <a:lnTo>
                  <a:pt x="32054" y="13716"/>
                </a:lnTo>
                <a:lnTo>
                  <a:pt x="20662" y="13716"/>
                </a:lnTo>
                <a:lnTo>
                  <a:pt x="9258" y="13716"/>
                </a:lnTo>
                <a:lnTo>
                  <a:pt x="0" y="10642"/>
                </a:lnTo>
                <a:lnTo>
                  <a:pt x="0" y="6870"/>
                </a:lnTo>
                <a:lnTo>
                  <a:pt x="0" y="3073"/>
                </a:lnTo>
                <a:lnTo>
                  <a:pt x="9258" y="0"/>
                </a:lnTo>
                <a:lnTo>
                  <a:pt x="20662" y="0"/>
                </a:lnTo>
                <a:lnTo>
                  <a:pt x="32054" y="0"/>
                </a:lnTo>
                <a:lnTo>
                  <a:pt x="41313" y="3073"/>
                </a:lnTo>
                <a:lnTo>
                  <a:pt x="41313" y="68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084480" y="6170644"/>
            <a:ext cx="28397" cy="29756"/>
          </a:xfrm>
          <a:custGeom>
            <a:avLst/>
            <a:gdLst/>
            <a:ahLst/>
            <a:cxnLst/>
            <a:rect l="l" t="t" r="r" b="b"/>
            <a:pathLst>
              <a:path w="28397" h="29756">
                <a:moveTo>
                  <a:pt x="25514" y="22225"/>
                </a:moveTo>
                <a:lnTo>
                  <a:pt x="25514" y="0"/>
                </a:lnTo>
                <a:lnTo>
                  <a:pt x="2857" y="0"/>
                </a:lnTo>
                <a:lnTo>
                  <a:pt x="2857" y="22225"/>
                </a:lnTo>
                <a:lnTo>
                  <a:pt x="0" y="23977"/>
                </a:lnTo>
                <a:lnTo>
                  <a:pt x="0" y="27635"/>
                </a:lnTo>
                <a:lnTo>
                  <a:pt x="6350" y="29756"/>
                </a:lnTo>
                <a:lnTo>
                  <a:pt x="22047" y="29756"/>
                </a:lnTo>
                <a:lnTo>
                  <a:pt x="28397" y="27635"/>
                </a:lnTo>
                <a:lnTo>
                  <a:pt x="28397" y="25031"/>
                </a:lnTo>
                <a:lnTo>
                  <a:pt x="25514" y="222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084480" y="6170644"/>
            <a:ext cx="28397" cy="29756"/>
          </a:xfrm>
          <a:custGeom>
            <a:avLst/>
            <a:gdLst/>
            <a:ahLst/>
            <a:cxnLst/>
            <a:rect l="l" t="t" r="r" b="b"/>
            <a:pathLst>
              <a:path w="28397" h="29756">
                <a:moveTo>
                  <a:pt x="25514" y="22225"/>
                </a:moveTo>
                <a:lnTo>
                  <a:pt x="25514" y="0"/>
                </a:lnTo>
                <a:lnTo>
                  <a:pt x="2857" y="0"/>
                </a:lnTo>
                <a:lnTo>
                  <a:pt x="2857" y="22225"/>
                </a:lnTo>
                <a:lnTo>
                  <a:pt x="1079" y="23012"/>
                </a:lnTo>
                <a:lnTo>
                  <a:pt x="0" y="23977"/>
                </a:lnTo>
                <a:lnTo>
                  <a:pt x="0" y="25031"/>
                </a:lnTo>
                <a:lnTo>
                  <a:pt x="0" y="27635"/>
                </a:lnTo>
                <a:lnTo>
                  <a:pt x="6350" y="29756"/>
                </a:lnTo>
                <a:lnTo>
                  <a:pt x="14198" y="29756"/>
                </a:lnTo>
                <a:lnTo>
                  <a:pt x="22047" y="29756"/>
                </a:lnTo>
                <a:lnTo>
                  <a:pt x="28397" y="27635"/>
                </a:lnTo>
                <a:lnTo>
                  <a:pt x="28397" y="25031"/>
                </a:lnTo>
                <a:lnTo>
                  <a:pt x="28397" y="23977"/>
                </a:lnTo>
                <a:lnTo>
                  <a:pt x="27305" y="23012"/>
                </a:lnTo>
                <a:lnTo>
                  <a:pt x="25514" y="222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088803" y="6246211"/>
            <a:ext cx="23520" cy="23520"/>
          </a:xfrm>
          <a:custGeom>
            <a:avLst/>
            <a:gdLst/>
            <a:ahLst/>
            <a:cxnLst/>
            <a:rect l="l" t="t" r="r" b="b"/>
            <a:pathLst>
              <a:path w="23520" h="23520">
                <a:moveTo>
                  <a:pt x="23520" y="11760"/>
                </a:moveTo>
                <a:lnTo>
                  <a:pt x="23520" y="5270"/>
                </a:lnTo>
                <a:lnTo>
                  <a:pt x="18249" y="0"/>
                </a:lnTo>
                <a:lnTo>
                  <a:pt x="5257" y="0"/>
                </a:lnTo>
                <a:lnTo>
                  <a:pt x="0" y="5270"/>
                </a:lnTo>
                <a:lnTo>
                  <a:pt x="0" y="18262"/>
                </a:lnTo>
                <a:lnTo>
                  <a:pt x="5257" y="23520"/>
                </a:lnTo>
                <a:lnTo>
                  <a:pt x="18249" y="23520"/>
                </a:lnTo>
                <a:lnTo>
                  <a:pt x="23520" y="18262"/>
                </a:lnTo>
                <a:lnTo>
                  <a:pt x="23520" y="117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088803" y="6246211"/>
            <a:ext cx="23520" cy="23520"/>
          </a:xfrm>
          <a:custGeom>
            <a:avLst/>
            <a:gdLst/>
            <a:ahLst/>
            <a:cxnLst/>
            <a:rect l="l" t="t" r="r" b="b"/>
            <a:pathLst>
              <a:path w="23520" h="23520">
                <a:moveTo>
                  <a:pt x="23520" y="11760"/>
                </a:moveTo>
                <a:lnTo>
                  <a:pt x="23520" y="18262"/>
                </a:lnTo>
                <a:lnTo>
                  <a:pt x="18249" y="23520"/>
                </a:lnTo>
                <a:lnTo>
                  <a:pt x="11760" y="23520"/>
                </a:lnTo>
                <a:lnTo>
                  <a:pt x="5257" y="23520"/>
                </a:lnTo>
                <a:lnTo>
                  <a:pt x="0" y="18262"/>
                </a:lnTo>
                <a:lnTo>
                  <a:pt x="0" y="11760"/>
                </a:lnTo>
                <a:lnTo>
                  <a:pt x="0" y="5270"/>
                </a:lnTo>
                <a:lnTo>
                  <a:pt x="5257" y="0"/>
                </a:lnTo>
                <a:lnTo>
                  <a:pt x="11760" y="0"/>
                </a:lnTo>
                <a:lnTo>
                  <a:pt x="18249" y="0"/>
                </a:lnTo>
                <a:lnTo>
                  <a:pt x="23520" y="5270"/>
                </a:lnTo>
                <a:lnTo>
                  <a:pt x="23520" y="117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095256" y="6252676"/>
            <a:ext cx="10617" cy="10604"/>
          </a:xfrm>
          <a:custGeom>
            <a:avLst/>
            <a:gdLst/>
            <a:ahLst/>
            <a:cxnLst/>
            <a:rect l="l" t="t" r="r" b="b"/>
            <a:pathLst>
              <a:path w="10617" h="10604">
                <a:moveTo>
                  <a:pt x="10617" y="5295"/>
                </a:moveTo>
                <a:lnTo>
                  <a:pt x="10617" y="2362"/>
                </a:lnTo>
                <a:lnTo>
                  <a:pt x="8242" y="0"/>
                </a:lnTo>
                <a:lnTo>
                  <a:pt x="2374" y="0"/>
                </a:lnTo>
                <a:lnTo>
                  <a:pt x="0" y="2362"/>
                </a:lnTo>
                <a:lnTo>
                  <a:pt x="0" y="8229"/>
                </a:lnTo>
                <a:lnTo>
                  <a:pt x="2374" y="10604"/>
                </a:lnTo>
                <a:lnTo>
                  <a:pt x="8242" y="10604"/>
                </a:lnTo>
                <a:lnTo>
                  <a:pt x="10617" y="8229"/>
                </a:lnTo>
                <a:lnTo>
                  <a:pt x="10617" y="52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095256" y="6252676"/>
            <a:ext cx="10617" cy="10604"/>
          </a:xfrm>
          <a:custGeom>
            <a:avLst/>
            <a:gdLst/>
            <a:ahLst/>
            <a:cxnLst/>
            <a:rect l="l" t="t" r="r" b="b"/>
            <a:pathLst>
              <a:path w="10617" h="10604">
                <a:moveTo>
                  <a:pt x="10617" y="5295"/>
                </a:moveTo>
                <a:lnTo>
                  <a:pt x="10617" y="8229"/>
                </a:lnTo>
                <a:lnTo>
                  <a:pt x="8242" y="10604"/>
                </a:lnTo>
                <a:lnTo>
                  <a:pt x="5308" y="10604"/>
                </a:lnTo>
                <a:lnTo>
                  <a:pt x="2374" y="10604"/>
                </a:lnTo>
                <a:lnTo>
                  <a:pt x="0" y="8229"/>
                </a:lnTo>
                <a:lnTo>
                  <a:pt x="0" y="5295"/>
                </a:lnTo>
                <a:lnTo>
                  <a:pt x="0" y="2362"/>
                </a:lnTo>
                <a:lnTo>
                  <a:pt x="2374" y="0"/>
                </a:lnTo>
                <a:lnTo>
                  <a:pt x="5308" y="0"/>
                </a:lnTo>
                <a:lnTo>
                  <a:pt x="8242" y="0"/>
                </a:lnTo>
                <a:lnTo>
                  <a:pt x="10617" y="2362"/>
                </a:lnTo>
                <a:lnTo>
                  <a:pt x="10617" y="5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998657" y="6205782"/>
            <a:ext cx="52723" cy="16014"/>
          </a:xfrm>
          <a:custGeom>
            <a:avLst/>
            <a:gdLst/>
            <a:ahLst/>
            <a:cxnLst/>
            <a:rect l="l" t="t" r="r" b="b"/>
            <a:pathLst>
              <a:path w="52723" h="16014">
                <a:moveTo>
                  <a:pt x="52278" y="16014"/>
                </a:moveTo>
                <a:lnTo>
                  <a:pt x="52723" y="965"/>
                </a:lnTo>
                <a:lnTo>
                  <a:pt x="52030" y="941"/>
                </a:lnTo>
                <a:lnTo>
                  <a:pt x="42280" y="631"/>
                </a:lnTo>
                <a:lnTo>
                  <a:pt x="26252" y="211"/>
                </a:lnTo>
                <a:lnTo>
                  <a:pt x="10699" y="0"/>
                </a:lnTo>
                <a:lnTo>
                  <a:pt x="6094" y="670"/>
                </a:lnTo>
                <a:lnTo>
                  <a:pt x="0" y="9480"/>
                </a:lnTo>
                <a:lnTo>
                  <a:pt x="6038" y="16014"/>
                </a:lnTo>
                <a:lnTo>
                  <a:pt x="52278" y="160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998657" y="6205782"/>
            <a:ext cx="52723" cy="16014"/>
          </a:xfrm>
          <a:custGeom>
            <a:avLst/>
            <a:gdLst/>
            <a:ahLst/>
            <a:cxnLst/>
            <a:rect l="l" t="t" r="r" b="b"/>
            <a:pathLst>
              <a:path w="52723" h="16014">
                <a:moveTo>
                  <a:pt x="52278" y="16014"/>
                </a:moveTo>
                <a:lnTo>
                  <a:pt x="6038" y="16014"/>
                </a:lnTo>
                <a:lnTo>
                  <a:pt x="0" y="9480"/>
                </a:lnTo>
                <a:lnTo>
                  <a:pt x="6094" y="670"/>
                </a:lnTo>
                <a:lnTo>
                  <a:pt x="10699" y="0"/>
                </a:lnTo>
                <a:lnTo>
                  <a:pt x="26252" y="211"/>
                </a:lnTo>
                <a:lnTo>
                  <a:pt x="42280" y="631"/>
                </a:lnTo>
                <a:lnTo>
                  <a:pt x="52030" y="941"/>
                </a:lnTo>
                <a:lnTo>
                  <a:pt x="52723" y="965"/>
                </a:lnTo>
                <a:lnTo>
                  <a:pt x="52278" y="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599275" y="6367504"/>
            <a:ext cx="133083" cy="18364"/>
          </a:xfrm>
          <a:custGeom>
            <a:avLst/>
            <a:gdLst/>
            <a:ahLst/>
            <a:cxnLst/>
            <a:rect l="l" t="t" r="r" b="b"/>
            <a:pathLst>
              <a:path w="133083" h="18364">
                <a:moveTo>
                  <a:pt x="133083" y="0"/>
                </a:moveTo>
                <a:lnTo>
                  <a:pt x="0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555599" y="6323829"/>
            <a:ext cx="133095" cy="18376"/>
          </a:xfrm>
          <a:custGeom>
            <a:avLst/>
            <a:gdLst/>
            <a:ahLst/>
            <a:cxnLst/>
            <a:rect l="l" t="t" r="r" b="b"/>
            <a:pathLst>
              <a:path w="133096" h="18376">
                <a:moveTo>
                  <a:pt x="133095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525488" y="6353940"/>
            <a:ext cx="133083" cy="18376"/>
          </a:xfrm>
          <a:custGeom>
            <a:avLst/>
            <a:gdLst/>
            <a:ahLst/>
            <a:cxnLst/>
            <a:rect l="l" t="t" r="r" b="b"/>
            <a:pathLst>
              <a:path w="133083" h="18376">
                <a:moveTo>
                  <a:pt x="133083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952081" y="6504600"/>
            <a:ext cx="133083" cy="18364"/>
          </a:xfrm>
          <a:custGeom>
            <a:avLst/>
            <a:gdLst/>
            <a:ahLst/>
            <a:cxnLst/>
            <a:rect l="l" t="t" r="r" b="b"/>
            <a:pathLst>
              <a:path w="133083" h="18364">
                <a:moveTo>
                  <a:pt x="133083" y="0"/>
                </a:moveTo>
                <a:lnTo>
                  <a:pt x="0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916722" y="6258538"/>
            <a:ext cx="133083" cy="18364"/>
          </a:xfrm>
          <a:custGeom>
            <a:avLst/>
            <a:gdLst/>
            <a:ahLst/>
            <a:cxnLst/>
            <a:rect l="l" t="t" r="r" b="b"/>
            <a:pathLst>
              <a:path w="133083" h="18364">
                <a:moveTo>
                  <a:pt x="133083" y="0"/>
                </a:moveTo>
                <a:lnTo>
                  <a:pt x="0" y="183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616315" y="6233036"/>
            <a:ext cx="324408" cy="44780"/>
          </a:xfrm>
          <a:custGeom>
            <a:avLst/>
            <a:gdLst/>
            <a:ahLst/>
            <a:cxnLst/>
            <a:rect l="l" t="t" r="r" b="b"/>
            <a:pathLst>
              <a:path w="324408" h="44780">
                <a:moveTo>
                  <a:pt x="324408" y="0"/>
                </a:moveTo>
                <a:lnTo>
                  <a:pt x="0" y="447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902626" y="6455147"/>
            <a:ext cx="133096" cy="18376"/>
          </a:xfrm>
          <a:custGeom>
            <a:avLst/>
            <a:gdLst/>
            <a:ahLst/>
            <a:cxnLst/>
            <a:rect l="l" t="t" r="r" b="b"/>
            <a:pathLst>
              <a:path w="133096" h="18376">
                <a:moveTo>
                  <a:pt x="133096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807555" y="6505782"/>
            <a:ext cx="133095" cy="18376"/>
          </a:xfrm>
          <a:custGeom>
            <a:avLst/>
            <a:gdLst/>
            <a:ahLst/>
            <a:cxnLst/>
            <a:rect l="l" t="t" r="r" b="b"/>
            <a:pathLst>
              <a:path w="133095" h="18376">
                <a:moveTo>
                  <a:pt x="133095" y="0"/>
                </a:moveTo>
                <a:lnTo>
                  <a:pt x="0" y="18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752371" y="5677817"/>
            <a:ext cx="168859" cy="143535"/>
          </a:xfrm>
          <a:custGeom>
            <a:avLst/>
            <a:gdLst/>
            <a:ahLst/>
            <a:cxnLst/>
            <a:rect l="l" t="t" r="r" b="b"/>
            <a:pathLst>
              <a:path w="168859" h="143535">
                <a:moveTo>
                  <a:pt x="37769" y="143535"/>
                </a:moveTo>
                <a:lnTo>
                  <a:pt x="38975" y="143155"/>
                </a:lnTo>
                <a:lnTo>
                  <a:pt x="49911" y="137305"/>
                </a:lnTo>
                <a:lnTo>
                  <a:pt x="60032" y="128893"/>
                </a:lnTo>
                <a:lnTo>
                  <a:pt x="69456" y="120053"/>
                </a:lnTo>
                <a:lnTo>
                  <a:pt x="74458" y="115649"/>
                </a:lnTo>
                <a:lnTo>
                  <a:pt x="84353" y="107564"/>
                </a:lnTo>
                <a:lnTo>
                  <a:pt x="94436" y="99469"/>
                </a:lnTo>
                <a:lnTo>
                  <a:pt x="104123" y="91098"/>
                </a:lnTo>
                <a:lnTo>
                  <a:pt x="112826" y="82181"/>
                </a:lnTo>
                <a:lnTo>
                  <a:pt x="117002" y="77374"/>
                </a:lnTo>
                <a:lnTo>
                  <a:pt x="125366" y="68006"/>
                </a:lnTo>
                <a:lnTo>
                  <a:pt x="134032" y="59009"/>
                </a:lnTo>
                <a:lnTo>
                  <a:pt x="143548" y="50190"/>
                </a:lnTo>
                <a:lnTo>
                  <a:pt x="150818" y="44829"/>
                </a:lnTo>
                <a:lnTo>
                  <a:pt x="161992" y="36430"/>
                </a:lnTo>
                <a:lnTo>
                  <a:pt x="168859" y="26377"/>
                </a:lnTo>
                <a:lnTo>
                  <a:pt x="159916" y="19973"/>
                </a:lnTo>
                <a:lnTo>
                  <a:pt x="149588" y="11840"/>
                </a:lnTo>
                <a:lnTo>
                  <a:pt x="138760" y="5714"/>
                </a:lnTo>
                <a:lnTo>
                  <a:pt x="134296" y="522"/>
                </a:lnTo>
                <a:lnTo>
                  <a:pt x="128092" y="0"/>
                </a:lnTo>
                <a:lnTo>
                  <a:pt x="121516" y="3822"/>
                </a:lnTo>
                <a:lnTo>
                  <a:pt x="111496" y="12691"/>
                </a:lnTo>
                <a:lnTo>
                  <a:pt x="101665" y="22849"/>
                </a:lnTo>
                <a:lnTo>
                  <a:pt x="93040" y="31280"/>
                </a:lnTo>
                <a:lnTo>
                  <a:pt x="87155" y="36378"/>
                </a:lnTo>
                <a:lnTo>
                  <a:pt x="77319" y="44895"/>
                </a:lnTo>
                <a:lnTo>
                  <a:pt x="67640" y="52616"/>
                </a:lnTo>
                <a:lnTo>
                  <a:pt x="61150" y="57365"/>
                </a:lnTo>
                <a:lnTo>
                  <a:pt x="56197" y="59778"/>
                </a:lnTo>
                <a:lnTo>
                  <a:pt x="45720" y="61429"/>
                </a:lnTo>
                <a:lnTo>
                  <a:pt x="31925" y="62660"/>
                </a:lnTo>
                <a:lnTo>
                  <a:pt x="18895" y="64127"/>
                </a:lnTo>
                <a:lnTo>
                  <a:pt x="7635" y="68437"/>
                </a:lnTo>
                <a:lnTo>
                  <a:pt x="0" y="78066"/>
                </a:lnTo>
                <a:lnTo>
                  <a:pt x="37769" y="1435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752371" y="5677817"/>
            <a:ext cx="168859" cy="143535"/>
          </a:xfrm>
          <a:custGeom>
            <a:avLst/>
            <a:gdLst/>
            <a:ahLst/>
            <a:cxnLst/>
            <a:rect l="l" t="t" r="r" b="b"/>
            <a:pathLst>
              <a:path w="168859" h="143535">
                <a:moveTo>
                  <a:pt x="0" y="78066"/>
                </a:moveTo>
                <a:lnTo>
                  <a:pt x="7635" y="68437"/>
                </a:lnTo>
                <a:lnTo>
                  <a:pt x="18895" y="64127"/>
                </a:lnTo>
                <a:lnTo>
                  <a:pt x="31925" y="62660"/>
                </a:lnTo>
                <a:lnTo>
                  <a:pt x="44868" y="61556"/>
                </a:lnTo>
                <a:lnTo>
                  <a:pt x="45720" y="61429"/>
                </a:lnTo>
                <a:lnTo>
                  <a:pt x="56197" y="59778"/>
                </a:lnTo>
                <a:lnTo>
                  <a:pt x="61150" y="57365"/>
                </a:lnTo>
                <a:lnTo>
                  <a:pt x="67640" y="52616"/>
                </a:lnTo>
                <a:lnTo>
                  <a:pt x="77319" y="44895"/>
                </a:lnTo>
                <a:lnTo>
                  <a:pt x="87155" y="36378"/>
                </a:lnTo>
                <a:lnTo>
                  <a:pt x="93040" y="31280"/>
                </a:lnTo>
                <a:lnTo>
                  <a:pt x="101665" y="22849"/>
                </a:lnTo>
                <a:lnTo>
                  <a:pt x="111496" y="12691"/>
                </a:lnTo>
                <a:lnTo>
                  <a:pt x="121516" y="3822"/>
                </a:lnTo>
                <a:lnTo>
                  <a:pt x="128092" y="0"/>
                </a:lnTo>
                <a:lnTo>
                  <a:pt x="134296" y="522"/>
                </a:lnTo>
                <a:lnTo>
                  <a:pt x="138760" y="5714"/>
                </a:lnTo>
                <a:lnTo>
                  <a:pt x="149588" y="11840"/>
                </a:lnTo>
                <a:lnTo>
                  <a:pt x="159916" y="19973"/>
                </a:lnTo>
                <a:lnTo>
                  <a:pt x="168859" y="26377"/>
                </a:lnTo>
                <a:lnTo>
                  <a:pt x="161992" y="36430"/>
                </a:lnTo>
                <a:lnTo>
                  <a:pt x="150818" y="44829"/>
                </a:lnTo>
                <a:lnTo>
                  <a:pt x="143548" y="50190"/>
                </a:lnTo>
                <a:lnTo>
                  <a:pt x="134032" y="59009"/>
                </a:lnTo>
                <a:lnTo>
                  <a:pt x="125366" y="68006"/>
                </a:lnTo>
                <a:lnTo>
                  <a:pt x="117002" y="77374"/>
                </a:lnTo>
                <a:lnTo>
                  <a:pt x="112826" y="82181"/>
                </a:lnTo>
                <a:lnTo>
                  <a:pt x="104123" y="91098"/>
                </a:lnTo>
                <a:lnTo>
                  <a:pt x="94436" y="99469"/>
                </a:lnTo>
                <a:lnTo>
                  <a:pt x="84353" y="107564"/>
                </a:lnTo>
                <a:lnTo>
                  <a:pt x="74458" y="115649"/>
                </a:lnTo>
                <a:lnTo>
                  <a:pt x="69456" y="120053"/>
                </a:lnTo>
                <a:lnTo>
                  <a:pt x="60032" y="128893"/>
                </a:lnTo>
                <a:lnTo>
                  <a:pt x="49911" y="137305"/>
                </a:lnTo>
                <a:lnTo>
                  <a:pt x="38975" y="143155"/>
                </a:lnTo>
                <a:lnTo>
                  <a:pt x="37769" y="1435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164427" y="6450439"/>
            <a:ext cx="155651" cy="106476"/>
          </a:xfrm>
          <a:custGeom>
            <a:avLst/>
            <a:gdLst/>
            <a:ahLst/>
            <a:cxnLst/>
            <a:rect l="l" t="t" r="r" b="b"/>
            <a:pathLst>
              <a:path w="155651" h="106476">
                <a:moveTo>
                  <a:pt x="155651" y="89738"/>
                </a:moveTo>
                <a:lnTo>
                  <a:pt x="153962" y="86512"/>
                </a:lnTo>
                <a:lnTo>
                  <a:pt x="151282" y="83540"/>
                </a:lnTo>
                <a:lnTo>
                  <a:pt x="147561" y="81953"/>
                </a:lnTo>
                <a:lnTo>
                  <a:pt x="144779" y="82384"/>
                </a:lnTo>
                <a:lnTo>
                  <a:pt x="140982" y="81813"/>
                </a:lnTo>
                <a:lnTo>
                  <a:pt x="137934" y="80365"/>
                </a:lnTo>
                <a:lnTo>
                  <a:pt x="133375" y="78193"/>
                </a:lnTo>
                <a:lnTo>
                  <a:pt x="128790" y="75577"/>
                </a:lnTo>
                <a:lnTo>
                  <a:pt x="124320" y="72859"/>
                </a:lnTo>
                <a:lnTo>
                  <a:pt x="113773" y="65407"/>
                </a:lnTo>
                <a:lnTo>
                  <a:pt x="105548" y="55837"/>
                </a:lnTo>
                <a:lnTo>
                  <a:pt x="103885" y="52882"/>
                </a:lnTo>
                <a:lnTo>
                  <a:pt x="99681" y="40938"/>
                </a:lnTo>
                <a:lnTo>
                  <a:pt x="96633" y="28416"/>
                </a:lnTo>
                <a:lnTo>
                  <a:pt x="91952" y="16866"/>
                </a:lnTo>
                <a:lnTo>
                  <a:pt x="91732" y="16509"/>
                </a:lnTo>
                <a:lnTo>
                  <a:pt x="36093" y="0"/>
                </a:lnTo>
                <a:lnTo>
                  <a:pt x="27597" y="9844"/>
                </a:lnTo>
                <a:lnTo>
                  <a:pt x="19603" y="19820"/>
                </a:lnTo>
                <a:lnTo>
                  <a:pt x="13459" y="30835"/>
                </a:lnTo>
                <a:lnTo>
                  <a:pt x="11620" y="36525"/>
                </a:lnTo>
                <a:lnTo>
                  <a:pt x="10528" y="40957"/>
                </a:lnTo>
                <a:lnTo>
                  <a:pt x="4442" y="45281"/>
                </a:lnTo>
                <a:lnTo>
                  <a:pt x="4442" y="57102"/>
                </a:lnTo>
                <a:lnTo>
                  <a:pt x="8807" y="61668"/>
                </a:lnTo>
                <a:lnTo>
                  <a:pt x="22834" y="67637"/>
                </a:lnTo>
                <a:lnTo>
                  <a:pt x="30391" y="70230"/>
                </a:lnTo>
                <a:lnTo>
                  <a:pt x="42100" y="75163"/>
                </a:lnTo>
                <a:lnTo>
                  <a:pt x="53599" y="80655"/>
                </a:lnTo>
                <a:lnTo>
                  <a:pt x="65153" y="85936"/>
                </a:lnTo>
                <a:lnTo>
                  <a:pt x="72085" y="88633"/>
                </a:lnTo>
                <a:lnTo>
                  <a:pt x="75768" y="89738"/>
                </a:lnTo>
                <a:lnTo>
                  <a:pt x="95884" y="104317"/>
                </a:lnTo>
                <a:lnTo>
                  <a:pt x="154457" y="106476"/>
                </a:lnTo>
                <a:lnTo>
                  <a:pt x="155651" y="897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164427" y="6450439"/>
            <a:ext cx="155651" cy="106476"/>
          </a:xfrm>
          <a:custGeom>
            <a:avLst/>
            <a:gdLst/>
            <a:ahLst/>
            <a:cxnLst/>
            <a:rect l="l" t="t" r="r" b="b"/>
            <a:pathLst>
              <a:path w="155651" h="106476">
                <a:moveTo>
                  <a:pt x="155651" y="89738"/>
                </a:moveTo>
                <a:lnTo>
                  <a:pt x="153962" y="86512"/>
                </a:lnTo>
                <a:lnTo>
                  <a:pt x="151282" y="83540"/>
                </a:lnTo>
                <a:lnTo>
                  <a:pt x="148882" y="82524"/>
                </a:lnTo>
                <a:lnTo>
                  <a:pt x="147561" y="81953"/>
                </a:lnTo>
                <a:lnTo>
                  <a:pt x="144779" y="82384"/>
                </a:lnTo>
                <a:lnTo>
                  <a:pt x="143357" y="82168"/>
                </a:lnTo>
                <a:lnTo>
                  <a:pt x="140982" y="81813"/>
                </a:lnTo>
                <a:lnTo>
                  <a:pt x="140157" y="81419"/>
                </a:lnTo>
                <a:lnTo>
                  <a:pt x="137934" y="80365"/>
                </a:lnTo>
              </a:path>
              <a:path w="155651" h="106476">
                <a:moveTo>
                  <a:pt x="72085" y="88633"/>
                </a:moveTo>
                <a:lnTo>
                  <a:pt x="73278" y="89065"/>
                </a:lnTo>
                <a:lnTo>
                  <a:pt x="74536" y="89382"/>
                </a:lnTo>
                <a:lnTo>
                  <a:pt x="75768" y="89738"/>
                </a:lnTo>
                <a:lnTo>
                  <a:pt x="95884" y="104317"/>
                </a:lnTo>
                <a:lnTo>
                  <a:pt x="154457" y="106476"/>
                </a:lnTo>
                <a:lnTo>
                  <a:pt x="155651" y="89738"/>
                </a:lnTo>
              </a:path>
              <a:path w="155651" h="106476">
                <a:moveTo>
                  <a:pt x="137934" y="80365"/>
                </a:moveTo>
                <a:lnTo>
                  <a:pt x="133375" y="78193"/>
                </a:lnTo>
                <a:lnTo>
                  <a:pt x="128790" y="75577"/>
                </a:lnTo>
                <a:lnTo>
                  <a:pt x="124320" y="72859"/>
                </a:lnTo>
                <a:lnTo>
                  <a:pt x="113773" y="65407"/>
                </a:lnTo>
                <a:lnTo>
                  <a:pt x="105548" y="55837"/>
                </a:lnTo>
                <a:lnTo>
                  <a:pt x="103885" y="52882"/>
                </a:lnTo>
                <a:lnTo>
                  <a:pt x="99681" y="40938"/>
                </a:lnTo>
                <a:lnTo>
                  <a:pt x="96633" y="28416"/>
                </a:lnTo>
                <a:lnTo>
                  <a:pt x="91952" y="16866"/>
                </a:lnTo>
                <a:lnTo>
                  <a:pt x="91732" y="16509"/>
                </a:lnTo>
                <a:lnTo>
                  <a:pt x="36093" y="0"/>
                </a:lnTo>
                <a:lnTo>
                  <a:pt x="27597" y="9844"/>
                </a:lnTo>
                <a:lnTo>
                  <a:pt x="19603" y="19820"/>
                </a:lnTo>
                <a:lnTo>
                  <a:pt x="13459" y="30835"/>
                </a:lnTo>
                <a:lnTo>
                  <a:pt x="11620" y="36525"/>
                </a:lnTo>
                <a:lnTo>
                  <a:pt x="10528" y="40957"/>
                </a:lnTo>
                <a:lnTo>
                  <a:pt x="4442" y="45281"/>
                </a:lnTo>
              </a:path>
              <a:path w="155651" h="106476">
                <a:moveTo>
                  <a:pt x="4442" y="57102"/>
                </a:moveTo>
                <a:lnTo>
                  <a:pt x="8807" y="61668"/>
                </a:lnTo>
                <a:lnTo>
                  <a:pt x="22834" y="67637"/>
                </a:lnTo>
                <a:lnTo>
                  <a:pt x="30391" y="70230"/>
                </a:lnTo>
                <a:lnTo>
                  <a:pt x="42100" y="75163"/>
                </a:lnTo>
                <a:lnTo>
                  <a:pt x="53599" y="80655"/>
                </a:lnTo>
                <a:lnTo>
                  <a:pt x="65153" y="85936"/>
                </a:lnTo>
                <a:lnTo>
                  <a:pt x="72085" y="886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692033" y="6423840"/>
            <a:ext cx="165328" cy="90246"/>
          </a:xfrm>
          <a:custGeom>
            <a:avLst/>
            <a:gdLst/>
            <a:ahLst/>
            <a:cxnLst/>
            <a:rect l="l" t="t" r="r" b="b"/>
            <a:pathLst>
              <a:path w="165328" h="90246">
                <a:moveTo>
                  <a:pt x="69430" y="75272"/>
                </a:moveTo>
                <a:lnTo>
                  <a:pt x="78872" y="80270"/>
                </a:lnTo>
                <a:lnTo>
                  <a:pt x="93351" y="80748"/>
                </a:lnTo>
                <a:lnTo>
                  <a:pt x="106088" y="79204"/>
                </a:lnTo>
                <a:lnTo>
                  <a:pt x="108102" y="78816"/>
                </a:lnTo>
                <a:lnTo>
                  <a:pt x="120287" y="75554"/>
                </a:lnTo>
                <a:lnTo>
                  <a:pt x="132460" y="71460"/>
                </a:lnTo>
                <a:lnTo>
                  <a:pt x="142240" y="68160"/>
                </a:lnTo>
                <a:lnTo>
                  <a:pt x="147789" y="66382"/>
                </a:lnTo>
                <a:lnTo>
                  <a:pt x="155854" y="62433"/>
                </a:lnTo>
                <a:lnTo>
                  <a:pt x="160426" y="58800"/>
                </a:lnTo>
                <a:lnTo>
                  <a:pt x="165328" y="54940"/>
                </a:lnTo>
                <a:lnTo>
                  <a:pt x="161048" y="44246"/>
                </a:lnTo>
                <a:lnTo>
                  <a:pt x="156362" y="45872"/>
                </a:lnTo>
                <a:lnTo>
                  <a:pt x="155613" y="35852"/>
                </a:lnTo>
                <a:lnTo>
                  <a:pt x="153047" y="30657"/>
                </a:lnTo>
                <a:lnTo>
                  <a:pt x="141732" y="29629"/>
                </a:lnTo>
                <a:lnTo>
                  <a:pt x="129548" y="29271"/>
                </a:lnTo>
                <a:lnTo>
                  <a:pt x="116539" y="29106"/>
                </a:lnTo>
                <a:lnTo>
                  <a:pt x="105968" y="27774"/>
                </a:lnTo>
                <a:lnTo>
                  <a:pt x="93507" y="25126"/>
                </a:lnTo>
                <a:lnTo>
                  <a:pt x="81260" y="21654"/>
                </a:lnTo>
                <a:lnTo>
                  <a:pt x="78765" y="20650"/>
                </a:lnTo>
                <a:lnTo>
                  <a:pt x="73507" y="18402"/>
                </a:lnTo>
                <a:lnTo>
                  <a:pt x="67703" y="14782"/>
                </a:lnTo>
                <a:lnTo>
                  <a:pt x="62623" y="12001"/>
                </a:lnTo>
                <a:lnTo>
                  <a:pt x="59702" y="10388"/>
                </a:lnTo>
                <a:lnTo>
                  <a:pt x="55410" y="8166"/>
                </a:lnTo>
                <a:lnTo>
                  <a:pt x="50850" y="3924"/>
                </a:lnTo>
                <a:lnTo>
                  <a:pt x="50380" y="723"/>
                </a:lnTo>
                <a:lnTo>
                  <a:pt x="47459" y="0"/>
                </a:lnTo>
                <a:lnTo>
                  <a:pt x="0" y="54152"/>
                </a:lnTo>
                <a:lnTo>
                  <a:pt x="7967" y="62855"/>
                </a:lnTo>
                <a:lnTo>
                  <a:pt x="12809" y="76123"/>
                </a:lnTo>
                <a:lnTo>
                  <a:pt x="16169" y="88878"/>
                </a:lnTo>
                <a:lnTo>
                  <a:pt x="16522" y="90042"/>
                </a:lnTo>
                <a:lnTo>
                  <a:pt x="26423" y="90246"/>
                </a:lnTo>
                <a:lnTo>
                  <a:pt x="40418" y="87799"/>
                </a:lnTo>
                <a:lnTo>
                  <a:pt x="45593" y="87223"/>
                </a:lnTo>
                <a:lnTo>
                  <a:pt x="52781" y="86753"/>
                </a:lnTo>
                <a:lnTo>
                  <a:pt x="59715" y="85470"/>
                </a:lnTo>
                <a:lnTo>
                  <a:pt x="66967" y="84937"/>
                </a:lnTo>
                <a:lnTo>
                  <a:pt x="66814" y="83083"/>
                </a:lnTo>
                <a:lnTo>
                  <a:pt x="69672" y="76974"/>
                </a:lnTo>
                <a:lnTo>
                  <a:pt x="69430" y="752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692033" y="6423840"/>
            <a:ext cx="165328" cy="90246"/>
          </a:xfrm>
          <a:custGeom>
            <a:avLst/>
            <a:gdLst/>
            <a:ahLst/>
            <a:cxnLst/>
            <a:rect l="l" t="t" r="r" b="b"/>
            <a:pathLst>
              <a:path w="165328" h="90246">
                <a:moveTo>
                  <a:pt x="0" y="54152"/>
                </a:moveTo>
                <a:lnTo>
                  <a:pt x="7967" y="62855"/>
                </a:lnTo>
                <a:lnTo>
                  <a:pt x="12809" y="76123"/>
                </a:lnTo>
                <a:lnTo>
                  <a:pt x="16169" y="88878"/>
                </a:lnTo>
                <a:lnTo>
                  <a:pt x="16522" y="90042"/>
                </a:lnTo>
                <a:lnTo>
                  <a:pt x="26423" y="90246"/>
                </a:lnTo>
                <a:lnTo>
                  <a:pt x="40418" y="87799"/>
                </a:lnTo>
                <a:lnTo>
                  <a:pt x="45593" y="87223"/>
                </a:lnTo>
                <a:lnTo>
                  <a:pt x="52781" y="86753"/>
                </a:lnTo>
                <a:lnTo>
                  <a:pt x="59715" y="85470"/>
                </a:lnTo>
                <a:lnTo>
                  <a:pt x="66967" y="84937"/>
                </a:lnTo>
                <a:lnTo>
                  <a:pt x="66814" y="83083"/>
                </a:lnTo>
                <a:lnTo>
                  <a:pt x="69672" y="76974"/>
                </a:lnTo>
                <a:lnTo>
                  <a:pt x="69430" y="75272"/>
                </a:lnTo>
                <a:lnTo>
                  <a:pt x="78872" y="80270"/>
                </a:lnTo>
                <a:lnTo>
                  <a:pt x="93351" y="80748"/>
                </a:lnTo>
                <a:lnTo>
                  <a:pt x="106088" y="79204"/>
                </a:lnTo>
                <a:lnTo>
                  <a:pt x="108102" y="78816"/>
                </a:lnTo>
                <a:lnTo>
                  <a:pt x="120287" y="75554"/>
                </a:lnTo>
                <a:lnTo>
                  <a:pt x="132460" y="71460"/>
                </a:lnTo>
                <a:lnTo>
                  <a:pt x="142240" y="68160"/>
                </a:lnTo>
                <a:lnTo>
                  <a:pt x="147789" y="66382"/>
                </a:lnTo>
                <a:lnTo>
                  <a:pt x="155854" y="62433"/>
                </a:lnTo>
                <a:lnTo>
                  <a:pt x="160426" y="58800"/>
                </a:lnTo>
                <a:lnTo>
                  <a:pt x="165328" y="54940"/>
                </a:lnTo>
                <a:lnTo>
                  <a:pt x="161048" y="44246"/>
                </a:lnTo>
                <a:lnTo>
                  <a:pt x="156362" y="45872"/>
                </a:lnTo>
                <a:lnTo>
                  <a:pt x="155613" y="35852"/>
                </a:lnTo>
                <a:lnTo>
                  <a:pt x="153047" y="30657"/>
                </a:lnTo>
                <a:lnTo>
                  <a:pt x="141732" y="29629"/>
                </a:lnTo>
                <a:lnTo>
                  <a:pt x="129548" y="29271"/>
                </a:lnTo>
                <a:lnTo>
                  <a:pt x="116539" y="29106"/>
                </a:lnTo>
                <a:lnTo>
                  <a:pt x="105968" y="27774"/>
                </a:lnTo>
                <a:lnTo>
                  <a:pt x="93507" y="25126"/>
                </a:lnTo>
                <a:lnTo>
                  <a:pt x="81260" y="21654"/>
                </a:lnTo>
                <a:lnTo>
                  <a:pt x="78765" y="20650"/>
                </a:lnTo>
                <a:lnTo>
                  <a:pt x="73507" y="18402"/>
                </a:lnTo>
                <a:lnTo>
                  <a:pt x="67703" y="14782"/>
                </a:lnTo>
                <a:lnTo>
                  <a:pt x="62623" y="12001"/>
                </a:lnTo>
                <a:lnTo>
                  <a:pt x="59702" y="10388"/>
                </a:lnTo>
                <a:lnTo>
                  <a:pt x="55410" y="8166"/>
                </a:lnTo>
                <a:lnTo>
                  <a:pt x="53225" y="6146"/>
                </a:lnTo>
                <a:lnTo>
                  <a:pt x="50850" y="3924"/>
                </a:lnTo>
                <a:lnTo>
                  <a:pt x="50380" y="723"/>
                </a:lnTo>
                <a:lnTo>
                  <a:pt x="474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702282" y="6454980"/>
            <a:ext cx="139446" cy="44560"/>
          </a:xfrm>
          <a:custGeom>
            <a:avLst/>
            <a:gdLst/>
            <a:ahLst/>
            <a:cxnLst/>
            <a:rect l="l" t="t" r="r" b="b"/>
            <a:pathLst>
              <a:path w="139446" h="44560">
                <a:moveTo>
                  <a:pt x="0" y="36093"/>
                </a:moveTo>
                <a:lnTo>
                  <a:pt x="7753" y="44560"/>
                </a:lnTo>
                <a:lnTo>
                  <a:pt x="19114" y="44549"/>
                </a:lnTo>
                <a:lnTo>
                  <a:pt x="30038" y="42599"/>
                </a:lnTo>
                <a:lnTo>
                  <a:pt x="31216" y="42544"/>
                </a:lnTo>
                <a:lnTo>
                  <a:pt x="35712" y="42519"/>
                </a:lnTo>
                <a:lnTo>
                  <a:pt x="39725" y="43421"/>
                </a:lnTo>
                <a:lnTo>
                  <a:pt x="44488" y="42430"/>
                </a:lnTo>
                <a:lnTo>
                  <a:pt x="49123" y="41478"/>
                </a:lnTo>
                <a:lnTo>
                  <a:pt x="52425" y="38036"/>
                </a:lnTo>
                <a:lnTo>
                  <a:pt x="56819" y="37236"/>
                </a:lnTo>
                <a:lnTo>
                  <a:pt x="62115" y="36271"/>
                </a:lnTo>
                <a:lnTo>
                  <a:pt x="69735" y="39014"/>
                </a:lnTo>
                <a:lnTo>
                  <a:pt x="75031" y="39242"/>
                </a:lnTo>
                <a:lnTo>
                  <a:pt x="82435" y="39560"/>
                </a:lnTo>
                <a:lnTo>
                  <a:pt x="89636" y="38404"/>
                </a:lnTo>
                <a:lnTo>
                  <a:pt x="97027" y="36995"/>
                </a:lnTo>
                <a:lnTo>
                  <a:pt x="109371" y="34073"/>
                </a:lnTo>
                <a:lnTo>
                  <a:pt x="121537" y="30225"/>
                </a:lnTo>
                <a:lnTo>
                  <a:pt x="124612" y="29121"/>
                </a:lnTo>
                <a:lnTo>
                  <a:pt x="122720" y="21640"/>
                </a:lnTo>
                <a:lnTo>
                  <a:pt x="120510" y="18668"/>
                </a:lnTo>
                <a:lnTo>
                  <a:pt x="126707" y="13093"/>
                </a:lnTo>
                <a:lnTo>
                  <a:pt x="131051" y="9169"/>
                </a:lnTo>
                <a:lnTo>
                  <a:pt x="139445" y="8204"/>
                </a:lnTo>
                <a:lnTo>
                  <a:pt x="1383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793240" y="6455248"/>
            <a:ext cx="14795" cy="15379"/>
          </a:xfrm>
          <a:custGeom>
            <a:avLst/>
            <a:gdLst/>
            <a:ahLst/>
            <a:cxnLst/>
            <a:rect l="l" t="t" r="r" b="b"/>
            <a:pathLst>
              <a:path w="14795" h="15379">
                <a:moveTo>
                  <a:pt x="14795" y="0"/>
                </a:moveTo>
                <a:lnTo>
                  <a:pt x="8102" y="1498"/>
                </a:lnTo>
                <a:lnTo>
                  <a:pt x="0" y="7797"/>
                </a:lnTo>
                <a:lnTo>
                  <a:pt x="2527" y="153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752091" y="6464608"/>
            <a:ext cx="13182" cy="14909"/>
          </a:xfrm>
          <a:custGeom>
            <a:avLst/>
            <a:gdLst/>
            <a:ahLst/>
            <a:cxnLst/>
            <a:rect l="l" t="t" r="r" b="b"/>
            <a:pathLst>
              <a:path w="13182" h="14909">
                <a:moveTo>
                  <a:pt x="13182" y="0"/>
                </a:moveTo>
                <a:lnTo>
                  <a:pt x="7302" y="762"/>
                </a:lnTo>
                <a:lnTo>
                  <a:pt x="2844" y="10299"/>
                </a:lnTo>
                <a:lnTo>
                  <a:pt x="0" y="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735734" y="6459413"/>
            <a:ext cx="16332" cy="19748"/>
          </a:xfrm>
          <a:custGeom>
            <a:avLst/>
            <a:gdLst/>
            <a:ahLst/>
            <a:cxnLst/>
            <a:rect l="l" t="t" r="r" b="b"/>
            <a:pathLst>
              <a:path w="16332" h="19748">
                <a:moveTo>
                  <a:pt x="16332" y="0"/>
                </a:moveTo>
                <a:lnTo>
                  <a:pt x="8665" y="10124"/>
                </a:lnTo>
                <a:lnTo>
                  <a:pt x="145" y="19606"/>
                </a:lnTo>
                <a:lnTo>
                  <a:pt x="0" y="197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742529" y="6446116"/>
            <a:ext cx="45155" cy="45224"/>
          </a:xfrm>
          <a:custGeom>
            <a:avLst/>
            <a:gdLst/>
            <a:ahLst/>
            <a:cxnLst/>
            <a:rect l="l" t="t" r="r" b="b"/>
            <a:pathLst>
              <a:path w="45155" h="45224">
                <a:moveTo>
                  <a:pt x="0" y="0"/>
                </a:moveTo>
                <a:lnTo>
                  <a:pt x="5194" y="4991"/>
                </a:lnTo>
                <a:lnTo>
                  <a:pt x="14211" y="5651"/>
                </a:lnTo>
                <a:lnTo>
                  <a:pt x="20904" y="8242"/>
                </a:lnTo>
                <a:lnTo>
                  <a:pt x="25095" y="9842"/>
                </a:lnTo>
                <a:lnTo>
                  <a:pt x="27444" y="12255"/>
                </a:lnTo>
                <a:lnTo>
                  <a:pt x="31318" y="13703"/>
                </a:lnTo>
                <a:lnTo>
                  <a:pt x="34213" y="14795"/>
                </a:lnTo>
                <a:lnTo>
                  <a:pt x="37719" y="14135"/>
                </a:lnTo>
                <a:lnTo>
                  <a:pt x="40436" y="15494"/>
                </a:lnTo>
                <a:lnTo>
                  <a:pt x="45155" y="22567"/>
                </a:lnTo>
                <a:lnTo>
                  <a:pt x="39143" y="29672"/>
                </a:lnTo>
                <a:lnTo>
                  <a:pt x="38100" y="30721"/>
                </a:lnTo>
                <a:lnTo>
                  <a:pt x="33896" y="35064"/>
                </a:lnTo>
                <a:lnTo>
                  <a:pt x="31788" y="42138"/>
                </a:lnTo>
                <a:lnTo>
                  <a:pt x="26377" y="45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670571" y="5593802"/>
            <a:ext cx="162747" cy="202083"/>
          </a:xfrm>
          <a:custGeom>
            <a:avLst/>
            <a:gdLst/>
            <a:ahLst/>
            <a:cxnLst/>
            <a:rect l="l" t="t" r="r" b="b"/>
            <a:pathLst>
              <a:path w="162747" h="202083">
                <a:moveTo>
                  <a:pt x="157593" y="63072"/>
                </a:moveTo>
                <a:lnTo>
                  <a:pt x="159740" y="50551"/>
                </a:lnTo>
                <a:lnTo>
                  <a:pt x="160058" y="48191"/>
                </a:lnTo>
                <a:lnTo>
                  <a:pt x="161873" y="35816"/>
                </a:lnTo>
                <a:lnTo>
                  <a:pt x="162747" y="22963"/>
                </a:lnTo>
                <a:lnTo>
                  <a:pt x="162331" y="18676"/>
                </a:lnTo>
                <a:lnTo>
                  <a:pt x="157915" y="8224"/>
                </a:lnTo>
                <a:lnTo>
                  <a:pt x="149764" y="2230"/>
                </a:lnTo>
                <a:lnTo>
                  <a:pt x="139068" y="0"/>
                </a:lnTo>
                <a:lnTo>
                  <a:pt x="127014" y="837"/>
                </a:lnTo>
                <a:lnTo>
                  <a:pt x="114793" y="4048"/>
                </a:lnTo>
                <a:lnTo>
                  <a:pt x="103593" y="8936"/>
                </a:lnTo>
                <a:lnTo>
                  <a:pt x="94604" y="14806"/>
                </a:lnTo>
                <a:lnTo>
                  <a:pt x="92113" y="17051"/>
                </a:lnTo>
                <a:lnTo>
                  <a:pt x="88836" y="20327"/>
                </a:lnTo>
                <a:lnTo>
                  <a:pt x="88785" y="23363"/>
                </a:lnTo>
                <a:lnTo>
                  <a:pt x="85026" y="26525"/>
                </a:lnTo>
                <a:lnTo>
                  <a:pt x="80886" y="29992"/>
                </a:lnTo>
                <a:lnTo>
                  <a:pt x="76428" y="32761"/>
                </a:lnTo>
                <a:lnTo>
                  <a:pt x="72605" y="36634"/>
                </a:lnTo>
                <a:lnTo>
                  <a:pt x="69291" y="39987"/>
                </a:lnTo>
                <a:lnTo>
                  <a:pt x="65709" y="45511"/>
                </a:lnTo>
                <a:lnTo>
                  <a:pt x="61582" y="47950"/>
                </a:lnTo>
                <a:lnTo>
                  <a:pt x="56121" y="51163"/>
                </a:lnTo>
                <a:lnTo>
                  <a:pt x="48539" y="50909"/>
                </a:lnTo>
                <a:lnTo>
                  <a:pt x="42849" y="54224"/>
                </a:lnTo>
                <a:lnTo>
                  <a:pt x="38887" y="56535"/>
                </a:lnTo>
                <a:lnTo>
                  <a:pt x="37528" y="59126"/>
                </a:lnTo>
                <a:lnTo>
                  <a:pt x="34505" y="62682"/>
                </a:lnTo>
                <a:lnTo>
                  <a:pt x="31457" y="66238"/>
                </a:lnTo>
                <a:lnTo>
                  <a:pt x="27800" y="68778"/>
                </a:lnTo>
                <a:lnTo>
                  <a:pt x="23279" y="70035"/>
                </a:lnTo>
                <a:lnTo>
                  <a:pt x="18872" y="70175"/>
                </a:lnTo>
                <a:lnTo>
                  <a:pt x="17106" y="71585"/>
                </a:lnTo>
                <a:lnTo>
                  <a:pt x="13995" y="74036"/>
                </a:lnTo>
                <a:lnTo>
                  <a:pt x="12598" y="80551"/>
                </a:lnTo>
                <a:lnTo>
                  <a:pt x="10756" y="83878"/>
                </a:lnTo>
                <a:lnTo>
                  <a:pt x="8712" y="87561"/>
                </a:lnTo>
                <a:lnTo>
                  <a:pt x="3708" y="90939"/>
                </a:lnTo>
                <a:lnTo>
                  <a:pt x="2273" y="95346"/>
                </a:lnTo>
                <a:lnTo>
                  <a:pt x="738" y="107631"/>
                </a:lnTo>
                <a:lnTo>
                  <a:pt x="93" y="120236"/>
                </a:lnTo>
                <a:lnTo>
                  <a:pt x="0" y="120810"/>
                </a:lnTo>
                <a:lnTo>
                  <a:pt x="660" y="132963"/>
                </a:lnTo>
                <a:lnTo>
                  <a:pt x="4557" y="144859"/>
                </a:lnTo>
                <a:lnTo>
                  <a:pt x="7607" y="154427"/>
                </a:lnTo>
                <a:lnTo>
                  <a:pt x="11654" y="167239"/>
                </a:lnTo>
                <a:lnTo>
                  <a:pt x="17460" y="178389"/>
                </a:lnTo>
                <a:lnTo>
                  <a:pt x="25432" y="188107"/>
                </a:lnTo>
                <a:lnTo>
                  <a:pt x="34886" y="195879"/>
                </a:lnTo>
                <a:lnTo>
                  <a:pt x="43682" y="201743"/>
                </a:lnTo>
                <a:lnTo>
                  <a:pt x="52602" y="202083"/>
                </a:lnTo>
                <a:lnTo>
                  <a:pt x="54089" y="199816"/>
                </a:lnTo>
                <a:lnTo>
                  <a:pt x="62064" y="167000"/>
                </a:lnTo>
                <a:lnTo>
                  <a:pt x="62687" y="163456"/>
                </a:lnTo>
                <a:lnTo>
                  <a:pt x="61468" y="157043"/>
                </a:lnTo>
                <a:lnTo>
                  <a:pt x="62712" y="153677"/>
                </a:lnTo>
                <a:lnTo>
                  <a:pt x="64147" y="149855"/>
                </a:lnTo>
                <a:lnTo>
                  <a:pt x="66598" y="148915"/>
                </a:lnTo>
                <a:lnTo>
                  <a:pt x="69557" y="146184"/>
                </a:lnTo>
                <a:lnTo>
                  <a:pt x="75044" y="141155"/>
                </a:lnTo>
                <a:lnTo>
                  <a:pt x="77228" y="134919"/>
                </a:lnTo>
                <a:lnTo>
                  <a:pt x="81089" y="129141"/>
                </a:lnTo>
                <a:lnTo>
                  <a:pt x="86080" y="131313"/>
                </a:lnTo>
                <a:lnTo>
                  <a:pt x="89890" y="136037"/>
                </a:lnTo>
                <a:lnTo>
                  <a:pt x="94869" y="138602"/>
                </a:lnTo>
                <a:lnTo>
                  <a:pt x="99098" y="140774"/>
                </a:lnTo>
                <a:lnTo>
                  <a:pt x="107314" y="144914"/>
                </a:lnTo>
                <a:lnTo>
                  <a:pt x="112001" y="144698"/>
                </a:lnTo>
                <a:lnTo>
                  <a:pt x="117208" y="144457"/>
                </a:lnTo>
                <a:lnTo>
                  <a:pt x="119875" y="140190"/>
                </a:lnTo>
                <a:lnTo>
                  <a:pt x="121500" y="135643"/>
                </a:lnTo>
                <a:lnTo>
                  <a:pt x="123355" y="130500"/>
                </a:lnTo>
                <a:lnTo>
                  <a:pt x="124726" y="128557"/>
                </a:lnTo>
                <a:lnTo>
                  <a:pt x="128384" y="124544"/>
                </a:lnTo>
                <a:lnTo>
                  <a:pt x="131584" y="121318"/>
                </a:lnTo>
                <a:lnTo>
                  <a:pt x="133654" y="118562"/>
                </a:lnTo>
                <a:lnTo>
                  <a:pt x="134594" y="115679"/>
                </a:lnTo>
                <a:lnTo>
                  <a:pt x="137883" y="114320"/>
                </a:lnTo>
                <a:lnTo>
                  <a:pt x="140906" y="116733"/>
                </a:lnTo>
                <a:lnTo>
                  <a:pt x="143230" y="115793"/>
                </a:lnTo>
                <a:lnTo>
                  <a:pt x="146392" y="114511"/>
                </a:lnTo>
                <a:lnTo>
                  <a:pt x="146964" y="110916"/>
                </a:lnTo>
                <a:lnTo>
                  <a:pt x="147891" y="108021"/>
                </a:lnTo>
                <a:lnTo>
                  <a:pt x="149974" y="101391"/>
                </a:lnTo>
                <a:lnTo>
                  <a:pt x="149669" y="95410"/>
                </a:lnTo>
                <a:lnTo>
                  <a:pt x="149860" y="88501"/>
                </a:lnTo>
                <a:lnTo>
                  <a:pt x="150037" y="82316"/>
                </a:lnTo>
                <a:lnTo>
                  <a:pt x="149733" y="80729"/>
                </a:lnTo>
                <a:lnTo>
                  <a:pt x="154114" y="76576"/>
                </a:lnTo>
                <a:lnTo>
                  <a:pt x="155549" y="73794"/>
                </a:lnTo>
                <a:lnTo>
                  <a:pt x="155232" y="75560"/>
                </a:lnTo>
                <a:lnTo>
                  <a:pt x="157593" y="630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670571" y="5593802"/>
            <a:ext cx="162747" cy="202083"/>
          </a:xfrm>
          <a:custGeom>
            <a:avLst/>
            <a:gdLst/>
            <a:ahLst/>
            <a:cxnLst/>
            <a:rect l="l" t="t" r="r" b="b"/>
            <a:pathLst>
              <a:path w="162747" h="202083">
                <a:moveTo>
                  <a:pt x="62064" y="167000"/>
                </a:moveTo>
                <a:lnTo>
                  <a:pt x="62687" y="163456"/>
                </a:lnTo>
                <a:lnTo>
                  <a:pt x="61468" y="157043"/>
                </a:lnTo>
                <a:lnTo>
                  <a:pt x="62712" y="153677"/>
                </a:lnTo>
                <a:lnTo>
                  <a:pt x="64147" y="149855"/>
                </a:lnTo>
                <a:lnTo>
                  <a:pt x="66598" y="148915"/>
                </a:lnTo>
                <a:lnTo>
                  <a:pt x="69557" y="146184"/>
                </a:lnTo>
                <a:lnTo>
                  <a:pt x="75044" y="141155"/>
                </a:lnTo>
                <a:lnTo>
                  <a:pt x="77228" y="134919"/>
                </a:lnTo>
                <a:lnTo>
                  <a:pt x="81089" y="129141"/>
                </a:lnTo>
                <a:lnTo>
                  <a:pt x="86080" y="131313"/>
                </a:lnTo>
                <a:lnTo>
                  <a:pt x="89890" y="136037"/>
                </a:lnTo>
                <a:lnTo>
                  <a:pt x="94869" y="138602"/>
                </a:lnTo>
                <a:lnTo>
                  <a:pt x="99098" y="140774"/>
                </a:lnTo>
                <a:lnTo>
                  <a:pt x="107314" y="144914"/>
                </a:lnTo>
                <a:lnTo>
                  <a:pt x="112001" y="144698"/>
                </a:lnTo>
                <a:lnTo>
                  <a:pt x="117208" y="144457"/>
                </a:lnTo>
                <a:lnTo>
                  <a:pt x="119875" y="140190"/>
                </a:lnTo>
                <a:lnTo>
                  <a:pt x="121500" y="135643"/>
                </a:lnTo>
                <a:lnTo>
                  <a:pt x="123355" y="130500"/>
                </a:lnTo>
                <a:lnTo>
                  <a:pt x="124726" y="128557"/>
                </a:lnTo>
                <a:lnTo>
                  <a:pt x="128384" y="124544"/>
                </a:lnTo>
                <a:lnTo>
                  <a:pt x="129768" y="123045"/>
                </a:lnTo>
                <a:lnTo>
                  <a:pt x="131584" y="121318"/>
                </a:lnTo>
                <a:lnTo>
                  <a:pt x="132715" y="119806"/>
                </a:lnTo>
                <a:lnTo>
                  <a:pt x="133654" y="118562"/>
                </a:lnTo>
                <a:lnTo>
                  <a:pt x="134594" y="115679"/>
                </a:lnTo>
                <a:lnTo>
                  <a:pt x="135928" y="115133"/>
                </a:lnTo>
                <a:lnTo>
                  <a:pt x="137883" y="114320"/>
                </a:lnTo>
                <a:lnTo>
                  <a:pt x="140906" y="116733"/>
                </a:lnTo>
                <a:lnTo>
                  <a:pt x="143230" y="115793"/>
                </a:lnTo>
                <a:lnTo>
                  <a:pt x="146392" y="114511"/>
                </a:lnTo>
                <a:lnTo>
                  <a:pt x="146964" y="110916"/>
                </a:lnTo>
                <a:lnTo>
                  <a:pt x="147891" y="108021"/>
                </a:lnTo>
                <a:lnTo>
                  <a:pt x="149974" y="101391"/>
                </a:lnTo>
                <a:lnTo>
                  <a:pt x="149669" y="95410"/>
                </a:lnTo>
                <a:lnTo>
                  <a:pt x="149860" y="88501"/>
                </a:lnTo>
                <a:lnTo>
                  <a:pt x="150037" y="82316"/>
                </a:lnTo>
                <a:lnTo>
                  <a:pt x="149733" y="80729"/>
                </a:lnTo>
                <a:lnTo>
                  <a:pt x="154114" y="76576"/>
                </a:lnTo>
                <a:lnTo>
                  <a:pt x="155117" y="75610"/>
                </a:lnTo>
                <a:lnTo>
                  <a:pt x="155409" y="75306"/>
                </a:lnTo>
                <a:lnTo>
                  <a:pt x="155549" y="73794"/>
                </a:lnTo>
                <a:lnTo>
                  <a:pt x="155448" y="74353"/>
                </a:lnTo>
                <a:lnTo>
                  <a:pt x="155448" y="75026"/>
                </a:lnTo>
                <a:lnTo>
                  <a:pt x="155232" y="75560"/>
                </a:lnTo>
                <a:lnTo>
                  <a:pt x="157593" y="63072"/>
                </a:lnTo>
                <a:lnTo>
                  <a:pt x="159740" y="50551"/>
                </a:lnTo>
                <a:lnTo>
                  <a:pt x="160058" y="48191"/>
                </a:lnTo>
                <a:lnTo>
                  <a:pt x="161873" y="35816"/>
                </a:lnTo>
                <a:lnTo>
                  <a:pt x="162747" y="22963"/>
                </a:lnTo>
                <a:lnTo>
                  <a:pt x="162331" y="18676"/>
                </a:lnTo>
                <a:lnTo>
                  <a:pt x="157915" y="8224"/>
                </a:lnTo>
                <a:lnTo>
                  <a:pt x="149764" y="2230"/>
                </a:lnTo>
                <a:lnTo>
                  <a:pt x="139068" y="0"/>
                </a:lnTo>
                <a:lnTo>
                  <a:pt x="127014" y="837"/>
                </a:lnTo>
                <a:lnTo>
                  <a:pt x="114793" y="4048"/>
                </a:lnTo>
                <a:lnTo>
                  <a:pt x="103593" y="8936"/>
                </a:lnTo>
                <a:lnTo>
                  <a:pt x="94604" y="14806"/>
                </a:lnTo>
                <a:lnTo>
                  <a:pt x="92113" y="17051"/>
                </a:lnTo>
                <a:lnTo>
                  <a:pt x="88836" y="20327"/>
                </a:lnTo>
                <a:lnTo>
                  <a:pt x="88785" y="23363"/>
                </a:lnTo>
                <a:lnTo>
                  <a:pt x="85026" y="26525"/>
                </a:lnTo>
                <a:lnTo>
                  <a:pt x="80886" y="29992"/>
                </a:lnTo>
                <a:lnTo>
                  <a:pt x="76428" y="32761"/>
                </a:lnTo>
                <a:lnTo>
                  <a:pt x="72605" y="36634"/>
                </a:lnTo>
                <a:lnTo>
                  <a:pt x="69291" y="39987"/>
                </a:lnTo>
                <a:lnTo>
                  <a:pt x="65709" y="45511"/>
                </a:lnTo>
                <a:lnTo>
                  <a:pt x="61582" y="47950"/>
                </a:lnTo>
                <a:lnTo>
                  <a:pt x="56121" y="51163"/>
                </a:lnTo>
                <a:lnTo>
                  <a:pt x="48539" y="50909"/>
                </a:lnTo>
                <a:lnTo>
                  <a:pt x="42849" y="54224"/>
                </a:lnTo>
                <a:lnTo>
                  <a:pt x="38887" y="56535"/>
                </a:lnTo>
                <a:lnTo>
                  <a:pt x="37528" y="59126"/>
                </a:lnTo>
                <a:lnTo>
                  <a:pt x="34505" y="62682"/>
                </a:lnTo>
                <a:lnTo>
                  <a:pt x="31457" y="66238"/>
                </a:lnTo>
                <a:lnTo>
                  <a:pt x="27800" y="68778"/>
                </a:lnTo>
                <a:lnTo>
                  <a:pt x="23279" y="70035"/>
                </a:lnTo>
                <a:lnTo>
                  <a:pt x="21285" y="70594"/>
                </a:lnTo>
                <a:lnTo>
                  <a:pt x="18872" y="70175"/>
                </a:lnTo>
                <a:lnTo>
                  <a:pt x="17106" y="71585"/>
                </a:lnTo>
                <a:lnTo>
                  <a:pt x="13995" y="74036"/>
                </a:lnTo>
                <a:lnTo>
                  <a:pt x="12598" y="80551"/>
                </a:lnTo>
                <a:lnTo>
                  <a:pt x="10756" y="83878"/>
                </a:lnTo>
                <a:lnTo>
                  <a:pt x="8712" y="87561"/>
                </a:lnTo>
                <a:lnTo>
                  <a:pt x="3708" y="90939"/>
                </a:lnTo>
                <a:lnTo>
                  <a:pt x="2273" y="95346"/>
                </a:lnTo>
                <a:lnTo>
                  <a:pt x="738" y="107631"/>
                </a:lnTo>
                <a:lnTo>
                  <a:pt x="93" y="120236"/>
                </a:lnTo>
                <a:lnTo>
                  <a:pt x="0" y="120810"/>
                </a:lnTo>
                <a:lnTo>
                  <a:pt x="660" y="132963"/>
                </a:lnTo>
                <a:lnTo>
                  <a:pt x="4557" y="144859"/>
                </a:lnTo>
                <a:lnTo>
                  <a:pt x="7607" y="154427"/>
                </a:lnTo>
                <a:lnTo>
                  <a:pt x="11654" y="167239"/>
                </a:lnTo>
                <a:lnTo>
                  <a:pt x="17460" y="178389"/>
                </a:lnTo>
                <a:lnTo>
                  <a:pt x="25432" y="188107"/>
                </a:lnTo>
                <a:lnTo>
                  <a:pt x="34886" y="195879"/>
                </a:lnTo>
                <a:lnTo>
                  <a:pt x="43682" y="201743"/>
                </a:lnTo>
                <a:lnTo>
                  <a:pt x="52602" y="202083"/>
                </a:lnTo>
                <a:lnTo>
                  <a:pt x="54089" y="1998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188115" y="5937877"/>
            <a:ext cx="595943" cy="559861"/>
          </a:xfrm>
          <a:custGeom>
            <a:avLst/>
            <a:gdLst/>
            <a:ahLst/>
            <a:cxnLst/>
            <a:rect l="l" t="t" r="r" b="b"/>
            <a:pathLst>
              <a:path w="595943" h="559861">
                <a:moveTo>
                  <a:pt x="69938" y="556444"/>
                </a:moveTo>
                <a:lnTo>
                  <a:pt x="77927" y="558349"/>
                </a:lnTo>
                <a:lnTo>
                  <a:pt x="85432" y="559518"/>
                </a:lnTo>
                <a:lnTo>
                  <a:pt x="87426" y="559861"/>
                </a:lnTo>
                <a:lnTo>
                  <a:pt x="95832" y="555526"/>
                </a:lnTo>
                <a:lnTo>
                  <a:pt x="107162" y="545111"/>
                </a:lnTo>
                <a:lnTo>
                  <a:pt x="117069" y="535375"/>
                </a:lnTo>
                <a:lnTo>
                  <a:pt x="119722" y="533140"/>
                </a:lnTo>
                <a:lnTo>
                  <a:pt x="124671" y="524862"/>
                </a:lnTo>
                <a:lnTo>
                  <a:pt x="128749" y="519542"/>
                </a:lnTo>
                <a:lnTo>
                  <a:pt x="132287" y="516357"/>
                </a:lnTo>
                <a:lnTo>
                  <a:pt x="135612" y="514481"/>
                </a:lnTo>
                <a:lnTo>
                  <a:pt x="139054" y="513088"/>
                </a:lnTo>
                <a:lnTo>
                  <a:pt x="142941" y="511352"/>
                </a:lnTo>
                <a:lnTo>
                  <a:pt x="147601" y="508450"/>
                </a:lnTo>
                <a:lnTo>
                  <a:pt x="153364" y="503555"/>
                </a:lnTo>
                <a:lnTo>
                  <a:pt x="160557" y="495843"/>
                </a:lnTo>
                <a:lnTo>
                  <a:pt x="169509" y="484487"/>
                </a:lnTo>
                <a:lnTo>
                  <a:pt x="172453" y="480435"/>
                </a:lnTo>
                <a:lnTo>
                  <a:pt x="180077" y="470058"/>
                </a:lnTo>
                <a:lnTo>
                  <a:pt x="187939" y="459900"/>
                </a:lnTo>
                <a:lnTo>
                  <a:pt x="196004" y="449935"/>
                </a:lnTo>
                <a:lnTo>
                  <a:pt x="204235" y="440139"/>
                </a:lnTo>
                <a:lnTo>
                  <a:pt x="212597" y="430488"/>
                </a:lnTo>
                <a:lnTo>
                  <a:pt x="221054" y="420958"/>
                </a:lnTo>
                <a:lnTo>
                  <a:pt x="229571" y="411523"/>
                </a:lnTo>
                <a:lnTo>
                  <a:pt x="238111" y="402160"/>
                </a:lnTo>
                <a:lnTo>
                  <a:pt x="246639" y="392843"/>
                </a:lnTo>
                <a:lnTo>
                  <a:pt x="255118" y="383549"/>
                </a:lnTo>
                <a:lnTo>
                  <a:pt x="263515" y="374252"/>
                </a:lnTo>
                <a:lnTo>
                  <a:pt x="270116" y="366833"/>
                </a:lnTo>
                <a:lnTo>
                  <a:pt x="278522" y="357137"/>
                </a:lnTo>
                <a:lnTo>
                  <a:pt x="286759" y="347420"/>
                </a:lnTo>
                <a:lnTo>
                  <a:pt x="294956" y="337755"/>
                </a:lnTo>
                <a:lnTo>
                  <a:pt x="303242" y="328215"/>
                </a:lnTo>
                <a:lnTo>
                  <a:pt x="311746" y="318875"/>
                </a:lnTo>
                <a:lnTo>
                  <a:pt x="320598" y="309806"/>
                </a:lnTo>
                <a:lnTo>
                  <a:pt x="329927" y="301081"/>
                </a:lnTo>
                <a:lnTo>
                  <a:pt x="331482" y="299714"/>
                </a:lnTo>
                <a:lnTo>
                  <a:pt x="339668" y="290106"/>
                </a:lnTo>
                <a:lnTo>
                  <a:pt x="346262" y="278875"/>
                </a:lnTo>
                <a:lnTo>
                  <a:pt x="352588" y="267766"/>
                </a:lnTo>
                <a:lnTo>
                  <a:pt x="355142" y="264014"/>
                </a:lnTo>
                <a:lnTo>
                  <a:pt x="362563" y="253585"/>
                </a:lnTo>
                <a:lnTo>
                  <a:pt x="370394" y="243768"/>
                </a:lnTo>
                <a:lnTo>
                  <a:pt x="371792" y="242285"/>
                </a:lnTo>
                <a:lnTo>
                  <a:pt x="379015" y="233996"/>
                </a:lnTo>
                <a:lnTo>
                  <a:pt x="382527" y="228307"/>
                </a:lnTo>
                <a:lnTo>
                  <a:pt x="388531" y="219780"/>
                </a:lnTo>
                <a:lnTo>
                  <a:pt x="386207" y="223311"/>
                </a:lnTo>
                <a:lnTo>
                  <a:pt x="394169" y="233509"/>
                </a:lnTo>
                <a:lnTo>
                  <a:pt x="395414" y="237420"/>
                </a:lnTo>
                <a:lnTo>
                  <a:pt x="398618" y="243684"/>
                </a:lnTo>
                <a:lnTo>
                  <a:pt x="401396" y="243597"/>
                </a:lnTo>
                <a:lnTo>
                  <a:pt x="404804" y="244323"/>
                </a:lnTo>
                <a:lnTo>
                  <a:pt x="408355" y="249600"/>
                </a:lnTo>
                <a:lnTo>
                  <a:pt x="413929" y="261005"/>
                </a:lnTo>
                <a:lnTo>
                  <a:pt x="419389" y="272107"/>
                </a:lnTo>
                <a:lnTo>
                  <a:pt x="425065" y="283162"/>
                </a:lnTo>
                <a:lnTo>
                  <a:pt x="431289" y="294424"/>
                </a:lnTo>
                <a:lnTo>
                  <a:pt x="435317" y="301213"/>
                </a:lnTo>
                <a:lnTo>
                  <a:pt x="441216" y="310545"/>
                </a:lnTo>
                <a:lnTo>
                  <a:pt x="448799" y="322178"/>
                </a:lnTo>
                <a:lnTo>
                  <a:pt x="456781" y="334374"/>
                </a:lnTo>
                <a:lnTo>
                  <a:pt x="463878" y="345394"/>
                </a:lnTo>
                <a:lnTo>
                  <a:pt x="467702" y="351593"/>
                </a:lnTo>
                <a:lnTo>
                  <a:pt x="468376" y="352736"/>
                </a:lnTo>
                <a:lnTo>
                  <a:pt x="480771" y="360674"/>
                </a:lnTo>
                <a:lnTo>
                  <a:pt x="480822" y="360877"/>
                </a:lnTo>
                <a:lnTo>
                  <a:pt x="483006" y="367722"/>
                </a:lnTo>
                <a:lnTo>
                  <a:pt x="481291" y="368535"/>
                </a:lnTo>
                <a:lnTo>
                  <a:pt x="482422" y="376473"/>
                </a:lnTo>
                <a:lnTo>
                  <a:pt x="484434" y="383904"/>
                </a:lnTo>
                <a:lnTo>
                  <a:pt x="486885" y="385215"/>
                </a:lnTo>
                <a:lnTo>
                  <a:pt x="489452" y="384573"/>
                </a:lnTo>
                <a:lnTo>
                  <a:pt x="491813" y="386145"/>
                </a:lnTo>
                <a:lnTo>
                  <a:pt x="493572" y="393503"/>
                </a:lnTo>
                <a:lnTo>
                  <a:pt x="494726" y="405764"/>
                </a:lnTo>
                <a:lnTo>
                  <a:pt x="495246" y="418352"/>
                </a:lnTo>
                <a:lnTo>
                  <a:pt x="495248" y="431154"/>
                </a:lnTo>
                <a:lnTo>
                  <a:pt x="494847" y="444062"/>
                </a:lnTo>
                <a:lnTo>
                  <a:pt x="494158" y="456963"/>
                </a:lnTo>
                <a:lnTo>
                  <a:pt x="493296" y="469748"/>
                </a:lnTo>
                <a:lnTo>
                  <a:pt x="492376" y="482304"/>
                </a:lnTo>
                <a:lnTo>
                  <a:pt x="491629" y="492792"/>
                </a:lnTo>
                <a:lnTo>
                  <a:pt x="491907" y="505597"/>
                </a:lnTo>
                <a:lnTo>
                  <a:pt x="493611" y="517898"/>
                </a:lnTo>
                <a:lnTo>
                  <a:pt x="495350" y="530205"/>
                </a:lnTo>
                <a:lnTo>
                  <a:pt x="495795" y="541751"/>
                </a:lnTo>
                <a:lnTo>
                  <a:pt x="505865" y="534925"/>
                </a:lnTo>
                <a:lnTo>
                  <a:pt x="516951" y="528746"/>
                </a:lnTo>
                <a:lnTo>
                  <a:pt x="528878" y="524326"/>
                </a:lnTo>
                <a:lnTo>
                  <a:pt x="537738" y="520331"/>
                </a:lnTo>
                <a:lnTo>
                  <a:pt x="550273" y="513177"/>
                </a:lnTo>
                <a:lnTo>
                  <a:pt x="563871" y="505134"/>
                </a:lnTo>
                <a:lnTo>
                  <a:pt x="575919" y="498473"/>
                </a:lnTo>
                <a:lnTo>
                  <a:pt x="582688" y="495662"/>
                </a:lnTo>
                <a:lnTo>
                  <a:pt x="588473" y="495371"/>
                </a:lnTo>
                <a:lnTo>
                  <a:pt x="587138" y="495367"/>
                </a:lnTo>
                <a:lnTo>
                  <a:pt x="588010" y="489630"/>
                </a:lnTo>
                <a:lnTo>
                  <a:pt x="590439" y="477371"/>
                </a:lnTo>
                <a:lnTo>
                  <a:pt x="589311" y="467104"/>
                </a:lnTo>
                <a:lnTo>
                  <a:pt x="589356" y="457257"/>
                </a:lnTo>
                <a:lnTo>
                  <a:pt x="590655" y="444552"/>
                </a:lnTo>
                <a:lnTo>
                  <a:pt x="591814" y="431930"/>
                </a:lnTo>
                <a:lnTo>
                  <a:pt x="592871" y="419340"/>
                </a:lnTo>
                <a:lnTo>
                  <a:pt x="593863" y="406730"/>
                </a:lnTo>
                <a:lnTo>
                  <a:pt x="594828" y="394048"/>
                </a:lnTo>
                <a:lnTo>
                  <a:pt x="595325" y="387496"/>
                </a:lnTo>
                <a:lnTo>
                  <a:pt x="595943" y="377913"/>
                </a:lnTo>
                <a:lnTo>
                  <a:pt x="595827" y="374198"/>
                </a:lnTo>
                <a:lnTo>
                  <a:pt x="595186" y="372687"/>
                </a:lnTo>
                <a:lnTo>
                  <a:pt x="594229" y="369715"/>
                </a:lnTo>
                <a:lnTo>
                  <a:pt x="593167" y="361616"/>
                </a:lnTo>
                <a:lnTo>
                  <a:pt x="593001" y="359594"/>
                </a:lnTo>
                <a:lnTo>
                  <a:pt x="592493" y="352749"/>
                </a:lnTo>
                <a:lnTo>
                  <a:pt x="594995" y="345751"/>
                </a:lnTo>
                <a:lnTo>
                  <a:pt x="592696" y="339262"/>
                </a:lnTo>
                <a:lnTo>
                  <a:pt x="586490" y="328268"/>
                </a:lnTo>
                <a:lnTo>
                  <a:pt x="579088" y="317766"/>
                </a:lnTo>
                <a:lnTo>
                  <a:pt x="577735" y="315360"/>
                </a:lnTo>
                <a:lnTo>
                  <a:pt x="572247" y="303789"/>
                </a:lnTo>
                <a:lnTo>
                  <a:pt x="567485" y="292045"/>
                </a:lnTo>
                <a:lnTo>
                  <a:pt x="563285" y="280152"/>
                </a:lnTo>
                <a:lnTo>
                  <a:pt x="559483" y="268133"/>
                </a:lnTo>
                <a:lnTo>
                  <a:pt x="555915" y="256010"/>
                </a:lnTo>
                <a:lnTo>
                  <a:pt x="552416" y="243806"/>
                </a:lnTo>
                <a:lnTo>
                  <a:pt x="548822" y="231544"/>
                </a:lnTo>
                <a:lnTo>
                  <a:pt x="544969" y="219247"/>
                </a:lnTo>
                <a:lnTo>
                  <a:pt x="544131" y="216719"/>
                </a:lnTo>
                <a:lnTo>
                  <a:pt x="539087" y="204876"/>
                </a:lnTo>
                <a:lnTo>
                  <a:pt x="532866" y="193789"/>
                </a:lnTo>
                <a:lnTo>
                  <a:pt x="526377" y="182933"/>
                </a:lnTo>
                <a:lnTo>
                  <a:pt x="522490" y="175838"/>
                </a:lnTo>
                <a:lnTo>
                  <a:pt x="517498" y="164572"/>
                </a:lnTo>
                <a:lnTo>
                  <a:pt x="513073" y="152237"/>
                </a:lnTo>
                <a:lnTo>
                  <a:pt x="509047" y="139774"/>
                </a:lnTo>
                <a:lnTo>
                  <a:pt x="505485" y="128797"/>
                </a:lnTo>
                <a:lnTo>
                  <a:pt x="501414" y="116795"/>
                </a:lnTo>
                <a:lnTo>
                  <a:pt x="497731" y="104607"/>
                </a:lnTo>
                <a:lnTo>
                  <a:pt x="496773" y="100781"/>
                </a:lnTo>
                <a:lnTo>
                  <a:pt x="493824" y="88628"/>
                </a:lnTo>
                <a:lnTo>
                  <a:pt x="491367" y="77059"/>
                </a:lnTo>
                <a:lnTo>
                  <a:pt x="490077" y="65218"/>
                </a:lnTo>
                <a:lnTo>
                  <a:pt x="490625" y="52248"/>
                </a:lnTo>
                <a:lnTo>
                  <a:pt x="491540" y="46387"/>
                </a:lnTo>
                <a:lnTo>
                  <a:pt x="478528" y="50928"/>
                </a:lnTo>
                <a:lnTo>
                  <a:pt x="466669" y="53472"/>
                </a:lnTo>
                <a:lnTo>
                  <a:pt x="455096" y="54235"/>
                </a:lnTo>
                <a:lnTo>
                  <a:pt x="442940" y="53431"/>
                </a:lnTo>
                <a:lnTo>
                  <a:pt x="431330" y="51645"/>
                </a:lnTo>
                <a:lnTo>
                  <a:pt x="419033" y="49184"/>
                </a:lnTo>
                <a:lnTo>
                  <a:pt x="406661" y="46244"/>
                </a:lnTo>
                <a:lnTo>
                  <a:pt x="394285" y="42815"/>
                </a:lnTo>
                <a:lnTo>
                  <a:pt x="381978" y="38888"/>
                </a:lnTo>
                <a:lnTo>
                  <a:pt x="369813" y="34455"/>
                </a:lnTo>
                <a:lnTo>
                  <a:pt x="357862" y="29506"/>
                </a:lnTo>
                <a:lnTo>
                  <a:pt x="346198" y="24032"/>
                </a:lnTo>
                <a:lnTo>
                  <a:pt x="334893" y="18025"/>
                </a:lnTo>
                <a:lnTo>
                  <a:pt x="324020" y="11475"/>
                </a:lnTo>
                <a:lnTo>
                  <a:pt x="317080" y="6827"/>
                </a:lnTo>
                <a:lnTo>
                  <a:pt x="308685" y="0"/>
                </a:lnTo>
                <a:lnTo>
                  <a:pt x="301851" y="115"/>
                </a:lnTo>
                <a:lnTo>
                  <a:pt x="298386" y="4160"/>
                </a:lnTo>
                <a:lnTo>
                  <a:pt x="292739" y="15204"/>
                </a:lnTo>
                <a:lnTo>
                  <a:pt x="287267" y="27052"/>
                </a:lnTo>
                <a:lnTo>
                  <a:pt x="287045" y="27451"/>
                </a:lnTo>
                <a:lnTo>
                  <a:pt x="287807" y="30004"/>
                </a:lnTo>
                <a:lnTo>
                  <a:pt x="282107" y="40838"/>
                </a:lnTo>
                <a:lnTo>
                  <a:pt x="276530" y="52340"/>
                </a:lnTo>
                <a:lnTo>
                  <a:pt x="271560" y="64342"/>
                </a:lnTo>
                <a:lnTo>
                  <a:pt x="267681" y="76678"/>
                </a:lnTo>
                <a:lnTo>
                  <a:pt x="266712" y="80842"/>
                </a:lnTo>
                <a:lnTo>
                  <a:pt x="264264" y="93763"/>
                </a:lnTo>
                <a:lnTo>
                  <a:pt x="261949" y="106211"/>
                </a:lnTo>
                <a:lnTo>
                  <a:pt x="259011" y="118301"/>
                </a:lnTo>
                <a:lnTo>
                  <a:pt x="254696" y="130149"/>
                </a:lnTo>
                <a:lnTo>
                  <a:pt x="252018" y="135592"/>
                </a:lnTo>
                <a:lnTo>
                  <a:pt x="246328" y="147074"/>
                </a:lnTo>
                <a:lnTo>
                  <a:pt x="241316" y="158673"/>
                </a:lnTo>
                <a:lnTo>
                  <a:pt x="236576" y="170346"/>
                </a:lnTo>
                <a:lnTo>
                  <a:pt x="231699" y="182050"/>
                </a:lnTo>
                <a:lnTo>
                  <a:pt x="228142" y="189910"/>
                </a:lnTo>
                <a:lnTo>
                  <a:pt x="222605" y="201313"/>
                </a:lnTo>
                <a:lnTo>
                  <a:pt x="216868" y="212634"/>
                </a:lnTo>
                <a:lnTo>
                  <a:pt x="210987" y="223895"/>
                </a:lnTo>
                <a:lnTo>
                  <a:pt x="205022" y="235121"/>
                </a:lnTo>
                <a:lnTo>
                  <a:pt x="199029" y="246335"/>
                </a:lnTo>
                <a:lnTo>
                  <a:pt x="193067" y="257561"/>
                </a:lnTo>
                <a:lnTo>
                  <a:pt x="187192" y="268822"/>
                </a:lnTo>
                <a:lnTo>
                  <a:pt x="184162" y="274758"/>
                </a:lnTo>
                <a:lnTo>
                  <a:pt x="178901" y="286392"/>
                </a:lnTo>
                <a:lnTo>
                  <a:pt x="174494" y="298362"/>
                </a:lnTo>
                <a:lnTo>
                  <a:pt x="170685" y="310560"/>
                </a:lnTo>
                <a:lnTo>
                  <a:pt x="167219" y="322880"/>
                </a:lnTo>
                <a:lnTo>
                  <a:pt x="163843" y="335212"/>
                </a:lnTo>
                <a:lnTo>
                  <a:pt x="160300" y="347448"/>
                </a:lnTo>
                <a:lnTo>
                  <a:pt x="156336" y="359481"/>
                </a:lnTo>
                <a:lnTo>
                  <a:pt x="151696" y="371202"/>
                </a:lnTo>
                <a:lnTo>
                  <a:pt x="147104" y="380702"/>
                </a:lnTo>
                <a:lnTo>
                  <a:pt x="140196" y="390890"/>
                </a:lnTo>
                <a:lnTo>
                  <a:pt x="131474" y="399953"/>
                </a:lnTo>
                <a:lnTo>
                  <a:pt x="121556" y="408264"/>
                </a:lnTo>
                <a:lnTo>
                  <a:pt x="111063" y="416201"/>
                </a:lnTo>
                <a:lnTo>
                  <a:pt x="100613" y="424138"/>
                </a:lnTo>
                <a:lnTo>
                  <a:pt x="90826" y="432450"/>
                </a:lnTo>
                <a:lnTo>
                  <a:pt x="83007" y="440671"/>
                </a:lnTo>
                <a:lnTo>
                  <a:pt x="79730" y="443343"/>
                </a:lnTo>
                <a:lnTo>
                  <a:pt x="71825" y="449531"/>
                </a:lnTo>
                <a:lnTo>
                  <a:pt x="60639" y="458372"/>
                </a:lnTo>
                <a:lnTo>
                  <a:pt x="47518" y="469001"/>
                </a:lnTo>
                <a:lnTo>
                  <a:pt x="33808" y="480554"/>
                </a:lnTo>
                <a:lnTo>
                  <a:pt x="20855" y="492166"/>
                </a:lnTo>
                <a:lnTo>
                  <a:pt x="10006" y="502972"/>
                </a:lnTo>
                <a:lnTo>
                  <a:pt x="2607" y="512110"/>
                </a:lnTo>
                <a:lnTo>
                  <a:pt x="0" y="518510"/>
                </a:lnTo>
                <a:lnTo>
                  <a:pt x="69938" y="5564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188115" y="5937877"/>
            <a:ext cx="595943" cy="559861"/>
          </a:xfrm>
          <a:custGeom>
            <a:avLst/>
            <a:gdLst/>
            <a:ahLst/>
            <a:cxnLst/>
            <a:rect l="l" t="t" r="r" b="b"/>
            <a:pathLst>
              <a:path w="595943" h="559861">
                <a:moveTo>
                  <a:pt x="589356" y="457257"/>
                </a:moveTo>
                <a:lnTo>
                  <a:pt x="590655" y="444552"/>
                </a:lnTo>
                <a:lnTo>
                  <a:pt x="591814" y="431930"/>
                </a:lnTo>
                <a:lnTo>
                  <a:pt x="592871" y="419340"/>
                </a:lnTo>
                <a:lnTo>
                  <a:pt x="593863" y="406730"/>
                </a:lnTo>
                <a:lnTo>
                  <a:pt x="594828" y="394048"/>
                </a:lnTo>
                <a:lnTo>
                  <a:pt x="595325" y="387496"/>
                </a:lnTo>
                <a:lnTo>
                  <a:pt x="595943" y="377913"/>
                </a:lnTo>
                <a:lnTo>
                  <a:pt x="595827" y="374198"/>
                </a:lnTo>
                <a:lnTo>
                  <a:pt x="595186" y="372687"/>
                </a:lnTo>
                <a:lnTo>
                  <a:pt x="594229" y="369715"/>
                </a:lnTo>
                <a:lnTo>
                  <a:pt x="593167" y="361616"/>
                </a:lnTo>
                <a:lnTo>
                  <a:pt x="593001" y="359594"/>
                </a:lnTo>
                <a:lnTo>
                  <a:pt x="592493" y="352749"/>
                </a:lnTo>
                <a:lnTo>
                  <a:pt x="594995" y="345751"/>
                </a:lnTo>
                <a:lnTo>
                  <a:pt x="592696" y="339262"/>
                </a:lnTo>
                <a:lnTo>
                  <a:pt x="586490" y="328268"/>
                </a:lnTo>
                <a:lnTo>
                  <a:pt x="579088" y="317766"/>
                </a:lnTo>
                <a:lnTo>
                  <a:pt x="577735" y="315360"/>
                </a:lnTo>
                <a:lnTo>
                  <a:pt x="572247" y="303789"/>
                </a:lnTo>
                <a:lnTo>
                  <a:pt x="567485" y="292045"/>
                </a:lnTo>
                <a:lnTo>
                  <a:pt x="563285" y="280152"/>
                </a:lnTo>
                <a:lnTo>
                  <a:pt x="559483" y="268133"/>
                </a:lnTo>
                <a:lnTo>
                  <a:pt x="555915" y="256010"/>
                </a:lnTo>
                <a:lnTo>
                  <a:pt x="552416" y="243806"/>
                </a:lnTo>
                <a:lnTo>
                  <a:pt x="548822" y="231544"/>
                </a:lnTo>
                <a:lnTo>
                  <a:pt x="544969" y="219247"/>
                </a:lnTo>
                <a:lnTo>
                  <a:pt x="544131" y="216719"/>
                </a:lnTo>
                <a:lnTo>
                  <a:pt x="539087" y="204876"/>
                </a:lnTo>
                <a:lnTo>
                  <a:pt x="532866" y="193789"/>
                </a:lnTo>
                <a:lnTo>
                  <a:pt x="526377" y="182933"/>
                </a:lnTo>
                <a:lnTo>
                  <a:pt x="522490" y="175838"/>
                </a:lnTo>
                <a:lnTo>
                  <a:pt x="517498" y="164572"/>
                </a:lnTo>
                <a:lnTo>
                  <a:pt x="513073" y="152237"/>
                </a:lnTo>
                <a:lnTo>
                  <a:pt x="509047" y="139774"/>
                </a:lnTo>
                <a:lnTo>
                  <a:pt x="505485" y="128797"/>
                </a:lnTo>
                <a:lnTo>
                  <a:pt x="501414" y="116795"/>
                </a:lnTo>
                <a:lnTo>
                  <a:pt x="497731" y="104607"/>
                </a:lnTo>
                <a:lnTo>
                  <a:pt x="496773" y="100781"/>
                </a:lnTo>
                <a:lnTo>
                  <a:pt x="493824" y="88628"/>
                </a:lnTo>
                <a:lnTo>
                  <a:pt x="491367" y="77059"/>
                </a:lnTo>
                <a:lnTo>
                  <a:pt x="490077" y="65218"/>
                </a:lnTo>
                <a:lnTo>
                  <a:pt x="490625" y="52248"/>
                </a:lnTo>
                <a:lnTo>
                  <a:pt x="491540" y="46387"/>
                </a:lnTo>
                <a:lnTo>
                  <a:pt x="478528" y="50928"/>
                </a:lnTo>
                <a:lnTo>
                  <a:pt x="466669" y="53472"/>
                </a:lnTo>
                <a:lnTo>
                  <a:pt x="455096" y="54235"/>
                </a:lnTo>
                <a:lnTo>
                  <a:pt x="442940" y="53431"/>
                </a:lnTo>
                <a:lnTo>
                  <a:pt x="431330" y="51645"/>
                </a:lnTo>
                <a:lnTo>
                  <a:pt x="419033" y="49184"/>
                </a:lnTo>
                <a:lnTo>
                  <a:pt x="406661" y="46244"/>
                </a:lnTo>
                <a:lnTo>
                  <a:pt x="394285" y="42815"/>
                </a:lnTo>
                <a:lnTo>
                  <a:pt x="381978" y="38888"/>
                </a:lnTo>
                <a:lnTo>
                  <a:pt x="369813" y="34455"/>
                </a:lnTo>
                <a:lnTo>
                  <a:pt x="357862" y="29506"/>
                </a:lnTo>
                <a:lnTo>
                  <a:pt x="346198" y="24032"/>
                </a:lnTo>
                <a:lnTo>
                  <a:pt x="334893" y="18025"/>
                </a:lnTo>
                <a:lnTo>
                  <a:pt x="324020" y="11475"/>
                </a:lnTo>
                <a:lnTo>
                  <a:pt x="317080" y="6827"/>
                </a:lnTo>
                <a:lnTo>
                  <a:pt x="308685" y="0"/>
                </a:lnTo>
                <a:lnTo>
                  <a:pt x="301851" y="115"/>
                </a:lnTo>
                <a:lnTo>
                  <a:pt x="298386" y="4160"/>
                </a:lnTo>
                <a:lnTo>
                  <a:pt x="292739" y="15204"/>
                </a:lnTo>
                <a:lnTo>
                  <a:pt x="287267" y="27052"/>
                </a:lnTo>
                <a:lnTo>
                  <a:pt x="287045" y="27451"/>
                </a:lnTo>
                <a:lnTo>
                  <a:pt x="287807" y="30004"/>
                </a:lnTo>
                <a:lnTo>
                  <a:pt x="282107" y="40838"/>
                </a:lnTo>
                <a:lnTo>
                  <a:pt x="276530" y="52340"/>
                </a:lnTo>
                <a:lnTo>
                  <a:pt x="271560" y="64342"/>
                </a:lnTo>
                <a:lnTo>
                  <a:pt x="267681" y="76678"/>
                </a:lnTo>
                <a:lnTo>
                  <a:pt x="266712" y="80842"/>
                </a:lnTo>
                <a:lnTo>
                  <a:pt x="264264" y="93763"/>
                </a:lnTo>
                <a:lnTo>
                  <a:pt x="261949" y="106211"/>
                </a:lnTo>
                <a:lnTo>
                  <a:pt x="259011" y="118301"/>
                </a:lnTo>
                <a:lnTo>
                  <a:pt x="254696" y="130149"/>
                </a:lnTo>
                <a:lnTo>
                  <a:pt x="252018" y="135592"/>
                </a:lnTo>
                <a:lnTo>
                  <a:pt x="246328" y="147074"/>
                </a:lnTo>
                <a:lnTo>
                  <a:pt x="241316" y="158673"/>
                </a:lnTo>
                <a:lnTo>
                  <a:pt x="236576" y="170346"/>
                </a:lnTo>
                <a:lnTo>
                  <a:pt x="231699" y="182050"/>
                </a:lnTo>
                <a:lnTo>
                  <a:pt x="228142" y="189910"/>
                </a:lnTo>
                <a:lnTo>
                  <a:pt x="222605" y="201313"/>
                </a:lnTo>
                <a:lnTo>
                  <a:pt x="216868" y="212634"/>
                </a:lnTo>
                <a:lnTo>
                  <a:pt x="210987" y="223895"/>
                </a:lnTo>
                <a:lnTo>
                  <a:pt x="205022" y="235121"/>
                </a:lnTo>
                <a:lnTo>
                  <a:pt x="199029" y="246335"/>
                </a:lnTo>
                <a:lnTo>
                  <a:pt x="193067" y="257561"/>
                </a:lnTo>
                <a:lnTo>
                  <a:pt x="187192" y="268822"/>
                </a:lnTo>
                <a:lnTo>
                  <a:pt x="184162" y="274758"/>
                </a:lnTo>
                <a:lnTo>
                  <a:pt x="178901" y="286392"/>
                </a:lnTo>
                <a:lnTo>
                  <a:pt x="174494" y="298362"/>
                </a:lnTo>
                <a:lnTo>
                  <a:pt x="170685" y="310560"/>
                </a:lnTo>
                <a:lnTo>
                  <a:pt x="167219" y="322880"/>
                </a:lnTo>
                <a:lnTo>
                  <a:pt x="163843" y="335212"/>
                </a:lnTo>
                <a:lnTo>
                  <a:pt x="160300" y="347448"/>
                </a:lnTo>
                <a:lnTo>
                  <a:pt x="156336" y="359481"/>
                </a:lnTo>
                <a:lnTo>
                  <a:pt x="151696" y="371202"/>
                </a:lnTo>
                <a:lnTo>
                  <a:pt x="147104" y="380702"/>
                </a:lnTo>
                <a:lnTo>
                  <a:pt x="140196" y="390890"/>
                </a:lnTo>
                <a:lnTo>
                  <a:pt x="131474" y="399953"/>
                </a:lnTo>
                <a:lnTo>
                  <a:pt x="121556" y="408264"/>
                </a:lnTo>
                <a:lnTo>
                  <a:pt x="111063" y="416201"/>
                </a:lnTo>
                <a:lnTo>
                  <a:pt x="100613" y="424138"/>
                </a:lnTo>
                <a:lnTo>
                  <a:pt x="90826" y="432450"/>
                </a:lnTo>
                <a:lnTo>
                  <a:pt x="83007" y="440671"/>
                </a:lnTo>
                <a:lnTo>
                  <a:pt x="79730" y="443343"/>
                </a:lnTo>
                <a:lnTo>
                  <a:pt x="71825" y="449531"/>
                </a:lnTo>
                <a:lnTo>
                  <a:pt x="60639" y="458372"/>
                </a:lnTo>
                <a:lnTo>
                  <a:pt x="47518" y="469001"/>
                </a:lnTo>
                <a:lnTo>
                  <a:pt x="33808" y="480554"/>
                </a:lnTo>
                <a:lnTo>
                  <a:pt x="20855" y="492166"/>
                </a:lnTo>
                <a:lnTo>
                  <a:pt x="10006" y="502972"/>
                </a:lnTo>
                <a:lnTo>
                  <a:pt x="2607" y="512110"/>
                </a:lnTo>
                <a:lnTo>
                  <a:pt x="0" y="518510"/>
                </a:lnTo>
                <a:lnTo>
                  <a:pt x="69938" y="556444"/>
                </a:lnTo>
                <a:lnTo>
                  <a:pt x="77927" y="558349"/>
                </a:lnTo>
                <a:lnTo>
                  <a:pt x="85432" y="559518"/>
                </a:lnTo>
                <a:lnTo>
                  <a:pt x="87426" y="559861"/>
                </a:lnTo>
                <a:lnTo>
                  <a:pt x="95832" y="555526"/>
                </a:lnTo>
                <a:lnTo>
                  <a:pt x="107162" y="545111"/>
                </a:lnTo>
                <a:lnTo>
                  <a:pt x="117069" y="535375"/>
                </a:lnTo>
                <a:lnTo>
                  <a:pt x="119722" y="533140"/>
                </a:lnTo>
                <a:lnTo>
                  <a:pt x="124671" y="524862"/>
                </a:lnTo>
                <a:lnTo>
                  <a:pt x="128749" y="519542"/>
                </a:lnTo>
                <a:lnTo>
                  <a:pt x="132287" y="516357"/>
                </a:lnTo>
                <a:lnTo>
                  <a:pt x="135612" y="514481"/>
                </a:lnTo>
                <a:lnTo>
                  <a:pt x="139054" y="513088"/>
                </a:lnTo>
                <a:lnTo>
                  <a:pt x="142941" y="511352"/>
                </a:lnTo>
                <a:lnTo>
                  <a:pt x="147601" y="508450"/>
                </a:lnTo>
                <a:lnTo>
                  <a:pt x="153364" y="503555"/>
                </a:lnTo>
                <a:lnTo>
                  <a:pt x="160557" y="495843"/>
                </a:lnTo>
                <a:lnTo>
                  <a:pt x="169509" y="484487"/>
                </a:lnTo>
                <a:lnTo>
                  <a:pt x="172453" y="480435"/>
                </a:lnTo>
                <a:lnTo>
                  <a:pt x="180077" y="470058"/>
                </a:lnTo>
                <a:lnTo>
                  <a:pt x="187939" y="459900"/>
                </a:lnTo>
                <a:lnTo>
                  <a:pt x="196004" y="449935"/>
                </a:lnTo>
                <a:lnTo>
                  <a:pt x="204235" y="440139"/>
                </a:lnTo>
                <a:lnTo>
                  <a:pt x="212597" y="430488"/>
                </a:lnTo>
                <a:lnTo>
                  <a:pt x="221054" y="420958"/>
                </a:lnTo>
                <a:lnTo>
                  <a:pt x="229571" y="411523"/>
                </a:lnTo>
                <a:lnTo>
                  <a:pt x="238111" y="402160"/>
                </a:lnTo>
                <a:lnTo>
                  <a:pt x="246639" y="392843"/>
                </a:lnTo>
                <a:lnTo>
                  <a:pt x="255118" y="383549"/>
                </a:lnTo>
                <a:lnTo>
                  <a:pt x="263515" y="374252"/>
                </a:lnTo>
                <a:lnTo>
                  <a:pt x="270116" y="366833"/>
                </a:lnTo>
                <a:lnTo>
                  <a:pt x="278522" y="357137"/>
                </a:lnTo>
                <a:lnTo>
                  <a:pt x="286759" y="347420"/>
                </a:lnTo>
                <a:lnTo>
                  <a:pt x="294956" y="337755"/>
                </a:lnTo>
                <a:lnTo>
                  <a:pt x="303242" y="328215"/>
                </a:lnTo>
                <a:lnTo>
                  <a:pt x="311746" y="318875"/>
                </a:lnTo>
                <a:lnTo>
                  <a:pt x="320598" y="309806"/>
                </a:lnTo>
                <a:lnTo>
                  <a:pt x="329927" y="301081"/>
                </a:lnTo>
                <a:lnTo>
                  <a:pt x="331482" y="299714"/>
                </a:lnTo>
                <a:lnTo>
                  <a:pt x="339668" y="290106"/>
                </a:lnTo>
                <a:lnTo>
                  <a:pt x="346262" y="278875"/>
                </a:lnTo>
                <a:lnTo>
                  <a:pt x="352588" y="267766"/>
                </a:lnTo>
                <a:lnTo>
                  <a:pt x="355142" y="264014"/>
                </a:lnTo>
                <a:lnTo>
                  <a:pt x="362563" y="253585"/>
                </a:lnTo>
                <a:lnTo>
                  <a:pt x="370394" y="243768"/>
                </a:lnTo>
                <a:lnTo>
                  <a:pt x="371792" y="242285"/>
                </a:lnTo>
                <a:lnTo>
                  <a:pt x="379015" y="233996"/>
                </a:lnTo>
                <a:lnTo>
                  <a:pt x="382527" y="228307"/>
                </a:lnTo>
                <a:lnTo>
                  <a:pt x="388531" y="219780"/>
                </a:lnTo>
                <a:lnTo>
                  <a:pt x="386207" y="223311"/>
                </a:lnTo>
                <a:lnTo>
                  <a:pt x="394169" y="233509"/>
                </a:lnTo>
                <a:lnTo>
                  <a:pt x="395414" y="237420"/>
                </a:lnTo>
                <a:lnTo>
                  <a:pt x="398618" y="243684"/>
                </a:lnTo>
                <a:lnTo>
                  <a:pt x="401396" y="243597"/>
                </a:lnTo>
                <a:lnTo>
                  <a:pt x="404804" y="244323"/>
                </a:lnTo>
                <a:lnTo>
                  <a:pt x="408355" y="249600"/>
                </a:lnTo>
                <a:lnTo>
                  <a:pt x="413929" y="261005"/>
                </a:lnTo>
                <a:lnTo>
                  <a:pt x="419389" y="272107"/>
                </a:lnTo>
                <a:lnTo>
                  <a:pt x="425065" y="283162"/>
                </a:lnTo>
                <a:lnTo>
                  <a:pt x="431289" y="294424"/>
                </a:lnTo>
                <a:lnTo>
                  <a:pt x="435317" y="301213"/>
                </a:lnTo>
                <a:lnTo>
                  <a:pt x="441216" y="310545"/>
                </a:lnTo>
                <a:lnTo>
                  <a:pt x="448799" y="322178"/>
                </a:lnTo>
                <a:lnTo>
                  <a:pt x="456781" y="334374"/>
                </a:lnTo>
                <a:lnTo>
                  <a:pt x="463878" y="345394"/>
                </a:lnTo>
                <a:lnTo>
                  <a:pt x="467702" y="351593"/>
                </a:lnTo>
                <a:lnTo>
                  <a:pt x="468376" y="352736"/>
                </a:lnTo>
                <a:lnTo>
                  <a:pt x="480771" y="360674"/>
                </a:lnTo>
                <a:lnTo>
                  <a:pt x="480822" y="360877"/>
                </a:lnTo>
                <a:lnTo>
                  <a:pt x="483006" y="367722"/>
                </a:lnTo>
                <a:lnTo>
                  <a:pt x="481291" y="368535"/>
                </a:lnTo>
                <a:lnTo>
                  <a:pt x="482422" y="376473"/>
                </a:lnTo>
                <a:lnTo>
                  <a:pt x="484434" y="383904"/>
                </a:lnTo>
                <a:lnTo>
                  <a:pt x="486885" y="385215"/>
                </a:lnTo>
                <a:lnTo>
                  <a:pt x="489452" y="384573"/>
                </a:lnTo>
                <a:lnTo>
                  <a:pt x="491813" y="386145"/>
                </a:lnTo>
                <a:lnTo>
                  <a:pt x="493572" y="393503"/>
                </a:lnTo>
                <a:lnTo>
                  <a:pt x="494726" y="405764"/>
                </a:lnTo>
                <a:lnTo>
                  <a:pt x="495246" y="418352"/>
                </a:lnTo>
                <a:lnTo>
                  <a:pt x="495248" y="431154"/>
                </a:lnTo>
                <a:lnTo>
                  <a:pt x="494847" y="444062"/>
                </a:lnTo>
                <a:lnTo>
                  <a:pt x="494158" y="456963"/>
                </a:lnTo>
                <a:lnTo>
                  <a:pt x="493296" y="469748"/>
                </a:lnTo>
                <a:lnTo>
                  <a:pt x="492376" y="482304"/>
                </a:lnTo>
                <a:lnTo>
                  <a:pt x="491629" y="492792"/>
                </a:lnTo>
                <a:lnTo>
                  <a:pt x="491907" y="505597"/>
                </a:lnTo>
                <a:lnTo>
                  <a:pt x="493611" y="517898"/>
                </a:lnTo>
                <a:lnTo>
                  <a:pt x="495350" y="530205"/>
                </a:lnTo>
                <a:lnTo>
                  <a:pt x="495795" y="541751"/>
                </a:lnTo>
                <a:lnTo>
                  <a:pt x="505865" y="534925"/>
                </a:lnTo>
                <a:lnTo>
                  <a:pt x="516951" y="528746"/>
                </a:lnTo>
                <a:lnTo>
                  <a:pt x="528878" y="524326"/>
                </a:lnTo>
                <a:lnTo>
                  <a:pt x="537738" y="520331"/>
                </a:lnTo>
                <a:lnTo>
                  <a:pt x="550273" y="513177"/>
                </a:lnTo>
                <a:lnTo>
                  <a:pt x="563871" y="505134"/>
                </a:lnTo>
                <a:lnTo>
                  <a:pt x="575919" y="498473"/>
                </a:lnTo>
                <a:lnTo>
                  <a:pt x="582688" y="495662"/>
                </a:lnTo>
                <a:lnTo>
                  <a:pt x="588473" y="495371"/>
                </a:lnTo>
                <a:lnTo>
                  <a:pt x="587138" y="495367"/>
                </a:lnTo>
                <a:lnTo>
                  <a:pt x="588010" y="489630"/>
                </a:lnTo>
                <a:lnTo>
                  <a:pt x="590439" y="477371"/>
                </a:lnTo>
                <a:lnTo>
                  <a:pt x="589311" y="467104"/>
                </a:lnTo>
                <a:lnTo>
                  <a:pt x="589356" y="4572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424588" y="6240575"/>
            <a:ext cx="66446" cy="36334"/>
          </a:xfrm>
          <a:custGeom>
            <a:avLst/>
            <a:gdLst/>
            <a:ahLst/>
            <a:cxnLst/>
            <a:rect l="l" t="t" r="r" b="b"/>
            <a:pathLst>
              <a:path w="66446" h="36334">
                <a:moveTo>
                  <a:pt x="66446" y="0"/>
                </a:moveTo>
                <a:lnTo>
                  <a:pt x="55966" y="6940"/>
                </a:lnTo>
                <a:lnTo>
                  <a:pt x="44316" y="12325"/>
                </a:lnTo>
                <a:lnTo>
                  <a:pt x="32180" y="17073"/>
                </a:lnTo>
                <a:lnTo>
                  <a:pt x="20240" y="22104"/>
                </a:lnTo>
                <a:lnTo>
                  <a:pt x="9181" y="28337"/>
                </a:lnTo>
                <a:lnTo>
                  <a:pt x="0" y="363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668937" y="6225095"/>
            <a:ext cx="15481" cy="73659"/>
          </a:xfrm>
          <a:custGeom>
            <a:avLst/>
            <a:gdLst/>
            <a:ahLst/>
            <a:cxnLst/>
            <a:rect l="l" t="t" r="r" b="b"/>
            <a:pathLst>
              <a:path w="15481" h="73660">
                <a:moveTo>
                  <a:pt x="0" y="73659"/>
                </a:moveTo>
                <a:lnTo>
                  <a:pt x="2244" y="61497"/>
                </a:lnTo>
                <a:lnTo>
                  <a:pt x="4863" y="48464"/>
                </a:lnTo>
                <a:lnTo>
                  <a:pt x="7523" y="36175"/>
                </a:lnTo>
                <a:lnTo>
                  <a:pt x="7810" y="34912"/>
                </a:lnTo>
                <a:lnTo>
                  <a:pt x="9701" y="22435"/>
                </a:lnTo>
                <a:lnTo>
                  <a:pt x="12032" y="8544"/>
                </a:lnTo>
                <a:lnTo>
                  <a:pt x="154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528779" y="6040093"/>
            <a:ext cx="72631" cy="22280"/>
          </a:xfrm>
          <a:custGeom>
            <a:avLst/>
            <a:gdLst/>
            <a:ahLst/>
            <a:cxnLst/>
            <a:rect l="l" t="t" r="r" b="b"/>
            <a:pathLst>
              <a:path w="72631" h="22280">
                <a:moveTo>
                  <a:pt x="72631" y="0"/>
                </a:moveTo>
                <a:lnTo>
                  <a:pt x="72047" y="4089"/>
                </a:lnTo>
                <a:lnTo>
                  <a:pt x="67906" y="8534"/>
                </a:lnTo>
                <a:lnTo>
                  <a:pt x="65963" y="12357"/>
                </a:lnTo>
                <a:lnTo>
                  <a:pt x="62255" y="19684"/>
                </a:lnTo>
                <a:lnTo>
                  <a:pt x="52476" y="21094"/>
                </a:lnTo>
                <a:lnTo>
                  <a:pt x="39781" y="21868"/>
                </a:lnTo>
                <a:lnTo>
                  <a:pt x="27265" y="22280"/>
                </a:lnTo>
                <a:lnTo>
                  <a:pt x="14735" y="21967"/>
                </a:lnTo>
                <a:lnTo>
                  <a:pt x="1998" y="20567"/>
                </a:lnTo>
                <a:lnTo>
                  <a:pt x="0" y="202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464440" y="5986702"/>
            <a:ext cx="20828" cy="22428"/>
          </a:xfrm>
          <a:custGeom>
            <a:avLst/>
            <a:gdLst/>
            <a:ahLst/>
            <a:cxnLst/>
            <a:rect l="l" t="t" r="r" b="b"/>
            <a:pathLst>
              <a:path w="20828" h="22428">
                <a:moveTo>
                  <a:pt x="0" y="0"/>
                </a:moveTo>
                <a:lnTo>
                  <a:pt x="7282" y="10668"/>
                </a:lnTo>
                <a:lnTo>
                  <a:pt x="16545" y="20130"/>
                </a:lnTo>
                <a:lnTo>
                  <a:pt x="20827" y="224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389904" y="6153289"/>
            <a:ext cx="84200" cy="80365"/>
          </a:xfrm>
          <a:custGeom>
            <a:avLst/>
            <a:gdLst/>
            <a:ahLst/>
            <a:cxnLst/>
            <a:rect l="l" t="t" r="r" b="b"/>
            <a:pathLst>
              <a:path w="84200" h="80365">
                <a:moveTo>
                  <a:pt x="84200" y="25768"/>
                </a:moveTo>
                <a:lnTo>
                  <a:pt x="77177" y="36528"/>
                </a:lnTo>
                <a:lnTo>
                  <a:pt x="69653" y="46558"/>
                </a:lnTo>
                <a:lnTo>
                  <a:pt x="64134" y="54190"/>
                </a:lnTo>
                <a:lnTo>
                  <a:pt x="57522" y="65458"/>
                </a:lnTo>
                <a:lnTo>
                  <a:pt x="51768" y="76676"/>
                </a:lnTo>
                <a:lnTo>
                  <a:pt x="49745" y="80365"/>
                </a:lnTo>
                <a:lnTo>
                  <a:pt x="38379" y="75981"/>
                </a:lnTo>
                <a:lnTo>
                  <a:pt x="27813" y="68079"/>
                </a:lnTo>
                <a:lnTo>
                  <a:pt x="26542" y="67271"/>
                </a:lnTo>
                <a:lnTo>
                  <a:pt x="15057" y="61340"/>
                </a:lnTo>
                <a:lnTo>
                  <a:pt x="3267" y="57423"/>
                </a:lnTo>
                <a:lnTo>
                  <a:pt x="0" y="56667"/>
                </a:lnTo>
                <a:lnTo>
                  <a:pt x="4920" y="45139"/>
                </a:lnTo>
                <a:lnTo>
                  <a:pt x="10625" y="33588"/>
                </a:lnTo>
                <a:lnTo>
                  <a:pt x="16660" y="22272"/>
                </a:lnTo>
                <a:lnTo>
                  <a:pt x="19913" y="16319"/>
                </a:lnTo>
                <a:lnTo>
                  <a:pt x="23101" y="10502"/>
                </a:lnTo>
                <a:lnTo>
                  <a:pt x="28994" y="5168"/>
                </a:lnTo>
                <a:lnTo>
                  <a:pt x="316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421641" y="6137922"/>
            <a:ext cx="64744" cy="42113"/>
          </a:xfrm>
          <a:custGeom>
            <a:avLst/>
            <a:gdLst/>
            <a:ahLst/>
            <a:cxnLst/>
            <a:rect l="l" t="t" r="r" b="b"/>
            <a:pathLst>
              <a:path w="64744" h="42113">
                <a:moveTo>
                  <a:pt x="6413" y="0"/>
                </a:moveTo>
                <a:lnTo>
                  <a:pt x="4838" y="4571"/>
                </a:lnTo>
                <a:lnTo>
                  <a:pt x="279" y="7175"/>
                </a:lnTo>
                <a:lnTo>
                  <a:pt x="0" y="12255"/>
                </a:lnTo>
                <a:lnTo>
                  <a:pt x="11412" y="16829"/>
                </a:lnTo>
                <a:lnTo>
                  <a:pt x="22823" y="24404"/>
                </a:lnTo>
                <a:lnTo>
                  <a:pt x="26225" y="26822"/>
                </a:lnTo>
                <a:lnTo>
                  <a:pt x="36287" y="34310"/>
                </a:lnTo>
                <a:lnTo>
                  <a:pt x="47621" y="40589"/>
                </a:lnTo>
                <a:lnTo>
                  <a:pt x="54444" y="42113"/>
                </a:lnTo>
                <a:lnTo>
                  <a:pt x="57251" y="36525"/>
                </a:lnTo>
                <a:lnTo>
                  <a:pt x="61429" y="32105"/>
                </a:lnTo>
                <a:lnTo>
                  <a:pt x="64744" y="267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347550" y="6255181"/>
            <a:ext cx="26073" cy="32931"/>
          </a:xfrm>
          <a:custGeom>
            <a:avLst/>
            <a:gdLst/>
            <a:ahLst/>
            <a:cxnLst/>
            <a:rect l="l" t="t" r="r" b="b"/>
            <a:pathLst>
              <a:path w="26073" h="32931">
                <a:moveTo>
                  <a:pt x="0" y="32931"/>
                </a:moveTo>
                <a:lnTo>
                  <a:pt x="7742" y="22976"/>
                </a:lnTo>
                <a:lnTo>
                  <a:pt x="17189" y="13656"/>
                </a:lnTo>
                <a:lnTo>
                  <a:pt x="24709" y="3510"/>
                </a:lnTo>
                <a:lnTo>
                  <a:pt x="260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465163" y="5689032"/>
            <a:ext cx="332964" cy="354171"/>
          </a:xfrm>
          <a:custGeom>
            <a:avLst/>
            <a:gdLst/>
            <a:ahLst/>
            <a:cxnLst/>
            <a:rect l="l" t="t" r="r" b="b"/>
            <a:pathLst>
              <a:path w="332964" h="354171">
                <a:moveTo>
                  <a:pt x="290831" y="141549"/>
                </a:moveTo>
                <a:lnTo>
                  <a:pt x="295587" y="140165"/>
                </a:lnTo>
                <a:lnTo>
                  <a:pt x="304390" y="139315"/>
                </a:lnTo>
                <a:lnTo>
                  <a:pt x="315962" y="138818"/>
                </a:lnTo>
                <a:lnTo>
                  <a:pt x="329023" y="138492"/>
                </a:lnTo>
                <a:lnTo>
                  <a:pt x="332964" y="138392"/>
                </a:lnTo>
                <a:lnTo>
                  <a:pt x="329959" y="130446"/>
                </a:lnTo>
                <a:lnTo>
                  <a:pt x="327449" y="116337"/>
                </a:lnTo>
                <a:lnTo>
                  <a:pt x="325139" y="100535"/>
                </a:lnTo>
                <a:lnTo>
                  <a:pt x="322269" y="86288"/>
                </a:lnTo>
                <a:lnTo>
                  <a:pt x="318081" y="76846"/>
                </a:lnTo>
                <a:lnTo>
                  <a:pt x="316966" y="75780"/>
                </a:lnTo>
                <a:lnTo>
                  <a:pt x="306744" y="69326"/>
                </a:lnTo>
                <a:lnTo>
                  <a:pt x="297372" y="63193"/>
                </a:lnTo>
                <a:lnTo>
                  <a:pt x="295529" y="61658"/>
                </a:lnTo>
                <a:lnTo>
                  <a:pt x="290156" y="57073"/>
                </a:lnTo>
                <a:lnTo>
                  <a:pt x="282663" y="52031"/>
                </a:lnTo>
                <a:lnTo>
                  <a:pt x="275450" y="50495"/>
                </a:lnTo>
                <a:lnTo>
                  <a:pt x="273850" y="53606"/>
                </a:lnTo>
                <a:lnTo>
                  <a:pt x="270332" y="54736"/>
                </a:lnTo>
                <a:lnTo>
                  <a:pt x="268833" y="57962"/>
                </a:lnTo>
                <a:lnTo>
                  <a:pt x="267246" y="61366"/>
                </a:lnTo>
                <a:lnTo>
                  <a:pt x="269494" y="67195"/>
                </a:lnTo>
                <a:lnTo>
                  <a:pt x="267970" y="70637"/>
                </a:lnTo>
                <a:lnTo>
                  <a:pt x="264896" y="77647"/>
                </a:lnTo>
                <a:lnTo>
                  <a:pt x="261912" y="84658"/>
                </a:lnTo>
                <a:lnTo>
                  <a:pt x="258851" y="91274"/>
                </a:lnTo>
                <a:lnTo>
                  <a:pt x="254926" y="79241"/>
                </a:lnTo>
                <a:lnTo>
                  <a:pt x="251646" y="66958"/>
                </a:lnTo>
                <a:lnTo>
                  <a:pt x="251536" y="66560"/>
                </a:lnTo>
                <a:lnTo>
                  <a:pt x="246381" y="54259"/>
                </a:lnTo>
                <a:lnTo>
                  <a:pt x="239137" y="44910"/>
                </a:lnTo>
                <a:lnTo>
                  <a:pt x="233781" y="39001"/>
                </a:lnTo>
                <a:lnTo>
                  <a:pt x="228600" y="33223"/>
                </a:lnTo>
                <a:lnTo>
                  <a:pt x="225209" y="26631"/>
                </a:lnTo>
                <a:lnTo>
                  <a:pt x="219494" y="20777"/>
                </a:lnTo>
                <a:lnTo>
                  <a:pt x="213715" y="14833"/>
                </a:lnTo>
                <a:lnTo>
                  <a:pt x="207022" y="8674"/>
                </a:lnTo>
                <a:lnTo>
                  <a:pt x="206362" y="0"/>
                </a:lnTo>
                <a:lnTo>
                  <a:pt x="195502" y="6179"/>
                </a:lnTo>
                <a:lnTo>
                  <a:pt x="182478" y="11153"/>
                </a:lnTo>
                <a:lnTo>
                  <a:pt x="172745" y="12776"/>
                </a:lnTo>
                <a:lnTo>
                  <a:pt x="164528" y="12776"/>
                </a:lnTo>
                <a:lnTo>
                  <a:pt x="156171" y="9931"/>
                </a:lnTo>
                <a:lnTo>
                  <a:pt x="148056" y="12915"/>
                </a:lnTo>
                <a:lnTo>
                  <a:pt x="143586" y="14554"/>
                </a:lnTo>
                <a:lnTo>
                  <a:pt x="140385" y="18465"/>
                </a:lnTo>
                <a:lnTo>
                  <a:pt x="135864" y="18618"/>
                </a:lnTo>
                <a:lnTo>
                  <a:pt x="136626" y="19697"/>
                </a:lnTo>
                <a:lnTo>
                  <a:pt x="127392" y="28162"/>
                </a:lnTo>
                <a:lnTo>
                  <a:pt x="117359" y="35901"/>
                </a:lnTo>
                <a:lnTo>
                  <a:pt x="107196" y="43623"/>
                </a:lnTo>
                <a:lnTo>
                  <a:pt x="97574" y="52038"/>
                </a:lnTo>
                <a:lnTo>
                  <a:pt x="89162" y="61853"/>
                </a:lnTo>
                <a:lnTo>
                  <a:pt x="80885" y="74341"/>
                </a:lnTo>
                <a:lnTo>
                  <a:pt x="74066" y="85052"/>
                </a:lnTo>
                <a:lnTo>
                  <a:pt x="67800" y="95911"/>
                </a:lnTo>
                <a:lnTo>
                  <a:pt x="62297" y="107209"/>
                </a:lnTo>
                <a:lnTo>
                  <a:pt x="57765" y="119235"/>
                </a:lnTo>
                <a:lnTo>
                  <a:pt x="56794" y="122440"/>
                </a:lnTo>
                <a:lnTo>
                  <a:pt x="53452" y="134764"/>
                </a:lnTo>
                <a:lnTo>
                  <a:pt x="50227" y="147122"/>
                </a:lnTo>
                <a:lnTo>
                  <a:pt x="46744" y="159363"/>
                </a:lnTo>
                <a:lnTo>
                  <a:pt x="42625" y="171337"/>
                </a:lnTo>
                <a:lnTo>
                  <a:pt x="38811" y="180225"/>
                </a:lnTo>
                <a:lnTo>
                  <a:pt x="35039" y="188150"/>
                </a:lnTo>
                <a:lnTo>
                  <a:pt x="29044" y="192074"/>
                </a:lnTo>
                <a:lnTo>
                  <a:pt x="25971" y="200456"/>
                </a:lnTo>
                <a:lnTo>
                  <a:pt x="24498" y="213224"/>
                </a:lnTo>
                <a:lnTo>
                  <a:pt x="26407" y="222892"/>
                </a:lnTo>
                <a:lnTo>
                  <a:pt x="26758" y="223507"/>
                </a:lnTo>
                <a:lnTo>
                  <a:pt x="22719" y="235459"/>
                </a:lnTo>
                <a:lnTo>
                  <a:pt x="20565" y="247329"/>
                </a:lnTo>
                <a:lnTo>
                  <a:pt x="18910" y="252768"/>
                </a:lnTo>
                <a:lnTo>
                  <a:pt x="14667" y="262163"/>
                </a:lnTo>
                <a:lnTo>
                  <a:pt x="7707" y="276756"/>
                </a:lnTo>
                <a:lnTo>
                  <a:pt x="1591" y="289424"/>
                </a:lnTo>
                <a:lnTo>
                  <a:pt x="0" y="292734"/>
                </a:lnTo>
                <a:lnTo>
                  <a:pt x="10429" y="299526"/>
                </a:lnTo>
                <a:lnTo>
                  <a:pt x="20720" y="306737"/>
                </a:lnTo>
                <a:lnTo>
                  <a:pt x="31926" y="313311"/>
                </a:lnTo>
                <a:lnTo>
                  <a:pt x="34048" y="314312"/>
                </a:lnTo>
                <a:lnTo>
                  <a:pt x="46219" y="318030"/>
                </a:lnTo>
                <a:lnTo>
                  <a:pt x="58661" y="320095"/>
                </a:lnTo>
                <a:lnTo>
                  <a:pt x="66865" y="321779"/>
                </a:lnTo>
                <a:lnTo>
                  <a:pt x="79035" y="325485"/>
                </a:lnTo>
                <a:lnTo>
                  <a:pt x="90965" y="329902"/>
                </a:lnTo>
                <a:lnTo>
                  <a:pt x="102833" y="334479"/>
                </a:lnTo>
                <a:lnTo>
                  <a:pt x="114818" y="338666"/>
                </a:lnTo>
                <a:lnTo>
                  <a:pt x="127099" y="341909"/>
                </a:lnTo>
                <a:lnTo>
                  <a:pt x="130517" y="342557"/>
                </a:lnTo>
                <a:lnTo>
                  <a:pt x="142749" y="345512"/>
                </a:lnTo>
                <a:lnTo>
                  <a:pt x="155111" y="349098"/>
                </a:lnTo>
                <a:lnTo>
                  <a:pt x="167619" y="351667"/>
                </a:lnTo>
                <a:lnTo>
                  <a:pt x="173647" y="352056"/>
                </a:lnTo>
                <a:lnTo>
                  <a:pt x="184324" y="352590"/>
                </a:lnTo>
                <a:lnTo>
                  <a:pt x="198605" y="353563"/>
                </a:lnTo>
                <a:lnTo>
                  <a:pt x="213172" y="354171"/>
                </a:lnTo>
                <a:lnTo>
                  <a:pt x="224709" y="353612"/>
                </a:lnTo>
                <a:lnTo>
                  <a:pt x="225920" y="353390"/>
                </a:lnTo>
                <a:lnTo>
                  <a:pt x="226061" y="344511"/>
                </a:lnTo>
                <a:lnTo>
                  <a:pt x="224795" y="330316"/>
                </a:lnTo>
                <a:lnTo>
                  <a:pt x="223150" y="314327"/>
                </a:lnTo>
                <a:lnTo>
                  <a:pt x="222155" y="300070"/>
                </a:lnTo>
                <a:lnTo>
                  <a:pt x="222839" y="291068"/>
                </a:lnTo>
                <a:lnTo>
                  <a:pt x="222910" y="290880"/>
                </a:lnTo>
                <a:lnTo>
                  <a:pt x="228519" y="279455"/>
                </a:lnTo>
                <a:lnTo>
                  <a:pt x="233891" y="268088"/>
                </a:lnTo>
                <a:lnTo>
                  <a:pt x="235242" y="263842"/>
                </a:lnTo>
                <a:lnTo>
                  <a:pt x="239416" y="251794"/>
                </a:lnTo>
                <a:lnTo>
                  <a:pt x="244660" y="240321"/>
                </a:lnTo>
                <a:lnTo>
                  <a:pt x="250000" y="228875"/>
                </a:lnTo>
                <a:lnTo>
                  <a:pt x="254462" y="216907"/>
                </a:lnTo>
                <a:lnTo>
                  <a:pt x="255587" y="212699"/>
                </a:lnTo>
                <a:lnTo>
                  <a:pt x="259245" y="213863"/>
                </a:lnTo>
                <a:lnTo>
                  <a:pt x="264476" y="208858"/>
                </a:lnTo>
                <a:lnTo>
                  <a:pt x="270619" y="199385"/>
                </a:lnTo>
                <a:lnTo>
                  <a:pt x="277013" y="187148"/>
                </a:lnTo>
                <a:lnTo>
                  <a:pt x="282998" y="173850"/>
                </a:lnTo>
                <a:lnTo>
                  <a:pt x="287912" y="161196"/>
                </a:lnTo>
                <a:lnTo>
                  <a:pt x="291095" y="150887"/>
                </a:lnTo>
                <a:lnTo>
                  <a:pt x="291886" y="144627"/>
                </a:lnTo>
                <a:lnTo>
                  <a:pt x="290831" y="1415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813797" y="5819995"/>
            <a:ext cx="22575" cy="6919"/>
          </a:xfrm>
          <a:custGeom>
            <a:avLst/>
            <a:gdLst/>
            <a:ahLst/>
            <a:cxnLst/>
            <a:rect l="l" t="t" r="r" b="b"/>
            <a:pathLst>
              <a:path w="22575" h="6919">
                <a:moveTo>
                  <a:pt x="21954" y="4312"/>
                </a:moveTo>
                <a:lnTo>
                  <a:pt x="22575" y="1332"/>
                </a:lnTo>
                <a:lnTo>
                  <a:pt x="14777" y="0"/>
                </a:lnTo>
                <a:lnTo>
                  <a:pt x="5338" y="4078"/>
                </a:lnTo>
                <a:lnTo>
                  <a:pt x="0" y="6919"/>
                </a:lnTo>
                <a:lnTo>
                  <a:pt x="5865" y="6666"/>
                </a:lnTo>
                <a:lnTo>
                  <a:pt x="15722" y="5766"/>
                </a:lnTo>
                <a:lnTo>
                  <a:pt x="21954" y="43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798128" y="5826915"/>
            <a:ext cx="15668" cy="3809"/>
          </a:xfrm>
          <a:custGeom>
            <a:avLst/>
            <a:gdLst/>
            <a:ahLst/>
            <a:cxnLst/>
            <a:rect l="l" t="t" r="r" b="b"/>
            <a:pathLst>
              <a:path w="15668" h="3809">
                <a:moveTo>
                  <a:pt x="9329" y="273"/>
                </a:moveTo>
                <a:lnTo>
                  <a:pt x="0" y="509"/>
                </a:lnTo>
                <a:lnTo>
                  <a:pt x="460" y="1727"/>
                </a:lnTo>
                <a:lnTo>
                  <a:pt x="3534" y="3809"/>
                </a:lnTo>
                <a:lnTo>
                  <a:pt x="11508" y="2213"/>
                </a:lnTo>
                <a:lnTo>
                  <a:pt x="15668" y="0"/>
                </a:lnTo>
                <a:lnTo>
                  <a:pt x="9329" y="2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465163" y="5689032"/>
            <a:ext cx="371914" cy="354171"/>
          </a:xfrm>
          <a:custGeom>
            <a:avLst/>
            <a:gdLst/>
            <a:ahLst/>
            <a:cxnLst/>
            <a:rect l="l" t="t" r="r" b="b"/>
            <a:pathLst>
              <a:path w="371914" h="354171">
                <a:moveTo>
                  <a:pt x="136626" y="19697"/>
                </a:moveTo>
                <a:lnTo>
                  <a:pt x="127392" y="28162"/>
                </a:lnTo>
                <a:lnTo>
                  <a:pt x="117359" y="35901"/>
                </a:lnTo>
                <a:lnTo>
                  <a:pt x="107196" y="43623"/>
                </a:lnTo>
                <a:lnTo>
                  <a:pt x="97574" y="52038"/>
                </a:lnTo>
                <a:lnTo>
                  <a:pt x="89162" y="61853"/>
                </a:lnTo>
                <a:lnTo>
                  <a:pt x="80885" y="74341"/>
                </a:lnTo>
                <a:lnTo>
                  <a:pt x="74066" y="85052"/>
                </a:lnTo>
                <a:lnTo>
                  <a:pt x="67800" y="95911"/>
                </a:lnTo>
                <a:lnTo>
                  <a:pt x="62297" y="107209"/>
                </a:lnTo>
                <a:lnTo>
                  <a:pt x="57765" y="119235"/>
                </a:lnTo>
                <a:lnTo>
                  <a:pt x="56794" y="122440"/>
                </a:lnTo>
                <a:lnTo>
                  <a:pt x="53452" y="134764"/>
                </a:lnTo>
                <a:lnTo>
                  <a:pt x="50227" y="147122"/>
                </a:lnTo>
                <a:lnTo>
                  <a:pt x="46744" y="159363"/>
                </a:lnTo>
                <a:lnTo>
                  <a:pt x="42625" y="171337"/>
                </a:lnTo>
                <a:lnTo>
                  <a:pt x="38811" y="180225"/>
                </a:lnTo>
                <a:lnTo>
                  <a:pt x="35039" y="188150"/>
                </a:lnTo>
                <a:lnTo>
                  <a:pt x="29044" y="192074"/>
                </a:lnTo>
                <a:lnTo>
                  <a:pt x="25971" y="200456"/>
                </a:lnTo>
                <a:lnTo>
                  <a:pt x="24498" y="213224"/>
                </a:lnTo>
                <a:lnTo>
                  <a:pt x="26407" y="222892"/>
                </a:lnTo>
                <a:lnTo>
                  <a:pt x="27173" y="224621"/>
                </a:lnTo>
                <a:lnTo>
                  <a:pt x="26758" y="223507"/>
                </a:lnTo>
                <a:lnTo>
                  <a:pt x="22719" y="235459"/>
                </a:lnTo>
                <a:lnTo>
                  <a:pt x="20565" y="247329"/>
                </a:lnTo>
                <a:lnTo>
                  <a:pt x="18910" y="252768"/>
                </a:lnTo>
                <a:lnTo>
                  <a:pt x="14667" y="262163"/>
                </a:lnTo>
                <a:lnTo>
                  <a:pt x="7707" y="276756"/>
                </a:lnTo>
                <a:lnTo>
                  <a:pt x="1591" y="289424"/>
                </a:lnTo>
                <a:lnTo>
                  <a:pt x="0" y="292734"/>
                </a:lnTo>
                <a:lnTo>
                  <a:pt x="10429" y="299526"/>
                </a:lnTo>
                <a:lnTo>
                  <a:pt x="20720" y="306737"/>
                </a:lnTo>
                <a:lnTo>
                  <a:pt x="31926" y="313311"/>
                </a:lnTo>
                <a:lnTo>
                  <a:pt x="34048" y="314312"/>
                </a:lnTo>
                <a:lnTo>
                  <a:pt x="46219" y="318030"/>
                </a:lnTo>
                <a:lnTo>
                  <a:pt x="58661" y="320095"/>
                </a:lnTo>
                <a:lnTo>
                  <a:pt x="66865" y="321779"/>
                </a:lnTo>
                <a:lnTo>
                  <a:pt x="79035" y="325485"/>
                </a:lnTo>
                <a:lnTo>
                  <a:pt x="90965" y="329902"/>
                </a:lnTo>
                <a:lnTo>
                  <a:pt x="102833" y="334479"/>
                </a:lnTo>
                <a:lnTo>
                  <a:pt x="114818" y="338666"/>
                </a:lnTo>
                <a:lnTo>
                  <a:pt x="127099" y="341909"/>
                </a:lnTo>
                <a:lnTo>
                  <a:pt x="130517" y="342557"/>
                </a:lnTo>
                <a:lnTo>
                  <a:pt x="142749" y="345512"/>
                </a:lnTo>
                <a:lnTo>
                  <a:pt x="155111" y="349098"/>
                </a:lnTo>
                <a:lnTo>
                  <a:pt x="167619" y="351667"/>
                </a:lnTo>
                <a:lnTo>
                  <a:pt x="173647" y="352056"/>
                </a:lnTo>
                <a:lnTo>
                  <a:pt x="184324" y="352590"/>
                </a:lnTo>
                <a:lnTo>
                  <a:pt x="198605" y="353563"/>
                </a:lnTo>
                <a:lnTo>
                  <a:pt x="213172" y="354171"/>
                </a:lnTo>
                <a:lnTo>
                  <a:pt x="224709" y="353612"/>
                </a:lnTo>
                <a:lnTo>
                  <a:pt x="225920" y="353390"/>
                </a:lnTo>
                <a:lnTo>
                  <a:pt x="226061" y="344511"/>
                </a:lnTo>
                <a:lnTo>
                  <a:pt x="224795" y="330316"/>
                </a:lnTo>
                <a:lnTo>
                  <a:pt x="223150" y="314327"/>
                </a:lnTo>
                <a:lnTo>
                  <a:pt x="222155" y="300070"/>
                </a:lnTo>
                <a:lnTo>
                  <a:pt x="222839" y="291068"/>
                </a:lnTo>
                <a:lnTo>
                  <a:pt x="222910" y="290880"/>
                </a:lnTo>
                <a:lnTo>
                  <a:pt x="228519" y="279455"/>
                </a:lnTo>
                <a:lnTo>
                  <a:pt x="233891" y="268088"/>
                </a:lnTo>
                <a:lnTo>
                  <a:pt x="235242" y="263842"/>
                </a:lnTo>
                <a:lnTo>
                  <a:pt x="239416" y="251794"/>
                </a:lnTo>
                <a:lnTo>
                  <a:pt x="244660" y="240321"/>
                </a:lnTo>
                <a:lnTo>
                  <a:pt x="250000" y="228875"/>
                </a:lnTo>
                <a:lnTo>
                  <a:pt x="254462" y="216907"/>
                </a:lnTo>
                <a:lnTo>
                  <a:pt x="255587" y="212699"/>
                </a:lnTo>
                <a:lnTo>
                  <a:pt x="259245" y="213863"/>
                </a:lnTo>
                <a:lnTo>
                  <a:pt x="264476" y="208858"/>
                </a:lnTo>
                <a:lnTo>
                  <a:pt x="270619" y="199385"/>
                </a:lnTo>
                <a:lnTo>
                  <a:pt x="277013" y="187148"/>
                </a:lnTo>
                <a:lnTo>
                  <a:pt x="282998" y="173850"/>
                </a:lnTo>
                <a:lnTo>
                  <a:pt x="287912" y="161196"/>
                </a:lnTo>
                <a:lnTo>
                  <a:pt x="291095" y="150887"/>
                </a:lnTo>
                <a:lnTo>
                  <a:pt x="291886" y="144627"/>
                </a:lnTo>
                <a:lnTo>
                  <a:pt x="291401" y="143649"/>
                </a:lnTo>
                <a:lnTo>
                  <a:pt x="290831" y="141549"/>
                </a:lnTo>
                <a:lnTo>
                  <a:pt x="295587" y="140165"/>
                </a:lnTo>
                <a:lnTo>
                  <a:pt x="304390" y="139315"/>
                </a:lnTo>
                <a:lnTo>
                  <a:pt x="315962" y="138818"/>
                </a:lnTo>
                <a:lnTo>
                  <a:pt x="329023" y="138492"/>
                </a:lnTo>
                <a:lnTo>
                  <a:pt x="342294" y="138156"/>
                </a:lnTo>
                <a:lnTo>
                  <a:pt x="354498" y="137629"/>
                </a:lnTo>
                <a:lnTo>
                  <a:pt x="364355" y="136730"/>
                </a:lnTo>
                <a:lnTo>
                  <a:pt x="370587" y="135276"/>
                </a:lnTo>
                <a:lnTo>
                  <a:pt x="371914" y="133087"/>
                </a:lnTo>
                <a:lnTo>
                  <a:pt x="371208" y="132295"/>
                </a:lnTo>
                <a:lnTo>
                  <a:pt x="363410" y="130963"/>
                </a:lnTo>
                <a:lnTo>
                  <a:pt x="353971" y="135042"/>
                </a:lnTo>
                <a:lnTo>
                  <a:pt x="344473" y="140096"/>
                </a:lnTo>
                <a:lnTo>
                  <a:pt x="336499" y="141692"/>
                </a:lnTo>
                <a:lnTo>
                  <a:pt x="333425" y="139611"/>
                </a:lnTo>
                <a:lnTo>
                  <a:pt x="329959" y="130446"/>
                </a:lnTo>
                <a:lnTo>
                  <a:pt x="327449" y="116337"/>
                </a:lnTo>
                <a:lnTo>
                  <a:pt x="325139" y="100535"/>
                </a:lnTo>
                <a:lnTo>
                  <a:pt x="322269" y="86288"/>
                </a:lnTo>
                <a:lnTo>
                  <a:pt x="318081" y="76846"/>
                </a:lnTo>
                <a:lnTo>
                  <a:pt x="316966" y="75780"/>
                </a:lnTo>
                <a:lnTo>
                  <a:pt x="306744" y="69326"/>
                </a:lnTo>
                <a:lnTo>
                  <a:pt x="297372" y="63193"/>
                </a:lnTo>
                <a:lnTo>
                  <a:pt x="295529" y="61658"/>
                </a:lnTo>
                <a:lnTo>
                  <a:pt x="290156" y="57073"/>
                </a:lnTo>
                <a:lnTo>
                  <a:pt x="282663" y="52031"/>
                </a:lnTo>
                <a:lnTo>
                  <a:pt x="275450" y="50495"/>
                </a:lnTo>
                <a:lnTo>
                  <a:pt x="273850" y="53606"/>
                </a:lnTo>
                <a:lnTo>
                  <a:pt x="270332" y="54736"/>
                </a:lnTo>
                <a:lnTo>
                  <a:pt x="268833" y="57962"/>
                </a:lnTo>
                <a:lnTo>
                  <a:pt x="267246" y="61366"/>
                </a:lnTo>
                <a:lnTo>
                  <a:pt x="269494" y="67195"/>
                </a:lnTo>
                <a:lnTo>
                  <a:pt x="267970" y="70637"/>
                </a:lnTo>
                <a:lnTo>
                  <a:pt x="264896" y="77647"/>
                </a:lnTo>
                <a:lnTo>
                  <a:pt x="261912" y="84658"/>
                </a:lnTo>
                <a:lnTo>
                  <a:pt x="258851" y="91274"/>
                </a:lnTo>
                <a:lnTo>
                  <a:pt x="254926" y="79241"/>
                </a:lnTo>
                <a:lnTo>
                  <a:pt x="251646" y="66958"/>
                </a:lnTo>
                <a:lnTo>
                  <a:pt x="251536" y="66560"/>
                </a:lnTo>
                <a:lnTo>
                  <a:pt x="246381" y="54259"/>
                </a:lnTo>
                <a:lnTo>
                  <a:pt x="239137" y="44910"/>
                </a:lnTo>
                <a:lnTo>
                  <a:pt x="233781" y="39001"/>
                </a:lnTo>
                <a:lnTo>
                  <a:pt x="228600" y="33223"/>
                </a:lnTo>
                <a:lnTo>
                  <a:pt x="225209" y="26631"/>
                </a:lnTo>
                <a:lnTo>
                  <a:pt x="219494" y="20777"/>
                </a:lnTo>
                <a:lnTo>
                  <a:pt x="213715" y="14833"/>
                </a:lnTo>
                <a:lnTo>
                  <a:pt x="207022" y="8674"/>
                </a:lnTo>
                <a:lnTo>
                  <a:pt x="206362" y="0"/>
                </a:lnTo>
                <a:lnTo>
                  <a:pt x="195502" y="6179"/>
                </a:lnTo>
                <a:lnTo>
                  <a:pt x="182478" y="11153"/>
                </a:lnTo>
                <a:lnTo>
                  <a:pt x="172745" y="12776"/>
                </a:lnTo>
                <a:lnTo>
                  <a:pt x="164528" y="12776"/>
                </a:lnTo>
                <a:lnTo>
                  <a:pt x="156171" y="9931"/>
                </a:lnTo>
                <a:lnTo>
                  <a:pt x="148056" y="12915"/>
                </a:lnTo>
                <a:lnTo>
                  <a:pt x="143586" y="14554"/>
                </a:lnTo>
                <a:lnTo>
                  <a:pt x="140385" y="18465"/>
                </a:lnTo>
                <a:lnTo>
                  <a:pt x="135864" y="186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652260" y="5897603"/>
            <a:ext cx="51981" cy="144208"/>
          </a:xfrm>
          <a:custGeom>
            <a:avLst/>
            <a:gdLst/>
            <a:ahLst/>
            <a:cxnLst/>
            <a:rect l="l" t="t" r="r" b="b"/>
            <a:pathLst>
              <a:path w="51981" h="144208">
                <a:moveTo>
                  <a:pt x="0" y="144208"/>
                </a:moveTo>
                <a:lnTo>
                  <a:pt x="2211" y="133974"/>
                </a:lnTo>
                <a:lnTo>
                  <a:pt x="5439" y="122043"/>
                </a:lnTo>
                <a:lnTo>
                  <a:pt x="9431" y="108979"/>
                </a:lnTo>
                <a:lnTo>
                  <a:pt x="13935" y="95348"/>
                </a:lnTo>
                <a:lnTo>
                  <a:pt x="18699" y="81713"/>
                </a:lnTo>
                <a:lnTo>
                  <a:pt x="23471" y="68638"/>
                </a:lnTo>
                <a:lnTo>
                  <a:pt x="27999" y="56688"/>
                </a:lnTo>
                <a:lnTo>
                  <a:pt x="32032" y="46427"/>
                </a:lnTo>
                <a:lnTo>
                  <a:pt x="33439" y="42951"/>
                </a:lnTo>
                <a:lnTo>
                  <a:pt x="38170" y="30955"/>
                </a:lnTo>
                <a:lnTo>
                  <a:pt x="42942" y="18907"/>
                </a:lnTo>
                <a:lnTo>
                  <a:pt x="48084" y="7346"/>
                </a:lnTo>
                <a:lnTo>
                  <a:pt x="519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646888" y="5700525"/>
            <a:ext cx="72313" cy="106705"/>
          </a:xfrm>
          <a:custGeom>
            <a:avLst/>
            <a:gdLst/>
            <a:ahLst/>
            <a:cxnLst/>
            <a:rect l="l" t="t" r="r" b="b"/>
            <a:pathLst>
              <a:path w="72313" h="106705">
                <a:moveTo>
                  <a:pt x="0" y="0"/>
                </a:moveTo>
                <a:lnTo>
                  <a:pt x="11493" y="4330"/>
                </a:lnTo>
                <a:lnTo>
                  <a:pt x="22396" y="12640"/>
                </a:lnTo>
                <a:lnTo>
                  <a:pt x="25361" y="14973"/>
                </a:lnTo>
                <a:lnTo>
                  <a:pt x="34701" y="23879"/>
                </a:lnTo>
                <a:lnTo>
                  <a:pt x="41808" y="34201"/>
                </a:lnTo>
                <a:lnTo>
                  <a:pt x="47768" y="45663"/>
                </a:lnTo>
                <a:lnTo>
                  <a:pt x="49110" y="48475"/>
                </a:lnTo>
                <a:lnTo>
                  <a:pt x="53697" y="60102"/>
                </a:lnTo>
                <a:lnTo>
                  <a:pt x="57536" y="72348"/>
                </a:lnTo>
                <a:lnTo>
                  <a:pt x="61023" y="83057"/>
                </a:lnTo>
                <a:lnTo>
                  <a:pt x="64875" y="95738"/>
                </a:lnTo>
                <a:lnTo>
                  <a:pt x="71675" y="106295"/>
                </a:lnTo>
                <a:lnTo>
                  <a:pt x="72313" y="1067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785343" y="5710582"/>
            <a:ext cx="11036" cy="7302"/>
          </a:xfrm>
          <a:custGeom>
            <a:avLst/>
            <a:gdLst/>
            <a:ahLst/>
            <a:cxnLst/>
            <a:rect l="l" t="t" r="r" b="b"/>
            <a:pathLst>
              <a:path w="11036" h="7302">
                <a:moveTo>
                  <a:pt x="11036" y="7302"/>
                </a:moveTo>
                <a:lnTo>
                  <a:pt x="8267" y="6032"/>
                </a:lnTo>
                <a:lnTo>
                  <a:pt x="1892" y="252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793826" y="5695939"/>
            <a:ext cx="12776" cy="12496"/>
          </a:xfrm>
          <a:custGeom>
            <a:avLst/>
            <a:gdLst/>
            <a:ahLst/>
            <a:cxnLst/>
            <a:rect l="l" t="t" r="r" b="b"/>
            <a:pathLst>
              <a:path w="12776" h="12496">
                <a:moveTo>
                  <a:pt x="12776" y="12496"/>
                </a:moveTo>
                <a:lnTo>
                  <a:pt x="9118" y="8267"/>
                </a:lnTo>
                <a:lnTo>
                  <a:pt x="0" y="7111"/>
                </a:lnTo>
                <a:lnTo>
                  <a:pt x="26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795312" y="5660558"/>
            <a:ext cx="24688" cy="5257"/>
          </a:xfrm>
          <a:custGeom>
            <a:avLst/>
            <a:gdLst/>
            <a:ahLst/>
            <a:cxnLst/>
            <a:rect l="l" t="t" r="r" b="b"/>
            <a:pathLst>
              <a:path w="24688" h="5257">
                <a:moveTo>
                  <a:pt x="24688" y="5257"/>
                </a:moveTo>
                <a:lnTo>
                  <a:pt x="22682" y="4292"/>
                </a:lnTo>
                <a:lnTo>
                  <a:pt x="21120" y="2235"/>
                </a:lnTo>
                <a:lnTo>
                  <a:pt x="19075" y="1358"/>
                </a:lnTo>
                <a:lnTo>
                  <a:pt x="17322" y="609"/>
                </a:lnTo>
                <a:lnTo>
                  <a:pt x="16865" y="1028"/>
                </a:lnTo>
                <a:lnTo>
                  <a:pt x="14643" y="723"/>
                </a:lnTo>
                <a:lnTo>
                  <a:pt x="9347" y="0"/>
                </a:lnTo>
                <a:lnTo>
                  <a:pt x="5219" y="1485"/>
                </a:lnTo>
                <a:lnTo>
                  <a:pt x="0" y="2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803047" y="5670857"/>
            <a:ext cx="10579" cy="800"/>
          </a:xfrm>
          <a:custGeom>
            <a:avLst/>
            <a:gdLst/>
            <a:ahLst/>
            <a:cxnLst/>
            <a:rect l="l" t="t" r="r" b="b"/>
            <a:pathLst>
              <a:path w="10579" h="800">
                <a:moveTo>
                  <a:pt x="10579" y="800"/>
                </a:moveTo>
                <a:lnTo>
                  <a:pt x="6934" y="38"/>
                </a:lnTo>
                <a:lnTo>
                  <a:pt x="3556" y="6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803783" y="5671874"/>
            <a:ext cx="4978" cy="4991"/>
          </a:xfrm>
          <a:custGeom>
            <a:avLst/>
            <a:gdLst/>
            <a:ahLst/>
            <a:cxnLst/>
            <a:rect l="l" t="t" r="r" b="b"/>
            <a:pathLst>
              <a:path w="4978" h="4991">
                <a:moveTo>
                  <a:pt x="4978" y="0"/>
                </a:moveTo>
                <a:lnTo>
                  <a:pt x="4356" y="1587"/>
                </a:lnTo>
                <a:lnTo>
                  <a:pt x="3644" y="3289"/>
                </a:lnTo>
                <a:lnTo>
                  <a:pt x="2946" y="4889"/>
                </a:lnTo>
                <a:lnTo>
                  <a:pt x="2095" y="4991"/>
                </a:lnTo>
                <a:lnTo>
                  <a:pt x="787" y="4762"/>
                </a:lnTo>
                <a:lnTo>
                  <a:pt x="0" y="4394"/>
                </a:lnTo>
                <a:lnTo>
                  <a:pt x="38" y="3606"/>
                </a:lnTo>
                <a:lnTo>
                  <a:pt x="88" y="2616"/>
                </a:lnTo>
                <a:lnTo>
                  <a:pt x="368" y="18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787172" y="5718406"/>
            <a:ext cx="6629" cy="4914"/>
          </a:xfrm>
          <a:custGeom>
            <a:avLst/>
            <a:gdLst/>
            <a:ahLst/>
            <a:cxnLst/>
            <a:rect l="l" t="t" r="r" b="b"/>
            <a:pathLst>
              <a:path w="6629" h="4914">
                <a:moveTo>
                  <a:pt x="6629" y="4914"/>
                </a:moveTo>
                <a:lnTo>
                  <a:pt x="3860" y="3848"/>
                </a:lnTo>
                <a:lnTo>
                  <a:pt x="2387" y="161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679953" y="5565033"/>
            <a:ext cx="155536" cy="122809"/>
          </a:xfrm>
          <a:custGeom>
            <a:avLst/>
            <a:gdLst/>
            <a:ahLst/>
            <a:cxnLst/>
            <a:rect l="l" t="t" r="r" b="b"/>
            <a:pathLst>
              <a:path w="155536" h="122809">
                <a:moveTo>
                  <a:pt x="29705" y="20192"/>
                </a:moveTo>
                <a:lnTo>
                  <a:pt x="22020" y="29849"/>
                </a:lnTo>
                <a:lnTo>
                  <a:pt x="17177" y="42531"/>
                </a:lnTo>
                <a:lnTo>
                  <a:pt x="13982" y="51650"/>
                </a:lnTo>
                <a:lnTo>
                  <a:pt x="11229" y="63646"/>
                </a:lnTo>
                <a:lnTo>
                  <a:pt x="10035" y="75882"/>
                </a:lnTo>
                <a:lnTo>
                  <a:pt x="9105" y="80568"/>
                </a:lnTo>
                <a:lnTo>
                  <a:pt x="7442" y="87185"/>
                </a:lnTo>
                <a:lnTo>
                  <a:pt x="7569" y="90296"/>
                </a:lnTo>
                <a:lnTo>
                  <a:pt x="3213" y="95173"/>
                </a:lnTo>
                <a:lnTo>
                  <a:pt x="0" y="98755"/>
                </a:lnTo>
                <a:lnTo>
                  <a:pt x="1333" y="108140"/>
                </a:lnTo>
                <a:lnTo>
                  <a:pt x="977" y="113258"/>
                </a:lnTo>
                <a:lnTo>
                  <a:pt x="7721" y="114465"/>
                </a:lnTo>
                <a:lnTo>
                  <a:pt x="6096" y="112991"/>
                </a:lnTo>
                <a:lnTo>
                  <a:pt x="11277" y="117563"/>
                </a:lnTo>
                <a:lnTo>
                  <a:pt x="12928" y="119024"/>
                </a:lnTo>
                <a:lnTo>
                  <a:pt x="27635" y="120903"/>
                </a:lnTo>
                <a:lnTo>
                  <a:pt x="28575" y="122808"/>
                </a:lnTo>
                <a:lnTo>
                  <a:pt x="38754" y="115346"/>
                </a:lnTo>
                <a:lnTo>
                  <a:pt x="46118" y="104455"/>
                </a:lnTo>
                <a:lnTo>
                  <a:pt x="53722" y="94108"/>
                </a:lnTo>
                <a:lnTo>
                  <a:pt x="54927" y="92976"/>
                </a:lnTo>
                <a:lnTo>
                  <a:pt x="58204" y="90081"/>
                </a:lnTo>
                <a:lnTo>
                  <a:pt x="63004" y="88379"/>
                </a:lnTo>
                <a:lnTo>
                  <a:pt x="65836" y="84378"/>
                </a:lnTo>
                <a:lnTo>
                  <a:pt x="68961" y="79921"/>
                </a:lnTo>
                <a:lnTo>
                  <a:pt x="68427" y="72377"/>
                </a:lnTo>
                <a:lnTo>
                  <a:pt x="75323" y="74091"/>
                </a:lnTo>
                <a:lnTo>
                  <a:pt x="79798" y="80533"/>
                </a:lnTo>
                <a:lnTo>
                  <a:pt x="76262" y="91531"/>
                </a:lnTo>
                <a:lnTo>
                  <a:pt x="71966" y="102659"/>
                </a:lnTo>
                <a:lnTo>
                  <a:pt x="71691" y="104165"/>
                </a:lnTo>
                <a:lnTo>
                  <a:pt x="78536" y="106146"/>
                </a:lnTo>
                <a:lnTo>
                  <a:pt x="83362" y="104368"/>
                </a:lnTo>
                <a:lnTo>
                  <a:pt x="90004" y="103225"/>
                </a:lnTo>
                <a:lnTo>
                  <a:pt x="86809" y="93270"/>
                </a:lnTo>
                <a:lnTo>
                  <a:pt x="90216" y="81599"/>
                </a:lnTo>
                <a:lnTo>
                  <a:pt x="93065" y="73799"/>
                </a:lnTo>
                <a:lnTo>
                  <a:pt x="94399" y="68821"/>
                </a:lnTo>
                <a:lnTo>
                  <a:pt x="95148" y="65341"/>
                </a:lnTo>
                <a:lnTo>
                  <a:pt x="98221" y="61277"/>
                </a:lnTo>
                <a:lnTo>
                  <a:pt x="101282" y="57238"/>
                </a:lnTo>
                <a:lnTo>
                  <a:pt x="102895" y="54394"/>
                </a:lnTo>
                <a:lnTo>
                  <a:pt x="104635" y="49809"/>
                </a:lnTo>
                <a:lnTo>
                  <a:pt x="117216" y="49249"/>
                </a:lnTo>
                <a:lnTo>
                  <a:pt x="129916" y="49095"/>
                </a:lnTo>
                <a:lnTo>
                  <a:pt x="139674" y="50279"/>
                </a:lnTo>
                <a:lnTo>
                  <a:pt x="145122" y="52069"/>
                </a:lnTo>
                <a:lnTo>
                  <a:pt x="149110" y="50761"/>
                </a:lnTo>
                <a:lnTo>
                  <a:pt x="151587" y="46189"/>
                </a:lnTo>
                <a:lnTo>
                  <a:pt x="155536" y="44297"/>
                </a:lnTo>
                <a:lnTo>
                  <a:pt x="154216" y="39789"/>
                </a:lnTo>
                <a:lnTo>
                  <a:pt x="154101" y="34391"/>
                </a:lnTo>
                <a:lnTo>
                  <a:pt x="152234" y="30213"/>
                </a:lnTo>
                <a:lnTo>
                  <a:pt x="143793" y="20331"/>
                </a:lnTo>
                <a:lnTo>
                  <a:pt x="132012" y="14393"/>
                </a:lnTo>
                <a:lnTo>
                  <a:pt x="128079" y="13106"/>
                </a:lnTo>
                <a:lnTo>
                  <a:pt x="120789" y="10934"/>
                </a:lnTo>
                <a:lnTo>
                  <a:pt x="118021" y="3809"/>
                </a:lnTo>
                <a:lnTo>
                  <a:pt x="110337" y="4279"/>
                </a:lnTo>
                <a:lnTo>
                  <a:pt x="106057" y="4546"/>
                </a:lnTo>
                <a:lnTo>
                  <a:pt x="94119" y="0"/>
                </a:lnTo>
                <a:lnTo>
                  <a:pt x="89814" y="673"/>
                </a:lnTo>
                <a:lnTo>
                  <a:pt x="77551" y="3974"/>
                </a:lnTo>
                <a:lnTo>
                  <a:pt x="66013" y="5263"/>
                </a:lnTo>
                <a:lnTo>
                  <a:pt x="63893" y="4952"/>
                </a:lnTo>
                <a:lnTo>
                  <a:pt x="60464" y="4356"/>
                </a:lnTo>
                <a:lnTo>
                  <a:pt x="47040" y="2489"/>
                </a:lnTo>
                <a:lnTo>
                  <a:pt x="44348" y="2933"/>
                </a:lnTo>
                <a:lnTo>
                  <a:pt x="38582" y="3898"/>
                </a:lnTo>
                <a:lnTo>
                  <a:pt x="34582" y="16865"/>
                </a:lnTo>
                <a:lnTo>
                  <a:pt x="29705" y="201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679953" y="5565033"/>
            <a:ext cx="155536" cy="122809"/>
          </a:xfrm>
          <a:custGeom>
            <a:avLst/>
            <a:gdLst/>
            <a:ahLst/>
            <a:cxnLst/>
            <a:rect l="l" t="t" r="r" b="b"/>
            <a:pathLst>
              <a:path w="155536" h="122809">
                <a:moveTo>
                  <a:pt x="145122" y="52069"/>
                </a:moveTo>
                <a:lnTo>
                  <a:pt x="149110" y="50761"/>
                </a:lnTo>
                <a:lnTo>
                  <a:pt x="151587" y="46189"/>
                </a:lnTo>
                <a:lnTo>
                  <a:pt x="155536" y="44297"/>
                </a:lnTo>
                <a:lnTo>
                  <a:pt x="154216" y="39789"/>
                </a:lnTo>
                <a:lnTo>
                  <a:pt x="154101" y="34391"/>
                </a:lnTo>
                <a:lnTo>
                  <a:pt x="152234" y="30213"/>
                </a:lnTo>
                <a:lnTo>
                  <a:pt x="143793" y="20331"/>
                </a:lnTo>
                <a:lnTo>
                  <a:pt x="132012" y="14393"/>
                </a:lnTo>
                <a:lnTo>
                  <a:pt x="128079" y="13106"/>
                </a:lnTo>
                <a:lnTo>
                  <a:pt x="120789" y="10934"/>
                </a:lnTo>
                <a:lnTo>
                  <a:pt x="118021" y="3809"/>
                </a:lnTo>
                <a:lnTo>
                  <a:pt x="110337" y="4279"/>
                </a:lnTo>
                <a:lnTo>
                  <a:pt x="106057" y="4546"/>
                </a:lnTo>
                <a:lnTo>
                  <a:pt x="94119" y="0"/>
                </a:lnTo>
                <a:lnTo>
                  <a:pt x="89814" y="673"/>
                </a:lnTo>
                <a:lnTo>
                  <a:pt x="77551" y="3974"/>
                </a:lnTo>
                <a:lnTo>
                  <a:pt x="66013" y="5263"/>
                </a:lnTo>
                <a:lnTo>
                  <a:pt x="63893" y="4952"/>
                </a:lnTo>
                <a:lnTo>
                  <a:pt x="60464" y="4356"/>
                </a:lnTo>
                <a:lnTo>
                  <a:pt x="47040" y="2489"/>
                </a:lnTo>
                <a:lnTo>
                  <a:pt x="44348" y="2933"/>
                </a:lnTo>
                <a:lnTo>
                  <a:pt x="38582" y="3898"/>
                </a:lnTo>
                <a:lnTo>
                  <a:pt x="34582" y="16865"/>
                </a:lnTo>
                <a:lnTo>
                  <a:pt x="29705" y="20192"/>
                </a:lnTo>
                <a:lnTo>
                  <a:pt x="22020" y="29849"/>
                </a:lnTo>
                <a:lnTo>
                  <a:pt x="17177" y="42531"/>
                </a:lnTo>
                <a:lnTo>
                  <a:pt x="13982" y="51650"/>
                </a:lnTo>
                <a:lnTo>
                  <a:pt x="11229" y="63646"/>
                </a:lnTo>
                <a:lnTo>
                  <a:pt x="10035" y="75882"/>
                </a:lnTo>
                <a:lnTo>
                  <a:pt x="9105" y="80568"/>
                </a:lnTo>
                <a:lnTo>
                  <a:pt x="7442" y="87185"/>
                </a:lnTo>
                <a:lnTo>
                  <a:pt x="7569" y="90296"/>
                </a:lnTo>
                <a:lnTo>
                  <a:pt x="3213" y="95173"/>
                </a:lnTo>
                <a:lnTo>
                  <a:pt x="0" y="98755"/>
                </a:lnTo>
                <a:lnTo>
                  <a:pt x="1333" y="108140"/>
                </a:lnTo>
                <a:lnTo>
                  <a:pt x="977" y="113258"/>
                </a:lnTo>
                <a:lnTo>
                  <a:pt x="7721" y="114465"/>
                </a:lnTo>
                <a:lnTo>
                  <a:pt x="6096" y="112991"/>
                </a:lnTo>
                <a:lnTo>
                  <a:pt x="11277" y="117563"/>
                </a:lnTo>
                <a:lnTo>
                  <a:pt x="12928" y="119024"/>
                </a:lnTo>
                <a:lnTo>
                  <a:pt x="27635" y="120903"/>
                </a:lnTo>
                <a:lnTo>
                  <a:pt x="28575" y="122808"/>
                </a:lnTo>
                <a:lnTo>
                  <a:pt x="38754" y="115346"/>
                </a:lnTo>
                <a:lnTo>
                  <a:pt x="46118" y="104455"/>
                </a:lnTo>
                <a:lnTo>
                  <a:pt x="53722" y="94108"/>
                </a:lnTo>
                <a:lnTo>
                  <a:pt x="54927" y="92976"/>
                </a:lnTo>
                <a:lnTo>
                  <a:pt x="58204" y="90081"/>
                </a:lnTo>
                <a:lnTo>
                  <a:pt x="63004" y="88379"/>
                </a:lnTo>
                <a:lnTo>
                  <a:pt x="65836" y="84378"/>
                </a:lnTo>
                <a:lnTo>
                  <a:pt x="68961" y="79921"/>
                </a:lnTo>
                <a:lnTo>
                  <a:pt x="68427" y="72377"/>
                </a:lnTo>
                <a:lnTo>
                  <a:pt x="75323" y="74091"/>
                </a:lnTo>
                <a:lnTo>
                  <a:pt x="79798" y="80533"/>
                </a:lnTo>
                <a:lnTo>
                  <a:pt x="76262" y="91531"/>
                </a:lnTo>
                <a:lnTo>
                  <a:pt x="71966" y="102659"/>
                </a:lnTo>
                <a:lnTo>
                  <a:pt x="71691" y="104165"/>
                </a:lnTo>
                <a:lnTo>
                  <a:pt x="78536" y="106146"/>
                </a:lnTo>
                <a:lnTo>
                  <a:pt x="83362" y="104368"/>
                </a:lnTo>
                <a:lnTo>
                  <a:pt x="90004" y="103225"/>
                </a:lnTo>
                <a:lnTo>
                  <a:pt x="86809" y="93270"/>
                </a:lnTo>
                <a:lnTo>
                  <a:pt x="90216" y="81599"/>
                </a:lnTo>
                <a:lnTo>
                  <a:pt x="93065" y="73799"/>
                </a:lnTo>
                <a:lnTo>
                  <a:pt x="94399" y="68821"/>
                </a:lnTo>
                <a:lnTo>
                  <a:pt x="95148" y="65341"/>
                </a:lnTo>
                <a:lnTo>
                  <a:pt x="98221" y="61277"/>
                </a:lnTo>
                <a:lnTo>
                  <a:pt x="101282" y="57238"/>
                </a:lnTo>
                <a:lnTo>
                  <a:pt x="102895" y="54394"/>
                </a:lnTo>
                <a:lnTo>
                  <a:pt x="104635" y="49809"/>
                </a:lnTo>
                <a:lnTo>
                  <a:pt x="117216" y="49249"/>
                </a:lnTo>
                <a:lnTo>
                  <a:pt x="129916" y="49095"/>
                </a:lnTo>
                <a:lnTo>
                  <a:pt x="139674" y="50279"/>
                </a:lnTo>
                <a:lnTo>
                  <a:pt x="145122" y="520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727692" y="5661501"/>
            <a:ext cx="17360" cy="26022"/>
          </a:xfrm>
          <a:custGeom>
            <a:avLst/>
            <a:gdLst/>
            <a:ahLst/>
            <a:cxnLst/>
            <a:rect l="l" t="t" r="r" b="b"/>
            <a:pathLst>
              <a:path w="17360" h="26022">
                <a:moveTo>
                  <a:pt x="1041" y="4165"/>
                </a:moveTo>
                <a:lnTo>
                  <a:pt x="0" y="8508"/>
                </a:lnTo>
                <a:lnTo>
                  <a:pt x="927" y="0"/>
                </a:lnTo>
                <a:lnTo>
                  <a:pt x="1041" y="4165"/>
                </a:lnTo>
                <a:lnTo>
                  <a:pt x="1092" y="6324"/>
                </a:lnTo>
                <a:lnTo>
                  <a:pt x="533" y="8216"/>
                </a:lnTo>
                <a:lnTo>
                  <a:pt x="1054" y="10312"/>
                </a:lnTo>
                <a:lnTo>
                  <a:pt x="1333" y="11417"/>
                </a:lnTo>
                <a:lnTo>
                  <a:pt x="2667" y="12268"/>
                </a:lnTo>
                <a:lnTo>
                  <a:pt x="2971" y="13550"/>
                </a:lnTo>
                <a:lnTo>
                  <a:pt x="3848" y="17246"/>
                </a:lnTo>
                <a:lnTo>
                  <a:pt x="863" y="22110"/>
                </a:lnTo>
                <a:lnTo>
                  <a:pt x="4927" y="24269"/>
                </a:lnTo>
                <a:lnTo>
                  <a:pt x="7581" y="25692"/>
                </a:lnTo>
                <a:lnTo>
                  <a:pt x="14605" y="25526"/>
                </a:lnTo>
                <a:lnTo>
                  <a:pt x="17360" y="260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740646" y="5710232"/>
            <a:ext cx="11290" cy="13131"/>
          </a:xfrm>
          <a:custGeom>
            <a:avLst/>
            <a:gdLst/>
            <a:ahLst/>
            <a:cxnLst/>
            <a:rect l="l" t="t" r="r" b="b"/>
            <a:pathLst>
              <a:path w="11290" h="13131">
                <a:moveTo>
                  <a:pt x="11290" y="13131"/>
                </a:moveTo>
                <a:lnTo>
                  <a:pt x="7924" y="9004"/>
                </a:lnTo>
                <a:lnTo>
                  <a:pt x="698" y="568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734564" y="5654033"/>
            <a:ext cx="12141" cy="21818"/>
          </a:xfrm>
          <a:custGeom>
            <a:avLst/>
            <a:gdLst/>
            <a:ahLst/>
            <a:cxnLst/>
            <a:rect l="l" t="t" r="r" b="b"/>
            <a:pathLst>
              <a:path w="12141" h="21818">
                <a:moveTo>
                  <a:pt x="5257" y="0"/>
                </a:moveTo>
                <a:lnTo>
                  <a:pt x="4102" y="50"/>
                </a:lnTo>
                <a:lnTo>
                  <a:pt x="0" y="3898"/>
                </a:lnTo>
                <a:lnTo>
                  <a:pt x="749" y="6616"/>
                </a:lnTo>
                <a:lnTo>
                  <a:pt x="1282" y="8559"/>
                </a:lnTo>
                <a:lnTo>
                  <a:pt x="2781" y="8801"/>
                </a:lnTo>
                <a:lnTo>
                  <a:pt x="3111" y="10668"/>
                </a:lnTo>
                <a:lnTo>
                  <a:pt x="3124" y="10845"/>
                </a:lnTo>
                <a:lnTo>
                  <a:pt x="1778" y="11493"/>
                </a:lnTo>
                <a:lnTo>
                  <a:pt x="1905" y="12509"/>
                </a:lnTo>
                <a:lnTo>
                  <a:pt x="2044" y="13677"/>
                </a:lnTo>
                <a:lnTo>
                  <a:pt x="3746" y="14071"/>
                </a:lnTo>
                <a:lnTo>
                  <a:pt x="4000" y="14909"/>
                </a:lnTo>
                <a:lnTo>
                  <a:pt x="4572" y="16802"/>
                </a:lnTo>
                <a:lnTo>
                  <a:pt x="5003" y="17780"/>
                </a:lnTo>
                <a:lnTo>
                  <a:pt x="3873" y="19875"/>
                </a:lnTo>
                <a:lnTo>
                  <a:pt x="6629" y="20447"/>
                </a:lnTo>
                <a:lnTo>
                  <a:pt x="9423" y="20929"/>
                </a:lnTo>
                <a:lnTo>
                  <a:pt x="12141" y="21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740114" y="5743633"/>
            <a:ext cx="7139" cy="34417"/>
          </a:xfrm>
          <a:custGeom>
            <a:avLst/>
            <a:gdLst/>
            <a:ahLst/>
            <a:cxnLst/>
            <a:rect l="l" t="t" r="r" b="b"/>
            <a:pathLst>
              <a:path w="7139" h="34416">
                <a:moveTo>
                  <a:pt x="6692" y="0"/>
                </a:moveTo>
                <a:lnTo>
                  <a:pt x="7139" y="12721"/>
                </a:lnTo>
                <a:lnTo>
                  <a:pt x="4164" y="25198"/>
                </a:lnTo>
                <a:lnTo>
                  <a:pt x="0" y="344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723565" y="5778912"/>
            <a:ext cx="7124" cy="24320"/>
          </a:xfrm>
          <a:custGeom>
            <a:avLst/>
            <a:gdLst/>
            <a:ahLst/>
            <a:cxnLst/>
            <a:rect l="l" t="t" r="r" b="b"/>
            <a:pathLst>
              <a:path w="7124" h="24320">
                <a:moveTo>
                  <a:pt x="165" y="0"/>
                </a:moveTo>
                <a:lnTo>
                  <a:pt x="0" y="5600"/>
                </a:lnTo>
                <a:lnTo>
                  <a:pt x="3047" y="7950"/>
                </a:lnTo>
                <a:lnTo>
                  <a:pt x="4940" y="12725"/>
                </a:lnTo>
                <a:lnTo>
                  <a:pt x="6476" y="16573"/>
                </a:lnTo>
                <a:lnTo>
                  <a:pt x="6476" y="20840"/>
                </a:lnTo>
                <a:lnTo>
                  <a:pt x="7124" y="24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645334" y="5907539"/>
            <a:ext cx="39979" cy="116293"/>
          </a:xfrm>
          <a:custGeom>
            <a:avLst/>
            <a:gdLst/>
            <a:ahLst/>
            <a:cxnLst/>
            <a:rect l="l" t="t" r="r" b="b"/>
            <a:pathLst>
              <a:path w="39979" h="116293">
                <a:moveTo>
                  <a:pt x="39979" y="0"/>
                </a:moveTo>
                <a:lnTo>
                  <a:pt x="36870" y="12179"/>
                </a:lnTo>
                <a:lnTo>
                  <a:pt x="32551" y="24185"/>
                </a:lnTo>
                <a:lnTo>
                  <a:pt x="27877" y="36129"/>
                </a:lnTo>
                <a:lnTo>
                  <a:pt x="23700" y="48127"/>
                </a:lnTo>
                <a:lnTo>
                  <a:pt x="23520" y="48729"/>
                </a:lnTo>
                <a:lnTo>
                  <a:pt x="19454" y="60752"/>
                </a:lnTo>
                <a:lnTo>
                  <a:pt x="14799" y="72585"/>
                </a:lnTo>
                <a:lnTo>
                  <a:pt x="10080" y="84398"/>
                </a:lnTo>
                <a:lnTo>
                  <a:pt x="5825" y="96361"/>
                </a:lnTo>
                <a:lnTo>
                  <a:pt x="4305" y="101460"/>
                </a:lnTo>
                <a:lnTo>
                  <a:pt x="2959" y="106299"/>
                </a:lnTo>
                <a:lnTo>
                  <a:pt x="520" y="111277"/>
                </a:lnTo>
                <a:lnTo>
                  <a:pt x="0" y="1162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684205" y="5590711"/>
            <a:ext cx="65151" cy="45389"/>
          </a:xfrm>
          <a:custGeom>
            <a:avLst/>
            <a:gdLst/>
            <a:ahLst/>
            <a:cxnLst/>
            <a:rect l="l" t="t" r="r" b="b"/>
            <a:pathLst>
              <a:path w="65150" h="45389">
                <a:moveTo>
                  <a:pt x="6057" y="41998"/>
                </a:moveTo>
                <a:lnTo>
                  <a:pt x="11772" y="36842"/>
                </a:lnTo>
                <a:lnTo>
                  <a:pt x="17043" y="32143"/>
                </a:lnTo>
                <a:lnTo>
                  <a:pt x="21196" y="28435"/>
                </a:lnTo>
                <a:lnTo>
                  <a:pt x="25793" y="26784"/>
                </a:lnTo>
                <a:lnTo>
                  <a:pt x="30187" y="23329"/>
                </a:lnTo>
                <a:lnTo>
                  <a:pt x="34861" y="19646"/>
                </a:lnTo>
                <a:lnTo>
                  <a:pt x="42291" y="16281"/>
                </a:lnTo>
                <a:lnTo>
                  <a:pt x="47663" y="13652"/>
                </a:lnTo>
                <a:lnTo>
                  <a:pt x="53505" y="10794"/>
                </a:lnTo>
                <a:lnTo>
                  <a:pt x="61214" y="6476"/>
                </a:lnTo>
                <a:lnTo>
                  <a:pt x="65151" y="5105"/>
                </a:lnTo>
                <a:lnTo>
                  <a:pt x="42646" y="0"/>
                </a:lnTo>
                <a:lnTo>
                  <a:pt x="41287" y="1790"/>
                </a:lnTo>
                <a:lnTo>
                  <a:pt x="37211" y="2971"/>
                </a:lnTo>
                <a:lnTo>
                  <a:pt x="33439" y="6286"/>
                </a:lnTo>
                <a:lnTo>
                  <a:pt x="28536" y="9385"/>
                </a:lnTo>
                <a:lnTo>
                  <a:pt x="26479" y="11239"/>
                </a:lnTo>
                <a:lnTo>
                  <a:pt x="22618" y="14731"/>
                </a:lnTo>
                <a:lnTo>
                  <a:pt x="18783" y="16535"/>
                </a:lnTo>
                <a:lnTo>
                  <a:pt x="14859" y="19951"/>
                </a:lnTo>
                <a:lnTo>
                  <a:pt x="12217" y="22237"/>
                </a:lnTo>
                <a:lnTo>
                  <a:pt x="9944" y="24879"/>
                </a:lnTo>
                <a:lnTo>
                  <a:pt x="6464" y="27698"/>
                </a:lnTo>
                <a:lnTo>
                  <a:pt x="3721" y="31559"/>
                </a:lnTo>
                <a:lnTo>
                  <a:pt x="3492" y="34467"/>
                </a:lnTo>
                <a:lnTo>
                  <a:pt x="2971" y="36817"/>
                </a:lnTo>
                <a:lnTo>
                  <a:pt x="2425" y="39369"/>
                </a:lnTo>
                <a:lnTo>
                  <a:pt x="1625" y="43370"/>
                </a:lnTo>
                <a:lnTo>
                  <a:pt x="0" y="45389"/>
                </a:lnTo>
                <a:lnTo>
                  <a:pt x="6057" y="419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684205" y="5590711"/>
            <a:ext cx="65151" cy="45389"/>
          </a:xfrm>
          <a:custGeom>
            <a:avLst/>
            <a:gdLst/>
            <a:ahLst/>
            <a:cxnLst/>
            <a:rect l="l" t="t" r="r" b="b"/>
            <a:pathLst>
              <a:path w="65150" h="45389">
                <a:moveTo>
                  <a:pt x="42646" y="0"/>
                </a:moveTo>
                <a:lnTo>
                  <a:pt x="41287" y="1790"/>
                </a:lnTo>
                <a:lnTo>
                  <a:pt x="37211" y="2971"/>
                </a:lnTo>
                <a:lnTo>
                  <a:pt x="35521" y="4457"/>
                </a:lnTo>
                <a:lnTo>
                  <a:pt x="33439" y="6286"/>
                </a:lnTo>
                <a:lnTo>
                  <a:pt x="28536" y="9385"/>
                </a:lnTo>
                <a:lnTo>
                  <a:pt x="26479" y="11239"/>
                </a:lnTo>
                <a:lnTo>
                  <a:pt x="22618" y="14731"/>
                </a:lnTo>
                <a:lnTo>
                  <a:pt x="18783" y="16535"/>
                </a:lnTo>
                <a:lnTo>
                  <a:pt x="14859" y="19951"/>
                </a:lnTo>
                <a:lnTo>
                  <a:pt x="12217" y="22237"/>
                </a:lnTo>
                <a:lnTo>
                  <a:pt x="9944" y="24879"/>
                </a:lnTo>
                <a:lnTo>
                  <a:pt x="7442" y="26911"/>
                </a:lnTo>
                <a:lnTo>
                  <a:pt x="6464" y="27698"/>
                </a:lnTo>
                <a:lnTo>
                  <a:pt x="5372" y="28143"/>
                </a:lnTo>
                <a:lnTo>
                  <a:pt x="4775" y="29387"/>
                </a:lnTo>
                <a:lnTo>
                  <a:pt x="3721" y="31559"/>
                </a:lnTo>
                <a:lnTo>
                  <a:pt x="3492" y="34467"/>
                </a:lnTo>
                <a:lnTo>
                  <a:pt x="2971" y="36817"/>
                </a:lnTo>
                <a:lnTo>
                  <a:pt x="2425" y="39369"/>
                </a:lnTo>
                <a:lnTo>
                  <a:pt x="1625" y="43370"/>
                </a:lnTo>
                <a:lnTo>
                  <a:pt x="0" y="45389"/>
                </a:lnTo>
                <a:lnTo>
                  <a:pt x="6057" y="41998"/>
                </a:lnTo>
                <a:lnTo>
                  <a:pt x="11772" y="36842"/>
                </a:lnTo>
                <a:lnTo>
                  <a:pt x="17043" y="32143"/>
                </a:lnTo>
                <a:lnTo>
                  <a:pt x="21196" y="28435"/>
                </a:lnTo>
                <a:lnTo>
                  <a:pt x="25793" y="26784"/>
                </a:lnTo>
                <a:lnTo>
                  <a:pt x="30187" y="23329"/>
                </a:lnTo>
                <a:lnTo>
                  <a:pt x="34861" y="19646"/>
                </a:lnTo>
                <a:lnTo>
                  <a:pt x="42291" y="16281"/>
                </a:lnTo>
                <a:lnTo>
                  <a:pt x="47663" y="13652"/>
                </a:lnTo>
                <a:lnTo>
                  <a:pt x="53505" y="10794"/>
                </a:lnTo>
                <a:lnTo>
                  <a:pt x="61214" y="6476"/>
                </a:lnTo>
                <a:lnTo>
                  <a:pt x="65151" y="51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684743" y="5519387"/>
            <a:ext cx="182219" cy="126120"/>
          </a:xfrm>
          <a:custGeom>
            <a:avLst/>
            <a:gdLst/>
            <a:ahLst/>
            <a:cxnLst/>
            <a:rect l="l" t="t" r="r" b="b"/>
            <a:pathLst>
              <a:path w="182219" h="126120">
                <a:moveTo>
                  <a:pt x="162193" y="62776"/>
                </a:moveTo>
                <a:lnTo>
                  <a:pt x="159566" y="49847"/>
                </a:lnTo>
                <a:lnTo>
                  <a:pt x="155702" y="39214"/>
                </a:lnTo>
                <a:lnTo>
                  <a:pt x="147429" y="28768"/>
                </a:lnTo>
                <a:lnTo>
                  <a:pt x="136150" y="17771"/>
                </a:lnTo>
                <a:lnTo>
                  <a:pt x="127673" y="11655"/>
                </a:lnTo>
                <a:lnTo>
                  <a:pt x="120598" y="9094"/>
                </a:lnTo>
                <a:lnTo>
                  <a:pt x="111730" y="5851"/>
                </a:lnTo>
                <a:lnTo>
                  <a:pt x="99828" y="2799"/>
                </a:lnTo>
                <a:lnTo>
                  <a:pt x="81216" y="47"/>
                </a:lnTo>
                <a:lnTo>
                  <a:pt x="77427" y="0"/>
                </a:lnTo>
                <a:lnTo>
                  <a:pt x="64445" y="2719"/>
                </a:lnTo>
                <a:lnTo>
                  <a:pt x="52870" y="7489"/>
                </a:lnTo>
                <a:lnTo>
                  <a:pt x="49298" y="9643"/>
                </a:lnTo>
                <a:lnTo>
                  <a:pt x="39600" y="17640"/>
                </a:lnTo>
                <a:lnTo>
                  <a:pt x="30686" y="27576"/>
                </a:lnTo>
                <a:lnTo>
                  <a:pt x="23164" y="38134"/>
                </a:lnTo>
                <a:lnTo>
                  <a:pt x="19545" y="43811"/>
                </a:lnTo>
                <a:lnTo>
                  <a:pt x="16573" y="50796"/>
                </a:lnTo>
                <a:lnTo>
                  <a:pt x="14122" y="56257"/>
                </a:lnTo>
                <a:lnTo>
                  <a:pt x="13335" y="58061"/>
                </a:lnTo>
                <a:lnTo>
                  <a:pt x="7518" y="58226"/>
                </a:lnTo>
                <a:lnTo>
                  <a:pt x="6692" y="60042"/>
                </a:lnTo>
                <a:lnTo>
                  <a:pt x="5334" y="63001"/>
                </a:lnTo>
                <a:lnTo>
                  <a:pt x="1689" y="72729"/>
                </a:lnTo>
                <a:lnTo>
                  <a:pt x="0" y="75815"/>
                </a:lnTo>
                <a:lnTo>
                  <a:pt x="5003" y="77466"/>
                </a:lnTo>
                <a:lnTo>
                  <a:pt x="11480" y="77982"/>
                </a:lnTo>
                <a:lnTo>
                  <a:pt x="23398" y="78645"/>
                </a:lnTo>
                <a:lnTo>
                  <a:pt x="33660" y="79153"/>
                </a:lnTo>
                <a:lnTo>
                  <a:pt x="47879" y="80438"/>
                </a:lnTo>
                <a:lnTo>
                  <a:pt x="60622" y="81940"/>
                </a:lnTo>
                <a:lnTo>
                  <a:pt x="74265" y="83768"/>
                </a:lnTo>
                <a:lnTo>
                  <a:pt x="88507" y="86002"/>
                </a:lnTo>
                <a:lnTo>
                  <a:pt x="101711" y="88572"/>
                </a:lnTo>
                <a:lnTo>
                  <a:pt x="112242" y="91411"/>
                </a:lnTo>
                <a:lnTo>
                  <a:pt x="118300" y="93468"/>
                </a:lnTo>
                <a:lnTo>
                  <a:pt x="123799" y="97608"/>
                </a:lnTo>
                <a:lnTo>
                  <a:pt x="129768" y="99869"/>
                </a:lnTo>
                <a:lnTo>
                  <a:pt x="135737" y="102142"/>
                </a:lnTo>
                <a:lnTo>
                  <a:pt x="139001" y="103095"/>
                </a:lnTo>
                <a:lnTo>
                  <a:pt x="145211" y="105698"/>
                </a:lnTo>
                <a:lnTo>
                  <a:pt x="151333" y="108289"/>
                </a:lnTo>
                <a:lnTo>
                  <a:pt x="158953" y="112251"/>
                </a:lnTo>
                <a:lnTo>
                  <a:pt x="164541" y="115528"/>
                </a:lnTo>
                <a:lnTo>
                  <a:pt x="168884" y="118055"/>
                </a:lnTo>
                <a:lnTo>
                  <a:pt x="177139" y="122767"/>
                </a:lnTo>
                <a:lnTo>
                  <a:pt x="181737" y="126120"/>
                </a:lnTo>
                <a:lnTo>
                  <a:pt x="182219" y="123262"/>
                </a:lnTo>
                <a:lnTo>
                  <a:pt x="180517" y="119884"/>
                </a:lnTo>
                <a:lnTo>
                  <a:pt x="177139" y="116252"/>
                </a:lnTo>
                <a:lnTo>
                  <a:pt x="173189" y="111172"/>
                </a:lnTo>
                <a:lnTo>
                  <a:pt x="170294" y="108340"/>
                </a:lnTo>
                <a:lnTo>
                  <a:pt x="165011" y="102853"/>
                </a:lnTo>
                <a:lnTo>
                  <a:pt x="163487" y="99717"/>
                </a:lnTo>
                <a:lnTo>
                  <a:pt x="164706" y="97075"/>
                </a:lnTo>
                <a:lnTo>
                  <a:pt x="164693" y="95691"/>
                </a:lnTo>
                <a:lnTo>
                  <a:pt x="164555" y="89740"/>
                </a:lnTo>
                <a:lnTo>
                  <a:pt x="163788" y="76556"/>
                </a:lnTo>
                <a:lnTo>
                  <a:pt x="162193" y="627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684743" y="5519387"/>
            <a:ext cx="182219" cy="126120"/>
          </a:xfrm>
          <a:custGeom>
            <a:avLst/>
            <a:gdLst/>
            <a:ahLst/>
            <a:cxnLst/>
            <a:rect l="l" t="t" r="r" b="b"/>
            <a:pathLst>
              <a:path w="182219" h="126120">
                <a:moveTo>
                  <a:pt x="0" y="75815"/>
                </a:moveTo>
                <a:lnTo>
                  <a:pt x="1689" y="72729"/>
                </a:lnTo>
                <a:lnTo>
                  <a:pt x="5334" y="63001"/>
                </a:lnTo>
                <a:lnTo>
                  <a:pt x="6692" y="60042"/>
                </a:lnTo>
                <a:lnTo>
                  <a:pt x="7518" y="58226"/>
                </a:lnTo>
                <a:lnTo>
                  <a:pt x="13335" y="58061"/>
                </a:lnTo>
                <a:lnTo>
                  <a:pt x="14122" y="56257"/>
                </a:lnTo>
                <a:lnTo>
                  <a:pt x="16573" y="50796"/>
                </a:lnTo>
                <a:lnTo>
                  <a:pt x="19545" y="43811"/>
                </a:lnTo>
                <a:lnTo>
                  <a:pt x="23164" y="38134"/>
                </a:lnTo>
                <a:lnTo>
                  <a:pt x="30686" y="27576"/>
                </a:lnTo>
                <a:lnTo>
                  <a:pt x="39600" y="17640"/>
                </a:lnTo>
                <a:lnTo>
                  <a:pt x="49298" y="9643"/>
                </a:lnTo>
                <a:lnTo>
                  <a:pt x="52870" y="7489"/>
                </a:lnTo>
                <a:lnTo>
                  <a:pt x="64445" y="2719"/>
                </a:lnTo>
                <a:lnTo>
                  <a:pt x="77427" y="0"/>
                </a:lnTo>
                <a:lnTo>
                  <a:pt x="81216" y="47"/>
                </a:lnTo>
                <a:lnTo>
                  <a:pt x="99828" y="2799"/>
                </a:lnTo>
                <a:lnTo>
                  <a:pt x="111730" y="5851"/>
                </a:lnTo>
                <a:lnTo>
                  <a:pt x="120598" y="9094"/>
                </a:lnTo>
                <a:lnTo>
                  <a:pt x="127673" y="11655"/>
                </a:lnTo>
                <a:lnTo>
                  <a:pt x="136150" y="17771"/>
                </a:lnTo>
                <a:lnTo>
                  <a:pt x="147429" y="28768"/>
                </a:lnTo>
                <a:lnTo>
                  <a:pt x="155348" y="38566"/>
                </a:lnTo>
                <a:lnTo>
                  <a:pt x="159566" y="49847"/>
                </a:lnTo>
                <a:lnTo>
                  <a:pt x="162193" y="62776"/>
                </a:lnTo>
                <a:lnTo>
                  <a:pt x="163788" y="76556"/>
                </a:lnTo>
                <a:lnTo>
                  <a:pt x="164555" y="89740"/>
                </a:lnTo>
                <a:lnTo>
                  <a:pt x="164693" y="95691"/>
                </a:lnTo>
                <a:lnTo>
                  <a:pt x="164706" y="97075"/>
                </a:lnTo>
                <a:lnTo>
                  <a:pt x="163487" y="99717"/>
                </a:lnTo>
                <a:lnTo>
                  <a:pt x="164058" y="100885"/>
                </a:lnTo>
                <a:lnTo>
                  <a:pt x="165011" y="102853"/>
                </a:lnTo>
                <a:lnTo>
                  <a:pt x="170294" y="108340"/>
                </a:lnTo>
                <a:lnTo>
                  <a:pt x="171869" y="109889"/>
                </a:lnTo>
                <a:lnTo>
                  <a:pt x="173189" y="111172"/>
                </a:lnTo>
                <a:lnTo>
                  <a:pt x="177139" y="116252"/>
                </a:lnTo>
                <a:lnTo>
                  <a:pt x="178511" y="117725"/>
                </a:lnTo>
                <a:lnTo>
                  <a:pt x="180517" y="119884"/>
                </a:lnTo>
                <a:lnTo>
                  <a:pt x="182219" y="123262"/>
                </a:lnTo>
                <a:lnTo>
                  <a:pt x="181737" y="126120"/>
                </a:lnTo>
                <a:lnTo>
                  <a:pt x="177139" y="122767"/>
                </a:lnTo>
                <a:lnTo>
                  <a:pt x="168884" y="118055"/>
                </a:lnTo>
                <a:lnTo>
                  <a:pt x="164541" y="115528"/>
                </a:lnTo>
                <a:lnTo>
                  <a:pt x="158953" y="112251"/>
                </a:lnTo>
                <a:lnTo>
                  <a:pt x="151333" y="108289"/>
                </a:lnTo>
                <a:lnTo>
                  <a:pt x="145211" y="105698"/>
                </a:lnTo>
                <a:lnTo>
                  <a:pt x="139001" y="103095"/>
                </a:lnTo>
                <a:lnTo>
                  <a:pt x="135737" y="102142"/>
                </a:lnTo>
                <a:lnTo>
                  <a:pt x="129768" y="99869"/>
                </a:lnTo>
                <a:lnTo>
                  <a:pt x="123799" y="97608"/>
                </a:lnTo>
                <a:lnTo>
                  <a:pt x="118300" y="93468"/>
                </a:lnTo>
                <a:lnTo>
                  <a:pt x="112242" y="91411"/>
                </a:lnTo>
                <a:lnTo>
                  <a:pt x="101711" y="88572"/>
                </a:lnTo>
                <a:lnTo>
                  <a:pt x="88507" y="86002"/>
                </a:lnTo>
                <a:lnTo>
                  <a:pt x="74265" y="83768"/>
                </a:lnTo>
                <a:lnTo>
                  <a:pt x="60622" y="81940"/>
                </a:lnTo>
                <a:lnTo>
                  <a:pt x="49214" y="80587"/>
                </a:lnTo>
                <a:lnTo>
                  <a:pt x="33660" y="79153"/>
                </a:lnTo>
                <a:lnTo>
                  <a:pt x="23398" y="78645"/>
                </a:lnTo>
                <a:lnTo>
                  <a:pt x="11480" y="77982"/>
                </a:lnTo>
                <a:lnTo>
                  <a:pt x="5003" y="77466"/>
                </a:lnTo>
                <a:lnTo>
                  <a:pt x="0" y="758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698649" y="5576548"/>
            <a:ext cx="89992" cy="14325"/>
          </a:xfrm>
          <a:custGeom>
            <a:avLst/>
            <a:gdLst/>
            <a:ahLst/>
            <a:cxnLst/>
            <a:rect l="l" t="t" r="r" b="b"/>
            <a:pathLst>
              <a:path w="89992" h="14325">
                <a:moveTo>
                  <a:pt x="0" y="0"/>
                </a:moveTo>
                <a:lnTo>
                  <a:pt x="6362" y="749"/>
                </a:lnTo>
                <a:lnTo>
                  <a:pt x="12839" y="1066"/>
                </a:lnTo>
                <a:lnTo>
                  <a:pt x="19215" y="1854"/>
                </a:lnTo>
                <a:lnTo>
                  <a:pt x="24853" y="2539"/>
                </a:lnTo>
                <a:lnTo>
                  <a:pt x="30302" y="3911"/>
                </a:lnTo>
                <a:lnTo>
                  <a:pt x="35890" y="4686"/>
                </a:lnTo>
                <a:lnTo>
                  <a:pt x="48532" y="5756"/>
                </a:lnTo>
                <a:lnTo>
                  <a:pt x="60932" y="6677"/>
                </a:lnTo>
                <a:lnTo>
                  <a:pt x="64604" y="7188"/>
                </a:lnTo>
                <a:lnTo>
                  <a:pt x="76903" y="10160"/>
                </a:lnTo>
                <a:lnTo>
                  <a:pt x="89220" y="14063"/>
                </a:lnTo>
                <a:lnTo>
                  <a:pt x="89992" y="14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724493" y="5528806"/>
            <a:ext cx="114566" cy="50750"/>
          </a:xfrm>
          <a:custGeom>
            <a:avLst/>
            <a:gdLst/>
            <a:ahLst/>
            <a:cxnLst/>
            <a:rect l="l" t="t" r="r" b="b"/>
            <a:pathLst>
              <a:path w="114566" h="50750">
                <a:moveTo>
                  <a:pt x="0" y="7583"/>
                </a:moveTo>
                <a:lnTo>
                  <a:pt x="11168" y="1791"/>
                </a:lnTo>
                <a:lnTo>
                  <a:pt x="24000" y="0"/>
                </a:lnTo>
                <a:lnTo>
                  <a:pt x="36642" y="996"/>
                </a:lnTo>
                <a:lnTo>
                  <a:pt x="37287" y="1106"/>
                </a:lnTo>
                <a:lnTo>
                  <a:pt x="44932" y="2452"/>
                </a:lnTo>
                <a:lnTo>
                  <a:pt x="53416" y="1525"/>
                </a:lnTo>
                <a:lnTo>
                  <a:pt x="60820" y="3900"/>
                </a:lnTo>
                <a:lnTo>
                  <a:pt x="67360" y="5983"/>
                </a:lnTo>
                <a:lnTo>
                  <a:pt x="78155" y="9361"/>
                </a:lnTo>
                <a:lnTo>
                  <a:pt x="84696" y="12384"/>
                </a:lnTo>
                <a:lnTo>
                  <a:pt x="95611" y="19169"/>
                </a:lnTo>
                <a:lnTo>
                  <a:pt x="104421" y="27585"/>
                </a:lnTo>
                <a:lnTo>
                  <a:pt x="107137" y="30240"/>
                </a:lnTo>
                <a:lnTo>
                  <a:pt x="109613" y="32628"/>
                </a:lnTo>
                <a:lnTo>
                  <a:pt x="113474" y="39054"/>
                </a:lnTo>
                <a:lnTo>
                  <a:pt x="113766" y="42381"/>
                </a:lnTo>
                <a:lnTo>
                  <a:pt x="114096" y="46255"/>
                </a:lnTo>
                <a:lnTo>
                  <a:pt x="113271" y="49252"/>
                </a:lnTo>
                <a:lnTo>
                  <a:pt x="114566" y="507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751024" y="5574135"/>
            <a:ext cx="37465" cy="8267"/>
          </a:xfrm>
          <a:custGeom>
            <a:avLst/>
            <a:gdLst/>
            <a:ahLst/>
            <a:cxnLst/>
            <a:rect l="l" t="t" r="r" b="b"/>
            <a:pathLst>
              <a:path w="37464" h="8267">
                <a:moveTo>
                  <a:pt x="0" y="0"/>
                </a:moveTo>
                <a:lnTo>
                  <a:pt x="12297" y="1195"/>
                </a:lnTo>
                <a:lnTo>
                  <a:pt x="24752" y="4089"/>
                </a:lnTo>
                <a:lnTo>
                  <a:pt x="29044" y="5257"/>
                </a:lnTo>
                <a:lnTo>
                  <a:pt x="33261" y="6870"/>
                </a:lnTo>
                <a:lnTo>
                  <a:pt x="37465" y="82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228267" y="6492179"/>
            <a:ext cx="34861" cy="44538"/>
          </a:xfrm>
          <a:custGeom>
            <a:avLst/>
            <a:gdLst/>
            <a:ahLst/>
            <a:cxnLst/>
            <a:rect l="l" t="t" r="r" b="b"/>
            <a:pathLst>
              <a:path w="34861" h="44538">
                <a:moveTo>
                  <a:pt x="23202" y="0"/>
                </a:moveTo>
                <a:lnTo>
                  <a:pt x="27917" y="10289"/>
                </a:lnTo>
                <a:lnTo>
                  <a:pt x="34585" y="21667"/>
                </a:lnTo>
                <a:lnTo>
                  <a:pt x="34861" y="29946"/>
                </a:lnTo>
                <a:lnTo>
                  <a:pt x="31597" y="33743"/>
                </a:lnTo>
                <a:lnTo>
                  <a:pt x="21043" y="33096"/>
                </a:lnTo>
                <a:lnTo>
                  <a:pt x="16700" y="35013"/>
                </a:lnTo>
                <a:lnTo>
                  <a:pt x="11036" y="37528"/>
                </a:lnTo>
                <a:lnTo>
                  <a:pt x="4864" y="41960"/>
                </a:lnTo>
                <a:lnTo>
                  <a:pt x="0" y="445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225486" y="6505642"/>
            <a:ext cx="22263" cy="2311"/>
          </a:xfrm>
          <a:custGeom>
            <a:avLst/>
            <a:gdLst/>
            <a:ahLst/>
            <a:cxnLst/>
            <a:rect l="l" t="t" r="r" b="b"/>
            <a:pathLst>
              <a:path w="22263" h="2311">
                <a:moveTo>
                  <a:pt x="22263" y="1384"/>
                </a:moveTo>
                <a:lnTo>
                  <a:pt x="15582" y="1384"/>
                </a:lnTo>
                <a:lnTo>
                  <a:pt x="6248" y="0"/>
                </a:lnTo>
                <a:lnTo>
                  <a:pt x="0" y="23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218068" y="6494748"/>
            <a:ext cx="25044" cy="2079"/>
          </a:xfrm>
          <a:custGeom>
            <a:avLst/>
            <a:gdLst/>
            <a:ahLst/>
            <a:cxnLst/>
            <a:rect l="l" t="t" r="r" b="b"/>
            <a:pathLst>
              <a:path w="25044" h="2079">
                <a:moveTo>
                  <a:pt x="25044" y="225"/>
                </a:moveTo>
                <a:lnTo>
                  <a:pt x="12212" y="0"/>
                </a:lnTo>
                <a:lnTo>
                  <a:pt x="0" y="20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607100" y="5705484"/>
            <a:ext cx="425005" cy="155457"/>
          </a:xfrm>
          <a:custGeom>
            <a:avLst/>
            <a:gdLst/>
            <a:ahLst/>
            <a:cxnLst/>
            <a:rect l="l" t="t" r="r" b="b"/>
            <a:pathLst>
              <a:path w="425005" h="155457">
                <a:moveTo>
                  <a:pt x="36119" y="131768"/>
                </a:moveTo>
                <a:lnTo>
                  <a:pt x="48281" y="135228"/>
                </a:lnTo>
                <a:lnTo>
                  <a:pt x="60655" y="138551"/>
                </a:lnTo>
                <a:lnTo>
                  <a:pt x="73176" y="141703"/>
                </a:lnTo>
                <a:lnTo>
                  <a:pt x="85782" y="144650"/>
                </a:lnTo>
                <a:lnTo>
                  <a:pt x="98407" y="147357"/>
                </a:lnTo>
                <a:lnTo>
                  <a:pt x="110990" y="149790"/>
                </a:lnTo>
                <a:lnTo>
                  <a:pt x="123465" y="151915"/>
                </a:lnTo>
                <a:lnTo>
                  <a:pt x="135770" y="153697"/>
                </a:lnTo>
                <a:lnTo>
                  <a:pt x="151151" y="155141"/>
                </a:lnTo>
                <a:lnTo>
                  <a:pt x="163750" y="155457"/>
                </a:lnTo>
                <a:lnTo>
                  <a:pt x="176406" y="155252"/>
                </a:lnTo>
                <a:lnTo>
                  <a:pt x="189089" y="154767"/>
                </a:lnTo>
                <a:lnTo>
                  <a:pt x="201775" y="154243"/>
                </a:lnTo>
                <a:lnTo>
                  <a:pt x="214436" y="153920"/>
                </a:lnTo>
                <a:lnTo>
                  <a:pt x="227749" y="154063"/>
                </a:lnTo>
                <a:lnTo>
                  <a:pt x="239555" y="154537"/>
                </a:lnTo>
                <a:lnTo>
                  <a:pt x="253222" y="154631"/>
                </a:lnTo>
                <a:lnTo>
                  <a:pt x="266659" y="153446"/>
                </a:lnTo>
                <a:lnTo>
                  <a:pt x="277685" y="150126"/>
                </a:lnTo>
                <a:lnTo>
                  <a:pt x="289598" y="143363"/>
                </a:lnTo>
                <a:lnTo>
                  <a:pt x="300302" y="136055"/>
                </a:lnTo>
                <a:lnTo>
                  <a:pt x="310152" y="128383"/>
                </a:lnTo>
                <a:lnTo>
                  <a:pt x="319505" y="120523"/>
                </a:lnTo>
                <a:lnTo>
                  <a:pt x="328719" y="112655"/>
                </a:lnTo>
                <a:lnTo>
                  <a:pt x="338150" y="104956"/>
                </a:lnTo>
                <a:lnTo>
                  <a:pt x="348154" y="97605"/>
                </a:lnTo>
                <a:lnTo>
                  <a:pt x="359089" y="90779"/>
                </a:lnTo>
                <a:lnTo>
                  <a:pt x="371311" y="84658"/>
                </a:lnTo>
                <a:lnTo>
                  <a:pt x="371894" y="84404"/>
                </a:lnTo>
                <a:lnTo>
                  <a:pt x="382626" y="78549"/>
                </a:lnTo>
                <a:lnTo>
                  <a:pt x="393525" y="71202"/>
                </a:lnTo>
                <a:lnTo>
                  <a:pt x="404613" y="63783"/>
                </a:lnTo>
                <a:lnTo>
                  <a:pt x="415907" y="57712"/>
                </a:lnTo>
                <a:lnTo>
                  <a:pt x="424637" y="54876"/>
                </a:lnTo>
                <a:lnTo>
                  <a:pt x="425005" y="45897"/>
                </a:lnTo>
                <a:lnTo>
                  <a:pt x="422427" y="39865"/>
                </a:lnTo>
                <a:lnTo>
                  <a:pt x="420738" y="31381"/>
                </a:lnTo>
                <a:lnTo>
                  <a:pt x="419855" y="19347"/>
                </a:lnTo>
                <a:lnTo>
                  <a:pt x="417652" y="4861"/>
                </a:lnTo>
                <a:lnTo>
                  <a:pt x="414502" y="0"/>
                </a:lnTo>
                <a:lnTo>
                  <a:pt x="404151" y="1566"/>
                </a:lnTo>
                <a:lnTo>
                  <a:pt x="393327" y="8006"/>
                </a:lnTo>
                <a:lnTo>
                  <a:pt x="391452" y="8826"/>
                </a:lnTo>
                <a:lnTo>
                  <a:pt x="379274" y="12094"/>
                </a:lnTo>
                <a:lnTo>
                  <a:pt x="367035" y="15277"/>
                </a:lnTo>
                <a:lnTo>
                  <a:pt x="361137" y="17348"/>
                </a:lnTo>
                <a:lnTo>
                  <a:pt x="349454" y="22312"/>
                </a:lnTo>
                <a:lnTo>
                  <a:pt x="337923" y="27646"/>
                </a:lnTo>
                <a:lnTo>
                  <a:pt x="326458" y="33141"/>
                </a:lnTo>
                <a:lnTo>
                  <a:pt x="314973" y="38592"/>
                </a:lnTo>
                <a:lnTo>
                  <a:pt x="303384" y="43790"/>
                </a:lnTo>
                <a:lnTo>
                  <a:pt x="291604" y="48528"/>
                </a:lnTo>
                <a:lnTo>
                  <a:pt x="289953" y="49136"/>
                </a:lnTo>
                <a:lnTo>
                  <a:pt x="279487" y="53911"/>
                </a:lnTo>
                <a:lnTo>
                  <a:pt x="268749" y="60080"/>
                </a:lnTo>
                <a:lnTo>
                  <a:pt x="257811" y="66669"/>
                </a:lnTo>
                <a:lnTo>
                  <a:pt x="246746" y="72705"/>
                </a:lnTo>
                <a:lnTo>
                  <a:pt x="235625" y="77216"/>
                </a:lnTo>
                <a:lnTo>
                  <a:pt x="224519" y="79228"/>
                </a:lnTo>
                <a:lnTo>
                  <a:pt x="213500" y="77769"/>
                </a:lnTo>
                <a:lnTo>
                  <a:pt x="213245" y="77685"/>
                </a:lnTo>
                <a:lnTo>
                  <a:pt x="202592" y="72843"/>
                </a:lnTo>
                <a:lnTo>
                  <a:pt x="191256" y="65983"/>
                </a:lnTo>
                <a:lnTo>
                  <a:pt x="179566" y="58475"/>
                </a:lnTo>
                <a:lnTo>
                  <a:pt x="167850" y="51691"/>
                </a:lnTo>
                <a:lnTo>
                  <a:pt x="156435" y="47001"/>
                </a:lnTo>
                <a:lnTo>
                  <a:pt x="150495" y="45821"/>
                </a:lnTo>
                <a:lnTo>
                  <a:pt x="137648" y="44505"/>
                </a:lnTo>
                <a:lnTo>
                  <a:pt x="125134" y="43060"/>
                </a:lnTo>
                <a:lnTo>
                  <a:pt x="112755" y="41146"/>
                </a:lnTo>
                <a:lnTo>
                  <a:pt x="100312" y="38424"/>
                </a:lnTo>
                <a:lnTo>
                  <a:pt x="96545" y="37401"/>
                </a:lnTo>
                <a:lnTo>
                  <a:pt x="84628" y="32680"/>
                </a:lnTo>
                <a:lnTo>
                  <a:pt x="73318" y="25505"/>
                </a:lnTo>
                <a:lnTo>
                  <a:pt x="63761" y="16280"/>
                </a:lnTo>
                <a:lnTo>
                  <a:pt x="57150" y="5511"/>
                </a:lnTo>
                <a:lnTo>
                  <a:pt x="0" y="118960"/>
                </a:lnTo>
                <a:lnTo>
                  <a:pt x="9525" y="124975"/>
                </a:lnTo>
                <a:lnTo>
                  <a:pt x="17690" y="126533"/>
                </a:lnTo>
                <a:lnTo>
                  <a:pt x="24231" y="128206"/>
                </a:lnTo>
                <a:lnTo>
                  <a:pt x="36119" y="1317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607100" y="5705484"/>
            <a:ext cx="425005" cy="155457"/>
          </a:xfrm>
          <a:custGeom>
            <a:avLst/>
            <a:gdLst/>
            <a:ahLst/>
            <a:cxnLst/>
            <a:rect l="l" t="t" r="r" b="b"/>
            <a:pathLst>
              <a:path w="425005" h="155457">
                <a:moveTo>
                  <a:pt x="0" y="118960"/>
                </a:moveTo>
                <a:lnTo>
                  <a:pt x="9525" y="124975"/>
                </a:lnTo>
                <a:lnTo>
                  <a:pt x="17690" y="126533"/>
                </a:lnTo>
                <a:lnTo>
                  <a:pt x="24231" y="128206"/>
                </a:lnTo>
                <a:lnTo>
                  <a:pt x="36119" y="131768"/>
                </a:lnTo>
                <a:lnTo>
                  <a:pt x="48281" y="135228"/>
                </a:lnTo>
                <a:lnTo>
                  <a:pt x="60655" y="138551"/>
                </a:lnTo>
                <a:lnTo>
                  <a:pt x="73176" y="141703"/>
                </a:lnTo>
                <a:lnTo>
                  <a:pt x="85782" y="144650"/>
                </a:lnTo>
                <a:lnTo>
                  <a:pt x="98407" y="147357"/>
                </a:lnTo>
                <a:lnTo>
                  <a:pt x="110990" y="149790"/>
                </a:lnTo>
                <a:lnTo>
                  <a:pt x="123465" y="151915"/>
                </a:lnTo>
                <a:lnTo>
                  <a:pt x="135770" y="153697"/>
                </a:lnTo>
                <a:lnTo>
                  <a:pt x="151151" y="155141"/>
                </a:lnTo>
                <a:lnTo>
                  <a:pt x="163750" y="155457"/>
                </a:lnTo>
                <a:lnTo>
                  <a:pt x="176406" y="155252"/>
                </a:lnTo>
                <a:lnTo>
                  <a:pt x="189089" y="154767"/>
                </a:lnTo>
                <a:lnTo>
                  <a:pt x="201775" y="154243"/>
                </a:lnTo>
                <a:lnTo>
                  <a:pt x="214436" y="153920"/>
                </a:lnTo>
                <a:lnTo>
                  <a:pt x="227046" y="154039"/>
                </a:lnTo>
                <a:lnTo>
                  <a:pt x="227749" y="154063"/>
                </a:lnTo>
                <a:lnTo>
                  <a:pt x="239555" y="154537"/>
                </a:lnTo>
                <a:lnTo>
                  <a:pt x="253222" y="154631"/>
                </a:lnTo>
                <a:lnTo>
                  <a:pt x="266659" y="153446"/>
                </a:lnTo>
                <a:lnTo>
                  <a:pt x="277685" y="150126"/>
                </a:lnTo>
                <a:lnTo>
                  <a:pt x="289598" y="143363"/>
                </a:lnTo>
                <a:lnTo>
                  <a:pt x="300302" y="136055"/>
                </a:lnTo>
                <a:lnTo>
                  <a:pt x="310152" y="128383"/>
                </a:lnTo>
                <a:lnTo>
                  <a:pt x="319505" y="120523"/>
                </a:lnTo>
                <a:lnTo>
                  <a:pt x="328719" y="112655"/>
                </a:lnTo>
                <a:lnTo>
                  <a:pt x="338150" y="104956"/>
                </a:lnTo>
                <a:lnTo>
                  <a:pt x="348154" y="97605"/>
                </a:lnTo>
                <a:lnTo>
                  <a:pt x="359089" y="90779"/>
                </a:lnTo>
                <a:lnTo>
                  <a:pt x="371311" y="84658"/>
                </a:lnTo>
                <a:lnTo>
                  <a:pt x="371894" y="84404"/>
                </a:lnTo>
                <a:lnTo>
                  <a:pt x="382626" y="78549"/>
                </a:lnTo>
                <a:lnTo>
                  <a:pt x="393525" y="71202"/>
                </a:lnTo>
                <a:lnTo>
                  <a:pt x="404613" y="63783"/>
                </a:lnTo>
                <a:lnTo>
                  <a:pt x="415907" y="57712"/>
                </a:lnTo>
                <a:lnTo>
                  <a:pt x="424637" y="54876"/>
                </a:lnTo>
                <a:lnTo>
                  <a:pt x="425005" y="45897"/>
                </a:lnTo>
                <a:lnTo>
                  <a:pt x="422427" y="39865"/>
                </a:lnTo>
                <a:lnTo>
                  <a:pt x="420738" y="31381"/>
                </a:lnTo>
                <a:lnTo>
                  <a:pt x="419855" y="19347"/>
                </a:lnTo>
                <a:lnTo>
                  <a:pt x="417652" y="4861"/>
                </a:lnTo>
                <a:lnTo>
                  <a:pt x="414502" y="0"/>
                </a:lnTo>
                <a:lnTo>
                  <a:pt x="404151" y="1566"/>
                </a:lnTo>
                <a:lnTo>
                  <a:pt x="393327" y="8006"/>
                </a:lnTo>
                <a:lnTo>
                  <a:pt x="391452" y="8826"/>
                </a:lnTo>
                <a:lnTo>
                  <a:pt x="379274" y="12094"/>
                </a:lnTo>
                <a:lnTo>
                  <a:pt x="367035" y="15277"/>
                </a:lnTo>
                <a:lnTo>
                  <a:pt x="361137" y="17348"/>
                </a:lnTo>
                <a:lnTo>
                  <a:pt x="349454" y="22312"/>
                </a:lnTo>
                <a:lnTo>
                  <a:pt x="337923" y="27646"/>
                </a:lnTo>
                <a:lnTo>
                  <a:pt x="326458" y="33141"/>
                </a:lnTo>
                <a:lnTo>
                  <a:pt x="314973" y="38592"/>
                </a:lnTo>
                <a:lnTo>
                  <a:pt x="303384" y="43790"/>
                </a:lnTo>
                <a:lnTo>
                  <a:pt x="291604" y="48528"/>
                </a:lnTo>
                <a:lnTo>
                  <a:pt x="289953" y="49136"/>
                </a:lnTo>
                <a:lnTo>
                  <a:pt x="279487" y="53911"/>
                </a:lnTo>
                <a:lnTo>
                  <a:pt x="268749" y="60080"/>
                </a:lnTo>
                <a:lnTo>
                  <a:pt x="257811" y="66669"/>
                </a:lnTo>
                <a:lnTo>
                  <a:pt x="246746" y="72705"/>
                </a:lnTo>
                <a:lnTo>
                  <a:pt x="235625" y="77216"/>
                </a:lnTo>
                <a:lnTo>
                  <a:pt x="224519" y="79228"/>
                </a:lnTo>
                <a:lnTo>
                  <a:pt x="213500" y="77769"/>
                </a:lnTo>
                <a:lnTo>
                  <a:pt x="213245" y="77685"/>
                </a:lnTo>
                <a:lnTo>
                  <a:pt x="202592" y="72843"/>
                </a:lnTo>
                <a:lnTo>
                  <a:pt x="191256" y="65983"/>
                </a:lnTo>
                <a:lnTo>
                  <a:pt x="179566" y="58475"/>
                </a:lnTo>
                <a:lnTo>
                  <a:pt x="167850" y="51691"/>
                </a:lnTo>
                <a:lnTo>
                  <a:pt x="156435" y="47001"/>
                </a:lnTo>
                <a:lnTo>
                  <a:pt x="150495" y="45821"/>
                </a:lnTo>
                <a:lnTo>
                  <a:pt x="137648" y="44505"/>
                </a:lnTo>
                <a:lnTo>
                  <a:pt x="125134" y="43060"/>
                </a:lnTo>
                <a:lnTo>
                  <a:pt x="112755" y="41146"/>
                </a:lnTo>
                <a:lnTo>
                  <a:pt x="100312" y="38424"/>
                </a:lnTo>
                <a:lnTo>
                  <a:pt x="96545" y="37401"/>
                </a:lnTo>
                <a:lnTo>
                  <a:pt x="84628" y="32680"/>
                </a:lnTo>
                <a:lnTo>
                  <a:pt x="73318" y="25505"/>
                </a:lnTo>
                <a:lnTo>
                  <a:pt x="63761" y="16280"/>
                </a:lnTo>
                <a:lnTo>
                  <a:pt x="57150" y="5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987779" y="5688218"/>
            <a:ext cx="118231" cy="123432"/>
          </a:xfrm>
          <a:custGeom>
            <a:avLst/>
            <a:gdLst/>
            <a:ahLst/>
            <a:cxnLst/>
            <a:rect l="l" t="t" r="r" b="b"/>
            <a:pathLst>
              <a:path w="118231" h="123432">
                <a:moveTo>
                  <a:pt x="19867" y="88126"/>
                </a:moveTo>
                <a:lnTo>
                  <a:pt x="18427" y="85928"/>
                </a:lnTo>
                <a:lnTo>
                  <a:pt x="19710" y="88036"/>
                </a:lnTo>
                <a:lnTo>
                  <a:pt x="19867" y="88126"/>
                </a:lnTo>
                <a:close/>
              </a:path>
              <a:path w="118231" h="123432">
                <a:moveTo>
                  <a:pt x="106692" y="0"/>
                </a:moveTo>
                <a:lnTo>
                  <a:pt x="105740" y="65951"/>
                </a:lnTo>
                <a:lnTo>
                  <a:pt x="118231" y="68671"/>
                </a:lnTo>
                <a:lnTo>
                  <a:pt x="109118" y="88"/>
                </a:lnTo>
                <a:lnTo>
                  <a:pt x="106692" y="0"/>
                </a:lnTo>
                <a:close/>
              </a:path>
              <a:path w="118231" h="123432">
                <a:moveTo>
                  <a:pt x="166395" y="1536"/>
                </a:moveTo>
                <a:lnTo>
                  <a:pt x="158864" y="431"/>
                </a:lnTo>
                <a:lnTo>
                  <a:pt x="147107" y="3995"/>
                </a:lnTo>
                <a:lnTo>
                  <a:pt x="134949" y="7306"/>
                </a:lnTo>
                <a:lnTo>
                  <a:pt x="134264" y="6667"/>
                </a:lnTo>
                <a:lnTo>
                  <a:pt x="139623" y="4724"/>
                </a:lnTo>
                <a:lnTo>
                  <a:pt x="147789" y="1778"/>
                </a:lnTo>
                <a:lnTo>
                  <a:pt x="160528" y="-1371"/>
                </a:lnTo>
                <a:lnTo>
                  <a:pt x="160528" y="-7543"/>
                </a:lnTo>
                <a:lnTo>
                  <a:pt x="156198" y="-13601"/>
                </a:lnTo>
                <a:lnTo>
                  <a:pt x="145477" y="-14276"/>
                </a:lnTo>
                <a:lnTo>
                  <a:pt x="131765" y="-11255"/>
                </a:lnTo>
                <a:lnTo>
                  <a:pt x="118462" y="-6220"/>
                </a:lnTo>
                <a:lnTo>
                  <a:pt x="113652" y="-3822"/>
                </a:lnTo>
                <a:lnTo>
                  <a:pt x="107174" y="-264"/>
                </a:lnTo>
                <a:lnTo>
                  <a:pt x="98856" y="-1777"/>
                </a:lnTo>
                <a:lnTo>
                  <a:pt x="93345" y="-2793"/>
                </a:lnTo>
                <a:lnTo>
                  <a:pt x="98856" y="-18313"/>
                </a:lnTo>
                <a:lnTo>
                  <a:pt x="98856" y="-35305"/>
                </a:lnTo>
                <a:lnTo>
                  <a:pt x="86685" y="-16691"/>
                </a:lnTo>
                <a:lnTo>
                  <a:pt x="84465" y="-14086"/>
                </a:lnTo>
                <a:lnTo>
                  <a:pt x="84455" y="-14300"/>
                </a:lnTo>
                <a:lnTo>
                  <a:pt x="76796" y="-14401"/>
                </a:lnTo>
                <a:lnTo>
                  <a:pt x="69850" y="-12890"/>
                </a:lnTo>
                <a:lnTo>
                  <a:pt x="66802" y="-6349"/>
                </a:lnTo>
                <a:lnTo>
                  <a:pt x="60921" y="-7086"/>
                </a:lnTo>
                <a:lnTo>
                  <a:pt x="57607" y="-4483"/>
                </a:lnTo>
                <a:lnTo>
                  <a:pt x="52603" y="-2019"/>
                </a:lnTo>
                <a:lnTo>
                  <a:pt x="46266" y="1104"/>
                </a:lnTo>
                <a:lnTo>
                  <a:pt x="40525" y="2489"/>
                </a:lnTo>
                <a:lnTo>
                  <a:pt x="33604" y="4991"/>
                </a:lnTo>
                <a:lnTo>
                  <a:pt x="21490" y="8881"/>
                </a:lnTo>
                <a:lnTo>
                  <a:pt x="8516" y="14354"/>
                </a:lnTo>
                <a:lnTo>
                  <a:pt x="203" y="22542"/>
                </a:lnTo>
                <a:lnTo>
                  <a:pt x="0" y="28956"/>
                </a:lnTo>
                <a:lnTo>
                  <a:pt x="1935" y="22653"/>
                </a:lnTo>
                <a:lnTo>
                  <a:pt x="7715" y="26871"/>
                </a:lnTo>
                <a:lnTo>
                  <a:pt x="13247" y="34420"/>
                </a:lnTo>
                <a:lnTo>
                  <a:pt x="14490" y="36804"/>
                </a:lnTo>
                <a:lnTo>
                  <a:pt x="16662" y="42075"/>
                </a:lnTo>
                <a:lnTo>
                  <a:pt x="19354" y="48323"/>
                </a:lnTo>
                <a:lnTo>
                  <a:pt x="21158" y="54076"/>
                </a:lnTo>
                <a:lnTo>
                  <a:pt x="23987" y="66087"/>
                </a:lnTo>
                <a:lnTo>
                  <a:pt x="25240" y="79359"/>
                </a:lnTo>
                <a:lnTo>
                  <a:pt x="23901" y="90995"/>
                </a:lnTo>
                <a:lnTo>
                  <a:pt x="22783" y="89801"/>
                </a:lnTo>
                <a:lnTo>
                  <a:pt x="19867" y="88126"/>
                </a:lnTo>
                <a:lnTo>
                  <a:pt x="22731" y="92500"/>
                </a:lnTo>
                <a:lnTo>
                  <a:pt x="31844" y="90097"/>
                </a:lnTo>
                <a:lnTo>
                  <a:pt x="41632" y="83830"/>
                </a:lnTo>
                <a:lnTo>
                  <a:pt x="47485" y="79209"/>
                </a:lnTo>
                <a:lnTo>
                  <a:pt x="52336" y="75184"/>
                </a:lnTo>
                <a:lnTo>
                  <a:pt x="57315" y="71043"/>
                </a:lnTo>
                <a:lnTo>
                  <a:pt x="62268" y="67411"/>
                </a:lnTo>
                <a:lnTo>
                  <a:pt x="64960" y="65430"/>
                </a:lnTo>
                <a:lnTo>
                  <a:pt x="65722" y="63373"/>
                </a:lnTo>
                <a:lnTo>
                  <a:pt x="68592" y="62179"/>
                </a:lnTo>
                <a:lnTo>
                  <a:pt x="71513" y="60972"/>
                </a:lnTo>
                <a:lnTo>
                  <a:pt x="74282" y="63538"/>
                </a:lnTo>
                <a:lnTo>
                  <a:pt x="77254" y="60998"/>
                </a:lnTo>
                <a:lnTo>
                  <a:pt x="86761" y="63723"/>
                </a:lnTo>
                <a:lnTo>
                  <a:pt x="98580" y="64038"/>
                </a:lnTo>
                <a:lnTo>
                  <a:pt x="105740" y="65951"/>
                </a:lnTo>
                <a:lnTo>
                  <a:pt x="106692" y="0"/>
                </a:lnTo>
                <a:lnTo>
                  <a:pt x="109118" y="88"/>
                </a:lnTo>
                <a:lnTo>
                  <a:pt x="118231" y="68671"/>
                </a:lnTo>
                <a:lnTo>
                  <a:pt x="133084" y="68249"/>
                </a:lnTo>
                <a:lnTo>
                  <a:pt x="146546" y="64861"/>
                </a:lnTo>
                <a:lnTo>
                  <a:pt x="154868" y="58685"/>
                </a:lnTo>
                <a:lnTo>
                  <a:pt x="155829" y="56172"/>
                </a:lnTo>
                <a:lnTo>
                  <a:pt x="154885" y="47119"/>
                </a:lnTo>
                <a:lnTo>
                  <a:pt x="146578" y="47005"/>
                </a:lnTo>
                <a:lnTo>
                  <a:pt x="138331" y="49913"/>
                </a:lnTo>
                <a:lnTo>
                  <a:pt x="136499" y="50647"/>
                </a:lnTo>
                <a:lnTo>
                  <a:pt x="144883" y="46845"/>
                </a:lnTo>
                <a:lnTo>
                  <a:pt x="159026" y="41151"/>
                </a:lnTo>
                <a:lnTo>
                  <a:pt x="164312" y="31127"/>
                </a:lnTo>
                <a:lnTo>
                  <a:pt x="158474" y="25187"/>
                </a:lnTo>
                <a:lnTo>
                  <a:pt x="146725" y="26440"/>
                </a:lnTo>
                <a:lnTo>
                  <a:pt x="136495" y="29299"/>
                </a:lnTo>
                <a:lnTo>
                  <a:pt x="134264" y="29171"/>
                </a:lnTo>
                <a:lnTo>
                  <a:pt x="145602" y="24603"/>
                </a:lnTo>
                <a:lnTo>
                  <a:pt x="159494" y="19714"/>
                </a:lnTo>
                <a:lnTo>
                  <a:pt x="160489" y="18935"/>
                </a:lnTo>
                <a:lnTo>
                  <a:pt x="164350" y="12268"/>
                </a:lnTo>
                <a:lnTo>
                  <a:pt x="166395" y="15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987779" y="5652912"/>
            <a:ext cx="166395" cy="127806"/>
          </a:xfrm>
          <a:custGeom>
            <a:avLst/>
            <a:gdLst/>
            <a:ahLst/>
            <a:cxnLst/>
            <a:rect l="l" t="t" r="r" b="b"/>
            <a:pathLst>
              <a:path w="166395" h="127806">
                <a:moveTo>
                  <a:pt x="0" y="64262"/>
                </a:moveTo>
                <a:lnTo>
                  <a:pt x="1935" y="57959"/>
                </a:lnTo>
                <a:lnTo>
                  <a:pt x="7715" y="62177"/>
                </a:lnTo>
                <a:lnTo>
                  <a:pt x="13247" y="69726"/>
                </a:lnTo>
                <a:lnTo>
                  <a:pt x="14490" y="72110"/>
                </a:lnTo>
                <a:lnTo>
                  <a:pt x="16662" y="77381"/>
                </a:lnTo>
                <a:lnTo>
                  <a:pt x="19354" y="83629"/>
                </a:lnTo>
                <a:lnTo>
                  <a:pt x="21158" y="89382"/>
                </a:lnTo>
                <a:lnTo>
                  <a:pt x="23987" y="101393"/>
                </a:lnTo>
                <a:lnTo>
                  <a:pt x="25240" y="114665"/>
                </a:lnTo>
                <a:lnTo>
                  <a:pt x="23901" y="126301"/>
                </a:lnTo>
                <a:lnTo>
                  <a:pt x="22783" y="125107"/>
                </a:lnTo>
                <a:lnTo>
                  <a:pt x="19710" y="123342"/>
                </a:lnTo>
                <a:lnTo>
                  <a:pt x="18427" y="121234"/>
                </a:lnTo>
                <a:lnTo>
                  <a:pt x="22731" y="127806"/>
                </a:lnTo>
                <a:lnTo>
                  <a:pt x="31844" y="125403"/>
                </a:lnTo>
                <a:lnTo>
                  <a:pt x="41632" y="119136"/>
                </a:lnTo>
                <a:lnTo>
                  <a:pt x="47485" y="114515"/>
                </a:lnTo>
                <a:lnTo>
                  <a:pt x="52336" y="110490"/>
                </a:lnTo>
                <a:lnTo>
                  <a:pt x="57315" y="106349"/>
                </a:lnTo>
                <a:lnTo>
                  <a:pt x="62268" y="102717"/>
                </a:lnTo>
                <a:lnTo>
                  <a:pt x="64960" y="100736"/>
                </a:lnTo>
                <a:lnTo>
                  <a:pt x="65722" y="98679"/>
                </a:lnTo>
                <a:lnTo>
                  <a:pt x="68592" y="97485"/>
                </a:lnTo>
                <a:lnTo>
                  <a:pt x="71513" y="96278"/>
                </a:lnTo>
                <a:lnTo>
                  <a:pt x="74282" y="98844"/>
                </a:lnTo>
                <a:lnTo>
                  <a:pt x="77254" y="96304"/>
                </a:lnTo>
                <a:lnTo>
                  <a:pt x="86761" y="99029"/>
                </a:lnTo>
                <a:lnTo>
                  <a:pt x="98580" y="99344"/>
                </a:lnTo>
                <a:lnTo>
                  <a:pt x="105740" y="101257"/>
                </a:lnTo>
                <a:lnTo>
                  <a:pt x="118231" y="103977"/>
                </a:lnTo>
                <a:lnTo>
                  <a:pt x="133084" y="103555"/>
                </a:lnTo>
                <a:lnTo>
                  <a:pt x="146546" y="100167"/>
                </a:lnTo>
                <a:lnTo>
                  <a:pt x="154868" y="93991"/>
                </a:lnTo>
                <a:lnTo>
                  <a:pt x="155829" y="91478"/>
                </a:lnTo>
                <a:lnTo>
                  <a:pt x="154885" y="82425"/>
                </a:lnTo>
                <a:lnTo>
                  <a:pt x="146578" y="82311"/>
                </a:lnTo>
                <a:lnTo>
                  <a:pt x="138331" y="85219"/>
                </a:lnTo>
                <a:lnTo>
                  <a:pt x="136499" y="85953"/>
                </a:lnTo>
                <a:lnTo>
                  <a:pt x="144883" y="82151"/>
                </a:lnTo>
                <a:lnTo>
                  <a:pt x="159026" y="76457"/>
                </a:lnTo>
                <a:lnTo>
                  <a:pt x="164312" y="66433"/>
                </a:lnTo>
                <a:lnTo>
                  <a:pt x="158474" y="60493"/>
                </a:lnTo>
                <a:lnTo>
                  <a:pt x="146725" y="61746"/>
                </a:lnTo>
                <a:lnTo>
                  <a:pt x="136495" y="64605"/>
                </a:lnTo>
                <a:lnTo>
                  <a:pt x="134264" y="64477"/>
                </a:lnTo>
                <a:lnTo>
                  <a:pt x="145602" y="59909"/>
                </a:lnTo>
                <a:lnTo>
                  <a:pt x="159494" y="55020"/>
                </a:lnTo>
                <a:lnTo>
                  <a:pt x="160489" y="54241"/>
                </a:lnTo>
                <a:lnTo>
                  <a:pt x="164350" y="47574"/>
                </a:lnTo>
                <a:lnTo>
                  <a:pt x="166395" y="36842"/>
                </a:lnTo>
                <a:lnTo>
                  <a:pt x="158864" y="35737"/>
                </a:lnTo>
                <a:lnTo>
                  <a:pt x="147107" y="39301"/>
                </a:lnTo>
                <a:lnTo>
                  <a:pt x="134949" y="42612"/>
                </a:lnTo>
                <a:lnTo>
                  <a:pt x="134264" y="41973"/>
                </a:lnTo>
                <a:lnTo>
                  <a:pt x="139623" y="40030"/>
                </a:lnTo>
                <a:lnTo>
                  <a:pt x="147789" y="37084"/>
                </a:lnTo>
                <a:lnTo>
                  <a:pt x="160528" y="33934"/>
                </a:lnTo>
                <a:lnTo>
                  <a:pt x="160528" y="27762"/>
                </a:lnTo>
                <a:lnTo>
                  <a:pt x="156198" y="21704"/>
                </a:lnTo>
                <a:lnTo>
                  <a:pt x="145477" y="21029"/>
                </a:lnTo>
                <a:lnTo>
                  <a:pt x="131765" y="24050"/>
                </a:lnTo>
                <a:lnTo>
                  <a:pt x="118462" y="29085"/>
                </a:lnTo>
                <a:lnTo>
                  <a:pt x="113652" y="31483"/>
                </a:lnTo>
                <a:lnTo>
                  <a:pt x="106692" y="35306"/>
                </a:lnTo>
                <a:lnTo>
                  <a:pt x="109118" y="35394"/>
                </a:lnTo>
                <a:lnTo>
                  <a:pt x="98856" y="33528"/>
                </a:lnTo>
                <a:lnTo>
                  <a:pt x="93345" y="32512"/>
                </a:lnTo>
                <a:lnTo>
                  <a:pt x="98856" y="16992"/>
                </a:lnTo>
                <a:lnTo>
                  <a:pt x="98856" y="0"/>
                </a:lnTo>
                <a:lnTo>
                  <a:pt x="86685" y="18614"/>
                </a:lnTo>
                <a:lnTo>
                  <a:pt x="84465" y="21219"/>
                </a:lnTo>
                <a:lnTo>
                  <a:pt x="84455" y="21005"/>
                </a:lnTo>
                <a:lnTo>
                  <a:pt x="76796" y="20904"/>
                </a:lnTo>
                <a:lnTo>
                  <a:pt x="69850" y="22415"/>
                </a:lnTo>
                <a:lnTo>
                  <a:pt x="66802" y="28956"/>
                </a:lnTo>
                <a:lnTo>
                  <a:pt x="60921" y="28219"/>
                </a:lnTo>
                <a:lnTo>
                  <a:pt x="57607" y="30822"/>
                </a:lnTo>
                <a:lnTo>
                  <a:pt x="52603" y="33286"/>
                </a:lnTo>
                <a:lnTo>
                  <a:pt x="46266" y="36410"/>
                </a:lnTo>
                <a:lnTo>
                  <a:pt x="40525" y="37795"/>
                </a:lnTo>
                <a:lnTo>
                  <a:pt x="33604" y="40297"/>
                </a:lnTo>
                <a:lnTo>
                  <a:pt x="21490" y="44187"/>
                </a:lnTo>
                <a:lnTo>
                  <a:pt x="8516" y="49660"/>
                </a:lnTo>
                <a:lnTo>
                  <a:pt x="203" y="578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040763" y="5697642"/>
            <a:ext cx="18453" cy="48933"/>
          </a:xfrm>
          <a:custGeom>
            <a:avLst/>
            <a:gdLst/>
            <a:ahLst/>
            <a:cxnLst/>
            <a:rect l="l" t="t" r="r" b="b"/>
            <a:pathLst>
              <a:path w="18453" h="48933">
                <a:moveTo>
                  <a:pt x="16598" y="48933"/>
                </a:moveTo>
                <a:lnTo>
                  <a:pt x="17183" y="43637"/>
                </a:lnTo>
                <a:lnTo>
                  <a:pt x="18453" y="37617"/>
                </a:lnTo>
                <a:lnTo>
                  <a:pt x="16268" y="33083"/>
                </a:lnTo>
                <a:lnTo>
                  <a:pt x="15316" y="31115"/>
                </a:lnTo>
                <a:lnTo>
                  <a:pt x="14135" y="29108"/>
                </a:lnTo>
                <a:lnTo>
                  <a:pt x="13487" y="27038"/>
                </a:lnTo>
                <a:lnTo>
                  <a:pt x="11760" y="21666"/>
                </a:lnTo>
                <a:lnTo>
                  <a:pt x="10096" y="16078"/>
                </a:lnTo>
                <a:lnTo>
                  <a:pt x="7124" y="10985"/>
                </a:lnTo>
                <a:lnTo>
                  <a:pt x="5105" y="7543"/>
                </a:lnTo>
                <a:lnTo>
                  <a:pt x="863" y="389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055013" y="5695432"/>
            <a:ext cx="14871" cy="51117"/>
          </a:xfrm>
          <a:custGeom>
            <a:avLst/>
            <a:gdLst/>
            <a:ahLst/>
            <a:cxnLst/>
            <a:rect l="l" t="t" r="r" b="b"/>
            <a:pathLst>
              <a:path w="14871" h="51117">
                <a:moveTo>
                  <a:pt x="13169" y="51117"/>
                </a:moveTo>
                <a:lnTo>
                  <a:pt x="14871" y="48437"/>
                </a:lnTo>
                <a:lnTo>
                  <a:pt x="12611" y="42049"/>
                </a:lnTo>
                <a:lnTo>
                  <a:pt x="12598" y="38696"/>
                </a:lnTo>
                <a:lnTo>
                  <a:pt x="12573" y="36728"/>
                </a:lnTo>
                <a:lnTo>
                  <a:pt x="13081" y="34493"/>
                </a:lnTo>
                <a:lnTo>
                  <a:pt x="12865" y="32588"/>
                </a:lnTo>
                <a:lnTo>
                  <a:pt x="12420" y="28625"/>
                </a:lnTo>
                <a:lnTo>
                  <a:pt x="10058" y="26009"/>
                </a:lnTo>
                <a:lnTo>
                  <a:pt x="8559" y="22339"/>
                </a:lnTo>
                <a:lnTo>
                  <a:pt x="6502" y="17208"/>
                </a:lnTo>
                <a:lnTo>
                  <a:pt x="5461" y="11709"/>
                </a:lnTo>
                <a:lnTo>
                  <a:pt x="3314" y="6667"/>
                </a:lnTo>
                <a:lnTo>
                  <a:pt x="2349" y="4381"/>
                </a:lnTo>
                <a:lnTo>
                  <a:pt x="596" y="241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078304" y="5689413"/>
            <a:ext cx="6832" cy="65849"/>
          </a:xfrm>
          <a:custGeom>
            <a:avLst/>
            <a:gdLst/>
            <a:ahLst/>
            <a:cxnLst/>
            <a:rect l="l" t="t" r="r" b="b"/>
            <a:pathLst>
              <a:path w="6832" h="65849">
                <a:moveTo>
                  <a:pt x="787" y="0"/>
                </a:moveTo>
                <a:lnTo>
                  <a:pt x="3416" y="4051"/>
                </a:lnTo>
                <a:lnTo>
                  <a:pt x="5334" y="9956"/>
                </a:lnTo>
                <a:lnTo>
                  <a:pt x="5613" y="14897"/>
                </a:lnTo>
                <a:lnTo>
                  <a:pt x="5753" y="17589"/>
                </a:lnTo>
                <a:lnTo>
                  <a:pt x="5486" y="20396"/>
                </a:lnTo>
                <a:lnTo>
                  <a:pt x="5549" y="23113"/>
                </a:lnTo>
                <a:lnTo>
                  <a:pt x="5664" y="27533"/>
                </a:lnTo>
                <a:lnTo>
                  <a:pt x="6832" y="32003"/>
                </a:lnTo>
                <a:lnTo>
                  <a:pt x="6718" y="36410"/>
                </a:lnTo>
                <a:lnTo>
                  <a:pt x="6591" y="42392"/>
                </a:lnTo>
                <a:lnTo>
                  <a:pt x="4978" y="48475"/>
                </a:lnTo>
                <a:lnTo>
                  <a:pt x="3949" y="54368"/>
                </a:lnTo>
                <a:lnTo>
                  <a:pt x="3225" y="58623"/>
                </a:lnTo>
                <a:lnTo>
                  <a:pt x="1422" y="61874"/>
                </a:lnTo>
                <a:lnTo>
                  <a:pt x="0" y="65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005013" y="5713465"/>
            <a:ext cx="29629" cy="10858"/>
          </a:xfrm>
          <a:custGeom>
            <a:avLst/>
            <a:gdLst/>
            <a:ahLst/>
            <a:cxnLst/>
            <a:rect l="l" t="t" r="r" b="b"/>
            <a:pathLst>
              <a:path w="29629" h="10858">
                <a:moveTo>
                  <a:pt x="0" y="10858"/>
                </a:moveTo>
                <a:lnTo>
                  <a:pt x="7492" y="9690"/>
                </a:lnTo>
                <a:lnTo>
                  <a:pt x="14935" y="7429"/>
                </a:lnTo>
                <a:lnTo>
                  <a:pt x="22034" y="4762"/>
                </a:lnTo>
                <a:lnTo>
                  <a:pt x="25006" y="3644"/>
                </a:lnTo>
                <a:lnTo>
                  <a:pt x="27050" y="1409"/>
                </a:lnTo>
                <a:lnTo>
                  <a:pt x="296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009940" y="5716502"/>
            <a:ext cx="27787" cy="19227"/>
          </a:xfrm>
          <a:custGeom>
            <a:avLst/>
            <a:gdLst/>
            <a:ahLst/>
            <a:cxnLst/>
            <a:rect l="l" t="t" r="r" b="b"/>
            <a:pathLst>
              <a:path w="27787" h="19227">
                <a:moveTo>
                  <a:pt x="0" y="19227"/>
                </a:moveTo>
                <a:lnTo>
                  <a:pt x="5753" y="14528"/>
                </a:lnTo>
                <a:lnTo>
                  <a:pt x="12280" y="9461"/>
                </a:lnTo>
                <a:lnTo>
                  <a:pt x="18694" y="5626"/>
                </a:lnTo>
                <a:lnTo>
                  <a:pt x="21818" y="3759"/>
                </a:lnTo>
                <a:lnTo>
                  <a:pt x="25171" y="2527"/>
                </a:lnTo>
                <a:lnTo>
                  <a:pt x="277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576120" y="5828478"/>
            <a:ext cx="26022" cy="29375"/>
          </a:xfrm>
          <a:custGeom>
            <a:avLst/>
            <a:gdLst/>
            <a:ahLst/>
            <a:cxnLst/>
            <a:rect l="l" t="t" r="r" b="b"/>
            <a:pathLst>
              <a:path w="26022" h="29375">
                <a:moveTo>
                  <a:pt x="26022" y="0"/>
                </a:moveTo>
                <a:lnTo>
                  <a:pt x="24676" y="7340"/>
                </a:lnTo>
                <a:lnTo>
                  <a:pt x="8750" y="7226"/>
                </a:lnTo>
                <a:lnTo>
                  <a:pt x="7556" y="14414"/>
                </a:lnTo>
                <a:lnTo>
                  <a:pt x="6527" y="20637"/>
                </a:lnTo>
                <a:lnTo>
                  <a:pt x="3416" y="24129"/>
                </a:lnTo>
                <a:lnTo>
                  <a:pt x="0" y="29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867622" y="5652077"/>
            <a:ext cx="65449" cy="69481"/>
          </a:xfrm>
          <a:custGeom>
            <a:avLst/>
            <a:gdLst/>
            <a:ahLst/>
            <a:cxnLst/>
            <a:rect l="l" t="t" r="r" b="b"/>
            <a:pathLst>
              <a:path w="65449" h="69481">
                <a:moveTo>
                  <a:pt x="9931" y="28092"/>
                </a:moveTo>
                <a:lnTo>
                  <a:pt x="15201" y="31610"/>
                </a:lnTo>
                <a:lnTo>
                  <a:pt x="18338" y="36715"/>
                </a:lnTo>
                <a:lnTo>
                  <a:pt x="22605" y="40957"/>
                </a:lnTo>
                <a:lnTo>
                  <a:pt x="26047" y="44348"/>
                </a:lnTo>
                <a:lnTo>
                  <a:pt x="31089" y="46723"/>
                </a:lnTo>
                <a:lnTo>
                  <a:pt x="34963" y="49606"/>
                </a:lnTo>
                <a:lnTo>
                  <a:pt x="38607" y="52298"/>
                </a:lnTo>
                <a:lnTo>
                  <a:pt x="42087" y="55575"/>
                </a:lnTo>
                <a:lnTo>
                  <a:pt x="43929" y="59867"/>
                </a:lnTo>
                <a:lnTo>
                  <a:pt x="45770" y="64173"/>
                </a:lnTo>
                <a:lnTo>
                  <a:pt x="45896" y="69407"/>
                </a:lnTo>
                <a:lnTo>
                  <a:pt x="48450" y="69430"/>
                </a:lnTo>
                <a:lnTo>
                  <a:pt x="50774" y="67741"/>
                </a:lnTo>
                <a:lnTo>
                  <a:pt x="54101" y="65303"/>
                </a:lnTo>
                <a:lnTo>
                  <a:pt x="57048" y="56845"/>
                </a:lnTo>
                <a:lnTo>
                  <a:pt x="58204" y="52755"/>
                </a:lnTo>
                <a:lnTo>
                  <a:pt x="63579" y="42469"/>
                </a:lnTo>
                <a:lnTo>
                  <a:pt x="65449" y="32485"/>
                </a:lnTo>
                <a:lnTo>
                  <a:pt x="64706" y="31457"/>
                </a:lnTo>
                <a:lnTo>
                  <a:pt x="57353" y="27622"/>
                </a:lnTo>
                <a:lnTo>
                  <a:pt x="57924" y="28168"/>
                </a:lnTo>
                <a:lnTo>
                  <a:pt x="48586" y="19393"/>
                </a:lnTo>
                <a:lnTo>
                  <a:pt x="38308" y="12236"/>
                </a:lnTo>
                <a:lnTo>
                  <a:pt x="27692" y="5324"/>
                </a:lnTo>
                <a:lnTo>
                  <a:pt x="20510" y="0"/>
                </a:lnTo>
                <a:lnTo>
                  <a:pt x="19507" y="1168"/>
                </a:lnTo>
                <a:lnTo>
                  <a:pt x="14528" y="6172"/>
                </a:lnTo>
                <a:lnTo>
                  <a:pt x="12407" y="8432"/>
                </a:lnTo>
                <a:lnTo>
                  <a:pt x="9969" y="11036"/>
                </a:lnTo>
                <a:lnTo>
                  <a:pt x="8166" y="14198"/>
                </a:lnTo>
                <a:lnTo>
                  <a:pt x="6451" y="17335"/>
                </a:lnTo>
                <a:lnTo>
                  <a:pt x="5079" y="19862"/>
                </a:lnTo>
                <a:lnTo>
                  <a:pt x="1130" y="23964"/>
                </a:lnTo>
                <a:lnTo>
                  <a:pt x="1081" y="24207"/>
                </a:lnTo>
                <a:lnTo>
                  <a:pt x="4914" y="24752"/>
                </a:lnTo>
                <a:lnTo>
                  <a:pt x="9931" y="28092"/>
                </a:lnTo>
                <a:close/>
              </a:path>
              <a:path w="65449" h="69481">
                <a:moveTo>
                  <a:pt x="45400" y="69403"/>
                </a:moveTo>
                <a:lnTo>
                  <a:pt x="40195" y="68579"/>
                </a:lnTo>
                <a:lnTo>
                  <a:pt x="42875" y="69380"/>
                </a:lnTo>
                <a:lnTo>
                  <a:pt x="45400" y="69403"/>
                </a:lnTo>
                <a:close/>
              </a:path>
              <a:path w="65449" h="69481">
                <a:moveTo>
                  <a:pt x="45897" y="69481"/>
                </a:moveTo>
                <a:lnTo>
                  <a:pt x="45400" y="69403"/>
                </a:lnTo>
                <a:lnTo>
                  <a:pt x="45897" y="69481"/>
                </a:lnTo>
                <a:close/>
              </a:path>
              <a:path w="65449" h="69481">
                <a:moveTo>
                  <a:pt x="609" y="26568"/>
                </a:moveTo>
                <a:lnTo>
                  <a:pt x="1081" y="24207"/>
                </a:lnTo>
                <a:lnTo>
                  <a:pt x="0" y="24053"/>
                </a:lnTo>
                <a:lnTo>
                  <a:pt x="215" y="31330"/>
                </a:lnTo>
                <a:lnTo>
                  <a:pt x="609" y="265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867622" y="5652077"/>
            <a:ext cx="65449" cy="69481"/>
          </a:xfrm>
          <a:custGeom>
            <a:avLst/>
            <a:gdLst/>
            <a:ahLst/>
            <a:cxnLst/>
            <a:rect l="l" t="t" r="r" b="b"/>
            <a:pathLst>
              <a:path w="65449" h="69481">
                <a:moveTo>
                  <a:pt x="215" y="31330"/>
                </a:moveTo>
                <a:lnTo>
                  <a:pt x="0" y="24053"/>
                </a:lnTo>
                <a:lnTo>
                  <a:pt x="4914" y="24752"/>
                </a:lnTo>
                <a:lnTo>
                  <a:pt x="9931" y="28092"/>
                </a:lnTo>
                <a:lnTo>
                  <a:pt x="15201" y="31610"/>
                </a:lnTo>
                <a:lnTo>
                  <a:pt x="18338" y="36715"/>
                </a:lnTo>
                <a:lnTo>
                  <a:pt x="22605" y="40957"/>
                </a:lnTo>
                <a:lnTo>
                  <a:pt x="26047" y="44348"/>
                </a:lnTo>
                <a:lnTo>
                  <a:pt x="31089" y="46723"/>
                </a:lnTo>
                <a:lnTo>
                  <a:pt x="34963" y="49606"/>
                </a:lnTo>
                <a:lnTo>
                  <a:pt x="38607" y="52298"/>
                </a:lnTo>
                <a:lnTo>
                  <a:pt x="42087" y="55575"/>
                </a:lnTo>
                <a:lnTo>
                  <a:pt x="43929" y="59867"/>
                </a:lnTo>
                <a:lnTo>
                  <a:pt x="45770" y="64173"/>
                </a:lnTo>
                <a:lnTo>
                  <a:pt x="45897" y="69481"/>
                </a:lnTo>
                <a:lnTo>
                  <a:pt x="40195" y="68579"/>
                </a:lnTo>
                <a:lnTo>
                  <a:pt x="42875" y="69380"/>
                </a:lnTo>
                <a:lnTo>
                  <a:pt x="48450" y="69430"/>
                </a:lnTo>
                <a:lnTo>
                  <a:pt x="50774" y="67741"/>
                </a:lnTo>
                <a:lnTo>
                  <a:pt x="54101" y="65303"/>
                </a:lnTo>
                <a:lnTo>
                  <a:pt x="57048" y="56845"/>
                </a:lnTo>
                <a:lnTo>
                  <a:pt x="58204" y="52755"/>
                </a:lnTo>
                <a:lnTo>
                  <a:pt x="63579" y="42469"/>
                </a:lnTo>
                <a:lnTo>
                  <a:pt x="65449" y="32485"/>
                </a:lnTo>
                <a:lnTo>
                  <a:pt x="64795" y="31902"/>
                </a:lnTo>
                <a:lnTo>
                  <a:pt x="64706" y="31457"/>
                </a:lnTo>
                <a:lnTo>
                  <a:pt x="57353" y="27622"/>
                </a:lnTo>
                <a:lnTo>
                  <a:pt x="57924" y="28168"/>
                </a:lnTo>
                <a:lnTo>
                  <a:pt x="48586" y="19393"/>
                </a:lnTo>
                <a:lnTo>
                  <a:pt x="38308" y="12236"/>
                </a:lnTo>
                <a:lnTo>
                  <a:pt x="27692" y="5324"/>
                </a:lnTo>
                <a:lnTo>
                  <a:pt x="20510" y="0"/>
                </a:lnTo>
                <a:lnTo>
                  <a:pt x="21005" y="241"/>
                </a:lnTo>
                <a:lnTo>
                  <a:pt x="21526" y="406"/>
                </a:lnTo>
                <a:lnTo>
                  <a:pt x="22047" y="507"/>
                </a:lnTo>
                <a:lnTo>
                  <a:pt x="19507" y="1168"/>
                </a:lnTo>
                <a:lnTo>
                  <a:pt x="14528" y="6172"/>
                </a:lnTo>
                <a:lnTo>
                  <a:pt x="12407" y="8432"/>
                </a:lnTo>
                <a:lnTo>
                  <a:pt x="9969" y="11036"/>
                </a:lnTo>
                <a:lnTo>
                  <a:pt x="8166" y="14198"/>
                </a:lnTo>
                <a:lnTo>
                  <a:pt x="6451" y="17335"/>
                </a:lnTo>
                <a:lnTo>
                  <a:pt x="5079" y="19862"/>
                </a:lnTo>
                <a:lnTo>
                  <a:pt x="1130" y="23964"/>
                </a:lnTo>
                <a:lnTo>
                  <a:pt x="609" y="26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906292" y="5687764"/>
            <a:ext cx="9118" cy="11099"/>
          </a:xfrm>
          <a:custGeom>
            <a:avLst/>
            <a:gdLst/>
            <a:ahLst/>
            <a:cxnLst/>
            <a:rect l="l" t="t" r="r" b="b"/>
            <a:pathLst>
              <a:path w="9118" h="11099">
                <a:moveTo>
                  <a:pt x="9118" y="0"/>
                </a:moveTo>
                <a:lnTo>
                  <a:pt x="7645" y="4000"/>
                </a:lnTo>
                <a:lnTo>
                  <a:pt x="3301" y="8686"/>
                </a:lnTo>
                <a:lnTo>
                  <a:pt x="0" y="110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916198" y="5690532"/>
            <a:ext cx="5156" cy="23406"/>
          </a:xfrm>
          <a:custGeom>
            <a:avLst/>
            <a:gdLst/>
            <a:ahLst/>
            <a:cxnLst/>
            <a:rect l="l" t="t" r="r" b="b"/>
            <a:pathLst>
              <a:path w="5156" h="23406">
                <a:moveTo>
                  <a:pt x="5156" y="0"/>
                </a:moveTo>
                <a:lnTo>
                  <a:pt x="4432" y="4076"/>
                </a:lnTo>
                <a:lnTo>
                  <a:pt x="4191" y="8026"/>
                </a:lnTo>
                <a:lnTo>
                  <a:pt x="2971" y="11810"/>
                </a:lnTo>
                <a:lnTo>
                  <a:pt x="1816" y="15392"/>
                </a:lnTo>
                <a:lnTo>
                  <a:pt x="177" y="19354"/>
                </a:lnTo>
                <a:lnTo>
                  <a:pt x="0" y="23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889115" y="5609831"/>
            <a:ext cx="115481" cy="73126"/>
          </a:xfrm>
          <a:custGeom>
            <a:avLst/>
            <a:gdLst/>
            <a:ahLst/>
            <a:cxnLst/>
            <a:rect l="l" t="t" r="r" b="b"/>
            <a:pathLst>
              <a:path w="115481" h="73126">
                <a:moveTo>
                  <a:pt x="77711" y="35560"/>
                </a:moveTo>
                <a:lnTo>
                  <a:pt x="78511" y="32867"/>
                </a:lnTo>
                <a:lnTo>
                  <a:pt x="79552" y="30149"/>
                </a:lnTo>
                <a:lnTo>
                  <a:pt x="80581" y="27482"/>
                </a:lnTo>
                <a:lnTo>
                  <a:pt x="81813" y="24066"/>
                </a:lnTo>
                <a:lnTo>
                  <a:pt x="84277" y="22402"/>
                </a:lnTo>
                <a:lnTo>
                  <a:pt x="87350" y="20345"/>
                </a:lnTo>
                <a:lnTo>
                  <a:pt x="89535" y="19748"/>
                </a:lnTo>
                <a:lnTo>
                  <a:pt x="93103" y="20066"/>
                </a:lnTo>
                <a:lnTo>
                  <a:pt x="96939" y="20408"/>
                </a:lnTo>
                <a:lnTo>
                  <a:pt x="103759" y="20916"/>
                </a:lnTo>
                <a:lnTo>
                  <a:pt x="107607" y="20713"/>
                </a:lnTo>
                <a:lnTo>
                  <a:pt x="106718" y="17119"/>
                </a:lnTo>
                <a:lnTo>
                  <a:pt x="104609" y="13576"/>
                </a:lnTo>
                <a:lnTo>
                  <a:pt x="95300" y="4000"/>
                </a:lnTo>
                <a:lnTo>
                  <a:pt x="91694" y="3822"/>
                </a:lnTo>
                <a:lnTo>
                  <a:pt x="85813" y="3543"/>
                </a:lnTo>
                <a:lnTo>
                  <a:pt x="79298" y="5143"/>
                </a:lnTo>
                <a:lnTo>
                  <a:pt x="76492" y="10147"/>
                </a:lnTo>
                <a:lnTo>
                  <a:pt x="76263" y="6972"/>
                </a:lnTo>
                <a:lnTo>
                  <a:pt x="76022" y="2565"/>
                </a:lnTo>
                <a:lnTo>
                  <a:pt x="72504" y="2311"/>
                </a:lnTo>
                <a:lnTo>
                  <a:pt x="66217" y="1866"/>
                </a:lnTo>
                <a:lnTo>
                  <a:pt x="59982" y="2184"/>
                </a:lnTo>
                <a:lnTo>
                  <a:pt x="57734" y="8013"/>
                </a:lnTo>
                <a:lnTo>
                  <a:pt x="54406" y="3886"/>
                </a:lnTo>
                <a:lnTo>
                  <a:pt x="52298" y="381"/>
                </a:lnTo>
                <a:lnTo>
                  <a:pt x="48996" y="520"/>
                </a:lnTo>
                <a:lnTo>
                  <a:pt x="44259" y="723"/>
                </a:lnTo>
                <a:lnTo>
                  <a:pt x="39687" y="1270"/>
                </a:lnTo>
                <a:lnTo>
                  <a:pt x="38379" y="6032"/>
                </a:lnTo>
                <a:lnTo>
                  <a:pt x="36004" y="0"/>
                </a:lnTo>
                <a:lnTo>
                  <a:pt x="32245" y="965"/>
                </a:lnTo>
                <a:lnTo>
                  <a:pt x="27749" y="3263"/>
                </a:lnTo>
                <a:lnTo>
                  <a:pt x="25298" y="4521"/>
                </a:lnTo>
                <a:lnTo>
                  <a:pt x="18999" y="10426"/>
                </a:lnTo>
                <a:lnTo>
                  <a:pt x="17119" y="12636"/>
                </a:lnTo>
                <a:lnTo>
                  <a:pt x="13982" y="16319"/>
                </a:lnTo>
                <a:lnTo>
                  <a:pt x="11328" y="20586"/>
                </a:lnTo>
                <a:lnTo>
                  <a:pt x="8813" y="24688"/>
                </a:lnTo>
                <a:lnTo>
                  <a:pt x="6464" y="28511"/>
                </a:lnTo>
                <a:lnTo>
                  <a:pt x="4102" y="32118"/>
                </a:lnTo>
                <a:lnTo>
                  <a:pt x="2120" y="36156"/>
                </a:lnTo>
                <a:lnTo>
                  <a:pt x="1155" y="38125"/>
                </a:lnTo>
                <a:lnTo>
                  <a:pt x="0" y="42494"/>
                </a:lnTo>
                <a:lnTo>
                  <a:pt x="42189" y="73126"/>
                </a:lnTo>
                <a:lnTo>
                  <a:pt x="45161" y="71513"/>
                </a:lnTo>
                <a:lnTo>
                  <a:pt x="48056" y="71666"/>
                </a:lnTo>
                <a:lnTo>
                  <a:pt x="51485" y="71831"/>
                </a:lnTo>
                <a:lnTo>
                  <a:pt x="55575" y="72009"/>
                </a:lnTo>
                <a:lnTo>
                  <a:pt x="59702" y="71856"/>
                </a:lnTo>
                <a:lnTo>
                  <a:pt x="63779" y="72148"/>
                </a:lnTo>
                <a:lnTo>
                  <a:pt x="71348" y="72694"/>
                </a:lnTo>
                <a:lnTo>
                  <a:pt x="78371" y="72313"/>
                </a:lnTo>
                <a:lnTo>
                  <a:pt x="85699" y="70192"/>
                </a:lnTo>
                <a:lnTo>
                  <a:pt x="92049" y="68351"/>
                </a:lnTo>
                <a:lnTo>
                  <a:pt x="99326" y="66103"/>
                </a:lnTo>
                <a:lnTo>
                  <a:pt x="104482" y="61760"/>
                </a:lnTo>
                <a:lnTo>
                  <a:pt x="107365" y="59359"/>
                </a:lnTo>
                <a:lnTo>
                  <a:pt x="109728" y="55156"/>
                </a:lnTo>
                <a:lnTo>
                  <a:pt x="111391" y="51854"/>
                </a:lnTo>
                <a:lnTo>
                  <a:pt x="112141" y="50380"/>
                </a:lnTo>
                <a:lnTo>
                  <a:pt x="115481" y="45453"/>
                </a:lnTo>
                <a:lnTo>
                  <a:pt x="112610" y="42113"/>
                </a:lnTo>
                <a:lnTo>
                  <a:pt x="105651" y="43345"/>
                </a:lnTo>
                <a:lnTo>
                  <a:pt x="101231" y="42087"/>
                </a:lnTo>
                <a:lnTo>
                  <a:pt x="98348" y="44704"/>
                </a:lnTo>
                <a:lnTo>
                  <a:pt x="95377" y="47383"/>
                </a:lnTo>
                <a:lnTo>
                  <a:pt x="90678" y="50647"/>
                </a:lnTo>
                <a:lnTo>
                  <a:pt x="87884" y="52095"/>
                </a:lnTo>
                <a:lnTo>
                  <a:pt x="83032" y="48501"/>
                </a:lnTo>
                <a:lnTo>
                  <a:pt x="79197" y="45681"/>
                </a:lnTo>
                <a:lnTo>
                  <a:pt x="77635" y="43383"/>
                </a:lnTo>
                <a:lnTo>
                  <a:pt x="77711" y="355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888810" y="5609831"/>
            <a:ext cx="115785" cy="73126"/>
          </a:xfrm>
          <a:custGeom>
            <a:avLst/>
            <a:gdLst/>
            <a:ahLst/>
            <a:cxnLst/>
            <a:rect l="l" t="t" r="r" b="b"/>
            <a:pathLst>
              <a:path w="115785" h="73126">
                <a:moveTo>
                  <a:pt x="304" y="42494"/>
                </a:moveTo>
                <a:lnTo>
                  <a:pt x="0" y="40182"/>
                </a:lnTo>
                <a:lnTo>
                  <a:pt x="1460" y="38125"/>
                </a:lnTo>
                <a:lnTo>
                  <a:pt x="2425" y="36156"/>
                </a:lnTo>
                <a:lnTo>
                  <a:pt x="4406" y="32118"/>
                </a:lnTo>
                <a:lnTo>
                  <a:pt x="6769" y="28511"/>
                </a:lnTo>
                <a:lnTo>
                  <a:pt x="9118" y="24688"/>
                </a:lnTo>
                <a:lnTo>
                  <a:pt x="11633" y="20586"/>
                </a:lnTo>
                <a:lnTo>
                  <a:pt x="14287" y="16319"/>
                </a:lnTo>
                <a:lnTo>
                  <a:pt x="17424" y="12636"/>
                </a:lnTo>
                <a:lnTo>
                  <a:pt x="19304" y="10426"/>
                </a:lnTo>
                <a:lnTo>
                  <a:pt x="25603" y="4521"/>
                </a:lnTo>
                <a:lnTo>
                  <a:pt x="28054" y="3263"/>
                </a:lnTo>
                <a:lnTo>
                  <a:pt x="32550" y="965"/>
                </a:lnTo>
                <a:lnTo>
                  <a:pt x="36309" y="0"/>
                </a:lnTo>
                <a:lnTo>
                  <a:pt x="38684" y="6032"/>
                </a:lnTo>
                <a:lnTo>
                  <a:pt x="39992" y="1270"/>
                </a:lnTo>
                <a:lnTo>
                  <a:pt x="44564" y="723"/>
                </a:lnTo>
                <a:lnTo>
                  <a:pt x="49301" y="520"/>
                </a:lnTo>
                <a:lnTo>
                  <a:pt x="52603" y="381"/>
                </a:lnTo>
                <a:lnTo>
                  <a:pt x="54711" y="3886"/>
                </a:lnTo>
                <a:lnTo>
                  <a:pt x="56692" y="6350"/>
                </a:lnTo>
                <a:lnTo>
                  <a:pt x="58039" y="8013"/>
                </a:lnTo>
                <a:lnTo>
                  <a:pt x="57188" y="6197"/>
                </a:lnTo>
                <a:lnTo>
                  <a:pt x="58039" y="8013"/>
                </a:lnTo>
                <a:lnTo>
                  <a:pt x="60286" y="2184"/>
                </a:lnTo>
                <a:lnTo>
                  <a:pt x="66522" y="1866"/>
                </a:lnTo>
                <a:lnTo>
                  <a:pt x="72809" y="2311"/>
                </a:lnTo>
                <a:lnTo>
                  <a:pt x="76327" y="2565"/>
                </a:lnTo>
                <a:lnTo>
                  <a:pt x="76568" y="6972"/>
                </a:lnTo>
                <a:lnTo>
                  <a:pt x="76796" y="10147"/>
                </a:lnTo>
                <a:lnTo>
                  <a:pt x="79603" y="5143"/>
                </a:lnTo>
                <a:lnTo>
                  <a:pt x="86118" y="3543"/>
                </a:lnTo>
                <a:lnTo>
                  <a:pt x="91998" y="3822"/>
                </a:lnTo>
                <a:lnTo>
                  <a:pt x="95605" y="4000"/>
                </a:lnTo>
                <a:lnTo>
                  <a:pt x="104914" y="13576"/>
                </a:lnTo>
                <a:lnTo>
                  <a:pt x="105981" y="15367"/>
                </a:lnTo>
                <a:lnTo>
                  <a:pt x="107022" y="17119"/>
                </a:lnTo>
                <a:lnTo>
                  <a:pt x="107302" y="18808"/>
                </a:lnTo>
                <a:lnTo>
                  <a:pt x="107911" y="20713"/>
                </a:lnTo>
                <a:lnTo>
                  <a:pt x="104063" y="20916"/>
                </a:lnTo>
                <a:lnTo>
                  <a:pt x="97243" y="20408"/>
                </a:lnTo>
                <a:lnTo>
                  <a:pt x="93408" y="20066"/>
                </a:lnTo>
                <a:lnTo>
                  <a:pt x="89839" y="19748"/>
                </a:lnTo>
                <a:lnTo>
                  <a:pt x="87655" y="20345"/>
                </a:lnTo>
                <a:lnTo>
                  <a:pt x="84582" y="22402"/>
                </a:lnTo>
                <a:lnTo>
                  <a:pt x="82118" y="24066"/>
                </a:lnTo>
                <a:lnTo>
                  <a:pt x="80886" y="27482"/>
                </a:lnTo>
                <a:lnTo>
                  <a:pt x="79857" y="30149"/>
                </a:lnTo>
                <a:lnTo>
                  <a:pt x="78816" y="32867"/>
                </a:lnTo>
                <a:lnTo>
                  <a:pt x="78016" y="35560"/>
                </a:lnTo>
                <a:lnTo>
                  <a:pt x="77990" y="38481"/>
                </a:lnTo>
                <a:lnTo>
                  <a:pt x="77939" y="43383"/>
                </a:lnTo>
                <a:lnTo>
                  <a:pt x="79502" y="45681"/>
                </a:lnTo>
                <a:lnTo>
                  <a:pt x="83337" y="48501"/>
                </a:lnTo>
                <a:lnTo>
                  <a:pt x="88188" y="52095"/>
                </a:lnTo>
                <a:lnTo>
                  <a:pt x="90982" y="50647"/>
                </a:lnTo>
                <a:lnTo>
                  <a:pt x="95681" y="47383"/>
                </a:lnTo>
                <a:lnTo>
                  <a:pt x="97485" y="46126"/>
                </a:lnTo>
                <a:lnTo>
                  <a:pt x="98653" y="44704"/>
                </a:lnTo>
                <a:lnTo>
                  <a:pt x="100215" y="43281"/>
                </a:lnTo>
                <a:lnTo>
                  <a:pt x="101536" y="42087"/>
                </a:lnTo>
                <a:lnTo>
                  <a:pt x="101828" y="42722"/>
                </a:lnTo>
                <a:lnTo>
                  <a:pt x="103987" y="43053"/>
                </a:lnTo>
                <a:lnTo>
                  <a:pt x="105956" y="43345"/>
                </a:lnTo>
                <a:lnTo>
                  <a:pt x="112915" y="42113"/>
                </a:lnTo>
                <a:lnTo>
                  <a:pt x="114376" y="43802"/>
                </a:lnTo>
                <a:lnTo>
                  <a:pt x="115785" y="45453"/>
                </a:lnTo>
                <a:lnTo>
                  <a:pt x="112445" y="50380"/>
                </a:lnTo>
                <a:lnTo>
                  <a:pt x="111696" y="51854"/>
                </a:lnTo>
                <a:lnTo>
                  <a:pt x="110032" y="55156"/>
                </a:lnTo>
                <a:lnTo>
                  <a:pt x="107670" y="59359"/>
                </a:lnTo>
                <a:lnTo>
                  <a:pt x="104787" y="61760"/>
                </a:lnTo>
                <a:lnTo>
                  <a:pt x="99631" y="66103"/>
                </a:lnTo>
                <a:lnTo>
                  <a:pt x="92354" y="68351"/>
                </a:lnTo>
                <a:lnTo>
                  <a:pt x="86004" y="70192"/>
                </a:lnTo>
                <a:lnTo>
                  <a:pt x="78676" y="72313"/>
                </a:lnTo>
                <a:lnTo>
                  <a:pt x="71653" y="72694"/>
                </a:lnTo>
                <a:lnTo>
                  <a:pt x="64084" y="72148"/>
                </a:lnTo>
                <a:lnTo>
                  <a:pt x="60007" y="71856"/>
                </a:lnTo>
                <a:lnTo>
                  <a:pt x="55880" y="72009"/>
                </a:lnTo>
                <a:lnTo>
                  <a:pt x="51790" y="71831"/>
                </a:lnTo>
                <a:lnTo>
                  <a:pt x="48361" y="71666"/>
                </a:lnTo>
                <a:lnTo>
                  <a:pt x="45466" y="71513"/>
                </a:lnTo>
                <a:lnTo>
                  <a:pt x="42494" y="73126"/>
                </a:lnTo>
                <a:lnTo>
                  <a:pt x="304" y="424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947700" y="5619978"/>
            <a:ext cx="17907" cy="10198"/>
          </a:xfrm>
          <a:custGeom>
            <a:avLst/>
            <a:gdLst/>
            <a:ahLst/>
            <a:cxnLst/>
            <a:rect l="l" t="t" r="r" b="b"/>
            <a:pathLst>
              <a:path w="17907" h="10198">
                <a:moveTo>
                  <a:pt x="17907" y="0"/>
                </a:moveTo>
                <a:lnTo>
                  <a:pt x="13716" y="2844"/>
                </a:lnTo>
                <a:lnTo>
                  <a:pt x="8686" y="2565"/>
                </a:lnTo>
                <a:lnTo>
                  <a:pt x="5054" y="5854"/>
                </a:lnTo>
                <a:lnTo>
                  <a:pt x="3581" y="7162"/>
                </a:lnTo>
                <a:lnTo>
                  <a:pt x="1993" y="9753"/>
                </a:lnTo>
                <a:lnTo>
                  <a:pt x="0" y="10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936410" y="5618620"/>
            <a:ext cx="9651" cy="6883"/>
          </a:xfrm>
          <a:custGeom>
            <a:avLst/>
            <a:gdLst/>
            <a:ahLst/>
            <a:cxnLst/>
            <a:rect l="l" t="t" r="r" b="b"/>
            <a:pathLst>
              <a:path w="9651" h="6883">
                <a:moveTo>
                  <a:pt x="9652" y="0"/>
                </a:moveTo>
                <a:lnTo>
                  <a:pt x="6515" y="1422"/>
                </a:lnTo>
                <a:lnTo>
                  <a:pt x="1866" y="4051"/>
                </a:lnTo>
                <a:lnTo>
                  <a:pt x="0" y="68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916305" y="5616854"/>
            <a:ext cx="10198" cy="5054"/>
          </a:xfrm>
          <a:custGeom>
            <a:avLst/>
            <a:gdLst/>
            <a:ahLst/>
            <a:cxnLst/>
            <a:rect l="l" t="t" r="r" b="b"/>
            <a:pathLst>
              <a:path w="10198" h="5054">
                <a:moveTo>
                  <a:pt x="10198" y="0"/>
                </a:moveTo>
                <a:lnTo>
                  <a:pt x="7556" y="3136"/>
                </a:lnTo>
                <a:lnTo>
                  <a:pt x="3301" y="2590"/>
                </a:lnTo>
                <a:lnTo>
                  <a:pt x="0" y="5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155751" y="6473730"/>
            <a:ext cx="171699" cy="100177"/>
          </a:xfrm>
          <a:custGeom>
            <a:avLst/>
            <a:gdLst/>
            <a:ahLst/>
            <a:cxnLst/>
            <a:rect l="l" t="t" r="r" b="b"/>
            <a:pathLst>
              <a:path w="171699" h="100177">
                <a:moveTo>
                  <a:pt x="138498" y="99782"/>
                </a:moveTo>
                <a:lnTo>
                  <a:pt x="151841" y="98453"/>
                </a:lnTo>
                <a:lnTo>
                  <a:pt x="164005" y="95973"/>
                </a:lnTo>
                <a:lnTo>
                  <a:pt x="171581" y="87324"/>
                </a:lnTo>
                <a:lnTo>
                  <a:pt x="171699" y="74041"/>
                </a:lnTo>
                <a:lnTo>
                  <a:pt x="171399" y="67957"/>
                </a:lnTo>
                <a:lnTo>
                  <a:pt x="167055" y="60998"/>
                </a:lnTo>
                <a:lnTo>
                  <a:pt x="159232" y="61074"/>
                </a:lnTo>
                <a:lnTo>
                  <a:pt x="156146" y="66979"/>
                </a:lnTo>
                <a:lnTo>
                  <a:pt x="152209" y="72262"/>
                </a:lnTo>
                <a:lnTo>
                  <a:pt x="149453" y="75971"/>
                </a:lnTo>
                <a:lnTo>
                  <a:pt x="153111" y="75958"/>
                </a:lnTo>
                <a:lnTo>
                  <a:pt x="147700" y="78435"/>
                </a:lnTo>
                <a:lnTo>
                  <a:pt x="145326" y="79527"/>
                </a:lnTo>
                <a:lnTo>
                  <a:pt x="139433" y="78422"/>
                </a:lnTo>
                <a:lnTo>
                  <a:pt x="136766" y="78422"/>
                </a:lnTo>
                <a:lnTo>
                  <a:pt x="123644" y="77979"/>
                </a:lnTo>
                <a:lnTo>
                  <a:pt x="111019" y="76307"/>
                </a:lnTo>
                <a:lnTo>
                  <a:pt x="98900" y="72891"/>
                </a:lnTo>
                <a:lnTo>
                  <a:pt x="92138" y="69926"/>
                </a:lnTo>
                <a:lnTo>
                  <a:pt x="81814" y="62232"/>
                </a:lnTo>
                <a:lnTo>
                  <a:pt x="72021" y="54378"/>
                </a:lnTo>
                <a:lnTo>
                  <a:pt x="71742" y="54216"/>
                </a:lnTo>
                <a:lnTo>
                  <a:pt x="60492" y="49393"/>
                </a:lnTo>
                <a:lnTo>
                  <a:pt x="47588" y="45082"/>
                </a:lnTo>
                <a:lnTo>
                  <a:pt x="35290" y="39937"/>
                </a:lnTo>
                <a:lnTo>
                  <a:pt x="26123" y="32931"/>
                </a:lnTo>
                <a:lnTo>
                  <a:pt x="23956" y="25863"/>
                </a:lnTo>
                <a:lnTo>
                  <a:pt x="26476" y="18632"/>
                </a:lnTo>
                <a:lnTo>
                  <a:pt x="29649" y="11564"/>
                </a:lnTo>
                <a:lnTo>
                  <a:pt x="29440" y="4982"/>
                </a:lnTo>
                <a:lnTo>
                  <a:pt x="23558" y="0"/>
                </a:lnTo>
                <a:lnTo>
                  <a:pt x="20853" y="6184"/>
                </a:lnTo>
                <a:lnTo>
                  <a:pt x="20891" y="8902"/>
                </a:lnTo>
                <a:lnTo>
                  <a:pt x="17081" y="13919"/>
                </a:lnTo>
                <a:lnTo>
                  <a:pt x="14579" y="17233"/>
                </a:lnTo>
                <a:lnTo>
                  <a:pt x="13117" y="18725"/>
                </a:lnTo>
                <a:lnTo>
                  <a:pt x="13117" y="52295"/>
                </a:lnTo>
                <a:lnTo>
                  <a:pt x="19608" y="55992"/>
                </a:lnTo>
                <a:lnTo>
                  <a:pt x="32504" y="61485"/>
                </a:lnTo>
                <a:lnTo>
                  <a:pt x="36817" y="63601"/>
                </a:lnTo>
                <a:lnTo>
                  <a:pt x="48214" y="69579"/>
                </a:lnTo>
                <a:lnTo>
                  <a:pt x="59652" y="74857"/>
                </a:lnTo>
                <a:lnTo>
                  <a:pt x="71245" y="79772"/>
                </a:lnTo>
                <a:lnTo>
                  <a:pt x="80606" y="83629"/>
                </a:lnTo>
                <a:lnTo>
                  <a:pt x="92485" y="89290"/>
                </a:lnTo>
                <a:lnTo>
                  <a:pt x="103689" y="94878"/>
                </a:lnTo>
                <a:lnTo>
                  <a:pt x="115402" y="98960"/>
                </a:lnTo>
                <a:lnTo>
                  <a:pt x="126072" y="100177"/>
                </a:lnTo>
                <a:lnTo>
                  <a:pt x="138498" y="9978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155751" y="6473730"/>
            <a:ext cx="171699" cy="100177"/>
          </a:xfrm>
          <a:custGeom>
            <a:avLst/>
            <a:gdLst/>
            <a:ahLst/>
            <a:cxnLst/>
            <a:rect l="l" t="t" r="r" b="b"/>
            <a:pathLst>
              <a:path w="171699" h="100177">
                <a:moveTo>
                  <a:pt x="138498" y="99782"/>
                </a:moveTo>
                <a:lnTo>
                  <a:pt x="151841" y="98453"/>
                </a:lnTo>
                <a:lnTo>
                  <a:pt x="164005" y="95973"/>
                </a:lnTo>
                <a:lnTo>
                  <a:pt x="171581" y="87324"/>
                </a:lnTo>
                <a:lnTo>
                  <a:pt x="171699" y="74041"/>
                </a:lnTo>
                <a:lnTo>
                  <a:pt x="171399" y="67957"/>
                </a:lnTo>
                <a:lnTo>
                  <a:pt x="167055" y="60998"/>
                </a:lnTo>
                <a:lnTo>
                  <a:pt x="159232" y="61074"/>
                </a:lnTo>
                <a:lnTo>
                  <a:pt x="156146" y="66979"/>
                </a:lnTo>
                <a:lnTo>
                  <a:pt x="152209" y="72262"/>
                </a:lnTo>
                <a:lnTo>
                  <a:pt x="149453" y="75971"/>
                </a:lnTo>
                <a:lnTo>
                  <a:pt x="153111" y="75958"/>
                </a:lnTo>
                <a:lnTo>
                  <a:pt x="147700" y="78435"/>
                </a:lnTo>
                <a:lnTo>
                  <a:pt x="145326" y="79527"/>
                </a:lnTo>
                <a:lnTo>
                  <a:pt x="139433" y="78422"/>
                </a:lnTo>
                <a:lnTo>
                  <a:pt x="136766" y="78422"/>
                </a:lnTo>
                <a:lnTo>
                  <a:pt x="123644" y="77979"/>
                </a:lnTo>
                <a:lnTo>
                  <a:pt x="111019" y="76307"/>
                </a:lnTo>
                <a:lnTo>
                  <a:pt x="98900" y="72891"/>
                </a:lnTo>
                <a:lnTo>
                  <a:pt x="92138" y="69926"/>
                </a:lnTo>
                <a:lnTo>
                  <a:pt x="81814" y="62232"/>
                </a:lnTo>
                <a:lnTo>
                  <a:pt x="72021" y="54378"/>
                </a:lnTo>
                <a:lnTo>
                  <a:pt x="71742" y="54216"/>
                </a:lnTo>
                <a:lnTo>
                  <a:pt x="60492" y="49393"/>
                </a:lnTo>
                <a:lnTo>
                  <a:pt x="47588" y="45082"/>
                </a:lnTo>
                <a:lnTo>
                  <a:pt x="35290" y="39937"/>
                </a:lnTo>
                <a:lnTo>
                  <a:pt x="26123" y="32931"/>
                </a:lnTo>
                <a:lnTo>
                  <a:pt x="23956" y="25863"/>
                </a:lnTo>
                <a:lnTo>
                  <a:pt x="26476" y="18632"/>
                </a:lnTo>
                <a:lnTo>
                  <a:pt x="29649" y="11564"/>
                </a:lnTo>
                <a:lnTo>
                  <a:pt x="29440" y="4982"/>
                </a:lnTo>
                <a:lnTo>
                  <a:pt x="23558" y="0"/>
                </a:lnTo>
                <a:lnTo>
                  <a:pt x="20853" y="6184"/>
                </a:lnTo>
                <a:lnTo>
                  <a:pt x="20891" y="8902"/>
                </a:lnTo>
                <a:lnTo>
                  <a:pt x="17081" y="13919"/>
                </a:lnTo>
                <a:lnTo>
                  <a:pt x="14579" y="17233"/>
                </a:lnTo>
                <a:lnTo>
                  <a:pt x="13117" y="18725"/>
                </a:lnTo>
              </a:path>
              <a:path w="171699" h="100177">
                <a:moveTo>
                  <a:pt x="13117" y="52295"/>
                </a:moveTo>
                <a:lnTo>
                  <a:pt x="19608" y="55992"/>
                </a:lnTo>
                <a:lnTo>
                  <a:pt x="32504" y="61485"/>
                </a:lnTo>
                <a:lnTo>
                  <a:pt x="36817" y="63601"/>
                </a:lnTo>
                <a:lnTo>
                  <a:pt x="48214" y="69579"/>
                </a:lnTo>
                <a:lnTo>
                  <a:pt x="59652" y="74857"/>
                </a:lnTo>
                <a:lnTo>
                  <a:pt x="71245" y="79772"/>
                </a:lnTo>
                <a:lnTo>
                  <a:pt x="80606" y="83629"/>
                </a:lnTo>
                <a:lnTo>
                  <a:pt x="92485" y="89290"/>
                </a:lnTo>
                <a:lnTo>
                  <a:pt x="103689" y="94878"/>
                </a:lnTo>
                <a:lnTo>
                  <a:pt x="115402" y="98960"/>
                </a:lnTo>
                <a:lnTo>
                  <a:pt x="126072" y="100177"/>
                </a:lnTo>
                <a:lnTo>
                  <a:pt x="138498" y="997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574940" y="6083065"/>
            <a:ext cx="69049" cy="77774"/>
          </a:xfrm>
          <a:custGeom>
            <a:avLst/>
            <a:gdLst/>
            <a:ahLst/>
            <a:cxnLst/>
            <a:rect l="l" t="t" r="r" b="b"/>
            <a:pathLst>
              <a:path w="69049" h="77774">
                <a:moveTo>
                  <a:pt x="0" y="77774"/>
                </a:moveTo>
                <a:lnTo>
                  <a:pt x="7596" y="68619"/>
                </a:lnTo>
                <a:lnTo>
                  <a:pt x="18231" y="60354"/>
                </a:lnTo>
                <a:lnTo>
                  <a:pt x="27911" y="51693"/>
                </a:lnTo>
                <a:lnTo>
                  <a:pt x="28892" y="50469"/>
                </a:lnTo>
                <a:lnTo>
                  <a:pt x="33667" y="44145"/>
                </a:lnTo>
                <a:lnTo>
                  <a:pt x="36880" y="39509"/>
                </a:lnTo>
                <a:lnTo>
                  <a:pt x="42837" y="34289"/>
                </a:lnTo>
                <a:lnTo>
                  <a:pt x="51405" y="24513"/>
                </a:lnTo>
                <a:lnTo>
                  <a:pt x="58013" y="13982"/>
                </a:lnTo>
                <a:lnTo>
                  <a:pt x="58712" y="12890"/>
                </a:lnTo>
                <a:lnTo>
                  <a:pt x="61925" y="7924"/>
                </a:lnTo>
                <a:lnTo>
                  <a:pt x="67640" y="5460"/>
                </a:lnTo>
                <a:lnTo>
                  <a:pt x="690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632487" y="5548111"/>
            <a:ext cx="171030" cy="97536"/>
          </a:xfrm>
          <a:custGeom>
            <a:avLst/>
            <a:gdLst/>
            <a:ahLst/>
            <a:cxnLst/>
            <a:rect l="l" t="t" r="r" b="b"/>
            <a:pathLst>
              <a:path w="171030" h="97536">
                <a:moveTo>
                  <a:pt x="170840" y="71119"/>
                </a:moveTo>
                <a:lnTo>
                  <a:pt x="170199" y="67946"/>
                </a:lnTo>
                <a:lnTo>
                  <a:pt x="166782" y="55397"/>
                </a:lnTo>
                <a:lnTo>
                  <a:pt x="161828" y="43206"/>
                </a:lnTo>
                <a:lnTo>
                  <a:pt x="155297" y="31765"/>
                </a:lnTo>
                <a:lnTo>
                  <a:pt x="147144" y="21466"/>
                </a:lnTo>
                <a:lnTo>
                  <a:pt x="137328" y="12702"/>
                </a:lnTo>
                <a:lnTo>
                  <a:pt x="125806" y="5867"/>
                </a:lnTo>
                <a:lnTo>
                  <a:pt x="122542" y="4356"/>
                </a:lnTo>
                <a:lnTo>
                  <a:pt x="119545" y="3086"/>
                </a:lnTo>
                <a:lnTo>
                  <a:pt x="116027" y="2184"/>
                </a:lnTo>
                <a:lnTo>
                  <a:pt x="113106" y="1447"/>
                </a:lnTo>
                <a:lnTo>
                  <a:pt x="110032" y="2095"/>
                </a:lnTo>
                <a:lnTo>
                  <a:pt x="107391" y="1562"/>
                </a:lnTo>
                <a:lnTo>
                  <a:pt x="104813" y="1054"/>
                </a:lnTo>
                <a:lnTo>
                  <a:pt x="103352" y="152"/>
                </a:lnTo>
                <a:lnTo>
                  <a:pt x="98729" y="0"/>
                </a:lnTo>
                <a:lnTo>
                  <a:pt x="95567" y="50"/>
                </a:lnTo>
                <a:lnTo>
                  <a:pt x="89204" y="355"/>
                </a:lnTo>
                <a:lnTo>
                  <a:pt x="82638" y="368"/>
                </a:lnTo>
                <a:lnTo>
                  <a:pt x="76200" y="622"/>
                </a:lnTo>
                <a:lnTo>
                  <a:pt x="68024" y="1556"/>
                </a:lnTo>
                <a:lnTo>
                  <a:pt x="55833" y="4859"/>
                </a:lnTo>
                <a:lnTo>
                  <a:pt x="43891" y="9182"/>
                </a:lnTo>
                <a:lnTo>
                  <a:pt x="40513" y="10401"/>
                </a:lnTo>
                <a:lnTo>
                  <a:pt x="37274" y="12941"/>
                </a:lnTo>
                <a:lnTo>
                  <a:pt x="33934" y="14820"/>
                </a:lnTo>
                <a:lnTo>
                  <a:pt x="31940" y="15925"/>
                </a:lnTo>
                <a:lnTo>
                  <a:pt x="25666" y="19456"/>
                </a:lnTo>
                <a:lnTo>
                  <a:pt x="25146" y="21729"/>
                </a:lnTo>
                <a:lnTo>
                  <a:pt x="22428" y="22288"/>
                </a:lnTo>
                <a:lnTo>
                  <a:pt x="20751" y="25412"/>
                </a:lnTo>
                <a:lnTo>
                  <a:pt x="19024" y="27089"/>
                </a:lnTo>
                <a:lnTo>
                  <a:pt x="14363" y="31343"/>
                </a:lnTo>
                <a:lnTo>
                  <a:pt x="12395" y="33921"/>
                </a:lnTo>
                <a:lnTo>
                  <a:pt x="7962" y="39687"/>
                </a:lnTo>
                <a:lnTo>
                  <a:pt x="6337" y="48488"/>
                </a:lnTo>
                <a:lnTo>
                  <a:pt x="4826" y="55664"/>
                </a:lnTo>
                <a:lnTo>
                  <a:pt x="4008" y="59654"/>
                </a:lnTo>
                <a:lnTo>
                  <a:pt x="1841" y="72109"/>
                </a:lnTo>
                <a:lnTo>
                  <a:pt x="425" y="84711"/>
                </a:lnTo>
                <a:lnTo>
                  <a:pt x="0" y="97535"/>
                </a:lnTo>
                <a:lnTo>
                  <a:pt x="171030" y="71602"/>
                </a:lnTo>
                <a:lnTo>
                  <a:pt x="170840" y="71119"/>
                </a:lnTo>
                <a:close/>
              </a:path>
            </a:pathLst>
          </a:custGeom>
          <a:solidFill>
            <a:srgbClr val="FFE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632487" y="5548087"/>
            <a:ext cx="171030" cy="97561"/>
          </a:xfrm>
          <a:custGeom>
            <a:avLst/>
            <a:gdLst/>
            <a:ahLst/>
            <a:cxnLst/>
            <a:rect l="l" t="t" r="r" b="b"/>
            <a:pathLst>
              <a:path w="171030" h="97561">
                <a:moveTo>
                  <a:pt x="0" y="97561"/>
                </a:moveTo>
                <a:lnTo>
                  <a:pt x="425" y="84737"/>
                </a:lnTo>
                <a:lnTo>
                  <a:pt x="1841" y="72134"/>
                </a:lnTo>
                <a:lnTo>
                  <a:pt x="4008" y="59679"/>
                </a:lnTo>
                <a:lnTo>
                  <a:pt x="4826" y="55689"/>
                </a:lnTo>
                <a:lnTo>
                  <a:pt x="6337" y="48513"/>
                </a:lnTo>
                <a:lnTo>
                  <a:pt x="7962" y="39712"/>
                </a:lnTo>
                <a:lnTo>
                  <a:pt x="12395" y="33947"/>
                </a:lnTo>
                <a:lnTo>
                  <a:pt x="14363" y="31368"/>
                </a:lnTo>
                <a:lnTo>
                  <a:pt x="16814" y="29286"/>
                </a:lnTo>
                <a:lnTo>
                  <a:pt x="19024" y="27114"/>
                </a:lnTo>
                <a:lnTo>
                  <a:pt x="20751" y="25438"/>
                </a:lnTo>
                <a:lnTo>
                  <a:pt x="22428" y="22313"/>
                </a:lnTo>
                <a:lnTo>
                  <a:pt x="24676" y="21208"/>
                </a:lnTo>
                <a:lnTo>
                  <a:pt x="24853" y="21564"/>
                </a:lnTo>
                <a:lnTo>
                  <a:pt x="25146" y="21755"/>
                </a:lnTo>
                <a:lnTo>
                  <a:pt x="25311" y="21996"/>
                </a:lnTo>
                <a:lnTo>
                  <a:pt x="25666" y="19481"/>
                </a:lnTo>
                <a:lnTo>
                  <a:pt x="31940" y="15951"/>
                </a:lnTo>
                <a:lnTo>
                  <a:pt x="33934" y="14846"/>
                </a:lnTo>
                <a:lnTo>
                  <a:pt x="37274" y="12966"/>
                </a:lnTo>
                <a:lnTo>
                  <a:pt x="40513" y="10426"/>
                </a:lnTo>
                <a:lnTo>
                  <a:pt x="43891" y="9207"/>
                </a:lnTo>
                <a:lnTo>
                  <a:pt x="55833" y="4884"/>
                </a:lnTo>
                <a:lnTo>
                  <a:pt x="68024" y="1582"/>
                </a:lnTo>
                <a:lnTo>
                  <a:pt x="76200" y="647"/>
                </a:lnTo>
                <a:lnTo>
                  <a:pt x="82638" y="393"/>
                </a:lnTo>
                <a:lnTo>
                  <a:pt x="89204" y="380"/>
                </a:lnTo>
                <a:lnTo>
                  <a:pt x="95567" y="76"/>
                </a:lnTo>
                <a:lnTo>
                  <a:pt x="97104" y="0"/>
                </a:lnTo>
                <a:lnTo>
                  <a:pt x="98729" y="25"/>
                </a:lnTo>
                <a:lnTo>
                  <a:pt x="100291" y="76"/>
                </a:lnTo>
                <a:lnTo>
                  <a:pt x="103352" y="177"/>
                </a:lnTo>
                <a:lnTo>
                  <a:pt x="104813" y="1079"/>
                </a:lnTo>
                <a:lnTo>
                  <a:pt x="107391" y="1587"/>
                </a:lnTo>
                <a:lnTo>
                  <a:pt x="110032" y="2120"/>
                </a:lnTo>
                <a:lnTo>
                  <a:pt x="113106" y="1473"/>
                </a:lnTo>
                <a:lnTo>
                  <a:pt x="116027" y="2209"/>
                </a:lnTo>
                <a:lnTo>
                  <a:pt x="119545" y="3111"/>
                </a:lnTo>
                <a:lnTo>
                  <a:pt x="122542" y="4381"/>
                </a:lnTo>
                <a:lnTo>
                  <a:pt x="125806" y="5892"/>
                </a:lnTo>
                <a:lnTo>
                  <a:pt x="137328" y="12728"/>
                </a:lnTo>
                <a:lnTo>
                  <a:pt x="147144" y="21491"/>
                </a:lnTo>
                <a:lnTo>
                  <a:pt x="155297" y="31790"/>
                </a:lnTo>
                <a:lnTo>
                  <a:pt x="161828" y="43232"/>
                </a:lnTo>
                <a:lnTo>
                  <a:pt x="166782" y="55423"/>
                </a:lnTo>
                <a:lnTo>
                  <a:pt x="170199" y="67971"/>
                </a:lnTo>
                <a:lnTo>
                  <a:pt x="170649" y="70230"/>
                </a:lnTo>
                <a:lnTo>
                  <a:pt x="170840" y="71145"/>
                </a:lnTo>
                <a:lnTo>
                  <a:pt x="171030" y="71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633704" y="5620571"/>
            <a:ext cx="193789" cy="31737"/>
          </a:xfrm>
          <a:custGeom>
            <a:avLst/>
            <a:gdLst/>
            <a:ahLst/>
            <a:cxnLst/>
            <a:rect l="l" t="t" r="r" b="b"/>
            <a:pathLst>
              <a:path w="193789" h="31737">
                <a:moveTo>
                  <a:pt x="2336" y="20142"/>
                </a:moveTo>
                <a:lnTo>
                  <a:pt x="0" y="23495"/>
                </a:lnTo>
                <a:lnTo>
                  <a:pt x="546" y="26492"/>
                </a:lnTo>
                <a:lnTo>
                  <a:pt x="1498" y="31737"/>
                </a:lnTo>
                <a:lnTo>
                  <a:pt x="13322" y="31635"/>
                </a:lnTo>
                <a:lnTo>
                  <a:pt x="166306" y="21894"/>
                </a:lnTo>
                <a:lnTo>
                  <a:pt x="170586" y="19761"/>
                </a:lnTo>
                <a:lnTo>
                  <a:pt x="179793" y="19608"/>
                </a:lnTo>
                <a:lnTo>
                  <a:pt x="184086" y="17399"/>
                </a:lnTo>
                <a:lnTo>
                  <a:pt x="187718" y="15506"/>
                </a:lnTo>
                <a:lnTo>
                  <a:pt x="192557" y="15417"/>
                </a:lnTo>
                <a:lnTo>
                  <a:pt x="193039" y="10401"/>
                </a:lnTo>
                <a:lnTo>
                  <a:pt x="193789" y="2667"/>
                </a:lnTo>
                <a:lnTo>
                  <a:pt x="177190" y="0"/>
                </a:lnTo>
                <a:lnTo>
                  <a:pt x="171526" y="0"/>
                </a:lnTo>
                <a:lnTo>
                  <a:pt x="162165" y="264"/>
                </a:lnTo>
                <a:lnTo>
                  <a:pt x="149483" y="1330"/>
                </a:lnTo>
                <a:lnTo>
                  <a:pt x="137091" y="2831"/>
                </a:lnTo>
                <a:lnTo>
                  <a:pt x="124683" y="4351"/>
                </a:lnTo>
                <a:lnTo>
                  <a:pt x="111950" y="5473"/>
                </a:lnTo>
                <a:lnTo>
                  <a:pt x="110233" y="5578"/>
                </a:lnTo>
                <a:lnTo>
                  <a:pt x="96961" y="6431"/>
                </a:lnTo>
                <a:lnTo>
                  <a:pt x="84866" y="7395"/>
                </a:lnTo>
                <a:lnTo>
                  <a:pt x="72478" y="8699"/>
                </a:lnTo>
                <a:lnTo>
                  <a:pt x="63140" y="9737"/>
                </a:lnTo>
                <a:lnTo>
                  <a:pt x="50655" y="11019"/>
                </a:lnTo>
                <a:lnTo>
                  <a:pt x="37947" y="12369"/>
                </a:lnTo>
                <a:lnTo>
                  <a:pt x="31775" y="13055"/>
                </a:lnTo>
                <a:lnTo>
                  <a:pt x="22707" y="14566"/>
                </a:lnTo>
                <a:lnTo>
                  <a:pt x="16687" y="16306"/>
                </a:lnTo>
                <a:lnTo>
                  <a:pt x="12484" y="17526"/>
                </a:lnTo>
                <a:lnTo>
                  <a:pt x="9131" y="17538"/>
                </a:lnTo>
                <a:lnTo>
                  <a:pt x="5067" y="19100"/>
                </a:lnTo>
                <a:lnTo>
                  <a:pt x="2336" y="201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633704" y="5620571"/>
            <a:ext cx="193789" cy="31737"/>
          </a:xfrm>
          <a:custGeom>
            <a:avLst/>
            <a:gdLst/>
            <a:ahLst/>
            <a:cxnLst/>
            <a:rect l="l" t="t" r="r" b="b"/>
            <a:pathLst>
              <a:path w="193789" h="31737">
                <a:moveTo>
                  <a:pt x="13322" y="31635"/>
                </a:moveTo>
                <a:lnTo>
                  <a:pt x="8470" y="31635"/>
                </a:lnTo>
                <a:lnTo>
                  <a:pt x="1498" y="31737"/>
                </a:lnTo>
                <a:lnTo>
                  <a:pt x="546" y="26492"/>
                </a:lnTo>
                <a:lnTo>
                  <a:pt x="0" y="23495"/>
                </a:lnTo>
                <a:lnTo>
                  <a:pt x="2336" y="20142"/>
                </a:lnTo>
                <a:lnTo>
                  <a:pt x="5067" y="19100"/>
                </a:lnTo>
                <a:lnTo>
                  <a:pt x="9131" y="17538"/>
                </a:lnTo>
                <a:lnTo>
                  <a:pt x="12484" y="17526"/>
                </a:lnTo>
                <a:lnTo>
                  <a:pt x="16687" y="16306"/>
                </a:lnTo>
                <a:lnTo>
                  <a:pt x="22707" y="14566"/>
                </a:lnTo>
                <a:lnTo>
                  <a:pt x="31775" y="13055"/>
                </a:lnTo>
                <a:lnTo>
                  <a:pt x="37947" y="12369"/>
                </a:lnTo>
                <a:lnTo>
                  <a:pt x="50655" y="11019"/>
                </a:lnTo>
                <a:lnTo>
                  <a:pt x="63140" y="9737"/>
                </a:lnTo>
                <a:lnTo>
                  <a:pt x="72478" y="8699"/>
                </a:lnTo>
                <a:lnTo>
                  <a:pt x="84866" y="7395"/>
                </a:lnTo>
                <a:lnTo>
                  <a:pt x="96961" y="6431"/>
                </a:lnTo>
                <a:lnTo>
                  <a:pt x="110233" y="5578"/>
                </a:lnTo>
                <a:lnTo>
                  <a:pt x="111950" y="5473"/>
                </a:lnTo>
                <a:lnTo>
                  <a:pt x="124683" y="4351"/>
                </a:lnTo>
                <a:lnTo>
                  <a:pt x="137091" y="2831"/>
                </a:lnTo>
                <a:lnTo>
                  <a:pt x="149483" y="1330"/>
                </a:lnTo>
                <a:lnTo>
                  <a:pt x="162165" y="264"/>
                </a:lnTo>
                <a:lnTo>
                  <a:pt x="171526" y="0"/>
                </a:lnTo>
                <a:lnTo>
                  <a:pt x="177190" y="0"/>
                </a:lnTo>
                <a:lnTo>
                  <a:pt x="193789" y="2667"/>
                </a:lnTo>
                <a:lnTo>
                  <a:pt x="193039" y="10401"/>
                </a:lnTo>
                <a:lnTo>
                  <a:pt x="192557" y="15417"/>
                </a:lnTo>
                <a:lnTo>
                  <a:pt x="187718" y="15506"/>
                </a:lnTo>
                <a:lnTo>
                  <a:pt x="184086" y="17399"/>
                </a:lnTo>
                <a:lnTo>
                  <a:pt x="179793" y="19608"/>
                </a:lnTo>
                <a:lnTo>
                  <a:pt x="170586" y="19761"/>
                </a:lnTo>
                <a:lnTo>
                  <a:pt x="166306" y="218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645549" y="5626308"/>
            <a:ext cx="96481" cy="92887"/>
          </a:xfrm>
          <a:custGeom>
            <a:avLst/>
            <a:gdLst/>
            <a:ahLst/>
            <a:cxnLst/>
            <a:rect l="l" t="t" r="r" b="b"/>
            <a:pathLst>
              <a:path w="96481" h="92887">
                <a:moveTo>
                  <a:pt x="571" y="13652"/>
                </a:moveTo>
                <a:lnTo>
                  <a:pt x="914" y="16979"/>
                </a:lnTo>
                <a:lnTo>
                  <a:pt x="1485" y="22631"/>
                </a:lnTo>
                <a:lnTo>
                  <a:pt x="2031" y="28194"/>
                </a:lnTo>
                <a:lnTo>
                  <a:pt x="3809" y="33642"/>
                </a:lnTo>
                <a:lnTo>
                  <a:pt x="7850" y="45992"/>
                </a:lnTo>
                <a:lnTo>
                  <a:pt x="12299" y="58042"/>
                </a:lnTo>
                <a:lnTo>
                  <a:pt x="17716" y="69469"/>
                </a:lnTo>
                <a:lnTo>
                  <a:pt x="19926" y="72085"/>
                </a:lnTo>
                <a:lnTo>
                  <a:pt x="20294" y="75768"/>
                </a:lnTo>
                <a:lnTo>
                  <a:pt x="20396" y="78689"/>
                </a:lnTo>
                <a:lnTo>
                  <a:pt x="21183" y="80860"/>
                </a:lnTo>
                <a:lnTo>
                  <a:pt x="21970" y="83680"/>
                </a:lnTo>
                <a:lnTo>
                  <a:pt x="23063" y="87630"/>
                </a:lnTo>
                <a:lnTo>
                  <a:pt x="23494" y="88290"/>
                </a:lnTo>
                <a:lnTo>
                  <a:pt x="27457" y="89154"/>
                </a:lnTo>
                <a:lnTo>
                  <a:pt x="33553" y="90500"/>
                </a:lnTo>
                <a:lnTo>
                  <a:pt x="39623" y="91249"/>
                </a:lnTo>
                <a:lnTo>
                  <a:pt x="45580" y="92887"/>
                </a:lnTo>
                <a:lnTo>
                  <a:pt x="45662" y="92374"/>
                </a:lnTo>
                <a:lnTo>
                  <a:pt x="49595" y="80333"/>
                </a:lnTo>
                <a:lnTo>
                  <a:pt x="54038" y="68414"/>
                </a:lnTo>
                <a:lnTo>
                  <a:pt x="55930" y="60871"/>
                </a:lnTo>
                <a:lnTo>
                  <a:pt x="59994" y="54495"/>
                </a:lnTo>
                <a:lnTo>
                  <a:pt x="63957" y="47840"/>
                </a:lnTo>
                <a:lnTo>
                  <a:pt x="65214" y="45707"/>
                </a:lnTo>
                <a:lnTo>
                  <a:pt x="67716" y="41224"/>
                </a:lnTo>
                <a:lnTo>
                  <a:pt x="68922" y="37820"/>
                </a:lnTo>
                <a:lnTo>
                  <a:pt x="68821" y="33896"/>
                </a:lnTo>
                <a:lnTo>
                  <a:pt x="69900" y="30391"/>
                </a:lnTo>
                <a:lnTo>
                  <a:pt x="71031" y="26695"/>
                </a:lnTo>
                <a:lnTo>
                  <a:pt x="72275" y="22606"/>
                </a:lnTo>
                <a:lnTo>
                  <a:pt x="74129" y="19202"/>
                </a:lnTo>
                <a:lnTo>
                  <a:pt x="75793" y="17386"/>
                </a:lnTo>
                <a:lnTo>
                  <a:pt x="76593" y="14503"/>
                </a:lnTo>
                <a:lnTo>
                  <a:pt x="75018" y="10909"/>
                </a:lnTo>
                <a:lnTo>
                  <a:pt x="76072" y="9855"/>
                </a:lnTo>
                <a:lnTo>
                  <a:pt x="78930" y="6997"/>
                </a:lnTo>
                <a:lnTo>
                  <a:pt x="96481" y="2781"/>
                </a:lnTo>
                <a:lnTo>
                  <a:pt x="95808" y="0"/>
                </a:lnTo>
                <a:lnTo>
                  <a:pt x="57340" y="2806"/>
                </a:lnTo>
                <a:lnTo>
                  <a:pt x="17297" y="7886"/>
                </a:lnTo>
                <a:lnTo>
                  <a:pt x="253" y="11823"/>
                </a:lnTo>
                <a:lnTo>
                  <a:pt x="0" y="15189"/>
                </a:lnTo>
                <a:lnTo>
                  <a:pt x="571" y="13652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645549" y="5626308"/>
            <a:ext cx="96481" cy="92887"/>
          </a:xfrm>
          <a:custGeom>
            <a:avLst/>
            <a:gdLst/>
            <a:ahLst/>
            <a:cxnLst/>
            <a:rect l="l" t="t" r="r" b="b"/>
            <a:pathLst>
              <a:path w="96481" h="92887">
                <a:moveTo>
                  <a:pt x="95808" y="0"/>
                </a:moveTo>
                <a:lnTo>
                  <a:pt x="96481" y="2781"/>
                </a:lnTo>
                <a:lnTo>
                  <a:pt x="78930" y="6997"/>
                </a:lnTo>
                <a:lnTo>
                  <a:pt x="76072" y="9855"/>
                </a:lnTo>
                <a:lnTo>
                  <a:pt x="75018" y="10909"/>
                </a:lnTo>
                <a:lnTo>
                  <a:pt x="76593" y="14503"/>
                </a:lnTo>
                <a:lnTo>
                  <a:pt x="76161" y="16014"/>
                </a:lnTo>
                <a:lnTo>
                  <a:pt x="75793" y="17386"/>
                </a:lnTo>
                <a:lnTo>
                  <a:pt x="74739" y="18110"/>
                </a:lnTo>
                <a:lnTo>
                  <a:pt x="74129" y="19202"/>
                </a:lnTo>
                <a:lnTo>
                  <a:pt x="72275" y="22606"/>
                </a:lnTo>
                <a:lnTo>
                  <a:pt x="71031" y="26695"/>
                </a:lnTo>
                <a:lnTo>
                  <a:pt x="69900" y="30391"/>
                </a:lnTo>
                <a:lnTo>
                  <a:pt x="68821" y="33896"/>
                </a:lnTo>
                <a:lnTo>
                  <a:pt x="68922" y="37820"/>
                </a:lnTo>
                <a:lnTo>
                  <a:pt x="67716" y="41224"/>
                </a:lnTo>
                <a:lnTo>
                  <a:pt x="66878" y="43649"/>
                </a:lnTo>
                <a:lnTo>
                  <a:pt x="65214" y="45707"/>
                </a:lnTo>
                <a:lnTo>
                  <a:pt x="63957" y="47840"/>
                </a:lnTo>
                <a:lnTo>
                  <a:pt x="59994" y="54495"/>
                </a:lnTo>
                <a:lnTo>
                  <a:pt x="55930" y="60871"/>
                </a:lnTo>
                <a:lnTo>
                  <a:pt x="54038" y="68414"/>
                </a:lnTo>
                <a:lnTo>
                  <a:pt x="49595" y="80333"/>
                </a:lnTo>
                <a:lnTo>
                  <a:pt x="45662" y="92374"/>
                </a:lnTo>
                <a:lnTo>
                  <a:pt x="45580" y="92887"/>
                </a:lnTo>
                <a:lnTo>
                  <a:pt x="39623" y="91249"/>
                </a:lnTo>
                <a:lnTo>
                  <a:pt x="33553" y="90500"/>
                </a:lnTo>
                <a:lnTo>
                  <a:pt x="27457" y="89154"/>
                </a:lnTo>
                <a:lnTo>
                  <a:pt x="23494" y="88290"/>
                </a:lnTo>
                <a:lnTo>
                  <a:pt x="23063" y="87630"/>
                </a:lnTo>
                <a:lnTo>
                  <a:pt x="21970" y="83680"/>
                </a:lnTo>
                <a:lnTo>
                  <a:pt x="21183" y="80860"/>
                </a:lnTo>
                <a:lnTo>
                  <a:pt x="20396" y="78689"/>
                </a:lnTo>
                <a:lnTo>
                  <a:pt x="20294" y="75768"/>
                </a:lnTo>
                <a:lnTo>
                  <a:pt x="20269" y="75069"/>
                </a:lnTo>
                <a:lnTo>
                  <a:pt x="20459" y="74168"/>
                </a:lnTo>
                <a:lnTo>
                  <a:pt x="20294" y="73507"/>
                </a:lnTo>
                <a:lnTo>
                  <a:pt x="19926" y="72085"/>
                </a:lnTo>
                <a:lnTo>
                  <a:pt x="18541" y="70929"/>
                </a:lnTo>
                <a:lnTo>
                  <a:pt x="17716" y="69469"/>
                </a:lnTo>
                <a:lnTo>
                  <a:pt x="12299" y="58042"/>
                </a:lnTo>
                <a:lnTo>
                  <a:pt x="7850" y="45992"/>
                </a:lnTo>
                <a:lnTo>
                  <a:pt x="3910" y="33950"/>
                </a:lnTo>
                <a:lnTo>
                  <a:pt x="3809" y="33642"/>
                </a:lnTo>
                <a:lnTo>
                  <a:pt x="2031" y="28194"/>
                </a:lnTo>
                <a:lnTo>
                  <a:pt x="1485" y="22631"/>
                </a:lnTo>
                <a:lnTo>
                  <a:pt x="914" y="16979"/>
                </a:lnTo>
                <a:lnTo>
                  <a:pt x="571" y="13652"/>
                </a:lnTo>
                <a:lnTo>
                  <a:pt x="0" y="15189"/>
                </a:lnTo>
                <a:lnTo>
                  <a:pt x="253" y="11823"/>
                </a:lnTo>
                <a:lnTo>
                  <a:pt x="17297" y="7886"/>
                </a:lnTo>
                <a:lnTo>
                  <a:pt x="57340" y="2806"/>
                </a:lnTo>
                <a:lnTo>
                  <a:pt x="9580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667671" y="5631683"/>
            <a:ext cx="134302" cy="143549"/>
          </a:xfrm>
          <a:custGeom>
            <a:avLst/>
            <a:gdLst/>
            <a:ahLst/>
            <a:cxnLst/>
            <a:rect l="l" t="t" r="r" b="b"/>
            <a:pathLst>
              <a:path w="134302" h="143549">
                <a:moveTo>
                  <a:pt x="126301" y="56224"/>
                </a:moveTo>
                <a:lnTo>
                  <a:pt x="125984" y="52846"/>
                </a:lnTo>
                <a:lnTo>
                  <a:pt x="127304" y="45683"/>
                </a:lnTo>
                <a:lnTo>
                  <a:pt x="128422" y="42445"/>
                </a:lnTo>
                <a:lnTo>
                  <a:pt x="130416" y="36679"/>
                </a:lnTo>
                <a:lnTo>
                  <a:pt x="134302" y="35168"/>
                </a:lnTo>
                <a:lnTo>
                  <a:pt x="134023" y="32158"/>
                </a:lnTo>
                <a:lnTo>
                  <a:pt x="133737" y="25800"/>
                </a:lnTo>
                <a:lnTo>
                  <a:pt x="132460" y="11346"/>
                </a:lnTo>
                <a:lnTo>
                  <a:pt x="126428" y="1602"/>
                </a:lnTo>
                <a:lnTo>
                  <a:pt x="116893" y="0"/>
                </a:lnTo>
                <a:lnTo>
                  <a:pt x="103226" y="598"/>
                </a:lnTo>
                <a:lnTo>
                  <a:pt x="91211" y="1208"/>
                </a:lnTo>
                <a:lnTo>
                  <a:pt x="87070" y="1010"/>
                </a:lnTo>
                <a:lnTo>
                  <a:pt x="82309" y="428"/>
                </a:lnTo>
                <a:lnTo>
                  <a:pt x="74549" y="141"/>
                </a:lnTo>
                <a:lnTo>
                  <a:pt x="71458" y="241"/>
                </a:lnTo>
                <a:lnTo>
                  <a:pt x="57305" y="2266"/>
                </a:lnTo>
                <a:lnTo>
                  <a:pt x="46342" y="7418"/>
                </a:lnTo>
                <a:lnTo>
                  <a:pt x="42151" y="12663"/>
                </a:lnTo>
                <a:lnTo>
                  <a:pt x="35648" y="16181"/>
                </a:lnTo>
                <a:lnTo>
                  <a:pt x="34201" y="23039"/>
                </a:lnTo>
                <a:lnTo>
                  <a:pt x="31792" y="32599"/>
                </a:lnTo>
                <a:lnTo>
                  <a:pt x="28695" y="45389"/>
                </a:lnTo>
                <a:lnTo>
                  <a:pt x="27876" y="57685"/>
                </a:lnTo>
                <a:lnTo>
                  <a:pt x="27851" y="48769"/>
                </a:lnTo>
                <a:lnTo>
                  <a:pt x="26352" y="41340"/>
                </a:lnTo>
                <a:lnTo>
                  <a:pt x="16116" y="41822"/>
                </a:lnTo>
                <a:lnTo>
                  <a:pt x="7264" y="42242"/>
                </a:lnTo>
                <a:lnTo>
                  <a:pt x="0" y="50573"/>
                </a:lnTo>
                <a:lnTo>
                  <a:pt x="2171" y="59145"/>
                </a:lnTo>
                <a:lnTo>
                  <a:pt x="4429" y="67417"/>
                </a:lnTo>
                <a:lnTo>
                  <a:pt x="8525" y="79509"/>
                </a:lnTo>
                <a:lnTo>
                  <a:pt x="13830" y="91035"/>
                </a:lnTo>
                <a:lnTo>
                  <a:pt x="16319" y="95620"/>
                </a:lnTo>
                <a:lnTo>
                  <a:pt x="18923" y="100814"/>
                </a:lnTo>
                <a:lnTo>
                  <a:pt x="19405" y="105945"/>
                </a:lnTo>
                <a:lnTo>
                  <a:pt x="19799" y="109894"/>
                </a:lnTo>
                <a:lnTo>
                  <a:pt x="18745" y="114009"/>
                </a:lnTo>
                <a:lnTo>
                  <a:pt x="20472" y="117616"/>
                </a:lnTo>
                <a:lnTo>
                  <a:pt x="68630" y="143549"/>
                </a:lnTo>
                <a:lnTo>
                  <a:pt x="73190" y="142152"/>
                </a:lnTo>
                <a:lnTo>
                  <a:pt x="78308" y="139854"/>
                </a:lnTo>
                <a:lnTo>
                  <a:pt x="83070" y="138355"/>
                </a:lnTo>
                <a:lnTo>
                  <a:pt x="87350" y="136996"/>
                </a:lnTo>
                <a:lnTo>
                  <a:pt x="90119" y="137136"/>
                </a:lnTo>
                <a:lnTo>
                  <a:pt x="94551" y="136666"/>
                </a:lnTo>
                <a:lnTo>
                  <a:pt x="99610" y="135405"/>
                </a:lnTo>
                <a:lnTo>
                  <a:pt x="108950" y="126591"/>
                </a:lnTo>
                <a:lnTo>
                  <a:pt x="114134" y="113920"/>
                </a:lnTo>
                <a:lnTo>
                  <a:pt x="115701" y="109875"/>
                </a:lnTo>
                <a:lnTo>
                  <a:pt x="121587" y="98771"/>
                </a:lnTo>
                <a:lnTo>
                  <a:pt x="126288" y="86793"/>
                </a:lnTo>
                <a:lnTo>
                  <a:pt x="127175" y="81153"/>
                </a:lnTo>
                <a:lnTo>
                  <a:pt x="127380" y="68630"/>
                </a:lnTo>
                <a:lnTo>
                  <a:pt x="126301" y="56224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667671" y="5631683"/>
            <a:ext cx="134302" cy="143549"/>
          </a:xfrm>
          <a:custGeom>
            <a:avLst/>
            <a:gdLst/>
            <a:ahLst/>
            <a:cxnLst/>
            <a:rect l="l" t="t" r="r" b="b"/>
            <a:pathLst>
              <a:path w="134302" h="143549">
                <a:moveTo>
                  <a:pt x="20472" y="117616"/>
                </a:moveTo>
                <a:lnTo>
                  <a:pt x="18745" y="114009"/>
                </a:lnTo>
                <a:lnTo>
                  <a:pt x="19799" y="109894"/>
                </a:lnTo>
                <a:lnTo>
                  <a:pt x="19405" y="105945"/>
                </a:lnTo>
                <a:lnTo>
                  <a:pt x="18923" y="100814"/>
                </a:lnTo>
                <a:lnTo>
                  <a:pt x="16319" y="95620"/>
                </a:lnTo>
                <a:lnTo>
                  <a:pt x="13830" y="91035"/>
                </a:lnTo>
                <a:lnTo>
                  <a:pt x="8525" y="79509"/>
                </a:lnTo>
                <a:lnTo>
                  <a:pt x="4429" y="67417"/>
                </a:lnTo>
                <a:lnTo>
                  <a:pt x="2171" y="59145"/>
                </a:lnTo>
                <a:lnTo>
                  <a:pt x="0" y="50573"/>
                </a:lnTo>
                <a:lnTo>
                  <a:pt x="7264" y="42242"/>
                </a:lnTo>
                <a:lnTo>
                  <a:pt x="16116" y="41822"/>
                </a:lnTo>
                <a:lnTo>
                  <a:pt x="26352" y="41340"/>
                </a:lnTo>
                <a:lnTo>
                  <a:pt x="27851" y="48769"/>
                </a:lnTo>
                <a:lnTo>
                  <a:pt x="27876" y="57685"/>
                </a:lnTo>
                <a:lnTo>
                  <a:pt x="28695" y="45389"/>
                </a:lnTo>
                <a:lnTo>
                  <a:pt x="31792" y="32599"/>
                </a:lnTo>
                <a:lnTo>
                  <a:pt x="34201" y="23039"/>
                </a:lnTo>
                <a:lnTo>
                  <a:pt x="35648" y="16181"/>
                </a:lnTo>
                <a:lnTo>
                  <a:pt x="42151" y="12663"/>
                </a:lnTo>
                <a:lnTo>
                  <a:pt x="46342" y="7418"/>
                </a:lnTo>
                <a:lnTo>
                  <a:pt x="57305" y="2266"/>
                </a:lnTo>
                <a:lnTo>
                  <a:pt x="71458" y="241"/>
                </a:lnTo>
                <a:lnTo>
                  <a:pt x="74549" y="141"/>
                </a:lnTo>
                <a:lnTo>
                  <a:pt x="82309" y="428"/>
                </a:lnTo>
                <a:lnTo>
                  <a:pt x="87070" y="1010"/>
                </a:lnTo>
                <a:lnTo>
                  <a:pt x="91211" y="1208"/>
                </a:lnTo>
                <a:lnTo>
                  <a:pt x="103226" y="598"/>
                </a:lnTo>
                <a:lnTo>
                  <a:pt x="116893" y="0"/>
                </a:lnTo>
                <a:lnTo>
                  <a:pt x="126428" y="1602"/>
                </a:lnTo>
                <a:lnTo>
                  <a:pt x="132460" y="11346"/>
                </a:lnTo>
                <a:lnTo>
                  <a:pt x="133737" y="25800"/>
                </a:lnTo>
                <a:lnTo>
                  <a:pt x="134023" y="32158"/>
                </a:lnTo>
                <a:lnTo>
                  <a:pt x="134302" y="35168"/>
                </a:lnTo>
                <a:lnTo>
                  <a:pt x="130416" y="36679"/>
                </a:lnTo>
                <a:lnTo>
                  <a:pt x="128422" y="42445"/>
                </a:lnTo>
                <a:lnTo>
                  <a:pt x="127304" y="45683"/>
                </a:lnTo>
                <a:lnTo>
                  <a:pt x="125984" y="52846"/>
                </a:lnTo>
                <a:lnTo>
                  <a:pt x="126301" y="56224"/>
                </a:lnTo>
                <a:lnTo>
                  <a:pt x="127380" y="68630"/>
                </a:lnTo>
                <a:lnTo>
                  <a:pt x="127175" y="81153"/>
                </a:lnTo>
                <a:lnTo>
                  <a:pt x="126288" y="86793"/>
                </a:lnTo>
                <a:lnTo>
                  <a:pt x="121587" y="98771"/>
                </a:lnTo>
                <a:lnTo>
                  <a:pt x="115701" y="109875"/>
                </a:lnTo>
                <a:lnTo>
                  <a:pt x="114134" y="113920"/>
                </a:lnTo>
                <a:lnTo>
                  <a:pt x="108950" y="126591"/>
                </a:lnTo>
                <a:lnTo>
                  <a:pt x="99610" y="135405"/>
                </a:lnTo>
                <a:lnTo>
                  <a:pt x="94551" y="136666"/>
                </a:lnTo>
                <a:lnTo>
                  <a:pt x="90119" y="137136"/>
                </a:lnTo>
                <a:lnTo>
                  <a:pt x="87350" y="136996"/>
                </a:lnTo>
                <a:lnTo>
                  <a:pt x="83070" y="138355"/>
                </a:lnTo>
                <a:lnTo>
                  <a:pt x="78308" y="139854"/>
                </a:lnTo>
                <a:lnTo>
                  <a:pt x="73190" y="142152"/>
                </a:lnTo>
                <a:lnTo>
                  <a:pt x="68630" y="1435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801180" y="5999253"/>
            <a:ext cx="88341" cy="105803"/>
          </a:xfrm>
          <a:custGeom>
            <a:avLst/>
            <a:gdLst/>
            <a:ahLst/>
            <a:cxnLst/>
            <a:rect l="l" t="t" r="r" b="b"/>
            <a:pathLst>
              <a:path w="88341" h="105803">
                <a:moveTo>
                  <a:pt x="88341" y="0"/>
                </a:moveTo>
                <a:lnTo>
                  <a:pt x="87793" y="2508"/>
                </a:lnTo>
                <a:lnTo>
                  <a:pt x="88252" y="3048"/>
                </a:lnTo>
                <a:lnTo>
                  <a:pt x="88341" y="0"/>
                </a:lnTo>
                <a:close/>
              </a:path>
              <a:path w="88341" h="105803">
                <a:moveTo>
                  <a:pt x="3047" y="-96456"/>
                </a:moveTo>
                <a:lnTo>
                  <a:pt x="0" y="-102755"/>
                </a:lnTo>
                <a:lnTo>
                  <a:pt x="8801" y="698"/>
                </a:lnTo>
                <a:lnTo>
                  <a:pt x="19860" y="6968"/>
                </a:lnTo>
                <a:lnTo>
                  <a:pt x="29741" y="15185"/>
                </a:lnTo>
                <a:lnTo>
                  <a:pt x="32054" y="17030"/>
                </a:lnTo>
                <a:lnTo>
                  <a:pt x="37490" y="21221"/>
                </a:lnTo>
                <a:lnTo>
                  <a:pt x="44322" y="23926"/>
                </a:lnTo>
                <a:lnTo>
                  <a:pt x="49529" y="28321"/>
                </a:lnTo>
                <a:lnTo>
                  <a:pt x="55105" y="33045"/>
                </a:lnTo>
                <a:lnTo>
                  <a:pt x="59486" y="39903"/>
                </a:lnTo>
                <a:lnTo>
                  <a:pt x="67005" y="40792"/>
                </a:lnTo>
                <a:lnTo>
                  <a:pt x="72958" y="29427"/>
                </a:lnTo>
                <a:lnTo>
                  <a:pt x="79061" y="18348"/>
                </a:lnTo>
                <a:lnTo>
                  <a:pt x="83515" y="10883"/>
                </a:lnTo>
                <a:lnTo>
                  <a:pt x="84366" y="9512"/>
                </a:lnTo>
                <a:lnTo>
                  <a:pt x="87033" y="6019"/>
                </a:lnTo>
                <a:lnTo>
                  <a:pt x="87375" y="4419"/>
                </a:lnTo>
                <a:lnTo>
                  <a:pt x="87793" y="2508"/>
                </a:lnTo>
                <a:lnTo>
                  <a:pt x="85216" y="-520"/>
                </a:lnTo>
                <a:lnTo>
                  <a:pt x="79578" y="-7162"/>
                </a:lnTo>
                <a:lnTo>
                  <a:pt x="73634" y="-12128"/>
                </a:lnTo>
                <a:lnTo>
                  <a:pt x="66738" y="-17043"/>
                </a:lnTo>
                <a:lnTo>
                  <a:pt x="57128" y="-25303"/>
                </a:lnTo>
                <a:lnTo>
                  <a:pt x="48842" y="-34992"/>
                </a:lnTo>
                <a:lnTo>
                  <a:pt x="41520" y="-45626"/>
                </a:lnTo>
                <a:lnTo>
                  <a:pt x="34802" y="-56719"/>
                </a:lnTo>
                <a:lnTo>
                  <a:pt x="28325" y="-67786"/>
                </a:lnTo>
                <a:lnTo>
                  <a:pt x="24104" y="-74688"/>
                </a:lnTo>
                <a:lnTo>
                  <a:pt x="21374" y="-79006"/>
                </a:lnTo>
                <a:lnTo>
                  <a:pt x="18491" y="-83388"/>
                </a:lnTo>
                <a:lnTo>
                  <a:pt x="15138" y="-87248"/>
                </a:lnTo>
                <a:lnTo>
                  <a:pt x="10464" y="-92621"/>
                </a:lnTo>
                <a:lnTo>
                  <a:pt x="3047" y="-96456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801180" y="5896496"/>
            <a:ext cx="88341" cy="143548"/>
          </a:xfrm>
          <a:custGeom>
            <a:avLst/>
            <a:gdLst/>
            <a:ahLst/>
            <a:cxnLst/>
            <a:rect l="l" t="t" r="r" b="b"/>
            <a:pathLst>
              <a:path w="88341" h="143548">
                <a:moveTo>
                  <a:pt x="8801" y="103454"/>
                </a:moveTo>
                <a:lnTo>
                  <a:pt x="19860" y="109724"/>
                </a:lnTo>
                <a:lnTo>
                  <a:pt x="29741" y="117941"/>
                </a:lnTo>
                <a:lnTo>
                  <a:pt x="32054" y="119786"/>
                </a:lnTo>
                <a:lnTo>
                  <a:pt x="37490" y="123977"/>
                </a:lnTo>
                <a:lnTo>
                  <a:pt x="44322" y="126682"/>
                </a:lnTo>
                <a:lnTo>
                  <a:pt x="49529" y="131076"/>
                </a:lnTo>
                <a:lnTo>
                  <a:pt x="55105" y="135801"/>
                </a:lnTo>
                <a:lnTo>
                  <a:pt x="59486" y="142659"/>
                </a:lnTo>
                <a:lnTo>
                  <a:pt x="67005" y="143548"/>
                </a:lnTo>
                <a:lnTo>
                  <a:pt x="72958" y="132182"/>
                </a:lnTo>
                <a:lnTo>
                  <a:pt x="79061" y="121104"/>
                </a:lnTo>
                <a:lnTo>
                  <a:pt x="83515" y="113639"/>
                </a:lnTo>
                <a:lnTo>
                  <a:pt x="84366" y="112267"/>
                </a:lnTo>
                <a:lnTo>
                  <a:pt x="87033" y="108775"/>
                </a:lnTo>
                <a:lnTo>
                  <a:pt x="87375" y="107175"/>
                </a:lnTo>
                <a:lnTo>
                  <a:pt x="88341" y="102755"/>
                </a:lnTo>
                <a:lnTo>
                  <a:pt x="88252" y="105803"/>
                </a:lnTo>
                <a:lnTo>
                  <a:pt x="85216" y="102234"/>
                </a:lnTo>
                <a:lnTo>
                  <a:pt x="79578" y="95592"/>
                </a:lnTo>
                <a:lnTo>
                  <a:pt x="73634" y="90627"/>
                </a:lnTo>
                <a:lnTo>
                  <a:pt x="66738" y="85712"/>
                </a:lnTo>
                <a:lnTo>
                  <a:pt x="57128" y="77452"/>
                </a:lnTo>
                <a:lnTo>
                  <a:pt x="48842" y="67763"/>
                </a:lnTo>
                <a:lnTo>
                  <a:pt x="41520" y="57129"/>
                </a:lnTo>
                <a:lnTo>
                  <a:pt x="34802" y="46036"/>
                </a:lnTo>
                <a:lnTo>
                  <a:pt x="28325" y="34969"/>
                </a:lnTo>
                <a:lnTo>
                  <a:pt x="24104" y="28066"/>
                </a:lnTo>
                <a:lnTo>
                  <a:pt x="21374" y="23748"/>
                </a:lnTo>
                <a:lnTo>
                  <a:pt x="18491" y="19367"/>
                </a:lnTo>
                <a:lnTo>
                  <a:pt x="15138" y="15506"/>
                </a:lnTo>
                <a:lnTo>
                  <a:pt x="10464" y="10134"/>
                </a:lnTo>
                <a:lnTo>
                  <a:pt x="3047" y="629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687203" y="6655744"/>
            <a:ext cx="185631" cy="73582"/>
          </a:xfrm>
          <a:custGeom>
            <a:avLst/>
            <a:gdLst/>
            <a:ahLst/>
            <a:cxnLst/>
            <a:rect l="l" t="t" r="r" b="b"/>
            <a:pathLst>
              <a:path w="185631" h="73582">
                <a:moveTo>
                  <a:pt x="884" y="33870"/>
                </a:moveTo>
                <a:lnTo>
                  <a:pt x="1544" y="35153"/>
                </a:lnTo>
                <a:lnTo>
                  <a:pt x="5062" y="37363"/>
                </a:lnTo>
                <a:lnTo>
                  <a:pt x="8415" y="39344"/>
                </a:lnTo>
                <a:lnTo>
                  <a:pt x="12085" y="39839"/>
                </a:lnTo>
                <a:lnTo>
                  <a:pt x="17254" y="42163"/>
                </a:lnTo>
                <a:lnTo>
                  <a:pt x="22309" y="44145"/>
                </a:lnTo>
                <a:lnTo>
                  <a:pt x="27465" y="46989"/>
                </a:lnTo>
                <a:lnTo>
                  <a:pt x="33002" y="50025"/>
                </a:lnTo>
                <a:lnTo>
                  <a:pt x="39809" y="53276"/>
                </a:lnTo>
                <a:lnTo>
                  <a:pt x="45753" y="55156"/>
                </a:lnTo>
                <a:lnTo>
                  <a:pt x="57836" y="59419"/>
                </a:lnTo>
                <a:lnTo>
                  <a:pt x="69894" y="63514"/>
                </a:lnTo>
                <a:lnTo>
                  <a:pt x="74366" y="64681"/>
                </a:lnTo>
                <a:lnTo>
                  <a:pt x="86863" y="67797"/>
                </a:lnTo>
                <a:lnTo>
                  <a:pt x="98991" y="70202"/>
                </a:lnTo>
                <a:lnTo>
                  <a:pt x="105786" y="70738"/>
                </a:lnTo>
                <a:lnTo>
                  <a:pt x="118223" y="72057"/>
                </a:lnTo>
                <a:lnTo>
                  <a:pt x="131052" y="73582"/>
                </a:lnTo>
                <a:lnTo>
                  <a:pt x="138361" y="73532"/>
                </a:lnTo>
                <a:lnTo>
                  <a:pt x="142705" y="73126"/>
                </a:lnTo>
                <a:lnTo>
                  <a:pt x="147315" y="71539"/>
                </a:lnTo>
                <a:lnTo>
                  <a:pt x="151226" y="70205"/>
                </a:lnTo>
                <a:lnTo>
                  <a:pt x="154935" y="68935"/>
                </a:lnTo>
                <a:lnTo>
                  <a:pt x="161958" y="66535"/>
                </a:lnTo>
                <a:lnTo>
                  <a:pt x="165780" y="65087"/>
                </a:lnTo>
                <a:lnTo>
                  <a:pt x="172562" y="62534"/>
                </a:lnTo>
                <a:lnTo>
                  <a:pt x="176042" y="59994"/>
                </a:lnTo>
                <a:lnTo>
                  <a:pt x="180792" y="55244"/>
                </a:lnTo>
                <a:lnTo>
                  <a:pt x="184856" y="51193"/>
                </a:lnTo>
                <a:lnTo>
                  <a:pt x="185631" y="42608"/>
                </a:lnTo>
                <a:lnTo>
                  <a:pt x="183700" y="37744"/>
                </a:lnTo>
                <a:lnTo>
                  <a:pt x="181389" y="31864"/>
                </a:lnTo>
                <a:lnTo>
                  <a:pt x="176321" y="28549"/>
                </a:lnTo>
                <a:lnTo>
                  <a:pt x="170772" y="26720"/>
                </a:lnTo>
                <a:lnTo>
                  <a:pt x="163914" y="24447"/>
                </a:lnTo>
                <a:lnTo>
                  <a:pt x="157208" y="25831"/>
                </a:lnTo>
                <a:lnTo>
                  <a:pt x="150286" y="24231"/>
                </a:lnTo>
                <a:lnTo>
                  <a:pt x="147023" y="23494"/>
                </a:lnTo>
                <a:lnTo>
                  <a:pt x="144965" y="21348"/>
                </a:lnTo>
                <a:lnTo>
                  <a:pt x="142324" y="19875"/>
                </a:lnTo>
                <a:lnTo>
                  <a:pt x="138806" y="17894"/>
                </a:lnTo>
                <a:lnTo>
                  <a:pt x="134958" y="16268"/>
                </a:lnTo>
                <a:lnTo>
                  <a:pt x="131592" y="14414"/>
                </a:lnTo>
                <a:lnTo>
                  <a:pt x="126817" y="11785"/>
                </a:lnTo>
                <a:lnTo>
                  <a:pt x="117203" y="5397"/>
                </a:lnTo>
                <a:lnTo>
                  <a:pt x="114917" y="0"/>
                </a:lnTo>
                <a:lnTo>
                  <a:pt x="7589" y="4762"/>
                </a:lnTo>
                <a:lnTo>
                  <a:pt x="4031" y="15061"/>
                </a:lnTo>
                <a:lnTo>
                  <a:pt x="0" y="27522"/>
                </a:lnTo>
                <a:lnTo>
                  <a:pt x="884" y="33870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687203" y="6655744"/>
            <a:ext cx="185631" cy="73582"/>
          </a:xfrm>
          <a:custGeom>
            <a:avLst/>
            <a:gdLst/>
            <a:ahLst/>
            <a:cxnLst/>
            <a:rect l="l" t="t" r="r" b="b"/>
            <a:pathLst>
              <a:path w="185631" h="73582">
                <a:moveTo>
                  <a:pt x="7589" y="4762"/>
                </a:moveTo>
                <a:lnTo>
                  <a:pt x="4031" y="15061"/>
                </a:lnTo>
                <a:lnTo>
                  <a:pt x="0" y="27522"/>
                </a:lnTo>
                <a:lnTo>
                  <a:pt x="884" y="33870"/>
                </a:lnTo>
                <a:lnTo>
                  <a:pt x="1544" y="35153"/>
                </a:lnTo>
                <a:lnTo>
                  <a:pt x="5062" y="37363"/>
                </a:lnTo>
                <a:lnTo>
                  <a:pt x="6395" y="38150"/>
                </a:lnTo>
                <a:lnTo>
                  <a:pt x="8415" y="39344"/>
                </a:lnTo>
                <a:lnTo>
                  <a:pt x="9736" y="38785"/>
                </a:lnTo>
                <a:lnTo>
                  <a:pt x="12085" y="39839"/>
                </a:lnTo>
                <a:lnTo>
                  <a:pt x="17254" y="42163"/>
                </a:lnTo>
                <a:lnTo>
                  <a:pt x="22309" y="44145"/>
                </a:lnTo>
                <a:lnTo>
                  <a:pt x="27465" y="46989"/>
                </a:lnTo>
                <a:lnTo>
                  <a:pt x="33002" y="50025"/>
                </a:lnTo>
                <a:lnTo>
                  <a:pt x="39809" y="53276"/>
                </a:lnTo>
                <a:lnTo>
                  <a:pt x="45753" y="55156"/>
                </a:lnTo>
                <a:lnTo>
                  <a:pt x="57836" y="59419"/>
                </a:lnTo>
                <a:lnTo>
                  <a:pt x="69894" y="63514"/>
                </a:lnTo>
                <a:lnTo>
                  <a:pt x="74366" y="64681"/>
                </a:lnTo>
                <a:lnTo>
                  <a:pt x="86863" y="67797"/>
                </a:lnTo>
                <a:lnTo>
                  <a:pt x="98991" y="70202"/>
                </a:lnTo>
                <a:lnTo>
                  <a:pt x="105786" y="70738"/>
                </a:lnTo>
                <a:lnTo>
                  <a:pt x="118223" y="72057"/>
                </a:lnTo>
                <a:lnTo>
                  <a:pt x="131052" y="73582"/>
                </a:lnTo>
                <a:lnTo>
                  <a:pt x="138361" y="73532"/>
                </a:lnTo>
                <a:lnTo>
                  <a:pt x="142705" y="73126"/>
                </a:lnTo>
                <a:lnTo>
                  <a:pt x="147315" y="71539"/>
                </a:lnTo>
                <a:lnTo>
                  <a:pt x="151226" y="70205"/>
                </a:lnTo>
                <a:lnTo>
                  <a:pt x="154935" y="68935"/>
                </a:lnTo>
                <a:lnTo>
                  <a:pt x="161958" y="66535"/>
                </a:lnTo>
                <a:lnTo>
                  <a:pt x="165780" y="65087"/>
                </a:lnTo>
                <a:lnTo>
                  <a:pt x="172562" y="62534"/>
                </a:lnTo>
                <a:lnTo>
                  <a:pt x="176042" y="59994"/>
                </a:lnTo>
                <a:lnTo>
                  <a:pt x="180792" y="55244"/>
                </a:lnTo>
                <a:lnTo>
                  <a:pt x="184856" y="51193"/>
                </a:lnTo>
                <a:lnTo>
                  <a:pt x="185631" y="42608"/>
                </a:lnTo>
                <a:lnTo>
                  <a:pt x="183700" y="37744"/>
                </a:lnTo>
                <a:lnTo>
                  <a:pt x="181389" y="31864"/>
                </a:lnTo>
                <a:lnTo>
                  <a:pt x="176321" y="28549"/>
                </a:lnTo>
                <a:lnTo>
                  <a:pt x="170772" y="26720"/>
                </a:lnTo>
                <a:lnTo>
                  <a:pt x="163914" y="24447"/>
                </a:lnTo>
                <a:lnTo>
                  <a:pt x="157208" y="25831"/>
                </a:lnTo>
                <a:lnTo>
                  <a:pt x="150286" y="24231"/>
                </a:lnTo>
                <a:lnTo>
                  <a:pt x="147023" y="23494"/>
                </a:lnTo>
                <a:lnTo>
                  <a:pt x="144965" y="21348"/>
                </a:lnTo>
                <a:lnTo>
                  <a:pt x="142324" y="19875"/>
                </a:lnTo>
                <a:lnTo>
                  <a:pt x="138806" y="17894"/>
                </a:lnTo>
                <a:lnTo>
                  <a:pt x="134958" y="16268"/>
                </a:lnTo>
                <a:lnTo>
                  <a:pt x="131592" y="14414"/>
                </a:lnTo>
                <a:lnTo>
                  <a:pt x="126817" y="11785"/>
                </a:lnTo>
                <a:lnTo>
                  <a:pt x="117203" y="5397"/>
                </a:lnTo>
                <a:lnTo>
                  <a:pt x="1149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630181" y="6593289"/>
            <a:ext cx="71462" cy="65671"/>
          </a:xfrm>
          <a:custGeom>
            <a:avLst/>
            <a:gdLst/>
            <a:ahLst/>
            <a:cxnLst/>
            <a:rect l="l" t="t" r="r" b="b"/>
            <a:pathLst>
              <a:path w="71462" h="65671">
                <a:moveTo>
                  <a:pt x="606" y="23328"/>
                </a:moveTo>
                <a:lnTo>
                  <a:pt x="261" y="35164"/>
                </a:lnTo>
                <a:lnTo>
                  <a:pt x="355" y="54838"/>
                </a:lnTo>
                <a:lnTo>
                  <a:pt x="0" y="58153"/>
                </a:lnTo>
                <a:lnTo>
                  <a:pt x="342" y="64833"/>
                </a:lnTo>
                <a:lnTo>
                  <a:pt x="4914" y="64833"/>
                </a:lnTo>
                <a:lnTo>
                  <a:pt x="9677" y="65671"/>
                </a:lnTo>
                <a:lnTo>
                  <a:pt x="14287" y="65062"/>
                </a:lnTo>
                <a:lnTo>
                  <a:pt x="15548" y="64907"/>
                </a:lnTo>
                <a:lnTo>
                  <a:pt x="28212" y="64017"/>
                </a:lnTo>
                <a:lnTo>
                  <a:pt x="40881" y="63233"/>
                </a:lnTo>
                <a:lnTo>
                  <a:pt x="50622" y="62293"/>
                </a:lnTo>
                <a:lnTo>
                  <a:pt x="51841" y="60388"/>
                </a:lnTo>
                <a:lnTo>
                  <a:pt x="60807" y="59499"/>
                </a:lnTo>
                <a:lnTo>
                  <a:pt x="71462" y="0"/>
                </a:lnTo>
                <a:lnTo>
                  <a:pt x="1422" y="14643"/>
                </a:lnTo>
                <a:lnTo>
                  <a:pt x="606" y="23328"/>
                </a:lnTo>
                <a:close/>
              </a:path>
            </a:pathLst>
          </a:custGeom>
          <a:solidFill>
            <a:srgbClr val="A55D2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630181" y="6593289"/>
            <a:ext cx="71462" cy="65671"/>
          </a:xfrm>
          <a:custGeom>
            <a:avLst/>
            <a:gdLst/>
            <a:ahLst/>
            <a:cxnLst/>
            <a:rect l="l" t="t" r="r" b="b"/>
            <a:pathLst>
              <a:path w="71462" h="65671">
                <a:moveTo>
                  <a:pt x="60807" y="59499"/>
                </a:moveTo>
                <a:lnTo>
                  <a:pt x="51841" y="60388"/>
                </a:lnTo>
                <a:lnTo>
                  <a:pt x="50622" y="62293"/>
                </a:lnTo>
                <a:lnTo>
                  <a:pt x="40881" y="63233"/>
                </a:lnTo>
                <a:lnTo>
                  <a:pt x="28212" y="64017"/>
                </a:lnTo>
                <a:lnTo>
                  <a:pt x="15548" y="64907"/>
                </a:lnTo>
                <a:lnTo>
                  <a:pt x="14287" y="65062"/>
                </a:lnTo>
                <a:lnTo>
                  <a:pt x="9677" y="65671"/>
                </a:lnTo>
                <a:lnTo>
                  <a:pt x="4914" y="64833"/>
                </a:lnTo>
                <a:lnTo>
                  <a:pt x="342" y="64833"/>
                </a:lnTo>
                <a:lnTo>
                  <a:pt x="0" y="58153"/>
                </a:lnTo>
                <a:lnTo>
                  <a:pt x="355" y="54838"/>
                </a:lnTo>
                <a:lnTo>
                  <a:pt x="342" y="48120"/>
                </a:lnTo>
                <a:lnTo>
                  <a:pt x="261" y="35164"/>
                </a:lnTo>
                <a:lnTo>
                  <a:pt x="606" y="23328"/>
                </a:lnTo>
                <a:lnTo>
                  <a:pt x="1422" y="14643"/>
                </a:lnTo>
                <a:lnTo>
                  <a:pt x="714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620367" y="6353766"/>
            <a:ext cx="123037" cy="262334"/>
          </a:xfrm>
          <a:custGeom>
            <a:avLst/>
            <a:gdLst/>
            <a:ahLst/>
            <a:cxnLst/>
            <a:rect l="l" t="t" r="r" b="b"/>
            <a:pathLst>
              <a:path w="123037" h="262334">
                <a:moveTo>
                  <a:pt x="4318" y="256971"/>
                </a:moveTo>
                <a:lnTo>
                  <a:pt x="5740" y="262293"/>
                </a:lnTo>
                <a:lnTo>
                  <a:pt x="13621" y="262334"/>
                </a:lnTo>
                <a:lnTo>
                  <a:pt x="26136" y="260118"/>
                </a:lnTo>
                <a:lnTo>
                  <a:pt x="38612" y="256589"/>
                </a:lnTo>
                <a:lnTo>
                  <a:pt x="50507" y="253390"/>
                </a:lnTo>
                <a:lnTo>
                  <a:pt x="55892" y="252221"/>
                </a:lnTo>
                <a:lnTo>
                  <a:pt x="62128" y="253479"/>
                </a:lnTo>
                <a:lnTo>
                  <a:pt x="67589" y="252679"/>
                </a:lnTo>
                <a:lnTo>
                  <a:pt x="72910" y="251891"/>
                </a:lnTo>
                <a:lnTo>
                  <a:pt x="76720" y="248577"/>
                </a:lnTo>
                <a:lnTo>
                  <a:pt x="81927" y="248196"/>
                </a:lnTo>
                <a:lnTo>
                  <a:pt x="123037" y="102400"/>
                </a:lnTo>
                <a:lnTo>
                  <a:pt x="117068" y="0"/>
                </a:lnTo>
                <a:lnTo>
                  <a:pt x="85661" y="0"/>
                </a:lnTo>
                <a:lnTo>
                  <a:pt x="85550" y="4253"/>
                </a:lnTo>
                <a:lnTo>
                  <a:pt x="84000" y="17199"/>
                </a:lnTo>
                <a:lnTo>
                  <a:pt x="80846" y="29416"/>
                </a:lnTo>
                <a:lnTo>
                  <a:pt x="76366" y="41143"/>
                </a:lnTo>
                <a:lnTo>
                  <a:pt x="70838" y="52623"/>
                </a:lnTo>
                <a:lnTo>
                  <a:pt x="64541" y="64096"/>
                </a:lnTo>
                <a:lnTo>
                  <a:pt x="63685" y="65673"/>
                </a:lnTo>
                <a:lnTo>
                  <a:pt x="59400" y="77607"/>
                </a:lnTo>
                <a:lnTo>
                  <a:pt x="56362" y="89865"/>
                </a:lnTo>
                <a:lnTo>
                  <a:pt x="52235" y="100379"/>
                </a:lnTo>
                <a:lnTo>
                  <a:pt x="46571" y="111798"/>
                </a:lnTo>
                <a:lnTo>
                  <a:pt x="41694" y="123545"/>
                </a:lnTo>
                <a:lnTo>
                  <a:pt x="41192" y="125116"/>
                </a:lnTo>
                <a:lnTo>
                  <a:pt x="37017" y="137159"/>
                </a:lnTo>
                <a:lnTo>
                  <a:pt x="32488" y="148865"/>
                </a:lnTo>
                <a:lnTo>
                  <a:pt x="27722" y="160455"/>
                </a:lnTo>
                <a:lnTo>
                  <a:pt x="22832" y="172152"/>
                </a:lnTo>
                <a:lnTo>
                  <a:pt x="17932" y="184175"/>
                </a:lnTo>
                <a:lnTo>
                  <a:pt x="17320" y="185774"/>
                </a:lnTo>
                <a:lnTo>
                  <a:pt x="13558" y="198096"/>
                </a:lnTo>
                <a:lnTo>
                  <a:pt x="9601" y="209892"/>
                </a:lnTo>
                <a:lnTo>
                  <a:pt x="6197" y="217665"/>
                </a:lnTo>
                <a:lnTo>
                  <a:pt x="4178" y="221449"/>
                </a:lnTo>
                <a:lnTo>
                  <a:pt x="4178" y="232765"/>
                </a:lnTo>
                <a:lnTo>
                  <a:pt x="4737" y="236029"/>
                </a:lnTo>
                <a:lnTo>
                  <a:pt x="4191" y="238467"/>
                </a:lnTo>
                <a:lnTo>
                  <a:pt x="3594" y="241172"/>
                </a:lnTo>
                <a:lnTo>
                  <a:pt x="609" y="244030"/>
                </a:lnTo>
                <a:lnTo>
                  <a:pt x="406" y="246672"/>
                </a:lnTo>
                <a:lnTo>
                  <a:pt x="0" y="252171"/>
                </a:lnTo>
                <a:lnTo>
                  <a:pt x="4318" y="256971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620367" y="6353766"/>
            <a:ext cx="123037" cy="262334"/>
          </a:xfrm>
          <a:custGeom>
            <a:avLst/>
            <a:gdLst/>
            <a:ahLst/>
            <a:cxnLst/>
            <a:rect l="l" t="t" r="r" b="b"/>
            <a:pathLst>
              <a:path w="123037" h="262334">
                <a:moveTo>
                  <a:pt x="81927" y="248196"/>
                </a:moveTo>
                <a:lnTo>
                  <a:pt x="76720" y="248577"/>
                </a:lnTo>
                <a:lnTo>
                  <a:pt x="72910" y="251891"/>
                </a:lnTo>
                <a:lnTo>
                  <a:pt x="67589" y="252679"/>
                </a:lnTo>
                <a:lnTo>
                  <a:pt x="62128" y="253479"/>
                </a:lnTo>
                <a:lnTo>
                  <a:pt x="55892" y="252221"/>
                </a:lnTo>
                <a:lnTo>
                  <a:pt x="50507" y="253390"/>
                </a:lnTo>
                <a:lnTo>
                  <a:pt x="38612" y="256589"/>
                </a:lnTo>
                <a:lnTo>
                  <a:pt x="26136" y="260118"/>
                </a:lnTo>
                <a:lnTo>
                  <a:pt x="13621" y="262334"/>
                </a:lnTo>
                <a:lnTo>
                  <a:pt x="5740" y="262293"/>
                </a:lnTo>
                <a:lnTo>
                  <a:pt x="4318" y="256971"/>
                </a:lnTo>
                <a:lnTo>
                  <a:pt x="0" y="252171"/>
                </a:lnTo>
                <a:lnTo>
                  <a:pt x="406" y="246672"/>
                </a:lnTo>
                <a:lnTo>
                  <a:pt x="609" y="244030"/>
                </a:lnTo>
                <a:lnTo>
                  <a:pt x="3594" y="241172"/>
                </a:lnTo>
                <a:lnTo>
                  <a:pt x="4191" y="238467"/>
                </a:lnTo>
                <a:lnTo>
                  <a:pt x="4737" y="236029"/>
                </a:lnTo>
                <a:lnTo>
                  <a:pt x="4178" y="232765"/>
                </a:lnTo>
                <a:lnTo>
                  <a:pt x="4178" y="230250"/>
                </a:lnTo>
                <a:lnTo>
                  <a:pt x="4178" y="221449"/>
                </a:lnTo>
                <a:lnTo>
                  <a:pt x="6197" y="217665"/>
                </a:lnTo>
                <a:lnTo>
                  <a:pt x="9601" y="209892"/>
                </a:lnTo>
                <a:lnTo>
                  <a:pt x="13558" y="198096"/>
                </a:lnTo>
                <a:lnTo>
                  <a:pt x="17320" y="185774"/>
                </a:lnTo>
                <a:lnTo>
                  <a:pt x="17932" y="184175"/>
                </a:lnTo>
                <a:lnTo>
                  <a:pt x="22832" y="172152"/>
                </a:lnTo>
                <a:lnTo>
                  <a:pt x="27722" y="160455"/>
                </a:lnTo>
                <a:lnTo>
                  <a:pt x="32488" y="148865"/>
                </a:lnTo>
                <a:lnTo>
                  <a:pt x="37017" y="137159"/>
                </a:lnTo>
                <a:lnTo>
                  <a:pt x="41192" y="125116"/>
                </a:lnTo>
                <a:lnTo>
                  <a:pt x="41694" y="123545"/>
                </a:lnTo>
                <a:lnTo>
                  <a:pt x="46571" y="111798"/>
                </a:lnTo>
                <a:lnTo>
                  <a:pt x="52235" y="100379"/>
                </a:lnTo>
                <a:lnTo>
                  <a:pt x="56362" y="89865"/>
                </a:lnTo>
                <a:lnTo>
                  <a:pt x="59400" y="77607"/>
                </a:lnTo>
                <a:lnTo>
                  <a:pt x="63685" y="65673"/>
                </a:lnTo>
                <a:lnTo>
                  <a:pt x="64541" y="64096"/>
                </a:lnTo>
                <a:lnTo>
                  <a:pt x="70838" y="52623"/>
                </a:lnTo>
                <a:lnTo>
                  <a:pt x="76366" y="41143"/>
                </a:lnTo>
                <a:lnTo>
                  <a:pt x="80846" y="29416"/>
                </a:lnTo>
                <a:lnTo>
                  <a:pt x="84000" y="17199"/>
                </a:lnTo>
                <a:lnTo>
                  <a:pt x="85550" y="4253"/>
                </a:lnTo>
                <a:lnTo>
                  <a:pt x="85661" y="0"/>
                </a:lnTo>
                <a:lnTo>
                  <a:pt x="117068" y="0"/>
                </a:lnTo>
                <a:lnTo>
                  <a:pt x="123037" y="1024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644165" y="6109013"/>
            <a:ext cx="181237" cy="571487"/>
          </a:xfrm>
          <a:custGeom>
            <a:avLst/>
            <a:gdLst/>
            <a:ahLst/>
            <a:cxnLst/>
            <a:rect l="l" t="t" r="r" b="b"/>
            <a:pathLst>
              <a:path w="181237" h="571487">
                <a:moveTo>
                  <a:pt x="171832" y="408720"/>
                </a:moveTo>
                <a:lnTo>
                  <a:pt x="174148" y="396484"/>
                </a:lnTo>
                <a:lnTo>
                  <a:pt x="176235" y="384243"/>
                </a:lnTo>
                <a:lnTo>
                  <a:pt x="178016" y="371903"/>
                </a:lnTo>
                <a:lnTo>
                  <a:pt x="179411" y="359367"/>
                </a:lnTo>
                <a:lnTo>
                  <a:pt x="180340" y="346540"/>
                </a:lnTo>
                <a:lnTo>
                  <a:pt x="180725" y="333328"/>
                </a:lnTo>
                <a:lnTo>
                  <a:pt x="180840" y="318876"/>
                </a:lnTo>
                <a:lnTo>
                  <a:pt x="181062" y="306110"/>
                </a:lnTo>
                <a:lnTo>
                  <a:pt x="181237" y="293258"/>
                </a:lnTo>
                <a:lnTo>
                  <a:pt x="181207" y="280408"/>
                </a:lnTo>
                <a:lnTo>
                  <a:pt x="180813" y="267647"/>
                </a:lnTo>
                <a:lnTo>
                  <a:pt x="179895" y="255062"/>
                </a:lnTo>
                <a:lnTo>
                  <a:pt x="178296" y="242741"/>
                </a:lnTo>
                <a:lnTo>
                  <a:pt x="177734" y="239509"/>
                </a:lnTo>
                <a:lnTo>
                  <a:pt x="175703" y="227019"/>
                </a:lnTo>
                <a:lnTo>
                  <a:pt x="174062" y="214426"/>
                </a:lnTo>
                <a:lnTo>
                  <a:pt x="172661" y="201772"/>
                </a:lnTo>
                <a:lnTo>
                  <a:pt x="171765" y="193116"/>
                </a:lnTo>
                <a:lnTo>
                  <a:pt x="170545" y="180379"/>
                </a:lnTo>
                <a:lnTo>
                  <a:pt x="169518" y="167797"/>
                </a:lnTo>
                <a:lnTo>
                  <a:pt x="168683" y="155288"/>
                </a:lnTo>
                <a:lnTo>
                  <a:pt x="168038" y="142774"/>
                </a:lnTo>
                <a:lnTo>
                  <a:pt x="167579" y="130175"/>
                </a:lnTo>
                <a:lnTo>
                  <a:pt x="167306" y="117411"/>
                </a:lnTo>
                <a:lnTo>
                  <a:pt x="167218" y="102527"/>
                </a:lnTo>
                <a:lnTo>
                  <a:pt x="166667" y="89778"/>
                </a:lnTo>
                <a:lnTo>
                  <a:pt x="165721" y="77282"/>
                </a:lnTo>
                <a:lnTo>
                  <a:pt x="165440" y="68719"/>
                </a:lnTo>
                <a:lnTo>
                  <a:pt x="165638" y="56213"/>
                </a:lnTo>
                <a:lnTo>
                  <a:pt x="164533" y="42377"/>
                </a:lnTo>
                <a:lnTo>
                  <a:pt x="164031" y="41363"/>
                </a:lnTo>
                <a:lnTo>
                  <a:pt x="164318" y="32018"/>
                </a:lnTo>
                <a:lnTo>
                  <a:pt x="164919" y="13777"/>
                </a:lnTo>
                <a:lnTo>
                  <a:pt x="165335" y="777"/>
                </a:lnTo>
                <a:lnTo>
                  <a:pt x="165351" y="0"/>
                </a:lnTo>
                <a:lnTo>
                  <a:pt x="155425" y="3602"/>
                </a:lnTo>
                <a:lnTo>
                  <a:pt x="145732" y="11571"/>
                </a:lnTo>
                <a:lnTo>
                  <a:pt x="136376" y="18037"/>
                </a:lnTo>
                <a:lnTo>
                  <a:pt x="128280" y="17691"/>
                </a:lnTo>
                <a:lnTo>
                  <a:pt x="121613" y="13639"/>
                </a:lnTo>
                <a:lnTo>
                  <a:pt x="115021" y="19659"/>
                </a:lnTo>
                <a:lnTo>
                  <a:pt x="107401" y="18186"/>
                </a:lnTo>
                <a:lnTo>
                  <a:pt x="103083" y="17335"/>
                </a:lnTo>
                <a:lnTo>
                  <a:pt x="97699" y="18224"/>
                </a:lnTo>
                <a:lnTo>
                  <a:pt x="93279" y="18224"/>
                </a:lnTo>
                <a:lnTo>
                  <a:pt x="80522" y="17739"/>
                </a:lnTo>
                <a:lnTo>
                  <a:pt x="67830" y="16456"/>
                </a:lnTo>
                <a:lnTo>
                  <a:pt x="55195" y="14629"/>
                </a:lnTo>
                <a:lnTo>
                  <a:pt x="42611" y="12517"/>
                </a:lnTo>
                <a:lnTo>
                  <a:pt x="30069" y="10375"/>
                </a:lnTo>
                <a:lnTo>
                  <a:pt x="17563" y="8459"/>
                </a:lnTo>
                <a:lnTo>
                  <a:pt x="6314" y="7167"/>
                </a:lnTo>
                <a:lnTo>
                  <a:pt x="3460" y="17953"/>
                </a:lnTo>
                <a:lnTo>
                  <a:pt x="2720" y="30708"/>
                </a:lnTo>
                <a:lnTo>
                  <a:pt x="2356" y="43421"/>
                </a:lnTo>
                <a:lnTo>
                  <a:pt x="1890" y="48120"/>
                </a:lnTo>
                <a:lnTo>
                  <a:pt x="568" y="60521"/>
                </a:lnTo>
                <a:lnTo>
                  <a:pt x="0" y="73413"/>
                </a:lnTo>
                <a:lnTo>
                  <a:pt x="359" y="86358"/>
                </a:lnTo>
                <a:lnTo>
                  <a:pt x="1821" y="98919"/>
                </a:lnTo>
                <a:lnTo>
                  <a:pt x="3376" y="106387"/>
                </a:lnTo>
                <a:lnTo>
                  <a:pt x="5514" y="118914"/>
                </a:lnTo>
                <a:lnTo>
                  <a:pt x="7490" y="131472"/>
                </a:lnTo>
                <a:lnTo>
                  <a:pt x="8799" y="136309"/>
                </a:lnTo>
                <a:lnTo>
                  <a:pt x="13928" y="147976"/>
                </a:lnTo>
                <a:lnTo>
                  <a:pt x="20028" y="159125"/>
                </a:lnTo>
                <a:lnTo>
                  <a:pt x="24305" y="168490"/>
                </a:lnTo>
                <a:lnTo>
                  <a:pt x="28592" y="180394"/>
                </a:lnTo>
                <a:lnTo>
                  <a:pt x="32961" y="192417"/>
                </a:lnTo>
                <a:lnTo>
                  <a:pt x="37607" y="204207"/>
                </a:lnTo>
                <a:lnTo>
                  <a:pt x="39799" y="209359"/>
                </a:lnTo>
                <a:lnTo>
                  <a:pt x="41996" y="213258"/>
                </a:lnTo>
                <a:lnTo>
                  <a:pt x="44460" y="217462"/>
                </a:lnTo>
                <a:lnTo>
                  <a:pt x="45298" y="218884"/>
                </a:lnTo>
                <a:lnTo>
                  <a:pt x="47165" y="223481"/>
                </a:lnTo>
                <a:lnTo>
                  <a:pt x="48499" y="224447"/>
                </a:lnTo>
                <a:lnTo>
                  <a:pt x="55856" y="233711"/>
                </a:lnTo>
                <a:lnTo>
                  <a:pt x="62097" y="246785"/>
                </a:lnTo>
                <a:lnTo>
                  <a:pt x="62621" y="250609"/>
                </a:lnTo>
                <a:lnTo>
                  <a:pt x="64883" y="262442"/>
                </a:lnTo>
                <a:lnTo>
                  <a:pt x="69386" y="274632"/>
                </a:lnTo>
                <a:lnTo>
                  <a:pt x="70686" y="281419"/>
                </a:lnTo>
                <a:lnTo>
                  <a:pt x="71721" y="294094"/>
                </a:lnTo>
                <a:lnTo>
                  <a:pt x="72954" y="306674"/>
                </a:lnTo>
                <a:lnTo>
                  <a:pt x="74137" y="319211"/>
                </a:lnTo>
                <a:lnTo>
                  <a:pt x="75023" y="331754"/>
                </a:lnTo>
                <a:lnTo>
                  <a:pt x="75363" y="344355"/>
                </a:lnTo>
                <a:lnTo>
                  <a:pt x="74911" y="357066"/>
                </a:lnTo>
                <a:lnTo>
                  <a:pt x="74597" y="360768"/>
                </a:lnTo>
                <a:lnTo>
                  <a:pt x="73293" y="373399"/>
                </a:lnTo>
                <a:lnTo>
                  <a:pt x="71881" y="386048"/>
                </a:lnTo>
                <a:lnTo>
                  <a:pt x="70459" y="398690"/>
                </a:lnTo>
                <a:lnTo>
                  <a:pt x="69125" y="411302"/>
                </a:lnTo>
                <a:lnTo>
                  <a:pt x="68590" y="416839"/>
                </a:lnTo>
                <a:lnTo>
                  <a:pt x="67329" y="429429"/>
                </a:lnTo>
                <a:lnTo>
                  <a:pt x="65895" y="442069"/>
                </a:lnTo>
                <a:lnTo>
                  <a:pt x="64353" y="454702"/>
                </a:lnTo>
                <a:lnTo>
                  <a:pt x="63929" y="458076"/>
                </a:lnTo>
                <a:lnTo>
                  <a:pt x="61041" y="470371"/>
                </a:lnTo>
                <a:lnTo>
                  <a:pt x="57759" y="482667"/>
                </a:lnTo>
                <a:lnTo>
                  <a:pt x="57567" y="483755"/>
                </a:lnTo>
                <a:lnTo>
                  <a:pt x="55047" y="496535"/>
                </a:lnTo>
                <a:lnTo>
                  <a:pt x="52210" y="508760"/>
                </a:lnTo>
                <a:lnTo>
                  <a:pt x="49567" y="520979"/>
                </a:lnTo>
                <a:lnTo>
                  <a:pt x="48384" y="527875"/>
                </a:lnTo>
                <a:lnTo>
                  <a:pt x="47205" y="540199"/>
                </a:lnTo>
                <a:lnTo>
                  <a:pt x="44743" y="556417"/>
                </a:lnTo>
                <a:lnTo>
                  <a:pt x="39698" y="564845"/>
                </a:lnTo>
                <a:lnTo>
                  <a:pt x="39393" y="571487"/>
                </a:lnTo>
                <a:lnTo>
                  <a:pt x="44981" y="565340"/>
                </a:lnTo>
                <a:lnTo>
                  <a:pt x="47102" y="564337"/>
                </a:lnTo>
                <a:lnTo>
                  <a:pt x="51166" y="562394"/>
                </a:lnTo>
                <a:lnTo>
                  <a:pt x="53630" y="561708"/>
                </a:lnTo>
                <a:lnTo>
                  <a:pt x="58862" y="561720"/>
                </a:lnTo>
                <a:lnTo>
                  <a:pt x="71520" y="562126"/>
                </a:lnTo>
                <a:lnTo>
                  <a:pt x="84175" y="562955"/>
                </a:lnTo>
                <a:lnTo>
                  <a:pt x="96866" y="563719"/>
                </a:lnTo>
                <a:lnTo>
                  <a:pt x="106652" y="563956"/>
                </a:lnTo>
                <a:lnTo>
                  <a:pt x="119472" y="563064"/>
                </a:lnTo>
                <a:lnTo>
                  <a:pt x="131863" y="561047"/>
                </a:lnTo>
                <a:lnTo>
                  <a:pt x="144389" y="558892"/>
                </a:lnTo>
                <a:lnTo>
                  <a:pt x="145641" y="558711"/>
                </a:lnTo>
                <a:lnTo>
                  <a:pt x="157787" y="557737"/>
                </a:lnTo>
                <a:lnTo>
                  <a:pt x="168836" y="553043"/>
                </a:lnTo>
                <a:lnTo>
                  <a:pt x="169390" y="549135"/>
                </a:lnTo>
                <a:lnTo>
                  <a:pt x="164309" y="539443"/>
                </a:lnTo>
                <a:lnTo>
                  <a:pt x="161755" y="527214"/>
                </a:lnTo>
                <a:lnTo>
                  <a:pt x="160779" y="525602"/>
                </a:lnTo>
                <a:lnTo>
                  <a:pt x="158620" y="522808"/>
                </a:lnTo>
                <a:lnTo>
                  <a:pt x="153782" y="523481"/>
                </a:lnTo>
                <a:lnTo>
                  <a:pt x="152258" y="518998"/>
                </a:lnTo>
                <a:lnTo>
                  <a:pt x="151102" y="515632"/>
                </a:lnTo>
                <a:lnTo>
                  <a:pt x="153680" y="508711"/>
                </a:lnTo>
                <a:lnTo>
                  <a:pt x="154366" y="505472"/>
                </a:lnTo>
                <a:lnTo>
                  <a:pt x="156690" y="493211"/>
                </a:lnTo>
                <a:lnTo>
                  <a:pt x="158721" y="480693"/>
                </a:lnTo>
                <a:lnTo>
                  <a:pt x="160654" y="468046"/>
                </a:lnTo>
                <a:lnTo>
                  <a:pt x="162682" y="455397"/>
                </a:lnTo>
                <a:lnTo>
                  <a:pt x="164310" y="446354"/>
                </a:lnTo>
                <a:lnTo>
                  <a:pt x="166834" y="433559"/>
                </a:lnTo>
                <a:lnTo>
                  <a:pt x="169368" y="421046"/>
                </a:lnTo>
                <a:lnTo>
                  <a:pt x="171832" y="408720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649217" y="6115286"/>
            <a:ext cx="1498" cy="894"/>
          </a:xfrm>
          <a:custGeom>
            <a:avLst/>
            <a:gdLst/>
            <a:ahLst/>
            <a:cxnLst/>
            <a:rect l="l" t="t" r="r" b="b"/>
            <a:pathLst>
              <a:path w="1498" h="894">
                <a:moveTo>
                  <a:pt x="1498" y="0"/>
                </a:moveTo>
                <a:lnTo>
                  <a:pt x="0" y="749"/>
                </a:lnTo>
                <a:lnTo>
                  <a:pt x="1262" y="894"/>
                </a:lnTo>
                <a:lnTo>
                  <a:pt x="1498" y="0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644165" y="6109013"/>
            <a:ext cx="181237" cy="571487"/>
          </a:xfrm>
          <a:custGeom>
            <a:avLst/>
            <a:gdLst/>
            <a:ahLst/>
            <a:cxnLst/>
            <a:rect l="l" t="t" r="r" b="b"/>
            <a:pathLst>
              <a:path w="181237" h="571487">
                <a:moveTo>
                  <a:pt x="6551" y="6273"/>
                </a:moveTo>
                <a:lnTo>
                  <a:pt x="3460" y="17953"/>
                </a:lnTo>
                <a:lnTo>
                  <a:pt x="2720" y="30708"/>
                </a:lnTo>
                <a:lnTo>
                  <a:pt x="2356" y="43421"/>
                </a:lnTo>
                <a:lnTo>
                  <a:pt x="1890" y="48120"/>
                </a:lnTo>
                <a:lnTo>
                  <a:pt x="568" y="60521"/>
                </a:lnTo>
                <a:lnTo>
                  <a:pt x="0" y="73413"/>
                </a:lnTo>
                <a:lnTo>
                  <a:pt x="359" y="86358"/>
                </a:lnTo>
                <a:lnTo>
                  <a:pt x="1821" y="98919"/>
                </a:lnTo>
                <a:lnTo>
                  <a:pt x="3376" y="106387"/>
                </a:lnTo>
                <a:lnTo>
                  <a:pt x="5514" y="118914"/>
                </a:lnTo>
                <a:lnTo>
                  <a:pt x="7490" y="131472"/>
                </a:lnTo>
                <a:lnTo>
                  <a:pt x="8799" y="136309"/>
                </a:lnTo>
                <a:lnTo>
                  <a:pt x="13928" y="147976"/>
                </a:lnTo>
                <a:lnTo>
                  <a:pt x="20028" y="159125"/>
                </a:lnTo>
                <a:lnTo>
                  <a:pt x="24305" y="168490"/>
                </a:lnTo>
                <a:lnTo>
                  <a:pt x="28592" y="180394"/>
                </a:lnTo>
                <a:lnTo>
                  <a:pt x="32961" y="192417"/>
                </a:lnTo>
                <a:lnTo>
                  <a:pt x="37607" y="204207"/>
                </a:lnTo>
                <a:lnTo>
                  <a:pt x="39799" y="209359"/>
                </a:lnTo>
                <a:lnTo>
                  <a:pt x="41996" y="213258"/>
                </a:lnTo>
                <a:lnTo>
                  <a:pt x="44460" y="217462"/>
                </a:lnTo>
                <a:lnTo>
                  <a:pt x="45298" y="218884"/>
                </a:lnTo>
                <a:lnTo>
                  <a:pt x="47165" y="223481"/>
                </a:lnTo>
                <a:lnTo>
                  <a:pt x="48499" y="224447"/>
                </a:lnTo>
                <a:lnTo>
                  <a:pt x="55856" y="233711"/>
                </a:lnTo>
                <a:lnTo>
                  <a:pt x="62097" y="246785"/>
                </a:lnTo>
                <a:lnTo>
                  <a:pt x="62621" y="250609"/>
                </a:lnTo>
                <a:lnTo>
                  <a:pt x="64883" y="262442"/>
                </a:lnTo>
                <a:lnTo>
                  <a:pt x="69386" y="274632"/>
                </a:lnTo>
                <a:lnTo>
                  <a:pt x="70686" y="281419"/>
                </a:lnTo>
                <a:lnTo>
                  <a:pt x="71721" y="294094"/>
                </a:lnTo>
                <a:lnTo>
                  <a:pt x="72954" y="306674"/>
                </a:lnTo>
                <a:lnTo>
                  <a:pt x="74137" y="319211"/>
                </a:lnTo>
                <a:lnTo>
                  <a:pt x="75023" y="331754"/>
                </a:lnTo>
                <a:lnTo>
                  <a:pt x="75363" y="344355"/>
                </a:lnTo>
                <a:lnTo>
                  <a:pt x="74911" y="357066"/>
                </a:lnTo>
                <a:lnTo>
                  <a:pt x="74597" y="360768"/>
                </a:lnTo>
                <a:lnTo>
                  <a:pt x="73293" y="373399"/>
                </a:lnTo>
                <a:lnTo>
                  <a:pt x="71881" y="386048"/>
                </a:lnTo>
                <a:lnTo>
                  <a:pt x="70459" y="398690"/>
                </a:lnTo>
                <a:lnTo>
                  <a:pt x="69125" y="411302"/>
                </a:lnTo>
                <a:lnTo>
                  <a:pt x="68590" y="416839"/>
                </a:lnTo>
                <a:lnTo>
                  <a:pt x="67329" y="429429"/>
                </a:lnTo>
                <a:lnTo>
                  <a:pt x="65895" y="442069"/>
                </a:lnTo>
                <a:lnTo>
                  <a:pt x="64353" y="454702"/>
                </a:lnTo>
                <a:lnTo>
                  <a:pt x="63929" y="458076"/>
                </a:lnTo>
                <a:lnTo>
                  <a:pt x="61041" y="470371"/>
                </a:lnTo>
                <a:lnTo>
                  <a:pt x="57759" y="482667"/>
                </a:lnTo>
                <a:lnTo>
                  <a:pt x="57567" y="483755"/>
                </a:lnTo>
                <a:lnTo>
                  <a:pt x="55047" y="496535"/>
                </a:lnTo>
                <a:lnTo>
                  <a:pt x="52210" y="508760"/>
                </a:lnTo>
                <a:lnTo>
                  <a:pt x="49567" y="520979"/>
                </a:lnTo>
                <a:lnTo>
                  <a:pt x="48384" y="527875"/>
                </a:lnTo>
                <a:lnTo>
                  <a:pt x="47205" y="540199"/>
                </a:lnTo>
                <a:lnTo>
                  <a:pt x="44743" y="556417"/>
                </a:lnTo>
                <a:lnTo>
                  <a:pt x="39698" y="564845"/>
                </a:lnTo>
                <a:lnTo>
                  <a:pt x="39393" y="571487"/>
                </a:lnTo>
                <a:lnTo>
                  <a:pt x="44981" y="565340"/>
                </a:lnTo>
                <a:lnTo>
                  <a:pt x="47102" y="564337"/>
                </a:lnTo>
                <a:lnTo>
                  <a:pt x="51166" y="562394"/>
                </a:lnTo>
                <a:lnTo>
                  <a:pt x="53630" y="561708"/>
                </a:lnTo>
                <a:lnTo>
                  <a:pt x="58862" y="561720"/>
                </a:lnTo>
                <a:lnTo>
                  <a:pt x="71520" y="562126"/>
                </a:lnTo>
                <a:lnTo>
                  <a:pt x="84175" y="562955"/>
                </a:lnTo>
                <a:lnTo>
                  <a:pt x="96866" y="563719"/>
                </a:lnTo>
                <a:lnTo>
                  <a:pt x="106652" y="563956"/>
                </a:lnTo>
                <a:lnTo>
                  <a:pt x="119472" y="563064"/>
                </a:lnTo>
                <a:lnTo>
                  <a:pt x="131863" y="561047"/>
                </a:lnTo>
                <a:lnTo>
                  <a:pt x="144389" y="558892"/>
                </a:lnTo>
                <a:lnTo>
                  <a:pt x="145641" y="558711"/>
                </a:lnTo>
                <a:lnTo>
                  <a:pt x="157787" y="557737"/>
                </a:lnTo>
                <a:lnTo>
                  <a:pt x="168836" y="553043"/>
                </a:lnTo>
                <a:lnTo>
                  <a:pt x="169390" y="549135"/>
                </a:lnTo>
                <a:lnTo>
                  <a:pt x="164309" y="539443"/>
                </a:lnTo>
                <a:lnTo>
                  <a:pt x="161755" y="527214"/>
                </a:lnTo>
                <a:lnTo>
                  <a:pt x="160779" y="525602"/>
                </a:lnTo>
                <a:lnTo>
                  <a:pt x="158620" y="522808"/>
                </a:lnTo>
                <a:lnTo>
                  <a:pt x="153782" y="523481"/>
                </a:lnTo>
                <a:lnTo>
                  <a:pt x="152258" y="518998"/>
                </a:lnTo>
                <a:lnTo>
                  <a:pt x="151102" y="515632"/>
                </a:lnTo>
                <a:lnTo>
                  <a:pt x="153680" y="508711"/>
                </a:lnTo>
                <a:lnTo>
                  <a:pt x="154366" y="505472"/>
                </a:lnTo>
                <a:lnTo>
                  <a:pt x="156690" y="493211"/>
                </a:lnTo>
                <a:lnTo>
                  <a:pt x="158721" y="480693"/>
                </a:lnTo>
                <a:lnTo>
                  <a:pt x="160654" y="468046"/>
                </a:lnTo>
                <a:lnTo>
                  <a:pt x="162682" y="455397"/>
                </a:lnTo>
                <a:lnTo>
                  <a:pt x="164310" y="446354"/>
                </a:lnTo>
                <a:lnTo>
                  <a:pt x="166834" y="433559"/>
                </a:lnTo>
                <a:lnTo>
                  <a:pt x="169368" y="421046"/>
                </a:lnTo>
                <a:lnTo>
                  <a:pt x="171832" y="408720"/>
                </a:lnTo>
                <a:lnTo>
                  <a:pt x="174148" y="396484"/>
                </a:lnTo>
                <a:lnTo>
                  <a:pt x="176235" y="384243"/>
                </a:lnTo>
                <a:lnTo>
                  <a:pt x="178016" y="371903"/>
                </a:lnTo>
                <a:lnTo>
                  <a:pt x="179411" y="359367"/>
                </a:lnTo>
                <a:lnTo>
                  <a:pt x="180340" y="346540"/>
                </a:lnTo>
                <a:lnTo>
                  <a:pt x="180725" y="333328"/>
                </a:lnTo>
                <a:lnTo>
                  <a:pt x="180731" y="331469"/>
                </a:lnTo>
                <a:lnTo>
                  <a:pt x="180840" y="318876"/>
                </a:lnTo>
                <a:lnTo>
                  <a:pt x="181062" y="306110"/>
                </a:lnTo>
                <a:lnTo>
                  <a:pt x="181237" y="293258"/>
                </a:lnTo>
                <a:lnTo>
                  <a:pt x="181207" y="280408"/>
                </a:lnTo>
                <a:lnTo>
                  <a:pt x="180813" y="267647"/>
                </a:lnTo>
                <a:lnTo>
                  <a:pt x="179895" y="255062"/>
                </a:lnTo>
                <a:lnTo>
                  <a:pt x="178296" y="242741"/>
                </a:lnTo>
                <a:lnTo>
                  <a:pt x="177734" y="239509"/>
                </a:lnTo>
                <a:lnTo>
                  <a:pt x="175703" y="227019"/>
                </a:lnTo>
                <a:lnTo>
                  <a:pt x="174062" y="214426"/>
                </a:lnTo>
                <a:lnTo>
                  <a:pt x="172661" y="201772"/>
                </a:lnTo>
                <a:lnTo>
                  <a:pt x="171765" y="193116"/>
                </a:lnTo>
                <a:lnTo>
                  <a:pt x="170545" y="180379"/>
                </a:lnTo>
                <a:lnTo>
                  <a:pt x="169518" y="167797"/>
                </a:lnTo>
                <a:lnTo>
                  <a:pt x="168683" y="155288"/>
                </a:lnTo>
                <a:lnTo>
                  <a:pt x="168038" y="142774"/>
                </a:lnTo>
                <a:lnTo>
                  <a:pt x="167579" y="130175"/>
                </a:lnTo>
                <a:lnTo>
                  <a:pt x="167306" y="117411"/>
                </a:lnTo>
                <a:lnTo>
                  <a:pt x="167216" y="104404"/>
                </a:lnTo>
                <a:lnTo>
                  <a:pt x="167218" y="102527"/>
                </a:lnTo>
                <a:lnTo>
                  <a:pt x="166667" y="89778"/>
                </a:lnTo>
                <a:lnTo>
                  <a:pt x="165721" y="77282"/>
                </a:lnTo>
                <a:lnTo>
                  <a:pt x="165440" y="68719"/>
                </a:lnTo>
                <a:lnTo>
                  <a:pt x="165638" y="56213"/>
                </a:lnTo>
                <a:lnTo>
                  <a:pt x="164533" y="42377"/>
                </a:lnTo>
                <a:lnTo>
                  <a:pt x="164031" y="41363"/>
                </a:lnTo>
                <a:lnTo>
                  <a:pt x="164318" y="32018"/>
                </a:lnTo>
                <a:lnTo>
                  <a:pt x="164919" y="13777"/>
                </a:lnTo>
                <a:lnTo>
                  <a:pt x="165335" y="777"/>
                </a:lnTo>
                <a:lnTo>
                  <a:pt x="165351" y="0"/>
                </a:lnTo>
                <a:lnTo>
                  <a:pt x="155425" y="3602"/>
                </a:lnTo>
                <a:lnTo>
                  <a:pt x="145732" y="11571"/>
                </a:lnTo>
                <a:lnTo>
                  <a:pt x="136376" y="18037"/>
                </a:lnTo>
                <a:lnTo>
                  <a:pt x="128280" y="17691"/>
                </a:lnTo>
                <a:lnTo>
                  <a:pt x="121613" y="13639"/>
                </a:lnTo>
                <a:lnTo>
                  <a:pt x="115021" y="19659"/>
                </a:lnTo>
                <a:lnTo>
                  <a:pt x="107401" y="18186"/>
                </a:lnTo>
                <a:lnTo>
                  <a:pt x="103083" y="17335"/>
                </a:lnTo>
                <a:lnTo>
                  <a:pt x="97699" y="18224"/>
                </a:lnTo>
                <a:lnTo>
                  <a:pt x="93279" y="18224"/>
                </a:lnTo>
                <a:lnTo>
                  <a:pt x="80522" y="17739"/>
                </a:lnTo>
                <a:lnTo>
                  <a:pt x="67830" y="16456"/>
                </a:lnTo>
                <a:lnTo>
                  <a:pt x="55195" y="14629"/>
                </a:lnTo>
                <a:lnTo>
                  <a:pt x="42611" y="12517"/>
                </a:lnTo>
                <a:lnTo>
                  <a:pt x="30069" y="10375"/>
                </a:lnTo>
                <a:lnTo>
                  <a:pt x="17563" y="8459"/>
                </a:lnTo>
                <a:lnTo>
                  <a:pt x="5052" y="70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761549" y="6672333"/>
            <a:ext cx="87871" cy="20764"/>
          </a:xfrm>
          <a:custGeom>
            <a:avLst/>
            <a:gdLst/>
            <a:ahLst/>
            <a:cxnLst/>
            <a:rect l="l" t="t" r="r" b="b"/>
            <a:pathLst>
              <a:path w="87871" h="20764">
                <a:moveTo>
                  <a:pt x="87871" y="9245"/>
                </a:moveTo>
                <a:lnTo>
                  <a:pt x="85877" y="15595"/>
                </a:lnTo>
                <a:lnTo>
                  <a:pt x="73240" y="15709"/>
                </a:lnTo>
                <a:lnTo>
                  <a:pt x="67945" y="17462"/>
                </a:lnTo>
                <a:lnTo>
                  <a:pt x="55657" y="20055"/>
                </a:lnTo>
                <a:lnTo>
                  <a:pt x="42911" y="20735"/>
                </a:lnTo>
                <a:lnTo>
                  <a:pt x="36918" y="20764"/>
                </a:lnTo>
                <a:lnTo>
                  <a:pt x="24302" y="17956"/>
                </a:lnTo>
                <a:lnTo>
                  <a:pt x="12977" y="11983"/>
                </a:lnTo>
                <a:lnTo>
                  <a:pt x="10274" y="10426"/>
                </a:lnTo>
                <a:lnTo>
                  <a:pt x="5588" y="7785"/>
                </a:lnTo>
                <a:lnTo>
                  <a:pt x="812" y="54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619166" y="5728685"/>
            <a:ext cx="204271" cy="402463"/>
          </a:xfrm>
          <a:custGeom>
            <a:avLst/>
            <a:gdLst/>
            <a:ahLst/>
            <a:cxnLst/>
            <a:rect l="l" t="t" r="r" b="b"/>
            <a:pathLst>
              <a:path w="204271" h="402463">
                <a:moveTo>
                  <a:pt x="132514" y="41262"/>
                </a:moveTo>
                <a:lnTo>
                  <a:pt x="121671" y="35377"/>
                </a:lnTo>
                <a:lnTo>
                  <a:pt x="109150" y="30449"/>
                </a:lnTo>
                <a:lnTo>
                  <a:pt x="105577" y="28790"/>
                </a:lnTo>
                <a:lnTo>
                  <a:pt x="94388" y="23038"/>
                </a:lnTo>
                <a:lnTo>
                  <a:pt x="82956" y="16541"/>
                </a:lnTo>
                <a:lnTo>
                  <a:pt x="72424" y="8908"/>
                </a:lnTo>
                <a:lnTo>
                  <a:pt x="64112" y="0"/>
                </a:lnTo>
                <a:lnTo>
                  <a:pt x="60893" y="10655"/>
                </a:lnTo>
                <a:lnTo>
                  <a:pt x="59810" y="22665"/>
                </a:lnTo>
                <a:lnTo>
                  <a:pt x="56543" y="28574"/>
                </a:lnTo>
                <a:lnTo>
                  <a:pt x="57089" y="25819"/>
                </a:lnTo>
                <a:lnTo>
                  <a:pt x="51597" y="37113"/>
                </a:lnTo>
                <a:lnTo>
                  <a:pt x="43439" y="47380"/>
                </a:lnTo>
                <a:lnTo>
                  <a:pt x="35880" y="56768"/>
                </a:lnTo>
                <a:lnTo>
                  <a:pt x="28789" y="67111"/>
                </a:lnTo>
                <a:lnTo>
                  <a:pt x="21806" y="78236"/>
                </a:lnTo>
                <a:lnTo>
                  <a:pt x="15947" y="89470"/>
                </a:lnTo>
                <a:lnTo>
                  <a:pt x="14861" y="92011"/>
                </a:lnTo>
                <a:lnTo>
                  <a:pt x="12982" y="96596"/>
                </a:lnTo>
                <a:lnTo>
                  <a:pt x="12664" y="101726"/>
                </a:lnTo>
                <a:lnTo>
                  <a:pt x="10975" y="106286"/>
                </a:lnTo>
                <a:lnTo>
                  <a:pt x="8562" y="112915"/>
                </a:lnTo>
                <a:lnTo>
                  <a:pt x="5196" y="119748"/>
                </a:lnTo>
                <a:lnTo>
                  <a:pt x="3177" y="127457"/>
                </a:lnTo>
                <a:lnTo>
                  <a:pt x="869" y="139756"/>
                </a:lnTo>
                <a:lnTo>
                  <a:pt x="0" y="152318"/>
                </a:lnTo>
                <a:lnTo>
                  <a:pt x="88" y="165031"/>
                </a:lnTo>
                <a:lnTo>
                  <a:pt x="654" y="177782"/>
                </a:lnTo>
                <a:lnTo>
                  <a:pt x="955" y="183908"/>
                </a:lnTo>
                <a:lnTo>
                  <a:pt x="1272" y="190969"/>
                </a:lnTo>
                <a:lnTo>
                  <a:pt x="1171" y="198805"/>
                </a:lnTo>
                <a:lnTo>
                  <a:pt x="2720" y="205765"/>
                </a:lnTo>
                <a:lnTo>
                  <a:pt x="3723" y="205003"/>
                </a:lnTo>
                <a:lnTo>
                  <a:pt x="5269" y="217485"/>
                </a:lnTo>
                <a:lnTo>
                  <a:pt x="6952" y="229998"/>
                </a:lnTo>
                <a:lnTo>
                  <a:pt x="8724" y="242540"/>
                </a:lnTo>
                <a:lnTo>
                  <a:pt x="10538" y="255109"/>
                </a:lnTo>
                <a:lnTo>
                  <a:pt x="12343" y="267704"/>
                </a:lnTo>
                <a:lnTo>
                  <a:pt x="14093" y="280324"/>
                </a:lnTo>
                <a:lnTo>
                  <a:pt x="15738" y="292966"/>
                </a:lnTo>
                <a:lnTo>
                  <a:pt x="17231" y="305629"/>
                </a:lnTo>
                <a:lnTo>
                  <a:pt x="18523" y="318313"/>
                </a:lnTo>
                <a:lnTo>
                  <a:pt x="19566" y="331014"/>
                </a:lnTo>
                <a:lnTo>
                  <a:pt x="20312" y="343732"/>
                </a:lnTo>
                <a:lnTo>
                  <a:pt x="20712" y="356464"/>
                </a:lnTo>
                <a:lnTo>
                  <a:pt x="20767" y="370344"/>
                </a:lnTo>
                <a:lnTo>
                  <a:pt x="21846" y="378561"/>
                </a:lnTo>
                <a:lnTo>
                  <a:pt x="20411" y="385648"/>
                </a:lnTo>
                <a:lnTo>
                  <a:pt x="32423" y="388658"/>
                </a:lnTo>
                <a:lnTo>
                  <a:pt x="45211" y="390798"/>
                </a:lnTo>
                <a:lnTo>
                  <a:pt x="52021" y="391769"/>
                </a:lnTo>
                <a:lnTo>
                  <a:pt x="58511" y="392696"/>
                </a:lnTo>
                <a:lnTo>
                  <a:pt x="64975" y="392772"/>
                </a:lnTo>
                <a:lnTo>
                  <a:pt x="71414" y="393534"/>
                </a:lnTo>
                <a:lnTo>
                  <a:pt x="78920" y="394436"/>
                </a:lnTo>
                <a:lnTo>
                  <a:pt x="85143" y="397992"/>
                </a:lnTo>
                <a:lnTo>
                  <a:pt x="92280" y="398970"/>
                </a:lnTo>
                <a:lnTo>
                  <a:pt x="98719" y="399846"/>
                </a:lnTo>
                <a:lnTo>
                  <a:pt x="105628" y="398665"/>
                </a:lnTo>
                <a:lnTo>
                  <a:pt x="112143" y="398932"/>
                </a:lnTo>
                <a:lnTo>
                  <a:pt x="119039" y="399224"/>
                </a:lnTo>
                <a:lnTo>
                  <a:pt x="126380" y="401383"/>
                </a:lnTo>
                <a:lnTo>
                  <a:pt x="133060" y="401142"/>
                </a:lnTo>
                <a:lnTo>
                  <a:pt x="139118" y="400926"/>
                </a:lnTo>
                <a:lnTo>
                  <a:pt x="145862" y="398284"/>
                </a:lnTo>
                <a:lnTo>
                  <a:pt x="151907" y="396722"/>
                </a:lnTo>
                <a:lnTo>
                  <a:pt x="160905" y="398383"/>
                </a:lnTo>
                <a:lnTo>
                  <a:pt x="171826" y="401525"/>
                </a:lnTo>
                <a:lnTo>
                  <a:pt x="180888" y="399376"/>
                </a:lnTo>
                <a:lnTo>
                  <a:pt x="183974" y="397433"/>
                </a:lnTo>
                <a:lnTo>
                  <a:pt x="197081" y="402462"/>
                </a:lnTo>
                <a:lnTo>
                  <a:pt x="196954" y="398691"/>
                </a:lnTo>
                <a:lnTo>
                  <a:pt x="202062" y="392016"/>
                </a:lnTo>
                <a:lnTo>
                  <a:pt x="204063" y="376981"/>
                </a:lnTo>
                <a:lnTo>
                  <a:pt x="204271" y="360103"/>
                </a:lnTo>
                <a:lnTo>
                  <a:pt x="204001" y="347898"/>
                </a:lnTo>
                <a:lnTo>
                  <a:pt x="203922" y="333299"/>
                </a:lnTo>
                <a:lnTo>
                  <a:pt x="202868" y="320822"/>
                </a:lnTo>
                <a:lnTo>
                  <a:pt x="201555" y="308422"/>
                </a:lnTo>
                <a:lnTo>
                  <a:pt x="200713" y="296557"/>
                </a:lnTo>
                <a:lnTo>
                  <a:pt x="200095" y="283932"/>
                </a:lnTo>
                <a:lnTo>
                  <a:pt x="199243" y="271272"/>
                </a:lnTo>
                <a:lnTo>
                  <a:pt x="198259" y="258590"/>
                </a:lnTo>
                <a:lnTo>
                  <a:pt x="197243" y="245896"/>
                </a:lnTo>
                <a:lnTo>
                  <a:pt x="196294" y="233202"/>
                </a:lnTo>
                <a:lnTo>
                  <a:pt x="195513" y="220522"/>
                </a:lnTo>
                <a:lnTo>
                  <a:pt x="195214" y="214121"/>
                </a:lnTo>
                <a:lnTo>
                  <a:pt x="195214" y="187667"/>
                </a:lnTo>
                <a:lnTo>
                  <a:pt x="193960" y="174809"/>
                </a:lnTo>
                <a:lnTo>
                  <a:pt x="191323" y="162458"/>
                </a:lnTo>
                <a:lnTo>
                  <a:pt x="189854" y="156159"/>
                </a:lnTo>
                <a:lnTo>
                  <a:pt x="187074" y="143714"/>
                </a:lnTo>
                <a:lnTo>
                  <a:pt x="183166" y="131748"/>
                </a:lnTo>
                <a:lnTo>
                  <a:pt x="182552" y="130352"/>
                </a:lnTo>
                <a:lnTo>
                  <a:pt x="179263" y="123088"/>
                </a:lnTo>
                <a:lnTo>
                  <a:pt x="175554" y="117017"/>
                </a:lnTo>
                <a:lnTo>
                  <a:pt x="172252" y="110020"/>
                </a:lnTo>
                <a:lnTo>
                  <a:pt x="170931" y="107251"/>
                </a:lnTo>
                <a:lnTo>
                  <a:pt x="169750" y="104635"/>
                </a:lnTo>
                <a:lnTo>
                  <a:pt x="169331" y="101625"/>
                </a:lnTo>
                <a:lnTo>
                  <a:pt x="169712" y="98158"/>
                </a:lnTo>
                <a:lnTo>
                  <a:pt x="168988" y="94792"/>
                </a:lnTo>
                <a:lnTo>
                  <a:pt x="167083" y="92443"/>
                </a:lnTo>
                <a:lnTo>
                  <a:pt x="165991" y="86499"/>
                </a:lnTo>
                <a:lnTo>
                  <a:pt x="166296" y="81864"/>
                </a:lnTo>
                <a:lnTo>
                  <a:pt x="164353" y="76479"/>
                </a:lnTo>
                <a:lnTo>
                  <a:pt x="157358" y="65634"/>
                </a:lnTo>
                <a:lnTo>
                  <a:pt x="147245" y="57591"/>
                </a:lnTo>
                <a:lnTo>
                  <a:pt x="139918" y="52920"/>
                </a:lnTo>
                <a:lnTo>
                  <a:pt x="134660" y="49593"/>
                </a:lnTo>
                <a:lnTo>
                  <a:pt x="136311" y="44462"/>
                </a:lnTo>
                <a:lnTo>
                  <a:pt x="132514" y="41262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619166" y="5728685"/>
            <a:ext cx="204271" cy="402463"/>
          </a:xfrm>
          <a:custGeom>
            <a:avLst/>
            <a:gdLst/>
            <a:ahLst/>
            <a:cxnLst/>
            <a:rect l="l" t="t" r="r" b="b"/>
            <a:pathLst>
              <a:path w="204271" h="402463">
                <a:moveTo>
                  <a:pt x="57089" y="25819"/>
                </a:moveTo>
                <a:lnTo>
                  <a:pt x="51597" y="37113"/>
                </a:lnTo>
                <a:lnTo>
                  <a:pt x="43439" y="47380"/>
                </a:lnTo>
                <a:lnTo>
                  <a:pt x="35880" y="56768"/>
                </a:lnTo>
                <a:lnTo>
                  <a:pt x="28789" y="67111"/>
                </a:lnTo>
                <a:lnTo>
                  <a:pt x="21806" y="78236"/>
                </a:lnTo>
                <a:lnTo>
                  <a:pt x="15947" y="89470"/>
                </a:lnTo>
                <a:lnTo>
                  <a:pt x="14861" y="92011"/>
                </a:lnTo>
                <a:lnTo>
                  <a:pt x="12982" y="96596"/>
                </a:lnTo>
                <a:lnTo>
                  <a:pt x="12664" y="101726"/>
                </a:lnTo>
                <a:lnTo>
                  <a:pt x="10975" y="106286"/>
                </a:lnTo>
                <a:lnTo>
                  <a:pt x="8562" y="112915"/>
                </a:lnTo>
                <a:lnTo>
                  <a:pt x="5196" y="119748"/>
                </a:lnTo>
                <a:lnTo>
                  <a:pt x="3177" y="127457"/>
                </a:lnTo>
                <a:lnTo>
                  <a:pt x="869" y="139756"/>
                </a:lnTo>
                <a:lnTo>
                  <a:pt x="0" y="152318"/>
                </a:lnTo>
                <a:lnTo>
                  <a:pt x="88" y="165031"/>
                </a:lnTo>
                <a:lnTo>
                  <a:pt x="654" y="177782"/>
                </a:lnTo>
                <a:lnTo>
                  <a:pt x="955" y="183908"/>
                </a:lnTo>
                <a:lnTo>
                  <a:pt x="1272" y="190969"/>
                </a:lnTo>
                <a:lnTo>
                  <a:pt x="1171" y="198805"/>
                </a:lnTo>
                <a:lnTo>
                  <a:pt x="2720" y="205765"/>
                </a:lnTo>
                <a:lnTo>
                  <a:pt x="3190" y="205536"/>
                </a:lnTo>
                <a:lnTo>
                  <a:pt x="3330" y="205282"/>
                </a:lnTo>
                <a:lnTo>
                  <a:pt x="3723" y="205003"/>
                </a:lnTo>
                <a:lnTo>
                  <a:pt x="5269" y="217485"/>
                </a:lnTo>
                <a:lnTo>
                  <a:pt x="6952" y="229998"/>
                </a:lnTo>
                <a:lnTo>
                  <a:pt x="8724" y="242540"/>
                </a:lnTo>
                <a:lnTo>
                  <a:pt x="10538" y="255109"/>
                </a:lnTo>
                <a:lnTo>
                  <a:pt x="12343" y="267704"/>
                </a:lnTo>
                <a:lnTo>
                  <a:pt x="14093" y="280324"/>
                </a:lnTo>
                <a:lnTo>
                  <a:pt x="15738" y="292966"/>
                </a:lnTo>
                <a:lnTo>
                  <a:pt x="17231" y="305629"/>
                </a:lnTo>
                <a:lnTo>
                  <a:pt x="18523" y="318313"/>
                </a:lnTo>
                <a:lnTo>
                  <a:pt x="19566" y="331014"/>
                </a:lnTo>
                <a:lnTo>
                  <a:pt x="20312" y="343732"/>
                </a:lnTo>
                <a:lnTo>
                  <a:pt x="20712" y="356464"/>
                </a:lnTo>
                <a:lnTo>
                  <a:pt x="20767" y="363067"/>
                </a:lnTo>
                <a:lnTo>
                  <a:pt x="20767" y="370344"/>
                </a:lnTo>
                <a:lnTo>
                  <a:pt x="21846" y="378561"/>
                </a:lnTo>
                <a:lnTo>
                  <a:pt x="20411" y="385648"/>
                </a:lnTo>
                <a:lnTo>
                  <a:pt x="32423" y="388658"/>
                </a:lnTo>
                <a:lnTo>
                  <a:pt x="45211" y="390798"/>
                </a:lnTo>
                <a:lnTo>
                  <a:pt x="52021" y="391769"/>
                </a:lnTo>
                <a:lnTo>
                  <a:pt x="58511" y="392696"/>
                </a:lnTo>
                <a:lnTo>
                  <a:pt x="64975" y="392772"/>
                </a:lnTo>
                <a:lnTo>
                  <a:pt x="71414" y="393534"/>
                </a:lnTo>
                <a:lnTo>
                  <a:pt x="78920" y="394436"/>
                </a:lnTo>
                <a:lnTo>
                  <a:pt x="85143" y="397992"/>
                </a:lnTo>
                <a:lnTo>
                  <a:pt x="92280" y="398970"/>
                </a:lnTo>
                <a:lnTo>
                  <a:pt x="98719" y="399846"/>
                </a:lnTo>
                <a:lnTo>
                  <a:pt x="105628" y="398665"/>
                </a:lnTo>
                <a:lnTo>
                  <a:pt x="112143" y="398932"/>
                </a:lnTo>
                <a:lnTo>
                  <a:pt x="119039" y="399224"/>
                </a:lnTo>
                <a:lnTo>
                  <a:pt x="126380" y="401383"/>
                </a:lnTo>
                <a:lnTo>
                  <a:pt x="133060" y="401142"/>
                </a:lnTo>
                <a:lnTo>
                  <a:pt x="139118" y="400926"/>
                </a:lnTo>
                <a:lnTo>
                  <a:pt x="145862" y="398284"/>
                </a:lnTo>
                <a:lnTo>
                  <a:pt x="151907" y="396722"/>
                </a:lnTo>
                <a:lnTo>
                  <a:pt x="160905" y="398383"/>
                </a:lnTo>
                <a:lnTo>
                  <a:pt x="171826" y="401525"/>
                </a:lnTo>
                <a:lnTo>
                  <a:pt x="180888" y="399376"/>
                </a:lnTo>
                <a:lnTo>
                  <a:pt x="183974" y="397433"/>
                </a:lnTo>
                <a:lnTo>
                  <a:pt x="197081" y="402462"/>
                </a:lnTo>
                <a:lnTo>
                  <a:pt x="196954" y="398691"/>
                </a:lnTo>
                <a:lnTo>
                  <a:pt x="202062" y="392016"/>
                </a:lnTo>
                <a:lnTo>
                  <a:pt x="204063" y="376981"/>
                </a:lnTo>
                <a:lnTo>
                  <a:pt x="204271" y="360103"/>
                </a:lnTo>
                <a:lnTo>
                  <a:pt x="204001" y="347898"/>
                </a:lnTo>
                <a:lnTo>
                  <a:pt x="204015" y="346265"/>
                </a:lnTo>
                <a:lnTo>
                  <a:pt x="203922" y="333299"/>
                </a:lnTo>
                <a:lnTo>
                  <a:pt x="202868" y="320822"/>
                </a:lnTo>
                <a:lnTo>
                  <a:pt x="201555" y="308422"/>
                </a:lnTo>
                <a:lnTo>
                  <a:pt x="200713" y="296557"/>
                </a:lnTo>
                <a:lnTo>
                  <a:pt x="200095" y="283932"/>
                </a:lnTo>
                <a:lnTo>
                  <a:pt x="199243" y="271272"/>
                </a:lnTo>
                <a:lnTo>
                  <a:pt x="198259" y="258590"/>
                </a:lnTo>
                <a:lnTo>
                  <a:pt x="197243" y="245896"/>
                </a:lnTo>
                <a:lnTo>
                  <a:pt x="196294" y="233202"/>
                </a:lnTo>
                <a:lnTo>
                  <a:pt x="195513" y="220522"/>
                </a:lnTo>
                <a:lnTo>
                  <a:pt x="195214" y="214121"/>
                </a:lnTo>
                <a:lnTo>
                  <a:pt x="195102" y="201430"/>
                </a:lnTo>
                <a:lnTo>
                  <a:pt x="195222" y="188735"/>
                </a:lnTo>
                <a:lnTo>
                  <a:pt x="195214" y="187667"/>
                </a:lnTo>
                <a:lnTo>
                  <a:pt x="193960" y="174809"/>
                </a:lnTo>
                <a:lnTo>
                  <a:pt x="191323" y="162458"/>
                </a:lnTo>
                <a:lnTo>
                  <a:pt x="189854" y="156159"/>
                </a:lnTo>
                <a:lnTo>
                  <a:pt x="187074" y="143714"/>
                </a:lnTo>
                <a:lnTo>
                  <a:pt x="183166" y="131748"/>
                </a:lnTo>
                <a:lnTo>
                  <a:pt x="182552" y="130352"/>
                </a:lnTo>
                <a:lnTo>
                  <a:pt x="179263" y="123088"/>
                </a:lnTo>
                <a:lnTo>
                  <a:pt x="175554" y="117017"/>
                </a:lnTo>
                <a:lnTo>
                  <a:pt x="172252" y="110020"/>
                </a:lnTo>
                <a:lnTo>
                  <a:pt x="170931" y="107251"/>
                </a:lnTo>
                <a:lnTo>
                  <a:pt x="169750" y="104635"/>
                </a:lnTo>
                <a:lnTo>
                  <a:pt x="169331" y="101625"/>
                </a:lnTo>
                <a:lnTo>
                  <a:pt x="169090" y="99987"/>
                </a:lnTo>
                <a:lnTo>
                  <a:pt x="169712" y="98158"/>
                </a:lnTo>
                <a:lnTo>
                  <a:pt x="169369" y="96545"/>
                </a:lnTo>
                <a:lnTo>
                  <a:pt x="168988" y="94792"/>
                </a:lnTo>
                <a:lnTo>
                  <a:pt x="167185" y="93002"/>
                </a:lnTo>
                <a:lnTo>
                  <a:pt x="167083" y="92443"/>
                </a:lnTo>
                <a:lnTo>
                  <a:pt x="165991" y="86499"/>
                </a:lnTo>
                <a:lnTo>
                  <a:pt x="166296" y="81864"/>
                </a:lnTo>
                <a:lnTo>
                  <a:pt x="164353" y="76479"/>
                </a:lnTo>
                <a:lnTo>
                  <a:pt x="157358" y="65634"/>
                </a:lnTo>
                <a:lnTo>
                  <a:pt x="147245" y="57591"/>
                </a:lnTo>
                <a:lnTo>
                  <a:pt x="139918" y="52920"/>
                </a:lnTo>
                <a:lnTo>
                  <a:pt x="134660" y="49593"/>
                </a:lnTo>
                <a:lnTo>
                  <a:pt x="136311" y="44462"/>
                </a:lnTo>
                <a:lnTo>
                  <a:pt x="132514" y="41262"/>
                </a:lnTo>
                <a:lnTo>
                  <a:pt x="121671" y="35377"/>
                </a:lnTo>
                <a:lnTo>
                  <a:pt x="109150" y="30449"/>
                </a:lnTo>
                <a:lnTo>
                  <a:pt x="105577" y="28790"/>
                </a:lnTo>
                <a:lnTo>
                  <a:pt x="94388" y="23038"/>
                </a:lnTo>
                <a:lnTo>
                  <a:pt x="82956" y="16541"/>
                </a:lnTo>
                <a:lnTo>
                  <a:pt x="72424" y="8908"/>
                </a:lnTo>
                <a:lnTo>
                  <a:pt x="64112" y="0"/>
                </a:lnTo>
                <a:lnTo>
                  <a:pt x="60893" y="10655"/>
                </a:lnTo>
                <a:lnTo>
                  <a:pt x="59810" y="22665"/>
                </a:lnTo>
                <a:lnTo>
                  <a:pt x="56543" y="285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627714" y="5878328"/>
            <a:ext cx="125260" cy="256654"/>
          </a:xfrm>
          <a:custGeom>
            <a:avLst/>
            <a:gdLst/>
            <a:ahLst/>
            <a:cxnLst/>
            <a:rect l="l" t="t" r="r" b="b"/>
            <a:pathLst>
              <a:path w="125260" h="256654">
                <a:moveTo>
                  <a:pt x="98615" y="0"/>
                </a:moveTo>
                <a:lnTo>
                  <a:pt x="97459" y="2158"/>
                </a:lnTo>
                <a:lnTo>
                  <a:pt x="94576" y="2806"/>
                </a:lnTo>
                <a:lnTo>
                  <a:pt x="93624" y="4940"/>
                </a:lnTo>
                <a:lnTo>
                  <a:pt x="92875" y="6629"/>
                </a:lnTo>
                <a:lnTo>
                  <a:pt x="93345" y="11328"/>
                </a:lnTo>
                <a:lnTo>
                  <a:pt x="93091" y="13220"/>
                </a:lnTo>
                <a:lnTo>
                  <a:pt x="92160" y="25823"/>
                </a:lnTo>
                <a:lnTo>
                  <a:pt x="92011" y="38594"/>
                </a:lnTo>
                <a:lnTo>
                  <a:pt x="92011" y="38887"/>
                </a:lnTo>
                <a:lnTo>
                  <a:pt x="91451" y="51594"/>
                </a:lnTo>
                <a:lnTo>
                  <a:pt x="90187" y="64199"/>
                </a:lnTo>
                <a:lnTo>
                  <a:pt x="88839" y="76772"/>
                </a:lnTo>
                <a:lnTo>
                  <a:pt x="88029" y="89387"/>
                </a:lnTo>
                <a:lnTo>
                  <a:pt x="88125" y="98475"/>
                </a:lnTo>
                <a:lnTo>
                  <a:pt x="88544" y="106222"/>
                </a:lnTo>
                <a:lnTo>
                  <a:pt x="89382" y="112458"/>
                </a:lnTo>
                <a:lnTo>
                  <a:pt x="87731" y="120053"/>
                </a:lnTo>
                <a:lnTo>
                  <a:pt x="87551" y="132178"/>
                </a:lnTo>
                <a:lnTo>
                  <a:pt x="90563" y="144628"/>
                </a:lnTo>
                <a:lnTo>
                  <a:pt x="94610" y="156283"/>
                </a:lnTo>
                <a:lnTo>
                  <a:pt x="94754" y="156692"/>
                </a:lnTo>
                <a:lnTo>
                  <a:pt x="97091" y="163334"/>
                </a:lnTo>
                <a:lnTo>
                  <a:pt x="98323" y="170345"/>
                </a:lnTo>
                <a:lnTo>
                  <a:pt x="100380" y="177279"/>
                </a:lnTo>
                <a:lnTo>
                  <a:pt x="104504" y="189263"/>
                </a:lnTo>
                <a:lnTo>
                  <a:pt x="109150" y="201103"/>
                </a:lnTo>
                <a:lnTo>
                  <a:pt x="110147" y="203682"/>
                </a:lnTo>
                <a:lnTo>
                  <a:pt x="116023" y="215507"/>
                </a:lnTo>
                <a:lnTo>
                  <a:pt x="124916" y="224572"/>
                </a:lnTo>
                <a:lnTo>
                  <a:pt x="125260" y="224675"/>
                </a:lnTo>
                <a:lnTo>
                  <a:pt x="124955" y="229755"/>
                </a:lnTo>
                <a:lnTo>
                  <a:pt x="112217" y="238226"/>
                </a:lnTo>
                <a:lnTo>
                  <a:pt x="109918" y="242265"/>
                </a:lnTo>
                <a:lnTo>
                  <a:pt x="108077" y="245503"/>
                </a:lnTo>
                <a:lnTo>
                  <a:pt x="104368" y="246062"/>
                </a:lnTo>
                <a:lnTo>
                  <a:pt x="101955" y="248716"/>
                </a:lnTo>
                <a:lnTo>
                  <a:pt x="97510" y="253593"/>
                </a:lnTo>
                <a:lnTo>
                  <a:pt x="88811" y="252552"/>
                </a:lnTo>
                <a:lnTo>
                  <a:pt x="83197" y="256654"/>
                </a:lnTo>
                <a:lnTo>
                  <a:pt x="74086" y="248063"/>
                </a:lnTo>
                <a:lnTo>
                  <a:pt x="66330" y="237596"/>
                </a:lnTo>
                <a:lnTo>
                  <a:pt x="58666" y="227487"/>
                </a:lnTo>
                <a:lnTo>
                  <a:pt x="50163" y="217548"/>
                </a:lnTo>
                <a:lnTo>
                  <a:pt x="42225" y="207660"/>
                </a:lnTo>
                <a:lnTo>
                  <a:pt x="36918" y="200748"/>
                </a:lnTo>
                <a:lnTo>
                  <a:pt x="32499" y="194906"/>
                </a:lnTo>
                <a:lnTo>
                  <a:pt x="30149" y="188595"/>
                </a:lnTo>
                <a:lnTo>
                  <a:pt x="25869" y="183261"/>
                </a:lnTo>
                <a:lnTo>
                  <a:pt x="19329" y="175069"/>
                </a:lnTo>
                <a:lnTo>
                  <a:pt x="21501" y="175247"/>
                </a:lnTo>
                <a:lnTo>
                  <a:pt x="18643" y="165112"/>
                </a:lnTo>
                <a:lnTo>
                  <a:pt x="16103" y="156133"/>
                </a:lnTo>
                <a:lnTo>
                  <a:pt x="17322" y="154647"/>
                </a:lnTo>
                <a:lnTo>
                  <a:pt x="14668" y="146278"/>
                </a:lnTo>
                <a:lnTo>
                  <a:pt x="11028" y="132904"/>
                </a:lnTo>
                <a:lnTo>
                  <a:pt x="8999" y="122339"/>
                </a:lnTo>
                <a:lnTo>
                  <a:pt x="6461" y="110275"/>
                </a:lnTo>
                <a:lnTo>
                  <a:pt x="5511" y="106565"/>
                </a:lnTo>
                <a:lnTo>
                  <a:pt x="4178" y="101625"/>
                </a:lnTo>
                <a:lnTo>
                  <a:pt x="0" y="95783"/>
                </a:lnTo>
                <a:lnTo>
                  <a:pt x="114" y="908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677905" y="5757806"/>
            <a:ext cx="136474" cy="216827"/>
          </a:xfrm>
          <a:custGeom>
            <a:avLst/>
            <a:gdLst/>
            <a:ahLst/>
            <a:cxnLst/>
            <a:rect l="l" t="t" r="r" b="b"/>
            <a:pathLst>
              <a:path w="136474" h="216827">
                <a:moveTo>
                  <a:pt x="0" y="0"/>
                </a:moveTo>
                <a:lnTo>
                  <a:pt x="12481" y="5155"/>
                </a:lnTo>
                <a:lnTo>
                  <a:pt x="23341" y="10790"/>
                </a:lnTo>
                <a:lnTo>
                  <a:pt x="33418" y="18249"/>
                </a:lnTo>
                <a:lnTo>
                  <a:pt x="34099" y="18859"/>
                </a:lnTo>
                <a:lnTo>
                  <a:pt x="43815" y="26875"/>
                </a:lnTo>
                <a:lnTo>
                  <a:pt x="54084" y="34522"/>
                </a:lnTo>
                <a:lnTo>
                  <a:pt x="61010" y="39687"/>
                </a:lnTo>
                <a:lnTo>
                  <a:pt x="71324" y="47001"/>
                </a:lnTo>
                <a:lnTo>
                  <a:pt x="81209" y="55157"/>
                </a:lnTo>
                <a:lnTo>
                  <a:pt x="83337" y="57505"/>
                </a:lnTo>
                <a:lnTo>
                  <a:pt x="87896" y="62966"/>
                </a:lnTo>
                <a:lnTo>
                  <a:pt x="91605" y="70027"/>
                </a:lnTo>
                <a:lnTo>
                  <a:pt x="94107" y="76365"/>
                </a:lnTo>
                <a:lnTo>
                  <a:pt x="99619" y="87861"/>
                </a:lnTo>
                <a:lnTo>
                  <a:pt x="106174" y="98802"/>
                </a:lnTo>
                <a:lnTo>
                  <a:pt x="109131" y="103441"/>
                </a:lnTo>
                <a:lnTo>
                  <a:pt x="113928" y="115116"/>
                </a:lnTo>
                <a:lnTo>
                  <a:pt x="117589" y="127520"/>
                </a:lnTo>
                <a:lnTo>
                  <a:pt x="120180" y="134467"/>
                </a:lnTo>
                <a:lnTo>
                  <a:pt x="120078" y="141554"/>
                </a:lnTo>
                <a:lnTo>
                  <a:pt x="121589" y="148564"/>
                </a:lnTo>
                <a:lnTo>
                  <a:pt x="124425" y="160918"/>
                </a:lnTo>
                <a:lnTo>
                  <a:pt x="127434" y="173201"/>
                </a:lnTo>
                <a:lnTo>
                  <a:pt x="128130" y="176047"/>
                </a:lnTo>
                <a:lnTo>
                  <a:pt x="130656" y="188703"/>
                </a:lnTo>
                <a:lnTo>
                  <a:pt x="132751" y="201207"/>
                </a:lnTo>
                <a:lnTo>
                  <a:pt x="135468" y="213475"/>
                </a:lnTo>
                <a:lnTo>
                  <a:pt x="136474" y="2168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755503" y="5776512"/>
            <a:ext cx="2197" cy="34124"/>
          </a:xfrm>
          <a:custGeom>
            <a:avLst/>
            <a:gdLst/>
            <a:ahLst/>
            <a:cxnLst/>
            <a:rect l="l" t="t" r="r" b="b"/>
            <a:pathLst>
              <a:path w="2197" h="34124">
                <a:moveTo>
                  <a:pt x="0" y="0"/>
                </a:moveTo>
                <a:lnTo>
                  <a:pt x="684" y="12487"/>
                </a:lnTo>
                <a:lnTo>
                  <a:pt x="1835" y="25141"/>
                </a:lnTo>
                <a:lnTo>
                  <a:pt x="2197" y="34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855109" y="5983992"/>
            <a:ext cx="15405" cy="30810"/>
          </a:xfrm>
          <a:custGeom>
            <a:avLst/>
            <a:gdLst/>
            <a:ahLst/>
            <a:cxnLst/>
            <a:rect l="l" t="t" r="r" b="b"/>
            <a:pathLst>
              <a:path w="15405" h="30810">
                <a:moveTo>
                  <a:pt x="15405" y="0"/>
                </a:moveTo>
                <a:lnTo>
                  <a:pt x="14897" y="4876"/>
                </a:lnTo>
                <a:lnTo>
                  <a:pt x="8369" y="12319"/>
                </a:lnTo>
                <a:lnTo>
                  <a:pt x="6324" y="16637"/>
                </a:lnTo>
                <a:lnTo>
                  <a:pt x="4051" y="21437"/>
                </a:lnTo>
                <a:lnTo>
                  <a:pt x="2374" y="26085"/>
                </a:lnTo>
                <a:lnTo>
                  <a:pt x="0" y="30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737925" y="6130817"/>
            <a:ext cx="52997" cy="51638"/>
          </a:xfrm>
          <a:custGeom>
            <a:avLst/>
            <a:gdLst/>
            <a:ahLst/>
            <a:cxnLst/>
            <a:rect l="l" t="t" r="r" b="b"/>
            <a:pathLst>
              <a:path w="52997" h="51638">
                <a:moveTo>
                  <a:pt x="51892" y="25450"/>
                </a:moveTo>
                <a:lnTo>
                  <a:pt x="52997" y="20815"/>
                </a:lnTo>
                <a:lnTo>
                  <a:pt x="52006" y="17576"/>
                </a:lnTo>
                <a:lnTo>
                  <a:pt x="47904" y="15874"/>
                </a:lnTo>
                <a:lnTo>
                  <a:pt x="45046" y="14668"/>
                </a:lnTo>
                <a:lnTo>
                  <a:pt x="42291" y="13563"/>
                </a:lnTo>
                <a:lnTo>
                  <a:pt x="39598" y="12039"/>
                </a:lnTo>
                <a:lnTo>
                  <a:pt x="34493" y="9169"/>
                </a:lnTo>
                <a:lnTo>
                  <a:pt x="31051" y="4013"/>
                </a:lnTo>
                <a:lnTo>
                  <a:pt x="27076" y="0"/>
                </a:lnTo>
                <a:lnTo>
                  <a:pt x="0" y="28536"/>
                </a:lnTo>
                <a:lnTo>
                  <a:pt x="16370" y="51638"/>
                </a:lnTo>
                <a:lnTo>
                  <a:pt x="51892" y="25450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737925" y="6130817"/>
            <a:ext cx="52997" cy="51638"/>
          </a:xfrm>
          <a:custGeom>
            <a:avLst/>
            <a:gdLst/>
            <a:ahLst/>
            <a:cxnLst/>
            <a:rect l="l" t="t" r="r" b="b"/>
            <a:pathLst>
              <a:path w="52997" h="51638">
                <a:moveTo>
                  <a:pt x="27076" y="0"/>
                </a:moveTo>
                <a:lnTo>
                  <a:pt x="31051" y="4013"/>
                </a:lnTo>
                <a:lnTo>
                  <a:pt x="34493" y="9169"/>
                </a:lnTo>
                <a:lnTo>
                  <a:pt x="39598" y="12039"/>
                </a:lnTo>
                <a:lnTo>
                  <a:pt x="42291" y="13563"/>
                </a:lnTo>
                <a:lnTo>
                  <a:pt x="45046" y="14668"/>
                </a:lnTo>
                <a:lnTo>
                  <a:pt x="47904" y="15874"/>
                </a:lnTo>
                <a:lnTo>
                  <a:pt x="52006" y="17576"/>
                </a:lnTo>
                <a:lnTo>
                  <a:pt x="52997" y="20815"/>
                </a:lnTo>
                <a:lnTo>
                  <a:pt x="51892" y="25450"/>
                </a:lnTo>
                <a:lnTo>
                  <a:pt x="16370" y="51638"/>
                </a:lnTo>
                <a:lnTo>
                  <a:pt x="0" y="285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710911" y="6099917"/>
            <a:ext cx="62344" cy="62674"/>
          </a:xfrm>
          <a:custGeom>
            <a:avLst/>
            <a:gdLst/>
            <a:ahLst/>
            <a:cxnLst/>
            <a:rect l="l" t="t" r="r" b="b"/>
            <a:pathLst>
              <a:path w="62344" h="62674">
                <a:moveTo>
                  <a:pt x="12196" y="29167"/>
                </a:moveTo>
                <a:lnTo>
                  <a:pt x="0" y="35064"/>
                </a:lnTo>
                <a:lnTo>
                  <a:pt x="126" y="39877"/>
                </a:lnTo>
                <a:lnTo>
                  <a:pt x="8064" y="44145"/>
                </a:lnTo>
                <a:lnTo>
                  <a:pt x="11010" y="48234"/>
                </a:lnTo>
                <a:lnTo>
                  <a:pt x="12814" y="50761"/>
                </a:lnTo>
                <a:lnTo>
                  <a:pt x="16268" y="55244"/>
                </a:lnTo>
                <a:lnTo>
                  <a:pt x="18897" y="57810"/>
                </a:lnTo>
                <a:lnTo>
                  <a:pt x="22517" y="58902"/>
                </a:lnTo>
                <a:lnTo>
                  <a:pt x="23545" y="62674"/>
                </a:lnTo>
                <a:lnTo>
                  <a:pt x="29032" y="58191"/>
                </a:lnTo>
                <a:lnTo>
                  <a:pt x="33705" y="51168"/>
                </a:lnTo>
                <a:lnTo>
                  <a:pt x="38811" y="45935"/>
                </a:lnTo>
                <a:lnTo>
                  <a:pt x="43840" y="40792"/>
                </a:lnTo>
                <a:lnTo>
                  <a:pt x="49847" y="36436"/>
                </a:lnTo>
                <a:lnTo>
                  <a:pt x="55079" y="31483"/>
                </a:lnTo>
                <a:lnTo>
                  <a:pt x="62344" y="24587"/>
                </a:lnTo>
                <a:lnTo>
                  <a:pt x="59512" y="23596"/>
                </a:lnTo>
                <a:lnTo>
                  <a:pt x="52997" y="16014"/>
                </a:lnTo>
                <a:lnTo>
                  <a:pt x="48907" y="11239"/>
                </a:lnTo>
                <a:lnTo>
                  <a:pt x="43586" y="3682"/>
                </a:lnTo>
                <a:lnTo>
                  <a:pt x="38595" y="0"/>
                </a:lnTo>
                <a:lnTo>
                  <a:pt x="42062" y="3086"/>
                </a:lnTo>
                <a:lnTo>
                  <a:pt x="41126" y="4886"/>
                </a:lnTo>
                <a:lnTo>
                  <a:pt x="33579" y="14711"/>
                </a:lnTo>
                <a:lnTo>
                  <a:pt x="23663" y="22594"/>
                </a:lnTo>
                <a:lnTo>
                  <a:pt x="12196" y="29167"/>
                </a:lnTo>
                <a:close/>
              </a:path>
            </a:pathLst>
          </a:custGeom>
          <a:solidFill>
            <a:srgbClr val="F6A8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710911" y="6099917"/>
            <a:ext cx="62344" cy="62674"/>
          </a:xfrm>
          <a:custGeom>
            <a:avLst/>
            <a:gdLst/>
            <a:ahLst/>
            <a:cxnLst/>
            <a:rect l="l" t="t" r="r" b="b"/>
            <a:pathLst>
              <a:path w="62344" h="62674">
                <a:moveTo>
                  <a:pt x="38595" y="0"/>
                </a:moveTo>
                <a:lnTo>
                  <a:pt x="43586" y="3682"/>
                </a:lnTo>
                <a:lnTo>
                  <a:pt x="48907" y="11239"/>
                </a:lnTo>
                <a:lnTo>
                  <a:pt x="52997" y="16014"/>
                </a:lnTo>
                <a:lnTo>
                  <a:pt x="59512" y="23596"/>
                </a:lnTo>
                <a:lnTo>
                  <a:pt x="62344" y="24587"/>
                </a:lnTo>
                <a:lnTo>
                  <a:pt x="55079" y="31483"/>
                </a:lnTo>
                <a:lnTo>
                  <a:pt x="49847" y="36436"/>
                </a:lnTo>
                <a:lnTo>
                  <a:pt x="43840" y="40792"/>
                </a:lnTo>
                <a:lnTo>
                  <a:pt x="38811" y="45935"/>
                </a:lnTo>
                <a:lnTo>
                  <a:pt x="33705" y="51168"/>
                </a:lnTo>
                <a:lnTo>
                  <a:pt x="29032" y="58191"/>
                </a:lnTo>
                <a:lnTo>
                  <a:pt x="23545" y="62674"/>
                </a:lnTo>
                <a:lnTo>
                  <a:pt x="22517" y="58902"/>
                </a:lnTo>
                <a:lnTo>
                  <a:pt x="18897" y="57810"/>
                </a:lnTo>
                <a:lnTo>
                  <a:pt x="16268" y="55244"/>
                </a:lnTo>
                <a:lnTo>
                  <a:pt x="13741" y="52793"/>
                </a:lnTo>
                <a:lnTo>
                  <a:pt x="12814" y="50761"/>
                </a:lnTo>
                <a:lnTo>
                  <a:pt x="11010" y="48234"/>
                </a:lnTo>
                <a:lnTo>
                  <a:pt x="8064" y="44145"/>
                </a:lnTo>
                <a:lnTo>
                  <a:pt x="126" y="39877"/>
                </a:lnTo>
                <a:lnTo>
                  <a:pt x="0" y="35064"/>
                </a:lnTo>
                <a:lnTo>
                  <a:pt x="12196" y="29167"/>
                </a:lnTo>
                <a:lnTo>
                  <a:pt x="23663" y="22594"/>
                </a:lnTo>
                <a:lnTo>
                  <a:pt x="33579" y="14711"/>
                </a:lnTo>
                <a:lnTo>
                  <a:pt x="41126" y="4886"/>
                </a:lnTo>
                <a:lnTo>
                  <a:pt x="42062" y="3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869231" y="6005924"/>
            <a:ext cx="95605" cy="66497"/>
          </a:xfrm>
          <a:custGeom>
            <a:avLst/>
            <a:gdLst/>
            <a:ahLst/>
            <a:cxnLst/>
            <a:rect l="l" t="t" r="r" b="b"/>
            <a:pathLst>
              <a:path w="95605" h="66497">
                <a:moveTo>
                  <a:pt x="12738" y="48145"/>
                </a:moveTo>
                <a:lnTo>
                  <a:pt x="17729" y="53454"/>
                </a:lnTo>
                <a:lnTo>
                  <a:pt x="19875" y="48450"/>
                </a:lnTo>
                <a:lnTo>
                  <a:pt x="26492" y="54991"/>
                </a:lnTo>
                <a:lnTo>
                  <a:pt x="32994" y="61429"/>
                </a:lnTo>
                <a:lnTo>
                  <a:pt x="37934" y="63220"/>
                </a:lnTo>
                <a:lnTo>
                  <a:pt x="41262" y="64414"/>
                </a:lnTo>
                <a:lnTo>
                  <a:pt x="51854" y="64706"/>
                </a:lnTo>
                <a:lnTo>
                  <a:pt x="57340" y="66001"/>
                </a:lnTo>
                <a:lnTo>
                  <a:pt x="59512" y="66497"/>
                </a:lnTo>
                <a:lnTo>
                  <a:pt x="76390" y="64973"/>
                </a:lnTo>
                <a:lnTo>
                  <a:pt x="78473" y="63588"/>
                </a:lnTo>
                <a:lnTo>
                  <a:pt x="81241" y="61722"/>
                </a:lnTo>
                <a:lnTo>
                  <a:pt x="82892" y="58089"/>
                </a:lnTo>
                <a:lnTo>
                  <a:pt x="84493" y="55422"/>
                </a:lnTo>
                <a:lnTo>
                  <a:pt x="87579" y="50317"/>
                </a:lnTo>
                <a:lnTo>
                  <a:pt x="91503" y="49784"/>
                </a:lnTo>
                <a:lnTo>
                  <a:pt x="93827" y="44386"/>
                </a:lnTo>
                <a:lnTo>
                  <a:pt x="95605" y="40259"/>
                </a:lnTo>
                <a:lnTo>
                  <a:pt x="91401" y="26174"/>
                </a:lnTo>
                <a:lnTo>
                  <a:pt x="90246" y="22098"/>
                </a:lnTo>
                <a:lnTo>
                  <a:pt x="89471" y="19405"/>
                </a:lnTo>
                <a:lnTo>
                  <a:pt x="70904" y="18529"/>
                </a:lnTo>
                <a:lnTo>
                  <a:pt x="70904" y="5435"/>
                </a:lnTo>
                <a:lnTo>
                  <a:pt x="69088" y="1536"/>
                </a:lnTo>
                <a:lnTo>
                  <a:pt x="67043" y="2197"/>
                </a:lnTo>
                <a:lnTo>
                  <a:pt x="63841" y="2996"/>
                </a:lnTo>
                <a:lnTo>
                  <a:pt x="50282" y="3747"/>
                </a:lnTo>
                <a:lnTo>
                  <a:pt x="38519" y="2311"/>
                </a:lnTo>
                <a:lnTo>
                  <a:pt x="32664" y="914"/>
                </a:lnTo>
                <a:lnTo>
                  <a:pt x="23266" y="2159"/>
                </a:lnTo>
                <a:lnTo>
                  <a:pt x="18072" y="0"/>
                </a:lnTo>
                <a:lnTo>
                  <a:pt x="0" y="29552"/>
                </a:lnTo>
                <a:lnTo>
                  <a:pt x="6578" y="34671"/>
                </a:lnTo>
                <a:lnTo>
                  <a:pt x="7848" y="42379"/>
                </a:lnTo>
                <a:lnTo>
                  <a:pt x="12738" y="48145"/>
                </a:lnTo>
                <a:close/>
              </a:path>
            </a:pathLst>
          </a:custGeom>
          <a:solidFill>
            <a:srgbClr val="E9C69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869231" y="6005924"/>
            <a:ext cx="95605" cy="66497"/>
          </a:xfrm>
          <a:custGeom>
            <a:avLst/>
            <a:gdLst/>
            <a:ahLst/>
            <a:cxnLst/>
            <a:rect l="l" t="t" r="r" b="b"/>
            <a:pathLst>
              <a:path w="95605" h="66497">
                <a:moveTo>
                  <a:pt x="18072" y="0"/>
                </a:moveTo>
                <a:lnTo>
                  <a:pt x="23266" y="2159"/>
                </a:lnTo>
                <a:lnTo>
                  <a:pt x="32664" y="914"/>
                </a:lnTo>
                <a:lnTo>
                  <a:pt x="38519" y="2311"/>
                </a:lnTo>
                <a:lnTo>
                  <a:pt x="50282" y="3747"/>
                </a:lnTo>
                <a:lnTo>
                  <a:pt x="63841" y="2996"/>
                </a:lnTo>
                <a:lnTo>
                  <a:pt x="67043" y="2197"/>
                </a:lnTo>
                <a:lnTo>
                  <a:pt x="69088" y="1536"/>
                </a:lnTo>
                <a:lnTo>
                  <a:pt x="70904" y="5435"/>
                </a:lnTo>
                <a:lnTo>
                  <a:pt x="70904" y="11163"/>
                </a:lnTo>
                <a:lnTo>
                  <a:pt x="70904" y="18529"/>
                </a:lnTo>
                <a:lnTo>
                  <a:pt x="89471" y="19405"/>
                </a:lnTo>
                <a:lnTo>
                  <a:pt x="90246" y="22098"/>
                </a:lnTo>
                <a:lnTo>
                  <a:pt x="91401" y="26174"/>
                </a:lnTo>
                <a:lnTo>
                  <a:pt x="95605" y="40259"/>
                </a:lnTo>
                <a:lnTo>
                  <a:pt x="93827" y="44386"/>
                </a:lnTo>
                <a:lnTo>
                  <a:pt x="91503" y="49784"/>
                </a:lnTo>
                <a:lnTo>
                  <a:pt x="87579" y="50317"/>
                </a:lnTo>
                <a:lnTo>
                  <a:pt x="84493" y="55422"/>
                </a:lnTo>
                <a:lnTo>
                  <a:pt x="82892" y="58089"/>
                </a:lnTo>
                <a:lnTo>
                  <a:pt x="81241" y="61722"/>
                </a:lnTo>
                <a:lnTo>
                  <a:pt x="78473" y="63588"/>
                </a:lnTo>
                <a:lnTo>
                  <a:pt x="76390" y="64973"/>
                </a:lnTo>
                <a:lnTo>
                  <a:pt x="59512" y="66497"/>
                </a:lnTo>
                <a:lnTo>
                  <a:pt x="57340" y="66001"/>
                </a:lnTo>
                <a:lnTo>
                  <a:pt x="51854" y="64706"/>
                </a:lnTo>
                <a:lnTo>
                  <a:pt x="41262" y="64414"/>
                </a:lnTo>
                <a:lnTo>
                  <a:pt x="37934" y="63220"/>
                </a:lnTo>
                <a:lnTo>
                  <a:pt x="32994" y="61429"/>
                </a:lnTo>
                <a:lnTo>
                  <a:pt x="26492" y="54991"/>
                </a:lnTo>
                <a:lnTo>
                  <a:pt x="19875" y="48450"/>
                </a:lnTo>
                <a:lnTo>
                  <a:pt x="17729" y="53454"/>
                </a:lnTo>
                <a:lnTo>
                  <a:pt x="12738" y="48145"/>
                </a:lnTo>
                <a:lnTo>
                  <a:pt x="7848" y="42379"/>
                </a:lnTo>
                <a:lnTo>
                  <a:pt x="6578" y="34671"/>
                </a:lnTo>
                <a:lnTo>
                  <a:pt x="0" y="29552"/>
                </a:lnTo>
                <a:lnTo>
                  <a:pt x="180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681792" y="5692145"/>
            <a:ext cx="7937" cy="19050"/>
          </a:xfrm>
          <a:custGeom>
            <a:avLst/>
            <a:gdLst/>
            <a:ahLst/>
            <a:cxnLst/>
            <a:rect l="l" t="t" r="r" b="b"/>
            <a:pathLst>
              <a:path w="7937" h="19050">
                <a:moveTo>
                  <a:pt x="0" y="0"/>
                </a:moveTo>
                <a:lnTo>
                  <a:pt x="3162" y="3594"/>
                </a:lnTo>
                <a:lnTo>
                  <a:pt x="7378" y="14236"/>
                </a:lnTo>
                <a:lnTo>
                  <a:pt x="7937" y="19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759012" y="5665703"/>
            <a:ext cx="30208" cy="58742"/>
          </a:xfrm>
          <a:custGeom>
            <a:avLst/>
            <a:gdLst/>
            <a:ahLst/>
            <a:cxnLst/>
            <a:rect l="l" t="t" r="r" b="b"/>
            <a:pathLst>
              <a:path w="30208" h="58742">
                <a:moveTo>
                  <a:pt x="30208" y="0"/>
                </a:moveTo>
                <a:lnTo>
                  <a:pt x="26157" y="1066"/>
                </a:lnTo>
                <a:lnTo>
                  <a:pt x="18346" y="76"/>
                </a:lnTo>
                <a:lnTo>
                  <a:pt x="16136" y="4889"/>
                </a:lnTo>
                <a:lnTo>
                  <a:pt x="14054" y="9436"/>
                </a:lnTo>
                <a:lnTo>
                  <a:pt x="19565" y="19164"/>
                </a:lnTo>
                <a:lnTo>
                  <a:pt x="20912" y="23672"/>
                </a:lnTo>
                <a:lnTo>
                  <a:pt x="22512" y="28981"/>
                </a:lnTo>
                <a:lnTo>
                  <a:pt x="24061" y="34467"/>
                </a:lnTo>
                <a:lnTo>
                  <a:pt x="25052" y="40195"/>
                </a:lnTo>
                <a:lnTo>
                  <a:pt x="25890" y="45008"/>
                </a:lnTo>
                <a:lnTo>
                  <a:pt x="28087" y="51269"/>
                </a:lnTo>
                <a:lnTo>
                  <a:pt x="27478" y="56019"/>
                </a:lnTo>
                <a:lnTo>
                  <a:pt x="18123" y="58742"/>
                </a:lnTo>
                <a:lnTo>
                  <a:pt x="5116" y="57533"/>
                </a:lnTo>
                <a:lnTo>
                  <a:pt x="0" y="49364"/>
                </a:lnTo>
                <a:lnTo>
                  <a:pt x="33" y="492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755883" y="5740303"/>
            <a:ext cx="17462" cy="6642"/>
          </a:xfrm>
          <a:custGeom>
            <a:avLst/>
            <a:gdLst/>
            <a:ahLst/>
            <a:cxnLst/>
            <a:rect l="l" t="t" r="r" b="b"/>
            <a:pathLst>
              <a:path w="17462" h="6642">
                <a:moveTo>
                  <a:pt x="17462" y="0"/>
                </a:moveTo>
                <a:lnTo>
                  <a:pt x="11239" y="3949"/>
                </a:lnTo>
                <a:lnTo>
                  <a:pt x="7226" y="6642"/>
                </a:lnTo>
                <a:lnTo>
                  <a:pt x="0" y="21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733659" y="5668816"/>
            <a:ext cx="23279" cy="3213"/>
          </a:xfrm>
          <a:custGeom>
            <a:avLst/>
            <a:gdLst/>
            <a:ahLst/>
            <a:cxnLst/>
            <a:rect l="l" t="t" r="r" b="b"/>
            <a:pathLst>
              <a:path w="23279" h="3213">
                <a:moveTo>
                  <a:pt x="23279" y="2158"/>
                </a:moveTo>
                <a:lnTo>
                  <a:pt x="15544" y="2412"/>
                </a:lnTo>
                <a:lnTo>
                  <a:pt x="7162" y="0"/>
                </a:lnTo>
                <a:lnTo>
                  <a:pt x="0" y="32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735234" y="5684131"/>
            <a:ext cx="17995" cy="1676"/>
          </a:xfrm>
          <a:custGeom>
            <a:avLst/>
            <a:gdLst/>
            <a:ahLst/>
            <a:cxnLst/>
            <a:rect l="l" t="t" r="r" b="b"/>
            <a:pathLst>
              <a:path w="17995" h="1676">
                <a:moveTo>
                  <a:pt x="17995" y="609"/>
                </a:moveTo>
                <a:lnTo>
                  <a:pt x="11976" y="609"/>
                </a:lnTo>
                <a:lnTo>
                  <a:pt x="5600" y="0"/>
                </a:lnTo>
                <a:lnTo>
                  <a:pt x="0" y="16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740363" y="5687382"/>
            <a:ext cx="8788" cy="7556"/>
          </a:xfrm>
          <a:custGeom>
            <a:avLst/>
            <a:gdLst/>
            <a:ahLst/>
            <a:cxnLst/>
            <a:rect l="l" t="t" r="r" b="b"/>
            <a:pathLst>
              <a:path w="8788" h="7556">
                <a:moveTo>
                  <a:pt x="7048" y="520"/>
                </a:moveTo>
                <a:lnTo>
                  <a:pt x="8788" y="7556"/>
                </a:lnTo>
                <a:lnTo>
                  <a:pt x="0" y="7239"/>
                </a:lnTo>
                <a:lnTo>
                  <a:pt x="6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784459" y="5675863"/>
            <a:ext cx="9525" cy="4114"/>
          </a:xfrm>
          <a:custGeom>
            <a:avLst/>
            <a:gdLst/>
            <a:ahLst/>
            <a:cxnLst/>
            <a:rect l="l" t="t" r="r" b="b"/>
            <a:pathLst>
              <a:path w="9525" h="4114">
                <a:moveTo>
                  <a:pt x="0" y="4114"/>
                </a:moveTo>
                <a:lnTo>
                  <a:pt x="2616" y="1752"/>
                </a:lnTo>
                <a:lnTo>
                  <a:pt x="5918" y="0"/>
                </a:lnTo>
                <a:lnTo>
                  <a:pt x="9525" y="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788688" y="5679979"/>
            <a:ext cx="3175" cy="5943"/>
          </a:xfrm>
          <a:custGeom>
            <a:avLst/>
            <a:gdLst/>
            <a:ahLst/>
            <a:cxnLst/>
            <a:rect l="l" t="t" r="r" b="b"/>
            <a:pathLst>
              <a:path w="3175" h="5943">
                <a:moveTo>
                  <a:pt x="0" y="0"/>
                </a:moveTo>
                <a:lnTo>
                  <a:pt x="393" y="2171"/>
                </a:lnTo>
                <a:lnTo>
                  <a:pt x="1447" y="3340"/>
                </a:lnTo>
                <a:lnTo>
                  <a:pt x="1676" y="5765"/>
                </a:lnTo>
                <a:lnTo>
                  <a:pt x="2997" y="5943"/>
                </a:lnTo>
                <a:lnTo>
                  <a:pt x="2755" y="5206"/>
                </a:lnTo>
                <a:lnTo>
                  <a:pt x="3174" y="42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669257" y="5555289"/>
            <a:ext cx="81673" cy="44602"/>
          </a:xfrm>
          <a:custGeom>
            <a:avLst/>
            <a:gdLst/>
            <a:ahLst/>
            <a:cxnLst/>
            <a:rect l="l" t="t" r="r" b="b"/>
            <a:pathLst>
              <a:path w="81673" h="44602">
                <a:moveTo>
                  <a:pt x="0" y="6273"/>
                </a:moveTo>
                <a:lnTo>
                  <a:pt x="12355" y="2484"/>
                </a:lnTo>
                <a:lnTo>
                  <a:pt x="25027" y="440"/>
                </a:lnTo>
                <a:lnTo>
                  <a:pt x="34201" y="0"/>
                </a:lnTo>
                <a:lnTo>
                  <a:pt x="45326" y="0"/>
                </a:lnTo>
                <a:lnTo>
                  <a:pt x="50596" y="4559"/>
                </a:lnTo>
                <a:lnTo>
                  <a:pt x="58153" y="7988"/>
                </a:lnTo>
                <a:lnTo>
                  <a:pt x="62953" y="10159"/>
                </a:lnTo>
                <a:lnTo>
                  <a:pt x="67005" y="14858"/>
                </a:lnTo>
                <a:lnTo>
                  <a:pt x="70675" y="18529"/>
                </a:lnTo>
                <a:lnTo>
                  <a:pt x="71920" y="19773"/>
                </a:lnTo>
                <a:lnTo>
                  <a:pt x="72669" y="22021"/>
                </a:lnTo>
                <a:lnTo>
                  <a:pt x="73596" y="23380"/>
                </a:lnTo>
                <a:lnTo>
                  <a:pt x="75006" y="25399"/>
                </a:lnTo>
                <a:lnTo>
                  <a:pt x="77508" y="29400"/>
                </a:lnTo>
                <a:lnTo>
                  <a:pt x="78562" y="31559"/>
                </a:lnTo>
                <a:lnTo>
                  <a:pt x="80759" y="36067"/>
                </a:lnTo>
                <a:lnTo>
                  <a:pt x="80568" y="39865"/>
                </a:lnTo>
                <a:lnTo>
                  <a:pt x="81673" y="446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744797" y="5550159"/>
            <a:ext cx="39903" cy="49314"/>
          </a:xfrm>
          <a:custGeom>
            <a:avLst/>
            <a:gdLst/>
            <a:ahLst/>
            <a:cxnLst/>
            <a:rect l="l" t="t" r="r" b="b"/>
            <a:pathLst>
              <a:path w="39903" h="49314">
                <a:moveTo>
                  <a:pt x="0" y="0"/>
                </a:moveTo>
                <a:lnTo>
                  <a:pt x="5283" y="1422"/>
                </a:lnTo>
                <a:lnTo>
                  <a:pt x="12890" y="5702"/>
                </a:lnTo>
                <a:lnTo>
                  <a:pt x="17056" y="9131"/>
                </a:lnTo>
                <a:lnTo>
                  <a:pt x="21424" y="12738"/>
                </a:lnTo>
                <a:lnTo>
                  <a:pt x="29311" y="18643"/>
                </a:lnTo>
                <a:lnTo>
                  <a:pt x="31635" y="23380"/>
                </a:lnTo>
                <a:lnTo>
                  <a:pt x="36314" y="35168"/>
                </a:lnTo>
                <a:lnTo>
                  <a:pt x="39436" y="47335"/>
                </a:lnTo>
                <a:lnTo>
                  <a:pt x="39903" y="493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723956" y="6312985"/>
            <a:ext cx="72223" cy="85483"/>
          </a:xfrm>
          <a:custGeom>
            <a:avLst/>
            <a:gdLst/>
            <a:ahLst/>
            <a:cxnLst/>
            <a:rect l="l" t="t" r="r" b="b"/>
            <a:pathLst>
              <a:path w="72223" h="85483">
                <a:moveTo>
                  <a:pt x="0" y="10007"/>
                </a:moveTo>
                <a:lnTo>
                  <a:pt x="2242" y="22185"/>
                </a:lnTo>
                <a:lnTo>
                  <a:pt x="3312" y="35011"/>
                </a:lnTo>
                <a:lnTo>
                  <a:pt x="4271" y="47789"/>
                </a:lnTo>
                <a:lnTo>
                  <a:pt x="4965" y="53441"/>
                </a:lnTo>
                <a:lnTo>
                  <a:pt x="6045" y="60706"/>
                </a:lnTo>
                <a:lnTo>
                  <a:pt x="6743" y="69164"/>
                </a:lnTo>
                <a:lnTo>
                  <a:pt x="8521" y="76200"/>
                </a:lnTo>
                <a:lnTo>
                  <a:pt x="10883" y="85483"/>
                </a:lnTo>
                <a:lnTo>
                  <a:pt x="17868" y="82245"/>
                </a:lnTo>
                <a:lnTo>
                  <a:pt x="26657" y="80899"/>
                </a:lnTo>
                <a:lnTo>
                  <a:pt x="39136" y="80162"/>
                </a:lnTo>
                <a:lnTo>
                  <a:pt x="51929" y="80137"/>
                </a:lnTo>
                <a:lnTo>
                  <a:pt x="63271" y="78765"/>
                </a:lnTo>
                <a:lnTo>
                  <a:pt x="71107" y="71814"/>
                </a:lnTo>
                <a:lnTo>
                  <a:pt x="72223" y="59753"/>
                </a:lnTo>
                <a:lnTo>
                  <a:pt x="70170" y="46605"/>
                </a:lnTo>
                <a:lnTo>
                  <a:pt x="68948" y="40195"/>
                </a:lnTo>
                <a:lnTo>
                  <a:pt x="66816" y="27587"/>
                </a:lnTo>
                <a:lnTo>
                  <a:pt x="65019" y="15077"/>
                </a:lnTo>
                <a:lnTo>
                  <a:pt x="64110" y="2417"/>
                </a:lnTo>
                <a:lnTo>
                  <a:pt x="640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712704" y="6290951"/>
            <a:ext cx="83565" cy="34137"/>
          </a:xfrm>
          <a:custGeom>
            <a:avLst/>
            <a:gdLst/>
            <a:ahLst/>
            <a:cxnLst/>
            <a:rect l="l" t="t" r="r" b="b"/>
            <a:pathLst>
              <a:path w="83565" h="34137">
                <a:moveTo>
                  <a:pt x="584" y="10680"/>
                </a:moveTo>
                <a:lnTo>
                  <a:pt x="0" y="15227"/>
                </a:lnTo>
                <a:lnTo>
                  <a:pt x="685" y="29400"/>
                </a:lnTo>
                <a:lnTo>
                  <a:pt x="4546" y="32067"/>
                </a:lnTo>
                <a:lnTo>
                  <a:pt x="7505" y="34137"/>
                </a:lnTo>
                <a:lnTo>
                  <a:pt x="21869" y="32143"/>
                </a:lnTo>
                <a:lnTo>
                  <a:pt x="25755" y="32042"/>
                </a:lnTo>
                <a:lnTo>
                  <a:pt x="38457" y="30235"/>
                </a:lnTo>
                <a:lnTo>
                  <a:pt x="50636" y="27010"/>
                </a:lnTo>
                <a:lnTo>
                  <a:pt x="55321" y="25882"/>
                </a:lnTo>
                <a:lnTo>
                  <a:pt x="59410" y="24993"/>
                </a:lnTo>
                <a:lnTo>
                  <a:pt x="63893" y="24777"/>
                </a:lnTo>
                <a:lnTo>
                  <a:pt x="67983" y="24015"/>
                </a:lnTo>
                <a:lnTo>
                  <a:pt x="70218" y="23596"/>
                </a:lnTo>
                <a:lnTo>
                  <a:pt x="77749" y="23495"/>
                </a:lnTo>
                <a:lnTo>
                  <a:pt x="79514" y="22034"/>
                </a:lnTo>
                <a:lnTo>
                  <a:pt x="83565" y="18681"/>
                </a:lnTo>
                <a:lnTo>
                  <a:pt x="77914" y="5867"/>
                </a:lnTo>
                <a:lnTo>
                  <a:pt x="780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736542" y="6181096"/>
            <a:ext cx="18643" cy="7607"/>
          </a:xfrm>
          <a:custGeom>
            <a:avLst/>
            <a:gdLst/>
            <a:ahLst/>
            <a:cxnLst/>
            <a:rect l="l" t="t" r="r" b="b"/>
            <a:pathLst>
              <a:path w="18643" h="7607">
                <a:moveTo>
                  <a:pt x="18643" y="0"/>
                </a:moveTo>
                <a:lnTo>
                  <a:pt x="12649" y="3060"/>
                </a:lnTo>
                <a:lnTo>
                  <a:pt x="6476" y="6159"/>
                </a:lnTo>
                <a:lnTo>
                  <a:pt x="0" y="76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911725" y="6009633"/>
            <a:ext cx="30352" cy="20053"/>
          </a:xfrm>
          <a:custGeom>
            <a:avLst/>
            <a:gdLst/>
            <a:ahLst/>
            <a:cxnLst/>
            <a:rect l="l" t="t" r="r" b="b"/>
            <a:pathLst>
              <a:path w="30352" h="20053">
                <a:moveTo>
                  <a:pt x="0" y="20053"/>
                </a:moveTo>
                <a:lnTo>
                  <a:pt x="0" y="15417"/>
                </a:lnTo>
                <a:lnTo>
                  <a:pt x="5321" y="12801"/>
                </a:lnTo>
                <a:lnTo>
                  <a:pt x="10286" y="12788"/>
                </a:lnTo>
                <a:lnTo>
                  <a:pt x="14084" y="12776"/>
                </a:lnTo>
                <a:lnTo>
                  <a:pt x="19456" y="13233"/>
                </a:lnTo>
                <a:lnTo>
                  <a:pt x="23139" y="12268"/>
                </a:lnTo>
                <a:lnTo>
                  <a:pt x="29806" y="10528"/>
                </a:lnTo>
                <a:lnTo>
                  <a:pt x="30352" y="3505"/>
                </a:lnTo>
                <a:lnTo>
                  <a:pt x="24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935398" y="6035744"/>
            <a:ext cx="24015" cy="4483"/>
          </a:xfrm>
          <a:custGeom>
            <a:avLst/>
            <a:gdLst/>
            <a:ahLst/>
            <a:cxnLst/>
            <a:rect l="l" t="t" r="r" b="b"/>
            <a:pathLst>
              <a:path w="24015" h="4483">
                <a:moveTo>
                  <a:pt x="24015" y="4483"/>
                </a:moveTo>
                <a:lnTo>
                  <a:pt x="19710" y="3492"/>
                </a:lnTo>
                <a:lnTo>
                  <a:pt x="15201" y="2438"/>
                </a:lnTo>
                <a:lnTo>
                  <a:pt x="10833" y="1600"/>
                </a:lnTo>
                <a:lnTo>
                  <a:pt x="7493" y="977"/>
                </a:lnTo>
                <a:lnTo>
                  <a:pt x="3429" y="0"/>
                </a:lnTo>
                <a:lnTo>
                  <a:pt x="0" y="1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929492" y="6052076"/>
            <a:ext cx="25920" cy="6985"/>
          </a:xfrm>
          <a:custGeom>
            <a:avLst/>
            <a:gdLst/>
            <a:ahLst/>
            <a:cxnLst/>
            <a:rect l="l" t="t" r="r" b="b"/>
            <a:pathLst>
              <a:path w="25920" h="6985">
                <a:moveTo>
                  <a:pt x="25920" y="6984"/>
                </a:moveTo>
                <a:lnTo>
                  <a:pt x="20853" y="5562"/>
                </a:lnTo>
                <a:lnTo>
                  <a:pt x="15074" y="3111"/>
                </a:lnTo>
                <a:lnTo>
                  <a:pt x="9778" y="2387"/>
                </a:lnTo>
                <a:lnTo>
                  <a:pt x="7962" y="2146"/>
                </a:lnTo>
                <a:lnTo>
                  <a:pt x="6045" y="1752"/>
                </a:lnTo>
                <a:lnTo>
                  <a:pt x="4279" y="1282"/>
                </a:lnTo>
                <a:lnTo>
                  <a:pt x="2895" y="914"/>
                </a:lnTo>
                <a:lnTo>
                  <a:pt x="1396" y="8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915383" y="6059696"/>
            <a:ext cx="18503" cy="10261"/>
          </a:xfrm>
          <a:custGeom>
            <a:avLst/>
            <a:gdLst/>
            <a:ahLst/>
            <a:cxnLst/>
            <a:rect l="l" t="t" r="r" b="b"/>
            <a:pathLst>
              <a:path w="18503" h="10261">
                <a:moveTo>
                  <a:pt x="18503" y="10261"/>
                </a:moveTo>
                <a:lnTo>
                  <a:pt x="15278" y="9258"/>
                </a:lnTo>
                <a:lnTo>
                  <a:pt x="9296" y="4165"/>
                </a:lnTo>
                <a:lnTo>
                  <a:pt x="6070" y="3086"/>
                </a:lnTo>
                <a:lnTo>
                  <a:pt x="3594" y="2260"/>
                </a:lnTo>
                <a:lnTo>
                  <a:pt x="1816" y="173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680578" y="6672597"/>
            <a:ext cx="195708" cy="66434"/>
          </a:xfrm>
          <a:custGeom>
            <a:avLst/>
            <a:gdLst/>
            <a:ahLst/>
            <a:cxnLst/>
            <a:rect l="l" t="t" r="r" b="b"/>
            <a:pathLst>
              <a:path w="195708" h="66434">
                <a:moveTo>
                  <a:pt x="84916" y="48474"/>
                </a:moveTo>
                <a:lnTo>
                  <a:pt x="72604" y="45555"/>
                </a:lnTo>
                <a:lnTo>
                  <a:pt x="70206" y="45072"/>
                </a:lnTo>
                <a:lnTo>
                  <a:pt x="63552" y="43789"/>
                </a:lnTo>
                <a:lnTo>
                  <a:pt x="63552" y="43027"/>
                </a:lnTo>
                <a:lnTo>
                  <a:pt x="57075" y="40716"/>
                </a:lnTo>
                <a:lnTo>
                  <a:pt x="57303" y="40525"/>
                </a:lnTo>
                <a:lnTo>
                  <a:pt x="42990" y="35826"/>
                </a:lnTo>
                <a:lnTo>
                  <a:pt x="51398" y="40716"/>
                </a:lnTo>
                <a:lnTo>
                  <a:pt x="40383" y="34526"/>
                </a:lnTo>
                <a:lnTo>
                  <a:pt x="28935" y="28773"/>
                </a:lnTo>
                <a:lnTo>
                  <a:pt x="21858" y="23977"/>
                </a:lnTo>
                <a:lnTo>
                  <a:pt x="18086" y="20866"/>
                </a:lnTo>
                <a:lnTo>
                  <a:pt x="13653" y="19240"/>
                </a:lnTo>
                <a:lnTo>
                  <a:pt x="13107" y="13919"/>
                </a:lnTo>
                <a:lnTo>
                  <a:pt x="12637" y="9372"/>
                </a:lnTo>
                <a:lnTo>
                  <a:pt x="15203" y="4864"/>
                </a:lnTo>
                <a:lnTo>
                  <a:pt x="14758" y="0"/>
                </a:lnTo>
                <a:lnTo>
                  <a:pt x="7964" y="0"/>
                </a:lnTo>
                <a:lnTo>
                  <a:pt x="4123" y="10023"/>
                </a:lnTo>
                <a:lnTo>
                  <a:pt x="0" y="21704"/>
                </a:lnTo>
                <a:lnTo>
                  <a:pt x="290" y="32770"/>
                </a:lnTo>
                <a:lnTo>
                  <a:pt x="2338" y="36118"/>
                </a:lnTo>
                <a:lnTo>
                  <a:pt x="12479" y="41785"/>
                </a:lnTo>
                <a:lnTo>
                  <a:pt x="26034" y="44337"/>
                </a:lnTo>
                <a:lnTo>
                  <a:pt x="37847" y="46329"/>
                </a:lnTo>
                <a:lnTo>
                  <a:pt x="49941" y="49355"/>
                </a:lnTo>
                <a:lnTo>
                  <a:pt x="62481" y="52437"/>
                </a:lnTo>
                <a:lnTo>
                  <a:pt x="75086" y="55365"/>
                </a:lnTo>
                <a:lnTo>
                  <a:pt x="87378" y="57932"/>
                </a:lnTo>
                <a:lnTo>
                  <a:pt x="89002" y="58242"/>
                </a:lnTo>
                <a:lnTo>
                  <a:pt x="101425" y="61262"/>
                </a:lnTo>
                <a:lnTo>
                  <a:pt x="113799" y="64235"/>
                </a:lnTo>
                <a:lnTo>
                  <a:pt x="123483" y="65239"/>
                </a:lnTo>
                <a:lnTo>
                  <a:pt x="135924" y="65850"/>
                </a:lnTo>
                <a:lnTo>
                  <a:pt x="148791" y="66434"/>
                </a:lnTo>
                <a:lnTo>
                  <a:pt x="161346" y="65559"/>
                </a:lnTo>
                <a:lnTo>
                  <a:pt x="165990" y="64515"/>
                </a:lnTo>
                <a:lnTo>
                  <a:pt x="179021" y="62673"/>
                </a:lnTo>
                <a:lnTo>
                  <a:pt x="191034" y="59994"/>
                </a:lnTo>
                <a:lnTo>
                  <a:pt x="194946" y="57581"/>
                </a:lnTo>
                <a:lnTo>
                  <a:pt x="192330" y="55092"/>
                </a:lnTo>
                <a:lnTo>
                  <a:pt x="195708" y="52412"/>
                </a:lnTo>
                <a:lnTo>
                  <a:pt x="194194" y="41891"/>
                </a:lnTo>
                <a:lnTo>
                  <a:pt x="192103" y="28364"/>
                </a:lnTo>
                <a:lnTo>
                  <a:pt x="186305" y="20830"/>
                </a:lnTo>
                <a:lnTo>
                  <a:pt x="183465" y="21056"/>
                </a:lnTo>
                <a:lnTo>
                  <a:pt x="175083" y="23558"/>
                </a:lnTo>
                <a:lnTo>
                  <a:pt x="173216" y="35521"/>
                </a:lnTo>
                <a:lnTo>
                  <a:pt x="168581" y="41592"/>
                </a:lnTo>
                <a:lnTo>
                  <a:pt x="159100" y="49943"/>
                </a:lnTo>
                <a:lnTo>
                  <a:pt x="147340" y="54423"/>
                </a:lnTo>
                <a:lnTo>
                  <a:pt x="134442" y="55468"/>
                </a:lnTo>
                <a:lnTo>
                  <a:pt x="127509" y="54775"/>
                </a:lnTo>
                <a:lnTo>
                  <a:pt x="114945" y="52818"/>
                </a:lnTo>
                <a:lnTo>
                  <a:pt x="102406" y="51166"/>
                </a:lnTo>
                <a:lnTo>
                  <a:pt x="97448" y="50660"/>
                </a:lnTo>
                <a:lnTo>
                  <a:pt x="84916" y="48474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680578" y="6672496"/>
            <a:ext cx="195708" cy="66536"/>
          </a:xfrm>
          <a:custGeom>
            <a:avLst/>
            <a:gdLst/>
            <a:ahLst/>
            <a:cxnLst/>
            <a:rect l="l" t="t" r="r" b="b"/>
            <a:pathLst>
              <a:path w="195708" h="66536">
                <a:moveTo>
                  <a:pt x="195708" y="52514"/>
                </a:moveTo>
                <a:lnTo>
                  <a:pt x="194194" y="41993"/>
                </a:lnTo>
                <a:lnTo>
                  <a:pt x="192103" y="28466"/>
                </a:lnTo>
                <a:lnTo>
                  <a:pt x="186305" y="20931"/>
                </a:lnTo>
                <a:lnTo>
                  <a:pt x="183465" y="21158"/>
                </a:lnTo>
                <a:lnTo>
                  <a:pt x="175083" y="23660"/>
                </a:lnTo>
                <a:lnTo>
                  <a:pt x="173216" y="35623"/>
                </a:lnTo>
                <a:lnTo>
                  <a:pt x="168581" y="41694"/>
                </a:lnTo>
                <a:lnTo>
                  <a:pt x="159100" y="50044"/>
                </a:lnTo>
                <a:lnTo>
                  <a:pt x="147340" y="54524"/>
                </a:lnTo>
                <a:lnTo>
                  <a:pt x="134442" y="55570"/>
                </a:lnTo>
                <a:lnTo>
                  <a:pt x="127509" y="54876"/>
                </a:lnTo>
                <a:lnTo>
                  <a:pt x="114945" y="52919"/>
                </a:lnTo>
                <a:lnTo>
                  <a:pt x="102406" y="51268"/>
                </a:lnTo>
                <a:lnTo>
                  <a:pt x="97448" y="50761"/>
                </a:lnTo>
                <a:lnTo>
                  <a:pt x="84916" y="48575"/>
                </a:lnTo>
                <a:lnTo>
                  <a:pt x="72604" y="45657"/>
                </a:lnTo>
                <a:lnTo>
                  <a:pt x="70206" y="45173"/>
                </a:lnTo>
                <a:lnTo>
                  <a:pt x="63552" y="43891"/>
                </a:lnTo>
                <a:lnTo>
                  <a:pt x="63552" y="43129"/>
                </a:lnTo>
                <a:lnTo>
                  <a:pt x="57075" y="40817"/>
                </a:lnTo>
                <a:lnTo>
                  <a:pt x="57303" y="40627"/>
                </a:lnTo>
                <a:lnTo>
                  <a:pt x="42990" y="35928"/>
                </a:lnTo>
                <a:lnTo>
                  <a:pt x="51398" y="40817"/>
                </a:lnTo>
                <a:lnTo>
                  <a:pt x="40383" y="34628"/>
                </a:lnTo>
                <a:lnTo>
                  <a:pt x="28935" y="28875"/>
                </a:lnTo>
                <a:lnTo>
                  <a:pt x="21858" y="24079"/>
                </a:lnTo>
                <a:lnTo>
                  <a:pt x="18086" y="20967"/>
                </a:lnTo>
                <a:lnTo>
                  <a:pt x="13653" y="19342"/>
                </a:lnTo>
                <a:lnTo>
                  <a:pt x="13107" y="14020"/>
                </a:lnTo>
                <a:lnTo>
                  <a:pt x="12637" y="9474"/>
                </a:lnTo>
                <a:lnTo>
                  <a:pt x="15203" y="4965"/>
                </a:lnTo>
                <a:lnTo>
                  <a:pt x="14758" y="101"/>
                </a:lnTo>
                <a:lnTo>
                  <a:pt x="12523" y="0"/>
                </a:lnTo>
                <a:lnTo>
                  <a:pt x="10212" y="0"/>
                </a:lnTo>
                <a:lnTo>
                  <a:pt x="7964" y="101"/>
                </a:lnTo>
                <a:lnTo>
                  <a:pt x="4123" y="10125"/>
                </a:lnTo>
                <a:lnTo>
                  <a:pt x="0" y="21806"/>
                </a:lnTo>
                <a:lnTo>
                  <a:pt x="290" y="32872"/>
                </a:lnTo>
                <a:lnTo>
                  <a:pt x="2338" y="36220"/>
                </a:lnTo>
                <a:lnTo>
                  <a:pt x="12479" y="41886"/>
                </a:lnTo>
                <a:lnTo>
                  <a:pt x="26034" y="44438"/>
                </a:lnTo>
                <a:lnTo>
                  <a:pt x="37847" y="46431"/>
                </a:lnTo>
                <a:lnTo>
                  <a:pt x="49941" y="49457"/>
                </a:lnTo>
                <a:lnTo>
                  <a:pt x="62481" y="52538"/>
                </a:lnTo>
                <a:lnTo>
                  <a:pt x="75086" y="55466"/>
                </a:lnTo>
                <a:lnTo>
                  <a:pt x="87378" y="58034"/>
                </a:lnTo>
                <a:lnTo>
                  <a:pt x="89002" y="58343"/>
                </a:lnTo>
                <a:lnTo>
                  <a:pt x="101425" y="61363"/>
                </a:lnTo>
                <a:lnTo>
                  <a:pt x="113799" y="64337"/>
                </a:lnTo>
                <a:lnTo>
                  <a:pt x="123483" y="65341"/>
                </a:lnTo>
                <a:lnTo>
                  <a:pt x="135924" y="65952"/>
                </a:lnTo>
                <a:lnTo>
                  <a:pt x="148791" y="66536"/>
                </a:lnTo>
                <a:lnTo>
                  <a:pt x="161346" y="65661"/>
                </a:lnTo>
                <a:lnTo>
                  <a:pt x="165990" y="64617"/>
                </a:lnTo>
                <a:lnTo>
                  <a:pt x="179021" y="62774"/>
                </a:lnTo>
                <a:lnTo>
                  <a:pt x="191034" y="60096"/>
                </a:lnTo>
                <a:lnTo>
                  <a:pt x="194946" y="57683"/>
                </a:lnTo>
                <a:lnTo>
                  <a:pt x="192330" y="55194"/>
                </a:lnTo>
                <a:lnTo>
                  <a:pt x="195708" y="52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628257" y="6624476"/>
            <a:ext cx="65138" cy="48410"/>
          </a:xfrm>
          <a:custGeom>
            <a:avLst/>
            <a:gdLst/>
            <a:ahLst/>
            <a:cxnLst/>
            <a:rect l="l" t="t" r="r" b="b"/>
            <a:pathLst>
              <a:path w="65138" h="48410">
                <a:moveTo>
                  <a:pt x="1828" y="3682"/>
                </a:moveTo>
                <a:lnTo>
                  <a:pt x="673" y="3111"/>
                </a:lnTo>
                <a:lnTo>
                  <a:pt x="694" y="16266"/>
                </a:lnTo>
                <a:lnTo>
                  <a:pt x="882" y="28002"/>
                </a:lnTo>
                <a:lnTo>
                  <a:pt x="1244" y="37985"/>
                </a:lnTo>
                <a:lnTo>
                  <a:pt x="1498" y="43357"/>
                </a:lnTo>
                <a:lnTo>
                  <a:pt x="0" y="46316"/>
                </a:lnTo>
                <a:lnTo>
                  <a:pt x="5460" y="48031"/>
                </a:lnTo>
                <a:lnTo>
                  <a:pt x="17701" y="48410"/>
                </a:lnTo>
                <a:lnTo>
                  <a:pt x="30390" y="46904"/>
                </a:lnTo>
                <a:lnTo>
                  <a:pt x="31000" y="46875"/>
                </a:lnTo>
                <a:lnTo>
                  <a:pt x="36499" y="46659"/>
                </a:lnTo>
                <a:lnTo>
                  <a:pt x="41859" y="46253"/>
                </a:lnTo>
                <a:lnTo>
                  <a:pt x="54444" y="46316"/>
                </a:lnTo>
                <a:lnTo>
                  <a:pt x="54508" y="45250"/>
                </a:lnTo>
                <a:lnTo>
                  <a:pt x="57365" y="38696"/>
                </a:lnTo>
                <a:lnTo>
                  <a:pt x="60896" y="30670"/>
                </a:lnTo>
                <a:lnTo>
                  <a:pt x="65138" y="27838"/>
                </a:lnTo>
                <a:lnTo>
                  <a:pt x="63004" y="18948"/>
                </a:lnTo>
                <a:lnTo>
                  <a:pt x="49268" y="26717"/>
                </a:lnTo>
                <a:lnTo>
                  <a:pt x="35182" y="28910"/>
                </a:lnTo>
                <a:lnTo>
                  <a:pt x="27059" y="28229"/>
                </a:lnTo>
                <a:lnTo>
                  <a:pt x="26923" y="28168"/>
                </a:lnTo>
                <a:lnTo>
                  <a:pt x="19258" y="18169"/>
                </a:lnTo>
                <a:lnTo>
                  <a:pt x="13726" y="6016"/>
                </a:lnTo>
                <a:lnTo>
                  <a:pt x="13322" y="5206"/>
                </a:lnTo>
                <a:lnTo>
                  <a:pt x="10629" y="0"/>
                </a:lnTo>
                <a:lnTo>
                  <a:pt x="7073" y="3708"/>
                </a:lnTo>
                <a:lnTo>
                  <a:pt x="1828" y="3682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628257" y="6624476"/>
            <a:ext cx="65138" cy="48410"/>
          </a:xfrm>
          <a:custGeom>
            <a:avLst/>
            <a:gdLst/>
            <a:ahLst/>
            <a:cxnLst/>
            <a:rect l="l" t="t" r="r" b="b"/>
            <a:pathLst>
              <a:path w="65138" h="48410">
                <a:moveTo>
                  <a:pt x="673" y="3111"/>
                </a:moveTo>
                <a:lnTo>
                  <a:pt x="694" y="16266"/>
                </a:lnTo>
                <a:lnTo>
                  <a:pt x="882" y="28002"/>
                </a:lnTo>
                <a:lnTo>
                  <a:pt x="1244" y="37985"/>
                </a:lnTo>
                <a:lnTo>
                  <a:pt x="1498" y="43357"/>
                </a:lnTo>
                <a:lnTo>
                  <a:pt x="0" y="46316"/>
                </a:lnTo>
                <a:lnTo>
                  <a:pt x="5460" y="48031"/>
                </a:lnTo>
                <a:lnTo>
                  <a:pt x="17701" y="48410"/>
                </a:lnTo>
                <a:lnTo>
                  <a:pt x="30390" y="46904"/>
                </a:lnTo>
                <a:lnTo>
                  <a:pt x="31000" y="46875"/>
                </a:lnTo>
                <a:lnTo>
                  <a:pt x="36499" y="46659"/>
                </a:lnTo>
                <a:lnTo>
                  <a:pt x="41859" y="46253"/>
                </a:lnTo>
                <a:lnTo>
                  <a:pt x="47332" y="46278"/>
                </a:lnTo>
                <a:lnTo>
                  <a:pt x="54444" y="46316"/>
                </a:lnTo>
                <a:lnTo>
                  <a:pt x="54508" y="45250"/>
                </a:lnTo>
                <a:lnTo>
                  <a:pt x="57365" y="38696"/>
                </a:lnTo>
                <a:lnTo>
                  <a:pt x="60896" y="30670"/>
                </a:lnTo>
                <a:lnTo>
                  <a:pt x="65138" y="27838"/>
                </a:lnTo>
                <a:lnTo>
                  <a:pt x="63004" y="18948"/>
                </a:lnTo>
                <a:lnTo>
                  <a:pt x="49268" y="26717"/>
                </a:lnTo>
                <a:lnTo>
                  <a:pt x="35182" y="28910"/>
                </a:lnTo>
                <a:lnTo>
                  <a:pt x="27059" y="28229"/>
                </a:lnTo>
                <a:lnTo>
                  <a:pt x="26923" y="28168"/>
                </a:lnTo>
                <a:lnTo>
                  <a:pt x="19258" y="18169"/>
                </a:lnTo>
                <a:lnTo>
                  <a:pt x="13726" y="6016"/>
                </a:lnTo>
                <a:lnTo>
                  <a:pt x="13322" y="5206"/>
                </a:lnTo>
                <a:lnTo>
                  <a:pt x="10629" y="0"/>
                </a:lnTo>
                <a:lnTo>
                  <a:pt x="7073" y="3708"/>
                </a:lnTo>
                <a:lnTo>
                  <a:pt x="1828" y="36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132666" y="4202988"/>
            <a:ext cx="955979" cy="229958"/>
          </a:xfrm>
          <a:custGeom>
            <a:avLst/>
            <a:gdLst/>
            <a:ahLst/>
            <a:cxnLst/>
            <a:rect l="l" t="t" r="r" b="b"/>
            <a:pathLst>
              <a:path w="955979" h="229958">
                <a:moveTo>
                  <a:pt x="955979" y="206349"/>
                </a:moveTo>
                <a:lnTo>
                  <a:pt x="0" y="0"/>
                </a:lnTo>
                <a:lnTo>
                  <a:pt x="0" y="28549"/>
                </a:lnTo>
                <a:lnTo>
                  <a:pt x="955979" y="229958"/>
                </a:lnTo>
                <a:lnTo>
                  <a:pt x="955979" y="2063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132666" y="4202988"/>
            <a:ext cx="955979" cy="229958"/>
          </a:xfrm>
          <a:custGeom>
            <a:avLst/>
            <a:gdLst/>
            <a:ahLst/>
            <a:cxnLst/>
            <a:rect l="l" t="t" r="r" b="b"/>
            <a:pathLst>
              <a:path w="955979" h="229958">
                <a:moveTo>
                  <a:pt x="955979" y="206349"/>
                </a:moveTo>
                <a:lnTo>
                  <a:pt x="0" y="0"/>
                </a:lnTo>
                <a:lnTo>
                  <a:pt x="0" y="28549"/>
                </a:lnTo>
                <a:lnTo>
                  <a:pt x="955979" y="229958"/>
                </a:lnTo>
                <a:lnTo>
                  <a:pt x="955979" y="2063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132656" y="4924277"/>
            <a:ext cx="955382" cy="89179"/>
          </a:xfrm>
          <a:custGeom>
            <a:avLst/>
            <a:gdLst/>
            <a:ahLst/>
            <a:cxnLst/>
            <a:rect l="l" t="t" r="r" b="b"/>
            <a:pathLst>
              <a:path w="955382" h="89179">
                <a:moveTo>
                  <a:pt x="955382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82" y="89179"/>
                </a:lnTo>
                <a:lnTo>
                  <a:pt x="955382" y="655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132656" y="4924277"/>
            <a:ext cx="955382" cy="89179"/>
          </a:xfrm>
          <a:custGeom>
            <a:avLst/>
            <a:gdLst/>
            <a:ahLst/>
            <a:cxnLst/>
            <a:rect l="l" t="t" r="r" b="b"/>
            <a:pathLst>
              <a:path w="955382" h="89179">
                <a:moveTo>
                  <a:pt x="955382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82" y="89179"/>
                </a:lnTo>
                <a:lnTo>
                  <a:pt x="955382" y="655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132656" y="5149503"/>
            <a:ext cx="955382" cy="89179"/>
          </a:xfrm>
          <a:custGeom>
            <a:avLst/>
            <a:gdLst/>
            <a:ahLst/>
            <a:cxnLst/>
            <a:rect l="l" t="t" r="r" b="b"/>
            <a:pathLst>
              <a:path w="955382" h="89179">
                <a:moveTo>
                  <a:pt x="955382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82" y="89179"/>
                </a:lnTo>
                <a:lnTo>
                  <a:pt x="955382" y="655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132656" y="5149503"/>
            <a:ext cx="955382" cy="89179"/>
          </a:xfrm>
          <a:custGeom>
            <a:avLst/>
            <a:gdLst/>
            <a:ahLst/>
            <a:cxnLst/>
            <a:rect l="l" t="t" r="r" b="b"/>
            <a:pathLst>
              <a:path w="955382" h="89179">
                <a:moveTo>
                  <a:pt x="955382" y="65570"/>
                </a:moveTo>
                <a:lnTo>
                  <a:pt x="0" y="0"/>
                </a:lnTo>
                <a:lnTo>
                  <a:pt x="0" y="28549"/>
                </a:lnTo>
                <a:lnTo>
                  <a:pt x="955382" y="89179"/>
                </a:lnTo>
                <a:lnTo>
                  <a:pt x="955382" y="655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181556" y="3883113"/>
            <a:ext cx="1990597" cy="3142602"/>
          </a:xfrm>
          <a:custGeom>
            <a:avLst/>
            <a:gdLst/>
            <a:ahLst/>
            <a:cxnLst/>
            <a:rect l="l" t="t" r="r" b="b"/>
            <a:pathLst>
              <a:path w="1990597" h="3142602">
                <a:moveTo>
                  <a:pt x="0" y="3142602"/>
                </a:moveTo>
                <a:lnTo>
                  <a:pt x="1990597" y="3142602"/>
                </a:lnTo>
                <a:lnTo>
                  <a:pt x="1990597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894875" y="674845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973733" y="6882174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7010313" y="6845598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168876" y="270363"/>
            <a:ext cx="2015987" cy="3167753"/>
          </a:xfrm>
          <a:custGeom>
            <a:avLst/>
            <a:gdLst/>
            <a:ahLst/>
            <a:cxnLst/>
            <a:rect l="l" t="t" r="r" b="b"/>
            <a:pathLst>
              <a:path w="2015987" h="3167753">
                <a:moveTo>
                  <a:pt x="0" y="0"/>
                </a:moveTo>
                <a:lnTo>
                  <a:pt x="2015987" y="0"/>
                </a:lnTo>
                <a:lnTo>
                  <a:pt x="2015987" y="3167753"/>
                </a:lnTo>
                <a:lnTo>
                  <a:pt x="0" y="3167753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168878" y="270364"/>
            <a:ext cx="2015987" cy="2641923"/>
          </a:xfrm>
          <a:custGeom>
            <a:avLst/>
            <a:gdLst/>
            <a:ahLst/>
            <a:cxnLst/>
            <a:rect l="l" t="t" r="r" b="b"/>
            <a:pathLst>
              <a:path w="2015987" h="2641923">
                <a:moveTo>
                  <a:pt x="0" y="0"/>
                </a:moveTo>
                <a:lnTo>
                  <a:pt x="2015987" y="0"/>
                </a:lnTo>
                <a:lnTo>
                  <a:pt x="2015987" y="2553800"/>
                </a:lnTo>
                <a:lnTo>
                  <a:pt x="0" y="2641923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945865" y="246299"/>
            <a:ext cx="2244644" cy="2675734"/>
          </a:xfrm>
          <a:custGeom>
            <a:avLst/>
            <a:gdLst/>
            <a:ahLst/>
            <a:cxnLst/>
            <a:rect l="l" t="t" r="r" b="b"/>
            <a:pathLst>
              <a:path w="2244644" h="2675734">
                <a:moveTo>
                  <a:pt x="223015" y="2665986"/>
                </a:moveTo>
                <a:lnTo>
                  <a:pt x="2239001" y="2577864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855432" y="3001729"/>
            <a:ext cx="51345" cy="36763"/>
          </a:xfrm>
          <a:custGeom>
            <a:avLst/>
            <a:gdLst/>
            <a:ahLst/>
            <a:cxnLst/>
            <a:rect l="l" t="t" r="r" b="b"/>
            <a:pathLst>
              <a:path w="51345" h="36763">
                <a:moveTo>
                  <a:pt x="1536" y="0"/>
                </a:moveTo>
                <a:lnTo>
                  <a:pt x="37907" y="7991"/>
                </a:lnTo>
                <a:lnTo>
                  <a:pt x="51345" y="23288"/>
                </a:lnTo>
                <a:lnTo>
                  <a:pt x="51295" y="34254"/>
                </a:lnTo>
                <a:lnTo>
                  <a:pt x="48150" y="34704"/>
                </a:lnTo>
                <a:lnTo>
                  <a:pt x="45005" y="35154"/>
                </a:lnTo>
                <a:lnTo>
                  <a:pt x="34433" y="36763"/>
                </a:lnTo>
                <a:lnTo>
                  <a:pt x="29229" y="35204"/>
                </a:lnTo>
                <a:lnTo>
                  <a:pt x="22912" y="31895"/>
                </a:lnTo>
                <a:lnTo>
                  <a:pt x="9955" y="23024"/>
                </a:lnTo>
                <a:lnTo>
                  <a:pt x="1300" y="14010"/>
                </a:lnTo>
                <a:lnTo>
                  <a:pt x="0" y="10886"/>
                </a:lnTo>
                <a:lnTo>
                  <a:pt x="153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855432" y="3001729"/>
            <a:ext cx="51345" cy="36763"/>
          </a:xfrm>
          <a:custGeom>
            <a:avLst/>
            <a:gdLst/>
            <a:ahLst/>
            <a:cxnLst/>
            <a:rect l="l" t="t" r="r" b="b"/>
            <a:pathLst>
              <a:path w="51345" h="36763">
                <a:moveTo>
                  <a:pt x="1536" y="0"/>
                </a:moveTo>
                <a:lnTo>
                  <a:pt x="0" y="10886"/>
                </a:lnTo>
                <a:lnTo>
                  <a:pt x="1300" y="14010"/>
                </a:lnTo>
                <a:lnTo>
                  <a:pt x="9955" y="23024"/>
                </a:lnTo>
                <a:lnTo>
                  <a:pt x="22912" y="31895"/>
                </a:lnTo>
                <a:lnTo>
                  <a:pt x="29229" y="35204"/>
                </a:lnTo>
                <a:lnTo>
                  <a:pt x="34433" y="36763"/>
                </a:lnTo>
                <a:lnTo>
                  <a:pt x="45005" y="35154"/>
                </a:lnTo>
                <a:lnTo>
                  <a:pt x="48150" y="34704"/>
                </a:lnTo>
                <a:lnTo>
                  <a:pt x="51295" y="34254"/>
                </a:lnTo>
                <a:lnTo>
                  <a:pt x="51345" y="23288"/>
                </a:lnTo>
                <a:lnTo>
                  <a:pt x="37907" y="7991"/>
                </a:lnTo>
                <a:lnTo>
                  <a:pt x="1536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876703" y="1964839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4" y="1059129"/>
                </a:moveTo>
                <a:lnTo>
                  <a:pt x="0" y="1028220"/>
                </a:lnTo>
                <a:lnTo>
                  <a:pt x="110575" y="50659"/>
                </a:lnTo>
                <a:lnTo>
                  <a:pt x="135959" y="0"/>
                </a:lnTo>
                <a:lnTo>
                  <a:pt x="154101" y="1258"/>
                </a:lnTo>
                <a:lnTo>
                  <a:pt x="30337" y="1058979"/>
                </a:lnTo>
                <a:lnTo>
                  <a:pt x="11894" y="105912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876703" y="1964839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4" y="1059129"/>
                </a:moveTo>
                <a:lnTo>
                  <a:pt x="30337" y="1058979"/>
                </a:lnTo>
                <a:lnTo>
                  <a:pt x="154101" y="1258"/>
                </a:lnTo>
                <a:lnTo>
                  <a:pt x="135959" y="0"/>
                </a:lnTo>
                <a:lnTo>
                  <a:pt x="110575" y="50659"/>
                </a:lnTo>
                <a:lnTo>
                  <a:pt x="0" y="1028220"/>
                </a:lnTo>
                <a:lnTo>
                  <a:pt x="11894" y="1059129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856968" y="1943331"/>
            <a:ext cx="155695" cy="1080638"/>
          </a:xfrm>
          <a:custGeom>
            <a:avLst/>
            <a:gdLst/>
            <a:ahLst/>
            <a:cxnLst/>
            <a:rect l="l" t="t" r="r" b="b"/>
            <a:pathLst>
              <a:path w="155695" h="1080638">
                <a:moveTo>
                  <a:pt x="119632" y="0"/>
                </a:moveTo>
                <a:lnTo>
                  <a:pt x="155695" y="21501"/>
                </a:lnTo>
                <a:lnTo>
                  <a:pt x="31630" y="1080638"/>
                </a:lnTo>
                <a:lnTo>
                  <a:pt x="0" y="1058393"/>
                </a:lnTo>
                <a:lnTo>
                  <a:pt x="119632" y="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856968" y="1943331"/>
            <a:ext cx="155695" cy="1080638"/>
          </a:xfrm>
          <a:custGeom>
            <a:avLst/>
            <a:gdLst/>
            <a:ahLst/>
            <a:cxnLst/>
            <a:rect l="l" t="t" r="r" b="b"/>
            <a:pathLst>
              <a:path w="155695" h="1080638">
                <a:moveTo>
                  <a:pt x="119632" y="0"/>
                </a:moveTo>
                <a:lnTo>
                  <a:pt x="0" y="1058393"/>
                </a:lnTo>
                <a:lnTo>
                  <a:pt x="31630" y="1080638"/>
                </a:lnTo>
                <a:lnTo>
                  <a:pt x="155695" y="21501"/>
                </a:lnTo>
                <a:lnTo>
                  <a:pt x="119632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501200" y="2918782"/>
            <a:ext cx="384739" cy="59480"/>
          </a:xfrm>
          <a:custGeom>
            <a:avLst/>
            <a:gdLst/>
            <a:ahLst/>
            <a:cxnLst/>
            <a:rect l="l" t="t" r="r" b="b"/>
            <a:pathLst>
              <a:path w="384739" h="59480">
                <a:moveTo>
                  <a:pt x="0" y="59480"/>
                </a:moveTo>
                <a:lnTo>
                  <a:pt x="78" y="23481"/>
                </a:lnTo>
                <a:lnTo>
                  <a:pt x="368041" y="0"/>
                </a:lnTo>
                <a:lnTo>
                  <a:pt x="384739" y="8084"/>
                </a:lnTo>
                <a:lnTo>
                  <a:pt x="380893" y="31995"/>
                </a:lnTo>
                <a:lnTo>
                  <a:pt x="0" y="5948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501200" y="2918782"/>
            <a:ext cx="384739" cy="59480"/>
          </a:xfrm>
          <a:custGeom>
            <a:avLst/>
            <a:gdLst/>
            <a:ahLst/>
            <a:cxnLst/>
            <a:rect l="l" t="t" r="r" b="b"/>
            <a:pathLst>
              <a:path w="384739" h="59480">
                <a:moveTo>
                  <a:pt x="0" y="59480"/>
                </a:moveTo>
                <a:lnTo>
                  <a:pt x="380893" y="31995"/>
                </a:lnTo>
                <a:lnTo>
                  <a:pt x="384739" y="8084"/>
                </a:lnTo>
                <a:lnTo>
                  <a:pt x="368041" y="0"/>
                </a:lnTo>
                <a:lnTo>
                  <a:pt x="78" y="23481"/>
                </a:lnTo>
                <a:lnTo>
                  <a:pt x="0" y="5948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499573" y="2933215"/>
            <a:ext cx="365167" cy="21001"/>
          </a:xfrm>
          <a:custGeom>
            <a:avLst/>
            <a:gdLst/>
            <a:ahLst/>
            <a:cxnLst/>
            <a:rect l="l" t="t" r="r" b="b"/>
            <a:pathLst>
              <a:path w="365167" h="21001">
                <a:moveTo>
                  <a:pt x="365167" y="0"/>
                </a:moveTo>
                <a:lnTo>
                  <a:pt x="0" y="21001"/>
                </a:lnTo>
              </a:path>
            </a:pathLst>
          </a:custGeom>
          <a:ln w="53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968287" y="1908895"/>
            <a:ext cx="42760" cy="60941"/>
          </a:xfrm>
          <a:custGeom>
            <a:avLst/>
            <a:gdLst/>
            <a:ahLst/>
            <a:cxnLst/>
            <a:rect l="l" t="t" r="r" b="b"/>
            <a:pathLst>
              <a:path w="42760" h="60941">
                <a:moveTo>
                  <a:pt x="7052" y="12033"/>
                </a:moveTo>
                <a:lnTo>
                  <a:pt x="12273" y="4913"/>
                </a:lnTo>
                <a:lnTo>
                  <a:pt x="26268" y="0"/>
                </a:lnTo>
                <a:lnTo>
                  <a:pt x="39926" y="228"/>
                </a:lnTo>
                <a:lnTo>
                  <a:pt x="42760" y="595"/>
                </a:lnTo>
                <a:lnTo>
                  <a:pt x="40523" y="51927"/>
                </a:lnTo>
                <a:lnTo>
                  <a:pt x="23639" y="60941"/>
                </a:lnTo>
                <a:lnTo>
                  <a:pt x="0" y="53842"/>
                </a:lnTo>
                <a:lnTo>
                  <a:pt x="979" y="45307"/>
                </a:lnTo>
                <a:lnTo>
                  <a:pt x="1443" y="36973"/>
                </a:lnTo>
                <a:lnTo>
                  <a:pt x="2828" y="25106"/>
                </a:lnTo>
                <a:lnTo>
                  <a:pt x="7052" y="120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968287" y="1908895"/>
            <a:ext cx="42760" cy="60941"/>
          </a:xfrm>
          <a:custGeom>
            <a:avLst/>
            <a:gdLst/>
            <a:ahLst/>
            <a:cxnLst/>
            <a:rect l="l" t="t" r="r" b="b"/>
            <a:pathLst>
              <a:path w="42760" h="60941">
                <a:moveTo>
                  <a:pt x="1443" y="36973"/>
                </a:moveTo>
                <a:lnTo>
                  <a:pt x="2828" y="25106"/>
                </a:lnTo>
                <a:lnTo>
                  <a:pt x="7052" y="12033"/>
                </a:lnTo>
                <a:lnTo>
                  <a:pt x="12273" y="4913"/>
                </a:lnTo>
                <a:lnTo>
                  <a:pt x="26268" y="0"/>
                </a:lnTo>
                <a:lnTo>
                  <a:pt x="39926" y="228"/>
                </a:lnTo>
                <a:lnTo>
                  <a:pt x="42760" y="595"/>
                </a:lnTo>
                <a:lnTo>
                  <a:pt x="40523" y="51927"/>
                </a:lnTo>
                <a:lnTo>
                  <a:pt x="23639" y="60941"/>
                </a:lnTo>
                <a:lnTo>
                  <a:pt x="0" y="53842"/>
                </a:lnTo>
                <a:lnTo>
                  <a:pt x="979" y="45307"/>
                </a:lnTo>
                <a:lnTo>
                  <a:pt x="1443" y="36973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173252" y="3278501"/>
            <a:ext cx="73112" cy="48843"/>
          </a:xfrm>
          <a:custGeom>
            <a:avLst/>
            <a:gdLst/>
            <a:ahLst/>
            <a:cxnLst/>
            <a:rect l="l" t="t" r="r" b="b"/>
            <a:pathLst>
              <a:path w="73112" h="48843">
                <a:moveTo>
                  <a:pt x="142" y="814"/>
                </a:moveTo>
                <a:lnTo>
                  <a:pt x="178" y="0"/>
                </a:lnTo>
                <a:lnTo>
                  <a:pt x="14510" y="243"/>
                </a:lnTo>
                <a:lnTo>
                  <a:pt x="25154" y="8820"/>
                </a:lnTo>
                <a:lnTo>
                  <a:pt x="70624" y="28392"/>
                </a:lnTo>
                <a:lnTo>
                  <a:pt x="73112" y="40566"/>
                </a:lnTo>
                <a:lnTo>
                  <a:pt x="70746" y="41581"/>
                </a:lnTo>
                <a:lnTo>
                  <a:pt x="68387" y="42589"/>
                </a:lnTo>
                <a:lnTo>
                  <a:pt x="53754" y="48843"/>
                </a:lnTo>
                <a:lnTo>
                  <a:pt x="48007" y="47492"/>
                </a:lnTo>
                <a:lnTo>
                  <a:pt x="36671" y="41604"/>
                </a:lnTo>
                <a:lnTo>
                  <a:pt x="22195" y="32572"/>
                </a:lnTo>
                <a:lnTo>
                  <a:pt x="9105" y="23693"/>
                </a:lnTo>
                <a:lnTo>
                  <a:pt x="3016" y="18635"/>
                </a:lnTo>
                <a:lnTo>
                  <a:pt x="2208" y="16490"/>
                </a:lnTo>
                <a:lnTo>
                  <a:pt x="0" y="3974"/>
                </a:lnTo>
                <a:lnTo>
                  <a:pt x="142" y="8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173252" y="3278501"/>
            <a:ext cx="73112" cy="48843"/>
          </a:xfrm>
          <a:custGeom>
            <a:avLst/>
            <a:gdLst/>
            <a:ahLst/>
            <a:cxnLst/>
            <a:rect l="l" t="t" r="r" b="b"/>
            <a:pathLst>
              <a:path w="73112" h="48843">
                <a:moveTo>
                  <a:pt x="14510" y="243"/>
                </a:moveTo>
                <a:lnTo>
                  <a:pt x="178" y="0"/>
                </a:lnTo>
                <a:lnTo>
                  <a:pt x="142" y="814"/>
                </a:lnTo>
                <a:lnTo>
                  <a:pt x="0" y="3974"/>
                </a:lnTo>
                <a:lnTo>
                  <a:pt x="2208" y="16490"/>
                </a:lnTo>
                <a:lnTo>
                  <a:pt x="3016" y="18635"/>
                </a:lnTo>
                <a:lnTo>
                  <a:pt x="9105" y="23693"/>
                </a:lnTo>
                <a:lnTo>
                  <a:pt x="22195" y="32572"/>
                </a:lnTo>
                <a:lnTo>
                  <a:pt x="36671" y="41604"/>
                </a:lnTo>
                <a:lnTo>
                  <a:pt x="46922" y="47124"/>
                </a:lnTo>
                <a:lnTo>
                  <a:pt x="53754" y="48843"/>
                </a:lnTo>
                <a:lnTo>
                  <a:pt x="68387" y="42589"/>
                </a:lnTo>
                <a:lnTo>
                  <a:pt x="70746" y="41581"/>
                </a:lnTo>
                <a:lnTo>
                  <a:pt x="73112" y="40566"/>
                </a:lnTo>
                <a:lnTo>
                  <a:pt x="70624" y="28392"/>
                </a:lnTo>
                <a:lnTo>
                  <a:pt x="25154" y="8820"/>
                </a:lnTo>
                <a:lnTo>
                  <a:pt x="14510" y="243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939278" y="1283011"/>
            <a:ext cx="75871" cy="30236"/>
          </a:xfrm>
          <a:custGeom>
            <a:avLst/>
            <a:gdLst/>
            <a:ahLst/>
            <a:cxnLst/>
            <a:rect l="l" t="t" r="r" b="b"/>
            <a:pathLst>
              <a:path w="75871" h="30236">
                <a:moveTo>
                  <a:pt x="74799" y="3123"/>
                </a:moveTo>
                <a:lnTo>
                  <a:pt x="75871" y="13610"/>
                </a:lnTo>
                <a:lnTo>
                  <a:pt x="47128" y="30236"/>
                </a:lnTo>
                <a:lnTo>
                  <a:pt x="1322" y="22166"/>
                </a:lnTo>
                <a:lnTo>
                  <a:pt x="0" y="14832"/>
                </a:lnTo>
                <a:lnTo>
                  <a:pt x="1844" y="12988"/>
                </a:lnTo>
                <a:lnTo>
                  <a:pt x="15353" y="8886"/>
                </a:lnTo>
                <a:lnTo>
                  <a:pt x="32268" y="4776"/>
                </a:lnTo>
                <a:lnTo>
                  <a:pt x="48105" y="1323"/>
                </a:lnTo>
                <a:lnTo>
                  <a:pt x="56535" y="0"/>
                </a:lnTo>
                <a:lnTo>
                  <a:pt x="62718" y="536"/>
                </a:lnTo>
                <a:lnTo>
                  <a:pt x="74799" y="31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939278" y="1283011"/>
            <a:ext cx="75871" cy="30236"/>
          </a:xfrm>
          <a:custGeom>
            <a:avLst/>
            <a:gdLst/>
            <a:ahLst/>
            <a:cxnLst/>
            <a:rect l="l" t="t" r="r" b="b"/>
            <a:pathLst>
              <a:path w="75871" h="30236">
                <a:moveTo>
                  <a:pt x="74799" y="3123"/>
                </a:moveTo>
                <a:lnTo>
                  <a:pt x="62718" y="536"/>
                </a:lnTo>
                <a:lnTo>
                  <a:pt x="56535" y="0"/>
                </a:lnTo>
                <a:lnTo>
                  <a:pt x="48105" y="1323"/>
                </a:lnTo>
                <a:lnTo>
                  <a:pt x="32268" y="4776"/>
                </a:lnTo>
                <a:lnTo>
                  <a:pt x="15353" y="8886"/>
                </a:lnTo>
                <a:lnTo>
                  <a:pt x="3684" y="12179"/>
                </a:lnTo>
                <a:lnTo>
                  <a:pt x="1844" y="12988"/>
                </a:lnTo>
                <a:lnTo>
                  <a:pt x="0" y="14832"/>
                </a:lnTo>
                <a:lnTo>
                  <a:pt x="1322" y="22166"/>
                </a:lnTo>
                <a:lnTo>
                  <a:pt x="47128" y="30236"/>
                </a:lnTo>
                <a:lnTo>
                  <a:pt x="75871" y="13610"/>
                </a:lnTo>
                <a:lnTo>
                  <a:pt x="74799" y="3123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996281" y="1293185"/>
            <a:ext cx="247593" cy="2018920"/>
          </a:xfrm>
          <a:custGeom>
            <a:avLst/>
            <a:gdLst/>
            <a:ahLst/>
            <a:cxnLst/>
            <a:rect l="l" t="t" r="r" b="b"/>
            <a:pathLst>
              <a:path w="247593" h="2018920">
                <a:moveTo>
                  <a:pt x="226448" y="2018406"/>
                </a:moveTo>
                <a:lnTo>
                  <a:pt x="226377" y="2018920"/>
                </a:lnTo>
                <a:lnTo>
                  <a:pt x="200700" y="1976903"/>
                </a:lnTo>
                <a:lnTo>
                  <a:pt x="9314" y="477186"/>
                </a:lnTo>
                <a:lnTo>
                  <a:pt x="0" y="0"/>
                </a:lnTo>
                <a:lnTo>
                  <a:pt x="18664" y="1822"/>
                </a:lnTo>
                <a:lnTo>
                  <a:pt x="247593" y="2013702"/>
                </a:lnTo>
                <a:lnTo>
                  <a:pt x="226448" y="2018406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96281" y="1293185"/>
            <a:ext cx="247593" cy="2018920"/>
          </a:xfrm>
          <a:custGeom>
            <a:avLst/>
            <a:gdLst/>
            <a:ahLst/>
            <a:cxnLst/>
            <a:rect l="l" t="t" r="r" b="b"/>
            <a:pathLst>
              <a:path w="247593" h="2018920">
                <a:moveTo>
                  <a:pt x="226448" y="2018406"/>
                </a:moveTo>
                <a:lnTo>
                  <a:pt x="247593" y="2013702"/>
                </a:lnTo>
                <a:lnTo>
                  <a:pt x="18664" y="1822"/>
                </a:lnTo>
                <a:lnTo>
                  <a:pt x="0" y="0"/>
                </a:lnTo>
                <a:lnTo>
                  <a:pt x="9314" y="477186"/>
                </a:lnTo>
                <a:lnTo>
                  <a:pt x="200700" y="1976903"/>
                </a:lnTo>
                <a:lnTo>
                  <a:pt x="226377" y="201892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40598" y="1293185"/>
            <a:ext cx="282054" cy="2018920"/>
          </a:xfrm>
          <a:custGeom>
            <a:avLst/>
            <a:gdLst/>
            <a:ahLst/>
            <a:cxnLst/>
            <a:rect l="l" t="t" r="r" b="b"/>
            <a:pathLst>
              <a:path w="282054" h="2018920">
                <a:moveTo>
                  <a:pt x="0" y="11994"/>
                </a:moveTo>
                <a:lnTo>
                  <a:pt x="55684" y="0"/>
                </a:lnTo>
                <a:lnTo>
                  <a:pt x="282054" y="2018920"/>
                </a:lnTo>
                <a:lnTo>
                  <a:pt x="232217" y="1987282"/>
                </a:lnTo>
                <a:lnTo>
                  <a:pt x="0" y="11994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940598" y="1293185"/>
            <a:ext cx="282054" cy="2018920"/>
          </a:xfrm>
          <a:custGeom>
            <a:avLst/>
            <a:gdLst/>
            <a:ahLst/>
            <a:cxnLst/>
            <a:rect l="l" t="t" r="r" b="b"/>
            <a:pathLst>
              <a:path w="282054" h="2018920">
                <a:moveTo>
                  <a:pt x="0" y="11994"/>
                </a:moveTo>
                <a:lnTo>
                  <a:pt x="55684" y="0"/>
                </a:lnTo>
                <a:lnTo>
                  <a:pt x="282054" y="2018920"/>
                </a:lnTo>
                <a:lnTo>
                  <a:pt x="232217" y="1987282"/>
                </a:lnTo>
                <a:lnTo>
                  <a:pt x="0" y="11994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910476" y="2593641"/>
            <a:ext cx="246034" cy="275249"/>
          </a:xfrm>
          <a:custGeom>
            <a:avLst/>
            <a:gdLst/>
            <a:ahLst/>
            <a:cxnLst/>
            <a:rect l="l" t="t" r="r" b="b"/>
            <a:pathLst>
              <a:path w="246034" h="275249">
                <a:moveTo>
                  <a:pt x="240523" y="275249"/>
                </a:moveTo>
                <a:lnTo>
                  <a:pt x="0" y="28485"/>
                </a:lnTo>
                <a:lnTo>
                  <a:pt x="3674" y="0"/>
                </a:lnTo>
                <a:lnTo>
                  <a:pt x="246034" y="251359"/>
                </a:lnTo>
                <a:lnTo>
                  <a:pt x="240523" y="2752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910476" y="2593641"/>
            <a:ext cx="246034" cy="275249"/>
          </a:xfrm>
          <a:custGeom>
            <a:avLst/>
            <a:gdLst/>
            <a:ahLst/>
            <a:cxnLst/>
            <a:rect l="l" t="t" r="r" b="b"/>
            <a:pathLst>
              <a:path w="246034" h="275249">
                <a:moveTo>
                  <a:pt x="240523" y="275249"/>
                </a:moveTo>
                <a:lnTo>
                  <a:pt x="246034" y="251359"/>
                </a:lnTo>
                <a:lnTo>
                  <a:pt x="3674" y="0"/>
                </a:lnTo>
                <a:lnTo>
                  <a:pt x="0" y="28485"/>
                </a:lnTo>
                <a:lnTo>
                  <a:pt x="240523" y="275249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992141" y="1908579"/>
            <a:ext cx="39644" cy="76821"/>
          </a:xfrm>
          <a:custGeom>
            <a:avLst/>
            <a:gdLst/>
            <a:ahLst/>
            <a:cxnLst/>
            <a:rect l="l" t="t" r="r" b="b"/>
            <a:pathLst>
              <a:path w="39644" h="76821">
                <a:moveTo>
                  <a:pt x="8299" y="0"/>
                </a:moveTo>
                <a:lnTo>
                  <a:pt x="19014" y="836"/>
                </a:lnTo>
                <a:lnTo>
                  <a:pt x="26312" y="1558"/>
                </a:lnTo>
                <a:lnTo>
                  <a:pt x="32109" y="7298"/>
                </a:lnTo>
                <a:lnTo>
                  <a:pt x="32896" y="14589"/>
                </a:lnTo>
                <a:lnTo>
                  <a:pt x="39644" y="76821"/>
                </a:lnTo>
                <a:lnTo>
                  <a:pt x="0" y="61975"/>
                </a:lnTo>
                <a:lnTo>
                  <a:pt x="2287" y="59301"/>
                </a:lnTo>
                <a:lnTo>
                  <a:pt x="8299" y="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992141" y="1908579"/>
            <a:ext cx="39644" cy="76821"/>
          </a:xfrm>
          <a:custGeom>
            <a:avLst/>
            <a:gdLst/>
            <a:ahLst/>
            <a:cxnLst/>
            <a:rect l="l" t="t" r="r" b="b"/>
            <a:pathLst>
              <a:path w="39644" h="76821">
                <a:moveTo>
                  <a:pt x="0" y="61975"/>
                </a:moveTo>
                <a:lnTo>
                  <a:pt x="39644" y="76821"/>
                </a:lnTo>
                <a:lnTo>
                  <a:pt x="32896" y="14589"/>
                </a:lnTo>
                <a:lnTo>
                  <a:pt x="32109" y="7298"/>
                </a:lnTo>
                <a:lnTo>
                  <a:pt x="26312" y="1558"/>
                </a:lnTo>
                <a:lnTo>
                  <a:pt x="19014" y="836"/>
                </a:lnTo>
                <a:lnTo>
                  <a:pt x="8299" y="0"/>
                </a:lnTo>
                <a:lnTo>
                  <a:pt x="2287" y="59301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071915" y="2405998"/>
            <a:ext cx="35283" cy="25876"/>
          </a:xfrm>
          <a:custGeom>
            <a:avLst/>
            <a:gdLst/>
            <a:ahLst/>
            <a:cxnLst/>
            <a:rect l="l" t="t" r="r" b="b"/>
            <a:pathLst>
              <a:path w="35283" h="25876">
                <a:moveTo>
                  <a:pt x="2744" y="0"/>
                </a:moveTo>
                <a:lnTo>
                  <a:pt x="27442" y="0"/>
                </a:lnTo>
                <a:lnTo>
                  <a:pt x="34497" y="2351"/>
                </a:lnTo>
                <a:lnTo>
                  <a:pt x="34890" y="12545"/>
                </a:lnTo>
                <a:lnTo>
                  <a:pt x="35283" y="22738"/>
                </a:lnTo>
                <a:lnTo>
                  <a:pt x="27048" y="25483"/>
                </a:lnTo>
                <a:lnTo>
                  <a:pt x="0" y="25876"/>
                </a:lnTo>
                <a:lnTo>
                  <a:pt x="274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071915" y="2405998"/>
            <a:ext cx="35283" cy="25876"/>
          </a:xfrm>
          <a:custGeom>
            <a:avLst/>
            <a:gdLst/>
            <a:ahLst/>
            <a:cxnLst/>
            <a:rect l="l" t="t" r="r" b="b"/>
            <a:pathLst>
              <a:path w="35283" h="25876">
                <a:moveTo>
                  <a:pt x="2744" y="0"/>
                </a:moveTo>
                <a:lnTo>
                  <a:pt x="27442" y="0"/>
                </a:lnTo>
                <a:lnTo>
                  <a:pt x="34497" y="2351"/>
                </a:lnTo>
                <a:lnTo>
                  <a:pt x="34890" y="12545"/>
                </a:lnTo>
                <a:lnTo>
                  <a:pt x="35283" y="22738"/>
                </a:lnTo>
                <a:lnTo>
                  <a:pt x="27048" y="25483"/>
                </a:lnTo>
                <a:lnTo>
                  <a:pt x="0" y="25876"/>
                </a:lnTo>
                <a:lnTo>
                  <a:pt x="2744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678084" y="2397847"/>
            <a:ext cx="405626" cy="59751"/>
          </a:xfrm>
          <a:custGeom>
            <a:avLst/>
            <a:gdLst/>
            <a:ahLst/>
            <a:cxnLst/>
            <a:rect l="l" t="t" r="r" b="b"/>
            <a:pathLst>
              <a:path w="405626" h="59751">
                <a:moveTo>
                  <a:pt x="764" y="59751"/>
                </a:moveTo>
                <a:lnTo>
                  <a:pt x="0" y="30479"/>
                </a:lnTo>
                <a:lnTo>
                  <a:pt x="372572" y="0"/>
                </a:lnTo>
                <a:lnTo>
                  <a:pt x="405626" y="15490"/>
                </a:lnTo>
                <a:lnTo>
                  <a:pt x="405626" y="36799"/>
                </a:lnTo>
                <a:lnTo>
                  <a:pt x="764" y="59751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678084" y="2397847"/>
            <a:ext cx="405626" cy="59751"/>
          </a:xfrm>
          <a:custGeom>
            <a:avLst/>
            <a:gdLst/>
            <a:ahLst/>
            <a:cxnLst/>
            <a:rect l="l" t="t" r="r" b="b"/>
            <a:pathLst>
              <a:path w="405626" h="59751">
                <a:moveTo>
                  <a:pt x="764" y="59751"/>
                </a:moveTo>
                <a:lnTo>
                  <a:pt x="405626" y="36799"/>
                </a:lnTo>
                <a:lnTo>
                  <a:pt x="405626" y="15490"/>
                </a:lnTo>
                <a:lnTo>
                  <a:pt x="372572" y="0"/>
                </a:lnTo>
                <a:lnTo>
                  <a:pt x="0" y="30479"/>
                </a:lnTo>
                <a:lnTo>
                  <a:pt x="764" y="59751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555234" y="2307153"/>
            <a:ext cx="397513" cy="47078"/>
          </a:xfrm>
          <a:custGeom>
            <a:avLst/>
            <a:gdLst/>
            <a:ahLst/>
            <a:cxnLst/>
            <a:rect l="l" t="t" r="r" b="b"/>
            <a:pathLst>
              <a:path w="397513" h="47078">
                <a:moveTo>
                  <a:pt x="0" y="47078"/>
                </a:moveTo>
                <a:lnTo>
                  <a:pt x="2744" y="33360"/>
                </a:lnTo>
                <a:lnTo>
                  <a:pt x="389671" y="9807"/>
                </a:lnTo>
                <a:lnTo>
                  <a:pt x="396726" y="0"/>
                </a:lnTo>
                <a:lnTo>
                  <a:pt x="397120" y="10193"/>
                </a:lnTo>
                <a:lnTo>
                  <a:pt x="397513" y="20386"/>
                </a:lnTo>
                <a:lnTo>
                  <a:pt x="389278" y="23131"/>
                </a:lnTo>
                <a:lnTo>
                  <a:pt x="0" y="470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555234" y="2307153"/>
            <a:ext cx="397513" cy="47078"/>
          </a:xfrm>
          <a:custGeom>
            <a:avLst/>
            <a:gdLst/>
            <a:ahLst/>
            <a:cxnLst/>
            <a:rect l="l" t="t" r="r" b="b"/>
            <a:pathLst>
              <a:path w="397513" h="47078">
                <a:moveTo>
                  <a:pt x="2744" y="33360"/>
                </a:moveTo>
                <a:lnTo>
                  <a:pt x="389671" y="9807"/>
                </a:lnTo>
                <a:lnTo>
                  <a:pt x="396726" y="0"/>
                </a:lnTo>
                <a:lnTo>
                  <a:pt x="397120" y="10193"/>
                </a:lnTo>
                <a:lnTo>
                  <a:pt x="397513" y="20386"/>
                </a:lnTo>
                <a:lnTo>
                  <a:pt x="389278" y="23131"/>
                </a:lnTo>
                <a:lnTo>
                  <a:pt x="0" y="47078"/>
                </a:lnTo>
                <a:lnTo>
                  <a:pt x="2744" y="3336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583382" y="2275997"/>
            <a:ext cx="500326" cy="160291"/>
          </a:xfrm>
          <a:custGeom>
            <a:avLst/>
            <a:gdLst/>
            <a:ahLst/>
            <a:cxnLst/>
            <a:rect l="l" t="t" r="r" b="b"/>
            <a:pathLst>
              <a:path w="500326" h="160291">
                <a:moveTo>
                  <a:pt x="500326" y="137338"/>
                </a:moveTo>
                <a:lnTo>
                  <a:pt x="95464" y="160291"/>
                </a:lnTo>
                <a:lnTo>
                  <a:pt x="0" y="24747"/>
                </a:lnTo>
                <a:lnTo>
                  <a:pt x="353587" y="0"/>
                </a:lnTo>
                <a:lnTo>
                  <a:pt x="495022" y="115508"/>
                </a:lnTo>
                <a:lnTo>
                  <a:pt x="500326" y="137338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583382" y="2275997"/>
            <a:ext cx="500326" cy="160291"/>
          </a:xfrm>
          <a:custGeom>
            <a:avLst/>
            <a:gdLst/>
            <a:ahLst/>
            <a:cxnLst/>
            <a:rect l="l" t="t" r="r" b="b"/>
            <a:pathLst>
              <a:path w="500326" h="160291">
                <a:moveTo>
                  <a:pt x="500326" y="137338"/>
                </a:moveTo>
                <a:lnTo>
                  <a:pt x="95464" y="160291"/>
                </a:lnTo>
                <a:lnTo>
                  <a:pt x="0" y="24747"/>
                </a:lnTo>
                <a:lnTo>
                  <a:pt x="353587" y="0"/>
                </a:lnTo>
                <a:lnTo>
                  <a:pt x="495022" y="115508"/>
                </a:lnTo>
                <a:lnTo>
                  <a:pt x="500326" y="137338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571631" y="2251078"/>
            <a:ext cx="512077" cy="162257"/>
          </a:xfrm>
          <a:custGeom>
            <a:avLst/>
            <a:gdLst/>
            <a:ahLst/>
            <a:cxnLst/>
            <a:rect l="l" t="t" r="r" b="b"/>
            <a:pathLst>
              <a:path w="512077" h="162257">
                <a:moveTo>
                  <a:pt x="368" y="11224"/>
                </a:moveTo>
                <a:lnTo>
                  <a:pt x="0" y="11208"/>
                </a:lnTo>
                <a:lnTo>
                  <a:pt x="356139" y="0"/>
                </a:lnTo>
                <a:lnTo>
                  <a:pt x="368856" y="1584"/>
                </a:lnTo>
                <a:lnTo>
                  <a:pt x="501577" y="110575"/>
                </a:lnTo>
                <a:lnTo>
                  <a:pt x="511791" y="132284"/>
                </a:lnTo>
                <a:lnTo>
                  <a:pt x="512077" y="162257"/>
                </a:lnTo>
                <a:lnTo>
                  <a:pt x="362765" y="37127"/>
                </a:lnTo>
                <a:lnTo>
                  <a:pt x="0" y="52189"/>
                </a:lnTo>
                <a:lnTo>
                  <a:pt x="1148" y="24745"/>
                </a:lnTo>
                <a:lnTo>
                  <a:pt x="1271" y="13502"/>
                </a:lnTo>
                <a:lnTo>
                  <a:pt x="368" y="11224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571631" y="2251078"/>
            <a:ext cx="512077" cy="162257"/>
          </a:xfrm>
          <a:custGeom>
            <a:avLst/>
            <a:gdLst/>
            <a:ahLst/>
            <a:cxnLst/>
            <a:rect l="l" t="t" r="r" b="b"/>
            <a:pathLst>
              <a:path w="512077" h="162257">
                <a:moveTo>
                  <a:pt x="512077" y="162257"/>
                </a:moveTo>
                <a:lnTo>
                  <a:pt x="362765" y="37127"/>
                </a:lnTo>
                <a:lnTo>
                  <a:pt x="0" y="52189"/>
                </a:lnTo>
                <a:lnTo>
                  <a:pt x="1148" y="24745"/>
                </a:lnTo>
                <a:lnTo>
                  <a:pt x="1271" y="13502"/>
                </a:lnTo>
                <a:lnTo>
                  <a:pt x="368" y="11224"/>
                </a:lnTo>
                <a:lnTo>
                  <a:pt x="0" y="11208"/>
                </a:lnTo>
                <a:lnTo>
                  <a:pt x="356139" y="0"/>
                </a:lnTo>
                <a:lnTo>
                  <a:pt x="368856" y="1584"/>
                </a:lnTo>
                <a:lnTo>
                  <a:pt x="380291" y="7279"/>
                </a:lnTo>
                <a:lnTo>
                  <a:pt x="501577" y="110575"/>
                </a:lnTo>
                <a:lnTo>
                  <a:pt x="507946" y="116008"/>
                </a:lnTo>
                <a:lnTo>
                  <a:pt x="511670" y="123914"/>
                </a:lnTo>
                <a:lnTo>
                  <a:pt x="511791" y="132284"/>
                </a:lnTo>
                <a:lnTo>
                  <a:pt x="512077" y="162257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575212" y="2263182"/>
            <a:ext cx="110733" cy="203302"/>
          </a:xfrm>
          <a:custGeom>
            <a:avLst/>
            <a:gdLst/>
            <a:ahLst/>
            <a:cxnLst/>
            <a:rect l="l" t="t" r="r" b="b"/>
            <a:pathLst>
              <a:path w="110733" h="203302">
                <a:moveTo>
                  <a:pt x="0" y="0"/>
                </a:moveTo>
                <a:lnTo>
                  <a:pt x="110733" y="152542"/>
                </a:lnTo>
                <a:lnTo>
                  <a:pt x="110733" y="203302"/>
                </a:lnTo>
                <a:lnTo>
                  <a:pt x="57" y="49279"/>
                </a:lnTo>
                <a:lnTo>
                  <a:pt x="0" y="0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575212" y="2263182"/>
            <a:ext cx="110733" cy="203302"/>
          </a:xfrm>
          <a:custGeom>
            <a:avLst/>
            <a:gdLst/>
            <a:ahLst/>
            <a:cxnLst/>
            <a:rect l="l" t="t" r="r" b="b"/>
            <a:pathLst>
              <a:path w="110733" h="203302">
                <a:moveTo>
                  <a:pt x="0" y="0"/>
                </a:moveTo>
                <a:lnTo>
                  <a:pt x="110733" y="152542"/>
                </a:lnTo>
                <a:lnTo>
                  <a:pt x="110733" y="203302"/>
                </a:lnTo>
                <a:lnTo>
                  <a:pt x="57" y="49279"/>
                </a:lnTo>
                <a:lnTo>
                  <a:pt x="0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643687" y="1319417"/>
            <a:ext cx="346975" cy="35140"/>
          </a:xfrm>
          <a:custGeom>
            <a:avLst/>
            <a:gdLst/>
            <a:ahLst/>
            <a:cxnLst/>
            <a:rect l="l" t="t" r="r" b="b"/>
            <a:pathLst>
              <a:path w="346975" h="35140">
                <a:moveTo>
                  <a:pt x="346975" y="16555"/>
                </a:moveTo>
                <a:lnTo>
                  <a:pt x="0" y="35140"/>
                </a:lnTo>
                <a:lnTo>
                  <a:pt x="1029" y="18621"/>
                </a:lnTo>
                <a:lnTo>
                  <a:pt x="3938" y="18486"/>
                </a:lnTo>
                <a:lnTo>
                  <a:pt x="11396" y="18099"/>
                </a:lnTo>
                <a:lnTo>
                  <a:pt x="22897" y="17489"/>
                </a:lnTo>
                <a:lnTo>
                  <a:pt x="37931" y="16684"/>
                </a:lnTo>
                <a:lnTo>
                  <a:pt x="55991" y="15711"/>
                </a:lnTo>
                <a:lnTo>
                  <a:pt x="76568" y="14598"/>
                </a:lnTo>
                <a:lnTo>
                  <a:pt x="99155" y="13374"/>
                </a:lnTo>
                <a:lnTo>
                  <a:pt x="123243" y="12066"/>
                </a:lnTo>
                <a:lnTo>
                  <a:pt x="148324" y="10702"/>
                </a:lnTo>
                <a:lnTo>
                  <a:pt x="173890" y="9310"/>
                </a:lnTo>
                <a:lnTo>
                  <a:pt x="199433" y="7918"/>
                </a:lnTo>
                <a:lnTo>
                  <a:pt x="224444" y="6554"/>
                </a:lnTo>
                <a:lnTo>
                  <a:pt x="248416" y="5246"/>
                </a:lnTo>
                <a:lnTo>
                  <a:pt x="270840" y="4022"/>
                </a:lnTo>
                <a:lnTo>
                  <a:pt x="291209" y="2909"/>
                </a:lnTo>
                <a:lnTo>
                  <a:pt x="309013" y="1936"/>
                </a:lnTo>
                <a:lnTo>
                  <a:pt x="323746" y="1131"/>
                </a:lnTo>
                <a:lnTo>
                  <a:pt x="334898" y="521"/>
                </a:lnTo>
                <a:lnTo>
                  <a:pt x="344430" y="0"/>
                </a:lnTo>
                <a:lnTo>
                  <a:pt x="346975" y="16555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643687" y="1319417"/>
            <a:ext cx="346975" cy="35140"/>
          </a:xfrm>
          <a:custGeom>
            <a:avLst/>
            <a:gdLst/>
            <a:ahLst/>
            <a:cxnLst/>
            <a:rect l="l" t="t" r="r" b="b"/>
            <a:pathLst>
              <a:path w="346975" h="35140">
                <a:moveTo>
                  <a:pt x="1029" y="18621"/>
                </a:moveTo>
                <a:lnTo>
                  <a:pt x="22897" y="17489"/>
                </a:lnTo>
                <a:lnTo>
                  <a:pt x="37931" y="16684"/>
                </a:lnTo>
                <a:lnTo>
                  <a:pt x="55991" y="15711"/>
                </a:lnTo>
                <a:lnTo>
                  <a:pt x="76568" y="14598"/>
                </a:lnTo>
                <a:lnTo>
                  <a:pt x="99155" y="13374"/>
                </a:lnTo>
                <a:lnTo>
                  <a:pt x="123243" y="12066"/>
                </a:lnTo>
                <a:lnTo>
                  <a:pt x="148324" y="10702"/>
                </a:lnTo>
                <a:lnTo>
                  <a:pt x="173890" y="9310"/>
                </a:lnTo>
                <a:lnTo>
                  <a:pt x="199433" y="7918"/>
                </a:lnTo>
                <a:lnTo>
                  <a:pt x="224444" y="6554"/>
                </a:lnTo>
                <a:lnTo>
                  <a:pt x="248416" y="5246"/>
                </a:lnTo>
                <a:lnTo>
                  <a:pt x="270840" y="4022"/>
                </a:lnTo>
                <a:lnTo>
                  <a:pt x="291209" y="2909"/>
                </a:lnTo>
                <a:lnTo>
                  <a:pt x="309013" y="1936"/>
                </a:lnTo>
                <a:lnTo>
                  <a:pt x="323746" y="1131"/>
                </a:lnTo>
                <a:lnTo>
                  <a:pt x="341962" y="135"/>
                </a:lnTo>
                <a:lnTo>
                  <a:pt x="344430" y="0"/>
                </a:lnTo>
                <a:lnTo>
                  <a:pt x="346975" y="16555"/>
                </a:lnTo>
                <a:lnTo>
                  <a:pt x="0" y="35140"/>
                </a:lnTo>
                <a:lnTo>
                  <a:pt x="1029" y="18621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021704" y="1338656"/>
            <a:ext cx="226908" cy="1045972"/>
          </a:xfrm>
          <a:custGeom>
            <a:avLst/>
            <a:gdLst/>
            <a:ahLst/>
            <a:cxnLst/>
            <a:rect l="l" t="t" r="r" b="b"/>
            <a:pathLst>
              <a:path w="226908" h="1045972">
                <a:moveTo>
                  <a:pt x="21752" y="1689"/>
                </a:moveTo>
                <a:lnTo>
                  <a:pt x="34297" y="0"/>
                </a:lnTo>
                <a:lnTo>
                  <a:pt x="46858" y="63"/>
                </a:lnTo>
                <a:lnTo>
                  <a:pt x="59246" y="1839"/>
                </a:lnTo>
                <a:lnTo>
                  <a:pt x="93448" y="17022"/>
                </a:lnTo>
                <a:lnTo>
                  <a:pt x="119356" y="46038"/>
                </a:lnTo>
                <a:lnTo>
                  <a:pt x="130490" y="80219"/>
                </a:lnTo>
                <a:lnTo>
                  <a:pt x="138037" y="146035"/>
                </a:lnTo>
                <a:lnTo>
                  <a:pt x="142366" y="184211"/>
                </a:lnTo>
                <a:lnTo>
                  <a:pt x="147005" y="225338"/>
                </a:lnTo>
                <a:lnTo>
                  <a:pt x="151909" y="268998"/>
                </a:lnTo>
                <a:lnTo>
                  <a:pt x="157032" y="314770"/>
                </a:lnTo>
                <a:lnTo>
                  <a:pt x="162330" y="362234"/>
                </a:lnTo>
                <a:lnTo>
                  <a:pt x="167756" y="410970"/>
                </a:lnTo>
                <a:lnTo>
                  <a:pt x="173265" y="460559"/>
                </a:lnTo>
                <a:lnTo>
                  <a:pt x="178812" y="510579"/>
                </a:lnTo>
                <a:lnTo>
                  <a:pt x="184351" y="560612"/>
                </a:lnTo>
                <a:lnTo>
                  <a:pt x="189837" y="610238"/>
                </a:lnTo>
                <a:lnTo>
                  <a:pt x="195225" y="659036"/>
                </a:lnTo>
                <a:lnTo>
                  <a:pt x="200470" y="706586"/>
                </a:lnTo>
                <a:lnTo>
                  <a:pt x="205525" y="752469"/>
                </a:lnTo>
                <a:lnTo>
                  <a:pt x="210346" y="796264"/>
                </a:lnTo>
                <a:lnTo>
                  <a:pt x="214887" y="837552"/>
                </a:lnTo>
                <a:lnTo>
                  <a:pt x="219103" y="875913"/>
                </a:lnTo>
                <a:lnTo>
                  <a:pt x="222948" y="910926"/>
                </a:lnTo>
                <a:lnTo>
                  <a:pt x="226908" y="955060"/>
                </a:lnTo>
                <a:lnTo>
                  <a:pt x="225682" y="967695"/>
                </a:lnTo>
                <a:lnTo>
                  <a:pt x="211870" y="1002739"/>
                </a:lnTo>
                <a:lnTo>
                  <a:pt x="185424" y="1029281"/>
                </a:lnTo>
                <a:lnTo>
                  <a:pt x="149405" y="1043225"/>
                </a:lnTo>
                <a:lnTo>
                  <a:pt x="117424" y="1045972"/>
                </a:lnTo>
                <a:lnTo>
                  <a:pt x="114107" y="1017901"/>
                </a:lnTo>
                <a:lnTo>
                  <a:pt x="138039" y="1015706"/>
                </a:lnTo>
                <a:lnTo>
                  <a:pt x="151041" y="1013697"/>
                </a:lnTo>
                <a:lnTo>
                  <a:pt x="183202" y="993390"/>
                </a:lnTo>
                <a:lnTo>
                  <a:pt x="198011" y="958896"/>
                </a:lnTo>
                <a:lnTo>
                  <a:pt x="198030" y="946079"/>
                </a:lnTo>
                <a:lnTo>
                  <a:pt x="197948" y="945289"/>
                </a:lnTo>
                <a:lnTo>
                  <a:pt x="190676" y="879039"/>
                </a:lnTo>
                <a:lnTo>
                  <a:pt x="186462" y="840684"/>
                </a:lnTo>
                <a:lnTo>
                  <a:pt x="181922" y="799402"/>
                </a:lnTo>
                <a:lnTo>
                  <a:pt x="177102" y="755613"/>
                </a:lnTo>
                <a:lnTo>
                  <a:pt x="172048" y="709737"/>
                </a:lnTo>
                <a:lnTo>
                  <a:pt x="166805" y="662194"/>
                </a:lnTo>
                <a:lnTo>
                  <a:pt x="161418" y="613404"/>
                </a:lnTo>
                <a:lnTo>
                  <a:pt x="155933" y="563787"/>
                </a:lnTo>
                <a:lnTo>
                  <a:pt x="150395" y="513763"/>
                </a:lnTo>
                <a:lnTo>
                  <a:pt x="144849" y="463751"/>
                </a:lnTo>
                <a:lnTo>
                  <a:pt x="139342" y="414172"/>
                </a:lnTo>
                <a:lnTo>
                  <a:pt x="133917" y="365446"/>
                </a:lnTo>
                <a:lnTo>
                  <a:pt x="128621" y="317992"/>
                </a:lnTo>
                <a:lnTo>
                  <a:pt x="123500" y="272230"/>
                </a:lnTo>
                <a:lnTo>
                  <a:pt x="118597" y="228581"/>
                </a:lnTo>
                <a:lnTo>
                  <a:pt x="113960" y="187465"/>
                </a:lnTo>
                <a:lnTo>
                  <a:pt x="109633" y="149300"/>
                </a:lnTo>
                <a:lnTo>
                  <a:pt x="105661" y="114508"/>
                </a:lnTo>
                <a:lnTo>
                  <a:pt x="99230" y="70638"/>
                </a:lnTo>
                <a:lnTo>
                  <a:pt x="76700" y="40203"/>
                </a:lnTo>
                <a:lnTo>
                  <a:pt x="41595" y="28370"/>
                </a:lnTo>
                <a:lnTo>
                  <a:pt x="28982" y="29409"/>
                </a:lnTo>
                <a:lnTo>
                  <a:pt x="27549" y="29688"/>
                </a:lnTo>
                <a:lnTo>
                  <a:pt x="2551" y="33985"/>
                </a:lnTo>
                <a:lnTo>
                  <a:pt x="0" y="5756"/>
                </a:lnTo>
                <a:lnTo>
                  <a:pt x="21752" y="1689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021704" y="1338656"/>
            <a:ext cx="226908" cy="1045972"/>
          </a:xfrm>
          <a:custGeom>
            <a:avLst/>
            <a:gdLst/>
            <a:ahLst/>
            <a:cxnLst/>
            <a:rect l="l" t="t" r="r" b="b"/>
            <a:pathLst>
              <a:path w="226908" h="1045972">
                <a:moveTo>
                  <a:pt x="117424" y="1045972"/>
                </a:moveTo>
                <a:lnTo>
                  <a:pt x="114107" y="1017901"/>
                </a:lnTo>
                <a:lnTo>
                  <a:pt x="138039" y="1015706"/>
                </a:lnTo>
                <a:lnTo>
                  <a:pt x="151041" y="1013697"/>
                </a:lnTo>
                <a:lnTo>
                  <a:pt x="183202" y="993390"/>
                </a:lnTo>
                <a:lnTo>
                  <a:pt x="198011" y="958896"/>
                </a:lnTo>
                <a:lnTo>
                  <a:pt x="198030" y="946079"/>
                </a:lnTo>
                <a:lnTo>
                  <a:pt x="197948" y="945289"/>
                </a:lnTo>
                <a:lnTo>
                  <a:pt x="190676" y="879039"/>
                </a:lnTo>
                <a:lnTo>
                  <a:pt x="186462" y="840684"/>
                </a:lnTo>
                <a:lnTo>
                  <a:pt x="181922" y="799402"/>
                </a:lnTo>
                <a:lnTo>
                  <a:pt x="177102" y="755613"/>
                </a:lnTo>
                <a:lnTo>
                  <a:pt x="172048" y="709737"/>
                </a:lnTo>
                <a:lnTo>
                  <a:pt x="166805" y="662194"/>
                </a:lnTo>
                <a:lnTo>
                  <a:pt x="161418" y="613404"/>
                </a:lnTo>
                <a:lnTo>
                  <a:pt x="155933" y="563787"/>
                </a:lnTo>
                <a:lnTo>
                  <a:pt x="150395" y="513763"/>
                </a:lnTo>
                <a:lnTo>
                  <a:pt x="144849" y="463751"/>
                </a:lnTo>
                <a:lnTo>
                  <a:pt x="139342" y="414172"/>
                </a:lnTo>
                <a:lnTo>
                  <a:pt x="133917" y="365446"/>
                </a:lnTo>
                <a:lnTo>
                  <a:pt x="128621" y="317992"/>
                </a:lnTo>
                <a:lnTo>
                  <a:pt x="123500" y="272230"/>
                </a:lnTo>
                <a:lnTo>
                  <a:pt x="118597" y="228581"/>
                </a:lnTo>
                <a:lnTo>
                  <a:pt x="113960" y="187465"/>
                </a:lnTo>
                <a:lnTo>
                  <a:pt x="109633" y="149300"/>
                </a:lnTo>
                <a:lnTo>
                  <a:pt x="105661" y="114508"/>
                </a:lnTo>
                <a:lnTo>
                  <a:pt x="99230" y="70638"/>
                </a:lnTo>
                <a:lnTo>
                  <a:pt x="76700" y="40203"/>
                </a:lnTo>
                <a:lnTo>
                  <a:pt x="41595" y="28370"/>
                </a:lnTo>
                <a:lnTo>
                  <a:pt x="28982" y="29409"/>
                </a:lnTo>
                <a:lnTo>
                  <a:pt x="27549" y="29688"/>
                </a:lnTo>
                <a:lnTo>
                  <a:pt x="2551" y="33985"/>
                </a:lnTo>
                <a:lnTo>
                  <a:pt x="0" y="5756"/>
                </a:lnTo>
                <a:lnTo>
                  <a:pt x="21752" y="1689"/>
                </a:lnTo>
                <a:lnTo>
                  <a:pt x="34297" y="0"/>
                </a:lnTo>
                <a:lnTo>
                  <a:pt x="46858" y="63"/>
                </a:lnTo>
                <a:lnTo>
                  <a:pt x="82752" y="10375"/>
                </a:lnTo>
                <a:lnTo>
                  <a:pt x="112183" y="35206"/>
                </a:lnTo>
                <a:lnTo>
                  <a:pt x="128768" y="70259"/>
                </a:lnTo>
                <a:lnTo>
                  <a:pt x="134063" y="111231"/>
                </a:lnTo>
                <a:lnTo>
                  <a:pt x="138037" y="146035"/>
                </a:lnTo>
                <a:lnTo>
                  <a:pt x="142366" y="184211"/>
                </a:lnTo>
                <a:lnTo>
                  <a:pt x="147005" y="225338"/>
                </a:lnTo>
                <a:lnTo>
                  <a:pt x="151909" y="268998"/>
                </a:lnTo>
                <a:lnTo>
                  <a:pt x="157032" y="314770"/>
                </a:lnTo>
                <a:lnTo>
                  <a:pt x="162330" y="362234"/>
                </a:lnTo>
                <a:lnTo>
                  <a:pt x="167756" y="410970"/>
                </a:lnTo>
                <a:lnTo>
                  <a:pt x="173265" y="460559"/>
                </a:lnTo>
                <a:lnTo>
                  <a:pt x="178812" y="510579"/>
                </a:lnTo>
                <a:lnTo>
                  <a:pt x="184351" y="560612"/>
                </a:lnTo>
                <a:lnTo>
                  <a:pt x="189837" y="610238"/>
                </a:lnTo>
                <a:lnTo>
                  <a:pt x="195225" y="659036"/>
                </a:lnTo>
                <a:lnTo>
                  <a:pt x="200470" y="706586"/>
                </a:lnTo>
                <a:lnTo>
                  <a:pt x="205525" y="752469"/>
                </a:lnTo>
                <a:lnTo>
                  <a:pt x="210346" y="796264"/>
                </a:lnTo>
                <a:lnTo>
                  <a:pt x="214887" y="837552"/>
                </a:lnTo>
                <a:lnTo>
                  <a:pt x="219103" y="875913"/>
                </a:lnTo>
                <a:lnTo>
                  <a:pt x="222948" y="910926"/>
                </a:lnTo>
                <a:lnTo>
                  <a:pt x="226908" y="955060"/>
                </a:lnTo>
                <a:lnTo>
                  <a:pt x="225682" y="967695"/>
                </a:lnTo>
                <a:lnTo>
                  <a:pt x="211870" y="1002739"/>
                </a:lnTo>
                <a:lnTo>
                  <a:pt x="185424" y="1029281"/>
                </a:lnTo>
                <a:lnTo>
                  <a:pt x="149405" y="1043225"/>
                </a:lnTo>
                <a:lnTo>
                  <a:pt x="139533" y="1044256"/>
                </a:lnTo>
                <a:lnTo>
                  <a:pt x="117424" y="1045972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721806" y="2634085"/>
            <a:ext cx="428250" cy="75599"/>
          </a:xfrm>
          <a:custGeom>
            <a:avLst/>
            <a:gdLst/>
            <a:ahLst/>
            <a:cxnLst/>
            <a:rect l="l" t="t" r="r" b="b"/>
            <a:pathLst>
              <a:path w="428250" h="75599">
                <a:moveTo>
                  <a:pt x="2530" y="75599"/>
                </a:moveTo>
                <a:lnTo>
                  <a:pt x="0" y="25940"/>
                </a:lnTo>
                <a:lnTo>
                  <a:pt x="370078" y="0"/>
                </a:lnTo>
                <a:lnTo>
                  <a:pt x="427735" y="25626"/>
                </a:lnTo>
                <a:lnTo>
                  <a:pt x="428250" y="44947"/>
                </a:lnTo>
                <a:lnTo>
                  <a:pt x="2530" y="75599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721806" y="2634085"/>
            <a:ext cx="428250" cy="75599"/>
          </a:xfrm>
          <a:custGeom>
            <a:avLst/>
            <a:gdLst/>
            <a:ahLst/>
            <a:cxnLst/>
            <a:rect l="l" t="t" r="r" b="b"/>
            <a:pathLst>
              <a:path w="428250" h="75599">
                <a:moveTo>
                  <a:pt x="2530" y="75599"/>
                </a:moveTo>
                <a:lnTo>
                  <a:pt x="428250" y="44947"/>
                </a:lnTo>
                <a:lnTo>
                  <a:pt x="427735" y="25626"/>
                </a:lnTo>
                <a:lnTo>
                  <a:pt x="370078" y="0"/>
                </a:lnTo>
                <a:lnTo>
                  <a:pt x="0" y="25940"/>
                </a:lnTo>
                <a:lnTo>
                  <a:pt x="2530" y="75599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723176" y="2659712"/>
            <a:ext cx="423804" cy="29843"/>
          </a:xfrm>
          <a:custGeom>
            <a:avLst/>
            <a:gdLst/>
            <a:ahLst/>
            <a:cxnLst/>
            <a:rect l="l" t="t" r="r" b="b"/>
            <a:pathLst>
              <a:path w="423804" h="29843">
                <a:moveTo>
                  <a:pt x="423804" y="0"/>
                </a:moveTo>
                <a:lnTo>
                  <a:pt x="0" y="29843"/>
                </a:lnTo>
              </a:path>
            </a:pathLst>
          </a:custGeom>
          <a:ln w="53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729170" y="2876588"/>
            <a:ext cx="448572" cy="79002"/>
          </a:xfrm>
          <a:custGeom>
            <a:avLst/>
            <a:gdLst/>
            <a:ahLst/>
            <a:cxnLst/>
            <a:rect l="l" t="t" r="r" b="b"/>
            <a:pathLst>
              <a:path w="448572" h="79002">
                <a:moveTo>
                  <a:pt x="2258" y="79002"/>
                </a:moveTo>
                <a:lnTo>
                  <a:pt x="0" y="24153"/>
                </a:lnTo>
                <a:lnTo>
                  <a:pt x="390372" y="0"/>
                </a:lnTo>
                <a:lnTo>
                  <a:pt x="446793" y="23732"/>
                </a:lnTo>
                <a:lnTo>
                  <a:pt x="448572" y="47507"/>
                </a:lnTo>
                <a:lnTo>
                  <a:pt x="2258" y="79002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729170" y="2876588"/>
            <a:ext cx="448572" cy="79002"/>
          </a:xfrm>
          <a:custGeom>
            <a:avLst/>
            <a:gdLst/>
            <a:ahLst/>
            <a:cxnLst/>
            <a:rect l="l" t="t" r="r" b="b"/>
            <a:pathLst>
              <a:path w="448572" h="79002">
                <a:moveTo>
                  <a:pt x="2258" y="79002"/>
                </a:moveTo>
                <a:lnTo>
                  <a:pt x="448572" y="47507"/>
                </a:lnTo>
                <a:lnTo>
                  <a:pt x="446793" y="23732"/>
                </a:lnTo>
                <a:lnTo>
                  <a:pt x="390372" y="0"/>
                </a:lnTo>
                <a:lnTo>
                  <a:pt x="0" y="24153"/>
                </a:lnTo>
                <a:lnTo>
                  <a:pt x="2258" y="79002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731431" y="2901208"/>
            <a:ext cx="444534" cy="30587"/>
          </a:xfrm>
          <a:custGeom>
            <a:avLst/>
            <a:gdLst/>
            <a:ahLst/>
            <a:cxnLst/>
            <a:rect l="l" t="t" r="r" b="b"/>
            <a:pathLst>
              <a:path w="444534" h="30587">
                <a:moveTo>
                  <a:pt x="444534" y="0"/>
                </a:moveTo>
                <a:lnTo>
                  <a:pt x="0" y="30587"/>
                </a:lnTo>
              </a:path>
            </a:pathLst>
          </a:custGeom>
          <a:ln w="53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735660" y="3115285"/>
            <a:ext cx="469803" cy="84827"/>
          </a:xfrm>
          <a:custGeom>
            <a:avLst/>
            <a:gdLst/>
            <a:ahLst/>
            <a:cxnLst/>
            <a:rect l="l" t="t" r="r" b="b"/>
            <a:pathLst>
              <a:path w="469803" h="84827">
                <a:moveTo>
                  <a:pt x="0" y="84827"/>
                </a:moveTo>
                <a:lnTo>
                  <a:pt x="893" y="25204"/>
                </a:lnTo>
                <a:lnTo>
                  <a:pt x="409021" y="0"/>
                </a:lnTo>
                <a:lnTo>
                  <a:pt x="467787" y="28857"/>
                </a:lnTo>
                <a:lnTo>
                  <a:pt x="469803" y="52010"/>
                </a:lnTo>
                <a:lnTo>
                  <a:pt x="0" y="84827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735660" y="3115285"/>
            <a:ext cx="469803" cy="84827"/>
          </a:xfrm>
          <a:custGeom>
            <a:avLst/>
            <a:gdLst/>
            <a:ahLst/>
            <a:cxnLst/>
            <a:rect l="l" t="t" r="r" b="b"/>
            <a:pathLst>
              <a:path w="469803" h="84827">
                <a:moveTo>
                  <a:pt x="0" y="84827"/>
                </a:moveTo>
                <a:lnTo>
                  <a:pt x="469803" y="52010"/>
                </a:lnTo>
                <a:lnTo>
                  <a:pt x="467787" y="28857"/>
                </a:lnTo>
                <a:lnTo>
                  <a:pt x="409021" y="0"/>
                </a:lnTo>
                <a:lnTo>
                  <a:pt x="893" y="25204"/>
                </a:lnTo>
                <a:lnTo>
                  <a:pt x="0" y="84827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735662" y="3144023"/>
            <a:ext cx="469288" cy="32295"/>
          </a:xfrm>
          <a:custGeom>
            <a:avLst/>
            <a:gdLst/>
            <a:ahLst/>
            <a:cxnLst/>
            <a:rect l="l" t="t" r="r" b="b"/>
            <a:pathLst>
              <a:path w="469288" h="32295">
                <a:moveTo>
                  <a:pt x="469288" y="0"/>
                </a:moveTo>
                <a:lnTo>
                  <a:pt x="0" y="32295"/>
                </a:lnTo>
              </a:path>
            </a:pathLst>
          </a:custGeom>
          <a:ln w="53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824470" y="2312315"/>
            <a:ext cx="22" cy="2680"/>
          </a:xfrm>
          <a:custGeom>
            <a:avLst/>
            <a:gdLst/>
            <a:ahLst/>
            <a:cxnLst/>
            <a:rect l="l" t="t" r="r" b="b"/>
            <a:pathLst>
              <a:path w="22" h="2680">
                <a:moveTo>
                  <a:pt x="22" y="2582"/>
                </a:moveTo>
                <a:lnTo>
                  <a:pt x="0" y="0"/>
                </a:lnTo>
                <a:lnTo>
                  <a:pt x="22" y="258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824493" y="2215043"/>
            <a:ext cx="164737" cy="143901"/>
          </a:xfrm>
          <a:custGeom>
            <a:avLst/>
            <a:gdLst/>
            <a:ahLst/>
            <a:cxnLst/>
            <a:rect l="l" t="t" r="r" b="b"/>
            <a:pathLst>
              <a:path w="164737" h="143901">
                <a:moveTo>
                  <a:pt x="2815" y="140919"/>
                </a:moveTo>
                <a:lnTo>
                  <a:pt x="1922" y="135459"/>
                </a:lnTo>
                <a:lnTo>
                  <a:pt x="633" y="122878"/>
                </a:lnTo>
                <a:lnTo>
                  <a:pt x="89" y="110076"/>
                </a:lnTo>
                <a:lnTo>
                  <a:pt x="0" y="99855"/>
                </a:lnTo>
                <a:lnTo>
                  <a:pt x="627" y="97132"/>
                </a:lnTo>
                <a:lnTo>
                  <a:pt x="10500" y="88472"/>
                </a:lnTo>
                <a:lnTo>
                  <a:pt x="20528" y="81167"/>
                </a:lnTo>
                <a:lnTo>
                  <a:pt x="27391" y="73956"/>
                </a:lnTo>
                <a:lnTo>
                  <a:pt x="34847" y="63711"/>
                </a:lnTo>
                <a:lnTo>
                  <a:pt x="41066" y="52581"/>
                </a:lnTo>
                <a:lnTo>
                  <a:pt x="46398" y="40780"/>
                </a:lnTo>
                <a:lnTo>
                  <a:pt x="50634" y="32325"/>
                </a:lnTo>
                <a:lnTo>
                  <a:pt x="58283" y="21004"/>
                </a:lnTo>
                <a:lnTo>
                  <a:pt x="67616" y="10903"/>
                </a:lnTo>
                <a:lnTo>
                  <a:pt x="77671" y="4131"/>
                </a:lnTo>
                <a:lnTo>
                  <a:pt x="86851" y="1715"/>
                </a:lnTo>
                <a:lnTo>
                  <a:pt x="99529" y="1371"/>
                </a:lnTo>
                <a:lnTo>
                  <a:pt x="112047" y="1658"/>
                </a:lnTo>
                <a:lnTo>
                  <a:pt x="117454" y="1349"/>
                </a:lnTo>
                <a:lnTo>
                  <a:pt x="130240" y="109"/>
                </a:lnTo>
                <a:lnTo>
                  <a:pt x="142756" y="0"/>
                </a:lnTo>
                <a:lnTo>
                  <a:pt x="143432" y="1164"/>
                </a:lnTo>
                <a:lnTo>
                  <a:pt x="148571" y="10763"/>
                </a:lnTo>
                <a:lnTo>
                  <a:pt x="153504" y="21496"/>
                </a:lnTo>
                <a:lnTo>
                  <a:pt x="157908" y="33056"/>
                </a:lnTo>
                <a:lnTo>
                  <a:pt x="161463" y="45134"/>
                </a:lnTo>
                <a:lnTo>
                  <a:pt x="163847" y="57423"/>
                </a:lnTo>
                <a:lnTo>
                  <a:pt x="164737" y="69614"/>
                </a:lnTo>
                <a:lnTo>
                  <a:pt x="163812" y="81399"/>
                </a:lnTo>
                <a:lnTo>
                  <a:pt x="160750" y="92470"/>
                </a:lnTo>
                <a:lnTo>
                  <a:pt x="155229" y="102519"/>
                </a:lnTo>
                <a:lnTo>
                  <a:pt x="152182" y="100800"/>
                </a:lnTo>
                <a:lnTo>
                  <a:pt x="140968" y="95646"/>
                </a:lnTo>
                <a:lnTo>
                  <a:pt x="129462" y="93140"/>
                </a:lnTo>
                <a:lnTo>
                  <a:pt x="116136" y="93677"/>
                </a:lnTo>
                <a:lnTo>
                  <a:pt x="112947" y="94220"/>
                </a:lnTo>
                <a:lnTo>
                  <a:pt x="100666" y="97953"/>
                </a:lnTo>
                <a:lnTo>
                  <a:pt x="90062" y="103770"/>
                </a:lnTo>
                <a:lnTo>
                  <a:pt x="79287" y="111569"/>
                </a:lnTo>
                <a:lnTo>
                  <a:pt x="73903" y="115563"/>
                </a:lnTo>
                <a:lnTo>
                  <a:pt x="63453" y="122905"/>
                </a:lnTo>
                <a:lnTo>
                  <a:pt x="53100" y="130129"/>
                </a:lnTo>
                <a:lnTo>
                  <a:pt x="43038" y="137681"/>
                </a:lnTo>
                <a:lnTo>
                  <a:pt x="37602" y="141188"/>
                </a:lnTo>
                <a:lnTo>
                  <a:pt x="26363" y="143901"/>
                </a:lnTo>
                <a:lnTo>
                  <a:pt x="14948" y="142798"/>
                </a:lnTo>
                <a:lnTo>
                  <a:pt x="2815" y="14091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824470" y="2215043"/>
            <a:ext cx="164760" cy="143901"/>
          </a:xfrm>
          <a:custGeom>
            <a:avLst/>
            <a:gdLst/>
            <a:ahLst/>
            <a:cxnLst/>
            <a:rect l="l" t="t" r="r" b="b"/>
            <a:pathLst>
              <a:path w="164760" h="143901">
                <a:moveTo>
                  <a:pt x="0" y="97272"/>
                </a:moveTo>
                <a:lnTo>
                  <a:pt x="111" y="110076"/>
                </a:lnTo>
                <a:lnTo>
                  <a:pt x="655" y="122878"/>
                </a:lnTo>
                <a:lnTo>
                  <a:pt x="1944" y="135459"/>
                </a:lnTo>
                <a:lnTo>
                  <a:pt x="2837" y="140919"/>
                </a:lnTo>
                <a:lnTo>
                  <a:pt x="14971" y="142798"/>
                </a:lnTo>
                <a:lnTo>
                  <a:pt x="26385" y="143901"/>
                </a:lnTo>
                <a:lnTo>
                  <a:pt x="37624" y="141188"/>
                </a:lnTo>
                <a:lnTo>
                  <a:pt x="43060" y="137681"/>
                </a:lnTo>
                <a:lnTo>
                  <a:pt x="53122" y="130129"/>
                </a:lnTo>
                <a:lnTo>
                  <a:pt x="63475" y="122905"/>
                </a:lnTo>
                <a:lnTo>
                  <a:pt x="73925" y="115563"/>
                </a:lnTo>
                <a:lnTo>
                  <a:pt x="79309" y="111569"/>
                </a:lnTo>
                <a:lnTo>
                  <a:pt x="90084" y="103770"/>
                </a:lnTo>
                <a:lnTo>
                  <a:pt x="100689" y="97953"/>
                </a:lnTo>
                <a:lnTo>
                  <a:pt x="112969" y="94220"/>
                </a:lnTo>
                <a:lnTo>
                  <a:pt x="116158" y="93677"/>
                </a:lnTo>
                <a:lnTo>
                  <a:pt x="129484" y="93140"/>
                </a:lnTo>
                <a:lnTo>
                  <a:pt x="140990" y="95646"/>
                </a:lnTo>
                <a:lnTo>
                  <a:pt x="152204" y="100800"/>
                </a:lnTo>
                <a:lnTo>
                  <a:pt x="155252" y="102519"/>
                </a:lnTo>
                <a:lnTo>
                  <a:pt x="160773" y="92470"/>
                </a:lnTo>
                <a:lnTo>
                  <a:pt x="163834" y="81399"/>
                </a:lnTo>
                <a:lnTo>
                  <a:pt x="164760" y="69614"/>
                </a:lnTo>
                <a:lnTo>
                  <a:pt x="163869" y="57423"/>
                </a:lnTo>
                <a:lnTo>
                  <a:pt x="161486" y="45134"/>
                </a:lnTo>
                <a:lnTo>
                  <a:pt x="157931" y="33056"/>
                </a:lnTo>
                <a:lnTo>
                  <a:pt x="153526" y="21496"/>
                </a:lnTo>
                <a:lnTo>
                  <a:pt x="148593" y="10763"/>
                </a:lnTo>
                <a:lnTo>
                  <a:pt x="143454" y="1164"/>
                </a:lnTo>
                <a:lnTo>
                  <a:pt x="142778" y="0"/>
                </a:lnTo>
                <a:lnTo>
                  <a:pt x="130263" y="109"/>
                </a:lnTo>
                <a:lnTo>
                  <a:pt x="117477" y="1349"/>
                </a:lnTo>
                <a:lnTo>
                  <a:pt x="112069" y="1658"/>
                </a:lnTo>
                <a:lnTo>
                  <a:pt x="99551" y="1371"/>
                </a:lnTo>
                <a:lnTo>
                  <a:pt x="86874" y="1715"/>
                </a:lnTo>
                <a:lnTo>
                  <a:pt x="77694" y="4131"/>
                </a:lnTo>
                <a:lnTo>
                  <a:pt x="67639" y="10903"/>
                </a:lnTo>
                <a:lnTo>
                  <a:pt x="58306" y="21004"/>
                </a:lnTo>
                <a:lnTo>
                  <a:pt x="50656" y="32325"/>
                </a:lnTo>
                <a:lnTo>
                  <a:pt x="46420" y="40780"/>
                </a:lnTo>
                <a:lnTo>
                  <a:pt x="41089" y="52581"/>
                </a:lnTo>
                <a:lnTo>
                  <a:pt x="34869" y="63711"/>
                </a:lnTo>
                <a:lnTo>
                  <a:pt x="27414" y="73956"/>
                </a:lnTo>
                <a:lnTo>
                  <a:pt x="20551" y="81167"/>
                </a:lnTo>
                <a:lnTo>
                  <a:pt x="10523" y="88472"/>
                </a:lnTo>
                <a:lnTo>
                  <a:pt x="650" y="97132"/>
                </a:lnTo>
                <a:lnTo>
                  <a:pt x="0" y="99953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857530" y="2256459"/>
            <a:ext cx="132146" cy="103212"/>
          </a:xfrm>
          <a:custGeom>
            <a:avLst/>
            <a:gdLst/>
            <a:ahLst/>
            <a:cxnLst/>
            <a:rect l="l" t="t" r="r" b="b"/>
            <a:pathLst>
              <a:path w="132146" h="103212">
                <a:moveTo>
                  <a:pt x="6655" y="100932"/>
                </a:moveTo>
                <a:lnTo>
                  <a:pt x="12323" y="89323"/>
                </a:lnTo>
                <a:lnTo>
                  <a:pt x="18042" y="84648"/>
                </a:lnTo>
                <a:lnTo>
                  <a:pt x="24068" y="79723"/>
                </a:lnTo>
                <a:lnTo>
                  <a:pt x="32796" y="76721"/>
                </a:lnTo>
                <a:lnTo>
                  <a:pt x="39115" y="71481"/>
                </a:lnTo>
                <a:lnTo>
                  <a:pt x="44790" y="66777"/>
                </a:lnTo>
                <a:lnTo>
                  <a:pt x="49394" y="61931"/>
                </a:lnTo>
                <a:lnTo>
                  <a:pt x="55305" y="57799"/>
                </a:lnTo>
                <a:lnTo>
                  <a:pt x="62867" y="50907"/>
                </a:lnTo>
                <a:lnTo>
                  <a:pt x="71215" y="39895"/>
                </a:lnTo>
                <a:lnTo>
                  <a:pt x="76843" y="28835"/>
                </a:lnTo>
                <a:lnTo>
                  <a:pt x="78914" y="21621"/>
                </a:lnTo>
                <a:lnTo>
                  <a:pt x="83162" y="9149"/>
                </a:lnTo>
                <a:lnTo>
                  <a:pt x="93177" y="656"/>
                </a:lnTo>
                <a:lnTo>
                  <a:pt x="95410" y="0"/>
                </a:lnTo>
                <a:lnTo>
                  <a:pt x="107550" y="357"/>
                </a:lnTo>
                <a:lnTo>
                  <a:pt x="117119" y="6568"/>
                </a:lnTo>
                <a:lnTo>
                  <a:pt x="123943" y="16400"/>
                </a:lnTo>
                <a:lnTo>
                  <a:pt x="127846" y="27619"/>
                </a:lnTo>
                <a:lnTo>
                  <a:pt x="128375" y="30307"/>
                </a:lnTo>
                <a:lnTo>
                  <a:pt x="129943" y="42893"/>
                </a:lnTo>
                <a:lnTo>
                  <a:pt x="130654" y="55792"/>
                </a:lnTo>
                <a:lnTo>
                  <a:pt x="131155" y="68386"/>
                </a:lnTo>
                <a:lnTo>
                  <a:pt x="131278" y="70202"/>
                </a:lnTo>
                <a:lnTo>
                  <a:pt x="132146" y="83815"/>
                </a:lnTo>
                <a:lnTo>
                  <a:pt x="129826" y="95427"/>
                </a:lnTo>
                <a:lnTo>
                  <a:pt x="122126" y="98565"/>
                </a:lnTo>
                <a:lnTo>
                  <a:pt x="107906" y="99642"/>
                </a:lnTo>
                <a:lnTo>
                  <a:pt x="92618" y="99541"/>
                </a:lnTo>
                <a:lnTo>
                  <a:pt x="81354" y="99638"/>
                </a:lnTo>
                <a:lnTo>
                  <a:pt x="76165" y="100064"/>
                </a:lnTo>
                <a:lnTo>
                  <a:pt x="63526" y="100933"/>
                </a:lnTo>
                <a:lnTo>
                  <a:pt x="50839" y="101604"/>
                </a:lnTo>
                <a:lnTo>
                  <a:pt x="38123" y="102122"/>
                </a:lnTo>
                <a:lnTo>
                  <a:pt x="25398" y="102532"/>
                </a:lnTo>
                <a:lnTo>
                  <a:pt x="12683" y="102881"/>
                </a:lnTo>
                <a:lnTo>
                  <a:pt x="0" y="103212"/>
                </a:lnTo>
                <a:lnTo>
                  <a:pt x="0" y="102318"/>
                </a:lnTo>
                <a:lnTo>
                  <a:pt x="6655" y="10093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857530" y="2256459"/>
            <a:ext cx="132146" cy="103212"/>
          </a:xfrm>
          <a:custGeom>
            <a:avLst/>
            <a:gdLst/>
            <a:ahLst/>
            <a:cxnLst/>
            <a:rect l="l" t="t" r="r" b="b"/>
            <a:pathLst>
              <a:path w="132146" h="103212">
                <a:moveTo>
                  <a:pt x="0" y="103212"/>
                </a:moveTo>
                <a:lnTo>
                  <a:pt x="12683" y="102881"/>
                </a:lnTo>
                <a:lnTo>
                  <a:pt x="25398" y="102532"/>
                </a:lnTo>
                <a:lnTo>
                  <a:pt x="38123" y="102122"/>
                </a:lnTo>
                <a:lnTo>
                  <a:pt x="50839" y="101604"/>
                </a:lnTo>
                <a:lnTo>
                  <a:pt x="63526" y="100933"/>
                </a:lnTo>
                <a:lnTo>
                  <a:pt x="76165" y="100064"/>
                </a:lnTo>
                <a:lnTo>
                  <a:pt x="81354" y="99638"/>
                </a:lnTo>
                <a:lnTo>
                  <a:pt x="92618" y="99541"/>
                </a:lnTo>
                <a:lnTo>
                  <a:pt x="107906" y="99642"/>
                </a:lnTo>
                <a:lnTo>
                  <a:pt x="122126" y="98565"/>
                </a:lnTo>
                <a:lnTo>
                  <a:pt x="129826" y="95427"/>
                </a:lnTo>
                <a:lnTo>
                  <a:pt x="132146" y="83815"/>
                </a:lnTo>
                <a:lnTo>
                  <a:pt x="131278" y="70202"/>
                </a:lnTo>
                <a:lnTo>
                  <a:pt x="131155" y="68386"/>
                </a:lnTo>
                <a:lnTo>
                  <a:pt x="130654" y="55792"/>
                </a:lnTo>
                <a:lnTo>
                  <a:pt x="129943" y="42893"/>
                </a:lnTo>
                <a:lnTo>
                  <a:pt x="128375" y="30307"/>
                </a:lnTo>
                <a:lnTo>
                  <a:pt x="127846" y="27619"/>
                </a:lnTo>
                <a:lnTo>
                  <a:pt x="123943" y="16400"/>
                </a:lnTo>
                <a:lnTo>
                  <a:pt x="117119" y="6568"/>
                </a:lnTo>
                <a:lnTo>
                  <a:pt x="107550" y="357"/>
                </a:lnTo>
                <a:lnTo>
                  <a:pt x="95410" y="0"/>
                </a:lnTo>
                <a:lnTo>
                  <a:pt x="93177" y="656"/>
                </a:lnTo>
                <a:lnTo>
                  <a:pt x="83162" y="9149"/>
                </a:lnTo>
                <a:lnTo>
                  <a:pt x="78914" y="21621"/>
                </a:lnTo>
                <a:lnTo>
                  <a:pt x="76843" y="28835"/>
                </a:lnTo>
                <a:lnTo>
                  <a:pt x="71215" y="39895"/>
                </a:lnTo>
                <a:lnTo>
                  <a:pt x="62867" y="50907"/>
                </a:lnTo>
                <a:lnTo>
                  <a:pt x="55305" y="57799"/>
                </a:lnTo>
                <a:lnTo>
                  <a:pt x="49394" y="61931"/>
                </a:lnTo>
                <a:lnTo>
                  <a:pt x="44790" y="66777"/>
                </a:lnTo>
                <a:lnTo>
                  <a:pt x="39115" y="71481"/>
                </a:lnTo>
                <a:lnTo>
                  <a:pt x="32796" y="76721"/>
                </a:lnTo>
                <a:lnTo>
                  <a:pt x="24068" y="79723"/>
                </a:lnTo>
                <a:lnTo>
                  <a:pt x="18042" y="84648"/>
                </a:lnTo>
                <a:lnTo>
                  <a:pt x="12323" y="89323"/>
                </a:lnTo>
                <a:lnTo>
                  <a:pt x="6655" y="100932"/>
                </a:lnTo>
                <a:lnTo>
                  <a:pt x="0" y="102318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027964" y="1293334"/>
            <a:ext cx="155752" cy="124207"/>
          </a:xfrm>
          <a:custGeom>
            <a:avLst/>
            <a:gdLst/>
            <a:ahLst/>
            <a:cxnLst/>
            <a:rect l="l" t="t" r="r" b="b"/>
            <a:pathLst>
              <a:path w="155752" h="124207">
                <a:moveTo>
                  <a:pt x="155752" y="92669"/>
                </a:moveTo>
                <a:lnTo>
                  <a:pt x="152567" y="106497"/>
                </a:lnTo>
                <a:lnTo>
                  <a:pt x="144011" y="117220"/>
                </a:lnTo>
                <a:lnTo>
                  <a:pt x="131586" y="123340"/>
                </a:lnTo>
                <a:lnTo>
                  <a:pt x="124214" y="124207"/>
                </a:lnTo>
                <a:lnTo>
                  <a:pt x="110386" y="121023"/>
                </a:lnTo>
                <a:lnTo>
                  <a:pt x="99663" y="112469"/>
                </a:lnTo>
                <a:lnTo>
                  <a:pt x="93543" y="100043"/>
                </a:lnTo>
                <a:lnTo>
                  <a:pt x="92676" y="92669"/>
                </a:lnTo>
                <a:lnTo>
                  <a:pt x="91536" y="78092"/>
                </a:lnTo>
                <a:lnTo>
                  <a:pt x="88232" y="64235"/>
                </a:lnTo>
                <a:lnTo>
                  <a:pt x="82937" y="51271"/>
                </a:lnTo>
                <a:lnTo>
                  <a:pt x="75826" y="39374"/>
                </a:lnTo>
                <a:lnTo>
                  <a:pt x="67071" y="28718"/>
                </a:lnTo>
                <a:lnTo>
                  <a:pt x="56847" y="19475"/>
                </a:lnTo>
                <a:lnTo>
                  <a:pt x="45326" y="11821"/>
                </a:lnTo>
                <a:lnTo>
                  <a:pt x="32684" y="5927"/>
                </a:lnTo>
                <a:lnTo>
                  <a:pt x="19093" y="1968"/>
                </a:lnTo>
                <a:lnTo>
                  <a:pt x="4727" y="118"/>
                </a:lnTo>
                <a:lnTo>
                  <a:pt x="0" y="0"/>
                </a:lnTo>
              </a:path>
            </a:pathLst>
          </a:custGeom>
          <a:ln w="14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024244" y="1381133"/>
            <a:ext cx="137353" cy="64148"/>
          </a:xfrm>
          <a:custGeom>
            <a:avLst/>
            <a:gdLst/>
            <a:ahLst/>
            <a:cxnLst/>
            <a:rect l="l" t="t" r="r" b="b"/>
            <a:pathLst>
              <a:path w="137353" h="64148">
                <a:moveTo>
                  <a:pt x="137353" y="64148"/>
                </a:moveTo>
                <a:lnTo>
                  <a:pt x="0" y="64148"/>
                </a:lnTo>
                <a:lnTo>
                  <a:pt x="0" y="32831"/>
                </a:lnTo>
                <a:lnTo>
                  <a:pt x="116180" y="32831"/>
                </a:lnTo>
                <a:lnTo>
                  <a:pt x="116180" y="0"/>
                </a:lnTo>
                <a:lnTo>
                  <a:pt x="137353" y="0"/>
                </a:lnTo>
                <a:lnTo>
                  <a:pt x="137353" y="6414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024244" y="1381133"/>
            <a:ext cx="137353" cy="64148"/>
          </a:xfrm>
          <a:custGeom>
            <a:avLst/>
            <a:gdLst/>
            <a:ahLst/>
            <a:cxnLst/>
            <a:rect l="l" t="t" r="r" b="b"/>
            <a:pathLst>
              <a:path w="137353" h="64148">
                <a:moveTo>
                  <a:pt x="116180" y="0"/>
                </a:moveTo>
                <a:lnTo>
                  <a:pt x="116180" y="32831"/>
                </a:lnTo>
                <a:lnTo>
                  <a:pt x="0" y="32831"/>
                </a:lnTo>
                <a:lnTo>
                  <a:pt x="0" y="64148"/>
                </a:lnTo>
                <a:lnTo>
                  <a:pt x="137353" y="64148"/>
                </a:lnTo>
                <a:lnTo>
                  <a:pt x="137353" y="32831"/>
                </a:lnTo>
                <a:lnTo>
                  <a:pt x="137353" y="0"/>
                </a:lnTo>
                <a:lnTo>
                  <a:pt x="116180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981515" y="1445286"/>
            <a:ext cx="160227" cy="227877"/>
          </a:xfrm>
          <a:custGeom>
            <a:avLst/>
            <a:gdLst/>
            <a:ahLst/>
            <a:cxnLst/>
            <a:rect l="l" t="t" r="r" b="b"/>
            <a:pathLst>
              <a:path w="160227" h="227877">
                <a:moveTo>
                  <a:pt x="0" y="227877"/>
                </a:moveTo>
                <a:lnTo>
                  <a:pt x="42732" y="0"/>
                </a:lnTo>
                <a:lnTo>
                  <a:pt x="160227" y="0"/>
                </a:lnTo>
                <a:lnTo>
                  <a:pt x="158648" y="10460"/>
                </a:lnTo>
                <a:lnTo>
                  <a:pt x="157221" y="20103"/>
                </a:lnTo>
                <a:lnTo>
                  <a:pt x="155468" y="32159"/>
                </a:lnTo>
                <a:lnTo>
                  <a:pt x="153473" y="46159"/>
                </a:lnTo>
                <a:lnTo>
                  <a:pt x="151324" y="61627"/>
                </a:lnTo>
                <a:lnTo>
                  <a:pt x="149106" y="78093"/>
                </a:lnTo>
                <a:lnTo>
                  <a:pt x="146905" y="95084"/>
                </a:lnTo>
                <a:lnTo>
                  <a:pt x="144808" y="112127"/>
                </a:lnTo>
                <a:lnTo>
                  <a:pt x="142898" y="128750"/>
                </a:lnTo>
                <a:lnTo>
                  <a:pt x="141264" y="144479"/>
                </a:lnTo>
                <a:lnTo>
                  <a:pt x="139990" y="158844"/>
                </a:lnTo>
                <a:lnTo>
                  <a:pt x="139163" y="171370"/>
                </a:lnTo>
                <a:lnTo>
                  <a:pt x="138868" y="181586"/>
                </a:lnTo>
                <a:lnTo>
                  <a:pt x="138753" y="187649"/>
                </a:lnTo>
                <a:lnTo>
                  <a:pt x="135411" y="209550"/>
                </a:lnTo>
                <a:lnTo>
                  <a:pt x="128719" y="221643"/>
                </a:lnTo>
                <a:lnTo>
                  <a:pt x="120394" y="226797"/>
                </a:lnTo>
                <a:lnTo>
                  <a:pt x="112155" y="227877"/>
                </a:lnTo>
                <a:lnTo>
                  <a:pt x="0" y="2278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981515" y="1445286"/>
            <a:ext cx="160227" cy="227877"/>
          </a:xfrm>
          <a:custGeom>
            <a:avLst/>
            <a:gdLst/>
            <a:ahLst/>
            <a:cxnLst/>
            <a:rect l="l" t="t" r="r" b="b"/>
            <a:pathLst>
              <a:path w="160227" h="227877">
                <a:moveTo>
                  <a:pt x="0" y="227877"/>
                </a:moveTo>
                <a:lnTo>
                  <a:pt x="112155" y="227877"/>
                </a:lnTo>
                <a:lnTo>
                  <a:pt x="120394" y="226797"/>
                </a:lnTo>
                <a:lnTo>
                  <a:pt x="128719" y="221643"/>
                </a:lnTo>
                <a:lnTo>
                  <a:pt x="135411" y="209550"/>
                </a:lnTo>
                <a:lnTo>
                  <a:pt x="138753" y="187649"/>
                </a:lnTo>
                <a:lnTo>
                  <a:pt x="138868" y="181586"/>
                </a:lnTo>
                <a:lnTo>
                  <a:pt x="139163" y="171370"/>
                </a:lnTo>
                <a:lnTo>
                  <a:pt x="139990" y="158844"/>
                </a:lnTo>
                <a:lnTo>
                  <a:pt x="141264" y="144479"/>
                </a:lnTo>
                <a:lnTo>
                  <a:pt x="142898" y="128750"/>
                </a:lnTo>
                <a:lnTo>
                  <a:pt x="144808" y="112127"/>
                </a:lnTo>
                <a:lnTo>
                  <a:pt x="146905" y="95084"/>
                </a:lnTo>
                <a:lnTo>
                  <a:pt x="149106" y="78093"/>
                </a:lnTo>
                <a:lnTo>
                  <a:pt x="151324" y="61627"/>
                </a:lnTo>
                <a:lnTo>
                  <a:pt x="153473" y="46159"/>
                </a:lnTo>
                <a:lnTo>
                  <a:pt x="155468" y="32159"/>
                </a:lnTo>
                <a:lnTo>
                  <a:pt x="157221" y="20103"/>
                </a:lnTo>
                <a:lnTo>
                  <a:pt x="158648" y="10460"/>
                </a:lnTo>
                <a:lnTo>
                  <a:pt x="159663" y="3706"/>
                </a:lnTo>
                <a:lnTo>
                  <a:pt x="160227" y="0"/>
                </a:lnTo>
                <a:lnTo>
                  <a:pt x="42732" y="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166997" y="534863"/>
            <a:ext cx="156389" cy="162764"/>
          </a:xfrm>
          <a:custGeom>
            <a:avLst/>
            <a:gdLst/>
            <a:ahLst/>
            <a:cxnLst/>
            <a:rect l="l" t="t" r="r" b="b"/>
            <a:pathLst>
              <a:path w="156389" h="162764">
                <a:moveTo>
                  <a:pt x="40148" y="9350"/>
                </a:moveTo>
                <a:lnTo>
                  <a:pt x="44284" y="15232"/>
                </a:lnTo>
                <a:lnTo>
                  <a:pt x="51546" y="17620"/>
                </a:lnTo>
                <a:lnTo>
                  <a:pt x="53462" y="14239"/>
                </a:lnTo>
                <a:lnTo>
                  <a:pt x="61161" y="11522"/>
                </a:lnTo>
                <a:lnTo>
                  <a:pt x="67028" y="19655"/>
                </a:lnTo>
                <a:lnTo>
                  <a:pt x="78423" y="18737"/>
                </a:lnTo>
                <a:lnTo>
                  <a:pt x="89161" y="15719"/>
                </a:lnTo>
                <a:lnTo>
                  <a:pt x="89560" y="15640"/>
                </a:lnTo>
                <a:lnTo>
                  <a:pt x="92148" y="22566"/>
                </a:lnTo>
                <a:lnTo>
                  <a:pt x="91498" y="24575"/>
                </a:lnTo>
                <a:lnTo>
                  <a:pt x="94507" y="31287"/>
                </a:lnTo>
                <a:lnTo>
                  <a:pt x="103471" y="29943"/>
                </a:lnTo>
                <a:lnTo>
                  <a:pt x="104743" y="38307"/>
                </a:lnTo>
                <a:lnTo>
                  <a:pt x="113071" y="34061"/>
                </a:lnTo>
                <a:lnTo>
                  <a:pt x="115580" y="40508"/>
                </a:lnTo>
                <a:lnTo>
                  <a:pt x="116495" y="47928"/>
                </a:lnTo>
                <a:lnTo>
                  <a:pt x="118454" y="54698"/>
                </a:lnTo>
                <a:lnTo>
                  <a:pt x="122235" y="53318"/>
                </a:lnTo>
                <a:lnTo>
                  <a:pt x="123343" y="54340"/>
                </a:lnTo>
                <a:lnTo>
                  <a:pt x="123758" y="58150"/>
                </a:lnTo>
                <a:lnTo>
                  <a:pt x="125266" y="57257"/>
                </a:lnTo>
                <a:lnTo>
                  <a:pt x="129205" y="57271"/>
                </a:lnTo>
                <a:lnTo>
                  <a:pt x="130763" y="56435"/>
                </a:lnTo>
                <a:lnTo>
                  <a:pt x="131690" y="66315"/>
                </a:lnTo>
                <a:lnTo>
                  <a:pt x="138229" y="67005"/>
                </a:lnTo>
                <a:lnTo>
                  <a:pt x="140134" y="65456"/>
                </a:lnTo>
                <a:lnTo>
                  <a:pt x="143487" y="69652"/>
                </a:lnTo>
                <a:lnTo>
                  <a:pt x="140785" y="75806"/>
                </a:lnTo>
                <a:lnTo>
                  <a:pt x="144480" y="77293"/>
                </a:lnTo>
                <a:lnTo>
                  <a:pt x="144337" y="78794"/>
                </a:lnTo>
                <a:lnTo>
                  <a:pt x="145431" y="81375"/>
                </a:lnTo>
                <a:lnTo>
                  <a:pt x="145245" y="83169"/>
                </a:lnTo>
                <a:lnTo>
                  <a:pt x="147490" y="82819"/>
                </a:lnTo>
                <a:lnTo>
                  <a:pt x="148533" y="82397"/>
                </a:lnTo>
                <a:lnTo>
                  <a:pt x="149127" y="85321"/>
                </a:lnTo>
                <a:lnTo>
                  <a:pt x="149842" y="88230"/>
                </a:lnTo>
                <a:lnTo>
                  <a:pt x="150671" y="91104"/>
                </a:lnTo>
                <a:lnTo>
                  <a:pt x="151857" y="90582"/>
                </a:lnTo>
                <a:lnTo>
                  <a:pt x="155003" y="90932"/>
                </a:lnTo>
                <a:lnTo>
                  <a:pt x="156389" y="90332"/>
                </a:lnTo>
                <a:lnTo>
                  <a:pt x="154766" y="102559"/>
                </a:lnTo>
                <a:lnTo>
                  <a:pt x="148013" y="112203"/>
                </a:lnTo>
                <a:lnTo>
                  <a:pt x="139535" y="121881"/>
                </a:lnTo>
                <a:lnTo>
                  <a:pt x="138469" y="123299"/>
                </a:lnTo>
                <a:lnTo>
                  <a:pt x="131131" y="133703"/>
                </a:lnTo>
                <a:lnTo>
                  <a:pt x="123884" y="144237"/>
                </a:lnTo>
                <a:lnTo>
                  <a:pt x="116523" y="154602"/>
                </a:lnTo>
                <a:lnTo>
                  <a:pt x="110262" y="162764"/>
                </a:lnTo>
                <a:lnTo>
                  <a:pt x="358" y="88602"/>
                </a:lnTo>
                <a:lnTo>
                  <a:pt x="233" y="75921"/>
                </a:lnTo>
                <a:lnTo>
                  <a:pt x="29" y="63203"/>
                </a:lnTo>
                <a:lnTo>
                  <a:pt x="0" y="50493"/>
                </a:lnTo>
                <a:lnTo>
                  <a:pt x="308" y="39615"/>
                </a:lnTo>
                <a:lnTo>
                  <a:pt x="1296" y="26741"/>
                </a:lnTo>
                <a:lnTo>
                  <a:pt x="4203" y="13466"/>
                </a:lnTo>
                <a:lnTo>
                  <a:pt x="5719" y="10729"/>
                </a:lnTo>
                <a:lnTo>
                  <a:pt x="6026" y="11951"/>
                </a:lnTo>
                <a:lnTo>
                  <a:pt x="7241" y="13703"/>
                </a:lnTo>
                <a:lnTo>
                  <a:pt x="7642" y="15197"/>
                </a:lnTo>
                <a:lnTo>
                  <a:pt x="9779" y="14274"/>
                </a:lnTo>
                <a:lnTo>
                  <a:pt x="11538" y="14768"/>
                </a:lnTo>
                <a:lnTo>
                  <a:pt x="13489" y="12502"/>
                </a:lnTo>
                <a:lnTo>
                  <a:pt x="20445" y="9037"/>
                </a:lnTo>
                <a:lnTo>
                  <a:pt x="29633" y="756"/>
                </a:lnTo>
                <a:lnTo>
                  <a:pt x="33168" y="0"/>
                </a:lnTo>
                <a:lnTo>
                  <a:pt x="38552" y="678"/>
                </a:lnTo>
                <a:lnTo>
                  <a:pt x="40148" y="935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166997" y="534863"/>
            <a:ext cx="156389" cy="162764"/>
          </a:xfrm>
          <a:custGeom>
            <a:avLst/>
            <a:gdLst/>
            <a:ahLst/>
            <a:cxnLst/>
            <a:rect l="l" t="t" r="r" b="b"/>
            <a:pathLst>
              <a:path w="156389" h="162764">
                <a:moveTo>
                  <a:pt x="358" y="88602"/>
                </a:moveTo>
                <a:lnTo>
                  <a:pt x="233" y="75921"/>
                </a:lnTo>
                <a:lnTo>
                  <a:pt x="29" y="63203"/>
                </a:lnTo>
                <a:lnTo>
                  <a:pt x="0" y="50493"/>
                </a:lnTo>
                <a:lnTo>
                  <a:pt x="308" y="39615"/>
                </a:lnTo>
                <a:lnTo>
                  <a:pt x="1296" y="26741"/>
                </a:lnTo>
                <a:lnTo>
                  <a:pt x="4203" y="13466"/>
                </a:lnTo>
                <a:lnTo>
                  <a:pt x="5719" y="10729"/>
                </a:lnTo>
                <a:lnTo>
                  <a:pt x="6026" y="11951"/>
                </a:lnTo>
                <a:lnTo>
                  <a:pt x="7241" y="13703"/>
                </a:lnTo>
                <a:lnTo>
                  <a:pt x="7642" y="15197"/>
                </a:lnTo>
                <a:lnTo>
                  <a:pt x="9779" y="14274"/>
                </a:lnTo>
                <a:lnTo>
                  <a:pt x="11538" y="14768"/>
                </a:lnTo>
                <a:lnTo>
                  <a:pt x="13489" y="12502"/>
                </a:lnTo>
                <a:lnTo>
                  <a:pt x="20445" y="9037"/>
                </a:lnTo>
                <a:lnTo>
                  <a:pt x="29633" y="756"/>
                </a:lnTo>
                <a:lnTo>
                  <a:pt x="33168" y="0"/>
                </a:lnTo>
                <a:lnTo>
                  <a:pt x="38552" y="678"/>
                </a:lnTo>
                <a:lnTo>
                  <a:pt x="40148" y="9350"/>
                </a:lnTo>
                <a:lnTo>
                  <a:pt x="44284" y="15232"/>
                </a:lnTo>
                <a:lnTo>
                  <a:pt x="51546" y="17620"/>
                </a:lnTo>
                <a:lnTo>
                  <a:pt x="53462" y="14239"/>
                </a:lnTo>
                <a:lnTo>
                  <a:pt x="61161" y="11522"/>
                </a:lnTo>
                <a:lnTo>
                  <a:pt x="67028" y="19655"/>
                </a:lnTo>
                <a:lnTo>
                  <a:pt x="78423" y="18737"/>
                </a:lnTo>
                <a:lnTo>
                  <a:pt x="89161" y="15719"/>
                </a:lnTo>
                <a:lnTo>
                  <a:pt x="89560" y="15640"/>
                </a:lnTo>
                <a:lnTo>
                  <a:pt x="92148" y="22566"/>
                </a:lnTo>
                <a:lnTo>
                  <a:pt x="91498" y="24575"/>
                </a:lnTo>
                <a:lnTo>
                  <a:pt x="94507" y="31287"/>
                </a:lnTo>
                <a:lnTo>
                  <a:pt x="103471" y="29943"/>
                </a:lnTo>
                <a:lnTo>
                  <a:pt x="104743" y="38307"/>
                </a:lnTo>
                <a:lnTo>
                  <a:pt x="113071" y="34061"/>
                </a:lnTo>
                <a:lnTo>
                  <a:pt x="115580" y="40508"/>
                </a:lnTo>
                <a:lnTo>
                  <a:pt x="116495" y="47928"/>
                </a:lnTo>
                <a:lnTo>
                  <a:pt x="118454" y="54698"/>
                </a:lnTo>
                <a:lnTo>
                  <a:pt x="122235" y="53318"/>
                </a:lnTo>
                <a:lnTo>
                  <a:pt x="123343" y="54340"/>
                </a:lnTo>
                <a:lnTo>
                  <a:pt x="123758" y="58150"/>
                </a:lnTo>
                <a:lnTo>
                  <a:pt x="125266" y="57257"/>
                </a:lnTo>
                <a:lnTo>
                  <a:pt x="129205" y="57271"/>
                </a:lnTo>
                <a:lnTo>
                  <a:pt x="130763" y="56435"/>
                </a:lnTo>
                <a:lnTo>
                  <a:pt x="131690" y="66315"/>
                </a:lnTo>
                <a:lnTo>
                  <a:pt x="138229" y="67005"/>
                </a:lnTo>
                <a:lnTo>
                  <a:pt x="140134" y="65456"/>
                </a:lnTo>
                <a:lnTo>
                  <a:pt x="143487" y="69652"/>
                </a:lnTo>
                <a:lnTo>
                  <a:pt x="140785" y="75806"/>
                </a:lnTo>
                <a:lnTo>
                  <a:pt x="144480" y="77293"/>
                </a:lnTo>
                <a:lnTo>
                  <a:pt x="144337" y="78794"/>
                </a:lnTo>
                <a:lnTo>
                  <a:pt x="145431" y="81375"/>
                </a:lnTo>
                <a:lnTo>
                  <a:pt x="145245" y="83169"/>
                </a:lnTo>
                <a:lnTo>
                  <a:pt x="146139" y="82883"/>
                </a:lnTo>
                <a:lnTo>
                  <a:pt x="147490" y="82819"/>
                </a:lnTo>
                <a:lnTo>
                  <a:pt x="148533" y="82397"/>
                </a:lnTo>
                <a:lnTo>
                  <a:pt x="149127" y="85321"/>
                </a:lnTo>
                <a:lnTo>
                  <a:pt x="149842" y="88230"/>
                </a:lnTo>
                <a:lnTo>
                  <a:pt x="150671" y="91104"/>
                </a:lnTo>
                <a:lnTo>
                  <a:pt x="151857" y="90582"/>
                </a:lnTo>
                <a:lnTo>
                  <a:pt x="155003" y="90932"/>
                </a:lnTo>
                <a:lnTo>
                  <a:pt x="156389" y="90332"/>
                </a:lnTo>
                <a:lnTo>
                  <a:pt x="154766" y="102559"/>
                </a:lnTo>
                <a:lnTo>
                  <a:pt x="148013" y="112203"/>
                </a:lnTo>
                <a:lnTo>
                  <a:pt x="139535" y="121881"/>
                </a:lnTo>
                <a:lnTo>
                  <a:pt x="138469" y="123299"/>
                </a:lnTo>
                <a:lnTo>
                  <a:pt x="131131" y="133703"/>
                </a:lnTo>
                <a:lnTo>
                  <a:pt x="123884" y="144237"/>
                </a:lnTo>
                <a:lnTo>
                  <a:pt x="116523" y="154602"/>
                </a:lnTo>
                <a:lnTo>
                  <a:pt x="110262" y="162764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162655" y="609410"/>
            <a:ext cx="127823" cy="104355"/>
          </a:xfrm>
          <a:custGeom>
            <a:avLst/>
            <a:gdLst/>
            <a:ahLst/>
            <a:cxnLst/>
            <a:rect l="l" t="t" r="r" b="b"/>
            <a:pathLst>
              <a:path w="127823" h="104355">
                <a:moveTo>
                  <a:pt x="3566" y="37941"/>
                </a:moveTo>
                <a:lnTo>
                  <a:pt x="0" y="33209"/>
                </a:lnTo>
                <a:lnTo>
                  <a:pt x="14" y="21836"/>
                </a:lnTo>
                <a:lnTo>
                  <a:pt x="664" y="13980"/>
                </a:lnTo>
                <a:lnTo>
                  <a:pt x="4253" y="9234"/>
                </a:lnTo>
                <a:lnTo>
                  <a:pt x="14036" y="2626"/>
                </a:lnTo>
                <a:lnTo>
                  <a:pt x="27342" y="0"/>
                </a:lnTo>
                <a:lnTo>
                  <a:pt x="39536" y="820"/>
                </a:lnTo>
                <a:lnTo>
                  <a:pt x="51662" y="4744"/>
                </a:lnTo>
                <a:lnTo>
                  <a:pt x="63126" y="10541"/>
                </a:lnTo>
                <a:lnTo>
                  <a:pt x="73991" y="17521"/>
                </a:lnTo>
                <a:lnTo>
                  <a:pt x="84321" y="24992"/>
                </a:lnTo>
                <a:lnTo>
                  <a:pt x="97442" y="34881"/>
                </a:lnTo>
                <a:lnTo>
                  <a:pt x="106820" y="42506"/>
                </a:lnTo>
                <a:lnTo>
                  <a:pt x="116151" y="50965"/>
                </a:lnTo>
                <a:lnTo>
                  <a:pt x="119975" y="54711"/>
                </a:lnTo>
                <a:lnTo>
                  <a:pt x="125298" y="62753"/>
                </a:lnTo>
                <a:lnTo>
                  <a:pt x="127823" y="73743"/>
                </a:lnTo>
                <a:lnTo>
                  <a:pt x="125708" y="86310"/>
                </a:lnTo>
                <a:lnTo>
                  <a:pt x="121762" y="93590"/>
                </a:lnTo>
                <a:lnTo>
                  <a:pt x="118196" y="98644"/>
                </a:lnTo>
                <a:lnTo>
                  <a:pt x="112384" y="102954"/>
                </a:lnTo>
                <a:lnTo>
                  <a:pt x="106387" y="103683"/>
                </a:lnTo>
                <a:lnTo>
                  <a:pt x="100790" y="104355"/>
                </a:lnTo>
                <a:lnTo>
                  <a:pt x="92912" y="102539"/>
                </a:lnTo>
                <a:lnTo>
                  <a:pt x="90031" y="96706"/>
                </a:lnTo>
                <a:lnTo>
                  <a:pt x="6040" y="40414"/>
                </a:lnTo>
                <a:lnTo>
                  <a:pt x="3566" y="3794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162655" y="609410"/>
            <a:ext cx="127823" cy="104355"/>
          </a:xfrm>
          <a:custGeom>
            <a:avLst/>
            <a:gdLst/>
            <a:ahLst/>
            <a:cxnLst/>
            <a:rect l="l" t="t" r="r" b="b"/>
            <a:pathLst>
              <a:path w="127823" h="104355">
                <a:moveTo>
                  <a:pt x="6040" y="40414"/>
                </a:moveTo>
                <a:lnTo>
                  <a:pt x="3566" y="37941"/>
                </a:lnTo>
                <a:lnTo>
                  <a:pt x="0" y="33209"/>
                </a:lnTo>
                <a:lnTo>
                  <a:pt x="7" y="27683"/>
                </a:lnTo>
                <a:lnTo>
                  <a:pt x="14" y="21836"/>
                </a:lnTo>
                <a:lnTo>
                  <a:pt x="664" y="13980"/>
                </a:lnTo>
                <a:lnTo>
                  <a:pt x="4253" y="9234"/>
                </a:lnTo>
                <a:lnTo>
                  <a:pt x="14036" y="2626"/>
                </a:lnTo>
                <a:lnTo>
                  <a:pt x="27342" y="0"/>
                </a:lnTo>
                <a:lnTo>
                  <a:pt x="39536" y="820"/>
                </a:lnTo>
                <a:lnTo>
                  <a:pt x="51662" y="4744"/>
                </a:lnTo>
                <a:lnTo>
                  <a:pt x="63126" y="10541"/>
                </a:lnTo>
                <a:lnTo>
                  <a:pt x="73991" y="17521"/>
                </a:lnTo>
                <a:lnTo>
                  <a:pt x="84321" y="24992"/>
                </a:lnTo>
                <a:lnTo>
                  <a:pt x="97442" y="34881"/>
                </a:lnTo>
                <a:lnTo>
                  <a:pt x="106820" y="42506"/>
                </a:lnTo>
                <a:lnTo>
                  <a:pt x="116151" y="50965"/>
                </a:lnTo>
                <a:lnTo>
                  <a:pt x="119975" y="54711"/>
                </a:lnTo>
                <a:lnTo>
                  <a:pt x="125298" y="62753"/>
                </a:lnTo>
                <a:lnTo>
                  <a:pt x="127823" y="73743"/>
                </a:lnTo>
                <a:lnTo>
                  <a:pt x="125708" y="86310"/>
                </a:lnTo>
                <a:lnTo>
                  <a:pt x="121762" y="93590"/>
                </a:lnTo>
                <a:lnTo>
                  <a:pt x="118196" y="98644"/>
                </a:lnTo>
                <a:lnTo>
                  <a:pt x="112384" y="102954"/>
                </a:lnTo>
                <a:lnTo>
                  <a:pt x="106387" y="103683"/>
                </a:lnTo>
                <a:lnTo>
                  <a:pt x="100790" y="104355"/>
                </a:lnTo>
                <a:lnTo>
                  <a:pt x="92912" y="102539"/>
                </a:lnTo>
                <a:lnTo>
                  <a:pt x="90031" y="96706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993244" y="738964"/>
            <a:ext cx="203302" cy="342971"/>
          </a:xfrm>
          <a:custGeom>
            <a:avLst/>
            <a:gdLst/>
            <a:ahLst/>
            <a:cxnLst/>
            <a:rect l="l" t="t" r="r" b="b"/>
            <a:pathLst>
              <a:path w="203302" h="342971">
                <a:moveTo>
                  <a:pt x="203302" y="18899"/>
                </a:moveTo>
                <a:lnTo>
                  <a:pt x="36784" y="342971"/>
                </a:lnTo>
                <a:lnTo>
                  <a:pt x="0" y="324064"/>
                </a:lnTo>
                <a:lnTo>
                  <a:pt x="166510" y="0"/>
                </a:lnTo>
                <a:lnTo>
                  <a:pt x="203302" y="188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993244" y="738964"/>
            <a:ext cx="203302" cy="342971"/>
          </a:xfrm>
          <a:custGeom>
            <a:avLst/>
            <a:gdLst/>
            <a:ahLst/>
            <a:cxnLst/>
            <a:rect l="l" t="t" r="r" b="b"/>
            <a:pathLst>
              <a:path w="203302" h="342971">
                <a:moveTo>
                  <a:pt x="203302" y="18899"/>
                </a:moveTo>
                <a:lnTo>
                  <a:pt x="166510" y="0"/>
                </a:lnTo>
                <a:lnTo>
                  <a:pt x="0" y="324064"/>
                </a:lnTo>
                <a:lnTo>
                  <a:pt x="36784" y="342971"/>
                </a:lnTo>
                <a:lnTo>
                  <a:pt x="203302" y="18899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977528" y="650326"/>
            <a:ext cx="56328" cy="143950"/>
          </a:xfrm>
          <a:custGeom>
            <a:avLst/>
            <a:gdLst/>
            <a:ahLst/>
            <a:cxnLst/>
            <a:rect l="l" t="t" r="r" b="b"/>
            <a:pathLst>
              <a:path w="56328" h="143950">
                <a:moveTo>
                  <a:pt x="56328" y="0"/>
                </a:moveTo>
                <a:lnTo>
                  <a:pt x="56323" y="12687"/>
                </a:lnTo>
                <a:lnTo>
                  <a:pt x="56212" y="25551"/>
                </a:lnTo>
                <a:lnTo>
                  <a:pt x="55852" y="38459"/>
                </a:lnTo>
                <a:lnTo>
                  <a:pt x="55096" y="51283"/>
                </a:lnTo>
                <a:lnTo>
                  <a:pt x="53801" y="63893"/>
                </a:lnTo>
                <a:lnTo>
                  <a:pt x="51822" y="76159"/>
                </a:lnTo>
                <a:lnTo>
                  <a:pt x="48430" y="90832"/>
                </a:lnTo>
                <a:lnTo>
                  <a:pt x="44469" y="103855"/>
                </a:lnTo>
                <a:lnTo>
                  <a:pt x="39114" y="116721"/>
                </a:lnTo>
                <a:lnTo>
                  <a:pt x="32078" y="128286"/>
                </a:lnTo>
                <a:lnTo>
                  <a:pt x="23078" y="137407"/>
                </a:lnTo>
                <a:lnTo>
                  <a:pt x="11827" y="142942"/>
                </a:lnTo>
                <a:lnTo>
                  <a:pt x="0" y="143950"/>
                </a:lnTo>
                <a:lnTo>
                  <a:pt x="5632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977528" y="650326"/>
            <a:ext cx="56328" cy="143950"/>
          </a:xfrm>
          <a:custGeom>
            <a:avLst/>
            <a:gdLst/>
            <a:ahLst/>
            <a:cxnLst/>
            <a:rect l="l" t="t" r="r" b="b"/>
            <a:pathLst>
              <a:path w="56328" h="143950">
                <a:moveTo>
                  <a:pt x="56328" y="0"/>
                </a:moveTo>
                <a:lnTo>
                  <a:pt x="56323" y="12687"/>
                </a:lnTo>
                <a:lnTo>
                  <a:pt x="56212" y="25551"/>
                </a:lnTo>
                <a:lnTo>
                  <a:pt x="55852" y="38459"/>
                </a:lnTo>
                <a:lnTo>
                  <a:pt x="55096" y="51283"/>
                </a:lnTo>
                <a:lnTo>
                  <a:pt x="53801" y="63893"/>
                </a:lnTo>
                <a:lnTo>
                  <a:pt x="51822" y="76159"/>
                </a:lnTo>
                <a:lnTo>
                  <a:pt x="48430" y="90832"/>
                </a:lnTo>
                <a:lnTo>
                  <a:pt x="44469" y="103855"/>
                </a:lnTo>
                <a:lnTo>
                  <a:pt x="39114" y="116721"/>
                </a:lnTo>
                <a:lnTo>
                  <a:pt x="32078" y="128286"/>
                </a:lnTo>
                <a:lnTo>
                  <a:pt x="23078" y="137407"/>
                </a:lnTo>
                <a:lnTo>
                  <a:pt x="11827" y="142942"/>
                </a:lnTo>
                <a:lnTo>
                  <a:pt x="0" y="14395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846543" y="738380"/>
            <a:ext cx="151864" cy="121038"/>
          </a:xfrm>
          <a:custGeom>
            <a:avLst/>
            <a:gdLst/>
            <a:ahLst/>
            <a:cxnLst/>
            <a:rect l="l" t="t" r="r" b="b"/>
            <a:pathLst>
              <a:path w="151864" h="121038">
                <a:moveTo>
                  <a:pt x="150726" y="19068"/>
                </a:moveTo>
                <a:lnTo>
                  <a:pt x="147516" y="34046"/>
                </a:lnTo>
                <a:lnTo>
                  <a:pt x="143542" y="49395"/>
                </a:lnTo>
                <a:lnTo>
                  <a:pt x="140115" y="62558"/>
                </a:lnTo>
                <a:lnTo>
                  <a:pt x="138547" y="70893"/>
                </a:lnTo>
                <a:lnTo>
                  <a:pt x="139889" y="83218"/>
                </a:lnTo>
                <a:lnTo>
                  <a:pt x="141068" y="96290"/>
                </a:lnTo>
                <a:lnTo>
                  <a:pt x="140762" y="98349"/>
                </a:lnTo>
                <a:lnTo>
                  <a:pt x="138882" y="106019"/>
                </a:lnTo>
                <a:lnTo>
                  <a:pt x="135537" y="105476"/>
                </a:lnTo>
                <a:lnTo>
                  <a:pt x="132056" y="112517"/>
                </a:lnTo>
                <a:lnTo>
                  <a:pt x="127838" y="121038"/>
                </a:lnTo>
                <a:lnTo>
                  <a:pt x="123571" y="117771"/>
                </a:lnTo>
                <a:lnTo>
                  <a:pt x="112548" y="117192"/>
                </a:lnTo>
                <a:lnTo>
                  <a:pt x="99875" y="116784"/>
                </a:lnTo>
                <a:lnTo>
                  <a:pt x="87168" y="116744"/>
                </a:lnTo>
                <a:lnTo>
                  <a:pt x="74455" y="116878"/>
                </a:lnTo>
                <a:lnTo>
                  <a:pt x="61766" y="116995"/>
                </a:lnTo>
                <a:lnTo>
                  <a:pt x="59380" y="116999"/>
                </a:lnTo>
                <a:lnTo>
                  <a:pt x="0" y="95404"/>
                </a:lnTo>
                <a:lnTo>
                  <a:pt x="3772" y="84988"/>
                </a:lnTo>
                <a:lnTo>
                  <a:pt x="4747" y="72040"/>
                </a:lnTo>
                <a:lnTo>
                  <a:pt x="4452" y="58455"/>
                </a:lnTo>
                <a:lnTo>
                  <a:pt x="4415" y="46123"/>
                </a:lnTo>
                <a:lnTo>
                  <a:pt x="4503" y="44788"/>
                </a:lnTo>
                <a:lnTo>
                  <a:pt x="4853" y="40370"/>
                </a:lnTo>
                <a:lnTo>
                  <a:pt x="5597" y="35824"/>
                </a:lnTo>
                <a:lnTo>
                  <a:pt x="6519" y="31335"/>
                </a:lnTo>
                <a:lnTo>
                  <a:pt x="6626" y="30813"/>
                </a:lnTo>
                <a:lnTo>
                  <a:pt x="6712" y="23936"/>
                </a:lnTo>
                <a:lnTo>
                  <a:pt x="7298" y="23372"/>
                </a:lnTo>
                <a:lnTo>
                  <a:pt x="10822" y="20019"/>
                </a:lnTo>
                <a:lnTo>
                  <a:pt x="26248" y="22228"/>
                </a:lnTo>
                <a:lnTo>
                  <a:pt x="30651" y="22471"/>
                </a:lnTo>
                <a:lnTo>
                  <a:pt x="43228" y="23565"/>
                </a:lnTo>
                <a:lnTo>
                  <a:pt x="55815" y="25234"/>
                </a:lnTo>
                <a:lnTo>
                  <a:pt x="68417" y="27137"/>
                </a:lnTo>
                <a:lnTo>
                  <a:pt x="81038" y="28932"/>
                </a:lnTo>
                <a:lnTo>
                  <a:pt x="93682" y="30279"/>
                </a:lnTo>
                <a:lnTo>
                  <a:pt x="99396" y="30648"/>
                </a:lnTo>
                <a:lnTo>
                  <a:pt x="107098" y="27370"/>
                </a:lnTo>
                <a:lnTo>
                  <a:pt x="117897" y="19263"/>
                </a:lnTo>
                <a:lnTo>
                  <a:pt x="129770" y="9732"/>
                </a:lnTo>
                <a:lnTo>
                  <a:pt x="140695" y="2176"/>
                </a:lnTo>
                <a:lnTo>
                  <a:pt x="148650" y="0"/>
                </a:lnTo>
                <a:lnTo>
                  <a:pt x="149619" y="447"/>
                </a:lnTo>
                <a:lnTo>
                  <a:pt x="151864" y="7016"/>
                </a:lnTo>
                <a:lnTo>
                  <a:pt x="150726" y="190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846543" y="738380"/>
            <a:ext cx="151864" cy="121038"/>
          </a:xfrm>
          <a:custGeom>
            <a:avLst/>
            <a:gdLst/>
            <a:ahLst/>
            <a:cxnLst/>
            <a:rect l="l" t="t" r="r" b="b"/>
            <a:pathLst>
              <a:path w="151864" h="121038">
                <a:moveTo>
                  <a:pt x="0" y="95404"/>
                </a:moveTo>
                <a:lnTo>
                  <a:pt x="3772" y="84988"/>
                </a:lnTo>
                <a:lnTo>
                  <a:pt x="4747" y="72040"/>
                </a:lnTo>
                <a:lnTo>
                  <a:pt x="4452" y="58455"/>
                </a:lnTo>
                <a:lnTo>
                  <a:pt x="4415" y="46123"/>
                </a:lnTo>
                <a:lnTo>
                  <a:pt x="4503" y="44788"/>
                </a:lnTo>
                <a:lnTo>
                  <a:pt x="4853" y="40370"/>
                </a:lnTo>
                <a:lnTo>
                  <a:pt x="5597" y="35824"/>
                </a:lnTo>
                <a:lnTo>
                  <a:pt x="6519" y="31335"/>
                </a:lnTo>
                <a:lnTo>
                  <a:pt x="6626" y="30813"/>
                </a:lnTo>
                <a:lnTo>
                  <a:pt x="6712" y="23936"/>
                </a:lnTo>
                <a:lnTo>
                  <a:pt x="7298" y="23372"/>
                </a:lnTo>
                <a:lnTo>
                  <a:pt x="10822" y="20019"/>
                </a:lnTo>
                <a:lnTo>
                  <a:pt x="26248" y="22228"/>
                </a:lnTo>
                <a:lnTo>
                  <a:pt x="30651" y="22471"/>
                </a:lnTo>
                <a:lnTo>
                  <a:pt x="43228" y="23565"/>
                </a:lnTo>
                <a:lnTo>
                  <a:pt x="55815" y="25234"/>
                </a:lnTo>
                <a:lnTo>
                  <a:pt x="68417" y="27137"/>
                </a:lnTo>
                <a:lnTo>
                  <a:pt x="81038" y="28932"/>
                </a:lnTo>
                <a:lnTo>
                  <a:pt x="93682" y="30279"/>
                </a:lnTo>
                <a:lnTo>
                  <a:pt x="99396" y="30648"/>
                </a:lnTo>
                <a:lnTo>
                  <a:pt x="107098" y="27370"/>
                </a:lnTo>
                <a:lnTo>
                  <a:pt x="117897" y="19263"/>
                </a:lnTo>
                <a:lnTo>
                  <a:pt x="129770" y="9732"/>
                </a:lnTo>
                <a:lnTo>
                  <a:pt x="140695" y="2176"/>
                </a:lnTo>
                <a:lnTo>
                  <a:pt x="148650" y="0"/>
                </a:lnTo>
                <a:lnTo>
                  <a:pt x="149619" y="447"/>
                </a:lnTo>
                <a:lnTo>
                  <a:pt x="151864" y="7016"/>
                </a:lnTo>
                <a:lnTo>
                  <a:pt x="150726" y="19068"/>
                </a:lnTo>
                <a:lnTo>
                  <a:pt x="147516" y="34046"/>
                </a:lnTo>
                <a:lnTo>
                  <a:pt x="143542" y="49395"/>
                </a:lnTo>
                <a:lnTo>
                  <a:pt x="140115" y="62558"/>
                </a:lnTo>
                <a:lnTo>
                  <a:pt x="138547" y="70893"/>
                </a:lnTo>
                <a:lnTo>
                  <a:pt x="139889" y="83218"/>
                </a:lnTo>
                <a:lnTo>
                  <a:pt x="141068" y="96290"/>
                </a:lnTo>
                <a:lnTo>
                  <a:pt x="140762" y="98349"/>
                </a:lnTo>
                <a:lnTo>
                  <a:pt x="138882" y="106019"/>
                </a:lnTo>
                <a:lnTo>
                  <a:pt x="135537" y="105476"/>
                </a:lnTo>
                <a:lnTo>
                  <a:pt x="132056" y="112517"/>
                </a:lnTo>
                <a:lnTo>
                  <a:pt x="127838" y="121038"/>
                </a:lnTo>
                <a:lnTo>
                  <a:pt x="123571" y="117771"/>
                </a:lnTo>
                <a:lnTo>
                  <a:pt x="112548" y="117192"/>
                </a:lnTo>
                <a:lnTo>
                  <a:pt x="99875" y="116784"/>
                </a:lnTo>
                <a:lnTo>
                  <a:pt x="87168" y="116744"/>
                </a:lnTo>
                <a:lnTo>
                  <a:pt x="74455" y="116878"/>
                </a:lnTo>
                <a:lnTo>
                  <a:pt x="61766" y="116995"/>
                </a:lnTo>
                <a:lnTo>
                  <a:pt x="59380" y="116999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832849" y="634938"/>
            <a:ext cx="196051" cy="173395"/>
          </a:xfrm>
          <a:custGeom>
            <a:avLst/>
            <a:gdLst/>
            <a:ahLst/>
            <a:cxnLst/>
            <a:rect l="l" t="t" r="r" b="b"/>
            <a:pathLst>
              <a:path w="196051" h="173395">
                <a:moveTo>
                  <a:pt x="1943" y="78259"/>
                </a:moveTo>
                <a:lnTo>
                  <a:pt x="2902" y="65706"/>
                </a:lnTo>
                <a:lnTo>
                  <a:pt x="191815" y="0"/>
                </a:lnTo>
                <a:lnTo>
                  <a:pt x="193069" y="1405"/>
                </a:lnTo>
                <a:lnTo>
                  <a:pt x="196051" y="10329"/>
                </a:lnTo>
                <a:lnTo>
                  <a:pt x="195859" y="22634"/>
                </a:lnTo>
                <a:lnTo>
                  <a:pt x="193558" y="36661"/>
                </a:lnTo>
                <a:lnTo>
                  <a:pt x="190213" y="50749"/>
                </a:lnTo>
                <a:lnTo>
                  <a:pt x="186890" y="63235"/>
                </a:lnTo>
                <a:lnTo>
                  <a:pt x="184653" y="72461"/>
                </a:lnTo>
                <a:lnTo>
                  <a:pt x="182623" y="80466"/>
                </a:lnTo>
                <a:lnTo>
                  <a:pt x="177474" y="93473"/>
                </a:lnTo>
                <a:lnTo>
                  <a:pt x="170887" y="105880"/>
                </a:lnTo>
                <a:lnTo>
                  <a:pt x="163791" y="117298"/>
                </a:lnTo>
                <a:lnTo>
                  <a:pt x="157112" y="127337"/>
                </a:lnTo>
                <a:lnTo>
                  <a:pt x="151778" y="135608"/>
                </a:lnTo>
                <a:lnTo>
                  <a:pt x="151195" y="136615"/>
                </a:lnTo>
                <a:lnTo>
                  <a:pt x="145297" y="150056"/>
                </a:lnTo>
                <a:lnTo>
                  <a:pt x="139044" y="162101"/>
                </a:lnTo>
                <a:lnTo>
                  <a:pt x="128875" y="167361"/>
                </a:lnTo>
                <a:lnTo>
                  <a:pt x="124783" y="167652"/>
                </a:lnTo>
                <a:lnTo>
                  <a:pt x="121152" y="170067"/>
                </a:lnTo>
                <a:lnTo>
                  <a:pt x="114464" y="172872"/>
                </a:lnTo>
                <a:lnTo>
                  <a:pt x="109645" y="173395"/>
                </a:lnTo>
                <a:lnTo>
                  <a:pt x="97139" y="172958"/>
                </a:lnTo>
                <a:lnTo>
                  <a:pt x="84670" y="170809"/>
                </a:lnTo>
                <a:lnTo>
                  <a:pt x="72440" y="168025"/>
                </a:lnTo>
                <a:lnTo>
                  <a:pt x="66246" y="166422"/>
                </a:lnTo>
                <a:lnTo>
                  <a:pt x="54009" y="162717"/>
                </a:lnTo>
                <a:lnTo>
                  <a:pt x="41667" y="159498"/>
                </a:lnTo>
                <a:lnTo>
                  <a:pt x="35605" y="158282"/>
                </a:lnTo>
                <a:lnTo>
                  <a:pt x="26627" y="159498"/>
                </a:lnTo>
                <a:lnTo>
                  <a:pt x="21523" y="155881"/>
                </a:lnTo>
                <a:lnTo>
                  <a:pt x="17290" y="151419"/>
                </a:lnTo>
                <a:lnTo>
                  <a:pt x="12036" y="139173"/>
                </a:lnTo>
                <a:lnTo>
                  <a:pt x="8056" y="127059"/>
                </a:lnTo>
                <a:lnTo>
                  <a:pt x="6340" y="123178"/>
                </a:lnTo>
                <a:lnTo>
                  <a:pt x="1894" y="117502"/>
                </a:lnTo>
                <a:lnTo>
                  <a:pt x="1057" y="114307"/>
                </a:lnTo>
                <a:lnTo>
                  <a:pt x="0" y="110225"/>
                </a:lnTo>
                <a:lnTo>
                  <a:pt x="1801" y="105464"/>
                </a:lnTo>
                <a:lnTo>
                  <a:pt x="2001" y="101483"/>
                </a:lnTo>
                <a:lnTo>
                  <a:pt x="2098" y="90919"/>
                </a:lnTo>
                <a:lnTo>
                  <a:pt x="1943" y="782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832849" y="634938"/>
            <a:ext cx="196051" cy="173395"/>
          </a:xfrm>
          <a:custGeom>
            <a:avLst/>
            <a:gdLst/>
            <a:ahLst/>
            <a:cxnLst/>
            <a:rect l="l" t="t" r="r" b="b"/>
            <a:pathLst>
              <a:path w="196051" h="173395">
                <a:moveTo>
                  <a:pt x="2902" y="65706"/>
                </a:moveTo>
                <a:lnTo>
                  <a:pt x="1943" y="78259"/>
                </a:lnTo>
                <a:lnTo>
                  <a:pt x="2098" y="90919"/>
                </a:lnTo>
                <a:lnTo>
                  <a:pt x="2001" y="101483"/>
                </a:lnTo>
                <a:lnTo>
                  <a:pt x="1801" y="105464"/>
                </a:lnTo>
                <a:lnTo>
                  <a:pt x="0" y="110225"/>
                </a:lnTo>
                <a:lnTo>
                  <a:pt x="1057" y="114307"/>
                </a:lnTo>
                <a:lnTo>
                  <a:pt x="1894" y="117502"/>
                </a:lnTo>
                <a:lnTo>
                  <a:pt x="6340" y="123178"/>
                </a:lnTo>
                <a:lnTo>
                  <a:pt x="8056" y="127059"/>
                </a:lnTo>
                <a:lnTo>
                  <a:pt x="12036" y="139173"/>
                </a:lnTo>
                <a:lnTo>
                  <a:pt x="17290" y="151419"/>
                </a:lnTo>
                <a:lnTo>
                  <a:pt x="21523" y="155881"/>
                </a:lnTo>
                <a:lnTo>
                  <a:pt x="26627" y="159498"/>
                </a:lnTo>
                <a:lnTo>
                  <a:pt x="35605" y="158282"/>
                </a:lnTo>
                <a:lnTo>
                  <a:pt x="41667" y="159498"/>
                </a:lnTo>
                <a:lnTo>
                  <a:pt x="54009" y="162717"/>
                </a:lnTo>
                <a:lnTo>
                  <a:pt x="66246" y="166422"/>
                </a:lnTo>
                <a:lnTo>
                  <a:pt x="72440" y="168025"/>
                </a:lnTo>
                <a:lnTo>
                  <a:pt x="84670" y="170809"/>
                </a:lnTo>
                <a:lnTo>
                  <a:pt x="97139" y="172958"/>
                </a:lnTo>
                <a:lnTo>
                  <a:pt x="109645" y="173395"/>
                </a:lnTo>
                <a:lnTo>
                  <a:pt x="114464" y="172872"/>
                </a:lnTo>
                <a:lnTo>
                  <a:pt x="121152" y="170067"/>
                </a:lnTo>
                <a:lnTo>
                  <a:pt x="124783" y="167652"/>
                </a:lnTo>
                <a:lnTo>
                  <a:pt x="128875" y="167361"/>
                </a:lnTo>
                <a:lnTo>
                  <a:pt x="139044" y="162101"/>
                </a:lnTo>
                <a:lnTo>
                  <a:pt x="145297" y="150056"/>
                </a:lnTo>
                <a:lnTo>
                  <a:pt x="151195" y="136615"/>
                </a:lnTo>
                <a:lnTo>
                  <a:pt x="151778" y="135608"/>
                </a:lnTo>
                <a:lnTo>
                  <a:pt x="157112" y="127337"/>
                </a:lnTo>
                <a:lnTo>
                  <a:pt x="163791" y="117298"/>
                </a:lnTo>
                <a:lnTo>
                  <a:pt x="170887" y="105880"/>
                </a:lnTo>
                <a:lnTo>
                  <a:pt x="177474" y="93473"/>
                </a:lnTo>
                <a:lnTo>
                  <a:pt x="182623" y="80466"/>
                </a:lnTo>
                <a:lnTo>
                  <a:pt x="184653" y="72461"/>
                </a:lnTo>
                <a:lnTo>
                  <a:pt x="186890" y="63235"/>
                </a:lnTo>
                <a:lnTo>
                  <a:pt x="190213" y="50749"/>
                </a:lnTo>
                <a:lnTo>
                  <a:pt x="193558" y="36661"/>
                </a:lnTo>
                <a:lnTo>
                  <a:pt x="195859" y="22634"/>
                </a:lnTo>
                <a:lnTo>
                  <a:pt x="196051" y="10329"/>
                </a:lnTo>
                <a:lnTo>
                  <a:pt x="193069" y="1405"/>
                </a:lnTo>
                <a:lnTo>
                  <a:pt x="191815" y="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823113" y="660160"/>
            <a:ext cx="192088" cy="111555"/>
          </a:xfrm>
          <a:custGeom>
            <a:avLst/>
            <a:gdLst/>
            <a:ahLst/>
            <a:cxnLst/>
            <a:rect l="l" t="t" r="r" b="b"/>
            <a:pathLst>
              <a:path w="192088" h="111555">
                <a:moveTo>
                  <a:pt x="1929" y="59531"/>
                </a:moveTo>
                <a:lnTo>
                  <a:pt x="0" y="46501"/>
                </a:lnTo>
                <a:lnTo>
                  <a:pt x="805" y="32980"/>
                </a:lnTo>
                <a:lnTo>
                  <a:pt x="3639" y="21594"/>
                </a:lnTo>
                <a:lnTo>
                  <a:pt x="6341" y="0"/>
                </a:lnTo>
                <a:lnTo>
                  <a:pt x="6420" y="10363"/>
                </a:lnTo>
                <a:lnTo>
                  <a:pt x="7386" y="22699"/>
                </a:lnTo>
                <a:lnTo>
                  <a:pt x="10437" y="35090"/>
                </a:lnTo>
                <a:lnTo>
                  <a:pt x="16953" y="50945"/>
                </a:lnTo>
                <a:lnTo>
                  <a:pt x="23281" y="62010"/>
                </a:lnTo>
                <a:lnTo>
                  <a:pt x="31053" y="71726"/>
                </a:lnTo>
                <a:lnTo>
                  <a:pt x="40652" y="80077"/>
                </a:lnTo>
                <a:lnTo>
                  <a:pt x="52461" y="87043"/>
                </a:lnTo>
                <a:lnTo>
                  <a:pt x="65194" y="91626"/>
                </a:lnTo>
                <a:lnTo>
                  <a:pt x="77736" y="93783"/>
                </a:lnTo>
                <a:lnTo>
                  <a:pt x="90579" y="93864"/>
                </a:lnTo>
                <a:lnTo>
                  <a:pt x="102949" y="91629"/>
                </a:lnTo>
                <a:lnTo>
                  <a:pt x="114072" y="86836"/>
                </a:lnTo>
                <a:lnTo>
                  <a:pt x="123986" y="80345"/>
                </a:lnTo>
                <a:lnTo>
                  <a:pt x="134061" y="72680"/>
                </a:lnTo>
                <a:lnTo>
                  <a:pt x="143722" y="64456"/>
                </a:lnTo>
                <a:lnTo>
                  <a:pt x="153173" y="55827"/>
                </a:lnTo>
                <a:lnTo>
                  <a:pt x="157445" y="51451"/>
                </a:lnTo>
                <a:lnTo>
                  <a:pt x="165281" y="41343"/>
                </a:lnTo>
                <a:lnTo>
                  <a:pt x="172115" y="30615"/>
                </a:lnTo>
                <a:lnTo>
                  <a:pt x="176926" y="22645"/>
                </a:lnTo>
                <a:lnTo>
                  <a:pt x="181415" y="20572"/>
                </a:lnTo>
                <a:lnTo>
                  <a:pt x="192088" y="20636"/>
                </a:lnTo>
                <a:lnTo>
                  <a:pt x="188442" y="24990"/>
                </a:lnTo>
                <a:lnTo>
                  <a:pt x="188485" y="36591"/>
                </a:lnTo>
                <a:lnTo>
                  <a:pt x="186455" y="42460"/>
                </a:lnTo>
                <a:lnTo>
                  <a:pt x="178880" y="57307"/>
                </a:lnTo>
                <a:lnTo>
                  <a:pt x="170973" y="67069"/>
                </a:lnTo>
                <a:lnTo>
                  <a:pt x="161979" y="76055"/>
                </a:lnTo>
                <a:lnTo>
                  <a:pt x="152515" y="84992"/>
                </a:lnTo>
                <a:lnTo>
                  <a:pt x="145638" y="90864"/>
                </a:lnTo>
                <a:lnTo>
                  <a:pt x="134882" y="97789"/>
                </a:lnTo>
                <a:lnTo>
                  <a:pt x="123106" y="103248"/>
                </a:lnTo>
                <a:lnTo>
                  <a:pt x="110628" y="107296"/>
                </a:lnTo>
                <a:lnTo>
                  <a:pt x="97766" y="109992"/>
                </a:lnTo>
                <a:lnTo>
                  <a:pt x="84838" y="111392"/>
                </a:lnTo>
                <a:lnTo>
                  <a:pt x="72162" y="111555"/>
                </a:lnTo>
                <a:lnTo>
                  <a:pt x="69469" y="111391"/>
                </a:lnTo>
                <a:lnTo>
                  <a:pt x="56883" y="108782"/>
                </a:lnTo>
                <a:lnTo>
                  <a:pt x="45095" y="103582"/>
                </a:lnTo>
                <a:lnTo>
                  <a:pt x="34124" y="96362"/>
                </a:lnTo>
                <a:lnTo>
                  <a:pt x="23986" y="87694"/>
                </a:lnTo>
                <a:lnTo>
                  <a:pt x="14698" y="78147"/>
                </a:lnTo>
                <a:lnTo>
                  <a:pt x="6276" y="68294"/>
                </a:lnTo>
                <a:lnTo>
                  <a:pt x="1929" y="5953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823113" y="660160"/>
            <a:ext cx="192088" cy="111555"/>
          </a:xfrm>
          <a:custGeom>
            <a:avLst/>
            <a:gdLst/>
            <a:ahLst/>
            <a:cxnLst/>
            <a:rect l="l" t="t" r="r" b="b"/>
            <a:pathLst>
              <a:path w="192088" h="111555">
                <a:moveTo>
                  <a:pt x="3639" y="21594"/>
                </a:moveTo>
                <a:lnTo>
                  <a:pt x="805" y="32980"/>
                </a:lnTo>
                <a:lnTo>
                  <a:pt x="0" y="46501"/>
                </a:lnTo>
                <a:lnTo>
                  <a:pt x="1929" y="59531"/>
                </a:lnTo>
                <a:lnTo>
                  <a:pt x="6276" y="68294"/>
                </a:lnTo>
                <a:lnTo>
                  <a:pt x="14698" y="78147"/>
                </a:lnTo>
                <a:lnTo>
                  <a:pt x="23986" y="87694"/>
                </a:lnTo>
                <a:lnTo>
                  <a:pt x="34124" y="96362"/>
                </a:lnTo>
                <a:lnTo>
                  <a:pt x="45095" y="103582"/>
                </a:lnTo>
                <a:lnTo>
                  <a:pt x="56883" y="108782"/>
                </a:lnTo>
                <a:lnTo>
                  <a:pt x="69469" y="111391"/>
                </a:lnTo>
                <a:lnTo>
                  <a:pt x="72162" y="111555"/>
                </a:lnTo>
                <a:lnTo>
                  <a:pt x="84838" y="111392"/>
                </a:lnTo>
                <a:lnTo>
                  <a:pt x="97766" y="109992"/>
                </a:lnTo>
                <a:lnTo>
                  <a:pt x="110628" y="107296"/>
                </a:lnTo>
                <a:lnTo>
                  <a:pt x="123106" y="103248"/>
                </a:lnTo>
                <a:lnTo>
                  <a:pt x="134882" y="97789"/>
                </a:lnTo>
                <a:lnTo>
                  <a:pt x="145638" y="90864"/>
                </a:lnTo>
                <a:lnTo>
                  <a:pt x="152515" y="84992"/>
                </a:lnTo>
                <a:lnTo>
                  <a:pt x="161979" y="76055"/>
                </a:lnTo>
                <a:lnTo>
                  <a:pt x="170973" y="67069"/>
                </a:lnTo>
                <a:lnTo>
                  <a:pt x="178880" y="57307"/>
                </a:lnTo>
                <a:lnTo>
                  <a:pt x="185086" y="46041"/>
                </a:lnTo>
                <a:lnTo>
                  <a:pt x="188485" y="36591"/>
                </a:lnTo>
                <a:lnTo>
                  <a:pt x="188442" y="24990"/>
                </a:lnTo>
                <a:lnTo>
                  <a:pt x="192088" y="20636"/>
                </a:lnTo>
                <a:lnTo>
                  <a:pt x="181415" y="20572"/>
                </a:lnTo>
                <a:lnTo>
                  <a:pt x="176926" y="22645"/>
                </a:lnTo>
                <a:lnTo>
                  <a:pt x="172115" y="30615"/>
                </a:lnTo>
                <a:lnTo>
                  <a:pt x="165281" y="41343"/>
                </a:lnTo>
                <a:lnTo>
                  <a:pt x="157445" y="51451"/>
                </a:lnTo>
                <a:lnTo>
                  <a:pt x="153173" y="55827"/>
                </a:lnTo>
                <a:lnTo>
                  <a:pt x="143722" y="64456"/>
                </a:lnTo>
                <a:lnTo>
                  <a:pt x="134061" y="72680"/>
                </a:lnTo>
                <a:lnTo>
                  <a:pt x="123986" y="80345"/>
                </a:lnTo>
                <a:lnTo>
                  <a:pt x="114072" y="86836"/>
                </a:lnTo>
                <a:lnTo>
                  <a:pt x="102949" y="91629"/>
                </a:lnTo>
                <a:lnTo>
                  <a:pt x="90579" y="93864"/>
                </a:lnTo>
                <a:lnTo>
                  <a:pt x="77736" y="93783"/>
                </a:lnTo>
                <a:lnTo>
                  <a:pt x="65194" y="91626"/>
                </a:lnTo>
                <a:lnTo>
                  <a:pt x="53729" y="87635"/>
                </a:lnTo>
                <a:lnTo>
                  <a:pt x="40652" y="80077"/>
                </a:lnTo>
                <a:lnTo>
                  <a:pt x="31053" y="71726"/>
                </a:lnTo>
                <a:lnTo>
                  <a:pt x="23281" y="62010"/>
                </a:lnTo>
                <a:lnTo>
                  <a:pt x="16953" y="50945"/>
                </a:lnTo>
                <a:lnTo>
                  <a:pt x="11687" y="38550"/>
                </a:lnTo>
                <a:lnTo>
                  <a:pt x="7386" y="22699"/>
                </a:lnTo>
                <a:lnTo>
                  <a:pt x="6420" y="10363"/>
                </a:lnTo>
                <a:lnTo>
                  <a:pt x="6341" y="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67381" y="2224080"/>
            <a:ext cx="191317" cy="142092"/>
          </a:xfrm>
          <a:custGeom>
            <a:avLst/>
            <a:gdLst/>
            <a:ahLst/>
            <a:cxnLst/>
            <a:rect l="l" t="t" r="r" b="b"/>
            <a:pathLst>
              <a:path w="191317" h="142092">
                <a:moveTo>
                  <a:pt x="12276" y="136581"/>
                </a:moveTo>
                <a:lnTo>
                  <a:pt x="2401" y="135001"/>
                </a:lnTo>
                <a:lnTo>
                  <a:pt x="2339" y="133162"/>
                </a:lnTo>
                <a:lnTo>
                  <a:pt x="1873" y="119285"/>
                </a:lnTo>
                <a:lnTo>
                  <a:pt x="1292" y="101449"/>
                </a:lnTo>
                <a:lnTo>
                  <a:pt x="1007" y="91347"/>
                </a:lnTo>
                <a:lnTo>
                  <a:pt x="0" y="66235"/>
                </a:lnTo>
                <a:lnTo>
                  <a:pt x="15916" y="66244"/>
                </a:lnTo>
                <a:lnTo>
                  <a:pt x="33429" y="65441"/>
                </a:lnTo>
                <a:lnTo>
                  <a:pt x="44083" y="63068"/>
                </a:lnTo>
                <a:lnTo>
                  <a:pt x="47280" y="60416"/>
                </a:lnTo>
                <a:lnTo>
                  <a:pt x="57409" y="54893"/>
                </a:lnTo>
                <a:lnTo>
                  <a:pt x="66139" y="50263"/>
                </a:lnTo>
                <a:lnTo>
                  <a:pt x="72976" y="40780"/>
                </a:lnTo>
                <a:lnTo>
                  <a:pt x="77212" y="32325"/>
                </a:lnTo>
                <a:lnTo>
                  <a:pt x="84861" y="21004"/>
                </a:lnTo>
                <a:lnTo>
                  <a:pt x="94194" y="10903"/>
                </a:lnTo>
                <a:lnTo>
                  <a:pt x="104249" y="4131"/>
                </a:lnTo>
                <a:lnTo>
                  <a:pt x="113430" y="1715"/>
                </a:lnTo>
                <a:lnTo>
                  <a:pt x="126107" y="1371"/>
                </a:lnTo>
                <a:lnTo>
                  <a:pt x="138625" y="1658"/>
                </a:lnTo>
                <a:lnTo>
                  <a:pt x="144035" y="1349"/>
                </a:lnTo>
                <a:lnTo>
                  <a:pt x="156821" y="109"/>
                </a:lnTo>
                <a:lnTo>
                  <a:pt x="169334" y="0"/>
                </a:lnTo>
                <a:lnTo>
                  <a:pt x="170013" y="1168"/>
                </a:lnTo>
                <a:lnTo>
                  <a:pt x="175153" y="10767"/>
                </a:lnTo>
                <a:lnTo>
                  <a:pt x="180087" y="21500"/>
                </a:lnTo>
                <a:lnTo>
                  <a:pt x="184491" y="33060"/>
                </a:lnTo>
                <a:lnTo>
                  <a:pt x="188045" y="45138"/>
                </a:lnTo>
                <a:lnTo>
                  <a:pt x="190428" y="57427"/>
                </a:lnTo>
                <a:lnTo>
                  <a:pt x="191317" y="69618"/>
                </a:lnTo>
                <a:lnTo>
                  <a:pt x="190391" y="81403"/>
                </a:lnTo>
                <a:lnTo>
                  <a:pt x="187328" y="92476"/>
                </a:lnTo>
                <a:lnTo>
                  <a:pt x="181808" y="102526"/>
                </a:lnTo>
                <a:lnTo>
                  <a:pt x="178760" y="100804"/>
                </a:lnTo>
                <a:lnTo>
                  <a:pt x="167548" y="95647"/>
                </a:lnTo>
                <a:lnTo>
                  <a:pt x="156041" y="93140"/>
                </a:lnTo>
                <a:lnTo>
                  <a:pt x="142714" y="93677"/>
                </a:lnTo>
                <a:lnTo>
                  <a:pt x="136843" y="95585"/>
                </a:lnTo>
                <a:lnTo>
                  <a:pt x="133527" y="101182"/>
                </a:lnTo>
                <a:lnTo>
                  <a:pt x="132235" y="108670"/>
                </a:lnTo>
                <a:lnTo>
                  <a:pt x="126430" y="116680"/>
                </a:lnTo>
                <a:lnTo>
                  <a:pt x="119097" y="120692"/>
                </a:lnTo>
                <a:lnTo>
                  <a:pt x="106429" y="124891"/>
                </a:lnTo>
                <a:lnTo>
                  <a:pt x="92392" y="128627"/>
                </a:lnTo>
                <a:lnTo>
                  <a:pt x="79339" y="132645"/>
                </a:lnTo>
                <a:lnTo>
                  <a:pt x="69623" y="137688"/>
                </a:lnTo>
                <a:lnTo>
                  <a:pt x="64292" y="140455"/>
                </a:lnTo>
                <a:lnTo>
                  <a:pt x="52797" y="142092"/>
                </a:lnTo>
                <a:lnTo>
                  <a:pt x="39167" y="141245"/>
                </a:lnTo>
                <a:lnTo>
                  <a:pt x="25096" y="139036"/>
                </a:lnTo>
                <a:lnTo>
                  <a:pt x="12276" y="1365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667381" y="2224080"/>
            <a:ext cx="191317" cy="142092"/>
          </a:xfrm>
          <a:custGeom>
            <a:avLst/>
            <a:gdLst/>
            <a:ahLst/>
            <a:cxnLst/>
            <a:rect l="l" t="t" r="r" b="b"/>
            <a:pathLst>
              <a:path w="191317" h="142092">
                <a:moveTo>
                  <a:pt x="1007" y="91347"/>
                </a:moveTo>
                <a:lnTo>
                  <a:pt x="1292" y="101449"/>
                </a:lnTo>
                <a:lnTo>
                  <a:pt x="1873" y="119285"/>
                </a:lnTo>
                <a:lnTo>
                  <a:pt x="2339" y="133162"/>
                </a:lnTo>
                <a:lnTo>
                  <a:pt x="2401" y="135001"/>
                </a:lnTo>
                <a:lnTo>
                  <a:pt x="12276" y="136581"/>
                </a:lnTo>
                <a:lnTo>
                  <a:pt x="25096" y="139036"/>
                </a:lnTo>
                <a:lnTo>
                  <a:pt x="39167" y="141245"/>
                </a:lnTo>
                <a:lnTo>
                  <a:pt x="52797" y="142092"/>
                </a:lnTo>
                <a:lnTo>
                  <a:pt x="64292" y="140455"/>
                </a:lnTo>
                <a:lnTo>
                  <a:pt x="69623" y="137688"/>
                </a:lnTo>
                <a:lnTo>
                  <a:pt x="79339" y="132645"/>
                </a:lnTo>
                <a:lnTo>
                  <a:pt x="92392" y="128627"/>
                </a:lnTo>
                <a:lnTo>
                  <a:pt x="106429" y="124891"/>
                </a:lnTo>
                <a:lnTo>
                  <a:pt x="119097" y="120692"/>
                </a:lnTo>
                <a:lnTo>
                  <a:pt x="126430" y="116680"/>
                </a:lnTo>
                <a:lnTo>
                  <a:pt x="132235" y="108670"/>
                </a:lnTo>
                <a:lnTo>
                  <a:pt x="133527" y="101182"/>
                </a:lnTo>
                <a:lnTo>
                  <a:pt x="136843" y="95585"/>
                </a:lnTo>
                <a:lnTo>
                  <a:pt x="142714" y="93677"/>
                </a:lnTo>
                <a:lnTo>
                  <a:pt x="156041" y="93140"/>
                </a:lnTo>
                <a:lnTo>
                  <a:pt x="167548" y="95647"/>
                </a:lnTo>
                <a:lnTo>
                  <a:pt x="178760" y="100804"/>
                </a:lnTo>
                <a:lnTo>
                  <a:pt x="181808" y="102526"/>
                </a:lnTo>
                <a:lnTo>
                  <a:pt x="187328" y="92476"/>
                </a:lnTo>
                <a:lnTo>
                  <a:pt x="190391" y="81403"/>
                </a:lnTo>
                <a:lnTo>
                  <a:pt x="191317" y="69618"/>
                </a:lnTo>
                <a:lnTo>
                  <a:pt x="190428" y="57427"/>
                </a:lnTo>
                <a:lnTo>
                  <a:pt x="188045" y="45138"/>
                </a:lnTo>
                <a:lnTo>
                  <a:pt x="184491" y="33060"/>
                </a:lnTo>
                <a:lnTo>
                  <a:pt x="180087" y="21500"/>
                </a:lnTo>
                <a:lnTo>
                  <a:pt x="175153" y="10767"/>
                </a:lnTo>
                <a:lnTo>
                  <a:pt x="170013" y="1168"/>
                </a:lnTo>
                <a:lnTo>
                  <a:pt x="169334" y="0"/>
                </a:lnTo>
                <a:lnTo>
                  <a:pt x="156821" y="109"/>
                </a:lnTo>
                <a:lnTo>
                  <a:pt x="144035" y="1349"/>
                </a:lnTo>
                <a:lnTo>
                  <a:pt x="138625" y="1658"/>
                </a:lnTo>
                <a:lnTo>
                  <a:pt x="126107" y="1371"/>
                </a:lnTo>
                <a:lnTo>
                  <a:pt x="113430" y="1715"/>
                </a:lnTo>
                <a:lnTo>
                  <a:pt x="104249" y="4131"/>
                </a:lnTo>
                <a:lnTo>
                  <a:pt x="94194" y="10903"/>
                </a:lnTo>
                <a:lnTo>
                  <a:pt x="84861" y="21004"/>
                </a:lnTo>
                <a:lnTo>
                  <a:pt x="77212" y="32325"/>
                </a:lnTo>
                <a:lnTo>
                  <a:pt x="72976" y="40780"/>
                </a:lnTo>
                <a:lnTo>
                  <a:pt x="66139" y="50263"/>
                </a:lnTo>
                <a:lnTo>
                  <a:pt x="57409" y="54893"/>
                </a:lnTo>
                <a:lnTo>
                  <a:pt x="47280" y="60416"/>
                </a:lnTo>
                <a:lnTo>
                  <a:pt x="44083" y="63068"/>
                </a:lnTo>
                <a:lnTo>
                  <a:pt x="33429" y="65441"/>
                </a:lnTo>
                <a:lnTo>
                  <a:pt x="15916" y="66244"/>
                </a:lnTo>
                <a:lnTo>
                  <a:pt x="2156" y="66268"/>
                </a:lnTo>
                <a:lnTo>
                  <a:pt x="0" y="66235"/>
                </a:lnTo>
                <a:lnTo>
                  <a:pt x="1007" y="91347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669660" y="2265505"/>
            <a:ext cx="189482" cy="102404"/>
          </a:xfrm>
          <a:custGeom>
            <a:avLst/>
            <a:gdLst/>
            <a:ahLst/>
            <a:cxnLst/>
            <a:rect l="l" t="t" r="r" b="b"/>
            <a:pathLst>
              <a:path w="189482" h="102404">
                <a:moveTo>
                  <a:pt x="6086" y="81158"/>
                </a:moveTo>
                <a:lnTo>
                  <a:pt x="19228" y="81876"/>
                </a:lnTo>
                <a:lnTo>
                  <a:pt x="35452" y="82351"/>
                </a:lnTo>
                <a:lnTo>
                  <a:pt x="51797" y="82579"/>
                </a:lnTo>
                <a:lnTo>
                  <a:pt x="65305" y="82557"/>
                </a:lnTo>
                <a:lnTo>
                  <a:pt x="73019" y="82279"/>
                </a:lnTo>
                <a:lnTo>
                  <a:pt x="82509" y="81349"/>
                </a:lnTo>
                <a:lnTo>
                  <a:pt x="96618" y="79257"/>
                </a:lnTo>
                <a:lnTo>
                  <a:pt x="107180" y="75031"/>
                </a:lnTo>
                <a:lnTo>
                  <a:pt x="107696" y="74610"/>
                </a:lnTo>
                <a:lnTo>
                  <a:pt x="119169" y="65916"/>
                </a:lnTo>
                <a:lnTo>
                  <a:pt x="126866" y="57797"/>
                </a:lnTo>
                <a:lnTo>
                  <a:pt x="127822" y="53390"/>
                </a:lnTo>
                <a:lnTo>
                  <a:pt x="130598" y="41018"/>
                </a:lnTo>
                <a:lnTo>
                  <a:pt x="134179" y="28825"/>
                </a:lnTo>
                <a:lnTo>
                  <a:pt x="136250" y="21614"/>
                </a:lnTo>
                <a:lnTo>
                  <a:pt x="140499" y="9142"/>
                </a:lnTo>
                <a:lnTo>
                  <a:pt x="150520" y="654"/>
                </a:lnTo>
                <a:lnTo>
                  <a:pt x="152742" y="0"/>
                </a:lnTo>
                <a:lnTo>
                  <a:pt x="164882" y="351"/>
                </a:lnTo>
                <a:lnTo>
                  <a:pt x="174453" y="6559"/>
                </a:lnTo>
                <a:lnTo>
                  <a:pt x="181278" y="16390"/>
                </a:lnTo>
                <a:lnTo>
                  <a:pt x="185182" y="27610"/>
                </a:lnTo>
                <a:lnTo>
                  <a:pt x="185711" y="30297"/>
                </a:lnTo>
                <a:lnTo>
                  <a:pt x="187279" y="42885"/>
                </a:lnTo>
                <a:lnTo>
                  <a:pt x="187990" y="55786"/>
                </a:lnTo>
                <a:lnTo>
                  <a:pt x="188491" y="68376"/>
                </a:lnTo>
                <a:lnTo>
                  <a:pt x="188615" y="70199"/>
                </a:lnTo>
                <a:lnTo>
                  <a:pt x="189482" y="83813"/>
                </a:lnTo>
                <a:lnTo>
                  <a:pt x="187162" y="95425"/>
                </a:lnTo>
                <a:lnTo>
                  <a:pt x="180454" y="98515"/>
                </a:lnTo>
                <a:lnTo>
                  <a:pt x="166484" y="100092"/>
                </a:lnTo>
                <a:lnTo>
                  <a:pt x="151147" y="100381"/>
                </a:lnTo>
                <a:lnTo>
                  <a:pt x="139705" y="100643"/>
                </a:lnTo>
                <a:lnTo>
                  <a:pt x="130843" y="101253"/>
                </a:lnTo>
                <a:lnTo>
                  <a:pt x="119727" y="101762"/>
                </a:lnTo>
                <a:lnTo>
                  <a:pt x="106763" y="102148"/>
                </a:lnTo>
                <a:lnTo>
                  <a:pt x="92482" y="102373"/>
                </a:lnTo>
                <a:lnTo>
                  <a:pt x="77415" y="102404"/>
                </a:lnTo>
                <a:lnTo>
                  <a:pt x="62093" y="102205"/>
                </a:lnTo>
                <a:lnTo>
                  <a:pt x="47046" y="101741"/>
                </a:lnTo>
                <a:lnTo>
                  <a:pt x="32807" y="100976"/>
                </a:lnTo>
                <a:lnTo>
                  <a:pt x="19906" y="99875"/>
                </a:lnTo>
                <a:lnTo>
                  <a:pt x="8874" y="98403"/>
                </a:lnTo>
                <a:lnTo>
                  <a:pt x="243" y="96526"/>
                </a:lnTo>
                <a:lnTo>
                  <a:pt x="0" y="80457"/>
                </a:lnTo>
                <a:lnTo>
                  <a:pt x="6086" y="8115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669660" y="2265505"/>
            <a:ext cx="189482" cy="102404"/>
          </a:xfrm>
          <a:custGeom>
            <a:avLst/>
            <a:gdLst/>
            <a:ahLst/>
            <a:cxnLst/>
            <a:rect l="l" t="t" r="r" b="b"/>
            <a:pathLst>
              <a:path w="189482" h="102404">
                <a:moveTo>
                  <a:pt x="243" y="96526"/>
                </a:moveTo>
                <a:lnTo>
                  <a:pt x="8874" y="98403"/>
                </a:lnTo>
                <a:lnTo>
                  <a:pt x="19906" y="99875"/>
                </a:lnTo>
                <a:lnTo>
                  <a:pt x="32807" y="100976"/>
                </a:lnTo>
                <a:lnTo>
                  <a:pt x="47046" y="101741"/>
                </a:lnTo>
                <a:lnTo>
                  <a:pt x="62093" y="102205"/>
                </a:lnTo>
                <a:lnTo>
                  <a:pt x="77415" y="102404"/>
                </a:lnTo>
                <a:lnTo>
                  <a:pt x="92482" y="102373"/>
                </a:lnTo>
                <a:lnTo>
                  <a:pt x="106763" y="102148"/>
                </a:lnTo>
                <a:lnTo>
                  <a:pt x="119727" y="101762"/>
                </a:lnTo>
                <a:lnTo>
                  <a:pt x="130843" y="101253"/>
                </a:lnTo>
                <a:lnTo>
                  <a:pt x="139580" y="100654"/>
                </a:lnTo>
                <a:lnTo>
                  <a:pt x="151147" y="100381"/>
                </a:lnTo>
                <a:lnTo>
                  <a:pt x="166484" y="100092"/>
                </a:lnTo>
                <a:lnTo>
                  <a:pt x="180454" y="98515"/>
                </a:lnTo>
                <a:lnTo>
                  <a:pt x="187162" y="95425"/>
                </a:lnTo>
                <a:lnTo>
                  <a:pt x="189482" y="83813"/>
                </a:lnTo>
                <a:lnTo>
                  <a:pt x="188615" y="70199"/>
                </a:lnTo>
                <a:lnTo>
                  <a:pt x="188491" y="68376"/>
                </a:lnTo>
                <a:lnTo>
                  <a:pt x="187990" y="55786"/>
                </a:lnTo>
                <a:lnTo>
                  <a:pt x="187279" y="42885"/>
                </a:lnTo>
                <a:lnTo>
                  <a:pt x="185711" y="30297"/>
                </a:lnTo>
                <a:lnTo>
                  <a:pt x="185182" y="27610"/>
                </a:lnTo>
                <a:lnTo>
                  <a:pt x="181278" y="16390"/>
                </a:lnTo>
                <a:lnTo>
                  <a:pt x="174453" y="6559"/>
                </a:lnTo>
                <a:lnTo>
                  <a:pt x="164882" y="351"/>
                </a:lnTo>
                <a:lnTo>
                  <a:pt x="152742" y="0"/>
                </a:lnTo>
                <a:lnTo>
                  <a:pt x="150520" y="654"/>
                </a:lnTo>
                <a:lnTo>
                  <a:pt x="140499" y="9142"/>
                </a:lnTo>
                <a:lnTo>
                  <a:pt x="136250" y="21614"/>
                </a:lnTo>
                <a:lnTo>
                  <a:pt x="134179" y="28825"/>
                </a:lnTo>
                <a:lnTo>
                  <a:pt x="130598" y="41018"/>
                </a:lnTo>
                <a:lnTo>
                  <a:pt x="127822" y="53390"/>
                </a:lnTo>
                <a:lnTo>
                  <a:pt x="126866" y="57797"/>
                </a:lnTo>
                <a:lnTo>
                  <a:pt x="119169" y="65916"/>
                </a:lnTo>
                <a:lnTo>
                  <a:pt x="107696" y="74610"/>
                </a:lnTo>
                <a:lnTo>
                  <a:pt x="107180" y="75031"/>
                </a:lnTo>
                <a:lnTo>
                  <a:pt x="96618" y="79257"/>
                </a:lnTo>
                <a:lnTo>
                  <a:pt x="82509" y="81349"/>
                </a:lnTo>
                <a:lnTo>
                  <a:pt x="73019" y="82279"/>
                </a:lnTo>
                <a:lnTo>
                  <a:pt x="65305" y="82557"/>
                </a:lnTo>
                <a:lnTo>
                  <a:pt x="51797" y="82579"/>
                </a:lnTo>
                <a:lnTo>
                  <a:pt x="35452" y="82351"/>
                </a:lnTo>
                <a:lnTo>
                  <a:pt x="19228" y="81876"/>
                </a:lnTo>
                <a:lnTo>
                  <a:pt x="6086" y="81158"/>
                </a:lnTo>
                <a:lnTo>
                  <a:pt x="0" y="80457"/>
                </a:lnTo>
                <a:lnTo>
                  <a:pt x="243" y="96526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660958" y="1300572"/>
            <a:ext cx="414999" cy="951095"/>
          </a:xfrm>
          <a:custGeom>
            <a:avLst/>
            <a:gdLst/>
            <a:ahLst/>
            <a:cxnLst/>
            <a:rect l="l" t="t" r="r" b="b"/>
            <a:pathLst>
              <a:path w="414999" h="951095">
                <a:moveTo>
                  <a:pt x="23397" y="619170"/>
                </a:moveTo>
                <a:lnTo>
                  <a:pt x="22956" y="610648"/>
                </a:lnTo>
                <a:lnTo>
                  <a:pt x="22349" y="597774"/>
                </a:lnTo>
                <a:lnTo>
                  <a:pt x="22235" y="585779"/>
                </a:lnTo>
                <a:lnTo>
                  <a:pt x="23018" y="574058"/>
                </a:lnTo>
                <a:lnTo>
                  <a:pt x="25100" y="562005"/>
                </a:lnTo>
                <a:lnTo>
                  <a:pt x="28880" y="549017"/>
                </a:lnTo>
                <a:lnTo>
                  <a:pt x="29110" y="548301"/>
                </a:lnTo>
                <a:lnTo>
                  <a:pt x="30272" y="539297"/>
                </a:lnTo>
                <a:lnTo>
                  <a:pt x="29788" y="527036"/>
                </a:lnTo>
                <a:lnTo>
                  <a:pt x="27995" y="512472"/>
                </a:lnTo>
                <a:lnTo>
                  <a:pt x="25228" y="496561"/>
                </a:lnTo>
                <a:lnTo>
                  <a:pt x="21822" y="480257"/>
                </a:lnTo>
                <a:lnTo>
                  <a:pt x="18112" y="464516"/>
                </a:lnTo>
                <a:lnTo>
                  <a:pt x="14435" y="450292"/>
                </a:lnTo>
                <a:lnTo>
                  <a:pt x="11125" y="438541"/>
                </a:lnTo>
                <a:lnTo>
                  <a:pt x="8518" y="430217"/>
                </a:lnTo>
                <a:lnTo>
                  <a:pt x="6949" y="426275"/>
                </a:lnTo>
                <a:lnTo>
                  <a:pt x="5782" y="424050"/>
                </a:lnTo>
                <a:lnTo>
                  <a:pt x="3111" y="411521"/>
                </a:lnTo>
                <a:lnTo>
                  <a:pt x="752" y="398976"/>
                </a:lnTo>
                <a:lnTo>
                  <a:pt x="699" y="398821"/>
                </a:lnTo>
                <a:lnTo>
                  <a:pt x="0" y="392312"/>
                </a:lnTo>
                <a:lnTo>
                  <a:pt x="245" y="381345"/>
                </a:lnTo>
                <a:lnTo>
                  <a:pt x="1180" y="367183"/>
                </a:lnTo>
                <a:lnTo>
                  <a:pt x="2547" y="351087"/>
                </a:lnTo>
                <a:lnTo>
                  <a:pt x="4091" y="334317"/>
                </a:lnTo>
                <a:lnTo>
                  <a:pt x="5555" y="318135"/>
                </a:lnTo>
                <a:lnTo>
                  <a:pt x="6685" y="303801"/>
                </a:lnTo>
                <a:lnTo>
                  <a:pt x="7223" y="292578"/>
                </a:lnTo>
                <a:lnTo>
                  <a:pt x="6914" y="285727"/>
                </a:lnTo>
                <a:lnTo>
                  <a:pt x="6600" y="283972"/>
                </a:lnTo>
                <a:lnTo>
                  <a:pt x="5451" y="271712"/>
                </a:lnTo>
                <a:lnTo>
                  <a:pt x="5462" y="258572"/>
                </a:lnTo>
                <a:lnTo>
                  <a:pt x="6119" y="245466"/>
                </a:lnTo>
                <a:lnTo>
                  <a:pt x="6914" y="233309"/>
                </a:lnTo>
                <a:lnTo>
                  <a:pt x="8229" y="217997"/>
                </a:lnTo>
                <a:lnTo>
                  <a:pt x="9789" y="205313"/>
                </a:lnTo>
                <a:lnTo>
                  <a:pt x="11662" y="192633"/>
                </a:lnTo>
                <a:lnTo>
                  <a:pt x="13733" y="180105"/>
                </a:lnTo>
                <a:lnTo>
                  <a:pt x="15574" y="170056"/>
                </a:lnTo>
                <a:lnTo>
                  <a:pt x="17950" y="157634"/>
                </a:lnTo>
                <a:lnTo>
                  <a:pt x="20048" y="145228"/>
                </a:lnTo>
                <a:lnTo>
                  <a:pt x="21503" y="132562"/>
                </a:lnTo>
                <a:lnTo>
                  <a:pt x="21965" y="125990"/>
                </a:lnTo>
                <a:lnTo>
                  <a:pt x="22681" y="113316"/>
                </a:lnTo>
                <a:lnTo>
                  <a:pt x="23418" y="100610"/>
                </a:lnTo>
                <a:lnTo>
                  <a:pt x="24465" y="87930"/>
                </a:lnTo>
                <a:lnTo>
                  <a:pt x="26113" y="75335"/>
                </a:lnTo>
                <a:lnTo>
                  <a:pt x="28651" y="62881"/>
                </a:lnTo>
                <a:lnTo>
                  <a:pt x="30482" y="52917"/>
                </a:lnTo>
                <a:lnTo>
                  <a:pt x="32243" y="39644"/>
                </a:lnTo>
                <a:lnTo>
                  <a:pt x="34710" y="26202"/>
                </a:lnTo>
                <a:lnTo>
                  <a:pt x="39078" y="14150"/>
                </a:lnTo>
                <a:lnTo>
                  <a:pt x="46543" y="5045"/>
                </a:lnTo>
                <a:lnTo>
                  <a:pt x="51481" y="2193"/>
                </a:lnTo>
                <a:lnTo>
                  <a:pt x="63203" y="0"/>
                </a:lnTo>
                <a:lnTo>
                  <a:pt x="75641" y="931"/>
                </a:lnTo>
                <a:lnTo>
                  <a:pt x="87896" y="2207"/>
                </a:lnTo>
                <a:lnTo>
                  <a:pt x="88077" y="2215"/>
                </a:lnTo>
                <a:lnTo>
                  <a:pt x="100768" y="2900"/>
                </a:lnTo>
                <a:lnTo>
                  <a:pt x="113439" y="3793"/>
                </a:lnTo>
                <a:lnTo>
                  <a:pt x="126097" y="4843"/>
                </a:lnTo>
                <a:lnTo>
                  <a:pt x="138744" y="5998"/>
                </a:lnTo>
                <a:lnTo>
                  <a:pt x="151386" y="7208"/>
                </a:lnTo>
                <a:lnTo>
                  <a:pt x="164027" y="8420"/>
                </a:lnTo>
                <a:lnTo>
                  <a:pt x="176671" y="9585"/>
                </a:lnTo>
                <a:lnTo>
                  <a:pt x="189323" y="10651"/>
                </a:lnTo>
                <a:lnTo>
                  <a:pt x="201987" y="11567"/>
                </a:lnTo>
                <a:lnTo>
                  <a:pt x="214668" y="12281"/>
                </a:lnTo>
                <a:lnTo>
                  <a:pt x="227369" y="12743"/>
                </a:lnTo>
                <a:lnTo>
                  <a:pt x="240096" y="12901"/>
                </a:lnTo>
                <a:lnTo>
                  <a:pt x="246037" y="12928"/>
                </a:lnTo>
                <a:lnTo>
                  <a:pt x="258748" y="13177"/>
                </a:lnTo>
                <a:lnTo>
                  <a:pt x="271444" y="13627"/>
                </a:lnTo>
                <a:lnTo>
                  <a:pt x="284129" y="14204"/>
                </a:lnTo>
                <a:lnTo>
                  <a:pt x="296808" y="14837"/>
                </a:lnTo>
                <a:lnTo>
                  <a:pt x="309486" y="15453"/>
                </a:lnTo>
                <a:lnTo>
                  <a:pt x="322168" y="15979"/>
                </a:lnTo>
                <a:lnTo>
                  <a:pt x="334859" y="16344"/>
                </a:lnTo>
                <a:lnTo>
                  <a:pt x="347563" y="16475"/>
                </a:lnTo>
                <a:lnTo>
                  <a:pt x="355183" y="16468"/>
                </a:lnTo>
                <a:lnTo>
                  <a:pt x="363124" y="17125"/>
                </a:lnTo>
                <a:lnTo>
                  <a:pt x="370694" y="16332"/>
                </a:lnTo>
                <a:lnTo>
                  <a:pt x="376627" y="15717"/>
                </a:lnTo>
                <a:lnTo>
                  <a:pt x="388114" y="10034"/>
                </a:lnTo>
                <a:lnTo>
                  <a:pt x="394119" y="12908"/>
                </a:lnTo>
                <a:lnTo>
                  <a:pt x="399713" y="19190"/>
                </a:lnTo>
                <a:lnTo>
                  <a:pt x="403712" y="32593"/>
                </a:lnTo>
                <a:lnTo>
                  <a:pt x="406049" y="46033"/>
                </a:lnTo>
                <a:lnTo>
                  <a:pt x="407874" y="56747"/>
                </a:lnTo>
                <a:lnTo>
                  <a:pt x="409429" y="69314"/>
                </a:lnTo>
                <a:lnTo>
                  <a:pt x="410562" y="82023"/>
                </a:lnTo>
                <a:lnTo>
                  <a:pt x="411451" y="94793"/>
                </a:lnTo>
                <a:lnTo>
                  <a:pt x="412273" y="107544"/>
                </a:lnTo>
                <a:lnTo>
                  <a:pt x="413205" y="120196"/>
                </a:lnTo>
                <a:lnTo>
                  <a:pt x="413803" y="127877"/>
                </a:lnTo>
                <a:lnTo>
                  <a:pt x="414590" y="140832"/>
                </a:lnTo>
                <a:lnTo>
                  <a:pt x="414999" y="153785"/>
                </a:lnTo>
                <a:lnTo>
                  <a:pt x="414911" y="166684"/>
                </a:lnTo>
                <a:lnTo>
                  <a:pt x="414207" y="179479"/>
                </a:lnTo>
                <a:lnTo>
                  <a:pt x="412767" y="192117"/>
                </a:lnTo>
                <a:lnTo>
                  <a:pt x="410472" y="204546"/>
                </a:lnTo>
                <a:lnTo>
                  <a:pt x="407203" y="216715"/>
                </a:lnTo>
                <a:lnTo>
                  <a:pt x="402841" y="228572"/>
                </a:lnTo>
                <a:lnTo>
                  <a:pt x="397266" y="240065"/>
                </a:lnTo>
                <a:lnTo>
                  <a:pt x="390359" y="251144"/>
                </a:lnTo>
                <a:lnTo>
                  <a:pt x="391575" y="252468"/>
                </a:lnTo>
                <a:lnTo>
                  <a:pt x="392642" y="260450"/>
                </a:lnTo>
                <a:lnTo>
                  <a:pt x="390285" y="272518"/>
                </a:lnTo>
                <a:lnTo>
                  <a:pt x="385820" y="286690"/>
                </a:lnTo>
                <a:lnTo>
                  <a:pt x="380564" y="300984"/>
                </a:lnTo>
                <a:lnTo>
                  <a:pt x="375831" y="313418"/>
                </a:lnTo>
                <a:lnTo>
                  <a:pt x="372939" y="322011"/>
                </a:lnTo>
                <a:lnTo>
                  <a:pt x="370830" y="330079"/>
                </a:lnTo>
                <a:lnTo>
                  <a:pt x="367134" y="342359"/>
                </a:lnTo>
                <a:lnTo>
                  <a:pt x="362531" y="353957"/>
                </a:lnTo>
                <a:lnTo>
                  <a:pt x="360880" y="357707"/>
                </a:lnTo>
                <a:lnTo>
                  <a:pt x="356929" y="369329"/>
                </a:lnTo>
                <a:lnTo>
                  <a:pt x="354239" y="381425"/>
                </a:lnTo>
                <a:lnTo>
                  <a:pt x="352507" y="393868"/>
                </a:lnTo>
                <a:lnTo>
                  <a:pt x="351428" y="406534"/>
                </a:lnTo>
                <a:lnTo>
                  <a:pt x="350700" y="419298"/>
                </a:lnTo>
                <a:lnTo>
                  <a:pt x="350019" y="432033"/>
                </a:lnTo>
                <a:lnTo>
                  <a:pt x="349081" y="444616"/>
                </a:lnTo>
                <a:lnTo>
                  <a:pt x="347584" y="456919"/>
                </a:lnTo>
                <a:lnTo>
                  <a:pt x="346641" y="465002"/>
                </a:lnTo>
                <a:lnTo>
                  <a:pt x="346054" y="477594"/>
                </a:lnTo>
                <a:lnTo>
                  <a:pt x="345908" y="490245"/>
                </a:lnTo>
                <a:lnTo>
                  <a:pt x="345508" y="502845"/>
                </a:lnTo>
                <a:lnTo>
                  <a:pt x="344160" y="515285"/>
                </a:lnTo>
                <a:lnTo>
                  <a:pt x="342987" y="520402"/>
                </a:lnTo>
                <a:lnTo>
                  <a:pt x="338462" y="532873"/>
                </a:lnTo>
                <a:lnTo>
                  <a:pt x="334510" y="544221"/>
                </a:lnTo>
                <a:lnTo>
                  <a:pt x="333223" y="549696"/>
                </a:lnTo>
                <a:lnTo>
                  <a:pt x="334317" y="556251"/>
                </a:lnTo>
                <a:lnTo>
                  <a:pt x="333445" y="561827"/>
                </a:lnTo>
                <a:lnTo>
                  <a:pt x="331829" y="572353"/>
                </a:lnTo>
                <a:lnTo>
                  <a:pt x="330167" y="584394"/>
                </a:lnTo>
                <a:lnTo>
                  <a:pt x="329222" y="593487"/>
                </a:lnTo>
                <a:lnTo>
                  <a:pt x="328825" y="601021"/>
                </a:lnTo>
                <a:lnTo>
                  <a:pt x="328809" y="608385"/>
                </a:lnTo>
                <a:lnTo>
                  <a:pt x="329005" y="616967"/>
                </a:lnTo>
                <a:lnTo>
                  <a:pt x="329246" y="628158"/>
                </a:lnTo>
                <a:lnTo>
                  <a:pt x="329363" y="643345"/>
                </a:lnTo>
                <a:lnTo>
                  <a:pt x="329795" y="653767"/>
                </a:lnTo>
                <a:lnTo>
                  <a:pt x="330771" y="665711"/>
                </a:lnTo>
                <a:lnTo>
                  <a:pt x="331744" y="678652"/>
                </a:lnTo>
                <a:lnTo>
                  <a:pt x="332167" y="692263"/>
                </a:lnTo>
                <a:lnTo>
                  <a:pt x="331493" y="706221"/>
                </a:lnTo>
                <a:lnTo>
                  <a:pt x="330937" y="712892"/>
                </a:lnTo>
                <a:lnTo>
                  <a:pt x="330549" y="725984"/>
                </a:lnTo>
                <a:lnTo>
                  <a:pt x="330838" y="737079"/>
                </a:lnTo>
                <a:lnTo>
                  <a:pt x="331094" y="747726"/>
                </a:lnTo>
                <a:lnTo>
                  <a:pt x="330608" y="759472"/>
                </a:lnTo>
                <a:lnTo>
                  <a:pt x="328670" y="773864"/>
                </a:lnTo>
                <a:lnTo>
                  <a:pt x="327615" y="781029"/>
                </a:lnTo>
                <a:lnTo>
                  <a:pt x="326730" y="793467"/>
                </a:lnTo>
                <a:lnTo>
                  <a:pt x="326732" y="805804"/>
                </a:lnTo>
                <a:lnTo>
                  <a:pt x="327228" y="818060"/>
                </a:lnTo>
                <a:lnTo>
                  <a:pt x="327830" y="830252"/>
                </a:lnTo>
                <a:lnTo>
                  <a:pt x="328146" y="842402"/>
                </a:lnTo>
                <a:lnTo>
                  <a:pt x="327787" y="854526"/>
                </a:lnTo>
                <a:lnTo>
                  <a:pt x="326362" y="866646"/>
                </a:lnTo>
                <a:lnTo>
                  <a:pt x="323480" y="878779"/>
                </a:lnTo>
                <a:lnTo>
                  <a:pt x="321450" y="878042"/>
                </a:lnTo>
                <a:lnTo>
                  <a:pt x="326876" y="885348"/>
                </a:lnTo>
                <a:lnTo>
                  <a:pt x="325646" y="884926"/>
                </a:lnTo>
                <a:lnTo>
                  <a:pt x="326876" y="885348"/>
                </a:lnTo>
                <a:lnTo>
                  <a:pt x="326937" y="885783"/>
                </a:lnTo>
                <a:lnTo>
                  <a:pt x="329542" y="904198"/>
                </a:lnTo>
                <a:lnTo>
                  <a:pt x="330979" y="904955"/>
                </a:lnTo>
                <a:lnTo>
                  <a:pt x="328876" y="910978"/>
                </a:lnTo>
                <a:lnTo>
                  <a:pt x="324147" y="923026"/>
                </a:lnTo>
                <a:lnTo>
                  <a:pt x="318088" y="932239"/>
                </a:lnTo>
                <a:lnTo>
                  <a:pt x="308406" y="939574"/>
                </a:lnTo>
                <a:lnTo>
                  <a:pt x="292807" y="945986"/>
                </a:lnTo>
                <a:lnTo>
                  <a:pt x="280635" y="948938"/>
                </a:lnTo>
                <a:lnTo>
                  <a:pt x="268056" y="950490"/>
                </a:lnTo>
                <a:lnTo>
                  <a:pt x="255023" y="951095"/>
                </a:lnTo>
                <a:lnTo>
                  <a:pt x="241940" y="951059"/>
                </a:lnTo>
                <a:lnTo>
                  <a:pt x="229216" y="950690"/>
                </a:lnTo>
                <a:lnTo>
                  <a:pt x="223608" y="950501"/>
                </a:lnTo>
                <a:lnTo>
                  <a:pt x="207990" y="949426"/>
                </a:lnTo>
                <a:lnTo>
                  <a:pt x="194869" y="945935"/>
                </a:lnTo>
                <a:lnTo>
                  <a:pt x="185688" y="937924"/>
                </a:lnTo>
                <a:lnTo>
                  <a:pt x="181888" y="923291"/>
                </a:lnTo>
                <a:lnTo>
                  <a:pt x="180914" y="920059"/>
                </a:lnTo>
                <a:lnTo>
                  <a:pt x="175468" y="917385"/>
                </a:lnTo>
                <a:lnTo>
                  <a:pt x="166166" y="917960"/>
                </a:lnTo>
                <a:lnTo>
                  <a:pt x="154058" y="921001"/>
                </a:lnTo>
                <a:lnTo>
                  <a:pt x="140197" y="925724"/>
                </a:lnTo>
                <a:lnTo>
                  <a:pt x="125634" y="931346"/>
                </a:lnTo>
                <a:lnTo>
                  <a:pt x="111420" y="937082"/>
                </a:lnTo>
                <a:lnTo>
                  <a:pt x="98608" y="942150"/>
                </a:lnTo>
                <a:lnTo>
                  <a:pt x="88247" y="945765"/>
                </a:lnTo>
                <a:lnTo>
                  <a:pt x="81391" y="947144"/>
                </a:lnTo>
                <a:lnTo>
                  <a:pt x="74544" y="950538"/>
                </a:lnTo>
                <a:lnTo>
                  <a:pt x="64400" y="948794"/>
                </a:lnTo>
                <a:lnTo>
                  <a:pt x="60904" y="936543"/>
                </a:lnTo>
                <a:lnTo>
                  <a:pt x="60987" y="935680"/>
                </a:lnTo>
                <a:lnTo>
                  <a:pt x="56917" y="925175"/>
                </a:lnTo>
                <a:lnTo>
                  <a:pt x="49054" y="914310"/>
                </a:lnTo>
                <a:lnTo>
                  <a:pt x="45364" y="903340"/>
                </a:lnTo>
                <a:lnTo>
                  <a:pt x="45546" y="899005"/>
                </a:lnTo>
                <a:lnTo>
                  <a:pt x="44553" y="886691"/>
                </a:lnTo>
                <a:lnTo>
                  <a:pt x="42636" y="873429"/>
                </a:lnTo>
                <a:lnTo>
                  <a:pt x="41246" y="860439"/>
                </a:lnTo>
                <a:lnTo>
                  <a:pt x="41833" y="848942"/>
                </a:lnTo>
                <a:lnTo>
                  <a:pt x="42320" y="844810"/>
                </a:lnTo>
                <a:lnTo>
                  <a:pt x="41705" y="833127"/>
                </a:lnTo>
                <a:lnTo>
                  <a:pt x="39557" y="819730"/>
                </a:lnTo>
                <a:lnTo>
                  <a:pt x="37032" y="805946"/>
                </a:lnTo>
                <a:lnTo>
                  <a:pt x="35285" y="793103"/>
                </a:lnTo>
                <a:lnTo>
                  <a:pt x="35471" y="782528"/>
                </a:lnTo>
                <a:lnTo>
                  <a:pt x="35513" y="782269"/>
                </a:lnTo>
                <a:lnTo>
                  <a:pt x="35972" y="775008"/>
                </a:lnTo>
                <a:lnTo>
                  <a:pt x="35765" y="764281"/>
                </a:lnTo>
                <a:lnTo>
                  <a:pt x="35010" y="750795"/>
                </a:lnTo>
                <a:lnTo>
                  <a:pt x="33826" y="735254"/>
                </a:lnTo>
                <a:lnTo>
                  <a:pt x="32331" y="718362"/>
                </a:lnTo>
                <a:lnTo>
                  <a:pt x="30644" y="700824"/>
                </a:lnTo>
                <a:lnTo>
                  <a:pt x="28883" y="683345"/>
                </a:lnTo>
                <a:lnTo>
                  <a:pt x="27166" y="666630"/>
                </a:lnTo>
                <a:lnTo>
                  <a:pt x="25613" y="651382"/>
                </a:lnTo>
                <a:lnTo>
                  <a:pt x="24341" y="638308"/>
                </a:lnTo>
                <a:lnTo>
                  <a:pt x="23468" y="628112"/>
                </a:lnTo>
                <a:lnTo>
                  <a:pt x="23114" y="621497"/>
                </a:lnTo>
                <a:lnTo>
                  <a:pt x="23397" y="6191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982409" y="2178614"/>
            <a:ext cx="6025" cy="8098"/>
          </a:xfrm>
          <a:custGeom>
            <a:avLst/>
            <a:gdLst/>
            <a:ahLst/>
            <a:cxnLst/>
            <a:rect l="l" t="t" r="r" b="b"/>
            <a:pathLst>
              <a:path w="6025" h="8098">
                <a:moveTo>
                  <a:pt x="5425" y="7305"/>
                </a:moveTo>
                <a:lnTo>
                  <a:pt x="0" y="0"/>
                </a:lnTo>
                <a:lnTo>
                  <a:pt x="6025" y="8098"/>
                </a:lnTo>
                <a:lnTo>
                  <a:pt x="5487" y="7741"/>
                </a:lnTo>
                <a:lnTo>
                  <a:pt x="5425" y="7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660958" y="1300572"/>
            <a:ext cx="414999" cy="951095"/>
          </a:xfrm>
          <a:custGeom>
            <a:avLst/>
            <a:gdLst/>
            <a:ahLst/>
            <a:cxnLst/>
            <a:rect l="l" t="t" r="r" b="b"/>
            <a:pathLst>
              <a:path w="414999" h="951095">
                <a:moveTo>
                  <a:pt x="81391" y="947144"/>
                </a:moveTo>
                <a:lnTo>
                  <a:pt x="88247" y="945765"/>
                </a:lnTo>
                <a:lnTo>
                  <a:pt x="98608" y="942150"/>
                </a:lnTo>
                <a:lnTo>
                  <a:pt x="111420" y="937082"/>
                </a:lnTo>
                <a:lnTo>
                  <a:pt x="125634" y="931346"/>
                </a:lnTo>
                <a:lnTo>
                  <a:pt x="140197" y="925724"/>
                </a:lnTo>
                <a:lnTo>
                  <a:pt x="154058" y="921001"/>
                </a:lnTo>
                <a:lnTo>
                  <a:pt x="166166" y="917960"/>
                </a:lnTo>
                <a:lnTo>
                  <a:pt x="175468" y="917385"/>
                </a:lnTo>
                <a:lnTo>
                  <a:pt x="180914" y="920059"/>
                </a:lnTo>
                <a:lnTo>
                  <a:pt x="181888" y="923291"/>
                </a:lnTo>
                <a:lnTo>
                  <a:pt x="185688" y="937924"/>
                </a:lnTo>
                <a:lnTo>
                  <a:pt x="194869" y="945935"/>
                </a:lnTo>
                <a:lnTo>
                  <a:pt x="207990" y="949426"/>
                </a:lnTo>
                <a:lnTo>
                  <a:pt x="223608" y="950501"/>
                </a:lnTo>
                <a:lnTo>
                  <a:pt x="229216" y="950690"/>
                </a:lnTo>
                <a:lnTo>
                  <a:pt x="241940" y="951059"/>
                </a:lnTo>
                <a:lnTo>
                  <a:pt x="255023" y="951095"/>
                </a:lnTo>
                <a:lnTo>
                  <a:pt x="268056" y="950490"/>
                </a:lnTo>
                <a:lnTo>
                  <a:pt x="280635" y="948938"/>
                </a:lnTo>
                <a:lnTo>
                  <a:pt x="292353" y="946132"/>
                </a:lnTo>
                <a:lnTo>
                  <a:pt x="308406" y="939574"/>
                </a:lnTo>
                <a:lnTo>
                  <a:pt x="318088" y="932239"/>
                </a:lnTo>
                <a:lnTo>
                  <a:pt x="324147" y="923026"/>
                </a:lnTo>
                <a:lnTo>
                  <a:pt x="328876" y="910978"/>
                </a:lnTo>
                <a:lnTo>
                  <a:pt x="330979" y="904955"/>
                </a:lnTo>
                <a:lnTo>
                  <a:pt x="329542" y="904198"/>
                </a:lnTo>
                <a:lnTo>
                  <a:pt x="326876" y="885348"/>
                </a:lnTo>
                <a:lnTo>
                  <a:pt x="325646" y="884926"/>
                </a:lnTo>
                <a:lnTo>
                  <a:pt x="327476" y="886141"/>
                </a:lnTo>
                <a:lnTo>
                  <a:pt x="321450" y="878042"/>
                </a:lnTo>
                <a:lnTo>
                  <a:pt x="323480" y="878779"/>
                </a:lnTo>
                <a:lnTo>
                  <a:pt x="326362" y="866646"/>
                </a:lnTo>
                <a:lnTo>
                  <a:pt x="327787" y="854526"/>
                </a:lnTo>
                <a:lnTo>
                  <a:pt x="328146" y="842402"/>
                </a:lnTo>
                <a:lnTo>
                  <a:pt x="327830" y="830252"/>
                </a:lnTo>
                <a:lnTo>
                  <a:pt x="327228" y="818060"/>
                </a:lnTo>
                <a:lnTo>
                  <a:pt x="326732" y="805804"/>
                </a:lnTo>
                <a:lnTo>
                  <a:pt x="326730" y="793467"/>
                </a:lnTo>
                <a:lnTo>
                  <a:pt x="327615" y="781029"/>
                </a:lnTo>
                <a:lnTo>
                  <a:pt x="328670" y="773864"/>
                </a:lnTo>
                <a:lnTo>
                  <a:pt x="330608" y="759472"/>
                </a:lnTo>
                <a:lnTo>
                  <a:pt x="331094" y="747726"/>
                </a:lnTo>
                <a:lnTo>
                  <a:pt x="330838" y="737079"/>
                </a:lnTo>
                <a:lnTo>
                  <a:pt x="330549" y="725984"/>
                </a:lnTo>
                <a:lnTo>
                  <a:pt x="330937" y="712892"/>
                </a:lnTo>
                <a:lnTo>
                  <a:pt x="331493" y="706221"/>
                </a:lnTo>
                <a:lnTo>
                  <a:pt x="332167" y="692263"/>
                </a:lnTo>
                <a:lnTo>
                  <a:pt x="331744" y="678652"/>
                </a:lnTo>
                <a:lnTo>
                  <a:pt x="330771" y="665711"/>
                </a:lnTo>
                <a:lnTo>
                  <a:pt x="329795" y="653767"/>
                </a:lnTo>
                <a:lnTo>
                  <a:pt x="329363" y="643345"/>
                </a:lnTo>
                <a:lnTo>
                  <a:pt x="329246" y="628158"/>
                </a:lnTo>
                <a:lnTo>
                  <a:pt x="329005" y="616967"/>
                </a:lnTo>
                <a:lnTo>
                  <a:pt x="328809" y="608385"/>
                </a:lnTo>
                <a:lnTo>
                  <a:pt x="328825" y="601021"/>
                </a:lnTo>
                <a:lnTo>
                  <a:pt x="329222" y="593487"/>
                </a:lnTo>
                <a:lnTo>
                  <a:pt x="330167" y="584394"/>
                </a:lnTo>
                <a:lnTo>
                  <a:pt x="331829" y="572353"/>
                </a:lnTo>
                <a:lnTo>
                  <a:pt x="333445" y="561827"/>
                </a:lnTo>
                <a:lnTo>
                  <a:pt x="334317" y="556251"/>
                </a:lnTo>
                <a:lnTo>
                  <a:pt x="333223" y="549696"/>
                </a:lnTo>
                <a:lnTo>
                  <a:pt x="334510" y="544221"/>
                </a:lnTo>
                <a:lnTo>
                  <a:pt x="338462" y="532873"/>
                </a:lnTo>
                <a:lnTo>
                  <a:pt x="342987" y="520402"/>
                </a:lnTo>
                <a:lnTo>
                  <a:pt x="344160" y="515285"/>
                </a:lnTo>
                <a:lnTo>
                  <a:pt x="345508" y="502845"/>
                </a:lnTo>
                <a:lnTo>
                  <a:pt x="345908" y="490245"/>
                </a:lnTo>
                <a:lnTo>
                  <a:pt x="346054" y="477594"/>
                </a:lnTo>
                <a:lnTo>
                  <a:pt x="346641" y="465002"/>
                </a:lnTo>
                <a:lnTo>
                  <a:pt x="347584" y="456919"/>
                </a:lnTo>
                <a:lnTo>
                  <a:pt x="349081" y="444616"/>
                </a:lnTo>
                <a:lnTo>
                  <a:pt x="350019" y="432033"/>
                </a:lnTo>
                <a:lnTo>
                  <a:pt x="350700" y="419298"/>
                </a:lnTo>
                <a:lnTo>
                  <a:pt x="351428" y="406534"/>
                </a:lnTo>
                <a:lnTo>
                  <a:pt x="352507" y="393868"/>
                </a:lnTo>
                <a:lnTo>
                  <a:pt x="354239" y="381425"/>
                </a:lnTo>
                <a:lnTo>
                  <a:pt x="356929" y="369329"/>
                </a:lnTo>
                <a:lnTo>
                  <a:pt x="360880" y="357707"/>
                </a:lnTo>
                <a:lnTo>
                  <a:pt x="362531" y="353957"/>
                </a:lnTo>
                <a:lnTo>
                  <a:pt x="367134" y="342359"/>
                </a:lnTo>
                <a:lnTo>
                  <a:pt x="370830" y="330079"/>
                </a:lnTo>
                <a:lnTo>
                  <a:pt x="372939" y="322011"/>
                </a:lnTo>
                <a:lnTo>
                  <a:pt x="375831" y="313418"/>
                </a:lnTo>
                <a:lnTo>
                  <a:pt x="380564" y="300984"/>
                </a:lnTo>
                <a:lnTo>
                  <a:pt x="385820" y="286690"/>
                </a:lnTo>
                <a:lnTo>
                  <a:pt x="390285" y="272518"/>
                </a:lnTo>
                <a:lnTo>
                  <a:pt x="392642" y="260450"/>
                </a:lnTo>
                <a:lnTo>
                  <a:pt x="391575" y="252468"/>
                </a:lnTo>
                <a:lnTo>
                  <a:pt x="390359" y="251144"/>
                </a:lnTo>
                <a:lnTo>
                  <a:pt x="397266" y="240065"/>
                </a:lnTo>
                <a:lnTo>
                  <a:pt x="402841" y="228572"/>
                </a:lnTo>
                <a:lnTo>
                  <a:pt x="407203" y="216715"/>
                </a:lnTo>
                <a:lnTo>
                  <a:pt x="410472" y="204546"/>
                </a:lnTo>
                <a:lnTo>
                  <a:pt x="412767" y="192117"/>
                </a:lnTo>
                <a:lnTo>
                  <a:pt x="414207" y="179479"/>
                </a:lnTo>
                <a:lnTo>
                  <a:pt x="414911" y="166684"/>
                </a:lnTo>
                <a:lnTo>
                  <a:pt x="414999" y="153785"/>
                </a:lnTo>
                <a:lnTo>
                  <a:pt x="414590" y="140832"/>
                </a:lnTo>
                <a:lnTo>
                  <a:pt x="413803" y="127877"/>
                </a:lnTo>
                <a:lnTo>
                  <a:pt x="413205" y="120196"/>
                </a:lnTo>
                <a:lnTo>
                  <a:pt x="412273" y="107544"/>
                </a:lnTo>
                <a:lnTo>
                  <a:pt x="411451" y="94793"/>
                </a:lnTo>
                <a:lnTo>
                  <a:pt x="410562" y="82023"/>
                </a:lnTo>
                <a:lnTo>
                  <a:pt x="409429" y="69314"/>
                </a:lnTo>
                <a:lnTo>
                  <a:pt x="407874" y="56747"/>
                </a:lnTo>
                <a:lnTo>
                  <a:pt x="406049" y="46033"/>
                </a:lnTo>
                <a:lnTo>
                  <a:pt x="403712" y="32593"/>
                </a:lnTo>
                <a:lnTo>
                  <a:pt x="399713" y="19190"/>
                </a:lnTo>
                <a:lnTo>
                  <a:pt x="394119" y="12908"/>
                </a:lnTo>
                <a:lnTo>
                  <a:pt x="388114" y="10034"/>
                </a:lnTo>
                <a:lnTo>
                  <a:pt x="376627" y="15717"/>
                </a:lnTo>
                <a:lnTo>
                  <a:pt x="370694" y="16332"/>
                </a:lnTo>
                <a:lnTo>
                  <a:pt x="363124" y="17125"/>
                </a:lnTo>
                <a:lnTo>
                  <a:pt x="355183" y="16468"/>
                </a:lnTo>
                <a:lnTo>
                  <a:pt x="347563" y="16475"/>
                </a:lnTo>
                <a:lnTo>
                  <a:pt x="334859" y="16344"/>
                </a:lnTo>
                <a:lnTo>
                  <a:pt x="322168" y="15979"/>
                </a:lnTo>
                <a:lnTo>
                  <a:pt x="309486" y="15453"/>
                </a:lnTo>
                <a:lnTo>
                  <a:pt x="296808" y="14837"/>
                </a:lnTo>
                <a:lnTo>
                  <a:pt x="284129" y="14204"/>
                </a:lnTo>
                <a:lnTo>
                  <a:pt x="271444" y="13627"/>
                </a:lnTo>
                <a:lnTo>
                  <a:pt x="258748" y="13177"/>
                </a:lnTo>
                <a:lnTo>
                  <a:pt x="246037" y="12928"/>
                </a:lnTo>
                <a:lnTo>
                  <a:pt x="240096" y="12901"/>
                </a:lnTo>
                <a:lnTo>
                  <a:pt x="227369" y="12743"/>
                </a:lnTo>
                <a:lnTo>
                  <a:pt x="214668" y="12281"/>
                </a:lnTo>
                <a:lnTo>
                  <a:pt x="201987" y="11567"/>
                </a:lnTo>
                <a:lnTo>
                  <a:pt x="189323" y="10651"/>
                </a:lnTo>
                <a:lnTo>
                  <a:pt x="176671" y="9585"/>
                </a:lnTo>
                <a:lnTo>
                  <a:pt x="164027" y="8420"/>
                </a:lnTo>
                <a:lnTo>
                  <a:pt x="151386" y="7208"/>
                </a:lnTo>
                <a:lnTo>
                  <a:pt x="138744" y="5998"/>
                </a:lnTo>
                <a:lnTo>
                  <a:pt x="126097" y="4843"/>
                </a:lnTo>
                <a:lnTo>
                  <a:pt x="113439" y="3793"/>
                </a:lnTo>
                <a:lnTo>
                  <a:pt x="100768" y="2900"/>
                </a:lnTo>
                <a:lnTo>
                  <a:pt x="88077" y="2215"/>
                </a:lnTo>
                <a:lnTo>
                  <a:pt x="87896" y="2207"/>
                </a:lnTo>
                <a:lnTo>
                  <a:pt x="75641" y="931"/>
                </a:lnTo>
                <a:lnTo>
                  <a:pt x="63203" y="0"/>
                </a:lnTo>
                <a:lnTo>
                  <a:pt x="51481" y="2193"/>
                </a:lnTo>
                <a:lnTo>
                  <a:pt x="46543" y="5045"/>
                </a:lnTo>
                <a:lnTo>
                  <a:pt x="39078" y="14150"/>
                </a:lnTo>
                <a:lnTo>
                  <a:pt x="34710" y="26202"/>
                </a:lnTo>
                <a:lnTo>
                  <a:pt x="32243" y="39644"/>
                </a:lnTo>
                <a:lnTo>
                  <a:pt x="30482" y="52917"/>
                </a:lnTo>
                <a:lnTo>
                  <a:pt x="28651" y="62881"/>
                </a:lnTo>
                <a:lnTo>
                  <a:pt x="26113" y="75335"/>
                </a:lnTo>
                <a:lnTo>
                  <a:pt x="24465" y="87930"/>
                </a:lnTo>
                <a:lnTo>
                  <a:pt x="23418" y="100610"/>
                </a:lnTo>
                <a:lnTo>
                  <a:pt x="22681" y="113316"/>
                </a:lnTo>
                <a:lnTo>
                  <a:pt x="21965" y="125990"/>
                </a:lnTo>
                <a:lnTo>
                  <a:pt x="21503" y="132562"/>
                </a:lnTo>
                <a:lnTo>
                  <a:pt x="20048" y="145228"/>
                </a:lnTo>
                <a:lnTo>
                  <a:pt x="17950" y="157634"/>
                </a:lnTo>
                <a:lnTo>
                  <a:pt x="15574" y="170056"/>
                </a:lnTo>
                <a:lnTo>
                  <a:pt x="13733" y="180105"/>
                </a:lnTo>
                <a:lnTo>
                  <a:pt x="11662" y="192633"/>
                </a:lnTo>
                <a:lnTo>
                  <a:pt x="9789" y="205313"/>
                </a:lnTo>
                <a:lnTo>
                  <a:pt x="8229" y="217997"/>
                </a:lnTo>
                <a:lnTo>
                  <a:pt x="7097" y="230539"/>
                </a:lnTo>
                <a:lnTo>
                  <a:pt x="6119" y="245466"/>
                </a:lnTo>
                <a:lnTo>
                  <a:pt x="5462" y="258572"/>
                </a:lnTo>
                <a:lnTo>
                  <a:pt x="5451" y="271712"/>
                </a:lnTo>
                <a:lnTo>
                  <a:pt x="6600" y="283972"/>
                </a:lnTo>
                <a:lnTo>
                  <a:pt x="6914" y="285727"/>
                </a:lnTo>
                <a:lnTo>
                  <a:pt x="7223" y="292578"/>
                </a:lnTo>
                <a:lnTo>
                  <a:pt x="6685" y="303801"/>
                </a:lnTo>
                <a:lnTo>
                  <a:pt x="5555" y="318135"/>
                </a:lnTo>
                <a:lnTo>
                  <a:pt x="4091" y="334317"/>
                </a:lnTo>
                <a:lnTo>
                  <a:pt x="2547" y="351087"/>
                </a:lnTo>
                <a:lnTo>
                  <a:pt x="1180" y="367183"/>
                </a:lnTo>
                <a:lnTo>
                  <a:pt x="245" y="381345"/>
                </a:lnTo>
                <a:lnTo>
                  <a:pt x="0" y="392312"/>
                </a:lnTo>
                <a:lnTo>
                  <a:pt x="699" y="398821"/>
                </a:lnTo>
                <a:lnTo>
                  <a:pt x="752" y="398976"/>
                </a:lnTo>
                <a:lnTo>
                  <a:pt x="3111" y="411521"/>
                </a:lnTo>
                <a:lnTo>
                  <a:pt x="5782" y="424050"/>
                </a:lnTo>
                <a:lnTo>
                  <a:pt x="6949" y="426275"/>
                </a:lnTo>
                <a:lnTo>
                  <a:pt x="8518" y="430217"/>
                </a:lnTo>
                <a:lnTo>
                  <a:pt x="11125" y="438541"/>
                </a:lnTo>
                <a:lnTo>
                  <a:pt x="14435" y="450292"/>
                </a:lnTo>
                <a:lnTo>
                  <a:pt x="18112" y="464516"/>
                </a:lnTo>
                <a:lnTo>
                  <a:pt x="21822" y="480257"/>
                </a:lnTo>
                <a:lnTo>
                  <a:pt x="25228" y="496561"/>
                </a:lnTo>
                <a:lnTo>
                  <a:pt x="27995" y="512472"/>
                </a:lnTo>
                <a:lnTo>
                  <a:pt x="29788" y="527036"/>
                </a:lnTo>
                <a:lnTo>
                  <a:pt x="30272" y="539297"/>
                </a:lnTo>
                <a:lnTo>
                  <a:pt x="29110" y="548301"/>
                </a:lnTo>
                <a:lnTo>
                  <a:pt x="28880" y="549017"/>
                </a:lnTo>
                <a:lnTo>
                  <a:pt x="25100" y="562005"/>
                </a:lnTo>
                <a:lnTo>
                  <a:pt x="23018" y="574058"/>
                </a:lnTo>
                <a:lnTo>
                  <a:pt x="22235" y="585779"/>
                </a:lnTo>
                <a:lnTo>
                  <a:pt x="22349" y="597774"/>
                </a:lnTo>
                <a:lnTo>
                  <a:pt x="22956" y="610648"/>
                </a:lnTo>
                <a:lnTo>
                  <a:pt x="23397" y="619170"/>
                </a:lnTo>
                <a:lnTo>
                  <a:pt x="23114" y="621497"/>
                </a:lnTo>
                <a:lnTo>
                  <a:pt x="23468" y="628112"/>
                </a:lnTo>
                <a:lnTo>
                  <a:pt x="24341" y="638308"/>
                </a:lnTo>
                <a:lnTo>
                  <a:pt x="25613" y="651382"/>
                </a:lnTo>
                <a:lnTo>
                  <a:pt x="27166" y="666630"/>
                </a:lnTo>
                <a:lnTo>
                  <a:pt x="28883" y="683345"/>
                </a:lnTo>
                <a:lnTo>
                  <a:pt x="30644" y="700824"/>
                </a:lnTo>
                <a:lnTo>
                  <a:pt x="32331" y="718362"/>
                </a:lnTo>
                <a:lnTo>
                  <a:pt x="33826" y="735254"/>
                </a:lnTo>
                <a:lnTo>
                  <a:pt x="35010" y="750795"/>
                </a:lnTo>
                <a:lnTo>
                  <a:pt x="35765" y="764281"/>
                </a:lnTo>
                <a:lnTo>
                  <a:pt x="35972" y="775008"/>
                </a:lnTo>
                <a:lnTo>
                  <a:pt x="35513" y="782269"/>
                </a:lnTo>
                <a:lnTo>
                  <a:pt x="35471" y="782528"/>
                </a:lnTo>
                <a:lnTo>
                  <a:pt x="35285" y="793103"/>
                </a:lnTo>
                <a:lnTo>
                  <a:pt x="37032" y="805946"/>
                </a:lnTo>
                <a:lnTo>
                  <a:pt x="39557" y="819730"/>
                </a:lnTo>
                <a:lnTo>
                  <a:pt x="41705" y="833127"/>
                </a:lnTo>
                <a:lnTo>
                  <a:pt x="42320" y="844810"/>
                </a:lnTo>
                <a:lnTo>
                  <a:pt x="41833" y="848942"/>
                </a:lnTo>
                <a:lnTo>
                  <a:pt x="41246" y="860439"/>
                </a:lnTo>
                <a:lnTo>
                  <a:pt x="42636" y="873429"/>
                </a:lnTo>
                <a:lnTo>
                  <a:pt x="44553" y="886691"/>
                </a:lnTo>
                <a:lnTo>
                  <a:pt x="45546" y="899005"/>
                </a:lnTo>
                <a:lnTo>
                  <a:pt x="45364" y="903340"/>
                </a:lnTo>
                <a:lnTo>
                  <a:pt x="49054" y="914310"/>
                </a:lnTo>
                <a:lnTo>
                  <a:pt x="56917" y="925175"/>
                </a:lnTo>
                <a:lnTo>
                  <a:pt x="60987" y="935680"/>
                </a:lnTo>
                <a:lnTo>
                  <a:pt x="60904" y="936543"/>
                </a:lnTo>
                <a:lnTo>
                  <a:pt x="64400" y="948794"/>
                </a:lnTo>
                <a:lnTo>
                  <a:pt x="74544" y="950538"/>
                </a:lnTo>
                <a:lnTo>
                  <a:pt x="81391" y="947144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848365" y="1506719"/>
            <a:ext cx="73791" cy="724571"/>
          </a:xfrm>
          <a:custGeom>
            <a:avLst/>
            <a:gdLst/>
            <a:ahLst/>
            <a:cxnLst/>
            <a:rect l="l" t="t" r="r" b="b"/>
            <a:pathLst>
              <a:path w="73791" h="724571">
                <a:moveTo>
                  <a:pt x="0" y="724571"/>
                </a:moveTo>
                <a:lnTo>
                  <a:pt x="224" y="711996"/>
                </a:lnTo>
                <a:lnTo>
                  <a:pt x="1157" y="699325"/>
                </a:lnTo>
                <a:lnTo>
                  <a:pt x="2105" y="686614"/>
                </a:lnTo>
                <a:lnTo>
                  <a:pt x="2394" y="675163"/>
                </a:lnTo>
                <a:lnTo>
                  <a:pt x="2809" y="662198"/>
                </a:lnTo>
                <a:lnTo>
                  <a:pt x="4274" y="648976"/>
                </a:lnTo>
                <a:lnTo>
                  <a:pt x="6564" y="635925"/>
                </a:lnTo>
                <a:lnTo>
                  <a:pt x="9451" y="623472"/>
                </a:lnTo>
                <a:lnTo>
                  <a:pt x="12711" y="612042"/>
                </a:lnTo>
                <a:lnTo>
                  <a:pt x="13817" y="608606"/>
                </a:lnTo>
                <a:lnTo>
                  <a:pt x="18339" y="592986"/>
                </a:lnTo>
                <a:lnTo>
                  <a:pt x="21335" y="578388"/>
                </a:lnTo>
                <a:lnTo>
                  <a:pt x="23020" y="564694"/>
                </a:lnTo>
                <a:lnTo>
                  <a:pt x="23606" y="551786"/>
                </a:lnTo>
                <a:lnTo>
                  <a:pt x="23307" y="539547"/>
                </a:lnTo>
                <a:lnTo>
                  <a:pt x="22337" y="527858"/>
                </a:lnTo>
                <a:lnTo>
                  <a:pt x="20908" y="516602"/>
                </a:lnTo>
                <a:lnTo>
                  <a:pt x="19234" y="505661"/>
                </a:lnTo>
                <a:lnTo>
                  <a:pt x="17529" y="494917"/>
                </a:lnTo>
                <a:lnTo>
                  <a:pt x="16005" y="484253"/>
                </a:lnTo>
                <a:lnTo>
                  <a:pt x="14876" y="473550"/>
                </a:lnTo>
                <a:lnTo>
                  <a:pt x="14356" y="462691"/>
                </a:lnTo>
                <a:lnTo>
                  <a:pt x="14489" y="454462"/>
                </a:lnTo>
                <a:lnTo>
                  <a:pt x="14262" y="440783"/>
                </a:lnTo>
                <a:lnTo>
                  <a:pt x="12839" y="428738"/>
                </a:lnTo>
                <a:lnTo>
                  <a:pt x="11187" y="417324"/>
                </a:lnTo>
                <a:lnTo>
                  <a:pt x="10275" y="405540"/>
                </a:lnTo>
                <a:lnTo>
                  <a:pt x="11071" y="392381"/>
                </a:lnTo>
                <a:lnTo>
                  <a:pt x="11215" y="391386"/>
                </a:lnTo>
                <a:lnTo>
                  <a:pt x="13080" y="377712"/>
                </a:lnTo>
                <a:lnTo>
                  <a:pt x="14407" y="365405"/>
                </a:lnTo>
                <a:lnTo>
                  <a:pt x="15386" y="353758"/>
                </a:lnTo>
                <a:lnTo>
                  <a:pt x="16211" y="342062"/>
                </a:lnTo>
                <a:lnTo>
                  <a:pt x="17073" y="329609"/>
                </a:lnTo>
                <a:lnTo>
                  <a:pt x="18163" y="315693"/>
                </a:lnTo>
                <a:lnTo>
                  <a:pt x="18263" y="314528"/>
                </a:lnTo>
                <a:lnTo>
                  <a:pt x="19195" y="301848"/>
                </a:lnTo>
                <a:lnTo>
                  <a:pt x="19951" y="289125"/>
                </a:lnTo>
                <a:lnTo>
                  <a:pt x="20753" y="276411"/>
                </a:lnTo>
                <a:lnTo>
                  <a:pt x="21819" y="263755"/>
                </a:lnTo>
                <a:lnTo>
                  <a:pt x="23370" y="251207"/>
                </a:lnTo>
                <a:lnTo>
                  <a:pt x="23803" y="248436"/>
                </a:lnTo>
                <a:lnTo>
                  <a:pt x="26322" y="235883"/>
                </a:lnTo>
                <a:lnTo>
                  <a:pt x="29124" y="223708"/>
                </a:lnTo>
                <a:lnTo>
                  <a:pt x="30887" y="214825"/>
                </a:lnTo>
                <a:lnTo>
                  <a:pt x="31984" y="202886"/>
                </a:lnTo>
                <a:lnTo>
                  <a:pt x="31649" y="190510"/>
                </a:lnTo>
                <a:lnTo>
                  <a:pt x="30486" y="177866"/>
                </a:lnTo>
                <a:lnTo>
                  <a:pt x="29097" y="165123"/>
                </a:lnTo>
                <a:lnTo>
                  <a:pt x="28086" y="152451"/>
                </a:lnTo>
                <a:lnTo>
                  <a:pt x="28056" y="140019"/>
                </a:lnTo>
                <a:lnTo>
                  <a:pt x="28264" y="137067"/>
                </a:lnTo>
                <a:lnTo>
                  <a:pt x="32295" y="125220"/>
                </a:lnTo>
                <a:lnTo>
                  <a:pt x="39200" y="114254"/>
                </a:lnTo>
                <a:lnTo>
                  <a:pt x="44546" y="102919"/>
                </a:lnTo>
                <a:lnTo>
                  <a:pt x="45226" y="96272"/>
                </a:lnTo>
                <a:lnTo>
                  <a:pt x="46149" y="88972"/>
                </a:lnTo>
                <a:lnTo>
                  <a:pt x="49069" y="77694"/>
                </a:lnTo>
                <a:lnTo>
                  <a:pt x="53368" y="63743"/>
                </a:lnTo>
                <a:lnTo>
                  <a:pt x="58426" y="48429"/>
                </a:lnTo>
                <a:lnTo>
                  <a:pt x="63622" y="33058"/>
                </a:lnTo>
                <a:lnTo>
                  <a:pt x="68337" y="18937"/>
                </a:lnTo>
                <a:lnTo>
                  <a:pt x="71950" y="7375"/>
                </a:lnTo>
                <a:lnTo>
                  <a:pt x="73791" y="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45525" y="815604"/>
            <a:ext cx="634770" cy="587248"/>
          </a:xfrm>
          <a:custGeom>
            <a:avLst/>
            <a:gdLst/>
            <a:ahLst/>
            <a:cxnLst/>
            <a:rect l="l" t="t" r="r" b="b"/>
            <a:pathLst>
              <a:path w="634770" h="587248">
                <a:moveTo>
                  <a:pt x="12570" y="278937"/>
                </a:moveTo>
                <a:lnTo>
                  <a:pt x="18132" y="269525"/>
                </a:lnTo>
                <a:lnTo>
                  <a:pt x="24378" y="258421"/>
                </a:lnTo>
                <a:lnTo>
                  <a:pt x="30372" y="247133"/>
                </a:lnTo>
                <a:lnTo>
                  <a:pt x="36075" y="235691"/>
                </a:lnTo>
                <a:lnTo>
                  <a:pt x="41447" y="224123"/>
                </a:lnTo>
                <a:lnTo>
                  <a:pt x="46449" y="212459"/>
                </a:lnTo>
                <a:lnTo>
                  <a:pt x="51042" y="200728"/>
                </a:lnTo>
                <a:lnTo>
                  <a:pt x="54554" y="190475"/>
                </a:lnTo>
                <a:lnTo>
                  <a:pt x="58297" y="178215"/>
                </a:lnTo>
                <a:lnTo>
                  <a:pt x="62064" y="166155"/>
                </a:lnTo>
                <a:lnTo>
                  <a:pt x="66447" y="154407"/>
                </a:lnTo>
                <a:lnTo>
                  <a:pt x="72036" y="143085"/>
                </a:lnTo>
                <a:lnTo>
                  <a:pt x="75254" y="137607"/>
                </a:lnTo>
                <a:lnTo>
                  <a:pt x="81813" y="127061"/>
                </a:lnTo>
                <a:lnTo>
                  <a:pt x="89161" y="116184"/>
                </a:lnTo>
                <a:lnTo>
                  <a:pt x="97252" y="105302"/>
                </a:lnTo>
                <a:lnTo>
                  <a:pt x="106038" y="94746"/>
                </a:lnTo>
                <a:lnTo>
                  <a:pt x="115469" y="84844"/>
                </a:lnTo>
                <a:lnTo>
                  <a:pt x="125499" y="75925"/>
                </a:lnTo>
                <a:lnTo>
                  <a:pt x="136080" y="68317"/>
                </a:lnTo>
                <a:lnTo>
                  <a:pt x="147163" y="62349"/>
                </a:lnTo>
                <a:lnTo>
                  <a:pt x="158701" y="58350"/>
                </a:lnTo>
                <a:lnTo>
                  <a:pt x="167432" y="56796"/>
                </a:lnTo>
                <a:lnTo>
                  <a:pt x="179294" y="56092"/>
                </a:lnTo>
                <a:lnTo>
                  <a:pt x="191582" y="56292"/>
                </a:lnTo>
                <a:lnTo>
                  <a:pt x="204057" y="56781"/>
                </a:lnTo>
                <a:lnTo>
                  <a:pt x="216478" y="56946"/>
                </a:lnTo>
                <a:lnTo>
                  <a:pt x="228603" y="56174"/>
                </a:lnTo>
                <a:lnTo>
                  <a:pt x="240193" y="53852"/>
                </a:lnTo>
                <a:lnTo>
                  <a:pt x="251007" y="49365"/>
                </a:lnTo>
                <a:lnTo>
                  <a:pt x="258961" y="42631"/>
                </a:lnTo>
                <a:lnTo>
                  <a:pt x="267656" y="31809"/>
                </a:lnTo>
                <a:lnTo>
                  <a:pt x="275671" y="19981"/>
                </a:lnTo>
                <a:lnTo>
                  <a:pt x="282016" y="9999"/>
                </a:lnTo>
                <a:lnTo>
                  <a:pt x="285014" y="8748"/>
                </a:lnTo>
                <a:lnTo>
                  <a:pt x="296395" y="5072"/>
                </a:lnTo>
                <a:lnTo>
                  <a:pt x="308623" y="2518"/>
                </a:lnTo>
                <a:lnTo>
                  <a:pt x="321442" y="927"/>
                </a:lnTo>
                <a:lnTo>
                  <a:pt x="334593" y="140"/>
                </a:lnTo>
                <a:lnTo>
                  <a:pt x="347819" y="0"/>
                </a:lnTo>
                <a:lnTo>
                  <a:pt x="360861" y="346"/>
                </a:lnTo>
                <a:lnTo>
                  <a:pt x="373463" y="1021"/>
                </a:lnTo>
                <a:lnTo>
                  <a:pt x="385690" y="2274"/>
                </a:lnTo>
                <a:lnTo>
                  <a:pt x="398725" y="4485"/>
                </a:lnTo>
                <a:lnTo>
                  <a:pt x="411971" y="7655"/>
                </a:lnTo>
                <a:lnTo>
                  <a:pt x="424497" y="11764"/>
                </a:lnTo>
                <a:lnTo>
                  <a:pt x="435374" y="16790"/>
                </a:lnTo>
                <a:lnTo>
                  <a:pt x="441953" y="21200"/>
                </a:lnTo>
                <a:lnTo>
                  <a:pt x="449236" y="30365"/>
                </a:lnTo>
                <a:lnTo>
                  <a:pt x="453838" y="43689"/>
                </a:lnTo>
                <a:lnTo>
                  <a:pt x="462624" y="44498"/>
                </a:lnTo>
                <a:lnTo>
                  <a:pt x="474787" y="47930"/>
                </a:lnTo>
                <a:lnTo>
                  <a:pt x="486340" y="53262"/>
                </a:lnTo>
                <a:lnTo>
                  <a:pt x="497569" y="59633"/>
                </a:lnTo>
                <a:lnTo>
                  <a:pt x="508756" y="66183"/>
                </a:lnTo>
                <a:lnTo>
                  <a:pt x="520187" y="72053"/>
                </a:lnTo>
                <a:lnTo>
                  <a:pt x="533024" y="78551"/>
                </a:lnTo>
                <a:lnTo>
                  <a:pt x="544440" y="85732"/>
                </a:lnTo>
                <a:lnTo>
                  <a:pt x="554830" y="93696"/>
                </a:lnTo>
                <a:lnTo>
                  <a:pt x="564253" y="102396"/>
                </a:lnTo>
                <a:lnTo>
                  <a:pt x="572770" y="111780"/>
                </a:lnTo>
                <a:lnTo>
                  <a:pt x="580441" y="121801"/>
                </a:lnTo>
                <a:lnTo>
                  <a:pt x="587325" y="132409"/>
                </a:lnTo>
                <a:lnTo>
                  <a:pt x="593484" y="143555"/>
                </a:lnTo>
                <a:lnTo>
                  <a:pt x="598978" y="155189"/>
                </a:lnTo>
                <a:lnTo>
                  <a:pt x="603866" y="167264"/>
                </a:lnTo>
                <a:lnTo>
                  <a:pt x="608209" y="179728"/>
                </a:lnTo>
                <a:lnTo>
                  <a:pt x="612067" y="192534"/>
                </a:lnTo>
                <a:lnTo>
                  <a:pt x="615501" y="205632"/>
                </a:lnTo>
                <a:lnTo>
                  <a:pt x="618570" y="218973"/>
                </a:lnTo>
                <a:lnTo>
                  <a:pt x="621334" y="232508"/>
                </a:lnTo>
                <a:lnTo>
                  <a:pt x="623855" y="246187"/>
                </a:lnTo>
                <a:lnTo>
                  <a:pt x="626192" y="259962"/>
                </a:lnTo>
                <a:lnTo>
                  <a:pt x="628405" y="273783"/>
                </a:lnTo>
                <a:lnTo>
                  <a:pt x="631791" y="295824"/>
                </a:lnTo>
                <a:lnTo>
                  <a:pt x="633389" y="308509"/>
                </a:lnTo>
                <a:lnTo>
                  <a:pt x="634463" y="321262"/>
                </a:lnTo>
                <a:lnTo>
                  <a:pt x="634770" y="333953"/>
                </a:lnTo>
                <a:lnTo>
                  <a:pt x="634066" y="346452"/>
                </a:lnTo>
                <a:lnTo>
                  <a:pt x="631570" y="358849"/>
                </a:lnTo>
                <a:lnTo>
                  <a:pt x="626070" y="369797"/>
                </a:lnTo>
                <a:lnTo>
                  <a:pt x="617824" y="378609"/>
                </a:lnTo>
                <a:lnTo>
                  <a:pt x="606860" y="387118"/>
                </a:lnTo>
                <a:lnTo>
                  <a:pt x="594557" y="394535"/>
                </a:lnTo>
                <a:lnTo>
                  <a:pt x="582975" y="398870"/>
                </a:lnTo>
                <a:lnTo>
                  <a:pt x="570626" y="401106"/>
                </a:lnTo>
                <a:lnTo>
                  <a:pt x="557222" y="401364"/>
                </a:lnTo>
                <a:lnTo>
                  <a:pt x="544818" y="399012"/>
                </a:lnTo>
                <a:lnTo>
                  <a:pt x="533443" y="394495"/>
                </a:lnTo>
                <a:lnTo>
                  <a:pt x="521746" y="390921"/>
                </a:lnTo>
                <a:lnTo>
                  <a:pt x="521121" y="395919"/>
                </a:lnTo>
                <a:lnTo>
                  <a:pt x="519891" y="409004"/>
                </a:lnTo>
                <a:lnTo>
                  <a:pt x="519313" y="421481"/>
                </a:lnTo>
                <a:lnTo>
                  <a:pt x="519339" y="433573"/>
                </a:lnTo>
                <a:lnTo>
                  <a:pt x="519921" y="445503"/>
                </a:lnTo>
                <a:lnTo>
                  <a:pt x="521010" y="457495"/>
                </a:lnTo>
                <a:lnTo>
                  <a:pt x="522559" y="469771"/>
                </a:lnTo>
                <a:lnTo>
                  <a:pt x="524519" y="482555"/>
                </a:lnTo>
                <a:lnTo>
                  <a:pt x="526842" y="496071"/>
                </a:lnTo>
                <a:lnTo>
                  <a:pt x="529569" y="511156"/>
                </a:lnTo>
                <a:lnTo>
                  <a:pt x="531779" y="523700"/>
                </a:lnTo>
                <a:lnTo>
                  <a:pt x="533820" y="536402"/>
                </a:lnTo>
                <a:lnTo>
                  <a:pt x="535543" y="549170"/>
                </a:lnTo>
                <a:lnTo>
                  <a:pt x="536796" y="561912"/>
                </a:lnTo>
                <a:lnTo>
                  <a:pt x="537430" y="574534"/>
                </a:lnTo>
                <a:lnTo>
                  <a:pt x="537293" y="586946"/>
                </a:lnTo>
                <a:lnTo>
                  <a:pt x="536669" y="586977"/>
                </a:lnTo>
                <a:lnTo>
                  <a:pt x="524047" y="587248"/>
                </a:lnTo>
                <a:lnTo>
                  <a:pt x="511366" y="586914"/>
                </a:lnTo>
                <a:lnTo>
                  <a:pt x="498673" y="586062"/>
                </a:lnTo>
                <a:lnTo>
                  <a:pt x="486014" y="584778"/>
                </a:lnTo>
                <a:lnTo>
                  <a:pt x="473438" y="583150"/>
                </a:lnTo>
                <a:lnTo>
                  <a:pt x="465630" y="582175"/>
                </a:lnTo>
                <a:lnTo>
                  <a:pt x="453030" y="581066"/>
                </a:lnTo>
                <a:lnTo>
                  <a:pt x="440388" y="580367"/>
                </a:lnTo>
                <a:lnTo>
                  <a:pt x="427724" y="579895"/>
                </a:lnTo>
                <a:lnTo>
                  <a:pt x="415060" y="579470"/>
                </a:lnTo>
                <a:lnTo>
                  <a:pt x="402417" y="578909"/>
                </a:lnTo>
                <a:lnTo>
                  <a:pt x="389814" y="578033"/>
                </a:lnTo>
                <a:lnTo>
                  <a:pt x="377273" y="576660"/>
                </a:lnTo>
                <a:lnTo>
                  <a:pt x="366579" y="575102"/>
                </a:lnTo>
                <a:lnTo>
                  <a:pt x="353871" y="572997"/>
                </a:lnTo>
                <a:lnTo>
                  <a:pt x="341576" y="570830"/>
                </a:lnTo>
                <a:lnTo>
                  <a:pt x="329483" y="568741"/>
                </a:lnTo>
                <a:lnTo>
                  <a:pt x="317382" y="566872"/>
                </a:lnTo>
                <a:lnTo>
                  <a:pt x="305065" y="565362"/>
                </a:lnTo>
                <a:lnTo>
                  <a:pt x="292322" y="564354"/>
                </a:lnTo>
                <a:lnTo>
                  <a:pt x="278942" y="563986"/>
                </a:lnTo>
                <a:lnTo>
                  <a:pt x="270135" y="563928"/>
                </a:lnTo>
                <a:lnTo>
                  <a:pt x="257422" y="563664"/>
                </a:lnTo>
                <a:lnTo>
                  <a:pt x="244769" y="563246"/>
                </a:lnTo>
                <a:lnTo>
                  <a:pt x="232124" y="562737"/>
                </a:lnTo>
                <a:lnTo>
                  <a:pt x="219433" y="562199"/>
                </a:lnTo>
                <a:lnTo>
                  <a:pt x="212302" y="562277"/>
                </a:lnTo>
                <a:lnTo>
                  <a:pt x="200329" y="563589"/>
                </a:lnTo>
                <a:lnTo>
                  <a:pt x="187511" y="565898"/>
                </a:lnTo>
                <a:lnTo>
                  <a:pt x="174244" y="568702"/>
                </a:lnTo>
                <a:lnTo>
                  <a:pt x="160922" y="571497"/>
                </a:lnTo>
                <a:lnTo>
                  <a:pt x="147937" y="573777"/>
                </a:lnTo>
                <a:lnTo>
                  <a:pt x="135686" y="575040"/>
                </a:lnTo>
                <a:lnTo>
                  <a:pt x="124561" y="574780"/>
                </a:lnTo>
                <a:lnTo>
                  <a:pt x="124627" y="567959"/>
                </a:lnTo>
                <a:lnTo>
                  <a:pt x="125698" y="555875"/>
                </a:lnTo>
                <a:lnTo>
                  <a:pt x="127726" y="543001"/>
                </a:lnTo>
                <a:lnTo>
                  <a:pt x="130435" y="529667"/>
                </a:lnTo>
                <a:lnTo>
                  <a:pt x="133548" y="516203"/>
                </a:lnTo>
                <a:lnTo>
                  <a:pt x="136787" y="502938"/>
                </a:lnTo>
                <a:lnTo>
                  <a:pt x="139876" y="490201"/>
                </a:lnTo>
                <a:lnTo>
                  <a:pt x="142539" y="478321"/>
                </a:lnTo>
                <a:lnTo>
                  <a:pt x="144498" y="467628"/>
                </a:lnTo>
                <a:lnTo>
                  <a:pt x="144787" y="465722"/>
                </a:lnTo>
                <a:lnTo>
                  <a:pt x="146718" y="453048"/>
                </a:lnTo>
                <a:lnTo>
                  <a:pt x="148670" y="439880"/>
                </a:lnTo>
                <a:lnTo>
                  <a:pt x="150419" y="427032"/>
                </a:lnTo>
                <a:lnTo>
                  <a:pt x="151739" y="415317"/>
                </a:lnTo>
                <a:lnTo>
                  <a:pt x="152503" y="406560"/>
                </a:lnTo>
                <a:lnTo>
                  <a:pt x="153100" y="396368"/>
                </a:lnTo>
                <a:lnTo>
                  <a:pt x="153308" y="386207"/>
                </a:lnTo>
                <a:lnTo>
                  <a:pt x="153262" y="355494"/>
                </a:lnTo>
                <a:lnTo>
                  <a:pt x="146572" y="359959"/>
                </a:lnTo>
                <a:lnTo>
                  <a:pt x="132834" y="368502"/>
                </a:lnTo>
                <a:lnTo>
                  <a:pt x="119855" y="375636"/>
                </a:lnTo>
                <a:lnTo>
                  <a:pt x="107568" y="381353"/>
                </a:lnTo>
                <a:lnTo>
                  <a:pt x="95904" y="385643"/>
                </a:lnTo>
                <a:lnTo>
                  <a:pt x="84795" y="388496"/>
                </a:lnTo>
                <a:lnTo>
                  <a:pt x="74174" y="389903"/>
                </a:lnTo>
                <a:lnTo>
                  <a:pt x="63972" y="389854"/>
                </a:lnTo>
                <a:lnTo>
                  <a:pt x="54120" y="388339"/>
                </a:lnTo>
                <a:lnTo>
                  <a:pt x="44551" y="385350"/>
                </a:lnTo>
                <a:lnTo>
                  <a:pt x="35196" y="380876"/>
                </a:lnTo>
                <a:lnTo>
                  <a:pt x="25987" y="374909"/>
                </a:lnTo>
                <a:lnTo>
                  <a:pt x="19937" y="369920"/>
                </a:lnTo>
                <a:lnTo>
                  <a:pt x="11397" y="360198"/>
                </a:lnTo>
                <a:lnTo>
                  <a:pt x="5324" y="349443"/>
                </a:lnTo>
                <a:lnTo>
                  <a:pt x="1573" y="337936"/>
                </a:lnTo>
                <a:lnTo>
                  <a:pt x="0" y="325958"/>
                </a:lnTo>
                <a:lnTo>
                  <a:pt x="457" y="313789"/>
                </a:lnTo>
                <a:lnTo>
                  <a:pt x="2802" y="301708"/>
                </a:lnTo>
                <a:lnTo>
                  <a:pt x="6888" y="289997"/>
                </a:lnTo>
                <a:lnTo>
                  <a:pt x="12570" y="2789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45525" y="815604"/>
            <a:ext cx="634770" cy="587248"/>
          </a:xfrm>
          <a:custGeom>
            <a:avLst/>
            <a:gdLst/>
            <a:ahLst/>
            <a:cxnLst/>
            <a:rect l="l" t="t" r="r" b="b"/>
            <a:pathLst>
              <a:path w="634770" h="587248">
                <a:moveTo>
                  <a:pt x="282016" y="9999"/>
                </a:moveTo>
                <a:lnTo>
                  <a:pt x="275671" y="19981"/>
                </a:lnTo>
                <a:lnTo>
                  <a:pt x="267656" y="31809"/>
                </a:lnTo>
                <a:lnTo>
                  <a:pt x="258961" y="42631"/>
                </a:lnTo>
                <a:lnTo>
                  <a:pt x="251007" y="49365"/>
                </a:lnTo>
                <a:lnTo>
                  <a:pt x="240193" y="53852"/>
                </a:lnTo>
                <a:lnTo>
                  <a:pt x="228603" y="56174"/>
                </a:lnTo>
                <a:lnTo>
                  <a:pt x="216478" y="56946"/>
                </a:lnTo>
                <a:lnTo>
                  <a:pt x="204057" y="56781"/>
                </a:lnTo>
                <a:lnTo>
                  <a:pt x="191582" y="56292"/>
                </a:lnTo>
                <a:lnTo>
                  <a:pt x="179294" y="56092"/>
                </a:lnTo>
                <a:lnTo>
                  <a:pt x="167432" y="56796"/>
                </a:lnTo>
                <a:lnTo>
                  <a:pt x="158701" y="58350"/>
                </a:lnTo>
                <a:lnTo>
                  <a:pt x="147163" y="62349"/>
                </a:lnTo>
                <a:lnTo>
                  <a:pt x="136080" y="68317"/>
                </a:lnTo>
                <a:lnTo>
                  <a:pt x="125499" y="75925"/>
                </a:lnTo>
                <a:lnTo>
                  <a:pt x="115469" y="84844"/>
                </a:lnTo>
                <a:lnTo>
                  <a:pt x="106038" y="94746"/>
                </a:lnTo>
                <a:lnTo>
                  <a:pt x="97252" y="105302"/>
                </a:lnTo>
                <a:lnTo>
                  <a:pt x="89161" y="116184"/>
                </a:lnTo>
                <a:lnTo>
                  <a:pt x="81813" y="127061"/>
                </a:lnTo>
                <a:lnTo>
                  <a:pt x="75254" y="137607"/>
                </a:lnTo>
                <a:lnTo>
                  <a:pt x="72036" y="143085"/>
                </a:lnTo>
                <a:lnTo>
                  <a:pt x="66447" y="154407"/>
                </a:lnTo>
                <a:lnTo>
                  <a:pt x="62064" y="166155"/>
                </a:lnTo>
                <a:lnTo>
                  <a:pt x="58297" y="178215"/>
                </a:lnTo>
                <a:lnTo>
                  <a:pt x="54554" y="190475"/>
                </a:lnTo>
                <a:lnTo>
                  <a:pt x="51042" y="200728"/>
                </a:lnTo>
                <a:lnTo>
                  <a:pt x="46449" y="212459"/>
                </a:lnTo>
                <a:lnTo>
                  <a:pt x="41447" y="224123"/>
                </a:lnTo>
                <a:lnTo>
                  <a:pt x="36075" y="235691"/>
                </a:lnTo>
                <a:lnTo>
                  <a:pt x="30372" y="247133"/>
                </a:lnTo>
                <a:lnTo>
                  <a:pt x="24378" y="258421"/>
                </a:lnTo>
                <a:lnTo>
                  <a:pt x="18132" y="269525"/>
                </a:lnTo>
                <a:lnTo>
                  <a:pt x="12570" y="278937"/>
                </a:lnTo>
                <a:lnTo>
                  <a:pt x="6888" y="289997"/>
                </a:lnTo>
                <a:lnTo>
                  <a:pt x="2802" y="301708"/>
                </a:lnTo>
                <a:lnTo>
                  <a:pt x="457" y="313789"/>
                </a:lnTo>
                <a:lnTo>
                  <a:pt x="0" y="325958"/>
                </a:lnTo>
                <a:lnTo>
                  <a:pt x="1573" y="337936"/>
                </a:lnTo>
                <a:lnTo>
                  <a:pt x="5324" y="349443"/>
                </a:lnTo>
                <a:lnTo>
                  <a:pt x="11397" y="360198"/>
                </a:lnTo>
                <a:lnTo>
                  <a:pt x="19937" y="369920"/>
                </a:lnTo>
                <a:lnTo>
                  <a:pt x="25987" y="374909"/>
                </a:lnTo>
                <a:lnTo>
                  <a:pt x="35196" y="380876"/>
                </a:lnTo>
                <a:lnTo>
                  <a:pt x="44551" y="385350"/>
                </a:lnTo>
                <a:lnTo>
                  <a:pt x="54120" y="388339"/>
                </a:lnTo>
                <a:lnTo>
                  <a:pt x="63972" y="389854"/>
                </a:lnTo>
                <a:lnTo>
                  <a:pt x="74174" y="389903"/>
                </a:lnTo>
                <a:lnTo>
                  <a:pt x="84795" y="388496"/>
                </a:lnTo>
                <a:lnTo>
                  <a:pt x="95904" y="385643"/>
                </a:lnTo>
                <a:lnTo>
                  <a:pt x="107568" y="381353"/>
                </a:lnTo>
                <a:lnTo>
                  <a:pt x="119855" y="375636"/>
                </a:lnTo>
                <a:lnTo>
                  <a:pt x="132834" y="368502"/>
                </a:lnTo>
                <a:lnTo>
                  <a:pt x="146572" y="359959"/>
                </a:lnTo>
                <a:lnTo>
                  <a:pt x="153262" y="355494"/>
                </a:lnTo>
                <a:lnTo>
                  <a:pt x="153303" y="373456"/>
                </a:lnTo>
                <a:lnTo>
                  <a:pt x="153308" y="386207"/>
                </a:lnTo>
                <a:lnTo>
                  <a:pt x="153100" y="396368"/>
                </a:lnTo>
                <a:lnTo>
                  <a:pt x="152503" y="406560"/>
                </a:lnTo>
                <a:lnTo>
                  <a:pt x="151739" y="415317"/>
                </a:lnTo>
                <a:lnTo>
                  <a:pt x="150419" y="427032"/>
                </a:lnTo>
                <a:lnTo>
                  <a:pt x="148670" y="439880"/>
                </a:lnTo>
                <a:lnTo>
                  <a:pt x="146718" y="453048"/>
                </a:lnTo>
                <a:lnTo>
                  <a:pt x="144787" y="465722"/>
                </a:lnTo>
                <a:lnTo>
                  <a:pt x="144498" y="467628"/>
                </a:lnTo>
                <a:lnTo>
                  <a:pt x="142539" y="478321"/>
                </a:lnTo>
                <a:lnTo>
                  <a:pt x="139876" y="490201"/>
                </a:lnTo>
                <a:lnTo>
                  <a:pt x="136787" y="502938"/>
                </a:lnTo>
                <a:lnTo>
                  <a:pt x="133548" y="516203"/>
                </a:lnTo>
                <a:lnTo>
                  <a:pt x="130435" y="529667"/>
                </a:lnTo>
                <a:lnTo>
                  <a:pt x="127726" y="543001"/>
                </a:lnTo>
                <a:lnTo>
                  <a:pt x="125698" y="555875"/>
                </a:lnTo>
                <a:lnTo>
                  <a:pt x="124627" y="567959"/>
                </a:lnTo>
                <a:lnTo>
                  <a:pt x="124561" y="574780"/>
                </a:lnTo>
                <a:lnTo>
                  <a:pt x="135686" y="575040"/>
                </a:lnTo>
                <a:lnTo>
                  <a:pt x="147937" y="573777"/>
                </a:lnTo>
                <a:lnTo>
                  <a:pt x="160922" y="571497"/>
                </a:lnTo>
                <a:lnTo>
                  <a:pt x="174244" y="568702"/>
                </a:lnTo>
                <a:lnTo>
                  <a:pt x="187511" y="565898"/>
                </a:lnTo>
                <a:lnTo>
                  <a:pt x="200329" y="563589"/>
                </a:lnTo>
                <a:lnTo>
                  <a:pt x="212302" y="562277"/>
                </a:lnTo>
                <a:lnTo>
                  <a:pt x="219433" y="562199"/>
                </a:lnTo>
                <a:lnTo>
                  <a:pt x="232124" y="562737"/>
                </a:lnTo>
                <a:lnTo>
                  <a:pt x="244769" y="563246"/>
                </a:lnTo>
                <a:lnTo>
                  <a:pt x="257422" y="563664"/>
                </a:lnTo>
                <a:lnTo>
                  <a:pt x="270135" y="563928"/>
                </a:lnTo>
                <a:lnTo>
                  <a:pt x="278942" y="563986"/>
                </a:lnTo>
                <a:lnTo>
                  <a:pt x="292322" y="564354"/>
                </a:lnTo>
                <a:lnTo>
                  <a:pt x="305065" y="565362"/>
                </a:lnTo>
                <a:lnTo>
                  <a:pt x="317382" y="566872"/>
                </a:lnTo>
                <a:lnTo>
                  <a:pt x="329483" y="568741"/>
                </a:lnTo>
                <a:lnTo>
                  <a:pt x="341576" y="570830"/>
                </a:lnTo>
                <a:lnTo>
                  <a:pt x="353871" y="572997"/>
                </a:lnTo>
                <a:lnTo>
                  <a:pt x="366579" y="575102"/>
                </a:lnTo>
                <a:lnTo>
                  <a:pt x="377273" y="576660"/>
                </a:lnTo>
                <a:lnTo>
                  <a:pt x="389814" y="578033"/>
                </a:lnTo>
                <a:lnTo>
                  <a:pt x="402417" y="578909"/>
                </a:lnTo>
                <a:lnTo>
                  <a:pt x="415060" y="579470"/>
                </a:lnTo>
                <a:lnTo>
                  <a:pt x="427724" y="579895"/>
                </a:lnTo>
                <a:lnTo>
                  <a:pt x="440388" y="580367"/>
                </a:lnTo>
                <a:lnTo>
                  <a:pt x="453030" y="581066"/>
                </a:lnTo>
                <a:lnTo>
                  <a:pt x="465630" y="582175"/>
                </a:lnTo>
                <a:lnTo>
                  <a:pt x="473438" y="583150"/>
                </a:lnTo>
                <a:lnTo>
                  <a:pt x="486014" y="584778"/>
                </a:lnTo>
                <a:lnTo>
                  <a:pt x="498673" y="586062"/>
                </a:lnTo>
                <a:lnTo>
                  <a:pt x="511366" y="586914"/>
                </a:lnTo>
                <a:lnTo>
                  <a:pt x="524047" y="587248"/>
                </a:lnTo>
                <a:lnTo>
                  <a:pt x="536669" y="586977"/>
                </a:lnTo>
                <a:lnTo>
                  <a:pt x="537293" y="586946"/>
                </a:lnTo>
                <a:lnTo>
                  <a:pt x="537430" y="574534"/>
                </a:lnTo>
                <a:lnTo>
                  <a:pt x="536796" y="561912"/>
                </a:lnTo>
                <a:lnTo>
                  <a:pt x="535543" y="549170"/>
                </a:lnTo>
                <a:lnTo>
                  <a:pt x="533820" y="536402"/>
                </a:lnTo>
                <a:lnTo>
                  <a:pt x="531779" y="523700"/>
                </a:lnTo>
                <a:lnTo>
                  <a:pt x="529569" y="511156"/>
                </a:lnTo>
                <a:lnTo>
                  <a:pt x="527343" y="498862"/>
                </a:lnTo>
                <a:lnTo>
                  <a:pt x="526842" y="496071"/>
                </a:lnTo>
                <a:lnTo>
                  <a:pt x="524519" y="482555"/>
                </a:lnTo>
                <a:lnTo>
                  <a:pt x="522559" y="469771"/>
                </a:lnTo>
                <a:lnTo>
                  <a:pt x="521010" y="457495"/>
                </a:lnTo>
                <a:lnTo>
                  <a:pt x="519921" y="445503"/>
                </a:lnTo>
                <a:lnTo>
                  <a:pt x="519339" y="433573"/>
                </a:lnTo>
                <a:lnTo>
                  <a:pt x="519313" y="421481"/>
                </a:lnTo>
                <a:lnTo>
                  <a:pt x="519891" y="409004"/>
                </a:lnTo>
                <a:lnTo>
                  <a:pt x="521121" y="395919"/>
                </a:lnTo>
                <a:lnTo>
                  <a:pt x="521746" y="390921"/>
                </a:lnTo>
                <a:lnTo>
                  <a:pt x="533443" y="394495"/>
                </a:lnTo>
                <a:lnTo>
                  <a:pt x="544818" y="399012"/>
                </a:lnTo>
                <a:lnTo>
                  <a:pt x="557222" y="401364"/>
                </a:lnTo>
                <a:lnTo>
                  <a:pt x="570626" y="401106"/>
                </a:lnTo>
                <a:lnTo>
                  <a:pt x="582975" y="398870"/>
                </a:lnTo>
                <a:lnTo>
                  <a:pt x="594557" y="394535"/>
                </a:lnTo>
                <a:lnTo>
                  <a:pt x="605659" y="387978"/>
                </a:lnTo>
                <a:lnTo>
                  <a:pt x="617824" y="378609"/>
                </a:lnTo>
                <a:lnTo>
                  <a:pt x="626070" y="369797"/>
                </a:lnTo>
                <a:lnTo>
                  <a:pt x="631570" y="358849"/>
                </a:lnTo>
                <a:lnTo>
                  <a:pt x="634066" y="346452"/>
                </a:lnTo>
                <a:lnTo>
                  <a:pt x="634770" y="333953"/>
                </a:lnTo>
                <a:lnTo>
                  <a:pt x="634463" y="321262"/>
                </a:lnTo>
                <a:lnTo>
                  <a:pt x="633389" y="308509"/>
                </a:lnTo>
                <a:lnTo>
                  <a:pt x="631791" y="295824"/>
                </a:lnTo>
                <a:lnTo>
                  <a:pt x="629913" y="283337"/>
                </a:lnTo>
                <a:lnTo>
                  <a:pt x="626192" y="259962"/>
                </a:lnTo>
                <a:lnTo>
                  <a:pt x="623855" y="246187"/>
                </a:lnTo>
                <a:lnTo>
                  <a:pt x="621334" y="232508"/>
                </a:lnTo>
                <a:lnTo>
                  <a:pt x="618570" y="218973"/>
                </a:lnTo>
                <a:lnTo>
                  <a:pt x="615501" y="205632"/>
                </a:lnTo>
                <a:lnTo>
                  <a:pt x="612067" y="192534"/>
                </a:lnTo>
                <a:lnTo>
                  <a:pt x="608209" y="179728"/>
                </a:lnTo>
                <a:lnTo>
                  <a:pt x="603866" y="167264"/>
                </a:lnTo>
                <a:lnTo>
                  <a:pt x="598978" y="155189"/>
                </a:lnTo>
                <a:lnTo>
                  <a:pt x="593484" y="143555"/>
                </a:lnTo>
                <a:lnTo>
                  <a:pt x="587325" y="132409"/>
                </a:lnTo>
                <a:lnTo>
                  <a:pt x="580441" y="121801"/>
                </a:lnTo>
                <a:lnTo>
                  <a:pt x="572770" y="111780"/>
                </a:lnTo>
                <a:lnTo>
                  <a:pt x="564253" y="102396"/>
                </a:lnTo>
                <a:lnTo>
                  <a:pt x="554830" y="93696"/>
                </a:lnTo>
                <a:lnTo>
                  <a:pt x="544440" y="85732"/>
                </a:lnTo>
                <a:lnTo>
                  <a:pt x="533024" y="78551"/>
                </a:lnTo>
                <a:lnTo>
                  <a:pt x="520520" y="72203"/>
                </a:lnTo>
                <a:lnTo>
                  <a:pt x="520187" y="72053"/>
                </a:lnTo>
                <a:lnTo>
                  <a:pt x="508756" y="66183"/>
                </a:lnTo>
                <a:lnTo>
                  <a:pt x="497569" y="59633"/>
                </a:lnTo>
                <a:lnTo>
                  <a:pt x="486340" y="53262"/>
                </a:lnTo>
                <a:lnTo>
                  <a:pt x="474787" y="47930"/>
                </a:lnTo>
                <a:lnTo>
                  <a:pt x="462624" y="44498"/>
                </a:lnTo>
                <a:lnTo>
                  <a:pt x="453838" y="43689"/>
                </a:lnTo>
                <a:lnTo>
                  <a:pt x="449236" y="30365"/>
                </a:lnTo>
                <a:lnTo>
                  <a:pt x="441953" y="21200"/>
                </a:lnTo>
                <a:lnTo>
                  <a:pt x="435374" y="16790"/>
                </a:lnTo>
                <a:lnTo>
                  <a:pt x="424497" y="11764"/>
                </a:lnTo>
                <a:lnTo>
                  <a:pt x="411971" y="7655"/>
                </a:lnTo>
                <a:lnTo>
                  <a:pt x="398725" y="4485"/>
                </a:lnTo>
                <a:lnTo>
                  <a:pt x="385690" y="2274"/>
                </a:lnTo>
                <a:lnTo>
                  <a:pt x="373798" y="1043"/>
                </a:lnTo>
                <a:lnTo>
                  <a:pt x="360861" y="346"/>
                </a:lnTo>
                <a:lnTo>
                  <a:pt x="347819" y="0"/>
                </a:lnTo>
                <a:lnTo>
                  <a:pt x="334593" y="140"/>
                </a:lnTo>
                <a:lnTo>
                  <a:pt x="321442" y="927"/>
                </a:lnTo>
                <a:lnTo>
                  <a:pt x="308623" y="2518"/>
                </a:lnTo>
                <a:lnTo>
                  <a:pt x="296395" y="5072"/>
                </a:lnTo>
                <a:lnTo>
                  <a:pt x="285014" y="8748"/>
                </a:lnTo>
                <a:lnTo>
                  <a:pt x="282016" y="9999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059216" y="992108"/>
            <a:ext cx="7734" cy="214110"/>
          </a:xfrm>
          <a:custGeom>
            <a:avLst/>
            <a:gdLst/>
            <a:ahLst/>
            <a:cxnLst/>
            <a:rect l="l" t="t" r="r" b="b"/>
            <a:pathLst>
              <a:path w="7734" h="214110">
                <a:moveTo>
                  <a:pt x="7734" y="214110"/>
                </a:moveTo>
                <a:lnTo>
                  <a:pt x="6761" y="201565"/>
                </a:lnTo>
                <a:lnTo>
                  <a:pt x="6622" y="188912"/>
                </a:lnTo>
                <a:lnTo>
                  <a:pt x="6629" y="176238"/>
                </a:lnTo>
                <a:lnTo>
                  <a:pt x="6092" y="163629"/>
                </a:lnTo>
                <a:lnTo>
                  <a:pt x="5961" y="162150"/>
                </a:lnTo>
                <a:lnTo>
                  <a:pt x="5153" y="153650"/>
                </a:lnTo>
                <a:lnTo>
                  <a:pt x="1065" y="146395"/>
                </a:lnTo>
                <a:lnTo>
                  <a:pt x="514" y="137839"/>
                </a:lnTo>
                <a:lnTo>
                  <a:pt x="0" y="129818"/>
                </a:lnTo>
                <a:lnTo>
                  <a:pt x="1451" y="121734"/>
                </a:lnTo>
                <a:lnTo>
                  <a:pt x="1436" y="113656"/>
                </a:lnTo>
                <a:lnTo>
                  <a:pt x="1485" y="100779"/>
                </a:lnTo>
                <a:lnTo>
                  <a:pt x="1726" y="88039"/>
                </a:lnTo>
                <a:lnTo>
                  <a:pt x="2223" y="75393"/>
                </a:lnTo>
                <a:lnTo>
                  <a:pt x="3034" y="62798"/>
                </a:lnTo>
                <a:lnTo>
                  <a:pt x="4222" y="50212"/>
                </a:lnTo>
                <a:lnTo>
                  <a:pt x="5846" y="37592"/>
                </a:lnTo>
                <a:lnTo>
                  <a:pt x="5911" y="37149"/>
                </a:lnTo>
                <a:lnTo>
                  <a:pt x="6980" y="24540"/>
                </a:lnTo>
                <a:lnTo>
                  <a:pt x="6296" y="11146"/>
                </a:lnTo>
                <a:lnTo>
                  <a:pt x="3238" y="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681848" y="993909"/>
            <a:ext cx="16256" cy="176325"/>
          </a:xfrm>
          <a:custGeom>
            <a:avLst/>
            <a:gdLst/>
            <a:ahLst/>
            <a:cxnLst/>
            <a:rect l="l" t="t" r="r" b="b"/>
            <a:pathLst>
              <a:path w="16256" h="176325">
                <a:moveTo>
                  <a:pt x="16256" y="176325"/>
                </a:moveTo>
                <a:lnTo>
                  <a:pt x="14969" y="163862"/>
                </a:lnTo>
                <a:lnTo>
                  <a:pt x="12200" y="151659"/>
                </a:lnTo>
                <a:lnTo>
                  <a:pt x="8634" y="139590"/>
                </a:lnTo>
                <a:lnTo>
                  <a:pt x="4955" y="127524"/>
                </a:lnTo>
                <a:lnTo>
                  <a:pt x="1849" y="115335"/>
                </a:lnTo>
                <a:lnTo>
                  <a:pt x="0" y="102894"/>
                </a:lnTo>
                <a:lnTo>
                  <a:pt x="23" y="90818"/>
                </a:lnTo>
                <a:lnTo>
                  <a:pt x="651" y="78273"/>
                </a:lnTo>
                <a:lnTo>
                  <a:pt x="748" y="65366"/>
                </a:lnTo>
                <a:lnTo>
                  <a:pt x="854" y="52476"/>
                </a:lnTo>
                <a:lnTo>
                  <a:pt x="1506" y="39985"/>
                </a:lnTo>
                <a:lnTo>
                  <a:pt x="2196" y="34082"/>
                </a:lnTo>
                <a:lnTo>
                  <a:pt x="3011" y="28449"/>
                </a:lnTo>
                <a:lnTo>
                  <a:pt x="5934" y="22724"/>
                </a:lnTo>
                <a:lnTo>
                  <a:pt x="6563" y="16419"/>
                </a:lnTo>
                <a:lnTo>
                  <a:pt x="7107" y="11001"/>
                </a:lnTo>
                <a:lnTo>
                  <a:pt x="7264" y="5561"/>
                </a:lnTo>
                <a:lnTo>
                  <a:pt x="7264" y="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649530" y="1082072"/>
            <a:ext cx="28785" cy="49479"/>
          </a:xfrm>
          <a:custGeom>
            <a:avLst/>
            <a:gdLst/>
            <a:ahLst/>
            <a:cxnLst/>
            <a:rect l="l" t="t" r="r" b="b"/>
            <a:pathLst>
              <a:path w="28785" h="49479">
                <a:moveTo>
                  <a:pt x="28785" y="0"/>
                </a:moveTo>
                <a:lnTo>
                  <a:pt x="22461" y="10099"/>
                </a:lnTo>
                <a:lnTo>
                  <a:pt x="19583" y="24224"/>
                </a:lnTo>
                <a:lnTo>
                  <a:pt x="18463" y="28871"/>
                </a:lnTo>
                <a:lnTo>
                  <a:pt x="11774" y="40053"/>
                </a:lnTo>
                <a:lnTo>
                  <a:pt x="1761" y="48681"/>
                </a:lnTo>
                <a:lnTo>
                  <a:pt x="0" y="49479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03360" y="848559"/>
            <a:ext cx="197019" cy="12211"/>
          </a:xfrm>
          <a:custGeom>
            <a:avLst/>
            <a:gdLst/>
            <a:ahLst/>
            <a:cxnLst/>
            <a:rect l="l" t="t" r="r" b="b"/>
            <a:pathLst>
              <a:path w="197019" h="12211">
                <a:moveTo>
                  <a:pt x="0" y="12211"/>
                </a:moveTo>
                <a:lnTo>
                  <a:pt x="11260" y="8227"/>
                </a:lnTo>
                <a:lnTo>
                  <a:pt x="22909" y="5127"/>
                </a:lnTo>
                <a:lnTo>
                  <a:pt x="34895" y="2833"/>
                </a:lnTo>
                <a:lnTo>
                  <a:pt x="47166" y="1267"/>
                </a:lnTo>
                <a:lnTo>
                  <a:pt x="59672" y="348"/>
                </a:lnTo>
                <a:lnTo>
                  <a:pt x="72360" y="0"/>
                </a:lnTo>
                <a:lnTo>
                  <a:pt x="85178" y="141"/>
                </a:lnTo>
                <a:lnTo>
                  <a:pt x="98076" y="694"/>
                </a:lnTo>
                <a:lnTo>
                  <a:pt x="111002" y="1580"/>
                </a:lnTo>
                <a:lnTo>
                  <a:pt x="123903" y="2720"/>
                </a:lnTo>
                <a:lnTo>
                  <a:pt x="136730" y="4036"/>
                </a:lnTo>
                <a:lnTo>
                  <a:pt x="149429" y="5447"/>
                </a:lnTo>
                <a:lnTo>
                  <a:pt x="161951" y="6876"/>
                </a:lnTo>
                <a:lnTo>
                  <a:pt x="174242" y="8244"/>
                </a:lnTo>
                <a:lnTo>
                  <a:pt x="186251" y="9471"/>
                </a:lnTo>
                <a:lnTo>
                  <a:pt x="197019" y="1041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812342" y="503904"/>
            <a:ext cx="236390" cy="217752"/>
          </a:xfrm>
          <a:custGeom>
            <a:avLst/>
            <a:gdLst/>
            <a:ahLst/>
            <a:cxnLst/>
            <a:rect l="l" t="t" r="r" b="b"/>
            <a:pathLst>
              <a:path w="236390" h="217752">
                <a:moveTo>
                  <a:pt x="9209" y="112077"/>
                </a:moveTo>
                <a:lnTo>
                  <a:pt x="7537" y="114586"/>
                </a:lnTo>
                <a:lnTo>
                  <a:pt x="7546" y="111843"/>
                </a:lnTo>
                <a:lnTo>
                  <a:pt x="8321" y="98923"/>
                </a:lnTo>
                <a:lnTo>
                  <a:pt x="11683" y="86937"/>
                </a:lnTo>
                <a:lnTo>
                  <a:pt x="17582" y="74510"/>
                </a:lnTo>
                <a:lnTo>
                  <a:pt x="23409" y="62938"/>
                </a:lnTo>
                <a:lnTo>
                  <a:pt x="29289" y="51632"/>
                </a:lnTo>
                <a:lnTo>
                  <a:pt x="35265" y="41575"/>
                </a:lnTo>
                <a:lnTo>
                  <a:pt x="43170" y="31241"/>
                </a:lnTo>
                <a:lnTo>
                  <a:pt x="52157" y="22200"/>
                </a:lnTo>
                <a:lnTo>
                  <a:pt x="62131" y="14556"/>
                </a:lnTo>
                <a:lnTo>
                  <a:pt x="73001" y="8411"/>
                </a:lnTo>
                <a:lnTo>
                  <a:pt x="84673" y="3868"/>
                </a:lnTo>
                <a:lnTo>
                  <a:pt x="97056" y="1030"/>
                </a:lnTo>
                <a:lnTo>
                  <a:pt x="110056" y="0"/>
                </a:lnTo>
                <a:lnTo>
                  <a:pt x="123581" y="880"/>
                </a:lnTo>
                <a:lnTo>
                  <a:pt x="137588" y="2793"/>
                </a:lnTo>
                <a:lnTo>
                  <a:pt x="150015" y="4993"/>
                </a:lnTo>
                <a:lnTo>
                  <a:pt x="162389" y="8335"/>
                </a:lnTo>
                <a:lnTo>
                  <a:pt x="173684" y="11676"/>
                </a:lnTo>
                <a:lnTo>
                  <a:pt x="186138" y="15833"/>
                </a:lnTo>
                <a:lnTo>
                  <a:pt x="197186" y="22145"/>
                </a:lnTo>
                <a:lnTo>
                  <a:pt x="206612" y="32785"/>
                </a:lnTo>
                <a:lnTo>
                  <a:pt x="212200" y="44336"/>
                </a:lnTo>
                <a:lnTo>
                  <a:pt x="215584" y="57002"/>
                </a:lnTo>
                <a:lnTo>
                  <a:pt x="217437" y="70176"/>
                </a:lnTo>
                <a:lnTo>
                  <a:pt x="218431" y="83248"/>
                </a:lnTo>
                <a:lnTo>
                  <a:pt x="218576" y="83301"/>
                </a:lnTo>
                <a:lnTo>
                  <a:pt x="229245" y="90319"/>
                </a:lnTo>
                <a:lnTo>
                  <a:pt x="234820" y="100668"/>
                </a:lnTo>
                <a:lnTo>
                  <a:pt x="236390" y="112993"/>
                </a:lnTo>
                <a:lnTo>
                  <a:pt x="235042" y="125944"/>
                </a:lnTo>
                <a:lnTo>
                  <a:pt x="231862" y="138168"/>
                </a:lnTo>
                <a:lnTo>
                  <a:pt x="229639" y="144570"/>
                </a:lnTo>
                <a:lnTo>
                  <a:pt x="224841" y="156396"/>
                </a:lnTo>
                <a:lnTo>
                  <a:pt x="219139" y="168112"/>
                </a:lnTo>
                <a:lnTo>
                  <a:pt x="216725" y="173026"/>
                </a:lnTo>
                <a:lnTo>
                  <a:pt x="211397" y="184795"/>
                </a:lnTo>
                <a:lnTo>
                  <a:pt x="204749" y="195690"/>
                </a:lnTo>
                <a:lnTo>
                  <a:pt x="199374" y="202288"/>
                </a:lnTo>
                <a:lnTo>
                  <a:pt x="192526" y="204918"/>
                </a:lnTo>
                <a:lnTo>
                  <a:pt x="184841" y="206770"/>
                </a:lnTo>
                <a:lnTo>
                  <a:pt x="177281" y="208787"/>
                </a:lnTo>
                <a:lnTo>
                  <a:pt x="165030" y="212436"/>
                </a:lnTo>
                <a:lnTo>
                  <a:pt x="152839" y="215598"/>
                </a:lnTo>
                <a:lnTo>
                  <a:pt x="148629" y="216393"/>
                </a:lnTo>
                <a:lnTo>
                  <a:pt x="136005" y="217752"/>
                </a:lnTo>
                <a:lnTo>
                  <a:pt x="123216" y="217499"/>
                </a:lnTo>
                <a:lnTo>
                  <a:pt x="116082" y="216754"/>
                </a:lnTo>
                <a:lnTo>
                  <a:pt x="103522" y="215112"/>
                </a:lnTo>
                <a:lnTo>
                  <a:pt x="90831" y="213092"/>
                </a:lnTo>
                <a:lnTo>
                  <a:pt x="78152" y="210774"/>
                </a:lnTo>
                <a:lnTo>
                  <a:pt x="65627" y="208237"/>
                </a:lnTo>
                <a:lnTo>
                  <a:pt x="53400" y="205562"/>
                </a:lnTo>
                <a:lnTo>
                  <a:pt x="52580" y="205380"/>
                </a:lnTo>
                <a:lnTo>
                  <a:pt x="39440" y="202927"/>
                </a:lnTo>
                <a:lnTo>
                  <a:pt x="25961" y="199694"/>
                </a:lnTo>
                <a:lnTo>
                  <a:pt x="14285" y="193906"/>
                </a:lnTo>
                <a:lnTo>
                  <a:pt x="6557" y="183788"/>
                </a:lnTo>
                <a:lnTo>
                  <a:pt x="2598" y="171701"/>
                </a:lnTo>
                <a:lnTo>
                  <a:pt x="342" y="159482"/>
                </a:lnTo>
                <a:lnTo>
                  <a:pt x="0" y="147692"/>
                </a:lnTo>
                <a:lnTo>
                  <a:pt x="1446" y="136048"/>
                </a:lnTo>
                <a:lnTo>
                  <a:pt x="4557" y="124270"/>
                </a:lnTo>
                <a:lnTo>
                  <a:pt x="9209" y="1120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812342" y="503904"/>
            <a:ext cx="236390" cy="217752"/>
          </a:xfrm>
          <a:custGeom>
            <a:avLst/>
            <a:gdLst/>
            <a:ahLst/>
            <a:cxnLst/>
            <a:rect l="l" t="t" r="r" b="b"/>
            <a:pathLst>
              <a:path w="236390" h="217752">
                <a:moveTo>
                  <a:pt x="9209" y="112077"/>
                </a:moveTo>
                <a:lnTo>
                  <a:pt x="4557" y="124270"/>
                </a:lnTo>
                <a:lnTo>
                  <a:pt x="1446" y="136048"/>
                </a:lnTo>
                <a:lnTo>
                  <a:pt x="0" y="147692"/>
                </a:lnTo>
                <a:lnTo>
                  <a:pt x="342" y="159482"/>
                </a:lnTo>
                <a:lnTo>
                  <a:pt x="2598" y="171701"/>
                </a:lnTo>
                <a:lnTo>
                  <a:pt x="6557" y="183788"/>
                </a:lnTo>
                <a:lnTo>
                  <a:pt x="14285" y="193906"/>
                </a:lnTo>
                <a:lnTo>
                  <a:pt x="25961" y="199694"/>
                </a:lnTo>
                <a:lnTo>
                  <a:pt x="39440" y="202927"/>
                </a:lnTo>
                <a:lnTo>
                  <a:pt x="52580" y="205380"/>
                </a:lnTo>
                <a:lnTo>
                  <a:pt x="53400" y="205562"/>
                </a:lnTo>
                <a:lnTo>
                  <a:pt x="65627" y="208237"/>
                </a:lnTo>
                <a:lnTo>
                  <a:pt x="78152" y="210774"/>
                </a:lnTo>
                <a:lnTo>
                  <a:pt x="90831" y="213092"/>
                </a:lnTo>
                <a:lnTo>
                  <a:pt x="103522" y="215112"/>
                </a:lnTo>
                <a:lnTo>
                  <a:pt x="116082" y="216754"/>
                </a:lnTo>
                <a:lnTo>
                  <a:pt x="123216" y="217499"/>
                </a:lnTo>
                <a:lnTo>
                  <a:pt x="136005" y="217752"/>
                </a:lnTo>
                <a:lnTo>
                  <a:pt x="148629" y="216393"/>
                </a:lnTo>
                <a:lnTo>
                  <a:pt x="152839" y="215598"/>
                </a:lnTo>
                <a:lnTo>
                  <a:pt x="165030" y="212436"/>
                </a:lnTo>
                <a:lnTo>
                  <a:pt x="177281" y="208787"/>
                </a:lnTo>
                <a:lnTo>
                  <a:pt x="184841" y="206770"/>
                </a:lnTo>
                <a:lnTo>
                  <a:pt x="192526" y="204918"/>
                </a:lnTo>
                <a:lnTo>
                  <a:pt x="199374" y="202288"/>
                </a:lnTo>
                <a:lnTo>
                  <a:pt x="204749" y="195690"/>
                </a:lnTo>
                <a:lnTo>
                  <a:pt x="211397" y="184795"/>
                </a:lnTo>
                <a:lnTo>
                  <a:pt x="216725" y="173026"/>
                </a:lnTo>
                <a:lnTo>
                  <a:pt x="219139" y="168112"/>
                </a:lnTo>
                <a:lnTo>
                  <a:pt x="224841" y="156396"/>
                </a:lnTo>
                <a:lnTo>
                  <a:pt x="229639" y="144570"/>
                </a:lnTo>
                <a:lnTo>
                  <a:pt x="231862" y="138168"/>
                </a:lnTo>
                <a:lnTo>
                  <a:pt x="235042" y="125944"/>
                </a:lnTo>
                <a:lnTo>
                  <a:pt x="236390" y="112993"/>
                </a:lnTo>
                <a:lnTo>
                  <a:pt x="234820" y="100668"/>
                </a:lnTo>
                <a:lnTo>
                  <a:pt x="229245" y="90319"/>
                </a:lnTo>
                <a:lnTo>
                  <a:pt x="218576" y="83301"/>
                </a:lnTo>
                <a:lnTo>
                  <a:pt x="218431" y="83248"/>
                </a:lnTo>
                <a:lnTo>
                  <a:pt x="217437" y="70176"/>
                </a:lnTo>
                <a:lnTo>
                  <a:pt x="215584" y="57002"/>
                </a:lnTo>
                <a:lnTo>
                  <a:pt x="212200" y="44336"/>
                </a:lnTo>
                <a:lnTo>
                  <a:pt x="206612" y="32785"/>
                </a:lnTo>
                <a:lnTo>
                  <a:pt x="198151" y="22957"/>
                </a:lnTo>
                <a:lnTo>
                  <a:pt x="186138" y="15833"/>
                </a:lnTo>
                <a:lnTo>
                  <a:pt x="173684" y="11676"/>
                </a:lnTo>
                <a:lnTo>
                  <a:pt x="162389" y="8335"/>
                </a:lnTo>
                <a:lnTo>
                  <a:pt x="150015" y="4993"/>
                </a:lnTo>
                <a:lnTo>
                  <a:pt x="137588" y="2793"/>
                </a:lnTo>
                <a:lnTo>
                  <a:pt x="125001" y="1071"/>
                </a:lnTo>
                <a:lnTo>
                  <a:pt x="110056" y="0"/>
                </a:lnTo>
                <a:lnTo>
                  <a:pt x="97056" y="1030"/>
                </a:lnTo>
                <a:lnTo>
                  <a:pt x="84673" y="3868"/>
                </a:lnTo>
                <a:lnTo>
                  <a:pt x="73001" y="8411"/>
                </a:lnTo>
                <a:lnTo>
                  <a:pt x="62131" y="14556"/>
                </a:lnTo>
                <a:lnTo>
                  <a:pt x="52157" y="22200"/>
                </a:lnTo>
                <a:lnTo>
                  <a:pt x="43170" y="31241"/>
                </a:lnTo>
                <a:lnTo>
                  <a:pt x="35265" y="41575"/>
                </a:lnTo>
                <a:lnTo>
                  <a:pt x="29289" y="51632"/>
                </a:lnTo>
                <a:lnTo>
                  <a:pt x="23409" y="62938"/>
                </a:lnTo>
                <a:lnTo>
                  <a:pt x="17582" y="74510"/>
                </a:lnTo>
                <a:lnTo>
                  <a:pt x="12211" y="85779"/>
                </a:lnTo>
                <a:lnTo>
                  <a:pt x="8321" y="98923"/>
                </a:lnTo>
                <a:lnTo>
                  <a:pt x="7546" y="111843"/>
                </a:lnTo>
                <a:lnTo>
                  <a:pt x="7537" y="114586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002658" y="587065"/>
            <a:ext cx="28015" cy="98881"/>
          </a:xfrm>
          <a:custGeom>
            <a:avLst/>
            <a:gdLst/>
            <a:ahLst/>
            <a:cxnLst/>
            <a:rect l="l" t="t" r="r" b="b"/>
            <a:pathLst>
              <a:path w="28015" h="98881">
                <a:moveTo>
                  <a:pt x="26284" y="0"/>
                </a:moveTo>
                <a:lnTo>
                  <a:pt x="28015" y="11860"/>
                </a:lnTo>
                <a:lnTo>
                  <a:pt x="26247" y="24045"/>
                </a:lnTo>
                <a:lnTo>
                  <a:pt x="22393" y="36005"/>
                </a:lnTo>
                <a:lnTo>
                  <a:pt x="17868" y="47188"/>
                </a:lnTo>
                <a:lnTo>
                  <a:pt x="17212" y="48779"/>
                </a:lnTo>
                <a:lnTo>
                  <a:pt x="12895" y="60878"/>
                </a:lnTo>
                <a:lnTo>
                  <a:pt x="9215" y="73141"/>
                </a:lnTo>
                <a:lnTo>
                  <a:pt x="5458" y="85264"/>
                </a:lnTo>
                <a:lnTo>
                  <a:pt x="910" y="96945"/>
                </a:lnTo>
                <a:lnTo>
                  <a:pt x="0" y="98881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37561" y="516968"/>
            <a:ext cx="51324" cy="126423"/>
          </a:xfrm>
          <a:custGeom>
            <a:avLst/>
            <a:gdLst/>
            <a:ahLst/>
            <a:cxnLst/>
            <a:rect l="l" t="t" r="r" b="b"/>
            <a:pathLst>
              <a:path w="51324" h="126423">
                <a:moveTo>
                  <a:pt x="51324" y="0"/>
                </a:moveTo>
                <a:lnTo>
                  <a:pt x="35622" y="2019"/>
                </a:lnTo>
                <a:lnTo>
                  <a:pt x="25339" y="8820"/>
                </a:lnTo>
                <a:lnTo>
                  <a:pt x="18892" y="19307"/>
                </a:lnTo>
                <a:lnTo>
                  <a:pt x="14698" y="32384"/>
                </a:lnTo>
                <a:lnTo>
                  <a:pt x="11572" y="45341"/>
                </a:lnTo>
                <a:lnTo>
                  <a:pt x="8730" y="57510"/>
                </a:lnTo>
                <a:lnTo>
                  <a:pt x="6132" y="69839"/>
                </a:lnTo>
                <a:lnTo>
                  <a:pt x="3873" y="82319"/>
                </a:lnTo>
                <a:lnTo>
                  <a:pt x="2047" y="94944"/>
                </a:lnTo>
                <a:lnTo>
                  <a:pt x="749" y="107704"/>
                </a:lnTo>
                <a:lnTo>
                  <a:pt x="75" y="120594"/>
                </a:lnTo>
                <a:lnTo>
                  <a:pt x="0" y="126423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869975" y="503199"/>
            <a:ext cx="45062" cy="131427"/>
          </a:xfrm>
          <a:custGeom>
            <a:avLst/>
            <a:gdLst/>
            <a:ahLst/>
            <a:cxnLst/>
            <a:rect l="l" t="t" r="r" b="b"/>
            <a:pathLst>
              <a:path w="45062" h="131427">
                <a:moveTo>
                  <a:pt x="45062" y="0"/>
                </a:moveTo>
                <a:lnTo>
                  <a:pt x="32283" y="2528"/>
                </a:lnTo>
                <a:lnTo>
                  <a:pt x="22983" y="11185"/>
                </a:lnTo>
                <a:lnTo>
                  <a:pt x="16494" y="23390"/>
                </a:lnTo>
                <a:lnTo>
                  <a:pt x="12147" y="36562"/>
                </a:lnTo>
                <a:lnTo>
                  <a:pt x="9275" y="48120"/>
                </a:lnTo>
                <a:lnTo>
                  <a:pt x="6563" y="61261"/>
                </a:lnTo>
                <a:lnTo>
                  <a:pt x="4662" y="74170"/>
                </a:lnTo>
                <a:lnTo>
                  <a:pt x="3293" y="87097"/>
                </a:lnTo>
                <a:lnTo>
                  <a:pt x="2509" y="97701"/>
                </a:lnTo>
                <a:lnTo>
                  <a:pt x="2415" y="110392"/>
                </a:lnTo>
                <a:lnTo>
                  <a:pt x="1935" y="123142"/>
                </a:lnTo>
                <a:lnTo>
                  <a:pt x="0" y="131427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846194" y="683446"/>
            <a:ext cx="80110" cy="15018"/>
          </a:xfrm>
          <a:custGeom>
            <a:avLst/>
            <a:gdLst/>
            <a:ahLst/>
            <a:cxnLst/>
            <a:rect l="l" t="t" r="r" b="b"/>
            <a:pathLst>
              <a:path w="80110" h="15018">
                <a:moveTo>
                  <a:pt x="80110" y="15018"/>
                </a:moveTo>
                <a:lnTo>
                  <a:pt x="67737" y="14176"/>
                </a:lnTo>
                <a:lnTo>
                  <a:pt x="54760" y="12783"/>
                </a:lnTo>
                <a:lnTo>
                  <a:pt x="41912" y="10811"/>
                </a:lnTo>
                <a:lnTo>
                  <a:pt x="31773" y="8692"/>
                </a:lnTo>
                <a:lnTo>
                  <a:pt x="19011" y="6224"/>
                </a:lnTo>
                <a:lnTo>
                  <a:pt x="6329" y="3082"/>
                </a:lnTo>
                <a:lnTo>
                  <a:pt x="0" y="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153949" y="633305"/>
            <a:ext cx="122513" cy="124929"/>
          </a:xfrm>
          <a:custGeom>
            <a:avLst/>
            <a:gdLst/>
            <a:ahLst/>
            <a:cxnLst/>
            <a:rect l="l" t="t" r="r" b="b"/>
            <a:pathLst>
              <a:path w="122513" h="124929">
                <a:moveTo>
                  <a:pt x="1855" y="32740"/>
                </a:moveTo>
                <a:lnTo>
                  <a:pt x="6657" y="21295"/>
                </a:lnTo>
                <a:lnTo>
                  <a:pt x="13259" y="10171"/>
                </a:lnTo>
                <a:lnTo>
                  <a:pt x="15740" y="6211"/>
                </a:lnTo>
                <a:lnTo>
                  <a:pt x="19221" y="607"/>
                </a:lnTo>
                <a:lnTo>
                  <a:pt x="21730" y="586"/>
                </a:lnTo>
                <a:lnTo>
                  <a:pt x="28063" y="285"/>
                </a:lnTo>
                <a:lnTo>
                  <a:pt x="34268" y="0"/>
                </a:lnTo>
                <a:lnTo>
                  <a:pt x="40294" y="114"/>
                </a:lnTo>
                <a:lnTo>
                  <a:pt x="46041" y="2123"/>
                </a:lnTo>
                <a:lnTo>
                  <a:pt x="58384" y="7154"/>
                </a:lnTo>
                <a:lnTo>
                  <a:pt x="69226" y="12973"/>
                </a:lnTo>
                <a:lnTo>
                  <a:pt x="79351" y="19701"/>
                </a:lnTo>
                <a:lnTo>
                  <a:pt x="89544" y="27457"/>
                </a:lnTo>
                <a:lnTo>
                  <a:pt x="94885" y="31738"/>
                </a:lnTo>
                <a:lnTo>
                  <a:pt x="100218" y="36048"/>
                </a:lnTo>
                <a:lnTo>
                  <a:pt x="109446" y="42710"/>
                </a:lnTo>
                <a:lnTo>
                  <a:pt x="113278" y="48615"/>
                </a:lnTo>
                <a:lnTo>
                  <a:pt x="117309" y="54833"/>
                </a:lnTo>
                <a:lnTo>
                  <a:pt x="122513" y="62675"/>
                </a:lnTo>
                <a:lnTo>
                  <a:pt x="119103" y="67715"/>
                </a:lnTo>
                <a:lnTo>
                  <a:pt x="112138" y="78818"/>
                </a:lnTo>
                <a:lnTo>
                  <a:pt x="104815" y="89792"/>
                </a:lnTo>
                <a:lnTo>
                  <a:pt x="102312" y="92683"/>
                </a:lnTo>
                <a:lnTo>
                  <a:pt x="99510" y="95478"/>
                </a:lnTo>
                <a:lnTo>
                  <a:pt x="96429" y="99946"/>
                </a:lnTo>
                <a:lnTo>
                  <a:pt x="92919" y="101619"/>
                </a:lnTo>
                <a:lnTo>
                  <a:pt x="89660" y="103163"/>
                </a:lnTo>
                <a:lnTo>
                  <a:pt x="84506" y="102498"/>
                </a:lnTo>
                <a:lnTo>
                  <a:pt x="80867" y="102498"/>
                </a:lnTo>
                <a:lnTo>
                  <a:pt x="68057" y="104644"/>
                </a:lnTo>
                <a:lnTo>
                  <a:pt x="56061" y="110538"/>
                </a:lnTo>
                <a:lnTo>
                  <a:pt x="46104" y="119367"/>
                </a:lnTo>
                <a:lnTo>
                  <a:pt x="42088" y="124929"/>
                </a:lnTo>
                <a:lnTo>
                  <a:pt x="33532" y="120991"/>
                </a:lnTo>
                <a:lnTo>
                  <a:pt x="17069" y="113092"/>
                </a:lnTo>
                <a:lnTo>
                  <a:pt x="6144" y="107810"/>
                </a:lnTo>
                <a:lnTo>
                  <a:pt x="5804" y="107644"/>
                </a:lnTo>
                <a:lnTo>
                  <a:pt x="5389" y="101504"/>
                </a:lnTo>
                <a:lnTo>
                  <a:pt x="8885" y="94899"/>
                </a:lnTo>
                <a:lnTo>
                  <a:pt x="8992" y="82054"/>
                </a:lnTo>
                <a:lnTo>
                  <a:pt x="9835" y="75399"/>
                </a:lnTo>
                <a:lnTo>
                  <a:pt x="7041" y="69959"/>
                </a:lnTo>
                <a:lnTo>
                  <a:pt x="2809" y="61717"/>
                </a:lnTo>
                <a:lnTo>
                  <a:pt x="0" y="55248"/>
                </a:lnTo>
                <a:lnTo>
                  <a:pt x="0" y="45655"/>
                </a:lnTo>
                <a:lnTo>
                  <a:pt x="1855" y="327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153949" y="633305"/>
            <a:ext cx="122513" cy="124929"/>
          </a:xfrm>
          <a:custGeom>
            <a:avLst/>
            <a:gdLst/>
            <a:ahLst/>
            <a:cxnLst/>
            <a:rect l="l" t="t" r="r" b="b"/>
            <a:pathLst>
              <a:path w="122513" h="124929">
                <a:moveTo>
                  <a:pt x="5804" y="107644"/>
                </a:moveTo>
                <a:lnTo>
                  <a:pt x="5389" y="101504"/>
                </a:lnTo>
                <a:lnTo>
                  <a:pt x="8885" y="94899"/>
                </a:lnTo>
                <a:lnTo>
                  <a:pt x="8935" y="88337"/>
                </a:lnTo>
                <a:lnTo>
                  <a:pt x="8992" y="82054"/>
                </a:lnTo>
                <a:lnTo>
                  <a:pt x="9835" y="75399"/>
                </a:lnTo>
                <a:lnTo>
                  <a:pt x="7041" y="69959"/>
                </a:lnTo>
                <a:lnTo>
                  <a:pt x="2809" y="61717"/>
                </a:lnTo>
                <a:lnTo>
                  <a:pt x="0" y="55248"/>
                </a:lnTo>
                <a:lnTo>
                  <a:pt x="0" y="45655"/>
                </a:lnTo>
                <a:lnTo>
                  <a:pt x="1855" y="32740"/>
                </a:lnTo>
                <a:lnTo>
                  <a:pt x="6657" y="21295"/>
                </a:lnTo>
                <a:lnTo>
                  <a:pt x="13259" y="10171"/>
                </a:lnTo>
                <a:lnTo>
                  <a:pt x="15740" y="6211"/>
                </a:lnTo>
                <a:lnTo>
                  <a:pt x="19221" y="607"/>
                </a:lnTo>
                <a:lnTo>
                  <a:pt x="21730" y="586"/>
                </a:lnTo>
                <a:lnTo>
                  <a:pt x="28063" y="285"/>
                </a:lnTo>
                <a:lnTo>
                  <a:pt x="34268" y="0"/>
                </a:lnTo>
                <a:lnTo>
                  <a:pt x="40294" y="114"/>
                </a:lnTo>
                <a:lnTo>
                  <a:pt x="46041" y="2123"/>
                </a:lnTo>
                <a:lnTo>
                  <a:pt x="58384" y="7154"/>
                </a:lnTo>
                <a:lnTo>
                  <a:pt x="69226" y="12973"/>
                </a:lnTo>
                <a:lnTo>
                  <a:pt x="79351" y="19701"/>
                </a:lnTo>
                <a:lnTo>
                  <a:pt x="89544" y="27457"/>
                </a:lnTo>
                <a:lnTo>
                  <a:pt x="94885" y="31738"/>
                </a:lnTo>
                <a:lnTo>
                  <a:pt x="100218" y="36048"/>
                </a:lnTo>
                <a:lnTo>
                  <a:pt x="109446" y="42710"/>
                </a:lnTo>
                <a:lnTo>
                  <a:pt x="113278" y="48615"/>
                </a:lnTo>
                <a:lnTo>
                  <a:pt x="117309" y="54833"/>
                </a:lnTo>
                <a:lnTo>
                  <a:pt x="122513" y="62675"/>
                </a:lnTo>
                <a:lnTo>
                  <a:pt x="119103" y="67715"/>
                </a:lnTo>
                <a:lnTo>
                  <a:pt x="112138" y="78818"/>
                </a:lnTo>
                <a:lnTo>
                  <a:pt x="104815" y="89792"/>
                </a:lnTo>
                <a:lnTo>
                  <a:pt x="102312" y="92683"/>
                </a:lnTo>
                <a:lnTo>
                  <a:pt x="99510" y="95478"/>
                </a:lnTo>
                <a:lnTo>
                  <a:pt x="96429" y="99946"/>
                </a:lnTo>
                <a:lnTo>
                  <a:pt x="92919" y="101619"/>
                </a:lnTo>
                <a:lnTo>
                  <a:pt x="89660" y="103163"/>
                </a:lnTo>
                <a:lnTo>
                  <a:pt x="84506" y="102498"/>
                </a:lnTo>
                <a:lnTo>
                  <a:pt x="80867" y="102498"/>
                </a:lnTo>
                <a:lnTo>
                  <a:pt x="68057" y="104644"/>
                </a:lnTo>
                <a:lnTo>
                  <a:pt x="56061" y="110538"/>
                </a:lnTo>
                <a:lnTo>
                  <a:pt x="46104" y="119367"/>
                </a:lnTo>
                <a:lnTo>
                  <a:pt x="42088" y="124929"/>
                </a:lnTo>
                <a:lnTo>
                  <a:pt x="33532" y="120991"/>
                </a:lnTo>
                <a:lnTo>
                  <a:pt x="17069" y="113092"/>
                </a:lnTo>
                <a:lnTo>
                  <a:pt x="6144" y="107810"/>
                </a:lnTo>
                <a:lnTo>
                  <a:pt x="5804" y="107644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53058" y="664571"/>
            <a:ext cx="36791" cy="73712"/>
          </a:xfrm>
          <a:custGeom>
            <a:avLst/>
            <a:gdLst/>
            <a:ahLst/>
            <a:cxnLst/>
            <a:rect l="l" t="t" r="r" b="b"/>
            <a:pathLst>
              <a:path w="36791" h="73712">
                <a:moveTo>
                  <a:pt x="0" y="8484"/>
                </a:moveTo>
                <a:lnTo>
                  <a:pt x="3180" y="8820"/>
                </a:lnTo>
                <a:lnTo>
                  <a:pt x="7555" y="2880"/>
                </a:lnTo>
                <a:lnTo>
                  <a:pt x="11186" y="1787"/>
                </a:lnTo>
                <a:lnTo>
                  <a:pt x="16119" y="285"/>
                </a:lnTo>
                <a:lnTo>
                  <a:pt x="22659" y="0"/>
                </a:lnTo>
                <a:lnTo>
                  <a:pt x="26798" y="2573"/>
                </a:lnTo>
                <a:lnTo>
                  <a:pt x="33410" y="6697"/>
                </a:lnTo>
                <a:lnTo>
                  <a:pt x="36791" y="17155"/>
                </a:lnTo>
                <a:lnTo>
                  <a:pt x="35097" y="24918"/>
                </a:lnTo>
                <a:lnTo>
                  <a:pt x="34433" y="27949"/>
                </a:lnTo>
                <a:lnTo>
                  <a:pt x="31588" y="32703"/>
                </a:lnTo>
                <a:lnTo>
                  <a:pt x="30172" y="35826"/>
                </a:lnTo>
                <a:lnTo>
                  <a:pt x="27656" y="41330"/>
                </a:lnTo>
                <a:lnTo>
                  <a:pt x="23274" y="46799"/>
                </a:lnTo>
                <a:lnTo>
                  <a:pt x="19772" y="51938"/>
                </a:lnTo>
                <a:lnTo>
                  <a:pt x="12301" y="62519"/>
                </a:lnTo>
                <a:lnTo>
                  <a:pt x="5673" y="73107"/>
                </a:lnTo>
                <a:lnTo>
                  <a:pt x="5361" y="73712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97292" y="709591"/>
            <a:ext cx="58379" cy="47013"/>
          </a:xfrm>
          <a:custGeom>
            <a:avLst/>
            <a:gdLst/>
            <a:ahLst/>
            <a:cxnLst/>
            <a:rect l="l" t="t" r="r" b="b"/>
            <a:pathLst>
              <a:path w="58379" h="47013">
                <a:moveTo>
                  <a:pt x="54948" y="19757"/>
                </a:moveTo>
                <a:lnTo>
                  <a:pt x="57786" y="12537"/>
                </a:lnTo>
                <a:lnTo>
                  <a:pt x="58379" y="7934"/>
                </a:lnTo>
                <a:lnTo>
                  <a:pt x="50552" y="3602"/>
                </a:lnTo>
                <a:lnTo>
                  <a:pt x="44025" y="0"/>
                </a:lnTo>
                <a:lnTo>
                  <a:pt x="36234" y="1651"/>
                </a:lnTo>
                <a:lnTo>
                  <a:pt x="30444" y="5389"/>
                </a:lnTo>
                <a:lnTo>
                  <a:pt x="21220" y="13729"/>
                </a:lnTo>
                <a:lnTo>
                  <a:pt x="14470" y="24260"/>
                </a:lnTo>
                <a:lnTo>
                  <a:pt x="12509" y="27349"/>
                </a:lnTo>
                <a:lnTo>
                  <a:pt x="9371" y="32159"/>
                </a:lnTo>
                <a:lnTo>
                  <a:pt x="4246" y="44247"/>
                </a:lnTo>
                <a:lnTo>
                  <a:pt x="0" y="47013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09617" y="548448"/>
            <a:ext cx="16069" cy="51867"/>
          </a:xfrm>
          <a:custGeom>
            <a:avLst/>
            <a:gdLst/>
            <a:ahLst/>
            <a:cxnLst/>
            <a:rect l="l" t="t" r="r" b="b"/>
            <a:pathLst>
              <a:path w="16069" h="51867">
                <a:moveTo>
                  <a:pt x="16069" y="0"/>
                </a:moveTo>
                <a:lnTo>
                  <a:pt x="15754" y="6311"/>
                </a:lnTo>
                <a:lnTo>
                  <a:pt x="12230" y="12266"/>
                </a:lnTo>
                <a:lnTo>
                  <a:pt x="11394" y="18599"/>
                </a:lnTo>
                <a:lnTo>
                  <a:pt x="10593" y="24668"/>
                </a:lnTo>
                <a:lnTo>
                  <a:pt x="7734" y="31902"/>
                </a:lnTo>
                <a:lnTo>
                  <a:pt x="5439" y="37556"/>
                </a:lnTo>
                <a:lnTo>
                  <a:pt x="4296" y="40380"/>
                </a:lnTo>
                <a:lnTo>
                  <a:pt x="0" y="50416"/>
                </a:lnTo>
                <a:lnTo>
                  <a:pt x="2487" y="51867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42154" y="565738"/>
            <a:ext cx="20908" cy="41988"/>
          </a:xfrm>
          <a:custGeom>
            <a:avLst/>
            <a:gdLst/>
            <a:ahLst/>
            <a:cxnLst/>
            <a:rect l="l" t="t" r="r" b="b"/>
            <a:pathLst>
              <a:path w="20908" h="41988">
                <a:moveTo>
                  <a:pt x="20172" y="0"/>
                </a:moveTo>
                <a:lnTo>
                  <a:pt x="20908" y="6805"/>
                </a:lnTo>
                <a:lnTo>
                  <a:pt x="15447" y="13946"/>
                </a:lnTo>
                <a:lnTo>
                  <a:pt x="12709" y="19864"/>
                </a:lnTo>
                <a:lnTo>
                  <a:pt x="10543" y="24539"/>
                </a:lnTo>
                <a:lnTo>
                  <a:pt x="7820" y="28521"/>
                </a:lnTo>
                <a:lnTo>
                  <a:pt x="5232" y="32924"/>
                </a:lnTo>
                <a:lnTo>
                  <a:pt x="3617" y="35698"/>
                </a:lnTo>
                <a:lnTo>
                  <a:pt x="957" y="39107"/>
                </a:lnTo>
                <a:lnTo>
                  <a:pt x="0" y="41988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65620" y="592083"/>
            <a:ext cx="25111" cy="41166"/>
          </a:xfrm>
          <a:custGeom>
            <a:avLst/>
            <a:gdLst/>
            <a:ahLst/>
            <a:cxnLst/>
            <a:rect l="l" t="t" r="r" b="b"/>
            <a:pathLst>
              <a:path w="25111" h="41166">
                <a:moveTo>
                  <a:pt x="25111" y="0"/>
                </a:moveTo>
                <a:lnTo>
                  <a:pt x="20157" y="11368"/>
                </a:lnTo>
                <a:lnTo>
                  <a:pt x="12272" y="22210"/>
                </a:lnTo>
                <a:lnTo>
                  <a:pt x="10486" y="24611"/>
                </a:lnTo>
                <a:lnTo>
                  <a:pt x="6533" y="30065"/>
                </a:lnTo>
                <a:lnTo>
                  <a:pt x="3095" y="35219"/>
                </a:lnTo>
                <a:lnTo>
                  <a:pt x="0" y="41166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91140" y="619255"/>
            <a:ext cx="24289" cy="36634"/>
          </a:xfrm>
          <a:custGeom>
            <a:avLst/>
            <a:gdLst/>
            <a:ahLst/>
            <a:cxnLst/>
            <a:rect l="l" t="t" r="r" b="b"/>
            <a:pathLst>
              <a:path w="24289" h="36634">
                <a:moveTo>
                  <a:pt x="24289" y="0"/>
                </a:moveTo>
                <a:lnTo>
                  <a:pt x="17847" y="10917"/>
                </a:lnTo>
                <a:lnTo>
                  <a:pt x="10277" y="21296"/>
                </a:lnTo>
                <a:lnTo>
                  <a:pt x="2934" y="31687"/>
                </a:lnTo>
                <a:lnTo>
                  <a:pt x="0" y="36634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187401" y="536921"/>
            <a:ext cx="7820" cy="54340"/>
          </a:xfrm>
          <a:custGeom>
            <a:avLst/>
            <a:gdLst/>
            <a:ahLst/>
            <a:cxnLst/>
            <a:rect l="l" t="t" r="r" b="b"/>
            <a:pathLst>
              <a:path w="7820" h="54340">
                <a:moveTo>
                  <a:pt x="7820" y="0"/>
                </a:moveTo>
                <a:lnTo>
                  <a:pt x="6674" y="12545"/>
                </a:lnTo>
                <a:lnTo>
                  <a:pt x="4406" y="25097"/>
                </a:lnTo>
                <a:lnTo>
                  <a:pt x="4067" y="27999"/>
                </a:lnTo>
                <a:lnTo>
                  <a:pt x="3581" y="33260"/>
                </a:lnTo>
                <a:lnTo>
                  <a:pt x="3524" y="38521"/>
                </a:lnTo>
                <a:lnTo>
                  <a:pt x="2466" y="43675"/>
                </a:lnTo>
                <a:lnTo>
                  <a:pt x="1737" y="47221"/>
                </a:lnTo>
                <a:lnTo>
                  <a:pt x="1079" y="51009"/>
                </a:lnTo>
                <a:lnTo>
                  <a:pt x="0" y="54340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456301" y="3020822"/>
            <a:ext cx="45412" cy="43732"/>
          </a:xfrm>
          <a:custGeom>
            <a:avLst/>
            <a:gdLst/>
            <a:ahLst/>
            <a:cxnLst/>
            <a:rect l="l" t="t" r="r" b="b"/>
            <a:pathLst>
              <a:path w="45412" h="43732">
                <a:moveTo>
                  <a:pt x="1779" y="0"/>
                </a:moveTo>
                <a:lnTo>
                  <a:pt x="31966" y="14954"/>
                </a:lnTo>
                <a:lnTo>
                  <a:pt x="45412" y="30258"/>
                </a:lnTo>
                <a:lnTo>
                  <a:pt x="45362" y="41223"/>
                </a:lnTo>
                <a:lnTo>
                  <a:pt x="42217" y="41674"/>
                </a:lnTo>
                <a:lnTo>
                  <a:pt x="39072" y="42117"/>
                </a:lnTo>
                <a:lnTo>
                  <a:pt x="28500" y="43732"/>
                </a:lnTo>
                <a:lnTo>
                  <a:pt x="23288" y="42167"/>
                </a:lnTo>
                <a:lnTo>
                  <a:pt x="18963" y="38961"/>
                </a:lnTo>
                <a:lnTo>
                  <a:pt x="8666" y="27822"/>
                </a:lnTo>
                <a:lnTo>
                  <a:pt x="1300" y="17041"/>
                </a:lnTo>
                <a:lnTo>
                  <a:pt x="0" y="13917"/>
                </a:lnTo>
                <a:lnTo>
                  <a:pt x="177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56301" y="3020822"/>
            <a:ext cx="45412" cy="43732"/>
          </a:xfrm>
          <a:custGeom>
            <a:avLst/>
            <a:gdLst/>
            <a:ahLst/>
            <a:cxnLst/>
            <a:rect l="l" t="t" r="r" b="b"/>
            <a:pathLst>
              <a:path w="45412" h="43732">
                <a:moveTo>
                  <a:pt x="1779" y="0"/>
                </a:moveTo>
                <a:lnTo>
                  <a:pt x="0" y="13917"/>
                </a:lnTo>
                <a:lnTo>
                  <a:pt x="1300" y="17041"/>
                </a:lnTo>
                <a:lnTo>
                  <a:pt x="8666" y="27822"/>
                </a:lnTo>
                <a:lnTo>
                  <a:pt x="18963" y="38961"/>
                </a:lnTo>
                <a:lnTo>
                  <a:pt x="23288" y="42167"/>
                </a:lnTo>
                <a:lnTo>
                  <a:pt x="28500" y="43732"/>
                </a:lnTo>
                <a:lnTo>
                  <a:pt x="39072" y="42117"/>
                </a:lnTo>
                <a:lnTo>
                  <a:pt x="42217" y="41674"/>
                </a:lnTo>
                <a:lnTo>
                  <a:pt x="45362" y="41223"/>
                </a:lnTo>
                <a:lnTo>
                  <a:pt x="45412" y="30258"/>
                </a:lnTo>
                <a:lnTo>
                  <a:pt x="31966" y="14954"/>
                </a:lnTo>
                <a:lnTo>
                  <a:pt x="1779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471635" y="1990898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4" y="1059129"/>
                </a:moveTo>
                <a:lnTo>
                  <a:pt x="0" y="1028220"/>
                </a:lnTo>
                <a:lnTo>
                  <a:pt x="110575" y="50659"/>
                </a:lnTo>
                <a:lnTo>
                  <a:pt x="135959" y="0"/>
                </a:lnTo>
                <a:lnTo>
                  <a:pt x="154101" y="1258"/>
                </a:lnTo>
                <a:lnTo>
                  <a:pt x="30337" y="1058979"/>
                </a:lnTo>
                <a:lnTo>
                  <a:pt x="11894" y="105912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471635" y="1990898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4" y="1059129"/>
                </a:moveTo>
                <a:lnTo>
                  <a:pt x="30337" y="1058979"/>
                </a:lnTo>
                <a:lnTo>
                  <a:pt x="154101" y="1258"/>
                </a:lnTo>
                <a:lnTo>
                  <a:pt x="135959" y="0"/>
                </a:lnTo>
                <a:lnTo>
                  <a:pt x="110575" y="50659"/>
                </a:lnTo>
                <a:lnTo>
                  <a:pt x="0" y="1028220"/>
                </a:lnTo>
                <a:lnTo>
                  <a:pt x="11894" y="1059129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548024" y="2632760"/>
            <a:ext cx="139526" cy="223589"/>
          </a:xfrm>
          <a:custGeom>
            <a:avLst/>
            <a:gdLst/>
            <a:ahLst/>
            <a:cxnLst/>
            <a:rect l="l" t="t" r="r" b="b"/>
            <a:pathLst>
              <a:path w="139526" h="223589">
                <a:moveTo>
                  <a:pt x="2709" y="0"/>
                </a:moveTo>
                <a:lnTo>
                  <a:pt x="137689" y="185917"/>
                </a:lnTo>
                <a:lnTo>
                  <a:pt x="139526" y="223589"/>
                </a:lnTo>
                <a:lnTo>
                  <a:pt x="0" y="27091"/>
                </a:lnTo>
                <a:lnTo>
                  <a:pt x="270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548024" y="2632760"/>
            <a:ext cx="139526" cy="223589"/>
          </a:xfrm>
          <a:custGeom>
            <a:avLst/>
            <a:gdLst/>
            <a:ahLst/>
            <a:cxnLst/>
            <a:rect l="l" t="t" r="r" b="b"/>
            <a:pathLst>
              <a:path w="139526" h="223589">
                <a:moveTo>
                  <a:pt x="2709" y="0"/>
                </a:moveTo>
                <a:lnTo>
                  <a:pt x="0" y="27091"/>
                </a:lnTo>
                <a:lnTo>
                  <a:pt x="139526" y="223589"/>
                </a:lnTo>
                <a:lnTo>
                  <a:pt x="137689" y="185917"/>
                </a:lnTo>
                <a:lnTo>
                  <a:pt x="2709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458142" y="1969392"/>
            <a:ext cx="149455" cy="1080638"/>
          </a:xfrm>
          <a:custGeom>
            <a:avLst/>
            <a:gdLst/>
            <a:ahLst/>
            <a:cxnLst/>
            <a:rect l="l" t="t" r="r" b="b"/>
            <a:pathLst>
              <a:path w="149455" h="1080638">
                <a:moveTo>
                  <a:pt x="118038" y="0"/>
                </a:moveTo>
                <a:lnTo>
                  <a:pt x="149455" y="21501"/>
                </a:lnTo>
                <a:lnTo>
                  <a:pt x="25390" y="1080638"/>
                </a:lnTo>
                <a:lnTo>
                  <a:pt x="0" y="1051902"/>
                </a:lnTo>
                <a:lnTo>
                  <a:pt x="118038" y="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458142" y="1969392"/>
            <a:ext cx="149455" cy="1080638"/>
          </a:xfrm>
          <a:custGeom>
            <a:avLst/>
            <a:gdLst/>
            <a:ahLst/>
            <a:cxnLst/>
            <a:rect l="l" t="t" r="r" b="b"/>
            <a:pathLst>
              <a:path w="149455" h="1080638">
                <a:moveTo>
                  <a:pt x="118038" y="0"/>
                </a:moveTo>
                <a:lnTo>
                  <a:pt x="0" y="1051902"/>
                </a:lnTo>
                <a:lnTo>
                  <a:pt x="25390" y="1080638"/>
                </a:lnTo>
                <a:lnTo>
                  <a:pt x="149455" y="21501"/>
                </a:lnTo>
                <a:lnTo>
                  <a:pt x="118038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572326" y="1932157"/>
            <a:ext cx="42775" cy="61778"/>
          </a:xfrm>
          <a:custGeom>
            <a:avLst/>
            <a:gdLst/>
            <a:ahLst/>
            <a:cxnLst/>
            <a:rect l="l" t="t" r="r" b="b"/>
            <a:pathLst>
              <a:path w="42775" h="61778">
                <a:moveTo>
                  <a:pt x="10121" y="5371"/>
                </a:moveTo>
                <a:lnTo>
                  <a:pt x="23949" y="325"/>
                </a:lnTo>
                <a:lnTo>
                  <a:pt x="38527" y="0"/>
                </a:lnTo>
                <a:lnTo>
                  <a:pt x="42775" y="353"/>
                </a:lnTo>
                <a:lnTo>
                  <a:pt x="40530" y="51685"/>
                </a:lnTo>
                <a:lnTo>
                  <a:pt x="25719" y="61778"/>
                </a:lnTo>
                <a:lnTo>
                  <a:pt x="0" y="52836"/>
                </a:lnTo>
                <a:lnTo>
                  <a:pt x="979" y="41927"/>
                </a:lnTo>
                <a:lnTo>
                  <a:pt x="1443" y="33593"/>
                </a:lnTo>
                <a:lnTo>
                  <a:pt x="2361" y="21395"/>
                </a:lnTo>
                <a:lnTo>
                  <a:pt x="6918" y="9060"/>
                </a:lnTo>
                <a:lnTo>
                  <a:pt x="10121" y="53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572326" y="1932157"/>
            <a:ext cx="42775" cy="61778"/>
          </a:xfrm>
          <a:custGeom>
            <a:avLst/>
            <a:gdLst/>
            <a:ahLst/>
            <a:cxnLst/>
            <a:rect l="l" t="t" r="r" b="b"/>
            <a:pathLst>
              <a:path w="42775" h="61778">
                <a:moveTo>
                  <a:pt x="1443" y="33593"/>
                </a:moveTo>
                <a:lnTo>
                  <a:pt x="2361" y="21395"/>
                </a:lnTo>
                <a:lnTo>
                  <a:pt x="6918" y="9060"/>
                </a:lnTo>
                <a:lnTo>
                  <a:pt x="10121" y="5371"/>
                </a:lnTo>
                <a:lnTo>
                  <a:pt x="23949" y="325"/>
                </a:lnTo>
                <a:lnTo>
                  <a:pt x="38527" y="0"/>
                </a:lnTo>
                <a:lnTo>
                  <a:pt x="42775" y="353"/>
                </a:lnTo>
                <a:lnTo>
                  <a:pt x="40530" y="51685"/>
                </a:lnTo>
                <a:lnTo>
                  <a:pt x="25719" y="61778"/>
                </a:lnTo>
                <a:lnTo>
                  <a:pt x="0" y="52836"/>
                </a:lnTo>
                <a:lnTo>
                  <a:pt x="979" y="41927"/>
                </a:lnTo>
                <a:lnTo>
                  <a:pt x="1443" y="33593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691563" y="3322903"/>
            <a:ext cx="66321" cy="39851"/>
          </a:xfrm>
          <a:custGeom>
            <a:avLst/>
            <a:gdLst/>
            <a:ahLst/>
            <a:cxnLst/>
            <a:rect l="l" t="t" r="r" b="b"/>
            <a:pathLst>
              <a:path w="66321" h="39851">
                <a:moveTo>
                  <a:pt x="464" y="0"/>
                </a:moveTo>
                <a:lnTo>
                  <a:pt x="18363" y="3373"/>
                </a:lnTo>
                <a:lnTo>
                  <a:pt x="63833" y="22945"/>
                </a:lnTo>
                <a:lnTo>
                  <a:pt x="66321" y="35126"/>
                </a:lnTo>
                <a:lnTo>
                  <a:pt x="63955" y="36134"/>
                </a:lnTo>
                <a:lnTo>
                  <a:pt x="52852" y="38888"/>
                </a:lnTo>
                <a:lnTo>
                  <a:pt x="39300" y="39851"/>
                </a:lnTo>
                <a:lnTo>
                  <a:pt x="34271" y="37555"/>
                </a:lnTo>
                <a:lnTo>
                  <a:pt x="20985" y="29472"/>
                </a:lnTo>
                <a:lnTo>
                  <a:pt x="7454" y="20184"/>
                </a:lnTo>
                <a:lnTo>
                  <a:pt x="800" y="14525"/>
                </a:lnTo>
                <a:lnTo>
                  <a:pt x="0" y="12373"/>
                </a:lnTo>
                <a:lnTo>
                  <a:pt x="257" y="4474"/>
                </a:lnTo>
                <a:lnTo>
                  <a:pt x="400" y="1315"/>
                </a:lnTo>
                <a:lnTo>
                  <a:pt x="46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691563" y="3322903"/>
            <a:ext cx="66321" cy="39851"/>
          </a:xfrm>
          <a:custGeom>
            <a:avLst/>
            <a:gdLst/>
            <a:ahLst/>
            <a:cxnLst/>
            <a:rect l="l" t="t" r="r" b="b"/>
            <a:pathLst>
              <a:path w="66321" h="39851">
                <a:moveTo>
                  <a:pt x="464" y="0"/>
                </a:moveTo>
                <a:lnTo>
                  <a:pt x="436" y="500"/>
                </a:lnTo>
                <a:lnTo>
                  <a:pt x="400" y="1315"/>
                </a:lnTo>
                <a:lnTo>
                  <a:pt x="257" y="4474"/>
                </a:lnTo>
                <a:lnTo>
                  <a:pt x="0" y="12373"/>
                </a:lnTo>
                <a:lnTo>
                  <a:pt x="800" y="14525"/>
                </a:lnTo>
                <a:lnTo>
                  <a:pt x="7454" y="20184"/>
                </a:lnTo>
                <a:lnTo>
                  <a:pt x="20985" y="29472"/>
                </a:lnTo>
                <a:lnTo>
                  <a:pt x="34271" y="37555"/>
                </a:lnTo>
                <a:lnTo>
                  <a:pt x="39300" y="39851"/>
                </a:lnTo>
                <a:lnTo>
                  <a:pt x="52852" y="38888"/>
                </a:lnTo>
                <a:lnTo>
                  <a:pt x="63955" y="36134"/>
                </a:lnTo>
                <a:lnTo>
                  <a:pt x="66321" y="35126"/>
                </a:lnTo>
                <a:lnTo>
                  <a:pt x="63833" y="22945"/>
                </a:lnTo>
                <a:lnTo>
                  <a:pt x="18363" y="3373"/>
                </a:lnTo>
                <a:lnTo>
                  <a:pt x="464" y="0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572743" y="1293075"/>
            <a:ext cx="75521" cy="30236"/>
          </a:xfrm>
          <a:custGeom>
            <a:avLst/>
            <a:gdLst/>
            <a:ahLst/>
            <a:cxnLst/>
            <a:rect l="l" t="t" r="r" b="b"/>
            <a:pathLst>
              <a:path w="75521" h="30236">
                <a:moveTo>
                  <a:pt x="74448" y="1879"/>
                </a:moveTo>
                <a:lnTo>
                  <a:pt x="75521" y="12366"/>
                </a:lnTo>
                <a:lnTo>
                  <a:pt x="47564" y="30236"/>
                </a:lnTo>
                <a:lnTo>
                  <a:pt x="1322" y="18585"/>
                </a:lnTo>
                <a:lnTo>
                  <a:pt x="0" y="11251"/>
                </a:lnTo>
                <a:lnTo>
                  <a:pt x="1844" y="9407"/>
                </a:lnTo>
                <a:lnTo>
                  <a:pt x="15188" y="6243"/>
                </a:lnTo>
                <a:lnTo>
                  <a:pt x="32312" y="3287"/>
                </a:lnTo>
                <a:lnTo>
                  <a:pt x="48406" y="874"/>
                </a:lnTo>
                <a:lnTo>
                  <a:pt x="56971" y="0"/>
                </a:lnTo>
                <a:lnTo>
                  <a:pt x="63154" y="536"/>
                </a:lnTo>
                <a:lnTo>
                  <a:pt x="74448" y="18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572743" y="1293075"/>
            <a:ext cx="75521" cy="30236"/>
          </a:xfrm>
          <a:custGeom>
            <a:avLst/>
            <a:gdLst/>
            <a:ahLst/>
            <a:cxnLst/>
            <a:rect l="l" t="t" r="r" b="b"/>
            <a:pathLst>
              <a:path w="75521" h="30236">
                <a:moveTo>
                  <a:pt x="74448" y="1879"/>
                </a:moveTo>
                <a:lnTo>
                  <a:pt x="63154" y="536"/>
                </a:lnTo>
                <a:lnTo>
                  <a:pt x="56971" y="0"/>
                </a:lnTo>
                <a:lnTo>
                  <a:pt x="48406" y="874"/>
                </a:lnTo>
                <a:lnTo>
                  <a:pt x="32312" y="3287"/>
                </a:lnTo>
                <a:lnTo>
                  <a:pt x="15188" y="6243"/>
                </a:lnTo>
                <a:lnTo>
                  <a:pt x="3535" y="8742"/>
                </a:lnTo>
                <a:lnTo>
                  <a:pt x="1844" y="9407"/>
                </a:lnTo>
                <a:lnTo>
                  <a:pt x="0" y="11251"/>
                </a:lnTo>
                <a:lnTo>
                  <a:pt x="1322" y="18585"/>
                </a:lnTo>
                <a:lnTo>
                  <a:pt x="47564" y="30236"/>
                </a:lnTo>
                <a:lnTo>
                  <a:pt x="75521" y="12366"/>
                </a:lnTo>
                <a:lnTo>
                  <a:pt x="74448" y="1879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620548" y="1303245"/>
            <a:ext cx="134844" cy="2047821"/>
          </a:xfrm>
          <a:custGeom>
            <a:avLst/>
            <a:gdLst/>
            <a:ahLst/>
            <a:cxnLst/>
            <a:rect l="l" t="t" r="r" b="b"/>
            <a:pathLst>
              <a:path w="134844" h="2047821">
                <a:moveTo>
                  <a:pt x="113699" y="2047306"/>
                </a:moveTo>
                <a:lnTo>
                  <a:pt x="113628" y="2047821"/>
                </a:lnTo>
                <a:lnTo>
                  <a:pt x="87951" y="2005803"/>
                </a:lnTo>
                <a:lnTo>
                  <a:pt x="0" y="492326"/>
                </a:lnTo>
                <a:lnTo>
                  <a:pt x="9628" y="0"/>
                </a:lnTo>
                <a:lnTo>
                  <a:pt x="27513" y="579"/>
                </a:lnTo>
                <a:lnTo>
                  <a:pt x="134844" y="2042602"/>
                </a:lnTo>
                <a:lnTo>
                  <a:pt x="113699" y="2047306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620548" y="1303245"/>
            <a:ext cx="134844" cy="2047821"/>
          </a:xfrm>
          <a:custGeom>
            <a:avLst/>
            <a:gdLst/>
            <a:ahLst/>
            <a:cxnLst/>
            <a:rect l="l" t="t" r="r" b="b"/>
            <a:pathLst>
              <a:path w="134844" h="2047821">
                <a:moveTo>
                  <a:pt x="113699" y="2047306"/>
                </a:moveTo>
                <a:lnTo>
                  <a:pt x="134844" y="2042602"/>
                </a:lnTo>
                <a:lnTo>
                  <a:pt x="27513" y="579"/>
                </a:lnTo>
                <a:lnTo>
                  <a:pt x="9628" y="0"/>
                </a:lnTo>
                <a:lnTo>
                  <a:pt x="0" y="492326"/>
                </a:lnTo>
                <a:lnTo>
                  <a:pt x="87951" y="2005803"/>
                </a:lnTo>
                <a:lnTo>
                  <a:pt x="113628" y="2047821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74067" y="1303251"/>
            <a:ext cx="160106" cy="2047813"/>
          </a:xfrm>
          <a:custGeom>
            <a:avLst/>
            <a:gdLst/>
            <a:ahLst/>
            <a:cxnLst/>
            <a:rect l="l" t="t" r="r" b="b"/>
            <a:pathLst>
              <a:path w="160106" h="2047813">
                <a:moveTo>
                  <a:pt x="0" y="8413"/>
                </a:moveTo>
                <a:lnTo>
                  <a:pt x="56113" y="0"/>
                </a:lnTo>
                <a:lnTo>
                  <a:pt x="160106" y="2047813"/>
                </a:lnTo>
                <a:lnTo>
                  <a:pt x="118110" y="2020815"/>
                </a:lnTo>
                <a:lnTo>
                  <a:pt x="0" y="8413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574067" y="1303251"/>
            <a:ext cx="160106" cy="2047813"/>
          </a:xfrm>
          <a:custGeom>
            <a:avLst/>
            <a:gdLst/>
            <a:ahLst/>
            <a:cxnLst/>
            <a:rect l="l" t="t" r="r" b="b"/>
            <a:pathLst>
              <a:path w="160106" h="2047813">
                <a:moveTo>
                  <a:pt x="0" y="8413"/>
                </a:moveTo>
                <a:lnTo>
                  <a:pt x="56113" y="0"/>
                </a:lnTo>
                <a:lnTo>
                  <a:pt x="160106" y="2047813"/>
                </a:lnTo>
                <a:lnTo>
                  <a:pt x="118110" y="2020815"/>
                </a:lnTo>
                <a:lnTo>
                  <a:pt x="0" y="8413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596192" y="1931599"/>
            <a:ext cx="39644" cy="76821"/>
          </a:xfrm>
          <a:custGeom>
            <a:avLst/>
            <a:gdLst/>
            <a:ahLst/>
            <a:cxnLst/>
            <a:rect l="l" t="t" r="r" b="b"/>
            <a:pathLst>
              <a:path w="39644" h="76821">
                <a:moveTo>
                  <a:pt x="8299" y="0"/>
                </a:moveTo>
                <a:lnTo>
                  <a:pt x="19014" y="836"/>
                </a:lnTo>
                <a:lnTo>
                  <a:pt x="26312" y="1558"/>
                </a:lnTo>
                <a:lnTo>
                  <a:pt x="32109" y="7298"/>
                </a:lnTo>
                <a:lnTo>
                  <a:pt x="32896" y="14589"/>
                </a:lnTo>
                <a:lnTo>
                  <a:pt x="39644" y="76821"/>
                </a:lnTo>
                <a:lnTo>
                  <a:pt x="0" y="61975"/>
                </a:lnTo>
                <a:lnTo>
                  <a:pt x="2287" y="59301"/>
                </a:lnTo>
                <a:lnTo>
                  <a:pt x="8299" y="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596192" y="1931599"/>
            <a:ext cx="39644" cy="76821"/>
          </a:xfrm>
          <a:custGeom>
            <a:avLst/>
            <a:gdLst/>
            <a:ahLst/>
            <a:cxnLst/>
            <a:rect l="l" t="t" r="r" b="b"/>
            <a:pathLst>
              <a:path w="39644" h="76821">
                <a:moveTo>
                  <a:pt x="0" y="61975"/>
                </a:moveTo>
                <a:lnTo>
                  <a:pt x="39644" y="76821"/>
                </a:lnTo>
                <a:lnTo>
                  <a:pt x="32896" y="14589"/>
                </a:lnTo>
                <a:lnTo>
                  <a:pt x="32109" y="7298"/>
                </a:lnTo>
                <a:lnTo>
                  <a:pt x="26312" y="1558"/>
                </a:lnTo>
                <a:lnTo>
                  <a:pt x="19014" y="836"/>
                </a:lnTo>
                <a:lnTo>
                  <a:pt x="8299" y="0"/>
                </a:lnTo>
                <a:lnTo>
                  <a:pt x="2287" y="59301"/>
                </a:lnTo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559845" y="1356068"/>
            <a:ext cx="220623" cy="1070466"/>
          </a:xfrm>
          <a:custGeom>
            <a:avLst/>
            <a:gdLst/>
            <a:ahLst/>
            <a:cxnLst/>
            <a:rect l="l" t="t" r="r" b="b"/>
            <a:pathLst>
              <a:path w="220623" h="1070466">
                <a:moveTo>
                  <a:pt x="74699" y="121"/>
                </a:moveTo>
                <a:lnTo>
                  <a:pt x="115801" y="8600"/>
                </a:lnTo>
                <a:lnTo>
                  <a:pt x="146978" y="33778"/>
                </a:lnTo>
                <a:lnTo>
                  <a:pt x="165365" y="71284"/>
                </a:lnTo>
                <a:lnTo>
                  <a:pt x="220623" y="958325"/>
                </a:lnTo>
                <a:lnTo>
                  <a:pt x="220525" y="970497"/>
                </a:lnTo>
                <a:lnTo>
                  <a:pt x="210802" y="1006956"/>
                </a:lnTo>
                <a:lnTo>
                  <a:pt x="183827" y="1044203"/>
                </a:lnTo>
                <a:lnTo>
                  <a:pt x="150510" y="1065401"/>
                </a:lnTo>
                <a:lnTo>
                  <a:pt x="125665" y="1070466"/>
                </a:lnTo>
                <a:lnTo>
                  <a:pt x="72340" y="1069587"/>
                </a:lnTo>
                <a:lnTo>
                  <a:pt x="64970" y="1069458"/>
                </a:lnTo>
                <a:lnTo>
                  <a:pt x="59094" y="1062961"/>
                </a:lnTo>
                <a:lnTo>
                  <a:pt x="59201" y="1055069"/>
                </a:lnTo>
                <a:lnTo>
                  <a:pt x="59316" y="1047249"/>
                </a:lnTo>
                <a:lnTo>
                  <a:pt x="65270" y="1040994"/>
                </a:lnTo>
                <a:lnTo>
                  <a:pt x="72747" y="1040994"/>
                </a:lnTo>
                <a:lnTo>
                  <a:pt x="125694" y="1041866"/>
                </a:lnTo>
                <a:lnTo>
                  <a:pt x="137236" y="1039874"/>
                </a:lnTo>
                <a:lnTo>
                  <a:pt x="170428" y="1018504"/>
                </a:lnTo>
                <a:lnTo>
                  <a:pt x="192011" y="979767"/>
                </a:lnTo>
                <a:lnTo>
                  <a:pt x="194003" y="960169"/>
                </a:lnTo>
                <a:lnTo>
                  <a:pt x="141670" y="92233"/>
                </a:lnTo>
                <a:lnTo>
                  <a:pt x="126702" y="52546"/>
                </a:lnTo>
                <a:lnTo>
                  <a:pt x="93361" y="30525"/>
                </a:lnTo>
                <a:lnTo>
                  <a:pt x="77429" y="28571"/>
                </a:lnTo>
                <a:lnTo>
                  <a:pt x="15911" y="37192"/>
                </a:lnTo>
                <a:lnTo>
                  <a:pt x="8592" y="38250"/>
                </a:lnTo>
                <a:lnTo>
                  <a:pt x="1908" y="32703"/>
                </a:lnTo>
                <a:lnTo>
                  <a:pt x="957" y="24875"/>
                </a:lnTo>
                <a:lnTo>
                  <a:pt x="0" y="17041"/>
                </a:lnTo>
                <a:lnTo>
                  <a:pt x="5146" y="9864"/>
                </a:lnTo>
                <a:lnTo>
                  <a:pt x="12452" y="8842"/>
                </a:lnTo>
                <a:lnTo>
                  <a:pt x="74699" y="121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559845" y="1356068"/>
            <a:ext cx="220623" cy="1070466"/>
          </a:xfrm>
          <a:custGeom>
            <a:avLst/>
            <a:gdLst/>
            <a:ahLst/>
            <a:cxnLst/>
            <a:rect l="l" t="t" r="r" b="b"/>
            <a:pathLst>
              <a:path w="220623" h="1070466">
                <a:moveTo>
                  <a:pt x="125866" y="1070466"/>
                </a:moveTo>
                <a:lnTo>
                  <a:pt x="125665" y="1070466"/>
                </a:lnTo>
                <a:lnTo>
                  <a:pt x="72340" y="1069587"/>
                </a:lnTo>
                <a:lnTo>
                  <a:pt x="64970" y="1069458"/>
                </a:lnTo>
                <a:lnTo>
                  <a:pt x="59094" y="1062961"/>
                </a:lnTo>
                <a:lnTo>
                  <a:pt x="59201" y="1055069"/>
                </a:lnTo>
                <a:lnTo>
                  <a:pt x="59316" y="1047249"/>
                </a:lnTo>
                <a:lnTo>
                  <a:pt x="65270" y="1040994"/>
                </a:lnTo>
                <a:lnTo>
                  <a:pt x="72540" y="1040994"/>
                </a:lnTo>
                <a:lnTo>
                  <a:pt x="72747" y="1040994"/>
                </a:lnTo>
                <a:lnTo>
                  <a:pt x="125694" y="1041866"/>
                </a:lnTo>
                <a:lnTo>
                  <a:pt x="160023" y="1027956"/>
                </a:lnTo>
                <a:lnTo>
                  <a:pt x="187903" y="991892"/>
                </a:lnTo>
                <a:lnTo>
                  <a:pt x="194003" y="960169"/>
                </a:lnTo>
                <a:lnTo>
                  <a:pt x="141670" y="92233"/>
                </a:lnTo>
                <a:lnTo>
                  <a:pt x="126702" y="52546"/>
                </a:lnTo>
                <a:lnTo>
                  <a:pt x="93361" y="30525"/>
                </a:lnTo>
                <a:lnTo>
                  <a:pt x="77429" y="28571"/>
                </a:lnTo>
                <a:lnTo>
                  <a:pt x="15911" y="37192"/>
                </a:lnTo>
                <a:lnTo>
                  <a:pt x="8592" y="38250"/>
                </a:lnTo>
                <a:lnTo>
                  <a:pt x="1908" y="32703"/>
                </a:lnTo>
                <a:lnTo>
                  <a:pt x="957" y="24875"/>
                </a:lnTo>
                <a:lnTo>
                  <a:pt x="0" y="17041"/>
                </a:lnTo>
                <a:lnTo>
                  <a:pt x="5146" y="9864"/>
                </a:lnTo>
                <a:lnTo>
                  <a:pt x="12452" y="8842"/>
                </a:lnTo>
                <a:lnTo>
                  <a:pt x="74699" y="121"/>
                </a:lnTo>
                <a:lnTo>
                  <a:pt x="75170" y="50"/>
                </a:lnTo>
                <a:lnTo>
                  <a:pt x="75635" y="14"/>
                </a:lnTo>
                <a:lnTo>
                  <a:pt x="115801" y="8600"/>
                </a:lnTo>
                <a:lnTo>
                  <a:pt x="146978" y="33778"/>
                </a:lnTo>
                <a:lnTo>
                  <a:pt x="165365" y="71284"/>
                </a:lnTo>
                <a:lnTo>
                  <a:pt x="220623" y="958325"/>
                </a:lnTo>
                <a:lnTo>
                  <a:pt x="220525" y="970497"/>
                </a:lnTo>
                <a:lnTo>
                  <a:pt x="210802" y="1006956"/>
                </a:lnTo>
                <a:lnTo>
                  <a:pt x="183827" y="1044203"/>
                </a:lnTo>
                <a:lnTo>
                  <a:pt x="150510" y="1065401"/>
                </a:lnTo>
                <a:lnTo>
                  <a:pt x="126037" y="1070466"/>
                </a:lnTo>
                <a:lnTo>
                  <a:pt x="125866" y="1070466"/>
                </a:lnTo>
                <a:close/>
              </a:path>
            </a:pathLst>
          </a:custGeom>
          <a:ln w="71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181581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894888" y="314838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973747" y="328210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10328" y="324553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08865" y="270358"/>
            <a:ext cx="2015998" cy="3167761"/>
          </a:xfrm>
          <a:custGeom>
            <a:avLst/>
            <a:gdLst/>
            <a:ahLst/>
            <a:cxnLst/>
            <a:rect l="l" t="t" r="r" b="b"/>
            <a:pathLst>
              <a:path w="2015998" h="3167761">
                <a:moveTo>
                  <a:pt x="0" y="3167761"/>
                </a:moveTo>
                <a:lnTo>
                  <a:pt x="2015998" y="3167761"/>
                </a:lnTo>
                <a:lnTo>
                  <a:pt x="2015998" y="0"/>
                </a:lnTo>
                <a:lnTo>
                  <a:pt x="0" y="0"/>
                </a:lnTo>
                <a:lnTo>
                  <a:pt x="0" y="31677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08867" y="270363"/>
            <a:ext cx="2015998" cy="2644521"/>
          </a:xfrm>
          <a:custGeom>
            <a:avLst/>
            <a:gdLst/>
            <a:ahLst/>
            <a:cxnLst/>
            <a:rect l="l" t="t" r="r" b="b"/>
            <a:pathLst>
              <a:path w="2015998" h="2644521">
                <a:moveTo>
                  <a:pt x="0" y="0"/>
                </a:moveTo>
                <a:lnTo>
                  <a:pt x="0" y="2644521"/>
                </a:lnTo>
                <a:lnTo>
                  <a:pt x="2015998" y="2556395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86780" y="248847"/>
            <a:ext cx="2244648" cy="2675750"/>
          </a:xfrm>
          <a:custGeom>
            <a:avLst/>
            <a:gdLst/>
            <a:ahLst/>
            <a:cxnLst/>
            <a:rect l="l" t="t" r="r" b="b"/>
            <a:pathLst>
              <a:path w="2244648" h="2675750">
                <a:moveTo>
                  <a:pt x="222084" y="2666042"/>
                </a:moveTo>
                <a:lnTo>
                  <a:pt x="2238082" y="257791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5261" y="3004289"/>
            <a:ext cx="51346" cy="36766"/>
          </a:xfrm>
          <a:custGeom>
            <a:avLst/>
            <a:gdLst/>
            <a:ahLst/>
            <a:cxnLst/>
            <a:rect l="l" t="t" r="r" b="b"/>
            <a:pathLst>
              <a:path w="51346" h="36766">
                <a:moveTo>
                  <a:pt x="1536" y="0"/>
                </a:moveTo>
                <a:lnTo>
                  <a:pt x="0" y="10883"/>
                </a:lnTo>
                <a:lnTo>
                  <a:pt x="1295" y="14008"/>
                </a:lnTo>
                <a:lnTo>
                  <a:pt x="9953" y="23026"/>
                </a:lnTo>
                <a:lnTo>
                  <a:pt x="22910" y="31896"/>
                </a:lnTo>
                <a:lnTo>
                  <a:pt x="29222" y="35204"/>
                </a:lnTo>
                <a:lnTo>
                  <a:pt x="34429" y="36766"/>
                </a:lnTo>
                <a:lnTo>
                  <a:pt x="45008" y="35153"/>
                </a:lnTo>
                <a:lnTo>
                  <a:pt x="48145" y="34709"/>
                </a:lnTo>
                <a:lnTo>
                  <a:pt x="51295" y="34251"/>
                </a:lnTo>
                <a:lnTo>
                  <a:pt x="51346" y="23291"/>
                </a:lnTo>
                <a:lnTo>
                  <a:pt x="37909" y="7988"/>
                </a:lnTo>
                <a:lnTo>
                  <a:pt x="153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5261" y="3004289"/>
            <a:ext cx="51346" cy="36766"/>
          </a:xfrm>
          <a:custGeom>
            <a:avLst/>
            <a:gdLst/>
            <a:ahLst/>
            <a:cxnLst/>
            <a:rect l="l" t="t" r="r" b="b"/>
            <a:pathLst>
              <a:path w="51346" h="36766">
                <a:moveTo>
                  <a:pt x="1536" y="0"/>
                </a:moveTo>
                <a:lnTo>
                  <a:pt x="0" y="10883"/>
                </a:lnTo>
                <a:lnTo>
                  <a:pt x="1295" y="14008"/>
                </a:lnTo>
                <a:lnTo>
                  <a:pt x="9953" y="23026"/>
                </a:lnTo>
                <a:lnTo>
                  <a:pt x="22910" y="31896"/>
                </a:lnTo>
                <a:lnTo>
                  <a:pt x="29222" y="35204"/>
                </a:lnTo>
                <a:lnTo>
                  <a:pt x="34429" y="36766"/>
                </a:lnTo>
                <a:lnTo>
                  <a:pt x="45008" y="35153"/>
                </a:lnTo>
                <a:lnTo>
                  <a:pt x="48145" y="34709"/>
                </a:lnTo>
                <a:lnTo>
                  <a:pt x="51295" y="34251"/>
                </a:lnTo>
                <a:lnTo>
                  <a:pt x="51346" y="23291"/>
                </a:lnTo>
                <a:lnTo>
                  <a:pt x="37909" y="7988"/>
                </a:lnTo>
                <a:lnTo>
                  <a:pt x="1536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56528" y="1967399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9" y="1059129"/>
                </a:moveTo>
                <a:lnTo>
                  <a:pt x="30340" y="1058976"/>
                </a:lnTo>
                <a:lnTo>
                  <a:pt x="154101" y="1257"/>
                </a:lnTo>
                <a:lnTo>
                  <a:pt x="135966" y="0"/>
                </a:lnTo>
                <a:lnTo>
                  <a:pt x="110578" y="50660"/>
                </a:lnTo>
                <a:lnTo>
                  <a:pt x="0" y="1028217"/>
                </a:lnTo>
                <a:lnTo>
                  <a:pt x="11899" y="105912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56528" y="1967399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9" y="1059129"/>
                </a:moveTo>
                <a:lnTo>
                  <a:pt x="30340" y="1058976"/>
                </a:lnTo>
                <a:lnTo>
                  <a:pt x="154101" y="1257"/>
                </a:lnTo>
                <a:lnTo>
                  <a:pt x="135966" y="0"/>
                </a:lnTo>
                <a:lnTo>
                  <a:pt x="110578" y="50660"/>
                </a:lnTo>
                <a:lnTo>
                  <a:pt x="0" y="1028217"/>
                </a:lnTo>
                <a:lnTo>
                  <a:pt x="11899" y="1059129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36795" y="1945889"/>
            <a:ext cx="155702" cy="1080643"/>
          </a:xfrm>
          <a:custGeom>
            <a:avLst/>
            <a:gdLst/>
            <a:ahLst/>
            <a:cxnLst/>
            <a:rect l="l" t="t" r="r" b="b"/>
            <a:pathLst>
              <a:path w="155702" h="1080643">
                <a:moveTo>
                  <a:pt x="119634" y="0"/>
                </a:moveTo>
                <a:lnTo>
                  <a:pt x="0" y="1058392"/>
                </a:lnTo>
                <a:lnTo>
                  <a:pt x="31635" y="1080643"/>
                </a:lnTo>
                <a:lnTo>
                  <a:pt x="155702" y="21501"/>
                </a:lnTo>
                <a:lnTo>
                  <a:pt x="119634" y="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36795" y="1945889"/>
            <a:ext cx="155702" cy="1080643"/>
          </a:xfrm>
          <a:custGeom>
            <a:avLst/>
            <a:gdLst/>
            <a:ahLst/>
            <a:cxnLst/>
            <a:rect l="l" t="t" r="r" b="b"/>
            <a:pathLst>
              <a:path w="155702" h="1080643">
                <a:moveTo>
                  <a:pt x="119634" y="0"/>
                </a:moveTo>
                <a:lnTo>
                  <a:pt x="0" y="1058392"/>
                </a:lnTo>
                <a:lnTo>
                  <a:pt x="31635" y="1080643"/>
                </a:lnTo>
                <a:lnTo>
                  <a:pt x="155702" y="21501"/>
                </a:lnTo>
                <a:lnTo>
                  <a:pt x="119634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81028" y="2921347"/>
            <a:ext cx="384733" cy="59474"/>
          </a:xfrm>
          <a:custGeom>
            <a:avLst/>
            <a:gdLst/>
            <a:ahLst/>
            <a:cxnLst/>
            <a:rect l="l" t="t" r="r" b="b"/>
            <a:pathLst>
              <a:path w="384733" h="59474">
                <a:moveTo>
                  <a:pt x="0" y="59474"/>
                </a:moveTo>
                <a:lnTo>
                  <a:pt x="380898" y="31991"/>
                </a:lnTo>
                <a:lnTo>
                  <a:pt x="384733" y="8077"/>
                </a:lnTo>
                <a:lnTo>
                  <a:pt x="368046" y="0"/>
                </a:lnTo>
                <a:lnTo>
                  <a:pt x="76" y="23469"/>
                </a:lnTo>
                <a:lnTo>
                  <a:pt x="0" y="59474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81028" y="2921347"/>
            <a:ext cx="384733" cy="59474"/>
          </a:xfrm>
          <a:custGeom>
            <a:avLst/>
            <a:gdLst/>
            <a:ahLst/>
            <a:cxnLst/>
            <a:rect l="l" t="t" r="r" b="b"/>
            <a:pathLst>
              <a:path w="384733" h="59474">
                <a:moveTo>
                  <a:pt x="0" y="59474"/>
                </a:moveTo>
                <a:lnTo>
                  <a:pt x="380898" y="31991"/>
                </a:lnTo>
                <a:lnTo>
                  <a:pt x="384733" y="8077"/>
                </a:lnTo>
                <a:lnTo>
                  <a:pt x="368046" y="0"/>
                </a:lnTo>
                <a:lnTo>
                  <a:pt x="76" y="23469"/>
                </a:lnTo>
                <a:lnTo>
                  <a:pt x="0" y="59474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79406" y="2935774"/>
            <a:ext cx="365163" cy="21005"/>
          </a:xfrm>
          <a:custGeom>
            <a:avLst/>
            <a:gdLst/>
            <a:ahLst/>
            <a:cxnLst/>
            <a:rect l="l" t="t" r="r" b="b"/>
            <a:pathLst>
              <a:path w="365163" h="21005">
                <a:moveTo>
                  <a:pt x="365163" y="0"/>
                </a:moveTo>
                <a:lnTo>
                  <a:pt x="0" y="21005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48113" y="1911453"/>
            <a:ext cx="42760" cy="60937"/>
          </a:xfrm>
          <a:custGeom>
            <a:avLst/>
            <a:gdLst/>
            <a:ahLst/>
            <a:cxnLst/>
            <a:rect l="l" t="t" r="r" b="b"/>
            <a:pathLst>
              <a:path w="42760" h="60937">
                <a:moveTo>
                  <a:pt x="42760" y="599"/>
                </a:moveTo>
                <a:lnTo>
                  <a:pt x="39928" y="231"/>
                </a:lnTo>
                <a:lnTo>
                  <a:pt x="26273" y="0"/>
                </a:lnTo>
                <a:lnTo>
                  <a:pt x="12280" y="4917"/>
                </a:lnTo>
                <a:lnTo>
                  <a:pt x="7061" y="12029"/>
                </a:lnTo>
                <a:lnTo>
                  <a:pt x="2836" y="25101"/>
                </a:lnTo>
                <a:lnTo>
                  <a:pt x="1447" y="36972"/>
                </a:lnTo>
                <a:lnTo>
                  <a:pt x="977" y="45303"/>
                </a:lnTo>
                <a:lnTo>
                  <a:pt x="0" y="53837"/>
                </a:lnTo>
                <a:lnTo>
                  <a:pt x="23647" y="60937"/>
                </a:lnTo>
                <a:lnTo>
                  <a:pt x="40525" y="51920"/>
                </a:lnTo>
                <a:lnTo>
                  <a:pt x="42760" y="5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48113" y="1911453"/>
            <a:ext cx="42760" cy="60937"/>
          </a:xfrm>
          <a:custGeom>
            <a:avLst/>
            <a:gdLst/>
            <a:ahLst/>
            <a:cxnLst/>
            <a:rect l="l" t="t" r="r" b="b"/>
            <a:pathLst>
              <a:path w="42760" h="60937">
                <a:moveTo>
                  <a:pt x="1447" y="36972"/>
                </a:moveTo>
                <a:lnTo>
                  <a:pt x="2836" y="25101"/>
                </a:lnTo>
                <a:lnTo>
                  <a:pt x="7061" y="12029"/>
                </a:lnTo>
                <a:lnTo>
                  <a:pt x="12280" y="4917"/>
                </a:lnTo>
                <a:lnTo>
                  <a:pt x="26273" y="0"/>
                </a:lnTo>
                <a:lnTo>
                  <a:pt x="39928" y="231"/>
                </a:lnTo>
                <a:lnTo>
                  <a:pt x="42760" y="599"/>
                </a:lnTo>
                <a:lnTo>
                  <a:pt x="40525" y="51920"/>
                </a:lnTo>
                <a:lnTo>
                  <a:pt x="23647" y="60937"/>
                </a:lnTo>
                <a:lnTo>
                  <a:pt x="0" y="53837"/>
                </a:lnTo>
                <a:lnTo>
                  <a:pt x="977" y="45303"/>
                </a:lnTo>
                <a:lnTo>
                  <a:pt x="1447" y="36972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53077" y="3281064"/>
            <a:ext cx="73113" cy="48844"/>
          </a:xfrm>
          <a:custGeom>
            <a:avLst/>
            <a:gdLst/>
            <a:ahLst/>
            <a:cxnLst/>
            <a:rect l="l" t="t" r="r" b="b"/>
            <a:pathLst>
              <a:path w="73113" h="48844">
                <a:moveTo>
                  <a:pt x="2209" y="16484"/>
                </a:moveTo>
                <a:lnTo>
                  <a:pt x="3022" y="18630"/>
                </a:lnTo>
                <a:lnTo>
                  <a:pt x="9110" y="23690"/>
                </a:lnTo>
                <a:lnTo>
                  <a:pt x="22200" y="32568"/>
                </a:lnTo>
                <a:lnTo>
                  <a:pt x="36678" y="41599"/>
                </a:lnTo>
                <a:lnTo>
                  <a:pt x="46932" y="47117"/>
                </a:lnTo>
                <a:lnTo>
                  <a:pt x="53759" y="48844"/>
                </a:lnTo>
                <a:lnTo>
                  <a:pt x="68389" y="42583"/>
                </a:lnTo>
                <a:lnTo>
                  <a:pt x="73113" y="40563"/>
                </a:lnTo>
                <a:lnTo>
                  <a:pt x="70624" y="28397"/>
                </a:lnTo>
                <a:lnTo>
                  <a:pt x="25158" y="8813"/>
                </a:lnTo>
                <a:lnTo>
                  <a:pt x="14516" y="241"/>
                </a:lnTo>
                <a:lnTo>
                  <a:pt x="177" y="0"/>
                </a:lnTo>
                <a:lnTo>
                  <a:pt x="152" y="812"/>
                </a:lnTo>
                <a:lnTo>
                  <a:pt x="0" y="3975"/>
                </a:lnTo>
                <a:lnTo>
                  <a:pt x="2209" y="164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853077" y="3281064"/>
            <a:ext cx="73113" cy="48844"/>
          </a:xfrm>
          <a:custGeom>
            <a:avLst/>
            <a:gdLst/>
            <a:ahLst/>
            <a:cxnLst/>
            <a:rect l="l" t="t" r="r" b="b"/>
            <a:pathLst>
              <a:path w="73113" h="48844">
                <a:moveTo>
                  <a:pt x="14516" y="241"/>
                </a:moveTo>
                <a:lnTo>
                  <a:pt x="177" y="0"/>
                </a:lnTo>
                <a:lnTo>
                  <a:pt x="152" y="812"/>
                </a:lnTo>
                <a:lnTo>
                  <a:pt x="0" y="3975"/>
                </a:lnTo>
                <a:lnTo>
                  <a:pt x="2209" y="16484"/>
                </a:lnTo>
                <a:lnTo>
                  <a:pt x="3022" y="18630"/>
                </a:lnTo>
                <a:lnTo>
                  <a:pt x="9110" y="23690"/>
                </a:lnTo>
                <a:lnTo>
                  <a:pt x="22200" y="32568"/>
                </a:lnTo>
                <a:lnTo>
                  <a:pt x="36678" y="41599"/>
                </a:lnTo>
                <a:lnTo>
                  <a:pt x="46932" y="47117"/>
                </a:lnTo>
                <a:lnTo>
                  <a:pt x="53759" y="48844"/>
                </a:lnTo>
                <a:lnTo>
                  <a:pt x="68389" y="42583"/>
                </a:lnTo>
                <a:lnTo>
                  <a:pt x="70751" y="41579"/>
                </a:lnTo>
                <a:lnTo>
                  <a:pt x="73113" y="40563"/>
                </a:lnTo>
                <a:lnTo>
                  <a:pt x="70624" y="28397"/>
                </a:lnTo>
                <a:lnTo>
                  <a:pt x="25158" y="8813"/>
                </a:lnTo>
                <a:lnTo>
                  <a:pt x="14516" y="241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19103" y="1285566"/>
            <a:ext cx="75869" cy="30238"/>
          </a:xfrm>
          <a:custGeom>
            <a:avLst/>
            <a:gdLst/>
            <a:ahLst/>
            <a:cxnLst/>
            <a:rect l="l" t="t" r="r" b="b"/>
            <a:pathLst>
              <a:path w="75869" h="30238">
                <a:moveTo>
                  <a:pt x="74803" y="3124"/>
                </a:moveTo>
                <a:lnTo>
                  <a:pt x="62725" y="533"/>
                </a:lnTo>
                <a:lnTo>
                  <a:pt x="56540" y="0"/>
                </a:lnTo>
                <a:lnTo>
                  <a:pt x="48109" y="1324"/>
                </a:lnTo>
                <a:lnTo>
                  <a:pt x="32273" y="4780"/>
                </a:lnTo>
                <a:lnTo>
                  <a:pt x="15357" y="8891"/>
                </a:lnTo>
                <a:lnTo>
                  <a:pt x="3691" y="12184"/>
                </a:lnTo>
                <a:lnTo>
                  <a:pt x="0" y="14833"/>
                </a:lnTo>
                <a:lnTo>
                  <a:pt x="1320" y="22161"/>
                </a:lnTo>
                <a:lnTo>
                  <a:pt x="47129" y="30238"/>
                </a:lnTo>
                <a:lnTo>
                  <a:pt x="75869" y="13614"/>
                </a:lnTo>
                <a:lnTo>
                  <a:pt x="74803" y="31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19103" y="1285566"/>
            <a:ext cx="75869" cy="30238"/>
          </a:xfrm>
          <a:custGeom>
            <a:avLst/>
            <a:gdLst/>
            <a:ahLst/>
            <a:cxnLst/>
            <a:rect l="l" t="t" r="r" b="b"/>
            <a:pathLst>
              <a:path w="75869" h="30238">
                <a:moveTo>
                  <a:pt x="74803" y="3124"/>
                </a:moveTo>
                <a:lnTo>
                  <a:pt x="62725" y="533"/>
                </a:lnTo>
                <a:lnTo>
                  <a:pt x="56540" y="0"/>
                </a:lnTo>
                <a:lnTo>
                  <a:pt x="48109" y="1324"/>
                </a:lnTo>
                <a:lnTo>
                  <a:pt x="32273" y="4780"/>
                </a:lnTo>
                <a:lnTo>
                  <a:pt x="15357" y="8891"/>
                </a:lnTo>
                <a:lnTo>
                  <a:pt x="3691" y="12184"/>
                </a:lnTo>
                <a:lnTo>
                  <a:pt x="1854" y="12992"/>
                </a:lnTo>
                <a:lnTo>
                  <a:pt x="0" y="14833"/>
                </a:lnTo>
                <a:lnTo>
                  <a:pt x="1320" y="22161"/>
                </a:lnTo>
                <a:lnTo>
                  <a:pt x="47129" y="30238"/>
                </a:lnTo>
                <a:lnTo>
                  <a:pt x="75869" y="13614"/>
                </a:lnTo>
                <a:lnTo>
                  <a:pt x="74803" y="3124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76106" y="1295742"/>
            <a:ext cx="247599" cy="2018931"/>
          </a:xfrm>
          <a:custGeom>
            <a:avLst/>
            <a:gdLst/>
            <a:ahLst/>
            <a:cxnLst/>
            <a:rect l="l" t="t" r="r" b="b"/>
            <a:pathLst>
              <a:path w="247599" h="2018931">
                <a:moveTo>
                  <a:pt x="226453" y="2018411"/>
                </a:moveTo>
                <a:lnTo>
                  <a:pt x="247599" y="2013712"/>
                </a:lnTo>
                <a:lnTo>
                  <a:pt x="18669" y="1816"/>
                </a:lnTo>
                <a:lnTo>
                  <a:pt x="0" y="0"/>
                </a:lnTo>
                <a:lnTo>
                  <a:pt x="9321" y="477189"/>
                </a:lnTo>
                <a:lnTo>
                  <a:pt x="200710" y="1976907"/>
                </a:lnTo>
                <a:lnTo>
                  <a:pt x="226377" y="2018931"/>
                </a:lnTo>
                <a:lnTo>
                  <a:pt x="226453" y="2018411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76106" y="1295742"/>
            <a:ext cx="247599" cy="2018931"/>
          </a:xfrm>
          <a:custGeom>
            <a:avLst/>
            <a:gdLst/>
            <a:ahLst/>
            <a:cxnLst/>
            <a:rect l="l" t="t" r="r" b="b"/>
            <a:pathLst>
              <a:path w="247599" h="2018931">
                <a:moveTo>
                  <a:pt x="226453" y="2018411"/>
                </a:moveTo>
                <a:lnTo>
                  <a:pt x="247599" y="2013712"/>
                </a:lnTo>
                <a:lnTo>
                  <a:pt x="18669" y="1816"/>
                </a:lnTo>
                <a:lnTo>
                  <a:pt x="0" y="0"/>
                </a:lnTo>
                <a:lnTo>
                  <a:pt x="9321" y="477189"/>
                </a:lnTo>
                <a:lnTo>
                  <a:pt x="200710" y="1976907"/>
                </a:lnTo>
                <a:lnTo>
                  <a:pt x="226377" y="2018931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20427" y="1295747"/>
            <a:ext cx="282054" cy="2018919"/>
          </a:xfrm>
          <a:custGeom>
            <a:avLst/>
            <a:gdLst/>
            <a:ahLst/>
            <a:cxnLst/>
            <a:rect l="l" t="t" r="r" b="b"/>
            <a:pathLst>
              <a:path w="282054" h="2018918">
                <a:moveTo>
                  <a:pt x="0" y="11988"/>
                </a:moveTo>
                <a:lnTo>
                  <a:pt x="232219" y="1987283"/>
                </a:lnTo>
                <a:lnTo>
                  <a:pt x="282054" y="2018919"/>
                </a:lnTo>
                <a:lnTo>
                  <a:pt x="55689" y="0"/>
                </a:lnTo>
                <a:lnTo>
                  <a:pt x="0" y="11988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20427" y="1295747"/>
            <a:ext cx="282054" cy="2018919"/>
          </a:xfrm>
          <a:custGeom>
            <a:avLst/>
            <a:gdLst/>
            <a:ahLst/>
            <a:cxnLst/>
            <a:rect l="l" t="t" r="r" b="b"/>
            <a:pathLst>
              <a:path w="282054" h="2018918">
                <a:moveTo>
                  <a:pt x="0" y="11988"/>
                </a:moveTo>
                <a:lnTo>
                  <a:pt x="55689" y="0"/>
                </a:lnTo>
                <a:lnTo>
                  <a:pt x="282054" y="2018919"/>
                </a:lnTo>
                <a:lnTo>
                  <a:pt x="232219" y="1987283"/>
                </a:lnTo>
                <a:lnTo>
                  <a:pt x="0" y="11988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590305" y="2596202"/>
            <a:ext cx="246037" cy="275247"/>
          </a:xfrm>
          <a:custGeom>
            <a:avLst/>
            <a:gdLst/>
            <a:ahLst/>
            <a:cxnLst/>
            <a:rect l="l" t="t" r="r" b="b"/>
            <a:pathLst>
              <a:path w="246037" h="275247">
                <a:moveTo>
                  <a:pt x="240525" y="275247"/>
                </a:moveTo>
                <a:lnTo>
                  <a:pt x="246037" y="251358"/>
                </a:lnTo>
                <a:lnTo>
                  <a:pt x="3670" y="0"/>
                </a:lnTo>
                <a:lnTo>
                  <a:pt x="0" y="28486"/>
                </a:lnTo>
                <a:lnTo>
                  <a:pt x="240525" y="2752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590305" y="2596202"/>
            <a:ext cx="246037" cy="275247"/>
          </a:xfrm>
          <a:custGeom>
            <a:avLst/>
            <a:gdLst/>
            <a:ahLst/>
            <a:cxnLst/>
            <a:rect l="l" t="t" r="r" b="b"/>
            <a:pathLst>
              <a:path w="246037" h="275247">
                <a:moveTo>
                  <a:pt x="240525" y="275247"/>
                </a:moveTo>
                <a:lnTo>
                  <a:pt x="246037" y="251358"/>
                </a:lnTo>
                <a:lnTo>
                  <a:pt x="3670" y="0"/>
                </a:lnTo>
                <a:lnTo>
                  <a:pt x="0" y="28486"/>
                </a:lnTo>
                <a:lnTo>
                  <a:pt x="240525" y="275247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71972" y="1911134"/>
            <a:ext cx="39649" cy="76822"/>
          </a:xfrm>
          <a:custGeom>
            <a:avLst/>
            <a:gdLst/>
            <a:ahLst/>
            <a:cxnLst/>
            <a:rect l="l" t="t" r="r" b="b"/>
            <a:pathLst>
              <a:path w="39649" h="76822">
                <a:moveTo>
                  <a:pt x="26314" y="1562"/>
                </a:moveTo>
                <a:lnTo>
                  <a:pt x="19011" y="838"/>
                </a:lnTo>
                <a:lnTo>
                  <a:pt x="8293" y="0"/>
                </a:lnTo>
                <a:lnTo>
                  <a:pt x="2286" y="59296"/>
                </a:lnTo>
                <a:lnTo>
                  <a:pt x="0" y="61975"/>
                </a:lnTo>
                <a:lnTo>
                  <a:pt x="39649" y="76822"/>
                </a:lnTo>
                <a:lnTo>
                  <a:pt x="32893" y="14592"/>
                </a:lnTo>
                <a:lnTo>
                  <a:pt x="32105" y="7302"/>
                </a:lnTo>
                <a:lnTo>
                  <a:pt x="26314" y="1562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71972" y="1911134"/>
            <a:ext cx="39649" cy="76822"/>
          </a:xfrm>
          <a:custGeom>
            <a:avLst/>
            <a:gdLst/>
            <a:ahLst/>
            <a:cxnLst/>
            <a:rect l="l" t="t" r="r" b="b"/>
            <a:pathLst>
              <a:path w="39649" h="76822">
                <a:moveTo>
                  <a:pt x="0" y="61975"/>
                </a:moveTo>
                <a:lnTo>
                  <a:pt x="39649" y="76822"/>
                </a:lnTo>
                <a:lnTo>
                  <a:pt x="32893" y="14592"/>
                </a:lnTo>
                <a:lnTo>
                  <a:pt x="32105" y="7302"/>
                </a:lnTo>
                <a:lnTo>
                  <a:pt x="26314" y="1562"/>
                </a:lnTo>
                <a:lnTo>
                  <a:pt x="19011" y="838"/>
                </a:lnTo>
                <a:lnTo>
                  <a:pt x="8293" y="0"/>
                </a:lnTo>
                <a:lnTo>
                  <a:pt x="2286" y="59296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751745" y="2408556"/>
            <a:ext cx="35280" cy="25882"/>
          </a:xfrm>
          <a:custGeom>
            <a:avLst/>
            <a:gdLst/>
            <a:ahLst/>
            <a:cxnLst/>
            <a:rect l="l" t="t" r="r" b="b"/>
            <a:pathLst>
              <a:path w="35280" h="25882">
                <a:moveTo>
                  <a:pt x="2743" y="0"/>
                </a:moveTo>
                <a:lnTo>
                  <a:pt x="0" y="25882"/>
                </a:lnTo>
                <a:lnTo>
                  <a:pt x="27050" y="25488"/>
                </a:lnTo>
                <a:lnTo>
                  <a:pt x="35280" y="22733"/>
                </a:lnTo>
                <a:lnTo>
                  <a:pt x="34886" y="12547"/>
                </a:lnTo>
                <a:lnTo>
                  <a:pt x="34493" y="2349"/>
                </a:lnTo>
                <a:lnTo>
                  <a:pt x="27444" y="0"/>
                </a:lnTo>
                <a:lnTo>
                  <a:pt x="274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751745" y="2408556"/>
            <a:ext cx="35280" cy="25882"/>
          </a:xfrm>
          <a:custGeom>
            <a:avLst/>
            <a:gdLst/>
            <a:ahLst/>
            <a:cxnLst/>
            <a:rect l="l" t="t" r="r" b="b"/>
            <a:pathLst>
              <a:path w="35280" h="25882">
                <a:moveTo>
                  <a:pt x="2743" y="0"/>
                </a:moveTo>
                <a:lnTo>
                  <a:pt x="27444" y="0"/>
                </a:lnTo>
                <a:lnTo>
                  <a:pt x="34493" y="2349"/>
                </a:lnTo>
                <a:lnTo>
                  <a:pt x="34886" y="12547"/>
                </a:lnTo>
                <a:lnTo>
                  <a:pt x="35280" y="22733"/>
                </a:lnTo>
                <a:lnTo>
                  <a:pt x="27050" y="25488"/>
                </a:lnTo>
                <a:lnTo>
                  <a:pt x="0" y="25882"/>
                </a:lnTo>
                <a:lnTo>
                  <a:pt x="2743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357916" y="2400416"/>
            <a:ext cx="405625" cy="59740"/>
          </a:xfrm>
          <a:custGeom>
            <a:avLst/>
            <a:gdLst/>
            <a:ahLst/>
            <a:cxnLst/>
            <a:rect l="l" t="t" r="r" b="b"/>
            <a:pathLst>
              <a:path w="405625" h="59740">
                <a:moveTo>
                  <a:pt x="762" y="59740"/>
                </a:moveTo>
                <a:lnTo>
                  <a:pt x="405625" y="36791"/>
                </a:lnTo>
                <a:lnTo>
                  <a:pt x="405625" y="15481"/>
                </a:lnTo>
                <a:lnTo>
                  <a:pt x="372567" y="0"/>
                </a:lnTo>
                <a:lnTo>
                  <a:pt x="0" y="30467"/>
                </a:lnTo>
                <a:lnTo>
                  <a:pt x="762" y="5974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357916" y="2400416"/>
            <a:ext cx="405625" cy="59740"/>
          </a:xfrm>
          <a:custGeom>
            <a:avLst/>
            <a:gdLst/>
            <a:ahLst/>
            <a:cxnLst/>
            <a:rect l="l" t="t" r="r" b="b"/>
            <a:pathLst>
              <a:path w="405625" h="59740">
                <a:moveTo>
                  <a:pt x="762" y="59740"/>
                </a:moveTo>
                <a:lnTo>
                  <a:pt x="405625" y="36791"/>
                </a:lnTo>
                <a:lnTo>
                  <a:pt x="405625" y="15481"/>
                </a:lnTo>
                <a:lnTo>
                  <a:pt x="372567" y="0"/>
                </a:lnTo>
                <a:lnTo>
                  <a:pt x="0" y="30467"/>
                </a:lnTo>
                <a:lnTo>
                  <a:pt x="762" y="5974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35063" y="2309709"/>
            <a:ext cx="397510" cy="47078"/>
          </a:xfrm>
          <a:custGeom>
            <a:avLst/>
            <a:gdLst/>
            <a:ahLst/>
            <a:cxnLst/>
            <a:rect l="l" t="t" r="r" b="b"/>
            <a:pathLst>
              <a:path w="397509" h="47078">
                <a:moveTo>
                  <a:pt x="389674" y="9804"/>
                </a:moveTo>
                <a:lnTo>
                  <a:pt x="2743" y="33362"/>
                </a:lnTo>
                <a:lnTo>
                  <a:pt x="0" y="47078"/>
                </a:lnTo>
                <a:lnTo>
                  <a:pt x="389280" y="23139"/>
                </a:lnTo>
                <a:lnTo>
                  <a:pt x="397509" y="20383"/>
                </a:lnTo>
                <a:lnTo>
                  <a:pt x="397116" y="10198"/>
                </a:lnTo>
                <a:lnTo>
                  <a:pt x="396722" y="0"/>
                </a:lnTo>
                <a:lnTo>
                  <a:pt x="389674" y="98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35063" y="2309709"/>
            <a:ext cx="397510" cy="47078"/>
          </a:xfrm>
          <a:custGeom>
            <a:avLst/>
            <a:gdLst/>
            <a:ahLst/>
            <a:cxnLst/>
            <a:rect l="l" t="t" r="r" b="b"/>
            <a:pathLst>
              <a:path w="397509" h="47078">
                <a:moveTo>
                  <a:pt x="2743" y="33362"/>
                </a:moveTo>
                <a:lnTo>
                  <a:pt x="389674" y="9804"/>
                </a:lnTo>
                <a:lnTo>
                  <a:pt x="396722" y="0"/>
                </a:lnTo>
                <a:lnTo>
                  <a:pt x="397116" y="10198"/>
                </a:lnTo>
                <a:lnTo>
                  <a:pt x="397509" y="20383"/>
                </a:lnTo>
                <a:lnTo>
                  <a:pt x="389280" y="23139"/>
                </a:lnTo>
                <a:lnTo>
                  <a:pt x="0" y="47078"/>
                </a:lnTo>
                <a:lnTo>
                  <a:pt x="2743" y="33362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63210" y="2278555"/>
            <a:ext cx="500329" cy="160286"/>
          </a:xfrm>
          <a:custGeom>
            <a:avLst/>
            <a:gdLst/>
            <a:ahLst/>
            <a:cxnLst/>
            <a:rect l="l" t="t" r="r" b="b"/>
            <a:pathLst>
              <a:path w="500329" h="160286">
                <a:moveTo>
                  <a:pt x="500329" y="137337"/>
                </a:moveTo>
                <a:lnTo>
                  <a:pt x="495020" y="115506"/>
                </a:lnTo>
                <a:lnTo>
                  <a:pt x="353593" y="0"/>
                </a:lnTo>
                <a:lnTo>
                  <a:pt x="0" y="24739"/>
                </a:lnTo>
                <a:lnTo>
                  <a:pt x="95465" y="160286"/>
                </a:lnTo>
                <a:lnTo>
                  <a:pt x="500329" y="137337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63210" y="2278555"/>
            <a:ext cx="500329" cy="160286"/>
          </a:xfrm>
          <a:custGeom>
            <a:avLst/>
            <a:gdLst/>
            <a:ahLst/>
            <a:cxnLst/>
            <a:rect l="l" t="t" r="r" b="b"/>
            <a:pathLst>
              <a:path w="500329" h="160286">
                <a:moveTo>
                  <a:pt x="500329" y="137337"/>
                </a:moveTo>
                <a:lnTo>
                  <a:pt x="95465" y="160286"/>
                </a:lnTo>
                <a:lnTo>
                  <a:pt x="0" y="24739"/>
                </a:lnTo>
                <a:lnTo>
                  <a:pt x="353593" y="0"/>
                </a:lnTo>
                <a:lnTo>
                  <a:pt x="495020" y="115506"/>
                </a:lnTo>
                <a:lnTo>
                  <a:pt x="500329" y="137337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251461" y="2253638"/>
            <a:ext cx="512076" cy="162255"/>
          </a:xfrm>
          <a:custGeom>
            <a:avLst/>
            <a:gdLst/>
            <a:ahLst/>
            <a:cxnLst/>
            <a:rect l="l" t="t" r="r" b="b"/>
            <a:pathLst>
              <a:path w="512076" h="162255">
                <a:moveTo>
                  <a:pt x="382523" y="9042"/>
                </a:moveTo>
                <a:lnTo>
                  <a:pt x="380282" y="7272"/>
                </a:lnTo>
                <a:lnTo>
                  <a:pt x="368849" y="1579"/>
                </a:lnTo>
                <a:lnTo>
                  <a:pt x="356133" y="0"/>
                </a:lnTo>
                <a:lnTo>
                  <a:pt x="0" y="11201"/>
                </a:lnTo>
                <a:lnTo>
                  <a:pt x="1268" y="13496"/>
                </a:lnTo>
                <a:lnTo>
                  <a:pt x="1146" y="24740"/>
                </a:lnTo>
                <a:lnTo>
                  <a:pt x="0" y="52184"/>
                </a:lnTo>
                <a:lnTo>
                  <a:pt x="362762" y="37122"/>
                </a:lnTo>
                <a:lnTo>
                  <a:pt x="512076" y="162255"/>
                </a:lnTo>
                <a:lnTo>
                  <a:pt x="511784" y="132283"/>
                </a:lnTo>
                <a:lnTo>
                  <a:pt x="511670" y="123913"/>
                </a:lnTo>
                <a:lnTo>
                  <a:pt x="507949" y="116001"/>
                </a:lnTo>
                <a:lnTo>
                  <a:pt x="501573" y="110578"/>
                </a:lnTo>
                <a:lnTo>
                  <a:pt x="382523" y="9042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251461" y="2253638"/>
            <a:ext cx="512076" cy="162255"/>
          </a:xfrm>
          <a:custGeom>
            <a:avLst/>
            <a:gdLst/>
            <a:ahLst/>
            <a:cxnLst/>
            <a:rect l="l" t="t" r="r" b="b"/>
            <a:pathLst>
              <a:path w="512076" h="162255">
                <a:moveTo>
                  <a:pt x="512076" y="162255"/>
                </a:moveTo>
                <a:lnTo>
                  <a:pt x="362762" y="37122"/>
                </a:lnTo>
                <a:lnTo>
                  <a:pt x="0" y="52184"/>
                </a:lnTo>
                <a:lnTo>
                  <a:pt x="1146" y="24740"/>
                </a:lnTo>
                <a:lnTo>
                  <a:pt x="1268" y="13496"/>
                </a:lnTo>
                <a:lnTo>
                  <a:pt x="367" y="11217"/>
                </a:lnTo>
                <a:lnTo>
                  <a:pt x="0" y="11201"/>
                </a:lnTo>
                <a:lnTo>
                  <a:pt x="356133" y="0"/>
                </a:lnTo>
                <a:lnTo>
                  <a:pt x="368849" y="1579"/>
                </a:lnTo>
                <a:lnTo>
                  <a:pt x="380282" y="7272"/>
                </a:lnTo>
                <a:lnTo>
                  <a:pt x="382523" y="9042"/>
                </a:lnTo>
                <a:lnTo>
                  <a:pt x="501573" y="110578"/>
                </a:lnTo>
                <a:lnTo>
                  <a:pt x="507949" y="116001"/>
                </a:lnTo>
                <a:lnTo>
                  <a:pt x="511670" y="123913"/>
                </a:lnTo>
                <a:lnTo>
                  <a:pt x="511784" y="132283"/>
                </a:lnTo>
                <a:lnTo>
                  <a:pt x="512076" y="162255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255041" y="2265740"/>
            <a:ext cx="110731" cy="203301"/>
          </a:xfrm>
          <a:custGeom>
            <a:avLst/>
            <a:gdLst/>
            <a:ahLst/>
            <a:cxnLst/>
            <a:rect l="l" t="t" r="r" b="b"/>
            <a:pathLst>
              <a:path w="110731" h="203301">
                <a:moveTo>
                  <a:pt x="0" y="0"/>
                </a:moveTo>
                <a:lnTo>
                  <a:pt x="63" y="49276"/>
                </a:lnTo>
                <a:lnTo>
                  <a:pt x="110731" y="203301"/>
                </a:lnTo>
                <a:lnTo>
                  <a:pt x="110731" y="152539"/>
                </a:lnTo>
                <a:lnTo>
                  <a:pt x="0" y="0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255041" y="2265740"/>
            <a:ext cx="110731" cy="203301"/>
          </a:xfrm>
          <a:custGeom>
            <a:avLst/>
            <a:gdLst/>
            <a:ahLst/>
            <a:cxnLst/>
            <a:rect l="l" t="t" r="r" b="b"/>
            <a:pathLst>
              <a:path w="110731" h="203301">
                <a:moveTo>
                  <a:pt x="0" y="0"/>
                </a:moveTo>
                <a:lnTo>
                  <a:pt x="110731" y="152539"/>
                </a:lnTo>
                <a:lnTo>
                  <a:pt x="110731" y="203301"/>
                </a:lnTo>
                <a:lnTo>
                  <a:pt x="63" y="49276"/>
                </a:lnTo>
                <a:lnTo>
                  <a:pt x="0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23515" y="1321976"/>
            <a:ext cx="346976" cy="35140"/>
          </a:xfrm>
          <a:custGeom>
            <a:avLst/>
            <a:gdLst/>
            <a:ahLst/>
            <a:cxnLst/>
            <a:rect l="l" t="t" r="r" b="b"/>
            <a:pathLst>
              <a:path w="346976" h="35140">
                <a:moveTo>
                  <a:pt x="346976" y="16548"/>
                </a:moveTo>
                <a:lnTo>
                  <a:pt x="344424" y="0"/>
                </a:lnTo>
                <a:lnTo>
                  <a:pt x="341956" y="134"/>
                </a:lnTo>
                <a:lnTo>
                  <a:pt x="334892" y="521"/>
                </a:lnTo>
                <a:lnTo>
                  <a:pt x="323740" y="1131"/>
                </a:lnTo>
                <a:lnTo>
                  <a:pt x="309008" y="1936"/>
                </a:lnTo>
                <a:lnTo>
                  <a:pt x="291204" y="2909"/>
                </a:lnTo>
                <a:lnTo>
                  <a:pt x="270836" y="4021"/>
                </a:lnTo>
                <a:lnTo>
                  <a:pt x="248412" y="5245"/>
                </a:lnTo>
                <a:lnTo>
                  <a:pt x="224441" y="6553"/>
                </a:lnTo>
                <a:lnTo>
                  <a:pt x="199430" y="7917"/>
                </a:lnTo>
                <a:lnTo>
                  <a:pt x="173888" y="9309"/>
                </a:lnTo>
                <a:lnTo>
                  <a:pt x="148323" y="10700"/>
                </a:lnTo>
                <a:lnTo>
                  <a:pt x="123242" y="12064"/>
                </a:lnTo>
                <a:lnTo>
                  <a:pt x="99155" y="13372"/>
                </a:lnTo>
                <a:lnTo>
                  <a:pt x="76568" y="14596"/>
                </a:lnTo>
                <a:lnTo>
                  <a:pt x="55991" y="15709"/>
                </a:lnTo>
                <a:lnTo>
                  <a:pt x="37931" y="16681"/>
                </a:lnTo>
                <a:lnTo>
                  <a:pt x="22897" y="17487"/>
                </a:lnTo>
                <a:lnTo>
                  <a:pt x="11396" y="18096"/>
                </a:lnTo>
                <a:lnTo>
                  <a:pt x="1028" y="18618"/>
                </a:lnTo>
                <a:lnTo>
                  <a:pt x="0" y="35140"/>
                </a:lnTo>
                <a:lnTo>
                  <a:pt x="346976" y="16548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23515" y="1321976"/>
            <a:ext cx="346976" cy="35140"/>
          </a:xfrm>
          <a:custGeom>
            <a:avLst/>
            <a:gdLst/>
            <a:ahLst/>
            <a:cxnLst/>
            <a:rect l="l" t="t" r="r" b="b"/>
            <a:pathLst>
              <a:path w="346976" h="35140">
                <a:moveTo>
                  <a:pt x="1028" y="18618"/>
                </a:moveTo>
                <a:lnTo>
                  <a:pt x="22897" y="17487"/>
                </a:lnTo>
                <a:lnTo>
                  <a:pt x="37931" y="16681"/>
                </a:lnTo>
                <a:lnTo>
                  <a:pt x="55991" y="15709"/>
                </a:lnTo>
                <a:lnTo>
                  <a:pt x="76568" y="14596"/>
                </a:lnTo>
                <a:lnTo>
                  <a:pt x="99155" y="13372"/>
                </a:lnTo>
                <a:lnTo>
                  <a:pt x="123242" y="12064"/>
                </a:lnTo>
                <a:lnTo>
                  <a:pt x="148323" y="10700"/>
                </a:lnTo>
                <a:lnTo>
                  <a:pt x="173888" y="9309"/>
                </a:lnTo>
                <a:lnTo>
                  <a:pt x="199430" y="7917"/>
                </a:lnTo>
                <a:lnTo>
                  <a:pt x="224441" y="6553"/>
                </a:lnTo>
                <a:lnTo>
                  <a:pt x="248412" y="5245"/>
                </a:lnTo>
                <a:lnTo>
                  <a:pt x="270836" y="4021"/>
                </a:lnTo>
                <a:lnTo>
                  <a:pt x="291204" y="2909"/>
                </a:lnTo>
                <a:lnTo>
                  <a:pt x="309008" y="1936"/>
                </a:lnTo>
                <a:lnTo>
                  <a:pt x="323740" y="1131"/>
                </a:lnTo>
                <a:lnTo>
                  <a:pt x="341956" y="134"/>
                </a:lnTo>
                <a:lnTo>
                  <a:pt x="344424" y="0"/>
                </a:lnTo>
                <a:lnTo>
                  <a:pt x="346976" y="16548"/>
                </a:lnTo>
                <a:lnTo>
                  <a:pt x="0" y="35140"/>
                </a:lnTo>
                <a:lnTo>
                  <a:pt x="1028" y="18618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701533" y="1341214"/>
            <a:ext cx="226908" cy="1045972"/>
          </a:xfrm>
          <a:custGeom>
            <a:avLst/>
            <a:gdLst/>
            <a:ahLst/>
            <a:cxnLst/>
            <a:rect l="l" t="t" r="r" b="b"/>
            <a:pathLst>
              <a:path w="226908" h="1045972">
                <a:moveTo>
                  <a:pt x="139534" y="1044258"/>
                </a:moveTo>
                <a:lnTo>
                  <a:pt x="174169" y="1035612"/>
                </a:lnTo>
                <a:lnTo>
                  <a:pt x="204977" y="1011911"/>
                </a:lnTo>
                <a:lnTo>
                  <a:pt x="222740" y="979942"/>
                </a:lnTo>
                <a:lnTo>
                  <a:pt x="226908" y="955061"/>
                </a:lnTo>
                <a:lnTo>
                  <a:pt x="226377" y="942175"/>
                </a:lnTo>
                <a:lnTo>
                  <a:pt x="219103" y="875915"/>
                </a:lnTo>
                <a:lnTo>
                  <a:pt x="214887" y="837555"/>
                </a:lnTo>
                <a:lnTo>
                  <a:pt x="210346" y="796266"/>
                </a:lnTo>
                <a:lnTo>
                  <a:pt x="205525" y="752471"/>
                </a:lnTo>
                <a:lnTo>
                  <a:pt x="200469" y="706588"/>
                </a:lnTo>
                <a:lnTo>
                  <a:pt x="195225" y="659037"/>
                </a:lnTo>
                <a:lnTo>
                  <a:pt x="189837" y="610239"/>
                </a:lnTo>
                <a:lnTo>
                  <a:pt x="184350" y="560613"/>
                </a:lnTo>
                <a:lnTo>
                  <a:pt x="178811" y="510580"/>
                </a:lnTo>
                <a:lnTo>
                  <a:pt x="173264" y="460559"/>
                </a:lnTo>
                <a:lnTo>
                  <a:pt x="167755" y="410970"/>
                </a:lnTo>
                <a:lnTo>
                  <a:pt x="162329" y="362234"/>
                </a:lnTo>
                <a:lnTo>
                  <a:pt x="157032" y="314769"/>
                </a:lnTo>
                <a:lnTo>
                  <a:pt x="151909" y="268997"/>
                </a:lnTo>
                <a:lnTo>
                  <a:pt x="147005" y="225336"/>
                </a:lnTo>
                <a:lnTo>
                  <a:pt x="142366" y="184208"/>
                </a:lnTo>
                <a:lnTo>
                  <a:pt x="138037" y="146031"/>
                </a:lnTo>
                <a:lnTo>
                  <a:pt x="134064" y="111226"/>
                </a:lnTo>
                <a:lnTo>
                  <a:pt x="128770" y="70256"/>
                </a:lnTo>
                <a:lnTo>
                  <a:pt x="112181" y="35204"/>
                </a:lnTo>
                <a:lnTo>
                  <a:pt x="82754" y="10376"/>
                </a:lnTo>
                <a:lnTo>
                  <a:pt x="46861" y="63"/>
                </a:lnTo>
                <a:lnTo>
                  <a:pt x="34300" y="0"/>
                </a:lnTo>
                <a:lnTo>
                  <a:pt x="21755" y="1690"/>
                </a:lnTo>
                <a:lnTo>
                  <a:pt x="0" y="5754"/>
                </a:lnTo>
                <a:lnTo>
                  <a:pt x="2552" y="33986"/>
                </a:lnTo>
                <a:lnTo>
                  <a:pt x="27546" y="29680"/>
                </a:lnTo>
                <a:lnTo>
                  <a:pt x="28973" y="29402"/>
                </a:lnTo>
                <a:lnTo>
                  <a:pt x="41588" y="28366"/>
                </a:lnTo>
                <a:lnTo>
                  <a:pt x="76695" y="40196"/>
                </a:lnTo>
                <a:lnTo>
                  <a:pt x="99231" y="70637"/>
                </a:lnTo>
                <a:lnTo>
                  <a:pt x="105665" y="114504"/>
                </a:lnTo>
                <a:lnTo>
                  <a:pt x="109636" y="149298"/>
                </a:lnTo>
                <a:lnTo>
                  <a:pt x="113963" y="187463"/>
                </a:lnTo>
                <a:lnTo>
                  <a:pt x="118600" y="228580"/>
                </a:lnTo>
                <a:lnTo>
                  <a:pt x="123502" y="272230"/>
                </a:lnTo>
                <a:lnTo>
                  <a:pt x="128624" y="317991"/>
                </a:lnTo>
                <a:lnTo>
                  <a:pt x="133919" y="365445"/>
                </a:lnTo>
                <a:lnTo>
                  <a:pt x="139343" y="414171"/>
                </a:lnTo>
                <a:lnTo>
                  <a:pt x="144851" y="463750"/>
                </a:lnTo>
                <a:lnTo>
                  <a:pt x="150396" y="513761"/>
                </a:lnTo>
                <a:lnTo>
                  <a:pt x="155934" y="563786"/>
                </a:lnTo>
                <a:lnTo>
                  <a:pt x="161419" y="613402"/>
                </a:lnTo>
                <a:lnTo>
                  <a:pt x="166806" y="662192"/>
                </a:lnTo>
                <a:lnTo>
                  <a:pt x="172050" y="709735"/>
                </a:lnTo>
                <a:lnTo>
                  <a:pt x="177104" y="755610"/>
                </a:lnTo>
                <a:lnTo>
                  <a:pt x="181924" y="799399"/>
                </a:lnTo>
                <a:lnTo>
                  <a:pt x="186465" y="840681"/>
                </a:lnTo>
                <a:lnTo>
                  <a:pt x="190680" y="879036"/>
                </a:lnTo>
                <a:lnTo>
                  <a:pt x="194525" y="914045"/>
                </a:lnTo>
                <a:lnTo>
                  <a:pt x="198017" y="958906"/>
                </a:lnTo>
                <a:lnTo>
                  <a:pt x="195480" y="971250"/>
                </a:lnTo>
                <a:lnTo>
                  <a:pt x="174050" y="1002227"/>
                </a:lnTo>
                <a:lnTo>
                  <a:pt x="138036" y="1015708"/>
                </a:lnTo>
                <a:lnTo>
                  <a:pt x="114109" y="1017905"/>
                </a:lnTo>
                <a:lnTo>
                  <a:pt x="117424" y="1045972"/>
                </a:lnTo>
                <a:lnTo>
                  <a:pt x="139534" y="1044258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701533" y="1341214"/>
            <a:ext cx="226908" cy="1045972"/>
          </a:xfrm>
          <a:custGeom>
            <a:avLst/>
            <a:gdLst/>
            <a:ahLst/>
            <a:cxnLst/>
            <a:rect l="l" t="t" r="r" b="b"/>
            <a:pathLst>
              <a:path w="226908" h="1045972">
                <a:moveTo>
                  <a:pt x="117424" y="1045972"/>
                </a:moveTo>
                <a:lnTo>
                  <a:pt x="114109" y="1017905"/>
                </a:lnTo>
                <a:lnTo>
                  <a:pt x="138036" y="1015708"/>
                </a:lnTo>
                <a:lnTo>
                  <a:pt x="151040" y="1013696"/>
                </a:lnTo>
                <a:lnTo>
                  <a:pt x="183197" y="993394"/>
                </a:lnTo>
                <a:lnTo>
                  <a:pt x="198017" y="958906"/>
                </a:lnTo>
                <a:lnTo>
                  <a:pt x="198038" y="946088"/>
                </a:lnTo>
                <a:lnTo>
                  <a:pt x="197954" y="945287"/>
                </a:lnTo>
                <a:lnTo>
                  <a:pt x="190680" y="879036"/>
                </a:lnTo>
                <a:lnTo>
                  <a:pt x="186465" y="840681"/>
                </a:lnTo>
                <a:lnTo>
                  <a:pt x="181924" y="799399"/>
                </a:lnTo>
                <a:lnTo>
                  <a:pt x="177104" y="755610"/>
                </a:lnTo>
                <a:lnTo>
                  <a:pt x="172050" y="709735"/>
                </a:lnTo>
                <a:lnTo>
                  <a:pt x="166806" y="662192"/>
                </a:lnTo>
                <a:lnTo>
                  <a:pt x="161419" y="613402"/>
                </a:lnTo>
                <a:lnTo>
                  <a:pt x="155934" y="563786"/>
                </a:lnTo>
                <a:lnTo>
                  <a:pt x="150396" y="513761"/>
                </a:lnTo>
                <a:lnTo>
                  <a:pt x="144851" y="463750"/>
                </a:lnTo>
                <a:lnTo>
                  <a:pt x="139343" y="414171"/>
                </a:lnTo>
                <a:lnTo>
                  <a:pt x="133919" y="365445"/>
                </a:lnTo>
                <a:lnTo>
                  <a:pt x="128624" y="317991"/>
                </a:lnTo>
                <a:lnTo>
                  <a:pt x="123502" y="272230"/>
                </a:lnTo>
                <a:lnTo>
                  <a:pt x="118600" y="228580"/>
                </a:lnTo>
                <a:lnTo>
                  <a:pt x="113963" y="187463"/>
                </a:lnTo>
                <a:lnTo>
                  <a:pt x="109636" y="149298"/>
                </a:lnTo>
                <a:lnTo>
                  <a:pt x="105665" y="114504"/>
                </a:lnTo>
                <a:lnTo>
                  <a:pt x="99231" y="70637"/>
                </a:lnTo>
                <a:lnTo>
                  <a:pt x="76695" y="40196"/>
                </a:lnTo>
                <a:lnTo>
                  <a:pt x="41588" y="28366"/>
                </a:lnTo>
                <a:lnTo>
                  <a:pt x="28973" y="29402"/>
                </a:lnTo>
                <a:lnTo>
                  <a:pt x="27546" y="29680"/>
                </a:lnTo>
                <a:lnTo>
                  <a:pt x="2552" y="33986"/>
                </a:lnTo>
                <a:lnTo>
                  <a:pt x="0" y="5754"/>
                </a:lnTo>
                <a:lnTo>
                  <a:pt x="21755" y="1690"/>
                </a:lnTo>
                <a:lnTo>
                  <a:pt x="34300" y="0"/>
                </a:lnTo>
                <a:lnTo>
                  <a:pt x="46861" y="63"/>
                </a:lnTo>
                <a:lnTo>
                  <a:pt x="82754" y="10376"/>
                </a:lnTo>
                <a:lnTo>
                  <a:pt x="112181" y="35204"/>
                </a:lnTo>
                <a:lnTo>
                  <a:pt x="128770" y="70256"/>
                </a:lnTo>
                <a:lnTo>
                  <a:pt x="134064" y="111226"/>
                </a:lnTo>
                <a:lnTo>
                  <a:pt x="138037" y="146031"/>
                </a:lnTo>
                <a:lnTo>
                  <a:pt x="142366" y="184208"/>
                </a:lnTo>
                <a:lnTo>
                  <a:pt x="147005" y="225336"/>
                </a:lnTo>
                <a:lnTo>
                  <a:pt x="151909" y="268997"/>
                </a:lnTo>
                <a:lnTo>
                  <a:pt x="157032" y="314769"/>
                </a:lnTo>
                <a:lnTo>
                  <a:pt x="162329" y="362234"/>
                </a:lnTo>
                <a:lnTo>
                  <a:pt x="167755" y="410970"/>
                </a:lnTo>
                <a:lnTo>
                  <a:pt x="173264" y="460559"/>
                </a:lnTo>
                <a:lnTo>
                  <a:pt x="178811" y="510580"/>
                </a:lnTo>
                <a:lnTo>
                  <a:pt x="184350" y="560613"/>
                </a:lnTo>
                <a:lnTo>
                  <a:pt x="189837" y="610239"/>
                </a:lnTo>
                <a:lnTo>
                  <a:pt x="195225" y="659037"/>
                </a:lnTo>
                <a:lnTo>
                  <a:pt x="200469" y="706588"/>
                </a:lnTo>
                <a:lnTo>
                  <a:pt x="205525" y="752471"/>
                </a:lnTo>
                <a:lnTo>
                  <a:pt x="210346" y="796266"/>
                </a:lnTo>
                <a:lnTo>
                  <a:pt x="214887" y="837555"/>
                </a:lnTo>
                <a:lnTo>
                  <a:pt x="219103" y="875915"/>
                </a:lnTo>
                <a:lnTo>
                  <a:pt x="222948" y="910929"/>
                </a:lnTo>
                <a:lnTo>
                  <a:pt x="226908" y="955061"/>
                </a:lnTo>
                <a:lnTo>
                  <a:pt x="225682" y="967695"/>
                </a:lnTo>
                <a:lnTo>
                  <a:pt x="211868" y="1002739"/>
                </a:lnTo>
                <a:lnTo>
                  <a:pt x="185419" y="1029281"/>
                </a:lnTo>
                <a:lnTo>
                  <a:pt x="149401" y="1043226"/>
                </a:lnTo>
                <a:lnTo>
                  <a:pt x="139534" y="1044258"/>
                </a:lnTo>
                <a:lnTo>
                  <a:pt x="117424" y="1045972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01639" y="2636641"/>
            <a:ext cx="428244" cy="75603"/>
          </a:xfrm>
          <a:custGeom>
            <a:avLst/>
            <a:gdLst/>
            <a:ahLst/>
            <a:cxnLst/>
            <a:rect l="l" t="t" r="r" b="b"/>
            <a:pathLst>
              <a:path w="428244" h="75603">
                <a:moveTo>
                  <a:pt x="2527" y="75603"/>
                </a:moveTo>
                <a:lnTo>
                  <a:pt x="428244" y="44945"/>
                </a:lnTo>
                <a:lnTo>
                  <a:pt x="427736" y="25628"/>
                </a:lnTo>
                <a:lnTo>
                  <a:pt x="370077" y="0"/>
                </a:lnTo>
                <a:lnTo>
                  <a:pt x="0" y="25946"/>
                </a:lnTo>
                <a:lnTo>
                  <a:pt x="2527" y="75603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01639" y="2636641"/>
            <a:ext cx="428244" cy="75603"/>
          </a:xfrm>
          <a:custGeom>
            <a:avLst/>
            <a:gdLst/>
            <a:ahLst/>
            <a:cxnLst/>
            <a:rect l="l" t="t" r="r" b="b"/>
            <a:pathLst>
              <a:path w="428244" h="75603">
                <a:moveTo>
                  <a:pt x="2527" y="75603"/>
                </a:moveTo>
                <a:lnTo>
                  <a:pt x="428244" y="44945"/>
                </a:lnTo>
                <a:lnTo>
                  <a:pt x="427736" y="25628"/>
                </a:lnTo>
                <a:lnTo>
                  <a:pt x="370077" y="0"/>
                </a:lnTo>
                <a:lnTo>
                  <a:pt x="0" y="25946"/>
                </a:lnTo>
                <a:lnTo>
                  <a:pt x="2527" y="75603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03012" y="2662271"/>
            <a:ext cx="423798" cy="29845"/>
          </a:xfrm>
          <a:custGeom>
            <a:avLst/>
            <a:gdLst/>
            <a:ahLst/>
            <a:cxnLst/>
            <a:rect l="l" t="t" r="r" b="b"/>
            <a:pathLst>
              <a:path w="423799" h="29844">
                <a:moveTo>
                  <a:pt x="423799" y="0"/>
                </a:moveTo>
                <a:lnTo>
                  <a:pt x="0" y="29845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08997" y="2879143"/>
            <a:ext cx="448576" cy="79006"/>
          </a:xfrm>
          <a:custGeom>
            <a:avLst/>
            <a:gdLst/>
            <a:ahLst/>
            <a:cxnLst/>
            <a:rect l="l" t="t" r="r" b="b"/>
            <a:pathLst>
              <a:path w="448576" h="79006">
                <a:moveTo>
                  <a:pt x="2260" y="79006"/>
                </a:moveTo>
                <a:lnTo>
                  <a:pt x="448576" y="47510"/>
                </a:lnTo>
                <a:lnTo>
                  <a:pt x="446798" y="23736"/>
                </a:lnTo>
                <a:lnTo>
                  <a:pt x="390372" y="0"/>
                </a:lnTo>
                <a:lnTo>
                  <a:pt x="0" y="24155"/>
                </a:lnTo>
                <a:lnTo>
                  <a:pt x="2260" y="79006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08997" y="2879143"/>
            <a:ext cx="448576" cy="79006"/>
          </a:xfrm>
          <a:custGeom>
            <a:avLst/>
            <a:gdLst/>
            <a:ahLst/>
            <a:cxnLst/>
            <a:rect l="l" t="t" r="r" b="b"/>
            <a:pathLst>
              <a:path w="448576" h="79006">
                <a:moveTo>
                  <a:pt x="2260" y="79006"/>
                </a:moveTo>
                <a:lnTo>
                  <a:pt x="448576" y="47510"/>
                </a:lnTo>
                <a:lnTo>
                  <a:pt x="446798" y="23736"/>
                </a:lnTo>
                <a:lnTo>
                  <a:pt x="390372" y="0"/>
                </a:lnTo>
                <a:lnTo>
                  <a:pt x="0" y="24155"/>
                </a:lnTo>
                <a:lnTo>
                  <a:pt x="2260" y="79006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11257" y="2903768"/>
            <a:ext cx="444538" cy="30581"/>
          </a:xfrm>
          <a:custGeom>
            <a:avLst/>
            <a:gdLst/>
            <a:ahLst/>
            <a:cxnLst/>
            <a:rect l="l" t="t" r="r" b="b"/>
            <a:pathLst>
              <a:path w="444538" h="30581">
                <a:moveTo>
                  <a:pt x="444538" y="0"/>
                </a:moveTo>
                <a:lnTo>
                  <a:pt x="0" y="30581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415488" y="3117849"/>
            <a:ext cx="469798" cy="84823"/>
          </a:xfrm>
          <a:custGeom>
            <a:avLst/>
            <a:gdLst/>
            <a:ahLst/>
            <a:cxnLst/>
            <a:rect l="l" t="t" r="r" b="b"/>
            <a:pathLst>
              <a:path w="469798" h="84823">
                <a:moveTo>
                  <a:pt x="0" y="84823"/>
                </a:moveTo>
                <a:lnTo>
                  <a:pt x="469798" y="52006"/>
                </a:lnTo>
                <a:lnTo>
                  <a:pt x="467791" y="28854"/>
                </a:lnTo>
                <a:lnTo>
                  <a:pt x="409016" y="0"/>
                </a:lnTo>
                <a:lnTo>
                  <a:pt x="889" y="25196"/>
                </a:lnTo>
                <a:lnTo>
                  <a:pt x="0" y="84823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415488" y="3117849"/>
            <a:ext cx="469798" cy="84823"/>
          </a:xfrm>
          <a:custGeom>
            <a:avLst/>
            <a:gdLst/>
            <a:ahLst/>
            <a:cxnLst/>
            <a:rect l="l" t="t" r="r" b="b"/>
            <a:pathLst>
              <a:path w="469798" h="84823">
                <a:moveTo>
                  <a:pt x="0" y="84823"/>
                </a:moveTo>
                <a:lnTo>
                  <a:pt x="469798" y="52006"/>
                </a:lnTo>
                <a:lnTo>
                  <a:pt x="467791" y="28854"/>
                </a:lnTo>
                <a:lnTo>
                  <a:pt x="409016" y="0"/>
                </a:lnTo>
                <a:lnTo>
                  <a:pt x="889" y="25196"/>
                </a:lnTo>
                <a:lnTo>
                  <a:pt x="0" y="84823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415489" y="3146583"/>
            <a:ext cx="469290" cy="32296"/>
          </a:xfrm>
          <a:custGeom>
            <a:avLst/>
            <a:gdLst/>
            <a:ahLst/>
            <a:cxnLst/>
            <a:rect l="l" t="t" r="r" b="b"/>
            <a:pathLst>
              <a:path w="469290" h="32296">
                <a:moveTo>
                  <a:pt x="469290" y="0"/>
                </a:moveTo>
                <a:lnTo>
                  <a:pt x="0" y="32296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00504" y="780356"/>
            <a:ext cx="196613" cy="236049"/>
          </a:xfrm>
          <a:custGeom>
            <a:avLst/>
            <a:gdLst/>
            <a:ahLst/>
            <a:cxnLst/>
            <a:rect l="l" t="t" r="r" b="b"/>
            <a:pathLst>
              <a:path w="196613" h="236049">
                <a:moveTo>
                  <a:pt x="312" y="165848"/>
                </a:moveTo>
                <a:lnTo>
                  <a:pt x="1209" y="178333"/>
                </a:lnTo>
                <a:lnTo>
                  <a:pt x="1359" y="179868"/>
                </a:lnTo>
                <a:lnTo>
                  <a:pt x="3418" y="192873"/>
                </a:lnTo>
                <a:lnTo>
                  <a:pt x="7035" y="199410"/>
                </a:lnTo>
                <a:lnTo>
                  <a:pt x="13557" y="202291"/>
                </a:lnTo>
                <a:lnTo>
                  <a:pt x="24332" y="204327"/>
                </a:lnTo>
                <a:lnTo>
                  <a:pt x="40706" y="208330"/>
                </a:lnTo>
                <a:lnTo>
                  <a:pt x="51849" y="212321"/>
                </a:lnTo>
                <a:lnTo>
                  <a:pt x="63570" y="217647"/>
                </a:lnTo>
                <a:lnTo>
                  <a:pt x="74688" y="223103"/>
                </a:lnTo>
                <a:lnTo>
                  <a:pt x="85845" y="228015"/>
                </a:lnTo>
                <a:lnTo>
                  <a:pt x="97681" y="231706"/>
                </a:lnTo>
                <a:lnTo>
                  <a:pt x="110835" y="233502"/>
                </a:lnTo>
                <a:lnTo>
                  <a:pt x="113211" y="233674"/>
                </a:lnTo>
                <a:lnTo>
                  <a:pt x="125731" y="235292"/>
                </a:lnTo>
                <a:lnTo>
                  <a:pt x="139168" y="236049"/>
                </a:lnTo>
                <a:lnTo>
                  <a:pt x="149875" y="232879"/>
                </a:lnTo>
                <a:lnTo>
                  <a:pt x="158940" y="223967"/>
                </a:lnTo>
                <a:lnTo>
                  <a:pt x="162929" y="216166"/>
                </a:lnTo>
                <a:lnTo>
                  <a:pt x="165077" y="208553"/>
                </a:lnTo>
                <a:lnTo>
                  <a:pt x="168220" y="200509"/>
                </a:lnTo>
                <a:lnTo>
                  <a:pt x="175199" y="191414"/>
                </a:lnTo>
                <a:lnTo>
                  <a:pt x="182666" y="185426"/>
                </a:lnTo>
                <a:lnTo>
                  <a:pt x="191573" y="179395"/>
                </a:lnTo>
                <a:lnTo>
                  <a:pt x="196613" y="172102"/>
                </a:lnTo>
                <a:lnTo>
                  <a:pt x="194630" y="159981"/>
                </a:lnTo>
                <a:lnTo>
                  <a:pt x="188245" y="149169"/>
                </a:lnTo>
                <a:lnTo>
                  <a:pt x="180825" y="138518"/>
                </a:lnTo>
                <a:lnTo>
                  <a:pt x="180504" y="137987"/>
                </a:lnTo>
                <a:lnTo>
                  <a:pt x="177369" y="126917"/>
                </a:lnTo>
                <a:lnTo>
                  <a:pt x="183034" y="116979"/>
                </a:lnTo>
                <a:lnTo>
                  <a:pt x="186625" y="111223"/>
                </a:lnTo>
                <a:lnTo>
                  <a:pt x="190621" y="99554"/>
                </a:lnTo>
                <a:lnTo>
                  <a:pt x="191440" y="86949"/>
                </a:lnTo>
                <a:lnTo>
                  <a:pt x="188711" y="74764"/>
                </a:lnTo>
                <a:lnTo>
                  <a:pt x="186070" y="68211"/>
                </a:lnTo>
                <a:lnTo>
                  <a:pt x="181396" y="60261"/>
                </a:lnTo>
                <a:lnTo>
                  <a:pt x="178399" y="52959"/>
                </a:lnTo>
                <a:lnTo>
                  <a:pt x="176354" y="48031"/>
                </a:lnTo>
                <a:lnTo>
                  <a:pt x="174640" y="43319"/>
                </a:lnTo>
                <a:lnTo>
                  <a:pt x="172735" y="38379"/>
                </a:lnTo>
                <a:lnTo>
                  <a:pt x="168445" y="31111"/>
                </a:lnTo>
                <a:lnTo>
                  <a:pt x="159527" y="22160"/>
                </a:lnTo>
                <a:lnTo>
                  <a:pt x="150891" y="12509"/>
                </a:lnTo>
                <a:lnTo>
                  <a:pt x="68684" y="0"/>
                </a:lnTo>
                <a:lnTo>
                  <a:pt x="64520" y="2745"/>
                </a:lnTo>
                <a:lnTo>
                  <a:pt x="54152" y="10760"/>
                </a:lnTo>
                <a:lnTo>
                  <a:pt x="44809" y="19718"/>
                </a:lnTo>
                <a:lnTo>
                  <a:pt x="36458" y="29523"/>
                </a:lnTo>
                <a:lnTo>
                  <a:pt x="29064" y="40080"/>
                </a:lnTo>
                <a:lnTo>
                  <a:pt x="22593" y="51292"/>
                </a:lnTo>
                <a:lnTo>
                  <a:pt x="17012" y="63063"/>
                </a:lnTo>
                <a:lnTo>
                  <a:pt x="12287" y="75298"/>
                </a:lnTo>
                <a:lnTo>
                  <a:pt x="8383" y="87899"/>
                </a:lnTo>
                <a:lnTo>
                  <a:pt x="5267" y="100773"/>
                </a:lnTo>
                <a:lnTo>
                  <a:pt x="2905" y="113821"/>
                </a:lnTo>
                <a:lnTo>
                  <a:pt x="1262" y="126949"/>
                </a:lnTo>
                <a:lnTo>
                  <a:pt x="305" y="140060"/>
                </a:lnTo>
                <a:lnTo>
                  <a:pt x="0" y="153058"/>
                </a:lnTo>
                <a:lnTo>
                  <a:pt x="312" y="1658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00504" y="780356"/>
            <a:ext cx="196613" cy="236049"/>
          </a:xfrm>
          <a:custGeom>
            <a:avLst/>
            <a:gdLst/>
            <a:ahLst/>
            <a:cxnLst/>
            <a:rect l="l" t="t" r="r" b="b"/>
            <a:pathLst>
              <a:path w="196613" h="236049">
                <a:moveTo>
                  <a:pt x="150891" y="12509"/>
                </a:moveTo>
                <a:lnTo>
                  <a:pt x="159527" y="22160"/>
                </a:lnTo>
                <a:lnTo>
                  <a:pt x="168445" y="31111"/>
                </a:lnTo>
                <a:lnTo>
                  <a:pt x="172735" y="38379"/>
                </a:lnTo>
                <a:lnTo>
                  <a:pt x="174640" y="43319"/>
                </a:lnTo>
                <a:lnTo>
                  <a:pt x="176354" y="48031"/>
                </a:lnTo>
                <a:lnTo>
                  <a:pt x="178399" y="52959"/>
                </a:lnTo>
                <a:lnTo>
                  <a:pt x="181396" y="60261"/>
                </a:lnTo>
                <a:lnTo>
                  <a:pt x="186070" y="68211"/>
                </a:lnTo>
                <a:lnTo>
                  <a:pt x="188711" y="74764"/>
                </a:lnTo>
                <a:lnTo>
                  <a:pt x="191440" y="86949"/>
                </a:lnTo>
                <a:lnTo>
                  <a:pt x="190621" y="99554"/>
                </a:lnTo>
                <a:lnTo>
                  <a:pt x="186625" y="111223"/>
                </a:lnTo>
                <a:lnTo>
                  <a:pt x="183034" y="116979"/>
                </a:lnTo>
                <a:lnTo>
                  <a:pt x="177369" y="126917"/>
                </a:lnTo>
                <a:lnTo>
                  <a:pt x="180504" y="137987"/>
                </a:lnTo>
                <a:lnTo>
                  <a:pt x="180825" y="138518"/>
                </a:lnTo>
                <a:lnTo>
                  <a:pt x="188245" y="149169"/>
                </a:lnTo>
                <a:lnTo>
                  <a:pt x="194630" y="159981"/>
                </a:lnTo>
                <a:lnTo>
                  <a:pt x="196613" y="172102"/>
                </a:lnTo>
                <a:lnTo>
                  <a:pt x="191573" y="179395"/>
                </a:lnTo>
                <a:lnTo>
                  <a:pt x="182666" y="185426"/>
                </a:lnTo>
                <a:lnTo>
                  <a:pt x="175199" y="191414"/>
                </a:lnTo>
                <a:lnTo>
                  <a:pt x="168220" y="200509"/>
                </a:lnTo>
                <a:lnTo>
                  <a:pt x="165077" y="208553"/>
                </a:lnTo>
                <a:lnTo>
                  <a:pt x="162929" y="216166"/>
                </a:lnTo>
                <a:lnTo>
                  <a:pt x="158940" y="223967"/>
                </a:lnTo>
                <a:lnTo>
                  <a:pt x="150271" y="232576"/>
                </a:lnTo>
                <a:lnTo>
                  <a:pt x="149875" y="232879"/>
                </a:lnTo>
                <a:lnTo>
                  <a:pt x="139168" y="236049"/>
                </a:lnTo>
                <a:lnTo>
                  <a:pt x="125731" y="235292"/>
                </a:lnTo>
                <a:lnTo>
                  <a:pt x="113211" y="233674"/>
                </a:lnTo>
                <a:lnTo>
                  <a:pt x="110835" y="233502"/>
                </a:lnTo>
                <a:lnTo>
                  <a:pt x="97681" y="231706"/>
                </a:lnTo>
                <a:lnTo>
                  <a:pt x="85845" y="228015"/>
                </a:lnTo>
                <a:lnTo>
                  <a:pt x="74688" y="223103"/>
                </a:lnTo>
                <a:lnTo>
                  <a:pt x="63570" y="217647"/>
                </a:lnTo>
                <a:lnTo>
                  <a:pt x="51849" y="212321"/>
                </a:lnTo>
                <a:lnTo>
                  <a:pt x="40706" y="208330"/>
                </a:lnTo>
                <a:lnTo>
                  <a:pt x="24332" y="204327"/>
                </a:lnTo>
                <a:lnTo>
                  <a:pt x="13557" y="202291"/>
                </a:lnTo>
                <a:lnTo>
                  <a:pt x="7035" y="199410"/>
                </a:lnTo>
                <a:lnTo>
                  <a:pt x="3418" y="192873"/>
                </a:lnTo>
                <a:lnTo>
                  <a:pt x="1359" y="179868"/>
                </a:lnTo>
                <a:lnTo>
                  <a:pt x="312" y="165848"/>
                </a:lnTo>
                <a:lnTo>
                  <a:pt x="0" y="153058"/>
                </a:lnTo>
                <a:lnTo>
                  <a:pt x="305" y="140060"/>
                </a:lnTo>
                <a:lnTo>
                  <a:pt x="1262" y="126949"/>
                </a:lnTo>
                <a:lnTo>
                  <a:pt x="2905" y="113821"/>
                </a:lnTo>
                <a:lnTo>
                  <a:pt x="5267" y="100773"/>
                </a:lnTo>
                <a:lnTo>
                  <a:pt x="8383" y="87899"/>
                </a:lnTo>
                <a:lnTo>
                  <a:pt x="12287" y="75298"/>
                </a:lnTo>
                <a:lnTo>
                  <a:pt x="17012" y="63063"/>
                </a:lnTo>
                <a:lnTo>
                  <a:pt x="22593" y="51292"/>
                </a:lnTo>
                <a:lnTo>
                  <a:pt x="29064" y="40080"/>
                </a:lnTo>
                <a:lnTo>
                  <a:pt x="36458" y="29523"/>
                </a:lnTo>
                <a:lnTo>
                  <a:pt x="44809" y="19718"/>
                </a:lnTo>
                <a:lnTo>
                  <a:pt x="54152" y="10760"/>
                </a:lnTo>
                <a:lnTo>
                  <a:pt x="64520" y="2745"/>
                </a:lnTo>
                <a:lnTo>
                  <a:pt x="68684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865090" y="779948"/>
            <a:ext cx="208141" cy="204828"/>
          </a:xfrm>
          <a:custGeom>
            <a:avLst/>
            <a:gdLst/>
            <a:ahLst/>
            <a:cxnLst/>
            <a:rect l="l" t="t" r="r" b="b"/>
            <a:pathLst>
              <a:path w="208141" h="204828">
                <a:moveTo>
                  <a:pt x="141843" y="130028"/>
                </a:moveTo>
                <a:lnTo>
                  <a:pt x="144806" y="118112"/>
                </a:lnTo>
                <a:lnTo>
                  <a:pt x="148591" y="109476"/>
                </a:lnTo>
                <a:lnTo>
                  <a:pt x="153759" y="104460"/>
                </a:lnTo>
                <a:lnTo>
                  <a:pt x="154140" y="95125"/>
                </a:lnTo>
                <a:lnTo>
                  <a:pt x="154433" y="87937"/>
                </a:lnTo>
                <a:lnTo>
                  <a:pt x="158839" y="82120"/>
                </a:lnTo>
                <a:lnTo>
                  <a:pt x="158458" y="75046"/>
                </a:lnTo>
                <a:lnTo>
                  <a:pt x="158749" y="73435"/>
                </a:lnTo>
                <a:lnTo>
                  <a:pt x="165099" y="65785"/>
                </a:lnTo>
                <a:lnTo>
                  <a:pt x="176932" y="56395"/>
                </a:lnTo>
                <a:lnTo>
                  <a:pt x="190529" y="46614"/>
                </a:lnTo>
                <a:lnTo>
                  <a:pt x="202172" y="37793"/>
                </a:lnTo>
                <a:lnTo>
                  <a:pt x="208141" y="31282"/>
                </a:lnTo>
                <a:lnTo>
                  <a:pt x="90564" y="1285"/>
                </a:lnTo>
                <a:lnTo>
                  <a:pt x="84894" y="1203"/>
                </a:lnTo>
                <a:lnTo>
                  <a:pt x="71461" y="524"/>
                </a:lnTo>
                <a:lnTo>
                  <a:pt x="59845" y="0"/>
                </a:lnTo>
                <a:lnTo>
                  <a:pt x="49380" y="674"/>
                </a:lnTo>
                <a:lnTo>
                  <a:pt x="39399" y="3590"/>
                </a:lnTo>
                <a:lnTo>
                  <a:pt x="29236" y="9791"/>
                </a:lnTo>
                <a:lnTo>
                  <a:pt x="18225" y="20322"/>
                </a:lnTo>
                <a:lnTo>
                  <a:pt x="14687" y="24962"/>
                </a:lnTo>
                <a:lnTo>
                  <a:pt x="9012" y="35763"/>
                </a:lnTo>
                <a:lnTo>
                  <a:pt x="4559" y="48574"/>
                </a:lnTo>
                <a:lnTo>
                  <a:pt x="1499" y="62299"/>
                </a:lnTo>
                <a:lnTo>
                  <a:pt x="0" y="75841"/>
                </a:lnTo>
                <a:lnTo>
                  <a:pt x="231" y="88105"/>
                </a:lnTo>
                <a:lnTo>
                  <a:pt x="2363" y="97995"/>
                </a:lnTo>
                <a:lnTo>
                  <a:pt x="4530" y="108969"/>
                </a:lnTo>
                <a:lnTo>
                  <a:pt x="5502" y="120507"/>
                </a:lnTo>
                <a:lnTo>
                  <a:pt x="9830" y="131511"/>
                </a:lnTo>
                <a:lnTo>
                  <a:pt x="13196" y="136197"/>
                </a:lnTo>
                <a:lnTo>
                  <a:pt x="17895" y="140528"/>
                </a:lnTo>
                <a:lnTo>
                  <a:pt x="20981" y="145366"/>
                </a:lnTo>
                <a:lnTo>
                  <a:pt x="25197" y="151970"/>
                </a:lnTo>
                <a:lnTo>
                  <a:pt x="28004" y="152593"/>
                </a:lnTo>
                <a:lnTo>
                  <a:pt x="33503" y="157622"/>
                </a:lnTo>
                <a:lnTo>
                  <a:pt x="39548" y="165267"/>
                </a:lnTo>
                <a:lnTo>
                  <a:pt x="45479" y="176843"/>
                </a:lnTo>
                <a:lnTo>
                  <a:pt x="52236" y="187111"/>
                </a:lnTo>
                <a:lnTo>
                  <a:pt x="57201" y="191675"/>
                </a:lnTo>
                <a:lnTo>
                  <a:pt x="68044" y="199003"/>
                </a:lnTo>
                <a:lnTo>
                  <a:pt x="80080" y="203835"/>
                </a:lnTo>
                <a:lnTo>
                  <a:pt x="92076" y="204828"/>
                </a:lnTo>
                <a:lnTo>
                  <a:pt x="93193" y="204701"/>
                </a:lnTo>
                <a:lnTo>
                  <a:pt x="106233" y="203059"/>
                </a:lnTo>
                <a:lnTo>
                  <a:pt x="117476" y="197627"/>
                </a:lnTo>
                <a:lnTo>
                  <a:pt x="125688" y="187227"/>
                </a:lnTo>
                <a:lnTo>
                  <a:pt x="130950" y="175859"/>
                </a:lnTo>
                <a:lnTo>
                  <a:pt x="131588" y="174220"/>
                </a:lnTo>
                <a:lnTo>
                  <a:pt x="137123" y="162878"/>
                </a:lnTo>
                <a:lnTo>
                  <a:pt x="140729" y="150700"/>
                </a:lnTo>
                <a:lnTo>
                  <a:pt x="141198" y="142607"/>
                </a:lnTo>
                <a:lnTo>
                  <a:pt x="141843" y="1300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865090" y="779948"/>
            <a:ext cx="208141" cy="204828"/>
          </a:xfrm>
          <a:custGeom>
            <a:avLst/>
            <a:gdLst/>
            <a:ahLst/>
            <a:cxnLst/>
            <a:rect l="l" t="t" r="r" b="b"/>
            <a:pathLst>
              <a:path w="208141" h="204828">
                <a:moveTo>
                  <a:pt x="208141" y="31282"/>
                </a:moveTo>
                <a:lnTo>
                  <a:pt x="202172" y="37793"/>
                </a:lnTo>
                <a:lnTo>
                  <a:pt x="190529" y="46614"/>
                </a:lnTo>
                <a:lnTo>
                  <a:pt x="176932" y="56395"/>
                </a:lnTo>
                <a:lnTo>
                  <a:pt x="165099" y="65785"/>
                </a:lnTo>
                <a:lnTo>
                  <a:pt x="158749" y="73435"/>
                </a:lnTo>
                <a:lnTo>
                  <a:pt x="158458" y="75046"/>
                </a:lnTo>
                <a:lnTo>
                  <a:pt x="158839" y="82120"/>
                </a:lnTo>
                <a:lnTo>
                  <a:pt x="154433" y="87937"/>
                </a:lnTo>
                <a:lnTo>
                  <a:pt x="154140" y="95125"/>
                </a:lnTo>
                <a:lnTo>
                  <a:pt x="153759" y="104460"/>
                </a:lnTo>
                <a:lnTo>
                  <a:pt x="148591" y="109476"/>
                </a:lnTo>
                <a:lnTo>
                  <a:pt x="144806" y="118112"/>
                </a:lnTo>
                <a:lnTo>
                  <a:pt x="141843" y="130028"/>
                </a:lnTo>
                <a:lnTo>
                  <a:pt x="141198" y="142607"/>
                </a:lnTo>
                <a:lnTo>
                  <a:pt x="140729" y="150700"/>
                </a:lnTo>
                <a:lnTo>
                  <a:pt x="137123" y="162878"/>
                </a:lnTo>
                <a:lnTo>
                  <a:pt x="131588" y="174220"/>
                </a:lnTo>
                <a:lnTo>
                  <a:pt x="130950" y="175859"/>
                </a:lnTo>
                <a:lnTo>
                  <a:pt x="125688" y="187227"/>
                </a:lnTo>
                <a:lnTo>
                  <a:pt x="117631" y="197480"/>
                </a:lnTo>
                <a:lnTo>
                  <a:pt x="106233" y="203059"/>
                </a:lnTo>
                <a:lnTo>
                  <a:pt x="93193" y="204701"/>
                </a:lnTo>
                <a:lnTo>
                  <a:pt x="92076" y="204828"/>
                </a:lnTo>
                <a:lnTo>
                  <a:pt x="80080" y="203835"/>
                </a:lnTo>
                <a:lnTo>
                  <a:pt x="68044" y="199003"/>
                </a:lnTo>
                <a:lnTo>
                  <a:pt x="57201" y="191675"/>
                </a:lnTo>
                <a:lnTo>
                  <a:pt x="52236" y="187111"/>
                </a:lnTo>
                <a:lnTo>
                  <a:pt x="45479" y="176843"/>
                </a:lnTo>
                <a:lnTo>
                  <a:pt x="39548" y="165267"/>
                </a:lnTo>
                <a:lnTo>
                  <a:pt x="33503" y="157622"/>
                </a:lnTo>
                <a:lnTo>
                  <a:pt x="28004" y="152593"/>
                </a:lnTo>
                <a:lnTo>
                  <a:pt x="25197" y="151970"/>
                </a:lnTo>
                <a:lnTo>
                  <a:pt x="20981" y="145366"/>
                </a:lnTo>
                <a:lnTo>
                  <a:pt x="17895" y="140528"/>
                </a:lnTo>
                <a:lnTo>
                  <a:pt x="13196" y="136197"/>
                </a:lnTo>
                <a:lnTo>
                  <a:pt x="9830" y="131511"/>
                </a:lnTo>
                <a:lnTo>
                  <a:pt x="5502" y="120507"/>
                </a:lnTo>
                <a:lnTo>
                  <a:pt x="4530" y="108969"/>
                </a:lnTo>
                <a:lnTo>
                  <a:pt x="2363" y="97995"/>
                </a:lnTo>
                <a:lnTo>
                  <a:pt x="231" y="88105"/>
                </a:lnTo>
                <a:lnTo>
                  <a:pt x="0" y="75841"/>
                </a:lnTo>
                <a:lnTo>
                  <a:pt x="1499" y="62299"/>
                </a:lnTo>
                <a:lnTo>
                  <a:pt x="4559" y="48574"/>
                </a:lnTo>
                <a:lnTo>
                  <a:pt x="9012" y="35763"/>
                </a:lnTo>
                <a:lnTo>
                  <a:pt x="14687" y="24962"/>
                </a:lnTo>
                <a:lnTo>
                  <a:pt x="18225" y="20322"/>
                </a:lnTo>
                <a:lnTo>
                  <a:pt x="29236" y="9791"/>
                </a:lnTo>
                <a:lnTo>
                  <a:pt x="39399" y="3590"/>
                </a:lnTo>
                <a:lnTo>
                  <a:pt x="49380" y="674"/>
                </a:lnTo>
                <a:lnTo>
                  <a:pt x="59845" y="0"/>
                </a:lnTo>
                <a:lnTo>
                  <a:pt x="71461" y="524"/>
                </a:lnTo>
                <a:lnTo>
                  <a:pt x="84894" y="1203"/>
                </a:lnTo>
                <a:lnTo>
                  <a:pt x="90564" y="1285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861117" y="795296"/>
            <a:ext cx="164266" cy="92645"/>
          </a:xfrm>
          <a:custGeom>
            <a:avLst/>
            <a:gdLst/>
            <a:ahLst/>
            <a:cxnLst/>
            <a:rect l="l" t="t" r="r" b="b"/>
            <a:pathLst>
              <a:path w="164266" h="92645">
                <a:moveTo>
                  <a:pt x="87152" y="49205"/>
                </a:moveTo>
                <a:lnTo>
                  <a:pt x="82669" y="53688"/>
                </a:lnTo>
                <a:lnTo>
                  <a:pt x="77525" y="58324"/>
                </a:lnTo>
                <a:lnTo>
                  <a:pt x="73804" y="61677"/>
                </a:lnTo>
                <a:lnTo>
                  <a:pt x="69080" y="66592"/>
                </a:lnTo>
                <a:lnTo>
                  <a:pt x="64762" y="68814"/>
                </a:lnTo>
                <a:lnTo>
                  <a:pt x="52939" y="70831"/>
                </a:lnTo>
                <a:lnTo>
                  <a:pt x="40396" y="68341"/>
                </a:lnTo>
                <a:lnTo>
                  <a:pt x="34739" y="66185"/>
                </a:lnTo>
                <a:lnTo>
                  <a:pt x="23234" y="60354"/>
                </a:lnTo>
                <a:lnTo>
                  <a:pt x="13808" y="52402"/>
                </a:lnTo>
                <a:lnTo>
                  <a:pt x="11892" y="50285"/>
                </a:lnTo>
                <a:lnTo>
                  <a:pt x="6909" y="41660"/>
                </a:lnTo>
                <a:lnTo>
                  <a:pt x="6086" y="30614"/>
                </a:lnTo>
                <a:lnTo>
                  <a:pt x="12260" y="21049"/>
                </a:lnTo>
                <a:lnTo>
                  <a:pt x="14889" y="18878"/>
                </a:lnTo>
                <a:lnTo>
                  <a:pt x="15473" y="13429"/>
                </a:lnTo>
                <a:lnTo>
                  <a:pt x="6481" y="14941"/>
                </a:lnTo>
                <a:lnTo>
                  <a:pt x="3738" y="26400"/>
                </a:lnTo>
                <a:lnTo>
                  <a:pt x="1015" y="39166"/>
                </a:lnTo>
                <a:lnTo>
                  <a:pt x="0" y="51789"/>
                </a:lnTo>
                <a:lnTo>
                  <a:pt x="2382" y="62816"/>
                </a:lnTo>
                <a:lnTo>
                  <a:pt x="12051" y="76444"/>
                </a:lnTo>
                <a:lnTo>
                  <a:pt x="21244" y="83105"/>
                </a:lnTo>
                <a:lnTo>
                  <a:pt x="27513" y="85616"/>
                </a:lnTo>
                <a:lnTo>
                  <a:pt x="39338" y="89275"/>
                </a:lnTo>
                <a:lnTo>
                  <a:pt x="51517" y="91776"/>
                </a:lnTo>
                <a:lnTo>
                  <a:pt x="63802" y="92645"/>
                </a:lnTo>
                <a:lnTo>
                  <a:pt x="75950" y="91412"/>
                </a:lnTo>
                <a:lnTo>
                  <a:pt x="87714" y="87603"/>
                </a:lnTo>
                <a:lnTo>
                  <a:pt x="100822" y="79687"/>
                </a:lnTo>
                <a:lnTo>
                  <a:pt x="110936" y="71467"/>
                </a:lnTo>
                <a:lnTo>
                  <a:pt x="120552" y="62202"/>
                </a:lnTo>
                <a:lnTo>
                  <a:pt x="129351" y="52539"/>
                </a:lnTo>
                <a:lnTo>
                  <a:pt x="136377" y="43947"/>
                </a:lnTo>
                <a:lnTo>
                  <a:pt x="144469" y="34030"/>
                </a:lnTo>
                <a:lnTo>
                  <a:pt x="152505" y="23648"/>
                </a:lnTo>
                <a:lnTo>
                  <a:pt x="157827" y="14585"/>
                </a:lnTo>
                <a:lnTo>
                  <a:pt x="159770" y="10292"/>
                </a:lnTo>
                <a:lnTo>
                  <a:pt x="162133" y="8299"/>
                </a:lnTo>
                <a:lnTo>
                  <a:pt x="164266" y="4158"/>
                </a:lnTo>
                <a:lnTo>
                  <a:pt x="152368" y="747"/>
                </a:lnTo>
                <a:lnTo>
                  <a:pt x="139456" y="0"/>
                </a:lnTo>
                <a:lnTo>
                  <a:pt x="135463" y="844"/>
                </a:lnTo>
                <a:lnTo>
                  <a:pt x="126436" y="8650"/>
                </a:lnTo>
                <a:lnTo>
                  <a:pt x="117478" y="19911"/>
                </a:lnTo>
                <a:lnTo>
                  <a:pt x="115079" y="22751"/>
                </a:lnTo>
                <a:lnTo>
                  <a:pt x="106573" y="32391"/>
                </a:lnTo>
                <a:lnTo>
                  <a:pt x="97745" y="41440"/>
                </a:lnTo>
                <a:lnTo>
                  <a:pt x="92892" y="45243"/>
                </a:lnTo>
                <a:lnTo>
                  <a:pt x="87152" y="4920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861117" y="795296"/>
            <a:ext cx="164266" cy="92645"/>
          </a:xfrm>
          <a:custGeom>
            <a:avLst/>
            <a:gdLst/>
            <a:ahLst/>
            <a:cxnLst/>
            <a:rect l="l" t="t" r="r" b="b"/>
            <a:pathLst>
              <a:path w="164266" h="92645">
                <a:moveTo>
                  <a:pt x="6481" y="14941"/>
                </a:moveTo>
                <a:lnTo>
                  <a:pt x="3738" y="26400"/>
                </a:lnTo>
                <a:lnTo>
                  <a:pt x="1015" y="39166"/>
                </a:lnTo>
                <a:lnTo>
                  <a:pt x="0" y="51789"/>
                </a:lnTo>
                <a:lnTo>
                  <a:pt x="2382" y="62816"/>
                </a:lnTo>
                <a:lnTo>
                  <a:pt x="12051" y="76444"/>
                </a:lnTo>
                <a:lnTo>
                  <a:pt x="21244" y="83105"/>
                </a:lnTo>
                <a:lnTo>
                  <a:pt x="27513" y="85616"/>
                </a:lnTo>
                <a:lnTo>
                  <a:pt x="39338" y="89275"/>
                </a:lnTo>
                <a:lnTo>
                  <a:pt x="51517" y="91776"/>
                </a:lnTo>
                <a:lnTo>
                  <a:pt x="63802" y="92645"/>
                </a:lnTo>
                <a:lnTo>
                  <a:pt x="75950" y="91412"/>
                </a:lnTo>
                <a:lnTo>
                  <a:pt x="87714" y="87603"/>
                </a:lnTo>
                <a:lnTo>
                  <a:pt x="100822" y="79687"/>
                </a:lnTo>
                <a:lnTo>
                  <a:pt x="110936" y="71467"/>
                </a:lnTo>
                <a:lnTo>
                  <a:pt x="120552" y="62202"/>
                </a:lnTo>
                <a:lnTo>
                  <a:pt x="129351" y="52539"/>
                </a:lnTo>
                <a:lnTo>
                  <a:pt x="136377" y="43947"/>
                </a:lnTo>
                <a:lnTo>
                  <a:pt x="144469" y="34030"/>
                </a:lnTo>
                <a:lnTo>
                  <a:pt x="152505" y="23648"/>
                </a:lnTo>
                <a:lnTo>
                  <a:pt x="157827" y="14585"/>
                </a:lnTo>
                <a:lnTo>
                  <a:pt x="159770" y="10292"/>
                </a:lnTo>
                <a:lnTo>
                  <a:pt x="162133" y="8299"/>
                </a:lnTo>
                <a:lnTo>
                  <a:pt x="164266" y="4158"/>
                </a:lnTo>
                <a:lnTo>
                  <a:pt x="152368" y="747"/>
                </a:lnTo>
                <a:lnTo>
                  <a:pt x="139456" y="0"/>
                </a:lnTo>
                <a:lnTo>
                  <a:pt x="135463" y="844"/>
                </a:lnTo>
                <a:lnTo>
                  <a:pt x="126436" y="8650"/>
                </a:lnTo>
                <a:lnTo>
                  <a:pt x="117478" y="19911"/>
                </a:lnTo>
                <a:lnTo>
                  <a:pt x="115079" y="22751"/>
                </a:lnTo>
                <a:lnTo>
                  <a:pt x="106573" y="32391"/>
                </a:lnTo>
                <a:lnTo>
                  <a:pt x="97745" y="41440"/>
                </a:lnTo>
                <a:lnTo>
                  <a:pt x="92892" y="45243"/>
                </a:lnTo>
                <a:lnTo>
                  <a:pt x="87152" y="49205"/>
                </a:lnTo>
                <a:lnTo>
                  <a:pt x="82669" y="53688"/>
                </a:lnTo>
                <a:lnTo>
                  <a:pt x="77525" y="58324"/>
                </a:lnTo>
                <a:lnTo>
                  <a:pt x="73804" y="61677"/>
                </a:lnTo>
                <a:lnTo>
                  <a:pt x="69080" y="66592"/>
                </a:lnTo>
                <a:lnTo>
                  <a:pt x="64762" y="68814"/>
                </a:lnTo>
                <a:lnTo>
                  <a:pt x="52939" y="70831"/>
                </a:lnTo>
                <a:lnTo>
                  <a:pt x="40396" y="68341"/>
                </a:lnTo>
                <a:lnTo>
                  <a:pt x="34739" y="66185"/>
                </a:lnTo>
                <a:lnTo>
                  <a:pt x="23234" y="60354"/>
                </a:lnTo>
                <a:lnTo>
                  <a:pt x="13808" y="52402"/>
                </a:lnTo>
                <a:lnTo>
                  <a:pt x="11892" y="50285"/>
                </a:lnTo>
                <a:lnTo>
                  <a:pt x="6909" y="41660"/>
                </a:lnTo>
                <a:lnTo>
                  <a:pt x="6086" y="30614"/>
                </a:lnTo>
                <a:lnTo>
                  <a:pt x="12260" y="21049"/>
                </a:lnTo>
                <a:lnTo>
                  <a:pt x="14889" y="18878"/>
                </a:lnTo>
                <a:lnTo>
                  <a:pt x="15473" y="13429"/>
                </a:lnTo>
                <a:lnTo>
                  <a:pt x="13238" y="1153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14502" y="824618"/>
            <a:ext cx="382181" cy="515213"/>
          </a:xfrm>
          <a:custGeom>
            <a:avLst/>
            <a:gdLst/>
            <a:ahLst/>
            <a:cxnLst/>
            <a:rect l="l" t="t" r="r" b="b"/>
            <a:pathLst>
              <a:path w="382181" h="515213">
                <a:moveTo>
                  <a:pt x="19296" y="508409"/>
                </a:moveTo>
                <a:lnTo>
                  <a:pt x="32082" y="513967"/>
                </a:lnTo>
                <a:lnTo>
                  <a:pt x="42316" y="515213"/>
                </a:lnTo>
                <a:lnTo>
                  <a:pt x="55731" y="513031"/>
                </a:lnTo>
                <a:lnTo>
                  <a:pt x="67363" y="506962"/>
                </a:lnTo>
                <a:lnTo>
                  <a:pt x="76520" y="497726"/>
                </a:lnTo>
                <a:lnTo>
                  <a:pt x="78511" y="494728"/>
                </a:lnTo>
                <a:lnTo>
                  <a:pt x="80873" y="490397"/>
                </a:lnTo>
                <a:lnTo>
                  <a:pt x="81724" y="488200"/>
                </a:lnTo>
                <a:lnTo>
                  <a:pt x="140728" y="370128"/>
                </a:lnTo>
                <a:lnTo>
                  <a:pt x="382181" y="23647"/>
                </a:lnTo>
                <a:lnTo>
                  <a:pt x="348246" y="0"/>
                </a:lnTo>
                <a:lnTo>
                  <a:pt x="106845" y="346405"/>
                </a:lnTo>
                <a:lnTo>
                  <a:pt x="14312" y="441197"/>
                </a:lnTo>
                <a:lnTo>
                  <a:pt x="6130" y="451024"/>
                </a:lnTo>
                <a:lnTo>
                  <a:pt x="1169" y="463020"/>
                </a:lnTo>
                <a:lnTo>
                  <a:pt x="0" y="472909"/>
                </a:lnTo>
                <a:lnTo>
                  <a:pt x="2421" y="487046"/>
                </a:lnTo>
                <a:lnTo>
                  <a:pt x="9132" y="499158"/>
                </a:lnTo>
                <a:lnTo>
                  <a:pt x="19296" y="5084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14502" y="824618"/>
            <a:ext cx="382181" cy="515213"/>
          </a:xfrm>
          <a:custGeom>
            <a:avLst/>
            <a:gdLst/>
            <a:ahLst/>
            <a:cxnLst/>
            <a:rect l="l" t="t" r="r" b="b"/>
            <a:pathLst>
              <a:path w="382181" h="515213">
                <a:moveTo>
                  <a:pt x="382181" y="23647"/>
                </a:moveTo>
                <a:lnTo>
                  <a:pt x="348246" y="0"/>
                </a:lnTo>
                <a:lnTo>
                  <a:pt x="106845" y="346405"/>
                </a:lnTo>
                <a:lnTo>
                  <a:pt x="14312" y="441197"/>
                </a:lnTo>
                <a:lnTo>
                  <a:pt x="6130" y="451024"/>
                </a:lnTo>
                <a:lnTo>
                  <a:pt x="1169" y="463020"/>
                </a:lnTo>
                <a:lnTo>
                  <a:pt x="0" y="472909"/>
                </a:lnTo>
                <a:lnTo>
                  <a:pt x="2421" y="487046"/>
                </a:lnTo>
                <a:lnTo>
                  <a:pt x="9132" y="499158"/>
                </a:lnTo>
                <a:lnTo>
                  <a:pt x="19296" y="508409"/>
                </a:lnTo>
                <a:lnTo>
                  <a:pt x="32082" y="513967"/>
                </a:lnTo>
                <a:lnTo>
                  <a:pt x="42316" y="515213"/>
                </a:lnTo>
                <a:lnTo>
                  <a:pt x="55731" y="513031"/>
                </a:lnTo>
                <a:lnTo>
                  <a:pt x="67363" y="506962"/>
                </a:lnTo>
                <a:lnTo>
                  <a:pt x="76520" y="497726"/>
                </a:lnTo>
                <a:lnTo>
                  <a:pt x="78511" y="494728"/>
                </a:lnTo>
                <a:lnTo>
                  <a:pt x="78638" y="494512"/>
                </a:lnTo>
                <a:lnTo>
                  <a:pt x="79832" y="492505"/>
                </a:lnTo>
                <a:lnTo>
                  <a:pt x="80873" y="490397"/>
                </a:lnTo>
                <a:lnTo>
                  <a:pt x="81724" y="488200"/>
                </a:lnTo>
                <a:lnTo>
                  <a:pt x="140728" y="370128"/>
                </a:lnTo>
                <a:lnTo>
                  <a:pt x="382181" y="23647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63004" y="1018895"/>
            <a:ext cx="237553" cy="98374"/>
          </a:xfrm>
          <a:custGeom>
            <a:avLst/>
            <a:gdLst/>
            <a:ahLst/>
            <a:cxnLst/>
            <a:rect l="l" t="t" r="r" b="b"/>
            <a:pathLst>
              <a:path w="237553" h="98374">
                <a:moveTo>
                  <a:pt x="226504" y="59461"/>
                </a:moveTo>
                <a:lnTo>
                  <a:pt x="228155" y="55206"/>
                </a:lnTo>
                <a:lnTo>
                  <a:pt x="227952" y="43017"/>
                </a:lnTo>
                <a:lnTo>
                  <a:pt x="225856" y="43484"/>
                </a:lnTo>
                <a:lnTo>
                  <a:pt x="223659" y="66675"/>
                </a:lnTo>
                <a:lnTo>
                  <a:pt x="226504" y="59461"/>
                </a:lnTo>
                <a:close/>
              </a:path>
              <a:path w="237553" h="98374">
                <a:moveTo>
                  <a:pt x="25615" y="23964"/>
                </a:moveTo>
                <a:lnTo>
                  <a:pt x="20383" y="26365"/>
                </a:lnTo>
                <a:lnTo>
                  <a:pt x="14681" y="28994"/>
                </a:lnTo>
                <a:lnTo>
                  <a:pt x="6286" y="34683"/>
                </a:lnTo>
                <a:lnTo>
                  <a:pt x="0" y="34290"/>
                </a:lnTo>
                <a:lnTo>
                  <a:pt x="25171" y="111252"/>
                </a:lnTo>
                <a:lnTo>
                  <a:pt x="31750" y="111252"/>
                </a:lnTo>
                <a:lnTo>
                  <a:pt x="39001" y="112179"/>
                </a:lnTo>
                <a:lnTo>
                  <a:pt x="45313" y="110337"/>
                </a:lnTo>
                <a:lnTo>
                  <a:pt x="52590" y="108216"/>
                </a:lnTo>
                <a:lnTo>
                  <a:pt x="59562" y="103835"/>
                </a:lnTo>
                <a:lnTo>
                  <a:pt x="66484" y="100774"/>
                </a:lnTo>
                <a:lnTo>
                  <a:pt x="73482" y="97663"/>
                </a:lnTo>
                <a:lnTo>
                  <a:pt x="80746" y="95059"/>
                </a:lnTo>
                <a:lnTo>
                  <a:pt x="87922" y="92303"/>
                </a:lnTo>
                <a:lnTo>
                  <a:pt x="93853" y="90017"/>
                </a:lnTo>
                <a:lnTo>
                  <a:pt x="99847" y="87617"/>
                </a:lnTo>
                <a:lnTo>
                  <a:pt x="103911" y="83108"/>
                </a:lnTo>
                <a:lnTo>
                  <a:pt x="106083" y="80708"/>
                </a:lnTo>
                <a:lnTo>
                  <a:pt x="107569" y="78003"/>
                </a:lnTo>
                <a:lnTo>
                  <a:pt x="109626" y="75501"/>
                </a:lnTo>
                <a:lnTo>
                  <a:pt x="111925" y="72694"/>
                </a:lnTo>
                <a:lnTo>
                  <a:pt x="114693" y="68440"/>
                </a:lnTo>
                <a:lnTo>
                  <a:pt x="117475" y="66243"/>
                </a:lnTo>
                <a:lnTo>
                  <a:pt x="120357" y="63944"/>
                </a:lnTo>
                <a:lnTo>
                  <a:pt x="125666" y="63220"/>
                </a:lnTo>
                <a:lnTo>
                  <a:pt x="129705" y="62801"/>
                </a:lnTo>
                <a:lnTo>
                  <a:pt x="137998" y="61925"/>
                </a:lnTo>
                <a:lnTo>
                  <a:pt x="145681" y="66484"/>
                </a:lnTo>
                <a:lnTo>
                  <a:pt x="152463" y="71780"/>
                </a:lnTo>
                <a:lnTo>
                  <a:pt x="158838" y="76758"/>
                </a:lnTo>
                <a:lnTo>
                  <a:pt x="157988" y="81153"/>
                </a:lnTo>
                <a:lnTo>
                  <a:pt x="163245" y="87083"/>
                </a:lnTo>
                <a:lnTo>
                  <a:pt x="168080" y="90308"/>
                </a:lnTo>
                <a:lnTo>
                  <a:pt x="177775" y="89622"/>
                </a:lnTo>
                <a:lnTo>
                  <a:pt x="185304" y="83396"/>
                </a:lnTo>
                <a:lnTo>
                  <a:pt x="186410" y="74676"/>
                </a:lnTo>
                <a:lnTo>
                  <a:pt x="188515" y="76757"/>
                </a:lnTo>
                <a:lnTo>
                  <a:pt x="197931" y="79574"/>
                </a:lnTo>
                <a:lnTo>
                  <a:pt x="207248" y="75993"/>
                </a:lnTo>
                <a:lnTo>
                  <a:pt x="209562" y="63271"/>
                </a:lnTo>
                <a:lnTo>
                  <a:pt x="216408" y="64617"/>
                </a:lnTo>
                <a:lnTo>
                  <a:pt x="221399" y="39039"/>
                </a:lnTo>
                <a:lnTo>
                  <a:pt x="227901" y="39979"/>
                </a:lnTo>
                <a:lnTo>
                  <a:pt x="228790" y="0"/>
                </a:lnTo>
                <a:lnTo>
                  <a:pt x="223634" y="-4978"/>
                </a:lnTo>
                <a:lnTo>
                  <a:pt x="219773" y="-8699"/>
                </a:lnTo>
                <a:lnTo>
                  <a:pt x="215760" y="-12318"/>
                </a:lnTo>
                <a:lnTo>
                  <a:pt x="211899" y="-16332"/>
                </a:lnTo>
                <a:lnTo>
                  <a:pt x="206629" y="-21755"/>
                </a:lnTo>
                <a:lnTo>
                  <a:pt x="201726" y="-22618"/>
                </a:lnTo>
                <a:lnTo>
                  <a:pt x="194297" y="-24637"/>
                </a:lnTo>
                <a:lnTo>
                  <a:pt x="194062" y="-24702"/>
                </a:lnTo>
                <a:lnTo>
                  <a:pt x="181789" y="-28686"/>
                </a:lnTo>
                <a:lnTo>
                  <a:pt x="169532" y="-31280"/>
                </a:lnTo>
                <a:lnTo>
                  <a:pt x="161201" y="-31699"/>
                </a:lnTo>
                <a:lnTo>
                  <a:pt x="153631" y="-30264"/>
                </a:lnTo>
                <a:lnTo>
                  <a:pt x="145465" y="-29349"/>
                </a:lnTo>
                <a:lnTo>
                  <a:pt x="138747" y="-28587"/>
                </a:lnTo>
                <a:lnTo>
                  <a:pt x="132727" y="-27952"/>
                </a:lnTo>
                <a:lnTo>
                  <a:pt x="126314" y="-25450"/>
                </a:lnTo>
                <a:lnTo>
                  <a:pt x="118770" y="-22491"/>
                </a:lnTo>
                <a:lnTo>
                  <a:pt x="113601" y="-18795"/>
                </a:lnTo>
                <a:lnTo>
                  <a:pt x="106375" y="-14592"/>
                </a:lnTo>
                <a:lnTo>
                  <a:pt x="102366" y="-12200"/>
                </a:lnTo>
                <a:lnTo>
                  <a:pt x="91624" y="-5439"/>
                </a:lnTo>
                <a:lnTo>
                  <a:pt x="80721" y="1092"/>
                </a:lnTo>
                <a:lnTo>
                  <a:pt x="75387" y="4038"/>
                </a:lnTo>
                <a:lnTo>
                  <a:pt x="70116" y="4025"/>
                </a:lnTo>
                <a:lnTo>
                  <a:pt x="64566" y="5778"/>
                </a:lnTo>
                <a:lnTo>
                  <a:pt x="58683" y="8200"/>
                </a:lnTo>
                <a:lnTo>
                  <a:pt x="47387" y="14582"/>
                </a:lnTo>
                <a:lnTo>
                  <a:pt x="35953" y="20370"/>
                </a:lnTo>
                <a:lnTo>
                  <a:pt x="30619" y="22377"/>
                </a:lnTo>
                <a:lnTo>
                  <a:pt x="25615" y="23964"/>
                </a:lnTo>
                <a:close/>
              </a:path>
              <a:path w="237553" h="98374">
                <a:moveTo>
                  <a:pt x="236448" y="18097"/>
                </a:moveTo>
                <a:lnTo>
                  <a:pt x="232892" y="15087"/>
                </a:lnTo>
                <a:lnTo>
                  <a:pt x="231254" y="9105"/>
                </a:lnTo>
                <a:lnTo>
                  <a:pt x="229527" y="2794"/>
                </a:lnTo>
                <a:lnTo>
                  <a:pt x="228790" y="0"/>
                </a:lnTo>
                <a:lnTo>
                  <a:pt x="227901" y="39979"/>
                </a:lnTo>
                <a:lnTo>
                  <a:pt x="221399" y="39039"/>
                </a:lnTo>
                <a:lnTo>
                  <a:pt x="216408" y="64617"/>
                </a:lnTo>
                <a:lnTo>
                  <a:pt x="223659" y="66675"/>
                </a:lnTo>
                <a:lnTo>
                  <a:pt x="225856" y="43484"/>
                </a:lnTo>
                <a:lnTo>
                  <a:pt x="227952" y="43017"/>
                </a:lnTo>
                <a:lnTo>
                  <a:pt x="233083" y="41871"/>
                </a:lnTo>
                <a:lnTo>
                  <a:pt x="235775" y="37236"/>
                </a:lnTo>
                <a:lnTo>
                  <a:pt x="237553" y="34226"/>
                </a:lnTo>
                <a:lnTo>
                  <a:pt x="236677" y="28498"/>
                </a:lnTo>
                <a:lnTo>
                  <a:pt x="236601" y="24815"/>
                </a:lnTo>
                <a:lnTo>
                  <a:pt x="236448" y="180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463004" y="987196"/>
            <a:ext cx="237553" cy="143878"/>
          </a:xfrm>
          <a:custGeom>
            <a:avLst/>
            <a:gdLst/>
            <a:ahLst/>
            <a:cxnLst/>
            <a:rect l="l" t="t" r="r" b="b"/>
            <a:pathLst>
              <a:path w="237553" h="143878">
                <a:moveTo>
                  <a:pt x="0" y="65989"/>
                </a:moveTo>
                <a:lnTo>
                  <a:pt x="6286" y="66382"/>
                </a:lnTo>
                <a:lnTo>
                  <a:pt x="14681" y="60693"/>
                </a:lnTo>
                <a:lnTo>
                  <a:pt x="20383" y="58064"/>
                </a:lnTo>
                <a:lnTo>
                  <a:pt x="25615" y="55664"/>
                </a:lnTo>
                <a:lnTo>
                  <a:pt x="30619" y="54076"/>
                </a:lnTo>
                <a:lnTo>
                  <a:pt x="35953" y="52070"/>
                </a:lnTo>
                <a:lnTo>
                  <a:pt x="47387" y="46281"/>
                </a:lnTo>
                <a:lnTo>
                  <a:pt x="58683" y="39899"/>
                </a:lnTo>
                <a:lnTo>
                  <a:pt x="64566" y="37477"/>
                </a:lnTo>
                <a:lnTo>
                  <a:pt x="70116" y="35725"/>
                </a:lnTo>
                <a:lnTo>
                  <a:pt x="75387" y="35737"/>
                </a:lnTo>
                <a:lnTo>
                  <a:pt x="80721" y="32791"/>
                </a:lnTo>
                <a:lnTo>
                  <a:pt x="91624" y="26259"/>
                </a:lnTo>
                <a:lnTo>
                  <a:pt x="102366" y="19498"/>
                </a:lnTo>
                <a:lnTo>
                  <a:pt x="106375" y="17106"/>
                </a:lnTo>
                <a:lnTo>
                  <a:pt x="113601" y="12903"/>
                </a:lnTo>
                <a:lnTo>
                  <a:pt x="118770" y="9207"/>
                </a:lnTo>
                <a:lnTo>
                  <a:pt x="126314" y="6248"/>
                </a:lnTo>
                <a:lnTo>
                  <a:pt x="132727" y="3746"/>
                </a:lnTo>
                <a:lnTo>
                  <a:pt x="138747" y="3111"/>
                </a:lnTo>
                <a:lnTo>
                  <a:pt x="145465" y="2349"/>
                </a:lnTo>
                <a:lnTo>
                  <a:pt x="153631" y="1435"/>
                </a:lnTo>
                <a:lnTo>
                  <a:pt x="161201" y="0"/>
                </a:lnTo>
                <a:lnTo>
                  <a:pt x="169532" y="419"/>
                </a:lnTo>
                <a:lnTo>
                  <a:pt x="181789" y="3012"/>
                </a:lnTo>
                <a:lnTo>
                  <a:pt x="194062" y="6996"/>
                </a:lnTo>
                <a:lnTo>
                  <a:pt x="194297" y="7061"/>
                </a:lnTo>
                <a:lnTo>
                  <a:pt x="201726" y="9080"/>
                </a:lnTo>
                <a:lnTo>
                  <a:pt x="206629" y="9944"/>
                </a:lnTo>
                <a:lnTo>
                  <a:pt x="211899" y="15367"/>
                </a:lnTo>
                <a:lnTo>
                  <a:pt x="215760" y="19380"/>
                </a:lnTo>
                <a:lnTo>
                  <a:pt x="219773" y="22999"/>
                </a:lnTo>
                <a:lnTo>
                  <a:pt x="223634" y="26720"/>
                </a:lnTo>
                <a:lnTo>
                  <a:pt x="228790" y="31699"/>
                </a:lnTo>
                <a:lnTo>
                  <a:pt x="229527" y="34493"/>
                </a:lnTo>
                <a:lnTo>
                  <a:pt x="231254" y="40805"/>
                </a:lnTo>
                <a:lnTo>
                  <a:pt x="232892" y="46786"/>
                </a:lnTo>
                <a:lnTo>
                  <a:pt x="236448" y="49796"/>
                </a:lnTo>
                <a:lnTo>
                  <a:pt x="236601" y="56515"/>
                </a:lnTo>
                <a:lnTo>
                  <a:pt x="236677" y="60198"/>
                </a:lnTo>
                <a:lnTo>
                  <a:pt x="237553" y="65925"/>
                </a:lnTo>
                <a:lnTo>
                  <a:pt x="235775" y="68935"/>
                </a:lnTo>
                <a:lnTo>
                  <a:pt x="233083" y="73571"/>
                </a:lnTo>
                <a:lnTo>
                  <a:pt x="225856" y="75184"/>
                </a:lnTo>
                <a:lnTo>
                  <a:pt x="221399" y="70739"/>
                </a:lnTo>
                <a:lnTo>
                  <a:pt x="227901" y="71678"/>
                </a:lnTo>
                <a:lnTo>
                  <a:pt x="228155" y="86906"/>
                </a:lnTo>
                <a:lnTo>
                  <a:pt x="226504" y="91160"/>
                </a:lnTo>
                <a:lnTo>
                  <a:pt x="223659" y="98374"/>
                </a:lnTo>
                <a:lnTo>
                  <a:pt x="216408" y="96316"/>
                </a:lnTo>
                <a:lnTo>
                  <a:pt x="209562" y="94970"/>
                </a:lnTo>
                <a:lnTo>
                  <a:pt x="207248" y="107692"/>
                </a:lnTo>
                <a:lnTo>
                  <a:pt x="197931" y="111273"/>
                </a:lnTo>
                <a:lnTo>
                  <a:pt x="188515" y="108456"/>
                </a:lnTo>
                <a:lnTo>
                  <a:pt x="186410" y="106375"/>
                </a:lnTo>
                <a:lnTo>
                  <a:pt x="185304" y="115095"/>
                </a:lnTo>
                <a:lnTo>
                  <a:pt x="177775" y="121321"/>
                </a:lnTo>
                <a:lnTo>
                  <a:pt x="168080" y="122007"/>
                </a:lnTo>
                <a:lnTo>
                  <a:pt x="163245" y="118783"/>
                </a:lnTo>
                <a:lnTo>
                  <a:pt x="157988" y="112852"/>
                </a:lnTo>
                <a:lnTo>
                  <a:pt x="158838" y="108458"/>
                </a:lnTo>
                <a:lnTo>
                  <a:pt x="152463" y="103479"/>
                </a:lnTo>
                <a:lnTo>
                  <a:pt x="145681" y="98183"/>
                </a:lnTo>
                <a:lnTo>
                  <a:pt x="137998" y="93624"/>
                </a:lnTo>
                <a:lnTo>
                  <a:pt x="129705" y="94500"/>
                </a:lnTo>
                <a:lnTo>
                  <a:pt x="125666" y="94919"/>
                </a:lnTo>
                <a:lnTo>
                  <a:pt x="120357" y="95643"/>
                </a:lnTo>
                <a:lnTo>
                  <a:pt x="117475" y="97942"/>
                </a:lnTo>
                <a:lnTo>
                  <a:pt x="114693" y="100139"/>
                </a:lnTo>
                <a:lnTo>
                  <a:pt x="111925" y="104394"/>
                </a:lnTo>
                <a:lnTo>
                  <a:pt x="109626" y="107200"/>
                </a:lnTo>
                <a:lnTo>
                  <a:pt x="107569" y="109702"/>
                </a:lnTo>
                <a:lnTo>
                  <a:pt x="106083" y="112407"/>
                </a:lnTo>
                <a:lnTo>
                  <a:pt x="103911" y="114808"/>
                </a:lnTo>
                <a:lnTo>
                  <a:pt x="99847" y="119316"/>
                </a:lnTo>
                <a:lnTo>
                  <a:pt x="93853" y="121716"/>
                </a:lnTo>
                <a:lnTo>
                  <a:pt x="87922" y="124002"/>
                </a:lnTo>
                <a:lnTo>
                  <a:pt x="80746" y="126758"/>
                </a:lnTo>
                <a:lnTo>
                  <a:pt x="73482" y="129362"/>
                </a:lnTo>
                <a:lnTo>
                  <a:pt x="66484" y="132473"/>
                </a:lnTo>
                <a:lnTo>
                  <a:pt x="59562" y="135534"/>
                </a:lnTo>
                <a:lnTo>
                  <a:pt x="52590" y="139915"/>
                </a:lnTo>
                <a:lnTo>
                  <a:pt x="45313" y="142036"/>
                </a:lnTo>
                <a:lnTo>
                  <a:pt x="39001" y="143878"/>
                </a:lnTo>
                <a:lnTo>
                  <a:pt x="31750" y="142951"/>
                </a:lnTo>
                <a:lnTo>
                  <a:pt x="25171" y="142951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967582" y="2103696"/>
            <a:ext cx="260286" cy="159459"/>
          </a:xfrm>
          <a:custGeom>
            <a:avLst/>
            <a:gdLst/>
            <a:ahLst/>
            <a:cxnLst/>
            <a:rect l="l" t="t" r="r" b="b"/>
            <a:pathLst>
              <a:path w="260286" h="159459">
                <a:moveTo>
                  <a:pt x="85529" y="0"/>
                </a:moveTo>
                <a:lnTo>
                  <a:pt x="58" y="63690"/>
                </a:lnTo>
                <a:lnTo>
                  <a:pt x="0" y="78739"/>
                </a:lnTo>
                <a:lnTo>
                  <a:pt x="188" y="93579"/>
                </a:lnTo>
                <a:lnTo>
                  <a:pt x="1168" y="107827"/>
                </a:lnTo>
                <a:lnTo>
                  <a:pt x="3484" y="121103"/>
                </a:lnTo>
                <a:lnTo>
                  <a:pt x="7682" y="133023"/>
                </a:lnTo>
                <a:lnTo>
                  <a:pt x="14306" y="143207"/>
                </a:lnTo>
                <a:lnTo>
                  <a:pt x="23901" y="151273"/>
                </a:lnTo>
                <a:lnTo>
                  <a:pt x="37011" y="156838"/>
                </a:lnTo>
                <a:lnTo>
                  <a:pt x="51213" y="159308"/>
                </a:lnTo>
                <a:lnTo>
                  <a:pt x="63471" y="159459"/>
                </a:lnTo>
                <a:lnTo>
                  <a:pt x="75729" y="158048"/>
                </a:lnTo>
                <a:lnTo>
                  <a:pt x="87993" y="155467"/>
                </a:lnTo>
                <a:lnTo>
                  <a:pt x="100267" y="152111"/>
                </a:lnTo>
                <a:lnTo>
                  <a:pt x="112556" y="148370"/>
                </a:lnTo>
                <a:lnTo>
                  <a:pt x="124864" y="144637"/>
                </a:lnTo>
                <a:lnTo>
                  <a:pt x="137196" y="141306"/>
                </a:lnTo>
                <a:lnTo>
                  <a:pt x="149557" y="138769"/>
                </a:lnTo>
                <a:lnTo>
                  <a:pt x="161538" y="137439"/>
                </a:lnTo>
                <a:lnTo>
                  <a:pt x="174894" y="136982"/>
                </a:lnTo>
                <a:lnTo>
                  <a:pt x="187849" y="136510"/>
                </a:lnTo>
                <a:lnTo>
                  <a:pt x="200287" y="135174"/>
                </a:lnTo>
                <a:lnTo>
                  <a:pt x="212090" y="132127"/>
                </a:lnTo>
                <a:lnTo>
                  <a:pt x="223139" y="126518"/>
                </a:lnTo>
                <a:lnTo>
                  <a:pt x="224695" y="125425"/>
                </a:lnTo>
                <a:lnTo>
                  <a:pt x="234743" y="118574"/>
                </a:lnTo>
                <a:lnTo>
                  <a:pt x="245895" y="110617"/>
                </a:lnTo>
                <a:lnTo>
                  <a:pt x="255160" y="101788"/>
                </a:lnTo>
                <a:lnTo>
                  <a:pt x="256915" y="99339"/>
                </a:lnTo>
                <a:lnTo>
                  <a:pt x="260286" y="88117"/>
                </a:lnTo>
                <a:lnTo>
                  <a:pt x="259076" y="74903"/>
                </a:lnTo>
                <a:lnTo>
                  <a:pt x="252919" y="64101"/>
                </a:lnTo>
                <a:lnTo>
                  <a:pt x="249892" y="61899"/>
                </a:lnTo>
                <a:lnTo>
                  <a:pt x="237731" y="61222"/>
                </a:lnTo>
                <a:lnTo>
                  <a:pt x="226551" y="65045"/>
                </a:lnTo>
                <a:lnTo>
                  <a:pt x="224733" y="65544"/>
                </a:lnTo>
                <a:lnTo>
                  <a:pt x="212407" y="67557"/>
                </a:lnTo>
                <a:lnTo>
                  <a:pt x="199805" y="68525"/>
                </a:lnTo>
                <a:lnTo>
                  <a:pt x="189415" y="68719"/>
                </a:lnTo>
                <a:lnTo>
                  <a:pt x="173081" y="68198"/>
                </a:lnTo>
                <a:lnTo>
                  <a:pt x="158667" y="66601"/>
                </a:lnTo>
                <a:lnTo>
                  <a:pt x="145936" y="63777"/>
                </a:lnTo>
                <a:lnTo>
                  <a:pt x="134651" y="59573"/>
                </a:lnTo>
                <a:lnTo>
                  <a:pt x="124576" y="53835"/>
                </a:lnTo>
                <a:lnTo>
                  <a:pt x="115474" y="46410"/>
                </a:lnTo>
                <a:lnTo>
                  <a:pt x="107108" y="37147"/>
                </a:lnTo>
                <a:lnTo>
                  <a:pt x="99242" y="25892"/>
                </a:lnTo>
                <a:lnTo>
                  <a:pt x="91639" y="12493"/>
                </a:lnTo>
                <a:lnTo>
                  <a:pt x="8552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967582" y="2103696"/>
            <a:ext cx="260286" cy="159459"/>
          </a:xfrm>
          <a:custGeom>
            <a:avLst/>
            <a:gdLst/>
            <a:ahLst/>
            <a:cxnLst/>
            <a:rect l="l" t="t" r="r" b="b"/>
            <a:pathLst>
              <a:path w="260286" h="159459">
                <a:moveTo>
                  <a:pt x="58" y="63690"/>
                </a:moveTo>
                <a:lnTo>
                  <a:pt x="0" y="78739"/>
                </a:lnTo>
                <a:lnTo>
                  <a:pt x="188" y="93579"/>
                </a:lnTo>
                <a:lnTo>
                  <a:pt x="1168" y="107827"/>
                </a:lnTo>
                <a:lnTo>
                  <a:pt x="3484" y="121103"/>
                </a:lnTo>
                <a:lnTo>
                  <a:pt x="7682" y="133023"/>
                </a:lnTo>
                <a:lnTo>
                  <a:pt x="14306" y="143207"/>
                </a:lnTo>
                <a:lnTo>
                  <a:pt x="23901" y="151273"/>
                </a:lnTo>
                <a:lnTo>
                  <a:pt x="37011" y="156838"/>
                </a:lnTo>
                <a:lnTo>
                  <a:pt x="51213" y="159308"/>
                </a:lnTo>
                <a:lnTo>
                  <a:pt x="63471" y="159459"/>
                </a:lnTo>
                <a:lnTo>
                  <a:pt x="75729" y="158048"/>
                </a:lnTo>
                <a:lnTo>
                  <a:pt x="87993" y="155467"/>
                </a:lnTo>
                <a:lnTo>
                  <a:pt x="100267" y="152111"/>
                </a:lnTo>
                <a:lnTo>
                  <a:pt x="112556" y="148370"/>
                </a:lnTo>
                <a:lnTo>
                  <a:pt x="124864" y="144637"/>
                </a:lnTo>
                <a:lnTo>
                  <a:pt x="137196" y="141306"/>
                </a:lnTo>
                <a:lnTo>
                  <a:pt x="149557" y="138769"/>
                </a:lnTo>
                <a:lnTo>
                  <a:pt x="161538" y="137439"/>
                </a:lnTo>
                <a:lnTo>
                  <a:pt x="174894" y="136982"/>
                </a:lnTo>
                <a:lnTo>
                  <a:pt x="187849" y="136510"/>
                </a:lnTo>
                <a:lnTo>
                  <a:pt x="200287" y="135174"/>
                </a:lnTo>
                <a:lnTo>
                  <a:pt x="212090" y="132127"/>
                </a:lnTo>
                <a:lnTo>
                  <a:pt x="223139" y="126518"/>
                </a:lnTo>
                <a:lnTo>
                  <a:pt x="224695" y="125425"/>
                </a:lnTo>
                <a:lnTo>
                  <a:pt x="234743" y="118574"/>
                </a:lnTo>
                <a:lnTo>
                  <a:pt x="245895" y="110617"/>
                </a:lnTo>
                <a:lnTo>
                  <a:pt x="255160" y="101788"/>
                </a:lnTo>
                <a:lnTo>
                  <a:pt x="256915" y="99339"/>
                </a:lnTo>
                <a:lnTo>
                  <a:pt x="260286" y="88117"/>
                </a:lnTo>
                <a:lnTo>
                  <a:pt x="259076" y="74903"/>
                </a:lnTo>
                <a:lnTo>
                  <a:pt x="252919" y="64101"/>
                </a:lnTo>
                <a:lnTo>
                  <a:pt x="249892" y="61899"/>
                </a:lnTo>
                <a:lnTo>
                  <a:pt x="237731" y="61222"/>
                </a:lnTo>
                <a:lnTo>
                  <a:pt x="226551" y="65045"/>
                </a:lnTo>
                <a:lnTo>
                  <a:pt x="224733" y="65544"/>
                </a:lnTo>
                <a:lnTo>
                  <a:pt x="212407" y="67557"/>
                </a:lnTo>
                <a:lnTo>
                  <a:pt x="199805" y="68525"/>
                </a:lnTo>
                <a:lnTo>
                  <a:pt x="189415" y="68719"/>
                </a:lnTo>
                <a:lnTo>
                  <a:pt x="173081" y="68198"/>
                </a:lnTo>
                <a:lnTo>
                  <a:pt x="158667" y="66601"/>
                </a:lnTo>
                <a:lnTo>
                  <a:pt x="145936" y="63777"/>
                </a:lnTo>
                <a:lnTo>
                  <a:pt x="134651" y="59573"/>
                </a:lnTo>
                <a:lnTo>
                  <a:pt x="124576" y="53835"/>
                </a:lnTo>
                <a:lnTo>
                  <a:pt x="115474" y="46410"/>
                </a:lnTo>
                <a:lnTo>
                  <a:pt x="107108" y="37147"/>
                </a:lnTo>
                <a:lnTo>
                  <a:pt x="99242" y="25892"/>
                </a:lnTo>
                <a:lnTo>
                  <a:pt x="91639" y="12493"/>
                </a:lnTo>
                <a:lnTo>
                  <a:pt x="85529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337625" y="2224370"/>
            <a:ext cx="189340" cy="160909"/>
          </a:xfrm>
          <a:custGeom>
            <a:avLst/>
            <a:gdLst/>
            <a:ahLst/>
            <a:cxnLst/>
            <a:rect l="l" t="t" r="r" b="b"/>
            <a:pathLst>
              <a:path w="189340" h="160908">
                <a:moveTo>
                  <a:pt x="11200" y="112179"/>
                </a:moveTo>
                <a:lnTo>
                  <a:pt x="18458" y="120306"/>
                </a:lnTo>
                <a:lnTo>
                  <a:pt x="23202" y="124396"/>
                </a:lnTo>
                <a:lnTo>
                  <a:pt x="33822" y="130092"/>
                </a:lnTo>
                <a:lnTo>
                  <a:pt x="44543" y="132142"/>
                </a:lnTo>
                <a:lnTo>
                  <a:pt x="54368" y="134150"/>
                </a:lnTo>
                <a:lnTo>
                  <a:pt x="66085" y="139214"/>
                </a:lnTo>
                <a:lnTo>
                  <a:pt x="76633" y="146013"/>
                </a:lnTo>
                <a:lnTo>
                  <a:pt x="79856" y="147955"/>
                </a:lnTo>
                <a:lnTo>
                  <a:pt x="91842" y="153964"/>
                </a:lnTo>
                <a:lnTo>
                  <a:pt x="103434" y="157893"/>
                </a:lnTo>
                <a:lnTo>
                  <a:pt x="115585" y="160114"/>
                </a:lnTo>
                <a:lnTo>
                  <a:pt x="126313" y="160909"/>
                </a:lnTo>
                <a:lnTo>
                  <a:pt x="142089" y="160758"/>
                </a:lnTo>
                <a:lnTo>
                  <a:pt x="153522" y="158261"/>
                </a:lnTo>
                <a:lnTo>
                  <a:pt x="162728" y="152485"/>
                </a:lnTo>
                <a:lnTo>
                  <a:pt x="171826" y="142500"/>
                </a:lnTo>
                <a:lnTo>
                  <a:pt x="175729" y="137363"/>
                </a:lnTo>
                <a:lnTo>
                  <a:pt x="183284" y="126137"/>
                </a:lnTo>
                <a:lnTo>
                  <a:pt x="187493" y="115555"/>
                </a:lnTo>
                <a:lnTo>
                  <a:pt x="189191" y="102285"/>
                </a:lnTo>
                <a:lnTo>
                  <a:pt x="189340" y="89595"/>
                </a:lnTo>
                <a:lnTo>
                  <a:pt x="188660" y="76991"/>
                </a:lnTo>
                <a:lnTo>
                  <a:pt x="187397" y="64442"/>
                </a:lnTo>
                <a:lnTo>
                  <a:pt x="185791" y="51914"/>
                </a:lnTo>
                <a:lnTo>
                  <a:pt x="184088" y="39377"/>
                </a:lnTo>
                <a:lnTo>
                  <a:pt x="182529" y="26797"/>
                </a:lnTo>
                <a:lnTo>
                  <a:pt x="181359" y="14144"/>
                </a:lnTo>
                <a:lnTo>
                  <a:pt x="180819" y="1385"/>
                </a:lnTo>
                <a:lnTo>
                  <a:pt x="180809" y="0"/>
                </a:lnTo>
                <a:lnTo>
                  <a:pt x="81914" y="21793"/>
                </a:lnTo>
                <a:lnTo>
                  <a:pt x="81928" y="36577"/>
                </a:lnTo>
                <a:lnTo>
                  <a:pt x="78057" y="46597"/>
                </a:lnTo>
                <a:lnTo>
                  <a:pt x="71086" y="52855"/>
                </a:lnTo>
                <a:lnTo>
                  <a:pt x="61802" y="56353"/>
                </a:lnTo>
                <a:lnTo>
                  <a:pt x="50991" y="58091"/>
                </a:lnTo>
                <a:lnTo>
                  <a:pt x="39438" y="59073"/>
                </a:lnTo>
                <a:lnTo>
                  <a:pt x="27931" y="60298"/>
                </a:lnTo>
                <a:lnTo>
                  <a:pt x="19684" y="62014"/>
                </a:lnTo>
                <a:lnTo>
                  <a:pt x="8498" y="67216"/>
                </a:lnTo>
                <a:lnTo>
                  <a:pt x="2175" y="74569"/>
                </a:lnTo>
                <a:lnTo>
                  <a:pt x="0" y="83406"/>
                </a:lnTo>
                <a:lnTo>
                  <a:pt x="1255" y="93064"/>
                </a:lnTo>
                <a:lnTo>
                  <a:pt x="5227" y="102877"/>
                </a:lnTo>
                <a:lnTo>
                  <a:pt x="11200" y="11217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37625" y="2224370"/>
            <a:ext cx="189340" cy="160909"/>
          </a:xfrm>
          <a:custGeom>
            <a:avLst/>
            <a:gdLst/>
            <a:ahLst/>
            <a:cxnLst/>
            <a:rect l="l" t="t" r="r" b="b"/>
            <a:pathLst>
              <a:path w="189340" h="160908">
                <a:moveTo>
                  <a:pt x="81914" y="21793"/>
                </a:moveTo>
                <a:lnTo>
                  <a:pt x="81928" y="36577"/>
                </a:lnTo>
                <a:lnTo>
                  <a:pt x="78057" y="46597"/>
                </a:lnTo>
                <a:lnTo>
                  <a:pt x="71086" y="52855"/>
                </a:lnTo>
                <a:lnTo>
                  <a:pt x="61802" y="56353"/>
                </a:lnTo>
                <a:lnTo>
                  <a:pt x="50991" y="58091"/>
                </a:lnTo>
                <a:lnTo>
                  <a:pt x="39438" y="59073"/>
                </a:lnTo>
                <a:lnTo>
                  <a:pt x="27931" y="60298"/>
                </a:lnTo>
                <a:lnTo>
                  <a:pt x="19684" y="62014"/>
                </a:lnTo>
                <a:lnTo>
                  <a:pt x="8498" y="67216"/>
                </a:lnTo>
                <a:lnTo>
                  <a:pt x="2175" y="74569"/>
                </a:lnTo>
                <a:lnTo>
                  <a:pt x="0" y="83406"/>
                </a:lnTo>
                <a:lnTo>
                  <a:pt x="1255" y="93064"/>
                </a:lnTo>
                <a:lnTo>
                  <a:pt x="5227" y="102877"/>
                </a:lnTo>
                <a:lnTo>
                  <a:pt x="11200" y="112179"/>
                </a:lnTo>
                <a:lnTo>
                  <a:pt x="18458" y="120306"/>
                </a:lnTo>
                <a:lnTo>
                  <a:pt x="23202" y="124396"/>
                </a:lnTo>
                <a:lnTo>
                  <a:pt x="33822" y="130092"/>
                </a:lnTo>
                <a:lnTo>
                  <a:pt x="44543" y="132142"/>
                </a:lnTo>
                <a:lnTo>
                  <a:pt x="54368" y="134150"/>
                </a:lnTo>
                <a:lnTo>
                  <a:pt x="66085" y="139214"/>
                </a:lnTo>
                <a:lnTo>
                  <a:pt x="76633" y="146013"/>
                </a:lnTo>
                <a:lnTo>
                  <a:pt x="79856" y="147955"/>
                </a:lnTo>
                <a:lnTo>
                  <a:pt x="91842" y="153964"/>
                </a:lnTo>
                <a:lnTo>
                  <a:pt x="103434" y="157893"/>
                </a:lnTo>
                <a:lnTo>
                  <a:pt x="115585" y="160114"/>
                </a:lnTo>
                <a:lnTo>
                  <a:pt x="126313" y="160909"/>
                </a:lnTo>
                <a:lnTo>
                  <a:pt x="142089" y="160758"/>
                </a:lnTo>
                <a:lnTo>
                  <a:pt x="153522" y="158261"/>
                </a:lnTo>
                <a:lnTo>
                  <a:pt x="162728" y="152485"/>
                </a:lnTo>
                <a:lnTo>
                  <a:pt x="171826" y="142500"/>
                </a:lnTo>
                <a:lnTo>
                  <a:pt x="175729" y="137363"/>
                </a:lnTo>
                <a:lnTo>
                  <a:pt x="183284" y="126137"/>
                </a:lnTo>
                <a:lnTo>
                  <a:pt x="187493" y="115555"/>
                </a:lnTo>
                <a:lnTo>
                  <a:pt x="189191" y="102285"/>
                </a:lnTo>
                <a:lnTo>
                  <a:pt x="189340" y="89595"/>
                </a:lnTo>
                <a:lnTo>
                  <a:pt x="188660" y="76991"/>
                </a:lnTo>
                <a:lnTo>
                  <a:pt x="187397" y="64442"/>
                </a:lnTo>
                <a:lnTo>
                  <a:pt x="185791" y="51914"/>
                </a:lnTo>
                <a:lnTo>
                  <a:pt x="184088" y="39377"/>
                </a:lnTo>
                <a:lnTo>
                  <a:pt x="182529" y="26797"/>
                </a:lnTo>
                <a:lnTo>
                  <a:pt x="181359" y="14144"/>
                </a:lnTo>
                <a:lnTo>
                  <a:pt x="180819" y="1385"/>
                </a:lnTo>
                <a:lnTo>
                  <a:pt x="180809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28487" y="1162884"/>
            <a:ext cx="155130" cy="124206"/>
          </a:xfrm>
          <a:custGeom>
            <a:avLst/>
            <a:gdLst/>
            <a:ahLst/>
            <a:cxnLst/>
            <a:rect l="l" t="t" r="r" b="b"/>
            <a:pathLst>
              <a:path w="155130" h="124206">
                <a:moveTo>
                  <a:pt x="0" y="92671"/>
                </a:moveTo>
                <a:lnTo>
                  <a:pt x="3185" y="106525"/>
                </a:lnTo>
                <a:lnTo>
                  <a:pt x="11738" y="117255"/>
                </a:lnTo>
                <a:lnTo>
                  <a:pt x="24155" y="123359"/>
                </a:lnTo>
                <a:lnTo>
                  <a:pt x="31419" y="124206"/>
                </a:lnTo>
                <a:lnTo>
                  <a:pt x="45211" y="121010"/>
                </a:lnTo>
                <a:lnTo>
                  <a:pt x="55902" y="112425"/>
                </a:lnTo>
                <a:lnTo>
                  <a:pt x="61984" y="99957"/>
                </a:lnTo>
                <a:lnTo>
                  <a:pt x="62826" y="92671"/>
                </a:lnTo>
                <a:lnTo>
                  <a:pt x="63966" y="78066"/>
                </a:lnTo>
                <a:lnTo>
                  <a:pt x="67270" y="64184"/>
                </a:lnTo>
                <a:lnTo>
                  <a:pt x="72563" y="51199"/>
                </a:lnTo>
                <a:lnTo>
                  <a:pt x="79672" y="39286"/>
                </a:lnTo>
                <a:lnTo>
                  <a:pt x="88423" y="28619"/>
                </a:lnTo>
                <a:lnTo>
                  <a:pt x="98641" y="19375"/>
                </a:lnTo>
                <a:lnTo>
                  <a:pt x="110154" y="11726"/>
                </a:lnTo>
                <a:lnTo>
                  <a:pt x="122786" y="5848"/>
                </a:lnTo>
                <a:lnTo>
                  <a:pt x="136365" y="1916"/>
                </a:lnTo>
                <a:lnTo>
                  <a:pt x="150715" y="104"/>
                </a:lnTo>
                <a:lnTo>
                  <a:pt x="155130" y="0"/>
                </a:lnTo>
              </a:path>
            </a:pathLst>
          </a:custGeom>
          <a:ln w="1430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50530" y="1250688"/>
            <a:ext cx="136791" cy="64147"/>
          </a:xfrm>
          <a:custGeom>
            <a:avLst/>
            <a:gdLst/>
            <a:ahLst/>
            <a:cxnLst/>
            <a:rect l="l" t="t" r="r" b="b"/>
            <a:pathLst>
              <a:path w="136791" h="64147">
                <a:moveTo>
                  <a:pt x="21081" y="32829"/>
                </a:moveTo>
                <a:lnTo>
                  <a:pt x="21081" y="0"/>
                </a:lnTo>
                <a:lnTo>
                  <a:pt x="0" y="0"/>
                </a:lnTo>
                <a:lnTo>
                  <a:pt x="0" y="64147"/>
                </a:lnTo>
                <a:lnTo>
                  <a:pt x="136791" y="64147"/>
                </a:lnTo>
                <a:lnTo>
                  <a:pt x="136791" y="32829"/>
                </a:lnTo>
                <a:lnTo>
                  <a:pt x="21081" y="3282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50530" y="1250688"/>
            <a:ext cx="136791" cy="64147"/>
          </a:xfrm>
          <a:custGeom>
            <a:avLst/>
            <a:gdLst/>
            <a:ahLst/>
            <a:cxnLst/>
            <a:rect l="l" t="t" r="r" b="b"/>
            <a:pathLst>
              <a:path w="136791" h="64147">
                <a:moveTo>
                  <a:pt x="21081" y="0"/>
                </a:moveTo>
                <a:lnTo>
                  <a:pt x="21081" y="32829"/>
                </a:lnTo>
                <a:lnTo>
                  <a:pt x="136791" y="32829"/>
                </a:lnTo>
                <a:lnTo>
                  <a:pt x="136791" y="64147"/>
                </a:lnTo>
                <a:lnTo>
                  <a:pt x="0" y="64147"/>
                </a:lnTo>
                <a:lnTo>
                  <a:pt x="0" y="32829"/>
                </a:lnTo>
                <a:lnTo>
                  <a:pt x="0" y="0"/>
                </a:lnTo>
                <a:lnTo>
                  <a:pt x="21081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70295" y="1314842"/>
            <a:ext cx="159588" cy="227876"/>
          </a:xfrm>
          <a:custGeom>
            <a:avLst/>
            <a:gdLst/>
            <a:ahLst/>
            <a:cxnLst/>
            <a:rect l="l" t="t" r="r" b="b"/>
            <a:pathLst>
              <a:path w="159588" h="227876">
                <a:moveTo>
                  <a:pt x="159588" y="227876"/>
                </a:moveTo>
                <a:lnTo>
                  <a:pt x="117030" y="0"/>
                </a:lnTo>
                <a:lnTo>
                  <a:pt x="0" y="0"/>
                </a:lnTo>
                <a:lnTo>
                  <a:pt x="1571" y="10454"/>
                </a:lnTo>
                <a:lnTo>
                  <a:pt x="2992" y="20095"/>
                </a:lnTo>
                <a:lnTo>
                  <a:pt x="4739" y="32151"/>
                </a:lnTo>
                <a:lnTo>
                  <a:pt x="6725" y="46150"/>
                </a:lnTo>
                <a:lnTo>
                  <a:pt x="8865" y="61619"/>
                </a:lnTo>
                <a:lnTo>
                  <a:pt x="11074" y="78086"/>
                </a:lnTo>
                <a:lnTo>
                  <a:pt x="13266" y="95078"/>
                </a:lnTo>
                <a:lnTo>
                  <a:pt x="15356" y="112122"/>
                </a:lnTo>
                <a:lnTo>
                  <a:pt x="17258" y="128745"/>
                </a:lnTo>
                <a:lnTo>
                  <a:pt x="18886" y="144476"/>
                </a:lnTo>
                <a:lnTo>
                  <a:pt x="20154" y="158841"/>
                </a:lnTo>
                <a:lnTo>
                  <a:pt x="20978" y="171368"/>
                </a:lnTo>
                <a:lnTo>
                  <a:pt x="21272" y="181584"/>
                </a:lnTo>
                <a:lnTo>
                  <a:pt x="21383" y="187537"/>
                </a:lnTo>
                <a:lnTo>
                  <a:pt x="24701" y="209500"/>
                </a:lnTo>
                <a:lnTo>
                  <a:pt x="31369" y="221626"/>
                </a:lnTo>
                <a:lnTo>
                  <a:pt x="39667" y="226793"/>
                </a:lnTo>
                <a:lnTo>
                  <a:pt x="47879" y="227876"/>
                </a:lnTo>
                <a:lnTo>
                  <a:pt x="159588" y="227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370295" y="1314842"/>
            <a:ext cx="159588" cy="227876"/>
          </a:xfrm>
          <a:custGeom>
            <a:avLst/>
            <a:gdLst/>
            <a:ahLst/>
            <a:cxnLst/>
            <a:rect l="l" t="t" r="r" b="b"/>
            <a:pathLst>
              <a:path w="159588" h="227876">
                <a:moveTo>
                  <a:pt x="159588" y="227876"/>
                </a:moveTo>
                <a:lnTo>
                  <a:pt x="47879" y="227876"/>
                </a:lnTo>
                <a:lnTo>
                  <a:pt x="39667" y="226793"/>
                </a:lnTo>
                <a:lnTo>
                  <a:pt x="31369" y="221626"/>
                </a:lnTo>
                <a:lnTo>
                  <a:pt x="24701" y="209500"/>
                </a:lnTo>
                <a:lnTo>
                  <a:pt x="21383" y="187537"/>
                </a:lnTo>
                <a:lnTo>
                  <a:pt x="21272" y="181584"/>
                </a:lnTo>
                <a:lnTo>
                  <a:pt x="20978" y="171368"/>
                </a:lnTo>
                <a:lnTo>
                  <a:pt x="20154" y="158841"/>
                </a:lnTo>
                <a:lnTo>
                  <a:pt x="18886" y="144476"/>
                </a:lnTo>
                <a:lnTo>
                  <a:pt x="17258" y="128745"/>
                </a:lnTo>
                <a:lnTo>
                  <a:pt x="15356" y="112122"/>
                </a:lnTo>
                <a:lnTo>
                  <a:pt x="13266" y="95078"/>
                </a:lnTo>
                <a:lnTo>
                  <a:pt x="11074" y="78086"/>
                </a:lnTo>
                <a:lnTo>
                  <a:pt x="8865" y="61619"/>
                </a:lnTo>
                <a:lnTo>
                  <a:pt x="6725" y="46150"/>
                </a:lnTo>
                <a:lnTo>
                  <a:pt x="4739" y="32151"/>
                </a:lnTo>
                <a:lnTo>
                  <a:pt x="2992" y="20095"/>
                </a:lnTo>
                <a:lnTo>
                  <a:pt x="1571" y="10454"/>
                </a:lnTo>
                <a:lnTo>
                  <a:pt x="561" y="3702"/>
                </a:lnTo>
                <a:lnTo>
                  <a:pt x="0" y="0"/>
                </a:lnTo>
                <a:lnTo>
                  <a:pt x="117030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786071" y="627949"/>
            <a:ext cx="154368" cy="171665"/>
          </a:xfrm>
          <a:custGeom>
            <a:avLst/>
            <a:gdLst/>
            <a:ahLst/>
            <a:cxnLst/>
            <a:rect l="l" t="t" r="r" b="b"/>
            <a:pathLst>
              <a:path w="154368" h="171665">
                <a:moveTo>
                  <a:pt x="126479" y="66001"/>
                </a:moveTo>
                <a:lnTo>
                  <a:pt x="125514" y="64846"/>
                </a:lnTo>
                <a:lnTo>
                  <a:pt x="121577" y="65697"/>
                </a:lnTo>
                <a:lnTo>
                  <a:pt x="120561" y="58724"/>
                </a:lnTo>
                <a:lnTo>
                  <a:pt x="120650" y="51257"/>
                </a:lnTo>
                <a:lnTo>
                  <a:pt x="119024" y="44513"/>
                </a:lnTo>
                <a:lnTo>
                  <a:pt x="110197" y="47612"/>
                </a:lnTo>
                <a:lnTo>
                  <a:pt x="110070" y="39154"/>
                </a:lnTo>
                <a:lnTo>
                  <a:pt x="101015" y="39268"/>
                </a:lnTo>
                <a:lnTo>
                  <a:pt x="98933" y="32207"/>
                </a:lnTo>
                <a:lnTo>
                  <a:pt x="99860" y="30314"/>
                </a:lnTo>
                <a:lnTo>
                  <a:pt x="98221" y="23101"/>
                </a:lnTo>
                <a:lnTo>
                  <a:pt x="87781" y="24542"/>
                </a:lnTo>
                <a:lnTo>
                  <a:pt x="75737" y="24187"/>
                </a:lnTo>
                <a:lnTo>
                  <a:pt x="70637" y="15189"/>
                </a:lnTo>
                <a:lnTo>
                  <a:pt x="62636" y="16840"/>
                </a:lnTo>
                <a:lnTo>
                  <a:pt x="60286" y="19939"/>
                </a:lnTo>
                <a:lnTo>
                  <a:pt x="53403" y="16586"/>
                </a:lnTo>
                <a:lnTo>
                  <a:pt x="50062" y="9712"/>
                </a:lnTo>
                <a:lnTo>
                  <a:pt x="49657" y="1225"/>
                </a:lnTo>
                <a:lnTo>
                  <a:pt x="44450" y="0"/>
                </a:lnTo>
                <a:lnTo>
                  <a:pt x="40972" y="207"/>
                </a:lnTo>
                <a:lnTo>
                  <a:pt x="30706" y="7188"/>
                </a:lnTo>
                <a:lnTo>
                  <a:pt x="23266" y="9728"/>
                </a:lnTo>
                <a:lnTo>
                  <a:pt x="21018" y="11734"/>
                </a:lnTo>
                <a:lnTo>
                  <a:pt x="16903" y="10096"/>
                </a:lnTo>
                <a:lnTo>
                  <a:pt x="13924" y="9447"/>
                </a:lnTo>
                <a:lnTo>
                  <a:pt x="9258" y="22208"/>
                </a:lnTo>
                <a:lnTo>
                  <a:pt x="6553" y="34836"/>
                </a:lnTo>
                <a:lnTo>
                  <a:pt x="4786" y="45543"/>
                </a:lnTo>
                <a:lnTo>
                  <a:pt x="3102" y="58147"/>
                </a:lnTo>
                <a:lnTo>
                  <a:pt x="1588" y="70786"/>
                </a:lnTo>
                <a:lnTo>
                  <a:pt x="0" y="83375"/>
                </a:lnTo>
                <a:lnTo>
                  <a:pt x="98907" y="171665"/>
                </a:lnTo>
                <a:lnTo>
                  <a:pt x="106202" y="164429"/>
                </a:lnTo>
                <a:lnTo>
                  <a:pt x="114893" y="155150"/>
                </a:lnTo>
                <a:lnTo>
                  <a:pt x="123496" y="145685"/>
                </a:lnTo>
                <a:lnTo>
                  <a:pt x="132168" y="136359"/>
                </a:lnTo>
                <a:lnTo>
                  <a:pt x="142052" y="127556"/>
                </a:lnTo>
                <a:lnTo>
                  <a:pt x="150753" y="118553"/>
                </a:lnTo>
                <a:lnTo>
                  <a:pt x="154368" y="106108"/>
                </a:lnTo>
                <a:lnTo>
                  <a:pt x="152920" y="106527"/>
                </a:lnTo>
                <a:lnTo>
                  <a:pt x="149847" y="105752"/>
                </a:lnTo>
                <a:lnTo>
                  <a:pt x="148602" y="106108"/>
                </a:lnTo>
                <a:lnTo>
                  <a:pt x="148170" y="103149"/>
                </a:lnTo>
                <a:lnTo>
                  <a:pt x="147840" y="100177"/>
                </a:lnTo>
                <a:lnTo>
                  <a:pt x="147650" y="97205"/>
                </a:lnTo>
                <a:lnTo>
                  <a:pt x="144729" y="95758"/>
                </a:lnTo>
                <a:lnTo>
                  <a:pt x="143992" y="93065"/>
                </a:lnTo>
                <a:lnTo>
                  <a:pt x="144335" y="91592"/>
                </a:lnTo>
                <a:lnTo>
                  <a:pt x="140868" y="89611"/>
                </a:lnTo>
                <a:lnTo>
                  <a:pt x="144373" y="83883"/>
                </a:lnTo>
                <a:lnTo>
                  <a:pt x="141617" y="79273"/>
                </a:lnTo>
                <a:lnTo>
                  <a:pt x="139572" y="80525"/>
                </a:lnTo>
                <a:lnTo>
                  <a:pt x="133137" y="79007"/>
                </a:lnTo>
                <a:lnTo>
                  <a:pt x="133553" y="69075"/>
                </a:lnTo>
                <a:lnTo>
                  <a:pt x="131889" y="69697"/>
                </a:lnTo>
                <a:lnTo>
                  <a:pt x="127977" y="69138"/>
                </a:lnTo>
                <a:lnTo>
                  <a:pt x="126377" y="69824"/>
                </a:lnTo>
                <a:lnTo>
                  <a:pt x="126479" y="6600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786071" y="627949"/>
            <a:ext cx="154368" cy="171665"/>
          </a:xfrm>
          <a:custGeom>
            <a:avLst/>
            <a:gdLst/>
            <a:ahLst/>
            <a:cxnLst/>
            <a:rect l="l" t="t" r="r" b="b"/>
            <a:pathLst>
              <a:path w="154368" h="171665">
                <a:moveTo>
                  <a:pt x="0" y="83375"/>
                </a:moveTo>
                <a:lnTo>
                  <a:pt x="1588" y="70786"/>
                </a:lnTo>
                <a:lnTo>
                  <a:pt x="3102" y="58147"/>
                </a:lnTo>
                <a:lnTo>
                  <a:pt x="4786" y="45543"/>
                </a:lnTo>
                <a:lnTo>
                  <a:pt x="6553" y="34836"/>
                </a:lnTo>
                <a:lnTo>
                  <a:pt x="9258" y="22208"/>
                </a:lnTo>
                <a:lnTo>
                  <a:pt x="13924" y="9447"/>
                </a:lnTo>
                <a:lnTo>
                  <a:pt x="15798" y="6934"/>
                </a:lnTo>
                <a:lnTo>
                  <a:pt x="15938" y="8178"/>
                </a:lnTo>
                <a:lnTo>
                  <a:pt x="16903" y="10096"/>
                </a:lnTo>
                <a:lnTo>
                  <a:pt x="17106" y="11620"/>
                </a:lnTo>
                <a:lnTo>
                  <a:pt x="19354" y="10998"/>
                </a:lnTo>
                <a:lnTo>
                  <a:pt x="21018" y="11734"/>
                </a:lnTo>
                <a:lnTo>
                  <a:pt x="23266" y="9728"/>
                </a:lnTo>
                <a:lnTo>
                  <a:pt x="30706" y="7188"/>
                </a:lnTo>
                <a:lnTo>
                  <a:pt x="40972" y="207"/>
                </a:lnTo>
                <a:lnTo>
                  <a:pt x="44450" y="0"/>
                </a:lnTo>
                <a:lnTo>
                  <a:pt x="49657" y="1225"/>
                </a:lnTo>
                <a:lnTo>
                  <a:pt x="50062" y="9712"/>
                </a:lnTo>
                <a:lnTo>
                  <a:pt x="53403" y="16586"/>
                </a:lnTo>
                <a:lnTo>
                  <a:pt x="60286" y="19939"/>
                </a:lnTo>
                <a:lnTo>
                  <a:pt x="62636" y="16840"/>
                </a:lnTo>
                <a:lnTo>
                  <a:pt x="70637" y="15189"/>
                </a:lnTo>
                <a:lnTo>
                  <a:pt x="75737" y="24187"/>
                </a:lnTo>
                <a:lnTo>
                  <a:pt x="87781" y="24542"/>
                </a:lnTo>
                <a:lnTo>
                  <a:pt x="98221" y="23101"/>
                </a:lnTo>
                <a:lnTo>
                  <a:pt x="99860" y="30314"/>
                </a:lnTo>
                <a:lnTo>
                  <a:pt x="98933" y="32207"/>
                </a:lnTo>
                <a:lnTo>
                  <a:pt x="101015" y="39268"/>
                </a:lnTo>
                <a:lnTo>
                  <a:pt x="110070" y="39154"/>
                </a:lnTo>
                <a:lnTo>
                  <a:pt x="110197" y="47612"/>
                </a:lnTo>
                <a:lnTo>
                  <a:pt x="119024" y="44513"/>
                </a:lnTo>
                <a:lnTo>
                  <a:pt x="120650" y="51257"/>
                </a:lnTo>
                <a:lnTo>
                  <a:pt x="120561" y="58724"/>
                </a:lnTo>
                <a:lnTo>
                  <a:pt x="121577" y="65697"/>
                </a:lnTo>
                <a:lnTo>
                  <a:pt x="125514" y="64846"/>
                </a:lnTo>
                <a:lnTo>
                  <a:pt x="126479" y="66001"/>
                </a:lnTo>
                <a:lnTo>
                  <a:pt x="126377" y="69824"/>
                </a:lnTo>
                <a:lnTo>
                  <a:pt x="127977" y="69138"/>
                </a:lnTo>
                <a:lnTo>
                  <a:pt x="131889" y="69697"/>
                </a:lnTo>
                <a:lnTo>
                  <a:pt x="133553" y="69075"/>
                </a:lnTo>
                <a:lnTo>
                  <a:pt x="133137" y="79007"/>
                </a:lnTo>
                <a:lnTo>
                  <a:pt x="139572" y="80525"/>
                </a:lnTo>
                <a:lnTo>
                  <a:pt x="141617" y="79273"/>
                </a:lnTo>
                <a:lnTo>
                  <a:pt x="144373" y="83883"/>
                </a:lnTo>
                <a:lnTo>
                  <a:pt x="140868" y="89611"/>
                </a:lnTo>
                <a:lnTo>
                  <a:pt x="144335" y="91592"/>
                </a:lnTo>
                <a:lnTo>
                  <a:pt x="143992" y="93065"/>
                </a:lnTo>
                <a:lnTo>
                  <a:pt x="144729" y="95758"/>
                </a:lnTo>
                <a:lnTo>
                  <a:pt x="144297" y="97523"/>
                </a:lnTo>
                <a:lnTo>
                  <a:pt x="145211" y="97345"/>
                </a:lnTo>
                <a:lnTo>
                  <a:pt x="146570" y="97472"/>
                </a:lnTo>
                <a:lnTo>
                  <a:pt x="147650" y="97205"/>
                </a:lnTo>
                <a:lnTo>
                  <a:pt x="147840" y="100177"/>
                </a:lnTo>
                <a:lnTo>
                  <a:pt x="148170" y="103149"/>
                </a:lnTo>
                <a:lnTo>
                  <a:pt x="148602" y="106108"/>
                </a:lnTo>
                <a:lnTo>
                  <a:pt x="149847" y="105752"/>
                </a:lnTo>
                <a:lnTo>
                  <a:pt x="152920" y="106527"/>
                </a:lnTo>
                <a:lnTo>
                  <a:pt x="154368" y="106108"/>
                </a:lnTo>
                <a:lnTo>
                  <a:pt x="150753" y="118553"/>
                </a:lnTo>
                <a:lnTo>
                  <a:pt x="142052" y="127556"/>
                </a:lnTo>
                <a:lnTo>
                  <a:pt x="132168" y="136359"/>
                </a:lnTo>
                <a:lnTo>
                  <a:pt x="123496" y="145685"/>
                </a:lnTo>
                <a:lnTo>
                  <a:pt x="114893" y="155150"/>
                </a:lnTo>
                <a:lnTo>
                  <a:pt x="106202" y="164429"/>
                </a:lnTo>
                <a:lnTo>
                  <a:pt x="98907" y="171665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778827" y="700431"/>
            <a:ext cx="121158" cy="113495"/>
          </a:xfrm>
          <a:custGeom>
            <a:avLst/>
            <a:gdLst/>
            <a:ahLst/>
            <a:cxnLst/>
            <a:rect l="l" t="t" r="r" b="b"/>
            <a:pathLst>
              <a:path w="121158" h="113495">
                <a:moveTo>
                  <a:pt x="3251" y="10269"/>
                </a:moveTo>
                <a:lnTo>
                  <a:pt x="1549" y="17965"/>
                </a:lnTo>
                <a:lnTo>
                  <a:pt x="749" y="23756"/>
                </a:lnTo>
                <a:lnTo>
                  <a:pt x="0" y="29243"/>
                </a:lnTo>
                <a:lnTo>
                  <a:pt x="2895" y="34412"/>
                </a:lnTo>
                <a:lnTo>
                  <a:pt x="5016" y="37193"/>
                </a:lnTo>
                <a:lnTo>
                  <a:pt x="80657" y="104287"/>
                </a:lnTo>
                <a:lnTo>
                  <a:pt x="82727" y="110459"/>
                </a:lnTo>
                <a:lnTo>
                  <a:pt x="90284" y="113317"/>
                </a:lnTo>
                <a:lnTo>
                  <a:pt x="101955" y="113495"/>
                </a:lnTo>
                <a:lnTo>
                  <a:pt x="108305" y="110002"/>
                </a:lnTo>
                <a:lnTo>
                  <a:pt x="112509" y="105468"/>
                </a:lnTo>
                <a:lnTo>
                  <a:pt x="117048" y="99413"/>
                </a:lnTo>
                <a:lnTo>
                  <a:pt x="121158" y="87039"/>
                </a:lnTo>
                <a:lnTo>
                  <a:pt x="120223" y="75573"/>
                </a:lnTo>
                <a:lnTo>
                  <a:pt x="115976" y="66708"/>
                </a:lnTo>
                <a:lnTo>
                  <a:pt x="112703" y="62494"/>
                </a:lnTo>
                <a:lnTo>
                  <a:pt x="104600" y="52854"/>
                </a:lnTo>
                <a:lnTo>
                  <a:pt x="96336" y="44034"/>
                </a:lnTo>
                <a:lnTo>
                  <a:pt x="87083" y="34831"/>
                </a:lnTo>
                <a:lnTo>
                  <a:pt x="75435" y="23666"/>
                </a:lnTo>
                <a:lnTo>
                  <a:pt x="65609" y="15282"/>
                </a:lnTo>
                <a:lnTo>
                  <a:pt x="55032" y="7990"/>
                </a:lnTo>
                <a:lnTo>
                  <a:pt x="43548" y="2471"/>
                </a:lnTo>
                <a:lnTo>
                  <a:pt x="31345" y="0"/>
                </a:lnTo>
                <a:lnTo>
                  <a:pt x="17923" y="851"/>
                </a:lnTo>
                <a:lnTo>
                  <a:pt x="7442" y="6053"/>
                </a:lnTo>
                <a:lnTo>
                  <a:pt x="3251" y="102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778827" y="700431"/>
            <a:ext cx="121158" cy="113495"/>
          </a:xfrm>
          <a:custGeom>
            <a:avLst/>
            <a:gdLst/>
            <a:ahLst/>
            <a:cxnLst/>
            <a:rect l="l" t="t" r="r" b="b"/>
            <a:pathLst>
              <a:path w="121158" h="113495">
                <a:moveTo>
                  <a:pt x="5016" y="37193"/>
                </a:moveTo>
                <a:lnTo>
                  <a:pt x="2895" y="34412"/>
                </a:lnTo>
                <a:lnTo>
                  <a:pt x="0" y="29243"/>
                </a:lnTo>
                <a:lnTo>
                  <a:pt x="749" y="23756"/>
                </a:lnTo>
                <a:lnTo>
                  <a:pt x="1549" y="17965"/>
                </a:lnTo>
                <a:lnTo>
                  <a:pt x="3251" y="10269"/>
                </a:lnTo>
                <a:lnTo>
                  <a:pt x="7442" y="6053"/>
                </a:lnTo>
                <a:lnTo>
                  <a:pt x="17923" y="851"/>
                </a:lnTo>
                <a:lnTo>
                  <a:pt x="31345" y="0"/>
                </a:lnTo>
                <a:lnTo>
                  <a:pt x="43548" y="2471"/>
                </a:lnTo>
                <a:lnTo>
                  <a:pt x="55032" y="7990"/>
                </a:lnTo>
                <a:lnTo>
                  <a:pt x="65609" y="15282"/>
                </a:lnTo>
                <a:lnTo>
                  <a:pt x="75435" y="23666"/>
                </a:lnTo>
                <a:lnTo>
                  <a:pt x="84663" y="32462"/>
                </a:lnTo>
                <a:lnTo>
                  <a:pt x="96336" y="44034"/>
                </a:lnTo>
                <a:lnTo>
                  <a:pt x="104600" y="52854"/>
                </a:lnTo>
                <a:lnTo>
                  <a:pt x="112703" y="62494"/>
                </a:lnTo>
                <a:lnTo>
                  <a:pt x="115976" y="66708"/>
                </a:lnTo>
                <a:lnTo>
                  <a:pt x="120223" y="75573"/>
                </a:lnTo>
                <a:lnTo>
                  <a:pt x="121158" y="87039"/>
                </a:lnTo>
                <a:lnTo>
                  <a:pt x="117048" y="99413"/>
                </a:lnTo>
                <a:lnTo>
                  <a:pt x="112509" y="105468"/>
                </a:lnTo>
                <a:lnTo>
                  <a:pt x="108305" y="110002"/>
                </a:lnTo>
                <a:lnTo>
                  <a:pt x="101955" y="113495"/>
                </a:lnTo>
                <a:lnTo>
                  <a:pt x="95923" y="113406"/>
                </a:lnTo>
                <a:lnTo>
                  <a:pt x="90284" y="113317"/>
                </a:lnTo>
                <a:lnTo>
                  <a:pt x="82727" y="110459"/>
                </a:lnTo>
                <a:lnTo>
                  <a:pt x="80657" y="10428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762699" y="722456"/>
            <a:ext cx="121704" cy="126276"/>
          </a:xfrm>
          <a:custGeom>
            <a:avLst/>
            <a:gdLst/>
            <a:ahLst/>
            <a:cxnLst/>
            <a:rect l="l" t="t" r="r" b="b"/>
            <a:pathLst>
              <a:path w="121704" h="126276">
                <a:moveTo>
                  <a:pt x="325" y="104470"/>
                </a:moveTo>
                <a:lnTo>
                  <a:pt x="10459" y="111191"/>
                </a:lnTo>
                <a:lnTo>
                  <a:pt x="25693" y="121228"/>
                </a:lnTo>
                <a:lnTo>
                  <a:pt x="33629" y="126276"/>
                </a:lnTo>
                <a:lnTo>
                  <a:pt x="39440" y="120357"/>
                </a:lnTo>
                <a:lnTo>
                  <a:pt x="50291" y="113469"/>
                </a:lnTo>
                <a:lnTo>
                  <a:pt x="62562" y="109583"/>
                </a:lnTo>
                <a:lnTo>
                  <a:pt x="75069" y="109270"/>
                </a:lnTo>
                <a:lnTo>
                  <a:pt x="78676" y="109766"/>
                </a:lnTo>
                <a:lnTo>
                  <a:pt x="83693" y="111112"/>
                </a:lnTo>
                <a:lnTo>
                  <a:pt x="87134" y="110020"/>
                </a:lnTo>
                <a:lnTo>
                  <a:pt x="90830" y="108838"/>
                </a:lnTo>
                <a:lnTo>
                  <a:pt x="94500" y="104825"/>
                </a:lnTo>
                <a:lnTo>
                  <a:pt x="97650" y="102438"/>
                </a:lnTo>
                <a:lnTo>
                  <a:pt x="100513" y="99911"/>
                </a:lnTo>
                <a:lnTo>
                  <a:pt x="109247" y="90021"/>
                </a:lnTo>
                <a:lnTo>
                  <a:pt x="117640" y="79959"/>
                </a:lnTo>
                <a:lnTo>
                  <a:pt x="121704" y="75425"/>
                </a:lnTo>
                <a:lnTo>
                  <a:pt x="117602" y="66941"/>
                </a:lnTo>
                <a:lnTo>
                  <a:pt x="114452" y="60248"/>
                </a:lnTo>
                <a:lnTo>
                  <a:pt x="111455" y="53886"/>
                </a:lnTo>
                <a:lnTo>
                  <a:pt x="103200" y="46037"/>
                </a:lnTo>
                <a:lnTo>
                  <a:pt x="98501" y="41046"/>
                </a:lnTo>
                <a:lnTo>
                  <a:pt x="93783" y="36081"/>
                </a:lnTo>
                <a:lnTo>
                  <a:pt x="84729" y="27021"/>
                </a:lnTo>
                <a:lnTo>
                  <a:pt x="75603" y="18989"/>
                </a:lnTo>
                <a:lnTo>
                  <a:pt x="65642" y="11763"/>
                </a:lnTo>
                <a:lnTo>
                  <a:pt x="54089" y="5118"/>
                </a:lnTo>
                <a:lnTo>
                  <a:pt x="48666" y="2362"/>
                </a:lnTo>
                <a:lnTo>
                  <a:pt x="42722" y="1422"/>
                </a:lnTo>
                <a:lnTo>
                  <a:pt x="36525" y="876"/>
                </a:lnTo>
                <a:lnTo>
                  <a:pt x="30213" y="317"/>
                </a:lnTo>
                <a:lnTo>
                  <a:pt x="27724" y="0"/>
                </a:lnTo>
                <a:lnTo>
                  <a:pt x="23507" y="5079"/>
                </a:lnTo>
                <a:lnTo>
                  <a:pt x="20519" y="8672"/>
                </a:lnTo>
                <a:lnTo>
                  <a:pt x="12484" y="18806"/>
                </a:lnTo>
                <a:lnTo>
                  <a:pt x="6183" y="29499"/>
                </a:lnTo>
                <a:lnTo>
                  <a:pt x="2603" y="42049"/>
                </a:lnTo>
                <a:lnTo>
                  <a:pt x="2545" y="42493"/>
                </a:lnTo>
                <a:lnTo>
                  <a:pt x="2851" y="55042"/>
                </a:lnTo>
                <a:lnTo>
                  <a:pt x="6299" y="67081"/>
                </a:lnTo>
                <a:lnTo>
                  <a:pt x="8343" y="72847"/>
                </a:lnTo>
                <a:lnTo>
                  <a:pt x="6616" y="79324"/>
                </a:lnTo>
                <a:lnTo>
                  <a:pt x="5715" y="85547"/>
                </a:lnTo>
                <a:lnTo>
                  <a:pt x="4762" y="92049"/>
                </a:lnTo>
                <a:lnTo>
                  <a:pt x="419" y="98120"/>
                </a:lnTo>
                <a:lnTo>
                  <a:pt x="0" y="104254"/>
                </a:lnTo>
                <a:lnTo>
                  <a:pt x="325" y="1044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762699" y="722456"/>
            <a:ext cx="121704" cy="126276"/>
          </a:xfrm>
          <a:custGeom>
            <a:avLst/>
            <a:gdLst/>
            <a:ahLst/>
            <a:cxnLst/>
            <a:rect l="l" t="t" r="r" b="b"/>
            <a:pathLst>
              <a:path w="121704" h="126276">
                <a:moveTo>
                  <a:pt x="0" y="104254"/>
                </a:moveTo>
                <a:lnTo>
                  <a:pt x="419" y="98120"/>
                </a:lnTo>
                <a:lnTo>
                  <a:pt x="4762" y="92049"/>
                </a:lnTo>
                <a:lnTo>
                  <a:pt x="5715" y="85547"/>
                </a:lnTo>
                <a:lnTo>
                  <a:pt x="6616" y="79324"/>
                </a:lnTo>
                <a:lnTo>
                  <a:pt x="8343" y="72847"/>
                </a:lnTo>
                <a:lnTo>
                  <a:pt x="6299" y="67081"/>
                </a:lnTo>
                <a:lnTo>
                  <a:pt x="2851" y="55042"/>
                </a:lnTo>
                <a:lnTo>
                  <a:pt x="2545" y="42493"/>
                </a:lnTo>
                <a:lnTo>
                  <a:pt x="2603" y="42049"/>
                </a:lnTo>
                <a:lnTo>
                  <a:pt x="6183" y="29499"/>
                </a:lnTo>
                <a:lnTo>
                  <a:pt x="12484" y="18806"/>
                </a:lnTo>
                <a:lnTo>
                  <a:pt x="20519" y="8672"/>
                </a:lnTo>
                <a:lnTo>
                  <a:pt x="23507" y="5079"/>
                </a:lnTo>
                <a:lnTo>
                  <a:pt x="27724" y="0"/>
                </a:lnTo>
                <a:lnTo>
                  <a:pt x="30213" y="317"/>
                </a:lnTo>
                <a:lnTo>
                  <a:pt x="36525" y="876"/>
                </a:lnTo>
                <a:lnTo>
                  <a:pt x="42722" y="1422"/>
                </a:lnTo>
                <a:lnTo>
                  <a:pt x="48666" y="2362"/>
                </a:lnTo>
                <a:lnTo>
                  <a:pt x="54089" y="5118"/>
                </a:lnTo>
                <a:lnTo>
                  <a:pt x="65642" y="11763"/>
                </a:lnTo>
                <a:lnTo>
                  <a:pt x="75603" y="18989"/>
                </a:lnTo>
                <a:lnTo>
                  <a:pt x="84729" y="27021"/>
                </a:lnTo>
                <a:lnTo>
                  <a:pt x="93783" y="36081"/>
                </a:lnTo>
                <a:lnTo>
                  <a:pt x="98501" y="41046"/>
                </a:lnTo>
                <a:lnTo>
                  <a:pt x="103200" y="46037"/>
                </a:lnTo>
                <a:lnTo>
                  <a:pt x="111455" y="53886"/>
                </a:lnTo>
                <a:lnTo>
                  <a:pt x="114452" y="60248"/>
                </a:lnTo>
                <a:lnTo>
                  <a:pt x="117602" y="66941"/>
                </a:lnTo>
                <a:lnTo>
                  <a:pt x="121704" y="75425"/>
                </a:lnTo>
                <a:lnTo>
                  <a:pt x="117640" y="79959"/>
                </a:lnTo>
                <a:lnTo>
                  <a:pt x="109247" y="90021"/>
                </a:lnTo>
                <a:lnTo>
                  <a:pt x="100513" y="99911"/>
                </a:lnTo>
                <a:lnTo>
                  <a:pt x="97650" y="102438"/>
                </a:lnTo>
                <a:lnTo>
                  <a:pt x="94500" y="104825"/>
                </a:lnTo>
                <a:lnTo>
                  <a:pt x="90830" y="108838"/>
                </a:lnTo>
                <a:lnTo>
                  <a:pt x="87134" y="110020"/>
                </a:lnTo>
                <a:lnTo>
                  <a:pt x="83693" y="111112"/>
                </a:lnTo>
                <a:lnTo>
                  <a:pt x="78676" y="109766"/>
                </a:lnTo>
                <a:lnTo>
                  <a:pt x="75069" y="109270"/>
                </a:lnTo>
                <a:lnTo>
                  <a:pt x="62562" y="109583"/>
                </a:lnTo>
                <a:lnTo>
                  <a:pt x="50291" y="113469"/>
                </a:lnTo>
                <a:lnTo>
                  <a:pt x="39440" y="120357"/>
                </a:lnTo>
                <a:lnTo>
                  <a:pt x="33629" y="126276"/>
                </a:lnTo>
                <a:lnTo>
                  <a:pt x="25693" y="121228"/>
                </a:lnTo>
                <a:lnTo>
                  <a:pt x="10459" y="111191"/>
                </a:lnTo>
                <a:lnTo>
                  <a:pt x="325" y="104470"/>
                </a:lnTo>
                <a:lnTo>
                  <a:pt x="0" y="104254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761733" y="752577"/>
            <a:ext cx="36690" cy="71310"/>
          </a:xfrm>
          <a:custGeom>
            <a:avLst/>
            <a:gdLst/>
            <a:ahLst/>
            <a:cxnLst/>
            <a:rect l="l" t="t" r="r" b="b"/>
            <a:pathLst>
              <a:path w="36690" h="71310">
                <a:moveTo>
                  <a:pt x="3479" y="5956"/>
                </a:moveTo>
                <a:lnTo>
                  <a:pt x="6591" y="6718"/>
                </a:lnTo>
                <a:lnTo>
                  <a:pt x="11722" y="1422"/>
                </a:lnTo>
                <a:lnTo>
                  <a:pt x="15468" y="825"/>
                </a:lnTo>
                <a:lnTo>
                  <a:pt x="20561" y="0"/>
                </a:lnTo>
                <a:lnTo>
                  <a:pt x="27089" y="596"/>
                </a:lnTo>
                <a:lnTo>
                  <a:pt x="30822" y="3708"/>
                </a:lnTo>
                <a:lnTo>
                  <a:pt x="36690" y="14310"/>
                </a:lnTo>
                <a:lnTo>
                  <a:pt x="36116" y="26803"/>
                </a:lnTo>
                <a:lnTo>
                  <a:pt x="36055" y="26974"/>
                </a:lnTo>
                <a:lnTo>
                  <a:pt x="34975" y="29883"/>
                </a:lnTo>
                <a:lnTo>
                  <a:pt x="31521" y="34213"/>
                </a:lnTo>
                <a:lnTo>
                  <a:pt x="29705" y="37109"/>
                </a:lnTo>
                <a:lnTo>
                  <a:pt x="26466" y="42240"/>
                </a:lnTo>
                <a:lnTo>
                  <a:pt x="21374" y="47053"/>
                </a:lnTo>
                <a:lnTo>
                  <a:pt x="17221" y="51676"/>
                </a:lnTo>
                <a:lnTo>
                  <a:pt x="8392" y="61152"/>
                </a:lnTo>
                <a:lnTo>
                  <a:pt x="395" y="70748"/>
                </a:lnTo>
                <a:lnTo>
                  <a:pt x="0" y="7131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797779" y="806625"/>
            <a:ext cx="63119" cy="40652"/>
          </a:xfrm>
          <a:custGeom>
            <a:avLst/>
            <a:gdLst/>
            <a:ahLst/>
            <a:cxnLst/>
            <a:rect l="l" t="t" r="r" b="b"/>
            <a:pathLst>
              <a:path w="63118" h="40652">
                <a:moveTo>
                  <a:pt x="58127" y="21056"/>
                </a:moveTo>
                <a:lnTo>
                  <a:pt x="61912" y="14274"/>
                </a:lnTo>
                <a:lnTo>
                  <a:pt x="63118" y="9804"/>
                </a:lnTo>
                <a:lnTo>
                  <a:pt x="55943" y="4457"/>
                </a:lnTo>
                <a:lnTo>
                  <a:pt x="49961" y="0"/>
                </a:lnTo>
                <a:lnTo>
                  <a:pt x="42024" y="596"/>
                </a:lnTo>
                <a:lnTo>
                  <a:pt x="35788" y="3517"/>
                </a:lnTo>
                <a:lnTo>
                  <a:pt x="25524" y="10538"/>
                </a:lnTo>
                <a:lnTo>
                  <a:pt x="17414" y="20059"/>
                </a:lnTo>
                <a:lnTo>
                  <a:pt x="15049" y="22860"/>
                </a:lnTo>
                <a:lnTo>
                  <a:pt x="11302" y="27203"/>
                </a:lnTo>
                <a:lnTo>
                  <a:pt x="4584" y="38481"/>
                </a:lnTo>
                <a:lnTo>
                  <a:pt x="0" y="40652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831259" y="644852"/>
            <a:ext cx="22720" cy="49568"/>
          </a:xfrm>
          <a:custGeom>
            <a:avLst/>
            <a:gdLst/>
            <a:ahLst/>
            <a:cxnLst/>
            <a:rect l="l" t="t" r="r" b="b"/>
            <a:pathLst>
              <a:path w="22720" h="49568">
                <a:moveTo>
                  <a:pt x="22720" y="0"/>
                </a:moveTo>
                <a:lnTo>
                  <a:pt x="21551" y="6210"/>
                </a:lnTo>
                <a:lnTo>
                  <a:pt x="17259" y="11633"/>
                </a:lnTo>
                <a:lnTo>
                  <a:pt x="15570" y="17792"/>
                </a:lnTo>
                <a:lnTo>
                  <a:pt x="13969" y="23698"/>
                </a:lnTo>
                <a:lnTo>
                  <a:pt x="10147" y="30492"/>
                </a:lnTo>
                <a:lnTo>
                  <a:pt x="7111" y="35788"/>
                </a:lnTo>
                <a:lnTo>
                  <a:pt x="5600" y="38417"/>
                </a:lnTo>
                <a:lnTo>
                  <a:pt x="0" y="47790"/>
                </a:lnTo>
                <a:lnTo>
                  <a:pt x="2273" y="49568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862294" y="666919"/>
            <a:ext cx="25654" cy="38887"/>
          </a:xfrm>
          <a:custGeom>
            <a:avLst/>
            <a:gdLst/>
            <a:ahLst/>
            <a:cxnLst/>
            <a:rect l="l" t="t" r="r" b="b"/>
            <a:pathLst>
              <a:path w="25654" h="38887">
                <a:moveTo>
                  <a:pt x="25654" y="0"/>
                </a:moveTo>
                <a:lnTo>
                  <a:pt x="25476" y="6845"/>
                </a:lnTo>
                <a:lnTo>
                  <a:pt x="19088" y="13195"/>
                </a:lnTo>
                <a:lnTo>
                  <a:pt x="15582" y="18681"/>
                </a:lnTo>
                <a:lnTo>
                  <a:pt x="12814" y="23012"/>
                </a:lnTo>
                <a:lnTo>
                  <a:pt x="9575" y="26593"/>
                </a:lnTo>
                <a:lnTo>
                  <a:pt x="6413" y="30619"/>
                </a:lnTo>
                <a:lnTo>
                  <a:pt x="4432" y="33147"/>
                </a:lnTo>
                <a:lnTo>
                  <a:pt x="1358" y="36169"/>
                </a:lnTo>
                <a:lnTo>
                  <a:pt x="0" y="3888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82120" y="696853"/>
            <a:ext cx="30429" cy="37401"/>
          </a:xfrm>
          <a:custGeom>
            <a:avLst/>
            <a:gdLst/>
            <a:ahLst/>
            <a:cxnLst/>
            <a:rect l="l" t="t" r="r" b="b"/>
            <a:pathLst>
              <a:path w="30429" h="37401">
                <a:moveTo>
                  <a:pt x="30429" y="0"/>
                </a:moveTo>
                <a:lnTo>
                  <a:pt x="23988" y="10593"/>
                </a:lnTo>
                <a:lnTo>
                  <a:pt x="14708" y="20272"/>
                </a:lnTo>
                <a:lnTo>
                  <a:pt x="12611" y="22415"/>
                </a:lnTo>
                <a:lnTo>
                  <a:pt x="7975" y="27292"/>
                </a:lnTo>
                <a:lnTo>
                  <a:pt x="3860" y="31927"/>
                </a:lnTo>
                <a:lnTo>
                  <a:pt x="0" y="37401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904350" y="727110"/>
            <a:ext cx="29006" cy="33032"/>
          </a:xfrm>
          <a:custGeom>
            <a:avLst/>
            <a:gdLst/>
            <a:ahLst/>
            <a:cxnLst/>
            <a:rect l="l" t="t" r="r" b="b"/>
            <a:pathLst>
              <a:path w="29006" h="33032">
                <a:moveTo>
                  <a:pt x="29006" y="0"/>
                </a:moveTo>
                <a:lnTo>
                  <a:pt x="21151" y="9946"/>
                </a:lnTo>
                <a:lnTo>
                  <a:pt x="12252" y="19208"/>
                </a:lnTo>
                <a:lnTo>
                  <a:pt x="3577" y="28517"/>
                </a:lnTo>
                <a:lnTo>
                  <a:pt x="0" y="33032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810282" y="629325"/>
            <a:ext cx="15062" cy="52793"/>
          </a:xfrm>
          <a:custGeom>
            <a:avLst/>
            <a:gdLst/>
            <a:ahLst/>
            <a:cxnLst/>
            <a:rect l="l" t="t" r="r" b="b"/>
            <a:pathLst>
              <a:path w="15062" h="52793">
                <a:moveTo>
                  <a:pt x="15062" y="0"/>
                </a:moveTo>
                <a:lnTo>
                  <a:pt x="12218" y="12321"/>
                </a:lnTo>
                <a:lnTo>
                  <a:pt x="8268" y="24501"/>
                </a:lnTo>
                <a:lnTo>
                  <a:pt x="7569" y="27241"/>
                </a:lnTo>
                <a:lnTo>
                  <a:pt x="6375" y="32384"/>
                </a:lnTo>
                <a:lnTo>
                  <a:pt x="5613" y="37592"/>
                </a:lnTo>
                <a:lnTo>
                  <a:pt x="3873" y="42557"/>
                </a:lnTo>
                <a:lnTo>
                  <a:pt x="2679" y="45974"/>
                </a:lnTo>
                <a:lnTo>
                  <a:pt x="1511" y="49644"/>
                </a:lnTo>
                <a:lnTo>
                  <a:pt x="0" y="52793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48928" y="1289635"/>
            <a:ext cx="15773" cy="15773"/>
          </a:xfrm>
          <a:custGeom>
            <a:avLst/>
            <a:gdLst/>
            <a:ahLst/>
            <a:cxnLst/>
            <a:rect l="l" t="t" r="r" b="b"/>
            <a:pathLst>
              <a:path w="15773" h="15773">
                <a:moveTo>
                  <a:pt x="15773" y="7886"/>
                </a:moveTo>
                <a:lnTo>
                  <a:pt x="15773" y="3530"/>
                </a:lnTo>
                <a:lnTo>
                  <a:pt x="12242" y="0"/>
                </a:lnTo>
                <a:lnTo>
                  <a:pt x="3530" y="0"/>
                </a:lnTo>
                <a:lnTo>
                  <a:pt x="0" y="3530"/>
                </a:lnTo>
                <a:lnTo>
                  <a:pt x="0" y="12242"/>
                </a:lnTo>
                <a:lnTo>
                  <a:pt x="3530" y="15773"/>
                </a:lnTo>
                <a:lnTo>
                  <a:pt x="12242" y="15773"/>
                </a:lnTo>
                <a:lnTo>
                  <a:pt x="15773" y="12242"/>
                </a:lnTo>
                <a:lnTo>
                  <a:pt x="15773" y="78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48928" y="1289635"/>
            <a:ext cx="15773" cy="15773"/>
          </a:xfrm>
          <a:custGeom>
            <a:avLst/>
            <a:gdLst/>
            <a:ahLst/>
            <a:cxnLst/>
            <a:rect l="l" t="t" r="r" b="b"/>
            <a:pathLst>
              <a:path w="15773" h="15773">
                <a:moveTo>
                  <a:pt x="15773" y="7886"/>
                </a:moveTo>
                <a:lnTo>
                  <a:pt x="15773" y="12242"/>
                </a:lnTo>
                <a:lnTo>
                  <a:pt x="12242" y="15773"/>
                </a:lnTo>
                <a:lnTo>
                  <a:pt x="7886" y="15773"/>
                </a:lnTo>
                <a:lnTo>
                  <a:pt x="3530" y="15773"/>
                </a:lnTo>
                <a:lnTo>
                  <a:pt x="0" y="12242"/>
                </a:lnTo>
                <a:lnTo>
                  <a:pt x="0" y="7886"/>
                </a:lnTo>
                <a:lnTo>
                  <a:pt x="0" y="3530"/>
                </a:lnTo>
                <a:lnTo>
                  <a:pt x="3530" y="0"/>
                </a:lnTo>
                <a:lnTo>
                  <a:pt x="7886" y="0"/>
                </a:lnTo>
                <a:lnTo>
                  <a:pt x="12242" y="0"/>
                </a:lnTo>
                <a:lnTo>
                  <a:pt x="15773" y="3530"/>
                </a:lnTo>
                <a:lnTo>
                  <a:pt x="15773" y="7886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336247" y="2301472"/>
            <a:ext cx="193010" cy="134511"/>
          </a:xfrm>
          <a:custGeom>
            <a:avLst/>
            <a:gdLst/>
            <a:ahLst/>
            <a:cxnLst/>
            <a:rect l="l" t="t" r="r" b="b"/>
            <a:pathLst>
              <a:path w="193010" h="134511">
                <a:moveTo>
                  <a:pt x="24595" y="32321"/>
                </a:moveTo>
                <a:lnTo>
                  <a:pt x="15474" y="22819"/>
                </a:lnTo>
                <a:lnTo>
                  <a:pt x="5308" y="15880"/>
                </a:lnTo>
                <a:lnTo>
                  <a:pt x="2840" y="15087"/>
                </a:lnTo>
                <a:lnTo>
                  <a:pt x="2840" y="0"/>
                </a:lnTo>
                <a:lnTo>
                  <a:pt x="289" y="13978"/>
                </a:lnTo>
                <a:lnTo>
                  <a:pt x="0" y="28063"/>
                </a:lnTo>
                <a:lnTo>
                  <a:pt x="2436" y="41163"/>
                </a:lnTo>
                <a:lnTo>
                  <a:pt x="8064" y="52189"/>
                </a:lnTo>
                <a:lnTo>
                  <a:pt x="17346" y="60049"/>
                </a:lnTo>
                <a:lnTo>
                  <a:pt x="30748" y="63652"/>
                </a:lnTo>
                <a:lnTo>
                  <a:pt x="31339" y="63690"/>
                </a:lnTo>
                <a:lnTo>
                  <a:pt x="46050" y="65669"/>
                </a:lnTo>
                <a:lnTo>
                  <a:pt x="58138" y="69641"/>
                </a:lnTo>
                <a:lnTo>
                  <a:pt x="68407" y="75474"/>
                </a:lnTo>
                <a:lnTo>
                  <a:pt x="77659" y="83039"/>
                </a:lnTo>
                <a:lnTo>
                  <a:pt x="86696" y="92206"/>
                </a:lnTo>
                <a:lnTo>
                  <a:pt x="96320" y="102844"/>
                </a:lnTo>
                <a:lnTo>
                  <a:pt x="98001" y="104711"/>
                </a:lnTo>
                <a:lnTo>
                  <a:pt x="105626" y="112875"/>
                </a:lnTo>
                <a:lnTo>
                  <a:pt x="113716" y="120568"/>
                </a:lnTo>
                <a:lnTo>
                  <a:pt x="122269" y="127159"/>
                </a:lnTo>
                <a:lnTo>
                  <a:pt x="131285" y="132017"/>
                </a:lnTo>
                <a:lnTo>
                  <a:pt x="140765" y="134511"/>
                </a:lnTo>
                <a:lnTo>
                  <a:pt x="150709" y="134009"/>
                </a:lnTo>
                <a:lnTo>
                  <a:pt x="161115" y="129882"/>
                </a:lnTo>
                <a:lnTo>
                  <a:pt x="168778" y="124409"/>
                </a:lnTo>
                <a:lnTo>
                  <a:pt x="178405" y="114339"/>
                </a:lnTo>
                <a:lnTo>
                  <a:pt x="184773" y="103653"/>
                </a:lnTo>
                <a:lnTo>
                  <a:pt x="188599" y="92309"/>
                </a:lnTo>
                <a:lnTo>
                  <a:pt x="190600" y="80266"/>
                </a:lnTo>
                <a:lnTo>
                  <a:pt x="191495" y="67484"/>
                </a:lnTo>
                <a:lnTo>
                  <a:pt x="191999" y="53920"/>
                </a:lnTo>
                <a:lnTo>
                  <a:pt x="192235" y="48602"/>
                </a:lnTo>
                <a:lnTo>
                  <a:pt x="193010" y="34790"/>
                </a:lnTo>
                <a:lnTo>
                  <a:pt x="189097" y="24241"/>
                </a:lnTo>
                <a:lnTo>
                  <a:pt x="183866" y="21755"/>
                </a:lnTo>
                <a:lnTo>
                  <a:pt x="172187" y="24471"/>
                </a:lnTo>
                <a:lnTo>
                  <a:pt x="166011" y="34807"/>
                </a:lnTo>
                <a:lnTo>
                  <a:pt x="163381" y="41897"/>
                </a:lnTo>
                <a:lnTo>
                  <a:pt x="158378" y="53877"/>
                </a:lnTo>
                <a:lnTo>
                  <a:pt x="152246" y="65025"/>
                </a:lnTo>
                <a:lnTo>
                  <a:pt x="144296" y="74066"/>
                </a:lnTo>
                <a:lnTo>
                  <a:pt x="133841" y="79724"/>
                </a:lnTo>
                <a:lnTo>
                  <a:pt x="120195" y="80725"/>
                </a:lnTo>
                <a:lnTo>
                  <a:pt x="118448" y="80492"/>
                </a:lnTo>
                <a:lnTo>
                  <a:pt x="106666" y="75380"/>
                </a:lnTo>
                <a:lnTo>
                  <a:pt x="96552" y="67174"/>
                </a:lnTo>
                <a:lnTo>
                  <a:pt x="90038" y="62395"/>
                </a:lnTo>
                <a:lnTo>
                  <a:pt x="78571" y="56882"/>
                </a:lnTo>
                <a:lnTo>
                  <a:pt x="66506" y="52791"/>
                </a:lnTo>
                <a:lnTo>
                  <a:pt x="58187" y="50228"/>
                </a:lnTo>
                <a:lnTo>
                  <a:pt x="45802" y="45920"/>
                </a:lnTo>
                <a:lnTo>
                  <a:pt x="35047" y="40491"/>
                </a:lnTo>
                <a:lnTo>
                  <a:pt x="24595" y="323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336247" y="2301472"/>
            <a:ext cx="193010" cy="134511"/>
          </a:xfrm>
          <a:custGeom>
            <a:avLst/>
            <a:gdLst/>
            <a:ahLst/>
            <a:cxnLst/>
            <a:rect l="l" t="t" r="r" b="b"/>
            <a:pathLst>
              <a:path w="193010" h="134511">
                <a:moveTo>
                  <a:pt x="2840" y="0"/>
                </a:moveTo>
                <a:lnTo>
                  <a:pt x="289" y="13978"/>
                </a:lnTo>
                <a:lnTo>
                  <a:pt x="0" y="28063"/>
                </a:lnTo>
                <a:lnTo>
                  <a:pt x="2436" y="41163"/>
                </a:lnTo>
                <a:lnTo>
                  <a:pt x="8064" y="52189"/>
                </a:lnTo>
                <a:lnTo>
                  <a:pt x="17346" y="60049"/>
                </a:lnTo>
                <a:lnTo>
                  <a:pt x="30748" y="63652"/>
                </a:lnTo>
                <a:lnTo>
                  <a:pt x="31339" y="63690"/>
                </a:lnTo>
                <a:lnTo>
                  <a:pt x="46050" y="65669"/>
                </a:lnTo>
                <a:lnTo>
                  <a:pt x="58138" y="69641"/>
                </a:lnTo>
                <a:lnTo>
                  <a:pt x="68407" y="75474"/>
                </a:lnTo>
                <a:lnTo>
                  <a:pt x="77659" y="83039"/>
                </a:lnTo>
                <a:lnTo>
                  <a:pt x="86696" y="92206"/>
                </a:lnTo>
                <a:lnTo>
                  <a:pt x="96320" y="102844"/>
                </a:lnTo>
                <a:lnTo>
                  <a:pt x="98001" y="104711"/>
                </a:lnTo>
                <a:lnTo>
                  <a:pt x="105626" y="112875"/>
                </a:lnTo>
                <a:lnTo>
                  <a:pt x="113716" y="120568"/>
                </a:lnTo>
                <a:lnTo>
                  <a:pt x="122269" y="127159"/>
                </a:lnTo>
                <a:lnTo>
                  <a:pt x="131285" y="132017"/>
                </a:lnTo>
                <a:lnTo>
                  <a:pt x="140765" y="134511"/>
                </a:lnTo>
                <a:lnTo>
                  <a:pt x="150709" y="134009"/>
                </a:lnTo>
                <a:lnTo>
                  <a:pt x="161115" y="129882"/>
                </a:lnTo>
                <a:lnTo>
                  <a:pt x="168778" y="124409"/>
                </a:lnTo>
                <a:lnTo>
                  <a:pt x="178405" y="114339"/>
                </a:lnTo>
                <a:lnTo>
                  <a:pt x="184773" y="103653"/>
                </a:lnTo>
                <a:lnTo>
                  <a:pt x="188599" y="92309"/>
                </a:lnTo>
                <a:lnTo>
                  <a:pt x="190600" y="80266"/>
                </a:lnTo>
                <a:lnTo>
                  <a:pt x="191495" y="67484"/>
                </a:lnTo>
                <a:lnTo>
                  <a:pt x="191999" y="53920"/>
                </a:lnTo>
                <a:lnTo>
                  <a:pt x="192235" y="48602"/>
                </a:lnTo>
                <a:lnTo>
                  <a:pt x="193010" y="34790"/>
                </a:lnTo>
                <a:lnTo>
                  <a:pt x="189097" y="24241"/>
                </a:lnTo>
                <a:lnTo>
                  <a:pt x="183866" y="21755"/>
                </a:lnTo>
                <a:lnTo>
                  <a:pt x="172187" y="24471"/>
                </a:lnTo>
                <a:lnTo>
                  <a:pt x="166011" y="34807"/>
                </a:lnTo>
                <a:lnTo>
                  <a:pt x="163381" y="41897"/>
                </a:lnTo>
                <a:lnTo>
                  <a:pt x="158378" y="53877"/>
                </a:lnTo>
                <a:lnTo>
                  <a:pt x="152246" y="65025"/>
                </a:lnTo>
                <a:lnTo>
                  <a:pt x="144296" y="74066"/>
                </a:lnTo>
                <a:lnTo>
                  <a:pt x="133841" y="79724"/>
                </a:lnTo>
                <a:lnTo>
                  <a:pt x="120195" y="80725"/>
                </a:lnTo>
                <a:lnTo>
                  <a:pt x="118448" y="80492"/>
                </a:lnTo>
                <a:lnTo>
                  <a:pt x="106666" y="75380"/>
                </a:lnTo>
                <a:lnTo>
                  <a:pt x="96552" y="67174"/>
                </a:lnTo>
                <a:lnTo>
                  <a:pt x="90038" y="62395"/>
                </a:lnTo>
                <a:lnTo>
                  <a:pt x="78571" y="56882"/>
                </a:lnTo>
                <a:lnTo>
                  <a:pt x="66506" y="52791"/>
                </a:lnTo>
                <a:lnTo>
                  <a:pt x="58187" y="50228"/>
                </a:lnTo>
                <a:lnTo>
                  <a:pt x="45802" y="45920"/>
                </a:lnTo>
                <a:lnTo>
                  <a:pt x="35047" y="40491"/>
                </a:lnTo>
                <a:lnTo>
                  <a:pt x="24595" y="32321"/>
                </a:lnTo>
                <a:lnTo>
                  <a:pt x="15474" y="22819"/>
                </a:lnTo>
                <a:lnTo>
                  <a:pt x="5308" y="15880"/>
                </a:lnTo>
                <a:lnTo>
                  <a:pt x="2840" y="1508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395036" y="1297489"/>
            <a:ext cx="705608" cy="985380"/>
          </a:xfrm>
          <a:custGeom>
            <a:avLst/>
            <a:gdLst/>
            <a:ahLst/>
            <a:cxnLst/>
            <a:rect l="l" t="t" r="r" b="b"/>
            <a:pathLst>
              <a:path w="705608" h="985380">
                <a:moveTo>
                  <a:pt x="25192" y="963808"/>
                </a:moveTo>
                <a:lnTo>
                  <a:pt x="38266" y="962704"/>
                </a:lnTo>
                <a:lnTo>
                  <a:pt x="51310" y="961941"/>
                </a:lnTo>
                <a:lnTo>
                  <a:pt x="64064" y="961891"/>
                </a:lnTo>
                <a:lnTo>
                  <a:pt x="76266" y="962924"/>
                </a:lnTo>
                <a:lnTo>
                  <a:pt x="87656" y="965413"/>
                </a:lnTo>
                <a:lnTo>
                  <a:pt x="90055" y="966203"/>
                </a:lnTo>
                <a:lnTo>
                  <a:pt x="99937" y="969171"/>
                </a:lnTo>
                <a:lnTo>
                  <a:pt x="112442" y="972232"/>
                </a:lnTo>
                <a:lnTo>
                  <a:pt x="126467" y="975297"/>
                </a:lnTo>
                <a:lnTo>
                  <a:pt x="140909" y="978276"/>
                </a:lnTo>
                <a:lnTo>
                  <a:pt x="154665" y="981083"/>
                </a:lnTo>
                <a:lnTo>
                  <a:pt x="166630" y="983628"/>
                </a:lnTo>
                <a:lnTo>
                  <a:pt x="174028" y="985380"/>
                </a:lnTo>
                <a:lnTo>
                  <a:pt x="173933" y="973634"/>
                </a:lnTo>
                <a:lnTo>
                  <a:pt x="175817" y="961067"/>
                </a:lnTo>
                <a:lnTo>
                  <a:pt x="178163" y="948196"/>
                </a:lnTo>
                <a:lnTo>
                  <a:pt x="179400" y="937234"/>
                </a:lnTo>
                <a:lnTo>
                  <a:pt x="179755" y="924588"/>
                </a:lnTo>
                <a:lnTo>
                  <a:pt x="179683" y="911915"/>
                </a:lnTo>
                <a:lnTo>
                  <a:pt x="179307" y="899222"/>
                </a:lnTo>
                <a:lnTo>
                  <a:pt x="178753" y="886520"/>
                </a:lnTo>
                <a:lnTo>
                  <a:pt x="178143" y="873819"/>
                </a:lnTo>
                <a:lnTo>
                  <a:pt x="177602" y="861127"/>
                </a:lnTo>
                <a:lnTo>
                  <a:pt x="177254" y="848453"/>
                </a:lnTo>
                <a:lnTo>
                  <a:pt x="177190" y="841438"/>
                </a:lnTo>
                <a:lnTo>
                  <a:pt x="178074" y="828509"/>
                </a:lnTo>
                <a:lnTo>
                  <a:pt x="180323" y="816037"/>
                </a:lnTo>
                <a:lnTo>
                  <a:pt x="183290" y="803792"/>
                </a:lnTo>
                <a:lnTo>
                  <a:pt x="186327" y="791548"/>
                </a:lnTo>
                <a:lnTo>
                  <a:pt x="188787" y="779077"/>
                </a:lnTo>
                <a:lnTo>
                  <a:pt x="189458" y="774026"/>
                </a:lnTo>
                <a:lnTo>
                  <a:pt x="191163" y="760981"/>
                </a:lnTo>
                <a:lnTo>
                  <a:pt x="193329" y="748336"/>
                </a:lnTo>
                <a:lnTo>
                  <a:pt x="195940" y="736000"/>
                </a:lnTo>
                <a:lnTo>
                  <a:pt x="198981" y="723879"/>
                </a:lnTo>
                <a:lnTo>
                  <a:pt x="202435" y="711878"/>
                </a:lnTo>
                <a:lnTo>
                  <a:pt x="206288" y="699906"/>
                </a:lnTo>
                <a:lnTo>
                  <a:pt x="210523" y="687869"/>
                </a:lnTo>
                <a:lnTo>
                  <a:pt x="214553" y="677151"/>
                </a:lnTo>
                <a:lnTo>
                  <a:pt x="217786" y="665196"/>
                </a:lnTo>
                <a:lnTo>
                  <a:pt x="219502" y="652959"/>
                </a:lnTo>
                <a:lnTo>
                  <a:pt x="221357" y="640566"/>
                </a:lnTo>
                <a:lnTo>
                  <a:pt x="223761" y="631469"/>
                </a:lnTo>
                <a:lnTo>
                  <a:pt x="227431" y="619032"/>
                </a:lnTo>
                <a:lnTo>
                  <a:pt x="230064" y="606822"/>
                </a:lnTo>
                <a:lnTo>
                  <a:pt x="231979" y="594760"/>
                </a:lnTo>
                <a:lnTo>
                  <a:pt x="233494" y="582766"/>
                </a:lnTo>
                <a:lnTo>
                  <a:pt x="234928" y="570761"/>
                </a:lnTo>
                <a:lnTo>
                  <a:pt x="236598" y="558666"/>
                </a:lnTo>
                <a:lnTo>
                  <a:pt x="238825" y="546400"/>
                </a:lnTo>
                <a:lnTo>
                  <a:pt x="241925" y="533885"/>
                </a:lnTo>
                <a:lnTo>
                  <a:pt x="244246" y="526491"/>
                </a:lnTo>
                <a:lnTo>
                  <a:pt x="247509" y="514294"/>
                </a:lnTo>
                <a:lnTo>
                  <a:pt x="249317" y="502011"/>
                </a:lnTo>
                <a:lnTo>
                  <a:pt x="250115" y="489670"/>
                </a:lnTo>
                <a:lnTo>
                  <a:pt x="250347" y="477295"/>
                </a:lnTo>
                <a:lnTo>
                  <a:pt x="250458" y="464914"/>
                </a:lnTo>
                <a:lnTo>
                  <a:pt x="250890" y="452553"/>
                </a:lnTo>
                <a:lnTo>
                  <a:pt x="252090" y="440237"/>
                </a:lnTo>
                <a:lnTo>
                  <a:pt x="252869" y="435406"/>
                </a:lnTo>
                <a:lnTo>
                  <a:pt x="255606" y="420084"/>
                </a:lnTo>
                <a:lnTo>
                  <a:pt x="257721" y="409801"/>
                </a:lnTo>
                <a:lnTo>
                  <a:pt x="260446" y="401446"/>
                </a:lnTo>
                <a:lnTo>
                  <a:pt x="265016" y="391909"/>
                </a:lnTo>
                <a:lnTo>
                  <a:pt x="271233" y="380619"/>
                </a:lnTo>
                <a:lnTo>
                  <a:pt x="282518" y="387040"/>
                </a:lnTo>
                <a:lnTo>
                  <a:pt x="293860" y="391112"/>
                </a:lnTo>
                <a:lnTo>
                  <a:pt x="305222" y="394013"/>
                </a:lnTo>
                <a:lnTo>
                  <a:pt x="316563" y="396925"/>
                </a:lnTo>
                <a:lnTo>
                  <a:pt x="327846" y="401026"/>
                </a:lnTo>
                <a:lnTo>
                  <a:pt x="336257" y="405599"/>
                </a:lnTo>
                <a:lnTo>
                  <a:pt x="346630" y="411267"/>
                </a:lnTo>
                <a:lnTo>
                  <a:pt x="358387" y="416199"/>
                </a:lnTo>
                <a:lnTo>
                  <a:pt x="370959" y="420660"/>
                </a:lnTo>
                <a:lnTo>
                  <a:pt x="383775" y="424920"/>
                </a:lnTo>
                <a:lnTo>
                  <a:pt x="396264" y="429245"/>
                </a:lnTo>
                <a:lnTo>
                  <a:pt x="407855" y="433901"/>
                </a:lnTo>
                <a:lnTo>
                  <a:pt x="415061" y="437464"/>
                </a:lnTo>
                <a:lnTo>
                  <a:pt x="427902" y="444632"/>
                </a:lnTo>
                <a:lnTo>
                  <a:pt x="439941" y="451789"/>
                </a:lnTo>
                <a:lnTo>
                  <a:pt x="451039" y="459197"/>
                </a:lnTo>
                <a:lnTo>
                  <a:pt x="461055" y="467118"/>
                </a:lnTo>
                <a:lnTo>
                  <a:pt x="469850" y="475817"/>
                </a:lnTo>
                <a:lnTo>
                  <a:pt x="477284" y="485556"/>
                </a:lnTo>
                <a:lnTo>
                  <a:pt x="483217" y="496597"/>
                </a:lnTo>
                <a:lnTo>
                  <a:pt x="487510" y="509205"/>
                </a:lnTo>
                <a:lnTo>
                  <a:pt x="490023" y="523642"/>
                </a:lnTo>
                <a:lnTo>
                  <a:pt x="490499" y="530009"/>
                </a:lnTo>
                <a:lnTo>
                  <a:pt x="490737" y="543452"/>
                </a:lnTo>
                <a:lnTo>
                  <a:pt x="490644" y="556058"/>
                </a:lnTo>
                <a:lnTo>
                  <a:pt x="491060" y="568090"/>
                </a:lnTo>
                <a:lnTo>
                  <a:pt x="492823" y="579813"/>
                </a:lnTo>
                <a:lnTo>
                  <a:pt x="496775" y="591490"/>
                </a:lnTo>
                <a:lnTo>
                  <a:pt x="499554" y="596912"/>
                </a:lnTo>
                <a:lnTo>
                  <a:pt x="506073" y="608934"/>
                </a:lnTo>
                <a:lnTo>
                  <a:pt x="511468" y="620399"/>
                </a:lnTo>
                <a:lnTo>
                  <a:pt x="515871" y="631661"/>
                </a:lnTo>
                <a:lnTo>
                  <a:pt x="519414" y="643078"/>
                </a:lnTo>
                <a:lnTo>
                  <a:pt x="522227" y="655004"/>
                </a:lnTo>
                <a:lnTo>
                  <a:pt x="524441" y="667796"/>
                </a:lnTo>
                <a:lnTo>
                  <a:pt x="526122" y="681189"/>
                </a:lnTo>
                <a:lnTo>
                  <a:pt x="526738" y="687611"/>
                </a:lnTo>
                <a:lnTo>
                  <a:pt x="527681" y="698101"/>
                </a:lnTo>
                <a:lnTo>
                  <a:pt x="528908" y="711770"/>
                </a:lnTo>
                <a:lnTo>
                  <a:pt x="530377" y="727734"/>
                </a:lnTo>
                <a:lnTo>
                  <a:pt x="532042" y="745105"/>
                </a:lnTo>
                <a:lnTo>
                  <a:pt x="533862" y="762997"/>
                </a:lnTo>
                <a:lnTo>
                  <a:pt x="535792" y="780522"/>
                </a:lnTo>
                <a:lnTo>
                  <a:pt x="537789" y="796795"/>
                </a:lnTo>
                <a:lnTo>
                  <a:pt x="539809" y="810928"/>
                </a:lnTo>
                <a:lnTo>
                  <a:pt x="541810" y="822036"/>
                </a:lnTo>
                <a:lnTo>
                  <a:pt x="543747" y="829230"/>
                </a:lnTo>
                <a:lnTo>
                  <a:pt x="545477" y="831634"/>
                </a:lnTo>
                <a:lnTo>
                  <a:pt x="544767" y="842569"/>
                </a:lnTo>
                <a:lnTo>
                  <a:pt x="548367" y="855139"/>
                </a:lnTo>
                <a:lnTo>
                  <a:pt x="551218" y="863180"/>
                </a:lnTo>
                <a:lnTo>
                  <a:pt x="555672" y="874924"/>
                </a:lnTo>
                <a:lnTo>
                  <a:pt x="562246" y="878220"/>
                </a:lnTo>
                <a:lnTo>
                  <a:pt x="570293" y="879932"/>
                </a:lnTo>
                <a:lnTo>
                  <a:pt x="584970" y="881968"/>
                </a:lnTo>
                <a:lnTo>
                  <a:pt x="597485" y="880978"/>
                </a:lnTo>
                <a:lnTo>
                  <a:pt x="608389" y="877648"/>
                </a:lnTo>
                <a:lnTo>
                  <a:pt x="618231" y="872664"/>
                </a:lnTo>
                <a:lnTo>
                  <a:pt x="627565" y="866711"/>
                </a:lnTo>
                <a:lnTo>
                  <a:pt x="636940" y="860475"/>
                </a:lnTo>
                <a:lnTo>
                  <a:pt x="646907" y="854643"/>
                </a:lnTo>
                <a:lnTo>
                  <a:pt x="658018" y="849900"/>
                </a:lnTo>
                <a:lnTo>
                  <a:pt x="664705" y="848029"/>
                </a:lnTo>
                <a:lnTo>
                  <a:pt x="678130" y="846356"/>
                </a:lnTo>
                <a:lnTo>
                  <a:pt x="689816" y="845108"/>
                </a:lnTo>
                <a:lnTo>
                  <a:pt x="698746" y="840443"/>
                </a:lnTo>
                <a:lnTo>
                  <a:pt x="703326" y="831265"/>
                </a:lnTo>
                <a:lnTo>
                  <a:pt x="705192" y="819555"/>
                </a:lnTo>
                <a:lnTo>
                  <a:pt x="705608" y="806880"/>
                </a:lnTo>
                <a:lnTo>
                  <a:pt x="705106" y="793736"/>
                </a:lnTo>
                <a:lnTo>
                  <a:pt x="704219" y="780617"/>
                </a:lnTo>
                <a:lnTo>
                  <a:pt x="703478" y="768018"/>
                </a:lnTo>
                <a:lnTo>
                  <a:pt x="703326" y="761072"/>
                </a:lnTo>
                <a:lnTo>
                  <a:pt x="703180" y="748031"/>
                </a:lnTo>
                <a:lnTo>
                  <a:pt x="702746" y="735293"/>
                </a:lnTo>
                <a:lnTo>
                  <a:pt x="702029" y="722768"/>
                </a:lnTo>
                <a:lnTo>
                  <a:pt x="701035" y="710365"/>
                </a:lnTo>
                <a:lnTo>
                  <a:pt x="699769" y="697992"/>
                </a:lnTo>
                <a:lnTo>
                  <a:pt x="698236" y="685558"/>
                </a:lnTo>
                <a:lnTo>
                  <a:pt x="696443" y="672972"/>
                </a:lnTo>
                <a:lnTo>
                  <a:pt x="694393" y="660142"/>
                </a:lnTo>
                <a:lnTo>
                  <a:pt x="693216" y="653275"/>
                </a:lnTo>
                <a:lnTo>
                  <a:pt x="690319" y="640089"/>
                </a:lnTo>
                <a:lnTo>
                  <a:pt x="687051" y="627988"/>
                </a:lnTo>
                <a:lnTo>
                  <a:pt x="684201" y="616105"/>
                </a:lnTo>
                <a:lnTo>
                  <a:pt x="683209" y="610196"/>
                </a:lnTo>
                <a:lnTo>
                  <a:pt x="682073" y="597808"/>
                </a:lnTo>
                <a:lnTo>
                  <a:pt x="681800" y="585150"/>
                </a:lnTo>
                <a:lnTo>
                  <a:pt x="682083" y="572350"/>
                </a:lnTo>
                <a:lnTo>
                  <a:pt x="682613" y="559537"/>
                </a:lnTo>
                <a:lnTo>
                  <a:pt x="683082" y="546837"/>
                </a:lnTo>
                <a:lnTo>
                  <a:pt x="683209" y="538035"/>
                </a:lnTo>
                <a:lnTo>
                  <a:pt x="682941" y="524454"/>
                </a:lnTo>
                <a:lnTo>
                  <a:pt x="682091" y="511838"/>
                </a:lnTo>
                <a:lnTo>
                  <a:pt x="680590" y="499747"/>
                </a:lnTo>
                <a:lnTo>
                  <a:pt x="678368" y="487742"/>
                </a:lnTo>
                <a:lnTo>
                  <a:pt x="675356" y="475385"/>
                </a:lnTo>
                <a:lnTo>
                  <a:pt x="673188" y="467779"/>
                </a:lnTo>
                <a:lnTo>
                  <a:pt x="668671" y="454406"/>
                </a:lnTo>
                <a:lnTo>
                  <a:pt x="663553" y="442362"/>
                </a:lnTo>
                <a:lnTo>
                  <a:pt x="657824" y="431367"/>
                </a:lnTo>
                <a:lnTo>
                  <a:pt x="651475" y="421140"/>
                </a:lnTo>
                <a:lnTo>
                  <a:pt x="644495" y="411403"/>
                </a:lnTo>
                <a:lnTo>
                  <a:pt x="636874" y="401874"/>
                </a:lnTo>
                <a:lnTo>
                  <a:pt x="628602" y="392274"/>
                </a:lnTo>
                <a:lnTo>
                  <a:pt x="619669" y="382322"/>
                </a:lnTo>
                <a:lnTo>
                  <a:pt x="613613" y="375653"/>
                </a:lnTo>
                <a:lnTo>
                  <a:pt x="605033" y="366277"/>
                </a:lnTo>
                <a:lnTo>
                  <a:pt x="596361" y="356914"/>
                </a:lnTo>
                <a:lnTo>
                  <a:pt x="587643" y="347551"/>
                </a:lnTo>
                <a:lnTo>
                  <a:pt x="578927" y="338175"/>
                </a:lnTo>
                <a:lnTo>
                  <a:pt x="570261" y="328775"/>
                </a:lnTo>
                <a:lnTo>
                  <a:pt x="561691" y="319336"/>
                </a:lnTo>
                <a:lnTo>
                  <a:pt x="553267" y="309846"/>
                </a:lnTo>
                <a:lnTo>
                  <a:pt x="545036" y="300294"/>
                </a:lnTo>
                <a:lnTo>
                  <a:pt x="537044" y="290665"/>
                </a:lnTo>
                <a:lnTo>
                  <a:pt x="534454" y="287451"/>
                </a:lnTo>
                <a:lnTo>
                  <a:pt x="525819" y="277383"/>
                </a:lnTo>
                <a:lnTo>
                  <a:pt x="516949" y="268222"/>
                </a:lnTo>
                <a:lnTo>
                  <a:pt x="507892" y="259634"/>
                </a:lnTo>
                <a:lnTo>
                  <a:pt x="498696" y="251283"/>
                </a:lnTo>
                <a:lnTo>
                  <a:pt x="489412" y="242834"/>
                </a:lnTo>
                <a:lnTo>
                  <a:pt x="482079" y="235902"/>
                </a:lnTo>
                <a:lnTo>
                  <a:pt x="473372" y="228100"/>
                </a:lnTo>
                <a:lnTo>
                  <a:pt x="463126" y="219585"/>
                </a:lnTo>
                <a:lnTo>
                  <a:pt x="452244" y="210438"/>
                </a:lnTo>
                <a:lnTo>
                  <a:pt x="441628" y="200741"/>
                </a:lnTo>
                <a:lnTo>
                  <a:pt x="432182" y="190578"/>
                </a:lnTo>
                <a:lnTo>
                  <a:pt x="424807" y="180029"/>
                </a:lnTo>
                <a:lnTo>
                  <a:pt x="420407" y="169178"/>
                </a:lnTo>
                <a:lnTo>
                  <a:pt x="419569" y="161963"/>
                </a:lnTo>
                <a:lnTo>
                  <a:pt x="420790" y="150336"/>
                </a:lnTo>
                <a:lnTo>
                  <a:pt x="423885" y="137845"/>
                </a:lnTo>
                <a:lnTo>
                  <a:pt x="428346" y="124959"/>
                </a:lnTo>
                <a:lnTo>
                  <a:pt x="433662" y="112151"/>
                </a:lnTo>
                <a:lnTo>
                  <a:pt x="439323" y="99894"/>
                </a:lnTo>
                <a:lnTo>
                  <a:pt x="444818" y="88659"/>
                </a:lnTo>
                <a:lnTo>
                  <a:pt x="448678" y="80873"/>
                </a:lnTo>
                <a:lnTo>
                  <a:pt x="454068" y="70570"/>
                </a:lnTo>
                <a:lnTo>
                  <a:pt x="459583" y="58595"/>
                </a:lnTo>
                <a:lnTo>
                  <a:pt x="462504" y="46461"/>
                </a:lnTo>
                <a:lnTo>
                  <a:pt x="462000" y="40182"/>
                </a:lnTo>
                <a:lnTo>
                  <a:pt x="456602" y="29960"/>
                </a:lnTo>
                <a:lnTo>
                  <a:pt x="447105" y="21544"/>
                </a:lnTo>
                <a:lnTo>
                  <a:pt x="435124" y="14493"/>
                </a:lnTo>
                <a:lnTo>
                  <a:pt x="422274" y="8369"/>
                </a:lnTo>
                <a:lnTo>
                  <a:pt x="410172" y="2733"/>
                </a:lnTo>
                <a:lnTo>
                  <a:pt x="404977" y="0"/>
                </a:lnTo>
                <a:lnTo>
                  <a:pt x="121716" y="0"/>
                </a:lnTo>
                <a:lnTo>
                  <a:pt x="115770" y="11025"/>
                </a:lnTo>
                <a:lnTo>
                  <a:pt x="110326" y="22486"/>
                </a:lnTo>
                <a:lnTo>
                  <a:pt x="105219" y="34222"/>
                </a:lnTo>
                <a:lnTo>
                  <a:pt x="100284" y="46072"/>
                </a:lnTo>
                <a:lnTo>
                  <a:pt x="95355" y="57876"/>
                </a:lnTo>
                <a:lnTo>
                  <a:pt x="90266" y="69474"/>
                </a:lnTo>
                <a:lnTo>
                  <a:pt x="88290" y="73723"/>
                </a:lnTo>
                <a:lnTo>
                  <a:pt x="83439" y="85416"/>
                </a:lnTo>
                <a:lnTo>
                  <a:pt x="79653" y="97481"/>
                </a:lnTo>
                <a:lnTo>
                  <a:pt x="76739" y="109840"/>
                </a:lnTo>
                <a:lnTo>
                  <a:pt x="74501" y="122416"/>
                </a:lnTo>
                <a:lnTo>
                  <a:pt x="72747" y="135134"/>
                </a:lnTo>
                <a:lnTo>
                  <a:pt x="71282" y="147916"/>
                </a:lnTo>
                <a:lnTo>
                  <a:pt x="69912" y="160686"/>
                </a:lnTo>
                <a:lnTo>
                  <a:pt x="69329" y="165938"/>
                </a:lnTo>
                <a:lnTo>
                  <a:pt x="67452" y="176125"/>
                </a:lnTo>
                <a:lnTo>
                  <a:pt x="64373" y="189084"/>
                </a:lnTo>
                <a:lnTo>
                  <a:pt x="61103" y="203215"/>
                </a:lnTo>
                <a:lnTo>
                  <a:pt x="58657" y="216916"/>
                </a:lnTo>
                <a:lnTo>
                  <a:pt x="58046" y="228586"/>
                </a:lnTo>
                <a:lnTo>
                  <a:pt x="58635" y="232727"/>
                </a:lnTo>
                <a:lnTo>
                  <a:pt x="61237" y="246722"/>
                </a:lnTo>
                <a:lnTo>
                  <a:pt x="61439" y="257545"/>
                </a:lnTo>
                <a:lnTo>
                  <a:pt x="59771" y="267503"/>
                </a:lnTo>
                <a:lnTo>
                  <a:pt x="56761" y="278902"/>
                </a:lnTo>
                <a:lnTo>
                  <a:pt x="53403" y="292036"/>
                </a:lnTo>
                <a:lnTo>
                  <a:pt x="50641" y="304586"/>
                </a:lnTo>
                <a:lnTo>
                  <a:pt x="48267" y="317146"/>
                </a:lnTo>
                <a:lnTo>
                  <a:pt x="46329" y="329709"/>
                </a:lnTo>
                <a:lnTo>
                  <a:pt x="44873" y="342270"/>
                </a:lnTo>
                <a:lnTo>
                  <a:pt x="43946" y="354822"/>
                </a:lnTo>
                <a:lnTo>
                  <a:pt x="43595" y="367360"/>
                </a:lnTo>
                <a:lnTo>
                  <a:pt x="43867" y="379877"/>
                </a:lnTo>
                <a:lnTo>
                  <a:pt x="44807" y="392368"/>
                </a:lnTo>
                <a:lnTo>
                  <a:pt x="45542" y="398589"/>
                </a:lnTo>
                <a:lnTo>
                  <a:pt x="47049" y="410534"/>
                </a:lnTo>
                <a:lnTo>
                  <a:pt x="48383" y="423135"/>
                </a:lnTo>
                <a:lnTo>
                  <a:pt x="49374" y="436104"/>
                </a:lnTo>
                <a:lnTo>
                  <a:pt x="49849" y="449155"/>
                </a:lnTo>
                <a:lnTo>
                  <a:pt x="49636" y="462001"/>
                </a:lnTo>
                <a:lnTo>
                  <a:pt x="48563" y="474355"/>
                </a:lnTo>
                <a:lnTo>
                  <a:pt x="48044" y="477951"/>
                </a:lnTo>
                <a:lnTo>
                  <a:pt x="45719" y="490499"/>
                </a:lnTo>
                <a:lnTo>
                  <a:pt x="42926" y="502844"/>
                </a:lnTo>
                <a:lnTo>
                  <a:pt x="39874" y="515072"/>
                </a:lnTo>
                <a:lnTo>
                  <a:pt x="36774" y="527266"/>
                </a:lnTo>
                <a:lnTo>
                  <a:pt x="33836" y="539511"/>
                </a:lnTo>
                <a:lnTo>
                  <a:pt x="31271" y="551891"/>
                </a:lnTo>
                <a:lnTo>
                  <a:pt x="29290" y="564489"/>
                </a:lnTo>
                <a:lnTo>
                  <a:pt x="28102" y="577391"/>
                </a:lnTo>
                <a:lnTo>
                  <a:pt x="27863" y="584581"/>
                </a:lnTo>
                <a:lnTo>
                  <a:pt x="28074" y="596506"/>
                </a:lnTo>
                <a:lnTo>
                  <a:pt x="28755" y="609207"/>
                </a:lnTo>
                <a:lnTo>
                  <a:pt x="29609" y="622378"/>
                </a:lnTo>
                <a:lnTo>
                  <a:pt x="30340" y="635716"/>
                </a:lnTo>
                <a:lnTo>
                  <a:pt x="30649" y="648917"/>
                </a:lnTo>
                <a:lnTo>
                  <a:pt x="30241" y="661677"/>
                </a:lnTo>
                <a:lnTo>
                  <a:pt x="28817" y="673691"/>
                </a:lnTo>
                <a:lnTo>
                  <a:pt x="26098" y="684606"/>
                </a:lnTo>
                <a:lnTo>
                  <a:pt x="25138" y="697227"/>
                </a:lnTo>
                <a:lnTo>
                  <a:pt x="24098" y="709854"/>
                </a:lnTo>
                <a:lnTo>
                  <a:pt x="22989" y="722486"/>
                </a:lnTo>
                <a:lnTo>
                  <a:pt x="21821" y="735122"/>
                </a:lnTo>
                <a:lnTo>
                  <a:pt x="20605" y="747762"/>
                </a:lnTo>
                <a:lnTo>
                  <a:pt x="19351" y="760406"/>
                </a:lnTo>
                <a:lnTo>
                  <a:pt x="18070" y="773052"/>
                </a:lnTo>
                <a:lnTo>
                  <a:pt x="16770" y="785700"/>
                </a:lnTo>
                <a:lnTo>
                  <a:pt x="15464" y="798350"/>
                </a:lnTo>
                <a:lnTo>
                  <a:pt x="14161" y="811001"/>
                </a:lnTo>
                <a:lnTo>
                  <a:pt x="12872" y="823653"/>
                </a:lnTo>
                <a:lnTo>
                  <a:pt x="11606" y="836304"/>
                </a:lnTo>
                <a:lnTo>
                  <a:pt x="10375" y="848955"/>
                </a:lnTo>
                <a:lnTo>
                  <a:pt x="9189" y="861604"/>
                </a:lnTo>
                <a:lnTo>
                  <a:pt x="8057" y="874252"/>
                </a:lnTo>
                <a:lnTo>
                  <a:pt x="7747" y="877849"/>
                </a:lnTo>
                <a:lnTo>
                  <a:pt x="6400" y="890566"/>
                </a:lnTo>
                <a:lnTo>
                  <a:pt x="4843" y="903096"/>
                </a:lnTo>
                <a:lnTo>
                  <a:pt x="3490" y="915627"/>
                </a:lnTo>
                <a:lnTo>
                  <a:pt x="2756" y="928346"/>
                </a:lnTo>
                <a:lnTo>
                  <a:pt x="2717" y="931964"/>
                </a:lnTo>
                <a:lnTo>
                  <a:pt x="3076" y="944786"/>
                </a:lnTo>
                <a:lnTo>
                  <a:pt x="2413" y="957625"/>
                </a:lnTo>
                <a:lnTo>
                  <a:pt x="0" y="965555"/>
                </a:lnTo>
                <a:lnTo>
                  <a:pt x="12349" y="964882"/>
                </a:lnTo>
                <a:lnTo>
                  <a:pt x="25192" y="9638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395036" y="1297489"/>
            <a:ext cx="705608" cy="985380"/>
          </a:xfrm>
          <a:custGeom>
            <a:avLst/>
            <a:gdLst/>
            <a:ahLst/>
            <a:cxnLst/>
            <a:rect l="l" t="t" r="r" b="b"/>
            <a:pathLst>
              <a:path w="705608" h="985380">
                <a:moveTo>
                  <a:pt x="121716" y="0"/>
                </a:moveTo>
                <a:lnTo>
                  <a:pt x="115770" y="11025"/>
                </a:lnTo>
                <a:lnTo>
                  <a:pt x="110326" y="22486"/>
                </a:lnTo>
                <a:lnTo>
                  <a:pt x="105219" y="34222"/>
                </a:lnTo>
                <a:lnTo>
                  <a:pt x="100284" y="46072"/>
                </a:lnTo>
                <a:lnTo>
                  <a:pt x="95355" y="57876"/>
                </a:lnTo>
                <a:lnTo>
                  <a:pt x="90266" y="69474"/>
                </a:lnTo>
                <a:lnTo>
                  <a:pt x="88290" y="73723"/>
                </a:lnTo>
                <a:lnTo>
                  <a:pt x="83439" y="85416"/>
                </a:lnTo>
                <a:lnTo>
                  <a:pt x="79653" y="97481"/>
                </a:lnTo>
                <a:lnTo>
                  <a:pt x="76739" y="109840"/>
                </a:lnTo>
                <a:lnTo>
                  <a:pt x="74501" y="122416"/>
                </a:lnTo>
                <a:lnTo>
                  <a:pt x="72747" y="135134"/>
                </a:lnTo>
                <a:lnTo>
                  <a:pt x="71282" y="147916"/>
                </a:lnTo>
                <a:lnTo>
                  <a:pt x="69912" y="160686"/>
                </a:lnTo>
                <a:lnTo>
                  <a:pt x="69329" y="165938"/>
                </a:lnTo>
                <a:lnTo>
                  <a:pt x="67452" y="176125"/>
                </a:lnTo>
                <a:lnTo>
                  <a:pt x="64373" y="189084"/>
                </a:lnTo>
                <a:lnTo>
                  <a:pt x="61103" y="203215"/>
                </a:lnTo>
                <a:lnTo>
                  <a:pt x="58657" y="216916"/>
                </a:lnTo>
                <a:lnTo>
                  <a:pt x="58046" y="228586"/>
                </a:lnTo>
                <a:lnTo>
                  <a:pt x="58635" y="232727"/>
                </a:lnTo>
                <a:lnTo>
                  <a:pt x="61237" y="246722"/>
                </a:lnTo>
                <a:lnTo>
                  <a:pt x="61439" y="257545"/>
                </a:lnTo>
                <a:lnTo>
                  <a:pt x="59771" y="267503"/>
                </a:lnTo>
                <a:lnTo>
                  <a:pt x="56761" y="278902"/>
                </a:lnTo>
                <a:lnTo>
                  <a:pt x="53403" y="292036"/>
                </a:lnTo>
                <a:lnTo>
                  <a:pt x="50641" y="304586"/>
                </a:lnTo>
                <a:lnTo>
                  <a:pt x="48267" y="317146"/>
                </a:lnTo>
                <a:lnTo>
                  <a:pt x="46329" y="329709"/>
                </a:lnTo>
                <a:lnTo>
                  <a:pt x="44873" y="342270"/>
                </a:lnTo>
                <a:lnTo>
                  <a:pt x="43946" y="354822"/>
                </a:lnTo>
                <a:lnTo>
                  <a:pt x="43595" y="367360"/>
                </a:lnTo>
                <a:lnTo>
                  <a:pt x="43867" y="379877"/>
                </a:lnTo>
                <a:lnTo>
                  <a:pt x="44807" y="392368"/>
                </a:lnTo>
                <a:lnTo>
                  <a:pt x="45542" y="398589"/>
                </a:lnTo>
                <a:lnTo>
                  <a:pt x="47049" y="410534"/>
                </a:lnTo>
                <a:lnTo>
                  <a:pt x="48383" y="423135"/>
                </a:lnTo>
                <a:lnTo>
                  <a:pt x="49374" y="436104"/>
                </a:lnTo>
                <a:lnTo>
                  <a:pt x="49849" y="449155"/>
                </a:lnTo>
                <a:lnTo>
                  <a:pt x="49636" y="462001"/>
                </a:lnTo>
                <a:lnTo>
                  <a:pt x="48563" y="474355"/>
                </a:lnTo>
                <a:lnTo>
                  <a:pt x="48044" y="477951"/>
                </a:lnTo>
                <a:lnTo>
                  <a:pt x="45719" y="490499"/>
                </a:lnTo>
                <a:lnTo>
                  <a:pt x="42926" y="502844"/>
                </a:lnTo>
                <a:lnTo>
                  <a:pt x="39874" y="515072"/>
                </a:lnTo>
                <a:lnTo>
                  <a:pt x="36774" y="527266"/>
                </a:lnTo>
                <a:lnTo>
                  <a:pt x="33836" y="539511"/>
                </a:lnTo>
                <a:lnTo>
                  <a:pt x="31271" y="551891"/>
                </a:lnTo>
                <a:lnTo>
                  <a:pt x="29290" y="564489"/>
                </a:lnTo>
                <a:lnTo>
                  <a:pt x="28102" y="577391"/>
                </a:lnTo>
                <a:lnTo>
                  <a:pt x="27863" y="584581"/>
                </a:lnTo>
                <a:lnTo>
                  <a:pt x="28074" y="596506"/>
                </a:lnTo>
                <a:lnTo>
                  <a:pt x="28755" y="609207"/>
                </a:lnTo>
                <a:lnTo>
                  <a:pt x="29609" y="622378"/>
                </a:lnTo>
                <a:lnTo>
                  <a:pt x="30340" y="635716"/>
                </a:lnTo>
                <a:lnTo>
                  <a:pt x="30649" y="648917"/>
                </a:lnTo>
                <a:lnTo>
                  <a:pt x="30241" y="661677"/>
                </a:lnTo>
                <a:lnTo>
                  <a:pt x="28817" y="673691"/>
                </a:lnTo>
                <a:lnTo>
                  <a:pt x="26098" y="684606"/>
                </a:lnTo>
                <a:lnTo>
                  <a:pt x="25138" y="697227"/>
                </a:lnTo>
                <a:lnTo>
                  <a:pt x="24098" y="709854"/>
                </a:lnTo>
                <a:lnTo>
                  <a:pt x="22989" y="722486"/>
                </a:lnTo>
                <a:lnTo>
                  <a:pt x="21821" y="735122"/>
                </a:lnTo>
                <a:lnTo>
                  <a:pt x="20605" y="747762"/>
                </a:lnTo>
                <a:lnTo>
                  <a:pt x="19351" y="760406"/>
                </a:lnTo>
                <a:lnTo>
                  <a:pt x="18070" y="773052"/>
                </a:lnTo>
                <a:lnTo>
                  <a:pt x="16770" y="785700"/>
                </a:lnTo>
                <a:lnTo>
                  <a:pt x="15464" y="798350"/>
                </a:lnTo>
                <a:lnTo>
                  <a:pt x="14161" y="811001"/>
                </a:lnTo>
                <a:lnTo>
                  <a:pt x="12872" y="823653"/>
                </a:lnTo>
                <a:lnTo>
                  <a:pt x="11606" y="836304"/>
                </a:lnTo>
                <a:lnTo>
                  <a:pt x="10375" y="848955"/>
                </a:lnTo>
                <a:lnTo>
                  <a:pt x="9189" y="861604"/>
                </a:lnTo>
                <a:lnTo>
                  <a:pt x="8057" y="874252"/>
                </a:lnTo>
                <a:lnTo>
                  <a:pt x="7747" y="877849"/>
                </a:lnTo>
                <a:lnTo>
                  <a:pt x="6400" y="890566"/>
                </a:lnTo>
                <a:lnTo>
                  <a:pt x="4843" y="903096"/>
                </a:lnTo>
                <a:lnTo>
                  <a:pt x="3490" y="915627"/>
                </a:lnTo>
                <a:lnTo>
                  <a:pt x="2756" y="928346"/>
                </a:lnTo>
                <a:lnTo>
                  <a:pt x="2717" y="931964"/>
                </a:lnTo>
                <a:lnTo>
                  <a:pt x="3076" y="944786"/>
                </a:lnTo>
                <a:lnTo>
                  <a:pt x="2413" y="957625"/>
                </a:lnTo>
                <a:lnTo>
                  <a:pt x="0" y="965555"/>
                </a:lnTo>
                <a:lnTo>
                  <a:pt x="12349" y="964882"/>
                </a:lnTo>
                <a:lnTo>
                  <a:pt x="25192" y="963808"/>
                </a:lnTo>
                <a:lnTo>
                  <a:pt x="38266" y="962704"/>
                </a:lnTo>
                <a:lnTo>
                  <a:pt x="51310" y="961941"/>
                </a:lnTo>
                <a:lnTo>
                  <a:pt x="64064" y="961891"/>
                </a:lnTo>
                <a:lnTo>
                  <a:pt x="76266" y="962924"/>
                </a:lnTo>
                <a:lnTo>
                  <a:pt x="87656" y="965413"/>
                </a:lnTo>
                <a:lnTo>
                  <a:pt x="90055" y="966203"/>
                </a:lnTo>
                <a:lnTo>
                  <a:pt x="99937" y="969171"/>
                </a:lnTo>
                <a:lnTo>
                  <a:pt x="112442" y="972232"/>
                </a:lnTo>
                <a:lnTo>
                  <a:pt x="126467" y="975297"/>
                </a:lnTo>
                <a:lnTo>
                  <a:pt x="140909" y="978276"/>
                </a:lnTo>
                <a:lnTo>
                  <a:pt x="154665" y="981083"/>
                </a:lnTo>
                <a:lnTo>
                  <a:pt x="166630" y="983628"/>
                </a:lnTo>
                <a:lnTo>
                  <a:pt x="174028" y="985380"/>
                </a:lnTo>
                <a:lnTo>
                  <a:pt x="173933" y="973634"/>
                </a:lnTo>
                <a:lnTo>
                  <a:pt x="175817" y="961067"/>
                </a:lnTo>
                <a:lnTo>
                  <a:pt x="178163" y="948196"/>
                </a:lnTo>
                <a:lnTo>
                  <a:pt x="179400" y="937234"/>
                </a:lnTo>
                <a:lnTo>
                  <a:pt x="179755" y="924588"/>
                </a:lnTo>
                <a:lnTo>
                  <a:pt x="179683" y="911915"/>
                </a:lnTo>
                <a:lnTo>
                  <a:pt x="179307" y="899222"/>
                </a:lnTo>
                <a:lnTo>
                  <a:pt x="178753" y="886520"/>
                </a:lnTo>
                <a:lnTo>
                  <a:pt x="178143" y="873819"/>
                </a:lnTo>
                <a:lnTo>
                  <a:pt x="177602" y="861127"/>
                </a:lnTo>
                <a:lnTo>
                  <a:pt x="177254" y="848453"/>
                </a:lnTo>
                <a:lnTo>
                  <a:pt x="177190" y="841438"/>
                </a:lnTo>
                <a:lnTo>
                  <a:pt x="178074" y="828509"/>
                </a:lnTo>
                <a:lnTo>
                  <a:pt x="180323" y="816037"/>
                </a:lnTo>
                <a:lnTo>
                  <a:pt x="183290" y="803792"/>
                </a:lnTo>
                <a:lnTo>
                  <a:pt x="186327" y="791548"/>
                </a:lnTo>
                <a:lnTo>
                  <a:pt x="188787" y="779077"/>
                </a:lnTo>
                <a:lnTo>
                  <a:pt x="189458" y="774026"/>
                </a:lnTo>
                <a:lnTo>
                  <a:pt x="191163" y="760981"/>
                </a:lnTo>
                <a:lnTo>
                  <a:pt x="193329" y="748336"/>
                </a:lnTo>
                <a:lnTo>
                  <a:pt x="195940" y="736000"/>
                </a:lnTo>
                <a:lnTo>
                  <a:pt x="198981" y="723879"/>
                </a:lnTo>
                <a:lnTo>
                  <a:pt x="202435" y="711878"/>
                </a:lnTo>
                <a:lnTo>
                  <a:pt x="206288" y="699906"/>
                </a:lnTo>
                <a:lnTo>
                  <a:pt x="210523" y="687869"/>
                </a:lnTo>
                <a:lnTo>
                  <a:pt x="214553" y="677151"/>
                </a:lnTo>
                <a:lnTo>
                  <a:pt x="217786" y="665196"/>
                </a:lnTo>
                <a:lnTo>
                  <a:pt x="219502" y="652959"/>
                </a:lnTo>
                <a:lnTo>
                  <a:pt x="221357" y="640566"/>
                </a:lnTo>
                <a:lnTo>
                  <a:pt x="223761" y="631469"/>
                </a:lnTo>
                <a:lnTo>
                  <a:pt x="227431" y="619032"/>
                </a:lnTo>
                <a:lnTo>
                  <a:pt x="230064" y="606822"/>
                </a:lnTo>
                <a:lnTo>
                  <a:pt x="231979" y="594760"/>
                </a:lnTo>
                <a:lnTo>
                  <a:pt x="233494" y="582766"/>
                </a:lnTo>
                <a:lnTo>
                  <a:pt x="234928" y="570761"/>
                </a:lnTo>
                <a:lnTo>
                  <a:pt x="236598" y="558666"/>
                </a:lnTo>
                <a:lnTo>
                  <a:pt x="238825" y="546400"/>
                </a:lnTo>
                <a:lnTo>
                  <a:pt x="241925" y="533885"/>
                </a:lnTo>
                <a:lnTo>
                  <a:pt x="244246" y="526491"/>
                </a:lnTo>
                <a:lnTo>
                  <a:pt x="247509" y="514294"/>
                </a:lnTo>
                <a:lnTo>
                  <a:pt x="249317" y="502011"/>
                </a:lnTo>
                <a:lnTo>
                  <a:pt x="250115" y="489670"/>
                </a:lnTo>
                <a:lnTo>
                  <a:pt x="250347" y="477295"/>
                </a:lnTo>
                <a:lnTo>
                  <a:pt x="250458" y="464914"/>
                </a:lnTo>
                <a:lnTo>
                  <a:pt x="250890" y="452553"/>
                </a:lnTo>
                <a:lnTo>
                  <a:pt x="252090" y="440237"/>
                </a:lnTo>
                <a:lnTo>
                  <a:pt x="252869" y="435406"/>
                </a:lnTo>
                <a:lnTo>
                  <a:pt x="255606" y="420084"/>
                </a:lnTo>
                <a:lnTo>
                  <a:pt x="257721" y="409801"/>
                </a:lnTo>
                <a:lnTo>
                  <a:pt x="260446" y="401446"/>
                </a:lnTo>
                <a:lnTo>
                  <a:pt x="265016" y="391909"/>
                </a:lnTo>
                <a:lnTo>
                  <a:pt x="271233" y="380619"/>
                </a:lnTo>
                <a:lnTo>
                  <a:pt x="282518" y="387040"/>
                </a:lnTo>
                <a:lnTo>
                  <a:pt x="293860" y="391112"/>
                </a:lnTo>
                <a:lnTo>
                  <a:pt x="305222" y="394013"/>
                </a:lnTo>
                <a:lnTo>
                  <a:pt x="316563" y="396925"/>
                </a:lnTo>
                <a:lnTo>
                  <a:pt x="327846" y="401026"/>
                </a:lnTo>
                <a:lnTo>
                  <a:pt x="336257" y="405599"/>
                </a:lnTo>
                <a:lnTo>
                  <a:pt x="346630" y="411267"/>
                </a:lnTo>
                <a:lnTo>
                  <a:pt x="358387" y="416199"/>
                </a:lnTo>
                <a:lnTo>
                  <a:pt x="370959" y="420660"/>
                </a:lnTo>
                <a:lnTo>
                  <a:pt x="383775" y="424920"/>
                </a:lnTo>
                <a:lnTo>
                  <a:pt x="396264" y="429245"/>
                </a:lnTo>
                <a:lnTo>
                  <a:pt x="407855" y="433901"/>
                </a:lnTo>
                <a:lnTo>
                  <a:pt x="415061" y="437464"/>
                </a:lnTo>
                <a:lnTo>
                  <a:pt x="427902" y="444632"/>
                </a:lnTo>
                <a:lnTo>
                  <a:pt x="439941" y="451789"/>
                </a:lnTo>
                <a:lnTo>
                  <a:pt x="451039" y="459197"/>
                </a:lnTo>
                <a:lnTo>
                  <a:pt x="461055" y="467118"/>
                </a:lnTo>
                <a:lnTo>
                  <a:pt x="469850" y="475817"/>
                </a:lnTo>
                <a:lnTo>
                  <a:pt x="477284" y="485556"/>
                </a:lnTo>
                <a:lnTo>
                  <a:pt x="483217" y="496597"/>
                </a:lnTo>
                <a:lnTo>
                  <a:pt x="487510" y="509205"/>
                </a:lnTo>
                <a:lnTo>
                  <a:pt x="490023" y="523642"/>
                </a:lnTo>
                <a:lnTo>
                  <a:pt x="490499" y="530009"/>
                </a:lnTo>
                <a:lnTo>
                  <a:pt x="490737" y="543452"/>
                </a:lnTo>
                <a:lnTo>
                  <a:pt x="490644" y="556058"/>
                </a:lnTo>
                <a:lnTo>
                  <a:pt x="491060" y="568090"/>
                </a:lnTo>
                <a:lnTo>
                  <a:pt x="492823" y="579813"/>
                </a:lnTo>
                <a:lnTo>
                  <a:pt x="496775" y="591490"/>
                </a:lnTo>
                <a:lnTo>
                  <a:pt x="499554" y="596912"/>
                </a:lnTo>
                <a:lnTo>
                  <a:pt x="506073" y="608934"/>
                </a:lnTo>
                <a:lnTo>
                  <a:pt x="511468" y="620399"/>
                </a:lnTo>
                <a:lnTo>
                  <a:pt x="515871" y="631661"/>
                </a:lnTo>
                <a:lnTo>
                  <a:pt x="519414" y="643078"/>
                </a:lnTo>
                <a:lnTo>
                  <a:pt x="522227" y="655004"/>
                </a:lnTo>
                <a:lnTo>
                  <a:pt x="524441" y="667796"/>
                </a:lnTo>
                <a:lnTo>
                  <a:pt x="526122" y="681189"/>
                </a:lnTo>
                <a:lnTo>
                  <a:pt x="526738" y="687611"/>
                </a:lnTo>
                <a:lnTo>
                  <a:pt x="527681" y="698101"/>
                </a:lnTo>
                <a:lnTo>
                  <a:pt x="528908" y="711770"/>
                </a:lnTo>
                <a:lnTo>
                  <a:pt x="530377" y="727734"/>
                </a:lnTo>
                <a:lnTo>
                  <a:pt x="532042" y="745105"/>
                </a:lnTo>
                <a:lnTo>
                  <a:pt x="533862" y="762997"/>
                </a:lnTo>
                <a:lnTo>
                  <a:pt x="535792" y="780522"/>
                </a:lnTo>
                <a:lnTo>
                  <a:pt x="537789" y="796795"/>
                </a:lnTo>
                <a:lnTo>
                  <a:pt x="539809" y="810928"/>
                </a:lnTo>
                <a:lnTo>
                  <a:pt x="541810" y="822036"/>
                </a:lnTo>
                <a:lnTo>
                  <a:pt x="543747" y="829230"/>
                </a:lnTo>
                <a:lnTo>
                  <a:pt x="545477" y="831634"/>
                </a:lnTo>
                <a:lnTo>
                  <a:pt x="544767" y="842569"/>
                </a:lnTo>
                <a:lnTo>
                  <a:pt x="548367" y="855139"/>
                </a:lnTo>
                <a:lnTo>
                  <a:pt x="551218" y="863180"/>
                </a:lnTo>
                <a:lnTo>
                  <a:pt x="555672" y="874924"/>
                </a:lnTo>
                <a:lnTo>
                  <a:pt x="562246" y="878220"/>
                </a:lnTo>
                <a:lnTo>
                  <a:pt x="570293" y="879932"/>
                </a:lnTo>
                <a:lnTo>
                  <a:pt x="584970" y="881968"/>
                </a:lnTo>
                <a:lnTo>
                  <a:pt x="597485" y="880978"/>
                </a:lnTo>
                <a:lnTo>
                  <a:pt x="608389" y="877648"/>
                </a:lnTo>
                <a:lnTo>
                  <a:pt x="618231" y="872664"/>
                </a:lnTo>
                <a:lnTo>
                  <a:pt x="627565" y="866711"/>
                </a:lnTo>
                <a:lnTo>
                  <a:pt x="636940" y="860475"/>
                </a:lnTo>
                <a:lnTo>
                  <a:pt x="646907" y="854643"/>
                </a:lnTo>
                <a:lnTo>
                  <a:pt x="658018" y="849900"/>
                </a:lnTo>
                <a:lnTo>
                  <a:pt x="664705" y="848029"/>
                </a:lnTo>
                <a:lnTo>
                  <a:pt x="678130" y="846356"/>
                </a:lnTo>
                <a:lnTo>
                  <a:pt x="689816" y="845108"/>
                </a:lnTo>
                <a:lnTo>
                  <a:pt x="698746" y="840443"/>
                </a:lnTo>
                <a:lnTo>
                  <a:pt x="703326" y="831265"/>
                </a:lnTo>
                <a:lnTo>
                  <a:pt x="705192" y="819555"/>
                </a:lnTo>
                <a:lnTo>
                  <a:pt x="705608" y="806880"/>
                </a:lnTo>
                <a:lnTo>
                  <a:pt x="705106" y="793736"/>
                </a:lnTo>
                <a:lnTo>
                  <a:pt x="704219" y="780617"/>
                </a:lnTo>
                <a:lnTo>
                  <a:pt x="703478" y="768018"/>
                </a:lnTo>
                <a:lnTo>
                  <a:pt x="703326" y="761072"/>
                </a:lnTo>
                <a:lnTo>
                  <a:pt x="703180" y="748031"/>
                </a:lnTo>
                <a:lnTo>
                  <a:pt x="702746" y="735293"/>
                </a:lnTo>
                <a:lnTo>
                  <a:pt x="702029" y="722768"/>
                </a:lnTo>
                <a:lnTo>
                  <a:pt x="701035" y="710365"/>
                </a:lnTo>
                <a:lnTo>
                  <a:pt x="699769" y="697992"/>
                </a:lnTo>
                <a:lnTo>
                  <a:pt x="698236" y="685558"/>
                </a:lnTo>
                <a:lnTo>
                  <a:pt x="696443" y="672972"/>
                </a:lnTo>
                <a:lnTo>
                  <a:pt x="694393" y="660142"/>
                </a:lnTo>
                <a:lnTo>
                  <a:pt x="693216" y="653275"/>
                </a:lnTo>
                <a:lnTo>
                  <a:pt x="690319" y="640089"/>
                </a:lnTo>
                <a:lnTo>
                  <a:pt x="687051" y="627988"/>
                </a:lnTo>
                <a:lnTo>
                  <a:pt x="684201" y="616105"/>
                </a:lnTo>
                <a:lnTo>
                  <a:pt x="683209" y="610196"/>
                </a:lnTo>
                <a:lnTo>
                  <a:pt x="682073" y="597808"/>
                </a:lnTo>
                <a:lnTo>
                  <a:pt x="681800" y="585150"/>
                </a:lnTo>
                <a:lnTo>
                  <a:pt x="682083" y="572350"/>
                </a:lnTo>
                <a:lnTo>
                  <a:pt x="682613" y="559537"/>
                </a:lnTo>
                <a:lnTo>
                  <a:pt x="683082" y="546837"/>
                </a:lnTo>
                <a:lnTo>
                  <a:pt x="683209" y="538035"/>
                </a:lnTo>
                <a:lnTo>
                  <a:pt x="682941" y="524454"/>
                </a:lnTo>
                <a:lnTo>
                  <a:pt x="682091" y="511838"/>
                </a:lnTo>
                <a:lnTo>
                  <a:pt x="680590" y="499747"/>
                </a:lnTo>
                <a:lnTo>
                  <a:pt x="678368" y="487742"/>
                </a:lnTo>
                <a:lnTo>
                  <a:pt x="675356" y="475385"/>
                </a:lnTo>
                <a:lnTo>
                  <a:pt x="673188" y="467779"/>
                </a:lnTo>
                <a:lnTo>
                  <a:pt x="668671" y="454406"/>
                </a:lnTo>
                <a:lnTo>
                  <a:pt x="663553" y="442362"/>
                </a:lnTo>
                <a:lnTo>
                  <a:pt x="657824" y="431367"/>
                </a:lnTo>
                <a:lnTo>
                  <a:pt x="651475" y="421140"/>
                </a:lnTo>
                <a:lnTo>
                  <a:pt x="644495" y="411403"/>
                </a:lnTo>
                <a:lnTo>
                  <a:pt x="636874" y="401874"/>
                </a:lnTo>
                <a:lnTo>
                  <a:pt x="628602" y="392274"/>
                </a:lnTo>
                <a:lnTo>
                  <a:pt x="619669" y="382322"/>
                </a:lnTo>
                <a:lnTo>
                  <a:pt x="613613" y="375653"/>
                </a:lnTo>
                <a:lnTo>
                  <a:pt x="605033" y="366277"/>
                </a:lnTo>
                <a:lnTo>
                  <a:pt x="596361" y="356914"/>
                </a:lnTo>
                <a:lnTo>
                  <a:pt x="587643" y="347551"/>
                </a:lnTo>
                <a:lnTo>
                  <a:pt x="578927" y="338175"/>
                </a:lnTo>
                <a:lnTo>
                  <a:pt x="570261" y="328775"/>
                </a:lnTo>
                <a:lnTo>
                  <a:pt x="561691" y="319336"/>
                </a:lnTo>
                <a:lnTo>
                  <a:pt x="553267" y="309846"/>
                </a:lnTo>
                <a:lnTo>
                  <a:pt x="545036" y="300294"/>
                </a:lnTo>
                <a:lnTo>
                  <a:pt x="537044" y="290665"/>
                </a:lnTo>
                <a:lnTo>
                  <a:pt x="534454" y="287451"/>
                </a:lnTo>
                <a:lnTo>
                  <a:pt x="525819" y="277383"/>
                </a:lnTo>
                <a:lnTo>
                  <a:pt x="516949" y="268222"/>
                </a:lnTo>
                <a:lnTo>
                  <a:pt x="507892" y="259634"/>
                </a:lnTo>
                <a:lnTo>
                  <a:pt x="498696" y="251283"/>
                </a:lnTo>
                <a:lnTo>
                  <a:pt x="489412" y="242834"/>
                </a:lnTo>
                <a:lnTo>
                  <a:pt x="482079" y="235902"/>
                </a:lnTo>
                <a:lnTo>
                  <a:pt x="473372" y="228100"/>
                </a:lnTo>
                <a:lnTo>
                  <a:pt x="463126" y="219585"/>
                </a:lnTo>
                <a:lnTo>
                  <a:pt x="452244" y="210438"/>
                </a:lnTo>
                <a:lnTo>
                  <a:pt x="441628" y="200741"/>
                </a:lnTo>
                <a:lnTo>
                  <a:pt x="432182" y="190578"/>
                </a:lnTo>
                <a:lnTo>
                  <a:pt x="424807" y="180029"/>
                </a:lnTo>
                <a:lnTo>
                  <a:pt x="420407" y="169178"/>
                </a:lnTo>
                <a:lnTo>
                  <a:pt x="419569" y="161963"/>
                </a:lnTo>
                <a:lnTo>
                  <a:pt x="420790" y="150336"/>
                </a:lnTo>
                <a:lnTo>
                  <a:pt x="423885" y="137845"/>
                </a:lnTo>
                <a:lnTo>
                  <a:pt x="428346" y="124959"/>
                </a:lnTo>
                <a:lnTo>
                  <a:pt x="433662" y="112151"/>
                </a:lnTo>
                <a:lnTo>
                  <a:pt x="439323" y="99894"/>
                </a:lnTo>
                <a:lnTo>
                  <a:pt x="444818" y="88659"/>
                </a:lnTo>
                <a:lnTo>
                  <a:pt x="448678" y="80873"/>
                </a:lnTo>
                <a:lnTo>
                  <a:pt x="454068" y="70570"/>
                </a:lnTo>
                <a:lnTo>
                  <a:pt x="459583" y="58595"/>
                </a:lnTo>
                <a:lnTo>
                  <a:pt x="462504" y="46461"/>
                </a:lnTo>
                <a:lnTo>
                  <a:pt x="462000" y="40182"/>
                </a:lnTo>
                <a:lnTo>
                  <a:pt x="456602" y="29960"/>
                </a:lnTo>
                <a:lnTo>
                  <a:pt x="447105" y="21544"/>
                </a:lnTo>
                <a:lnTo>
                  <a:pt x="435124" y="14493"/>
                </a:lnTo>
                <a:lnTo>
                  <a:pt x="422274" y="8369"/>
                </a:lnTo>
                <a:lnTo>
                  <a:pt x="410172" y="2733"/>
                </a:lnTo>
                <a:lnTo>
                  <a:pt x="404977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964283" y="2163750"/>
            <a:ext cx="273661" cy="131616"/>
          </a:xfrm>
          <a:custGeom>
            <a:avLst/>
            <a:gdLst/>
            <a:ahLst/>
            <a:cxnLst/>
            <a:rect l="l" t="t" r="r" b="b"/>
            <a:pathLst>
              <a:path w="273661" h="131616">
                <a:moveTo>
                  <a:pt x="10466" y="83162"/>
                </a:moveTo>
                <a:lnTo>
                  <a:pt x="14325" y="92885"/>
                </a:lnTo>
                <a:lnTo>
                  <a:pt x="17394" y="105297"/>
                </a:lnTo>
                <a:lnTo>
                  <a:pt x="21537" y="117538"/>
                </a:lnTo>
                <a:lnTo>
                  <a:pt x="28498" y="125994"/>
                </a:lnTo>
                <a:lnTo>
                  <a:pt x="37541" y="130168"/>
                </a:lnTo>
                <a:lnTo>
                  <a:pt x="49098" y="131616"/>
                </a:lnTo>
                <a:lnTo>
                  <a:pt x="62186" y="130861"/>
                </a:lnTo>
                <a:lnTo>
                  <a:pt x="75817" y="128426"/>
                </a:lnTo>
                <a:lnTo>
                  <a:pt x="89007" y="124833"/>
                </a:lnTo>
                <a:lnTo>
                  <a:pt x="100771" y="120606"/>
                </a:lnTo>
                <a:lnTo>
                  <a:pt x="110121" y="116267"/>
                </a:lnTo>
                <a:lnTo>
                  <a:pt x="118541" y="111440"/>
                </a:lnTo>
                <a:lnTo>
                  <a:pt x="122821" y="104861"/>
                </a:lnTo>
                <a:lnTo>
                  <a:pt x="129692" y="102487"/>
                </a:lnTo>
                <a:lnTo>
                  <a:pt x="141823" y="101665"/>
                </a:lnTo>
                <a:lnTo>
                  <a:pt x="154684" y="103618"/>
                </a:lnTo>
                <a:lnTo>
                  <a:pt x="159194" y="104214"/>
                </a:lnTo>
                <a:lnTo>
                  <a:pt x="171737" y="105314"/>
                </a:lnTo>
                <a:lnTo>
                  <a:pt x="184376" y="105985"/>
                </a:lnTo>
                <a:lnTo>
                  <a:pt x="196949" y="105653"/>
                </a:lnTo>
                <a:lnTo>
                  <a:pt x="209295" y="103745"/>
                </a:lnTo>
                <a:lnTo>
                  <a:pt x="221255" y="99687"/>
                </a:lnTo>
                <a:lnTo>
                  <a:pt x="232606" y="93299"/>
                </a:lnTo>
                <a:lnTo>
                  <a:pt x="242694" y="85852"/>
                </a:lnTo>
                <a:lnTo>
                  <a:pt x="252506" y="76860"/>
                </a:lnTo>
                <a:lnTo>
                  <a:pt x="261277" y="66669"/>
                </a:lnTo>
                <a:lnTo>
                  <a:pt x="268237" y="55624"/>
                </a:lnTo>
                <a:lnTo>
                  <a:pt x="272621" y="44072"/>
                </a:lnTo>
                <a:lnTo>
                  <a:pt x="273661" y="32359"/>
                </a:lnTo>
                <a:lnTo>
                  <a:pt x="273189" y="28776"/>
                </a:lnTo>
                <a:lnTo>
                  <a:pt x="269101" y="19016"/>
                </a:lnTo>
                <a:lnTo>
                  <a:pt x="261057" y="6333"/>
                </a:lnTo>
                <a:lnTo>
                  <a:pt x="252480" y="0"/>
                </a:lnTo>
                <a:lnTo>
                  <a:pt x="251383" y="163"/>
                </a:lnTo>
                <a:lnTo>
                  <a:pt x="247482" y="8103"/>
                </a:lnTo>
                <a:lnTo>
                  <a:pt x="247168" y="22257"/>
                </a:lnTo>
                <a:lnTo>
                  <a:pt x="246144" y="34996"/>
                </a:lnTo>
                <a:lnTo>
                  <a:pt x="236448" y="45645"/>
                </a:lnTo>
                <a:lnTo>
                  <a:pt x="224727" y="53568"/>
                </a:lnTo>
                <a:lnTo>
                  <a:pt x="217182" y="58570"/>
                </a:lnTo>
                <a:lnTo>
                  <a:pt x="206125" y="64860"/>
                </a:lnTo>
                <a:lnTo>
                  <a:pt x="193979" y="69094"/>
                </a:lnTo>
                <a:lnTo>
                  <a:pt x="181385" y="71797"/>
                </a:lnTo>
                <a:lnTo>
                  <a:pt x="177622" y="72388"/>
                </a:lnTo>
                <a:lnTo>
                  <a:pt x="164680" y="74314"/>
                </a:lnTo>
                <a:lnTo>
                  <a:pt x="152108" y="76193"/>
                </a:lnTo>
                <a:lnTo>
                  <a:pt x="139753" y="78017"/>
                </a:lnTo>
                <a:lnTo>
                  <a:pt x="127467" y="79774"/>
                </a:lnTo>
                <a:lnTo>
                  <a:pt x="115099" y="81456"/>
                </a:lnTo>
                <a:lnTo>
                  <a:pt x="102500" y="83052"/>
                </a:lnTo>
                <a:lnTo>
                  <a:pt x="90424" y="84453"/>
                </a:lnTo>
                <a:lnTo>
                  <a:pt x="77597" y="86151"/>
                </a:lnTo>
                <a:lnTo>
                  <a:pt x="66410" y="86350"/>
                </a:lnTo>
                <a:lnTo>
                  <a:pt x="55373" y="82435"/>
                </a:lnTo>
                <a:lnTo>
                  <a:pt x="50571" y="79055"/>
                </a:lnTo>
                <a:lnTo>
                  <a:pt x="41564" y="69965"/>
                </a:lnTo>
                <a:lnTo>
                  <a:pt x="33130" y="60050"/>
                </a:lnTo>
                <a:lnTo>
                  <a:pt x="23883" y="51667"/>
                </a:lnTo>
                <a:lnTo>
                  <a:pt x="22161" y="50582"/>
                </a:lnTo>
                <a:lnTo>
                  <a:pt x="15748" y="46797"/>
                </a:lnTo>
                <a:lnTo>
                  <a:pt x="7620" y="44841"/>
                </a:lnTo>
                <a:lnTo>
                  <a:pt x="0" y="45540"/>
                </a:lnTo>
                <a:lnTo>
                  <a:pt x="1676" y="47216"/>
                </a:lnTo>
                <a:lnTo>
                  <a:pt x="1904" y="60401"/>
                </a:lnTo>
                <a:lnTo>
                  <a:pt x="5504" y="72107"/>
                </a:lnTo>
                <a:lnTo>
                  <a:pt x="10466" y="83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964283" y="2163750"/>
            <a:ext cx="273661" cy="131616"/>
          </a:xfrm>
          <a:custGeom>
            <a:avLst/>
            <a:gdLst/>
            <a:ahLst/>
            <a:cxnLst/>
            <a:rect l="l" t="t" r="r" b="b"/>
            <a:pathLst>
              <a:path w="273661" h="131616">
                <a:moveTo>
                  <a:pt x="1676" y="47216"/>
                </a:moveTo>
                <a:lnTo>
                  <a:pt x="1904" y="60401"/>
                </a:lnTo>
                <a:lnTo>
                  <a:pt x="5504" y="72107"/>
                </a:lnTo>
                <a:lnTo>
                  <a:pt x="10466" y="83162"/>
                </a:lnTo>
                <a:lnTo>
                  <a:pt x="14325" y="92885"/>
                </a:lnTo>
                <a:lnTo>
                  <a:pt x="17394" y="105297"/>
                </a:lnTo>
                <a:lnTo>
                  <a:pt x="21537" y="117538"/>
                </a:lnTo>
                <a:lnTo>
                  <a:pt x="28498" y="125994"/>
                </a:lnTo>
                <a:lnTo>
                  <a:pt x="37541" y="130168"/>
                </a:lnTo>
                <a:lnTo>
                  <a:pt x="49098" y="131616"/>
                </a:lnTo>
                <a:lnTo>
                  <a:pt x="62186" y="130861"/>
                </a:lnTo>
                <a:lnTo>
                  <a:pt x="75817" y="128426"/>
                </a:lnTo>
                <a:lnTo>
                  <a:pt x="89007" y="124833"/>
                </a:lnTo>
                <a:lnTo>
                  <a:pt x="100771" y="120606"/>
                </a:lnTo>
                <a:lnTo>
                  <a:pt x="110121" y="116267"/>
                </a:lnTo>
                <a:lnTo>
                  <a:pt x="118541" y="111440"/>
                </a:lnTo>
                <a:lnTo>
                  <a:pt x="122821" y="104861"/>
                </a:lnTo>
                <a:lnTo>
                  <a:pt x="129692" y="102487"/>
                </a:lnTo>
                <a:lnTo>
                  <a:pt x="141823" y="101665"/>
                </a:lnTo>
                <a:lnTo>
                  <a:pt x="154684" y="103618"/>
                </a:lnTo>
                <a:lnTo>
                  <a:pt x="159194" y="104214"/>
                </a:lnTo>
                <a:lnTo>
                  <a:pt x="171737" y="105314"/>
                </a:lnTo>
                <a:lnTo>
                  <a:pt x="184376" y="105985"/>
                </a:lnTo>
                <a:lnTo>
                  <a:pt x="196949" y="105653"/>
                </a:lnTo>
                <a:lnTo>
                  <a:pt x="209295" y="103745"/>
                </a:lnTo>
                <a:lnTo>
                  <a:pt x="221255" y="99687"/>
                </a:lnTo>
                <a:lnTo>
                  <a:pt x="232606" y="93299"/>
                </a:lnTo>
                <a:lnTo>
                  <a:pt x="242694" y="85852"/>
                </a:lnTo>
                <a:lnTo>
                  <a:pt x="252506" y="76860"/>
                </a:lnTo>
                <a:lnTo>
                  <a:pt x="261277" y="66669"/>
                </a:lnTo>
                <a:lnTo>
                  <a:pt x="268237" y="55624"/>
                </a:lnTo>
                <a:lnTo>
                  <a:pt x="272621" y="44072"/>
                </a:lnTo>
                <a:lnTo>
                  <a:pt x="273661" y="32359"/>
                </a:lnTo>
                <a:lnTo>
                  <a:pt x="273189" y="28776"/>
                </a:lnTo>
                <a:lnTo>
                  <a:pt x="269101" y="19016"/>
                </a:lnTo>
                <a:lnTo>
                  <a:pt x="261057" y="6333"/>
                </a:lnTo>
                <a:lnTo>
                  <a:pt x="252480" y="0"/>
                </a:lnTo>
                <a:lnTo>
                  <a:pt x="251383" y="163"/>
                </a:lnTo>
                <a:lnTo>
                  <a:pt x="247482" y="8103"/>
                </a:lnTo>
                <a:lnTo>
                  <a:pt x="247168" y="22257"/>
                </a:lnTo>
                <a:lnTo>
                  <a:pt x="246144" y="34996"/>
                </a:lnTo>
                <a:lnTo>
                  <a:pt x="236448" y="45645"/>
                </a:lnTo>
                <a:lnTo>
                  <a:pt x="224727" y="53568"/>
                </a:lnTo>
                <a:lnTo>
                  <a:pt x="217182" y="58570"/>
                </a:lnTo>
                <a:lnTo>
                  <a:pt x="206125" y="64860"/>
                </a:lnTo>
                <a:lnTo>
                  <a:pt x="193979" y="69094"/>
                </a:lnTo>
                <a:lnTo>
                  <a:pt x="181385" y="71797"/>
                </a:lnTo>
                <a:lnTo>
                  <a:pt x="177622" y="72388"/>
                </a:lnTo>
                <a:lnTo>
                  <a:pt x="164680" y="74314"/>
                </a:lnTo>
                <a:lnTo>
                  <a:pt x="152108" y="76193"/>
                </a:lnTo>
                <a:lnTo>
                  <a:pt x="139753" y="78017"/>
                </a:lnTo>
                <a:lnTo>
                  <a:pt x="127467" y="79774"/>
                </a:lnTo>
                <a:lnTo>
                  <a:pt x="115099" y="81456"/>
                </a:lnTo>
                <a:lnTo>
                  <a:pt x="102500" y="83052"/>
                </a:lnTo>
                <a:lnTo>
                  <a:pt x="90424" y="84453"/>
                </a:lnTo>
                <a:lnTo>
                  <a:pt x="77597" y="86151"/>
                </a:lnTo>
                <a:lnTo>
                  <a:pt x="66410" y="86350"/>
                </a:lnTo>
                <a:lnTo>
                  <a:pt x="55373" y="82435"/>
                </a:lnTo>
                <a:lnTo>
                  <a:pt x="50571" y="79055"/>
                </a:lnTo>
                <a:lnTo>
                  <a:pt x="41564" y="69965"/>
                </a:lnTo>
                <a:lnTo>
                  <a:pt x="33130" y="60050"/>
                </a:lnTo>
                <a:lnTo>
                  <a:pt x="23883" y="51667"/>
                </a:lnTo>
                <a:lnTo>
                  <a:pt x="22161" y="50582"/>
                </a:lnTo>
                <a:lnTo>
                  <a:pt x="15748" y="46797"/>
                </a:lnTo>
                <a:lnTo>
                  <a:pt x="7620" y="44841"/>
                </a:lnTo>
                <a:lnTo>
                  <a:pt x="0" y="4554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46306" y="1566977"/>
            <a:ext cx="117957" cy="110985"/>
          </a:xfrm>
          <a:custGeom>
            <a:avLst/>
            <a:gdLst/>
            <a:ahLst/>
            <a:cxnLst/>
            <a:rect l="l" t="t" r="r" b="b"/>
            <a:pathLst>
              <a:path w="117957" h="110985">
                <a:moveTo>
                  <a:pt x="117957" y="110985"/>
                </a:moveTo>
                <a:lnTo>
                  <a:pt x="106020" y="105927"/>
                </a:lnTo>
                <a:lnTo>
                  <a:pt x="94369" y="102506"/>
                </a:lnTo>
                <a:lnTo>
                  <a:pt x="83017" y="99734"/>
                </a:lnTo>
                <a:lnTo>
                  <a:pt x="71980" y="96624"/>
                </a:lnTo>
                <a:lnTo>
                  <a:pt x="61270" y="92188"/>
                </a:lnTo>
                <a:lnTo>
                  <a:pt x="50901" y="85439"/>
                </a:lnTo>
                <a:lnTo>
                  <a:pt x="45821" y="80860"/>
                </a:lnTo>
                <a:lnTo>
                  <a:pt x="40395" y="74401"/>
                </a:lnTo>
                <a:lnTo>
                  <a:pt x="33111" y="64247"/>
                </a:lnTo>
                <a:lnTo>
                  <a:pt x="24866" y="51664"/>
                </a:lnTo>
                <a:lnTo>
                  <a:pt x="16561" y="37915"/>
                </a:lnTo>
                <a:lnTo>
                  <a:pt x="9096" y="24264"/>
                </a:lnTo>
                <a:lnTo>
                  <a:pt x="3370" y="11977"/>
                </a:lnTo>
                <a:lnTo>
                  <a:pt x="283" y="2317"/>
                </a:lnTo>
                <a:lnTo>
                  <a:pt x="0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854006" y="1644370"/>
            <a:ext cx="142651" cy="125488"/>
          </a:xfrm>
          <a:custGeom>
            <a:avLst/>
            <a:gdLst/>
            <a:ahLst/>
            <a:cxnLst/>
            <a:rect l="l" t="t" r="r" b="b"/>
            <a:pathLst>
              <a:path w="142651" h="125488">
                <a:moveTo>
                  <a:pt x="84937" y="0"/>
                </a:moveTo>
                <a:lnTo>
                  <a:pt x="92042" y="10516"/>
                </a:lnTo>
                <a:lnTo>
                  <a:pt x="99715" y="21366"/>
                </a:lnTo>
                <a:lnTo>
                  <a:pt x="107491" y="31816"/>
                </a:lnTo>
                <a:lnTo>
                  <a:pt x="114904" y="41132"/>
                </a:lnTo>
                <a:lnTo>
                  <a:pt x="124149" y="50573"/>
                </a:lnTo>
                <a:lnTo>
                  <a:pt x="133275" y="59335"/>
                </a:lnTo>
                <a:lnTo>
                  <a:pt x="139204" y="66776"/>
                </a:lnTo>
                <a:lnTo>
                  <a:pt x="142651" y="76606"/>
                </a:lnTo>
                <a:lnTo>
                  <a:pt x="140414" y="85327"/>
                </a:lnTo>
                <a:lnTo>
                  <a:pt x="133981" y="93000"/>
                </a:lnTo>
                <a:lnTo>
                  <a:pt x="124839" y="99691"/>
                </a:lnTo>
                <a:lnTo>
                  <a:pt x="114478" y="105462"/>
                </a:lnTo>
                <a:lnTo>
                  <a:pt x="104385" y="110376"/>
                </a:lnTo>
                <a:lnTo>
                  <a:pt x="97764" y="113601"/>
                </a:lnTo>
                <a:lnTo>
                  <a:pt x="87398" y="119960"/>
                </a:lnTo>
                <a:lnTo>
                  <a:pt x="75944" y="125330"/>
                </a:lnTo>
                <a:lnTo>
                  <a:pt x="69227" y="125488"/>
                </a:lnTo>
                <a:lnTo>
                  <a:pt x="59631" y="119468"/>
                </a:lnTo>
                <a:lnTo>
                  <a:pt x="50761" y="108605"/>
                </a:lnTo>
                <a:lnTo>
                  <a:pt x="43007" y="96698"/>
                </a:lnTo>
                <a:lnTo>
                  <a:pt x="38125" y="89319"/>
                </a:lnTo>
                <a:lnTo>
                  <a:pt x="30239" y="78529"/>
                </a:lnTo>
                <a:lnTo>
                  <a:pt x="22888" y="68524"/>
                </a:lnTo>
                <a:lnTo>
                  <a:pt x="15732" y="58799"/>
                </a:lnTo>
                <a:lnTo>
                  <a:pt x="8431" y="48851"/>
                </a:lnTo>
                <a:lnTo>
                  <a:pt x="646" y="38177"/>
                </a:lnTo>
                <a:lnTo>
                  <a:pt x="0" y="3728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816788" y="1605894"/>
            <a:ext cx="124155" cy="76511"/>
          </a:xfrm>
          <a:custGeom>
            <a:avLst/>
            <a:gdLst/>
            <a:ahLst/>
            <a:cxnLst/>
            <a:rect l="l" t="t" r="r" b="b"/>
            <a:pathLst>
              <a:path w="124155" h="76511">
                <a:moveTo>
                  <a:pt x="0" y="55308"/>
                </a:moveTo>
                <a:lnTo>
                  <a:pt x="10545" y="59515"/>
                </a:lnTo>
                <a:lnTo>
                  <a:pt x="17909" y="66911"/>
                </a:lnTo>
                <a:lnTo>
                  <a:pt x="24642" y="73805"/>
                </a:lnTo>
                <a:lnTo>
                  <a:pt x="33295" y="76511"/>
                </a:lnTo>
                <a:lnTo>
                  <a:pt x="41986" y="73875"/>
                </a:lnTo>
                <a:lnTo>
                  <a:pt x="51419" y="66068"/>
                </a:lnTo>
                <a:lnTo>
                  <a:pt x="61256" y="57623"/>
                </a:lnTo>
                <a:lnTo>
                  <a:pt x="64147" y="56210"/>
                </a:lnTo>
                <a:lnTo>
                  <a:pt x="76126" y="51095"/>
                </a:lnTo>
                <a:lnTo>
                  <a:pt x="88004" y="46917"/>
                </a:lnTo>
                <a:lnTo>
                  <a:pt x="88785" y="46748"/>
                </a:lnTo>
                <a:lnTo>
                  <a:pt x="100758" y="45847"/>
                </a:lnTo>
                <a:lnTo>
                  <a:pt x="114063" y="43966"/>
                </a:lnTo>
                <a:lnTo>
                  <a:pt x="123173" y="36682"/>
                </a:lnTo>
                <a:lnTo>
                  <a:pt x="124155" y="33464"/>
                </a:lnTo>
                <a:lnTo>
                  <a:pt x="120872" y="23787"/>
                </a:lnTo>
                <a:lnTo>
                  <a:pt x="111665" y="13965"/>
                </a:lnTo>
                <a:lnTo>
                  <a:pt x="102723" y="4084"/>
                </a:lnTo>
                <a:lnTo>
                  <a:pt x="100558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407251" y="898301"/>
            <a:ext cx="1102470" cy="582002"/>
          </a:xfrm>
          <a:custGeom>
            <a:avLst/>
            <a:gdLst/>
            <a:ahLst/>
            <a:cxnLst/>
            <a:rect l="l" t="t" r="r" b="b"/>
            <a:pathLst>
              <a:path w="1102470" h="582002">
                <a:moveTo>
                  <a:pt x="43996" y="520575"/>
                </a:moveTo>
                <a:lnTo>
                  <a:pt x="56494" y="522219"/>
                </a:lnTo>
                <a:lnTo>
                  <a:pt x="69021" y="523128"/>
                </a:lnTo>
                <a:lnTo>
                  <a:pt x="81654" y="523520"/>
                </a:lnTo>
                <a:lnTo>
                  <a:pt x="115756" y="523719"/>
                </a:lnTo>
                <a:lnTo>
                  <a:pt x="128474" y="524047"/>
                </a:lnTo>
                <a:lnTo>
                  <a:pt x="141154" y="524585"/>
                </a:lnTo>
                <a:lnTo>
                  <a:pt x="153806" y="525323"/>
                </a:lnTo>
                <a:lnTo>
                  <a:pt x="166438" y="526253"/>
                </a:lnTo>
                <a:lnTo>
                  <a:pt x="179062" y="527368"/>
                </a:lnTo>
                <a:lnTo>
                  <a:pt x="191685" y="528659"/>
                </a:lnTo>
                <a:lnTo>
                  <a:pt x="204318" y="530119"/>
                </a:lnTo>
                <a:lnTo>
                  <a:pt x="216971" y="531738"/>
                </a:lnTo>
                <a:lnTo>
                  <a:pt x="235355" y="534377"/>
                </a:lnTo>
                <a:lnTo>
                  <a:pt x="247821" y="536386"/>
                </a:lnTo>
                <a:lnTo>
                  <a:pt x="260298" y="538563"/>
                </a:lnTo>
                <a:lnTo>
                  <a:pt x="272780" y="540894"/>
                </a:lnTo>
                <a:lnTo>
                  <a:pt x="285265" y="543367"/>
                </a:lnTo>
                <a:lnTo>
                  <a:pt x="297748" y="545969"/>
                </a:lnTo>
                <a:lnTo>
                  <a:pt x="310225" y="548687"/>
                </a:lnTo>
                <a:lnTo>
                  <a:pt x="322692" y="551508"/>
                </a:lnTo>
                <a:lnTo>
                  <a:pt x="335146" y="554420"/>
                </a:lnTo>
                <a:lnTo>
                  <a:pt x="347581" y="557409"/>
                </a:lnTo>
                <a:lnTo>
                  <a:pt x="359994" y="560463"/>
                </a:lnTo>
                <a:lnTo>
                  <a:pt x="372382" y="563569"/>
                </a:lnTo>
                <a:lnTo>
                  <a:pt x="384738" y="566714"/>
                </a:lnTo>
                <a:lnTo>
                  <a:pt x="397061" y="569885"/>
                </a:lnTo>
                <a:lnTo>
                  <a:pt x="409346" y="573069"/>
                </a:lnTo>
                <a:lnTo>
                  <a:pt x="421588" y="576254"/>
                </a:lnTo>
                <a:lnTo>
                  <a:pt x="433783" y="579427"/>
                </a:lnTo>
                <a:lnTo>
                  <a:pt x="443719" y="582002"/>
                </a:lnTo>
                <a:lnTo>
                  <a:pt x="444769" y="568403"/>
                </a:lnTo>
                <a:lnTo>
                  <a:pt x="445955" y="556567"/>
                </a:lnTo>
                <a:lnTo>
                  <a:pt x="448075" y="545149"/>
                </a:lnTo>
                <a:lnTo>
                  <a:pt x="451924" y="532803"/>
                </a:lnTo>
                <a:lnTo>
                  <a:pt x="459412" y="515083"/>
                </a:lnTo>
                <a:lnTo>
                  <a:pt x="464583" y="503462"/>
                </a:lnTo>
                <a:lnTo>
                  <a:pt x="469875" y="491985"/>
                </a:lnTo>
                <a:lnTo>
                  <a:pt x="475341" y="480632"/>
                </a:lnTo>
                <a:lnTo>
                  <a:pt x="481033" y="469381"/>
                </a:lnTo>
                <a:lnTo>
                  <a:pt x="487003" y="458210"/>
                </a:lnTo>
                <a:lnTo>
                  <a:pt x="493303" y="447099"/>
                </a:lnTo>
                <a:lnTo>
                  <a:pt x="497707" y="439724"/>
                </a:lnTo>
                <a:lnTo>
                  <a:pt x="504314" y="429112"/>
                </a:lnTo>
                <a:lnTo>
                  <a:pt x="511196" y="418510"/>
                </a:lnTo>
                <a:lnTo>
                  <a:pt x="518343" y="407966"/>
                </a:lnTo>
                <a:lnTo>
                  <a:pt x="525742" y="397527"/>
                </a:lnTo>
                <a:lnTo>
                  <a:pt x="533382" y="387243"/>
                </a:lnTo>
                <a:lnTo>
                  <a:pt x="541252" y="377160"/>
                </a:lnTo>
                <a:lnTo>
                  <a:pt x="549341" y="367328"/>
                </a:lnTo>
                <a:lnTo>
                  <a:pt x="552012" y="364197"/>
                </a:lnTo>
                <a:lnTo>
                  <a:pt x="559762" y="354602"/>
                </a:lnTo>
                <a:lnTo>
                  <a:pt x="567801" y="344010"/>
                </a:lnTo>
                <a:lnTo>
                  <a:pt x="576055" y="333325"/>
                </a:lnTo>
                <a:lnTo>
                  <a:pt x="584454" y="323455"/>
                </a:lnTo>
                <a:lnTo>
                  <a:pt x="592925" y="315304"/>
                </a:lnTo>
                <a:lnTo>
                  <a:pt x="604238" y="308758"/>
                </a:lnTo>
                <a:lnTo>
                  <a:pt x="616801" y="304522"/>
                </a:lnTo>
                <a:lnTo>
                  <a:pt x="629761" y="301179"/>
                </a:lnTo>
                <a:lnTo>
                  <a:pt x="646598" y="297784"/>
                </a:lnTo>
                <a:lnTo>
                  <a:pt x="659000" y="296954"/>
                </a:lnTo>
                <a:lnTo>
                  <a:pt x="671255" y="297255"/>
                </a:lnTo>
                <a:lnTo>
                  <a:pt x="683471" y="298292"/>
                </a:lnTo>
                <a:lnTo>
                  <a:pt x="695756" y="299671"/>
                </a:lnTo>
                <a:lnTo>
                  <a:pt x="708218" y="300997"/>
                </a:lnTo>
                <a:lnTo>
                  <a:pt x="720967" y="301875"/>
                </a:lnTo>
                <a:lnTo>
                  <a:pt x="726776" y="302018"/>
                </a:lnTo>
                <a:lnTo>
                  <a:pt x="739294" y="301882"/>
                </a:lnTo>
                <a:lnTo>
                  <a:pt x="751995" y="301394"/>
                </a:lnTo>
                <a:lnTo>
                  <a:pt x="764803" y="300733"/>
                </a:lnTo>
                <a:lnTo>
                  <a:pt x="777640" y="300073"/>
                </a:lnTo>
                <a:lnTo>
                  <a:pt x="790430" y="299591"/>
                </a:lnTo>
                <a:lnTo>
                  <a:pt x="803096" y="299464"/>
                </a:lnTo>
                <a:lnTo>
                  <a:pt x="815562" y="299867"/>
                </a:lnTo>
                <a:lnTo>
                  <a:pt x="820756" y="300240"/>
                </a:lnTo>
                <a:lnTo>
                  <a:pt x="834529" y="302016"/>
                </a:lnTo>
                <a:lnTo>
                  <a:pt x="845136" y="303577"/>
                </a:lnTo>
                <a:lnTo>
                  <a:pt x="855785" y="303485"/>
                </a:lnTo>
                <a:lnTo>
                  <a:pt x="869474" y="300367"/>
                </a:lnTo>
                <a:lnTo>
                  <a:pt x="882784" y="296438"/>
                </a:lnTo>
                <a:lnTo>
                  <a:pt x="894539" y="293678"/>
                </a:lnTo>
                <a:lnTo>
                  <a:pt x="906152" y="291999"/>
                </a:lnTo>
                <a:lnTo>
                  <a:pt x="919033" y="291313"/>
                </a:lnTo>
                <a:lnTo>
                  <a:pt x="923004" y="291287"/>
                </a:lnTo>
                <a:lnTo>
                  <a:pt x="935982" y="290637"/>
                </a:lnTo>
                <a:lnTo>
                  <a:pt x="948511" y="288934"/>
                </a:lnTo>
                <a:lnTo>
                  <a:pt x="960837" y="286636"/>
                </a:lnTo>
                <a:lnTo>
                  <a:pt x="973206" y="284206"/>
                </a:lnTo>
                <a:lnTo>
                  <a:pt x="983824" y="282397"/>
                </a:lnTo>
                <a:lnTo>
                  <a:pt x="995988" y="280432"/>
                </a:lnTo>
                <a:lnTo>
                  <a:pt x="1008629" y="278019"/>
                </a:lnTo>
                <a:lnTo>
                  <a:pt x="1021376" y="275106"/>
                </a:lnTo>
                <a:lnTo>
                  <a:pt x="1033856" y="271642"/>
                </a:lnTo>
                <a:lnTo>
                  <a:pt x="1045696" y="267574"/>
                </a:lnTo>
                <a:lnTo>
                  <a:pt x="1054513" y="264045"/>
                </a:lnTo>
                <a:lnTo>
                  <a:pt x="1060494" y="257835"/>
                </a:lnTo>
                <a:lnTo>
                  <a:pt x="1067886" y="255155"/>
                </a:lnTo>
                <a:lnTo>
                  <a:pt x="1080345" y="252664"/>
                </a:lnTo>
                <a:lnTo>
                  <a:pt x="1093906" y="249335"/>
                </a:lnTo>
                <a:lnTo>
                  <a:pt x="1097197" y="247180"/>
                </a:lnTo>
                <a:lnTo>
                  <a:pt x="1101247" y="239792"/>
                </a:lnTo>
                <a:lnTo>
                  <a:pt x="1102470" y="230039"/>
                </a:lnTo>
                <a:lnTo>
                  <a:pt x="1101334" y="218526"/>
                </a:lnTo>
                <a:lnTo>
                  <a:pt x="1098301" y="205861"/>
                </a:lnTo>
                <a:lnTo>
                  <a:pt x="1093839" y="192650"/>
                </a:lnTo>
                <a:lnTo>
                  <a:pt x="1088411" y="179501"/>
                </a:lnTo>
                <a:lnTo>
                  <a:pt x="1082483" y="167020"/>
                </a:lnTo>
                <a:lnTo>
                  <a:pt x="1076520" y="155813"/>
                </a:lnTo>
                <a:lnTo>
                  <a:pt x="1070987" y="146489"/>
                </a:lnTo>
                <a:lnTo>
                  <a:pt x="1066349" y="139653"/>
                </a:lnTo>
                <a:lnTo>
                  <a:pt x="1065981" y="139166"/>
                </a:lnTo>
                <a:lnTo>
                  <a:pt x="1056366" y="145357"/>
                </a:lnTo>
                <a:lnTo>
                  <a:pt x="1044297" y="150478"/>
                </a:lnTo>
                <a:lnTo>
                  <a:pt x="1030971" y="154611"/>
                </a:lnTo>
                <a:lnTo>
                  <a:pt x="1017588" y="157836"/>
                </a:lnTo>
                <a:lnTo>
                  <a:pt x="1005347" y="160237"/>
                </a:lnTo>
                <a:lnTo>
                  <a:pt x="1001338" y="160934"/>
                </a:lnTo>
                <a:lnTo>
                  <a:pt x="988839" y="162542"/>
                </a:lnTo>
                <a:lnTo>
                  <a:pt x="976189" y="163384"/>
                </a:lnTo>
                <a:lnTo>
                  <a:pt x="963461" y="163745"/>
                </a:lnTo>
                <a:lnTo>
                  <a:pt x="950730" y="163910"/>
                </a:lnTo>
                <a:lnTo>
                  <a:pt x="938067" y="164165"/>
                </a:lnTo>
                <a:lnTo>
                  <a:pt x="931818" y="164414"/>
                </a:lnTo>
                <a:lnTo>
                  <a:pt x="919161" y="165122"/>
                </a:lnTo>
                <a:lnTo>
                  <a:pt x="906537" y="165929"/>
                </a:lnTo>
                <a:lnTo>
                  <a:pt x="893910" y="166726"/>
                </a:lnTo>
                <a:lnTo>
                  <a:pt x="881246" y="167404"/>
                </a:lnTo>
                <a:lnTo>
                  <a:pt x="868510" y="167856"/>
                </a:lnTo>
                <a:lnTo>
                  <a:pt x="846082" y="167960"/>
                </a:lnTo>
                <a:lnTo>
                  <a:pt x="833039" y="167719"/>
                </a:lnTo>
                <a:lnTo>
                  <a:pt x="819647" y="167001"/>
                </a:lnTo>
                <a:lnTo>
                  <a:pt x="806471" y="165545"/>
                </a:lnTo>
                <a:lnTo>
                  <a:pt x="794078" y="163092"/>
                </a:lnTo>
                <a:lnTo>
                  <a:pt x="785730" y="160477"/>
                </a:lnTo>
                <a:lnTo>
                  <a:pt x="774086" y="155488"/>
                </a:lnTo>
                <a:lnTo>
                  <a:pt x="762510" y="149996"/>
                </a:lnTo>
                <a:lnTo>
                  <a:pt x="750817" y="144851"/>
                </a:lnTo>
                <a:lnTo>
                  <a:pt x="738823" y="140901"/>
                </a:lnTo>
                <a:lnTo>
                  <a:pt x="737533" y="140589"/>
                </a:lnTo>
                <a:lnTo>
                  <a:pt x="724799" y="137817"/>
                </a:lnTo>
                <a:lnTo>
                  <a:pt x="712008" y="135214"/>
                </a:lnTo>
                <a:lnTo>
                  <a:pt x="699282" y="132533"/>
                </a:lnTo>
                <a:lnTo>
                  <a:pt x="686747" y="129528"/>
                </a:lnTo>
                <a:lnTo>
                  <a:pt x="674527" y="125952"/>
                </a:lnTo>
                <a:lnTo>
                  <a:pt x="662746" y="121559"/>
                </a:lnTo>
                <a:lnTo>
                  <a:pt x="651528" y="116103"/>
                </a:lnTo>
                <a:lnTo>
                  <a:pt x="642842" y="110667"/>
                </a:lnTo>
                <a:lnTo>
                  <a:pt x="633236" y="104006"/>
                </a:lnTo>
                <a:lnTo>
                  <a:pt x="622489" y="96875"/>
                </a:lnTo>
                <a:lnTo>
                  <a:pt x="611081" y="89853"/>
                </a:lnTo>
                <a:lnTo>
                  <a:pt x="599488" y="83519"/>
                </a:lnTo>
                <a:lnTo>
                  <a:pt x="588804" y="78689"/>
                </a:lnTo>
                <a:lnTo>
                  <a:pt x="576588" y="74758"/>
                </a:lnTo>
                <a:lnTo>
                  <a:pt x="564623" y="71955"/>
                </a:lnTo>
                <a:lnTo>
                  <a:pt x="552776" y="69121"/>
                </a:lnTo>
                <a:lnTo>
                  <a:pt x="540916" y="65100"/>
                </a:lnTo>
                <a:lnTo>
                  <a:pt x="531412" y="60299"/>
                </a:lnTo>
                <a:lnTo>
                  <a:pt x="520554" y="53712"/>
                </a:lnTo>
                <a:lnTo>
                  <a:pt x="509743" y="46799"/>
                </a:lnTo>
                <a:lnTo>
                  <a:pt x="499252" y="39438"/>
                </a:lnTo>
                <a:lnTo>
                  <a:pt x="489356" y="31505"/>
                </a:lnTo>
                <a:lnTo>
                  <a:pt x="483749" y="26352"/>
                </a:lnTo>
                <a:lnTo>
                  <a:pt x="475237" y="17507"/>
                </a:lnTo>
                <a:lnTo>
                  <a:pt x="465625" y="8956"/>
                </a:lnTo>
                <a:lnTo>
                  <a:pt x="454312" y="3835"/>
                </a:lnTo>
                <a:lnTo>
                  <a:pt x="447567" y="3568"/>
                </a:lnTo>
                <a:lnTo>
                  <a:pt x="447567" y="0"/>
                </a:lnTo>
                <a:lnTo>
                  <a:pt x="442779" y="4800"/>
                </a:lnTo>
                <a:lnTo>
                  <a:pt x="437356" y="10312"/>
                </a:lnTo>
                <a:lnTo>
                  <a:pt x="432822" y="15506"/>
                </a:lnTo>
                <a:lnTo>
                  <a:pt x="430562" y="18110"/>
                </a:lnTo>
                <a:lnTo>
                  <a:pt x="428847" y="25298"/>
                </a:lnTo>
                <a:lnTo>
                  <a:pt x="425825" y="26936"/>
                </a:lnTo>
                <a:lnTo>
                  <a:pt x="415280" y="30255"/>
                </a:lnTo>
                <a:lnTo>
                  <a:pt x="402886" y="31116"/>
                </a:lnTo>
                <a:lnTo>
                  <a:pt x="389758" y="30902"/>
                </a:lnTo>
                <a:lnTo>
                  <a:pt x="377010" y="30991"/>
                </a:lnTo>
                <a:lnTo>
                  <a:pt x="367582" y="32270"/>
                </a:lnTo>
                <a:lnTo>
                  <a:pt x="355746" y="35746"/>
                </a:lnTo>
                <a:lnTo>
                  <a:pt x="343977" y="40187"/>
                </a:lnTo>
                <a:lnTo>
                  <a:pt x="332235" y="45235"/>
                </a:lnTo>
                <a:lnTo>
                  <a:pt x="320476" y="50530"/>
                </a:lnTo>
                <a:lnTo>
                  <a:pt x="308660" y="55715"/>
                </a:lnTo>
                <a:lnTo>
                  <a:pt x="296743" y="60431"/>
                </a:lnTo>
                <a:lnTo>
                  <a:pt x="286455" y="63817"/>
                </a:lnTo>
                <a:lnTo>
                  <a:pt x="274551" y="67399"/>
                </a:lnTo>
                <a:lnTo>
                  <a:pt x="262357" y="71199"/>
                </a:lnTo>
                <a:lnTo>
                  <a:pt x="249950" y="75015"/>
                </a:lnTo>
                <a:lnTo>
                  <a:pt x="237409" y="78644"/>
                </a:lnTo>
                <a:lnTo>
                  <a:pt x="224812" y="81883"/>
                </a:lnTo>
                <a:lnTo>
                  <a:pt x="212239" y="84530"/>
                </a:lnTo>
                <a:lnTo>
                  <a:pt x="199768" y="86381"/>
                </a:lnTo>
                <a:lnTo>
                  <a:pt x="187476" y="87234"/>
                </a:lnTo>
                <a:lnTo>
                  <a:pt x="185833" y="87261"/>
                </a:lnTo>
                <a:lnTo>
                  <a:pt x="172471" y="87723"/>
                </a:lnTo>
                <a:lnTo>
                  <a:pt x="159978" y="88880"/>
                </a:lnTo>
                <a:lnTo>
                  <a:pt x="147977" y="90809"/>
                </a:lnTo>
                <a:lnTo>
                  <a:pt x="136090" y="93584"/>
                </a:lnTo>
                <a:lnTo>
                  <a:pt x="123941" y="97279"/>
                </a:lnTo>
                <a:lnTo>
                  <a:pt x="111154" y="101970"/>
                </a:lnTo>
                <a:lnTo>
                  <a:pt x="110293" y="102311"/>
                </a:lnTo>
                <a:lnTo>
                  <a:pt x="98809" y="106542"/>
                </a:lnTo>
                <a:lnTo>
                  <a:pt x="86557" y="110664"/>
                </a:lnTo>
                <a:lnTo>
                  <a:pt x="73912" y="114895"/>
                </a:lnTo>
                <a:lnTo>
                  <a:pt x="61252" y="119456"/>
                </a:lnTo>
                <a:lnTo>
                  <a:pt x="48954" y="124564"/>
                </a:lnTo>
                <a:lnTo>
                  <a:pt x="37394" y="130438"/>
                </a:lnTo>
                <a:lnTo>
                  <a:pt x="26950" y="137297"/>
                </a:lnTo>
                <a:lnTo>
                  <a:pt x="17997" y="145360"/>
                </a:lnTo>
                <a:lnTo>
                  <a:pt x="8447" y="158024"/>
                </a:lnTo>
                <a:lnTo>
                  <a:pt x="3040" y="169250"/>
                </a:lnTo>
                <a:lnTo>
                  <a:pt x="338" y="180204"/>
                </a:lnTo>
                <a:lnTo>
                  <a:pt x="0" y="190832"/>
                </a:lnTo>
                <a:lnTo>
                  <a:pt x="1686" y="201081"/>
                </a:lnTo>
                <a:lnTo>
                  <a:pt x="5057" y="210895"/>
                </a:lnTo>
                <a:lnTo>
                  <a:pt x="9774" y="220220"/>
                </a:lnTo>
                <a:lnTo>
                  <a:pt x="15495" y="229002"/>
                </a:lnTo>
                <a:lnTo>
                  <a:pt x="21882" y="237186"/>
                </a:lnTo>
                <a:lnTo>
                  <a:pt x="28595" y="244717"/>
                </a:lnTo>
                <a:lnTo>
                  <a:pt x="35293" y="251542"/>
                </a:lnTo>
                <a:lnTo>
                  <a:pt x="41637" y="257605"/>
                </a:lnTo>
                <a:lnTo>
                  <a:pt x="47288" y="262852"/>
                </a:lnTo>
                <a:lnTo>
                  <a:pt x="49219" y="264655"/>
                </a:lnTo>
                <a:lnTo>
                  <a:pt x="57924" y="272279"/>
                </a:lnTo>
                <a:lnTo>
                  <a:pt x="67824" y="279847"/>
                </a:lnTo>
                <a:lnTo>
                  <a:pt x="78708" y="287042"/>
                </a:lnTo>
                <a:lnTo>
                  <a:pt x="90364" y="293546"/>
                </a:lnTo>
                <a:lnTo>
                  <a:pt x="102580" y="299043"/>
                </a:lnTo>
                <a:lnTo>
                  <a:pt x="115143" y="303215"/>
                </a:lnTo>
                <a:lnTo>
                  <a:pt x="123831" y="305142"/>
                </a:lnTo>
                <a:lnTo>
                  <a:pt x="117780" y="315663"/>
                </a:lnTo>
                <a:lnTo>
                  <a:pt x="111707" y="326527"/>
                </a:lnTo>
                <a:lnTo>
                  <a:pt x="105645" y="337674"/>
                </a:lnTo>
                <a:lnTo>
                  <a:pt x="99625" y="349040"/>
                </a:lnTo>
                <a:lnTo>
                  <a:pt x="93680" y="360563"/>
                </a:lnTo>
                <a:lnTo>
                  <a:pt x="87841" y="372182"/>
                </a:lnTo>
                <a:lnTo>
                  <a:pt x="82140" y="383835"/>
                </a:lnTo>
                <a:lnTo>
                  <a:pt x="76609" y="395459"/>
                </a:lnTo>
                <a:lnTo>
                  <a:pt x="71281" y="406992"/>
                </a:lnTo>
                <a:lnTo>
                  <a:pt x="66186" y="418372"/>
                </a:lnTo>
                <a:lnTo>
                  <a:pt x="65487" y="419963"/>
                </a:lnTo>
                <a:lnTo>
                  <a:pt x="60363" y="431606"/>
                </a:lnTo>
                <a:lnTo>
                  <a:pt x="55243" y="443341"/>
                </a:lnTo>
                <a:lnTo>
                  <a:pt x="50255" y="455172"/>
                </a:lnTo>
                <a:lnTo>
                  <a:pt x="45526" y="467101"/>
                </a:lnTo>
                <a:lnTo>
                  <a:pt x="41186" y="479132"/>
                </a:lnTo>
                <a:lnTo>
                  <a:pt x="37362" y="491268"/>
                </a:lnTo>
                <a:lnTo>
                  <a:pt x="34182" y="503513"/>
                </a:lnTo>
                <a:lnTo>
                  <a:pt x="31775" y="515869"/>
                </a:lnTo>
                <a:lnTo>
                  <a:pt x="31451" y="517982"/>
                </a:lnTo>
                <a:lnTo>
                  <a:pt x="43996" y="5205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407251" y="898301"/>
            <a:ext cx="1102470" cy="582002"/>
          </a:xfrm>
          <a:custGeom>
            <a:avLst/>
            <a:gdLst/>
            <a:ahLst/>
            <a:cxnLst/>
            <a:rect l="l" t="t" r="r" b="b"/>
            <a:pathLst>
              <a:path w="1102470" h="582002">
                <a:moveTo>
                  <a:pt x="447567" y="0"/>
                </a:moveTo>
                <a:lnTo>
                  <a:pt x="442779" y="4800"/>
                </a:lnTo>
                <a:lnTo>
                  <a:pt x="437356" y="10312"/>
                </a:lnTo>
                <a:lnTo>
                  <a:pt x="432822" y="15506"/>
                </a:lnTo>
                <a:lnTo>
                  <a:pt x="430562" y="18110"/>
                </a:lnTo>
                <a:lnTo>
                  <a:pt x="428847" y="25298"/>
                </a:lnTo>
                <a:lnTo>
                  <a:pt x="425825" y="26936"/>
                </a:lnTo>
                <a:lnTo>
                  <a:pt x="415280" y="30255"/>
                </a:lnTo>
                <a:lnTo>
                  <a:pt x="402886" y="31116"/>
                </a:lnTo>
                <a:lnTo>
                  <a:pt x="389758" y="30902"/>
                </a:lnTo>
                <a:lnTo>
                  <a:pt x="377010" y="30991"/>
                </a:lnTo>
                <a:lnTo>
                  <a:pt x="367582" y="32270"/>
                </a:lnTo>
                <a:lnTo>
                  <a:pt x="355746" y="35746"/>
                </a:lnTo>
                <a:lnTo>
                  <a:pt x="343977" y="40187"/>
                </a:lnTo>
                <a:lnTo>
                  <a:pt x="332235" y="45235"/>
                </a:lnTo>
                <a:lnTo>
                  <a:pt x="320476" y="50530"/>
                </a:lnTo>
                <a:lnTo>
                  <a:pt x="308660" y="55715"/>
                </a:lnTo>
                <a:lnTo>
                  <a:pt x="296743" y="60431"/>
                </a:lnTo>
                <a:lnTo>
                  <a:pt x="286455" y="63817"/>
                </a:lnTo>
                <a:lnTo>
                  <a:pt x="274551" y="67399"/>
                </a:lnTo>
                <a:lnTo>
                  <a:pt x="262357" y="71199"/>
                </a:lnTo>
                <a:lnTo>
                  <a:pt x="249950" y="75015"/>
                </a:lnTo>
                <a:lnTo>
                  <a:pt x="237409" y="78644"/>
                </a:lnTo>
                <a:lnTo>
                  <a:pt x="224812" y="81883"/>
                </a:lnTo>
                <a:lnTo>
                  <a:pt x="212239" y="84530"/>
                </a:lnTo>
                <a:lnTo>
                  <a:pt x="199768" y="86381"/>
                </a:lnTo>
                <a:lnTo>
                  <a:pt x="187476" y="87234"/>
                </a:lnTo>
                <a:lnTo>
                  <a:pt x="185833" y="87261"/>
                </a:lnTo>
                <a:lnTo>
                  <a:pt x="172471" y="87723"/>
                </a:lnTo>
                <a:lnTo>
                  <a:pt x="159978" y="88880"/>
                </a:lnTo>
                <a:lnTo>
                  <a:pt x="147977" y="90809"/>
                </a:lnTo>
                <a:lnTo>
                  <a:pt x="136090" y="93584"/>
                </a:lnTo>
                <a:lnTo>
                  <a:pt x="123941" y="97279"/>
                </a:lnTo>
                <a:lnTo>
                  <a:pt x="111154" y="101970"/>
                </a:lnTo>
                <a:lnTo>
                  <a:pt x="110293" y="102311"/>
                </a:lnTo>
                <a:lnTo>
                  <a:pt x="98809" y="106542"/>
                </a:lnTo>
                <a:lnTo>
                  <a:pt x="86557" y="110664"/>
                </a:lnTo>
                <a:lnTo>
                  <a:pt x="73912" y="114895"/>
                </a:lnTo>
                <a:lnTo>
                  <a:pt x="61252" y="119456"/>
                </a:lnTo>
                <a:lnTo>
                  <a:pt x="48954" y="124564"/>
                </a:lnTo>
                <a:lnTo>
                  <a:pt x="37394" y="130438"/>
                </a:lnTo>
                <a:lnTo>
                  <a:pt x="26950" y="137297"/>
                </a:lnTo>
                <a:lnTo>
                  <a:pt x="17997" y="145360"/>
                </a:lnTo>
                <a:lnTo>
                  <a:pt x="8447" y="158024"/>
                </a:lnTo>
                <a:lnTo>
                  <a:pt x="3040" y="169250"/>
                </a:lnTo>
                <a:lnTo>
                  <a:pt x="338" y="180204"/>
                </a:lnTo>
                <a:lnTo>
                  <a:pt x="0" y="190832"/>
                </a:lnTo>
                <a:lnTo>
                  <a:pt x="1686" y="201081"/>
                </a:lnTo>
                <a:lnTo>
                  <a:pt x="5057" y="210895"/>
                </a:lnTo>
                <a:lnTo>
                  <a:pt x="9774" y="220220"/>
                </a:lnTo>
                <a:lnTo>
                  <a:pt x="15495" y="229002"/>
                </a:lnTo>
                <a:lnTo>
                  <a:pt x="21882" y="237186"/>
                </a:lnTo>
                <a:lnTo>
                  <a:pt x="28595" y="244717"/>
                </a:lnTo>
                <a:lnTo>
                  <a:pt x="35293" y="251542"/>
                </a:lnTo>
                <a:lnTo>
                  <a:pt x="41637" y="257605"/>
                </a:lnTo>
                <a:lnTo>
                  <a:pt x="47288" y="262852"/>
                </a:lnTo>
                <a:lnTo>
                  <a:pt x="49219" y="264655"/>
                </a:lnTo>
                <a:lnTo>
                  <a:pt x="57924" y="272279"/>
                </a:lnTo>
                <a:lnTo>
                  <a:pt x="67824" y="279847"/>
                </a:lnTo>
                <a:lnTo>
                  <a:pt x="78708" y="287042"/>
                </a:lnTo>
                <a:lnTo>
                  <a:pt x="90364" y="293546"/>
                </a:lnTo>
                <a:lnTo>
                  <a:pt x="102580" y="299043"/>
                </a:lnTo>
                <a:lnTo>
                  <a:pt x="115143" y="303215"/>
                </a:lnTo>
                <a:lnTo>
                  <a:pt x="123831" y="305142"/>
                </a:lnTo>
                <a:lnTo>
                  <a:pt x="117780" y="315663"/>
                </a:lnTo>
                <a:lnTo>
                  <a:pt x="111707" y="326527"/>
                </a:lnTo>
                <a:lnTo>
                  <a:pt x="105645" y="337674"/>
                </a:lnTo>
                <a:lnTo>
                  <a:pt x="99625" y="349040"/>
                </a:lnTo>
                <a:lnTo>
                  <a:pt x="93680" y="360563"/>
                </a:lnTo>
                <a:lnTo>
                  <a:pt x="87841" y="372182"/>
                </a:lnTo>
                <a:lnTo>
                  <a:pt x="82140" y="383835"/>
                </a:lnTo>
                <a:lnTo>
                  <a:pt x="76609" y="395459"/>
                </a:lnTo>
                <a:lnTo>
                  <a:pt x="71281" y="406992"/>
                </a:lnTo>
                <a:lnTo>
                  <a:pt x="66186" y="418372"/>
                </a:lnTo>
                <a:lnTo>
                  <a:pt x="65487" y="419963"/>
                </a:lnTo>
                <a:lnTo>
                  <a:pt x="60363" y="431606"/>
                </a:lnTo>
                <a:lnTo>
                  <a:pt x="55243" y="443341"/>
                </a:lnTo>
                <a:lnTo>
                  <a:pt x="50255" y="455172"/>
                </a:lnTo>
                <a:lnTo>
                  <a:pt x="45526" y="467101"/>
                </a:lnTo>
                <a:lnTo>
                  <a:pt x="41186" y="479132"/>
                </a:lnTo>
                <a:lnTo>
                  <a:pt x="37362" y="491268"/>
                </a:lnTo>
                <a:lnTo>
                  <a:pt x="34182" y="503513"/>
                </a:lnTo>
                <a:lnTo>
                  <a:pt x="31775" y="515869"/>
                </a:lnTo>
                <a:lnTo>
                  <a:pt x="31451" y="517982"/>
                </a:lnTo>
                <a:lnTo>
                  <a:pt x="43996" y="520575"/>
                </a:lnTo>
                <a:lnTo>
                  <a:pt x="56494" y="522219"/>
                </a:lnTo>
                <a:lnTo>
                  <a:pt x="69021" y="523128"/>
                </a:lnTo>
                <a:lnTo>
                  <a:pt x="81654" y="523520"/>
                </a:lnTo>
                <a:lnTo>
                  <a:pt x="94471" y="523609"/>
                </a:lnTo>
                <a:lnTo>
                  <a:pt x="102991" y="523608"/>
                </a:lnTo>
                <a:lnTo>
                  <a:pt x="115756" y="523719"/>
                </a:lnTo>
                <a:lnTo>
                  <a:pt x="128474" y="524047"/>
                </a:lnTo>
                <a:lnTo>
                  <a:pt x="141154" y="524585"/>
                </a:lnTo>
                <a:lnTo>
                  <a:pt x="153806" y="525323"/>
                </a:lnTo>
                <a:lnTo>
                  <a:pt x="166438" y="526253"/>
                </a:lnTo>
                <a:lnTo>
                  <a:pt x="179062" y="527368"/>
                </a:lnTo>
                <a:lnTo>
                  <a:pt x="191685" y="528659"/>
                </a:lnTo>
                <a:lnTo>
                  <a:pt x="204318" y="530119"/>
                </a:lnTo>
                <a:lnTo>
                  <a:pt x="216971" y="531738"/>
                </a:lnTo>
                <a:lnTo>
                  <a:pt x="235355" y="534377"/>
                </a:lnTo>
                <a:lnTo>
                  <a:pt x="247821" y="536386"/>
                </a:lnTo>
                <a:lnTo>
                  <a:pt x="260298" y="538563"/>
                </a:lnTo>
                <a:lnTo>
                  <a:pt x="272780" y="540894"/>
                </a:lnTo>
                <a:lnTo>
                  <a:pt x="285265" y="543367"/>
                </a:lnTo>
                <a:lnTo>
                  <a:pt x="297748" y="545969"/>
                </a:lnTo>
                <a:lnTo>
                  <a:pt x="310225" y="548687"/>
                </a:lnTo>
                <a:lnTo>
                  <a:pt x="322692" y="551508"/>
                </a:lnTo>
                <a:lnTo>
                  <a:pt x="335146" y="554420"/>
                </a:lnTo>
                <a:lnTo>
                  <a:pt x="347581" y="557409"/>
                </a:lnTo>
                <a:lnTo>
                  <a:pt x="359994" y="560463"/>
                </a:lnTo>
                <a:lnTo>
                  <a:pt x="372382" y="563569"/>
                </a:lnTo>
                <a:lnTo>
                  <a:pt x="384738" y="566714"/>
                </a:lnTo>
                <a:lnTo>
                  <a:pt x="397061" y="569885"/>
                </a:lnTo>
                <a:lnTo>
                  <a:pt x="409346" y="573069"/>
                </a:lnTo>
                <a:lnTo>
                  <a:pt x="421588" y="576254"/>
                </a:lnTo>
                <a:lnTo>
                  <a:pt x="433783" y="579427"/>
                </a:lnTo>
                <a:lnTo>
                  <a:pt x="443719" y="582002"/>
                </a:lnTo>
                <a:lnTo>
                  <a:pt x="444769" y="568403"/>
                </a:lnTo>
                <a:lnTo>
                  <a:pt x="445955" y="556567"/>
                </a:lnTo>
                <a:lnTo>
                  <a:pt x="448075" y="545149"/>
                </a:lnTo>
                <a:lnTo>
                  <a:pt x="451924" y="532803"/>
                </a:lnTo>
                <a:lnTo>
                  <a:pt x="459412" y="515083"/>
                </a:lnTo>
                <a:lnTo>
                  <a:pt x="464583" y="503462"/>
                </a:lnTo>
                <a:lnTo>
                  <a:pt x="469875" y="491985"/>
                </a:lnTo>
                <a:lnTo>
                  <a:pt x="475341" y="480632"/>
                </a:lnTo>
                <a:lnTo>
                  <a:pt x="481033" y="469381"/>
                </a:lnTo>
                <a:lnTo>
                  <a:pt x="487003" y="458210"/>
                </a:lnTo>
                <a:lnTo>
                  <a:pt x="493303" y="447099"/>
                </a:lnTo>
                <a:lnTo>
                  <a:pt x="497707" y="439724"/>
                </a:lnTo>
                <a:lnTo>
                  <a:pt x="504314" y="429112"/>
                </a:lnTo>
                <a:lnTo>
                  <a:pt x="511196" y="418510"/>
                </a:lnTo>
                <a:lnTo>
                  <a:pt x="518343" y="407966"/>
                </a:lnTo>
                <a:lnTo>
                  <a:pt x="525742" y="397527"/>
                </a:lnTo>
                <a:lnTo>
                  <a:pt x="533382" y="387243"/>
                </a:lnTo>
                <a:lnTo>
                  <a:pt x="541252" y="377160"/>
                </a:lnTo>
                <a:lnTo>
                  <a:pt x="549341" y="367328"/>
                </a:lnTo>
                <a:lnTo>
                  <a:pt x="552012" y="364197"/>
                </a:lnTo>
                <a:lnTo>
                  <a:pt x="559762" y="354602"/>
                </a:lnTo>
                <a:lnTo>
                  <a:pt x="567801" y="344010"/>
                </a:lnTo>
                <a:lnTo>
                  <a:pt x="576055" y="333325"/>
                </a:lnTo>
                <a:lnTo>
                  <a:pt x="584454" y="323455"/>
                </a:lnTo>
                <a:lnTo>
                  <a:pt x="592925" y="315304"/>
                </a:lnTo>
                <a:lnTo>
                  <a:pt x="604238" y="308758"/>
                </a:lnTo>
                <a:lnTo>
                  <a:pt x="616801" y="304522"/>
                </a:lnTo>
                <a:lnTo>
                  <a:pt x="629761" y="301179"/>
                </a:lnTo>
                <a:lnTo>
                  <a:pt x="646598" y="297784"/>
                </a:lnTo>
                <a:lnTo>
                  <a:pt x="659000" y="296954"/>
                </a:lnTo>
                <a:lnTo>
                  <a:pt x="671255" y="297255"/>
                </a:lnTo>
                <a:lnTo>
                  <a:pt x="683471" y="298292"/>
                </a:lnTo>
                <a:lnTo>
                  <a:pt x="695756" y="299671"/>
                </a:lnTo>
                <a:lnTo>
                  <a:pt x="708218" y="300997"/>
                </a:lnTo>
                <a:lnTo>
                  <a:pt x="720967" y="301875"/>
                </a:lnTo>
                <a:lnTo>
                  <a:pt x="726776" y="302018"/>
                </a:lnTo>
                <a:lnTo>
                  <a:pt x="739294" y="301882"/>
                </a:lnTo>
                <a:lnTo>
                  <a:pt x="751995" y="301394"/>
                </a:lnTo>
                <a:lnTo>
                  <a:pt x="764803" y="300733"/>
                </a:lnTo>
                <a:lnTo>
                  <a:pt x="777640" y="300073"/>
                </a:lnTo>
                <a:lnTo>
                  <a:pt x="790430" y="299591"/>
                </a:lnTo>
                <a:lnTo>
                  <a:pt x="803096" y="299464"/>
                </a:lnTo>
                <a:lnTo>
                  <a:pt x="815562" y="299867"/>
                </a:lnTo>
                <a:lnTo>
                  <a:pt x="820756" y="300240"/>
                </a:lnTo>
                <a:lnTo>
                  <a:pt x="834529" y="302016"/>
                </a:lnTo>
                <a:lnTo>
                  <a:pt x="845136" y="303577"/>
                </a:lnTo>
                <a:lnTo>
                  <a:pt x="855785" y="303485"/>
                </a:lnTo>
                <a:lnTo>
                  <a:pt x="869474" y="300367"/>
                </a:lnTo>
                <a:lnTo>
                  <a:pt x="882784" y="296438"/>
                </a:lnTo>
                <a:lnTo>
                  <a:pt x="894539" y="293678"/>
                </a:lnTo>
                <a:lnTo>
                  <a:pt x="906152" y="291999"/>
                </a:lnTo>
                <a:lnTo>
                  <a:pt x="919033" y="291313"/>
                </a:lnTo>
                <a:lnTo>
                  <a:pt x="923004" y="291287"/>
                </a:lnTo>
                <a:lnTo>
                  <a:pt x="935982" y="290637"/>
                </a:lnTo>
                <a:lnTo>
                  <a:pt x="948511" y="288934"/>
                </a:lnTo>
                <a:lnTo>
                  <a:pt x="960837" y="286636"/>
                </a:lnTo>
                <a:lnTo>
                  <a:pt x="973206" y="284206"/>
                </a:lnTo>
                <a:lnTo>
                  <a:pt x="983824" y="282397"/>
                </a:lnTo>
                <a:lnTo>
                  <a:pt x="995988" y="280432"/>
                </a:lnTo>
                <a:lnTo>
                  <a:pt x="1008629" y="278019"/>
                </a:lnTo>
                <a:lnTo>
                  <a:pt x="1021376" y="275106"/>
                </a:lnTo>
                <a:lnTo>
                  <a:pt x="1033856" y="271642"/>
                </a:lnTo>
                <a:lnTo>
                  <a:pt x="1045696" y="267574"/>
                </a:lnTo>
                <a:lnTo>
                  <a:pt x="1054513" y="264045"/>
                </a:lnTo>
                <a:lnTo>
                  <a:pt x="1060494" y="257835"/>
                </a:lnTo>
                <a:lnTo>
                  <a:pt x="1067886" y="255155"/>
                </a:lnTo>
                <a:lnTo>
                  <a:pt x="1080345" y="252664"/>
                </a:lnTo>
                <a:lnTo>
                  <a:pt x="1093906" y="249335"/>
                </a:lnTo>
                <a:lnTo>
                  <a:pt x="1097197" y="247180"/>
                </a:lnTo>
                <a:lnTo>
                  <a:pt x="1101247" y="239792"/>
                </a:lnTo>
                <a:lnTo>
                  <a:pt x="1102470" y="230039"/>
                </a:lnTo>
                <a:lnTo>
                  <a:pt x="1101334" y="218526"/>
                </a:lnTo>
                <a:lnTo>
                  <a:pt x="1098301" y="205861"/>
                </a:lnTo>
                <a:lnTo>
                  <a:pt x="1093839" y="192650"/>
                </a:lnTo>
                <a:lnTo>
                  <a:pt x="1088411" y="179501"/>
                </a:lnTo>
                <a:lnTo>
                  <a:pt x="1082483" y="167020"/>
                </a:lnTo>
                <a:lnTo>
                  <a:pt x="1076520" y="155813"/>
                </a:lnTo>
                <a:lnTo>
                  <a:pt x="1070987" y="146489"/>
                </a:lnTo>
                <a:lnTo>
                  <a:pt x="1066349" y="139653"/>
                </a:lnTo>
                <a:lnTo>
                  <a:pt x="1065981" y="139166"/>
                </a:lnTo>
                <a:lnTo>
                  <a:pt x="1056366" y="145357"/>
                </a:lnTo>
                <a:lnTo>
                  <a:pt x="1044297" y="150478"/>
                </a:lnTo>
                <a:lnTo>
                  <a:pt x="1030971" y="154611"/>
                </a:lnTo>
                <a:lnTo>
                  <a:pt x="1017588" y="157836"/>
                </a:lnTo>
                <a:lnTo>
                  <a:pt x="1005347" y="160237"/>
                </a:lnTo>
                <a:lnTo>
                  <a:pt x="1001338" y="160934"/>
                </a:lnTo>
                <a:lnTo>
                  <a:pt x="988839" y="162542"/>
                </a:lnTo>
                <a:lnTo>
                  <a:pt x="976189" y="163384"/>
                </a:lnTo>
                <a:lnTo>
                  <a:pt x="963461" y="163745"/>
                </a:lnTo>
                <a:lnTo>
                  <a:pt x="950730" y="163910"/>
                </a:lnTo>
                <a:lnTo>
                  <a:pt x="938067" y="164165"/>
                </a:lnTo>
                <a:lnTo>
                  <a:pt x="931818" y="164414"/>
                </a:lnTo>
                <a:lnTo>
                  <a:pt x="919161" y="165122"/>
                </a:lnTo>
                <a:lnTo>
                  <a:pt x="906537" y="165929"/>
                </a:lnTo>
                <a:lnTo>
                  <a:pt x="893910" y="166726"/>
                </a:lnTo>
                <a:lnTo>
                  <a:pt x="881246" y="167404"/>
                </a:lnTo>
                <a:lnTo>
                  <a:pt x="868510" y="167856"/>
                </a:lnTo>
                <a:lnTo>
                  <a:pt x="858209" y="167982"/>
                </a:lnTo>
                <a:lnTo>
                  <a:pt x="846082" y="167960"/>
                </a:lnTo>
                <a:lnTo>
                  <a:pt x="833039" y="167719"/>
                </a:lnTo>
                <a:lnTo>
                  <a:pt x="819647" y="167001"/>
                </a:lnTo>
                <a:lnTo>
                  <a:pt x="806471" y="165545"/>
                </a:lnTo>
                <a:lnTo>
                  <a:pt x="794078" y="163092"/>
                </a:lnTo>
                <a:lnTo>
                  <a:pt x="785730" y="160477"/>
                </a:lnTo>
                <a:lnTo>
                  <a:pt x="774086" y="155488"/>
                </a:lnTo>
                <a:lnTo>
                  <a:pt x="762510" y="149996"/>
                </a:lnTo>
                <a:lnTo>
                  <a:pt x="750817" y="144851"/>
                </a:lnTo>
                <a:lnTo>
                  <a:pt x="738823" y="140901"/>
                </a:lnTo>
                <a:lnTo>
                  <a:pt x="737533" y="140589"/>
                </a:lnTo>
                <a:lnTo>
                  <a:pt x="724799" y="137817"/>
                </a:lnTo>
                <a:lnTo>
                  <a:pt x="712008" y="135214"/>
                </a:lnTo>
                <a:lnTo>
                  <a:pt x="699282" y="132533"/>
                </a:lnTo>
                <a:lnTo>
                  <a:pt x="686747" y="129528"/>
                </a:lnTo>
                <a:lnTo>
                  <a:pt x="674527" y="125952"/>
                </a:lnTo>
                <a:lnTo>
                  <a:pt x="662746" y="121559"/>
                </a:lnTo>
                <a:lnTo>
                  <a:pt x="651528" y="116103"/>
                </a:lnTo>
                <a:lnTo>
                  <a:pt x="642842" y="110667"/>
                </a:lnTo>
                <a:lnTo>
                  <a:pt x="633236" y="104006"/>
                </a:lnTo>
                <a:lnTo>
                  <a:pt x="622489" y="96875"/>
                </a:lnTo>
                <a:lnTo>
                  <a:pt x="611081" y="89853"/>
                </a:lnTo>
                <a:lnTo>
                  <a:pt x="599488" y="83519"/>
                </a:lnTo>
                <a:lnTo>
                  <a:pt x="588804" y="78689"/>
                </a:lnTo>
                <a:lnTo>
                  <a:pt x="576588" y="74758"/>
                </a:lnTo>
                <a:lnTo>
                  <a:pt x="564623" y="71955"/>
                </a:lnTo>
                <a:lnTo>
                  <a:pt x="552776" y="69121"/>
                </a:lnTo>
                <a:lnTo>
                  <a:pt x="540916" y="65100"/>
                </a:lnTo>
                <a:lnTo>
                  <a:pt x="531412" y="60299"/>
                </a:lnTo>
                <a:lnTo>
                  <a:pt x="520554" y="53712"/>
                </a:lnTo>
                <a:lnTo>
                  <a:pt x="509743" y="46799"/>
                </a:lnTo>
                <a:lnTo>
                  <a:pt x="499252" y="39438"/>
                </a:lnTo>
                <a:lnTo>
                  <a:pt x="489356" y="31505"/>
                </a:lnTo>
                <a:lnTo>
                  <a:pt x="483749" y="26352"/>
                </a:lnTo>
                <a:lnTo>
                  <a:pt x="475237" y="17507"/>
                </a:lnTo>
                <a:lnTo>
                  <a:pt x="465625" y="8956"/>
                </a:lnTo>
                <a:lnTo>
                  <a:pt x="454312" y="3835"/>
                </a:lnTo>
                <a:lnTo>
                  <a:pt x="447567" y="3568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529573" y="1078887"/>
            <a:ext cx="91401" cy="123215"/>
          </a:xfrm>
          <a:custGeom>
            <a:avLst/>
            <a:gdLst/>
            <a:ahLst/>
            <a:cxnLst/>
            <a:rect l="l" t="t" r="r" b="b"/>
            <a:pathLst>
              <a:path w="91401" h="123215">
                <a:moveTo>
                  <a:pt x="0" y="123215"/>
                </a:moveTo>
                <a:lnTo>
                  <a:pt x="8530" y="113987"/>
                </a:lnTo>
                <a:lnTo>
                  <a:pt x="16981" y="104285"/>
                </a:lnTo>
                <a:lnTo>
                  <a:pt x="25326" y="94261"/>
                </a:lnTo>
                <a:lnTo>
                  <a:pt x="33537" y="84069"/>
                </a:lnTo>
                <a:lnTo>
                  <a:pt x="41586" y="73862"/>
                </a:lnTo>
                <a:lnTo>
                  <a:pt x="49445" y="63791"/>
                </a:lnTo>
                <a:lnTo>
                  <a:pt x="57086" y="54010"/>
                </a:lnTo>
                <a:lnTo>
                  <a:pt x="64482" y="44672"/>
                </a:lnTo>
                <a:lnTo>
                  <a:pt x="64630" y="44488"/>
                </a:lnTo>
                <a:lnTo>
                  <a:pt x="72794" y="32985"/>
                </a:lnTo>
                <a:lnTo>
                  <a:pt x="77298" y="24279"/>
                </a:lnTo>
                <a:lnTo>
                  <a:pt x="80820" y="16372"/>
                </a:lnTo>
                <a:lnTo>
                  <a:pt x="86036" y="7261"/>
                </a:lnTo>
                <a:lnTo>
                  <a:pt x="91401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561736" y="1064497"/>
            <a:ext cx="25120" cy="58877"/>
          </a:xfrm>
          <a:custGeom>
            <a:avLst/>
            <a:gdLst/>
            <a:ahLst/>
            <a:cxnLst/>
            <a:rect l="l" t="t" r="r" b="b"/>
            <a:pathLst>
              <a:path w="25120" h="58877">
                <a:moveTo>
                  <a:pt x="25120" y="58877"/>
                </a:moveTo>
                <a:lnTo>
                  <a:pt x="19374" y="48332"/>
                </a:lnTo>
                <a:lnTo>
                  <a:pt x="13968" y="36870"/>
                </a:lnTo>
                <a:lnTo>
                  <a:pt x="8939" y="24842"/>
                </a:lnTo>
                <a:lnTo>
                  <a:pt x="4323" y="12595"/>
                </a:lnTo>
                <a:lnTo>
                  <a:pt x="158" y="480"/>
                </a:lnTo>
                <a:lnTo>
                  <a:pt x="0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829799" y="928682"/>
            <a:ext cx="123304" cy="39713"/>
          </a:xfrm>
          <a:custGeom>
            <a:avLst/>
            <a:gdLst/>
            <a:ahLst/>
            <a:cxnLst/>
            <a:rect l="l" t="t" r="r" b="b"/>
            <a:pathLst>
              <a:path w="123304" h="39713">
                <a:moveTo>
                  <a:pt x="0" y="0"/>
                </a:moveTo>
                <a:lnTo>
                  <a:pt x="3978" y="10647"/>
                </a:lnTo>
                <a:lnTo>
                  <a:pt x="13660" y="20085"/>
                </a:lnTo>
                <a:lnTo>
                  <a:pt x="26740" y="27999"/>
                </a:lnTo>
                <a:lnTo>
                  <a:pt x="40915" y="34072"/>
                </a:lnTo>
                <a:lnTo>
                  <a:pt x="53881" y="37988"/>
                </a:lnTo>
                <a:lnTo>
                  <a:pt x="61277" y="39306"/>
                </a:lnTo>
                <a:lnTo>
                  <a:pt x="73917" y="39713"/>
                </a:lnTo>
                <a:lnTo>
                  <a:pt x="86544" y="38944"/>
                </a:lnTo>
                <a:lnTo>
                  <a:pt x="99116" y="37800"/>
                </a:lnTo>
                <a:lnTo>
                  <a:pt x="111589" y="37083"/>
                </a:lnTo>
                <a:lnTo>
                  <a:pt x="123304" y="37528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632617" y="1015187"/>
            <a:ext cx="50838" cy="42748"/>
          </a:xfrm>
          <a:custGeom>
            <a:avLst/>
            <a:gdLst/>
            <a:ahLst/>
            <a:cxnLst/>
            <a:rect l="l" t="t" r="r" b="b"/>
            <a:pathLst>
              <a:path w="50838" h="42748">
                <a:moveTo>
                  <a:pt x="50838" y="42748"/>
                </a:moveTo>
                <a:lnTo>
                  <a:pt x="50736" y="39700"/>
                </a:lnTo>
                <a:lnTo>
                  <a:pt x="47561" y="38747"/>
                </a:lnTo>
                <a:lnTo>
                  <a:pt x="46088" y="36576"/>
                </a:lnTo>
                <a:lnTo>
                  <a:pt x="44716" y="34531"/>
                </a:lnTo>
                <a:lnTo>
                  <a:pt x="43637" y="32131"/>
                </a:lnTo>
                <a:lnTo>
                  <a:pt x="42405" y="30162"/>
                </a:lnTo>
                <a:lnTo>
                  <a:pt x="39331" y="25323"/>
                </a:lnTo>
                <a:lnTo>
                  <a:pt x="37439" y="19329"/>
                </a:lnTo>
                <a:lnTo>
                  <a:pt x="34035" y="14554"/>
                </a:lnTo>
                <a:lnTo>
                  <a:pt x="29781" y="8572"/>
                </a:lnTo>
                <a:lnTo>
                  <a:pt x="24447" y="2400"/>
                </a:lnTo>
                <a:lnTo>
                  <a:pt x="16548" y="939"/>
                </a:lnTo>
                <a:lnTo>
                  <a:pt x="11417" y="0"/>
                </a:lnTo>
                <a:lnTo>
                  <a:pt x="5245" y="469"/>
                </a:lnTo>
                <a:lnTo>
                  <a:pt x="0" y="469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622163" y="1039406"/>
            <a:ext cx="49885" cy="42760"/>
          </a:xfrm>
          <a:custGeom>
            <a:avLst/>
            <a:gdLst/>
            <a:ahLst/>
            <a:cxnLst/>
            <a:rect l="l" t="t" r="r" b="b"/>
            <a:pathLst>
              <a:path w="49885" h="42760">
                <a:moveTo>
                  <a:pt x="49885" y="42760"/>
                </a:moveTo>
                <a:lnTo>
                  <a:pt x="46380" y="36626"/>
                </a:lnTo>
                <a:lnTo>
                  <a:pt x="41503" y="32550"/>
                </a:lnTo>
                <a:lnTo>
                  <a:pt x="38023" y="26123"/>
                </a:lnTo>
                <a:lnTo>
                  <a:pt x="35090" y="20726"/>
                </a:lnTo>
                <a:lnTo>
                  <a:pt x="30886" y="16192"/>
                </a:lnTo>
                <a:lnTo>
                  <a:pt x="27152" y="11391"/>
                </a:lnTo>
                <a:lnTo>
                  <a:pt x="24041" y="7404"/>
                </a:lnTo>
                <a:lnTo>
                  <a:pt x="21666" y="2794"/>
                </a:lnTo>
                <a:lnTo>
                  <a:pt x="16243" y="1524"/>
                </a:lnTo>
                <a:lnTo>
                  <a:pt x="11175" y="342"/>
                </a:lnTo>
                <a:lnTo>
                  <a:pt x="5168" y="787"/>
                </a:lnTo>
                <a:lnTo>
                  <a:pt x="0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613135" y="1061737"/>
            <a:ext cx="36588" cy="31356"/>
          </a:xfrm>
          <a:custGeom>
            <a:avLst/>
            <a:gdLst/>
            <a:ahLst/>
            <a:cxnLst/>
            <a:rect l="l" t="t" r="r" b="b"/>
            <a:pathLst>
              <a:path w="36588" h="31356">
                <a:moveTo>
                  <a:pt x="36588" y="31356"/>
                </a:moveTo>
                <a:lnTo>
                  <a:pt x="27886" y="21711"/>
                </a:lnTo>
                <a:lnTo>
                  <a:pt x="20594" y="11596"/>
                </a:lnTo>
                <a:lnTo>
                  <a:pt x="19837" y="10477"/>
                </a:lnTo>
                <a:lnTo>
                  <a:pt x="14401" y="2438"/>
                </a:lnTo>
                <a:lnTo>
                  <a:pt x="8470" y="2743"/>
                </a:lnTo>
                <a:lnTo>
                  <a:pt x="0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061224" y="859880"/>
            <a:ext cx="27698" cy="27698"/>
          </a:xfrm>
          <a:custGeom>
            <a:avLst/>
            <a:gdLst/>
            <a:ahLst/>
            <a:cxnLst/>
            <a:rect l="l" t="t" r="r" b="b"/>
            <a:pathLst>
              <a:path w="27698" h="27698">
                <a:moveTo>
                  <a:pt x="27698" y="0"/>
                </a:moveTo>
                <a:lnTo>
                  <a:pt x="17070" y="5928"/>
                </a:lnTo>
                <a:lnTo>
                  <a:pt x="7341" y="16316"/>
                </a:lnTo>
                <a:lnTo>
                  <a:pt x="398" y="26927"/>
                </a:lnTo>
                <a:lnTo>
                  <a:pt x="0" y="27698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065836" y="893834"/>
            <a:ext cx="15938" cy="21907"/>
          </a:xfrm>
          <a:custGeom>
            <a:avLst/>
            <a:gdLst/>
            <a:ahLst/>
            <a:cxnLst/>
            <a:rect l="l" t="t" r="r" b="b"/>
            <a:pathLst>
              <a:path w="15938" h="21907">
                <a:moveTo>
                  <a:pt x="15938" y="0"/>
                </a:moveTo>
                <a:lnTo>
                  <a:pt x="6692" y="9313"/>
                </a:lnTo>
                <a:lnTo>
                  <a:pt x="74" y="20092"/>
                </a:lnTo>
                <a:lnTo>
                  <a:pt x="0" y="21310"/>
                </a:lnTo>
                <a:lnTo>
                  <a:pt x="3517" y="21907"/>
                </a:lnTo>
                <a:lnTo>
                  <a:pt x="7454" y="21564"/>
                </a:lnTo>
                <a:lnTo>
                  <a:pt x="10579" y="20548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072137" y="934938"/>
            <a:ext cx="6146" cy="41567"/>
          </a:xfrm>
          <a:custGeom>
            <a:avLst/>
            <a:gdLst/>
            <a:ahLst/>
            <a:cxnLst/>
            <a:rect l="l" t="t" r="r" b="b"/>
            <a:pathLst>
              <a:path w="6146" h="41567">
                <a:moveTo>
                  <a:pt x="2489" y="0"/>
                </a:moveTo>
                <a:lnTo>
                  <a:pt x="5036" y="12171"/>
                </a:lnTo>
                <a:lnTo>
                  <a:pt x="6146" y="24499"/>
                </a:lnTo>
                <a:lnTo>
                  <a:pt x="6057" y="25019"/>
                </a:lnTo>
                <a:lnTo>
                  <a:pt x="4813" y="31800"/>
                </a:lnTo>
                <a:lnTo>
                  <a:pt x="3213" y="36118"/>
                </a:lnTo>
                <a:lnTo>
                  <a:pt x="0" y="4156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012079" y="894727"/>
            <a:ext cx="19659" cy="27698"/>
          </a:xfrm>
          <a:custGeom>
            <a:avLst/>
            <a:gdLst/>
            <a:ahLst/>
            <a:cxnLst/>
            <a:rect l="l" t="t" r="r" b="b"/>
            <a:pathLst>
              <a:path w="19659" h="27698">
                <a:moveTo>
                  <a:pt x="0" y="0"/>
                </a:moveTo>
                <a:lnTo>
                  <a:pt x="11178" y="7016"/>
                </a:lnTo>
                <a:lnTo>
                  <a:pt x="17355" y="18320"/>
                </a:lnTo>
                <a:lnTo>
                  <a:pt x="19659" y="27698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005825" y="935830"/>
            <a:ext cx="18757" cy="35737"/>
          </a:xfrm>
          <a:custGeom>
            <a:avLst/>
            <a:gdLst/>
            <a:ahLst/>
            <a:cxnLst/>
            <a:rect l="l" t="t" r="r" b="b"/>
            <a:pathLst>
              <a:path w="18757" h="35737">
                <a:moveTo>
                  <a:pt x="0" y="0"/>
                </a:moveTo>
                <a:lnTo>
                  <a:pt x="2276" y="11737"/>
                </a:lnTo>
                <a:lnTo>
                  <a:pt x="8892" y="24912"/>
                </a:lnTo>
                <a:lnTo>
                  <a:pt x="16887" y="34492"/>
                </a:lnTo>
                <a:lnTo>
                  <a:pt x="18757" y="35737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017301" y="927789"/>
            <a:ext cx="4610" cy="19659"/>
          </a:xfrm>
          <a:custGeom>
            <a:avLst/>
            <a:gdLst/>
            <a:ahLst/>
            <a:cxnLst/>
            <a:rect l="l" t="t" r="r" b="b"/>
            <a:pathLst>
              <a:path w="4610" h="19659">
                <a:moveTo>
                  <a:pt x="139" y="0"/>
                </a:moveTo>
                <a:lnTo>
                  <a:pt x="0" y="2628"/>
                </a:lnTo>
                <a:lnTo>
                  <a:pt x="1904" y="16344"/>
                </a:lnTo>
                <a:lnTo>
                  <a:pt x="4610" y="19659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844461" y="675419"/>
            <a:ext cx="274904" cy="157427"/>
          </a:xfrm>
          <a:custGeom>
            <a:avLst/>
            <a:gdLst/>
            <a:ahLst/>
            <a:cxnLst/>
            <a:rect l="l" t="t" r="r" b="b"/>
            <a:pathLst>
              <a:path w="274904" h="157427">
                <a:moveTo>
                  <a:pt x="252322" y="111398"/>
                </a:moveTo>
                <a:lnTo>
                  <a:pt x="249266" y="98500"/>
                </a:lnTo>
                <a:lnTo>
                  <a:pt x="245624" y="85145"/>
                </a:lnTo>
                <a:lnTo>
                  <a:pt x="241420" y="71933"/>
                </a:lnTo>
                <a:lnTo>
                  <a:pt x="236679" y="59463"/>
                </a:lnTo>
                <a:lnTo>
                  <a:pt x="231424" y="48337"/>
                </a:lnTo>
                <a:lnTo>
                  <a:pt x="225679" y="39152"/>
                </a:lnTo>
                <a:lnTo>
                  <a:pt x="220364" y="33687"/>
                </a:lnTo>
                <a:lnTo>
                  <a:pt x="209211" y="24753"/>
                </a:lnTo>
                <a:lnTo>
                  <a:pt x="196028" y="15638"/>
                </a:lnTo>
                <a:lnTo>
                  <a:pt x="183820" y="8395"/>
                </a:lnTo>
                <a:lnTo>
                  <a:pt x="175590" y="5077"/>
                </a:lnTo>
                <a:lnTo>
                  <a:pt x="167209" y="3813"/>
                </a:lnTo>
                <a:lnTo>
                  <a:pt x="158262" y="2227"/>
                </a:lnTo>
                <a:lnTo>
                  <a:pt x="148745" y="841"/>
                </a:lnTo>
                <a:lnTo>
                  <a:pt x="137187" y="0"/>
                </a:lnTo>
                <a:lnTo>
                  <a:pt x="122114" y="48"/>
                </a:lnTo>
                <a:lnTo>
                  <a:pt x="102057" y="1331"/>
                </a:lnTo>
                <a:lnTo>
                  <a:pt x="95594" y="2604"/>
                </a:lnTo>
                <a:lnTo>
                  <a:pt x="83271" y="7496"/>
                </a:lnTo>
                <a:lnTo>
                  <a:pt x="71084" y="14361"/>
                </a:lnTo>
                <a:lnTo>
                  <a:pt x="61175" y="21499"/>
                </a:lnTo>
                <a:lnTo>
                  <a:pt x="50418" y="32545"/>
                </a:lnTo>
                <a:lnTo>
                  <a:pt x="42772" y="42944"/>
                </a:lnTo>
                <a:lnTo>
                  <a:pt x="35836" y="54368"/>
                </a:lnTo>
                <a:lnTo>
                  <a:pt x="29752" y="66251"/>
                </a:lnTo>
                <a:lnTo>
                  <a:pt x="24663" y="78026"/>
                </a:lnTo>
                <a:lnTo>
                  <a:pt x="22415" y="84322"/>
                </a:lnTo>
                <a:lnTo>
                  <a:pt x="18845" y="96940"/>
                </a:lnTo>
                <a:lnTo>
                  <a:pt x="15989" y="108811"/>
                </a:lnTo>
                <a:lnTo>
                  <a:pt x="15278" y="111846"/>
                </a:lnTo>
                <a:lnTo>
                  <a:pt x="6527" y="113866"/>
                </a:lnTo>
                <a:lnTo>
                  <a:pt x="5778" y="116939"/>
                </a:lnTo>
                <a:lnTo>
                  <a:pt x="5533" y="117990"/>
                </a:lnTo>
                <a:lnTo>
                  <a:pt x="2868" y="131042"/>
                </a:lnTo>
                <a:lnTo>
                  <a:pt x="0" y="143393"/>
                </a:lnTo>
                <a:lnTo>
                  <a:pt x="8026" y="144396"/>
                </a:lnTo>
                <a:lnTo>
                  <a:pt x="11854" y="143963"/>
                </a:lnTo>
                <a:lnTo>
                  <a:pt x="26064" y="142145"/>
                </a:lnTo>
                <a:lnTo>
                  <a:pt x="36943" y="140509"/>
                </a:lnTo>
                <a:lnTo>
                  <a:pt x="46910" y="138977"/>
                </a:lnTo>
                <a:lnTo>
                  <a:pt x="58385" y="137475"/>
                </a:lnTo>
                <a:lnTo>
                  <a:pt x="73787" y="135926"/>
                </a:lnTo>
                <a:lnTo>
                  <a:pt x="83559" y="135105"/>
                </a:lnTo>
                <a:lnTo>
                  <a:pt x="95850" y="134178"/>
                </a:lnTo>
                <a:lnTo>
                  <a:pt x="109490" y="133293"/>
                </a:lnTo>
                <a:lnTo>
                  <a:pt x="123803" y="132558"/>
                </a:lnTo>
                <a:lnTo>
                  <a:pt x="138114" y="132078"/>
                </a:lnTo>
                <a:lnTo>
                  <a:pt x="151746" y="131959"/>
                </a:lnTo>
                <a:lnTo>
                  <a:pt x="164023" y="132309"/>
                </a:lnTo>
                <a:lnTo>
                  <a:pt x="174269" y="133233"/>
                </a:lnTo>
                <a:lnTo>
                  <a:pt x="176793" y="133613"/>
                </a:lnTo>
                <a:lnTo>
                  <a:pt x="189103" y="136158"/>
                </a:lnTo>
                <a:lnTo>
                  <a:pt x="201549" y="138796"/>
                </a:lnTo>
                <a:lnTo>
                  <a:pt x="201736" y="138829"/>
                </a:lnTo>
                <a:lnTo>
                  <a:pt x="214026" y="140910"/>
                </a:lnTo>
                <a:lnTo>
                  <a:pt x="226707" y="143342"/>
                </a:lnTo>
                <a:lnTo>
                  <a:pt x="237400" y="146278"/>
                </a:lnTo>
                <a:lnTo>
                  <a:pt x="250402" y="150711"/>
                </a:lnTo>
                <a:lnTo>
                  <a:pt x="261823" y="154836"/>
                </a:lnTo>
                <a:lnTo>
                  <a:pt x="269100" y="157427"/>
                </a:lnTo>
                <a:lnTo>
                  <a:pt x="274904" y="143660"/>
                </a:lnTo>
                <a:lnTo>
                  <a:pt x="272567" y="142085"/>
                </a:lnTo>
                <a:lnTo>
                  <a:pt x="269735" y="140180"/>
                </a:lnTo>
                <a:lnTo>
                  <a:pt x="261988" y="135621"/>
                </a:lnTo>
                <a:lnTo>
                  <a:pt x="260007" y="132852"/>
                </a:lnTo>
                <a:lnTo>
                  <a:pt x="258813" y="131201"/>
                </a:lnTo>
                <a:lnTo>
                  <a:pt x="255282" y="125956"/>
                </a:lnTo>
                <a:lnTo>
                  <a:pt x="254769" y="123239"/>
                </a:lnTo>
                <a:lnTo>
                  <a:pt x="252322" y="1113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844461" y="675419"/>
            <a:ext cx="274904" cy="157427"/>
          </a:xfrm>
          <a:custGeom>
            <a:avLst/>
            <a:gdLst/>
            <a:ahLst/>
            <a:cxnLst/>
            <a:rect l="l" t="t" r="r" b="b"/>
            <a:pathLst>
              <a:path w="274904" h="157427">
                <a:moveTo>
                  <a:pt x="0" y="143393"/>
                </a:moveTo>
                <a:lnTo>
                  <a:pt x="2868" y="131042"/>
                </a:lnTo>
                <a:lnTo>
                  <a:pt x="5533" y="117990"/>
                </a:lnTo>
                <a:lnTo>
                  <a:pt x="5778" y="116939"/>
                </a:lnTo>
                <a:lnTo>
                  <a:pt x="6527" y="113866"/>
                </a:lnTo>
                <a:lnTo>
                  <a:pt x="15278" y="111846"/>
                </a:lnTo>
                <a:lnTo>
                  <a:pt x="15989" y="108811"/>
                </a:lnTo>
                <a:lnTo>
                  <a:pt x="18845" y="96940"/>
                </a:lnTo>
                <a:lnTo>
                  <a:pt x="22415" y="84322"/>
                </a:lnTo>
                <a:lnTo>
                  <a:pt x="24663" y="78026"/>
                </a:lnTo>
                <a:lnTo>
                  <a:pt x="29752" y="66251"/>
                </a:lnTo>
                <a:lnTo>
                  <a:pt x="35836" y="54368"/>
                </a:lnTo>
                <a:lnTo>
                  <a:pt x="42772" y="42944"/>
                </a:lnTo>
                <a:lnTo>
                  <a:pt x="50418" y="32545"/>
                </a:lnTo>
                <a:lnTo>
                  <a:pt x="58632" y="23737"/>
                </a:lnTo>
                <a:lnTo>
                  <a:pt x="71084" y="14361"/>
                </a:lnTo>
                <a:lnTo>
                  <a:pt x="83271" y="7496"/>
                </a:lnTo>
                <a:lnTo>
                  <a:pt x="95594" y="2604"/>
                </a:lnTo>
                <a:lnTo>
                  <a:pt x="102057" y="1331"/>
                </a:lnTo>
                <a:lnTo>
                  <a:pt x="122114" y="48"/>
                </a:lnTo>
                <a:lnTo>
                  <a:pt x="137187" y="0"/>
                </a:lnTo>
                <a:lnTo>
                  <a:pt x="148745" y="841"/>
                </a:lnTo>
                <a:lnTo>
                  <a:pt x="158262" y="2227"/>
                </a:lnTo>
                <a:lnTo>
                  <a:pt x="167209" y="3813"/>
                </a:lnTo>
                <a:lnTo>
                  <a:pt x="175590" y="5077"/>
                </a:lnTo>
                <a:lnTo>
                  <a:pt x="183820" y="8395"/>
                </a:lnTo>
                <a:lnTo>
                  <a:pt x="196028" y="15638"/>
                </a:lnTo>
                <a:lnTo>
                  <a:pt x="209211" y="24753"/>
                </a:lnTo>
                <a:lnTo>
                  <a:pt x="220364" y="33687"/>
                </a:lnTo>
                <a:lnTo>
                  <a:pt x="225679" y="39152"/>
                </a:lnTo>
                <a:lnTo>
                  <a:pt x="231424" y="48337"/>
                </a:lnTo>
                <a:lnTo>
                  <a:pt x="236679" y="59463"/>
                </a:lnTo>
                <a:lnTo>
                  <a:pt x="241420" y="71933"/>
                </a:lnTo>
                <a:lnTo>
                  <a:pt x="245624" y="85145"/>
                </a:lnTo>
                <a:lnTo>
                  <a:pt x="249266" y="98500"/>
                </a:lnTo>
                <a:lnTo>
                  <a:pt x="252322" y="111398"/>
                </a:lnTo>
                <a:lnTo>
                  <a:pt x="254769" y="123239"/>
                </a:lnTo>
                <a:lnTo>
                  <a:pt x="255282" y="125956"/>
                </a:lnTo>
                <a:lnTo>
                  <a:pt x="258813" y="131201"/>
                </a:lnTo>
                <a:lnTo>
                  <a:pt x="260007" y="132852"/>
                </a:lnTo>
                <a:lnTo>
                  <a:pt x="261988" y="135621"/>
                </a:lnTo>
                <a:lnTo>
                  <a:pt x="269735" y="140180"/>
                </a:lnTo>
                <a:lnTo>
                  <a:pt x="272567" y="142085"/>
                </a:lnTo>
                <a:lnTo>
                  <a:pt x="274904" y="143660"/>
                </a:lnTo>
                <a:lnTo>
                  <a:pt x="269100" y="157427"/>
                </a:lnTo>
                <a:lnTo>
                  <a:pt x="261823" y="154836"/>
                </a:lnTo>
                <a:lnTo>
                  <a:pt x="250402" y="150711"/>
                </a:lnTo>
                <a:lnTo>
                  <a:pt x="237400" y="146278"/>
                </a:lnTo>
                <a:lnTo>
                  <a:pt x="226707" y="143342"/>
                </a:lnTo>
                <a:lnTo>
                  <a:pt x="214026" y="140910"/>
                </a:lnTo>
                <a:lnTo>
                  <a:pt x="201736" y="138829"/>
                </a:lnTo>
                <a:lnTo>
                  <a:pt x="201549" y="138796"/>
                </a:lnTo>
                <a:lnTo>
                  <a:pt x="189103" y="136158"/>
                </a:lnTo>
                <a:lnTo>
                  <a:pt x="176793" y="133613"/>
                </a:lnTo>
                <a:lnTo>
                  <a:pt x="164023" y="132309"/>
                </a:lnTo>
                <a:lnTo>
                  <a:pt x="151746" y="131959"/>
                </a:lnTo>
                <a:lnTo>
                  <a:pt x="138114" y="132078"/>
                </a:lnTo>
                <a:lnTo>
                  <a:pt x="123803" y="132558"/>
                </a:lnTo>
                <a:lnTo>
                  <a:pt x="109490" y="133293"/>
                </a:lnTo>
                <a:lnTo>
                  <a:pt x="95850" y="134178"/>
                </a:lnTo>
                <a:lnTo>
                  <a:pt x="83559" y="135105"/>
                </a:lnTo>
                <a:lnTo>
                  <a:pt x="73787" y="135926"/>
                </a:lnTo>
                <a:lnTo>
                  <a:pt x="58385" y="137475"/>
                </a:lnTo>
                <a:lnTo>
                  <a:pt x="46910" y="138977"/>
                </a:lnTo>
                <a:lnTo>
                  <a:pt x="36943" y="140509"/>
                </a:lnTo>
                <a:lnTo>
                  <a:pt x="26064" y="142145"/>
                </a:lnTo>
                <a:lnTo>
                  <a:pt x="11854" y="143963"/>
                </a:lnTo>
                <a:lnTo>
                  <a:pt x="8026" y="144396"/>
                </a:lnTo>
                <a:lnTo>
                  <a:pt x="0" y="143393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859725" y="776255"/>
            <a:ext cx="94246" cy="9347"/>
          </a:xfrm>
          <a:custGeom>
            <a:avLst/>
            <a:gdLst/>
            <a:ahLst/>
            <a:cxnLst/>
            <a:rect l="l" t="t" r="r" b="b"/>
            <a:pathLst>
              <a:path w="94246" h="9347">
                <a:moveTo>
                  <a:pt x="0" y="9347"/>
                </a:moveTo>
                <a:lnTo>
                  <a:pt x="12594" y="7899"/>
                </a:lnTo>
                <a:lnTo>
                  <a:pt x="25233" y="6378"/>
                </a:lnTo>
                <a:lnTo>
                  <a:pt x="27952" y="6121"/>
                </a:lnTo>
                <a:lnTo>
                  <a:pt x="36182" y="5397"/>
                </a:lnTo>
                <a:lnTo>
                  <a:pt x="44348" y="5816"/>
                </a:lnTo>
                <a:lnTo>
                  <a:pt x="52514" y="5219"/>
                </a:lnTo>
                <a:lnTo>
                  <a:pt x="65348" y="3757"/>
                </a:lnTo>
                <a:lnTo>
                  <a:pt x="77510" y="1825"/>
                </a:lnTo>
                <a:lnTo>
                  <a:pt x="90077" y="272"/>
                </a:lnTo>
                <a:lnTo>
                  <a:pt x="94246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984045" y="773295"/>
            <a:ext cx="55689" cy="2868"/>
          </a:xfrm>
          <a:custGeom>
            <a:avLst/>
            <a:gdLst/>
            <a:ahLst/>
            <a:cxnLst/>
            <a:rect l="l" t="t" r="r" b="b"/>
            <a:pathLst>
              <a:path w="55689" h="2868">
                <a:moveTo>
                  <a:pt x="0" y="1992"/>
                </a:moveTo>
                <a:lnTo>
                  <a:pt x="11170" y="134"/>
                </a:lnTo>
                <a:lnTo>
                  <a:pt x="26423" y="0"/>
                </a:lnTo>
                <a:lnTo>
                  <a:pt x="36436" y="442"/>
                </a:lnTo>
                <a:lnTo>
                  <a:pt x="42862" y="899"/>
                </a:lnTo>
                <a:lnTo>
                  <a:pt x="49301" y="2068"/>
                </a:lnTo>
                <a:lnTo>
                  <a:pt x="55689" y="2868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945817" y="676284"/>
            <a:ext cx="52984" cy="62941"/>
          </a:xfrm>
          <a:custGeom>
            <a:avLst/>
            <a:gdLst/>
            <a:ahLst/>
            <a:cxnLst/>
            <a:rect l="l" t="t" r="r" b="b"/>
            <a:pathLst>
              <a:path w="52984" h="62941">
                <a:moveTo>
                  <a:pt x="52984" y="0"/>
                </a:moveTo>
                <a:lnTo>
                  <a:pt x="40797" y="307"/>
                </a:lnTo>
                <a:lnTo>
                  <a:pt x="28703" y="4261"/>
                </a:lnTo>
                <a:lnTo>
                  <a:pt x="17756" y="11357"/>
                </a:lnTo>
                <a:lnTo>
                  <a:pt x="9014" y="21090"/>
                </a:lnTo>
                <a:lnTo>
                  <a:pt x="7873" y="22885"/>
                </a:lnTo>
                <a:lnTo>
                  <a:pt x="4051" y="29235"/>
                </a:lnTo>
                <a:lnTo>
                  <a:pt x="4368" y="38392"/>
                </a:lnTo>
                <a:lnTo>
                  <a:pt x="2895" y="45605"/>
                </a:lnTo>
                <a:lnTo>
                  <a:pt x="1714" y="51384"/>
                </a:lnTo>
                <a:lnTo>
                  <a:pt x="634" y="57010"/>
                </a:lnTo>
                <a:lnTo>
                  <a:pt x="0" y="62941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890110" y="677886"/>
            <a:ext cx="50444" cy="75323"/>
          </a:xfrm>
          <a:custGeom>
            <a:avLst/>
            <a:gdLst/>
            <a:ahLst/>
            <a:cxnLst/>
            <a:rect l="l" t="t" r="r" b="b"/>
            <a:pathLst>
              <a:path w="50444" h="75323">
                <a:moveTo>
                  <a:pt x="50444" y="0"/>
                </a:moveTo>
                <a:lnTo>
                  <a:pt x="37383" y="1955"/>
                </a:lnTo>
                <a:lnTo>
                  <a:pt x="25089" y="7567"/>
                </a:lnTo>
                <a:lnTo>
                  <a:pt x="15402" y="16456"/>
                </a:lnTo>
                <a:lnTo>
                  <a:pt x="12776" y="20637"/>
                </a:lnTo>
                <a:lnTo>
                  <a:pt x="7615" y="32299"/>
                </a:lnTo>
                <a:lnTo>
                  <a:pt x="4007" y="44453"/>
                </a:lnTo>
                <a:lnTo>
                  <a:pt x="1750" y="57612"/>
                </a:lnTo>
                <a:lnTo>
                  <a:pt x="478" y="70306"/>
                </a:lnTo>
                <a:lnTo>
                  <a:pt x="0" y="75323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612264" y="1034666"/>
            <a:ext cx="9359" cy="41186"/>
          </a:xfrm>
          <a:custGeom>
            <a:avLst/>
            <a:gdLst/>
            <a:ahLst/>
            <a:cxnLst/>
            <a:rect l="l" t="t" r="r" b="b"/>
            <a:pathLst>
              <a:path w="9359" h="41186">
                <a:moveTo>
                  <a:pt x="9359" y="41186"/>
                </a:moveTo>
                <a:lnTo>
                  <a:pt x="5957" y="28715"/>
                </a:lnTo>
                <a:lnTo>
                  <a:pt x="3389" y="16302"/>
                </a:lnTo>
                <a:lnTo>
                  <a:pt x="911" y="3984"/>
                </a:lnTo>
                <a:lnTo>
                  <a:pt x="0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621624" y="1040288"/>
            <a:ext cx="39319" cy="37439"/>
          </a:xfrm>
          <a:custGeom>
            <a:avLst/>
            <a:gdLst/>
            <a:ahLst/>
            <a:cxnLst/>
            <a:rect l="l" t="t" r="r" b="b"/>
            <a:pathLst>
              <a:path w="39319" h="37439">
                <a:moveTo>
                  <a:pt x="0" y="37439"/>
                </a:moveTo>
                <a:lnTo>
                  <a:pt x="9308" y="29542"/>
                </a:lnTo>
                <a:lnTo>
                  <a:pt x="20581" y="21748"/>
                </a:lnTo>
                <a:lnTo>
                  <a:pt x="31139" y="13229"/>
                </a:lnTo>
                <a:lnTo>
                  <a:pt x="38301" y="3154"/>
                </a:lnTo>
                <a:lnTo>
                  <a:pt x="39319" y="0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136131" y="3023382"/>
            <a:ext cx="45415" cy="43738"/>
          </a:xfrm>
          <a:custGeom>
            <a:avLst/>
            <a:gdLst/>
            <a:ahLst/>
            <a:cxnLst/>
            <a:rect l="l" t="t" r="r" b="b"/>
            <a:pathLst>
              <a:path w="45415" h="43738">
                <a:moveTo>
                  <a:pt x="1778" y="0"/>
                </a:moveTo>
                <a:lnTo>
                  <a:pt x="0" y="13919"/>
                </a:lnTo>
                <a:lnTo>
                  <a:pt x="1295" y="17043"/>
                </a:lnTo>
                <a:lnTo>
                  <a:pt x="8661" y="27819"/>
                </a:lnTo>
                <a:lnTo>
                  <a:pt x="18961" y="38958"/>
                </a:lnTo>
                <a:lnTo>
                  <a:pt x="23291" y="42164"/>
                </a:lnTo>
                <a:lnTo>
                  <a:pt x="28498" y="43738"/>
                </a:lnTo>
                <a:lnTo>
                  <a:pt x="39065" y="42113"/>
                </a:lnTo>
                <a:lnTo>
                  <a:pt x="42214" y="41668"/>
                </a:lnTo>
                <a:lnTo>
                  <a:pt x="45364" y="41224"/>
                </a:lnTo>
                <a:lnTo>
                  <a:pt x="45415" y="30264"/>
                </a:lnTo>
                <a:lnTo>
                  <a:pt x="31965" y="14947"/>
                </a:lnTo>
                <a:lnTo>
                  <a:pt x="177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136131" y="3023382"/>
            <a:ext cx="45415" cy="43738"/>
          </a:xfrm>
          <a:custGeom>
            <a:avLst/>
            <a:gdLst/>
            <a:ahLst/>
            <a:cxnLst/>
            <a:rect l="l" t="t" r="r" b="b"/>
            <a:pathLst>
              <a:path w="45415" h="43738">
                <a:moveTo>
                  <a:pt x="1778" y="0"/>
                </a:moveTo>
                <a:lnTo>
                  <a:pt x="0" y="13919"/>
                </a:lnTo>
                <a:lnTo>
                  <a:pt x="1295" y="17043"/>
                </a:lnTo>
                <a:lnTo>
                  <a:pt x="8661" y="27819"/>
                </a:lnTo>
                <a:lnTo>
                  <a:pt x="18961" y="38958"/>
                </a:lnTo>
                <a:lnTo>
                  <a:pt x="23291" y="42164"/>
                </a:lnTo>
                <a:lnTo>
                  <a:pt x="28498" y="43738"/>
                </a:lnTo>
                <a:lnTo>
                  <a:pt x="39065" y="42113"/>
                </a:lnTo>
                <a:lnTo>
                  <a:pt x="42214" y="41668"/>
                </a:lnTo>
                <a:lnTo>
                  <a:pt x="45364" y="41224"/>
                </a:lnTo>
                <a:lnTo>
                  <a:pt x="45415" y="30264"/>
                </a:lnTo>
                <a:lnTo>
                  <a:pt x="31965" y="14947"/>
                </a:lnTo>
                <a:lnTo>
                  <a:pt x="1778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51459" y="1993460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9" y="1059129"/>
                </a:moveTo>
                <a:lnTo>
                  <a:pt x="30340" y="1058976"/>
                </a:lnTo>
                <a:lnTo>
                  <a:pt x="154101" y="1257"/>
                </a:lnTo>
                <a:lnTo>
                  <a:pt x="135966" y="0"/>
                </a:lnTo>
                <a:lnTo>
                  <a:pt x="110578" y="50660"/>
                </a:lnTo>
                <a:lnTo>
                  <a:pt x="0" y="1028217"/>
                </a:lnTo>
                <a:lnTo>
                  <a:pt x="11899" y="105912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151459" y="1993460"/>
            <a:ext cx="154101" cy="1059129"/>
          </a:xfrm>
          <a:custGeom>
            <a:avLst/>
            <a:gdLst/>
            <a:ahLst/>
            <a:cxnLst/>
            <a:rect l="l" t="t" r="r" b="b"/>
            <a:pathLst>
              <a:path w="154101" h="1059129">
                <a:moveTo>
                  <a:pt x="11899" y="1059129"/>
                </a:moveTo>
                <a:lnTo>
                  <a:pt x="30340" y="1058976"/>
                </a:lnTo>
                <a:lnTo>
                  <a:pt x="154101" y="1257"/>
                </a:lnTo>
                <a:lnTo>
                  <a:pt x="135966" y="0"/>
                </a:lnTo>
                <a:lnTo>
                  <a:pt x="110578" y="50660"/>
                </a:lnTo>
                <a:lnTo>
                  <a:pt x="0" y="1028217"/>
                </a:lnTo>
                <a:lnTo>
                  <a:pt x="11899" y="1059129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227857" y="2635319"/>
            <a:ext cx="139522" cy="223583"/>
          </a:xfrm>
          <a:custGeom>
            <a:avLst/>
            <a:gdLst/>
            <a:ahLst/>
            <a:cxnLst/>
            <a:rect l="l" t="t" r="r" b="b"/>
            <a:pathLst>
              <a:path w="139522" h="223583">
                <a:moveTo>
                  <a:pt x="2705" y="0"/>
                </a:moveTo>
                <a:lnTo>
                  <a:pt x="0" y="27089"/>
                </a:lnTo>
                <a:lnTo>
                  <a:pt x="139522" y="223583"/>
                </a:lnTo>
                <a:lnTo>
                  <a:pt x="137680" y="185915"/>
                </a:lnTo>
                <a:lnTo>
                  <a:pt x="270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227857" y="2635319"/>
            <a:ext cx="139522" cy="223583"/>
          </a:xfrm>
          <a:custGeom>
            <a:avLst/>
            <a:gdLst/>
            <a:ahLst/>
            <a:cxnLst/>
            <a:rect l="l" t="t" r="r" b="b"/>
            <a:pathLst>
              <a:path w="139522" h="223583">
                <a:moveTo>
                  <a:pt x="2705" y="0"/>
                </a:moveTo>
                <a:lnTo>
                  <a:pt x="0" y="27089"/>
                </a:lnTo>
                <a:lnTo>
                  <a:pt x="139522" y="223583"/>
                </a:lnTo>
                <a:lnTo>
                  <a:pt x="137680" y="185915"/>
                </a:lnTo>
                <a:lnTo>
                  <a:pt x="2705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137975" y="1971950"/>
            <a:ext cx="149453" cy="1080643"/>
          </a:xfrm>
          <a:custGeom>
            <a:avLst/>
            <a:gdLst/>
            <a:ahLst/>
            <a:cxnLst/>
            <a:rect l="l" t="t" r="r" b="b"/>
            <a:pathLst>
              <a:path w="149453" h="1080643">
                <a:moveTo>
                  <a:pt x="118033" y="0"/>
                </a:moveTo>
                <a:lnTo>
                  <a:pt x="0" y="1051902"/>
                </a:lnTo>
                <a:lnTo>
                  <a:pt x="25387" y="1080643"/>
                </a:lnTo>
                <a:lnTo>
                  <a:pt x="149453" y="21501"/>
                </a:lnTo>
                <a:lnTo>
                  <a:pt x="118033" y="0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137975" y="1971950"/>
            <a:ext cx="149453" cy="1080643"/>
          </a:xfrm>
          <a:custGeom>
            <a:avLst/>
            <a:gdLst/>
            <a:ahLst/>
            <a:cxnLst/>
            <a:rect l="l" t="t" r="r" b="b"/>
            <a:pathLst>
              <a:path w="149453" h="1080643">
                <a:moveTo>
                  <a:pt x="118033" y="0"/>
                </a:moveTo>
                <a:lnTo>
                  <a:pt x="0" y="1051902"/>
                </a:lnTo>
                <a:lnTo>
                  <a:pt x="25387" y="1080643"/>
                </a:lnTo>
                <a:lnTo>
                  <a:pt x="149453" y="21501"/>
                </a:lnTo>
                <a:lnTo>
                  <a:pt x="118033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52151" y="1934718"/>
            <a:ext cx="42773" cy="61770"/>
          </a:xfrm>
          <a:custGeom>
            <a:avLst/>
            <a:gdLst/>
            <a:ahLst/>
            <a:cxnLst/>
            <a:rect l="l" t="t" r="r" b="b"/>
            <a:pathLst>
              <a:path w="42773" h="61770">
                <a:moveTo>
                  <a:pt x="38527" y="0"/>
                </a:moveTo>
                <a:lnTo>
                  <a:pt x="23949" y="325"/>
                </a:lnTo>
                <a:lnTo>
                  <a:pt x="10121" y="5369"/>
                </a:lnTo>
                <a:lnTo>
                  <a:pt x="6918" y="9058"/>
                </a:lnTo>
                <a:lnTo>
                  <a:pt x="2366" y="21391"/>
                </a:lnTo>
                <a:lnTo>
                  <a:pt x="1447" y="33589"/>
                </a:lnTo>
                <a:lnTo>
                  <a:pt x="977" y="41920"/>
                </a:lnTo>
                <a:lnTo>
                  <a:pt x="0" y="52829"/>
                </a:lnTo>
                <a:lnTo>
                  <a:pt x="25717" y="61770"/>
                </a:lnTo>
                <a:lnTo>
                  <a:pt x="40538" y="51686"/>
                </a:lnTo>
                <a:lnTo>
                  <a:pt x="42773" y="353"/>
                </a:lnTo>
                <a:lnTo>
                  <a:pt x="3852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52151" y="1934718"/>
            <a:ext cx="42773" cy="61770"/>
          </a:xfrm>
          <a:custGeom>
            <a:avLst/>
            <a:gdLst/>
            <a:ahLst/>
            <a:cxnLst/>
            <a:rect l="l" t="t" r="r" b="b"/>
            <a:pathLst>
              <a:path w="42773" h="61770">
                <a:moveTo>
                  <a:pt x="1447" y="33589"/>
                </a:moveTo>
                <a:lnTo>
                  <a:pt x="2366" y="21391"/>
                </a:lnTo>
                <a:lnTo>
                  <a:pt x="6918" y="9058"/>
                </a:lnTo>
                <a:lnTo>
                  <a:pt x="10121" y="5369"/>
                </a:lnTo>
                <a:lnTo>
                  <a:pt x="23949" y="325"/>
                </a:lnTo>
                <a:lnTo>
                  <a:pt x="38527" y="0"/>
                </a:lnTo>
                <a:lnTo>
                  <a:pt x="42773" y="353"/>
                </a:lnTo>
                <a:lnTo>
                  <a:pt x="40538" y="51686"/>
                </a:lnTo>
                <a:lnTo>
                  <a:pt x="25717" y="61770"/>
                </a:lnTo>
                <a:lnTo>
                  <a:pt x="0" y="52829"/>
                </a:lnTo>
                <a:lnTo>
                  <a:pt x="977" y="41920"/>
                </a:lnTo>
                <a:lnTo>
                  <a:pt x="1447" y="33589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371386" y="3325464"/>
            <a:ext cx="66332" cy="39852"/>
          </a:xfrm>
          <a:custGeom>
            <a:avLst/>
            <a:gdLst/>
            <a:ahLst/>
            <a:cxnLst/>
            <a:rect l="l" t="t" r="r" b="b"/>
            <a:pathLst>
              <a:path w="66332" h="39852">
                <a:moveTo>
                  <a:pt x="469" y="0"/>
                </a:moveTo>
                <a:lnTo>
                  <a:pt x="406" y="1320"/>
                </a:lnTo>
                <a:lnTo>
                  <a:pt x="266" y="4470"/>
                </a:lnTo>
                <a:lnTo>
                  <a:pt x="0" y="12369"/>
                </a:lnTo>
                <a:lnTo>
                  <a:pt x="800" y="14528"/>
                </a:lnTo>
                <a:lnTo>
                  <a:pt x="7454" y="20183"/>
                </a:lnTo>
                <a:lnTo>
                  <a:pt x="20986" y="29472"/>
                </a:lnTo>
                <a:lnTo>
                  <a:pt x="34273" y="37556"/>
                </a:lnTo>
                <a:lnTo>
                  <a:pt x="39306" y="39852"/>
                </a:lnTo>
                <a:lnTo>
                  <a:pt x="52864" y="38886"/>
                </a:lnTo>
                <a:lnTo>
                  <a:pt x="63957" y="36131"/>
                </a:lnTo>
                <a:lnTo>
                  <a:pt x="66332" y="35128"/>
                </a:lnTo>
                <a:lnTo>
                  <a:pt x="63842" y="22948"/>
                </a:lnTo>
                <a:lnTo>
                  <a:pt x="18364" y="3378"/>
                </a:lnTo>
                <a:lnTo>
                  <a:pt x="46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371386" y="3325464"/>
            <a:ext cx="66332" cy="39852"/>
          </a:xfrm>
          <a:custGeom>
            <a:avLst/>
            <a:gdLst/>
            <a:ahLst/>
            <a:cxnLst/>
            <a:rect l="l" t="t" r="r" b="b"/>
            <a:pathLst>
              <a:path w="66332" h="39852">
                <a:moveTo>
                  <a:pt x="469" y="0"/>
                </a:moveTo>
                <a:lnTo>
                  <a:pt x="444" y="495"/>
                </a:lnTo>
                <a:lnTo>
                  <a:pt x="406" y="1320"/>
                </a:lnTo>
                <a:lnTo>
                  <a:pt x="266" y="4470"/>
                </a:lnTo>
                <a:lnTo>
                  <a:pt x="0" y="12369"/>
                </a:lnTo>
                <a:lnTo>
                  <a:pt x="800" y="14528"/>
                </a:lnTo>
                <a:lnTo>
                  <a:pt x="7454" y="20183"/>
                </a:lnTo>
                <a:lnTo>
                  <a:pt x="20986" y="29472"/>
                </a:lnTo>
                <a:lnTo>
                  <a:pt x="34273" y="37556"/>
                </a:lnTo>
                <a:lnTo>
                  <a:pt x="39306" y="39852"/>
                </a:lnTo>
                <a:lnTo>
                  <a:pt x="52864" y="38886"/>
                </a:lnTo>
                <a:lnTo>
                  <a:pt x="63957" y="36131"/>
                </a:lnTo>
                <a:lnTo>
                  <a:pt x="66332" y="35128"/>
                </a:lnTo>
                <a:lnTo>
                  <a:pt x="63842" y="22948"/>
                </a:lnTo>
                <a:lnTo>
                  <a:pt x="18364" y="3378"/>
                </a:lnTo>
                <a:lnTo>
                  <a:pt x="469" y="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252571" y="1295631"/>
            <a:ext cx="75514" cy="30238"/>
          </a:xfrm>
          <a:custGeom>
            <a:avLst/>
            <a:gdLst/>
            <a:ahLst/>
            <a:cxnLst/>
            <a:rect l="l" t="t" r="r" b="b"/>
            <a:pathLst>
              <a:path w="75514" h="30238">
                <a:moveTo>
                  <a:pt x="74447" y="1879"/>
                </a:moveTo>
                <a:lnTo>
                  <a:pt x="63157" y="533"/>
                </a:lnTo>
                <a:lnTo>
                  <a:pt x="56972" y="0"/>
                </a:lnTo>
                <a:lnTo>
                  <a:pt x="48407" y="875"/>
                </a:lnTo>
                <a:lnTo>
                  <a:pt x="32314" y="3287"/>
                </a:lnTo>
                <a:lnTo>
                  <a:pt x="15189" y="6242"/>
                </a:lnTo>
                <a:lnTo>
                  <a:pt x="3534" y="8743"/>
                </a:lnTo>
                <a:lnTo>
                  <a:pt x="0" y="11252"/>
                </a:lnTo>
                <a:lnTo>
                  <a:pt x="1320" y="18580"/>
                </a:lnTo>
                <a:lnTo>
                  <a:pt x="47561" y="30238"/>
                </a:lnTo>
                <a:lnTo>
                  <a:pt x="75514" y="12369"/>
                </a:lnTo>
                <a:lnTo>
                  <a:pt x="74447" y="18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52571" y="1295631"/>
            <a:ext cx="75514" cy="30238"/>
          </a:xfrm>
          <a:custGeom>
            <a:avLst/>
            <a:gdLst/>
            <a:ahLst/>
            <a:cxnLst/>
            <a:rect l="l" t="t" r="r" b="b"/>
            <a:pathLst>
              <a:path w="75514" h="30238">
                <a:moveTo>
                  <a:pt x="74447" y="1879"/>
                </a:moveTo>
                <a:lnTo>
                  <a:pt x="63157" y="533"/>
                </a:lnTo>
                <a:lnTo>
                  <a:pt x="56972" y="0"/>
                </a:lnTo>
                <a:lnTo>
                  <a:pt x="48407" y="875"/>
                </a:lnTo>
                <a:lnTo>
                  <a:pt x="32314" y="3287"/>
                </a:lnTo>
                <a:lnTo>
                  <a:pt x="15189" y="6242"/>
                </a:lnTo>
                <a:lnTo>
                  <a:pt x="3534" y="8743"/>
                </a:lnTo>
                <a:lnTo>
                  <a:pt x="1841" y="9410"/>
                </a:lnTo>
                <a:lnTo>
                  <a:pt x="0" y="11252"/>
                </a:lnTo>
                <a:lnTo>
                  <a:pt x="1320" y="18580"/>
                </a:lnTo>
                <a:lnTo>
                  <a:pt x="47561" y="30238"/>
                </a:lnTo>
                <a:lnTo>
                  <a:pt x="75514" y="12369"/>
                </a:lnTo>
                <a:lnTo>
                  <a:pt x="74447" y="1879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300374" y="1305796"/>
            <a:ext cx="134848" cy="2047836"/>
          </a:xfrm>
          <a:custGeom>
            <a:avLst/>
            <a:gdLst/>
            <a:ahLst/>
            <a:cxnLst/>
            <a:rect l="l" t="t" r="r" b="b"/>
            <a:pathLst>
              <a:path w="134848" h="2047836">
                <a:moveTo>
                  <a:pt x="113703" y="2047316"/>
                </a:moveTo>
                <a:lnTo>
                  <a:pt x="134848" y="2042617"/>
                </a:lnTo>
                <a:lnTo>
                  <a:pt x="27520" y="584"/>
                </a:lnTo>
                <a:lnTo>
                  <a:pt x="9626" y="0"/>
                </a:lnTo>
                <a:lnTo>
                  <a:pt x="0" y="492328"/>
                </a:lnTo>
                <a:lnTo>
                  <a:pt x="87960" y="2005812"/>
                </a:lnTo>
                <a:lnTo>
                  <a:pt x="113626" y="2047836"/>
                </a:lnTo>
                <a:lnTo>
                  <a:pt x="113703" y="2047316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00374" y="1305796"/>
            <a:ext cx="134848" cy="2047836"/>
          </a:xfrm>
          <a:custGeom>
            <a:avLst/>
            <a:gdLst/>
            <a:ahLst/>
            <a:cxnLst/>
            <a:rect l="l" t="t" r="r" b="b"/>
            <a:pathLst>
              <a:path w="134848" h="2047836">
                <a:moveTo>
                  <a:pt x="113703" y="2047316"/>
                </a:moveTo>
                <a:lnTo>
                  <a:pt x="134848" y="2042617"/>
                </a:lnTo>
                <a:lnTo>
                  <a:pt x="27520" y="584"/>
                </a:lnTo>
                <a:lnTo>
                  <a:pt x="9626" y="0"/>
                </a:lnTo>
                <a:lnTo>
                  <a:pt x="0" y="492328"/>
                </a:lnTo>
                <a:lnTo>
                  <a:pt x="87960" y="2005812"/>
                </a:lnTo>
                <a:lnTo>
                  <a:pt x="113626" y="2047836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253896" y="1305812"/>
            <a:ext cx="160108" cy="2047811"/>
          </a:xfrm>
          <a:custGeom>
            <a:avLst/>
            <a:gdLst/>
            <a:ahLst/>
            <a:cxnLst/>
            <a:rect l="l" t="t" r="r" b="b"/>
            <a:pathLst>
              <a:path w="160108" h="2047811">
                <a:moveTo>
                  <a:pt x="0" y="8407"/>
                </a:moveTo>
                <a:lnTo>
                  <a:pt x="118110" y="2020811"/>
                </a:lnTo>
                <a:lnTo>
                  <a:pt x="160108" y="2047811"/>
                </a:lnTo>
                <a:lnTo>
                  <a:pt x="56108" y="0"/>
                </a:lnTo>
                <a:lnTo>
                  <a:pt x="0" y="8407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253896" y="1305812"/>
            <a:ext cx="160108" cy="2047811"/>
          </a:xfrm>
          <a:custGeom>
            <a:avLst/>
            <a:gdLst/>
            <a:ahLst/>
            <a:cxnLst/>
            <a:rect l="l" t="t" r="r" b="b"/>
            <a:pathLst>
              <a:path w="160108" h="2047811">
                <a:moveTo>
                  <a:pt x="0" y="8407"/>
                </a:moveTo>
                <a:lnTo>
                  <a:pt x="56108" y="0"/>
                </a:lnTo>
                <a:lnTo>
                  <a:pt x="160108" y="2047811"/>
                </a:lnTo>
                <a:lnTo>
                  <a:pt x="118110" y="2020811"/>
                </a:lnTo>
                <a:lnTo>
                  <a:pt x="0" y="8407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76022" y="1934155"/>
            <a:ext cx="39649" cy="76822"/>
          </a:xfrm>
          <a:custGeom>
            <a:avLst/>
            <a:gdLst/>
            <a:ahLst/>
            <a:cxnLst/>
            <a:rect l="l" t="t" r="r" b="b"/>
            <a:pathLst>
              <a:path w="39649" h="76822">
                <a:moveTo>
                  <a:pt x="26314" y="1562"/>
                </a:moveTo>
                <a:lnTo>
                  <a:pt x="19011" y="838"/>
                </a:lnTo>
                <a:lnTo>
                  <a:pt x="8293" y="0"/>
                </a:lnTo>
                <a:lnTo>
                  <a:pt x="2286" y="59296"/>
                </a:lnTo>
                <a:lnTo>
                  <a:pt x="0" y="61975"/>
                </a:lnTo>
                <a:lnTo>
                  <a:pt x="39649" y="76822"/>
                </a:lnTo>
                <a:lnTo>
                  <a:pt x="32893" y="14592"/>
                </a:lnTo>
                <a:lnTo>
                  <a:pt x="32105" y="7302"/>
                </a:lnTo>
                <a:lnTo>
                  <a:pt x="26314" y="1562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76022" y="1934155"/>
            <a:ext cx="39649" cy="76822"/>
          </a:xfrm>
          <a:custGeom>
            <a:avLst/>
            <a:gdLst/>
            <a:ahLst/>
            <a:cxnLst/>
            <a:rect l="l" t="t" r="r" b="b"/>
            <a:pathLst>
              <a:path w="39649" h="76822">
                <a:moveTo>
                  <a:pt x="0" y="61975"/>
                </a:moveTo>
                <a:lnTo>
                  <a:pt x="39649" y="76822"/>
                </a:lnTo>
                <a:lnTo>
                  <a:pt x="32893" y="14592"/>
                </a:lnTo>
                <a:lnTo>
                  <a:pt x="32105" y="7302"/>
                </a:lnTo>
                <a:lnTo>
                  <a:pt x="26314" y="1562"/>
                </a:lnTo>
                <a:lnTo>
                  <a:pt x="19011" y="838"/>
                </a:lnTo>
                <a:lnTo>
                  <a:pt x="8293" y="0"/>
                </a:lnTo>
                <a:lnTo>
                  <a:pt x="2286" y="59296"/>
                </a:lnTo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239669" y="1358623"/>
            <a:ext cx="220624" cy="1070470"/>
          </a:xfrm>
          <a:custGeom>
            <a:avLst/>
            <a:gdLst/>
            <a:ahLst/>
            <a:cxnLst/>
            <a:rect l="l" t="t" r="r" b="b"/>
            <a:pathLst>
              <a:path w="220624" h="1070470">
                <a:moveTo>
                  <a:pt x="59207" y="1055077"/>
                </a:moveTo>
                <a:lnTo>
                  <a:pt x="59093" y="1062964"/>
                </a:lnTo>
                <a:lnTo>
                  <a:pt x="64973" y="1069467"/>
                </a:lnTo>
                <a:lnTo>
                  <a:pt x="72339" y="1069593"/>
                </a:lnTo>
                <a:lnTo>
                  <a:pt x="125666" y="1070470"/>
                </a:lnTo>
                <a:lnTo>
                  <a:pt x="126698" y="1070444"/>
                </a:lnTo>
                <a:lnTo>
                  <a:pt x="162110" y="1060066"/>
                </a:lnTo>
                <a:lnTo>
                  <a:pt x="193611" y="1033881"/>
                </a:lnTo>
                <a:lnTo>
                  <a:pt x="215560" y="994975"/>
                </a:lnTo>
                <a:lnTo>
                  <a:pt x="220624" y="958329"/>
                </a:lnTo>
                <a:lnTo>
                  <a:pt x="168300" y="90385"/>
                </a:lnTo>
                <a:lnTo>
                  <a:pt x="154742" y="45110"/>
                </a:lnTo>
                <a:lnTo>
                  <a:pt x="127353" y="15355"/>
                </a:lnTo>
                <a:lnTo>
                  <a:pt x="90025" y="761"/>
                </a:lnTo>
                <a:lnTo>
                  <a:pt x="76111" y="0"/>
                </a:lnTo>
                <a:lnTo>
                  <a:pt x="74701" y="126"/>
                </a:lnTo>
                <a:lnTo>
                  <a:pt x="12458" y="8839"/>
                </a:lnTo>
                <a:lnTo>
                  <a:pt x="5156" y="9867"/>
                </a:lnTo>
                <a:lnTo>
                  <a:pt x="0" y="17043"/>
                </a:lnTo>
                <a:lnTo>
                  <a:pt x="965" y="24879"/>
                </a:lnTo>
                <a:lnTo>
                  <a:pt x="1917" y="32702"/>
                </a:lnTo>
                <a:lnTo>
                  <a:pt x="8597" y="38252"/>
                </a:lnTo>
                <a:lnTo>
                  <a:pt x="15913" y="37198"/>
                </a:lnTo>
                <a:lnTo>
                  <a:pt x="77431" y="28574"/>
                </a:lnTo>
                <a:lnTo>
                  <a:pt x="117186" y="42822"/>
                </a:lnTo>
                <a:lnTo>
                  <a:pt x="139284" y="77573"/>
                </a:lnTo>
                <a:lnTo>
                  <a:pt x="194005" y="960170"/>
                </a:lnTo>
                <a:lnTo>
                  <a:pt x="193964" y="967703"/>
                </a:lnTo>
                <a:lnTo>
                  <a:pt x="181788" y="1003675"/>
                </a:lnTo>
                <a:lnTo>
                  <a:pt x="148819" y="1035161"/>
                </a:lnTo>
                <a:lnTo>
                  <a:pt x="125691" y="1041869"/>
                </a:lnTo>
                <a:lnTo>
                  <a:pt x="72745" y="1040993"/>
                </a:lnTo>
                <a:lnTo>
                  <a:pt x="65278" y="1040993"/>
                </a:lnTo>
                <a:lnTo>
                  <a:pt x="59321" y="1047254"/>
                </a:lnTo>
                <a:lnTo>
                  <a:pt x="59207" y="1055077"/>
                </a:lnTo>
                <a:close/>
              </a:path>
            </a:pathLst>
          </a:custGeom>
          <a:solidFill>
            <a:srgbClr val="C5DC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239669" y="1358623"/>
            <a:ext cx="220624" cy="1070470"/>
          </a:xfrm>
          <a:custGeom>
            <a:avLst/>
            <a:gdLst/>
            <a:ahLst/>
            <a:cxnLst/>
            <a:rect l="l" t="t" r="r" b="b"/>
            <a:pathLst>
              <a:path w="220624" h="1070470">
                <a:moveTo>
                  <a:pt x="125869" y="1070470"/>
                </a:moveTo>
                <a:lnTo>
                  <a:pt x="125666" y="1070470"/>
                </a:lnTo>
                <a:lnTo>
                  <a:pt x="72339" y="1069593"/>
                </a:lnTo>
                <a:lnTo>
                  <a:pt x="64973" y="1069467"/>
                </a:lnTo>
                <a:lnTo>
                  <a:pt x="59093" y="1062964"/>
                </a:lnTo>
                <a:lnTo>
                  <a:pt x="59207" y="1055077"/>
                </a:lnTo>
                <a:lnTo>
                  <a:pt x="59321" y="1047254"/>
                </a:lnTo>
                <a:lnTo>
                  <a:pt x="65278" y="1040993"/>
                </a:lnTo>
                <a:lnTo>
                  <a:pt x="72542" y="1040993"/>
                </a:lnTo>
                <a:lnTo>
                  <a:pt x="72745" y="1040993"/>
                </a:lnTo>
                <a:lnTo>
                  <a:pt x="125691" y="1041869"/>
                </a:lnTo>
                <a:lnTo>
                  <a:pt x="160021" y="1027960"/>
                </a:lnTo>
                <a:lnTo>
                  <a:pt x="187910" y="991893"/>
                </a:lnTo>
                <a:lnTo>
                  <a:pt x="194005" y="960170"/>
                </a:lnTo>
                <a:lnTo>
                  <a:pt x="141668" y="92240"/>
                </a:lnTo>
                <a:lnTo>
                  <a:pt x="126706" y="52547"/>
                </a:lnTo>
                <a:lnTo>
                  <a:pt x="93366" y="30528"/>
                </a:lnTo>
                <a:lnTo>
                  <a:pt x="77431" y="28574"/>
                </a:lnTo>
                <a:lnTo>
                  <a:pt x="15913" y="37198"/>
                </a:lnTo>
                <a:lnTo>
                  <a:pt x="8597" y="38252"/>
                </a:lnTo>
                <a:lnTo>
                  <a:pt x="1917" y="32702"/>
                </a:lnTo>
                <a:lnTo>
                  <a:pt x="965" y="24879"/>
                </a:lnTo>
                <a:lnTo>
                  <a:pt x="0" y="17043"/>
                </a:lnTo>
                <a:lnTo>
                  <a:pt x="5156" y="9867"/>
                </a:lnTo>
                <a:lnTo>
                  <a:pt x="12458" y="8839"/>
                </a:lnTo>
                <a:lnTo>
                  <a:pt x="74701" y="126"/>
                </a:lnTo>
                <a:lnTo>
                  <a:pt x="75171" y="50"/>
                </a:lnTo>
                <a:lnTo>
                  <a:pt x="75641" y="12"/>
                </a:lnTo>
                <a:lnTo>
                  <a:pt x="76111" y="0"/>
                </a:lnTo>
                <a:lnTo>
                  <a:pt x="90025" y="761"/>
                </a:lnTo>
                <a:lnTo>
                  <a:pt x="127353" y="15355"/>
                </a:lnTo>
                <a:lnTo>
                  <a:pt x="154742" y="45110"/>
                </a:lnTo>
                <a:lnTo>
                  <a:pt x="167922" y="85778"/>
                </a:lnTo>
                <a:lnTo>
                  <a:pt x="220624" y="958329"/>
                </a:lnTo>
                <a:lnTo>
                  <a:pt x="220526" y="970498"/>
                </a:lnTo>
                <a:lnTo>
                  <a:pt x="210807" y="1006959"/>
                </a:lnTo>
                <a:lnTo>
                  <a:pt x="183832" y="1044211"/>
                </a:lnTo>
                <a:lnTo>
                  <a:pt x="150511" y="1065406"/>
                </a:lnTo>
                <a:lnTo>
                  <a:pt x="126390" y="1070457"/>
                </a:lnTo>
                <a:lnTo>
                  <a:pt x="126212" y="1070457"/>
                </a:lnTo>
                <a:lnTo>
                  <a:pt x="126047" y="1070470"/>
                </a:lnTo>
                <a:lnTo>
                  <a:pt x="125869" y="1070470"/>
                </a:lnTo>
                <a:close/>
              </a:path>
            </a:pathLst>
          </a:custGeom>
          <a:ln w="71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021565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734948" y="314838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829849" y="324775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29847" y="324775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6724466" y="4260291"/>
            <a:ext cx="23012" cy="391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6724466" y="4651565"/>
            <a:ext cx="23012" cy="7172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6724466" y="5368797"/>
            <a:ext cx="23012" cy="7172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4548651" y="4260291"/>
            <a:ext cx="23012" cy="391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4548651" y="4651565"/>
            <a:ext cx="23012" cy="7172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4548651" y="5368797"/>
            <a:ext cx="23012" cy="7172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7097109" y="4153967"/>
            <a:ext cx="23012" cy="4134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7097109" y="4567403"/>
            <a:ext cx="23012" cy="8016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7097109" y="5369013"/>
            <a:ext cx="23012" cy="8016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4921269" y="4153967"/>
            <a:ext cx="23012" cy="4134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4921269" y="4567403"/>
            <a:ext cx="23012" cy="8016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4921269" y="5369013"/>
            <a:ext cx="23012" cy="8016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5754325" y="4030294"/>
            <a:ext cx="23012" cy="4661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5754325" y="4496429"/>
            <a:ext cx="23012" cy="854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5754325" y="5350885"/>
            <a:ext cx="23012" cy="8544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578498" y="4030294"/>
            <a:ext cx="23012" cy="4661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578498" y="4496429"/>
            <a:ext cx="23012" cy="854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3578498" y="5350885"/>
            <a:ext cx="23012" cy="8544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5181556" y="3882730"/>
            <a:ext cx="929535" cy="24233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6111092" y="3882729"/>
            <a:ext cx="1073775" cy="5134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6111092" y="4396162"/>
            <a:ext cx="21567" cy="9549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6111092" y="5351138"/>
            <a:ext cx="1061069" cy="9549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5181555" y="6306121"/>
            <a:ext cx="1990604" cy="442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181555" y="6748449"/>
            <a:ext cx="1713318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6894875" y="6748449"/>
            <a:ext cx="27728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3021553" y="3882730"/>
            <a:ext cx="912279" cy="24233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933831" y="3882729"/>
            <a:ext cx="1091018" cy="513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933831" y="4396156"/>
            <a:ext cx="23012" cy="9549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933831" y="5351145"/>
            <a:ext cx="23012" cy="9549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021552" y="6306121"/>
            <a:ext cx="1990598" cy="442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021553" y="6748449"/>
            <a:ext cx="1713369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734922" y="6748449"/>
            <a:ext cx="277228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024244" y="1429623"/>
            <a:ext cx="137353" cy="156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021565" y="282816"/>
            <a:ext cx="1990598" cy="28655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021565" y="3148381"/>
            <a:ext cx="1713382" cy="2770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734948" y="3148381"/>
            <a:ext cx="277215" cy="2770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181578" y="282816"/>
            <a:ext cx="1990600" cy="28655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181578" y="3148381"/>
            <a:ext cx="1713308" cy="2770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894888" y="3148381"/>
            <a:ext cx="277291" cy="2770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255" name="Immagine 1254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6DB5BA0A-D316-AD90-3FA7-5A1B0C31759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object 1165"/>
          <p:cNvSpPr/>
          <p:nvPr/>
        </p:nvSpPr>
        <p:spPr>
          <a:xfrm>
            <a:off x="2900864" y="3872751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2803011" y="3872751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2900865" y="3872755"/>
            <a:ext cx="2015998" cy="2603792"/>
          </a:xfrm>
          <a:custGeom>
            <a:avLst/>
            <a:gdLst/>
            <a:ahLst/>
            <a:cxnLst/>
            <a:rect l="l" t="t" r="r" b="b"/>
            <a:pathLst>
              <a:path w="2015998" h="2603792">
                <a:moveTo>
                  <a:pt x="0" y="0"/>
                </a:moveTo>
                <a:lnTo>
                  <a:pt x="0" y="2325471"/>
                </a:lnTo>
                <a:lnTo>
                  <a:pt x="2015998" y="2603792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2803009" y="3872754"/>
            <a:ext cx="2211717" cy="2617304"/>
          </a:xfrm>
          <a:custGeom>
            <a:avLst/>
            <a:gdLst/>
            <a:ahLst/>
            <a:cxnLst/>
            <a:rect l="l" t="t" r="r" b="b"/>
            <a:pathLst>
              <a:path w="2211717" h="2617304">
                <a:moveTo>
                  <a:pt x="2113854" y="0"/>
                </a:moveTo>
                <a:lnTo>
                  <a:pt x="97856" y="0"/>
                </a:lnTo>
              </a:path>
              <a:path w="2211717" h="2617304">
                <a:moveTo>
                  <a:pt x="97856" y="2325480"/>
                </a:moveTo>
                <a:lnTo>
                  <a:pt x="2113854" y="26037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2900866" y="4104181"/>
            <a:ext cx="661733" cy="161798"/>
          </a:xfrm>
          <a:custGeom>
            <a:avLst/>
            <a:gdLst/>
            <a:ahLst/>
            <a:cxnLst/>
            <a:rect l="l" t="t" r="r" b="b"/>
            <a:pathLst>
              <a:path w="661733" h="161798">
                <a:moveTo>
                  <a:pt x="0" y="118960"/>
                </a:moveTo>
                <a:lnTo>
                  <a:pt x="0" y="161798"/>
                </a:lnTo>
                <a:lnTo>
                  <a:pt x="661733" y="31318"/>
                </a:lnTo>
                <a:lnTo>
                  <a:pt x="661733" y="0"/>
                </a:lnTo>
                <a:lnTo>
                  <a:pt x="0" y="1189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2803010" y="4104172"/>
            <a:ext cx="759587" cy="181102"/>
          </a:xfrm>
          <a:custGeom>
            <a:avLst/>
            <a:gdLst/>
            <a:ahLst/>
            <a:cxnLst/>
            <a:rect l="l" t="t" r="r" b="b"/>
            <a:pathLst>
              <a:path w="759587" h="181101">
                <a:moveTo>
                  <a:pt x="759587" y="31330"/>
                </a:moveTo>
                <a:lnTo>
                  <a:pt x="759587" y="0"/>
                </a:lnTo>
                <a:lnTo>
                  <a:pt x="97854" y="118970"/>
                </a:lnTo>
              </a:path>
              <a:path w="759587" h="181101">
                <a:moveTo>
                  <a:pt x="97854" y="161807"/>
                </a:moveTo>
                <a:lnTo>
                  <a:pt x="759587" y="313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557017" y="4104178"/>
            <a:ext cx="102349" cy="49123"/>
          </a:xfrm>
          <a:custGeom>
            <a:avLst/>
            <a:gdLst/>
            <a:ahLst/>
            <a:cxnLst/>
            <a:rect l="l" t="t" r="r" b="b"/>
            <a:pathLst>
              <a:path w="102349" h="49123">
                <a:moveTo>
                  <a:pt x="0" y="16700"/>
                </a:moveTo>
                <a:lnTo>
                  <a:pt x="96761" y="49123"/>
                </a:lnTo>
                <a:lnTo>
                  <a:pt x="102349" y="32423"/>
                </a:lnTo>
                <a:lnTo>
                  <a:pt x="5588" y="0"/>
                </a:lnTo>
                <a:lnTo>
                  <a:pt x="0" y="167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557017" y="4104178"/>
            <a:ext cx="102349" cy="49123"/>
          </a:xfrm>
          <a:custGeom>
            <a:avLst/>
            <a:gdLst/>
            <a:ahLst/>
            <a:cxnLst/>
            <a:rect l="l" t="t" r="r" b="b"/>
            <a:pathLst>
              <a:path w="102349" h="49123">
                <a:moveTo>
                  <a:pt x="0" y="16700"/>
                </a:moveTo>
                <a:lnTo>
                  <a:pt x="96761" y="49123"/>
                </a:lnTo>
                <a:lnTo>
                  <a:pt x="102349" y="32423"/>
                </a:lnTo>
                <a:lnTo>
                  <a:pt x="5588" y="0"/>
                </a:lnTo>
                <a:lnTo>
                  <a:pt x="0" y="167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613631" y="4164425"/>
            <a:ext cx="130746" cy="200228"/>
          </a:xfrm>
          <a:custGeom>
            <a:avLst/>
            <a:gdLst/>
            <a:ahLst/>
            <a:cxnLst/>
            <a:rect l="l" t="t" r="r" b="b"/>
            <a:pathLst>
              <a:path w="130746" h="200228">
                <a:moveTo>
                  <a:pt x="108364" y="129916"/>
                </a:moveTo>
                <a:lnTo>
                  <a:pt x="103850" y="118076"/>
                </a:lnTo>
                <a:lnTo>
                  <a:pt x="98730" y="106374"/>
                </a:lnTo>
                <a:lnTo>
                  <a:pt x="93101" y="94842"/>
                </a:lnTo>
                <a:lnTo>
                  <a:pt x="87061" y="83517"/>
                </a:lnTo>
                <a:lnTo>
                  <a:pt x="80709" y="72431"/>
                </a:lnTo>
                <a:lnTo>
                  <a:pt x="74142" y="61620"/>
                </a:lnTo>
                <a:lnTo>
                  <a:pt x="67603" y="51202"/>
                </a:lnTo>
                <a:lnTo>
                  <a:pt x="60968" y="40493"/>
                </a:lnTo>
                <a:lnTo>
                  <a:pt x="54495" y="29565"/>
                </a:lnTo>
                <a:lnTo>
                  <a:pt x="50140" y="20517"/>
                </a:lnTo>
                <a:lnTo>
                  <a:pt x="42759" y="6938"/>
                </a:lnTo>
                <a:lnTo>
                  <a:pt x="33921" y="25"/>
                </a:lnTo>
                <a:lnTo>
                  <a:pt x="31991" y="0"/>
                </a:lnTo>
                <a:lnTo>
                  <a:pt x="28257" y="3479"/>
                </a:lnTo>
                <a:lnTo>
                  <a:pt x="26593" y="4406"/>
                </a:lnTo>
                <a:lnTo>
                  <a:pt x="22415" y="6756"/>
                </a:lnTo>
                <a:lnTo>
                  <a:pt x="18897" y="8356"/>
                </a:lnTo>
                <a:lnTo>
                  <a:pt x="13601" y="9626"/>
                </a:lnTo>
                <a:lnTo>
                  <a:pt x="3670" y="12001"/>
                </a:lnTo>
                <a:lnTo>
                  <a:pt x="0" y="12903"/>
                </a:lnTo>
                <a:lnTo>
                  <a:pt x="4953" y="23698"/>
                </a:lnTo>
                <a:lnTo>
                  <a:pt x="7327" y="28867"/>
                </a:lnTo>
                <a:lnTo>
                  <a:pt x="10401" y="31927"/>
                </a:lnTo>
                <a:lnTo>
                  <a:pt x="11963" y="37592"/>
                </a:lnTo>
                <a:lnTo>
                  <a:pt x="14008" y="45034"/>
                </a:lnTo>
                <a:lnTo>
                  <a:pt x="15367" y="52425"/>
                </a:lnTo>
                <a:lnTo>
                  <a:pt x="17272" y="60020"/>
                </a:lnTo>
                <a:lnTo>
                  <a:pt x="19485" y="68532"/>
                </a:lnTo>
                <a:lnTo>
                  <a:pt x="22976" y="80820"/>
                </a:lnTo>
                <a:lnTo>
                  <a:pt x="26831" y="93018"/>
                </a:lnTo>
                <a:lnTo>
                  <a:pt x="31038" y="104914"/>
                </a:lnTo>
                <a:lnTo>
                  <a:pt x="130746" y="200228"/>
                </a:lnTo>
                <a:lnTo>
                  <a:pt x="129461" y="196477"/>
                </a:lnTo>
                <a:lnTo>
                  <a:pt x="125831" y="184343"/>
                </a:lnTo>
                <a:lnTo>
                  <a:pt x="122391" y="172137"/>
                </a:lnTo>
                <a:lnTo>
                  <a:pt x="118427" y="160007"/>
                </a:lnTo>
                <a:lnTo>
                  <a:pt x="115747" y="152717"/>
                </a:lnTo>
                <a:lnTo>
                  <a:pt x="113398" y="145783"/>
                </a:lnTo>
                <a:lnTo>
                  <a:pt x="111175" y="138480"/>
                </a:lnTo>
                <a:lnTo>
                  <a:pt x="108364" y="1299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613631" y="4164425"/>
            <a:ext cx="130746" cy="200228"/>
          </a:xfrm>
          <a:custGeom>
            <a:avLst/>
            <a:gdLst/>
            <a:ahLst/>
            <a:cxnLst/>
            <a:rect l="l" t="t" r="r" b="b"/>
            <a:pathLst>
              <a:path w="130746" h="200228">
                <a:moveTo>
                  <a:pt x="31038" y="104914"/>
                </a:moveTo>
                <a:lnTo>
                  <a:pt x="26831" y="93018"/>
                </a:lnTo>
                <a:lnTo>
                  <a:pt x="22976" y="80820"/>
                </a:lnTo>
                <a:lnTo>
                  <a:pt x="19485" y="68532"/>
                </a:lnTo>
                <a:lnTo>
                  <a:pt x="17272" y="60020"/>
                </a:lnTo>
                <a:lnTo>
                  <a:pt x="15367" y="52425"/>
                </a:lnTo>
                <a:lnTo>
                  <a:pt x="14008" y="45034"/>
                </a:lnTo>
                <a:lnTo>
                  <a:pt x="11963" y="37592"/>
                </a:lnTo>
                <a:lnTo>
                  <a:pt x="10401" y="31927"/>
                </a:lnTo>
                <a:lnTo>
                  <a:pt x="7327" y="28867"/>
                </a:lnTo>
                <a:lnTo>
                  <a:pt x="4953" y="23698"/>
                </a:lnTo>
                <a:lnTo>
                  <a:pt x="0" y="12903"/>
                </a:lnTo>
                <a:lnTo>
                  <a:pt x="3670" y="12001"/>
                </a:lnTo>
                <a:lnTo>
                  <a:pt x="13601" y="9626"/>
                </a:lnTo>
                <a:lnTo>
                  <a:pt x="18897" y="8356"/>
                </a:lnTo>
                <a:lnTo>
                  <a:pt x="22415" y="6756"/>
                </a:lnTo>
                <a:lnTo>
                  <a:pt x="26593" y="4406"/>
                </a:lnTo>
                <a:lnTo>
                  <a:pt x="28257" y="3479"/>
                </a:lnTo>
                <a:lnTo>
                  <a:pt x="31991" y="0"/>
                </a:lnTo>
                <a:lnTo>
                  <a:pt x="33921" y="25"/>
                </a:lnTo>
                <a:lnTo>
                  <a:pt x="42759" y="6938"/>
                </a:lnTo>
                <a:lnTo>
                  <a:pt x="50140" y="20517"/>
                </a:lnTo>
                <a:lnTo>
                  <a:pt x="54495" y="29565"/>
                </a:lnTo>
                <a:lnTo>
                  <a:pt x="60968" y="40493"/>
                </a:lnTo>
                <a:lnTo>
                  <a:pt x="67603" y="51202"/>
                </a:lnTo>
                <a:lnTo>
                  <a:pt x="74142" y="61620"/>
                </a:lnTo>
                <a:lnTo>
                  <a:pt x="80709" y="72431"/>
                </a:lnTo>
                <a:lnTo>
                  <a:pt x="87061" y="83517"/>
                </a:lnTo>
                <a:lnTo>
                  <a:pt x="93101" y="94842"/>
                </a:lnTo>
                <a:lnTo>
                  <a:pt x="98730" y="106374"/>
                </a:lnTo>
                <a:lnTo>
                  <a:pt x="103850" y="118076"/>
                </a:lnTo>
                <a:lnTo>
                  <a:pt x="108364" y="129916"/>
                </a:lnTo>
                <a:lnTo>
                  <a:pt x="111175" y="138480"/>
                </a:lnTo>
                <a:lnTo>
                  <a:pt x="113398" y="145783"/>
                </a:lnTo>
                <a:lnTo>
                  <a:pt x="115747" y="152717"/>
                </a:lnTo>
                <a:lnTo>
                  <a:pt x="118427" y="160007"/>
                </a:lnTo>
                <a:lnTo>
                  <a:pt x="122391" y="172137"/>
                </a:lnTo>
                <a:lnTo>
                  <a:pt x="125831" y="184343"/>
                </a:lnTo>
                <a:lnTo>
                  <a:pt x="129461" y="196477"/>
                </a:lnTo>
                <a:lnTo>
                  <a:pt x="130746" y="200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687525" y="4222310"/>
            <a:ext cx="82158" cy="122415"/>
          </a:xfrm>
          <a:custGeom>
            <a:avLst/>
            <a:gdLst/>
            <a:ahLst/>
            <a:cxnLst/>
            <a:rect l="l" t="t" r="r" b="b"/>
            <a:pathLst>
              <a:path w="82158" h="122415">
                <a:moveTo>
                  <a:pt x="18559" y="28917"/>
                </a:moveTo>
                <a:lnTo>
                  <a:pt x="14013" y="33604"/>
                </a:lnTo>
                <a:lnTo>
                  <a:pt x="8615" y="36055"/>
                </a:lnTo>
                <a:lnTo>
                  <a:pt x="5478" y="40284"/>
                </a:lnTo>
                <a:lnTo>
                  <a:pt x="2164" y="42164"/>
                </a:lnTo>
                <a:lnTo>
                  <a:pt x="576" y="44411"/>
                </a:lnTo>
                <a:lnTo>
                  <a:pt x="0" y="54880"/>
                </a:lnTo>
                <a:lnTo>
                  <a:pt x="5247" y="65851"/>
                </a:lnTo>
                <a:lnTo>
                  <a:pt x="6837" y="69596"/>
                </a:lnTo>
                <a:lnTo>
                  <a:pt x="8606" y="81805"/>
                </a:lnTo>
                <a:lnTo>
                  <a:pt x="7092" y="93634"/>
                </a:lnTo>
                <a:lnTo>
                  <a:pt x="5669" y="102069"/>
                </a:lnTo>
                <a:lnTo>
                  <a:pt x="5675" y="116274"/>
                </a:lnTo>
                <a:lnTo>
                  <a:pt x="16990" y="122247"/>
                </a:lnTo>
                <a:lnTo>
                  <a:pt x="17950" y="122415"/>
                </a:lnTo>
                <a:lnTo>
                  <a:pt x="30503" y="122016"/>
                </a:lnTo>
                <a:lnTo>
                  <a:pt x="41795" y="117913"/>
                </a:lnTo>
                <a:lnTo>
                  <a:pt x="53203" y="112609"/>
                </a:lnTo>
                <a:lnTo>
                  <a:pt x="53561" y="112458"/>
                </a:lnTo>
                <a:lnTo>
                  <a:pt x="62629" y="104238"/>
                </a:lnTo>
                <a:lnTo>
                  <a:pt x="67001" y="92769"/>
                </a:lnTo>
                <a:lnTo>
                  <a:pt x="70261" y="85217"/>
                </a:lnTo>
                <a:lnTo>
                  <a:pt x="76205" y="74492"/>
                </a:lnTo>
                <a:lnTo>
                  <a:pt x="80750" y="63763"/>
                </a:lnTo>
                <a:lnTo>
                  <a:pt x="82158" y="52413"/>
                </a:lnTo>
                <a:lnTo>
                  <a:pt x="80015" y="42875"/>
                </a:lnTo>
                <a:lnTo>
                  <a:pt x="78554" y="39116"/>
                </a:lnTo>
                <a:lnTo>
                  <a:pt x="73855" y="35001"/>
                </a:lnTo>
                <a:lnTo>
                  <a:pt x="72204" y="30822"/>
                </a:lnTo>
                <a:lnTo>
                  <a:pt x="69334" y="23545"/>
                </a:lnTo>
                <a:lnTo>
                  <a:pt x="69105" y="15278"/>
                </a:lnTo>
                <a:lnTo>
                  <a:pt x="65829" y="8039"/>
                </a:lnTo>
                <a:lnTo>
                  <a:pt x="62171" y="0"/>
                </a:lnTo>
                <a:lnTo>
                  <a:pt x="62743" y="3797"/>
                </a:lnTo>
                <a:lnTo>
                  <a:pt x="54665" y="5245"/>
                </a:lnTo>
                <a:lnTo>
                  <a:pt x="52710" y="7442"/>
                </a:lnTo>
                <a:lnTo>
                  <a:pt x="49789" y="9766"/>
                </a:lnTo>
                <a:lnTo>
                  <a:pt x="43185" y="8318"/>
                </a:lnTo>
                <a:lnTo>
                  <a:pt x="40607" y="10731"/>
                </a:lnTo>
                <a:lnTo>
                  <a:pt x="37736" y="13398"/>
                </a:lnTo>
                <a:lnTo>
                  <a:pt x="32352" y="15544"/>
                </a:lnTo>
                <a:lnTo>
                  <a:pt x="28796" y="18453"/>
                </a:lnTo>
                <a:lnTo>
                  <a:pt x="26522" y="20281"/>
                </a:lnTo>
                <a:lnTo>
                  <a:pt x="19588" y="19138"/>
                </a:lnTo>
                <a:lnTo>
                  <a:pt x="14851" y="22999"/>
                </a:lnTo>
                <a:lnTo>
                  <a:pt x="18559" y="289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687525" y="4222310"/>
            <a:ext cx="82158" cy="122415"/>
          </a:xfrm>
          <a:custGeom>
            <a:avLst/>
            <a:gdLst/>
            <a:ahLst/>
            <a:cxnLst/>
            <a:rect l="l" t="t" r="r" b="b"/>
            <a:pathLst>
              <a:path w="82158" h="122415">
                <a:moveTo>
                  <a:pt x="52710" y="7442"/>
                </a:moveTo>
                <a:lnTo>
                  <a:pt x="49789" y="9766"/>
                </a:lnTo>
                <a:lnTo>
                  <a:pt x="43185" y="8318"/>
                </a:lnTo>
                <a:lnTo>
                  <a:pt x="40607" y="10731"/>
                </a:lnTo>
                <a:lnTo>
                  <a:pt x="37736" y="13398"/>
                </a:lnTo>
                <a:lnTo>
                  <a:pt x="32352" y="15544"/>
                </a:lnTo>
                <a:lnTo>
                  <a:pt x="28796" y="18453"/>
                </a:lnTo>
                <a:lnTo>
                  <a:pt x="26522" y="20281"/>
                </a:lnTo>
                <a:lnTo>
                  <a:pt x="19588" y="19138"/>
                </a:lnTo>
                <a:lnTo>
                  <a:pt x="17315" y="20993"/>
                </a:lnTo>
                <a:lnTo>
                  <a:pt x="14851" y="22999"/>
                </a:lnTo>
                <a:lnTo>
                  <a:pt x="18559" y="28917"/>
                </a:lnTo>
                <a:lnTo>
                  <a:pt x="16248" y="31305"/>
                </a:lnTo>
                <a:lnTo>
                  <a:pt x="14013" y="33604"/>
                </a:lnTo>
                <a:lnTo>
                  <a:pt x="8615" y="36055"/>
                </a:lnTo>
                <a:lnTo>
                  <a:pt x="7002" y="38227"/>
                </a:lnTo>
                <a:lnTo>
                  <a:pt x="5478" y="40284"/>
                </a:lnTo>
                <a:lnTo>
                  <a:pt x="2164" y="42164"/>
                </a:lnTo>
                <a:lnTo>
                  <a:pt x="576" y="44411"/>
                </a:lnTo>
                <a:lnTo>
                  <a:pt x="0" y="54880"/>
                </a:lnTo>
                <a:lnTo>
                  <a:pt x="5247" y="65851"/>
                </a:lnTo>
                <a:lnTo>
                  <a:pt x="6837" y="69596"/>
                </a:lnTo>
                <a:lnTo>
                  <a:pt x="8606" y="81805"/>
                </a:lnTo>
                <a:lnTo>
                  <a:pt x="7092" y="93634"/>
                </a:lnTo>
                <a:lnTo>
                  <a:pt x="5669" y="102069"/>
                </a:lnTo>
                <a:lnTo>
                  <a:pt x="5675" y="116274"/>
                </a:lnTo>
                <a:lnTo>
                  <a:pt x="16990" y="122247"/>
                </a:lnTo>
                <a:lnTo>
                  <a:pt x="17950" y="122415"/>
                </a:lnTo>
                <a:lnTo>
                  <a:pt x="30503" y="122016"/>
                </a:lnTo>
                <a:lnTo>
                  <a:pt x="41795" y="117913"/>
                </a:lnTo>
                <a:lnTo>
                  <a:pt x="53203" y="112609"/>
                </a:lnTo>
                <a:lnTo>
                  <a:pt x="53561" y="112458"/>
                </a:lnTo>
                <a:lnTo>
                  <a:pt x="62629" y="104238"/>
                </a:lnTo>
                <a:lnTo>
                  <a:pt x="67001" y="92769"/>
                </a:lnTo>
                <a:lnTo>
                  <a:pt x="70261" y="85217"/>
                </a:lnTo>
                <a:lnTo>
                  <a:pt x="76205" y="74492"/>
                </a:lnTo>
                <a:lnTo>
                  <a:pt x="80750" y="63763"/>
                </a:lnTo>
                <a:lnTo>
                  <a:pt x="82158" y="52413"/>
                </a:lnTo>
                <a:lnTo>
                  <a:pt x="80015" y="42875"/>
                </a:lnTo>
                <a:lnTo>
                  <a:pt x="78554" y="39116"/>
                </a:lnTo>
                <a:lnTo>
                  <a:pt x="73855" y="35001"/>
                </a:lnTo>
                <a:lnTo>
                  <a:pt x="72204" y="30822"/>
                </a:lnTo>
                <a:lnTo>
                  <a:pt x="69334" y="23545"/>
                </a:lnTo>
                <a:lnTo>
                  <a:pt x="69105" y="15278"/>
                </a:lnTo>
                <a:lnTo>
                  <a:pt x="65829" y="8039"/>
                </a:lnTo>
                <a:lnTo>
                  <a:pt x="62171" y="0"/>
                </a:lnTo>
                <a:lnTo>
                  <a:pt x="62743" y="3797"/>
                </a:lnTo>
                <a:lnTo>
                  <a:pt x="54665" y="52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523766" y="4199687"/>
            <a:ext cx="271985" cy="339123"/>
          </a:xfrm>
          <a:custGeom>
            <a:avLst/>
            <a:gdLst/>
            <a:ahLst/>
            <a:cxnLst/>
            <a:rect l="l" t="t" r="r" b="b"/>
            <a:pathLst>
              <a:path w="271985" h="339123">
                <a:moveTo>
                  <a:pt x="127448" y="244969"/>
                </a:moveTo>
                <a:lnTo>
                  <a:pt x="127045" y="257591"/>
                </a:lnTo>
                <a:lnTo>
                  <a:pt x="127698" y="270078"/>
                </a:lnTo>
                <a:lnTo>
                  <a:pt x="128285" y="277551"/>
                </a:lnTo>
                <a:lnTo>
                  <a:pt x="129103" y="290351"/>
                </a:lnTo>
                <a:lnTo>
                  <a:pt x="131127" y="302755"/>
                </a:lnTo>
                <a:lnTo>
                  <a:pt x="136293" y="314664"/>
                </a:lnTo>
                <a:lnTo>
                  <a:pt x="144799" y="324632"/>
                </a:lnTo>
                <a:lnTo>
                  <a:pt x="155748" y="331987"/>
                </a:lnTo>
                <a:lnTo>
                  <a:pt x="168376" y="336575"/>
                </a:lnTo>
                <a:lnTo>
                  <a:pt x="180584" y="338625"/>
                </a:lnTo>
                <a:lnTo>
                  <a:pt x="193279" y="339123"/>
                </a:lnTo>
                <a:lnTo>
                  <a:pt x="206102" y="338040"/>
                </a:lnTo>
                <a:lnTo>
                  <a:pt x="218632" y="335332"/>
                </a:lnTo>
                <a:lnTo>
                  <a:pt x="230445" y="330955"/>
                </a:lnTo>
                <a:lnTo>
                  <a:pt x="241122" y="324866"/>
                </a:lnTo>
                <a:lnTo>
                  <a:pt x="252435" y="314727"/>
                </a:lnTo>
                <a:lnTo>
                  <a:pt x="259884" y="304174"/>
                </a:lnTo>
                <a:lnTo>
                  <a:pt x="265196" y="292450"/>
                </a:lnTo>
                <a:lnTo>
                  <a:pt x="268631" y="279854"/>
                </a:lnTo>
                <a:lnTo>
                  <a:pt x="270446" y="266687"/>
                </a:lnTo>
                <a:lnTo>
                  <a:pt x="271341" y="252716"/>
                </a:lnTo>
                <a:lnTo>
                  <a:pt x="271790" y="240035"/>
                </a:lnTo>
                <a:lnTo>
                  <a:pt x="271985" y="227344"/>
                </a:lnTo>
                <a:lnTo>
                  <a:pt x="271932" y="177749"/>
                </a:lnTo>
                <a:lnTo>
                  <a:pt x="266395" y="176403"/>
                </a:lnTo>
                <a:lnTo>
                  <a:pt x="264756" y="165125"/>
                </a:lnTo>
                <a:lnTo>
                  <a:pt x="259469" y="152457"/>
                </a:lnTo>
                <a:lnTo>
                  <a:pt x="252145" y="141859"/>
                </a:lnTo>
                <a:lnTo>
                  <a:pt x="246811" y="136791"/>
                </a:lnTo>
                <a:lnTo>
                  <a:pt x="238404" y="129730"/>
                </a:lnTo>
                <a:lnTo>
                  <a:pt x="231622" y="127711"/>
                </a:lnTo>
                <a:lnTo>
                  <a:pt x="219224" y="123661"/>
                </a:lnTo>
                <a:lnTo>
                  <a:pt x="208342" y="119645"/>
                </a:lnTo>
                <a:lnTo>
                  <a:pt x="195859" y="115290"/>
                </a:lnTo>
                <a:lnTo>
                  <a:pt x="189382" y="113195"/>
                </a:lnTo>
                <a:lnTo>
                  <a:pt x="181546" y="105816"/>
                </a:lnTo>
                <a:lnTo>
                  <a:pt x="176009" y="106184"/>
                </a:lnTo>
                <a:lnTo>
                  <a:pt x="168623" y="99527"/>
                </a:lnTo>
                <a:lnTo>
                  <a:pt x="158009" y="92370"/>
                </a:lnTo>
                <a:lnTo>
                  <a:pt x="146668" y="86367"/>
                </a:lnTo>
                <a:lnTo>
                  <a:pt x="135040" y="80924"/>
                </a:lnTo>
                <a:lnTo>
                  <a:pt x="123566" y="75447"/>
                </a:lnTo>
                <a:lnTo>
                  <a:pt x="112687" y="69342"/>
                </a:lnTo>
                <a:lnTo>
                  <a:pt x="105744" y="64804"/>
                </a:lnTo>
                <a:lnTo>
                  <a:pt x="95501" y="57514"/>
                </a:lnTo>
                <a:lnTo>
                  <a:pt x="85561" y="49566"/>
                </a:lnTo>
                <a:lnTo>
                  <a:pt x="75945" y="40817"/>
                </a:lnTo>
                <a:lnTo>
                  <a:pt x="69130" y="33947"/>
                </a:lnTo>
                <a:lnTo>
                  <a:pt x="60480" y="24670"/>
                </a:lnTo>
                <a:lnTo>
                  <a:pt x="52044" y="15405"/>
                </a:lnTo>
                <a:lnTo>
                  <a:pt x="47205" y="10147"/>
                </a:lnTo>
                <a:lnTo>
                  <a:pt x="36118" y="6921"/>
                </a:lnTo>
                <a:lnTo>
                  <a:pt x="34391" y="0"/>
                </a:lnTo>
                <a:lnTo>
                  <a:pt x="33957" y="87"/>
                </a:lnTo>
                <a:lnTo>
                  <a:pt x="22381" y="5150"/>
                </a:lnTo>
                <a:lnTo>
                  <a:pt x="11762" y="12266"/>
                </a:lnTo>
                <a:lnTo>
                  <a:pt x="0" y="17373"/>
                </a:lnTo>
                <a:lnTo>
                  <a:pt x="4749" y="21513"/>
                </a:lnTo>
                <a:lnTo>
                  <a:pt x="7734" y="31864"/>
                </a:lnTo>
                <a:lnTo>
                  <a:pt x="10375" y="38125"/>
                </a:lnTo>
                <a:lnTo>
                  <a:pt x="15443" y="48496"/>
                </a:lnTo>
                <a:lnTo>
                  <a:pt x="22168" y="59164"/>
                </a:lnTo>
                <a:lnTo>
                  <a:pt x="29857" y="69380"/>
                </a:lnTo>
                <a:lnTo>
                  <a:pt x="34276" y="75061"/>
                </a:lnTo>
                <a:lnTo>
                  <a:pt x="41860" y="85380"/>
                </a:lnTo>
                <a:lnTo>
                  <a:pt x="49294" y="95826"/>
                </a:lnTo>
                <a:lnTo>
                  <a:pt x="56796" y="106194"/>
                </a:lnTo>
                <a:lnTo>
                  <a:pt x="64581" y="116280"/>
                </a:lnTo>
                <a:lnTo>
                  <a:pt x="72866" y="125879"/>
                </a:lnTo>
                <a:lnTo>
                  <a:pt x="81865" y="134787"/>
                </a:lnTo>
                <a:lnTo>
                  <a:pt x="91795" y="142798"/>
                </a:lnTo>
                <a:lnTo>
                  <a:pt x="93781" y="144238"/>
                </a:lnTo>
                <a:lnTo>
                  <a:pt x="103985" y="152192"/>
                </a:lnTo>
                <a:lnTo>
                  <a:pt x="113848" y="160666"/>
                </a:lnTo>
                <a:lnTo>
                  <a:pt x="123208" y="169320"/>
                </a:lnTo>
                <a:lnTo>
                  <a:pt x="131902" y="177812"/>
                </a:lnTo>
                <a:lnTo>
                  <a:pt x="136944" y="182867"/>
                </a:lnTo>
                <a:lnTo>
                  <a:pt x="132283" y="188925"/>
                </a:lnTo>
                <a:lnTo>
                  <a:pt x="131902" y="196684"/>
                </a:lnTo>
                <a:lnTo>
                  <a:pt x="131180" y="206984"/>
                </a:lnTo>
                <a:lnTo>
                  <a:pt x="129896" y="219595"/>
                </a:lnTo>
                <a:lnTo>
                  <a:pt x="128525" y="232280"/>
                </a:lnTo>
                <a:lnTo>
                  <a:pt x="127448" y="24496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523765" y="4199687"/>
            <a:ext cx="272014" cy="339123"/>
          </a:xfrm>
          <a:custGeom>
            <a:avLst/>
            <a:gdLst/>
            <a:ahLst/>
            <a:cxnLst/>
            <a:rect l="l" t="t" r="r" b="b"/>
            <a:pathLst>
              <a:path w="272014" h="339123">
                <a:moveTo>
                  <a:pt x="34391" y="0"/>
                </a:moveTo>
                <a:lnTo>
                  <a:pt x="36118" y="6921"/>
                </a:lnTo>
                <a:lnTo>
                  <a:pt x="47205" y="10147"/>
                </a:lnTo>
                <a:lnTo>
                  <a:pt x="52044" y="15405"/>
                </a:lnTo>
                <a:lnTo>
                  <a:pt x="60480" y="24670"/>
                </a:lnTo>
                <a:lnTo>
                  <a:pt x="69130" y="33947"/>
                </a:lnTo>
                <a:lnTo>
                  <a:pt x="75945" y="40817"/>
                </a:lnTo>
                <a:lnTo>
                  <a:pt x="85561" y="49566"/>
                </a:lnTo>
                <a:lnTo>
                  <a:pt x="95501" y="57514"/>
                </a:lnTo>
                <a:lnTo>
                  <a:pt x="105744" y="64804"/>
                </a:lnTo>
                <a:lnTo>
                  <a:pt x="112687" y="69342"/>
                </a:lnTo>
                <a:lnTo>
                  <a:pt x="123566" y="75447"/>
                </a:lnTo>
                <a:lnTo>
                  <a:pt x="135040" y="80924"/>
                </a:lnTo>
                <a:lnTo>
                  <a:pt x="146668" y="86367"/>
                </a:lnTo>
                <a:lnTo>
                  <a:pt x="158009" y="92370"/>
                </a:lnTo>
                <a:lnTo>
                  <a:pt x="168623" y="99527"/>
                </a:lnTo>
                <a:lnTo>
                  <a:pt x="176009" y="106184"/>
                </a:lnTo>
                <a:lnTo>
                  <a:pt x="181546" y="105816"/>
                </a:lnTo>
                <a:lnTo>
                  <a:pt x="189382" y="113195"/>
                </a:lnTo>
                <a:lnTo>
                  <a:pt x="195859" y="115290"/>
                </a:lnTo>
                <a:lnTo>
                  <a:pt x="208342" y="119645"/>
                </a:lnTo>
                <a:lnTo>
                  <a:pt x="219224" y="123661"/>
                </a:lnTo>
                <a:lnTo>
                  <a:pt x="231622" y="127711"/>
                </a:lnTo>
                <a:lnTo>
                  <a:pt x="238404" y="129730"/>
                </a:lnTo>
                <a:lnTo>
                  <a:pt x="246811" y="136791"/>
                </a:lnTo>
                <a:lnTo>
                  <a:pt x="252145" y="141859"/>
                </a:lnTo>
                <a:lnTo>
                  <a:pt x="259469" y="152457"/>
                </a:lnTo>
                <a:lnTo>
                  <a:pt x="264629" y="164438"/>
                </a:lnTo>
                <a:lnTo>
                  <a:pt x="266395" y="176403"/>
                </a:lnTo>
                <a:lnTo>
                  <a:pt x="271932" y="177749"/>
                </a:lnTo>
                <a:lnTo>
                  <a:pt x="271932" y="189230"/>
                </a:lnTo>
                <a:lnTo>
                  <a:pt x="271967" y="201939"/>
                </a:lnTo>
                <a:lnTo>
                  <a:pt x="272014" y="214644"/>
                </a:lnTo>
                <a:lnTo>
                  <a:pt x="271985" y="227344"/>
                </a:lnTo>
                <a:lnTo>
                  <a:pt x="271790" y="240035"/>
                </a:lnTo>
                <a:lnTo>
                  <a:pt x="271341" y="252716"/>
                </a:lnTo>
                <a:lnTo>
                  <a:pt x="270550" y="265385"/>
                </a:lnTo>
                <a:lnTo>
                  <a:pt x="268631" y="279854"/>
                </a:lnTo>
                <a:lnTo>
                  <a:pt x="265196" y="292450"/>
                </a:lnTo>
                <a:lnTo>
                  <a:pt x="259884" y="304174"/>
                </a:lnTo>
                <a:lnTo>
                  <a:pt x="252435" y="314727"/>
                </a:lnTo>
                <a:lnTo>
                  <a:pt x="242591" y="323808"/>
                </a:lnTo>
                <a:lnTo>
                  <a:pt x="230445" y="330955"/>
                </a:lnTo>
                <a:lnTo>
                  <a:pt x="218632" y="335332"/>
                </a:lnTo>
                <a:lnTo>
                  <a:pt x="206102" y="338040"/>
                </a:lnTo>
                <a:lnTo>
                  <a:pt x="193279" y="339123"/>
                </a:lnTo>
                <a:lnTo>
                  <a:pt x="180584" y="338625"/>
                </a:lnTo>
                <a:lnTo>
                  <a:pt x="168376" y="336575"/>
                </a:lnTo>
                <a:lnTo>
                  <a:pt x="155748" y="331987"/>
                </a:lnTo>
                <a:lnTo>
                  <a:pt x="144799" y="324632"/>
                </a:lnTo>
                <a:lnTo>
                  <a:pt x="136293" y="314664"/>
                </a:lnTo>
                <a:lnTo>
                  <a:pt x="131127" y="302755"/>
                </a:lnTo>
                <a:lnTo>
                  <a:pt x="129103" y="290351"/>
                </a:lnTo>
                <a:lnTo>
                  <a:pt x="128285" y="277551"/>
                </a:lnTo>
                <a:lnTo>
                  <a:pt x="127698" y="270078"/>
                </a:lnTo>
                <a:lnTo>
                  <a:pt x="127045" y="257591"/>
                </a:lnTo>
                <a:lnTo>
                  <a:pt x="127448" y="244969"/>
                </a:lnTo>
                <a:lnTo>
                  <a:pt x="128525" y="232280"/>
                </a:lnTo>
                <a:lnTo>
                  <a:pt x="129896" y="219595"/>
                </a:lnTo>
                <a:lnTo>
                  <a:pt x="131180" y="206984"/>
                </a:lnTo>
                <a:lnTo>
                  <a:pt x="131902" y="196684"/>
                </a:lnTo>
                <a:lnTo>
                  <a:pt x="132283" y="188925"/>
                </a:lnTo>
                <a:lnTo>
                  <a:pt x="136944" y="182867"/>
                </a:lnTo>
                <a:lnTo>
                  <a:pt x="131902" y="177812"/>
                </a:lnTo>
                <a:lnTo>
                  <a:pt x="123208" y="169320"/>
                </a:lnTo>
                <a:lnTo>
                  <a:pt x="113848" y="160666"/>
                </a:lnTo>
                <a:lnTo>
                  <a:pt x="103985" y="152192"/>
                </a:lnTo>
                <a:lnTo>
                  <a:pt x="93781" y="144238"/>
                </a:lnTo>
                <a:lnTo>
                  <a:pt x="91795" y="142798"/>
                </a:lnTo>
                <a:lnTo>
                  <a:pt x="81865" y="134787"/>
                </a:lnTo>
                <a:lnTo>
                  <a:pt x="72866" y="125879"/>
                </a:lnTo>
                <a:lnTo>
                  <a:pt x="64581" y="116280"/>
                </a:lnTo>
                <a:lnTo>
                  <a:pt x="56796" y="106194"/>
                </a:lnTo>
                <a:lnTo>
                  <a:pt x="49294" y="95826"/>
                </a:lnTo>
                <a:lnTo>
                  <a:pt x="41860" y="85380"/>
                </a:lnTo>
                <a:lnTo>
                  <a:pt x="34276" y="75061"/>
                </a:lnTo>
                <a:lnTo>
                  <a:pt x="29857" y="69380"/>
                </a:lnTo>
                <a:lnTo>
                  <a:pt x="22168" y="59164"/>
                </a:lnTo>
                <a:lnTo>
                  <a:pt x="15443" y="48496"/>
                </a:lnTo>
                <a:lnTo>
                  <a:pt x="10375" y="38125"/>
                </a:lnTo>
                <a:lnTo>
                  <a:pt x="7734" y="31864"/>
                </a:lnTo>
                <a:lnTo>
                  <a:pt x="4749" y="21513"/>
                </a:lnTo>
                <a:lnTo>
                  <a:pt x="0" y="17373"/>
                </a:lnTo>
                <a:lnTo>
                  <a:pt x="11762" y="12266"/>
                </a:lnTo>
                <a:lnTo>
                  <a:pt x="22381" y="5150"/>
                </a:lnTo>
                <a:lnTo>
                  <a:pt x="33957" y="87"/>
                </a:lnTo>
                <a:lnTo>
                  <a:pt x="3439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638081" y="4338327"/>
            <a:ext cx="270510" cy="668985"/>
          </a:xfrm>
          <a:custGeom>
            <a:avLst/>
            <a:gdLst/>
            <a:ahLst/>
            <a:cxnLst/>
            <a:rect l="l" t="t" r="r" b="b"/>
            <a:pathLst>
              <a:path w="270509" h="668985">
                <a:moveTo>
                  <a:pt x="45056" y="418668"/>
                </a:moveTo>
                <a:lnTo>
                  <a:pt x="45784" y="431300"/>
                </a:lnTo>
                <a:lnTo>
                  <a:pt x="46175" y="444069"/>
                </a:lnTo>
                <a:lnTo>
                  <a:pt x="46041" y="470302"/>
                </a:lnTo>
                <a:lnTo>
                  <a:pt x="46156" y="483011"/>
                </a:lnTo>
                <a:lnTo>
                  <a:pt x="46643" y="495685"/>
                </a:lnTo>
                <a:lnTo>
                  <a:pt x="47066" y="501751"/>
                </a:lnTo>
                <a:lnTo>
                  <a:pt x="48267" y="514417"/>
                </a:lnTo>
                <a:lnTo>
                  <a:pt x="49660" y="527013"/>
                </a:lnTo>
                <a:lnTo>
                  <a:pt x="51017" y="539598"/>
                </a:lnTo>
                <a:lnTo>
                  <a:pt x="52112" y="552231"/>
                </a:lnTo>
                <a:lnTo>
                  <a:pt x="52719" y="564973"/>
                </a:lnTo>
                <a:lnTo>
                  <a:pt x="52781" y="608495"/>
                </a:lnTo>
                <a:lnTo>
                  <a:pt x="53802" y="621140"/>
                </a:lnTo>
                <a:lnTo>
                  <a:pt x="55516" y="633744"/>
                </a:lnTo>
                <a:lnTo>
                  <a:pt x="57136" y="646356"/>
                </a:lnTo>
                <a:lnTo>
                  <a:pt x="57734" y="653897"/>
                </a:lnTo>
                <a:lnTo>
                  <a:pt x="58381" y="666318"/>
                </a:lnTo>
                <a:lnTo>
                  <a:pt x="55702" y="668985"/>
                </a:lnTo>
                <a:lnTo>
                  <a:pt x="69710" y="668451"/>
                </a:lnTo>
                <a:lnTo>
                  <a:pt x="82859" y="667761"/>
                </a:lnTo>
                <a:lnTo>
                  <a:pt x="95641" y="666713"/>
                </a:lnTo>
                <a:lnTo>
                  <a:pt x="108147" y="665290"/>
                </a:lnTo>
                <a:lnTo>
                  <a:pt x="120468" y="663474"/>
                </a:lnTo>
                <a:lnTo>
                  <a:pt x="128422" y="662076"/>
                </a:lnTo>
                <a:lnTo>
                  <a:pt x="126602" y="650034"/>
                </a:lnTo>
                <a:lnTo>
                  <a:pt x="126838" y="636701"/>
                </a:lnTo>
                <a:lnTo>
                  <a:pt x="126834" y="631037"/>
                </a:lnTo>
                <a:lnTo>
                  <a:pt x="126509" y="618350"/>
                </a:lnTo>
                <a:lnTo>
                  <a:pt x="126290" y="592975"/>
                </a:lnTo>
                <a:lnTo>
                  <a:pt x="126098" y="583501"/>
                </a:lnTo>
                <a:lnTo>
                  <a:pt x="125844" y="575094"/>
                </a:lnTo>
                <a:lnTo>
                  <a:pt x="124752" y="566788"/>
                </a:lnTo>
                <a:lnTo>
                  <a:pt x="124637" y="558355"/>
                </a:lnTo>
                <a:lnTo>
                  <a:pt x="124510" y="548462"/>
                </a:lnTo>
                <a:lnTo>
                  <a:pt x="128943" y="544779"/>
                </a:lnTo>
                <a:lnTo>
                  <a:pt x="129019" y="535355"/>
                </a:lnTo>
                <a:lnTo>
                  <a:pt x="128789" y="522443"/>
                </a:lnTo>
                <a:lnTo>
                  <a:pt x="127430" y="509700"/>
                </a:lnTo>
                <a:lnTo>
                  <a:pt x="124637" y="498500"/>
                </a:lnTo>
                <a:lnTo>
                  <a:pt x="123164" y="496316"/>
                </a:lnTo>
                <a:lnTo>
                  <a:pt x="128104" y="499948"/>
                </a:lnTo>
                <a:lnTo>
                  <a:pt x="133794" y="508939"/>
                </a:lnTo>
                <a:lnTo>
                  <a:pt x="135953" y="514731"/>
                </a:lnTo>
                <a:lnTo>
                  <a:pt x="138468" y="521487"/>
                </a:lnTo>
                <a:lnTo>
                  <a:pt x="138671" y="527824"/>
                </a:lnTo>
                <a:lnTo>
                  <a:pt x="142074" y="534682"/>
                </a:lnTo>
                <a:lnTo>
                  <a:pt x="145262" y="541121"/>
                </a:lnTo>
                <a:lnTo>
                  <a:pt x="147866" y="547852"/>
                </a:lnTo>
                <a:lnTo>
                  <a:pt x="151003" y="554253"/>
                </a:lnTo>
                <a:lnTo>
                  <a:pt x="157030" y="565256"/>
                </a:lnTo>
                <a:lnTo>
                  <a:pt x="163936" y="575934"/>
                </a:lnTo>
                <a:lnTo>
                  <a:pt x="171361" y="586401"/>
                </a:lnTo>
                <a:lnTo>
                  <a:pt x="178947" y="596770"/>
                </a:lnTo>
                <a:lnTo>
                  <a:pt x="186335" y="607157"/>
                </a:lnTo>
                <a:lnTo>
                  <a:pt x="192163" y="616038"/>
                </a:lnTo>
                <a:lnTo>
                  <a:pt x="195922" y="622109"/>
                </a:lnTo>
                <a:lnTo>
                  <a:pt x="199377" y="629005"/>
                </a:lnTo>
                <a:lnTo>
                  <a:pt x="202399" y="635495"/>
                </a:lnTo>
                <a:lnTo>
                  <a:pt x="206273" y="643775"/>
                </a:lnTo>
                <a:lnTo>
                  <a:pt x="206222" y="643305"/>
                </a:lnTo>
                <a:lnTo>
                  <a:pt x="216827" y="643699"/>
                </a:lnTo>
                <a:lnTo>
                  <a:pt x="227648" y="644581"/>
                </a:lnTo>
                <a:lnTo>
                  <a:pt x="243368" y="645013"/>
                </a:lnTo>
                <a:lnTo>
                  <a:pt x="256641" y="642382"/>
                </a:lnTo>
                <a:lnTo>
                  <a:pt x="260553" y="637209"/>
                </a:lnTo>
                <a:lnTo>
                  <a:pt x="264007" y="637108"/>
                </a:lnTo>
                <a:lnTo>
                  <a:pt x="267081" y="638606"/>
                </a:lnTo>
                <a:lnTo>
                  <a:pt x="270510" y="639305"/>
                </a:lnTo>
                <a:lnTo>
                  <a:pt x="263957" y="628510"/>
                </a:lnTo>
                <a:lnTo>
                  <a:pt x="258734" y="616832"/>
                </a:lnTo>
                <a:lnTo>
                  <a:pt x="254302" y="604721"/>
                </a:lnTo>
                <a:lnTo>
                  <a:pt x="250123" y="592624"/>
                </a:lnTo>
                <a:lnTo>
                  <a:pt x="246951" y="584136"/>
                </a:lnTo>
                <a:lnTo>
                  <a:pt x="242170" y="572356"/>
                </a:lnTo>
                <a:lnTo>
                  <a:pt x="237260" y="560659"/>
                </a:lnTo>
                <a:lnTo>
                  <a:pt x="232194" y="549032"/>
                </a:lnTo>
                <a:lnTo>
                  <a:pt x="226947" y="537458"/>
                </a:lnTo>
                <a:lnTo>
                  <a:pt x="224510" y="532244"/>
                </a:lnTo>
                <a:lnTo>
                  <a:pt x="219653" y="520540"/>
                </a:lnTo>
                <a:lnTo>
                  <a:pt x="215756" y="508525"/>
                </a:lnTo>
                <a:lnTo>
                  <a:pt x="212511" y="496286"/>
                </a:lnTo>
                <a:lnTo>
                  <a:pt x="209613" y="483908"/>
                </a:lnTo>
                <a:lnTo>
                  <a:pt x="206755" y="471478"/>
                </a:lnTo>
                <a:lnTo>
                  <a:pt x="203632" y="459082"/>
                </a:lnTo>
                <a:lnTo>
                  <a:pt x="199999" y="446989"/>
                </a:lnTo>
                <a:lnTo>
                  <a:pt x="195504" y="435094"/>
                </a:lnTo>
                <a:lnTo>
                  <a:pt x="190330" y="423482"/>
                </a:lnTo>
                <a:lnTo>
                  <a:pt x="184836" y="412008"/>
                </a:lnTo>
                <a:lnTo>
                  <a:pt x="179377" y="400529"/>
                </a:lnTo>
                <a:lnTo>
                  <a:pt x="174312" y="388899"/>
                </a:lnTo>
                <a:lnTo>
                  <a:pt x="172237" y="383527"/>
                </a:lnTo>
                <a:lnTo>
                  <a:pt x="170675" y="371578"/>
                </a:lnTo>
                <a:lnTo>
                  <a:pt x="173236" y="360166"/>
                </a:lnTo>
                <a:lnTo>
                  <a:pt x="177045" y="348595"/>
                </a:lnTo>
                <a:lnTo>
                  <a:pt x="178739" y="341261"/>
                </a:lnTo>
                <a:lnTo>
                  <a:pt x="180321" y="328770"/>
                </a:lnTo>
                <a:lnTo>
                  <a:pt x="181134" y="316193"/>
                </a:lnTo>
                <a:lnTo>
                  <a:pt x="181205" y="303572"/>
                </a:lnTo>
                <a:lnTo>
                  <a:pt x="180557" y="290949"/>
                </a:lnTo>
                <a:lnTo>
                  <a:pt x="179215" y="278369"/>
                </a:lnTo>
                <a:lnTo>
                  <a:pt x="177204" y="265873"/>
                </a:lnTo>
                <a:lnTo>
                  <a:pt x="174547" y="253504"/>
                </a:lnTo>
                <a:lnTo>
                  <a:pt x="171270" y="241305"/>
                </a:lnTo>
                <a:lnTo>
                  <a:pt x="167396" y="229318"/>
                </a:lnTo>
                <a:lnTo>
                  <a:pt x="162951" y="217586"/>
                </a:lnTo>
                <a:lnTo>
                  <a:pt x="156265" y="202360"/>
                </a:lnTo>
                <a:lnTo>
                  <a:pt x="152121" y="190344"/>
                </a:lnTo>
                <a:lnTo>
                  <a:pt x="151638" y="187960"/>
                </a:lnTo>
                <a:lnTo>
                  <a:pt x="152233" y="175528"/>
                </a:lnTo>
                <a:lnTo>
                  <a:pt x="155835" y="163939"/>
                </a:lnTo>
                <a:lnTo>
                  <a:pt x="156718" y="160540"/>
                </a:lnTo>
                <a:lnTo>
                  <a:pt x="158283" y="147984"/>
                </a:lnTo>
                <a:lnTo>
                  <a:pt x="158356" y="82105"/>
                </a:lnTo>
                <a:lnTo>
                  <a:pt x="158804" y="68568"/>
                </a:lnTo>
                <a:lnTo>
                  <a:pt x="159364" y="57923"/>
                </a:lnTo>
                <a:lnTo>
                  <a:pt x="159118" y="46863"/>
                </a:lnTo>
                <a:lnTo>
                  <a:pt x="157365" y="36336"/>
                </a:lnTo>
                <a:lnTo>
                  <a:pt x="152987" y="22759"/>
                </a:lnTo>
                <a:lnTo>
                  <a:pt x="145961" y="9733"/>
                </a:lnTo>
                <a:lnTo>
                  <a:pt x="136265" y="862"/>
                </a:lnTo>
                <a:lnTo>
                  <a:pt x="134277" y="0"/>
                </a:lnTo>
                <a:lnTo>
                  <a:pt x="142645" y="7415"/>
                </a:lnTo>
                <a:lnTo>
                  <a:pt x="147942" y="20373"/>
                </a:lnTo>
                <a:lnTo>
                  <a:pt x="150793" y="34971"/>
                </a:lnTo>
                <a:lnTo>
                  <a:pt x="151777" y="46126"/>
                </a:lnTo>
                <a:lnTo>
                  <a:pt x="151978" y="59114"/>
                </a:lnTo>
                <a:lnTo>
                  <a:pt x="151148" y="71375"/>
                </a:lnTo>
                <a:lnTo>
                  <a:pt x="149009" y="83928"/>
                </a:lnTo>
                <a:lnTo>
                  <a:pt x="148653" y="85496"/>
                </a:lnTo>
                <a:lnTo>
                  <a:pt x="145958" y="97397"/>
                </a:lnTo>
                <a:lnTo>
                  <a:pt x="143030" y="110090"/>
                </a:lnTo>
                <a:lnTo>
                  <a:pt x="139610" y="123125"/>
                </a:lnTo>
                <a:lnTo>
                  <a:pt x="135441" y="136054"/>
                </a:lnTo>
                <a:lnTo>
                  <a:pt x="130264" y="148427"/>
                </a:lnTo>
                <a:lnTo>
                  <a:pt x="123823" y="159795"/>
                </a:lnTo>
                <a:lnTo>
                  <a:pt x="115859" y="169711"/>
                </a:lnTo>
                <a:lnTo>
                  <a:pt x="106311" y="177596"/>
                </a:lnTo>
                <a:lnTo>
                  <a:pt x="94663" y="183432"/>
                </a:lnTo>
                <a:lnTo>
                  <a:pt x="82633" y="186428"/>
                </a:lnTo>
                <a:lnTo>
                  <a:pt x="69728" y="187529"/>
                </a:lnTo>
                <a:lnTo>
                  <a:pt x="65735" y="187629"/>
                </a:lnTo>
                <a:lnTo>
                  <a:pt x="53340" y="187845"/>
                </a:lnTo>
                <a:lnTo>
                  <a:pt x="53860" y="180467"/>
                </a:lnTo>
                <a:lnTo>
                  <a:pt x="48869" y="170649"/>
                </a:lnTo>
                <a:lnTo>
                  <a:pt x="43180" y="159274"/>
                </a:lnTo>
                <a:lnTo>
                  <a:pt x="37726" y="147922"/>
                </a:lnTo>
                <a:lnTo>
                  <a:pt x="32479" y="136410"/>
                </a:lnTo>
                <a:lnTo>
                  <a:pt x="28054" y="126111"/>
                </a:lnTo>
                <a:lnTo>
                  <a:pt x="23971" y="114284"/>
                </a:lnTo>
                <a:lnTo>
                  <a:pt x="22323" y="102097"/>
                </a:lnTo>
                <a:lnTo>
                  <a:pt x="22999" y="94195"/>
                </a:lnTo>
                <a:lnTo>
                  <a:pt x="23431" y="91732"/>
                </a:lnTo>
                <a:lnTo>
                  <a:pt x="20447" y="85699"/>
                </a:lnTo>
                <a:lnTo>
                  <a:pt x="21526" y="84353"/>
                </a:lnTo>
                <a:lnTo>
                  <a:pt x="14719" y="84353"/>
                </a:lnTo>
                <a:lnTo>
                  <a:pt x="14719" y="85648"/>
                </a:lnTo>
                <a:lnTo>
                  <a:pt x="7861" y="85661"/>
                </a:lnTo>
                <a:lnTo>
                  <a:pt x="6749" y="97993"/>
                </a:lnTo>
                <a:lnTo>
                  <a:pt x="4951" y="110644"/>
                </a:lnTo>
                <a:lnTo>
                  <a:pt x="2924" y="123445"/>
                </a:lnTo>
                <a:lnTo>
                  <a:pt x="1130" y="136231"/>
                </a:lnTo>
                <a:lnTo>
                  <a:pt x="27" y="148834"/>
                </a:lnTo>
                <a:lnTo>
                  <a:pt x="0" y="159753"/>
                </a:lnTo>
                <a:lnTo>
                  <a:pt x="272" y="172364"/>
                </a:lnTo>
                <a:lnTo>
                  <a:pt x="563" y="185107"/>
                </a:lnTo>
                <a:lnTo>
                  <a:pt x="1966" y="197652"/>
                </a:lnTo>
                <a:lnTo>
                  <a:pt x="3086" y="202552"/>
                </a:lnTo>
                <a:lnTo>
                  <a:pt x="6451" y="214842"/>
                </a:lnTo>
                <a:lnTo>
                  <a:pt x="9684" y="227024"/>
                </a:lnTo>
                <a:lnTo>
                  <a:pt x="12632" y="239383"/>
                </a:lnTo>
                <a:lnTo>
                  <a:pt x="13385" y="242912"/>
                </a:lnTo>
                <a:lnTo>
                  <a:pt x="16453" y="255723"/>
                </a:lnTo>
                <a:lnTo>
                  <a:pt x="20148" y="267612"/>
                </a:lnTo>
                <a:lnTo>
                  <a:pt x="24583" y="279121"/>
                </a:lnTo>
                <a:lnTo>
                  <a:pt x="29873" y="290790"/>
                </a:lnTo>
                <a:lnTo>
                  <a:pt x="31470" y="294055"/>
                </a:lnTo>
                <a:lnTo>
                  <a:pt x="36945" y="305483"/>
                </a:lnTo>
                <a:lnTo>
                  <a:pt x="41797" y="317572"/>
                </a:lnTo>
                <a:lnTo>
                  <a:pt x="44985" y="329901"/>
                </a:lnTo>
                <a:lnTo>
                  <a:pt x="45491" y="333921"/>
                </a:lnTo>
                <a:lnTo>
                  <a:pt x="46186" y="346582"/>
                </a:lnTo>
                <a:lnTo>
                  <a:pt x="46181" y="359256"/>
                </a:lnTo>
                <a:lnTo>
                  <a:pt x="45722" y="371931"/>
                </a:lnTo>
                <a:lnTo>
                  <a:pt x="45056" y="384595"/>
                </a:lnTo>
                <a:lnTo>
                  <a:pt x="44602" y="393382"/>
                </a:lnTo>
                <a:lnTo>
                  <a:pt x="44495" y="406065"/>
                </a:lnTo>
                <a:lnTo>
                  <a:pt x="45056" y="4186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638081" y="4338327"/>
            <a:ext cx="270510" cy="668985"/>
          </a:xfrm>
          <a:custGeom>
            <a:avLst/>
            <a:gdLst/>
            <a:ahLst/>
            <a:cxnLst/>
            <a:rect l="l" t="t" r="r" b="b"/>
            <a:pathLst>
              <a:path w="270509" h="668985">
                <a:moveTo>
                  <a:pt x="123164" y="496316"/>
                </a:moveTo>
                <a:lnTo>
                  <a:pt x="128104" y="499948"/>
                </a:lnTo>
                <a:lnTo>
                  <a:pt x="133794" y="508939"/>
                </a:lnTo>
                <a:lnTo>
                  <a:pt x="135953" y="514731"/>
                </a:lnTo>
                <a:lnTo>
                  <a:pt x="138468" y="521487"/>
                </a:lnTo>
                <a:lnTo>
                  <a:pt x="138671" y="527824"/>
                </a:lnTo>
                <a:lnTo>
                  <a:pt x="142074" y="534682"/>
                </a:lnTo>
                <a:lnTo>
                  <a:pt x="145262" y="541121"/>
                </a:lnTo>
                <a:lnTo>
                  <a:pt x="147866" y="547852"/>
                </a:lnTo>
                <a:lnTo>
                  <a:pt x="151003" y="554253"/>
                </a:lnTo>
                <a:lnTo>
                  <a:pt x="157030" y="565256"/>
                </a:lnTo>
                <a:lnTo>
                  <a:pt x="163936" y="575934"/>
                </a:lnTo>
                <a:lnTo>
                  <a:pt x="171361" y="586401"/>
                </a:lnTo>
                <a:lnTo>
                  <a:pt x="178947" y="596770"/>
                </a:lnTo>
                <a:lnTo>
                  <a:pt x="186335" y="607157"/>
                </a:lnTo>
                <a:lnTo>
                  <a:pt x="192163" y="616038"/>
                </a:lnTo>
                <a:lnTo>
                  <a:pt x="195922" y="622109"/>
                </a:lnTo>
                <a:lnTo>
                  <a:pt x="199377" y="629005"/>
                </a:lnTo>
                <a:lnTo>
                  <a:pt x="202399" y="635495"/>
                </a:lnTo>
                <a:lnTo>
                  <a:pt x="206273" y="643775"/>
                </a:lnTo>
                <a:lnTo>
                  <a:pt x="206222" y="643305"/>
                </a:lnTo>
                <a:lnTo>
                  <a:pt x="216827" y="643699"/>
                </a:lnTo>
                <a:lnTo>
                  <a:pt x="227648" y="644581"/>
                </a:lnTo>
                <a:lnTo>
                  <a:pt x="243368" y="645013"/>
                </a:lnTo>
                <a:lnTo>
                  <a:pt x="256641" y="642382"/>
                </a:lnTo>
                <a:lnTo>
                  <a:pt x="260553" y="637209"/>
                </a:lnTo>
                <a:lnTo>
                  <a:pt x="264007" y="637108"/>
                </a:lnTo>
                <a:lnTo>
                  <a:pt x="267081" y="638606"/>
                </a:lnTo>
                <a:lnTo>
                  <a:pt x="270510" y="639305"/>
                </a:lnTo>
                <a:lnTo>
                  <a:pt x="263957" y="628510"/>
                </a:lnTo>
                <a:lnTo>
                  <a:pt x="258734" y="616832"/>
                </a:lnTo>
                <a:lnTo>
                  <a:pt x="254302" y="604721"/>
                </a:lnTo>
                <a:lnTo>
                  <a:pt x="250123" y="592624"/>
                </a:lnTo>
                <a:lnTo>
                  <a:pt x="246951" y="584136"/>
                </a:lnTo>
                <a:lnTo>
                  <a:pt x="242170" y="572356"/>
                </a:lnTo>
                <a:lnTo>
                  <a:pt x="237260" y="560659"/>
                </a:lnTo>
                <a:lnTo>
                  <a:pt x="232194" y="549032"/>
                </a:lnTo>
                <a:lnTo>
                  <a:pt x="226947" y="537458"/>
                </a:lnTo>
                <a:lnTo>
                  <a:pt x="224510" y="532244"/>
                </a:lnTo>
                <a:lnTo>
                  <a:pt x="219653" y="520540"/>
                </a:lnTo>
                <a:lnTo>
                  <a:pt x="215756" y="508525"/>
                </a:lnTo>
                <a:lnTo>
                  <a:pt x="212511" y="496286"/>
                </a:lnTo>
                <a:lnTo>
                  <a:pt x="209613" y="483908"/>
                </a:lnTo>
                <a:lnTo>
                  <a:pt x="206755" y="471478"/>
                </a:lnTo>
                <a:lnTo>
                  <a:pt x="203632" y="459082"/>
                </a:lnTo>
                <a:lnTo>
                  <a:pt x="199999" y="446989"/>
                </a:lnTo>
                <a:lnTo>
                  <a:pt x="195504" y="435094"/>
                </a:lnTo>
                <a:lnTo>
                  <a:pt x="190330" y="423482"/>
                </a:lnTo>
                <a:lnTo>
                  <a:pt x="184836" y="412008"/>
                </a:lnTo>
                <a:lnTo>
                  <a:pt x="179377" y="400529"/>
                </a:lnTo>
                <a:lnTo>
                  <a:pt x="174312" y="388899"/>
                </a:lnTo>
                <a:lnTo>
                  <a:pt x="172237" y="383527"/>
                </a:lnTo>
                <a:lnTo>
                  <a:pt x="170675" y="371578"/>
                </a:lnTo>
                <a:lnTo>
                  <a:pt x="173236" y="360166"/>
                </a:lnTo>
                <a:lnTo>
                  <a:pt x="177045" y="348595"/>
                </a:lnTo>
                <a:lnTo>
                  <a:pt x="178739" y="341261"/>
                </a:lnTo>
                <a:lnTo>
                  <a:pt x="180321" y="328770"/>
                </a:lnTo>
                <a:lnTo>
                  <a:pt x="181134" y="316193"/>
                </a:lnTo>
                <a:lnTo>
                  <a:pt x="181205" y="303572"/>
                </a:lnTo>
                <a:lnTo>
                  <a:pt x="180557" y="290949"/>
                </a:lnTo>
                <a:lnTo>
                  <a:pt x="179215" y="278369"/>
                </a:lnTo>
                <a:lnTo>
                  <a:pt x="177204" y="265873"/>
                </a:lnTo>
                <a:lnTo>
                  <a:pt x="174547" y="253504"/>
                </a:lnTo>
                <a:lnTo>
                  <a:pt x="171270" y="241305"/>
                </a:lnTo>
                <a:lnTo>
                  <a:pt x="167396" y="229318"/>
                </a:lnTo>
                <a:lnTo>
                  <a:pt x="162951" y="217586"/>
                </a:lnTo>
                <a:lnTo>
                  <a:pt x="156265" y="202360"/>
                </a:lnTo>
                <a:lnTo>
                  <a:pt x="152121" y="190344"/>
                </a:lnTo>
                <a:lnTo>
                  <a:pt x="151638" y="187960"/>
                </a:lnTo>
                <a:lnTo>
                  <a:pt x="152233" y="175528"/>
                </a:lnTo>
                <a:lnTo>
                  <a:pt x="155835" y="163939"/>
                </a:lnTo>
                <a:lnTo>
                  <a:pt x="156718" y="160540"/>
                </a:lnTo>
                <a:lnTo>
                  <a:pt x="158283" y="147984"/>
                </a:lnTo>
                <a:lnTo>
                  <a:pt x="158371" y="135317"/>
                </a:lnTo>
                <a:lnTo>
                  <a:pt x="158356" y="132029"/>
                </a:lnTo>
                <a:lnTo>
                  <a:pt x="158356" y="82105"/>
                </a:lnTo>
                <a:lnTo>
                  <a:pt x="158804" y="68568"/>
                </a:lnTo>
                <a:lnTo>
                  <a:pt x="159364" y="57923"/>
                </a:lnTo>
                <a:lnTo>
                  <a:pt x="159118" y="46863"/>
                </a:lnTo>
                <a:lnTo>
                  <a:pt x="157365" y="36336"/>
                </a:lnTo>
                <a:lnTo>
                  <a:pt x="152987" y="22759"/>
                </a:lnTo>
                <a:lnTo>
                  <a:pt x="145961" y="9733"/>
                </a:lnTo>
                <a:lnTo>
                  <a:pt x="136265" y="862"/>
                </a:lnTo>
                <a:lnTo>
                  <a:pt x="134277" y="0"/>
                </a:lnTo>
                <a:lnTo>
                  <a:pt x="142645" y="7415"/>
                </a:lnTo>
                <a:lnTo>
                  <a:pt x="147942" y="20373"/>
                </a:lnTo>
                <a:lnTo>
                  <a:pt x="150793" y="34971"/>
                </a:lnTo>
                <a:lnTo>
                  <a:pt x="151777" y="46126"/>
                </a:lnTo>
                <a:lnTo>
                  <a:pt x="151978" y="59114"/>
                </a:lnTo>
                <a:lnTo>
                  <a:pt x="151148" y="71375"/>
                </a:lnTo>
                <a:lnTo>
                  <a:pt x="149009" y="83928"/>
                </a:lnTo>
                <a:lnTo>
                  <a:pt x="148653" y="85496"/>
                </a:lnTo>
                <a:lnTo>
                  <a:pt x="145958" y="97397"/>
                </a:lnTo>
                <a:lnTo>
                  <a:pt x="143030" y="110090"/>
                </a:lnTo>
                <a:lnTo>
                  <a:pt x="139610" y="123125"/>
                </a:lnTo>
                <a:lnTo>
                  <a:pt x="135441" y="136054"/>
                </a:lnTo>
                <a:lnTo>
                  <a:pt x="130264" y="148427"/>
                </a:lnTo>
                <a:lnTo>
                  <a:pt x="123823" y="159795"/>
                </a:lnTo>
                <a:lnTo>
                  <a:pt x="115859" y="169711"/>
                </a:lnTo>
                <a:lnTo>
                  <a:pt x="106311" y="177596"/>
                </a:lnTo>
                <a:lnTo>
                  <a:pt x="94663" y="183432"/>
                </a:lnTo>
                <a:lnTo>
                  <a:pt x="82633" y="186428"/>
                </a:lnTo>
                <a:lnTo>
                  <a:pt x="69728" y="187529"/>
                </a:lnTo>
                <a:lnTo>
                  <a:pt x="65735" y="187629"/>
                </a:lnTo>
                <a:lnTo>
                  <a:pt x="53340" y="187845"/>
                </a:lnTo>
                <a:lnTo>
                  <a:pt x="53860" y="180467"/>
                </a:lnTo>
                <a:lnTo>
                  <a:pt x="48869" y="170649"/>
                </a:lnTo>
                <a:lnTo>
                  <a:pt x="43180" y="159274"/>
                </a:lnTo>
                <a:lnTo>
                  <a:pt x="37726" y="147922"/>
                </a:lnTo>
                <a:lnTo>
                  <a:pt x="32479" y="136410"/>
                </a:lnTo>
                <a:lnTo>
                  <a:pt x="28054" y="126111"/>
                </a:lnTo>
                <a:lnTo>
                  <a:pt x="23971" y="114284"/>
                </a:lnTo>
                <a:lnTo>
                  <a:pt x="22323" y="102097"/>
                </a:lnTo>
                <a:lnTo>
                  <a:pt x="22999" y="94195"/>
                </a:lnTo>
                <a:lnTo>
                  <a:pt x="23431" y="91732"/>
                </a:lnTo>
                <a:lnTo>
                  <a:pt x="20447" y="85699"/>
                </a:lnTo>
                <a:lnTo>
                  <a:pt x="21526" y="84353"/>
                </a:lnTo>
                <a:lnTo>
                  <a:pt x="14719" y="84353"/>
                </a:lnTo>
                <a:lnTo>
                  <a:pt x="14719" y="85648"/>
                </a:lnTo>
                <a:lnTo>
                  <a:pt x="7861" y="85661"/>
                </a:lnTo>
                <a:lnTo>
                  <a:pt x="6749" y="97993"/>
                </a:lnTo>
                <a:lnTo>
                  <a:pt x="4951" y="110644"/>
                </a:lnTo>
                <a:lnTo>
                  <a:pt x="2924" y="123445"/>
                </a:lnTo>
                <a:lnTo>
                  <a:pt x="1130" y="136231"/>
                </a:lnTo>
                <a:lnTo>
                  <a:pt x="27" y="148834"/>
                </a:lnTo>
                <a:lnTo>
                  <a:pt x="0" y="159753"/>
                </a:lnTo>
                <a:lnTo>
                  <a:pt x="272" y="172364"/>
                </a:lnTo>
                <a:lnTo>
                  <a:pt x="563" y="185107"/>
                </a:lnTo>
                <a:lnTo>
                  <a:pt x="1966" y="197652"/>
                </a:lnTo>
                <a:lnTo>
                  <a:pt x="3086" y="202552"/>
                </a:lnTo>
                <a:lnTo>
                  <a:pt x="6451" y="214842"/>
                </a:lnTo>
                <a:lnTo>
                  <a:pt x="9684" y="227024"/>
                </a:lnTo>
                <a:lnTo>
                  <a:pt x="12632" y="239383"/>
                </a:lnTo>
                <a:lnTo>
                  <a:pt x="13385" y="242912"/>
                </a:lnTo>
                <a:lnTo>
                  <a:pt x="16453" y="255723"/>
                </a:lnTo>
                <a:lnTo>
                  <a:pt x="20148" y="267612"/>
                </a:lnTo>
                <a:lnTo>
                  <a:pt x="24583" y="279121"/>
                </a:lnTo>
                <a:lnTo>
                  <a:pt x="29873" y="290790"/>
                </a:lnTo>
                <a:lnTo>
                  <a:pt x="31470" y="294055"/>
                </a:lnTo>
                <a:lnTo>
                  <a:pt x="36945" y="305483"/>
                </a:lnTo>
                <a:lnTo>
                  <a:pt x="41797" y="317572"/>
                </a:lnTo>
                <a:lnTo>
                  <a:pt x="44985" y="329901"/>
                </a:lnTo>
                <a:lnTo>
                  <a:pt x="45491" y="333921"/>
                </a:lnTo>
                <a:lnTo>
                  <a:pt x="46186" y="346582"/>
                </a:lnTo>
                <a:lnTo>
                  <a:pt x="46181" y="359256"/>
                </a:lnTo>
                <a:lnTo>
                  <a:pt x="45722" y="371931"/>
                </a:lnTo>
                <a:lnTo>
                  <a:pt x="45056" y="384595"/>
                </a:lnTo>
                <a:lnTo>
                  <a:pt x="44602" y="393382"/>
                </a:lnTo>
                <a:lnTo>
                  <a:pt x="44495" y="406065"/>
                </a:lnTo>
                <a:lnTo>
                  <a:pt x="45056" y="418668"/>
                </a:lnTo>
                <a:lnTo>
                  <a:pt x="45784" y="431300"/>
                </a:lnTo>
                <a:lnTo>
                  <a:pt x="46175" y="444069"/>
                </a:lnTo>
                <a:lnTo>
                  <a:pt x="46177" y="444893"/>
                </a:lnTo>
                <a:lnTo>
                  <a:pt x="46111" y="457586"/>
                </a:lnTo>
                <a:lnTo>
                  <a:pt x="46041" y="470302"/>
                </a:lnTo>
                <a:lnTo>
                  <a:pt x="46156" y="483011"/>
                </a:lnTo>
                <a:lnTo>
                  <a:pt x="46643" y="495685"/>
                </a:lnTo>
                <a:lnTo>
                  <a:pt x="47066" y="501751"/>
                </a:lnTo>
                <a:lnTo>
                  <a:pt x="48267" y="514417"/>
                </a:lnTo>
                <a:lnTo>
                  <a:pt x="49660" y="527013"/>
                </a:lnTo>
                <a:lnTo>
                  <a:pt x="51017" y="539598"/>
                </a:lnTo>
                <a:lnTo>
                  <a:pt x="52112" y="552231"/>
                </a:lnTo>
                <a:lnTo>
                  <a:pt x="52719" y="564973"/>
                </a:lnTo>
                <a:lnTo>
                  <a:pt x="52768" y="568185"/>
                </a:lnTo>
                <a:lnTo>
                  <a:pt x="52734" y="580869"/>
                </a:lnTo>
                <a:lnTo>
                  <a:pt x="52616" y="593569"/>
                </a:lnTo>
                <a:lnTo>
                  <a:pt x="52718" y="606271"/>
                </a:lnTo>
                <a:lnTo>
                  <a:pt x="52781" y="608495"/>
                </a:lnTo>
                <a:lnTo>
                  <a:pt x="53802" y="621140"/>
                </a:lnTo>
                <a:lnTo>
                  <a:pt x="55516" y="633744"/>
                </a:lnTo>
                <a:lnTo>
                  <a:pt x="57136" y="646356"/>
                </a:lnTo>
                <a:lnTo>
                  <a:pt x="57734" y="653897"/>
                </a:lnTo>
                <a:lnTo>
                  <a:pt x="58381" y="666318"/>
                </a:lnTo>
                <a:lnTo>
                  <a:pt x="55702" y="668985"/>
                </a:lnTo>
                <a:lnTo>
                  <a:pt x="69710" y="668451"/>
                </a:lnTo>
                <a:lnTo>
                  <a:pt x="82859" y="667761"/>
                </a:lnTo>
                <a:lnTo>
                  <a:pt x="95641" y="666713"/>
                </a:lnTo>
                <a:lnTo>
                  <a:pt x="108147" y="665290"/>
                </a:lnTo>
                <a:lnTo>
                  <a:pt x="120468" y="663474"/>
                </a:lnTo>
                <a:lnTo>
                  <a:pt x="128422" y="662076"/>
                </a:lnTo>
                <a:lnTo>
                  <a:pt x="126602" y="650034"/>
                </a:lnTo>
                <a:lnTo>
                  <a:pt x="126838" y="636701"/>
                </a:lnTo>
                <a:lnTo>
                  <a:pt x="126834" y="631037"/>
                </a:lnTo>
                <a:lnTo>
                  <a:pt x="126509" y="618350"/>
                </a:lnTo>
                <a:lnTo>
                  <a:pt x="126394" y="605669"/>
                </a:lnTo>
                <a:lnTo>
                  <a:pt x="126290" y="592975"/>
                </a:lnTo>
                <a:lnTo>
                  <a:pt x="126098" y="583501"/>
                </a:lnTo>
                <a:lnTo>
                  <a:pt x="125844" y="575094"/>
                </a:lnTo>
                <a:lnTo>
                  <a:pt x="124752" y="566788"/>
                </a:lnTo>
                <a:lnTo>
                  <a:pt x="124637" y="558355"/>
                </a:lnTo>
                <a:lnTo>
                  <a:pt x="124510" y="548462"/>
                </a:lnTo>
                <a:lnTo>
                  <a:pt x="128943" y="544779"/>
                </a:lnTo>
                <a:lnTo>
                  <a:pt x="129019" y="535355"/>
                </a:lnTo>
                <a:lnTo>
                  <a:pt x="128789" y="522443"/>
                </a:lnTo>
                <a:lnTo>
                  <a:pt x="127430" y="509700"/>
                </a:lnTo>
                <a:lnTo>
                  <a:pt x="124637" y="4985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691600" y="4680667"/>
            <a:ext cx="71843" cy="154698"/>
          </a:xfrm>
          <a:custGeom>
            <a:avLst/>
            <a:gdLst/>
            <a:ahLst/>
            <a:cxnLst/>
            <a:rect l="l" t="t" r="r" b="b"/>
            <a:pathLst>
              <a:path w="71843" h="154698">
                <a:moveTo>
                  <a:pt x="71843" y="154698"/>
                </a:moveTo>
                <a:lnTo>
                  <a:pt x="67665" y="151930"/>
                </a:lnTo>
                <a:lnTo>
                  <a:pt x="67055" y="144945"/>
                </a:lnTo>
                <a:lnTo>
                  <a:pt x="64439" y="140639"/>
                </a:lnTo>
                <a:lnTo>
                  <a:pt x="57668" y="129919"/>
                </a:lnTo>
                <a:lnTo>
                  <a:pt x="50523" y="119408"/>
                </a:lnTo>
                <a:lnTo>
                  <a:pt x="48704" y="116878"/>
                </a:lnTo>
                <a:lnTo>
                  <a:pt x="41772" y="106690"/>
                </a:lnTo>
                <a:lnTo>
                  <a:pt x="35056" y="95410"/>
                </a:lnTo>
                <a:lnTo>
                  <a:pt x="29059" y="83594"/>
                </a:lnTo>
                <a:lnTo>
                  <a:pt x="24288" y="71798"/>
                </a:lnTo>
                <a:lnTo>
                  <a:pt x="22529" y="66116"/>
                </a:lnTo>
                <a:lnTo>
                  <a:pt x="18909" y="53945"/>
                </a:lnTo>
                <a:lnTo>
                  <a:pt x="14817" y="41765"/>
                </a:lnTo>
                <a:lnTo>
                  <a:pt x="10478" y="29640"/>
                </a:lnTo>
                <a:lnTo>
                  <a:pt x="6112" y="17635"/>
                </a:lnTo>
                <a:lnTo>
                  <a:pt x="1942" y="581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753981" y="4679194"/>
            <a:ext cx="46850" cy="75958"/>
          </a:xfrm>
          <a:custGeom>
            <a:avLst/>
            <a:gdLst/>
            <a:ahLst/>
            <a:cxnLst/>
            <a:rect l="l" t="t" r="r" b="b"/>
            <a:pathLst>
              <a:path w="46850" h="75958">
                <a:moveTo>
                  <a:pt x="36588" y="0"/>
                </a:moveTo>
                <a:lnTo>
                  <a:pt x="23894" y="106"/>
                </a:lnTo>
                <a:lnTo>
                  <a:pt x="11173" y="397"/>
                </a:lnTo>
                <a:lnTo>
                  <a:pt x="0" y="838"/>
                </a:lnTo>
                <a:lnTo>
                  <a:pt x="4124" y="12707"/>
                </a:lnTo>
                <a:lnTo>
                  <a:pt x="8189" y="24784"/>
                </a:lnTo>
                <a:lnTo>
                  <a:pt x="12014" y="36988"/>
                </a:lnTo>
                <a:lnTo>
                  <a:pt x="12306" y="37973"/>
                </a:lnTo>
                <a:lnTo>
                  <a:pt x="14179" y="50253"/>
                </a:lnTo>
                <a:lnTo>
                  <a:pt x="15922" y="63429"/>
                </a:lnTo>
                <a:lnTo>
                  <a:pt x="18465" y="70281"/>
                </a:lnTo>
                <a:lnTo>
                  <a:pt x="21882" y="75958"/>
                </a:lnTo>
                <a:lnTo>
                  <a:pt x="26835" y="74053"/>
                </a:lnTo>
                <a:lnTo>
                  <a:pt x="34251" y="74053"/>
                </a:lnTo>
                <a:lnTo>
                  <a:pt x="38366" y="74053"/>
                </a:lnTo>
                <a:lnTo>
                  <a:pt x="43878" y="75044"/>
                </a:lnTo>
                <a:lnTo>
                  <a:pt x="46850" y="725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698927" y="4571423"/>
            <a:ext cx="38862" cy="45453"/>
          </a:xfrm>
          <a:custGeom>
            <a:avLst/>
            <a:gdLst/>
            <a:ahLst/>
            <a:cxnLst/>
            <a:rect l="l" t="t" r="r" b="b"/>
            <a:pathLst>
              <a:path w="38862" h="45453">
                <a:moveTo>
                  <a:pt x="0" y="0"/>
                </a:moveTo>
                <a:lnTo>
                  <a:pt x="7640" y="9028"/>
                </a:lnTo>
                <a:lnTo>
                  <a:pt x="15958" y="19251"/>
                </a:lnTo>
                <a:lnTo>
                  <a:pt x="23629" y="29901"/>
                </a:lnTo>
                <a:lnTo>
                  <a:pt x="28371" y="37338"/>
                </a:lnTo>
                <a:lnTo>
                  <a:pt x="33769" y="40144"/>
                </a:lnTo>
                <a:lnTo>
                  <a:pt x="38861" y="454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641002" y="4465834"/>
            <a:ext cx="21276" cy="28016"/>
          </a:xfrm>
          <a:custGeom>
            <a:avLst/>
            <a:gdLst/>
            <a:ahLst/>
            <a:cxnLst/>
            <a:rect l="l" t="t" r="r" b="b"/>
            <a:pathLst>
              <a:path w="21276" h="28016">
                <a:moveTo>
                  <a:pt x="0" y="27863"/>
                </a:moveTo>
                <a:lnTo>
                  <a:pt x="7048" y="27863"/>
                </a:lnTo>
                <a:lnTo>
                  <a:pt x="14147" y="28016"/>
                </a:lnTo>
                <a:lnTo>
                  <a:pt x="21170" y="27800"/>
                </a:lnTo>
                <a:lnTo>
                  <a:pt x="21276" y="15249"/>
                </a:lnTo>
                <a:lnTo>
                  <a:pt x="20559" y="2471"/>
                </a:lnTo>
                <a:lnTo>
                  <a:pt x="205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641003" y="4363192"/>
            <a:ext cx="76263" cy="51320"/>
          </a:xfrm>
          <a:custGeom>
            <a:avLst/>
            <a:gdLst/>
            <a:ahLst/>
            <a:cxnLst/>
            <a:rect l="l" t="t" r="r" b="b"/>
            <a:pathLst>
              <a:path w="76263" h="51320">
                <a:moveTo>
                  <a:pt x="0" y="0"/>
                </a:moveTo>
                <a:lnTo>
                  <a:pt x="6515" y="4038"/>
                </a:lnTo>
                <a:lnTo>
                  <a:pt x="11709" y="9448"/>
                </a:lnTo>
                <a:lnTo>
                  <a:pt x="17551" y="13919"/>
                </a:lnTo>
                <a:lnTo>
                  <a:pt x="28191" y="20784"/>
                </a:lnTo>
                <a:lnTo>
                  <a:pt x="39578" y="26637"/>
                </a:lnTo>
                <a:lnTo>
                  <a:pt x="50342" y="31978"/>
                </a:lnTo>
                <a:lnTo>
                  <a:pt x="61765" y="37458"/>
                </a:lnTo>
                <a:lnTo>
                  <a:pt x="73744" y="45689"/>
                </a:lnTo>
                <a:lnTo>
                  <a:pt x="76263" y="51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731379" y="4213488"/>
            <a:ext cx="67621" cy="103375"/>
          </a:xfrm>
          <a:custGeom>
            <a:avLst/>
            <a:gdLst/>
            <a:ahLst/>
            <a:cxnLst/>
            <a:rect l="l" t="t" r="r" b="b"/>
            <a:pathLst>
              <a:path w="67621" h="103375">
                <a:moveTo>
                  <a:pt x="15994" y="0"/>
                </a:moveTo>
                <a:lnTo>
                  <a:pt x="3584" y="3197"/>
                </a:lnTo>
                <a:lnTo>
                  <a:pt x="3419" y="6522"/>
                </a:lnTo>
                <a:lnTo>
                  <a:pt x="3399" y="19278"/>
                </a:lnTo>
                <a:lnTo>
                  <a:pt x="5680" y="31658"/>
                </a:lnTo>
                <a:lnTo>
                  <a:pt x="6417" y="38262"/>
                </a:lnTo>
                <a:lnTo>
                  <a:pt x="3711" y="38192"/>
                </a:lnTo>
                <a:lnTo>
                  <a:pt x="0" y="42763"/>
                </a:lnTo>
                <a:lnTo>
                  <a:pt x="3768" y="51905"/>
                </a:lnTo>
                <a:lnTo>
                  <a:pt x="10115" y="61396"/>
                </a:lnTo>
                <a:lnTo>
                  <a:pt x="14138" y="67014"/>
                </a:lnTo>
                <a:lnTo>
                  <a:pt x="15771" y="73472"/>
                </a:lnTo>
                <a:lnTo>
                  <a:pt x="14975" y="83540"/>
                </a:lnTo>
                <a:lnTo>
                  <a:pt x="14065" y="93222"/>
                </a:lnTo>
                <a:lnTo>
                  <a:pt x="16746" y="100505"/>
                </a:lnTo>
                <a:lnTo>
                  <a:pt x="26724" y="103375"/>
                </a:lnTo>
                <a:lnTo>
                  <a:pt x="38748" y="100532"/>
                </a:lnTo>
                <a:lnTo>
                  <a:pt x="48997" y="92355"/>
                </a:lnTo>
                <a:lnTo>
                  <a:pt x="56829" y="81153"/>
                </a:lnTo>
                <a:lnTo>
                  <a:pt x="62881" y="69262"/>
                </a:lnTo>
                <a:lnTo>
                  <a:pt x="67140" y="55018"/>
                </a:lnTo>
                <a:lnTo>
                  <a:pt x="67621" y="42433"/>
                </a:lnTo>
                <a:lnTo>
                  <a:pt x="65160" y="30123"/>
                </a:lnTo>
                <a:lnTo>
                  <a:pt x="59567" y="19054"/>
                </a:lnTo>
                <a:lnTo>
                  <a:pt x="50651" y="10195"/>
                </a:lnTo>
                <a:lnTo>
                  <a:pt x="43653" y="5305"/>
                </a:lnTo>
                <a:lnTo>
                  <a:pt x="37493" y="3375"/>
                </a:lnTo>
                <a:lnTo>
                  <a:pt x="29861" y="860"/>
                </a:lnTo>
                <a:lnTo>
                  <a:pt x="28072" y="346"/>
                </a:lnTo>
                <a:lnTo>
                  <a:pt x="15994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731379" y="4213488"/>
            <a:ext cx="67621" cy="103375"/>
          </a:xfrm>
          <a:custGeom>
            <a:avLst/>
            <a:gdLst/>
            <a:ahLst/>
            <a:cxnLst/>
            <a:rect l="l" t="t" r="r" b="b"/>
            <a:pathLst>
              <a:path w="67621" h="103375">
                <a:moveTo>
                  <a:pt x="5680" y="31658"/>
                </a:moveTo>
                <a:lnTo>
                  <a:pt x="3399" y="19278"/>
                </a:lnTo>
                <a:lnTo>
                  <a:pt x="3419" y="6522"/>
                </a:lnTo>
                <a:lnTo>
                  <a:pt x="3584" y="3197"/>
                </a:lnTo>
                <a:lnTo>
                  <a:pt x="15994" y="0"/>
                </a:lnTo>
                <a:lnTo>
                  <a:pt x="28072" y="346"/>
                </a:lnTo>
                <a:lnTo>
                  <a:pt x="29861" y="860"/>
                </a:lnTo>
                <a:lnTo>
                  <a:pt x="37493" y="3375"/>
                </a:lnTo>
                <a:lnTo>
                  <a:pt x="43653" y="5305"/>
                </a:lnTo>
                <a:lnTo>
                  <a:pt x="50651" y="10195"/>
                </a:lnTo>
                <a:lnTo>
                  <a:pt x="59567" y="19054"/>
                </a:lnTo>
                <a:lnTo>
                  <a:pt x="65160" y="30123"/>
                </a:lnTo>
                <a:lnTo>
                  <a:pt x="67621" y="42433"/>
                </a:lnTo>
                <a:lnTo>
                  <a:pt x="67140" y="55018"/>
                </a:lnTo>
                <a:lnTo>
                  <a:pt x="63908" y="66909"/>
                </a:lnTo>
                <a:lnTo>
                  <a:pt x="56829" y="81153"/>
                </a:lnTo>
                <a:lnTo>
                  <a:pt x="48997" y="92355"/>
                </a:lnTo>
                <a:lnTo>
                  <a:pt x="38748" y="100532"/>
                </a:lnTo>
                <a:lnTo>
                  <a:pt x="26724" y="103375"/>
                </a:lnTo>
                <a:lnTo>
                  <a:pt x="16746" y="100505"/>
                </a:lnTo>
                <a:lnTo>
                  <a:pt x="14065" y="93222"/>
                </a:lnTo>
                <a:lnTo>
                  <a:pt x="14975" y="83540"/>
                </a:lnTo>
                <a:lnTo>
                  <a:pt x="15771" y="73472"/>
                </a:lnTo>
                <a:lnTo>
                  <a:pt x="14138" y="67014"/>
                </a:lnTo>
                <a:lnTo>
                  <a:pt x="10115" y="61396"/>
                </a:lnTo>
                <a:lnTo>
                  <a:pt x="3768" y="51905"/>
                </a:lnTo>
                <a:lnTo>
                  <a:pt x="0" y="42763"/>
                </a:lnTo>
                <a:lnTo>
                  <a:pt x="3711" y="38192"/>
                </a:lnTo>
                <a:lnTo>
                  <a:pt x="6417" y="38262"/>
                </a:lnTo>
                <a:lnTo>
                  <a:pt x="5680" y="316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725320" y="4264529"/>
            <a:ext cx="29764" cy="28392"/>
          </a:xfrm>
          <a:custGeom>
            <a:avLst/>
            <a:gdLst/>
            <a:ahLst/>
            <a:cxnLst/>
            <a:rect l="l" t="t" r="r" b="b"/>
            <a:pathLst>
              <a:path w="29764" h="28392">
                <a:moveTo>
                  <a:pt x="10998" y="0"/>
                </a:moveTo>
                <a:lnTo>
                  <a:pt x="0" y="27863"/>
                </a:lnTo>
                <a:lnTo>
                  <a:pt x="7440" y="28392"/>
                </a:lnTo>
                <a:lnTo>
                  <a:pt x="21030" y="23814"/>
                </a:lnTo>
                <a:lnTo>
                  <a:pt x="29362" y="16129"/>
                </a:lnTo>
                <a:lnTo>
                  <a:pt x="29764" y="11950"/>
                </a:lnTo>
                <a:lnTo>
                  <a:pt x="22569" y="2967"/>
                </a:lnTo>
                <a:lnTo>
                  <a:pt x="1099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725320" y="4264529"/>
            <a:ext cx="29764" cy="28392"/>
          </a:xfrm>
          <a:custGeom>
            <a:avLst/>
            <a:gdLst/>
            <a:ahLst/>
            <a:cxnLst/>
            <a:rect l="l" t="t" r="r" b="b"/>
            <a:pathLst>
              <a:path w="29764" h="28392">
                <a:moveTo>
                  <a:pt x="10998" y="0"/>
                </a:moveTo>
                <a:lnTo>
                  <a:pt x="22569" y="2967"/>
                </a:lnTo>
                <a:lnTo>
                  <a:pt x="29764" y="11950"/>
                </a:lnTo>
                <a:lnTo>
                  <a:pt x="29362" y="16129"/>
                </a:lnTo>
                <a:lnTo>
                  <a:pt x="21030" y="23814"/>
                </a:lnTo>
                <a:lnTo>
                  <a:pt x="7440" y="28392"/>
                </a:lnTo>
                <a:lnTo>
                  <a:pt x="0" y="278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721105" y="4240743"/>
            <a:ext cx="2819" cy="12433"/>
          </a:xfrm>
          <a:custGeom>
            <a:avLst/>
            <a:gdLst/>
            <a:ahLst/>
            <a:cxnLst/>
            <a:rect l="l" t="t" r="r" b="b"/>
            <a:pathLst>
              <a:path w="2819" h="12433">
                <a:moveTo>
                  <a:pt x="1066" y="0"/>
                </a:moveTo>
                <a:lnTo>
                  <a:pt x="2819" y="1282"/>
                </a:lnTo>
                <a:lnTo>
                  <a:pt x="203" y="8978"/>
                </a:lnTo>
                <a:lnTo>
                  <a:pt x="0" y="124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702473" y="4259804"/>
            <a:ext cx="850" cy="5130"/>
          </a:xfrm>
          <a:custGeom>
            <a:avLst/>
            <a:gdLst/>
            <a:ahLst/>
            <a:cxnLst/>
            <a:rect l="l" t="t" r="r" b="b"/>
            <a:pathLst>
              <a:path w="850" h="5130">
                <a:moveTo>
                  <a:pt x="127" y="0"/>
                </a:moveTo>
                <a:lnTo>
                  <a:pt x="0" y="1905"/>
                </a:lnTo>
                <a:lnTo>
                  <a:pt x="254" y="3517"/>
                </a:lnTo>
                <a:lnTo>
                  <a:pt x="850" y="51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723566" y="4206769"/>
            <a:ext cx="88734" cy="107721"/>
          </a:xfrm>
          <a:custGeom>
            <a:avLst/>
            <a:gdLst/>
            <a:ahLst/>
            <a:cxnLst/>
            <a:rect l="l" t="t" r="r" b="b"/>
            <a:pathLst>
              <a:path w="88734" h="107721">
                <a:moveTo>
                  <a:pt x="7124" y="8953"/>
                </a:moveTo>
                <a:lnTo>
                  <a:pt x="3403" y="8572"/>
                </a:lnTo>
                <a:lnTo>
                  <a:pt x="2743" y="3657"/>
                </a:lnTo>
                <a:lnTo>
                  <a:pt x="0" y="1054"/>
                </a:lnTo>
                <a:lnTo>
                  <a:pt x="546" y="7543"/>
                </a:lnTo>
                <a:lnTo>
                  <a:pt x="3555" y="15024"/>
                </a:lnTo>
                <a:lnTo>
                  <a:pt x="6680" y="20548"/>
                </a:lnTo>
                <a:lnTo>
                  <a:pt x="10433" y="27316"/>
                </a:lnTo>
                <a:lnTo>
                  <a:pt x="16471" y="38407"/>
                </a:lnTo>
                <a:lnTo>
                  <a:pt x="22656" y="49720"/>
                </a:lnTo>
                <a:lnTo>
                  <a:pt x="26194" y="55819"/>
                </a:lnTo>
                <a:lnTo>
                  <a:pt x="32009" y="66129"/>
                </a:lnTo>
                <a:lnTo>
                  <a:pt x="36118" y="78447"/>
                </a:lnTo>
                <a:lnTo>
                  <a:pt x="37147" y="83159"/>
                </a:lnTo>
                <a:lnTo>
                  <a:pt x="40881" y="85648"/>
                </a:lnTo>
                <a:lnTo>
                  <a:pt x="41935" y="90385"/>
                </a:lnTo>
                <a:lnTo>
                  <a:pt x="42608" y="93433"/>
                </a:lnTo>
                <a:lnTo>
                  <a:pt x="43078" y="97815"/>
                </a:lnTo>
                <a:lnTo>
                  <a:pt x="44970" y="99771"/>
                </a:lnTo>
                <a:lnTo>
                  <a:pt x="48074" y="106542"/>
                </a:lnTo>
                <a:lnTo>
                  <a:pt x="48221" y="106470"/>
                </a:lnTo>
                <a:lnTo>
                  <a:pt x="59606" y="101390"/>
                </a:lnTo>
                <a:lnTo>
                  <a:pt x="70357" y="94513"/>
                </a:lnTo>
                <a:lnTo>
                  <a:pt x="76070" y="88814"/>
                </a:lnTo>
                <a:lnTo>
                  <a:pt x="83256" y="78063"/>
                </a:lnTo>
                <a:lnTo>
                  <a:pt x="87696" y="65873"/>
                </a:lnTo>
                <a:lnTo>
                  <a:pt x="88734" y="53124"/>
                </a:lnTo>
                <a:lnTo>
                  <a:pt x="87622" y="45723"/>
                </a:lnTo>
                <a:lnTo>
                  <a:pt x="83575" y="33392"/>
                </a:lnTo>
                <a:lnTo>
                  <a:pt x="78041" y="21932"/>
                </a:lnTo>
                <a:lnTo>
                  <a:pt x="74282" y="14960"/>
                </a:lnTo>
                <a:lnTo>
                  <a:pt x="67602" y="8153"/>
                </a:lnTo>
                <a:lnTo>
                  <a:pt x="60566" y="4902"/>
                </a:lnTo>
                <a:lnTo>
                  <a:pt x="54282" y="2421"/>
                </a:lnTo>
                <a:lnTo>
                  <a:pt x="42513" y="225"/>
                </a:lnTo>
                <a:lnTo>
                  <a:pt x="29438" y="0"/>
                </a:lnTo>
                <a:lnTo>
                  <a:pt x="18313" y="4457"/>
                </a:lnTo>
                <a:lnTo>
                  <a:pt x="17081" y="5740"/>
                </a:lnTo>
                <a:lnTo>
                  <a:pt x="8610" y="9105"/>
                </a:lnTo>
                <a:lnTo>
                  <a:pt x="7124" y="8953"/>
                </a:lnTo>
                <a:close/>
              </a:path>
              <a:path w="88734" h="107721">
                <a:moveTo>
                  <a:pt x="48615" y="107721"/>
                </a:moveTo>
                <a:lnTo>
                  <a:pt x="48074" y="106542"/>
                </a:lnTo>
                <a:lnTo>
                  <a:pt x="46037" y="107530"/>
                </a:lnTo>
                <a:lnTo>
                  <a:pt x="48615" y="1077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723566" y="4206769"/>
            <a:ext cx="88734" cy="107721"/>
          </a:xfrm>
          <a:custGeom>
            <a:avLst/>
            <a:gdLst/>
            <a:ahLst/>
            <a:cxnLst/>
            <a:rect l="l" t="t" r="r" b="b"/>
            <a:pathLst>
              <a:path w="88734" h="107721">
                <a:moveTo>
                  <a:pt x="29438" y="0"/>
                </a:moveTo>
                <a:lnTo>
                  <a:pt x="42513" y="225"/>
                </a:lnTo>
                <a:lnTo>
                  <a:pt x="54282" y="2421"/>
                </a:lnTo>
                <a:lnTo>
                  <a:pt x="60566" y="4902"/>
                </a:lnTo>
                <a:lnTo>
                  <a:pt x="67602" y="8153"/>
                </a:lnTo>
                <a:lnTo>
                  <a:pt x="74282" y="14960"/>
                </a:lnTo>
                <a:lnTo>
                  <a:pt x="78041" y="21932"/>
                </a:lnTo>
                <a:lnTo>
                  <a:pt x="83575" y="33392"/>
                </a:lnTo>
                <a:lnTo>
                  <a:pt x="87622" y="45723"/>
                </a:lnTo>
                <a:lnTo>
                  <a:pt x="88734" y="53124"/>
                </a:lnTo>
                <a:lnTo>
                  <a:pt x="87696" y="65873"/>
                </a:lnTo>
                <a:lnTo>
                  <a:pt x="83256" y="78063"/>
                </a:lnTo>
                <a:lnTo>
                  <a:pt x="76070" y="88814"/>
                </a:lnTo>
                <a:lnTo>
                  <a:pt x="70357" y="94513"/>
                </a:lnTo>
                <a:lnTo>
                  <a:pt x="59606" y="101390"/>
                </a:lnTo>
                <a:lnTo>
                  <a:pt x="48221" y="106470"/>
                </a:lnTo>
                <a:lnTo>
                  <a:pt x="46037" y="107530"/>
                </a:lnTo>
                <a:lnTo>
                  <a:pt x="48615" y="107721"/>
                </a:lnTo>
                <a:lnTo>
                  <a:pt x="44970" y="99771"/>
                </a:lnTo>
                <a:lnTo>
                  <a:pt x="45453" y="99809"/>
                </a:lnTo>
                <a:lnTo>
                  <a:pt x="43078" y="97815"/>
                </a:lnTo>
                <a:lnTo>
                  <a:pt x="42608" y="93433"/>
                </a:lnTo>
                <a:lnTo>
                  <a:pt x="41935" y="90385"/>
                </a:lnTo>
                <a:lnTo>
                  <a:pt x="40881" y="85648"/>
                </a:lnTo>
                <a:lnTo>
                  <a:pt x="37147" y="83159"/>
                </a:lnTo>
                <a:lnTo>
                  <a:pt x="36118" y="78447"/>
                </a:lnTo>
                <a:lnTo>
                  <a:pt x="32009" y="66129"/>
                </a:lnTo>
                <a:lnTo>
                  <a:pt x="26194" y="55819"/>
                </a:lnTo>
                <a:lnTo>
                  <a:pt x="22656" y="49720"/>
                </a:lnTo>
                <a:lnTo>
                  <a:pt x="16471" y="38407"/>
                </a:lnTo>
                <a:lnTo>
                  <a:pt x="10433" y="27316"/>
                </a:lnTo>
                <a:lnTo>
                  <a:pt x="6680" y="20548"/>
                </a:lnTo>
                <a:lnTo>
                  <a:pt x="3555" y="15024"/>
                </a:lnTo>
                <a:lnTo>
                  <a:pt x="546" y="7543"/>
                </a:lnTo>
                <a:lnTo>
                  <a:pt x="0" y="1054"/>
                </a:lnTo>
                <a:lnTo>
                  <a:pt x="2743" y="3657"/>
                </a:lnTo>
                <a:lnTo>
                  <a:pt x="3403" y="8572"/>
                </a:lnTo>
                <a:lnTo>
                  <a:pt x="7124" y="8953"/>
                </a:lnTo>
                <a:lnTo>
                  <a:pt x="8610" y="9105"/>
                </a:lnTo>
                <a:lnTo>
                  <a:pt x="17081" y="5740"/>
                </a:lnTo>
                <a:lnTo>
                  <a:pt x="18313" y="4457"/>
                </a:lnTo>
                <a:lnTo>
                  <a:pt x="294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588349" y="4105401"/>
            <a:ext cx="71415" cy="87922"/>
          </a:xfrm>
          <a:custGeom>
            <a:avLst/>
            <a:gdLst/>
            <a:ahLst/>
            <a:cxnLst/>
            <a:rect l="l" t="t" r="r" b="b"/>
            <a:pathLst>
              <a:path w="71415" h="87922">
                <a:moveTo>
                  <a:pt x="25514" y="85741"/>
                </a:moveTo>
                <a:lnTo>
                  <a:pt x="26444" y="87922"/>
                </a:lnTo>
                <a:lnTo>
                  <a:pt x="71415" y="64935"/>
                </a:lnTo>
                <a:lnTo>
                  <a:pt x="62224" y="53784"/>
                </a:lnTo>
                <a:lnTo>
                  <a:pt x="52830" y="45518"/>
                </a:lnTo>
                <a:lnTo>
                  <a:pt x="46941" y="36744"/>
                </a:lnTo>
                <a:lnTo>
                  <a:pt x="46574" y="30213"/>
                </a:lnTo>
                <a:lnTo>
                  <a:pt x="48592" y="21790"/>
                </a:lnTo>
                <a:lnTo>
                  <a:pt x="46235" y="11789"/>
                </a:lnTo>
                <a:lnTo>
                  <a:pt x="39055" y="6769"/>
                </a:lnTo>
                <a:lnTo>
                  <a:pt x="32782" y="4051"/>
                </a:lnTo>
                <a:lnTo>
                  <a:pt x="24488" y="0"/>
                </a:lnTo>
                <a:lnTo>
                  <a:pt x="18050" y="0"/>
                </a:lnTo>
                <a:lnTo>
                  <a:pt x="5009" y="863"/>
                </a:lnTo>
                <a:lnTo>
                  <a:pt x="1434" y="3313"/>
                </a:lnTo>
                <a:lnTo>
                  <a:pt x="3969" y="7136"/>
                </a:lnTo>
                <a:lnTo>
                  <a:pt x="9260" y="12120"/>
                </a:lnTo>
                <a:lnTo>
                  <a:pt x="13951" y="18054"/>
                </a:lnTo>
                <a:lnTo>
                  <a:pt x="15090" y="22313"/>
                </a:lnTo>
                <a:lnTo>
                  <a:pt x="15090" y="25984"/>
                </a:lnTo>
                <a:lnTo>
                  <a:pt x="11420" y="26974"/>
                </a:lnTo>
                <a:lnTo>
                  <a:pt x="8347" y="26974"/>
                </a:lnTo>
                <a:lnTo>
                  <a:pt x="0" y="30016"/>
                </a:lnTo>
                <a:lnTo>
                  <a:pt x="1577" y="36397"/>
                </a:lnTo>
                <a:lnTo>
                  <a:pt x="14255" y="41999"/>
                </a:lnTo>
                <a:lnTo>
                  <a:pt x="18291" y="42671"/>
                </a:lnTo>
                <a:lnTo>
                  <a:pt x="25441" y="43599"/>
                </a:lnTo>
                <a:lnTo>
                  <a:pt x="24095" y="52870"/>
                </a:lnTo>
                <a:lnTo>
                  <a:pt x="24095" y="60604"/>
                </a:lnTo>
                <a:lnTo>
                  <a:pt x="23770" y="73514"/>
                </a:lnTo>
                <a:lnTo>
                  <a:pt x="25514" y="857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588349" y="4105401"/>
            <a:ext cx="71415" cy="87922"/>
          </a:xfrm>
          <a:custGeom>
            <a:avLst/>
            <a:gdLst/>
            <a:ahLst/>
            <a:cxnLst/>
            <a:rect l="l" t="t" r="r" b="b"/>
            <a:pathLst>
              <a:path w="71415" h="87922">
                <a:moveTo>
                  <a:pt x="71415" y="64935"/>
                </a:moveTo>
                <a:lnTo>
                  <a:pt x="62224" y="53784"/>
                </a:lnTo>
                <a:lnTo>
                  <a:pt x="52830" y="45518"/>
                </a:lnTo>
                <a:lnTo>
                  <a:pt x="46941" y="36744"/>
                </a:lnTo>
                <a:lnTo>
                  <a:pt x="46574" y="30213"/>
                </a:lnTo>
                <a:lnTo>
                  <a:pt x="48592" y="21790"/>
                </a:lnTo>
                <a:lnTo>
                  <a:pt x="46235" y="11789"/>
                </a:lnTo>
                <a:lnTo>
                  <a:pt x="39055" y="6769"/>
                </a:lnTo>
                <a:lnTo>
                  <a:pt x="32782" y="4051"/>
                </a:lnTo>
                <a:lnTo>
                  <a:pt x="24488" y="0"/>
                </a:lnTo>
                <a:lnTo>
                  <a:pt x="18050" y="0"/>
                </a:lnTo>
                <a:lnTo>
                  <a:pt x="5009" y="863"/>
                </a:lnTo>
                <a:lnTo>
                  <a:pt x="1434" y="3313"/>
                </a:lnTo>
                <a:lnTo>
                  <a:pt x="3969" y="7136"/>
                </a:lnTo>
                <a:lnTo>
                  <a:pt x="9260" y="12120"/>
                </a:lnTo>
                <a:lnTo>
                  <a:pt x="13951" y="18054"/>
                </a:lnTo>
                <a:lnTo>
                  <a:pt x="15090" y="22313"/>
                </a:lnTo>
                <a:lnTo>
                  <a:pt x="15090" y="25984"/>
                </a:lnTo>
                <a:lnTo>
                  <a:pt x="11420" y="26974"/>
                </a:lnTo>
                <a:lnTo>
                  <a:pt x="8347" y="26974"/>
                </a:lnTo>
                <a:lnTo>
                  <a:pt x="0" y="30016"/>
                </a:lnTo>
                <a:lnTo>
                  <a:pt x="1577" y="36397"/>
                </a:lnTo>
                <a:lnTo>
                  <a:pt x="14255" y="41999"/>
                </a:lnTo>
                <a:lnTo>
                  <a:pt x="18291" y="42671"/>
                </a:lnTo>
                <a:lnTo>
                  <a:pt x="25441" y="43599"/>
                </a:lnTo>
                <a:lnTo>
                  <a:pt x="24095" y="52870"/>
                </a:lnTo>
                <a:lnTo>
                  <a:pt x="24095" y="60604"/>
                </a:lnTo>
                <a:lnTo>
                  <a:pt x="23770" y="73514"/>
                </a:lnTo>
                <a:lnTo>
                  <a:pt x="25514" y="85741"/>
                </a:lnTo>
                <a:lnTo>
                  <a:pt x="26444" y="87922"/>
                </a:lnTo>
                <a:lnTo>
                  <a:pt x="71415" y="649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624509" y="4112654"/>
            <a:ext cx="596" cy="9169"/>
          </a:xfrm>
          <a:custGeom>
            <a:avLst/>
            <a:gdLst/>
            <a:ahLst/>
            <a:cxnLst/>
            <a:rect l="l" t="t" r="r" b="b"/>
            <a:pathLst>
              <a:path w="596" h="9169">
                <a:moveTo>
                  <a:pt x="546" y="0"/>
                </a:moveTo>
                <a:lnTo>
                  <a:pt x="596" y="3022"/>
                </a:lnTo>
                <a:lnTo>
                  <a:pt x="63" y="6413"/>
                </a:lnTo>
                <a:lnTo>
                  <a:pt x="0" y="91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608343" y="4108691"/>
            <a:ext cx="4521" cy="10020"/>
          </a:xfrm>
          <a:custGeom>
            <a:avLst/>
            <a:gdLst/>
            <a:ahLst/>
            <a:cxnLst/>
            <a:rect l="l" t="t" r="r" b="b"/>
            <a:pathLst>
              <a:path w="4521" h="10020">
                <a:moveTo>
                  <a:pt x="0" y="0"/>
                </a:moveTo>
                <a:lnTo>
                  <a:pt x="2324" y="2781"/>
                </a:lnTo>
                <a:lnTo>
                  <a:pt x="3987" y="6464"/>
                </a:lnTo>
                <a:lnTo>
                  <a:pt x="4521" y="100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508063" y="4117306"/>
            <a:ext cx="65078" cy="100449"/>
          </a:xfrm>
          <a:custGeom>
            <a:avLst/>
            <a:gdLst/>
            <a:ahLst/>
            <a:cxnLst/>
            <a:rect l="l" t="t" r="r" b="b"/>
            <a:pathLst>
              <a:path w="65078" h="100449">
                <a:moveTo>
                  <a:pt x="51680" y="23918"/>
                </a:moveTo>
                <a:lnTo>
                  <a:pt x="43958" y="26674"/>
                </a:lnTo>
                <a:lnTo>
                  <a:pt x="41126" y="28579"/>
                </a:lnTo>
                <a:lnTo>
                  <a:pt x="37151" y="29951"/>
                </a:lnTo>
                <a:lnTo>
                  <a:pt x="34877" y="26585"/>
                </a:lnTo>
                <a:lnTo>
                  <a:pt x="34647" y="26225"/>
                </a:lnTo>
                <a:lnTo>
                  <a:pt x="33177" y="20327"/>
                </a:lnTo>
                <a:lnTo>
                  <a:pt x="33919" y="13598"/>
                </a:lnTo>
                <a:lnTo>
                  <a:pt x="35376" y="7196"/>
                </a:lnTo>
                <a:lnTo>
                  <a:pt x="36047" y="2278"/>
                </a:lnTo>
                <a:lnTo>
                  <a:pt x="34435" y="0"/>
                </a:lnTo>
                <a:lnTo>
                  <a:pt x="29041" y="1519"/>
                </a:lnTo>
                <a:lnTo>
                  <a:pt x="18367" y="7993"/>
                </a:lnTo>
                <a:lnTo>
                  <a:pt x="12474" y="11968"/>
                </a:lnTo>
                <a:lnTo>
                  <a:pt x="7394" y="20820"/>
                </a:lnTo>
                <a:lnTo>
                  <a:pt x="3330" y="27195"/>
                </a:lnTo>
                <a:lnTo>
                  <a:pt x="0" y="39590"/>
                </a:lnTo>
                <a:lnTo>
                  <a:pt x="4901" y="47872"/>
                </a:lnTo>
                <a:lnTo>
                  <a:pt x="10950" y="53306"/>
                </a:lnTo>
                <a:lnTo>
                  <a:pt x="12955" y="55923"/>
                </a:lnTo>
                <a:lnTo>
                  <a:pt x="15459" y="65233"/>
                </a:lnTo>
                <a:lnTo>
                  <a:pt x="13642" y="75449"/>
                </a:lnTo>
                <a:lnTo>
                  <a:pt x="10666" y="87033"/>
                </a:lnTo>
                <a:lnTo>
                  <a:pt x="9693" y="100449"/>
                </a:lnTo>
                <a:lnTo>
                  <a:pt x="65078" y="93667"/>
                </a:lnTo>
                <a:lnTo>
                  <a:pt x="63978" y="89050"/>
                </a:lnTo>
                <a:lnTo>
                  <a:pt x="57985" y="77887"/>
                </a:lnTo>
                <a:lnTo>
                  <a:pt x="50346" y="67200"/>
                </a:lnTo>
                <a:lnTo>
                  <a:pt x="49616" y="66141"/>
                </a:lnTo>
                <a:lnTo>
                  <a:pt x="43184" y="56014"/>
                </a:lnTo>
                <a:lnTo>
                  <a:pt x="44555" y="47197"/>
                </a:lnTo>
                <a:lnTo>
                  <a:pt x="47319" y="44605"/>
                </a:lnTo>
                <a:lnTo>
                  <a:pt x="54944" y="34212"/>
                </a:lnTo>
                <a:lnTo>
                  <a:pt x="55869" y="26873"/>
                </a:lnTo>
                <a:lnTo>
                  <a:pt x="51680" y="239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508063" y="4117306"/>
            <a:ext cx="65078" cy="100449"/>
          </a:xfrm>
          <a:custGeom>
            <a:avLst/>
            <a:gdLst/>
            <a:ahLst/>
            <a:cxnLst/>
            <a:rect l="l" t="t" r="r" b="b"/>
            <a:pathLst>
              <a:path w="65078" h="100449">
                <a:moveTo>
                  <a:pt x="9693" y="100449"/>
                </a:moveTo>
                <a:lnTo>
                  <a:pt x="10666" y="87033"/>
                </a:lnTo>
                <a:lnTo>
                  <a:pt x="13642" y="75449"/>
                </a:lnTo>
                <a:lnTo>
                  <a:pt x="15459" y="65233"/>
                </a:lnTo>
                <a:lnTo>
                  <a:pt x="12955" y="55923"/>
                </a:lnTo>
                <a:lnTo>
                  <a:pt x="10950" y="53306"/>
                </a:lnTo>
                <a:lnTo>
                  <a:pt x="4901" y="47872"/>
                </a:lnTo>
                <a:lnTo>
                  <a:pt x="0" y="39590"/>
                </a:lnTo>
                <a:lnTo>
                  <a:pt x="3330" y="27195"/>
                </a:lnTo>
                <a:lnTo>
                  <a:pt x="7394" y="20820"/>
                </a:lnTo>
                <a:lnTo>
                  <a:pt x="12474" y="11968"/>
                </a:lnTo>
                <a:lnTo>
                  <a:pt x="18367" y="7993"/>
                </a:lnTo>
                <a:lnTo>
                  <a:pt x="29041" y="1519"/>
                </a:lnTo>
                <a:lnTo>
                  <a:pt x="34435" y="0"/>
                </a:lnTo>
                <a:lnTo>
                  <a:pt x="36047" y="2278"/>
                </a:lnTo>
                <a:lnTo>
                  <a:pt x="35376" y="7196"/>
                </a:lnTo>
                <a:lnTo>
                  <a:pt x="33919" y="13598"/>
                </a:lnTo>
                <a:lnTo>
                  <a:pt x="33177" y="20327"/>
                </a:lnTo>
                <a:lnTo>
                  <a:pt x="34647" y="26225"/>
                </a:lnTo>
                <a:lnTo>
                  <a:pt x="34877" y="26585"/>
                </a:lnTo>
                <a:lnTo>
                  <a:pt x="37151" y="29951"/>
                </a:lnTo>
                <a:lnTo>
                  <a:pt x="41126" y="28579"/>
                </a:lnTo>
                <a:lnTo>
                  <a:pt x="43958" y="26674"/>
                </a:lnTo>
                <a:lnTo>
                  <a:pt x="51680" y="23918"/>
                </a:lnTo>
                <a:lnTo>
                  <a:pt x="55869" y="26873"/>
                </a:lnTo>
                <a:lnTo>
                  <a:pt x="54944" y="34212"/>
                </a:lnTo>
                <a:lnTo>
                  <a:pt x="47319" y="44605"/>
                </a:lnTo>
                <a:lnTo>
                  <a:pt x="44555" y="47197"/>
                </a:lnTo>
                <a:lnTo>
                  <a:pt x="43184" y="56014"/>
                </a:lnTo>
                <a:lnTo>
                  <a:pt x="49616" y="66141"/>
                </a:lnTo>
                <a:lnTo>
                  <a:pt x="50346" y="67200"/>
                </a:lnTo>
                <a:lnTo>
                  <a:pt x="57985" y="77887"/>
                </a:lnTo>
                <a:lnTo>
                  <a:pt x="63978" y="89050"/>
                </a:lnTo>
                <a:lnTo>
                  <a:pt x="65078" y="93667"/>
                </a:lnTo>
                <a:lnTo>
                  <a:pt x="9693" y="1004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513845" y="4143486"/>
            <a:ext cx="6184" cy="8051"/>
          </a:xfrm>
          <a:custGeom>
            <a:avLst/>
            <a:gdLst/>
            <a:ahLst/>
            <a:cxnLst/>
            <a:rect l="l" t="t" r="r" b="b"/>
            <a:pathLst>
              <a:path w="6184" h="8051">
                <a:moveTo>
                  <a:pt x="0" y="0"/>
                </a:moveTo>
                <a:lnTo>
                  <a:pt x="1816" y="2794"/>
                </a:lnTo>
                <a:lnTo>
                  <a:pt x="4406" y="5562"/>
                </a:lnTo>
                <a:lnTo>
                  <a:pt x="6184" y="80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526292" y="4129515"/>
            <a:ext cx="2463" cy="11976"/>
          </a:xfrm>
          <a:custGeom>
            <a:avLst/>
            <a:gdLst/>
            <a:ahLst/>
            <a:cxnLst/>
            <a:rect l="l" t="t" r="r" b="b"/>
            <a:pathLst>
              <a:path w="2463" h="11976">
                <a:moveTo>
                  <a:pt x="406" y="0"/>
                </a:moveTo>
                <a:lnTo>
                  <a:pt x="0" y="3975"/>
                </a:lnTo>
                <a:lnTo>
                  <a:pt x="749" y="8381"/>
                </a:lnTo>
                <a:lnTo>
                  <a:pt x="2463" y="119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717931" y="5794553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4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692977" y="5794553"/>
            <a:ext cx="49911" cy="777875"/>
          </a:xfrm>
          <a:custGeom>
            <a:avLst/>
            <a:gdLst/>
            <a:ahLst/>
            <a:cxnLst/>
            <a:rect l="l" t="t" r="r" b="b"/>
            <a:pathLst>
              <a:path w="49911" h="777874">
                <a:moveTo>
                  <a:pt x="49911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11" y="0"/>
                </a:lnTo>
                <a:lnTo>
                  <a:pt x="49911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732375" y="6540208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0" y="25603"/>
                </a:lnTo>
                <a:lnTo>
                  <a:pt x="1012774" y="153593"/>
                </a:lnTo>
                <a:lnTo>
                  <a:pt x="1012774" y="128003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732375" y="6540208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1012774" y="128003"/>
                </a:lnTo>
                <a:lnTo>
                  <a:pt x="1012774" y="153593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313792" y="5794782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288837" y="5794782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313792" y="4925378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288837" y="4925378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717931" y="5016678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692977" y="5016678"/>
            <a:ext cx="49911" cy="777875"/>
          </a:xfrm>
          <a:custGeom>
            <a:avLst/>
            <a:gdLst/>
            <a:ahLst/>
            <a:cxnLst/>
            <a:rect l="l" t="t" r="r" b="b"/>
            <a:pathLst>
              <a:path w="49911" h="777875">
                <a:moveTo>
                  <a:pt x="49911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11" y="0"/>
                </a:lnTo>
                <a:lnTo>
                  <a:pt x="49911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338754" y="6523516"/>
            <a:ext cx="378358" cy="94843"/>
          </a:xfrm>
          <a:custGeom>
            <a:avLst/>
            <a:gdLst/>
            <a:ahLst/>
            <a:cxnLst/>
            <a:rect l="l" t="t" r="r" b="b"/>
            <a:pathLst>
              <a:path w="378358" h="94843">
                <a:moveTo>
                  <a:pt x="378358" y="0"/>
                </a:moveTo>
                <a:lnTo>
                  <a:pt x="0" y="74650"/>
                </a:lnTo>
                <a:lnTo>
                  <a:pt x="0" y="94843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338754" y="6523516"/>
            <a:ext cx="378358" cy="94843"/>
          </a:xfrm>
          <a:custGeom>
            <a:avLst/>
            <a:gdLst/>
            <a:ahLst/>
            <a:cxnLst/>
            <a:rect l="l" t="t" r="r" b="b"/>
            <a:pathLst>
              <a:path w="378358" h="94843">
                <a:moveTo>
                  <a:pt x="378358" y="0"/>
                </a:moveTo>
                <a:lnTo>
                  <a:pt x="0" y="74650"/>
                </a:lnTo>
                <a:lnTo>
                  <a:pt x="0" y="94843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338754" y="6425291"/>
            <a:ext cx="378358" cy="84670"/>
          </a:xfrm>
          <a:custGeom>
            <a:avLst/>
            <a:gdLst/>
            <a:ahLst/>
            <a:cxnLst/>
            <a:rect l="l" t="t" r="r" b="b"/>
            <a:pathLst>
              <a:path w="378358" h="84670">
                <a:moveTo>
                  <a:pt x="378358" y="18097"/>
                </a:moveTo>
                <a:lnTo>
                  <a:pt x="378358" y="0"/>
                </a:lnTo>
                <a:lnTo>
                  <a:pt x="0" y="64465"/>
                </a:lnTo>
                <a:lnTo>
                  <a:pt x="0" y="84670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338754" y="6425291"/>
            <a:ext cx="378358" cy="84670"/>
          </a:xfrm>
          <a:custGeom>
            <a:avLst/>
            <a:gdLst/>
            <a:ahLst/>
            <a:cxnLst/>
            <a:rect l="l" t="t" r="r" b="b"/>
            <a:pathLst>
              <a:path w="378358" h="84670">
                <a:moveTo>
                  <a:pt x="378358" y="18097"/>
                </a:moveTo>
                <a:lnTo>
                  <a:pt x="378358" y="0"/>
                </a:lnTo>
                <a:lnTo>
                  <a:pt x="0" y="64465"/>
                </a:lnTo>
                <a:lnTo>
                  <a:pt x="0" y="84670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338754" y="6327073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92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338754" y="6327073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92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338760" y="6228867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338760" y="6228867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338754" y="6130632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338754" y="6130632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338754" y="6032414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338754" y="6032414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338754" y="5934195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338754" y="5934195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338760" y="5835594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338760" y="5835594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338760" y="5731547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338760" y="5731547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338760" y="5623092"/>
            <a:ext cx="378358" cy="35102"/>
          </a:xfrm>
          <a:custGeom>
            <a:avLst/>
            <a:gdLst/>
            <a:ahLst/>
            <a:cxnLst/>
            <a:rect l="l" t="t" r="r" b="b"/>
            <a:pathLst>
              <a:path w="378358" h="35102">
                <a:moveTo>
                  <a:pt x="378358" y="35102"/>
                </a:moveTo>
                <a:lnTo>
                  <a:pt x="378358" y="17005"/>
                </a:lnTo>
                <a:lnTo>
                  <a:pt x="0" y="0"/>
                </a:lnTo>
                <a:lnTo>
                  <a:pt x="0" y="20192"/>
                </a:lnTo>
                <a:lnTo>
                  <a:pt x="378358" y="351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338760" y="5623092"/>
            <a:ext cx="378358" cy="35102"/>
          </a:xfrm>
          <a:custGeom>
            <a:avLst/>
            <a:gdLst/>
            <a:ahLst/>
            <a:cxnLst/>
            <a:rect l="l" t="t" r="r" b="b"/>
            <a:pathLst>
              <a:path w="378358" h="35102">
                <a:moveTo>
                  <a:pt x="378358" y="35102"/>
                </a:moveTo>
                <a:lnTo>
                  <a:pt x="378358" y="17005"/>
                </a:lnTo>
                <a:lnTo>
                  <a:pt x="0" y="0"/>
                </a:lnTo>
                <a:lnTo>
                  <a:pt x="0" y="20192"/>
                </a:lnTo>
                <a:lnTo>
                  <a:pt x="378358" y="351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338760" y="5514618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338760" y="5514618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3338760" y="5406157"/>
            <a:ext cx="378358" cy="55486"/>
          </a:xfrm>
          <a:custGeom>
            <a:avLst/>
            <a:gdLst/>
            <a:ahLst/>
            <a:cxnLst/>
            <a:rect l="l" t="t" r="r" b="b"/>
            <a:pathLst>
              <a:path w="378358" h="55486">
                <a:moveTo>
                  <a:pt x="378358" y="55486"/>
                </a:moveTo>
                <a:lnTo>
                  <a:pt x="378358" y="37401"/>
                </a:lnTo>
                <a:lnTo>
                  <a:pt x="0" y="0"/>
                </a:lnTo>
                <a:lnTo>
                  <a:pt x="0" y="20218"/>
                </a:lnTo>
                <a:lnTo>
                  <a:pt x="378358" y="554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338760" y="5406157"/>
            <a:ext cx="378358" cy="55486"/>
          </a:xfrm>
          <a:custGeom>
            <a:avLst/>
            <a:gdLst/>
            <a:ahLst/>
            <a:cxnLst/>
            <a:rect l="l" t="t" r="r" b="b"/>
            <a:pathLst>
              <a:path w="378358" h="55486">
                <a:moveTo>
                  <a:pt x="378358" y="55486"/>
                </a:moveTo>
                <a:lnTo>
                  <a:pt x="378358" y="37401"/>
                </a:lnTo>
                <a:lnTo>
                  <a:pt x="0" y="0"/>
                </a:lnTo>
                <a:lnTo>
                  <a:pt x="0" y="20218"/>
                </a:lnTo>
                <a:lnTo>
                  <a:pt x="378358" y="55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3338760" y="5297709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8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3338760" y="5297709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8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3338754" y="5188915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3338754" y="5188915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3338754" y="5080511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3338754" y="5080511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3338754" y="4972106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338754" y="4972106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3732375" y="5588972"/>
            <a:ext cx="1012774" cy="71259"/>
          </a:xfrm>
          <a:custGeom>
            <a:avLst/>
            <a:gdLst/>
            <a:ahLst/>
            <a:cxnLst/>
            <a:rect l="l" t="t" r="r" b="b"/>
            <a:pathLst>
              <a:path w="1012774" h="71259">
                <a:moveTo>
                  <a:pt x="0" y="45656"/>
                </a:moveTo>
                <a:lnTo>
                  <a:pt x="0" y="71259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4565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732375" y="5588972"/>
            <a:ext cx="1012774" cy="71259"/>
          </a:xfrm>
          <a:custGeom>
            <a:avLst/>
            <a:gdLst/>
            <a:ahLst/>
            <a:cxnLst/>
            <a:rect l="l" t="t" r="r" b="b"/>
            <a:pathLst>
              <a:path w="1012774" h="71259">
                <a:moveTo>
                  <a:pt x="0" y="45656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71259"/>
                </a:lnTo>
                <a:lnTo>
                  <a:pt x="0" y="456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732375" y="5834146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0" y="25590"/>
                </a:lnTo>
                <a:lnTo>
                  <a:pt x="1012774" y="601992"/>
                </a:lnTo>
                <a:lnTo>
                  <a:pt x="1012774" y="576402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732375" y="5834146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1012774" y="576402"/>
                </a:lnTo>
                <a:lnTo>
                  <a:pt x="1012774" y="601992"/>
                </a:lnTo>
                <a:lnTo>
                  <a:pt x="0" y="2559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732375" y="5043585"/>
            <a:ext cx="1012774" cy="456793"/>
          </a:xfrm>
          <a:custGeom>
            <a:avLst/>
            <a:gdLst/>
            <a:ahLst/>
            <a:cxnLst/>
            <a:rect l="l" t="t" r="r" b="b"/>
            <a:pathLst>
              <a:path w="1012774" h="456793">
                <a:moveTo>
                  <a:pt x="0" y="0"/>
                </a:moveTo>
                <a:lnTo>
                  <a:pt x="0" y="25603"/>
                </a:lnTo>
                <a:lnTo>
                  <a:pt x="1012774" y="456793"/>
                </a:lnTo>
                <a:lnTo>
                  <a:pt x="1012774" y="43119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732375" y="5043585"/>
            <a:ext cx="1012774" cy="456793"/>
          </a:xfrm>
          <a:custGeom>
            <a:avLst/>
            <a:gdLst/>
            <a:ahLst/>
            <a:cxnLst/>
            <a:rect l="l" t="t" r="r" b="b"/>
            <a:pathLst>
              <a:path w="1012774" h="456793">
                <a:moveTo>
                  <a:pt x="0" y="0"/>
                </a:moveTo>
                <a:lnTo>
                  <a:pt x="1012774" y="431190"/>
                </a:lnTo>
                <a:lnTo>
                  <a:pt x="1012774" y="456793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732375" y="5351059"/>
            <a:ext cx="1012774" cy="112763"/>
          </a:xfrm>
          <a:custGeom>
            <a:avLst/>
            <a:gdLst/>
            <a:ahLst/>
            <a:cxnLst/>
            <a:rect l="l" t="t" r="r" b="b"/>
            <a:pathLst>
              <a:path w="1012774" h="112763">
                <a:moveTo>
                  <a:pt x="0" y="87172"/>
                </a:moveTo>
                <a:lnTo>
                  <a:pt x="0" y="112763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871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732375" y="5351059"/>
            <a:ext cx="1012774" cy="112763"/>
          </a:xfrm>
          <a:custGeom>
            <a:avLst/>
            <a:gdLst/>
            <a:ahLst/>
            <a:cxnLst/>
            <a:rect l="l" t="t" r="r" b="b"/>
            <a:pathLst>
              <a:path w="1012774" h="112763">
                <a:moveTo>
                  <a:pt x="0" y="87172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112763"/>
                </a:lnTo>
                <a:lnTo>
                  <a:pt x="0" y="871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678027" y="6608354"/>
            <a:ext cx="81711" cy="81699"/>
          </a:xfrm>
          <a:custGeom>
            <a:avLst/>
            <a:gdLst/>
            <a:ahLst/>
            <a:cxnLst/>
            <a:rect l="l" t="t" r="r" b="b"/>
            <a:pathLst>
              <a:path w="81711" h="81699">
                <a:moveTo>
                  <a:pt x="81711" y="40843"/>
                </a:moveTo>
                <a:lnTo>
                  <a:pt x="80937" y="32890"/>
                </a:lnTo>
                <a:lnTo>
                  <a:pt x="75904" y="19841"/>
                </a:lnTo>
                <a:lnTo>
                  <a:pt x="66950" y="9414"/>
                </a:lnTo>
                <a:lnTo>
                  <a:pt x="54970" y="2502"/>
                </a:lnTo>
                <a:lnTo>
                  <a:pt x="40855" y="0"/>
                </a:lnTo>
                <a:lnTo>
                  <a:pt x="32898" y="774"/>
                </a:lnTo>
                <a:lnTo>
                  <a:pt x="19845" y="5807"/>
                </a:lnTo>
                <a:lnTo>
                  <a:pt x="9415" y="14758"/>
                </a:lnTo>
                <a:lnTo>
                  <a:pt x="2502" y="26735"/>
                </a:lnTo>
                <a:lnTo>
                  <a:pt x="0" y="40843"/>
                </a:lnTo>
                <a:lnTo>
                  <a:pt x="775" y="48808"/>
                </a:lnTo>
                <a:lnTo>
                  <a:pt x="5810" y="61859"/>
                </a:lnTo>
                <a:lnTo>
                  <a:pt x="14764" y="72286"/>
                </a:lnTo>
                <a:lnTo>
                  <a:pt x="26743" y="79197"/>
                </a:lnTo>
                <a:lnTo>
                  <a:pt x="40855" y="81699"/>
                </a:lnTo>
                <a:lnTo>
                  <a:pt x="48821" y="80923"/>
                </a:lnTo>
                <a:lnTo>
                  <a:pt x="61872" y="75888"/>
                </a:lnTo>
                <a:lnTo>
                  <a:pt x="72299" y="66934"/>
                </a:lnTo>
                <a:lnTo>
                  <a:pt x="79209" y="54955"/>
                </a:lnTo>
                <a:lnTo>
                  <a:pt x="81711" y="408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678027" y="6608354"/>
            <a:ext cx="81711" cy="81699"/>
          </a:xfrm>
          <a:custGeom>
            <a:avLst/>
            <a:gdLst/>
            <a:ahLst/>
            <a:cxnLst/>
            <a:rect l="l" t="t" r="r" b="b"/>
            <a:pathLst>
              <a:path w="81711" h="81699">
                <a:moveTo>
                  <a:pt x="81711" y="40843"/>
                </a:moveTo>
                <a:lnTo>
                  <a:pt x="79209" y="54955"/>
                </a:lnTo>
                <a:lnTo>
                  <a:pt x="72299" y="66934"/>
                </a:lnTo>
                <a:lnTo>
                  <a:pt x="61872" y="75888"/>
                </a:lnTo>
                <a:lnTo>
                  <a:pt x="48821" y="80923"/>
                </a:lnTo>
                <a:lnTo>
                  <a:pt x="40855" y="81699"/>
                </a:lnTo>
                <a:lnTo>
                  <a:pt x="26743" y="79197"/>
                </a:lnTo>
                <a:lnTo>
                  <a:pt x="14764" y="72286"/>
                </a:lnTo>
                <a:lnTo>
                  <a:pt x="5810" y="61859"/>
                </a:lnTo>
                <a:lnTo>
                  <a:pt x="775" y="48808"/>
                </a:lnTo>
                <a:lnTo>
                  <a:pt x="0" y="40843"/>
                </a:lnTo>
                <a:lnTo>
                  <a:pt x="2502" y="26735"/>
                </a:lnTo>
                <a:lnTo>
                  <a:pt x="9415" y="14758"/>
                </a:lnTo>
                <a:lnTo>
                  <a:pt x="19845" y="5807"/>
                </a:lnTo>
                <a:lnTo>
                  <a:pt x="32898" y="774"/>
                </a:lnTo>
                <a:lnTo>
                  <a:pt x="40855" y="0"/>
                </a:lnTo>
                <a:lnTo>
                  <a:pt x="54970" y="2502"/>
                </a:lnTo>
                <a:lnTo>
                  <a:pt x="66950" y="9414"/>
                </a:lnTo>
                <a:lnTo>
                  <a:pt x="75904" y="19841"/>
                </a:lnTo>
                <a:lnTo>
                  <a:pt x="80937" y="32890"/>
                </a:lnTo>
                <a:lnTo>
                  <a:pt x="81711" y="40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675261" y="6599425"/>
            <a:ext cx="81445" cy="68186"/>
          </a:xfrm>
          <a:custGeom>
            <a:avLst/>
            <a:gdLst/>
            <a:ahLst/>
            <a:cxnLst/>
            <a:rect l="l" t="t" r="r" b="b"/>
            <a:pathLst>
              <a:path w="81445" h="68186">
                <a:moveTo>
                  <a:pt x="30372" y="62547"/>
                </a:move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34150"/>
                </a:lnTo>
                <a:lnTo>
                  <a:pt x="80708" y="15481"/>
                </a:lnTo>
                <a:lnTo>
                  <a:pt x="80708" y="8928"/>
                </a:lnTo>
                <a:lnTo>
                  <a:pt x="81445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457" y="0"/>
                </a:lnTo>
                <a:lnTo>
                  <a:pt x="0" y="5981"/>
                </a:lnTo>
                <a:lnTo>
                  <a:pt x="0" y="32131"/>
                </a:lnTo>
                <a:lnTo>
                  <a:pt x="16395" y="32131"/>
                </a:lnTo>
                <a:lnTo>
                  <a:pt x="25222" y="35407"/>
                </a:lnTo>
                <a:lnTo>
                  <a:pt x="25222" y="49771"/>
                </a:lnTo>
                <a:lnTo>
                  <a:pt x="30372" y="62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675261" y="6599425"/>
            <a:ext cx="81445" cy="68186"/>
          </a:xfrm>
          <a:custGeom>
            <a:avLst/>
            <a:gdLst/>
            <a:ahLst/>
            <a:cxnLst/>
            <a:rect l="l" t="t" r="r" b="b"/>
            <a:pathLst>
              <a:path w="81445" h="68186">
                <a:moveTo>
                  <a:pt x="25222" y="49771"/>
                </a:moveTo>
                <a:lnTo>
                  <a:pt x="30372" y="62547"/>
                </a:ln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49771"/>
                </a:lnTo>
                <a:lnTo>
                  <a:pt x="62039" y="34150"/>
                </a:lnTo>
                <a:lnTo>
                  <a:pt x="80708" y="15481"/>
                </a:lnTo>
                <a:lnTo>
                  <a:pt x="80708" y="8928"/>
                </a:lnTo>
                <a:lnTo>
                  <a:pt x="81445" y="457"/>
                </a:lnTo>
                <a:lnTo>
                  <a:pt x="63931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9123" y="20"/>
                </a:lnTo>
                <a:lnTo>
                  <a:pt x="5765" y="0"/>
                </a:lnTo>
                <a:lnTo>
                  <a:pt x="457" y="0"/>
                </a:lnTo>
                <a:lnTo>
                  <a:pt x="0" y="5981"/>
                </a:lnTo>
                <a:lnTo>
                  <a:pt x="0" y="7988"/>
                </a:lnTo>
                <a:lnTo>
                  <a:pt x="0" y="27584"/>
                </a:lnTo>
                <a:lnTo>
                  <a:pt x="0" y="32131"/>
                </a:lnTo>
                <a:lnTo>
                  <a:pt x="6223" y="32131"/>
                </a:lnTo>
                <a:lnTo>
                  <a:pt x="11315" y="32131"/>
                </a:lnTo>
                <a:lnTo>
                  <a:pt x="16395" y="32131"/>
                </a:lnTo>
                <a:lnTo>
                  <a:pt x="25222" y="35407"/>
                </a:lnTo>
                <a:lnTo>
                  <a:pt x="25222" y="49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687834" y="6591743"/>
            <a:ext cx="58775" cy="22440"/>
          </a:xfrm>
          <a:custGeom>
            <a:avLst/>
            <a:gdLst/>
            <a:ahLst/>
            <a:cxnLst/>
            <a:rect l="l" t="t" r="r" b="b"/>
            <a:pathLst>
              <a:path w="58775" h="22440">
                <a:moveTo>
                  <a:pt x="58775" y="11214"/>
                </a:moveTo>
                <a:lnTo>
                  <a:pt x="57390" y="7798"/>
                </a:lnTo>
                <a:lnTo>
                  <a:pt x="46894" y="2202"/>
                </a:lnTo>
                <a:lnTo>
                  <a:pt x="29400" y="0"/>
                </a:lnTo>
                <a:lnTo>
                  <a:pt x="20426" y="531"/>
                </a:lnTo>
                <a:lnTo>
                  <a:pt x="5771" y="4539"/>
                </a:lnTo>
                <a:lnTo>
                  <a:pt x="0" y="11214"/>
                </a:lnTo>
                <a:lnTo>
                  <a:pt x="1397" y="14647"/>
                </a:lnTo>
                <a:lnTo>
                  <a:pt x="11910" y="20241"/>
                </a:lnTo>
                <a:lnTo>
                  <a:pt x="29400" y="22440"/>
                </a:lnTo>
                <a:lnTo>
                  <a:pt x="38350" y="21911"/>
                </a:lnTo>
                <a:lnTo>
                  <a:pt x="53006" y="17902"/>
                </a:lnTo>
                <a:lnTo>
                  <a:pt x="58775" y="112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687834" y="6591743"/>
            <a:ext cx="58775" cy="22440"/>
          </a:xfrm>
          <a:custGeom>
            <a:avLst/>
            <a:gdLst/>
            <a:ahLst/>
            <a:cxnLst/>
            <a:rect l="l" t="t" r="r" b="b"/>
            <a:pathLst>
              <a:path w="58775" h="22440">
                <a:moveTo>
                  <a:pt x="58775" y="11214"/>
                </a:moveTo>
                <a:lnTo>
                  <a:pt x="53006" y="17902"/>
                </a:lnTo>
                <a:lnTo>
                  <a:pt x="38350" y="21911"/>
                </a:lnTo>
                <a:lnTo>
                  <a:pt x="29400" y="22440"/>
                </a:lnTo>
                <a:lnTo>
                  <a:pt x="11910" y="20241"/>
                </a:lnTo>
                <a:lnTo>
                  <a:pt x="1397" y="14647"/>
                </a:lnTo>
                <a:lnTo>
                  <a:pt x="0" y="11214"/>
                </a:lnTo>
                <a:lnTo>
                  <a:pt x="5771" y="4539"/>
                </a:lnTo>
                <a:lnTo>
                  <a:pt x="20426" y="531"/>
                </a:lnTo>
                <a:lnTo>
                  <a:pt x="29400" y="0"/>
                </a:lnTo>
                <a:lnTo>
                  <a:pt x="46894" y="2202"/>
                </a:lnTo>
                <a:lnTo>
                  <a:pt x="57390" y="7798"/>
                </a:lnTo>
                <a:lnTo>
                  <a:pt x="58775" y="112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699074" y="6590078"/>
            <a:ext cx="36309" cy="12052"/>
          </a:xfrm>
          <a:custGeom>
            <a:avLst/>
            <a:gdLst/>
            <a:ahLst/>
            <a:cxnLst/>
            <a:rect l="l" t="t" r="r" b="b"/>
            <a:pathLst>
              <a:path w="36309" h="12052">
                <a:moveTo>
                  <a:pt x="36309" y="6032"/>
                </a:moveTo>
                <a:lnTo>
                  <a:pt x="36309" y="2705"/>
                </a:lnTo>
                <a:lnTo>
                  <a:pt x="28168" y="0"/>
                </a:lnTo>
                <a:lnTo>
                  <a:pt x="8127" y="0"/>
                </a:lnTo>
                <a:lnTo>
                  <a:pt x="0" y="2705"/>
                </a:lnTo>
                <a:lnTo>
                  <a:pt x="0" y="9359"/>
                </a:lnTo>
                <a:lnTo>
                  <a:pt x="8127" y="12052"/>
                </a:lnTo>
                <a:lnTo>
                  <a:pt x="28168" y="12052"/>
                </a:lnTo>
                <a:lnTo>
                  <a:pt x="36309" y="9359"/>
                </a:lnTo>
                <a:lnTo>
                  <a:pt x="36309" y="60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699074" y="6590078"/>
            <a:ext cx="36309" cy="12052"/>
          </a:xfrm>
          <a:custGeom>
            <a:avLst/>
            <a:gdLst/>
            <a:ahLst/>
            <a:cxnLst/>
            <a:rect l="l" t="t" r="r" b="b"/>
            <a:pathLst>
              <a:path w="36309" h="12052">
                <a:moveTo>
                  <a:pt x="36309" y="6032"/>
                </a:moveTo>
                <a:lnTo>
                  <a:pt x="36309" y="9359"/>
                </a:lnTo>
                <a:lnTo>
                  <a:pt x="28168" y="12052"/>
                </a:lnTo>
                <a:lnTo>
                  <a:pt x="18160" y="12052"/>
                </a:lnTo>
                <a:lnTo>
                  <a:pt x="8127" y="12052"/>
                </a:lnTo>
                <a:lnTo>
                  <a:pt x="0" y="9359"/>
                </a:lnTo>
                <a:lnTo>
                  <a:pt x="0" y="6032"/>
                </a:lnTo>
                <a:lnTo>
                  <a:pt x="0" y="2705"/>
                </a:lnTo>
                <a:lnTo>
                  <a:pt x="8127" y="0"/>
                </a:lnTo>
                <a:lnTo>
                  <a:pt x="18160" y="0"/>
                </a:lnTo>
                <a:lnTo>
                  <a:pt x="28168" y="0"/>
                </a:lnTo>
                <a:lnTo>
                  <a:pt x="36309" y="2705"/>
                </a:lnTo>
                <a:lnTo>
                  <a:pt x="36309" y="60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704749" y="6572422"/>
            <a:ext cx="24968" cy="26162"/>
          </a:xfrm>
          <a:custGeom>
            <a:avLst/>
            <a:gdLst/>
            <a:ahLst/>
            <a:cxnLst/>
            <a:rect l="l" t="t" r="r" b="b"/>
            <a:pathLst>
              <a:path w="24968" h="26161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0" y="24307"/>
                </a:lnTo>
                <a:lnTo>
                  <a:pt x="5575" y="26161"/>
                </a:lnTo>
                <a:lnTo>
                  <a:pt x="19367" y="26161"/>
                </a:lnTo>
                <a:lnTo>
                  <a:pt x="24968" y="24307"/>
                </a:lnTo>
                <a:lnTo>
                  <a:pt x="24968" y="21081"/>
                </a:lnTo>
                <a:lnTo>
                  <a:pt x="22428" y="195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704749" y="6572422"/>
            <a:ext cx="24968" cy="26162"/>
          </a:xfrm>
          <a:custGeom>
            <a:avLst/>
            <a:gdLst/>
            <a:ahLst/>
            <a:cxnLst/>
            <a:rect l="l" t="t" r="r" b="b"/>
            <a:pathLst>
              <a:path w="24968" h="26161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939" y="20231"/>
                </a:lnTo>
                <a:lnTo>
                  <a:pt x="0" y="21081"/>
                </a:lnTo>
                <a:lnTo>
                  <a:pt x="0" y="22009"/>
                </a:lnTo>
                <a:lnTo>
                  <a:pt x="0" y="24307"/>
                </a:lnTo>
                <a:lnTo>
                  <a:pt x="5575" y="26161"/>
                </a:lnTo>
                <a:lnTo>
                  <a:pt x="12484" y="26161"/>
                </a:lnTo>
                <a:lnTo>
                  <a:pt x="19367" y="26161"/>
                </a:lnTo>
                <a:lnTo>
                  <a:pt x="24968" y="24307"/>
                </a:lnTo>
                <a:lnTo>
                  <a:pt x="24968" y="22009"/>
                </a:lnTo>
                <a:lnTo>
                  <a:pt x="24968" y="21081"/>
                </a:lnTo>
                <a:lnTo>
                  <a:pt x="24003" y="20231"/>
                </a:lnTo>
                <a:lnTo>
                  <a:pt x="22428" y="19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708538" y="6638859"/>
            <a:ext cx="20688" cy="20675"/>
          </a:xfrm>
          <a:custGeom>
            <a:avLst/>
            <a:gdLst/>
            <a:ahLst/>
            <a:cxnLst/>
            <a:rect l="l" t="t" r="r" b="b"/>
            <a:pathLst>
              <a:path w="20688" h="20675">
                <a:moveTo>
                  <a:pt x="20688" y="10337"/>
                </a:moveTo>
                <a:lnTo>
                  <a:pt x="20688" y="4635"/>
                </a:lnTo>
                <a:lnTo>
                  <a:pt x="16065" y="0"/>
                </a:lnTo>
                <a:lnTo>
                  <a:pt x="4648" y="0"/>
                </a:lnTo>
                <a:lnTo>
                  <a:pt x="0" y="4635"/>
                </a:lnTo>
                <a:lnTo>
                  <a:pt x="0" y="16052"/>
                </a:lnTo>
                <a:lnTo>
                  <a:pt x="4648" y="20675"/>
                </a:lnTo>
                <a:lnTo>
                  <a:pt x="16065" y="20675"/>
                </a:lnTo>
                <a:lnTo>
                  <a:pt x="20688" y="16052"/>
                </a:lnTo>
                <a:lnTo>
                  <a:pt x="20688" y="103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708538" y="6638859"/>
            <a:ext cx="20688" cy="20675"/>
          </a:xfrm>
          <a:custGeom>
            <a:avLst/>
            <a:gdLst/>
            <a:ahLst/>
            <a:cxnLst/>
            <a:rect l="l" t="t" r="r" b="b"/>
            <a:pathLst>
              <a:path w="20688" h="20675">
                <a:moveTo>
                  <a:pt x="20688" y="10337"/>
                </a:moveTo>
                <a:lnTo>
                  <a:pt x="20688" y="16052"/>
                </a:lnTo>
                <a:lnTo>
                  <a:pt x="16065" y="20675"/>
                </a:lnTo>
                <a:lnTo>
                  <a:pt x="10350" y="20675"/>
                </a:lnTo>
                <a:lnTo>
                  <a:pt x="4648" y="20675"/>
                </a:lnTo>
                <a:lnTo>
                  <a:pt x="0" y="16052"/>
                </a:lnTo>
                <a:lnTo>
                  <a:pt x="0" y="10337"/>
                </a:lnTo>
                <a:lnTo>
                  <a:pt x="0" y="4635"/>
                </a:lnTo>
                <a:lnTo>
                  <a:pt x="4648" y="0"/>
                </a:lnTo>
                <a:lnTo>
                  <a:pt x="10350" y="0"/>
                </a:lnTo>
                <a:lnTo>
                  <a:pt x="16065" y="0"/>
                </a:lnTo>
                <a:lnTo>
                  <a:pt x="20688" y="4635"/>
                </a:lnTo>
                <a:lnTo>
                  <a:pt x="20688" y="103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636088" y="6610122"/>
            <a:ext cx="39171" cy="47330"/>
          </a:xfrm>
          <a:custGeom>
            <a:avLst/>
            <a:gdLst/>
            <a:ahLst/>
            <a:cxnLst/>
            <a:rect l="l" t="t" r="r" b="b"/>
            <a:pathLst>
              <a:path w="39171" h="47330">
                <a:moveTo>
                  <a:pt x="3646" y="47330"/>
                </a:moveTo>
                <a:lnTo>
                  <a:pt x="10431" y="46901"/>
                </a:lnTo>
                <a:lnTo>
                  <a:pt x="11306" y="46023"/>
                </a:lnTo>
                <a:lnTo>
                  <a:pt x="15406" y="41916"/>
                </a:lnTo>
                <a:lnTo>
                  <a:pt x="22942" y="34378"/>
                </a:lnTo>
                <a:lnTo>
                  <a:pt x="39171" y="18148"/>
                </a:lnTo>
                <a:lnTo>
                  <a:pt x="39171" y="0"/>
                </a:lnTo>
                <a:lnTo>
                  <a:pt x="35487" y="3447"/>
                </a:lnTo>
                <a:lnTo>
                  <a:pt x="25281" y="13038"/>
                </a:lnTo>
                <a:lnTo>
                  <a:pt x="13051" y="24634"/>
                </a:lnTo>
                <a:lnTo>
                  <a:pt x="3357" y="34036"/>
                </a:lnTo>
                <a:lnTo>
                  <a:pt x="0" y="40441"/>
                </a:lnTo>
                <a:lnTo>
                  <a:pt x="3646" y="473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636088" y="6610122"/>
            <a:ext cx="39171" cy="47330"/>
          </a:xfrm>
          <a:custGeom>
            <a:avLst/>
            <a:gdLst/>
            <a:ahLst/>
            <a:cxnLst/>
            <a:rect l="l" t="t" r="r" b="b"/>
            <a:pathLst>
              <a:path w="39171" h="47330">
                <a:moveTo>
                  <a:pt x="39171" y="18148"/>
                </a:moveTo>
                <a:lnTo>
                  <a:pt x="22942" y="34378"/>
                </a:lnTo>
                <a:lnTo>
                  <a:pt x="15406" y="41916"/>
                </a:lnTo>
                <a:lnTo>
                  <a:pt x="11306" y="46023"/>
                </a:lnTo>
                <a:lnTo>
                  <a:pt x="10431" y="46901"/>
                </a:lnTo>
                <a:lnTo>
                  <a:pt x="3646" y="47330"/>
                </a:lnTo>
                <a:lnTo>
                  <a:pt x="0" y="40441"/>
                </a:lnTo>
                <a:lnTo>
                  <a:pt x="3357" y="34036"/>
                </a:lnTo>
                <a:lnTo>
                  <a:pt x="13051" y="24634"/>
                </a:lnTo>
                <a:lnTo>
                  <a:pt x="25281" y="13038"/>
                </a:lnTo>
                <a:lnTo>
                  <a:pt x="35487" y="3447"/>
                </a:lnTo>
                <a:lnTo>
                  <a:pt x="39171" y="0"/>
                </a:lnTo>
                <a:lnTo>
                  <a:pt x="39171" y="181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533625" y="4835363"/>
            <a:ext cx="1224470" cy="234746"/>
          </a:xfrm>
          <a:custGeom>
            <a:avLst/>
            <a:gdLst/>
            <a:ahLst/>
            <a:cxnLst/>
            <a:rect l="l" t="t" r="r" b="b"/>
            <a:pathLst>
              <a:path w="1224470" h="234746">
                <a:moveTo>
                  <a:pt x="594956" y="117830"/>
                </a:moveTo>
                <a:lnTo>
                  <a:pt x="0" y="214109"/>
                </a:lnTo>
                <a:lnTo>
                  <a:pt x="191350" y="234746"/>
                </a:lnTo>
                <a:lnTo>
                  <a:pt x="1224470" y="87706"/>
                </a:lnTo>
                <a:lnTo>
                  <a:pt x="1055154" y="43967"/>
                </a:lnTo>
                <a:lnTo>
                  <a:pt x="861161" y="0"/>
                </a:lnTo>
                <a:lnTo>
                  <a:pt x="838327" y="0"/>
                </a:lnTo>
                <a:lnTo>
                  <a:pt x="308063" y="92608"/>
                </a:lnTo>
                <a:lnTo>
                  <a:pt x="594956" y="11783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533625" y="4835363"/>
            <a:ext cx="1224470" cy="234746"/>
          </a:xfrm>
          <a:custGeom>
            <a:avLst/>
            <a:gdLst/>
            <a:ahLst/>
            <a:cxnLst/>
            <a:rect l="l" t="t" r="r" b="b"/>
            <a:pathLst>
              <a:path w="1224470" h="234746">
                <a:moveTo>
                  <a:pt x="0" y="214109"/>
                </a:moveTo>
                <a:lnTo>
                  <a:pt x="594956" y="117830"/>
                </a:lnTo>
                <a:lnTo>
                  <a:pt x="308063" y="92608"/>
                </a:lnTo>
                <a:lnTo>
                  <a:pt x="838327" y="0"/>
                </a:lnTo>
                <a:lnTo>
                  <a:pt x="861161" y="0"/>
                </a:lnTo>
                <a:lnTo>
                  <a:pt x="1055154" y="43967"/>
                </a:lnTo>
                <a:lnTo>
                  <a:pt x="1224470" y="87706"/>
                </a:lnTo>
                <a:lnTo>
                  <a:pt x="191350" y="234746"/>
                </a:lnTo>
                <a:lnTo>
                  <a:pt x="0" y="2141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524947" y="5009620"/>
            <a:ext cx="632345" cy="699465"/>
          </a:xfrm>
          <a:custGeom>
            <a:avLst/>
            <a:gdLst/>
            <a:ahLst/>
            <a:cxnLst/>
            <a:rect l="l" t="t" r="r" b="b"/>
            <a:pathLst>
              <a:path w="632345" h="699465">
                <a:moveTo>
                  <a:pt x="575297" y="699465"/>
                </a:moveTo>
                <a:lnTo>
                  <a:pt x="632345" y="698588"/>
                </a:lnTo>
                <a:lnTo>
                  <a:pt x="66332" y="0"/>
                </a:lnTo>
                <a:lnTo>
                  <a:pt x="0" y="647"/>
                </a:lnTo>
                <a:lnTo>
                  <a:pt x="575297" y="6994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524947" y="5009620"/>
            <a:ext cx="632345" cy="699465"/>
          </a:xfrm>
          <a:custGeom>
            <a:avLst/>
            <a:gdLst/>
            <a:ahLst/>
            <a:cxnLst/>
            <a:rect l="l" t="t" r="r" b="b"/>
            <a:pathLst>
              <a:path w="632345" h="699465">
                <a:moveTo>
                  <a:pt x="575297" y="699465"/>
                </a:moveTo>
                <a:lnTo>
                  <a:pt x="0" y="647"/>
                </a:lnTo>
                <a:lnTo>
                  <a:pt x="66332" y="0"/>
                </a:lnTo>
                <a:lnTo>
                  <a:pt x="632345" y="698588"/>
                </a:lnTo>
                <a:lnTo>
                  <a:pt x="575297" y="6994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591281" y="4998590"/>
            <a:ext cx="580745" cy="709612"/>
          </a:xfrm>
          <a:custGeom>
            <a:avLst/>
            <a:gdLst/>
            <a:ahLst/>
            <a:cxnLst/>
            <a:rect l="l" t="t" r="r" b="b"/>
            <a:pathLst>
              <a:path w="580745" h="709612">
                <a:moveTo>
                  <a:pt x="566013" y="709612"/>
                </a:moveTo>
                <a:lnTo>
                  <a:pt x="580745" y="709383"/>
                </a:lnTo>
                <a:lnTo>
                  <a:pt x="3898" y="0"/>
                </a:lnTo>
                <a:lnTo>
                  <a:pt x="0" y="11036"/>
                </a:lnTo>
                <a:lnTo>
                  <a:pt x="566013" y="709612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591281" y="4998590"/>
            <a:ext cx="580745" cy="709612"/>
          </a:xfrm>
          <a:custGeom>
            <a:avLst/>
            <a:gdLst/>
            <a:ahLst/>
            <a:cxnLst/>
            <a:rect l="l" t="t" r="r" b="b"/>
            <a:pathLst>
              <a:path w="580745" h="709612">
                <a:moveTo>
                  <a:pt x="566013" y="709612"/>
                </a:moveTo>
                <a:lnTo>
                  <a:pt x="0" y="11036"/>
                </a:lnTo>
                <a:lnTo>
                  <a:pt x="3898" y="0"/>
                </a:lnTo>
                <a:lnTo>
                  <a:pt x="580745" y="709383"/>
                </a:lnTo>
                <a:lnTo>
                  <a:pt x="566013" y="7096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356761" y="4962741"/>
            <a:ext cx="238417" cy="60083"/>
          </a:xfrm>
          <a:custGeom>
            <a:avLst/>
            <a:gdLst/>
            <a:ahLst/>
            <a:cxnLst/>
            <a:rect l="l" t="t" r="r" b="b"/>
            <a:pathLst>
              <a:path w="238417" h="60083">
                <a:moveTo>
                  <a:pt x="3695" y="26873"/>
                </a:moveTo>
                <a:lnTo>
                  <a:pt x="176860" y="60083"/>
                </a:lnTo>
                <a:lnTo>
                  <a:pt x="238417" y="53530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35"/>
                </a:lnTo>
                <a:lnTo>
                  <a:pt x="3695" y="2687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356761" y="4962741"/>
            <a:ext cx="238417" cy="60083"/>
          </a:xfrm>
          <a:custGeom>
            <a:avLst/>
            <a:gdLst/>
            <a:ahLst/>
            <a:cxnLst/>
            <a:rect l="l" t="t" r="r" b="b"/>
            <a:pathLst>
              <a:path w="238417" h="60083">
                <a:moveTo>
                  <a:pt x="81762" y="0"/>
                </a:moveTo>
                <a:lnTo>
                  <a:pt x="0" y="13335"/>
                </a:lnTo>
                <a:lnTo>
                  <a:pt x="3695" y="26873"/>
                </a:lnTo>
                <a:lnTo>
                  <a:pt x="176860" y="60083"/>
                </a:lnTo>
                <a:lnTo>
                  <a:pt x="238417" y="53530"/>
                </a:lnTo>
                <a:lnTo>
                  <a:pt x="81686" y="16548"/>
                </a:lnTo>
                <a:lnTo>
                  <a:pt x="817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427439" y="5054019"/>
            <a:ext cx="237896" cy="55664"/>
          </a:xfrm>
          <a:custGeom>
            <a:avLst/>
            <a:gdLst/>
            <a:ahLst/>
            <a:cxnLst/>
            <a:rect l="l" t="t" r="r" b="b"/>
            <a:pathLst>
              <a:path w="237896" h="55664">
                <a:moveTo>
                  <a:pt x="4825" y="26657"/>
                </a:moveTo>
                <a:lnTo>
                  <a:pt x="175399" y="55664"/>
                </a:lnTo>
                <a:lnTo>
                  <a:pt x="237896" y="48742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4825" y="2665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427439" y="5054019"/>
            <a:ext cx="237896" cy="55664"/>
          </a:xfrm>
          <a:custGeom>
            <a:avLst/>
            <a:gdLst/>
            <a:ahLst/>
            <a:cxnLst/>
            <a:rect l="l" t="t" r="r" b="b"/>
            <a:pathLst>
              <a:path w="237896" h="55664">
                <a:moveTo>
                  <a:pt x="237896" y="48742"/>
                </a:move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4825" y="26657"/>
                </a:lnTo>
                <a:lnTo>
                  <a:pt x="175399" y="55664"/>
                </a:lnTo>
                <a:lnTo>
                  <a:pt x="237896" y="487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498121" y="5145300"/>
            <a:ext cx="237375" cy="51244"/>
          </a:xfrm>
          <a:custGeom>
            <a:avLst/>
            <a:gdLst/>
            <a:ahLst/>
            <a:cxnLst/>
            <a:rect l="l" t="t" r="r" b="b"/>
            <a:pathLst>
              <a:path w="237375" h="51244">
                <a:moveTo>
                  <a:pt x="5969" y="26441"/>
                </a:moveTo>
                <a:lnTo>
                  <a:pt x="173913" y="51244"/>
                </a:lnTo>
                <a:lnTo>
                  <a:pt x="237375" y="43954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5969" y="2644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498121" y="5145300"/>
            <a:ext cx="237375" cy="51244"/>
          </a:xfrm>
          <a:custGeom>
            <a:avLst/>
            <a:gdLst/>
            <a:ahLst/>
            <a:cxnLst/>
            <a:rect l="l" t="t" r="r" b="b"/>
            <a:pathLst>
              <a:path w="237375" h="51244">
                <a:moveTo>
                  <a:pt x="237375" y="43954"/>
                </a:move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5969" y="26441"/>
                </a:lnTo>
                <a:lnTo>
                  <a:pt x="173913" y="51244"/>
                </a:lnTo>
                <a:lnTo>
                  <a:pt x="237375" y="439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568804" y="5236594"/>
            <a:ext cx="236842" cy="46799"/>
          </a:xfrm>
          <a:custGeom>
            <a:avLst/>
            <a:gdLst/>
            <a:ahLst/>
            <a:cxnLst/>
            <a:rect l="l" t="t" r="r" b="b"/>
            <a:pathLst>
              <a:path w="236842" h="46799">
                <a:moveTo>
                  <a:pt x="7099" y="26212"/>
                </a:moveTo>
                <a:lnTo>
                  <a:pt x="172427" y="46799"/>
                </a:lnTo>
                <a:lnTo>
                  <a:pt x="236842" y="39154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7099" y="2621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568804" y="5236594"/>
            <a:ext cx="236842" cy="46799"/>
          </a:xfrm>
          <a:custGeom>
            <a:avLst/>
            <a:gdLst/>
            <a:ahLst/>
            <a:cxnLst/>
            <a:rect l="l" t="t" r="r" b="b"/>
            <a:pathLst>
              <a:path w="236842" h="46799">
                <a:moveTo>
                  <a:pt x="236842" y="39154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7099" y="26212"/>
                </a:lnTo>
                <a:lnTo>
                  <a:pt x="172427" y="46799"/>
                </a:lnTo>
                <a:lnTo>
                  <a:pt x="236842" y="39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639485" y="5327874"/>
            <a:ext cx="236321" cy="42379"/>
          </a:xfrm>
          <a:custGeom>
            <a:avLst/>
            <a:gdLst/>
            <a:ahLst/>
            <a:cxnLst/>
            <a:rect l="l" t="t" r="r" b="b"/>
            <a:pathLst>
              <a:path w="236321" h="42379">
                <a:moveTo>
                  <a:pt x="8242" y="25984"/>
                </a:moveTo>
                <a:lnTo>
                  <a:pt x="170954" y="42379"/>
                </a:lnTo>
                <a:lnTo>
                  <a:pt x="236321" y="34366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8242" y="2598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639485" y="5327874"/>
            <a:ext cx="236321" cy="42379"/>
          </a:xfrm>
          <a:custGeom>
            <a:avLst/>
            <a:gdLst/>
            <a:ahLst/>
            <a:cxnLst/>
            <a:rect l="l" t="t" r="r" b="b"/>
            <a:pathLst>
              <a:path w="236321" h="42379">
                <a:moveTo>
                  <a:pt x="236321" y="34366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8242" y="25984"/>
                </a:lnTo>
                <a:lnTo>
                  <a:pt x="170954" y="42379"/>
                </a:lnTo>
                <a:lnTo>
                  <a:pt x="236321" y="343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710163" y="5419162"/>
            <a:ext cx="235788" cy="37947"/>
          </a:xfrm>
          <a:custGeom>
            <a:avLst/>
            <a:gdLst/>
            <a:ahLst/>
            <a:cxnLst/>
            <a:rect l="l" t="t" r="r" b="b"/>
            <a:pathLst>
              <a:path w="235788" h="37947">
                <a:moveTo>
                  <a:pt x="9372" y="25755"/>
                </a:moveTo>
                <a:lnTo>
                  <a:pt x="169468" y="37947"/>
                </a:lnTo>
                <a:lnTo>
                  <a:pt x="235788" y="29578"/>
                </a:lnTo>
                <a:lnTo>
                  <a:pt x="81699" y="16535"/>
                </a:lnTo>
                <a:lnTo>
                  <a:pt x="81762" y="0"/>
                </a:lnTo>
                <a:lnTo>
                  <a:pt x="0" y="13335"/>
                </a:lnTo>
                <a:lnTo>
                  <a:pt x="9372" y="2575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710163" y="5419162"/>
            <a:ext cx="235788" cy="37947"/>
          </a:xfrm>
          <a:custGeom>
            <a:avLst/>
            <a:gdLst/>
            <a:ahLst/>
            <a:cxnLst/>
            <a:rect l="l" t="t" r="r" b="b"/>
            <a:pathLst>
              <a:path w="235788" h="37947">
                <a:moveTo>
                  <a:pt x="235788" y="29578"/>
                </a:moveTo>
                <a:lnTo>
                  <a:pt x="81699" y="16535"/>
                </a:lnTo>
                <a:lnTo>
                  <a:pt x="81762" y="0"/>
                </a:lnTo>
                <a:lnTo>
                  <a:pt x="0" y="13335"/>
                </a:lnTo>
                <a:lnTo>
                  <a:pt x="9372" y="25755"/>
                </a:lnTo>
                <a:lnTo>
                  <a:pt x="169468" y="37947"/>
                </a:lnTo>
                <a:lnTo>
                  <a:pt x="235788" y="29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780843" y="5510434"/>
            <a:ext cx="235267" cy="33540"/>
          </a:xfrm>
          <a:custGeom>
            <a:avLst/>
            <a:gdLst/>
            <a:ahLst/>
            <a:cxnLst/>
            <a:rect l="l" t="t" r="r" b="b"/>
            <a:pathLst>
              <a:path w="235267" h="33540">
                <a:moveTo>
                  <a:pt x="10515" y="25552"/>
                </a:moveTo>
                <a:lnTo>
                  <a:pt x="167995" y="33540"/>
                </a:lnTo>
                <a:lnTo>
                  <a:pt x="235267" y="24790"/>
                </a:lnTo>
                <a:lnTo>
                  <a:pt x="81699" y="16548"/>
                </a:lnTo>
                <a:lnTo>
                  <a:pt x="81762" y="0"/>
                </a:lnTo>
                <a:lnTo>
                  <a:pt x="0" y="13335"/>
                </a:lnTo>
                <a:lnTo>
                  <a:pt x="10515" y="2555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780843" y="5510434"/>
            <a:ext cx="235267" cy="33540"/>
          </a:xfrm>
          <a:custGeom>
            <a:avLst/>
            <a:gdLst/>
            <a:ahLst/>
            <a:cxnLst/>
            <a:rect l="l" t="t" r="r" b="b"/>
            <a:pathLst>
              <a:path w="235267" h="33540">
                <a:moveTo>
                  <a:pt x="235267" y="24790"/>
                </a:moveTo>
                <a:lnTo>
                  <a:pt x="81699" y="16548"/>
                </a:lnTo>
                <a:lnTo>
                  <a:pt x="81762" y="0"/>
                </a:lnTo>
                <a:lnTo>
                  <a:pt x="0" y="13335"/>
                </a:lnTo>
                <a:lnTo>
                  <a:pt x="10515" y="25552"/>
                </a:lnTo>
                <a:lnTo>
                  <a:pt x="167995" y="33540"/>
                </a:lnTo>
                <a:lnTo>
                  <a:pt x="235267" y="247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851521" y="5601728"/>
            <a:ext cx="234746" cy="29108"/>
          </a:xfrm>
          <a:custGeom>
            <a:avLst/>
            <a:gdLst/>
            <a:ahLst/>
            <a:cxnLst/>
            <a:rect l="l" t="t" r="r" b="b"/>
            <a:pathLst>
              <a:path w="234746" h="29108">
                <a:moveTo>
                  <a:pt x="11658" y="25311"/>
                </a:moveTo>
                <a:lnTo>
                  <a:pt x="166522" y="29108"/>
                </a:lnTo>
                <a:lnTo>
                  <a:pt x="234746" y="19989"/>
                </a:lnTo>
                <a:lnTo>
                  <a:pt x="81699" y="16535"/>
                </a:lnTo>
                <a:lnTo>
                  <a:pt x="81775" y="0"/>
                </a:lnTo>
                <a:lnTo>
                  <a:pt x="0" y="13322"/>
                </a:lnTo>
                <a:lnTo>
                  <a:pt x="11658" y="2531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851521" y="5601728"/>
            <a:ext cx="234746" cy="29108"/>
          </a:xfrm>
          <a:custGeom>
            <a:avLst/>
            <a:gdLst/>
            <a:ahLst/>
            <a:cxnLst/>
            <a:rect l="l" t="t" r="r" b="b"/>
            <a:pathLst>
              <a:path w="234746" h="29108">
                <a:moveTo>
                  <a:pt x="234746" y="19989"/>
                </a:moveTo>
                <a:lnTo>
                  <a:pt x="81699" y="16535"/>
                </a:lnTo>
                <a:lnTo>
                  <a:pt x="81775" y="0"/>
                </a:lnTo>
                <a:lnTo>
                  <a:pt x="0" y="13322"/>
                </a:lnTo>
                <a:lnTo>
                  <a:pt x="11658" y="25311"/>
                </a:lnTo>
                <a:lnTo>
                  <a:pt x="166522" y="29108"/>
                </a:lnTo>
                <a:lnTo>
                  <a:pt x="234746" y="199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922212" y="5693004"/>
            <a:ext cx="234213" cy="25107"/>
          </a:xfrm>
          <a:custGeom>
            <a:avLst/>
            <a:gdLst/>
            <a:ahLst/>
            <a:cxnLst/>
            <a:rect l="l" t="t" r="r" b="b"/>
            <a:pathLst>
              <a:path w="234213" h="25107">
                <a:moveTo>
                  <a:pt x="12776" y="25107"/>
                </a:moveTo>
                <a:lnTo>
                  <a:pt x="165023" y="24688"/>
                </a:lnTo>
                <a:lnTo>
                  <a:pt x="234213" y="15214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12776" y="2510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922212" y="5693004"/>
            <a:ext cx="234213" cy="25107"/>
          </a:xfrm>
          <a:custGeom>
            <a:avLst/>
            <a:gdLst/>
            <a:ahLst/>
            <a:cxnLst/>
            <a:rect l="l" t="t" r="r" b="b"/>
            <a:pathLst>
              <a:path w="234213" h="25107">
                <a:moveTo>
                  <a:pt x="81762" y="0"/>
                </a:moveTo>
                <a:lnTo>
                  <a:pt x="0" y="13335"/>
                </a:lnTo>
                <a:lnTo>
                  <a:pt x="12776" y="25107"/>
                </a:lnTo>
                <a:lnTo>
                  <a:pt x="165023" y="24688"/>
                </a:lnTo>
                <a:lnTo>
                  <a:pt x="234213" y="15214"/>
                </a:lnTo>
                <a:lnTo>
                  <a:pt x="81686" y="16535"/>
                </a:lnTo>
                <a:lnTo>
                  <a:pt x="817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4587777" y="58120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569974" y="5810888"/>
            <a:ext cx="1191310" cy="1168"/>
          </a:xfrm>
          <a:custGeom>
            <a:avLst/>
            <a:gdLst/>
            <a:ahLst/>
            <a:cxnLst/>
            <a:rect l="l" t="t" r="r" b="b"/>
            <a:pathLst>
              <a:path w="1191310" h="1168">
                <a:moveTo>
                  <a:pt x="1017803" y="1168"/>
                </a:moveTo>
                <a:lnTo>
                  <a:pt x="0" y="1168"/>
                </a:lnTo>
                <a:lnTo>
                  <a:pt x="150088" y="1168"/>
                </a:lnTo>
                <a:lnTo>
                  <a:pt x="1191310" y="0"/>
                </a:lnTo>
                <a:lnTo>
                  <a:pt x="1017803" y="11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533625" y="5784524"/>
            <a:ext cx="1054150" cy="85928"/>
          </a:xfrm>
          <a:custGeom>
            <a:avLst/>
            <a:gdLst/>
            <a:ahLst/>
            <a:cxnLst/>
            <a:rect l="l" t="t" r="r" b="b"/>
            <a:pathLst>
              <a:path w="1054150" h="85928">
                <a:moveTo>
                  <a:pt x="0" y="0"/>
                </a:moveTo>
                <a:lnTo>
                  <a:pt x="0" y="83362"/>
                </a:lnTo>
                <a:lnTo>
                  <a:pt x="1054150" y="85928"/>
                </a:lnTo>
                <a:lnTo>
                  <a:pt x="1054150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533625" y="5784524"/>
            <a:ext cx="1054150" cy="85928"/>
          </a:xfrm>
          <a:custGeom>
            <a:avLst/>
            <a:gdLst/>
            <a:ahLst/>
            <a:cxnLst/>
            <a:rect l="l" t="t" r="r" b="b"/>
            <a:pathLst>
              <a:path w="1054150" h="85928">
                <a:moveTo>
                  <a:pt x="0" y="0"/>
                </a:moveTo>
                <a:lnTo>
                  <a:pt x="0" y="83362"/>
                </a:lnTo>
                <a:lnTo>
                  <a:pt x="1054150" y="85928"/>
                </a:lnTo>
                <a:lnTo>
                  <a:pt x="1054150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922737" y="6636722"/>
            <a:ext cx="653859" cy="119392"/>
          </a:xfrm>
          <a:custGeom>
            <a:avLst/>
            <a:gdLst/>
            <a:ahLst/>
            <a:cxnLst/>
            <a:rect l="l" t="t" r="r" b="b"/>
            <a:pathLst>
              <a:path w="653859" h="119392">
                <a:moveTo>
                  <a:pt x="437032" y="119392"/>
                </a:moveTo>
                <a:lnTo>
                  <a:pt x="653859" y="61607"/>
                </a:lnTo>
                <a:lnTo>
                  <a:pt x="201891" y="0"/>
                </a:lnTo>
                <a:lnTo>
                  <a:pt x="0" y="54940"/>
                </a:lnTo>
                <a:lnTo>
                  <a:pt x="437032" y="1193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922737" y="6636722"/>
            <a:ext cx="653859" cy="119392"/>
          </a:xfrm>
          <a:custGeom>
            <a:avLst/>
            <a:gdLst/>
            <a:ahLst/>
            <a:cxnLst/>
            <a:rect l="l" t="t" r="r" b="b"/>
            <a:pathLst>
              <a:path w="653859" h="119392">
                <a:moveTo>
                  <a:pt x="437032" y="119392"/>
                </a:moveTo>
                <a:lnTo>
                  <a:pt x="0" y="54940"/>
                </a:lnTo>
                <a:lnTo>
                  <a:pt x="201891" y="0"/>
                </a:lnTo>
                <a:lnTo>
                  <a:pt x="653859" y="61607"/>
                </a:lnTo>
                <a:lnTo>
                  <a:pt x="437032" y="1193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338752" y="5833192"/>
            <a:ext cx="654837" cy="868908"/>
          </a:xfrm>
          <a:custGeom>
            <a:avLst/>
            <a:gdLst/>
            <a:ahLst/>
            <a:cxnLst/>
            <a:rect l="l" t="t" r="r" b="b"/>
            <a:pathLst>
              <a:path w="654837" h="868908">
                <a:moveTo>
                  <a:pt x="583984" y="858469"/>
                </a:moveTo>
                <a:lnTo>
                  <a:pt x="654837" y="868908"/>
                </a:lnTo>
                <a:lnTo>
                  <a:pt x="70446" y="0"/>
                </a:lnTo>
                <a:lnTo>
                  <a:pt x="0" y="0"/>
                </a:lnTo>
                <a:lnTo>
                  <a:pt x="583984" y="8584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338752" y="5833192"/>
            <a:ext cx="654837" cy="868908"/>
          </a:xfrm>
          <a:custGeom>
            <a:avLst/>
            <a:gdLst/>
            <a:ahLst/>
            <a:cxnLst/>
            <a:rect l="l" t="t" r="r" b="b"/>
            <a:pathLst>
              <a:path w="654837" h="868908">
                <a:moveTo>
                  <a:pt x="583984" y="858469"/>
                </a:moveTo>
                <a:lnTo>
                  <a:pt x="0" y="0"/>
                </a:lnTo>
                <a:lnTo>
                  <a:pt x="70446" y="0"/>
                </a:lnTo>
                <a:lnTo>
                  <a:pt x="654837" y="868908"/>
                </a:lnTo>
                <a:lnTo>
                  <a:pt x="583984" y="8584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409203" y="5833187"/>
            <a:ext cx="601141" cy="868921"/>
          </a:xfrm>
          <a:custGeom>
            <a:avLst/>
            <a:gdLst/>
            <a:ahLst/>
            <a:cxnLst/>
            <a:rect l="l" t="t" r="r" b="b"/>
            <a:pathLst>
              <a:path w="601141" h="868921">
                <a:moveTo>
                  <a:pt x="584390" y="868921"/>
                </a:moveTo>
                <a:lnTo>
                  <a:pt x="601141" y="864235"/>
                </a:lnTo>
                <a:lnTo>
                  <a:pt x="19964" y="0"/>
                </a:lnTo>
                <a:lnTo>
                  <a:pt x="0" y="0"/>
                </a:lnTo>
                <a:lnTo>
                  <a:pt x="584390" y="868921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409203" y="5833187"/>
            <a:ext cx="601141" cy="868921"/>
          </a:xfrm>
          <a:custGeom>
            <a:avLst/>
            <a:gdLst/>
            <a:ahLst/>
            <a:cxnLst/>
            <a:rect l="l" t="t" r="r" b="b"/>
            <a:pathLst>
              <a:path w="601141" h="868921">
                <a:moveTo>
                  <a:pt x="584390" y="868921"/>
                </a:moveTo>
                <a:lnTo>
                  <a:pt x="0" y="0"/>
                </a:lnTo>
                <a:lnTo>
                  <a:pt x="19964" y="0"/>
                </a:lnTo>
                <a:lnTo>
                  <a:pt x="601141" y="864235"/>
                </a:lnTo>
                <a:lnTo>
                  <a:pt x="584390" y="8689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556552" y="5833190"/>
            <a:ext cx="616826" cy="818502"/>
          </a:xfrm>
          <a:custGeom>
            <a:avLst/>
            <a:gdLst/>
            <a:ahLst/>
            <a:cxnLst/>
            <a:rect l="l" t="t" r="r" b="b"/>
            <a:pathLst>
              <a:path w="616826" h="818502">
                <a:moveTo>
                  <a:pt x="549529" y="808583"/>
                </a:moveTo>
                <a:lnTo>
                  <a:pt x="616826" y="818502"/>
                </a:lnTo>
                <a:lnTo>
                  <a:pt x="66332" y="0"/>
                </a:lnTo>
                <a:lnTo>
                  <a:pt x="0" y="774"/>
                </a:lnTo>
                <a:lnTo>
                  <a:pt x="549529" y="8085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556552" y="5833190"/>
            <a:ext cx="616826" cy="818502"/>
          </a:xfrm>
          <a:custGeom>
            <a:avLst/>
            <a:gdLst/>
            <a:ahLst/>
            <a:cxnLst/>
            <a:rect l="l" t="t" r="r" b="b"/>
            <a:pathLst>
              <a:path w="616826" h="818502">
                <a:moveTo>
                  <a:pt x="549529" y="808583"/>
                </a:moveTo>
                <a:lnTo>
                  <a:pt x="0" y="774"/>
                </a:lnTo>
                <a:lnTo>
                  <a:pt x="66332" y="0"/>
                </a:lnTo>
                <a:lnTo>
                  <a:pt x="616826" y="818502"/>
                </a:lnTo>
                <a:lnTo>
                  <a:pt x="549529" y="8085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622887" y="5833183"/>
            <a:ext cx="566394" cy="818515"/>
          </a:xfrm>
          <a:custGeom>
            <a:avLst/>
            <a:gdLst/>
            <a:ahLst/>
            <a:cxnLst/>
            <a:rect l="l" t="t" r="r" b="b"/>
            <a:pathLst>
              <a:path w="566394" h="818514">
                <a:moveTo>
                  <a:pt x="550494" y="818515"/>
                </a:moveTo>
                <a:lnTo>
                  <a:pt x="566394" y="814057"/>
                </a:lnTo>
                <a:lnTo>
                  <a:pt x="18961" y="0"/>
                </a:lnTo>
                <a:lnTo>
                  <a:pt x="0" y="0"/>
                </a:lnTo>
                <a:lnTo>
                  <a:pt x="550494" y="818515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622887" y="5833183"/>
            <a:ext cx="566394" cy="818515"/>
          </a:xfrm>
          <a:custGeom>
            <a:avLst/>
            <a:gdLst/>
            <a:ahLst/>
            <a:cxnLst/>
            <a:rect l="l" t="t" r="r" b="b"/>
            <a:pathLst>
              <a:path w="566394" h="818514">
                <a:moveTo>
                  <a:pt x="550494" y="818515"/>
                </a:moveTo>
                <a:lnTo>
                  <a:pt x="0" y="0"/>
                </a:lnTo>
                <a:lnTo>
                  <a:pt x="18961" y="0"/>
                </a:lnTo>
                <a:lnTo>
                  <a:pt x="566394" y="814057"/>
                </a:lnTo>
                <a:lnTo>
                  <a:pt x="550494" y="8185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983936" y="6626476"/>
            <a:ext cx="189445" cy="53505"/>
          </a:xfrm>
          <a:custGeom>
            <a:avLst/>
            <a:gdLst/>
            <a:ahLst/>
            <a:cxnLst/>
            <a:rect l="l" t="t" r="r" b="b"/>
            <a:pathLst>
              <a:path w="189445" h="53505">
                <a:moveTo>
                  <a:pt x="189445" y="7543"/>
                </a:moveTo>
                <a:lnTo>
                  <a:pt x="111734" y="0"/>
                </a:lnTo>
                <a:lnTo>
                  <a:pt x="0" y="31673"/>
                </a:lnTo>
                <a:lnTo>
                  <a:pt x="13106" y="51168"/>
                </a:lnTo>
                <a:lnTo>
                  <a:pt x="25577" y="53505"/>
                </a:lnTo>
                <a:lnTo>
                  <a:pt x="189445" y="7543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3983936" y="6626476"/>
            <a:ext cx="189445" cy="53505"/>
          </a:xfrm>
          <a:custGeom>
            <a:avLst/>
            <a:gdLst/>
            <a:ahLst/>
            <a:cxnLst/>
            <a:rect l="l" t="t" r="r" b="b"/>
            <a:pathLst>
              <a:path w="189445" h="53505">
                <a:moveTo>
                  <a:pt x="189445" y="7543"/>
                </a:moveTo>
                <a:lnTo>
                  <a:pt x="111734" y="0"/>
                </a:lnTo>
                <a:lnTo>
                  <a:pt x="0" y="31673"/>
                </a:lnTo>
                <a:lnTo>
                  <a:pt x="13106" y="51168"/>
                </a:lnTo>
                <a:lnTo>
                  <a:pt x="25577" y="53505"/>
                </a:lnTo>
                <a:lnTo>
                  <a:pt x="189445" y="75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914581" y="6526468"/>
            <a:ext cx="191465" cy="47929"/>
          </a:xfrm>
          <a:custGeom>
            <a:avLst/>
            <a:gdLst/>
            <a:ahLst/>
            <a:cxnLst/>
            <a:rect l="l" t="t" r="r" b="b"/>
            <a:pathLst>
              <a:path w="191465" h="47929">
                <a:moveTo>
                  <a:pt x="191465" y="7429"/>
                </a:moveTo>
                <a:lnTo>
                  <a:pt x="113068" y="0"/>
                </a:lnTo>
                <a:lnTo>
                  <a:pt x="0" y="28562"/>
                </a:lnTo>
                <a:lnTo>
                  <a:pt x="11747" y="45885"/>
                </a:lnTo>
                <a:lnTo>
                  <a:pt x="22656" y="47929"/>
                </a:lnTo>
                <a:lnTo>
                  <a:pt x="191465" y="742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914581" y="6526468"/>
            <a:ext cx="191465" cy="47929"/>
          </a:xfrm>
          <a:custGeom>
            <a:avLst/>
            <a:gdLst/>
            <a:ahLst/>
            <a:cxnLst/>
            <a:rect l="l" t="t" r="r" b="b"/>
            <a:pathLst>
              <a:path w="191465" h="47929">
                <a:moveTo>
                  <a:pt x="191465" y="7429"/>
                </a:moveTo>
                <a:lnTo>
                  <a:pt x="113068" y="0"/>
                </a:lnTo>
                <a:lnTo>
                  <a:pt x="0" y="28562"/>
                </a:lnTo>
                <a:lnTo>
                  <a:pt x="11747" y="45885"/>
                </a:lnTo>
                <a:lnTo>
                  <a:pt x="22656" y="47929"/>
                </a:lnTo>
                <a:lnTo>
                  <a:pt x="191465" y="74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845241" y="6426461"/>
            <a:ext cx="193471" cy="41922"/>
          </a:xfrm>
          <a:custGeom>
            <a:avLst/>
            <a:gdLst/>
            <a:ahLst/>
            <a:cxnLst/>
            <a:rect l="l" t="t" r="r" b="b"/>
            <a:pathLst>
              <a:path w="193471" h="41922">
                <a:moveTo>
                  <a:pt x="193471" y="7327"/>
                </a:moveTo>
                <a:lnTo>
                  <a:pt x="114376" y="0"/>
                </a:lnTo>
                <a:lnTo>
                  <a:pt x="0" y="25450"/>
                </a:lnTo>
                <a:lnTo>
                  <a:pt x="10375" y="40601"/>
                </a:lnTo>
                <a:lnTo>
                  <a:pt x="21996" y="41922"/>
                </a:lnTo>
                <a:lnTo>
                  <a:pt x="193471" y="7327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845241" y="6426461"/>
            <a:ext cx="193471" cy="41922"/>
          </a:xfrm>
          <a:custGeom>
            <a:avLst/>
            <a:gdLst/>
            <a:ahLst/>
            <a:cxnLst/>
            <a:rect l="l" t="t" r="r" b="b"/>
            <a:pathLst>
              <a:path w="193471" h="41922">
                <a:moveTo>
                  <a:pt x="193471" y="7327"/>
                </a:moveTo>
                <a:lnTo>
                  <a:pt x="114376" y="0"/>
                </a:lnTo>
                <a:lnTo>
                  <a:pt x="0" y="25450"/>
                </a:lnTo>
                <a:lnTo>
                  <a:pt x="10375" y="40601"/>
                </a:lnTo>
                <a:lnTo>
                  <a:pt x="21996" y="41922"/>
                </a:lnTo>
                <a:lnTo>
                  <a:pt x="193471" y="73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775899" y="6326461"/>
            <a:ext cx="195478" cy="36144"/>
          </a:xfrm>
          <a:custGeom>
            <a:avLst/>
            <a:gdLst/>
            <a:ahLst/>
            <a:cxnLst/>
            <a:rect l="l" t="t" r="r" b="b"/>
            <a:pathLst>
              <a:path w="195478" h="36144">
                <a:moveTo>
                  <a:pt x="195478" y="7213"/>
                </a:moveTo>
                <a:lnTo>
                  <a:pt x="115696" y="0"/>
                </a:lnTo>
                <a:lnTo>
                  <a:pt x="0" y="22326"/>
                </a:lnTo>
                <a:lnTo>
                  <a:pt x="9004" y="35318"/>
                </a:lnTo>
                <a:lnTo>
                  <a:pt x="20192" y="36144"/>
                </a:lnTo>
                <a:lnTo>
                  <a:pt x="195478" y="7213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3775899" y="6326461"/>
            <a:ext cx="195478" cy="36144"/>
          </a:xfrm>
          <a:custGeom>
            <a:avLst/>
            <a:gdLst/>
            <a:ahLst/>
            <a:cxnLst/>
            <a:rect l="l" t="t" r="r" b="b"/>
            <a:pathLst>
              <a:path w="195478" h="36144">
                <a:moveTo>
                  <a:pt x="195478" y="7213"/>
                </a:moveTo>
                <a:lnTo>
                  <a:pt x="115696" y="0"/>
                </a:lnTo>
                <a:lnTo>
                  <a:pt x="0" y="22326"/>
                </a:lnTo>
                <a:lnTo>
                  <a:pt x="9004" y="35318"/>
                </a:lnTo>
                <a:lnTo>
                  <a:pt x="20192" y="36144"/>
                </a:lnTo>
                <a:lnTo>
                  <a:pt x="195478" y="72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706553" y="6226449"/>
            <a:ext cx="197497" cy="30518"/>
          </a:xfrm>
          <a:custGeom>
            <a:avLst/>
            <a:gdLst/>
            <a:ahLst/>
            <a:cxnLst/>
            <a:rect l="l" t="t" r="r" b="b"/>
            <a:pathLst>
              <a:path w="197497" h="30518">
                <a:moveTo>
                  <a:pt x="197497" y="7112"/>
                </a:moveTo>
                <a:lnTo>
                  <a:pt x="117017" y="0"/>
                </a:lnTo>
                <a:lnTo>
                  <a:pt x="0" y="19215"/>
                </a:lnTo>
                <a:lnTo>
                  <a:pt x="7632" y="30048"/>
                </a:lnTo>
                <a:lnTo>
                  <a:pt x="19215" y="30518"/>
                </a:lnTo>
                <a:lnTo>
                  <a:pt x="197497" y="7112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706553" y="6226449"/>
            <a:ext cx="197497" cy="30518"/>
          </a:xfrm>
          <a:custGeom>
            <a:avLst/>
            <a:gdLst/>
            <a:ahLst/>
            <a:cxnLst/>
            <a:rect l="l" t="t" r="r" b="b"/>
            <a:pathLst>
              <a:path w="197497" h="30518">
                <a:moveTo>
                  <a:pt x="197497" y="7112"/>
                </a:moveTo>
                <a:lnTo>
                  <a:pt x="117017" y="0"/>
                </a:lnTo>
                <a:lnTo>
                  <a:pt x="0" y="19215"/>
                </a:lnTo>
                <a:lnTo>
                  <a:pt x="7632" y="30048"/>
                </a:lnTo>
                <a:lnTo>
                  <a:pt x="19215" y="30518"/>
                </a:lnTo>
                <a:lnTo>
                  <a:pt x="197497" y="7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637211" y="6126462"/>
            <a:ext cx="199504" cy="24752"/>
          </a:xfrm>
          <a:custGeom>
            <a:avLst/>
            <a:gdLst/>
            <a:ahLst/>
            <a:cxnLst/>
            <a:rect l="l" t="t" r="r" b="b"/>
            <a:pathLst>
              <a:path w="199504" h="24752">
                <a:moveTo>
                  <a:pt x="199504" y="6984"/>
                </a:moveTo>
                <a:lnTo>
                  <a:pt x="118325" y="0"/>
                </a:lnTo>
                <a:lnTo>
                  <a:pt x="0" y="16090"/>
                </a:lnTo>
                <a:lnTo>
                  <a:pt x="6261" y="24752"/>
                </a:lnTo>
                <a:lnTo>
                  <a:pt x="16598" y="24561"/>
                </a:lnTo>
                <a:lnTo>
                  <a:pt x="199504" y="6984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3637211" y="6126462"/>
            <a:ext cx="199504" cy="24752"/>
          </a:xfrm>
          <a:custGeom>
            <a:avLst/>
            <a:gdLst/>
            <a:ahLst/>
            <a:cxnLst/>
            <a:rect l="l" t="t" r="r" b="b"/>
            <a:pathLst>
              <a:path w="199504" h="24752">
                <a:moveTo>
                  <a:pt x="199504" y="6984"/>
                </a:moveTo>
                <a:lnTo>
                  <a:pt x="118325" y="0"/>
                </a:lnTo>
                <a:lnTo>
                  <a:pt x="0" y="16090"/>
                </a:lnTo>
                <a:lnTo>
                  <a:pt x="6261" y="24752"/>
                </a:lnTo>
                <a:lnTo>
                  <a:pt x="16598" y="24561"/>
                </a:lnTo>
                <a:lnTo>
                  <a:pt x="199504" y="6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567851" y="6031039"/>
            <a:ext cx="201536" cy="14884"/>
          </a:xfrm>
          <a:custGeom>
            <a:avLst/>
            <a:gdLst/>
            <a:ahLst/>
            <a:cxnLst/>
            <a:rect l="l" t="t" r="r" b="b"/>
            <a:pathLst>
              <a:path w="201536" h="14884">
                <a:moveTo>
                  <a:pt x="122770" y="0"/>
                </a:moveTo>
                <a:lnTo>
                  <a:pt x="0" y="8394"/>
                </a:lnTo>
                <a:lnTo>
                  <a:pt x="4902" y="14884"/>
                </a:lnTo>
                <a:lnTo>
                  <a:pt x="14820" y="14198"/>
                </a:lnTo>
                <a:lnTo>
                  <a:pt x="201536" y="2286"/>
                </a:lnTo>
                <a:lnTo>
                  <a:pt x="122770" y="0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3567851" y="6031039"/>
            <a:ext cx="201536" cy="14884"/>
          </a:xfrm>
          <a:custGeom>
            <a:avLst/>
            <a:gdLst/>
            <a:ahLst/>
            <a:cxnLst/>
            <a:rect l="l" t="t" r="r" b="b"/>
            <a:pathLst>
              <a:path w="201536" h="14884">
                <a:moveTo>
                  <a:pt x="201536" y="2286"/>
                </a:moveTo>
                <a:lnTo>
                  <a:pt x="122770" y="0"/>
                </a:lnTo>
                <a:lnTo>
                  <a:pt x="0" y="8394"/>
                </a:lnTo>
                <a:lnTo>
                  <a:pt x="4902" y="14884"/>
                </a:lnTo>
                <a:lnTo>
                  <a:pt x="14820" y="14198"/>
                </a:lnTo>
                <a:lnTo>
                  <a:pt x="201536" y="22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3498509" y="5929286"/>
            <a:ext cx="203542" cy="11353"/>
          </a:xfrm>
          <a:custGeom>
            <a:avLst/>
            <a:gdLst/>
            <a:ahLst/>
            <a:cxnLst/>
            <a:rect l="l" t="t" r="r" b="b"/>
            <a:pathLst>
              <a:path w="203542" h="11353">
                <a:moveTo>
                  <a:pt x="13017" y="10159"/>
                </a:moveTo>
                <a:lnTo>
                  <a:pt x="203542" y="3924"/>
                </a:lnTo>
                <a:lnTo>
                  <a:pt x="122885" y="0"/>
                </a:lnTo>
                <a:lnTo>
                  <a:pt x="0" y="7023"/>
                </a:lnTo>
                <a:lnTo>
                  <a:pt x="3530" y="11353"/>
                </a:lnTo>
                <a:lnTo>
                  <a:pt x="13017" y="101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498509" y="5929286"/>
            <a:ext cx="203542" cy="11353"/>
          </a:xfrm>
          <a:custGeom>
            <a:avLst/>
            <a:gdLst/>
            <a:ahLst/>
            <a:cxnLst/>
            <a:rect l="l" t="t" r="r" b="b"/>
            <a:pathLst>
              <a:path w="203542" h="11353">
                <a:moveTo>
                  <a:pt x="203542" y="3924"/>
                </a:moveTo>
                <a:lnTo>
                  <a:pt x="122885" y="0"/>
                </a:lnTo>
                <a:lnTo>
                  <a:pt x="0" y="7023"/>
                </a:lnTo>
                <a:lnTo>
                  <a:pt x="3530" y="11353"/>
                </a:lnTo>
                <a:lnTo>
                  <a:pt x="13017" y="10159"/>
                </a:lnTo>
                <a:lnTo>
                  <a:pt x="203542" y="39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429156" y="5833184"/>
            <a:ext cx="205562" cy="558"/>
          </a:xfrm>
          <a:custGeom>
            <a:avLst/>
            <a:gdLst/>
            <a:ahLst/>
            <a:cxnLst/>
            <a:rect l="l" t="t" r="r" b="b"/>
            <a:pathLst>
              <a:path w="205562" h="558">
                <a:moveTo>
                  <a:pt x="52435" y="351"/>
                </a:moveTo>
                <a:lnTo>
                  <a:pt x="1465" y="9"/>
                </a:lnTo>
                <a:lnTo>
                  <a:pt x="11226" y="469"/>
                </a:lnTo>
                <a:lnTo>
                  <a:pt x="52435" y="351"/>
                </a:lnTo>
                <a:close/>
              </a:path>
              <a:path w="205562" h="558">
                <a:moveTo>
                  <a:pt x="205562" y="-88"/>
                </a:moveTo>
                <a:lnTo>
                  <a:pt x="52435" y="351"/>
                </a:lnTo>
                <a:lnTo>
                  <a:pt x="123177" y="825"/>
                </a:lnTo>
                <a:lnTo>
                  <a:pt x="205562" y="-88"/>
                </a:lnTo>
                <a:close/>
              </a:path>
              <a:path w="205562" h="558">
                <a:moveTo>
                  <a:pt x="1465" y="9"/>
                </a:moveTo>
                <a:lnTo>
                  <a:pt x="0" y="0"/>
                </a:lnTo>
                <a:lnTo>
                  <a:pt x="1465" y="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429156" y="5833096"/>
            <a:ext cx="205562" cy="914"/>
          </a:xfrm>
          <a:custGeom>
            <a:avLst/>
            <a:gdLst/>
            <a:ahLst/>
            <a:cxnLst/>
            <a:rect l="l" t="t" r="r" b="b"/>
            <a:pathLst>
              <a:path w="205562" h="914">
                <a:moveTo>
                  <a:pt x="205562" y="0"/>
                </a:moveTo>
                <a:lnTo>
                  <a:pt x="123177" y="914"/>
                </a:lnTo>
                <a:lnTo>
                  <a:pt x="0" y="88"/>
                </a:lnTo>
                <a:lnTo>
                  <a:pt x="1257" y="88"/>
                </a:lnTo>
                <a:lnTo>
                  <a:pt x="11226" y="558"/>
                </a:lnTo>
                <a:lnTo>
                  <a:pt x="2055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922735" y="6691662"/>
            <a:ext cx="437032" cy="111277"/>
          </a:xfrm>
          <a:custGeom>
            <a:avLst/>
            <a:gdLst/>
            <a:ahLst/>
            <a:cxnLst/>
            <a:rect l="l" t="t" r="r" b="b"/>
            <a:pathLst>
              <a:path w="437032" h="111277">
                <a:moveTo>
                  <a:pt x="0" y="0"/>
                </a:moveTo>
                <a:lnTo>
                  <a:pt x="0" y="44856"/>
                </a:lnTo>
                <a:lnTo>
                  <a:pt x="437032" y="111277"/>
                </a:lnTo>
                <a:lnTo>
                  <a:pt x="437032" y="6445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3922735" y="6691662"/>
            <a:ext cx="437032" cy="111277"/>
          </a:xfrm>
          <a:custGeom>
            <a:avLst/>
            <a:gdLst/>
            <a:ahLst/>
            <a:cxnLst/>
            <a:rect l="l" t="t" r="r" b="b"/>
            <a:pathLst>
              <a:path w="437032" h="111277">
                <a:moveTo>
                  <a:pt x="0" y="0"/>
                </a:moveTo>
                <a:lnTo>
                  <a:pt x="0" y="44856"/>
                </a:lnTo>
                <a:lnTo>
                  <a:pt x="437032" y="111277"/>
                </a:lnTo>
                <a:lnTo>
                  <a:pt x="437032" y="644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587778" y="5784526"/>
            <a:ext cx="169329" cy="85928"/>
          </a:xfrm>
          <a:custGeom>
            <a:avLst/>
            <a:gdLst/>
            <a:ahLst/>
            <a:cxnLst/>
            <a:rect l="l" t="t" r="r" b="b"/>
            <a:pathLst>
              <a:path w="169329" h="85928">
                <a:moveTo>
                  <a:pt x="0" y="85928"/>
                </a:moveTo>
                <a:lnTo>
                  <a:pt x="169329" y="79705"/>
                </a:lnTo>
                <a:lnTo>
                  <a:pt x="169329" y="0"/>
                </a:lnTo>
                <a:lnTo>
                  <a:pt x="0" y="0"/>
                </a:lnTo>
                <a:lnTo>
                  <a:pt x="0" y="859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587778" y="5784526"/>
            <a:ext cx="169329" cy="85928"/>
          </a:xfrm>
          <a:custGeom>
            <a:avLst/>
            <a:gdLst/>
            <a:ahLst/>
            <a:cxnLst/>
            <a:rect l="l" t="t" r="r" b="b"/>
            <a:pathLst>
              <a:path w="169329" h="85928">
                <a:moveTo>
                  <a:pt x="0" y="85928"/>
                </a:moveTo>
                <a:lnTo>
                  <a:pt x="169329" y="79705"/>
                </a:lnTo>
                <a:lnTo>
                  <a:pt x="169329" y="0"/>
                </a:lnTo>
                <a:lnTo>
                  <a:pt x="0" y="0"/>
                </a:lnTo>
                <a:lnTo>
                  <a:pt x="0" y="859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409687" y="4766158"/>
            <a:ext cx="348411" cy="168948"/>
          </a:xfrm>
          <a:custGeom>
            <a:avLst/>
            <a:gdLst/>
            <a:ahLst/>
            <a:cxnLst/>
            <a:rect l="l" t="t" r="r" b="b"/>
            <a:pathLst>
              <a:path w="348411" h="168948">
                <a:moveTo>
                  <a:pt x="0" y="84620"/>
                </a:moveTo>
                <a:lnTo>
                  <a:pt x="348411" y="168948"/>
                </a:lnTo>
                <a:lnTo>
                  <a:pt x="348411" y="89039"/>
                </a:lnTo>
                <a:lnTo>
                  <a:pt x="0" y="0"/>
                </a:lnTo>
                <a:lnTo>
                  <a:pt x="0" y="846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409687" y="4766158"/>
            <a:ext cx="348411" cy="168948"/>
          </a:xfrm>
          <a:custGeom>
            <a:avLst/>
            <a:gdLst/>
            <a:ahLst/>
            <a:cxnLst/>
            <a:rect l="l" t="t" r="r" b="b"/>
            <a:pathLst>
              <a:path w="348411" h="168948">
                <a:moveTo>
                  <a:pt x="0" y="84620"/>
                </a:moveTo>
                <a:lnTo>
                  <a:pt x="348411" y="168948"/>
                </a:lnTo>
                <a:lnTo>
                  <a:pt x="348411" y="89039"/>
                </a:lnTo>
                <a:lnTo>
                  <a:pt x="0" y="0"/>
                </a:lnTo>
                <a:lnTo>
                  <a:pt x="0" y="846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388170" y="6698335"/>
            <a:ext cx="188429" cy="104267"/>
          </a:xfrm>
          <a:custGeom>
            <a:avLst/>
            <a:gdLst/>
            <a:ahLst/>
            <a:cxnLst/>
            <a:rect l="l" t="t" r="r" b="b"/>
            <a:pathLst>
              <a:path w="188429" h="104267">
                <a:moveTo>
                  <a:pt x="0" y="104267"/>
                </a:moveTo>
                <a:lnTo>
                  <a:pt x="188150" y="54571"/>
                </a:lnTo>
                <a:lnTo>
                  <a:pt x="188429" y="0"/>
                </a:lnTo>
                <a:lnTo>
                  <a:pt x="0" y="54508"/>
                </a:lnTo>
                <a:lnTo>
                  <a:pt x="0" y="1042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388170" y="6698335"/>
            <a:ext cx="188429" cy="104267"/>
          </a:xfrm>
          <a:custGeom>
            <a:avLst/>
            <a:gdLst/>
            <a:ahLst/>
            <a:cxnLst/>
            <a:rect l="l" t="t" r="r" b="b"/>
            <a:pathLst>
              <a:path w="188429" h="104267">
                <a:moveTo>
                  <a:pt x="0" y="104267"/>
                </a:moveTo>
                <a:lnTo>
                  <a:pt x="188150" y="54571"/>
                </a:lnTo>
                <a:lnTo>
                  <a:pt x="188429" y="0"/>
                </a:lnTo>
                <a:lnTo>
                  <a:pt x="0" y="54508"/>
                </a:lnTo>
                <a:lnTo>
                  <a:pt x="0" y="1042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338751" y="4955581"/>
            <a:ext cx="647344" cy="756234"/>
          </a:xfrm>
          <a:custGeom>
            <a:avLst/>
            <a:gdLst/>
            <a:ahLst/>
            <a:cxnLst/>
            <a:rect l="l" t="t" r="r" b="b"/>
            <a:pathLst>
              <a:path w="647344" h="756234">
                <a:moveTo>
                  <a:pt x="583984" y="756234"/>
                </a:moveTo>
                <a:lnTo>
                  <a:pt x="647344" y="755256"/>
                </a:lnTo>
                <a:lnTo>
                  <a:pt x="61379" y="0"/>
                </a:lnTo>
                <a:lnTo>
                  <a:pt x="0" y="10794"/>
                </a:lnTo>
                <a:lnTo>
                  <a:pt x="583984" y="7562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338751" y="4955581"/>
            <a:ext cx="647344" cy="756234"/>
          </a:xfrm>
          <a:custGeom>
            <a:avLst/>
            <a:gdLst/>
            <a:ahLst/>
            <a:cxnLst/>
            <a:rect l="l" t="t" r="r" b="b"/>
            <a:pathLst>
              <a:path w="647344" h="756234">
                <a:moveTo>
                  <a:pt x="583984" y="756234"/>
                </a:moveTo>
                <a:lnTo>
                  <a:pt x="0" y="10794"/>
                </a:lnTo>
                <a:lnTo>
                  <a:pt x="61379" y="0"/>
                </a:lnTo>
                <a:lnTo>
                  <a:pt x="647344" y="755256"/>
                </a:lnTo>
                <a:lnTo>
                  <a:pt x="583984" y="7562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400134" y="4955576"/>
            <a:ext cx="604545" cy="755269"/>
          </a:xfrm>
          <a:custGeom>
            <a:avLst/>
            <a:gdLst/>
            <a:ahLst/>
            <a:cxnLst/>
            <a:rect l="l" t="t" r="r" b="b"/>
            <a:pathLst>
              <a:path w="604545" h="755268">
                <a:moveTo>
                  <a:pt x="585965" y="755269"/>
                </a:moveTo>
                <a:lnTo>
                  <a:pt x="604545" y="754976"/>
                </a:lnTo>
                <a:lnTo>
                  <a:pt x="22936" y="3835"/>
                </a:lnTo>
                <a:lnTo>
                  <a:pt x="0" y="0"/>
                </a:lnTo>
                <a:lnTo>
                  <a:pt x="585965" y="75526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400134" y="4955576"/>
            <a:ext cx="604545" cy="755269"/>
          </a:xfrm>
          <a:custGeom>
            <a:avLst/>
            <a:gdLst/>
            <a:ahLst/>
            <a:cxnLst/>
            <a:rect l="l" t="t" r="r" b="b"/>
            <a:pathLst>
              <a:path w="604545" h="755268">
                <a:moveTo>
                  <a:pt x="585965" y="755269"/>
                </a:moveTo>
                <a:lnTo>
                  <a:pt x="0" y="0"/>
                </a:lnTo>
                <a:lnTo>
                  <a:pt x="22936" y="3835"/>
                </a:lnTo>
                <a:lnTo>
                  <a:pt x="604545" y="754976"/>
                </a:lnTo>
                <a:lnTo>
                  <a:pt x="585965" y="7552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922735" y="5705078"/>
            <a:ext cx="437032" cy="92290"/>
          </a:xfrm>
          <a:custGeom>
            <a:avLst/>
            <a:gdLst/>
            <a:ahLst/>
            <a:cxnLst/>
            <a:rect l="l" t="t" r="r" b="b"/>
            <a:pathLst>
              <a:path w="437032" h="92290">
                <a:moveTo>
                  <a:pt x="0" y="10020"/>
                </a:moveTo>
                <a:lnTo>
                  <a:pt x="0" y="92290"/>
                </a:lnTo>
                <a:lnTo>
                  <a:pt x="437032" y="84683"/>
                </a:lnTo>
                <a:lnTo>
                  <a:pt x="437032" y="0"/>
                </a:lnTo>
                <a:lnTo>
                  <a:pt x="0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3922735" y="5705078"/>
            <a:ext cx="437032" cy="92290"/>
          </a:xfrm>
          <a:custGeom>
            <a:avLst/>
            <a:gdLst/>
            <a:ahLst/>
            <a:cxnLst/>
            <a:rect l="l" t="t" r="r" b="b"/>
            <a:pathLst>
              <a:path w="437032" h="92290">
                <a:moveTo>
                  <a:pt x="0" y="10020"/>
                </a:moveTo>
                <a:lnTo>
                  <a:pt x="0" y="92290"/>
                </a:lnTo>
                <a:lnTo>
                  <a:pt x="437032" y="84683"/>
                </a:lnTo>
                <a:lnTo>
                  <a:pt x="437032" y="0"/>
                </a:lnTo>
                <a:lnTo>
                  <a:pt x="0" y="100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388170" y="5717274"/>
            <a:ext cx="188429" cy="77901"/>
          </a:xfrm>
          <a:custGeom>
            <a:avLst/>
            <a:gdLst/>
            <a:ahLst/>
            <a:cxnLst/>
            <a:rect l="l" t="t" r="r" b="b"/>
            <a:pathLst>
              <a:path w="188429" h="77901">
                <a:moveTo>
                  <a:pt x="0" y="74739"/>
                </a:moveTo>
                <a:lnTo>
                  <a:pt x="188150" y="77901"/>
                </a:lnTo>
                <a:lnTo>
                  <a:pt x="188429" y="6769"/>
                </a:lnTo>
                <a:lnTo>
                  <a:pt x="0" y="0"/>
                </a:lnTo>
                <a:lnTo>
                  <a:pt x="0" y="7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388170" y="5717274"/>
            <a:ext cx="188429" cy="77901"/>
          </a:xfrm>
          <a:custGeom>
            <a:avLst/>
            <a:gdLst/>
            <a:ahLst/>
            <a:cxnLst/>
            <a:rect l="l" t="t" r="r" b="b"/>
            <a:pathLst>
              <a:path w="188429" h="77901">
                <a:moveTo>
                  <a:pt x="0" y="74739"/>
                </a:moveTo>
                <a:lnTo>
                  <a:pt x="188150" y="77901"/>
                </a:lnTo>
                <a:lnTo>
                  <a:pt x="188429" y="6769"/>
                </a:lnTo>
                <a:lnTo>
                  <a:pt x="0" y="0"/>
                </a:lnTo>
                <a:lnTo>
                  <a:pt x="0" y="7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009515" y="6634017"/>
            <a:ext cx="163868" cy="63398"/>
          </a:xfrm>
          <a:custGeom>
            <a:avLst/>
            <a:gdLst/>
            <a:ahLst/>
            <a:cxnLst/>
            <a:rect l="l" t="t" r="r" b="b"/>
            <a:pathLst>
              <a:path w="163868" h="63398">
                <a:moveTo>
                  <a:pt x="825" y="63398"/>
                </a:moveTo>
                <a:lnTo>
                  <a:pt x="163868" y="17678"/>
                </a:lnTo>
                <a:lnTo>
                  <a:pt x="163868" y="0"/>
                </a:lnTo>
                <a:lnTo>
                  <a:pt x="0" y="45961"/>
                </a:lnTo>
                <a:lnTo>
                  <a:pt x="825" y="633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009515" y="6634017"/>
            <a:ext cx="163868" cy="63398"/>
          </a:xfrm>
          <a:custGeom>
            <a:avLst/>
            <a:gdLst/>
            <a:ahLst/>
            <a:cxnLst/>
            <a:rect l="l" t="t" r="r" b="b"/>
            <a:pathLst>
              <a:path w="163868" h="63398">
                <a:moveTo>
                  <a:pt x="825" y="63398"/>
                </a:moveTo>
                <a:lnTo>
                  <a:pt x="163868" y="17678"/>
                </a:lnTo>
                <a:lnTo>
                  <a:pt x="163868" y="0"/>
                </a:lnTo>
                <a:lnTo>
                  <a:pt x="0" y="45961"/>
                </a:lnTo>
                <a:lnTo>
                  <a:pt x="825" y="633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938368" y="6533892"/>
            <a:ext cx="167678" cy="57734"/>
          </a:xfrm>
          <a:custGeom>
            <a:avLst/>
            <a:gdLst/>
            <a:ahLst/>
            <a:cxnLst/>
            <a:rect l="l" t="t" r="r" b="b"/>
            <a:pathLst>
              <a:path w="167678" h="57734">
                <a:moveTo>
                  <a:pt x="167678" y="17691"/>
                </a:moveTo>
                <a:lnTo>
                  <a:pt x="167678" y="0"/>
                </a:lnTo>
                <a:lnTo>
                  <a:pt x="0" y="40297"/>
                </a:lnTo>
                <a:lnTo>
                  <a:pt x="825" y="57734"/>
                </a:lnTo>
                <a:lnTo>
                  <a:pt x="167678" y="176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3938368" y="6533892"/>
            <a:ext cx="167678" cy="57734"/>
          </a:xfrm>
          <a:custGeom>
            <a:avLst/>
            <a:gdLst/>
            <a:ahLst/>
            <a:cxnLst/>
            <a:rect l="l" t="t" r="r" b="b"/>
            <a:pathLst>
              <a:path w="167678" h="57734">
                <a:moveTo>
                  <a:pt x="167678" y="17691"/>
                </a:moveTo>
                <a:lnTo>
                  <a:pt x="167678" y="0"/>
                </a:lnTo>
                <a:lnTo>
                  <a:pt x="0" y="40297"/>
                </a:lnTo>
                <a:lnTo>
                  <a:pt x="825" y="57734"/>
                </a:lnTo>
                <a:lnTo>
                  <a:pt x="167678" y="176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3867237" y="6433790"/>
            <a:ext cx="171475" cy="52044"/>
          </a:xfrm>
          <a:custGeom>
            <a:avLst/>
            <a:gdLst/>
            <a:ahLst/>
            <a:cxnLst/>
            <a:rect l="l" t="t" r="r" b="b"/>
            <a:pathLst>
              <a:path w="171475" h="52044">
                <a:moveTo>
                  <a:pt x="171475" y="17678"/>
                </a:moveTo>
                <a:lnTo>
                  <a:pt x="171475" y="0"/>
                </a:lnTo>
                <a:lnTo>
                  <a:pt x="0" y="34594"/>
                </a:lnTo>
                <a:lnTo>
                  <a:pt x="825" y="52044"/>
                </a:lnTo>
                <a:lnTo>
                  <a:pt x="17147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3867237" y="6433790"/>
            <a:ext cx="171475" cy="52044"/>
          </a:xfrm>
          <a:custGeom>
            <a:avLst/>
            <a:gdLst/>
            <a:ahLst/>
            <a:cxnLst/>
            <a:rect l="l" t="t" r="r" b="b"/>
            <a:pathLst>
              <a:path w="171475" h="52044">
                <a:moveTo>
                  <a:pt x="171475" y="17678"/>
                </a:moveTo>
                <a:lnTo>
                  <a:pt x="171475" y="0"/>
                </a:lnTo>
                <a:lnTo>
                  <a:pt x="0" y="34594"/>
                </a:lnTo>
                <a:lnTo>
                  <a:pt x="825" y="52044"/>
                </a:lnTo>
                <a:lnTo>
                  <a:pt x="17147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796093" y="6333682"/>
            <a:ext cx="175285" cy="46367"/>
          </a:xfrm>
          <a:custGeom>
            <a:avLst/>
            <a:gdLst/>
            <a:ahLst/>
            <a:cxnLst/>
            <a:rect l="l" t="t" r="r" b="b"/>
            <a:pathLst>
              <a:path w="175285" h="46367">
                <a:moveTo>
                  <a:pt x="175285" y="17665"/>
                </a:moveTo>
                <a:lnTo>
                  <a:pt x="175285" y="0"/>
                </a:lnTo>
                <a:lnTo>
                  <a:pt x="0" y="28930"/>
                </a:lnTo>
                <a:lnTo>
                  <a:pt x="825" y="46367"/>
                </a:lnTo>
                <a:lnTo>
                  <a:pt x="175285" y="176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3796093" y="6333682"/>
            <a:ext cx="175285" cy="46367"/>
          </a:xfrm>
          <a:custGeom>
            <a:avLst/>
            <a:gdLst/>
            <a:ahLst/>
            <a:cxnLst/>
            <a:rect l="l" t="t" r="r" b="b"/>
            <a:pathLst>
              <a:path w="175285" h="46367">
                <a:moveTo>
                  <a:pt x="175285" y="17665"/>
                </a:moveTo>
                <a:lnTo>
                  <a:pt x="175285" y="0"/>
                </a:lnTo>
                <a:lnTo>
                  <a:pt x="0" y="28930"/>
                </a:lnTo>
                <a:lnTo>
                  <a:pt x="825" y="46367"/>
                </a:lnTo>
                <a:lnTo>
                  <a:pt x="175285" y="176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3724955" y="6233567"/>
            <a:ext cx="179095" cy="40690"/>
          </a:xfrm>
          <a:custGeom>
            <a:avLst/>
            <a:gdLst/>
            <a:ahLst/>
            <a:cxnLst/>
            <a:rect l="l" t="t" r="r" b="b"/>
            <a:pathLst>
              <a:path w="179095" h="40690">
                <a:moveTo>
                  <a:pt x="179095" y="17665"/>
                </a:moveTo>
                <a:lnTo>
                  <a:pt x="179095" y="0"/>
                </a:lnTo>
                <a:lnTo>
                  <a:pt x="0" y="23240"/>
                </a:lnTo>
                <a:lnTo>
                  <a:pt x="825" y="40690"/>
                </a:lnTo>
                <a:lnTo>
                  <a:pt x="179095" y="176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3724955" y="6233567"/>
            <a:ext cx="179095" cy="40690"/>
          </a:xfrm>
          <a:custGeom>
            <a:avLst/>
            <a:gdLst/>
            <a:ahLst/>
            <a:cxnLst/>
            <a:rect l="l" t="t" r="r" b="b"/>
            <a:pathLst>
              <a:path w="179095" h="40690">
                <a:moveTo>
                  <a:pt x="179095" y="17665"/>
                </a:moveTo>
                <a:lnTo>
                  <a:pt x="179095" y="0"/>
                </a:lnTo>
                <a:lnTo>
                  <a:pt x="0" y="23240"/>
                </a:lnTo>
                <a:lnTo>
                  <a:pt x="825" y="40690"/>
                </a:lnTo>
                <a:lnTo>
                  <a:pt x="179095" y="176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3653811" y="6133448"/>
            <a:ext cx="182905" cy="35013"/>
          </a:xfrm>
          <a:custGeom>
            <a:avLst/>
            <a:gdLst/>
            <a:ahLst/>
            <a:cxnLst/>
            <a:rect l="l" t="t" r="r" b="b"/>
            <a:pathLst>
              <a:path w="182905" h="35013">
                <a:moveTo>
                  <a:pt x="182905" y="17678"/>
                </a:moveTo>
                <a:lnTo>
                  <a:pt x="182905" y="0"/>
                </a:lnTo>
                <a:lnTo>
                  <a:pt x="0" y="17576"/>
                </a:lnTo>
                <a:lnTo>
                  <a:pt x="825" y="35013"/>
                </a:lnTo>
                <a:lnTo>
                  <a:pt x="18290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3653811" y="6133448"/>
            <a:ext cx="182905" cy="35013"/>
          </a:xfrm>
          <a:custGeom>
            <a:avLst/>
            <a:gdLst/>
            <a:ahLst/>
            <a:cxnLst/>
            <a:rect l="l" t="t" r="r" b="b"/>
            <a:pathLst>
              <a:path w="182905" h="35013">
                <a:moveTo>
                  <a:pt x="182905" y="17678"/>
                </a:moveTo>
                <a:lnTo>
                  <a:pt x="182905" y="0"/>
                </a:lnTo>
                <a:lnTo>
                  <a:pt x="0" y="17576"/>
                </a:lnTo>
                <a:lnTo>
                  <a:pt x="825" y="35013"/>
                </a:lnTo>
                <a:lnTo>
                  <a:pt x="18290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3582673" y="6033325"/>
            <a:ext cx="186715" cy="29362"/>
          </a:xfrm>
          <a:custGeom>
            <a:avLst/>
            <a:gdLst/>
            <a:ahLst/>
            <a:cxnLst/>
            <a:rect l="l" t="t" r="r" b="b"/>
            <a:pathLst>
              <a:path w="186715" h="29362">
                <a:moveTo>
                  <a:pt x="186715" y="17678"/>
                </a:moveTo>
                <a:lnTo>
                  <a:pt x="186715" y="0"/>
                </a:lnTo>
                <a:lnTo>
                  <a:pt x="0" y="11912"/>
                </a:lnTo>
                <a:lnTo>
                  <a:pt x="825" y="29362"/>
                </a:lnTo>
                <a:lnTo>
                  <a:pt x="18671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3582673" y="6033325"/>
            <a:ext cx="186715" cy="29362"/>
          </a:xfrm>
          <a:custGeom>
            <a:avLst/>
            <a:gdLst/>
            <a:ahLst/>
            <a:cxnLst/>
            <a:rect l="l" t="t" r="r" b="b"/>
            <a:pathLst>
              <a:path w="186715" h="29362">
                <a:moveTo>
                  <a:pt x="186715" y="17678"/>
                </a:moveTo>
                <a:lnTo>
                  <a:pt x="186715" y="0"/>
                </a:lnTo>
                <a:lnTo>
                  <a:pt x="0" y="11912"/>
                </a:lnTo>
                <a:lnTo>
                  <a:pt x="825" y="29362"/>
                </a:lnTo>
                <a:lnTo>
                  <a:pt x="18671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3511528" y="5933212"/>
            <a:ext cx="190525" cy="23685"/>
          </a:xfrm>
          <a:custGeom>
            <a:avLst/>
            <a:gdLst/>
            <a:ahLst/>
            <a:cxnLst/>
            <a:rect l="l" t="t" r="r" b="b"/>
            <a:pathLst>
              <a:path w="190525" h="23685">
                <a:moveTo>
                  <a:pt x="190525" y="17678"/>
                </a:moveTo>
                <a:lnTo>
                  <a:pt x="190525" y="0"/>
                </a:lnTo>
                <a:lnTo>
                  <a:pt x="0" y="6235"/>
                </a:lnTo>
                <a:lnTo>
                  <a:pt x="825" y="23685"/>
                </a:lnTo>
                <a:lnTo>
                  <a:pt x="19052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511528" y="5933212"/>
            <a:ext cx="190525" cy="23685"/>
          </a:xfrm>
          <a:custGeom>
            <a:avLst/>
            <a:gdLst/>
            <a:ahLst/>
            <a:cxnLst/>
            <a:rect l="l" t="t" r="r" b="b"/>
            <a:pathLst>
              <a:path w="190525" h="23685">
                <a:moveTo>
                  <a:pt x="190525" y="17678"/>
                </a:moveTo>
                <a:lnTo>
                  <a:pt x="190525" y="0"/>
                </a:lnTo>
                <a:lnTo>
                  <a:pt x="0" y="6235"/>
                </a:lnTo>
                <a:lnTo>
                  <a:pt x="825" y="23685"/>
                </a:lnTo>
                <a:lnTo>
                  <a:pt x="19052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440386" y="5833097"/>
            <a:ext cx="194335" cy="18008"/>
          </a:xfrm>
          <a:custGeom>
            <a:avLst/>
            <a:gdLst/>
            <a:ahLst/>
            <a:cxnLst/>
            <a:rect l="l" t="t" r="r" b="b"/>
            <a:pathLst>
              <a:path w="194335" h="18008">
                <a:moveTo>
                  <a:pt x="825" y="18008"/>
                </a:moveTo>
                <a:lnTo>
                  <a:pt x="194335" y="17678"/>
                </a:lnTo>
                <a:lnTo>
                  <a:pt x="194335" y="0"/>
                </a:lnTo>
                <a:lnTo>
                  <a:pt x="0" y="558"/>
                </a:lnTo>
                <a:lnTo>
                  <a:pt x="825" y="180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440386" y="5833097"/>
            <a:ext cx="194335" cy="18008"/>
          </a:xfrm>
          <a:custGeom>
            <a:avLst/>
            <a:gdLst/>
            <a:ahLst/>
            <a:cxnLst/>
            <a:rect l="l" t="t" r="r" b="b"/>
            <a:pathLst>
              <a:path w="194335" h="18008">
                <a:moveTo>
                  <a:pt x="825" y="18008"/>
                </a:moveTo>
                <a:lnTo>
                  <a:pt x="194335" y="17678"/>
                </a:lnTo>
                <a:lnTo>
                  <a:pt x="194335" y="0"/>
                </a:lnTo>
                <a:lnTo>
                  <a:pt x="0" y="558"/>
                </a:lnTo>
                <a:lnTo>
                  <a:pt x="825" y="180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438446" y="4962737"/>
            <a:ext cx="156730" cy="53530"/>
          </a:xfrm>
          <a:custGeom>
            <a:avLst/>
            <a:gdLst/>
            <a:ahLst/>
            <a:cxnLst/>
            <a:rect l="l" t="t" r="r" b="b"/>
            <a:pathLst>
              <a:path w="156730" h="53530">
                <a:moveTo>
                  <a:pt x="0" y="16548"/>
                </a:moveTo>
                <a:lnTo>
                  <a:pt x="156730" y="53530"/>
                </a:lnTo>
                <a:lnTo>
                  <a:pt x="156730" y="3585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438446" y="4962737"/>
            <a:ext cx="156730" cy="53530"/>
          </a:xfrm>
          <a:custGeom>
            <a:avLst/>
            <a:gdLst/>
            <a:ahLst/>
            <a:cxnLst/>
            <a:rect l="l" t="t" r="r" b="b"/>
            <a:pathLst>
              <a:path w="156730" h="53530">
                <a:moveTo>
                  <a:pt x="0" y="16548"/>
                </a:moveTo>
                <a:lnTo>
                  <a:pt x="156730" y="53530"/>
                </a:lnTo>
                <a:lnTo>
                  <a:pt x="156730" y="3585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509128" y="5054019"/>
            <a:ext cx="156210" cy="48742"/>
          </a:xfrm>
          <a:custGeom>
            <a:avLst/>
            <a:gdLst/>
            <a:ahLst/>
            <a:cxnLst/>
            <a:rect l="l" t="t" r="r" b="b"/>
            <a:pathLst>
              <a:path w="156209" h="48742">
                <a:moveTo>
                  <a:pt x="0" y="16548"/>
                </a:moveTo>
                <a:lnTo>
                  <a:pt x="156210" y="48742"/>
                </a:lnTo>
                <a:lnTo>
                  <a:pt x="156210" y="3106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509128" y="5054019"/>
            <a:ext cx="156210" cy="48742"/>
          </a:xfrm>
          <a:custGeom>
            <a:avLst/>
            <a:gdLst/>
            <a:ahLst/>
            <a:cxnLst/>
            <a:rect l="l" t="t" r="r" b="b"/>
            <a:pathLst>
              <a:path w="156209" h="48742">
                <a:moveTo>
                  <a:pt x="0" y="16548"/>
                </a:moveTo>
                <a:lnTo>
                  <a:pt x="156210" y="48742"/>
                </a:lnTo>
                <a:lnTo>
                  <a:pt x="156210" y="3106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579809" y="5145307"/>
            <a:ext cx="155689" cy="43942"/>
          </a:xfrm>
          <a:custGeom>
            <a:avLst/>
            <a:gdLst/>
            <a:ahLst/>
            <a:cxnLst/>
            <a:rect l="l" t="t" r="r" b="b"/>
            <a:pathLst>
              <a:path w="155689" h="43941">
                <a:moveTo>
                  <a:pt x="0" y="16535"/>
                </a:moveTo>
                <a:lnTo>
                  <a:pt x="155689" y="43941"/>
                </a:lnTo>
                <a:lnTo>
                  <a:pt x="155689" y="26263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579809" y="5145307"/>
            <a:ext cx="155689" cy="43942"/>
          </a:xfrm>
          <a:custGeom>
            <a:avLst/>
            <a:gdLst/>
            <a:ahLst/>
            <a:cxnLst/>
            <a:rect l="l" t="t" r="r" b="b"/>
            <a:pathLst>
              <a:path w="155689" h="43941">
                <a:moveTo>
                  <a:pt x="0" y="16535"/>
                </a:moveTo>
                <a:lnTo>
                  <a:pt x="155689" y="43941"/>
                </a:lnTo>
                <a:lnTo>
                  <a:pt x="155689" y="26263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650489" y="5236596"/>
            <a:ext cx="155155" cy="39154"/>
          </a:xfrm>
          <a:custGeom>
            <a:avLst/>
            <a:gdLst/>
            <a:ahLst/>
            <a:cxnLst/>
            <a:rect l="l" t="t" r="r" b="b"/>
            <a:pathLst>
              <a:path w="155155" h="39154">
                <a:moveTo>
                  <a:pt x="0" y="16535"/>
                </a:moveTo>
                <a:lnTo>
                  <a:pt x="155155" y="39154"/>
                </a:lnTo>
                <a:lnTo>
                  <a:pt x="155155" y="21475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650489" y="5236596"/>
            <a:ext cx="155155" cy="39154"/>
          </a:xfrm>
          <a:custGeom>
            <a:avLst/>
            <a:gdLst/>
            <a:ahLst/>
            <a:cxnLst/>
            <a:rect l="l" t="t" r="r" b="b"/>
            <a:pathLst>
              <a:path w="155155" h="39154">
                <a:moveTo>
                  <a:pt x="0" y="16535"/>
                </a:moveTo>
                <a:lnTo>
                  <a:pt x="155155" y="39154"/>
                </a:lnTo>
                <a:lnTo>
                  <a:pt x="155155" y="21475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721169" y="5327870"/>
            <a:ext cx="154635" cy="34366"/>
          </a:xfrm>
          <a:custGeom>
            <a:avLst/>
            <a:gdLst/>
            <a:ahLst/>
            <a:cxnLst/>
            <a:rect l="l" t="t" r="r" b="b"/>
            <a:pathLst>
              <a:path w="154635" h="34366">
                <a:moveTo>
                  <a:pt x="0" y="16535"/>
                </a:moveTo>
                <a:lnTo>
                  <a:pt x="154635" y="34366"/>
                </a:lnTo>
                <a:lnTo>
                  <a:pt x="154635" y="16687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721169" y="5327870"/>
            <a:ext cx="154635" cy="34366"/>
          </a:xfrm>
          <a:custGeom>
            <a:avLst/>
            <a:gdLst/>
            <a:ahLst/>
            <a:cxnLst/>
            <a:rect l="l" t="t" r="r" b="b"/>
            <a:pathLst>
              <a:path w="154635" h="34366">
                <a:moveTo>
                  <a:pt x="0" y="16535"/>
                </a:moveTo>
                <a:lnTo>
                  <a:pt x="154635" y="34366"/>
                </a:lnTo>
                <a:lnTo>
                  <a:pt x="154635" y="16687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3791856" y="5418796"/>
            <a:ext cx="154089" cy="29591"/>
          </a:xfrm>
          <a:custGeom>
            <a:avLst/>
            <a:gdLst/>
            <a:ahLst/>
            <a:cxnLst/>
            <a:rect l="l" t="t" r="r" b="b"/>
            <a:pathLst>
              <a:path w="154089" h="29590">
                <a:moveTo>
                  <a:pt x="0" y="16548"/>
                </a:moveTo>
                <a:lnTo>
                  <a:pt x="154089" y="29590"/>
                </a:lnTo>
                <a:lnTo>
                  <a:pt x="154089" y="1191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3791856" y="5418796"/>
            <a:ext cx="154089" cy="29591"/>
          </a:xfrm>
          <a:custGeom>
            <a:avLst/>
            <a:gdLst/>
            <a:ahLst/>
            <a:cxnLst/>
            <a:rect l="l" t="t" r="r" b="b"/>
            <a:pathLst>
              <a:path w="154089" h="29590">
                <a:moveTo>
                  <a:pt x="0" y="16548"/>
                </a:moveTo>
                <a:lnTo>
                  <a:pt x="154089" y="29590"/>
                </a:lnTo>
                <a:lnTo>
                  <a:pt x="154089" y="1191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3862536" y="5510006"/>
            <a:ext cx="153568" cy="24790"/>
          </a:xfrm>
          <a:custGeom>
            <a:avLst/>
            <a:gdLst/>
            <a:ahLst/>
            <a:cxnLst/>
            <a:rect l="l" t="t" r="r" b="b"/>
            <a:pathLst>
              <a:path w="153568" h="24790">
                <a:moveTo>
                  <a:pt x="0" y="16548"/>
                </a:moveTo>
                <a:lnTo>
                  <a:pt x="153568" y="24790"/>
                </a:lnTo>
                <a:lnTo>
                  <a:pt x="153568" y="7111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862536" y="5510006"/>
            <a:ext cx="153568" cy="24790"/>
          </a:xfrm>
          <a:custGeom>
            <a:avLst/>
            <a:gdLst/>
            <a:ahLst/>
            <a:cxnLst/>
            <a:rect l="l" t="t" r="r" b="b"/>
            <a:pathLst>
              <a:path w="153568" h="24790">
                <a:moveTo>
                  <a:pt x="0" y="16548"/>
                </a:moveTo>
                <a:lnTo>
                  <a:pt x="153568" y="24790"/>
                </a:lnTo>
                <a:lnTo>
                  <a:pt x="153568" y="7111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933217" y="5601218"/>
            <a:ext cx="153047" cy="20002"/>
          </a:xfrm>
          <a:custGeom>
            <a:avLst/>
            <a:gdLst/>
            <a:ahLst/>
            <a:cxnLst/>
            <a:rect l="l" t="t" r="r" b="b"/>
            <a:pathLst>
              <a:path w="153047" h="20002">
                <a:moveTo>
                  <a:pt x="0" y="16548"/>
                </a:moveTo>
                <a:lnTo>
                  <a:pt x="153047" y="20002"/>
                </a:lnTo>
                <a:lnTo>
                  <a:pt x="153047" y="232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3933217" y="5601218"/>
            <a:ext cx="153047" cy="20002"/>
          </a:xfrm>
          <a:custGeom>
            <a:avLst/>
            <a:gdLst/>
            <a:ahLst/>
            <a:cxnLst/>
            <a:rect l="l" t="t" r="r" b="b"/>
            <a:pathLst>
              <a:path w="153047" h="20002">
                <a:moveTo>
                  <a:pt x="0" y="16548"/>
                </a:moveTo>
                <a:lnTo>
                  <a:pt x="153047" y="20002"/>
                </a:lnTo>
                <a:lnTo>
                  <a:pt x="153047" y="232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003897" y="5690543"/>
            <a:ext cx="152527" cy="18999"/>
          </a:xfrm>
          <a:custGeom>
            <a:avLst/>
            <a:gdLst/>
            <a:ahLst/>
            <a:cxnLst/>
            <a:rect l="l" t="t" r="r" b="b"/>
            <a:pathLst>
              <a:path w="152526" h="18999">
                <a:moveTo>
                  <a:pt x="0" y="18999"/>
                </a:moveTo>
                <a:lnTo>
                  <a:pt x="152527" y="17678"/>
                </a:lnTo>
                <a:lnTo>
                  <a:pt x="152527" y="0"/>
                </a:lnTo>
                <a:lnTo>
                  <a:pt x="76" y="2463"/>
                </a:lnTo>
                <a:lnTo>
                  <a:pt x="0" y="189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003897" y="5690543"/>
            <a:ext cx="152527" cy="18999"/>
          </a:xfrm>
          <a:custGeom>
            <a:avLst/>
            <a:gdLst/>
            <a:ahLst/>
            <a:cxnLst/>
            <a:rect l="l" t="t" r="r" b="b"/>
            <a:pathLst>
              <a:path w="152526" h="18999">
                <a:moveTo>
                  <a:pt x="0" y="18999"/>
                </a:moveTo>
                <a:lnTo>
                  <a:pt x="152527" y="17678"/>
                </a:lnTo>
                <a:lnTo>
                  <a:pt x="152527" y="0"/>
                </a:lnTo>
                <a:lnTo>
                  <a:pt x="76" y="2463"/>
                </a:lnTo>
                <a:lnTo>
                  <a:pt x="0" y="189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384732" y="5775402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359777" y="5775402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770113" y="5775122"/>
            <a:ext cx="0" cy="926693"/>
          </a:xfrm>
          <a:custGeom>
            <a:avLst/>
            <a:gdLst/>
            <a:ahLst/>
            <a:cxnLst/>
            <a:rect l="l" t="t" r="r" b="b"/>
            <a:pathLst>
              <a:path h="926693">
                <a:moveTo>
                  <a:pt x="0" y="0"/>
                </a:moveTo>
                <a:lnTo>
                  <a:pt x="0" y="92669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745159" y="5775122"/>
            <a:ext cx="49911" cy="926693"/>
          </a:xfrm>
          <a:custGeom>
            <a:avLst/>
            <a:gdLst/>
            <a:ahLst/>
            <a:cxnLst/>
            <a:rect l="l" t="t" r="r" b="b"/>
            <a:pathLst>
              <a:path w="49911" h="926693">
                <a:moveTo>
                  <a:pt x="49911" y="926693"/>
                </a:moveTo>
                <a:lnTo>
                  <a:pt x="0" y="926693"/>
                </a:lnTo>
                <a:lnTo>
                  <a:pt x="0" y="0"/>
                </a:lnTo>
                <a:lnTo>
                  <a:pt x="49911" y="0"/>
                </a:lnTo>
                <a:lnTo>
                  <a:pt x="49911" y="926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384732" y="4739666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359777" y="4739666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770113" y="4848402"/>
            <a:ext cx="0" cy="926706"/>
          </a:xfrm>
          <a:custGeom>
            <a:avLst/>
            <a:gdLst/>
            <a:ahLst/>
            <a:cxnLst/>
            <a:rect l="l" t="t" r="r" b="b"/>
            <a:pathLst>
              <a:path h="926706">
                <a:moveTo>
                  <a:pt x="0" y="0"/>
                </a:moveTo>
                <a:lnTo>
                  <a:pt x="0" y="926706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745159" y="4848402"/>
            <a:ext cx="49911" cy="926706"/>
          </a:xfrm>
          <a:custGeom>
            <a:avLst/>
            <a:gdLst/>
            <a:ahLst/>
            <a:cxnLst/>
            <a:rect l="l" t="t" r="r" b="b"/>
            <a:pathLst>
              <a:path w="49911" h="926706">
                <a:moveTo>
                  <a:pt x="49911" y="926706"/>
                </a:moveTo>
                <a:lnTo>
                  <a:pt x="0" y="926706"/>
                </a:lnTo>
                <a:lnTo>
                  <a:pt x="0" y="0"/>
                </a:lnTo>
                <a:lnTo>
                  <a:pt x="49911" y="0"/>
                </a:lnTo>
                <a:lnTo>
                  <a:pt x="49911" y="926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409691" y="6643550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6" h="112991">
                <a:moveTo>
                  <a:pt x="360806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6" y="21551"/>
                </a:lnTo>
                <a:lnTo>
                  <a:pt x="36080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409691" y="6643550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6" h="112991">
                <a:moveTo>
                  <a:pt x="360806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6" y="21551"/>
                </a:lnTo>
                <a:lnTo>
                  <a:pt x="3608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409691" y="6526524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6" h="100876">
                <a:moveTo>
                  <a:pt x="360806" y="21564"/>
                </a:moveTo>
                <a:lnTo>
                  <a:pt x="360806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409691" y="6526524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6" h="100876">
                <a:moveTo>
                  <a:pt x="360806" y="21564"/>
                </a:moveTo>
                <a:lnTo>
                  <a:pt x="360806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409691" y="6409521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6" h="88734">
                <a:moveTo>
                  <a:pt x="360806" y="21564"/>
                </a:moveTo>
                <a:lnTo>
                  <a:pt x="360806" y="0"/>
                </a:lnTo>
                <a:lnTo>
                  <a:pt x="0" y="64668"/>
                </a:lnTo>
                <a:lnTo>
                  <a:pt x="0" y="88734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409691" y="6409521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6" h="88734">
                <a:moveTo>
                  <a:pt x="360806" y="21564"/>
                </a:moveTo>
                <a:lnTo>
                  <a:pt x="360806" y="0"/>
                </a:lnTo>
                <a:lnTo>
                  <a:pt x="0" y="64668"/>
                </a:lnTo>
                <a:lnTo>
                  <a:pt x="0" y="88734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409691" y="6292515"/>
            <a:ext cx="360807" cy="76593"/>
          </a:xfrm>
          <a:custGeom>
            <a:avLst/>
            <a:gdLst/>
            <a:ahLst/>
            <a:cxnLst/>
            <a:rect l="l" t="t" r="r" b="b"/>
            <a:pathLst>
              <a:path w="360806" h="76593">
                <a:moveTo>
                  <a:pt x="360806" y="21551"/>
                </a:moveTo>
                <a:lnTo>
                  <a:pt x="360806" y="0"/>
                </a:lnTo>
                <a:lnTo>
                  <a:pt x="0" y="52539"/>
                </a:lnTo>
                <a:lnTo>
                  <a:pt x="0" y="76593"/>
                </a:lnTo>
                <a:lnTo>
                  <a:pt x="360806" y="215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409691" y="6292515"/>
            <a:ext cx="360807" cy="76593"/>
          </a:xfrm>
          <a:custGeom>
            <a:avLst/>
            <a:gdLst/>
            <a:ahLst/>
            <a:cxnLst/>
            <a:rect l="l" t="t" r="r" b="b"/>
            <a:pathLst>
              <a:path w="360806" h="76593">
                <a:moveTo>
                  <a:pt x="360806" y="21551"/>
                </a:moveTo>
                <a:lnTo>
                  <a:pt x="360806" y="0"/>
                </a:lnTo>
                <a:lnTo>
                  <a:pt x="0" y="52539"/>
                </a:lnTo>
                <a:lnTo>
                  <a:pt x="0" y="76593"/>
                </a:lnTo>
                <a:lnTo>
                  <a:pt x="360806" y="21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409691" y="6175499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6" h="64477">
                <a:moveTo>
                  <a:pt x="360806" y="21564"/>
                </a:moveTo>
                <a:lnTo>
                  <a:pt x="360806" y="0"/>
                </a:lnTo>
                <a:lnTo>
                  <a:pt x="0" y="40411"/>
                </a:lnTo>
                <a:lnTo>
                  <a:pt x="0" y="64477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4409691" y="6175499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6" h="64477">
                <a:moveTo>
                  <a:pt x="360806" y="21564"/>
                </a:moveTo>
                <a:lnTo>
                  <a:pt x="360806" y="0"/>
                </a:lnTo>
                <a:lnTo>
                  <a:pt x="0" y="40411"/>
                </a:lnTo>
                <a:lnTo>
                  <a:pt x="0" y="64477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4409691" y="6058486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6" h="52336">
                <a:moveTo>
                  <a:pt x="360806" y="21564"/>
                </a:moveTo>
                <a:lnTo>
                  <a:pt x="360806" y="0"/>
                </a:lnTo>
                <a:lnTo>
                  <a:pt x="0" y="28270"/>
                </a:lnTo>
                <a:lnTo>
                  <a:pt x="0" y="52336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4409691" y="6058486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6" h="52336">
                <a:moveTo>
                  <a:pt x="360806" y="21564"/>
                </a:moveTo>
                <a:lnTo>
                  <a:pt x="360806" y="0"/>
                </a:lnTo>
                <a:lnTo>
                  <a:pt x="0" y="28270"/>
                </a:lnTo>
                <a:lnTo>
                  <a:pt x="0" y="52336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4409691" y="5941081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6" h="40195">
                <a:moveTo>
                  <a:pt x="360806" y="21564"/>
                </a:moveTo>
                <a:lnTo>
                  <a:pt x="360806" y="0"/>
                </a:lnTo>
                <a:lnTo>
                  <a:pt x="0" y="16129"/>
                </a:lnTo>
                <a:lnTo>
                  <a:pt x="0" y="40195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4409691" y="5941081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6" h="40195">
                <a:moveTo>
                  <a:pt x="360806" y="21564"/>
                </a:moveTo>
                <a:lnTo>
                  <a:pt x="360806" y="0"/>
                </a:lnTo>
                <a:lnTo>
                  <a:pt x="0" y="16129"/>
                </a:lnTo>
                <a:lnTo>
                  <a:pt x="0" y="40195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4409691" y="5823998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6" h="28079">
                <a:moveTo>
                  <a:pt x="360806" y="21564"/>
                </a:moveTo>
                <a:lnTo>
                  <a:pt x="360806" y="0"/>
                </a:lnTo>
                <a:lnTo>
                  <a:pt x="0" y="4013"/>
                </a:lnTo>
                <a:lnTo>
                  <a:pt x="0" y="28079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4409691" y="5823998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6" h="28079">
                <a:moveTo>
                  <a:pt x="360806" y="21564"/>
                </a:moveTo>
                <a:lnTo>
                  <a:pt x="360806" y="0"/>
                </a:lnTo>
                <a:lnTo>
                  <a:pt x="0" y="4013"/>
                </a:lnTo>
                <a:lnTo>
                  <a:pt x="0" y="28079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4409691" y="5700063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6" h="29679">
                <a:moveTo>
                  <a:pt x="360806" y="29679"/>
                </a:moveTo>
                <a:lnTo>
                  <a:pt x="360806" y="8127"/>
                </a:lnTo>
                <a:lnTo>
                  <a:pt x="0" y="0"/>
                </a:lnTo>
                <a:lnTo>
                  <a:pt x="0" y="24066"/>
                </a:lnTo>
                <a:lnTo>
                  <a:pt x="360806" y="296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4409691" y="5700063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6" h="29679">
                <a:moveTo>
                  <a:pt x="360806" y="29679"/>
                </a:moveTo>
                <a:lnTo>
                  <a:pt x="360806" y="8127"/>
                </a:lnTo>
                <a:lnTo>
                  <a:pt x="0" y="0"/>
                </a:lnTo>
                <a:lnTo>
                  <a:pt x="0" y="24066"/>
                </a:lnTo>
                <a:lnTo>
                  <a:pt x="360806" y="296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4409691" y="5570839"/>
            <a:ext cx="360807" cy="41821"/>
          </a:xfrm>
          <a:custGeom>
            <a:avLst/>
            <a:gdLst/>
            <a:ahLst/>
            <a:cxnLst/>
            <a:rect l="l" t="t" r="r" b="b"/>
            <a:pathLst>
              <a:path w="360806" h="41821">
                <a:moveTo>
                  <a:pt x="360806" y="41821"/>
                </a:moveTo>
                <a:lnTo>
                  <a:pt x="360806" y="20269"/>
                </a:lnTo>
                <a:lnTo>
                  <a:pt x="0" y="0"/>
                </a:lnTo>
                <a:lnTo>
                  <a:pt x="0" y="24079"/>
                </a:lnTo>
                <a:lnTo>
                  <a:pt x="360806" y="418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4409691" y="5570839"/>
            <a:ext cx="360807" cy="41821"/>
          </a:xfrm>
          <a:custGeom>
            <a:avLst/>
            <a:gdLst/>
            <a:ahLst/>
            <a:cxnLst/>
            <a:rect l="l" t="t" r="r" b="b"/>
            <a:pathLst>
              <a:path w="360806" h="41821">
                <a:moveTo>
                  <a:pt x="360806" y="41821"/>
                </a:moveTo>
                <a:lnTo>
                  <a:pt x="360806" y="20269"/>
                </a:lnTo>
                <a:lnTo>
                  <a:pt x="0" y="0"/>
                </a:lnTo>
                <a:lnTo>
                  <a:pt x="0" y="24079"/>
                </a:lnTo>
                <a:lnTo>
                  <a:pt x="360806" y="41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4409691" y="5441629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6" h="53962">
                <a:moveTo>
                  <a:pt x="360806" y="53962"/>
                </a:moveTo>
                <a:lnTo>
                  <a:pt x="360806" y="32410"/>
                </a:lnTo>
                <a:lnTo>
                  <a:pt x="0" y="0"/>
                </a:lnTo>
                <a:lnTo>
                  <a:pt x="0" y="24066"/>
                </a:lnTo>
                <a:lnTo>
                  <a:pt x="360806" y="539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4409691" y="5441629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6" h="53962">
                <a:moveTo>
                  <a:pt x="360806" y="53962"/>
                </a:moveTo>
                <a:lnTo>
                  <a:pt x="360806" y="32410"/>
                </a:lnTo>
                <a:lnTo>
                  <a:pt x="0" y="0"/>
                </a:lnTo>
                <a:lnTo>
                  <a:pt x="0" y="24066"/>
                </a:lnTo>
                <a:lnTo>
                  <a:pt x="360806" y="5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4409691" y="5312420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6" h="66090">
                <a:moveTo>
                  <a:pt x="360806" y="66090"/>
                </a:moveTo>
                <a:lnTo>
                  <a:pt x="360806" y="44538"/>
                </a:lnTo>
                <a:lnTo>
                  <a:pt x="0" y="0"/>
                </a:lnTo>
                <a:lnTo>
                  <a:pt x="0" y="24066"/>
                </a:lnTo>
                <a:lnTo>
                  <a:pt x="360806" y="660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4409691" y="5312420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6" h="66090">
                <a:moveTo>
                  <a:pt x="360806" y="66090"/>
                </a:moveTo>
                <a:lnTo>
                  <a:pt x="360806" y="44538"/>
                </a:lnTo>
                <a:lnTo>
                  <a:pt x="0" y="0"/>
                </a:lnTo>
                <a:lnTo>
                  <a:pt x="0" y="24066"/>
                </a:lnTo>
                <a:lnTo>
                  <a:pt x="360806" y="660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4409691" y="5183224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6" h="78219">
                <a:moveTo>
                  <a:pt x="360806" y="78219"/>
                </a:moveTo>
                <a:lnTo>
                  <a:pt x="360806" y="56654"/>
                </a:lnTo>
                <a:lnTo>
                  <a:pt x="0" y="0"/>
                </a:lnTo>
                <a:lnTo>
                  <a:pt x="0" y="24066"/>
                </a:lnTo>
                <a:lnTo>
                  <a:pt x="360806" y="782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4409691" y="5183224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6" h="78219">
                <a:moveTo>
                  <a:pt x="360806" y="78219"/>
                </a:moveTo>
                <a:lnTo>
                  <a:pt x="360806" y="56654"/>
                </a:lnTo>
                <a:lnTo>
                  <a:pt x="0" y="0"/>
                </a:lnTo>
                <a:lnTo>
                  <a:pt x="0" y="24066"/>
                </a:lnTo>
                <a:lnTo>
                  <a:pt x="360806" y="782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4409691" y="5054000"/>
            <a:ext cx="360807" cy="90360"/>
          </a:xfrm>
          <a:custGeom>
            <a:avLst/>
            <a:gdLst/>
            <a:ahLst/>
            <a:cxnLst/>
            <a:rect l="l" t="t" r="r" b="b"/>
            <a:pathLst>
              <a:path w="360806" h="90360">
                <a:moveTo>
                  <a:pt x="360806" y="90360"/>
                </a:moveTo>
                <a:lnTo>
                  <a:pt x="360806" y="68808"/>
                </a:lnTo>
                <a:lnTo>
                  <a:pt x="0" y="0"/>
                </a:lnTo>
                <a:lnTo>
                  <a:pt x="0" y="24066"/>
                </a:lnTo>
                <a:lnTo>
                  <a:pt x="360806" y="903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4409691" y="5054000"/>
            <a:ext cx="360807" cy="90360"/>
          </a:xfrm>
          <a:custGeom>
            <a:avLst/>
            <a:gdLst/>
            <a:ahLst/>
            <a:cxnLst/>
            <a:rect l="l" t="t" r="r" b="b"/>
            <a:pathLst>
              <a:path w="360806" h="90360">
                <a:moveTo>
                  <a:pt x="360806" y="90360"/>
                </a:moveTo>
                <a:lnTo>
                  <a:pt x="360806" y="68808"/>
                </a:lnTo>
                <a:lnTo>
                  <a:pt x="0" y="0"/>
                </a:lnTo>
                <a:lnTo>
                  <a:pt x="0" y="24066"/>
                </a:lnTo>
                <a:lnTo>
                  <a:pt x="360806" y="903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4409691" y="4924466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6" h="102488">
                <a:moveTo>
                  <a:pt x="360806" y="102488"/>
                </a:moveTo>
                <a:lnTo>
                  <a:pt x="360806" y="80937"/>
                </a:lnTo>
                <a:lnTo>
                  <a:pt x="0" y="0"/>
                </a:lnTo>
                <a:lnTo>
                  <a:pt x="0" y="24066"/>
                </a:lnTo>
                <a:lnTo>
                  <a:pt x="360806" y="102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4409691" y="4924466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6" h="102488">
                <a:moveTo>
                  <a:pt x="360806" y="102488"/>
                </a:moveTo>
                <a:lnTo>
                  <a:pt x="360806" y="80937"/>
                </a:lnTo>
                <a:lnTo>
                  <a:pt x="0" y="0"/>
                </a:lnTo>
                <a:lnTo>
                  <a:pt x="0" y="24066"/>
                </a:lnTo>
                <a:lnTo>
                  <a:pt x="360806" y="102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4409691" y="4795326"/>
            <a:ext cx="360807" cy="114617"/>
          </a:xfrm>
          <a:custGeom>
            <a:avLst/>
            <a:gdLst/>
            <a:ahLst/>
            <a:cxnLst/>
            <a:rect l="l" t="t" r="r" b="b"/>
            <a:pathLst>
              <a:path w="360806" h="114617">
                <a:moveTo>
                  <a:pt x="360806" y="114617"/>
                </a:moveTo>
                <a:lnTo>
                  <a:pt x="360806" y="93052"/>
                </a:lnTo>
                <a:lnTo>
                  <a:pt x="0" y="0"/>
                </a:lnTo>
                <a:lnTo>
                  <a:pt x="0" y="24066"/>
                </a:lnTo>
                <a:lnTo>
                  <a:pt x="360806" y="1146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4409691" y="4795326"/>
            <a:ext cx="360807" cy="114617"/>
          </a:xfrm>
          <a:custGeom>
            <a:avLst/>
            <a:gdLst/>
            <a:ahLst/>
            <a:cxnLst/>
            <a:rect l="l" t="t" r="r" b="b"/>
            <a:pathLst>
              <a:path w="360806" h="114617">
                <a:moveTo>
                  <a:pt x="360806" y="114617"/>
                </a:moveTo>
                <a:lnTo>
                  <a:pt x="360806" y="93052"/>
                </a:lnTo>
                <a:lnTo>
                  <a:pt x="0" y="0"/>
                </a:lnTo>
                <a:lnTo>
                  <a:pt x="0" y="24066"/>
                </a:lnTo>
                <a:lnTo>
                  <a:pt x="360806" y="1146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323620" y="6614572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0" y="25603"/>
                </a:lnTo>
                <a:lnTo>
                  <a:pt x="1036154" y="183057"/>
                </a:lnTo>
                <a:lnTo>
                  <a:pt x="1036154" y="157454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323620" y="6614572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1036154" y="157454"/>
                </a:lnTo>
                <a:lnTo>
                  <a:pt x="1036154" y="183057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323620" y="5479118"/>
            <a:ext cx="1036154" cy="884783"/>
          </a:xfrm>
          <a:custGeom>
            <a:avLst/>
            <a:gdLst/>
            <a:ahLst/>
            <a:cxnLst/>
            <a:rect l="l" t="t" r="r" b="b"/>
            <a:pathLst>
              <a:path w="1036154" h="884783">
                <a:moveTo>
                  <a:pt x="616775" y="835088"/>
                </a:moveTo>
                <a:lnTo>
                  <a:pt x="0" y="0"/>
                </a:lnTo>
                <a:lnTo>
                  <a:pt x="0" y="36931"/>
                </a:lnTo>
                <a:lnTo>
                  <a:pt x="605612" y="859891"/>
                </a:lnTo>
                <a:lnTo>
                  <a:pt x="1036154" y="884783"/>
                </a:lnTo>
                <a:lnTo>
                  <a:pt x="1036154" y="859180"/>
                </a:lnTo>
                <a:lnTo>
                  <a:pt x="616775" y="8350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323620" y="5479118"/>
            <a:ext cx="1036154" cy="884783"/>
          </a:xfrm>
          <a:custGeom>
            <a:avLst/>
            <a:gdLst/>
            <a:ahLst/>
            <a:cxnLst/>
            <a:rect l="l" t="t" r="r" b="b"/>
            <a:pathLst>
              <a:path w="1036154" h="884783">
                <a:moveTo>
                  <a:pt x="0" y="0"/>
                </a:moveTo>
                <a:lnTo>
                  <a:pt x="616775" y="835088"/>
                </a:lnTo>
                <a:lnTo>
                  <a:pt x="1036154" y="859180"/>
                </a:lnTo>
                <a:lnTo>
                  <a:pt x="1036154" y="884783"/>
                </a:lnTo>
                <a:lnTo>
                  <a:pt x="605612" y="859891"/>
                </a:lnTo>
                <a:lnTo>
                  <a:pt x="0" y="369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323620" y="5826315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0" y="580847"/>
                </a:lnTo>
                <a:lnTo>
                  <a:pt x="1036154" y="29591"/>
                </a:lnTo>
                <a:lnTo>
                  <a:pt x="1036154" y="0"/>
                </a:lnTo>
                <a:lnTo>
                  <a:pt x="0" y="5512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323620" y="5826315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1036154" y="0"/>
                </a:lnTo>
                <a:lnTo>
                  <a:pt x="1036154" y="29591"/>
                </a:lnTo>
                <a:lnTo>
                  <a:pt x="0" y="580847"/>
                </a:lnTo>
                <a:lnTo>
                  <a:pt x="0" y="551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636669" y="4985772"/>
            <a:ext cx="723099" cy="383070"/>
          </a:xfrm>
          <a:custGeom>
            <a:avLst/>
            <a:gdLst/>
            <a:ahLst/>
            <a:cxnLst/>
            <a:rect l="l" t="t" r="r" b="b"/>
            <a:pathLst>
              <a:path w="723099" h="383070">
                <a:moveTo>
                  <a:pt x="309511" y="350050"/>
                </a:moveTo>
                <a:lnTo>
                  <a:pt x="12953" y="0"/>
                </a:lnTo>
                <a:lnTo>
                  <a:pt x="0" y="21069"/>
                </a:lnTo>
                <a:lnTo>
                  <a:pt x="297560" y="383070"/>
                </a:lnTo>
                <a:lnTo>
                  <a:pt x="723099" y="357632"/>
                </a:lnTo>
                <a:lnTo>
                  <a:pt x="723099" y="323354"/>
                </a:lnTo>
                <a:lnTo>
                  <a:pt x="309511" y="3500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636669" y="4985772"/>
            <a:ext cx="723099" cy="383070"/>
          </a:xfrm>
          <a:custGeom>
            <a:avLst/>
            <a:gdLst/>
            <a:ahLst/>
            <a:cxnLst/>
            <a:rect l="l" t="t" r="r" b="b"/>
            <a:pathLst>
              <a:path w="723099" h="383070">
                <a:moveTo>
                  <a:pt x="12953" y="0"/>
                </a:moveTo>
                <a:lnTo>
                  <a:pt x="309511" y="350050"/>
                </a:lnTo>
                <a:lnTo>
                  <a:pt x="723099" y="323354"/>
                </a:lnTo>
                <a:lnTo>
                  <a:pt x="723099" y="357632"/>
                </a:lnTo>
                <a:lnTo>
                  <a:pt x="297560" y="383070"/>
                </a:lnTo>
                <a:lnTo>
                  <a:pt x="0" y="21069"/>
                </a:lnTo>
                <a:lnTo>
                  <a:pt x="1295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316314" y="6873842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1">
                <a:moveTo>
                  <a:pt x="142633" y="71310"/>
                </a:moveTo>
                <a:lnTo>
                  <a:pt x="141330" y="57663"/>
                </a:lnTo>
                <a:lnTo>
                  <a:pt x="137271" y="44121"/>
                </a:lnTo>
                <a:lnTo>
                  <a:pt x="130743" y="31860"/>
                </a:lnTo>
                <a:lnTo>
                  <a:pt x="122039" y="21171"/>
                </a:lnTo>
                <a:lnTo>
                  <a:pt x="111452" y="12348"/>
                </a:lnTo>
                <a:lnTo>
                  <a:pt x="99276" y="5683"/>
                </a:lnTo>
                <a:lnTo>
                  <a:pt x="85801" y="1469"/>
                </a:lnTo>
                <a:lnTo>
                  <a:pt x="71323" y="0"/>
                </a:lnTo>
                <a:lnTo>
                  <a:pt x="57667" y="1305"/>
                </a:lnTo>
                <a:lnTo>
                  <a:pt x="44125" y="5365"/>
                </a:lnTo>
                <a:lnTo>
                  <a:pt x="31863" y="11894"/>
                </a:lnTo>
                <a:lnTo>
                  <a:pt x="21174" y="20597"/>
                </a:lnTo>
                <a:lnTo>
                  <a:pt x="12350" y="31183"/>
                </a:lnTo>
                <a:lnTo>
                  <a:pt x="5684" y="43359"/>
                </a:lnTo>
                <a:lnTo>
                  <a:pt x="1469" y="56833"/>
                </a:lnTo>
                <a:lnTo>
                  <a:pt x="0" y="71310"/>
                </a:lnTo>
                <a:lnTo>
                  <a:pt x="1305" y="84966"/>
                </a:lnTo>
                <a:lnTo>
                  <a:pt x="5367" y="98505"/>
                </a:lnTo>
                <a:lnTo>
                  <a:pt x="11897" y="110765"/>
                </a:lnTo>
                <a:lnTo>
                  <a:pt x="20603" y="121453"/>
                </a:lnTo>
                <a:lnTo>
                  <a:pt x="31192" y="130275"/>
                </a:lnTo>
                <a:lnTo>
                  <a:pt x="43370" y="136938"/>
                </a:lnTo>
                <a:lnTo>
                  <a:pt x="56845" y="141151"/>
                </a:lnTo>
                <a:lnTo>
                  <a:pt x="71323" y="142620"/>
                </a:lnTo>
                <a:lnTo>
                  <a:pt x="84969" y="141317"/>
                </a:lnTo>
                <a:lnTo>
                  <a:pt x="98511" y="137258"/>
                </a:lnTo>
                <a:lnTo>
                  <a:pt x="110773" y="130730"/>
                </a:lnTo>
                <a:lnTo>
                  <a:pt x="121462" y="122026"/>
                </a:lnTo>
                <a:lnTo>
                  <a:pt x="130285" y="111440"/>
                </a:lnTo>
                <a:lnTo>
                  <a:pt x="136950" y="99263"/>
                </a:lnTo>
                <a:lnTo>
                  <a:pt x="141164" y="85789"/>
                </a:lnTo>
                <a:lnTo>
                  <a:pt x="142633" y="71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4316314" y="6873842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1">
                <a:moveTo>
                  <a:pt x="142633" y="71310"/>
                </a:moveTo>
                <a:lnTo>
                  <a:pt x="141164" y="85789"/>
                </a:lnTo>
                <a:lnTo>
                  <a:pt x="136950" y="99263"/>
                </a:lnTo>
                <a:lnTo>
                  <a:pt x="130285" y="111440"/>
                </a:lnTo>
                <a:lnTo>
                  <a:pt x="121462" y="122026"/>
                </a:lnTo>
                <a:lnTo>
                  <a:pt x="110773" y="130730"/>
                </a:lnTo>
                <a:lnTo>
                  <a:pt x="98511" y="137258"/>
                </a:lnTo>
                <a:lnTo>
                  <a:pt x="84969" y="141317"/>
                </a:lnTo>
                <a:lnTo>
                  <a:pt x="71323" y="142620"/>
                </a:lnTo>
                <a:lnTo>
                  <a:pt x="56845" y="141151"/>
                </a:lnTo>
                <a:lnTo>
                  <a:pt x="43370" y="136938"/>
                </a:lnTo>
                <a:lnTo>
                  <a:pt x="31192" y="130275"/>
                </a:lnTo>
                <a:lnTo>
                  <a:pt x="20603" y="121453"/>
                </a:lnTo>
                <a:lnTo>
                  <a:pt x="11897" y="110765"/>
                </a:lnTo>
                <a:lnTo>
                  <a:pt x="5367" y="98505"/>
                </a:lnTo>
                <a:lnTo>
                  <a:pt x="1305" y="84966"/>
                </a:lnTo>
                <a:lnTo>
                  <a:pt x="0" y="71310"/>
                </a:lnTo>
                <a:lnTo>
                  <a:pt x="1469" y="56833"/>
                </a:lnTo>
                <a:lnTo>
                  <a:pt x="5684" y="43359"/>
                </a:lnTo>
                <a:lnTo>
                  <a:pt x="12350" y="31183"/>
                </a:lnTo>
                <a:lnTo>
                  <a:pt x="21174" y="20597"/>
                </a:lnTo>
                <a:lnTo>
                  <a:pt x="31863" y="11894"/>
                </a:lnTo>
                <a:lnTo>
                  <a:pt x="44125" y="5365"/>
                </a:lnTo>
                <a:lnTo>
                  <a:pt x="57667" y="1305"/>
                </a:lnTo>
                <a:lnTo>
                  <a:pt x="71323" y="0"/>
                </a:lnTo>
                <a:lnTo>
                  <a:pt x="85801" y="1469"/>
                </a:lnTo>
                <a:lnTo>
                  <a:pt x="99276" y="5683"/>
                </a:lnTo>
                <a:lnTo>
                  <a:pt x="111452" y="12348"/>
                </a:lnTo>
                <a:lnTo>
                  <a:pt x="122039" y="21171"/>
                </a:lnTo>
                <a:lnTo>
                  <a:pt x="130743" y="31860"/>
                </a:lnTo>
                <a:lnTo>
                  <a:pt x="137271" y="44121"/>
                </a:lnTo>
                <a:lnTo>
                  <a:pt x="141330" y="57663"/>
                </a:lnTo>
                <a:lnTo>
                  <a:pt x="142633" y="71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339659" y="6897172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5700" y="42943"/>
                </a:lnTo>
                <a:lnTo>
                  <a:pt x="92150" y="29209"/>
                </a:lnTo>
                <a:lnTo>
                  <a:pt x="84955" y="17400"/>
                </a:lnTo>
                <a:lnTo>
                  <a:pt x="74762" y="8165"/>
                </a:lnTo>
                <a:lnTo>
                  <a:pt x="62221" y="2149"/>
                </a:lnTo>
                <a:lnTo>
                  <a:pt x="47980" y="0"/>
                </a:lnTo>
                <a:lnTo>
                  <a:pt x="42943" y="261"/>
                </a:lnTo>
                <a:lnTo>
                  <a:pt x="29209" y="3808"/>
                </a:lnTo>
                <a:lnTo>
                  <a:pt x="17400" y="11001"/>
                </a:lnTo>
                <a:lnTo>
                  <a:pt x="8165" y="21192"/>
                </a:lnTo>
                <a:lnTo>
                  <a:pt x="2149" y="33734"/>
                </a:lnTo>
                <a:lnTo>
                  <a:pt x="0" y="47980"/>
                </a:lnTo>
                <a:lnTo>
                  <a:pt x="261" y="53017"/>
                </a:lnTo>
                <a:lnTo>
                  <a:pt x="3808" y="66751"/>
                </a:lnTo>
                <a:lnTo>
                  <a:pt x="11001" y="78560"/>
                </a:lnTo>
                <a:lnTo>
                  <a:pt x="21192" y="87796"/>
                </a:lnTo>
                <a:lnTo>
                  <a:pt x="33734" y="93812"/>
                </a:lnTo>
                <a:lnTo>
                  <a:pt x="47980" y="95961"/>
                </a:lnTo>
                <a:lnTo>
                  <a:pt x="53015" y="95700"/>
                </a:lnTo>
                <a:lnTo>
                  <a:pt x="66746" y="92152"/>
                </a:lnTo>
                <a:lnTo>
                  <a:pt x="78555" y="84959"/>
                </a:lnTo>
                <a:lnTo>
                  <a:pt x="87792" y="74768"/>
                </a:lnTo>
                <a:lnTo>
                  <a:pt x="93811" y="62226"/>
                </a:lnTo>
                <a:lnTo>
                  <a:pt x="95961" y="479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339659" y="6897172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3811" y="62226"/>
                </a:lnTo>
                <a:lnTo>
                  <a:pt x="87792" y="74768"/>
                </a:lnTo>
                <a:lnTo>
                  <a:pt x="78555" y="84959"/>
                </a:lnTo>
                <a:lnTo>
                  <a:pt x="66746" y="92152"/>
                </a:lnTo>
                <a:lnTo>
                  <a:pt x="53015" y="95700"/>
                </a:lnTo>
                <a:lnTo>
                  <a:pt x="47980" y="95961"/>
                </a:lnTo>
                <a:lnTo>
                  <a:pt x="33734" y="93812"/>
                </a:lnTo>
                <a:lnTo>
                  <a:pt x="21192" y="87796"/>
                </a:lnTo>
                <a:lnTo>
                  <a:pt x="11001" y="78560"/>
                </a:lnTo>
                <a:lnTo>
                  <a:pt x="3808" y="66751"/>
                </a:lnTo>
                <a:lnTo>
                  <a:pt x="261" y="53017"/>
                </a:lnTo>
                <a:lnTo>
                  <a:pt x="0" y="47980"/>
                </a:lnTo>
                <a:lnTo>
                  <a:pt x="2149" y="33734"/>
                </a:lnTo>
                <a:lnTo>
                  <a:pt x="8165" y="21192"/>
                </a:lnTo>
                <a:lnTo>
                  <a:pt x="17400" y="11001"/>
                </a:lnTo>
                <a:lnTo>
                  <a:pt x="29209" y="3808"/>
                </a:lnTo>
                <a:lnTo>
                  <a:pt x="42943" y="261"/>
                </a:lnTo>
                <a:lnTo>
                  <a:pt x="47980" y="0"/>
                </a:lnTo>
                <a:lnTo>
                  <a:pt x="62221" y="2149"/>
                </a:lnTo>
                <a:lnTo>
                  <a:pt x="74762" y="8165"/>
                </a:lnTo>
                <a:lnTo>
                  <a:pt x="84955" y="17400"/>
                </a:lnTo>
                <a:lnTo>
                  <a:pt x="92150" y="29209"/>
                </a:lnTo>
                <a:lnTo>
                  <a:pt x="95700" y="42943"/>
                </a:lnTo>
                <a:lnTo>
                  <a:pt x="95961" y="47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311483" y="6858259"/>
            <a:ext cx="140868" cy="119024"/>
          </a:xfrm>
          <a:custGeom>
            <a:avLst/>
            <a:gdLst/>
            <a:ahLst/>
            <a:cxnLst/>
            <a:rect l="l" t="t" r="r" b="b"/>
            <a:pathLst>
              <a:path w="140868" h="119024">
                <a:moveTo>
                  <a:pt x="39235" y="66980"/>
                </a:moveTo>
                <a:lnTo>
                  <a:pt x="43980" y="84774"/>
                </a:lnTo>
                <a:lnTo>
                  <a:pt x="44018" y="86893"/>
                </a:lnTo>
                <a:lnTo>
                  <a:pt x="47149" y="100742"/>
                </a:lnTo>
                <a:lnTo>
                  <a:pt x="55578" y="111575"/>
                </a:lnTo>
                <a:lnTo>
                  <a:pt x="67860" y="117944"/>
                </a:lnTo>
                <a:lnTo>
                  <a:pt x="76149" y="119024"/>
                </a:lnTo>
                <a:lnTo>
                  <a:pt x="90004" y="115894"/>
                </a:lnTo>
                <a:lnTo>
                  <a:pt x="100838" y="107468"/>
                </a:lnTo>
                <a:lnTo>
                  <a:pt x="107210" y="95190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77" y="16051"/>
                </a:lnTo>
                <a:lnTo>
                  <a:pt x="134639" y="6342"/>
                </a:lnTo>
                <a:lnTo>
                  <a:pt x="118160" y="1059"/>
                </a:lnTo>
                <a:lnTo>
                  <a:pt x="111594" y="800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800" y="0"/>
                </a:lnTo>
                <a:lnTo>
                  <a:pt x="0" y="10426"/>
                </a:lnTo>
                <a:lnTo>
                  <a:pt x="0" y="56083"/>
                </a:lnTo>
                <a:lnTo>
                  <a:pt x="19735" y="56083"/>
                </a:lnTo>
                <a:lnTo>
                  <a:pt x="29665" y="58343"/>
                </a:lnTo>
                <a:lnTo>
                  <a:pt x="39235" y="669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311483" y="6858259"/>
            <a:ext cx="140868" cy="119024"/>
          </a:xfrm>
          <a:custGeom>
            <a:avLst/>
            <a:gdLst/>
            <a:ahLst/>
            <a:cxnLst/>
            <a:rect l="l" t="t" r="r" b="b"/>
            <a:pathLst>
              <a:path w="140868" h="119024">
                <a:moveTo>
                  <a:pt x="44018" y="86893"/>
                </a:moveTo>
                <a:lnTo>
                  <a:pt x="47149" y="100742"/>
                </a:lnTo>
                <a:lnTo>
                  <a:pt x="55578" y="111575"/>
                </a:lnTo>
                <a:lnTo>
                  <a:pt x="67860" y="117944"/>
                </a:lnTo>
                <a:lnTo>
                  <a:pt x="76149" y="119024"/>
                </a:lnTo>
                <a:lnTo>
                  <a:pt x="90004" y="115894"/>
                </a:lnTo>
                <a:lnTo>
                  <a:pt x="100838" y="107468"/>
                </a:lnTo>
                <a:lnTo>
                  <a:pt x="107210" y="95190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77" y="16051"/>
                </a:lnTo>
                <a:lnTo>
                  <a:pt x="134639" y="6342"/>
                </a:lnTo>
                <a:lnTo>
                  <a:pt x="118160" y="1059"/>
                </a:lnTo>
                <a:lnTo>
                  <a:pt x="111594" y="800"/>
                </a:lnTo>
                <a:lnTo>
                  <a:pt x="98820" y="765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15782" y="34"/>
                </a:lnTo>
                <a:lnTo>
                  <a:pt x="10045" y="0"/>
                </a:lnTo>
                <a:lnTo>
                  <a:pt x="800" y="0"/>
                </a:lnTo>
                <a:lnTo>
                  <a:pt x="0" y="10426"/>
                </a:lnTo>
                <a:lnTo>
                  <a:pt x="0" y="13957"/>
                </a:lnTo>
                <a:lnTo>
                  <a:pt x="0" y="48158"/>
                </a:lnTo>
                <a:lnTo>
                  <a:pt x="0" y="56083"/>
                </a:lnTo>
                <a:lnTo>
                  <a:pt x="10858" y="56083"/>
                </a:lnTo>
                <a:lnTo>
                  <a:pt x="19735" y="56083"/>
                </a:lnTo>
                <a:lnTo>
                  <a:pt x="29665" y="58343"/>
                </a:lnTo>
                <a:lnTo>
                  <a:pt x="39235" y="66980"/>
                </a:lnTo>
                <a:lnTo>
                  <a:pt x="43980" y="84774"/>
                </a:lnTo>
                <a:lnTo>
                  <a:pt x="44018" y="86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333438" y="6844838"/>
            <a:ext cx="102590" cy="39192"/>
          </a:xfrm>
          <a:custGeom>
            <a:avLst/>
            <a:gdLst/>
            <a:ahLst/>
            <a:cxnLst/>
            <a:rect l="l" t="t" r="r" b="b"/>
            <a:pathLst>
              <a:path w="102590" h="39192">
                <a:moveTo>
                  <a:pt x="102590" y="19596"/>
                </a:moveTo>
                <a:lnTo>
                  <a:pt x="102211" y="17203"/>
                </a:lnTo>
                <a:lnTo>
                  <a:pt x="96636" y="10426"/>
                </a:lnTo>
                <a:lnTo>
                  <a:pt x="85419" y="4966"/>
                </a:lnTo>
                <a:lnTo>
                  <a:pt x="69869" y="1325"/>
                </a:lnTo>
                <a:lnTo>
                  <a:pt x="51295" y="0"/>
                </a:lnTo>
                <a:lnTo>
                  <a:pt x="45031" y="144"/>
                </a:lnTo>
                <a:lnTo>
                  <a:pt x="27293" y="2274"/>
                </a:lnTo>
                <a:lnTo>
                  <a:pt x="13002" y="6559"/>
                </a:lnTo>
                <a:lnTo>
                  <a:pt x="3468" y="12499"/>
                </a:lnTo>
                <a:lnTo>
                  <a:pt x="0" y="19596"/>
                </a:lnTo>
                <a:lnTo>
                  <a:pt x="378" y="21989"/>
                </a:lnTo>
                <a:lnTo>
                  <a:pt x="5954" y="28766"/>
                </a:lnTo>
                <a:lnTo>
                  <a:pt x="17170" y="34225"/>
                </a:lnTo>
                <a:lnTo>
                  <a:pt x="32720" y="37867"/>
                </a:lnTo>
                <a:lnTo>
                  <a:pt x="51295" y="39192"/>
                </a:lnTo>
                <a:lnTo>
                  <a:pt x="57558" y="39047"/>
                </a:lnTo>
                <a:lnTo>
                  <a:pt x="75297" y="36917"/>
                </a:lnTo>
                <a:lnTo>
                  <a:pt x="89587" y="32632"/>
                </a:lnTo>
                <a:lnTo>
                  <a:pt x="99121" y="26692"/>
                </a:lnTo>
                <a:lnTo>
                  <a:pt x="102590" y="19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4333438" y="6844838"/>
            <a:ext cx="102590" cy="39192"/>
          </a:xfrm>
          <a:custGeom>
            <a:avLst/>
            <a:gdLst/>
            <a:ahLst/>
            <a:cxnLst/>
            <a:rect l="l" t="t" r="r" b="b"/>
            <a:pathLst>
              <a:path w="102590" h="39192">
                <a:moveTo>
                  <a:pt x="102590" y="19596"/>
                </a:moveTo>
                <a:lnTo>
                  <a:pt x="99121" y="26692"/>
                </a:lnTo>
                <a:lnTo>
                  <a:pt x="89587" y="32632"/>
                </a:lnTo>
                <a:lnTo>
                  <a:pt x="75297" y="36917"/>
                </a:lnTo>
                <a:lnTo>
                  <a:pt x="57558" y="39047"/>
                </a:lnTo>
                <a:lnTo>
                  <a:pt x="51295" y="39192"/>
                </a:lnTo>
                <a:lnTo>
                  <a:pt x="32720" y="37867"/>
                </a:lnTo>
                <a:lnTo>
                  <a:pt x="17170" y="34225"/>
                </a:lnTo>
                <a:lnTo>
                  <a:pt x="5954" y="28766"/>
                </a:lnTo>
                <a:lnTo>
                  <a:pt x="378" y="21989"/>
                </a:lnTo>
                <a:lnTo>
                  <a:pt x="0" y="19596"/>
                </a:lnTo>
                <a:lnTo>
                  <a:pt x="3468" y="12499"/>
                </a:lnTo>
                <a:lnTo>
                  <a:pt x="13002" y="6559"/>
                </a:lnTo>
                <a:lnTo>
                  <a:pt x="27293" y="2274"/>
                </a:lnTo>
                <a:lnTo>
                  <a:pt x="45031" y="144"/>
                </a:lnTo>
                <a:lnTo>
                  <a:pt x="51295" y="0"/>
                </a:lnTo>
                <a:lnTo>
                  <a:pt x="69869" y="1325"/>
                </a:lnTo>
                <a:lnTo>
                  <a:pt x="85419" y="4966"/>
                </a:lnTo>
                <a:lnTo>
                  <a:pt x="96636" y="10426"/>
                </a:lnTo>
                <a:lnTo>
                  <a:pt x="102211" y="17203"/>
                </a:lnTo>
                <a:lnTo>
                  <a:pt x="102590" y="195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4353041" y="6841940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61090" y="6587"/>
                </a:lnTo>
                <a:lnTo>
                  <a:pt x="49617" y="1845"/>
                </a:lnTo>
                <a:lnTo>
                  <a:pt x="31686" y="0"/>
                </a:lnTo>
                <a:lnTo>
                  <a:pt x="19841" y="759"/>
                </a:lnTo>
                <a:lnTo>
                  <a:pt x="5558" y="4569"/>
                </a:lnTo>
                <a:lnTo>
                  <a:pt x="0" y="10528"/>
                </a:lnTo>
                <a:lnTo>
                  <a:pt x="2287" y="14464"/>
                </a:lnTo>
                <a:lnTo>
                  <a:pt x="13753" y="19210"/>
                </a:lnTo>
                <a:lnTo>
                  <a:pt x="31686" y="21056"/>
                </a:lnTo>
                <a:lnTo>
                  <a:pt x="43545" y="20294"/>
                </a:lnTo>
                <a:lnTo>
                  <a:pt x="57826" y="16485"/>
                </a:lnTo>
                <a:lnTo>
                  <a:pt x="63385" y="105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353041" y="6841940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57826" y="16485"/>
                </a:lnTo>
                <a:lnTo>
                  <a:pt x="43545" y="20294"/>
                </a:lnTo>
                <a:lnTo>
                  <a:pt x="31686" y="21056"/>
                </a:lnTo>
                <a:lnTo>
                  <a:pt x="13753" y="19210"/>
                </a:lnTo>
                <a:lnTo>
                  <a:pt x="2287" y="14464"/>
                </a:lnTo>
                <a:lnTo>
                  <a:pt x="0" y="10528"/>
                </a:lnTo>
                <a:lnTo>
                  <a:pt x="5558" y="4569"/>
                </a:lnTo>
                <a:lnTo>
                  <a:pt x="19841" y="759"/>
                </a:lnTo>
                <a:lnTo>
                  <a:pt x="31686" y="0"/>
                </a:lnTo>
                <a:lnTo>
                  <a:pt x="49617" y="1845"/>
                </a:lnTo>
                <a:lnTo>
                  <a:pt x="61090" y="6587"/>
                </a:lnTo>
                <a:lnTo>
                  <a:pt x="63385" y="105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362940" y="6811129"/>
            <a:ext cx="43586" cy="45669"/>
          </a:xfrm>
          <a:custGeom>
            <a:avLst/>
            <a:gdLst/>
            <a:ahLst/>
            <a:cxnLst/>
            <a:rect l="l" t="t" r="r" b="b"/>
            <a:pathLst>
              <a:path w="43586" h="45669">
                <a:moveTo>
                  <a:pt x="39166" y="34099"/>
                </a:moveTo>
                <a:lnTo>
                  <a:pt x="39166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6"/>
                </a:lnTo>
                <a:lnTo>
                  <a:pt x="0" y="38430"/>
                </a:lnTo>
                <a:lnTo>
                  <a:pt x="0" y="42430"/>
                </a:lnTo>
                <a:lnTo>
                  <a:pt x="9753" y="45669"/>
                </a:lnTo>
                <a:lnTo>
                  <a:pt x="33832" y="45669"/>
                </a:lnTo>
                <a:lnTo>
                  <a:pt x="43586" y="42430"/>
                </a:lnTo>
                <a:lnTo>
                  <a:pt x="43586" y="38430"/>
                </a:lnTo>
                <a:lnTo>
                  <a:pt x="41910" y="35306"/>
                </a:lnTo>
                <a:lnTo>
                  <a:pt x="39166" y="340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362940" y="6811129"/>
            <a:ext cx="43586" cy="45669"/>
          </a:xfrm>
          <a:custGeom>
            <a:avLst/>
            <a:gdLst/>
            <a:ahLst/>
            <a:cxnLst/>
            <a:rect l="l" t="t" r="r" b="b"/>
            <a:pathLst>
              <a:path w="43586" h="45669">
                <a:moveTo>
                  <a:pt x="39166" y="34099"/>
                </a:moveTo>
                <a:lnTo>
                  <a:pt x="39166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6"/>
                </a:lnTo>
                <a:lnTo>
                  <a:pt x="0" y="36791"/>
                </a:lnTo>
                <a:lnTo>
                  <a:pt x="0" y="38430"/>
                </a:lnTo>
                <a:lnTo>
                  <a:pt x="0" y="42430"/>
                </a:lnTo>
                <a:lnTo>
                  <a:pt x="9753" y="45669"/>
                </a:lnTo>
                <a:lnTo>
                  <a:pt x="21793" y="45669"/>
                </a:lnTo>
                <a:lnTo>
                  <a:pt x="33832" y="45669"/>
                </a:lnTo>
                <a:lnTo>
                  <a:pt x="43586" y="42430"/>
                </a:lnTo>
                <a:lnTo>
                  <a:pt x="43586" y="38430"/>
                </a:lnTo>
                <a:lnTo>
                  <a:pt x="43586" y="36791"/>
                </a:lnTo>
                <a:lnTo>
                  <a:pt x="41910" y="35306"/>
                </a:lnTo>
                <a:lnTo>
                  <a:pt x="39166" y="340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369593" y="6927106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6092" y="17903"/>
                </a:lnTo>
                <a:lnTo>
                  <a:pt x="30756" y="5238"/>
                </a:lnTo>
                <a:lnTo>
                  <a:pt x="18046" y="0"/>
                </a:lnTo>
                <a:lnTo>
                  <a:pt x="17903" y="0"/>
                </a:lnTo>
                <a:lnTo>
                  <a:pt x="5238" y="5331"/>
                </a:lnTo>
                <a:lnTo>
                  <a:pt x="0" y="18046"/>
                </a:lnTo>
                <a:lnTo>
                  <a:pt x="0" y="18189"/>
                </a:lnTo>
                <a:lnTo>
                  <a:pt x="5331" y="30855"/>
                </a:lnTo>
                <a:lnTo>
                  <a:pt x="18046" y="36093"/>
                </a:lnTo>
                <a:lnTo>
                  <a:pt x="18189" y="36092"/>
                </a:lnTo>
                <a:lnTo>
                  <a:pt x="30850" y="30761"/>
                </a:lnTo>
                <a:lnTo>
                  <a:pt x="36093" y="180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369593" y="6927106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0850" y="30761"/>
                </a:lnTo>
                <a:lnTo>
                  <a:pt x="18189" y="36092"/>
                </a:lnTo>
                <a:lnTo>
                  <a:pt x="18046" y="36093"/>
                </a:lnTo>
                <a:lnTo>
                  <a:pt x="5331" y="30855"/>
                </a:lnTo>
                <a:lnTo>
                  <a:pt x="0" y="18189"/>
                </a:lnTo>
                <a:lnTo>
                  <a:pt x="0" y="18046"/>
                </a:lnTo>
                <a:lnTo>
                  <a:pt x="5238" y="5331"/>
                </a:lnTo>
                <a:lnTo>
                  <a:pt x="17903" y="0"/>
                </a:lnTo>
                <a:lnTo>
                  <a:pt x="18046" y="0"/>
                </a:lnTo>
                <a:lnTo>
                  <a:pt x="30756" y="5238"/>
                </a:lnTo>
                <a:lnTo>
                  <a:pt x="36092" y="17903"/>
                </a:lnTo>
                <a:lnTo>
                  <a:pt x="36093" y="180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4379488" y="6937012"/>
            <a:ext cx="16294" cy="16281"/>
          </a:xfrm>
          <a:custGeom>
            <a:avLst/>
            <a:gdLst/>
            <a:ahLst/>
            <a:cxnLst/>
            <a:rect l="l" t="t" r="r" b="b"/>
            <a:pathLst>
              <a:path w="16294" h="16281">
                <a:moveTo>
                  <a:pt x="16294" y="8140"/>
                </a:moveTo>
                <a:lnTo>
                  <a:pt x="16294" y="3644"/>
                </a:lnTo>
                <a:lnTo>
                  <a:pt x="12649" y="0"/>
                </a:lnTo>
                <a:lnTo>
                  <a:pt x="3644" y="0"/>
                </a:lnTo>
                <a:lnTo>
                  <a:pt x="0" y="3644"/>
                </a:lnTo>
                <a:lnTo>
                  <a:pt x="0" y="12636"/>
                </a:lnTo>
                <a:lnTo>
                  <a:pt x="3644" y="16281"/>
                </a:lnTo>
                <a:lnTo>
                  <a:pt x="12649" y="16281"/>
                </a:lnTo>
                <a:lnTo>
                  <a:pt x="16294" y="12636"/>
                </a:lnTo>
                <a:lnTo>
                  <a:pt x="16294" y="81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4379488" y="6937012"/>
            <a:ext cx="16294" cy="16281"/>
          </a:xfrm>
          <a:custGeom>
            <a:avLst/>
            <a:gdLst/>
            <a:ahLst/>
            <a:cxnLst/>
            <a:rect l="l" t="t" r="r" b="b"/>
            <a:pathLst>
              <a:path w="16294" h="16281">
                <a:moveTo>
                  <a:pt x="16294" y="8140"/>
                </a:moveTo>
                <a:lnTo>
                  <a:pt x="16294" y="12636"/>
                </a:lnTo>
                <a:lnTo>
                  <a:pt x="12649" y="16281"/>
                </a:lnTo>
                <a:lnTo>
                  <a:pt x="8140" y="16281"/>
                </a:lnTo>
                <a:lnTo>
                  <a:pt x="3644" y="16281"/>
                </a:lnTo>
                <a:lnTo>
                  <a:pt x="0" y="12636"/>
                </a:lnTo>
                <a:lnTo>
                  <a:pt x="0" y="8140"/>
                </a:lnTo>
                <a:lnTo>
                  <a:pt x="0" y="3644"/>
                </a:lnTo>
                <a:lnTo>
                  <a:pt x="3644" y="0"/>
                </a:lnTo>
                <a:lnTo>
                  <a:pt x="8140" y="0"/>
                </a:lnTo>
                <a:lnTo>
                  <a:pt x="12649" y="0"/>
                </a:lnTo>
                <a:lnTo>
                  <a:pt x="16294" y="3644"/>
                </a:lnTo>
                <a:lnTo>
                  <a:pt x="16294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243489" y="6876913"/>
            <a:ext cx="67991" cy="84335"/>
          </a:xfrm>
          <a:custGeom>
            <a:avLst/>
            <a:gdLst/>
            <a:ahLst/>
            <a:cxnLst/>
            <a:rect l="l" t="t" r="r" b="b"/>
            <a:pathLst>
              <a:path w="67991" h="84335">
                <a:moveTo>
                  <a:pt x="67991" y="31699"/>
                </a:moveTo>
                <a:lnTo>
                  <a:pt x="67991" y="0"/>
                </a:lnTo>
                <a:lnTo>
                  <a:pt x="66203" y="1671"/>
                </a:lnTo>
                <a:lnTo>
                  <a:pt x="59638" y="7824"/>
                </a:lnTo>
                <a:lnTo>
                  <a:pt x="49655" y="17204"/>
                </a:lnTo>
                <a:lnTo>
                  <a:pt x="37752" y="28434"/>
                </a:lnTo>
                <a:lnTo>
                  <a:pt x="25425" y="40134"/>
                </a:lnTo>
                <a:lnTo>
                  <a:pt x="14170" y="50928"/>
                </a:lnTo>
                <a:lnTo>
                  <a:pt x="5481" y="59435"/>
                </a:lnTo>
                <a:lnTo>
                  <a:pt x="894" y="65820"/>
                </a:lnTo>
                <a:lnTo>
                  <a:pt x="0" y="74872"/>
                </a:lnTo>
                <a:lnTo>
                  <a:pt x="4355" y="81520"/>
                </a:lnTo>
                <a:lnTo>
                  <a:pt x="11210" y="84335"/>
                </a:lnTo>
                <a:lnTo>
                  <a:pt x="17813" y="81889"/>
                </a:lnTo>
                <a:lnTo>
                  <a:pt x="20298" y="79405"/>
                </a:lnTo>
                <a:lnTo>
                  <a:pt x="24205" y="75497"/>
                </a:lnTo>
                <a:lnTo>
                  <a:pt x="29203" y="70498"/>
                </a:lnTo>
                <a:lnTo>
                  <a:pt x="37016" y="62683"/>
                </a:lnTo>
                <a:lnTo>
                  <a:pt x="49370" y="50325"/>
                </a:lnTo>
                <a:lnTo>
                  <a:pt x="67991" y="31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4243489" y="6876913"/>
            <a:ext cx="67991" cy="84335"/>
          </a:xfrm>
          <a:custGeom>
            <a:avLst/>
            <a:gdLst/>
            <a:ahLst/>
            <a:cxnLst/>
            <a:rect l="l" t="t" r="r" b="b"/>
            <a:pathLst>
              <a:path w="67991" h="84335">
                <a:moveTo>
                  <a:pt x="67991" y="31699"/>
                </a:moveTo>
                <a:lnTo>
                  <a:pt x="49370" y="50325"/>
                </a:lnTo>
                <a:lnTo>
                  <a:pt x="37016" y="62683"/>
                </a:lnTo>
                <a:lnTo>
                  <a:pt x="29203" y="70498"/>
                </a:lnTo>
                <a:lnTo>
                  <a:pt x="24205" y="75497"/>
                </a:lnTo>
                <a:lnTo>
                  <a:pt x="20298" y="79405"/>
                </a:lnTo>
                <a:lnTo>
                  <a:pt x="17813" y="81889"/>
                </a:lnTo>
                <a:lnTo>
                  <a:pt x="11210" y="84335"/>
                </a:lnTo>
                <a:lnTo>
                  <a:pt x="4355" y="81520"/>
                </a:lnTo>
                <a:lnTo>
                  <a:pt x="0" y="74872"/>
                </a:lnTo>
                <a:lnTo>
                  <a:pt x="894" y="65820"/>
                </a:lnTo>
                <a:lnTo>
                  <a:pt x="5481" y="59435"/>
                </a:lnTo>
                <a:lnTo>
                  <a:pt x="14170" y="50928"/>
                </a:lnTo>
                <a:lnTo>
                  <a:pt x="25425" y="40134"/>
                </a:lnTo>
                <a:lnTo>
                  <a:pt x="37752" y="28434"/>
                </a:lnTo>
                <a:lnTo>
                  <a:pt x="49655" y="17204"/>
                </a:lnTo>
                <a:lnTo>
                  <a:pt x="59638" y="7824"/>
                </a:lnTo>
                <a:lnTo>
                  <a:pt x="66203" y="1671"/>
                </a:lnTo>
                <a:lnTo>
                  <a:pt x="67991" y="0"/>
                </a:lnTo>
                <a:lnTo>
                  <a:pt x="67991" y="31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4710692" y="6753039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4710692" y="6753039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729751" y="6772101"/>
            <a:ext cx="78397" cy="78384"/>
          </a:xfrm>
          <a:custGeom>
            <a:avLst/>
            <a:gdLst/>
            <a:ahLst/>
            <a:cxnLst/>
            <a:rect l="l" t="t" r="r" b="b"/>
            <a:pathLst>
              <a:path w="78397" h="78384">
                <a:moveTo>
                  <a:pt x="0" y="39192"/>
                </a:moveTo>
                <a:lnTo>
                  <a:pt x="2602" y="53262"/>
                </a:lnTo>
                <a:lnTo>
                  <a:pt x="9762" y="65072"/>
                </a:lnTo>
                <a:lnTo>
                  <a:pt x="20507" y="73650"/>
                </a:lnTo>
                <a:lnTo>
                  <a:pt x="33866" y="78025"/>
                </a:lnTo>
                <a:lnTo>
                  <a:pt x="39192" y="78384"/>
                </a:lnTo>
                <a:lnTo>
                  <a:pt x="53266" y="75782"/>
                </a:lnTo>
                <a:lnTo>
                  <a:pt x="65079" y="68625"/>
                </a:lnTo>
                <a:lnTo>
                  <a:pt x="73659" y="57882"/>
                </a:lnTo>
                <a:lnTo>
                  <a:pt x="78036" y="4452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729751" y="6772101"/>
            <a:ext cx="78397" cy="78384"/>
          </a:xfrm>
          <a:custGeom>
            <a:avLst/>
            <a:gdLst/>
            <a:ahLst/>
            <a:cxnLst/>
            <a:rect l="l" t="t" r="r" b="b"/>
            <a:pathLst>
              <a:path w="78397" h="78384">
                <a:moveTo>
                  <a:pt x="0" y="39192"/>
                </a:moveTo>
                <a:lnTo>
                  <a:pt x="2602" y="53262"/>
                </a:lnTo>
                <a:lnTo>
                  <a:pt x="9762" y="65072"/>
                </a:lnTo>
                <a:lnTo>
                  <a:pt x="20507" y="73650"/>
                </a:lnTo>
                <a:lnTo>
                  <a:pt x="33866" y="78025"/>
                </a:lnTo>
                <a:lnTo>
                  <a:pt x="39192" y="78384"/>
                </a:lnTo>
                <a:lnTo>
                  <a:pt x="53266" y="75782"/>
                </a:lnTo>
                <a:lnTo>
                  <a:pt x="65079" y="68625"/>
                </a:lnTo>
                <a:lnTo>
                  <a:pt x="73659" y="57882"/>
                </a:lnTo>
                <a:lnTo>
                  <a:pt x="78036" y="4452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716083" y="6740313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29847" y="83602"/>
                </a:moveTo>
                <a:lnTo>
                  <a:pt x="39306" y="93462"/>
                </a:lnTo>
                <a:lnTo>
                  <a:pt x="52857" y="97231"/>
                </a:lnTo>
                <a:lnTo>
                  <a:pt x="65490" y="93996"/>
                </a:lnTo>
                <a:lnTo>
                  <a:pt x="75343" y="84531"/>
                </a:lnTo>
                <a:lnTo>
                  <a:pt x="79108" y="70980"/>
                </a:lnTo>
                <a:lnTo>
                  <a:pt x="80573" y="60166"/>
                </a:lnTo>
                <a:lnTo>
                  <a:pt x="88927" y="48704"/>
                </a:lnTo>
                <a:lnTo>
                  <a:pt x="98945" y="45808"/>
                </a:lnTo>
                <a:lnTo>
                  <a:pt x="115074" y="45808"/>
                </a:lnTo>
                <a:lnTo>
                  <a:pt x="115074" y="8521"/>
                </a:lnTo>
                <a:lnTo>
                  <a:pt x="114414" y="0"/>
                </a:lnTo>
                <a:lnTo>
                  <a:pt x="95364" y="91"/>
                </a:lnTo>
                <a:lnTo>
                  <a:pt x="82747" y="220"/>
                </a:lnTo>
                <a:lnTo>
                  <a:pt x="67823" y="370"/>
                </a:lnTo>
                <a:lnTo>
                  <a:pt x="52063" y="512"/>
                </a:lnTo>
                <a:lnTo>
                  <a:pt x="23914" y="660"/>
                </a:lnTo>
                <a:lnTo>
                  <a:pt x="9727" y="2654"/>
                </a:lnTo>
                <a:lnTo>
                  <a:pt x="984" y="11156"/>
                </a:lnTo>
                <a:lnTo>
                  <a:pt x="0" y="22072"/>
                </a:lnTo>
                <a:lnTo>
                  <a:pt x="26619" y="48691"/>
                </a:lnTo>
                <a:lnTo>
                  <a:pt x="26619" y="70980"/>
                </a:lnTo>
                <a:lnTo>
                  <a:pt x="29847" y="836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4716083" y="6740313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79108" y="70980"/>
                </a:moveTo>
                <a:lnTo>
                  <a:pt x="75343" y="84531"/>
                </a:lnTo>
                <a:lnTo>
                  <a:pt x="65490" y="93996"/>
                </a:lnTo>
                <a:lnTo>
                  <a:pt x="52857" y="97231"/>
                </a:lnTo>
                <a:lnTo>
                  <a:pt x="39306" y="93462"/>
                </a:lnTo>
                <a:lnTo>
                  <a:pt x="29847" y="83602"/>
                </a:lnTo>
                <a:lnTo>
                  <a:pt x="26619" y="70980"/>
                </a:lnTo>
                <a:lnTo>
                  <a:pt x="26619" y="48691"/>
                </a:lnTo>
                <a:lnTo>
                  <a:pt x="0" y="22072"/>
                </a:lnTo>
                <a:lnTo>
                  <a:pt x="984" y="11156"/>
                </a:lnTo>
                <a:lnTo>
                  <a:pt x="9727" y="2654"/>
                </a:lnTo>
                <a:lnTo>
                  <a:pt x="23914" y="660"/>
                </a:lnTo>
                <a:lnTo>
                  <a:pt x="36936" y="618"/>
                </a:lnTo>
                <a:lnTo>
                  <a:pt x="52063" y="512"/>
                </a:lnTo>
                <a:lnTo>
                  <a:pt x="67823" y="370"/>
                </a:lnTo>
                <a:lnTo>
                  <a:pt x="82747" y="220"/>
                </a:lnTo>
                <a:lnTo>
                  <a:pt x="95364" y="91"/>
                </a:lnTo>
                <a:lnTo>
                  <a:pt x="104203" y="12"/>
                </a:lnTo>
                <a:lnTo>
                  <a:pt x="106857" y="0"/>
                </a:lnTo>
                <a:lnTo>
                  <a:pt x="114414" y="0"/>
                </a:lnTo>
                <a:lnTo>
                  <a:pt x="115074" y="8521"/>
                </a:lnTo>
                <a:lnTo>
                  <a:pt x="115074" y="11404"/>
                </a:lnTo>
                <a:lnTo>
                  <a:pt x="115074" y="39331"/>
                </a:lnTo>
                <a:lnTo>
                  <a:pt x="115074" y="45808"/>
                </a:lnTo>
                <a:lnTo>
                  <a:pt x="106184" y="45808"/>
                </a:lnTo>
                <a:lnTo>
                  <a:pt x="98945" y="45808"/>
                </a:lnTo>
                <a:lnTo>
                  <a:pt x="88927" y="48704"/>
                </a:lnTo>
                <a:lnTo>
                  <a:pt x="80573" y="60166"/>
                </a:lnTo>
                <a:lnTo>
                  <a:pt x="79108" y="70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729412" y="6729345"/>
            <a:ext cx="83794" cy="32016"/>
          </a:xfrm>
          <a:custGeom>
            <a:avLst/>
            <a:gdLst/>
            <a:ahLst/>
            <a:cxnLst/>
            <a:rect l="l" t="t" r="r" b="b"/>
            <a:pathLst>
              <a:path w="83794" h="32016">
                <a:moveTo>
                  <a:pt x="0" y="16014"/>
                </a:moveTo>
                <a:lnTo>
                  <a:pt x="4185" y="22995"/>
                </a:lnTo>
                <a:lnTo>
                  <a:pt x="15437" y="28423"/>
                </a:lnTo>
                <a:lnTo>
                  <a:pt x="31797" y="31548"/>
                </a:lnTo>
                <a:lnTo>
                  <a:pt x="41897" y="32016"/>
                </a:lnTo>
                <a:lnTo>
                  <a:pt x="60174" y="30418"/>
                </a:lnTo>
                <a:lnTo>
                  <a:pt x="74384" y="26121"/>
                </a:lnTo>
                <a:lnTo>
                  <a:pt x="82569" y="19872"/>
                </a:lnTo>
                <a:lnTo>
                  <a:pt x="83794" y="16014"/>
                </a:lnTo>
                <a:lnTo>
                  <a:pt x="79609" y="9031"/>
                </a:lnTo>
                <a:lnTo>
                  <a:pt x="68359" y="3599"/>
                </a:lnTo>
                <a:lnTo>
                  <a:pt x="52002" y="469"/>
                </a:lnTo>
                <a:lnTo>
                  <a:pt x="41897" y="0"/>
                </a:lnTo>
                <a:lnTo>
                  <a:pt x="23622" y="1600"/>
                </a:lnTo>
                <a:lnTo>
                  <a:pt x="9412" y="5902"/>
                </a:lnTo>
                <a:lnTo>
                  <a:pt x="1226" y="12153"/>
                </a:lnTo>
                <a:lnTo>
                  <a:pt x="0" y="160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729412" y="6729345"/>
            <a:ext cx="83794" cy="32016"/>
          </a:xfrm>
          <a:custGeom>
            <a:avLst/>
            <a:gdLst/>
            <a:ahLst/>
            <a:cxnLst/>
            <a:rect l="l" t="t" r="r" b="b"/>
            <a:pathLst>
              <a:path w="83794" h="32016">
                <a:moveTo>
                  <a:pt x="0" y="16014"/>
                </a:moveTo>
                <a:lnTo>
                  <a:pt x="4185" y="22995"/>
                </a:lnTo>
                <a:lnTo>
                  <a:pt x="15437" y="28423"/>
                </a:lnTo>
                <a:lnTo>
                  <a:pt x="31797" y="31548"/>
                </a:lnTo>
                <a:lnTo>
                  <a:pt x="41897" y="32016"/>
                </a:lnTo>
                <a:lnTo>
                  <a:pt x="60174" y="30418"/>
                </a:lnTo>
                <a:lnTo>
                  <a:pt x="74384" y="26121"/>
                </a:lnTo>
                <a:lnTo>
                  <a:pt x="82569" y="19872"/>
                </a:lnTo>
                <a:lnTo>
                  <a:pt x="83794" y="16014"/>
                </a:lnTo>
                <a:lnTo>
                  <a:pt x="79609" y="9031"/>
                </a:lnTo>
                <a:lnTo>
                  <a:pt x="68359" y="3599"/>
                </a:lnTo>
                <a:lnTo>
                  <a:pt x="52002" y="469"/>
                </a:lnTo>
                <a:lnTo>
                  <a:pt x="41897" y="0"/>
                </a:lnTo>
                <a:lnTo>
                  <a:pt x="23622" y="1600"/>
                </a:lnTo>
                <a:lnTo>
                  <a:pt x="9412" y="5902"/>
                </a:lnTo>
                <a:lnTo>
                  <a:pt x="1226" y="12153"/>
                </a:lnTo>
                <a:lnTo>
                  <a:pt x="0" y="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745422" y="6726986"/>
            <a:ext cx="51790" cy="17195"/>
          </a:xfrm>
          <a:custGeom>
            <a:avLst/>
            <a:gdLst/>
            <a:ahLst/>
            <a:cxnLst/>
            <a:rect l="l" t="t" r="r" b="b"/>
            <a:pathLst>
              <a:path w="51790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8" y="14987"/>
                </a:lnTo>
                <a:lnTo>
                  <a:pt x="51627" y="9566"/>
                </a:lnTo>
                <a:lnTo>
                  <a:pt x="51790" y="8597"/>
                </a:lnTo>
                <a:lnTo>
                  <a:pt x="45150" y="2848"/>
                </a:lnTo>
                <a:lnTo>
                  <a:pt x="28817" y="54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4745422" y="6726986"/>
            <a:ext cx="51790" cy="17195"/>
          </a:xfrm>
          <a:custGeom>
            <a:avLst/>
            <a:gdLst/>
            <a:ahLst/>
            <a:cxnLst/>
            <a:rect l="l" t="t" r="r" b="b"/>
            <a:pathLst>
              <a:path w="51790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8" y="14987"/>
                </a:lnTo>
                <a:lnTo>
                  <a:pt x="51627" y="9566"/>
                </a:lnTo>
                <a:lnTo>
                  <a:pt x="51790" y="8597"/>
                </a:lnTo>
                <a:lnTo>
                  <a:pt x="45150" y="2848"/>
                </a:lnTo>
                <a:lnTo>
                  <a:pt x="28817" y="54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753515" y="6701817"/>
            <a:ext cx="35598" cy="37299"/>
          </a:xfrm>
          <a:custGeom>
            <a:avLst/>
            <a:gdLst/>
            <a:ahLst/>
            <a:cxnLst/>
            <a:rect l="l" t="t" r="r" b="b"/>
            <a:pathLst>
              <a:path w="35598" h="37299">
                <a:moveTo>
                  <a:pt x="3606" y="27851"/>
                </a:moveTo>
                <a:lnTo>
                  <a:pt x="1371" y="28841"/>
                </a:lnTo>
                <a:lnTo>
                  <a:pt x="0" y="31381"/>
                </a:lnTo>
                <a:lnTo>
                  <a:pt x="0" y="34658"/>
                </a:lnTo>
                <a:lnTo>
                  <a:pt x="7962" y="37299"/>
                </a:lnTo>
                <a:lnTo>
                  <a:pt x="27635" y="37299"/>
                </a:lnTo>
                <a:lnTo>
                  <a:pt x="35598" y="34658"/>
                </a:lnTo>
                <a:lnTo>
                  <a:pt x="35598" y="30060"/>
                </a:lnTo>
                <a:lnTo>
                  <a:pt x="32003" y="27851"/>
                </a:lnTo>
                <a:lnTo>
                  <a:pt x="32003" y="0"/>
                </a:lnTo>
                <a:lnTo>
                  <a:pt x="3606" y="0"/>
                </a:lnTo>
                <a:lnTo>
                  <a:pt x="3606" y="278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753515" y="6701817"/>
            <a:ext cx="35598" cy="37299"/>
          </a:xfrm>
          <a:custGeom>
            <a:avLst/>
            <a:gdLst/>
            <a:ahLst/>
            <a:cxnLst/>
            <a:rect l="l" t="t" r="r" b="b"/>
            <a:pathLst>
              <a:path w="35598" h="37299">
                <a:moveTo>
                  <a:pt x="3606" y="27851"/>
                </a:moveTo>
                <a:lnTo>
                  <a:pt x="3606" y="0"/>
                </a:lnTo>
                <a:lnTo>
                  <a:pt x="32003" y="0"/>
                </a:lnTo>
                <a:lnTo>
                  <a:pt x="32003" y="27851"/>
                </a:lnTo>
                <a:lnTo>
                  <a:pt x="34239" y="28841"/>
                </a:lnTo>
                <a:lnTo>
                  <a:pt x="35598" y="30060"/>
                </a:lnTo>
                <a:lnTo>
                  <a:pt x="35598" y="31381"/>
                </a:lnTo>
                <a:lnTo>
                  <a:pt x="35598" y="34658"/>
                </a:lnTo>
                <a:lnTo>
                  <a:pt x="27635" y="37299"/>
                </a:lnTo>
                <a:lnTo>
                  <a:pt x="17805" y="37299"/>
                </a:lnTo>
                <a:lnTo>
                  <a:pt x="7962" y="37299"/>
                </a:lnTo>
                <a:lnTo>
                  <a:pt x="0" y="34658"/>
                </a:lnTo>
                <a:lnTo>
                  <a:pt x="0" y="31381"/>
                </a:lnTo>
                <a:lnTo>
                  <a:pt x="0" y="30060"/>
                </a:lnTo>
                <a:lnTo>
                  <a:pt x="1371" y="28841"/>
                </a:lnTo>
                <a:lnTo>
                  <a:pt x="3606" y="278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754199" y="6796549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6603"/>
                </a:lnTo>
                <a:lnTo>
                  <a:pt x="22885" y="0"/>
                </a:lnTo>
                <a:lnTo>
                  <a:pt x="6604" y="0"/>
                </a:lnTo>
                <a:lnTo>
                  <a:pt x="0" y="6603"/>
                </a:lnTo>
                <a:lnTo>
                  <a:pt x="0" y="147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754199" y="6796549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1474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14744"/>
                </a:lnTo>
                <a:lnTo>
                  <a:pt x="29489" y="6603"/>
                </a:lnTo>
                <a:lnTo>
                  <a:pt x="22885" y="0"/>
                </a:lnTo>
                <a:lnTo>
                  <a:pt x="14744" y="0"/>
                </a:lnTo>
                <a:lnTo>
                  <a:pt x="6604" y="0"/>
                </a:lnTo>
                <a:lnTo>
                  <a:pt x="0" y="6603"/>
                </a:lnTo>
                <a:lnTo>
                  <a:pt x="0" y="147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762292" y="6804639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37"/>
                </a:lnTo>
                <a:lnTo>
                  <a:pt x="2984" y="13309"/>
                </a:lnTo>
                <a:lnTo>
                  <a:pt x="10325" y="13309"/>
                </a:lnTo>
                <a:lnTo>
                  <a:pt x="13309" y="10337"/>
                </a:lnTo>
                <a:lnTo>
                  <a:pt x="13309" y="2971"/>
                </a:lnTo>
                <a:lnTo>
                  <a:pt x="10325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762292" y="6804639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37"/>
                </a:lnTo>
                <a:lnTo>
                  <a:pt x="2984" y="13309"/>
                </a:lnTo>
                <a:lnTo>
                  <a:pt x="6654" y="13309"/>
                </a:lnTo>
                <a:lnTo>
                  <a:pt x="10325" y="13309"/>
                </a:lnTo>
                <a:lnTo>
                  <a:pt x="13309" y="10337"/>
                </a:lnTo>
                <a:lnTo>
                  <a:pt x="13309" y="6654"/>
                </a:lnTo>
                <a:lnTo>
                  <a:pt x="13309" y="2971"/>
                </a:lnTo>
                <a:lnTo>
                  <a:pt x="10325" y="0"/>
                </a:lnTo>
                <a:lnTo>
                  <a:pt x="6654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831153" y="6755560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831153" y="6755560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3259640" y="6708499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3259640" y="6708499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3276126" y="6724995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8" h="67818">
                <a:moveTo>
                  <a:pt x="0" y="33908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7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8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3276126" y="6724995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8" h="67818">
                <a:moveTo>
                  <a:pt x="0" y="33908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7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8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3264302" y="6697499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23025" y="42113"/>
                </a:moveTo>
                <a:lnTo>
                  <a:pt x="23025" y="61404"/>
                </a:lnTo>
                <a:lnTo>
                  <a:pt x="24287" y="68884"/>
                </a:lnTo>
                <a:lnTo>
                  <a:pt x="32452" y="79822"/>
                </a:lnTo>
                <a:lnTo>
                  <a:pt x="45732" y="84112"/>
                </a:lnTo>
                <a:lnTo>
                  <a:pt x="53213" y="82849"/>
                </a:lnTo>
                <a:lnTo>
                  <a:pt x="64150" y="74684"/>
                </a:lnTo>
                <a:lnTo>
                  <a:pt x="68440" y="61404"/>
                </a:lnTo>
                <a:lnTo>
                  <a:pt x="68661" y="57224"/>
                </a:lnTo>
                <a:lnTo>
                  <a:pt x="75564" y="43098"/>
                </a:lnTo>
                <a:lnTo>
                  <a:pt x="85597" y="39624"/>
                </a:lnTo>
                <a:lnTo>
                  <a:pt x="99555" y="39624"/>
                </a:lnTo>
                <a:lnTo>
                  <a:pt x="99555" y="7366"/>
                </a:lnTo>
                <a:lnTo>
                  <a:pt x="98983" y="0"/>
                </a:lnTo>
                <a:lnTo>
                  <a:pt x="78707" y="115"/>
                </a:lnTo>
                <a:lnTo>
                  <a:pt x="64877" y="253"/>
                </a:lnTo>
                <a:lnTo>
                  <a:pt x="49287" y="398"/>
                </a:lnTo>
                <a:lnTo>
                  <a:pt x="20688" y="558"/>
                </a:lnTo>
                <a:lnTo>
                  <a:pt x="13327" y="1062"/>
                </a:lnTo>
                <a:lnTo>
                  <a:pt x="1399" y="8256"/>
                </a:lnTo>
                <a:lnTo>
                  <a:pt x="0" y="19100"/>
                </a:lnTo>
                <a:lnTo>
                  <a:pt x="23025" y="421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3264302" y="6697499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68440" y="61404"/>
                </a:moveTo>
                <a:lnTo>
                  <a:pt x="64150" y="74684"/>
                </a:lnTo>
                <a:lnTo>
                  <a:pt x="53213" y="82849"/>
                </a:lnTo>
                <a:lnTo>
                  <a:pt x="45732" y="84112"/>
                </a:lnTo>
                <a:lnTo>
                  <a:pt x="32452" y="79822"/>
                </a:lnTo>
                <a:lnTo>
                  <a:pt x="24287" y="68884"/>
                </a:lnTo>
                <a:lnTo>
                  <a:pt x="23025" y="61404"/>
                </a:lnTo>
                <a:lnTo>
                  <a:pt x="23025" y="42113"/>
                </a:lnTo>
                <a:lnTo>
                  <a:pt x="0" y="19100"/>
                </a:lnTo>
                <a:lnTo>
                  <a:pt x="1399" y="8256"/>
                </a:lnTo>
                <a:lnTo>
                  <a:pt x="13327" y="1062"/>
                </a:lnTo>
                <a:lnTo>
                  <a:pt x="20688" y="558"/>
                </a:lnTo>
                <a:lnTo>
                  <a:pt x="33903" y="512"/>
                </a:lnTo>
                <a:lnTo>
                  <a:pt x="49287" y="398"/>
                </a:lnTo>
                <a:lnTo>
                  <a:pt x="64877" y="253"/>
                </a:lnTo>
                <a:lnTo>
                  <a:pt x="78707" y="115"/>
                </a:lnTo>
                <a:lnTo>
                  <a:pt x="88812" y="20"/>
                </a:lnTo>
                <a:lnTo>
                  <a:pt x="92455" y="0"/>
                </a:lnTo>
                <a:lnTo>
                  <a:pt x="98983" y="0"/>
                </a:lnTo>
                <a:lnTo>
                  <a:pt x="99555" y="7366"/>
                </a:lnTo>
                <a:lnTo>
                  <a:pt x="99555" y="9855"/>
                </a:lnTo>
                <a:lnTo>
                  <a:pt x="99555" y="34023"/>
                </a:lnTo>
                <a:lnTo>
                  <a:pt x="99555" y="39624"/>
                </a:lnTo>
                <a:lnTo>
                  <a:pt x="91871" y="39624"/>
                </a:lnTo>
                <a:lnTo>
                  <a:pt x="85597" y="39624"/>
                </a:lnTo>
                <a:lnTo>
                  <a:pt x="75564" y="43098"/>
                </a:lnTo>
                <a:lnTo>
                  <a:pt x="68661" y="57224"/>
                </a:lnTo>
                <a:lnTo>
                  <a:pt x="68440" y="61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3275837" y="6688005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3275837" y="6688005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3289690" y="6685966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3327"/>
                </a:lnTo>
                <a:lnTo>
                  <a:pt x="34772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3289690" y="6685966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22390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7442"/>
                </a:lnTo>
                <a:lnTo>
                  <a:pt x="44792" y="3327"/>
                </a:lnTo>
                <a:lnTo>
                  <a:pt x="34772" y="0"/>
                </a:lnTo>
                <a:lnTo>
                  <a:pt x="22390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3296685" y="6664182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0" y="27165"/>
                </a:lnTo>
                <a:lnTo>
                  <a:pt x="0" y="29984"/>
                </a:lnTo>
                <a:lnTo>
                  <a:pt x="6896" y="32270"/>
                </a:lnTo>
                <a:lnTo>
                  <a:pt x="23914" y="32270"/>
                </a:lnTo>
                <a:lnTo>
                  <a:pt x="30797" y="29984"/>
                </a:lnTo>
                <a:lnTo>
                  <a:pt x="30797" y="26009"/>
                </a:lnTo>
                <a:lnTo>
                  <a:pt x="27698" y="24104"/>
                </a:lnTo>
                <a:lnTo>
                  <a:pt x="27698" y="0"/>
                </a:lnTo>
                <a:lnTo>
                  <a:pt x="3124" y="0"/>
                </a:lnTo>
                <a:lnTo>
                  <a:pt x="3124" y="2410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3296685" y="6664182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3124" y="0"/>
                </a:lnTo>
                <a:lnTo>
                  <a:pt x="27698" y="0"/>
                </a:lnTo>
                <a:lnTo>
                  <a:pt x="27698" y="24104"/>
                </a:lnTo>
                <a:lnTo>
                  <a:pt x="29629" y="24955"/>
                </a:lnTo>
                <a:lnTo>
                  <a:pt x="30797" y="26009"/>
                </a:lnTo>
                <a:lnTo>
                  <a:pt x="30797" y="27165"/>
                </a:lnTo>
                <a:lnTo>
                  <a:pt x="30797" y="29984"/>
                </a:lnTo>
                <a:lnTo>
                  <a:pt x="23914" y="32270"/>
                </a:lnTo>
                <a:lnTo>
                  <a:pt x="15405" y="32270"/>
                </a:lnTo>
                <a:lnTo>
                  <a:pt x="6896" y="32270"/>
                </a:lnTo>
                <a:lnTo>
                  <a:pt x="0" y="29984"/>
                </a:lnTo>
                <a:lnTo>
                  <a:pt x="0" y="27165"/>
                </a:lnTo>
                <a:lnTo>
                  <a:pt x="0" y="26009"/>
                </a:lnTo>
                <a:lnTo>
                  <a:pt x="1181" y="24955"/>
                </a:lnTo>
                <a:lnTo>
                  <a:pt x="3124" y="241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3297283" y="6746140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1"/>
                </a:lnTo>
                <a:lnTo>
                  <a:pt x="5702" y="25514"/>
                </a:lnTo>
                <a:lnTo>
                  <a:pt x="19799" y="25514"/>
                </a:lnTo>
                <a:lnTo>
                  <a:pt x="25514" y="19811"/>
                </a:lnTo>
                <a:lnTo>
                  <a:pt x="25514" y="5714"/>
                </a:lnTo>
                <a:lnTo>
                  <a:pt x="19799" y="0"/>
                </a:lnTo>
                <a:lnTo>
                  <a:pt x="5702" y="0"/>
                </a:lnTo>
                <a:lnTo>
                  <a:pt x="0" y="5714"/>
                </a:lnTo>
                <a:lnTo>
                  <a:pt x="0" y="12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297283" y="6746140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1"/>
                </a:lnTo>
                <a:lnTo>
                  <a:pt x="5702" y="25514"/>
                </a:lnTo>
                <a:lnTo>
                  <a:pt x="12750" y="25514"/>
                </a:lnTo>
                <a:lnTo>
                  <a:pt x="19799" y="25514"/>
                </a:lnTo>
                <a:lnTo>
                  <a:pt x="25514" y="19811"/>
                </a:lnTo>
                <a:lnTo>
                  <a:pt x="25514" y="12763"/>
                </a:lnTo>
                <a:lnTo>
                  <a:pt x="25514" y="5714"/>
                </a:lnTo>
                <a:lnTo>
                  <a:pt x="19799" y="0"/>
                </a:lnTo>
                <a:lnTo>
                  <a:pt x="12750" y="0"/>
                </a:lnTo>
                <a:lnTo>
                  <a:pt x="5702" y="0"/>
                </a:lnTo>
                <a:lnTo>
                  <a:pt x="0" y="5714"/>
                </a:lnTo>
                <a:lnTo>
                  <a:pt x="0" y="12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304278" y="6753151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8940" y="11506"/>
                </a:lnTo>
                <a:lnTo>
                  <a:pt x="11518" y="8928"/>
                </a:lnTo>
                <a:lnTo>
                  <a:pt x="11518" y="2565"/>
                </a:lnTo>
                <a:lnTo>
                  <a:pt x="8940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304278" y="6753151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5753" y="11506"/>
                </a:lnTo>
                <a:lnTo>
                  <a:pt x="8940" y="11506"/>
                </a:lnTo>
                <a:lnTo>
                  <a:pt x="11518" y="8928"/>
                </a:lnTo>
                <a:lnTo>
                  <a:pt x="11518" y="5753"/>
                </a:lnTo>
                <a:lnTo>
                  <a:pt x="11518" y="2565"/>
                </a:lnTo>
                <a:lnTo>
                  <a:pt x="8940" y="0"/>
                </a:lnTo>
                <a:lnTo>
                  <a:pt x="5753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363858" y="6710681"/>
            <a:ext cx="47736" cy="59150"/>
          </a:xfrm>
          <a:custGeom>
            <a:avLst/>
            <a:gdLst/>
            <a:ahLst/>
            <a:cxnLst/>
            <a:rect l="l" t="t" r="r" b="b"/>
            <a:pathLst>
              <a:path w="47736" h="59150">
                <a:moveTo>
                  <a:pt x="17256" y="39652"/>
                </a:move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0"/>
                </a:lnTo>
                <a:lnTo>
                  <a:pt x="47736" y="53834"/>
                </a:lnTo>
                <a:lnTo>
                  <a:pt x="46467" y="44777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lnTo>
                  <a:pt x="17256" y="396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3363858" y="6710681"/>
            <a:ext cx="47736" cy="59150"/>
          </a:xfrm>
          <a:custGeom>
            <a:avLst/>
            <a:gdLst/>
            <a:ahLst/>
            <a:cxnLst/>
            <a:rect l="l" t="t" r="r" b="b"/>
            <a:pathLst>
              <a:path w="47736" h="59150">
                <a:moveTo>
                  <a:pt x="0" y="22402"/>
                </a:moveTo>
                <a:lnTo>
                  <a:pt x="17256" y="39652"/>
                </a:ln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0"/>
                </a:lnTo>
                <a:lnTo>
                  <a:pt x="47736" y="53834"/>
                </a:lnTo>
                <a:lnTo>
                  <a:pt x="46467" y="44777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3317147" y="5314346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0" y="97218"/>
                </a:lnTo>
                <a:lnTo>
                  <a:pt x="1041488" y="31127"/>
                </a:lnTo>
                <a:lnTo>
                  <a:pt x="1041488" y="0"/>
                </a:lnTo>
                <a:lnTo>
                  <a:pt x="0" y="7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3317147" y="5314346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1041488" y="0"/>
                </a:lnTo>
                <a:lnTo>
                  <a:pt x="1041488" y="31127"/>
                </a:lnTo>
                <a:lnTo>
                  <a:pt x="0" y="97218"/>
                </a:lnTo>
                <a:lnTo>
                  <a:pt x="0" y="71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3317147" y="5559878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0" y="97218"/>
                </a:lnTo>
                <a:lnTo>
                  <a:pt x="1041488" y="31114"/>
                </a:lnTo>
                <a:lnTo>
                  <a:pt x="1041488" y="0"/>
                </a:lnTo>
                <a:lnTo>
                  <a:pt x="0" y="7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317147" y="5559878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1041488" y="0"/>
                </a:lnTo>
                <a:lnTo>
                  <a:pt x="1041488" y="31114"/>
                </a:lnTo>
                <a:lnTo>
                  <a:pt x="0" y="97218"/>
                </a:lnTo>
                <a:lnTo>
                  <a:pt x="0" y="71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3338761" y="4918886"/>
            <a:ext cx="789813" cy="124701"/>
          </a:xfrm>
          <a:custGeom>
            <a:avLst/>
            <a:gdLst/>
            <a:ahLst/>
            <a:cxnLst/>
            <a:rect l="l" t="t" r="r" b="b"/>
            <a:pathLst>
              <a:path w="789813" h="124701">
                <a:moveTo>
                  <a:pt x="502932" y="9093"/>
                </a:moveTo>
                <a:lnTo>
                  <a:pt x="0" y="87960"/>
                </a:lnTo>
                <a:lnTo>
                  <a:pt x="217678" y="124701"/>
                </a:lnTo>
                <a:lnTo>
                  <a:pt x="789813" y="34315"/>
                </a:lnTo>
                <a:lnTo>
                  <a:pt x="554736" y="0"/>
                </a:lnTo>
                <a:lnTo>
                  <a:pt x="502932" y="909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3338761" y="4918886"/>
            <a:ext cx="789813" cy="124701"/>
          </a:xfrm>
          <a:custGeom>
            <a:avLst/>
            <a:gdLst/>
            <a:ahLst/>
            <a:cxnLst/>
            <a:rect l="l" t="t" r="r" b="b"/>
            <a:pathLst>
              <a:path w="789813" h="124701">
                <a:moveTo>
                  <a:pt x="0" y="87960"/>
                </a:moveTo>
                <a:lnTo>
                  <a:pt x="217678" y="124701"/>
                </a:lnTo>
                <a:lnTo>
                  <a:pt x="789813" y="34315"/>
                </a:lnTo>
                <a:lnTo>
                  <a:pt x="554736" y="0"/>
                </a:lnTo>
                <a:lnTo>
                  <a:pt x="502932" y="9093"/>
                </a:lnTo>
                <a:lnTo>
                  <a:pt x="0" y="879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3338762" y="4766158"/>
            <a:ext cx="1019873" cy="240690"/>
          </a:xfrm>
          <a:custGeom>
            <a:avLst/>
            <a:gdLst/>
            <a:ahLst/>
            <a:cxnLst/>
            <a:rect l="l" t="t" r="r" b="b"/>
            <a:pathLst>
              <a:path w="1019873" h="240690">
                <a:moveTo>
                  <a:pt x="1019873" y="84620"/>
                </a:moveTo>
                <a:lnTo>
                  <a:pt x="1019873" y="0"/>
                </a:lnTo>
                <a:lnTo>
                  <a:pt x="0" y="160782"/>
                </a:lnTo>
                <a:lnTo>
                  <a:pt x="0" y="240690"/>
                </a:lnTo>
                <a:lnTo>
                  <a:pt x="1019873" y="846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3338762" y="4766158"/>
            <a:ext cx="1019873" cy="240690"/>
          </a:xfrm>
          <a:custGeom>
            <a:avLst/>
            <a:gdLst/>
            <a:ahLst/>
            <a:cxnLst/>
            <a:rect l="l" t="t" r="r" b="b"/>
            <a:pathLst>
              <a:path w="1019873" h="240690">
                <a:moveTo>
                  <a:pt x="1019873" y="84620"/>
                </a:moveTo>
                <a:lnTo>
                  <a:pt x="0" y="240690"/>
                </a:lnTo>
                <a:lnTo>
                  <a:pt x="0" y="160782"/>
                </a:lnTo>
                <a:lnTo>
                  <a:pt x="1019873" y="0"/>
                </a:lnTo>
                <a:lnTo>
                  <a:pt x="1019873" y="846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2913564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4626947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4721848" y="684740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721847" y="684741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904290" y="272767"/>
            <a:ext cx="2012575" cy="3162471"/>
          </a:xfrm>
          <a:custGeom>
            <a:avLst/>
            <a:gdLst/>
            <a:ahLst/>
            <a:cxnLst/>
            <a:rect l="l" t="t" r="r" b="b"/>
            <a:pathLst>
              <a:path w="2012575" h="3162471">
                <a:moveTo>
                  <a:pt x="0" y="0"/>
                </a:moveTo>
                <a:lnTo>
                  <a:pt x="2012575" y="0"/>
                </a:lnTo>
                <a:lnTo>
                  <a:pt x="2012575" y="3162471"/>
                </a:lnTo>
                <a:lnTo>
                  <a:pt x="0" y="3162471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2904296" y="272767"/>
            <a:ext cx="2153154" cy="3162471"/>
          </a:xfrm>
          <a:custGeom>
            <a:avLst/>
            <a:gdLst/>
            <a:ahLst/>
            <a:cxnLst/>
            <a:rect l="l" t="t" r="r" b="b"/>
            <a:pathLst>
              <a:path w="2153154" h="3162471">
                <a:moveTo>
                  <a:pt x="2012565" y="0"/>
                </a:moveTo>
                <a:lnTo>
                  <a:pt x="0" y="0"/>
                </a:lnTo>
                <a:lnTo>
                  <a:pt x="0" y="3162471"/>
                </a:lnTo>
                <a:lnTo>
                  <a:pt x="2012565" y="3162471"/>
                </a:lnTo>
              </a:path>
            </a:pathLst>
          </a:custGeom>
          <a:ln w="69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904292" y="272764"/>
            <a:ext cx="2012575" cy="2197016"/>
          </a:xfrm>
          <a:custGeom>
            <a:avLst/>
            <a:gdLst/>
            <a:ahLst/>
            <a:cxnLst/>
            <a:rect l="l" t="t" r="r" b="b"/>
            <a:pathLst>
              <a:path w="2012575" h="2197016">
                <a:moveTo>
                  <a:pt x="0" y="1911611"/>
                </a:moveTo>
                <a:lnTo>
                  <a:pt x="0" y="0"/>
                </a:lnTo>
                <a:lnTo>
                  <a:pt x="2012575" y="0"/>
                </a:lnTo>
                <a:lnTo>
                  <a:pt x="2012575" y="2197016"/>
                </a:lnTo>
                <a:lnTo>
                  <a:pt x="0" y="191161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2904293" y="272764"/>
            <a:ext cx="2153154" cy="2216948"/>
          </a:xfrm>
          <a:custGeom>
            <a:avLst/>
            <a:gdLst/>
            <a:ahLst/>
            <a:cxnLst/>
            <a:rect l="l" t="t" r="r" b="b"/>
            <a:pathLst>
              <a:path w="2153154" h="2216948">
                <a:moveTo>
                  <a:pt x="2012569" y="0"/>
                </a:moveTo>
                <a:lnTo>
                  <a:pt x="0" y="0"/>
                </a:lnTo>
                <a:lnTo>
                  <a:pt x="0" y="1911611"/>
                </a:lnTo>
                <a:lnTo>
                  <a:pt x="2012569" y="2197012"/>
                </a:lnTo>
              </a:path>
            </a:pathLst>
          </a:custGeom>
          <a:ln w="69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860809" y="1768391"/>
            <a:ext cx="0" cy="717233"/>
          </a:xfrm>
          <a:custGeom>
            <a:avLst/>
            <a:gdLst/>
            <a:ahLst/>
            <a:cxnLst/>
            <a:rect l="l" t="t" r="r" b="b"/>
            <a:pathLst>
              <a:path h="717233">
                <a:moveTo>
                  <a:pt x="0" y="717233"/>
                </a:moveTo>
                <a:lnTo>
                  <a:pt x="0" y="0"/>
                </a:lnTo>
              </a:path>
            </a:pathLst>
          </a:custGeom>
          <a:ln w="46086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838394" y="1768391"/>
            <a:ext cx="44816" cy="717233"/>
          </a:xfrm>
          <a:custGeom>
            <a:avLst/>
            <a:gdLst/>
            <a:ahLst/>
            <a:cxnLst/>
            <a:rect l="l" t="t" r="r" b="b"/>
            <a:pathLst>
              <a:path w="44816" h="717233">
                <a:moveTo>
                  <a:pt x="44816" y="717233"/>
                </a:moveTo>
                <a:lnTo>
                  <a:pt x="0" y="717233"/>
                </a:lnTo>
                <a:lnTo>
                  <a:pt x="0" y="0"/>
                </a:lnTo>
                <a:lnTo>
                  <a:pt x="44816" y="0"/>
                </a:lnTo>
                <a:lnTo>
                  <a:pt x="44816" y="717233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873780" y="2455912"/>
            <a:ext cx="909091" cy="141620"/>
          </a:xfrm>
          <a:custGeom>
            <a:avLst/>
            <a:gdLst/>
            <a:ahLst/>
            <a:cxnLst/>
            <a:rect l="l" t="t" r="r" b="b"/>
            <a:pathLst>
              <a:path w="909091" h="141620">
                <a:moveTo>
                  <a:pt x="0" y="23609"/>
                </a:moveTo>
                <a:lnTo>
                  <a:pt x="0" y="0"/>
                </a:lnTo>
                <a:lnTo>
                  <a:pt x="909091" y="118018"/>
                </a:lnTo>
                <a:lnTo>
                  <a:pt x="909091" y="141620"/>
                </a:lnTo>
                <a:lnTo>
                  <a:pt x="0" y="236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873780" y="2455912"/>
            <a:ext cx="909091" cy="141620"/>
          </a:xfrm>
          <a:custGeom>
            <a:avLst/>
            <a:gdLst/>
            <a:ahLst/>
            <a:cxnLst/>
            <a:rect l="l" t="t" r="r" b="b"/>
            <a:pathLst>
              <a:path w="909091" h="141620">
                <a:moveTo>
                  <a:pt x="0" y="0"/>
                </a:moveTo>
                <a:lnTo>
                  <a:pt x="909091" y="118018"/>
                </a:lnTo>
                <a:lnTo>
                  <a:pt x="909091" y="141620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498046" y="1768609"/>
            <a:ext cx="0" cy="801619"/>
          </a:xfrm>
          <a:custGeom>
            <a:avLst/>
            <a:gdLst/>
            <a:ahLst/>
            <a:cxnLst/>
            <a:rect l="l" t="t" r="r" b="b"/>
            <a:pathLst>
              <a:path h="801619">
                <a:moveTo>
                  <a:pt x="0" y="801619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475645" y="1768609"/>
            <a:ext cx="44802" cy="801619"/>
          </a:xfrm>
          <a:custGeom>
            <a:avLst/>
            <a:gdLst/>
            <a:ahLst/>
            <a:cxnLst/>
            <a:rect l="l" t="t" r="r" b="b"/>
            <a:pathLst>
              <a:path w="44802" h="801619">
                <a:moveTo>
                  <a:pt x="44802" y="801619"/>
                </a:moveTo>
                <a:lnTo>
                  <a:pt x="0" y="801619"/>
                </a:lnTo>
                <a:lnTo>
                  <a:pt x="0" y="0"/>
                </a:lnTo>
                <a:lnTo>
                  <a:pt x="44802" y="0"/>
                </a:lnTo>
                <a:lnTo>
                  <a:pt x="44802" y="801619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498046" y="966989"/>
            <a:ext cx="0" cy="801612"/>
          </a:xfrm>
          <a:custGeom>
            <a:avLst/>
            <a:gdLst/>
            <a:ahLst/>
            <a:cxnLst/>
            <a:rect l="l" t="t" r="r" b="b"/>
            <a:pathLst>
              <a:path h="801612">
                <a:moveTo>
                  <a:pt x="0" y="801612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475645" y="966996"/>
            <a:ext cx="44802" cy="801612"/>
          </a:xfrm>
          <a:custGeom>
            <a:avLst/>
            <a:gdLst/>
            <a:ahLst/>
            <a:cxnLst/>
            <a:rect l="l" t="t" r="r" b="b"/>
            <a:pathLst>
              <a:path w="44802" h="801612">
                <a:moveTo>
                  <a:pt x="44802" y="801612"/>
                </a:moveTo>
                <a:lnTo>
                  <a:pt x="0" y="801612"/>
                </a:lnTo>
                <a:lnTo>
                  <a:pt x="0" y="0"/>
                </a:lnTo>
                <a:lnTo>
                  <a:pt x="44802" y="0"/>
                </a:lnTo>
                <a:lnTo>
                  <a:pt x="44802" y="801612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860809" y="1051158"/>
            <a:ext cx="0" cy="717233"/>
          </a:xfrm>
          <a:custGeom>
            <a:avLst/>
            <a:gdLst/>
            <a:ahLst/>
            <a:cxnLst/>
            <a:rect l="l" t="t" r="r" b="b"/>
            <a:pathLst>
              <a:path h="717233">
                <a:moveTo>
                  <a:pt x="0" y="717233"/>
                </a:moveTo>
                <a:lnTo>
                  <a:pt x="0" y="0"/>
                </a:lnTo>
              </a:path>
            </a:pathLst>
          </a:custGeom>
          <a:ln w="46086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838394" y="1051158"/>
            <a:ext cx="44816" cy="717233"/>
          </a:xfrm>
          <a:custGeom>
            <a:avLst/>
            <a:gdLst/>
            <a:ahLst/>
            <a:cxnLst/>
            <a:rect l="l" t="t" r="r" b="b"/>
            <a:pathLst>
              <a:path w="44816" h="717233">
                <a:moveTo>
                  <a:pt x="44816" y="717233"/>
                </a:moveTo>
                <a:lnTo>
                  <a:pt x="0" y="717233"/>
                </a:lnTo>
                <a:lnTo>
                  <a:pt x="0" y="0"/>
                </a:lnTo>
                <a:lnTo>
                  <a:pt x="44816" y="0"/>
                </a:lnTo>
                <a:lnTo>
                  <a:pt x="44816" y="717233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498046" y="553544"/>
            <a:ext cx="0" cy="413445"/>
          </a:xfrm>
          <a:custGeom>
            <a:avLst/>
            <a:gdLst/>
            <a:ahLst/>
            <a:cxnLst/>
            <a:rect l="l" t="t" r="r" b="b"/>
            <a:pathLst>
              <a:path h="413445">
                <a:moveTo>
                  <a:pt x="0" y="413445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475645" y="553550"/>
            <a:ext cx="44802" cy="413438"/>
          </a:xfrm>
          <a:custGeom>
            <a:avLst/>
            <a:gdLst/>
            <a:ahLst/>
            <a:cxnLst/>
            <a:rect l="l" t="t" r="r" b="b"/>
            <a:pathLst>
              <a:path w="44802" h="413438">
                <a:moveTo>
                  <a:pt x="44802" y="0"/>
                </a:moveTo>
                <a:lnTo>
                  <a:pt x="0" y="0"/>
                </a:lnTo>
                <a:lnTo>
                  <a:pt x="0" y="413438"/>
                </a:lnTo>
                <a:lnTo>
                  <a:pt x="44802" y="413438"/>
                </a:lnTo>
                <a:lnTo>
                  <a:pt x="44802" y="0"/>
                </a:lnTo>
                <a:close/>
              </a:path>
            </a:pathLst>
          </a:custGeom>
          <a:ln w="68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860809" y="659877"/>
            <a:ext cx="0" cy="391280"/>
          </a:xfrm>
          <a:custGeom>
            <a:avLst/>
            <a:gdLst/>
            <a:ahLst/>
            <a:cxnLst/>
            <a:rect l="l" t="t" r="r" b="b"/>
            <a:pathLst>
              <a:path h="391280">
                <a:moveTo>
                  <a:pt x="0" y="391280"/>
                </a:moveTo>
                <a:lnTo>
                  <a:pt x="0" y="0"/>
                </a:lnTo>
              </a:path>
            </a:pathLst>
          </a:custGeom>
          <a:ln w="46086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838394" y="659877"/>
            <a:ext cx="44816" cy="391280"/>
          </a:xfrm>
          <a:custGeom>
            <a:avLst/>
            <a:gdLst/>
            <a:ahLst/>
            <a:cxnLst/>
            <a:rect l="l" t="t" r="r" b="b"/>
            <a:pathLst>
              <a:path w="44816" h="391280">
                <a:moveTo>
                  <a:pt x="44816" y="0"/>
                </a:moveTo>
                <a:lnTo>
                  <a:pt x="0" y="0"/>
                </a:lnTo>
                <a:lnTo>
                  <a:pt x="0" y="391280"/>
                </a:lnTo>
                <a:lnTo>
                  <a:pt x="44816" y="391280"/>
                </a:lnTo>
                <a:lnTo>
                  <a:pt x="44816" y="0"/>
                </a:lnTo>
                <a:close/>
              </a:path>
            </a:pathLst>
          </a:custGeom>
          <a:ln w="68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520448" y="2440518"/>
            <a:ext cx="339627" cy="87450"/>
          </a:xfrm>
          <a:custGeom>
            <a:avLst/>
            <a:gdLst/>
            <a:ahLst/>
            <a:cxnLst/>
            <a:rect l="l" t="t" r="r" b="b"/>
            <a:pathLst>
              <a:path w="339627" h="87450">
                <a:moveTo>
                  <a:pt x="0" y="68834"/>
                </a:moveTo>
                <a:lnTo>
                  <a:pt x="339627" y="0"/>
                </a:lnTo>
                <a:lnTo>
                  <a:pt x="339627" y="16692"/>
                </a:lnTo>
                <a:lnTo>
                  <a:pt x="0" y="87450"/>
                </a:lnTo>
                <a:lnTo>
                  <a:pt x="0" y="688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520444" y="2440516"/>
            <a:ext cx="339634" cy="87457"/>
          </a:xfrm>
          <a:custGeom>
            <a:avLst/>
            <a:gdLst/>
            <a:ahLst/>
            <a:cxnLst/>
            <a:rect l="l" t="t" r="r" b="b"/>
            <a:pathLst>
              <a:path w="339634" h="87457">
                <a:moveTo>
                  <a:pt x="339634" y="0"/>
                </a:moveTo>
                <a:lnTo>
                  <a:pt x="0" y="68834"/>
                </a:lnTo>
                <a:lnTo>
                  <a:pt x="0" y="87457"/>
                </a:lnTo>
                <a:lnTo>
                  <a:pt x="339634" y="16692"/>
                </a:lnTo>
                <a:lnTo>
                  <a:pt x="339634" y="0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520448" y="2349961"/>
            <a:ext cx="339627" cy="78061"/>
          </a:xfrm>
          <a:custGeom>
            <a:avLst/>
            <a:gdLst/>
            <a:ahLst/>
            <a:cxnLst/>
            <a:rect l="l" t="t" r="r" b="b"/>
            <a:pathLst>
              <a:path w="339627" h="78061">
                <a:moveTo>
                  <a:pt x="0" y="59438"/>
                </a:moveTo>
                <a:lnTo>
                  <a:pt x="339627" y="0"/>
                </a:lnTo>
                <a:lnTo>
                  <a:pt x="339627" y="16678"/>
                </a:lnTo>
                <a:lnTo>
                  <a:pt x="0" y="78061"/>
                </a:lnTo>
                <a:lnTo>
                  <a:pt x="0" y="594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520444" y="2349960"/>
            <a:ext cx="339634" cy="78061"/>
          </a:xfrm>
          <a:custGeom>
            <a:avLst/>
            <a:gdLst/>
            <a:ahLst/>
            <a:cxnLst/>
            <a:rect l="l" t="t" r="r" b="b"/>
            <a:pathLst>
              <a:path w="339634" h="78061">
                <a:moveTo>
                  <a:pt x="339634" y="16678"/>
                </a:moveTo>
                <a:lnTo>
                  <a:pt x="339634" y="0"/>
                </a:lnTo>
                <a:lnTo>
                  <a:pt x="0" y="59438"/>
                </a:lnTo>
                <a:lnTo>
                  <a:pt x="0" y="78061"/>
                </a:lnTo>
                <a:lnTo>
                  <a:pt x="339634" y="16678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520448" y="2259402"/>
            <a:ext cx="339627" cy="68672"/>
          </a:xfrm>
          <a:custGeom>
            <a:avLst/>
            <a:gdLst/>
            <a:ahLst/>
            <a:cxnLst/>
            <a:rect l="l" t="t" r="r" b="b"/>
            <a:pathLst>
              <a:path w="339627" h="68672">
                <a:moveTo>
                  <a:pt x="0" y="50043"/>
                </a:moveTo>
                <a:lnTo>
                  <a:pt x="339627" y="0"/>
                </a:lnTo>
                <a:lnTo>
                  <a:pt x="339627" y="16678"/>
                </a:lnTo>
                <a:lnTo>
                  <a:pt x="0" y="68672"/>
                </a:lnTo>
                <a:lnTo>
                  <a:pt x="0" y="500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520444" y="2259402"/>
            <a:ext cx="339634" cy="68672"/>
          </a:xfrm>
          <a:custGeom>
            <a:avLst/>
            <a:gdLst/>
            <a:ahLst/>
            <a:cxnLst/>
            <a:rect l="l" t="t" r="r" b="b"/>
            <a:pathLst>
              <a:path w="339634" h="68672">
                <a:moveTo>
                  <a:pt x="339634" y="16678"/>
                </a:moveTo>
                <a:lnTo>
                  <a:pt x="339634" y="0"/>
                </a:lnTo>
                <a:lnTo>
                  <a:pt x="0" y="50043"/>
                </a:lnTo>
                <a:lnTo>
                  <a:pt x="0" y="68672"/>
                </a:lnTo>
                <a:lnTo>
                  <a:pt x="339634" y="16678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520448" y="2168831"/>
            <a:ext cx="339627" cy="59291"/>
          </a:xfrm>
          <a:custGeom>
            <a:avLst/>
            <a:gdLst/>
            <a:ahLst/>
            <a:cxnLst/>
            <a:rect l="l" t="t" r="r" b="b"/>
            <a:pathLst>
              <a:path w="339627" h="59291">
                <a:moveTo>
                  <a:pt x="0" y="40661"/>
                </a:moveTo>
                <a:lnTo>
                  <a:pt x="339627" y="0"/>
                </a:lnTo>
                <a:lnTo>
                  <a:pt x="339627" y="16685"/>
                </a:lnTo>
                <a:lnTo>
                  <a:pt x="0" y="59291"/>
                </a:lnTo>
                <a:lnTo>
                  <a:pt x="0" y="406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520444" y="2168833"/>
            <a:ext cx="339634" cy="59291"/>
          </a:xfrm>
          <a:custGeom>
            <a:avLst/>
            <a:gdLst/>
            <a:ahLst/>
            <a:cxnLst/>
            <a:rect l="l" t="t" r="r" b="b"/>
            <a:pathLst>
              <a:path w="339634" h="59291">
                <a:moveTo>
                  <a:pt x="339634" y="16685"/>
                </a:moveTo>
                <a:lnTo>
                  <a:pt x="339634" y="0"/>
                </a:lnTo>
                <a:lnTo>
                  <a:pt x="0" y="40661"/>
                </a:lnTo>
                <a:lnTo>
                  <a:pt x="0" y="59291"/>
                </a:lnTo>
                <a:lnTo>
                  <a:pt x="339634" y="16685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520448" y="2078273"/>
            <a:ext cx="339627" cy="49895"/>
          </a:xfrm>
          <a:custGeom>
            <a:avLst/>
            <a:gdLst/>
            <a:ahLst/>
            <a:cxnLst/>
            <a:rect l="l" t="t" r="r" b="b"/>
            <a:pathLst>
              <a:path w="339627" h="49895">
                <a:moveTo>
                  <a:pt x="0" y="31265"/>
                </a:moveTo>
                <a:lnTo>
                  <a:pt x="339627" y="0"/>
                </a:lnTo>
                <a:lnTo>
                  <a:pt x="339627" y="16685"/>
                </a:lnTo>
                <a:lnTo>
                  <a:pt x="0" y="49895"/>
                </a:lnTo>
                <a:lnTo>
                  <a:pt x="0" y="312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520444" y="2078276"/>
            <a:ext cx="339634" cy="49895"/>
          </a:xfrm>
          <a:custGeom>
            <a:avLst/>
            <a:gdLst/>
            <a:ahLst/>
            <a:cxnLst/>
            <a:rect l="l" t="t" r="r" b="b"/>
            <a:pathLst>
              <a:path w="339634" h="49895">
                <a:moveTo>
                  <a:pt x="339634" y="16685"/>
                </a:moveTo>
                <a:lnTo>
                  <a:pt x="339634" y="0"/>
                </a:lnTo>
                <a:lnTo>
                  <a:pt x="0" y="31265"/>
                </a:lnTo>
                <a:lnTo>
                  <a:pt x="0" y="49895"/>
                </a:lnTo>
                <a:lnTo>
                  <a:pt x="339634" y="16685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520448" y="1987699"/>
            <a:ext cx="339627" cy="40506"/>
          </a:xfrm>
          <a:custGeom>
            <a:avLst/>
            <a:gdLst/>
            <a:ahLst/>
            <a:cxnLst/>
            <a:rect l="l" t="t" r="r" b="b"/>
            <a:pathLst>
              <a:path w="339627" h="40506">
                <a:moveTo>
                  <a:pt x="0" y="21890"/>
                </a:moveTo>
                <a:lnTo>
                  <a:pt x="339627" y="0"/>
                </a:lnTo>
                <a:lnTo>
                  <a:pt x="339627" y="16699"/>
                </a:lnTo>
                <a:lnTo>
                  <a:pt x="0" y="40506"/>
                </a:lnTo>
                <a:lnTo>
                  <a:pt x="0" y="218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520444" y="1987704"/>
            <a:ext cx="339634" cy="40506"/>
          </a:xfrm>
          <a:custGeom>
            <a:avLst/>
            <a:gdLst/>
            <a:ahLst/>
            <a:cxnLst/>
            <a:rect l="l" t="t" r="r" b="b"/>
            <a:pathLst>
              <a:path w="339634" h="40506">
                <a:moveTo>
                  <a:pt x="339634" y="16692"/>
                </a:moveTo>
                <a:lnTo>
                  <a:pt x="339634" y="0"/>
                </a:lnTo>
                <a:lnTo>
                  <a:pt x="0" y="21883"/>
                </a:lnTo>
                <a:lnTo>
                  <a:pt x="0" y="40506"/>
                </a:lnTo>
                <a:lnTo>
                  <a:pt x="339634" y="16692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3520448" y="1897149"/>
            <a:ext cx="339627" cy="31110"/>
          </a:xfrm>
          <a:custGeom>
            <a:avLst/>
            <a:gdLst/>
            <a:ahLst/>
            <a:cxnLst/>
            <a:rect l="l" t="t" r="r" b="b"/>
            <a:pathLst>
              <a:path w="339627" h="31110">
                <a:moveTo>
                  <a:pt x="0" y="12480"/>
                </a:moveTo>
                <a:lnTo>
                  <a:pt x="339627" y="0"/>
                </a:lnTo>
                <a:lnTo>
                  <a:pt x="339627" y="16685"/>
                </a:lnTo>
                <a:lnTo>
                  <a:pt x="0" y="31110"/>
                </a:lnTo>
                <a:lnTo>
                  <a:pt x="0" y="124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3520444" y="1897147"/>
            <a:ext cx="339634" cy="31110"/>
          </a:xfrm>
          <a:custGeom>
            <a:avLst/>
            <a:gdLst/>
            <a:ahLst/>
            <a:cxnLst/>
            <a:rect l="l" t="t" r="r" b="b"/>
            <a:pathLst>
              <a:path w="339634" h="31110">
                <a:moveTo>
                  <a:pt x="339634" y="16685"/>
                </a:moveTo>
                <a:lnTo>
                  <a:pt x="339634" y="0"/>
                </a:lnTo>
                <a:lnTo>
                  <a:pt x="0" y="12480"/>
                </a:lnTo>
                <a:lnTo>
                  <a:pt x="0" y="31110"/>
                </a:lnTo>
                <a:lnTo>
                  <a:pt x="339634" y="16685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3520454" y="1806242"/>
            <a:ext cx="339627" cy="21714"/>
          </a:xfrm>
          <a:custGeom>
            <a:avLst/>
            <a:gdLst/>
            <a:ahLst/>
            <a:cxnLst/>
            <a:rect l="l" t="t" r="r" b="b"/>
            <a:pathLst>
              <a:path w="339627" h="21714">
                <a:moveTo>
                  <a:pt x="0" y="3092"/>
                </a:moveTo>
                <a:lnTo>
                  <a:pt x="339627" y="0"/>
                </a:lnTo>
                <a:lnTo>
                  <a:pt x="339627" y="16678"/>
                </a:lnTo>
                <a:lnTo>
                  <a:pt x="0" y="21714"/>
                </a:lnTo>
                <a:lnTo>
                  <a:pt x="0" y="30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3520451" y="1806240"/>
            <a:ext cx="339634" cy="21721"/>
          </a:xfrm>
          <a:custGeom>
            <a:avLst/>
            <a:gdLst/>
            <a:ahLst/>
            <a:cxnLst/>
            <a:rect l="l" t="t" r="r" b="b"/>
            <a:pathLst>
              <a:path w="339634" h="21721">
                <a:moveTo>
                  <a:pt x="339634" y="16678"/>
                </a:moveTo>
                <a:lnTo>
                  <a:pt x="339634" y="0"/>
                </a:lnTo>
                <a:lnTo>
                  <a:pt x="0" y="3092"/>
                </a:lnTo>
                <a:lnTo>
                  <a:pt x="0" y="21721"/>
                </a:lnTo>
                <a:lnTo>
                  <a:pt x="339634" y="16678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520454" y="1710301"/>
            <a:ext cx="339627" cy="22975"/>
          </a:xfrm>
          <a:custGeom>
            <a:avLst/>
            <a:gdLst/>
            <a:ahLst/>
            <a:cxnLst/>
            <a:rect l="l" t="t" r="r" b="b"/>
            <a:pathLst>
              <a:path w="339627" h="22975">
                <a:moveTo>
                  <a:pt x="0" y="18629"/>
                </a:moveTo>
                <a:lnTo>
                  <a:pt x="0" y="0"/>
                </a:lnTo>
                <a:lnTo>
                  <a:pt x="339627" y="6303"/>
                </a:lnTo>
                <a:lnTo>
                  <a:pt x="339627" y="22975"/>
                </a:lnTo>
                <a:lnTo>
                  <a:pt x="0" y="186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3520451" y="1710302"/>
            <a:ext cx="339634" cy="22975"/>
          </a:xfrm>
          <a:custGeom>
            <a:avLst/>
            <a:gdLst/>
            <a:ahLst/>
            <a:cxnLst/>
            <a:rect l="l" t="t" r="r" b="b"/>
            <a:pathLst>
              <a:path w="339634" h="22975">
                <a:moveTo>
                  <a:pt x="339634" y="22975"/>
                </a:moveTo>
                <a:lnTo>
                  <a:pt x="339634" y="6296"/>
                </a:lnTo>
                <a:lnTo>
                  <a:pt x="0" y="0"/>
                </a:lnTo>
                <a:lnTo>
                  <a:pt x="0" y="18629"/>
                </a:lnTo>
                <a:lnTo>
                  <a:pt x="339634" y="22975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520454" y="1610297"/>
            <a:ext cx="339627" cy="32364"/>
          </a:xfrm>
          <a:custGeom>
            <a:avLst/>
            <a:gdLst/>
            <a:ahLst/>
            <a:cxnLst/>
            <a:rect l="l" t="t" r="r" b="b"/>
            <a:pathLst>
              <a:path w="339627" h="32364">
                <a:moveTo>
                  <a:pt x="0" y="18615"/>
                </a:moveTo>
                <a:lnTo>
                  <a:pt x="0" y="0"/>
                </a:lnTo>
                <a:lnTo>
                  <a:pt x="339627" y="15678"/>
                </a:lnTo>
                <a:lnTo>
                  <a:pt x="339627" y="32364"/>
                </a:lnTo>
                <a:lnTo>
                  <a:pt x="0" y="186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520451" y="1610294"/>
            <a:ext cx="339634" cy="32371"/>
          </a:xfrm>
          <a:custGeom>
            <a:avLst/>
            <a:gdLst/>
            <a:ahLst/>
            <a:cxnLst/>
            <a:rect l="l" t="t" r="r" b="b"/>
            <a:pathLst>
              <a:path w="339634" h="32371">
                <a:moveTo>
                  <a:pt x="339634" y="32371"/>
                </a:moveTo>
                <a:lnTo>
                  <a:pt x="339634" y="15685"/>
                </a:lnTo>
                <a:lnTo>
                  <a:pt x="0" y="0"/>
                </a:lnTo>
                <a:lnTo>
                  <a:pt x="0" y="18622"/>
                </a:lnTo>
                <a:lnTo>
                  <a:pt x="339634" y="32371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520454" y="1510292"/>
            <a:ext cx="339627" cy="41760"/>
          </a:xfrm>
          <a:custGeom>
            <a:avLst/>
            <a:gdLst/>
            <a:ahLst/>
            <a:cxnLst/>
            <a:rect l="l" t="t" r="r" b="b"/>
            <a:pathLst>
              <a:path w="339627" h="41760">
                <a:moveTo>
                  <a:pt x="0" y="18622"/>
                </a:moveTo>
                <a:lnTo>
                  <a:pt x="0" y="0"/>
                </a:lnTo>
                <a:lnTo>
                  <a:pt x="339627" y="25074"/>
                </a:lnTo>
                <a:lnTo>
                  <a:pt x="339627" y="41760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520451" y="1510291"/>
            <a:ext cx="339634" cy="41760"/>
          </a:xfrm>
          <a:custGeom>
            <a:avLst/>
            <a:gdLst/>
            <a:ahLst/>
            <a:cxnLst/>
            <a:rect l="l" t="t" r="r" b="b"/>
            <a:pathLst>
              <a:path w="339634" h="41760">
                <a:moveTo>
                  <a:pt x="339634" y="41760"/>
                </a:moveTo>
                <a:lnTo>
                  <a:pt x="339634" y="25074"/>
                </a:lnTo>
                <a:lnTo>
                  <a:pt x="0" y="0"/>
                </a:lnTo>
                <a:lnTo>
                  <a:pt x="0" y="18622"/>
                </a:lnTo>
                <a:lnTo>
                  <a:pt x="339634" y="41760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520454" y="1410295"/>
            <a:ext cx="339627" cy="51141"/>
          </a:xfrm>
          <a:custGeom>
            <a:avLst/>
            <a:gdLst/>
            <a:ahLst/>
            <a:cxnLst/>
            <a:rect l="l" t="t" r="r" b="b"/>
            <a:pathLst>
              <a:path w="339627" h="51141">
                <a:moveTo>
                  <a:pt x="0" y="18615"/>
                </a:moveTo>
                <a:lnTo>
                  <a:pt x="0" y="0"/>
                </a:lnTo>
                <a:lnTo>
                  <a:pt x="339627" y="34456"/>
                </a:lnTo>
                <a:lnTo>
                  <a:pt x="339627" y="51141"/>
                </a:lnTo>
                <a:lnTo>
                  <a:pt x="0" y="186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520451" y="1410289"/>
            <a:ext cx="339634" cy="51148"/>
          </a:xfrm>
          <a:custGeom>
            <a:avLst/>
            <a:gdLst/>
            <a:ahLst/>
            <a:cxnLst/>
            <a:rect l="l" t="t" r="r" b="b"/>
            <a:pathLst>
              <a:path w="339634" h="51148">
                <a:moveTo>
                  <a:pt x="339634" y="51148"/>
                </a:moveTo>
                <a:lnTo>
                  <a:pt x="339634" y="34463"/>
                </a:lnTo>
                <a:lnTo>
                  <a:pt x="0" y="0"/>
                </a:lnTo>
                <a:lnTo>
                  <a:pt x="0" y="18622"/>
                </a:lnTo>
                <a:lnTo>
                  <a:pt x="339634" y="51148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520454" y="1310290"/>
            <a:ext cx="339627" cy="60537"/>
          </a:xfrm>
          <a:custGeom>
            <a:avLst/>
            <a:gdLst/>
            <a:ahLst/>
            <a:cxnLst/>
            <a:rect l="l" t="t" r="r" b="b"/>
            <a:pathLst>
              <a:path w="339627" h="60537">
                <a:moveTo>
                  <a:pt x="0" y="18622"/>
                </a:moveTo>
                <a:lnTo>
                  <a:pt x="0" y="0"/>
                </a:lnTo>
                <a:lnTo>
                  <a:pt x="339627" y="43859"/>
                </a:lnTo>
                <a:lnTo>
                  <a:pt x="339627" y="60537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520451" y="1310288"/>
            <a:ext cx="339634" cy="60537"/>
          </a:xfrm>
          <a:custGeom>
            <a:avLst/>
            <a:gdLst/>
            <a:ahLst/>
            <a:cxnLst/>
            <a:rect l="l" t="t" r="r" b="b"/>
            <a:pathLst>
              <a:path w="339634" h="60537">
                <a:moveTo>
                  <a:pt x="339634" y="60537"/>
                </a:moveTo>
                <a:lnTo>
                  <a:pt x="339634" y="43859"/>
                </a:lnTo>
                <a:lnTo>
                  <a:pt x="0" y="0"/>
                </a:lnTo>
                <a:lnTo>
                  <a:pt x="0" y="18622"/>
                </a:lnTo>
                <a:lnTo>
                  <a:pt x="339634" y="60537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520448" y="1209981"/>
            <a:ext cx="339627" cy="69926"/>
          </a:xfrm>
          <a:custGeom>
            <a:avLst/>
            <a:gdLst/>
            <a:ahLst/>
            <a:cxnLst/>
            <a:rect l="l" t="t" r="r" b="b"/>
            <a:pathLst>
              <a:path w="339627" h="69926">
                <a:moveTo>
                  <a:pt x="0" y="18615"/>
                </a:moveTo>
                <a:lnTo>
                  <a:pt x="0" y="0"/>
                </a:lnTo>
                <a:lnTo>
                  <a:pt x="339627" y="53233"/>
                </a:lnTo>
                <a:lnTo>
                  <a:pt x="339627" y="69926"/>
                </a:lnTo>
                <a:lnTo>
                  <a:pt x="0" y="186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520444" y="1209976"/>
            <a:ext cx="339634" cy="69926"/>
          </a:xfrm>
          <a:custGeom>
            <a:avLst/>
            <a:gdLst/>
            <a:ahLst/>
            <a:cxnLst/>
            <a:rect l="l" t="t" r="r" b="b"/>
            <a:pathLst>
              <a:path w="339634" h="69926">
                <a:moveTo>
                  <a:pt x="339634" y="69926"/>
                </a:moveTo>
                <a:lnTo>
                  <a:pt x="339634" y="53240"/>
                </a:lnTo>
                <a:lnTo>
                  <a:pt x="0" y="0"/>
                </a:lnTo>
                <a:lnTo>
                  <a:pt x="0" y="18622"/>
                </a:lnTo>
                <a:lnTo>
                  <a:pt x="339634" y="6992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520448" y="1110027"/>
            <a:ext cx="339627" cy="79315"/>
          </a:xfrm>
          <a:custGeom>
            <a:avLst/>
            <a:gdLst/>
            <a:ahLst/>
            <a:cxnLst/>
            <a:rect l="l" t="t" r="r" b="b"/>
            <a:pathLst>
              <a:path w="339627" h="79315">
                <a:moveTo>
                  <a:pt x="0" y="18622"/>
                </a:moveTo>
                <a:lnTo>
                  <a:pt x="0" y="0"/>
                </a:lnTo>
                <a:lnTo>
                  <a:pt x="339627" y="62636"/>
                </a:lnTo>
                <a:lnTo>
                  <a:pt x="339627" y="79315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520444" y="1110024"/>
            <a:ext cx="339634" cy="79315"/>
          </a:xfrm>
          <a:custGeom>
            <a:avLst/>
            <a:gdLst/>
            <a:ahLst/>
            <a:cxnLst/>
            <a:rect l="l" t="t" r="r" b="b"/>
            <a:pathLst>
              <a:path w="339634" h="79315">
                <a:moveTo>
                  <a:pt x="339634" y="79315"/>
                </a:moveTo>
                <a:lnTo>
                  <a:pt x="339634" y="62636"/>
                </a:lnTo>
                <a:lnTo>
                  <a:pt x="0" y="0"/>
                </a:lnTo>
                <a:lnTo>
                  <a:pt x="0" y="18622"/>
                </a:lnTo>
                <a:lnTo>
                  <a:pt x="339634" y="79315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520448" y="1010065"/>
            <a:ext cx="339627" cy="88704"/>
          </a:xfrm>
          <a:custGeom>
            <a:avLst/>
            <a:gdLst/>
            <a:ahLst/>
            <a:cxnLst/>
            <a:rect l="l" t="t" r="r" b="b"/>
            <a:pathLst>
              <a:path w="339627" h="88704">
                <a:moveTo>
                  <a:pt x="0" y="18629"/>
                </a:moveTo>
                <a:lnTo>
                  <a:pt x="0" y="0"/>
                </a:lnTo>
                <a:lnTo>
                  <a:pt x="339627" y="72032"/>
                </a:lnTo>
                <a:lnTo>
                  <a:pt x="339627" y="88704"/>
                </a:lnTo>
                <a:lnTo>
                  <a:pt x="0" y="186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520444" y="1010065"/>
            <a:ext cx="339634" cy="88711"/>
          </a:xfrm>
          <a:custGeom>
            <a:avLst/>
            <a:gdLst/>
            <a:ahLst/>
            <a:cxnLst/>
            <a:rect l="l" t="t" r="r" b="b"/>
            <a:pathLst>
              <a:path w="339634" h="88711">
                <a:moveTo>
                  <a:pt x="339634" y="88711"/>
                </a:moveTo>
                <a:lnTo>
                  <a:pt x="339634" y="72032"/>
                </a:lnTo>
                <a:lnTo>
                  <a:pt x="0" y="0"/>
                </a:lnTo>
                <a:lnTo>
                  <a:pt x="0" y="18629"/>
                </a:lnTo>
                <a:lnTo>
                  <a:pt x="339634" y="88711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520448" y="910119"/>
            <a:ext cx="339627" cy="98092"/>
          </a:xfrm>
          <a:custGeom>
            <a:avLst/>
            <a:gdLst/>
            <a:ahLst/>
            <a:cxnLst/>
            <a:rect l="l" t="t" r="r" b="b"/>
            <a:pathLst>
              <a:path w="339627" h="98092">
                <a:moveTo>
                  <a:pt x="0" y="18622"/>
                </a:moveTo>
                <a:lnTo>
                  <a:pt x="0" y="0"/>
                </a:lnTo>
                <a:lnTo>
                  <a:pt x="339627" y="81414"/>
                </a:lnTo>
                <a:lnTo>
                  <a:pt x="339627" y="98092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520444" y="910119"/>
            <a:ext cx="339634" cy="98092"/>
          </a:xfrm>
          <a:custGeom>
            <a:avLst/>
            <a:gdLst/>
            <a:ahLst/>
            <a:cxnLst/>
            <a:rect l="l" t="t" r="r" b="b"/>
            <a:pathLst>
              <a:path w="339634" h="98092">
                <a:moveTo>
                  <a:pt x="339634" y="98092"/>
                </a:moveTo>
                <a:lnTo>
                  <a:pt x="339634" y="81414"/>
                </a:lnTo>
                <a:lnTo>
                  <a:pt x="0" y="0"/>
                </a:lnTo>
                <a:lnTo>
                  <a:pt x="0" y="18622"/>
                </a:lnTo>
                <a:lnTo>
                  <a:pt x="339634" y="98092"/>
                </a:lnTo>
                <a:close/>
              </a:path>
            </a:pathLst>
          </a:custGeom>
          <a:ln w="7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520448" y="810165"/>
            <a:ext cx="339627" cy="107488"/>
          </a:xfrm>
          <a:custGeom>
            <a:avLst/>
            <a:gdLst/>
            <a:ahLst/>
            <a:cxnLst/>
            <a:rect l="l" t="t" r="r" b="b"/>
            <a:pathLst>
              <a:path w="339627" h="107488">
                <a:moveTo>
                  <a:pt x="0" y="18622"/>
                </a:moveTo>
                <a:lnTo>
                  <a:pt x="0" y="0"/>
                </a:lnTo>
                <a:lnTo>
                  <a:pt x="339627" y="90803"/>
                </a:lnTo>
                <a:lnTo>
                  <a:pt x="339627" y="107488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520444" y="810163"/>
            <a:ext cx="339634" cy="107488"/>
          </a:xfrm>
          <a:custGeom>
            <a:avLst/>
            <a:gdLst/>
            <a:ahLst/>
            <a:cxnLst/>
            <a:rect l="l" t="t" r="r" b="b"/>
            <a:pathLst>
              <a:path w="339634" h="107488">
                <a:moveTo>
                  <a:pt x="339634" y="107488"/>
                </a:moveTo>
                <a:lnTo>
                  <a:pt x="339634" y="90810"/>
                </a:lnTo>
                <a:lnTo>
                  <a:pt x="0" y="0"/>
                </a:lnTo>
                <a:lnTo>
                  <a:pt x="0" y="18622"/>
                </a:lnTo>
                <a:lnTo>
                  <a:pt x="339634" y="107488"/>
                </a:lnTo>
                <a:close/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520448" y="710219"/>
            <a:ext cx="339627" cy="116877"/>
          </a:xfrm>
          <a:custGeom>
            <a:avLst/>
            <a:gdLst/>
            <a:ahLst/>
            <a:cxnLst/>
            <a:rect l="l" t="t" r="r" b="b"/>
            <a:pathLst>
              <a:path w="339627" h="116877">
                <a:moveTo>
                  <a:pt x="0" y="18615"/>
                </a:moveTo>
                <a:lnTo>
                  <a:pt x="0" y="0"/>
                </a:lnTo>
                <a:lnTo>
                  <a:pt x="339627" y="100191"/>
                </a:lnTo>
                <a:lnTo>
                  <a:pt x="339627" y="116877"/>
                </a:lnTo>
                <a:lnTo>
                  <a:pt x="0" y="186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520444" y="710215"/>
            <a:ext cx="339634" cy="116877"/>
          </a:xfrm>
          <a:custGeom>
            <a:avLst/>
            <a:gdLst/>
            <a:ahLst/>
            <a:cxnLst/>
            <a:rect l="l" t="t" r="r" b="b"/>
            <a:pathLst>
              <a:path w="339634" h="116877">
                <a:moveTo>
                  <a:pt x="339634" y="116877"/>
                </a:moveTo>
                <a:lnTo>
                  <a:pt x="339634" y="100191"/>
                </a:lnTo>
                <a:lnTo>
                  <a:pt x="0" y="0"/>
                </a:lnTo>
                <a:lnTo>
                  <a:pt x="0" y="18622"/>
                </a:lnTo>
                <a:lnTo>
                  <a:pt x="339634" y="11687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520448" y="610257"/>
            <a:ext cx="339627" cy="126273"/>
          </a:xfrm>
          <a:custGeom>
            <a:avLst/>
            <a:gdLst/>
            <a:ahLst/>
            <a:cxnLst/>
            <a:rect l="l" t="t" r="r" b="b"/>
            <a:pathLst>
              <a:path w="339627" h="126273">
                <a:moveTo>
                  <a:pt x="0" y="18629"/>
                </a:moveTo>
                <a:lnTo>
                  <a:pt x="0" y="0"/>
                </a:lnTo>
                <a:lnTo>
                  <a:pt x="339627" y="109594"/>
                </a:lnTo>
                <a:lnTo>
                  <a:pt x="339627" y="126273"/>
                </a:lnTo>
                <a:lnTo>
                  <a:pt x="0" y="186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520444" y="610256"/>
            <a:ext cx="339634" cy="126273"/>
          </a:xfrm>
          <a:custGeom>
            <a:avLst/>
            <a:gdLst/>
            <a:ahLst/>
            <a:cxnLst/>
            <a:rect l="l" t="t" r="r" b="b"/>
            <a:pathLst>
              <a:path w="339634" h="126273">
                <a:moveTo>
                  <a:pt x="339634" y="109594"/>
                </a:moveTo>
                <a:lnTo>
                  <a:pt x="0" y="0"/>
                </a:lnTo>
                <a:lnTo>
                  <a:pt x="0" y="18629"/>
                </a:lnTo>
                <a:lnTo>
                  <a:pt x="339634" y="126273"/>
                </a:lnTo>
                <a:lnTo>
                  <a:pt x="339634" y="109594"/>
                </a:lnTo>
                <a:close/>
              </a:path>
            </a:pathLst>
          </a:custGeom>
          <a:ln w="702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873780" y="1578832"/>
            <a:ext cx="909091" cy="65714"/>
          </a:xfrm>
          <a:custGeom>
            <a:avLst/>
            <a:gdLst/>
            <a:ahLst/>
            <a:cxnLst/>
            <a:rect l="l" t="t" r="r" b="b"/>
            <a:pathLst>
              <a:path w="909091" h="65714">
                <a:moveTo>
                  <a:pt x="0" y="42112"/>
                </a:moveTo>
                <a:lnTo>
                  <a:pt x="909091" y="0"/>
                </a:lnTo>
                <a:lnTo>
                  <a:pt x="909091" y="23609"/>
                </a:lnTo>
                <a:lnTo>
                  <a:pt x="0" y="65714"/>
                </a:lnTo>
                <a:lnTo>
                  <a:pt x="0" y="4211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873780" y="1578837"/>
            <a:ext cx="909091" cy="65707"/>
          </a:xfrm>
          <a:custGeom>
            <a:avLst/>
            <a:gdLst/>
            <a:ahLst/>
            <a:cxnLst/>
            <a:rect l="l" t="t" r="r" b="b"/>
            <a:pathLst>
              <a:path w="909091" h="65707">
                <a:moveTo>
                  <a:pt x="0" y="42105"/>
                </a:moveTo>
                <a:lnTo>
                  <a:pt x="909091" y="0"/>
                </a:lnTo>
                <a:lnTo>
                  <a:pt x="909091" y="23602"/>
                </a:lnTo>
                <a:lnTo>
                  <a:pt x="0" y="65707"/>
                </a:lnTo>
                <a:lnTo>
                  <a:pt x="0" y="42105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873780" y="1804895"/>
            <a:ext cx="909091" cy="555073"/>
          </a:xfrm>
          <a:custGeom>
            <a:avLst/>
            <a:gdLst/>
            <a:ahLst/>
            <a:cxnLst/>
            <a:rect l="l" t="t" r="r" b="b"/>
            <a:pathLst>
              <a:path w="909091" h="555073">
                <a:moveTo>
                  <a:pt x="0" y="23609"/>
                </a:moveTo>
                <a:lnTo>
                  <a:pt x="0" y="0"/>
                </a:lnTo>
                <a:lnTo>
                  <a:pt x="909091" y="531464"/>
                </a:lnTo>
                <a:lnTo>
                  <a:pt x="909091" y="555073"/>
                </a:lnTo>
                <a:lnTo>
                  <a:pt x="0" y="236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873780" y="1804895"/>
            <a:ext cx="909091" cy="555073"/>
          </a:xfrm>
          <a:custGeom>
            <a:avLst/>
            <a:gdLst/>
            <a:ahLst/>
            <a:cxnLst/>
            <a:rect l="l" t="t" r="r" b="b"/>
            <a:pathLst>
              <a:path w="909091" h="555073">
                <a:moveTo>
                  <a:pt x="0" y="0"/>
                </a:moveTo>
                <a:lnTo>
                  <a:pt x="909091" y="531464"/>
                </a:lnTo>
                <a:lnTo>
                  <a:pt x="909091" y="555073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ln w="69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873780" y="1075976"/>
            <a:ext cx="909091" cy="421172"/>
          </a:xfrm>
          <a:custGeom>
            <a:avLst/>
            <a:gdLst/>
            <a:ahLst/>
            <a:cxnLst/>
            <a:rect l="l" t="t" r="r" b="b"/>
            <a:pathLst>
              <a:path w="909091" h="421172">
                <a:moveTo>
                  <a:pt x="0" y="23602"/>
                </a:moveTo>
                <a:lnTo>
                  <a:pt x="0" y="0"/>
                </a:lnTo>
                <a:lnTo>
                  <a:pt x="909091" y="397569"/>
                </a:lnTo>
                <a:lnTo>
                  <a:pt x="909091" y="421172"/>
                </a:lnTo>
                <a:lnTo>
                  <a:pt x="0" y="2360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873780" y="1075976"/>
            <a:ext cx="909091" cy="421172"/>
          </a:xfrm>
          <a:custGeom>
            <a:avLst/>
            <a:gdLst/>
            <a:ahLst/>
            <a:cxnLst/>
            <a:rect l="l" t="t" r="r" b="b"/>
            <a:pathLst>
              <a:path w="909091" h="421172">
                <a:moveTo>
                  <a:pt x="0" y="0"/>
                </a:moveTo>
                <a:lnTo>
                  <a:pt x="909091" y="397569"/>
                </a:lnTo>
                <a:lnTo>
                  <a:pt x="909091" y="421172"/>
                </a:lnTo>
                <a:lnTo>
                  <a:pt x="0" y="23602"/>
                </a:lnTo>
                <a:lnTo>
                  <a:pt x="0" y="0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873780" y="1359473"/>
            <a:ext cx="909091" cy="103981"/>
          </a:xfrm>
          <a:custGeom>
            <a:avLst/>
            <a:gdLst/>
            <a:ahLst/>
            <a:cxnLst/>
            <a:rect l="l" t="t" r="r" b="b"/>
            <a:pathLst>
              <a:path w="909091" h="103981">
                <a:moveTo>
                  <a:pt x="0" y="80378"/>
                </a:moveTo>
                <a:lnTo>
                  <a:pt x="909091" y="0"/>
                </a:lnTo>
                <a:lnTo>
                  <a:pt x="909091" y="23602"/>
                </a:lnTo>
                <a:lnTo>
                  <a:pt x="0" y="103981"/>
                </a:lnTo>
                <a:lnTo>
                  <a:pt x="0" y="8037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873780" y="1359472"/>
            <a:ext cx="909091" cy="103981"/>
          </a:xfrm>
          <a:custGeom>
            <a:avLst/>
            <a:gdLst/>
            <a:ahLst/>
            <a:cxnLst/>
            <a:rect l="l" t="t" r="r" b="b"/>
            <a:pathLst>
              <a:path w="909091" h="103981">
                <a:moveTo>
                  <a:pt x="0" y="80378"/>
                </a:moveTo>
                <a:lnTo>
                  <a:pt x="909091" y="0"/>
                </a:lnTo>
                <a:lnTo>
                  <a:pt x="909091" y="23602"/>
                </a:lnTo>
                <a:lnTo>
                  <a:pt x="0" y="103981"/>
                </a:lnTo>
                <a:lnTo>
                  <a:pt x="0" y="80378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873780" y="494174"/>
            <a:ext cx="909091" cy="246447"/>
          </a:xfrm>
          <a:custGeom>
            <a:avLst/>
            <a:gdLst/>
            <a:ahLst/>
            <a:cxnLst/>
            <a:rect l="l" t="t" r="r" b="b"/>
            <a:pathLst>
              <a:path w="909091" h="246447">
                <a:moveTo>
                  <a:pt x="0" y="222838"/>
                </a:moveTo>
                <a:lnTo>
                  <a:pt x="909091" y="0"/>
                </a:lnTo>
                <a:lnTo>
                  <a:pt x="909091" y="23609"/>
                </a:lnTo>
                <a:lnTo>
                  <a:pt x="0" y="246447"/>
                </a:lnTo>
                <a:lnTo>
                  <a:pt x="0" y="22283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873780" y="494175"/>
            <a:ext cx="909091" cy="246447"/>
          </a:xfrm>
          <a:custGeom>
            <a:avLst/>
            <a:gdLst/>
            <a:ahLst/>
            <a:cxnLst/>
            <a:rect l="l" t="t" r="r" b="b"/>
            <a:pathLst>
              <a:path w="909091" h="246447">
                <a:moveTo>
                  <a:pt x="0" y="222838"/>
                </a:moveTo>
                <a:lnTo>
                  <a:pt x="909091" y="0"/>
                </a:lnTo>
                <a:lnTo>
                  <a:pt x="909091" y="23602"/>
                </a:lnTo>
                <a:lnTo>
                  <a:pt x="0" y="246447"/>
                </a:lnTo>
                <a:lnTo>
                  <a:pt x="0" y="222838"/>
                </a:lnTo>
                <a:close/>
              </a:path>
            </a:pathLst>
          </a:custGeom>
          <a:ln w="70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873780" y="707076"/>
            <a:ext cx="909091" cy="210314"/>
          </a:xfrm>
          <a:custGeom>
            <a:avLst/>
            <a:gdLst/>
            <a:ahLst/>
            <a:cxnLst/>
            <a:rect l="l" t="t" r="r" b="b"/>
            <a:pathLst>
              <a:path w="909091" h="210314">
                <a:moveTo>
                  <a:pt x="0" y="186705"/>
                </a:moveTo>
                <a:lnTo>
                  <a:pt x="909091" y="0"/>
                </a:lnTo>
                <a:lnTo>
                  <a:pt x="909091" y="23602"/>
                </a:lnTo>
                <a:lnTo>
                  <a:pt x="0" y="210314"/>
                </a:lnTo>
                <a:lnTo>
                  <a:pt x="0" y="1867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873780" y="707079"/>
            <a:ext cx="909091" cy="210314"/>
          </a:xfrm>
          <a:custGeom>
            <a:avLst/>
            <a:gdLst/>
            <a:ahLst/>
            <a:cxnLst/>
            <a:rect l="l" t="t" r="r" b="b"/>
            <a:pathLst>
              <a:path w="909091" h="210314">
                <a:moveTo>
                  <a:pt x="0" y="186705"/>
                </a:moveTo>
                <a:lnTo>
                  <a:pt x="909091" y="0"/>
                </a:lnTo>
                <a:lnTo>
                  <a:pt x="909091" y="23602"/>
                </a:lnTo>
                <a:lnTo>
                  <a:pt x="0" y="210314"/>
                </a:lnTo>
                <a:lnTo>
                  <a:pt x="0" y="186705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824994" y="2518747"/>
            <a:ext cx="73347" cy="75335"/>
          </a:xfrm>
          <a:custGeom>
            <a:avLst/>
            <a:gdLst/>
            <a:ahLst/>
            <a:cxnLst/>
            <a:rect l="l" t="t" r="r" b="b"/>
            <a:pathLst>
              <a:path w="73347" h="75335">
                <a:moveTo>
                  <a:pt x="73347" y="37667"/>
                </a:moveTo>
                <a:lnTo>
                  <a:pt x="70650" y="51874"/>
                </a:lnTo>
                <a:lnTo>
                  <a:pt x="63267" y="63606"/>
                </a:lnTo>
                <a:lnTo>
                  <a:pt x="52265" y="71772"/>
                </a:lnTo>
                <a:lnTo>
                  <a:pt x="38709" y="75278"/>
                </a:lnTo>
                <a:lnTo>
                  <a:pt x="36677" y="75335"/>
                </a:lnTo>
                <a:lnTo>
                  <a:pt x="22841" y="72566"/>
                </a:lnTo>
                <a:lnTo>
                  <a:pt x="11418" y="64985"/>
                </a:lnTo>
                <a:lnTo>
                  <a:pt x="3469" y="53686"/>
                </a:lnTo>
                <a:lnTo>
                  <a:pt x="55" y="39760"/>
                </a:lnTo>
                <a:lnTo>
                  <a:pt x="0" y="37667"/>
                </a:lnTo>
                <a:lnTo>
                  <a:pt x="2695" y="23459"/>
                </a:lnTo>
                <a:lnTo>
                  <a:pt x="10074" y="11728"/>
                </a:lnTo>
                <a:lnTo>
                  <a:pt x="21075" y="3563"/>
                </a:lnTo>
                <a:lnTo>
                  <a:pt x="34638" y="57"/>
                </a:lnTo>
                <a:lnTo>
                  <a:pt x="36677" y="0"/>
                </a:lnTo>
                <a:lnTo>
                  <a:pt x="50504" y="2769"/>
                </a:lnTo>
                <a:lnTo>
                  <a:pt x="61926" y="10349"/>
                </a:lnTo>
                <a:lnTo>
                  <a:pt x="69878" y="21649"/>
                </a:lnTo>
                <a:lnTo>
                  <a:pt x="73292" y="35579"/>
                </a:lnTo>
                <a:lnTo>
                  <a:pt x="73347" y="376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824994" y="2518747"/>
            <a:ext cx="73347" cy="75335"/>
          </a:xfrm>
          <a:custGeom>
            <a:avLst/>
            <a:gdLst/>
            <a:ahLst/>
            <a:cxnLst/>
            <a:rect l="l" t="t" r="r" b="b"/>
            <a:pathLst>
              <a:path w="73347" h="75335">
                <a:moveTo>
                  <a:pt x="73347" y="37667"/>
                </a:moveTo>
                <a:lnTo>
                  <a:pt x="70650" y="51874"/>
                </a:lnTo>
                <a:lnTo>
                  <a:pt x="63267" y="63606"/>
                </a:lnTo>
                <a:lnTo>
                  <a:pt x="52265" y="71772"/>
                </a:lnTo>
                <a:lnTo>
                  <a:pt x="38709" y="75278"/>
                </a:lnTo>
                <a:lnTo>
                  <a:pt x="36677" y="75335"/>
                </a:lnTo>
                <a:lnTo>
                  <a:pt x="22841" y="72566"/>
                </a:lnTo>
                <a:lnTo>
                  <a:pt x="11418" y="64985"/>
                </a:lnTo>
                <a:lnTo>
                  <a:pt x="3469" y="53686"/>
                </a:lnTo>
                <a:lnTo>
                  <a:pt x="55" y="39760"/>
                </a:lnTo>
                <a:lnTo>
                  <a:pt x="0" y="37667"/>
                </a:lnTo>
                <a:lnTo>
                  <a:pt x="2695" y="23459"/>
                </a:lnTo>
                <a:lnTo>
                  <a:pt x="10074" y="11728"/>
                </a:lnTo>
                <a:lnTo>
                  <a:pt x="21075" y="3563"/>
                </a:lnTo>
                <a:lnTo>
                  <a:pt x="34638" y="57"/>
                </a:lnTo>
                <a:lnTo>
                  <a:pt x="36677" y="0"/>
                </a:lnTo>
                <a:lnTo>
                  <a:pt x="50504" y="2769"/>
                </a:lnTo>
                <a:lnTo>
                  <a:pt x="61926" y="10349"/>
                </a:lnTo>
                <a:lnTo>
                  <a:pt x="69878" y="21649"/>
                </a:lnTo>
                <a:lnTo>
                  <a:pt x="73292" y="35579"/>
                </a:lnTo>
                <a:lnTo>
                  <a:pt x="73347" y="37667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822503" y="2510519"/>
            <a:ext cx="73114" cy="62862"/>
          </a:xfrm>
          <a:custGeom>
            <a:avLst/>
            <a:gdLst/>
            <a:ahLst/>
            <a:cxnLst/>
            <a:rect l="l" t="t" r="r" b="b"/>
            <a:pathLst>
              <a:path w="73114" h="62862">
                <a:moveTo>
                  <a:pt x="418" y="0"/>
                </a:moveTo>
                <a:lnTo>
                  <a:pt x="5619" y="0"/>
                </a:lnTo>
                <a:lnTo>
                  <a:pt x="14087" y="75"/>
                </a:lnTo>
                <a:lnTo>
                  <a:pt x="28012" y="219"/>
                </a:lnTo>
                <a:lnTo>
                  <a:pt x="43681" y="359"/>
                </a:lnTo>
                <a:lnTo>
                  <a:pt x="73114" y="422"/>
                </a:lnTo>
                <a:lnTo>
                  <a:pt x="72442" y="8226"/>
                </a:lnTo>
                <a:lnTo>
                  <a:pt x="72442" y="14269"/>
                </a:lnTo>
                <a:lnTo>
                  <a:pt x="55691" y="31483"/>
                </a:lnTo>
                <a:lnTo>
                  <a:pt x="55691" y="55269"/>
                </a:lnTo>
                <a:lnTo>
                  <a:pt x="48279" y="62862"/>
                </a:lnTo>
                <a:lnTo>
                  <a:pt x="30039" y="62862"/>
                </a:lnTo>
                <a:lnTo>
                  <a:pt x="22641" y="55269"/>
                </a:lnTo>
                <a:lnTo>
                  <a:pt x="22641" y="32646"/>
                </a:lnTo>
                <a:lnTo>
                  <a:pt x="14721" y="29617"/>
                </a:lnTo>
                <a:lnTo>
                  <a:pt x="0" y="29617"/>
                </a:lnTo>
                <a:lnTo>
                  <a:pt x="0" y="5500"/>
                </a:lnTo>
                <a:lnTo>
                  <a:pt x="41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822503" y="2510519"/>
            <a:ext cx="73114" cy="62862"/>
          </a:xfrm>
          <a:custGeom>
            <a:avLst/>
            <a:gdLst/>
            <a:ahLst/>
            <a:cxnLst/>
            <a:rect l="l" t="t" r="r" b="b"/>
            <a:pathLst>
              <a:path w="73114" h="62862">
                <a:moveTo>
                  <a:pt x="22641" y="45894"/>
                </a:moveTo>
                <a:lnTo>
                  <a:pt x="22641" y="55269"/>
                </a:lnTo>
                <a:lnTo>
                  <a:pt x="30039" y="62862"/>
                </a:lnTo>
                <a:lnTo>
                  <a:pt x="39166" y="62862"/>
                </a:lnTo>
                <a:lnTo>
                  <a:pt x="48279" y="62862"/>
                </a:lnTo>
                <a:lnTo>
                  <a:pt x="55691" y="55269"/>
                </a:lnTo>
                <a:lnTo>
                  <a:pt x="55691" y="45894"/>
                </a:lnTo>
                <a:lnTo>
                  <a:pt x="55691" y="31483"/>
                </a:lnTo>
                <a:lnTo>
                  <a:pt x="72442" y="14269"/>
                </a:lnTo>
                <a:lnTo>
                  <a:pt x="72442" y="8226"/>
                </a:lnTo>
                <a:lnTo>
                  <a:pt x="73114" y="422"/>
                </a:lnTo>
                <a:lnTo>
                  <a:pt x="57385" y="422"/>
                </a:lnTo>
                <a:lnTo>
                  <a:pt x="43681" y="359"/>
                </a:lnTo>
                <a:lnTo>
                  <a:pt x="28012" y="219"/>
                </a:lnTo>
                <a:lnTo>
                  <a:pt x="14087" y="75"/>
                </a:lnTo>
                <a:lnTo>
                  <a:pt x="5619" y="0"/>
                </a:lnTo>
                <a:lnTo>
                  <a:pt x="5176" y="0"/>
                </a:lnTo>
                <a:lnTo>
                  <a:pt x="418" y="0"/>
                </a:lnTo>
                <a:lnTo>
                  <a:pt x="0" y="5500"/>
                </a:lnTo>
                <a:lnTo>
                  <a:pt x="0" y="7360"/>
                </a:lnTo>
                <a:lnTo>
                  <a:pt x="0" y="25426"/>
                </a:lnTo>
                <a:lnTo>
                  <a:pt x="0" y="29617"/>
                </a:lnTo>
                <a:lnTo>
                  <a:pt x="5595" y="29617"/>
                </a:lnTo>
                <a:lnTo>
                  <a:pt x="10161" y="29617"/>
                </a:lnTo>
                <a:lnTo>
                  <a:pt x="14721" y="29617"/>
                </a:lnTo>
                <a:lnTo>
                  <a:pt x="22641" y="32646"/>
                </a:lnTo>
                <a:lnTo>
                  <a:pt x="22641" y="45894"/>
                </a:lnTo>
                <a:close/>
              </a:path>
            </a:pathLst>
          </a:custGeom>
          <a:ln w="69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833805" y="2503426"/>
            <a:ext cx="52743" cy="20700"/>
          </a:xfrm>
          <a:custGeom>
            <a:avLst/>
            <a:gdLst/>
            <a:ahLst/>
            <a:cxnLst/>
            <a:rect l="l" t="t" r="r" b="b"/>
            <a:pathLst>
              <a:path w="52743" h="20700">
                <a:moveTo>
                  <a:pt x="52743" y="10346"/>
                </a:moveTo>
                <a:lnTo>
                  <a:pt x="46442" y="17064"/>
                </a:lnTo>
                <a:lnTo>
                  <a:pt x="30795" y="20555"/>
                </a:lnTo>
                <a:lnTo>
                  <a:pt x="26371" y="20700"/>
                </a:lnTo>
                <a:lnTo>
                  <a:pt x="9262" y="18226"/>
                </a:lnTo>
                <a:lnTo>
                  <a:pt x="369" y="12083"/>
                </a:lnTo>
                <a:lnTo>
                  <a:pt x="0" y="10346"/>
                </a:lnTo>
                <a:lnTo>
                  <a:pt x="6303" y="3631"/>
                </a:lnTo>
                <a:lnTo>
                  <a:pt x="21952" y="144"/>
                </a:lnTo>
                <a:lnTo>
                  <a:pt x="26371" y="0"/>
                </a:lnTo>
                <a:lnTo>
                  <a:pt x="43484" y="2471"/>
                </a:lnTo>
                <a:lnTo>
                  <a:pt x="52374" y="8611"/>
                </a:lnTo>
                <a:lnTo>
                  <a:pt x="52743" y="103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833805" y="2503426"/>
            <a:ext cx="52743" cy="20700"/>
          </a:xfrm>
          <a:custGeom>
            <a:avLst/>
            <a:gdLst/>
            <a:ahLst/>
            <a:cxnLst/>
            <a:rect l="l" t="t" r="r" b="b"/>
            <a:pathLst>
              <a:path w="52743" h="20700">
                <a:moveTo>
                  <a:pt x="52743" y="10346"/>
                </a:moveTo>
                <a:lnTo>
                  <a:pt x="46442" y="17064"/>
                </a:lnTo>
                <a:lnTo>
                  <a:pt x="30795" y="20555"/>
                </a:lnTo>
                <a:lnTo>
                  <a:pt x="26371" y="20700"/>
                </a:lnTo>
                <a:lnTo>
                  <a:pt x="9262" y="18226"/>
                </a:lnTo>
                <a:lnTo>
                  <a:pt x="369" y="12083"/>
                </a:lnTo>
                <a:lnTo>
                  <a:pt x="0" y="10346"/>
                </a:lnTo>
                <a:lnTo>
                  <a:pt x="6303" y="3631"/>
                </a:lnTo>
                <a:lnTo>
                  <a:pt x="21952" y="144"/>
                </a:lnTo>
                <a:lnTo>
                  <a:pt x="26371" y="0"/>
                </a:lnTo>
                <a:lnTo>
                  <a:pt x="43484" y="2471"/>
                </a:lnTo>
                <a:lnTo>
                  <a:pt x="52374" y="8611"/>
                </a:lnTo>
                <a:lnTo>
                  <a:pt x="52743" y="10346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843870" y="2501891"/>
            <a:ext cx="32604" cy="11114"/>
          </a:xfrm>
          <a:custGeom>
            <a:avLst/>
            <a:gdLst/>
            <a:ahLst/>
            <a:cxnLst/>
            <a:rect l="l" t="t" r="r" b="b"/>
            <a:pathLst>
              <a:path w="32604" h="11114">
                <a:moveTo>
                  <a:pt x="32604" y="5564"/>
                </a:moveTo>
                <a:lnTo>
                  <a:pt x="32604" y="8635"/>
                </a:lnTo>
                <a:lnTo>
                  <a:pt x="25301" y="11114"/>
                </a:lnTo>
                <a:lnTo>
                  <a:pt x="7302" y="11114"/>
                </a:lnTo>
                <a:lnTo>
                  <a:pt x="0" y="8635"/>
                </a:lnTo>
                <a:lnTo>
                  <a:pt x="0" y="2493"/>
                </a:lnTo>
                <a:lnTo>
                  <a:pt x="7302" y="0"/>
                </a:lnTo>
                <a:lnTo>
                  <a:pt x="25301" y="0"/>
                </a:lnTo>
                <a:lnTo>
                  <a:pt x="32604" y="2493"/>
                </a:lnTo>
                <a:lnTo>
                  <a:pt x="32604" y="55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843870" y="2501891"/>
            <a:ext cx="32604" cy="11114"/>
          </a:xfrm>
          <a:custGeom>
            <a:avLst/>
            <a:gdLst/>
            <a:ahLst/>
            <a:cxnLst/>
            <a:rect l="l" t="t" r="r" b="b"/>
            <a:pathLst>
              <a:path w="32604" h="11114">
                <a:moveTo>
                  <a:pt x="32604" y="5564"/>
                </a:moveTo>
                <a:lnTo>
                  <a:pt x="32604" y="8635"/>
                </a:lnTo>
                <a:lnTo>
                  <a:pt x="25301" y="11114"/>
                </a:lnTo>
                <a:lnTo>
                  <a:pt x="16305" y="11114"/>
                </a:lnTo>
                <a:lnTo>
                  <a:pt x="7302" y="11114"/>
                </a:lnTo>
                <a:lnTo>
                  <a:pt x="0" y="8635"/>
                </a:lnTo>
                <a:lnTo>
                  <a:pt x="0" y="5564"/>
                </a:lnTo>
                <a:lnTo>
                  <a:pt x="0" y="2493"/>
                </a:lnTo>
                <a:lnTo>
                  <a:pt x="7302" y="0"/>
                </a:lnTo>
                <a:lnTo>
                  <a:pt x="16305" y="0"/>
                </a:lnTo>
                <a:lnTo>
                  <a:pt x="25301" y="0"/>
                </a:lnTo>
                <a:lnTo>
                  <a:pt x="32604" y="2493"/>
                </a:lnTo>
                <a:lnTo>
                  <a:pt x="32604" y="556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848972" y="2485622"/>
            <a:ext cx="22421" cy="24123"/>
          </a:xfrm>
          <a:custGeom>
            <a:avLst/>
            <a:gdLst/>
            <a:ahLst/>
            <a:cxnLst/>
            <a:rect l="l" t="t" r="r" b="b"/>
            <a:pathLst>
              <a:path w="22421" h="24123">
                <a:moveTo>
                  <a:pt x="20138" y="18009"/>
                </a:moveTo>
                <a:lnTo>
                  <a:pt x="21551" y="18650"/>
                </a:lnTo>
                <a:lnTo>
                  <a:pt x="22421" y="20298"/>
                </a:lnTo>
                <a:lnTo>
                  <a:pt x="22421" y="22404"/>
                </a:lnTo>
                <a:lnTo>
                  <a:pt x="17395" y="24123"/>
                </a:lnTo>
                <a:lnTo>
                  <a:pt x="5012" y="24123"/>
                </a:lnTo>
                <a:lnTo>
                  <a:pt x="0" y="22404"/>
                </a:lnTo>
                <a:lnTo>
                  <a:pt x="0" y="20298"/>
                </a:lnTo>
                <a:lnTo>
                  <a:pt x="857" y="18650"/>
                </a:lnTo>
                <a:lnTo>
                  <a:pt x="2262" y="18009"/>
                </a:lnTo>
                <a:lnTo>
                  <a:pt x="2262" y="0"/>
                </a:lnTo>
                <a:lnTo>
                  <a:pt x="20138" y="0"/>
                </a:lnTo>
                <a:lnTo>
                  <a:pt x="20138" y="180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848972" y="2485622"/>
            <a:ext cx="22421" cy="24123"/>
          </a:xfrm>
          <a:custGeom>
            <a:avLst/>
            <a:gdLst/>
            <a:ahLst/>
            <a:cxnLst/>
            <a:rect l="l" t="t" r="r" b="b"/>
            <a:pathLst>
              <a:path w="22421" h="24123">
                <a:moveTo>
                  <a:pt x="20138" y="18009"/>
                </a:moveTo>
                <a:lnTo>
                  <a:pt x="20138" y="0"/>
                </a:lnTo>
                <a:lnTo>
                  <a:pt x="2262" y="0"/>
                </a:lnTo>
                <a:lnTo>
                  <a:pt x="2262" y="18009"/>
                </a:lnTo>
                <a:lnTo>
                  <a:pt x="857" y="18650"/>
                </a:lnTo>
                <a:lnTo>
                  <a:pt x="0" y="19439"/>
                </a:lnTo>
                <a:lnTo>
                  <a:pt x="0" y="20298"/>
                </a:lnTo>
                <a:lnTo>
                  <a:pt x="0" y="22404"/>
                </a:lnTo>
                <a:lnTo>
                  <a:pt x="5012" y="24123"/>
                </a:lnTo>
                <a:lnTo>
                  <a:pt x="11204" y="24123"/>
                </a:lnTo>
                <a:lnTo>
                  <a:pt x="17395" y="24123"/>
                </a:lnTo>
                <a:lnTo>
                  <a:pt x="22421" y="22404"/>
                </a:lnTo>
                <a:lnTo>
                  <a:pt x="22421" y="20298"/>
                </a:lnTo>
                <a:lnTo>
                  <a:pt x="22421" y="19439"/>
                </a:lnTo>
                <a:lnTo>
                  <a:pt x="21551" y="18650"/>
                </a:lnTo>
                <a:lnTo>
                  <a:pt x="20138" y="18009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852387" y="2546877"/>
            <a:ext cx="18561" cy="19066"/>
          </a:xfrm>
          <a:custGeom>
            <a:avLst/>
            <a:gdLst/>
            <a:ahLst/>
            <a:cxnLst/>
            <a:rect l="l" t="t" r="r" b="b"/>
            <a:pathLst>
              <a:path w="18561" h="19066">
                <a:moveTo>
                  <a:pt x="18561" y="9536"/>
                </a:moveTo>
                <a:lnTo>
                  <a:pt x="18561" y="14805"/>
                </a:lnTo>
                <a:lnTo>
                  <a:pt x="14406" y="19066"/>
                </a:lnTo>
                <a:lnTo>
                  <a:pt x="4155" y="19066"/>
                </a:lnTo>
                <a:lnTo>
                  <a:pt x="0" y="14805"/>
                </a:lnTo>
                <a:lnTo>
                  <a:pt x="0" y="4268"/>
                </a:lnTo>
                <a:lnTo>
                  <a:pt x="4155" y="0"/>
                </a:lnTo>
                <a:lnTo>
                  <a:pt x="14406" y="0"/>
                </a:lnTo>
                <a:lnTo>
                  <a:pt x="18561" y="4268"/>
                </a:lnTo>
                <a:lnTo>
                  <a:pt x="18561" y="95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852387" y="2546877"/>
            <a:ext cx="18561" cy="19066"/>
          </a:xfrm>
          <a:custGeom>
            <a:avLst/>
            <a:gdLst/>
            <a:ahLst/>
            <a:cxnLst/>
            <a:rect l="l" t="t" r="r" b="b"/>
            <a:pathLst>
              <a:path w="18561" h="19066">
                <a:moveTo>
                  <a:pt x="18561" y="9536"/>
                </a:moveTo>
                <a:lnTo>
                  <a:pt x="18561" y="14805"/>
                </a:lnTo>
                <a:lnTo>
                  <a:pt x="14406" y="19066"/>
                </a:lnTo>
                <a:lnTo>
                  <a:pt x="9284" y="19066"/>
                </a:lnTo>
                <a:lnTo>
                  <a:pt x="4155" y="19066"/>
                </a:lnTo>
                <a:lnTo>
                  <a:pt x="0" y="14805"/>
                </a:lnTo>
                <a:lnTo>
                  <a:pt x="0" y="9536"/>
                </a:lnTo>
                <a:lnTo>
                  <a:pt x="0" y="4268"/>
                </a:lnTo>
                <a:lnTo>
                  <a:pt x="4155" y="0"/>
                </a:lnTo>
                <a:lnTo>
                  <a:pt x="9284" y="0"/>
                </a:lnTo>
                <a:lnTo>
                  <a:pt x="14406" y="0"/>
                </a:lnTo>
                <a:lnTo>
                  <a:pt x="18561" y="4268"/>
                </a:lnTo>
                <a:lnTo>
                  <a:pt x="18561" y="9536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3778326" y="2513556"/>
            <a:ext cx="44569" cy="12987"/>
          </a:xfrm>
          <a:custGeom>
            <a:avLst/>
            <a:gdLst/>
            <a:ahLst/>
            <a:cxnLst/>
            <a:rect l="l" t="t" r="r" b="b"/>
            <a:pathLst>
              <a:path w="44569" h="12987">
                <a:moveTo>
                  <a:pt x="44178" y="12987"/>
                </a:moveTo>
                <a:lnTo>
                  <a:pt x="1446" y="12987"/>
                </a:lnTo>
                <a:lnTo>
                  <a:pt x="0" y="7"/>
                </a:lnTo>
                <a:lnTo>
                  <a:pt x="11354" y="0"/>
                </a:lnTo>
                <a:lnTo>
                  <a:pt x="27173" y="382"/>
                </a:lnTo>
                <a:lnTo>
                  <a:pt x="41350" y="999"/>
                </a:lnTo>
                <a:lnTo>
                  <a:pt x="44569" y="1162"/>
                </a:lnTo>
                <a:lnTo>
                  <a:pt x="44178" y="129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778326" y="2513556"/>
            <a:ext cx="44569" cy="12987"/>
          </a:xfrm>
          <a:custGeom>
            <a:avLst/>
            <a:gdLst/>
            <a:ahLst/>
            <a:cxnLst/>
            <a:rect l="l" t="t" r="r" b="b"/>
            <a:pathLst>
              <a:path w="44569" h="12987">
                <a:moveTo>
                  <a:pt x="44178" y="12987"/>
                </a:moveTo>
                <a:lnTo>
                  <a:pt x="7686" y="12987"/>
                </a:lnTo>
                <a:lnTo>
                  <a:pt x="1446" y="12987"/>
                </a:lnTo>
                <a:lnTo>
                  <a:pt x="0" y="7"/>
                </a:lnTo>
                <a:lnTo>
                  <a:pt x="11354" y="0"/>
                </a:lnTo>
                <a:lnTo>
                  <a:pt x="27173" y="382"/>
                </a:lnTo>
                <a:lnTo>
                  <a:pt x="41350" y="999"/>
                </a:lnTo>
                <a:lnTo>
                  <a:pt x="44569" y="1162"/>
                </a:lnTo>
                <a:lnTo>
                  <a:pt x="44178" y="12987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984621" y="433469"/>
            <a:ext cx="659062" cy="175436"/>
          </a:xfrm>
          <a:custGeom>
            <a:avLst/>
            <a:gdLst/>
            <a:ahLst/>
            <a:cxnLst/>
            <a:rect l="l" t="t" r="r" b="b"/>
            <a:pathLst>
              <a:path w="659062" h="175436">
                <a:moveTo>
                  <a:pt x="0" y="151833"/>
                </a:moveTo>
                <a:lnTo>
                  <a:pt x="659062" y="0"/>
                </a:lnTo>
                <a:lnTo>
                  <a:pt x="659062" y="23602"/>
                </a:lnTo>
                <a:lnTo>
                  <a:pt x="0" y="175436"/>
                </a:lnTo>
                <a:lnTo>
                  <a:pt x="0" y="15183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984621" y="433469"/>
            <a:ext cx="659062" cy="175436"/>
          </a:xfrm>
          <a:custGeom>
            <a:avLst/>
            <a:gdLst/>
            <a:ahLst/>
            <a:cxnLst/>
            <a:rect l="l" t="t" r="r" b="b"/>
            <a:pathLst>
              <a:path w="659062" h="175436">
                <a:moveTo>
                  <a:pt x="0" y="151833"/>
                </a:moveTo>
                <a:lnTo>
                  <a:pt x="659062" y="0"/>
                </a:lnTo>
                <a:lnTo>
                  <a:pt x="659062" y="23602"/>
                </a:lnTo>
                <a:lnTo>
                  <a:pt x="0" y="175436"/>
                </a:lnTo>
                <a:lnTo>
                  <a:pt x="0" y="151833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695370" y="924522"/>
            <a:ext cx="1099122" cy="175908"/>
          </a:xfrm>
          <a:custGeom>
            <a:avLst/>
            <a:gdLst/>
            <a:ahLst/>
            <a:cxnLst/>
            <a:rect l="l" t="t" r="r" b="b"/>
            <a:pathLst>
              <a:path w="1099122" h="175908">
                <a:moveTo>
                  <a:pt x="0" y="156883"/>
                </a:moveTo>
                <a:lnTo>
                  <a:pt x="947133" y="0"/>
                </a:lnTo>
                <a:lnTo>
                  <a:pt x="1099122" y="40330"/>
                </a:lnTo>
                <a:lnTo>
                  <a:pt x="171764" y="175908"/>
                </a:lnTo>
                <a:lnTo>
                  <a:pt x="0" y="15688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695370" y="924522"/>
            <a:ext cx="1099122" cy="175908"/>
          </a:xfrm>
          <a:custGeom>
            <a:avLst/>
            <a:gdLst/>
            <a:ahLst/>
            <a:cxnLst/>
            <a:rect l="l" t="t" r="r" b="b"/>
            <a:pathLst>
              <a:path w="1099122" h="175908">
                <a:moveTo>
                  <a:pt x="0" y="156883"/>
                </a:moveTo>
                <a:lnTo>
                  <a:pt x="947133" y="0"/>
                </a:lnTo>
                <a:lnTo>
                  <a:pt x="1099122" y="40330"/>
                </a:lnTo>
                <a:lnTo>
                  <a:pt x="171764" y="175908"/>
                </a:lnTo>
                <a:lnTo>
                  <a:pt x="0" y="156883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695371" y="857935"/>
            <a:ext cx="946235" cy="223471"/>
          </a:xfrm>
          <a:custGeom>
            <a:avLst/>
            <a:gdLst/>
            <a:ahLst/>
            <a:cxnLst/>
            <a:rect l="l" t="t" r="r" b="b"/>
            <a:pathLst>
              <a:path w="946235" h="223471">
                <a:moveTo>
                  <a:pt x="0" y="158341"/>
                </a:moveTo>
                <a:lnTo>
                  <a:pt x="946235" y="0"/>
                </a:lnTo>
                <a:lnTo>
                  <a:pt x="946235" y="66926"/>
                </a:lnTo>
                <a:lnTo>
                  <a:pt x="0" y="223471"/>
                </a:lnTo>
                <a:lnTo>
                  <a:pt x="0" y="1583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695371" y="857935"/>
            <a:ext cx="946235" cy="223471"/>
          </a:xfrm>
          <a:custGeom>
            <a:avLst/>
            <a:gdLst/>
            <a:ahLst/>
            <a:cxnLst/>
            <a:rect l="l" t="t" r="r" b="b"/>
            <a:pathLst>
              <a:path w="946235" h="223471">
                <a:moveTo>
                  <a:pt x="0" y="158341"/>
                </a:moveTo>
                <a:lnTo>
                  <a:pt x="0" y="223471"/>
                </a:lnTo>
                <a:lnTo>
                  <a:pt x="946235" y="66926"/>
                </a:lnTo>
                <a:lnTo>
                  <a:pt x="946235" y="0"/>
                </a:lnTo>
                <a:lnTo>
                  <a:pt x="0" y="158341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687581" y="1044653"/>
            <a:ext cx="567618" cy="644932"/>
          </a:xfrm>
          <a:custGeom>
            <a:avLst/>
            <a:gdLst/>
            <a:ahLst/>
            <a:cxnLst/>
            <a:rect l="l" t="t" r="r" b="b"/>
            <a:pathLst>
              <a:path w="567618" h="644932">
                <a:moveTo>
                  <a:pt x="516398" y="644932"/>
                </a:moveTo>
                <a:lnTo>
                  <a:pt x="0" y="598"/>
                </a:lnTo>
                <a:lnTo>
                  <a:pt x="59538" y="0"/>
                </a:lnTo>
                <a:lnTo>
                  <a:pt x="567618" y="644122"/>
                </a:lnTo>
                <a:lnTo>
                  <a:pt x="516398" y="6449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687581" y="1044653"/>
            <a:ext cx="567618" cy="644932"/>
          </a:xfrm>
          <a:custGeom>
            <a:avLst/>
            <a:gdLst/>
            <a:ahLst/>
            <a:cxnLst/>
            <a:rect l="l" t="t" r="r" b="b"/>
            <a:pathLst>
              <a:path w="567618" h="644932">
                <a:moveTo>
                  <a:pt x="516398" y="644932"/>
                </a:moveTo>
                <a:lnTo>
                  <a:pt x="0" y="598"/>
                </a:lnTo>
                <a:lnTo>
                  <a:pt x="59538" y="0"/>
                </a:lnTo>
                <a:lnTo>
                  <a:pt x="567618" y="644122"/>
                </a:lnTo>
                <a:lnTo>
                  <a:pt x="516398" y="644932"/>
                </a:lnTo>
                <a:close/>
              </a:path>
            </a:pathLst>
          </a:custGeom>
          <a:ln w="69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747120" y="1034484"/>
            <a:ext cx="521293" cy="654293"/>
          </a:xfrm>
          <a:custGeom>
            <a:avLst/>
            <a:gdLst/>
            <a:ahLst/>
            <a:cxnLst/>
            <a:rect l="l" t="t" r="r" b="b"/>
            <a:pathLst>
              <a:path w="521293" h="654293">
                <a:moveTo>
                  <a:pt x="508080" y="654293"/>
                </a:moveTo>
                <a:lnTo>
                  <a:pt x="0" y="10170"/>
                </a:lnTo>
                <a:lnTo>
                  <a:pt x="3503" y="0"/>
                </a:lnTo>
                <a:lnTo>
                  <a:pt x="521293" y="654082"/>
                </a:lnTo>
                <a:lnTo>
                  <a:pt x="508080" y="65429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747120" y="1034484"/>
            <a:ext cx="521293" cy="654293"/>
          </a:xfrm>
          <a:custGeom>
            <a:avLst/>
            <a:gdLst/>
            <a:ahLst/>
            <a:cxnLst/>
            <a:rect l="l" t="t" r="r" b="b"/>
            <a:pathLst>
              <a:path w="521293" h="654293">
                <a:moveTo>
                  <a:pt x="508080" y="654293"/>
                </a:moveTo>
                <a:lnTo>
                  <a:pt x="0" y="10170"/>
                </a:lnTo>
                <a:lnTo>
                  <a:pt x="3503" y="0"/>
                </a:lnTo>
                <a:lnTo>
                  <a:pt x="521293" y="654082"/>
                </a:lnTo>
                <a:lnTo>
                  <a:pt x="508080" y="654293"/>
                </a:lnTo>
                <a:close/>
              </a:path>
            </a:pathLst>
          </a:custGeom>
          <a:ln w="69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536614" y="1001436"/>
            <a:ext cx="214009" cy="55396"/>
          </a:xfrm>
          <a:custGeom>
            <a:avLst/>
            <a:gdLst/>
            <a:ahLst/>
            <a:cxnLst/>
            <a:rect l="l" t="t" r="r" b="b"/>
            <a:pathLst>
              <a:path w="214009" h="55396">
                <a:moveTo>
                  <a:pt x="0" y="12290"/>
                </a:moveTo>
                <a:lnTo>
                  <a:pt x="73389" y="0"/>
                </a:lnTo>
                <a:lnTo>
                  <a:pt x="73320" y="15248"/>
                </a:lnTo>
                <a:lnTo>
                  <a:pt x="214009" y="49345"/>
                </a:lnTo>
                <a:lnTo>
                  <a:pt x="158757" y="55396"/>
                </a:lnTo>
                <a:lnTo>
                  <a:pt x="3311" y="24771"/>
                </a:lnTo>
                <a:lnTo>
                  <a:pt x="0" y="12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536614" y="1001436"/>
            <a:ext cx="214009" cy="55396"/>
          </a:xfrm>
          <a:custGeom>
            <a:avLst/>
            <a:gdLst/>
            <a:ahLst/>
            <a:cxnLst/>
            <a:rect l="l" t="t" r="r" b="b"/>
            <a:pathLst>
              <a:path w="214009" h="55396">
                <a:moveTo>
                  <a:pt x="73389" y="0"/>
                </a:moveTo>
                <a:lnTo>
                  <a:pt x="0" y="12290"/>
                </a:lnTo>
                <a:lnTo>
                  <a:pt x="3311" y="24771"/>
                </a:lnTo>
                <a:lnTo>
                  <a:pt x="158757" y="55396"/>
                </a:lnTo>
                <a:lnTo>
                  <a:pt x="214009" y="49345"/>
                </a:lnTo>
                <a:lnTo>
                  <a:pt x="73320" y="15248"/>
                </a:lnTo>
                <a:lnTo>
                  <a:pt x="73389" y="0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600060" y="1085598"/>
            <a:ext cx="213536" cy="51317"/>
          </a:xfrm>
          <a:custGeom>
            <a:avLst/>
            <a:gdLst/>
            <a:ahLst/>
            <a:cxnLst/>
            <a:rect l="l" t="t" r="r" b="b"/>
            <a:pathLst>
              <a:path w="213536" h="51317">
                <a:moveTo>
                  <a:pt x="0" y="12297"/>
                </a:moveTo>
                <a:lnTo>
                  <a:pt x="73389" y="0"/>
                </a:lnTo>
                <a:lnTo>
                  <a:pt x="73320" y="15248"/>
                </a:lnTo>
                <a:lnTo>
                  <a:pt x="213536" y="44936"/>
                </a:lnTo>
                <a:lnTo>
                  <a:pt x="157433" y="51317"/>
                </a:lnTo>
                <a:lnTo>
                  <a:pt x="4333" y="24574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600060" y="1085598"/>
            <a:ext cx="213536" cy="51317"/>
          </a:xfrm>
          <a:custGeom>
            <a:avLst/>
            <a:gdLst/>
            <a:ahLst/>
            <a:cxnLst/>
            <a:rect l="l" t="t" r="r" b="b"/>
            <a:pathLst>
              <a:path w="213536" h="51317">
                <a:moveTo>
                  <a:pt x="213536" y="44936"/>
                </a:moveTo>
                <a:lnTo>
                  <a:pt x="73320" y="15248"/>
                </a:lnTo>
                <a:lnTo>
                  <a:pt x="73389" y="0"/>
                </a:lnTo>
                <a:lnTo>
                  <a:pt x="0" y="12297"/>
                </a:lnTo>
                <a:lnTo>
                  <a:pt x="4333" y="24574"/>
                </a:lnTo>
                <a:lnTo>
                  <a:pt x="157433" y="51317"/>
                </a:lnTo>
                <a:lnTo>
                  <a:pt x="213536" y="44936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663507" y="1169766"/>
            <a:ext cx="213063" cy="47239"/>
          </a:xfrm>
          <a:custGeom>
            <a:avLst/>
            <a:gdLst/>
            <a:ahLst/>
            <a:cxnLst/>
            <a:rect l="l" t="t" r="r" b="b"/>
            <a:pathLst>
              <a:path w="213063" h="47239">
                <a:moveTo>
                  <a:pt x="0" y="12297"/>
                </a:moveTo>
                <a:lnTo>
                  <a:pt x="73389" y="0"/>
                </a:lnTo>
                <a:lnTo>
                  <a:pt x="73320" y="15248"/>
                </a:lnTo>
                <a:lnTo>
                  <a:pt x="213063" y="40520"/>
                </a:lnTo>
                <a:lnTo>
                  <a:pt x="156103" y="47239"/>
                </a:lnTo>
                <a:lnTo>
                  <a:pt x="5348" y="24363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663507" y="1169766"/>
            <a:ext cx="213063" cy="47239"/>
          </a:xfrm>
          <a:custGeom>
            <a:avLst/>
            <a:gdLst/>
            <a:ahLst/>
            <a:cxnLst/>
            <a:rect l="l" t="t" r="r" b="b"/>
            <a:pathLst>
              <a:path w="213063" h="47239">
                <a:moveTo>
                  <a:pt x="213063" y="40520"/>
                </a:moveTo>
                <a:lnTo>
                  <a:pt x="73320" y="15248"/>
                </a:lnTo>
                <a:lnTo>
                  <a:pt x="73389" y="0"/>
                </a:lnTo>
                <a:lnTo>
                  <a:pt x="0" y="12297"/>
                </a:lnTo>
                <a:lnTo>
                  <a:pt x="5348" y="24363"/>
                </a:lnTo>
                <a:lnTo>
                  <a:pt x="156103" y="47239"/>
                </a:lnTo>
                <a:lnTo>
                  <a:pt x="213063" y="40520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726954" y="1253933"/>
            <a:ext cx="212583" cy="43154"/>
          </a:xfrm>
          <a:custGeom>
            <a:avLst/>
            <a:gdLst/>
            <a:ahLst/>
            <a:cxnLst/>
            <a:rect l="l" t="t" r="r" b="b"/>
            <a:pathLst>
              <a:path w="212583" h="43154">
                <a:moveTo>
                  <a:pt x="0" y="12297"/>
                </a:moveTo>
                <a:lnTo>
                  <a:pt x="73389" y="0"/>
                </a:lnTo>
                <a:lnTo>
                  <a:pt x="73320" y="15248"/>
                </a:lnTo>
                <a:lnTo>
                  <a:pt x="212583" y="36097"/>
                </a:lnTo>
                <a:lnTo>
                  <a:pt x="154766" y="43154"/>
                </a:lnTo>
                <a:lnTo>
                  <a:pt x="6363" y="24165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726954" y="1253933"/>
            <a:ext cx="212583" cy="43154"/>
          </a:xfrm>
          <a:custGeom>
            <a:avLst/>
            <a:gdLst/>
            <a:ahLst/>
            <a:cxnLst/>
            <a:rect l="l" t="t" r="r" b="b"/>
            <a:pathLst>
              <a:path w="212583" h="43154">
                <a:moveTo>
                  <a:pt x="212583" y="36097"/>
                </a:moveTo>
                <a:lnTo>
                  <a:pt x="73320" y="15248"/>
                </a:lnTo>
                <a:lnTo>
                  <a:pt x="73389" y="0"/>
                </a:lnTo>
                <a:lnTo>
                  <a:pt x="0" y="12297"/>
                </a:lnTo>
                <a:lnTo>
                  <a:pt x="6363" y="24165"/>
                </a:lnTo>
                <a:lnTo>
                  <a:pt x="154766" y="43154"/>
                </a:lnTo>
                <a:lnTo>
                  <a:pt x="212583" y="3609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790401" y="1338096"/>
            <a:ext cx="212117" cy="39083"/>
          </a:xfrm>
          <a:custGeom>
            <a:avLst/>
            <a:gdLst/>
            <a:ahLst/>
            <a:cxnLst/>
            <a:rect l="l" t="t" r="r" b="b"/>
            <a:pathLst>
              <a:path w="212117" h="39083">
                <a:moveTo>
                  <a:pt x="0" y="12297"/>
                </a:moveTo>
                <a:lnTo>
                  <a:pt x="73389" y="0"/>
                </a:lnTo>
                <a:lnTo>
                  <a:pt x="73320" y="15248"/>
                </a:lnTo>
                <a:lnTo>
                  <a:pt x="212117" y="31688"/>
                </a:lnTo>
                <a:lnTo>
                  <a:pt x="153443" y="39083"/>
                </a:lnTo>
                <a:lnTo>
                  <a:pt x="7391" y="23961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790401" y="1338096"/>
            <a:ext cx="212117" cy="39083"/>
          </a:xfrm>
          <a:custGeom>
            <a:avLst/>
            <a:gdLst/>
            <a:ahLst/>
            <a:cxnLst/>
            <a:rect l="l" t="t" r="r" b="b"/>
            <a:pathLst>
              <a:path w="212117" h="39083">
                <a:moveTo>
                  <a:pt x="212117" y="31688"/>
                </a:moveTo>
                <a:lnTo>
                  <a:pt x="73320" y="15248"/>
                </a:lnTo>
                <a:lnTo>
                  <a:pt x="73389" y="0"/>
                </a:lnTo>
                <a:lnTo>
                  <a:pt x="0" y="12297"/>
                </a:lnTo>
                <a:lnTo>
                  <a:pt x="7391" y="23961"/>
                </a:lnTo>
                <a:lnTo>
                  <a:pt x="153443" y="39083"/>
                </a:lnTo>
                <a:lnTo>
                  <a:pt x="212117" y="31688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853840" y="1422263"/>
            <a:ext cx="211651" cy="34998"/>
          </a:xfrm>
          <a:custGeom>
            <a:avLst/>
            <a:gdLst/>
            <a:ahLst/>
            <a:cxnLst/>
            <a:rect l="l" t="t" r="r" b="b"/>
            <a:pathLst>
              <a:path w="211651" h="34998">
                <a:moveTo>
                  <a:pt x="0" y="12297"/>
                </a:moveTo>
                <a:lnTo>
                  <a:pt x="73395" y="0"/>
                </a:lnTo>
                <a:lnTo>
                  <a:pt x="73327" y="15248"/>
                </a:lnTo>
                <a:lnTo>
                  <a:pt x="211651" y="27271"/>
                </a:lnTo>
                <a:lnTo>
                  <a:pt x="152119" y="34998"/>
                </a:lnTo>
                <a:lnTo>
                  <a:pt x="8406" y="23757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853840" y="1422263"/>
            <a:ext cx="211651" cy="34998"/>
          </a:xfrm>
          <a:custGeom>
            <a:avLst/>
            <a:gdLst/>
            <a:ahLst/>
            <a:cxnLst/>
            <a:rect l="l" t="t" r="r" b="b"/>
            <a:pathLst>
              <a:path w="211651" h="34998">
                <a:moveTo>
                  <a:pt x="211651" y="27271"/>
                </a:moveTo>
                <a:lnTo>
                  <a:pt x="73327" y="15248"/>
                </a:lnTo>
                <a:lnTo>
                  <a:pt x="73395" y="0"/>
                </a:lnTo>
                <a:lnTo>
                  <a:pt x="0" y="12297"/>
                </a:lnTo>
                <a:lnTo>
                  <a:pt x="8406" y="23757"/>
                </a:lnTo>
                <a:lnTo>
                  <a:pt x="152119" y="34998"/>
                </a:lnTo>
                <a:lnTo>
                  <a:pt x="211651" y="27271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917279" y="1506432"/>
            <a:ext cx="211184" cy="30913"/>
          </a:xfrm>
          <a:custGeom>
            <a:avLst/>
            <a:gdLst/>
            <a:ahLst/>
            <a:cxnLst/>
            <a:rect l="l" t="t" r="r" b="b"/>
            <a:pathLst>
              <a:path w="211184" h="30913">
                <a:moveTo>
                  <a:pt x="0" y="12290"/>
                </a:moveTo>
                <a:lnTo>
                  <a:pt x="73402" y="0"/>
                </a:lnTo>
                <a:lnTo>
                  <a:pt x="73327" y="15248"/>
                </a:lnTo>
                <a:lnTo>
                  <a:pt x="211184" y="22848"/>
                </a:lnTo>
                <a:lnTo>
                  <a:pt x="150796" y="30913"/>
                </a:lnTo>
                <a:lnTo>
                  <a:pt x="9435" y="23553"/>
                </a:lnTo>
                <a:lnTo>
                  <a:pt x="0" y="12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917279" y="1506432"/>
            <a:ext cx="211184" cy="30913"/>
          </a:xfrm>
          <a:custGeom>
            <a:avLst/>
            <a:gdLst/>
            <a:ahLst/>
            <a:cxnLst/>
            <a:rect l="l" t="t" r="r" b="b"/>
            <a:pathLst>
              <a:path w="211184" h="30913">
                <a:moveTo>
                  <a:pt x="211184" y="22848"/>
                </a:moveTo>
                <a:lnTo>
                  <a:pt x="73327" y="15248"/>
                </a:lnTo>
                <a:lnTo>
                  <a:pt x="73402" y="0"/>
                </a:lnTo>
                <a:lnTo>
                  <a:pt x="0" y="12290"/>
                </a:lnTo>
                <a:lnTo>
                  <a:pt x="9435" y="23553"/>
                </a:lnTo>
                <a:lnTo>
                  <a:pt x="150796" y="30913"/>
                </a:lnTo>
                <a:lnTo>
                  <a:pt x="211184" y="22848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980726" y="1590599"/>
            <a:ext cx="210718" cy="26842"/>
          </a:xfrm>
          <a:custGeom>
            <a:avLst/>
            <a:gdLst/>
            <a:ahLst/>
            <a:cxnLst/>
            <a:rect l="l" t="t" r="r" b="b"/>
            <a:pathLst>
              <a:path w="210718" h="26842">
                <a:moveTo>
                  <a:pt x="0" y="12290"/>
                </a:moveTo>
                <a:lnTo>
                  <a:pt x="73395" y="0"/>
                </a:lnTo>
                <a:lnTo>
                  <a:pt x="73327" y="15248"/>
                </a:lnTo>
                <a:lnTo>
                  <a:pt x="210718" y="18432"/>
                </a:lnTo>
                <a:lnTo>
                  <a:pt x="149466" y="26842"/>
                </a:lnTo>
                <a:lnTo>
                  <a:pt x="10456" y="23341"/>
                </a:lnTo>
                <a:lnTo>
                  <a:pt x="0" y="12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980726" y="1590599"/>
            <a:ext cx="210718" cy="26842"/>
          </a:xfrm>
          <a:custGeom>
            <a:avLst/>
            <a:gdLst/>
            <a:ahLst/>
            <a:cxnLst/>
            <a:rect l="l" t="t" r="r" b="b"/>
            <a:pathLst>
              <a:path w="210718" h="26842">
                <a:moveTo>
                  <a:pt x="210718" y="18432"/>
                </a:moveTo>
                <a:lnTo>
                  <a:pt x="73327" y="15248"/>
                </a:lnTo>
                <a:lnTo>
                  <a:pt x="73395" y="0"/>
                </a:lnTo>
                <a:lnTo>
                  <a:pt x="0" y="12290"/>
                </a:lnTo>
                <a:lnTo>
                  <a:pt x="10456" y="23341"/>
                </a:lnTo>
                <a:lnTo>
                  <a:pt x="149466" y="26842"/>
                </a:lnTo>
                <a:lnTo>
                  <a:pt x="210718" y="18432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044173" y="1674760"/>
            <a:ext cx="210238" cy="23144"/>
          </a:xfrm>
          <a:custGeom>
            <a:avLst/>
            <a:gdLst/>
            <a:ahLst/>
            <a:cxnLst/>
            <a:rect l="l" t="t" r="r" b="b"/>
            <a:pathLst>
              <a:path w="210238" h="23144">
                <a:moveTo>
                  <a:pt x="0" y="12297"/>
                </a:moveTo>
                <a:lnTo>
                  <a:pt x="73389" y="0"/>
                </a:lnTo>
                <a:lnTo>
                  <a:pt x="73327" y="15248"/>
                </a:lnTo>
                <a:lnTo>
                  <a:pt x="210238" y="14023"/>
                </a:lnTo>
                <a:lnTo>
                  <a:pt x="148142" y="22764"/>
                </a:lnTo>
                <a:lnTo>
                  <a:pt x="11471" y="23144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044173" y="1674760"/>
            <a:ext cx="210238" cy="23144"/>
          </a:xfrm>
          <a:custGeom>
            <a:avLst/>
            <a:gdLst/>
            <a:ahLst/>
            <a:cxnLst/>
            <a:rect l="l" t="t" r="r" b="b"/>
            <a:pathLst>
              <a:path w="210238" h="23144">
                <a:moveTo>
                  <a:pt x="73389" y="0"/>
                </a:moveTo>
                <a:lnTo>
                  <a:pt x="0" y="12297"/>
                </a:lnTo>
                <a:lnTo>
                  <a:pt x="11471" y="23144"/>
                </a:lnTo>
                <a:lnTo>
                  <a:pt x="148142" y="22764"/>
                </a:lnTo>
                <a:lnTo>
                  <a:pt x="210238" y="14023"/>
                </a:lnTo>
                <a:lnTo>
                  <a:pt x="73327" y="15248"/>
                </a:lnTo>
                <a:lnTo>
                  <a:pt x="73389" y="0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641605" y="1784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728003" y="1783455"/>
            <a:ext cx="1069357" cy="1077"/>
          </a:xfrm>
          <a:custGeom>
            <a:avLst/>
            <a:gdLst/>
            <a:ahLst/>
            <a:cxnLst/>
            <a:rect l="l" t="t" r="r" b="b"/>
            <a:pathLst>
              <a:path w="1069357" h="1077">
                <a:moveTo>
                  <a:pt x="913603" y="1077"/>
                </a:moveTo>
                <a:lnTo>
                  <a:pt x="0" y="1077"/>
                </a:lnTo>
                <a:lnTo>
                  <a:pt x="134717" y="1077"/>
                </a:lnTo>
                <a:lnTo>
                  <a:pt x="1069357" y="0"/>
                </a:lnTo>
                <a:lnTo>
                  <a:pt x="913603" y="1077"/>
                </a:lnTo>
                <a:close/>
              </a:path>
            </a:pathLst>
          </a:custGeom>
          <a:ln w="70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695371" y="1759148"/>
            <a:ext cx="946235" cy="79223"/>
          </a:xfrm>
          <a:custGeom>
            <a:avLst/>
            <a:gdLst/>
            <a:ahLst/>
            <a:cxnLst/>
            <a:rect l="l" t="t" r="r" b="b"/>
            <a:pathLst>
              <a:path w="946235" h="79223">
                <a:moveTo>
                  <a:pt x="0" y="0"/>
                </a:moveTo>
                <a:lnTo>
                  <a:pt x="946235" y="0"/>
                </a:lnTo>
                <a:lnTo>
                  <a:pt x="946235" y="79223"/>
                </a:lnTo>
                <a:lnTo>
                  <a:pt x="0" y="76857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695371" y="1759148"/>
            <a:ext cx="946235" cy="79223"/>
          </a:xfrm>
          <a:custGeom>
            <a:avLst/>
            <a:gdLst/>
            <a:ahLst/>
            <a:cxnLst/>
            <a:rect l="l" t="t" r="r" b="b"/>
            <a:pathLst>
              <a:path w="946235" h="79223">
                <a:moveTo>
                  <a:pt x="0" y="0"/>
                </a:moveTo>
                <a:lnTo>
                  <a:pt x="0" y="76857"/>
                </a:lnTo>
                <a:lnTo>
                  <a:pt x="946235" y="79223"/>
                </a:lnTo>
                <a:lnTo>
                  <a:pt x="946235" y="0"/>
                </a:lnTo>
                <a:lnTo>
                  <a:pt x="0" y="0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044647" y="2544906"/>
            <a:ext cx="586921" cy="110087"/>
          </a:xfrm>
          <a:custGeom>
            <a:avLst/>
            <a:gdLst/>
            <a:ahLst/>
            <a:cxnLst/>
            <a:rect l="l" t="t" r="r" b="b"/>
            <a:pathLst>
              <a:path w="586921" h="110087">
                <a:moveTo>
                  <a:pt x="392302" y="110087"/>
                </a:moveTo>
                <a:lnTo>
                  <a:pt x="0" y="50648"/>
                </a:lnTo>
                <a:lnTo>
                  <a:pt x="181227" y="0"/>
                </a:lnTo>
                <a:lnTo>
                  <a:pt x="586921" y="56804"/>
                </a:lnTo>
                <a:lnTo>
                  <a:pt x="392302" y="11008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044647" y="2544906"/>
            <a:ext cx="586921" cy="110087"/>
          </a:xfrm>
          <a:custGeom>
            <a:avLst/>
            <a:gdLst/>
            <a:ahLst/>
            <a:cxnLst/>
            <a:rect l="l" t="t" r="r" b="b"/>
            <a:pathLst>
              <a:path w="586921" h="110087">
                <a:moveTo>
                  <a:pt x="392302" y="110087"/>
                </a:moveTo>
                <a:lnTo>
                  <a:pt x="0" y="50648"/>
                </a:lnTo>
                <a:lnTo>
                  <a:pt x="181227" y="0"/>
                </a:lnTo>
                <a:lnTo>
                  <a:pt x="586921" y="56804"/>
                </a:lnTo>
                <a:lnTo>
                  <a:pt x="392302" y="110087"/>
                </a:lnTo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520445" y="1804014"/>
            <a:ext cx="587805" cy="801175"/>
          </a:xfrm>
          <a:custGeom>
            <a:avLst/>
            <a:gdLst/>
            <a:ahLst/>
            <a:cxnLst/>
            <a:rect l="l" t="t" r="r" b="b"/>
            <a:pathLst>
              <a:path w="587805" h="801175">
                <a:moveTo>
                  <a:pt x="524201" y="791540"/>
                </a:moveTo>
                <a:lnTo>
                  <a:pt x="0" y="0"/>
                </a:lnTo>
                <a:lnTo>
                  <a:pt x="63240" y="0"/>
                </a:lnTo>
                <a:lnTo>
                  <a:pt x="587805" y="801175"/>
                </a:lnTo>
                <a:lnTo>
                  <a:pt x="524201" y="7915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520445" y="1804014"/>
            <a:ext cx="587805" cy="801175"/>
          </a:xfrm>
          <a:custGeom>
            <a:avLst/>
            <a:gdLst/>
            <a:ahLst/>
            <a:cxnLst/>
            <a:rect l="l" t="t" r="r" b="b"/>
            <a:pathLst>
              <a:path w="587805" h="801175">
                <a:moveTo>
                  <a:pt x="524201" y="791540"/>
                </a:moveTo>
                <a:lnTo>
                  <a:pt x="0" y="0"/>
                </a:lnTo>
                <a:lnTo>
                  <a:pt x="63240" y="0"/>
                </a:lnTo>
                <a:lnTo>
                  <a:pt x="587805" y="801175"/>
                </a:lnTo>
                <a:lnTo>
                  <a:pt x="524201" y="791540"/>
                </a:lnTo>
                <a:close/>
              </a:path>
            </a:pathLst>
          </a:custGeom>
          <a:ln w="69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583685" y="1804014"/>
            <a:ext cx="539594" cy="801175"/>
          </a:xfrm>
          <a:custGeom>
            <a:avLst/>
            <a:gdLst/>
            <a:ahLst/>
            <a:cxnLst/>
            <a:rect l="l" t="t" r="r" b="b"/>
            <a:pathLst>
              <a:path w="539594" h="801175">
                <a:moveTo>
                  <a:pt x="524564" y="801175"/>
                </a:moveTo>
                <a:lnTo>
                  <a:pt x="0" y="0"/>
                </a:lnTo>
                <a:lnTo>
                  <a:pt x="17917" y="0"/>
                </a:lnTo>
                <a:lnTo>
                  <a:pt x="539594" y="796851"/>
                </a:lnTo>
                <a:lnTo>
                  <a:pt x="524564" y="80117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583685" y="1804014"/>
            <a:ext cx="539594" cy="801175"/>
          </a:xfrm>
          <a:custGeom>
            <a:avLst/>
            <a:gdLst/>
            <a:ahLst/>
            <a:cxnLst/>
            <a:rect l="l" t="t" r="r" b="b"/>
            <a:pathLst>
              <a:path w="539594" h="801175">
                <a:moveTo>
                  <a:pt x="524564" y="801175"/>
                </a:moveTo>
                <a:lnTo>
                  <a:pt x="0" y="0"/>
                </a:lnTo>
                <a:lnTo>
                  <a:pt x="17917" y="0"/>
                </a:lnTo>
                <a:lnTo>
                  <a:pt x="539594" y="796851"/>
                </a:lnTo>
                <a:lnTo>
                  <a:pt x="524564" y="801175"/>
                </a:lnTo>
                <a:close/>
              </a:path>
            </a:pathLst>
          </a:custGeom>
          <a:ln w="69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715962" y="1804014"/>
            <a:ext cx="553665" cy="754703"/>
          </a:xfrm>
          <a:custGeom>
            <a:avLst/>
            <a:gdLst/>
            <a:ahLst/>
            <a:cxnLst/>
            <a:rect l="l" t="t" r="r" b="b"/>
            <a:pathLst>
              <a:path w="553665" h="754703">
                <a:moveTo>
                  <a:pt x="493263" y="745547"/>
                </a:moveTo>
                <a:lnTo>
                  <a:pt x="0" y="718"/>
                </a:lnTo>
                <a:lnTo>
                  <a:pt x="59538" y="0"/>
                </a:lnTo>
                <a:lnTo>
                  <a:pt x="553665" y="754703"/>
                </a:lnTo>
                <a:lnTo>
                  <a:pt x="493263" y="7455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715962" y="1804014"/>
            <a:ext cx="553665" cy="754703"/>
          </a:xfrm>
          <a:custGeom>
            <a:avLst/>
            <a:gdLst/>
            <a:ahLst/>
            <a:cxnLst/>
            <a:rect l="l" t="t" r="r" b="b"/>
            <a:pathLst>
              <a:path w="553665" h="754703">
                <a:moveTo>
                  <a:pt x="493263" y="745547"/>
                </a:moveTo>
                <a:lnTo>
                  <a:pt x="0" y="718"/>
                </a:lnTo>
                <a:lnTo>
                  <a:pt x="59538" y="0"/>
                </a:lnTo>
                <a:lnTo>
                  <a:pt x="553665" y="754703"/>
                </a:lnTo>
                <a:lnTo>
                  <a:pt x="493263" y="745547"/>
                </a:lnTo>
                <a:close/>
              </a:path>
            </a:pathLst>
          </a:custGeom>
          <a:ln w="69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775501" y="1804014"/>
            <a:ext cx="508409" cy="754703"/>
          </a:xfrm>
          <a:custGeom>
            <a:avLst/>
            <a:gdLst/>
            <a:ahLst/>
            <a:cxnLst/>
            <a:rect l="l" t="t" r="r" b="b"/>
            <a:pathLst>
              <a:path w="508409" h="754703">
                <a:moveTo>
                  <a:pt x="494126" y="754703"/>
                </a:moveTo>
                <a:lnTo>
                  <a:pt x="0" y="0"/>
                </a:lnTo>
                <a:lnTo>
                  <a:pt x="17018" y="0"/>
                </a:lnTo>
                <a:lnTo>
                  <a:pt x="508409" y="750590"/>
                </a:lnTo>
                <a:lnTo>
                  <a:pt x="494126" y="75470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775501" y="1804014"/>
            <a:ext cx="508409" cy="754703"/>
          </a:xfrm>
          <a:custGeom>
            <a:avLst/>
            <a:gdLst/>
            <a:ahLst/>
            <a:cxnLst/>
            <a:rect l="l" t="t" r="r" b="b"/>
            <a:pathLst>
              <a:path w="508409" h="754703">
                <a:moveTo>
                  <a:pt x="494126" y="754703"/>
                </a:moveTo>
                <a:lnTo>
                  <a:pt x="0" y="0"/>
                </a:lnTo>
                <a:lnTo>
                  <a:pt x="17018" y="0"/>
                </a:lnTo>
                <a:lnTo>
                  <a:pt x="508409" y="750590"/>
                </a:lnTo>
                <a:lnTo>
                  <a:pt x="494126" y="754703"/>
                </a:lnTo>
                <a:close/>
              </a:path>
            </a:pathLst>
          </a:custGeom>
          <a:ln w="69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099576" y="2535454"/>
            <a:ext cx="170050" cy="49331"/>
          </a:xfrm>
          <a:custGeom>
            <a:avLst/>
            <a:gdLst/>
            <a:ahLst/>
            <a:cxnLst/>
            <a:rect l="l" t="t" r="r" b="b"/>
            <a:pathLst>
              <a:path w="170050" h="49331">
                <a:moveTo>
                  <a:pt x="170050" y="6958"/>
                </a:moveTo>
                <a:lnTo>
                  <a:pt x="22970" y="49331"/>
                </a:lnTo>
                <a:lnTo>
                  <a:pt x="11773" y="47176"/>
                </a:lnTo>
                <a:lnTo>
                  <a:pt x="0" y="29201"/>
                </a:lnTo>
                <a:lnTo>
                  <a:pt x="100302" y="0"/>
                </a:lnTo>
                <a:lnTo>
                  <a:pt x="170050" y="695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099576" y="2535454"/>
            <a:ext cx="170050" cy="49331"/>
          </a:xfrm>
          <a:custGeom>
            <a:avLst/>
            <a:gdLst/>
            <a:ahLst/>
            <a:cxnLst/>
            <a:rect l="l" t="t" r="r" b="b"/>
            <a:pathLst>
              <a:path w="170050" h="49331">
                <a:moveTo>
                  <a:pt x="170050" y="6958"/>
                </a:moveTo>
                <a:lnTo>
                  <a:pt x="100302" y="0"/>
                </a:lnTo>
                <a:lnTo>
                  <a:pt x="0" y="29201"/>
                </a:lnTo>
                <a:lnTo>
                  <a:pt x="11773" y="47176"/>
                </a:lnTo>
                <a:lnTo>
                  <a:pt x="22970" y="49331"/>
                </a:lnTo>
                <a:lnTo>
                  <a:pt x="170050" y="6958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037329" y="2443249"/>
            <a:ext cx="171860" cy="44197"/>
          </a:xfrm>
          <a:custGeom>
            <a:avLst/>
            <a:gdLst/>
            <a:ahLst/>
            <a:cxnLst/>
            <a:rect l="l" t="t" r="r" b="b"/>
            <a:pathLst>
              <a:path w="171860" h="44197">
                <a:moveTo>
                  <a:pt x="171860" y="6853"/>
                </a:moveTo>
                <a:lnTo>
                  <a:pt x="20337" y="44197"/>
                </a:lnTo>
                <a:lnTo>
                  <a:pt x="10539" y="42309"/>
                </a:lnTo>
                <a:lnTo>
                  <a:pt x="0" y="26328"/>
                </a:lnTo>
                <a:lnTo>
                  <a:pt x="101488" y="0"/>
                </a:lnTo>
                <a:lnTo>
                  <a:pt x="171860" y="68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037329" y="2443249"/>
            <a:ext cx="171860" cy="44197"/>
          </a:xfrm>
          <a:custGeom>
            <a:avLst/>
            <a:gdLst/>
            <a:ahLst/>
            <a:cxnLst/>
            <a:rect l="l" t="t" r="r" b="b"/>
            <a:pathLst>
              <a:path w="171860" h="44197">
                <a:moveTo>
                  <a:pt x="171860" y="6853"/>
                </a:moveTo>
                <a:lnTo>
                  <a:pt x="101488" y="0"/>
                </a:lnTo>
                <a:lnTo>
                  <a:pt x="0" y="26328"/>
                </a:lnTo>
                <a:lnTo>
                  <a:pt x="10539" y="42309"/>
                </a:lnTo>
                <a:lnTo>
                  <a:pt x="20337" y="44197"/>
                </a:lnTo>
                <a:lnTo>
                  <a:pt x="171860" y="6853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975083" y="2351037"/>
            <a:ext cx="173670" cy="38661"/>
          </a:xfrm>
          <a:custGeom>
            <a:avLst/>
            <a:gdLst/>
            <a:ahLst/>
            <a:cxnLst/>
            <a:rect l="l" t="t" r="r" b="b"/>
            <a:pathLst>
              <a:path w="173670" h="38661">
                <a:moveTo>
                  <a:pt x="173670" y="6754"/>
                </a:moveTo>
                <a:lnTo>
                  <a:pt x="19740" y="38661"/>
                </a:lnTo>
                <a:lnTo>
                  <a:pt x="9311" y="37442"/>
                </a:lnTo>
                <a:lnTo>
                  <a:pt x="0" y="23461"/>
                </a:lnTo>
                <a:lnTo>
                  <a:pt x="102667" y="0"/>
                </a:lnTo>
                <a:lnTo>
                  <a:pt x="173670" y="675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975083" y="2351037"/>
            <a:ext cx="173670" cy="38661"/>
          </a:xfrm>
          <a:custGeom>
            <a:avLst/>
            <a:gdLst/>
            <a:ahLst/>
            <a:cxnLst/>
            <a:rect l="l" t="t" r="r" b="b"/>
            <a:pathLst>
              <a:path w="173670" h="38661">
                <a:moveTo>
                  <a:pt x="173670" y="6754"/>
                </a:moveTo>
                <a:lnTo>
                  <a:pt x="102667" y="0"/>
                </a:lnTo>
                <a:lnTo>
                  <a:pt x="0" y="23461"/>
                </a:lnTo>
                <a:lnTo>
                  <a:pt x="9311" y="37442"/>
                </a:lnTo>
                <a:lnTo>
                  <a:pt x="19740" y="38661"/>
                </a:lnTo>
                <a:lnTo>
                  <a:pt x="173670" y="6754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912836" y="2258839"/>
            <a:ext cx="175474" cy="33322"/>
          </a:xfrm>
          <a:custGeom>
            <a:avLst/>
            <a:gdLst/>
            <a:ahLst/>
            <a:cxnLst/>
            <a:rect l="l" t="t" r="r" b="b"/>
            <a:pathLst>
              <a:path w="175474" h="33322">
                <a:moveTo>
                  <a:pt x="175474" y="6641"/>
                </a:moveTo>
                <a:lnTo>
                  <a:pt x="18129" y="33322"/>
                </a:lnTo>
                <a:lnTo>
                  <a:pt x="8091" y="32561"/>
                </a:lnTo>
                <a:lnTo>
                  <a:pt x="0" y="20580"/>
                </a:lnTo>
                <a:lnTo>
                  <a:pt x="103847" y="0"/>
                </a:lnTo>
                <a:lnTo>
                  <a:pt x="175474" y="664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912836" y="2258839"/>
            <a:ext cx="175474" cy="33322"/>
          </a:xfrm>
          <a:custGeom>
            <a:avLst/>
            <a:gdLst/>
            <a:ahLst/>
            <a:cxnLst/>
            <a:rect l="l" t="t" r="r" b="b"/>
            <a:pathLst>
              <a:path w="175474" h="33322">
                <a:moveTo>
                  <a:pt x="175474" y="6641"/>
                </a:moveTo>
                <a:lnTo>
                  <a:pt x="103847" y="0"/>
                </a:lnTo>
                <a:lnTo>
                  <a:pt x="0" y="20580"/>
                </a:lnTo>
                <a:lnTo>
                  <a:pt x="8091" y="32561"/>
                </a:lnTo>
                <a:lnTo>
                  <a:pt x="18129" y="33322"/>
                </a:lnTo>
                <a:lnTo>
                  <a:pt x="175474" y="6641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850589" y="2166620"/>
            <a:ext cx="177284" cy="28138"/>
          </a:xfrm>
          <a:custGeom>
            <a:avLst/>
            <a:gdLst/>
            <a:ahLst/>
            <a:cxnLst/>
            <a:rect l="l" t="t" r="r" b="b"/>
            <a:pathLst>
              <a:path w="177284" h="28138">
                <a:moveTo>
                  <a:pt x="177284" y="6550"/>
                </a:moveTo>
                <a:lnTo>
                  <a:pt x="17251" y="28138"/>
                </a:lnTo>
                <a:lnTo>
                  <a:pt x="6856" y="27701"/>
                </a:lnTo>
                <a:lnTo>
                  <a:pt x="0" y="17721"/>
                </a:lnTo>
                <a:lnTo>
                  <a:pt x="105033" y="0"/>
                </a:lnTo>
                <a:lnTo>
                  <a:pt x="177284" y="655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850589" y="2166620"/>
            <a:ext cx="177284" cy="28138"/>
          </a:xfrm>
          <a:custGeom>
            <a:avLst/>
            <a:gdLst/>
            <a:ahLst/>
            <a:cxnLst/>
            <a:rect l="l" t="t" r="r" b="b"/>
            <a:pathLst>
              <a:path w="177284" h="28138">
                <a:moveTo>
                  <a:pt x="177284" y="6550"/>
                </a:moveTo>
                <a:lnTo>
                  <a:pt x="105033" y="0"/>
                </a:lnTo>
                <a:lnTo>
                  <a:pt x="0" y="17721"/>
                </a:lnTo>
                <a:lnTo>
                  <a:pt x="6856" y="27701"/>
                </a:lnTo>
                <a:lnTo>
                  <a:pt x="17251" y="28138"/>
                </a:lnTo>
                <a:lnTo>
                  <a:pt x="177284" y="6550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788344" y="2074422"/>
            <a:ext cx="179087" cy="22820"/>
          </a:xfrm>
          <a:custGeom>
            <a:avLst/>
            <a:gdLst/>
            <a:ahLst/>
            <a:cxnLst/>
            <a:rect l="l" t="t" r="r" b="b"/>
            <a:pathLst>
              <a:path w="179087" h="22820">
                <a:moveTo>
                  <a:pt x="179087" y="6444"/>
                </a:moveTo>
                <a:lnTo>
                  <a:pt x="14906" y="22651"/>
                </a:lnTo>
                <a:lnTo>
                  <a:pt x="5629" y="22820"/>
                </a:lnTo>
                <a:lnTo>
                  <a:pt x="0" y="14826"/>
                </a:lnTo>
                <a:lnTo>
                  <a:pt x="106219" y="0"/>
                </a:lnTo>
                <a:lnTo>
                  <a:pt x="179087" y="644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788344" y="2074422"/>
            <a:ext cx="179087" cy="22820"/>
          </a:xfrm>
          <a:custGeom>
            <a:avLst/>
            <a:gdLst/>
            <a:ahLst/>
            <a:cxnLst/>
            <a:rect l="l" t="t" r="r" b="b"/>
            <a:pathLst>
              <a:path w="179087" h="22820">
                <a:moveTo>
                  <a:pt x="179087" y="6444"/>
                </a:moveTo>
                <a:lnTo>
                  <a:pt x="106219" y="0"/>
                </a:lnTo>
                <a:lnTo>
                  <a:pt x="0" y="14826"/>
                </a:lnTo>
                <a:lnTo>
                  <a:pt x="5629" y="22820"/>
                </a:lnTo>
                <a:lnTo>
                  <a:pt x="14906" y="22651"/>
                </a:lnTo>
                <a:lnTo>
                  <a:pt x="179087" y="6444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726104" y="1986445"/>
            <a:ext cx="180891" cy="13727"/>
          </a:xfrm>
          <a:custGeom>
            <a:avLst/>
            <a:gdLst/>
            <a:ahLst/>
            <a:cxnLst/>
            <a:rect l="l" t="t" r="r" b="b"/>
            <a:pathLst>
              <a:path w="180891" h="13727">
                <a:moveTo>
                  <a:pt x="110196" y="0"/>
                </a:moveTo>
                <a:lnTo>
                  <a:pt x="180891" y="2105"/>
                </a:lnTo>
                <a:lnTo>
                  <a:pt x="13295" y="13086"/>
                </a:lnTo>
                <a:lnTo>
                  <a:pt x="4388" y="13727"/>
                </a:lnTo>
                <a:lnTo>
                  <a:pt x="0" y="7733"/>
                </a:lnTo>
                <a:lnTo>
                  <a:pt x="110196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726104" y="1986445"/>
            <a:ext cx="180891" cy="13727"/>
          </a:xfrm>
          <a:custGeom>
            <a:avLst/>
            <a:gdLst/>
            <a:ahLst/>
            <a:cxnLst/>
            <a:rect l="l" t="t" r="r" b="b"/>
            <a:pathLst>
              <a:path w="180891" h="13727">
                <a:moveTo>
                  <a:pt x="180891" y="2105"/>
                </a:moveTo>
                <a:lnTo>
                  <a:pt x="110196" y="0"/>
                </a:lnTo>
                <a:lnTo>
                  <a:pt x="0" y="7733"/>
                </a:lnTo>
                <a:lnTo>
                  <a:pt x="4388" y="13727"/>
                </a:lnTo>
                <a:lnTo>
                  <a:pt x="13295" y="13086"/>
                </a:lnTo>
                <a:lnTo>
                  <a:pt x="180891" y="2105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663849" y="1892620"/>
            <a:ext cx="182708" cy="10473"/>
          </a:xfrm>
          <a:custGeom>
            <a:avLst/>
            <a:gdLst/>
            <a:ahLst/>
            <a:cxnLst/>
            <a:rect l="l" t="t" r="r" b="b"/>
            <a:pathLst>
              <a:path w="182708" h="10473">
                <a:moveTo>
                  <a:pt x="11690" y="9367"/>
                </a:moveTo>
                <a:lnTo>
                  <a:pt x="3167" y="10473"/>
                </a:lnTo>
                <a:lnTo>
                  <a:pt x="0" y="6472"/>
                </a:lnTo>
                <a:lnTo>
                  <a:pt x="110313" y="0"/>
                </a:lnTo>
                <a:lnTo>
                  <a:pt x="182708" y="3620"/>
                </a:lnTo>
                <a:lnTo>
                  <a:pt x="11690" y="93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663849" y="1892620"/>
            <a:ext cx="182708" cy="10473"/>
          </a:xfrm>
          <a:custGeom>
            <a:avLst/>
            <a:gdLst/>
            <a:ahLst/>
            <a:cxnLst/>
            <a:rect l="l" t="t" r="r" b="b"/>
            <a:pathLst>
              <a:path w="182708" h="10473">
                <a:moveTo>
                  <a:pt x="182708" y="3620"/>
                </a:moveTo>
                <a:lnTo>
                  <a:pt x="110313" y="0"/>
                </a:lnTo>
                <a:lnTo>
                  <a:pt x="0" y="6472"/>
                </a:lnTo>
                <a:lnTo>
                  <a:pt x="3167" y="10473"/>
                </a:lnTo>
                <a:lnTo>
                  <a:pt x="11690" y="9367"/>
                </a:lnTo>
                <a:lnTo>
                  <a:pt x="182708" y="3620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601603" y="1804013"/>
            <a:ext cx="1301" cy="8"/>
          </a:xfrm>
          <a:custGeom>
            <a:avLst/>
            <a:gdLst/>
            <a:ahLst/>
            <a:cxnLst/>
            <a:rect l="l" t="t" r="r" b="b"/>
            <a:pathLst>
              <a:path w="1301" h="8">
                <a:moveTo>
                  <a:pt x="1301" y="8"/>
                </a:moveTo>
                <a:lnTo>
                  <a:pt x="0" y="0"/>
                </a:lnTo>
                <a:lnTo>
                  <a:pt x="1301" y="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602905" y="1804023"/>
            <a:ext cx="46153" cy="427"/>
          </a:xfrm>
          <a:custGeom>
            <a:avLst/>
            <a:gdLst/>
            <a:ahLst/>
            <a:cxnLst/>
            <a:rect l="l" t="t" r="r" b="b"/>
            <a:pathLst>
              <a:path w="46153" h="427">
                <a:moveTo>
                  <a:pt x="46153" y="317"/>
                </a:moveTo>
                <a:lnTo>
                  <a:pt x="8771" y="427"/>
                </a:lnTo>
                <a:lnTo>
                  <a:pt x="0" y="0"/>
                </a:lnTo>
                <a:lnTo>
                  <a:pt x="46153" y="3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649057" y="1803936"/>
            <a:ext cx="137056" cy="838"/>
          </a:xfrm>
          <a:custGeom>
            <a:avLst/>
            <a:gdLst/>
            <a:ahLst/>
            <a:cxnLst/>
            <a:rect l="l" t="t" r="r" b="b"/>
            <a:pathLst>
              <a:path w="137056" h="838">
                <a:moveTo>
                  <a:pt x="137056" y="0"/>
                </a:moveTo>
                <a:lnTo>
                  <a:pt x="63105" y="838"/>
                </a:lnTo>
                <a:lnTo>
                  <a:pt x="0" y="403"/>
                </a:lnTo>
                <a:lnTo>
                  <a:pt x="13705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601603" y="1803936"/>
            <a:ext cx="184511" cy="838"/>
          </a:xfrm>
          <a:custGeom>
            <a:avLst/>
            <a:gdLst/>
            <a:ahLst/>
            <a:cxnLst/>
            <a:rect l="l" t="t" r="r" b="b"/>
            <a:pathLst>
              <a:path w="184511" h="838">
                <a:moveTo>
                  <a:pt x="184511" y="0"/>
                </a:moveTo>
                <a:lnTo>
                  <a:pt x="110560" y="838"/>
                </a:lnTo>
                <a:lnTo>
                  <a:pt x="0" y="77"/>
                </a:lnTo>
                <a:lnTo>
                  <a:pt x="1117" y="77"/>
                </a:lnTo>
                <a:lnTo>
                  <a:pt x="10072" y="514"/>
                </a:lnTo>
                <a:lnTo>
                  <a:pt x="184511" y="0"/>
                </a:lnTo>
                <a:close/>
              </a:path>
            </a:pathLst>
          </a:custGeom>
          <a:ln w="70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044646" y="2595554"/>
            <a:ext cx="392302" cy="102600"/>
          </a:xfrm>
          <a:custGeom>
            <a:avLst/>
            <a:gdLst/>
            <a:ahLst/>
            <a:cxnLst/>
            <a:rect l="l" t="t" r="r" b="b"/>
            <a:pathLst>
              <a:path w="392302" h="102600">
                <a:moveTo>
                  <a:pt x="0" y="0"/>
                </a:moveTo>
                <a:lnTo>
                  <a:pt x="392302" y="59438"/>
                </a:lnTo>
                <a:lnTo>
                  <a:pt x="392302" y="102600"/>
                </a:lnTo>
                <a:lnTo>
                  <a:pt x="0" y="41365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044646" y="2595554"/>
            <a:ext cx="392302" cy="102600"/>
          </a:xfrm>
          <a:custGeom>
            <a:avLst/>
            <a:gdLst/>
            <a:ahLst/>
            <a:cxnLst/>
            <a:rect l="l" t="t" r="r" b="b"/>
            <a:pathLst>
              <a:path w="392302" h="102600">
                <a:moveTo>
                  <a:pt x="0" y="0"/>
                </a:moveTo>
                <a:lnTo>
                  <a:pt x="0" y="41365"/>
                </a:lnTo>
                <a:lnTo>
                  <a:pt x="392302" y="102600"/>
                </a:lnTo>
                <a:lnTo>
                  <a:pt x="392302" y="59438"/>
                </a:lnTo>
                <a:lnTo>
                  <a:pt x="0" y="0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641606" y="1759148"/>
            <a:ext cx="151989" cy="79223"/>
          </a:xfrm>
          <a:custGeom>
            <a:avLst/>
            <a:gdLst/>
            <a:ahLst/>
            <a:cxnLst/>
            <a:rect l="l" t="t" r="r" b="b"/>
            <a:pathLst>
              <a:path w="151989" h="79223">
                <a:moveTo>
                  <a:pt x="0" y="79223"/>
                </a:moveTo>
                <a:lnTo>
                  <a:pt x="0" y="0"/>
                </a:lnTo>
                <a:lnTo>
                  <a:pt x="151989" y="0"/>
                </a:lnTo>
                <a:lnTo>
                  <a:pt x="151989" y="73497"/>
                </a:lnTo>
                <a:lnTo>
                  <a:pt x="0" y="792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641606" y="1759148"/>
            <a:ext cx="151989" cy="79223"/>
          </a:xfrm>
          <a:custGeom>
            <a:avLst/>
            <a:gdLst/>
            <a:ahLst/>
            <a:cxnLst/>
            <a:rect l="l" t="t" r="r" b="b"/>
            <a:pathLst>
              <a:path w="151989" h="79223">
                <a:moveTo>
                  <a:pt x="0" y="79223"/>
                </a:moveTo>
                <a:lnTo>
                  <a:pt x="151989" y="73497"/>
                </a:lnTo>
                <a:lnTo>
                  <a:pt x="151989" y="0"/>
                </a:lnTo>
                <a:lnTo>
                  <a:pt x="0" y="0"/>
                </a:lnTo>
                <a:lnTo>
                  <a:pt x="0" y="79223"/>
                </a:lnTo>
                <a:close/>
              </a:path>
            </a:pathLst>
          </a:custGeom>
          <a:ln w="700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642504" y="857598"/>
            <a:ext cx="151989" cy="107256"/>
          </a:xfrm>
          <a:custGeom>
            <a:avLst/>
            <a:gdLst/>
            <a:ahLst/>
            <a:cxnLst/>
            <a:rect l="l" t="t" r="r" b="b"/>
            <a:pathLst>
              <a:path w="151989" h="107256">
                <a:moveTo>
                  <a:pt x="0" y="66926"/>
                </a:moveTo>
                <a:lnTo>
                  <a:pt x="0" y="0"/>
                </a:lnTo>
                <a:lnTo>
                  <a:pt x="151989" y="44676"/>
                </a:lnTo>
                <a:lnTo>
                  <a:pt x="151989" y="107256"/>
                </a:lnTo>
                <a:lnTo>
                  <a:pt x="0" y="669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642504" y="857598"/>
            <a:ext cx="151989" cy="107256"/>
          </a:xfrm>
          <a:custGeom>
            <a:avLst/>
            <a:gdLst/>
            <a:ahLst/>
            <a:cxnLst/>
            <a:rect l="l" t="t" r="r" b="b"/>
            <a:pathLst>
              <a:path w="151989" h="107256">
                <a:moveTo>
                  <a:pt x="0" y="66926"/>
                </a:moveTo>
                <a:lnTo>
                  <a:pt x="151989" y="107256"/>
                </a:lnTo>
                <a:lnTo>
                  <a:pt x="151989" y="44676"/>
                </a:lnTo>
                <a:lnTo>
                  <a:pt x="0" y="0"/>
                </a:lnTo>
                <a:lnTo>
                  <a:pt x="0" y="66926"/>
                </a:lnTo>
                <a:close/>
              </a:path>
            </a:pathLst>
          </a:custGeom>
          <a:ln w="698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462428" y="2601710"/>
            <a:ext cx="169138" cy="96141"/>
          </a:xfrm>
          <a:custGeom>
            <a:avLst/>
            <a:gdLst/>
            <a:ahLst/>
            <a:cxnLst/>
            <a:rect l="l" t="t" r="r" b="b"/>
            <a:pathLst>
              <a:path w="169138" h="96141">
                <a:moveTo>
                  <a:pt x="0" y="96141"/>
                </a:moveTo>
                <a:lnTo>
                  <a:pt x="0" y="50261"/>
                </a:lnTo>
                <a:lnTo>
                  <a:pt x="169138" y="0"/>
                </a:lnTo>
                <a:lnTo>
                  <a:pt x="168898" y="50324"/>
                </a:lnTo>
                <a:lnTo>
                  <a:pt x="0" y="961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462428" y="2601710"/>
            <a:ext cx="169138" cy="96141"/>
          </a:xfrm>
          <a:custGeom>
            <a:avLst/>
            <a:gdLst/>
            <a:ahLst/>
            <a:cxnLst/>
            <a:rect l="l" t="t" r="r" b="b"/>
            <a:pathLst>
              <a:path w="169138" h="96141">
                <a:moveTo>
                  <a:pt x="0" y="96141"/>
                </a:moveTo>
                <a:lnTo>
                  <a:pt x="168898" y="50324"/>
                </a:lnTo>
                <a:lnTo>
                  <a:pt x="169138" y="0"/>
                </a:lnTo>
                <a:lnTo>
                  <a:pt x="0" y="50261"/>
                </a:lnTo>
                <a:lnTo>
                  <a:pt x="0" y="96141"/>
                </a:lnTo>
                <a:close/>
              </a:path>
            </a:pathLst>
          </a:custGeom>
          <a:ln w="69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520444" y="994822"/>
            <a:ext cx="581078" cy="697286"/>
          </a:xfrm>
          <a:custGeom>
            <a:avLst/>
            <a:gdLst/>
            <a:ahLst/>
            <a:cxnLst/>
            <a:rect l="l" t="t" r="r" b="b"/>
            <a:pathLst>
              <a:path w="581078" h="697286">
                <a:moveTo>
                  <a:pt x="524201" y="697286"/>
                </a:moveTo>
                <a:lnTo>
                  <a:pt x="0" y="9959"/>
                </a:lnTo>
                <a:lnTo>
                  <a:pt x="55101" y="0"/>
                </a:lnTo>
                <a:lnTo>
                  <a:pt x="581078" y="696384"/>
                </a:lnTo>
                <a:lnTo>
                  <a:pt x="524201" y="6972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520444" y="994822"/>
            <a:ext cx="581078" cy="697286"/>
          </a:xfrm>
          <a:custGeom>
            <a:avLst/>
            <a:gdLst/>
            <a:ahLst/>
            <a:cxnLst/>
            <a:rect l="l" t="t" r="r" b="b"/>
            <a:pathLst>
              <a:path w="581078" h="697286">
                <a:moveTo>
                  <a:pt x="524201" y="697286"/>
                </a:moveTo>
                <a:lnTo>
                  <a:pt x="0" y="9959"/>
                </a:lnTo>
                <a:lnTo>
                  <a:pt x="55101" y="0"/>
                </a:lnTo>
                <a:lnTo>
                  <a:pt x="581078" y="696384"/>
                </a:lnTo>
                <a:lnTo>
                  <a:pt x="524201" y="697286"/>
                </a:lnTo>
                <a:close/>
              </a:path>
            </a:pathLst>
          </a:custGeom>
          <a:ln w="69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575547" y="994822"/>
            <a:ext cx="542653" cy="696384"/>
          </a:xfrm>
          <a:custGeom>
            <a:avLst/>
            <a:gdLst/>
            <a:ahLst/>
            <a:cxnLst/>
            <a:rect l="l" t="t" r="r" b="b"/>
            <a:pathLst>
              <a:path w="542653" h="696384">
                <a:moveTo>
                  <a:pt x="525977" y="696384"/>
                </a:moveTo>
                <a:lnTo>
                  <a:pt x="0" y="0"/>
                </a:lnTo>
                <a:lnTo>
                  <a:pt x="20584" y="3542"/>
                </a:lnTo>
                <a:lnTo>
                  <a:pt x="542653" y="696124"/>
                </a:lnTo>
                <a:lnTo>
                  <a:pt x="525977" y="69638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575547" y="994822"/>
            <a:ext cx="542653" cy="696384"/>
          </a:xfrm>
          <a:custGeom>
            <a:avLst/>
            <a:gdLst/>
            <a:ahLst/>
            <a:cxnLst/>
            <a:rect l="l" t="t" r="r" b="b"/>
            <a:pathLst>
              <a:path w="542653" h="696384">
                <a:moveTo>
                  <a:pt x="525977" y="696384"/>
                </a:moveTo>
                <a:lnTo>
                  <a:pt x="0" y="0"/>
                </a:lnTo>
                <a:lnTo>
                  <a:pt x="20584" y="3542"/>
                </a:lnTo>
                <a:lnTo>
                  <a:pt x="542653" y="696124"/>
                </a:lnTo>
                <a:lnTo>
                  <a:pt x="525977" y="696384"/>
                </a:lnTo>
                <a:close/>
              </a:path>
            </a:pathLst>
          </a:custGeom>
          <a:ln w="692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044646" y="1685896"/>
            <a:ext cx="392302" cy="85090"/>
          </a:xfrm>
          <a:custGeom>
            <a:avLst/>
            <a:gdLst/>
            <a:ahLst/>
            <a:cxnLst/>
            <a:rect l="l" t="t" r="r" b="b"/>
            <a:pathLst>
              <a:path w="392302" h="85090">
                <a:moveTo>
                  <a:pt x="0" y="9233"/>
                </a:moveTo>
                <a:lnTo>
                  <a:pt x="392302" y="0"/>
                </a:lnTo>
                <a:lnTo>
                  <a:pt x="392302" y="78075"/>
                </a:lnTo>
                <a:lnTo>
                  <a:pt x="0" y="85090"/>
                </a:lnTo>
                <a:lnTo>
                  <a:pt x="0" y="92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044646" y="1685896"/>
            <a:ext cx="392302" cy="85090"/>
          </a:xfrm>
          <a:custGeom>
            <a:avLst/>
            <a:gdLst/>
            <a:ahLst/>
            <a:cxnLst/>
            <a:rect l="l" t="t" r="r" b="b"/>
            <a:pathLst>
              <a:path w="392302" h="85090">
                <a:moveTo>
                  <a:pt x="0" y="9233"/>
                </a:moveTo>
                <a:lnTo>
                  <a:pt x="0" y="85090"/>
                </a:lnTo>
                <a:lnTo>
                  <a:pt x="392302" y="78075"/>
                </a:lnTo>
                <a:lnTo>
                  <a:pt x="392302" y="0"/>
                </a:lnTo>
                <a:lnTo>
                  <a:pt x="0" y="9233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462428" y="1697137"/>
            <a:ext cx="169138" cy="71828"/>
          </a:xfrm>
          <a:custGeom>
            <a:avLst/>
            <a:gdLst/>
            <a:ahLst/>
            <a:cxnLst/>
            <a:rect l="l" t="t" r="r" b="b"/>
            <a:pathLst>
              <a:path w="169138" h="71828">
                <a:moveTo>
                  <a:pt x="0" y="68912"/>
                </a:moveTo>
                <a:lnTo>
                  <a:pt x="0" y="0"/>
                </a:lnTo>
                <a:lnTo>
                  <a:pt x="169138" y="6233"/>
                </a:lnTo>
                <a:lnTo>
                  <a:pt x="168898" y="71828"/>
                </a:lnTo>
                <a:lnTo>
                  <a:pt x="0" y="689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462428" y="1697137"/>
            <a:ext cx="169138" cy="71828"/>
          </a:xfrm>
          <a:custGeom>
            <a:avLst/>
            <a:gdLst/>
            <a:ahLst/>
            <a:cxnLst/>
            <a:rect l="l" t="t" r="r" b="b"/>
            <a:pathLst>
              <a:path w="169138" h="71828">
                <a:moveTo>
                  <a:pt x="0" y="68912"/>
                </a:moveTo>
                <a:lnTo>
                  <a:pt x="168898" y="71828"/>
                </a:lnTo>
                <a:lnTo>
                  <a:pt x="169138" y="6233"/>
                </a:lnTo>
                <a:lnTo>
                  <a:pt x="0" y="0"/>
                </a:lnTo>
                <a:lnTo>
                  <a:pt x="0" y="68912"/>
                </a:lnTo>
                <a:close/>
              </a:path>
            </a:pathLst>
          </a:custGeom>
          <a:ln w="701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122548" y="2542412"/>
            <a:ext cx="147079" cy="58452"/>
          </a:xfrm>
          <a:custGeom>
            <a:avLst/>
            <a:gdLst/>
            <a:ahLst/>
            <a:cxnLst/>
            <a:rect l="l" t="t" r="r" b="b"/>
            <a:pathLst>
              <a:path w="147079" h="58452">
                <a:moveTo>
                  <a:pt x="733" y="58452"/>
                </a:moveTo>
                <a:lnTo>
                  <a:pt x="0" y="42372"/>
                </a:lnTo>
                <a:lnTo>
                  <a:pt x="147079" y="0"/>
                </a:lnTo>
                <a:lnTo>
                  <a:pt x="147079" y="16305"/>
                </a:lnTo>
                <a:lnTo>
                  <a:pt x="733" y="584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122548" y="2542412"/>
            <a:ext cx="147079" cy="58452"/>
          </a:xfrm>
          <a:custGeom>
            <a:avLst/>
            <a:gdLst/>
            <a:ahLst/>
            <a:cxnLst/>
            <a:rect l="l" t="t" r="r" b="b"/>
            <a:pathLst>
              <a:path w="147079" h="58452">
                <a:moveTo>
                  <a:pt x="733" y="58452"/>
                </a:moveTo>
                <a:lnTo>
                  <a:pt x="147079" y="16305"/>
                </a:lnTo>
                <a:lnTo>
                  <a:pt x="147079" y="0"/>
                </a:lnTo>
                <a:lnTo>
                  <a:pt x="0" y="42372"/>
                </a:lnTo>
                <a:lnTo>
                  <a:pt x="733" y="58452"/>
                </a:lnTo>
                <a:close/>
              </a:path>
            </a:pathLst>
          </a:custGeom>
          <a:ln w="70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058682" y="2450102"/>
            <a:ext cx="150508" cy="53219"/>
          </a:xfrm>
          <a:custGeom>
            <a:avLst/>
            <a:gdLst/>
            <a:ahLst/>
            <a:cxnLst/>
            <a:rect l="l" t="t" r="r" b="b"/>
            <a:pathLst>
              <a:path w="150508" h="53219">
                <a:moveTo>
                  <a:pt x="150508" y="16298"/>
                </a:moveTo>
                <a:lnTo>
                  <a:pt x="747" y="53219"/>
                </a:lnTo>
                <a:lnTo>
                  <a:pt x="0" y="37139"/>
                </a:lnTo>
                <a:lnTo>
                  <a:pt x="150508" y="0"/>
                </a:lnTo>
                <a:lnTo>
                  <a:pt x="150508" y="162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058682" y="2450102"/>
            <a:ext cx="150508" cy="53219"/>
          </a:xfrm>
          <a:custGeom>
            <a:avLst/>
            <a:gdLst/>
            <a:ahLst/>
            <a:cxnLst/>
            <a:rect l="l" t="t" r="r" b="b"/>
            <a:pathLst>
              <a:path w="150508" h="53219">
                <a:moveTo>
                  <a:pt x="150508" y="16298"/>
                </a:moveTo>
                <a:lnTo>
                  <a:pt x="150508" y="0"/>
                </a:lnTo>
                <a:lnTo>
                  <a:pt x="0" y="37139"/>
                </a:lnTo>
                <a:lnTo>
                  <a:pt x="747" y="53219"/>
                </a:lnTo>
                <a:lnTo>
                  <a:pt x="150508" y="16298"/>
                </a:lnTo>
                <a:close/>
              </a:path>
            </a:pathLst>
          </a:custGeom>
          <a:ln w="70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994825" y="2357791"/>
            <a:ext cx="153929" cy="47986"/>
          </a:xfrm>
          <a:custGeom>
            <a:avLst/>
            <a:gdLst/>
            <a:ahLst/>
            <a:cxnLst/>
            <a:rect l="l" t="t" r="r" b="b"/>
            <a:pathLst>
              <a:path w="153929" h="47986">
                <a:moveTo>
                  <a:pt x="153929" y="16305"/>
                </a:moveTo>
                <a:lnTo>
                  <a:pt x="740" y="47986"/>
                </a:lnTo>
                <a:lnTo>
                  <a:pt x="0" y="31906"/>
                </a:lnTo>
                <a:lnTo>
                  <a:pt x="153929" y="0"/>
                </a:lnTo>
                <a:lnTo>
                  <a:pt x="153929" y="16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994825" y="2357791"/>
            <a:ext cx="153929" cy="47986"/>
          </a:xfrm>
          <a:custGeom>
            <a:avLst/>
            <a:gdLst/>
            <a:ahLst/>
            <a:cxnLst/>
            <a:rect l="l" t="t" r="r" b="b"/>
            <a:pathLst>
              <a:path w="153929" h="47986">
                <a:moveTo>
                  <a:pt x="153929" y="16305"/>
                </a:moveTo>
                <a:lnTo>
                  <a:pt x="153929" y="0"/>
                </a:lnTo>
                <a:lnTo>
                  <a:pt x="0" y="31906"/>
                </a:lnTo>
                <a:lnTo>
                  <a:pt x="740" y="47986"/>
                </a:lnTo>
                <a:lnTo>
                  <a:pt x="153929" y="16305"/>
                </a:lnTo>
                <a:close/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930966" y="2265481"/>
            <a:ext cx="157344" cy="42760"/>
          </a:xfrm>
          <a:custGeom>
            <a:avLst/>
            <a:gdLst/>
            <a:ahLst/>
            <a:cxnLst/>
            <a:rect l="l" t="t" r="r" b="b"/>
            <a:pathLst>
              <a:path w="157344" h="42760">
                <a:moveTo>
                  <a:pt x="157344" y="16298"/>
                </a:moveTo>
                <a:lnTo>
                  <a:pt x="740" y="42760"/>
                </a:lnTo>
                <a:lnTo>
                  <a:pt x="0" y="26680"/>
                </a:lnTo>
                <a:lnTo>
                  <a:pt x="157344" y="0"/>
                </a:lnTo>
                <a:lnTo>
                  <a:pt x="157344" y="162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930966" y="2265481"/>
            <a:ext cx="157344" cy="42760"/>
          </a:xfrm>
          <a:custGeom>
            <a:avLst/>
            <a:gdLst/>
            <a:ahLst/>
            <a:cxnLst/>
            <a:rect l="l" t="t" r="r" b="b"/>
            <a:pathLst>
              <a:path w="157344" h="42760">
                <a:moveTo>
                  <a:pt x="157344" y="16298"/>
                </a:moveTo>
                <a:lnTo>
                  <a:pt x="157344" y="0"/>
                </a:lnTo>
                <a:lnTo>
                  <a:pt x="0" y="26680"/>
                </a:lnTo>
                <a:lnTo>
                  <a:pt x="740" y="42760"/>
                </a:lnTo>
                <a:lnTo>
                  <a:pt x="157344" y="16298"/>
                </a:lnTo>
                <a:close/>
              </a:path>
            </a:pathLst>
          </a:custGeom>
          <a:ln w="70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867115" y="2173170"/>
            <a:ext cx="160759" cy="37534"/>
          </a:xfrm>
          <a:custGeom>
            <a:avLst/>
            <a:gdLst/>
            <a:ahLst/>
            <a:cxnLst/>
            <a:rect l="l" t="t" r="r" b="b"/>
            <a:pathLst>
              <a:path w="160759" h="37534">
                <a:moveTo>
                  <a:pt x="160759" y="16305"/>
                </a:moveTo>
                <a:lnTo>
                  <a:pt x="733" y="37534"/>
                </a:lnTo>
                <a:lnTo>
                  <a:pt x="0" y="21440"/>
                </a:lnTo>
                <a:lnTo>
                  <a:pt x="160759" y="0"/>
                </a:lnTo>
                <a:lnTo>
                  <a:pt x="160759" y="16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867115" y="2173170"/>
            <a:ext cx="160759" cy="37534"/>
          </a:xfrm>
          <a:custGeom>
            <a:avLst/>
            <a:gdLst/>
            <a:ahLst/>
            <a:cxnLst/>
            <a:rect l="l" t="t" r="r" b="b"/>
            <a:pathLst>
              <a:path w="160759" h="37534">
                <a:moveTo>
                  <a:pt x="160759" y="16305"/>
                </a:moveTo>
                <a:lnTo>
                  <a:pt x="160759" y="0"/>
                </a:lnTo>
                <a:lnTo>
                  <a:pt x="0" y="21440"/>
                </a:lnTo>
                <a:lnTo>
                  <a:pt x="733" y="37534"/>
                </a:lnTo>
                <a:lnTo>
                  <a:pt x="160759" y="16305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803250" y="2080868"/>
            <a:ext cx="164181" cy="32293"/>
          </a:xfrm>
          <a:custGeom>
            <a:avLst/>
            <a:gdLst/>
            <a:ahLst/>
            <a:cxnLst/>
            <a:rect l="l" t="t" r="r" b="b"/>
            <a:pathLst>
              <a:path w="164181" h="32293">
                <a:moveTo>
                  <a:pt x="164181" y="16291"/>
                </a:moveTo>
                <a:lnTo>
                  <a:pt x="740" y="32293"/>
                </a:lnTo>
                <a:lnTo>
                  <a:pt x="0" y="16206"/>
                </a:lnTo>
                <a:lnTo>
                  <a:pt x="164181" y="0"/>
                </a:lnTo>
                <a:lnTo>
                  <a:pt x="164181" y="162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803250" y="2080868"/>
            <a:ext cx="164181" cy="32293"/>
          </a:xfrm>
          <a:custGeom>
            <a:avLst/>
            <a:gdLst/>
            <a:ahLst/>
            <a:cxnLst/>
            <a:rect l="l" t="t" r="r" b="b"/>
            <a:pathLst>
              <a:path w="164181" h="32293">
                <a:moveTo>
                  <a:pt x="164181" y="16291"/>
                </a:moveTo>
                <a:lnTo>
                  <a:pt x="164181" y="0"/>
                </a:lnTo>
                <a:lnTo>
                  <a:pt x="0" y="16206"/>
                </a:lnTo>
                <a:lnTo>
                  <a:pt x="740" y="32293"/>
                </a:lnTo>
                <a:lnTo>
                  <a:pt x="164181" y="16291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739399" y="1988551"/>
            <a:ext cx="167595" cy="27067"/>
          </a:xfrm>
          <a:custGeom>
            <a:avLst/>
            <a:gdLst/>
            <a:ahLst/>
            <a:cxnLst/>
            <a:rect l="l" t="t" r="r" b="b"/>
            <a:pathLst>
              <a:path w="167595" h="27067">
                <a:moveTo>
                  <a:pt x="167595" y="16298"/>
                </a:moveTo>
                <a:lnTo>
                  <a:pt x="733" y="27067"/>
                </a:lnTo>
                <a:lnTo>
                  <a:pt x="0" y="10980"/>
                </a:lnTo>
                <a:lnTo>
                  <a:pt x="167595" y="0"/>
                </a:lnTo>
                <a:lnTo>
                  <a:pt x="167595" y="162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739399" y="1988551"/>
            <a:ext cx="167595" cy="27067"/>
          </a:xfrm>
          <a:custGeom>
            <a:avLst/>
            <a:gdLst/>
            <a:ahLst/>
            <a:cxnLst/>
            <a:rect l="l" t="t" r="r" b="b"/>
            <a:pathLst>
              <a:path w="167595" h="27067">
                <a:moveTo>
                  <a:pt x="167595" y="16298"/>
                </a:moveTo>
                <a:lnTo>
                  <a:pt x="167595" y="0"/>
                </a:lnTo>
                <a:lnTo>
                  <a:pt x="0" y="10980"/>
                </a:lnTo>
                <a:lnTo>
                  <a:pt x="733" y="27067"/>
                </a:lnTo>
                <a:lnTo>
                  <a:pt x="167595" y="16298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675541" y="1896240"/>
            <a:ext cx="171017" cy="21841"/>
          </a:xfrm>
          <a:custGeom>
            <a:avLst/>
            <a:gdLst/>
            <a:ahLst/>
            <a:cxnLst/>
            <a:rect l="l" t="t" r="r" b="b"/>
            <a:pathLst>
              <a:path w="171017" h="21841">
                <a:moveTo>
                  <a:pt x="171017" y="16305"/>
                </a:moveTo>
                <a:lnTo>
                  <a:pt x="740" y="21841"/>
                </a:lnTo>
                <a:lnTo>
                  <a:pt x="0" y="5747"/>
                </a:lnTo>
                <a:lnTo>
                  <a:pt x="171017" y="0"/>
                </a:lnTo>
                <a:lnTo>
                  <a:pt x="171017" y="16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675541" y="1896240"/>
            <a:ext cx="171017" cy="21841"/>
          </a:xfrm>
          <a:custGeom>
            <a:avLst/>
            <a:gdLst/>
            <a:ahLst/>
            <a:cxnLst/>
            <a:rect l="l" t="t" r="r" b="b"/>
            <a:pathLst>
              <a:path w="171017" h="21841">
                <a:moveTo>
                  <a:pt x="171017" y="16305"/>
                </a:moveTo>
                <a:lnTo>
                  <a:pt x="171017" y="0"/>
                </a:lnTo>
                <a:lnTo>
                  <a:pt x="0" y="5747"/>
                </a:lnTo>
                <a:lnTo>
                  <a:pt x="740" y="21841"/>
                </a:lnTo>
                <a:lnTo>
                  <a:pt x="171017" y="16305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611675" y="1803937"/>
            <a:ext cx="174438" cy="16601"/>
          </a:xfrm>
          <a:custGeom>
            <a:avLst/>
            <a:gdLst/>
            <a:ahLst/>
            <a:cxnLst/>
            <a:rect l="l" t="t" r="r" b="b"/>
            <a:pathLst>
              <a:path w="174438" h="16601">
                <a:moveTo>
                  <a:pt x="740" y="16601"/>
                </a:moveTo>
                <a:lnTo>
                  <a:pt x="0" y="514"/>
                </a:lnTo>
                <a:lnTo>
                  <a:pt x="174438" y="0"/>
                </a:lnTo>
                <a:lnTo>
                  <a:pt x="174438" y="16298"/>
                </a:lnTo>
                <a:lnTo>
                  <a:pt x="740" y="166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611675" y="1803937"/>
            <a:ext cx="174438" cy="16601"/>
          </a:xfrm>
          <a:custGeom>
            <a:avLst/>
            <a:gdLst/>
            <a:ahLst/>
            <a:cxnLst/>
            <a:rect l="l" t="t" r="r" b="b"/>
            <a:pathLst>
              <a:path w="174438" h="16601">
                <a:moveTo>
                  <a:pt x="740" y="16601"/>
                </a:moveTo>
                <a:lnTo>
                  <a:pt x="174438" y="16298"/>
                </a:lnTo>
                <a:lnTo>
                  <a:pt x="174438" y="0"/>
                </a:lnTo>
                <a:lnTo>
                  <a:pt x="0" y="514"/>
                </a:lnTo>
                <a:lnTo>
                  <a:pt x="740" y="16601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609935" y="1001437"/>
            <a:ext cx="140689" cy="49345"/>
          </a:xfrm>
          <a:custGeom>
            <a:avLst/>
            <a:gdLst/>
            <a:ahLst/>
            <a:cxnLst/>
            <a:rect l="l" t="t" r="r" b="b"/>
            <a:pathLst>
              <a:path w="140689" h="49345">
                <a:moveTo>
                  <a:pt x="0" y="15248"/>
                </a:moveTo>
                <a:lnTo>
                  <a:pt x="68" y="0"/>
                </a:lnTo>
                <a:lnTo>
                  <a:pt x="140689" y="33047"/>
                </a:lnTo>
                <a:lnTo>
                  <a:pt x="140689" y="49345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609935" y="1001437"/>
            <a:ext cx="140689" cy="49345"/>
          </a:xfrm>
          <a:custGeom>
            <a:avLst/>
            <a:gdLst/>
            <a:ahLst/>
            <a:cxnLst/>
            <a:rect l="l" t="t" r="r" b="b"/>
            <a:pathLst>
              <a:path w="140689" h="49345">
                <a:moveTo>
                  <a:pt x="0" y="15248"/>
                </a:moveTo>
                <a:lnTo>
                  <a:pt x="140689" y="49345"/>
                </a:lnTo>
                <a:lnTo>
                  <a:pt x="140689" y="33047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673380" y="1085597"/>
            <a:ext cx="140216" cy="44936"/>
          </a:xfrm>
          <a:custGeom>
            <a:avLst/>
            <a:gdLst/>
            <a:ahLst/>
            <a:cxnLst/>
            <a:rect l="l" t="t" r="r" b="b"/>
            <a:pathLst>
              <a:path w="140216" h="44936">
                <a:moveTo>
                  <a:pt x="0" y="15248"/>
                </a:moveTo>
                <a:lnTo>
                  <a:pt x="68" y="0"/>
                </a:lnTo>
                <a:lnTo>
                  <a:pt x="140216" y="28638"/>
                </a:lnTo>
                <a:lnTo>
                  <a:pt x="140216" y="44936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673380" y="1085597"/>
            <a:ext cx="140216" cy="44936"/>
          </a:xfrm>
          <a:custGeom>
            <a:avLst/>
            <a:gdLst/>
            <a:ahLst/>
            <a:cxnLst/>
            <a:rect l="l" t="t" r="r" b="b"/>
            <a:pathLst>
              <a:path w="140216" h="44936">
                <a:moveTo>
                  <a:pt x="0" y="15248"/>
                </a:moveTo>
                <a:lnTo>
                  <a:pt x="140216" y="44936"/>
                </a:lnTo>
                <a:lnTo>
                  <a:pt x="140216" y="28638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736828" y="1169764"/>
            <a:ext cx="139743" cy="40520"/>
          </a:xfrm>
          <a:custGeom>
            <a:avLst/>
            <a:gdLst/>
            <a:ahLst/>
            <a:cxnLst/>
            <a:rect l="l" t="t" r="r" b="b"/>
            <a:pathLst>
              <a:path w="139743" h="40520">
                <a:moveTo>
                  <a:pt x="0" y="15248"/>
                </a:moveTo>
                <a:lnTo>
                  <a:pt x="68" y="0"/>
                </a:lnTo>
                <a:lnTo>
                  <a:pt x="139743" y="24215"/>
                </a:lnTo>
                <a:lnTo>
                  <a:pt x="139743" y="40520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736828" y="1169764"/>
            <a:ext cx="139743" cy="40520"/>
          </a:xfrm>
          <a:custGeom>
            <a:avLst/>
            <a:gdLst/>
            <a:ahLst/>
            <a:cxnLst/>
            <a:rect l="l" t="t" r="r" b="b"/>
            <a:pathLst>
              <a:path w="139743" h="40520">
                <a:moveTo>
                  <a:pt x="0" y="15248"/>
                </a:moveTo>
                <a:lnTo>
                  <a:pt x="139743" y="40520"/>
                </a:lnTo>
                <a:lnTo>
                  <a:pt x="139743" y="24215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800275" y="1253934"/>
            <a:ext cx="139263" cy="36097"/>
          </a:xfrm>
          <a:custGeom>
            <a:avLst/>
            <a:gdLst/>
            <a:ahLst/>
            <a:cxnLst/>
            <a:rect l="l" t="t" r="r" b="b"/>
            <a:pathLst>
              <a:path w="139263" h="36097">
                <a:moveTo>
                  <a:pt x="0" y="15248"/>
                </a:moveTo>
                <a:lnTo>
                  <a:pt x="68" y="0"/>
                </a:lnTo>
                <a:lnTo>
                  <a:pt x="139263" y="19805"/>
                </a:lnTo>
                <a:lnTo>
                  <a:pt x="139263" y="36097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800275" y="1253934"/>
            <a:ext cx="139263" cy="36097"/>
          </a:xfrm>
          <a:custGeom>
            <a:avLst/>
            <a:gdLst/>
            <a:ahLst/>
            <a:cxnLst/>
            <a:rect l="l" t="t" r="r" b="b"/>
            <a:pathLst>
              <a:path w="139263" h="36097">
                <a:moveTo>
                  <a:pt x="0" y="15248"/>
                </a:moveTo>
                <a:lnTo>
                  <a:pt x="139263" y="36097"/>
                </a:lnTo>
                <a:lnTo>
                  <a:pt x="139263" y="19805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863720" y="1338095"/>
            <a:ext cx="138796" cy="31688"/>
          </a:xfrm>
          <a:custGeom>
            <a:avLst/>
            <a:gdLst/>
            <a:ahLst/>
            <a:cxnLst/>
            <a:rect l="l" t="t" r="r" b="b"/>
            <a:pathLst>
              <a:path w="138796" h="31688">
                <a:moveTo>
                  <a:pt x="0" y="15248"/>
                </a:moveTo>
                <a:lnTo>
                  <a:pt x="68" y="0"/>
                </a:lnTo>
                <a:lnTo>
                  <a:pt x="138796" y="15389"/>
                </a:lnTo>
                <a:lnTo>
                  <a:pt x="138796" y="31688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863720" y="1338095"/>
            <a:ext cx="138796" cy="31688"/>
          </a:xfrm>
          <a:custGeom>
            <a:avLst/>
            <a:gdLst/>
            <a:ahLst/>
            <a:cxnLst/>
            <a:rect l="l" t="t" r="r" b="b"/>
            <a:pathLst>
              <a:path w="138796" h="31688">
                <a:moveTo>
                  <a:pt x="0" y="15248"/>
                </a:moveTo>
                <a:lnTo>
                  <a:pt x="138796" y="31688"/>
                </a:lnTo>
                <a:lnTo>
                  <a:pt x="138796" y="15389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927168" y="1421932"/>
            <a:ext cx="138323" cy="27271"/>
          </a:xfrm>
          <a:custGeom>
            <a:avLst/>
            <a:gdLst/>
            <a:ahLst/>
            <a:cxnLst/>
            <a:rect l="l" t="t" r="r" b="b"/>
            <a:pathLst>
              <a:path w="138323" h="27271">
                <a:moveTo>
                  <a:pt x="0" y="15248"/>
                </a:moveTo>
                <a:lnTo>
                  <a:pt x="68" y="0"/>
                </a:lnTo>
                <a:lnTo>
                  <a:pt x="138323" y="10973"/>
                </a:lnTo>
                <a:lnTo>
                  <a:pt x="138323" y="27271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927168" y="1421932"/>
            <a:ext cx="138323" cy="27271"/>
          </a:xfrm>
          <a:custGeom>
            <a:avLst/>
            <a:gdLst/>
            <a:ahLst/>
            <a:cxnLst/>
            <a:rect l="l" t="t" r="r" b="b"/>
            <a:pathLst>
              <a:path w="138323" h="27271">
                <a:moveTo>
                  <a:pt x="0" y="15248"/>
                </a:moveTo>
                <a:lnTo>
                  <a:pt x="138323" y="27271"/>
                </a:lnTo>
                <a:lnTo>
                  <a:pt x="138323" y="10973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990608" y="1506038"/>
            <a:ext cx="137857" cy="22855"/>
          </a:xfrm>
          <a:custGeom>
            <a:avLst/>
            <a:gdLst/>
            <a:ahLst/>
            <a:cxnLst/>
            <a:rect l="l" t="t" r="r" b="b"/>
            <a:pathLst>
              <a:path w="137857" h="22855">
                <a:moveTo>
                  <a:pt x="0" y="15248"/>
                </a:moveTo>
                <a:lnTo>
                  <a:pt x="75" y="0"/>
                </a:lnTo>
                <a:lnTo>
                  <a:pt x="137857" y="6550"/>
                </a:lnTo>
                <a:lnTo>
                  <a:pt x="137857" y="22855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990608" y="1506038"/>
            <a:ext cx="137857" cy="22855"/>
          </a:xfrm>
          <a:custGeom>
            <a:avLst/>
            <a:gdLst/>
            <a:ahLst/>
            <a:cxnLst/>
            <a:rect l="l" t="t" r="r" b="b"/>
            <a:pathLst>
              <a:path w="137857" h="22855">
                <a:moveTo>
                  <a:pt x="0" y="15248"/>
                </a:moveTo>
                <a:lnTo>
                  <a:pt x="137857" y="22855"/>
                </a:lnTo>
                <a:lnTo>
                  <a:pt x="137857" y="6550"/>
                </a:lnTo>
                <a:lnTo>
                  <a:pt x="75" y="0"/>
                </a:lnTo>
                <a:lnTo>
                  <a:pt x="0" y="15248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054054" y="1590135"/>
            <a:ext cx="137391" cy="18439"/>
          </a:xfrm>
          <a:custGeom>
            <a:avLst/>
            <a:gdLst/>
            <a:ahLst/>
            <a:cxnLst/>
            <a:rect l="l" t="t" r="r" b="b"/>
            <a:pathLst>
              <a:path w="137391" h="18439">
                <a:moveTo>
                  <a:pt x="0" y="15248"/>
                </a:moveTo>
                <a:lnTo>
                  <a:pt x="68" y="0"/>
                </a:lnTo>
                <a:lnTo>
                  <a:pt x="137391" y="2141"/>
                </a:lnTo>
                <a:lnTo>
                  <a:pt x="137391" y="18439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054054" y="1590135"/>
            <a:ext cx="137391" cy="18439"/>
          </a:xfrm>
          <a:custGeom>
            <a:avLst/>
            <a:gdLst/>
            <a:ahLst/>
            <a:cxnLst/>
            <a:rect l="l" t="t" r="r" b="b"/>
            <a:pathLst>
              <a:path w="137391" h="18439">
                <a:moveTo>
                  <a:pt x="0" y="15248"/>
                </a:moveTo>
                <a:lnTo>
                  <a:pt x="137391" y="18439"/>
                </a:lnTo>
                <a:lnTo>
                  <a:pt x="137391" y="2141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117501" y="1672486"/>
            <a:ext cx="136911" cy="17523"/>
          </a:xfrm>
          <a:custGeom>
            <a:avLst/>
            <a:gdLst/>
            <a:ahLst/>
            <a:cxnLst/>
            <a:rect l="l" t="t" r="r" b="b"/>
            <a:pathLst>
              <a:path w="136911" h="17523">
                <a:moveTo>
                  <a:pt x="0" y="17523"/>
                </a:moveTo>
                <a:lnTo>
                  <a:pt x="61" y="2275"/>
                </a:lnTo>
                <a:lnTo>
                  <a:pt x="136911" y="0"/>
                </a:lnTo>
                <a:lnTo>
                  <a:pt x="136911" y="16298"/>
                </a:lnTo>
                <a:lnTo>
                  <a:pt x="0" y="175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117501" y="1672486"/>
            <a:ext cx="136911" cy="17523"/>
          </a:xfrm>
          <a:custGeom>
            <a:avLst/>
            <a:gdLst/>
            <a:ahLst/>
            <a:cxnLst/>
            <a:rect l="l" t="t" r="r" b="b"/>
            <a:pathLst>
              <a:path w="136911" h="17523">
                <a:moveTo>
                  <a:pt x="0" y="17523"/>
                </a:moveTo>
                <a:lnTo>
                  <a:pt x="136911" y="16298"/>
                </a:lnTo>
                <a:lnTo>
                  <a:pt x="136911" y="0"/>
                </a:lnTo>
                <a:lnTo>
                  <a:pt x="61" y="2275"/>
                </a:lnTo>
                <a:lnTo>
                  <a:pt x="0" y="17523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962570" y="584712"/>
            <a:ext cx="22051" cy="386849"/>
          </a:xfrm>
          <a:custGeom>
            <a:avLst/>
            <a:gdLst/>
            <a:ahLst/>
            <a:cxnLst/>
            <a:rect l="l" t="t" r="r" b="b"/>
            <a:pathLst>
              <a:path w="22051" h="386849">
                <a:moveTo>
                  <a:pt x="22051" y="0"/>
                </a:moveTo>
                <a:lnTo>
                  <a:pt x="22051" y="383159"/>
                </a:lnTo>
                <a:lnTo>
                  <a:pt x="0" y="386849"/>
                </a:lnTo>
                <a:lnTo>
                  <a:pt x="0" y="0"/>
                </a:lnTo>
                <a:lnTo>
                  <a:pt x="2205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962570" y="584712"/>
            <a:ext cx="22051" cy="386849"/>
          </a:xfrm>
          <a:custGeom>
            <a:avLst/>
            <a:gdLst/>
            <a:ahLst/>
            <a:cxnLst/>
            <a:rect l="l" t="t" r="r" b="b"/>
            <a:pathLst>
              <a:path w="22051" h="386849">
                <a:moveTo>
                  <a:pt x="22051" y="0"/>
                </a:moveTo>
                <a:lnTo>
                  <a:pt x="0" y="0"/>
                </a:lnTo>
                <a:lnTo>
                  <a:pt x="0" y="386849"/>
                </a:lnTo>
                <a:lnTo>
                  <a:pt x="22051" y="383159"/>
                </a:lnTo>
                <a:lnTo>
                  <a:pt x="22051" y="0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4019770" y="450733"/>
            <a:ext cx="219543" cy="99501"/>
          </a:xfrm>
          <a:custGeom>
            <a:avLst/>
            <a:gdLst/>
            <a:ahLst/>
            <a:cxnLst/>
            <a:rect l="l" t="t" r="r" b="b"/>
            <a:pathLst>
              <a:path w="219543" h="99501">
                <a:moveTo>
                  <a:pt x="219543" y="75892"/>
                </a:moveTo>
                <a:lnTo>
                  <a:pt x="219543" y="99501"/>
                </a:lnTo>
                <a:lnTo>
                  <a:pt x="0" y="23602"/>
                </a:lnTo>
                <a:lnTo>
                  <a:pt x="0" y="0"/>
                </a:lnTo>
                <a:lnTo>
                  <a:pt x="219543" y="758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4019770" y="450733"/>
            <a:ext cx="219543" cy="99501"/>
          </a:xfrm>
          <a:custGeom>
            <a:avLst/>
            <a:gdLst/>
            <a:ahLst/>
            <a:cxnLst/>
            <a:rect l="l" t="t" r="r" b="b"/>
            <a:pathLst>
              <a:path w="219543" h="99501">
                <a:moveTo>
                  <a:pt x="219543" y="75892"/>
                </a:moveTo>
                <a:lnTo>
                  <a:pt x="0" y="0"/>
                </a:lnTo>
                <a:lnTo>
                  <a:pt x="0" y="23602"/>
                </a:lnTo>
                <a:lnTo>
                  <a:pt x="219543" y="99501"/>
                </a:lnTo>
                <a:lnTo>
                  <a:pt x="219543" y="75892"/>
                </a:lnTo>
                <a:close/>
              </a:path>
            </a:pathLst>
          </a:custGeom>
          <a:ln w="701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984621" y="660953"/>
            <a:ext cx="659062" cy="159405"/>
          </a:xfrm>
          <a:custGeom>
            <a:avLst/>
            <a:gdLst/>
            <a:ahLst/>
            <a:cxnLst/>
            <a:rect l="l" t="t" r="r" b="b"/>
            <a:pathLst>
              <a:path w="659062" h="159405">
                <a:moveTo>
                  <a:pt x="0" y="135803"/>
                </a:moveTo>
                <a:lnTo>
                  <a:pt x="659062" y="0"/>
                </a:lnTo>
                <a:lnTo>
                  <a:pt x="659062" y="23609"/>
                </a:lnTo>
                <a:lnTo>
                  <a:pt x="0" y="159405"/>
                </a:lnTo>
                <a:lnTo>
                  <a:pt x="0" y="1358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984621" y="660953"/>
            <a:ext cx="659062" cy="159405"/>
          </a:xfrm>
          <a:custGeom>
            <a:avLst/>
            <a:gdLst/>
            <a:ahLst/>
            <a:cxnLst/>
            <a:rect l="l" t="t" r="r" b="b"/>
            <a:pathLst>
              <a:path w="659062" h="159405">
                <a:moveTo>
                  <a:pt x="0" y="135803"/>
                </a:moveTo>
                <a:lnTo>
                  <a:pt x="659062" y="0"/>
                </a:lnTo>
                <a:lnTo>
                  <a:pt x="659062" y="23609"/>
                </a:lnTo>
                <a:lnTo>
                  <a:pt x="0" y="159405"/>
                </a:lnTo>
                <a:lnTo>
                  <a:pt x="0" y="135803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3972340" y="796290"/>
            <a:ext cx="671342" cy="197876"/>
          </a:xfrm>
          <a:custGeom>
            <a:avLst/>
            <a:gdLst/>
            <a:ahLst/>
            <a:cxnLst/>
            <a:rect l="l" t="t" r="r" b="b"/>
            <a:pathLst>
              <a:path w="671342" h="197876">
                <a:moveTo>
                  <a:pt x="671342" y="71532"/>
                </a:moveTo>
                <a:lnTo>
                  <a:pt x="0" y="197876"/>
                </a:lnTo>
                <a:lnTo>
                  <a:pt x="0" y="126343"/>
                </a:lnTo>
                <a:lnTo>
                  <a:pt x="671342" y="0"/>
                </a:lnTo>
                <a:lnTo>
                  <a:pt x="671342" y="715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972340" y="796290"/>
            <a:ext cx="671342" cy="197876"/>
          </a:xfrm>
          <a:custGeom>
            <a:avLst/>
            <a:gdLst/>
            <a:ahLst/>
            <a:cxnLst/>
            <a:rect l="l" t="t" r="r" b="b"/>
            <a:pathLst>
              <a:path w="671342" h="197876">
                <a:moveTo>
                  <a:pt x="671342" y="71532"/>
                </a:moveTo>
                <a:lnTo>
                  <a:pt x="0" y="197876"/>
                </a:lnTo>
                <a:lnTo>
                  <a:pt x="0" y="126343"/>
                </a:lnTo>
                <a:lnTo>
                  <a:pt x="671342" y="0"/>
                </a:lnTo>
                <a:lnTo>
                  <a:pt x="671342" y="71532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509838" y="749099"/>
            <a:ext cx="928935" cy="277536"/>
          </a:xfrm>
          <a:custGeom>
            <a:avLst/>
            <a:gdLst/>
            <a:ahLst/>
            <a:cxnLst/>
            <a:rect l="l" t="t" r="r" b="b"/>
            <a:pathLst>
              <a:path w="928935" h="277536">
                <a:moveTo>
                  <a:pt x="928935" y="99931"/>
                </a:moveTo>
                <a:lnTo>
                  <a:pt x="0" y="277536"/>
                </a:lnTo>
                <a:lnTo>
                  <a:pt x="0" y="180359"/>
                </a:lnTo>
                <a:lnTo>
                  <a:pt x="928935" y="0"/>
                </a:lnTo>
                <a:lnTo>
                  <a:pt x="928935" y="9993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509838" y="749099"/>
            <a:ext cx="928935" cy="277536"/>
          </a:xfrm>
          <a:custGeom>
            <a:avLst/>
            <a:gdLst/>
            <a:ahLst/>
            <a:cxnLst/>
            <a:rect l="l" t="t" r="r" b="b"/>
            <a:pathLst>
              <a:path w="928935" h="277536">
                <a:moveTo>
                  <a:pt x="928935" y="99931"/>
                </a:moveTo>
                <a:lnTo>
                  <a:pt x="0" y="277536"/>
                </a:lnTo>
                <a:lnTo>
                  <a:pt x="0" y="180359"/>
                </a:lnTo>
                <a:lnTo>
                  <a:pt x="928935" y="0"/>
                </a:lnTo>
                <a:lnTo>
                  <a:pt x="928935" y="99931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643684" y="796289"/>
            <a:ext cx="139187" cy="113715"/>
          </a:xfrm>
          <a:custGeom>
            <a:avLst/>
            <a:gdLst/>
            <a:ahLst/>
            <a:cxnLst/>
            <a:rect l="l" t="t" r="r" b="b"/>
            <a:pathLst>
              <a:path w="139187" h="113715">
                <a:moveTo>
                  <a:pt x="139187" y="113715"/>
                </a:moveTo>
                <a:lnTo>
                  <a:pt x="0" y="69694"/>
                </a:lnTo>
                <a:lnTo>
                  <a:pt x="0" y="0"/>
                </a:lnTo>
                <a:lnTo>
                  <a:pt x="139187" y="42182"/>
                </a:lnTo>
                <a:lnTo>
                  <a:pt x="139187" y="1137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643684" y="796289"/>
            <a:ext cx="139187" cy="113715"/>
          </a:xfrm>
          <a:custGeom>
            <a:avLst/>
            <a:gdLst/>
            <a:ahLst/>
            <a:cxnLst/>
            <a:rect l="l" t="t" r="r" b="b"/>
            <a:pathLst>
              <a:path w="139187" h="113715">
                <a:moveTo>
                  <a:pt x="139187" y="113715"/>
                </a:moveTo>
                <a:lnTo>
                  <a:pt x="0" y="69694"/>
                </a:lnTo>
                <a:lnTo>
                  <a:pt x="0" y="0"/>
                </a:lnTo>
                <a:lnTo>
                  <a:pt x="139187" y="42182"/>
                </a:lnTo>
                <a:lnTo>
                  <a:pt x="139187" y="113715"/>
                </a:lnTo>
                <a:close/>
              </a:path>
            </a:pathLst>
          </a:custGeom>
          <a:ln w="696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459346" y="1750733"/>
            <a:ext cx="0" cy="954981"/>
          </a:xfrm>
          <a:custGeom>
            <a:avLst/>
            <a:gdLst/>
            <a:ahLst/>
            <a:cxnLst/>
            <a:rect l="l" t="t" r="r" b="b"/>
            <a:pathLst>
              <a:path h="954981">
                <a:moveTo>
                  <a:pt x="0" y="954981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436945" y="1750733"/>
            <a:ext cx="44802" cy="954981"/>
          </a:xfrm>
          <a:custGeom>
            <a:avLst/>
            <a:gdLst/>
            <a:ahLst/>
            <a:cxnLst/>
            <a:rect l="l" t="t" r="r" b="b"/>
            <a:pathLst>
              <a:path w="44802" h="954981">
                <a:moveTo>
                  <a:pt x="44802" y="954981"/>
                </a:moveTo>
                <a:lnTo>
                  <a:pt x="0" y="954981"/>
                </a:lnTo>
                <a:lnTo>
                  <a:pt x="0" y="0"/>
                </a:lnTo>
                <a:lnTo>
                  <a:pt x="44802" y="0"/>
                </a:lnTo>
                <a:lnTo>
                  <a:pt x="44802" y="954981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805268" y="1750472"/>
            <a:ext cx="0" cy="854444"/>
          </a:xfrm>
          <a:custGeom>
            <a:avLst/>
            <a:gdLst/>
            <a:ahLst/>
            <a:cxnLst/>
            <a:rect l="l" t="t" r="r" b="b"/>
            <a:pathLst>
              <a:path h="854444">
                <a:moveTo>
                  <a:pt x="0" y="854444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782867" y="1750472"/>
            <a:ext cx="44802" cy="854444"/>
          </a:xfrm>
          <a:custGeom>
            <a:avLst/>
            <a:gdLst/>
            <a:ahLst/>
            <a:cxnLst/>
            <a:rect l="l" t="t" r="r" b="b"/>
            <a:pathLst>
              <a:path w="44802" h="854444">
                <a:moveTo>
                  <a:pt x="44802" y="854444"/>
                </a:moveTo>
                <a:lnTo>
                  <a:pt x="0" y="854444"/>
                </a:lnTo>
                <a:lnTo>
                  <a:pt x="0" y="0"/>
                </a:lnTo>
                <a:lnTo>
                  <a:pt x="44802" y="0"/>
                </a:lnTo>
                <a:lnTo>
                  <a:pt x="44802" y="854444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459346" y="795751"/>
            <a:ext cx="0" cy="954981"/>
          </a:xfrm>
          <a:custGeom>
            <a:avLst/>
            <a:gdLst/>
            <a:ahLst/>
            <a:cxnLst/>
            <a:rect l="l" t="t" r="r" b="b"/>
            <a:pathLst>
              <a:path h="954981">
                <a:moveTo>
                  <a:pt x="0" y="954981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436945" y="795751"/>
            <a:ext cx="44802" cy="954981"/>
          </a:xfrm>
          <a:custGeom>
            <a:avLst/>
            <a:gdLst/>
            <a:ahLst/>
            <a:cxnLst/>
            <a:rect l="l" t="t" r="r" b="b"/>
            <a:pathLst>
              <a:path w="44802" h="954981">
                <a:moveTo>
                  <a:pt x="44802" y="954981"/>
                </a:moveTo>
                <a:lnTo>
                  <a:pt x="0" y="954981"/>
                </a:lnTo>
                <a:lnTo>
                  <a:pt x="0" y="0"/>
                </a:lnTo>
                <a:lnTo>
                  <a:pt x="44802" y="0"/>
                </a:lnTo>
                <a:lnTo>
                  <a:pt x="44802" y="954981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805268" y="896021"/>
            <a:ext cx="0" cy="854451"/>
          </a:xfrm>
          <a:custGeom>
            <a:avLst/>
            <a:gdLst/>
            <a:ahLst/>
            <a:cxnLst/>
            <a:rect l="l" t="t" r="r" b="b"/>
            <a:pathLst>
              <a:path h="854451">
                <a:moveTo>
                  <a:pt x="0" y="854451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782867" y="896021"/>
            <a:ext cx="44802" cy="854451"/>
          </a:xfrm>
          <a:custGeom>
            <a:avLst/>
            <a:gdLst/>
            <a:ahLst/>
            <a:cxnLst/>
            <a:rect l="l" t="t" r="r" b="b"/>
            <a:pathLst>
              <a:path w="44802" h="854451">
                <a:moveTo>
                  <a:pt x="44802" y="854451"/>
                </a:moveTo>
                <a:lnTo>
                  <a:pt x="0" y="854451"/>
                </a:lnTo>
                <a:lnTo>
                  <a:pt x="0" y="0"/>
                </a:lnTo>
                <a:lnTo>
                  <a:pt x="44802" y="0"/>
                </a:lnTo>
                <a:lnTo>
                  <a:pt x="44802" y="854451"/>
                </a:lnTo>
                <a:close/>
              </a:path>
            </a:pathLst>
          </a:custGeom>
          <a:ln w="68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459346" y="303209"/>
            <a:ext cx="0" cy="492535"/>
          </a:xfrm>
          <a:custGeom>
            <a:avLst/>
            <a:gdLst/>
            <a:ahLst/>
            <a:cxnLst/>
            <a:rect l="l" t="t" r="r" b="b"/>
            <a:pathLst>
              <a:path h="492535">
                <a:moveTo>
                  <a:pt x="0" y="492535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436945" y="303209"/>
            <a:ext cx="44802" cy="492535"/>
          </a:xfrm>
          <a:custGeom>
            <a:avLst/>
            <a:gdLst/>
            <a:ahLst/>
            <a:cxnLst/>
            <a:rect l="l" t="t" r="r" b="b"/>
            <a:pathLst>
              <a:path w="44802" h="492535">
                <a:moveTo>
                  <a:pt x="44802" y="0"/>
                </a:moveTo>
                <a:lnTo>
                  <a:pt x="0" y="0"/>
                </a:lnTo>
                <a:lnTo>
                  <a:pt x="0" y="492535"/>
                </a:lnTo>
                <a:lnTo>
                  <a:pt x="44802" y="492535"/>
                </a:lnTo>
                <a:lnTo>
                  <a:pt x="44802" y="0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805268" y="429877"/>
            <a:ext cx="0" cy="466137"/>
          </a:xfrm>
          <a:custGeom>
            <a:avLst/>
            <a:gdLst/>
            <a:ahLst/>
            <a:cxnLst/>
            <a:rect l="l" t="t" r="r" b="b"/>
            <a:pathLst>
              <a:path h="466137">
                <a:moveTo>
                  <a:pt x="0" y="466137"/>
                </a:moveTo>
                <a:lnTo>
                  <a:pt x="0" y="0"/>
                </a:lnTo>
              </a:path>
            </a:pathLst>
          </a:custGeom>
          <a:ln w="4607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782867" y="429877"/>
            <a:ext cx="44802" cy="466137"/>
          </a:xfrm>
          <a:custGeom>
            <a:avLst/>
            <a:gdLst/>
            <a:ahLst/>
            <a:cxnLst/>
            <a:rect l="l" t="t" r="r" b="b"/>
            <a:pathLst>
              <a:path w="44802" h="466137">
                <a:moveTo>
                  <a:pt x="44802" y="0"/>
                </a:moveTo>
                <a:lnTo>
                  <a:pt x="0" y="0"/>
                </a:lnTo>
                <a:lnTo>
                  <a:pt x="0" y="466137"/>
                </a:lnTo>
                <a:lnTo>
                  <a:pt x="44802" y="466137"/>
                </a:lnTo>
                <a:lnTo>
                  <a:pt x="44802" y="0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481752" y="2551195"/>
            <a:ext cx="323863" cy="104185"/>
          </a:xfrm>
          <a:custGeom>
            <a:avLst/>
            <a:gdLst/>
            <a:ahLst/>
            <a:cxnLst/>
            <a:rect l="l" t="t" r="r" b="b"/>
            <a:pathLst>
              <a:path w="323863" h="104185">
                <a:moveTo>
                  <a:pt x="323863" y="0"/>
                </a:moveTo>
                <a:lnTo>
                  <a:pt x="323863" y="19876"/>
                </a:lnTo>
                <a:lnTo>
                  <a:pt x="0" y="104185"/>
                </a:lnTo>
                <a:lnTo>
                  <a:pt x="0" y="81998"/>
                </a:lnTo>
                <a:lnTo>
                  <a:pt x="32386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481752" y="2551195"/>
            <a:ext cx="323863" cy="104185"/>
          </a:xfrm>
          <a:custGeom>
            <a:avLst/>
            <a:gdLst/>
            <a:ahLst/>
            <a:cxnLst/>
            <a:rect l="l" t="t" r="r" b="b"/>
            <a:pathLst>
              <a:path w="323863" h="104185">
                <a:moveTo>
                  <a:pt x="323863" y="0"/>
                </a:moveTo>
                <a:lnTo>
                  <a:pt x="0" y="81998"/>
                </a:lnTo>
                <a:lnTo>
                  <a:pt x="0" y="104185"/>
                </a:lnTo>
                <a:lnTo>
                  <a:pt x="323863" y="19876"/>
                </a:lnTo>
                <a:lnTo>
                  <a:pt x="323863" y="0"/>
                </a:lnTo>
                <a:close/>
              </a:path>
            </a:pathLst>
          </a:custGeom>
          <a:ln w="70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481752" y="2443304"/>
            <a:ext cx="323863" cy="93000"/>
          </a:xfrm>
          <a:custGeom>
            <a:avLst/>
            <a:gdLst/>
            <a:ahLst/>
            <a:cxnLst/>
            <a:rect l="l" t="t" r="r" b="b"/>
            <a:pathLst>
              <a:path w="323863" h="93000">
                <a:moveTo>
                  <a:pt x="323863" y="19876"/>
                </a:moveTo>
                <a:lnTo>
                  <a:pt x="0" y="93000"/>
                </a:lnTo>
                <a:lnTo>
                  <a:pt x="0" y="70814"/>
                </a:lnTo>
                <a:lnTo>
                  <a:pt x="323863" y="0"/>
                </a:lnTo>
                <a:lnTo>
                  <a:pt x="323863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481752" y="2443304"/>
            <a:ext cx="323863" cy="93000"/>
          </a:xfrm>
          <a:custGeom>
            <a:avLst/>
            <a:gdLst/>
            <a:ahLst/>
            <a:cxnLst/>
            <a:rect l="l" t="t" r="r" b="b"/>
            <a:pathLst>
              <a:path w="323863" h="93000">
                <a:moveTo>
                  <a:pt x="323863" y="19876"/>
                </a:moveTo>
                <a:lnTo>
                  <a:pt x="323863" y="0"/>
                </a:lnTo>
                <a:lnTo>
                  <a:pt x="0" y="70814"/>
                </a:lnTo>
                <a:lnTo>
                  <a:pt x="0" y="93000"/>
                </a:lnTo>
                <a:lnTo>
                  <a:pt x="323863" y="19876"/>
                </a:lnTo>
                <a:close/>
              </a:path>
            </a:pathLst>
          </a:custGeom>
          <a:ln w="7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481752" y="2335421"/>
            <a:ext cx="323863" cy="81808"/>
          </a:xfrm>
          <a:custGeom>
            <a:avLst/>
            <a:gdLst/>
            <a:ahLst/>
            <a:cxnLst/>
            <a:rect l="l" t="t" r="r" b="b"/>
            <a:pathLst>
              <a:path w="323863" h="81808">
                <a:moveTo>
                  <a:pt x="323863" y="19869"/>
                </a:moveTo>
                <a:lnTo>
                  <a:pt x="0" y="81808"/>
                </a:lnTo>
                <a:lnTo>
                  <a:pt x="0" y="59615"/>
                </a:lnTo>
                <a:lnTo>
                  <a:pt x="323863" y="0"/>
                </a:lnTo>
                <a:lnTo>
                  <a:pt x="323863" y="19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481752" y="2335421"/>
            <a:ext cx="323863" cy="81808"/>
          </a:xfrm>
          <a:custGeom>
            <a:avLst/>
            <a:gdLst/>
            <a:ahLst/>
            <a:cxnLst/>
            <a:rect l="l" t="t" r="r" b="b"/>
            <a:pathLst>
              <a:path w="323863" h="81808">
                <a:moveTo>
                  <a:pt x="323863" y="19869"/>
                </a:moveTo>
                <a:lnTo>
                  <a:pt x="323863" y="0"/>
                </a:lnTo>
                <a:lnTo>
                  <a:pt x="0" y="59615"/>
                </a:lnTo>
                <a:lnTo>
                  <a:pt x="0" y="81808"/>
                </a:lnTo>
                <a:lnTo>
                  <a:pt x="323863" y="19869"/>
                </a:lnTo>
                <a:close/>
              </a:path>
            </a:pathLst>
          </a:custGeom>
          <a:ln w="7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481752" y="2227531"/>
            <a:ext cx="323863" cy="70630"/>
          </a:xfrm>
          <a:custGeom>
            <a:avLst/>
            <a:gdLst/>
            <a:ahLst/>
            <a:cxnLst/>
            <a:rect l="l" t="t" r="r" b="b"/>
            <a:pathLst>
              <a:path w="323863" h="70630">
                <a:moveTo>
                  <a:pt x="323863" y="19876"/>
                </a:moveTo>
                <a:lnTo>
                  <a:pt x="0" y="70630"/>
                </a:lnTo>
                <a:lnTo>
                  <a:pt x="0" y="48437"/>
                </a:lnTo>
                <a:lnTo>
                  <a:pt x="323863" y="0"/>
                </a:lnTo>
                <a:lnTo>
                  <a:pt x="323863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481752" y="2227531"/>
            <a:ext cx="323863" cy="70630"/>
          </a:xfrm>
          <a:custGeom>
            <a:avLst/>
            <a:gdLst/>
            <a:ahLst/>
            <a:cxnLst/>
            <a:rect l="l" t="t" r="r" b="b"/>
            <a:pathLst>
              <a:path w="323863" h="70630">
                <a:moveTo>
                  <a:pt x="323863" y="19876"/>
                </a:moveTo>
                <a:lnTo>
                  <a:pt x="323863" y="0"/>
                </a:lnTo>
                <a:lnTo>
                  <a:pt x="0" y="48437"/>
                </a:lnTo>
                <a:lnTo>
                  <a:pt x="0" y="70630"/>
                </a:lnTo>
                <a:lnTo>
                  <a:pt x="323863" y="19876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481752" y="2119649"/>
            <a:ext cx="323863" cy="59431"/>
          </a:xfrm>
          <a:custGeom>
            <a:avLst/>
            <a:gdLst/>
            <a:ahLst/>
            <a:cxnLst/>
            <a:rect l="l" t="t" r="r" b="b"/>
            <a:pathLst>
              <a:path w="323863" h="59431">
                <a:moveTo>
                  <a:pt x="323863" y="19869"/>
                </a:moveTo>
                <a:lnTo>
                  <a:pt x="0" y="59431"/>
                </a:lnTo>
                <a:lnTo>
                  <a:pt x="0" y="37245"/>
                </a:lnTo>
                <a:lnTo>
                  <a:pt x="323863" y="0"/>
                </a:lnTo>
                <a:lnTo>
                  <a:pt x="323863" y="19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481752" y="2119649"/>
            <a:ext cx="323863" cy="59431"/>
          </a:xfrm>
          <a:custGeom>
            <a:avLst/>
            <a:gdLst/>
            <a:ahLst/>
            <a:cxnLst/>
            <a:rect l="l" t="t" r="r" b="b"/>
            <a:pathLst>
              <a:path w="323863" h="59431">
                <a:moveTo>
                  <a:pt x="323863" y="19869"/>
                </a:moveTo>
                <a:lnTo>
                  <a:pt x="323863" y="0"/>
                </a:lnTo>
                <a:lnTo>
                  <a:pt x="0" y="37245"/>
                </a:lnTo>
                <a:lnTo>
                  <a:pt x="0" y="59431"/>
                </a:lnTo>
                <a:lnTo>
                  <a:pt x="323863" y="19869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481752" y="2011750"/>
            <a:ext cx="323863" cy="48254"/>
          </a:xfrm>
          <a:custGeom>
            <a:avLst/>
            <a:gdLst/>
            <a:ahLst/>
            <a:cxnLst/>
            <a:rect l="l" t="t" r="r" b="b"/>
            <a:pathLst>
              <a:path w="323863" h="48254">
                <a:moveTo>
                  <a:pt x="323863" y="19876"/>
                </a:moveTo>
                <a:lnTo>
                  <a:pt x="0" y="48254"/>
                </a:lnTo>
                <a:lnTo>
                  <a:pt x="0" y="26067"/>
                </a:lnTo>
                <a:lnTo>
                  <a:pt x="323863" y="0"/>
                </a:lnTo>
                <a:lnTo>
                  <a:pt x="323863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481752" y="2011750"/>
            <a:ext cx="323863" cy="48254"/>
          </a:xfrm>
          <a:custGeom>
            <a:avLst/>
            <a:gdLst/>
            <a:ahLst/>
            <a:cxnLst/>
            <a:rect l="l" t="t" r="r" b="b"/>
            <a:pathLst>
              <a:path w="323863" h="48254">
                <a:moveTo>
                  <a:pt x="323863" y="19876"/>
                </a:moveTo>
                <a:lnTo>
                  <a:pt x="323863" y="0"/>
                </a:lnTo>
                <a:lnTo>
                  <a:pt x="0" y="26067"/>
                </a:lnTo>
                <a:lnTo>
                  <a:pt x="0" y="48254"/>
                </a:lnTo>
                <a:lnTo>
                  <a:pt x="323863" y="19876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481752" y="1903501"/>
            <a:ext cx="323863" cy="37062"/>
          </a:xfrm>
          <a:custGeom>
            <a:avLst/>
            <a:gdLst/>
            <a:ahLst/>
            <a:cxnLst/>
            <a:rect l="l" t="t" r="r" b="b"/>
            <a:pathLst>
              <a:path w="323863" h="37062">
                <a:moveTo>
                  <a:pt x="323863" y="19876"/>
                </a:moveTo>
                <a:lnTo>
                  <a:pt x="0" y="37062"/>
                </a:lnTo>
                <a:lnTo>
                  <a:pt x="0" y="14875"/>
                </a:lnTo>
                <a:lnTo>
                  <a:pt x="323863" y="0"/>
                </a:lnTo>
                <a:lnTo>
                  <a:pt x="323863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481752" y="1903501"/>
            <a:ext cx="323863" cy="37062"/>
          </a:xfrm>
          <a:custGeom>
            <a:avLst/>
            <a:gdLst/>
            <a:ahLst/>
            <a:cxnLst/>
            <a:rect l="l" t="t" r="r" b="b"/>
            <a:pathLst>
              <a:path w="323863" h="37062">
                <a:moveTo>
                  <a:pt x="323863" y="19876"/>
                </a:moveTo>
                <a:lnTo>
                  <a:pt x="323863" y="0"/>
                </a:lnTo>
                <a:lnTo>
                  <a:pt x="0" y="14875"/>
                </a:lnTo>
                <a:lnTo>
                  <a:pt x="0" y="37062"/>
                </a:lnTo>
                <a:lnTo>
                  <a:pt x="323863" y="19876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481752" y="1795554"/>
            <a:ext cx="323863" cy="25870"/>
          </a:xfrm>
          <a:custGeom>
            <a:avLst/>
            <a:gdLst/>
            <a:ahLst/>
            <a:cxnLst/>
            <a:rect l="l" t="t" r="r" b="b"/>
            <a:pathLst>
              <a:path w="323863" h="25870">
                <a:moveTo>
                  <a:pt x="323863" y="19869"/>
                </a:moveTo>
                <a:lnTo>
                  <a:pt x="0" y="25870"/>
                </a:lnTo>
                <a:lnTo>
                  <a:pt x="0" y="3683"/>
                </a:lnTo>
                <a:lnTo>
                  <a:pt x="323863" y="0"/>
                </a:lnTo>
                <a:lnTo>
                  <a:pt x="323863" y="19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481752" y="1795554"/>
            <a:ext cx="323863" cy="25870"/>
          </a:xfrm>
          <a:custGeom>
            <a:avLst/>
            <a:gdLst/>
            <a:ahLst/>
            <a:cxnLst/>
            <a:rect l="l" t="t" r="r" b="b"/>
            <a:pathLst>
              <a:path w="323863" h="25870">
                <a:moveTo>
                  <a:pt x="323863" y="19869"/>
                </a:moveTo>
                <a:lnTo>
                  <a:pt x="323863" y="0"/>
                </a:lnTo>
                <a:lnTo>
                  <a:pt x="0" y="3683"/>
                </a:lnTo>
                <a:lnTo>
                  <a:pt x="0" y="25870"/>
                </a:lnTo>
                <a:lnTo>
                  <a:pt x="323863" y="19869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481752" y="1681262"/>
            <a:ext cx="323863" cy="27370"/>
          </a:xfrm>
          <a:custGeom>
            <a:avLst/>
            <a:gdLst/>
            <a:ahLst/>
            <a:cxnLst/>
            <a:rect l="l" t="t" r="r" b="b"/>
            <a:pathLst>
              <a:path w="323863" h="27370">
                <a:moveTo>
                  <a:pt x="323863" y="27370"/>
                </a:moveTo>
                <a:lnTo>
                  <a:pt x="0" y="22186"/>
                </a:lnTo>
                <a:lnTo>
                  <a:pt x="0" y="0"/>
                </a:lnTo>
                <a:lnTo>
                  <a:pt x="323863" y="7501"/>
                </a:lnTo>
                <a:lnTo>
                  <a:pt x="323863" y="273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481752" y="1681262"/>
            <a:ext cx="323863" cy="27370"/>
          </a:xfrm>
          <a:custGeom>
            <a:avLst/>
            <a:gdLst/>
            <a:ahLst/>
            <a:cxnLst/>
            <a:rect l="l" t="t" r="r" b="b"/>
            <a:pathLst>
              <a:path w="323863" h="27370">
                <a:moveTo>
                  <a:pt x="323863" y="27370"/>
                </a:moveTo>
                <a:lnTo>
                  <a:pt x="323863" y="7501"/>
                </a:lnTo>
                <a:lnTo>
                  <a:pt x="0" y="0"/>
                </a:lnTo>
                <a:lnTo>
                  <a:pt x="0" y="22186"/>
                </a:lnTo>
                <a:lnTo>
                  <a:pt x="323863" y="27370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481752" y="1562123"/>
            <a:ext cx="323863" cy="38562"/>
          </a:xfrm>
          <a:custGeom>
            <a:avLst/>
            <a:gdLst/>
            <a:ahLst/>
            <a:cxnLst/>
            <a:rect l="l" t="t" r="r" b="b"/>
            <a:pathLst>
              <a:path w="323863" h="38562">
                <a:moveTo>
                  <a:pt x="323863" y="38562"/>
                </a:moveTo>
                <a:lnTo>
                  <a:pt x="0" y="22186"/>
                </a:lnTo>
                <a:lnTo>
                  <a:pt x="0" y="0"/>
                </a:lnTo>
                <a:lnTo>
                  <a:pt x="323863" y="18686"/>
                </a:lnTo>
                <a:lnTo>
                  <a:pt x="323863" y="385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481752" y="1562123"/>
            <a:ext cx="323863" cy="38562"/>
          </a:xfrm>
          <a:custGeom>
            <a:avLst/>
            <a:gdLst/>
            <a:ahLst/>
            <a:cxnLst/>
            <a:rect l="l" t="t" r="r" b="b"/>
            <a:pathLst>
              <a:path w="323863" h="38562">
                <a:moveTo>
                  <a:pt x="323863" y="38562"/>
                </a:moveTo>
                <a:lnTo>
                  <a:pt x="323863" y="18686"/>
                </a:lnTo>
                <a:lnTo>
                  <a:pt x="0" y="0"/>
                </a:lnTo>
                <a:lnTo>
                  <a:pt x="0" y="22186"/>
                </a:lnTo>
                <a:lnTo>
                  <a:pt x="323863" y="38562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481752" y="1442992"/>
            <a:ext cx="323863" cy="49747"/>
          </a:xfrm>
          <a:custGeom>
            <a:avLst/>
            <a:gdLst/>
            <a:ahLst/>
            <a:cxnLst/>
            <a:rect l="l" t="t" r="r" b="b"/>
            <a:pathLst>
              <a:path w="323863" h="49747">
                <a:moveTo>
                  <a:pt x="323863" y="49747"/>
                </a:moveTo>
                <a:lnTo>
                  <a:pt x="0" y="22186"/>
                </a:lnTo>
                <a:lnTo>
                  <a:pt x="0" y="0"/>
                </a:lnTo>
                <a:lnTo>
                  <a:pt x="323863" y="29870"/>
                </a:lnTo>
                <a:lnTo>
                  <a:pt x="323863" y="497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481752" y="1442992"/>
            <a:ext cx="323863" cy="49747"/>
          </a:xfrm>
          <a:custGeom>
            <a:avLst/>
            <a:gdLst/>
            <a:ahLst/>
            <a:cxnLst/>
            <a:rect l="l" t="t" r="r" b="b"/>
            <a:pathLst>
              <a:path w="323863" h="49747">
                <a:moveTo>
                  <a:pt x="323863" y="49747"/>
                </a:moveTo>
                <a:lnTo>
                  <a:pt x="323863" y="29870"/>
                </a:lnTo>
                <a:lnTo>
                  <a:pt x="0" y="0"/>
                </a:lnTo>
                <a:lnTo>
                  <a:pt x="0" y="22186"/>
                </a:lnTo>
                <a:lnTo>
                  <a:pt x="323863" y="49747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481752" y="1323846"/>
            <a:ext cx="323863" cy="60946"/>
          </a:xfrm>
          <a:custGeom>
            <a:avLst/>
            <a:gdLst/>
            <a:ahLst/>
            <a:cxnLst/>
            <a:rect l="l" t="t" r="r" b="b"/>
            <a:pathLst>
              <a:path w="323863" h="60946">
                <a:moveTo>
                  <a:pt x="323863" y="60946"/>
                </a:moveTo>
                <a:lnTo>
                  <a:pt x="0" y="22200"/>
                </a:lnTo>
                <a:lnTo>
                  <a:pt x="0" y="0"/>
                </a:lnTo>
                <a:lnTo>
                  <a:pt x="323863" y="41069"/>
                </a:lnTo>
                <a:lnTo>
                  <a:pt x="323863" y="609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481752" y="1323846"/>
            <a:ext cx="323863" cy="60946"/>
          </a:xfrm>
          <a:custGeom>
            <a:avLst/>
            <a:gdLst/>
            <a:ahLst/>
            <a:cxnLst/>
            <a:rect l="l" t="t" r="r" b="b"/>
            <a:pathLst>
              <a:path w="323863" h="60946">
                <a:moveTo>
                  <a:pt x="323863" y="60946"/>
                </a:moveTo>
                <a:lnTo>
                  <a:pt x="323863" y="41069"/>
                </a:lnTo>
                <a:lnTo>
                  <a:pt x="0" y="0"/>
                </a:lnTo>
                <a:lnTo>
                  <a:pt x="0" y="22200"/>
                </a:lnTo>
                <a:lnTo>
                  <a:pt x="323863" y="60946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481752" y="1204714"/>
            <a:ext cx="323863" cy="72124"/>
          </a:xfrm>
          <a:custGeom>
            <a:avLst/>
            <a:gdLst/>
            <a:ahLst/>
            <a:cxnLst/>
            <a:rect l="l" t="t" r="r" b="b"/>
            <a:pathLst>
              <a:path w="323863" h="72124">
                <a:moveTo>
                  <a:pt x="323863" y="72124"/>
                </a:moveTo>
                <a:lnTo>
                  <a:pt x="0" y="22193"/>
                </a:lnTo>
                <a:lnTo>
                  <a:pt x="0" y="0"/>
                </a:lnTo>
                <a:lnTo>
                  <a:pt x="323863" y="52247"/>
                </a:lnTo>
                <a:lnTo>
                  <a:pt x="323863" y="721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481752" y="1204714"/>
            <a:ext cx="323863" cy="72124"/>
          </a:xfrm>
          <a:custGeom>
            <a:avLst/>
            <a:gdLst/>
            <a:ahLst/>
            <a:cxnLst/>
            <a:rect l="l" t="t" r="r" b="b"/>
            <a:pathLst>
              <a:path w="323863" h="72124">
                <a:moveTo>
                  <a:pt x="323863" y="72124"/>
                </a:moveTo>
                <a:lnTo>
                  <a:pt x="323863" y="52247"/>
                </a:lnTo>
                <a:lnTo>
                  <a:pt x="0" y="0"/>
                </a:lnTo>
                <a:lnTo>
                  <a:pt x="0" y="22193"/>
                </a:lnTo>
                <a:lnTo>
                  <a:pt x="323863" y="72124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481752" y="1085576"/>
            <a:ext cx="323863" cy="83308"/>
          </a:xfrm>
          <a:custGeom>
            <a:avLst/>
            <a:gdLst/>
            <a:ahLst/>
            <a:cxnLst/>
            <a:rect l="l" t="t" r="r" b="b"/>
            <a:pathLst>
              <a:path w="323863" h="83308">
                <a:moveTo>
                  <a:pt x="323863" y="83308"/>
                </a:moveTo>
                <a:lnTo>
                  <a:pt x="0" y="22193"/>
                </a:lnTo>
                <a:lnTo>
                  <a:pt x="0" y="0"/>
                </a:lnTo>
                <a:lnTo>
                  <a:pt x="323863" y="63439"/>
                </a:lnTo>
                <a:lnTo>
                  <a:pt x="323863" y="833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481752" y="1085576"/>
            <a:ext cx="323863" cy="83308"/>
          </a:xfrm>
          <a:custGeom>
            <a:avLst/>
            <a:gdLst/>
            <a:ahLst/>
            <a:cxnLst/>
            <a:rect l="l" t="t" r="r" b="b"/>
            <a:pathLst>
              <a:path w="323863" h="83308">
                <a:moveTo>
                  <a:pt x="323863" y="83308"/>
                </a:moveTo>
                <a:lnTo>
                  <a:pt x="323863" y="63439"/>
                </a:lnTo>
                <a:lnTo>
                  <a:pt x="0" y="0"/>
                </a:lnTo>
                <a:lnTo>
                  <a:pt x="0" y="22193"/>
                </a:lnTo>
                <a:lnTo>
                  <a:pt x="323863" y="83308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481752" y="966134"/>
            <a:ext cx="323863" cy="94500"/>
          </a:xfrm>
          <a:custGeom>
            <a:avLst/>
            <a:gdLst/>
            <a:ahLst/>
            <a:cxnLst/>
            <a:rect l="l" t="t" r="r" b="b"/>
            <a:pathLst>
              <a:path w="323863" h="94500">
                <a:moveTo>
                  <a:pt x="323863" y="94500"/>
                </a:moveTo>
                <a:lnTo>
                  <a:pt x="0" y="22193"/>
                </a:lnTo>
                <a:lnTo>
                  <a:pt x="0" y="0"/>
                </a:lnTo>
                <a:lnTo>
                  <a:pt x="323863" y="74624"/>
                </a:lnTo>
                <a:lnTo>
                  <a:pt x="323863" y="945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481752" y="966134"/>
            <a:ext cx="323863" cy="94500"/>
          </a:xfrm>
          <a:custGeom>
            <a:avLst/>
            <a:gdLst/>
            <a:ahLst/>
            <a:cxnLst/>
            <a:rect l="l" t="t" r="r" b="b"/>
            <a:pathLst>
              <a:path w="323863" h="94500">
                <a:moveTo>
                  <a:pt x="323863" y="94500"/>
                </a:moveTo>
                <a:lnTo>
                  <a:pt x="323863" y="74624"/>
                </a:lnTo>
                <a:lnTo>
                  <a:pt x="0" y="0"/>
                </a:lnTo>
                <a:lnTo>
                  <a:pt x="0" y="22193"/>
                </a:lnTo>
                <a:lnTo>
                  <a:pt x="323863" y="94500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481752" y="847067"/>
            <a:ext cx="323863" cy="105685"/>
          </a:xfrm>
          <a:custGeom>
            <a:avLst/>
            <a:gdLst/>
            <a:ahLst/>
            <a:cxnLst/>
            <a:rect l="l" t="t" r="r" b="b"/>
            <a:pathLst>
              <a:path w="323863" h="105685">
                <a:moveTo>
                  <a:pt x="323863" y="105685"/>
                </a:moveTo>
                <a:lnTo>
                  <a:pt x="0" y="22193"/>
                </a:lnTo>
                <a:lnTo>
                  <a:pt x="0" y="0"/>
                </a:lnTo>
                <a:lnTo>
                  <a:pt x="323863" y="85809"/>
                </a:lnTo>
                <a:lnTo>
                  <a:pt x="323863" y="1056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481752" y="847067"/>
            <a:ext cx="323863" cy="105685"/>
          </a:xfrm>
          <a:custGeom>
            <a:avLst/>
            <a:gdLst/>
            <a:ahLst/>
            <a:cxnLst/>
            <a:rect l="l" t="t" r="r" b="b"/>
            <a:pathLst>
              <a:path w="323863" h="105685">
                <a:moveTo>
                  <a:pt x="323863" y="105685"/>
                </a:moveTo>
                <a:lnTo>
                  <a:pt x="323863" y="85809"/>
                </a:lnTo>
                <a:lnTo>
                  <a:pt x="0" y="0"/>
                </a:lnTo>
                <a:lnTo>
                  <a:pt x="0" y="22193"/>
                </a:lnTo>
                <a:lnTo>
                  <a:pt x="323863" y="105685"/>
                </a:lnTo>
                <a:close/>
              </a:path>
            </a:pathLst>
          </a:custGeom>
          <a:ln w="70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4481752" y="727988"/>
            <a:ext cx="323863" cy="116870"/>
          </a:xfrm>
          <a:custGeom>
            <a:avLst/>
            <a:gdLst/>
            <a:ahLst/>
            <a:cxnLst/>
            <a:rect l="l" t="t" r="r" b="b"/>
            <a:pathLst>
              <a:path w="323863" h="116870">
                <a:moveTo>
                  <a:pt x="323863" y="116870"/>
                </a:moveTo>
                <a:lnTo>
                  <a:pt x="0" y="22193"/>
                </a:lnTo>
                <a:lnTo>
                  <a:pt x="0" y="0"/>
                </a:lnTo>
                <a:lnTo>
                  <a:pt x="323863" y="96994"/>
                </a:lnTo>
                <a:lnTo>
                  <a:pt x="323863" y="1168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481752" y="727988"/>
            <a:ext cx="323863" cy="116870"/>
          </a:xfrm>
          <a:custGeom>
            <a:avLst/>
            <a:gdLst/>
            <a:ahLst/>
            <a:cxnLst/>
            <a:rect l="l" t="t" r="r" b="b"/>
            <a:pathLst>
              <a:path w="323863" h="116870">
                <a:moveTo>
                  <a:pt x="323863" y="116870"/>
                </a:moveTo>
                <a:lnTo>
                  <a:pt x="323863" y="96994"/>
                </a:lnTo>
                <a:lnTo>
                  <a:pt x="0" y="0"/>
                </a:lnTo>
                <a:lnTo>
                  <a:pt x="0" y="22193"/>
                </a:lnTo>
                <a:lnTo>
                  <a:pt x="323863" y="116870"/>
                </a:lnTo>
                <a:close/>
              </a:path>
            </a:pathLst>
          </a:custGeom>
          <a:ln w="702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4481752" y="608910"/>
            <a:ext cx="323863" cy="128062"/>
          </a:xfrm>
          <a:custGeom>
            <a:avLst/>
            <a:gdLst/>
            <a:ahLst/>
            <a:cxnLst/>
            <a:rect l="l" t="t" r="r" b="b"/>
            <a:pathLst>
              <a:path w="323863" h="128062">
                <a:moveTo>
                  <a:pt x="323863" y="128062"/>
                </a:moveTo>
                <a:lnTo>
                  <a:pt x="0" y="22193"/>
                </a:lnTo>
                <a:lnTo>
                  <a:pt x="0" y="0"/>
                </a:lnTo>
                <a:lnTo>
                  <a:pt x="323863" y="108186"/>
                </a:lnTo>
                <a:lnTo>
                  <a:pt x="323863" y="1280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4481752" y="608910"/>
            <a:ext cx="323863" cy="128062"/>
          </a:xfrm>
          <a:custGeom>
            <a:avLst/>
            <a:gdLst/>
            <a:ahLst/>
            <a:cxnLst/>
            <a:rect l="l" t="t" r="r" b="b"/>
            <a:pathLst>
              <a:path w="323863" h="128062">
                <a:moveTo>
                  <a:pt x="323863" y="128062"/>
                </a:moveTo>
                <a:lnTo>
                  <a:pt x="323863" y="108186"/>
                </a:lnTo>
                <a:lnTo>
                  <a:pt x="0" y="0"/>
                </a:lnTo>
                <a:lnTo>
                  <a:pt x="0" y="22193"/>
                </a:lnTo>
                <a:lnTo>
                  <a:pt x="323863" y="128062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4481752" y="489838"/>
            <a:ext cx="323863" cy="139247"/>
          </a:xfrm>
          <a:custGeom>
            <a:avLst/>
            <a:gdLst/>
            <a:ahLst/>
            <a:cxnLst/>
            <a:rect l="l" t="t" r="r" b="b"/>
            <a:pathLst>
              <a:path w="323863" h="139247">
                <a:moveTo>
                  <a:pt x="323863" y="139247"/>
                </a:moveTo>
                <a:lnTo>
                  <a:pt x="0" y="22193"/>
                </a:lnTo>
                <a:lnTo>
                  <a:pt x="0" y="0"/>
                </a:lnTo>
                <a:lnTo>
                  <a:pt x="323863" y="119370"/>
                </a:lnTo>
                <a:lnTo>
                  <a:pt x="323863" y="1392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481752" y="489838"/>
            <a:ext cx="323863" cy="139247"/>
          </a:xfrm>
          <a:custGeom>
            <a:avLst/>
            <a:gdLst/>
            <a:ahLst/>
            <a:cxnLst/>
            <a:rect l="l" t="t" r="r" b="b"/>
            <a:pathLst>
              <a:path w="323863" h="139247">
                <a:moveTo>
                  <a:pt x="323863" y="139247"/>
                </a:moveTo>
                <a:lnTo>
                  <a:pt x="323863" y="119370"/>
                </a:lnTo>
                <a:lnTo>
                  <a:pt x="0" y="0"/>
                </a:lnTo>
                <a:lnTo>
                  <a:pt x="0" y="22193"/>
                </a:lnTo>
                <a:lnTo>
                  <a:pt x="323863" y="139247"/>
                </a:lnTo>
                <a:close/>
              </a:path>
            </a:pathLst>
          </a:custGeom>
          <a:ln w="701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4481752" y="370764"/>
            <a:ext cx="323863" cy="150432"/>
          </a:xfrm>
          <a:custGeom>
            <a:avLst/>
            <a:gdLst/>
            <a:ahLst/>
            <a:cxnLst/>
            <a:rect l="l" t="t" r="r" b="b"/>
            <a:pathLst>
              <a:path w="323863" h="150432">
                <a:moveTo>
                  <a:pt x="323863" y="130555"/>
                </a:moveTo>
                <a:lnTo>
                  <a:pt x="323863" y="150432"/>
                </a:lnTo>
                <a:lnTo>
                  <a:pt x="0" y="22193"/>
                </a:lnTo>
                <a:lnTo>
                  <a:pt x="0" y="0"/>
                </a:lnTo>
                <a:lnTo>
                  <a:pt x="323863" y="1305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481752" y="370764"/>
            <a:ext cx="323863" cy="150432"/>
          </a:xfrm>
          <a:custGeom>
            <a:avLst/>
            <a:gdLst/>
            <a:ahLst/>
            <a:cxnLst/>
            <a:rect l="l" t="t" r="r" b="b"/>
            <a:pathLst>
              <a:path w="323863" h="150432">
                <a:moveTo>
                  <a:pt x="323863" y="130555"/>
                </a:moveTo>
                <a:lnTo>
                  <a:pt x="0" y="0"/>
                </a:lnTo>
                <a:lnTo>
                  <a:pt x="0" y="22193"/>
                </a:lnTo>
                <a:lnTo>
                  <a:pt x="323863" y="150432"/>
                </a:lnTo>
                <a:lnTo>
                  <a:pt x="323863" y="130555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506867" y="2524479"/>
            <a:ext cx="930080" cy="168780"/>
          </a:xfrm>
          <a:custGeom>
            <a:avLst/>
            <a:gdLst/>
            <a:ahLst/>
            <a:cxnLst/>
            <a:rect l="l" t="t" r="r" b="b"/>
            <a:pathLst>
              <a:path w="930080" h="168780">
                <a:moveTo>
                  <a:pt x="0" y="0"/>
                </a:moveTo>
                <a:lnTo>
                  <a:pt x="930080" y="145184"/>
                </a:lnTo>
                <a:lnTo>
                  <a:pt x="930080" y="168780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506867" y="2524479"/>
            <a:ext cx="930080" cy="168780"/>
          </a:xfrm>
          <a:custGeom>
            <a:avLst/>
            <a:gdLst/>
            <a:ahLst/>
            <a:cxnLst/>
            <a:rect l="l" t="t" r="r" b="b"/>
            <a:pathLst>
              <a:path w="930080" h="168780">
                <a:moveTo>
                  <a:pt x="0" y="0"/>
                </a:moveTo>
                <a:lnTo>
                  <a:pt x="930080" y="145184"/>
                </a:lnTo>
                <a:lnTo>
                  <a:pt x="930080" y="168780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506867" y="1477554"/>
            <a:ext cx="930080" cy="815797"/>
          </a:xfrm>
          <a:custGeom>
            <a:avLst/>
            <a:gdLst/>
            <a:ahLst/>
            <a:cxnLst/>
            <a:rect l="l" t="t" r="r" b="b"/>
            <a:pathLst>
              <a:path w="930080" h="815797">
                <a:moveTo>
                  <a:pt x="553630" y="769973"/>
                </a:moveTo>
                <a:lnTo>
                  <a:pt x="930080" y="792195"/>
                </a:lnTo>
                <a:lnTo>
                  <a:pt x="930080" y="815797"/>
                </a:lnTo>
                <a:lnTo>
                  <a:pt x="543613" y="792857"/>
                </a:lnTo>
                <a:lnTo>
                  <a:pt x="0" y="34047"/>
                </a:lnTo>
                <a:lnTo>
                  <a:pt x="0" y="0"/>
                </a:lnTo>
                <a:lnTo>
                  <a:pt x="553630" y="7699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506867" y="1477554"/>
            <a:ext cx="930080" cy="815797"/>
          </a:xfrm>
          <a:custGeom>
            <a:avLst/>
            <a:gdLst/>
            <a:ahLst/>
            <a:cxnLst/>
            <a:rect l="l" t="t" r="r" b="b"/>
            <a:pathLst>
              <a:path w="930080" h="815797">
                <a:moveTo>
                  <a:pt x="0" y="0"/>
                </a:moveTo>
                <a:lnTo>
                  <a:pt x="553630" y="769973"/>
                </a:lnTo>
                <a:lnTo>
                  <a:pt x="930080" y="792195"/>
                </a:lnTo>
                <a:lnTo>
                  <a:pt x="930080" y="815797"/>
                </a:lnTo>
                <a:lnTo>
                  <a:pt x="543613" y="792857"/>
                </a:lnTo>
                <a:lnTo>
                  <a:pt x="0" y="34047"/>
                </a:lnTo>
                <a:lnTo>
                  <a:pt x="0" y="0"/>
                </a:lnTo>
                <a:close/>
              </a:path>
            </a:pathLst>
          </a:custGeom>
          <a:ln w="69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506867" y="1797675"/>
            <a:ext cx="930080" cy="535563"/>
          </a:xfrm>
          <a:custGeom>
            <a:avLst/>
            <a:gdLst/>
            <a:ahLst/>
            <a:cxnLst/>
            <a:rect l="l" t="t" r="r" b="b"/>
            <a:pathLst>
              <a:path w="930080" h="535563">
                <a:moveTo>
                  <a:pt x="0" y="508284"/>
                </a:moveTo>
                <a:lnTo>
                  <a:pt x="930080" y="0"/>
                </a:lnTo>
                <a:lnTo>
                  <a:pt x="930080" y="27286"/>
                </a:lnTo>
                <a:lnTo>
                  <a:pt x="0" y="535563"/>
                </a:lnTo>
                <a:lnTo>
                  <a:pt x="0" y="5082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506867" y="1797675"/>
            <a:ext cx="930080" cy="535563"/>
          </a:xfrm>
          <a:custGeom>
            <a:avLst/>
            <a:gdLst/>
            <a:ahLst/>
            <a:cxnLst/>
            <a:rect l="l" t="t" r="r" b="b"/>
            <a:pathLst>
              <a:path w="930080" h="535563">
                <a:moveTo>
                  <a:pt x="0" y="508284"/>
                </a:moveTo>
                <a:lnTo>
                  <a:pt x="930080" y="0"/>
                </a:lnTo>
                <a:lnTo>
                  <a:pt x="930080" y="27286"/>
                </a:lnTo>
                <a:lnTo>
                  <a:pt x="0" y="535563"/>
                </a:lnTo>
                <a:lnTo>
                  <a:pt x="0" y="508284"/>
                </a:lnTo>
                <a:close/>
              </a:path>
            </a:pathLst>
          </a:custGeom>
          <a:ln w="69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506867" y="839093"/>
            <a:ext cx="930080" cy="701124"/>
          </a:xfrm>
          <a:custGeom>
            <a:avLst/>
            <a:gdLst/>
            <a:ahLst/>
            <a:cxnLst/>
            <a:rect l="l" t="t" r="r" b="b"/>
            <a:pathLst>
              <a:path w="930080" h="701124">
                <a:moveTo>
                  <a:pt x="0" y="673838"/>
                </a:moveTo>
                <a:lnTo>
                  <a:pt x="930080" y="0"/>
                </a:lnTo>
                <a:lnTo>
                  <a:pt x="930080" y="27278"/>
                </a:lnTo>
                <a:lnTo>
                  <a:pt x="0" y="701124"/>
                </a:lnTo>
                <a:lnTo>
                  <a:pt x="0" y="6738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506867" y="839093"/>
            <a:ext cx="930080" cy="701124"/>
          </a:xfrm>
          <a:custGeom>
            <a:avLst/>
            <a:gdLst/>
            <a:ahLst/>
            <a:cxnLst/>
            <a:rect l="l" t="t" r="r" b="b"/>
            <a:pathLst>
              <a:path w="930080" h="701124">
                <a:moveTo>
                  <a:pt x="0" y="673838"/>
                </a:moveTo>
                <a:lnTo>
                  <a:pt x="930080" y="0"/>
                </a:lnTo>
                <a:lnTo>
                  <a:pt x="930080" y="27278"/>
                </a:lnTo>
                <a:lnTo>
                  <a:pt x="0" y="701124"/>
                </a:lnTo>
                <a:lnTo>
                  <a:pt x="0" y="673838"/>
                </a:lnTo>
                <a:close/>
              </a:path>
            </a:pathLst>
          </a:custGeom>
          <a:ln w="697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506867" y="342216"/>
            <a:ext cx="930080" cy="265541"/>
          </a:xfrm>
          <a:custGeom>
            <a:avLst/>
            <a:gdLst/>
            <a:ahLst/>
            <a:cxnLst/>
            <a:rect l="l" t="t" r="r" b="b"/>
            <a:pathLst>
              <a:path w="930080" h="265541">
                <a:moveTo>
                  <a:pt x="0" y="241932"/>
                </a:moveTo>
                <a:lnTo>
                  <a:pt x="930080" y="0"/>
                </a:lnTo>
                <a:lnTo>
                  <a:pt x="930080" y="23609"/>
                </a:lnTo>
                <a:lnTo>
                  <a:pt x="0" y="265541"/>
                </a:lnTo>
                <a:lnTo>
                  <a:pt x="0" y="2419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506867" y="342216"/>
            <a:ext cx="930080" cy="265541"/>
          </a:xfrm>
          <a:custGeom>
            <a:avLst/>
            <a:gdLst/>
            <a:ahLst/>
            <a:cxnLst/>
            <a:rect l="l" t="t" r="r" b="b"/>
            <a:pathLst>
              <a:path w="930080" h="265541">
                <a:moveTo>
                  <a:pt x="0" y="241932"/>
                </a:moveTo>
                <a:lnTo>
                  <a:pt x="930080" y="0"/>
                </a:lnTo>
                <a:lnTo>
                  <a:pt x="930080" y="23609"/>
                </a:lnTo>
                <a:lnTo>
                  <a:pt x="0" y="265541"/>
                </a:lnTo>
                <a:lnTo>
                  <a:pt x="0" y="241932"/>
                </a:lnTo>
                <a:close/>
              </a:path>
            </a:pathLst>
          </a:custGeom>
          <a:ln w="7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506867" y="655830"/>
            <a:ext cx="930080" cy="720036"/>
          </a:xfrm>
          <a:custGeom>
            <a:avLst/>
            <a:gdLst/>
            <a:ahLst/>
            <a:cxnLst/>
            <a:rect l="l" t="t" r="r" b="b"/>
            <a:pathLst>
              <a:path w="930080" h="720036">
                <a:moveTo>
                  <a:pt x="558821" y="689587"/>
                </a:moveTo>
                <a:lnTo>
                  <a:pt x="930080" y="664978"/>
                </a:lnTo>
                <a:lnTo>
                  <a:pt x="930080" y="696581"/>
                </a:lnTo>
                <a:lnTo>
                  <a:pt x="548097" y="720036"/>
                </a:lnTo>
                <a:lnTo>
                  <a:pt x="0" y="33617"/>
                </a:lnTo>
                <a:lnTo>
                  <a:pt x="0" y="0"/>
                </a:lnTo>
                <a:lnTo>
                  <a:pt x="558821" y="6895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506867" y="655830"/>
            <a:ext cx="930080" cy="720036"/>
          </a:xfrm>
          <a:custGeom>
            <a:avLst/>
            <a:gdLst/>
            <a:ahLst/>
            <a:cxnLst/>
            <a:rect l="l" t="t" r="r" b="b"/>
            <a:pathLst>
              <a:path w="930080" h="720036">
                <a:moveTo>
                  <a:pt x="0" y="0"/>
                </a:moveTo>
                <a:lnTo>
                  <a:pt x="558821" y="689587"/>
                </a:lnTo>
                <a:lnTo>
                  <a:pt x="930080" y="664978"/>
                </a:lnTo>
                <a:lnTo>
                  <a:pt x="930080" y="696581"/>
                </a:lnTo>
                <a:lnTo>
                  <a:pt x="548097" y="720036"/>
                </a:lnTo>
                <a:lnTo>
                  <a:pt x="0" y="33617"/>
                </a:lnTo>
                <a:lnTo>
                  <a:pt x="0" y="0"/>
                </a:lnTo>
                <a:close/>
              </a:path>
            </a:pathLst>
          </a:custGeom>
          <a:ln w="697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4636457" y="425661"/>
            <a:ext cx="15373" cy="36329"/>
          </a:xfrm>
          <a:custGeom>
            <a:avLst/>
            <a:gdLst/>
            <a:ahLst/>
            <a:cxnLst/>
            <a:rect l="l" t="t" r="r" b="b"/>
            <a:pathLst>
              <a:path w="15373" h="36329">
                <a:moveTo>
                  <a:pt x="15373" y="36329"/>
                </a:moveTo>
                <a:lnTo>
                  <a:pt x="0" y="29892"/>
                </a:lnTo>
                <a:lnTo>
                  <a:pt x="0" y="0"/>
                </a:lnTo>
                <a:lnTo>
                  <a:pt x="15373" y="6430"/>
                </a:lnTo>
                <a:lnTo>
                  <a:pt x="15373" y="363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636457" y="425661"/>
            <a:ext cx="15373" cy="36329"/>
          </a:xfrm>
          <a:custGeom>
            <a:avLst/>
            <a:gdLst/>
            <a:ahLst/>
            <a:cxnLst/>
            <a:rect l="l" t="t" r="r" b="b"/>
            <a:pathLst>
              <a:path w="15373" h="36329">
                <a:moveTo>
                  <a:pt x="15373" y="36329"/>
                </a:moveTo>
                <a:lnTo>
                  <a:pt x="0" y="29892"/>
                </a:lnTo>
                <a:lnTo>
                  <a:pt x="0" y="0"/>
                </a:lnTo>
                <a:lnTo>
                  <a:pt x="15373" y="6430"/>
                </a:lnTo>
                <a:lnTo>
                  <a:pt x="15373" y="36329"/>
                </a:lnTo>
                <a:close/>
              </a:path>
            </a:pathLst>
          </a:custGeom>
          <a:ln w="688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4012488" y="443936"/>
            <a:ext cx="15373" cy="34125"/>
          </a:xfrm>
          <a:custGeom>
            <a:avLst/>
            <a:gdLst/>
            <a:ahLst/>
            <a:cxnLst/>
            <a:rect l="l" t="t" r="r" b="b"/>
            <a:pathLst>
              <a:path w="15373" h="34125">
                <a:moveTo>
                  <a:pt x="15373" y="29899"/>
                </a:moveTo>
                <a:lnTo>
                  <a:pt x="0" y="34125"/>
                </a:lnTo>
                <a:lnTo>
                  <a:pt x="0" y="4226"/>
                </a:lnTo>
                <a:lnTo>
                  <a:pt x="15373" y="0"/>
                </a:lnTo>
                <a:lnTo>
                  <a:pt x="15373" y="298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012488" y="443936"/>
            <a:ext cx="15373" cy="34125"/>
          </a:xfrm>
          <a:custGeom>
            <a:avLst/>
            <a:gdLst/>
            <a:ahLst/>
            <a:cxnLst/>
            <a:rect l="l" t="t" r="r" b="b"/>
            <a:pathLst>
              <a:path w="15373" h="34125">
                <a:moveTo>
                  <a:pt x="15373" y="29899"/>
                </a:moveTo>
                <a:lnTo>
                  <a:pt x="0" y="34125"/>
                </a:lnTo>
                <a:lnTo>
                  <a:pt x="0" y="4226"/>
                </a:lnTo>
                <a:lnTo>
                  <a:pt x="15373" y="0"/>
                </a:lnTo>
                <a:lnTo>
                  <a:pt x="15373" y="29899"/>
                </a:lnTo>
                <a:close/>
              </a:path>
            </a:pathLst>
          </a:custGeom>
          <a:ln w="6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4636457" y="655189"/>
            <a:ext cx="15373" cy="35414"/>
          </a:xfrm>
          <a:custGeom>
            <a:avLst/>
            <a:gdLst/>
            <a:ahLst/>
            <a:cxnLst/>
            <a:rect l="l" t="t" r="r" b="b"/>
            <a:pathLst>
              <a:path w="15373" h="35414">
                <a:moveTo>
                  <a:pt x="15373" y="35414"/>
                </a:moveTo>
                <a:lnTo>
                  <a:pt x="0" y="29892"/>
                </a:lnTo>
                <a:lnTo>
                  <a:pt x="0" y="0"/>
                </a:lnTo>
                <a:lnTo>
                  <a:pt x="15373" y="5514"/>
                </a:lnTo>
                <a:lnTo>
                  <a:pt x="15373" y="354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636457" y="655189"/>
            <a:ext cx="15373" cy="35414"/>
          </a:xfrm>
          <a:custGeom>
            <a:avLst/>
            <a:gdLst/>
            <a:ahLst/>
            <a:cxnLst/>
            <a:rect l="l" t="t" r="r" b="b"/>
            <a:pathLst>
              <a:path w="15373" h="35414">
                <a:moveTo>
                  <a:pt x="15373" y="35414"/>
                </a:moveTo>
                <a:lnTo>
                  <a:pt x="0" y="29892"/>
                </a:lnTo>
                <a:lnTo>
                  <a:pt x="0" y="0"/>
                </a:lnTo>
                <a:lnTo>
                  <a:pt x="15373" y="5514"/>
                </a:lnTo>
                <a:lnTo>
                  <a:pt x="15373" y="35414"/>
                </a:lnTo>
                <a:close/>
              </a:path>
            </a:pathLst>
          </a:custGeom>
          <a:ln w="688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4397939" y="2763538"/>
            <a:ext cx="128024" cy="131506"/>
          </a:xfrm>
          <a:custGeom>
            <a:avLst/>
            <a:gdLst/>
            <a:ahLst/>
            <a:cxnLst/>
            <a:rect l="l" t="t" r="r" b="b"/>
            <a:pathLst>
              <a:path w="128024" h="131506">
                <a:moveTo>
                  <a:pt x="128024" y="65749"/>
                </a:moveTo>
                <a:lnTo>
                  <a:pt x="126436" y="80374"/>
                </a:lnTo>
                <a:lnTo>
                  <a:pt x="121904" y="93849"/>
                </a:lnTo>
                <a:lnTo>
                  <a:pt x="114777" y="105815"/>
                </a:lnTo>
                <a:lnTo>
                  <a:pt x="105405" y="115914"/>
                </a:lnTo>
                <a:lnTo>
                  <a:pt x="94137" y="123787"/>
                </a:lnTo>
                <a:lnTo>
                  <a:pt x="81321" y="129075"/>
                </a:lnTo>
                <a:lnTo>
                  <a:pt x="67308" y="131421"/>
                </a:lnTo>
                <a:lnTo>
                  <a:pt x="64015" y="131506"/>
                </a:lnTo>
                <a:lnTo>
                  <a:pt x="49778" y="129875"/>
                </a:lnTo>
                <a:lnTo>
                  <a:pt x="36661" y="125220"/>
                </a:lnTo>
                <a:lnTo>
                  <a:pt x="25012" y="117900"/>
                </a:lnTo>
                <a:lnTo>
                  <a:pt x="15181" y="108273"/>
                </a:lnTo>
                <a:lnTo>
                  <a:pt x="7516" y="96698"/>
                </a:lnTo>
                <a:lnTo>
                  <a:pt x="2367" y="83533"/>
                </a:lnTo>
                <a:lnTo>
                  <a:pt x="83" y="69138"/>
                </a:lnTo>
                <a:lnTo>
                  <a:pt x="0" y="65749"/>
                </a:lnTo>
                <a:lnTo>
                  <a:pt x="1588" y="51127"/>
                </a:lnTo>
                <a:lnTo>
                  <a:pt x="6120" y="37654"/>
                </a:lnTo>
                <a:lnTo>
                  <a:pt x="13247" y="25689"/>
                </a:lnTo>
                <a:lnTo>
                  <a:pt x="22620" y="15591"/>
                </a:lnTo>
                <a:lnTo>
                  <a:pt x="33889" y="7718"/>
                </a:lnTo>
                <a:lnTo>
                  <a:pt x="46706" y="2430"/>
                </a:lnTo>
                <a:lnTo>
                  <a:pt x="60722" y="85"/>
                </a:lnTo>
                <a:lnTo>
                  <a:pt x="64015" y="0"/>
                </a:lnTo>
                <a:lnTo>
                  <a:pt x="78251" y="1631"/>
                </a:lnTo>
                <a:lnTo>
                  <a:pt x="91368" y="6287"/>
                </a:lnTo>
                <a:lnTo>
                  <a:pt x="103017" y="13608"/>
                </a:lnTo>
                <a:lnTo>
                  <a:pt x="112847" y="23236"/>
                </a:lnTo>
                <a:lnTo>
                  <a:pt x="120511" y="34812"/>
                </a:lnTo>
                <a:lnTo>
                  <a:pt x="125659" y="47977"/>
                </a:lnTo>
                <a:lnTo>
                  <a:pt x="127941" y="62373"/>
                </a:lnTo>
                <a:lnTo>
                  <a:pt x="128024" y="657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4397939" y="2763538"/>
            <a:ext cx="128024" cy="131506"/>
          </a:xfrm>
          <a:custGeom>
            <a:avLst/>
            <a:gdLst/>
            <a:ahLst/>
            <a:cxnLst/>
            <a:rect l="l" t="t" r="r" b="b"/>
            <a:pathLst>
              <a:path w="128024" h="131506">
                <a:moveTo>
                  <a:pt x="128024" y="65749"/>
                </a:moveTo>
                <a:lnTo>
                  <a:pt x="126436" y="80374"/>
                </a:lnTo>
                <a:lnTo>
                  <a:pt x="121904" y="93849"/>
                </a:lnTo>
                <a:lnTo>
                  <a:pt x="114777" y="105815"/>
                </a:lnTo>
                <a:lnTo>
                  <a:pt x="105405" y="115914"/>
                </a:lnTo>
                <a:lnTo>
                  <a:pt x="94137" y="123787"/>
                </a:lnTo>
                <a:lnTo>
                  <a:pt x="81321" y="129075"/>
                </a:lnTo>
                <a:lnTo>
                  <a:pt x="67308" y="131421"/>
                </a:lnTo>
                <a:lnTo>
                  <a:pt x="64015" y="131506"/>
                </a:lnTo>
                <a:lnTo>
                  <a:pt x="49778" y="129875"/>
                </a:lnTo>
                <a:lnTo>
                  <a:pt x="36661" y="125220"/>
                </a:lnTo>
                <a:lnTo>
                  <a:pt x="25012" y="117900"/>
                </a:lnTo>
                <a:lnTo>
                  <a:pt x="15181" y="108273"/>
                </a:lnTo>
                <a:lnTo>
                  <a:pt x="7516" y="96698"/>
                </a:lnTo>
                <a:lnTo>
                  <a:pt x="2367" y="83533"/>
                </a:lnTo>
                <a:lnTo>
                  <a:pt x="83" y="69138"/>
                </a:lnTo>
                <a:lnTo>
                  <a:pt x="0" y="65749"/>
                </a:lnTo>
                <a:lnTo>
                  <a:pt x="1588" y="51127"/>
                </a:lnTo>
                <a:lnTo>
                  <a:pt x="6120" y="37654"/>
                </a:lnTo>
                <a:lnTo>
                  <a:pt x="13247" y="25689"/>
                </a:lnTo>
                <a:lnTo>
                  <a:pt x="22620" y="15591"/>
                </a:lnTo>
                <a:lnTo>
                  <a:pt x="33889" y="7718"/>
                </a:lnTo>
                <a:lnTo>
                  <a:pt x="46706" y="2430"/>
                </a:lnTo>
                <a:lnTo>
                  <a:pt x="60722" y="85"/>
                </a:lnTo>
                <a:lnTo>
                  <a:pt x="64015" y="0"/>
                </a:lnTo>
                <a:lnTo>
                  <a:pt x="78251" y="1631"/>
                </a:lnTo>
                <a:lnTo>
                  <a:pt x="91368" y="6287"/>
                </a:lnTo>
                <a:lnTo>
                  <a:pt x="103017" y="13608"/>
                </a:lnTo>
                <a:lnTo>
                  <a:pt x="112847" y="23236"/>
                </a:lnTo>
                <a:lnTo>
                  <a:pt x="120511" y="34812"/>
                </a:lnTo>
                <a:lnTo>
                  <a:pt x="125659" y="47977"/>
                </a:lnTo>
                <a:lnTo>
                  <a:pt x="127941" y="62373"/>
                </a:lnTo>
                <a:lnTo>
                  <a:pt x="128024" y="65749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4418887" y="2785049"/>
            <a:ext cx="86136" cy="88478"/>
          </a:xfrm>
          <a:custGeom>
            <a:avLst/>
            <a:gdLst/>
            <a:ahLst/>
            <a:cxnLst/>
            <a:rect l="l" t="t" r="r" b="b"/>
            <a:pathLst>
              <a:path w="86136" h="88478">
                <a:moveTo>
                  <a:pt x="86136" y="44239"/>
                </a:moveTo>
                <a:lnTo>
                  <a:pt x="83817" y="58597"/>
                </a:lnTo>
                <a:lnTo>
                  <a:pt x="77374" y="70988"/>
                </a:lnTo>
                <a:lnTo>
                  <a:pt x="67581" y="80619"/>
                </a:lnTo>
                <a:lnTo>
                  <a:pt x="55207" y="86697"/>
                </a:lnTo>
                <a:lnTo>
                  <a:pt x="43068" y="88478"/>
                </a:lnTo>
                <a:lnTo>
                  <a:pt x="29087" y="86096"/>
                </a:lnTo>
                <a:lnTo>
                  <a:pt x="17024" y="79479"/>
                </a:lnTo>
                <a:lnTo>
                  <a:pt x="7649" y="69419"/>
                </a:lnTo>
                <a:lnTo>
                  <a:pt x="1733" y="56708"/>
                </a:lnTo>
                <a:lnTo>
                  <a:pt x="0" y="44239"/>
                </a:lnTo>
                <a:lnTo>
                  <a:pt x="2318" y="29881"/>
                </a:lnTo>
                <a:lnTo>
                  <a:pt x="8759" y="17490"/>
                </a:lnTo>
                <a:lnTo>
                  <a:pt x="18552" y="7859"/>
                </a:lnTo>
                <a:lnTo>
                  <a:pt x="30926" y="1781"/>
                </a:lnTo>
                <a:lnTo>
                  <a:pt x="43068" y="0"/>
                </a:lnTo>
                <a:lnTo>
                  <a:pt x="57046" y="2381"/>
                </a:lnTo>
                <a:lnTo>
                  <a:pt x="69108" y="8999"/>
                </a:lnTo>
                <a:lnTo>
                  <a:pt x="78484" y="19059"/>
                </a:lnTo>
                <a:lnTo>
                  <a:pt x="84401" y="31770"/>
                </a:lnTo>
                <a:lnTo>
                  <a:pt x="86136" y="442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4418887" y="2785049"/>
            <a:ext cx="86136" cy="88478"/>
          </a:xfrm>
          <a:custGeom>
            <a:avLst/>
            <a:gdLst/>
            <a:ahLst/>
            <a:cxnLst/>
            <a:rect l="l" t="t" r="r" b="b"/>
            <a:pathLst>
              <a:path w="86136" h="88478">
                <a:moveTo>
                  <a:pt x="86136" y="44239"/>
                </a:moveTo>
                <a:lnTo>
                  <a:pt x="83817" y="58597"/>
                </a:lnTo>
                <a:lnTo>
                  <a:pt x="77374" y="70988"/>
                </a:lnTo>
                <a:lnTo>
                  <a:pt x="67581" y="80619"/>
                </a:lnTo>
                <a:lnTo>
                  <a:pt x="55207" y="86697"/>
                </a:lnTo>
                <a:lnTo>
                  <a:pt x="43068" y="88478"/>
                </a:lnTo>
                <a:lnTo>
                  <a:pt x="29087" y="86096"/>
                </a:lnTo>
                <a:lnTo>
                  <a:pt x="17024" y="79479"/>
                </a:lnTo>
                <a:lnTo>
                  <a:pt x="7649" y="69419"/>
                </a:lnTo>
                <a:lnTo>
                  <a:pt x="1733" y="56708"/>
                </a:lnTo>
                <a:lnTo>
                  <a:pt x="0" y="44239"/>
                </a:lnTo>
                <a:lnTo>
                  <a:pt x="2318" y="29881"/>
                </a:lnTo>
                <a:lnTo>
                  <a:pt x="8759" y="17490"/>
                </a:lnTo>
                <a:lnTo>
                  <a:pt x="18552" y="7859"/>
                </a:lnTo>
                <a:lnTo>
                  <a:pt x="30926" y="1781"/>
                </a:lnTo>
                <a:lnTo>
                  <a:pt x="43068" y="0"/>
                </a:lnTo>
                <a:lnTo>
                  <a:pt x="57046" y="2381"/>
                </a:lnTo>
                <a:lnTo>
                  <a:pt x="69108" y="8999"/>
                </a:lnTo>
                <a:lnTo>
                  <a:pt x="78484" y="19059"/>
                </a:lnTo>
                <a:lnTo>
                  <a:pt x="84401" y="31770"/>
                </a:lnTo>
                <a:lnTo>
                  <a:pt x="86136" y="44239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4393593" y="2749171"/>
            <a:ext cx="126447" cy="109749"/>
          </a:xfrm>
          <a:custGeom>
            <a:avLst/>
            <a:gdLst/>
            <a:ahLst/>
            <a:cxnLst/>
            <a:rect l="l" t="t" r="r" b="b"/>
            <a:pathLst>
              <a:path w="126447" h="109749">
                <a:moveTo>
                  <a:pt x="9023" y="0"/>
                </a:moveTo>
                <a:lnTo>
                  <a:pt x="16580" y="53"/>
                </a:lnTo>
                <a:lnTo>
                  <a:pt x="27486" y="162"/>
                </a:lnTo>
                <a:lnTo>
                  <a:pt x="41225" y="306"/>
                </a:lnTo>
                <a:lnTo>
                  <a:pt x="56581" y="459"/>
                </a:lnTo>
                <a:lnTo>
                  <a:pt x="72337" y="599"/>
                </a:lnTo>
                <a:lnTo>
                  <a:pt x="87275" y="700"/>
                </a:lnTo>
                <a:lnTo>
                  <a:pt x="100178" y="739"/>
                </a:lnTo>
                <a:lnTo>
                  <a:pt x="118810" y="4432"/>
                </a:lnTo>
                <a:lnTo>
                  <a:pt x="125698" y="13787"/>
                </a:lnTo>
                <a:lnTo>
                  <a:pt x="126447" y="24919"/>
                </a:lnTo>
                <a:lnTo>
                  <a:pt x="97203" y="54952"/>
                </a:lnTo>
                <a:lnTo>
                  <a:pt x="97203" y="80118"/>
                </a:lnTo>
                <a:lnTo>
                  <a:pt x="96968" y="83913"/>
                </a:lnTo>
                <a:lnTo>
                  <a:pt x="92007" y="97087"/>
                </a:lnTo>
                <a:lnTo>
                  <a:pt x="81899" y="106289"/>
                </a:lnTo>
                <a:lnTo>
                  <a:pt x="68363" y="109749"/>
                </a:lnTo>
                <a:lnTo>
                  <a:pt x="64663" y="109508"/>
                </a:lnTo>
                <a:lnTo>
                  <a:pt x="51840" y="104409"/>
                </a:lnTo>
                <a:lnTo>
                  <a:pt x="42884" y="94022"/>
                </a:lnTo>
                <a:lnTo>
                  <a:pt x="39516" y="80118"/>
                </a:lnTo>
                <a:lnTo>
                  <a:pt x="36495" y="64167"/>
                </a:lnTo>
                <a:lnTo>
                  <a:pt x="27530" y="54264"/>
                </a:lnTo>
                <a:lnTo>
                  <a:pt x="17718" y="51712"/>
                </a:lnTo>
                <a:lnTo>
                  <a:pt x="0" y="51712"/>
                </a:lnTo>
                <a:lnTo>
                  <a:pt x="0" y="9621"/>
                </a:lnTo>
                <a:lnTo>
                  <a:pt x="726" y="0"/>
                </a:lnTo>
                <a:lnTo>
                  <a:pt x="902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4393593" y="2749171"/>
            <a:ext cx="126447" cy="109749"/>
          </a:xfrm>
          <a:custGeom>
            <a:avLst/>
            <a:gdLst/>
            <a:ahLst/>
            <a:cxnLst/>
            <a:rect l="l" t="t" r="r" b="b"/>
            <a:pathLst>
              <a:path w="126447" h="109749">
                <a:moveTo>
                  <a:pt x="39516" y="80118"/>
                </a:moveTo>
                <a:lnTo>
                  <a:pt x="42884" y="94022"/>
                </a:lnTo>
                <a:lnTo>
                  <a:pt x="51840" y="104409"/>
                </a:lnTo>
                <a:lnTo>
                  <a:pt x="64663" y="109508"/>
                </a:lnTo>
                <a:lnTo>
                  <a:pt x="68363" y="109749"/>
                </a:lnTo>
                <a:lnTo>
                  <a:pt x="81899" y="106289"/>
                </a:lnTo>
                <a:lnTo>
                  <a:pt x="92007" y="97087"/>
                </a:lnTo>
                <a:lnTo>
                  <a:pt x="96968" y="83913"/>
                </a:lnTo>
                <a:lnTo>
                  <a:pt x="97203" y="80118"/>
                </a:lnTo>
                <a:lnTo>
                  <a:pt x="97203" y="54952"/>
                </a:lnTo>
                <a:lnTo>
                  <a:pt x="126447" y="24919"/>
                </a:lnTo>
                <a:lnTo>
                  <a:pt x="125698" y="13787"/>
                </a:lnTo>
                <a:lnTo>
                  <a:pt x="118810" y="4432"/>
                </a:lnTo>
                <a:lnTo>
                  <a:pt x="100178" y="739"/>
                </a:lnTo>
                <a:lnTo>
                  <a:pt x="87275" y="700"/>
                </a:lnTo>
                <a:lnTo>
                  <a:pt x="72337" y="599"/>
                </a:lnTo>
                <a:lnTo>
                  <a:pt x="56581" y="459"/>
                </a:lnTo>
                <a:lnTo>
                  <a:pt x="41225" y="306"/>
                </a:lnTo>
                <a:lnTo>
                  <a:pt x="27486" y="162"/>
                </a:lnTo>
                <a:lnTo>
                  <a:pt x="16580" y="53"/>
                </a:lnTo>
                <a:lnTo>
                  <a:pt x="9725" y="1"/>
                </a:lnTo>
                <a:lnTo>
                  <a:pt x="9023" y="0"/>
                </a:lnTo>
                <a:lnTo>
                  <a:pt x="726" y="0"/>
                </a:lnTo>
                <a:lnTo>
                  <a:pt x="0" y="9621"/>
                </a:lnTo>
                <a:lnTo>
                  <a:pt x="0" y="12868"/>
                </a:lnTo>
                <a:lnTo>
                  <a:pt x="0" y="44394"/>
                </a:lnTo>
                <a:lnTo>
                  <a:pt x="0" y="51712"/>
                </a:lnTo>
                <a:lnTo>
                  <a:pt x="9757" y="51712"/>
                </a:lnTo>
                <a:lnTo>
                  <a:pt x="17718" y="51712"/>
                </a:lnTo>
                <a:lnTo>
                  <a:pt x="27530" y="54264"/>
                </a:lnTo>
                <a:lnTo>
                  <a:pt x="36495" y="64167"/>
                </a:lnTo>
                <a:lnTo>
                  <a:pt x="39516" y="80118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4413306" y="2736796"/>
            <a:ext cx="92080" cy="36139"/>
          </a:xfrm>
          <a:custGeom>
            <a:avLst/>
            <a:gdLst/>
            <a:ahLst/>
            <a:cxnLst/>
            <a:rect l="l" t="t" r="r" b="b"/>
            <a:pathLst>
              <a:path w="92080" h="36139">
                <a:moveTo>
                  <a:pt x="92080" y="18066"/>
                </a:moveTo>
                <a:lnTo>
                  <a:pt x="88271" y="25276"/>
                </a:lnTo>
                <a:lnTo>
                  <a:pt x="77911" y="31109"/>
                </a:lnTo>
                <a:lnTo>
                  <a:pt x="62607" y="34934"/>
                </a:lnTo>
                <a:lnTo>
                  <a:pt x="46043" y="36139"/>
                </a:lnTo>
                <a:lnTo>
                  <a:pt x="27678" y="34644"/>
                </a:lnTo>
                <a:lnTo>
                  <a:pt x="12819" y="30577"/>
                </a:lnTo>
                <a:lnTo>
                  <a:pt x="3073" y="24570"/>
                </a:lnTo>
                <a:lnTo>
                  <a:pt x="0" y="18066"/>
                </a:lnTo>
                <a:lnTo>
                  <a:pt x="3810" y="10860"/>
                </a:lnTo>
                <a:lnTo>
                  <a:pt x="14170" y="5030"/>
                </a:lnTo>
                <a:lnTo>
                  <a:pt x="29475" y="1205"/>
                </a:lnTo>
                <a:lnTo>
                  <a:pt x="46043" y="0"/>
                </a:lnTo>
                <a:lnTo>
                  <a:pt x="64411" y="1495"/>
                </a:lnTo>
                <a:lnTo>
                  <a:pt x="79269" y="5562"/>
                </a:lnTo>
                <a:lnTo>
                  <a:pt x="89012" y="11569"/>
                </a:lnTo>
                <a:lnTo>
                  <a:pt x="92080" y="180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4413306" y="2736796"/>
            <a:ext cx="92080" cy="36139"/>
          </a:xfrm>
          <a:custGeom>
            <a:avLst/>
            <a:gdLst/>
            <a:ahLst/>
            <a:cxnLst/>
            <a:rect l="l" t="t" r="r" b="b"/>
            <a:pathLst>
              <a:path w="92080" h="36139">
                <a:moveTo>
                  <a:pt x="92080" y="18066"/>
                </a:moveTo>
                <a:lnTo>
                  <a:pt x="88271" y="25276"/>
                </a:lnTo>
                <a:lnTo>
                  <a:pt x="77911" y="31109"/>
                </a:lnTo>
                <a:lnTo>
                  <a:pt x="62607" y="34934"/>
                </a:lnTo>
                <a:lnTo>
                  <a:pt x="46043" y="36139"/>
                </a:lnTo>
                <a:lnTo>
                  <a:pt x="27678" y="34644"/>
                </a:lnTo>
                <a:lnTo>
                  <a:pt x="12819" y="30577"/>
                </a:lnTo>
                <a:lnTo>
                  <a:pt x="3073" y="24570"/>
                </a:lnTo>
                <a:lnTo>
                  <a:pt x="0" y="18066"/>
                </a:lnTo>
                <a:lnTo>
                  <a:pt x="3810" y="10860"/>
                </a:lnTo>
                <a:lnTo>
                  <a:pt x="14170" y="5030"/>
                </a:lnTo>
                <a:lnTo>
                  <a:pt x="29475" y="1205"/>
                </a:lnTo>
                <a:lnTo>
                  <a:pt x="46043" y="0"/>
                </a:lnTo>
                <a:lnTo>
                  <a:pt x="64411" y="1495"/>
                </a:lnTo>
                <a:lnTo>
                  <a:pt x="79269" y="5562"/>
                </a:lnTo>
                <a:lnTo>
                  <a:pt x="89012" y="11569"/>
                </a:lnTo>
                <a:lnTo>
                  <a:pt x="92080" y="18066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4430900" y="2734126"/>
            <a:ext cx="56898" cy="19411"/>
          </a:xfrm>
          <a:custGeom>
            <a:avLst/>
            <a:gdLst/>
            <a:ahLst/>
            <a:cxnLst/>
            <a:rect l="l" t="t" r="r" b="b"/>
            <a:pathLst>
              <a:path w="56898" h="19411">
                <a:moveTo>
                  <a:pt x="56898" y="9705"/>
                </a:moveTo>
                <a:lnTo>
                  <a:pt x="50810" y="15705"/>
                </a:lnTo>
                <a:lnTo>
                  <a:pt x="35501" y="19110"/>
                </a:lnTo>
                <a:lnTo>
                  <a:pt x="28449" y="19411"/>
                </a:lnTo>
                <a:lnTo>
                  <a:pt x="10861" y="17335"/>
                </a:lnTo>
                <a:lnTo>
                  <a:pt x="881" y="12112"/>
                </a:lnTo>
                <a:lnTo>
                  <a:pt x="0" y="9705"/>
                </a:lnTo>
                <a:lnTo>
                  <a:pt x="6083" y="3706"/>
                </a:lnTo>
                <a:lnTo>
                  <a:pt x="21392" y="300"/>
                </a:lnTo>
                <a:lnTo>
                  <a:pt x="28449" y="0"/>
                </a:lnTo>
                <a:lnTo>
                  <a:pt x="46030" y="2075"/>
                </a:lnTo>
                <a:lnTo>
                  <a:pt x="56016" y="7298"/>
                </a:lnTo>
                <a:lnTo>
                  <a:pt x="56898" y="9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4430900" y="2734126"/>
            <a:ext cx="56898" cy="19411"/>
          </a:xfrm>
          <a:custGeom>
            <a:avLst/>
            <a:gdLst/>
            <a:ahLst/>
            <a:cxnLst/>
            <a:rect l="l" t="t" r="r" b="b"/>
            <a:pathLst>
              <a:path w="56898" h="19411">
                <a:moveTo>
                  <a:pt x="56898" y="9705"/>
                </a:moveTo>
                <a:lnTo>
                  <a:pt x="50810" y="15705"/>
                </a:lnTo>
                <a:lnTo>
                  <a:pt x="35501" y="19110"/>
                </a:lnTo>
                <a:lnTo>
                  <a:pt x="28449" y="19411"/>
                </a:lnTo>
                <a:lnTo>
                  <a:pt x="10861" y="17335"/>
                </a:lnTo>
                <a:lnTo>
                  <a:pt x="881" y="12112"/>
                </a:lnTo>
                <a:lnTo>
                  <a:pt x="0" y="9705"/>
                </a:lnTo>
                <a:lnTo>
                  <a:pt x="6083" y="3706"/>
                </a:lnTo>
                <a:lnTo>
                  <a:pt x="21392" y="300"/>
                </a:lnTo>
                <a:lnTo>
                  <a:pt x="28449" y="0"/>
                </a:lnTo>
                <a:lnTo>
                  <a:pt x="46030" y="2075"/>
                </a:lnTo>
                <a:lnTo>
                  <a:pt x="56016" y="7298"/>
                </a:lnTo>
                <a:lnTo>
                  <a:pt x="56898" y="970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4439787" y="2705713"/>
            <a:ext cx="39132" cy="42105"/>
          </a:xfrm>
          <a:custGeom>
            <a:avLst/>
            <a:gdLst/>
            <a:ahLst/>
            <a:cxnLst/>
            <a:rect l="l" t="t" r="r" b="b"/>
            <a:pathLst>
              <a:path w="39132" h="42105">
                <a:moveTo>
                  <a:pt x="35162" y="31448"/>
                </a:moveTo>
                <a:lnTo>
                  <a:pt x="37616" y="32561"/>
                </a:lnTo>
                <a:lnTo>
                  <a:pt x="39132" y="33927"/>
                </a:lnTo>
                <a:lnTo>
                  <a:pt x="39132" y="39118"/>
                </a:lnTo>
                <a:lnTo>
                  <a:pt x="30362" y="42105"/>
                </a:lnTo>
                <a:lnTo>
                  <a:pt x="8756" y="42105"/>
                </a:lnTo>
                <a:lnTo>
                  <a:pt x="0" y="39118"/>
                </a:lnTo>
                <a:lnTo>
                  <a:pt x="0" y="33927"/>
                </a:lnTo>
                <a:lnTo>
                  <a:pt x="1501" y="32561"/>
                </a:lnTo>
                <a:lnTo>
                  <a:pt x="3963" y="31448"/>
                </a:lnTo>
                <a:lnTo>
                  <a:pt x="3963" y="0"/>
                </a:lnTo>
                <a:lnTo>
                  <a:pt x="35162" y="0"/>
                </a:lnTo>
                <a:lnTo>
                  <a:pt x="35162" y="3144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439787" y="2705713"/>
            <a:ext cx="39132" cy="42105"/>
          </a:xfrm>
          <a:custGeom>
            <a:avLst/>
            <a:gdLst/>
            <a:ahLst/>
            <a:cxnLst/>
            <a:rect l="l" t="t" r="r" b="b"/>
            <a:pathLst>
              <a:path w="39132" h="42105">
                <a:moveTo>
                  <a:pt x="35162" y="31448"/>
                </a:moveTo>
                <a:lnTo>
                  <a:pt x="35162" y="0"/>
                </a:lnTo>
                <a:lnTo>
                  <a:pt x="3963" y="0"/>
                </a:lnTo>
                <a:lnTo>
                  <a:pt x="3963" y="31448"/>
                </a:lnTo>
                <a:lnTo>
                  <a:pt x="1501" y="32561"/>
                </a:lnTo>
                <a:lnTo>
                  <a:pt x="0" y="33927"/>
                </a:lnTo>
                <a:lnTo>
                  <a:pt x="0" y="35435"/>
                </a:lnTo>
                <a:lnTo>
                  <a:pt x="0" y="39118"/>
                </a:lnTo>
                <a:lnTo>
                  <a:pt x="8756" y="42105"/>
                </a:lnTo>
                <a:lnTo>
                  <a:pt x="19562" y="42105"/>
                </a:lnTo>
                <a:lnTo>
                  <a:pt x="30362" y="42105"/>
                </a:lnTo>
                <a:lnTo>
                  <a:pt x="39132" y="39118"/>
                </a:lnTo>
                <a:lnTo>
                  <a:pt x="39132" y="35435"/>
                </a:lnTo>
                <a:lnTo>
                  <a:pt x="39132" y="33927"/>
                </a:lnTo>
                <a:lnTo>
                  <a:pt x="37616" y="32561"/>
                </a:lnTo>
                <a:lnTo>
                  <a:pt x="35162" y="31448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4445752" y="2812645"/>
            <a:ext cx="32398" cy="33286"/>
          </a:xfrm>
          <a:custGeom>
            <a:avLst/>
            <a:gdLst/>
            <a:ahLst/>
            <a:cxnLst/>
            <a:rect l="l" t="t" r="r" b="b"/>
            <a:pathLst>
              <a:path w="32398" h="33286">
                <a:moveTo>
                  <a:pt x="32398" y="16643"/>
                </a:moveTo>
                <a:lnTo>
                  <a:pt x="32398" y="25828"/>
                </a:lnTo>
                <a:lnTo>
                  <a:pt x="25151" y="33286"/>
                </a:lnTo>
                <a:lnTo>
                  <a:pt x="7254" y="33286"/>
                </a:lnTo>
                <a:lnTo>
                  <a:pt x="0" y="25828"/>
                </a:lnTo>
                <a:lnTo>
                  <a:pt x="0" y="7451"/>
                </a:lnTo>
                <a:lnTo>
                  <a:pt x="7254" y="0"/>
                </a:lnTo>
                <a:lnTo>
                  <a:pt x="25151" y="0"/>
                </a:lnTo>
                <a:lnTo>
                  <a:pt x="32398" y="7451"/>
                </a:lnTo>
                <a:lnTo>
                  <a:pt x="32398" y="1664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445752" y="2812645"/>
            <a:ext cx="32398" cy="33286"/>
          </a:xfrm>
          <a:custGeom>
            <a:avLst/>
            <a:gdLst/>
            <a:ahLst/>
            <a:cxnLst/>
            <a:rect l="l" t="t" r="r" b="b"/>
            <a:pathLst>
              <a:path w="32398" h="33286">
                <a:moveTo>
                  <a:pt x="32398" y="16643"/>
                </a:moveTo>
                <a:lnTo>
                  <a:pt x="32398" y="25828"/>
                </a:lnTo>
                <a:lnTo>
                  <a:pt x="25151" y="33286"/>
                </a:lnTo>
                <a:lnTo>
                  <a:pt x="16202" y="33286"/>
                </a:lnTo>
                <a:lnTo>
                  <a:pt x="7254" y="33286"/>
                </a:lnTo>
                <a:lnTo>
                  <a:pt x="0" y="25828"/>
                </a:lnTo>
                <a:lnTo>
                  <a:pt x="0" y="16643"/>
                </a:lnTo>
                <a:lnTo>
                  <a:pt x="0" y="7451"/>
                </a:lnTo>
                <a:lnTo>
                  <a:pt x="7254" y="0"/>
                </a:lnTo>
                <a:lnTo>
                  <a:pt x="16202" y="0"/>
                </a:lnTo>
                <a:lnTo>
                  <a:pt x="25151" y="0"/>
                </a:lnTo>
                <a:lnTo>
                  <a:pt x="32398" y="7451"/>
                </a:lnTo>
                <a:lnTo>
                  <a:pt x="32398" y="16643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4454646" y="2821780"/>
            <a:ext cx="14612" cy="15016"/>
          </a:xfrm>
          <a:custGeom>
            <a:avLst/>
            <a:gdLst/>
            <a:ahLst/>
            <a:cxnLst/>
            <a:rect l="l" t="t" r="r" b="b"/>
            <a:pathLst>
              <a:path w="14612" h="15016">
                <a:moveTo>
                  <a:pt x="14612" y="7508"/>
                </a:moveTo>
                <a:lnTo>
                  <a:pt x="14612" y="11656"/>
                </a:lnTo>
                <a:lnTo>
                  <a:pt x="11348" y="15016"/>
                </a:lnTo>
                <a:lnTo>
                  <a:pt x="3270" y="15016"/>
                </a:lnTo>
                <a:lnTo>
                  <a:pt x="0" y="11656"/>
                </a:lnTo>
                <a:lnTo>
                  <a:pt x="0" y="3359"/>
                </a:lnTo>
                <a:lnTo>
                  <a:pt x="3270" y="0"/>
                </a:lnTo>
                <a:lnTo>
                  <a:pt x="11348" y="0"/>
                </a:lnTo>
                <a:lnTo>
                  <a:pt x="14612" y="3359"/>
                </a:lnTo>
                <a:lnTo>
                  <a:pt x="14612" y="75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454646" y="2821780"/>
            <a:ext cx="14612" cy="15016"/>
          </a:xfrm>
          <a:custGeom>
            <a:avLst/>
            <a:gdLst/>
            <a:ahLst/>
            <a:cxnLst/>
            <a:rect l="l" t="t" r="r" b="b"/>
            <a:pathLst>
              <a:path w="14612" h="15016">
                <a:moveTo>
                  <a:pt x="14612" y="7508"/>
                </a:moveTo>
                <a:lnTo>
                  <a:pt x="14612" y="11656"/>
                </a:lnTo>
                <a:lnTo>
                  <a:pt x="11348" y="15016"/>
                </a:lnTo>
                <a:lnTo>
                  <a:pt x="7309" y="15016"/>
                </a:lnTo>
                <a:lnTo>
                  <a:pt x="3270" y="15016"/>
                </a:lnTo>
                <a:lnTo>
                  <a:pt x="0" y="11656"/>
                </a:lnTo>
                <a:lnTo>
                  <a:pt x="0" y="7508"/>
                </a:lnTo>
                <a:lnTo>
                  <a:pt x="0" y="3359"/>
                </a:lnTo>
                <a:lnTo>
                  <a:pt x="3270" y="0"/>
                </a:lnTo>
                <a:lnTo>
                  <a:pt x="7309" y="0"/>
                </a:lnTo>
                <a:lnTo>
                  <a:pt x="11348" y="0"/>
                </a:lnTo>
                <a:lnTo>
                  <a:pt x="14612" y="3359"/>
                </a:lnTo>
                <a:lnTo>
                  <a:pt x="14612" y="7508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322510" y="2756080"/>
            <a:ext cx="71569" cy="22679"/>
          </a:xfrm>
          <a:custGeom>
            <a:avLst/>
            <a:gdLst/>
            <a:ahLst/>
            <a:cxnLst/>
            <a:rect l="l" t="t" r="r" b="b"/>
            <a:pathLst>
              <a:path w="71569" h="22679">
                <a:moveTo>
                  <a:pt x="71082" y="22679"/>
                </a:moveTo>
                <a:lnTo>
                  <a:pt x="7375" y="22679"/>
                </a:lnTo>
                <a:lnTo>
                  <a:pt x="0" y="17331"/>
                </a:lnTo>
                <a:lnTo>
                  <a:pt x="263" y="6989"/>
                </a:lnTo>
                <a:lnTo>
                  <a:pt x="10798" y="189"/>
                </a:lnTo>
                <a:lnTo>
                  <a:pt x="13800" y="0"/>
                </a:lnTo>
                <a:lnTo>
                  <a:pt x="28909" y="169"/>
                </a:lnTo>
                <a:lnTo>
                  <a:pt x="45691" y="562"/>
                </a:lnTo>
                <a:lnTo>
                  <a:pt x="60579" y="1003"/>
                </a:lnTo>
                <a:lnTo>
                  <a:pt x="70005" y="1318"/>
                </a:lnTo>
                <a:lnTo>
                  <a:pt x="71569" y="1373"/>
                </a:lnTo>
                <a:lnTo>
                  <a:pt x="71082" y="226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322510" y="2756080"/>
            <a:ext cx="71569" cy="22679"/>
          </a:xfrm>
          <a:custGeom>
            <a:avLst/>
            <a:gdLst/>
            <a:ahLst/>
            <a:cxnLst/>
            <a:rect l="l" t="t" r="r" b="b"/>
            <a:pathLst>
              <a:path w="71569" h="22679">
                <a:moveTo>
                  <a:pt x="71082" y="22679"/>
                </a:moveTo>
                <a:lnTo>
                  <a:pt x="7375" y="22679"/>
                </a:lnTo>
                <a:lnTo>
                  <a:pt x="0" y="17331"/>
                </a:lnTo>
                <a:lnTo>
                  <a:pt x="263" y="6989"/>
                </a:lnTo>
                <a:lnTo>
                  <a:pt x="10798" y="189"/>
                </a:lnTo>
                <a:lnTo>
                  <a:pt x="13800" y="0"/>
                </a:lnTo>
                <a:lnTo>
                  <a:pt x="28909" y="169"/>
                </a:lnTo>
                <a:lnTo>
                  <a:pt x="45691" y="562"/>
                </a:lnTo>
                <a:lnTo>
                  <a:pt x="60579" y="1003"/>
                </a:lnTo>
                <a:lnTo>
                  <a:pt x="70005" y="1318"/>
                </a:lnTo>
                <a:lnTo>
                  <a:pt x="71569" y="1373"/>
                </a:lnTo>
                <a:lnTo>
                  <a:pt x="71082" y="22679"/>
                </a:lnTo>
                <a:close/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751933" y="2652154"/>
            <a:ext cx="104581" cy="107418"/>
          </a:xfrm>
          <a:custGeom>
            <a:avLst/>
            <a:gdLst/>
            <a:ahLst/>
            <a:cxnLst/>
            <a:rect l="l" t="t" r="r" b="b"/>
            <a:pathLst>
              <a:path w="104581" h="107418">
                <a:moveTo>
                  <a:pt x="0" y="53712"/>
                </a:moveTo>
                <a:lnTo>
                  <a:pt x="1577" y="40561"/>
                </a:lnTo>
                <a:lnTo>
                  <a:pt x="6695" y="27391"/>
                </a:lnTo>
                <a:lnTo>
                  <a:pt x="14849" y="16213"/>
                </a:lnTo>
                <a:lnTo>
                  <a:pt x="25514" y="7563"/>
                </a:lnTo>
                <a:lnTo>
                  <a:pt x="38169" y="1980"/>
                </a:lnTo>
                <a:lnTo>
                  <a:pt x="52290" y="0"/>
                </a:lnTo>
                <a:lnTo>
                  <a:pt x="65093" y="1620"/>
                </a:lnTo>
                <a:lnTo>
                  <a:pt x="77914" y="6876"/>
                </a:lnTo>
                <a:lnTo>
                  <a:pt x="88797" y="15250"/>
                </a:lnTo>
                <a:lnTo>
                  <a:pt x="97217" y="26205"/>
                </a:lnTo>
                <a:lnTo>
                  <a:pt x="102653" y="39205"/>
                </a:lnTo>
                <a:lnTo>
                  <a:pt x="104581" y="53712"/>
                </a:lnTo>
                <a:lnTo>
                  <a:pt x="103004" y="66856"/>
                </a:lnTo>
                <a:lnTo>
                  <a:pt x="97888" y="80025"/>
                </a:lnTo>
                <a:lnTo>
                  <a:pt x="89736" y="91204"/>
                </a:lnTo>
                <a:lnTo>
                  <a:pt x="79070" y="99853"/>
                </a:lnTo>
                <a:lnTo>
                  <a:pt x="66414" y="105437"/>
                </a:lnTo>
                <a:lnTo>
                  <a:pt x="52290" y="107418"/>
                </a:lnTo>
                <a:lnTo>
                  <a:pt x="39494" y="105799"/>
                </a:lnTo>
                <a:lnTo>
                  <a:pt x="26672" y="100544"/>
                </a:lnTo>
                <a:lnTo>
                  <a:pt x="15788" y="92170"/>
                </a:lnTo>
                <a:lnTo>
                  <a:pt x="7366" y="81216"/>
                </a:lnTo>
                <a:lnTo>
                  <a:pt x="1928" y="68217"/>
                </a:lnTo>
                <a:lnTo>
                  <a:pt x="0" y="537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751933" y="2652154"/>
            <a:ext cx="104581" cy="107418"/>
          </a:xfrm>
          <a:custGeom>
            <a:avLst/>
            <a:gdLst/>
            <a:ahLst/>
            <a:cxnLst/>
            <a:rect l="l" t="t" r="r" b="b"/>
            <a:pathLst>
              <a:path w="104581" h="107418">
                <a:moveTo>
                  <a:pt x="0" y="53712"/>
                </a:moveTo>
                <a:lnTo>
                  <a:pt x="1928" y="68217"/>
                </a:lnTo>
                <a:lnTo>
                  <a:pt x="7366" y="81216"/>
                </a:lnTo>
                <a:lnTo>
                  <a:pt x="15788" y="92170"/>
                </a:lnTo>
                <a:lnTo>
                  <a:pt x="26672" y="100544"/>
                </a:lnTo>
                <a:lnTo>
                  <a:pt x="39494" y="105799"/>
                </a:lnTo>
                <a:lnTo>
                  <a:pt x="52290" y="107418"/>
                </a:lnTo>
                <a:lnTo>
                  <a:pt x="66414" y="105437"/>
                </a:lnTo>
                <a:lnTo>
                  <a:pt x="79070" y="99853"/>
                </a:lnTo>
                <a:lnTo>
                  <a:pt x="89736" y="91204"/>
                </a:lnTo>
                <a:lnTo>
                  <a:pt x="97888" y="80025"/>
                </a:lnTo>
                <a:lnTo>
                  <a:pt x="103004" y="66856"/>
                </a:lnTo>
                <a:lnTo>
                  <a:pt x="104581" y="53712"/>
                </a:lnTo>
                <a:lnTo>
                  <a:pt x="102653" y="39205"/>
                </a:lnTo>
                <a:lnTo>
                  <a:pt x="97217" y="26205"/>
                </a:lnTo>
                <a:lnTo>
                  <a:pt x="88797" y="15250"/>
                </a:lnTo>
                <a:lnTo>
                  <a:pt x="77914" y="6876"/>
                </a:lnTo>
                <a:lnTo>
                  <a:pt x="65093" y="1620"/>
                </a:lnTo>
                <a:lnTo>
                  <a:pt x="52290" y="0"/>
                </a:lnTo>
                <a:lnTo>
                  <a:pt x="38169" y="1980"/>
                </a:lnTo>
                <a:lnTo>
                  <a:pt x="25514" y="7563"/>
                </a:lnTo>
                <a:lnTo>
                  <a:pt x="14849" y="16213"/>
                </a:lnTo>
                <a:lnTo>
                  <a:pt x="6695" y="27391"/>
                </a:lnTo>
                <a:lnTo>
                  <a:pt x="1577" y="40561"/>
                </a:lnTo>
                <a:lnTo>
                  <a:pt x="0" y="53712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769040" y="2669721"/>
            <a:ext cx="70372" cy="72286"/>
          </a:xfrm>
          <a:custGeom>
            <a:avLst/>
            <a:gdLst/>
            <a:ahLst/>
            <a:cxnLst/>
            <a:rect l="l" t="t" r="r" b="b"/>
            <a:pathLst>
              <a:path w="70372" h="72286">
                <a:moveTo>
                  <a:pt x="0" y="36146"/>
                </a:moveTo>
                <a:lnTo>
                  <a:pt x="2651" y="22354"/>
                </a:lnTo>
                <a:lnTo>
                  <a:pt x="10168" y="10727"/>
                </a:lnTo>
                <a:lnTo>
                  <a:pt x="21397" y="2879"/>
                </a:lnTo>
                <a:lnTo>
                  <a:pt x="35182" y="0"/>
                </a:lnTo>
                <a:lnTo>
                  <a:pt x="48616" y="2726"/>
                </a:lnTo>
                <a:lnTo>
                  <a:pt x="59932" y="10450"/>
                </a:lnTo>
                <a:lnTo>
                  <a:pt x="67569" y="21986"/>
                </a:lnTo>
                <a:lnTo>
                  <a:pt x="70372" y="36146"/>
                </a:lnTo>
                <a:lnTo>
                  <a:pt x="67720" y="49934"/>
                </a:lnTo>
                <a:lnTo>
                  <a:pt x="60202" y="61559"/>
                </a:lnTo>
                <a:lnTo>
                  <a:pt x="48971" y="69406"/>
                </a:lnTo>
                <a:lnTo>
                  <a:pt x="35182" y="72286"/>
                </a:lnTo>
                <a:lnTo>
                  <a:pt x="21760" y="69562"/>
                </a:lnTo>
                <a:lnTo>
                  <a:pt x="10442" y="61839"/>
                </a:lnTo>
                <a:lnTo>
                  <a:pt x="2803" y="50304"/>
                </a:lnTo>
                <a:lnTo>
                  <a:pt x="0" y="361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769040" y="2669721"/>
            <a:ext cx="70372" cy="72286"/>
          </a:xfrm>
          <a:custGeom>
            <a:avLst/>
            <a:gdLst/>
            <a:ahLst/>
            <a:cxnLst/>
            <a:rect l="l" t="t" r="r" b="b"/>
            <a:pathLst>
              <a:path w="70372" h="72286">
                <a:moveTo>
                  <a:pt x="0" y="36146"/>
                </a:moveTo>
                <a:lnTo>
                  <a:pt x="2803" y="50304"/>
                </a:lnTo>
                <a:lnTo>
                  <a:pt x="10442" y="61839"/>
                </a:lnTo>
                <a:lnTo>
                  <a:pt x="21760" y="69562"/>
                </a:lnTo>
                <a:lnTo>
                  <a:pt x="35182" y="72286"/>
                </a:lnTo>
                <a:lnTo>
                  <a:pt x="48971" y="69406"/>
                </a:lnTo>
                <a:lnTo>
                  <a:pt x="60202" y="61559"/>
                </a:lnTo>
                <a:lnTo>
                  <a:pt x="67720" y="49934"/>
                </a:lnTo>
                <a:lnTo>
                  <a:pt x="70372" y="36146"/>
                </a:lnTo>
                <a:lnTo>
                  <a:pt x="67569" y="21986"/>
                </a:lnTo>
                <a:lnTo>
                  <a:pt x="59932" y="10450"/>
                </a:lnTo>
                <a:lnTo>
                  <a:pt x="48616" y="2726"/>
                </a:lnTo>
                <a:lnTo>
                  <a:pt x="35182" y="0"/>
                </a:lnTo>
                <a:lnTo>
                  <a:pt x="21397" y="2879"/>
                </a:lnTo>
                <a:lnTo>
                  <a:pt x="10168" y="10727"/>
                </a:lnTo>
                <a:lnTo>
                  <a:pt x="2651" y="22354"/>
                </a:lnTo>
                <a:lnTo>
                  <a:pt x="0" y="36146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756773" y="2640421"/>
            <a:ext cx="103298" cy="89647"/>
          </a:xfrm>
          <a:custGeom>
            <a:avLst/>
            <a:gdLst/>
            <a:ahLst/>
            <a:cxnLst/>
            <a:rect l="l" t="t" r="r" b="b"/>
            <a:pathLst>
              <a:path w="103298" h="89647">
                <a:moveTo>
                  <a:pt x="11883" y="1513"/>
                </a:moveTo>
                <a:lnTo>
                  <a:pt x="21462" y="605"/>
                </a:lnTo>
                <a:lnTo>
                  <a:pt x="34628" y="558"/>
                </a:lnTo>
                <a:lnTo>
                  <a:pt x="49952" y="442"/>
                </a:lnTo>
                <a:lnTo>
                  <a:pt x="65609" y="292"/>
                </a:lnTo>
                <a:lnTo>
                  <a:pt x="79774" y="144"/>
                </a:lnTo>
                <a:lnTo>
                  <a:pt x="90623" y="35"/>
                </a:lnTo>
                <a:lnTo>
                  <a:pt x="102702" y="0"/>
                </a:lnTo>
                <a:lnTo>
                  <a:pt x="103298" y="7853"/>
                </a:lnTo>
                <a:lnTo>
                  <a:pt x="103298" y="42232"/>
                </a:lnTo>
                <a:lnTo>
                  <a:pt x="88810" y="42232"/>
                </a:lnTo>
                <a:lnTo>
                  <a:pt x="78947" y="45512"/>
                </a:lnTo>
                <a:lnTo>
                  <a:pt x="71561" y="58714"/>
                </a:lnTo>
                <a:lnTo>
                  <a:pt x="71009" y="65446"/>
                </a:lnTo>
                <a:lnTo>
                  <a:pt x="66964" y="79007"/>
                </a:lnTo>
                <a:lnTo>
                  <a:pt x="56549" y="87775"/>
                </a:lnTo>
                <a:lnTo>
                  <a:pt x="47449" y="89647"/>
                </a:lnTo>
                <a:lnTo>
                  <a:pt x="34247" y="85493"/>
                </a:lnTo>
                <a:lnTo>
                  <a:pt x="25708" y="74798"/>
                </a:lnTo>
                <a:lnTo>
                  <a:pt x="23882" y="65446"/>
                </a:lnTo>
                <a:lnTo>
                  <a:pt x="23882" y="44887"/>
                </a:lnTo>
                <a:lnTo>
                  <a:pt x="0" y="20355"/>
                </a:lnTo>
                <a:lnTo>
                  <a:pt x="1232" y="9313"/>
                </a:lnTo>
                <a:lnTo>
                  <a:pt x="11883" y="15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756773" y="2640421"/>
            <a:ext cx="103298" cy="89647"/>
          </a:xfrm>
          <a:custGeom>
            <a:avLst/>
            <a:gdLst/>
            <a:ahLst/>
            <a:cxnLst/>
            <a:rect l="l" t="t" r="r" b="b"/>
            <a:pathLst>
              <a:path w="103298" h="89647">
                <a:moveTo>
                  <a:pt x="71009" y="65446"/>
                </a:moveTo>
                <a:lnTo>
                  <a:pt x="66964" y="79007"/>
                </a:lnTo>
                <a:lnTo>
                  <a:pt x="56549" y="87775"/>
                </a:lnTo>
                <a:lnTo>
                  <a:pt x="47449" y="89647"/>
                </a:lnTo>
                <a:lnTo>
                  <a:pt x="34247" y="85493"/>
                </a:lnTo>
                <a:lnTo>
                  <a:pt x="25708" y="74798"/>
                </a:lnTo>
                <a:lnTo>
                  <a:pt x="23882" y="65446"/>
                </a:lnTo>
                <a:lnTo>
                  <a:pt x="23882" y="44887"/>
                </a:lnTo>
                <a:lnTo>
                  <a:pt x="0" y="20355"/>
                </a:lnTo>
                <a:lnTo>
                  <a:pt x="1232" y="9313"/>
                </a:lnTo>
                <a:lnTo>
                  <a:pt x="11883" y="1513"/>
                </a:lnTo>
                <a:lnTo>
                  <a:pt x="21462" y="605"/>
                </a:lnTo>
                <a:lnTo>
                  <a:pt x="34628" y="558"/>
                </a:lnTo>
                <a:lnTo>
                  <a:pt x="49952" y="442"/>
                </a:lnTo>
                <a:lnTo>
                  <a:pt x="65609" y="292"/>
                </a:lnTo>
                <a:lnTo>
                  <a:pt x="79774" y="144"/>
                </a:lnTo>
                <a:lnTo>
                  <a:pt x="90623" y="35"/>
                </a:lnTo>
                <a:lnTo>
                  <a:pt x="95920" y="0"/>
                </a:lnTo>
                <a:lnTo>
                  <a:pt x="102702" y="0"/>
                </a:lnTo>
                <a:lnTo>
                  <a:pt x="103298" y="7853"/>
                </a:lnTo>
                <a:lnTo>
                  <a:pt x="103298" y="10508"/>
                </a:lnTo>
                <a:lnTo>
                  <a:pt x="103298" y="36266"/>
                </a:lnTo>
                <a:lnTo>
                  <a:pt x="103298" y="42232"/>
                </a:lnTo>
                <a:lnTo>
                  <a:pt x="95317" y="42232"/>
                </a:lnTo>
                <a:lnTo>
                  <a:pt x="88810" y="42232"/>
                </a:lnTo>
                <a:lnTo>
                  <a:pt x="78947" y="45512"/>
                </a:lnTo>
                <a:lnTo>
                  <a:pt x="71561" y="58714"/>
                </a:lnTo>
                <a:lnTo>
                  <a:pt x="71009" y="65446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768739" y="2630306"/>
            <a:ext cx="75219" cy="29518"/>
          </a:xfrm>
          <a:custGeom>
            <a:avLst/>
            <a:gdLst/>
            <a:ahLst/>
            <a:cxnLst/>
            <a:rect l="l" t="t" r="r" b="b"/>
            <a:pathLst>
              <a:path w="75219" h="29518">
                <a:moveTo>
                  <a:pt x="0" y="14762"/>
                </a:moveTo>
                <a:lnTo>
                  <a:pt x="162" y="13381"/>
                </a:lnTo>
                <a:lnTo>
                  <a:pt x="6309" y="6577"/>
                </a:lnTo>
                <a:lnTo>
                  <a:pt x="19594" y="1802"/>
                </a:lnTo>
                <a:lnTo>
                  <a:pt x="37616" y="0"/>
                </a:lnTo>
                <a:lnTo>
                  <a:pt x="41118" y="63"/>
                </a:lnTo>
                <a:lnTo>
                  <a:pt x="58458" y="2474"/>
                </a:lnTo>
                <a:lnTo>
                  <a:pt x="70628" y="7690"/>
                </a:lnTo>
                <a:lnTo>
                  <a:pt x="75219" y="14762"/>
                </a:lnTo>
                <a:lnTo>
                  <a:pt x="75059" y="16136"/>
                </a:lnTo>
                <a:lnTo>
                  <a:pt x="68919" y="22944"/>
                </a:lnTo>
                <a:lnTo>
                  <a:pt x="55635" y="27718"/>
                </a:lnTo>
                <a:lnTo>
                  <a:pt x="37616" y="29518"/>
                </a:lnTo>
                <a:lnTo>
                  <a:pt x="34098" y="29455"/>
                </a:lnTo>
                <a:lnTo>
                  <a:pt x="16757" y="27046"/>
                </a:lnTo>
                <a:lnTo>
                  <a:pt x="4590" y="21835"/>
                </a:lnTo>
                <a:lnTo>
                  <a:pt x="0" y="147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768739" y="2630306"/>
            <a:ext cx="75219" cy="29518"/>
          </a:xfrm>
          <a:custGeom>
            <a:avLst/>
            <a:gdLst/>
            <a:ahLst/>
            <a:cxnLst/>
            <a:rect l="l" t="t" r="r" b="b"/>
            <a:pathLst>
              <a:path w="75219" h="29518">
                <a:moveTo>
                  <a:pt x="0" y="14762"/>
                </a:moveTo>
                <a:lnTo>
                  <a:pt x="4590" y="21835"/>
                </a:lnTo>
                <a:lnTo>
                  <a:pt x="16757" y="27046"/>
                </a:lnTo>
                <a:lnTo>
                  <a:pt x="34098" y="29455"/>
                </a:lnTo>
                <a:lnTo>
                  <a:pt x="37616" y="29518"/>
                </a:lnTo>
                <a:lnTo>
                  <a:pt x="55635" y="27718"/>
                </a:lnTo>
                <a:lnTo>
                  <a:pt x="68919" y="22944"/>
                </a:lnTo>
                <a:lnTo>
                  <a:pt x="75059" y="16136"/>
                </a:lnTo>
                <a:lnTo>
                  <a:pt x="75219" y="14762"/>
                </a:lnTo>
                <a:lnTo>
                  <a:pt x="70628" y="7690"/>
                </a:lnTo>
                <a:lnTo>
                  <a:pt x="58458" y="2474"/>
                </a:lnTo>
                <a:lnTo>
                  <a:pt x="41118" y="63"/>
                </a:lnTo>
                <a:lnTo>
                  <a:pt x="37616" y="0"/>
                </a:lnTo>
                <a:lnTo>
                  <a:pt x="19594" y="1802"/>
                </a:lnTo>
                <a:lnTo>
                  <a:pt x="6309" y="6577"/>
                </a:lnTo>
                <a:lnTo>
                  <a:pt x="162" y="13381"/>
                </a:lnTo>
                <a:lnTo>
                  <a:pt x="0" y="14762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783111" y="2628130"/>
            <a:ext cx="46482" cy="15847"/>
          </a:xfrm>
          <a:custGeom>
            <a:avLst/>
            <a:gdLst/>
            <a:ahLst/>
            <a:cxnLst/>
            <a:rect l="l" t="t" r="r" b="b"/>
            <a:pathLst>
              <a:path w="46482" h="15847">
                <a:moveTo>
                  <a:pt x="0" y="7930"/>
                </a:moveTo>
                <a:lnTo>
                  <a:pt x="0" y="3549"/>
                </a:lnTo>
                <a:lnTo>
                  <a:pt x="10408" y="0"/>
                </a:lnTo>
                <a:lnTo>
                  <a:pt x="36080" y="0"/>
                </a:lnTo>
                <a:lnTo>
                  <a:pt x="46482" y="3549"/>
                </a:lnTo>
                <a:lnTo>
                  <a:pt x="46482" y="12297"/>
                </a:lnTo>
                <a:lnTo>
                  <a:pt x="36080" y="15847"/>
                </a:lnTo>
                <a:lnTo>
                  <a:pt x="10408" y="15847"/>
                </a:lnTo>
                <a:lnTo>
                  <a:pt x="0" y="12297"/>
                </a:lnTo>
                <a:lnTo>
                  <a:pt x="0" y="79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783111" y="2628130"/>
            <a:ext cx="46482" cy="15847"/>
          </a:xfrm>
          <a:custGeom>
            <a:avLst/>
            <a:gdLst/>
            <a:ahLst/>
            <a:cxnLst/>
            <a:rect l="l" t="t" r="r" b="b"/>
            <a:pathLst>
              <a:path w="46482" h="15847">
                <a:moveTo>
                  <a:pt x="0" y="7930"/>
                </a:moveTo>
                <a:lnTo>
                  <a:pt x="0" y="12297"/>
                </a:lnTo>
                <a:lnTo>
                  <a:pt x="10408" y="15847"/>
                </a:lnTo>
                <a:lnTo>
                  <a:pt x="23244" y="15847"/>
                </a:lnTo>
                <a:lnTo>
                  <a:pt x="36080" y="15847"/>
                </a:lnTo>
                <a:lnTo>
                  <a:pt x="46482" y="12297"/>
                </a:lnTo>
                <a:lnTo>
                  <a:pt x="46482" y="7930"/>
                </a:lnTo>
                <a:lnTo>
                  <a:pt x="46482" y="3549"/>
                </a:lnTo>
                <a:lnTo>
                  <a:pt x="36080" y="0"/>
                </a:lnTo>
                <a:lnTo>
                  <a:pt x="23244" y="0"/>
                </a:lnTo>
                <a:lnTo>
                  <a:pt x="10408" y="0"/>
                </a:lnTo>
                <a:lnTo>
                  <a:pt x="0" y="3549"/>
                </a:lnTo>
                <a:lnTo>
                  <a:pt x="0" y="793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790365" y="2604916"/>
            <a:ext cx="31966" cy="34399"/>
          </a:xfrm>
          <a:custGeom>
            <a:avLst/>
            <a:gdLst/>
            <a:ahLst/>
            <a:cxnLst/>
            <a:rect l="l" t="t" r="r" b="b"/>
            <a:pathLst>
              <a:path w="31966" h="34399">
                <a:moveTo>
                  <a:pt x="3250" y="25694"/>
                </a:moveTo>
                <a:lnTo>
                  <a:pt x="3250" y="0"/>
                </a:lnTo>
                <a:lnTo>
                  <a:pt x="28737" y="0"/>
                </a:lnTo>
                <a:lnTo>
                  <a:pt x="28737" y="25694"/>
                </a:lnTo>
                <a:lnTo>
                  <a:pt x="30746" y="26602"/>
                </a:lnTo>
                <a:lnTo>
                  <a:pt x="31966" y="28955"/>
                </a:lnTo>
                <a:lnTo>
                  <a:pt x="31966" y="31962"/>
                </a:lnTo>
                <a:lnTo>
                  <a:pt x="24821" y="34399"/>
                </a:lnTo>
                <a:lnTo>
                  <a:pt x="7151" y="34399"/>
                </a:lnTo>
                <a:lnTo>
                  <a:pt x="0" y="31962"/>
                </a:lnTo>
                <a:lnTo>
                  <a:pt x="0" y="28955"/>
                </a:lnTo>
                <a:lnTo>
                  <a:pt x="1234" y="26602"/>
                </a:lnTo>
                <a:lnTo>
                  <a:pt x="3250" y="256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790365" y="2604916"/>
            <a:ext cx="31966" cy="34399"/>
          </a:xfrm>
          <a:custGeom>
            <a:avLst/>
            <a:gdLst/>
            <a:ahLst/>
            <a:cxnLst/>
            <a:rect l="l" t="t" r="r" b="b"/>
            <a:pathLst>
              <a:path w="31966" h="34399">
                <a:moveTo>
                  <a:pt x="3250" y="25694"/>
                </a:moveTo>
                <a:lnTo>
                  <a:pt x="3250" y="0"/>
                </a:lnTo>
                <a:lnTo>
                  <a:pt x="28737" y="0"/>
                </a:lnTo>
                <a:lnTo>
                  <a:pt x="28737" y="25694"/>
                </a:lnTo>
                <a:lnTo>
                  <a:pt x="30746" y="26602"/>
                </a:lnTo>
                <a:lnTo>
                  <a:pt x="31966" y="27722"/>
                </a:lnTo>
                <a:lnTo>
                  <a:pt x="31966" y="28955"/>
                </a:lnTo>
                <a:lnTo>
                  <a:pt x="31966" y="31962"/>
                </a:lnTo>
                <a:lnTo>
                  <a:pt x="24821" y="34399"/>
                </a:lnTo>
                <a:lnTo>
                  <a:pt x="15990" y="34399"/>
                </a:lnTo>
                <a:lnTo>
                  <a:pt x="7151" y="34399"/>
                </a:lnTo>
                <a:lnTo>
                  <a:pt x="0" y="31962"/>
                </a:lnTo>
                <a:lnTo>
                  <a:pt x="0" y="28955"/>
                </a:lnTo>
                <a:lnTo>
                  <a:pt x="0" y="27722"/>
                </a:lnTo>
                <a:lnTo>
                  <a:pt x="1234" y="26602"/>
                </a:lnTo>
                <a:lnTo>
                  <a:pt x="3250" y="25694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4790989" y="2692273"/>
            <a:ext cx="26474" cy="27180"/>
          </a:xfrm>
          <a:custGeom>
            <a:avLst/>
            <a:gdLst/>
            <a:ahLst/>
            <a:cxnLst/>
            <a:rect l="l" t="t" r="r" b="b"/>
            <a:pathLst>
              <a:path w="26474" h="27180">
                <a:moveTo>
                  <a:pt x="0" y="13593"/>
                </a:moveTo>
                <a:lnTo>
                  <a:pt x="0" y="6085"/>
                </a:lnTo>
                <a:lnTo>
                  <a:pt x="5931" y="0"/>
                </a:lnTo>
                <a:lnTo>
                  <a:pt x="20543" y="0"/>
                </a:lnTo>
                <a:lnTo>
                  <a:pt x="26474" y="6085"/>
                </a:lnTo>
                <a:lnTo>
                  <a:pt x="26474" y="21101"/>
                </a:lnTo>
                <a:lnTo>
                  <a:pt x="20543" y="27180"/>
                </a:lnTo>
                <a:lnTo>
                  <a:pt x="5931" y="27180"/>
                </a:lnTo>
                <a:lnTo>
                  <a:pt x="0" y="21101"/>
                </a:lnTo>
                <a:lnTo>
                  <a:pt x="0" y="135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4790989" y="2692273"/>
            <a:ext cx="26474" cy="27180"/>
          </a:xfrm>
          <a:custGeom>
            <a:avLst/>
            <a:gdLst/>
            <a:ahLst/>
            <a:cxnLst/>
            <a:rect l="l" t="t" r="r" b="b"/>
            <a:pathLst>
              <a:path w="26474" h="27180">
                <a:moveTo>
                  <a:pt x="0" y="13593"/>
                </a:moveTo>
                <a:lnTo>
                  <a:pt x="0" y="21101"/>
                </a:lnTo>
                <a:lnTo>
                  <a:pt x="5931" y="27180"/>
                </a:lnTo>
                <a:lnTo>
                  <a:pt x="13233" y="27180"/>
                </a:lnTo>
                <a:lnTo>
                  <a:pt x="20543" y="27180"/>
                </a:lnTo>
                <a:lnTo>
                  <a:pt x="26474" y="21101"/>
                </a:lnTo>
                <a:lnTo>
                  <a:pt x="26474" y="13593"/>
                </a:lnTo>
                <a:lnTo>
                  <a:pt x="26474" y="6085"/>
                </a:lnTo>
                <a:lnTo>
                  <a:pt x="20543" y="0"/>
                </a:lnTo>
                <a:lnTo>
                  <a:pt x="13233" y="0"/>
                </a:lnTo>
                <a:lnTo>
                  <a:pt x="5931" y="0"/>
                </a:lnTo>
                <a:lnTo>
                  <a:pt x="0" y="6085"/>
                </a:lnTo>
                <a:lnTo>
                  <a:pt x="0" y="13593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4798250" y="2699732"/>
            <a:ext cx="11944" cy="12262"/>
          </a:xfrm>
          <a:custGeom>
            <a:avLst/>
            <a:gdLst/>
            <a:ahLst/>
            <a:cxnLst/>
            <a:rect l="l" t="t" r="r" b="b"/>
            <a:pathLst>
              <a:path w="11944" h="12262">
                <a:moveTo>
                  <a:pt x="0" y="6134"/>
                </a:moveTo>
                <a:lnTo>
                  <a:pt x="0" y="2739"/>
                </a:lnTo>
                <a:lnTo>
                  <a:pt x="2674" y="0"/>
                </a:lnTo>
                <a:lnTo>
                  <a:pt x="9263" y="0"/>
                </a:lnTo>
                <a:lnTo>
                  <a:pt x="11944" y="2739"/>
                </a:lnTo>
                <a:lnTo>
                  <a:pt x="11944" y="9522"/>
                </a:lnTo>
                <a:lnTo>
                  <a:pt x="9263" y="12262"/>
                </a:lnTo>
                <a:lnTo>
                  <a:pt x="2674" y="12262"/>
                </a:lnTo>
                <a:lnTo>
                  <a:pt x="0" y="9522"/>
                </a:lnTo>
                <a:lnTo>
                  <a:pt x="0" y="6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4798250" y="2699732"/>
            <a:ext cx="11944" cy="12262"/>
          </a:xfrm>
          <a:custGeom>
            <a:avLst/>
            <a:gdLst/>
            <a:ahLst/>
            <a:cxnLst/>
            <a:rect l="l" t="t" r="r" b="b"/>
            <a:pathLst>
              <a:path w="11944" h="12262">
                <a:moveTo>
                  <a:pt x="0" y="6134"/>
                </a:moveTo>
                <a:lnTo>
                  <a:pt x="0" y="9522"/>
                </a:lnTo>
                <a:lnTo>
                  <a:pt x="2674" y="12262"/>
                </a:lnTo>
                <a:lnTo>
                  <a:pt x="5972" y="12262"/>
                </a:lnTo>
                <a:lnTo>
                  <a:pt x="9263" y="12262"/>
                </a:lnTo>
                <a:lnTo>
                  <a:pt x="11944" y="9522"/>
                </a:lnTo>
                <a:lnTo>
                  <a:pt x="11944" y="6134"/>
                </a:lnTo>
                <a:lnTo>
                  <a:pt x="11944" y="2739"/>
                </a:lnTo>
                <a:lnTo>
                  <a:pt x="9263" y="0"/>
                </a:lnTo>
                <a:lnTo>
                  <a:pt x="5972" y="0"/>
                </a:lnTo>
                <a:lnTo>
                  <a:pt x="2674" y="0"/>
                </a:lnTo>
                <a:lnTo>
                  <a:pt x="0" y="2739"/>
                </a:lnTo>
                <a:lnTo>
                  <a:pt x="0" y="6134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4859449" y="2644542"/>
            <a:ext cx="59247" cy="18517"/>
          </a:xfrm>
          <a:custGeom>
            <a:avLst/>
            <a:gdLst/>
            <a:ahLst/>
            <a:cxnLst/>
            <a:rect l="l" t="t" r="r" b="b"/>
            <a:pathLst>
              <a:path w="59247" h="18517">
                <a:moveTo>
                  <a:pt x="57413" y="14071"/>
                </a:moveTo>
                <a:lnTo>
                  <a:pt x="57413" y="7132"/>
                </a:lnTo>
                <a:lnTo>
                  <a:pt x="55765" y="2433"/>
                </a:lnTo>
                <a:lnTo>
                  <a:pt x="47415" y="0"/>
                </a:lnTo>
                <a:lnTo>
                  <a:pt x="32057" y="289"/>
                </a:lnTo>
                <a:lnTo>
                  <a:pt x="15573" y="907"/>
                </a:lnTo>
                <a:lnTo>
                  <a:pt x="3277" y="1475"/>
                </a:lnTo>
                <a:lnTo>
                  <a:pt x="0" y="1641"/>
                </a:lnTo>
                <a:lnTo>
                  <a:pt x="623" y="18517"/>
                </a:lnTo>
                <a:lnTo>
                  <a:pt x="52653" y="18517"/>
                </a:lnTo>
                <a:lnTo>
                  <a:pt x="57413" y="140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4859449" y="2644541"/>
            <a:ext cx="59247" cy="18522"/>
          </a:xfrm>
          <a:custGeom>
            <a:avLst/>
            <a:gdLst/>
            <a:ahLst/>
            <a:cxnLst/>
            <a:rect l="l" t="t" r="r" b="b"/>
            <a:pathLst>
              <a:path w="59247" h="18522">
                <a:moveTo>
                  <a:pt x="623" y="18518"/>
                </a:moveTo>
                <a:lnTo>
                  <a:pt x="25258" y="18520"/>
                </a:lnTo>
                <a:lnTo>
                  <a:pt x="623" y="18517"/>
                </a:lnTo>
              </a:path>
              <a:path w="59247" h="18522">
                <a:moveTo>
                  <a:pt x="25258" y="18522"/>
                </a:moveTo>
                <a:lnTo>
                  <a:pt x="39011" y="18522"/>
                </a:lnTo>
                <a:lnTo>
                  <a:pt x="25258" y="18520"/>
                </a:lnTo>
              </a:path>
              <a:path w="59247" h="18522">
                <a:moveTo>
                  <a:pt x="46424" y="18521"/>
                </a:moveTo>
                <a:lnTo>
                  <a:pt x="39011" y="18522"/>
                </a:lnTo>
              </a:path>
              <a:path w="59247" h="18522">
                <a:moveTo>
                  <a:pt x="39011" y="18523"/>
                </a:moveTo>
                <a:lnTo>
                  <a:pt x="46424" y="18521"/>
                </a:lnTo>
              </a:path>
              <a:path w="59247" h="18522">
                <a:moveTo>
                  <a:pt x="52037" y="18517"/>
                </a:moveTo>
                <a:lnTo>
                  <a:pt x="46424" y="18521"/>
                </a:lnTo>
              </a:path>
              <a:path w="59247" h="18522">
                <a:moveTo>
                  <a:pt x="46424" y="18522"/>
                </a:moveTo>
                <a:lnTo>
                  <a:pt x="52037" y="18517"/>
                </a:lnTo>
              </a:path>
              <a:path w="59247" h="18522">
                <a:moveTo>
                  <a:pt x="52653" y="18517"/>
                </a:moveTo>
                <a:lnTo>
                  <a:pt x="57413" y="14071"/>
                </a:lnTo>
              </a:path>
              <a:path w="59247" h="18522">
                <a:moveTo>
                  <a:pt x="57413" y="7132"/>
                </a:moveTo>
                <a:lnTo>
                  <a:pt x="55765" y="2433"/>
                </a:lnTo>
                <a:lnTo>
                  <a:pt x="47415" y="0"/>
                </a:lnTo>
                <a:lnTo>
                  <a:pt x="32057" y="289"/>
                </a:lnTo>
                <a:lnTo>
                  <a:pt x="15573" y="907"/>
                </a:lnTo>
                <a:lnTo>
                  <a:pt x="3277" y="1475"/>
                </a:lnTo>
                <a:lnTo>
                  <a:pt x="0" y="1641"/>
                </a:lnTo>
                <a:lnTo>
                  <a:pt x="623" y="18517"/>
                </a:lnTo>
                <a:lnTo>
                  <a:pt x="52037" y="18517"/>
                </a:lnTo>
                <a:lnTo>
                  <a:pt x="52653" y="18517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449434" y="2611093"/>
            <a:ext cx="90476" cy="92937"/>
          </a:xfrm>
          <a:custGeom>
            <a:avLst/>
            <a:gdLst/>
            <a:ahLst/>
            <a:cxnLst/>
            <a:rect l="l" t="t" r="r" b="b"/>
            <a:pathLst>
              <a:path w="90476" h="92937">
                <a:moveTo>
                  <a:pt x="0" y="46465"/>
                </a:moveTo>
                <a:lnTo>
                  <a:pt x="2694" y="30628"/>
                </a:lnTo>
                <a:lnTo>
                  <a:pt x="9248" y="18305"/>
                </a:lnTo>
                <a:lnTo>
                  <a:pt x="18990" y="8614"/>
                </a:lnTo>
                <a:lnTo>
                  <a:pt x="31220" y="2273"/>
                </a:lnTo>
                <a:lnTo>
                  <a:pt x="45241" y="0"/>
                </a:lnTo>
                <a:lnTo>
                  <a:pt x="46792" y="26"/>
                </a:lnTo>
                <a:lnTo>
                  <a:pt x="60654" y="2766"/>
                </a:lnTo>
                <a:lnTo>
                  <a:pt x="72653" y="9497"/>
                </a:lnTo>
                <a:lnTo>
                  <a:pt x="82089" y="19503"/>
                </a:lnTo>
                <a:lnTo>
                  <a:pt x="88263" y="32065"/>
                </a:lnTo>
                <a:lnTo>
                  <a:pt x="90476" y="46465"/>
                </a:lnTo>
                <a:lnTo>
                  <a:pt x="90450" y="48064"/>
                </a:lnTo>
                <a:lnTo>
                  <a:pt x="87782" y="62302"/>
                </a:lnTo>
                <a:lnTo>
                  <a:pt x="81228" y="74627"/>
                </a:lnTo>
                <a:lnTo>
                  <a:pt x="71487" y="84320"/>
                </a:lnTo>
                <a:lnTo>
                  <a:pt x="59259" y="90663"/>
                </a:lnTo>
                <a:lnTo>
                  <a:pt x="45241" y="92937"/>
                </a:lnTo>
                <a:lnTo>
                  <a:pt x="43678" y="92910"/>
                </a:lnTo>
                <a:lnTo>
                  <a:pt x="29816" y="90167"/>
                </a:lnTo>
                <a:lnTo>
                  <a:pt x="17819" y="83433"/>
                </a:lnTo>
                <a:lnTo>
                  <a:pt x="8385" y="73425"/>
                </a:lnTo>
                <a:lnTo>
                  <a:pt x="2212" y="60863"/>
                </a:lnTo>
                <a:lnTo>
                  <a:pt x="0" y="464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449434" y="2611093"/>
            <a:ext cx="90476" cy="92937"/>
          </a:xfrm>
          <a:custGeom>
            <a:avLst/>
            <a:gdLst/>
            <a:ahLst/>
            <a:cxnLst/>
            <a:rect l="l" t="t" r="r" b="b"/>
            <a:pathLst>
              <a:path w="90476" h="92937">
                <a:moveTo>
                  <a:pt x="0" y="46465"/>
                </a:moveTo>
                <a:lnTo>
                  <a:pt x="2212" y="60863"/>
                </a:lnTo>
                <a:lnTo>
                  <a:pt x="8385" y="73425"/>
                </a:lnTo>
                <a:lnTo>
                  <a:pt x="17819" y="83433"/>
                </a:lnTo>
                <a:lnTo>
                  <a:pt x="29816" y="90167"/>
                </a:lnTo>
                <a:lnTo>
                  <a:pt x="43678" y="92910"/>
                </a:lnTo>
                <a:lnTo>
                  <a:pt x="45241" y="92937"/>
                </a:lnTo>
                <a:lnTo>
                  <a:pt x="59259" y="90663"/>
                </a:lnTo>
                <a:lnTo>
                  <a:pt x="71487" y="84320"/>
                </a:lnTo>
                <a:lnTo>
                  <a:pt x="81228" y="74627"/>
                </a:lnTo>
                <a:lnTo>
                  <a:pt x="87782" y="62302"/>
                </a:lnTo>
                <a:lnTo>
                  <a:pt x="90450" y="48064"/>
                </a:lnTo>
                <a:lnTo>
                  <a:pt x="90476" y="46465"/>
                </a:lnTo>
                <a:lnTo>
                  <a:pt x="88263" y="32065"/>
                </a:lnTo>
                <a:lnTo>
                  <a:pt x="82089" y="19503"/>
                </a:lnTo>
                <a:lnTo>
                  <a:pt x="72653" y="9497"/>
                </a:lnTo>
                <a:lnTo>
                  <a:pt x="60654" y="2766"/>
                </a:lnTo>
                <a:lnTo>
                  <a:pt x="46792" y="26"/>
                </a:lnTo>
                <a:lnTo>
                  <a:pt x="45241" y="0"/>
                </a:lnTo>
                <a:lnTo>
                  <a:pt x="31220" y="2273"/>
                </a:lnTo>
                <a:lnTo>
                  <a:pt x="18990" y="8614"/>
                </a:lnTo>
                <a:lnTo>
                  <a:pt x="9248" y="18305"/>
                </a:lnTo>
                <a:lnTo>
                  <a:pt x="2694" y="30628"/>
                </a:lnTo>
                <a:lnTo>
                  <a:pt x="26" y="44866"/>
                </a:lnTo>
                <a:lnTo>
                  <a:pt x="0" y="46465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464233" y="2626291"/>
            <a:ext cx="60875" cy="62538"/>
          </a:xfrm>
          <a:custGeom>
            <a:avLst/>
            <a:gdLst/>
            <a:ahLst/>
            <a:cxnLst/>
            <a:rect l="l" t="t" r="r" b="b"/>
            <a:pathLst>
              <a:path w="60875" h="62538">
                <a:moveTo>
                  <a:pt x="0" y="31265"/>
                </a:moveTo>
                <a:lnTo>
                  <a:pt x="636" y="24877"/>
                </a:lnTo>
                <a:lnTo>
                  <a:pt x="6376" y="12118"/>
                </a:lnTo>
                <a:lnTo>
                  <a:pt x="16824" y="3294"/>
                </a:lnTo>
                <a:lnTo>
                  <a:pt x="30437" y="0"/>
                </a:lnTo>
                <a:lnTo>
                  <a:pt x="36660" y="654"/>
                </a:lnTo>
                <a:lnTo>
                  <a:pt x="49083" y="6554"/>
                </a:lnTo>
                <a:lnTo>
                  <a:pt x="57670" y="17288"/>
                </a:lnTo>
                <a:lnTo>
                  <a:pt x="60875" y="31265"/>
                </a:lnTo>
                <a:lnTo>
                  <a:pt x="60238" y="37662"/>
                </a:lnTo>
                <a:lnTo>
                  <a:pt x="54497" y="50424"/>
                </a:lnTo>
                <a:lnTo>
                  <a:pt x="44049" y="59244"/>
                </a:lnTo>
                <a:lnTo>
                  <a:pt x="30437" y="62538"/>
                </a:lnTo>
                <a:lnTo>
                  <a:pt x="24210" y="61883"/>
                </a:lnTo>
                <a:lnTo>
                  <a:pt x="11789" y="55983"/>
                </a:lnTo>
                <a:lnTo>
                  <a:pt x="3204" y="45248"/>
                </a:lnTo>
                <a:lnTo>
                  <a:pt x="0" y="312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464233" y="2626291"/>
            <a:ext cx="60875" cy="62538"/>
          </a:xfrm>
          <a:custGeom>
            <a:avLst/>
            <a:gdLst/>
            <a:ahLst/>
            <a:cxnLst/>
            <a:rect l="l" t="t" r="r" b="b"/>
            <a:pathLst>
              <a:path w="60875" h="62538">
                <a:moveTo>
                  <a:pt x="0" y="31265"/>
                </a:moveTo>
                <a:lnTo>
                  <a:pt x="3204" y="45248"/>
                </a:lnTo>
                <a:lnTo>
                  <a:pt x="11789" y="55983"/>
                </a:lnTo>
                <a:lnTo>
                  <a:pt x="24210" y="61883"/>
                </a:lnTo>
                <a:lnTo>
                  <a:pt x="30437" y="62538"/>
                </a:lnTo>
                <a:lnTo>
                  <a:pt x="44049" y="59244"/>
                </a:lnTo>
                <a:lnTo>
                  <a:pt x="54497" y="50424"/>
                </a:lnTo>
                <a:lnTo>
                  <a:pt x="60238" y="37662"/>
                </a:lnTo>
                <a:lnTo>
                  <a:pt x="60875" y="31265"/>
                </a:lnTo>
                <a:lnTo>
                  <a:pt x="57670" y="17288"/>
                </a:lnTo>
                <a:lnTo>
                  <a:pt x="49083" y="6554"/>
                </a:lnTo>
                <a:lnTo>
                  <a:pt x="36660" y="654"/>
                </a:lnTo>
                <a:lnTo>
                  <a:pt x="30437" y="0"/>
                </a:lnTo>
                <a:lnTo>
                  <a:pt x="16824" y="3294"/>
                </a:lnTo>
                <a:lnTo>
                  <a:pt x="6376" y="12118"/>
                </a:lnTo>
                <a:lnTo>
                  <a:pt x="636" y="24877"/>
                </a:lnTo>
                <a:lnTo>
                  <a:pt x="0" y="31265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3453620" y="2600943"/>
            <a:ext cx="89365" cy="77561"/>
          </a:xfrm>
          <a:custGeom>
            <a:avLst/>
            <a:gdLst/>
            <a:ahLst/>
            <a:cxnLst/>
            <a:rect l="l" t="t" r="r" b="b"/>
            <a:pathLst>
              <a:path w="89365" h="77561">
                <a:moveTo>
                  <a:pt x="31943" y="468"/>
                </a:moveTo>
                <a:lnTo>
                  <a:pt x="47482" y="342"/>
                </a:lnTo>
                <a:lnTo>
                  <a:pt x="62749" y="189"/>
                </a:lnTo>
                <a:lnTo>
                  <a:pt x="75306" y="60"/>
                </a:lnTo>
                <a:lnTo>
                  <a:pt x="88851" y="0"/>
                </a:lnTo>
                <a:lnTo>
                  <a:pt x="89365" y="6796"/>
                </a:lnTo>
                <a:lnTo>
                  <a:pt x="89365" y="36533"/>
                </a:lnTo>
                <a:lnTo>
                  <a:pt x="71208" y="36533"/>
                </a:lnTo>
                <a:lnTo>
                  <a:pt x="61430" y="40266"/>
                </a:lnTo>
                <a:lnTo>
                  <a:pt x="61430" y="56614"/>
                </a:lnTo>
                <a:lnTo>
                  <a:pt x="56836" y="69864"/>
                </a:lnTo>
                <a:lnTo>
                  <a:pt x="45346" y="77095"/>
                </a:lnTo>
                <a:lnTo>
                  <a:pt x="41052" y="77561"/>
                </a:lnTo>
                <a:lnTo>
                  <a:pt x="28160" y="72838"/>
                </a:lnTo>
                <a:lnTo>
                  <a:pt x="21121" y="61031"/>
                </a:lnTo>
                <a:lnTo>
                  <a:pt x="20666" y="56614"/>
                </a:lnTo>
                <a:lnTo>
                  <a:pt x="20666" y="38837"/>
                </a:lnTo>
                <a:lnTo>
                  <a:pt x="0" y="17608"/>
                </a:lnTo>
                <a:lnTo>
                  <a:pt x="1745" y="6684"/>
                </a:lnTo>
                <a:lnTo>
                  <a:pt x="16275" y="569"/>
                </a:lnTo>
                <a:lnTo>
                  <a:pt x="31943" y="4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3453620" y="2600943"/>
            <a:ext cx="89365" cy="77561"/>
          </a:xfrm>
          <a:custGeom>
            <a:avLst/>
            <a:gdLst/>
            <a:ahLst/>
            <a:cxnLst/>
            <a:rect l="l" t="t" r="r" b="b"/>
            <a:pathLst>
              <a:path w="89365" h="77561">
                <a:moveTo>
                  <a:pt x="61430" y="56614"/>
                </a:moveTo>
                <a:lnTo>
                  <a:pt x="56836" y="69864"/>
                </a:lnTo>
                <a:lnTo>
                  <a:pt x="45346" y="77095"/>
                </a:lnTo>
                <a:lnTo>
                  <a:pt x="41052" y="77561"/>
                </a:lnTo>
                <a:lnTo>
                  <a:pt x="28160" y="72838"/>
                </a:lnTo>
                <a:lnTo>
                  <a:pt x="21121" y="61031"/>
                </a:lnTo>
                <a:lnTo>
                  <a:pt x="20666" y="56614"/>
                </a:lnTo>
                <a:lnTo>
                  <a:pt x="20666" y="38837"/>
                </a:lnTo>
                <a:lnTo>
                  <a:pt x="0" y="17608"/>
                </a:lnTo>
                <a:lnTo>
                  <a:pt x="1745" y="6684"/>
                </a:lnTo>
                <a:lnTo>
                  <a:pt x="16275" y="569"/>
                </a:lnTo>
                <a:lnTo>
                  <a:pt x="18568" y="521"/>
                </a:lnTo>
                <a:lnTo>
                  <a:pt x="31943" y="468"/>
                </a:lnTo>
                <a:lnTo>
                  <a:pt x="47482" y="342"/>
                </a:lnTo>
                <a:lnTo>
                  <a:pt x="62749" y="189"/>
                </a:lnTo>
                <a:lnTo>
                  <a:pt x="75306" y="60"/>
                </a:lnTo>
                <a:lnTo>
                  <a:pt x="82716" y="0"/>
                </a:lnTo>
                <a:lnTo>
                  <a:pt x="82988" y="0"/>
                </a:lnTo>
                <a:lnTo>
                  <a:pt x="88851" y="0"/>
                </a:lnTo>
                <a:lnTo>
                  <a:pt x="89365" y="6796"/>
                </a:lnTo>
                <a:lnTo>
                  <a:pt x="89365" y="9092"/>
                </a:lnTo>
                <a:lnTo>
                  <a:pt x="89365" y="31378"/>
                </a:lnTo>
                <a:lnTo>
                  <a:pt x="89365" y="36533"/>
                </a:lnTo>
                <a:lnTo>
                  <a:pt x="82467" y="36533"/>
                </a:lnTo>
                <a:lnTo>
                  <a:pt x="76838" y="36533"/>
                </a:lnTo>
                <a:lnTo>
                  <a:pt x="71208" y="36533"/>
                </a:lnTo>
                <a:lnTo>
                  <a:pt x="61430" y="40266"/>
                </a:lnTo>
                <a:lnTo>
                  <a:pt x="61430" y="56614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3463971" y="2592195"/>
            <a:ext cx="65078" cy="25539"/>
          </a:xfrm>
          <a:custGeom>
            <a:avLst/>
            <a:gdLst/>
            <a:ahLst/>
            <a:cxnLst/>
            <a:rect l="l" t="t" r="r" b="b"/>
            <a:pathLst>
              <a:path w="65078" h="25539">
                <a:moveTo>
                  <a:pt x="0" y="12769"/>
                </a:moveTo>
                <a:lnTo>
                  <a:pt x="3039" y="7374"/>
                </a:lnTo>
                <a:lnTo>
                  <a:pt x="14837" y="2054"/>
                </a:lnTo>
                <a:lnTo>
                  <a:pt x="32542" y="0"/>
                </a:lnTo>
                <a:lnTo>
                  <a:pt x="46283" y="1191"/>
                </a:lnTo>
                <a:lnTo>
                  <a:pt x="59843" y="5821"/>
                </a:lnTo>
                <a:lnTo>
                  <a:pt x="65078" y="12769"/>
                </a:lnTo>
                <a:lnTo>
                  <a:pt x="62041" y="18162"/>
                </a:lnTo>
                <a:lnTo>
                  <a:pt x="50245" y="23484"/>
                </a:lnTo>
                <a:lnTo>
                  <a:pt x="32542" y="25539"/>
                </a:lnTo>
                <a:lnTo>
                  <a:pt x="18792" y="24346"/>
                </a:lnTo>
                <a:lnTo>
                  <a:pt x="5233" y="19716"/>
                </a:lnTo>
                <a:lnTo>
                  <a:pt x="0" y="1276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463971" y="2592195"/>
            <a:ext cx="65078" cy="25539"/>
          </a:xfrm>
          <a:custGeom>
            <a:avLst/>
            <a:gdLst/>
            <a:ahLst/>
            <a:cxnLst/>
            <a:rect l="l" t="t" r="r" b="b"/>
            <a:pathLst>
              <a:path w="65078" h="25539">
                <a:moveTo>
                  <a:pt x="0" y="12769"/>
                </a:moveTo>
                <a:lnTo>
                  <a:pt x="5233" y="19716"/>
                </a:lnTo>
                <a:lnTo>
                  <a:pt x="18792" y="24346"/>
                </a:lnTo>
                <a:lnTo>
                  <a:pt x="32542" y="25539"/>
                </a:lnTo>
                <a:lnTo>
                  <a:pt x="50245" y="23484"/>
                </a:lnTo>
                <a:lnTo>
                  <a:pt x="62041" y="18162"/>
                </a:lnTo>
                <a:lnTo>
                  <a:pt x="65078" y="12769"/>
                </a:lnTo>
                <a:lnTo>
                  <a:pt x="59843" y="5821"/>
                </a:lnTo>
                <a:lnTo>
                  <a:pt x="46283" y="1191"/>
                </a:lnTo>
                <a:lnTo>
                  <a:pt x="32542" y="0"/>
                </a:lnTo>
                <a:lnTo>
                  <a:pt x="14837" y="2054"/>
                </a:lnTo>
                <a:lnTo>
                  <a:pt x="3039" y="7374"/>
                </a:lnTo>
                <a:lnTo>
                  <a:pt x="0" y="12769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3476407" y="2590307"/>
            <a:ext cx="40215" cy="13706"/>
          </a:xfrm>
          <a:custGeom>
            <a:avLst/>
            <a:gdLst/>
            <a:ahLst/>
            <a:cxnLst/>
            <a:rect l="l" t="t" r="r" b="b"/>
            <a:pathLst>
              <a:path w="40215" h="13706">
                <a:moveTo>
                  <a:pt x="0" y="6867"/>
                </a:moveTo>
                <a:lnTo>
                  <a:pt x="0" y="3070"/>
                </a:lnTo>
                <a:lnTo>
                  <a:pt x="9009" y="0"/>
                </a:lnTo>
                <a:lnTo>
                  <a:pt x="31212" y="0"/>
                </a:lnTo>
                <a:lnTo>
                  <a:pt x="40215" y="3070"/>
                </a:lnTo>
                <a:lnTo>
                  <a:pt x="40215" y="10642"/>
                </a:lnTo>
                <a:lnTo>
                  <a:pt x="31212" y="13706"/>
                </a:lnTo>
                <a:lnTo>
                  <a:pt x="9009" y="13706"/>
                </a:lnTo>
                <a:lnTo>
                  <a:pt x="0" y="10642"/>
                </a:lnTo>
                <a:lnTo>
                  <a:pt x="0" y="68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476407" y="2590307"/>
            <a:ext cx="40215" cy="13706"/>
          </a:xfrm>
          <a:custGeom>
            <a:avLst/>
            <a:gdLst/>
            <a:ahLst/>
            <a:cxnLst/>
            <a:rect l="l" t="t" r="r" b="b"/>
            <a:pathLst>
              <a:path w="40215" h="13706">
                <a:moveTo>
                  <a:pt x="0" y="6867"/>
                </a:moveTo>
                <a:lnTo>
                  <a:pt x="0" y="10642"/>
                </a:lnTo>
                <a:lnTo>
                  <a:pt x="9009" y="13706"/>
                </a:lnTo>
                <a:lnTo>
                  <a:pt x="20111" y="13706"/>
                </a:lnTo>
                <a:lnTo>
                  <a:pt x="31212" y="13706"/>
                </a:lnTo>
                <a:lnTo>
                  <a:pt x="40215" y="10642"/>
                </a:lnTo>
                <a:lnTo>
                  <a:pt x="40215" y="6867"/>
                </a:lnTo>
                <a:lnTo>
                  <a:pt x="40215" y="3070"/>
                </a:lnTo>
                <a:lnTo>
                  <a:pt x="31212" y="0"/>
                </a:lnTo>
                <a:lnTo>
                  <a:pt x="20111" y="0"/>
                </a:lnTo>
                <a:lnTo>
                  <a:pt x="9009" y="0"/>
                </a:lnTo>
                <a:lnTo>
                  <a:pt x="0" y="3070"/>
                </a:lnTo>
                <a:lnTo>
                  <a:pt x="0" y="686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482683" y="2570226"/>
            <a:ext cx="27653" cy="29758"/>
          </a:xfrm>
          <a:custGeom>
            <a:avLst/>
            <a:gdLst/>
            <a:ahLst/>
            <a:cxnLst/>
            <a:rect l="l" t="t" r="r" b="b"/>
            <a:pathLst>
              <a:path w="27653" h="29758">
                <a:moveTo>
                  <a:pt x="2811" y="22228"/>
                </a:moveTo>
                <a:lnTo>
                  <a:pt x="2811" y="0"/>
                </a:lnTo>
                <a:lnTo>
                  <a:pt x="24863" y="0"/>
                </a:lnTo>
                <a:lnTo>
                  <a:pt x="24863" y="22228"/>
                </a:lnTo>
                <a:lnTo>
                  <a:pt x="26597" y="23010"/>
                </a:lnTo>
                <a:lnTo>
                  <a:pt x="27653" y="25039"/>
                </a:lnTo>
                <a:lnTo>
                  <a:pt x="27653" y="27645"/>
                </a:lnTo>
                <a:lnTo>
                  <a:pt x="21468" y="29758"/>
                </a:lnTo>
                <a:lnTo>
                  <a:pt x="6191" y="29758"/>
                </a:lnTo>
                <a:lnTo>
                  <a:pt x="0" y="27645"/>
                </a:lnTo>
                <a:lnTo>
                  <a:pt x="0" y="25039"/>
                </a:lnTo>
                <a:lnTo>
                  <a:pt x="1069" y="23010"/>
                </a:lnTo>
                <a:lnTo>
                  <a:pt x="2811" y="222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482683" y="2570226"/>
            <a:ext cx="27653" cy="29758"/>
          </a:xfrm>
          <a:custGeom>
            <a:avLst/>
            <a:gdLst/>
            <a:ahLst/>
            <a:cxnLst/>
            <a:rect l="l" t="t" r="r" b="b"/>
            <a:pathLst>
              <a:path w="27653" h="29758">
                <a:moveTo>
                  <a:pt x="2811" y="22228"/>
                </a:moveTo>
                <a:lnTo>
                  <a:pt x="2811" y="0"/>
                </a:lnTo>
                <a:lnTo>
                  <a:pt x="24863" y="0"/>
                </a:lnTo>
                <a:lnTo>
                  <a:pt x="24863" y="22228"/>
                </a:lnTo>
                <a:lnTo>
                  <a:pt x="26597" y="23010"/>
                </a:lnTo>
                <a:lnTo>
                  <a:pt x="27653" y="23982"/>
                </a:lnTo>
                <a:lnTo>
                  <a:pt x="27653" y="25039"/>
                </a:lnTo>
                <a:lnTo>
                  <a:pt x="27653" y="27645"/>
                </a:lnTo>
                <a:lnTo>
                  <a:pt x="21468" y="29758"/>
                </a:lnTo>
                <a:lnTo>
                  <a:pt x="13830" y="29758"/>
                </a:lnTo>
                <a:lnTo>
                  <a:pt x="6191" y="29758"/>
                </a:lnTo>
                <a:lnTo>
                  <a:pt x="0" y="27645"/>
                </a:lnTo>
                <a:lnTo>
                  <a:pt x="0" y="25039"/>
                </a:lnTo>
                <a:lnTo>
                  <a:pt x="0" y="23982"/>
                </a:lnTo>
                <a:lnTo>
                  <a:pt x="1069" y="23010"/>
                </a:lnTo>
                <a:lnTo>
                  <a:pt x="2811" y="22228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483224" y="2645794"/>
            <a:ext cx="22901" cy="23524"/>
          </a:xfrm>
          <a:custGeom>
            <a:avLst/>
            <a:gdLst/>
            <a:ahLst/>
            <a:cxnLst/>
            <a:rect l="l" t="t" r="r" b="b"/>
            <a:pathLst>
              <a:path w="22901" h="23524">
                <a:moveTo>
                  <a:pt x="0" y="11762"/>
                </a:moveTo>
                <a:lnTo>
                  <a:pt x="0" y="5268"/>
                </a:lnTo>
                <a:lnTo>
                  <a:pt x="5128" y="0"/>
                </a:lnTo>
                <a:lnTo>
                  <a:pt x="17773" y="0"/>
                </a:lnTo>
                <a:lnTo>
                  <a:pt x="22901" y="5268"/>
                </a:lnTo>
                <a:lnTo>
                  <a:pt x="22901" y="18263"/>
                </a:lnTo>
                <a:lnTo>
                  <a:pt x="17773" y="23524"/>
                </a:lnTo>
                <a:lnTo>
                  <a:pt x="5128" y="23524"/>
                </a:lnTo>
                <a:lnTo>
                  <a:pt x="0" y="18263"/>
                </a:lnTo>
                <a:lnTo>
                  <a:pt x="0" y="117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483224" y="2645794"/>
            <a:ext cx="22901" cy="23524"/>
          </a:xfrm>
          <a:custGeom>
            <a:avLst/>
            <a:gdLst/>
            <a:ahLst/>
            <a:cxnLst/>
            <a:rect l="l" t="t" r="r" b="b"/>
            <a:pathLst>
              <a:path w="22901" h="23524">
                <a:moveTo>
                  <a:pt x="0" y="11762"/>
                </a:moveTo>
                <a:lnTo>
                  <a:pt x="0" y="18263"/>
                </a:lnTo>
                <a:lnTo>
                  <a:pt x="5128" y="23524"/>
                </a:lnTo>
                <a:lnTo>
                  <a:pt x="11450" y="23524"/>
                </a:lnTo>
                <a:lnTo>
                  <a:pt x="17773" y="23524"/>
                </a:lnTo>
                <a:lnTo>
                  <a:pt x="22901" y="18263"/>
                </a:lnTo>
                <a:lnTo>
                  <a:pt x="22901" y="11762"/>
                </a:lnTo>
                <a:lnTo>
                  <a:pt x="22901" y="5268"/>
                </a:lnTo>
                <a:lnTo>
                  <a:pt x="17773" y="0"/>
                </a:lnTo>
                <a:lnTo>
                  <a:pt x="11450" y="0"/>
                </a:lnTo>
                <a:lnTo>
                  <a:pt x="5128" y="0"/>
                </a:lnTo>
                <a:lnTo>
                  <a:pt x="0" y="5268"/>
                </a:lnTo>
                <a:lnTo>
                  <a:pt x="0" y="11762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489504" y="2652261"/>
            <a:ext cx="10340" cy="10607"/>
          </a:xfrm>
          <a:custGeom>
            <a:avLst/>
            <a:gdLst/>
            <a:ahLst/>
            <a:cxnLst/>
            <a:rect l="l" t="t" r="r" b="b"/>
            <a:pathLst>
              <a:path w="10340" h="10607">
                <a:moveTo>
                  <a:pt x="0" y="5296"/>
                </a:moveTo>
                <a:lnTo>
                  <a:pt x="0" y="2359"/>
                </a:lnTo>
                <a:lnTo>
                  <a:pt x="2317" y="0"/>
                </a:lnTo>
                <a:lnTo>
                  <a:pt x="8022" y="0"/>
                </a:lnTo>
                <a:lnTo>
                  <a:pt x="10340" y="2359"/>
                </a:lnTo>
                <a:lnTo>
                  <a:pt x="10340" y="8226"/>
                </a:lnTo>
                <a:lnTo>
                  <a:pt x="8022" y="10607"/>
                </a:lnTo>
                <a:lnTo>
                  <a:pt x="2317" y="10607"/>
                </a:lnTo>
                <a:lnTo>
                  <a:pt x="0" y="8226"/>
                </a:lnTo>
                <a:lnTo>
                  <a:pt x="0" y="52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489504" y="2652261"/>
            <a:ext cx="10340" cy="10607"/>
          </a:xfrm>
          <a:custGeom>
            <a:avLst/>
            <a:gdLst/>
            <a:ahLst/>
            <a:cxnLst/>
            <a:rect l="l" t="t" r="r" b="b"/>
            <a:pathLst>
              <a:path w="10340" h="10607">
                <a:moveTo>
                  <a:pt x="0" y="5296"/>
                </a:moveTo>
                <a:lnTo>
                  <a:pt x="0" y="8226"/>
                </a:lnTo>
                <a:lnTo>
                  <a:pt x="2317" y="10607"/>
                </a:lnTo>
                <a:lnTo>
                  <a:pt x="5170" y="10607"/>
                </a:lnTo>
                <a:lnTo>
                  <a:pt x="8022" y="10607"/>
                </a:lnTo>
                <a:lnTo>
                  <a:pt x="10340" y="8226"/>
                </a:lnTo>
                <a:lnTo>
                  <a:pt x="10340" y="5296"/>
                </a:lnTo>
                <a:lnTo>
                  <a:pt x="10340" y="2359"/>
                </a:lnTo>
                <a:lnTo>
                  <a:pt x="8022" y="0"/>
                </a:lnTo>
                <a:lnTo>
                  <a:pt x="5170" y="0"/>
                </a:lnTo>
                <a:lnTo>
                  <a:pt x="2317" y="0"/>
                </a:lnTo>
                <a:lnTo>
                  <a:pt x="0" y="2359"/>
                </a:lnTo>
                <a:lnTo>
                  <a:pt x="0" y="5296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542549" y="2605365"/>
            <a:ext cx="51353" cy="16016"/>
          </a:xfrm>
          <a:custGeom>
            <a:avLst/>
            <a:gdLst/>
            <a:ahLst/>
            <a:cxnLst/>
            <a:rect l="l" t="t" r="r" b="b"/>
            <a:pathLst>
              <a:path w="51353" h="16016">
                <a:moveTo>
                  <a:pt x="438" y="16016"/>
                </a:moveTo>
                <a:lnTo>
                  <a:pt x="0" y="964"/>
                </a:lnTo>
                <a:lnTo>
                  <a:pt x="373" y="951"/>
                </a:lnTo>
                <a:lnTo>
                  <a:pt x="9445" y="655"/>
                </a:lnTo>
                <a:lnTo>
                  <a:pt x="25336" y="224"/>
                </a:lnTo>
                <a:lnTo>
                  <a:pt x="40921" y="0"/>
                </a:lnTo>
                <a:lnTo>
                  <a:pt x="44892" y="510"/>
                </a:lnTo>
                <a:lnTo>
                  <a:pt x="51353" y="9288"/>
                </a:lnTo>
                <a:lnTo>
                  <a:pt x="45461" y="16016"/>
                </a:lnTo>
                <a:lnTo>
                  <a:pt x="438" y="160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542549" y="2605365"/>
            <a:ext cx="51353" cy="16016"/>
          </a:xfrm>
          <a:custGeom>
            <a:avLst/>
            <a:gdLst/>
            <a:ahLst/>
            <a:cxnLst/>
            <a:rect l="l" t="t" r="r" b="b"/>
            <a:pathLst>
              <a:path w="51353" h="16016">
                <a:moveTo>
                  <a:pt x="438" y="16016"/>
                </a:moveTo>
                <a:lnTo>
                  <a:pt x="45461" y="16016"/>
                </a:lnTo>
                <a:lnTo>
                  <a:pt x="51353" y="9288"/>
                </a:lnTo>
                <a:lnTo>
                  <a:pt x="44892" y="510"/>
                </a:lnTo>
                <a:lnTo>
                  <a:pt x="40921" y="0"/>
                </a:lnTo>
                <a:lnTo>
                  <a:pt x="25336" y="224"/>
                </a:lnTo>
                <a:lnTo>
                  <a:pt x="9445" y="655"/>
                </a:lnTo>
                <a:lnTo>
                  <a:pt x="373" y="951"/>
                </a:lnTo>
                <a:lnTo>
                  <a:pt x="0" y="964"/>
                </a:lnTo>
                <a:lnTo>
                  <a:pt x="438" y="16016"/>
                </a:lnTo>
                <a:close/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904290" y="2715921"/>
            <a:ext cx="931897" cy="719317"/>
          </a:xfrm>
          <a:custGeom>
            <a:avLst/>
            <a:gdLst/>
            <a:ahLst/>
            <a:cxnLst/>
            <a:rect l="l" t="t" r="r" b="b"/>
            <a:pathLst>
              <a:path w="931897" h="719317">
                <a:moveTo>
                  <a:pt x="0" y="0"/>
                </a:moveTo>
                <a:lnTo>
                  <a:pt x="931897" y="0"/>
                </a:lnTo>
                <a:lnTo>
                  <a:pt x="931897" y="719317"/>
                </a:lnTo>
                <a:lnTo>
                  <a:pt x="0" y="719317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904290" y="2715921"/>
            <a:ext cx="931897" cy="719317"/>
          </a:xfrm>
          <a:custGeom>
            <a:avLst/>
            <a:gdLst/>
            <a:ahLst/>
            <a:cxnLst/>
            <a:rect l="l" t="t" r="r" b="b"/>
            <a:pathLst>
              <a:path w="931897" h="719317">
                <a:moveTo>
                  <a:pt x="0" y="0"/>
                </a:moveTo>
                <a:lnTo>
                  <a:pt x="931897" y="0"/>
                </a:lnTo>
                <a:lnTo>
                  <a:pt x="931897" y="719317"/>
                </a:lnTo>
                <a:lnTo>
                  <a:pt x="0" y="719317"/>
                </a:lnTo>
                <a:lnTo>
                  <a:pt x="0" y="0"/>
                </a:lnTo>
                <a:close/>
              </a:path>
            </a:pathLst>
          </a:custGeom>
          <a:ln w="697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241349" y="2914132"/>
            <a:ext cx="438846" cy="450782"/>
          </a:xfrm>
          <a:custGeom>
            <a:avLst/>
            <a:gdLst/>
            <a:ahLst/>
            <a:cxnLst/>
            <a:rect l="l" t="t" r="r" b="b"/>
            <a:pathLst>
              <a:path w="438846" h="450782">
                <a:moveTo>
                  <a:pt x="438846" y="225380"/>
                </a:moveTo>
                <a:lnTo>
                  <a:pt x="438119" y="243869"/>
                </a:lnTo>
                <a:lnTo>
                  <a:pt x="435975" y="261946"/>
                </a:lnTo>
                <a:lnTo>
                  <a:pt x="432471" y="279553"/>
                </a:lnTo>
                <a:lnTo>
                  <a:pt x="427662" y="296632"/>
                </a:lnTo>
                <a:lnTo>
                  <a:pt x="421606" y="313125"/>
                </a:lnTo>
                <a:lnTo>
                  <a:pt x="414359" y="328974"/>
                </a:lnTo>
                <a:lnTo>
                  <a:pt x="405978" y="344121"/>
                </a:lnTo>
                <a:lnTo>
                  <a:pt x="396518" y="358508"/>
                </a:lnTo>
                <a:lnTo>
                  <a:pt x="386036" y="372077"/>
                </a:lnTo>
                <a:lnTo>
                  <a:pt x="374589" y="384771"/>
                </a:lnTo>
                <a:lnTo>
                  <a:pt x="362233" y="396530"/>
                </a:lnTo>
                <a:lnTo>
                  <a:pt x="349024" y="407298"/>
                </a:lnTo>
                <a:lnTo>
                  <a:pt x="335020" y="417016"/>
                </a:lnTo>
                <a:lnTo>
                  <a:pt x="320276" y="425627"/>
                </a:lnTo>
                <a:lnTo>
                  <a:pt x="304849" y="433072"/>
                </a:lnTo>
                <a:lnTo>
                  <a:pt x="288795" y="439293"/>
                </a:lnTo>
                <a:lnTo>
                  <a:pt x="272170" y="444232"/>
                </a:lnTo>
                <a:lnTo>
                  <a:pt x="255032" y="447832"/>
                </a:lnTo>
                <a:lnTo>
                  <a:pt x="237437" y="450035"/>
                </a:lnTo>
                <a:lnTo>
                  <a:pt x="219440" y="450782"/>
                </a:lnTo>
                <a:lnTo>
                  <a:pt x="201440" y="450035"/>
                </a:lnTo>
                <a:lnTo>
                  <a:pt x="183840" y="447832"/>
                </a:lnTo>
                <a:lnTo>
                  <a:pt x="166699" y="444232"/>
                </a:lnTo>
                <a:lnTo>
                  <a:pt x="150071" y="439293"/>
                </a:lnTo>
                <a:lnTo>
                  <a:pt x="134015" y="433072"/>
                </a:lnTo>
                <a:lnTo>
                  <a:pt x="118585" y="425627"/>
                </a:lnTo>
                <a:lnTo>
                  <a:pt x="103838" y="417016"/>
                </a:lnTo>
                <a:lnTo>
                  <a:pt x="89832" y="407298"/>
                </a:lnTo>
                <a:lnTo>
                  <a:pt x="76621" y="396530"/>
                </a:lnTo>
                <a:lnTo>
                  <a:pt x="64264" y="384771"/>
                </a:lnTo>
                <a:lnTo>
                  <a:pt x="52815" y="372077"/>
                </a:lnTo>
                <a:lnTo>
                  <a:pt x="42332" y="358508"/>
                </a:lnTo>
                <a:lnTo>
                  <a:pt x="32871" y="344121"/>
                </a:lnTo>
                <a:lnTo>
                  <a:pt x="24489" y="328974"/>
                </a:lnTo>
                <a:lnTo>
                  <a:pt x="17241" y="313125"/>
                </a:lnTo>
                <a:lnTo>
                  <a:pt x="11185" y="296632"/>
                </a:lnTo>
                <a:lnTo>
                  <a:pt x="6376" y="279553"/>
                </a:lnTo>
                <a:lnTo>
                  <a:pt x="2871" y="261946"/>
                </a:lnTo>
                <a:lnTo>
                  <a:pt x="727" y="243869"/>
                </a:lnTo>
                <a:lnTo>
                  <a:pt x="0" y="225380"/>
                </a:lnTo>
                <a:lnTo>
                  <a:pt x="727" y="206893"/>
                </a:lnTo>
                <a:lnTo>
                  <a:pt x="2871" y="188818"/>
                </a:lnTo>
                <a:lnTo>
                  <a:pt x="6376" y="171213"/>
                </a:lnTo>
                <a:lnTo>
                  <a:pt x="11185" y="154136"/>
                </a:lnTo>
                <a:lnTo>
                  <a:pt x="17241" y="137645"/>
                </a:lnTo>
                <a:lnTo>
                  <a:pt x="24489" y="121797"/>
                </a:lnTo>
                <a:lnTo>
                  <a:pt x="32871" y="106652"/>
                </a:lnTo>
                <a:lnTo>
                  <a:pt x="42332" y="92266"/>
                </a:lnTo>
                <a:lnTo>
                  <a:pt x="52815" y="78698"/>
                </a:lnTo>
                <a:lnTo>
                  <a:pt x="64264" y="66006"/>
                </a:lnTo>
                <a:lnTo>
                  <a:pt x="76621" y="54247"/>
                </a:lnTo>
                <a:lnTo>
                  <a:pt x="89832" y="43480"/>
                </a:lnTo>
                <a:lnTo>
                  <a:pt x="103838" y="33763"/>
                </a:lnTo>
                <a:lnTo>
                  <a:pt x="118585" y="25153"/>
                </a:lnTo>
                <a:lnTo>
                  <a:pt x="134015" y="17709"/>
                </a:lnTo>
                <a:lnTo>
                  <a:pt x="150071" y="11488"/>
                </a:lnTo>
                <a:lnTo>
                  <a:pt x="166699" y="6549"/>
                </a:lnTo>
                <a:lnTo>
                  <a:pt x="183840" y="2949"/>
                </a:lnTo>
                <a:lnTo>
                  <a:pt x="201440" y="747"/>
                </a:lnTo>
                <a:lnTo>
                  <a:pt x="219440" y="0"/>
                </a:lnTo>
                <a:lnTo>
                  <a:pt x="237437" y="747"/>
                </a:lnTo>
                <a:lnTo>
                  <a:pt x="255032" y="2949"/>
                </a:lnTo>
                <a:lnTo>
                  <a:pt x="272170" y="6549"/>
                </a:lnTo>
                <a:lnTo>
                  <a:pt x="288795" y="11488"/>
                </a:lnTo>
                <a:lnTo>
                  <a:pt x="304849" y="17709"/>
                </a:lnTo>
                <a:lnTo>
                  <a:pt x="320276" y="25153"/>
                </a:lnTo>
                <a:lnTo>
                  <a:pt x="335020" y="33763"/>
                </a:lnTo>
                <a:lnTo>
                  <a:pt x="349024" y="43480"/>
                </a:lnTo>
                <a:lnTo>
                  <a:pt x="362233" y="54247"/>
                </a:lnTo>
                <a:lnTo>
                  <a:pt x="374589" y="66006"/>
                </a:lnTo>
                <a:lnTo>
                  <a:pt x="386036" y="78698"/>
                </a:lnTo>
                <a:lnTo>
                  <a:pt x="396518" y="92266"/>
                </a:lnTo>
                <a:lnTo>
                  <a:pt x="405978" y="106652"/>
                </a:lnTo>
                <a:lnTo>
                  <a:pt x="414359" y="121797"/>
                </a:lnTo>
                <a:lnTo>
                  <a:pt x="421606" y="137645"/>
                </a:lnTo>
                <a:lnTo>
                  <a:pt x="427662" y="154136"/>
                </a:lnTo>
                <a:lnTo>
                  <a:pt x="432471" y="171213"/>
                </a:lnTo>
                <a:lnTo>
                  <a:pt x="435975" y="188818"/>
                </a:lnTo>
                <a:lnTo>
                  <a:pt x="438119" y="206893"/>
                </a:lnTo>
                <a:lnTo>
                  <a:pt x="438846" y="2253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241349" y="2914132"/>
            <a:ext cx="438846" cy="450782"/>
          </a:xfrm>
          <a:custGeom>
            <a:avLst/>
            <a:gdLst/>
            <a:ahLst/>
            <a:cxnLst/>
            <a:rect l="l" t="t" r="r" b="b"/>
            <a:pathLst>
              <a:path w="438846" h="450782">
                <a:moveTo>
                  <a:pt x="438846" y="225380"/>
                </a:moveTo>
                <a:lnTo>
                  <a:pt x="438119" y="243869"/>
                </a:lnTo>
                <a:lnTo>
                  <a:pt x="435975" y="261946"/>
                </a:lnTo>
                <a:lnTo>
                  <a:pt x="432471" y="279553"/>
                </a:lnTo>
                <a:lnTo>
                  <a:pt x="427662" y="296632"/>
                </a:lnTo>
                <a:lnTo>
                  <a:pt x="421606" y="313125"/>
                </a:lnTo>
                <a:lnTo>
                  <a:pt x="414359" y="328974"/>
                </a:lnTo>
                <a:lnTo>
                  <a:pt x="405978" y="344121"/>
                </a:lnTo>
                <a:lnTo>
                  <a:pt x="396518" y="358508"/>
                </a:lnTo>
                <a:lnTo>
                  <a:pt x="386036" y="372077"/>
                </a:lnTo>
                <a:lnTo>
                  <a:pt x="374589" y="384771"/>
                </a:lnTo>
                <a:lnTo>
                  <a:pt x="362233" y="396530"/>
                </a:lnTo>
                <a:lnTo>
                  <a:pt x="349024" y="407298"/>
                </a:lnTo>
                <a:lnTo>
                  <a:pt x="335020" y="417016"/>
                </a:lnTo>
                <a:lnTo>
                  <a:pt x="320276" y="425627"/>
                </a:lnTo>
                <a:lnTo>
                  <a:pt x="304849" y="433072"/>
                </a:lnTo>
                <a:lnTo>
                  <a:pt x="288795" y="439293"/>
                </a:lnTo>
                <a:lnTo>
                  <a:pt x="272170" y="444232"/>
                </a:lnTo>
                <a:lnTo>
                  <a:pt x="255032" y="447832"/>
                </a:lnTo>
                <a:lnTo>
                  <a:pt x="237437" y="450035"/>
                </a:lnTo>
                <a:lnTo>
                  <a:pt x="219440" y="450782"/>
                </a:lnTo>
                <a:lnTo>
                  <a:pt x="201440" y="450035"/>
                </a:lnTo>
                <a:lnTo>
                  <a:pt x="183840" y="447832"/>
                </a:lnTo>
                <a:lnTo>
                  <a:pt x="166699" y="444232"/>
                </a:lnTo>
                <a:lnTo>
                  <a:pt x="150071" y="439293"/>
                </a:lnTo>
                <a:lnTo>
                  <a:pt x="134015" y="433072"/>
                </a:lnTo>
                <a:lnTo>
                  <a:pt x="118585" y="425627"/>
                </a:lnTo>
                <a:lnTo>
                  <a:pt x="103838" y="417016"/>
                </a:lnTo>
                <a:lnTo>
                  <a:pt x="89832" y="407298"/>
                </a:lnTo>
                <a:lnTo>
                  <a:pt x="76621" y="396530"/>
                </a:lnTo>
                <a:lnTo>
                  <a:pt x="64264" y="384771"/>
                </a:lnTo>
                <a:lnTo>
                  <a:pt x="52815" y="372077"/>
                </a:lnTo>
                <a:lnTo>
                  <a:pt x="42332" y="358508"/>
                </a:lnTo>
                <a:lnTo>
                  <a:pt x="32871" y="344121"/>
                </a:lnTo>
                <a:lnTo>
                  <a:pt x="24489" y="328974"/>
                </a:lnTo>
                <a:lnTo>
                  <a:pt x="17241" y="313125"/>
                </a:lnTo>
                <a:lnTo>
                  <a:pt x="11185" y="296632"/>
                </a:lnTo>
                <a:lnTo>
                  <a:pt x="6376" y="279553"/>
                </a:lnTo>
                <a:lnTo>
                  <a:pt x="2871" y="261946"/>
                </a:lnTo>
                <a:lnTo>
                  <a:pt x="727" y="243869"/>
                </a:lnTo>
                <a:lnTo>
                  <a:pt x="0" y="225380"/>
                </a:lnTo>
                <a:lnTo>
                  <a:pt x="727" y="206893"/>
                </a:lnTo>
                <a:lnTo>
                  <a:pt x="2871" y="188818"/>
                </a:lnTo>
                <a:lnTo>
                  <a:pt x="6376" y="171213"/>
                </a:lnTo>
                <a:lnTo>
                  <a:pt x="11185" y="154136"/>
                </a:lnTo>
                <a:lnTo>
                  <a:pt x="17241" y="137645"/>
                </a:lnTo>
                <a:lnTo>
                  <a:pt x="24489" y="121797"/>
                </a:lnTo>
                <a:lnTo>
                  <a:pt x="32871" y="106652"/>
                </a:lnTo>
                <a:lnTo>
                  <a:pt x="42332" y="92266"/>
                </a:lnTo>
                <a:lnTo>
                  <a:pt x="52815" y="78698"/>
                </a:lnTo>
                <a:lnTo>
                  <a:pt x="64264" y="66006"/>
                </a:lnTo>
                <a:lnTo>
                  <a:pt x="76621" y="54247"/>
                </a:lnTo>
                <a:lnTo>
                  <a:pt x="89832" y="43480"/>
                </a:lnTo>
                <a:lnTo>
                  <a:pt x="103838" y="33763"/>
                </a:lnTo>
                <a:lnTo>
                  <a:pt x="118585" y="25153"/>
                </a:lnTo>
                <a:lnTo>
                  <a:pt x="134015" y="17709"/>
                </a:lnTo>
                <a:lnTo>
                  <a:pt x="150071" y="11488"/>
                </a:lnTo>
                <a:lnTo>
                  <a:pt x="166699" y="6549"/>
                </a:lnTo>
                <a:lnTo>
                  <a:pt x="183840" y="2949"/>
                </a:lnTo>
                <a:lnTo>
                  <a:pt x="201440" y="747"/>
                </a:lnTo>
                <a:lnTo>
                  <a:pt x="219440" y="0"/>
                </a:lnTo>
                <a:lnTo>
                  <a:pt x="237437" y="747"/>
                </a:lnTo>
                <a:lnTo>
                  <a:pt x="255032" y="2949"/>
                </a:lnTo>
                <a:lnTo>
                  <a:pt x="272170" y="6549"/>
                </a:lnTo>
                <a:lnTo>
                  <a:pt x="288795" y="11488"/>
                </a:lnTo>
                <a:lnTo>
                  <a:pt x="304849" y="17709"/>
                </a:lnTo>
                <a:lnTo>
                  <a:pt x="320276" y="25153"/>
                </a:lnTo>
                <a:lnTo>
                  <a:pt x="335020" y="33763"/>
                </a:lnTo>
                <a:lnTo>
                  <a:pt x="349024" y="43480"/>
                </a:lnTo>
                <a:lnTo>
                  <a:pt x="362233" y="54247"/>
                </a:lnTo>
                <a:lnTo>
                  <a:pt x="374589" y="66006"/>
                </a:lnTo>
                <a:lnTo>
                  <a:pt x="386036" y="78698"/>
                </a:lnTo>
                <a:lnTo>
                  <a:pt x="396518" y="92266"/>
                </a:lnTo>
                <a:lnTo>
                  <a:pt x="405978" y="106652"/>
                </a:lnTo>
                <a:lnTo>
                  <a:pt x="414359" y="121797"/>
                </a:lnTo>
                <a:lnTo>
                  <a:pt x="421606" y="137645"/>
                </a:lnTo>
                <a:lnTo>
                  <a:pt x="427662" y="154136"/>
                </a:lnTo>
                <a:lnTo>
                  <a:pt x="432471" y="171213"/>
                </a:lnTo>
                <a:lnTo>
                  <a:pt x="435975" y="188818"/>
                </a:lnTo>
                <a:lnTo>
                  <a:pt x="438119" y="206893"/>
                </a:lnTo>
                <a:lnTo>
                  <a:pt x="438846" y="225380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313148" y="2987863"/>
            <a:ext cx="295277" cy="303301"/>
          </a:xfrm>
          <a:custGeom>
            <a:avLst/>
            <a:gdLst/>
            <a:ahLst/>
            <a:cxnLst/>
            <a:rect l="l" t="t" r="r" b="b"/>
            <a:pathLst>
              <a:path w="295277" h="303301">
                <a:moveTo>
                  <a:pt x="295277" y="151650"/>
                </a:moveTo>
                <a:lnTo>
                  <a:pt x="294574" y="166546"/>
                </a:lnTo>
                <a:lnTo>
                  <a:pt x="292508" y="181031"/>
                </a:lnTo>
                <a:lnTo>
                  <a:pt x="289146" y="195039"/>
                </a:lnTo>
                <a:lnTo>
                  <a:pt x="284552" y="208501"/>
                </a:lnTo>
                <a:lnTo>
                  <a:pt x="278794" y="221351"/>
                </a:lnTo>
                <a:lnTo>
                  <a:pt x="271935" y="233521"/>
                </a:lnTo>
                <a:lnTo>
                  <a:pt x="264043" y="244943"/>
                </a:lnTo>
                <a:lnTo>
                  <a:pt x="255182" y="255550"/>
                </a:lnTo>
                <a:lnTo>
                  <a:pt x="245419" y="265275"/>
                </a:lnTo>
                <a:lnTo>
                  <a:pt x="234819" y="274051"/>
                </a:lnTo>
                <a:lnTo>
                  <a:pt x="223448" y="281809"/>
                </a:lnTo>
                <a:lnTo>
                  <a:pt x="211371" y="288482"/>
                </a:lnTo>
                <a:lnTo>
                  <a:pt x="198655" y="294003"/>
                </a:lnTo>
                <a:lnTo>
                  <a:pt x="185365" y="298305"/>
                </a:lnTo>
                <a:lnTo>
                  <a:pt x="171567" y="301320"/>
                </a:lnTo>
                <a:lnTo>
                  <a:pt x="157326" y="302980"/>
                </a:lnTo>
                <a:lnTo>
                  <a:pt x="147642" y="303301"/>
                </a:lnTo>
                <a:lnTo>
                  <a:pt x="133140" y="302579"/>
                </a:lnTo>
                <a:lnTo>
                  <a:pt x="119037" y="300458"/>
                </a:lnTo>
                <a:lnTo>
                  <a:pt x="105400" y="297004"/>
                </a:lnTo>
                <a:lnTo>
                  <a:pt x="92294" y="292287"/>
                </a:lnTo>
                <a:lnTo>
                  <a:pt x="79783" y="286373"/>
                </a:lnTo>
                <a:lnTo>
                  <a:pt x="67936" y="279329"/>
                </a:lnTo>
                <a:lnTo>
                  <a:pt x="56815" y="271223"/>
                </a:lnTo>
                <a:lnTo>
                  <a:pt x="46489" y="262122"/>
                </a:lnTo>
                <a:lnTo>
                  <a:pt x="37021" y="252095"/>
                </a:lnTo>
                <a:lnTo>
                  <a:pt x="28478" y="241207"/>
                </a:lnTo>
                <a:lnTo>
                  <a:pt x="20925" y="229527"/>
                </a:lnTo>
                <a:lnTo>
                  <a:pt x="14428" y="217123"/>
                </a:lnTo>
                <a:lnTo>
                  <a:pt x="9052" y="204061"/>
                </a:lnTo>
                <a:lnTo>
                  <a:pt x="4864" y="190409"/>
                </a:lnTo>
                <a:lnTo>
                  <a:pt x="1929" y="176234"/>
                </a:lnTo>
                <a:lnTo>
                  <a:pt x="312" y="161604"/>
                </a:lnTo>
                <a:lnTo>
                  <a:pt x="0" y="151650"/>
                </a:lnTo>
                <a:lnTo>
                  <a:pt x="702" y="136757"/>
                </a:lnTo>
                <a:lnTo>
                  <a:pt x="2768" y="122274"/>
                </a:lnTo>
                <a:lnTo>
                  <a:pt x="6129" y="108268"/>
                </a:lnTo>
                <a:lnTo>
                  <a:pt x="10722" y="94806"/>
                </a:lnTo>
                <a:lnTo>
                  <a:pt x="16480" y="81957"/>
                </a:lnTo>
                <a:lnTo>
                  <a:pt x="23337" y="69788"/>
                </a:lnTo>
                <a:lnTo>
                  <a:pt x="31229" y="58365"/>
                </a:lnTo>
                <a:lnTo>
                  <a:pt x="40089" y="47757"/>
                </a:lnTo>
                <a:lnTo>
                  <a:pt x="49851" y="38032"/>
                </a:lnTo>
                <a:lnTo>
                  <a:pt x="60451" y="29256"/>
                </a:lnTo>
                <a:lnTo>
                  <a:pt x="71822" y="21497"/>
                </a:lnTo>
                <a:lnTo>
                  <a:pt x="83898" y="14822"/>
                </a:lnTo>
                <a:lnTo>
                  <a:pt x="96615" y="9300"/>
                </a:lnTo>
                <a:lnTo>
                  <a:pt x="109907" y="4998"/>
                </a:lnTo>
                <a:lnTo>
                  <a:pt x="123707" y="1982"/>
                </a:lnTo>
                <a:lnTo>
                  <a:pt x="137950" y="321"/>
                </a:lnTo>
                <a:lnTo>
                  <a:pt x="147642" y="0"/>
                </a:lnTo>
                <a:lnTo>
                  <a:pt x="162141" y="722"/>
                </a:lnTo>
                <a:lnTo>
                  <a:pt x="176241" y="2844"/>
                </a:lnTo>
                <a:lnTo>
                  <a:pt x="189876" y="6297"/>
                </a:lnTo>
                <a:lnTo>
                  <a:pt x="202982" y="11016"/>
                </a:lnTo>
                <a:lnTo>
                  <a:pt x="215491" y="16931"/>
                </a:lnTo>
                <a:lnTo>
                  <a:pt x="227338" y="23976"/>
                </a:lnTo>
                <a:lnTo>
                  <a:pt x="238458" y="32083"/>
                </a:lnTo>
                <a:lnTo>
                  <a:pt x="248785" y="41185"/>
                </a:lnTo>
                <a:lnTo>
                  <a:pt x="258254" y="51214"/>
                </a:lnTo>
                <a:lnTo>
                  <a:pt x="266797" y="62102"/>
                </a:lnTo>
                <a:lnTo>
                  <a:pt x="274351" y="73782"/>
                </a:lnTo>
                <a:lnTo>
                  <a:pt x="280848" y="86187"/>
                </a:lnTo>
                <a:lnTo>
                  <a:pt x="286224" y="99249"/>
                </a:lnTo>
                <a:lnTo>
                  <a:pt x="290413" y="112901"/>
                </a:lnTo>
                <a:lnTo>
                  <a:pt x="293348" y="127075"/>
                </a:lnTo>
                <a:lnTo>
                  <a:pt x="294964" y="141703"/>
                </a:lnTo>
                <a:lnTo>
                  <a:pt x="295277" y="1516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313148" y="2987863"/>
            <a:ext cx="295277" cy="303301"/>
          </a:xfrm>
          <a:custGeom>
            <a:avLst/>
            <a:gdLst/>
            <a:ahLst/>
            <a:cxnLst/>
            <a:rect l="l" t="t" r="r" b="b"/>
            <a:pathLst>
              <a:path w="295277" h="303301">
                <a:moveTo>
                  <a:pt x="295277" y="151650"/>
                </a:moveTo>
                <a:lnTo>
                  <a:pt x="294574" y="166546"/>
                </a:lnTo>
                <a:lnTo>
                  <a:pt x="292508" y="181031"/>
                </a:lnTo>
                <a:lnTo>
                  <a:pt x="289146" y="195039"/>
                </a:lnTo>
                <a:lnTo>
                  <a:pt x="284552" y="208501"/>
                </a:lnTo>
                <a:lnTo>
                  <a:pt x="278794" y="221351"/>
                </a:lnTo>
                <a:lnTo>
                  <a:pt x="271935" y="233521"/>
                </a:lnTo>
                <a:lnTo>
                  <a:pt x="264043" y="244943"/>
                </a:lnTo>
                <a:lnTo>
                  <a:pt x="255182" y="255550"/>
                </a:lnTo>
                <a:lnTo>
                  <a:pt x="245419" y="265275"/>
                </a:lnTo>
                <a:lnTo>
                  <a:pt x="234819" y="274051"/>
                </a:lnTo>
                <a:lnTo>
                  <a:pt x="223448" y="281809"/>
                </a:lnTo>
                <a:lnTo>
                  <a:pt x="211371" y="288482"/>
                </a:lnTo>
                <a:lnTo>
                  <a:pt x="198655" y="294003"/>
                </a:lnTo>
                <a:lnTo>
                  <a:pt x="185365" y="298305"/>
                </a:lnTo>
                <a:lnTo>
                  <a:pt x="171567" y="301320"/>
                </a:lnTo>
                <a:lnTo>
                  <a:pt x="157326" y="302980"/>
                </a:lnTo>
                <a:lnTo>
                  <a:pt x="147642" y="303301"/>
                </a:lnTo>
                <a:lnTo>
                  <a:pt x="133140" y="302579"/>
                </a:lnTo>
                <a:lnTo>
                  <a:pt x="119037" y="300458"/>
                </a:lnTo>
                <a:lnTo>
                  <a:pt x="105400" y="297004"/>
                </a:lnTo>
                <a:lnTo>
                  <a:pt x="92294" y="292287"/>
                </a:lnTo>
                <a:lnTo>
                  <a:pt x="79783" y="286373"/>
                </a:lnTo>
                <a:lnTo>
                  <a:pt x="67936" y="279329"/>
                </a:lnTo>
                <a:lnTo>
                  <a:pt x="56815" y="271223"/>
                </a:lnTo>
                <a:lnTo>
                  <a:pt x="46489" y="262122"/>
                </a:lnTo>
                <a:lnTo>
                  <a:pt x="37021" y="252095"/>
                </a:lnTo>
                <a:lnTo>
                  <a:pt x="28478" y="241207"/>
                </a:lnTo>
                <a:lnTo>
                  <a:pt x="20925" y="229527"/>
                </a:lnTo>
                <a:lnTo>
                  <a:pt x="14428" y="217123"/>
                </a:lnTo>
                <a:lnTo>
                  <a:pt x="9052" y="204061"/>
                </a:lnTo>
                <a:lnTo>
                  <a:pt x="4864" y="190409"/>
                </a:lnTo>
                <a:lnTo>
                  <a:pt x="1929" y="176234"/>
                </a:lnTo>
                <a:lnTo>
                  <a:pt x="312" y="161604"/>
                </a:lnTo>
                <a:lnTo>
                  <a:pt x="0" y="151650"/>
                </a:lnTo>
                <a:lnTo>
                  <a:pt x="702" y="136757"/>
                </a:lnTo>
                <a:lnTo>
                  <a:pt x="2768" y="122274"/>
                </a:lnTo>
                <a:lnTo>
                  <a:pt x="6129" y="108268"/>
                </a:lnTo>
                <a:lnTo>
                  <a:pt x="10722" y="94806"/>
                </a:lnTo>
                <a:lnTo>
                  <a:pt x="16480" y="81957"/>
                </a:lnTo>
                <a:lnTo>
                  <a:pt x="23337" y="69788"/>
                </a:lnTo>
                <a:lnTo>
                  <a:pt x="31229" y="58365"/>
                </a:lnTo>
                <a:lnTo>
                  <a:pt x="40089" y="47757"/>
                </a:lnTo>
                <a:lnTo>
                  <a:pt x="49851" y="38032"/>
                </a:lnTo>
                <a:lnTo>
                  <a:pt x="60451" y="29256"/>
                </a:lnTo>
                <a:lnTo>
                  <a:pt x="71822" y="21497"/>
                </a:lnTo>
                <a:lnTo>
                  <a:pt x="83898" y="14822"/>
                </a:lnTo>
                <a:lnTo>
                  <a:pt x="96615" y="9300"/>
                </a:lnTo>
                <a:lnTo>
                  <a:pt x="109907" y="4998"/>
                </a:lnTo>
                <a:lnTo>
                  <a:pt x="123707" y="1982"/>
                </a:lnTo>
                <a:lnTo>
                  <a:pt x="137950" y="321"/>
                </a:lnTo>
                <a:lnTo>
                  <a:pt x="147642" y="0"/>
                </a:lnTo>
                <a:lnTo>
                  <a:pt x="162141" y="722"/>
                </a:lnTo>
                <a:lnTo>
                  <a:pt x="176241" y="2844"/>
                </a:lnTo>
                <a:lnTo>
                  <a:pt x="189876" y="6297"/>
                </a:lnTo>
                <a:lnTo>
                  <a:pt x="202982" y="11016"/>
                </a:lnTo>
                <a:lnTo>
                  <a:pt x="215491" y="16931"/>
                </a:lnTo>
                <a:lnTo>
                  <a:pt x="227338" y="23976"/>
                </a:lnTo>
                <a:lnTo>
                  <a:pt x="238458" y="32083"/>
                </a:lnTo>
                <a:lnTo>
                  <a:pt x="248785" y="41185"/>
                </a:lnTo>
                <a:lnTo>
                  <a:pt x="258254" y="51214"/>
                </a:lnTo>
                <a:lnTo>
                  <a:pt x="266797" y="62102"/>
                </a:lnTo>
                <a:lnTo>
                  <a:pt x="274351" y="73782"/>
                </a:lnTo>
                <a:lnTo>
                  <a:pt x="280848" y="86187"/>
                </a:lnTo>
                <a:lnTo>
                  <a:pt x="286224" y="99249"/>
                </a:lnTo>
                <a:lnTo>
                  <a:pt x="290413" y="112901"/>
                </a:lnTo>
                <a:lnTo>
                  <a:pt x="293348" y="127075"/>
                </a:lnTo>
                <a:lnTo>
                  <a:pt x="294964" y="141703"/>
                </a:lnTo>
                <a:lnTo>
                  <a:pt x="295277" y="151650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226459" y="2864879"/>
            <a:ext cx="433451" cy="376207"/>
          </a:xfrm>
          <a:custGeom>
            <a:avLst/>
            <a:gdLst/>
            <a:ahLst/>
            <a:cxnLst/>
            <a:rect l="l" t="t" r="r" b="b"/>
            <a:pathLst>
              <a:path w="433451" h="376207">
                <a:moveTo>
                  <a:pt x="0" y="152200"/>
                </a:moveTo>
                <a:lnTo>
                  <a:pt x="28" y="42011"/>
                </a:lnTo>
                <a:lnTo>
                  <a:pt x="1226" y="30098"/>
                </a:lnTo>
                <a:lnTo>
                  <a:pt x="5542" y="16251"/>
                </a:lnTo>
                <a:lnTo>
                  <a:pt x="14824" y="4781"/>
                </a:lnTo>
                <a:lnTo>
                  <a:pt x="30917" y="0"/>
                </a:lnTo>
                <a:lnTo>
                  <a:pt x="44034" y="71"/>
                </a:lnTo>
                <a:lnTo>
                  <a:pt x="53742" y="154"/>
                </a:lnTo>
                <a:lnTo>
                  <a:pt x="65294" y="265"/>
                </a:lnTo>
                <a:lnTo>
                  <a:pt x="78495" y="398"/>
                </a:lnTo>
                <a:lnTo>
                  <a:pt x="93154" y="550"/>
                </a:lnTo>
                <a:lnTo>
                  <a:pt x="109077" y="718"/>
                </a:lnTo>
                <a:lnTo>
                  <a:pt x="126072" y="897"/>
                </a:lnTo>
                <a:lnTo>
                  <a:pt x="143945" y="1084"/>
                </a:lnTo>
                <a:lnTo>
                  <a:pt x="162504" y="1274"/>
                </a:lnTo>
                <a:lnTo>
                  <a:pt x="181556" y="1465"/>
                </a:lnTo>
                <a:lnTo>
                  <a:pt x="200908" y="1652"/>
                </a:lnTo>
                <a:lnTo>
                  <a:pt x="220367" y="1831"/>
                </a:lnTo>
                <a:lnTo>
                  <a:pt x="239740" y="1998"/>
                </a:lnTo>
                <a:lnTo>
                  <a:pt x="258835" y="2151"/>
                </a:lnTo>
                <a:lnTo>
                  <a:pt x="277458" y="2284"/>
                </a:lnTo>
                <a:lnTo>
                  <a:pt x="295416" y="2394"/>
                </a:lnTo>
                <a:lnTo>
                  <a:pt x="312518" y="2478"/>
                </a:lnTo>
                <a:lnTo>
                  <a:pt x="343378" y="2549"/>
                </a:lnTo>
                <a:lnTo>
                  <a:pt x="346710" y="2569"/>
                </a:lnTo>
                <a:lnTo>
                  <a:pt x="371184" y="4190"/>
                </a:lnTo>
                <a:lnTo>
                  <a:pt x="390566" y="8175"/>
                </a:lnTo>
                <a:lnTo>
                  <a:pt x="405450" y="14194"/>
                </a:lnTo>
                <a:lnTo>
                  <a:pt x="416427" y="21914"/>
                </a:lnTo>
                <a:lnTo>
                  <a:pt x="424091" y="31005"/>
                </a:lnTo>
                <a:lnTo>
                  <a:pt x="429032" y="41135"/>
                </a:lnTo>
                <a:lnTo>
                  <a:pt x="431845" y="51973"/>
                </a:lnTo>
                <a:lnTo>
                  <a:pt x="433120" y="63187"/>
                </a:lnTo>
                <a:lnTo>
                  <a:pt x="433451" y="74447"/>
                </a:lnTo>
                <a:lnTo>
                  <a:pt x="433429" y="85421"/>
                </a:lnTo>
                <a:lnTo>
                  <a:pt x="333189" y="188395"/>
                </a:lnTo>
                <a:lnTo>
                  <a:pt x="333161" y="277046"/>
                </a:lnTo>
                <a:lnTo>
                  <a:pt x="331792" y="291746"/>
                </a:lnTo>
                <a:lnTo>
                  <a:pt x="328460" y="305761"/>
                </a:lnTo>
                <a:lnTo>
                  <a:pt x="323314" y="318940"/>
                </a:lnTo>
                <a:lnTo>
                  <a:pt x="316498" y="331132"/>
                </a:lnTo>
                <a:lnTo>
                  <a:pt x="308158" y="342187"/>
                </a:lnTo>
                <a:lnTo>
                  <a:pt x="298443" y="351955"/>
                </a:lnTo>
                <a:lnTo>
                  <a:pt x="287497" y="360284"/>
                </a:lnTo>
                <a:lnTo>
                  <a:pt x="275466" y="367024"/>
                </a:lnTo>
                <a:lnTo>
                  <a:pt x="262498" y="372025"/>
                </a:lnTo>
                <a:lnTo>
                  <a:pt x="248738" y="375136"/>
                </a:lnTo>
                <a:lnTo>
                  <a:pt x="234333" y="376207"/>
                </a:lnTo>
                <a:lnTo>
                  <a:pt x="231958" y="376178"/>
                </a:lnTo>
                <a:lnTo>
                  <a:pt x="217649" y="374767"/>
                </a:lnTo>
                <a:lnTo>
                  <a:pt x="204008" y="371340"/>
                </a:lnTo>
                <a:lnTo>
                  <a:pt x="191180" y="366048"/>
                </a:lnTo>
                <a:lnTo>
                  <a:pt x="179313" y="359042"/>
                </a:lnTo>
                <a:lnTo>
                  <a:pt x="168553" y="350471"/>
                </a:lnTo>
                <a:lnTo>
                  <a:pt x="159047" y="340488"/>
                </a:lnTo>
                <a:lnTo>
                  <a:pt x="150940" y="329241"/>
                </a:lnTo>
                <a:lnTo>
                  <a:pt x="144380" y="316882"/>
                </a:lnTo>
                <a:lnTo>
                  <a:pt x="139513" y="303561"/>
                </a:lnTo>
                <a:lnTo>
                  <a:pt x="136485" y="289428"/>
                </a:lnTo>
                <a:lnTo>
                  <a:pt x="135443" y="274634"/>
                </a:lnTo>
                <a:lnTo>
                  <a:pt x="134794" y="259144"/>
                </a:lnTo>
                <a:lnTo>
                  <a:pt x="131573" y="238900"/>
                </a:lnTo>
                <a:lnTo>
                  <a:pt x="126053" y="222110"/>
                </a:lnTo>
                <a:lnTo>
                  <a:pt x="118683" y="208489"/>
                </a:lnTo>
                <a:lnTo>
                  <a:pt x="109913" y="197750"/>
                </a:lnTo>
                <a:lnTo>
                  <a:pt x="100189" y="189607"/>
                </a:lnTo>
                <a:lnTo>
                  <a:pt x="89962" y="183772"/>
                </a:lnTo>
                <a:lnTo>
                  <a:pt x="79680" y="179959"/>
                </a:lnTo>
                <a:lnTo>
                  <a:pt x="69791" y="177882"/>
                </a:lnTo>
                <a:lnTo>
                  <a:pt x="60745" y="177253"/>
                </a:lnTo>
                <a:lnTo>
                  <a:pt x="57973" y="177252"/>
                </a:lnTo>
                <a:lnTo>
                  <a:pt x="41677" y="176960"/>
                </a:lnTo>
                <a:lnTo>
                  <a:pt x="26016" y="175394"/>
                </a:lnTo>
                <a:lnTo>
                  <a:pt x="12706" y="171469"/>
                </a:lnTo>
                <a:lnTo>
                  <a:pt x="3462" y="164100"/>
                </a:lnTo>
                <a:lnTo>
                  <a:pt x="0" y="1522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226459" y="2864879"/>
            <a:ext cx="433451" cy="376207"/>
          </a:xfrm>
          <a:custGeom>
            <a:avLst/>
            <a:gdLst/>
            <a:ahLst/>
            <a:cxnLst/>
            <a:rect l="l" t="t" r="r" b="b"/>
            <a:pathLst>
              <a:path w="433451" h="376207">
                <a:moveTo>
                  <a:pt x="135443" y="274634"/>
                </a:moveTo>
                <a:lnTo>
                  <a:pt x="136485" y="289428"/>
                </a:lnTo>
                <a:lnTo>
                  <a:pt x="139513" y="303561"/>
                </a:lnTo>
                <a:lnTo>
                  <a:pt x="144380" y="316882"/>
                </a:lnTo>
                <a:lnTo>
                  <a:pt x="150940" y="329241"/>
                </a:lnTo>
                <a:lnTo>
                  <a:pt x="159047" y="340488"/>
                </a:lnTo>
                <a:lnTo>
                  <a:pt x="168553" y="350471"/>
                </a:lnTo>
                <a:lnTo>
                  <a:pt x="179313" y="359042"/>
                </a:lnTo>
                <a:lnTo>
                  <a:pt x="191180" y="366048"/>
                </a:lnTo>
                <a:lnTo>
                  <a:pt x="204008" y="371340"/>
                </a:lnTo>
                <a:lnTo>
                  <a:pt x="217649" y="374767"/>
                </a:lnTo>
                <a:lnTo>
                  <a:pt x="231958" y="376178"/>
                </a:lnTo>
                <a:lnTo>
                  <a:pt x="234333" y="376207"/>
                </a:lnTo>
                <a:lnTo>
                  <a:pt x="248738" y="375136"/>
                </a:lnTo>
                <a:lnTo>
                  <a:pt x="262498" y="372025"/>
                </a:lnTo>
                <a:lnTo>
                  <a:pt x="275466" y="367024"/>
                </a:lnTo>
                <a:lnTo>
                  <a:pt x="287497" y="360284"/>
                </a:lnTo>
                <a:lnTo>
                  <a:pt x="298443" y="351955"/>
                </a:lnTo>
                <a:lnTo>
                  <a:pt x="308158" y="342187"/>
                </a:lnTo>
                <a:lnTo>
                  <a:pt x="316498" y="331132"/>
                </a:lnTo>
                <a:lnTo>
                  <a:pt x="323314" y="318940"/>
                </a:lnTo>
                <a:lnTo>
                  <a:pt x="328460" y="305761"/>
                </a:lnTo>
                <a:lnTo>
                  <a:pt x="331792" y="291746"/>
                </a:lnTo>
                <a:lnTo>
                  <a:pt x="333161" y="277046"/>
                </a:lnTo>
                <a:lnTo>
                  <a:pt x="333189" y="274634"/>
                </a:lnTo>
                <a:lnTo>
                  <a:pt x="333189" y="188395"/>
                </a:lnTo>
                <a:lnTo>
                  <a:pt x="433429" y="85421"/>
                </a:lnTo>
                <a:lnTo>
                  <a:pt x="433451" y="74447"/>
                </a:lnTo>
                <a:lnTo>
                  <a:pt x="433120" y="63187"/>
                </a:lnTo>
                <a:lnTo>
                  <a:pt x="431845" y="51973"/>
                </a:lnTo>
                <a:lnTo>
                  <a:pt x="429032" y="41135"/>
                </a:lnTo>
                <a:lnTo>
                  <a:pt x="424091" y="31005"/>
                </a:lnTo>
                <a:lnTo>
                  <a:pt x="416427" y="21914"/>
                </a:lnTo>
                <a:lnTo>
                  <a:pt x="405450" y="14194"/>
                </a:lnTo>
                <a:lnTo>
                  <a:pt x="390566" y="8175"/>
                </a:lnTo>
                <a:lnTo>
                  <a:pt x="371184" y="4190"/>
                </a:lnTo>
                <a:lnTo>
                  <a:pt x="346710" y="2569"/>
                </a:lnTo>
                <a:lnTo>
                  <a:pt x="328570" y="2531"/>
                </a:lnTo>
                <a:lnTo>
                  <a:pt x="312518" y="2478"/>
                </a:lnTo>
                <a:lnTo>
                  <a:pt x="295416" y="2394"/>
                </a:lnTo>
                <a:lnTo>
                  <a:pt x="277458" y="2284"/>
                </a:lnTo>
                <a:lnTo>
                  <a:pt x="258835" y="2151"/>
                </a:lnTo>
                <a:lnTo>
                  <a:pt x="239740" y="1998"/>
                </a:lnTo>
                <a:lnTo>
                  <a:pt x="220367" y="1831"/>
                </a:lnTo>
                <a:lnTo>
                  <a:pt x="200908" y="1652"/>
                </a:lnTo>
                <a:lnTo>
                  <a:pt x="181556" y="1465"/>
                </a:lnTo>
                <a:lnTo>
                  <a:pt x="162504" y="1274"/>
                </a:lnTo>
                <a:lnTo>
                  <a:pt x="143945" y="1084"/>
                </a:lnTo>
                <a:lnTo>
                  <a:pt x="126072" y="897"/>
                </a:lnTo>
                <a:lnTo>
                  <a:pt x="109077" y="718"/>
                </a:lnTo>
                <a:lnTo>
                  <a:pt x="93154" y="550"/>
                </a:lnTo>
                <a:lnTo>
                  <a:pt x="78495" y="398"/>
                </a:lnTo>
                <a:lnTo>
                  <a:pt x="65294" y="265"/>
                </a:lnTo>
                <a:lnTo>
                  <a:pt x="53742" y="154"/>
                </a:lnTo>
                <a:lnTo>
                  <a:pt x="44034" y="71"/>
                </a:lnTo>
                <a:lnTo>
                  <a:pt x="36361" y="18"/>
                </a:lnTo>
                <a:lnTo>
                  <a:pt x="30917" y="0"/>
                </a:lnTo>
                <a:lnTo>
                  <a:pt x="14824" y="4781"/>
                </a:lnTo>
                <a:lnTo>
                  <a:pt x="5542" y="16251"/>
                </a:lnTo>
                <a:lnTo>
                  <a:pt x="1226" y="30098"/>
                </a:lnTo>
                <a:lnTo>
                  <a:pt x="28" y="42011"/>
                </a:lnTo>
                <a:lnTo>
                  <a:pt x="0" y="44119"/>
                </a:lnTo>
                <a:lnTo>
                  <a:pt x="0" y="152200"/>
                </a:lnTo>
                <a:lnTo>
                  <a:pt x="3462" y="164100"/>
                </a:lnTo>
                <a:lnTo>
                  <a:pt x="12706" y="171469"/>
                </a:lnTo>
                <a:lnTo>
                  <a:pt x="26016" y="175394"/>
                </a:lnTo>
                <a:lnTo>
                  <a:pt x="41677" y="176960"/>
                </a:lnTo>
                <a:lnTo>
                  <a:pt x="57973" y="177252"/>
                </a:lnTo>
                <a:lnTo>
                  <a:pt x="60745" y="177253"/>
                </a:lnTo>
                <a:lnTo>
                  <a:pt x="69791" y="177882"/>
                </a:lnTo>
                <a:lnTo>
                  <a:pt x="79680" y="179959"/>
                </a:lnTo>
                <a:lnTo>
                  <a:pt x="89962" y="183772"/>
                </a:lnTo>
                <a:lnTo>
                  <a:pt x="100189" y="189607"/>
                </a:lnTo>
                <a:lnTo>
                  <a:pt x="109913" y="197750"/>
                </a:lnTo>
                <a:lnTo>
                  <a:pt x="118683" y="208489"/>
                </a:lnTo>
                <a:lnTo>
                  <a:pt x="126053" y="222110"/>
                </a:lnTo>
                <a:lnTo>
                  <a:pt x="131573" y="238900"/>
                </a:lnTo>
                <a:lnTo>
                  <a:pt x="134794" y="259144"/>
                </a:lnTo>
                <a:lnTo>
                  <a:pt x="135443" y="274634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294038" y="2822464"/>
            <a:ext cx="315621" cy="123885"/>
          </a:xfrm>
          <a:custGeom>
            <a:avLst/>
            <a:gdLst/>
            <a:ahLst/>
            <a:cxnLst/>
            <a:rect l="l" t="t" r="r" b="b"/>
            <a:pathLst>
              <a:path w="315621" h="123885">
                <a:moveTo>
                  <a:pt x="315621" y="61939"/>
                </a:moveTo>
                <a:lnTo>
                  <a:pt x="311046" y="76808"/>
                </a:lnTo>
                <a:lnTo>
                  <a:pt x="298047" y="90376"/>
                </a:lnTo>
                <a:lnTo>
                  <a:pt x="288731" y="96539"/>
                </a:lnTo>
                <a:lnTo>
                  <a:pt x="277718" y="102215"/>
                </a:lnTo>
                <a:lnTo>
                  <a:pt x="265146" y="107351"/>
                </a:lnTo>
                <a:lnTo>
                  <a:pt x="251151" y="111894"/>
                </a:lnTo>
                <a:lnTo>
                  <a:pt x="235869" y="115790"/>
                </a:lnTo>
                <a:lnTo>
                  <a:pt x="219438" y="118985"/>
                </a:lnTo>
                <a:lnTo>
                  <a:pt x="201994" y="121425"/>
                </a:lnTo>
                <a:lnTo>
                  <a:pt x="183672" y="123058"/>
                </a:lnTo>
                <a:lnTo>
                  <a:pt x="164611" y="123829"/>
                </a:lnTo>
                <a:lnTo>
                  <a:pt x="157817" y="123885"/>
                </a:lnTo>
                <a:lnTo>
                  <a:pt x="138533" y="123427"/>
                </a:lnTo>
                <a:lnTo>
                  <a:pt x="119939" y="122089"/>
                </a:lnTo>
                <a:lnTo>
                  <a:pt x="102175" y="119924"/>
                </a:lnTo>
                <a:lnTo>
                  <a:pt x="85375" y="116987"/>
                </a:lnTo>
                <a:lnTo>
                  <a:pt x="69676" y="113330"/>
                </a:lnTo>
                <a:lnTo>
                  <a:pt x="55216" y="109007"/>
                </a:lnTo>
                <a:lnTo>
                  <a:pt x="42131" y="104072"/>
                </a:lnTo>
                <a:lnTo>
                  <a:pt x="30557" y="98579"/>
                </a:lnTo>
                <a:lnTo>
                  <a:pt x="20631" y="92581"/>
                </a:lnTo>
                <a:lnTo>
                  <a:pt x="6271" y="79285"/>
                </a:lnTo>
                <a:lnTo>
                  <a:pt x="144" y="64613"/>
                </a:lnTo>
                <a:lnTo>
                  <a:pt x="0" y="61939"/>
                </a:lnTo>
                <a:lnTo>
                  <a:pt x="1166" y="54373"/>
                </a:lnTo>
                <a:lnTo>
                  <a:pt x="10091" y="40107"/>
                </a:lnTo>
                <a:lnTo>
                  <a:pt x="26893" y="27352"/>
                </a:lnTo>
                <a:lnTo>
                  <a:pt x="37907" y="21677"/>
                </a:lnTo>
                <a:lnTo>
                  <a:pt x="50479" y="16540"/>
                </a:lnTo>
                <a:lnTo>
                  <a:pt x="64475" y="11997"/>
                </a:lnTo>
                <a:lnTo>
                  <a:pt x="79756" y="8100"/>
                </a:lnTo>
                <a:lnTo>
                  <a:pt x="96187" y="4904"/>
                </a:lnTo>
                <a:lnTo>
                  <a:pt x="113630" y="2462"/>
                </a:lnTo>
                <a:lnTo>
                  <a:pt x="131950" y="828"/>
                </a:lnTo>
                <a:lnTo>
                  <a:pt x="157817" y="0"/>
                </a:lnTo>
                <a:lnTo>
                  <a:pt x="177105" y="458"/>
                </a:lnTo>
                <a:lnTo>
                  <a:pt x="195700" y="1797"/>
                </a:lnTo>
                <a:lnTo>
                  <a:pt x="213466" y="3963"/>
                </a:lnTo>
                <a:lnTo>
                  <a:pt x="230266" y="6902"/>
                </a:lnTo>
                <a:lnTo>
                  <a:pt x="245964" y="10560"/>
                </a:lnTo>
                <a:lnTo>
                  <a:pt x="260423" y="14885"/>
                </a:lnTo>
                <a:lnTo>
                  <a:pt x="273507" y="19821"/>
                </a:lnTo>
                <a:lnTo>
                  <a:pt x="285079" y="25315"/>
                </a:lnTo>
                <a:lnTo>
                  <a:pt x="295002" y="31313"/>
                </a:lnTo>
                <a:lnTo>
                  <a:pt x="309356" y="44608"/>
                </a:lnTo>
                <a:lnTo>
                  <a:pt x="315478" y="59275"/>
                </a:lnTo>
                <a:lnTo>
                  <a:pt x="315621" y="619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294038" y="2822464"/>
            <a:ext cx="315621" cy="123885"/>
          </a:xfrm>
          <a:custGeom>
            <a:avLst/>
            <a:gdLst/>
            <a:ahLst/>
            <a:cxnLst/>
            <a:rect l="l" t="t" r="r" b="b"/>
            <a:pathLst>
              <a:path w="315621" h="123885">
                <a:moveTo>
                  <a:pt x="315621" y="61939"/>
                </a:moveTo>
                <a:lnTo>
                  <a:pt x="311046" y="76808"/>
                </a:lnTo>
                <a:lnTo>
                  <a:pt x="298047" y="90376"/>
                </a:lnTo>
                <a:lnTo>
                  <a:pt x="288731" y="96539"/>
                </a:lnTo>
                <a:lnTo>
                  <a:pt x="277718" y="102215"/>
                </a:lnTo>
                <a:lnTo>
                  <a:pt x="265146" y="107351"/>
                </a:lnTo>
                <a:lnTo>
                  <a:pt x="251151" y="111894"/>
                </a:lnTo>
                <a:lnTo>
                  <a:pt x="235869" y="115790"/>
                </a:lnTo>
                <a:lnTo>
                  <a:pt x="219438" y="118985"/>
                </a:lnTo>
                <a:lnTo>
                  <a:pt x="201994" y="121425"/>
                </a:lnTo>
                <a:lnTo>
                  <a:pt x="183672" y="123058"/>
                </a:lnTo>
                <a:lnTo>
                  <a:pt x="164611" y="123829"/>
                </a:lnTo>
                <a:lnTo>
                  <a:pt x="157817" y="123885"/>
                </a:lnTo>
                <a:lnTo>
                  <a:pt x="138533" y="123427"/>
                </a:lnTo>
                <a:lnTo>
                  <a:pt x="119939" y="122089"/>
                </a:lnTo>
                <a:lnTo>
                  <a:pt x="102175" y="119924"/>
                </a:lnTo>
                <a:lnTo>
                  <a:pt x="85375" y="116987"/>
                </a:lnTo>
                <a:lnTo>
                  <a:pt x="69676" y="113330"/>
                </a:lnTo>
                <a:lnTo>
                  <a:pt x="55216" y="109007"/>
                </a:lnTo>
                <a:lnTo>
                  <a:pt x="42131" y="104072"/>
                </a:lnTo>
                <a:lnTo>
                  <a:pt x="30557" y="98579"/>
                </a:lnTo>
                <a:lnTo>
                  <a:pt x="20631" y="92581"/>
                </a:lnTo>
                <a:lnTo>
                  <a:pt x="6271" y="79285"/>
                </a:lnTo>
                <a:lnTo>
                  <a:pt x="144" y="64613"/>
                </a:lnTo>
                <a:lnTo>
                  <a:pt x="0" y="61939"/>
                </a:lnTo>
                <a:lnTo>
                  <a:pt x="1166" y="54373"/>
                </a:lnTo>
                <a:lnTo>
                  <a:pt x="10091" y="40107"/>
                </a:lnTo>
                <a:lnTo>
                  <a:pt x="26893" y="27352"/>
                </a:lnTo>
                <a:lnTo>
                  <a:pt x="37907" y="21677"/>
                </a:lnTo>
                <a:lnTo>
                  <a:pt x="50479" y="16540"/>
                </a:lnTo>
                <a:lnTo>
                  <a:pt x="64475" y="11997"/>
                </a:lnTo>
                <a:lnTo>
                  <a:pt x="79756" y="8100"/>
                </a:lnTo>
                <a:lnTo>
                  <a:pt x="96187" y="4904"/>
                </a:lnTo>
                <a:lnTo>
                  <a:pt x="113630" y="2462"/>
                </a:lnTo>
                <a:lnTo>
                  <a:pt x="131950" y="828"/>
                </a:lnTo>
                <a:lnTo>
                  <a:pt x="157817" y="0"/>
                </a:lnTo>
                <a:lnTo>
                  <a:pt x="177105" y="458"/>
                </a:lnTo>
                <a:lnTo>
                  <a:pt x="195700" y="1797"/>
                </a:lnTo>
                <a:lnTo>
                  <a:pt x="213466" y="3963"/>
                </a:lnTo>
                <a:lnTo>
                  <a:pt x="230266" y="6902"/>
                </a:lnTo>
                <a:lnTo>
                  <a:pt x="245964" y="10560"/>
                </a:lnTo>
                <a:lnTo>
                  <a:pt x="260423" y="14885"/>
                </a:lnTo>
                <a:lnTo>
                  <a:pt x="273507" y="19821"/>
                </a:lnTo>
                <a:lnTo>
                  <a:pt x="285079" y="25315"/>
                </a:lnTo>
                <a:lnTo>
                  <a:pt x="295002" y="31313"/>
                </a:lnTo>
                <a:lnTo>
                  <a:pt x="309356" y="44608"/>
                </a:lnTo>
                <a:lnTo>
                  <a:pt x="315478" y="59275"/>
                </a:lnTo>
                <a:lnTo>
                  <a:pt x="315621" y="61939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354330" y="2813315"/>
            <a:ext cx="195036" cy="66531"/>
          </a:xfrm>
          <a:custGeom>
            <a:avLst/>
            <a:gdLst/>
            <a:ahLst/>
            <a:cxnLst/>
            <a:rect l="l" t="t" r="r" b="b"/>
            <a:pathLst>
              <a:path w="195036" h="66531">
                <a:moveTo>
                  <a:pt x="195036" y="33272"/>
                </a:moveTo>
                <a:lnTo>
                  <a:pt x="193108" y="39885"/>
                </a:lnTo>
                <a:lnTo>
                  <a:pt x="187574" y="46053"/>
                </a:lnTo>
                <a:lnTo>
                  <a:pt x="178812" y="51647"/>
                </a:lnTo>
                <a:lnTo>
                  <a:pt x="167198" y="56539"/>
                </a:lnTo>
                <a:lnTo>
                  <a:pt x="153108" y="60600"/>
                </a:lnTo>
                <a:lnTo>
                  <a:pt x="136921" y="63704"/>
                </a:lnTo>
                <a:lnTo>
                  <a:pt x="119011" y="65721"/>
                </a:lnTo>
                <a:lnTo>
                  <a:pt x="99757" y="66523"/>
                </a:lnTo>
                <a:lnTo>
                  <a:pt x="97525" y="66531"/>
                </a:lnTo>
                <a:lnTo>
                  <a:pt x="78133" y="65874"/>
                </a:lnTo>
                <a:lnTo>
                  <a:pt x="60048" y="63988"/>
                </a:lnTo>
                <a:lnTo>
                  <a:pt x="43647" y="61001"/>
                </a:lnTo>
                <a:lnTo>
                  <a:pt x="29303" y="57041"/>
                </a:lnTo>
                <a:lnTo>
                  <a:pt x="17394" y="52237"/>
                </a:lnTo>
                <a:lnTo>
                  <a:pt x="8294" y="46717"/>
                </a:lnTo>
                <a:lnTo>
                  <a:pt x="2379" y="40609"/>
                </a:lnTo>
                <a:lnTo>
                  <a:pt x="25" y="34041"/>
                </a:lnTo>
                <a:lnTo>
                  <a:pt x="0" y="33272"/>
                </a:lnTo>
                <a:lnTo>
                  <a:pt x="1926" y="26660"/>
                </a:lnTo>
                <a:lnTo>
                  <a:pt x="7455" y="20492"/>
                </a:lnTo>
                <a:lnTo>
                  <a:pt x="16212" y="14896"/>
                </a:lnTo>
                <a:lnTo>
                  <a:pt x="27821" y="10002"/>
                </a:lnTo>
                <a:lnTo>
                  <a:pt x="41906" y="5938"/>
                </a:lnTo>
                <a:lnTo>
                  <a:pt x="58092" y="2832"/>
                </a:lnTo>
                <a:lnTo>
                  <a:pt x="76003" y="812"/>
                </a:lnTo>
                <a:lnTo>
                  <a:pt x="95264" y="8"/>
                </a:lnTo>
                <a:lnTo>
                  <a:pt x="97525" y="0"/>
                </a:lnTo>
                <a:lnTo>
                  <a:pt x="116906" y="657"/>
                </a:lnTo>
                <a:lnTo>
                  <a:pt x="134985" y="2545"/>
                </a:lnTo>
                <a:lnTo>
                  <a:pt x="151385" y="5535"/>
                </a:lnTo>
                <a:lnTo>
                  <a:pt x="165728" y="9498"/>
                </a:lnTo>
                <a:lnTo>
                  <a:pt x="177640" y="14305"/>
                </a:lnTo>
                <a:lnTo>
                  <a:pt x="186742" y="19828"/>
                </a:lnTo>
                <a:lnTo>
                  <a:pt x="192658" y="25939"/>
                </a:lnTo>
                <a:lnTo>
                  <a:pt x="195011" y="32508"/>
                </a:lnTo>
                <a:lnTo>
                  <a:pt x="195036" y="332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354330" y="2813315"/>
            <a:ext cx="195036" cy="66531"/>
          </a:xfrm>
          <a:custGeom>
            <a:avLst/>
            <a:gdLst/>
            <a:ahLst/>
            <a:cxnLst/>
            <a:rect l="l" t="t" r="r" b="b"/>
            <a:pathLst>
              <a:path w="195036" h="66531">
                <a:moveTo>
                  <a:pt x="195036" y="33272"/>
                </a:moveTo>
                <a:lnTo>
                  <a:pt x="193108" y="39885"/>
                </a:lnTo>
                <a:lnTo>
                  <a:pt x="187574" y="46053"/>
                </a:lnTo>
                <a:lnTo>
                  <a:pt x="178812" y="51647"/>
                </a:lnTo>
                <a:lnTo>
                  <a:pt x="167198" y="56539"/>
                </a:lnTo>
                <a:lnTo>
                  <a:pt x="153108" y="60600"/>
                </a:lnTo>
                <a:lnTo>
                  <a:pt x="136921" y="63704"/>
                </a:lnTo>
                <a:lnTo>
                  <a:pt x="119011" y="65721"/>
                </a:lnTo>
                <a:lnTo>
                  <a:pt x="99757" y="66523"/>
                </a:lnTo>
                <a:lnTo>
                  <a:pt x="97525" y="66531"/>
                </a:lnTo>
                <a:lnTo>
                  <a:pt x="78133" y="65874"/>
                </a:lnTo>
                <a:lnTo>
                  <a:pt x="60048" y="63988"/>
                </a:lnTo>
                <a:lnTo>
                  <a:pt x="43647" y="61001"/>
                </a:lnTo>
                <a:lnTo>
                  <a:pt x="29303" y="57041"/>
                </a:lnTo>
                <a:lnTo>
                  <a:pt x="17394" y="52237"/>
                </a:lnTo>
                <a:lnTo>
                  <a:pt x="8294" y="46717"/>
                </a:lnTo>
                <a:lnTo>
                  <a:pt x="2379" y="40609"/>
                </a:lnTo>
                <a:lnTo>
                  <a:pt x="25" y="34041"/>
                </a:lnTo>
                <a:lnTo>
                  <a:pt x="0" y="33272"/>
                </a:lnTo>
                <a:lnTo>
                  <a:pt x="1926" y="26660"/>
                </a:lnTo>
                <a:lnTo>
                  <a:pt x="7455" y="20492"/>
                </a:lnTo>
                <a:lnTo>
                  <a:pt x="16212" y="14896"/>
                </a:lnTo>
                <a:lnTo>
                  <a:pt x="27821" y="10002"/>
                </a:lnTo>
                <a:lnTo>
                  <a:pt x="41906" y="5938"/>
                </a:lnTo>
                <a:lnTo>
                  <a:pt x="58092" y="2832"/>
                </a:lnTo>
                <a:lnTo>
                  <a:pt x="76003" y="812"/>
                </a:lnTo>
                <a:lnTo>
                  <a:pt x="95264" y="8"/>
                </a:lnTo>
                <a:lnTo>
                  <a:pt x="97525" y="0"/>
                </a:lnTo>
                <a:lnTo>
                  <a:pt x="116906" y="657"/>
                </a:lnTo>
                <a:lnTo>
                  <a:pt x="134985" y="2545"/>
                </a:lnTo>
                <a:lnTo>
                  <a:pt x="151385" y="5535"/>
                </a:lnTo>
                <a:lnTo>
                  <a:pt x="165728" y="9498"/>
                </a:lnTo>
                <a:lnTo>
                  <a:pt x="177640" y="14305"/>
                </a:lnTo>
                <a:lnTo>
                  <a:pt x="186742" y="19828"/>
                </a:lnTo>
                <a:lnTo>
                  <a:pt x="192658" y="25939"/>
                </a:lnTo>
                <a:lnTo>
                  <a:pt x="195011" y="32508"/>
                </a:lnTo>
                <a:lnTo>
                  <a:pt x="195036" y="3327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384790" y="2715919"/>
            <a:ext cx="134134" cy="144339"/>
          </a:xfrm>
          <a:custGeom>
            <a:avLst/>
            <a:gdLst/>
            <a:ahLst/>
            <a:cxnLst/>
            <a:rect l="l" t="t" r="r" b="b"/>
            <a:pathLst>
              <a:path w="134134" h="144339">
                <a:moveTo>
                  <a:pt x="120530" y="107798"/>
                </a:moveTo>
                <a:lnTo>
                  <a:pt x="128950" y="111616"/>
                </a:lnTo>
                <a:lnTo>
                  <a:pt x="134134" y="116307"/>
                </a:lnTo>
                <a:lnTo>
                  <a:pt x="134134" y="121469"/>
                </a:lnTo>
                <a:lnTo>
                  <a:pt x="133187" y="125315"/>
                </a:lnTo>
                <a:lnTo>
                  <a:pt x="127435" y="131436"/>
                </a:lnTo>
                <a:lnTo>
                  <a:pt x="117150" y="136672"/>
                </a:lnTo>
                <a:lnTo>
                  <a:pt x="103129" y="140750"/>
                </a:lnTo>
                <a:lnTo>
                  <a:pt x="86169" y="143396"/>
                </a:lnTo>
                <a:lnTo>
                  <a:pt x="67067" y="144339"/>
                </a:lnTo>
                <a:lnTo>
                  <a:pt x="55777" y="144016"/>
                </a:lnTo>
                <a:lnTo>
                  <a:pt x="37815" y="142053"/>
                </a:lnTo>
                <a:lnTo>
                  <a:pt x="22462" y="138544"/>
                </a:lnTo>
                <a:lnTo>
                  <a:pt x="10512" y="133762"/>
                </a:lnTo>
                <a:lnTo>
                  <a:pt x="2760" y="127979"/>
                </a:lnTo>
                <a:lnTo>
                  <a:pt x="0" y="121469"/>
                </a:lnTo>
                <a:lnTo>
                  <a:pt x="0" y="116307"/>
                </a:lnTo>
                <a:lnTo>
                  <a:pt x="5163" y="111616"/>
                </a:lnTo>
                <a:lnTo>
                  <a:pt x="13583" y="107798"/>
                </a:lnTo>
                <a:lnTo>
                  <a:pt x="13583" y="0"/>
                </a:lnTo>
                <a:lnTo>
                  <a:pt x="120530" y="0"/>
                </a:lnTo>
                <a:lnTo>
                  <a:pt x="120530" y="1077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384790" y="2715919"/>
            <a:ext cx="134134" cy="144339"/>
          </a:xfrm>
          <a:custGeom>
            <a:avLst/>
            <a:gdLst/>
            <a:ahLst/>
            <a:cxnLst/>
            <a:rect l="l" t="t" r="r" b="b"/>
            <a:pathLst>
              <a:path w="134134" h="144339">
                <a:moveTo>
                  <a:pt x="120530" y="107798"/>
                </a:moveTo>
                <a:lnTo>
                  <a:pt x="120530" y="0"/>
                </a:lnTo>
                <a:lnTo>
                  <a:pt x="13583" y="0"/>
                </a:lnTo>
                <a:lnTo>
                  <a:pt x="13583" y="107798"/>
                </a:lnTo>
                <a:lnTo>
                  <a:pt x="5163" y="111616"/>
                </a:lnTo>
                <a:lnTo>
                  <a:pt x="0" y="116307"/>
                </a:lnTo>
                <a:lnTo>
                  <a:pt x="0" y="121469"/>
                </a:lnTo>
                <a:lnTo>
                  <a:pt x="2760" y="127979"/>
                </a:lnTo>
                <a:lnTo>
                  <a:pt x="10512" y="133762"/>
                </a:lnTo>
                <a:lnTo>
                  <a:pt x="22462" y="138544"/>
                </a:lnTo>
                <a:lnTo>
                  <a:pt x="37815" y="142053"/>
                </a:lnTo>
                <a:lnTo>
                  <a:pt x="55777" y="144016"/>
                </a:lnTo>
                <a:lnTo>
                  <a:pt x="67067" y="144339"/>
                </a:lnTo>
                <a:lnTo>
                  <a:pt x="86169" y="143396"/>
                </a:lnTo>
                <a:lnTo>
                  <a:pt x="103129" y="140750"/>
                </a:lnTo>
                <a:lnTo>
                  <a:pt x="117150" y="136672"/>
                </a:lnTo>
                <a:lnTo>
                  <a:pt x="127435" y="131436"/>
                </a:lnTo>
                <a:lnTo>
                  <a:pt x="133187" y="125315"/>
                </a:lnTo>
                <a:lnTo>
                  <a:pt x="134134" y="121469"/>
                </a:lnTo>
                <a:lnTo>
                  <a:pt x="134134" y="116307"/>
                </a:lnTo>
                <a:lnTo>
                  <a:pt x="128950" y="111616"/>
                </a:lnTo>
                <a:lnTo>
                  <a:pt x="120530" y="107798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405249" y="3082477"/>
            <a:ext cx="111067" cy="114095"/>
          </a:xfrm>
          <a:custGeom>
            <a:avLst/>
            <a:gdLst/>
            <a:ahLst/>
            <a:cxnLst/>
            <a:rect l="l" t="t" r="r" b="b"/>
            <a:pathLst>
              <a:path w="111067" h="114095">
                <a:moveTo>
                  <a:pt x="111067" y="57037"/>
                </a:moveTo>
                <a:lnTo>
                  <a:pt x="109247" y="71574"/>
                </a:lnTo>
                <a:lnTo>
                  <a:pt x="104095" y="84730"/>
                </a:lnTo>
                <a:lnTo>
                  <a:pt x="96075" y="96023"/>
                </a:lnTo>
                <a:lnTo>
                  <a:pt x="85653" y="104978"/>
                </a:lnTo>
                <a:lnTo>
                  <a:pt x="73291" y="111115"/>
                </a:lnTo>
                <a:lnTo>
                  <a:pt x="59455" y="113955"/>
                </a:lnTo>
                <a:lnTo>
                  <a:pt x="55540" y="114095"/>
                </a:lnTo>
                <a:lnTo>
                  <a:pt x="41387" y="112224"/>
                </a:lnTo>
                <a:lnTo>
                  <a:pt x="28582" y="106928"/>
                </a:lnTo>
                <a:lnTo>
                  <a:pt x="17590" y="98686"/>
                </a:lnTo>
                <a:lnTo>
                  <a:pt x="8875" y="87977"/>
                </a:lnTo>
                <a:lnTo>
                  <a:pt x="2902" y="75278"/>
                </a:lnTo>
                <a:lnTo>
                  <a:pt x="136" y="61068"/>
                </a:lnTo>
                <a:lnTo>
                  <a:pt x="0" y="57037"/>
                </a:lnTo>
                <a:lnTo>
                  <a:pt x="1821" y="42495"/>
                </a:lnTo>
                <a:lnTo>
                  <a:pt x="6976" y="29341"/>
                </a:lnTo>
                <a:lnTo>
                  <a:pt x="15000" y="18052"/>
                </a:lnTo>
                <a:lnTo>
                  <a:pt x="25427" y="9104"/>
                </a:lnTo>
                <a:lnTo>
                  <a:pt x="37792" y="2975"/>
                </a:lnTo>
                <a:lnTo>
                  <a:pt x="51631" y="139"/>
                </a:lnTo>
                <a:lnTo>
                  <a:pt x="55540" y="0"/>
                </a:lnTo>
                <a:lnTo>
                  <a:pt x="69697" y="1870"/>
                </a:lnTo>
                <a:lnTo>
                  <a:pt x="82502" y="7163"/>
                </a:lnTo>
                <a:lnTo>
                  <a:pt x="93493" y="15402"/>
                </a:lnTo>
                <a:lnTo>
                  <a:pt x="102205" y="26111"/>
                </a:lnTo>
                <a:lnTo>
                  <a:pt x="108173" y="38813"/>
                </a:lnTo>
                <a:lnTo>
                  <a:pt x="110932" y="53032"/>
                </a:lnTo>
                <a:lnTo>
                  <a:pt x="111067" y="570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405249" y="3082477"/>
            <a:ext cx="111067" cy="114095"/>
          </a:xfrm>
          <a:custGeom>
            <a:avLst/>
            <a:gdLst/>
            <a:ahLst/>
            <a:cxnLst/>
            <a:rect l="l" t="t" r="r" b="b"/>
            <a:pathLst>
              <a:path w="111067" h="114095">
                <a:moveTo>
                  <a:pt x="111067" y="57037"/>
                </a:moveTo>
                <a:lnTo>
                  <a:pt x="109247" y="71574"/>
                </a:lnTo>
                <a:lnTo>
                  <a:pt x="104095" y="84730"/>
                </a:lnTo>
                <a:lnTo>
                  <a:pt x="96075" y="96023"/>
                </a:lnTo>
                <a:lnTo>
                  <a:pt x="85653" y="104978"/>
                </a:lnTo>
                <a:lnTo>
                  <a:pt x="73291" y="111115"/>
                </a:lnTo>
                <a:lnTo>
                  <a:pt x="59455" y="113955"/>
                </a:lnTo>
                <a:lnTo>
                  <a:pt x="55540" y="114095"/>
                </a:lnTo>
                <a:lnTo>
                  <a:pt x="41387" y="112224"/>
                </a:lnTo>
                <a:lnTo>
                  <a:pt x="28582" y="106928"/>
                </a:lnTo>
                <a:lnTo>
                  <a:pt x="17590" y="98686"/>
                </a:lnTo>
                <a:lnTo>
                  <a:pt x="8875" y="87977"/>
                </a:lnTo>
                <a:lnTo>
                  <a:pt x="2902" y="75278"/>
                </a:lnTo>
                <a:lnTo>
                  <a:pt x="136" y="61068"/>
                </a:lnTo>
                <a:lnTo>
                  <a:pt x="0" y="57037"/>
                </a:lnTo>
                <a:lnTo>
                  <a:pt x="1821" y="42495"/>
                </a:lnTo>
                <a:lnTo>
                  <a:pt x="6976" y="29341"/>
                </a:lnTo>
                <a:lnTo>
                  <a:pt x="15000" y="18052"/>
                </a:lnTo>
                <a:lnTo>
                  <a:pt x="25427" y="9104"/>
                </a:lnTo>
                <a:lnTo>
                  <a:pt x="37792" y="2975"/>
                </a:lnTo>
                <a:lnTo>
                  <a:pt x="51631" y="139"/>
                </a:lnTo>
                <a:lnTo>
                  <a:pt x="55540" y="0"/>
                </a:lnTo>
                <a:lnTo>
                  <a:pt x="69697" y="1870"/>
                </a:lnTo>
                <a:lnTo>
                  <a:pt x="82502" y="7163"/>
                </a:lnTo>
                <a:lnTo>
                  <a:pt x="93493" y="15402"/>
                </a:lnTo>
                <a:lnTo>
                  <a:pt x="102205" y="26111"/>
                </a:lnTo>
                <a:lnTo>
                  <a:pt x="108173" y="38813"/>
                </a:lnTo>
                <a:lnTo>
                  <a:pt x="110932" y="53032"/>
                </a:lnTo>
                <a:lnTo>
                  <a:pt x="111067" y="57037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435717" y="3113784"/>
            <a:ext cx="50110" cy="51472"/>
          </a:xfrm>
          <a:custGeom>
            <a:avLst/>
            <a:gdLst/>
            <a:ahLst/>
            <a:cxnLst/>
            <a:rect l="l" t="t" r="r" b="b"/>
            <a:pathLst>
              <a:path w="50110" h="51472">
                <a:moveTo>
                  <a:pt x="50110" y="25729"/>
                </a:moveTo>
                <a:lnTo>
                  <a:pt x="46285" y="39414"/>
                </a:lnTo>
                <a:lnTo>
                  <a:pt x="36328" y="48733"/>
                </a:lnTo>
                <a:lnTo>
                  <a:pt x="25075" y="51472"/>
                </a:lnTo>
                <a:lnTo>
                  <a:pt x="11757" y="47545"/>
                </a:lnTo>
                <a:lnTo>
                  <a:pt x="2679" y="37320"/>
                </a:lnTo>
                <a:lnTo>
                  <a:pt x="0" y="25729"/>
                </a:lnTo>
                <a:lnTo>
                  <a:pt x="3829" y="12054"/>
                </a:lnTo>
                <a:lnTo>
                  <a:pt x="13795" y="2743"/>
                </a:lnTo>
                <a:lnTo>
                  <a:pt x="25075" y="0"/>
                </a:lnTo>
                <a:lnTo>
                  <a:pt x="38388" y="3931"/>
                </a:lnTo>
                <a:lnTo>
                  <a:pt x="47449" y="14168"/>
                </a:lnTo>
                <a:lnTo>
                  <a:pt x="50110" y="257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435717" y="3113784"/>
            <a:ext cx="50110" cy="51472"/>
          </a:xfrm>
          <a:custGeom>
            <a:avLst/>
            <a:gdLst/>
            <a:ahLst/>
            <a:cxnLst/>
            <a:rect l="l" t="t" r="r" b="b"/>
            <a:pathLst>
              <a:path w="50110" h="51472">
                <a:moveTo>
                  <a:pt x="50110" y="25729"/>
                </a:moveTo>
                <a:lnTo>
                  <a:pt x="46285" y="39414"/>
                </a:lnTo>
                <a:lnTo>
                  <a:pt x="36328" y="48733"/>
                </a:lnTo>
                <a:lnTo>
                  <a:pt x="25075" y="51472"/>
                </a:lnTo>
                <a:lnTo>
                  <a:pt x="11757" y="47545"/>
                </a:lnTo>
                <a:lnTo>
                  <a:pt x="2679" y="37320"/>
                </a:lnTo>
                <a:lnTo>
                  <a:pt x="0" y="25729"/>
                </a:lnTo>
                <a:lnTo>
                  <a:pt x="3829" y="12054"/>
                </a:lnTo>
                <a:lnTo>
                  <a:pt x="13795" y="2743"/>
                </a:lnTo>
                <a:lnTo>
                  <a:pt x="25075" y="0"/>
                </a:lnTo>
                <a:lnTo>
                  <a:pt x="38388" y="3931"/>
                </a:lnTo>
                <a:lnTo>
                  <a:pt x="47449" y="14168"/>
                </a:lnTo>
                <a:lnTo>
                  <a:pt x="50110" y="25729"/>
                </a:lnTo>
                <a:close/>
              </a:path>
            </a:pathLst>
          </a:custGeom>
          <a:ln w="69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2978399" y="2893171"/>
            <a:ext cx="248061" cy="84738"/>
          </a:xfrm>
          <a:custGeom>
            <a:avLst/>
            <a:gdLst/>
            <a:ahLst/>
            <a:cxnLst/>
            <a:rect l="l" t="t" r="r" b="b"/>
            <a:pathLst>
              <a:path w="248061" h="84738">
                <a:moveTo>
                  <a:pt x="248061" y="75342"/>
                </a:moveTo>
                <a:lnTo>
                  <a:pt x="218299" y="76624"/>
                </a:lnTo>
                <a:lnTo>
                  <a:pt x="191950" y="77759"/>
                </a:lnTo>
                <a:lnTo>
                  <a:pt x="168756" y="78758"/>
                </a:lnTo>
                <a:lnTo>
                  <a:pt x="148459" y="79632"/>
                </a:lnTo>
                <a:lnTo>
                  <a:pt x="130803" y="80393"/>
                </a:lnTo>
                <a:lnTo>
                  <a:pt x="115529" y="81051"/>
                </a:lnTo>
                <a:lnTo>
                  <a:pt x="102380" y="81617"/>
                </a:lnTo>
                <a:lnTo>
                  <a:pt x="91099" y="82103"/>
                </a:lnTo>
                <a:lnTo>
                  <a:pt x="81429" y="82519"/>
                </a:lnTo>
                <a:lnTo>
                  <a:pt x="73111" y="82877"/>
                </a:lnTo>
                <a:lnTo>
                  <a:pt x="59503" y="83463"/>
                </a:lnTo>
                <a:lnTo>
                  <a:pt x="48217" y="83949"/>
                </a:lnTo>
                <a:lnTo>
                  <a:pt x="37194" y="84423"/>
                </a:lnTo>
                <a:lnTo>
                  <a:pt x="29875" y="84738"/>
                </a:lnTo>
                <a:lnTo>
                  <a:pt x="20564" y="83400"/>
                </a:lnTo>
                <a:lnTo>
                  <a:pt x="12693" y="78966"/>
                </a:lnTo>
                <a:lnTo>
                  <a:pt x="6489" y="72084"/>
                </a:lnTo>
                <a:lnTo>
                  <a:pt x="2181" y="63399"/>
                </a:lnTo>
                <a:lnTo>
                  <a:pt x="0" y="53558"/>
                </a:lnTo>
                <a:lnTo>
                  <a:pt x="172" y="43207"/>
                </a:lnTo>
                <a:lnTo>
                  <a:pt x="2928" y="32992"/>
                </a:lnTo>
                <a:lnTo>
                  <a:pt x="8496" y="23559"/>
                </a:lnTo>
                <a:lnTo>
                  <a:pt x="17104" y="15555"/>
                </a:lnTo>
                <a:lnTo>
                  <a:pt x="28983" y="9626"/>
                </a:lnTo>
                <a:lnTo>
                  <a:pt x="44360" y="6419"/>
                </a:lnTo>
                <a:lnTo>
                  <a:pt x="62424" y="5559"/>
                </a:lnTo>
                <a:lnTo>
                  <a:pt x="77371" y="4997"/>
                </a:lnTo>
                <a:lnTo>
                  <a:pt x="93257" y="4439"/>
                </a:lnTo>
                <a:lnTo>
                  <a:pt x="109780" y="3890"/>
                </a:lnTo>
                <a:lnTo>
                  <a:pt x="126638" y="3357"/>
                </a:lnTo>
                <a:lnTo>
                  <a:pt x="143531" y="2843"/>
                </a:lnTo>
                <a:lnTo>
                  <a:pt x="160155" y="2355"/>
                </a:lnTo>
                <a:lnTo>
                  <a:pt x="176209" y="1898"/>
                </a:lnTo>
                <a:lnTo>
                  <a:pt x="191392" y="1478"/>
                </a:lnTo>
                <a:lnTo>
                  <a:pt x="205402" y="1099"/>
                </a:lnTo>
                <a:lnTo>
                  <a:pt x="217936" y="767"/>
                </a:lnTo>
                <a:lnTo>
                  <a:pt x="228693" y="488"/>
                </a:lnTo>
                <a:lnTo>
                  <a:pt x="237372" y="266"/>
                </a:lnTo>
                <a:lnTo>
                  <a:pt x="247287" y="18"/>
                </a:lnTo>
                <a:lnTo>
                  <a:pt x="248061" y="0"/>
                </a:lnTo>
                <a:lnTo>
                  <a:pt x="248061" y="753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2978399" y="2893171"/>
            <a:ext cx="248061" cy="84738"/>
          </a:xfrm>
          <a:custGeom>
            <a:avLst/>
            <a:gdLst/>
            <a:ahLst/>
            <a:cxnLst/>
            <a:rect l="l" t="t" r="r" b="b"/>
            <a:pathLst>
              <a:path w="248061" h="84738">
                <a:moveTo>
                  <a:pt x="248061" y="75342"/>
                </a:moveTo>
                <a:lnTo>
                  <a:pt x="218299" y="76624"/>
                </a:lnTo>
                <a:lnTo>
                  <a:pt x="191950" y="77759"/>
                </a:lnTo>
                <a:lnTo>
                  <a:pt x="168756" y="78758"/>
                </a:lnTo>
                <a:lnTo>
                  <a:pt x="148459" y="79632"/>
                </a:lnTo>
                <a:lnTo>
                  <a:pt x="130803" y="80393"/>
                </a:lnTo>
                <a:lnTo>
                  <a:pt x="115529" y="81051"/>
                </a:lnTo>
                <a:lnTo>
                  <a:pt x="102380" y="81617"/>
                </a:lnTo>
                <a:lnTo>
                  <a:pt x="91099" y="82103"/>
                </a:lnTo>
                <a:lnTo>
                  <a:pt x="81429" y="82519"/>
                </a:lnTo>
                <a:lnTo>
                  <a:pt x="73111" y="82877"/>
                </a:lnTo>
                <a:lnTo>
                  <a:pt x="59503" y="83463"/>
                </a:lnTo>
                <a:lnTo>
                  <a:pt x="48217" y="83949"/>
                </a:lnTo>
                <a:lnTo>
                  <a:pt x="37194" y="84423"/>
                </a:lnTo>
                <a:lnTo>
                  <a:pt x="29875" y="84738"/>
                </a:lnTo>
                <a:lnTo>
                  <a:pt x="20564" y="83400"/>
                </a:lnTo>
                <a:lnTo>
                  <a:pt x="12693" y="78966"/>
                </a:lnTo>
                <a:lnTo>
                  <a:pt x="6489" y="72084"/>
                </a:lnTo>
                <a:lnTo>
                  <a:pt x="2181" y="63399"/>
                </a:lnTo>
                <a:lnTo>
                  <a:pt x="0" y="53558"/>
                </a:lnTo>
                <a:lnTo>
                  <a:pt x="172" y="43207"/>
                </a:lnTo>
                <a:lnTo>
                  <a:pt x="2928" y="32992"/>
                </a:lnTo>
                <a:lnTo>
                  <a:pt x="8496" y="23559"/>
                </a:lnTo>
                <a:lnTo>
                  <a:pt x="17104" y="15555"/>
                </a:lnTo>
                <a:lnTo>
                  <a:pt x="28983" y="9626"/>
                </a:lnTo>
                <a:lnTo>
                  <a:pt x="44360" y="6419"/>
                </a:lnTo>
                <a:lnTo>
                  <a:pt x="62424" y="5559"/>
                </a:lnTo>
                <a:lnTo>
                  <a:pt x="77371" y="4997"/>
                </a:lnTo>
                <a:lnTo>
                  <a:pt x="93257" y="4439"/>
                </a:lnTo>
                <a:lnTo>
                  <a:pt x="109780" y="3890"/>
                </a:lnTo>
                <a:lnTo>
                  <a:pt x="126638" y="3357"/>
                </a:lnTo>
                <a:lnTo>
                  <a:pt x="143531" y="2843"/>
                </a:lnTo>
                <a:lnTo>
                  <a:pt x="160155" y="2355"/>
                </a:lnTo>
                <a:lnTo>
                  <a:pt x="176209" y="1898"/>
                </a:lnTo>
                <a:lnTo>
                  <a:pt x="191392" y="1478"/>
                </a:lnTo>
                <a:lnTo>
                  <a:pt x="205402" y="1099"/>
                </a:lnTo>
                <a:lnTo>
                  <a:pt x="217936" y="767"/>
                </a:lnTo>
                <a:lnTo>
                  <a:pt x="228693" y="488"/>
                </a:lnTo>
                <a:lnTo>
                  <a:pt x="237372" y="266"/>
                </a:lnTo>
                <a:lnTo>
                  <a:pt x="247287" y="18"/>
                </a:lnTo>
                <a:lnTo>
                  <a:pt x="248061" y="0"/>
                </a:lnTo>
                <a:lnTo>
                  <a:pt x="248061" y="7534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2990664" y="3346863"/>
            <a:ext cx="349008" cy="0"/>
          </a:xfrm>
          <a:custGeom>
            <a:avLst/>
            <a:gdLst/>
            <a:ahLst/>
            <a:cxnLst/>
            <a:rect l="l" t="t" r="r" b="b"/>
            <a:pathLst>
              <a:path w="349008">
                <a:moveTo>
                  <a:pt x="349008" y="0"/>
                </a:moveTo>
                <a:lnTo>
                  <a:pt x="0" y="0"/>
                </a:lnTo>
              </a:path>
            </a:pathLst>
          </a:custGeom>
          <a:ln w="70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196303" y="3306701"/>
            <a:ext cx="83989" cy="0"/>
          </a:xfrm>
          <a:custGeom>
            <a:avLst/>
            <a:gdLst/>
            <a:ahLst/>
            <a:cxnLst/>
            <a:rect l="l" t="t" r="r" b="b"/>
            <a:pathLst>
              <a:path w="83989">
                <a:moveTo>
                  <a:pt x="83989" y="0"/>
                </a:moveTo>
                <a:lnTo>
                  <a:pt x="0" y="0"/>
                </a:lnTo>
              </a:path>
            </a:pathLst>
          </a:custGeom>
          <a:ln w="70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2993565" y="3183238"/>
            <a:ext cx="217218" cy="0"/>
          </a:xfrm>
          <a:custGeom>
            <a:avLst/>
            <a:gdLst/>
            <a:ahLst/>
            <a:cxnLst/>
            <a:rect l="l" t="t" r="r" b="b"/>
            <a:pathLst>
              <a:path w="217218">
                <a:moveTo>
                  <a:pt x="217218" y="0"/>
                </a:moveTo>
                <a:lnTo>
                  <a:pt x="0" y="0"/>
                </a:lnTo>
              </a:path>
            </a:pathLst>
          </a:custGeom>
          <a:ln w="70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4826648" y="2767089"/>
            <a:ext cx="129574" cy="18369"/>
          </a:xfrm>
          <a:custGeom>
            <a:avLst/>
            <a:gdLst/>
            <a:ahLst/>
            <a:cxnLst/>
            <a:rect l="l" t="t" r="r" b="b"/>
            <a:pathLst>
              <a:path w="129574" h="18369">
                <a:moveTo>
                  <a:pt x="90214" y="12789"/>
                </a:moveTo>
                <a:lnTo>
                  <a:pt x="0" y="0"/>
                </a:lnTo>
              </a:path>
              <a:path w="129574" h="18369">
                <a:moveTo>
                  <a:pt x="0" y="1"/>
                </a:moveTo>
                <a:lnTo>
                  <a:pt x="90214" y="12789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4869175" y="2723420"/>
            <a:ext cx="129553" cy="18369"/>
          </a:xfrm>
          <a:custGeom>
            <a:avLst/>
            <a:gdLst/>
            <a:ahLst/>
            <a:cxnLst/>
            <a:rect l="l" t="t" r="r" b="b"/>
            <a:pathLst>
              <a:path w="129553" h="18369">
                <a:moveTo>
                  <a:pt x="47688" y="6761"/>
                </a:moveTo>
                <a:lnTo>
                  <a:pt x="0" y="0"/>
                </a:lnTo>
              </a:path>
              <a:path w="129553" h="18369">
                <a:moveTo>
                  <a:pt x="0" y="1"/>
                </a:moveTo>
                <a:lnTo>
                  <a:pt x="47688" y="6762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4898488" y="2753531"/>
            <a:ext cx="129567" cy="18369"/>
          </a:xfrm>
          <a:custGeom>
            <a:avLst/>
            <a:gdLst/>
            <a:ahLst/>
            <a:cxnLst/>
            <a:rect l="l" t="t" r="r" b="b"/>
            <a:pathLst>
              <a:path w="129567" h="18369">
                <a:moveTo>
                  <a:pt x="18374" y="2605"/>
                </a:moveTo>
                <a:lnTo>
                  <a:pt x="0" y="0"/>
                </a:lnTo>
              </a:path>
              <a:path w="129567" h="18369">
                <a:moveTo>
                  <a:pt x="0" y="1"/>
                </a:moveTo>
                <a:lnTo>
                  <a:pt x="18374" y="2606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4483195" y="2904181"/>
            <a:ext cx="129553" cy="18369"/>
          </a:xfrm>
          <a:custGeom>
            <a:avLst/>
            <a:gdLst/>
            <a:ahLst/>
            <a:cxnLst/>
            <a:rect l="l" t="t" r="r" b="b"/>
            <a:pathLst>
              <a:path w="129553" h="18369">
                <a:moveTo>
                  <a:pt x="0" y="0"/>
                </a:moveTo>
                <a:lnTo>
                  <a:pt x="129553" y="18369"/>
                </a:lnTo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544091" y="2658121"/>
            <a:ext cx="129567" cy="18369"/>
          </a:xfrm>
          <a:custGeom>
            <a:avLst/>
            <a:gdLst/>
            <a:ahLst/>
            <a:cxnLst/>
            <a:rect l="l" t="t" r="r" b="b"/>
            <a:pathLst>
              <a:path w="129567" h="18369">
                <a:moveTo>
                  <a:pt x="0" y="0"/>
                </a:moveTo>
                <a:lnTo>
                  <a:pt x="129567" y="18369"/>
                </a:lnTo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650289" y="2632624"/>
            <a:ext cx="315820" cy="44781"/>
          </a:xfrm>
          <a:custGeom>
            <a:avLst/>
            <a:gdLst/>
            <a:ahLst/>
            <a:cxnLst/>
            <a:rect l="l" t="t" r="r" b="b"/>
            <a:pathLst>
              <a:path w="315820" h="44781">
                <a:moveTo>
                  <a:pt x="0" y="0"/>
                </a:moveTo>
                <a:lnTo>
                  <a:pt x="315820" y="44781"/>
                </a:lnTo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531323" y="2854737"/>
            <a:ext cx="129567" cy="18369"/>
          </a:xfrm>
          <a:custGeom>
            <a:avLst/>
            <a:gdLst/>
            <a:ahLst/>
            <a:cxnLst/>
            <a:rect l="l" t="t" r="r" b="b"/>
            <a:pathLst>
              <a:path w="129567" h="18369">
                <a:moveTo>
                  <a:pt x="0" y="0"/>
                </a:moveTo>
                <a:lnTo>
                  <a:pt x="129567" y="18369"/>
                </a:lnTo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623876" y="2905371"/>
            <a:ext cx="129574" cy="18369"/>
          </a:xfrm>
          <a:custGeom>
            <a:avLst/>
            <a:gdLst/>
            <a:ahLst/>
            <a:cxnLst/>
            <a:rect l="l" t="t" r="r" b="b"/>
            <a:pathLst>
              <a:path w="129574" h="18369">
                <a:moveTo>
                  <a:pt x="0" y="0"/>
                </a:moveTo>
                <a:lnTo>
                  <a:pt x="129574" y="18369"/>
                </a:lnTo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506279" y="602577"/>
            <a:ext cx="930669" cy="229958"/>
          </a:xfrm>
          <a:custGeom>
            <a:avLst/>
            <a:gdLst/>
            <a:ahLst/>
            <a:cxnLst/>
            <a:rect l="l" t="t" r="r" b="b"/>
            <a:pathLst>
              <a:path w="930669" h="229958">
                <a:moveTo>
                  <a:pt x="0" y="206349"/>
                </a:moveTo>
                <a:lnTo>
                  <a:pt x="930669" y="0"/>
                </a:lnTo>
                <a:lnTo>
                  <a:pt x="930669" y="28546"/>
                </a:lnTo>
                <a:lnTo>
                  <a:pt x="0" y="229958"/>
                </a:lnTo>
                <a:lnTo>
                  <a:pt x="0" y="2063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506279" y="602577"/>
            <a:ext cx="930669" cy="229958"/>
          </a:xfrm>
          <a:custGeom>
            <a:avLst/>
            <a:gdLst/>
            <a:ahLst/>
            <a:cxnLst/>
            <a:rect l="l" t="t" r="r" b="b"/>
            <a:pathLst>
              <a:path w="930669" h="229958">
                <a:moveTo>
                  <a:pt x="0" y="206349"/>
                </a:moveTo>
                <a:lnTo>
                  <a:pt x="930669" y="0"/>
                </a:lnTo>
                <a:lnTo>
                  <a:pt x="930669" y="28546"/>
                </a:lnTo>
                <a:lnTo>
                  <a:pt x="0" y="229958"/>
                </a:lnTo>
                <a:lnTo>
                  <a:pt x="0" y="206349"/>
                </a:lnTo>
                <a:close/>
              </a:path>
            </a:pathLst>
          </a:custGeom>
          <a:ln w="7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506867" y="1323860"/>
            <a:ext cx="930080" cy="89190"/>
          </a:xfrm>
          <a:custGeom>
            <a:avLst/>
            <a:gdLst/>
            <a:ahLst/>
            <a:cxnLst/>
            <a:rect l="l" t="t" r="r" b="b"/>
            <a:pathLst>
              <a:path w="930080" h="89190">
                <a:moveTo>
                  <a:pt x="0" y="65580"/>
                </a:moveTo>
                <a:lnTo>
                  <a:pt x="930080" y="0"/>
                </a:lnTo>
                <a:lnTo>
                  <a:pt x="930080" y="28553"/>
                </a:lnTo>
                <a:lnTo>
                  <a:pt x="0" y="89190"/>
                </a:lnTo>
                <a:lnTo>
                  <a:pt x="0" y="655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506867" y="1323860"/>
            <a:ext cx="930080" cy="89190"/>
          </a:xfrm>
          <a:custGeom>
            <a:avLst/>
            <a:gdLst/>
            <a:ahLst/>
            <a:cxnLst/>
            <a:rect l="l" t="t" r="r" b="b"/>
            <a:pathLst>
              <a:path w="930080" h="89190">
                <a:moveTo>
                  <a:pt x="0" y="65580"/>
                </a:moveTo>
                <a:lnTo>
                  <a:pt x="930080" y="0"/>
                </a:lnTo>
                <a:lnTo>
                  <a:pt x="930080" y="28553"/>
                </a:lnTo>
                <a:lnTo>
                  <a:pt x="0" y="89190"/>
                </a:lnTo>
                <a:lnTo>
                  <a:pt x="0" y="65580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506867" y="1549087"/>
            <a:ext cx="930080" cy="89183"/>
          </a:xfrm>
          <a:custGeom>
            <a:avLst/>
            <a:gdLst/>
            <a:ahLst/>
            <a:cxnLst/>
            <a:rect l="l" t="t" r="r" b="b"/>
            <a:pathLst>
              <a:path w="930080" h="89183">
                <a:moveTo>
                  <a:pt x="0" y="65580"/>
                </a:moveTo>
                <a:lnTo>
                  <a:pt x="930080" y="0"/>
                </a:lnTo>
                <a:lnTo>
                  <a:pt x="930080" y="28553"/>
                </a:lnTo>
                <a:lnTo>
                  <a:pt x="0" y="89183"/>
                </a:lnTo>
                <a:lnTo>
                  <a:pt x="0" y="655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506867" y="1549087"/>
            <a:ext cx="930080" cy="89183"/>
          </a:xfrm>
          <a:custGeom>
            <a:avLst/>
            <a:gdLst/>
            <a:ahLst/>
            <a:cxnLst/>
            <a:rect l="l" t="t" r="r" b="b"/>
            <a:pathLst>
              <a:path w="930080" h="89183">
                <a:moveTo>
                  <a:pt x="0" y="65580"/>
                </a:moveTo>
                <a:lnTo>
                  <a:pt x="930080" y="0"/>
                </a:lnTo>
                <a:lnTo>
                  <a:pt x="930080" y="28553"/>
                </a:lnTo>
                <a:lnTo>
                  <a:pt x="0" y="89183"/>
                </a:lnTo>
                <a:lnTo>
                  <a:pt x="0" y="65580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2913564" y="28267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4626947" y="314802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4721848" y="324740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4721847" y="324740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060867" y="3872751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963015" y="3872751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060872" y="3872755"/>
            <a:ext cx="2015998" cy="2603804"/>
          </a:xfrm>
          <a:custGeom>
            <a:avLst/>
            <a:gdLst/>
            <a:ahLst/>
            <a:cxnLst/>
            <a:rect l="l" t="t" r="r" b="b"/>
            <a:pathLst>
              <a:path w="2015998" h="2603804">
                <a:moveTo>
                  <a:pt x="0" y="0"/>
                </a:moveTo>
                <a:lnTo>
                  <a:pt x="0" y="2325484"/>
                </a:lnTo>
                <a:lnTo>
                  <a:pt x="2015998" y="2603804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963020" y="3872755"/>
            <a:ext cx="2211717" cy="2617304"/>
          </a:xfrm>
          <a:custGeom>
            <a:avLst/>
            <a:gdLst/>
            <a:ahLst/>
            <a:cxnLst/>
            <a:rect l="l" t="t" r="r" b="b"/>
            <a:pathLst>
              <a:path w="2211717" h="2617304">
                <a:moveTo>
                  <a:pt x="2113846" y="0"/>
                </a:moveTo>
                <a:lnTo>
                  <a:pt x="97848" y="0"/>
                </a:lnTo>
              </a:path>
              <a:path w="2211717" h="2617304">
                <a:moveTo>
                  <a:pt x="97848" y="2325479"/>
                </a:moveTo>
                <a:lnTo>
                  <a:pt x="2113846" y="26037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060873" y="4104181"/>
            <a:ext cx="661733" cy="161798"/>
          </a:xfrm>
          <a:custGeom>
            <a:avLst/>
            <a:gdLst/>
            <a:ahLst/>
            <a:cxnLst/>
            <a:rect l="l" t="t" r="r" b="b"/>
            <a:pathLst>
              <a:path w="661733" h="161798">
                <a:moveTo>
                  <a:pt x="0" y="118960"/>
                </a:moveTo>
                <a:lnTo>
                  <a:pt x="0" y="161798"/>
                </a:lnTo>
                <a:lnTo>
                  <a:pt x="661733" y="31318"/>
                </a:lnTo>
                <a:lnTo>
                  <a:pt x="661733" y="0"/>
                </a:lnTo>
                <a:lnTo>
                  <a:pt x="0" y="1189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963019" y="4104171"/>
            <a:ext cx="759587" cy="181102"/>
          </a:xfrm>
          <a:custGeom>
            <a:avLst/>
            <a:gdLst/>
            <a:ahLst/>
            <a:cxnLst/>
            <a:rect l="l" t="t" r="r" b="b"/>
            <a:pathLst>
              <a:path w="759586" h="181101">
                <a:moveTo>
                  <a:pt x="759587" y="31330"/>
                </a:moveTo>
                <a:lnTo>
                  <a:pt x="759587" y="0"/>
                </a:lnTo>
                <a:lnTo>
                  <a:pt x="97849" y="118971"/>
                </a:lnTo>
              </a:path>
              <a:path w="759586" h="181101">
                <a:moveTo>
                  <a:pt x="97849" y="161808"/>
                </a:moveTo>
                <a:lnTo>
                  <a:pt x="759587" y="313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498762" y="4863706"/>
            <a:ext cx="378358" cy="129539"/>
          </a:xfrm>
          <a:custGeom>
            <a:avLst/>
            <a:gdLst/>
            <a:ahLst/>
            <a:cxnLst/>
            <a:rect l="l" t="t" r="r" b="b"/>
            <a:pathLst>
              <a:path w="378358" h="129539">
                <a:moveTo>
                  <a:pt x="378358" y="129539"/>
                </a:moveTo>
                <a:lnTo>
                  <a:pt x="378358" y="88303"/>
                </a:lnTo>
                <a:lnTo>
                  <a:pt x="0" y="0"/>
                </a:lnTo>
                <a:lnTo>
                  <a:pt x="0" y="43345"/>
                </a:lnTo>
                <a:lnTo>
                  <a:pt x="378358" y="129539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498762" y="4863706"/>
            <a:ext cx="378358" cy="129539"/>
          </a:xfrm>
          <a:custGeom>
            <a:avLst/>
            <a:gdLst/>
            <a:ahLst/>
            <a:cxnLst/>
            <a:rect l="l" t="t" r="r" b="b"/>
            <a:pathLst>
              <a:path w="378358" h="129539">
                <a:moveTo>
                  <a:pt x="378358" y="129539"/>
                </a:moveTo>
                <a:lnTo>
                  <a:pt x="378358" y="88303"/>
                </a:lnTo>
                <a:lnTo>
                  <a:pt x="0" y="0"/>
                </a:lnTo>
                <a:lnTo>
                  <a:pt x="0" y="43345"/>
                </a:lnTo>
                <a:lnTo>
                  <a:pt x="378358" y="1295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892384" y="4379532"/>
            <a:ext cx="1012774" cy="248018"/>
          </a:xfrm>
          <a:custGeom>
            <a:avLst/>
            <a:gdLst/>
            <a:ahLst/>
            <a:cxnLst/>
            <a:rect l="l" t="t" r="r" b="b"/>
            <a:pathLst>
              <a:path w="1012774" h="248018">
                <a:moveTo>
                  <a:pt x="0" y="231559"/>
                </a:moveTo>
                <a:lnTo>
                  <a:pt x="0" y="248018"/>
                </a:lnTo>
                <a:lnTo>
                  <a:pt x="1012774" y="29070"/>
                </a:lnTo>
                <a:lnTo>
                  <a:pt x="1012774" y="0"/>
                </a:lnTo>
                <a:lnTo>
                  <a:pt x="0" y="231559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92384" y="4379532"/>
            <a:ext cx="1012774" cy="248018"/>
          </a:xfrm>
          <a:custGeom>
            <a:avLst/>
            <a:gdLst/>
            <a:ahLst/>
            <a:cxnLst/>
            <a:rect l="l" t="t" r="r" b="b"/>
            <a:pathLst>
              <a:path w="1012774" h="248018">
                <a:moveTo>
                  <a:pt x="0" y="231559"/>
                </a:moveTo>
                <a:lnTo>
                  <a:pt x="1012774" y="0"/>
                </a:lnTo>
                <a:lnTo>
                  <a:pt x="1012774" y="29070"/>
                </a:lnTo>
                <a:lnTo>
                  <a:pt x="0" y="248018"/>
                </a:lnTo>
                <a:lnTo>
                  <a:pt x="0" y="2315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892384" y="4582667"/>
            <a:ext cx="1012774" cy="230898"/>
          </a:xfrm>
          <a:custGeom>
            <a:avLst/>
            <a:gdLst/>
            <a:ahLst/>
            <a:cxnLst/>
            <a:rect l="l" t="t" r="r" b="b"/>
            <a:pathLst>
              <a:path w="1012774" h="230898">
                <a:moveTo>
                  <a:pt x="0" y="202501"/>
                </a:moveTo>
                <a:lnTo>
                  <a:pt x="0" y="230898"/>
                </a:lnTo>
                <a:lnTo>
                  <a:pt x="1012774" y="28397"/>
                </a:lnTo>
                <a:lnTo>
                  <a:pt x="1012774" y="0"/>
                </a:lnTo>
                <a:lnTo>
                  <a:pt x="0" y="202501"/>
                </a:lnTo>
                <a:close/>
              </a:path>
            </a:pathLst>
          </a:custGeom>
          <a:solidFill>
            <a:srgbClr val="7099A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892384" y="4582667"/>
            <a:ext cx="1012774" cy="230898"/>
          </a:xfrm>
          <a:custGeom>
            <a:avLst/>
            <a:gdLst/>
            <a:ahLst/>
            <a:cxnLst/>
            <a:rect l="l" t="t" r="r" b="b"/>
            <a:pathLst>
              <a:path w="1012774" h="230898">
                <a:moveTo>
                  <a:pt x="0" y="202501"/>
                </a:moveTo>
                <a:lnTo>
                  <a:pt x="1012774" y="0"/>
                </a:lnTo>
                <a:lnTo>
                  <a:pt x="1012774" y="28397"/>
                </a:lnTo>
                <a:lnTo>
                  <a:pt x="0" y="230898"/>
                </a:lnTo>
                <a:lnTo>
                  <a:pt x="0" y="2025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877934" y="4592308"/>
            <a:ext cx="0" cy="424357"/>
          </a:xfrm>
          <a:custGeom>
            <a:avLst/>
            <a:gdLst/>
            <a:ahLst/>
            <a:cxnLst/>
            <a:rect l="l" t="t" r="r" b="b"/>
            <a:pathLst>
              <a:path h="424357">
                <a:moveTo>
                  <a:pt x="0" y="0"/>
                </a:moveTo>
                <a:lnTo>
                  <a:pt x="0" y="424357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852980" y="4592308"/>
            <a:ext cx="49911" cy="424357"/>
          </a:xfrm>
          <a:custGeom>
            <a:avLst/>
            <a:gdLst/>
            <a:ahLst/>
            <a:cxnLst/>
            <a:rect l="l" t="t" r="r" b="b"/>
            <a:pathLst>
              <a:path w="49911" h="424357">
                <a:moveTo>
                  <a:pt x="49911" y="0"/>
                </a:moveTo>
                <a:lnTo>
                  <a:pt x="0" y="0"/>
                </a:lnTo>
                <a:lnTo>
                  <a:pt x="0" y="424357"/>
                </a:lnTo>
                <a:lnTo>
                  <a:pt x="49911" y="424357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488734" y="4887499"/>
            <a:ext cx="360807" cy="104152"/>
          </a:xfrm>
          <a:custGeom>
            <a:avLst/>
            <a:gdLst/>
            <a:ahLst/>
            <a:cxnLst/>
            <a:rect l="l" t="t" r="r" b="b"/>
            <a:pathLst>
              <a:path w="360806" h="104152">
                <a:moveTo>
                  <a:pt x="360806" y="104152"/>
                </a:moveTo>
                <a:lnTo>
                  <a:pt x="360806" y="82600"/>
                </a:lnTo>
                <a:lnTo>
                  <a:pt x="0" y="0"/>
                </a:lnTo>
                <a:lnTo>
                  <a:pt x="0" y="24066"/>
                </a:lnTo>
                <a:lnTo>
                  <a:pt x="360806" y="104152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488734" y="4887499"/>
            <a:ext cx="360807" cy="104152"/>
          </a:xfrm>
          <a:custGeom>
            <a:avLst/>
            <a:gdLst/>
            <a:ahLst/>
            <a:cxnLst/>
            <a:rect l="l" t="t" r="r" b="b"/>
            <a:pathLst>
              <a:path w="360806" h="104152">
                <a:moveTo>
                  <a:pt x="360806" y="104152"/>
                </a:moveTo>
                <a:lnTo>
                  <a:pt x="360806" y="82600"/>
                </a:lnTo>
                <a:lnTo>
                  <a:pt x="0" y="0"/>
                </a:lnTo>
                <a:lnTo>
                  <a:pt x="0" y="24066"/>
                </a:lnTo>
                <a:lnTo>
                  <a:pt x="360806" y="1041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88734" y="4758290"/>
            <a:ext cx="360807" cy="116281"/>
          </a:xfrm>
          <a:custGeom>
            <a:avLst/>
            <a:gdLst/>
            <a:ahLst/>
            <a:cxnLst/>
            <a:rect l="l" t="t" r="r" b="b"/>
            <a:pathLst>
              <a:path w="360806" h="116281">
                <a:moveTo>
                  <a:pt x="360806" y="116281"/>
                </a:moveTo>
                <a:lnTo>
                  <a:pt x="360806" y="94729"/>
                </a:lnTo>
                <a:lnTo>
                  <a:pt x="0" y="0"/>
                </a:lnTo>
                <a:lnTo>
                  <a:pt x="0" y="24066"/>
                </a:lnTo>
                <a:lnTo>
                  <a:pt x="360806" y="116281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88734" y="4758290"/>
            <a:ext cx="360807" cy="116281"/>
          </a:xfrm>
          <a:custGeom>
            <a:avLst/>
            <a:gdLst/>
            <a:ahLst/>
            <a:cxnLst/>
            <a:rect l="l" t="t" r="r" b="b"/>
            <a:pathLst>
              <a:path w="360806" h="116281">
                <a:moveTo>
                  <a:pt x="360806" y="116281"/>
                </a:moveTo>
                <a:lnTo>
                  <a:pt x="360806" y="94729"/>
                </a:lnTo>
                <a:lnTo>
                  <a:pt x="0" y="0"/>
                </a:lnTo>
                <a:lnTo>
                  <a:pt x="0" y="24066"/>
                </a:lnTo>
                <a:lnTo>
                  <a:pt x="360806" y="1162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488734" y="4629068"/>
            <a:ext cx="360807" cy="128435"/>
          </a:xfrm>
          <a:custGeom>
            <a:avLst/>
            <a:gdLst/>
            <a:ahLst/>
            <a:cxnLst/>
            <a:rect l="l" t="t" r="r" b="b"/>
            <a:pathLst>
              <a:path w="360806" h="128435">
                <a:moveTo>
                  <a:pt x="360806" y="128435"/>
                </a:moveTo>
                <a:lnTo>
                  <a:pt x="360806" y="106883"/>
                </a:lnTo>
                <a:lnTo>
                  <a:pt x="0" y="0"/>
                </a:lnTo>
                <a:lnTo>
                  <a:pt x="0" y="24079"/>
                </a:lnTo>
                <a:lnTo>
                  <a:pt x="360806" y="128435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488734" y="4629068"/>
            <a:ext cx="360807" cy="128435"/>
          </a:xfrm>
          <a:custGeom>
            <a:avLst/>
            <a:gdLst/>
            <a:ahLst/>
            <a:cxnLst/>
            <a:rect l="l" t="t" r="r" b="b"/>
            <a:pathLst>
              <a:path w="360806" h="128435">
                <a:moveTo>
                  <a:pt x="360806" y="128435"/>
                </a:moveTo>
                <a:lnTo>
                  <a:pt x="360806" y="106883"/>
                </a:lnTo>
                <a:lnTo>
                  <a:pt x="0" y="0"/>
                </a:lnTo>
                <a:lnTo>
                  <a:pt x="0" y="24079"/>
                </a:lnTo>
                <a:lnTo>
                  <a:pt x="360806" y="128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488734" y="4499864"/>
            <a:ext cx="360807" cy="140563"/>
          </a:xfrm>
          <a:custGeom>
            <a:avLst/>
            <a:gdLst/>
            <a:ahLst/>
            <a:cxnLst/>
            <a:rect l="l" t="t" r="r" b="b"/>
            <a:pathLst>
              <a:path w="360806" h="140563">
                <a:moveTo>
                  <a:pt x="360806" y="140563"/>
                </a:moveTo>
                <a:lnTo>
                  <a:pt x="360806" y="118999"/>
                </a:lnTo>
                <a:lnTo>
                  <a:pt x="0" y="0"/>
                </a:lnTo>
                <a:lnTo>
                  <a:pt x="0" y="24066"/>
                </a:lnTo>
                <a:lnTo>
                  <a:pt x="360806" y="140563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488734" y="4499864"/>
            <a:ext cx="360807" cy="140563"/>
          </a:xfrm>
          <a:custGeom>
            <a:avLst/>
            <a:gdLst/>
            <a:ahLst/>
            <a:cxnLst/>
            <a:rect l="l" t="t" r="r" b="b"/>
            <a:pathLst>
              <a:path w="360806" h="140563">
                <a:moveTo>
                  <a:pt x="360806" y="140563"/>
                </a:moveTo>
                <a:lnTo>
                  <a:pt x="360806" y="118999"/>
                </a:lnTo>
                <a:lnTo>
                  <a:pt x="0" y="0"/>
                </a:lnTo>
                <a:lnTo>
                  <a:pt x="0" y="24066"/>
                </a:lnTo>
                <a:lnTo>
                  <a:pt x="360806" y="1405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717026" y="4104177"/>
            <a:ext cx="102349" cy="49123"/>
          </a:xfrm>
          <a:custGeom>
            <a:avLst/>
            <a:gdLst/>
            <a:ahLst/>
            <a:cxnLst/>
            <a:rect l="l" t="t" r="r" b="b"/>
            <a:pathLst>
              <a:path w="102349" h="49123">
                <a:moveTo>
                  <a:pt x="0" y="16700"/>
                </a:moveTo>
                <a:lnTo>
                  <a:pt x="96761" y="49123"/>
                </a:lnTo>
                <a:lnTo>
                  <a:pt x="102349" y="32423"/>
                </a:lnTo>
                <a:lnTo>
                  <a:pt x="5588" y="0"/>
                </a:lnTo>
                <a:lnTo>
                  <a:pt x="0" y="167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717026" y="4104177"/>
            <a:ext cx="102349" cy="49123"/>
          </a:xfrm>
          <a:custGeom>
            <a:avLst/>
            <a:gdLst/>
            <a:ahLst/>
            <a:cxnLst/>
            <a:rect l="l" t="t" r="r" b="b"/>
            <a:pathLst>
              <a:path w="102349" h="49123">
                <a:moveTo>
                  <a:pt x="0" y="16700"/>
                </a:moveTo>
                <a:lnTo>
                  <a:pt x="96761" y="49123"/>
                </a:lnTo>
                <a:lnTo>
                  <a:pt x="102349" y="32423"/>
                </a:lnTo>
                <a:lnTo>
                  <a:pt x="5588" y="0"/>
                </a:lnTo>
                <a:lnTo>
                  <a:pt x="0" y="167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773641" y="4164422"/>
            <a:ext cx="130746" cy="200228"/>
          </a:xfrm>
          <a:custGeom>
            <a:avLst/>
            <a:gdLst/>
            <a:ahLst/>
            <a:cxnLst/>
            <a:rect l="l" t="t" r="r" b="b"/>
            <a:pathLst>
              <a:path w="130746" h="200228">
                <a:moveTo>
                  <a:pt x="108364" y="129919"/>
                </a:moveTo>
                <a:lnTo>
                  <a:pt x="103850" y="118082"/>
                </a:lnTo>
                <a:lnTo>
                  <a:pt x="98730" y="106379"/>
                </a:lnTo>
                <a:lnTo>
                  <a:pt x="93101" y="94847"/>
                </a:lnTo>
                <a:lnTo>
                  <a:pt x="87061" y="83519"/>
                </a:lnTo>
                <a:lnTo>
                  <a:pt x="80709" y="72432"/>
                </a:lnTo>
                <a:lnTo>
                  <a:pt x="74142" y="61620"/>
                </a:lnTo>
                <a:lnTo>
                  <a:pt x="67603" y="51202"/>
                </a:lnTo>
                <a:lnTo>
                  <a:pt x="60968" y="40493"/>
                </a:lnTo>
                <a:lnTo>
                  <a:pt x="54495" y="29565"/>
                </a:lnTo>
                <a:lnTo>
                  <a:pt x="50140" y="20517"/>
                </a:lnTo>
                <a:lnTo>
                  <a:pt x="42759" y="6938"/>
                </a:lnTo>
                <a:lnTo>
                  <a:pt x="33921" y="25"/>
                </a:lnTo>
                <a:lnTo>
                  <a:pt x="31991" y="0"/>
                </a:lnTo>
                <a:lnTo>
                  <a:pt x="28257" y="3479"/>
                </a:lnTo>
                <a:lnTo>
                  <a:pt x="26593" y="4406"/>
                </a:lnTo>
                <a:lnTo>
                  <a:pt x="22415" y="6756"/>
                </a:lnTo>
                <a:lnTo>
                  <a:pt x="18897" y="8356"/>
                </a:lnTo>
                <a:lnTo>
                  <a:pt x="13601" y="9626"/>
                </a:lnTo>
                <a:lnTo>
                  <a:pt x="3670" y="12001"/>
                </a:lnTo>
                <a:lnTo>
                  <a:pt x="0" y="12903"/>
                </a:lnTo>
                <a:lnTo>
                  <a:pt x="4953" y="23698"/>
                </a:lnTo>
                <a:lnTo>
                  <a:pt x="7327" y="28867"/>
                </a:lnTo>
                <a:lnTo>
                  <a:pt x="10401" y="31927"/>
                </a:lnTo>
                <a:lnTo>
                  <a:pt x="11963" y="37592"/>
                </a:lnTo>
                <a:lnTo>
                  <a:pt x="14008" y="45034"/>
                </a:lnTo>
                <a:lnTo>
                  <a:pt x="15367" y="52425"/>
                </a:lnTo>
                <a:lnTo>
                  <a:pt x="17272" y="60020"/>
                </a:lnTo>
                <a:lnTo>
                  <a:pt x="19485" y="68532"/>
                </a:lnTo>
                <a:lnTo>
                  <a:pt x="22976" y="80820"/>
                </a:lnTo>
                <a:lnTo>
                  <a:pt x="26831" y="93018"/>
                </a:lnTo>
                <a:lnTo>
                  <a:pt x="31038" y="104914"/>
                </a:lnTo>
                <a:lnTo>
                  <a:pt x="130746" y="200228"/>
                </a:lnTo>
                <a:lnTo>
                  <a:pt x="129461" y="196477"/>
                </a:lnTo>
                <a:lnTo>
                  <a:pt x="125831" y="184343"/>
                </a:lnTo>
                <a:lnTo>
                  <a:pt x="122391" y="172137"/>
                </a:lnTo>
                <a:lnTo>
                  <a:pt x="118427" y="160007"/>
                </a:lnTo>
                <a:lnTo>
                  <a:pt x="115747" y="152717"/>
                </a:lnTo>
                <a:lnTo>
                  <a:pt x="113398" y="145783"/>
                </a:lnTo>
                <a:lnTo>
                  <a:pt x="111175" y="138480"/>
                </a:lnTo>
                <a:lnTo>
                  <a:pt x="108364" y="1299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773641" y="4164422"/>
            <a:ext cx="130746" cy="200228"/>
          </a:xfrm>
          <a:custGeom>
            <a:avLst/>
            <a:gdLst/>
            <a:ahLst/>
            <a:cxnLst/>
            <a:rect l="l" t="t" r="r" b="b"/>
            <a:pathLst>
              <a:path w="130746" h="200228">
                <a:moveTo>
                  <a:pt x="31038" y="104914"/>
                </a:moveTo>
                <a:lnTo>
                  <a:pt x="26831" y="93018"/>
                </a:lnTo>
                <a:lnTo>
                  <a:pt x="22976" y="80820"/>
                </a:lnTo>
                <a:lnTo>
                  <a:pt x="19485" y="68532"/>
                </a:lnTo>
                <a:lnTo>
                  <a:pt x="17272" y="60020"/>
                </a:lnTo>
                <a:lnTo>
                  <a:pt x="15367" y="52425"/>
                </a:lnTo>
                <a:lnTo>
                  <a:pt x="14008" y="45034"/>
                </a:lnTo>
                <a:lnTo>
                  <a:pt x="11963" y="37592"/>
                </a:lnTo>
                <a:lnTo>
                  <a:pt x="10401" y="31927"/>
                </a:lnTo>
                <a:lnTo>
                  <a:pt x="7327" y="28867"/>
                </a:lnTo>
                <a:lnTo>
                  <a:pt x="4953" y="23698"/>
                </a:lnTo>
                <a:lnTo>
                  <a:pt x="0" y="12903"/>
                </a:lnTo>
                <a:lnTo>
                  <a:pt x="3670" y="12001"/>
                </a:lnTo>
                <a:lnTo>
                  <a:pt x="13601" y="9626"/>
                </a:lnTo>
                <a:lnTo>
                  <a:pt x="18897" y="8356"/>
                </a:lnTo>
                <a:lnTo>
                  <a:pt x="22415" y="6756"/>
                </a:lnTo>
                <a:lnTo>
                  <a:pt x="26593" y="4406"/>
                </a:lnTo>
                <a:lnTo>
                  <a:pt x="28257" y="3479"/>
                </a:lnTo>
                <a:lnTo>
                  <a:pt x="31991" y="0"/>
                </a:lnTo>
                <a:lnTo>
                  <a:pt x="33921" y="25"/>
                </a:lnTo>
                <a:lnTo>
                  <a:pt x="42759" y="6938"/>
                </a:lnTo>
                <a:lnTo>
                  <a:pt x="50140" y="20517"/>
                </a:lnTo>
                <a:lnTo>
                  <a:pt x="54495" y="29565"/>
                </a:lnTo>
                <a:lnTo>
                  <a:pt x="60968" y="40493"/>
                </a:lnTo>
                <a:lnTo>
                  <a:pt x="67603" y="51202"/>
                </a:lnTo>
                <a:lnTo>
                  <a:pt x="74142" y="61620"/>
                </a:lnTo>
                <a:lnTo>
                  <a:pt x="80709" y="72432"/>
                </a:lnTo>
                <a:lnTo>
                  <a:pt x="87061" y="83519"/>
                </a:lnTo>
                <a:lnTo>
                  <a:pt x="93101" y="94847"/>
                </a:lnTo>
                <a:lnTo>
                  <a:pt x="98730" y="106379"/>
                </a:lnTo>
                <a:lnTo>
                  <a:pt x="103850" y="118082"/>
                </a:lnTo>
                <a:lnTo>
                  <a:pt x="108364" y="129919"/>
                </a:lnTo>
                <a:lnTo>
                  <a:pt x="111175" y="138480"/>
                </a:lnTo>
                <a:lnTo>
                  <a:pt x="113398" y="145783"/>
                </a:lnTo>
                <a:lnTo>
                  <a:pt x="115747" y="152717"/>
                </a:lnTo>
                <a:lnTo>
                  <a:pt x="118427" y="160007"/>
                </a:lnTo>
                <a:lnTo>
                  <a:pt x="122391" y="172137"/>
                </a:lnTo>
                <a:lnTo>
                  <a:pt x="125831" y="184343"/>
                </a:lnTo>
                <a:lnTo>
                  <a:pt x="129461" y="196477"/>
                </a:lnTo>
                <a:lnTo>
                  <a:pt x="130746" y="200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847534" y="4222309"/>
            <a:ext cx="82158" cy="122415"/>
          </a:xfrm>
          <a:custGeom>
            <a:avLst/>
            <a:gdLst/>
            <a:ahLst/>
            <a:cxnLst/>
            <a:rect l="l" t="t" r="r" b="b"/>
            <a:pathLst>
              <a:path w="82158" h="122415">
                <a:moveTo>
                  <a:pt x="18559" y="28917"/>
                </a:moveTo>
                <a:lnTo>
                  <a:pt x="14013" y="33604"/>
                </a:lnTo>
                <a:lnTo>
                  <a:pt x="8615" y="36055"/>
                </a:lnTo>
                <a:lnTo>
                  <a:pt x="5478" y="40284"/>
                </a:lnTo>
                <a:lnTo>
                  <a:pt x="2164" y="42164"/>
                </a:lnTo>
                <a:lnTo>
                  <a:pt x="576" y="44411"/>
                </a:lnTo>
                <a:lnTo>
                  <a:pt x="0" y="54880"/>
                </a:lnTo>
                <a:lnTo>
                  <a:pt x="5247" y="65851"/>
                </a:lnTo>
                <a:lnTo>
                  <a:pt x="6837" y="69596"/>
                </a:lnTo>
                <a:lnTo>
                  <a:pt x="8606" y="81805"/>
                </a:lnTo>
                <a:lnTo>
                  <a:pt x="7092" y="93634"/>
                </a:lnTo>
                <a:lnTo>
                  <a:pt x="5669" y="102069"/>
                </a:lnTo>
                <a:lnTo>
                  <a:pt x="5675" y="116274"/>
                </a:lnTo>
                <a:lnTo>
                  <a:pt x="16990" y="122247"/>
                </a:lnTo>
                <a:lnTo>
                  <a:pt x="17950" y="122415"/>
                </a:lnTo>
                <a:lnTo>
                  <a:pt x="30503" y="122016"/>
                </a:lnTo>
                <a:lnTo>
                  <a:pt x="41795" y="117913"/>
                </a:lnTo>
                <a:lnTo>
                  <a:pt x="53203" y="112609"/>
                </a:lnTo>
                <a:lnTo>
                  <a:pt x="53561" y="112458"/>
                </a:lnTo>
                <a:lnTo>
                  <a:pt x="62629" y="104238"/>
                </a:lnTo>
                <a:lnTo>
                  <a:pt x="67001" y="92769"/>
                </a:lnTo>
                <a:lnTo>
                  <a:pt x="70261" y="85217"/>
                </a:lnTo>
                <a:lnTo>
                  <a:pt x="76205" y="74492"/>
                </a:lnTo>
                <a:lnTo>
                  <a:pt x="80750" y="63763"/>
                </a:lnTo>
                <a:lnTo>
                  <a:pt x="82158" y="52413"/>
                </a:lnTo>
                <a:lnTo>
                  <a:pt x="80015" y="42875"/>
                </a:lnTo>
                <a:lnTo>
                  <a:pt x="78554" y="39116"/>
                </a:lnTo>
                <a:lnTo>
                  <a:pt x="73855" y="35001"/>
                </a:lnTo>
                <a:lnTo>
                  <a:pt x="72204" y="30822"/>
                </a:lnTo>
                <a:lnTo>
                  <a:pt x="69334" y="23545"/>
                </a:lnTo>
                <a:lnTo>
                  <a:pt x="69105" y="15278"/>
                </a:lnTo>
                <a:lnTo>
                  <a:pt x="65829" y="8039"/>
                </a:lnTo>
                <a:lnTo>
                  <a:pt x="62171" y="0"/>
                </a:lnTo>
                <a:lnTo>
                  <a:pt x="62743" y="3797"/>
                </a:lnTo>
                <a:lnTo>
                  <a:pt x="54665" y="5245"/>
                </a:lnTo>
                <a:lnTo>
                  <a:pt x="52710" y="7442"/>
                </a:lnTo>
                <a:lnTo>
                  <a:pt x="49789" y="9766"/>
                </a:lnTo>
                <a:lnTo>
                  <a:pt x="43185" y="8318"/>
                </a:lnTo>
                <a:lnTo>
                  <a:pt x="40607" y="10731"/>
                </a:lnTo>
                <a:lnTo>
                  <a:pt x="37736" y="13398"/>
                </a:lnTo>
                <a:lnTo>
                  <a:pt x="32352" y="15544"/>
                </a:lnTo>
                <a:lnTo>
                  <a:pt x="28796" y="18453"/>
                </a:lnTo>
                <a:lnTo>
                  <a:pt x="26522" y="20281"/>
                </a:lnTo>
                <a:lnTo>
                  <a:pt x="19588" y="19138"/>
                </a:lnTo>
                <a:lnTo>
                  <a:pt x="14851" y="22999"/>
                </a:lnTo>
                <a:lnTo>
                  <a:pt x="18559" y="289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847534" y="4222309"/>
            <a:ext cx="82158" cy="122415"/>
          </a:xfrm>
          <a:custGeom>
            <a:avLst/>
            <a:gdLst/>
            <a:ahLst/>
            <a:cxnLst/>
            <a:rect l="l" t="t" r="r" b="b"/>
            <a:pathLst>
              <a:path w="82158" h="122415">
                <a:moveTo>
                  <a:pt x="52710" y="7442"/>
                </a:moveTo>
                <a:lnTo>
                  <a:pt x="49789" y="9766"/>
                </a:lnTo>
                <a:lnTo>
                  <a:pt x="43185" y="8318"/>
                </a:lnTo>
                <a:lnTo>
                  <a:pt x="40607" y="10731"/>
                </a:lnTo>
                <a:lnTo>
                  <a:pt x="37736" y="13398"/>
                </a:lnTo>
                <a:lnTo>
                  <a:pt x="32352" y="15544"/>
                </a:lnTo>
                <a:lnTo>
                  <a:pt x="28796" y="18453"/>
                </a:lnTo>
                <a:lnTo>
                  <a:pt x="26522" y="20281"/>
                </a:lnTo>
                <a:lnTo>
                  <a:pt x="19588" y="19138"/>
                </a:lnTo>
                <a:lnTo>
                  <a:pt x="17315" y="20993"/>
                </a:lnTo>
                <a:lnTo>
                  <a:pt x="14851" y="22999"/>
                </a:lnTo>
                <a:lnTo>
                  <a:pt x="18559" y="28917"/>
                </a:lnTo>
                <a:lnTo>
                  <a:pt x="16248" y="31305"/>
                </a:lnTo>
                <a:lnTo>
                  <a:pt x="14013" y="33604"/>
                </a:lnTo>
                <a:lnTo>
                  <a:pt x="8615" y="36055"/>
                </a:lnTo>
                <a:lnTo>
                  <a:pt x="7002" y="38227"/>
                </a:lnTo>
                <a:lnTo>
                  <a:pt x="5478" y="40284"/>
                </a:lnTo>
                <a:lnTo>
                  <a:pt x="2164" y="42164"/>
                </a:lnTo>
                <a:lnTo>
                  <a:pt x="576" y="44411"/>
                </a:lnTo>
                <a:lnTo>
                  <a:pt x="0" y="54880"/>
                </a:lnTo>
                <a:lnTo>
                  <a:pt x="5247" y="65851"/>
                </a:lnTo>
                <a:lnTo>
                  <a:pt x="6837" y="69596"/>
                </a:lnTo>
                <a:lnTo>
                  <a:pt x="8606" y="81805"/>
                </a:lnTo>
                <a:lnTo>
                  <a:pt x="7092" y="93634"/>
                </a:lnTo>
                <a:lnTo>
                  <a:pt x="5669" y="102069"/>
                </a:lnTo>
                <a:lnTo>
                  <a:pt x="5675" y="116274"/>
                </a:lnTo>
                <a:lnTo>
                  <a:pt x="16990" y="122247"/>
                </a:lnTo>
                <a:lnTo>
                  <a:pt x="17950" y="122415"/>
                </a:lnTo>
                <a:lnTo>
                  <a:pt x="30503" y="122016"/>
                </a:lnTo>
                <a:lnTo>
                  <a:pt x="41795" y="117913"/>
                </a:lnTo>
                <a:lnTo>
                  <a:pt x="53203" y="112609"/>
                </a:lnTo>
                <a:lnTo>
                  <a:pt x="53561" y="112458"/>
                </a:lnTo>
                <a:lnTo>
                  <a:pt x="62629" y="104238"/>
                </a:lnTo>
                <a:lnTo>
                  <a:pt x="67001" y="92769"/>
                </a:lnTo>
                <a:lnTo>
                  <a:pt x="70261" y="85217"/>
                </a:lnTo>
                <a:lnTo>
                  <a:pt x="76205" y="74492"/>
                </a:lnTo>
                <a:lnTo>
                  <a:pt x="80750" y="63763"/>
                </a:lnTo>
                <a:lnTo>
                  <a:pt x="82158" y="52413"/>
                </a:lnTo>
                <a:lnTo>
                  <a:pt x="80015" y="42875"/>
                </a:lnTo>
                <a:lnTo>
                  <a:pt x="78554" y="39116"/>
                </a:lnTo>
                <a:lnTo>
                  <a:pt x="73855" y="35001"/>
                </a:lnTo>
                <a:lnTo>
                  <a:pt x="72204" y="30822"/>
                </a:lnTo>
                <a:lnTo>
                  <a:pt x="69334" y="23545"/>
                </a:lnTo>
                <a:lnTo>
                  <a:pt x="69105" y="15278"/>
                </a:lnTo>
                <a:lnTo>
                  <a:pt x="65829" y="8039"/>
                </a:lnTo>
                <a:lnTo>
                  <a:pt x="62171" y="0"/>
                </a:lnTo>
                <a:lnTo>
                  <a:pt x="62743" y="3797"/>
                </a:lnTo>
                <a:lnTo>
                  <a:pt x="54665" y="52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683775" y="4199685"/>
            <a:ext cx="271985" cy="339123"/>
          </a:xfrm>
          <a:custGeom>
            <a:avLst/>
            <a:gdLst/>
            <a:ahLst/>
            <a:cxnLst/>
            <a:rect l="l" t="t" r="r" b="b"/>
            <a:pathLst>
              <a:path w="271985" h="339123">
                <a:moveTo>
                  <a:pt x="127448" y="244969"/>
                </a:moveTo>
                <a:lnTo>
                  <a:pt x="127045" y="257591"/>
                </a:lnTo>
                <a:lnTo>
                  <a:pt x="127698" y="270078"/>
                </a:lnTo>
                <a:lnTo>
                  <a:pt x="128285" y="277551"/>
                </a:lnTo>
                <a:lnTo>
                  <a:pt x="129103" y="290351"/>
                </a:lnTo>
                <a:lnTo>
                  <a:pt x="131127" y="302755"/>
                </a:lnTo>
                <a:lnTo>
                  <a:pt x="136293" y="314664"/>
                </a:lnTo>
                <a:lnTo>
                  <a:pt x="144799" y="324632"/>
                </a:lnTo>
                <a:lnTo>
                  <a:pt x="155748" y="331987"/>
                </a:lnTo>
                <a:lnTo>
                  <a:pt x="168376" y="336575"/>
                </a:lnTo>
                <a:lnTo>
                  <a:pt x="180584" y="338625"/>
                </a:lnTo>
                <a:lnTo>
                  <a:pt x="193279" y="339123"/>
                </a:lnTo>
                <a:lnTo>
                  <a:pt x="206102" y="338040"/>
                </a:lnTo>
                <a:lnTo>
                  <a:pt x="218632" y="335332"/>
                </a:lnTo>
                <a:lnTo>
                  <a:pt x="230445" y="330955"/>
                </a:lnTo>
                <a:lnTo>
                  <a:pt x="241122" y="324866"/>
                </a:lnTo>
                <a:lnTo>
                  <a:pt x="252435" y="314727"/>
                </a:lnTo>
                <a:lnTo>
                  <a:pt x="259884" y="304174"/>
                </a:lnTo>
                <a:lnTo>
                  <a:pt x="265196" y="292450"/>
                </a:lnTo>
                <a:lnTo>
                  <a:pt x="268631" y="279854"/>
                </a:lnTo>
                <a:lnTo>
                  <a:pt x="270446" y="266687"/>
                </a:lnTo>
                <a:lnTo>
                  <a:pt x="271341" y="252716"/>
                </a:lnTo>
                <a:lnTo>
                  <a:pt x="271790" y="240035"/>
                </a:lnTo>
                <a:lnTo>
                  <a:pt x="271985" y="227344"/>
                </a:lnTo>
                <a:lnTo>
                  <a:pt x="271932" y="177749"/>
                </a:lnTo>
                <a:lnTo>
                  <a:pt x="266395" y="176403"/>
                </a:lnTo>
                <a:lnTo>
                  <a:pt x="264756" y="165125"/>
                </a:lnTo>
                <a:lnTo>
                  <a:pt x="259469" y="152457"/>
                </a:lnTo>
                <a:lnTo>
                  <a:pt x="252145" y="141859"/>
                </a:lnTo>
                <a:lnTo>
                  <a:pt x="246811" y="136791"/>
                </a:lnTo>
                <a:lnTo>
                  <a:pt x="238404" y="129730"/>
                </a:lnTo>
                <a:lnTo>
                  <a:pt x="231622" y="127711"/>
                </a:lnTo>
                <a:lnTo>
                  <a:pt x="219224" y="123661"/>
                </a:lnTo>
                <a:lnTo>
                  <a:pt x="208342" y="119645"/>
                </a:lnTo>
                <a:lnTo>
                  <a:pt x="195859" y="115290"/>
                </a:lnTo>
                <a:lnTo>
                  <a:pt x="189382" y="113195"/>
                </a:lnTo>
                <a:lnTo>
                  <a:pt x="181546" y="105816"/>
                </a:lnTo>
                <a:lnTo>
                  <a:pt x="176009" y="106184"/>
                </a:lnTo>
                <a:lnTo>
                  <a:pt x="168623" y="99527"/>
                </a:lnTo>
                <a:lnTo>
                  <a:pt x="158009" y="92370"/>
                </a:lnTo>
                <a:lnTo>
                  <a:pt x="146668" y="86367"/>
                </a:lnTo>
                <a:lnTo>
                  <a:pt x="135040" y="80924"/>
                </a:lnTo>
                <a:lnTo>
                  <a:pt x="123566" y="75447"/>
                </a:lnTo>
                <a:lnTo>
                  <a:pt x="112687" y="69342"/>
                </a:lnTo>
                <a:lnTo>
                  <a:pt x="105744" y="64804"/>
                </a:lnTo>
                <a:lnTo>
                  <a:pt x="95501" y="57514"/>
                </a:lnTo>
                <a:lnTo>
                  <a:pt x="85561" y="49566"/>
                </a:lnTo>
                <a:lnTo>
                  <a:pt x="75946" y="40817"/>
                </a:lnTo>
                <a:lnTo>
                  <a:pt x="69130" y="33947"/>
                </a:lnTo>
                <a:lnTo>
                  <a:pt x="60480" y="24670"/>
                </a:lnTo>
                <a:lnTo>
                  <a:pt x="52044" y="15405"/>
                </a:lnTo>
                <a:lnTo>
                  <a:pt x="47205" y="10147"/>
                </a:lnTo>
                <a:lnTo>
                  <a:pt x="36118" y="6921"/>
                </a:lnTo>
                <a:lnTo>
                  <a:pt x="34391" y="0"/>
                </a:lnTo>
                <a:lnTo>
                  <a:pt x="33957" y="87"/>
                </a:lnTo>
                <a:lnTo>
                  <a:pt x="22381" y="5150"/>
                </a:lnTo>
                <a:lnTo>
                  <a:pt x="11762" y="12266"/>
                </a:lnTo>
                <a:lnTo>
                  <a:pt x="0" y="17373"/>
                </a:lnTo>
                <a:lnTo>
                  <a:pt x="4749" y="21513"/>
                </a:lnTo>
                <a:lnTo>
                  <a:pt x="7734" y="31864"/>
                </a:lnTo>
                <a:lnTo>
                  <a:pt x="10375" y="38125"/>
                </a:lnTo>
                <a:lnTo>
                  <a:pt x="15443" y="48496"/>
                </a:lnTo>
                <a:lnTo>
                  <a:pt x="22168" y="59164"/>
                </a:lnTo>
                <a:lnTo>
                  <a:pt x="29857" y="69380"/>
                </a:lnTo>
                <a:lnTo>
                  <a:pt x="34276" y="75061"/>
                </a:lnTo>
                <a:lnTo>
                  <a:pt x="41860" y="85380"/>
                </a:lnTo>
                <a:lnTo>
                  <a:pt x="49294" y="95826"/>
                </a:lnTo>
                <a:lnTo>
                  <a:pt x="56796" y="106194"/>
                </a:lnTo>
                <a:lnTo>
                  <a:pt x="64581" y="116280"/>
                </a:lnTo>
                <a:lnTo>
                  <a:pt x="72866" y="125879"/>
                </a:lnTo>
                <a:lnTo>
                  <a:pt x="81865" y="134787"/>
                </a:lnTo>
                <a:lnTo>
                  <a:pt x="91795" y="142798"/>
                </a:lnTo>
                <a:lnTo>
                  <a:pt x="93781" y="144238"/>
                </a:lnTo>
                <a:lnTo>
                  <a:pt x="103985" y="152192"/>
                </a:lnTo>
                <a:lnTo>
                  <a:pt x="113848" y="160666"/>
                </a:lnTo>
                <a:lnTo>
                  <a:pt x="123208" y="169320"/>
                </a:lnTo>
                <a:lnTo>
                  <a:pt x="131902" y="177812"/>
                </a:lnTo>
                <a:lnTo>
                  <a:pt x="136944" y="182867"/>
                </a:lnTo>
                <a:lnTo>
                  <a:pt x="132283" y="188925"/>
                </a:lnTo>
                <a:lnTo>
                  <a:pt x="131902" y="196684"/>
                </a:lnTo>
                <a:lnTo>
                  <a:pt x="131180" y="206984"/>
                </a:lnTo>
                <a:lnTo>
                  <a:pt x="129896" y="219595"/>
                </a:lnTo>
                <a:lnTo>
                  <a:pt x="128525" y="232280"/>
                </a:lnTo>
                <a:lnTo>
                  <a:pt x="127448" y="24496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83774" y="4199685"/>
            <a:ext cx="272014" cy="339123"/>
          </a:xfrm>
          <a:custGeom>
            <a:avLst/>
            <a:gdLst/>
            <a:ahLst/>
            <a:cxnLst/>
            <a:rect l="l" t="t" r="r" b="b"/>
            <a:pathLst>
              <a:path w="272014" h="339123">
                <a:moveTo>
                  <a:pt x="34391" y="0"/>
                </a:moveTo>
                <a:lnTo>
                  <a:pt x="36118" y="6921"/>
                </a:lnTo>
                <a:lnTo>
                  <a:pt x="47205" y="10147"/>
                </a:lnTo>
                <a:lnTo>
                  <a:pt x="52044" y="15405"/>
                </a:lnTo>
                <a:lnTo>
                  <a:pt x="60480" y="24670"/>
                </a:lnTo>
                <a:lnTo>
                  <a:pt x="69130" y="33947"/>
                </a:lnTo>
                <a:lnTo>
                  <a:pt x="75946" y="40817"/>
                </a:lnTo>
                <a:lnTo>
                  <a:pt x="85561" y="49566"/>
                </a:lnTo>
                <a:lnTo>
                  <a:pt x="95501" y="57514"/>
                </a:lnTo>
                <a:lnTo>
                  <a:pt x="105744" y="64804"/>
                </a:lnTo>
                <a:lnTo>
                  <a:pt x="112687" y="69342"/>
                </a:lnTo>
                <a:lnTo>
                  <a:pt x="123566" y="75447"/>
                </a:lnTo>
                <a:lnTo>
                  <a:pt x="135040" y="80924"/>
                </a:lnTo>
                <a:lnTo>
                  <a:pt x="146668" y="86367"/>
                </a:lnTo>
                <a:lnTo>
                  <a:pt x="158009" y="92370"/>
                </a:lnTo>
                <a:lnTo>
                  <a:pt x="168623" y="99527"/>
                </a:lnTo>
                <a:lnTo>
                  <a:pt x="176009" y="106184"/>
                </a:lnTo>
                <a:lnTo>
                  <a:pt x="181546" y="105816"/>
                </a:lnTo>
                <a:lnTo>
                  <a:pt x="189382" y="113195"/>
                </a:lnTo>
                <a:lnTo>
                  <a:pt x="195859" y="115290"/>
                </a:lnTo>
                <a:lnTo>
                  <a:pt x="208342" y="119645"/>
                </a:lnTo>
                <a:lnTo>
                  <a:pt x="219224" y="123661"/>
                </a:lnTo>
                <a:lnTo>
                  <a:pt x="231622" y="127711"/>
                </a:lnTo>
                <a:lnTo>
                  <a:pt x="238404" y="129730"/>
                </a:lnTo>
                <a:lnTo>
                  <a:pt x="246811" y="136791"/>
                </a:lnTo>
                <a:lnTo>
                  <a:pt x="252145" y="141859"/>
                </a:lnTo>
                <a:lnTo>
                  <a:pt x="259469" y="152457"/>
                </a:lnTo>
                <a:lnTo>
                  <a:pt x="264629" y="164438"/>
                </a:lnTo>
                <a:lnTo>
                  <a:pt x="266395" y="176403"/>
                </a:lnTo>
                <a:lnTo>
                  <a:pt x="271932" y="177749"/>
                </a:lnTo>
                <a:lnTo>
                  <a:pt x="271932" y="189230"/>
                </a:lnTo>
                <a:lnTo>
                  <a:pt x="271967" y="201939"/>
                </a:lnTo>
                <a:lnTo>
                  <a:pt x="272014" y="214644"/>
                </a:lnTo>
                <a:lnTo>
                  <a:pt x="271985" y="227344"/>
                </a:lnTo>
                <a:lnTo>
                  <a:pt x="271790" y="240035"/>
                </a:lnTo>
                <a:lnTo>
                  <a:pt x="271341" y="252716"/>
                </a:lnTo>
                <a:lnTo>
                  <a:pt x="270550" y="265385"/>
                </a:lnTo>
                <a:lnTo>
                  <a:pt x="268631" y="279854"/>
                </a:lnTo>
                <a:lnTo>
                  <a:pt x="265196" y="292450"/>
                </a:lnTo>
                <a:lnTo>
                  <a:pt x="259884" y="304174"/>
                </a:lnTo>
                <a:lnTo>
                  <a:pt x="252435" y="314727"/>
                </a:lnTo>
                <a:lnTo>
                  <a:pt x="242591" y="323808"/>
                </a:lnTo>
                <a:lnTo>
                  <a:pt x="230445" y="330955"/>
                </a:lnTo>
                <a:lnTo>
                  <a:pt x="218632" y="335332"/>
                </a:lnTo>
                <a:lnTo>
                  <a:pt x="206102" y="338040"/>
                </a:lnTo>
                <a:lnTo>
                  <a:pt x="193279" y="339123"/>
                </a:lnTo>
                <a:lnTo>
                  <a:pt x="180584" y="338625"/>
                </a:lnTo>
                <a:lnTo>
                  <a:pt x="168376" y="336575"/>
                </a:lnTo>
                <a:lnTo>
                  <a:pt x="155748" y="331987"/>
                </a:lnTo>
                <a:lnTo>
                  <a:pt x="144799" y="324632"/>
                </a:lnTo>
                <a:lnTo>
                  <a:pt x="136293" y="314664"/>
                </a:lnTo>
                <a:lnTo>
                  <a:pt x="131127" y="302755"/>
                </a:lnTo>
                <a:lnTo>
                  <a:pt x="129103" y="290351"/>
                </a:lnTo>
                <a:lnTo>
                  <a:pt x="128285" y="277551"/>
                </a:lnTo>
                <a:lnTo>
                  <a:pt x="127698" y="270078"/>
                </a:lnTo>
                <a:lnTo>
                  <a:pt x="127045" y="257591"/>
                </a:lnTo>
                <a:lnTo>
                  <a:pt x="127448" y="244969"/>
                </a:lnTo>
                <a:lnTo>
                  <a:pt x="128525" y="232280"/>
                </a:lnTo>
                <a:lnTo>
                  <a:pt x="129896" y="219595"/>
                </a:lnTo>
                <a:lnTo>
                  <a:pt x="131180" y="206984"/>
                </a:lnTo>
                <a:lnTo>
                  <a:pt x="131902" y="196684"/>
                </a:lnTo>
                <a:lnTo>
                  <a:pt x="132283" y="188925"/>
                </a:lnTo>
                <a:lnTo>
                  <a:pt x="136944" y="182867"/>
                </a:lnTo>
                <a:lnTo>
                  <a:pt x="131902" y="177812"/>
                </a:lnTo>
                <a:lnTo>
                  <a:pt x="123208" y="169320"/>
                </a:lnTo>
                <a:lnTo>
                  <a:pt x="113848" y="160666"/>
                </a:lnTo>
                <a:lnTo>
                  <a:pt x="103985" y="152192"/>
                </a:lnTo>
                <a:lnTo>
                  <a:pt x="93781" y="144238"/>
                </a:lnTo>
                <a:lnTo>
                  <a:pt x="91795" y="142798"/>
                </a:lnTo>
                <a:lnTo>
                  <a:pt x="81865" y="134787"/>
                </a:lnTo>
                <a:lnTo>
                  <a:pt x="72866" y="125879"/>
                </a:lnTo>
                <a:lnTo>
                  <a:pt x="64581" y="116280"/>
                </a:lnTo>
                <a:lnTo>
                  <a:pt x="56796" y="106194"/>
                </a:lnTo>
                <a:lnTo>
                  <a:pt x="49294" y="95826"/>
                </a:lnTo>
                <a:lnTo>
                  <a:pt x="41860" y="85380"/>
                </a:lnTo>
                <a:lnTo>
                  <a:pt x="34276" y="75061"/>
                </a:lnTo>
                <a:lnTo>
                  <a:pt x="29857" y="69380"/>
                </a:lnTo>
                <a:lnTo>
                  <a:pt x="22168" y="59164"/>
                </a:lnTo>
                <a:lnTo>
                  <a:pt x="15443" y="48496"/>
                </a:lnTo>
                <a:lnTo>
                  <a:pt x="10375" y="38125"/>
                </a:lnTo>
                <a:lnTo>
                  <a:pt x="7734" y="31864"/>
                </a:lnTo>
                <a:lnTo>
                  <a:pt x="4749" y="21513"/>
                </a:lnTo>
                <a:lnTo>
                  <a:pt x="0" y="17373"/>
                </a:lnTo>
                <a:lnTo>
                  <a:pt x="11762" y="12266"/>
                </a:lnTo>
                <a:lnTo>
                  <a:pt x="22381" y="5150"/>
                </a:lnTo>
                <a:lnTo>
                  <a:pt x="33957" y="87"/>
                </a:lnTo>
                <a:lnTo>
                  <a:pt x="3439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798091" y="4338326"/>
            <a:ext cx="270510" cy="668997"/>
          </a:xfrm>
          <a:custGeom>
            <a:avLst/>
            <a:gdLst/>
            <a:ahLst/>
            <a:cxnLst/>
            <a:rect l="l" t="t" r="r" b="b"/>
            <a:pathLst>
              <a:path w="270510" h="668997">
                <a:moveTo>
                  <a:pt x="45056" y="418668"/>
                </a:moveTo>
                <a:lnTo>
                  <a:pt x="45784" y="431300"/>
                </a:lnTo>
                <a:lnTo>
                  <a:pt x="46175" y="444069"/>
                </a:lnTo>
                <a:lnTo>
                  <a:pt x="46041" y="470302"/>
                </a:lnTo>
                <a:lnTo>
                  <a:pt x="46156" y="483011"/>
                </a:lnTo>
                <a:lnTo>
                  <a:pt x="46643" y="495685"/>
                </a:lnTo>
                <a:lnTo>
                  <a:pt x="47066" y="501751"/>
                </a:lnTo>
                <a:lnTo>
                  <a:pt x="48267" y="514417"/>
                </a:lnTo>
                <a:lnTo>
                  <a:pt x="49660" y="527013"/>
                </a:lnTo>
                <a:lnTo>
                  <a:pt x="51017" y="539598"/>
                </a:lnTo>
                <a:lnTo>
                  <a:pt x="52112" y="552231"/>
                </a:lnTo>
                <a:lnTo>
                  <a:pt x="52719" y="564973"/>
                </a:lnTo>
                <a:lnTo>
                  <a:pt x="52781" y="608495"/>
                </a:lnTo>
                <a:lnTo>
                  <a:pt x="53802" y="621140"/>
                </a:lnTo>
                <a:lnTo>
                  <a:pt x="55516" y="633744"/>
                </a:lnTo>
                <a:lnTo>
                  <a:pt x="57136" y="646356"/>
                </a:lnTo>
                <a:lnTo>
                  <a:pt x="57734" y="653897"/>
                </a:lnTo>
                <a:lnTo>
                  <a:pt x="58381" y="666318"/>
                </a:lnTo>
                <a:lnTo>
                  <a:pt x="55702" y="668997"/>
                </a:lnTo>
                <a:lnTo>
                  <a:pt x="69710" y="668451"/>
                </a:lnTo>
                <a:lnTo>
                  <a:pt x="82859" y="667761"/>
                </a:lnTo>
                <a:lnTo>
                  <a:pt x="95641" y="666713"/>
                </a:lnTo>
                <a:lnTo>
                  <a:pt x="108147" y="665290"/>
                </a:lnTo>
                <a:lnTo>
                  <a:pt x="120468" y="663474"/>
                </a:lnTo>
                <a:lnTo>
                  <a:pt x="128422" y="662076"/>
                </a:lnTo>
                <a:lnTo>
                  <a:pt x="126602" y="650034"/>
                </a:lnTo>
                <a:lnTo>
                  <a:pt x="126838" y="636701"/>
                </a:lnTo>
                <a:lnTo>
                  <a:pt x="126834" y="631037"/>
                </a:lnTo>
                <a:lnTo>
                  <a:pt x="126509" y="618350"/>
                </a:lnTo>
                <a:lnTo>
                  <a:pt x="126290" y="592975"/>
                </a:lnTo>
                <a:lnTo>
                  <a:pt x="126098" y="583501"/>
                </a:lnTo>
                <a:lnTo>
                  <a:pt x="125844" y="575094"/>
                </a:lnTo>
                <a:lnTo>
                  <a:pt x="124752" y="566788"/>
                </a:lnTo>
                <a:lnTo>
                  <a:pt x="124637" y="558355"/>
                </a:lnTo>
                <a:lnTo>
                  <a:pt x="124510" y="548462"/>
                </a:lnTo>
                <a:lnTo>
                  <a:pt x="128943" y="544779"/>
                </a:lnTo>
                <a:lnTo>
                  <a:pt x="129019" y="535355"/>
                </a:lnTo>
                <a:lnTo>
                  <a:pt x="128789" y="522443"/>
                </a:lnTo>
                <a:lnTo>
                  <a:pt x="127430" y="509700"/>
                </a:lnTo>
                <a:lnTo>
                  <a:pt x="124637" y="498500"/>
                </a:lnTo>
                <a:lnTo>
                  <a:pt x="123164" y="496315"/>
                </a:lnTo>
                <a:lnTo>
                  <a:pt x="128104" y="499948"/>
                </a:lnTo>
                <a:lnTo>
                  <a:pt x="133794" y="508939"/>
                </a:lnTo>
                <a:lnTo>
                  <a:pt x="135953" y="514730"/>
                </a:lnTo>
                <a:lnTo>
                  <a:pt x="138468" y="521487"/>
                </a:lnTo>
                <a:lnTo>
                  <a:pt x="138671" y="527824"/>
                </a:lnTo>
                <a:lnTo>
                  <a:pt x="142074" y="534682"/>
                </a:lnTo>
                <a:lnTo>
                  <a:pt x="145262" y="541121"/>
                </a:lnTo>
                <a:lnTo>
                  <a:pt x="147866" y="547852"/>
                </a:lnTo>
                <a:lnTo>
                  <a:pt x="151002" y="554253"/>
                </a:lnTo>
                <a:lnTo>
                  <a:pt x="157030" y="565256"/>
                </a:lnTo>
                <a:lnTo>
                  <a:pt x="163936" y="575934"/>
                </a:lnTo>
                <a:lnTo>
                  <a:pt x="171361" y="586401"/>
                </a:lnTo>
                <a:lnTo>
                  <a:pt x="178947" y="596770"/>
                </a:lnTo>
                <a:lnTo>
                  <a:pt x="186335" y="607157"/>
                </a:lnTo>
                <a:lnTo>
                  <a:pt x="192163" y="616038"/>
                </a:lnTo>
                <a:lnTo>
                  <a:pt x="195922" y="622109"/>
                </a:lnTo>
                <a:lnTo>
                  <a:pt x="199377" y="629005"/>
                </a:lnTo>
                <a:lnTo>
                  <a:pt x="202399" y="635495"/>
                </a:lnTo>
                <a:lnTo>
                  <a:pt x="206273" y="643775"/>
                </a:lnTo>
                <a:lnTo>
                  <a:pt x="206222" y="643305"/>
                </a:lnTo>
                <a:lnTo>
                  <a:pt x="216827" y="643699"/>
                </a:lnTo>
                <a:lnTo>
                  <a:pt x="227645" y="644583"/>
                </a:lnTo>
                <a:lnTo>
                  <a:pt x="243362" y="645019"/>
                </a:lnTo>
                <a:lnTo>
                  <a:pt x="256635" y="642389"/>
                </a:lnTo>
                <a:lnTo>
                  <a:pt x="260553" y="637209"/>
                </a:lnTo>
                <a:lnTo>
                  <a:pt x="264007" y="637108"/>
                </a:lnTo>
                <a:lnTo>
                  <a:pt x="267080" y="638606"/>
                </a:lnTo>
                <a:lnTo>
                  <a:pt x="270509" y="639305"/>
                </a:lnTo>
                <a:lnTo>
                  <a:pt x="263957" y="628510"/>
                </a:lnTo>
                <a:lnTo>
                  <a:pt x="258734" y="616832"/>
                </a:lnTo>
                <a:lnTo>
                  <a:pt x="254302" y="604721"/>
                </a:lnTo>
                <a:lnTo>
                  <a:pt x="250123" y="592624"/>
                </a:lnTo>
                <a:lnTo>
                  <a:pt x="246951" y="584136"/>
                </a:lnTo>
                <a:lnTo>
                  <a:pt x="242170" y="572356"/>
                </a:lnTo>
                <a:lnTo>
                  <a:pt x="237260" y="560659"/>
                </a:lnTo>
                <a:lnTo>
                  <a:pt x="232194" y="549032"/>
                </a:lnTo>
                <a:lnTo>
                  <a:pt x="226947" y="537458"/>
                </a:lnTo>
                <a:lnTo>
                  <a:pt x="224510" y="532244"/>
                </a:lnTo>
                <a:lnTo>
                  <a:pt x="219653" y="520540"/>
                </a:lnTo>
                <a:lnTo>
                  <a:pt x="215756" y="508525"/>
                </a:lnTo>
                <a:lnTo>
                  <a:pt x="212511" y="496286"/>
                </a:lnTo>
                <a:lnTo>
                  <a:pt x="209613" y="483908"/>
                </a:lnTo>
                <a:lnTo>
                  <a:pt x="206755" y="471478"/>
                </a:lnTo>
                <a:lnTo>
                  <a:pt x="203632" y="459082"/>
                </a:lnTo>
                <a:lnTo>
                  <a:pt x="199999" y="446989"/>
                </a:lnTo>
                <a:lnTo>
                  <a:pt x="195504" y="435094"/>
                </a:lnTo>
                <a:lnTo>
                  <a:pt x="190330" y="423482"/>
                </a:lnTo>
                <a:lnTo>
                  <a:pt x="184836" y="412008"/>
                </a:lnTo>
                <a:lnTo>
                  <a:pt x="179377" y="400529"/>
                </a:lnTo>
                <a:lnTo>
                  <a:pt x="174312" y="388899"/>
                </a:lnTo>
                <a:lnTo>
                  <a:pt x="172237" y="383527"/>
                </a:lnTo>
                <a:lnTo>
                  <a:pt x="170675" y="371578"/>
                </a:lnTo>
                <a:lnTo>
                  <a:pt x="173236" y="360166"/>
                </a:lnTo>
                <a:lnTo>
                  <a:pt x="177045" y="348595"/>
                </a:lnTo>
                <a:lnTo>
                  <a:pt x="178739" y="341261"/>
                </a:lnTo>
                <a:lnTo>
                  <a:pt x="180321" y="328770"/>
                </a:lnTo>
                <a:lnTo>
                  <a:pt x="181134" y="316193"/>
                </a:lnTo>
                <a:lnTo>
                  <a:pt x="181205" y="303572"/>
                </a:lnTo>
                <a:lnTo>
                  <a:pt x="180557" y="290949"/>
                </a:lnTo>
                <a:lnTo>
                  <a:pt x="179215" y="278369"/>
                </a:lnTo>
                <a:lnTo>
                  <a:pt x="177204" y="265873"/>
                </a:lnTo>
                <a:lnTo>
                  <a:pt x="174547" y="253504"/>
                </a:lnTo>
                <a:lnTo>
                  <a:pt x="171270" y="241305"/>
                </a:lnTo>
                <a:lnTo>
                  <a:pt x="167396" y="229318"/>
                </a:lnTo>
                <a:lnTo>
                  <a:pt x="162951" y="217586"/>
                </a:lnTo>
                <a:lnTo>
                  <a:pt x="156265" y="202360"/>
                </a:lnTo>
                <a:lnTo>
                  <a:pt x="152121" y="190344"/>
                </a:lnTo>
                <a:lnTo>
                  <a:pt x="151637" y="187959"/>
                </a:lnTo>
                <a:lnTo>
                  <a:pt x="152233" y="175528"/>
                </a:lnTo>
                <a:lnTo>
                  <a:pt x="155835" y="163939"/>
                </a:lnTo>
                <a:lnTo>
                  <a:pt x="156717" y="160540"/>
                </a:lnTo>
                <a:lnTo>
                  <a:pt x="158283" y="147984"/>
                </a:lnTo>
                <a:lnTo>
                  <a:pt x="158356" y="82105"/>
                </a:lnTo>
                <a:lnTo>
                  <a:pt x="158804" y="68571"/>
                </a:lnTo>
                <a:lnTo>
                  <a:pt x="159364" y="57926"/>
                </a:lnTo>
                <a:lnTo>
                  <a:pt x="159118" y="46850"/>
                </a:lnTo>
                <a:lnTo>
                  <a:pt x="157365" y="36328"/>
                </a:lnTo>
                <a:lnTo>
                  <a:pt x="152985" y="22751"/>
                </a:lnTo>
                <a:lnTo>
                  <a:pt x="145956" y="9726"/>
                </a:lnTo>
                <a:lnTo>
                  <a:pt x="136256" y="857"/>
                </a:lnTo>
                <a:lnTo>
                  <a:pt x="134277" y="0"/>
                </a:lnTo>
                <a:lnTo>
                  <a:pt x="142643" y="7415"/>
                </a:lnTo>
                <a:lnTo>
                  <a:pt x="147937" y="20373"/>
                </a:lnTo>
                <a:lnTo>
                  <a:pt x="150787" y="34971"/>
                </a:lnTo>
                <a:lnTo>
                  <a:pt x="151777" y="46126"/>
                </a:lnTo>
                <a:lnTo>
                  <a:pt x="151978" y="59114"/>
                </a:lnTo>
                <a:lnTo>
                  <a:pt x="151148" y="71375"/>
                </a:lnTo>
                <a:lnTo>
                  <a:pt x="149009" y="83928"/>
                </a:lnTo>
                <a:lnTo>
                  <a:pt x="148653" y="85496"/>
                </a:lnTo>
                <a:lnTo>
                  <a:pt x="145958" y="97397"/>
                </a:lnTo>
                <a:lnTo>
                  <a:pt x="143030" y="110090"/>
                </a:lnTo>
                <a:lnTo>
                  <a:pt x="139610" y="123125"/>
                </a:lnTo>
                <a:lnTo>
                  <a:pt x="135441" y="136054"/>
                </a:lnTo>
                <a:lnTo>
                  <a:pt x="130264" y="148427"/>
                </a:lnTo>
                <a:lnTo>
                  <a:pt x="123823" y="159795"/>
                </a:lnTo>
                <a:lnTo>
                  <a:pt x="115859" y="169711"/>
                </a:lnTo>
                <a:lnTo>
                  <a:pt x="106311" y="177596"/>
                </a:lnTo>
                <a:lnTo>
                  <a:pt x="94663" y="183432"/>
                </a:lnTo>
                <a:lnTo>
                  <a:pt x="82633" y="186428"/>
                </a:lnTo>
                <a:lnTo>
                  <a:pt x="69728" y="187529"/>
                </a:lnTo>
                <a:lnTo>
                  <a:pt x="65735" y="187629"/>
                </a:lnTo>
                <a:lnTo>
                  <a:pt x="53339" y="187845"/>
                </a:lnTo>
                <a:lnTo>
                  <a:pt x="53860" y="180466"/>
                </a:lnTo>
                <a:lnTo>
                  <a:pt x="48869" y="170649"/>
                </a:lnTo>
                <a:lnTo>
                  <a:pt x="43180" y="159274"/>
                </a:lnTo>
                <a:lnTo>
                  <a:pt x="37726" y="147922"/>
                </a:lnTo>
                <a:lnTo>
                  <a:pt x="32479" y="136410"/>
                </a:lnTo>
                <a:lnTo>
                  <a:pt x="28054" y="126110"/>
                </a:lnTo>
                <a:lnTo>
                  <a:pt x="23972" y="114288"/>
                </a:lnTo>
                <a:lnTo>
                  <a:pt x="22323" y="102101"/>
                </a:lnTo>
                <a:lnTo>
                  <a:pt x="22999" y="94183"/>
                </a:lnTo>
                <a:lnTo>
                  <a:pt x="23431" y="91732"/>
                </a:lnTo>
                <a:lnTo>
                  <a:pt x="20446" y="85699"/>
                </a:lnTo>
                <a:lnTo>
                  <a:pt x="21526" y="84340"/>
                </a:lnTo>
                <a:lnTo>
                  <a:pt x="14719" y="84340"/>
                </a:lnTo>
                <a:lnTo>
                  <a:pt x="14719" y="85648"/>
                </a:lnTo>
                <a:lnTo>
                  <a:pt x="7861" y="85661"/>
                </a:lnTo>
                <a:lnTo>
                  <a:pt x="6749" y="97993"/>
                </a:lnTo>
                <a:lnTo>
                  <a:pt x="4951" y="110644"/>
                </a:lnTo>
                <a:lnTo>
                  <a:pt x="2924" y="123445"/>
                </a:lnTo>
                <a:lnTo>
                  <a:pt x="1130" y="136231"/>
                </a:lnTo>
                <a:lnTo>
                  <a:pt x="27" y="148834"/>
                </a:lnTo>
                <a:lnTo>
                  <a:pt x="0" y="159753"/>
                </a:lnTo>
                <a:lnTo>
                  <a:pt x="272" y="172364"/>
                </a:lnTo>
                <a:lnTo>
                  <a:pt x="563" y="185107"/>
                </a:lnTo>
                <a:lnTo>
                  <a:pt x="1966" y="197652"/>
                </a:lnTo>
                <a:lnTo>
                  <a:pt x="3086" y="202552"/>
                </a:lnTo>
                <a:lnTo>
                  <a:pt x="6451" y="214842"/>
                </a:lnTo>
                <a:lnTo>
                  <a:pt x="9684" y="227024"/>
                </a:lnTo>
                <a:lnTo>
                  <a:pt x="12632" y="239383"/>
                </a:lnTo>
                <a:lnTo>
                  <a:pt x="13385" y="242912"/>
                </a:lnTo>
                <a:lnTo>
                  <a:pt x="16453" y="255723"/>
                </a:lnTo>
                <a:lnTo>
                  <a:pt x="20148" y="267612"/>
                </a:lnTo>
                <a:lnTo>
                  <a:pt x="24583" y="279121"/>
                </a:lnTo>
                <a:lnTo>
                  <a:pt x="29873" y="290790"/>
                </a:lnTo>
                <a:lnTo>
                  <a:pt x="31470" y="294055"/>
                </a:lnTo>
                <a:lnTo>
                  <a:pt x="36945" y="305483"/>
                </a:lnTo>
                <a:lnTo>
                  <a:pt x="41797" y="317572"/>
                </a:lnTo>
                <a:lnTo>
                  <a:pt x="44985" y="329901"/>
                </a:lnTo>
                <a:lnTo>
                  <a:pt x="45491" y="333921"/>
                </a:lnTo>
                <a:lnTo>
                  <a:pt x="46186" y="346582"/>
                </a:lnTo>
                <a:lnTo>
                  <a:pt x="46181" y="359256"/>
                </a:lnTo>
                <a:lnTo>
                  <a:pt x="45722" y="371931"/>
                </a:lnTo>
                <a:lnTo>
                  <a:pt x="45056" y="384595"/>
                </a:lnTo>
                <a:lnTo>
                  <a:pt x="44602" y="393382"/>
                </a:lnTo>
                <a:lnTo>
                  <a:pt x="44495" y="406065"/>
                </a:lnTo>
                <a:lnTo>
                  <a:pt x="45056" y="4186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98091" y="4338326"/>
            <a:ext cx="270510" cy="668997"/>
          </a:xfrm>
          <a:custGeom>
            <a:avLst/>
            <a:gdLst/>
            <a:ahLst/>
            <a:cxnLst/>
            <a:rect l="l" t="t" r="r" b="b"/>
            <a:pathLst>
              <a:path w="270510" h="668997">
                <a:moveTo>
                  <a:pt x="123164" y="496315"/>
                </a:moveTo>
                <a:lnTo>
                  <a:pt x="128104" y="499948"/>
                </a:lnTo>
                <a:lnTo>
                  <a:pt x="133794" y="508939"/>
                </a:lnTo>
                <a:lnTo>
                  <a:pt x="135953" y="514730"/>
                </a:lnTo>
                <a:lnTo>
                  <a:pt x="138468" y="521487"/>
                </a:lnTo>
                <a:lnTo>
                  <a:pt x="138671" y="527824"/>
                </a:lnTo>
                <a:lnTo>
                  <a:pt x="142074" y="534682"/>
                </a:lnTo>
                <a:lnTo>
                  <a:pt x="145262" y="541121"/>
                </a:lnTo>
                <a:lnTo>
                  <a:pt x="147866" y="547852"/>
                </a:lnTo>
                <a:lnTo>
                  <a:pt x="151002" y="554253"/>
                </a:lnTo>
                <a:lnTo>
                  <a:pt x="157030" y="565256"/>
                </a:lnTo>
                <a:lnTo>
                  <a:pt x="163936" y="575934"/>
                </a:lnTo>
                <a:lnTo>
                  <a:pt x="171361" y="586401"/>
                </a:lnTo>
                <a:lnTo>
                  <a:pt x="178947" y="596770"/>
                </a:lnTo>
                <a:lnTo>
                  <a:pt x="186335" y="607157"/>
                </a:lnTo>
                <a:lnTo>
                  <a:pt x="192163" y="616038"/>
                </a:lnTo>
                <a:lnTo>
                  <a:pt x="195922" y="622109"/>
                </a:lnTo>
                <a:lnTo>
                  <a:pt x="199377" y="629005"/>
                </a:lnTo>
                <a:lnTo>
                  <a:pt x="202399" y="635495"/>
                </a:lnTo>
                <a:lnTo>
                  <a:pt x="206273" y="643775"/>
                </a:lnTo>
                <a:lnTo>
                  <a:pt x="206222" y="643305"/>
                </a:lnTo>
                <a:lnTo>
                  <a:pt x="216827" y="643699"/>
                </a:lnTo>
                <a:lnTo>
                  <a:pt x="227645" y="644583"/>
                </a:lnTo>
                <a:lnTo>
                  <a:pt x="243362" y="645019"/>
                </a:lnTo>
                <a:lnTo>
                  <a:pt x="256635" y="642389"/>
                </a:lnTo>
                <a:lnTo>
                  <a:pt x="260553" y="637209"/>
                </a:lnTo>
                <a:lnTo>
                  <a:pt x="264007" y="637108"/>
                </a:lnTo>
                <a:lnTo>
                  <a:pt x="267080" y="638606"/>
                </a:lnTo>
                <a:lnTo>
                  <a:pt x="270509" y="639305"/>
                </a:lnTo>
                <a:lnTo>
                  <a:pt x="263957" y="628510"/>
                </a:lnTo>
                <a:lnTo>
                  <a:pt x="258734" y="616832"/>
                </a:lnTo>
                <a:lnTo>
                  <a:pt x="254302" y="604721"/>
                </a:lnTo>
                <a:lnTo>
                  <a:pt x="250123" y="592624"/>
                </a:lnTo>
                <a:lnTo>
                  <a:pt x="246951" y="584136"/>
                </a:lnTo>
                <a:lnTo>
                  <a:pt x="242170" y="572356"/>
                </a:lnTo>
                <a:lnTo>
                  <a:pt x="237260" y="560659"/>
                </a:lnTo>
                <a:lnTo>
                  <a:pt x="232194" y="549032"/>
                </a:lnTo>
                <a:lnTo>
                  <a:pt x="226947" y="537458"/>
                </a:lnTo>
                <a:lnTo>
                  <a:pt x="224510" y="532244"/>
                </a:lnTo>
                <a:lnTo>
                  <a:pt x="219653" y="520540"/>
                </a:lnTo>
                <a:lnTo>
                  <a:pt x="215756" y="508525"/>
                </a:lnTo>
                <a:lnTo>
                  <a:pt x="212511" y="496286"/>
                </a:lnTo>
                <a:lnTo>
                  <a:pt x="209613" y="483908"/>
                </a:lnTo>
                <a:lnTo>
                  <a:pt x="206755" y="471478"/>
                </a:lnTo>
                <a:lnTo>
                  <a:pt x="203632" y="459082"/>
                </a:lnTo>
                <a:lnTo>
                  <a:pt x="199999" y="446989"/>
                </a:lnTo>
                <a:lnTo>
                  <a:pt x="195504" y="435094"/>
                </a:lnTo>
                <a:lnTo>
                  <a:pt x="190330" y="423482"/>
                </a:lnTo>
                <a:lnTo>
                  <a:pt x="184836" y="412008"/>
                </a:lnTo>
                <a:lnTo>
                  <a:pt x="179377" y="400529"/>
                </a:lnTo>
                <a:lnTo>
                  <a:pt x="174312" y="388899"/>
                </a:lnTo>
                <a:lnTo>
                  <a:pt x="172237" y="383527"/>
                </a:lnTo>
                <a:lnTo>
                  <a:pt x="170675" y="371578"/>
                </a:lnTo>
                <a:lnTo>
                  <a:pt x="173236" y="360166"/>
                </a:lnTo>
                <a:lnTo>
                  <a:pt x="177045" y="348595"/>
                </a:lnTo>
                <a:lnTo>
                  <a:pt x="178739" y="341261"/>
                </a:lnTo>
                <a:lnTo>
                  <a:pt x="180321" y="328770"/>
                </a:lnTo>
                <a:lnTo>
                  <a:pt x="181134" y="316193"/>
                </a:lnTo>
                <a:lnTo>
                  <a:pt x="181205" y="303572"/>
                </a:lnTo>
                <a:lnTo>
                  <a:pt x="180557" y="290949"/>
                </a:lnTo>
                <a:lnTo>
                  <a:pt x="179215" y="278369"/>
                </a:lnTo>
                <a:lnTo>
                  <a:pt x="177204" y="265873"/>
                </a:lnTo>
                <a:lnTo>
                  <a:pt x="174547" y="253504"/>
                </a:lnTo>
                <a:lnTo>
                  <a:pt x="171270" y="241305"/>
                </a:lnTo>
                <a:lnTo>
                  <a:pt x="167396" y="229318"/>
                </a:lnTo>
                <a:lnTo>
                  <a:pt x="162951" y="217586"/>
                </a:lnTo>
                <a:lnTo>
                  <a:pt x="156265" y="202360"/>
                </a:lnTo>
                <a:lnTo>
                  <a:pt x="152121" y="190344"/>
                </a:lnTo>
                <a:lnTo>
                  <a:pt x="151637" y="187959"/>
                </a:lnTo>
                <a:lnTo>
                  <a:pt x="152233" y="175528"/>
                </a:lnTo>
                <a:lnTo>
                  <a:pt x="155835" y="163939"/>
                </a:lnTo>
                <a:lnTo>
                  <a:pt x="156717" y="160540"/>
                </a:lnTo>
                <a:lnTo>
                  <a:pt x="158283" y="147984"/>
                </a:lnTo>
                <a:lnTo>
                  <a:pt x="158371" y="135317"/>
                </a:lnTo>
                <a:lnTo>
                  <a:pt x="158356" y="132029"/>
                </a:lnTo>
                <a:lnTo>
                  <a:pt x="158356" y="82105"/>
                </a:lnTo>
                <a:lnTo>
                  <a:pt x="158804" y="68571"/>
                </a:lnTo>
                <a:lnTo>
                  <a:pt x="159364" y="57926"/>
                </a:lnTo>
                <a:lnTo>
                  <a:pt x="159118" y="46850"/>
                </a:lnTo>
                <a:lnTo>
                  <a:pt x="157365" y="36328"/>
                </a:lnTo>
                <a:lnTo>
                  <a:pt x="152985" y="22751"/>
                </a:lnTo>
                <a:lnTo>
                  <a:pt x="145956" y="9726"/>
                </a:lnTo>
                <a:lnTo>
                  <a:pt x="136256" y="857"/>
                </a:lnTo>
                <a:lnTo>
                  <a:pt x="134277" y="0"/>
                </a:lnTo>
                <a:lnTo>
                  <a:pt x="142643" y="7415"/>
                </a:lnTo>
                <a:lnTo>
                  <a:pt x="147937" y="20373"/>
                </a:lnTo>
                <a:lnTo>
                  <a:pt x="150787" y="34971"/>
                </a:lnTo>
                <a:lnTo>
                  <a:pt x="151777" y="46126"/>
                </a:lnTo>
                <a:lnTo>
                  <a:pt x="151978" y="59114"/>
                </a:lnTo>
                <a:lnTo>
                  <a:pt x="151148" y="71375"/>
                </a:lnTo>
                <a:lnTo>
                  <a:pt x="149009" y="83928"/>
                </a:lnTo>
                <a:lnTo>
                  <a:pt x="148653" y="85496"/>
                </a:lnTo>
                <a:lnTo>
                  <a:pt x="145958" y="97397"/>
                </a:lnTo>
                <a:lnTo>
                  <a:pt x="143030" y="110090"/>
                </a:lnTo>
                <a:lnTo>
                  <a:pt x="139610" y="123125"/>
                </a:lnTo>
                <a:lnTo>
                  <a:pt x="135441" y="136054"/>
                </a:lnTo>
                <a:lnTo>
                  <a:pt x="130264" y="148427"/>
                </a:lnTo>
                <a:lnTo>
                  <a:pt x="123823" y="159795"/>
                </a:lnTo>
                <a:lnTo>
                  <a:pt x="115859" y="169711"/>
                </a:lnTo>
                <a:lnTo>
                  <a:pt x="106311" y="177596"/>
                </a:lnTo>
                <a:lnTo>
                  <a:pt x="94663" y="183432"/>
                </a:lnTo>
                <a:lnTo>
                  <a:pt x="82633" y="186428"/>
                </a:lnTo>
                <a:lnTo>
                  <a:pt x="69728" y="187529"/>
                </a:lnTo>
                <a:lnTo>
                  <a:pt x="65735" y="187629"/>
                </a:lnTo>
                <a:lnTo>
                  <a:pt x="53339" y="187845"/>
                </a:lnTo>
                <a:lnTo>
                  <a:pt x="53860" y="180466"/>
                </a:lnTo>
                <a:lnTo>
                  <a:pt x="48869" y="170649"/>
                </a:lnTo>
                <a:lnTo>
                  <a:pt x="43180" y="159274"/>
                </a:lnTo>
                <a:lnTo>
                  <a:pt x="37726" y="147922"/>
                </a:lnTo>
                <a:lnTo>
                  <a:pt x="32479" y="136410"/>
                </a:lnTo>
                <a:lnTo>
                  <a:pt x="28054" y="126110"/>
                </a:lnTo>
                <a:lnTo>
                  <a:pt x="23972" y="114288"/>
                </a:lnTo>
                <a:lnTo>
                  <a:pt x="22323" y="102101"/>
                </a:lnTo>
                <a:lnTo>
                  <a:pt x="22999" y="94183"/>
                </a:lnTo>
                <a:lnTo>
                  <a:pt x="23431" y="91732"/>
                </a:lnTo>
                <a:lnTo>
                  <a:pt x="20446" y="85699"/>
                </a:lnTo>
                <a:lnTo>
                  <a:pt x="21526" y="84340"/>
                </a:lnTo>
                <a:lnTo>
                  <a:pt x="14719" y="84340"/>
                </a:lnTo>
                <a:lnTo>
                  <a:pt x="14719" y="85648"/>
                </a:lnTo>
                <a:lnTo>
                  <a:pt x="7861" y="85661"/>
                </a:lnTo>
                <a:lnTo>
                  <a:pt x="6749" y="97993"/>
                </a:lnTo>
                <a:lnTo>
                  <a:pt x="4951" y="110644"/>
                </a:lnTo>
                <a:lnTo>
                  <a:pt x="2924" y="123445"/>
                </a:lnTo>
                <a:lnTo>
                  <a:pt x="1130" y="136231"/>
                </a:lnTo>
                <a:lnTo>
                  <a:pt x="27" y="148834"/>
                </a:lnTo>
                <a:lnTo>
                  <a:pt x="0" y="159753"/>
                </a:lnTo>
                <a:lnTo>
                  <a:pt x="272" y="172364"/>
                </a:lnTo>
                <a:lnTo>
                  <a:pt x="563" y="185107"/>
                </a:lnTo>
                <a:lnTo>
                  <a:pt x="1966" y="197652"/>
                </a:lnTo>
                <a:lnTo>
                  <a:pt x="3086" y="202552"/>
                </a:lnTo>
                <a:lnTo>
                  <a:pt x="6451" y="214842"/>
                </a:lnTo>
                <a:lnTo>
                  <a:pt x="9684" y="227024"/>
                </a:lnTo>
                <a:lnTo>
                  <a:pt x="12632" y="239383"/>
                </a:lnTo>
                <a:lnTo>
                  <a:pt x="13385" y="242912"/>
                </a:lnTo>
                <a:lnTo>
                  <a:pt x="16453" y="255723"/>
                </a:lnTo>
                <a:lnTo>
                  <a:pt x="20148" y="267612"/>
                </a:lnTo>
                <a:lnTo>
                  <a:pt x="24583" y="279121"/>
                </a:lnTo>
                <a:lnTo>
                  <a:pt x="29873" y="290790"/>
                </a:lnTo>
                <a:lnTo>
                  <a:pt x="31470" y="294055"/>
                </a:lnTo>
                <a:lnTo>
                  <a:pt x="36945" y="305483"/>
                </a:lnTo>
                <a:lnTo>
                  <a:pt x="41797" y="317572"/>
                </a:lnTo>
                <a:lnTo>
                  <a:pt x="44985" y="329901"/>
                </a:lnTo>
                <a:lnTo>
                  <a:pt x="45491" y="333921"/>
                </a:lnTo>
                <a:lnTo>
                  <a:pt x="46186" y="346582"/>
                </a:lnTo>
                <a:lnTo>
                  <a:pt x="46181" y="359256"/>
                </a:lnTo>
                <a:lnTo>
                  <a:pt x="45722" y="371931"/>
                </a:lnTo>
                <a:lnTo>
                  <a:pt x="45056" y="384595"/>
                </a:lnTo>
                <a:lnTo>
                  <a:pt x="44602" y="393382"/>
                </a:lnTo>
                <a:lnTo>
                  <a:pt x="44495" y="406065"/>
                </a:lnTo>
                <a:lnTo>
                  <a:pt x="45056" y="418668"/>
                </a:lnTo>
                <a:lnTo>
                  <a:pt x="45784" y="431300"/>
                </a:lnTo>
                <a:lnTo>
                  <a:pt x="46175" y="444069"/>
                </a:lnTo>
                <a:lnTo>
                  <a:pt x="46177" y="444893"/>
                </a:lnTo>
                <a:lnTo>
                  <a:pt x="46111" y="457586"/>
                </a:lnTo>
                <a:lnTo>
                  <a:pt x="46041" y="470302"/>
                </a:lnTo>
                <a:lnTo>
                  <a:pt x="46156" y="483011"/>
                </a:lnTo>
                <a:lnTo>
                  <a:pt x="46643" y="495685"/>
                </a:lnTo>
                <a:lnTo>
                  <a:pt x="47066" y="501751"/>
                </a:lnTo>
                <a:lnTo>
                  <a:pt x="48267" y="514417"/>
                </a:lnTo>
                <a:lnTo>
                  <a:pt x="49660" y="527013"/>
                </a:lnTo>
                <a:lnTo>
                  <a:pt x="51017" y="539598"/>
                </a:lnTo>
                <a:lnTo>
                  <a:pt x="52112" y="552231"/>
                </a:lnTo>
                <a:lnTo>
                  <a:pt x="52719" y="564973"/>
                </a:lnTo>
                <a:lnTo>
                  <a:pt x="52768" y="568185"/>
                </a:lnTo>
                <a:lnTo>
                  <a:pt x="52734" y="580869"/>
                </a:lnTo>
                <a:lnTo>
                  <a:pt x="52616" y="593569"/>
                </a:lnTo>
                <a:lnTo>
                  <a:pt x="52718" y="606271"/>
                </a:lnTo>
                <a:lnTo>
                  <a:pt x="52781" y="608495"/>
                </a:lnTo>
                <a:lnTo>
                  <a:pt x="53802" y="621140"/>
                </a:lnTo>
                <a:lnTo>
                  <a:pt x="55516" y="633744"/>
                </a:lnTo>
                <a:lnTo>
                  <a:pt x="57136" y="646356"/>
                </a:lnTo>
                <a:lnTo>
                  <a:pt x="57734" y="653897"/>
                </a:lnTo>
                <a:lnTo>
                  <a:pt x="58381" y="666318"/>
                </a:lnTo>
                <a:lnTo>
                  <a:pt x="55702" y="668997"/>
                </a:lnTo>
                <a:lnTo>
                  <a:pt x="69710" y="668451"/>
                </a:lnTo>
                <a:lnTo>
                  <a:pt x="82859" y="667761"/>
                </a:lnTo>
                <a:lnTo>
                  <a:pt x="95641" y="666713"/>
                </a:lnTo>
                <a:lnTo>
                  <a:pt x="108147" y="665290"/>
                </a:lnTo>
                <a:lnTo>
                  <a:pt x="120468" y="663474"/>
                </a:lnTo>
                <a:lnTo>
                  <a:pt x="128422" y="662076"/>
                </a:lnTo>
                <a:lnTo>
                  <a:pt x="126602" y="650034"/>
                </a:lnTo>
                <a:lnTo>
                  <a:pt x="126838" y="636701"/>
                </a:lnTo>
                <a:lnTo>
                  <a:pt x="126834" y="631037"/>
                </a:lnTo>
                <a:lnTo>
                  <a:pt x="126509" y="618350"/>
                </a:lnTo>
                <a:lnTo>
                  <a:pt x="126394" y="605669"/>
                </a:lnTo>
                <a:lnTo>
                  <a:pt x="126290" y="592975"/>
                </a:lnTo>
                <a:lnTo>
                  <a:pt x="126098" y="583501"/>
                </a:lnTo>
                <a:lnTo>
                  <a:pt x="125844" y="575094"/>
                </a:lnTo>
                <a:lnTo>
                  <a:pt x="124752" y="566788"/>
                </a:lnTo>
                <a:lnTo>
                  <a:pt x="124637" y="558355"/>
                </a:lnTo>
                <a:lnTo>
                  <a:pt x="124510" y="548462"/>
                </a:lnTo>
                <a:lnTo>
                  <a:pt x="128943" y="544779"/>
                </a:lnTo>
                <a:lnTo>
                  <a:pt x="129019" y="535355"/>
                </a:lnTo>
                <a:lnTo>
                  <a:pt x="128789" y="522443"/>
                </a:lnTo>
                <a:lnTo>
                  <a:pt x="127430" y="509700"/>
                </a:lnTo>
                <a:lnTo>
                  <a:pt x="124637" y="4985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851610" y="4680666"/>
            <a:ext cx="71843" cy="154698"/>
          </a:xfrm>
          <a:custGeom>
            <a:avLst/>
            <a:gdLst/>
            <a:ahLst/>
            <a:cxnLst/>
            <a:rect l="l" t="t" r="r" b="b"/>
            <a:pathLst>
              <a:path w="71843" h="154698">
                <a:moveTo>
                  <a:pt x="71843" y="154698"/>
                </a:moveTo>
                <a:lnTo>
                  <a:pt x="67665" y="151930"/>
                </a:lnTo>
                <a:lnTo>
                  <a:pt x="67055" y="144945"/>
                </a:lnTo>
                <a:lnTo>
                  <a:pt x="64439" y="140639"/>
                </a:lnTo>
                <a:lnTo>
                  <a:pt x="57668" y="129919"/>
                </a:lnTo>
                <a:lnTo>
                  <a:pt x="50523" y="119408"/>
                </a:lnTo>
                <a:lnTo>
                  <a:pt x="48704" y="116878"/>
                </a:lnTo>
                <a:lnTo>
                  <a:pt x="41772" y="106690"/>
                </a:lnTo>
                <a:lnTo>
                  <a:pt x="35056" y="95410"/>
                </a:lnTo>
                <a:lnTo>
                  <a:pt x="29059" y="83594"/>
                </a:lnTo>
                <a:lnTo>
                  <a:pt x="24288" y="71798"/>
                </a:lnTo>
                <a:lnTo>
                  <a:pt x="22529" y="66116"/>
                </a:lnTo>
                <a:lnTo>
                  <a:pt x="18909" y="53945"/>
                </a:lnTo>
                <a:lnTo>
                  <a:pt x="14817" y="41765"/>
                </a:lnTo>
                <a:lnTo>
                  <a:pt x="10478" y="29640"/>
                </a:lnTo>
                <a:lnTo>
                  <a:pt x="6112" y="17635"/>
                </a:lnTo>
                <a:lnTo>
                  <a:pt x="1942" y="581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13991" y="4679193"/>
            <a:ext cx="46850" cy="75958"/>
          </a:xfrm>
          <a:custGeom>
            <a:avLst/>
            <a:gdLst/>
            <a:ahLst/>
            <a:cxnLst/>
            <a:rect l="l" t="t" r="r" b="b"/>
            <a:pathLst>
              <a:path w="46850" h="75958">
                <a:moveTo>
                  <a:pt x="36588" y="0"/>
                </a:moveTo>
                <a:lnTo>
                  <a:pt x="23894" y="106"/>
                </a:lnTo>
                <a:lnTo>
                  <a:pt x="11173" y="397"/>
                </a:lnTo>
                <a:lnTo>
                  <a:pt x="0" y="838"/>
                </a:lnTo>
                <a:lnTo>
                  <a:pt x="4124" y="12707"/>
                </a:lnTo>
                <a:lnTo>
                  <a:pt x="8189" y="24784"/>
                </a:lnTo>
                <a:lnTo>
                  <a:pt x="12014" y="36988"/>
                </a:lnTo>
                <a:lnTo>
                  <a:pt x="12306" y="37973"/>
                </a:lnTo>
                <a:lnTo>
                  <a:pt x="14179" y="50253"/>
                </a:lnTo>
                <a:lnTo>
                  <a:pt x="15922" y="63429"/>
                </a:lnTo>
                <a:lnTo>
                  <a:pt x="18465" y="70281"/>
                </a:lnTo>
                <a:lnTo>
                  <a:pt x="21882" y="75958"/>
                </a:lnTo>
                <a:lnTo>
                  <a:pt x="26835" y="74053"/>
                </a:lnTo>
                <a:lnTo>
                  <a:pt x="34251" y="74053"/>
                </a:lnTo>
                <a:lnTo>
                  <a:pt x="38366" y="74053"/>
                </a:lnTo>
                <a:lnTo>
                  <a:pt x="43878" y="75044"/>
                </a:lnTo>
                <a:lnTo>
                  <a:pt x="46850" y="725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858936" y="4571408"/>
            <a:ext cx="38862" cy="45466"/>
          </a:xfrm>
          <a:custGeom>
            <a:avLst/>
            <a:gdLst/>
            <a:ahLst/>
            <a:cxnLst/>
            <a:rect l="l" t="t" r="r" b="b"/>
            <a:pathLst>
              <a:path w="38862" h="45465">
                <a:moveTo>
                  <a:pt x="0" y="0"/>
                </a:moveTo>
                <a:lnTo>
                  <a:pt x="7638" y="9028"/>
                </a:lnTo>
                <a:lnTo>
                  <a:pt x="15954" y="19254"/>
                </a:lnTo>
                <a:lnTo>
                  <a:pt x="23623" y="29905"/>
                </a:lnTo>
                <a:lnTo>
                  <a:pt x="28371" y="37350"/>
                </a:lnTo>
                <a:lnTo>
                  <a:pt x="33769" y="40157"/>
                </a:lnTo>
                <a:lnTo>
                  <a:pt x="38861" y="45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801012" y="4465833"/>
            <a:ext cx="21274" cy="28016"/>
          </a:xfrm>
          <a:custGeom>
            <a:avLst/>
            <a:gdLst/>
            <a:ahLst/>
            <a:cxnLst/>
            <a:rect l="l" t="t" r="r" b="b"/>
            <a:pathLst>
              <a:path w="21274" h="28016">
                <a:moveTo>
                  <a:pt x="0" y="27851"/>
                </a:moveTo>
                <a:lnTo>
                  <a:pt x="7048" y="27851"/>
                </a:lnTo>
                <a:lnTo>
                  <a:pt x="14147" y="28016"/>
                </a:lnTo>
                <a:lnTo>
                  <a:pt x="21158" y="27800"/>
                </a:lnTo>
                <a:lnTo>
                  <a:pt x="21274" y="15244"/>
                </a:lnTo>
                <a:lnTo>
                  <a:pt x="20559" y="2471"/>
                </a:lnTo>
                <a:lnTo>
                  <a:pt x="205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801013" y="4363179"/>
            <a:ext cx="76263" cy="51333"/>
          </a:xfrm>
          <a:custGeom>
            <a:avLst/>
            <a:gdLst/>
            <a:ahLst/>
            <a:cxnLst/>
            <a:rect l="l" t="t" r="r" b="b"/>
            <a:pathLst>
              <a:path w="76263" h="51333">
                <a:moveTo>
                  <a:pt x="0" y="0"/>
                </a:moveTo>
                <a:lnTo>
                  <a:pt x="6515" y="4051"/>
                </a:lnTo>
                <a:lnTo>
                  <a:pt x="11709" y="9461"/>
                </a:lnTo>
                <a:lnTo>
                  <a:pt x="17551" y="13931"/>
                </a:lnTo>
                <a:lnTo>
                  <a:pt x="28191" y="20797"/>
                </a:lnTo>
                <a:lnTo>
                  <a:pt x="39578" y="26650"/>
                </a:lnTo>
                <a:lnTo>
                  <a:pt x="50342" y="31991"/>
                </a:lnTo>
                <a:lnTo>
                  <a:pt x="61765" y="37470"/>
                </a:lnTo>
                <a:lnTo>
                  <a:pt x="73744" y="45702"/>
                </a:lnTo>
                <a:lnTo>
                  <a:pt x="76263" y="513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891389" y="4213485"/>
            <a:ext cx="67621" cy="103375"/>
          </a:xfrm>
          <a:custGeom>
            <a:avLst/>
            <a:gdLst/>
            <a:ahLst/>
            <a:cxnLst/>
            <a:rect l="l" t="t" r="r" b="b"/>
            <a:pathLst>
              <a:path w="67621" h="103375">
                <a:moveTo>
                  <a:pt x="15994" y="0"/>
                </a:moveTo>
                <a:lnTo>
                  <a:pt x="3584" y="3197"/>
                </a:lnTo>
                <a:lnTo>
                  <a:pt x="3419" y="6522"/>
                </a:lnTo>
                <a:lnTo>
                  <a:pt x="3399" y="19278"/>
                </a:lnTo>
                <a:lnTo>
                  <a:pt x="5680" y="31658"/>
                </a:lnTo>
                <a:lnTo>
                  <a:pt x="6417" y="38262"/>
                </a:lnTo>
                <a:lnTo>
                  <a:pt x="3711" y="38192"/>
                </a:lnTo>
                <a:lnTo>
                  <a:pt x="0" y="42763"/>
                </a:lnTo>
                <a:lnTo>
                  <a:pt x="3768" y="51905"/>
                </a:lnTo>
                <a:lnTo>
                  <a:pt x="10115" y="61396"/>
                </a:lnTo>
                <a:lnTo>
                  <a:pt x="14138" y="67014"/>
                </a:lnTo>
                <a:lnTo>
                  <a:pt x="15771" y="73472"/>
                </a:lnTo>
                <a:lnTo>
                  <a:pt x="14975" y="83540"/>
                </a:lnTo>
                <a:lnTo>
                  <a:pt x="14065" y="93222"/>
                </a:lnTo>
                <a:lnTo>
                  <a:pt x="16746" y="100505"/>
                </a:lnTo>
                <a:lnTo>
                  <a:pt x="26724" y="103375"/>
                </a:lnTo>
                <a:lnTo>
                  <a:pt x="38748" y="100532"/>
                </a:lnTo>
                <a:lnTo>
                  <a:pt x="48997" y="92355"/>
                </a:lnTo>
                <a:lnTo>
                  <a:pt x="56829" y="81153"/>
                </a:lnTo>
                <a:lnTo>
                  <a:pt x="62881" y="69262"/>
                </a:lnTo>
                <a:lnTo>
                  <a:pt x="67140" y="55018"/>
                </a:lnTo>
                <a:lnTo>
                  <a:pt x="67621" y="42433"/>
                </a:lnTo>
                <a:lnTo>
                  <a:pt x="65160" y="30123"/>
                </a:lnTo>
                <a:lnTo>
                  <a:pt x="59567" y="19054"/>
                </a:lnTo>
                <a:lnTo>
                  <a:pt x="50651" y="10195"/>
                </a:lnTo>
                <a:lnTo>
                  <a:pt x="43653" y="5305"/>
                </a:lnTo>
                <a:lnTo>
                  <a:pt x="37493" y="3375"/>
                </a:lnTo>
                <a:lnTo>
                  <a:pt x="29861" y="860"/>
                </a:lnTo>
                <a:lnTo>
                  <a:pt x="28072" y="346"/>
                </a:lnTo>
                <a:lnTo>
                  <a:pt x="15994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891389" y="4213485"/>
            <a:ext cx="67621" cy="103375"/>
          </a:xfrm>
          <a:custGeom>
            <a:avLst/>
            <a:gdLst/>
            <a:ahLst/>
            <a:cxnLst/>
            <a:rect l="l" t="t" r="r" b="b"/>
            <a:pathLst>
              <a:path w="67621" h="103375">
                <a:moveTo>
                  <a:pt x="5680" y="31658"/>
                </a:moveTo>
                <a:lnTo>
                  <a:pt x="3399" y="19278"/>
                </a:lnTo>
                <a:lnTo>
                  <a:pt x="3419" y="6522"/>
                </a:lnTo>
                <a:lnTo>
                  <a:pt x="3584" y="3197"/>
                </a:lnTo>
                <a:lnTo>
                  <a:pt x="15994" y="0"/>
                </a:lnTo>
                <a:lnTo>
                  <a:pt x="28072" y="346"/>
                </a:lnTo>
                <a:lnTo>
                  <a:pt x="29861" y="860"/>
                </a:lnTo>
                <a:lnTo>
                  <a:pt x="37493" y="3375"/>
                </a:lnTo>
                <a:lnTo>
                  <a:pt x="43653" y="5305"/>
                </a:lnTo>
                <a:lnTo>
                  <a:pt x="50651" y="10195"/>
                </a:lnTo>
                <a:lnTo>
                  <a:pt x="59567" y="19054"/>
                </a:lnTo>
                <a:lnTo>
                  <a:pt x="65160" y="30123"/>
                </a:lnTo>
                <a:lnTo>
                  <a:pt x="67621" y="42433"/>
                </a:lnTo>
                <a:lnTo>
                  <a:pt x="67140" y="55018"/>
                </a:lnTo>
                <a:lnTo>
                  <a:pt x="63908" y="66909"/>
                </a:lnTo>
                <a:lnTo>
                  <a:pt x="56829" y="81153"/>
                </a:lnTo>
                <a:lnTo>
                  <a:pt x="48997" y="92355"/>
                </a:lnTo>
                <a:lnTo>
                  <a:pt x="38748" y="100532"/>
                </a:lnTo>
                <a:lnTo>
                  <a:pt x="26724" y="103375"/>
                </a:lnTo>
                <a:lnTo>
                  <a:pt x="16746" y="100505"/>
                </a:lnTo>
                <a:lnTo>
                  <a:pt x="14065" y="93222"/>
                </a:lnTo>
                <a:lnTo>
                  <a:pt x="14975" y="83540"/>
                </a:lnTo>
                <a:lnTo>
                  <a:pt x="15771" y="73472"/>
                </a:lnTo>
                <a:lnTo>
                  <a:pt x="14138" y="67014"/>
                </a:lnTo>
                <a:lnTo>
                  <a:pt x="10115" y="61396"/>
                </a:lnTo>
                <a:lnTo>
                  <a:pt x="3768" y="51905"/>
                </a:lnTo>
                <a:lnTo>
                  <a:pt x="0" y="42763"/>
                </a:lnTo>
                <a:lnTo>
                  <a:pt x="3711" y="38192"/>
                </a:lnTo>
                <a:lnTo>
                  <a:pt x="6417" y="38262"/>
                </a:lnTo>
                <a:lnTo>
                  <a:pt x="5680" y="316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885330" y="4264526"/>
            <a:ext cx="29764" cy="28394"/>
          </a:xfrm>
          <a:custGeom>
            <a:avLst/>
            <a:gdLst/>
            <a:ahLst/>
            <a:cxnLst/>
            <a:rect l="l" t="t" r="r" b="b"/>
            <a:pathLst>
              <a:path w="29764" h="28394">
                <a:moveTo>
                  <a:pt x="10998" y="0"/>
                </a:moveTo>
                <a:lnTo>
                  <a:pt x="0" y="27863"/>
                </a:lnTo>
                <a:lnTo>
                  <a:pt x="7440" y="28394"/>
                </a:lnTo>
                <a:lnTo>
                  <a:pt x="21030" y="23820"/>
                </a:lnTo>
                <a:lnTo>
                  <a:pt x="29362" y="16129"/>
                </a:lnTo>
                <a:lnTo>
                  <a:pt x="29764" y="11950"/>
                </a:lnTo>
                <a:lnTo>
                  <a:pt x="22569" y="2967"/>
                </a:lnTo>
                <a:lnTo>
                  <a:pt x="1099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885330" y="4264526"/>
            <a:ext cx="29764" cy="28394"/>
          </a:xfrm>
          <a:custGeom>
            <a:avLst/>
            <a:gdLst/>
            <a:ahLst/>
            <a:cxnLst/>
            <a:rect l="l" t="t" r="r" b="b"/>
            <a:pathLst>
              <a:path w="29764" h="28394">
                <a:moveTo>
                  <a:pt x="10998" y="0"/>
                </a:moveTo>
                <a:lnTo>
                  <a:pt x="22569" y="2967"/>
                </a:lnTo>
                <a:lnTo>
                  <a:pt x="29764" y="11950"/>
                </a:lnTo>
                <a:lnTo>
                  <a:pt x="29362" y="16129"/>
                </a:lnTo>
                <a:lnTo>
                  <a:pt x="21030" y="23820"/>
                </a:lnTo>
                <a:lnTo>
                  <a:pt x="7440" y="28394"/>
                </a:lnTo>
                <a:lnTo>
                  <a:pt x="0" y="278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881114" y="4240740"/>
            <a:ext cx="2819" cy="12433"/>
          </a:xfrm>
          <a:custGeom>
            <a:avLst/>
            <a:gdLst/>
            <a:ahLst/>
            <a:cxnLst/>
            <a:rect l="l" t="t" r="r" b="b"/>
            <a:pathLst>
              <a:path w="2819" h="12433">
                <a:moveTo>
                  <a:pt x="1066" y="0"/>
                </a:moveTo>
                <a:lnTo>
                  <a:pt x="2819" y="1282"/>
                </a:lnTo>
                <a:lnTo>
                  <a:pt x="203" y="8978"/>
                </a:lnTo>
                <a:lnTo>
                  <a:pt x="0" y="124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862482" y="4259803"/>
            <a:ext cx="850" cy="5143"/>
          </a:xfrm>
          <a:custGeom>
            <a:avLst/>
            <a:gdLst/>
            <a:ahLst/>
            <a:cxnLst/>
            <a:rect l="l" t="t" r="r" b="b"/>
            <a:pathLst>
              <a:path w="850" h="5143">
                <a:moveTo>
                  <a:pt x="127" y="0"/>
                </a:moveTo>
                <a:lnTo>
                  <a:pt x="0" y="1905"/>
                </a:lnTo>
                <a:lnTo>
                  <a:pt x="254" y="3517"/>
                </a:lnTo>
                <a:lnTo>
                  <a:pt x="850" y="51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83576" y="4206768"/>
            <a:ext cx="88734" cy="107721"/>
          </a:xfrm>
          <a:custGeom>
            <a:avLst/>
            <a:gdLst/>
            <a:ahLst/>
            <a:cxnLst/>
            <a:rect l="l" t="t" r="r" b="b"/>
            <a:pathLst>
              <a:path w="88734" h="107721">
                <a:moveTo>
                  <a:pt x="7124" y="8953"/>
                </a:moveTo>
                <a:lnTo>
                  <a:pt x="3403" y="8572"/>
                </a:lnTo>
                <a:lnTo>
                  <a:pt x="2743" y="3657"/>
                </a:lnTo>
                <a:lnTo>
                  <a:pt x="0" y="1054"/>
                </a:lnTo>
                <a:lnTo>
                  <a:pt x="546" y="7543"/>
                </a:lnTo>
                <a:lnTo>
                  <a:pt x="3555" y="15024"/>
                </a:lnTo>
                <a:lnTo>
                  <a:pt x="6680" y="20548"/>
                </a:lnTo>
                <a:lnTo>
                  <a:pt x="10433" y="27316"/>
                </a:lnTo>
                <a:lnTo>
                  <a:pt x="16471" y="38407"/>
                </a:lnTo>
                <a:lnTo>
                  <a:pt x="22656" y="49720"/>
                </a:lnTo>
                <a:lnTo>
                  <a:pt x="26194" y="55819"/>
                </a:lnTo>
                <a:lnTo>
                  <a:pt x="32009" y="66129"/>
                </a:lnTo>
                <a:lnTo>
                  <a:pt x="36118" y="78447"/>
                </a:lnTo>
                <a:lnTo>
                  <a:pt x="37147" y="83159"/>
                </a:lnTo>
                <a:lnTo>
                  <a:pt x="40881" y="85648"/>
                </a:lnTo>
                <a:lnTo>
                  <a:pt x="41935" y="90385"/>
                </a:lnTo>
                <a:lnTo>
                  <a:pt x="42608" y="93421"/>
                </a:lnTo>
                <a:lnTo>
                  <a:pt x="43078" y="97815"/>
                </a:lnTo>
                <a:lnTo>
                  <a:pt x="44970" y="99771"/>
                </a:lnTo>
                <a:lnTo>
                  <a:pt x="48074" y="106542"/>
                </a:lnTo>
                <a:lnTo>
                  <a:pt x="48221" y="106470"/>
                </a:lnTo>
                <a:lnTo>
                  <a:pt x="59606" y="101390"/>
                </a:lnTo>
                <a:lnTo>
                  <a:pt x="70357" y="94513"/>
                </a:lnTo>
                <a:lnTo>
                  <a:pt x="76070" y="88814"/>
                </a:lnTo>
                <a:lnTo>
                  <a:pt x="83256" y="78063"/>
                </a:lnTo>
                <a:lnTo>
                  <a:pt x="87696" y="65873"/>
                </a:lnTo>
                <a:lnTo>
                  <a:pt x="88734" y="53124"/>
                </a:lnTo>
                <a:lnTo>
                  <a:pt x="87622" y="45723"/>
                </a:lnTo>
                <a:lnTo>
                  <a:pt x="83575" y="33392"/>
                </a:lnTo>
                <a:lnTo>
                  <a:pt x="78041" y="21932"/>
                </a:lnTo>
                <a:lnTo>
                  <a:pt x="74282" y="14960"/>
                </a:lnTo>
                <a:lnTo>
                  <a:pt x="67602" y="8153"/>
                </a:lnTo>
                <a:lnTo>
                  <a:pt x="60566" y="4902"/>
                </a:lnTo>
                <a:lnTo>
                  <a:pt x="54282" y="2421"/>
                </a:lnTo>
                <a:lnTo>
                  <a:pt x="42513" y="225"/>
                </a:lnTo>
                <a:lnTo>
                  <a:pt x="29438" y="0"/>
                </a:lnTo>
                <a:lnTo>
                  <a:pt x="18313" y="4457"/>
                </a:lnTo>
                <a:lnTo>
                  <a:pt x="17081" y="5740"/>
                </a:lnTo>
                <a:lnTo>
                  <a:pt x="8610" y="9105"/>
                </a:lnTo>
                <a:lnTo>
                  <a:pt x="7124" y="8953"/>
                </a:lnTo>
                <a:close/>
              </a:path>
              <a:path w="88734" h="107721">
                <a:moveTo>
                  <a:pt x="48615" y="107721"/>
                </a:moveTo>
                <a:lnTo>
                  <a:pt x="48074" y="106542"/>
                </a:lnTo>
                <a:lnTo>
                  <a:pt x="46037" y="107530"/>
                </a:lnTo>
                <a:lnTo>
                  <a:pt x="48615" y="1077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883576" y="4206768"/>
            <a:ext cx="88734" cy="107721"/>
          </a:xfrm>
          <a:custGeom>
            <a:avLst/>
            <a:gdLst/>
            <a:ahLst/>
            <a:cxnLst/>
            <a:rect l="l" t="t" r="r" b="b"/>
            <a:pathLst>
              <a:path w="88734" h="107721">
                <a:moveTo>
                  <a:pt x="29438" y="0"/>
                </a:moveTo>
                <a:lnTo>
                  <a:pt x="42513" y="225"/>
                </a:lnTo>
                <a:lnTo>
                  <a:pt x="54282" y="2421"/>
                </a:lnTo>
                <a:lnTo>
                  <a:pt x="60566" y="4902"/>
                </a:lnTo>
                <a:lnTo>
                  <a:pt x="67602" y="8153"/>
                </a:lnTo>
                <a:lnTo>
                  <a:pt x="74282" y="14960"/>
                </a:lnTo>
                <a:lnTo>
                  <a:pt x="78041" y="21932"/>
                </a:lnTo>
                <a:lnTo>
                  <a:pt x="83575" y="33392"/>
                </a:lnTo>
                <a:lnTo>
                  <a:pt x="87622" y="45723"/>
                </a:lnTo>
                <a:lnTo>
                  <a:pt x="88734" y="53124"/>
                </a:lnTo>
                <a:lnTo>
                  <a:pt x="87696" y="65873"/>
                </a:lnTo>
                <a:lnTo>
                  <a:pt x="83256" y="78063"/>
                </a:lnTo>
                <a:lnTo>
                  <a:pt x="76070" y="88814"/>
                </a:lnTo>
                <a:lnTo>
                  <a:pt x="70357" y="94513"/>
                </a:lnTo>
                <a:lnTo>
                  <a:pt x="59606" y="101390"/>
                </a:lnTo>
                <a:lnTo>
                  <a:pt x="48221" y="106470"/>
                </a:lnTo>
                <a:lnTo>
                  <a:pt x="46037" y="107530"/>
                </a:lnTo>
                <a:lnTo>
                  <a:pt x="48615" y="107721"/>
                </a:lnTo>
                <a:lnTo>
                  <a:pt x="44970" y="99771"/>
                </a:lnTo>
                <a:lnTo>
                  <a:pt x="45453" y="99809"/>
                </a:lnTo>
                <a:lnTo>
                  <a:pt x="43078" y="97815"/>
                </a:lnTo>
                <a:lnTo>
                  <a:pt x="42608" y="93421"/>
                </a:lnTo>
                <a:lnTo>
                  <a:pt x="41935" y="90385"/>
                </a:lnTo>
                <a:lnTo>
                  <a:pt x="40881" y="85648"/>
                </a:lnTo>
                <a:lnTo>
                  <a:pt x="37147" y="83159"/>
                </a:lnTo>
                <a:lnTo>
                  <a:pt x="36118" y="78447"/>
                </a:lnTo>
                <a:lnTo>
                  <a:pt x="32009" y="66129"/>
                </a:lnTo>
                <a:lnTo>
                  <a:pt x="26194" y="55819"/>
                </a:lnTo>
                <a:lnTo>
                  <a:pt x="22656" y="49720"/>
                </a:lnTo>
                <a:lnTo>
                  <a:pt x="16471" y="38407"/>
                </a:lnTo>
                <a:lnTo>
                  <a:pt x="10433" y="27316"/>
                </a:lnTo>
                <a:lnTo>
                  <a:pt x="6680" y="20548"/>
                </a:lnTo>
                <a:lnTo>
                  <a:pt x="3555" y="15024"/>
                </a:lnTo>
                <a:lnTo>
                  <a:pt x="546" y="7543"/>
                </a:lnTo>
                <a:lnTo>
                  <a:pt x="0" y="1054"/>
                </a:lnTo>
                <a:lnTo>
                  <a:pt x="2743" y="3657"/>
                </a:lnTo>
                <a:lnTo>
                  <a:pt x="3403" y="8572"/>
                </a:lnTo>
                <a:lnTo>
                  <a:pt x="7124" y="8953"/>
                </a:lnTo>
                <a:lnTo>
                  <a:pt x="8610" y="9105"/>
                </a:lnTo>
                <a:lnTo>
                  <a:pt x="17081" y="5740"/>
                </a:lnTo>
                <a:lnTo>
                  <a:pt x="18313" y="4457"/>
                </a:lnTo>
                <a:lnTo>
                  <a:pt x="294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748359" y="4105399"/>
            <a:ext cx="71415" cy="87922"/>
          </a:xfrm>
          <a:custGeom>
            <a:avLst/>
            <a:gdLst/>
            <a:ahLst/>
            <a:cxnLst/>
            <a:rect l="l" t="t" r="r" b="b"/>
            <a:pathLst>
              <a:path w="71415" h="87922">
                <a:moveTo>
                  <a:pt x="25514" y="85741"/>
                </a:moveTo>
                <a:lnTo>
                  <a:pt x="26444" y="87922"/>
                </a:lnTo>
                <a:lnTo>
                  <a:pt x="71415" y="64935"/>
                </a:lnTo>
                <a:lnTo>
                  <a:pt x="62224" y="53784"/>
                </a:lnTo>
                <a:lnTo>
                  <a:pt x="52830" y="45518"/>
                </a:lnTo>
                <a:lnTo>
                  <a:pt x="46941" y="36744"/>
                </a:lnTo>
                <a:lnTo>
                  <a:pt x="46574" y="30213"/>
                </a:lnTo>
                <a:lnTo>
                  <a:pt x="48587" y="21790"/>
                </a:lnTo>
                <a:lnTo>
                  <a:pt x="46234" y="11789"/>
                </a:lnTo>
                <a:lnTo>
                  <a:pt x="39055" y="6769"/>
                </a:lnTo>
                <a:lnTo>
                  <a:pt x="32782" y="4051"/>
                </a:lnTo>
                <a:lnTo>
                  <a:pt x="24488" y="0"/>
                </a:lnTo>
                <a:lnTo>
                  <a:pt x="18050" y="0"/>
                </a:lnTo>
                <a:lnTo>
                  <a:pt x="5009" y="863"/>
                </a:lnTo>
                <a:lnTo>
                  <a:pt x="1434" y="3313"/>
                </a:lnTo>
                <a:lnTo>
                  <a:pt x="3969" y="7136"/>
                </a:lnTo>
                <a:lnTo>
                  <a:pt x="9260" y="12120"/>
                </a:lnTo>
                <a:lnTo>
                  <a:pt x="13951" y="18054"/>
                </a:lnTo>
                <a:lnTo>
                  <a:pt x="15090" y="22313"/>
                </a:lnTo>
                <a:lnTo>
                  <a:pt x="15090" y="25984"/>
                </a:lnTo>
                <a:lnTo>
                  <a:pt x="11420" y="26974"/>
                </a:lnTo>
                <a:lnTo>
                  <a:pt x="8347" y="26974"/>
                </a:lnTo>
                <a:lnTo>
                  <a:pt x="0" y="30016"/>
                </a:lnTo>
                <a:lnTo>
                  <a:pt x="1577" y="36397"/>
                </a:lnTo>
                <a:lnTo>
                  <a:pt x="14255" y="41999"/>
                </a:lnTo>
                <a:lnTo>
                  <a:pt x="18291" y="42671"/>
                </a:lnTo>
                <a:lnTo>
                  <a:pt x="25441" y="43599"/>
                </a:lnTo>
                <a:lnTo>
                  <a:pt x="24095" y="52870"/>
                </a:lnTo>
                <a:lnTo>
                  <a:pt x="24095" y="60604"/>
                </a:lnTo>
                <a:lnTo>
                  <a:pt x="23770" y="73514"/>
                </a:lnTo>
                <a:lnTo>
                  <a:pt x="25514" y="857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748359" y="4105399"/>
            <a:ext cx="71415" cy="87922"/>
          </a:xfrm>
          <a:custGeom>
            <a:avLst/>
            <a:gdLst/>
            <a:ahLst/>
            <a:cxnLst/>
            <a:rect l="l" t="t" r="r" b="b"/>
            <a:pathLst>
              <a:path w="71415" h="87922">
                <a:moveTo>
                  <a:pt x="71415" y="64935"/>
                </a:moveTo>
                <a:lnTo>
                  <a:pt x="62224" y="53784"/>
                </a:lnTo>
                <a:lnTo>
                  <a:pt x="52830" y="45518"/>
                </a:lnTo>
                <a:lnTo>
                  <a:pt x="46941" y="36744"/>
                </a:lnTo>
                <a:lnTo>
                  <a:pt x="46574" y="30213"/>
                </a:lnTo>
                <a:lnTo>
                  <a:pt x="48587" y="21790"/>
                </a:lnTo>
                <a:lnTo>
                  <a:pt x="46234" y="11789"/>
                </a:lnTo>
                <a:lnTo>
                  <a:pt x="39055" y="6769"/>
                </a:lnTo>
                <a:lnTo>
                  <a:pt x="32782" y="4051"/>
                </a:lnTo>
                <a:lnTo>
                  <a:pt x="24488" y="0"/>
                </a:lnTo>
                <a:lnTo>
                  <a:pt x="18050" y="0"/>
                </a:lnTo>
                <a:lnTo>
                  <a:pt x="5009" y="863"/>
                </a:lnTo>
                <a:lnTo>
                  <a:pt x="1434" y="3313"/>
                </a:lnTo>
                <a:lnTo>
                  <a:pt x="3969" y="7136"/>
                </a:lnTo>
                <a:lnTo>
                  <a:pt x="9260" y="12120"/>
                </a:lnTo>
                <a:lnTo>
                  <a:pt x="13951" y="18054"/>
                </a:lnTo>
                <a:lnTo>
                  <a:pt x="15090" y="22313"/>
                </a:lnTo>
                <a:lnTo>
                  <a:pt x="15090" y="25984"/>
                </a:lnTo>
                <a:lnTo>
                  <a:pt x="11420" y="26974"/>
                </a:lnTo>
                <a:lnTo>
                  <a:pt x="8347" y="26974"/>
                </a:lnTo>
                <a:lnTo>
                  <a:pt x="0" y="30016"/>
                </a:lnTo>
                <a:lnTo>
                  <a:pt x="1577" y="36397"/>
                </a:lnTo>
                <a:lnTo>
                  <a:pt x="14255" y="41999"/>
                </a:lnTo>
                <a:lnTo>
                  <a:pt x="18291" y="42671"/>
                </a:lnTo>
                <a:lnTo>
                  <a:pt x="25441" y="43599"/>
                </a:lnTo>
                <a:lnTo>
                  <a:pt x="24095" y="52870"/>
                </a:lnTo>
                <a:lnTo>
                  <a:pt x="24095" y="60604"/>
                </a:lnTo>
                <a:lnTo>
                  <a:pt x="23770" y="73514"/>
                </a:lnTo>
                <a:lnTo>
                  <a:pt x="25514" y="85741"/>
                </a:lnTo>
                <a:lnTo>
                  <a:pt x="26444" y="87922"/>
                </a:lnTo>
                <a:lnTo>
                  <a:pt x="71415" y="649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84518" y="4112652"/>
            <a:ext cx="596" cy="9169"/>
          </a:xfrm>
          <a:custGeom>
            <a:avLst/>
            <a:gdLst/>
            <a:ahLst/>
            <a:cxnLst/>
            <a:rect l="l" t="t" r="r" b="b"/>
            <a:pathLst>
              <a:path w="596" h="9169">
                <a:moveTo>
                  <a:pt x="546" y="0"/>
                </a:moveTo>
                <a:lnTo>
                  <a:pt x="596" y="3022"/>
                </a:lnTo>
                <a:lnTo>
                  <a:pt x="63" y="6413"/>
                </a:lnTo>
                <a:lnTo>
                  <a:pt x="0" y="91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768352" y="4108688"/>
            <a:ext cx="4521" cy="10020"/>
          </a:xfrm>
          <a:custGeom>
            <a:avLst/>
            <a:gdLst/>
            <a:ahLst/>
            <a:cxnLst/>
            <a:rect l="l" t="t" r="r" b="b"/>
            <a:pathLst>
              <a:path w="4521" h="10020">
                <a:moveTo>
                  <a:pt x="0" y="0"/>
                </a:moveTo>
                <a:lnTo>
                  <a:pt x="2324" y="2781"/>
                </a:lnTo>
                <a:lnTo>
                  <a:pt x="3987" y="6464"/>
                </a:lnTo>
                <a:lnTo>
                  <a:pt x="4521" y="100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668073" y="4117305"/>
            <a:ext cx="65077" cy="100449"/>
          </a:xfrm>
          <a:custGeom>
            <a:avLst/>
            <a:gdLst/>
            <a:ahLst/>
            <a:cxnLst/>
            <a:rect l="l" t="t" r="r" b="b"/>
            <a:pathLst>
              <a:path w="65077" h="100449">
                <a:moveTo>
                  <a:pt x="51679" y="23918"/>
                </a:moveTo>
                <a:lnTo>
                  <a:pt x="43957" y="26674"/>
                </a:lnTo>
                <a:lnTo>
                  <a:pt x="41125" y="28579"/>
                </a:lnTo>
                <a:lnTo>
                  <a:pt x="37150" y="29951"/>
                </a:lnTo>
                <a:lnTo>
                  <a:pt x="34876" y="26585"/>
                </a:lnTo>
                <a:lnTo>
                  <a:pt x="34646" y="26225"/>
                </a:lnTo>
                <a:lnTo>
                  <a:pt x="33176" y="20327"/>
                </a:lnTo>
                <a:lnTo>
                  <a:pt x="33919" y="13598"/>
                </a:lnTo>
                <a:lnTo>
                  <a:pt x="35375" y="7196"/>
                </a:lnTo>
                <a:lnTo>
                  <a:pt x="36046" y="2278"/>
                </a:lnTo>
                <a:lnTo>
                  <a:pt x="34434" y="0"/>
                </a:lnTo>
                <a:lnTo>
                  <a:pt x="29041" y="1519"/>
                </a:lnTo>
                <a:lnTo>
                  <a:pt x="18366" y="7993"/>
                </a:lnTo>
                <a:lnTo>
                  <a:pt x="12474" y="11968"/>
                </a:lnTo>
                <a:lnTo>
                  <a:pt x="7394" y="20820"/>
                </a:lnTo>
                <a:lnTo>
                  <a:pt x="3330" y="27182"/>
                </a:lnTo>
                <a:lnTo>
                  <a:pt x="0" y="39591"/>
                </a:lnTo>
                <a:lnTo>
                  <a:pt x="4902" y="47873"/>
                </a:lnTo>
                <a:lnTo>
                  <a:pt x="10950" y="53306"/>
                </a:lnTo>
                <a:lnTo>
                  <a:pt x="12954" y="55923"/>
                </a:lnTo>
                <a:lnTo>
                  <a:pt x="15459" y="65233"/>
                </a:lnTo>
                <a:lnTo>
                  <a:pt x="13642" y="75449"/>
                </a:lnTo>
                <a:lnTo>
                  <a:pt x="10665" y="87033"/>
                </a:lnTo>
                <a:lnTo>
                  <a:pt x="9692" y="100449"/>
                </a:lnTo>
                <a:lnTo>
                  <a:pt x="65077" y="93667"/>
                </a:lnTo>
                <a:lnTo>
                  <a:pt x="63977" y="89050"/>
                </a:lnTo>
                <a:lnTo>
                  <a:pt x="57984" y="77887"/>
                </a:lnTo>
                <a:lnTo>
                  <a:pt x="50345" y="67200"/>
                </a:lnTo>
                <a:lnTo>
                  <a:pt x="49615" y="66141"/>
                </a:lnTo>
                <a:lnTo>
                  <a:pt x="43183" y="56014"/>
                </a:lnTo>
                <a:lnTo>
                  <a:pt x="44554" y="47197"/>
                </a:lnTo>
                <a:lnTo>
                  <a:pt x="47318" y="44605"/>
                </a:lnTo>
                <a:lnTo>
                  <a:pt x="54943" y="34212"/>
                </a:lnTo>
                <a:lnTo>
                  <a:pt x="55868" y="26873"/>
                </a:lnTo>
                <a:lnTo>
                  <a:pt x="51679" y="239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668073" y="4117305"/>
            <a:ext cx="65077" cy="100449"/>
          </a:xfrm>
          <a:custGeom>
            <a:avLst/>
            <a:gdLst/>
            <a:ahLst/>
            <a:cxnLst/>
            <a:rect l="l" t="t" r="r" b="b"/>
            <a:pathLst>
              <a:path w="65077" h="100449">
                <a:moveTo>
                  <a:pt x="9692" y="100449"/>
                </a:moveTo>
                <a:lnTo>
                  <a:pt x="10665" y="87033"/>
                </a:lnTo>
                <a:lnTo>
                  <a:pt x="13642" y="75449"/>
                </a:lnTo>
                <a:lnTo>
                  <a:pt x="15459" y="65233"/>
                </a:lnTo>
                <a:lnTo>
                  <a:pt x="12954" y="55923"/>
                </a:lnTo>
                <a:lnTo>
                  <a:pt x="10950" y="53306"/>
                </a:lnTo>
                <a:lnTo>
                  <a:pt x="4902" y="47873"/>
                </a:lnTo>
                <a:lnTo>
                  <a:pt x="0" y="39591"/>
                </a:lnTo>
                <a:lnTo>
                  <a:pt x="3330" y="27182"/>
                </a:lnTo>
                <a:lnTo>
                  <a:pt x="7394" y="20820"/>
                </a:lnTo>
                <a:lnTo>
                  <a:pt x="12474" y="11968"/>
                </a:lnTo>
                <a:lnTo>
                  <a:pt x="18366" y="7993"/>
                </a:lnTo>
                <a:lnTo>
                  <a:pt x="29041" y="1519"/>
                </a:lnTo>
                <a:lnTo>
                  <a:pt x="34434" y="0"/>
                </a:lnTo>
                <a:lnTo>
                  <a:pt x="36046" y="2278"/>
                </a:lnTo>
                <a:lnTo>
                  <a:pt x="35375" y="7196"/>
                </a:lnTo>
                <a:lnTo>
                  <a:pt x="33919" y="13598"/>
                </a:lnTo>
                <a:lnTo>
                  <a:pt x="33176" y="20327"/>
                </a:lnTo>
                <a:lnTo>
                  <a:pt x="34646" y="26225"/>
                </a:lnTo>
                <a:lnTo>
                  <a:pt x="34876" y="26585"/>
                </a:lnTo>
                <a:lnTo>
                  <a:pt x="37150" y="29951"/>
                </a:lnTo>
                <a:lnTo>
                  <a:pt x="41125" y="28579"/>
                </a:lnTo>
                <a:lnTo>
                  <a:pt x="43957" y="26674"/>
                </a:lnTo>
                <a:lnTo>
                  <a:pt x="51679" y="23918"/>
                </a:lnTo>
                <a:lnTo>
                  <a:pt x="55868" y="26873"/>
                </a:lnTo>
                <a:lnTo>
                  <a:pt x="54943" y="34212"/>
                </a:lnTo>
                <a:lnTo>
                  <a:pt x="47318" y="44605"/>
                </a:lnTo>
                <a:lnTo>
                  <a:pt x="44554" y="47197"/>
                </a:lnTo>
                <a:lnTo>
                  <a:pt x="43183" y="56014"/>
                </a:lnTo>
                <a:lnTo>
                  <a:pt x="49615" y="66141"/>
                </a:lnTo>
                <a:lnTo>
                  <a:pt x="50345" y="67200"/>
                </a:lnTo>
                <a:lnTo>
                  <a:pt x="57984" y="77887"/>
                </a:lnTo>
                <a:lnTo>
                  <a:pt x="63977" y="89050"/>
                </a:lnTo>
                <a:lnTo>
                  <a:pt x="65077" y="93667"/>
                </a:lnTo>
                <a:lnTo>
                  <a:pt x="9692" y="1004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673853" y="4143485"/>
            <a:ext cx="6184" cy="8039"/>
          </a:xfrm>
          <a:custGeom>
            <a:avLst/>
            <a:gdLst/>
            <a:ahLst/>
            <a:cxnLst/>
            <a:rect l="l" t="t" r="r" b="b"/>
            <a:pathLst>
              <a:path w="6184" h="8039">
                <a:moveTo>
                  <a:pt x="0" y="0"/>
                </a:moveTo>
                <a:lnTo>
                  <a:pt x="1816" y="2794"/>
                </a:lnTo>
                <a:lnTo>
                  <a:pt x="4406" y="5562"/>
                </a:lnTo>
                <a:lnTo>
                  <a:pt x="6184" y="80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686300" y="4129515"/>
            <a:ext cx="2463" cy="11963"/>
          </a:xfrm>
          <a:custGeom>
            <a:avLst/>
            <a:gdLst/>
            <a:ahLst/>
            <a:cxnLst/>
            <a:rect l="l" t="t" r="r" b="b"/>
            <a:pathLst>
              <a:path w="2463" h="11963">
                <a:moveTo>
                  <a:pt x="406" y="0"/>
                </a:moveTo>
                <a:lnTo>
                  <a:pt x="0" y="3975"/>
                </a:lnTo>
                <a:lnTo>
                  <a:pt x="749" y="8381"/>
                </a:lnTo>
                <a:lnTo>
                  <a:pt x="2463" y="119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877934" y="5794553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4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852980" y="5794553"/>
            <a:ext cx="49911" cy="777875"/>
          </a:xfrm>
          <a:custGeom>
            <a:avLst/>
            <a:gdLst/>
            <a:ahLst/>
            <a:cxnLst/>
            <a:rect l="l" t="t" r="r" b="b"/>
            <a:pathLst>
              <a:path w="49911" h="777874">
                <a:moveTo>
                  <a:pt x="49911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11" y="0"/>
                </a:lnTo>
                <a:lnTo>
                  <a:pt x="49911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892384" y="6540211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0" y="25603"/>
                </a:lnTo>
                <a:lnTo>
                  <a:pt x="1012774" y="153593"/>
                </a:lnTo>
                <a:lnTo>
                  <a:pt x="1012774" y="128003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892384" y="6540211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1012774" y="128003"/>
                </a:lnTo>
                <a:lnTo>
                  <a:pt x="1012774" y="153593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473808" y="5794782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448853" y="5794782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473808" y="4925391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448853" y="4925391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877934" y="5016678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852980" y="5016678"/>
            <a:ext cx="49911" cy="777875"/>
          </a:xfrm>
          <a:custGeom>
            <a:avLst/>
            <a:gdLst/>
            <a:ahLst/>
            <a:cxnLst/>
            <a:rect l="l" t="t" r="r" b="b"/>
            <a:pathLst>
              <a:path w="49911" h="777875">
                <a:moveTo>
                  <a:pt x="49911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11" y="0"/>
                </a:lnTo>
                <a:lnTo>
                  <a:pt x="49911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498762" y="6523518"/>
            <a:ext cx="378358" cy="94843"/>
          </a:xfrm>
          <a:custGeom>
            <a:avLst/>
            <a:gdLst/>
            <a:ahLst/>
            <a:cxnLst/>
            <a:rect l="l" t="t" r="r" b="b"/>
            <a:pathLst>
              <a:path w="378358" h="94843">
                <a:moveTo>
                  <a:pt x="378358" y="0"/>
                </a:moveTo>
                <a:lnTo>
                  <a:pt x="0" y="74650"/>
                </a:lnTo>
                <a:lnTo>
                  <a:pt x="0" y="94843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498762" y="6523518"/>
            <a:ext cx="378358" cy="94843"/>
          </a:xfrm>
          <a:custGeom>
            <a:avLst/>
            <a:gdLst/>
            <a:ahLst/>
            <a:cxnLst/>
            <a:rect l="l" t="t" r="r" b="b"/>
            <a:pathLst>
              <a:path w="378358" h="94843">
                <a:moveTo>
                  <a:pt x="378358" y="0"/>
                </a:moveTo>
                <a:lnTo>
                  <a:pt x="0" y="74650"/>
                </a:lnTo>
                <a:lnTo>
                  <a:pt x="0" y="94843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498762" y="6425294"/>
            <a:ext cx="378358" cy="84670"/>
          </a:xfrm>
          <a:custGeom>
            <a:avLst/>
            <a:gdLst/>
            <a:ahLst/>
            <a:cxnLst/>
            <a:rect l="l" t="t" r="r" b="b"/>
            <a:pathLst>
              <a:path w="378358" h="84670">
                <a:moveTo>
                  <a:pt x="378358" y="18097"/>
                </a:moveTo>
                <a:lnTo>
                  <a:pt x="378358" y="0"/>
                </a:lnTo>
                <a:lnTo>
                  <a:pt x="0" y="64465"/>
                </a:lnTo>
                <a:lnTo>
                  <a:pt x="0" y="84670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498762" y="6425294"/>
            <a:ext cx="378358" cy="84670"/>
          </a:xfrm>
          <a:custGeom>
            <a:avLst/>
            <a:gdLst/>
            <a:ahLst/>
            <a:cxnLst/>
            <a:rect l="l" t="t" r="r" b="b"/>
            <a:pathLst>
              <a:path w="378358" h="84670">
                <a:moveTo>
                  <a:pt x="378358" y="18097"/>
                </a:moveTo>
                <a:lnTo>
                  <a:pt x="378358" y="0"/>
                </a:lnTo>
                <a:lnTo>
                  <a:pt x="0" y="64465"/>
                </a:lnTo>
                <a:lnTo>
                  <a:pt x="0" y="84670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498762" y="6327074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92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498762" y="6327074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92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498770" y="6228868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498770" y="6228868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498762" y="6130634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498762" y="6130634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498762" y="6032415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498762" y="6032415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498762" y="5934195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498762" y="5934195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498770" y="5835594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498770" y="5835594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498770" y="5731549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98770" y="5731549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498770" y="5623092"/>
            <a:ext cx="378358" cy="35102"/>
          </a:xfrm>
          <a:custGeom>
            <a:avLst/>
            <a:gdLst/>
            <a:ahLst/>
            <a:cxnLst/>
            <a:rect l="l" t="t" r="r" b="b"/>
            <a:pathLst>
              <a:path w="378358" h="35102">
                <a:moveTo>
                  <a:pt x="378358" y="35102"/>
                </a:moveTo>
                <a:lnTo>
                  <a:pt x="378358" y="17005"/>
                </a:lnTo>
                <a:lnTo>
                  <a:pt x="0" y="0"/>
                </a:lnTo>
                <a:lnTo>
                  <a:pt x="0" y="20192"/>
                </a:lnTo>
                <a:lnTo>
                  <a:pt x="378358" y="351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498770" y="5623092"/>
            <a:ext cx="378358" cy="35102"/>
          </a:xfrm>
          <a:custGeom>
            <a:avLst/>
            <a:gdLst/>
            <a:ahLst/>
            <a:cxnLst/>
            <a:rect l="l" t="t" r="r" b="b"/>
            <a:pathLst>
              <a:path w="378358" h="35102">
                <a:moveTo>
                  <a:pt x="378358" y="35102"/>
                </a:moveTo>
                <a:lnTo>
                  <a:pt x="378358" y="17005"/>
                </a:lnTo>
                <a:lnTo>
                  <a:pt x="0" y="0"/>
                </a:lnTo>
                <a:lnTo>
                  <a:pt x="0" y="20192"/>
                </a:lnTo>
                <a:lnTo>
                  <a:pt x="378358" y="351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498770" y="5514619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498770" y="5514619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498770" y="5406157"/>
            <a:ext cx="378358" cy="55486"/>
          </a:xfrm>
          <a:custGeom>
            <a:avLst/>
            <a:gdLst/>
            <a:ahLst/>
            <a:cxnLst/>
            <a:rect l="l" t="t" r="r" b="b"/>
            <a:pathLst>
              <a:path w="378358" h="55486">
                <a:moveTo>
                  <a:pt x="378358" y="55486"/>
                </a:moveTo>
                <a:lnTo>
                  <a:pt x="378358" y="37388"/>
                </a:lnTo>
                <a:lnTo>
                  <a:pt x="0" y="0"/>
                </a:lnTo>
                <a:lnTo>
                  <a:pt x="0" y="20218"/>
                </a:lnTo>
                <a:lnTo>
                  <a:pt x="378358" y="554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98770" y="5406157"/>
            <a:ext cx="378358" cy="55486"/>
          </a:xfrm>
          <a:custGeom>
            <a:avLst/>
            <a:gdLst/>
            <a:ahLst/>
            <a:cxnLst/>
            <a:rect l="l" t="t" r="r" b="b"/>
            <a:pathLst>
              <a:path w="378358" h="55486">
                <a:moveTo>
                  <a:pt x="378358" y="55486"/>
                </a:moveTo>
                <a:lnTo>
                  <a:pt x="378358" y="37388"/>
                </a:lnTo>
                <a:lnTo>
                  <a:pt x="0" y="0"/>
                </a:lnTo>
                <a:lnTo>
                  <a:pt x="0" y="20218"/>
                </a:lnTo>
                <a:lnTo>
                  <a:pt x="378358" y="55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498770" y="5297709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8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498770" y="5297709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8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498762" y="5188915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498762" y="5188915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498762" y="5080511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498762" y="5080511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498762" y="4972105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498762" y="4972105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892384" y="5588973"/>
            <a:ext cx="1012774" cy="71259"/>
          </a:xfrm>
          <a:custGeom>
            <a:avLst/>
            <a:gdLst/>
            <a:ahLst/>
            <a:cxnLst/>
            <a:rect l="l" t="t" r="r" b="b"/>
            <a:pathLst>
              <a:path w="1012774" h="71259">
                <a:moveTo>
                  <a:pt x="0" y="45656"/>
                </a:moveTo>
                <a:lnTo>
                  <a:pt x="0" y="71259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4565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892384" y="5588973"/>
            <a:ext cx="1012774" cy="71259"/>
          </a:xfrm>
          <a:custGeom>
            <a:avLst/>
            <a:gdLst/>
            <a:ahLst/>
            <a:cxnLst/>
            <a:rect l="l" t="t" r="r" b="b"/>
            <a:pathLst>
              <a:path w="1012774" h="71259">
                <a:moveTo>
                  <a:pt x="0" y="45656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71259"/>
                </a:lnTo>
                <a:lnTo>
                  <a:pt x="0" y="456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892384" y="5834146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0" y="25590"/>
                </a:lnTo>
                <a:lnTo>
                  <a:pt x="1012774" y="601992"/>
                </a:lnTo>
                <a:lnTo>
                  <a:pt x="1012774" y="576402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892384" y="5834146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1012774" y="576402"/>
                </a:lnTo>
                <a:lnTo>
                  <a:pt x="1012774" y="601992"/>
                </a:lnTo>
                <a:lnTo>
                  <a:pt x="0" y="2559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892384" y="5043585"/>
            <a:ext cx="1012774" cy="456793"/>
          </a:xfrm>
          <a:custGeom>
            <a:avLst/>
            <a:gdLst/>
            <a:ahLst/>
            <a:cxnLst/>
            <a:rect l="l" t="t" r="r" b="b"/>
            <a:pathLst>
              <a:path w="1012774" h="456793">
                <a:moveTo>
                  <a:pt x="0" y="0"/>
                </a:moveTo>
                <a:lnTo>
                  <a:pt x="0" y="25603"/>
                </a:lnTo>
                <a:lnTo>
                  <a:pt x="1012774" y="456793"/>
                </a:lnTo>
                <a:lnTo>
                  <a:pt x="1012774" y="43119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892384" y="5043585"/>
            <a:ext cx="1012774" cy="456793"/>
          </a:xfrm>
          <a:custGeom>
            <a:avLst/>
            <a:gdLst/>
            <a:ahLst/>
            <a:cxnLst/>
            <a:rect l="l" t="t" r="r" b="b"/>
            <a:pathLst>
              <a:path w="1012774" h="456793">
                <a:moveTo>
                  <a:pt x="0" y="0"/>
                </a:moveTo>
                <a:lnTo>
                  <a:pt x="1012774" y="431190"/>
                </a:lnTo>
                <a:lnTo>
                  <a:pt x="1012774" y="456793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892384" y="5351059"/>
            <a:ext cx="1012774" cy="112763"/>
          </a:xfrm>
          <a:custGeom>
            <a:avLst/>
            <a:gdLst/>
            <a:ahLst/>
            <a:cxnLst/>
            <a:rect l="l" t="t" r="r" b="b"/>
            <a:pathLst>
              <a:path w="1012774" h="112763">
                <a:moveTo>
                  <a:pt x="0" y="87172"/>
                </a:moveTo>
                <a:lnTo>
                  <a:pt x="0" y="112763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871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892384" y="5351059"/>
            <a:ext cx="1012774" cy="112763"/>
          </a:xfrm>
          <a:custGeom>
            <a:avLst/>
            <a:gdLst/>
            <a:ahLst/>
            <a:cxnLst/>
            <a:rect l="l" t="t" r="r" b="b"/>
            <a:pathLst>
              <a:path w="1012774" h="112763">
                <a:moveTo>
                  <a:pt x="0" y="87172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112763"/>
                </a:lnTo>
                <a:lnTo>
                  <a:pt x="0" y="871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838037" y="6608357"/>
            <a:ext cx="81711" cy="81699"/>
          </a:xfrm>
          <a:custGeom>
            <a:avLst/>
            <a:gdLst/>
            <a:ahLst/>
            <a:cxnLst/>
            <a:rect l="l" t="t" r="r" b="b"/>
            <a:pathLst>
              <a:path w="81711" h="81699">
                <a:moveTo>
                  <a:pt x="81711" y="40843"/>
                </a:moveTo>
                <a:lnTo>
                  <a:pt x="80937" y="32890"/>
                </a:lnTo>
                <a:lnTo>
                  <a:pt x="75904" y="19841"/>
                </a:lnTo>
                <a:lnTo>
                  <a:pt x="66950" y="9414"/>
                </a:lnTo>
                <a:lnTo>
                  <a:pt x="54970" y="2502"/>
                </a:lnTo>
                <a:lnTo>
                  <a:pt x="40855" y="0"/>
                </a:lnTo>
                <a:lnTo>
                  <a:pt x="32898" y="774"/>
                </a:lnTo>
                <a:lnTo>
                  <a:pt x="19845" y="5807"/>
                </a:lnTo>
                <a:lnTo>
                  <a:pt x="9415" y="14758"/>
                </a:lnTo>
                <a:lnTo>
                  <a:pt x="2502" y="26735"/>
                </a:lnTo>
                <a:lnTo>
                  <a:pt x="0" y="40843"/>
                </a:lnTo>
                <a:lnTo>
                  <a:pt x="775" y="48808"/>
                </a:lnTo>
                <a:lnTo>
                  <a:pt x="5810" y="61859"/>
                </a:lnTo>
                <a:lnTo>
                  <a:pt x="14764" y="72286"/>
                </a:lnTo>
                <a:lnTo>
                  <a:pt x="26743" y="79197"/>
                </a:lnTo>
                <a:lnTo>
                  <a:pt x="40855" y="81699"/>
                </a:lnTo>
                <a:lnTo>
                  <a:pt x="48821" y="80923"/>
                </a:lnTo>
                <a:lnTo>
                  <a:pt x="61872" y="75888"/>
                </a:lnTo>
                <a:lnTo>
                  <a:pt x="72299" y="66934"/>
                </a:lnTo>
                <a:lnTo>
                  <a:pt x="79209" y="54955"/>
                </a:lnTo>
                <a:lnTo>
                  <a:pt x="81711" y="408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838037" y="6608357"/>
            <a:ext cx="81711" cy="81699"/>
          </a:xfrm>
          <a:custGeom>
            <a:avLst/>
            <a:gdLst/>
            <a:ahLst/>
            <a:cxnLst/>
            <a:rect l="l" t="t" r="r" b="b"/>
            <a:pathLst>
              <a:path w="81711" h="81699">
                <a:moveTo>
                  <a:pt x="81711" y="40843"/>
                </a:moveTo>
                <a:lnTo>
                  <a:pt x="79209" y="54955"/>
                </a:lnTo>
                <a:lnTo>
                  <a:pt x="72299" y="66934"/>
                </a:lnTo>
                <a:lnTo>
                  <a:pt x="61872" y="75888"/>
                </a:lnTo>
                <a:lnTo>
                  <a:pt x="48821" y="80923"/>
                </a:lnTo>
                <a:lnTo>
                  <a:pt x="40855" y="81699"/>
                </a:lnTo>
                <a:lnTo>
                  <a:pt x="26743" y="79197"/>
                </a:lnTo>
                <a:lnTo>
                  <a:pt x="14764" y="72286"/>
                </a:lnTo>
                <a:lnTo>
                  <a:pt x="5810" y="61859"/>
                </a:lnTo>
                <a:lnTo>
                  <a:pt x="775" y="48808"/>
                </a:lnTo>
                <a:lnTo>
                  <a:pt x="0" y="40843"/>
                </a:lnTo>
                <a:lnTo>
                  <a:pt x="2502" y="26735"/>
                </a:lnTo>
                <a:lnTo>
                  <a:pt x="9415" y="14758"/>
                </a:lnTo>
                <a:lnTo>
                  <a:pt x="19845" y="5807"/>
                </a:lnTo>
                <a:lnTo>
                  <a:pt x="32898" y="774"/>
                </a:lnTo>
                <a:lnTo>
                  <a:pt x="40855" y="0"/>
                </a:lnTo>
                <a:lnTo>
                  <a:pt x="54970" y="2502"/>
                </a:lnTo>
                <a:lnTo>
                  <a:pt x="66950" y="9414"/>
                </a:lnTo>
                <a:lnTo>
                  <a:pt x="75904" y="19841"/>
                </a:lnTo>
                <a:lnTo>
                  <a:pt x="80937" y="32890"/>
                </a:lnTo>
                <a:lnTo>
                  <a:pt x="81711" y="40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835271" y="6599428"/>
            <a:ext cx="81445" cy="68186"/>
          </a:xfrm>
          <a:custGeom>
            <a:avLst/>
            <a:gdLst/>
            <a:ahLst/>
            <a:cxnLst/>
            <a:rect l="l" t="t" r="r" b="b"/>
            <a:pathLst>
              <a:path w="81445" h="68186">
                <a:moveTo>
                  <a:pt x="30372" y="62547"/>
                </a:move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34150"/>
                </a:lnTo>
                <a:lnTo>
                  <a:pt x="80708" y="15481"/>
                </a:lnTo>
                <a:lnTo>
                  <a:pt x="80708" y="8928"/>
                </a:lnTo>
                <a:lnTo>
                  <a:pt x="81445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457" y="0"/>
                </a:lnTo>
                <a:lnTo>
                  <a:pt x="0" y="5981"/>
                </a:lnTo>
                <a:lnTo>
                  <a:pt x="0" y="32130"/>
                </a:lnTo>
                <a:lnTo>
                  <a:pt x="16395" y="32130"/>
                </a:lnTo>
                <a:lnTo>
                  <a:pt x="25222" y="35407"/>
                </a:lnTo>
                <a:lnTo>
                  <a:pt x="25222" y="49771"/>
                </a:lnTo>
                <a:lnTo>
                  <a:pt x="30372" y="62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835271" y="6599428"/>
            <a:ext cx="81445" cy="68186"/>
          </a:xfrm>
          <a:custGeom>
            <a:avLst/>
            <a:gdLst/>
            <a:ahLst/>
            <a:cxnLst/>
            <a:rect l="l" t="t" r="r" b="b"/>
            <a:pathLst>
              <a:path w="81445" h="68186">
                <a:moveTo>
                  <a:pt x="25222" y="49771"/>
                </a:moveTo>
                <a:lnTo>
                  <a:pt x="30372" y="62547"/>
                </a:ln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49771"/>
                </a:lnTo>
                <a:lnTo>
                  <a:pt x="62039" y="34150"/>
                </a:lnTo>
                <a:lnTo>
                  <a:pt x="80708" y="15481"/>
                </a:lnTo>
                <a:lnTo>
                  <a:pt x="80708" y="8928"/>
                </a:lnTo>
                <a:lnTo>
                  <a:pt x="81445" y="457"/>
                </a:lnTo>
                <a:lnTo>
                  <a:pt x="63931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9123" y="20"/>
                </a:lnTo>
                <a:lnTo>
                  <a:pt x="5765" y="0"/>
                </a:lnTo>
                <a:lnTo>
                  <a:pt x="457" y="0"/>
                </a:lnTo>
                <a:lnTo>
                  <a:pt x="0" y="5981"/>
                </a:lnTo>
                <a:lnTo>
                  <a:pt x="0" y="7988"/>
                </a:lnTo>
                <a:lnTo>
                  <a:pt x="0" y="27584"/>
                </a:lnTo>
                <a:lnTo>
                  <a:pt x="0" y="32130"/>
                </a:lnTo>
                <a:lnTo>
                  <a:pt x="6222" y="32130"/>
                </a:lnTo>
                <a:lnTo>
                  <a:pt x="11315" y="32130"/>
                </a:lnTo>
                <a:lnTo>
                  <a:pt x="16395" y="32130"/>
                </a:lnTo>
                <a:lnTo>
                  <a:pt x="25222" y="35407"/>
                </a:lnTo>
                <a:lnTo>
                  <a:pt x="25222" y="49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847844" y="6591745"/>
            <a:ext cx="58775" cy="22440"/>
          </a:xfrm>
          <a:custGeom>
            <a:avLst/>
            <a:gdLst/>
            <a:ahLst/>
            <a:cxnLst/>
            <a:rect l="l" t="t" r="r" b="b"/>
            <a:pathLst>
              <a:path w="58775" h="22440">
                <a:moveTo>
                  <a:pt x="58775" y="11214"/>
                </a:moveTo>
                <a:lnTo>
                  <a:pt x="57390" y="7798"/>
                </a:lnTo>
                <a:lnTo>
                  <a:pt x="46894" y="2202"/>
                </a:lnTo>
                <a:lnTo>
                  <a:pt x="29400" y="0"/>
                </a:lnTo>
                <a:lnTo>
                  <a:pt x="20426" y="531"/>
                </a:lnTo>
                <a:lnTo>
                  <a:pt x="5771" y="4539"/>
                </a:lnTo>
                <a:lnTo>
                  <a:pt x="0" y="11214"/>
                </a:lnTo>
                <a:lnTo>
                  <a:pt x="1397" y="14647"/>
                </a:lnTo>
                <a:lnTo>
                  <a:pt x="11910" y="20241"/>
                </a:lnTo>
                <a:lnTo>
                  <a:pt x="29400" y="22440"/>
                </a:lnTo>
                <a:lnTo>
                  <a:pt x="38350" y="21911"/>
                </a:lnTo>
                <a:lnTo>
                  <a:pt x="53006" y="17902"/>
                </a:lnTo>
                <a:lnTo>
                  <a:pt x="58775" y="112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847844" y="6591745"/>
            <a:ext cx="58775" cy="22440"/>
          </a:xfrm>
          <a:custGeom>
            <a:avLst/>
            <a:gdLst/>
            <a:ahLst/>
            <a:cxnLst/>
            <a:rect l="l" t="t" r="r" b="b"/>
            <a:pathLst>
              <a:path w="58775" h="22440">
                <a:moveTo>
                  <a:pt x="58775" y="11214"/>
                </a:moveTo>
                <a:lnTo>
                  <a:pt x="53006" y="17902"/>
                </a:lnTo>
                <a:lnTo>
                  <a:pt x="38350" y="21911"/>
                </a:lnTo>
                <a:lnTo>
                  <a:pt x="29400" y="22440"/>
                </a:lnTo>
                <a:lnTo>
                  <a:pt x="11910" y="20241"/>
                </a:lnTo>
                <a:lnTo>
                  <a:pt x="1397" y="14647"/>
                </a:lnTo>
                <a:lnTo>
                  <a:pt x="0" y="11214"/>
                </a:lnTo>
                <a:lnTo>
                  <a:pt x="5771" y="4539"/>
                </a:lnTo>
                <a:lnTo>
                  <a:pt x="20426" y="531"/>
                </a:lnTo>
                <a:lnTo>
                  <a:pt x="29400" y="0"/>
                </a:lnTo>
                <a:lnTo>
                  <a:pt x="46894" y="2202"/>
                </a:lnTo>
                <a:lnTo>
                  <a:pt x="57390" y="7798"/>
                </a:lnTo>
                <a:lnTo>
                  <a:pt x="58775" y="112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859070" y="6590080"/>
            <a:ext cx="36322" cy="12052"/>
          </a:xfrm>
          <a:custGeom>
            <a:avLst/>
            <a:gdLst/>
            <a:ahLst/>
            <a:cxnLst/>
            <a:rect l="l" t="t" r="r" b="b"/>
            <a:pathLst>
              <a:path w="36322" h="12052">
                <a:moveTo>
                  <a:pt x="36322" y="6032"/>
                </a:moveTo>
                <a:lnTo>
                  <a:pt x="36322" y="2705"/>
                </a:lnTo>
                <a:lnTo>
                  <a:pt x="28181" y="0"/>
                </a:lnTo>
                <a:lnTo>
                  <a:pt x="8128" y="0"/>
                </a:lnTo>
                <a:lnTo>
                  <a:pt x="0" y="2705"/>
                </a:lnTo>
                <a:lnTo>
                  <a:pt x="0" y="9359"/>
                </a:lnTo>
                <a:lnTo>
                  <a:pt x="8128" y="12052"/>
                </a:lnTo>
                <a:lnTo>
                  <a:pt x="28181" y="12052"/>
                </a:lnTo>
                <a:lnTo>
                  <a:pt x="36322" y="9359"/>
                </a:lnTo>
                <a:lnTo>
                  <a:pt x="36322" y="60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859070" y="6590080"/>
            <a:ext cx="36322" cy="12052"/>
          </a:xfrm>
          <a:custGeom>
            <a:avLst/>
            <a:gdLst/>
            <a:ahLst/>
            <a:cxnLst/>
            <a:rect l="l" t="t" r="r" b="b"/>
            <a:pathLst>
              <a:path w="36322" h="12052">
                <a:moveTo>
                  <a:pt x="36322" y="6032"/>
                </a:moveTo>
                <a:lnTo>
                  <a:pt x="36322" y="9359"/>
                </a:lnTo>
                <a:lnTo>
                  <a:pt x="28181" y="12052"/>
                </a:lnTo>
                <a:lnTo>
                  <a:pt x="18173" y="12052"/>
                </a:lnTo>
                <a:lnTo>
                  <a:pt x="8128" y="12052"/>
                </a:lnTo>
                <a:lnTo>
                  <a:pt x="0" y="9359"/>
                </a:lnTo>
                <a:lnTo>
                  <a:pt x="0" y="6032"/>
                </a:lnTo>
                <a:lnTo>
                  <a:pt x="0" y="2705"/>
                </a:lnTo>
                <a:lnTo>
                  <a:pt x="8128" y="0"/>
                </a:lnTo>
                <a:lnTo>
                  <a:pt x="18173" y="0"/>
                </a:lnTo>
                <a:lnTo>
                  <a:pt x="28181" y="0"/>
                </a:lnTo>
                <a:lnTo>
                  <a:pt x="36322" y="2705"/>
                </a:lnTo>
                <a:lnTo>
                  <a:pt x="36322" y="60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864758" y="6572425"/>
            <a:ext cx="24968" cy="26162"/>
          </a:xfrm>
          <a:custGeom>
            <a:avLst/>
            <a:gdLst/>
            <a:ahLst/>
            <a:cxnLst/>
            <a:rect l="l" t="t" r="r" b="b"/>
            <a:pathLst>
              <a:path w="24968" h="26161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0" y="24307"/>
                </a:lnTo>
                <a:lnTo>
                  <a:pt x="5575" y="26162"/>
                </a:lnTo>
                <a:lnTo>
                  <a:pt x="19367" y="26162"/>
                </a:lnTo>
                <a:lnTo>
                  <a:pt x="24968" y="24307"/>
                </a:lnTo>
                <a:lnTo>
                  <a:pt x="24968" y="21082"/>
                </a:lnTo>
                <a:lnTo>
                  <a:pt x="22428" y="195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864758" y="6572425"/>
            <a:ext cx="24968" cy="26162"/>
          </a:xfrm>
          <a:custGeom>
            <a:avLst/>
            <a:gdLst/>
            <a:ahLst/>
            <a:cxnLst/>
            <a:rect l="l" t="t" r="r" b="b"/>
            <a:pathLst>
              <a:path w="24968" h="26161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939" y="20231"/>
                </a:lnTo>
                <a:lnTo>
                  <a:pt x="0" y="21082"/>
                </a:lnTo>
                <a:lnTo>
                  <a:pt x="0" y="22009"/>
                </a:lnTo>
                <a:lnTo>
                  <a:pt x="0" y="24307"/>
                </a:lnTo>
                <a:lnTo>
                  <a:pt x="5575" y="26162"/>
                </a:lnTo>
                <a:lnTo>
                  <a:pt x="12484" y="26162"/>
                </a:lnTo>
                <a:lnTo>
                  <a:pt x="19367" y="26162"/>
                </a:lnTo>
                <a:lnTo>
                  <a:pt x="24968" y="24307"/>
                </a:lnTo>
                <a:lnTo>
                  <a:pt x="24968" y="22009"/>
                </a:lnTo>
                <a:lnTo>
                  <a:pt x="24968" y="21082"/>
                </a:lnTo>
                <a:lnTo>
                  <a:pt x="24003" y="20231"/>
                </a:lnTo>
                <a:lnTo>
                  <a:pt x="22428" y="19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868548" y="6638862"/>
            <a:ext cx="20688" cy="20675"/>
          </a:xfrm>
          <a:custGeom>
            <a:avLst/>
            <a:gdLst/>
            <a:ahLst/>
            <a:cxnLst/>
            <a:rect l="l" t="t" r="r" b="b"/>
            <a:pathLst>
              <a:path w="20688" h="20675">
                <a:moveTo>
                  <a:pt x="20688" y="10337"/>
                </a:moveTo>
                <a:lnTo>
                  <a:pt x="20688" y="4635"/>
                </a:lnTo>
                <a:lnTo>
                  <a:pt x="16065" y="0"/>
                </a:lnTo>
                <a:lnTo>
                  <a:pt x="4648" y="0"/>
                </a:lnTo>
                <a:lnTo>
                  <a:pt x="0" y="4635"/>
                </a:lnTo>
                <a:lnTo>
                  <a:pt x="0" y="16052"/>
                </a:lnTo>
                <a:lnTo>
                  <a:pt x="4648" y="20675"/>
                </a:lnTo>
                <a:lnTo>
                  <a:pt x="16065" y="20675"/>
                </a:lnTo>
                <a:lnTo>
                  <a:pt x="20688" y="16052"/>
                </a:lnTo>
                <a:lnTo>
                  <a:pt x="20688" y="103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868548" y="6638862"/>
            <a:ext cx="20688" cy="20675"/>
          </a:xfrm>
          <a:custGeom>
            <a:avLst/>
            <a:gdLst/>
            <a:ahLst/>
            <a:cxnLst/>
            <a:rect l="l" t="t" r="r" b="b"/>
            <a:pathLst>
              <a:path w="20688" h="20675">
                <a:moveTo>
                  <a:pt x="20688" y="10337"/>
                </a:moveTo>
                <a:lnTo>
                  <a:pt x="20688" y="16052"/>
                </a:lnTo>
                <a:lnTo>
                  <a:pt x="16065" y="20675"/>
                </a:lnTo>
                <a:lnTo>
                  <a:pt x="10350" y="20675"/>
                </a:lnTo>
                <a:lnTo>
                  <a:pt x="4648" y="20675"/>
                </a:lnTo>
                <a:lnTo>
                  <a:pt x="0" y="16052"/>
                </a:lnTo>
                <a:lnTo>
                  <a:pt x="0" y="10337"/>
                </a:lnTo>
                <a:lnTo>
                  <a:pt x="0" y="4635"/>
                </a:lnTo>
                <a:lnTo>
                  <a:pt x="4648" y="0"/>
                </a:lnTo>
                <a:lnTo>
                  <a:pt x="10350" y="0"/>
                </a:lnTo>
                <a:lnTo>
                  <a:pt x="16065" y="0"/>
                </a:lnTo>
                <a:lnTo>
                  <a:pt x="20688" y="4635"/>
                </a:lnTo>
                <a:lnTo>
                  <a:pt x="20688" y="103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796098" y="6610125"/>
            <a:ext cx="39171" cy="47330"/>
          </a:xfrm>
          <a:custGeom>
            <a:avLst/>
            <a:gdLst/>
            <a:ahLst/>
            <a:cxnLst/>
            <a:rect l="l" t="t" r="r" b="b"/>
            <a:pathLst>
              <a:path w="39171" h="47330">
                <a:moveTo>
                  <a:pt x="3646" y="47330"/>
                </a:moveTo>
                <a:lnTo>
                  <a:pt x="10431" y="46901"/>
                </a:lnTo>
                <a:lnTo>
                  <a:pt x="11306" y="46023"/>
                </a:lnTo>
                <a:lnTo>
                  <a:pt x="15406" y="41916"/>
                </a:lnTo>
                <a:lnTo>
                  <a:pt x="22942" y="34378"/>
                </a:lnTo>
                <a:lnTo>
                  <a:pt x="39171" y="18148"/>
                </a:lnTo>
                <a:lnTo>
                  <a:pt x="39171" y="0"/>
                </a:lnTo>
                <a:lnTo>
                  <a:pt x="35487" y="3447"/>
                </a:lnTo>
                <a:lnTo>
                  <a:pt x="25281" y="13038"/>
                </a:lnTo>
                <a:lnTo>
                  <a:pt x="13051" y="24634"/>
                </a:lnTo>
                <a:lnTo>
                  <a:pt x="3357" y="34036"/>
                </a:lnTo>
                <a:lnTo>
                  <a:pt x="0" y="40441"/>
                </a:lnTo>
                <a:lnTo>
                  <a:pt x="3646" y="473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96098" y="6610125"/>
            <a:ext cx="39171" cy="47330"/>
          </a:xfrm>
          <a:custGeom>
            <a:avLst/>
            <a:gdLst/>
            <a:ahLst/>
            <a:cxnLst/>
            <a:rect l="l" t="t" r="r" b="b"/>
            <a:pathLst>
              <a:path w="39171" h="47330">
                <a:moveTo>
                  <a:pt x="39171" y="18148"/>
                </a:moveTo>
                <a:lnTo>
                  <a:pt x="22942" y="34378"/>
                </a:lnTo>
                <a:lnTo>
                  <a:pt x="15406" y="41916"/>
                </a:lnTo>
                <a:lnTo>
                  <a:pt x="11306" y="46023"/>
                </a:lnTo>
                <a:lnTo>
                  <a:pt x="10431" y="46901"/>
                </a:lnTo>
                <a:lnTo>
                  <a:pt x="3646" y="47330"/>
                </a:lnTo>
                <a:lnTo>
                  <a:pt x="0" y="40441"/>
                </a:lnTo>
                <a:lnTo>
                  <a:pt x="3357" y="34036"/>
                </a:lnTo>
                <a:lnTo>
                  <a:pt x="13051" y="24634"/>
                </a:lnTo>
                <a:lnTo>
                  <a:pt x="25281" y="13038"/>
                </a:lnTo>
                <a:lnTo>
                  <a:pt x="35487" y="3447"/>
                </a:lnTo>
                <a:lnTo>
                  <a:pt x="39171" y="0"/>
                </a:lnTo>
                <a:lnTo>
                  <a:pt x="39171" y="181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693636" y="4835362"/>
            <a:ext cx="1224483" cy="234746"/>
          </a:xfrm>
          <a:custGeom>
            <a:avLst/>
            <a:gdLst/>
            <a:ahLst/>
            <a:cxnLst/>
            <a:rect l="l" t="t" r="r" b="b"/>
            <a:pathLst>
              <a:path w="1224483" h="234746">
                <a:moveTo>
                  <a:pt x="594956" y="117830"/>
                </a:moveTo>
                <a:lnTo>
                  <a:pt x="0" y="214109"/>
                </a:lnTo>
                <a:lnTo>
                  <a:pt x="191350" y="234746"/>
                </a:lnTo>
                <a:lnTo>
                  <a:pt x="1224483" y="87706"/>
                </a:lnTo>
                <a:lnTo>
                  <a:pt x="1055154" y="43967"/>
                </a:lnTo>
                <a:lnTo>
                  <a:pt x="861161" y="0"/>
                </a:lnTo>
                <a:lnTo>
                  <a:pt x="838327" y="0"/>
                </a:lnTo>
                <a:lnTo>
                  <a:pt x="308076" y="92608"/>
                </a:lnTo>
                <a:lnTo>
                  <a:pt x="594956" y="11783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693636" y="4835362"/>
            <a:ext cx="1224483" cy="234746"/>
          </a:xfrm>
          <a:custGeom>
            <a:avLst/>
            <a:gdLst/>
            <a:ahLst/>
            <a:cxnLst/>
            <a:rect l="l" t="t" r="r" b="b"/>
            <a:pathLst>
              <a:path w="1224483" h="234746">
                <a:moveTo>
                  <a:pt x="0" y="214109"/>
                </a:moveTo>
                <a:lnTo>
                  <a:pt x="594956" y="117830"/>
                </a:lnTo>
                <a:lnTo>
                  <a:pt x="308076" y="92608"/>
                </a:lnTo>
                <a:lnTo>
                  <a:pt x="838327" y="0"/>
                </a:lnTo>
                <a:lnTo>
                  <a:pt x="861161" y="0"/>
                </a:lnTo>
                <a:lnTo>
                  <a:pt x="1055154" y="43967"/>
                </a:lnTo>
                <a:lnTo>
                  <a:pt x="1224483" y="87706"/>
                </a:lnTo>
                <a:lnTo>
                  <a:pt x="191350" y="234746"/>
                </a:lnTo>
                <a:lnTo>
                  <a:pt x="0" y="2141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684956" y="5009620"/>
            <a:ext cx="632345" cy="699465"/>
          </a:xfrm>
          <a:custGeom>
            <a:avLst/>
            <a:gdLst/>
            <a:ahLst/>
            <a:cxnLst/>
            <a:rect l="l" t="t" r="r" b="b"/>
            <a:pathLst>
              <a:path w="632345" h="699465">
                <a:moveTo>
                  <a:pt x="575297" y="699465"/>
                </a:moveTo>
                <a:lnTo>
                  <a:pt x="632345" y="698588"/>
                </a:lnTo>
                <a:lnTo>
                  <a:pt x="66332" y="0"/>
                </a:lnTo>
                <a:lnTo>
                  <a:pt x="0" y="647"/>
                </a:lnTo>
                <a:lnTo>
                  <a:pt x="575297" y="6994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684956" y="5009620"/>
            <a:ext cx="632345" cy="699465"/>
          </a:xfrm>
          <a:custGeom>
            <a:avLst/>
            <a:gdLst/>
            <a:ahLst/>
            <a:cxnLst/>
            <a:rect l="l" t="t" r="r" b="b"/>
            <a:pathLst>
              <a:path w="632345" h="699465">
                <a:moveTo>
                  <a:pt x="575297" y="699465"/>
                </a:moveTo>
                <a:lnTo>
                  <a:pt x="0" y="647"/>
                </a:lnTo>
                <a:lnTo>
                  <a:pt x="66332" y="0"/>
                </a:lnTo>
                <a:lnTo>
                  <a:pt x="632345" y="698588"/>
                </a:lnTo>
                <a:lnTo>
                  <a:pt x="575297" y="6994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51291" y="4998591"/>
            <a:ext cx="580745" cy="709612"/>
          </a:xfrm>
          <a:custGeom>
            <a:avLst/>
            <a:gdLst/>
            <a:ahLst/>
            <a:cxnLst/>
            <a:rect l="l" t="t" r="r" b="b"/>
            <a:pathLst>
              <a:path w="580745" h="709612">
                <a:moveTo>
                  <a:pt x="566013" y="709612"/>
                </a:moveTo>
                <a:lnTo>
                  <a:pt x="580745" y="709383"/>
                </a:lnTo>
                <a:lnTo>
                  <a:pt x="3898" y="0"/>
                </a:lnTo>
                <a:lnTo>
                  <a:pt x="0" y="11023"/>
                </a:lnTo>
                <a:lnTo>
                  <a:pt x="566013" y="709612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751291" y="4998591"/>
            <a:ext cx="580745" cy="709612"/>
          </a:xfrm>
          <a:custGeom>
            <a:avLst/>
            <a:gdLst/>
            <a:ahLst/>
            <a:cxnLst/>
            <a:rect l="l" t="t" r="r" b="b"/>
            <a:pathLst>
              <a:path w="580745" h="709612">
                <a:moveTo>
                  <a:pt x="566013" y="709612"/>
                </a:moveTo>
                <a:lnTo>
                  <a:pt x="0" y="11023"/>
                </a:lnTo>
                <a:lnTo>
                  <a:pt x="3898" y="0"/>
                </a:lnTo>
                <a:lnTo>
                  <a:pt x="580745" y="709383"/>
                </a:lnTo>
                <a:lnTo>
                  <a:pt x="566013" y="7096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516769" y="4962740"/>
            <a:ext cx="238417" cy="60083"/>
          </a:xfrm>
          <a:custGeom>
            <a:avLst/>
            <a:gdLst/>
            <a:ahLst/>
            <a:cxnLst/>
            <a:rect l="l" t="t" r="r" b="b"/>
            <a:pathLst>
              <a:path w="238417" h="60083">
                <a:moveTo>
                  <a:pt x="3695" y="26873"/>
                </a:moveTo>
                <a:lnTo>
                  <a:pt x="176860" y="60083"/>
                </a:lnTo>
                <a:lnTo>
                  <a:pt x="238417" y="53530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35"/>
                </a:lnTo>
                <a:lnTo>
                  <a:pt x="3695" y="2687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516769" y="4962740"/>
            <a:ext cx="238417" cy="60083"/>
          </a:xfrm>
          <a:custGeom>
            <a:avLst/>
            <a:gdLst/>
            <a:ahLst/>
            <a:cxnLst/>
            <a:rect l="l" t="t" r="r" b="b"/>
            <a:pathLst>
              <a:path w="238417" h="60083">
                <a:moveTo>
                  <a:pt x="81762" y="0"/>
                </a:moveTo>
                <a:lnTo>
                  <a:pt x="0" y="13335"/>
                </a:lnTo>
                <a:lnTo>
                  <a:pt x="3695" y="26873"/>
                </a:lnTo>
                <a:lnTo>
                  <a:pt x="176860" y="60083"/>
                </a:lnTo>
                <a:lnTo>
                  <a:pt x="238417" y="53530"/>
                </a:lnTo>
                <a:lnTo>
                  <a:pt x="81686" y="16548"/>
                </a:lnTo>
                <a:lnTo>
                  <a:pt x="817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587449" y="5054019"/>
            <a:ext cx="237896" cy="55664"/>
          </a:xfrm>
          <a:custGeom>
            <a:avLst/>
            <a:gdLst/>
            <a:ahLst/>
            <a:cxnLst/>
            <a:rect l="l" t="t" r="r" b="b"/>
            <a:pathLst>
              <a:path w="237896" h="55664">
                <a:moveTo>
                  <a:pt x="4825" y="26657"/>
                </a:moveTo>
                <a:lnTo>
                  <a:pt x="175386" y="55664"/>
                </a:lnTo>
                <a:lnTo>
                  <a:pt x="237896" y="48742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4825" y="2665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587449" y="5054019"/>
            <a:ext cx="237896" cy="55664"/>
          </a:xfrm>
          <a:custGeom>
            <a:avLst/>
            <a:gdLst/>
            <a:ahLst/>
            <a:cxnLst/>
            <a:rect l="l" t="t" r="r" b="b"/>
            <a:pathLst>
              <a:path w="237896" h="55664">
                <a:moveTo>
                  <a:pt x="237896" y="48742"/>
                </a:move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4825" y="26657"/>
                </a:lnTo>
                <a:lnTo>
                  <a:pt x="175386" y="55664"/>
                </a:lnTo>
                <a:lnTo>
                  <a:pt x="237896" y="487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658130" y="5145299"/>
            <a:ext cx="237375" cy="51244"/>
          </a:xfrm>
          <a:custGeom>
            <a:avLst/>
            <a:gdLst/>
            <a:ahLst/>
            <a:cxnLst/>
            <a:rect l="l" t="t" r="r" b="b"/>
            <a:pathLst>
              <a:path w="237375" h="51244">
                <a:moveTo>
                  <a:pt x="5968" y="26441"/>
                </a:moveTo>
                <a:lnTo>
                  <a:pt x="173913" y="51244"/>
                </a:lnTo>
                <a:lnTo>
                  <a:pt x="237375" y="43954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5968" y="2644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658130" y="5145299"/>
            <a:ext cx="237375" cy="51244"/>
          </a:xfrm>
          <a:custGeom>
            <a:avLst/>
            <a:gdLst/>
            <a:ahLst/>
            <a:cxnLst/>
            <a:rect l="l" t="t" r="r" b="b"/>
            <a:pathLst>
              <a:path w="237375" h="51244">
                <a:moveTo>
                  <a:pt x="237375" y="43954"/>
                </a:move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5968" y="26441"/>
                </a:lnTo>
                <a:lnTo>
                  <a:pt x="173913" y="51244"/>
                </a:lnTo>
                <a:lnTo>
                  <a:pt x="237375" y="439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728815" y="5236594"/>
            <a:ext cx="236842" cy="46799"/>
          </a:xfrm>
          <a:custGeom>
            <a:avLst/>
            <a:gdLst/>
            <a:ahLst/>
            <a:cxnLst/>
            <a:rect l="l" t="t" r="r" b="b"/>
            <a:pathLst>
              <a:path w="236842" h="46799">
                <a:moveTo>
                  <a:pt x="7099" y="26212"/>
                </a:moveTo>
                <a:lnTo>
                  <a:pt x="172427" y="46799"/>
                </a:lnTo>
                <a:lnTo>
                  <a:pt x="236842" y="39154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7099" y="2621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728815" y="5236594"/>
            <a:ext cx="236842" cy="46799"/>
          </a:xfrm>
          <a:custGeom>
            <a:avLst/>
            <a:gdLst/>
            <a:ahLst/>
            <a:cxnLst/>
            <a:rect l="l" t="t" r="r" b="b"/>
            <a:pathLst>
              <a:path w="236842" h="46799">
                <a:moveTo>
                  <a:pt x="236842" y="39154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7099" y="26212"/>
                </a:lnTo>
                <a:lnTo>
                  <a:pt x="172427" y="46799"/>
                </a:lnTo>
                <a:lnTo>
                  <a:pt x="236842" y="39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799495" y="5327874"/>
            <a:ext cx="236321" cy="42379"/>
          </a:xfrm>
          <a:custGeom>
            <a:avLst/>
            <a:gdLst/>
            <a:ahLst/>
            <a:cxnLst/>
            <a:rect l="l" t="t" r="r" b="b"/>
            <a:pathLst>
              <a:path w="236321" h="42379">
                <a:moveTo>
                  <a:pt x="8242" y="25984"/>
                </a:moveTo>
                <a:lnTo>
                  <a:pt x="170954" y="42379"/>
                </a:lnTo>
                <a:lnTo>
                  <a:pt x="236321" y="34366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8242" y="2598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799495" y="5327874"/>
            <a:ext cx="236321" cy="42379"/>
          </a:xfrm>
          <a:custGeom>
            <a:avLst/>
            <a:gdLst/>
            <a:ahLst/>
            <a:cxnLst/>
            <a:rect l="l" t="t" r="r" b="b"/>
            <a:pathLst>
              <a:path w="236321" h="42379">
                <a:moveTo>
                  <a:pt x="236321" y="34366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8242" y="25984"/>
                </a:lnTo>
                <a:lnTo>
                  <a:pt x="170954" y="42379"/>
                </a:lnTo>
                <a:lnTo>
                  <a:pt x="236321" y="343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870172" y="5419154"/>
            <a:ext cx="235788" cy="37960"/>
          </a:xfrm>
          <a:custGeom>
            <a:avLst/>
            <a:gdLst/>
            <a:ahLst/>
            <a:cxnLst/>
            <a:rect l="l" t="t" r="r" b="b"/>
            <a:pathLst>
              <a:path w="235788" h="37960">
                <a:moveTo>
                  <a:pt x="9372" y="25768"/>
                </a:moveTo>
                <a:lnTo>
                  <a:pt x="169468" y="37960"/>
                </a:lnTo>
                <a:lnTo>
                  <a:pt x="235788" y="29578"/>
                </a:lnTo>
                <a:lnTo>
                  <a:pt x="81699" y="16535"/>
                </a:lnTo>
                <a:lnTo>
                  <a:pt x="81762" y="0"/>
                </a:lnTo>
                <a:lnTo>
                  <a:pt x="0" y="13335"/>
                </a:lnTo>
                <a:lnTo>
                  <a:pt x="9372" y="257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870172" y="5419154"/>
            <a:ext cx="235788" cy="37960"/>
          </a:xfrm>
          <a:custGeom>
            <a:avLst/>
            <a:gdLst/>
            <a:ahLst/>
            <a:cxnLst/>
            <a:rect l="l" t="t" r="r" b="b"/>
            <a:pathLst>
              <a:path w="235788" h="37960">
                <a:moveTo>
                  <a:pt x="235788" y="29578"/>
                </a:moveTo>
                <a:lnTo>
                  <a:pt x="81699" y="16535"/>
                </a:lnTo>
                <a:lnTo>
                  <a:pt x="81762" y="0"/>
                </a:lnTo>
                <a:lnTo>
                  <a:pt x="0" y="13335"/>
                </a:lnTo>
                <a:lnTo>
                  <a:pt x="9372" y="25768"/>
                </a:lnTo>
                <a:lnTo>
                  <a:pt x="169468" y="37960"/>
                </a:lnTo>
                <a:lnTo>
                  <a:pt x="235788" y="29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940854" y="5510434"/>
            <a:ext cx="235267" cy="33540"/>
          </a:xfrm>
          <a:custGeom>
            <a:avLst/>
            <a:gdLst/>
            <a:ahLst/>
            <a:cxnLst/>
            <a:rect l="l" t="t" r="r" b="b"/>
            <a:pathLst>
              <a:path w="235267" h="33540">
                <a:moveTo>
                  <a:pt x="10515" y="25552"/>
                </a:moveTo>
                <a:lnTo>
                  <a:pt x="167995" y="33540"/>
                </a:lnTo>
                <a:lnTo>
                  <a:pt x="235267" y="24790"/>
                </a:lnTo>
                <a:lnTo>
                  <a:pt x="81699" y="16548"/>
                </a:lnTo>
                <a:lnTo>
                  <a:pt x="81762" y="0"/>
                </a:lnTo>
                <a:lnTo>
                  <a:pt x="0" y="13335"/>
                </a:lnTo>
                <a:lnTo>
                  <a:pt x="10515" y="2555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940854" y="5510434"/>
            <a:ext cx="235267" cy="33540"/>
          </a:xfrm>
          <a:custGeom>
            <a:avLst/>
            <a:gdLst/>
            <a:ahLst/>
            <a:cxnLst/>
            <a:rect l="l" t="t" r="r" b="b"/>
            <a:pathLst>
              <a:path w="235267" h="33540">
                <a:moveTo>
                  <a:pt x="235267" y="24790"/>
                </a:moveTo>
                <a:lnTo>
                  <a:pt x="81699" y="16548"/>
                </a:lnTo>
                <a:lnTo>
                  <a:pt x="81762" y="0"/>
                </a:lnTo>
                <a:lnTo>
                  <a:pt x="0" y="13335"/>
                </a:lnTo>
                <a:lnTo>
                  <a:pt x="10515" y="25552"/>
                </a:lnTo>
                <a:lnTo>
                  <a:pt x="167995" y="33540"/>
                </a:lnTo>
                <a:lnTo>
                  <a:pt x="235267" y="247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011532" y="5601728"/>
            <a:ext cx="234746" cy="29108"/>
          </a:xfrm>
          <a:custGeom>
            <a:avLst/>
            <a:gdLst/>
            <a:ahLst/>
            <a:cxnLst/>
            <a:rect l="l" t="t" r="r" b="b"/>
            <a:pathLst>
              <a:path w="234746" h="29108">
                <a:moveTo>
                  <a:pt x="11658" y="25311"/>
                </a:moveTo>
                <a:lnTo>
                  <a:pt x="166522" y="29108"/>
                </a:lnTo>
                <a:lnTo>
                  <a:pt x="234746" y="19989"/>
                </a:lnTo>
                <a:lnTo>
                  <a:pt x="81699" y="16535"/>
                </a:lnTo>
                <a:lnTo>
                  <a:pt x="81775" y="0"/>
                </a:lnTo>
                <a:lnTo>
                  <a:pt x="0" y="13322"/>
                </a:lnTo>
                <a:lnTo>
                  <a:pt x="11658" y="2531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011532" y="5601728"/>
            <a:ext cx="234746" cy="29108"/>
          </a:xfrm>
          <a:custGeom>
            <a:avLst/>
            <a:gdLst/>
            <a:ahLst/>
            <a:cxnLst/>
            <a:rect l="l" t="t" r="r" b="b"/>
            <a:pathLst>
              <a:path w="234746" h="29108">
                <a:moveTo>
                  <a:pt x="234746" y="19989"/>
                </a:moveTo>
                <a:lnTo>
                  <a:pt x="81699" y="16535"/>
                </a:lnTo>
                <a:lnTo>
                  <a:pt x="81775" y="0"/>
                </a:lnTo>
                <a:lnTo>
                  <a:pt x="0" y="13322"/>
                </a:lnTo>
                <a:lnTo>
                  <a:pt x="11658" y="25311"/>
                </a:lnTo>
                <a:lnTo>
                  <a:pt x="166522" y="29108"/>
                </a:lnTo>
                <a:lnTo>
                  <a:pt x="234746" y="199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082223" y="5693005"/>
            <a:ext cx="234213" cy="25107"/>
          </a:xfrm>
          <a:custGeom>
            <a:avLst/>
            <a:gdLst/>
            <a:ahLst/>
            <a:cxnLst/>
            <a:rect l="l" t="t" r="r" b="b"/>
            <a:pathLst>
              <a:path w="234213" h="25107">
                <a:moveTo>
                  <a:pt x="12776" y="25107"/>
                </a:moveTo>
                <a:lnTo>
                  <a:pt x="165023" y="24688"/>
                </a:lnTo>
                <a:lnTo>
                  <a:pt x="234213" y="15214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12776" y="2510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082223" y="5693005"/>
            <a:ext cx="234213" cy="25107"/>
          </a:xfrm>
          <a:custGeom>
            <a:avLst/>
            <a:gdLst/>
            <a:ahLst/>
            <a:cxnLst/>
            <a:rect l="l" t="t" r="r" b="b"/>
            <a:pathLst>
              <a:path w="234213" h="25107">
                <a:moveTo>
                  <a:pt x="81762" y="0"/>
                </a:moveTo>
                <a:lnTo>
                  <a:pt x="0" y="13335"/>
                </a:lnTo>
                <a:lnTo>
                  <a:pt x="12776" y="25107"/>
                </a:lnTo>
                <a:lnTo>
                  <a:pt x="165023" y="24688"/>
                </a:lnTo>
                <a:lnTo>
                  <a:pt x="234213" y="15214"/>
                </a:lnTo>
                <a:lnTo>
                  <a:pt x="81686" y="16535"/>
                </a:lnTo>
                <a:lnTo>
                  <a:pt x="817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747789" y="58120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729986" y="5810890"/>
            <a:ext cx="1191310" cy="1168"/>
          </a:xfrm>
          <a:custGeom>
            <a:avLst/>
            <a:gdLst/>
            <a:ahLst/>
            <a:cxnLst/>
            <a:rect l="l" t="t" r="r" b="b"/>
            <a:pathLst>
              <a:path w="1191310" h="1168">
                <a:moveTo>
                  <a:pt x="1017803" y="1168"/>
                </a:moveTo>
                <a:lnTo>
                  <a:pt x="0" y="1168"/>
                </a:lnTo>
                <a:lnTo>
                  <a:pt x="150088" y="1168"/>
                </a:lnTo>
                <a:lnTo>
                  <a:pt x="1191310" y="0"/>
                </a:lnTo>
                <a:lnTo>
                  <a:pt x="1017803" y="11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693635" y="5784526"/>
            <a:ext cx="1054150" cy="85928"/>
          </a:xfrm>
          <a:custGeom>
            <a:avLst/>
            <a:gdLst/>
            <a:ahLst/>
            <a:cxnLst/>
            <a:rect l="l" t="t" r="r" b="b"/>
            <a:pathLst>
              <a:path w="1054150" h="85928">
                <a:moveTo>
                  <a:pt x="0" y="0"/>
                </a:moveTo>
                <a:lnTo>
                  <a:pt x="0" y="83362"/>
                </a:lnTo>
                <a:lnTo>
                  <a:pt x="1054150" y="85928"/>
                </a:lnTo>
                <a:lnTo>
                  <a:pt x="1054150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693635" y="5784526"/>
            <a:ext cx="1054150" cy="85928"/>
          </a:xfrm>
          <a:custGeom>
            <a:avLst/>
            <a:gdLst/>
            <a:ahLst/>
            <a:cxnLst/>
            <a:rect l="l" t="t" r="r" b="b"/>
            <a:pathLst>
              <a:path w="1054150" h="85928">
                <a:moveTo>
                  <a:pt x="0" y="0"/>
                </a:moveTo>
                <a:lnTo>
                  <a:pt x="0" y="83362"/>
                </a:lnTo>
                <a:lnTo>
                  <a:pt x="1054150" y="85928"/>
                </a:lnTo>
                <a:lnTo>
                  <a:pt x="1054150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082748" y="6636725"/>
            <a:ext cx="653859" cy="119392"/>
          </a:xfrm>
          <a:custGeom>
            <a:avLst/>
            <a:gdLst/>
            <a:ahLst/>
            <a:cxnLst/>
            <a:rect l="l" t="t" r="r" b="b"/>
            <a:pathLst>
              <a:path w="653859" h="119392">
                <a:moveTo>
                  <a:pt x="437032" y="119392"/>
                </a:moveTo>
                <a:lnTo>
                  <a:pt x="653859" y="61607"/>
                </a:lnTo>
                <a:lnTo>
                  <a:pt x="201891" y="0"/>
                </a:lnTo>
                <a:lnTo>
                  <a:pt x="0" y="54940"/>
                </a:lnTo>
                <a:lnTo>
                  <a:pt x="437032" y="1193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082748" y="6636725"/>
            <a:ext cx="653859" cy="119392"/>
          </a:xfrm>
          <a:custGeom>
            <a:avLst/>
            <a:gdLst/>
            <a:ahLst/>
            <a:cxnLst/>
            <a:rect l="l" t="t" r="r" b="b"/>
            <a:pathLst>
              <a:path w="653859" h="119392">
                <a:moveTo>
                  <a:pt x="437032" y="119392"/>
                </a:moveTo>
                <a:lnTo>
                  <a:pt x="0" y="54940"/>
                </a:lnTo>
                <a:lnTo>
                  <a:pt x="201891" y="0"/>
                </a:lnTo>
                <a:lnTo>
                  <a:pt x="653859" y="61607"/>
                </a:lnTo>
                <a:lnTo>
                  <a:pt x="437032" y="1193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498763" y="5833195"/>
            <a:ext cx="654837" cy="868908"/>
          </a:xfrm>
          <a:custGeom>
            <a:avLst/>
            <a:gdLst/>
            <a:ahLst/>
            <a:cxnLst/>
            <a:rect l="l" t="t" r="r" b="b"/>
            <a:pathLst>
              <a:path w="654837" h="868908">
                <a:moveTo>
                  <a:pt x="583984" y="858469"/>
                </a:moveTo>
                <a:lnTo>
                  <a:pt x="654837" y="868908"/>
                </a:lnTo>
                <a:lnTo>
                  <a:pt x="70446" y="0"/>
                </a:lnTo>
                <a:lnTo>
                  <a:pt x="0" y="0"/>
                </a:lnTo>
                <a:lnTo>
                  <a:pt x="583984" y="8584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498763" y="5833195"/>
            <a:ext cx="654837" cy="868908"/>
          </a:xfrm>
          <a:custGeom>
            <a:avLst/>
            <a:gdLst/>
            <a:ahLst/>
            <a:cxnLst/>
            <a:rect l="l" t="t" r="r" b="b"/>
            <a:pathLst>
              <a:path w="654837" h="868908">
                <a:moveTo>
                  <a:pt x="583984" y="858469"/>
                </a:moveTo>
                <a:lnTo>
                  <a:pt x="0" y="0"/>
                </a:lnTo>
                <a:lnTo>
                  <a:pt x="70446" y="0"/>
                </a:lnTo>
                <a:lnTo>
                  <a:pt x="654837" y="868908"/>
                </a:lnTo>
                <a:lnTo>
                  <a:pt x="583984" y="8584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569212" y="5833188"/>
            <a:ext cx="601141" cy="868921"/>
          </a:xfrm>
          <a:custGeom>
            <a:avLst/>
            <a:gdLst/>
            <a:ahLst/>
            <a:cxnLst/>
            <a:rect l="l" t="t" r="r" b="b"/>
            <a:pathLst>
              <a:path w="601141" h="868921">
                <a:moveTo>
                  <a:pt x="584390" y="868921"/>
                </a:moveTo>
                <a:lnTo>
                  <a:pt x="601141" y="864235"/>
                </a:lnTo>
                <a:lnTo>
                  <a:pt x="19964" y="0"/>
                </a:lnTo>
                <a:lnTo>
                  <a:pt x="0" y="0"/>
                </a:lnTo>
                <a:lnTo>
                  <a:pt x="584390" y="868921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569212" y="5833188"/>
            <a:ext cx="601141" cy="868921"/>
          </a:xfrm>
          <a:custGeom>
            <a:avLst/>
            <a:gdLst/>
            <a:ahLst/>
            <a:cxnLst/>
            <a:rect l="l" t="t" r="r" b="b"/>
            <a:pathLst>
              <a:path w="601141" h="868921">
                <a:moveTo>
                  <a:pt x="584390" y="868921"/>
                </a:moveTo>
                <a:lnTo>
                  <a:pt x="0" y="0"/>
                </a:lnTo>
                <a:lnTo>
                  <a:pt x="19964" y="0"/>
                </a:lnTo>
                <a:lnTo>
                  <a:pt x="601141" y="864235"/>
                </a:lnTo>
                <a:lnTo>
                  <a:pt x="584390" y="8689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716563" y="5833192"/>
            <a:ext cx="616826" cy="818502"/>
          </a:xfrm>
          <a:custGeom>
            <a:avLst/>
            <a:gdLst/>
            <a:ahLst/>
            <a:cxnLst/>
            <a:rect l="l" t="t" r="r" b="b"/>
            <a:pathLst>
              <a:path w="616826" h="818502">
                <a:moveTo>
                  <a:pt x="549528" y="808583"/>
                </a:moveTo>
                <a:lnTo>
                  <a:pt x="616826" y="818502"/>
                </a:lnTo>
                <a:lnTo>
                  <a:pt x="66332" y="0"/>
                </a:lnTo>
                <a:lnTo>
                  <a:pt x="0" y="774"/>
                </a:lnTo>
                <a:lnTo>
                  <a:pt x="549528" y="8085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716563" y="5833192"/>
            <a:ext cx="616826" cy="818502"/>
          </a:xfrm>
          <a:custGeom>
            <a:avLst/>
            <a:gdLst/>
            <a:ahLst/>
            <a:cxnLst/>
            <a:rect l="l" t="t" r="r" b="b"/>
            <a:pathLst>
              <a:path w="616826" h="818502">
                <a:moveTo>
                  <a:pt x="549528" y="808583"/>
                </a:moveTo>
                <a:lnTo>
                  <a:pt x="0" y="774"/>
                </a:lnTo>
                <a:lnTo>
                  <a:pt x="66332" y="0"/>
                </a:lnTo>
                <a:lnTo>
                  <a:pt x="616826" y="818502"/>
                </a:lnTo>
                <a:lnTo>
                  <a:pt x="549528" y="8085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782896" y="5833185"/>
            <a:ext cx="566394" cy="818515"/>
          </a:xfrm>
          <a:custGeom>
            <a:avLst/>
            <a:gdLst/>
            <a:ahLst/>
            <a:cxnLst/>
            <a:rect l="l" t="t" r="r" b="b"/>
            <a:pathLst>
              <a:path w="566394" h="818515">
                <a:moveTo>
                  <a:pt x="550494" y="818515"/>
                </a:moveTo>
                <a:lnTo>
                  <a:pt x="566394" y="814057"/>
                </a:lnTo>
                <a:lnTo>
                  <a:pt x="18961" y="0"/>
                </a:lnTo>
                <a:lnTo>
                  <a:pt x="0" y="0"/>
                </a:lnTo>
                <a:lnTo>
                  <a:pt x="550494" y="818515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782896" y="5833185"/>
            <a:ext cx="566394" cy="818515"/>
          </a:xfrm>
          <a:custGeom>
            <a:avLst/>
            <a:gdLst/>
            <a:ahLst/>
            <a:cxnLst/>
            <a:rect l="l" t="t" r="r" b="b"/>
            <a:pathLst>
              <a:path w="566394" h="818515">
                <a:moveTo>
                  <a:pt x="550494" y="818515"/>
                </a:moveTo>
                <a:lnTo>
                  <a:pt x="0" y="0"/>
                </a:lnTo>
                <a:lnTo>
                  <a:pt x="18961" y="0"/>
                </a:lnTo>
                <a:lnTo>
                  <a:pt x="566394" y="814057"/>
                </a:lnTo>
                <a:lnTo>
                  <a:pt x="550494" y="8185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143946" y="6626477"/>
            <a:ext cx="189445" cy="53505"/>
          </a:xfrm>
          <a:custGeom>
            <a:avLst/>
            <a:gdLst/>
            <a:ahLst/>
            <a:cxnLst/>
            <a:rect l="l" t="t" r="r" b="b"/>
            <a:pathLst>
              <a:path w="189445" h="53505">
                <a:moveTo>
                  <a:pt x="189445" y="7543"/>
                </a:moveTo>
                <a:lnTo>
                  <a:pt x="111734" y="0"/>
                </a:lnTo>
                <a:lnTo>
                  <a:pt x="0" y="31673"/>
                </a:lnTo>
                <a:lnTo>
                  <a:pt x="13106" y="51168"/>
                </a:lnTo>
                <a:lnTo>
                  <a:pt x="25577" y="53505"/>
                </a:lnTo>
                <a:lnTo>
                  <a:pt x="189445" y="7543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143946" y="6626477"/>
            <a:ext cx="189445" cy="53505"/>
          </a:xfrm>
          <a:custGeom>
            <a:avLst/>
            <a:gdLst/>
            <a:ahLst/>
            <a:cxnLst/>
            <a:rect l="l" t="t" r="r" b="b"/>
            <a:pathLst>
              <a:path w="189445" h="53505">
                <a:moveTo>
                  <a:pt x="189445" y="7543"/>
                </a:moveTo>
                <a:lnTo>
                  <a:pt x="111734" y="0"/>
                </a:lnTo>
                <a:lnTo>
                  <a:pt x="0" y="31673"/>
                </a:lnTo>
                <a:lnTo>
                  <a:pt x="13106" y="51168"/>
                </a:lnTo>
                <a:lnTo>
                  <a:pt x="25577" y="53505"/>
                </a:lnTo>
                <a:lnTo>
                  <a:pt x="189445" y="75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074592" y="6526471"/>
            <a:ext cx="191465" cy="47929"/>
          </a:xfrm>
          <a:custGeom>
            <a:avLst/>
            <a:gdLst/>
            <a:ahLst/>
            <a:cxnLst/>
            <a:rect l="l" t="t" r="r" b="b"/>
            <a:pathLst>
              <a:path w="191465" h="47929">
                <a:moveTo>
                  <a:pt x="191465" y="7429"/>
                </a:moveTo>
                <a:lnTo>
                  <a:pt x="113068" y="0"/>
                </a:lnTo>
                <a:lnTo>
                  <a:pt x="0" y="28562"/>
                </a:lnTo>
                <a:lnTo>
                  <a:pt x="11747" y="45885"/>
                </a:lnTo>
                <a:lnTo>
                  <a:pt x="22656" y="47929"/>
                </a:lnTo>
                <a:lnTo>
                  <a:pt x="191465" y="742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074592" y="6526471"/>
            <a:ext cx="191465" cy="47929"/>
          </a:xfrm>
          <a:custGeom>
            <a:avLst/>
            <a:gdLst/>
            <a:ahLst/>
            <a:cxnLst/>
            <a:rect l="l" t="t" r="r" b="b"/>
            <a:pathLst>
              <a:path w="191465" h="47929">
                <a:moveTo>
                  <a:pt x="191465" y="7429"/>
                </a:moveTo>
                <a:lnTo>
                  <a:pt x="113068" y="0"/>
                </a:lnTo>
                <a:lnTo>
                  <a:pt x="0" y="28562"/>
                </a:lnTo>
                <a:lnTo>
                  <a:pt x="11747" y="45885"/>
                </a:lnTo>
                <a:lnTo>
                  <a:pt x="22656" y="47929"/>
                </a:lnTo>
                <a:lnTo>
                  <a:pt x="191465" y="74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005250" y="6426464"/>
            <a:ext cx="193471" cy="41922"/>
          </a:xfrm>
          <a:custGeom>
            <a:avLst/>
            <a:gdLst/>
            <a:ahLst/>
            <a:cxnLst/>
            <a:rect l="l" t="t" r="r" b="b"/>
            <a:pathLst>
              <a:path w="193471" h="41922">
                <a:moveTo>
                  <a:pt x="193471" y="7327"/>
                </a:moveTo>
                <a:lnTo>
                  <a:pt x="114376" y="0"/>
                </a:lnTo>
                <a:lnTo>
                  <a:pt x="0" y="25450"/>
                </a:lnTo>
                <a:lnTo>
                  <a:pt x="10375" y="40601"/>
                </a:lnTo>
                <a:lnTo>
                  <a:pt x="21996" y="41922"/>
                </a:lnTo>
                <a:lnTo>
                  <a:pt x="193471" y="7327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005250" y="6426464"/>
            <a:ext cx="193471" cy="41922"/>
          </a:xfrm>
          <a:custGeom>
            <a:avLst/>
            <a:gdLst/>
            <a:ahLst/>
            <a:cxnLst/>
            <a:rect l="l" t="t" r="r" b="b"/>
            <a:pathLst>
              <a:path w="193471" h="41922">
                <a:moveTo>
                  <a:pt x="193471" y="7327"/>
                </a:moveTo>
                <a:lnTo>
                  <a:pt x="114376" y="0"/>
                </a:lnTo>
                <a:lnTo>
                  <a:pt x="0" y="25450"/>
                </a:lnTo>
                <a:lnTo>
                  <a:pt x="10375" y="40601"/>
                </a:lnTo>
                <a:lnTo>
                  <a:pt x="21996" y="41922"/>
                </a:lnTo>
                <a:lnTo>
                  <a:pt x="193471" y="73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935909" y="6326463"/>
            <a:ext cx="195478" cy="36144"/>
          </a:xfrm>
          <a:custGeom>
            <a:avLst/>
            <a:gdLst/>
            <a:ahLst/>
            <a:cxnLst/>
            <a:rect l="l" t="t" r="r" b="b"/>
            <a:pathLst>
              <a:path w="195478" h="36144">
                <a:moveTo>
                  <a:pt x="195478" y="7213"/>
                </a:moveTo>
                <a:lnTo>
                  <a:pt x="115696" y="0"/>
                </a:lnTo>
                <a:lnTo>
                  <a:pt x="0" y="22326"/>
                </a:lnTo>
                <a:lnTo>
                  <a:pt x="9004" y="35318"/>
                </a:lnTo>
                <a:lnTo>
                  <a:pt x="20192" y="36144"/>
                </a:lnTo>
                <a:lnTo>
                  <a:pt x="195478" y="7213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935909" y="6326463"/>
            <a:ext cx="195478" cy="36144"/>
          </a:xfrm>
          <a:custGeom>
            <a:avLst/>
            <a:gdLst/>
            <a:ahLst/>
            <a:cxnLst/>
            <a:rect l="l" t="t" r="r" b="b"/>
            <a:pathLst>
              <a:path w="195478" h="36144">
                <a:moveTo>
                  <a:pt x="195478" y="7213"/>
                </a:moveTo>
                <a:lnTo>
                  <a:pt x="115696" y="0"/>
                </a:lnTo>
                <a:lnTo>
                  <a:pt x="0" y="22326"/>
                </a:lnTo>
                <a:lnTo>
                  <a:pt x="9004" y="35318"/>
                </a:lnTo>
                <a:lnTo>
                  <a:pt x="20192" y="36144"/>
                </a:lnTo>
                <a:lnTo>
                  <a:pt x="195478" y="72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66563" y="6226450"/>
            <a:ext cx="197497" cy="30518"/>
          </a:xfrm>
          <a:custGeom>
            <a:avLst/>
            <a:gdLst/>
            <a:ahLst/>
            <a:cxnLst/>
            <a:rect l="l" t="t" r="r" b="b"/>
            <a:pathLst>
              <a:path w="197497" h="30518">
                <a:moveTo>
                  <a:pt x="197497" y="7112"/>
                </a:moveTo>
                <a:lnTo>
                  <a:pt x="117017" y="0"/>
                </a:lnTo>
                <a:lnTo>
                  <a:pt x="0" y="19215"/>
                </a:lnTo>
                <a:lnTo>
                  <a:pt x="7632" y="30048"/>
                </a:lnTo>
                <a:lnTo>
                  <a:pt x="19215" y="30518"/>
                </a:lnTo>
                <a:lnTo>
                  <a:pt x="197497" y="7112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66563" y="6226450"/>
            <a:ext cx="197497" cy="30518"/>
          </a:xfrm>
          <a:custGeom>
            <a:avLst/>
            <a:gdLst/>
            <a:ahLst/>
            <a:cxnLst/>
            <a:rect l="l" t="t" r="r" b="b"/>
            <a:pathLst>
              <a:path w="197497" h="30518">
                <a:moveTo>
                  <a:pt x="197497" y="7112"/>
                </a:moveTo>
                <a:lnTo>
                  <a:pt x="117017" y="0"/>
                </a:lnTo>
                <a:lnTo>
                  <a:pt x="0" y="19215"/>
                </a:lnTo>
                <a:lnTo>
                  <a:pt x="7632" y="30048"/>
                </a:lnTo>
                <a:lnTo>
                  <a:pt x="19215" y="30518"/>
                </a:lnTo>
                <a:lnTo>
                  <a:pt x="197497" y="7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797209" y="6126463"/>
            <a:ext cx="199517" cy="24752"/>
          </a:xfrm>
          <a:custGeom>
            <a:avLst/>
            <a:gdLst/>
            <a:ahLst/>
            <a:cxnLst/>
            <a:rect l="l" t="t" r="r" b="b"/>
            <a:pathLst>
              <a:path w="199516" h="24752">
                <a:moveTo>
                  <a:pt x="199516" y="6984"/>
                </a:moveTo>
                <a:lnTo>
                  <a:pt x="118338" y="0"/>
                </a:lnTo>
                <a:lnTo>
                  <a:pt x="0" y="16090"/>
                </a:lnTo>
                <a:lnTo>
                  <a:pt x="6273" y="24752"/>
                </a:lnTo>
                <a:lnTo>
                  <a:pt x="16611" y="24561"/>
                </a:lnTo>
                <a:lnTo>
                  <a:pt x="199516" y="6984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797209" y="6126463"/>
            <a:ext cx="199517" cy="24752"/>
          </a:xfrm>
          <a:custGeom>
            <a:avLst/>
            <a:gdLst/>
            <a:ahLst/>
            <a:cxnLst/>
            <a:rect l="l" t="t" r="r" b="b"/>
            <a:pathLst>
              <a:path w="199516" h="24752">
                <a:moveTo>
                  <a:pt x="199516" y="6984"/>
                </a:moveTo>
                <a:lnTo>
                  <a:pt x="118338" y="0"/>
                </a:lnTo>
                <a:lnTo>
                  <a:pt x="0" y="16090"/>
                </a:lnTo>
                <a:lnTo>
                  <a:pt x="6273" y="24752"/>
                </a:lnTo>
                <a:lnTo>
                  <a:pt x="16611" y="24561"/>
                </a:lnTo>
                <a:lnTo>
                  <a:pt x="199516" y="69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27861" y="6031040"/>
            <a:ext cx="201536" cy="14884"/>
          </a:xfrm>
          <a:custGeom>
            <a:avLst/>
            <a:gdLst/>
            <a:ahLst/>
            <a:cxnLst/>
            <a:rect l="l" t="t" r="r" b="b"/>
            <a:pathLst>
              <a:path w="201536" h="14884">
                <a:moveTo>
                  <a:pt x="122770" y="0"/>
                </a:moveTo>
                <a:lnTo>
                  <a:pt x="0" y="8394"/>
                </a:lnTo>
                <a:lnTo>
                  <a:pt x="4902" y="14884"/>
                </a:lnTo>
                <a:lnTo>
                  <a:pt x="14820" y="14198"/>
                </a:lnTo>
                <a:lnTo>
                  <a:pt x="201536" y="2285"/>
                </a:lnTo>
                <a:lnTo>
                  <a:pt x="122770" y="0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727861" y="6031040"/>
            <a:ext cx="201536" cy="14884"/>
          </a:xfrm>
          <a:custGeom>
            <a:avLst/>
            <a:gdLst/>
            <a:ahLst/>
            <a:cxnLst/>
            <a:rect l="l" t="t" r="r" b="b"/>
            <a:pathLst>
              <a:path w="201536" h="14884">
                <a:moveTo>
                  <a:pt x="201536" y="2285"/>
                </a:moveTo>
                <a:lnTo>
                  <a:pt x="122770" y="0"/>
                </a:lnTo>
                <a:lnTo>
                  <a:pt x="0" y="8394"/>
                </a:lnTo>
                <a:lnTo>
                  <a:pt x="4902" y="14884"/>
                </a:lnTo>
                <a:lnTo>
                  <a:pt x="14820" y="14198"/>
                </a:lnTo>
                <a:lnTo>
                  <a:pt x="201536" y="22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658519" y="5929288"/>
            <a:ext cx="203542" cy="11353"/>
          </a:xfrm>
          <a:custGeom>
            <a:avLst/>
            <a:gdLst/>
            <a:ahLst/>
            <a:cxnLst/>
            <a:rect l="l" t="t" r="r" b="b"/>
            <a:pathLst>
              <a:path w="203542" h="11353">
                <a:moveTo>
                  <a:pt x="13017" y="10160"/>
                </a:moveTo>
                <a:lnTo>
                  <a:pt x="203542" y="3924"/>
                </a:lnTo>
                <a:lnTo>
                  <a:pt x="122885" y="0"/>
                </a:lnTo>
                <a:lnTo>
                  <a:pt x="0" y="7023"/>
                </a:lnTo>
                <a:lnTo>
                  <a:pt x="3530" y="11353"/>
                </a:lnTo>
                <a:lnTo>
                  <a:pt x="13017" y="101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658519" y="5929288"/>
            <a:ext cx="203542" cy="11353"/>
          </a:xfrm>
          <a:custGeom>
            <a:avLst/>
            <a:gdLst/>
            <a:ahLst/>
            <a:cxnLst/>
            <a:rect l="l" t="t" r="r" b="b"/>
            <a:pathLst>
              <a:path w="203542" h="11353">
                <a:moveTo>
                  <a:pt x="203542" y="3924"/>
                </a:moveTo>
                <a:lnTo>
                  <a:pt x="122885" y="0"/>
                </a:lnTo>
                <a:lnTo>
                  <a:pt x="0" y="7023"/>
                </a:lnTo>
                <a:lnTo>
                  <a:pt x="3530" y="11353"/>
                </a:lnTo>
                <a:lnTo>
                  <a:pt x="13017" y="10160"/>
                </a:lnTo>
                <a:lnTo>
                  <a:pt x="203542" y="39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589166" y="5833186"/>
            <a:ext cx="205562" cy="558"/>
          </a:xfrm>
          <a:custGeom>
            <a:avLst/>
            <a:gdLst/>
            <a:ahLst/>
            <a:cxnLst/>
            <a:rect l="l" t="t" r="r" b="b"/>
            <a:pathLst>
              <a:path w="205562" h="558">
                <a:moveTo>
                  <a:pt x="52435" y="351"/>
                </a:moveTo>
                <a:lnTo>
                  <a:pt x="1465" y="9"/>
                </a:lnTo>
                <a:lnTo>
                  <a:pt x="11226" y="469"/>
                </a:lnTo>
                <a:lnTo>
                  <a:pt x="52435" y="351"/>
                </a:lnTo>
                <a:close/>
              </a:path>
              <a:path w="205562" h="558">
                <a:moveTo>
                  <a:pt x="205562" y="-88"/>
                </a:moveTo>
                <a:lnTo>
                  <a:pt x="52435" y="351"/>
                </a:lnTo>
                <a:lnTo>
                  <a:pt x="123177" y="825"/>
                </a:lnTo>
                <a:lnTo>
                  <a:pt x="205562" y="-88"/>
                </a:lnTo>
                <a:close/>
              </a:path>
              <a:path w="205562" h="558">
                <a:moveTo>
                  <a:pt x="1465" y="9"/>
                </a:moveTo>
                <a:lnTo>
                  <a:pt x="0" y="0"/>
                </a:lnTo>
                <a:lnTo>
                  <a:pt x="1465" y="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589166" y="5833097"/>
            <a:ext cx="205562" cy="914"/>
          </a:xfrm>
          <a:custGeom>
            <a:avLst/>
            <a:gdLst/>
            <a:ahLst/>
            <a:cxnLst/>
            <a:rect l="l" t="t" r="r" b="b"/>
            <a:pathLst>
              <a:path w="205562" h="914">
                <a:moveTo>
                  <a:pt x="205562" y="0"/>
                </a:moveTo>
                <a:lnTo>
                  <a:pt x="123177" y="914"/>
                </a:lnTo>
                <a:lnTo>
                  <a:pt x="0" y="88"/>
                </a:lnTo>
                <a:lnTo>
                  <a:pt x="1257" y="88"/>
                </a:lnTo>
                <a:lnTo>
                  <a:pt x="11226" y="558"/>
                </a:lnTo>
                <a:lnTo>
                  <a:pt x="2055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082746" y="6691665"/>
            <a:ext cx="437032" cy="111277"/>
          </a:xfrm>
          <a:custGeom>
            <a:avLst/>
            <a:gdLst/>
            <a:ahLst/>
            <a:cxnLst/>
            <a:rect l="l" t="t" r="r" b="b"/>
            <a:pathLst>
              <a:path w="437032" h="111277">
                <a:moveTo>
                  <a:pt x="0" y="0"/>
                </a:moveTo>
                <a:lnTo>
                  <a:pt x="0" y="44856"/>
                </a:lnTo>
                <a:lnTo>
                  <a:pt x="437032" y="111277"/>
                </a:lnTo>
                <a:lnTo>
                  <a:pt x="437032" y="6445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82746" y="6691665"/>
            <a:ext cx="437032" cy="111277"/>
          </a:xfrm>
          <a:custGeom>
            <a:avLst/>
            <a:gdLst/>
            <a:ahLst/>
            <a:cxnLst/>
            <a:rect l="l" t="t" r="r" b="b"/>
            <a:pathLst>
              <a:path w="437032" h="111277">
                <a:moveTo>
                  <a:pt x="0" y="0"/>
                </a:moveTo>
                <a:lnTo>
                  <a:pt x="0" y="44856"/>
                </a:lnTo>
                <a:lnTo>
                  <a:pt x="437032" y="111277"/>
                </a:lnTo>
                <a:lnTo>
                  <a:pt x="437032" y="644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747790" y="5784527"/>
            <a:ext cx="169329" cy="85928"/>
          </a:xfrm>
          <a:custGeom>
            <a:avLst/>
            <a:gdLst/>
            <a:ahLst/>
            <a:cxnLst/>
            <a:rect l="l" t="t" r="r" b="b"/>
            <a:pathLst>
              <a:path w="169329" h="85928">
                <a:moveTo>
                  <a:pt x="0" y="85928"/>
                </a:moveTo>
                <a:lnTo>
                  <a:pt x="169329" y="79705"/>
                </a:lnTo>
                <a:lnTo>
                  <a:pt x="169329" y="0"/>
                </a:lnTo>
                <a:lnTo>
                  <a:pt x="0" y="0"/>
                </a:lnTo>
                <a:lnTo>
                  <a:pt x="0" y="859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747790" y="5784527"/>
            <a:ext cx="169329" cy="85928"/>
          </a:xfrm>
          <a:custGeom>
            <a:avLst/>
            <a:gdLst/>
            <a:ahLst/>
            <a:cxnLst/>
            <a:rect l="l" t="t" r="r" b="b"/>
            <a:pathLst>
              <a:path w="169329" h="85928">
                <a:moveTo>
                  <a:pt x="0" y="85928"/>
                </a:moveTo>
                <a:lnTo>
                  <a:pt x="169329" y="79705"/>
                </a:lnTo>
                <a:lnTo>
                  <a:pt x="169329" y="0"/>
                </a:lnTo>
                <a:lnTo>
                  <a:pt x="0" y="0"/>
                </a:lnTo>
                <a:lnTo>
                  <a:pt x="0" y="859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569698" y="4766157"/>
            <a:ext cx="348411" cy="168948"/>
          </a:xfrm>
          <a:custGeom>
            <a:avLst/>
            <a:gdLst/>
            <a:ahLst/>
            <a:cxnLst/>
            <a:rect l="l" t="t" r="r" b="b"/>
            <a:pathLst>
              <a:path w="348411" h="168948">
                <a:moveTo>
                  <a:pt x="0" y="84620"/>
                </a:moveTo>
                <a:lnTo>
                  <a:pt x="348411" y="168948"/>
                </a:lnTo>
                <a:lnTo>
                  <a:pt x="348411" y="89039"/>
                </a:lnTo>
                <a:lnTo>
                  <a:pt x="0" y="0"/>
                </a:lnTo>
                <a:lnTo>
                  <a:pt x="0" y="846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569698" y="4766157"/>
            <a:ext cx="348411" cy="168948"/>
          </a:xfrm>
          <a:custGeom>
            <a:avLst/>
            <a:gdLst/>
            <a:ahLst/>
            <a:cxnLst/>
            <a:rect l="l" t="t" r="r" b="b"/>
            <a:pathLst>
              <a:path w="348411" h="168948">
                <a:moveTo>
                  <a:pt x="0" y="84620"/>
                </a:moveTo>
                <a:lnTo>
                  <a:pt x="348411" y="168948"/>
                </a:lnTo>
                <a:lnTo>
                  <a:pt x="348411" y="89039"/>
                </a:lnTo>
                <a:lnTo>
                  <a:pt x="0" y="0"/>
                </a:lnTo>
                <a:lnTo>
                  <a:pt x="0" y="846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548180" y="6698337"/>
            <a:ext cx="188429" cy="104267"/>
          </a:xfrm>
          <a:custGeom>
            <a:avLst/>
            <a:gdLst/>
            <a:ahLst/>
            <a:cxnLst/>
            <a:rect l="l" t="t" r="r" b="b"/>
            <a:pathLst>
              <a:path w="188429" h="104267">
                <a:moveTo>
                  <a:pt x="0" y="104266"/>
                </a:moveTo>
                <a:lnTo>
                  <a:pt x="188150" y="54571"/>
                </a:lnTo>
                <a:lnTo>
                  <a:pt x="188429" y="0"/>
                </a:lnTo>
                <a:lnTo>
                  <a:pt x="0" y="54508"/>
                </a:lnTo>
                <a:lnTo>
                  <a:pt x="0" y="1042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548180" y="6698337"/>
            <a:ext cx="188429" cy="104267"/>
          </a:xfrm>
          <a:custGeom>
            <a:avLst/>
            <a:gdLst/>
            <a:ahLst/>
            <a:cxnLst/>
            <a:rect l="l" t="t" r="r" b="b"/>
            <a:pathLst>
              <a:path w="188429" h="104267">
                <a:moveTo>
                  <a:pt x="0" y="104266"/>
                </a:moveTo>
                <a:lnTo>
                  <a:pt x="188150" y="54571"/>
                </a:lnTo>
                <a:lnTo>
                  <a:pt x="188429" y="0"/>
                </a:lnTo>
                <a:lnTo>
                  <a:pt x="0" y="54508"/>
                </a:lnTo>
                <a:lnTo>
                  <a:pt x="0" y="1042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498762" y="4955570"/>
            <a:ext cx="647344" cy="756246"/>
          </a:xfrm>
          <a:custGeom>
            <a:avLst/>
            <a:gdLst/>
            <a:ahLst/>
            <a:cxnLst/>
            <a:rect l="l" t="t" r="r" b="b"/>
            <a:pathLst>
              <a:path w="647344" h="756246">
                <a:moveTo>
                  <a:pt x="583984" y="756246"/>
                </a:moveTo>
                <a:lnTo>
                  <a:pt x="647344" y="755269"/>
                </a:lnTo>
                <a:lnTo>
                  <a:pt x="61379" y="0"/>
                </a:lnTo>
                <a:lnTo>
                  <a:pt x="0" y="10807"/>
                </a:lnTo>
                <a:lnTo>
                  <a:pt x="583984" y="7562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498762" y="4955570"/>
            <a:ext cx="647344" cy="756246"/>
          </a:xfrm>
          <a:custGeom>
            <a:avLst/>
            <a:gdLst/>
            <a:ahLst/>
            <a:cxnLst/>
            <a:rect l="l" t="t" r="r" b="b"/>
            <a:pathLst>
              <a:path w="647344" h="756246">
                <a:moveTo>
                  <a:pt x="583984" y="756246"/>
                </a:moveTo>
                <a:lnTo>
                  <a:pt x="0" y="10807"/>
                </a:lnTo>
                <a:lnTo>
                  <a:pt x="61379" y="0"/>
                </a:lnTo>
                <a:lnTo>
                  <a:pt x="647344" y="755269"/>
                </a:lnTo>
                <a:lnTo>
                  <a:pt x="583984" y="7562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560143" y="4955577"/>
            <a:ext cx="604545" cy="755269"/>
          </a:xfrm>
          <a:custGeom>
            <a:avLst/>
            <a:gdLst/>
            <a:ahLst/>
            <a:cxnLst/>
            <a:rect l="l" t="t" r="r" b="b"/>
            <a:pathLst>
              <a:path w="604545" h="755268">
                <a:moveTo>
                  <a:pt x="585965" y="755269"/>
                </a:moveTo>
                <a:lnTo>
                  <a:pt x="604545" y="754976"/>
                </a:lnTo>
                <a:lnTo>
                  <a:pt x="22936" y="3835"/>
                </a:lnTo>
                <a:lnTo>
                  <a:pt x="0" y="0"/>
                </a:lnTo>
                <a:lnTo>
                  <a:pt x="585965" y="75526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560143" y="4955577"/>
            <a:ext cx="604545" cy="755269"/>
          </a:xfrm>
          <a:custGeom>
            <a:avLst/>
            <a:gdLst/>
            <a:ahLst/>
            <a:cxnLst/>
            <a:rect l="l" t="t" r="r" b="b"/>
            <a:pathLst>
              <a:path w="604545" h="755268">
                <a:moveTo>
                  <a:pt x="585965" y="755269"/>
                </a:moveTo>
                <a:lnTo>
                  <a:pt x="0" y="0"/>
                </a:lnTo>
                <a:lnTo>
                  <a:pt x="22936" y="3835"/>
                </a:lnTo>
                <a:lnTo>
                  <a:pt x="604545" y="754976"/>
                </a:lnTo>
                <a:lnTo>
                  <a:pt x="585965" y="7552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082746" y="5705078"/>
            <a:ext cx="437032" cy="92290"/>
          </a:xfrm>
          <a:custGeom>
            <a:avLst/>
            <a:gdLst/>
            <a:ahLst/>
            <a:cxnLst/>
            <a:rect l="l" t="t" r="r" b="b"/>
            <a:pathLst>
              <a:path w="437032" h="92290">
                <a:moveTo>
                  <a:pt x="0" y="10020"/>
                </a:moveTo>
                <a:lnTo>
                  <a:pt x="0" y="92290"/>
                </a:lnTo>
                <a:lnTo>
                  <a:pt x="437032" y="84683"/>
                </a:lnTo>
                <a:lnTo>
                  <a:pt x="437032" y="0"/>
                </a:lnTo>
                <a:lnTo>
                  <a:pt x="0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082746" y="5705078"/>
            <a:ext cx="437032" cy="92290"/>
          </a:xfrm>
          <a:custGeom>
            <a:avLst/>
            <a:gdLst/>
            <a:ahLst/>
            <a:cxnLst/>
            <a:rect l="l" t="t" r="r" b="b"/>
            <a:pathLst>
              <a:path w="437032" h="92290">
                <a:moveTo>
                  <a:pt x="0" y="10020"/>
                </a:moveTo>
                <a:lnTo>
                  <a:pt x="0" y="92290"/>
                </a:lnTo>
                <a:lnTo>
                  <a:pt x="437032" y="84683"/>
                </a:lnTo>
                <a:lnTo>
                  <a:pt x="437032" y="0"/>
                </a:lnTo>
                <a:lnTo>
                  <a:pt x="0" y="100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548180" y="5717274"/>
            <a:ext cx="188429" cy="77901"/>
          </a:xfrm>
          <a:custGeom>
            <a:avLst/>
            <a:gdLst/>
            <a:ahLst/>
            <a:cxnLst/>
            <a:rect l="l" t="t" r="r" b="b"/>
            <a:pathLst>
              <a:path w="188429" h="77901">
                <a:moveTo>
                  <a:pt x="0" y="74739"/>
                </a:moveTo>
                <a:lnTo>
                  <a:pt x="188150" y="77901"/>
                </a:lnTo>
                <a:lnTo>
                  <a:pt x="188429" y="6769"/>
                </a:lnTo>
                <a:lnTo>
                  <a:pt x="0" y="0"/>
                </a:lnTo>
                <a:lnTo>
                  <a:pt x="0" y="7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548180" y="5717274"/>
            <a:ext cx="188429" cy="77901"/>
          </a:xfrm>
          <a:custGeom>
            <a:avLst/>
            <a:gdLst/>
            <a:ahLst/>
            <a:cxnLst/>
            <a:rect l="l" t="t" r="r" b="b"/>
            <a:pathLst>
              <a:path w="188429" h="77901">
                <a:moveTo>
                  <a:pt x="0" y="74739"/>
                </a:moveTo>
                <a:lnTo>
                  <a:pt x="188150" y="77901"/>
                </a:lnTo>
                <a:lnTo>
                  <a:pt x="188429" y="6769"/>
                </a:lnTo>
                <a:lnTo>
                  <a:pt x="0" y="0"/>
                </a:lnTo>
                <a:lnTo>
                  <a:pt x="0" y="7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169525" y="6634020"/>
            <a:ext cx="163868" cy="63398"/>
          </a:xfrm>
          <a:custGeom>
            <a:avLst/>
            <a:gdLst/>
            <a:ahLst/>
            <a:cxnLst/>
            <a:rect l="l" t="t" r="r" b="b"/>
            <a:pathLst>
              <a:path w="163868" h="63398">
                <a:moveTo>
                  <a:pt x="825" y="63398"/>
                </a:moveTo>
                <a:lnTo>
                  <a:pt x="163868" y="17678"/>
                </a:lnTo>
                <a:lnTo>
                  <a:pt x="163868" y="0"/>
                </a:lnTo>
                <a:lnTo>
                  <a:pt x="0" y="45961"/>
                </a:lnTo>
                <a:lnTo>
                  <a:pt x="825" y="633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169525" y="6634020"/>
            <a:ext cx="163868" cy="63398"/>
          </a:xfrm>
          <a:custGeom>
            <a:avLst/>
            <a:gdLst/>
            <a:ahLst/>
            <a:cxnLst/>
            <a:rect l="l" t="t" r="r" b="b"/>
            <a:pathLst>
              <a:path w="163868" h="63398">
                <a:moveTo>
                  <a:pt x="825" y="63398"/>
                </a:moveTo>
                <a:lnTo>
                  <a:pt x="163868" y="17678"/>
                </a:lnTo>
                <a:lnTo>
                  <a:pt x="163868" y="0"/>
                </a:lnTo>
                <a:lnTo>
                  <a:pt x="0" y="45961"/>
                </a:lnTo>
                <a:lnTo>
                  <a:pt x="825" y="633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098378" y="6533894"/>
            <a:ext cx="167678" cy="57734"/>
          </a:xfrm>
          <a:custGeom>
            <a:avLst/>
            <a:gdLst/>
            <a:ahLst/>
            <a:cxnLst/>
            <a:rect l="l" t="t" r="r" b="b"/>
            <a:pathLst>
              <a:path w="167678" h="57734">
                <a:moveTo>
                  <a:pt x="167678" y="17691"/>
                </a:moveTo>
                <a:lnTo>
                  <a:pt x="167678" y="0"/>
                </a:lnTo>
                <a:lnTo>
                  <a:pt x="0" y="40297"/>
                </a:lnTo>
                <a:lnTo>
                  <a:pt x="825" y="57734"/>
                </a:lnTo>
                <a:lnTo>
                  <a:pt x="167678" y="176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098378" y="6533894"/>
            <a:ext cx="167678" cy="57734"/>
          </a:xfrm>
          <a:custGeom>
            <a:avLst/>
            <a:gdLst/>
            <a:ahLst/>
            <a:cxnLst/>
            <a:rect l="l" t="t" r="r" b="b"/>
            <a:pathLst>
              <a:path w="167678" h="57734">
                <a:moveTo>
                  <a:pt x="167678" y="17691"/>
                </a:moveTo>
                <a:lnTo>
                  <a:pt x="167678" y="0"/>
                </a:lnTo>
                <a:lnTo>
                  <a:pt x="0" y="40297"/>
                </a:lnTo>
                <a:lnTo>
                  <a:pt x="825" y="57734"/>
                </a:lnTo>
                <a:lnTo>
                  <a:pt x="167678" y="176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027247" y="6433792"/>
            <a:ext cx="171475" cy="52044"/>
          </a:xfrm>
          <a:custGeom>
            <a:avLst/>
            <a:gdLst/>
            <a:ahLst/>
            <a:cxnLst/>
            <a:rect l="l" t="t" r="r" b="b"/>
            <a:pathLst>
              <a:path w="171475" h="52044">
                <a:moveTo>
                  <a:pt x="171475" y="17678"/>
                </a:moveTo>
                <a:lnTo>
                  <a:pt x="171475" y="0"/>
                </a:lnTo>
                <a:lnTo>
                  <a:pt x="0" y="34594"/>
                </a:lnTo>
                <a:lnTo>
                  <a:pt x="825" y="52044"/>
                </a:lnTo>
                <a:lnTo>
                  <a:pt x="17147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027247" y="6433792"/>
            <a:ext cx="171475" cy="52044"/>
          </a:xfrm>
          <a:custGeom>
            <a:avLst/>
            <a:gdLst/>
            <a:ahLst/>
            <a:cxnLst/>
            <a:rect l="l" t="t" r="r" b="b"/>
            <a:pathLst>
              <a:path w="171475" h="52044">
                <a:moveTo>
                  <a:pt x="171475" y="17678"/>
                </a:moveTo>
                <a:lnTo>
                  <a:pt x="171475" y="0"/>
                </a:lnTo>
                <a:lnTo>
                  <a:pt x="0" y="34594"/>
                </a:lnTo>
                <a:lnTo>
                  <a:pt x="825" y="52044"/>
                </a:lnTo>
                <a:lnTo>
                  <a:pt x="17147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956103" y="6333684"/>
            <a:ext cx="175285" cy="46367"/>
          </a:xfrm>
          <a:custGeom>
            <a:avLst/>
            <a:gdLst/>
            <a:ahLst/>
            <a:cxnLst/>
            <a:rect l="l" t="t" r="r" b="b"/>
            <a:pathLst>
              <a:path w="175285" h="46367">
                <a:moveTo>
                  <a:pt x="175285" y="17665"/>
                </a:moveTo>
                <a:lnTo>
                  <a:pt x="175285" y="0"/>
                </a:lnTo>
                <a:lnTo>
                  <a:pt x="0" y="28930"/>
                </a:lnTo>
                <a:lnTo>
                  <a:pt x="825" y="46367"/>
                </a:lnTo>
                <a:lnTo>
                  <a:pt x="175285" y="176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956103" y="6333684"/>
            <a:ext cx="175285" cy="46367"/>
          </a:xfrm>
          <a:custGeom>
            <a:avLst/>
            <a:gdLst/>
            <a:ahLst/>
            <a:cxnLst/>
            <a:rect l="l" t="t" r="r" b="b"/>
            <a:pathLst>
              <a:path w="175285" h="46367">
                <a:moveTo>
                  <a:pt x="175285" y="17665"/>
                </a:moveTo>
                <a:lnTo>
                  <a:pt x="175285" y="0"/>
                </a:lnTo>
                <a:lnTo>
                  <a:pt x="0" y="28930"/>
                </a:lnTo>
                <a:lnTo>
                  <a:pt x="825" y="46367"/>
                </a:lnTo>
                <a:lnTo>
                  <a:pt x="175285" y="176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884965" y="6233568"/>
            <a:ext cx="179095" cy="40690"/>
          </a:xfrm>
          <a:custGeom>
            <a:avLst/>
            <a:gdLst/>
            <a:ahLst/>
            <a:cxnLst/>
            <a:rect l="l" t="t" r="r" b="b"/>
            <a:pathLst>
              <a:path w="179095" h="40690">
                <a:moveTo>
                  <a:pt x="179095" y="17665"/>
                </a:moveTo>
                <a:lnTo>
                  <a:pt x="179095" y="0"/>
                </a:lnTo>
                <a:lnTo>
                  <a:pt x="0" y="23241"/>
                </a:lnTo>
                <a:lnTo>
                  <a:pt x="825" y="40690"/>
                </a:lnTo>
                <a:lnTo>
                  <a:pt x="179095" y="176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884965" y="6233568"/>
            <a:ext cx="179095" cy="40690"/>
          </a:xfrm>
          <a:custGeom>
            <a:avLst/>
            <a:gdLst/>
            <a:ahLst/>
            <a:cxnLst/>
            <a:rect l="l" t="t" r="r" b="b"/>
            <a:pathLst>
              <a:path w="179095" h="40690">
                <a:moveTo>
                  <a:pt x="179095" y="17665"/>
                </a:moveTo>
                <a:lnTo>
                  <a:pt x="179095" y="0"/>
                </a:lnTo>
                <a:lnTo>
                  <a:pt x="0" y="23241"/>
                </a:lnTo>
                <a:lnTo>
                  <a:pt x="825" y="40690"/>
                </a:lnTo>
                <a:lnTo>
                  <a:pt x="179095" y="176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813821" y="6133449"/>
            <a:ext cx="182905" cy="35013"/>
          </a:xfrm>
          <a:custGeom>
            <a:avLst/>
            <a:gdLst/>
            <a:ahLst/>
            <a:cxnLst/>
            <a:rect l="l" t="t" r="r" b="b"/>
            <a:pathLst>
              <a:path w="182905" h="35013">
                <a:moveTo>
                  <a:pt x="182905" y="17678"/>
                </a:moveTo>
                <a:lnTo>
                  <a:pt x="182905" y="0"/>
                </a:lnTo>
                <a:lnTo>
                  <a:pt x="0" y="17576"/>
                </a:lnTo>
                <a:lnTo>
                  <a:pt x="825" y="35013"/>
                </a:lnTo>
                <a:lnTo>
                  <a:pt x="18290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813821" y="6133449"/>
            <a:ext cx="182905" cy="35013"/>
          </a:xfrm>
          <a:custGeom>
            <a:avLst/>
            <a:gdLst/>
            <a:ahLst/>
            <a:cxnLst/>
            <a:rect l="l" t="t" r="r" b="b"/>
            <a:pathLst>
              <a:path w="182905" h="35013">
                <a:moveTo>
                  <a:pt x="182905" y="17678"/>
                </a:moveTo>
                <a:lnTo>
                  <a:pt x="182905" y="0"/>
                </a:lnTo>
                <a:lnTo>
                  <a:pt x="0" y="17576"/>
                </a:lnTo>
                <a:lnTo>
                  <a:pt x="825" y="35013"/>
                </a:lnTo>
                <a:lnTo>
                  <a:pt x="18290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742683" y="6033326"/>
            <a:ext cx="186715" cy="29362"/>
          </a:xfrm>
          <a:custGeom>
            <a:avLst/>
            <a:gdLst/>
            <a:ahLst/>
            <a:cxnLst/>
            <a:rect l="l" t="t" r="r" b="b"/>
            <a:pathLst>
              <a:path w="186715" h="29362">
                <a:moveTo>
                  <a:pt x="186715" y="17678"/>
                </a:moveTo>
                <a:lnTo>
                  <a:pt x="186715" y="0"/>
                </a:lnTo>
                <a:lnTo>
                  <a:pt x="0" y="11912"/>
                </a:lnTo>
                <a:lnTo>
                  <a:pt x="825" y="29362"/>
                </a:lnTo>
                <a:lnTo>
                  <a:pt x="18671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742683" y="6033326"/>
            <a:ext cx="186715" cy="29362"/>
          </a:xfrm>
          <a:custGeom>
            <a:avLst/>
            <a:gdLst/>
            <a:ahLst/>
            <a:cxnLst/>
            <a:rect l="l" t="t" r="r" b="b"/>
            <a:pathLst>
              <a:path w="186715" h="29362">
                <a:moveTo>
                  <a:pt x="186715" y="17678"/>
                </a:moveTo>
                <a:lnTo>
                  <a:pt x="186715" y="0"/>
                </a:lnTo>
                <a:lnTo>
                  <a:pt x="0" y="11912"/>
                </a:lnTo>
                <a:lnTo>
                  <a:pt x="825" y="29362"/>
                </a:lnTo>
                <a:lnTo>
                  <a:pt x="18671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671538" y="5933213"/>
            <a:ext cx="190525" cy="23685"/>
          </a:xfrm>
          <a:custGeom>
            <a:avLst/>
            <a:gdLst/>
            <a:ahLst/>
            <a:cxnLst/>
            <a:rect l="l" t="t" r="r" b="b"/>
            <a:pathLst>
              <a:path w="190525" h="23685">
                <a:moveTo>
                  <a:pt x="190525" y="17678"/>
                </a:moveTo>
                <a:lnTo>
                  <a:pt x="190525" y="0"/>
                </a:lnTo>
                <a:lnTo>
                  <a:pt x="0" y="6235"/>
                </a:lnTo>
                <a:lnTo>
                  <a:pt x="825" y="23685"/>
                </a:lnTo>
                <a:lnTo>
                  <a:pt x="190525" y="176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671538" y="5933213"/>
            <a:ext cx="190525" cy="23685"/>
          </a:xfrm>
          <a:custGeom>
            <a:avLst/>
            <a:gdLst/>
            <a:ahLst/>
            <a:cxnLst/>
            <a:rect l="l" t="t" r="r" b="b"/>
            <a:pathLst>
              <a:path w="190525" h="23685">
                <a:moveTo>
                  <a:pt x="190525" y="17678"/>
                </a:moveTo>
                <a:lnTo>
                  <a:pt x="190525" y="0"/>
                </a:lnTo>
                <a:lnTo>
                  <a:pt x="0" y="6235"/>
                </a:lnTo>
                <a:lnTo>
                  <a:pt x="825" y="23685"/>
                </a:lnTo>
                <a:lnTo>
                  <a:pt x="19052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600396" y="5833098"/>
            <a:ext cx="194335" cy="18008"/>
          </a:xfrm>
          <a:custGeom>
            <a:avLst/>
            <a:gdLst/>
            <a:ahLst/>
            <a:cxnLst/>
            <a:rect l="l" t="t" r="r" b="b"/>
            <a:pathLst>
              <a:path w="194335" h="18008">
                <a:moveTo>
                  <a:pt x="825" y="18008"/>
                </a:moveTo>
                <a:lnTo>
                  <a:pt x="194335" y="17678"/>
                </a:lnTo>
                <a:lnTo>
                  <a:pt x="194335" y="0"/>
                </a:lnTo>
                <a:lnTo>
                  <a:pt x="0" y="558"/>
                </a:lnTo>
                <a:lnTo>
                  <a:pt x="825" y="180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600396" y="5833098"/>
            <a:ext cx="194335" cy="18008"/>
          </a:xfrm>
          <a:custGeom>
            <a:avLst/>
            <a:gdLst/>
            <a:ahLst/>
            <a:cxnLst/>
            <a:rect l="l" t="t" r="r" b="b"/>
            <a:pathLst>
              <a:path w="194335" h="18008">
                <a:moveTo>
                  <a:pt x="825" y="18008"/>
                </a:moveTo>
                <a:lnTo>
                  <a:pt x="194335" y="17678"/>
                </a:lnTo>
                <a:lnTo>
                  <a:pt x="194335" y="0"/>
                </a:lnTo>
                <a:lnTo>
                  <a:pt x="0" y="558"/>
                </a:lnTo>
                <a:lnTo>
                  <a:pt x="825" y="180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598456" y="4962737"/>
            <a:ext cx="156730" cy="53530"/>
          </a:xfrm>
          <a:custGeom>
            <a:avLst/>
            <a:gdLst/>
            <a:ahLst/>
            <a:cxnLst/>
            <a:rect l="l" t="t" r="r" b="b"/>
            <a:pathLst>
              <a:path w="156730" h="53530">
                <a:moveTo>
                  <a:pt x="0" y="16548"/>
                </a:moveTo>
                <a:lnTo>
                  <a:pt x="156730" y="53530"/>
                </a:lnTo>
                <a:lnTo>
                  <a:pt x="156730" y="3585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598456" y="4962737"/>
            <a:ext cx="156730" cy="53530"/>
          </a:xfrm>
          <a:custGeom>
            <a:avLst/>
            <a:gdLst/>
            <a:ahLst/>
            <a:cxnLst/>
            <a:rect l="l" t="t" r="r" b="b"/>
            <a:pathLst>
              <a:path w="156730" h="53530">
                <a:moveTo>
                  <a:pt x="0" y="16548"/>
                </a:moveTo>
                <a:lnTo>
                  <a:pt x="156730" y="53530"/>
                </a:lnTo>
                <a:lnTo>
                  <a:pt x="156730" y="3585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669138" y="5054018"/>
            <a:ext cx="156210" cy="48742"/>
          </a:xfrm>
          <a:custGeom>
            <a:avLst/>
            <a:gdLst/>
            <a:ahLst/>
            <a:cxnLst/>
            <a:rect l="l" t="t" r="r" b="b"/>
            <a:pathLst>
              <a:path w="156210" h="48742">
                <a:moveTo>
                  <a:pt x="0" y="16548"/>
                </a:moveTo>
                <a:lnTo>
                  <a:pt x="156210" y="48742"/>
                </a:lnTo>
                <a:lnTo>
                  <a:pt x="156210" y="3106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669138" y="5054018"/>
            <a:ext cx="156210" cy="48742"/>
          </a:xfrm>
          <a:custGeom>
            <a:avLst/>
            <a:gdLst/>
            <a:ahLst/>
            <a:cxnLst/>
            <a:rect l="l" t="t" r="r" b="b"/>
            <a:pathLst>
              <a:path w="156210" h="48742">
                <a:moveTo>
                  <a:pt x="0" y="16548"/>
                </a:moveTo>
                <a:lnTo>
                  <a:pt x="156210" y="48742"/>
                </a:lnTo>
                <a:lnTo>
                  <a:pt x="156210" y="3106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739819" y="5145307"/>
            <a:ext cx="155689" cy="43942"/>
          </a:xfrm>
          <a:custGeom>
            <a:avLst/>
            <a:gdLst/>
            <a:ahLst/>
            <a:cxnLst/>
            <a:rect l="l" t="t" r="r" b="b"/>
            <a:pathLst>
              <a:path w="155689" h="43941">
                <a:moveTo>
                  <a:pt x="0" y="16535"/>
                </a:moveTo>
                <a:lnTo>
                  <a:pt x="155689" y="43941"/>
                </a:lnTo>
                <a:lnTo>
                  <a:pt x="155689" y="26263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739819" y="5145307"/>
            <a:ext cx="155689" cy="43942"/>
          </a:xfrm>
          <a:custGeom>
            <a:avLst/>
            <a:gdLst/>
            <a:ahLst/>
            <a:cxnLst/>
            <a:rect l="l" t="t" r="r" b="b"/>
            <a:pathLst>
              <a:path w="155689" h="43941">
                <a:moveTo>
                  <a:pt x="0" y="16535"/>
                </a:moveTo>
                <a:lnTo>
                  <a:pt x="155689" y="43941"/>
                </a:lnTo>
                <a:lnTo>
                  <a:pt x="155689" y="26263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810498" y="5236596"/>
            <a:ext cx="155155" cy="39154"/>
          </a:xfrm>
          <a:custGeom>
            <a:avLst/>
            <a:gdLst/>
            <a:ahLst/>
            <a:cxnLst/>
            <a:rect l="l" t="t" r="r" b="b"/>
            <a:pathLst>
              <a:path w="155155" h="39154">
                <a:moveTo>
                  <a:pt x="0" y="16535"/>
                </a:moveTo>
                <a:lnTo>
                  <a:pt x="155155" y="39154"/>
                </a:lnTo>
                <a:lnTo>
                  <a:pt x="155155" y="21475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810498" y="5236596"/>
            <a:ext cx="155155" cy="39154"/>
          </a:xfrm>
          <a:custGeom>
            <a:avLst/>
            <a:gdLst/>
            <a:ahLst/>
            <a:cxnLst/>
            <a:rect l="l" t="t" r="r" b="b"/>
            <a:pathLst>
              <a:path w="155155" h="39154">
                <a:moveTo>
                  <a:pt x="0" y="16535"/>
                </a:moveTo>
                <a:lnTo>
                  <a:pt x="155155" y="39154"/>
                </a:lnTo>
                <a:lnTo>
                  <a:pt x="155155" y="21475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881179" y="5327878"/>
            <a:ext cx="154635" cy="34366"/>
          </a:xfrm>
          <a:custGeom>
            <a:avLst/>
            <a:gdLst/>
            <a:ahLst/>
            <a:cxnLst/>
            <a:rect l="l" t="t" r="r" b="b"/>
            <a:pathLst>
              <a:path w="154635" h="34366">
                <a:moveTo>
                  <a:pt x="0" y="16535"/>
                </a:moveTo>
                <a:lnTo>
                  <a:pt x="154635" y="34366"/>
                </a:lnTo>
                <a:lnTo>
                  <a:pt x="154635" y="16687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881179" y="5327878"/>
            <a:ext cx="154635" cy="34366"/>
          </a:xfrm>
          <a:custGeom>
            <a:avLst/>
            <a:gdLst/>
            <a:ahLst/>
            <a:cxnLst/>
            <a:rect l="l" t="t" r="r" b="b"/>
            <a:pathLst>
              <a:path w="154635" h="34366">
                <a:moveTo>
                  <a:pt x="0" y="16535"/>
                </a:moveTo>
                <a:lnTo>
                  <a:pt x="154635" y="34366"/>
                </a:lnTo>
                <a:lnTo>
                  <a:pt x="154635" y="16687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951866" y="5418800"/>
            <a:ext cx="154089" cy="29578"/>
          </a:xfrm>
          <a:custGeom>
            <a:avLst/>
            <a:gdLst/>
            <a:ahLst/>
            <a:cxnLst/>
            <a:rect l="l" t="t" r="r" b="b"/>
            <a:pathLst>
              <a:path w="154089" h="29578">
                <a:moveTo>
                  <a:pt x="0" y="16535"/>
                </a:moveTo>
                <a:lnTo>
                  <a:pt x="154089" y="29578"/>
                </a:lnTo>
                <a:lnTo>
                  <a:pt x="154089" y="11899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951866" y="5418800"/>
            <a:ext cx="154089" cy="29578"/>
          </a:xfrm>
          <a:custGeom>
            <a:avLst/>
            <a:gdLst/>
            <a:ahLst/>
            <a:cxnLst/>
            <a:rect l="l" t="t" r="r" b="b"/>
            <a:pathLst>
              <a:path w="154089" h="29578">
                <a:moveTo>
                  <a:pt x="0" y="16535"/>
                </a:moveTo>
                <a:lnTo>
                  <a:pt x="154089" y="29578"/>
                </a:lnTo>
                <a:lnTo>
                  <a:pt x="154089" y="11899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022545" y="5510006"/>
            <a:ext cx="153568" cy="24790"/>
          </a:xfrm>
          <a:custGeom>
            <a:avLst/>
            <a:gdLst/>
            <a:ahLst/>
            <a:cxnLst/>
            <a:rect l="l" t="t" r="r" b="b"/>
            <a:pathLst>
              <a:path w="153568" h="24790">
                <a:moveTo>
                  <a:pt x="0" y="16548"/>
                </a:moveTo>
                <a:lnTo>
                  <a:pt x="153568" y="24790"/>
                </a:lnTo>
                <a:lnTo>
                  <a:pt x="153568" y="7111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022545" y="5510006"/>
            <a:ext cx="153568" cy="24790"/>
          </a:xfrm>
          <a:custGeom>
            <a:avLst/>
            <a:gdLst/>
            <a:ahLst/>
            <a:cxnLst/>
            <a:rect l="l" t="t" r="r" b="b"/>
            <a:pathLst>
              <a:path w="153568" h="24790">
                <a:moveTo>
                  <a:pt x="0" y="16548"/>
                </a:moveTo>
                <a:lnTo>
                  <a:pt x="153568" y="24790"/>
                </a:lnTo>
                <a:lnTo>
                  <a:pt x="153568" y="7111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093227" y="5601219"/>
            <a:ext cx="153047" cy="20002"/>
          </a:xfrm>
          <a:custGeom>
            <a:avLst/>
            <a:gdLst/>
            <a:ahLst/>
            <a:cxnLst/>
            <a:rect l="l" t="t" r="r" b="b"/>
            <a:pathLst>
              <a:path w="153047" h="20002">
                <a:moveTo>
                  <a:pt x="0" y="16548"/>
                </a:moveTo>
                <a:lnTo>
                  <a:pt x="153047" y="20002"/>
                </a:lnTo>
                <a:lnTo>
                  <a:pt x="153047" y="232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093227" y="5601219"/>
            <a:ext cx="153047" cy="20002"/>
          </a:xfrm>
          <a:custGeom>
            <a:avLst/>
            <a:gdLst/>
            <a:ahLst/>
            <a:cxnLst/>
            <a:rect l="l" t="t" r="r" b="b"/>
            <a:pathLst>
              <a:path w="153047" h="20002">
                <a:moveTo>
                  <a:pt x="0" y="16548"/>
                </a:moveTo>
                <a:lnTo>
                  <a:pt x="153047" y="20002"/>
                </a:lnTo>
                <a:lnTo>
                  <a:pt x="153047" y="232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163908" y="5690544"/>
            <a:ext cx="152527" cy="18999"/>
          </a:xfrm>
          <a:custGeom>
            <a:avLst/>
            <a:gdLst/>
            <a:ahLst/>
            <a:cxnLst/>
            <a:rect l="l" t="t" r="r" b="b"/>
            <a:pathLst>
              <a:path w="152526" h="18999">
                <a:moveTo>
                  <a:pt x="0" y="18999"/>
                </a:moveTo>
                <a:lnTo>
                  <a:pt x="152527" y="17678"/>
                </a:lnTo>
                <a:lnTo>
                  <a:pt x="152527" y="0"/>
                </a:lnTo>
                <a:lnTo>
                  <a:pt x="76" y="2463"/>
                </a:lnTo>
                <a:lnTo>
                  <a:pt x="0" y="189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163908" y="5690544"/>
            <a:ext cx="152527" cy="18999"/>
          </a:xfrm>
          <a:custGeom>
            <a:avLst/>
            <a:gdLst/>
            <a:ahLst/>
            <a:cxnLst/>
            <a:rect l="l" t="t" r="r" b="b"/>
            <a:pathLst>
              <a:path w="152526" h="18999">
                <a:moveTo>
                  <a:pt x="0" y="18999"/>
                </a:moveTo>
                <a:lnTo>
                  <a:pt x="152527" y="17678"/>
                </a:lnTo>
                <a:lnTo>
                  <a:pt x="152527" y="0"/>
                </a:lnTo>
                <a:lnTo>
                  <a:pt x="76" y="2463"/>
                </a:lnTo>
                <a:lnTo>
                  <a:pt x="0" y="189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544735" y="5775402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519781" y="5775402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930117" y="5775122"/>
            <a:ext cx="0" cy="926693"/>
          </a:xfrm>
          <a:custGeom>
            <a:avLst/>
            <a:gdLst/>
            <a:ahLst/>
            <a:cxnLst/>
            <a:rect l="l" t="t" r="r" b="b"/>
            <a:pathLst>
              <a:path h="926693">
                <a:moveTo>
                  <a:pt x="0" y="0"/>
                </a:moveTo>
                <a:lnTo>
                  <a:pt x="0" y="92669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905162" y="5775122"/>
            <a:ext cx="49911" cy="926693"/>
          </a:xfrm>
          <a:custGeom>
            <a:avLst/>
            <a:gdLst/>
            <a:ahLst/>
            <a:cxnLst/>
            <a:rect l="l" t="t" r="r" b="b"/>
            <a:pathLst>
              <a:path w="49911" h="926693">
                <a:moveTo>
                  <a:pt x="49911" y="926693"/>
                </a:moveTo>
                <a:lnTo>
                  <a:pt x="0" y="926693"/>
                </a:lnTo>
                <a:lnTo>
                  <a:pt x="0" y="0"/>
                </a:lnTo>
                <a:lnTo>
                  <a:pt x="49911" y="0"/>
                </a:lnTo>
                <a:lnTo>
                  <a:pt x="49911" y="926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544735" y="4739666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519781" y="4739666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930117" y="4848415"/>
            <a:ext cx="0" cy="926706"/>
          </a:xfrm>
          <a:custGeom>
            <a:avLst/>
            <a:gdLst/>
            <a:ahLst/>
            <a:cxnLst/>
            <a:rect l="l" t="t" r="r" b="b"/>
            <a:pathLst>
              <a:path h="926706">
                <a:moveTo>
                  <a:pt x="0" y="0"/>
                </a:moveTo>
                <a:lnTo>
                  <a:pt x="0" y="926706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905162" y="4848415"/>
            <a:ext cx="49911" cy="926706"/>
          </a:xfrm>
          <a:custGeom>
            <a:avLst/>
            <a:gdLst/>
            <a:ahLst/>
            <a:cxnLst/>
            <a:rect l="l" t="t" r="r" b="b"/>
            <a:pathLst>
              <a:path w="49911" h="926706">
                <a:moveTo>
                  <a:pt x="49911" y="926706"/>
                </a:moveTo>
                <a:lnTo>
                  <a:pt x="0" y="926706"/>
                </a:lnTo>
                <a:lnTo>
                  <a:pt x="0" y="0"/>
                </a:lnTo>
                <a:lnTo>
                  <a:pt x="49911" y="0"/>
                </a:lnTo>
                <a:lnTo>
                  <a:pt x="49911" y="926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569702" y="6643551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7" h="112991">
                <a:moveTo>
                  <a:pt x="360807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7" y="21551"/>
                </a:lnTo>
                <a:lnTo>
                  <a:pt x="36080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569702" y="6643551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7" h="112991">
                <a:moveTo>
                  <a:pt x="360807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7" y="21551"/>
                </a:lnTo>
                <a:lnTo>
                  <a:pt x="36080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569702" y="6526527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7" h="100876">
                <a:moveTo>
                  <a:pt x="360807" y="21564"/>
                </a:moveTo>
                <a:lnTo>
                  <a:pt x="360807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569702" y="6526527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7" h="100876">
                <a:moveTo>
                  <a:pt x="360807" y="21564"/>
                </a:moveTo>
                <a:lnTo>
                  <a:pt x="360807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569702" y="6409522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7" h="88734">
                <a:moveTo>
                  <a:pt x="360807" y="21564"/>
                </a:moveTo>
                <a:lnTo>
                  <a:pt x="360807" y="0"/>
                </a:lnTo>
                <a:lnTo>
                  <a:pt x="0" y="64668"/>
                </a:lnTo>
                <a:lnTo>
                  <a:pt x="0" y="88734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569702" y="6409522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7" h="88734">
                <a:moveTo>
                  <a:pt x="360807" y="21564"/>
                </a:moveTo>
                <a:lnTo>
                  <a:pt x="360807" y="0"/>
                </a:lnTo>
                <a:lnTo>
                  <a:pt x="0" y="64668"/>
                </a:lnTo>
                <a:lnTo>
                  <a:pt x="0" y="88734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569702" y="6292516"/>
            <a:ext cx="360807" cy="76593"/>
          </a:xfrm>
          <a:custGeom>
            <a:avLst/>
            <a:gdLst/>
            <a:ahLst/>
            <a:cxnLst/>
            <a:rect l="l" t="t" r="r" b="b"/>
            <a:pathLst>
              <a:path w="360807" h="76593">
                <a:moveTo>
                  <a:pt x="360807" y="21551"/>
                </a:moveTo>
                <a:lnTo>
                  <a:pt x="360807" y="0"/>
                </a:lnTo>
                <a:lnTo>
                  <a:pt x="0" y="52539"/>
                </a:lnTo>
                <a:lnTo>
                  <a:pt x="0" y="76593"/>
                </a:lnTo>
                <a:lnTo>
                  <a:pt x="360807" y="215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569702" y="6292516"/>
            <a:ext cx="360807" cy="76593"/>
          </a:xfrm>
          <a:custGeom>
            <a:avLst/>
            <a:gdLst/>
            <a:ahLst/>
            <a:cxnLst/>
            <a:rect l="l" t="t" r="r" b="b"/>
            <a:pathLst>
              <a:path w="360807" h="76593">
                <a:moveTo>
                  <a:pt x="360807" y="21551"/>
                </a:moveTo>
                <a:lnTo>
                  <a:pt x="360807" y="0"/>
                </a:lnTo>
                <a:lnTo>
                  <a:pt x="0" y="52539"/>
                </a:lnTo>
                <a:lnTo>
                  <a:pt x="0" y="76593"/>
                </a:lnTo>
                <a:lnTo>
                  <a:pt x="360807" y="21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569702" y="6175500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7" h="64477">
                <a:moveTo>
                  <a:pt x="360807" y="21564"/>
                </a:moveTo>
                <a:lnTo>
                  <a:pt x="360807" y="0"/>
                </a:lnTo>
                <a:lnTo>
                  <a:pt x="0" y="40411"/>
                </a:lnTo>
                <a:lnTo>
                  <a:pt x="0" y="64477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569702" y="6175500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7" h="64477">
                <a:moveTo>
                  <a:pt x="360807" y="21564"/>
                </a:moveTo>
                <a:lnTo>
                  <a:pt x="360807" y="0"/>
                </a:lnTo>
                <a:lnTo>
                  <a:pt x="0" y="40411"/>
                </a:lnTo>
                <a:lnTo>
                  <a:pt x="0" y="64477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569702" y="6058486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7" h="52336">
                <a:moveTo>
                  <a:pt x="360807" y="21564"/>
                </a:moveTo>
                <a:lnTo>
                  <a:pt x="360807" y="0"/>
                </a:lnTo>
                <a:lnTo>
                  <a:pt x="0" y="28270"/>
                </a:lnTo>
                <a:lnTo>
                  <a:pt x="0" y="52336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569702" y="6058486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7" h="52336">
                <a:moveTo>
                  <a:pt x="360807" y="21564"/>
                </a:moveTo>
                <a:lnTo>
                  <a:pt x="360807" y="0"/>
                </a:lnTo>
                <a:lnTo>
                  <a:pt x="0" y="28270"/>
                </a:lnTo>
                <a:lnTo>
                  <a:pt x="0" y="52336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569702" y="5941082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7" h="40195">
                <a:moveTo>
                  <a:pt x="360807" y="21564"/>
                </a:moveTo>
                <a:lnTo>
                  <a:pt x="360807" y="0"/>
                </a:lnTo>
                <a:lnTo>
                  <a:pt x="0" y="16128"/>
                </a:lnTo>
                <a:lnTo>
                  <a:pt x="0" y="40195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569702" y="5941082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7" h="40195">
                <a:moveTo>
                  <a:pt x="360807" y="21564"/>
                </a:moveTo>
                <a:lnTo>
                  <a:pt x="360807" y="0"/>
                </a:lnTo>
                <a:lnTo>
                  <a:pt x="0" y="16128"/>
                </a:lnTo>
                <a:lnTo>
                  <a:pt x="0" y="40195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569702" y="5824000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7" h="28079">
                <a:moveTo>
                  <a:pt x="360807" y="21564"/>
                </a:moveTo>
                <a:lnTo>
                  <a:pt x="360807" y="0"/>
                </a:lnTo>
                <a:lnTo>
                  <a:pt x="0" y="4013"/>
                </a:lnTo>
                <a:lnTo>
                  <a:pt x="0" y="28079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569702" y="5824000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7" h="28079">
                <a:moveTo>
                  <a:pt x="360807" y="21564"/>
                </a:moveTo>
                <a:lnTo>
                  <a:pt x="360807" y="0"/>
                </a:lnTo>
                <a:lnTo>
                  <a:pt x="0" y="4013"/>
                </a:lnTo>
                <a:lnTo>
                  <a:pt x="0" y="28079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569702" y="5700063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7" h="29679">
                <a:moveTo>
                  <a:pt x="360807" y="29679"/>
                </a:moveTo>
                <a:lnTo>
                  <a:pt x="360807" y="8127"/>
                </a:lnTo>
                <a:lnTo>
                  <a:pt x="0" y="0"/>
                </a:lnTo>
                <a:lnTo>
                  <a:pt x="0" y="24066"/>
                </a:lnTo>
                <a:lnTo>
                  <a:pt x="360807" y="296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569702" y="5700063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7" h="29679">
                <a:moveTo>
                  <a:pt x="360807" y="29679"/>
                </a:moveTo>
                <a:lnTo>
                  <a:pt x="360807" y="8127"/>
                </a:lnTo>
                <a:lnTo>
                  <a:pt x="0" y="0"/>
                </a:lnTo>
                <a:lnTo>
                  <a:pt x="0" y="24066"/>
                </a:lnTo>
                <a:lnTo>
                  <a:pt x="360807" y="296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569702" y="5570840"/>
            <a:ext cx="360807" cy="41821"/>
          </a:xfrm>
          <a:custGeom>
            <a:avLst/>
            <a:gdLst/>
            <a:ahLst/>
            <a:cxnLst/>
            <a:rect l="l" t="t" r="r" b="b"/>
            <a:pathLst>
              <a:path w="360807" h="41821">
                <a:moveTo>
                  <a:pt x="360807" y="41821"/>
                </a:moveTo>
                <a:lnTo>
                  <a:pt x="360807" y="20269"/>
                </a:lnTo>
                <a:lnTo>
                  <a:pt x="0" y="0"/>
                </a:lnTo>
                <a:lnTo>
                  <a:pt x="0" y="24079"/>
                </a:lnTo>
                <a:lnTo>
                  <a:pt x="360807" y="418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569702" y="5570840"/>
            <a:ext cx="360807" cy="41821"/>
          </a:xfrm>
          <a:custGeom>
            <a:avLst/>
            <a:gdLst/>
            <a:ahLst/>
            <a:cxnLst/>
            <a:rect l="l" t="t" r="r" b="b"/>
            <a:pathLst>
              <a:path w="360807" h="41821">
                <a:moveTo>
                  <a:pt x="360807" y="41821"/>
                </a:moveTo>
                <a:lnTo>
                  <a:pt x="360807" y="20269"/>
                </a:lnTo>
                <a:lnTo>
                  <a:pt x="0" y="0"/>
                </a:lnTo>
                <a:lnTo>
                  <a:pt x="0" y="24079"/>
                </a:lnTo>
                <a:lnTo>
                  <a:pt x="360807" y="41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569702" y="5441629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7" h="53962">
                <a:moveTo>
                  <a:pt x="360807" y="53962"/>
                </a:moveTo>
                <a:lnTo>
                  <a:pt x="360807" y="32410"/>
                </a:lnTo>
                <a:lnTo>
                  <a:pt x="0" y="0"/>
                </a:lnTo>
                <a:lnTo>
                  <a:pt x="0" y="24066"/>
                </a:lnTo>
                <a:lnTo>
                  <a:pt x="360807" y="539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569702" y="5441629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7" h="53962">
                <a:moveTo>
                  <a:pt x="360807" y="53962"/>
                </a:moveTo>
                <a:lnTo>
                  <a:pt x="360807" y="32410"/>
                </a:lnTo>
                <a:lnTo>
                  <a:pt x="0" y="0"/>
                </a:lnTo>
                <a:lnTo>
                  <a:pt x="0" y="24066"/>
                </a:lnTo>
                <a:lnTo>
                  <a:pt x="360807" y="5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569702" y="5312426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7" h="66090">
                <a:moveTo>
                  <a:pt x="360807" y="66090"/>
                </a:moveTo>
                <a:lnTo>
                  <a:pt x="360807" y="44526"/>
                </a:lnTo>
                <a:lnTo>
                  <a:pt x="0" y="0"/>
                </a:lnTo>
                <a:lnTo>
                  <a:pt x="0" y="24066"/>
                </a:lnTo>
                <a:lnTo>
                  <a:pt x="360807" y="660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569702" y="5312426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7" h="66090">
                <a:moveTo>
                  <a:pt x="360807" y="66090"/>
                </a:moveTo>
                <a:lnTo>
                  <a:pt x="360807" y="44526"/>
                </a:lnTo>
                <a:lnTo>
                  <a:pt x="0" y="0"/>
                </a:lnTo>
                <a:lnTo>
                  <a:pt x="0" y="24066"/>
                </a:lnTo>
                <a:lnTo>
                  <a:pt x="360807" y="660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569702" y="5183224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7" h="78219">
                <a:moveTo>
                  <a:pt x="360807" y="78219"/>
                </a:moveTo>
                <a:lnTo>
                  <a:pt x="360807" y="56654"/>
                </a:lnTo>
                <a:lnTo>
                  <a:pt x="0" y="0"/>
                </a:lnTo>
                <a:lnTo>
                  <a:pt x="0" y="24066"/>
                </a:lnTo>
                <a:lnTo>
                  <a:pt x="360807" y="782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569702" y="5183224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7" h="78219">
                <a:moveTo>
                  <a:pt x="360807" y="78219"/>
                </a:moveTo>
                <a:lnTo>
                  <a:pt x="360807" y="56654"/>
                </a:lnTo>
                <a:lnTo>
                  <a:pt x="0" y="0"/>
                </a:lnTo>
                <a:lnTo>
                  <a:pt x="0" y="24066"/>
                </a:lnTo>
                <a:lnTo>
                  <a:pt x="360807" y="782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569702" y="5053999"/>
            <a:ext cx="360807" cy="90360"/>
          </a:xfrm>
          <a:custGeom>
            <a:avLst/>
            <a:gdLst/>
            <a:ahLst/>
            <a:cxnLst/>
            <a:rect l="l" t="t" r="r" b="b"/>
            <a:pathLst>
              <a:path w="360807" h="90360">
                <a:moveTo>
                  <a:pt x="360807" y="90360"/>
                </a:moveTo>
                <a:lnTo>
                  <a:pt x="360807" y="68808"/>
                </a:lnTo>
                <a:lnTo>
                  <a:pt x="0" y="0"/>
                </a:lnTo>
                <a:lnTo>
                  <a:pt x="0" y="24066"/>
                </a:lnTo>
                <a:lnTo>
                  <a:pt x="360807" y="903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569702" y="5053999"/>
            <a:ext cx="360807" cy="90360"/>
          </a:xfrm>
          <a:custGeom>
            <a:avLst/>
            <a:gdLst/>
            <a:ahLst/>
            <a:cxnLst/>
            <a:rect l="l" t="t" r="r" b="b"/>
            <a:pathLst>
              <a:path w="360807" h="90360">
                <a:moveTo>
                  <a:pt x="360807" y="90360"/>
                </a:moveTo>
                <a:lnTo>
                  <a:pt x="360807" y="68808"/>
                </a:lnTo>
                <a:lnTo>
                  <a:pt x="0" y="0"/>
                </a:lnTo>
                <a:lnTo>
                  <a:pt x="0" y="24066"/>
                </a:lnTo>
                <a:lnTo>
                  <a:pt x="360807" y="903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569702" y="4924466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7" h="102488">
                <a:moveTo>
                  <a:pt x="360807" y="102488"/>
                </a:moveTo>
                <a:lnTo>
                  <a:pt x="360807" y="80937"/>
                </a:lnTo>
                <a:lnTo>
                  <a:pt x="0" y="0"/>
                </a:lnTo>
                <a:lnTo>
                  <a:pt x="0" y="24066"/>
                </a:lnTo>
                <a:lnTo>
                  <a:pt x="360807" y="102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569702" y="4924466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7" h="102488">
                <a:moveTo>
                  <a:pt x="360807" y="102488"/>
                </a:moveTo>
                <a:lnTo>
                  <a:pt x="360807" y="80937"/>
                </a:lnTo>
                <a:lnTo>
                  <a:pt x="0" y="0"/>
                </a:lnTo>
                <a:lnTo>
                  <a:pt x="0" y="24066"/>
                </a:lnTo>
                <a:lnTo>
                  <a:pt x="360807" y="102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569702" y="4795312"/>
            <a:ext cx="360807" cy="114630"/>
          </a:xfrm>
          <a:custGeom>
            <a:avLst/>
            <a:gdLst/>
            <a:ahLst/>
            <a:cxnLst/>
            <a:rect l="l" t="t" r="r" b="b"/>
            <a:pathLst>
              <a:path w="360807" h="114630">
                <a:moveTo>
                  <a:pt x="360807" y="114630"/>
                </a:moveTo>
                <a:lnTo>
                  <a:pt x="360807" y="93065"/>
                </a:lnTo>
                <a:lnTo>
                  <a:pt x="0" y="0"/>
                </a:lnTo>
                <a:lnTo>
                  <a:pt x="0" y="24079"/>
                </a:lnTo>
                <a:lnTo>
                  <a:pt x="360807" y="1146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569702" y="4795312"/>
            <a:ext cx="360807" cy="114630"/>
          </a:xfrm>
          <a:custGeom>
            <a:avLst/>
            <a:gdLst/>
            <a:ahLst/>
            <a:cxnLst/>
            <a:rect l="l" t="t" r="r" b="b"/>
            <a:pathLst>
              <a:path w="360807" h="114630">
                <a:moveTo>
                  <a:pt x="360807" y="114630"/>
                </a:moveTo>
                <a:lnTo>
                  <a:pt x="360807" y="93065"/>
                </a:lnTo>
                <a:lnTo>
                  <a:pt x="0" y="0"/>
                </a:lnTo>
                <a:lnTo>
                  <a:pt x="0" y="24079"/>
                </a:lnTo>
                <a:lnTo>
                  <a:pt x="360807" y="114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483629" y="6614575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0" y="25603"/>
                </a:lnTo>
                <a:lnTo>
                  <a:pt x="1036154" y="183057"/>
                </a:lnTo>
                <a:lnTo>
                  <a:pt x="1036154" y="157454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483629" y="6614575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1036154" y="157454"/>
                </a:lnTo>
                <a:lnTo>
                  <a:pt x="1036154" y="183057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483629" y="5479118"/>
            <a:ext cx="1036154" cy="884783"/>
          </a:xfrm>
          <a:custGeom>
            <a:avLst/>
            <a:gdLst/>
            <a:ahLst/>
            <a:cxnLst/>
            <a:rect l="l" t="t" r="r" b="b"/>
            <a:pathLst>
              <a:path w="1036154" h="884783">
                <a:moveTo>
                  <a:pt x="616775" y="835088"/>
                </a:moveTo>
                <a:lnTo>
                  <a:pt x="0" y="0"/>
                </a:lnTo>
                <a:lnTo>
                  <a:pt x="0" y="36931"/>
                </a:lnTo>
                <a:lnTo>
                  <a:pt x="605612" y="859904"/>
                </a:lnTo>
                <a:lnTo>
                  <a:pt x="1036154" y="884783"/>
                </a:lnTo>
                <a:lnTo>
                  <a:pt x="1036154" y="859180"/>
                </a:lnTo>
                <a:lnTo>
                  <a:pt x="616775" y="8350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483629" y="5479118"/>
            <a:ext cx="1036154" cy="884783"/>
          </a:xfrm>
          <a:custGeom>
            <a:avLst/>
            <a:gdLst/>
            <a:ahLst/>
            <a:cxnLst/>
            <a:rect l="l" t="t" r="r" b="b"/>
            <a:pathLst>
              <a:path w="1036154" h="884783">
                <a:moveTo>
                  <a:pt x="0" y="0"/>
                </a:moveTo>
                <a:lnTo>
                  <a:pt x="616775" y="835088"/>
                </a:lnTo>
                <a:lnTo>
                  <a:pt x="1036154" y="859180"/>
                </a:lnTo>
                <a:lnTo>
                  <a:pt x="1036154" y="884783"/>
                </a:lnTo>
                <a:lnTo>
                  <a:pt x="605612" y="859904"/>
                </a:lnTo>
                <a:lnTo>
                  <a:pt x="0" y="369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483629" y="5826316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0" y="580847"/>
                </a:lnTo>
                <a:lnTo>
                  <a:pt x="1036154" y="29590"/>
                </a:lnTo>
                <a:lnTo>
                  <a:pt x="1036154" y="0"/>
                </a:lnTo>
                <a:lnTo>
                  <a:pt x="0" y="5512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483629" y="5826316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1036154" y="0"/>
                </a:lnTo>
                <a:lnTo>
                  <a:pt x="1036154" y="29590"/>
                </a:lnTo>
                <a:lnTo>
                  <a:pt x="0" y="580847"/>
                </a:lnTo>
                <a:lnTo>
                  <a:pt x="0" y="551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476325" y="6873845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1">
                <a:moveTo>
                  <a:pt x="142633" y="71310"/>
                </a:moveTo>
                <a:lnTo>
                  <a:pt x="141330" y="57663"/>
                </a:lnTo>
                <a:lnTo>
                  <a:pt x="137271" y="44121"/>
                </a:lnTo>
                <a:lnTo>
                  <a:pt x="130743" y="31860"/>
                </a:lnTo>
                <a:lnTo>
                  <a:pt x="122039" y="21171"/>
                </a:lnTo>
                <a:lnTo>
                  <a:pt x="111452" y="12348"/>
                </a:lnTo>
                <a:lnTo>
                  <a:pt x="99276" y="5683"/>
                </a:lnTo>
                <a:lnTo>
                  <a:pt x="85801" y="1469"/>
                </a:lnTo>
                <a:lnTo>
                  <a:pt x="71323" y="0"/>
                </a:lnTo>
                <a:lnTo>
                  <a:pt x="57667" y="1305"/>
                </a:lnTo>
                <a:lnTo>
                  <a:pt x="44125" y="5365"/>
                </a:lnTo>
                <a:lnTo>
                  <a:pt x="31863" y="11894"/>
                </a:lnTo>
                <a:lnTo>
                  <a:pt x="21174" y="20597"/>
                </a:lnTo>
                <a:lnTo>
                  <a:pt x="12350" y="31183"/>
                </a:lnTo>
                <a:lnTo>
                  <a:pt x="5684" y="43359"/>
                </a:lnTo>
                <a:lnTo>
                  <a:pt x="1469" y="56833"/>
                </a:lnTo>
                <a:lnTo>
                  <a:pt x="0" y="71310"/>
                </a:lnTo>
                <a:lnTo>
                  <a:pt x="1305" y="84966"/>
                </a:lnTo>
                <a:lnTo>
                  <a:pt x="5367" y="98505"/>
                </a:lnTo>
                <a:lnTo>
                  <a:pt x="11897" y="110765"/>
                </a:lnTo>
                <a:lnTo>
                  <a:pt x="20603" y="121453"/>
                </a:lnTo>
                <a:lnTo>
                  <a:pt x="31192" y="130275"/>
                </a:lnTo>
                <a:lnTo>
                  <a:pt x="43370" y="136938"/>
                </a:lnTo>
                <a:lnTo>
                  <a:pt x="56845" y="141151"/>
                </a:lnTo>
                <a:lnTo>
                  <a:pt x="71323" y="142621"/>
                </a:lnTo>
                <a:lnTo>
                  <a:pt x="84969" y="141317"/>
                </a:lnTo>
                <a:lnTo>
                  <a:pt x="98511" y="137258"/>
                </a:lnTo>
                <a:lnTo>
                  <a:pt x="110773" y="130730"/>
                </a:lnTo>
                <a:lnTo>
                  <a:pt x="121462" y="122026"/>
                </a:lnTo>
                <a:lnTo>
                  <a:pt x="130285" y="111440"/>
                </a:lnTo>
                <a:lnTo>
                  <a:pt x="136950" y="99263"/>
                </a:lnTo>
                <a:lnTo>
                  <a:pt x="141164" y="85789"/>
                </a:lnTo>
                <a:lnTo>
                  <a:pt x="142633" y="71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476325" y="6873845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1">
                <a:moveTo>
                  <a:pt x="142633" y="71310"/>
                </a:moveTo>
                <a:lnTo>
                  <a:pt x="141164" y="85789"/>
                </a:lnTo>
                <a:lnTo>
                  <a:pt x="136950" y="99263"/>
                </a:lnTo>
                <a:lnTo>
                  <a:pt x="130285" y="111440"/>
                </a:lnTo>
                <a:lnTo>
                  <a:pt x="121462" y="122026"/>
                </a:lnTo>
                <a:lnTo>
                  <a:pt x="110773" y="130730"/>
                </a:lnTo>
                <a:lnTo>
                  <a:pt x="98511" y="137258"/>
                </a:lnTo>
                <a:lnTo>
                  <a:pt x="84969" y="141317"/>
                </a:lnTo>
                <a:lnTo>
                  <a:pt x="71323" y="142621"/>
                </a:lnTo>
                <a:lnTo>
                  <a:pt x="56845" y="141151"/>
                </a:lnTo>
                <a:lnTo>
                  <a:pt x="43370" y="136938"/>
                </a:lnTo>
                <a:lnTo>
                  <a:pt x="31192" y="130275"/>
                </a:lnTo>
                <a:lnTo>
                  <a:pt x="20603" y="121453"/>
                </a:lnTo>
                <a:lnTo>
                  <a:pt x="11897" y="110765"/>
                </a:lnTo>
                <a:lnTo>
                  <a:pt x="5367" y="98505"/>
                </a:lnTo>
                <a:lnTo>
                  <a:pt x="1305" y="84966"/>
                </a:lnTo>
                <a:lnTo>
                  <a:pt x="0" y="71310"/>
                </a:lnTo>
                <a:lnTo>
                  <a:pt x="1469" y="56833"/>
                </a:lnTo>
                <a:lnTo>
                  <a:pt x="5684" y="43359"/>
                </a:lnTo>
                <a:lnTo>
                  <a:pt x="12350" y="31183"/>
                </a:lnTo>
                <a:lnTo>
                  <a:pt x="21174" y="20597"/>
                </a:lnTo>
                <a:lnTo>
                  <a:pt x="31863" y="11894"/>
                </a:lnTo>
                <a:lnTo>
                  <a:pt x="44125" y="5365"/>
                </a:lnTo>
                <a:lnTo>
                  <a:pt x="57667" y="1305"/>
                </a:lnTo>
                <a:lnTo>
                  <a:pt x="71323" y="0"/>
                </a:lnTo>
                <a:lnTo>
                  <a:pt x="85801" y="1469"/>
                </a:lnTo>
                <a:lnTo>
                  <a:pt x="99276" y="5683"/>
                </a:lnTo>
                <a:lnTo>
                  <a:pt x="111452" y="12348"/>
                </a:lnTo>
                <a:lnTo>
                  <a:pt x="122039" y="21171"/>
                </a:lnTo>
                <a:lnTo>
                  <a:pt x="130743" y="31860"/>
                </a:lnTo>
                <a:lnTo>
                  <a:pt x="137271" y="44121"/>
                </a:lnTo>
                <a:lnTo>
                  <a:pt x="141330" y="57663"/>
                </a:lnTo>
                <a:lnTo>
                  <a:pt x="142633" y="71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499670" y="6897175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5700" y="42943"/>
                </a:lnTo>
                <a:lnTo>
                  <a:pt x="92150" y="29209"/>
                </a:lnTo>
                <a:lnTo>
                  <a:pt x="84955" y="17400"/>
                </a:lnTo>
                <a:lnTo>
                  <a:pt x="74762" y="8165"/>
                </a:lnTo>
                <a:lnTo>
                  <a:pt x="62221" y="2149"/>
                </a:lnTo>
                <a:lnTo>
                  <a:pt x="47980" y="0"/>
                </a:lnTo>
                <a:lnTo>
                  <a:pt x="42943" y="261"/>
                </a:lnTo>
                <a:lnTo>
                  <a:pt x="29209" y="3808"/>
                </a:lnTo>
                <a:lnTo>
                  <a:pt x="17400" y="11001"/>
                </a:lnTo>
                <a:lnTo>
                  <a:pt x="8165" y="21192"/>
                </a:lnTo>
                <a:lnTo>
                  <a:pt x="2149" y="33734"/>
                </a:lnTo>
                <a:lnTo>
                  <a:pt x="0" y="47980"/>
                </a:lnTo>
                <a:lnTo>
                  <a:pt x="261" y="53017"/>
                </a:lnTo>
                <a:lnTo>
                  <a:pt x="3808" y="66751"/>
                </a:lnTo>
                <a:lnTo>
                  <a:pt x="11001" y="78560"/>
                </a:lnTo>
                <a:lnTo>
                  <a:pt x="21192" y="87796"/>
                </a:lnTo>
                <a:lnTo>
                  <a:pt x="33734" y="93812"/>
                </a:lnTo>
                <a:lnTo>
                  <a:pt x="47980" y="95961"/>
                </a:lnTo>
                <a:lnTo>
                  <a:pt x="53015" y="95700"/>
                </a:lnTo>
                <a:lnTo>
                  <a:pt x="66746" y="92152"/>
                </a:lnTo>
                <a:lnTo>
                  <a:pt x="78555" y="84959"/>
                </a:lnTo>
                <a:lnTo>
                  <a:pt x="87792" y="74768"/>
                </a:lnTo>
                <a:lnTo>
                  <a:pt x="93811" y="62226"/>
                </a:lnTo>
                <a:lnTo>
                  <a:pt x="95961" y="479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499670" y="6897175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3811" y="62226"/>
                </a:lnTo>
                <a:lnTo>
                  <a:pt x="87792" y="74768"/>
                </a:lnTo>
                <a:lnTo>
                  <a:pt x="78555" y="84959"/>
                </a:lnTo>
                <a:lnTo>
                  <a:pt x="66746" y="92152"/>
                </a:lnTo>
                <a:lnTo>
                  <a:pt x="53015" y="95700"/>
                </a:lnTo>
                <a:lnTo>
                  <a:pt x="47980" y="95961"/>
                </a:lnTo>
                <a:lnTo>
                  <a:pt x="33734" y="93812"/>
                </a:lnTo>
                <a:lnTo>
                  <a:pt x="21192" y="87796"/>
                </a:lnTo>
                <a:lnTo>
                  <a:pt x="11001" y="78560"/>
                </a:lnTo>
                <a:lnTo>
                  <a:pt x="3808" y="66751"/>
                </a:lnTo>
                <a:lnTo>
                  <a:pt x="261" y="53017"/>
                </a:lnTo>
                <a:lnTo>
                  <a:pt x="0" y="47980"/>
                </a:lnTo>
                <a:lnTo>
                  <a:pt x="2149" y="33734"/>
                </a:lnTo>
                <a:lnTo>
                  <a:pt x="8165" y="21192"/>
                </a:lnTo>
                <a:lnTo>
                  <a:pt x="17400" y="11001"/>
                </a:lnTo>
                <a:lnTo>
                  <a:pt x="29209" y="3808"/>
                </a:lnTo>
                <a:lnTo>
                  <a:pt x="42943" y="261"/>
                </a:lnTo>
                <a:lnTo>
                  <a:pt x="47980" y="0"/>
                </a:lnTo>
                <a:lnTo>
                  <a:pt x="62221" y="2149"/>
                </a:lnTo>
                <a:lnTo>
                  <a:pt x="74762" y="8165"/>
                </a:lnTo>
                <a:lnTo>
                  <a:pt x="84955" y="17400"/>
                </a:lnTo>
                <a:lnTo>
                  <a:pt x="92150" y="29209"/>
                </a:lnTo>
                <a:lnTo>
                  <a:pt x="95700" y="42943"/>
                </a:lnTo>
                <a:lnTo>
                  <a:pt x="95961" y="47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471494" y="6858261"/>
            <a:ext cx="140868" cy="119024"/>
          </a:xfrm>
          <a:custGeom>
            <a:avLst/>
            <a:gdLst/>
            <a:ahLst/>
            <a:cxnLst/>
            <a:rect l="l" t="t" r="r" b="b"/>
            <a:pathLst>
              <a:path w="140868" h="119024">
                <a:moveTo>
                  <a:pt x="39235" y="66980"/>
                </a:moveTo>
                <a:lnTo>
                  <a:pt x="43980" y="84774"/>
                </a:lnTo>
                <a:lnTo>
                  <a:pt x="44018" y="86893"/>
                </a:lnTo>
                <a:lnTo>
                  <a:pt x="47149" y="100742"/>
                </a:lnTo>
                <a:lnTo>
                  <a:pt x="55578" y="111575"/>
                </a:lnTo>
                <a:lnTo>
                  <a:pt x="67860" y="117944"/>
                </a:lnTo>
                <a:lnTo>
                  <a:pt x="76149" y="119024"/>
                </a:lnTo>
                <a:lnTo>
                  <a:pt x="90004" y="115894"/>
                </a:lnTo>
                <a:lnTo>
                  <a:pt x="100838" y="107468"/>
                </a:lnTo>
                <a:lnTo>
                  <a:pt x="107210" y="95190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77" y="16051"/>
                </a:lnTo>
                <a:lnTo>
                  <a:pt x="134639" y="6342"/>
                </a:lnTo>
                <a:lnTo>
                  <a:pt x="118160" y="1059"/>
                </a:lnTo>
                <a:lnTo>
                  <a:pt x="111594" y="800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800" y="0"/>
                </a:lnTo>
                <a:lnTo>
                  <a:pt x="0" y="10426"/>
                </a:lnTo>
                <a:lnTo>
                  <a:pt x="0" y="56083"/>
                </a:lnTo>
                <a:lnTo>
                  <a:pt x="19735" y="56083"/>
                </a:lnTo>
                <a:lnTo>
                  <a:pt x="29665" y="58343"/>
                </a:lnTo>
                <a:lnTo>
                  <a:pt x="39235" y="669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471494" y="6858261"/>
            <a:ext cx="140868" cy="119024"/>
          </a:xfrm>
          <a:custGeom>
            <a:avLst/>
            <a:gdLst/>
            <a:ahLst/>
            <a:cxnLst/>
            <a:rect l="l" t="t" r="r" b="b"/>
            <a:pathLst>
              <a:path w="140868" h="119024">
                <a:moveTo>
                  <a:pt x="44018" y="86893"/>
                </a:moveTo>
                <a:lnTo>
                  <a:pt x="47149" y="100742"/>
                </a:lnTo>
                <a:lnTo>
                  <a:pt x="55578" y="111575"/>
                </a:lnTo>
                <a:lnTo>
                  <a:pt x="67860" y="117944"/>
                </a:lnTo>
                <a:lnTo>
                  <a:pt x="76149" y="119024"/>
                </a:lnTo>
                <a:lnTo>
                  <a:pt x="90004" y="115894"/>
                </a:lnTo>
                <a:lnTo>
                  <a:pt x="100838" y="107468"/>
                </a:lnTo>
                <a:lnTo>
                  <a:pt x="107210" y="95190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77" y="16051"/>
                </a:lnTo>
                <a:lnTo>
                  <a:pt x="134639" y="6342"/>
                </a:lnTo>
                <a:lnTo>
                  <a:pt x="118160" y="1059"/>
                </a:lnTo>
                <a:lnTo>
                  <a:pt x="111594" y="800"/>
                </a:lnTo>
                <a:lnTo>
                  <a:pt x="98820" y="765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15782" y="34"/>
                </a:lnTo>
                <a:lnTo>
                  <a:pt x="10045" y="0"/>
                </a:lnTo>
                <a:lnTo>
                  <a:pt x="800" y="0"/>
                </a:lnTo>
                <a:lnTo>
                  <a:pt x="0" y="10426"/>
                </a:lnTo>
                <a:lnTo>
                  <a:pt x="0" y="13957"/>
                </a:lnTo>
                <a:lnTo>
                  <a:pt x="0" y="48158"/>
                </a:lnTo>
                <a:lnTo>
                  <a:pt x="0" y="56083"/>
                </a:lnTo>
                <a:lnTo>
                  <a:pt x="10858" y="56083"/>
                </a:lnTo>
                <a:lnTo>
                  <a:pt x="19735" y="56083"/>
                </a:lnTo>
                <a:lnTo>
                  <a:pt x="29665" y="58343"/>
                </a:lnTo>
                <a:lnTo>
                  <a:pt x="39235" y="66980"/>
                </a:lnTo>
                <a:lnTo>
                  <a:pt x="43980" y="84774"/>
                </a:lnTo>
                <a:lnTo>
                  <a:pt x="44018" y="86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493449" y="6844841"/>
            <a:ext cx="102590" cy="39192"/>
          </a:xfrm>
          <a:custGeom>
            <a:avLst/>
            <a:gdLst/>
            <a:ahLst/>
            <a:cxnLst/>
            <a:rect l="l" t="t" r="r" b="b"/>
            <a:pathLst>
              <a:path w="102590" h="39192">
                <a:moveTo>
                  <a:pt x="102590" y="19596"/>
                </a:moveTo>
                <a:lnTo>
                  <a:pt x="102211" y="17203"/>
                </a:lnTo>
                <a:lnTo>
                  <a:pt x="96636" y="10426"/>
                </a:lnTo>
                <a:lnTo>
                  <a:pt x="85419" y="4966"/>
                </a:lnTo>
                <a:lnTo>
                  <a:pt x="69869" y="1325"/>
                </a:lnTo>
                <a:lnTo>
                  <a:pt x="51295" y="0"/>
                </a:lnTo>
                <a:lnTo>
                  <a:pt x="45031" y="144"/>
                </a:lnTo>
                <a:lnTo>
                  <a:pt x="27293" y="2274"/>
                </a:lnTo>
                <a:lnTo>
                  <a:pt x="13002" y="6559"/>
                </a:lnTo>
                <a:lnTo>
                  <a:pt x="3468" y="12499"/>
                </a:lnTo>
                <a:lnTo>
                  <a:pt x="0" y="19596"/>
                </a:lnTo>
                <a:lnTo>
                  <a:pt x="378" y="21989"/>
                </a:lnTo>
                <a:lnTo>
                  <a:pt x="5954" y="28766"/>
                </a:lnTo>
                <a:lnTo>
                  <a:pt x="17170" y="34225"/>
                </a:lnTo>
                <a:lnTo>
                  <a:pt x="32720" y="37867"/>
                </a:lnTo>
                <a:lnTo>
                  <a:pt x="51295" y="39192"/>
                </a:lnTo>
                <a:lnTo>
                  <a:pt x="57558" y="39047"/>
                </a:lnTo>
                <a:lnTo>
                  <a:pt x="75297" y="36917"/>
                </a:lnTo>
                <a:lnTo>
                  <a:pt x="89587" y="32632"/>
                </a:lnTo>
                <a:lnTo>
                  <a:pt x="99121" y="26692"/>
                </a:lnTo>
                <a:lnTo>
                  <a:pt x="102590" y="19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493449" y="6844841"/>
            <a:ext cx="102590" cy="39192"/>
          </a:xfrm>
          <a:custGeom>
            <a:avLst/>
            <a:gdLst/>
            <a:ahLst/>
            <a:cxnLst/>
            <a:rect l="l" t="t" r="r" b="b"/>
            <a:pathLst>
              <a:path w="102590" h="39192">
                <a:moveTo>
                  <a:pt x="102590" y="19596"/>
                </a:moveTo>
                <a:lnTo>
                  <a:pt x="99121" y="26692"/>
                </a:lnTo>
                <a:lnTo>
                  <a:pt x="89587" y="32632"/>
                </a:lnTo>
                <a:lnTo>
                  <a:pt x="75297" y="36917"/>
                </a:lnTo>
                <a:lnTo>
                  <a:pt x="57558" y="39047"/>
                </a:lnTo>
                <a:lnTo>
                  <a:pt x="51295" y="39192"/>
                </a:lnTo>
                <a:lnTo>
                  <a:pt x="32720" y="37867"/>
                </a:lnTo>
                <a:lnTo>
                  <a:pt x="17170" y="34225"/>
                </a:lnTo>
                <a:lnTo>
                  <a:pt x="5954" y="28766"/>
                </a:lnTo>
                <a:lnTo>
                  <a:pt x="378" y="21989"/>
                </a:lnTo>
                <a:lnTo>
                  <a:pt x="0" y="19596"/>
                </a:lnTo>
                <a:lnTo>
                  <a:pt x="3468" y="12499"/>
                </a:lnTo>
                <a:lnTo>
                  <a:pt x="13002" y="6559"/>
                </a:lnTo>
                <a:lnTo>
                  <a:pt x="27293" y="2274"/>
                </a:lnTo>
                <a:lnTo>
                  <a:pt x="45031" y="144"/>
                </a:lnTo>
                <a:lnTo>
                  <a:pt x="51295" y="0"/>
                </a:lnTo>
                <a:lnTo>
                  <a:pt x="69869" y="1325"/>
                </a:lnTo>
                <a:lnTo>
                  <a:pt x="85419" y="4966"/>
                </a:lnTo>
                <a:lnTo>
                  <a:pt x="96636" y="10426"/>
                </a:lnTo>
                <a:lnTo>
                  <a:pt x="102211" y="17203"/>
                </a:lnTo>
                <a:lnTo>
                  <a:pt x="102590" y="195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513052" y="6841943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61090" y="6587"/>
                </a:lnTo>
                <a:lnTo>
                  <a:pt x="49617" y="1845"/>
                </a:lnTo>
                <a:lnTo>
                  <a:pt x="31686" y="0"/>
                </a:lnTo>
                <a:lnTo>
                  <a:pt x="19841" y="759"/>
                </a:lnTo>
                <a:lnTo>
                  <a:pt x="5558" y="4569"/>
                </a:lnTo>
                <a:lnTo>
                  <a:pt x="0" y="10528"/>
                </a:lnTo>
                <a:lnTo>
                  <a:pt x="2287" y="14464"/>
                </a:lnTo>
                <a:lnTo>
                  <a:pt x="13753" y="19210"/>
                </a:lnTo>
                <a:lnTo>
                  <a:pt x="31686" y="21056"/>
                </a:lnTo>
                <a:lnTo>
                  <a:pt x="43545" y="20294"/>
                </a:lnTo>
                <a:lnTo>
                  <a:pt x="57826" y="16485"/>
                </a:lnTo>
                <a:lnTo>
                  <a:pt x="63385" y="105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513052" y="6841943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57826" y="16485"/>
                </a:lnTo>
                <a:lnTo>
                  <a:pt x="43545" y="20294"/>
                </a:lnTo>
                <a:lnTo>
                  <a:pt x="31686" y="21056"/>
                </a:lnTo>
                <a:lnTo>
                  <a:pt x="13753" y="19210"/>
                </a:lnTo>
                <a:lnTo>
                  <a:pt x="2287" y="14464"/>
                </a:lnTo>
                <a:lnTo>
                  <a:pt x="0" y="10528"/>
                </a:lnTo>
                <a:lnTo>
                  <a:pt x="5558" y="4569"/>
                </a:lnTo>
                <a:lnTo>
                  <a:pt x="19841" y="759"/>
                </a:lnTo>
                <a:lnTo>
                  <a:pt x="31686" y="0"/>
                </a:lnTo>
                <a:lnTo>
                  <a:pt x="49617" y="1845"/>
                </a:lnTo>
                <a:lnTo>
                  <a:pt x="61090" y="6587"/>
                </a:lnTo>
                <a:lnTo>
                  <a:pt x="63385" y="105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522951" y="6811131"/>
            <a:ext cx="43586" cy="45669"/>
          </a:xfrm>
          <a:custGeom>
            <a:avLst/>
            <a:gdLst/>
            <a:ahLst/>
            <a:cxnLst/>
            <a:rect l="l" t="t" r="r" b="b"/>
            <a:pathLst>
              <a:path w="43586" h="45669">
                <a:moveTo>
                  <a:pt x="39166" y="34099"/>
                </a:moveTo>
                <a:lnTo>
                  <a:pt x="39166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5"/>
                </a:lnTo>
                <a:lnTo>
                  <a:pt x="0" y="38430"/>
                </a:lnTo>
                <a:lnTo>
                  <a:pt x="0" y="42430"/>
                </a:lnTo>
                <a:lnTo>
                  <a:pt x="9753" y="45669"/>
                </a:lnTo>
                <a:lnTo>
                  <a:pt x="33832" y="45669"/>
                </a:lnTo>
                <a:lnTo>
                  <a:pt x="43586" y="42430"/>
                </a:lnTo>
                <a:lnTo>
                  <a:pt x="43586" y="38430"/>
                </a:lnTo>
                <a:lnTo>
                  <a:pt x="41910" y="35305"/>
                </a:lnTo>
                <a:lnTo>
                  <a:pt x="39166" y="340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522951" y="6811131"/>
            <a:ext cx="43586" cy="45669"/>
          </a:xfrm>
          <a:custGeom>
            <a:avLst/>
            <a:gdLst/>
            <a:ahLst/>
            <a:cxnLst/>
            <a:rect l="l" t="t" r="r" b="b"/>
            <a:pathLst>
              <a:path w="43586" h="45669">
                <a:moveTo>
                  <a:pt x="39166" y="34099"/>
                </a:moveTo>
                <a:lnTo>
                  <a:pt x="39166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5"/>
                </a:lnTo>
                <a:lnTo>
                  <a:pt x="0" y="36791"/>
                </a:lnTo>
                <a:lnTo>
                  <a:pt x="0" y="38430"/>
                </a:lnTo>
                <a:lnTo>
                  <a:pt x="0" y="42430"/>
                </a:lnTo>
                <a:lnTo>
                  <a:pt x="9753" y="45669"/>
                </a:lnTo>
                <a:lnTo>
                  <a:pt x="21793" y="45669"/>
                </a:lnTo>
                <a:lnTo>
                  <a:pt x="33832" y="45669"/>
                </a:lnTo>
                <a:lnTo>
                  <a:pt x="43586" y="42430"/>
                </a:lnTo>
                <a:lnTo>
                  <a:pt x="43586" y="38430"/>
                </a:lnTo>
                <a:lnTo>
                  <a:pt x="43586" y="36791"/>
                </a:lnTo>
                <a:lnTo>
                  <a:pt x="41910" y="35305"/>
                </a:lnTo>
                <a:lnTo>
                  <a:pt x="39166" y="340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529603" y="6927109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6092" y="17903"/>
                </a:lnTo>
                <a:lnTo>
                  <a:pt x="30756" y="5238"/>
                </a:lnTo>
                <a:lnTo>
                  <a:pt x="18046" y="0"/>
                </a:lnTo>
                <a:lnTo>
                  <a:pt x="17903" y="0"/>
                </a:lnTo>
                <a:lnTo>
                  <a:pt x="5238" y="5331"/>
                </a:lnTo>
                <a:lnTo>
                  <a:pt x="0" y="18046"/>
                </a:lnTo>
                <a:lnTo>
                  <a:pt x="0" y="18189"/>
                </a:lnTo>
                <a:lnTo>
                  <a:pt x="5331" y="30855"/>
                </a:lnTo>
                <a:lnTo>
                  <a:pt x="18046" y="36093"/>
                </a:lnTo>
                <a:lnTo>
                  <a:pt x="18189" y="36092"/>
                </a:lnTo>
                <a:lnTo>
                  <a:pt x="30850" y="30761"/>
                </a:lnTo>
                <a:lnTo>
                  <a:pt x="36093" y="180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529603" y="6927109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0850" y="30761"/>
                </a:lnTo>
                <a:lnTo>
                  <a:pt x="18189" y="36092"/>
                </a:lnTo>
                <a:lnTo>
                  <a:pt x="18046" y="36093"/>
                </a:lnTo>
                <a:lnTo>
                  <a:pt x="5331" y="30855"/>
                </a:lnTo>
                <a:lnTo>
                  <a:pt x="0" y="18189"/>
                </a:lnTo>
                <a:lnTo>
                  <a:pt x="0" y="18046"/>
                </a:lnTo>
                <a:lnTo>
                  <a:pt x="5238" y="5331"/>
                </a:lnTo>
                <a:lnTo>
                  <a:pt x="17903" y="0"/>
                </a:lnTo>
                <a:lnTo>
                  <a:pt x="18046" y="0"/>
                </a:lnTo>
                <a:lnTo>
                  <a:pt x="30756" y="5238"/>
                </a:lnTo>
                <a:lnTo>
                  <a:pt x="36092" y="17903"/>
                </a:lnTo>
                <a:lnTo>
                  <a:pt x="36093" y="180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539499" y="6937015"/>
            <a:ext cx="16294" cy="16281"/>
          </a:xfrm>
          <a:custGeom>
            <a:avLst/>
            <a:gdLst/>
            <a:ahLst/>
            <a:cxnLst/>
            <a:rect l="l" t="t" r="r" b="b"/>
            <a:pathLst>
              <a:path w="16294" h="16281">
                <a:moveTo>
                  <a:pt x="16294" y="8140"/>
                </a:moveTo>
                <a:lnTo>
                  <a:pt x="16294" y="3644"/>
                </a:lnTo>
                <a:lnTo>
                  <a:pt x="12649" y="0"/>
                </a:lnTo>
                <a:lnTo>
                  <a:pt x="3644" y="0"/>
                </a:lnTo>
                <a:lnTo>
                  <a:pt x="0" y="3644"/>
                </a:lnTo>
                <a:lnTo>
                  <a:pt x="0" y="12636"/>
                </a:lnTo>
                <a:lnTo>
                  <a:pt x="3644" y="16281"/>
                </a:lnTo>
                <a:lnTo>
                  <a:pt x="12649" y="16281"/>
                </a:lnTo>
                <a:lnTo>
                  <a:pt x="16294" y="12636"/>
                </a:lnTo>
                <a:lnTo>
                  <a:pt x="16294" y="81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539499" y="6937015"/>
            <a:ext cx="16294" cy="16281"/>
          </a:xfrm>
          <a:custGeom>
            <a:avLst/>
            <a:gdLst/>
            <a:ahLst/>
            <a:cxnLst/>
            <a:rect l="l" t="t" r="r" b="b"/>
            <a:pathLst>
              <a:path w="16294" h="16281">
                <a:moveTo>
                  <a:pt x="16294" y="8140"/>
                </a:moveTo>
                <a:lnTo>
                  <a:pt x="16294" y="12636"/>
                </a:lnTo>
                <a:lnTo>
                  <a:pt x="12649" y="16281"/>
                </a:lnTo>
                <a:lnTo>
                  <a:pt x="8140" y="16281"/>
                </a:lnTo>
                <a:lnTo>
                  <a:pt x="3644" y="16281"/>
                </a:lnTo>
                <a:lnTo>
                  <a:pt x="0" y="12636"/>
                </a:lnTo>
                <a:lnTo>
                  <a:pt x="0" y="8140"/>
                </a:lnTo>
                <a:lnTo>
                  <a:pt x="0" y="3644"/>
                </a:lnTo>
                <a:lnTo>
                  <a:pt x="3644" y="0"/>
                </a:lnTo>
                <a:lnTo>
                  <a:pt x="8140" y="0"/>
                </a:lnTo>
                <a:lnTo>
                  <a:pt x="12649" y="0"/>
                </a:lnTo>
                <a:lnTo>
                  <a:pt x="16294" y="3644"/>
                </a:lnTo>
                <a:lnTo>
                  <a:pt x="16294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403500" y="6876916"/>
            <a:ext cx="67991" cy="84335"/>
          </a:xfrm>
          <a:custGeom>
            <a:avLst/>
            <a:gdLst/>
            <a:ahLst/>
            <a:cxnLst/>
            <a:rect l="l" t="t" r="r" b="b"/>
            <a:pathLst>
              <a:path w="67991" h="84335">
                <a:moveTo>
                  <a:pt x="67991" y="31699"/>
                </a:moveTo>
                <a:lnTo>
                  <a:pt x="67991" y="0"/>
                </a:lnTo>
                <a:lnTo>
                  <a:pt x="66203" y="1671"/>
                </a:lnTo>
                <a:lnTo>
                  <a:pt x="59638" y="7824"/>
                </a:lnTo>
                <a:lnTo>
                  <a:pt x="49655" y="17204"/>
                </a:lnTo>
                <a:lnTo>
                  <a:pt x="37752" y="28434"/>
                </a:lnTo>
                <a:lnTo>
                  <a:pt x="25425" y="40134"/>
                </a:lnTo>
                <a:lnTo>
                  <a:pt x="14170" y="50928"/>
                </a:lnTo>
                <a:lnTo>
                  <a:pt x="5481" y="59436"/>
                </a:lnTo>
                <a:lnTo>
                  <a:pt x="894" y="65820"/>
                </a:lnTo>
                <a:lnTo>
                  <a:pt x="0" y="74872"/>
                </a:lnTo>
                <a:lnTo>
                  <a:pt x="4355" y="81520"/>
                </a:lnTo>
                <a:lnTo>
                  <a:pt x="11210" y="84335"/>
                </a:lnTo>
                <a:lnTo>
                  <a:pt x="17813" y="81889"/>
                </a:lnTo>
                <a:lnTo>
                  <a:pt x="20298" y="79405"/>
                </a:lnTo>
                <a:lnTo>
                  <a:pt x="24205" y="75497"/>
                </a:lnTo>
                <a:lnTo>
                  <a:pt x="29203" y="70498"/>
                </a:lnTo>
                <a:lnTo>
                  <a:pt x="37016" y="62683"/>
                </a:lnTo>
                <a:lnTo>
                  <a:pt x="49370" y="50325"/>
                </a:lnTo>
                <a:lnTo>
                  <a:pt x="67991" y="31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403500" y="6876916"/>
            <a:ext cx="67991" cy="84335"/>
          </a:xfrm>
          <a:custGeom>
            <a:avLst/>
            <a:gdLst/>
            <a:ahLst/>
            <a:cxnLst/>
            <a:rect l="l" t="t" r="r" b="b"/>
            <a:pathLst>
              <a:path w="67991" h="84335">
                <a:moveTo>
                  <a:pt x="67991" y="31699"/>
                </a:moveTo>
                <a:lnTo>
                  <a:pt x="49370" y="50325"/>
                </a:lnTo>
                <a:lnTo>
                  <a:pt x="37016" y="62683"/>
                </a:lnTo>
                <a:lnTo>
                  <a:pt x="29203" y="70498"/>
                </a:lnTo>
                <a:lnTo>
                  <a:pt x="24205" y="75497"/>
                </a:lnTo>
                <a:lnTo>
                  <a:pt x="20298" y="79405"/>
                </a:lnTo>
                <a:lnTo>
                  <a:pt x="17813" y="81889"/>
                </a:lnTo>
                <a:lnTo>
                  <a:pt x="11210" y="84335"/>
                </a:lnTo>
                <a:lnTo>
                  <a:pt x="4355" y="81520"/>
                </a:lnTo>
                <a:lnTo>
                  <a:pt x="0" y="74872"/>
                </a:lnTo>
                <a:lnTo>
                  <a:pt x="894" y="65820"/>
                </a:lnTo>
                <a:lnTo>
                  <a:pt x="5481" y="59436"/>
                </a:lnTo>
                <a:lnTo>
                  <a:pt x="14170" y="50928"/>
                </a:lnTo>
                <a:lnTo>
                  <a:pt x="25425" y="40134"/>
                </a:lnTo>
                <a:lnTo>
                  <a:pt x="37752" y="28434"/>
                </a:lnTo>
                <a:lnTo>
                  <a:pt x="49655" y="17204"/>
                </a:lnTo>
                <a:lnTo>
                  <a:pt x="59638" y="7824"/>
                </a:lnTo>
                <a:lnTo>
                  <a:pt x="66203" y="1671"/>
                </a:lnTo>
                <a:lnTo>
                  <a:pt x="67991" y="0"/>
                </a:lnTo>
                <a:lnTo>
                  <a:pt x="67991" y="31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870703" y="6753041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870703" y="6753041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889762" y="6772103"/>
            <a:ext cx="78397" cy="78384"/>
          </a:xfrm>
          <a:custGeom>
            <a:avLst/>
            <a:gdLst/>
            <a:ahLst/>
            <a:cxnLst/>
            <a:rect l="l" t="t" r="r" b="b"/>
            <a:pathLst>
              <a:path w="78397" h="78384">
                <a:moveTo>
                  <a:pt x="0" y="39192"/>
                </a:moveTo>
                <a:lnTo>
                  <a:pt x="2602" y="53262"/>
                </a:lnTo>
                <a:lnTo>
                  <a:pt x="9762" y="65072"/>
                </a:lnTo>
                <a:lnTo>
                  <a:pt x="20507" y="73650"/>
                </a:lnTo>
                <a:lnTo>
                  <a:pt x="33866" y="78025"/>
                </a:lnTo>
                <a:lnTo>
                  <a:pt x="39192" y="78384"/>
                </a:lnTo>
                <a:lnTo>
                  <a:pt x="53266" y="75782"/>
                </a:lnTo>
                <a:lnTo>
                  <a:pt x="65079" y="68625"/>
                </a:lnTo>
                <a:lnTo>
                  <a:pt x="73659" y="57882"/>
                </a:lnTo>
                <a:lnTo>
                  <a:pt x="78036" y="4452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889762" y="6772103"/>
            <a:ext cx="78397" cy="78384"/>
          </a:xfrm>
          <a:custGeom>
            <a:avLst/>
            <a:gdLst/>
            <a:ahLst/>
            <a:cxnLst/>
            <a:rect l="l" t="t" r="r" b="b"/>
            <a:pathLst>
              <a:path w="78397" h="78384">
                <a:moveTo>
                  <a:pt x="0" y="39192"/>
                </a:moveTo>
                <a:lnTo>
                  <a:pt x="2602" y="53262"/>
                </a:lnTo>
                <a:lnTo>
                  <a:pt x="9762" y="65072"/>
                </a:lnTo>
                <a:lnTo>
                  <a:pt x="20507" y="73650"/>
                </a:lnTo>
                <a:lnTo>
                  <a:pt x="33866" y="78025"/>
                </a:lnTo>
                <a:lnTo>
                  <a:pt x="39192" y="78384"/>
                </a:lnTo>
                <a:lnTo>
                  <a:pt x="53266" y="75782"/>
                </a:lnTo>
                <a:lnTo>
                  <a:pt x="65079" y="68625"/>
                </a:lnTo>
                <a:lnTo>
                  <a:pt x="73659" y="57882"/>
                </a:lnTo>
                <a:lnTo>
                  <a:pt x="78036" y="4452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876093" y="6740316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29847" y="83602"/>
                </a:moveTo>
                <a:lnTo>
                  <a:pt x="39306" y="93462"/>
                </a:lnTo>
                <a:lnTo>
                  <a:pt x="52857" y="97231"/>
                </a:lnTo>
                <a:lnTo>
                  <a:pt x="65490" y="93996"/>
                </a:lnTo>
                <a:lnTo>
                  <a:pt x="75343" y="84531"/>
                </a:lnTo>
                <a:lnTo>
                  <a:pt x="79108" y="70980"/>
                </a:lnTo>
                <a:lnTo>
                  <a:pt x="80573" y="60166"/>
                </a:lnTo>
                <a:lnTo>
                  <a:pt x="88927" y="48704"/>
                </a:lnTo>
                <a:lnTo>
                  <a:pt x="98945" y="45808"/>
                </a:lnTo>
                <a:lnTo>
                  <a:pt x="115074" y="45808"/>
                </a:lnTo>
                <a:lnTo>
                  <a:pt x="115074" y="8521"/>
                </a:lnTo>
                <a:lnTo>
                  <a:pt x="114414" y="0"/>
                </a:lnTo>
                <a:lnTo>
                  <a:pt x="95364" y="91"/>
                </a:lnTo>
                <a:lnTo>
                  <a:pt x="82747" y="220"/>
                </a:lnTo>
                <a:lnTo>
                  <a:pt x="67823" y="370"/>
                </a:lnTo>
                <a:lnTo>
                  <a:pt x="52063" y="512"/>
                </a:lnTo>
                <a:lnTo>
                  <a:pt x="23914" y="660"/>
                </a:lnTo>
                <a:lnTo>
                  <a:pt x="9727" y="2654"/>
                </a:lnTo>
                <a:lnTo>
                  <a:pt x="984" y="11156"/>
                </a:lnTo>
                <a:lnTo>
                  <a:pt x="0" y="22072"/>
                </a:lnTo>
                <a:lnTo>
                  <a:pt x="26619" y="48691"/>
                </a:lnTo>
                <a:lnTo>
                  <a:pt x="26619" y="70980"/>
                </a:lnTo>
                <a:lnTo>
                  <a:pt x="29847" y="836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876093" y="6740316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79108" y="70980"/>
                </a:moveTo>
                <a:lnTo>
                  <a:pt x="75343" y="84531"/>
                </a:lnTo>
                <a:lnTo>
                  <a:pt x="65490" y="93996"/>
                </a:lnTo>
                <a:lnTo>
                  <a:pt x="52857" y="97231"/>
                </a:lnTo>
                <a:lnTo>
                  <a:pt x="39306" y="93462"/>
                </a:lnTo>
                <a:lnTo>
                  <a:pt x="29847" y="83602"/>
                </a:lnTo>
                <a:lnTo>
                  <a:pt x="26619" y="70980"/>
                </a:lnTo>
                <a:lnTo>
                  <a:pt x="26619" y="48691"/>
                </a:lnTo>
                <a:lnTo>
                  <a:pt x="0" y="22072"/>
                </a:lnTo>
                <a:lnTo>
                  <a:pt x="984" y="11156"/>
                </a:lnTo>
                <a:lnTo>
                  <a:pt x="9727" y="2654"/>
                </a:lnTo>
                <a:lnTo>
                  <a:pt x="23914" y="660"/>
                </a:lnTo>
                <a:lnTo>
                  <a:pt x="36936" y="618"/>
                </a:lnTo>
                <a:lnTo>
                  <a:pt x="52063" y="512"/>
                </a:lnTo>
                <a:lnTo>
                  <a:pt x="67823" y="370"/>
                </a:lnTo>
                <a:lnTo>
                  <a:pt x="82747" y="220"/>
                </a:lnTo>
                <a:lnTo>
                  <a:pt x="95364" y="91"/>
                </a:lnTo>
                <a:lnTo>
                  <a:pt x="104203" y="12"/>
                </a:lnTo>
                <a:lnTo>
                  <a:pt x="106857" y="0"/>
                </a:lnTo>
                <a:lnTo>
                  <a:pt x="114414" y="0"/>
                </a:lnTo>
                <a:lnTo>
                  <a:pt x="115074" y="8521"/>
                </a:lnTo>
                <a:lnTo>
                  <a:pt x="115074" y="11404"/>
                </a:lnTo>
                <a:lnTo>
                  <a:pt x="115074" y="39331"/>
                </a:lnTo>
                <a:lnTo>
                  <a:pt x="115074" y="45808"/>
                </a:lnTo>
                <a:lnTo>
                  <a:pt x="106184" y="45808"/>
                </a:lnTo>
                <a:lnTo>
                  <a:pt x="98945" y="45808"/>
                </a:lnTo>
                <a:lnTo>
                  <a:pt x="88927" y="48704"/>
                </a:lnTo>
                <a:lnTo>
                  <a:pt x="80573" y="60166"/>
                </a:lnTo>
                <a:lnTo>
                  <a:pt x="79108" y="70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889423" y="6729347"/>
            <a:ext cx="83794" cy="32016"/>
          </a:xfrm>
          <a:custGeom>
            <a:avLst/>
            <a:gdLst/>
            <a:ahLst/>
            <a:cxnLst/>
            <a:rect l="l" t="t" r="r" b="b"/>
            <a:pathLst>
              <a:path w="83794" h="32016">
                <a:moveTo>
                  <a:pt x="0" y="16014"/>
                </a:moveTo>
                <a:lnTo>
                  <a:pt x="4185" y="22995"/>
                </a:lnTo>
                <a:lnTo>
                  <a:pt x="15437" y="28423"/>
                </a:lnTo>
                <a:lnTo>
                  <a:pt x="31797" y="31548"/>
                </a:lnTo>
                <a:lnTo>
                  <a:pt x="41897" y="32016"/>
                </a:lnTo>
                <a:lnTo>
                  <a:pt x="60174" y="30418"/>
                </a:lnTo>
                <a:lnTo>
                  <a:pt x="74384" y="26121"/>
                </a:lnTo>
                <a:lnTo>
                  <a:pt x="82569" y="19872"/>
                </a:lnTo>
                <a:lnTo>
                  <a:pt x="83794" y="16014"/>
                </a:lnTo>
                <a:lnTo>
                  <a:pt x="79609" y="9031"/>
                </a:lnTo>
                <a:lnTo>
                  <a:pt x="68359" y="3599"/>
                </a:lnTo>
                <a:lnTo>
                  <a:pt x="52002" y="469"/>
                </a:lnTo>
                <a:lnTo>
                  <a:pt x="41897" y="0"/>
                </a:lnTo>
                <a:lnTo>
                  <a:pt x="23622" y="1600"/>
                </a:lnTo>
                <a:lnTo>
                  <a:pt x="9412" y="5902"/>
                </a:lnTo>
                <a:lnTo>
                  <a:pt x="1226" y="12153"/>
                </a:lnTo>
                <a:lnTo>
                  <a:pt x="0" y="160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889423" y="6729347"/>
            <a:ext cx="83794" cy="32016"/>
          </a:xfrm>
          <a:custGeom>
            <a:avLst/>
            <a:gdLst/>
            <a:ahLst/>
            <a:cxnLst/>
            <a:rect l="l" t="t" r="r" b="b"/>
            <a:pathLst>
              <a:path w="83794" h="32016">
                <a:moveTo>
                  <a:pt x="0" y="16014"/>
                </a:moveTo>
                <a:lnTo>
                  <a:pt x="4185" y="22995"/>
                </a:lnTo>
                <a:lnTo>
                  <a:pt x="15437" y="28423"/>
                </a:lnTo>
                <a:lnTo>
                  <a:pt x="31797" y="31548"/>
                </a:lnTo>
                <a:lnTo>
                  <a:pt x="41897" y="32016"/>
                </a:lnTo>
                <a:lnTo>
                  <a:pt x="60174" y="30418"/>
                </a:lnTo>
                <a:lnTo>
                  <a:pt x="74384" y="26121"/>
                </a:lnTo>
                <a:lnTo>
                  <a:pt x="82569" y="19872"/>
                </a:lnTo>
                <a:lnTo>
                  <a:pt x="83794" y="16014"/>
                </a:lnTo>
                <a:lnTo>
                  <a:pt x="79609" y="9031"/>
                </a:lnTo>
                <a:lnTo>
                  <a:pt x="68359" y="3599"/>
                </a:lnTo>
                <a:lnTo>
                  <a:pt x="52002" y="469"/>
                </a:lnTo>
                <a:lnTo>
                  <a:pt x="41897" y="0"/>
                </a:lnTo>
                <a:lnTo>
                  <a:pt x="23622" y="1600"/>
                </a:lnTo>
                <a:lnTo>
                  <a:pt x="9412" y="5902"/>
                </a:lnTo>
                <a:lnTo>
                  <a:pt x="1226" y="12153"/>
                </a:lnTo>
                <a:lnTo>
                  <a:pt x="0" y="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905433" y="6726989"/>
            <a:ext cx="51790" cy="17195"/>
          </a:xfrm>
          <a:custGeom>
            <a:avLst/>
            <a:gdLst/>
            <a:ahLst/>
            <a:cxnLst/>
            <a:rect l="l" t="t" r="r" b="b"/>
            <a:pathLst>
              <a:path w="51790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8" y="14987"/>
                </a:lnTo>
                <a:lnTo>
                  <a:pt x="51627" y="9566"/>
                </a:lnTo>
                <a:lnTo>
                  <a:pt x="51790" y="8597"/>
                </a:lnTo>
                <a:lnTo>
                  <a:pt x="45150" y="2848"/>
                </a:lnTo>
                <a:lnTo>
                  <a:pt x="28817" y="54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905433" y="6726989"/>
            <a:ext cx="51790" cy="17195"/>
          </a:xfrm>
          <a:custGeom>
            <a:avLst/>
            <a:gdLst/>
            <a:ahLst/>
            <a:cxnLst/>
            <a:rect l="l" t="t" r="r" b="b"/>
            <a:pathLst>
              <a:path w="51790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8" y="14987"/>
                </a:lnTo>
                <a:lnTo>
                  <a:pt x="51627" y="9566"/>
                </a:lnTo>
                <a:lnTo>
                  <a:pt x="51790" y="8597"/>
                </a:lnTo>
                <a:lnTo>
                  <a:pt x="45150" y="2848"/>
                </a:lnTo>
                <a:lnTo>
                  <a:pt x="28817" y="54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913525" y="6701820"/>
            <a:ext cx="35598" cy="37299"/>
          </a:xfrm>
          <a:custGeom>
            <a:avLst/>
            <a:gdLst/>
            <a:ahLst/>
            <a:cxnLst/>
            <a:rect l="l" t="t" r="r" b="b"/>
            <a:pathLst>
              <a:path w="35598" h="37299">
                <a:moveTo>
                  <a:pt x="3606" y="27851"/>
                </a:moveTo>
                <a:lnTo>
                  <a:pt x="1371" y="28841"/>
                </a:lnTo>
                <a:lnTo>
                  <a:pt x="0" y="31381"/>
                </a:lnTo>
                <a:lnTo>
                  <a:pt x="0" y="34658"/>
                </a:lnTo>
                <a:lnTo>
                  <a:pt x="7962" y="37299"/>
                </a:lnTo>
                <a:lnTo>
                  <a:pt x="27635" y="37299"/>
                </a:lnTo>
                <a:lnTo>
                  <a:pt x="35598" y="34658"/>
                </a:lnTo>
                <a:lnTo>
                  <a:pt x="35598" y="30060"/>
                </a:lnTo>
                <a:lnTo>
                  <a:pt x="32003" y="27851"/>
                </a:lnTo>
                <a:lnTo>
                  <a:pt x="32003" y="0"/>
                </a:lnTo>
                <a:lnTo>
                  <a:pt x="3606" y="0"/>
                </a:lnTo>
                <a:lnTo>
                  <a:pt x="3606" y="278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913525" y="6701820"/>
            <a:ext cx="35598" cy="37299"/>
          </a:xfrm>
          <a:custGeom>
            <a:avLst/>
            <a:gdLst/>
            <a:ahLst/>
            <a:cxnLst/>
            <a:rect l="l" t="t" r="r" b="b"/>
            <a:pathLst>
              <a:path w="35598" h="37299">
                <a:moveTo>
                  <a:pt x="3606" y="27851"/>
                </a:moveTo>
                <a:lnTo>
                  <a:pt x="3606" y="0"/>
                </a:lnTo>
                <a:lnTo>
                  <a:pt x="32003" y="0"/>
                </a:lnTo>
                <a:lnTo>
                  <a:pt x="32003" y="27851"/>
                </a:lnTo>
                <a:lnTo>
                  <a:pt x="34239" y="28841"/>
                </a:lnTo>
                <a:lnTo>
                  <a:pt x="35598" y="30060"/>
                </a:lnTo>
                <a:lnTo>
                  <a:pt x="35598" y="31381"/>
                </a:lnTo>
                <a:lnTo>
                  <a:pt x="35598" y="34658"/>
                </a:lnTo>
                <a:lnTo>
                  <a:pt x="27635" y="37299"/>
                </a:lnTo>
                <a:lnTo>
                  <a:pt x="17805" y="37299"/>
                </a:lnTo>
                <a:lnTo>
                  <a:pt x="7962" y="37299"/>
                </a:lnTo>
                <a:lnTo>
                  <a:pt x="0" y="34658"/>
                </a:lnTo>
                <a:lnTo>
                  <a:pt x="0" y="31381"/>
                </a:lnTo>
                <a:lnTo>
                  <a:pt x="0" y="30060"/>
                </a:lnTo>
                <a:lnTo>
                  <a:pt x="1371" y="28841"/>
                </a:lnTo>
                <a:lnTo>
                  <a:pt x="3606" y="278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914211" y="6796552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6604"/>
                </a:lnTo>
                <a:lnTo>
                  <a:pt x="22885" y="0"/>
                </a:lnTo>
                <a:lnTo>
                  <a:pt x="6604" y="0"/>
                </a:lnTo>
                <a:lnTo>
                  <a:pt x="0" y="6604"/>
                </a:lnTo>
                <a:lnTo>
                  <a:pt x="0" y="147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914211" y="6796552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1474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14744"/>
                </a:lnTo>
                <a:lnTo>
                  <a:pt x="29489" y="6604"/>
                </a:lnTo>
                <a:lnTo>
                  <a:pt x="22885" y="0"/>
                </a:lnTo>
                <a:lnTo>
                  <a:pt x="14744" y="0"/>
                </a:lnTo>
                <a:lnTo>
                  <a:pt x="6604" y="0"/>
                </a:lnTo>
                <a:lnTo>
                  <a:pt x="0" y="6604"/>
                </a:lnTo>
                <a:lnTo>
                  <a:pt x="0" y="147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922303" y="6804641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37"/>
                </a:lnTo>
                <a:lnTo>
                  <a:pt x="2984" y="13309"/>
                </a:lnTo>
                <a:lnTo>
                  <a:pt x="10325" y="13309"/>
                </a:lnTo>
                <a:lnTo>
                  <a:pt x="13309" y="10337"/>
                </a:lnTo>
                <a:lnTo>
                  <a:pt x="13309" y="2971"/>
                </a:lnTo>
                <a:lnTo>
                  <a:pt x="10325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922303" y="6804641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37"/>
                </a:lnTo>
                <a:lnTo>
                  <a:pt x="2984" y="13309"/>
                </a:lnTo>
                <a:lnTo>
                  <a:pt x="6654" y="13309"/>
                </a:lnTo>
                <a:lnTo>
                  <a:pt x="10325" y="13309"/>
                </a:lnTo>
                <a:lnTo>
                  <a:pt x="13309" y="10337"/>
                </a:lnTo>
                <a:lnTo>
                  <a:pt x="13309" y="6654"/>
                </a:lnTo>
                <a:lnTo>
                  <a:pt x="13309" y="2971"/>
                </a:lnTo>
                <a:lnTo>
                  <a:pt x="10325" y="0"/>
                </a:lnTo>
                <a:lnTo>
                  <a:pt x="6654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991166" y="6755563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991166" y="6755563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419648" y="6708501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419648" y="6708501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436134" y="6724997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8" h="67818">
                <a:moveTo>
                  <a:pt x="0" y="33909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8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9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436134" y="6724997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8" h="67818">
                <a:moveTo>
                  <a:pt x="0" y="33909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8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9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424310" y="6697502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23025" y="42113"/>
                </a:moveTo>
                <a:lnTo>
                  <a:pt x="23025" y="61404"/>
                </a:lnTo>
                <a:lnTo>
                  <a:pt x="24287" y="68884"/>
                </a:lnTo>
                <a:lnTo>
                  <a:pt x="32452" y="79822"/>
                </a:lnTo>
                <a:lnTo>
                  <a:pt x="45732" y="84112"/>
                </a:lnTo>
                <a:lnTo>
                  <a:pt x="53213" y="82849"/>
                </a:lnTo>
                <a:lnTo>
                  <a:pt x="64150" y="74684"/>
                </a:lnTo>
                <a:lnTo>
                  <a:pt x="68440" y="61404"/>
                </a:lnTo>
                <a:lnTo>
                  <a:pt x="68661" y="57224"/>
                </a:lnTo>
                <a:lnTo>
                  <a:pt x="75564" y="43098"/>
                </a:lnTo>
                <a:lnTo>
                  <a:pt x="85598" y="39623"/>
                </a:lnTo>
                <a:lnTo>
                  <a:pt x="99555" y="39623"/>
                </a:lnTo>
                <a:lnTo>
                  <a:pt x="99555" y="7365"/>
                </a:lnTo>
                <a:lnTo>
                  <a:pt x="98983" y="0"/>
                </a:lnTo>
                <a:lnTo>
                  <a:pt x="78707" y="115"/>
                </a:lnTo>
                <a:lnTo>
                  <a:pt x="64877" y="253"/>
                </a:lnTo>
                <a:lnTo>
                  <a:pt x="49287" y="398"/>
                </a:lnTo>
                <a:lnTo>
                  <a:pt x="20688" y="558"/>
                </a:lnTo>
                <a:lnTo>
                  <a:pt x="13327" y="1062"/>
                </a:lnTo>
                <a:lnTo>
                  <a:pt x="1399" y="8256"/>
                </a:lnTo>
                <a:lnTo>
                  <a:pt x="0" y="19100"/>
                </a:lnTo>
                <a:lnTo>
                  <a:pt x="23025" y="421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424310" y="6697502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68440" y="61404"/>
                </a:moveTo>
                <a:lnTo>
                  <a:pt x="64150" y="74684"/>
                </a:lnTo>
                <a:lnTo>
                  <a:pt x="53213" y="82849"/>
                </a:lnTo>
                <a:lnTo>
                  <a:pt x="45732" y="84112"/>
                </a:lnTo>
                <a:lnTo>
                  <a:pt x="32452" y="79822"/>
                </a:lnTo>
                <a:lnTo>
                  <a:pt x="24287" y="68884"/>
                </a:lnTo>
                <a:lnTo>
                  <a:pt x="23025" y="61404"/>
                </a:lnTo>
                <a:lnTo>
                  <a:pt x="23025" y="42113"/>
                </a:lnTo>
                <a:lnTo>
                  <a:pt x="0" y="19100"/>
                </a:lnTo>
                <a:lnTo>
                  <a:pt x="1399" y="8256"/>
                </a:lnTo>
                <a:lnTo>
                  <a:pt x="13327" y="1062"/>
                </a:lnTo>
                <a:lnTo>
                  <a:pt x="20688" y="558"/>
                </a:lnTo>
                <a:lnTo>
                  <a:pt x="33903" y="512"/>
                </a:lnTo>
                <a:lnTo>
                  <a:pt x="49287" y="398"/>
                </a:lnTo>
                <a:lnTo>
                  <a:pt x="64877" y="253"/>
                </a:lnTo>
                <a:lnTo>
                  <a:pt x="78707" y="115"/>
                </a:lnTo>
                <a:lnTo>
                  <a:pt x="88812" y="20"/>
                </a:lnTo>
                <a:lnTo>
                  <a:pt x="92456" y="0"/>
                </a:lnTo>
                <a:lnTo>
                  <a:pt x="98983" y="0"/>
                </a:lnTo>
                <a:lnTo>
                  <a:pt x="99555" y="7365"/>
                </a:lnTo>
                <a:lnTo>
                  <a:pt x="99555" y="9855"/>
                </a:lnTo>
                <a:lnTo>
                  <a:pt x="99555" y="34023"/>
                </a:lnTo>
                <a:lnTo>
                  <a:pt x="99555" y="39623"/>
                </a:lnTo>
                <a:lnTo>
                  <a:pt x="91871" y="39623"/>
                </a:lnTo>
                <a:lnTo>
                  <a:pt x="85598" y="39623"/>
                </a:lnTo>
                <a:lnTo>
                  <a:pt x="75564" y="43098"/>
                </a:lnTo>
                <a:lnTo>
                  <a:pt x="68661" y="57224"/>
                </a:lnTo>
                <a:lnTo>
                  <a:pt x="68440" y="61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435847" y="6688006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435847" y="6688006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449698" y="6685969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3327"/>
                </a:lnTo>
                <a:lnTo>
                  <a:pt x="34772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449698" y="6685969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22390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7442"/>
                </a:lnTo>
                <a:lnTo>
                  <a:pt x="44792" y="3327"/>
                </a:lnTo>
                <a:lnTo>
                  <a:pt x="34772" y="0"/>
                </a:lnTo>
                <a:lnTo>
                  <a:pt x="22390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456693" y="6664185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0" y="27165"/>
                </a:lnTo>
                <a:lnTo>
                  <a:pt x="0" y="29984"/>
                </a:lnTo>
                <a:lnTo>
                  <a:pt x="6896" y="32270"/>
                </a:lnTo>
                <a:lnTo>
                  <a:pt x="23914" y="32270"/>
                </a:lnTo>
                <a:lnTo>
                  <a:pt x="30797" y="29984"/>
                </a:lnTo>
                <a:lnTo>
                  <a:pt x="30797" y="26009"/>
                </a:lnTo>
                <a:lnTo>
                  <a:pt x="27698" y="24104"/>
                </a:lnTo>
                <a:lnTo>
                  <a:pt x="27698" y="0"/>
                </a:lnTo>
                <a:lnTo>
                  <a:pt x="3124" y="0"/>
                </a:lnTo>
                <a:lnTo>
                  <a:pt x="3124" y="2410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456693" y="6664185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3124" y="0"/>
                </a:lnTo>
                <a:lnTo>
                  <a:pt x="27698" y="0"/>
                </a:lnTo>
                <a:lnTo>
                  <a:pt x="27698" y="24104"/>
                </a:lnTo>
                <a:lnTo>
                  <a:pt x="29629" y="24955"/>
                </a:lnTo>
                <a:lnTo>
                  <a:pt x="30797" y="26009"/>
                </a:lnTo>
                <a:lnTo>
                  <a:pt x="30797" y="27165"/>
                </a:lnTo>
                <a:lnTo>
                  <a:pt x="30797" y="29984"/>
                </a:lnTo>
                <a:lnTo>
                  <a:pt x="23914" y="32270"/>
                </a:lnTo>
                <a:lnTo>
                  <a:pt x="15405" y="32270"/>
                </a:lnTo>
                <a:lnTo>
                  <a:pt x="6896" y="32270"/>
                </a:lnTo>
                <a:lnTo>
                  <a:pt x="0" y="29984"/>
                </a:lnTo>
                <a:lnTo>
                  <a:pt x="0" y="27165"/>
                </a:lnTo>
                <a:lnTo>
                  <a:pt x="0" y="26009"/>
                </a:lnTo>
                <a:lnTo>
                  <a:pt x="1181" y="24955"/>
                </a:lnTo>
                <a:lnTo>
                  <a:pt x="3124" y="241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457293" y="6746143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2"/>
                </a:lnTo>
                <a:lnTo>
                  <a:pt x="5702" y="25514"/>
                </a:lnTo>
                <a:lnTo>
                  <a:pt x="19799" y="25514"/>
                </a:lnTo>
                <a:lnTo>
                  <a:pt x="25514" y="19812"/>
                </a:lnTo>
                <a:lnTo>
                  <a:pt x="25514" y="5715"/>
                </a:lnTo>
                <a:lnTo>
                  <a:pt x="19799" y="0"/>
                </a:lnTo>
                <a:lnTo>
                  <a:pt x="5702" y="0"/>
                </a:lnTo>
                <a:lnTo>
                  <a:pt x="0" y="5715"/>
                </a:lnTo>
                <a:lnTo>
                  <a:pt x="0" y="12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457293" y="6746143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2"/>
                </a:lnTo>
                <a:lnTo>
                  <a:pt x="5702" y="25514"/>
                </a:lnTo>
                <a:lnTo>
                  <a:pt x="12750" y="25514"/>
                </a:lnTo>
                <a:lnTo>
                  <a:pt x="19799" y="25514"/>
                </a:lnTo>
                <a:lnTo>
                  <a:pt x="25514" y="19812"/>
                </a:lnTo>
                <a:lnTo>
                  <a:pt x="25514" y="12763"/>
                </a:lnTo>
                <a:lnTo>
                  <a:pt x="25514" y="5715"/>
                </a:lnTo>
                <a:lnTo>
                  <a:pt x="19799" y="0"/>
                </a:lnTo>
                <a:lnTo>
                  <a:pt x="12750" y="0"/>
                </a:lnTo>
                <a:lnTo>
                  <a:pt x="5702" y="0"/>
                </a:lnTo>
                <a:lnTo>
                  <a:pt x="0" y="5715"/>
                </a:lnTo>
                <a:lnTo>
                  <a:pt x="0" y="12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464287" y="6753153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8940" y="11506"/>
                </a:lnTo>
                <a:lnTo>
                  <a:pt x="11518" y="8928"/>
                </a:lnTo>
                <a:lnTo>
                  <a:pt x="11518" y="2565"/>
                </a:lnTo>
                <a:lnTo>
                  <a:pt x="8940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464287" y="6753153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5753" y="11506"/>
                </a:lnTo>
                <a:lnTo>
                  <a:pt x="8940" y="11506"/>
                </a:lnTo>
                <a:lnTo>
                  <a:pt x="11518" y="8928"/>
                </a:lnTo>
                <a:lnTo>
                  <a:pt x="11518" y="5753"/>
                </a:lnTo>
                <a:lnTo>
                  <a:pt x="11518" y="2565"/>
                </a:lnTo>
                <a:lnTo>
                  <a:pt x="8940" y="0"/>
                </a:lnTo>
                <a:lnTo>
                  <a:pt x="5753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523867" y="6710683"/>
            <a:ext cx="47736" cy="59153"/>
          </a:xfrm>
          <a:custGeom>
            <a:avLst/>
            <a:gdLst/>
            <a:ahLst/>
            <a:cxnLst/>
            <a:rect l="l" t="t" r="r" b="b"/>
            <a:pathLst>
              <a:path w="47736" h="59153">
                <a:moveTo>
                  <a:pt x="17256" y="39652"/>
                </a:move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3"/>
                </a:lnTo>
                <a:lnTo>
                  <a:pt x="47736" y="53840"/>
                </a:lnTo>
                <a:lnTo>
                  <a:pt x="46467" y="44780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lnTo>
                  <a:pt x="17256" y="396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523867" y="6710683"/>
            <a:ext cx="47736" cy="59153"/>
          </a:xfrm>
          <a:custGeom>
            <a:avLst/>
            <a:gdLst/>
            <a:ahLst/>
            <a:cxnLst/>
            <a:rect l="l" t="t" r="r" b="b"/>
            <a:pathLst>
              <a:path w="47736" h="59153">
                <a:moveTo>
                  <a:pt x="0" y="22402"/>
                </a:moveTo>
                <a:lnTo>
                  <a:pt x="17256" y="39652"/>
                </a:ln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3"/>
                </a:lnTo>
                <a:lnTo>
                  <a:pt x="47736" y="53840"/>
                </a:lnTo>
                <a:lnTo>
                  <a:pt x="46467" y="44780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477157" y="5314347"/>
            <a:ext cx="1041488" cy="97231"/>
          </a:xfrm>
          <a:custGeom>
            <a:avLst/>
            <a:gdLst/>
            <a:ahLst/>
            <a:cxnLst/>
            <a:rect l="l" t="t" r="r" b="b"/>
            <a:pathLst>
              <a:path w="1041488" h="97231">
                <a:moveTo>
                  <a:pt x="0" y="71488"/>
                </a:moveTo>
                <a:lnTo>
                  <a:pt x="0" y="97231"/>
                </a:lnTo>
                <a:lnTo>
                  <a:pt x="1041488" y="31127"/>
                </a:lnTo>
                <a:lnTo>
                  <a:pt x="1041488" y="0"/>
                </a:lnTo>
                <a:lnTo>
                  <a:pt x="0" y="7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477157" y="5314347"/>
            <a:ext cx="1041488" cy="97231"/>
          </a:xfrm>
          <a:custGeom>
            <a:avLst/>
            <a:gdLst/>
            <a:ahLst/>
            <a:cxnLst/>
            <a:rect l="l" t="t" r="r" b="b"/>
            <a:pathLst>
              <a:path w="1041488" h="97231">
                <a:moveTo>
                  <a:pt x="0" y="71488"/>
                </a:moveTo>
                <a:lnTo>
                  <a:pt x="1041488" y="0"/>
                </a:lnTo>
                <a:lnTo>
                  <a:pt x="1041488" y="31127"/>
                </a:lnTo>
                <a:lnTo>
                  <a:pt x="0" y="97231"/>
                </a:lnTo>
                <a:lnTo>
                  <a:pt x="0" y="71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477157" y="5559879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0" y="97218"/>
                </a:lnTo>
                <a:lnTo>
                  <a:pt x="1041488" y="31114"/>
                </a:lnTo>
                <a:lnTo>
                  <a:pt x="1041488" y="0"/>
                </a:lnTo>
                <a:lnTo>
                  <a:pt x="0" y="7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477157" y="5559879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1041488" y="0"/>
                </a:lnTo>
                <a:lnTo>
                  <a:pt x="1041488" y="31114"/>
                </a:lnTo>
                <a:lnTo>
                  <a:pt x="0" y="97218"/>
                </a:lnTo>
                <a:lnTo>
                  <a:pt x="0" y="71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498769" y="4918886"/>
            <a:ext cx="789825" cy="124701"/>
          </a:xfrm>
          <a:custGeom>
            <a:avLst/>
            <a:gdLst/>
            <a:ahLst/>
            <a:cxnLst/>
            <a:rect l="l" t="t" r="r" b="b"/>
            <a:pathLst>
              <a:path w="789825" h="124701">
                <a:moveTo>
                  <a:pt x="502932" y="9093"/>
                </a:moveTo>
                <a:lnTo>
                  <a:pt x="0" y="87960"/>
                </a:lnTo>
                <a:lnTo>
                  <a:pt x="217678" y="124701"/>
                </a:lnTo>
                <a:lnTo>
                  <a:pt x="789825" y="34315"/>
                </a:lnTo>
                <a:lnTo>
                  <a:pt x="554736" y="0"/>
                </a:lnTo>
                <a:lnTo>
                  <a:pt x="502932" y="909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498769" y="4918886"/>
            <a:ext cx="789825" cy="124701"/>
          </a:xfrm>
          <a:custGeom>
            <a:avLst/>
            <a:gdLst/>
            <a:ahLst/>
            <a:cxnLst/>
            <a:rect l="l" t="t" r="r" b="b"/>
            <a:pathLst>
              <a:path w="789825" h="124701">
                <a:moveTo>
                  <a:pt x="0" y="87960"/>
                </a:moveTo>
                <a:lnTo>
                  <a:pt x="217678" y="124701"/>
                </a:lnTo>
                <a:lnTo>
                  <a:pt x="789825" y="34315"/>
                </a:lnTo>
                <a:lnTo>
                  <a:pt x="554736" y="0"/>
                </a:lnTo>
                <a:lnTo>
                  <a:pt x="502932" y="9093"/>
                </a:lnTo>
                <a:lnTo>
                  <a:pt x="0" y="879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766220" y="4965620"/>
            <a:ext cx="753554" cy="403225"/>
          </a:xfrm>
          <a:custGeom>
            <a:avLst/>
            <a:gdLst/>
            <a:ahLst/>
            <a:cxnLst/>
            <a:rect l="l" t="t" r="r" b="b"/>
            <a:pathLst>
              <a:path w="753554" h="403225">
                <a:moveTo>
                  <a:pt x="339978" y="370204"/>
                </a:moveTo>
                <a:lnTo>
                  <a:pt x="26415" y="0"/>
                </a:lnTo>
                <a:lnTo>
                  <a:pt x="0" y="6489"/>
                </a:lnTo>
                <a:lnTo>
                  <a:pt x="328015" y="403224"/>
                </a:lnTo>
                <a:lnTo>
                  <a:pt x="753554" y="377786"/>
                </a:lnTo>
                <a:lnTo>
                  <a:pt x="753554" y="343509"/>
                </a:lnTo>
                <a:lnTo>
                  <a:pt x="339978" y="37020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766220" y="4965620"/>
            <a:ext cx="753554" cy="403225"/>
          </a:xfrm>
          <a:custGeom>
            <a:avLst/>
            <a:gdLst/>
            <a:ahLst/>
            <a:cxnLst/>
            <a:rect l="l" t="t" r="r" b="b"/>
            <a:pathLst>
              <a:path w="753554" h="403225">
                <a:moveTo>
                  <a:pt x="26415" y="0"/>
                </a:moveTo>
                <a:lnTo>
                  <a:pt x="339978" y="370204"/>
                </a:lnTo>
                <a:lnTo>
                  <a:pt x="753554" y="343509"/>
                </a:lnTo>
                <a:lnTo>
                  <a:pt x="753554" y="377786"/>
                </a:lnTo>
                <a:lnTo>
                  <a:pt x="328015" y="403224"/>
                </a:lnTo>
                <a:lnTo>
                  <a:pt x="0" y="6489"/>
                </a:lnTo>
                <a:lnTo>
                  <a:pt x="2641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473808" y="4476991"/>
            <a:ext cx="0" cy="475742"/>
          </a:xfrm>
          <a:custGeom>
            <a:avLst/>
            <a:gdLst/>
            <a:ahLst/>
            <a:cxnLst/>
            <a:rect l="l" t="t" r="r" b="b"/>
            <a:pathLst>
              <a:path h="475741">
                <a:moveTo>
                  <a:pt x="0" y="0"/>
                </a:moveTo>
                <a:lnTo>
                  <a:pt x="0" y="475742"/>
                </a:lnTo>
              </a:path>
            </a:pathLst>
          </a:custGeom>
          <a:ln w="51181">
            <a:solidFill>
              <a:srgbClr val="479AB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448853" y="4476991"/>
            <a:ext cx="49911" cy="475742"/>
          </a:xfrm>
          <a:custGeom>
            <a:avLst/>
            <a:gdLst/>
            <a:ahLst/>
            <a:cxnLst/>
            <a:rect l="l" t="t" r="r" b="b"/>
            <a:pathLst>
              <a:path w="49911" h="475741">
                <a:moveTo>
                  <a:pt x="49911" y="0"/>
                </a:moveTo>
                <a:lnTo>
                  <a:pt x="0" y="0"/>
                </a:lnTo>
                <a:lnTo>
                  <a:pt x="0" y="475742"/>
                </a:lnTo>
                <a:lnTo>
                  <a:pt x="49911" y="475742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544735" y="4205478"/>
            <a:ext cx="0" cy="534187"/>
          </a:xfrm>
          <a:custGeom>
            <a:avLst/>
            <a:gdLst/>
            <a:ahLst/>
            <a:cxnLst/>
            <a:rect l="l" t="t" r="r" b="b"/>
            <a:pathLst>
              <a:path h="534187">
                <a:moveTo>
                  <a:pt x="0" y="0"/>
                </a:moveTo>
                <a:lnTo>
                  <a:pt x="0" y="534187"/>
                </a:lnTo>
              </a:path>
            </a:pathLst>
          </a:custGeom>
          <a:ln w="51181">
            <a:solidFill>
              <a:srgbClr val="479AB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519781" y="4205478"/>
            <a:ext cx="49911" cy="534187"/>
          </a:xfrm>
          <a:custGeom>
            <a:avLst/>
            <a:gdLst/>
            <a:ahLst/>
            <a:cxnLst/>
            <a:rect l="l" t="t" r="r" b="b"/>
            <a:pathLst>
              <a:path w="49911" h="534187">
                <a:moveTo>
                  <a:pt x="49911" y="0"/>
                </a:moveTo>
                <a:lnTo>
                  <a:pt x="0" y="0"/>
                </a:lnTo>
                <a:lnTo>
                  <a:pt x="0" y="534187"/>
                </a:lnTo>
                <a:lnTo>
                  <a:pt x="49911" y="534187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930117" y="4342853"/>
            <a:ext cx="0" cy="505548"/>
          </a:xfrm>
          <a:custGeom>
            <a:avLst/>
            <a:gdLst/>
            <a:ahLst/>
            <a:cxnLst/>
            <a:rect l="l" t="t" r="r" b="b"/>
            <a:pathLst>
              <a:path h="505548">
                <a:moveTo>
                  <a:pt x="0" y="0"/>
                </a:moveTo>
                <a:lnTo>
                  <a:pt x="0" y="505548"/>
                </a:lnTo>
              </a:path>
            </a:pathLst>
          </a:custGeom>
          <a:ln w="51181">
            <a:solidFill>
              <a:srgbClr val="479AB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905162" y="4342853"/>
            <a:ext cx="49911" cy="505548"/>
          </a:xfrm>
          <a:custGeom>
            <a:avLst/>
            <a:gdLst/>
            <a:ahLst/>
            <a:cxnLst/>
            <a:rect l="l" t="t" r="r" b="b"/>
            <a:pathLst>
              <a:path w="49911" h="505548">
                <a:moveTo>
                  <a:pt x="49911" y="0"/>
                </a:moveTo>
                <a:lnTo>
                  <a:pt x="0" y="0"/>
                </a:lnTo>
                <a:lnTo>
                  <a:pt x="0" y="505548"/>
                </a:lnTo>
                <a:lnTo>
                  <a:pt x="49911" y="505548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569702" y="4660477"/>
            <a:ext cx="360807" cy="183870"/>
          </a:xfrm>
          <a:custGeom>
            <a:avLst/>
            <a:gdLst/>
            <a:ahLst/>
            <a:cxnLst/>
            <a:rect l="l" t="t" r="r" b="b"/>
            <a:pathLst>
              <a:path w="360807" h="183870">
                <a:moveTo>
                  <a:pt x="360807" y="183870"/>
                </a:moveTo>
                <a:lnTo>
                  <a:pt x="360807" y="105206"/>
                </a:lnTo>
                <a:lnTo>
                  <a:pt x="0" y="0"/>
                </a:lnTo>
                <a:lnTo>
                  <a:pt x="0" y="81191"/>
                </a:lnTo>
                <a:lnTo>
                  <a:pt x="360807" y="183870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569702" y="4660477"/>
            <a:ext cx="360807" cy="183870"/>
          </a:xfrm>
          <a:custGeom>
            <a:avLst/>
            <a:gdLst/>
            <a:ahLst/>
            <a:cxnLst/>
            <a:rect l="l" t="t" r="r" b="b"/>
            <a:pathLst>
              <a:path w="360807" h="183870">
                <a:moveTo>
                  <a:pt x="360807" y="183870"/>
                </a:moveTo>
                <a:lnTo>
                  <a:pt x="360807" y="105206"/>
                </a:lnTo>
                <a:lnTo>
                  <a:pt x="0" y="0"/>
                </a:lnTo>
                <a:lnTo>
                  <a:pt x="0" y="81191"/>
                </a:lnTo>
                <a:lnTo>
                  <a:pt x="360807" y="1838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483625" y="4759853"/>
            <a:ext cx="1036154" cy="261124"/>
          </a:xfrm>
          <a:custGeom>
            <a:avLst/>
            <a:gdLst/>
            <a:ahLst/>
            <a:cxnLst/>
            <a:rect l="l" t="t" r="r" b="b"/>
            <a:pathLst>
              <a:path w="1036154" h="261124">
                <a:moveTo>
                  <a:pt x="1036154" y="75514"/>
                </a:moveTo>
                <a:lnTo>
                  <a:pt x="1036154" y="0"/>
                </a:lnTo>
                <a:lnTo>
                  <a:pt x="0" y="199275"/>
                </a:lnTo>
                <a:lnTo>
                  <a:pt x="0" y="261124"/>
                </a:lnTo>
                <a:lnTo>
                  <a:pt x="1036154" y="755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483625" y="4759853"/>
            <a:ext cx="1036154" cy="261124"/>
          </a:xfrm>
          <a:custGeom>
            <a:avLst/>
            <a:gdLst/>
            <a:ahLst/>
            <a:cxnLst/>
            <a:rect l="l" t="t" r="r" b="b"/>
            <a:pathLst>
              <a:path w="1036154" h="261124">
                <a:moveTo>
                  <a:pt x="1036154" y="75514"/>
                </a:moveTo>
                <a:lnTo>
                  <a:pt x="0" y="261124"/>
                </a:lnTo>
                <a:lnTo>
                  <a:pt x="0" y="199275"/>
                </a:lnTo>
                <a:lnTo>
                  <a:pt x="1036154" y="0"/>
                </a:lnTo>
                <a:lnTo>
                  <a:pt x="1036154" y="755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483629" y="4786675"/>
            <a:ext cx="1036154" cy="760412"/>
          </a:xfrm>
          <a:custGeom>
            <a:avLst/>
            <a:gdLst/>
            <a:ahLst/>
            <a:cxnLst/>
            <a:rect l="l" t="t" r="r" b="b"/>
            <a:pathLst>
              <a:path w="1036154" h="760412">
                <a:moveTo>
                  <a:pt x="0" y="730821"/>
                </a:moveTo>
                <a:lnTo>
                  <a:pt x="0" y="760412"/>
                </a:lnTo>
                <a:lnTo>
                  <a:pt x="1036154" y="29591"/>
                </a:lnTo>
                <a:lnTo>
                  <a:pt x="1036154" y="0"/>
                </a:lnTo>
                <a:lnTo>
                  <a:pt x="0" y="7308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483629" y="4786675"/>
            <a:ext cx="1036154" cy="760412"/>
          </a:xfrm>
          <a:custGeom>
            <a:avLst/>
            <a:gdLst/>
            <a:ahLst/>
            <a:cxnLst/>
            <a:rect l="l" t="t" r="r" b="b"/>
            <a:pathLst>
              <a:path w="1036154" h="760412">
                <a:moveTo>
                  <a:pt x="0" y="730821"/>
                </a:moveTo>
                <a:lnTo>
                  <a:pt x="1036154" y="0"/>
                </a:lnTo>
                <a:lnTo>
                  <a:pt x="1036154" y="29591"/>
                </a:lnTo>
                <a:lnTo>
                  <a:pt x="0" y="760412"/>
                </a:lnTo>
                <a:lnTo>
                  <a:pt x="0" y="730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477157" y="4674677"/>
            <a:ext cx="1041488" cy="278295"/>
          </a:xfrm>
          <a:custGeom>
            <a:avLst/>
            <a:gdLst/>
            <a:ahLst/>
            <a:cxnLst/>
            <a:rect l="l" t="t" r="r" b="b"/>
            <a:pathLst>
              <a:path w="1041488" h="278295">
                <a:moveTo>
                  <a:pt x="0" y="212255"/>
                </a:moveTo>
                <a:lnTo>
                  <a:pt x="0" y="278295"/>
                </a:lnTo>
                <a:lnTo>
                  <a:pt x="1041488" y="74079"/>
                </a:lnTo>
                <a:lnTo>
                  <a:pt x="1041488" y="0"/>
                </a:lnTo>
                <a:lnTo>
                  <a:pt x="0" y="212255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477157" y="4674677"/>
            <a:ext cx="1041488" cy="278295"/>
          </a:xfrm>
          <a:custGeom>
            <a:avLst/>
            <a:gdLst/>
            <a:ahLst/>
            <a:cxnLst/>
            <a:rect l="l" t="t" r="r" b="b"/>
            <a:pathLst>
              <a:path w="1041488" h="278295">
                <a:moveTo>
                  <a:pt x="0" y="212255"/>
                </a:moveTo>
                <a:lnTo>
                  <a:pt x="1041488" y="0"/>
                </a:lnTo>
                <a:lnTo>
                  <a:pt x="1041488" y="74079"/>
                </a:lnTo>
                <a:lnTo>
                  <a:pt x="0" y="278295"/>
                </a:lnTo>
                <a:lnTo>
                  <a:pt x="0" y="2122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569702" y="4611090"/>
            <a:ext cx="360807" cy="132346"/>
          </a:xfrm>
          <a:custGeom>
            <a:avLst/>
            <a:gdLst/>
            <a:ahLst/>
            <a:cxnLst/>
            <a:rect l="l" t="t" r="r" b="b"/>
            <a:pathLst>
              <a:path w="360807" h="132346">
                <a:moveTo>
                  <a:pt x="360807" y="132346"/>
                </a:moveTo>
                <a:lnTo>
                  <a:pt x="360807" y="110794"/>
                </a:lnTo>
                <a:lnTo>
                  <a:pt x="0" y="0"/>
                </a:lnTo>
                <a:lnTo>
                  <a:pt x="0" y="24066"/>
                </a:lnTo>
                <a:lnTo>
                  <a:pt x="360807" y="132346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569702" y="4611090"/>
            <a:ext cx="360807" cy="132346"/>
          </a:xfrm>
          <a:custGeom>
            <a:avLst/>
            <a:gdLst/>
            <a:ahLst/>
            <a:cxnLst/>
            <a:rect l="l" t="t" r="r" b="b"/>
            <a:pathLst>
              <a:path w="360807" h="132346">
                <a:moveTo>
                  <a:pt x="360807" y="132346"/>
                </a:moveTo>
                <a:lnTo>
                  <a:pt x="360807" y="110794"/>
                </a:lnTo>
                <a:lnTo>
                  <a:pt x="0" y="0"/>
                </a:lnTo>
                <a:lnTo>
                  <a:pt x="0" y="24066"/>
                </a:lnTo>
                <a:lnTo>
                  <a:pt x="360807" y="132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569702" y="4481880"/>
            <a:ext cx="360807" cy="144475"/>
          </a:xfrm>
          <a:custGeom>
            <a:avLst/>
            <a:gdLst/>
            <a:ahLst/>
            <a:cxnLst/>
            <a:rect l="l" t="t" r="r" b="b"/>
            <a:pathLst>
              <a:path w="360807" h="144475">
                <a:moveTo>
                  <a:pt x="360807" y="144475"/>
                </a:moveTo>
                <a:lnTo>
                  <a:pt x="360807" y="122923"/>
                </a:lnTo>
                <a:lnTo>
                  <a:pt x="0" y="0"/>
                </a:lnTo>
                <a:lnTo>
                  <a:pt x="0" y="24066"/>
                </a:lnTo>
                <a:lnTo>
                  <a:pt x="360807" y="144475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69702" y="4481880"/>
            <a:ext cx="360807" cy="144475"/>
          </a:xfrm>
          <a:custGeom>
            <a:avLst/>
            <a:gdLst/>
            <a:ahLst/>
            <a:cxnLst/>
            <a:rect l="l" t="t" r="r" b="b"/>
            <a:pathLst>
              <a:path w="360807" h="144475">
                <a:moveTo>
                  <a:pt x="360807" y="144475"/>
                </a:moveTo>
                <a:lnTo>
                  <a:pt x="360807" y="122923"/>
                </a:lnTo>
                <a:lnTo>
                  <a:pt x="0" y="0"/>
                </a:lnTo>
                <a:lnTo>
                  <a:pt x="0" y="24066"/>
                </a:lnTo>
                <a:lnTo>
                  <a:pt x="360807" y="1444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569702" y="4352670"/>
            <a:ext cx="360807" cy="156616"/>
          </a:xfrm>
          <a:custGeom>
            <a:avLst/>
            <a:gdLst/>
            <a:ahLst/>
            <a:cxnLst/>
            <a:rect l="l" t="t" r="r" b="b"/>
            <a:pathLst>
              <a:path w="360807" h="156616">
                <a:moveTo>
                  <a:pt x="360807" y="156616"/>
                </a:moveTo>
                <a:lnTo>
                  <a:pt x="360807" y="135064"/>
                </a:lnTo>
                <a:lnTo>
                  <a:pt x="0" y="0"/>
                </a:lnTo>
                <a:lnTo>
                  <a:pt x="0" y="24066"/>
                </a:lnTo>
                <a:lnTo>
                  <a:pt x="360807" y="156616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69702" y="4352670"/>
            <a:ext cx="360807" cy="156616"/>
          </a:xfrm>
          <a:custGeom>
            <a:avLst/>
            <a:gdLst/>
            <a:ahLst/>
            <a:cxnLst/>
            <a:rect l="l" t="t" r="r" b="b"/>
            <a:pathLst>
              <a:path w="360807" h="156616">
                <a:moveTo>
                  <a:pt x="360807" y="156616"/>
                </a:moveTo>
                <a:lnTo>
                  <a:pt x="360807" y="135064"/>
                </a:lnTo>
                <a:lnTo>
                  <a:pt x="0" y="0"/>
                </a:lnTo>
                <a:lnTo>
                  <a:pt x="0" y="24066"/>
                </a:lnTo>
                <a:lnTo>
                  <a:pt x="360807" y="1566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569702" y="4223452"/>
            <a:ext cx="360807" cy="168757"/>
          </a:xfrm>
          <a:custGeom>
            <a:avLst/>
            <a:gdLst/>
            <a:ahLst/>
            <a:cxnLst/>
            <a:rect l="l" t="t" r="r" b="b"/>
            <a:pathLst>
              <a:path w="360807" h="168757">
                <a:moveTo>
                  <a:pt x="360807" y="168757"/>
                </a:moveTo>
                <a:lnTo>
                  <a:pt x="360807" y="147205"/>
                </a:lnTo>
                <a:lnTo>
                  <a:pt x="0" y="0"/>
                </a:lnTo>
                <a:lnTo>
                  <a:pt x="0" y="24066"/>
                </a:lnTo>
                <a:lnTo>
                  <a:pt x="360807" y="168757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569702" y="4223452"/>
            <a:ext cx="360807" cy="168757"/>
          </a:xfrm>
          <a:custGeom>
            <a:avLst/>
            <a:gdLst/>
            <a:ahLst/>
            <a:cxnLst/>
            <a:rect l="l" t="t" r="r" b="b"/>
            <a:pathLst>
              <a:path w="360807" h="168757">
                <a:moveTo>
                  <a:pt x="360807" y="168757"/>
                </a:moveTo>
                <a:lnTo>
                  <a:pt x="360807" y="147205"/>
                </a:lnTo>
                <a:lnTo>
                  <a:pt x="0" y="0"/>
                </a:lnTo>
                <a:lnTo>
                  <a:pt x="0" y="24066"/>
                </a:lnTo>
                <a:lnTo>
                  <a:pt x="360807" y="1687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477157" y="4225386"/>
            <a:ext cx="1041488" cy="294106"/>
          </a:xfrm>
          <a:custGeom>
            <a:avLst/>
            <a:gdLst/>
            <a:ahLst/>
            <a:cxnLst/>
            <a:rect l="l" t="t" r="r" b="b"/>
            <a:pathLst>
              <a:path w="1041488" h="294106">
                <a:moveTo>
                  <a:pt x="0" y="268376"/>
                </a:moveTo>
                <a:lnTo>
                  <a:pt x="0" y="294106"/>
                </a:lnTo>
                <a:lnTo>
                  <a:pt x="1041488" y="31115"/>
                </a:lnTo>
                <a:lnTo>
                  <a:pt x="1041488" y="0"/>
                </a:lnTo>
                <a:lnTo>
                  <a:pt x="0" y="268376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477157" y="4225386"/>
            <a:ext cx="1041488" cy="294106"/>
          </a:xfrm>
          <a:custGeom>
            <a:avLst/>
            <a:gdLst/>
            <a:ahLst/>
            <a:cxnLst/>
            <a:rect l="l" t="t" r="r" b="b"/>
            <a:pathLst>
              <a:path w="1041488" h="294106">
                <a:moveTo>
                  <a:pt x="0" y="268376"/>
                </a:moveTo>
                <a:lnTo>
                  <a:pt x="1041488" y="0"/>
                </a:lnTo>
                <a:lnTo>
                  <a:pt x="1041488" y="31115"/>
                </a:lnTo>
                <a:lnTo>
                  <a:pt x="0" y="294106"/>
                </a:lnTo>
                <a:lnTo>
                  <a:pt x="0" y="2683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477157" y="4470911"/>
            <a:ext cx="1041488" cy="273519"/>
          </a:xfrm>
          <a:custGeom>
            <a:avLst/>
            <a:gdLst/>
            <a:ahLst/>
            <a:cxnLst/>
            <a:rect l="l" t="t" r="r" b="b"/>
            <a:pathLst>
              <a:path w="1041488" h="273519">
                <a:moveTo>
                  <a:pt x="0" y="247789"/>
                </a:moveTo>
                <a:lnTo>
                  <a:pt x="0" y="273519"/>
                </a:lnTo>
                <a:lnTo>
                  <a:pt x="1041488" y="31114"/>
                </a:lnTo>
                <a:lnTo>
                  <a:pt x="1041488" y="0"/>
                </a:lnTo>
                <a:lnTo>
                  <a:pt x="0" y="247789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477157" y="4470911"/>
            <a:ext cx="1041488" cy="273519"/>
          </a:xfrm>
          <a:custGeom>
            <a:avLst/>
            <a:gdLst/>
            <a:ahLst/>
            <a:cxnLst/>
            <a:rect l="l" t="t" r="r" b="b"/>
            <a:pathLst>
              <a:path w="1041488" h="273519">
                <a:moveTo>
                  <a:pt x="0" y="247789"/>
                </a:moveTo>
                <a:lnTo>
                  <a:pt x="1041488" y="0"/>
                </a:lnTo>
                <a:lnTo>
                  <a:pt x="1041488" y="31114"/>
                </a:lnTo>
                <a:lnTo>
                  <a:pt x="0" y="273519"/>
                </a:lnTo>
                <a:lnTo>
                  <a:pt x="0" y="2477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073580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786887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865746" y="688175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902326" y="6845179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4303" y="272762"/>
            <a:ext cx="2012569" cy="3162477"/>
          </a:xfrm>
          <a:custGeom>
            <a:avLst/>
            <a:gdLst/>
            <a:ahLst/>
            <a:cxnLst/>
            <a:rect l="l" t="t" r="r" b="b"/>
            <a:pathLst>
              <a:path w="2012569" h="3162477">
                <a:moveTo>
                  <a:pt x="0" y="0"/>
                </a:moveTo>
                <a:lnTo>
                  <a:pt x="2012569" y="0"/>
                </a:lnTo>
                <a:lnTo>
                  <a:pt x="2012569" y="3162477"/>
                </a:lnTo>
                <a:lnTo>
                  <a:pt x="0" y="3162477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4302" y="272762"/>
            <a:ext cx="2153508" cy="3162477"/>
          </a:xfrm>
          <a:custGeom>
            <a:avLst/>
            <a:gdLst/>
            <a:ahLst/>
            <a:cxnLst/>
            <a:rect l="l" t="t" r="r" b="b"/>
            <a:pathLst>
              <a:path w="2153508" h="3162477">
                <a:moveTo>
                  <a:pt x="2012563" y="0"/>
                </a:moveTo>
                <a:lnTo>
                  <a:pt x="0" y="0"/>
                </a:lnTo>
                <a:lnTo>
                  <a:pt x="0" y="3162477"/>
                </a:lnTo>
                <a:lnTo>
                  <a:pt x="2012563" y="3162477"/>
                </a:lnTo>
              </a:path>
            </a:pathLst>
          </a:custGeom>
          <a:ln w="691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4303" y="272758"/>
            <a:ext cx="2012569" cy="2196970"/>
          </a:xfrm>
          <a:custGeom>
            <a:avLst/>
            <a:gdLst/>
            <a:ahLst/>
            <a:cxnLst/>
            <a:rect l="l" t="t" r="r" b="b"/>
            <a:pathLst>
              <a:path w="2012569" h="2196970">
                <a:moveTo>
                  <a:pt x="0" y="1911615"/>
                </a:moveTo>
                <a:lnTo>
                  <a:pt x="0" y="0"/>
                </a:lnTo>
                <a:lnTo>
                  <a:pt x="2012569" y="0"/>
                </a:lnTo>
                <a:lnTo>
                  <a:pt x="2012569" y="2196970"/>
                </a:lnTo>
                <a:lnTo>
                  <a:pt x="0" y="191161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4303" y="272761"/>
            <a:ext cx="2153508" cy="2216952"/>
          </a:xfrm>
          <a:custGeom>
            <a:avLst/>
            <a:gdLst/>
            <a:ahLst/>
            <a:cxnLst/>
            <a:rect l="l" t="t" r="r" b="b"/>
            <a:pathLst>
              <a:path w="2153508" h="2216952">
                <a:moveTo>
                  <a:pt x="2012562" y="0"/>
                </a:moveTo>
                <a:lnTo>
                  <a:pt x="0" y="0"/>
                </a:lnTo>
                <a:lnTo>
                  <a:pt x="0" y="1911615"/>
                </a:lnTo>
                <a:lnTo>
                  <a:pt x="2012562" y="2196968"/>
                </a:lnTo>
              </a:path>
            </a:pathLst>
          </a:custGeom>
          <a:ln w="69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020972" y="1768387"/>
            <a:ext cx="0" cy="717234"/>
          </a:xfrm>
          <a:custGeom>
            <a:avLst/>
            <a:gdLst/>
            <a:ahLst/>
            <a:cxnLst/>
            <a:rect l="l" t="t" r="r" b="b"/>
            <a:pathLst>
              <a:path h="717234">
                <a:moveTo>
                  <a:pt x="0" y="717234"/>
                </a:moveTo>
                <a:lnTo>
                  <a:pt x="0" y="0"/>
                </a:lnTo>
              </a:path>
            </a:pathLst>
          </a:custGeom>
          <a:ln w="46093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998561" y="1768387"/>
            <a:ext cx="44823" cy="717234"/>
          </a:xfrm>
          <a:custGeom>
            <a:avLst/>
            <a:gdLst/>
            <a:ahLst/>
            <a:cxnLst/>
            <a:rect l="l" t="t" r="r" b="b"/>
            <a:pathLst>
              <a:path w="44823" h="717234">
                <a:moveTo>
                  <a:pt x="44823" y="717234"/>
                </a:moveTo>
                <a:lnTo>
                  <a:pt x="0" y="717234"/>
                </a:lnTo>
                <a:lnTo>
                  <a:pt x="0" y="0"/>
                </a:lnTo>
                <a:lnTo>
                  <a:pt x="44823" y="0"/>
                </a:lnTo>
                <a:lnTo>
                  <a:pt x="44823" y="717234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033949" y="2455911"/>
            <a:ext cx="909240" cy="141621"/>
          </a:xfrm>
          <a:custGeom>
            <a:avLst/>
            <a:gdLst/>
            <a:ahLst/>
            <a:cxnLst/>
            <a:rect l="l" t="t" r="r" b="b"/>
            <a:pathLst>
              <a:path w="909240" h="141621">
                <a:moveTo>
                  <a:pt x="0" y="23609"/>
                </a:moveTo>
                <a:lnTo>
                  <a:pt x="0" y="0"/>
                </a:lnTo>
                <a:lnTo>
                  <a:pt x="909240" y="118025"/>
                </a:lnTo>
                <a:lnTo>
                  <a:pt x="909240" y="141621"/>
                </a:lnTo>
                <a:lnTo>
                  <a:pt x="0" y="236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033949" y="2455914"/>
            <a:ext cx="909240" cy="141621"/>
          </a:xfrm>
          <a:custGeom>
            <a:avLst/>
            <a:gdLst/>
            <a:ahLst/>
            <a:cxnLst/>
            <a:rect l="l" t="t" r="r" b="b"/>
            <a:pathLst>
              <a:path w="909240" h="141621">
                <a:moveTo>
                  <a:pt x="0" y="0"/>
                </a:moveTo>
                <a:lnTo>
                  <a:pt x="909240" y="118018"/>
                </a:lnTo>
                <a:lnTo>
                  <a:pt x="909240" y="141621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58156" y="1768605"/>
            <a:ext cx="0" cy="801614"/>
          </a:xfrm>
          <a:custGeom>
            <a:avLst/>
            <a:gdLst/>
            <a:ahLst/>
            <a:cxnLst/>
            <a:rect l="l" t="t" r="r" b="b"/>
            <a:pathLst>
              <a:path h="801614">
                <a:moveTo>
                  <a:pt x="0" y="801614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35751" y="1768606"/>
            <a:ext cx="44810" cy="801621"/>
          </a:xfrm>
          <a:custGeom>
            <a:avLst/>
            <a:gdLst/>
            <a:ahLst/>
            <a:cxnLst/>
            <a:rect l="l" t="t" r="r" b="b"/>
            <a:pathLst>
              <a:path w="44810" h="801621">
                <a:moveTo>
                  <a:pt x="44810" y="801621"/>
                </a:moveTo>
                <a:lnTo>
                  <a:pt x="0" y="801621"/>
                </a:lnTo>
                <a:lnTo>
                  <a:pt x="0" y="0"/>
                </a:lnTo>
                <a:lnTo>
                  <a:pt x="44810" y="0"/>
                </a:lnTo>
                <a:lnTo>
                  <a:pt x="44810" y="801621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58156" y="966985"/>
            <a:ext cx="0" cy="801621"/>
          </a:xfrm>
          <a:custGeom>
            <a:avLst/>
            <a:gdLst/>
            <a:ahLst/>
            <a:cxnLst/>
            <a:rect l="l" t="t" r="r" b="b"/>
            <a:pathLst>
              <a:path h="801621">
                <a:moveTo>
                  <a:pt x="0" y="801621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35751" y="966991"/>
            <a:ext cx="44810" cy="801614"/>
          </a:xfrm>
          <a:custGeom>
            <a:avLst/>
            <a:gdLst/>
            <a:ahLst/>
            <a:cxnLst/>
            <a:rect l="l" t="t" r="r" b="b"/>
            <a:pathLst>
              <a:path w="44810" h="801614">
                <a:moveTo>
                  <a:pt x="44810" y="801614"/>
                </a:moveTo>
                <a:lnTo>
                  <a:pt x="0" y="801614"/>
                </a:lnTo>
                <a:lnTo>
                  <a:pt x="0" y="0"/>
                </a:lnTo>
                <a:lnTo>
                  <a:pt x="44810" y="0"/>
                </a:lnTo>
                <a:lnTo>
                  <a:pt x="44810" y="801614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020972" y="1051153"/>
            <a:ext cx="0" cy="717234"/>
          </a:xfrm>
          <a:custGeom>
            <a:avLst/>
            <a:gdLst/>
            <a:ahLst/>
            <a:cxnLst/>
            <a:rect l="l" t="t" r="r" b="b"/>
            <a:pathLst>
              <a:path h="717234">
                <a:moveTo>
                  <a:pt x="0" y="717234"/>
                </a:moveTo>
                <a:lnTo>
                  <a:pt x="0" y="0"/>
                </a:lnTo>
              </a:path>
            </a:pathLst>
          </a:custGeom>
          <a:ln w="46093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998561" y="1051153"/>
            <a:ext cx="44823" cy="717234"/>
          </a:xfrm>
          <a:custGeom>
            <a:avLst/>
            <a:gdLst/>
            <a:ahLst/>
            <a:cxnLst/>
            <a:rect l="l" t="t" r="r" b="b"/>
            <a:pathLst>
              <a:path w="44823" h="717234">
                <a:moveTo>
                  <a:pt x="44823" y="717234"/>
                </a:moveTo>
                <a:lnTo>
                  <a:pt x="0" y="717234"/>
                </a:lnTo>
                <a:lnTo>
                  <a:pt x="0" y="0"/>
                </a:lnTo>
                <a:lnTo>
                  <a:pt x="44823" y="0"/>
                </a:lnTo>
                <a:lnTo>
                  <a:pt x="44823" y="717234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58156" y="553546"/>
            <a:ext cx="0" cy="413439"/>
          </a:xfrm>
          <a:custGeom>
            <a:avLst/>
            <a:gdLst/>
            <a:ahLst/>
            <a:cxnLst/>
            <a:rect l="l" t="t" r="r" b="b"/>
            <a:pathLst>
              <a:path h="413439">
                <a:moveTo>
                  <a:pt x="0" y="413439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5751" y="553546"/>
            <a:ext cx="44810" cy="413439"/>
          </a:xfrm>
          <a:custGeom>
            <a:avLst/>
            <a:gdLst/>
            <a:ahLst/>
            <a:cxnLst/>
            <a:rect l="l" t="t" r="r" b="b"/>
            <a:pathLst>
              <a:path w="44810" h="413439">
                <a:moveTo>
                  <a:pt x="44810" y="0"/>
                </a:moveTo>
                <a:lnTo>
                  <a:pt x="0" y="0"/>
                </a:lnTo>
                <a:lnTo>
                  <a:pt x="0" y="413439"/>
                </a:lnTo>
                <a:lnTo>
                  <a:pt x="44810" y="413439"/>
                </a:lnTo>
                <a:lnTo>
                  <a:pt x="44810" y="0"/>
                </a:lnTo>
                <a:close/>
              </a:path>
            </a:pathLst>
          </a:custGeom>
          <a:ln w="686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020972" y="659872"/>
            <a:ext cx="0" cy="391280"/>
          </a:xfrm>
          <a:custGeom>
            <a:avLst/>
            <a:gdLst/>
            <a:ahLst/>
            <a:cxnLst/>
            <a:rect l="l" t="t" r="r" b="b"/>
            <a:pathLst>
              <a:path h="391280">
                <a:moveTo>
                  <a:pt x="0" y="391280"/>
                </a:moveTo>
                <a:lnTo>
                  <a:pt x="0" y="0"/>
                </a:lnTo>
              </a:path>
            </a:pathLst>
          </a:custGeom>
          <a:ln w="46093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998561" y="659879"/>
            <a:ext cx="44823" cy="391280"/>
          </a:xfrm>
          <a:custGeom>
            <a:avLst/>
            <a:gdLst/>
            <a:ahLst/>
            <a:cxnLst/>
            <a:rect l="l" t="t" r="r" b="b"/>
            <a:pathLst>
              <a:path w="44823" h="391280">
                <a:moveTo>
                  <a:pt x="44823" y="0"/>
                </a:moveTo>
                <a:lnTo>
                  <a:pt x="0" y="0"/>
                </a:lnTo>
                <a:lnTo>
                  <a:pt x="0" y="391280"/>
                </a:lnTo>
                <a:lnTo>
                  <a:pt x="44823" y="391280"/>
                </a:lnTo>
                <a:lnTo>
                  <a:pt x="44823" y="0"/>
                </a:lnTo>
                <a:close/>
              </a:path>
            </a:pathLst>
          </a:custGeom>
          <a:ln w="686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80560" y="2440517"/>
            <a:ext cx="339683" cy="87457"/>
          </a:xfrm>
          <a:custGeom>
            <a:avLst/>
            <a:gdLst/>
            <a:ahLst/>
            <a:cxnLst/>
            <a:rect l="l" t="t" r="r" b="b"/>
            <a:pathLst>
              <a:path w="339683" h="87457">
                <a:moveTo>
                  <a:pt x="0" y="68834"/>
                </a:moveTo>
                <a:lnTo>
                  <a:pt x="339683" y="0"/>
                </a:lnTo>
                <a:lnTo>
                  <a:pt x="339683" y="16692"/>
                </a:lnTo>
                <a:lnTo>
                  <a:pt x="0" y="87457"/>
                </a:lnTo>
                <a:lnTo>
                  <a:pt x="0" y="688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80556" y="2440517"/>
            <a:ext cx="339690" cy="87457"/>
          </a:xfrm>
          <a:custGeom>
            <a:avLst/>
            <a:gdLst/>
            <a:ahLst/>
            <a:cxnLst/>
            <a:rect l="l" t="t" r="r" b="b"/>
            <a:pathLst>
              <a:path w="339690" h="87457">
                <a:moveTo>
                  <a:pt x="339690" y="0"/>
                </a:moveTo>
                <a:lnTo>
                  <a:pt x="0" y="68834"/>
                </a:lnTo>
                <a:lnTo>
                  <a:pt x="0" y="87457"/>
                </a:lnTo>
                <a:lnTo>
                  <a:pt x="339690" y="16692"/>
                </a:lnTo>
                <a:lnTo>
                  <a:pt x="339690" y="0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680560" y="2349965"/>
            <a:ext cx="339683" cy="78054"/>
          </a:xfrm>
          <a:custGeom>
            <a:avLst/>
            <a:gdLst/>
            <a:ahLst/>
            <a:cxnLst/>
            <a:rect l="l" t="t" r="r" b="b"/>
            <a:pathLst>
              <a:path w="339683" h="78054">
                <a:moveTo>
                  <a:pt x="0" y="59432"/>
                </a:moveTo>
                <a:lnTo>
                  <a:pt x="339683" y="0"/>
                </a:lnTo>
                <a:lnTo>
                  <a:pt x="339683" y="16678"/>
                </a:lnTo>
                <a:lnTo>
                  <a:pt x="0" y="78054"/>
                </a:lnTo>
                <a:lnTo>
                  <a:pt x="0" y="594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80556" y="2349960"/>
            <a:ext cx="339690" cy="78061"/>
          </a:xfrm>
          <a:custGeom>
            <a:avLst/>
            <a:gdLst/>
            <a:ahLst/>
            <a:cxnLst/>
            <a:rect l="l" t="t" r="r" b="b"/>
            <a:pathLst>
              <a:path w="339690" h="78061">
                <a:moveTo>
                  <a:pt x="339690" y="16678"/>
                </a:moveTo>
                <a:lnTo>
                  <a:pt x="339690" y="0"/>
                </a:lnTo>
                <a:lnTo>
                  <a:pt x="0" y="59439"/>
                </a:lnTo>
                <a:lnTo>
                  <a:pt x="0" y="78061"/>
                </a:lnTo>
                <a:lnTo>
                  <a:pt x="339690" y="16678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680560" y="2259400"/>
            <a:ext cx="339683" cy="68672"/>
          </a:xfrm>
          <a:custGeom>
            <a:avLst/>
            <a:gdLst/>
            <a:ahLst/>
            <a:cxnLst/>
            <a:rect l="l" t="t" r="r" b="b"/>
            <a:pathLst>
              <a:path w="339683" h="68672">
                <a:moveTo>
                  <a:pt x="0" y="50043"/>
                </a:moveTo>
                <a:lnTo>
                  <a:pt x="339683" y="0"/>
                </a:lnTo>
                <a:lnTo>
                  <a:pt x="339683" y="16678"/>
                </a:lnTo>
                <a:lnTo>
                  <a:pt x="0" y="68672"/>
                </a:lnTo>
                <a:lnTo>
                  <a:pt x="0" y="500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80556" y="2259403"/>
            <a:ext cx="339690" cy="68672"/>
          </a:xfrm>
          <a:custGeom>
            <a:avLst/>
            <a:gdLst/>
            <a:ahLst/>
            <a:cxnLst/>
            <a:rect l="l" t="t" r="r" b="b"/>
            <a:pathLst>
              <a:path w="339690" h="68672">
                <a:moveTo>
                  <a:pt x="339690" y="16678"/>
                </a:moveTo>
                <a:lnTo>
                  <a:pt x="339690" y="0"/>
                </a:lnTo>
                <a:lnTo>
                  <a:pt x="0" y="50043"/>
                </a:lnTo>
                <a:lnTo>
                  <a:pt x="0" y="68672"/>
                </a:lnTo>
                <a:lnTo>
                  <a:pt x="339690" y="16678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680560" y="2168835"/>
            <a:ext cx="339683" cy="59291"/>
          </a:xfrm>
          <a:custGeom>
            <a:avLst/>
            <a:gdLst/>
            <a:ahLst/>
            <a:cxnLst/>
            <a:rect l="l" t="t" r="r" b="b"/>
            <a:pathLst>
              <a:path w="339683" h="59291">
                <a:moveTo>
                  <a:pt x="0" y="40661"/>
                </a:moveTo>
                <a:lnTo>
                  <a:pt x="339683" y="0"/>
                </a:lnTo>
                <a:lnTo>
                  <a:pt x="339683" y="16678"/>
                </a:lnTo>
                <a:lnTo>
                  <a:pt x="0" y="59291"/>
                </a:lnTo>
                <a:lnTo>
                  <a:pt x="0" y="406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680556" y="2168833"/>
            <a:ext cx="339690" cy="59291"/>
          </a:xfrm>
          <a:custGeom>
            <a:avLst/>
            <a:gdLst/>
            <a:ahLst/>
            <a:cxnLst/>
            <a:rect l="l" t="t" r="r" b="b"/>
            <a:pathLst>
              <a:path w="339690" h="59291">
                <a:moveTo>
                  <a:pt x="339690" y="16685"/>
                </a:moveTo>
                <a:lnTo>
                  <a:pt x="339690" y="0"/>
                </a:lnTo>
                <a:lnTo>
                  <a:pt x="0" y="40661"/>
                </a:lnTo>
                <a:lnTo>
                  <a:pt x="0" y="59291"/>
                </a:lnTo>
                <a:lnTo>
                  <a:pt x="339690" y="16685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80560" y="2078277"/>
            <a:ext cx="339683" cy="49895"/>
          </a:xfrm>
          <a:custGeom>
            <a:avLst/>
            <a:gdLst/>
            <a:ahLst/>
            <a:cxnLst/>
            <a:rect l="l" t="t" r="r" b="b"/>
            <a:pathLst>
              <a:path w="339683" h="49895">
                <a:moveTo>
                  <a:pt x="0" y="31265"/>
                </a:moveTo>
                <a:lnTo>
                  <a:pt x="339683" y="0"/>
                </a:lnTo>
                <a:lnTo>
                  <a:pt x="339683" y="16685"/>
                </a:lnTo>
                <a:lnTo>
                  <a:pt x="0" y="49895"/>
                </a:lnTo>
                <a:lnTo>
                  <a:pt x="0" y="312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80556" y="2078276"/>
            <a:ext cx="339690" cy="49895"/>
          </a:xfrm>
          <a:custGeom>
            <a:avLst/>
            <a:gdLst/>
            <a:ahLst/>
            <a:cxnLst/>
            <a:rect l="l" t="t" r="r" b="b"/>
            <a:pathLst>
              <a:path w="339690" h="49895">
                <a:moveTo>
                  <a:pt x="339690" y="16685"/>
                </a:moveTo>
                <a:lnTo>
                  <a:pt x="339690" y="0"/>
                </a:lnTo>
                <a:lnTo>
                  <a:pt x="0" y="31265"/>
                </a:lnTo>
                <a:lnTo>
                  <a:pt x="0" y="49895"/>
                </a:lnTo>
                <a:lnTo>
                  <a:pt x="339690" y="16685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80560" y="1987704"/>
            <a:ext cx="339683" cy="40506"/>
          </a:xfrm>
          <a:custGeom>
            <a:avLst/>
            <a:gdLst/>
            <a:ahLst/>
            <a:cxnLst/>
            <a:rect l="l" t="t" r="r" b="b"/>
            <a:pathLst>
              <a:path w="339683" h="40506">
                <a:moveTo>
                  <a:pt x="0" y="21883"/>
                </a:moveTo>
                <a:lnTo>
                  <a:pt x="339683" y="0"/>
                </a:lnTo>
                <a:lnTo>
                  <a:pt x="339683" y="16692"/>
                </a:lnTo>
                <a:lnTo>
                  <a:pt x="0" y="40506"/>
                </a:lnTo>
                <a:lnTo>
                  <a:pt x="0" y="218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80556" y="1987704"/>
            <a:ext cx="339690" cy="40506"/>
          </a:xfrm>
          <a:custGeom>
            <a:avLst/>
            <a:gdLst/>
            <a:ahLst/>
            <a:cxnLst/>
            <a:rect l="l" t="t" r="r" b="b"/>
            <a:pathLst>
              <a:path w="339690" h="40506">
                <a:moveTo>
                  <a:pt x="339690" y="16692"/>
                </a:moveTo>
                <a:lnTo>
                  <a:pt x="339690" y="0"/>
                </a:lnTo>
                <a:lnTo>
                  <a:pt x="0" y="21883"/>
                </a:lnTo>
                <a:lnTo>
                  <a:pt x="0" y="40506"/>
                </a:lnTo>
                <a:lnTo>
                  <a:pt x="339690" y="16692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80560" y="1897146"/>
            <a:ext cx="339683" cy="31110"/>
          </a:xfrm>
          <a:custGeom>
            <a:avLst/>
            <a:gdLst/>
            <a:ahLst/>
            <a:cxnLst/>
            <a:rect l="l" t="t" r="r" b="b"/>
            <a:pathLst>
              <a:path w="339683" h="31110">
                <a:moveTo>
                  <a:pt x="0" y="12480"/>
                </a:moveTo>
                <a:lnTo>
                  <a:pt x="339683" y="0"/>
                </a:lnTo>
                <a:lnTo>
                  <a:pt x="339683" y="16692"/>
                </a:lnTo>
                <a:lnTo>
                  <a:pt x="0" y="31110"/>
                </a:lnTo>
                <a:lnTo>
                  <a:pt x="0" y="124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680556" y="1897148"/>
            <a:ext cx="339690" cy="31110"/>
          </a:xfrm>
          <a:custGeom>
            <a:avLst/>
            <a:gdLst/>
            <a:ahLst/>
            <a:cxnLst/>
            <a:rect l="l" t="t" r="r" b="b"/>
            <a:pathLst>
              <a:path w="339690" h="31110">
                <a:moveTo>
                  <a:pt x="339690" y="16685"/>
                </a:moveTo>
                <a:lnTo>
                  <a:pt x="339690" y="0"/>
                </a:lnTo>
                <a:lnTo>
                  <a:pt x="0" y="12480"/>
                </a:lnTo>
                <a:lnTo>
                  <a:pt x="0" y="31110"/>
                </a:lnTo>
                <a:lnTo>
                  <a:pt x="339690" y="16685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680567" y="1806240"/>
            <a:ext cx="339683" cy="21721"/>
          </a:xfrm>
          <a:custGeom>
            <a:avLst/>
            <a:gdLst/>
            <a:ahLst/>
            <a:cxnLst/>
            <a:rect l="l" t="t" r="r" b="b"/>
            <a:pathLst>
              <a:path w="339683" h="21721">
                <a:moveTo>
                  <a:pt x="0" y="3092"/>
                </a:moveTo>
                <a:lnTo>
                  <a:pt x="339683" y="0"/>
                </a:lnTo>
                <a:lnTo>
                  <a:pt x="339683" y="16678"/>
                </a:lnTo>
                <a:lnTo>
                  <a:pt x="0" y="21721"/>
                </a:lnTo>
                <a:lnTo>
                  <a:pt x="0" y="30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80562" y="1806240"/>
            <a:ext cx="339690" cy="21721"/>
          </a:xfrm>
          <a:custGeom>
            <a:avLst/>
            <a:gdLst/>
            <a:ahLst/>
            <a:cxnLst/>
            <a:rect l="l" t="t" r="r" b="b"/>
            <a:pathLst>
              <a:path w="339690" h="21721">
                <a:moveTo>
                  <a:pt x="339690" y="16678"/>
                </a:moveTo>
                <a:lnTo>
                  <a:pt x="339690" y="0"/>
                </a:lnTo>
                <a:lnTo>
                  <a:pt x="0" y="3092"/>
                </a:lnTo>
                <a:lnTo>
                  <a:pt x="0" y="21721"/>
                </a:lnTo>
                <a:lnTo>
                  <a:pt x="339690" y="16678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80567" y="1710304"/>
            <a:ext cx="339683" cy="22975"/>
          </a:xfrm>
          <a:custGeom>
            <a:avLst/>
            <a:gdLst/>
            <a:ahLst/>
            <a:cxnLst/>
            <a:rect l="l" t="t" r="r" b="b"/>
            <a:pathLst>
              <a:path w="339683" h="22975">
                <a:moveTo>
                  <a:pt x="0" y="18629"/>
                </a:moveTo>
                <a:lnTo>
                  <a:pt x="0" y="0"/>
                </a:lnTo>
                <a:lnTo>
                  <a:pt x="339683" y="6296"/>
                </a:lnTo>
                <a:lnTo>
                  <a:pt x="339683" y="22975"/>
                </a:lnTo>
                <a:lnTo>
                  <a:pt x="0" y="186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80562" y="1710302"/>
            <a:ext cx="339690" cy="22975"/>
          </a:xfrm>
          <a:custGeom>
            <a:avLst/>
            <a:gdLst/>
            <a:ahLst/>
            <a:cxnLst/>
            <a:rect l="l" t="t" r="r" b="b"/>
            <a:pathLst>
              <a:path w="339690" h="22975">
                <a:moveTo>
                  <a:pt x="339690" y="22975"/>
                </a:moveTo>
                <a:lnTo>
                  <a:pt x="339690" y="6296"/>
                </a:lnTo>
                <a:lnTo>
                  <a:pt x="0" y="0"/>
                </a:lnTo>
                <a:lnTo>
                  <a:pt x="0" y="18629"/>
                </a:lnTo>
                <a:lnTo>
                  <a:pt x="339690" y="22975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680567" y="1610294"/>
            <a:ext cx="339683" cy="32371"/>
          </a:xfrm>
          <a:custGeom>
            <a:avLst/>
            <a:gdLst/>
            <a:ahLst/>
            <a:cxnLst/>
            <a:rect l="l" t="t" r="r" b="b"/>
            <a:pathLst>
              <a:path w="339683" h="32371">
                <a:moveTo>
                  <a:pt x="0" y="18622"/>
                </a:moveTo>
                <a:lnTo>
                  <a:pt x="0" y="0"/>
                </a:lnTo>
                <a:lnTo>
                  <a:pt x="339683" y="15685"/>
                </a:lnTo>
                <a:lnTo>
                  <a:pt x="339683" y="32371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80562" y="1610293"/>
            <a:ext cx="339690" cy="32371"/>
          </a:xfrm>
          <a:custGeom>
            <a:avLst/>
            <a:gdLst/>
            <a:ahLst/>
            <a:cxnLst/>
            <a:rect l="l" t="t" r="r" b="b"/>
            <a:pathLst>
              <a:path w="339690" h="32371">
                <a:moveTo>
                  <a:pt x="339690" y="32371"/>
                </a:moveTo>
                <a:lnTo>
                  <a:pt x="339690" y="15685"/>
                </a:lnTo>
                <a:lnTo>
                  <a:pt x="0" y="0"/>
                </a:lnTo>
                <a:lnTo>
                  <a:pt x="0" y="18622"/>
                </a:lnTo>
                <a:lnTo>
                  <a:pt x="339690" y="32371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80567" y="1510296"/>
            <a:ext cx="339683" cy="41753"/>
          </a:xfrm>
          <a:custGeom>
            <a:avLst/>
            <a:gdLst/>
            <a:ahLst/>
            <a:cxnLst/>
            <a:rect l="l" t="t" r="r" b="b"/>
            <a:pathLst>
              <a:path w="339683" h="41753">
                <a:moveTo>
                  <a:pt x="0" y="18615"/>
                </a:moveTo>
                <a:lnTo>
                  <a:pt x="0" y="0"/>
                </a:lnTo>
                <a:lnTo>
                  <a:pt x="339683" y="25067"/>
                </a:lnTo>
                <a:lnTo>
                  <a:pt x="339683" y="41753"/>
                </a:lnTo>
                <a:lnTo>
                  <a:pt x="0" y="186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680562" y="1510290"/>
            <a:ext cx="339690" cy="41760"/>
          </a:xfrm>
          <a:custGeom>
            <a:avLst/>
            <a:gdLst/>
            <a:ahLst/>
            <a:cxnLst/>
            <a:rect l="l" t="t" r="r" b="b"/>
            <a:pathLst>
              <a:path w="339690" h="41760">
                <a:moveTo>
                  <a:pt x="339690" y="41760"/>
                </a:moveTo>
                <a:lnTo>
                  <a:pt x="339690" y="25074"/>
                </a:lnTo>
                <a:lnTo>
                  <a:pt x="0" y="0"/>
                </a:lnTo>
                <a:lnTo>
                  <a:pt x="0" y="18622"/>
                </a:lnTo>
                <a:lnTo>
                  <a:pt x="339690" y="41760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680567" y="1410291"/>
            <a:ext cx="339683" cy="51149"/>
          </a:xfrm>
          <a:custGeom>
            <a:avLst/>
            <a:gdLst/>
            <a:ahLst/>
            <a:cxnLst/>
            <a:rect l="l" t="t" r="r" b="b"/>
            <a:pathLst>
              <a:path w="339683" h="51149">
                <a:moveTo>
                  <a:pt x="0" y="18622"/>
                </a:moveTo>
                <a:lnTo>
                  <a:pt x="0" y="0"/>
                </a:lnTo>
                <a:lnTo>
                  <a:pt x="339683" y="34463"/>
                </a:lnTo>
                <a:lnTo>
                  <a:pt x="339683" y="51149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80562" y="1410289"/>
            <a:ext cx="339690" cy="51149"/>
          </a:xfrm>
          <a:custGeom>
            <a:avLst/>
            <a:gdLst/>
            <a:ahLst/>
            <a:cxnLst/>
            <a:rect l="l" t="t" r="r" b="b"/>
            <a:pathLst>
              <a:path w="339690" h="51149">
                <a:moveTo>
                  <a:pt x="339690" y="51149"/>
                </a:moveTo>
                <a:lnTo>
                  <a:pt x="339690" y="34463"/>
                </a:lnTo>
                <a:lnTo>
                  <a:pt x="0" y="0"/>
                </a:lnTo>
                <a:lnTo>
                  <a:pt x="0" y="18622"/>
                </a:lnTo>
                <a:lnTo>
                  <a:pt x="339690" y="51149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680567" y="1310286"/>
            <a:ext cx="339683" cy="60537"/>
          </a:xfrm>
          <a:custGeom>
            <a:avLst/>
            <a:gdLst/>
            <a:ahLst/>
            <a:cxnLst/>
            <a:rect l="l" t="t" r="r" b="b"/>
            <a:pathLst>
              <a:path w="339683" h="60537">
                <a:moveTo>
                  <a:pt x="0" y="18622"/>
                </a:moveTo>
                <a:lnTo>
                  <a:pt x="0" y="0"/>
                </a:lnTo>
                <a:lnTo>
                  <a:pt x="339683" y="43859"/>
                </a:lnTo>
                <a:lnTo>
                  <a:pt x="339683" y="60537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680562" y="1310287"/>
            <a:ext cx="339690" cy="60537"/>
          </a:xfrm>
          <a:custGeom>
            <a:avLst/>
            <a:gdLst/>
            <a:ahLst/>
            <a:cxnLst/>
            <a:rect l="l" t="t" r="r" b="b"/>
            <a:pathLst>
              <a:path w="339690" h="60537">
                <a:moveTo>
                  <a:pt x="339690" y="60537"/>
                </a:moveTo>
                <a:lnTo>
                  <a:pt x="339690" y="43859"/>
                </a:lnTo>
                <a:lnTo>
                  <a:pt x="0" y="0"/>
                </a:lnTo>
                <a:lnTo>
                  <a:pt x="0" y="18622"/>
                </a:lnTo>
                <a:lnTo>
                  <a:pt x="339690" y="60537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680560" y="1209976"/>
            <a:ext cx="339683" cy="69926"/>
          </a:xfrm>
          <a:custGeom>
            <a:avLst/>
            <a:gdLst/>
            <a:ahLst/>
            <a:cxnLst/>
            <a:rect l="l" t="t" r="r" b="b"/>
            <a:pathLst>
              <a:path w="339683" h="69926">
                <a:moveTo>
                  <a:pt x="0" y="18622"/>
                </a:moveTo>
                <a:lnTo>
                  <a:pt x="0" y="0"/>
                </a:lnTo>
                <a:lnTo>
                  <a:pt x="339683" y="53240"/>
                </a:lnTo>
                <a:lnTo>
                  <a:pt x="339683" y="69926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80556" y="1209974"/>
            <a:ext cx="339690" cy="69926"/>
          </a:xfrm>
          <a:custGeom>
            <a:avLst/>
            <a:gdLst/>
            <a:ahLst/>
            <a:cxnLst/>
            <a:rect l="l" t="t" r="r" b="b"/>
            <a:pathLst>
              <a:path w="339690" h="69926">
                <a:moveTo>
                  <a:pt x="339690" y="69926"/>
                </a:moveTo>
                <a:lnTo>
                  <a:pt x="339690" y="53240"/>
                </a:lnTo>
                <a:lnTo>
                  <a:pt x="0" y="0"/>
                </a:lnTo>
                <a:lnTo>
                  <a:pt x="0" y="18622"/>
                </a:lnTo>
                <a:lnTo>
                  <a:pt x="339690" y="6992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80560" y="1110023"/>
            <a:ext cx="339683" cy="79315"/>
          </a:xfrm>
          <a:custGeom>
            <a:avLst/>
            <a:gdLst/>
            <a:ahLst/>
            <a:cxnLst/>
            <a:rect l="l" t="t" r="r" b="b"/>
            <a:pathLst>
              <a:path w="339683" h="79315">
                <a:moveTo>
                  <a:pt x="0" y="18622"/>
                </a:moveTo>
                <a:lnTo>
                  <a:pt x="0" y="0"/>
                </a:lnTo>
                <a:lnTo>
                  <a:pt x="339683" y="62636"/>
                </a:lnTo>
                <a:lnTo>
                  <a:pt x="339683" y="79315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80556" y="1110023"/>
            <a:ext cx="339690" cy="79315"/>
          </a:xfrm>
          <a:custGeom>
            <a:avLst/>
            <a:gdLst/>
            <a:ahLst/>
            <a:cxnLst/>
            <a:rect l="l" t="t" r="r" b="b"/>
            <a:pathLst>
              <a:path w="339690" h="79315">
                <a:moveTo>
                  <a:pt x="339690" y="79315"/>
                </a:moveTo>
                <a:lnTo>
                  <a:pt x="339690" y="62636"/>
                </a:lnTo>
                <a:lnTo>
                  <a:pt x="0" y="0"/>
                </a:lnTo>
                <a:lnTo>
                  <a:pt x="0" y="18622"/>
                </a:lnTo>
                <a:lnTo>
                  <a:pt x="339690" y="79315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80560" y="1010062"/>
            <a:ext cx="339683" cy="88711"/>
          </a:xfrm>
          <a:custGeom>
            <a:avLst/>
            <a:gdLst/>
            <a:ahLst/>
            <a:cxnLst/>
            <a:rect l="l" t="t" r="r" b="b"/>
            <a:pathLst>
              <a:path w="339683" h="88711">
                <a:moveTo>
                  <a:pt x="0" y="18629"/>
                </a:moveTo>
                <a:lnTo>
                  <a:pt x="0" y="0"/>
                </a:lnTo>
                <a:lnTo>
                  <a:pt x="339683" y="72032"/>
                </a:lnTo>
                <a:lnTo>
                  <a:pt x="339683" y="88711"/>
                </a:lnTo>
                <a:lnTo>
                  <a:pt x="0" y="186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80556" y="1010063"/>
            <a:ext cx="339690" cy="88711"/>
          </a:xfrm>
          <a:custGeom>
            <a:avLst/>
            <a:gdLst/>
            <a:ahLst/>
            <a:cxnLst/>
            <a:rect l="l" t="t" r="r" b="b"/>
            <a:pathLst>
              <a:path w="339690" h="88711">
                <a:moveTo>
                  <a:pt x="339690" y="88711"/>
                </a:moveTo>
                <a:lnTo>
                  <a:pt x="339690" y="72032"/>
                </a:lnTo>
                <a:lnTo>
                  <a:pt x="0" y="0"/>
                </a:lnTo>
                <a:lnTo>
                  <a:pt x="0" y="18629"/>
                </a:lnTo>
                <a:lnTo>
                  <a:pt x="339690" y="88711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80560" y="910115"/>
            <a:ext cx="339683" cy="98093"/>
          </a:xfrm>
          <a:custGeom>
            <a:avLst/>
            <a:gdLst/>
            <a:ahLst/>
            <a:cxnLst/>
            <a:rect l="l" t="t" r="r" b="b"/>
            <a:pathLst>
              <a:path w="339683" h="98093">
                <a:moveTo>
                  <a:pt x="0" y="18622"/>
                </a:moveTo>
                <a:lnTo>
                  <a:pt x="0" y="0"/>
                </a:lnTo>
                <a:lnTo>
                  <a:pt x="339683" y="81414"/>
                </a:lnTo>
                <a:lnTo>
                  <a:pt x="339683" y="98093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80556" y="910118"/>
            <a:ext cx="339690" cy="98093"/>
          </a:xfrm>
          <a:custGeom>
            <a:avLst/>
            <a:gdLst/>
            <a:ahLst/>
            <a:cxnLst/>
            <a:rect l="l" t="t" r="r" b="b"/>
            <a:pathLst>
              <a:path w="339690" h="98093">
                <a:moveTo>
                  <a:pt x="339690" y="98093"/>
                </a:moveTo>
                <a:lnTo>
                  <a:pt x="339690" y="81414"/>
                </a:lnTo>
                <a:lnTo>
                  <a:pt x="0" y="0"/>
                </a:lnTo>
                <a:lnTo>
                  <a:pt x="0" y="18622"/>
                </a:lnTo>
                <a:lnTo>
                  <a:pt x="339690" y="98093"/>
                </a:lnTo>
                <a:close/>
              </a:path>
            </a:pathLst>
          </a:custGeom>
          <a:ln w="7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80560" y="810160"/>
            <a:ext cx="339683" cy="107489"/>
          </a:xfrm>
          <a:custGeom>
            <a:avLst/>
            <a:gdLst/>
            <a:ahLst/>
            <a:cxnLst/>
            <a:rect l="l" t="t" r="r" b="b"/>
            <a:pathLst>
              <a:path w="339683" h="107489">
                <a:moveTo>
                  <a:pt x="0" y="18629"/>
                </a:moveTo>
                <a:lnTo>
                  <a:pt x="0" y="0"/>
                </a:lnTo>
                <a:lnTo>
                  <a:pt x="339683" y="90810"/>
                </a:lnTo>
                <a:lnTo>
                  <a:pt x="339683" y="107489"/>
                </a:lnTo>
                <a:lnTo>
                  <a:pt x="0" y="186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80556" y="810162"/>
            <a:ext cx="339690" cy="107489"/>
          </a:xfrm>
          <a:custGeom>
            <a:avLst/>
            <a:gdLst/>
            <a:ahLst/>
            <a:cxnLst/>
            <a:rect l="l" t="t" r="r" b="b"/>
            <a:pathLst>
              <a:path w="339690" h="107489">
                <a:moveTo>
                  <a:pt x="339690" y="107489"/>
                </a:moveTo>
                <a:lnTo>
                  <a:pt x="339690" y="90810"/>
                </a:lnTo>
                <a:lnTo>
                  <a:pt x="0" y="0"/>
                </a:lnTo>
                <a:lnTo>
                  <a:pt x="0" y="18622"/>
                </a:lnTo>
                <a:lnTo>
                  <a:pt x="339690" y="107489"/>
                </a:lnTo>
                <a:close/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80560" y="710213"/>
            <a:ext cx="339683" cy="116877"/>
          </a:xfrm>
          <a:custGeom>
            <a:avLst/>
            <a:gdLst/>
            <a:ahLst/>
            <a:cxnLst/>
            <a:rect l="l" t="t" r="r" b="b"/>
            <a:pathLst>
              <a:path w="339683" h="116877">
                <a:moveTo>
                  <a:pt x="0" y="18622"/>
                </a:moveTo>
                <a:lnTo>
                  <a:pt x="0" y="0"/>
                </a:lnTo>
                <a:lnTo>
                  <a:pt x="339683" y="100192"/>
                </a:lnTo>
                <a:lnTo>
                  <a:pt x="339683" y="116877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80556" y="710213"/>
            <a:ext cx="339690" cy="116877"/>
          </a:xfrm>
          <a:custGeom>
            <a:avLst/>
            <a:gdLst/>
            <a:ahLst/>
            <a:cxnLst/>
            <a:rect l="l" t="t" r="r" b="b"/>
            <a:pathLst>
              <a:path w="339690" h="116877">
                <a:moveTo>
                  <a:pt x="339690" y="116877"/>
                </a:moveTo>
                <a:lnTo>
                  <a:pt x="339690" y="100192"/>
                </a:lnTo>
                <a:lnTo>
                  <a:pt x="0" y="0"/>
                </a:lnTo>
                <a:lnTo>
                  <a:pt x="0" y="18622"/>
                </a:lnTo>
                <a:lnTo>
                  <a:pt x="339690" y="11687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80560" y="610258"/>
            <a:ext cx="339683" cy="126266"/>
          </a:xfrm>
          <a:custGeom>
            <a:avLst/>
            <a:gdLst/>
            <a:ahLst/>
            <a:cxnLst/>
            <a:rect l="l" t="t" r="r" b="b"/>
            <a:pathLst>
              <a:path w="339683" h="126266">
                <a:moveTo>
                  <a:pt x="0" y="18622"/>
                </a:moveTo>
                <a:lnTo>
                  <a:pt x="0" y="0"/>
                </a:lnTo>
                <a:lnTo>
                  <a:pt x="339683" y="109587"/>
                </a:lnTo>
                <a:lnTo>
                  <a:pt x="339683" y="126266"/>
                </a:lnTo>
                <a:lnTo>
                  <a:pt x="0" y="186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80556" y="610254"/>
            <a:ext cx="339690" cy="126273"/>
          </a:xfrm>
          <a:custGeom>
            <a:avLst/>
            <a:gdLst/>
            <a:ahLst/>
            <a:cxnLst/>
            <a:rect l="l" t="t" r="r" b="b"/>
            <a:pathLst>
              <a:path w="339690" h="126273">
                <a:moveTo>
                  <a:pt x="339690" y="109594"/>
                </a:moveTo>
                <a:lnTo>
                  <a:pt x="0" y="0"/>
                </a:lnTo>
                <a:lnTo>
                  <a:pt x="0" y="18629"/>
                </a:lnTo>
                <a:lnTo>
                  <a:pt x="339690" y="126273"/>
                </a:lnTo>
                <a:lnTo>
                  <a:pt x="339690" y="109594"/>
                </a:lnTo>
                <a:close/>
              </a:path>
            </a:pathLst>
          </a:custGeom>
          <a:ln w="702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033949" y="1578837"/>
            <a:ext cx="909240" cy="65707"/>
          </a:xfrm>
          <a:custGeom>
            <a:avLst/>
            <a:gdLst/>
            <a:ahLst/>
            <a:cxnLst/>
            <a:rect l="l" t="t" r="r" b="b"/>
            <a:pathLst>
              <a:path w="909240" h="65707">
                <a:moveTo>
                  <a:pt x="0" y="42105"/>
                </a:moveTo>
                <a:lnTo>
                  <a:pt x="909240" y="0"/>
                </a:lnTo>
                <a:lnTo>
                  <a:pt x="909240" y="23602"/>
                </a:lnTo>
                <a:lnTo>
                  <a:pt x="0" y="65707"/>
                </a:lnTo>
                <a:lnTo>
                  <a:pt x="0" y="421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33949" y="1578837"/>
            <a:ext cx="909240" cy="65707"/>
          </a:xfrm>
          <a:custGeom>
            <a:avLst/>
            <a:gdLst/>
            <a:ahLst/>
            <a:cxnLst/>
            <a:rect l="l" t="t" r="r" b="b"/>
            <a:pathLst>
              <a:path w="909240" h="65707">
                <a:moveTo>
                  <a:pt x="0" y="42105"/>
                </a:moveTo>
                <a:lnTo>
                  <a:pt x="909240" y="0"/>
                </a:lnTo>
                <a:lnTo>
                  <a:pt x="909240" y="23602"/>
                </a:lnTo>
                <a:lnTo>
                  <a:pt x="0" y="65707"/>
                </a:lnTo>
                <a:lnTo>
                  <a:pt x="0" y="42105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33949" y="1804891"/>
            <a:ext cx="909240" cy="555074"/>
          </a:xfrm>
          <a:custGeom>
            <a:avLst/>
            <a:gdLst/>
            <a:ahLst/>
            <a:cxnLst/>
            <a:rect l="l" t="t" r="r" b="b"/>
            <a:pathLst>
              <a:path w="909240" h="555074">
                <a:moveTo>
                  <a:pt x="0" y="23609"/>
                </a:moveTo>
                <a:lnTo>
                  <a:pt x="0" y="0"/>
                </a:lnTo>
                <a:lnTo>
                  <a:pt x="909240" y="531465"/>
                </a:lnTo>
                <a:lnTo>
                  <a:pt x="909240" y="555074"/>
                </a:lnTo>
                <a:lnTo>
                  <a:pt x="0" y="236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033949" y="1804893"/>
            <a:ext cx="909240" cy="555074"/>
          </a:xfrm>
          <a:custGeom>
            <a:avLst/>
            <a:gdLst/>
            <a:ahLst/>
            <a:cxnLst/>
            <a:rect l="l" t="t" r="r" b="b"/>
            <a:pathLst>
              <a:path w="909240" h="555074">
                <a:moveTo>
                  <a:pt x="0" y="0"/>
                </a:moveTo>
                <a:lnTo>
                  <a:pt x="909240" y="531465"/>
                </a:lnTo>
                <a:lnTo>
                  <a:pt x="909240" y="555074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ln w="699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033949" y="1075971"/>
            <a:ext cx="909240" cy="421172"/>
          </a:xfrm>
          <a:custGeom>
            <a:avLst/>
            <a:gdLst/>
            <a:ahLst/>
            <a:cxnLst/>
            <a:rect l="l" t="t" r="r" b="b"/>
            <a:pathLst>
              <a:path w="909240" h="421172">
                <a:moveTo>
                  <a:pt x="0" y="23602"/>
                </a:moveTo>
                <a:lnTo>
                  <a:pt x="0" y="0"/>
                </a:lnTo>
                <a:lnTo>
                  <a:pt x="909240" y="397570"/>
                </a:lnTo>
                <a:lnTo>
                  <a:pt x="909240" y="421172"/>
                </a:lnTo>
                <a:lnTo>
                  <a:pt x="0" y="2360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033949" y="1075974"/>
            <a:ext cx="909240" cy="421172"/>
          </a:xfrm>
          <a:custGeom>
            <a:avLst/>
            <a:gdLst/>
            <a:ahLst/>
            <a:cxnLst/>
            <a:rect l="l" t="t" r="r" b="b"/>
            <a:pathLst>
              <a:path w="909240" h="421172">
                <a:moveTo>
                  <a:pt x="0" y="0"/>
                </a:moveTo>
                <a:lnTo>
                  <a:pt x="909240" y="397570"/>
                </a:lnTo>
                <a:lnTo>
                  <a:pt x="909240" y="421172"/>
                </a:lnTo>
                <a:lnTo>
                  <a:pt x="0" y="23602"/>
                </a:lnTo>
                <a:lnTo>
                  <a:pt x="0" y="0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033949" y="1359468"/>
            <a:ext cx="909240" cy="103988"/>
          </a:xfrm>
          <a:custGeom>
            <a:avLst/>
            <a:gdLst/>
            <a:ahLst/>
            <a:cxnLst/>
            <a:rect l="l" t="t" r="r" b="b"/>
            <a:pathLst>
              <a:path w="909240" h="103988">
                <a:moveTo>
                  <a:pt x="0" y="80379"/>
                </a:moveTo>
                <a:lnTo>
                  <a:pt x="909240" y="0"/>
                </a:lnTo>
                <a:lnTo>
                  <a:pt x="909240" y="23609"/>
                </a:lnTo>
                <a:lnTo>
                  <a:pt x="0" y="103988"/>
                </a:lnTo>
                <a:lnTo>
                  <a:pt x="0" y="8037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033949" y="1359471"/>
            <a:ext cx="909240" cy="103981"/>
          </a:xfrm>
          <a:custGeom>
            <a:avLst/>
            <a:gdLst/>
            <a:ahLst/>
            <a:cxnLst/>
            <a:rect l="l" t="t" r="r" b="b"/>
            <a:pathLst>
              <a:path w="909240" h="103981">
                <a:moveTo>
                  <a:pt x="0" y="80379"/>
                </a:moveTo>
                <a:lnTo>
                  <a:pt x="909240" y="0"/>
                </a:lnTo>
                <a:lnTo>
                  <a:pt x="909240" y="23602"/>
                </a:lnTo>
                <a:lnTo>
                  <a:pt x="0" y="103981"/>
                </a:lnTo>
                <a:lnTo>
                  <a:pt x="0" y="80379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33949" y="494167"/>
            <a:ext cx="909240" cy="246454"/>
          </a:xfrm>
          <a:custGeom>
            <a:avLst/>
            <a:gdLst/>
            <a:ahLst/>
            <a:cxnLst/>
            <a:rect l="l" t="t" r="r" b="b"/>
            <a:pathLst>
              <a:path w="909240" h="246454">
                <a:moveTo>
                  <a:pt x="0" y="222845"/>
                </a:moveTo>
                <a:lnTo>
                  <a:pt x="909240" y="0"/>
                </a:lnTo>
                <a:lnTo>
                  <a:pt x="909240" y="23609"/>
                </a:lnTo>
                <a:lnTo>
                  <a:pt x="0" y="246454"/>
                </a:lnTo>
                <a:lnTo>
                  <a:pt x="0" y="2228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033949" y="494172"/>
            <a:ext cx="909240" cy="246447"/>
          </a:xfrm>
          <a:custGeom>
            <a:avLst/>
            <a:gdLst/>
            <a:ahLst/>
            <a:cxnLst/>
            <a:rect l="l" t="t" r="r" b="b"/>
            <a:pathLst>
              <a:path w="909240" h="246447">
                <a:moveTo>
                  <a:pt x="0" y="222838"/>
                </a:moveTo>
                <a:lnTo>
                  <a:pt x="909240" y="0"/>
                </a:lnTo>
                <a:lnTo>
                  <a:pt x="909240" y="23602"/>
                </a:lnTo>
                <a:lnTo>
                  <a:pt x="0" y="246447"/>
                </a:lnTo>
                <a:lnTo>
                  <a:pt x="0" y="222838"/>
                </a:lnTo>
                <a:close/>
              </a:path>
            </a:pathLst>
          </a:custGeom>
          <a:ln w="70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33949" y="707070"/>
            <a:ext cx="909240" cy="210322"/>
          </a:xfrm>
          <a:custGeom>
            <a:avLst/>
            <a:gdLst/>
            <a:ahLst/>
            <a:cxnLst/>
            <a:rect l="l" t="t" r="r" b="b"/>
            <a:pathLst>
              <a:path w="909240" h="210322">
                <a:moveTo>
                  <a:pt x="0" y="186712"/>
                </a:moveTo>
                <a:lnTo>
                  <a:pt x="909240" y="0"/>
                </a:lnTo>
                <a:lnTo>
                  <a:pt x="909240" y="23609"/>
                </a:lnTo>
                <a:lnTo>
                  <a:pt x="0" y="210322"/>
                </a:lnTo>
                <a:lnTo>
                  <a:pt x="0" y="18671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33949" y="707077"/>
            <a:ext cx="909240" cy="210315"/>
          </a:xfrm>
          <a:custGeom>
            <a:avLst/>
            <a:gdLst/>
            <a:ahLst/>
            <a:cxnLst/>
            <a:rect l="l" t="t" r="r" b="b"/>
            <a:pathLst>
              <a:path w="909240" h="210315">
                <a:moveTo>
                  <a:pt x="0" y="186705"/>
                </a:moveTo>
                <a:lnTo>
                  <a:pt x="909240" y="0"/>
                </a:lnTo>
                <a:lnTo>
                  <a:pt x="909240" y="23602"/>
                </a:lnTo>
                <a:lnTo>
                  <a:pt x="0" y="210315"/>
                </a:lnTo>
                <a:lnTo>
                  <a:pt x="0" y="186705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85153" y="2518748"/>
            <a:ext cx="73360" cy="75335"/>
          </a:xfrm>
          <a:custGeom>
            <a:avLst/>
            <a:gdLst/>
            <a:ahLst/>
            <a:cxnLst/>
            <a:rect l="l" t="t" r="r" b="b"/>
            <a:pathLst>
              <a:path w="73360" h="75335">
                <a:moveTo>
                  <a:pt x="73360" y="37667"/>
                </a:moveTo>
                <a:lnTo>
                  <a:pt x="70662" y="51873"/>
                </a:lnTo>
                <a:lnTo>
                  <a:pt x="63279" y="63605"/>
                </a:lnTo>
                <a:lnTo>
                  <a:pt x="52276" y="71771"/>
                </a:lnTo>
                <a:lnTo>
                  <a:pt x="38720" y="75278"/>
                </a:lnTo>
                <a:lnTo>
                  <a:pt x="36683" y="75335"/>
                </a:lnTo>
                <a:lnTo>
                  <a:pt x="22846" y="72566"/>
                </a:lnTo>
                <a:lnTo>
                  <a:pt x="11421" y="64987"/>
                </a:lnTo>
                <a:lnTo>
                  <a:pt x="3471" y="53689"/>
                </a:lnTo>
                <a:lnTo>
                  <a:pt x="55" y="39765"/>
                </a:lnTo>
                <a:lnTo>
                  <a:pt x="0" y="37667"/>
                </a:lnTo>
                <a:lnTo>
                  <a:pt x="2695" y="23460"/>
                </a:lnTo>
                <a:lnTo>
                  <a:pt x="10074" y="11729"/>
                </a:lnTo>
                <a:lnTo>
                  <a:pt x="21076" y="3565"/>
                </a:lnTo>
                <a:lnTo>
                  <a:pt x="34639" y="57"/>
                </a:lnTo>
                <a:lnTo>
                  <a:pt x="36683" y="0"/>
                </a:lnTo>
                <a:lnTo>
                  <a:pt x="50512" y="2768"/>
                </a:lnTo>
                <a:lnTo>
                  <a:pt x="61935" y="10348"/>
                </a:lnTo>
                <a:lnTo>
                  <a:pt x="69888" y="21646"/>
                </a:lnTo>
                <a:lnTo>
                  <a:pt x="73304" y="35574"/>
                </a:lnTo>
                <a:lnTo>
                  <a:pt x="73360" y="376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85153" y="2518748"/>
            <a:ext cx="73360" cy="75335"/>
          </a:xfrm>
          <a:custGeom>
            <a:avLst/>
            <a:gdLst/>
            <a:ahLst/>
            <a:cxnLst/>
            <a:rect l="l" t="t" r="r" b="b"/>
            <a:pathLst>
              <a:path w="73360" h="75335">
                <a:moveTo>
                  <a:pt x="73360" y="37667"/>
                </a:moveTo>
                <a:lnTo>
                  <a:pt x="70662" y="51873"/>
                </a:lnTo>
                <a:lnTo>
                  <a:pt x="63279" y="63605"/>
                </a:lnTo>
                <a:lnTo>
                  <a:pt x="52276" y="71771"/>
                </a:lnTo>
                <a:lnTo>
                  <a:pt x="38720" y="75278"/>
                </a:lnTo>
                <a:lnTo>
                  <a:pt x="36683" y="75335"/>
                </a:lnTo>
                <a:lnTo>
                  <a:pt x="22846" y="72566"/>
                </a:lnTo>
                <a:lnTo>
                  <a:pt x="11421" y="64987"/>
                </a:lnTo>
                <a:lnTo>
                  <a:pt x="3471" y="53689"/>
                </a:lnTo>
                <a:lnTo>
                  <a:pt x="55" y="39765"/>
                </a:lnTo>
                <a:lnTo>
                  <a:pt x="0" y="37667"/>
                </a:lnTo>
                <a:lnTo>
                  <a:pt x="2695" y="23460"/>
                </a:lnTo>
                <a:lnTo>
                  <a:pt x="10074" y="11729"/>
                </a:lnTo>
                <a:lnTo>
                  <a:pt x="21076" y="3565"/>
                </a:lnTo>
                <a:lnTo>
                  <a:pt x="34639" y="57"/>
                </a:lnTo>
                <a:lnTo>
                  <a:pt x="36683" y="0"/>
                </a:lnTo>
                <a:lnTo>
                  <a:pt x="50512" y="2768"/>
                </a:lnTo>
                <a:lnTo>
                  <a:pt x="61935" y="10348"/>
                </a:lnTo>
                <a:lnTo>
                  <a:pt x="69888" y="21646"/>
                </a:lnTo>
                <a:lnTo>
                  <a:pt x="73304" y="35574"/>
                </a:lnTo>
                <a:lnTo>
                  <a:pt x="73360" y="37667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982664" y="2510520"/>
            <a:ext cx="73126" cy="62862"/>
          </a:xfrm>
          <a:custGeom>
            <a:avLst/>
            <a:gdLst/>
            <a:ahLst/>
            <a:cxnLst/>
            <a:rect l="l" t="t" r="r" b="b"/>
            <a:pathLst>
              <a:path w="73126" h="62862">
                <a:moveTo>
                  <a:pt x="418" y="0"/>
                </a:moveTo>
                <a:lnTo>
                  <a:pt x="5623" y="0"/>
                </a:lnTo>
                <a:lnTo>
                  <a:pt x="14095" y="75"/>
                </a:lnTo>
                <a:lnTo>
                  <a:pt x="28021" y="219"/>
                </a:lnTo>
                <a:lnTo>
                  <a:pt x="43691" y="359"/>
                </a:lnTo>
                <a:lnTo>
                  <a:pt x="73126" y="422"/>
                </a:lnTo>
                <a:lnTo>
                  <a:pt x="72454" y="8226"/>
                </a:lnTo>
                <a:lnTo>
                  <a:pt x="72454" y="14269"/>
                </a:lnTo>
                <a:lnTo>
                  <a:pt x="55700" y="31483"/>
                </a:lnTo>
                <a:lnTo>
                  <a:pt x="55700" y="55269"/>
                </a:lnTo>
                <a:lnTo>
                  <a:pt x="48287" y="62862"/>
                </a:lnTo>
                <a:lnTo>
                  <a:pt x="30044" y="62862"/>
                </a:lnTo>
                <a:lnTo>
                  <a:pt x="22645" y="55269"/>
                </a:lnTo>
                <a:lnTo>
                  <a:pt x="22645" y="32646"/>
                </a:lnTo>
                <a:lnTo>
                  <a:pt x="14724" y="29617"/>
                </a:lnTo>
                <a:lnTo>
                  <a:pt x="0" y="29617"/>
                </a:lnTo>
                <a:lnTo>
                  <a:pt x="0" y="5500"/>
                </a:lnTo>
                <a:lnTo>
                  <a:pt x="41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982664" y="2510520"/>
            <a:ext cx="73126" cy="62862"/>
          </a:xfrm>
          <a:custGeom>
            <a:avLst/>
            <a:gdLst/>
            <a:ahLst/>
            <a:cxnLst/>
            <a:rect l="l" t="t" r="r" b="b"/>
            <a:pathLst>
              <a:path w="73126" h="62862">
                <a:moveTo>
                  <a:pt x="22645" y="45894"/>
                </a:moveTo>
                <a:lnTo>
                  <a:pt x="22645" y="55269"/>
                </a:lnTo>
                <a:lnTo>
                  <a:pt x="30044" y="62862"/>
                </a:lnTo>
                <a:lnTo>
                  <a:pt x="39172" y="62862"/>
                </a:lnTo>
                <a:lnTo>
                  <a:pt x="48287" y="62862"/>
                </a:lnTo>
                <a:lnTo>
                  <a:pt x="55700" y="55269"/>
                </a:lnTo>
                <a:lnTo>
                  <a:pt x="55700" y="45894"/>
                </a:lnTo>
                <a:lnTo>
                  <a:pt x="55700" y="31483"/>
                </a:lnTo>
                <a:lnTo>
                  <a:pt x="72454" y="14269"/>
                </a:lnTo>
                <a:lnTo>
                  <a:pt x="72454" y="8226"/>
                </a:lnTo>
                <a:lnTo>
                  <a:pt x="73126" y="422"/>
                </a:lnTo>
                <a:lnTo>
                  <a:pt x="57394" y="422"/>
                </a:lnTo>
                <a:lnTo>
                  <a:pt x="43691" y="359"/>
                </a:lnTo>
                <a:lnTo>
                  <a:pt x="28021" y="219"/>
                </a:lnTo>
                <a:lnTo>
                  <a:pt x="14095" y="75"/>
                </a:lnTo>
                <a:lnTo>
                  <a:pt x="5623" y="0"/>
                </a:lnTo>
                <a:lnTo>
                  <a:pt x="5177" y="0"/>
                </a:lnTo>
                <a:lnTo>
                  <a:pt x="418" y="0"/>
                </a:lnTo>
                <a:lnTo>
                  <a:pt x="0" y="5500"/>
                </a:lnTo>
                <a:lnTo>
                  <a:pt x="0" y="7360"/>
                </a:lnTo>
                <a:lnTo>
                  <a:pt x="0" y="25426"/>
                </a:lnTo>
                <a:lnTo>
                  <a:pt x="0" y="29617"/>
                </a:lnTo>
                <a:lnTo>
                  <a:pt x="5596" y="29617"/>
                </a:lnTo>
                <a:lnTo>
                  <a:pt x="10163" y="29617"/>
                </a:lnTo>
                <a:lnTo>
                  <a:pt x="14724" y="29617"/>
                </a:lnTo>
                <a:lnTo>
                  <a:pt x="22645" y="32646"/>
                </a:lnTo>
                <a:lnTo>
                  <a:pt x="22645" y="45894"/>
                </a:lnTo>
                <a:close/>
              </a:path>
            </a:pathLst>
          </a:custGeom>
          <a:ln w="69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993968" y="2503428"/>
            <a:ext cx="52751" cy="20700"/>
          </a:xfrm>
          <a:custGeom>
            <a:avLst/>
            <a:gdLst/>
            <a:ahLst/>
            <a:cxnLst/>
            <a:rect l="l" t="t" r="r" b="b"/>
            <a:pathLst>
              <a:path w="52751" h="20700">
                <a:moveTo>
                  <a:pt x="52751" y="10346"/>
                </a:moveTo>
                <a:lnTo>
                  <a:pt x="46451" y="17063"/>
                </a:lnTo>
                <a:lnTo>
                  <a:pt x="30805" y="20555"/>
                </a:lnTo>
                <a:lnTo>
                  <a:pt x="26375" y="20700"/>
                </a:lnTo>
                <a:lnTo>
                  <a:pt x="9266" y="18227"/>
                </a:lnTo>
                <a:lnTo>
                  <a:pt x="370" y="12085"/>
                </a:lnTo>
                <a:lnTo>
                  <a:pt x="0" y="10346"/>
                </a:lnTo>
                <a:lnTo>
                  <a:pt x="6303" y="3632"/>
                </a:lnTo>
                <a:lnTo>
                  <a:pt x="21951" y="144"/>
                </a:lnTo>
                <a:lnTo>
                  <a:pt x="26375" y="0"/>
                </a:lnTo>
                <a:lnTo>
                  <a:pt x="43489" y="2470"/>
                </a:lnTo>
                <a:lnTo>
                  <a:pt x="52382" y="8609"/>
                </a:lnTo>
                <a:lnTo>
                  <a:pt x="52751" y="103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993968" y="2503428"/>
            <a:ext cx="52751" cy="20700"/>
          </a:xfrm>
          <a:custGeom>
            <a:avLst/>
            <a:gdLst/>
            <a:ahLst/>
            <a:cxnLst/>
            <a:rect l="l" t="t" r="r" b="b"/>
            <a:pathLst>
              <a:path w="52751" h="20700">
                <a:moveTo>
                  <a:pt x="52751" y="10346"/>
                </a:moveTo>
                <a:lnTo>
                  <a:pt x="46451" y="17063"/>
                </a:lnTo>
                <a:lnTo>
                  <a:pt x="30805" y="20555"/>
                </a:lnTo>
                <a:lnTo>
                  <a:pt x="26375" y="20700"/>
                </a:lnTo>
                <a:lnTo>
                  <a:pt x="9266" y="18227"/>
                </a:lnTo>
                <a:lnTo>
                  <a:pt x="370" y="12085"/>
                </a:lnTo>
                <a:lnTo>
                  <a:pt x="0" y="10346"/>
                </a:lnTo>
                <a:lnTo>
                  <a:pt x="6303" y="3632"/>
                </a:lnTo>
                <a:lnTo>
                  <a:pt x="21951" y="144"/>
                </a:lnTo>
                <a:lnTo>
                  <a:pt x="26375" y="0"/>
                </a:lnTo>
                <a:lnTo>
                  <a:pt x="43489" y="2470"/>
                </a:lnTo>
                <a:lnTo>
                  <a:pt x="52382" y="8609"/>
                </a:lnTo>
                <a:lnTo>
                  <a:pt x="52751" y="10346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004034" y="2501892"/>
            <a:ext cx="32609" cy="11114"/>
          </a:xfrm>
          <a:custGeom>
            <a:avLst/>
            <a:gdLst/>
            <a:ahLst/>
            <a:cxnLst/>
            <a:rect l="l" t="t" r="r" b="b"/>
            <a:pathLst>
              <a:path w="32609" h="11114">
                <a:moveTo>
                  <a:pt x="32609" y="5564"/>
                </a:moveTo>
                <a:lnTo>
                  <a:pt x="32609" y="8635"/>
                </a:lnTo>
                <a:lnTo>
                  <a:pt x="25306" y="11114"/>
                </a:lnTo>
                <a:lnTo>
                  <a:pt x="7303" y="11114"/>
                </a:lnTo>
                <a:lnTo>
                  <a:pt x="0" y="8635"/>
                </a:lnTo>
                <a:lnTo>
                  <a:pt x="0" y="2493"/>
                </a:lnTo>
                <a:lnTo>
                  <a:pt x="7303" y="0"/>
                </a:lnTo>
                <a:lnTo>
                  <a:pt x="25306" y="0"/>
                </a:lnTo>
                <a:lnTo>
                  <a:pt x="32609" y="2493"/>
                </a:lnTo>
                <a:lnTo>
                  <a:pt x="32609" y="55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004034" y="2501892"/>
            <a:ext cx="32609" cy="11114"/>
          </a:xfrm>
          <a:custGeom>
            <a:avLst/>
            <a:gdLst/>
            <a:ahLst/>
            <a:cxnLst/>
            <a:rect l="l" t="t" r="r" b="b"/>
            <a:pathLst>
              <a:path w="32609" h="11114">
                <a:moveTo>
                  <a:pt x="32609" y="5564"/>
                </a:moveTo>
                <a:lnTo>
                  <a:pt x="32609" y="8635"/>
                </a:lnTo>
                <a:lnTo>
                  <a:pt x="25306" y="11114"/>
                </a:lnTo>
                <a:lnTo>
                  <a:pt x="16308" y="11114"/>
                </a:lnTo>
                <a:lnTo>
                  <a:pt x="7303" y="11114"/>
                </a:lnTo>
                <a:lnTo>
                  <a:pt x="0" y="8635"/>
                </a:lnTo>
                <a:lnTo>
                  <a:pt x="0" y="5564"/>
                </a:lnTo>
                <a:lnTo>
                  <a:pt x="0" y="2493"/>
                </a:lnTo>
                <a:lnTo>
                  <a:pt x="7303" y="0"/>
                </a:lnTo>
                <a:lnTo>
                  <a:pt x="16308" y="0"/>
                </a:lnTo>
                <a:lnTo>
                  <a:pt x="25306" y="0"/>
                </a:lnTo>
                <a:lnTo>
                  <a:pt x="32609" y="2493"/>
                </a:lnTo>
                <a:lnTo>
                  <a:pt x="32609" y="5564"/>
                </a:lnTo>
                <a:close/>
              </a:path>
            </a:pathLst>
          </a:custGeom>
          <a:ln w="702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009138" y="2485623"/>
            <a:ext cx="22425" cy="24123"/>
          </a:xfrm>
          <a:custGeom>
            <a:avLst/>
            <a:gdLst/>
            <a:ahLst/>
            <a:cxnLst/>
            <a:rect l="l" t="t" r="r" b="b"/>
            <a:pathLst>
              <a:path w="22425" h="24123">
                <a:moveTo>
                  <a:pt x="20141" y="18009"/>
                </a:moveTo>
                <a:lnTo>
                  <a:pt x="21554" y="18650"/>
                </a:lnTo>
                <a:lnTo>
                  <a:pt x="22425" y="20299"/>
                </a:lnTo>
                <a:lnTo>
                  <a:pt x="22425" y="22404"/>
                </a:lnTo>
                <a:lnTo>
                  <a:pt x="17398" y="24123"/>
                </a:lnTo>
                <a:lnTo>
                  <a:pt x="5013" y="24123"/>
                </a:lnTo>
                <a:lnTo>
                  <a:pt x="0" y="22404"/>
                </a:lnTo>
                <a:lnTo>
                  <a:pt x="0" y="20299"/>
                </a:lnTo>
                <a:lnTo>
                  <a:pt x="857" y="18650"/>
                </a:lnTo>
                <a:lnTo>
                  <a:pt x="2263" y="18009"/>
                </a:lnTo>
                <a:lnTo>
                  <a:pt x="2263" y="0"/>
                </a:lnTo>
                <a:lnTo>
                  <a:pt x="20141" y="0"/>
                </a:lnTo>
                <a:lnTo>
                  <a:pt x="20141" y="180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009138" y="2485623"/>
            <a:ext cx="22425" cy="24123"/>
          </a:xfrm>
          <a:custGeom>
            <a:avLst/>
            <a:gdLst/>
            <a:ahLst/>
            <a:cxnLst/>
            <a:rect l="l" t="t" r="r" b="b"/>
            <a:pathLst>
              <a:path w="22425" h="24123">
                <a:moveTo>
                  <a:pt x="20141" y="18009"/>
                </a:moveTo>
                <a:lnTo>
                  <a:pt x="20141" y="0"/>
                </a:lnTo>
                <a:lnTo>
                  <a:pt x="2263" y="0"/>
                </a:lnTo>
                <a:lnTo>
                  <a:pt x="2263" y="18009"/>
                </a:lnTo>
                <a:lnTo>
                  <a:pt x="857" y="18650"/>
                </a:lnTo>
                <a:lnTo>
                  <a:pt x="0" y="19439"/>
                </a:lnTo>
                <a:lnTo>
                  <a:pt x="0" y="20299"/>
                </a:lnTo>
                <a:lnTo>
                  <a:pt x="0" y="22404"/>
                </a:lnTo>
                <a:lnTo>
                  <a:pt x="5013" y="24123"/>
                </a:lnTo>
                <a:lnTo>
                  <a:pt x="11205" y="24123"/>
                </a:lnTo>
                <a:lnTo>
                  <a:pt x="17398" y="24123"/>
                </a:lnTo>
                <a:lnTo>
                  <a:pt x="22425" y="22404"/>
                </a:lnTo>
                <a:lnTo>
                  <a:pt x="22425" y="20299"/>
                </a:lnTo>
                <a:lnTo>
                  <a:pt x="22425" y="19439"/>
                </a:lnTo>
                <a:lnTo>
                  <a:pt x="21554" y="18650"/>
                </a:lnTo>
                <a:lnTo>
                  <a:pt x="20141" y="18009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012551" y="2546878"/>
            <a:ext cx="18564" cy="19066"/>
          </a:xfrm>
          <a:custGeom>
            <a:avLst/>
            <a:gdLst/>
            <a:ahLst/>
            <a:cxnLst/>
            <a:rect l="l" t="t" r="r" b="b"/>
            <a:pathLst>
              <a:path w="18564" h="19066">
                <a:moveTo>
                  <a:pt x="18564" y="9536"/>
                </a:moveTo>
                <a:lnTo>
                  <a:pt x="18564" y="14805"/>
                </a:lnTo>
                <a:lnTo>
                  <a:pt x="14408" y="19066"/>
                </a:lnTo>
                <a:lnTo>
                  <a:pt x="4155" y="19066"/>
                </a:lnTo>
                <a:lnTo>
                  <a:pt x="0" y="14805"/>
                </a:lnTo>
                <a:lnTo>
                  <a:pt x="0" y="4268"/>
                </a:lnTo>
                <a:lnTo>
                  <a:pt x="4155" y="0"/>
                </a:lnTo>
                <a:lnTo>
                  <a:pt x="14408" y="0"/>
                </a:lnTo>
                <a:lnTo>
                  <a:pt x="18564" y="4268"/>
                </a:lnTo>
                <a:lnTo>
                  <a:pt x="18564" y="95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012551" y="2546878"/>
            <a:ext cx="18564" cy="19066"/>
          </a:xfrm>
          <a:custGeom>
            <a:avLst/>
            <a:gdLst/>
            <a:ahLst/>
            <a:cxnLst/>
            <a:rect l="l" t="t" r="r" b="b"/>
            <a:pathLst>
              <a:path w="18564" h="19066">
                <a:moveTo>
                  <a:pt x="18564" y="9536"/>
                </a:moveTo>
                <a:lnTo>
                  <a:pt x="18564" y="14805"/>
                </a:lnTo>
                <a:lnTo>
                  <a:pt x="14408" y="19066"/>
                </a:lnTo>
                <a:lnTo>
                  <a:pt x="9285" y="19066"/>
                </a:lnTo>
                <a:lnTo>
                  <a:pt x="4155" y="19066"/>
                </a:lnTo>
                <a:lnTo>
                  <a:pt x="0" y="14805"/>
                </a:lnTo>
                <a:lnTo>
                  <a:pt x="0" y="9536"/>
                </a:lnTo>
                <a:lnTo>
                  <a:pt x="0" y="4268"/>
                </a:lnTo>
                <a:lnTo>
                  <a:pt x="4155" y="0"/>
                </a:lnTo>
                <a:lnTo>
                  <a:pt x="9285" y="0"/>
                </a:lnTo>
                <a:lnTo>
                  <a:pt x="14408" y="0"/>
                </a:lnTo>
                <a:lnTo>
                  <a:pt x="18564" y="4268"/>
                </a:lnTo>
                <a:lnTo>
                  <a:pt x="18564" y="9536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947853" y="2520374"/>
            <a:ext cx="34811" cy="43246"/>
          </a:xfrm>
          <a:custGeom>
            <a:avLst/>
            <a:gdLst/>
            <a:ahLst/>
            <a:cxnLst/>
            <a:rect l="l" t="t" r="r" b="b"/>
            <a:pathLst>
              <a:path w="34811" h="43246">
                <a:moveTo>
                  <a:pt x="2661" y="31385"/>
                </a:moveTo>
                <a:lnTo>
                  <a:pt x="12425" y="21681"/>
                </a:lnTo>
                <a:lnTo>
                  <a:pt x="24447" y="9991"/>
                </a:lnTo>
                <a:lnTo>
                  <a:pt x="33282" y="1470"/>
                </a:lnTo>
                <a:lnTo>
                  <a:pt x="34811" y="0"/>
                </a:lnTo>
                <a:lnTo>
                  <a:pt x="34811" y="16735"/>
                </a:lnTo>
                <a:lnTo>
                  <a:pt x="19302" y="32664"/>
                </a:lnTo>
                <a:lnTo>
                  <a:pt x="12651" y="39496"/>
                </a:lnTo>
                <a:lnTo>
                  <a:pt x="9005" y="43246"/>
                </a:lnTo>
                <a:lnTo>
                  <a:pt x="2338" y="43246"/>
                </a:lnTo>
                <a:lnTo>
                  <a:pt x="0" y="35555"/>
                </a:lnTo>
                <a:lnTo>
                  <a:pt x="2661" y="3138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947853" y="2520374"/>
            <a:ext cx="34811" cy="43246"/>
          </a:xfrm>
          <a:custGeom>
            <a:avLst/>
            <a:gdLst/>
            <a:ahLst/>
            <a:cxnLst/>
            <a:rect l="l" t="t" r="r" b="b"/>
            <a:pathLst>
              <a:path w="34811" h="43246">
                <a:moveTo>
                  <a:pt x="34811" y="16735"/>
                </a:moveTo>
                <a:lnTo>
                  <a:pt x="19302" y="32664"/>
                </a:lnTo>
                <a:lnTo>
                  <a:pt x="12651" y="39496"/>
                </a:lnTo>
                <a:lnTo>
                  <a:pt x="9005" y="43246"/>
                </a:lnTo>
                <a:lnTo>
                  <a:pt x="2338" y="43246"/>
                </a:lnTo>
                <a:lnTo>
                  <a:pt x="0" y="35555"/>
                </a:lnTo>
                <a:lnTo>
                  <a:pt x="2661" y="31385"/>
                </a:lnTo>
                <a:lnTo>
                  <a:pt x="12425" y="21681"/>
                </a:lnTo>
                <a:lnTo>
                  <a:pt x="24447" y="9991"/>
                </a:lnTo>
                <a:lnTo>
                  <a:pt x="33282" y="1470"/>
                </a:lnTo>
                <a:lnTo>
                  <a:pt x="34811" y="0"/>
                </a:lnTo>
                <a:lnTo>
                  <a:pt x="34811" y="16735"/>
                </a:lnTo>
                <a:close/>
              </a:path>
            </a:pathLst>
          </a:custGeom>
          <a:ln w="6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144808" y="433467"/>
            <a:ext cx="659170" cy="175436"/>
          </a:xfrm>
          <a:custGeom>
            <a:avLst/>
            <a:gdLst/>
            <a:ahLst/>
            <a:cxnLst/>
            <a:rect l="l" t="t" r="r" b="b"/>
            <a:pathLst>
              <a:path w="659170" h="175436">
                <a:moveTo>
                  <a:pt x="0" y="151834"/>
                </a:moveTo>
                <a:lnTo>
                  <a:pt x="659170" y="0"/>
                </a:lnTo>
                <a:lnTo>
                  <a:pt x="659170" y="23602"/>
                </a:lnTo>
                <a:lnTo>
                  <a:pt x="0" y="175436"/>
                </a:lnTo>
                <a:lnTo>
                  <a:pt x="0" y="1518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144808" y="433467"/>
            <a:ext cx="659170" cy="175436"/>
          </a:xfrm>
          <a:custGeom>
            <a:avLst/>
            <a:gdLst/>
            <a:ahLst/>
            <a:cxnLst/>
            <a:rect l="l" t="t" r="r" b="b"/>
            <a:pathLst>
              <a:path w="659170" h="175436">
                <a:moveTo>
                  <a:pt x="0" y="151834"/>
                </a:moveTo>
                <a:lnTo>
                  <a:pt x="659170" y="0"/>
                </a:lnTo>
                <a:lnTo>
                  <a:pt x="659170" y="23602"/>
                </a:lnTo>
                <a:lnTo>
                  <a:pt x="0" y="175436"/>
                </a:lnTo>
                <a:lnTo>
                  <a:pt x="0" y="151834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55511" y="924520"/>
            <a:ext cx="1099303" cy="175908"/>
          </a:xfrm>
          <a:custGeom>
            <a:avLst/>
            <a:gdLst/>
            <a:ahLst/>
            <a:cxnLst/>
            <a:rect l="l" t="t" r="r" b="b"/>
            <a:pathLst>
              <a:path w="1099303" h="175908">
                <a:moveTo>
                  <a:pt x="0" y="156884"/>
                </a:moveTo>
                <a:lnTo>
                  <a:pt x="947288" y="0"/>
                </a:lnTo>
                <a:lnTo>
                  <a:pt x="1099303" y="40330"/>
                </a:lnTo>
                <a:lnTo>
                  <a:pt x="171792" y="175908"/>
                </a:lnTo>
                <a:lnTo>
                  <a:pt x="0" y="15688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55511" y="924520"/>
            <a:ext cx="1099303" cy="175908"/>
          </a:xfrm>
          <a:custGeom>
            <a:avLst/>
            <a:gdLst/>
            <a:ahLst/>
            <a:cxnLst/>
            <a:rect l="l" t="t" r="r" b="b"/>
            <a:pathLst>
              <a:path w="1099303" h="175908">
                <a:moveTo>
                  <a:pt x="0" y="156884"/>
                </a:moveTo>
                <a:lnTo>
                  <a:pt x="947288" y="0"/>
                </a:lnTo>
                <a:lnTo>
                  <a:pt x="1099303" y="40330"/>
                </a:lnTo>
                <a:lnTo>
                  <a:pt x="171792" y="175908"/>
                </a:lnTo>
                <a:lnTo>
                  <a:pt x="0" y="156884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55510" y="857932"/>
            <a:ext cx="946390" cy="223472"/>
          </a:xfrm>
          <a:custGeom>
            <a:avLst/>
            <a:gdLst/>
            <a:ahLst/>
            <a:cxnLst/>
            <a:rect l="l" t="t" r="r" b="b"/>
            <a:pathLst>
              <a:path w="946390" h="223472">
                <a:moveTo>
                  <a:pt x="0" y="158342"/>
                </a:moveTo>
                <a:lnTo>
                  <a:pt x="946390" y="0"/>
                </a:lnTo>
                <a:lnTo>
                  <a:pt x="946390" y="66926"/>
                </a:lnTo>
                <a:lnTo>
                  <a:pt x="0" y="223472"/>
                </a:lnTo>
                <a:lnTo>
                  <a:pt x="0" y="1583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55510" y="857932"/>
            <a:ext cx="946390" cy="223472"/>
          </a:xfrm>
          <a:custGeom>
            <a:avLst/>
            <a:gdLst/>
            <a:ahLst/>
            <a:cxnLst/>
            <a:rect l="l" t="t" r="r" b="b"/>
            <a:pathLst>
              <a:path w="946390" h="223472">
                <a:moveTo>
                  <a:pt x="0" y="158342"/>
                </a:moveTo>
                <a:lnTo>
                  <a:pt x="0" y="223472"/>
                </a:lnTo>
                <a:lnTo>
                  <a:pt x="946390" y="66926"/>
                </a:lnTo>
                <a:lnTo>
                  <a:pt x="946390" y="0"/>
                </a:lnTo>
                <a:lnTo>
                  <a:pt x="0" y="158342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847719" y="1044652"/>
            <a:ext cx="567712" cy="644934"/>
          </a:xfrm>
          <a:custGeom>
            <a:avLst/>
            <a:gdLst/>
            <a:ahLst/>
            <a:cxnLst/>
            <a:rect l="l" t="t" r="r" b="b"/>
            <a:pathLst>
              <a:path w="567712" h="644934">
                <a:moveTo>
                  <a:pt x="516482" y="644934"/>
                </a:moveTo>
                <a:lnTo>
                  <a:pt x="0" y="598"/>
                </a:lnTo>
                <a:lnTo>
                  <a:pt x="59548" y="0"/>
                </a:lnTo>
                <a:lnTo>
                  <a:pt x="567712" y="644124"/>
                </a:lnTo>
                <a:lnTo>
                  <a:pt x="516482" y="6449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847719" y="1044652"/>
            <a:ext cx="567712" cy="644934"/>
          </a:xfrm>
          <a:custGeom>
            <a:avLst/>
            <a:gdLst/>
            <a:ahLst/>
            <a:cxnLst/>
            <a:rect l="l" t="t" r="r" b="b"/>
            <a:pathLst>
              <a:path w="567712" h="644934">
                <a:moveTo>
                  <a:pt x="516482" y="644934"/>
                </a:moveTo>
                <a:lnTo>
                  <a:pt x="0" y="598"/>
                </a:lnTo>
                <a:lnTo>
                  <a:pt x="59548" y="0"/>
                </a:lnTo>
                <a:lnTo>
                  <a:pt x="567712" y="644124"/>
                </a:lnTo>
                <a:lnTo>
                  <a:pt x="516482" y="644934"/>
                </a:lnTo>
                <a:close/>
              </a:path>
            </a:pathLst>
          </a:custGeom>
          <a:ln w="69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07268" y="1034482"/>
            <a:ext cx="521379" cy="654294"/>
          </a:xfrm>
          <a:custGeom>
            <a:avLst/>
            <a:gdLst/>
            <a:ahLst/>
            <a:cxnLst/>
            <a:rect l="l" t="t" r="r" b="b"/>
            <a:pathLst>
              <a:path w="521379" h="654294">
                <a:moveTo>
                  <a:pt x="508164" y="654294"/>
                </a:moveTo>
                <a:lnTo>
                  <a:pt x="0" y="10170"/>
                </a:lnTo>
                <a:lnTo>
                  <a:pt x="3504" y="0"/>
                </a:lnTo>
                <a:lnTo>
                  <a:pt x="521379" y="654083"/>
                </a:lnTo>
                <a:lnTo>
                  <a:pt x="508164" y="65429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07268" y="1034482"/>
            <a:ext cx="521379" cy="654294"/>
          </a:xfrm>
          <a:custGeom>
            <a:avLst/>
            <a:gdLst/>
            <a:ahLst/>
            <a:cxnLst/>
            <a:rect l="l" t="t" r="r" b="b"/>
            <a:pathLst>
              <a:path w="521379" h="654294">
                <a:moveTo>
                  <a:pt x="508164" y="654294"/>
                </a:moveTo>
                <a:lnTo>
                  <a:pt x="0" y="10170"/>
                </a:lnTo>
                <a:lnTo>
                  <a:pt x="3504" y="0"/>
                </a:lnTo>
                <a:lnTo>
                  <a:pt x="521379" y="654083"/>
                </a:lnTo>
                <a:lnTo>
                  <a:pt x="508164" y="654294"/>
                </a:lnTo>
                <a:close/>
              </a:path>
            </a:pathLst>
          </a:custGeom>
          <a:ln w="69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696728" y="1001434"/>
            <a:ext cx="214045" cy="55396"/>
          </a:xfrm>
          <a:custGeom>
            <a:avLst/>
            <a:gdLst/>
            <a:ahLst/>
            <a:cxnLst/>
            <a:rect l="l" t="t" r="r" b="b"/>
            <a:pathLst>
              <a:path w="214045" h="55396">
                <a:moveTo>
                  <a:pt x="0" y="12290"/>
                </a:moveTo>
                <a:lnTo>
                  <a:pt x="73401" y="0"/>
                </a:lnTo>
                <a:lnTo>
                  <a:pt x="73332" y="15248"/>
                </a:lnTo>
                <a:lnTo>
                  <a:pt x="214045" y="49345"/>
                </a:lnTo>
                <a:lnTo>
                  <a:pt x="158783" y="55396"/>
                </a:lnTo>
                <a:lnTo>
                  <a:pt x="3312" y="24771"/>
                </a:lnTo>
                <a:lnTo>
                  <a:pt x="0" y="12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696728" y="1001434"/>
            <a:ext cx="214045" cy="55396"/>
          </a:xfrm>
          <a:custGeom>
            <a:avLst/>
            <a:gdLst/>
            <a:ahLst/>
            <a:cxnLst/>
            <a:rect l="l" t="t" r="r" b="b"/>
            <a:pathLst>
              <a:path w="214045" h="55396">
                <a:moveTo>
                  <a:pt x="73401" y="0"/>
                </a:moveTo>
                <a:lnTo>
                  <a:pt x="0" y="12290"/>
                </a:lnTo>
                <a:lnTo>
                  <a:pt x="3312" y="24771"/>
                </a:lnTo>
                <a:lnTo>
                  <a:pt x="158783" y="55396"/>
                </a:lnTo>
                <a:lnTo>
                  <a:pt x="214045" y="49345"/>
                </a:lnTo>
                <a:lnTo>
                  <a:pt x="73332" y="15248"/>
                </a:lnTo>
                <a:lnTo>
                  <a:pt x="73401" y="0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760185" y="1085595"/>
            <a:ext cx="213571" cy="51318"/>
          </a:xfrm>
          <a:custGeom>
            <a:avLst/>
            <a:gdLst/>
            <a:ahLst/>
            <a:cxnLst/>
            <a:rect l="l" t="t" r="r" b="b"/>
            <a:pathLst>
              <a:path w="213571" h="51318">
                <a:moveTo>
                  <a:pt x="0" y="12297"/>
                </a:moveTo>
                <a:lnTo>
                  <a:pt x="73401" y="0"/>
                </a:lnTo>
                <a:lnTo>
                  <a:pt x="73332" y="15248"/>
                </a:lnTo>
                <a:lnTo>
                  <a:pt x="213571" y="44936"/>
                </a:lnTo>
                <a:lnTo>
                  <a:pt x="157459" y="51318"/>
                </a:lnTo>
                <a:lnTo>
                  <a:pt x="4334" y="24574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760185" y="1085595"/>
            <a:ext cx="213571" cy="51318"/>
          </a:xfrm>
          <a:custGeom>
            <a:avLst/>
            <a:gdLst/>
            <a:ahLst/>
            <a:cxnLst/>
            <a:rect l="l" t="t" r="r" b="b"/>
            <a:pathLst>
              <a:path w="213571" h="51318">
                <a:moveTo>
                  <a:pt x="213571" y="44936"/>
                </a:moveTo>
                <a:lnTo>
                  <a:pt x="73332" y="15248"/>
                </a:lnTo>
                <a:lnTo>
                  <a:pt x="73401" y="0"/>
                </a:lnTo>
                <a:lnTo>
                  <a:pt x="0" y="12297"/>
                </a:lnTo>
                <a:lnTo>
                  <a:pt x="4334" y="24574"/>
                </a:lnTo>
                <a:lnTo>
                  <a:pt x="157459" y="51318"/>
                </a:lnTo>
                <a:lnTo>
                  <a:pt x="213571" y="44936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23641" y="1169765"/>
            <a:ext cx="213098" cy="47239"/>
          </a:xfrm>
          <a:custGeom>
            <a:avLst/>
            <a:gdLst/>
            <a:ahLst/>
            <a:cxnLst/>
            <a:rect l="l" t="t" r="r" b="b"/>
            <a:pathLst>
              <a:path w="213098" h="47239">
                <a:moveTo>
                  <a:pt x="0" y="12297"/>
                </a:moveTo>
                <a:lnTo>
                  <a:pt x="73401" y="0"/>
                </a:lnTo>
                <a:lnTo>
                  <a:pt x="73332" y="15248"/>
                </a:lnTo>
                <a:lnTo>
                  <a:pt x="213098" y="40520"/>
                </a:lnTo>
                <a:lnTo>
                  <a:pt x="156129" y="47239"/>
                </a:lnTo>
                <a:lnTo>
                  <a:pt x="5349" y="24363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823641" y="1169765"/>
            <a:ext cx="213098" cy="47239"/>
          </a:xfrm>
          <a:custGeom>
            <a:avLst/>
            <a:gdLst/>
            <a:ahLst/>
            <a:cxnLst/>
            <a:rect l="l" t="t" r="r" b="b"/>
            <a:pathLst>
              <a:path w="213098" h="47239">
                <a:moveTo>
                  <a:pt x="213098" y="40520"/>
                </a:moveTo>
                <a:lnTo>
                  <a:pt x="73332" y="15248"/>
                </a:lnTo>
                <a:lnTo>
                  <a:pt x="73401" y="0"/>
                </a:lnTo>
                <a:lnTo>
                  <a:pt x="0" y="12297"/>
                </a:lnTo>
                <a:lnTo>
                  <a:pt x="5349" y="24363"/>
                </a:lnTo>
                <a:lnTo>
                  <a:pt x="156129" y="47239"/>
                </a:lnTo>
                <a:lnTo>
                  <a:pt x="213098" y="40520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887098" y="1253932"/>
            <a:ext cx="212618" cy="43154"/>
          </a:xfrm>
          <a:custGeom>
            <a:avLst/>
            <a:gdLst/>
            <a:ahLst/>
            <a:cxnLst/>
            <a:rect l="l" t="t" r="r" b="b"/>
            <a:pathLst>
              <a:path w="212618" h="43154">
                <a:moveTo>
                  <a:pt x="0" y="12297"/>
                </a:moveTo>
                <a:lnTo>
                  <a:pt x="73401" y="0"/>
                </a:lnTo>
                <a:lnTo>
                  <a:pt x="73332" y="15248"/>
                </a:lnTo>
                <a:lnTo>
                  <a:pt x="212618" y="36097"/>
                </a:lnTo>
                <a:lnTo>
                  <a:pt x="154791" y="43154"/>
                </a:lnTo>
                <a:lnTo>
                  <a:pt x="6364" y="24165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887098" y="1253932"/>
            <a:ext cx="212618" cy="43154"/>
          </a:xfrm>
          <a:custGeom>
            <a:avLst/>
            <a:gdLst/>
            <a:ahLst/>
            <a:cxnLst/>
            <a:rect l="l" t="t" r="r" b="b"/>
            <a:pathLst>
              <a:path w="212618" h="43154">
                <a:moveTo>
                  <a:pt x="212618" y="36097"/>
                </a:moveTo>
                <a:lnTo>
                  <a:pt x="73332" y="15248"/>
                </a:lnTo>
                <a:lnTo>
                  <a:pt x="73401" y="0"/>
                </a:lnTo>
                <a:lnTo>
                  <a:pt x="0" y="12297"/>
                </a:lnTo>
                <a:lnTo>
                  <a:pt x="6364" y="24165"/>
                </a:lnTo>
                <a:lnTo>
                  <a:pt x="154791" y="43154"/>
                </a:lnTo>
                <a:lnTo>
                  <a:pt x="212618" y="36097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50555" y="1338095"/>
            <a:ext cx="212152" cy="39083"/>
          </a:xfrm>
          <a:custGeom>
            <a:avLst/>
            <a:gdLst/>
            <a:ahLst/>
            <a:cxnLst/>
            <a:rect l="l" t="t" r="r" b="b"/>
            <a:pathLst>
              <a:path w="212152" h="39083">
                <a:moveTo>
                  <a:pt x="0" y="12297"/>
                </a:moveTo>
                <a:lnTo>
                  <a:pt x="73401" y="0"/>
                </a:lnTo>
                <a:lnTo>
                  <a:pt x="73332" y="15248"/>
                </a:lnTo>
                <a:lnTo>
                  <a:pt x="212152" y="31688"/>
                </a:lnTo>
                <a:lnTo>
                  <a:pt x="153468" y="39083"/>
                </a:lnTo>
                <a:lnTo>
                  <a:pt x="7392" y="23961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950555" y="1338095"/>
            <a:ext cx="212152" cy="39083"/>
          </a:xfrm>
          <a:custGeom>
            <a:avLst/>
            <a:gdLst/>
            <a:ahLst/>
            <a:cxnLst/>
            <a:rect l="l" t="t" r="r" b="b"/>
            <a:pathLst>
              <a:path w="212152" h="39083">
                <a:moveTo>
                  <a:pt x="212152" y="31688"/>
                </a:moveTo>
                <a:lnTo>
                  <a:pt x="73332" y="15248"/>
                </a:lnTo>
                <a:lnTo>
                  <a:pt x="73401" y="0"/>
                </a:lnTo>
                <a:lnTo>
                  <a:pt x="0" y="12297"/>
                </a:lnTo>
                <a:lnTo>
                  <a:pt x="7392" y="23961"/>
                </a:lnTo>
                <a:lnTo>
                  <a:pt x="153468" y="39083"/>
                </a:lnTo>
                <a:lnTo>
                  <a:pt x="212152" y="31688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14007" y="1422262"/>
            <a:ext cx="211685" cy="34998"/>
          </a:xfrm>
          <a:custGeom>
            <a:avLst/>
            <a:gdLst/>
            <a:ahLst/>
            <a:cxnLst/>
            <a:rect l="l" t="t" r="r" b="b"/>
            <a:pathLst>
              <a:path w="211685" h="34998">
                <a:moveTo>
                  <a:pt x="0" y="12297"/>
                </a:moveTo>
                <a:lnTo>
                  <a:pt x="73408" y="0"/>
                </a:lnTo>
                <a:lnTo>
                  <a:pt x="73339" y="15248"/>
                </a:lnTo>
                <a:lnTo>
                  <a:pt x="211685" y="27271"/>
                </a:lnTo>
                <a:lnTo>
                  <a:pt x="152144" y="34998"/>
                </a:lnTo>
                <a:lnTo>
                  <a:pt x="8407" y="23757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14007" y="1422262"/>
            <a:ext cx="211685" cy="34998"/>
          </a:xfrm>
          <a:custGeom>
            <a:avLst/>
            <a:gdLst/>
            <a:ahLst/>
            <a:cxnLst/>
            <a:rect l="l" t="t" r="r" b="b"/>
            <a:pathLst>
              <a:path w="211685" h="34998">
                <a:moveTo>
                  <a:pt x="211685" y="27271"/>
                </a:moveTo>
                <a:lnTo>
                  <a:pt x="73339" y="15248"/>
                </a:lnTo>
                <a:lnTo>
                  <a:pt x="73408" y="0"/>
                </a:lnTo>
                <a:lnTo>
                  <a:pt x="0" y="12297"/>
                </a:lnTo>
                <a:lnTo>
                  <a:pt x="8407" y="23757"/>
                </a:lnTo>
                <a:lnTo>
                  <a:pt x="152144" y="34998"/>
                </a:lnTo>
                <a:lnTo>
                  <a:pt x="211685" y="27271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077456" y="1506431"/>
            <a:ext cx="211219" cy="30913"/>
          </a:xfrm>
          <a:custGeom>
            <a:avLst/>
            <a:gdLst/>
            <a:ahLst/>
            <a:cxnLst/>
            <a:rect l="l" t="t" r="r" b="b"/>
            <a:pathLst>
              <a:path w="211219" h="30913">
                <a:moveTo>
                  <a:pt x="0" y="12290"/>
                </a:moveTo>
                <a:lnTo>
                  <a:pt x="73414" y="0"/>
                </a:lnTo>
                <a:lnTo>
                  <a:pt x="73339" y="15248"/>
                </a:lnTo>
                <a:lnTo>
                  <a:pt x="211219" y="22848"/>
                </a:lnTo>
                <a:lnTo>
                  <a:pt x="150821" y="30913"/>
                </a:lnTo>
                <a:lnTo>
                  <a:pt x="9436" y="23553"/>
                </a:lnTo>
                <a:lnTo>
                  <a:pt x="0" y="12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77456" y="1506431"/>
            <a:ext cx="211219" cy="30913"/>
          </a:xfrm>
          <a:custGeom>
            <a:avLst/>
            <a:gdLst/>
            <a:ahLst/>
            <a:cxnLst/>
            <a:rect l="l" t="t" r="r" b="b"/>
            <a:pathLst>
              <a:path w="211219" h="30913">
                <a:moveTo>
                  <a:pt x="211219" y="22848"/>
                </a:moveTo>
                <a:lnTo>
                  <a:pt x="73339" y="15248"/>
                </a:lnTo>
                <a:lnTo>
                  <a:pt x="73414" y="0"/>
                </a:lnTo>
                <a:lnTo>
                  <a:pt x="0" y="12290"/>
                </a:lnTo>
                <a:lnTo>
                  <a:pt x="9436" y="23553"/>
                </a:lnTo>
                <a:lnTo>
                  <a:pt x="150821" y="30913"/>
                </a:lnTo>
                <a:lnTo>
                  <a:pt x="211219" y="22848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40913" y="1590599"/>
            <a:ext cx="210753" cy="26842"/>
          </a:xfrm>
          <a:custGeom>
            <a:avLst/>
            <a:gdLst/>
            <a:ahLst/>
            <a:cxnLst/>
            <a:rect l="l" t="t" r="r" b="b"/>
            <a:pathLst>
              <a:path w="210753" h="26842">
                <a:moveTo>
                  <a:pt x="0" y="12290"/>
                </a:moveTo>
                <a:lnTo>
                  <a:pt x="73408" y="0"/>
                </a:lnTo>
                <a:lnTo>
                  <a:pt x="73339" y="15248"/>
                </a:lnTo>
                <a:lnTo>
                  <a:pt x="210753" y="18432"/>
                </a:lnTo>
                <a:lnTo>
                  <a:pt x="149490" y="26842"/>
                </a:lnTo>
                <a:lnTo>
                  <a:pt x="10458" y="23341"/>
                </a:lnTo>
                <a:lnTo>
                  <a:pt x="0" y="12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40913" y="1590599"/>
            <a:ext cx="210753" cy="26842"/>
          </a:xfrm>
          <a:custGeom>
            <a:avLst/>
            <a:gdLst/>
            <a:ahLst/>
            <a:cxnLst/>
            <a:rect l="l" t="t" r="r" b="b"/>
            <a:pathLst>
              <a:path w="210753" h="26842">
                <a:moveTo>
                  <a:pt x="210753" y="18432"/>
                </a:moveTo>
                <a:lnTo>
                  <a:pt x="73339" y="15248"/>
                </a:lnTo>
                <a:lnTo>
                  <a:pt x="73408" y="0"/>
                </a:lnTo>
                <a:lnTo>
                  <a:pt x="0" y="12290"/>
                </a:lnTo>
                <a:lnTo>
                  <a:pt x="10458" y="23341"/>
                </a:lnTo>
                <a:lnTo>
                  <a:pt x="149490" y="26842"/>
                </a:lnTo>
                <a:lnTo>
                  <a:pt x="210753" y="18432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204370" y="1674760"/>
            <a:ext cx="210273" cy="23144"/>
          </a:xfrm>
          <a:custGeom>
            <a:avLst/>
            <a:gdLst/>
            <a:ahLst/>
            <a:cxnLst/>
            <a:rect l="l" t="t" r="r" b="b"/>
            <a:pathLst>
              <a:path w="210273" h="23144">
                <a:moveTo>
                  <a:pt x="0" y="12297"/>
                </a:moveTo>
                <a:lnTo>
                  <a:pt x="73401" y="0"/>
                </a:lnTo>
                <a:lnTo>
                  <a:pt x="73339" y="15248"/>
                </a:lnTo>
                <a:lnTo>
                  <a:pt x="210273" y="14023"/>
                </a:lnTo>
                <a:lnTo>
                  <a:pt x="148167" y="22764"/>
                </a:lnTo>
                <a:lnTo>
                  <a:pt x="11473" y="23144"/>
                </a:lnTo>
                <a:lnTo>
                  <a:pt x="0" y="12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204370" y="1674760"/>
            <a:ext cx="210273" cy="23144"/>
          </a:xfrm>
          <a:custGeom>
            <a:avLst/>
            <a:gdLst/>
            <a:ahLst/>
            <a:cxnLst/>
            <a:rect l="l" t="t" r="r" b="b"/>
            <a:pathLst>
              <a:path w="210273" h="23144">
                <a:moveTo>
                  <a:pt x="73401" y="0"/>
                </a:moveTo>
                <a:lnTo>
                  <a:pt x="0" y="12297"/>
                </a:lnTo>
                <a:lnTo>
                  <a:pt x="11473" y="23144"/>
                </a:lnTo>
                <a:lnTo>
                  <a:pt x="148167" y="22764"/>
                </a:lnTo>
                <a:lnTo>
                  <a:pt x="210273" y="14023"/>
                </a:lnTo>
                <a:lnTo>
                  <a:pt x="73339" y="15248"/>
                </a:lnTo>
                <a:lnTo>
                  <a:pt x="73401" y="0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801901" y="1784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888148" y="1783454"/>
            <a:ext cx="1069532" cy="1077"/>
          </a:xfrm>
          <a:custGeom>
            <a:avLst/>
            <a:gdLst/>
            <a:ahLst/>
            <a:cxnLst/>
            <a:rect l="l" t="t" r="r" b="b"/>
            <a:pathLst>
              <a:path w="1069532" h="1077">
                <a:moveTo>
                  <a:pt x="913753" y="1077"/>
                </a:moveTo>
                <a:lnTo>
                  <a:pt x="0" y="1077"/>
                </a:lnTo>
                <a:lnTo>
                  <a:pt x="134739" y="1077"/>
                </a:lnTo>
                <a:lnTo>
                  <a:pt x="1069532" y="0"/>
                </a:lnTo>
                <a:lnTo>
                  <a:pt x="913753" y="1077"/>
                </a:lnTo>
                <a:close/>
              </a:path>
            </a:pathLst>
          </a:custGeom>
          <a:ln w="70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855510" y="1759148"/>
            <a:ext cx="946390" cy="79223"/>
          </a:xfrm>
          <a:custGeom>
            <a:avLst/>
            <a:gdLst/>
            <a:ahLst/>
            <a:cxnLst/>
            <a:rect l="l" t="t" r="r" b="b"/>
            <a:pathLst>
              <a:path w="946390" h="79223">
                <a:moveTo>
                  <a:pt x="0" y="0"/>
                </a:moveTo>
                <a:lnTo>
                  <a:pt x="946390" y="0"/>
                </a:lnTo>
                <a:lnTo>
                  <a:pt x="946390" y="79223"/>
                </a:lnTo>
                <a:lnTo>
                  <a:pt x="0" y="76857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855510" y="1759148"/>
            <a:ext cx="946390" cy="79223"/>
          </a:xfrm>
          <a:custGeom>
            <a:avLst/>
            <a:gdLst/>
            <a:ahLst/>
            <a:cxnLst/>
            <a:rect l="l" t="t" r="r" b="b"/>
            <a:pathLst>
              <a:path w="946390" h="79223">
                <a:moveTo>
                  <a:pt x="0" y="0"/>
                </a:moveTo>
                <a:lnTo>
                  <a:pt x="0" y="76857"/>
                </a:lnTo>
                <a:lnTo>
                  <a:pt x="946390" y="79223"/>
                </a:lnTo>
                <a:lnTo>
                  <a:pt x="946390" y="0"/>
                </a:lnTo>
                <a:lnTo>
                  <a:pt x="0" y="0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04844" y="2544906"/>
            <a:ext cx="587017" cy="110088"/>
          </a:xfrm>
          <a:custGeom>
            <a:avLst/>
            <a:gdLst/>
            <a:ahLst/>
            <a:cxnLst/>
            <a:rect l="l" t="t" r="r" b="b"/>
            <a:pathLst>
              <a:path w="587017" h="110088">
                <a:moveTo>
                  <a:pt x="392366" y="110088"/>
                </a:moveTo>
                <a:lnTo>
                  <a:pt x="0" y="50648"/>
                </a:lnTo>
                <a:lnTo>
                  <a:pt x="181256" y="0"/>
                </a:lnTo>
                <a:lnTo>
                  <a:pt x="587017" y="56804"/>
                </a:lnTo>
                <a:lnTo>
                  <a:pt x="392366" y="11008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04844" y="2544906"/>
            <a:ext cx="587017" cy="110088"/>
          </a:xfrm>
          <a:custGeom>
            <a:avLst/>
            <a:gdLst/>
            <a:ahLst/>
            <a:cxnLst/>
            <a:rect l="l" t="t" r="r" b="b"/>
            <a:pathLst>
              <a:path w="587017" h="110088">
                <a:moveTo>
                  <a:pt x="392366" y="110088"/>
                </a:moveTo>
                <a:lnTo>
                  <a:pt x="0" y="50648"/>
                </a:lnTo>
                <a:lnTo>
                  <a:pt x="181256" y="0"/>
                </a:lnTo>
                <a:lnTo>
                  <a:pt x="587017" y="56804"/>
                </a:lnTo>
                <a:lnTo>
                  <a:pt x="392366" y="110088"/>
                </a:lnTo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680556" y="1804014"/>
            <a:ext cx="587902" cy="801177"/>
          </a:xfrm>
          <a:custGeom>
            <a:avLst/>
            <a:gdLst/>
            <a:ahLst/>
            <a:cxnLst/>
            <a:rect l="l" t="t" r="r" b="b"/>
            <a:pathLst>
              <a:path w="587902" h="801177">
                <a:moveTo>
                  <a:pt x="524287" y="791542"/>
                </a:moveTo>
                <a:lnTo>
                  <a:pt x="0" y="0"/>
                </a:lnTo>
                <a:lnTo>
                  <a:pt x="63251" y="0"/>
                </a:lnTo>
                <a:lnTo>
                  <a:pt x="587902" y="801177"/>
                </a:lnTo>
                <a:lnTo>
                  <a:pt x="524287" y="7915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680556" y="1804014"/>
            <a:ext cx="587902" cy="801177"/>
          </a:xfrm>
          <a:custGeom>
            <a:avLst/>
            <a:gdLst/>
            <a:ahLst/>
            <a:cxnLst/>
            <a:rect l="l" t="t" r="r" b="b"/>
            <a:pathLst>
              <a:path w="587902" h="801177">
                <a:moveTo>
                  <a:pt x="524287" y="791542"/>
                </a:moveTo>
                <a:lnTo>
                  <a:pt x="0" y="0"/>
                </a:lnTo>
                <a:lnTo>
                  <a:pt x="63251" y="0"/>
                </a:lnTo>
                <a:lnTo>
                  <a:pt x="587902" y="801177"/>
                </a:lnTo>
                <a:lnTo>
                  <a:pt x="524287" y="791542"/>
                </a:lnTo>
                <a:close/>
              </a:path>
            </a:pathLst>
          </a:custGeom>
          <a:ln w="69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743808" y="1804014"/>
            <a:ext cx="539683" cy="801177"/>
          </a:xfrm>
          <a:custGeom>
            <a:avLst/>
            <a:gdLst/>
            <a:ahLst/>
            <a:cxnLst/>
            <a:rect l="l" t="t" r="r" b="b"/>
            <a:pathLst>
              <a:path w="539683" h="801177">
                <a:moveTo>
                  <a:pt x="524650" y="801177"/>
                </a:moveTo>
                <a:lnTo>
                  <a:pt x="0" y="0"/>
                </a:lnTo>
                <a:lnTo>
                  <a:pt x="17919" y="0"/>
                </a:lnTo>
                <a:lnTo>
                  <a:pt x="539683" y="796852"/>
                </a:lnTo>
                <a:lnTo>
                  <a:pt x="524650" y="8011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743808" y="1804014"/>
            <a:ext cx="539683" cy="801177"/>
          </a:xfrm>
          <a:custGeom>
            <a:avLst/>
            <a:gdLst/>
            <a:ahLst/>
            <a:cxnLst/>
            <a:rect l="l" t="t" r="r" b="b"/>
            <a:pathLst>
              <a:path w="539683" h="801177">
                <a:moveTo>
                  <a:pt x="524650" y="801177"/>
                </a:moveTo>
                <a:lnTo>
                  <a:pt x="0" y="0"/>
                </a:lnTo>
                <a:lnTo>
                  <a:pt x="17919" y="0"/>
                </a:lnTo>
                <a:lnTo>
                  <a:pt x="539683" y="796852"/>
                </a:lnTo>
                <a:lnTo>
                  <a:pt x="524650" y="801177"/>
                </a:lnTo>
                <a:close/>
              </a:path>
            </a:pathLst>
          </a:custGeom>
          <a:ln w="69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876104" y="1804014"/>
            <a:ext cx="553756" cy="754705"/>
          </a:xfrm>
          <a:custGeom>
            <a:avLst/>
            <a:gdLst/>
            <a:ahLst/>
            <a:cxnLst/>
            <a:rect l="l" t="t" r="r" b="b"/>
            <a:pathLst>
              <a:path w="553756" h="754705">
                <a:moveTo>
                  <a:pt x="493343" y="745548"/>
                </a:moveTo>
                <a:lnTo>
                  <a:pt x="0" y="718"/>
                </a:lnTo>
                <a:lnTo>
                  <a:pt x="59548" y="0"/>
                </a:lnTo>
                <a:lnTo>
                  <a:pt x="553756" y="754705"/>
                </a:lnTo>
                <a:lnTo>
                  <a:pt x="493343" y="7455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876104" y="1804014"/>
            <a:ext cx="553756" cy="754705"/>
          </a:xfrm>
          <a:custGeom>
            <a:avLst/>
            <a:gdLst/>
            <a:ahLst/>
            <a:cxnLst/>
            <a:rect l="l" t="t" r="r" b="b"/>
            <a:pathLst>
              <a:path w="553756" h="754705">
                <a:moveTo>
                  <a:pt x="493343" y="745548"/>
                </a:moveTo>
                <a:lnTo>
                  <a:pt x="0" y="718"/>
                </a:lnTo>
                <a:lnTo>
                  <a:pt x="59548" y="0"/>
                </a:lnTo>
                <a:lnTo>
                  <a:pt x="553756" y="754705"/>
                </a:lnTo>
                <a:lnTo>
                  <a:pt x="493343" y="745548"/>
                </a:lnTo>
                <a:close/>
              </a:path>
            </a:pathLst>
          </a:custGeom>
          <a:ln w="69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935653" y="1804014"/>
            <a:ext cx="508493" cy="754705"/>
          </a:xfrm>
          <a:custGeom>
            <a:avLst/>
            <a:gdLst/>
            <a:ahLst/>
            <a:cxnLst/>
            <a:rect l="l" t="t" r="r" b="b"/>
            <a:pathLst>
              <a:path w="508493" h="754705">
                <a:moveTo>
                  <a:pt x="494208" y="754705"/>
                </a:moveTo>
                <a:lnTo>
                  <a:pt x="0" y="0"/>
                </a:lnTo>
                <a:lnTo>
                  <a:pt x="17021" y="0"/>
                </a:lnTo>
                <a:lnTo>
                  <a:pt x="508493" y="750591"/>
                </a:lnTo>
                <a:lnTo>
                  <a:pt x="494208" y="75470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935653" y="1804014"/>
            <a:ext cx="508493" cy="754705"/>
          </a:xfrm>
          <a:custGeom>
            <a:avLst/>
            <a:gdLst/>
            <a:ahLst/>
            <a:cxnLst/>
            <a:rect l="l" t="t" r="r" b="b"/>
            <a:pathLst>
              <a:path w="508493" h="754705">
                <a:moveTo>
                  <a:pt x="494208" y="754705"/>
                </a:moveTo>
                <a:lnTo>
                  <a:pt x="0" y="0"/>
                </a:lnTo>
                <a:lnTo>
                  <a:pt x="17021" y="0"/>
                </a:lnTo>
                <a:lnTo>
                  <a:pt x="508493" y="750591"/>
                </a:lnTo>
                <a:lnTo>
                  <a:pt x="494208" y="754705"/>
                </a:lnTo>
                <a:close/>
              </a:path>
            </a:pathLst>
          </a:custGeom>
          <a:ln w="69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59782" y="2535455"/>
            <a:ext cx="170078" cy="49331"/>
          </a:xfrm>
          <a:custGeom>
            <a:avLst/>
            <a:gdLst/>
            <a:ahLst/>
            <a:cxnLst/>
            <a:rect l="l" t="t" r="r" b="b"/>
            <a:pathLst>
              <a:path w="170078" h="49331">
                <a:moveTo>
                  <a:pt x="170078" y="6958"/>
                </a:moveTo>
                <a:lnTo>
                  <a:pt x="22974" y="49331"/>
                </a:lnTo>
                <a:lnTo>
                  <a:pt x="11775" y="47176"/>
                </a:lnTo>
                <a:lnTo>
                  <a:pt x="0" y="29201"/>
                </a:lnTo>
                <a:lnTo>
                  <a:pt x="100318" y="0"/>
                </a:lnTo>
                <a:lnTo>
                  <a:pt x="170078" y="695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59782" y="2535455"/>
            <a:ext cx="170078" cy="49331"/>
          </a:xfrm>
          <a:custGeom>
            <a:avLst/>
            <a:gdLst/>
            <a:ahLst/>
            <a:cxnLst/>
            <a:rect l="l" t="t" r="r" b="b"/>
            <a:pathLst>
              <a:path w="170078" h="49331">
                <a:moveTo>
                  <a:pt x="170078" y="6958"/>
                </a:moveTo>
                <a:lnTo>
                  <a:pt x="100318" y="0"/>
                </a:lnTo>
                <a:lnTo>
                  <a:pt x="0" y="29201"/>
                </a:lnTo>
                <a:lnTo>
                  <a:pt x="11775" y="47176"/>
                </a:lnTo>
                <a:lnTo>
                  <a:pt x="22974" y="49331"/>
                </a:lnTo>
                <a:lnTo>
                  <a:pt x="170078" y="6958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197525" y="2443250"/>
            <a:ext cx="171888" cy="44197"/>
          </a:xfrm>
          <a:custGeom>
            <a:avLst/>
            <a:gdLst/>
            <a:ahLst/>
            <a:cxnLst/>
            <a:rect l="l" t="t" r="r" b="b"/>
            <a:pathLst>
              <a:path w="171888" h="44197">
                <a:moveTo>
                  <a:pt x="171888" y="6853"/>
                </a:moveTo>
                <a:lnTo>
                  <a:pt x="20340" y="44197"/>
                </a:lnTo>
                <a:lnTo>
                  <a:pt x="10540" y="42309"/>
                </a:lnTo>
                <a:lnTo>
                  <a:pt x="0" y="26328"/>
                </a:lnTo>
                <a:lnTo>
                  <a:pt x="101505" y="0"/>
                </a:lnTo>
                <a:lnTo>
                  <a:pt x="171888" y="68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197525" y="2443250"/>
            <a:ext cx="171888" cy="44197"/>
          </a:xfrm>
          <a:custGeom>
            <a:avLst/>
            <a:gdLst/>
            <a:ahLst/>
            <a:cxnLst/>
            <a:rect l="l" t="t" r="r" b="b"/>
            <a:pathLst>
              <a:path w="171888" h="44197">
                <a:moveTo>
                  <a:pt x="171888" y="6853"/>
                </a:moveTo>
                <a:lnTo>
                  <a:pt x="101505" y="0"/>
                </a:lnTo>
                <a:lnTo>
                  <a:pt x="0" y="26328"/>
                </a:lnTo>
                <a:lnTo>
                  <a:pt x="10540" y="42309"/>
                </a:lnTo>
                <a:lnTo>
                  <a:pt x="20340" y="44197"/>
                </a:lnTo>
                <a:lnTo>
                  <a:pt x="171888" y="6853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135269" y="2351038"/>
            <a:ext cx="173699" cy="38661"/>
          </a:xfrm>
          <a:custGeom>
            <a:avLst/>
            <a:gdLst/>
            <a:ahLst/>
            <a:cxnLst/>
            <a:rect l="l" t="t" r="r" b="b"/>
            <a:pathLst>
              <a:path w="173699" h="38661">
                <a:moveTo>
                  <a:pt x="173699" y="6754"/>
                </a:moveTo>
                <a:lnTo>
                  <a:pt x="19744" y="38661"/>
                </a:lnTo>
                <a:lnTo>
                  <a:pt x="9313" y="37442"/>
                </a:lnTo>
                <a:lnTo>
                  <a:pt x="0" y="23461"/>
                </a:lnTo>
                <a:lnTo>
                  <a:pt x="102684" y="0"/>
                </a:lnTo>
                <a:lnTo>
                  <a:pt x="173699" y="675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135269" y="2351038"/>
            <a:ext cx="173699" cy="38661"/>
          </a:xfrm>
          <a:custGeom>
            <a:avLst/>
            <a:gdLst/>
            <a:ahLst/>
            <a:cxnLst/>
            <a:rect l="l" t="t" r="r" b="b"/>
            <a:pathLst>
              <a:path w="173699" h="38661">
                <a:moveTo>
                  <a:pt x="173699" y="6754"/>
                </a:moveTo>
                <a:lnTo>
                  <a:pt x="102684" y="0"/>
                </a:lnTo>
                <a:lnTo>
                  <a:pt x="0" y="23461"/>
                </a:lnTo>
                <a:lnTo>
                  <a:pt x="9313" y="37442"/>
                </a:lnTo>
                <a:lnTo>
                  <a:pt x="19744" y="38661"/>
                </a:lnTo>
                <a:lnTo>
                  <a:pt x="173699" y="6754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073012" y="2258839"/>
            <a:ext cx="175503" cy="33322"/>
          </a:xfrm>
          <a:custGeom>
            <a:avLst/>
            <a:gdLst/>
            <a:ahLst/>
            <a:cxnLst/>
            <a:rect l="l" t="t" r="r" b="b"/>
            <a:pathLst>
              <a:path w="175503" h="33322">
                <a:moveTo>
                  <a:pt x="175503" y="6641"/>
                </a:moveTo>
                <a:lnTo>
                  <a:pt x="18132" y="33322"/>
                </a:lnTo>
                <a:lnTo>
                  <a:pt x="8092" y="32561"/>
                </a:lnTo>
                <a:lnTo>
                  <a:pt x="0" y="20580"/>
                </a:lnTo>
                <a:lnTo>
                  <a:pt x="103864" y="0"/>
                </a:lnTo>
                <a:lnTo>
                  <a:pt x="175503" y="664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073012" y="2258839"/>
            <a:ext cx="175503" cy="33322"/>
          </a:xfrm>
          <a:custGeom>
            <a:avLst/>
            <a:gdLst/>
            <a:ahLst/>
            <a:cxnLst/>
            <a:rect l="l" t="t" r="r" b="b"/>
            <a:pathLst>
              <a:path w="175503" h="33322">
                <a:moveTo>
                  <a:pt x="175503" y="6641"/>
                </a:moveTo>
                <a:lnTo>
                  <a:pt x="103864" y="0"/>
                </a:lnTo>
                <a:lnTo>
                  <a:pt x="0" y="20580"/>
                </a:lnTo>
                <a:lnTo>
                  <a:pt x="8092" y="32561"/>
                </a:lnTo>
                <a:lnTo>
                  <a:pt x="18132" y="33322"/>
                </a:lnTo>
                <a:lnTo>
                  <a:pt x="175503" y="6641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10755" y="2166620"/>
            <a:ext cx="177313" cy="28138"/>
          </a:xfrm>
          <a:custGeom>
            <a:avLst/>
            <a:gdLst/>
            <a:ahLst/>
            <a:cxnLst/>
            <a:rect l="l" t="t" r="r" b="b"/>
            <a:pathLst>
              <a:path w="177313" h="28138">
                <a:moveTo>
                  <a:pt x="177313" y="6550"/>
                </a:moveTo>
                <a:lnTo>
                  <a:pt x="17254" y="28138"/>
                </a:lnTo>
                <a:lnTo>
                  <a:pt x="6858" y="27701"/>
                </a:lnTo>
                <a:lnTo>
                  <a:pt x="0" y="17721"/>
                </a:lnTo>
                <a:lnTo>
                  <a:pt x="105050" y="0"/>
                </a:lnTo>
                <a:lnTo>
                  <a:pt x="177313" y="655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10755" y="2166620"/>
            <a:ext cx="177313" cy="28138"/>
          </a:xfrm>
          <a:custGeom>
            <a:avLst/>
            <a:gdLst/>
            <a:ahLst/>
            <a:cxnLst/>
            <a:rect l="l" t="t" r="r" b="b"/>
            <a:pathLst>
              <a:path w="177313" h="28138">
                <a:moveTo>
                  <a:pt x="177313" y="6550"/>
                </a:moveTo>
                <a:lnTo>
                  <a:pt x="105050" y="0"/>
                </a:lnTo>
                <a:lnTo>
                  <a:pt x="0" y="17721"/>
                </a:lnTo>
                <a:lnTo>
                  <a:pt x="6858" y="27701"/>
                </a:lnTo>
                <a:lnTo>
                  <a:pt x="17254" y="28138"/>
                </a:lnTo>
                <a:lnTo>
                  <a:pt x="177313" y="6550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948499" y="2074422"/>
            <a:ext cx="179117" cy="22820"/>
          </a:xfrm>
          <a:custGeom>
            <a:avLst/>
            <a:gdLst/>
            <a:ahLst/>
            <a:cxnLst/>
            <a:rect l="l" t="t" r="r" b="b"/>
            <a:pathLst>
              <a:path w="179117" h="22820">
                <a:moveTo>
                  <a:pt x="179117" y="6444"/>
                </a:moveTo>
                <a:lnTo>
                  <a:pt x="14909" y="22651"/>
                </a:lnTo>
                <a:lnTo>
                  <a:pt x="5630" y="22820"/>
                </a:lnTo>
                <a:lnTo>
                  <a:pt x="0" y="14826"/>
                </a:lnTo>
                <a:lnTo>
                  <a:pt x="106237" y="0"/>
                </a:lnTo>
                <a:lnTo>
                  <a:pt x="179117" y="644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948499" y="2074422"/>
            <a:ext cx="179117" cy="22820"/>
          </a:xfrm>
          <a:custGeom>
            <a:avLst/>
            <a:gdLst/>
            <a:ahLst/>
            <a:cxnLst/>
            <a:rect l="l" t="t" r="r" b="b"/>
            <a:pathLst>
              <a:path w="179117" h="22820">
                <a:moveTo>
                  <a:pt x="179117" y="6444"/>
                </a:moveTo>
                <a:lnTo>
                  <a:pt x="106237" y="0"/>
                </a:lnTo>
                <a:lnTo>
                  <a:pt x="0" y="14826"/>
                </a:lnTo>
                <a:lnTo>
                  <a:pt x="5630" y="22820"/>
                </a:lnTo>
                <a:lnTo>
                  <a:pt x="14909" y="22651"/>
                </a:lnTo>
                <a:lnTo>
                  <a:pt x="179117" y="6444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886248" y="1986445"/>
            <a:ext cx="180920" cy="13727"/>
          </a:xfrm>
          <a:custGeom>
            <a:avLst/>
            <a:gdLst/>
            <a:ahLst/>
            <a:cxnLst/>
            <a:rect l="l" t="t" r="r" b="b"/>
            <a:pathLst>
              <a:path w="180920" h="13727">
                <a:moveTo>
                  <a:pt x="110214" y="0"/>
                </a:moveTo>
                <a:lnTo>
                  <a:pt x="180920" y="2105"/>
                </a:lnTo>
                <a:lnTo>
                  <a:pt x="13297" y="13086"/>
                </a:lnTo>
                <a:lnTo>
                  <a:pt x="4389" y="13727"/>
                </a:lnTo>
                <a:lnTo>
                  <a:pt x="0" y="7733"/>
                </a:lnTo>
                <a:lnTo>
                  <a:pt x="110214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886248" y="1986445"/>
            <a:ext cx="180920" cy="13727"/>
          </a:xfrm>
          <a:custGeom>
            <a:avLst/>
            <a:gdLst/>
            <a:ahLst/>
            <a:cxnLst/>
            <a:rect l="l" t="t" r="r" b="b"/>
            <a:pathLst>
              <a:path w="180920" h="13727">
                <a:moveTo>
                  <a:pt x="180920" y="2105"/>
                </a:moveTo>
                <a:lnTo>
                  <a:pt x="110214" y="0"/>
                </a:lnTo>
                <a:lnTo>
                  <a:pt x="0" y="7733"/>
                </a:lnTo>
                <a:lnTo>
                  <a:pt x="4389" y="13727"/>
                </a:lnTo>
                <a:lnTo>
                  <a:pt x="13297" y="13086"/>
                </a:lnTo>
                <a:lnTo>
                  <a:pt x="180920" y="2105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823984" y="1892620"/>
            <a:ext cx="182738" cy="10473"/>
          </a:xfrm>
          <a:custGeom>
            <a:avLst/>
            <a:gdLst/>
            <a:ahLst/>
            <a:cxnLst/>
            <a:rect l="l" t="t" r="r" b="b"/>
            <a:pathLst>
              <a:path w="182738" h="10473">
                <a:moveTo>
                  <a:pt x="11692" y="9367"/>
                </a:moveTo>
                <a:lnTo>
                  <a:pt x="3168" y="10473"/>
                </a:lnTo>
                <a:lnTo>
                  <a:pt x="0" y="6472"/>
                </a:lnTo>
                <a:lnTo>
                  <a:pt x="110331" y="0"/>
                </a:lnTo>
                <a:lnTo>
                  <a:pt x="182738" y="3620"/>
                </a:lnTo>
                <a:lnTo>
                  <a:pt x="11692" y="93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823984" y="1892620"/>
            <a:ext cx="182738" cy="10473"/>
          </a:xfrm>
          <a:custGeom>
            <a:avLst/>
            <a:gdLst/>
            <a:ahLst/>
            <a:cxnLst/>
            <a:rect l="l" t="t" r="r" b="b"/>
            <a:pathLst>
              <a:path w="182738" h="10473">
                <a:moveTo>
                  <a:pt x="182738" y="3620"/>
                </a:moveTo>
                <a:lnTo>
                  <a:pt x="110331" y="0"/>
                </a:lnTo>
                <a:lnTo>
                  <a:pt x="0" y="6472"/>
                </a:lnTo>
                <a:lnTo>
                  <a:pt x="3168" y="10473"/>
                </a:lnTo>
                <a:lnTo>
                  <a:pt x="11692" y="9367"/>
                </a:lnTo>
                <a:lnTo>
                  <a:pt x="182738" y="3620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761728" y="1804013"/>
            <a:ext cx="1301" cy="8"/>
          </a:xfrm>
          <a:custGeom>
            <a:avLst/>
            <a:gdLst/>
            <a:ahLst/>
            <a:cxnLst/>
            <a:rect l="l" t="t" r="r" b="b"/>
            <a:pathLst>
              <a:path w="1301" h="8">
                <a:moveTo>
                  <a:pt x="1301" y="8"/>
                </a:moveTo>
                <a:lnTo>
                  <a:pt x="0" y="0"/>
                </a:lnTo>
                <a:lnTo>
                  <a:pt x="1301" y="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763030" y="1804023"/>
            <a:ext cx="46161" cy="427"/>
          </a:xfrm>
          <a:custGeom>
            <a:avLst/>
            <a:gdLst/>
            <a:ahLst/>
            <a:cxnLst/>
            <a:rect l="l" t="t" r="r" b="b"/>
            <a:pathLst>
              <a:path w="46161" h="427">
                <a:moveTo>
                  <a:pt x="46161" y="317"/>
                </a:moveTo>
                <a:lnTo>
                  <a:pt x="8772" y="427"/>
                </a:lnTo>
                <a:lnTo>
                  <a:pt x="0" y="0"/>
                </a:lnTo>
                <a:lnTo>
                  <a:pt x="46161" y="3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809191" y="1803936"/>
            <a:ext cx="137079" cy="838"/>
          </a:xfrm>
          <a:custGeom>
            <a:avLst/>
            <a:gdLst/>
            <a:ahLst/>
            <a:cxnLst/>
            <a:rect l="l" t="t" r="r" b="b"/>
            <a:pathLst>
              <a:path w="137079" h="838">
                <a:moveTo>
                  <a:pt x="137079" y="0"/>
                </a:moveTo>
                <a:lnTo>
                  <a:pt x="63115" y="838"/>
                </a:lnTo>
                <a:lnTo>
                  <a:pt x="0" y="403"/>
                </a:lnTo>
                <a:lnTo>
                  <a:pt x="13707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761728" y="1803936"/>
            <a:ext cx="184541" cy="838"/>
          </a:xfrm>
          <a:custGeom>
            <a:avLst/>
            <a:gdLst/>
            <a:ahLst/>
            <a:cxnLst/>
            <a:rect l="l" t="t" r="r" b="b"/>
            <a:pathLst>
              <a:path w="184541" h="838">
                <a:moveTo>
                  <a:pt x="184541" y="0"/>
                </a:moveTo>
                <a:lnTo>
                  <a:pt x="110578" y="838"/>
                </a:lnTo>
                <a:lnTo>
                  <a:pt x="0" y="77"/>
                </a:lnTo>
                <a:lnTo>
                  <a:pt x="1117" y="77"/>
                </a:lnTo>
                <a:lnTo>
                  <a:pt x="10074" y="514"/>
                </a:lnTo>
                <a:lnTo>
                  <a:pt x="184541" y="0"/>
                </a:lnTo>
                <a:close/>
              </a:path>
            </a:pathLst>
          </a:custGeom>
          <a:ln w="70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204843" y="2595555"/>
            <a:ext cx="392366" cy="102600"/>
          </a:xfrm>
          <a:custGeom>
            <a:avLst/>
            <a:gdLst/>
            <a:ahLst/>
            <a:cxnLst/>
            <a:rect l="l" t="t" r="r" b="b"/>
            <a:pathLst>
              <a:path w="392366" h="102600">
                <a:moveTo>
                  <a:pt x="0" y="0"/>
                </a:moveTo>
                <a:lnTo>
                  <a:pt x="392366" y="59439"/>
                </a:lnTo>
                <a:lnTo>
                  <a:pt x="392366" y="102600"/>
                </a:lnTo>
                <a:lnTo>
                  <a:pt x="0" y="41365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04843" y="2595555"/>
            <a:ext cx="392366" cy="102600"/>
          </a:xfrm>
          <a:custGeom>
            <a:avLst/>
            <a:gdLst/>
            <a:ahLst/>
            <a:cxnLst/>
            <a:rect l="l" t="t" r="r" b="b"/>
            <a:pathLst>
              <a:path w="392366" h="102600">
                <a:moveTo>
                  <a:pt x="0" y="0"/>
                </a:moveTo>
                <a:lnTo>
                  <a:pt x="0" y="41365"/>
                </a:lnTo>
                <a:lnTo>
                  <a:pt x="392366" y="102600"/>
                </a:lnTo>
                <a:lnTo>
                  <a:pt x="392366" y="59439"/>
                </a:lnTo>
                <a:lnTo>
                  <a:pt x="0" y="0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801901" y="1759148"/>
            <a:ext cx="152014" cy="79223"/>
          </a:xfrm>
          <a:custGeom>
            <a:avLst/>
            <a:gdLst/>
            <a:ahLst/>
            <a:cxnLst/>
            <a:rect l="l" t="t" r="r" b="b"/>
            <a:pathLst>
              <a:path w="152014" h="79223">
                <a:moveTo>
                  <a:pt x="0" y="79223"/>
                </a:moveTo>
                <a:lnTo>
                  <a:pt x="0" y="0"/>
                </a:lnTo>
                <a:lnTo>
                  <a:pt x="152014" y="0"/>
                </a:lnTo>
                <a:lnTo>
                  <a:pt x="152014" y="73497"/>
                </a:lnTo>
                <a:lnTo>
                  <a:pt x="0" y="792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01901" y="1759148"/>
            <a:ext cx="152014" cy="79223"/>
          </a:xfrm>
          <a:custGeom>
            <a:avLst/>
            <a:gdLst/>
            <a:ahLst/>
            <a:cxnLst/>
            <a:rect l="l" t="t" r="r" b="b"/>
            <a:pathLst>
              <a:path w="152014" h="79223">
                <a:moveTo>
                  <a:pt x="0" y="79223"/>
                </a:moveTo>
                <a:lnTo>
                  <a:pt x="152014" y="73497"/>
                </a:lnTo>
                <a:lnTo>
                  <a:pt x="152014" y="0"/>
                </a:lnTo>
                <a:lnTo>
                  <a:pt x="0" y="0"/>
                </a:lnTo>
                <a:lnTo>
                  <a:pt x="0" y="79223"/>
                </a:lnTo>
                <a:close/>
              </a:path>
            </a:pathLst>
          </a:custGeom>
          <a:ln w="700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02798" y="857596"/>
            <a:ext cx="152014" cy="107256"/>
          </a:xfrm>
          <a:custGeom>
            <a:avLst/>
            <a:gdLst/>
            <a:ahLst/>
            <a:cxnLst/>
            <a:rect l="l" t="t" r="r" b="b"/>
            <a:pathLst>
              <a:path w="152014" h="107256">
                <a:moveTo>
                  <a:pt x="0" y="66926"/>
                </a:moveTo>
                <a:lnTo>
                  <a:pt x="0" y="0"/>
                </a:lnTo>
                <a:lnTo>
                  <a:pt x="152014" y="44676"/>
                </a:lnTo>
                <a:lnTo>
                  <a:pt x="152014" y="107256"/>
                </a:lnTo>
                <a:lnTo>
                  <a:pt x="0" y="669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802798" y="857596"/>
            <a:ext cx="152014" cy="107256"/>
          </a:xfrm>
          <a:custGeom>
            <a:avLst/>
            <a:gdLst/>
            <a:ahLst/>
            <a:cxnLst/>
            <a:rect l="l" t="t" r="r" b="b"/>
            <a:pathLst>
              <a:path w="152014" h="107256">
                <a:moveTo>
                  <a:pt x="0" y="66926"/>
                </a:moveTo>
                <a:lnTo>
                  <a:pt x="152014" y="107256"/>
                </a:lnTo>
                <a:lnTo>
                  <a:pt x="152014" y="44676"/>
                </a:lnTo>
                <a:lnTo>
                  <a:pt x="0" y="0"/>
                </a:lnTo>
                <a:lnTo>
                  <a:pt x="0" y="66926"/>
                </a:lnTo>
                <a:close/>
              </a:path>
            </a:pathLst>
          </a:custGeom>
          <a:ln w="698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22694" y="2601711"/>
            <a:ext cx="169166" cy="96142"/>
          </a:xfrm>
          <a:custGeom>
            <a:avLst/>
            <a:gdLst/>
            <a:ahLst/>
            <a:cxnLst/>
            <a:rect l="l" t="t" r="r" b="b"/>
            <a:pathLst>
              <a:path w="169166" h="96142">
                <a:moveTo>
                  <a:pt x="0" y="96142"/>
                </a:moveTo>
                <a:lnTo>
                  <a:pt x="0" y="50261"/>
                </a:lnTo>
                <a:lnTo>
                  <a:pt x="169166" y="0"/>
                </a:lnTo>
                <a:lnTo>
                  <a:pt x="168926" y="50324"/>
                </a:lnTo>
                <a:lnTo>
                  <a:pt x="0" y="961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22694" y="2601711"/>
            <a:ext cx="169166" cy="96142"/>
          </a:xfrm>
          <a:custGeom>
            <a:avLst/>
            <a:gdLst/>
            <a:ahLst/>
            <a:cxnLst/>
            <a:rect l="l" t="t" r="r" b="b"/>
            <a:pathLst>
              <a:path w="169166" h="96142">
                <a:moveTo>
                  <a:pt x="0" y="96142"/>
                </a:moveTo>
                <a:lnTo>
                  <a:pt x="168926" y="50324"/>
                </a:lnTo>
                <a:lnTo>
                  <a:pt x="169166" y="0"/>
                </a:lnTo>
                <a:lnTo>
                  <a:pt x="0" y="50261"/>
                </a:lnTo>
                <a:lnTo>
                  <a:pt x="0" y="96142"/>
                </a:lnTo>
                <a:close/>
              </a:path>
            </a:pathLst>
          </a:custGeom>
          <a:ln w="699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680556" y="994821"/>
            <a:ext cx="581174" cy="697287"/>
          </a:xfrm>
          <a:custGeom>
            <a:avLst/>
            <a:gdLst/>
            <a:ahLst/>
            <a:cxnLst/>
            <a:rect l="l" t="t" r="r" b="b"/>
            <a:pathLst>
              <a:path w="581174" h="697287">
                <a:moveTo>
                  <a:pt x="524287" y="697287"/>
                </a:moveTo>
                <a:lnTo>
                  <a:pt x="0" y="9959"/>
                </a:lnTo>
                <a:lnTo>
                  <a:pt x="55110" y="0"/>
                </a:lnTo>
                <a:lnTo>
                  <a:pt x="581174" y="696385"/>
                </a:lnTo>
                <a:lnTo>
                  <a:pt x="524287" y="6972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680556" y="994821"/>
            <a:ext cx="581174" cy="697287"/>
          </a:xfrm>
          <a:custGeom>
            <a:avLst/>
            <a:gdLst/>
            <a:ahLst/>
            <a:cxnLst/>
            <a:rect l="l" t="t" r="r" b="b"/>
            <a:pathLst>
              <a:path w="581174" h="697287">
                <a:moveTo>
                  <a:pt x="524287" y="697287"/>
                </a:moveTo>
                <a:lnTo>
                  <a:pt x="0" y="9959"/>
                </a:lnTo>
                <a:lnTo>
                  <a:pt x="55110" y="0"/>
                </a:lnTo>
                <a:lnTo>
                  <a:pt x="581174" y="696385"/>
                </a:lnTo>
                <a:lnTo>
                  <a:pt x="524287" y="697287"/>
                </a:lnTo>
                <a:close/>
              </a:path>
            </a:pathLst>
          </a:custGeom>
          <a:ln w="69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735666" y="994821"/>
            <a:ext cx="542742" cy="696385"/>
          </a:xfrm>
          <a:custGeom>
            <a:avLst/>
            <a:gdLst/>
            <a:ahLst/>
            <a:cxnLst/>
            <a:rect l="l" t="t" r="r" b="b"/>
            <a:pathLst>
              <a:path w="542742" h="696385">
                <a:moveTo>
                  <a:pt x="526063" y="696385"/>
                </a:moveTo>
                <a:lnTo>
                  <a:pt x="0" y="0"/>
                </a:lnTo>
                <a:lnTo>
                  <a:pt x="20587" y="3542"/>
                </a:lnTo>
                <a:lnTo>
                  <a:pt x="542742" y="696125"/>
                </a:lnTo>
                <a:lnTo>
                  <a:pt x="526063" y="69638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735666" y="994821"/>
            <a:ext cx="542742" cy="696385"/>
          </a:xfrm>
          <a:custGeom>
            <a:avLst/>
            <a:gdLst/>
            <a:ahLst/>
            <a:cxnLst/>
            <a:rect l="l" t="t" r="r" b="b"/>
            <a:pathLst>
              <a:path w="542742" h="696385">
                <a:moveTo>
                  <a:pt x="526063" y="696385"/>
                </a:moveTo>
                <a:lnTo>
                  <a:pt x="0" y="0"/>
                </a:lnTo>
                <a:lnTo>
                  <a:pt x="20587" y="3542"/>
                </a:lnTo>
                <a:lnTo>
                  <a:pt x="542742" y="696125"/>
                </a:lnTo>
                <a:lnTo>
                  <a:pt x="526063" y="696385"/>
                </a:lnTo>
                <a:close/>
              </a:path>
            </a:pathLst>
          </a:custGeom>
          <a:ln w="69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204843" y="1685897"/>
            <a:ext cx="392366" cy="85091"/>
          </a:xfrm>
          <a:custGeom>
            <a:avLst/>
            <a:gdLst/>
            <a:ahLst/>
            <a:cxnLst/>
            <a:rect l="l" t="t" r="r" b="b"/>
            <a:pathLst>
              <a:path w="392366" h="85091">
                <a:moveTo>
                  <a:pt x="0" y="9233"/>
                </a:moveTo>
                <a:lnTo>
                  <a:pt x="392366" y="0"/>
                </a:lnTo>
                <a:lnTo>
                  <a:pt x="392366" y="78075"/>
                </a:lnTo>
                <a:lnTo>
                  <a:pt x="0" y="85091"/>
                </a:lnTo>
                <a:lnTo>
                  <a:pt x="0" y="92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204843" y="1685897"/>
            <a:ext cx="392366" cy="85091"/>
          </a:xfrm>
          <a:custGeom>
            <a:avLst/>
            <a:gdLst/>
            <a:ahLst/>
            <a:cxnLst/>
            <a:rect l="l" t="t" r="r" b="b"/>
            <a:pathLst>
              <a:path w="392366" h="85091">
                <a:moveTo>
                  <a:pt x="0" y="9233"/>
                </a:moveTo>
                <a:lnTo>
                  <a:pt x="0" y="85091"/>
                </a:lnTo>
                <a:lnTo>
                  <a:pt x="392366" y="78075"/>
                </a:lnTo>
                <a:lnTo>
                  <a:pt x="392366" y="0"/>
                </a:lnTo>
                <a:lnTo>
                  <a:pt x="0" y="92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622694" y="1697137"/>
            <a:ext cx="169166" cy="71828"/>
          </a:xfrm>
          <a:custGeom>
            <a:avLst/>
            <a:gdLst/>
            <a:ahLst/>
            <a:cxnLst/>
            <a:rect l="l" t="t" r="r" b="b"/>
            <a:pathLst>
              <a:path w="169166" h="71828">
                <a:moveTo>
                  <a:pt x="0" y="68912"/>
                </a:moveTo>
                <a:lnTo>
                  <a:pt x="0" y="0"/>
                </a:lnTo>
                <a:lnTo>
                  <a:pt x="169166" y="6233"/>
                </a:lnTo>
                <a:lnTo>
                  <a:pt x="168926" y="71828"/>
                </a:lnTo>
                <a:lnTo>
                  <a:pt x="0" y="689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622694" y="1697137"/>
            <a:ext cx="169166" cy="71828"/>
          </a:xfrm>
          <a:custGeom>
            <a:avLst/>
            <a:gdLst/>
            <a:ahLst/>
            <a:cxnLst/>
            <a:rect l="l" t="t" r="r" b="b"/>
            <a:pathLst>
              <a:path w="169166" h="71828">
                <a:moveTo>
                  <a:pt x="0" y="68912"/>
                </a:moveTo>
                <a:lnTo>
                  <a:pt x="168926" y="71828"/>
                </a:lnTo>
                <a:lnTo>
                  <a:pt x="169166" y="6233"/>
                </a:lnTo>
                <a:lnTo>
                  <a:pt x="0" y="0"/>
                </a:lnTo>
                <a:lnTo>
                  <a:pt x="0" y="68912"/>
                </a:lnTo>
                <a:close/>
              </a:path>
            </a:pathLst>
          </a:custGeom>
          <a:ln w="70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282757" y="2542414"/>
            <a:ext cx="147104" cy="58453"/>
          </a:xfrm>
          <a:custGeom>
            <a:avLst/>
            <a:gdLst/>
            <a:ahLst/>
            <a:cxnLst/>
            <a:rect l="l" t="t" r="r" b="b"/>
            <a:pathLst>
              <a:path w="147104" h="58453">
                <a:moveTo>
                  <a:pt x="733" y="58453"/>
                </a:moveTo>
                <a:lnTo>
                  <a:pt x="0" y="42372"/>
                </a:lnTo>
                <a:lnTo>
                  <a:pt x="147104" y="0"/>
                </a:lnTo>
                <a:lnTo>
                  <a:pt x="147104" y="16305"/>
                </a:lnTo>
                <a:lnTo>
                  <a:pt x="733" y="584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282757" y="2542414"/>
            <a:ext cx="147104" cy="58453"/>
          </a:xfrm>
          <a:custGeom>
            <a:avLst/>
            <a:gdLst/>
            <a:ahLst/>
            <a:cxnLst/>
            <a:rect l="l" t="t" r="r" b="b"/>
            <a:pathLst>
              <a:path w="147104" h="58453">
                <a:moveTo>
                  <a:pt x="733" y="58453"/>
                </a:moveTo>
                <a:lnTo>
                  <a:pt x="147104" y="16305"/>
                </a:lnTo>
                <a:lnTo>
                  <a:pt x="147104" y="0"/>
                </a:lnTo>
                <a:lnTo>
                  <a:pt x="0" y="42372"/>
                </a:lnTo>
                <a:lnTo>
                  <a:pt x="733" y="58453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218882" y="2450103"/>
            <a:ext cx="150533" cy="53219"/>
          </a:xfrm>
          <a:custGeom>
            <a:avLst/>
            <a:gdLst/>
            <a:ahLst/>
            <a:cxnLst/>
            <a:rect l="l" t="t" r="r" b="b"/>
            <a:pathLst>
              <a:path w="150533" h="53219">
                <a:moveTo>
                  <a:pt x="150533" y="16298"/>
                </a:moveTo>
                <a:lnTo>
                  <a:pt x="747" y="53219"/>
                </a:lnTo>
                <a:lnTo>
                  <a:pt x="0" y="37139"/>
                </a:lnTo>
                <a:lnTo>
                  <a:pt x="150533" y="0"/>
                </a:lnTo>
                <a:lnTo>
                  <a:pt x="150533" y="162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218882" y="2450103"/>
            <a:ext cx="150533" cy="53219"/>
          </a:xfrm>
          <a:custGeom>
            <a:avLst/>
            <a:gdLst/>
            <a:ahLst/>
            <a:cxnLst/>
            <a:rect l="l" t="t" r="r" b="b"/>
            <a:pathLst>
              <a:path w="150533" h="53219">
                <a:moveTo>
                  <a:pt x="150533" y="16298"/>
                </a:moveTo>
                <a:lnTo>
                  <a:pt x="150533" y="0"/>
                </a:lnTo>
                <a:lnTo>
                  <a:pt x="0" y="37139"/>
                </a:lnTo>
                <a:lnTo>
                  <a:pt x="747" y="53219"/>
                </a:lnTo>
                <a:lnTo>
                  <a:pt x="150533" y="16298"/>
                </a:lnTo>
                <a:close/>
              </a:path>
            </a:pathLst>
          </a:custGeom>
          <a:ln w="70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155013" y="2357792"/>
            <a:ext cx="153955" cy="47986"/>
          </a:xfrm>
          <a:custGeom>
            <a:avLst/>
            <a:gdLst/>
            <a:ahLst/>
            <a:cxnLst/>
            <a:rect l="l" t="t" r="r" b="b"/>
            <a:pathLst>
              <a:path w="153955" h="47986">
                <a:moveTo>
                  <a:pt x="153955" y="16305"/>
                </a:moveTo>
                <a:lnTo>
                  <a:pt x="740" y="47986"/>
                </a:lnTo>
                <a:lnTo>
                  <a:pt x="0" y="31906"/>
                </a:lnTo>
                <a:lnTo>
                  <a:pt x="153955" y="0"/>
                </a:lnTo>
                <a:lnTo>
                  <a:pt x="153955" y="16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155013" y="2357792"/>
            <a:ext cx="153955" cy="47986"/>
          </a:xfrm>
          <a:custGeom>
            <a:avLst/>
            <a:gdLst/>
            <a:ahLst/>
            <a:cxnLst/>
            <a:rect l="l" t="t" r="r" b="b"/>
            <a:pathLst>
              <a:path w="153955" h="47986">
                <a:moveTo>
                  <a:pt x="153955" y="16305"/>
                </a:moveTo>
                <a:lnTo>
                  <a:pt x="153955" y="0"/>
                </a:lnTo>
                <a:lnTo>
                  <a:pt x="0" y="31906"/>
                </a:lnTo>
                <a:lnTo>
                  <a:pt x="740" y="47986"/>
                </a:lnTo>
                <a:lnTo>
                  <a:pt x="153955" y="16305"/>
                </a:lnTo>
                <a:close/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091144" y="2265481"/>
            <a:ext cx="157370" cy="42760"/>
          </a:xfrm>
          <a:custGeom>
            <a:avLst/>
            <a:gdLst/>
            <a:ahLst/>
            <a:cxnLst/>
            <a:rect l="l" t="t" r="r" b="b"/>
            <a:pathLst>
              <a:path w="157370" h="42760">
                <a:moveTo>
                  <a:pt x="157370" y="16298"/>
                </a:moveTo>
                <a:lnTo>
                  <a:pt x="740" y="42760"/>
                </a:lnTo>
                <a:lnTo>
                  <a:pt x="0" y="26680"/>
                </a:lnTo>
                <a:lnTo>
                  <a:pt x="157370" y="0"/>
                </a:lnTo>
                <a:lnTo>
                  <a:pt x="157370" y="162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091144" y="2265481"/>
            <a:ext cx="157370" cy="42760"/>
          </a:xfrm>
          <a:custGeom>
            <a:avLst/>
            <a:gdLst/>
            <a:ahLst/>
            <a:cxnLst/>
            <a:rect l="l" t="t" r="r" b="b"/>
            <a:pathLst>
              <a:path w="157370" h="42760">
                <a:moveTo>
                  <a:pt x="157370" y="16298"/>
                </a:moveTo>
                <a:lnTo>
                  <a:pt x="157370" y="0"/>
                </a:lnTo>
                <a:lnTo>
                  <a:pt x="0" y="26680"/>
                </a:lnTo>
                <a:lnTo>
                  <a:pt x="740" y="42760"/>
                </a:lnTo>
                <a:lnTo>
                  <a:pt x="157370" y="16298"/>
                </a:lnTo>
                <a:close/>
              </a:path>
            </a:pathLst>
          </a:custGeom>
          <a:ln w="70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027283" y="2173171"/>
            <a:ext cx="160785" cy="37534"/>
          </a:xfrm>
          <a:custGeom>
            <a:avLst/>
            <a:gdLst/>
            <a:ahLst/>
            <a:cxnLst/>
            <a:rect l="l" t="t" r="r" b="b"/>
            <a:pathLst>
              <a:path w="160785" h="37534">
                <a:moveTo>
                  <a:pt x="160785" y="16305"/>
                </a:moveTo>
                <a:lnTo>
                  <a:pt x="733" y="37534"/>
                </a:lnTo>
                <a:lnTo>
                  <a:pt x="0" y="21440"/>
                </a:lnTo>
                <a:lnTo>
                  <a:pt x="160785" y="0"/>
                </a:lnTo>
                <a:lnTo>
                  <a:pt x="160785" y="16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027283" y="2173171"/>
            <a:ext cx="160785" cy="37534"/>
          </a:xfrm>
          <a:custGeom>
            <a:avLst/>
            <a:gdLst/>
            <a:ahLst/>
            <a:cxnLst/>
            <a:rect l="l" t="t" r="r" b="b"/>
            <a:pathLst>
              <a:path w="160785" h="37534">
                <a:moveTo>
                  <a:pt x="160785" y="16305"/>
                </a:moveTo>
                <a:lnTo>
                  <a:pt x="160785" y="0"/>
                </a:lnTo>
                <a:lnTo>
                  <a:pt x="0" y="21440"/>
                </a:lnTo>
                <a:lnTo>
                  <a:pt x="733" y="37534"/>
                </a:lnTo>
                <a:lnTo>
                  <a:pt x="160785" y="16305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963408" y="2080868"/>
            <a:ext cx="164207" cy="32293"/>
          </a:xfrm>
          <a:custGeom>
            <a:avLst/>
            <a:gdLst/>
            <a:ahLst/>
            <a:cxnLst/>
            <a:rect l="l" t="t" r="r" b="b"/>
            <a:pathLst>
              <a:path w="164207" h="32293">
                <a:moveTo>
                  <a:pt x="164207" y="16291"/>
                </a:moveTo>
                <a:lnTo>
                  <a:pt x="740" y="32293"/>
                </a:lnTo>
                <a:lnTo>
                  <a:pt x="0" y="16206"/>
                </a:lnTo>
                <a:lnTo>
                  <a:pt x="164207" y="0"/>
                </a:lnTo>
                <a:lnTo>
                  <a:pt x="164207" y="162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963408" y="2080868"/>
            <a:ext cx="164207" cy="32293"/>
          </a:xfrm>
          <a:custGeom>
            <a:avLst/>
            <a:gdLst/>
            <a:ahLst/>
            <a:cxnLst/>
            <a:rect l="l" t="t" r="r" b="b"/>
            <a:pathLst>
              <a:path w="164207" h="32293">
                <a:moveTo>
                  <a:pt x="164207" y="16291"/>
                </a:moveTo>
                <a:lnTo>
                  <a:pt x="164207" y="0"/>
                </a:lnTo>
                <a:lnTo>
                  <a:pt x="0" y="16206"/>
                </a:lnTo>
                <a:lnTo>
                  <a:pt x="740" y="32293"/>
                </a:lnTo>
                <a:lnTo>
                  <a:pt x="164207" y="16291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899547" y="1988551"/>
            <a:ext cx="167623" cy="27067"/>
          </a:xfrm>
          <a:custGeom>
            <a:avLst/>
            <a:gdLst/>
            <a:ahLst/>
            <a:cxnLst/>
            <a:rect l="l" t="t" r="r" b="b"/>
            <a:pathLst>
              <a:path w="167623" h="27067">
                <a:moveTo>
                  <a:pt x="167623" y="16298"/>
                </a:moveTo>
                <a:lnTo>
                  <a:pt x="733" y="27067"/>
                </a:lnTo>
                <a:lnTo>
                  <a:pt x="0" y="10980"/>
                </a:lnTo>
                <a:lnTo>
                  <a:pt x="167623" y="0"/>
                </a:lnTo>
                <a:lnTo>
                  <a:pt x="167623" y="162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899547" y="1988551"/>
            <a:ext cx="167623" cy="27067"/>
          </a:xfrm>
          <a:custGeom>
            <a:avLst/>
            <a:gdLst/>
            <a:ahLst/>
            <a:cxnLst/>
            <a:rect l="l" t="t" r="r" b="b"/>
            <a:pathLst>
              <a:path w="167623" h="27067">
                <a:moveTo>
                  <a:pt x="167623" y="16298"/>
                </a:moveTo>
                <a:lnTo>
                  <a:pt x="167623" y="0"/>
                </a:lnTo>
                <a:lnTo>
                  <a:pt x="0" y="10980"/>
                </a:lnTo>
                <a:lnTo>
                  <a:pt x="733" y="27067"/>
                </a:lnTo>
                <a:lnTo>
                  <a:pt x="167623" y="16298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835678" y="1896240"/>
            <a:ext cx="171045" cy="21841"/>
          </a:xfrm>
          <a:custGeom>
            <a:avLst/>
            <a:gdLst/>
            <a:ahLst/>
            <a:cxnLst/>
            <a:rect l="l" t="t" r="r" b="b"/>
            <a:pathLst>
              <a:path w="171045" h="21841">
                <a:moveTo>
                  <a:pt x="171045" y="16305"/>
                </a:moveTo>
                <a:lnTo>
                  <a:pt x="740" y="21841"/>
                </a:lnTo>
                <a:lnTo>
                  <a:pt x="0" y="5747"/>
                </a:lnTo>
                <a:lnTo>
                  <a:pt x="171045" y="0"/>
                </a:lnTo>
                <a:lnTo>
                  <a:pt x="171045" y="16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835678" y="1896240"/>
            <a:ext cx="171045" cy="21841"/>
          </a:xfrm>
          <a:custGeom>
            <a:avLst/>
            <a:gdLst/>
            <a:ahLst/>
            <a:cxnLst/>
            <a:rect l="l" t="t" r="r" b="b"/>
            <a:pathLst>
              <a:path w="171045" h="21841">
                <a:moveTo>
                  <a:pt x="171045" y="16305"/>
                </a:moveTo>
                <a:lnTo>
                  <a:pt x="171045" y="0"/>
                </a:lnTo>
                <a:lnTo>
                  <a:pt x="0" y="5747"/>
                </a:lnTo>
                <a:lnTo>
                  <a:pt x="740" y="21841"/>
                </a:lnTo>
                <a:lnTo>
                  <a:pt x="171045" y="16305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771802" y="1803937"/>
            <a:ext cx="174467" cy="16601"/>
          </a:xfrm>
          <a:custGeom>
            <a:avLst/>
            <a:gdLst/>
            <a:ahLst/>
            <a:cxnLst/>
            <a:rect l="l" t="t" r="r" b="b"/>
            <a:pathLst>
              <a:path w="174467" h="16601">
                <a:moveTo>
                  <a:pt x="740" y="16601"/>
                </a:moveTo>
                <a:lnTo>
                  <a:pt x="0" y="514"/>
                </a:lnTo>
                <a:lnTo>
                  <a:pt x="174467" y="0"/>
                </a:lnTo>
                <a:lnTo>
                  <a:pt x="174467" y="16298"/>
                </a:lnTo>
                <a:lnTo>
                  <a:pt x="740" y="166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771802" y="1803937"/>
            <a:ext cx="174467" cy="16601"/>
          </a:xfrm>
          <a:custGeom>
            <a:avLst/>
            <a:gdLst/>
            <a:ahLst/>
            <a:cxnLst/>
            <a:rect l="l" t="t" r="r" b="b"/>
            <a:pathLst>
              <a:path w="174467" h="16601">
                <a:moveTo>
                  <a:pt x="740" y="16601"/>
                </a:moveTo>
                <a:lnTo>
                  <a:pt x="174467" y="16298"/>
                </a:lnTo>
                <a:lnTo>
                  <a:pt x="174467" y="0"/>
                </a:lnTo>
                <a:lnTo>
                  <a:pt x="0" y="514"/>
                </a:lnTo>
                <a:lnTo>
                  <a:pt x="740" y="16601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770059" y="1001435"/>
            <a:ext cx="140712" cy="49345"/>
          </a:xfrm>
          <a:custGeom>
            <a:avLst/>
            <a:gdLst/>
            <a:ahLst/>
            <a:cxnLst/>
            <a:rect l="l" t="t" r="r" b="b"/>
            <a:pathLst>
              <a:path w="140712" h="49345">
                <a:moveTo>
                  <a:pt x="0" y="15248"/>
                </a:moveTo>
                <a:lnTo>
                  <a:pt x="68" y="0"/>
                </a:lnTo>
                <a:lnTo>
                  <a:pt x="140712" y="33047"/>
                </a:lnTo>
                <a:lnTo>
                  <a:pt x="140712" y="49345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770059" y="1001435"/>
            <a:ext cx="140712" cy="49345"/>
          </a:xfrm>
          <a:custGeom>
            <a:avLst/>
            <a:gdLst/>
            <a:ahLst/>
            <a:cxnLst/>
            <a:rect l="l" t="t" r="r" b="b"/>
            <a:pathLst>
              <a:path w="140712" h="49345">
                <a:moveTo>
                  <a:pt x="0" y="15248"/>
                </a:moveTo>
                <a:lnTo>
                  <a:pt x="140712" y="49345"/>
                </a:lnTo>
                <a:lnTo>
                  <a:pt x="140712" y="33047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833518" y="1085595"/>
            <a:ext cx="140239" cy="44936"/>
          </a:xfrm>
          <a:custGeom>
            <a:avLst/>
            <a:gdLst/>
            <a:ahLst/>
            <a:cxnLst/>
            <a:rect l="l" t="t" r="r" b="b"/>
            <a:pathLst>
              <a:path w="140239" h="44936">
                <a:moveTo>
                  <a:pt x="0" y="15248"/>
                </a:moveTo>
                <a:lnTo>
                  <a:pt x="68" y="0"/>
                </a:lnTo>
                <a:lnTo>
                  <a:pt x="140239" y="28638"/>
                </a:lnTo>
                <a:lnTo>
                  <a:pt x="140239" y="44936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833518" y="1085595"/>
            <a:ext cx="140239" cy="44936"/>
          </a:xfrm>
          <a:custGeom>
            <a:avLst/>
            <a:gdLst/>
            <a:ahLst/>
            <a:cxnLst/>
            <a:rect l="l" t="t" r="r" b="b"/>
            <a:pathLst>
              <a:path w="140239" h="44936">
                <a:moveTo>
                  <a:pt x="0" y="15248"/>
                </a:moveTo>
                <a:lnTo>
                  <a:pt x="140239" y="44936"/>
                </a:lnTo>
                <a:lnTo>
                  <a:pt x="140239" y="28638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2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896973" y="1169764"/>
            <a:ext cx="139766" cy="40520"/>
          </a:xfrm>
          <a:custGeom>
            <a:avLst/>
            <a:gdLst/>
            <a:ahLst/>
            <a:cxnLst/>
            <a:rect l="l" t="t" r="r" b="b"/>
            <a:pathLst>
              <a:path w="139766" h="40520">
                <a:moveTo>
                  <a:pt x="0" y="15248"/>
                </a:moveTo>
                <a:lnTo>
                  <a:pt x="68" y="0"/>
                </a:lnTo>
                <a:lnTo>
                  <a:pt x="139766" y="24215"/>
                </a:lnTo>
                <a:lnTo>
                  <a:pt x="139766" y="40520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896973" y="1169764"/>
            <a:ext cx="139766" cy="40520"/>
          </a:xfrm>
          <a:custGeom>
            <a:avLst/>
            <a:gdLst/>
            <a:ahLst/>
            <a:cxnLst/>
            <a:rect l="l" t="t" r="r" b="b"/>
            <a:pathLst>
              <a:path w="139766" h="40520">
                <a:moveTo>
                  <a:pt x="0" y="15248"/>
                </a:moveTo>
                <a:lnTo>
                  <a:pt x="139766" y="40520"/>
                </a:lnTo>
                <a:lnTo>
                  <a:pt x="139766" y="24215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960432" y="1253933"/>
            <a:ext cx="139285" cy="36097"/>
          </a:xfrm>
          <a:custGeom>
            <a:avLst/>
            <a:gdLst/>
            <a:ahLst/>
            <a:cxnLst/>
            <a:rect l="l" t="t" r="r" b="b"/>
            <a:pathLst>
              <a:path w="139285" h="36097">
                <a:moveTo>
                  <a:pt x="0" y="15248"/>
                </a:moveTo>
                <a:lnTo>
                  <a:pt x="68" y="0"/>
                </a:lnTo>
                <a:lnTo>
                  <a:pt x="139285" y="19805"/>
                </a:lnTo>
                <a:lnTo>
                  <a:pt x="139285" y="36097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960432" y="1253933"/>
            <a:ext cx="139285" cy="36097"/>
          </a:xfrm>
          <a:custGeom>
            <a:avLst/>
            <a:gdLst/>
            <a:ahLst/>
            <a:cxnLst/>
            <a:rect l="l" t="t" r="r" b="b"/>
            <a:pathLst>
              <a:path w="139285" h="36097">
                <a:moveTo>
                  <a:pt x="0" y="15248"/>
                </a:moveTo>
                <a:lnTo>
                  <a:pt x="139285" y="36097"/>
                </a:lnTo>
                <a:lnTo>
                  <a:pt x="139285" y="19805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023888" y="1338094"/>
            <a:ext cx="138819" cy="31688"/>
          </a:xfrm>
          <a:custGeom>
            <a:avLst/>
            <a:gdLst/>
            <a:ahLst/>
            <a:cxnLst/>
            <a:rect l="l" t="t" r="r" b="b"/>
            <a:pathLst>
              <a:path w="138819" h="31688">
                <a:moveTo>
                  <a:pt x="0" y="15248"/>
                </a:moveTo>
                <a:lnTo>
                  <a:pt x="68" y="0"/>
                </a:lnTo>
                <a:lnTo>
                  <a:pt x="138819" y="15389"/>
                </a:lnTo>
                <a:lnTo>
                  <a:pt x="138819" y="31688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023888" y="1338094"/>
            <a:ext cx="138819" cy="31688"/>
          </a:xfrm>
          <a:custGeom>
            <a:avLst/>
            <a:gdLst/>
            <a:ahLst/>
            <a:cxnLst/>
            <a:rect l="l" t="t" r="r" b="b"/>
            <a:pathLst>
              <a:path w="138819" h="31688">
                <a:moveTo>
                  <a:pt x="0" y="15248"/>
                </a:moveTo>
                <a:lnTo>
                  <a:pt x="138819" y="31688"/>
                </a:lnTo>
                <a:lnTo>
                  <a:pt x="138819" y="15389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087344" y="1421932"/>
            <a:ext cx="138346" cy="27271"/>
          </a:xfrm>
          <a:custGeom>
            <a:avLst/>
            <a:gdLst/>
            <a:ahLst/>
            <a:cxnLst/>
            <a:rect l="l" t="t" r="r" b="b"/>
            <a:pathLst>
              <a:path w="138346" h="27271">
                <a:moveTo>
                  <a:pt x="0" y="15248"/>
                </a:moveTo>
                <a:lnTo>
                  <a:pt x="68" y="0"/>
                </a:lnTo>
                <a:lnTo>
                  <a:pt x="138346" y="10973"/>
                </a:lnTo>
                <a:lnTo>
                  <a:pt x="138346" y="27271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087344" y="1421932"/>
            <a:ext cx="138346" cy="27271"/>
          </a:xfrm>
          <a:custGeom>
            <a:avLst/>
            <a:gdLst/>
            <a:ahLst/>
            <a:cxnLst/>
            <a:rect l="l" t="t" r="r" b="b"/>
            <a:pathLst>
              <a:path w="138346" h="27271">
                <a:moveTo>
                  <a:pt x="0" y="15248"/>
                </a:moveTo>
                <a:lnTo>
                  <a:pt x="138346" y="27271"/>
                </a:lnTo>
                <a:lnTo>
                  <a:pt x="138346" y="10973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150795" y="1506037"/>
            <a:ext cx="137880" cy="22855"/>
          </a:xfrm>
          <a:custGeom>
            <a:avLst/>
            <a:gdLst/>
            <a:ahLst/>
            <a:cxnLst/>
            <a:rect l="l" t="t" r="r" b="b"/>
            <a:pathLst>
              <a:path w="137880" h="22855">
                <a:moveTo>
                  <a:pt x="0" y="15248"/>
                </a:moveTo>
                <a:lnTo>
                  <a:pt x="75" y="0"/>
                </a:lnTo>
                <a:lnTo>
                  <a:pt x="137880" y="6550"/>
                </a:lnTo>
                <a:lnTo>
                  <a:pt x="137880" y="22855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150795" y="1506037"/>
            <a:ext cx="137880" cy="22855"/>
          </a:xfrm>
          <a:custGeom>
            <a:avLst/>
            <a:gdLst/>
            <a:ahLst/>
            <a:cxnLst/>
            <a:rect l="l" t="t" r="r" b="b"/>
            <a:pathLst>
              <a:path w="137880" h="22855">
                <a:moveTo>
                  <a:pt x="0" y="15248"/>
                </a:moveTo>
                <a:lnTo>
                  <a:pt x="137880" y="22855"/>
                </a:lnTo>
                <a:lnTo>
                  <a:pt x="137880" y="6550"/>
                </a:lnTo>
                <a:lnTo>
                  <a:pt x="75" y="0"/>
                </a:lnTo>
                <a:lnTo>
                  <a:pt x="0" y="15248"/>
                </a:lnTo>
                <a:close/>
              </a:path>
            </a:pathLst>
          </a:custGeom>
          <a:ln w="70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214253" y="1590135"/>
            <a:ext cx="137413" cy="18439"/>
          </a:xfrm>
          <a:custGeom>
            <a:avLst/>
            <a:gdLst/>
            <a:ahLst/>
            <a:cxnLst/>
            <a:rect l="l" t="t" r="r" b="b"/>
            <a:pathLst>
              <a:path w="137413" h="18439">
                <a:moveTo>
                  <a:pt x="0" y="15248"/>
                </a:moveTo>
                <a:lnTo>
                  <a:pt x="68" y="0"/>
                </a:lnTo>
                <a:lnTo>
                  <a:pt x="137413" y="2141"/>
                </a:lnTo>
                <a:lnTo>
                  <a:pt x="137413" y="18439"/>
                </a:lnTo>
                <a:lnTo>
                  <a:pt x="0" y="15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214253" y="1590135"/>
            <a:ext cx="137413" cy="18439"/>
          </a:xfrm>
          <a:custGeom>
            <a:avLst/>
            <a:gdLst/>
            <a:ahLst/>
            <a:cxnLst/>
            <a:rect l="l" t="t" r="r" b="b"/>
            <a:pathLst>
              <a:path w="137413" h="18439">
                <a:moveTo>
                  <a:pt x="0" y="15248"/>
                </a:moveTo>
                <a:lnTo>
                  <a:pt x="137413" y="18439"/>
                </a:lnTo>
                <a:lnTo>
                  <a:pt x="137413" y="2141"/>
                </a:lnTo>
                <a:lnTo>
                  <a:pt x="68" y="0"/>
                </a:lnTo>
                <a:lnTo>
                  <a:pt x="0" y="15248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277710" y="1672486"/>
            <a:ext cx="136933" cy="17523"/>
          </a:xfrm>
          <a:custGeom>
            <a:avLst/>
            <a:gdLst/>
            <a:ahLst/>
            <a:cxnLst/>
            <a:rect l="l" t="t" r="r" b="b"/>
            <a:pathLst>
              <a:path w="136933" h="17523">
                <a:moveTo>
                  <a:pt x="0" y="17523"/>
                </a:moveTo>
                <a:lnTo>
                  <a:pt x="61" y="2275"/>
                </a:lnTo>
                <a:lnTo>
                  <a:pt x="136933" y="0"/>
                </a:lnTo>
                <a:lnTo>
                  <a:pt x="136933" y="16298"/>
                </a:lnTo>
                <a:lnTo>
                  <a:pt x="0" y="175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277710" y="1672486"/>
            <a:ext cx="136933" cy="17523"/>
          </a:xfrm>
          <a:custGeom>
            <a:avLst/>
            <a:gdLst/>
            <a:ahLst/>
            <a:cxnLst/>
            <a:rect l="l" t="t" r="r" b="b"/>
            <a:pathLst>
              <a:path w="136933" h="17523">
                <a:moveTo>
                  <a:pt x="0" y="17523"/>
                </a:moveTo>
                <a:lnTo>
                  <a:pt x="136933" y="16298"/>
                </a:lnTo>
                <a:lnTo>
                  <a:pt x="136933" y="0"/>
                </a:lnTo>
                <a:lnTo>
                  <a:pt x="61" y="2275"/>
                </a:lnTo>
                <a:lnTo>
                  <a:pt x="0" y="17523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122753" y="584710"/>
            <a:ext cx="22055" cy="386850"/>
          </a:xfrm>
          <a:custGeom>
            <a:avLst/>
            <a:gdLst/>
            <a:ahLst/>
            <a:cxnLst/>
            <a:rect l="l" t="t" r="r" b="b"/>
            <a:pathLst>
              <a:path w="22055" h="386850">
                <a:moveTo>
                  <a:pt x="22055" y="0"/>
                </a:moveTo>
                <a:lnTo>
                  <a:pt x="22055" y="383159"/>
                </a:lnTo>
                <a:lnTo>
                  <a:pt x="0" y="386850"/>
                </a:lnTo>
                <a:lnTo>
                  <a:pt x="0" y="0"/>
                </a:lnTo>
                <a:lnTo>
                  <a:pt x="2205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122753" y="584710"/>
            <a:ext cx="22055" cy="386850"/>
          </a:xfrm>
          <a:custGeom>
            <a:avLst/>
            <a:gdLst/>
            <a:ahLst/>
            <a:cxnLst/>
            <a:rect l="l" t="t" r="r" b="b"/>
            <a:pathLst>
              <a:path w="22055" h="386850">
                <a:moveTo>
                  <a:pt x="22055" y="0"/>
                </a:moveTo>
                <a:lnTo>
                  <a:pt x="0" y="0"/>
                </a:lnTo>
                <a:lnTo>
                  <a:pt x="0" y="386850"/>
                </a:lnTo>
                <a:lnTo>
                  <a:pt x="22055" y="383159"/>
                </a:lnTo>
                <a:lnTo>
                  <a:pt x="22055" y="0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179963" y="450731"/>
            <a:ext cx="219579" cy="99501"/>
          </a:xfrm>
          <a:custGeom>
            <a:avLst/>
            <a:gdLst/>
            <a:ahLst/>
            <a:cxnLst/>
            <a:rect l="l" t="t" r="r" b="b"/>
            <a:pathLst>
              <a:path w="219579" h="99501">
                <a:moveTo>
                  <a:pt x="219579" y="75892"/>
                </a:moveTo>
                <a:lnTo>
                  <a:pt x="219579" y="99501"/>
                </a:lnTo>
                <a:lnTo>
                  <a:pt x="0" y="23602"/>
                </a:lnTo>
                <a:lnTo>
                  <a:pt x="0" y="0"/>
                </a:lnTo>
                <a:lnTo>
                  <a:pt x="219579" y="758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179963" y="450731"/>
            <a:ext cx="219579" cy="99501"/>
          </a:xfrm>
          <a:custGeom>
            <a:avLst/>
            <a:gdLst/>
            <a:ahLst/>
            <a:cxnLst/>
            <a:rect l="l" t="t" r="r" b="b"/>
            <a:pathLst>
              <a:path w="219579" h="99501">
                <a:moveTo>
                  <a:pt x="219579" y="75892"/>
                </a:moveTo>
                <a:lnTo>
                  <a:pt x="0" y="0"/>
                </a:lnTo>
                <a:lnTo>
                  <a:pt x="0" y="23602"/>
                </a:lnTo>
                <a:lnTo>
                  <a:pt x="219579" y="99501"/>
                </a:lnTo>
                <a:lnTo>
                  <a:pt x="219579" y="75892"/>
                </a:lnTo>
                <a:close/>
              </a:path>
            </a:pathLst>
          </a:custGeom>
          <a:ln w="701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144808" y="660951"/>
            <a:ext cx="659170" cy="159405"/>
          </a:xfrm>
          <a:custGeom>
            <a:avLst/>
            <a:gdLst/>
            <a:ahLst/>
            <a:cxnLst/>
            <a:rect l="l" t="t" r="r" b="b"/>
            <a:pathLst>
              <a:path w="659170" h="159405">
                <a:moveTo>
                  <a:pt x="0" y="135803"/>
                </a:moveTo>
                <a:lnTo>
                  <a:pt x="659170" y="0"/>
                </a:lnTo>
                <a:lnTo>
                  <a:pt x="659170" y="23609"/>
                </a:lnTo>
                <a:lnTo>
                  <a:pt x="0" y="159405"/>
                </a:lnTo>
                <a:lnTo>
                  <a:pt x="0" y="1358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144808" y="660951"/>
            <a:ext cx="659170" cy="159405"/>
          </a:xfrm>
          <a:custGeom>
            <a:avLst/>
            <a:gdLst/>
            <a:ahLst/>
            <a:cxnLst/>
            <a:rect l="l" t="t" r="r" b="b"/>
            <a:pathLst>
              <a:path w="659170" h="159405">
                <a:moveTo>
                  <a:pt x="0" y="135803"/>
                </a:moveTo>
                <a:lnTo>
                  <a:pt x="659170" y="0"/>
                </a:lnTo>
                <a:lnTo>
                  <a:pt x="659170" y="23609"/>
                </a:lnTo>
                <a:lnTo>
                  <a:pt x="0" y="159405"/>
                </a:lnTo>
                <a:lnTo>
                  <a:pt x="0" y="135803"/>
                </a:lnTo>
                <a:close/>
              </a:path>
            </a:pathLst>
          </a:custGeom>
          <a:ln w="70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132527" y="796288"/>
            <a:ext cx="671453" cy="197876"/>
          </a:xfrm>
          <a:custGeom>
            <a:avLst/>
            <a:gdLst/>
            <a:ahLst/>
            <a:cxnLst/>
            <a:rect l="l" t="t" r="r" b="b"/>
            <a:pathLst>
              <a:path w="671453" h="197876">
                <a:moveTo>
                  <a:pt x="671453" y="71532"/>
                </a:moveTo>
                <a:lnTo>
                  <a:pt x="0" y="197876"/>
                </a:lnTo>
                <a:lnTo>
                  <a:pt x="0" y="126344"/>
                </a:lnTo>
                <a:lnTo>
                  <a:pt x="671453" y="0"/>
                </a:lnTo>
                <a:lnTo>
                  <a:pt x="671453" y="715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132527" y="796288"/>
            <a:ext cx="671453" cy="197876"/>
          </a:xfrm>
          <a:custGeom>
            <a:avLst/>
            <a:gdLst/>
            <a:ahLst/>
            <a:cxnLst/>
            <a:rect l="l" t="t" r="r" b="b"/>
            <a:pathLst>
              <a:path w="671453" h="197876">
                <a:moveTo>
                  <a:pt x="671453" y="71532"/>
                </a:moveTo>
                <a:lnTo>
                  <a:pt x="0" y="197876"/>
                </a:lnTo>
                <a:lnTo>
                  <a:pt x="0" y="126344"/>
                </a:lnTo>
                <a:lnTo>
                  <a:pt x="671453" y="0"/>
                </a:lnTo>
                <a:lnTo>
                  <a:pt x="671453" y="71532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669947" y="749098"/>
            <a:ext cx="929087" cy="277537"/>
          </a:xfrm>
          <a:custGeom>
            <a:avLst/>
            <a:gdLst/>
            <a:ahLst/>
            <a:cxnLst/>
            <a:rect l="l" t="t" r="r" b="b"/>
            <a:pathLst>
              <a:path w="929087" h="277537">
                <a:moveTo>
                  <a:pt x="929087" y="99931"/>
                </a:moveTo>
                <a:lnTo>
                  <a:pt x="0" y="277537"/>
                </a:lnTo>
                <a:lnTo>
                  <a:pt x="0" y="180359"/>
                </a:lnTo>
                <a:lnTo>
                  <a:pt x="929087" y="0"/>
                </a:lnTo>
                <a:lnTo>
                  <a:pt x="929087" y="9993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669947" y="749098"/>
            <a:ext cx="929087" cy="277537"/>
          </a:xfrm>
          <a:custGeom>
            <a:avLst/>
            <a:gdLst/>
            <a:ahLst/>
            <a:cxnLst/>
            <a:rect l="l" t="t" r="r" b="b"/>
            <a:pathLst>
              <a:path w="929087" h="277537">
                <a:moveTo>
                  <a:pt x="929087" y="99931"/>
                </a:moveTo>
                <a:lnTo>
                  <a:pt x="0" y="277537"/>
                </a:lnTo>
                <a:lnTo>
                  <a:pt x="0" y="180359"/>
                </a:lnTo>
                <a:lnTo>
                  <a:pt x="929087" y="0"/>
                </a:lnTo>
                <a:lnTo>
                  <a:pt x="929087" y="99931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03979" y="796287"/>
            <a:ext cx="139210" cy="113715"/>
          </a:xfrm>
          <a:custGeom>
            <a:avLst/>
            <a:gdLst/>
            <a:ahLst/>
            <a:cxnLst/>
            <a:rect l="l" t="t" r="r" b="b"/>
            <a:pathLst>
              <a:path w="139210" h="113715">
                <a:moveTo>
                  <a:pt x="139210" y="113715"/>
                </a:moveTo>
                <a:lnTo>
                  <a:pt x="0" y="69694"/>
                </a:lnTo>
                <a:lnTo>
                  <a:pt x="0" y="0"/>
                </a:lnTo>
                <a:lnTo>
                  <a:pt x="139210" y="42182"/>
                </a:lnTo>
                <a:lnTo>
                  <a:pt x="139210" y="1137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03979" y="796287"/>
            <a:ext cx="139210" cy="113715"/>
          </a:xfrm>
          <a:custGeom>
            <a:avLst/>
            <a:gdLst/>
            <a:ahLst/>
            <a:cxnLst/>
            <a:rect l="l" t="t" r="r" b="b"/>
            <a:pathLst>
              <a:path w="139210" h="113715">
                <a:moveTo>
                  <a:pt x="139210" y="113715"/>
                </a:moveTo>
                <a:lnTo>
                  <a:pt x="0" y="69694"/>
                </a:lnTo>
                <a:lnTo>
                  <a:pt x="0" y="0"/>
                </a:lnTo>
                <a:lnTo>
                  <a:pt x="139210" y="42182"/>
                </a:lnTo>
                <a:lnTo>
                  <a:pt x="139210" y="113715"/>
                </a:lnTo>
                <a:close/>
              </a:path>
            </a:pathLst>
          </a:custGeom>
          <a:ln w="696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619614" y="1750730"/>
            <a:ext cx="0" cy="954983"/>
          </a:xfrm>
          <a:custGeom>
            <a:avLst/>
            <a:gdLst/>
            <a:ahLst/>
            <a:cxnLst/>
            <a:rect l="l" t="t" r="r" b="b"/>
            <a:pathLst>
              <a:path h="954983">
                <a:moveTo>
                  <a:pt x="0" y="954983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597209" y="1750730"/>
            <a:ext cx="44810" cy="954983"/>
          </a:xfrm>
          <a:custGeom>
            <a:avLst/>
            <a:gdLst/>
            <a:ahLst/>
            <a:cxnLst/>
            <a:rect l="l" t="t" r="r" b="b"/>
            <a:pathLst>
              <a:path w="44810" h="954983">
                <a:moveTo>
                  <a:pt x="44810" y="954983"/>
                </a:moveTo>
                <a:lnTo>
                  <a:pt x="0" y="954983"/>
                </a:lnTo>
                <a:lnTo>
                  <a:pt x="0" y="0"/>
                </a:lnTo>
                <a:lnTo>
                  <a:pt x="44810" y="0"/>
                </a:lnTo>
                <a:lnTo>
                  <a:pt x="44810" y="954983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965593" y="1750469"/>
            <a:ext cx="0" cy="854446"/>
          </a:xfrm>
          <a:custGeom>
            <a:avLst/>
            <a:gdLst/>
            <a:ahLst/>
            <a:cxnLst/>
            <a:rect l="l" t="t" r="r" b="b"/>
            <a:pathLst>
              <a:path h="854446">
                <a:moveTo>
                  <a:pt x="0" y="854446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943188" y="1750469"/>
            <a:ext cx="44810" cy="854446"/>
          </a:xfrm>
          <a:custGeom>
            <a:avLst/>
            <a:gdLst/>
            <a:ahLst/>
            <a:cxnLst/>
            <a:rect l="l" t="t" r="r" b="b"/>
            <a:pathLst>
              <a:path w="44810" h="854446">
                <a:moveTo>
                  <a:pt x="44810" y="854446"/>
                </a:moveTo>
                <a:lnTo>
                  <a:pt x="0" y="854446"/>
                </a:lnTo>
                <a:lnTo>
                  <a:pt x="0" y="0"/>
                </a:lnTo>
                <a:lnTo>
                  <a:pt x="44810" y="0"/>
                </a:lnTo>
                <a:lnTo>
                  <a:pt x="44810" y="854446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619614" y="795747"/>
            <a:ext cx="0" cy="954983"/>
          </a:xfrm>
          <a:custGeom>
            <a:avLst/>
            <a:gdLst/>
            <a:ahLst/>
            <a:cxnLst/>
            <a:rect l="l" t="t" r="r" b="b"/>
            <a:pathLst>
              <a:path h="954983">
                <a:moveTo>
                  <a:pt x="0" y="954983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597209" y="795747"/>
            <a:ext cx="44810" cy="954983"/>
          </a:xfrm>
          <a:custGeom>
            <a:avLst/>
            <a:gdLst/>
            <a:ahLst/>
            <a:cxnLst/>
            <a:rect l="l" t="t" r="r" b="b"/>
            <a:pathLst>
              <a:path w="44810" h="954983">
                <a:moveTo>
                  <a:pt x="44810" y="954983"/>
                </a:moveTo>
                <a:lnTo>
                  <a:pt x="0" y="954983"/>
                </a:lnTo>
                <a:lnTo>
                  <a:pt x="0" y="0"/>
                </a:lnTo>
                <a:lnTo>
                  <a:pt x="44810" y="0"/>
                </a:lnTo>
                <a:lnTo>
                  <a:pt x="44810" y="954983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965593" y="896016"/>
            <a:ext cx="0" cy="854453"/>
          </a:xfrm>
          <a:custGeom>
            <a:avLst/>
            <a:gdLst/>
            <a:ahLst/>
            <a:cxnLst/>
            <a:rect l="l" t="t" r="r" b="b"/>
            <a:pathLst>
              <a:path h="854453">
                <a:moveTo>
                  <a:pt x="0" y="854453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943188" y="896016"/>
            <a:ext cx="44810" cy="854453"/>
          </a:xfrm>
          <a:custGeom>
            <a:avLst/>
            <a:gdLst/>
            <a:ahLst/>
            <a:cxnLst/>
            <a:rect l="l" t="t" r="r" b="b"/>
            <a:pathLst>
              <a:path w="44810" h="854453">
                <a:moveTo>
                  <a:pt x="44810" y="854453"/>
                </a:moveTo>
                <a:lnTo>
                  <a:pt x="0" y="854453"/>
                </a:lnTo>
                <a:lnTo>
                  <a:pt x="0" y="0"/>
                </a:lnTo>
                <a:lnTo>
                  <a:pt x="44810" y="0"/>
                </a:lnTo>
                <a:lnTo>
                  <a:pt x="44810" y="854453"/>
                </a:lnTo>
                <a:close/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619614" y="303202"/>
            <a:ext cx="0" cy="492536"/>
          </a:xfrm>
          <a:custGeom>
            <a:avLst/>
            <a:gdLst/>
            <a:ahLst/>
            <a:cxnLst/>
            <a:rect l="l" t="t" r="r" b="b"/>
            <a:pathLst>
              <a:path h="492536">
                <a:moveTo>
                  <a:pt x="0" y="492536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597209" y="303202"/>
            <a:ext cx="44810" cy="492536"/>
          </a:xfrm>
          <a:custGeom>
            <a:avLst/>
            <a:gdLst/>
            <a:ahLst/>
            <a:cxnLst/>
            <a:rect l="l" t="t" r="r" b="b"/>
            <a:pathLst>
              <a:path w="44810" h="492536">
                <a:moveTo>
                  <a:pt x="44810" y="0"/>
                </a:moveTo>
                <a:lnTo>
                  <a:pt x="0" y="0"/>
                </a:lnTo>
                <a:lnTo>
                  <a:pt x="0" y="492536"/>
                </a:lnTo>
                <a:lnTo>
                  <a:pt x="44810" y="492536"/>
                </a:lnTo>
                <a:lnTo>
                  <a:pt x="44810" y="0"/>
                </a:lnTo>
                <a:close/>
              </a:path>
            </a:pathLst>
          </a:custGeom>
          <a:ln w="68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965593" y="429878"/>
            <a:ext cx="0" cy="466137"/>
          </a:xfrm>
          <a:custGeom>
            <a:avLst/>
            <a:gdLst/>
            <a:ahLst/>
            <a:cxnLst/>
            <a:rect l="l" t="t" r="r" b="b"/>
            <a:pathLst>
              <a:path h="466137">
                <a:moveTo>
                  <a:pt x="0" y="466137"/>
                </a:moveTo>
                <a:lnTo>
                  <a:pt x="0" y="0"/>
                </a:lnTo>
              </a:path>
            </a:pathLst>
          </a:custGeom>
          <a:ln w="460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43188" y="429878"/>
            <a:ext cx="44810" cy="466137"/>
          </a:xfrm>
          <a:custGeom>
            <a:avLst/>
            <a:gdLst/>
            <a:ahLst/>
            <a:cxnLst/>
            <a:rect l="l" t="t" r="r" b="b"/>
            <a:pathLst>
              <a:path w="44810" h="466137">
                <a:moveTo>
                  <a:pt x="44810" y="0"/>
                </a:moveTo>
                <a:lnTo>
                  <a:pt x="0" y="0"/>
                </a:lnTo>
                <a:lnTo>
                  <a:pt x="0" y="466137"/>
                </a:lnTo>
                <a:lnTo>
                  <a:pt x="44810" y="466137"/>
                </a:lnTo>
                <a:lnTo>
                  <a:pt x="44810" y="0"/>
                </a:lnTo>
                <a:close/>
              </a:path>
            </a:pathLst>
          </a:custGeom>
          <a:ln w="685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642021" y="2551197"/>
            <a:ext cx="323917" cy="104185"/>
          </a:xfrm>
          <a:custGeom>
            <a:avLst/>
            <a:gdLst/>
            <a:ahLst/>
            <a:cxnLst/>
            <a:rect l="l" t="t" r="r" b="b"/>
            <a:pathLst>
              <a:path w="323917" h="104185">
                <a:moveTo>
                  <a:pt x="323917" y="0"/>
                </a:moveTo>
                <a:lnTo>
                  <a:pt x="323917" y="19876"/>
                </a:lnTo>
                <a:lnTo>
                  <a:pt x="0" y="104185"/>
                </a:lnTo>
                <a:lnTo>
                  <a:pt x="0" y="81999"/>
                </a:lnTo>
                <a:lnTo>
                  <a:pt x="32391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642021" y="2551197"/>
            <a:ext cx="323917" cy="104185"/>
          </a:xfrm>
          <a:custGeom>
            <a:avLst/>
            <a:gdLst/>
            <a:ahLst/>
            <a:cxnLst/>
            <a:rect l="l" t="t" r="r" b="b"/>
            <a:pathLst>
              <a:path w="323917" h="104185">
                <a:moveTo>
                  <a:pt x="323917" y="0"/>
                </a:moveTo>
                <a:lnTo>
                  <a:pt x="0" y="81999"/>
                </a:lnTo>
                <a:lnTo>
                  <a:pt x="0" y="104185"/>
                </a:lnTo>
                <a:lnTo>
                  <a:pt x="323917" y="19876"/>
                </a:lnTo>
                <a:lnTo>
                  <a:pt x="323917" y="0"/>
                </a:lnTo>
                <a:close/>
              </a:path>
            </a:pathLst>
          </a:custGeom>
          <a:ln w="70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642021" y="2443305"/>
            <a:ext cx="323917" cy="93000"/>
          </a:xfrm>
          <a:custGeom>
            <a:avLst/>
            <a:gdLst/>
            <a:ahLst/>
            <a:cxnLst/>
            <a:rect l="l" t="t" r="r" b="b"/>
            <a:pathLst>
              <a:path w="323917" h="93000">
                <a:moveTo>
                  <a:pt x="323917" y="19876"/>
                </a:moveTo>
                <a:lnTo>
                  <a:pt x="0" y="93000"/>
                </a:lnTo>
                <a:lnTo>
                  <a:pt x="0" y="70814"/>
                </a:lnTo>
                <a:lnTo>
                  <a:pt x="323917" y="0"/>
                </a:lnTo>
                <a:lnTo>
                  <a:pt x="323917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642021" y="2443305"/>
            <a:ext cx="323917" cy="93000"/>
          </a:xfrm>
          <a:custGeom>
            <a:avLst/>
            <a:gdLst/>
            <a:ahLst/>
            <a:cxnLst/>
            <a:rect l="l" t="t" r="r" b="b"/>
            <a:pathLst>
              <a:path w="323917" h="93000">
                <a:moveTo>
                  <a:pt x="323917" y="19876"/>
                </a:moveTo>
                <a:lnTo>
                  <a:pt x="323917" y="0"/>
                </a:lnTo>
                <a:lnTo>
                  <a:pt x="0" y="70814"/>
                </a:lnTo>
                <a:lnTo>
                  <a:pt x="0" y="93000"/>
                </a:lnTo>
                <a:lnTo>
                  <a:pt x="323917" y="19876"/>
                </a:lnTo>
                <a:close/>
              </a:path>
            </a:pathLst>
          </a:custGeom>
          <a:ln w="7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642021" y="2335422"/>
            <a:ext cx="323917" cy="81808"/>
          </a:xfrm>
          <a:custGeom>
            <a:avLst/>
            <a:gdLst/>
            <a:ahLst/>
            <a:cxnLst/>
            <a:rect l="l" t="t" r="r" b="b"/>
            <a:pathLst>
              <a:path w="323917" h="81808">
                <a:moveTo>
                  <a:pt x="323917" y="19869"/>
                </a:moveTo>
                <a:lnTo>
                  <a:pt x="0" y="81808"/>
                </a:lnTo>
                <a:lnTo>
                  <a:pt x="0" y="59615"/>
                </a:lnTo>
                <a:lnTo>
                  <a:pt x="323917" y="0"/>
                </a:lnTo>
                <a:lnTo>
                  <a:pt x="323917" y="19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642021" y="2335422"/>
            <a:ext cx="323917" cy="81808"/>
          </a:xfrm>
          <a:custGeom>
            <a:avLst/>
            <a:gdLst/>
            <a:ahLst/>
            <a:cxnLst/>
            <a:rect l="l" t="t" r="r" b="b"/>
            <a:pathLst>
              <a:path w="323917" h="81808">
                <a:moveTo>
                  <a:pt x="323917" y="19869"/>
                </a:moveTo>
                <a:lnTo>
                  <a:pt x="323917" y="0"/>
                </a:lnTo>
                <a:lnTo>
                  <a:pt x="0" y="59615"/>
                </a:lnTo>
                <a:lnTo>
                  <a:pt x="0" y="81808"/>
                </a:lnTo>
                <a:lnTo>
                  <a:pt x="323917" y="19869"/>
                </a:lnTo>
                <a:close/>
              </a:path>
            </a:pathLst>
          </a:custGeom>
          <a:ln w="7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642021" y="2227532"/>
            <a:ext cx="323917" cy="70631"/>
          </a:xfrm>
          <a:custGeom>
            <a:avLst/>
            <a:gdLst/>
            <a:ahLst/>
            <a:cxnLst/>
            <a:rect l="l" t="t" r="r" b="b"/>
            <a:pathLst>
              <a:path w="323917" h="70631">
                <a:moveTo>
                  <a:pt x="323917" y="19876"/>
                </a:moveTo>
                <a:lnTo>
                  <a:pt x="0" y="70631"/>
                </a:lnTo>
                <a:lnTo>
                  <a:pt x="0" y="48437"/>
                </a:lnTo>
                <a:lnTo>
                  <a:pt x="323917" y="0"/>
                </a:lnTo>
                <a:lnTo>
                  <a:pt x="323917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642021" y="2227532"/>
            <a:ext cx="323917" cy="70631"/>
          </a:xfrm>
          <a:custGeom>
            <a:avLst/>
            <a:gdLst/>
            <a:ahLst/>
            <a:cxnLst/>
            <a:rect l="l" t="t" r="r" b="b"/>
            <a:pathLst>
              <a:path w="323917" h="70631">
                <a:moveTo>
                  <a:pt x="323917" y="19876"/>
                </a:moveTo>
                <a:lnTo>
                  <a:pt x="323917" y="0"/>
                </a:lnTo>
                <a:lnTo>
                  <a:pt x="0" y="48437"/>
                </a:lnTo>
                <a:lnTo>
                  <a:pt x="0" y="70631"/>
                </a:lnTo>
                <a:lnTo>
                  <a:pt x="323917" y="19876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642021" y="2119648"/>
            <a:ext cx="323917" cy="59432"/>
          </a:xfrm>
          <a:custGeom>
            <a:avLst/>
            <a:gdLst/>
            <a:ahLst/>
            <a:cxnLst/>
            <a:rect l="l" t="t" r="r" b="b"/>
            <a:pathLst>
              <a:path w="323917" h="59432">
                <a:moveTo>
                  <a:pt x="323917" y="19869"/>
                </a:moveTo>
                <a:lnTo>
                  <a:pt x="0" y="59432"/>
                </a:lnTo>
                <a:lnTo>
                  <a:pt x="0" y="37245"/>
                </a:lnTo>
                <a:lnTo>
                  <a:pt x="323917" y="0"/>
                </a:lnTo>
                <a:lnTo>
                  <a:pt x="323917" y="19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642021" y="2119648"/>
            <a:ext cx="323917" cy="59432"/>
          </a:xfrm>
          <a:custGeom>
            <a:avLst/>
            <a:gdLst/>
            <a:ahLst/>
            <a:cxnLst/>
            <a:rect l="l" t="t" r="r" b="b"/>
            <a:pathLst>
              <a:path w="323917" h="59432">
                <a:moveTo>
                  <a:pt x="323917" y="19869"/>
                </a:moveTo>
                <a:lnTo>
                  <a:pt x="323917" y="0"/>
                </a:lnTo>
                <a:lnTo>
                  <a:pt x="0" y="37245"/>
                </a:lnTo>
                <a:lnTo>
                  <a:pt x="0" y="59432"/>
                </a:lnTo>
                <a:lnTo>
                  <a:pt x="323917" y="19869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42021" y="2011750"/>
            <a:ext cx="323917" cy="48254"/>
          </a:xfrm>
          <a:custGeom>
            <a:avLst/>
            <a:gdLst/>
            <a:ahLst/>
            <a:cxnLst/>
            <a:rect l="l" t="t" r="r" b="b"/>
            <a:pathLst>
              <a:path w="323917" h="48254">
                <a:moveTo>
                  <a:pt x="323917" y="19876"/>
                </a:moveTo>
                <a:lnTo>
                  <a:pt x="0" y="48254"/>
                </a:lnTo>
                <a:lnTo>
                  <a:pt x="0" y="26067"/>
                </a:lnTo>
                <a:lnTo>
                  <a:pt x="323917" y="0"/>
                </a:lnTo>
                <a:lnTo>
                  <a:pt x="323917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42021" y="2011750"/>
            <a:ext cx="323917" cy="48254"/>
          </a:xfrm>
          <a:custGeom>
            <a:avLst/>
            <a:gdLst/>
            <a:ahLst/>
            <a:cxnLst/>
            <a:rect l="l" t="t" r="r" b="b"/>
            <a:pathLst>
              <a:path w="323917" h="48254">
                <a:moveTo>
                  <a:pt x="323917" y="19876"/>
                </a:moveTo>
                <a:lnTo>
                  <a:pt x="323917" y="0"/>
                </a:lnTo>
                <a:lnTo>
                  <a:pt x="0" y="26067"/>
                </a:lnTo>
                <a:lnTo>
                  <a:pt x="0" y="48254"/>
                </a:lnTo>
                <a:lnTo>
                  <a:pt x="323917" y="19876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42021" y="1903501"/>
            <a:ext cx="323917" cy="37062"/>
          </a:xfrm>
          <a:custGeom>
            <a:avLst/>
            <a:gdLst/>
            <a:ahLst/>
            <a:cxnLst/>
            <a:rect l="l" t="t" r="r" b="b"/>
            <a:pathLst>
              <a:path w="323917" h="37062">
                <a:moveTo>
                  <a:pt x="323917" y="19876"/>
                </a:moveTo>
                <a:lnTo>
                  <a:pt x="0" y="37062"/>
                </a:lnTo>
                <a:lnTo>
                  <a:pt x="0" y="14875"/>
                </a:lnTo>
                <a:lnTo>
                  <a:pt x="323917" y="0"/>
                </a:lnTo>
                <a:lnTo>
                  <a:pt x="323917" y="198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42021" y="1903501"/>
            <a:ext cx="323917" cy="37062"/>
          </a:xfrm>
          <a:custGeom>
            <a:avLst/>
            <a:gdLst/>
            <a:ahLst/>
            <a:cxnLst/>
            <a:rect l="l" t="t" r="r" b="b"/>
            <a:pathLst>
              <a:path w="323917" h="37062">
                <a:moveTo>
                  <a:pt x="323917" y="19876"/>
                </a:moveTo>
                <a:lnTo>
                  <a:pt x="323917" y="0"/>
                </a:lnTo>
                <a:lnTo>
                  <a:pt x="0" y="14875"/>
                </a:lnTo>
                <a:lnTo>
                  <a:pt x="0" y="37062"/>
                </a:lnTo>
                <a:lnTo>
                  <a:pt x="323917" y="19876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42021" y="1795554"/>
            <a:ext cx="323917" cy="25870"/>
          </a:xfrm>
          <a:custGeom>
            <a:avLst/>
            <a:gdLst/>
            <a:ahLst/>
            <a:cxnLst/>
            <a:rect l="l" t="t" r="r" b="b"/>
            <a:pathLst>
              <a:path w="323917" h="25870">
                <a:moveTo>
                  <a:pt x="323917" y="19869"/>
                </a:moveTo>
                <a:lnTo>
                  <a:pt x="0" y="25870"/>
                </a:lnTo>
                <a:lnTo>
                  <a:pt x="0" y="3683"/>
                </a:lnTo>
                <a:lnTo>
                  <a:pt x="323917" y="0"/>
                </a:lnTo>
                <a:lnTo>
                  <a:pt x="323917" y="19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642021" y="1795554"/>
            <a:ext cx="323917" cy="25870"/>
          </a:xfrm>
          <a:custGeom>
            <a:avLst/>
            <a:gdLst/>
            <a:ahLst/>
            <a:cxnLst/>
            <a:rect l="l" t="t" r="r" b="b"/>
            <a:pathLst>
              <a:path w="323917" h="25870">
                <a:moveTo>
                  <a:pt x="323917" y="19869"/>
                </a:moveTo>
                <a:lnTo>
                  <a:pt x="323917" y="0"/>
                </a:lnTo>
                <a:lnTo>
                  <a:pt x="0" y="3683"/>
                </a:lnTo>
                <a:lnTo>
                  <a:pt x="0" y="25870"/>
                </a:lnTo>
                <a:lnTo>
                  <a:pt x="323917" y="19869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42021" y="1681261"/>
            <a:ext cx="323917" cy="27370"/>
          </a:xfrm>
          <a:custGeom>
            <a:avLst/>
            <a:gdLst/>
            <a:ahLst/>
            <a:cxnLst/>
            <a:rect l="l" t="t" r="r" b="b"/>
            <a:pathLst>
              <a:path w="323917" h="27370">
                <a:moveTo>
                  <a:pt x="323917" y="27370"/>
                </a:moveTo>
                <a:lnTo>
                  <a:pt x="0" y="22186"/>
                </a:lnTo>
                <a:lnTo>
                  <a:pt x="0" y="0"/>
                </a:lnTo>
                <a:lnTo>
                  <a:pt x="323917" y="7501"/>
                </a:lnTo>
                <a:lnTo>
                  <a:pt x="323917" y="273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642021" y="1681261"/>
            <a:ext cx="323917" cy="27370"/>
          </a:xfrm>
          <a:custGeom>
            <a:avLst/>
            <a:gdLst/>
            <a:ahLst/>
            <a:cxnLst/>
            <a:rect l="l" t="t" r="r" b="b"/>
            <a:pathLst>
              <a:path w="323917" h="27370">
                <a:moveTo>
                  <a:pt x="323917" y="27370"/>
                </a:moveTo>
                <a:lnTo>
                  <a:pt x="323917" y="7501"/>
                </a:lnTo>
                <a:lnTo>
                  <a:pt x="0" y="0"/>
                </a:lnTo>
                <a:lnTo>
                  <a:pt x="0" y="22186"/>
                </a:lnTo>
                <a:lnTo>
                  <a:pt x="323917" y="27370"/>
                </a:lnTo>
                <a:close/>
              </a:path>
            </a:pathLst>
          </a:custGeom>
          <a:ln w="704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642021" y="1562122"/>
            <a:ext cx="323917" cy="38562"/>
          </a:xfrm>
          <a:custGeom>
            <a:avLst/>
            <a:gdLst/>
            <a:ahLst/>
            <a:cxnLst/>
            <a:rect l="l" t="t" r="r" b="b"/>
            <a:pathLst>
              <a:path w="323917" h="38562">
                <a:moveTo>
                  <a:pt x="323917" y="38562"/>
                </a:moveTo>
                <a:lnTo>
                  <a:pt x="0" y="22186"/>
                </a:lnTo>
                <a:lnTo>
                  <a:pt x="0" y="0"/>
                </a:lnTo>
                <a:lnTo>
                  <a:pt x="323917" y="18686"/>
                </a:lnTo>
                <a:lnTo>
                  <a:pt x="323917" y="385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42021" y="1562122"/>
            <a:ext cx="323917" cy="38562"/>
          </a:xfrm>
          <a:custGeom>
            <a:avLst/>
            <a:gdLst/>
            <a:ahLst/>
            <a:cxnLst/>
            <a:rect l="l" t="t" r="r" b="b"/>
            <a:pathLst>
              <a:path w="323917" h="38562">
                <a:moveTo>
                  <a:pt x="323917" y="38562"/>
                </a:moveTo>
                <a:lnTo>
                  <a:pt x="323917" y="18686"/>
                </a:lnTo>
                <a:lnTo>
                  <a:pt x="0" y="0"/>
                </a:lnTo>
                <a:lnTo>
                  <a:pt x="0" y="22186"/>
                </a:lnTo>
                <a:lnTo>
                  <a:pt x="323917" y="38562"/>
                </a:lnTo>
                <a:close/>
              </a:path>
            </a:pathLst>
          </a:custGeom>
          <a:ln w="70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642021" y="1442992"/>
            <a:ext cx="323917" cy="49747"/>
          </a:xfrm>
          <a:custGeom>
            <a:avLst/>
            <a:gdLst/>
            <a:ahLst/>
            <a:cxnLst/>
            <a:rect l="l" t="t" r="r" b="b"/>
            <a:pathLst>
              <a:path w="323917" h="49747">
                <a:moveTo>
                  <a:pt x="323917" y="49747"/>
                </a:moveTo>
                <a:lnTo>
                  <a:pt x="0" y="22186"/>
                </a:lnTo>
                <a:lnTo>
                  <a:pt x="0" y="0"/>
                </a:lnTo>
                <a:lnTo>
                  <a:pt x="323917" y="29870"/>
                </a:lnTo>
                <a:lnTo>
                  <a:pt x="323917" y="497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642021" y="1442992"/>
            <a:ext cx="323917" cy="49747"/>
          </a:xfrm>
          <a:custGeom>
            <a:avLst/>
            <a:gdLst/>
            <a:ahLst/>
            <a:cxnLst/>
            <a:rect l="l" t="t" r="r" b="b"/>
            <a:pathLst>
              <a:path w="323917" h="49747">
                <a:moveTo>
                  <a:pt x="323917" y="49747"/>
                </a:moveTo>
                <a:lnTo>
                  <a:pt x="323917" y="29870"/>
                </a:lnTo>
                <a:lnTo>
                  <a:pt x="0" y="0"/>
                </a:lnTo>
                <a:lnTo>
                  <a:pt x="0" y="22186"/>
                </a:lnTo>
                <a:lnTo>
                  <a:pt x="323917" y="49747"/>
                </a:lnTo>
                <a:close/>
              </a:path>
            </a:pathLst>
          </a:custGeom>
          <a:ln w="70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642021" y="1323845"/>
            <a:ext cx="323917" cy="60946"/>
          </a:xfrm>
          <a:custGeom>
            <a:avLst/>
            <a:gdLst/>
            <a:ahLst/>
            <a:cxnLst/>
            <a:rect l="l" t="t" r="r" b="b"/>
            <a:pathLst>
              <a:path w="323917" h="60946">
                <a:moveTo>
                  <a:pt x="323917" y="60946"/>
                </a:moveTo>
                <a:lnTo>
                  <a:pt x="0" y="22200"/>
                </a:lnTo>
                <a:lnTo>
                  <a:pt x="0" y="0"/>
                </a:lnTo>
                <a:lnTo>
                  <a:pt x="323917" y="41069"/>
                </a:lnTo>
                <a:lnTo>
                  <a:pt x="323917" y="609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642021" y="1323845"/>
            <a:ext cx="323917" cy="60946"/>
          </a:xfrm>
          <a:custGeom>
            <a:avLst/>
            <a:gdLst/>
            <a:ahLst/>
            <a:cxnLst/>
            <a:rect l="l" t="t" r="r" b="b"/>
            <a:pathLst>
              <a:path w="323917" h="60946">
                <a:moveTo>
                  <a:pt x="323917" y="60946"/>
                </a:moveTo>
                <a:lnTo>
                  <a:pt x="323917" y="41069"/>
                </a:lnTo>
                <a:lnTo>
                  <a:pt x="0" y="0"/>
                </a:lnTo>
                <a:lnTo>
                  <a:pt x="0" y="22200"/>
                </a:lnTo>
                <a:lnTo>
                  <a:pt x="323917" y="60946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642021" y="1204713"/>
            <a:ext cx="323917" cy="72124"/>
          </a:xfrm>
          <a:custGeom>
            <a:avLst/>
            <a:gdLst/>
            <a:ahLst/>
            <a:cxnLst/>
            <a:rect l="l" t="t" r="r" b="b"/>
            <a:pathLst>
              <a:path w="323917" h="72124">
                <a:moveTo>
                  <a:pt x="323917" y="72124"/>
                </a:moveTo>
                <a:lnTo>
                  <a:pt x="0" y="22193"/>
                </a:lnTo>
                <a:lnTo>
                  <a:pt x="0" y="0"/>
                </a:lnTo>
                <a:lnTo>
                  <a:pt x="323917" y="52247"/>
                </a:lnTo>
                <a:lnTo>
                  <a:pt x="323917" y="721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642021" y="1204713"/>
            <a:ext cx="323917" cy="72124"/>
          </a:xfrm>
          <a:custGeom>
            <a:avLst/>
            <a:gdLst/>
            <a:ahLst/>
            <a:cxnLst/>
            <a:rect l="l" t="t" r="r" b="b"/>
            <a:pathLst>
              <a:path w="323917" h="72124">
                <a:moveTo>
                  <a:pt x="323917" y="72124"/>
                </a:moveTo>
                <a:lnTo>
                  <a:pt x="323917" y="52247"/>
                </a:lnTo>
                <a:lnTo>
                  <a:pt x="0" y="0"/>
                </a:lnTo>
                <a:lnTo>
                  <a:pt x="0" y="22193"/>
                </a:lnTo>
                <a:lnTo>
                  <a:pt x="323917" y="72124"/>
                </a:lnTo>
                <a:close/>
              </a:path>
            </a:pathLst>
          </a:custGeom>
          <a:ln w="70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642021" y="1085575"/>
            <a:ext cx="323917" cy="83309"/>
          </a:xfrm>
          <a:custGeom>
            <a:avLst/>
            <a:gdLst/>
            <a:ahLst/>
            <a:cxnLst/>
            <a:rect l="l" t="t" r="r" b="b"/>
            <a:pathLst>
              <a:path w="323917" h="83309">
                <a:moveTo>
                  <a:pt x="323917" y="83309"/>
                </a:moveTo>
                <a:lnTo>
                  <a:pt x="0" y="22193"/>
                </a:lnTo>
                <a:lnTo>
                  <a:pt x="0" y="0"/>
                </a:lnTo>
                <a:lnTo>
                  <a:pt x="323917" y="63439"/>
                </a:lnTo>
                <a:lnTo>
                  <a:pt x="323917" y="833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642021" y="1085575"/>
            <a:ext cx="323917" cy="83309"/>
          </a:xfrm>
          <a:custGeom>
            <a:avLst/>
            <a:gdLst/>
            <a:ahLst/>
            <a:cxnLst/>
            <a:rect l="l" t="t" r="r" b="b"/>
            <a:pathLst>
              <a:path w="323917" h="83309">
                <a:moveTo>
                  <a:pt x="323917" y="83309"/>
                </a:moveTo>
                <a:lnTo>
                  <a:pt x="323917" y="63439"/>
                </a:lnTo>
                <a:lnTo>
                  <a:pt x="0" y="0"/>
                </a:lnTo>
                <a:lnTo>
                  <a:pt x="0" y="22193"/>
                </a:lnTo>
                <a:lnTo>
                  <a:pt x="323917" y="83309"/>
                </a:lnTo>
                <a:close/>
              </a:path>
            </a:pathLst>
          </a:custGeom>
          <a:ln w="7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642021" y="966134"/>
            <a:ext cx="323917" cy="94501"/>
          </a:xfrm>
          <a:custGeom>
            <a:avLst/>
            <a:gdLst/>
            <a:ahLst/>
            <a:cxnLst/>
            <a:rect l="l" t="t" r="r" b="b"/>
            <a:pathLst>
              <a:path w="323917" h="94501">
                <a:moveTo>
                  <a:pt x="323917" y="94501"/>
                </a:moveTo>
                <a:lnTo>
                  <a:pt x="0" y="22193"/>
                </a:lnTo>
                <a:lnTo>
                  <a:pt x="0" y="0"/>
                </a:lnTo>
                <a:lnTo>
                  <a:pt x="323917" y="74624"/>
                </a:lnTo>
                <a:lnTo>
                  <a:pt x="323917" y="945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642021" y="966134"/>
            <a:ext cx="323917" cy="94501"/>
          </a:xfrm>
          <a:custGeom>
            <a:avLst/>
            <a:gdLst/>
            <a:ahLst/>
            <a:cxnLst/>
            <a:rect l="l" t="t" r="r" b="b"/>
            <a:pathLst>
              <a:path w="323917" h="94501">
                <a:moveTo>
                  <a:pt x="323917" y="94501"/>
                </a:moveTo>
                <a:lnTo>
                  <a:pt x="323917" y="74624"/>
                </a:lnTo>
                <a:lnTo>
                  <a:pt x="0" y="0"/>
                </a:lnTo>
                <a:lnTo>
                  <a:pt x="0" y="22193"/>
                </a:lnTo>
                <a:lnTo>
                  <a:pt x="323917" y="94501"/>
                </a:lnTo>
                <a:close/>
              </a:path>
            </a:pathLst>
          </a:custGeom>
          <a:ln w="702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642021" y="847065"/>
            <a:ext cx="323917" cy="105685"/>
          </a:xfrm>
          <a:custGeom>
            <a:avLst/>
            <a:gdLst/>
            <a:ahLst/>
            <a:cxnLst/>
            <a:rect l="l" t="t" r="r" b="b"/>
            <a:pathLst>
              <a:path w="323917" h="105685">
                <a:moveTo>
                  <a:pt x="323917" y="105685"/>
                </a:moveTo>
                <a:lnTo>
                  <a:pt x="0" y="22193"/>
                </a:lnTo>
                <a:lnTo>
                  <a:pt x="0" y="0"/>
                </a:lnTo>
                <a:lnTo>
                  <a:pt x="323917" y="85809"/>
                </a:lnTo>
                <a:lnTo>
                  <a:pt x="323917" y="1056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642021" y="847065"/>
            <a:ext cx="323917" cy="105685"/>
          </a:xfrm>
          <a:custGeom>
            <a:avLst/>
            <a:gdLst/>
            <a:ahLst/>
            <a:cxnLst/>
            <a:rect l="l" t="t" r="r" b="b"/>
            <a:pathLst>
              <a:path w="323917" h="105685">
                <a:moveTo>
                  <a:pt x="323917" y="105685"/>
                </a:moveTo>
                <a:lnTo>
                  <a:pt x="323917" y="85809"/>
                </a:lnTo>
                <a:lnTo>
                  <a:pt x="0" y="0"/>
                </a:lnTo>
                <a:lnTo>
                  <a:pt x="0" y="22193"/>
                </a:lnTo>
                <a:lnTo>
                  <a:pt x="323917" y="105685"/>
                </a:lnTo>
                <a:close/>
              </a:path>
            </a:pathLst>
          </a:custGeom>
          <a:ln w="702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642021" y="727986"/>
            <a:ext cx="323917" cy="116870"/>
          </a:xfrm>
          <a:custGeom>
            <a:avLst/>
            <a:gdLst/>
            <a:ahLst/>
            <a:cxnLst/>
            <a:rect l="l" t="t" r="r" b="b"/>
            <a:pathLst>
              <a:path w="323917" h="116870">
                <a:moveTo>
                  <a:pt x="323917" y="116870"/>
                </a:moveTo>
                <a:lnTo>
                  <a:pt x="0" y="22193"/>
                </a:lnTo>
                <a:lnTo>
                  <a:pt x="0" y="0"/>
                </a:lnTo>
                <a:lnTo>
                  <a:pt x="323917" y="96994"/>
                </a:lnTo>
                <a:lnTo>
                  <a:pt x="323917" y="11687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642021" y="727986"/>
            <a:ext cx="323917" cy="116870"/>
          </a:xfrm>
          <a:custGeom>
            <a:avLst/>
            <a:gdLst/>
            <a:ahLst/>
            <a:cxnLst/>
            <a:rect l="l" t="t" r="r" b="b"/>
            <a:pathLst>
              <a:path w="323917" h="116870">
                <a:moveTo>
                  <a:pt x="323917" y="116870"/>
                </a:moveTo>
                <a:lnTo>
                  <a:pt x="323917" y="96994"/>
                </a:lnTo>
                <a:lnTo>
                  <a:pt x="0" y="0"/>
                </a:lnTo>
                <a:lnTo>
                  <a:pt x="0" y="22193"/>
                </a:lnTo>
                <a:lnTo>
                  <a:pt x="323917" y="116870"/>
                </a:lnTo>
                <a:close/>
              </a:path>
            </a:pathLst>
          </a:custGeom>
          <a:ln w="70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642021" y="608908"/>
            <a:ext cx="323917" cy="128062"/>
          </a:xfrm>
          <a:custGeom>
            <a:avLst/>
            <a:gdLst/>
            <a:ahLst/>
            <a:cxnLst/>
            <a:rect l="l" t="t" r="r" b="b"/>
            <a:pathLst>
              <a:path w="323917" h="128062">
                <a:moveTo>
                  <a:pt x="323917" y="128062"/>
                </a:moveTo>
                <a:lnTo>
                  <a:pt x="0" y="22193"/>
                </a:lnTo>
                <a:lnTo>
                  <a:pt x="0" y="0"/>
                </a:lnTo>
                <a:lnTo>
                  <a:pt x="323917" y="108186"/>
                </a:lnTo>
                <a:lnTo>
                  <a:pt x="323917" y="1280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642021" y="608908"/>
            <a:ext cx="323917" cy="128062"/>
          </a:xfrm>
          <a:custGeom>
            <a:avLst/>
            <a:gdLst/>
            <a:ahLst/>
            <a:cxnLst/>
            <a:rect l="l" t="t" r="r" b="b"/>
            <a:pathLst>
              <a:path w="323917" h="128062">
                <a:moveTo>
                  <a:pt x="323917" y="128062"/>
                </a:moveTo>
                <a:lnTo>
                  <a:pt x="323917" y="108186"/>
                </a:lnTo>
                <a:lnTo>
                  <a:pt x="0" y="0"/>
                </a:lnTo>
                <a:lnTo>
                  <a:pt x="0" y="22193"/>
                </a:lnTo>
                <a:lnTo>
                  <a:pt x="323917" y="128062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642021" y="489835"/>
            <a:ext cx="323917" cy="139247"/>
          </a:xfrm>
          <a:custGeom>
            <a:avLst/>
            <a:gdLst/>
            <a:ahLst/>
            <a:cxnLst/>
            <a:rect l="l" t="t" r="r" b="b"/>
            <a:pathLst>
              <a:path w="323917" h="139247">
                <a:moveTo>
                  <a:pt x="323917" y="139247"/>
                </a:moveTo>
                <a:lnTo>
                  <a:pt x="0" y="22193"/>
                </a:lnTo>
                <a:lnTo>
                  <a:pt x="0" y="0"/>
                </a:lnTo>
                <a:lnTo>
                  <a:pt x="323917" y="119371"/>
                </a:lnTo>
                <a:lnTo>
                  <a:pt x="323917" y="1392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642021" y="489835"/>
            <a:ext cx="323917" cy="139247"/>
          </a:xfrm>
          <a:custGeom>
            <a:avLst/>
            <a:gdLst/>
            <a:ahLst/>
            <a:cxnLst/>
            <a:rect l="l" t="t" r="r" b="b"/>
            <a:pathLst>
              <a:path w="323917" h="139247">
                <a:moveTo>
                  <a:pt x="323917" y="139247"/>
                </a:moveTo>
                <a:lnTo>
                  <a:pt x="323917" y="119371"/>
                </a:lnTo>
                <a:lnTo>
                  <a:pt x="0" y="0"/>
                </a:lnTo>
                <a:lnTo>
                  <a:pt x="0" y="22193"/>
                </a:lnTo>
                <a:lnTo>
                  <a:pt x="323917" y="139247"/>
                </a:lnTo>
                <a:close/>
              </a:path>
            </a:pathLst>
          </a:custGeom>
          <a:ln w="701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642021" y="370761"/>
            <a:ext cx="323917" cy="150432"/>
          </a:xfrm>
          <a:custGeom>
            <a:avLst/>
            <a:gdLst/>
            <a:ahLst/>
            <a:cxnLst/>
            <a:rect l="l" t="t" r="r" b="b"/>
            <a:pathLst>
              <a:path w="323917" h="150432">
                <a:moveTo>
                  <a:pt x="323917" y="130556"/>
                </a:moveTo>
                <a:lnTo>
                  <a:pt x="323917" y="150432"/>
                </a:lnTo>
                <a:lnTo>
                  <a:pt x="0" y="22193"/>
                </a:lnTo>
                <a:lnTo>
                  <a:pt x="0" y="0"/>
                </a:lnTo>
                <a:lnTo>
                  <a:pt x="323917" y="1305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642021" y="370761"/>
            <a:ext cx="323917" cy="150432"/>
          </a:xfrm>
          <a:custGeom>
            <a:avLst/>
            <a:gdLst/>
            <a:ahLst/>
            <a:cxnLst/>
            <a:rect l="l" t="t" r="r" b="b"/>
            <a:pathLst>
              <a:path w="323917" h="150432">
                <a:moveTo>
                  <a:pt x="323917" y="130556"/>
                </a:moveTo>
                <a:lnTo>
                  <a:pt x="0" y="0"/>
                </a:lnTo>
                <a:lnTo>
                  <a:pt x="0" y="22193"/>
                </a:lnTo>
                <a:lnTo>
                  <a:pt x="323917" y="150432"/>
                </a:lnTo>
                <a:lnTo>
                  <a:pt x="323917" y="130556"/>
                </a:lnTo>
                <a:close/>
              </a:path>
            </a:pathLst>
          </a:custGeom>
          <a:ln w="701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666976" y="2524480"/>
            <a:ext cx="930232" cy="168780"/>
          </a:xfrm>
          <a:custGeom>
            <a:avLst/>
            <a:gdLst/>
            <a:ahLst/>
            <a:cxnLst/>
            <a:rect l="l" t="t" r="r" b="b"/>
            <a:pathLst>
              <a:path w="930232" h="168780">
                <a:moveTo>
                  <a:pt x="0" y="0"/>
                </a:moveTo>
                <a:lnTo>
                  <a:pt x="930232" y="145185"/>
                </a:lnTo>
                <a:lnTo>
                  <a:pt x="930232" y="168780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666976" y="2524480"/>
            <a:ext cx="930232" cy="168780"/>
          </a:xfrm>
          <a:custGeom>
            <a:avLst/>
            <a:gdLst/>
            <a:ahLst/>
            <a:cxnLst/>
            <a:rect l="l" t="t" r="r" b="b"/>
            <a:pathLst>
              <a:path w="930232" h="168780">
                <a:moveTo>
                  <a:pt x="0" y="0"/>
                </a:moveTo>
                <a:lnTo>
                  <a:pt x="930232" y="145185"/>
                </a:lnTo>
                <a:lnTo>
                  <a:pt x="930232" y="168780"/>
                </a:lnTo>
                <a:lnTo>
                  <a:pt x="0" y="23609"/>
                </a:lnTo>
                <a:lnTo>
                  <a:pt x="0" y="0"/>
                </a:lnTo>
                <a:close/>
              </a:path>
            </a:pathLst>
          </a:custGeom>
          <a:ln w="70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666976" y="1477553"/>
            <a:ext cx="930232" cy="815799"/>
          </a:xfrm>
          <a:custGeom>
            <a:avLst/>
            <a:gdLst/>
            <a:ahLst/>
            <a:cxnLst/>
            <a:rect l="l" t="t" r="r" b="b"/>
            <a:pathLst>
              <a:path w="930232" h="815799">
                <a:moveTo>
                  <a:pt x="553721" y="769975"/>
                </a:moveTo>
                <a:lnTo>
                  <a:pt x="930232" y="792197"/>
                </a:lnTo>
                <a:lnTo>
                  <a:pt x="930232" y="815799"/>
                </a:lnTo>
                <a:lnTo>
                  <a:pt x="543702" y="792859"/>
                </a:lnTo>
                <a:lnTo>
                  <a:pt x="0" y="34047"/>
                </a:lnTo>
                <a:lnTo>
                  <a:pt x="0" y="0"/>
                </a:lnTo>
                <a:lnTo>
                  <a:pt x="553721" y="76997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666976" y="1477553"/>
            <a:ext cx="930232" cy="815799"/>
          </a:xfrm>
          <a:custGeom>
            <a:avLst/>
            <a:gdLst/>
            <a:ahLst/>
            <a:cxnLst/>
            <a:rect l="l" t="t" r="r" b="b"/>
            <a:pathLst>
              <a:path w="930232" h="815799">
                <a:moveTo>
                  <a:pt x="0" y="0"/>
                </a:moveTo>
                <a:lnTo>
                  <a:pt x="553721" y="769975"/>
                </a:lnTo>
                <a:lnTo>
                  <a:pt x="930232" y="792197"/>
                </a:lnTo>
                <a:lnTo>
                  <a:pt x="930232" y="815799"/>
                </a:lnTo>
                <a:lnTo>
                  <a:pt x="543702" y="792859"/>
                </a:lnTo>
                <a:lnTo>
                  <a:pt x="0" y="34047"/>
                </a:lnTo>
                <a:lnTo>
                  <a:pt x="0" y="0"/>
                </a:lnTo>
                <a:close/>
              </a:path>
            </a:pathLst>
          </a:custGeom>
          <a:ln w="69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66976" y="1797674"/>
            <a:ext cx="930232" cy="535564"/>
          </a:xfrm>
          <a:custGeom>
            <a:avLst/>
            <a:gdLst/>
            <a:ahLst/>
            <a:cxnLst/>
            <a:rect l="l" t="t" r="r" b="b"/>
            <a:pathLst>
              <a:path w="930232" h="535564">
                <a:moveTo>
                  <a:pt x="0" y="508285"/>
                </a:moveTo>
                <a:lnTo>
                  <a:pt x="930232" y="0"/>
                </a:lnTo>
                <a:lnTo>
                  <a:pt x="930232" y="27286"/>
                </a:lnTo>
                <a:lnTo>
                  <a:pt x="0" y="535564"/>
                </a:lnTo>
                <a:lnTo>
                  <a:pt x="0" y="5082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666976" y="1797674"/>
            <a:ext cx="930232" cy="535564"/>
          </a:xfrm>
          <a:custGeom>
            <a:avLst/>
            <a:gdLst/>
            <a:ahLst/>
            <a:cxnLst/>
            <a:rect l="l" t="t" r="r" b="b"/>
            <a:pathLst>
              <a:path w="930232" h="535564">
                <a:moveTo>
                  <a:pt x="0" y="508285"/>
                </a:moveTo>
                <a:lnTo>
                  <a:pt x="930232" y="0"/>
                </a:lnTo>
                <a:lnTo>
                  <a:pt x="930232" y="27286"/>
                </a:lnTo>
                <a:lnTo>
                  <a:pt x="0" y="535564"/>
                </a:lnTo>
                <a:lnTo>
                  <a:pt x="0" y="508285"/>
                </a:lnTo>
                <a:close/>
              </a:path>
            </a:pathLst>
          </a:custGeom>
          <a:ln w="69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666976" y="839091"/>
            <a:ext cx="930232" cy="701126"/>
          </a:xfrm>
          <a:custGeom>
            <a:avLst/>
            <a:gdLst/>
            <a:ahLst/>
            <a:cxnLst/>
            <a:rect l="l" t="t" r="r" b="b"/>
            <a:pathLst>
              <a:path w="930232" h="701126">
                <a:moveTo>
                  <a:pt x="0" y="673840"/>
                </a:moveTo>
                <a:lnTo>
                  <a:pt x="930232" y="0"/>
                </a:lnTo>
                <a:lnTo>
                  <a:pt x="930232" y="27279"/>
                </a:lnTo>
                <a:lnTo>
                  <a:pt x="0" y="701126"/>
                </a:lnTo>
                <a:lnTo>
                  <a:pt x="0" y="6738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666976" y="839091"/>
            <a:ext cx="930232" cy="701126"/>
          </a:xfrm>
          <a:custGeom>
            <a:avLst/>
            <a:gdLst/>
            <a:ahLst/>
            <a:cxnLst/>
            <a:rect l="l" t="t" r="r" b="b"/>
            <a:pathLst>
              <a:path w="930232" h="701126">
                <a:moveTo>
                  <a:pt x="0" y="673840"/>
                </a:moveTo>
                <a:lnTo>
                  <a:pt x="930232" y="0"/>
                </a:lnTo>
                <a:lnTo>
                  <a:pt x="930232" y="27279"/>
                </a:lnTo>
                <a:lnTo>
                  <a:pt x="0" y="701126"/>
                </a:lnTo>
                <a:lnTo>
                  <a:pt x="0" y="673840"/>
                </a:lnTo>
                <a:close/>
              </a:path>
            </a:pathLst>
          </a:custGeom>
          <a:ln w="69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666976" y="342212"/>
            <a:ext cx="930232" cy="265542"/>
          </a:xfrm>
          <a:custGeom>
            <a:avLst/>
            <a:gdLst/>
            <a:ahLst/>
            <a:cxnLst/>
            <a:rect l="l" t="t" r="r" b="b"/>
            <a:pathLst>
              <a:path w="930232" h="265542">
                <a:moveTo>
                  <a:pt x="0" y="241933"/>
                </a:moveTo>
                <a:lnTo>
                  <a:pt x="930232" y="0"/>
                </a:lnTo>
                <a:lnTo>
                  <a:pt x="930232" y="23609"/>
                </a:lnTo>
                <a:lnTo>
                  <a:pt x="0" y="265542"/>
                </a:lnTo>
                <a:lnTo>
                  <a:pt x="0" y="2419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666976" y="342212"/>
            <a:ext cx="930232" cy="265542"/>
          </a:xfrm>
          <a:custGeom>
            <a:avLst/>
            <a:gdLst/>
            <a:ahLst/>
            <a:cxnLst/>
            <a:rect l="l" t="t" r="r" b="b"/>
            <a:pathLst>
              <a:path w="930232" h="265542">
                <a:moveTo>
                  <a:pt x="0" y="241933"/>
                </a:moveTo>
                <a:lnTo>
                  <a:pt x="930232" y="0"/>
                </a:lnTo>
                <a:lnTo>
                  <a:pt x="930232" y="23609"/>
                </a:lnTo>
                <a:lnTo>
                  <a:pt x="0" y="265542"/>
                </a:lnTo>
                <a:lnTo>
                  <a:pt x="0" y="241933"/>
                </a:lnTo>
                <a:close/>
              </a:path>
            </a:pathLst>
          </a:custGeom>
          <a:ln w="70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666976" y="655828"/>
            <a:ext cx="930232" cy="720037"/>
          </a:xfrm>
          <a:custGeom>
            <a:avLst/>
            <a:gdLst/>
            <a:ahLst/>
            <a:cxnLst/>
            <a:rect l="l" t="t" r="r" b="b"/>
            <a:pathLst>
              <a:path w="930232" h="720037">
                <a:moveTo>
                  <a:pt x="558913" y="689589"/>
                </a:moveTo>
                <a:lnTo>
                  <a:pt x="930232" y="664979"/>
                </a:lnTo>
                <a:lnTo>
                  <a:pt x="930232" y="696583"/>
                </a:lnTo>
                <a:lnTo>
                  <a:pt x="548187" y="720037"/>
                </a:lnTo>
                <a:lnTo>
                  <a:pt x="0" y="33618"/>
                </a:lnTo>
                <a:lnTo>
                  <a:pt x="0" y="0"/>
                </a:lnTo>
                <a:lnTo>
                  <a:pt x="558913" y="6895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666976" y="655828"/>
            <a:ext cx="930232" cy="720037"/>
          </a:xfrm>
          <a:custGeom>
            <a:avLst/>
            <a:gdLst/>
            <a:ahLst/>
            <a:cxnLst/>
            <a:rect l="l" t="t" r="r" b="b"/>
            <a:pathLst>
              <a:path w="930232" h="720037">
                <a:moveTo>
                  <a:pt x="0" y="0"/>
                </a:moveTo>
                <a:lnTo>
                  <a:pt x="558913" y="689589"/>
                </a:lnTo>
                <a:lnTo>
                  <a:pt x="930232" y="664979"/>
                </a:lnTo>
                <a:lnTo>
                  <a:pt x="930232" y="696583"/>
                </a:lnTo>
                <a:lnTo>
                  <a:pt x="548187" y="720037"/>
                </a:lnTo>
                <a:lnTo>
                  <a:pt x="0" y="33618"/>
                </a:lnTo>
                <a:lnTo>
                  <a:pt x="0" y="0"/>
                </a:lnTo>
                <a:close/>
              </a:path>
            </a:pathLst>
          </a:custGeom>
          <a:ln w="697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796751" y="425658"/>
            <a:ext cx="15375" cy="36329"/>
          </a:xfrm>
          <a:custGeom>
            <a:avLst/>
            <a:gdLst/>
            <a:ahLst/>
            <a:cxnLst/>
            <a:rect l="l" t="t" r="r" b="b"/>
            <a:pathLst>
              <a:path w="15375" h="36329">
                <a:moveTo>
                  <a:pt x="15375" y="36329"/>
                </a:moveTo>
                <a:lnTo>
                  <a:pt x="0" y="29892"/>
                </a:lnTo>
                <a:lnTo>
                  <a:pt x="0" y="0"/>
                </a:lnTo>
                <a:lnTo>
                  <a:pt x="15375" y="6430"/>
                </a:lnTo>
                <a:lnTo>
                  <a:pt x="15375" y="363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796751" y="425658"/>
            <a:ext cx="15375" cy="36329"/>
          </a:xfrm>
          <a:custGeom>
            <a:avLst/>
            <a:gdLst/>
            <a:ahLst/>
            <a:cxnLst/>
            <a:rect l="l" t="t" r="r" b="b"/>
            <a:pathLst>
              <a:path w="15375" h="36329">
                <a:moveTo>
                  <a:pt x="15375" y="36329"/>
                </a:moveTo>
                <a:lnTo>
                  <a:pt x="0" y="29892"/>
                </a:lnTo>
                <a:lnTo>
                  <a:pt x="0" y="0"/>
                </a:lnTo>
                <a:lnTo>
                  <a:pt x="15375" y="6430"/>
                </a:lnTo>
                <a:lnTo>
                  <a:pt x="15375" y="36329"/>
                </a:lnTo>
                <a:close/>
              </a:path>
            </a:pathLst>
          </a:custGeom>
          <a:ln w="688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72680" y="443933"/>
            <a:ext cx="15375" cy="34125"/>
          </a:xfrm>
          <a:custGeom>
            <a:avLst/>
            <a:gdLst/>
            <a:ahLst/>
            <a:cxnLst/>
            <a:rect l="l" t="t" r="r" b="b"/>
            <a:pathLst>
              <a:path w="15375" h="34125">
                <a:moveTo>
                  <a:pt x="15375" y="29899"/>
                </a:moveTo>
                <a:lnTo>
                  <a:pt x="0" y="34125"/>
                </a:lnTo>
                <a:lnTo>
                  <a:pt x="0" y="4226"/>
                </a:lnTo>
                <a:lnTo>
                  <a:pt x="15375" y="0"/>
                </a:lnTo>
                <a:lnTo>
                  <a:pt x="15375" y="298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72680" y="443933"/>
            <a:ext cx="15375" cy="34125"/>
          </a:xfrm>
          <a:custGeom>
            <a:avLst/>
            <a:gdLst/>
            <a:ahLst/>
            <a:cxnLst/>
            <a:rect l="l" t="t" r="r" b="b"/>
            <a:pathLst>
              <a:path w="15375" h="34125">
                <a:moveTo>
                  <a:pt x="15375" y="29899"/>
                </a:moveTo>
                <a:lnTo>
                  <a:pt x="0" y="34125"/>
                </a:lnTo>
                <a:lnTo>
                  <a:pt x="0" y="4226"/>
                </a:lnTo>
                <a:lnTo>
                  <a:pt x="15375" y="0"/>
                </a:lnTo>
                <a:lnTo>
                  <a:pt x="15375" y="29899"/>
                </a:lnTo>
                <a:close/>
              </a:path>
            </a:pathLst>
          </a:custGeom>
          <a:ln w="688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796751" y="655186"/>
            <a:ext cx="15375" cy="35414"/>
          </a:xfrm>
          <a:custGeom>
            <a:avLst/>
            <a:gdLst/>
            <a:ahLst/>
            <a:cxnLst/>
            <a:rect l="l" t="t" r="r" b="b"/>
            <a:pathLst>
              <a:path w="15375" h="35414">
                <a:moveTo>
                  <a:pt x="15375" y="35414"/>
                </a:moveTo>
                <a:lnTo>
                  <a:pt x="0" y="29892"/>
                </a:lnTo>
                <a:lnTo>
                  <a:pt x="0" y="0"/>
                </a:lnTo>
                <a:lnTo>
                  <a:pt x="15375" y="5514"/>
                </a:lnTo>
                <a:lnTo>
                  <a:pt x="15375" y="354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796751" y="655186"/>
            <a:ext cx="15375" cy="35414"/>
          </a:xfrm>
          <a:custGeom>
            <a:avLst/>
            <a:gdLst/>
            <a:ahLst/>
            <a:cxnLst/>
            <a:rect l="l" t="t" r="r" b="b"/>
            <a:pathLst>
              <a:path w="15375" h="35414">
                <a:moveTo>
                  <a:pt x="15375" y="35414"/>
                </a:moveTo>
                <a:lnTo>
                  <a:pt x="0" y="29892"/>
                </a:lnTo>
                <a:lnTo>
                  <a:pt x="0" y="0"/>
                </a:lnTo>
                <a:lnTo>
                  <a:pt x="15375" y="5514"/>
                </a:lnTo>
                <a:lnTo>
                  <a:pt x="15375" y="35414"/>
                </a:lnTo>
                <a:close/>
              </a:path>
            </a:pathLst>
          </a:custGeom>
          <a:ln w="68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558196" y="2763540"/>
            <a:ext cx="128045" cy="131506"/>
          </a:xfrm>
          <a:custGeom>
            <a:avLst/>
            <a:gdLst/>
            <a:ahLst/>
            <a:cxnLst/>
            <a:rect l="l" t="t" r="r" b="b"/>
            <a:pathLst>
              <a:path w="128045" h="131506">
                <a:moveTo>
                  <a:pt x="128045" y="65749"/>
                </a:moveTo>
                <a:lnTo>
                  <a:pt x="126457" y="80373"/>
                </a:lnTo>
                <a:lnTo>
                  <a:pt x="121925" y="93847"/>
                </a:lnTo>
                <a:lnTo>
                  <a:pt x="114798" y="105813"/>
                </a:lnTo>
                <a:lnTo>
                  <a:pt x="105426" y="115911"/>
                </a:lnTo>
                <a:lnTo>
                  <a:pt x="94157" y="123784"/>
                </a:lnTo>
                <a:lnTo>
                  <a:pt x="81341" y="129074"/>
                </a:lnTo>
                <a:lnTo>
                  <a:pt x="67327" y="131421"/>
                </a:lnTo>
                <a:lnTo>
                  <a:pt x="64026" y="131506"/>
                </a:lnTo>
                <a:lnTo>
                  <a:pt x="49788" y="129875"/>
                </a:lnTo>
                <a:lnTo>
                  <a:pt x="36669" y="125221"/>
                </a:lnTo>
                <a:lnTo>
                  <a:pt x="25019" y="117902"/>
                </a:lnTo>
                <a:lnTo>
                  <a:pt x="15186" y="108277"/>
                </a:lnTo>
                <a:lnTo>
                  <a:pt x="7520" y="96703"/>
                </a:lnTo>
                <a:lnTo>
                  <a:pt x="2369" y="83540"/>
                </a:lnTo>
                <a:lnTo>
                  <a:pt x="83" y="69146"/>
                </a:lnTo>
                <a:lnTo>
                  <a:pt x="0" y="65749"/>
                </a:lnTo>
                <a:lnTo>
                  <a:pt x="1588" y="51128"/>
                </a:lnTo>
                <a:lnTo>
                  <a:pt x="6120" y="37656"/>
                </a:lnTo>
                <a:lnTo>
                  <a:pt x="13247" y="25692"/>
                </a:lnTo>
                <a:lnTo>
                  <a:pt x="22620" y="15594"/>
                </a:lnTo>
                <a:lnTo>
                  <a:pt x="33890" y="7721"/>
                </a:lnTo>
                <a:lnTo>
                  <a:pt x="46708" y="2432"/>
                </a:lnTo>
                <a:lnTo>
                  <a:pt x="60724" y="85"/>
                </a:lnTo>
                <a:lnTo>
                  <a:pt x="64026" y="0"/>
                </a:lnTo>
                <a:lnTo>
                  <a:pt x="78263" y="1631"/>
                </a:lnTo>
                <a:lnTo>
                  <a:pt x="91381" y="6286"/>
                </a:lnTo>
                <a:lnTo>
                  <a:pt x="103031" y="13606"/>
                </a:lnTo>
                <a:lnTo>
                  <a:pt x="112863" y="23233"/>
                </a:lnTo>
                <a:lnTo>
                  <a:pt x="120528" y="34807"/>
                </a:lnTo>
                <a:lnTo>
                  <a:pt x="125678" y="47970"/>
                </a:lnTo>
                <a:lnTo>
                  <a:pt x="127962" y="62364"/>
                </a:lnTo>
                <a:lnTo>
                  <a:pt x="128045" y="657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558196" y="2763540"/>
            <a:ext cx="128045" cy="131506"/>
          </a:xfrm>
          <a:custGeom>
            <a:avLst/>
            <a:gdLst/>
            <a:ahLst/>
            <a:cxnLst/>
            <a:rect l="l" t="t" r="r" b="b"/>
            <a:pathLst>
              <a:path w="128045" h="131506">
                <a:moveTo>
                  <a:pt x="128045" y="65749"/>
                </a:moveTo>
                <a:lnTo>
                  <a:pt x="126457" y="80373"/>
                </a:lnTo>
                <a:lnTo>
                  <a:pt x="121925" y="93847"/>
                </a:lnTo>
                <a:lnTo>
                  <a:pt x="114798" y="105813"/>
                </a:lnTo>
                <a:lnTo>
                  <a:pt x="105426" y="115911"/>
                </a:lnTo>
                <a:lnTo>
                  <a:pt x="94157" y="123784"/>
                </a:lnTo>
                <a:lnTo>
                  <a:pt x="81341" y="129074"/>
                </a:lnTo>
                <a:lnTo>
                  <a:pt x="67327" y="131421"/>
                </a:lnTo>
                <a:lnTo>
                  <a:pt x="64026" y="131506"/>
                </a:lnTo>
                <a:lnTo>
                  <a:pt x="49788" y="129875"/>
                </a:lnTo>
                <a:lnTo>
                  <a:pt x="36669" y="125221"/>
                </a:lnTo>
                <a:lnTo>
                  <a:pt x="25019" y="117902"/>
                </a:lnTo>
                <a:lnTo>
                  <a:pt x="15186" y="108277"/>
                </a:lnTo>
                <a:lnTo>
                  <a:pt x="7520" y="96703"/>
                </a:lnTo>
                <a:lnTo>
                  <a:pt x="2369" y="83540"/>
                </a:lnTo>
                <a:lnTo>
                  <a:pt x="83" y="69146"/>
                </a:lnTo>
                <a:lnTo>
                  <a:pt x="0" y="65749"/>
                </a:lnTo>
                <a:lnTo>
                  <a:pt x="1588" y="51128"/>
                </a:lnTo>
                <a:lnTo>
                  <a:pt x="6120" y="37656"/>
                </a:lnTo>
                <a:lnTo>
                  <a:pt x="13247" y="25692"/>
                </a:lnTo>
                <a:lnTo>
                  <a:pt x="22620" y="15594"/>
                </a:lnTo>
                <a:lnTo>
                  <a:pt x="33890" y="7721"/>
                </a:lnTo>
                <a:lnTo>
                  <a:pt x="46708" y="2432"/>
                </a:lnTo>
                <a:lnTo>
                  <a:pt x="60724" y="85"/>
                </a:lnTo>
                <a:lnTo>
                  <a:pt x="64026" y="0"/>
                </a:lnTo>
                <a:lnTo>
                  <a:pt x="78263" y="1631"/>
                </a:lnTo>
                <a:lnTo>
                  <a:pt x="91381" y="6286"/>
                </a:lnTo>
                <a:lnTo>
                  <a:pt x="103031" y="13606"/>
                </a:lnTo>
                <a:lnTo>
                  <a:pt x="112863" y="23233"/>
                </a:lnTo>
                <a:lnTo>
                  <a:pt x="120528" y="34807"/>
                </a:lnTo>
                <a:lnTo>
                  <a:pt x="125678" y="47970"/>
                </a:lnTo>
                <a:lnTo>
                  <a:pt x="127962" y="62364"/>
                </a:lnTo>
                <a:lnTo>
                  <a:pt x="128045" y="65749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579146" y="2785050"/>
            <a:ext cx="86150" cy="88478"/>
          </a:xfrm>
          <a:custGeom>
            <a:avLst/>
            <a:gdLst/>
            <a:ahLst/>
            <a:cxnLst/>
            <a:rect l="l" t="t" r="r" b="b"/>
            <a:pathLst>
              <a:path w="86150" h="88478">
                <a:moveTo>
                  <a:pt x="86150" y="44239"/>
                </a:moveTo>
                <a:lnTo>
                  <a:pt x="83831" y="58596"/>
                </a:lnTo>
                <a:lnTo>
                  <a:pt x="77388" y="70986"/>
                </a:lnTo>
                <a:lnTo>
                  <a:pt x="67594" y="80617"/>
                </a:lnTo>
                <a:lnTo>
                  <a:pt x="55220" y="86696"/>
                </a:lnTo>
                <a:lnTo>
                  <a:pt x="43075" y="88478"/>
                </a:lnTo>
                <a:lnTo>
                  <a:pt x="29093" y="86097"/>
                </a:lnTo>
                <a:lnTo>
                  <a:pt x="17028" y="79480"/>
                </a:lnTo>
                <a:lnTo>
                  <a:pt x="7652" y="69422"/>
                </a:lnTo>
                <a:lnTo>
                  <a:pt x="1735" y="56713"/>
                </a:lnTo>
                <a:lnTo>
                  <a:pt x="0" y="44239"/>
                </a:lnTo>
                <a:lnTo>
                  <a:pt x="2318" y="29882"/>
                </a:lnTo>
                <a:lnTo>
                  <a:pt x="8759" y="17492"/>
                </a:lnTo>
                <a:lnTo>
                  <a:pt x="18552" y="7861"/>
                </a:lnTo>
                <a:lnTo>
                  <a:pt x="30927" y="1782"/>
                </a:lnTo>
                <a:lnTo>
                  <a:pt x="43075" y="0"/>
                </a:lnTo>
                <a:lnTo>
                  <a:pt x="57054" y="2381"/>
                </a:lnTo>
                <a:lnTo>
                  <a:pt x="69118" y="8998"/>
                </a:lnTo>
                <a:lnTo>
                  <a:pt x="78495" y="19056"/>
                </a:lnTo>
                <a:lnTo>
                  <a:pt x="84414" y="31765"/>
                </a:lnTo>
                <a:lnTo>
                  <a:pt x="86150" y="442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579146" y="2785050"/>
            <a:ext cx="86150" cy="88478"/>
          </a:xfrm>
          <a:custGeom>
            <a:avLst/>
            <a:gdLst/>
            <a:ahLst/>
            <a:cxnLst/>
            <a:rect l="l" t="t" r="r" b="b"/>
            <a:pathLst>
              <a:path w="86150" h="88478">
                <a:moveTo>
                  <a:pt x="86150" y="44239"/>
                </a:moveTo>
                <a:lnTo>
                  <a:pt x="83831" y="58596"/>
                </a:lnTo>
                <a:lnTo>
                  <a:pt x="77388" y="70986"/>
                </a:lnTo>
                <a:lnTo>
                  <a:pt x="67594" y="80617"/>
                </a:lnTo>
                <a:lnTo>
                  <a:pt x="55220" y="86696"/>
                </a:lnTo>
                <a:lnTo>
                  <a:pt x="43075" y="88478"/>
                </a:lnTo>
                <a:lnTo>
                  <a:pt x="29093" y="86097"/>
                </a:lnTo>
                <a:lnTo>
                  <a:pt x="17028" y="79480"/>
                </a:lnTo>
                <a:lnTo>
                  <a:pt x="7652" y="69422"/>
                </a:lnTo>
                <a:lnTo>
                  <a:pt x="1735" y="56713"/>
                </a:lnTo>
                <a:lnTo>
                  <a:pt x="0" y="44239"/>
                </a:lnTo>
                <a:lnTo>
                  <a:pt x="2318" y="29882"/>
                </a:lnTo>
                <a:lnTo>
                  <a:pt x="8759" y="17492"/>
                </a:lnTo>
                <a:lnTo>
                  <a:pt x="18552" y="7861"/>
                </a:lnTo>
                <a:lnTo>
                  <a:pt x="30927" y="1782"/>
                </a:lnTo>
                <a:lnTo>
                  <a:pt x="43075" y="0"/>
                </a:lnTo>
                <a:lnTo>
                  <a:pt x="57054" y="2381"/>
                </a:lnTo>
                <a:lnTo>
                  <a:pt x="69118" y="8998"/>
                </a:lnTo>
                <a:lnTo>
                  <a:pt x="78495" y="19056"/>
                </a:lnTo>
                <a:lnTo>
                  <a:pt x="84414" y="31765"/>
                </a:lnTo>
                <a:lnTo>
                  <a:pt x="86150" y="44239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553847" y="2749172"/>
            <a:ext cx="126468" cy="109749"/>
          </a:xfrm>
          <a:custGeom>
            <a:avLst/>
            <a:gdLst/>
            <a:ahLst/>
            <a:cxnLst/>
            <a:rect l="l" t="t" r="r" b="b"/>
            <a:pathLst>
              <a:path w="126468" h="109749">
                <a:moveTo>
                  <a:pt x="9025" y="0"/>
                </a:moveTo>
                <a:lnTo>
                  <a:pt x="16592" y="53"/>
                </a:lnTo>
                <a:lnTo>
                  <a:pt x="27500" y="163"/>
                </a:lnTo>
                <a:lnTo>
                  <a:pt x="41241" y="306"/>
                </a:lnTo>
                <a:lnTo>
                  <a:pt x="56598" y="460"/>
                </a:lnTo>
                <a:lnTo>
                  <a:pt x="72354" y="599"/>
                </a:lnTo>
                <a:lnTo>
                  <a:pt x="87291" y="700"/>
                </a:lnTo>
                <a:lnTo>
                  <a:pt x="100195" y="739"/>
                </a:lnTo>
                <a:lnTo>
                  <a:pt x="118832" y="4434"/>
                </a:lnTo>
                <a:lnTo>
                  <a:pt x="125719" y="13788"/>
                </a:lnTo>
                <a:lnTo>
                  <a:pt x="126468" y="24919"/>
                </a:lnTo>
                <a:lnTo>
                  <a:pt x="97219" y="54952"/>
                </a:lnTo>
                <a:lnTo>
                  <a:pt x="97219" y="80118"/>
                </a:lnTo>
                <a:lnTo>
                  <a:pt x="96984" y="83917"/>
                </a:lnTo>
                <a:lnTo>
                  <a:pt x="92021" y="97089"/>
                </a:lnTo>
                <a:lnTo>
                  <a:pt x="81911" y="106289"/>
                </a:lnTo>
                <a:lnTo>
                  <a:pt x="68374" y="109749"/>
                </a:lnTo>
                <a:lnTo>
                  <a:pt x="64670" y="109507"/>
                </a:lnTo>
                <a:lnTo>
                  <a:pt x="51847" y="104407"/>
                </a:lnTo>
                <a:lnTo>
                  <a:pt x="42890" y="94022"/>
                </a:lnTo>
                <a:lnTo>
                  <a:pt x="39522" y="80118"/>
                </a:lnTo>
                <a:lnTo>
                  <a:pt x="36500" y="64165"/>
                </a:lnTo>
                <a:lnTo>
                  <a:pt x="27534" y="54264"/>
                </a:lnTo>
                <a:lnTo>
                  <a:pt x="17721" y="51712"/>
                </a:lnTo>
                <a:lnTo>
                  <a:pt x="0" y="51712"/>
                </a:lnTo>
                <a:lnTo>
                  <a:pt x="0" y="9621"/>
                </a:lnTo>
                <a:lnTo>
                  <a:pt x="726" y="0"/>
                </a:lnTo>
                <a:lnTo>
                  <a:pt x="902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553847" y="2749172"/>
            <a:ext cx="126468" cy="109749"/>
          </a:xfrm>
          <a:custGeom>
            <a:avLst/>
            <a:gdLst/>
            <a:ahLst/>
            <a:cxnLst/>
            <a:rect l="l" t="t" r="r" b="b"/>
            <a:pathLst>
              <a:path w="126468" h="109749">
                <a:moveTo>
                  <a:pt x="39522" y="80118"/>
                </a:moveTo>
                <a:lnTo>
                  <a:pt x="42890" y="94022"/>
                </a:lnTo>
                <a:lnTo>
                  <a:pt x="51847" y="104407"/>
                </a:lnTo>
                <a:lnTo>
                  <a:pt x="64670" y="109507"/>
                </a:lnTo>
                <a:lnTo>
                  <a:pt x="68374" y="109749"/>
                </a:lnTo>
                <a:lnTo>
                  <a:pt x="81911" y="106289"/>
                </a:lnTo>
                <a:lnTo>
                  <a:pt x="92021" y="97089"/>
                </a:lnTo>
                <a:lnTo>
                  <a:pt x="96984" y="83917"/>
                </a:lnTo>
                <a:lnTo>
                  <a:pt x="97219" y="80118"/>
                </a:lnTo>
                <a:lnTo>
                  <a:pt x="97219" y="54952"/>
                </a:lnTo>
                <a:lnTo>
                  <a:pt x="126468" y="24919"/>
                </a:lnTo>
                <a:lnTo>
                  <a:pt x="125719" y="13788"/>
                </a:lnTo>
                <a:lnTo>
                  <a:pt x="118832" y="4434"/>
                </a:lnTo>
                <a:lnTo>
                  <a:pt x="100195" y="739"/>
                </a:lnTo>
                <a:lnTo>
                  <a:pt x="87291" y="700"/>
                </a:lnTo>
                <a:lnTo>
                  <a:pt x="72354" y="599"/>
                </a:lnTo>
                <a:lnTo>
                  <a:pt x="56598" y="460"/>
                </a:lnTo>
                <a:lnTo>
                  <a:pt x="41241" y="306"/>
                </a:lnTo>
                <a:lnTo>
                  <a:pt x="27500" y="163"/>
                </a:lnTo>
                <a:lnTo>
                  <a:pt x="16592" y="53"/>
                </a:lnTo>
                <a:lnTo>
                  <a:pt x="9732" y="1"/>
                </a:lnTo>
                <a:lnTo>
                  <a:pt x="9025" y="0"/>
                </a:lnTo>
                <a:lnTo>
                  <a:pt x="726" y="0"/>
                </a:lnTo>
                <a:lnTo>
                  <a:pt x="0" y="9621"/>
                </a:lnTo>
                <a:lnTo>
                  <a:pt x="0" y="12868"/>
                </a:lnTo>
                <a:lnTo>
                  <a:pt x="0" y="44394"/>
                </a:lnTo>
                <a:lnTo>
                  <a:pt x="0" y="51712"/>
                </a:lnTo>
                <a:lnTo>
                  <a:pt x="9758" y="51712"/>
                </a:lnTo>
                <a:lnTo>
                  <a:pt x="17721" y="51712"/>
                </a:lnTo>
                <a:lnTo>
                  <a:pt x="27534" y="54264"/>
                </a:lnTo>
                <a:lnTo>
                  <a:pt x="36500" y="64165"/>
                </a:lnTo>
                <a:lnTo>
                  <a:pt x="39522" y="80118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573563" y="2736797"/>
            <a:ext cx="92096" cy="36139"/>
          </a:xfrm>
          <a:custGeom>
            <a:avLst/>
            <a:gdLst/>
            <a:ahLst/>
            <a:cxnLst/>
            <a:rect l="l" t="t" r="r" b="b"/>
            <a:pathLst>
              <a:path w="92096" h="36139">
                <a:moveTo>
                  <a:pt x="92096" y="18066"/>
                </a:moveTo>
                <a:lnTo>
                  <a:pt x="88286" y="25275"/>
                </a:lnTo>
                <a:lnTo>
                  <a:pt x="77928" y="31107"/>
                </a:lnTo>
                <a:lnTo>
                  <a:pt x="62624" y="34933"/>
                </a:lnTo>
                <a:lnTo>
                  <a:pt x="46051" y="36139"/>
                </a:lnTo>
                <a:lnTo>
                  <a:pt x="27685" y="34644"/>
                </a:lnTo>
                <a:lnTo>
                  <a:pt x="12824" y="30579"/>
                </a:lnTo>
                <a:lnTo>
                  <a:pt x="3076" y="24573"/>
                </a:lnTo>
                <a:lnTo>
                  <a:pt x="0" y="18066"/>
                </a:lnTo>
                <a:lnTo>
                  <a:pt x="3809" y="10861"/>
                </a:lnTo>
                <a:lnTo>
                  <a:pt x="14169" y="5031"/>
                </a:lnTo>
                <a:lnTo>
                  <a:pt x="29473" y="1206"/>
                </a:lnTo>
                <a:lnTo>
                  <a:pt x="46051" y="0"/>
                </a:lnTo>
                <a:lnTo>
                  <a:pt x="64419" y="1495"/>
                </a:lnTo>
                <a:lnTo>
                  <a:pt x="79278" y="5561"/>
                </a:lnTo>
                <a:lnTo>
                  <a:pt x="89024" y="11566"/>
                </a:lnTo>
                <a:lnTo>
                  <a:pt x="92096" y="180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573563" y="2736797"/>
            <a:ext cx="92096" cy="36139"/>
          </a:xfrm>
          <a:custGeom>
            <a:avLst/>
            <a:gdLst/>
            <a:ahLst/>
            <a:cxnLst/>
            <a:rect l="l" t="t" r="r" b="b"/>
            <a:pathLst>
              <a:path w="92096" h="36139">
                <a:moveTo>
                  <a:pt x="92096" y="18066"/>
                </a:moveTo>
                <a:lnTo>
                  <a:pt x="88286" y="25275"/>
                </a:lnTo>
                <a:lnTo>
                  <a:pt x="77928" y="31107"/>
                </a:lnTo>
                <a:lnTo>
                  <a:pt x="62624" y="34933"/>
                </a:lnTo>
                <a:lnTo>
                  <a:pt x="46051" y="36139"/>
                </a:lnTo>
                <a:lnTo>
                  <a:pt x="27685" y="34644"/>
                </a:lnTo>
                <a:lnTo>
                  <a:pt x="12824" y="30579"/>
                </a:lnTo>
                <a:lnTo>
                  <a:pt x="3076" y="24573"/>
                </a:lnTo>
                <a:lnTo>
                  <a:pt x="0" y="18066"/>
                </a:lnTo>
                <a:lnTo>
                  <a:pt x="3809" y="10861"/>
                </a:lnTo>
                <a:lnTo>
                  <a:pt x="14169" y="5031"/>
                </a:lnTo>
                <a:lnTo>
                  <a:pt x="29473" y="1206"/>
                </a:lnTo>
                <a:lnTo>
                  <a:pt x="46051" y="0"/>
                </a:lnTo>
                <a:lnTo>
                  <a:pt x="64419" y="1495"/>
                </a:lnTo>
                <a:lnTo>
                  <a:pt x="79278" y="5561"/>
                </a:lnTo>
                <a:lnTo>
                  <a:pt x="89024" y="11566"/>
                </a:lnTo>
                <a:lnTo>
                  <a:pt x="92096" y="18066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591162" y="2734128"/>
            <a:ext cx="56907" cy="19411"/>
          </a:xfrm>
          <a:custGeom>
            <a:avLst/>
            <a:gdLst/>
            <a:ahLst/>
            <a:cxnLst/>
            <a:rect l="l" t="t" r="r" b="b"/>
            <a:pathLst>
              <a:path w="56907" h="19411">
                <a:moveTo>
                  <a:pt x="56907" y="9705"/>
                </a:moveTo>
                <a:lnTo>
                  <a:pt x="50820" y="15704"/>
                </a:lnTo>
                <a:lnTo>
                  <a:pt x="35512" y="19110"/>
                </a:lnTo>
                <a:lnTo>
                  <a:pt x="28453" y="19411"/>
                </a:lnTo>
                <a:lnTo>
                  <a:pt x="10865" y="17336"/>
                </a:lnTo>
                <a:lnTo>
                  <a:pt x="882" y="12114"/>
                </a:lnTo>
                <a:lnTo>
                  <a:pt x="0" y="9705"/>
                </a:lnTo>
                <a:lnTo>
                  <a:pt x="6082" y="3707"/>
                </a:lnTo>
                <a:lnTo>
                  <a:pt x="21390" y="301"/>
                </a:lnTo>
                <a:lnTo>
                  <a:pt x="28453" y="0"/>
                </a:lnTo>
                <a:lnTo>
                  <a:pt x="46036" y="2075"/>
                </a:lnTo>
                <a:lnTo>
                  <a:pt x="56023" y="7297"/>
                </a:lnTo>
                <a:lnTo>
                  <a:pt x="56907" y="9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591162" y="2734128"/>
            <a:ext cx="56907" cy="19411"/>
          </a:xfrm>
          <a:custGeom>
            <a:avLst/>
            <a:gdLst/>
            <a:ahLst/>
            <a:cxnLst/>
            <a:rect l="l" t="t" r="r" b="b"/>
            <a:pathLst>
              <a:path w="56907" h="19411">
                <a:moveTo>
                  <a:pt x="56907" y="9705"/>
                </a:moveTo>
                <a:lnTo>
                  <a:pt x="50820" y="15704"/>
                </a:lnTo>
                <a:lnTo>
                  <a:pt x="35512" y="19110"/>
                </a:lnTo>
                <a:lnTo>
                  <a:pt x="28453" y="19411"/>
                </a:lnTo>
                <a:lnTo>
                  <a:pt x="10865" y="17336"/>
                </a:lnTo>
                <a:lnTo>
                  <a:pt x="882" y="12114"/>
                </a:lnTo>
                <a:lnTo>
                  <a:pt x="0" y="9705"/>
                </a:lnTo>
                <a:lnTo>
                  <a:pt x="6082" y="3707"/>
                </a:lnTo>
                <a:lnTo>
                  <a:pt x="21390" y="301"/>
                </a:lnTo>
                <a:lnTo>
                  <a:pt x="28453" y="0"/>
                </a:lnTo>
                <a:lnTo>
                  <a:pt x="46036" y="2075"/>
                </a:lnTo>
                <a:lnTo>
                  <a:pt x="56023" y="7297"/>
                </a:lnTo>
                <a:lnTo>
                  <a:pt x="56907" y="9705"/>
                </a:lnTo>
                <a:close/>
              </a:path>
            </a:pathLst>
          </a:custGeom>
          <a:ln w="702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600049" y="2705715"/>
            <a:ext cx="39138" cy="42105"/>
          </a:xfrm>
          <a:custGeom>
            <a:avLst/>
            <a:gdLst/>
            <a:ahLst/>
            <a:cxnLst/>
            <a:rect l="l" t="t" r="r" b="b"/>
            <a:pathLst>
              <a:path w="39138" h="42105">
                <a:moveTo>
                  <a:pt x="35167" y="31448"/>
                </a:moveTo>
                <a:lnTo>
                  <a:pt x="37622" y="32561"/>
                </a:lnTo>
                <a:lnTo>
                  <a:pt x="39138" y="33927"/>
                </a:lnTo>
                <a:lnTo>
                  <a:pt x="39138" y="39118"/>
                </a:lnTo>
                <a:lnTo>
                  <a:pt x="30367" y="42105"/>
                </a:lnTo>
                <a:lnTo>
                  <a:pt x="8757" y="42105"/>
                </a:lnTo>
                <a:lnTo>
                  <a:pt x="0" y="39118"/>
                </a:lnTo>
                <a:lnTo>
                  <a:pt x="0" y="33927"/>
                </a:lnTo>
                <a:lnTo>
                  <a:pt x="1501" y="32561"/>
                </a:lnTo>
                <a:lnTo>
                  <a:pt x="3963" y="31448"/>
                </a:lnTo>
                <a:lnTo>
                  <a:pt x="3963" y="0"/>
                </a:lnTo>
                <a:lnTo>
                  <a:pt x="35167" y="0"/>
                </a:lnTo>
                <a:lnTo>
                  <a:pt x="35167" y="3144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600049" y="2705715"/>
            <a:ext cx="39138" cy="42105"/>
          </a:xfrm>
          <a:custGeom>
            <a:avLst/>
            <a:gdLst/>
            <a:ahLst/>
            <a:cxnLst/>
            <a:rect l="l" t="t" r="r" b="b"/>
            <a:pathLst>
              <a:path w="39138" h="42105">
                <a:moveTo>
                  <a:pt x="35167" y="31448"/>
                </a:moveTo>
                <a:lnTo>
                  <a:pt x="35167" y="0"/>
                </a:lnTo>
                <a:lnTo>
                  <a:pt x="3963" y="0"/>
                </a:lnTo>
                <a:lnTo>
                  <a:pt x="3963" y="31448"/>
                </a:lnTo>
                <a:lnTo>
                  <a:pt x="1501" y="32561"/>
                </a:lnTo>
                <a:lnTo>
                  <a:pt x="0" y="33927"/>
                </a:lnTo>
                <a:lnTo>
                  <a:pt x="0" y="35435"/>
                </a:lnTo>
                <a:lnTo>
                  <a:pt x="0" y="39118"/>
                </a:lnTo>
                <a:lnTo>
                  <a:pt x="8757" y="42105"/>
                </a:lnTo>
                <a:lnTo>
                  <a:pt x="19565" y="42105"/>
                </a:lnTo>
                <a:lnTo>
                  <a:pt x="30367" y="42105"/>
                </a:lnTo>
                <a:lnTo>
                  <a:pt x="39138" y="39118"/>
                </a:lnTo>
                <a:lnTo>
                  <a:pt x="39138" y="35435"/>
                </a:lnTo>
                <a:lnTo>
                  <a:pt x="39138" y="33927"/>
                </a:lnTo>
                <a:lnTo>
                  <a:pt x="37622" y="32561"/>
                </a:lnTo>
                <a:lnTo>
                  <a:pt x="35167" y="31448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606016" y="2812647"/>
            <a:ext cx="32404" cy="33287"/>
          </a:xfrm>
          <a:custGeom>
            <a:avLst/>
            <a:gdLst/>
            <a:ahLst/>
            <a:cxnLst/>
            <a:rect l="l" t="t" r="r" b="b"/>
            <a:pathLst>
              <a:path w="32404" h="33287">
                <a:moveTo>
                  <a:pt x="32404" y="16643"/>
                </a:moveTo>
                <a:lnTo>
                  <a:pt x="32404" y="25828"/>
                </a:lnTo>
                <a:lnTo>
                  <a:pt x="25155" y="33287"/>
                </a:lnTo>
                <a:lnTo>
                  <a:pt x="7255" y="33287"/>
                </a:lnTo>
                <a:lnTo>
                  <a:pt x="0" y="25828"/>
                </a:lnTo>
                <a:lnTo>
                  <a:pt x="0" y="7451"/>
                </a:lnTo>
                <a:lnTo>
                  <a:pt x="7255" y="0"/>
                </a:lnTo>
                <a:lnTo>
                  <a:pt x="25155" y="0"/>
                </a:lnTo>
                <a:lnTo>
                  <a:pt x="32404" y="7451"/>
                </a:lnTo>
                <a:lnTo>
                  <a:pt x="32404" y="1664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606016" y="2812647"/>
            <a:ext cx="32404" cy="33287"/>
          </a:xfrm>
          <a:custGeom>
            <a:avLst/>
            <a:gdLst/>
            <a:ahLst/>
            <a:cxnLst/>
            <a:rect l="l" t="t" r="r" b="b"/>
            <a:pathLst>
              <a:path w="32404" h="33287">
                <a:moveTo>
                  <a:pt x="32404" y="16643"/>
                </a:moveTo>
                <a:lnTo>
                  <a:pt x="32404" y="25828"/>
                </a:lnTo>
                <a:lnTo>
                  <a:pt x="25155" y="33287"/>
                </a:lnTo>
                <a:lnTo>
                  <a:pt x="16205" y="33287"/>
                </a:lnTo>
                <a:lnTo>
                  <a:pt x="7255" y="33287"/>
                </a:lnTo>
                <a:lnTo>
                  <a:pt x="0" y="25828"/>
                </a:lnTo>
                <a:lnTo>
                  <a:pt x="0" y="16643"/>
                </a:lnTo>
                <a:lnTo>
                  <a:pt x="0" y="7451"/>
                </a:lnTo>
                <a:lnTo>
                  <a:pt x="7255" y="0"/>
                </a:lnTo>
                <a:lnTo>
                  <a:pt x="16205" y="0"/>
                </a:lnTo>
                <a:lnTo>
                  <a:pt x="25155" y="0"/>
                </a:lnTo>
                <a:lnTo>
                  <a:pt x="32404" y="7451"/>
                </a:lnTo>
                <a:lnTo>
                  <a:pt x="32404" y="16643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614910" y="2821781"/>
            <a:ext cx="14614" cy="15016"/>
          </a:xfrm>
          <a:custGeom>
            <a:avLst/>
            <a:gdLst/>
            <a:ahLst/>
            <a:cxnLst/>
            <a:rect l="l" t="t" r="r" b="b"/>
            <a:pathLst>
              <a:path w="14614" h="15016">
                <a:moveTo>
                  <a:pt x="14614" y="7508"/>
                </a:moveTo>
                <a:lnTo>
                  <a:pt x="14614" y="11656"/>
                </a:lnTo>
                <a:lnTo>
                  <a:pt x="11349" y="15016"/>
                </a:lnTo>
                <a:lnTo>
                  <a:pt x="3271" y="15016"/>
                </a:lnTo>
                <a:lnTo>
                  <a:pt x="0" y="11656"/>
                </a:lnTo>
                <a:lnTo>
                  <a:pt x="0" y="3359"/>
                </a:lnTo>
                <a:lnTo>
                  <a:pt x="3271" y="0"/>
                </a:lnTo>
                <a:lnTo>
                  <a:pt x="11349" y="0"/>
                </a:lnTo>
                <a:lnTo>
                  <a:pt x="14614" y="3359"/>
                </a:lnTo>
                <a:lnTo>
                  <a:pt x="14614" y="75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614910" y="2821781"/>
            <a:ext cx="14614" cy="15016"/>
          </a:xfrm>
          <a:custGeom>
            <a:avLst/>
            <a:gdLst/>
            <a:ahLst/>
            <a:cxnLst/>
            <a:rect l="l" t="t" r="r" b="b"/>
            <a:pathLst>
              <a:path w="14614" h="15016">
                <a:moveTo>
                  <a:pt x="14614" y="7508"/>
                </a:moveTo>
                <a:lnTo>
                  <a:pt x="14614" y="11656"/>
                </a:lnTo>
                <a:lnTo>
                  <a:pt x="11349" y="15016"/>
                </a:lnTo>
                <a:lnTo>
                  <a:pt x="7310" y="15016"/>
                </a:lnTo>
                <a:lnTo>
                  <a:pt x="3271" y="15016"/>
                </a:lnTo>
                <a:lnTo>
                  <a:pt x="0" y="11656"/>
                </a:lnTo>
                <a:lnTo>
                  <a:pt x="0" y="7508"/>
                </a:lnTo>
                <a:lnTo>
                  <a:pt x="0" y="3359"/>
                </a:lnTo>
                <a:lnTo>
                  <a:pt x="3271" y="0"/>
                </a:lnTo>
                <a:lnTo>
                  <a:pt x="7310" y="0"/>
                </a:lnTo>
                <a:lnTo>
                  <a:pt x="11349" y="0"/>
                </a:lnTo>
                <a:lnTo>
                  <a:pt x="14614" y="3359"/>
                </a:lnTo>
                <a:lnTo>
                  <a:pt x="14614" y="7508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492442" y="2766378"/>
            <a:ext cx="61404" cy="77686"/>
          </a:xfrm>
          <a:custGeom>
            <a:avLst/>
            <a:gdLst/>
            <a:ahLst/>
            <a:cxnLst/>
            <a:rect l="l" t="t" r="r" b="b"/>
            <a:pathLst>
              <a:path w="61404" h="77686">
                <a:moveTo>
                  <a:pt x="61404" y="29222"/>
                </a:moveTo>
                <a:lnTo>
                  <a:pt x="43364" y="47754"/>
                </a:lnTo>
                <a:lnTo>
                  <a:pt x="31933" y="59496"/>
                </a:lnTo>
                <a:lnTo>
                  <a:pt x="25054" y="66561"/>
                </a:lnTo>
                <a:lnTo>
                  <a:pt x="20674" y="71061"/>
                </a:lnTo>
                <a:lnTo>
                  <a:pt x="16735" y="75106"/>
                </a:lnTo>
                <a:lnTo>
                  <a:pt x="9781" y="77686"/>
                </a:lnTo>
                <a:lnTo>
                  <a:pt x="3232" y="74162"/>
                </a:lnTo>
                <a:lnTo>
                  <a:pt x="0" y="66679"/>
                </a:lnTo>
                <a:lnTo>
                  <a:pt x="3378" y="56992"/>
                </a:lnTo>
                <a:lnTo>
                  <a:pt x="5285" y="54790"/>
                </a:lnTo>
                <a:lnTo>
                  <a:pt x="14013" y="46028"/>
                </a:lnTo>
                <a:lnTo>
                  <a:pt x="25366" y="34872"/>
                </a:lnTo>
                <a:lnTo>
                  <a:pt x="37558" y="23010"/>
                </a:lnTo>
                <a:lnTo>
                  <a:pt x="48802" y="12133"/>
                </a:lnTo>
                <a:lnTo>
                  <a:pt x="57313" y="3932"/>
                </a:lnTo>
                <a:lnTo>
                  <a:pt x="61304" y="96"/>
                </a:lnTo>
                <a:lnTo>
                  <a:pt x="61404" y="292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492442" y="2766378"/>
            <a:ext cx="61404" cy="77686"/>
          </a:xfrm>
          <a:custGeom>
            <a:avLst/>
            <a:gdLst/>
            <a:ahLst/>
            <a:cxnLst/>
            <a:rect l="l" t="t" r="r" b="b"/>
            <a:pathLst>
              <a:path w="61404" h="77686">
                <a:moveTo>
                  <a:pt x="61404" y="29222"/>
                </a:moveTo>
                <a:lnTo>
                  <a:pt x="43364" y="47754"/>
                </a:lnTo>
                <a:lnTo>
                  <a:pt x="31933" y="59496"/>
                </a:lnTo>
                <a:lnTo>
                  <a:pt x="25054" y="66561"/>
                </a:lnTo>
                <a:lnTo>
                  <a:pt x="20674" y="71061"/>
                </a:lnTo>
                <a:lnTo>
                  <a:pt x="16735" y="75106"/>
                </a:lnTo>
                <a:lnTo>
                  <a:pt x="9781" y="77686"/>
                </a:lnTo>
                <a:lnTo>
                  <a:pt x="3232" y="74162"/>
                </a:lnTo>
                <a:lnTo>
                  <a:pt x="0" y="66679"/>
                </a:lnTo>
                <a:lnTo>
                  <a:pt x="3378" y="56992"/>
                </a:lnTo>
                <a:lnTo>
                  <a:pt x="5285" y="54790"/>
                </a:lnTo>
                <a:lnTo>
                  <a:pt x="14013" y="46028"/>
                </a:lnTo>
                <a:lnTo>
                  <a:pt x="25366" y="34872"/>
                </a:lnTo>
                <a:lnTo>
                  <a:pt x="37558" y="23010"/>
                </a:lnTo>
                <a:lnTo>
                  <a:pt x="48802" y="12133"/>
                </a:lnTo>
                <a:lnTo>
                  <a:pt x="57313" y="3932"/>
                </a:lnTo>
                <a:lnTo>
                  <a:pt x="61304" y="96"/>
                </a:lnTo>
                <a:lnTo>
                  <a:pt x="61404" y="29222"/>
                </a:lnTo>
                <a:close/>
              </a:path>
            </a:pathLst>
          </a:custGeom>
          <a:ln w="69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912245" y="2652156"/>
            <a:ext cx="104598" cy="107418"/>
          </a:xfrm>
          <a:custGeom>
            <a:avLst/>
            <a:gdLst/>
            <a:ahLst/>
            <a:cxnLst/>
            <a:rect l="l" t="t" r="r" b="b"/>
            <a:pathLst>
              <a:path w="104598" h="107418">
                <a:moveTo>
                  <a:pt x="0" y="53712"/>
                </a:moveTo>
                <a:lnTo>
                  <a:pt x="1579" y="40556"/>
                </a:lnTo>
                <a:lnTo>
                  <a:pt x="6698" y="27387"/>
                </a:lnTo>
                <a:lnTo>
                  <a:pt x="14853" y="16210"/>
                </a:lnTo>
                <a:lnTo>
                  <a:pt x="25521" y="7562"/>
                </a:lnTo>
                <a:lnTo>
                  <a:pt x="38177" y="1980"/>
                </a:lnTo>
                <a:lnTo>
                  <a:pt x="52299" y="0"/>
                </a:lnTo>
                <a:lnTo>
                  <a:pt x="65109" y="1621"/>
                </a:lnTo>
                <a:lnTo>
                  <a:pt x="77931" y="6878"/>
                </a:lnTo>
                <a:lnTo>
                  <a:pt x="88814" y="15252"/>
                </a:lnTo>
                <a:lnTo>
                  <a:pt x="97234" y="26207"/>
                </a:lnTo>
                <a:lnTo>
                  <a:pt x="102670" y="39206"/>
                </a:lnTo>
                <a:lnTo>
                  <a:pt x="104598" y="53712"/>
                </a:lnTo>
                <a:lnTo>
                  <a:pt x="103020" y="66862"/>
                </a:lnTo>
                <a:lnTo>
                  <a:pt x="97902" y="80029"/>
                </a:lnTo>
                <a:lnTo>
                  <a:pt x="89748" y="91206"/>
                </a:lnTo>
                <a:lnTo>
                  <a:pt x="79081" y="99855"/>
                </a:lnTo>
                <a:lnTo>
                  <a:pt x="66424" y="105438"/>
                </a:lnTo>
                <a:lnTo>
                  <a:pt x="52299" y="107418"/>
                </a:lnTo>
                <a:lnTo>
                  <a:pt x="39495" y="105798"/>
                </a:lnTo>
                <a:lnTo>
                  <a:pt x="26672" y="100542"/>
                </a:lnTo>
                <a:lnTo>
                  <a:pt x="15788" y="92168"/>
                </a:lnTo>
                <a:lnTo>
                  <a:pt x="7366" y="81214"/>
                </a:lnTo>
                <a:lnTo>
                  <a:pt x="1928" y="68216"/>
                </a:lnTo>
                <a:lnTo>
                  <a:pt x="0" y="537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912245" y="2652156"/>
            <a:ext cx="104598" cy="107418"/>
          </a:xfrm>
          <a:custGeom>
            <a:avLst/>
            <a:gdLst/>
            <a:ahLst/>
            <a:cxnLst/>
            <a:rect l="l" t="t" r="r" b="b"/>
            <a:pathLst>
              <a:path w="104598" h="107418">
                <a:moveTo>
                  <a:pt x="0" y="53712"/>
                </a:moveTo>
                <a:lnTo>
                  <a:pt x="1928" y="68216"/>
                </a:lnTo>
                <a:lnTo>
                  <a:pt x="7366" y="81214"/>
                </a:lnTo>
                <a:lnTo>
                  <a:pt x="15788" y="92168"/>
                </a:lnTo>
                <a:lnTo>
                  <a:pt x="26672" y="100542"/>
                </a:lnTo>
                <a:lnTo>
                  <a:pt x="39495" y="105798"/>
                </a:lnTo>
                <a:lnTo>
                  <a:pt x="52299" y="107418"/>
                </a:lnTo>
                <a:lnTo>
                  <a:pt x="66424" y="105438"/>
                </a:lnTo>
                <a:lnTo>
                  <a:pt x="79081" y="99855"/>
                </a:lnTo>
                <a:lnTo>
                  <a:pt x="89748" y="91206"/>
                </a:lnTo>
                <a:lnTo>
                  <a:pt x="97902" y="80029"/>
                </a:lnTo>
                <a:lnTo>
                  <a:pt x="103020" y="66862"/>
                </a:lnTo>
                <a:lnTo>
                  <a:pt x="104598" y="53712"/>
                </a:lnTo>
                <a:lnTo>
                  <a:pt x="102670" y="39206"/>
                </a:lnTo>
                <a:lnTo>
                  <a:pt x="97234" y="26207"/>
                </a:lnTo>
                <a:lnTo>
                  <a:pt x="88814" y="15252"/>
                </a:lnTo>
                <a:lnTo>
                  <a:pt x="77931" y="6878"/>
                </a:lnTo>
                <a:lnTo>
                  <a:pt x="65109" y="1621"/>
                </a:lnTo>
                <a:lnTo>
                  <a:pt x="52299" y="0"/>
                </a:lnTo>
                <a:lnTo>
                  <a:pt x="38177" y="1980"/>
                </a:lnTo>
                <a:lnTo>
                  <a:pt x="25521" y="7562"/>
                </a:lnTo>
                <a:lnTo>
                  <a:pt x="14853" y="16210"/>
                </a:lnTo>
                <a:lnTo>
                  <a:pt x="6698" y="27387"/>
                </a:lnTo>
                <a:lnTo>
                  <a:pt x="1579" y="40556"/>
                </a:lnTo>
                <a:lnTo>
                  <a:pt x="0" y="53712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929358" y="2669722"/>
            <a:ext cx="70383" cy="72286"/>
          </a:xfrm>
          <a:custGeom>
            <a:avLst/>
            <a:gdLst/>
            <a:ahLst/>
            <a:cxnLst/>
            <a:rect l="l" t="t" r="r" b="b"/>
            <a:pathLst>
              <a:path w="70383" h="72286">
                <a:moveTo>
                  <a:pt x="0" y="36146"/>
                </a:moveTo>
                <a:lnTo>
                  <a:pt x="2653" y="22351"/>
                </a:lnTo>
                <a:lnTo>
                  <a:pt x="10172" y="10726"/>
                </a:lnTo>
                <a:lnTo>
                  <a:pt x="21402" y="2879"/>
                </a:lnTo>
                <a:lnTo>
                  <a:pt x="35188" y="0"/>
                </a:lnTo>
                <a:lnTo>
                  <a:pt x="48627" y="2728"/>
                </a:lnTo>
                <a:lnTo>
                  <a:pt x="59944" y="10452"/>
                </a:lnTo>
                <a:lnTo>
                  <a:pt x="67581" y="21987"/>
                </a:lnTo>
                <a:lnTo>
                  <a:pt x="70383" y="36146"/>
                </a:lnTo>
                <a:lnTo>
                  <a:pt x="67729" y="49937"/>
                </a:lnTo>
                <a:lnTo>
                  <a:pt x="60210" y="61560"/>
                </a:lnTo>
                <a:lnTo>
                  <a:pt x="48978" y="69406"/>
                </a:lnTo>
                <a:lnTo>
                  <a:pt x="35188" y="72286"/>
                </a:lnTo>
                <a:lnTo>
                  <a:pt x="21761" y="69561"/>
                </a:lnTo>
                <a:lnTo>
                  <a:pt x="10442" y="61838"/>
                </a:lnTo>
                <a:lnTo>
                  <a:pt x="2803" y="50303"/>
                </a:lnTo>
                <a:lnTo>
                  <a:pt x="0" y="361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929358" y="2669722"/>
            <a:ext cx="70383" cy="72286"/>
          </a:xfrm>
          <a:custGeom>
            <a:avLst/>
            <a:gdLst/>
            <a:ahLst/>
            <a:cxnLst/>
            <a:rect l="l" t="t" r="r" b="b"/>
            <a:pathLst>
              <a:path w="70383" h="72286">
                <a:moveTo>
                  <a:pt x="0" y="36146"/>
                </a:moveTo>
                <a:lnTo>
                  <a:pt x="2803" y="50303"/>
                </a:lnTo>
                <a:lnTo>
                  <a:pt x="10442" y="61838"/>
                </a:lnTo>
                <a:lnTo>
                  <a:pt x="21761" y="69561"/>
                </a:lnTo>
                <a:lnTo>
                  <a:pt x="35188" y="72286"/>
                </a:lnTo>
                <a:lnTo>
                  <a:pt x="48978" y="69406"/>
                </a:lnTo>
                <a:lnTo>
                  <a:pt x="60210" y="61560"/>
                </a:lnTo>
                <a:lnTo>
                  <a:pt x="67729" y="49937"/>
                </a:lnTo>
                <a:lnTo>
                  <a:pt x="70383" y="36146"/>
                </a:lnTo>
                <a:lnTo>
                  <a:pt x="67581" y="21987"/>
                </a:lnTo>
                <a:lnTo>
                  <a:pt x="59944" y="10452"/>
                </a:lnTo>
                <a:lnTo>
                  <a:pt x="48627" y="2728"/>
                </a:lnTo>
                <a:lnTo>
                  <a:pt x="35188" y="0"/>
                </a:lnTo>
                <a:lnTo>
                  <a:pt x="21402" y="2879"/>
                </a:lnTo>
                <a:lnTo>
                  <a:pt x="10172" y="10726"/>
                </a:lnTo>
                <a:lnTo>
                  <a:pt x="2653" y="22351"/>
                </a:lnTo>
                <a:lnTo>
                  <a:pt x="0" y="36146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917088" y="2640421"/>
            <a:ext cx="103315" cy="89648"/>
          </a:xfrm>
          <a:custGeom>
            <a:avLst/>
            <a:gdLst/>
            <a:ahLst/>
            <a:cxnLst/>
            <a:rect l="l" t="t" r="r" b="b"/>
            <a:pathLst>
              <a:path w="103315" h="89648">
                <a:moveTo>
                  <a:pt x="11881" y="1514"/>
                </a:moveTo>
                <a:lnTo>
                  <a:pt x="21465" y="605"/>
                </a:lnTo>
                <a:lnTo>
                  <a:pt x="34631" y="558"/>
                </a:lnTo>
                <a:lnTo>
                  <a:pt x="49955" y="442"/>
                </a:lnTo>
                <a:lnTo>
                  <a:pt x="65612" y="292"/>
                </a:lnTo>
                <a:lnTo>
                  <a:pt x="79779" y="144"/>
                </a:lnTo>
                <a:lnTo>
                  <a:pt x="90631" y="35"/>
                </a:lnTo>
                <a:lnTo>
                  <a:pt x="102719" y="0"/>
                </a:lnTo>
                <a:lnTo>
                  <a:pt x="103315" y="7853"/>
                </a:lnTo>
                <a:lnTo>
                  <a:pt x="103315" y="42232"/>
                </a:lnTo>
                <a:lnTo>
                  <a:pt x="88824" y="42232"/>
                </a:lnTo>
                <a:lnTo>
                  <a:pt x="78961" y="45512"/>
                </a:lnTo>
                <a:lnTo>
                  <a:pt x="71573" y="58711"/>
                </a:lnTo>
                <a:lnTo>
                  <a:pt x="71021" y="65447"/>
                </a:lnTo>
                <a:lnTo>
                  <a:pt x="66975" y="79006"/>
                </a:lnTo>
                <a:lnTo>
                  <a:pt x="56561" y="87774"/>
                </a:lnTo>
                <a:lnTo>
                  <a:pt x="47457" y="89648"/>
                </a:lnTo>
                <a:lnTo>
                  <a:pt x="34254" y="85494"/>
                </a:lnTo>
                <a:lnTo>
                  <a:pt x="25713" y="74800"/>
                </a:lnTo>
                <a:lnTo>
                  <a:pt x="23886" y="65447"/>
                </a:lnTo>
                <a:lnTo>
                  <a:pt x="23886" y="44887"/>
                </a:lnTo>
                <a:lnTo>
                  <a:pt x="0" y="20355"/>
                </a:lnTo>
                <a:lnTo>
                  <a:pt x="1232" y="9314"/>
                </a:lnTo>
                <a:lnTo>
                  <a:pt x="11881" y="1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17088" y="2640421"/>
            <a:ext cx="103315" cy="89648"/>
          </a:xfrm>
          <a:custGeom>
            <a:avLst/>
            <a:gdLst/>
            <a:ahLst/>
            <a:cxnLst/>
            <a:rect l="l" t="t" r="r" b="b"/>
            <a:pathLst>
              <a:path w="103315" h="89648">
                <a:moveTo>
                  <a:pt x="71021" y="65447"/>
                </a:moveTo>
                <a:lnTo>
                  <a:pt x="66975" y="79006"/>
                </a:lnTo>
                <a:lnTo>
                  <a:pt x="56561" y="87774"/>
                </a:lnTo>
                <a:lnTo>
                  <a:pt x="47457" y="89648"/>
                </a:lnTo>
                <a:lnTo>
                  <a:pt x="34254" y="85494"/>
                </a:lnTo>
                <a:lnTo>
                  <a:pt x="25713" y="74800"/>
                </a:lnTo>
                <a:lnTo>
                  <a:pt x="23886" y="65447"/>
                </a:lnTo>
                <a:lnTo>
                  <a:pt x="23886" y="44887"/>
                </a:lnTo>
                <a:lnTo>
                  <a:pt x="0" y="20355"/>
                </a:lnTo>
                <a:lnTo>
                  <a:pt x="1232" y="9314"/>
                </a:lnTo>
                <a:lnTo>
                  <a:pt x="11881" y="1514"/>
                </a:lnTo>
                <a:lnTo>
                  <a:pt x="21465" y="605"/>
                </a:lnTo>
                <a:lnTo>
                  <a:pt x="34631" y="558"/>
                </a:lnTo>
                <a:lnTo>
                  <a:pt x="49955" y="442"/>
                </a:lnTo>
                <a:lnTo>
                  <a:pt x="65612" y="292"/>
                </a:lnTo>
                <a:lnTo>
                  <a:pt x="79779" y="144"/>
                </a:lnTo>
                <a:lnTo>
                  <a:pt x="90631" y="35"/>
                </a:lnTo>
                <a:lnTo>
                  <a:pt x="95936" y="0"/>
                </a:lnTo>
                <a:lnTo>
                  <a:pt x="102719" y="0"/>
                </a:lnTo>
                <a:lnTo>
                  <a:pt x="103315" y="7853"/>
                </a:lnTo>
                <a:lnTo>
                  <a:pt x="103315" y="10508"/>
                </a:lnTo>
                <a:lnTo>
                  <a:pt x="103315" y="36266"/>
                </a:lnTo>
                <a:lnTo>
                  <a:pt x="103315" y="42232"/>
                </a:lnTo>
                <a:lnTo>
                  <a:pt x="95333" y="42232"/>
                </a:lnTo>
                <a:lnTo>
                  <a:pt x="88824" y="42232"/>
                </a:lnTo>
                <a:lnTo>
                  <a:pt x="78961" y="45512"/>
                </a:lnTo>
                <a:lnTo>
                  <a:pt x="71573" y="58711"/>
                </a:lnTo>
                <a:lnTo>
                  <a:pt x="71021" y="65447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29055" y="2630307"/>
            <a:ext cx="75232" cy="29518"/>
          </a:xfrm>
          <a:custGeom>
            <a:avLst/>
            <a:gdLst/>
            <a:ahLst/>
            <a:cxnLst/>
            <a:rect l="l" t="t" r="r" b="b"/>
            <a:pathLst>
              <a:path w="75232" h="29518">
                <a:moveTo>
                  <a:pt x="0" y="14762"/>
                </a:moveTo>
                <a:lnTo>
                  <a:pt x="163" y="13378"/>
                </a:lnTo>
                <a:lnTo>
                  <a:pt x="6313" y="6576"/>
                </a:lnTo>
                <a:lnTo>
                  <a:pt x="19600" y="1801"/>
                </a:lnTo>
                <a:lnTo>
                  <a:pt x="37622" y="0"/>
                </a:lnTo>
                <a:lnTo>
                  <a:pt x="41133" y="63"/>
                </a:lnTo>
                <a:lnTo>
                  <a:pt x="58472" y="2475"/>
                </a:lnTo>
                <a:lnTo>
                  <a:pt x="70640" y="7691"/>
                </a:lnTo>
                <a:lnTo>
                  <a:pt x="75232" y="14762"/>
                </a:lnTo>
                <a:lnTo>
                  <a:pt x="75070" y="16140"/>
                </a:lnTo>
                <a:lnTo>
                  <a:pt x="68927" y="22946"/>
                </a:lnTo>
                <a:lnTo>
                  <a:pt x="55642" y="27718"/>
                </a:lnTo>
                <a:lnTo>
                  <a:pt x="37622" y="29518"/>
                </a:lnTo>
                <a:lnTo>
                  <a:pt x="34095" y="29454"/>
                </a:lnTo>
                <a:lnTo>
                  <a:pt x="16755" y="27044"/>
                </a:lnTo>
                <a:lnTo>
                  <a:pt x="4589" y="21834"/>
                </a:lnTo>
                <a:lnTo>
                  <a:pt x="0" y="147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929055" y="2630307"/>
            <a:ext cx="75232" cy="29518"/>
          </a:xfrm>
          <a:custGeom>
            <a:avLst/>
            <a:gdLst/>
            <a:ahLst/>
            <a:cxnLst/>
            <a:rect l="l" t="t" r="r" b="b"/>
            <a:pathLst>
              <a:path w="75232" h="29518">
                <a:moveTo>
                  <a:pt x="0" y="14762"/>
                </a:moveTo>
                <a:lnTo>
                  <a:pt x="4589" y="21834"/>
                </a:lnTo>
                <a:lnTo>
                  <a:pt x="16755" y="27044"/>
                </a:lnTo>
                <a:lnTo>
                  <a:pt x="34095" y="29454"/>
                </a:lnTo>
                <a:lnTo>
                  <a:pt x="37622" y="29518"/>
                </a:lnTo>
                <a:lnTo>
                  <a:pt x="55642" y="27718"/>
                </a:lnTo>
                <a:lnTo>
                  <a:pt x="68927" y="22946"/>
                </a:lnTo>
                <a:lnTo>
                  <a:pt x="75070" y="16140"/>
                </a:lnTo>
                <a:lnTo>
                  <a:pt x="75232" y="14762"/>
                </a:lnTo>
                <a:lnTo>
                  <a:pt x="70640" y="7691"/>
                </a:lnTo>
                <a:lnTo>
                  <a:pt x="58472" y="2475"/>
                </a:lnTo>
                <a:lnTo>
                  <a:pt x="41133" y="63"/>
                </a:lnTo>
                <a:lnTo>
                  <a:pt x="37622" y="0"/>
                </a:lnTo>
                <a:lnTo>
                  <a:pt x="19600" y="1801"/>
                </a:lnTo>
                <a:lnTo>
                  <a:pt x="6313" y="6576"/>
                </a:lnTo>
                <a:lnTo>
                  <a:pt x="163" y="13378"/>
                </a:lnTo>
                <a:lnTo>
                  <a:pt x="0" y="14762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943429" y="2628132"/>
            <a:ext cx="46490" cy="15847"/>
          </a:xfrm>
          <a:custGeom>
            <a:avLst/>
            <a:gdLst/>
            <a:ahLst/>
            <a:cxnLst/>
            <a:rect l="l" t="t" r="r" b="b"/>
            <a:pathLst>
              <a:path w="46490" h="15847">
                <a:moveTo>
                  <a:pt x="0" y="7930"/>
                </a:moveTo>
                <a:lnTo>
                  <a:pt x="0" y="3549"/>
                </a:lnTo>
                <a:lnTo>
                  <a:pt x="10410" y="0"/>
                </a:lnTo>
                <a:lnTo>
                  <a:pt x="36086" y="0"/>
                </a:lnTo>
                <a:lnTo>
                  <a:pt x="46490" y="3549"/>
                </a:lnTo>
                <a:lnTo>
                  <a:pt x="46490" y="12297"/>
                </a:lnTo>
                <a:lnTo>
                  <a:pt x="36086" y="15847"/>
                </a:lnTo>
                <a:lnTo>
                  <a:pt x="10410" y="15847"/>
                </a:lnTo>
                <a:lnTo>
                  <a:pt x="0" y="12297"/>
                </a:lnTo>
                <a:lnTo>
                  <a:pt x="0" y="79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43429" y="2628132"/>
            <a:ext cx="46490" cy="15847"/>
          </a:xfrm>
          <a:custGeom>
            <a:avLst/>
            <a:gdLst/>
            <a:ahLst/>
            <a:cxnLst/>
            <a:rect l="l" t="t" r="r" b="b"/>
            <a:pathLst>
              <a:path w="46490" h="15847">
                <a:moveTo>
                  <a:pt x="0" y="7930"/>
                </a:moveTo>
                <a:lnTo>
                  <a:pt x="0" y="12297"/>
                </a:lnTo>
                <a:lnTo>
                  <a:pt x="10410" y="15847"/>
                </a:lnTo>
                <a:lnTo>
                  <a:pt x="23248" y="15847"/>
                </a:lnTo>
                <a:lnTo>
                  <a:pt x="36086" y="15847"/>
                </a:lnTo>
                <a:lnTo>
                  <a:pt x="46490" y="12297"/>
                </a:lnTo>
                <a:lnTo>
                  <a:pt x="46490" y="7930"/>
                </a:lnTo>
                <a:lnTo>
                  <a:pt x="46490" y="3549"/>
                </a:lnTo>
                <a:lnTo>
                  <a:pt x="36086" y="0"/>
                </a:lnTo>
                <a:lnTo>
                  <a:pt x="23248" y="0"/>
                </a:lnTo>
                <a:lnTo>
                  <a:pt x="10410" y="0"/>
                </a:lnTo>
                <a:lnTo>
                  <a:pt x="0" y="3549"/>
                </a:lnTo>
                <a:lnTo>
                  <a:pt x="0" y="7930"/>
                </a:lnTo>
                <a:close/>
              </a:path>
            </a:pathLst>
          </a:custGeom>
          <a:ln w="702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50685" y="2604917"/>
            <a:ext cx="31971" cy="34399"/>
          </a:xfrm>
          <a:custGeom>
            <a:avLst/>
            <a:gdLst/>
            <a:ahLst/>
            <a:cxnLst/>
            <a:rect l="l" t="t" r="r" b="b"/>
            <a:pathLst>
              <a:path w="31971" h="34399">
                <a:moveTo>
                  <a:pt x="3250" y="25694"/>
                </a:moveTo>
                <a:lnTo>
                  <a:pt x="3250" y="0"/>
                </a:lnTo>
                <a:lnTo>
                  <a:pt x="28741" y="0"/>
                </a:lnTo>
                <a:lnTo>
                  <a:pt x="28741" y="25694"/>
                </a:lnTo>
                <a:lnTo>
                  <a:pt x="30751" y="26602"/>
                </a:lnTo>
                <a:lnTo>
                  <a:pt x="31971" y="28955"/>
                </a:lnTo>
                <a:lnTo>
                  <a:pt x="31971" y="31962"/>
                </a:lnTo>
                <a:lnTo>
                  <a:pt x="24825" y="34399"/>
                </a:lnTo>
                <a:lnTo>
                  <a:pt x="7152" y="34399"/>
                </a:lnTo>
                <a:lnTo>
                  <a:pt x="0" y="31962"/>
                </a:lnTo>
                <a:lnTo>
                  <a:pt x="0" y="28955"/>
                </a:lnTo>
                <a:lnTo>
                  <a:pt x="1234" y="26602"/>
                </a:lnTo>
                <a:lnTo>
                  <a:pt x="3250" y="256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950685" y="2604917"/>
            <a:ext cx="31971" cy="34399"/>
          </a:xfrm>
          <a:custGeom>
            <a:avLst/>
            <a:gdLst/>
            <a:ahLst/>
            <a:cxnLst/>
            <a:rect l="l" t="t" r="r" b="b"/>
            <a:pathLst>
              <a:path w="31971" h="34399">
                <a:moveTo>
                  <a:pt x="3250" y="25694"/>
                </a:moveTo>
                <a:lnTo>
                  <a:pt x="3250" y="0"/>
                </a:lnTo>
                <a:lnTo>
                  <a:pt x="28741" y="0"/>
                </a:lnTo>
                <a:lnTo>
                  <a:pt x="28741" y="25694"/>
                </a:lnTo>
                <a:lnTo>
                  <a:pt x="30751" y="26602"/>
                </a:lnTo>
                <a:lnTo>
                  <a:pt x="31971" y="27722"/>
                </a:lnTo>
                <a:lnTo>
                  <a:pt x="31971" y="28955"/>
                </a:lnTo>
                <a:lnTo>
                  <a:pt x="31971" y="31962"/>
                </a:lnTo>
                <a:lnTo>
                  <a:pt x="24825" y="34399"/>
                </a:lnTo>
                <a:lnTo>
                  <a:pt x="15992" y="34399"/>
                </a:lnTo>
                <a:lnTo>
                  <a:pt x="7152" y="34399"/>
                </a:lnTo>
                <a:lnTo>
                  <a:pt x="0" y="31962"/>
                </a:lnTo>
                <a:lnTo>
                  <a:pt x="0" y="28955"/>
                </a:lnTo>
                <a:lnTo>
                  <a:pt x="0" y="27722"/>
                </a:lnTo>
                <a:lnTo>
                  <a:pt x="1234" y="26602"/>
                </a:lnTo>
                <a:lnTo>
                  <a:pt x="3250" y="25694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951308" y="2692275"/>
            <a:ext cx="26478" cy="27180"/>
          </a:xfrm>
          <a:custGeom>
            <a:avLst/>
            <a:gdLst/>
            <a:ahLst/>
            <a:cxnLst/>
            <a:rect l="l" t="t" r="r" b="b"/>
            <a:pathLst>
              <a:path w="26478" h="27180">
                <a:moveTo>
                  <a:pt x="0" y="13593"/>
                </a:moveTo>
                <a:lnTo>
                  <a:pt x="0" y="6085"/>
                </a:lnTo>
                <a:lnTo>
                  <a:pt x="5932" y="0"/>
                </a:lnTo>
                <a:lnTo>
                  <a:pt x="20546" y="0"/>
                </a:lnTo>
                <a:lnTo>
                  <a:pt x="26478" y="6085"/>
                </a:lnTo>
                <a:lnTo>
                  <a:pt x="26478" y="21101"/>
                </a:lnTo>
                <a:lnTo>
                  <a:pt x="20546" y="27180"/>
                </a:lnTo>
                <a:lnTo>
                  <a:pt x="5932" y="27180"/>
                </a:lnTo>
                <a:lnTo>
                  <a:pt x="0" y="21101"/>
                </a:lnTo>
                <a:lnTo>
                  <a:pt x="0" y="135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951308" y="2692275"/>
            <a:ext cx="26478" cy="27180"/>
          </a:xfrm>
          <a:custGeom>
            <a:avLst/>
            <a:gdLst/>
            <a:ahLst/>
            <a:cxnLst/>
            <a:rect l="l" t="t" r="r" b="b"/>
            <a:pathLst>
              <a:path w="26478" h="27180">
                <a:moveTo>
                  <a:pt x="0" y="13593"/>
                </a:moveTo>
                <a:lnTo>
                  <a:pt x="0" y="21101"/>
                </a:lnTo>
                <a:lnTo>
                  <a:pt x="5932" y="27180"/>
                </a:lnTo>
                <a:lnTo>
                  <a:pt x="13235" y="27180"/>
                </a:lnTo>
                <a:lnTo>
                  <a:pt x="20546" y="27180"/>
                </a:lnTo>
                <a:lnTo>
                  <a:pt x="26478" y="21101"/>
                </a:lnTo>
                <a:lnTo>
                  <a:pt x="26478" y="13593"/>
                </a:lnTo>
                <a:lnTo>
                  <a:pt x="26478" y="6085"/>
                </a:lnTo>
                <a:lnTo>
                  <a:pt x="20546" y="0"/>
                </a:lnTo>
                <a:lnTo>
                  <a:pt x="13235" y="0"/>
                </a:lnTo>
                <a:lnTo>
                  <a:pt x="5932" y="0"/>
                </a:lnTo>
                <a:lnTo>
                  <a:pt x="0" y="6085"/>
                </a:lnTo>
                <a:lnTo>
                  <a:pt x="0" y="13593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958572" y="2699734"/>
            <a:ext cx="11946" cy="12262"/>
          </a:xfrm>
          <a:custGeom>
            <a:avLst/>
            <a:gdLst/>
            <a:ahLst/>
            <a:cxnLst/>
            <a:rect l="l" t="t" r="r" b="b"/>
            <a:pathLst>
              <a:path w="11946" h="12262">
                <a:moveTo>
                  <a:pt x="0" y="6134"/>
                </a:moveTo>
                <a:lnTo>
                  <a:pt x="0" y="2739"/>
                </a:lnTo>
                <a:lnTo>
                  <a:pt x="2674" y="0"/>
                </a:lnTo>
                <a:lnTo>
                  <a:pt x="9265" y="0"/>
                </a:lnTo>
                <a:lnTo>
                  <a:pt x="11946" y="2739"/>
                </a:lnTo>
                <a:lnTo>
                  <a:pt x="11946" y="9522"/>
                </a:lnTo>
                <a:lnTo>
                  <a:pt x="9265" y="12262"/>
                </a:lnTo>
                <a:lnTo>
                  <a:pt x="2674" y="12262"/>
                </a:lnTo>
                <a:lnTo>
                  <a:pt x="0" y="9522"/>
                </a:lnTo>
                <a:lnTo>
                  <a:pt x="0" y="6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958572" y="2699734"/>
            <a:ext cx="11946" cy="12262"/>
          </a:xfrm>
          <a:custGeom>
            <a:avLst/>
            <a:gdLst/>
            <a:ahLst/>
            <a:cxnLst/>
            <a:rect l="l" t="t" r="r" b="b"/>
            <a:pathLst>
              <a:path w="11946" h="12262">
                <a:moveTo>
                  <a:pt x="0" y="6134"/>
                </a:moveTo>
                <a:lnTo>
                  <a:pt x="0" y="9522"/>
                </a:lnTo>
                <a:lnTo>
                  <a:pt x="2674" y="12262"/>
                </a:lnTo>
                <a:lnTo>
                  <a:pt x="5973" y="12262"/>
                </a:lnTo>
                <a:lnTo>
                  <a:pt x="9265" y="12262"/>
                </a:lnTo>
                <a:lnTo>
                  <a:pt x="11946" y="9522"/>
                </a:lnTo>
                <a:lnTo>
                  <a:pt x="11946" y="6134"/>
                </a:lnTo>
                <a:lnTo>
                  <a:pt x="11946" y="2739"/>
                </a:lnTo>
                <a:lnTo>
                  <a:pt x="9265" y="0"/>
                </a:lnTo>
                <a:lnTo>
                  <a:pt x="5973" y="0"/>
                </a:lnTo>
                <a:lnTo>
                  <a:pt x="2674" y="0"/>
                </a:lnTo>
                <a:lnTo>
                  <a:pt x="0" y="2739"/>
                </a:lnTo>
                <a:lnTo>
                  <a:pt x="0" y="6134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020404" y="2654473"/>
            <a:ext cx="49197" cy="63164"/>
          </a:xfrm>
          <a:custGeom>
            <a:avLst/>
            <a:gdLst/>
            <a:ahLst/>
            <a:cxnLst/>
            <a:rect l="l" t="t" r="r" b="b"/>
            <a:pathLst>
              <a:path w="49197" h="63164">
                <a:moveTo>
                  <a:pt x="0" y="23870"/>
                </a:moveTo>
                <a:lnTo>
                  <a:pt x="0" y="0"/>
                </a:lnTo>
                <a:lnTo>
                  <a:pt x="3915" y="3765"/>
                </a:lnTo>
                <a:lnTo>
                  <a:pt x="13129" y="12652"/>
                </a:lnTo>
                <a:lnTo>
                  <a:pt x="24971" y="24137"/>
                </a:lnTo>
                <a:lnTo>
                  <a:pt x="36766" y="35686"/>
                </a:lnTo>
                <a:lnTo>
                  <a:pt x="45838" y="44767"/>
                </a:lnTo>
                <a:lnTo>
                  <a:pt x="49056" y="49254"/>
                </a:lnTo>
                <a:lnTo>
                  <a:pt x="49197" y="58150"/>
                </a:lnTo>
                <a:lnTo>
                  <a:pt x="43465" y="63164"/>
                </a:lnTo>
                <a:lnTo>
                  <a:pt x="36800" y="61664"/>
                </a:lnTo>
                <a:lnTo>
                  <a:pt x="32222" y="56968"/>
                </a:lnTo>
                <a:lnTo>
                  <a:pt x="26955" y="51559"/>
                </a:lnTo>
                <a:lnTo>
                  <a:pt x="17241" y="41581"/>
                </a:lnTo>
                <a:lnTo>
                  <a:pt x="0" y="238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020404" y="2654473"/>
            <a:ext cx="49197" cy="63164"/>
          </a:xfrm>
          <a:custGeom>
            <a:avLst/>
            <a:gdLst/>
            <a:ahLst/>
            <a:cxnLst/>
            <a:rect l="l" t="t" r="r" b="b"/>
            <a:pathLst>
              <a:path w="49197" h="63164">
                <a:moveTo>
                  <a:pt x="0" y="23870"/>
                </a:moveTo>
                <a:lnTo>
                  <a:pt x="17241" y="41581"/>
                </a:lnTo>
                <a:lnTo>
                  <a:pt x="26955" y="51559"/>
                </a:lnTo>
                <a:lnTo>
                  <a:pt x="32222" y="56968"/>
                </a:lnTo>
                <a:lnTo>
                  <a:pt x="36125" y="60972"/>
                </a:lnTo>
                <a:lnTo>
                  <a:pt x="43465" y="63164"/>
                </a:lnTo>
                <a:lnTo>
                  <a:pt x="49197" y="58150"/>
                </a:lnTo>
                <a:lnTo>
                  <a:pt x="49056" y="49254"/>
                </a:lnTo>
                <a:lnTo>
                  <a:pt x="45838" y="44767"/>
                </a:lnTo>
                <a:lnTo>
                  <a:pt x="36766" y="35686"/>
                </a:lnTo>
                <a:lnTo>
                  <a:pt x="24971" y="24137"/>
                </a:lnTo>
                <a:lnTo>
                  <a:pt x="13129" y="12652"/>
                </a:lnTo>
                <a:lnTo>
                  <a:pt x="3915" y="3765"/>
                </a:lnTo>
                <a:lnTo>
                  <a:pt x="0" y="0"/>
                </a:lnTo>
                <a:lnTo>
                  <a:pt x="0" y="23870"/>
                </a:lnTo>
                <a:close/>
              </a:path>
            </a:pathLst>
          </a:custGeom>
          <a:ln w="692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609534" y="2611094"/>
            <a:ext cx="90491" cy="92937"/>
          </a:xfrm>
          <a:custGeom>
            <a:avLst/>
            <a:gdLst/>
            <a:ahLst/>
            <a:cxnLst/>
            <a:rect l="l" t="t" r="r" b="b"/>
            <a:pathLst>
              <a:path w="90491" h="92937">
                <a:moveTo>
                  <a:pt x="0" y="46465"/>
                </a:moveTo>
                <a:lnTo>
                  <a:pt x="2696" y="30624"/>
                </a:lnTo>
                <a:lnTo>
                  <a:pt x="9251" y="18302"/>
                </a:lnTo>
                <a:lnTo>
                  <a:pt x="18994" y="8613"/>
                </a:lnTo>
                <a:lnTo>
                  <a:pt x="31226" y="2272"/>
                </a:lnTo>
                <a:lnTo>
                  <a:pt x="45249" y="0"/>
                </a:lnTo>
                <a:lnTo>
                  <a:pt x="46806" y="27"/>
                </a:lnTo>
                <a:lnTo>
                  <a:pt x="60669" y="2767"/>
                </a:lnTo>
                <a:lnTo>
                  <a:pt x="72667" y="9499"/>
                </a:lnTo>
                <a:lnTo>
                  <a:pt x="82103" y="19505"/>
                </a:lnTo>
                <a:lnTo>
                  <a:pt x="88277" y="32066"/>
                </a:lnTo>
                <a:lnTo>
                  <a:pt x="90491" y="46465"/>
                </a:lnTo>
                <a:lnTo>
                  <a:pt x="90464" y="48070"/>
                </a:lnTo>
                <a:lnTo>
                  <a:pt x="87795" y="62307"/>
                </a:lnTo>
                <a:lnTo>
                  <a:pt x="81239" y="74630"/>
                </a:lnTo>
                <a:lnTo>
                  <a:pt x="71497" y="84321"/>
                </a:lnTo>
                <a:lnTo>
                  <a:pt x="59267" y="90663"/>
                </a:lnTo>
                <a:lnTo>
                  <a:pt x="45249" y="92937"/>
                </a:lnTo>
                <a:lnTo>
                  <a:pt x="43680" y="92909"/>
                </a:lnTo>
                <a:lnTo>
                  <a:pt x="29817" y="90165"/>
                </a:lnTo>
                <a:lnTo>
                  <a:pt x="17819" y="83431"/>
                </a:lnTo>
                <a:lnTo>
                  <a:pt x="8385" y="73424"/>
                </a:lnTo>
                <a:lnTo>
                  <a:pt x="2212" y="60862"/>
                </a:lnTo>
                <a:lnTo>
                  <a:pt x="0" y="464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609534" y="2611094"/>
            <a:ext cx="90491" cy="92937"/>
          </a:xfrm>
          <a:custGeom>
            <a:avLst/>
            <a:gdLst/>
            <a:ahLst/>
            <a:cxnLst/>
            <a:rect l="l" t="t" r="r" b="b"/>
            <a:pathLst>
              <a:path w="90491" h="92937">
                <a:moveTo>
                  <a:pt x="0" y="46465"/>
                </a:moveTo>
                <a:lnTo>
                  <a:pt x="2212" y="60862"/>
                </a:lnTo>
                <a:lnTo>
                  <a:pt x="8385" y="73424"/>
                </a:lnTo>
                <a:lnTo>
                  <a:pt x="17819" y="83431"/>
                </a:lnTo>
                <a:lnTo>
                  <a:pt x="29817" y="90165"/>
                </a:lnTo>
                <a:lnTo>
                  <a:pt x="43680" y="92909"/>
                </a:lnTo>
                <a:lnTo>
                  <a:pt x="45249" y="92937"/>
                </a:lnTo>
                <a:lnTo>
                  <a:pt x="59267" y="90663"/>
                </a:lnTo>
                <a:lnTo>
                  <a:pt x="71497" y="84321"/>
                </a:lnTo>
                <a:lnTo>
                  <a:pt x="81239" y="74630"/>
                </a:lnTo>
                <a:lnTo>
                  <a:pt x="87795" y="62307"/>
                </a:lnTo>
                <a:lnTo>
                  <a:pt x="90464" y="48070"/>
                </a:lnTo>
                <a:lnTo>
                  <a:pt x="90491" y="46465"/>
                </a:lnTo>
                <a:lnTo>
                  <a:pt x="88277" y="32066"/>
                </a:lnTo>
                <a:lnTo>
                  <a:pt x="82103" y="19505"/>
                </a:lnTo>
                <a:lnTo>
                  <a:pt x="72667" y="9499"/>
                </a:lnTo>
                <a:lnTo>
                  <a:pt x="60669" y="2767"/>
                </a:lnTo>
                <a:lnTo>
                  <a:pt x="46806" y="27"/>
                </a:lnTo>
                <a:lnTo>
                  <a:pt x="45249" y="0"/>
                </a:lnTo>
                <a:lnTo>
                  <a:pt x="31226" y="2272"/>
                </a:lnTo>
                <a:lnTo>
                  <a:pt x="18994" y="8613"/>
                </a:lnTo>
                <a:lnTo>
                  <a:pt x="9251" y="18302"/>
                </a:lnTo>
                <a:lnTo>
                  <a:pt x="2696" y="30624"/>
                </a:lnTo>
                <a:lnTo>
                  <a:pt x="26" y="44860"/>
                </a:lnTo>
                <a:lnTo>
                  <a:pt x="0" y="46465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624335" y="2626292"/>
            <a:ext cx="60885" cy="62538"/>
          </a:xfrm>
          <a:custGeom>
            <a:avLst/>
            <a:gdLst/>
            <a:ahLst/>
            <a:cxnLst/>
            <a:rect l="l" t="t" r="r" b="b"/>
            <a:pathLst>
              <a:path w="60885" h="62538">
                <a:moveTo>
                  <a:pt x="0" y="31265"/>
                </a:moveTo>
                <a:lnTo>
                  <a:pt x="637" y="24874"/>
                </a:lnTo>
                <a:lnTo>
                  <a:pt x="6378" y="12116"/>
                </a:lnTo>
                <a:lnTo>
                  <a:pt x="16828" y="3294"/>
                </a:lnTo>
                <a:lnTo>
                  <a:pt x="30442" y="0"/>
                </a:lnTo>
                <a:lnTo>
                  <a:pt x="36669" y="654"/>
                </a:lnTo>
                <a:lnTo>
                  <a:pt x="49093" y="6555"/>
                </a:lnTo>
                <a:lnTo>
                  <a:pt x="57680" y="17289"/>
                </a:lnTo>
                <a:lnTo>
                  <a:pt x="60885" y="31265"/>
                </a:lnTo>
                <a:lnTo>
                  <a:pt x="60247" y="37666"/>
                </a:lnTo>
                <a:lnTo>
                  <a:pt x="54504" y="50425"/>
                </a:lnTo>
                <a:lnTo>
                  <a:pt x="44055" y="59245"/>
                </a:lnTo>
                <a:lnTo>
                  <a:pt x="30442" y="62538"/>
                </a:lnTo>
                <a:lnTo>
                  <a:pt x="24210" y="61882"/>
                </a:lnTo>
                <a:lnTo>
                  <a:pt x="11789" y="55982"/>
                </a:lnTo>
                <a:lnTo>
                  <a:pt x="3204" y="45247"/>
                </a:lnTo>
                <a:lnTo>
                  <a:pt x="0" y="312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624335" y="2626292"/>
            <a:ext cx="60885" cy="62538"/>
          </a:xfrm>
          <a:custGeom>
            <a:avLst/>
            <a:gdLst/>
            <a:ahLst/>
            <a:cxnLst/>
            <a:rect l="l" t="t" r="r" b="b"/>
            <a:pathLst>
              <a:path w="60885" h="62538">
                <a:moveTo>
                  <a:pt x="0" y="31265"/>
                </a:moveTo>
                <a:lnTo>
                  <a:pt x="3204" y="45247"/>
                </a:lnTo>
                <a:lnTo>
                  <a:pt x="11789" y="55982"/>
                </a:lnTo>
                <a:lnTo>
                  <a:pt x="24210" y="61882"/>
                </a:lnTo>
                <a:lnTo>
                  <a:pt x="30442" y="62538"/>
                </a:lnTo>
                <a:lnTo>
                  <a:pt x="44055" y="59245"/>
                </a:lnTo>
                <a:lnTo>
                  <a:pt x="54504" y="50425"/>
                </a:lnTo>
                <a:lnTo>
                  <a:pt x="60247" y="37666"/>
                </a:lnTo>
                <a:lnTo>
                  <a:pt x="60885" y="31265"/>
                </a:lnTo>
                <a:lnTo>
                  <a:pt x="57680" y="17289"/>
                </a:lnTo>
                <a:lnTo>
                  <a:pt x="49093" y="6555"/>
                </a:lnTo>
                <a:lnTo>
                  <a:pt x="36669" y="654"/>
                </a:lnTo>
                <a:lnTo>
                  <a:pt x="30442" y="0"/>
                </a:lnTo>
                <a:lnTo>
                  <a:pt x="16828" y="3294"/>
                </a:lnTo>
                <a:lnTo>
                  <a:pt x="6378" y="12116"/>
                </a:lnTo>
                <a:lnTo>
                  <a:pt x="637" y="24874"/>
                </a:lnTo>
                <a:lnTo>
                  <a:pt x="0" y="31265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613719" y="2600944"/>
            <a:ext cx="89380" cy="77561"/>
          </a:xfrm>
          <a:custGeom>
            <a:avLst/>
            <a:gdLst/>
            <a:ahLst/>
            <a:cxnLst/>
            <a:rect l="l" t="t" r="r" b="b"/>
            <a:pathLst>
              <a:path w="89380" h="77561">
                <a:moveTo>
                  <a:pt x="31946" y="468"/>
                </a:moveTo>
                <a:lnTo>
                  <a:pt x="47485" y="342"/>
                </a:lnTo>
                <a:lnTo>
                  <a:pt x="62752" y="190"/>
                </a:lnTo>
                <a:lnTo>
                  <a:pt x="75311" y="60"/>
                </a:lnTo>
                <a:lnTo>
                  <a:pt x="88865" y="0"/>
                </a:lnTo>
                <a:lnTo>
                  <a:pt x="89380" y="6796"/>
                </a:lnTo>
                <a:lnTo>
                  <a:pt x="89380" y="36534"/>
                </a:lnTo>
                <a:lnTo>
                  <a:pt x="71220" y="36534"/>
                </a:lnTo>
                <a:lnTo>
                  <a:pt x="61440" y="40266"/>
                </a:lnTo>
                <a:lnTo>
                  <a:pt x="61440" y="56614"/>
                </a:lnTo>
                <a:lnTo>
                  <a:pt x="56846" y="69863"/>
                </a:lnTo>
                <a:lnTo>
                  <a:pt x="45356" y="77095"/>
                </a:lnTo>
                <a:lnTo>
                  <a:pt x="41058" y="77561"/>
                </a:lnTo>
                <a:lnTo>
                  <a:pt x="28165" y="72839"/>
                </a:lnTo>
                <a:lnTo>
                  <a:pt x="21125" y="61033"/>
                </a:lnTo>
                <a:lnTo>
                  <a:pt x="20670" y="56614"/>
                </a:lnTo>
                <a:lnTo>
                  <a:pt x="20670" y="38837"/>
                </a:lnTo>
                <a:lnTo>
                  <a:pt x="0" y="17608"/>
                </a:lnTo>
                <a:lnTo>
                  <a:pt x="1745" y="6685"/>
                </a:lnTo>
                <a:lnTo>
                  <a:pt x="16273" y="569"/>
                </a:lnTo>
                <a:lnTo>
                  <a:pt x="31946" y="4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613719" y="2600944"/>
            <a:ext cx="89380" cy="77561"/>
          </a:xfrm>
          <a:custGeom>
            <a:avLst/>
            <a:gdLst/>
            <a:ahLst/>
            <a:cxnLst/>
            <a:rect l="l" t="t" r="r" b="b"/>
            <a:pathLst>
              <a:path w="89380" h="77561">
                <a:moveTo>
                  <a:pt x="61440" y="56614"/>
                </a:moveTo>
                <a:lnTo>
                  <a:pt x="56846" y="69863"/>
                </a:lnTo>
                <a:lnTo>
                  <a:pt x="45356" y="77095"/>
                </a:lnTo>
                <a:lnTo>
                  <a:pt x="41058" y="77561"/>
                </a:lnTo>
                <a:lnTo>
                  <a:pt x="28165" y="72839"/>
                </a:lnTo>
                <a:lnTo>
                  <a:pt x="21125" y="61033"/>
                </a:lnTo>
                <a:lnTo>
                  <a:pt x="20670" y="56614"/>
                </a:lnTo>
                <a:lnTo>
                  <a:pt x="20670" y="38837"/>
                </a:lnTo>
                <a:lnTo>
                  <a:pt x="0" y="17608"/>
                </a:lnTo>
                <a:lnTo>
                  <a:pt x="1745" y="6685"/>
                </a:lnTo>
                <a:lnTo>
                  <a:pt x="16273" y="569"/>
                </a:lnTo>
                <a:lnTo>
                  <a:pt x="18571" y="521"/>
                </a:lnTo>
                <a:lnTo>
                  <a:pt x="31946" y="468"/>
                </a:lnTo>
                <a:lnTo>
                  <a:pt x="47485" y="342"/>
                </a:lnTo>
                <a:lnTo>
                  <a:pt x="62752" y="190"/>
                </a:lnTo>
                <a:lnTo>
                  <a:pt x="75311" y="60"/>
                </a:lnTo>
                <a:lnTo>
                  <a:pt x="82726" y="0"/>
                </a:lnTo>
                <a:lnTo>
                  <a:pt x="83002" y="0"/>
                </a:lnTo>
                <a:lnTo>
                  <a:pt x="88865" y="0"/>
                </a:lnTo>
                <a:lnTo>
                  <a:pt x="89380" y="6796"/>
                </a:lnTo>
                <a:lnTo>
                  <a:pt x="89380" y="9093"/>
                </a:lnTo>
                <a:lnTo>
                  <a:pt x="89380" y="31378"/>
                </a:lnTo>
                <a:lnTo>
                  <a:pt x="89380" y="36534"/>
                </a:lnTo>
                <a:lnTo>
                  <a:pt x="82481" y="36534"/>
                </a:lnTo>
                <a:lnTo>
                  <a:pt x="76850" y="36534"/>
                </a:lnTo>
                <a:lnTo>
                  <a:pt x="71220" y="36534"/>
                </a:lnTo>
                <a:lnTo>
                  <a:pt x="61440" y="40266"/>
                </a:lnTo>
                <a:lnTo>
                  <a:pt x="61440" y="56614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624075" y="2592196"/>
            <a:ext cx="65089" cy="25539"/>
          </a:xfrm>
          <a:custGeom>
            <a:avLst/>
            <a:gdLst/>
            <a:ahLst/>
            <a:cxnLst/>
            <a:rect l="l" t="t" r="r" b="b"/>
            <a:pathLst>
              <a:path w="65089" h="25539">
                <a:moveTo>
                  <a:pt x="0" y="12769"/>
                </a:moveTo>
                <a:lnTo>
                  <a:pt x="3042" y="7372"/>
                </a:lnTo>
                <a:lnTo>
                  <a:pt x="14842" y="2053"/>
                </a:lnTo>
                <a:lnTo>
                  <a:pt x="32548" y="0"/>
                </a:lnTo>
                <a:lnTo>
                  <a:pt x="46295" y="1192"/>
                </a:lnTo>
                <a:lnTo>
                  <a:pt x="59854" y="5822"/>
                </a:lnTo>
                <a:lnTo>
                  <a:pt x="65089" y="12769"/>
                </a:lnTo>
                <a:lnTo>
                  <a:pt x="62049" y="18164"/>
                </a:lnTo>
                <a:lnTo>
                  <a:pt x="50251" y="23485"/>
                </a:lnTo>
                <a:lnTo>
                  <a:pt x="32548" y="25539"/>
                </a:lnTo>
                <a:lnTo>
                  <a:pt x="18790" y="24345"/>
                </a:lnTo>
                <a:lnTo>
                  <a:pt x="5233" y="19715"/>
                </a:lnTo>
                <a:lnTo>
                  <a:pt x="0" y="1276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624075" y="2592196"/>
            <a:ext cx="65089" cy="25539"/>
          </a:xfrm>
          <a:custGeom>
            <a:avLst/>
            <a:gdLst/>
            <a:ahLst/>
            <a:cxnLst/>
            <a:rect l="l" t="t" r="r" b="b"/>
            <a:pathLst>
              <a:path w="65089" h="25539">
                <a:moveTo>
                  <a:pt x="0" y="12769"/>
                </a:moveTo>
                <a:lnTo>
                  <a:pt x="5233" y="19715"/>
                </a:lnTo>
                <a:lnTo>
                  <a:pt x="18790" y="24345"/>
                </a:lnTo>
                <a:lnTo>
                  <a:pt x="32548" y="25539"/>
                </a:lnTo>
                <a:lnTo>
                  <a:pt x="50251" y="23485"/>
                </a:lnTo>
                <a:lnTo>
                  <a:pt x="62049" y="18164"/>
                </a:lnTo>
                <a:lnTo>
                  <a:pt x="65089" y="12769"/>
                </a:lnTo>
                <a:lnTo>
                  <a:pt x="59854" y="5822"/>
                </a:lnTo>
                <a:lnTo>
                  <a:pt x="46295" y="1192"/>
                </a:lnTo>
                <a:lnTo>
                  <a:pt x="32548" y="0"/>
                </a:lnTo>
                <a:lnTo>
                  <a:pt x="14842" y="2053"/>
                </a:lnTo>
                <a:lnTo>
                  <a:pt x="3042" y="7372"/>
                </a:lnTo>
                <a:lnTo>
                  <a:pt x="0" y="12769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636511" y="2590308"/>
            <a:ext cx="40222" cy="13706"/>
          </a:xfrm>
          <a:custGeom>
            <a:avLst/>
            <a:gdLst/>
            <a:ahLst/>
            <a:cxnLst/>
            <a:rect l="l" t="t" r="r" b="b"/>
            <a:pathLst>
              <a:path w="40222" h="13706">
                <a:moveTo>
                  <a:pt x="0" y="6867"/>
                </a:moveTo>
                <a:lnTo>
                  <a:pt x="0" y="3070"/>
                </a:lnTo>
                <a:lnTo>
                  <a:pt x="9011" y="0"/>
                </a:lnTo>
                <a:lnTo>
                  <a:pt x="31217" y="0"/>
                </a:lnTo>
                <a:lnTo>
                  <a:pt x="40222" y="3070"/>
                </a:lnTo>
                <a:lnTo>
                  <a:pt x="40222" y="10642"/>
                </a:lnTo>
                <a:lnTo>
                  <a:pt x="31217" y="13706"/>
                </a:lnTo>
                <a:lnTo>
                  <a:pt x="9011" y="13706"/>
                </a:lnTo>
                <a:lnTo>
                  <a:pt x="0" y="10642"/>
                </a:lnTo>
                <a:lnTo>
                  <a:pt x="0" y="68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636511" y="2590308"/>
            <a:ext cx="40222" cy="13706"/>
          </a:xfrm>
          <a:custGeom>
            <a:avLst/>
            <a:gdLst/>
            <a:ahLst/>
            <a:cxnLst/>
            <a:rect l="l" t="t" r="r" b="b"/>
            <a:pathLst>
              <a:path w="40222" h="13706">
                <a:moveTo>
                  <a:pt x="0" y="6867"/>
                </a:moveTo>
                <a:lnTo>
                  <a:pt x="0" y="10642"/>
                </a:lnTo>
                <a:lnTo>
                  <a:pt x="9011" y="13706"/>
                </a:lnTo>
                <a:lnTo>
                  <a:pt x="20114" y="13706"/>
                </a:lnTo>
                <a:lnTo>
                  <a:pt x="31217" y="13706"/>
                </a:lnTo>
                <a:lnTo>
                  <a:pt x="40222" y="10642"/>
                </a:lnTo>
                <a:lnTo>
                  <a:pt x="40222" y="6867"/>
                </a:lnTo>
                <a:lnTo>
                  <a:pt x="40222" y="3070"/>
                </a:lnTo>
                <a:lnTo>
                  <a:pt x="31217" y="0"/>
                </a:lnTo>
                <a:lnTo>
                  <a:pt x="20114" y="0"/>
                </a:lnTo>
                <a:lnTo>
                  <a:pt x="9011" y="0"/>
                </a:lnTo>
                <a:lnTo>
                  <a:pt x="0" y="3070"/>
                </a:lnTo>
                <a:lnTo>
                  <a:pt x="0" y="6867"/>
                </a:lnTo>
                <a:close/>
              </a:path>
            </a:pathLst>
          </a:custGeom>
          <a:ln w="702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642786" y="2570227"/>
            <a:ext cx="27658" cy="29758"/>
          </a:xfrm>
          <a:custGeom>
            <a:avLst/>
            <a:gdLst/>
            <a:ahLst/>
            <a:cxnLst/>
            <a:rect l="l" t="t" r="r" b="b"/>
            <a:pathLst>
              <a:path w="27658" h="29758">
                <a:moveTo>
                  <a:pt x="2811" y="22228"/>
                </a:moveTo>
                <a:lnTo>
                  <a:pt x="2811" y="0"/>
                </a:lnTo>
                <a:lnTo>
                  <a:pt x="24867" y="0"/>
                </a:lnTo>
                <a:lnTo>
                  <a:pt x="24867" y="22228"/>
                </a:lnTo>
                <a:lnTo>
                  <a:pt x="26602" y="23010"/>
                </a:lnTo>
                <a:lnTo>
                  <a:pt x="27658" y="25039"/>
                </a:lnTo>
                <a:lnTo>
                  <a:pt x="27658" y="27645"/>
                </a:lnTo>
                <a:lnTo>
                  <a:pt x="21472" y="29758"/>
                </a:lnTo>
                <a:lnTo>
                  <a:pt x="6192" y="29758"/>
                </a:lnTo>
                <a:lnTo>
                  <a:pt x="0" y="27645"/>
                </a:lnTo>
                <a:lnTo>
                  <a:pt x="0" y="25039"/>
                </a:lnTo>
                <a:lnTo>
                  <a:pt x="1069" y="23010"/>
                </a:lnTo>
                <a:lnTo>
                  <a:pt x="2811" y="222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642786" y="2570227"/>
            <a:ext cx="27658" cy="29758"/>
          </a:xfrm>
          <a:custGeom>
            <a:avLst/>
            <a:gdLst/>
            <a:ahLst/>
            <a:cxnLst/>
            <a:rect l="l" t="t" r="r" b="b"/>
            <a:pathLst>
              <a:path w="27658" h="29758">
                <a:moveTo>
                  <a:pt x="2811" y="22228"/>
                </a:moveTo>
                <a:lnTo>
                  <a:pt x="2811" y="0"/>
                </a:lnTo>
                <a:lnTo>
                  <a:pt x="24867" y="0"/>
                </a:lnTo>
                <a:lnTo>
                  <a:pt x="24867" y="22228"/>
                </a:lnTo>
                <a:lnTo>
                  <a:pt x="26602" y="23010"/>
                </a:lnTo>
                <a:lnTo>
                  <a:pt x="27658" y="23982"/>
                </a:lnTo>
                <a:lnTo>
                  <a:pt x="27658" y="25039"/>
                </a:lnTo>
                <a:lnTo>
                  <a:pt x="27658" y="27645"/>
                </a:lnTo>
                <a:lnTo>
                  <a:pt x="21472" y="29758"/>
                </a:lnTo>
                <a:lnTo>
                  <a:pt x="13832" y="29758"/>
                </a:lnTo>
                <a:lnTo>
                  <a:pt x="6192" y="29758"/>
                </a:lnTo>
                <a:lnTo>
                  <a:pt x="0" y="27645"/>
                </a:lnTo>
                <a:lnTo>
                  <a:pt x="0" y="25039"/>
                </a:lnTo>
                <a:lnTo>
                  <a:pt x="0" y="23982"/>
                </a:lnTo>
                <a:lnTo>
                  <a:pt x="1069" y="23010"/>
                </a:lnTo>
                <a:lnTo>
                  <a:pt x="2811" y="22228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643330" y="2645795"/>
            <a:ext cx="22905" cy="23524"/>
          </a:xfrm>
          <a:custGeom>
            <a:avLst/>
            <a:gdLst/>
            <a:ahLst/>
            <a:cxnLst/>
            <a:rect l="l" t="t" r="r" b="b"/>
            <a:pathLst>
              <a:path w="22905" h="23524">
                <a:moveTo>
                  <a:pt x="0" y="11762"/>
                </a:moveTo>
                <a:lnTo>
                  <a:pt x="0" y="5268"/>
                </a:lnTo>
                <a:lnTo>
                  <a:pt x="5129" y="0"/>
                </a:lnTo>
                <a:lnTo>
                  <a:pt x="17775" y="0"/>
                </a:lnTo>
                <a:lnTo>
                  <a:pt x="22905" y="5268"/>
                </a:lnTo>
                <a:lnTo>
                  <a:pt x="22905" y="18263"/>
                </a:lnTo>
                <a:lnTo>
                  <a:pt x="17775" y="23524"/>
                </a:lnTo>
                <a:lnTo>
                  <a:pt x="5129" y="23524"/>
                </a:lnTo>
                <a:lnTo>
                  <a:pt x="0" y="18263"/>
                </a:lnTo>
                <a:lnTo>
                  <a:pt x="0" y="117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643330" y="2645795"/>
            <a:ext cx="22905" cy="23524"/>
          </a:xfrm>
          <a:custGeom>
            <a:avLst/>
            <a:gdLst/>
            <a:ahLst/>
            <a:cxnLst/>
            <a:rect l="l" t="t" r="r" b="b"/>
            <a:pathLst>
              <a:path w="22905" h="23524">
                <a:moveTo>
                  <a:pt x="0" y="11762"/>
                </a:moveTo>
                <a:lnTo>
                  <a:pt x="0" y="18263"/>
                </a:lnTo>
                <a:lnTo>
                  <a:pt x="5129" y="23524"/>
                </a:lnTo>
                <a:lnTo>
                  <a:pt x="11452" y="23524"/>
                </a:lnTo>
                <a:lnTo>
                  <a:pt x="17775" y="23524"/>
                </a:lnTo>
                <a:lnTo>
                  <a:pt x="22905" y="18263"/>
                </a:lnTo>
                <a:lnTo>
                  <a:pt x="22905" y="11762"/>
                </a:lnTo>
                <a:lnTo>
                  <a:pt x="22905" y="5268"/>
                </a:lnTo>
                <a:lnTo>
                  <a:pt x="17775" y="0"/>
                </a:lnTo>
                <a:lnTo>
                  <a:pt x="11452" y="0"/>
                </a:lnTo>
                <a:lnTo>
                  <a:pt x="5129" y="0"/>
                </a:lnTo>
                <a:lnTo>
                  <a:pt x="0" y="5268"/>
                </a:lnTo>
                <a:lnTo>
                  <a:pt x="0" y="11762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649612" y="2652262"/>
            <a:ext cx="10341" cy="10607"/>
          </a:xfrm>
          <a:custGeom>
            <a:avLst/>
            <a:gdLst/>
            <a:ahLst/>
            <a:cxnLst/>
            <a:rect l="l" t="t" r="r" b="b"/>
            <a:pathLst>
              <a:path w="10341" h="10607">
                <a:moveTo>
                  <a:pt x="0" y="5296"/>
                </a:moveTo>
                <a:lnTo>
                  <a:pt x="0" y="2359"/>
                </a:lnTo>
                <a:lnTo>
                  <a:pt x="2318" y="0"/>
                </a:lnTo>
                <a:lnTo>
                  <a:pt x="8023" y="0"/>
                </a:lnTo>
                <a:lnTo>
                  <a:pt x="10341" y="2359"/>
                </a:lnTo>
                <a:lnTo>
                  <a:pt x="10341" y="8226"/>
                </a:lnTo>
                <a:lnTo>
                  <a:pt x="8023" y="10607"/>
                </a:lnTo>
                <a:lnTo>
                  <a:pt x="2318" y="10607"/>
                </a:lnTo>
                <a:lnTo>
                  <a:pt x="0" y="8226"/>
                </a:lnTo>
                <a:lnTo>
                  <a:pt x="0" y="52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649612" y="2652262"/>
            <a:ext cx="10341" cy="10607"/>
          </a:xfrm>
          <a:custGeom>
            <a:avLst/>
            <a:gdLst/>
            <a:ahLst/>
            <a:cxnLst/>
            <a:rect l="l" t="t" r="r" b="b"/>
            <a:pathLst>
              <a:path w="10341" h="10607">
                <a:moveTo>
                  <a:pt x="0" y="5296"/>
                </a:moveTo>
                <a:lnTo>
                  <a:pt x="0" y="8226"/>
                </a:lnTo>
                <a:lnTo>
                  <a:pt x="2318" y="10607"/>
                </a:lnTo>
                <a:lnTo>
                  <a:pt x="5170" y="10607"/>
                </a:lnTo>
                <a:lnTo>
                  <a:pt x="8023" y="10607"/>
                </a:lnTo>
                <a:lnTo>
                  <a:pt x="10341" y="8226"/>
                </a:lnTo>
                <a:lnTo>
                  <a:pt x="10341" y="5296"/>
                </a:lnTo>
                <a:lnTo>
                  <a:pt x="10341" y="2359"/>
                </a:lnTo>
                <a:lnTo>
                  <a:pt x="8023" y="0"/>
                </a:lnTo>
                <a:lnTo>
                  <a:pt x="5170" y="0"/>
                </a:lnTo>
                <a:lnTo>
                  <a:pt x="2318" y="0"/>
                </a:lnTo>
                <a:lnTo>
                  <a:pt x="0" y="2359"/>
                </a:lnTo>
                <a:lnTo>
                  <a:pt x="0" y="5296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703101" y="2613101"/>
            <a:ext cx="43274" cy="54283"/>
          </a:xfrm>
          <a:custGeom>
            <a:avLst/>
            <a:gdLst/>
            <a:ahLst/>
            <a:cxnLst/>
            <a:rect l="l" t="t" r="r" b="b"/>
            <a:pathLst>
              <a:path w="43274" h="54283">
                <a:moveTo>
                  <a:pt x="0" y="20651"/>
                </a:moveTo>
                <a:lnTo>
                  <a:pt x="0" y="0"/>
                </a:lnTo>
                <a:lnTo>
                  <a:pt x="593" y="570"/>
                </a:lnTo>
                <a:lnTo>
                  <a:pt x="7205" y="6935"/>
                </a:lnTo>
                <a:lnTo>
                  <a:pt x="18304" y="17673"/>
                </a:lnTo>
                <a:lnTo>
                  <a:pt x="30314" y="29397"/>
                </a:lnTo>
                <a:lnTo>
                  <a:pt x="39659" y="38724"/>
                </a:lnTo>
                <a:lnTo>
                  <a:pt x="43274" y="48160"/>
                </a:lnTo>
                <a:lnTo>
                  <a:pt x="38542" y="54283"/>
                </a:lnTo>
                <a:lnTo>
                  <a:pt x="31841" y="53353"/>
                </a:lnTo>
                <a:lnTo>
                  <a:pt x="29444" y="50891"/>
                </a:lnTo>
                <a:lnTo>
                  <a:pt x="25031" y="46359"/>
                </a:lnTo>
                <a:lnTo>
                  <a:pt x="16588" y="37688"/>
                </a:lnTo>
                <a:lnTo>
                  <a:pt x="0" y="206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703101" y="2613101"/>
            <a:ext cx="43274" cy="54283"/>
          </a:xfrm>
          <a:custGeom>
            <a:avLst/>
            <a:gdLst/>
            <a:ahLst/>
            <a:cxnLst/>
            <a:rect l="l" t="t" r="r" b="b"/>
            <a:pathLst>
              <a:path w="43274" h="54283">
                <a:moveTo>
                  <a:pt x="0" y="20651"/>
                </a:moveTo>
                <a:lnTo>
                  <a:pt x="16588" y="37688"/>
                </a:lnTo>
                <a:lnTo>
                  <a:pt x="25031" y="46359"/>
                </a:lnTo>
                <a:lnTo>
                  <a:pt x="29444" y="50891"/>
                </a:lnTo>
                <a:lnTo>
                  <a:pt x="31841" y="53353"/>
                </a:lnTo>
                <a:lnTo>
                  <a:pt x="38542" y="54283"/>
                </a:lnTo>
                <a:lnTo>
                  <a:pt x="43274" y="48160"/>
                </a:lnTo>
                <a:lnTo>
                  <a:pt x="39659" y="38724"/>
                </a:lnTo>
                <a:lnTo>
                  <a:pt x="30314" y="29397"/>
                </a:lnTo>
                <a:lnTo>
                  <a:pt x="18304" y="17673"/>
                </a:lnTo>
                <a:lnTo>
                  <a:pt x="7205" y="6935"/>
                </a:lnTo>
                <a:lnTo>
                  <a:pt x="593" y="570"/>
                </a:lnTo>
                <a:lnTo>
                  <a:pt x="0" y="0"/>
                </a:lnTo>
                <a:lnTo>
                  <a:pt x="0" y="20651"/>
                </a:lnTo>
                <a:close/>
              </a:path>
            </a:pathLst>
          </a:custGeom>
          <a:ln w="693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064302" y="2715920"/>
            <a:ext cx="932050" cy="719319"/>
          </a:xfrm>
          <a:custGeom>
            <a:avLst/>
            <a:gdLst/>
            <a:ahLst/>
            <a:cxnLst/>
            <a:rect l="l" t="t" r="r" b="b"/>
            <a:pathLst>
              <a:path w="932050" h="719319">
                <a:moveTo>
                  <a:pt x="0" y="0"/>
                </a:moveTo>
                <a:lnTo>
                  <a:pt x="932050" y="0"/>
                </a:lnTo>
                <a:lnTo>
                  <a:pt x="932050" y="719319"/>
                </a:lnTo>
                <a:lnTo>
                  <a:pt x="0" y="719319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064302" y="2715920"/>
            <a:ext cx="932050" cy="719319"/>
          </a:xfrm>
          <a:custGeom>
            <a:avLst/>
            <a:gdLst/>
            <a:ahLst/>
            <a:cxnLst/>
            <a:rect l="l" t="t" r="r" b="b"/>
            <a:pathLst>
              <a:path w="932050" h="719319">
                <a:moveTo>
                  <a:pt x="0" y="0"/>
                </a:moveTo>
                <a:lnTo>
                  <a:pt x="932050" y="0"/>
                </a:lnTo>
                <a:lnTo>
                  <a:pt x="932050" y="719319"/>
                </a:lnTo>
                <a:lnTo>
                  <a:pt x="0" y="719319"/>
                </a:lnTo>
                <a:lnTo>
                  <a:pt x="0" y="0"/>
                </a:lnTo>
                <a:close/>
              </a:path>
            </a:pathLst>
          </a:custGeom>
          <a:ln w="697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401414" y="2914135"/>
            <a:ext cx="438918" cy="450783"/>
          </a:xfrm>
          <a:custGeom>
            <a:avLst/>
            <a:gdLst/>
            <a:ahLst/>
            <a:cxnLst/>
            <a:rect l="l" t="t" r="r" b="b"/>
            <a:pathLst>
              <a:path w="438918" h="450783">
                <a:moveTo>
                  <a:pt x="438918" y="225381"/>
                </a:moveTo>
                <a:lnTo>
                  <a:pt x="438191" y="243870"/>
                </a:lnTo>
                <a:lnTo>
                  <a:pt x="436047" y="261947"/>
                </a:lnTo>
                <a:lnTo>
                  <a:pt x="432542" y="279554"/>
                </a:lnTo>
                <a:lnTo>
                  <a:pt x="427732" y="296633"/>
                </a:lnTo>
                <a:lnTo>
                  <a:pt x="421675" y="313126"/>
                </a:lnTo>
                <a:lnTo>
                  <a:pt x="414427" y="328975"/>
                </a:lnTo>
                <a:lnTo>
                  <a:pt x="406044" y="344122"/>
                </a:lnTo>
                <a:lnTo>
                  <a:pt x="396583" y="358509"/>
                </a:lnTo>
                <a:lnTo>
                  <a:pt x="386099" y="372078"/>
                </a:lnTo>
                <a:lnTo>
                  <a:pt x="374650" y="384771"/>
                </a:lnTo>
                <a:lnTo>
                  <a:pt x="362292" y="396531"/>
                </a:lnTo>
                <a:lnTo>
                  <a:pt x="349082" y="407299"/>
                </a:lnTo>
                <a:lnTo>
                  <a:pt x="335075" y="417017"/>
                </a:lnTo>
                <a:lnTo>
                  <a:pt x="320328" y="425628"/>
                </a:lnTo>
                <a:lnTo>
                  <a:pt x="304899" y="433072"/>
                </a:lnTo>
                <a:lnTo>
                  <a:pt x="288842" y="439294"/>
                </a:lnTo>
                <a:lnTo>
                  <a:pt x="272215" y="444233"/>
                </a:lnTo>
                <a:lnTo>
                  <a:pt x="255074" y="447833"/>
                </a:lnTo>
                <a:lnTo>
                  <a:pt x="237476" y="450036"/>
                </a:lnTo>
                <a:lnTo>
                  <a:pt x="219476" y="450783"/>
                </a:lnTo>
                <a:lnTo>
                  <a:pt x="201473" y="450036"/>
                </a:lnTo>
                <a:lnTo>
                  <a:pt x="183870" y="447833"/>
                </a:lnTo>
                <a:lnTo>
                  <a:pt x="166726" y="444233"/>
                </a:lnTo>
                <a:lnTo>
                  <a:pt x="150096" y="439294"/>
                </a:lnTo>
                <a:lnTo>
                  <a:pt x="134037" y="433072"/>
                </a:lnTo>
                <a:lnTo>
                  <a:pt x="118604" y="425628"/>
                </a:lnTo>
                <a:lnTo>
                  <a:pt x="103855" y="417017"/>
                </a:lnTo>
                <a:lnTo>
                  <a:pt x="89846" y="407299"/>
                </a:lnTo>
                <a:lnTo>
                  <a:pt x="76634" y="396531"/>
                </a:lnTo>
                <a:lnTo>
                  <a:pt x="64274" y="384771"/>
                </a:lnTo>
                <a:lnTo>
                  <a:pt x="52824" y="372078"/>
                </a:lnTo>
                <a:lnTo>
                  <a:pt x="42339" y="358509"/>
                </a:lnTo>
                <a:lnTo>
                  <a:pt x="32877" y="344122"/>
                </a:lnTo>
                <a:lnTo>
                  <a:pt x="24493" y="328975"/>
                </a:lnTo>
                <a:lnTo>
                  <a:pt x="17244" y="313126"/>
                </a:lnTo>
                <a:lnTo>
                  <a:pt x="11186" y="296633"/>
                </a:lnTo>
                <a:lnTo>
                  <a:pt x="6377" y="279554"/>
                </a:lnTo>
                <a:lnTo>
                  <a:pt x="2871" y="261947"/>
                </a:lnTo>
                <a:lnTo>
                  <a:pt x="727" y="243870"/>
                </a:lnTo>
                <a:lnTo>
                  <a:pt x="0" y="225381"/>
                </a:lnTo>
                <a:lnTo>
                  <a:pt x="727" y="206894"/>
                </a:lnTo>
                <a:lnTo>
                  <a:pt x="2871" y="188818"/>
                </a:lnTo>
                <a:lnTo>
                  <a:pt x="6377" y="171213"/>
                </a:lnTo>
                <a:lnTo>
                  <a:pt x="11186" y="154136"/>
                </a:lnTo>
                <a:lnTo>
                  <a:pt x="17244" y="137645"/>
                </a:lnTo>
                <a:lnTo>
                  <a:pt x="24493" y="121797"/>
                </a:lnTo>
                <a:lnTo>
                  <a:pt x="32877" y="106652"/>
                </a:lnTo>
                <a:lnTo>
                  <a:pt x="42339" y="92266"/>
                </a:lnTo>
                <a:lnTo>
                  <a:pt x="52824" y="78698"/>
                </a:lnTo>
                <a:lnTo>
                  <a:pt x="64274" y="66006"/>
                </a:lnTo>
                <a:lnTo>
                  <a:pt x="76634" y="54247"/>
                </a:lnTo>
                <a:lnTo>
                  <a:pt x="89846" y="43480"/>
                </a:lnTo>
                <a:lnTo>
                  <a:pt x="103855" y="33763"/>
                </a:lnTo>
                <a:lnTo>
                  <a:pt x="118604" y="25153"/>
                </a:lnTo>
                <a:lnTo>
                  <a:pt x="134037" y="17709"/>
                </a:lnTo>
                <a:lnTo>
                  <a:pt x="150096" y="11488"/>
                </a:lnTo>
                <a:lnTo>
                  <a:pt x="166726" y="6549"/>
                </a:lnTo>
                <a:lnTo>
                  <a:pt x="183870" y="2949"/>
                </a:lnTo>
                <a:lnTo>
                  <a:pt x="201473" y="747"/>
                </a:lnTo>
                <a:lnTo>
                  <a:pt x="219476" y="0"/>
                </a:lnTo>
                <a:lnTo>
                  <a:pt x="237476" y="747"/>
                </a:lnTo>
                <a:lnTo>
                  <a:pt x="255074" y="2949"/>
                </a:lnTo>
                <a:lnTo>
                  <a:pt x="272215" y="6549"/>
                </a:lnTo>
                <a:lnTo>
                  <a:pt x="288842" y="11488"/>
                </a:lnTo>
                <a:lnTo>
                  <a:pt x="304899" y="17709"/>
                </a:lnTo>
                <a:lnTo>
                  <a:pt x="320328" y="25153"/>
                </a:lnTo>
                <a:lnTo>
                  <a:pt x="335075" y="33763"/>
                </a:lnTo>
                <a:lnTo>
                  <a:pt x="349082" y="43480"/>
                </a:lnTo>
                <a:lnTo>
                  <a:pt x="362292" y="54247"/>
                </a:lnTo>
                <a:lnTo>
                  <a:pt x="374650" y="66006"/>
                </a:lnTo>
                <a:lnTo>
                  <a:pt x="386099" y="78698"/>
                </a:lnTo>
                <a:lnTo>
                  <a:pt x="396583" y="92266"/>
                </a:lnTo>
                <a:lnTo>
                  <a:pt x="406044" y="106652"/>
                </a:lnTo>
                <a:lnTo>
                  <a:pt x="414427" y="121797"/>
                </a:lnTo>
                <a:lnTo>
                  <a:pt x="421675" y="137645"/>
                </a:lnTo>
                <a:lnTo>
                  <a:pt x="427732" y="154136"/>
                </a:lnTo>
                <a:lnTo>
                  <a:pt x="432542" y="171213"/>
                </a:lnTo>
                <a:lnTo>
                  <a:pt x="436047" y="188818"/>
                </a:lnTo>
                <a:lnTo>
                  <a:pt x="438191" y="206894"/>
                </a:lnTo>
                <a:lnTo>
                  <a:pt x="438918" y="225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401414" y="2914135"/>
            <a:ext cx="438918" cy="450783"/>
          </a:xfrm>
          <a:custGeom>
            <a:avLst/>
            <a:gdLst/>
            <a:ahLst/>
            <a:cxnLst/>
            <a:rect l="l" t="t" r="r" b="b"/>
            <a:pathLst>
              <a:path w="438918" h="450783">
                <a:moveTo>
                  <a:pt x="438918" y="225381"/>
                </a:moveTo>
                <a:lnTo>
                  <a:pt x="438191" y="243870"/>
                </a:lnTo>
                <a:lnTo>
                  <a:pt x="436047" y="261947"/>
                </a:lnTo>
                <a:lnTo>
                  <a:pt x="432542" y="279554"/>
                </a:lnTo>
                <a:lnTo>
                  <a:pt x="427732" y="296633"/>
                </a:lnTo>
                <a:lnTo>
                  <a:pt x="421675" y="313126"/>
                </a:lnTo>
                <a:lnTo>
                  <a:pt x="414427" y="328975"/>
                </a:lnTo>
                <a:lnTo>
                  <a:pt x="406044" y="344122"/>
                </a:lnTo>
                <a:lnTo>
                  <a:pt x="396583" y="358509"/>
                </a:lnTo>
                <a:lnTo>
                  <a:pt x="386099" y="372078"/>
                </a:lnTo>
                <a:lnTo>
                  <a:pt x="374650" y="384771"/>
                </a:lnTo>
                <a:lnTo>
                  <a:pt x="362292" y="396531"/>
                </a:lnTo>
                <a:lnTo>
                  <a:pt x="349082" y="407299"/>
                </a:lnTo>
                <a:lnTo>
                  <a:pt x="335075" y="417017"/>
                </a:lnTo>
                <a:lnTo>
                  <a:pt x="320328" y="425628"/>
                </a:lnTo>
                <a:lnTo>
                  <a:pt x="304899" y="433072"/>
                </a:lnTo>
                <a:lnTo>
                  <a:pt x="288842" y="439294"/>
                </a:lnTo>
                <a:lnTo>
                  <a:pt x="272215" y="444233"/>
                </a:lnTo>
                <a:lnTo>
                  <a:pt x="255074" y="447833"/>
                </a:lnTo>
                <a:lnTo>
                  <a:pt x="237476" y="450036"/>
                </a:lnTo>
                <a:lnTo>
                  <a:pt x="219476" y="450783"/>
                </a:lnTo>
                <a:lnTo>
                  <a:pt x="201473" y="450036"/>
                </a:lnTo>
                <a:lnTo>
                  <a:pt x="183870" y="447833"/>
                </a:lnTo>
                <a:lnTo>
                  <a:pt x="166726" y="444233"/>
                </a:lnTo>
                <a:lnTo>
                  <a:pt x="150096" y="439294"/>
                </a:lnTo>
                <a:lnTo>
                  <a:pt x="134037" y="433072"/>
                </a:lnTo>
                <a:lnTo>
                  <a:pt x="118604" y="425628"/>
                </a:lnTo>
                <a:lnTo>
                  <a:pt x="103855" y="417017"/>
                </a:lnTo>
                <a:lnTo>
                  <a:pt x="89846" y="407299"/>
                </a:lnTo>
                <a:lnTo>
                  <a:pt x="76634" y="396531"/>
                </a:lnTo>
                <a:lnTo>
                  <a:pt x="64274" y="384771"/>
                </a:lnTo>
                <a:lnTo>
                  <a:pt x="52824" y="372078"/>
                </a:lnTo>
                <a:lnTo>
                  <a:pt x="42339" y="358509"/>
                </a:lnTo>
                <a:lnTo>
                  <a:pt x="32877" y="344122"/>
                </a:lnTo>
                <a:lnTo>
                  <a:pt x="24493" y="328975"/>
                </a:lnTo>
                <a:lnTo>
                  <a:pt x="17244" y="313126"/>
                </a:lnTo>
                <a:lnTo>
                  <a:pt x="11186" y="296633"/>
                </a:lnTo>
                <a:lnTo>
                  <a:pt x="6377" y="279554"/>
                </a:lnTo>
                <a:lnTo>
                  <a:pt x="2871" y="261947"/>
                </a:lnTo>
                <a:lnTo>
                  <a:pt x="727" y="243870"/>
                </a:lnTo>
                <a:lnTo>
                  <a:pt x="0" y="225381"/>
                </a:lnTo>
                <a:lnTo>
                  <a:pt x="727" y="206894"/>
                </a:lnTo>
                <a:lnTo>
                  <a:pt x="2871" y="188818"/>
                </a:lnTo>
                <a:lnTo>
                  <a:pt x="6377" y="171213"/>
                </a:lnTo>
                <a:lnTo>
                  <a:pt x="11186" y="154136"/>
                </a:lnTo>
                <a:lnTo>
                  <a:pt x="17244" y="137645"/>
                </a:lnTo>
                <a:lnTo>
                  <a:pt x="24493" y="121797"/>
                </a:lnTo>
                <a:lnTo>
                  <a:pt x="32877" y="106652"/>
                </a:lnTo>
                <a:lnTo>
                  <a:pt x="42339" y="92266"/>
                </a:lnTo>
                <a:lnTo>
                  <a:pt x="52824" y="78698"/>
                </a:lnTo>
                <a:lnTo>
                  <a:pt x="64274" y="66006"/>
                </a:lnTo>
                <a:lnTo>
                  <a:pt x="76634" y="54247"/>
                </a:lnTo>
                <a:lnTo>
                  <a:pt x="89846" y="43480"/>
                </a:lnTo>
                <a:lnTo>
                  <a:pt x="103855" y="33763"/>
                </a:lnTo>
                <a:lnTo>
                  <a:pt x="118604" y="25153"/>
                </a:lnTo>
                <a:lnTo>
                  <a:pt x="134037" y="17709"/>
                </a:lnTo>
                <a:lnTo>
                  <a:pt x="150096" y="11488"/>
                </a:lnTo>
                <a:lnTo>
                  <a:pt x="166726" y="6549"/>
                </a:lnTo>
                <a:lnTo>
                  <a:pt x="183870" y="2949"/>
                </a:lnTo>
                <a:lnTo>
                  <a:pt x="201473" y="747"/>
                </a:lnTo>
                <a:lnTo>
                  <a:pt x="219476" y="0"/>
                </a:lnTo>
                <a:lnTo>
                  <a:pt x="237476" y="747"/>
                </a:lnTo>
                <a:lnTo>
                  <a:pt x="255074" y="2949"/>
                </a:lnTo>
                <a:lnTo>
                  <a:pt x="272215" y="6549"/>
                </a:lnTo>
                <a:lnTo>
                  <a:pt x="288842" y="11488"/>
                </a:lnTo>
                <a:lnTo>
                  <a:pt x="304899" y="17709"/>
                </a:lnTo>
                <a:lnTo>
                  <a:pt x="320328" y="25153"/>
                </a:lnTo>
                <a:lnTo>
                  <a:pt x="335075" y="33763"/>
                </a:lnTo>
                <a:lnTo>
                  <a:pt x="349082" y="43480"/>
                </a:lnTo>
                <a:lnTo>
                  <a:pt x="362292" y="54247"/>
                </a:lnTo>
                <a:lnTo>
                  <a:pt x="374650" y="66006"/>
                </a:lnTo>
                <a:lnTo>
                  <a:pt x="386099" y="78698"/>
                </a:lnTo>
                <a:lnTo>
                  <a:pt x="396583" y="92266"/>
                </a:lnTo>
                <a:lnTo>
                  <a:pt x="406044" y="106652"/>
                </a:lnTo>
                <a:lnTo>
                  <a:pt x="414427" y="121797"/>
                </a:lnTo>
                <a:lnTo>
                  <a:pt x="421675" y="137645"/>
                </a:lnTo>
                <a:lnTo>
                  <a:pt x="427732" y="154136"/>
                </a:lnTo>
                <a:lnTo>
                  <a:pt x="432542" y="171213"/>
                </a:lnTo>
                <a:lnTo>
                  <a:pt x="436047" y="188818"/>
                </a:lnTo>
                <a:lnTo>
                  <a:pt x="438191" y="206894"/>
                </a:lnTo>
                <a:lnTo>
                  <a:pt x="438918" y="225381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473224" y="2987864"/>
            <a:ext cx="295326" cy="303302"/>
          </a:xfrm>
          <a:custGeom>
            <a:avLst/>
            <a:gdLst/>
            <a:ahLst/>
            <a:cxnLst/>
            <a:rect l="l" t="t" r="r" b="b"/>
            <a:pathLst>
              <a:path w="295326" h="303302">
                <a:moveTo>
                  <a:pt x="295326" y="151651"/>
                </a:moveTo>
                <a:lnTo>
                  <a:pt x="294622" y="166545"/>
                </a:lnTo>
                <a:lnTo>
                  <a:pt x="292557" y="181029"/>
                </a:lnTo>
                <a:lnTo>
                  <a:pt x="289194" y="195036"/>
                </a:lnTo>
                <a:lnTo>
                  <a:pt x="284601" y="208497"/>
                </a:lnTo>
                <a:lnTo>
                  <a:pt x="278842" y="221346"/>
                </a:lnTo>
                <a:lnTo>
                  <a:pt x="271983" y="233515"/>
                </a:lnTo>
                <a:lnTo>
                  <a:pt x="264091" y="244937"/>
                </a:lnTo>
                <a:lnTo>
                  <a:pt x="255230" y="255544"/>
                </a:lnTo>
                <a:lnTo>
                  <a:pt x="245467" y="265269"/>
                </a:lnTo>
                <a:lnTo>
                  <a:pt x="234866" y="274044"/>
                </a:lnTo>
                <a:lnTo>
                  <a:pt x="223495" y="281803"/>
                </a:lnTo>
                <a:lnTo>
                  <a:pt x="211418" y="288477"/>
                </a:lnTo>
                <a:lnTo>
                  <a:pt x="198701" y="293999"/>
                </a:lnTo>
                <a:lnTo>
                  <a:pt x="185411" y="298301"/>
                </a:lnTo>
                <a:lnTo>
                  <a:pt x="171612" y="301317"/>
                </a:lnTo>
                <a:lnTo>
                  <a:pt x="157370" y="302979"/>
                </a:lnTo>
                <a:lnTo>
                  <a:pt x="147666" y="303302"/>
                </a:lnTo>
                <a:lnTo>
                  <a:pt x="133163" y="302580"/>
                </a:lnTo>
                <a:lnTo>
                  <a:pt x="119059" y="300459"/>
                </a:lnTo>
                <a:lnTo>
                  <a:pt x="105421" y="297006"/>
                </a:lnTo>
                <a:lnTo>
                  <a:pt x="92313" y="292289"/>
                </a:lnTo>
                <a:lnTo>
                  <a:pt x="79802" y="286376"/>
                </a:lnTo>
                <a:lnTo>
                  <a:pt x="67952" y="279333"/>
                </a:lnTo>
                <a:lnTo>
                  <a:pt x="56831" y="271228"/>
                </a:lnTo>
                <a:lnTo>
                  <a:pt x="46503" y="262129"/>
                </a:lnTo>
                <a:lnTo>
                  <a:pt x="37033" y="252103"/>
                </a:lnTo>
                <a:lnTo>
                  <a:pt x="28489" y="241217"/>
                </a:lnTo>
                <a:lnTo>
                  <a:pt x="20934" y="229539"/>
                </a:lnTo>
                <a:lnTo>
                  <a:pt x="14436" y="217136"/>
                </a:lnTo>
                <a:lnTo>
                  <a:pt x="9059" y="204075"/>
                </a:lnTo>
                <a:lnTo>
                  <a:pt x="4869" y="190425"/>
                </a:lnTo>
                <a:lnTo>
                  <a:pt x="1932" y="176252"/>
                </a:lnTo>
                <a:lnTo>
                  <a:pt x="314" y="161624"/>
                </a:lnTo>
                <a:lnTo>
                  <a:pt x="0" y="151651"/>
                </a:lnTo>
                <a:lnTo>
                  <a:pt x="702" y="136759"/>
                </a:lnTo>
                <a:lnTo>
                  <a:pt x="2768" y="122277"/>
                </a:lnTo>
                <a:lnTo>
                  <a:pt x="6129" y="108271"/>
                </a:lnTo>
                <a:lnTo>
                  <a:pt x="10722" y="94811"/>
                </a:lnTo>
                <a:lnTo>
                  <a:pt x="16480" y="81962"/>
                </a:lnTo>
                <a:lnTo>
                  <a:pt x="23338" y="69793"/>
                </a:lnTo>
                <a:lnTo>
                  <a:pt x="31229" y="58372"/>
                </a:lnTo>
                <a:lnTo>
                  <a:pt x="40089" y="47764"/>
                </a:lnTo>
                <a:lnTo>
                  <a:pt x="49852" y="38039"/>
                </a:lnTo>
                <a:lnTo>
                  <a:pt x="60452" y="29262"/>
                </a:lnTo>
                <a:lnTo>
                  <a:pt x="71823" y="21503"/>
                </a:lnTo>
                <a:lnTo>
                  <a:pt x="83900" y="14828"/>
                </a:lnTo>
                <a:lnTo>
                  <a:pt x="96617" y="9305"/>
                </a:lnTo>
                <a:lnTo>
                  <a:pt x="109909" y="5002"/>
                </a:lnTo>
                <a:lnTo>
                  <a:pt x="123710" y="1985"/>
                </a:lnTo>
                <a:lnTo>
                  <a:pt x="137954" y="322"/>
                </a:lnTo>
                <a:lnTo>
                  <a:pt x="147666" y="0"/>
                </a:lnTo>
                <a:lnTo>
                  <a:pt x="162166" y="722"/>
                </a:lnTo>
                <a:lnTo>
                  <a:pt x="176267" y="2843"/>
                </a:lnTo>
                <a:lnTo>
                  <a:pt x="189904" y="6296"/>
                </a:lnTo>
                <a:lnTo>
                  <a:pt x="203011" y="11014"/>
                </a:lnTo>
                <a:lnTo>
                  <a:pt x="215521" y="16929"/>
                </a:lnTo>
                <a:lnTo>
                  <a:pt x="227370" y="23973"/>
                </a:lnTo>
                <a:lnTo>
                  <a:pt x="238492" y="32079"/>
                </a:lnTo>
                <a:lnTo>
                  <a:pt x="248820" y="41179"/>
                </a:lnTo>
                <a:lnTo>
                  <a:pt x="258290" y="51206"/>
                </a:lnTo>
                <a:lnTo>
                  <a:pt x="266835" y="62093"/>
                </a:lnTo>
                <a:lnTo>
                  <a:pt x="274390" y="73772"/>
                </a:lnTo>
                <a:lnTo>
                  <a:pt x="280889" y="86175"/>
                </a:lnTo>
                <a:lnTo>
                  <a:pt x="286266" y="99235"/>
                </a:lnTo>
                <a:lnTo>
                  <a:pt x="290456" y="112885"/>
                </a:lnTo>
                <a:lnTo>
                  <a:pt x="293393" y="127057"/>
                </a:lnTo>
                <a:lnTo>
                  <a:pt x="295012" y="141684"/>
                </a:lnTo>
                <a:lnTo>
                  <a:pt x="295326" y="151651"/>
                </a:lnTo>
                <a:close/>
              </a:path>
            </a:pathLst>
          </a:custGeom>
          <a:solidFill>
            <a:srgbClr val="82CDE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473224" y="2987864"/>
            <a:ext cx="295326" cy="303302"/>
          </a:xfrm>
          <a:custGeom>
            <a:avLst/>
            <a:gdLst/>
            <a:ahLst/>
            <a:cxnLst/>
            <a:rect l="l" t="t" r="r" b="b"/>
            <a:pathLst>
              <a:path w="295326" h="303302">
                <a:moveTo>
                  <a:pt x="295326" y="151651"/>
                </a:moveTo>
                <a:lnTo>
                  <a:pt x="294622" y="166545"/>
                </a:lnTo>
                <a:lnTo>
                  <a:pt x="292557" y="181029"/>
                </a:lnTo>
                <a:lnTo>
                  <a:pt x="289194" y="195036"/>
                </a:lnTo>
                <a:lnTo>
                  <a:pt x="284601" y="208497"/>
                </a:lnTo>
                <a:lnTo>
                  <a:pt x="278842" y="221346"/>
                </a:lnTo>
                <a:lnTo>
                  <a:pt x="271983" y="233515"/>
                </a:lnTo>
                <a:lnTo>
                  <a:pt x="264091" y="244937"/>
                </a:lnTo>
                <a:lnTo>
                  <a:pt x="255230" y="255544"/>
                </a:lnTo>
                <a:lnTo>
                  <a:pt x="245467" y="265269"/>
                </a:lnTo>
                <a:lnTo>
                  <a:pt x="234866" y="274044"/>
                </a:lnTo>
                <a:lnTo>
                  <a:pt x="223495" y="281803"/>
                </a:lnTo>
                <a:lnTo>
                  <a:pt x="211418" y="288477"/>
                </a:lnTo>
                <a:lnTo>
                  <a:pt x="198701" y="293999"/>
                </a:lnTo>
                <a:lnTo>
                  <a:pt x="185411" y="298301"/>
                </a:lnTo>
                <a:lnTo>
                  <a:pt x="171612" y="301317"/>
                </a:lnTo>
                <a:lnTo>
                  <a:pt x="157370" y="302979"/>
                </a:lnTo>
                <a:lnTo>
                  <a:pt x="147666" y="303302"/>
                </a:lnTo>
                <a:lnTo>
                  <a:pt x="133163" y="302580"/>
                </a:lnTo>
                <a:lnTo>
                  <a:pt x="119059" y="300459"/>
                </a:lnTo>
                <a:lnTo>
                  <a:pt x="105421" y="297006"/>
                </a:lnTo>
                <a:lnTo>
                  <a:pt x="92313" y="292289"/>
                </a:lnTo>
                <a:lnTo>
                  <a:pt x="79802" y="286376"/>
                </a:lnTo>
                <a:lnTo>
                  <a:pt x="67952" y="279333"/>
                </a:lnTo>
                <a:lnTo>
                  <a:pt x="56831" y="271228"/>
                </a:lnTo>
                <a:lnTo>
                  <a:pt x="46503" y="262129"/>
                </a:lnTo>
                <a:lnTo>
                  <a:pt x="37033" y="252103"/>
                </a:lnTo>
                <a:lnTo>
                  <a:pt x="28489" y="241217"/>
                </a:lnTo>
                <a:lnTo>
                  <a:pt x="20934" y="229539"/>
                </a:lnTo>
                <a:lnTo>
                  <a:pt x="14436" y="217136"/>
                </a:lnTo>
                <a:lnTo>
                  <a:pt x="9059" y="204075"/>
                </a:lnTo>
                <a:lnTo>
                  <a:pt x="4869" y="190425"/>
                </a:lnTo>
                <a:lnTo>
                  <a:pt x="1932" y="176252"/>
                </a:lnTo>
                <a:lnTo>
                  <a:pt x="314" y="161624"/>
                </a:lnTo>
                <a:lnTo>
                  <a:pt x="0" y="151651"/>
                </a:lnTo>
                <a:lnTo>
                  <a:pt x="702" y="136759"/>
                </a:lnTo>
                <a:lnTo>
                  <a:pt x="2768" y="122277"/>
                </a:lnTo>
                <a:lnTo>
                  <a:pt x="6129" y="108271"/>
                </a:lnTo>
                <a:lnTo>
                  <a:pt x="10722" y="94811"/>
                </a:lnTo>
                <a:lnTo>
                  <a:pt x="16480" y="81962"/>
                </a:lnTo>
                <a:lnTo>
                  <a:pt x="23338" y="69793"/>
                </a:lnTo>
                <a:lnTo>
                  <a:pt x="31229" y="58372"/>
                </a:lnTo>
                <a:lnTo>
                  <a:pt x="40089" y="47764"/>
                </a:lnTo>
                <a:lnTo>
                  <a:pt x="49852" y="38039"/>
                </a:lnTo>
                <a:lnTo>
                  <a:pt x="60452" y="29262"/>
                </a:lnTo>
                <a:lnTo>
                  <a:pt x="71823" y="21503"/>
                </a:lnTo>
                <a:lnTo>
                  <a:pt x="83900" y="14828"/>
                </a:lnTo>
                <a:lnTo>
                  <a:pt x="96617" y="9305"/>
                </a:lnTo>
                <a:lnTo>
                  <a:pt x="109909" y="5002"/>
                </a:lnTo>
                <a:lnTo>
                  <a:pt x="123710" y="1985"/>
                </a:lnTo>
                <a:lnTo>
                  <a:pt x="137954" y="322"/>
                </a:lnTo>
                <a:lnTo>
                  <a:pt x="147666" y="0"/>
                </a:lnTo>
                <a:lnTo>
                  <a:pt x="162166" y="722"/>
                </a:lnTo>
                <a:lnTo>
                  <a:pt x="176267" y="2843"/>
                </a:lnTo>
                <a:lnTo>
                  <a:pt x="189904" y="6296"/>
                </a:lnTo>
                <a:lnTo>
                  <a:pt x="203011" y="11014"/>
                </a:lnTo>
                <a:lnTo>
                  <a:pt x="215521" y="16929"/>
                </a:lnTo>
                <a:lnTo>
                  <a:pt x="227370" y="23973"/>
                </a:lnTo>
                <a:lnTo>
                  <a:pt x="238492" y="32079"/>
                </a:lnTo>
                <a:lnTo>
                  <a:pt x="248820" y="41179"/>
                </a:lnTo>
                <a:lnTo>
                  <a:pt x="258290" y="51206"/>
                </a:lnTo>
                <a:lnTo>
                  <a:pt x="266835" y="62093"/>
                </a:lnTo>
                <a:lnTo>
                  <a:pt x="274390" y="73772"/>
                </a:lnTo>
                <a:lnTo>
                  <a:pt x="280889" y="86175"/>
                </a:lnTo>
                <a:lnTo>
                  <a:pt x="286266" y="99235"/>
                </a:lnTo>
                <a:lnTo>
                  <a:pt x="290456" y="112885"/>
                </a:lnTo>
                <a:lnTo>
                  <a:pt x="293393" y="127057"/>
                </a:lnTo>
                <a:lnTo>
                  <a:pt x="295012" y="141684"/>
                </a:lnTo>
                <a:lnTo>
                  <a:pt x="295326" y="151651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386521" y="2864880"/>
            <a:ext cx="433522" cy="376208"/>
          </a:xfrm>
          <a:custGeom>
            <a:avLst/>
            <a:gdLst/>
            <a:ahLst/>
            <a:cxnLst/>
            <a:rect l="l" t="t" r="r" b="b"/>
            <a:pathLst>
              <a:path w="433522" h="376208">
                <a:moveTo>
                  <a:pt x="0" y="152200"/>
                </a:moveTo>
                <a:lnTo>
                  <a:pt x="28" y="42009"/>
                </a:lnTo>
                <a:lnTo>
                  <a:pt x="1226" y="30096"/>
                </a:lnTo>
                <a:lnTo>
                  <a:pt x="5544" y="16249"/>
                </a:lnTo>
                <a:lnTo>
                  <a:pt x="14827" y="4780"/>
                </a:lnTo>
                <a:lnTo>
                  <a:pt x="30922" y="0"/>
                </a:lnTo>
                <a:lnTo>
                  <a:pt x="44041" y="71"/>
                </a:lnTo>
                <a:lnTo>
                  <a:pt x="53751" y="154"/>
                </a:lnTo>
                <a:lnTo>
                  <a:pt x="65304" y="265"/>
                </a:lnTo>
                <a:lnTo>
                  <a:pt x="78508" y="398"/>
                </a:lnTo>
                <a:lnTo>
                  <a:pt x="93169" y="550"/>
                </a:lnTo>
                <a:lnTo>
                  <a:pt x="109095" y="718"/>
                </a:lnTo>
                <a:lnTo>
                  <a:pt x="126092" y="897"/>
                </a:lnTo>
                <a:lnTo>
                  <a:pt x="143969" y="1084"/>
                </a:lnTo>
                <a:lnTo>
                  <a:pt x="162531" y="1274"/>
                </a:lnTo>
                <a:lnTo>
                  <a:pt x="181586" y="1465"/>
                </a:lnTo>
                <a:lnTo>
                  <a:pt x="200941" y="1652"/>
                </a:lnTo>
                <a:lnTo>
                  <a:pt x="220403" y="1831"/>
                </a:lnTo>
                <a:lnTo>
                  <a:pt x="239779" y="1998"/>
                </a:lnTo>
                <a:lnTo>
                  <a:pt x="258877" y="2151"/>
                </a:lnTo>
                <a:lnTo>
                  <a:pt x="277503" y="2284"/>
                </a:lnTo>
                <a:lnTo>
                  <a:pt x="295465" y="2394"/>
                </a:lnTo>
                <a:lnTo>
                  <a:pt x="312569" y="2478"/>
                </a:lnTo>
                <a:lnTo>
                  <a:pt x="343434" y="2549"/>
                </a:lnTo>
                <a:lnTo>
                  <a:pt x="346793" y="2569"/>
                </a:lnTo>
                <a:lnTo>
                  <a:pt x="371263" y="4192"/>
                </a:lnTo>
                <a:lnTo>
                  <a:pt x="390643" y="8179"/>
                </a:lnTo>
                <a:lnTo>
                  <a:pt x="405525" y="14198"/>
                </a:lnTo>
                <a:lnTo>
                  <a:pt x="416501" y="21919"/>
                </a:lnTo>
                <a:lnTo>
                  <a:pt x="424163" y="31009"/>
                </a:lnTo>
                <a:lnTo>
                  <a:pt x="429104" y="41139"/>
                </a:lnTo>
                <a:lnTo>
                  <a:pt x="431916" y="51976"/>
                </a:lnTo>
                <a:lnTo>
                  <a:pt x="433191" y="63190"/>
                </a:lnTo>
                <a:lnTo>
                  <a:pt x="433522" y="74449"/>
                </a:lnTo>
                <a:lnTo>
                  <a:pt x="433501" y="85422"/>
                </a:lnTo>
                <a:lnTo>
                  <a:pt x="333243" y="188396"/>
                </a:lnTo>
                <a:lnTo>
                  <a:pt x="333216" y="277060"/>
                </a:lnTo>
                <a:lnTo>
                  <a:pt x="331844" y="291758"/>
                </a:lnTo>
                <a:lnTo>
                  <a:pt x="328511" y="305771"/>
                </a:lnTo>
                <a:lnTo>
                  <a:pt x="323363" y="318948"/>
                </a:lnTo>
                <a:lnTo>
                  <a:pt x="316545" y="331139"/>
                </a:lnTo>
                <a:lnTo>
                  <a:pt x="308205" y="342193"/>
                </a:lnTo>
                <a:lnTo>
                  <a:pt x="298488" y="351959"/>
                </a:lnTo>
                <a:lnTo>
                  <a:pt x="287540" y="360287"/>
                </a:lnTo>
                <a:lnTo>
                  <a:pt x="275509" y="367026"/>
                </a:lnTo>
                <a:lnTo>
                  <a:pt x="262539" y="372027"/>
                </a:lnTo>
                <a:lnTo>
                  <a:pt x="248778" y="375137"/>
                </a:lnTo>
                <a:lnTo>
                  <a:pt x="234372" y="376208"/>
                </a:lnTo>
                <a:lnTo>
                  <a:pt x="231983" y="376178"/>
                </a:lnTo>
                <a:lnTo>
                  <a:pt x="217674" y="374765"/>
                </a:lnTo>
                <a:lnTo>
                  <a:pt x="204031" y="371337"/>
                </a:lnTo>
                <a:lnTo>
                  <a:pt x="191203" y="366045"/>
                </a:lnTo>
                <a:lnTo>
                  <a:pt x="179336" y="359038"/>
                </a:lnTo>
                <a:lnTo>
                  <a:pt x="168576" y="350468"/>
                </a:lnTo>
                <a:lnTo>
                  <a:pt x="159069" y="340484"/>
                </a:lnTo>
                <a:lnTo>
                  <a:pt x="150962" y="329238"/>
                </a:lnTo>
                <a:lnTo>
                  <a:pt x="144402" y="316879"/>
                </a:lnTo>
                <a:lnTo>
                  <a:pt x="139535" y="303559"/>
                </a:lnTo>
                <a:lnTo>
                  <a:pt x="136507" y="289427"/>
                </a:lnTo>
                <a:lnTo>
                  <a:pt x="135466" y="274635"/>
                </a:lnTo>
                <a:lnTo>
                  <a:pt x="134815" y="259133"/>
                </a:lnTo>
                <a:lnTo>
                  <a:pt x="131592" y="238891"/>
                </a:lnTo>
                <a:lnTo>
                  <a:pt x="126071" y="222104"/>
                </a:lnTo>
                <a:lnTo>
                  <a:pt x="118700" y="208485"/>
                </a:lnTo>
                <a:lnTo>
                  <a:pt x="109928" y="197748"/>
                </a:lnTo>
                <a:lnTo>
                  <a:pt x="100203" y="189605"/>
                </a:lnTo>
                <a:lnTo>
                  <a:pt x="89975" y="183771"/>
                </a:lnTo>
                <a:lnTo>
                  <a:pt x="79692" y="179959"/>
                </a:lnTo>
                <a:lnTo>
                  <a:pt x="69802" y="177882"/>
                </a:lnTo>
                <a:lnTo>
                  <a:pt x="60755" y="177253"/>
                </a:lnTo>
                <a:lnTo>
                  <a:pt x="57971" y="177252"/>
                </a:lnTo>
                <a:lnTo>
                  <a:pt x="41674" y="176960"/>
                </a:lnTo>
                <a:lnTo>
                  <a:pt x="26014" y="175394"/>
                </a:lnTo>
                <a:lnTo>
                  <a:pt x="12705" y="171468"/>
                </a:lnTo>
                <a:lnTo>
                  <a:pt x="3462" y="164098"/>
                </a:lnTo>
                <a:lnTo>
                  <a:pt x="0" y="152200"/>
                </a:lnTo>
                <a:close/>
              </a:path>
            </a:pathLst>
          </a:custGeom>
          <a:solidFill>
            <a:srgbClr val="D9E4E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386521" y="2864880"/>
            <a:ext cx="433522" cy="376208"/>
          </a:xfrm>
          <a:custGeom>
            <a:avLst/>
            <a:gdLst/>
            <a:ahLst/>
            <a:cxnLst/>
            <a:rect l="l" t="t" r="r" b="b"/>
            <a:pathLst>
              <a:path w="433522" h="376208">
                <a:moveTo>
                  <a:pt x="135466" y="274635"/>
                </a:moveTo>
                <a:lnTo>
                  <a:pt x="136507" y="289427"/>
                </a:lnTo>
                <a:lnTo>
                  <a:pt x="139535" y="303559"/>
                </a:lnTo>
                <a:lnTo>
                  <a:pt x="144402" y="316879"/>
                </a:lnTo>
                <a:lnTo>
                  <a:pt x="150962" y="329238"/>
                </a:lnTo>
                <a:lnTo>
                  <a:pt x="159069" y="340484"/>
                </a:lnTo>
                <a:lnTo>
                  <a:pt x="168576" y="350468"/>
                </a:lnTo>
                <a:lnTo>
                  <a:pt x="179336" y="359038"/>
                </a:lnTo>
                <a:lnTo>
                  <a:pt x="191203" y="366045"/>
                </a:lnTo>
                <a:lnTo>
                  <a:pt x="204031" y="371337"/>
                </a:lnTo>
                <a:lnTo>
                  <a:pt x="217674" y="374765"/>
                </a:lnTo>
                <a:lnTo>
                  <a:pt x="231983" y="376178"/>
                </a:lnTo>
                <a:lnTo>
                  <a:pt x="234372" y="376208"/>
                </a:lnTo>
                <a:lnTo>
                  <a:pt x="248778" y="375137"/>
                </a:lnTo>
                <a:lnTo>
                  <a:pt x="262539" y="372027"/>
                </a:lnTo>
                <a:lnTo>
                  <a:pt x="275509" y="367026"/>
                </a:lnTo>
                <a:lnTo>
                  <a:pt x="287540" y="360287"/>
                </a:lnTo>
                <a:lnTo>
                  <a:pt x="298488" y="351959"/>
                </a:lnTo>
                <a:lnTo>
                  <a:pt x="308205" y="342193"/>
                </a:lnTo>
                <a:lnTo>
                  <a:pt x="316545" y="331139"/>
                </a:lnTo>
                <a:lnTo>
                  <a:pt x="323363" y="318948"/>
                </a:lnTo>
                <a:lnTo>
                  <a:pt x="328511" y="305771"/>
                </a:lnTo>
                <a:lnTo>
                  <a:pt x="331844" y="291758"/>
                </a:lnTo>
                <a:lnTo>
                  <a:pt x="333216" y="277060"/>
                </a:lnTo>
                <a:lnTo>
                  <a:pt x="333243" y="274635"/>
                </a:lnTo>
                <a:lnTo>
                  <a:pt x="333243" y="188396"/>
                </a:lnTo>
                <a:lnTo>
                  <a:pt x="433501" y="85422"/>
                </a:lnTo>
                <a:lnTo>
                  <a:pt x="433522" y="74449"/>
                </a:lnTo>
                <a:lnTo>
                  <a:pt x="433191" y="63190"/>
                </a:lnTo>
                <a:lnTo>
                  <a:pt x="431916" y="51976"/>
                </a:lnTo>
                <a:lnTo>
                  <a:pt x="429104" y="41139"/>
                </a:lnTo>
                <a:lnTo>
                  <a:pt x="424163" y="31009"/>
                </a:lnTo>
                <a:lnTo>
                  <a:pt x="416501" y="21919"/>
                </a:lnTo>
                <a:lnTo>
                  <a:pt x="405525" y="14198"/>
                </a:lnTo>
                <a:lnTo>
                  <a:pt x="390643" y="8179"/>
                </a:lnTo>
                <a:lnTo>
                  <a:pt x="371263" y="4192"/>
                </a:lnTo>
                <a:lnTo>
                  <a:pt x="346793" y="2569"/>
                </a:lnTo>
                <a:lnTo>
                  <a:pt x="328623" y="2531"/>
                </a:lnTo>
                <a:lnTo>
                  <a:pt x="312569" y="2478"/>
                </a:lnTo>
                <a:lnTo>
                  <a:pt x="295465" y="2394"/>
                </a:lnTo>
                <a:lnTo>
                  <a:pt x="277503" y="2284"/>
                </a:lnTo>
                <a:lnTo>
                  <a:pt x="258877" y="2151"/>
                </a:lnTo>
                <a:lnTo>
                  <a:pt x="239779" y="1998"/>
                </a:lnTo>
                <a:lnTo>
                  <a:pt x="220403" y="1831"/>
                </a:lnTo>
                <a:lnTo>
                  <a:pt x="200941" y="1652"/>
                </a:lnTo>
                <a:lnTo>
                  <a:pt x="181586" y="1465"/>
                </a:lnTo>
                <a:lnTo>
                  <a:pt x="162531" y="1274"/>
                </a:lnTo>
                <a:lnTo>
                  <a:pt x="143969" y="1084"/>
                </a:lnTo>
                <a:lnTo>
                  <a:pt x="126092" y="897"/>
                </a:lnTo>
                <a:lnTo>
                  <a:pt x="109095" y="718"/>
                </a:lnTo>
                <a:lnTo>
                  <a:pt x="93169" y="550"/>
                </a:lnTo>
                <a:lnTo>
                  <a:pt x="78508" y="398"/>
                </a:lnTo>
                <a:lnTo>
                  <a:pt x="65304" y="265"/>
                </a:lnTo>
                <a:lnTo>
                  <a:pt x="53751" y="154"/>
                </a:lnTo>
                <a:lnTo>
                  <a:pt x="44041" y="71"/>
                </a:lnTo>
                <a:lnTo>
                  <a:pt x="36367" y="18"/>
                </a:lnTo>
                <a:lnTo>
                  <a:pt x="30922" y="0"/>
                </a:lnTo>
                <a:lnTo>
                  <a:pt x="14827" y="4780"/>
                </a:lnTo>
                <a:lnTo>
                  <a:pt x="5544" y="16249"/>
                </a:lnTo>
                <a:lnTo>
                  <a:pt x="1226" y="30096"/>
                </a:lnTo>
                <a:lnTo>
                  <a:pt x="28" y="42009"/>
                </a:lnTo>
                <a:lnTo>
                  <a:pt x="0" y="44119"/>
                </a:lnTo>
                <a:lnTo>
                  <a:pt x="0" y="152200"/>
                </a:lnTo>
                <a:lnTo>
                  <a:pt x="3462" y="164098"/>
                </a:lnTo>
                <a:lnTo>
                  <a:pt x="12705" y="171468"/>
                </a:lnTo>
                <a:lnTo>
                  <a:pt x="26014" y="175394"/>
                </a:lnTo>
                <a:lnTo>
                  <a:pt x="41674" y="176960"/>
                </a:lnTo>
                <a:lnTo>
                  <a:pt x="57971" y="177252"/>
                </a:lnTo>
                <a:lnTo>
                  <a:pt x="60755" y="177253"/>
                </a:lnTo>
                <a:lnTo>
                  <a:pt x="69802" y="177882"/>
                </a:lnTo>
                <a:lnTo>
                  <a:pt x="79692" y="179959"/>
                </a:lnTo>
                <a:lnTo>
                  <a:pt x="89975" y="183771"/>
                </a:lnTo>
                <a:lnTo>
                  <a:pt x="100203" y="189605"/>
                </a:lnTo>
                <a:lnTo>
                  <a:pt x="109928" y="197748"/>
                </a:lnTo>
                <a:lnTo>
                  <a:pt x="118700" y="208485"/>
                </a:lnTo>
                <a:lnTo>
                  <a:pt x="126071" y="222104"/>
                </a:lnTo>
                <a:lnTo>
                  <a:pt x="131592" y="238891"/>
                </a:lnTo>
                <a:lnTo>
                  <a:pt x="134815" y="259133"/>
                </a:lnTo>
                <a:lnTo>
                  <a:pt x="135466" y="274635"/>
                </a:lnTo>
                <a:close/>
              </a:path>
            </a:pathLst>
          </a:custGeom>
          <a:ln w="69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454113" y="2822466"/>
            <a:ext cx="315673" cy="123885"/>
          </a:xfrm>
          <a:custGeom>
            <a:avLst/>
            <a:gdLst/>
            <a:ahLst/>
            <a:cxnLst/>
            <a:rect l="l" t="t" r="r" b="b"/>
            <a:pathLst>
              <a:path w="315673" h="123885">
                <a:moveTo>
                  <a:pt x="315673" y="61939"/>
                </a:moveTo>
                <a:lnTo>
                  <a:pt x="311098" y="76806"/>
                </a:lnTo>
                <a:lnTo>
                  <a:pt x="298101" y="90373"/>
                </a:lnTo>
                <a:lnTo>
                  <a:pt x="288785" y="96535"/>
                </a:lnTo>
                <a:lnTo>
                  <a:pt x="277774" y="102210"/>
                </a:lnTo>
                <a:lnTo>
                  <a:pt x="265203" y="107346"/>
                </a:lnTo>
                <a:lnTo>
                  <a:pt x="251209" y="111889"/>
                </a:lnTo>
                <a:lnTo>
                  <a:pt x="235929" y="115785"/>
                </a:lnTo>
                <a:lnTo>
                  <a:pt x="219498" y="118981"/>
                </a:lnTo>
                <a:lnTo>
                  <a:pt x="202055" y="121422"/>
                </a:lnTo>
                <a:lnTo>
                  <a:pt x="183735" y="123056"/>
                </a:lnTo>
                <a:lnTo>
                  <a:pt x="164674" y="123829"/>
                </a:lnTo>
                <a:lnTo>
                  <a:pt x="157843" y="123885"/>
                </a:lnTo>
                <a:lnTo>
                  <a:pt x="138558" y="123428"/>
                </a:lnTo>
                <a:lnTo>
                  <a:pt x="119964" y="122090"/>
                </a:lnTo>
                <a:lnTo>
                  <a:pt x="102199" y="119926"/>
                </a:lnTo>
                <a:lnTo>
                  <a:pt x="85398" y="116989"/>
                </a:lnTo>
                <a:lnTo>
                  <a:pt x="69698" y="113333"/>
                </a:lnTo>
                <a:lnTo>
                  <a:pt x="55237" y="109011"/>
                </a:lnTo>
                <a:lnTo>
                  <a:pt x="42150" y="104077"/>
                </a:lnTo>
                <a:lnTo>
                  <a:pt x="30574" y="98586"/>
                </a:lnTo>
                <a:lnTo>
                  <a:pt x="20646" y="92589"/>
                </a:lnTo>
                <a:lnTo>
                  <a:pt x="6281" y="79296"/>
                </a:lnTo>
                <a:lnTo>
                  <a:pt x="145" y="64627"/>
                </a:lnTo>
                <a:lnTo>
                  <a:pt x="0" y="61939"/>
                </a:lnTo>
                <a:lnTo>
                  <a:pt x="1166" y="54374"/>
                </a:lnTo>
                <a:lnTo>
                  <a:pt x="10090" y="40110"/>
                </a:lnTo>
                <a:lnTo>
                  <a:pt x="26891" y="27357"/>
                </a:lnTo>
                <a:lnTo>
                  <a:pt x="37903" y="21681"/>
                </a:lnTo>
                <a:lnTo>
                  <a:pt x="50474" y="16545"/>
                </a:lnTo>
                <a:lnTo>
                  <a:pt x="64469" y="12001"/>
                </a:lnTo>
                <a:lnTo>
                  <a:pt x="79749" y="8105"/>
                </a:lnTo>
                <a:lnTo>
                  <a:pt x="96179" y="4908"/>
                </a:lnTo>
                <a:lnTo>
                  <a:pt x="113621" y="2465"/>
                </a:lnTo>
                <a:lnTo>
                  <a:pt x="131940" y="830"/>
                </a:lnTo>
                <a:lnTo>
                  <a:pt x="157843" y="0"/>
                </a:lnTo>
                <a:lnTo>
                  <a:pt x="177131" y="458"/>
                </a:lnTo>
                <a:lnTo>
                  <a:pt x="195727" y="1796"/>
                </a:lnTo>
                <a:lnTo>
                  <a:pt x="213493" y="3962"/>
                </a:lnTo>
                <a:lnTo>
                  <a:pt x="230295" y="6900"/>
                </a:lnTo>
                <a:lnTo>
                  <a:pt x="245994" y="10558"/>
                </a:lnTo>
                <a:lnTo>
                  <a:pt x="260454" y="14881"/>
                </a:lnTo>
                <a:lnTo>
                  <a:pt x="273539" y="19815"/>
                </a:lnTo>
                <a:lnTo>
                  <a:pt x="285113" y="25308"/>
                </a:lnTo>
                <a:lnTo>
                  <a:pt x="295039" y="31305"/>
                </a:lnTo>
                <a:lnTo>
                  <a:pt x="309399" y="44597"/>
                </a:lnTo>
                <a:lnTo>
                  <a:pt x="315528" y="59261"/>
                </a:lnTo>
                <a:lnTo>
                  <a:pt x="315673" y="61939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454113" y="2822466"/>
            <a:ext cx="315673" cy="123885"/>
          </a:xfrm>
          <a:custGeom>
            <a:avLst/>
            <a:gdLst/>
            <a:ahLst/>
            <a:cxnLst/>
            <a:rect l="l" t="t" r="r" b="b"/>
            <a:pathLst>
              <a:path w="315673" h="123885">
                <a:moveTo>
                  <a:pt x="315673" y="61939"/>
                </a:moveTo>
                <a:lnTo>
                  <a:pt x="311098" y="76806"/>
                </a:lnTo>
                <a:lnTo>
                  <a:pt x="298101" y="90373"/>
                </a:lnTo>
                <a:lnTo>
                  <a:pt x="288785" y="96535"/>
                </a:lnTo>
                <a:lnTo>
                  <a:pt x="277774" y="102210"/>
                </a:lnTo>
                <a:lnTo>
                  <a:pt x="265203" y="107346"/>
                </a:lnTo>
                <a:lnTo>
                  <a:pt x="251209" y="111889"/>
                </a:lnTo>
                <a:lnTo>
                  <a:pt x="235929" y="115785"/>
                </a:lnTo>
                <a:lnTo>
                  <a:pt x="219498" y="118981"/>
                </a:lnTo>
                <a:lnTo>
                  <a:pt x="202055" y="121422"/>
                </a:lnTo>
                <a:lnTo>
                  <a:pt x="183735" y="123056"/>
                </a:lnTo>
                <a:lnTo>
                  <a:pt x="164674" y="123829"/>
                </a:lnTo>
                <a:lnTo>
                  <a:pt x="157843" y="123885"/>
                </a:lnTo>
                <a:lnTo>
                  <a:pt x="138558" y="123428"/>
                </a:lnTo>
                <a:lnTo>
                  <a:pt x="119964" y="122090"/>
                </a:lnTo>
                <a:lnTo>
                  <a:pt x="102199" y="119926"/>
                </a:lnTo>
                <a:lnTo>
                  <a:pt x="85398" y="116989"/>
                </a:lnTo>
                <a:lnTo>
                  <a:pt x="69698" y="113333"/>
                </a:lnTo>
                <a:lnTo>
                  <a:pt x="55237" y="109011"/>
                </a:lnTo>
                <a:lnTo>
                  <a:pt x="42150" y="104077"/>
                </a:lnTo>
                <a:lnTo>
                  <a:pt x="30574" y="98586"/>
                </a:lnTo>
                <a:lnTo>
                  <a:pt x="20646" y="92589"/>
                </a:lnTo>
                <a:lnTo>
                  <a:pt x="6281" y="79296"/>
                </a:lnTo>
                <a:lnTo>
                  <a:pt x="145" y="64627"/>
                </a:lnTo>
                <a:lnTo>
                  <a:pt x="0" y="61939"/>
                </a:lnTo>
                <a:lnTo>
                  <a:pt x="1166" y="54374"/>
                </a:lnTo>
                <a:lnTo>
                  <a:pt x="10090" y="40110"/>
                </a:lnTo>
                <a:lnTo>
                  <a:pt x="26891" y="27357"/>
                </a:lnTo>
                <a:lnTo>
                  <a:pt x="37903" y="21681"/>
                </a:lnTo>
                <a:lnTo>
                  <a:pt x="50474" y="16545"/>
                </a:lnTo>
                <a:lnTo>
                  <a:pt x="64469" y="12001"/>
                </a:lnTo>
                <a:lnTo>
                  <a:pt x="79749" y="8105"/>
                </a:lnTo>
                <a:lnTo>
                  <a:pt x="96179" y="4908"/>
                </a:lnTo>
                <a:lnTo>
                  <a:pt x="113621" y="2465"/>
                </a:lnTo>
                <a:lnTo>
                  <a:pt x="131940" y="830"/>
                </a:lnTo>
                <a:lnTo>
                  <a:pt x="157843" y="0"/>
                </a:lnTo>
                <a:lnTo>
                  <a:pt x="177131" y="458"/>
                </a:lnTo>
                <a:lnTo>
                  <a:pt x="195727" y="1796"/>
                </a:lnTo>
                <a:lnTo>
                  <a:pt x="213493" y="3962"/>
                </a:lnTo>
                <a:lnTo>
                  <a:pt x="230295" y="6900"/>
                </a:lnTo>
                <a:lnTo>
                  <a:pt x="245994" y="10558"/>
                </a:lnTo>
                <a:lnTo>
                  <a:pt x="260454" y="14881"/>
                </a:lnTo>
                <a:lnTo>
                  <a:pt x="273539" y="19815"/>
                </a:lnTo>
                <a:lnTo>
                  <a:pt x="285113" y="25308"/>
                </a:lnTo>
                <a:lnTo>
                  <a:pt x="295039" y="31305"/>
                </a:lnTo>
                <a:lnTo>
                  <a:pt x="309399" y="44597"/>
                </a:lnTo>
                <a:lnTo>
                  <a:pt x="315528" y="59261"/>
                </a:lnTo>
                <a:lnTo>
                  <a:pt x="315673" y="61939"/>
                </a:lnTo>
                <a:close/>
              </a:path>
            </a:pathLst>
          </a:custGeom>
          <a:ln w="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514415" y="2813316"/>
            <a:ext cx="195068" cy="66531"/>
          </a:xfrm>
          <a:custGeom>
            <a:avLst/>
            <a:gdLst/>
            <a:ahLst/>
            <a:cxnLst/>
            <a:rect l="l" t="t" r="r" b="b"/>
            <a:pathLst>
              <a:path w="195068" h="66531">
                <a:moveTo>
                  <a:pt x="195068" y="33272"/>
                </a:moveTo>
                <a:lnTo>
                  <a:pt x="193140" y="39884"/>
                </a:lnTo>
                <a:lnTo>
                  <a:pt x="187607" y="46051"/>
                </a:lnTo>
                <a:lnTo>
                  <a:pt x="178846" y="51645"/>
                </a:lnTo>
                <a:lnTo>
                  <a:pt x="167233" y="56536"/>
                </a:lnTo>
                <a:lnTo>
                  <a:pt x="153145" y="60598"/>
                </a:lnTo>
                <a:lnTo>
                  <a:pt x="136958" y="63702"/>
                </a:lnTo>
                <a:lnTo>
                  <a:pt x="119050" y="65719"/>
                </a:lnTo>
                <a:lnTo>
                  <a:pt x="99796" y="66523"/>
                </a:lnTo>
                <a:lnTo>
                  <a:pt x="97541" y="66531"/>
                </a:lnTo>
                <a:lnTo>
                  <a:pt x="78148" y="65874"/>
                </a:lnTo>
                <a:lnTo>
                  <a:pt x="60063" y="63989"/>
                </a:lnTo>
                <a:lnTo>
                  <a:pt x="43661" y="61002"/>
                </a:lnTo>
                <a:lnTo>
                  <a:pt x="29316" y="57044"/>
                </a:lnTo>
                <a:lnTo>
                  <a:pt x="17405" y="52241"/>
                </a:lnTo>
                <a:lnTo>
                  <a:pt x="8302" y="46722"/>
                </a:lnTo>
                <a:lnTo>
                  <a:pt x="2384" y="40615"/>
                </a:lnTo>
                <a:lnTo>
                  <a:pt x="26" y="34049"/>
                </a:lnTo>
                <a:lnTo>
                  <a:pt x="0" y="33272"/>
                </a:lnTo>
                <a:lnTo>
                  <a:pt x="1926" y="26661"/>
                </a:lnTo>
                <a:lnTo>
                  <a:pt x="7455" y="20493"/>
                </a:lnTo>
                <a:lnTo>
                  <a:pt x="16210" y="14899"/>
                </a:lnTo>
                <a:lnTo>
                  <a:pt x="27818" y="10005"/>
                </a:lnTo>
                <a:lnTo>
                  <a:pt x="41902" y="5941"/>
                </a:lnTo>
                <a:lnTo>
                  <a:pt x="58086" y="2834"/>
                </a:lnTo>
                <a:lnTo>
                  <a:pt x="75996" y="814"/>
                </a:lnTo>
                <a:lnTo>
                  <a:pt x="95257" y="8"/>
                </a:lnTo>
                <a:lnTo>
                  <a:pt x="97541" y="0"/>
                </a:lnTo>
                <a:lnTo>
                  <a:pt x="116923" y="657"/>
                </a:lnTo>
                <a:lnTo>
                  <a:pt x="135002" y="2545"/>
                </a:lnTo>
                <a:lnTo>
                  <a:pt x="151403" y="5534"/>
                </a:lnTo>
                <a:lnTo>
                  <a:pt x="165748" y="9495"/>
                </a:lnTo>
                <a:lnTo>
                  <a:pt x="177661" y="14301"/>
                </a:lnTo>
                <a:lnTo>
                  <a:pt x="186766" y="19823"/>
                </a:lnTo>
                <a:lnTo>
                  <a:pt x="192685" y="25932"/>
                </a:lnTo>
                <a:lnTo>
                  <a:pt x="195043" y="32501"/>
                </a:lnTo>
                <a:lnTo>
                  <a:pt x="195068" y="33272"/>
                </a:lnTo>
                <a:close/>
              </a:path>
            </a:pathLst>
          </a:custGeom>
          <a:solidFill>
            <a:srgbClr val="82CDE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514415" y="2813316"/>
            <a:ext cx="195068" cy="66531"/>
          </a:xfrm>
          <a:custGeom>
            <a:avLst/>
            <a:gdLst/>
            <a:ahLst/>
            <a:cxnLst/>
            <a:rect l="l" t="t" r="r" b="b"/>
            <a:pathLst>
              <a:path w="195068" h="66531">
                <a:moveTo>
                  <a:pt x="195068" y="33272"/>
                </a:moveTo>
                <a:lnTo>
                  <a:pt x="193140" y="39884"/>
                </a:lnTo>
                <a:lnTo>
                  <a:pt x="187607" y="46051"/>
                </a:lnTo>
                <a:lnTo>
                  <a:pt x="178846" y="51645"/>
                </a:lnTo>
                <a:lnTo>
                  <a:pt x="167233" y="56536"/>
                </a:lnTo>
                <a:lnTo>
                  <a:pt x="153145" y="60598"/>
                </a:lnTo>
                <a:lnTo>
                  <a:pt x="136958" y="63702"/>
                </a:lnTo>
                <a:lnTo>
                  <a:pt x="119050" y="65719"/>
                </a:lnTo>
                <a:lnTo>
                  <a:pt x="99796" y="66523"/>
                </a:lnTo>
                <a:lnTo>
                  <a:pt x="97541" y="66531"/>
                </a:lnTo>
                <a:lnTo>
                  <a:pt x="78148" y="65874"/>
                </a:lnTo>
                <a:lnTo>
                  <a:pt x="60063" y="63989"/>
                </a:lnTo>
                <a:lnTo>
                  <a:pt x="43661" y="61002"/>
                </a:lnTo>
                <a:lnTo>
                  <a:pt x="29316" y="57044"/>
                </a:lnTo>
                <a:lnTo>
                  <a:pt x="17405" y="52241"/>
                </a:lnTo>
                <a:lnTo>
                  <a:pt x="8302" y="46722"/>
                </a:lnTo>
                <a:lnTo>
                  <a:pt x="2384" y="40615"/>
                </a:lnTo>
                <a:lnTo>
                  <a:pt x="26" y="34049"/>
                </a:lnTo>
                <a:lnTo>
                  <a:pt x="0" y="33272"/>
                </a:lnTo>
                <a:lnTo>
                  <a:pt x="1926" y="26661"/>
                </a:lnTo>
                <a:lnTo>
                  <a:pt x="7455" y="20493"/>
                </a:lnTo>
                <a:lnTo>
                  <a:pt x="16210" y="14899"/>
                </a:lnTo>
                <a:lnTo>
                  <a:pt x="27818" y="10005"/>
                </a:lnTo>
                <a:lnTo>
                  <a:pt x="41902" y="5941"/>
                </a:lnTo>
                <a:lnTo>
                  <a:pt x="58086" y="2834"/>
                </a:lnTo>
                <a:lnTo>
                  <a:pt x="75996" y="814"/>
                </a:lnTo>
                <a:lnTo>
                  <a:pt x="95257" y="8"/>
                </a:lnTo>
                <a:lnTo>
                  <a:pt x="97541" y="0"/>
                </a:lnTo>
                <a:lnTo>
                  <a:pt x="116923" y="657"/>
                </a:lnTo>
                <a:lnTo>
                  <a:pt x="135002" y="2545"/>
                </a:lnTo>
                <a:lnTo>
                  <a:pt x="151403" y="5534"/>
                </a:lnTo>
                <a:lnTo>
                  <a:pt x="165748" y="9495"/>
                </a:lnTo>
                <a:lnTo>
                  <a:pt x="177661" y="14301"/>
                </a:lnTo>
                <a:lnTo>
                  <a:pt x="186766" y="19823"/>
                </a:lnTo>
                <a:lnTo>
                  <a:pt x="192685" y="25932"/>
                </a:lnTo>
                <a:lnTo>
                  <a:pt x="195043" y="32501"/>
                </a:lnTo>
                <a:lnTo>
                  <a:pt x="195068" y="33272"/>
                </a:lnTo>
                <a:close/>
              </a:path>
            </a:pathLst>
          </a:custGeom>
          <a:ln w="702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544879" y="2715920"/>
            <a:ext cx="134156" cy="144339"/>
          </a:xfrm>
          <a:custGeom>
            <a:avLst/>
            <a:gdLst/>
            <a:ahLst/>
            <a:cxnLst/>
            <a:rect l="l" t="t" r="r" b="b"/>
            <a:pathLst>
              <a:path w="134156" h="144339">
                <a:moveTo>
                  <a:pt x="120549" y="107798"/>
                </a:moveTo>
                <a:lnTo>
                  <a:pt x="128971" y="111616"/>
                </a:lnTo>
                <a:lnTo>
                  <a:pt x="134156" y="116307"/>
                </a:lnTo>
                <a:lnTo>
                  <a:pt x="134156" y="121470"/>
                </a:lnTo>
                <a:lnTo>
                  <a:pt x="133207" y="125320"/>
                </a:lnTo>
                <a:lnTo>
                  <a:pt x="127451" y="131440"/>
                </a:lnTo>
                <a:lnTo>
                  <a:pt x="117164" y="136674"/>
                </a:lnTo>
                <a:lnTo>
                  <a:pt x="103142" y="140751"/>
                </a:lnTo>
                <a:lnTo>
                  <a:pt x="86181" y="143397"/>
                </a:lnTo>
                <a:lnTo>
                  <a:pt x="67078" y="144339"/>
                </a:lnTo>
                <a:lnTo>
                  <a:pt x="55772" y="144016"/>
                </a:lnTo>
                <a:lnTo>
                  <a:pt x="37811" y="142051"/>
                </a:lnTo>
                <a:lnTo>
                  <a:pt x="22460" y="138542"/>
                </a:lnTo>
                <a:lnTo>
                  <a:pt x="10511" y="133760"/>
                </a:lnTo>
                <a:lnTo>
                  <a:pt x="2760" y="127979"/>
                </a:lnTo>
                <a:lnTo>
                  <a:pt x="0" y="121470"/>
                </a:lnTo>
                <a:lnTo>
                  <a:pt x="0" y="116307"/>
                </a:lnTo>
                <a:lnTo>
                  <a:pt x="5164" y="111616"/>
                </a:lnTo>
                <a:lnTo>
                  <a:pt x="13585" y="107798"/>
                </a:lnTo>
                <a:lnTo>
                  <a:pt x="13585" y="0"/>
                </a:lnTo>
                <a:lnTo>
                  <a:pt x="120549" y="0"/>
                </a:lnTo>
                <a:lnTo>
                  <a:pt x="120549" y="107798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544879" y="2715920"/>
            <a:ext cx="134156" cy="144339"/>
          </a:xfrm>
          <a:custGeom>
            <a:avLst/>
            <a:gdLst/>
            <a:ahLst/>
            <a:cxnLst/>
            <a:rect l="l" t="t" r="r" b="b"/>
            <a:pathLst>
              <a:path w="134156" h="144339">
                <a:moveTo>
                  <a:pt x="120549" y="107798"/>
                </a:moveTo>
                <a:lnTo>
                  <a:pt x="120549" y="0"/>
                </a:lnTo>
                <a:lnTo>
                  <a:pt x="13585" y="0"/>
                </a:lnTo>
                <a:lnTo>
                  <a:pt x="13585" y="107798"/>
                </a:lnTo>
                <a:lnTo>
                  <a:pt x="5164" y="111616"/>
                </a:lnTo>
                <a:lnTo>
                  <a:pt x="0" y="116307"/>
                </a:lnTo>
                <a:lnTo>
                  <a:pt x="0" y="121470"/>
                </a:lnTo>
                <a:lnTo>
                  <a:pt x="2760" y="127979"/>
                </a:lnTo>
                <a:lnTo>
                  <a:pt x="10511" y="133760"/>
                </a:lnTo>
                <a:lnTo>
                  <a:pt x="22460" y="138542"/>
                </a:lnTo>
                <a:lnTo>
                  <a:pt x="37811" y="142051"/>
                </a:lnTo>
                <a:lnTo>
                  <a:pt x="55772" y="144016"/>
                </a:lnTo>
                <a:lnTo>
                  <a:pt x="67078" y="144339"/>
                </a:lnTo>
                <a:lnTo>
                  <a:pt x="86181" y="143397"/>
                </a:lnTo>
                <a:lnTo>
                  <a:pt x="103142" y="140751"/>
                </a:lnTo>
                <a:lnTo>
                  <a:pt x="117164" y="136674"/>
                </a:lnTo>
                <a:lnTo>
                  <a:pt x="127451" y="131440"/>
                </a:lnTo>
                <a:lnTo>
                  <a:pt x="133207" y="125320"/>
                </a:lnTo>
                <a:lnTo>
                  <a:pt x="134156" y="121470"/>
                </a:lnTo>
                <a:lnTo>
                  <a:pt x="134156" y="116307"/>
                </a:lnTo>
                <a:lnTo>
                  <a:pt x="128971" y="111616"/>
                </a:lnTo>
                <a:lnTo>
                  <a:pt x="120549" y="107798"/>
                </a:lnTo>
                <a:close/>
              </a:path>
            </a:pathLst>
          </a:custGeom>
          <a:ln w="694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565341" y="3082479"/>
            <a:ext cx="111085" cy="114095"/>
          </a:xfrm>
          <a:custGeom>
            <a:avLst/>
            <a:gdLst/>
            <a:ahLst/>
            <a:cxnLst/>
            <a:rect l="l" t="t" r="r" b="b"/>
            <a:pathLst>
              <a:path w="111085" h="114095">
                <a:moveTo>
                  <a:pt x="111085" y="57037"/>
                </a:moveTo>
                <a:lnTo>
                  <a:pt x="109265" y="71573"/>
                </a:lnTo>
                <a:lnTo>
                  <a:pt x="104113" y="84728"/>
                </a:lnTo>
                <a:lnTo>
                  <a:pt x="96093" y="96021"/>
                </a:lnTo>
                <a:lnTo>
                  <a:pt x="85670" y="104976"/>
                </a:lnTo>
                <a:lnTo>
                  <a:pt x="73308" y="111113"/>
                </a:lnTo>
                <a:lnTo>
                  <a:pt x="59472" y="113955"/>
                </a:lnTo>
                <a:lnTo>
                  <a:pt x="55549" y="114095"/>
                </a:lnTo>
                <a:lnTo>
                  <a:pt x="41395" y="112224"/>
                </a:lnTo>
                <a:lnTo>
                  <a:pt x="28589" y="106929"/>
                </a:lnTo>
                <a:lnTo>
                  <a:pt x="17595" y="98689"/>
                </a:lnTo>
                <a:lnTo>
                  <a:pt x="8879" y="87981"/>
                </a:lnTo>
                <a:lnTo>
                  <a:pt x="2904" y="75284"/>
                </a:lnTo>
                <a:lnTo>
                  <a:pt x="137" y="61075"/>
                </a:lnTo>
                <a:lnTo>
                  <a:pt x="0" y="57037"/>
                </a:lnTo>
                <a:lnTo>
                  <a:pt x="1821" y="42496"/>
                </a:lnTo>
                <a:lnTo>
                  <a:pt x="6976" y="29343"/>
                </a:lnTo>
                <a:lnTo>
                  <a:pt x="15000" y="18055"/>
                </a:lnTo>
                <a:lnTo>
                  <a:pt x="25427" y="9107"/>
                </a:lnTo>
                <a:lnTo>
                  <a:pt x="37793" y="2976"/>
                </a:lnTo>
                <a:lnTo>
                  <a:pt x="51633" y="139"/>
                </a:lnTo>
                <a:lnTo>
                  <a:pt x="55549" y="0"/>
                </a:lnTo>
                <a:lnTo>
                  <a:pt x="69707" y="1869"/>
                </a:lnTo>
                <a:lnTo>
                  <a:pt x="82514" y="7162"/>
                </a:lnTo>
                <a:lnTo>
                  <a:pt x="93506" y="15400"/>
                </a:lnTo>
                <a:lnTo>
                  <a:pt x="102219" y="26107"/>
                </a:lnTo>
                <a:lnTo>
                  <a:pt x="108189" y="38808"/>
                </a:lnTo>
                <a:lnTo>
                  <a:pt x="110950" y="53024"/>
                </a:lnTo>
                <a:lnTo>
                  <a:pt x="111085" y="57037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565341" y="3082479"/>
            <a:ext cx="111085" cy="114095"/>
          </a:xfrm>
          <a:custGeom>
            <a:avLst/>
            <a:gdLst/>
            <a:ahLst/>
            <a:cxnLst/>
            <a:rect l="l" t="t" r="r" b="b"/>
            <a:pathLst>
              <a:path w="111085" h="114095">
                <a:moveTo>
                  <a:pt x="111085" y="57037"/>
                </a:moveTo>
                <a:lnTo>
                  <a:pt x="109265" y="71573"/>
                </a:lnTo>
                <a:lnTo>
                  <a:pt x="104113" y="84728"/>
                </a:lnTo>
                <a:lnTo>
                  <a:pt x="96093" y="96021"/>
                </a:lnTo>
                <a:lnTo>
                  <a:pt x="85670" y="104976"/>
                </a:lnTo>
                <a:lnTo>
                  <a:pt x="73308" y="111113"/>
                </a:lnTo>
                <a:lnTo>
                  <a:pt x="59472" y="113955"/>
                </a:lnTo>
                <a:lnTo>
                  <a:pt x="55549" y="114095"/>
                </a:lnTo>
                <a:lnTo>
                  <a:pt x="41395" y="112224"/>
                </a:lnTo>
                <a:lnTo>
                  <a:pt x="28589" y="106929"/>
                </a:lnTo>
                <a:lnTo>
                  <a:pt x="17595" y="98689"/>
                </a:lnTo>
                <a:lnTo>
                  <a:pt x="8879" y="87981"/>
                </a:lnTo>
                <a:lnTo>
                  <a:pt x="2904" y="75284"/>
                </a:lnTo>
                <a:lnTo>
                  <a:pt x="137" y="61075"/>
                </a:lnTo>
                <a:lnTo>
                  <a:pt x="0" y="57037"/>
                </a:lnTo>
                <a:lnTo>
                  <a:pt x="1821" y="42496"/>
                </a:lnTo>
                <a:lnTo>
                  <a:pt x="6976" y="29343"/>
                </a:lnTo>
                <a:lnTo>
                  <a:pt x="15000" y="18055"/>
                </a:lnTo>
                <a:lnTo>
                  <a:pt x="25427" y="9107"/>
                </a:lnTo>
                <a:lnTo>
                  <a:pt x="37793" y="2976"/>
                </a:lnTo>
                <a:lnTo>
                  <a:pt x="51633" y="139"/>
                </a:lnTo>
                <a:lnTo>
                  <a:pt x="55549" y="0"/>
                </a:lnTo>
                <a:lnTo>
                  <a:pt x="69707" y="1869"/>
                </a:lnTo>
                <a:lnTo>
                  <a:pt x="82514" y="7162"/>
                </a:lnTo>
                <a:lnTo>
                  <a:pt x="93506" y="15400"/>
                </a:lnTo>
                <a:lnTo>
                  <a:pt x="102219" y="26107"/>
                </a:lnTo>
                <a:lnTo>
                  <a:pt x="108189" y="38808"/>
                </a:lnTo>
                <a:lnTo>
                  <a:pt x="110950" y="53024"/>
                </a:lnTo>
                <a:lnTo>
                  <a:pt x="111085" y="57037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595815" y="3113787"/>
            <a:ext cx="50118" cy="51473"/>
          </a:xfrm>
          <a:custGeom>
            <a:avLst/>
            <a:gdLst/>
            <a:ahLst/>
            <a:cxnLst/>
            <a:rect l="l" t="t" r="r" b="b"/>
            <a:pathLst>
              <a:path w="50118" h="51473">
                <a:moveTo>
                  <a:pt x="50118" y="25729"/>
                </a:moveTo>
                <a:lnTo>
                  <a:pt x="46293" y="39414"/>
                </a:lnTo>
                <a:lnTo>
                  <a:pt x="36336" y="48732"/>
                </a:lnTo>
                <a:lnTo>
                  <a:pt x="25079" y="51473"/>
                </a:lnTo>
                <a:lnTo>
                  <a:pt x="11760" y="47545"/>
                </a:lnTo>
                <a:lnTo>
                  <a:pt x="2681" y="37322"/>
                </a:lnTo>
                <a:lnTo>
                  <a:pt x="0" y="25729"/>
                </a:lnTo>
                <a:lnTo>
                  <a:pt x="3829" y="12055"/>
                </a:lnTo>
                <a:lnTo>
                  <a:pt x="13795" y="2744"/>
                </a:lnTo>
                <a:lnTo>
                  <a:pt x="25079" y="0"/>
                </a:lnTo>
                <a:lnTo>
                  <a:pt x="38393" y="3931"/>
                </a:lnTo>
                <a:lnTo>
                  <a:pt x="47456" y="14166"/>
                </a:lnTo>
                <a:lnTo>
                  <a:pt x="50118" y="25729"/>
                </a:lnTo>
                <a:close/>
              </a:path>
            </a:pathLst>
          </a:custGeom>
          <a:solidFill>
            <a:srgbClr val="82CDE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595815" y="3113787"/>
            <a:ext cx="50118" cy="51473"/>
          </a:xfrm>
          <a:custGeom>
            <a:avLst/>
            <a:gdLst/>
            <a:ahLst/>
            <a:cxnLst/>
            <a:rect l="l" t="t" r="r" b="b"/>
            <a:pathLst>
              <a:path w="50118" h="51473">
                <a:moveTo>
                  <a:pt x="50118" y="25729"/>
                </a:moveTo>
                <a:lnTo>
                  <a:pt x="46293" y="39414"/>
                </a:lnTo>
                <a:lnTo>
                  <a:pt x="36336" y="48732"/>
                </a:lnTo>
                <a:lnTo>
                  <a:pt x="25079" y="51473"/>
                </a:lnTo>
                <a:lnTo>
                  <a:pt x="11760" y="47545"/>
                </a:lnTo>
                <a:lnTo>
                  <a:pt x="2681" y="37322"/>
                </a:lnTo>
                <a:lnTo>
                  <a:pt x="0" y="25729"/>
                </a:lnTo>
                <a:lnTo>
                  <a:pt x="3829" y="12055"/>
                </a:lnTo>
                <a:lnTo>
                  <a:pt x="13795" y="2744"/>
                </a:lnTo>
                <a:lnTo>
                  <a:pt x="25079" y="0"/>
                </a:lnTo>
                <a:lnTo>
                  <a:pt x="38393" y="3931"/>
                </a:lnTo>
                <a:lnTo>
                  <a:pt x="47456" y="14166"/>
                </a:lnTo>
                <a:lnTo>
                  <a:pt x="50118" y="25729"/>
                </a:lnTo>
                <a:close/>
              </a:path>
            </a:pathLst>
          </a:custGeom>
          <a:ln w="69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176195" y="2923875"/>
            <a:ext cx="210327" cy="266546"/>
          </a:xfrm>
          <a:custGeom>
            <a:avLst/>
            <a:gdLst/>
            <a:ahLst/>
            <a:cxnLst/>
            <a:rect l="l" t="t" r="r" b="b"/>
            <a:pathLst>
              <a:path w="210327" h="266546">
                <a:moveTo>
                  <a:pt x="210327" y="100149"/>
                </a:moveTo>
                <a:lnTo>
                  <a:pt x="189532" y="121511"/>
                </a:lnTo>
                <a:lnTo>
                  <a:pt x="171090" y="140456"/>
                </a:lnTo>
                <a:lnTo>
                  <a:pt x="154825" y="157164"/>
                </a:lnTo>
                <a:lnTo>
                  <a:pt x="140563" y="171815"/>
                </a:lnTo>
                <a:lnTo>
                  <a:pt x="128128" y="184588"/>
                </a:lnTo>
                <a:lnTo>
                  <a:pt x="117346" y="195664"/>
                </a:lnTo>
                <a:lnTo>
                  <a:pt x="108043" y="205221"/>
                </a:lnTo>
                <a:lnTo>
                  <a:pt x="100042" y="213439"/>
                </a:lnTo>
                <a:lnTo>
                  <a:pt x="93169" y="220499"/>
                </a:lnTo>
                <a:lnTo>
                  <a:pt x="82109" y="231860"/>
                </a:lnTo>
                <a:lnTo>
                  <a:pt x="73462" y="240741"/>
                </a:lnTo>
                <a:lnTo>
                  <a:pt x="65830" y="248580"/>
                </a:lnTo>
                <a:lnTo>
                  <a:pt x="57813" y="256814"/>
                </a:lnTo>
                <a:lnTo>
                  <a:pt x="49976" y="263352"/>
                </a:lnTo>
                <a:lnTo>
                  <a:pt x="36402" y="266546"/>
                </a:lnTo>
                <a:lnTo>
                  <a:pt x="29304" y="265472"/>
                </a:lnTo>
                <a:lnTo>
                  <a:pt x="15891" y="258732"/>
                </a:lnTo>
                <a:lnTo>
                  <a:pt x="5388" y="246862"/>
                </a:lnTo>
                <a:lnTo>
                  <a:pt x="40" y="231055"/>
                </a:lnTo>
                <a:lnTo>
                  <a:pt x="0" y="222049"/>
                </a:lnTo>
                <a:lnTo>
                  <a:pt x="2089" y="212507"/>
                </a:lnTo>
                <a:lnTo>
                  <a:pt x="6589" y="202578"/>
                </a:lnTo>
                <a:lnTo>
                  <a:pt x="13779" y="192411"/>
                </a:lnTo>
                <a:lnTo>
                  <a:pt x="25855" y="179767"/>
                </a:lnTo>
                <a:lnTo>
                  <a:pt x="35025" y="170551"/>
                </a:lnTo>
                <a:lnTo>
                  <a:pt x="45277" y="160342"/>
                </a:lnTo>
                <a:lnTo>
                  <a:pt x="56431" y="149309"/>
                </a:lnTo>
                <a:lnTo>
                  <a:pt x="68305" y="137624"/>
                </a:lnTo>
                <a:lnTo>
                  <a:pt x="80720" y="125457"/>
                </a:lnTo>
                <a:lnTo>
                  <a:pt x="93495" y="112978"/>
                </a:lnTo>
                <a:lnTo>
                  <a:pt x="106451" y="100358"/>
                </a:lnTo>
                <a:lnTo>
                  <a:pt x="119406" y="87768"/>
                </a:lnTo>
                <a:lnTo>
                  <a:pt x="132180" y="75378"/>
                </a:lnTo>
                <a:lnTo>
                  <a:pt x="144594" y="63358"/>
                </a:lnTo>
                <a:lnTo>
                  <a:pt x="156467" y="51880"/>
                </a:lnTo>
                <a:lnTo>
                  <a:pt x="167618" y="41113"/>
                </a:lnTo>
                <a:lnTo>
                  <a:pt x="177867" y="31229"/>
                </a:lnTo>
                <a:lnTo>
                  <a:pt x="187034" y="22397"/>
                </a:lnTo>
                <a:lnTo>
                  <a:pt x="194939" y="14789"/>
                </a:lnTo>
                <a:lnTo>
                  <a:pt x="201401" y="8574"/>
                </a:lnTo>
                <a:lnTo>
                  <a:pt x="209275" y="1009"/>
                </a:lnTo>
                <a:lnTo>
                  <a:pt x="210327" y="0"/>
                </a:lnTo>
                <a:lnTo>
                  <a:pt x="210327" y="100149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76195" y="2923875"/>
            <a:ext cx="210327" cy="266546"/>
          </a:xfrm>
          <a:custGeom>
            <a:avLst/>
            <a:gdLst/>
            <a:ahLst/>
            <a:cxnLst/>
            <a:rect l="l" t="t" r="r" b="b"/>
            <a:pathLst>
              <a:path w="210327" h="266546">
                <a:moveTo>
                  <a:pt x="210327" y="100149"/>
                </a:moveTo>
                <a:lnTo>
                  <a:pt x="189532" y="121511"/>
                </a:lnTo>
                <a:lnTo>
                  <a:pt x="171090" y="140456"/>
                </a:lnTo>
                <a:lnTo>
                  <a:pt x="154825" y="157164"/>
                </a:lnTo>
                <a:lnTo>
                  <a:pt x="140563" y="171815"/>
                </a:lnTo>
                <a:lnTo>
                  <a:pt x="128128" y="184588"/>
                </a:lnTo>
                <a:lnTo>
                  <a:pt x="117346" y="195664"/>
                </a:lnTo>
                <a:lnTo>
                  <a:pt x="108043" y="205221"/>
                </a:lnTo>
                <a:lnTo>
                  <a:pt x="100042" y="213439"/>
                </a:lnTo>
                <a:lnTo>
                  <a:pt x="93169" y="220499"/>
                </a:lnTo>
                <a:lnTo>
                  <a:pt x="82109" y="231860"/>
                </a:lnTo>
                <a:lnTo>
                  <a:pt x="73462" y="240741"/>
                </a:lnTo>
                <a:lnTo>
                  <a:pt x="65830" y="248580"/>
                </a:lnTo>
                <a:lnTo>
                  <a:pt x="57813" y="256814"/>
                </a:lnTo>
                <a:lnTo>
                  <a:pt x="49976" y="263352"/>
                </a:lnTo>
                <a:lnTo>
                  <a:pt x="36402" y="266546"/>
                </a:lnTo>
                <a:lnTo>
                  <a:pt x="29304" y="265472"/>
                </a:lnTo>
                <a:lnTo>
                  <a:pt x="15891" y="258732"/>
                </a:lnTo>
                <a:lnTo>
                  <a:pt x="5388" y="246862"/>
                </a:lnTo>
                <a:lnTo>
                  <a:pt x="40" y="231055"/>
                </a:lnTo>
                <a:lnTo>
                  <a:pt x="0" y="222049"/>
                </a:lnTo>
                <a:lnTo>
                  <a:pt x="2089" y="212507"/>
                </a:lnTo>
                <a:lnTo>
                  <a:pt x="6589" y="202578"/>
                </a:lnTo>
                <a:lnTo>
                  <a:pt x="13779" y="192411"/>
                </a:lnTo>
                <a:lnTo>
                  <a:pt x="25855" y="179767"/>
                </a:lnTo>
                <a:lnTo>
                  <a:pt x="35025" y="170551"/>
                </a:lnTo>
                <a:lnTo>
                  <a:pt x="45277" y="160342"/>
                </a:lnTo>
                <a:lnTo>
                  <a:pt x="56431" y="149309"/>
                </a:lnTo>
                <a:lnTo>
                  <a:pt x="68305" y="137624"/>
                </a:lnTo>
                <a:lnTo>
                  <a:pt x="80720" y="125457"/>
                </a:lnTo>
                <a:lnTo>
                  <a:pt x="93495" y="112978"/>
                </a:lnTo>
                <a:lnTo>
                  <a:pt x="106451" y="100358"/>
                </a:lnTo>
                <a:lnTo>
                  <a:pt x="119406" y="87768"/>
                </a:lnTo>
                <a:lnTo>
                  <a:pt x="132180" y="75378"/>
                </a:lnTo>
                <a:lnTo>
                  <a:pt x="144594" y="63358"/>
                </a:lnTo>
                <a:lnTo>
                  <a:pt x="156467" y="51880"/>
                </a:lnTo>
                <a:lnTo>
                  <a:pt x="167618" y="41113"/>
                </a:lnTo>
                <a:lnTo>
                  <a:pt x="177867" y="31229"/>
                </a:lnTo>
                <a:lnTo>
                  <a:pt x="187034" y="22397"/>
                </a:lnTo>
                <a:lnTo>
                  <a:pt x="194939" y="14789"/>
                </a:lnTo>
                <a:lnTo>
                  <a:pt x="201401" y="8574"/>
                </a:lnTo>
                <a:lnTo>
                  <a:pt x="209275" y="1009"/>
                </a:lnTo>
                <a:lnTo>
                  <a:pt x="210327" y="0"/>
                </a:lnTo>
                <a:lnTo>
                  <a:pt x="210327" y="100149"/>
                </a:lnTo>
                <a:close/>
              </a:path>
            </a:pathLst>
          </a:custGeom>
          <a:ln w="692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666387" y="602576"/>
            <a:ext cx="930822" cy="229959"/>
          </a:xfrm>
          <a:custGeom>
            <a:avLst/>
            <a:gdLst/>
            <a:ahLst/>
            <a:cxnLst/>
            <a:rect l="l" t="t" r="r" b="b"/>
            <a:pathLst>
              <a:path w="930822" h="229959">
                <a:moveTo>
                  <a:pt x="0" y="206349"/>
                </a:moveTo>
                <a:lnTo>
                  <a:pt x="930822" y="0"/>
                </a:lnTo>
                <a:lnTo>
                  <a:pt x="930822" y="28546"/>
                </a:lnTo>
                <a:lnTo>
                  <a:pt x="0" y="229959"/>
                </a:lnTo>
                <a:lnTo>
                  <a:pt x="0" y="2063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666387" y="602576"/>
            <a:ext cx="930822" cy="229959"/>
          </a:xfrm>
          <a:custGeom>
            <a:avLst/>
            <a:gdLst/>
            <a:ahLst/>
            <a:cxnLst/>
            <a:rect l="l" t="t" r="r" b="b"/>
            <a:pathLst>
              <a:path w="930822" h="229959">
                <a:moveTo>
                  <a:pt x="0" y="206349"/>
                </a:moveTo>
                <a:lnTo>
                  <a:pt x="930822" y="0"/>
                </a:lnTo>
                <a:lnTo>
                  <a:pt x="930822" y="28546"/>
                </a:lnTo>
                <a:lnTo>
                  <a:pt x="0" y="229959"/>
                </a:lnTo>
                <a:lnTo>
                  <a:pt x="0" y="206349"/>
                </a:lnTo>
                <a:close/>
              </a:path>
            </a:pathLst>
          </a:custGeom>
          <a:ln w="70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666976" y="1323859"/>
            <a:ext cx="930232" cy="89190"/>
          </a:xfrm>
          <a:custGeom>
            <a:avLst/>
            <a:gdLst/>
            <a:ahLst/>
            <a:cxnLst/>
            <a:rect l="l" t="t" r="r" b="b"/>
            <a:pathLst>
              <a:path w="930232" h="89190">
                <a:moveTo>
                  <a:pt x="0" y="65580"/>
                </a:moveTo>
                <a:lnTo>
                  <a:pt x="930232" y="0"/>
                </a:lnTo>
                <a:lnTo>
                  <a:pt x="930232" y="28553"/>
                </a:lnTo>
                <a:lnTo>
                  <a:pt x="0" y="89190"/>
                </a:lnTo>
                <a:lnTo>
                  <a:pt x="0" y="655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666976" y="1323859"/>
            <a:ext cx="930232" cy="89190"/>
          </a:xfrm>
          <a:custGeom>
            <a:avLst/>
            <a:gdLst/>
            <a:ahLst/>
            <a:cxnLst/>
            <a:rect l="l" t="t" r="r" b="b"/>
            <a:pathLst>
              <a:path w="930232" h="89190">
                <a:moveTo>
                  <a:pt x="0" y="65580"/>
                </a:moveTo>
                <a:lnTo>
                  <a:pt x="930232" y="0"/>
                </a:lnTo>
                <a:lnTo>
                  <a:pt x="930232" y="28553"/>
                </a:lnTo>
                <a:lnTo>
                  <a:pt x="0" y="89190"/>
                </a:lnTo>
                <a:lnTo>
                  <a:pt x="0" y="65580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666976" y="1549086"/>
            <a:ext cx="930232" cy="89183"/>
          </a:xfrm>
          <a:custGeom>
            <a:avLst/>
            <a:gdLst/>
            <a:ahLst/>
            <a:cxnLst/>
            <a:rect l="l" t="t" r="r" b="b"/>
            <a:pathLst>
              <a:path w="930232" h="89183">
                <a:moveTo>
                  <a:pt x="0" y="65580"/>
                </a:moveTo>
                <a:lnTo>
                  <a:pt x="930232" y="0"/>
                </a:lnTo>
                <a:lnTo>
                  <a:pt x="930232" y="28553"/>
                </a:lnTo>
                <a:lnTo>
                  <a:pt x="0" y="89183"/>
                </a:lnTo>
                <a:lnTo>
                  <a:pt x="0" y="655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666976" y="1549086"/>
            <a:ext cx="930232" cy="89183"/>
          </a:xfrm>
          <a:custGeom>
            <a:avLst/>
            <a:gdLst/>
            <a:ahLst/>
            <a:cxnLst/>
            <a:rect l="l" t="t" r="r" b="b"/>
            <a:pathLst>
              <a:path w="930232" h="89183">
                <a:moveTo>
                  <a:pt x="0" y="65580"/>
                </a:moveTo>
                <a:lnTo>
                  <a:pt x="930232" y="0"/>
                </a:lnTo>
                <a:lnTo>
                  <a:pt x="930232" y="28553"/>
                </a:lnTo>
                <a:lnTo>
                  <a:pt x="0" y="89183"/>
                </a:lnTo>
                <a:lnTo>
                  <a:pt x="0" y="65580"/>
                </a:lnTo>
                <a:close/>
              </a:path>
            </a:pathLst>
          </a:custGeom>
          <a:ln w="70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073580" y="28267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786887" y="314802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865746" y="328174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902326" y="324516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3717932" y="5016678"/>
            <a:ext cx="24955" cy="777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0" name="object 60"/>
          <p:cNvSpPr txBox="1"/>
          <p:nvPr/>
        </p:nvSpPr>
        <p:spPr>
          <a:xfrm>
            <a:off x="3717932" y="5794553"/>
            <a:ext cx="24955" cy="777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9" name="object 59"/>
          <p:cNvSpPr txBox="1"/>
          <p:nvPr/>
        </p:nvSpPr>
        <p:spPr>
          <a:xfrm>
            <a:off x="3313793" y="4925378"/>
            <a:ext cx="24955" cy="8694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8" name="object 58"/>
          <p:cNvSpPr txBox="1"/>
          <p:nvPr/>
        </p:nvSpPr>
        <p:spPr>
          <a:xfrm>
            <a:off x="3313793" y="5794782"/>
            <a:ext cx="24955" cy="8694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7" name="object 57"/>
          <p:cNvSpPr txBox="1"/>
          <p:nvPr/>
        </p:nvSpPr>
        <p:spPr>
          <a:xfrm>
            <a:off x="4770114" y="4848402"/>
            <a:ext cx="24955" cy="9267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4770114" y="5775116"/>
            <a:ext cx="24955" cy="9266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5" name="object 55"/>
          <p:cNvSpPr txBox="1"/>
          <p:nvPr/>
        </p:nvSpPr>
        <p:spPr>
          <a:xfrm>
            <a:off x="4386177" y="4739666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4" name="object 54"/>
          <p:cNvSpPr txBox="1"/>
          <p:nvPr/>
        </p:nvSpPr>
        <p:spPr>
          <a:xfrm>
            <a:off x="4386177" y="5775402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3" name="object 53"/>
          <p:cNvSpPr txBox="1"/>
          <p:nvPr/>
        </p:nvSpPr>
        <p:spPr>
          <a:xfrm>
            <a:off x="5877935" y="4592307"/>
            <a:ext cx="24955" cy="424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2" name="object 52"/>
          <p:cNvSpPr txBox="1"/>
          <p:nvPr/>
        </p:nvSpPr>
        <p:spPr>
          <a:xfrm>
            <a:off x="5877935" y="5016672"/>
            <a:ext cx="24955" cy="7778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1" name="object 51"/>
          <p:cNvSpPr txBox="1"/>
          <p:nvPr/>
        </p:nvSpPr>
        <p:spPr>
          <a:xfrm>
            <a:off x="5877935" y="5794553"/>
            <a:ext cx="24955" cy="777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5473809" y="4476991"/>
            <a:ext cx="24955" cy="4620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9" name="object 49"/>
          <p:cNvSpPr txBox="1"/>
          <p:nvPr/>
        </p:nvSpPr>
        <p:spPr>
          <a:xfrm>
            <a:off x="5473809" y="4939061"/>
            <a:ext cx="24955" cy="855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5473809" y="5794788"/>
            <a:ext cx="24955" cy="869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6930118" y="4342854"/>
            <a:ext cx="24955" cy="5055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6930118" y="4848409"/>
            <a:ext cx="24955" cy="9267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5" name="object 45"/>
          <p:cNvSpPr txBox="1"/>
          <p:nvPr/>
        </p:nvSpPr>
        <p:spPr>
          <a:xfrm>
            <a:off x="6930118" y="5775122"/>
            <a:ext cx="24955" cy="926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4" name="object 44"/>
          <p:cNvSpPr txBox="1"/>
          <p:nvPr/>
        </p:nvSpPr>
        <p:spPr>
          <a:xfrm>
            <a:off x="6546180" y="4205478"/>
            <a:ext cx="23510" cy="5341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6546180" y="4739666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6546180" y="5775402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2913564" y="3882310"/>
            <a:ext cx="1990598" cy="286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2913564" y="6748030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4626947" y="6748030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5073574" y="3882310"/>
            <a:ext cx="1990604" cy="286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5073574" y="6748030"/>
            <a:ext cx="171331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6786887" y="6748030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6020973" y="659880"/>
            <a:ext cx="22411" cy="3912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6020973" y="1051157"/>
            <a:ext cx="22411" cy="7172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6020973" y="1768387"/>
            <a:ext cx="22411" cy="7172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3860810" y="659877"/>
            <a:ext cx="22401" cy="3912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3860810" y="1051158"/>
            <a:ext cx="22401" cy="717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3860810" y="1768391"/>
            <a:ext cx="22401" cy="7172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5658157" y="553545"/>
            <a:ext cx="22405" cy="4134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5658157" y="966988"/>
            <a:ext cx="22405" cy="8016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5658157" y="1768606"/>
            <a:ext cx="22405" cy="8016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3498047" y="553551"/>
            <a:ext cx="22401" cy="413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498047" y="966992"/>
            <a:ext cx="22401" cy="8016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498047" y="1768609"/>
            <a:ext cx="22401" cy="80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6965594" y="429878"/>
            <a:ext cx="22405" cy="4661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6965594" y="896016"/>
            <a:ext cx="22405" cy="854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6965594" y="1750469"/>
            <a:ext cx="22405" cy="854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4805269" y="429876"/>
            <a:ext cx="22401" cy="4661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4805269" y="896017"/>
            <a:ext cx="22401" cy="854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4805269" y="1750472"/>
            <a:ext cx="22401" cy="8544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073562" y="282339"/>
            <a:ext cx="1547449" cy="24285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6621011" y="282340"/>
            <a:ext cx="455860" cy="5134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6621012" y="795743"/>
            <a:ext cx="21007" cy="954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6621012" y="1750729"/>
            <a:ext cx="443167" cy="9601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073561" y="2710845"/>
            <a:ext cx="922790" cy="7147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996352" y="2710846"/>
            <a:ext cx="1067826" cy="4371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5996352" y="3148026"/>
            <a:ext cx="790534" cy="2776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6786887" y="3148026"/>
            <a:ext cx="277291" cy="2776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2913550" y="282343"/>
            <a:ext cx="1547192" cy="24285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460744" y="282342"/>
            <a:ext cx="456121" cy="5134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4460743" y="795748"/>
            <a:ext cx="21004" cy="9549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460743" y="1750732"/>
            <a:ext cx="443420" cy="960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2913551" y="2710847"/>
            <a:ext cx="922635" cy="7147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836186" y="2710848"/>
            <a:ext cx="1067976" cy="4371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836187" y="3148026"/>
            <a:ext cx="790759" cy="2776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626946" y="3148026"/>
            <a:ext cx="277216" cy="2776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488" name="Immagine 1487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2E7D27A2-03CC-76AC-570D-426E5C7349B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object 1207"/>
          <p:cNvSpPr/>
          <p:nvPr/>
        </p:nvSpPr>
        <p:spPr>
          <a:xfrm>
            <a:off x="3008865" y="272746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2911012" y="272746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008867" y="272751"/>
            <a:ext cx="2015998" cy="2603792"/>
          </a:xfrm>
          <a:custGeom>
            <a:avLst/>
            <a:gdLst/>
            <a:ahLst/>
            <a:cxnLst/>
            <a:rect l="l" t="t" r="r" b="b"/>
            <a:pathLst>
              <a:path w="2015998" h="2603792">
                <a:moveTo>
                  <a:pt x="0" y="0"/>
                </a:moveTo>
                <a:lnTo>
                  <a:pt x="0" y="2325471"/>
                </a:lnTo>
                <a:lnTo>
                  <a:pt x="2015998" y="2603792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2911010" y="272742"/>
            <a:ext cx="2211717" cy="2617304"/>
          </a:xfrm>
          <a:custGeom>
            <a:avLst/>
            <a:gdLst/>
            <a:ahLst/>
            <a:cxnLst/>
            <a:rect l="l" t="t" r="r" b="b"/>
            <a:pathLst>
              <a:path w="2211717" h="2617304">
                <a:moveTo>
                  <a:pt x="2113854" y="0"/>
                </a:moveTo>
                <a:lnTo>
                  <a:pt x="97856" y="0"/>
                </a:lnTo>
              </a:path>
              <a:path w="2211717" h="2617304">
                <a:moveTo>
                  <a:pt x="97856" y="2325480"/>
                </a:moveTo>
                <a:lnTo>
                  <a:pt x="2113854" y="26037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605701" y="1991437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580747" y="1991437"/>
            <a:ext cx="49911" cy="777875"/>
          </a:xfrm>
          <a:custGeom>
            <a:avLst/>
            <a:gdLst/>
            <a:ahLst/>
            <a:cxnLst/>
            <a:rect l="l" t="t" r="r" b="b"/>
            <a:pathLst>
              <a:path w="49911" h="777875">
                <a:moveTo>
                  <a:pt x="49911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11" y="0"/>
                </a:lnTo>
                <a:lnTo>
                  <a:pt x="49911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620144" y="2737094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0" y="25603"/>
                </a:lnTo>
                <a:lnTo>
                  <a:pt x="1012774" y="153593"/>
                </a:lnTo>
                <a:lnTo>
                  <a:pt x="1012774" y="128003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620144" y="2737094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1012774" y="128003"/>
                </a:lnTo>
                <a:lnTo>
                  <a:pt x="1012774" y="153593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201562" y="1991665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176607" y="1991665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201562" y="1122274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176607" y="1122274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605701" y="1213562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580747" y="1213562"/>
            <a:ext cx="49911" cy="777875"/>
          </a:xfrm>
          <a:custGeom>
            <a:avLst/>
            <a:gdLst/>
            <a:ahLst/>
            <a:cxnLst/>
            <a:rect l="l" t="t" r="r" b="b"/>
            <a:pathLst>
              <a:path w="49911" h="777875">
                <a:moveTo>
                  <a:pt x="49911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11" y="0"/>
                </a:lnTo>
                <a:lnTo>
                  <a:pt x="49911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201562" y="673874"/>
            <a:ext cx="0" cy="448398"/>
          </a:xfrm>
          <a:custGeom>
            <a:avLst/>
            <a:gdLst/>
            <a:ahLst/>
            <a:cxnLst/>
            <a:rect l="l" t="t" r="r" b="b"/>
            <a:pathLst>
              <a:path h="448398">
                <a:moveTo>
                  <a:pt x="0" y="0"/>
                </a:moveTo>
                <a:lnTo>
                  <a:pt x="0" y="448398"/>
                </a:lnTo>
              </a:path>
            </a:pathLst>
          </a:custGeom>
          <a:ln w="5118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176607" y="673874"/>
            <a:ext cx="49911" cy="448398"/>
          </a:xfrm>
          <a:custGeom>
            <a:avLst/>
            <a:gdLst/>
            <a:ahLst/>
            <a:cxnLst/>
            <a:rect l="l" t="t" r="r" b="b"/>
            <a:pathLst>
              <a:path w="49911" h="448398">
                <a:moveTo>
                  <a:pt x="49911" y="0"/>
                </a:moveTo>
                <a:lnTo>
                  <a:pt x="0" y="0"/>
                </a:lnTo>
                <a:lnTo>
                  <a:pt x="0" y="448398"/>
                </a:lnTo>
                <a:lnTo>
                  <a:pt x="49911" y="448398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605701" y="789191"/>
            <a:ext cx="0" cy="424357"/>
          </a:xfrm>
          <a:custGeom>
            <a:avLst/>
            <a:gdLst/>
            <a:ahLst/>
            <a:cxnLst/>
            <a:rect l="l" t="t" r="r" b="b"/>
            <a:pathLst>
              <a:path h="424357">
                <a:moveTo>
                  <a:pt x="0" y="0"/>
                </a:moveTo>
                <a:lnTo>
                  <a:pt x="0" y="424357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580747" y="789191"/>
            <a:ext cx="49911" cy="424357"/>
          </a:xfrm>
          <a:custGeom>
            <a:avLst/>
            <a:gdLst/>
            <a:ahLst/>
            <a:cxnLst/>
            <a:rect l="l" t="t" r="r" b="b"/>
            <a:pathLst>
              <a:path w="49911" h="424357">
                <a:moveTo>
                  <a:pt x="49911" y="0"/>
                </a:moveTo>
                <a:lnTo>
                  <a:pt x="0" y="0"/>
                </a:lnTo>
                <a:lnTo>
                  <a:pt x="0" y="424357"/>
                </a:lnTo>
                <a:lnTo>
                  <a:pt x="49911" y="424357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226520" y="2720400"/>
            <a:ext cx="378358" cy="94856"/>
          </a:xfrm>
          <a:custGeom>
            <a:avLst/>
            <a:gdLst/>
            <a:ahLst/>
            <a:cxnLst/>
            <a:rect l="l" t="t" r="r" b="b"/>
            <a:pathLst>
              <a:path w="378358" h="94856">
                <a:moveTo>
                  <a:pt x="378358" y="0"/>
                </a:moveTo>
                <a:lnTo>
                  <a:pt x="0" y="74650"/>
                </a:lnTo>
                <a:lnTo>
                  <a:pt x="0" y="94856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226520" y="2720400"/>
            <a:ext cx="378358" cy="94856"/>
          </a:xfrm>
          <a:custGeom>
            <a:avLst/>
            <a:gdLst/>
            <a:ahLst/>
            <a:cxnLst/>
            <a:rect l="l" t="t" r="r" b="b"/>
            <a:pathLst>
              <a:path w="378358" h="94856">
                <a:moveTo>
                  <a:pt x="378358" y="0"/>
                </a:moveTo>
                <a:lnTo>
                  <a:pt x="0" y="74650"/>
                </a:lnTo>
                <a:lnTo>
                  <a:pt x="0" y="94856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226520" y="2622179"/>
            <a:ext cx="378358" cy="84670"/>
          </a:xfrm>
          <a:custGeom>
            <a:avLst/>
            <a:gdLst/>
            <a:ahLst/>
            <a:cxnLst/>
            <a:rect l="l" t="t" r="r" b="b"/>
            <a:pathLst>
              <a:path w="378358" h="84670">
                <a:moveTo>
                  <a:pt x="378358" y="18097"/>
                </a:moveTo>
                <a:lnTo>
                  <a:pt x="378358" y="0"/>
                </a:lnTo>
                <a:lnTo>
                  <a:pt x="0" y="64465"/>
                </a:lnTo>
                <a:lnTo>
                  <a:pt x="0" y="84670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226520" y="2622179"/>
            <a:ext cx="378358" cy="84670"/>
          </a:xfrm>
          <a:custGeom>
            <a:avLst/>
            <a:gdLst/>
            <a:ahLst/>
            <a:cxnLst/>
            <a:rect l="l" t="t" r="r" b="b"/>
            <a:pathLst>
              <a:path w="378358" h="84670">
                <a:moveTo>
                  <a:pt x="378358" y="18097"/>
                </a:moveTo>
                <a:lnTo>
                  <a:pt x="378358" y="0"/>
                </a:lnTo>
                <a:lnTo>
                  <a:pt x="0" y="64465"/>
                </a:lnTo>
                <a:lnTo>
                  <a:pt x="0" y="84670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226520" y="2523959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79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226520" y="2523959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79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226520" y="2425753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226520" y="2425753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226520" y="2327518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3226520" y="2327518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226520" y="2229300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3226520" y="2229300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3226520" y="2131081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3226520" y="2131081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3226526" y="2032480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3226526" y="2032480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3226526" y="1928433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3226526" y="1928433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226526" y="1819966"/>
            <a:ext cx="378358" cy="35115"/>
          </a:xfrm>
          <a:custGeom>
            <a:avLst/>
            <a:gdLst/>
            <a:ahLst/>
            <a:cxnLst/>
            <a:rect l="l" t="t" r="r" b="b"/>
            <a:pathLst>
              <a:path w="378358" h="35115">
                <a:moveTo>
                  <a:pt x="378358" y="35115"/>
                </a:moveTo>
                <a:lnTo>
                  <a:pt x="378358" y="17017"/>
                </a:lnTo>
                <a:lnTo>
                  <a:pt x="0" y="0"/>
                </a:lnTo>
                <a:lnTo>
                  <a:pt x="0" y="20205"/>
                </a:lnTo>
                <a:lnTo>
                  <a:pt x="378358" y="351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3226526" y="1819966"/>
            <a:ext cx="378358" cy="35115"/>
          </a:xfrm>
          <a:custGeom>
            <a:avLst/>
            <a:gdLst/>
            <a:ahLst/>
            <a:cxnLst/>
            <a:rect l="l" t="t" r="r" b="b"/>
            <a:pathLst>
              <a:path w="378358" h="35115">
                <a:moveTo>
                  <a:pt x="378358" y="35115"/>
                </a:moveTo>
                <a:lnTo>
                  <a:pt x="378358" y="17017"/>
                </a:lnTo>
                <a:lnTo>
                  <a:pt x="0" y="0"/>
                </a:lnTo>
                <a:lnTo>
                  <a:pt x="0" y="20205"/>
                </a:lnTo>
                <a:lnTo>
                  <a:pt x="378358" y="35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226526" y="1711504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226526" y="1711504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226526" y="1603057"/>
            <a:ext cx="378358" cy="55473"/>
          </a:xfrm>
          <a:custGeom>
            <a:avLst/>
            <a:gdLst/>
            <a:ahLst/>
            <a:cxnLst/>
            <a:rect l="l" t="t" r="r" b="b"/>
            <a:pathLst>
              <a:path w="378358" h="55473">
                <a:moveTo>
                  <a:pt x="378358" y="55473"/>
                </a:moveTo>
                <a:lnTo>
                  <a:pt x="378358" y="37376"/>
                </a:lnTo>
                <a:lnTo>
                  <a:pt x="0" y="0"/>
                </a:lnTo>
                <a:lnTo>
                  <a:pt x="0" y="20205"/>
                </a:lnTo>
                <a:lnTo>
                  <a:pt x="378358" y="554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226526" y="1603057"/>
            <a:ext cx="378358" cy="55473"/>
          </a:xfrm>
          <a:custGeom>
            <a:avLst/>
            <a:gdLst/>
            <a:ahLst/>
            <a:cxnLst/>
            <a:rect l="l" t="t" r="r" b="b"/>
            <a:pathLst>
              <a:path w="378358" h="55473">
                <a:moveTo>
                  <a:pt x="378358" y="55473"/>
                </a:moveTo>
                <a:lnTo>
                  <a:pt x="378358" y="37376"/>
                </a:lnTo>
                <a:lnTo>
                  <a:pt x="0" y="0"/>
                </a:lnTo>
                <a:lnTo>
                  <a:pt x="0" y="20205"/>
                </a:lnTo>
                <a:lnTo>
                  <a:pt x="378358" y="554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226526" y="1494595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9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226526" y="1494595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9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226520" y="1385802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226520" y="1385802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226520" y="1277397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226520" y="1277397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226520" y="1168992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226520" y="1168992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226520" y="1060585"/>
            <a:ext cx="378358" cy="106400"/>
          </a:xfrm>
          <a:custGeom>
            <a:avLst/>
            <a:gdLst/>
            <a:ahLst/>
            <a:cxnLst/>
            <a:rect l="l" t="t" r="r" b="b"/>
            <a:pathLst>
              <a:path w="378358" h="106400">
                <a:moveTo>
                  <a:pt x="378358" y="106400"/>
                </a:moveTo>
                <a:lnTo>
                  <a:pt x="378358" y="88303"/>
                </a:lnTo>
                <a:lnTo>
                  <a:pt x="0" y="0"/>
                </a:lnTo>
                <a:lnTo>
                  <a:pt x="0" y="20205"/>
                </a:lnTo>
                <a:lnTo>
                  <a:pt x="378358" y="1064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226520" y="1060585"/>
            <a:ext cx="378358" cy="106400"/>
          </a:xfrm>
          <a:custGeom>
            <a:avLst/>
            <a:gdLst/>
            <a:ahLst/>
            <a:cxnLst/>
            <a:rect l="l" t="t" r="r" b="b"/>
            <a:pathLst>
              <a:path w="378358" h="106400">
                <a:moveTo>
                  <a:pt x="378358" y="106400"/>
                </a:moveTo>
                <a:lnTo>
                  <a:pt x="378358" y="88303"/>
                </a:lnTo>
                <a:lnTo>
                  <a:pt x="0" y="0"/>
                </a:lnTo>
                <a:lnTo>
                  <a:pt x="0" y="20205"/>
                </a:lnTo>
                <a:lnTo>
                  <a:pt x="378358" y="1064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226520" y="952181"/>
            <a:ext cx="378358" cy="116586"/>
          </a:xfrm>
          <a:custGeom>
            <a:avLst/>
            <a:gdLst/>
            <a:ahLst/>
            <a:cxnLst/>
            <a:rect l="l" t="t" r="r" b="b"/>
            <a:pathLst>
              <a:path w="378358" h="116586">
                <a:moveTo>
                  <a:pt x="378358" y="116586"/>
                </a:moveTo>
                <a:lnTo>
                  <a:pt x="378358" y="98488"/>
                </a:lnTo>
                <a:lnTo>
                  <a:pt x="0" y="0"/>
                </a:lnTo>
                <a:lnTo>
                  <a:pt x="0" y="20205"/>
                </a:lnTo>
                <a:lnTo>
                  <a:pt x="378358" y="1165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226520" y="952181"/>
            <a:ext cx="378358" cy="116586"/>
          </a:xfrm>
          <a:custGeom>
            <a:avLst/>
            <a:gdLst/>
            <a:ahLst/>
            <a:cxnLst/>
            <a:rect l="l" t="t" r="r" b="b"/>
            <a:pathLst>
              <a:path w="378358" h="116586">
                <a:moveTo>
                  <a:pt x="378358" y="116586"/>
                </a:moveTo>
                <a:lnTo>
                  <a:pt x="378358" y="98488"/>
                </a:lnTo>
                <a:lnTo>
                  <a:pt x="0" y="0"/>
                </a:lnTo>
                <a:lnTo>
                  <a:pt x="0" y="20205"/>
                </a:lnTo>
                <a:lnTo>
                  <a:pt x="378358" y="1165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226520" y="843782"/>
            <a:ext cx="378358" cy="126771"/>
          </a:xfrm>
          <a:custGeom>
            <a:avLst/>
            <a:gdLst/>
            <a:ahLst/>
            <a:cxnLst/>
            <a:rect l="l" t="t" r="r" b="b"/>
            <a:pathLst>
              <a:path w="378358" h="126771">
                <a:moveTo>
                  <a:pt x="378358" y="126771"/>
                </a:moveTo>
                <a:lnTo>
                  <a:pt x="378358" y="108673"/>
                </a:lnTo>
                <a:lnTo>
                  <a:pt x="0" y="0"/>
                </a:lnTo>
                <a:lnTo>
                  <a:pt x="0" y="20205"/>
                </a:lnTo>
                <a:lnTo>
                  <a:pt x="378358" y="1267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226520" y="843782"/>
            <a:ext cx="378358" cy="126771"/>
          </a:xfrm>
          <a:custGeom>
            <a:avLst/>
            <a:gdLst/>
            <a:ahLst/>
            <a:cxnLst/>
            <a:rect l="l" t="t" r="r" b="b"/>
            <a:pathLst>
              <a:path w="378358" h="126771">
                <a:moveTo>
                  <a:pt x="378358" y="126771"/>
                </a:moveTo>
                <a:lnTo>
                  <a:pt x="378358" y="108673"/>
                </a:lnTo>
                <a:lnTo>
                  <a:pt x="0" y="0"/>
                </a:lnTo>
                <a:lnTo>
                  <a:pt x="0" y="20205"/>
                </a:lnTo>
                <a:lnTo>
                  <a:pt x="378358" y="126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226520" y="735378"/>
            <a:ext cx="378358" cy="136956"/>
          </a:xfrm>
          <a:custGeom>
            <a:avLst/>
            <a:gdLst/>
            <a:ahLst/>
            <a:cxnLst/>
            <a:rect l="l" t="t" r="r" b="b"/>
            <a:pathLst>
              <a:path w="378358" h="136956">
                <a:moveTo>
                  <a:pt x="378358" y="118859"/>
                </a:moveTo>
                <a:lnTo>
                  <a:pt x="0" y="0"/>
                </a:lnTo>
                <a:lnTo>
                  <a:pt x="0" y="20205"/>
                </a:lnTo>
                <a:lnTo>
                  <a:pt x="378358" y="136956"/>
                </a:lnTo>
                <a:lnTo>
                  <a:pt x="378358" y="1188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226520" y="735378"/>
            <a:ext cx="378358" cy="136956"/>
          </a:xfrm>
          <a:custGeom>
            <a:avLst/>
            <a:gdLst/>
            <a:ahLst/>
            <a:cxnLst/>
            <a:rect l="l" t="t" r="r" b="b"/>
            <a:pathLst>
              <a:path w="378358" h="136956">
                <a:moveTo>
                  <a:pt x="378358" y="118859"/>
                </a:moveTo>
                <a:lnTo>
                  <a:pt x="0" y="0"/>
                </a:lnTo>
                <a:lnTo>
                  <a:pt x="0" y="20205"/>
                </a:lnTo>
                <a:lnTo>
                  <a:pt x="378358" y="136956"/>
                </a:lnTo>
                <a:lnTo>
                  <a:pt x="378358" y="1188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620144" y="1785852"/>
            <a:ext cx="1012774" cy="71272"/>
          </a:xfrm>
          <a:custGeom>
            <a:avLst/>
            <a:gdLst/>
            <a:ahLst/>
            <a:cxnLst/>
            <a:rect l="l" t="t" r="r" b="b"/>
            <a:pathLst>
              <a:path w="1012774" h="71272">
                <a:moveTo>
                  <a:pt x="0" y="45669"/>
                </a:moveTo>
                <a:lnTo>
                  <a:pt x="0" y="71272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4566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620144" y="1785852"/>
            <a:ext cx="1012774" cy="71272"/>
          </a:xfrm>
          <a:custGeom>
            <a:avLst/>
            <a:gdLst/>
            <a:ahLst/>
            <a:cxnLst/>
            <a:rect l="l" t="t" r="r" b="b"/>
            <a:pathLst>
              <a:path w="1012774" h="71272">
                <a:moveTo>
                  <a:pt x="0" y="45669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71272"/>
                </a:lnTo>
                <a:lnTo>
                  <a:pt x="0" y="456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620144" y="2031032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0" y="25590"/>
                </a:lnTo>
                <a:lnTo>
                  <a:pt x="1012774" y="601992"/>
                </a:lnTo>
                <a:lnTo>
                  <a:pt x="1012774" y="576402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620144" y="2031032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1012774" y="576402"/>
                </a:lnTo>
                <a:lnTo>
                  <a:pt x="1012774" y="601992"/>
                </a:lnTo>
                <a:lnTo>
                  <a:pt x="0" y="2559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620144" y="1240477"/>
            <a:ext cx="1012774" cy="456780"/>
          </a:xfrm>
          <a:custGeom>
            <a:avLst/>
            <a:gdLst/>
            <a:ahLst/>
            <a:cxnLst/>
            <a:rect l="l" t="t" r="r" b="b"/>
            <a:pathLst>
              <a:path w="1012774" h="456780">
                <a:moveTo>
                  <a:pt x="0" y="0"/>
                </a:moveTo>
                <a:lnTo>
                  <a:pt x="0" y="25590"/>
                </a:lnTo>
                <a:lnTo>
                  <a:pt x="1012774" y="456780"/>
                </a:lnTo>
                <a:lnTo>
                  <a:pt x="1012774" y="431177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620144" y="1240477"/>
            <a:ext cx="1012774" cy="456780"/>
          </a:xfrm>
          <a:custGeom>
            <a:avLst/>
            <a:gdLst/>
            <a:ahLst/>
            <a:cxnLst/>
            <a:rect l="l" t="t" r="r" b="b"/>
            <a:pathLst>
              <a:path w="1012774" h="456780">
                <a:moveTo>
                  <a:pt x="0" y="0"/>
                </a:moveTo>
                <a:lnTo>
                  <a:pt x="1012774" y="431177"/>
                </a:lnTo>
                <a:lnTo>
                  <a:pt x="1012774" y="456780"/>
                </a:lnTo>
                <a:lnTo>
                  <a:pt x="0" y="2559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620144" y="1547945"/>
            <a:ext cx="1012774" cy="112775"/>
          </a:xfrm>
          <a:custGeom>
            <a:avLst/>
            <a:gdLst/>
            <a:ahLst/>
            <a:cxnLst/>
            <a:rect l="l" t="t" r="r" b="b"/>
            <a:pathLst>
              <a:path w="1012774" h="112775">
                <a:moveTo>
                  <a:pt x="0" y="87172"/>
                </a:moveTo>
                <a:lnTo>
                  <a:pt x="0" y="112775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871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620144" y="1547945"/>
            <a:ext cx="1012774" cy="112775"/>
          </a:xfrm>
          <a:custGeom>
            <a:avLst/>
            <a:gdLst/>
            <a:ahLst/>
            <a:cxnLst/>
            <a:rect l="l" t="t" r="r" b="b"/>
            <a:pathLst>
              <a:path w="1012774" h="112775">
                <a:moveTo>
                  <a:pt x="0" y="87172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112775"/>
                </a:lnTo>
                <a:lnTo>
                  <a:pt x="0" y="871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620144" y="609483"/>
            <a:ext cx="1012774" cy="267284"/>
          </a:xfrm>
          <a:custGeom>
            <a:avLst/>
            <a:gdLst/>
            <a:ahLst/>
            <a:cxnLst/>
            <a:rect l="l" t="t" r="r" b="b"/>
            <a:pathLst>
              <a:path w="1012774" h="267284">
                <a:moveTo>
                  <a:pt x="0" y="241680"/>
                </a:moveTo>
                <a:lnTo>
                  <a:pt x="0" y="267284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2416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620144" y="609483"/>
            <a:ext cx="1012774" cy="267284"/>
          </a:xfrm>
          <a:custGeom>
            <a:avLst/>
            <a:gdLst/>
            <a:ahLst/>
            <a:cxnLst/>
            <a:rect l="l" t="t" r="r" b="b"/>
            <a:pathLst>
              <a:path w="1012774" h="267284">
                <a:moveTo>
                  <a:pt x="0" y="241680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267284"/>
                </a:lnTo>
                <a:lnTo>
                  <a:pt x="0" y="2416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620144" y="840381"/>
            <a:ext cx="1012774" cy="228104"/>
          </a:xfrm>
          <a:custGeom>
            <a:avLst/>
            <a:gdLst/>
            <a:ahLst/>
            <a:cxnLst/>
            <a:rect l="l" t="t" r="r" b="b"/>
            <a:pathLst>
              <a:path w="1012774" h="228104">
                <a:moveTo>
                  <a:pt x="0" y="202501"/>
                </a:moveTo>
                <a:lnTo>
                  <a:pt x="0" y="228104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20250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620144" y="840381"/>
            <a:ext cx="1012774" cy="228104"/>
          </a:xfrm>
          <a:custGeom>
            <a:avLst/>
            <a:gdLst/>
            <a:ahLst/>
            <a:cxnLst/>
            <a:rect l="l" t="t" r="r" b="b"/>
            <a:pathLst>
              <a:path w="1012774" h="228104">
                <a:moveTo>
                  <a:pt x="0" y="202501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228104"/>
                </a:lnTo>
                <a:lnTo>
                  <a:pt x="0" y="2025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565801" y="2805240"/>
            <a:ext cx="81699" cy="81699"/>
          </a:xfrm>
          <a:custGeom>
            <a:avLst/>
            <a:gdLst/>
            <a:ahLst/>
            <a:cxnLst/>
            <a:rect l="l" t="t" r="r" b="b"/>
            <a:pathLst>
              <a:path w="81699" h="81699">
                <a:moveTo>
                  <a:pt x="81699" y="40843"/>
                </a:moveTo>
                <a:lnTo>
                  <a:pt x="80926" y="32899"/>
                </a:lnTo>
                <a:lnTo>
                  <a:pt x="75895" y="19846"/>
                </a:lnTo>
                <a:lnTo>
                  <a:pt x="66943" y="9417"/>
                </a:lnTo>
                <a:lnTo>
                  <a:pt x="54965" y="2503"/>
                </a:lnTo>
                <a:lnTo>
                  <a:pt x="40855" y="0"/>
                </a:lnTo>
                <a:lnTo>
                  <a:pt x="32895" y="774"/>
                </a:lnTo>
                <a:lnTo>
                  <a:pt x="19839" y="5807"/>
                </a:lnTo>
                <a:lnTo>
                  <a:pt x="9411" y="14758"/>
                </a:lnTo>
                <a:lnTo>
                  <a:pt x="2501" y="26735"/>
                </a:lnTo>
                <a:lnTo>
                  <a:pt x="0" y="40843"/>
                </a:lnTo>
                <a:lnTo>
                  <a:pt x="775" y="48808"/>
                </a:lnTo>
                <a:lnTo>
                  <a:pt x="5807" y="61859"/>
                </a:lnTo>
                <a:lnTo>
                  <a:pt x="14759" y="72286"/>
                </a:lnTo>
                <a:lnTo>
                  <a:pt x="26738" y="79197"/>
                </a:lnTo>
                <a:lnTo>
                  <a:pt x="40855" y="81699"/>
                </a:lnTo>
                <a:lnTo>
                  <a:pt x="48808" y="80925"/>
                </a:lnTo>
                <a:lnTo>
                  <a:pt x="61857" y="75891"/>
                </a:lnTo>
                <a:lnTo>
                  <a:pt x="72284" y="66938"/>
                </a:lnTo>
                <a:lnTo>
                  <a:pt x="79196" y="54957"/>
                </a:lnTo>
                <a:lnTo>
                  <a:pt x="81699" y="408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565801" y="2805240"/>
            <a:ext cx="81699" cy="81699"/>
          </a:xfrm>
          <a:custGeom>
            <a:avLst/>
            <a:gdLst/>
            <a:ahLst/>
            <a:cxnLst/>
            <a:rect l="l" t="t" r="r" b="b"/>
            <a:pathLst>
              <a:path w="81699" h="81699">
                <a:moveTo>
                  <a:pt x="81699" y="40843"/>
                </a:moveTo>
                <a:lnTo>
                  <a:pt x="79196" y="54957"/>
                </a:lnTo>
                <a:lnTo>
                  <a:pt x="72284" y="66938"/>
                </a:lnTo>
                <a:lnTo>
                  <a:pt x="61857" y="75891"/>
                </a:lnTo>
                <a:lnTo>
                  <a:pt x="48808" y="80925"/>
                </a:lnTo>
                <a:lnTo>
                  <a:pt x="40855" y="81699"/>
                </a:lnTo>
                <a:lnTo>
                  <a:pt x="26738" y="79197"/>
                </a:lnTo>
                <a:lnTo>
                  <a:pt x="14759" y="72286"/>
                </a:lnTo>
                <a:lnTo>
                  <a:pt x="5807" y="61859"/>
                </a:lnTo>
                <a:lnTo>
                  <a:pt x="775" y="48808"/>
                </a:lnTo>
                <a:lnTo>
                  <a:pt x="0" y="40843"/>
                </a:lnTo>
                <a:lnTo>
                  <a:pt x="2501" y="26735"/>
                </a:lnTo>
                <a:lnTo>
                  <a:pt x="9411" y="14758"/>
                </a:lnTo>
                <a:lnTo>
                  <a:pt x="19839" y="5807"/>
                </a:lnTo>
                <a:lnTo>
                  <a:pt x="32895" y="774"/>
                </a:lnTo>
                <a:lnTo>
                  <a:pt x="40855" y="0"/>
                </a:lnTo>
                <a:lnTo>
                  <a:pt x="54965" y="2503"/>
                </a:lnTo>
                <a:lnTo>
                  <a:pt x="66943" y="9417"/>
                </a:lnTo>
                <a:lnTo>
                  <a:pt x="75895" y="19846"/>
                </a:lnTo>
                <a:lnTo>
                  <a:pt x="80926" y="32899"/>
                </a:lnTo>
                <a:lnTo>
                  <a:pt x="81699" y="40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563024" y="2796311"/>
            <a:ext cx="81457" cy="68186"/>
          </a:xfrm>
          <a:custGeom>
            <a:avLst/>
            <a:gdLst/>
            <a:ahLst/>
            <a:cxnLst/>
            <a:rect l="l" t="t" r="r" b="b"/>
            <a:pathLst>
              <a:path w="81457" h="68186">
                <a:moveTo>
                  <a:pt x="30372" y="62547"/>
                </a:move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34150"/>
                </a:lnTo>
                <a:lnTo>
                  <a:pt x="80695" y="15481"/>
                </a:lnTo>
                <a:lnTo>
                  <a:pt x="80695" y="8928"/>
                </a:lnTo>
                <a:lnTo>
                  <a:pt x="81457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457" y="0"/>
                </a:lnTo>
                <a:lnTo>
                  <a:pt x="0" y="5981"/>
                </a:lnTo>
                <a:lnTo>
                  <a:pt x="0" y="32130"/>
                </a:lnTo>
                <a:lnTo>
                  <a:pt x="16395" y="32130"/>
                </a:lnTo>
                <a:lnTo>
                  <a:pt x="25222" y="35407"/>
                </a:lnTo>
                <a:lnTo>
                  <a:pt x="25222" y="49771"/>
                </a:lnTo>
                <a:lnTo>
                  <a:pt x="30372" y="62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563024" y="2796311"/>
            <a:ext cx="81457" cy="68186"/>
          </a:xfrm>
          <a:custGeom>
            <a:avLst/>
            <a:gdLst/>
            <a:ahLst/>
            <a:cxnLst/>
            <a:rect l="l" t="t" r="r" b="b"/>
            <a:pathLst>
              <a:path w="81457" h="68186">
                <a:moveTo>
                  <a:pt x="25222" y="49771"/>
                </a:moveTo>
                <a:lnTo>
                  <a:pt x="30372" y="62547"/>
                </a:ln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49771"/>
                </a:lnTo>
                <a:lnTo>
                  <a:pt x="62039" y="34150"/>
                </a:lnTo>
                <a:lnTo>
                  <a:pt x="80695" y="15481"/>
                </a:lnTo>
                <a:lnTo>
                  <a:pt x="80695" y="8928"/>
                </a:lnTo>
                <a:lnTo>
                  <a:pt x="81457" y="457"/>
                </a:lnTo>
                <a:lnTo>
                  <a:pt x="63931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9123" y="20"/>
                </a:lnTo>
                <a:lnTo>
                  <a:pt x="5765" y="0"/>
                </a:lnTo>
                <a:lnTo>
                  <a:pt x="457" y="0"/>
                </a:lnTo>
                <a:lnTo>
                  <a:pt x="0" y="5981"/>
                </a:lnTo>
                <a:lnTo>
                  <a:pt x="0" y="7988"/>
                </a:lnTo>
                <a:lnTo>
                  <a:pt x="0" y="27584"/>
                </a:lnTo>
                <a:lnTo>
                  <a:pt x="0" y="32130"/>
                </a:lnTo>
                <a:lnTo>
                  <a:pt x="6223" y="32130"/>
                </a:lnTo>
                <a:lnTo>
                  <a:pt x="11315" y="32130"/>
                </a:lnTo>
                <a:lnTo>
                  <a:pt x="16395" y="32130"/>
                </a:lnTo>
                <a:lnTo>
                  <a:pt x="25222" y="35407"/>
                </a:lnTo>
                <a:lnTo>
                  <a:pt x="25222" y="49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575607" y="2788629"/>
            <a:ext cx="58762" cy="22440"/>
          </a:xfrm>
          <a:custGeom>
            <a:avLst/>
            <a:gdLst/>
            <a:ahLst/>
            <a:cxnLst/>
            <a:rect l="l" t="t" r="r" b="b"/>
            <a:pathLst>
              <a:path w="58762" h="22440">
                <a:moveTo>
                  <a:pt x="58762" y="11214"/>
                </a:moveTo>
                <a:lnTo>
                  <a:pt x="57377" y="7798"/>
                </a:lnTo>
                <a:lnTo>
                  <a:pt x="46881" y="2202"/>
                </a:lnTo>
                <a:lnTo>
                  <a:pt x="29387" y="0"/>
                </a:lnTo>
                <a:lnTo>
                  <a:pt x="20428" y="530"/>
                </a:lnTo>
                <a:lnTo>
                  <a:pt x="5770" y="4537"/>
                </a:lnTo>
                <a:lnTo>
                  <a:pt x="0" y="11214"/>
                </a:lnTo>
                <a:lnTo>
                  <a:pt x="1392" y="14642"/>
                </a:lnTo>
                <a:lnTo>
                  <a:pt x="11897" y="20239"/>
                </a:lnTo>
                <a:lnTo>
                  <a:pt x="29387" y="22440"/>
                </a:lnTo>
                <a:lnTo>
                  <a:pt x="38337" y="21911"/>
                </a:lnTo>
                <a:lnTo>
                  <a:pt x="52994" y="17902"/>
                </a:lnTo>
                <a:lnTo>
                  <a:pt x="58762" y="112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575607" y="2788629"/>
            <a:ext cx="58762" cy="22440"/>
          </a:xfrm>
          <a:custGeom>
            <a:avLst/>
            <a:gdLst/>
            <a:ahLst/>
            <a:cxnLst/>
            <a:rect l="l" t="t" r="r" b="b"/>
            <a:pathLst>
              <a:path w="58762" h="22440">
                <a:moveTo>
                  <a:pt x="58762" y="11214"/>
                </a:moveTo>
                <a:lnTo>
                  <a:pt x="52994" y="17902"/>
                </a:lnTo>
                <a:lnTo>
                  <a:pt x="38337" y="21911"/>
                </a:lnTo>
                <a:lnTo>
                  <a:pt x="29387" y="22440"/>
                </a:lnTo>
                <a:lnTo>
                  <a:pt x="11897" y="20239"/>
                </a:lnTo>
                <a:lnTo>
                  <a:pt x="1392" y="14642"/>
                </a:lnTo>
                <a:lnTo>
                  <a:pt x="0" y="11214"/>
                </a:lnTo>
                <a:lnTo>
                  <a:pt x="5770" y="4537"/>
                </a:lnTo>
                <a:lnTo>
                  <a:pt x="20428" y="530"/>
                </a:lnTo>
                <a:lnTo>
                  <a:pt x="29387" y="0"/>
                </a:lnTo>
                <a:lnTo>
                  <a:pt x="46881" y="2202"/>
                </a:lnTo>
                <a:lnTo>
                  <a:pt x="57377" y="7798"/>
                </a:lnTo>
                <a:lnTo>
                  <a:pt x="58762" y="112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586835" y="2786965"/>
            <a:ext cx="36309" cy="12052"/>
          </a:xfrm>
          <a:custGeom>
            <a:avLst/>
            <a:gdLst/>
            <a:ahLst/>
            <a:cxnLst/>
            <a:rect l="l" t="t" r="r" b="b"/>
            <a:pathLst>
              <a:path w="36309" h="12052">
                <a:moveTo>
                  <a:pt x="36309" y="6032"/>
                </a:moveTo>
                <a:lnTo>
                  <a:pt x="36309" y="2705"/>
                </a:lnTo>
                <a:lnTo>
                  <a:pt x="28168" y="0"/>
                </a:lnTo>
                <a:lnTo>
                  <a:pt x="8127" y="0"/>
                </a:lnTo>
                <a:lnTo>
                  <a:pt x="0" y="2705"/>
                </a:lnTo>
                <a:lnTo>
                  <a:pt x="0" y="9359"/>
                </a:lnTo>
                <a:lnTo>
                  <a:pt x="8127" y="12052"/>
                </a:lnTo>
                <a:lnTo>
                  <a:pt x="28168" y="12052"/>
                </a:lnTo>
                <a:lnTo>
                  <a:pt x="36309" y="9359"/>
                </a:lnTo>
                <a:lnTo>
                  <a:pt x="36309" y="60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586835" y="2786965"/>
            <a:ext cx="36309" cy="12052"/>
          </a:xfrm>
          <a:custGeom>
            <a:avLst/>
            <a:gdLst/>
            <a:ahLst/>
            <a:cxnLst/>
            <a:rect l="l" t="t" r="r" b="b"/>
            <a:pathLst>
              <a:path w="36309" h="12052">
                <a:moveTo>
                  <a:pt x="36309" y="6032"/>
                </a:moveTo>
                <a:lnTo>
                  <a:pt x="36309" y="9359"/>
                </a:lnTo>
                <a:lnTo>
                  <a:pt x="28168" y="12052"/>
                </a:lnTo>
                <a:lnTo>
                  <a:pt x="18160" y="12052"/>
                </a:lnTo>
                <a:lnTo>
                  <a:pt x="8127" y="12052"/>
                </a:lnTo>
                <a:lnTo>
                  <a:pt x="0" y="9359"/>
                </a:lnTo>
                <a:lnTo>
                  <a:pt x="0" y="6032"/>
                </a:lnTo>
                <a:lnTo>
                  <a:pt x="0" y="2705"/>
                </a:lnTo>
                <a:lnTo>
                  <a:pt x="8127" y="0"/>
                </a:lnTo>
                <a:lnTo>
                  <a:pt x="18160" y="0"/>
                </a:lnTo>
                <a:lnTo>
                  <a:pt x="28168" y="0"/>
                </a:lnTo>
                <a:lnTo>
                  <a:pt x="36309" y="2705"/>
                </a:lnTo>
                <a:lnTo>
                  <a:pt x="36309" y="60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592510" y="2769309"/>
            <a:ext cx="24980" cy="26162"/>
          </a:xfrm>
          <a:custGeom>
            <a:avLst/>
            <a:gdLst/>
            <a:ahLst/>
            <a:cxnLst/>
            <a:rect l="l" t="t" r="r" b="b"/>
            <a:pathLst>
              <a:path w="24980" h="26162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0" y="24307"/>
                </a:lnTo>
                <a:lnTo>
                  <a:pt x="5575" y="26162"/>
                </a:lnTo>
                <a:lnTo>
                  <a:pt x="19380" y="26162"/>
                </a:lnTo>
                <a:lnTo>
                  <a:pt x="24980" y="24307"/>
                </a:lnTo>
                <a:lnTo>
                  <a:pt x="24980" y="21082"/>
                </a:lnTo>
                <a:lnTo>
                  <a:pt x="22428" y="195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592510" y="2769309"/>
            <a:ext cx="24980" cy="26162"/>
          </a:xfrm>
          <a:custGeom>
            <a:avLst/>
            <a:gdLst/>
            <a:ahLst/>
            <a:cxnLst/>
            <a:rect l="l" t="t" r="r" b="b"/>
            <a:pathLst>
              <a:path w="24980" h="26162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952" y="20231"/>
                </a:lnTo>
                <a:lnTo>
                  <a:pt x="0" y="21082"/>
                </a:lnTo>
                <a:lnTo>
                  <a:pt x="0" y="22009"/>
                </a:lnTo>
                <a:lnTo>
                  <a:pt x="0" y="24307"/>
                </a:lnTo>
                <a:lnTo>
                  <a:pt x="5575" y="26162"/>
                </a:lnTo>
                <a:lnTo>
                  <a:pt x="12484" y="26162"/>
                </a:lnTo>
                <a:lnTo>
                  <a:pt x="19380" y="26162"/>
                </a:lnTo>
                <a:lnTo>
                  <a:pt x="24980" y="24307"/>
                </a:lnTo>
                <a:lnTo>
                  <a:pt x="24980" y="22009"/>
                </a:lnTo>
                <a:lnTo>
                  <a:pt x="24980" y="21082"/>
                </a:lnTo>
                <a:lnTo>
                  <a:pt x="24003" y="20231"/>
                </a:lnTo>
                <a:lnTo>
                  <a:pt x="22428" y="19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596313" y="2835745"/>
            <a:ext cx="20675" cy="20675"/>
          </a:xfrm>
          <a:custGeom>
            <a:avLst/>
            <a:gdLst/>
            <a:ahLst/>
            <a:cxnLst/>
            <a:rect l="l" t="t" r="r" b="b"/>
            <a:pathLst>
              <a:path w="20675" h="20675">
                <a:moveTo>
                  <a:pt x="20675" y="10337"/>
                </a:moveTo>
                <a:lnTo>
                  <a:pt x="20675" y="4635"/>
                </a:lnTo>
                <a:lnTo>
                  <a:pt x="16052" y="0"/>
                </a:lnTo>
                <a:lnTo>
                  <a:pt x="4635" y="0"/>
                </a:lnTo>
                <a:lnTo>
                  <a:pt x="0" y="4635"/>
                </a:lnTo>
                <a:lnTo>
                  <a:pt x="0" y="16052"/>
                </a:lnTo>
                <a:lnTo>
                  <a:pt x="4635" y="20675"/>
                </a:lnTo>
                <a:lnTo>
                  <a:pt x="16052" y="20675"/>
                </a:lnTo>
                <a:lnTo>
                  <a:pt x="20675" y="16052"/>
                </a:lnTo>
                <a:lnTo>
                  <a:pt x="20675" y="103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596313" y="2835745"/>
            <a:ext cx="20675" cy="20675"/>
          </a:xfrm>
          <a:custGeom>
            <a:avLst/>
            <a:gdLst/>
            <a:ahLst/>
            <a:cxnLst/>
            <a:rect l="l" t="t" r="r" b="b"/>
            <a:pathLst>
              <a:path w="20675" h="20675">
                <a:moveTo>
                  <a:pt x="20675" y="10337"/>
                </a:moveTo>
                <a:lnTo>
                  <a:pt x="20675" y="16052"/>
                </a:lnTo>
                <a:lnTo>
                  <a:pt x="16052" y="20675"/>
                </a:lnTo>
                <a:lnTo>
                  <a:pt x="10337" y="20675"/>
                </a:lnTo>
                <a:lnTo>
                  <a:pt x="4635" y="20675"/>
                </a:lnTo>
                <a:lnTo>
                  <a:pt x="0" y="16052"/>
                </a:lnTo>
                <a:lnTo>
                  <a:pt x="0" y="10337"/>
                </a:lnTo>
                <a:lnTo>
                  <a:pt x="0" y="4635"/>
                </a:lnTo>
                <a:lnTo>
                  <a:pt x="4635" y="0"/>
                </a:lnTo>
                <a:lnTo>
                  <a:pt x="10337" y="0"/>
                </a:lnTo>
                <a:lnTo>
                  <a:pt x="16052" y="0"/>
                </a:lnTo>
                <a:lnTo>
                  <a:pt x="20675" y="4635"/>
                </a:lnTo>
                <a:lnTo>
                  <a:pt x="20675" y="103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523850" y="2807009"/>
            <a:ext cx="39173" cy="47330"/>
          </a:xfrm>
          <a:custGeom>
            <a:avLst/>
            <a:gdLst/>
            <a:ahLst/>
            <a:cxnLst/>
            <a:rect l="l" t="t" r="r" b="b"/>
            <a:pathLst>
              <a:path w="39173" h="47330">
                <a:moveTo>
                  <a:pt x="3642" y="47330"/>
                </a:moveTo>
                <a:lnTo>
                  <a:pt x="10433" y="46901"/>
                </a:lnTo>
                <a:lnTo>
                  <a:pt x="11308" y="46023"/>
                </a:lnTo>
                <a:lnTo>
                  <a:pt x="15408" y="41916"/>
                </a:lnTo>
                <a:lnTo>
                  <a:pt x="22944" y="34378"/>
                </a:lnTo>
                <a:lnTo>
                  <a:pt x="39173" y="18148"/>
                </a:lnTo>
                <a:lnTo>
                  <a:pt x="39173" y="0"/>
                </a:lnTo>
                <a:lnTo>
                  <a:pt x="35491" y="3447"/>
                </a:lnTo>
                <a:lnTo>
                  <a:pt x="25288" y="13038"/>
                </a:lnTo>
                <a:lnTo>
                  <a:pt x="13058" y="24634"/>
                </a:lnTo>
                <a:lnTo>
                  <a:pt x="3359" y="34035"/>
                </a:lnTo>
                <a:lnTo>
                  <a:pt x="0" y="40441"/>
                </a:lnTo>
                <a:lnTo>
                  <a:pt x="3642" y="473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523850" y="2807009"/>
            <a:ext cx="39173" cy="47330"/>
          </a:xfrm>
          <a:custGeom>
            <a:avLst/>
            <a:gdLst/>
            <a:ahLst/>
            <a:cxnLst/>
            <a:rect l="l" t="t" r="r" b="b"/>
            <a:pathLst>
              <a:path w="39173" h="47330">
                <a:moveTo>
                  <a:pt x="39173" y="18148"/>
                </a:moveTo>
                <a:lnTo>
                  <a:pt x="22944" y="34378"/>
                </a:lnTo>
                <a:lnTo>
                  <a:pt x="15408" y="41916"/>
                </a:lnTo>
                <a:lnTo>
                  <a:pt x="11308" y="46023"/>
                </a:lnTo>
                <a:lnTo>
                  <a:pt x="10433" y="46901"/>
                </a:lnTo>
                <a:lnTo>
                  <a:pt x="3642" y="47330"/>
                </a:lnTo>
                <a:lnTo>
                  <a:pt x="0" y="40441"/>
                </a:lnTo>
                <a:lnTo>
                  <a:pt x="3359" y="34035"/>
                </a:lnTo>
                <a:lnTo>
                  <a:pt x="13058" y="24634"/>
                </a:lnTo>
                <a:lnTo>
                  <a:pt x="25288" y="13038"/>
                </a:lnTo>
                <a:lnTo>
                  <a:pt x="35491" y="3447"/>
                </a:lnTo>
                <a:lnTo>
                  <a:pt x="39173" y="0"/>
                </a:lnTo>
                <a:lnTo>
                  <a:pt x="39173" y="181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214701" y="991839"/>
            <a:ext cx="1441729" cy="275132"/>
          </a:xfrm>
          <a:custGeom>
            <a:avLst/>
            <a:gdLst/>
            <a:ahLst/>
            <a:cxnLst/>
            <a:rect l="l" t="t" r="r" b="b"/>
            <a:pathLst>
              <a:path w="1441729" h="275132">
                <a:moveTo>
                  <a:pt x="0" y="195122"/>
                </a:moveTo>
                <a:lnTo>
                  <a:pt x="398043" y="275132"/>
                </a:lnTo>
                <a:lnTo>
                  <a:pt x="1441729" y="102654"/>
                </a:lnTo>
                <a:lnTo>
                  <a:pt x="1054150" y="0"/>
                </a:lnTo>
                <a:lnTo>
                  <a:pt x="0" y="19512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214701" y="991839"/>
            <a:ext cx="1441729" cy="275132"/>
          </a:xfrm>
          <a:custGeom>
            <a:avLst/>
            <a:gdLst/>
            <a:ahLst/>
            <a:cxnLst/>
            <a:rect l="l" t="t" r="r" b="b"/>
            <a:pathLst>
              <a:path w="1441729" h="275132">
                <a:moveTo>
                  <a:pt x="0" y="195122"/>
                </a:moveTo>
                <a:lnTo>
                  <a:pt x="1054150" y="0"/>
                </a:lnTo>
                <a:lnTo>
                  <a:pt x="1441729" y="102654"/>
                </a:lnTo>
                <a:lnTo>
                  <a:pt x="398043" y="275132"/>
                </a:lnTo>
                <a:lnTo>
                  <a:pt x="0" y="1951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214696" y="885958"/>
            <a:ext cx="1034884" cy="301002"/>
          </a:xfrm>
          <a:custGeom>
            <a:avLst/>
            <a:gdLst/>
            <a:ahLst/>
            <a:cxnLst/>
            <a:rect l="l" t="t" r="r" b="b"/>
            <a:pathLst>
              <a:path w="1034884" h="301002">
                <a:moveTo>
                  <a:pt x="1034884" y="108381"/>
                </a:moveTo>
                <a:lnTo>
                  <a:pt x="1034884" y="0"/>
                </a:lnTo>
                <a:lnTo>
                  <a:pt x="0" y="195618"/>
                </a:lnTo>
                <a:lnTo>
                  <a:pt x="0" y="301002"/>
                </a:lnTo>
                <a:lnTo>
                  <a:pt x="1034884" y="10838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214696" y="885958"/>
            <a:ext cx="1034884" cy="301002"/>
          </a:xfrm>
          <a:custGeom>
            <a:avLst/>
            <a:gdLst/>
            <a:ahLst/>
            <a:cxnLst/>
            <a:rect l="l" t="t" r="r" b="b"/>
            <a:pathLst>
              <a:path w="1034884" h="301002">
                <a:moveTo>
                  <a:pt x="1034884" y="108381"/>
                </a:moveTo>
                <a:lnTo>
                  <a:pt x="0" y="301002"/>
                </a:lnTo>
                <a:lnTo>
                  <a:pt x="0" y="195618"/>
                </a:lnTo>
                <a:lnTo>
                  <a:pt x="1034884" y="0"/>
                </a:lnTo>
                <a:lnTo>
                  <a:pt x="1034884" y="10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4295960" y="889817"/>
            <a:ext cx="342442" cy="199910"/>
          </a:xfrm>
          <a:custGeom>
            <a:avLst/>
            <a:gdLst/>
            <a:ahLst/>
            <a:cxnLst/>
            <a:rect l="l" t="t" r="r" b="b"/>
            <a:pathLst>
              <a:path w="342442" h="199910">
                <a:moveTo>
                  <a:pt x="342442" y="199910"/>
                </a:moveTo>
                <a:lnTo>
                  <a:pt x="342442" y="91516"/>
                </a:lnTo>
                <a:lnTo>
                  <a:pt x="0" y="0"/>
                </a:lnTo>
                <a:lnTo>
                  <a:pt x="0" y="105384"/>
                </a:lnTo>
                <a:lnTo>
                  <a:pt x="342442" y="1999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4295960" y="889817"/>
            <a:ext cx="342442" cy="199910"/>
          </a:xfrm>
          <a:custGeom>
            <a:avLst/>
            <a:gdLst/>
            <a:ahLst/>
            <a:cxnLst/>
            <a:rect l="l" t="t" r="r" b="b"/>
            <a:pathLst>
              <a:path w="342442" h="199910">
                <a:moveTo>
                  <a:pt x="342442" y="199910"/>
                </a:moveTo>
                <a:lnTo>
                  <a:pt x="0" y="105384"/>
                </a:lnTo>
                <a:lnTo>
                  <a:pt x="0" y="0"/>
                </a:lnTo>
                <a:lnTo>
                  <a:pt x="342442" y="91516"/>
                </a:lnTo>
                <a:lnTo>
                  <a:pt x="342442" y="1999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4272502" y="1972285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4247547" y="1972285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4657871" y="1972006"/>
            <a:ext cx="0" cy="926693"/>
          </a:xfrm>
          <a:custGeom>
            <a:avLst/>
            <a:gdLst/>
            <a:ahLst/>
            <a:cxnLst/>
            <a:rect l="l" t="t" r="r" b="b"/>
            <a:pathLst>
              <a:path h="926693">
                <a:moveTo>
                  <a:pt x="0" y="0"/>
                </a:moveTo>
                <a:lnTo>
                  <a:pt x="0" y="92669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4632916" y="1972006"/>
            <a:ext cx="49911" cy="926693"/>
          </a:xfrm>
          <a:custGeom>
            <a:avLst/>
            <a:gdLst/>
            <a:ahLst/>
            <a:cxnLst/>
            <a:rect l="l" t="t" r="r" b="b"/>
            <a:pathLst>
              <a:path w="49911" h="926693">
                <a:moveTo>
                  <a:pt x="49911" y="926693"/>
                </a:moveTo>
                <a:lnTo>
                  <a:pt x="0" y="926693"/>
                </a:lnTo>
                <a:lnTo>
                  <a:pt x="0" y="0"/>
                </a:lnTo>
                <a:lnTo>
                  <a:pt x="49911" y="0"/>
                </a:lnTo>
                <a:lnTo>
                  <a:pt x="49911" y="926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272502" y="936549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247547" y="936549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657871" y="1045312"/>
            <a:ext cx="0" cy="926693"/>
          </a:xfrm>
          <a:custGeom>
            <a:avLst/>
            <a:gdLst/>
            <a:ahLst/>
            <a:cxnLst/>
            <a:rect l="l" t="t" r="r" b="b"/>
            <a:pathLst>
              <a:path h="926693">
                <a:moveTo>
                  <a:pt x="0" y="0"/>
                </a:moveTo>
                <a:lnTo>
                  <a:pt x="0" y="92669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4632916" y="1045312"/>
            <a:ext cx="49911" cy="926693"/>
          </a:xfrm>
          <a:custGeom>
            <a:avLst/>
            <a:gdLst/>
            <a:ahLst/>
            <a:cxnLst/>
            <a:rect l="l" t="t" r="r" b="b"/>
            <a:pathLst>
              <a:path w="49911" h="926693">
                <a:moveTo>
                  <a:pt x="49911" y="926693"/>
                </a:moveTo>
                <a:lnTo>
                  <a:pt x="0" y="926693"/>
                </a:lnTo>
                <a:lnTo>
                  <a:pt x="0" y="0"/>
                </a:lnTo>
                <a:lnTo>
                  <a:pt x="49911" y="0"/>
                </a:lnTo>
                <a:lnTo>
                  <a:pt x="49911" y="926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272502" y="402362"/>
            <a:ext cx="0" cy="534187"/>
          </a:xfrm>
          <a:custGeom>
            <a:avLst/>
            <a:gdLst/>
            <a:ahLst/>
            <a:cxnLst/>
            <a:rect l="l" t="t" r="r" b="b"/>
            <a:pathLst>
              <a:path h="534187">
                <a:moveTo>
                  <a:pt x="0" y="0"/>
                </a:moveTo>
                <a:lnTo>
                  <a:pt x="0" y="534187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4247547" y="402362"/>
            <a:ext cx="49911" cy="534187"/>
          </a:xfrm>
          <a:custGeom>
            <a:avLst/>
            <a:gdLst/>
            <a:ahLst/>
            <a:cxnLst/>
            <a:rect l="l" t="t" r="r" b="b"/>
            <a:pathLst>
              <a:path w="49911" h="534187">
                <a:moveTo>
                  <a:pt x="49911" y="0"/>
                </a:moveTo>
                <a:lnTo>
                  <a:pt x="0" y="0"/>
                </a:lnTo>
                <a:lnTo>
                  <a:pt x="0" y="534187"/>
                </a:lnTo>
                <a:lnTo>
                  <a:pt x="49911" y="534187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4657871" y="539751"/>
            <a:ext cx="0" cy="505561"/>
          </a:xfrm>
          <a:custGeom>
            <a:avLst/>
            <a:gdLst/>
            <a:ahLst/>
            <a:cxnLst/>
            <a:rect l="l" t="t" r="r" b="b"/>
            <a:pathLst>
              <a:path h="505561">
                <a:moveTo>
                  <a:pt x="0" y="0"/>
                </a:moveTo>
                <a:lnTo>
                  <a:pt x="0" y="505561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4632916" y="539751"/>
            <a:ext cx="49911" cy="505561"/>
          </a:xfrm>
          <a:custGeom>
            <a:avLst/>
            <a:gdLst/>
            <a:ahLst/>
            <a:cxnLst/>
            <a:rect l="l" t="t" r="r" b="b"/>
            <a:pathLst>
              <a:path w="49911" h="505561">
                <a:moveTo>
                  <a:pt x="49911" y="0"/>
                </a:moveTo>
                <a:lnTo>
                  <a:pt x="0" y="0"/>
                </a:lnTo>
                <a:lnTo>
                  <a:pt x="0" y="505561"/>
                </a:lnTo>
                <a:lnTo>
                  <a:pt x="49911" y="505561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297452" y="2840434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6" h="112991">
                <a:moveTo>
                  <a:pt x="360806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6" y="21551"/>
                </a:lnTo>
                <a:lnTo>
                  <a:pt x="36080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4297452" y="2840434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6" h="112991">
                <a:moveTo>
                  <a:pt x="360806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6" y="21551"/>
                </a:lnTo>
                <a:lnTo>
                  <a:pt x="3608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4297452" y="2723410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6" h="100876">
                <a:moveTo>
                  <a:pt x="360806" y="21564"/>
                </a:moveTo>
                <a:lnTo>
                  <a:pt x="360806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4297452" y="2723410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6" h="100876">
                <a:moveTo>
                  <a:pt x="360806" y="21564"/>
                </a:moveTo>
                <a:lnTo>
                  <a:pt x="360806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4297452" y="2606407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6" h="88734">
                <a:moveTo>
                  <a:pt x="360806" y="21564"/>
                </a:moveTo>
                <a:lnTo>
                  <a:pt x="360806" y="0"/>
                </a:lnTo>
                <a:lnTo>
                  <a:pt x="0" y="64668"/>
                </a:lnTo>
                <a:lnTo>
                  <a:pt x="0" y="88734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4297452" y="2606407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6" h="88734">
                <a:moveTo>
                  <a:pt x="360806" y="21564"/>
                </a:moveTo>
                <a:lnTo>
                  <a:pt x="360806" y="0"/>
                </a:lnTo>
                <a:lnTo>
                  <a:pt x="0" y="64668"/>
                </a:lnTo>
                <a:lnTo>
                  <a:pt x="0" y="88734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297464" y="2489401"/>
            <a:ext cx="360794" cy="76593"/>
          </a:xfrm>
          <a:custGeom>
            <a:avLst/>
            <a:gdLst/>
            <a:ahLst/>
            <a:cxnLst/>
            <a:rect l="l" t="t" r="r" b="b"/>
            <a:pathLst>
              <a:path w="360794" h="76593">
                <a:moveTo>
                  <a:pt x="360794" y="21551"/>
                </a:moveTo>
                <a:lnTo>
                  <a:pt x="360794" y="0"/>
                </a:lnTo>
                <a:lnTo>
                  <a:pt x="0" y="52539"/>
                </a:lnTo>
                <a:lnTo>
                  <a:pt x="0" y="76593"/>
                </a:lnTo>
                <a:lnTo>
                  <a:pt x="360794" y="215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297464" y="2489401"/>
            <a:ext cx="360794" cy="76593"/>
          </a:xfrm>
          <a:custGeom>
            <a:avLst/>
            <a:gdLst/>
            <a:ahLst/>
            <a:cxnLst/>
            <a:rect l="l" t="t" r="r" b="b"/>
            <a:pathLst>
              <a:path w="360794" h="76593">
                <a:moveTo>
                  <a:pt x="360794" y="21551"/>
                </a:moveTo>
                <a:lnTo>
                  <a:pt x="360794" y="0"/>
                </a:lnTo>
                <a:lnTo>
                  <a:pt x="0" y="52539"/>
                </a:lnTo>
                <a:lnTo>
                  <a:pt x="0" y="76593"/>
                </a:lnTo>
                <a:lnTo>
                  <a:pt x="360794" y="21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297452" y="2372385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6" h="64477">
                <a:moveTo>
                  <a:pt x="360806" y="21564"/>
                </a:moveTo>
                <a:lnTo>
                  <a:pt x="360806" y="0"/>
                </a:lnTo>
                <a:lnTo>
                  <a:pt x="0" y="40411"/>
                </a:lnTo>
                <a:lnTo>
                  <a:pt x="0" y="64477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297452" y="2372385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6" h="64477">
                <a:moveTo>
                  <a:pt x="360806" y="21564"/>
                </a:moveTo>
                <a:lnTo>
                  <a:pt x="360806" y="0"/>
                </a:lnTo>
                <a:lnTo>
                  <a:pt x="0" y="40411"/>
                </a:lnTo>
                <a:lnTo>
                  <a:pt x="0" y="64477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297452" y="2255372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6" h="52336">
                <a:moveTo>
                  <a:pt x="360806" y="21564"/>
                </a:moveTo>
                <a:lnTo>
                  <a:pt x="360806" y="0"/>
                </a:lnTo>
                <a:lnTo>
                  <a:pt x="0" y="28270"/>
                </a:lnTo>
                <a:lnTo>
                  <a:pt x="0" y="52336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297452" y="2255372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6" h="52336">
                <a:moveTo>
                  <a:pt x="360806" y="21564"/>
                </a:moveTo>
                <a:lnTo>
                  <a:pt x="360806" y="0"/>
                </a:lnTo>
                <a:lnTo>
                  <a:pt x="0" y="28270"/>
                </a:lnTo>
                <a:lnTo>
                  <a:pt x="0" y="52336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297452" y="2137967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6" h="40195">
                <a:moveTo>
                  <a:pt x="360806" y="21564"/>
                </a:moveTo>
                <a:lnTo>
                  <a:pt x="360806" y="0"/>
                </a:lnTo>
                <a:lnTo>
                  <a:pt x="0" y="16128"/>
                </a:lnTo>
                <a:lnTo>
                  <a:pt x="0" y="40195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297452" y="2137967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6" h="40195">
                <a:moveTo>
                  <a:pt x="360806" y="21564"/>
                </a:moveTo>
                <a:lnTo>
                  <a:pt x="360806" y="0"/>
                </a:lnTo>
                <a:lnTo>
                  <a:pt x="0" y="16128"/>
                </a:lnTo>
                <a:lnTo>
                  <a:pt x="0" y="40195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297452" y="2020885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6" h="28079">
                <a:moveTo>
                  <a:pt x="360806" y="21564"/>
                </a:moveTo>
                <a:lnTo>
                  <a:pt x="360806" y="0"/>
                </a:lnTo>
                <a:lnTo>
                  <a:pt x="0" y="4013"/>
                </a:lnTo>
                <a:lnTo>
                  <a:pt x="0" y="28079"/>
                </a:lnTo>
                <a:lnTo>
                  <a:pt x="360806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297452" y="2020885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6" h="28079">
                <a:moveTo>
                  <a:pt x="360806" y="21564"/>
                </a:moveTo>
                <a:lnTo>
                  <a:pt x="360806" y="0"/>
                </a:lnTo>
                <a:lnTo>
                  <a:pt x="0" y="4013"/>
                </a:lnTo>
                <a:lnTo>
                  <a:pt x="0" y="28079"/>
                </a:lnTo>
                <a:lnTo>
                  <a:pt x="360806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297452" y="1896949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6" h="29679">
                <a:moveTo>
                  <a:pt x="360806" y="29679"/>
                </a:moveTo>
                <a:lnTo>
                  <a:pt x="360806" y="8127"/>
                </a:lnTo>
                <a:lnTo>
                  <a:pt x="0" y="0"/>
                </a:lnTo>
                <a:lnTo>
                  <a:pt x="0" y="24066"/>
                </a:lnTo>
                <a:lnTo>
                  <a:pt x="360806" y="296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297452" y="1896949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6" h="29679">
                <a:moveTo>
                  <a:pt x="360806" y="29679"/>
                </a:moveTo>
                <a:lnTo>
                  <a:pt x="360806" y="8127"/>
                </a:lnTo>
                <a:lnTo>
                  <a:pt x="0" y="0"/>
                </a:lnTo>
                <a:lnTo>
                  <a:pt x="0" y="24066"/>
                </a:lnTo>
                <a:lnTo>
                  <a:pt x="360806" y="296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297456" y="1767733"/>
            <a:ext cx="360794" cy="41821"/>
          </a:xfrm>
          <a:custGeom>
            <a:avLst/>
            <a:gdLst/>
            <a:ahLst/>
            <a:cxnLst/>
            <a:rect l="l" t="t" r="r" b="b"/>
            <a:pathLst>
              <a:path w="360794" h="41821">
                <a:moveTo>
                  <a:pt x="360794" y="41821"/>
                </a:moveTo>
                <a:lnTo>
                  <a:pt x="360794" y="20256"/>
                </a:lnTo>
                <a:lnTo>
                  <a:pt x="0" y="0"/>
                </a:lnTo>
                <a:lnTo>
                  <a:pt x="0" y="24066"/>
                </a:lnTo>
                <a:lnTo>
                  <a:pt x="360794" y="418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297456" y="1767733"/>
            <a:ext cx="360794" cy="41821"/>
          </a:xfrm>
          <a:custGeom>
            <a:avLst/>
            <a:gdLst/>
            <a:ahLst/>
            <a:cxnLst/>
            <a:rect l="l" t="t" r="r" b="b"/>
            <a:pathLst>
              <a:path w="360794" h="41821">
                <a:moveTo>
                  <a:pt x="360794" y="41821"/>
                </a:moveTo>
                <a:lnTo>
                  <a:pt x="360794" y="20256"/>
                </a:lnTo>
                <a:lnTo>
                  <a:pt x="0" y="0"/>
                </a:lnTo>
                <a:lnTo>
                  <a:pt x="0" y="24066"/>
                </a:lnTo>
                <a:lnTo>
                  <a:pt x="360794" y="41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297452" y="1638515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6" h="53962">
                <a:moveTo>
                  <a:pt x="360806" y="53962"/>
                </a:moveTo>
                <a:lnTo>
                  <a:pt x="360806" y="32397"/>
                </a:lnTo>
                <a:lnTo>
                  <a:pt x="0" y="0"/>
                </a:lnTo>
                <a:lnTo>
                  <a:pt x="0" y="24066"/>
                </a:lnTo>
                <a:lnTo>
                  <a:pt x="360806" y="539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297452" y="1638515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6" h="53962">
                <a:moveTo>
                  <a:pt x="360806" y="53962"/>
                </a:moveTo>
                <a:lnTo>
                  <a:pt x="360806" y="32397"/>
                </a:lnTo>
                <a:lnTo>
                  <a:pt x="0" y="0"/>
                </a:lnTo>
                <a:lnTo>
                  <a:pt x="0" y="24066"/>
                </a:lnTo>
                <a:lnTo>
                  <a:pt x="360806" y="5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297452" y="1509312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6" h="66090">
                <a:moveTo>
                  <a:pt x="360806" y="66090"/>
                </a:moveTo>
                <a:lnTo>
                  <a:pt x="360806" y="44526"/>
                </a:lnTo>
                <a:lnTo>
                  <a:pt x="0" y="0"/>
                </a:lnTo>
                <a:lnTo>
                  <a:pt x="0" y="24066"/>
                </a:lnTo>
                <a:lnTo>
                  <a:pt x="360806" y="660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297452" y="1509312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6" h="66090">
                <a:moveTo>
                  <a:pt x="360806" y="66090"/>
                </a:moveTo>
                <a:lnTo>
                  <a:pt x="360806" y="44526"/>
                </a:lnTo>
                <a:lnTo>
                  <a:pt x="0" y="0"/>
                </a:lnTo>
                <a:lnTo>
                  <a:pt x="0" y="24066"/>
                </a:lnTo>
                <a:lnTo>
                  <a:pt x="360806" y="660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297452" y="1380109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6" h="78219">
                <a:moveTo>
                  <a:pt x="360806" y="78219"/>
                </a:moveTo>
                <a:lnTo>
                  <a:pt x="360806" y="56654"/>
                </a:lnTo>
                <a:lnTo>
                  <a:pt x="0" y="0"/>
                </a:lnTo>
                <a:lnTo>
                  <a:pt x="0" y="24066"/>
                </a:lnTo>
                <a:lnTo>
                  <a:pt x="360806" y="782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297452" y="1380109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6" h="78219">
                <a:moveTo>
                  <a:pt x="360806" y="78219"/>
                </a:moveTo>
                <a:lnTo>
                  <a:pt x="360806" y="56654"/>
                </a:lnTo>
                <a:lnTo>
                  <a:pt x="0" y="0"/>
                </a:lnTo>
                <a:lnTo>
                  <a:pt x="0" y="24066"/>
                </a:lnTo>
                <a:lnTo>
                  <a:pt x="360806" y="782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297452" y="1250900"/>
            <a:ext cx="360807" cy="90347"/>
          </a:xfrm>
          <a:custGeom>
            <a:avLst/>
            <a:gdLst/>
            <a:ahLst/>
            <a:cxnLst/>
            <a:rect l="l" t="t" r="r" b="b"/>
            <a:pathLst>
              <a:path w="360806" h="90347">
                <a:moveTo>
                  <a:pt x="360806" y="90347"/>
                </a:moveTo>
                <a:lnTo>
                  <a:pt x="360806" y="68795"/>
                </a:lnTo>
                <a:lnTo>
                  <a:pt x="0" y="0"/>
                </a:lnTo>
                <a:lnTo>
                  <a:pt x="0" y="24066"/>
                </a:lnTo>
                <a:lnTo>
                  <a:pt x="360806" y="903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297452" y="1250900"/>
            <a:ext cx="360807" cy="90347"/>
          </a:xfrm>
          <a:custGeom>
            <a:avLst/>
            <a:gdLst/>
            <a:ahLst/>
            <a:cxnLst/>
            <a:rect l="l" t="t" r="r" b="b"/>
            <a:pathLst>
              <a:path w="360806" h="90347">
                <a:moveTo>
                  <a:pt x="360806" y="90347"/>
                </a:moveTo>
                <a:lnTo>
                  <a:pt x="360806" y="68795"/>
                </a:lnTo>
                <a:lnTo>
                  <a:pt x="0" y="0"/>
                </a:lnTo>
                <a:lnTo>
                  <a:pt x="0" y="24066"/>
                </a:lnTo>
                <a:lnTo>
                  <a:pt x="360806" y="903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297452" y="1121352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6" h="102488">
                <a:moveTo>
                  <a:pt x="360806" y="102488"/>
                </a:moveTo>
                <a:lnTo>
                  <a:pt x="360806" y="80937"/>
                </a:lnTo>
                <a:lnTo>
                  <a:pt x="0" y="0"/>
                </a:lnTo>
                <a:lnTo>
                  <a:pt x="0" y="24066"/>
                </a:lnTo>
                <a:lnTo>
                  <a:pt x="360806" y="102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297452" y="1121352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6" h="102488">
                <a:moveTo>
                  <a:pt x="360806" y="102488"/>
                </a:moveTo>
                <a:lnTo>
                  <a:pt x="360806" y="80937"/>
                </a:lnTo>
                <a:lnTo>
                  <a:pt x="0" y="0"/>
                </a:lnTo>
                <a:lnTo>
                  <a:pt x="0" y="24066"/>
                </a:lnTo>
                <a:lnTo>
                  <a:pt x="360806" y="102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297452" y="992212"/>
            <a:ext cx="360807" cy="114617"/>
          </a:xfrm>
          <a:custGeom>
            <a:avLst/>
            <a:gdLst/>
            <a:ahLst/>
            <a:cxnLst/>
            <a:rect l="l" t="t" r="r" b="b"/>
            <a:pathLst>
              <a:path w="360806" h="114617">
                <a:moveTo>
                  <a:pt x="360806" y="114617"/>
                </a:moveTo>
                <a:lnTo>
                  <a:pt x="360806" y="93052"/>
                </a:lnTo>
                <a:lnTo>
                  <a:pt x="0" y="0"/>
                </a:lnTo>
                <a:lnTo>
                  <a:pt x="0" y="24066"/>
                </a:lnTo>
                <a:lnTo>
                  <a:pt x="360806" y="1146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297452" y="992212"/>
            <a:ext cx="360807" cy="114617"/>
          </a:xfrm>
          <a:custGeom>
            <a:avLst/>
            <a:gdLst/>
            <a:ahLst/>
            <a:cxnLst/>
            <a:rect l="l" t="t" r="r" b="b"/>
            <a:pathLst>
              <a:path w="360806" h="114617">
                <a:moveTo>
                  <a:pt x="360806" y="114617"/>
                </a:moveTo>
                <a:lnTo>
                  <a:pt x="360806" y="93052"/>
                </a:lnTo>
                <a:lnTo>
                  <a:pt x="0" y="0"/>
                </a:lnTo>
                <a:lnTo>
                  <a:pt x="0" y="24066"/>
                </a:lnTo>
                <a:lnTo>
                  <a:pt x="360806" y="1146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297452" y="863066"/>
            <a:ext cx="360807" cy="126758"/>
          </a:xfrm>
          <a:custGeom>
            <a:avLst/>
            <a:gdLst/>
            <a:ahLst/>
            <a:cxnLst/>
            <a:rect l="l" t="t" r="r" b="b"/>
            <a:pathLst>
              <a:path w="360806" h="126758">
                <a:moveTo>
                  <a:pt x="360806" y="126758"/>
                </a:moveTo>
                <a:lnTo>
                  <a:pt x="360806" y="105194"/>
                </a:lnTo>
                <a:lnTo>
                  <a:pt x="0" y="0"/>
                </a:lnTo>
                <a:lnTo>
                  <a:pt x="0" y="24066"/>
                </a:lnTo>
                <a:lnTo>
                  <a:pt x="360806" y="1267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4297452" y="863066"/>
            <a:ext cx="360807" cy="126758"/>
          </a:xfrm>
          <a:custGeom>
            <a:avLst/>
            <a:gdLst/>
            <a:ahLst/>
            <a:cxnLst/>
            <a:rect l="l" t="t" r="r" b="b"/>
            <a:pathLst>
              <a:path w="360806" h="126758">
                <a:moveTo>
                  <a:pt x="360806" y="126758"/>
                </a:moveTo>
                <a:lnTo>
                  <a:pt x="360806" y="105194"/>
                </a:lnTo>
                <a:lnTo>
                  <a:pt x="0" y="0"/>
                </a:lnTo>
                <a:lnTo>
                  <a:pt x="0" y="24066"/>
                </a:lnTo>
                <a:lnTo>
                  <a:pt x="360806" y="1267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4297452" y="733922"/>
            <a:ext cx="360807" cy="138887"/>
          </a:xfrm>
          <a:custGeom>
            <a:avLst/>
            <a:gdLst/>
            <a:ahLst/>
            <a:cxnLst/>
            <a:rect l="l" t="t" r="r" b="b"/>
            <a:pathLst>
              <a:path w="360806" h="138887">
                <a:moveTo>
                  <a:pt x="360806" y="138887"/>
                </a:moveTo>
                <a:lnTo>
                  <a:pt x="360806" y="117335"/>
                </a:lnTo>
                <a:lnTo>
                  <a:pt x="0" y="0"/>
                </a:lnTo>
                <a:lnTo>
                  <a:pt x="0" y="24066"/>
                </a:lnTo>
                <a:lnTo>
                  <a:pt x="360806" y="1388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4297452" y="733922"/>
            <a:ext cx="360807" cy="138887"/>
          </a:xfrm>
          <a:custGeom>
            <a:avLst/>
            <a:gdLst/>
            <a:ahLst/>
            <a:cxnLst/>
            <a:rect l="l" t="t" r="r" b="b"/>
            <a:pathLst>
              <a:path w="360806" h="138887">
                <a:moveTo>
                  <a:pt x="360806" y="138887"/>
                </a:moveTo>
                <a:lnTo>
                  <a:pt x="360806" y="117335"/>
                </a:lnTo>
                <a:lnTo>
                  <a:pt x="0" y="0"/>
                </a:lnTo>
                <a:lnTo>
                  <a:pt x="0" y="24066"/>
                </a:lnTo>
                <a:lnTo>
                  <a:pt x="360806" y="1388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4297452" y="604773"/>
            <a:ext cx="360807" cy="151028"/>
          </a:xfrm>
          <a:custGeom>
            <a:avLst/>
            <a:gdLst/>
            <a:ahLst/>
            <a:cxnLst/>
            <a:rect l="l" t="t" r="r" b="b"/>
            <a:pathLst>
              <a:path w="360806" h="151028">
                <a:moveTo>
                  <a:pt x="360806" y="151028"/>
                </a:moveTo>
                <a:lnTo>
                  <a:pt x="360806" y="129476"/>
                </a:lnTo>
                <a:lnTo>
                  <a:pt x="0" y="0"/>
                </a:lnTo>
                <a:lnTo>
                  <a:pt x="0" y="24066"/>
                </a:lnTo>
                <a:lnTo>
                  <a:pt x="360806" y="1510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4297452" y="604773"/>
            <a:ext cx="360807" cy="151028"/>
          </a:xfrm>
          <a:custGeom>
            <a:avLst/>
            <a:gdLst/>
            <a:ahLst/>
            <a:cxnLst/>
            <a:rect l="l" t="t" r="r" b="b"/>
            <a:pathLst>
              <a:path w="360806" h="151028">
                <a:moveTo>
                  <a:pt x="360806" y="151028"/>
                </a:moveTo>
                <a:lnTo>
                  <a:pt x="360806" y="129476"/>
                </a:lnTo>
                <a:lnTo>
                  <a:pt x="0" y="0"/>
                </a:lnTo>
                <a:lnTo>
                  <a:pt x="0" y="24066"/>
                </a:lnTo>
                <a:lnTo>
                  <a:pt x="360806" y="15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297452" y="475640"/>
            <a:ext cx="360807" cy="163144"/>
          </a:xfrm>
          <a:custGeom>
            <a:avLst/>
            <a:gdLst/>
            <a:ahLst/>
            <a:cxnLst/>
            <a:rect l="l" t="t" r="r" b="b"/>
            <a:pathLst>
              <a:path w="360806" h="163144">
                <a:moveTo>
                  <a:pt x="360806" y="141592"/>
                </a:moveTo>
                <a:lnTo>
                  <a:pt x="0" y="0"/>
                </a:lnTo>
                <a:lnTo>
                  <a:pt x="0" y="24066"/>
                </a:lnTo>
                <a:lnTo>
                  <a:pt x="360806" y="163144"/>
                </a:lnTo>
                <a:lnTo>
                  <a:pt x="360806" y="1415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297452" y="475640"/>
            <a:ext cx="360807" cy="163144"/>
          </a:xfrm>
          <a:custGeom>
            <a:avLst/>
            <a:gdLst/>
            <a:ahLst/>
            <a:cxnLst/>
            <a:rect l="l" t="t" r="r" b="b"/>
            <a:pathLst>
              <a:path w="360806" h="163144">
                <a:moveTo>
                  <a:pt x="360806" y="141592"/>
                </a:moveTo>
                <a:lnTo>
                  <a:pt x="0" y="0"/>
                </a:lnTo>
                <a:lnTo>
                  <a:pt x="0" y="24066"/>
                </a:lnTo>
                <a:lnTo>
                  <a:pt x="360806" y="163144"/>
                </a:lnTo>
                <a:lnTo>
                  <a:pt x="360806" y="1415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3211385" y="2811459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0" y="25603"/>
                </a:lnTo>
                <a:lnTo>
                  <a:pt x="1036154" y="183057"/>
                </a:lnTo>
                <a:lnTo>
                  <a:pt x="1036154" y="157454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3211385" y="2811459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1036154" y="157454"/>
                </a:lnTo>
                <a:lnTo>
                  <a:pt x="1036154" y="183057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3211385" y="1676004"/>
            <a:ext cx="1036154" cy="897547"/>
          </a:xfrm>
          <a:custGeom>
            <a:avLst/>
            <a:gdLst/>
            <a:ahLst/>
            <a:cxnLst/>
            <a:rect l="l" t="t" r="r" b="b"/>
            <a:pathLst>
              <a:path w="1036154" h="897547">
                <a:moveTo>
                  <a:pt x="0" y="0"/>
                </a:moveTo>
                <a:lnTo>
                  <a:pt x="0" y="36931"/>
                </a:lnTo>
                <a:lnTo>
                  <a:pt x="1036154" y="897547"/>
                </a:lnTo>
                <a:lnTo>
                  <a:pt x="1036154" y="85918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3211385" y="1676004"/>
            <a:ext cx="1036154" cy="897547"/>
          </a:xfrm>
          <a:custGeom>
            <a:avLst/>
            <a:gdLst/>
            <a:ahLst/>
            <a:cxnLst/>
            <a:rect l="l" t="t" r="r" b="b"/>
            <a:pathLst>
              <a:path w="1036154" h="897547">
                <a:moveTo>
                  <a:pt x="0" y="0"/>
                </a:moveTo>
                <a:lnTo>
                  <a:pt x="1036154" y="859180"/>
                </a:lnTo>
                <a:lnTo>
                  <a:pt x="1036154" y="897547"/>
                </a:lnTo>
                <a:lnTo>
                  <a:pt x="0" y="369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211385" y="2023201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0" y="580847"/>
                </a:lnTo>
                <a:lnTo>
                  <a:pt x="1036154" y="29591"/>
                </a:lnTo>
                <a:lnTo>
                  <a:pt x="1036154" y="0"/>
                </a:lnTo>
                <a:lnTo>
                  <a:pt x="0" y="5512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211385" y="2023201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1036154" y="0"/>
                </a:lnTo>
                <a:lnTo>
                  <a:pt x="1036154" y="29591"/>
                </a:lnTo>
                <a:lnTo>
                  <a:pt x="0" y="580847"/>
                </a:lnTo>
                <a:lnTo>
                  <a:pt x="0" y="551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211385" y="983561"/>
            <a:ext cx="1036154" cy="760412"/>
          </a:xfrm>
          <a:custGeom>
            <a:avLst/>
            <a:gdLst/>
            <a:ahLst/>
            <a:cxnLst/>
            <a:rect l="l" t="t" r="r" b="b"/>
            <a:pathLst>
              <a:path w="1036154" h="760412">
                <a:moveTo>
                  <a:pt x="0" y="730821"/>
                </a:moveTo>
                <a:lnTo>
                  <a:pt x="0" y="760412"/>
                </a:lnTo>
                <a:lnTo>
                  <a:pt x="1036154" y="29591"/>
                </a:lnTo>
                <a:lnTo>
                  <a:pt x="1036154" y="0"/>
                </a:lnTo>
                <a:lnTo>
                  <a:pt x="0" y="7308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211385" y="983561"/>
            <a:ext cx="1036154" cy="760412"/>
          </a:xfrm>
          <a:custGeom>
            <a:avLst/>
            <a:gdLst/>
            <a:ahLst/>
            <a:cxnLst/>
            <a:rect l="l" t="t" r="r" b="b"/>
            <a:pathLst>
              <a:path w="1036154" h="760412">
                <a:moveTo>
                  <a:pt x="0" y="730821"/>
                </a:moveTo>
                <a:lnTo>
                  <a:pt x="1036154" y="0"/>
                </a:lnTo>
                <a:lnTo>
                  <a:pt x="1036154" y="29591"/>
                </a:lnTo>
                <a:lnTo>
                  <a:pt x="0" y="760412"/>
                </a:lnTo>
                <a:lnTo>
                  <a:pt x="0" y="730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211385" y="444682"/>
            <a:ext cx="1036154" cy="287985"/>
          </a:xfrm>
          <a:custGeom>
            <a:avLst/>
            <a:gdLst/>
            <a:ahLst/>
            <a:cxnLst/>
            <a:rect l="l" t="t" r="r" b="b"/>
            <a:pathLst>
              <a:path w="1036154" h="287985">
                <a:moveTo>
                  <a:pt x="0" y="262381"/>
                </a:moveTo>
                <a:lnTo>
                  <a:pt x="0" y="287985"/>
                </a:lnTo>
                <a:lnTo>
                  <a:pt x="1036154" y="25590"/>
                </a:lnTo>
                <a:lnTo>
                  <a:pt x="1036154" y="0"/>
                </a:lnTo>
                <a:lnTo>
                  <a:pt x="0" y="262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211385" y="444682"/>
            <a:ext cx="1036154" cy="287985"/>
          </a:xfrm>
          <a:custGeom>
            <a:avLst/>
            <a:gdLst/>
            <a:ahLst/>
            <a:cxnLst/>
            <a:rect l="l" t="t" r="r" b="b"/>
            <a:pathLst>
              <a:path w="1036154" h="287985">
                <a:moveTo>
                  <a:pt x="0" y="262381"/>
                </a:moveTo>
                <a:lnTo>
                  <a:pt x="1036154" y="0"/>
                </a:lnTo>
                <a:lnTo>
                  <a:pt x="1036154" y="25590"/>
                </a:lnTo>
                <a:lnTo>
                  <a:pt x="0" y="287985"/>
                </a:lnTo>
                <a:lnTo>
                  <a:pt x="0" y="262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211385" y="713119"/>
            <a:ext cx="1036154" cy="265493"/>
          </a:xfrm>
          <a:custGeom>
            <a:avLst/>
            <a:gdLst/>
            <a:ahLst/>
            <a:cxnLst/>
            <a:rect l="l" t="t" r="r" b="b"/>
            <a:pathLst>
              <a:path w="1036154" h="265493">
                <a:moveTo>
                  <a:pt x="0" y="239890"/>
                </a:moveTo>
                <a:lnTo>
                  <a:pt x="0" y="265493"/>
                </a:lnTo>
                <a:lnTo>
                  <a:pt x="1036154" y="25603"/>
                </a:lnTo>
                <a:lnTo>
                  <a:pt x="1036154" y="0"/>
                </a:lnTo>
                <a:lnTo>
                  <a:pt x="0" y="2398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211385" y="713119"/>
            <a:ext cx="1036154" cy="265493"/>
          </a:xfrm>
          <a:custGeom>
            <a:avLst/>
            <a:gdLst/>
            <a:ahLst/>
            <a:cxnLst/>
            <a:rect l="l" t="t" r="r" b="b"/>
            <a:pathLst>
              <a:path w="1036154" h="265493">
                <a:moveTo>
                  <a:pt x="0" y="239890"/>
                </a:moveTo>
                <a:lnTo>
                  <a:pt x="1036154" y="0"/>
                </a:lnTo>
                <a:lnTo>
                  <a:pt x="1036154" y="25603"/>
                </a:lnTo>
                <a:lnTo>
                  <a:pt x="0" y="265493"/>
                </a:lnTo>
                <a:lnTo>
                  <a:pt x="0" y="2398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211385" y="1498897"/>
            <a:ext cx="1036154" cy="126606"/>
          </a:xfrm>
          <a:custGeom>
            <a:avLst/>
            <a:gdLst/>
            <a:ahLst/>
            <a:cxnLst/>
            <a:rect l="l" t="t" r="r" b="b"/>
            <a:pathLst>
              <a:path w="1036154" h="126606">
                <a:moveTo>
                  <a:pt x="0" y="101003"/>
                </a:moveTo>
                <a:lnTo>
                  <a:pt x="0" y="126606"/>
                </a:lnTo>
                <a:lnTo>
                  <a:pt x="1036154" y="25603"/>
                </a:lnTo>
                <a:lnTo>
                  <a:pt x="1036154" y="0"/>
                </a:lnTo>
                <a:lnTo>
                  <a:pt x="0" y="1010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211385" y="1498897"/>
            <a:ext cx="1036154" cy="126606"/>
          </a:xfrm>
          <a:custGeom>
            <a:avLst/>
            <a:gdLst/>
            <a:ahLst/>
            <a:cxnLst/>
            <a:rect l="l" t="t" r="r" b="b"/>
            <a:pathLst>
              <a:path w="1036154" h="126606">
                <a:moveTo>
                  <a:pt x="0" y="101003"/>
                </a:moveTo>
                <a:lnTo>
                  <a:pt x="1036154" y="0"/>
                </a:lnTo>
                <a:lnTo>
                  <a:pt x="1036154" y="25603"/>
                </a:lnTo>
                <a:lnTo>
                  <a:pt x="0" y="126606"/>
                </a:lnTo>
                <a:lnTo>
                  <a:pt x="0" y="1010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211385" y="1762805"/>
            <a:ext cx="1036154" cy="76733"/>
          </a:xfrm>
          <a:custGeom>
            <a:avLst/>
            <a:gdLst/>
            <a:ahLst/>
            <a:cxnLst/>
            <a:rect l="l" t="t" r="r" b="b"/>
            <a:pathLst>
              <a:path w="1036154" h="76733">
                <a:moveTo>
                  <a:pt x="0" y="51130"/>
                </a:moveTo>
                <a:lnTo>
                  <a:pt x="0" y="76733"/>
                </a:lnTo>
                <a:lnTo>
                  <a:pt x="1036154" y="25603"/>
                </a:lnTo>
                <a:lnTo>
                  <a:pt x="1036154" y="0"/>
                </a:lnTo>
                <a:lnTo>
                  <a:pt x="0" y="511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211385" y="1762805"/>
            <a:ext cx="1036154" cy="76733"/>
          </a:xfrm>
          <a:custGeom>
            <a:avLst/>
            <a:gdLst/>
            <a:ahLst/>
            <a:cxnLst/>
            <a:rect l="l" t="t" r="r" b="b"/>
            <a:pathLst>
              <a:path w="1036154" h="76733">
                <a:moveTo>
                  <a:pt x="0" y="51130"/>
                </a:moveTo>
                <a:lnTo>
                  <a:pt x="1036154" y="0"/>
                </a:lnTo>
                <a:lnTo>
                  <a:pt x="1036154" y="25603"/>
                </a:lnTo>
                <a:lnTo>
                  <a:pt x="0" y="76733"/>
                </a:lnTo>
                <a:lnTo>
                  <a:pt x="0" y="511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211385" y="784807"/>
            <a:ext cx="1036154" cy="755484"/>
          </a:xfrm>
          <a:custGeom>
            <a:avLst/>
            <a:gdLst/>
            <a:ahLst/>
            <a:cxnLst/>
            <a:rect l="l" t="t" r="r" b="b"/>
            <a:pathLst>
              <a:path w="1036154" h="755484">
                <a:moveTo>
                  <a:pt x="0" y="0"/>
                </a:moveTo>
                <a:lnTo>
                  <a:pt x="0" y="36461"/>
                </a:lnTo>
                <a:lnTo>
                  <a:pt x="1036154" y="755484"/>
                </a:lnTo>
                <a:lnTo>
                  <a:pt x="1036154" y="721207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3211385" y="784807"/>
            <a:ext cx="1036154" cy="755484"/>
          </a:xfrm>
          <a:custGeom>
            <a:avLst/>
            <a:gdLst/>
            <a:ahLst/>
            <a:cxnLst/>
            <a:rect l="l" t="t" r="r" b="b"/>
            <a:pathLst>
              <a:path w="1036154" h="755484">
                <a:moveTo>
                  <a:pt x="0" y="0"/>
                </a:moveTo>
                <a:lnTo>
                  <a:pt x="1036154" y="721207"/>
                </a:lnTo>
                <a:lnTo>
                  <a:pt x="1036154" y="755484"/>
                </a:lnTo>
                <a:lnTo>
                  <a:pt x="0" y="3646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204083" y="3070728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0">
                <a:moveTo>
                  <a:pt x="142633" y="71310"/>
                </a:moveTo>
                <a:lnTo>
                  <a:pt x="141330" y="57663"/>
                </a:lnTo>
                <a:lnTo>
                  <a:pt x="137271" y="44121"/>
                </a:lnTo>
                <a:lnTo>
                  <a:pt x="130743" y="31860"/>
                </a:lnTo>
                <a:lnTo>
                  <a:pt x="122039" y="21171"/>
                </a:lnTo>
                <a:lnTo>
                  <a:pt x="111452" y="12348"/>
                </a:lnTo>
                <a:lnTo>
                  <a:pt x="99276" y="5683"/>
                </a:lnTo>
                <a:lnTo>
                  <a:pt x="85801" y="1469"/>
                </a:lnTo>
                <a:lnTo>
                  <a:pt x="71323" y="0"/>
                </a:lnTo>
                <a:lnTo>
                  <a:pt x="57667" y="1305"/>
                </a:lnTo>
                <a:lnTo>
                  <a:pt x="44125" y="5365"/>
                </a:lnTo>
                <a:lnTo>
                  <a:pt x="31863" y="11894"/>
                </a:lnTo>
                <a:lnTo>
                  <a:pt x="21174" y="20597"/>
                </a:lnTo>
                <a:lnTo>
                  <a:pt x="12350" y="31183"/>
                </a:lnTo>
                <a:lnTo>
                  <a:pt x="5684" y="43359"/>
                </a:lnTo>
                <a:lnTo>
                  <a:pt x="1469" y="56833"/>
                </a:lnTo>
                <a:lnTo>
                  <a:pt x="0" y="71310"/>
                </a:lnTo>
                <a:lnTo>
                  <a:pt x="1305" y="84966"/>
                </a:lnTo>
                <a:lnTo>
                  <a:pt x="5367" y="98505"/>
                </a:lnTo>
                <a:lnTo>
                  <a:pt x="11897" y="110765"/>
                </a:lnTo>
                <a:lnTo>
                  <a:pt x="20603" y="121453"/>
                </a:lnTo>
                <a:lnTo>
                  <a:pt x="31192" y="130275"/>
                </a:lnTo>
                <a:lnTo>
                  <a:pt x="43370" y="136938"/>
                </a:lnTo>
                <a:lnTo>
                  <a:pt x="56845" y="141151"/>
                </a:lnTo>
                <a:lnTo>
                  <a:pt x="71323" y="142621"/>
                </a:lnTo>
                <a:lnTo>
                  <a:pt x="84969" y="141317"/>
                </a:lnTo>
                <a:lnTo>
                  <a:pt x="98511" y="137258"/>
                </a:lnTo>
                <a:lnTo>
                  <a:pt x="110773" y="130730"/>
                </a:lnTo>
                <a:lnTo>
                  <a:pt x="121462" y="122026"/>
                </a:lnTo>
                <a:lnTo>
                  <a:pt x="130285" y="111440"/>
                </a:lnTo>
                <a:lnTo>
                  <a:pt x="136950" y="99263"/>
                </a:lnTo>
                <a:lnTo>
                  <a:pt x="141164" y="85789"/>
                </a:lnTo>
                <a:lnTo>
                  <a:pt x="142633" y="71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204083" y="3070728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0">
                <a:moveTo>
                  <a:pt x="142633" y="71310"/>
                </a:moveTo>
                <a:lnTo>
                  <a:pt x="141164" y="85789"/>
                </a:lnTo>
                <a:lnTo>
                  <a:pt x="136950" y="99263"/>
                </a:lnTo>
                <a:lnTo>
                  <a:pt x="130285" y="111440"/>
                </a:lnTo>
                <a:lnTo>
                  <a:pt x="121462" y="122026"/>
                </a:lnTo>
                <a:lnTo>
                  <a:pt x="110773" y="130730"/>
                </a:lnTo>
                <a:lnTo>
                  <a:pt x="98511" y="137258"/>
                </a:lnTo>
                <a:lnTo>
                  <a:pt x="84969" y="141317"/>
                </a:lnTo>
                <a:lnTo>
                  <a:pt x="71323" y="142621"/>
                </a:lnTo>
                <a:lnTo>
                  <a:pt x="56845" y="141151"/>
                </a:lnTo>
                <a:lnTo>
                  <a:pt x="43370" y="136938"/>
                </a:lnTo>
                <a:lnTo>
                  <a:pt x="31192" y="130275"/>
                </a:lnTo>
                <a:lnTo>
                  <a:pt x="20603" y="121453"/>
                </a:lnTo>
                <a:lnTo>
                  <a:pt x="11897" y="110765"/>
                </a:lnTo>
                <a:lnTo>
                  <a:pt x="5367" y="98505"/>
                </a:lnTo>
                <a:lnTo>
                  <a:pt x="1305" y="84966"/>
                </a:lnTo>
                <a:lnTo>
                  <a:pt x="0" y="71310"/>
                </a:lnTo>
                <a:lnTo>
                  <a:pt x="1469" y="56833"/>
                </a:lnTo>
                <a:lnTo>
                  <a:pt x="5684" y="43359"/>
                </a:lnTo>
                <a:lnTo>
                  <a:pt x="12350" y="31183"/>
                </a:lnTo>
                <a:lnTo>
                  <a:pt x="21174" y="20597"/>
                </a:lnTo>
                <a:lnTo>
                  <a:pt x="31863" y="11894"/>
                </a:lnTo>
                <a:lnTo>
                  <a:pt x="44125" y="5365"/>
                </a:lnTo>
                <a:lnTo>
                  <a:pt x="57667" y="1305"/>
                </a:lnTo>
                <a:lnTo>
                  <a:pt x="71323" y="0"/>
                </a:lnTo>
                <a:lnTo>
                  <a:pt x="85801" y="1469"/>
                </a:lnTo>
                <a:lnTo>
                  <a:pt x="99276" y="5683"/>
                </a:lnTo>
                <a:lnTo>
                  <a:pt x="111452" y="12348"/>
                </a:lnTo>
                <a:lnTo>
                  <a:pt x="122039" y="21171"/>
                </a:lnTo>
                <a:lnTo>
                  <a:pt x="130743" y="31860"/>
                </a:lnTo>
                <a:lnTo>
                  <a:pt x="137271" y="44121"/>
                </a:lnTo>
                <a:lnTo>
                  <a:pt x="141330" y="57663"/>
                </a:lnTo>
                <a:lnTo>
                  <a:pt x="142633" y="71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227421" y="3094058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5700" y="42943"/>
                </a:lnTo>
                <a:lnTo>
                  <a:pt x="92152" y="29209"/>
                </a:lnTo>
                <a:lnTo>
                  <a:pt x="84959" y="17400"/>
                </a:lnTo>
                <a:lnTo>
                  <a:pt x="74768" y="8165"/>
                </a:lnTo>
                <a:lnTo>
                  <a:pt x="62226" y="2149"/>
                </a:lnTo>
                <a:lnTo>
                  <a:pt x="47980" y="0"/>
                </a:lnTo>
                <a:lnTo>
                  <a:pt x="42943" y="261"/>
                </a:lnTo>
                <a:lnTo>
                  <a:pt x="29209" y="3808"/>
                </a:lnTo>
                <a:lnTo>
                  <a:pt x="17400" y="11001"/>
                </a:lnTo>
                <a:lnTo>
                  <a:pt x="8165" y="21192"/>
                </a:lnTo>
                <a:lnTo>
                  <a:pt x="2149" y="33734"/>
                </a:lnTo>
                <a:lnTo>
                  <a:pt x="0" y="47980"/>
                </a:lnTo>
                <a:lnTo>
                  <a:pt x="261" y="53017"/>
                </a:lnTo>
                <a:lnTo>
                  <a:pt x="3808" y="66751"/>
                </a:lnTo>
                <a:lnTo>
                  <a:pt x="11001" y="78560"/>
                </a:lnTo>
                <a:lnTo>
                  <a:pt x="21192" y="87796"/>
                </a:lnTo>
                <a:lnTo>
                  <a:pt x="33734" y="93812"/>
                </a:lnTo>
                <a:lnTo>
                  <a:pt x="47980" y="95961"/>
                </a:lnTo>
                <a:lnTo>
                  <a:pt x="53017" y="95700"/>
                </a:lnTo>
                <a:lnTo>
                  <a:pt x="66751" y="92152"/>
                </a:lnTo>
                <a:lnTo>
                  <a:pt x="78560" y="84959"/>
                </a:lnTo>
                <a:lnTo>
                  <a:pt x="87796" y="74768"/>
                </a:lnTo>
                <a:lnTo>
                  <a:pt x="93812" y="62226"/>
                </a:lnTo>
                <a:lnTo>
                  <a:pt x="95961" y="479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227421" y="3094058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3812" y="62226"/>
                </a:lnTo>
                <a:lnTo>
                  <a:pt x="87796" y="74768"/>
                </a:lnTo>
                <a:lnTo>
                  <a:pt x="78560" y="84959"/>
                </a:lnTo>
                <a:lnTo>
                  <a:pt x="66751" y="92152"/>
                </a:lnTo>
                <a:lnTo>
                  <a:pt x="53017" y="95700"/>
                </a:lnTo>
                <a:lnTo>
                  <a:pt x="47980" y="95961"/>
                </a:lnTo>
                <a:lnTo>
                  <a:pt x="33734" y="93812"/>
                </a:lnTo>
                <a:lnTo>
                  <a:pt x="21192" y="87796"/>
                </a:lnTo>
                <a:lnTo>
                  <a:pt x="11001" y="78560"/>
                </a:lnTo>
                <a:lnTo>
                  <a:pt x="3808" y="66751"/>
                </a:lnTo>
                <a:lnTo>
                  <a:pt x="261" y="53017"/>
                </a:lnTo>
                <a:lnTo>
                  <a:pt x="0" y="47980"/>
                </a:lnTo>
                <a:lnTo>
                  <a:pt x="2149" y="33734"/>
                </a:lnTo>
                <a:lnTo>
                  <a:pt x="8165" y="21192"/>
                </a:lnTo>
                <a:lnTo>
                  <a:pt x="17400" y="11001"/>
                </a:lnTo>
                <a:lnTo>
                  <a:pt x="29209" y="3808"/>
                </a:lnTo>
                <a:lnTo>
                  <a:pt x="42943" y="261"/>
                </a:lnTo>
                <a:lnTo>
                  <a:pt x="47980" y="0"/>
                </a:lnTo>
                <a:lnTo>
                  <a:pt x="62226" y="2149"/>
                </a:lnTo>
                <a:lnTo>
                  <a:pt x="74768" y="8165"/>
                </a:lnTo>
                <a:lnTo>
                  <a:pt x="84959" y="17400"/>
                </a:lnTo>
                <a:lnTo>
                  <a:pt x="92152" y="29209"/>
                </a:lnTo>
                <a:lnTo>
                  <a:pt x="95700" y="42943"/>
                </a:lnTo>
                <a:lnTo>
                  <a:pt x="95961" y="47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199245" y="3055146"/>
            <a:ext cx="140868" cy="119037"/>
          </a:xfrm>
          <a:custGeom>
            <a:avLst/>
            <a:gdLst/>
            <a:ahLst/>
            <a:cxnLst/>
            <a:rect l="l" t="t" r="r" b="b"/>
            <a:pathLst>
              <a:path w="140868" h="119037">
                <a:moveTo>
                  <a:pt x="39235" y="66985"/>
                </a:moveTo>
                <a:lnTo>
                  <a:pt x="43980" y="84775"/>
                </a:lnTo>
                <a:lnTo>
                  <a:pt x="44018" y="86893"/>
                </a:lnTo>
                <a:lnTo>
                  <a:pt x="47147" y="100745"/>
                </a:lnTo>
                <a:lnTo>
                  <a:pt x="55572" y="111579"/>
                </a:lnTo>
                <a:lnTo>
                  <a:pt x="67851" y="117952"/>
                </a:lnTo>
                <a:lnTo>
                  <a:pt x="76161" y="119037"/>
                </a:lnTo>
                <a:lnTo>
                  <a:pt x="90008" y="115906"/>
                </a:lnTo>
                <a:lnTo>
                  <a:pt x="100840" y="107478"/>
                </a:lnTo>
                <a:lnTo>
                  <a:pt x="107210" y="95195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80" y="16056"/>
                </a:lnTo>
                <a:lnTo>
                  <a:pt x="134654" y="6349"/>
                </a:lnTo>
                <a:lnTo>
                  <a:pt x="118197" y="1061"/>
                </a:lnTo>
                <a:lnTo>
                  <a:pt x="111594" y="800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812" y="0"/>
                </a:lnTo>
                <a:lnTo>
                  <a:pt x="0" y="10439"/>
                </a:lnTo>
                <a:lnTo>
                  <a:pt x="0" y="56083"/>
                </a:lnTo>
                <a:lnTo>
                  <a:pt x="19735" y="56083"/>
                </a:lnTo>
                <a:lnTo>
                  <a:pt x="29665" y="58346"/>
                </a:lnTo>
                <a:lnTo>
                  <a:pt x="39235" y="6698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199245" y="3055146"/>
            <a:ext cx="140868" cy="119037"/>
          </a:xfrm>
          <a:custGeom>
            <a:avLst/>
            <a:gdLst/>
            <a:ahLst/>
            <a:cxnLst/>
            <a:rect l="l" t="t" r="r" b="b"/>
            <a:pathLst>
              <a:path w="140868" h="119037">
                <a:moveTo>
                  <a:pt x="44018" y="86893"/>
                </a:moveTo>
                <a:lnTo>
                  <a:pt x="47147" y="100745"/>
                </a:lnTo>
                <a:lnTo>
                  <a:pt x="55572" y="111579"/>
                </a:lnTo>
                <a:lnTo>
                  <a:pt x="67851" y="117952"/>
                </a:lnTo>
                <a:lnTo>
                  <a:pt x="76161" y="119037"/>
                </a:lnTo>
                <a:lnTo>
                  <a:pt x="90008" y="115906"/>
                </a:lnTo>
                <a:lnTo>
                  <a:pt x="100840" y="107478"/>
                </a:lnTo>
                <a:lnTo>
                  <a:pt x="107210" y="95195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80" y="16056"/>
                </a:lnTo>
                <a:lnTo>
                  <a:pt x="134654" y="6349"/>
                </a:lnTo>
                <a:lnTo>
                  <a:pt x="118197" y="1061"/>
                </a:lnTo>
                <a:lnTo>
                  <a:pt x="111594" y="800"/>
                </a:lnTo>
                <a:lnTo>
                  <a:pt x="98820" y="765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15782" y="34"/>
                </a:lnTo>
                <a:lnTo>
                  <a:pt x="10045" y="0"/>
                </a:lnTo>
                <a:lnTo>
                  <a:pt x="812" y="0"/>
                </a:lnTo>
                <a:lnTo>
                  <a:pt x="0" y="10439"/>
                </a:lnTo>
                <a:lnTo>
                  <a:pt x="0" y="13957"/>
                </a:lnTo>
                <a:lnTo>
                  <a:pt x="0" y="48158"/>
                </a:lnTo>
                <a:lnTo>
                  <a:pt x="0" y="56083"/>
                </a:lnTo>
                <a:lnTo>
                  <a:pt x="10871" y="56083"/>
                </a:lnTo>
                <a:lnTo>
                  <a:pt x="19735" y="56083"/>
                </a:lnTo>
                <a:lnTo>
                  <a:pt x="29665" y="58346"/>
                </a:lnTo>
                <a:lnTo>
                  <a:pt x="39235" y="66985"/>
                </a:lnTo>
                <a:lnTo>
                  <a:pt x="43980" y="84775"/>
                </a:lnTo>
                <a:lnTo>
                  <a:pt x="44018" y="86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221213" y="3041724"/>
            <a:ext cx="102577" cy="39192"/>
          </a:xfrm>
          <a:custGeom>
            <a:avLst/>
            <a:gdLst/>
            <a:ahLst/>
            <a:cxnLst/>
            <a:rect l="l" t="t" r="r" b="b"/>
            <a:pathLst>
              <a:path w="102577" h="39192">
                <a:moveTo>
                  <a:pt x="102577" y="19596"/>
                </a:moveTo>
                <a:lnTo>
                  <a:pt x="102198" y="17203"/>
                </a:lnTo>
                <a:lnTo>
                  <a:pt x="96623" y="10426"/>
                </a:lnTo>
                <a:lnTo>
                  <a:pt x="85406" y="4966"/>
                </a:lnTo>
                <a:lnTo>
                  <a:pt x="69857" y="1325"/>
                </a:lnTo>
                <a:lnTo>
                  <a:pt x="51282" y="0"/>
                </a:lnTo>
                <a:lnTo>
                  <a:pt x="45035" y="143"/>
                </a:lnTo>
                <a:lnTo>
                  <a:pt x="27293" y="2272"/>
                </a:lnTo>
                <a:lnTo>
                  <a:pt x="13002" y="6557"/>
                </a:lnTo>
                <a:lnTo>
                  <a:pt x="3468" y="12498"/>
                </a:lnTo>
                <a:lnTo>
                  <a:pt x="0" y="19596"/>
                </a:lnTo>
                <a:lnTo>
                  <a:pt x="376" y="21982"/>
                </a:lnTo>
                <a:lnTo>
                  <a:pt x="5945" y="28761"/>
                </a:lnTo>
                <a:lnTo>
                  <a:pt x="17158" y="34223"/>
                </a:lnTo>
                <a:lnTo>
                  <a:pt x="32706" y="37866"/>
                </a:lnTo>
                <a:lnTo>
                  <a:pt x="51282" y="39192"/>
                </a:lnTo>
                <a:lnTo>
                  <a:pt x="57546" y="39047"/>
                </a:lnTo>
                <a:lnTo>
                  <a:pt x="75284" y="36917"/>
                </a:lnTo>
                <a:lnTo>
                  <a:pt x="89575" y="32632"/>
                </a:lnTo>
                <a:lnTo>
                  <a:pt x="99109" y="26692"/>
                </a:lnTo>
                <a:lnTo>
                  <a:pt x="102577" y="19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221213" y="3041724"/>
            <a:ext cx="102577" cy="39192"/>
          </a:xfrm>
          <a:custGeom>
            <a:avLst/>
            <a:gdLst/>
            <a:ahLst/>
            <a:cxnLst/>
            <a:rect l="l" t="t" r="r" b="b"/>
            <a:pathLst>
              <a:path w="102577" h="39192">
                <a:moveTo>
                  <a:pt x="102577" y="19596"/>
                </a:moveTo>
                <a:lnTo>
                  <a:pt x="99109" y="26692"/>
                </a:lnTo>
                <a:lnTo>
                  <a:pt x="89575" y="32632"/>
                </a:lnTo>
                <a:lnTo>
                  <a:pt x="75284" y="36917"/>
                </a:lnTo>
                <a:lnTo>
                  <a:pt x="57546" y="39047"/>
                </a:lnTo>
                <a:lnTo>
                  <a:pt x="51282" y="39192"/>
                </a:lnTo>
                <a:lnTo>
                  <a:pt x="32706" y="37866"/>
                </a:lnTo>
                <a:lnTo>
                  <a:pt x="17158" y="34223"/>
                </a:lnTo>
                <a:lnTo>
                  <a:pt x="5945" y="28761"/>
                </a:lnTo>
                <a:lnTo>
                  <a:pt x="376" y="21982"/>
                </a:lnTo>
                <a:lnTo>
                  <a:pt x="0" y="19596"/>
                </a:lnTo>
                <a:lnTo>
                  <a:pt x="3468" y="12498"/>
                </a:lnTo>
                <a:lnTo>
                  <a:pt x="13002" y="6557"/>
                </a:lnTo>
                <a:lnTo>
                  <a:pt x="27293" y="2272"/>
                </a:lnTo>
                <a:lnTo>
                  <a:pt x="45035" y="143"/>
                </a:lnTo>
                <a:lnTo>
                  <a:pt x="51282" y="0"/>
                </a:lnTo>
                <a:lnTo>
                  <a:pt x="69857" y="1325"/>
                </a:lnTo>
                <a:lnTo>
                  <a:pt x="85406" y="4966"/>
                </a:lnTo>
                <a:lnTo>
                  <a:pt x="96623" y="10426"/>
                </a:lnTo>
                <a:lnTo>
                  <a:pt x="102198" y="17203"/>
                </a:lnTo>
                <a:lnTo>
                  <a:pt x="102577" y="195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240810" y="3038826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61090" y="6587"/>
                </a:lnTo>
                <a:lnTo>
                  <a:pt x="49617" y="1845"/>
                </a:lnTo>
                <a:lnTo>
                  <a:pt x="31686" y="0"/>
                </a:lnTo>
                <a:lnTo>
                  <a:pt x="19841" y="759"/>
                </a:lnTo>
                <a:lnTo>
                  <a:pt x="5558" y="4569"/>
                </a:lnTo>
                <a:lnTo>
                  <a:pt x="0" y="10528"/>
                </a:lnTo>
                <a:lnTo>
                  <a:pt x="2287" y="14464"/>
                </a:lnTo>
                <a:lnTo>
                  <a:pt x="13753" y="19210"/>
                </a:lnTo>
                <a:lnTo>
                  <a:pt x="31686" y="21056"/>
                </a:lnTo>
                <a:lnTo>
                  <a:pt x="43545" y="20294"/>
                </a:lnTo>
                <a:lnTo>
                  <a:pt x="57826" y="16485"/>
                </a:lnTo>
                <a:lnTo>
                  <a:pt x="63385" y="105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240810" y="3038826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57826" y="16485"/>
                </a:lnTo>
                <a:lnTo>
                  <a:pt x="43545" y="20294"/>
                </a:lnTo>
                <a:lnTo>
                  <a:pt x="31686" y="21056"/>
                </a:lnTo>
                <a:lnTo>
                  <a:pt x="13753" y="19210"/>
                </a:lnTo>
                <a:lnTo>
                  <a:pt x="2287" y="14464"/>
                </a:lnTo>
                <a:lnTo>
                  <a:pt x="0" y="10528"/>
                </a:lnTo>
                <a:lnTo>
                  <a:pt x="5558" y="4569"/>
                </a:lnTo>
                <a:lnTo>
                  <a:pt x="19841" y="759"/>
                </a:lnTo>
                <a:lnTo>
                  <a:pt x="31686" y="0"/>
                </a:lnTo>
                <a:lnTo>
                  <a:pt x="49617" y="1845"/>
                </a:lnTo>
                <a:lnTo>
                  <a:pt x="61090" y="6587"/>
                </a:lnTo>
                <a:lnTo>
                  <a:pt x="63385" y="105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250697" y="3008016"/>
            <a:ext cx="43599" cy="45669"/>
          </a:xfrm>
          <a:custGeom>
            <a:avLst/>
            <a:gdLst/>
            <a:ahLst/>
            <a:cxnLst/>
            <a:rect l="l" t="t" r="r" b="b"/>
            <a:pathLst>
              <a:path w="43599" h="45669">
                <a:moveTo>
                  <a:pt x="39179" y="34099"/>
                </a:moveTo>
                <a:lnTo>
                  <a:pt x="39179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6"/>
                </a:lnTo>
                <a:lnTo>
                  <a:pt x="0" y="38430"/>
                </a:lnTo>
                <a:lnTo>
                  <a:pt x="0" y="42430"/>
                </a:lnTo>
                <a:lnTo>
                  <a:pt x="9766" y="45669"/>
                </a:lnTo>
                <a:lnTo>
                  <a:pt x="33845" y="45669"/>
                </a:lnTo>
                <a:lnTo>
                  <a:pt x="43599" y="42430"/>
                </a:lnTo>
                <a:lnTo>
                  <a:pt x="43599" y="38430"/>
                </a:lnTo>
                <a:lnTo>
                  <a:pt x="41910" y="35306"/>
                </a:lnTo>
                <a:lnTo>
                  <a:pt x="39179" y="340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250697" y="3008016"/>
            <a:ext cx="43599" cy="45669"/>
          </a:xfrm>
          <a:custGeom>
            <a:avLst/>
            <a:gdLst/>
            <a:ahLst/>
            <a:cxnLst/>
            <a:rect l="l" t="t" r="r" b="b"/>
            <a:pathLst>
              <a:path w="43599" h="45669">
                <a:moveTo>
                  <a:pt x="39179" y="34099"/>
                </a:moveTo>
                <a:lnTo>
                  <a:pt x="39179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6"/>
                </a:lnTo>
                <a:lnTo>
                  <a:pt x="0" y="36791"/>
                </a:lnTo>
                <a:lnTo>
                  <a:pt x="0" y="38430"/>
                </a:lnTo>
                <a:lnTo>
                  <a:pt x="0" y="42430"/>
                </a:lnTo>
                <a:lnTo>
                  <a:pt x="9766" y="45669"/>
                </a:lnTo>
                <a:lnTo>
                  <a:pt x="21805" y="45669"/>
                </a:lnTo>
                <a:lnTo>
                  <a:pt x="33845" y="45669"/>
                </a:lnTo>
                <a:lnTo>
                  <a:pt x="43599" y="42430"/>
                </a:lnTo>
                <a:lnTo>
                  <a:pt x="43599" y="38430"/>
                </a:lnTo>
                <a:lnTo>
                  <a:pt x="43599" y="36791"/>
                </a:lnTo>
                <a:lnTo>
                  <a:pt x="41910" y="35306"/>
                </a:lnTo>
                <a:lnTo>
                  <a:pt x="39179" y="340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257354" y="3123992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6092" y="17903"/>
                </a:lnTo>
                <a:lnTo>
                  <a:pt x="30761" y="5238"/>
                </a:lnTo>
                <a:lnTo>
                  <a:pt x="18046" y="0"/>
                </a:lnTo>
                <a:lnTo>
                  <a:pt x="17903" y="0"/>
                </a:lnTo>
                <a:lnTo>
                  <a:pt x="5238" y="5331"/>
                </a:lnTo>
                <a:lnTo>
                  <a:pt x="0" y="18046"/>
                </a:lnTo>
                <a:lnTo>
                  <a:pt x="0" y="18189"/>
                </a:lnTo>
                <a:lnTo>
                  <a:pt x="5331" y="30855"/>
                </a:lnTo>
                <a:lnTo>
                  <a:pt x="18046" y="36093"/>
                </a:lnTo>
                <a:lnTo>
                  <a:pt x="18189" y="36092"/>
                </a:lnTo>
                <a:lnTo>
                  <a:pt x="30855" y="30761"/>
                </a:lnTo>
                <a:lnTo>
                  <a:pt x="36093" y="180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257354" y="3123992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0855" y="30761"/>
                </a:lnTo>
                <a:lnTo>
                  <a:pt x="18189" y="36092"/>
                </a:lnTo>
                <a:lnTo>
                  <a:pt x="18046" y="36093"/>
                </a:lnTo>
                <a:lnTo>
                  <a:pt x="5331" y="30855"/>
                </a:lnTo>
                <a:lnTo>
                  <a:pt x="0" y="18189"/>
                </a:lnTo>
                <a:lnTo>
                  <a:pt x="0" y="18046"/>
                </a:lnTo>
                <a:lnTo>
                  <a:pt x="5238" y="5331"/>
                </a:lnTo>
                <a:lnTo>
                  <a:pt x="17903" y="0"/>
                </a:lnTo>
                <a:lnTo>
                  <a:pt x="18046" y="0"/>
                </a:lnTo>
                <a:lnTo>
                  <a:pt x="30761" y="5238"/>
                </a:lnTo>
                <a:lnTo>
                  <a:pt x="36092" y="17903"/>
                </a:lnTo>
                <a:lnTo>
                  <a:pt x="36093" y="180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267263" y="3133898"/>
            <a:ext cx="16281" cy="16281"/>
          </a:xfrm>
          <a:custGeom>
            <a:avLst/>
            <a:gdLst/>
            <a:ahLst/>
            <a:cxnLst/>
            <a:rect l="l" t="t" r="r" b="b"/>
            <a:pathLst>
              <a:path w="16281" h="16281">
                <a:moveTo>
                  <a:pt x="16281" y="8140"/>
                </a:moveTo>
                <a:lnTo>
                  <a:pt x="16281" y="3644"/>
                </a:lnTo>
                <a:lnTo>
                  <a:pt x="12636" y="0"/>
                </a:lnTo>
                <a:lnTo>
                  <a:pt x="3644" y="0"/>
                </a:lnTo>
                <a:lnTo>
                  <a:pt x="0" y="3644"/>
                </a:lnTo>
                <a:lnTo>
                  <a:pt x="0" y="12636"/>
                </a:lnTo>
                <a:lnTo>
                  <a:pt x="3644" y="16281"/>
                </a:lnTo>
                <a:lnTo>
                  <a:pt x="12636" y="16281"/>
                </a:lnTo>
                <a:lnTo>
                  <a:pt x="16281" y="12636"/>
                </a:lnTo>
                <a:lnTo>
                  <a:pt x="16281" y="81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267263" y="3133898"/>
            <a:ext cx="16281" cy="16281"/>
          </a:xfrm>
          <a:custGeom>
            <a:avLst/>
            <a:gdLst/>
            <a:ahLst/>
            <a:cxnLst/>
            <a:rect l="l" t="t" r="r" b="b"/>
            <a:pathLst>
              <a:path w="16281" h="16281">
                <a:moveTo>
                  <a:pt x="16281" y="8140"/>
                </a:moveTo>
                <a:lnTo>
                  <a:pt x="16281" y="12636"/>
                </a:lnTo>
                <a:lnTo>
                  <a:pt x="12636" y="16281"/>
                </a:lnTo>
                <a:lnTo>
                  <a:pt x="8140" y="16281"/>
                </a:lnTo>
                <a:lnTo>
                  <a:pt x="3644" y="16281"/>
                </a:lnTo>
                <a:lnTo>
                  <a:pt x="0" y="12636"/>
                </a:lnTo>
                <a:lnTo>
                  <a:pt x="0" y="8140"/>
                </a:lnTo>
                <a:lnTo>
                  <a:pt x="0" y="3644"/>
                </a:lnTo>
                <a:lnTo>
                  <a:pt x="3644" y="0"/>
                </a:lnTo>
                <a:lnTo>
                  <a:pt x="8140" y="0"/>
                </a:lnTo>
                <a:lnTo>
                  <a:pt x="12636" y="0"/>
                </a:lnTo>
                <a:lnTo>
                  <a:pt x="16281" y="3644"/>
                </a:lnTo>
                <a:lnTo>
                  <a:pt x="16281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131254" y="3073805"/>
            <a:ext cx="67989" cy="84330"/>
          </a:xfrm>
          <a:custGeom>
            <a:avLst/>
            <a:gdLst/>
            <a:ahLst/>
            <a:cxnLst/>
            <a:rect l="l" t="t" r="r" b="b"/>
            <a:pathLst>
              <a:path w="67989" h="84330">
                <a:moveTo>
                  <a:pt x="25426" y="40122"/>
                </a:moveTo>
                <a:lnTo>
                  <a:pt x="14168" y="50915"/>
                </a:lnTo>
                <a:lnTo>
                  <a:pt x="5479" y="59423"/>
                </a:lnTo>
                <a:lnTo>
                  <a:pt x="895" y="65806"/>
                </a:lnTo>
                <a:lnTo>
                  <a:pt x="0" y="74862"/>
                </a:lnTo>
                <a:lnTo>
                  <a:pt x="4357" y="81512"/>
                </a:lnTo>
                <a:lnTo>
                  <a:pt x="11212" y="84330"/>
                </a:lnTo>
                <a:lnTo>
                  <a:pt x="17811" y="81889"/>
                </a:lnTo>
                <a:lnTo>
                  <a:pt x="20295" y="79401"/>
                </a:lnTo>
                <a:lnTo>
                  <a:pt x="24203" y="75489"/>
                </a:lnTo>
                <a:lnTo>
                  <a:pt x="29200" y="70489"/>
                </a:lnTo>
                <a:lnTo>
                  <a:pt x="37014" y="62674"/>
                </a:lnTo>
                <a:lnTo>
                  <a:pt x="49368" y="50319"/>
                </a:lnTo>
                <a:lnTo>
                  <a:pt x="67989" y="31699"/>
                </a:lnTo>
                <a:lnTo>
                  <a:pt x="67989" y="0"/>
                </a:lnTo>
                <a:lnTo>
                  <a:pt x="66204" y="1668"/>
                </a:lnTo>
                <a:lnTo>
                  <a:pt x="59640" y="7818"/>
                </a:lnTo>
                <a:lnTo>
                  <a:pt x="49658" y="17195"/>
                </a:lnTo>
                <a:lnTo>
                  <a:pt x="37754" y="28423"/>
                </a:lnTo>
                <a:lnTo>
                  <a:pt x="25426" y="401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131254" y="3073805"/>
            <a:ext cx="67989" cy="84330"/>
          </a:xfrm>
          <a:custGeom>
            <a:avLst/>
            <a:gdLst/>
            <a:ahLst/>
            <a:cxnLst/>
            <a:rect l="l" t="t" r="r" b="b"/>
            <a:pathLst>
              <a:path w="67989" h="84330">
                <a:moveTo>
                  <a:pt x="67989" y="31699"/>
                </a:moveTo>
                <a:lnTo>
                  <a:pt x="49368" y="50319"/>
                </a:lnTo>
                <a:lnTo>
                  <a:pt x="37014" y="62674"/>
                </a:lnTo>
                <a:lnTo>
                  <a:pt x="29200" y="70489"/>
                </a:lnTo>
                <a:lnTo>
                  <a:pt x="24203" y="75489"/>
                </a:lnTo>
                <a:lnTo>
                  <a:pt x="20295" y="79401"/>
                </a:lnTo>
                <a:lnTo>
                  <a:pt x="17811" y="81889"/>
                </a:lnTo>
                <a:lnTo>
                  <a:pt x="11212" y="84330"/>
                </a:lnTo>
                <a:lnTo>
                  <a:pt x="4357" y="81512"/>
                </a:lnTo>
                <a:lnTo>
                  <a:pt x="0" y="74862"/>
                </a:lnTo>
                <a:lnTo>
                  <a:pt x="895" y="65806"/>
                </a:lnTo>
                <a:lnTo>
                  <a:pt x="5479" y="59423"/>
                </a:lnTo>
                <a:lnTo>
                  <a:pt x="14168" y="50915"/>
                </a:lnTo>
                <a:lnTo>
                  <a:pt x="25426" y="40122"/>
                </a:lnTo>
                <a:lnTo>
                  <a:pt x="37754" y="28423"/>
                </a:lnTo>
                <a:lnTo>
                  <a:pt x="49658" y="17195"/>
                </a:lnTo>
                <a:lnTo>
                  <a:pt x="59640" y="7818"/>
                </a:lnTo>
                <a:lnTo>
                  <a:pt x="66204" y="1668"/>
                </a:lnTo>
                <a:lnTo>
                  <a:pt x="67989" y="0"/>
                </a:lnTo>
                <a:lnTo>
                  <a:pt x="67989" y="31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598454" y="2949925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598454" y="2949925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617512" y="2968987"/>
            <a:ext cx="78397" cy="78397"/>
          </a:xfrm>
          <a:custGeom>
            <a:avLst/>
            <a:gdLst/>
            <a:ahLst/>
            <a:cxnLst/>
            <a:rect l="l" t="t" r="r" b="b"/>
            <a:pathLst>
              <a:path w="78397" h="78397">
                <a:moveTo>
                  <a:pt x="0" y="39192"/>
                </a:moveTo>
                <a:lnTo>
                  <a:pt x="2601" y="53261"/>
                </a:lnTo>
                <a:lnTo>
                  <a:pt x="9759" y="65074"/>
                </a:lnTo>
                <a:lnTo>
                  <a:pt x="20501" y="73656"/>
                </a:lnTo>
                <a:lnTo>
                  <a:pt x="33857" y="78036"/>
                </a:lnTo>
                <a:lnTo>
                  <a:pt x="39192" y="78397"/>
                </a:lnTo>
                <a:lnTo>
                  <a:pt x="53264" y="75794"/>
                </a:lnTo>
                <a:lnTo>
                  <a:pt x="65075" y="68635"/>
                </a:lnTo>
                <a:lnTo>
                  <a:pt x="73656" y="57891"/>
                </a:lnTo>
                <a:lnTo>
                  <a:pt x="78035" y="4453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617512" y="2968987"/>
            <a:ext cx="78397" cy="78397"/>
          </a:xfrm>
          <a:custGeom>
            <a:avLst/>
            <a:gdLst/>
            <a:ahLst/>
            <a:cxnLst/>
            <a:rect l="l" t="t" r="r" b="b"/>
            <a:pathLst>
              <a:path w="78397" h="78397">
                <a:moveTo>
                  <a:pt x="0" y="39192"/>
                </a:moveTo>
                <a:lnTo>
                  <a:pt x="2601" y="53261"/>
                </a:lnTo>
                <a:lnTo>
                  <a:pt x="9759" y="65074"/>
                </a:lnTo>
                <a:lnTo>
                  <a:pt x="20501" y="73656"/>
                </a:lnTo>
                <a:lnTo>
                  <a:pt x="33857" y="78036"/>
                </a:lnTo>
                <a:lnTo>
                  <a:pt x="39192" y="78397"/>
                </a:lnTo>
                <a:lnTo>
                  <a:pt x="53264" y="75794"/>
                </a:lnTo>
                <a:lnTo>
                  <a:pt x="65075" y="68635"/>
                </a:lnTo>
                <a:lnTo>
                  <a:pt x="73656" y="57891"/>
                </a:lnTo>
                <a:lnTo>
                  <a:pt x="78035" y="4453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603844" y="2937199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29850" y="83607"/>
                </a:moveTo>
                <a:lnTo>
                  <a:pt x="39313" y="93463"/>
                </a:lnTo>
                <a:lnTo>
                  <a:pt x="52870" y="97231"/>
                </a:lnTo>
                <a:lnTo>
                  <a:pt x="65488" y="94000"/>
                </a:lnTo>
                <a:lnTo>
                  <a:pt x="75342" y="84534"/>
                </a:lnTo>
                <a:lnTo>
                  <a:pt x="79108" y="70980"/>
                </a:lnTo>
                <a:lnTo>
                  <a:pt x="80573" y="60166"/>
                </a:lnTo>
                <a:lnTo>
                  <a:pt x="88927" y="48704"/>
                </a:lnTo>
                <a:lnTo>
                  <a:pt x="98945" y="45808"/>
                </a:lnTo>
                <a:lnTo>
                  <a:pt x="115074" y="45808"/>
                </a:lnTo>
                <a:lnTo>
                  <a:pt x="115074" y="8521"/>
                </a:lnTo>
                <a:lnTo>
                  <a:pt x="114414" y="0"/>
                </a:lnTo>
                <a:lnTo>
                  <a:pt x="95361" y="91"/>
                </a:lnTo>
                <a:lnTo>
                  <a:pt x="82741" y="220"/>
                </a:lnTo>
                <a:lnTo>
                  <a:pt x="67817" y="370"/>
                </a:lnTo>
                <a:lnTo>
                  <a:pt x="52058" y="512"/>
                </a:lnTo>
                <a:lnTo>
                  <a:pt x="23914" y="660"/>
                </a:lnTo>
                <a:lnTo>
                  <a:pt x="9727" y="2654"/>
                </a:lnTo>
                <a:lnTo>
                  <a:pt x="984" y="11156"/>
                </a:lnTo>
                <a:lnTo>
                  <a:pt x="0" y="22072"/>
                </a:lnTo>
                <a:lnTo>
                  <a:pt x="26619" y="48691"/>
                </a:lnTo>
                <a:lnTo>
                  <a:pt x="26619" y="70980"/>
                </a:lnTo>
                <a:lnTo>
                  <a:pt x="29850" y="836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603844" y="2937199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79108" y="70980"/>
                </a:moveTo>
                <a:lnTo>
                  <a:pt x="75342" y="84534"/>
                </a:lnTo>
                <a:lnTo>
                  <a:pt x="65488" y="94000"/>
                </a:lnTo>
                <a:lnTo>
                  <a:pt x="52870" y="97231"/>
                </a:lnTo>
                <a:lnTo>
                  <a:pt x="39313" y="93463"/>
                </a:lnTo>
                <a:lnTo>
                  <a:pt x="29850" y="83607"/>
                </a:lnTo>
                <a:lnTo>
                  <a:pt x="26619" y="70980"/>
                </a:lnTo>
                <a:lnTo>
                  <a:pt x="26619" y="48691"/>
                </a:lnTo>
                <a:lnTo>
                  <a:pt x="0" y="22072"/>
                </a:lnTo>
                <a:lnTo>
                  <a:pt x="984" y="11156"/>
                </a:lnTo>
                <a:lnTo>
                  <a:pt x="9727" y="2654"/>
                </a:lnTo>
                <a:lnTo>
                  <a:pt x="23914" y="660"/>
                </a:lnTo>
                <a:lnTo>
                  <a:pt x="36934" y="618"/>
                </a:lnTo>
                <a:lnTo>
                  <a:pt x="52058" y="512"/>
                </a:lnTo>
                <a:lnTo>
                  <a:pt x="67817" y="370"/>
                </a:lnTo>
                <a:lnTo>
                  <a:pt x="82741" y="220"/>
                </a:lnTo>
                <a:lnTo>
                  <a:pt x="95361" y="91"/>
                </a:lnTo>
                <a:lnTo>
                  <a:pt x="104207" y="12"/>
                </a:lnTo>
                <a:lnTo>
                  <a:pt x="106870" y="0"/>
                </a:lnTo>
                <a:lnTo>
                  <a:pt x="114414" y="0"/>
                </a:lnTo>
                <a:lnTo>
                  <a:pt x="115074" y="8521"/>
                </a:lnTo>
                <a:lnTo>
                  <a:pt x="115074" y="11404"/>
                </a:lnTo>
                <a:lnTo>
                  <a:pt x="115074" y="39331"/>
                </a:lnTo>
                <a:lnTo>
                  <a:pt x="115074" y="45808"/>
                </a:lnTo>
                <a:lnTo>
                  <a:pt x="106197" y="45808"/>
                </a:lnTo>
                <a:lnTo>
                  <a:pt x="98945" y="45808"/>
                </a:lnTo>
                <a:lnTo>
                  <a:pt x="88927" y="48704"/>
                </a:lnTo>
                <a:lnTo>
                  <a:pt x="80573" y="60166"/>
                </a:lnTo>
                <a:lnTo>
                  <a:pt x="79108" y="70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4617175" y="2926231"/>
            <a:ext cx="83807" cy="32016"/>
          </a:xfrm>
          <a:custGeom>
            <a:avLst/>
            <a:gdLst/>
            <a:ahLst/>
            <a:cxnLst/>
            <a:rect l="l" t="t" r="r" b="b"/>
            <a:pathLst>
              <a:path w="83807" h="32016">
                <a:moveTo>
                  <a:pt x="0" y="16014"/>
                </a:moveTo>
                <a:lnTo>
                  <a:pt x="4184" y="22994"/>
                </a:lnTo>
                <a:lnTo>
                  <a:pt x="15432" y="28420"/>
                </a:lnTo>
                <a:lnTo>
                  <a:pt x="31790" y="31547"/>
                </a:lnTo>
                <a:lnTo>
                  <a:pt x="41910" y="32016"/>
                </a:lnTo>
                <a:lnTo>
                  <a:pt x="60181" y="30418"/>
                </a:lnTo>
                <a:lnTo>
                  <a:pt x="74392" y="26121"/>
                </a:lnTo>
                <a:lnTo>
                  <a:pt x="82581" y="19872"/>
                </a:lnTo>
                <a:lnTo>
                  <a:pt x="83807" y="16014"/>
                </a:lnTo>
                <a:lnTo>
                  <a:pt x="79619" y="9031"/>
                </a:lnTo>
                <a:lnTo>
                  <a:pt x="68366" y="3599"/>
                </a:lnTo>
                <a:lnTo>
                  <a:pt x="52011" y="469"/>
                </a:lnTo>
                <a:lnTo>
                  <a:pt x="41910" y="0"/>
                </a:lnTo>
                <a:lnTo>
                  <a:pt x="23631" y="1599"/>
                </a:lnTo>
                <a:lnTo>
                  <a:pt x="9419" y="5899"/>
                </a:lnTo>
                <a:lnTo>
                  <a:pt x="1230" y="12148"/>
                </a:lnTo>
                <a:lnTo>
                  <a:pt x="0" y="160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4617175" y="2926231"/>
            <a:ext cx="83807" cy="32016"/>
          </a:xfrm>
          <a:custGeom>
            <a:avLst/>
            <a:gdLst/>
            <a:ahLst/>
            <a:cxnLst/>
            <a:rect l="l" t="t" r="r" b="b"/>
            <a:pathLst>
              <a:path w="83807" h="32016">
                <a:moveTo>
                  <a:pt x="0" y="16014"/>
                </a:moveTo>
                <a:lnTo>
                  <a:pt x="4184" y="22994"/>
                </a:lnTo>
                <a:lnTo>
                  <a:pt x="15432" y="28420"/>
                </a:lnTo>
                <a:lnTo>
                  <a:pt x="31790" y="31547"/>
                </a:lnTo>
                <a:lnTo>
                  <a:pt x="41910" y="32016"/>
                </a:lnTo>
                <a:lnTo>
                  <a:pt x="60181" y="30418"/>
                </a:lnTo>
                <a:lnTo>
                  <a:pt x="74392" y="26121"/>
                </a:lnTo>
                <a:lnTo>
                  <a:pt x="82581" y="19872"/>
                </a:lnTo>
                <a:lnTo>
                  <a:pt x="83807" y="16014"/>
                </a:lnTo>
                <a:lnTo>
                  <a:pt x="79619" y="9031"/>
                </a:lnTo>
                <a:lnTo>
                  <a:pt x="68366" y="3599"/>
                </a:lnTo>
                <a:lnTo>
                  <a:pt x="52011" y="469"/>
                </a:lnTo>
                <a:lnTo>
                  <a:pt x="41910" y="0"/>
                </a:lnTo>
                <a:lnTo>
                  <a:pt x="23631" y="1599"/>
                </a:lnTo>
                <a:lnTo>
                  <a:pt x="9419" y="5899"/>
                </a:lnTo>
                <a:lnTo>
                  <a:pt x="1230" y="12148"/>
                </a:lnTo>
                <a:lnTo>
                  <a:pt x="0" y="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4633192" y="2923873"/>
            <a:ext cx="51777" cy="17195"/>
          </a:xfrm>
          <a:custGeom>
            <a:avLst/>
            <a:gdLst/>
            <a:ahLst/>
            <a:cxnLst/>
            <a:rect l="l" t="t" r="r" b="b"/>
            <a:pathLst>
              <a:path w="51777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9" y="14985"/>
                </a:lnTo>
                <a:lnTo>
                  <a:pt x="51616" y="9560"/>
                </a:lnTo>
                <a:lnTo>
                  <a:pt x="51777" y="8597"/>
                </a:lnTo>
                <a:lnTo>
                  <a:pt x="45138" y="2846"/>
                </a:lnTo>
                <a:lnTo>
                  <a:pt x="28800" y="53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4633192" y="2923873"/>
            <a:ext cx="51777" cy="17195"/>
          </a:xfrm>
          <a:custGeom>
            <a:avLst/>
            <a:gdLst/>
            <a:ahLst/>
            <a:cxnLst/>
            <a:rect l="l" t="t" r="r" b="b"/>
            <a:pathLst>
              <a:path w="51777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9" y="14985"/>
                </a:lnTo>
                <a:lnTo>
                  <a:pt x="51616" y="9560"/>
                </a:lnTo>
                <a:lnTo>
                  <a:pt x="51777" y="8597"/>
                </a:lnTo>
                <a:lnTo>
                  <a:pt x="45138" y="2846"/>
                </a:lnTo>
                <a:lnTo>
                  <a:pt x="28800" y="53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4641269" y="2898703"/>
            <a:ext cx="35610" cy="37299"/>
          </a:xfrm>
          <a:custGeom>
            <a:avLst/>
            <a:gdLst/>
            <a:ahLst/>
            <a:cxnLst/>
            <a:rect l="l" t="t" r="r" b="b"/>
            <a:pathLst>
              <a:path w="35610" h="37299">
                <a:moveTo>
                  <a:pt x="3619" y="27851"/>
                </a:moveTo>
                <a:lnTo>
                  <a:pt x="1384" y="28841"/>
                </a:lnTo>
                <a:lnTo>
                  <a:pt x="0" y="31381"/>
                </a:lnTo>
                <a:lnTo>
                  <a:pt x="0" y="34658"/>
                </a:lnTo>
                <a:lnTo>
                  <a:pt x="7975" y="37299"/>
                </a:lnTo>
                <a:lnTo>
                  <a:pt x="27647" y="37299"/>
                </a:lnTo>
                <a:lnTo>
                  <a:pt x="35610" y="34658"/>
                </a:lnTo>
                <a:lnTo>
                  <a:pt x="35610" y="30060"/>
                </a:lnTo>
                <a:lnTo>
                  <a:pt x="32016" y="27851"/>
                </a:lnTo>
                <a:lnTo>
                  <a:pt x="32016" y="0"/>
                </a:lnTo>
                <a:lnTo>
                  <a:pt x="3619" y="0"/>
                </a:lnTo>
                <a:lnTo>
                  <a:pt x="3619" y="278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4641269" y="2898703"/>
            <a:ext cx="35610" cy="37299"/>
          </a:xfrm>
          <a:custGeom>
            <a:avLst/>
            <a:gdLst/>
            <a:ahLst/>
            <a:cxnLst/>
            <a:rect l="l" t="t" r="r" b="b"/>
            <a:pathLst>
              <a:path w="35610" h="37299">
                <a:moveTo>
                  <a:pt x="3619" y="27851"/>
                </a:moveTo>
                <a:lnTo>
                  <a:pt x="3619" y="0"/>
                </a:lnTo>
                <a:lnTo>
                  <a:pt x="32016" y="0"/>
                </a:lnTo>
                <a:lnTo>
                  <a:pt x="32016" y="27851"/>
                </a:lnTo>
                <a:lnTo>
                  <a:pt x="34251" y="28841"/>
                </a:lnTo>
                <a:lnTo>
                  <a:pt x="35610" y="30060"/>
                </a:lnTo>
                <a:lnTo>
                  <a:pt x="35610" y="31381"/>
                </a:lnTo>
                <a:lnTo>
                  <a:pt x="35610" y="34658"/>
                </a:lnTo>
                <a:lnTo>
                  <a:pt x="27647" y="37299"/>
                </a:lnTo>
                <a:lnTo>
                  <a:pt x="17818" y="37299"/>
                </a:lnTo>
                <a:lnTo>
                  <a:pt x="7975" y="37299"/>
                </a:lnTo>
                <a:lnTo>
                  <a:pt x="0" y="34658"/>
                </a:lnTo>
                <a:lnTo>
                  <a:pt x="0" y="31381"/>
                </a:lnTo>
                <a:lnTo>
                  <a:pt x="0" y="30060"/>
                </a:lnTo>
                <a:lnTo>
                  <a:pt x="1384" y="28841"/>
                </a:lnTo>
                <a:lnTo>
                  <a:pt x="3619" y="278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4641968" y="2993435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6604"/>
                </a:lnTo>
                <a:lnTo>
                  <a:pt x="22885" y="0"/>
                </a:lnTo>
                <a:lnTo>
                  <a:pt x="6604" y="0"/>
                </a:lnTo>
                <a:lnTo>
                  <a:pt x="0" y="6604"/>
                </a:lnTo>
                <a:lnTo>
                  <a:pt x="0" y="147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4641968" y="2993435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1474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14744"/>
                </a:lnTo>
                <a:lnTo>
                  <a:pt x="29489" y="6604"/>
                </a:lnTo>
                <a:lnTo>
                  <a:pt x="22885" y="0"/>
                </a:lnTo>
                <a:lnTo>
                  <a:pt x="14744" y="0"/>
                </a:lnTo>
                <a:lnTo>
                  <a:pt x="6604" y="0"/>
                </a:lnTo>
                <a:lnTo>
                  <a:pt x="0" y="6604"/>
                </a:lnTo>
                <a:lnTo>
                  <a:pt x="0" y="147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4650054" y="3001525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25"/>
                </a:lnTo>
                <a:lnTo>
                  <a:pt x="2984" y="13309"/>
                </a:lnTo>
                <a:lnTo>
                  <a:pt x="10325" y="13309"/>
                </a:lnTo>
                <a:lnTo>
                  <a:pt x="13309" y="10325"/>
                </a:lnTo>
                <a:lnTo>
                  <a:pt x="13309" y="2971"/>
                </a:lnTo>
                <a:lnTo>
                  <a:pt x="10325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4650054" y="3001525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25"/>
                </a:lnTo>
                <a:lnTo>
                  <a:pt x="2984" y="13309"/>
                </a:lnTo>
                <a:lnTo>
                  <a:pt x="6654" y="13309"/>
                </a:lnTo>
                <a:lnTo>
                  <a:pt x="10325" y="13309"/>
                </a:lnTo>
                <a:lnTo>
                  <a:pt x="13309" y="10325"/>
                </a:lnTo>
                <a:lnTo>
                  <a:pt x="13309" y="6654"/>
                </a:lnTo>
                <a:lnTo>
                  <a:pt x="13309" y="2971"/>
                </a:lnTo>
                <a:lnTo>
                  <a:pt x="10325" y="0"/>
                </a:lnTo>
                <a:lnTo>
                  <a:pt x="6654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4718922" y="2952446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4718922" y="2952446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147404" y="2905385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147404" y="2905385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163890" y="2921881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7" h="67818">
                <a:moveTo>
                  <a:pt x="0" y="33909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8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9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163890" y="2921881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7" h="67818">
                <a:moveTo>
                  <a:pt x="0" y="33909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8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9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152066" y="2894385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23025" y="42113"/>
                </a:moveTo>
                <a:lnTo>
                  <a:pt x="23025" y="61404"/>
                </a:lnTo>
                <a:lnTo>
                  <a:pt x="24287" y="68884"/>
                </a:lnTo>
                <a:lnTo>
                  <a:pt x="32452" y="79822"/>
                </a:lnTo>
                <a:lnTo>
                  <a:pt x="45732" y="84112"/>
                </a:lnTo>
                <a:lnTo>
                  <a:pt x="53217" y="82849"/>
                </a:lnTo>
                <a:lnTo>
                  <a:pt x="64153" y="74684"/>
                </a:lnTo>
                <a:lnTo>
                  <a:pt x="68440" y="61404"/>
                </a:lnTo>
                <a:lnTo>
                  <a:pt x="68661" y="57224"/>
                </a:lnTo>
                <a:lnTo>
                  <a:pt x="75564" y="43098"/>
                </a:lnTo>
                <a:lnTo>
                  <a:pt x="85598" y="39623"/>
                </a:lnTo>
                <a:lnTo>
                  <a:pt x="99555" y="39623"/>
                </a:lnTo>
                <a:lnTo>
                  <a:pt x="99555" y="7365"/>
                </a:lnTo>
                <a:lnTo>
                  <a:pt x="98983" y="0"/>
                </a:lnTo>
                <a:lnTo>
                  <a:pt x="78707" y="115"/>
                </a:lnTo>
                <a:lnTo>
                  <a:pt x="64877" y="253"/>
                </a:lnTo>
                <a:lnTo>
                  <a:pt x="49287" y="398"/>
                </a:lnTo>
                <a:lnTo>
                  <a:pt x="20688" y="558"/>
                </a:lnTo>
                <a:lnTo>
                  <a:pt x="13327" y="1062"/>
                </a:lnTo>
                <a:lnTo>
                  <a:pt x="1399" y="8256"/>
                </a:lnTo>
                <a:lnTo>
                  <a:pt x="0" y="19100"/>
                </a:lnTo>
                <a:lnTo>
                  <a:pt x="23025" y="421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152066" y="2894385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68440" y="61404"/>
                </a:moveTo>
                <a:lnTo>
                  <a:pt x="64153" y="74684"/>
                </a:lnTo>
                <a:lnTo>
                  <a:pt x="53217" y="82849"/>
                </a:lnTo>
                <a:lnTo>
                  <a:pt x="45732" y="84112"/>
                </a:lnTo>
                <a:lnTo>
                  <a:pt x="32452" y="79822"/>
                </a:lnTo>
                <a:lnTo>
                  <a:pt x="24287" y="68884"/>
                </a:lnTo>
                <a:lnTo>
                  <a:pt x="23025" y="61404"/>
                </a:lnTo>
                <a:lnTo>
                  <a:pt x="23025" y="42113"/>
                </a:lnTo>
                <a:lnTo>
                  <a:pt x="0" y="19100"/>
                </a:lnTo>
                <a:lnTo>
                  <a:pt x="1399" y="8256"/>
                </a:lnTo>
                <a:lnTo>
                  <a:pt x="13327" y="1062"/>
                </a:lnTo>
                <a:lnTo>
                  <a:pt x="20688" y="558"/>
                </a:lnTo>
                <a:lnTo>
                  <a:pt x="33903" y="512"/>
                </a:lnTo>
                <a:lnTo>
                  <a:pt x="49287" y="398"/>
                </a:lnTo>
                <a:lnTo>
                  <a:pt x="64877" y="253"/>
                </a:lnTo>
                <a:lnTo>
                  <a:pt x="78707" y="115"/>
                </a:lnTo>
                <a:lnTo>
                  <a:pt x="88812" y="20"/>
                </a:lnTo>
                <a:lnTo>
                  <a:pt x="92456" y="0"/>
                </a:lnTo>
                <a:lnTo>
                  <a:pt x="98983" y="0"/>
                </a:lnTo>
                <a:lnTo>
                  <a:pt x="99555" y="7365"/>
                </a:lnTo>
                <a:lnTo>
                  <a:pt x="99555" y="9855"/>
                </a:lnTo>
                <a:lnTo>
                  <a:pt x="99555" y="34023"/>
                </a:lnTo>
                <a:lnTo>
                  <a:pt x="99555" y="39623"/>
                </a:lnTo>
                <a:lnTo>
                  <a:pt x="91871" y="39623"/>
                </a:lnTo>
                <a:lnTo>
                  <a:pt x="85598" y="39623"/>
                </a:lnTo>
                <a:lnTo>
                  <a:pt x="75564" y="43098"/>
                </a:lnTo>
                <a:lnTo>
                  <a:pt x="68661" y="57224"/>
                </a:lnTo>
                <a:lnTo>
                  <a:pt x="68440" y="61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163603" y="2884891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163603" y="2884891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177455" y="2882852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3327"/>
                </a:lnTo>
                <a:lnTo>
                  <a:pt x="34772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177455" y="2882852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22390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7442"/>
                </a:lnTo>
                <a:lnTo>
                  <a:pt x="44792" y="3327"/>
                </a:lnTo>
                <a:lnTo>
                  <a:pt x="34772" y="0"/>
                </a:lnTo>
                <a:lnTo>
                  <a:pt x="22390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184448" y="2861069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0" y="27165"/>
                </a:lnTo>
                <a:lnTo>
                  <a:pt x="0" y="29984"/>
                </a:lnTo>
                <a:lnTo>
                  <a:pt x="6896" y="32270"/>
                </a:lnTo>
                <a:lnTo>
                  <a:pt x="23914" y="32270"/>
                </a:lnTo>
                <a:lnTo>
                  <a:pt x="30797" y="29984"/>
                </a:lnTo>
                <a:lnTo>
                  <a:pt x="30797" y="26009"/>
                </a:lnTo>
                <a:lnTo>
                  <a:pt x="27698" y="24104"/>
                </a:lnTo>
                <a:lnTo>
                  <a:pt x="27698" y="0"/>
                </a:lnTo>
                <a:lnTo>
                  <a:pt x="3124" y="0"/>
                </a:lnTo>
                <a:lnTo>
                  <a:pt x="3124" y="2410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184448" y="2861069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3124" y="0"/>
                </a:lnTo>
                <a:lnTo>
                  <a:pt x="27698" y="0"/>
                </a:lnTo>
                <a:lnTo>
                  <a:pt x="27698" y="24104"/>
                </a:lnTo>
                <a:lnTo>
                  <a:pt x="29629" y="24955"/>
                </a:lnTo>
                <a:lnTo>
                  <a:pt x="30797" y="26009"/>
                </a:lnTo>
                <a:lnTo>
                  <a:pt x="30797" y="27165"/>
                </a:lnTo>
                <a:lnTo>
                  <a:pt x="30797" y="29984"/>
                </a:lnTo>
                <a:lnTo>
                  <a:pt x="23914" y="32270"/>
                </a:lnTo>
                <a:lnTo>
                  <a:pt x="15405" y="32270"/>
                </a:lnTo>
                <a:lnTo>
                  <a:pt x="6896" y="32270"/>
                </a:lnTo>
                <a:lnTo>
                  <a:pt x="0" y="29984"/>
                </a:lnTo>
                <a:lnTo>
                  <a:pt x="0" y="27165"/>
                </a:lnTo>
                <a:lnTo>
                  <a:pt x="0" y="26009"/>
                </a:lnTo>
                <a:lnTo>
                  <a:pt x="1181" y="24955"/>
                </a:lnTo>
                <a:lnTo>
                  <a:pt x="3124" y="241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185048" y="2943026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1"/>
                </a:lnTo>
                <a:lnTo>
                  <a:pt x="5715" y="25514"/>
                </a:lnTo>
                <a:lnTo>
                  <a:pt x="19799" y="25514"/>
                </a:lnTo>
                <a:lnTo>
                  <a:pt x="25514" y="19811"/>
                </a:lnTo>
                <a:lnTo>
                  <a:pt x="25514" y="5714"/>
                </a:lnTo>
                <a:lnTo>
                  <a:pt x="19799" y="0"/>
                </a:lnTo>
                <a:lnTo>
                  <a:pt x="5715" y="0"/>
                </a:lnTo>
                <a:lnTo>
                  <a:pt x="0" y="5714"/>
                </a:lnTo>
                <a:lnTo>
                  <a:pt x="0" y="12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185048" y="2943026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1"/>
                </a:lnTo>
                <a:lnTo>
                  <a:pt x="5715" y="25514"/>
                </a:lnTo>
                <a:lnTo>
                  <a:pt x="12750" y="25514"/>
                </a:lnTo>
                <a:lnTo>
                  <a:pt x="19799" y="25514"/>
                </a:lnTo>
                <a:lnTo>
                  <a:pt x="25514" y="19811"/>
                </a:lnTo>
                <a:lnTo>
                  <a:pt x="25514" y="12763"/>
                </a:lnTo>
                <a:lnTo>
                  <a:pt x="25514" y="5714"/>
                </a:lnTo>
                <a:lnTo>
                  <a:pt x="19799" y="0"/>
                </a:lnTo>
                <a:lnTo>
                  <a:pt x="12750" y="0"/>
                </a:lnTo>
                <a:lnTo>
                  <a:pt x="5715" y="0"/>
                </a:lnTo>
                <a:lnTo>
                  <a:pt x="0" y="5714"/>
                </a:lnTo>
                <a:lnTo>
                  <a:pt x="0" y="12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192043" y="2950037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8940" y="11506"/>
                </a:lnTo>
                <a:lnTo>
                  <a:pt x="11518" y="8928"/>
                </a:lnTo>
                <a:lnTo>
                  <a:pt x="11518" y="2565"/>
                </a:lnTo>
                <a:lnTo>
                  <a:pt x="8940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192043" y="2950037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5753" y="11506"/>
                </a:lnTo>
                <a:lnTo>
                  <a:pt x="8940" y="11506"/>
                </a:lnTo>
                <a:lnTo>
                  <a:pt x="11518" y="8928"/>
                </a:lnTo>
                <a:lnTo>
                  <a:pt x="11518" y="5753"/>
                </a:lnTo>
                <a:lnTo>
                  <a:pt x="11518" y="2565"/>
                </a:lnTo>
                <a:lnTo>
                  <a:pt x="8940" y="0"/>
                </a:lnTo>
                <a:lnTo>
                  <a:pt x="5753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251623" y="2907567"/>
            <a:ext cx="47736" cy="59150"/>
          </a:xfrm>
          <a:custGeom>
            <a:avLst/>
            <a:gdLst/>
            <a:ahLst/>
            <a:cxnLst/>
            <a:rect l="l" t="t" r="r" b="b"/>
            <a:pathLst>
              <a:path w="47736" h="59150">
                <a:moveTo>
                  <a:pt x="17256" y="39652"/>
                </a:move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0"/>
                </a:lnTo>
                <a:lnTo>
                  <a:pt x="47736" y="53834"/>
                </a:lnTo>
                <a:lnTo>
                  <a:pt x="46467" y="44777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lnTo>
                  <a:pt x="17256" y="396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251623" y="2907567"/>
            <a:ext cx="47736" cy="59150"/>
          </a:xfrm>
          <a:custGeom>
            <a:avLst/>
            <a:gdLst/>
            <a:ahLst/>
            <a:cxnLst/>
            <a:rect l="l" t="t" r="r" b="b"/>
            <a:pathLst>
              <a:path w="47736" h="59150">
                <a:moveTo>
                  <a:pt x="0" y="22402"/>
                </a:moveTo>
                <a:lnTo>
                  <a:pt x="17256" y="39652"/>
                </a:ln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0"/>
                </a:lnTo>
                <a:lnTo>
                  <a:pt x="47736" y="53834"/>
                </a:lnTo>
                <a:lnTo>
                  <a:pt x="46467" y="44777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906654" y="737002"/>
            <a:ext cx="117822" cy="153232"/>
          </a:xfrm>
          <a:custGeom>
            <a:avLst/>
            <a:gdLst/>
            <a:ahLst/>
            <a:cxnLst/>
            <a:rect l="l" t="t" r="r" b="b"/>
            <a:pathLst>
              <a:path w="117822" h="153232">
                <a:moveTo>
                  <a:pt x="111708" y="70948"/>
                </a:moveTo>
                <a:lnTo>
                  <a:pt x="110032" y="62655"/>
                </a:lnTo>
                <a:lnTo>
                  <a:pt x="114794" y="56686"/>
                </a:lnTo>
                <a:lnTo>
                  <a:pt x="116014" y="48774"/>
                </a:lnTo>
                <a:lnTo>
                  <a:pt x="116903" y="43085"/>
                </a:lnTo>
                <a:lnTo>
                  <a:pt x="113550" y="34995"/>
                </a:lnTo>
                <a:lnTo>
                  <a:pt x="111378" y="29585"/>
                </a:lnTo>
                <a:lnTo>
                  <a:pt x="108744" y="23384"/>
                </a:lnTo>
                <a:lnTo>
                  <a:pt x="102153" y="10881"/>
                </a:lnTo>
                <a:lnTo>
                  <a:pt x="94093" y="1784"/>
                </a:lnTo>
                <a:lnTo>
                  <a:pt x="78880" y="0"/>
                </a:lnTo>
                <a:lnTo>
                  <a:pt x="65781" y="2982"/>
                </a:lnTo>
                <a:lnTo>
                  <a:pt x="54888" y="6496"/>
                </a:lnTo>
                <a:lnTo>
                  <a:pt x="42103" y="11356"/>
                </a:lnTo>
                <a:lnTo>
                  <a:pt x="30449" y="17132"/>
                </a:lnTo>
                <a:lnTo>
                  <a:pt x="19925" y="24009"/>
                </a:lnTo>
                <a:lnTo>
                  <a:pt x="15062" y="28767"/>
                </a:lnTo>
                <a:lnTo>
                  <a:pt x="8743" y="39771"/>
                </a:lnTo>
                <a:lnTo>
                  <a:pt x="4754" y="52721"/>
                </a:lnTo>
                <a:lnTo>
                  <a:pt x="2264" y="66138"/>
                </a:lnTo>
                <a:lnTo>
                  <a:pt x="444" y="78543"/>
                </a:lnTo>
                <a:lnTo>
                  <a:pt x="0" y="83460"/>
                </a:lnTo>
                <a:lnTo>
                  <a:pt x="1279" y="95517"/>
                </a:lnTo>
                <a:lnTo>
                  <a:pt x="3403" y="107931"/>
                </a:lnTo>
                <a:lnTo>
                  <a:pt x="4361" y="115449"/>
                </a:lnTo>
                <a:lnTo>
                  <a:pt x="6516" y="128074"/>
                </a:lnTo>
                <a:lnTo>
                  <a:pt x="8734" y="140764"/>
                </a:lnTo>
                <a:lnTo>
                  <a:pt x="10261" y="153232"/>
                </a:lnTo>
                <a:lnTo>
                  <a:pt x="66585" y="147720"/>
                </a:lnTo>
                <a:lnTo>
                  <a:pt x="77176" y="139322"/>
                </a:lnTo>
                <a:lnTo>
                  <a:pt x="87671" y="133185"/>
                </a:lnTo>
                <a:lnTo>
                  <a:pt x="100342" y="130981"/>
                </a:lnTo>
                <a:lnTo>
                  <a:pt x="109308" y="131159"/>
                </a:lnTo>
                <a:lnTo>
                  <a:pt x="112991" y="131108"/>
                </a:lnTo>
                <a:lnTo>
                  <a:pt x="115798" y="121685"/>
                </a:lnTo>
                <a:lnTo>
                  <a:pt x="116314" y="119804"/>
                </a:lnTo>
                <a:lnTo>
                  <a:pt x="117822" y="107461"/>
                </a:lnTo>
                <a:lnTo>
                  <a:pt x="116814" y="95244"/>
                </a:lnTo>
                <a:lnTo>
                  <a:pt x="114405" y="83093"/>
                </a:lnTo>
                <a:lnTo>
                  <a:pt x="111708" y="709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906654" y="737002"/>
            <a:ext cx="117822" cy="153232"/>
          </a:xfrm>
          <a:custGeom>
            <a:avLst/>
            <a:gdLst/>
            <a:ahLst/>
            <a:cxnLst/>
            <a:rect l="l" t="t" r="r" b="b"/>
            <a:pathLst>
              <a:path w="117822" h="153232">
                <a:moveTo>
                  <a:pt x="10261" y="153232"/>
                </a:moveTo>
                <a:lnTo>
                  <a:pt x="8734" y="140764"/>
                </a:lnTo>
                <a:lnTo>
                  <a:pt x="6516" y="128074"/>
                </a:lnTo>
                <a:lnTo>
                  <a:pt x="4361" y="115449"/>
                </a:lnTo>
                <a:lnTo>
                  <a:pt x="3403" y="107931"/>
                </a:lnTo>
                <a:lnTo>
                  <a:pt x="1279" y="95517"/>
                </a:lnTo>
                <a:lnTo>
                  <a:pt x="0" y="83460"/>
                </a:lnTo>
                <a:lnTo>
                  <a:pt x="444" y="78543"/>
                </a:lnTo>
                <a:lnTo>
                  <a:pt x="2264" y="66138"/>
                </a:lnTo>
                <a:lnTo>
                  <a:pt x="4754" y="52721"/>
                </a:lnTo>
                <a:lnTo>
                  <a:pt x="8743" y="39771"/>
                </a:lnTo>
                <a:lnTo>
                  <a:pt x="15062" y="28767"/>
                </a:lnTo>
                <a:lnTo>
                  <a:pt x="19925" y="24009"/>
                </a:lnTo>
                <a:lnTo>
                  <a:pt x="30449" y="17132"/>
                </a:lnTo>
                <a:lnTo>
                  <a:pt x="42103" y="11356"/>
                </a:lnTo>
                <a:lnTo>
                  <a:pt x="53968" y="6801"/>
                </a:lnTo>
                <a:lnTo>
                  <a:pt x="65781" y="2982"/>
                </a:lnTo>
                <a:lnTo>
                  <a:pt x="78880" y="0"/>
                </a:lnTo>
                <a:lnTo>
                  <a:pt x="90818" y="356"/>
                </a:lnTo>
                <a:lnTo>
                  <a:pt x="102153" y="10881"/>
                </a:lnTo>
                <a:lnTo>
                  <a:pt x="108744" y="23384"/>
                </a:lnTo>
                <a:lnTo>
                  <a:pt x="111378" y="29585"/>
                </a:lnTo>
                <a:lnTo>
                  <a:pt x="113550" y="34995"/>
                </a:lnTo>
                <a:lnTo>
                  <a:pt x="116903" y="43085"/>
                </a:lnTo>
                <a:lnTo>
                  <a:pt x="116014" y="48774"/>
                </a:lnTo>
                <a:lnTo>
                  <a:pt x="114794" y="56686"/>
                </a:lnTo>
                <a:lnTo>
                  <a:pt x="110032" y="62655"/>
                </a:lnTo>
                <a:lnTo>
                  <a:pt x="111708" y="70948"/>
                </a:lnTo>
                <a:lnTo>
                  <a:pt x="114405" y="83093"/>
                </a:lnTo>
                <a:lnTo>
                  <a:pt x="116814" y="95244"/>
                </a:lnTo>
                <a:lnTo>
                  <a:pt x="117822" y="107461"/>
                </a:lnTo>
                <a:lnTo>
                  <a:pt x="116314" y="119804"/>
                </a:lnTo>
                <a:lnTo>
                  <a:pt x="115798" y="121685"/>
                </a:lnTo>
                <a:lnTo>
                  <a:pt x="112991" y="131108"/>
                </a:lnTo>
                <a:lnTo>
                  <a:pt x="109308" y="131159"/>
                </a:lnTo>
                <a:lnTo>
                  <a:pt x="100342" y="130981"/>
                </a:lnTo>
                <a:lnTo>
                  <a:pt x="87671" y="133185"/>
                </a:lnTo>
                <a:lnTo>
                  <a:pt x="77176" y="139322"/>
                </a:lnTo>
                <a:lnTo>
                  <a:pt x="66585" y="147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992519" y="832882"/>
            <a:ext cx="22631" cy="29857"/>
          </a:xfrm>
          <a:custGeom>
            <a:avLst/>
            <a:gdLst/>
            <a:ahLst/>
            <a:cxnLst/>
            <a:rect l="l" t="t" r="r" b="b"/>
            <a:pathLst>
              <a:path w="22631" h="29857">
                <a:moveTo>
                  <a:pt x="22631" y="29857"/>
                </a:moveTo>
                <a:lnTo>
                  <a:pt x="21996" y="19135"/>
                </a:lnTo>
                <a:lnTo>
                  <a:pt x="14065" y="11366"/>
                </a:lnTo>
                <a:lnTo>
                  <a:pt x="4299" y="441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965378" y="783936"/>
            <a:ext cx="22580" cy="32283"/>
          </a:xfrm>
          <a:custGeom>
            <a:avLst/>
            <a:gdLst/>
            <a:ahLst/>
            <a:cxnLst/>
            <a:rect l="l" t="t" r="r" b="b"/>
            <a:pathLst>
              <a:path w="22580" h="32283">
                <a:moveTo>
                  <a:pt x="13246" y="0"/>
                </a:moveTo>
                <a:lnTo>
                  <a:pt x="5105" y="2311"/>
                </a:lnTo>
                <a:lnTo>
                  <a:pt x="0" y="9588"/>
                </a:lnTo>
                <a:lnTo>
                  <a:pt x="3035" y="17818"/>
                </a:lnTo>
                <a:lnTo>
                  <a:pt x="11338" y="24982"/>
                </a:lnTo>
                <a:lnTo>
                  <a:pt x="21295" y="30473"/>
                </a:lnTo>
                <a:lnTo>
                  <a:pt x="22580" y="322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880555" y="720067"/>
            <a:ext cx="139560" cy="132762"/>
          </a:xfrm>
          <a:custGeom>
            <a:avLst/>
            <a:gdLst/>
            <a:ahLst/>
            <a:cxnLst/>
            <a:rect l="l" t="t" r="r" b="b"/>
            <a:pathLst>
              <a:path w="139560" h="132762">
                <a:moveTo>
                  <a:pt x="139560" y="29100"/>
                </a:moveTo>
                <a:lnTo>
                  <a:pt x="107708" y="1008"/>
                </a:lnTo>
                <a:lnTo>
                  <a:pt x="106755" y="889"/>
                </a:lnTo>
                <a:lnTo>
                  <a:pt x="93542" y="0"/>
                </a:lnTo>
                <a:lnTo>
                  <a:pt x="81199" y="644"/>
                </a:lnTo>
                <a:lnTo>
                  <a:pt x="69501" y="2825"/>
                </a:lnTo>
                <a:lnTo>
                  <a:pt x="58226" y="6543"/>
                </a:lnTo>
                <a:lnTo>
                  <a:pt x="47152" y="11801"/>
                </a:lnTo>
                <a:lnTo>
                  <a:pt x="36055" y="18599"/>
                </a:lnTo>
                <a:lnTo>
                  <a:pt x="24713" y="26941"/>
                </a:lnTo>
                <a:lnTo>
                  <a:pt x="20574" y="30379"/>
                </a:lnTo>
                <a:lnTo>
                  <a:pt x="11166" y="39892"/>
                </a:lnTo>
                <a:lnTo>
                  <a:pt x="3799" y="50790"/>
                </a:lnTo>
                <a:lnTo>
                  <a:pt x="37" y="62615"/>
                </a:lnTo>
                <a:lnTo>
                  <a:pt x="0" y="62988"/>
                </a:lnTo>
                <a:lnTo>
                  <a:pt x="270" y="70331"/>
                </a:lnTo>
                <a:lnTo>
                  <a:pt x="1886" y="81211"/>
                </a:lnTo>
                <a:lnTo>
                  <a:pt x="4748" y="94030"/>
                </a:lnTo>
                <a:lnTo>
                  <a:pt x="8757" y="107192"/>
                </a:lnTo>
                <a:lnTo>
                  <a:pt x="13813" y="119100"/>
                </a:lnTo>
                <a:lnTo>
                  <a:pt x="19815" y="128156"/>
                </a:lnTo>
                <a:lnTo>
                  <a:pt x="26666" y="132762"/>
                </a:lnTo>
                <a:lnTo>
                  <a:pt x="34264" y="131322"/>
                </a:lnTo>
                <a:lnTo>
                  <a:pt x="35280" y="130929"/>
                </a:lnTo>
                <a:lnTo>
                  <a:pt x="32575" y="131983"/>
                </a:lnTo>
                <a:lnTo>
                  <a:pt x="40451" y="129277"/>
                </a:lnTo>
                <a:lnTo>
                  <a:pt x="52770" y="126092"/>
                </a:lnTo>
                <a:lnTo>
                  <a:pt x="64880" y="123161"/>
                </a:lnTo>
                <a:lnTo>
                  <a:pt x="76847" y="119206"/>
                </a:lnTo>
                <a:lnTo>
                  <a:pt x="78406" y="118514"/>
                </a:lnTo>
                <a:lnTo>
                  <a:pt x="86983" y="110049"/>
                </a:lnTo>
                <a:lnTo>
                  <a:pt x="88196" y="98740"/>
                </a:lnTo>
                <a:lnTo>
                  <a:pt x="85712" y="86174"/>
                </a:lnTo>
                <a:lnTo>
                  <a:pt x="83654" y="77830"/>
                </a:lnTo>
                <a:lnTo>
                  <a:pt x="82232" y="75823"/>
                </a:lnTo>
                <a:lnTo>
                  <a:pt x="89433" y="68381"/>
                </a:lnTo>
                <a:lnTo>
                  <a:pt x="94652" y="62984"/>
                </a:lnTo>
                <a:lnTo>
                  <a:pt x="100952" y="59999"/>
                </a:lnTo>
                <a:lnTo>
                  <a:pt x="107911" y="57218"/>
                </a:lnTo>
                <a:lnTo>
                  <a:pt x="112117" y="55429"/>
                </a:lnTo>
                <a:lnTo>
                  <a:pt x="123758" y="49039"/>
                </a:lnTo>
                <a:lnTo>
                  <a:pt x="133214" y="40518"/>
                </a:lnTo>
                <a:lnTo>
                  <a:pt x="139560" y="291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880555" y="720067"/>
            <a:ext cx="139560" cy="132762"/>
          </a:xfrm>
          <a:custGeom>
            <a:avLst/>
            <a:gdLst/>
            <a:ahLst/>
            <a:cxnLst/>
            <a:rect l="l" t="t" r="r" b="b"/>
            <a:pathLst>
              <a:path w="139560" h="132762">
                <a:moveTo>
                  <a:pt x="139560" y="29100"/>
                </a:moveTo>
                <a:lnTo>
                  <a:pt x="133214" y="40518"/>
                </a:lnTo>
                <a:lnTo>
                  <a:pt x="123758" y="49039"/>
                </a:lnTo>
                <a:lnTo>
                  <a:pt x="112117" y="55429"/>
                </a:lnTo>
                <a:lnTo>
                  <a:pt x="107911" y="57218"/>
                </a:lnTo>
                <a:lnTo>
                  <a:pt x="100952" y="59999"/>
                </a:lnTo>
                <a:lnTo>
                  <a:pt x="94652" y="62984"/>
                </a:lnTo>
                <a:lnTo>
                  <a:pt x="89433" y="68381"/>
                </a:lnTo>
                <a:lnTo>
                  <a:pt x="82232" y="75823"/>
                </a:lnTo>
                <a:lnTo>
                  <a:pt x="83654" y="77830"/>
                </a:lnTo>
                <a:lnTo>
                  <a:pt x="85712" y="86174"/>
                </a:lnTo>
                <a:lnTo>
                  <a:pt x="88196" y="98740"/>
                </a:lnTo>
                <a:lnTo>
                  <a:pt x="86983" y="110049"/>
                </a:lnTo>
                <a:lnTo>
                  <a:pt x="78406" y="118514"/>
                </a:lnTo>
                <a:lnTo>
                  <a:pt x="76847" y="119206"/>
                </a:lnTo>
                <a:lnTo>
                  <a:pt x="64880" y="123161"/>
                </a:lnTo>
                <a:lnTo>
                  <a:pt x="52770" y="126092"/>
                </a:lnTo>
                <a:lnTo>
                  <a:pt x="40451" y="129277"/>
                </a:lnTo>
                <a:lnTo>
                  <a:pt x="32575" y="131983"/>
                </a:lnTo>
                <a:lnTo>
                  <a:pt x="32981" y="131830"/>
                </a:lnTo>
                <a:lnTo>
                  <a:pt x="35280" y="130929"/>
                </a:lnTo>
                <a:lnTo>
                  <a:pt x="34264" y="131322"/>
                </a:lnTo>
                <a:lnTo>
                  <a:pt x="26666" y="132762"/>
                </a:lnTo>
                <a:lnTo>
                  <a:pt x="19815" y="128156"/>
                </a:lnTo>
                <a:lnTo>
                  <a:pt x="13813" y="119100"/>
                </a:lnTo>
                <a:lnTo>
                  <a:pt x="8757" y="107192"/>
                </a:lnTo>
                <a:lnTo>
                  <a:pt x="4748" y="94030"/>
                </a:lnTo>
                <a:lnTo>
                  <a:pt x="1886" y="81211"/>
                </a:lnTo>
                <a:lnTo>
                  <a:pt x="270" y="70331"/>
                </a:lnTo>
                <a:lnTo>
                  <a:pt x="0" y="62988"/>
                </a:lnTo>
                <a:lnTo>
                  <a:pt x="37" y="62615"/>
                </a:lnTo>
                <a:lnTo>
                  <a:pt x="3799" y="50790"/>
                </a:lnTo>
                <a:lnTo>
                  <a:pt x="11166" y="39892"/>
                </a:lnTo>
                <a:lnTo>
                  <a:pt x="20574" y="30379"/>
                </a:lnTo>
                <a:lnTo>
                  <a:pt x="24713" y="26941"/>
                </a:lnTo>
                <a:lnTo>
                  <a:pt x="36055" y="18599"/>
                </a:lnTo>
                <a:lnTo>
                  <a:pt x="47152" y="11801"/>
                </a:lnTo>
                <a:lnTo>
                  <a:pt x="58226" y="6543"/>
                </a:lnTo>
                <a:lnTo>
                  <a:pt x="69501" y="2825"/>
                </a:lnTo>
                <a:lnTo>
                  <a:pt x="81199" y="644"/>
                </a:lnTo>
                <a:lnTo>
                  <a:pt x="93542" y="0"/>
                </a:lnTo>
                <a:lnTo>
                  <a:pt x="106755" y="889"/>
                </a:lnTo>
                <a:lnTo>
                  <a:pt x="107708" y="1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875093" y="789728"/>
            <a:ext cx="83007" cy="46073"/>
          </a:xfrm>
          <a:custGeom>
            <a:avLst/>
            <a:gdLst/>
            <a:ahLst/>
            <a:cxnLst/>
            <a:rect l="l" t="t" r="r" b="b"/>
            <a:pathLst>
              <a:path w="83007" h="46073">
                <a:moveTo>
                  <a:pt x="3263" y="3327"/>
                </a:moveTo>
                <a:lnTo>
                  <a:pt x="3517" y="0"/>
                </a:lnTo>
                <a:lnTo>
                  <a:pt x="0" y="6705"/>
                </a:lnTo>
                <a:lnTo>
                  <a:pt x="3124" y="7719"/>
                </a:lnTo>
                <a:lnTo>
                  <a:pt x="3263" y="3327"/>
                </a:lnTo>
                <a:close/>
              </a:path>
              <a:path w="83007" h="46073">
                <a:moveTo>
                  <a:pt x="3505" y="13195"/>
                </a:moveTo>
                <a:lnTo>
                  <a:pt x="4406" y="15811"/>
                </a:lnTo>
                <a:lnTo>
                  <a:pt x="4813" y="22047"/>
                </a:lnTo>
                <a:lnTo>
                  <a:pt x="7429" y="22948"/>
                </a:lnTo>
                <a:lnTo>
                  <a:pt x="10426" y="23964"/>
                </a:lnTo>
                <a:lnTo>
                  <a:pt x="20281" y="24295"/>
                </a:lnTo>
                <a:lnTo>
                  <a:pt x="23075" y="23190"/>
                </a:lnTo>
                <a:lnTo>
                  <a:pt x="27825" y="21336"/>
                </a:lnTo>
                <a:lnTo>
                  <a:pt x="34086" y="16243"/>
                </a:lnTo>
                <a:lnTo>
                  <a:pt x="38392" y="13601"/>
                </a:lnTo>
                <a:lnTo>
                  <a:pt x="43129" y="10668"/>
                </a:lnTo>
                <a:lnTo>
                  <a:pt x="46659" y="6629"/>
                </a:lnTo>
                <a:lnTo>
                  <a:pt x="50698" y="2273"/>
                </a:lnTo>
                <a:lnTo>
                  <a:pt x="54470" y="-1790"/>
                </a:lnTo>
                <a:lnTo>
                  <a:pt x="59474" y="-7150"/>
                </a:lnTo>
                <a:lnTo>
                  <a:pt x="63207" y="-11810"/>
                </a:lnTo>
                <a:lnTo>
                  <a:pt x="71232" y="-22077"/>
                </a:lnTo>
                <a:lnTo>
                  <a:pt x="78914" y="-32469"/>
                </a:lnTo>
                <a:lnTo>
                  <a:pt x="83007" y="-38353"/>
                </a:lnTo>
                <a:lnTo>
                  <a:pt x="63474" y="-37312"/>
                </a:lnTo>
                <a:lnTo>
                  <a:pt x="62788" y="-34061"/>
                </a:lnTo>
                <a:lnTo>
                  <a:pt x="56934" y="-28625"/>
                </a:lnTo>
                <a:lnTo>
                  <a:pt x="54686" y="-26073"/>
                </a:lnTo>
                <a:lnTo>
                  <a:pt x="52070" y="-23113"/>
                </a:lnTo>
                <a:lnTo>
                  <a:pt x="49390" y="-19951"/>
                </a:lnTo>
                <a:lnTo>
                  <a:pt x="46609" y="-17068"/>
                </a:lnTo>
                <a:lnTo>
                  <a:pt x="41516" y="-11785"/>
                </a:lnTo>
                <a:lnTo>
                  <a:pt x="38379" y="-5283"/>
                </a:lnTo>
                <a:lnTo>
                  <a:pt x="33299" y="-380"/>
                </a:lnTo>
                <a:lnTo>
                  <a:pt x="28473" y="4279"/>
                </a:lnTo>
                <a:lnTo>
                  <a:pt x="20485" y="8128"/>
                </a:lnTo>
                <a:lnTo>
                  <a:pt x="13665" y="8890"/>
                </a:lnTo>
                <a:lnTo>
                  <a:pt x="8496" y="9461"/>
                </a:lnTo>
                <a:lnTo>
                  <a:pt x="3124" y="7719"/>
                </a:lnTo>
                <a:lnTo>
                  <a:pt x="2997" y="11734"/>
                </a:lnTo>
                <a:lnTo>
                  <a:pt x="3505" y="131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875093" y="751374"/>
            <a:ext cx="83007" cy="62649"/>
          </a:xfrm>
          <a:custGeom>
            <a:avLst/>
            <a:gdLst/>
            <a:ahLst/>
            <a:cxnLst/>
            <a:rect l="l" t="t" r="r" b="b"/>
            <a:pathLst>
              <a:path w="83007" h="62649">
                <a:moveTo>
                  <a:pt x="63474" y="1041"/>
                </a:moveTo>
                <a:lnTo>
                  <a:pt x="62788" y="4292"/>
                </a:lnTo>
                <a:lnTo>
                  <a:pt x="56934" y="9728"/>
                </a:lnTo>
                <a:lnTo>
                  <a:pt x="54686" y="12280"/>
                </a:lnTo>
                <a:lnTo>
                  <a:pt x="52070" y="15239"/>
                </a:lnTo>
                <a:lnTo>
                  <a:pt x="49390" y="18402"/>
                </a:lnTo>
                <a:lnTo>
                  <a:pt x="46609" y="21285"/>
                </a:lnTo>
                <a:lnTo>
                  <a:pt x="41516" y="26568"/>
                </a:lnTo>
                <a:lnTo>
                  <a:pt x="38379" y="33070"/>
                </a:lnTo>
                <a:lnTo>
                  <a:pt x="33299" y="37972"/>
                </a:lnTo>
                <a:lnTo>
                  <a:pt x="28473" y="42633"/>
                </a:lnTo>
                <a:lnTo>
                  <a:pt x="20485" y="46481"/>
                </a:lnTo>
                <a:lnTo>
                  <a:pt x="13665" y="47243"/>
                </a:lnTo>
                <a:lnTo>
                  <a:pt x="8496" y="47815"/>
                </a:lnTo>
                <a:lnTo>
                  <a:pt x="0" y="45059"/>
                </a:lnTo>
                <a:lnTo>
                  <a:pt x="3517" y="38353"/>
                </a:lnTo>
                <a:lnTo>
                  <a:pt x="3263" y="41681"/>
                </a:lnTo>
                <a:lnTo>
                  <a:pt x="2997" y="50088"/>
                </a:lnTo>
                <a:lnTo>
                  <a:pt x="3505" y="51549"/>
                </a:lnTo>
                <a:lnTo>
                  <a:pt x="4406" y="54165"/>
                </a:lnTo>
                <a:lnTo>
                  <a:pt x="4813" y="60401"/>
                </a:lnTo>
                <a:lnTo>
                  <a:pt x="7429" y="61302"/>
                </a:lnTo>
                <a:lnTo>
                  <a:pt x="10426" y="62318"/>
                </a:lnTo>
                <a:lnTo>
                  <a:pt x="20281" y="62649"/>
                </a:lnTo>
                <a:lnTo>
                  <a:pt x="23075" y="61544"/>
                </a:lnTo>
                <a:lnTo>
                  <a:pt x="27825" y="59689"/>
                </a:lnTo>
                <a:lnTo>
                  <a:pt x="34086" y="54597"/>
                </a:lnTo>
                <a:lnTo>
                  <a:pt x="38392" y="51955"/>
                </a:lnTo>
                <a:lnTo>
                  <a:pt x="43129" y="49021"/>
                </a:lnTo>
                <a:lnTo>
                  <a:pt x="46659" y="44983"/>
                </a:lnTo>
                <a:lnTo>
                  <a:pt x="50698" y="40627"/>
                </a:lnTo>
                <a:lnTo>
                  <a:pt x="54470" y="36563"/>
                </a:lnTo>
                <a:lnTo>
                  <a:pt x="59474" y="31203"/>
                </a:lnTo>
                <a:lnTo>
                  <a:pt x="63207" y="26542"/>
                </a:lnTo>
                <a:lnTo>
                  <a:pt x="71232" y="16276"/>
                </a:lnTo>
                <a:lnTo>
                  <a:pt x="78914" y="5884"/>
                </a:lnTo>
                <a:lnTo>
                  <a:pt x="830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864562" y="760528"/>
            <a:ext cx="177821" cy="106602"/>
          </a:xfrm>
          <a:custGeom>
            <a:avLst/>
            <a:gdLst/>
            <a:ahLst/>
            <a:cxnLst/>
            <a:rect l="l" t="t" r="r" b="b"/>
            <a:pathLst>
              <a:path w="177821" h="106602">
                <a:moveTo>
                  <a:pt x="176673" y="5842"/>
                </a:moveTo>
                <a:lnTo>
                  <a:pt x="173998" y="8358"/>
                </a:lnTo>
                <a:lnTo>
                  <a:pt x="175774" y="7422"/>
                </a:lnTo>
                <a:lnTo>
                  <a:pt x="176673" y="5842"/>
                </a:lnTo>
                <a:close/>
              </a:path>
              <a:path w="177821" h="106602">
                <a:moveTo>
                  <a:pt x="177590" y="4980"/>
                </a:moveTo>
                <a:lnTo>
                  <a:pt x="177373" y="4612"/>
                </a:lnTo>
                <a:lnTo>
                  <a:pt x="176673" y="5842"/>
                </a:lnTo>
                <a:lnTo>
                  <a:pt x="177590" y="4980"/>
                </a:lnTo>
                <a:close/>
              </a:path>
              <a:path w="177821" h="106602">
                <a:moveTo>
                  <a:pt x="177821" y="3824"/>
                </a:moveTo>
                <a:lnTo>
                  <a:pt x="175469" y="1385"/>
                </a:lnTo>
                <a:lnTo>
                  <a:pt x="177373" y="4612"/>
                </a:lnTo>
                <a:lnTo>
                  <a:pt x="177821" y="3824"/>
                </a:lnTo>
                <a:close/>
              </a:path>
              <a:path w="177821" h="106602">
                <a:moveTo>
                  <a:pt x="6533" y="-22567"/>
                </a:moveTo>
                <a:lnTo>
                  <a:pt x="2369" y="-9766"/>
                </a:lnTo>
                <a:lnTo>
                  <a:pt x="0" y="2839"/>
                </a:lnTo>
                <a:lnTo>
                  <a:pt x="253" y="14062"/>
                </a:lnTo>
                <a:lnTo>
                  <a:pt x="3958" y="22713"/>
                </a:lnTo>
                <a:lnTo>
                  <a:pt x="5669" y="23761"/>
                </a:lnTo>
                <a:lnTo>
                  <a:pt x="4718" y="19144"/>
                </a:lnTo>
                <a:lnTo>
                  <a:pt x="10166" y="17011"/>
                </a:lnTo>
                <a:lnTo>
                  <a:pt x="21089" y="12472"/>
                </a:lnTo>
                <a:lnTo>
                  <a:pt x="32291" y="8732"/>
                </a:lnTo>
                <a:lnTo>
                  <a:pt x="44939" y="5289"/>
                </a:lnTo>
                <a:lnTo>
                  <a:pt x="55813" y="2700"/>
                </a:lnTo>
                <a:lnTo>
                  <a:pt x="67747" y="351"/>
                </a:lnTo>
                <a:lnTo>
                  <a:pt x="79760" y="-1589"/>
                </a:lnTo>
                <a:lnTo>
                  <a:pt x="92363" y="-3349"/>
                </a:lnTo>
                <a:lnTo>
                  <a:pt x="106064" y="-5150"/>
                </a:lnTo>
                <a:lnTo>
                  <a:pt x="116599" y="-6280"/>
                </a:lnTo>
                <a:lnTo>
                  <a:pt x="129558" y="-6938"/>
                </a:lnTo>
                <a:lnTo>
                  <a:pt x="142412" y="-6676"/>
                </a:lnTo>
                <a:lnTo>
                  <a:pt x="154906" y="-5355"/>
                </a:lnTo>
                <a:lnTo>
                  <a:pt x="166783" y="-2838"/>
                </a:lnTo>
                <a:lnTo>
                  <a:pt x="174133" y="0"/>
                </a:lnTo>
                <a:lnTo>
                  <a:pt x="172455" y="-1739"/>
                </a:lnTo>
                <a:lnTo>
                  <a:pt x="164255" y="-5327"/>
                </a:lnTo>
                <a:lnTo>
                  <a:pt x="160255" y="-9772"/>
                </a:lnTo>
                <a:lnTo>
                  <a:pt x="161030" y="-22650"/>
                </a:lnTo>
                <a:lnTo>
                  <a:pt x="158490" y="-29115"/>
                </a:lnTo>
                <a:lnTo>
                  <a:pt x="154065" y="-38960"/>
                </a:lnTo>
                <a:lnTo>
                  <a:pt x="147366" y="-49428"/>
                </a:lnTo>
                <a:lnTo>
                  <a:pt x="138858" y="-58184"/>
                </a:lnTo>
                <a:lnTo>
                  <a:pt x="127819" y="-66021"/>
                </a:lnTo>
                <a:lnTo>
                  <a:pt x="114032" y="-73232"/>
                </a:lnTo>
                <a:lnTo>
                  <a:pt x="102783" y="-76834"/>
                </a:lnTo>
                <a:lnTo>
                  <a:pt x="90736" y="-78211"/>
                </a:lnTo>
                <a:lnTo>
                  <a:pt x="77121" y="-77222"/>
                </a:lnTo>
                <a:lnTo>
                  <a:pt x="67041" y="-74879"/>
                </a:lnTo>
                <a:lnTo>
                  <a:pt x="54250" y="-70302"/>
                </a:lnTo>
                <a:lnTo>
                  <a:pt x="41320" y="-64228"/>
                </a:lnTo>
                <a:lnTo>
                  <a:pt x="29796" y="-57248"/>
                </a:lnTo>
                <a:lnTo>
                  <a:pt x="21228" y="-49955"/>
                </a:lnTo>
                <a:lnTo>
                  <a:pt x="16925" y="-43995"/>
                </a:lnTo>
                <a:lnTo>
                  <a:pt x="11661" y="-34373"/>
                </a:lnTo>
                <a:lnTo>
                  <a:pt x="6533" y="-22567"/>
                </a:lnTo>
                <a:close/>
              </a:path>
              <a:path w="177821" h="106602">
                <a:moveTo>
                  <a:pt x="11944" y="27603"/>
                </a:moveTo>
                <a:lnTo>
                  <a:pt x="5669" y="23761"/>
                </a:lnTo>
                <a:lnTo>
                  <a:pt x="6623" y="28390"/>
                </a:lnTo>
                <a:lnTo>
                  <a:pt x="11944" y="27603"/>
                </a:lnTo>
                <a:close/>
              </a:path>
              <a:path w="177821" h="106602">
                <a:moveTo>
                  <a:pt x="173998" y="8358"/>
                </a:moveTo>
                <a:lnTo>
                  <a:pt x="161842" y="14763"/>
                </a:lnTo>
                <a:lnTo>
                  <a:pt x="172393" y="9868"/>
                </a:lnTo>
                <a:lnTo>
                  <a:pt x="173998" y="8358"/>
                </a:lnTo>
                <a:close/>
              </a:path>
              <a:path w="177821" h="106602">
                <a:moveTo>
                  <a:pt x="175469" y="1385"/>
                </a:moveTo>
                <a:lnTo>
                  <a:pt x="174805" y="259"/>
                </a:lnTo>
                <a:lnTo>
                  <a:pt x="174133" y="0"/>
                </a:lnTo>
                <a:lnTo>
                  <a:pt x="175469" y="13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864562" y="682316"/>
            <a:ext cx="177821" cy="106602"/>
          </a:xfrm>
          <a:custGeom>
            <a:avLst/>
            <a:gdLst/>
            <a:ahLst/>
            <a:cxnLst/>
            <a:rect l="l" t="t" r="r" b="b"/>
            <a:pathLst>
              <a:path w="177821" h="106602">
                <a:moveTo>
                  <a:pt x="161842" y="92975"/>
                </a:moveTo>
                <a:lnTo>
                  <a:pt x="172393" y="88079"/>
                </a:lnTo>
                <a:lnTo>
                  <a:pt x="177590" y="83192"/>
                </a:lnTo>
                <a:lnTo>
                  <a:pt x="174805" y="78471"/>
                </a:lnTo>
                <a:lnTo>
                  <a:pt x="166783" y="75372"/>
                </a:lnTo>
                <a:lnTo>
                  <a:pt x="154906" y="72855"/>
                </a:lnTo>
                <a:lnTo>
                  <a:pt x="142412" y="71535"/>
                </a:lnTo>
                <a:lnTo>
                  <a:pt x="129558" y="71272"/>
                </a:lnTo>
                <a:lnTo>
                  <a:pt x="116599" y="71930"/>
                </a:lnTo>
                <a:lnTo>
                  <a:pt x="106064" y="73061"/>
                </a:lnTo>
                <a:lnTo>
                  <a:pt x="92363" y="74862"/>
                </a:lnTo>
                <a:lnTo>
                  <a:pt x="79760" y="76621"/>
                </a:lnTo>
                <a:lnTo>
                  <a:pt x="67747" y="78563"/>
                </a:lnTo>
                <a:lnTo>
                  <a:pt x="55813" y="80911"/>
                </a:lnTo>
                <a:lnTo>
                  <a:pt x="44939" y="83500"/>
                </a:lnTo>
                <a:lnTo>
                  <a:pt x="32291" y="86944"/>
                </a:lnTo>
                <a:lnTo>
                  <a:pt x="21089" y="90684"/>
                </a:lnTo>
                <a:lnTo>
                  <a:pt x="10166" y="95223"/>
                </a:lnTo>
                <a:lnTo>
                  <a:pt x="4718" y="97356"/>
                </a:lnTo>
                <a:lnTo>
                  <a:pt x="6623" y="106602"/>
                </a:lnTo>
                <a:lnTo>
                  <a:pt x="11944" y="105814"/>
                </a:lnTo>
                <a:lnTo>
                  <a:pt x="3958" y="100925"/>
                </a:lnTo>
                <a:lnTo>
                  <a:pt x="253" y="92274"/>
                </a:lnTo>
                <a:lnTo>
                  <a:pt x="0" y="81051"/>
                </a:lnTo>
                <a:lnTo>
                  <a:pt x="2369" y="68445"/>
                </a:lnTo>
                <a:lnTo>
                  <a:pt x="6533" y="55644"/>
                </a:lnTo>
                <a:lnTo>
                  <a:pt x="11661" y="43838"/>
                </a:lnTo>
                <a:lnTo>
                  <a:pt x="16925" y="34215"/>
                </a:lnTo>
                <a:lnTo>
                  <a:pt x="21228" y="28255"/>
                </a:lnTo>
                <a:lnTo>
                  <a:pt x="29796" y="20963"/>
                </a:lnTo>
                <a:lnTo>
                  <a:pt x="41320" y="13983"/>
                </a:lnTo>
                <a:lnTo>
                  <a:pt x="54250" y="7909"/>
                </a:lnTo>
                <a:lnTo>
                  <a:pt x="67041" y="3332"/>
                </a:lnTo>
                <a:lnTo>
                  <a:pt x="77121" y="989"/>
                </a:lnTo>
                <a:lnTo>
                  <a:pt x="90736" y="0"/>
                </a:lnTo>
                <a:lnTo>
                  <a:pt x="102783" y="1377"/>
                </a:lnTo>
                <a:lnTo>
                  <a:pt x="114032" y="4979"/>
                </a:lnTo>
                <a:lnTo>
                  <a:pt x="125256" y="10662"/>
                </a:lnTo>
                <a:lnTo>
                  <a:pt x="138858" y="20027"/>
                </a:lnTo>
                <a:lnTo>
                  <a:pt x="147366" y="28782"/>
                </a:lnTo>
                <a:lnTo>
                  <a:pt x="154065" y="39251"/>
                </a:lnTo>
                <a:lnTo>
                  <a:pt x="158490" y="49096"/>
                </a:lnTo>
                <a:lnTo>
                  <a:pt x="161030" y="55560"/>
                </a:lnTo>
                <a:lnTo>
                  <a:pt x="160255" y="68438"/>
                </a:lnTo>
                <a:lnTo>
                  <a:pt x="164255" y="72883"/>
                </a:lnTo>
                <a:lnTo>
                  <a:pt x="172455" y="76471"/>
                </a:lnTo>
                <a:lnTo>
                  <a:pt x="177821" y="82036"/>
                </a:lnTo>
                <a:lnTo>
                  <a:pt x="175774" y="856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108218" y="476232"/>
            <a:ext cx="117803" cy="58839"/>
          </a:xfrm>
          <a:custGeom>
            <a:avLst/>
            <a:gdLst/>
            <a:ahLst/>
            <a:cxnLst/>
            <a:rect l="l" t="t" r="r" b="b"/>
            <a:pathLst>
              <a:path w="117803" h="58839">
                <a:moveTo>
                  <a:pt x="106301" y="17460"/>
                </a:moveTo>
                <a:lnTo>
                  <a:pt x="114490" y="22604"/>
                </a:lnTo>
                <a:lnTo>
                  <a:pt x="116139" y="20643"/>
                </a:lnTo>
                <a:lnTo>
                  <a:pt x="117803" y="8475"/>
                </a:lnTo>
                <a:lnTo>
                  <a:pt x="115290" y="125"/>
                </a:lnTo>
                <a:lnTo>
                  <a:pt x="114946" y="0"/>
                </a:lnTo>
                <a:lnTo>
                  <a:pt x="103980" y="3155"/>
                </a:lnTo>
                <a:lnTo>
                  <a:pt x="92784" y="6880"/>
                </a:lnTo>
                <a:lnTo>
                  <a:pt x="94950" y="8054"/>
                </a:lnTo>
                <a:lnTo>
                  <a:pt x="106301" y="17460"/>
                </a:lnTo>
                <a:close/>
              </a:path>
              <a:path w="117803" h="58839">
                <a:moveTo>
                  <a:pt x="104392" y="83532"/>
                </a:moveTo>
                <a:lnTo>
                  <a:pt x="106650" y="78523"/>
                </a:lnTo>
                <a:lnTo>
                  <a:pt x="108431" y="72840"/>
                </a:lnTo>
                <a:lnTo>
                  <a:pt x="109322" y="65979"/>
                </a:lnTo>
                <a:lnTo>
                  <a:pt x="108908" y="57434"/>
                </a:lnTo>
                <a:lnTo>
                  <a:pt x="106772" y="46700"/>
                </a:lnTo>
                <a:lnTo>
                  <a:pt x="102501" y="33272"/>
                </a:lnTo>
                <a:lnTo>
                  <a:pt x="98712" y="28416"/>
                </a:lnTo>
                <a:lnTo>
                  <a:pt x="87103" y="19532"/>
                </a:lnTo>
                <a:lnTo>
                  <a:pt x="78498" y="10895"/>
                </a:lnTo>
                <a:lnTo>
                  <a:pt x="87377" y="8678"/>
                </a:lnTo>
                <a:lnTo>
                  <a:pt x="92784" y="6880"/>
                </a:lnTo>
                <a:lnTo>
                  <a:pt x="78435" y="10443"/>
                </a:lnTo>
                <a:lnTo>
                  <a:pt x="77335" y="2605"/>
                </a:lnTo>
                <a:lnTo>
                  <a:pt x="80783" y="-9838"/>
                </a:lnTo>
                <a:lnTo>
                  <a:pt x="89217" y="-19419"/>
                </a:lnTo>
                <a:lnTo>
                  <a:pt x="96621" y="-21540"/>
                </a:lnTo>
                <a:lnTo>
                  <a:pt x="99009" y="-20664"/>
                </a:lnTo>
                <a:lnTo>
                  <a:pt x="106413" y="-22899"/>
                </a:lnTo>
                <a:lnTo>
                  <a:pt x="101596" y="-28662"/>
                </a:lnTo>
                <a:lnTo>
                  <a:pt x="90451" y="-34302"/>
                </a:lnTo>
                <a:lnTo>
                  <a:pt x="78157" y="-34157"/>
                </a:lnTo>
                <a:lnTo>
                  <a:pt x="69277" y="-35355"/>
                </a:lnTo>
                <a:lnTo>
                  <a:pt x="58625" y="-36235"/>
                </a:lnTo>
                <a:lnTo>
                  <a:pt x="49860" y="-28970"/>
                </a:lnTo>
                <a:lnTo>
                  <a:pt x="45631" y="-35646"/>
                </a:lnTo>
                <a:lnTo>
                  <a:pt x="35403" y="-34206"/>
                </a:lnTo>
                <a:lnTo>
                  <a:pt x="27533" y="-22480"/>
                </a:lnTo>
                <a:lnTo>
                  <a:pt x="21845" y="-25164"/>
                </a:lnTo>
                <a:lnTo>
                  <a:pt x="13775" y="-25751"/>
                </a:lnTo>
                <a:lnTo>
                  <a:pt x="8676" y="-21355"/>
                </a:lnTo>
                <a:lnTo>
                  <a:pt x="5955" y="-12999"/>
                </a:lnTo>
                <a:lnTo>
                  <a:pt x="5017" y="-1707"/>
                </a:lnTo>
                <a:lnTo>
                  <a:pt x="5271" y="11496"/>
                </a:lnTo>
                <a:lnTo>
                  <a:pt x="6121" y="25588"/>
                </a:lnTo>
                <a:lnTo>
                  <a:pt x="6642" y="33386"/>
                </a:lnTo>
                <a:lnTo>
                  <a:pt x="0" y="38708"/>
                </a:lnTo>
                <a:lnTo>
                  <a:pt x="2641" y="45820"/>
                </a:lnTo>
                <a:lnTo>
                  <a:pt x="5335" y="50138"/>
                </a:lnTo>
                <a:lnTo>
                  <a:pt x="15648" y="59142"/>
                </a:lnTo>
                <a:lnTo>
                  <a:pt x="25018" y="67562"/>
                </a:lnTo>
                <a:lnTo>
                  <a:pt x="29387" y="73467"/>
                </a:lnTo>
                <a:lnTo>
                  <a:pt x="28727" y="79830"/>
                </a:lnTo>
                <a:lnTo>
                  <a:pt x="30606" y="86434"/>
                </a:lnTo>
                <a:lnTo>
                  <a:pt x="31208" y="88405"/>
                </a:lnTo>
                <a:lnTo>
                  <a:pt x="36115" y="100139"/>
                </a:lnTo>
                <a:lnTo>
                  <a:pt x="42227" y="111339"/>
                </a:lnTo>
                <a:lnTo>
                  <a:pt x="104279" y="128268"/>
                </a:lnTo>
                <a:lnTo>
                  <a:pt x="104080" y="127728"/>
                </a:lnTo>
                <a:lnTo>
                  <a:pt x="98897" y="106934"/>
                </a:lnTo>
                <a:lnTo>
                  <a:pt x="98910" y="99568"/>
                </a:lnTo>
                <a:lnTo>
                  <a:pt x="100107" y="93549"/>
                </a:lnTo>
                <a:lnTo>
                  <a:pt x="102073" y="88372"/>
                </a:lnTo>
                <a:lnTo>
                  <a:pt x="104392" y="835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108218" y="439997"/>
            <a:ext cx="117803" cy="164503"/>
          </a:xfrm>
          <a:custGeom>
            <a:avLst/>
            <a:gdLst/>
            <a:ahLst/>
            <a:cxnLst/>
            <a:rect l="l" t="t" r="r" b="b"/>
            <a:pathLst>
              <a:path w="117803" h="164503">
                <a:moveTo>
                  <a:pt x="42227" y="147574"/>
                </a:moveTo>
                <a:lnTo>
                  <a:pt x="36115" y="136374"/>
                </a:lnTo>
                <a:lnTo>
                  <a:pt x="31208" y="124640"/>
                </a:lnTo>
                <a:lnTo>
                  <a:pt x="30606" y="122669"/>
                </a:lnTo>
                <a:lnTo>
                  <a:pt x="28727" y="116065"/>
                </a:lnTo>
                <a:lnTo>
                  <a:pt x="29387" y="109703"/>
                </a:lnTo>
                <a:lnTo>
                  <a:pt x="25018" y="103797"/>
                </a:lnTo>
                <a:lnTo>
                  <a:pt x="15648" y="95377"/>
                </a:lnTo>
                <a:lnTo>
                  <a:pt x="5335" y="86373"/>
                </a:lnTo>
                <a:lnTo>
                  <a:pt x="2641" y="82055"/>
                </a:lnTo>
                <a:lnTo>
                  <a:pt x="0" y="74943"/>
                </a:lnTo>
                <a:lnTo>
                  <a:pt x="6642" y="69621"/>
                </a:lnTo>
                <a:lnTo>
                  <a:pt x="6121" y="61824"/>
                </a:lnTo>
                <a:lnTo>
                  <a:pt x="5271" y="47731"/>
                </a:lnTo>
                <a:lnTo>
                  <a:pt x="5017" y="34527"/>
                </a:lnTo>
                <a:lnTo>
                  <a:pt x="5955" y="23235"/>
                </a:lnTo>
                <a:lnTo>
                  <a:pt x="8676" y="14879"/>
                </a:lnTo>
                <a:lnTo>
                  <a:pt x="13775" y="10483"/>
                </a:lnTo>
                <a:lnTo>
                  <a:pt x="21845" y="11070"/>
                </a:lnTo>
                <a:lnTo>
                  <a:pt x="27533" y="13754"/>
                </a:lnTo>
                <a:lnTo>
                  <a:pt x="35403" y="2028"/>
                </a:lnTo>
                <a:lnTo>
                  <a:pt x="45631" y="588"/>
                </a:lnTo>
                <a:lnTo>
                  <a:pt x="49860" y="7264"/>
                </a:lnTo>
                <a:lnTo>
                  <a:pt x="58625" y="0"/>
                </a:lnTo>
                <a:lnTo>
                  <a:pt x="69277" y="879"/>
                </a:lnTo>
                <a:lnTo>
                  <a:pt x="78157" y="2077"/>
                </a:lnTo>
                <a:lnTo>
                  <a:pt x="78320" y="2045"/>
                </a:lnTo>
                <a:lnTo>
                  <a:pt x="90451" y="1932"/>
                </a:lnTo>
                <a:lnTo>
                  <a:pt x="101596" y="7572"/>
                </a:lnTo>
                <a:lnTo>
                  <a:pt x="106413" y="13335"/>
                </a:lnTo>
                <a:lnTo>
                  <a:pt x="99009" y="15570"/>
                </a:lnTo>
                <a:lnTo>
                  <a:pt x="96621" y="14694"/>
                </a:lnTo>
                <a:lnTo>
                  <a:pt x="89217" y="16815"/>
                </a:lnTo>
                <a:lnTo>
                  <a:pt x="80783" y="26396"/>
                </a:lnTo>
                <a:lnTo>
                  <a:pt x="77335" y="38840"/>
                </a:lnTo>
                <a:lnTo>
                  <a:pt x="78498" y="47130"/>
                </a:lnTo>
                <a:lnTo>
                  <a:pt x="87377" y="44913"/>
                </a:lnTo>
                <a:lnTo>
                  <a:pt x="103980" y="39390"/>
                </a:lnTo>
                <a:lnTo>
                  <a:pt x="114946" y="36235"/>
                </a:lnTo>
                <a:lnTo>
                  <a:pt x="115290" y="36360"/>
                </a:lnTo>
                <a:lnTo>
                  <a:pt x="117803" y="44710"/>
                </a:lnTo>
                <a:lnTo>
                  <a:pt x="116139" y="56878"/>
                </a:lnTo>
                <a:lnTo>
                  <a:pt x="114490" y="58839"/>
                </a:lnTo>
                <a:lnTo>
                  <a:pt x="106301" y="53695"/>
                </a:lnTo>
                <a:lnTo>
                  <a:pt x="94950" y="44290"/>
                </a:lnTo>
                <a:lnTo>
                  <a:pt x="92938" y="43091"/>
                </a:lnTo>
                <a:lnTo>
                  <a:pt x="92201" y="42799"/>
                </a:lnTo>
                <a:lnTo>
                  <a:pt x="78320" y="46711"/>
                </a:lnTo>
                <a:lnTo>
                  <a:pt x="78498" y="47130"/>
                </a:lnTo>
                <a:lnTo>
                  <a:pt x="87103" y="55767"/>
                </a:lnTo>
                <a:lnTo>
                  <a:pt x="98712" y="64651"/>
                </a:lnTo>
                <a:lnTo>
                  <a:pt x="102501" y="69507"/>
                </a:lnTo>
                <a:lnTo>
                  <a:pt x="106772" y="82935"/>
                </a:lnTo>
                <a:lnTo>
                  <a:pt x="108908" y="93669"/>
                </a:lnTo>
                <a:lnTo>
                  <a:pt x="109322" y="102214"/>
                </a:lnTo>
                <a:lnTo>
                  <a:pt x="108431" y="109075"/>
                </a:lnTo>
                <a:lnTo>
                  <a:pt x="106650" y="114758"/>
                </a:lnTo>
                <a:lnTo>
                  <a:pt x="104392" y="119767"/>
                </a:lnTo>
                <a:lnTo>
                  <a:pt x="102073" y="124607"/>
                </a:lnTo>
                <a:lnTo>
                  <a:pt x="100107" y="129784"/>
                </a:lnTo>
                <a:lnTo>
                  <a:pt x="98910" y="135803"/>
                </a:lnTo>
                <a:lnTo>
                  <a:pt x="98897" y="143169"/>
                </a:lnTo>
                <a:lnTo>
                  <a:pt x="100482" y="152388"/>
                </a:lnTo>
                <a:lnTo>
                  <a:pt x="104080" y="163963"/>
                </a:lnTo>
                <a:lnTo>
                  <a:pt x="104279" y="1645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297456" y="1304643"/>
            <a:ext cx="121036" cy="86326"/>
          </a:xfrm>
          <a:custGeom>
            <a:avLst/>
            <a:gdLst/>
            <a:ahLst/>
            <a:cxnLst/>
            <a:rect l="l" t="t" r="r" b="b"/>
            <a:pathLst>
              <a:path w="121036" h="86326">
                <a:moveTo>
                  <a:pt x="738" y="75809"/>
                </a:moveTo>
                <a:lnTo>
                  <a:pt x="8666" y="77070"/>
                </a:lnTo>
                <a:lnTo>
                  <a:pt x="22631" y="79285"/>
                </a:lnTo>
                <a:lnTo>
                  <a:pt x="39308" y="81919"/>
                </a:lnTo>
                <a:lnTo>
                  <a:pt x="55373" y="84439"/>
                </a:lnTo>
                <a:lnTo>
                  <a:pt x="67500" y="86309"/>
                </a:lnTo>
                <a:lnTo>
                  <a:pt x="67643" y="86326"/>
                </a:lnTo>
                <a:lnTo>
                  <a:pt x="70524" y="85939"/>
                </a:lnTo>
                <a:lnTo>
                  <a:pt x="74951" y="84483"/>
                </a:lnTo>
                <a:lnTo>
                  <a:pt x="80541" y="82075"/>
                </a:lnTo>
                <a:lnTo>
                  <a:pt x="86910" y="78835"/>
                </a:lnTo>
                <a:lnTo>
                  <a:pt x="93673" y="74879"/>
                </a:lnTo>
                <a:lnTo>
                  <a:pt x="100448" y="70328"/>
                </a:lnTo>
                <a:lnTo>
                  <a:pt x="106849" y="65298"/>
                </a:lnTo>
                <a:lnTo>
                  <a:pt x="112492" y="59909"/>
                </a:lnTo>
                <a:lnTo>
                  <a:pt x="116994" y="54278"/>
                </a:lnTo>
                <a:lnTo>
                  <a:pt x="119970" y="48524"/>
                </a:lnTo>
                <a:lnTo>
                  <a:pt x="121036" y="42766"/>
                </a:lnTo>
                <a:lnTo>
                  <a:pt x="119808" y="37121"/>
                </a:lnTo>
                <a:lnTo>
                  <a:pt x="115902" y="31709"/>
                </a:lnTo>
                <a:lnTo>
                  <a:pt x="108935" y="26646"/>
                </a:lnTo>
                <a:lnTo>
                  <a:pt x="98521" y="22053"/>
                </a:lnTo>
                <a:lnTo>
                  <a:pt x="84277" y="18046"/>
                </a:lnTo>
                <a:lnTo>
                  <a:pt x="70768" y="17226"/>
                </a:lnTo>
                <a:lnTo>
                  <a:pt x="56827" y="16986"/>
                </a:lnTo>
                <a:lnTo>
                  <a:pt x="43364" y="15209"/>
                </a:lnTo>
                <a:lnTo>
                  <a:pt x="33397" y="10133"/>
                </a:lnTo>
                <a:lnTo>
                  <a:pt x="29946" y="0"/>
                </a:lnTo>
                <a:lnTo>
                  <a:pt x="63" y="8305"/>
                </a:lnTo>
                <a:lnTo>
                  <a:pt x="0" y="75692"/>
                </a:lnTo>
                <a:lnTo>
                  <a:pt x="738" y="758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297456" y="1304643"/>
            <a:ext cx="121036" cy="86326"/>
          </a:xfrm>
          <a:custGeom>
            <a:avLst/>
            <a:gdLst/>
            <a:ahLst/>
            <a:cxnLst/>
            <a:rect l="l" t="t" r="r" b="b"/>
            <a:pathLst>
              <a:path w="121036" h="86326">
                <a:moveTo>
                  <a:pt x="29946" y="0"/>
                </a:moveTo>
                <a:lnTo>
                  <a:pt x="33397" y="10133"/>
                </a:lnTo>
                <a:lnTo>
                  <a:pt x="43364" y="15209"/>
                </a:lnTo>
                <a:lnTo>
                  <a:pt x="56827" y="16986"/>
                </a:lnTo>
                <a:lnTo>
                  <a:pt x="70768" y="17226"/>
                </a:lnTo>
                <a:lnTo>
                  <a:pt x="82169" y="17688"/>
                </a:lnTo>
                <a:lnTo>
                  <a:pt x="98521" y="22053"/>
                </a:lnTo>
                <a:lnTo>
                  <a:pt x="108935" y="26646"/>
                </a:lnTo>
                <a:lnTo>
                  <a:pt x="115902" y="31709"/>
                </a:lnTo>
                <a:lnTo>
                  <a:pt x="119808" y="37121"/>
                </a:lnTo>
                <a:lnTo>
                  <a:pt x="121036" y="42766"/>
                </a:lnTo>
                <a:lnTo>
                  <a:pt x="119970" y="48524"/>
                </a:lnTo>
                <a:lnTo>
                  <a:pt x="116994" y="54278"/>
                </a:lnTo>
                <a:lnTo>
                  <a:pt x="112492" y="59909"/>
                </a:lnTo>
                <a:lnTo>
                  <a:pt x="106849" y="65298"/>
                </a:lnTo>
                <a:lnTo>
                  <a:pt x="100448" y="70328"/>
                </a:lnTo>
                <a:lnTo>
                  <a:pt x="93673" y="74879"/>
                </a:lnTo>
                <a:lnTo>
                  <a:pt x="86910" y="78835"/>
                </a:lnTo>
                <a:lnTo>
                  <a:pt x="80541" y="82075"/>
                </a:lnTo>
                <a:lnTo>
                  <a:pt x="74951" y="84483"/>
                </a:lnTo>
                <a:lnTo>
                  <a:pt x="70524" y="85939"/>
                </a:lnTo>
                <a:lnTo>
                  <a:pt x="67643" y="86326"/>
                </a:lnTo>
                <a:lnTo>
                  <a:pt x="67500" y="86309"/>
                </a:lnTo>
                <a:lnTo>
                  <a:pt x="55373" y="84439"/>
                </a:lnTo>
                <a:lnTo>
                  <a:pt x="39308" y="81919"/>
                </a:lnTo>
                <a:lnTo>
                  <a:pt x="22631" y="79285"/>
                </a:lnTo>
                <a:lnTo>
                  <a:pt x="8666" y="77070"/>
                </a:lnTo>
                <a:lnTo>
                  <a:pt x="738" y="75809"/>
                </a:lnTo>
                <a:lnTo>
                  <a:pt x="0" y="75692"/>
                </a:lnTo>
                <a:lnTo>
                  <a:pt x="29" y="47934"/>
                </a:lnTo>
                <a:lnTo>
                  <a:pt x="48" y="30153"/>
                </a:lnTo>
                <a:lnTo>
                  <a:pt x="58" y="19641"/>
                </a:lnTo>
                <a:lnTo>
                  <a:pt x="62" y="13693"/>
                </a:lnTo>
                <a:lnTo>
                  <a:pt x="63" y="9602"/>
                </a:lnTo>
                <a:lnTo>
                  <a:pt x="63" y="8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962709" y="1471757"/>
            <a:ext cx="136100" cy="155581"/>
          </a:xfrm>
          <a:custGeom>
            <a:avLst/>
            <a:gdLst/>
            <a:ahLst/>
            <a:cxnLst/>
            <a:rect l="l" t="t" r="r" b="b"/>
            <a:pathLst>
              <a:path w="136100" h="155581">
                <a:moveTo>
                  <a:pt x="18654" y="144957"/>
                </a:moveTo>
                <a:lnTo>
                  <a:pt x="29978" y="150824"/>
                </a:lnTo>
                <a:lnTo>
                  <a:pt x="42641" y="154289"/>
                </a:lnTo>
                <a:lnTo>
                  <a:pt x="55962" y="155581"/>
                </a:lnTo>
                <a:lnTo>
                  <a:pt x="69261" y="154934"/>
                </a:lnTo>
                <a:lnTo>
                  <a:pt x="73632" y="154317"/>
                </a:lnTo>
                <a:lnTo>
                  <a:pt x="86337" y="149457"/>
                </a:lnTo>
                <a:lnTo>
                  <a:pt x="95333" y="140575"/>
                </a:lnTo>
                <a:lnTo>
                  <a:pt x="101787" y="128813"/>
                </a:lnTo>
                <a:lnTo>
                  <a:pt x="104049" y="123215"/>
                </a:lnTo>
                <a:lnTo>
                  <a:pt x="107367" y="110952"/>
                </a:lnTo>
                <a:lnTo>
                  <a:pt x="110637" y="98674"/>
                </a:lnTo>
                <a:lnTo>
                  <a:pt x="111300" y="96989"/>
                </a:lnTo>
                <a:lnTo>
                  <a:pt x="116437" y="85550"/>
                </a:lnTo>
                <a:lnTo>
                  <a:pt x="122008" y="74075"/>
                </a:lnTo>
                <a:lnTo>
                  <a:pt x="127637" y="62581"/>
                </a:lnTo>
                <a:lnTo>
                  <a:pt x="129360" y="58966"/>
                </a:lnTo>
                <a:lnTo>
                  <a:pt x="133679" y="47820"/>
                </a:lnTo>
                <a:lnTo>
                  <a:pt x="136100" y="35651"/>
                </a:lnTo>
                <a:lnTo>
                  <a:pt x="135208" y="23806"/>
                </a:lnTo>
                <a:lnTo>
                  <a:pt x="129588" y="13636"/>
                </a:lnTo>
                <a:lnTo>
                  <a:pt x="118763" y="6601"/>
                </a:lnTo>
                <a:lnTo>
                  <a:pt x="106059" y="2605"/>
                </a:lnTo>
                <a:lnTo>
                  <a:pt x="94346" y="0"/>
                </a:lnTo>
                <a:lnTo>
                  <a:pt x="57364" y="1765"/>
                </a:lnTo>
                <a:lnTo>
                  <a:pt x="49012" y="11151"/>
                </a:lnTo>
                <a:lnTo>
                  <a:pt x="39620" y="19934"/>
                </a:lnTo>
                <a:lnTo>
                  <a:pt x="36675" y="23533"/>
                </a:lnTo>
                <a:lnTo>
                  <a:pt x="33805" y="27559"/>
                </a:lnTo>
                <a:lnTo>
                  <a:pt x="31443" y="31800"/>
                </a:lnTo>
                <a:lnTo>
                  <a:pt x="28954" y="36093"/>
                </a:lnTo>
                <a:lnTo>
                  <a:pt x="22477" y="46767"/>
                </a:lnTo>
                <a:lnTo>
                  <a:pt x="15708" y="57613"/>
                </a:lnTo>
                <a:lnTo>
                  <a:pt x="10653" y="66065"/>
                </a:lnTo>
                <a:lnTo>
                  <a:pt x="5783" y="76429"/>
                </a:lnTo>
                <a:lnTo>
                  <a:pt x="2060" y="88525"/>
                </a:lnTo>
                <a:lnTo>
                  <a:pt x="0" y="101391"/>
                </a:lnTo>
                <a:lnTo>
                  <a:pt x="121" y="114065"/>
                </a:lnTo>
                <a:lnTo>
                  <a:pt x="2741" y="125082"/>
                </a:lnTo>
                <a:lnTo>
                  <a:pt x="9348" y="136453"/>
                </a:lnTo>
                <a:lnTo>
                  <a:pt x="18654" y="1449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962709" y="1471757"/>
            <a:ext cx="136100" cy="155581"/>
          </a:xfrm>
          <a:custGeom>
            <a:avLst/>
            <a:gdLst/>
            <a:ahLst/>
            <a:cxnLst/>
            <a:rect l="l" t="t" r="r" b="b"/>
            <a:pathLst>
              <a:path w="136100" h="155581">
                <a:moveTo>
                  <a:pt x="57364" y="1765"/>
                </a:moveTo>
                <a:lnTo>
                  <a:pt x="49012" y="11151"/>
                </a:lnTo>
                <a:lnTo>
                  <a:pt x="39620" y="19934"/>
                </a:lnTo>
                <a:lnTo>
                  <a:pt x="36675" y="23533"/>
                </a:lnTo>
                <a:lnTo>
                  <a:pt x="33805" y="27559"/>
                </a:lnTo>
                <a:lnTo>
                  <a:pt x="31443" y="31800"/>
                </a:lnTo>
                <a:lnTo>
                  <a:pt x="28954" y="36093"/>
                </a:lnTo>
                <a:lnTo>
                  <a:pt x="22477" y="46767"/>
                </a:lnTo>
                <a:lnTo>
                  <a:pt x="15708" y="57613"/>
                </a:lnTo>
                <a:lnTo>
                  <a:pt x="10653" y="66065"/>
                </a:lnTo>
                <a:lnTo>
                  <a:pt x="5783" y="76429"/>
                </a:lnTo>
                <a:lnTo>
                  <a:pt x="2060" y="88525"/>
                </a:lnTo>
                <a:lnTo>
                  <a:pt x="0" y="101391"/>
                </a:lnTo>
                <a:lnTo>
                  <a:pt x="121" y="114065"/>
                </a:lnTo>
                <a:lnTo>
                  <a:pt x="2741" y="125082"/>
                </a:lnTo>
                <a:lnTo>
                  <a:pt x="9348" y="136453"/>
                </a:lnTo>
                <a:lnTo>
                  <a:pt x="18654" y="144957"/>
                </a:lnTo>
                <a:lnTo>
                  <a:pt x="29978" y="150824"/>
                </a:lnTo>
                <a:lnTo>
                  <a:pt x="42641" y="154289"/>
                </a:lnTo>
                <a:lnTo>
                  <a:pt x="55962" y="155581"/>
                </a:lnTo>
                <a:lnTo>
                  <a:pt x="69261" y="154934"/>
                </a:lnTo>
                <a:lnTo>
                  <a:pt x="73632" y="154317"/>
                </a:lnTo>
                <a:lnTo>
                  <a:pt x="86337" y="149457"/>
                </a:lnTo>
                <a:lnTo>
                  <a:pt x="95333" y="140575"/>
                </a:lnTo>
                <a:lnTo>
                  <a:pt x="101787" y="128813"/>
                </a:lnTo>
                <a:lnTo>
                  <a:pt x="104049" y="123215"/>
                </a:lnTo>
                <a:lnTo>
                  <a:pt x="107367" y="110952"/>
                </a:lnTo>
                <a:lnTo>
                  <a:pt x="110637" y="98674"/>
                </a:lnTo>
                <a:lnTo>
                  <a:pt x="111300" y="96989"/>
                </a:lnTo>
                <a:lnTo>
                  <a:pt x="116437" y="85550"/>
                </a:lnTo>
                <a:lnTo>
                  <a:pt x="122008" y="74075"/>
                </a:lnTo>
                <a:lnTo>
                  <a:pt x="127637" y="62581"/>
                </a:lnTo>
                <a:lnTo>
                  <a:pt x="129360" y="58966"/>
                </a:lnTo>
                <a:lnTo>
                  <a:pt x="133679" y="47820"/>
                </a:lnTo>
                <a:lnTo>
                  <a:pt x="136100" y="35651"/>
                </a:lnTo>
                <a:lnTo>
                  <a:pt x="135208" y="23806"/>
                </a:lnTo>
                <a:lnTo>
                  <a:pt x="129588" y="13636"/>
                </a:lnTo>
                <a:lnTo>
                  <a:pt x="129144" y="13182"/>
                </a:lnTo>
                <a:lnTo>
                  <a:pt x="118763" y="6601"/>
                </a:lnTo>
                <a:lnTo>
                  <a:pt x="106059" y="2605"/>
                </a:lnTo>
                <a:lnTo>
                  <a:pt x="943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952036" y="1494652"/>
            <a:ext cx="147611" cy="168437"/>
          </a:xfrm>
          <a:custGeom>
            <a:avLst/>
            <a:gdLst/>
            <a:ahLst/>
            <a:cxnLst/>
            <a:rect l="l" t="t" r="r" b="b"/>
            <a:pathLst>
              <a:path w="147611" h="168437">
                <a:moveTo>
                  <a:pt x="39731" y="9711"/>
                </a:moveTo>
                <a:lnTo>
                  <a:pt x="46023" y="0"/>
                </a:lnTo>
                <a:lnTo>
                  <a:pt x="42505" y="2641"/>
                </a:lnTo>
                <a:lnTo>
                  <a:pt x="37070" y="7162"/>
                </a:lnTo>
                <a:lnTo>
                  <a:pt x="36689" y="14160"/>
                </a:lnTo>
                <a:lnTo>
                  <a:pt x="32561" y="20370"/>
                </a:lnTo>
                <a:lnTo>
                  <a:pt x="26233" y="31425"/>
                </a:lnTo>
                <a:lnTo>
                  <a:pt x="21003" y="42914"/>
                </a:lnTo>
                <a:lnTo>
                  <a:pt x="16137" y="54620"/>
                </a:lnTo>
                <a:lnTo>
                  <a:pt x="10984" y="66154"/>
                </a:lnTo>
                <a:lnTo>
                  <a:pt x="6574" y="78041"/>
                </a:lnTo>
                <a:lnTo>
                  <a:pt x="3705" y="90691"/>
                </a:lnTo>
                <a:lnTo>
                  <a:pt x="2348" y="98945"/>
                </a:lnTo>
                <a:lnTo>
                  <a:pt x="584" y="111805"/>
                </a:lnTo>
                <a:lnTo>
                  <a:pt x="0" y="124561"/>
                </a:lnTo>
                <a:lnTo>
                  <a:pt x="1864" y="136574"/>
                </a:lnTo>
                <a:lnTo>
                  <a:pt x="7448" y="147203"/>
                </a:lnTo>
                <a:lnTo>
                  <a:pt x="19619" y="158044"/>
                </a:lnTo>
                <a:lnTo>
                  <a:pt x="29461" y="163754"/>
                </a:lnTo>
                <a:lnTo>
                  <a:pt x="39320" y="167168"/>
                </a:lnTo>
                <a:lnTo>
                  <a:pt x="49095" y="168437"/>
                </a:lnTo>
                <a:lnTo>
                  <a:pt x="58686" y="167714"/>
                </a:lnTo>
                <a:lnTo>
                  <a:pt x="67993" y="165151"/>
                </a:lnTo>
                <a:lnTo>
                  <a:pt x="76916" y="160900"/>
                </a:lnTo>
                <a:lnTo>
                  <a:pt x="85356" y="155112"/>
                </a:lnTo>
                <a:lnTo>
                  <a:pt x="93213" y="147940"/>
                </a:lnTo>
                <a:lnTo>
                  <a:pt x="100386" y="139536"/>
                </a:lnTo>
                <a:lnTo>
                  <a:pt x="106776" y="130052"/>
                </a:lnTo>
                <a:lnTo>
                  <a:pt x="112282" y="119640"/>
                </a:lnTo>
                <a:lnTo>
                  <a:pt x="116806" y="108452"/>
                </a:lnTo>
                <a:lnTo>
                  <a:pt x="118934" y="101688"/>
                </a:lnTo>
                <a:lnTo>
                  <a:pt x="122717" y="89515"/>
                </a:lnTo>
                <a:lnTo>
                  <a:pt x="126900" y="77428"/>
                </a:lnTo>
                <a:lnTo>
                  <a:pt x="131138" y="65359"/>
                </a:lnTo>
                <a:lnTo>
                  <a:pt x="135085" y="53242"/>
                </a:lnTo>
                <a:lnTo>
                  <a:pt x="138397" y="41010"/>
                </a:lnTo>
                <a:lnTo>
                  <a:pt x="140728" y="28597"/>
                </a:lnTo>
                <a:lnTo>
                  <a:pt x="141222" y="24460"/>
                </a:lnTo>
                <a:lnTo>
                  <a:pt x="141921" y="17399"/>
                </a:lnTo>
                <a:lnTo>
                  <a:pt x="147611" y="10160"/>
                </a:lnTo>
                <a:lnTo>
                  <a:pt x="143635" y="3771"/>
                </a:lnTo>
                <a:lnTo>
                  <a:pt x="140927" y="311"/>
                </a:lnTo>
                <a:lnTo>
                  <a:pt x="141457" y="7531"/>
                </a:lnTo>
                <a:lnTo>
                  <a:pt x="140638" y="10769"/>
                </a:lnTo>
                <a:lnTo>
                  <a:pt x="136754" y="22534"/>
                </a:lnTo>
                <a:lnTo>
                  <a:pt x="134042" y="35276"/>
                </a:lnTo>
                <a:lnTo>
                  <a:pt x="131644" y="48116"/>
                </a:lnTo>
                <a:lnTo>
                  <a:pt x="128708" y="60175"/>
                </a:lnTo>
                <a:lnTo>
                  <a:pt x="128599" y="60528"/>
                </a:lnTo>
                <a:lnTo>
                  <a:pt x="124225" y="72668"/>
                </a:lnTo>
                <a:lnTo>
                  <a:pt x="119268" y="83968"/>
                </a:lnTo>
                <a:lnTo>
                  <a:pt x="113892" y="95318"/>
                </a:lnTo>
                <a:lnTo>
                  <a:pt x="110514" y="102565"/>
                </a:lnTo>
                <a:lnTo>
                  <a:pt x="105822" y="111273"/>
                </a:lnTo>
                <a:lnTo>
                  <a:pt x="98670" y="121468"/>
                </a:lnTo>
                <a:lnTo>
                  <a:pt x="89718" y="130625"/>
                </a:lnTo>
                <a:lnTo>
                  <a:pt x="79625" y="136218"/>
                </a:lnTo>
                <a:lnTo>
                  <a:pt x="69049" y="135723"/>
                </a:lnTo>
                <a:lnTo>
                  <a:pt x="68871" y="135648"/>
                </a:lnTo>
                <a:lnTo>
                  <a:pt x="63480" y="129752"/>
                </a:lnTo>
                <a:lnTo>
                  <a:pt x="62875" y="120711"/>
                </a:lnTo>
                <a:lnTo>
                  <a:pt x="64303" y="110336"/>
                </a:lnTo>
                <a:lnTo>
                  <a:pt x="65010" y="100438"/>
                </a:lnTo>
                <a:lnTo>
                  <a:pt x="62242" y="92827"/>
                </a:lnTo>
                <a:lnTo>
                  <a:pt x="59231" y="90678"/>
                </a:lnTo>
                <a:lnTo>
                  <a:pt x="49461" y="90192"/>
                </a:lnTo>
                <a:lnTo>
                  <a:pt x="41668" y="96508"/>
                </a:lnTo>
                <a:lnTo>
                  <a:pt x="35036" y="105991"/>
                </a:lnTo>
                <a:lnTo>
                  <a:pt x="28752" y="115008"/>
                </a:lnTo>
                <a:lnTo>
                  <a:pt x="22000" y="119925"/>
                </a:lnTo>
                <a:lnTo>
                  <a:pt x="18477" y="119799"/>
                </a:lnTo>
                <a:lnTo>
                  <a:pt x="12182" y="112638"/>
                </a:lnTo>
                <a:lnTo>
                  <a:pt x="10181" y="99313"/>
                </a:lnTo>
                <a:lnTo>
                  <a:pt x="10904" y="84189"/>
                </a:lnTo>
                <a:lnTo>
                  <a:pt x="12783" y="71633"/>
                </a:lnTo>
                <a:lnTo>
                  <a:pt x="17179" y="55542"/>
                </a:lnTo>
                <a:lnTo>
                  <a:pt x="21903" y="43131"/>
                </a:lnTo>
                <a:lnTo>
                  <a:pt x="27385" y="31361"/>
                </a:lnTo>
                <a:lnTo>
                  <a:pt x="33402" y="20225"/>
                </a:lnTo>
                <a:lnTo>
                  <a:pt x="39731" y="97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952036" y="1494652"/>
            <a:ext cx="147611" cy="168437"/>
          </a:xfrm>
          <a:custGeom>
            <a:avLst/>
            <a:gdLst/>
            <a:ahLst/>
            <a:cxnLst/>
            <a:rect l="l" t="t" r="r" b="b"/>
            <a:pathLst>
              <a:path w="147611" h="168437">
                <a:moveTo>
                  <a:pt x="42505" y="2641"/>
                </a:moveTo>
                <a:lnTo>
                  <a:pt x="37070" y="7162"/>
                </a:lnTo>
                <a:lnTo>
                  <a:pt x="36689" y="14160"/>
                </a:lnTo>
                <a:lnTo>
                  <a:pt x="32561" y="20370"/>
                </a:lnTo>
                <a:lnTo>
                  <a:pt x="26233" y="31425"/>
                </a:lnTo>
                <a:lnTo>
                  <a:pt x="21003" y="42914"/>
                </a:lnTo>
                <a:lnTo>
                  <a:pt x="16137" y="54620"/>
                </a:lnTo>
                <a:lnTo>
                  <a:pt x="10984" y="66154"/>
                </a:lnTo>
                <a:lnTo>
                  <a:pt x="6574" y="78041"/>
                </a:lnTo>
                <a:lnTo>
                  <a:pt x="3705" y="90691"/>
                </a:lnTo>
                <a:lnTo>
                  <a:pt x="2348" y="98945"/>
                </a:lnTo>
                <a:lnTo>
                  <a:pt x="584" y="111805"/>
                </a:lnTo>
                <a:lnTo>
                  <a:pt x="0" y="124561"/>
                </a:lnTo>
                <a:lnTo>
                  <a:pt x="1864" y="136574"/>
                </a:lnTo>
                <a:lnTo>
                  <a:pt x="7448" y="147203"/>
                </a:lnTo>
                <a:lnTo>
                  <a:pt x="19619" y="158044"/>
                </a:lnTo>
                <a:lnTo>
                  <a:pt x="29461" y="163754"/>
                </a:lnTo>
                <a:lnTo>
                  <a:pt x="39320" y="167168"/>
                </a:lnTo>
                <a:lnTo>
                  <a:pt x="49095" y="168437"/>
                </a:lnTo>
                <a:lnTo>
                  <a:pt x="58686" y="167714"/>
                </a:lnTo>
                <a:lnTo>
                  <a:pt x="67993" y="165151"/>
                </a:lnTo>
                <a:lnTo>
                  <a:pt x="76916" y="160900"/>
                </a:lnTo>
                <a:lnTo>
                  <a:pt x="85356" y="155112"/>
                </a:lnTo>
                <a:lnTo>
                  <a:pt x="93213" y="147940"/>
                </a:lnTo>
                <a:lnTo>
                  <a:pt x="100386" y="139536"/>
                </a:lnTo>
                <a:lnTo>
                  <a:pt x="106776" y="130052"/>
                </a:lnTo>
                <a:lnTo>
                  <a:pt x="112282" y="119640"/>
                </a:lnTo>
                <a:lnTo>
                  <a:pt x="116806" y="108452"/>
                </a:lnTo>
                <a:lnTo>
                  <a:pt x="118934" y="101688"/>
                </a:lnTo>
                <a:lnTo>
                  <a:pt x="122717" y="89515"/>
                </a:lnTo>
                <a:lnTo>
                  <a:pt x="126900" y="77428"/>
                </a:lnTo>
                <a:lnTo>
                  <a:pt x="131138" y="65359"/>
                </a:lnTo>
                <a:lnTo>
                  <a:pt x="135085" y="53242"/>
                </a:lnTo>
                <a:lnTo>
                  <a:pt x="138397" y="41010"/>
                </a:lnTo>
                <a:lnTo>
                  <a:pt x="140728" y="28597"/>
                </a:lnTo>
                <a:lnTo>
                  <a:pt x="141222" y="24460"/>
                </a:lnTo>
                <a:lnTo>
                  <a:pt x="141921" y="17399"/>
                </a:lnTo>
                <a:lnTo>
                  <a:pt x="147611" y="10160"/>
                </a:lnTo>
                <a:lnTo>
                  <a:pt x="143635" y="3771"/>
                </a:lnTo>
                <a:lnTo>
                  <a:pt x="140927" y="311"/>
                </a:lnTo>
                <a:lnTo>
                  <a:pt x="141457" y="7531"/>
                </a:lnTo>
                <a:lnTo>
                  <a:pt x="140638" y="10769"/>
                </a:lnTo>
                <a:lnTo>
                  <a:pt x="136754" y="22534"/>
                </a:lnTo>
                <a:lnTo>
                  <a:pt x="134042" y="35276"/>
                </a:lnTo>
                <a:lnTo>
                  <a:pt x="131644" y="48116"/>
                </a:lnTo>
                <a:lnTo>
                  <a:pt x="128708" y="60175"/>
                </a:lnTo>
                <a:lnTo>
                  <a:pt x="128599" y="60528"/>
                </a:lnTo>
                <a:lnTo>
                  <a:pt x="124225" y="72668"/>
                </a:lnTo>
                <a:lnTo>
                  <a:pt x="119268" y="83968"/>
                </a:lnTo>
                <a:lnTo>
                  <a:pt x="113892" y="95318"/>
                </a:lnTo>
                <a:lnTo>
                  <a:pt x="110514" y="102565"/>
                </a:lnTo>
                <a:lnTo>
                  <a:pt x="105822" y="111273"/>
                </a:lnTo>
                <a:lnTo>
                  <a:pt x="98670" y="121468"/>
                </a:lnTo>
                <a:lnTo>
                  <a:pt x="89718" y="130625"/>
                </a:lnTo>
                <a:lnTo>
                  <a:pt x="79625" y="136218"/>
                </a:lnTo>
                <a:lnTo>
                  <a:pt x="69049" y="135723"/>
                </a:lnTo>
                <a:lnTo>
                  <a:pt x="68871" y="135648"/>
                </a:lnTo>
                <a:lnTo>
                  <a:pt x="63480" y="129752"/>
                </a:lnTo>
                <a:lnTo>
                  <a:pt x="62875" y="120711"/>
                </a:lnTo>
                <a:lnTo>
                  <a:pt x="64303" y="110336"/>
                </a:lnTo>
                <a:lnTo>
                  <a:pt x="65010" y="100438"/>
                </a:lnTo>
                <a:lnTo>
                  <a:pt x="62242" y="92827"/>
                </a:lnTo>
                <a:lnTo>
                  <a:pt x="59231" y="90678"/>
                </a:lnTo>
                <a:lnTo>
                  <a:pt x="49461" y="90192"/>
                </a:lnTo>
                <a:lnTo>
                  <a:pt x="41668" y="96508"/>
                </a:lnTo>
                <a:lnTo>
                  <a:pt x="35036" y="105991"/>
                </a:lnTo>
                <a:lnTo>
                  <a:pt x="28752" y="115008"/>
                </a:lnTo>
                <a:lnTo>
                  <a:pt x="22000" y="119925"/>
                </a:lnTo>
                <a:lnTo>
                  <a:pt x="18477" y="119799"/>
                </a:lnTo>
                <a:lnTo>
                  <a:pt x="12182" y="112638"/>
                </a:lnTo>
                <a:lnTo>
                  <a:pt x="10181" y="99313"/>
                </a:lnTo>
                <a:lnTo>
                  <a:pt x="10904" y="84189"/>
                </a:lnTo>
                <a:lnTo>
                  <a:pt x="12783" y="71633"/>
                </a:lnTo>
                <a:lnTo>
                  <a:pt x="17179" y="55542"/>
                </a:lnTo>
                <a:lnTo>
                  <a:pt x="21903" y="43131"/>
                </a:lnTo>
                <a:lnTo>
                  <a:pt x="27385" y="31361"/>
                </a:lnTo>
                <a:lnTo>
                  <a:pt x="33402" y="20225"/>
                </a:lnTo>
                <a:lnTo>
                  <a:pt x="39731" y="9711"/>
                </a:lnTo>
                <a:lnTo>
                  <a:pt x="460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975722" y="1050694"/>
            <a:ext cx="410338" cy="504313"/>
          </a:xfrm>
          <a:custGeom>
            <a:avLst/>
            <a:gdLst/>
            <a:ahLst/>
            <a:cxnLst/>
            <a:rect l="l" t="t" r="r" b="b"/>
            <a:pathLst>
              <a:path w="410338" h="504313">
                <a:moveTo>
                  <a:pt x="24252" y="410029"/>
                </a:moveTo>
                <a:lnTo>
                  <a:pt x="19697" y="420306"/>
                </a:lnTo>
                <a:lnTo>
                  <a:pt x="14721" y="432098"/>
                </a:lnTo>
                <a:lnTo>
                  <a:pt x="9952" y="443774"/>
                </a:lnTo>
                <a:lnTo>
                  <a:pt x="5771" y="455708"/>
                </a:lnTo>
                <a:lnTo>
                  <a:pt x="3848" y="462572"/>
                </a:lnTo>
                <a:lnTo>
                  <a:pt x="1396" y="472325"/>
                </a:lnTo>
                <a:lnTo>
                  <a:pt x="0" y="476631"/>
                </a:lnTo>
                <a:lnTo>
                  <a:pt x="5600" y="485191"/>
                </a:lnTo>
                <a:lnTo>
                  <a:pt x="14309" y="495478"/>
                </a:lnTo>
                <a:lnTo>
                  <a:pt x="25166" y="501039"/>
                </a:lnTo>
                <a:lnTo>
                  <a:pt x="32067" y="502424"/>
                </a:lnTo>
                <a:lnTo>
                  <a:pt x="45023" y="503845"/>
                </a:lnTo>
                <a:lnTo>
                  <a:pt x="58036" y="504313"/>
                </a:lnTo>
                <a:lnTo>
                  <a:pt x="70779" y="503373"/>
                </a:lnTo>
                <a:lnTo>
                  <a:pt x="82930" y="500566"/>
                </a:lnTo>
                <a:lnTo>
                  <a:pt x="94162" y="495435"/>
                </a:lnTo>
                <a:lnTo>
                  <a:pt x="107830" y="485145"/>
                </a:lnTo>
                <a:lnTo>
                  <a:pt x="117183" y="476595"/>
                </a:lnTo>
                <a:lnTo>
                  <a:pt x="125828" y="467269"/>
                </a:lnTo>
                <a:lnTo>
                  <a:pt x="133694" y="457097"/>
                </a:lnTo>
                <a:lnTo>
                  <a:pt x="137655" y="451129"/>
                </a:lnTo>
                <a:lnTo>
                  <a:pt x="144645" y="440105"/>
                </a:lnTo>
                <a:lnTo>
                  <a:pt x="151524" y="429291"/>
                </a:lnTo>
                <a:lnTo>
                  <a:pt x="158180" y="418544"/>
                </a:lnTo>
                <a:lnTo>
                  <a:pt x="164507" y="407721"/>
                </a:lnTo>
                <a:lnTo>
                  <a:pt x="170395" y="396677"/>
                </a:lnTo>
                <a:lnTo>
                  <a:pt x="175735" y="385269"/>
                </a:lnTo>
                <a:lnTo>
                  <a:pt x="180418" y="373353"/>
                </a:lnTo>
                <a:lnTo>
                  <a:pt x="183413" y="364071"/>
                </a:lnTo>
                <a:lnTo>
                  <a:pt x="186760" y="351656"/>
                </a:lnTo>
                <a:lnTo>
                  <a:pt x="189396" y="339353"/>
                </a:lnTo>
                <a:lnTo>
                  <a:pt x="191243" y="326794"/>
                </a:lnTo>
                <a:lnTo>
                  <a:pt x="191338" y="325920"/>
                </a:lnTo>
                <a:lnTo>
                  <a:pt x="193805" y="313536"/>
                </a:lnTo>
                <a:lnTo>
                  <a:pt x="197556" y="301221"/>
                </a:lnTo>
                <a:lnTo>
                  <a:pt x="201106" y="289001"/>
                </a:lnTo>
                <a:lnTo>
                  <a:pt x="201955" y="285127"/>
                </a:lnTo>
                <a:lnTo>
                  <a:pt x="204722" y="271266"/>
                </a:lnTo>
                <a:lnTo>
                  <a:pt x="207721" y="258324"/>
                </a:lnTo>
                <a:lnTo>
                  <a:pt x="211331" y="246218"/>
                </a:lnTo>
                <a:lnTo>
                  <a:pt x="215933" y="234860"/>
                </a:lnTo>
                <a:lnTo>
                  <a:pt x="221908" y="224165"/>
                </a:lnTo>
                <a:lnTo>
                  <a:pt x="229638" y="214046"/>
                </a:lnTo>
                <a:lnTo>
                  <a:pt x="235356" y="208140"/>
                </a:lnTo>
                <a:lnTo>
                  <a:pt x="244389" y="199036"/>
                </a:lnTo>
                <a:lnTo>
                  <a:pt x="253087" y="189503"/>
                </a:lnTo>
                <a:lnTo>
                  <a:pt x="261669" y="179853"/>
                </a:lnTo>
                <a:lnTo>
                  <a:pt x="270352" y="170397"/>
                </a:lnTo>
                <a:lnTo>
                  <a:pt x="279357" y="161446"/>
                </a:lnTo>
                <a:lnTo>
                  <a:pt x="288900" y="153312"/>
                </a:lnTo>
                <a:lnTo>
                  <a:pt x="298818" y="146532"/>
                </a:lnTo>
                <a:lnTo>
                  <a:pt x="309873" y="140825"/>
                </a:lnTo>
                <a:lnTo>
                  <a:pt x="321981" y="136152"/>
                </a:lnTo>
                <a:lnTo>
                  <a:pt x="322389" y="136017"/>
                </a:lnTo>
                <a:lnTo>
                  <a:pt x="322184" y="183565"/>
                </a:lnTo>
                <a:lnTo>
                  <a:pt x="322003" y="213701"/>
                </a:lnTo>
                <a:lnTo>
                  <a:pt x="321838" y="242587"/>
                </a:lnTo>
                <a:lnTo>
                  <a:pt x="321729" y="272948"/>
                </a:lnTo>
                <a:lnTo>
                  <a:pt x="334533" y="269266"/>
                </a:lnTo>
                <a:lnTo>
                  <a:pt x="349325" y="265841"/>
                </a:lnTo>
                <a:lnTo>
                  <a:pt x="363867" y="262132"/>
                </a:lnTo>
                <a:lnTo>
                  <a:pt x="375923" y="257601"/>
                </a:lnTo>
                <a:lnTo>
                  <a:pt x="383256" y="251707"/>
                </a:lnTo>
                <a:lnTo>
                  <a:pt x="384022" y="250152"/>
                </a:lnTo>
                <a:lnTo>
                  <a:pt x="388197" y="237465"/>
                </a:lnTo>
                <a:lnTo>
                  <a:pt x="388973" y="226792"/>
                </a:lnTo>
                <a:lnTo>
                  <a:pt x="388416" y="219481"/>
                </a:lnTo>
                <a:lnTo>
                  <a:pt x="388882" y="208020"/>
                </a:lnTo>
                <a:lnTo>
                  <a:pt x="390663" y="193621"/>
                </a:lnTo>
                <a:lnTo>
                  <a:pt x="391974" y="181063"/>
                </a:lnTo>
                <a:lnTo>
                  <a:pt x="392023" y="179209"/>
                </a:lnTo>
                <a:lnTo>
                  <a:pt x="392830" y="165400"/>
                </a:lnTo>
                <a:lnTo>
                  <a:pt x="395000" y="152851"/>
                </a:lnTo>
                <a:lnTo>
                  <a:pt x="398155" y="141052"/>
                </a:lnTo>
                <a:lnTo>
                  <a:pt x="401919" y="129493"/>
                </a:lnTo>
                <a:lnTo>
                  <a:pt x="405913" y="117664"/>
                </a:lnTo>
                <a:lnTo>
                  <a:pt x="409575" y="105727"/>
                </a:lnTo>
                <a:lnTo>
                  <a:pt x="410338" y="96147"/>
                </a:lnTo>
                <a:lnTo>
                  <a:pt x="409871" y="81568"/>
                </a:lnTo>
                <a:lnTo>
                  <a:pt x="408908" y="65889"/>
                </a:lnTo>
                <a:lnTo>
                  <a:pt x="408186" y="53010"/>
                </a:lnTo>
                <a:lnTo>
                  <a:pt x="408152" y="48666"/>
                </a:lnTo>
                <a:lnTo>
                  <a:pt x="406061" y="32993"/>
                </a:lnTo>
                <a:lnTo>
                  <a:pt x="399825" y="21064"/>
                </a:lnTo>
                <a:lnTo>
                  <a:pt x="391883" y="12051"/>
                </a:lnTo>
                <a:lnTo>
                  <a:pt x="385127" y="5575"/>
                </a:lnTo>
                <a:lnTo>
                  <a:pt x="375415" y="538"/>
                </a:lnTo>
                <a:lnTo>
                  <a:pt x="363362" y="0"/>
                </a:lnTo>
                <a:lnTo>
                  <a:pt x="350424" y="1674"/>
                </a:lnTo>
                <a:lnTo>
                  <a:pt x="338055" y="3278"/>
                </a:lnTo>
                <a:lnTo>
                  <a:pt x="334683" y="3403"/>
                </a:lnTo>
                <a:lnTo>
                  <a:pt x="321513" y="4369"/>
                </a:lnTo>
                <a:lnTo>
                  <a:pt x="309348" y="7050"/>
                </a:lnTo>
                <a:lnTo>
                  <a:pt x="297716" y="11120"/>
                </a:lnTo>
                <a:lnTo>
                  <a:pt x="286148" y="16253"/>
                </a:lnTo>
                <a:lnTo>
                  <a:pt x="274172" y="22122"/>
                </a:lnTo>
                <a:lnTo>
                  <a:pt x="272148" y="23126"/>
                </a:lnTo>
                <a:lnTo>
                  <a:pt x="260554" y="28642"/>
                </a:lnTo>
                <a:lnTo>
                  <a:pt x="249596" y="34016"/>
                </a:lnTo>
                <a:lnTo>
                  <a:pt x="238509" y="40612"/>
                </a:lnTo>
                <a:lnTo>
                  <a:pt x="236600" y="41922"/>
                </a:lnTo>
                <a:lnTo>
                  <a:pt x="225265" y="48968"/>
                </a:lnTo>
                <a:lnTo>
                  <a:pt x="213650" y="52722"/>
                </a:lnTo>
                <a:lnTo>
                  <a:pt x="207276" y="53175"/>
                </a:lnTo>
                <a:lnTo>
                  <a:pt x="194554" y="52937"/>
                </a:lnTo>
                <a:lnTo>
                  <a:pt x="181880" y="52433"/>
                </a:lnTo>
                <a:lnTo>
                  <a:pt x="169216" y="51877"/>
                </a:lnTo>
                <a:lnTo>
                  <a:pt x="156523" y="51481"/>
                </a:lnTo>
                <a:lnTo>
                  <a:pt x="149999" y="51409"/>
                </a:lnTo>
                <a:lnTo>
                  <a:pt x="27622" y="124485"/>
                </a:lnTo>
                <a:lnTo>
                  <a:pt x="27346" y="137174"/>
                </a:lnTo>
                <a:lnTo>
                  <a:pt x="26777" y="149805"/>
                </a:lnTo>
                <a:lnTo>
                  <a:pt x="26191" y="162462"/>
                </a:lnTo>
                <a:lnTo>
                  <a:pt x="25866" y="175226"/>
                </a:lnTo>
                <a:lnTo>
                  <a:pt x="25857" y="177571"/>
                </a:lnTo>
                <a:lnTo>
                  <a:pt x="26529" y="191301"/>
                </a:lnTo>
                <a:lnTo>
                  <a:pt x="28723" y="202789"/>
                </a:lnTo>
                <a:lnTo>
                  <a:pt x="32699" y="214739"/>
                </a:lnTo>
                <a:lnTo>
                  <a:pt x="39015" y="229682"/>
                </a:lnTo>
                <a:lnTo>
                  <a:pt x="45000" y="240644"/>
                </a:lnTo>
                <a:lnTo>
                  <a:pt x="52235" y="250853"/>
                </a:lnTo>
                <a:lnTo>
                  <a:pt x="55562" y="254787"/>
                </a:lnTo>
                <a:lnTo>
                  <a:pt x="60662" y="265218"/>
                </a:lnTo>
                <a:lnTo>
                  <a:pt x="59662" y="275823"/>
                </a:lnTo>
                <a:lnTo>
                  <a:pt x="56137" y="287210"/>
                </a:lnTo>
                <a:lnTo>
                  <a:pt x="54940" y="291617"/>
                </a:lnTo>
                <a:lnTo>
                  <a:pt x="52382" y="304197"/>
                </a:lnTo>
                <a:lnTo>
                  <a:pt x="51772" y="316300"/>
                </a:lnTo>
                <a:lnTo>
                  <a:pt x="53543" y="326339"/>
                </a:lnTo>
                <a:lnTo>
                  <a:pt x="55422" y="332714"/>
                </a:lnTo>
                <a:lnTo>
                  <a:pt x="58153" y="337274"/>
                </a:lnTo>
                <a:lnTo>
                  <a:pt x="58432" y="344614"/>
                </a:lnTo>
                <a:lnTo>
                  <a:pt x="58788" y="353593"/>
                </a:lnTo>
                <a:lnTo>
                  <a:pt x="55841" y="359384"/>
                </a:lnTo>
                <a:lnTo>
                  <a:pt x="50495" y="366458"/>
                </a:lnTo>
                <a:lnTo>
                  <a:pt x="43264" y="376578"/>
                </a:lnTo>
                <a:lnTo>
                  <a:pt x="36412" y="387325"/>
                </a:lnTo>
                <a:lnTo>
                  <a:pt x="30041" y="398532"/>
                </a:lnTo>
                <a:lnTo>
                  <a:pt x="24252" y="4100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975722" y="1050694"/>
            <a:ext cx="410338" cy="504313"/>
          </a:xfrm>
          <a:custGeom>
            <a:avLst/>
            <a:gdLst/>
            <a:ahLst/>
            <a:cxnLst/>
            <a:rect l="l" t="t" r="r" b="b"/>
            <a:pathLst>
              <a:path w="410338" h="504313">
                <a:moveTo>
                  <a:pt x="27622" y="124485"/>
                </a:moveTo>
                <a:lnTo>
                  <a:pt x="27346" y="137174"/>
                </a:lnTo>
                <a:lnTo>
                  <a:pt x="26777" y="149805"/>
                </a:lnTo>
                <a:lnTo>
                  <a:pt x="26191" y="162462"/>
                </a:lnTo>
                <a:lnTo>
                  <a:pt x="25866" y="175226"/>
                </a:lnTo>
                <a:lnTo>
                  <a:pt x="26529" y="191301"/>
                </a:lnTo>
                <a:lnTo>
                  <a:pt x="28723" y="202789"/>
                </a:lnTo>
                <a:lnTo>
                  <a:pt x="32699" y="214739"/>
                </a:lnTo>
                <a:lnTo>
                  <a:pt x="33781" y="217551"/>
                </a:lnTo>
                <a:lnTo>
                  <a:pt x="39015" y="229682"/>
                </a:lnTo>
                <a:lnTo>
                  <a:pt x="45000" y="240644"/>
                </a:lnTo>
                <a:lnTo>
                  <a:pt x="52235" y="250853"/>
                </a:lnTo>
                <a:lnTo>
                  <a:pt x="55562" y="254787"/>
                </a:lnTo>
                <a:lnTo>
                  <a:pt x="60662" y="265218"/>
                </a:lnTo>
                <a:lnTo>
                  <a:pt x="59662" y="275823"/>
                </a:lnTo>
                <a:lnTo>
                  <a:pt x="56137" y="287210"/>
                </a:lnTo>
                <a:lnTo>
                  <a:pt x="54940" y="291617"/>
                </a:lnTo>
                <a:lnTo>
                  <a:pt x="52382" y="304197"/>
                </a:lnTo>
                <a:lnTo>
                  <a:pt x="51772" y="316300"/>
                </a:lnTo>
                <a:lnTo>
                  <a:pt x="53543" y="326339"/>
                </a:lnTo>
                <a:lnTo>
                  <a:pt x="55422" y="332714"/>
                </a:lnTo>
                <a:lnTo>
                  <a:pt x="58153" y="337274"/>
                </a:lnTo>
                <a:lnTo>
                  <a:pt x="58432" y="344614"/>
                </a:lnTo>
                <a:lnTo>
                  <a:pt x="58788" y="353593"/>
                </a:lnTo>
                <a:lnTo>
                  <a:pt x="55841" y="359384"/>
                </a:lnTo>
                <a:lnTo>
                  <a:pt x="50495" y="366458"/>
                </a:lnTo>
                <a:lnTo>
                  <a:pt x="43264" y="376578"/>
                </a:lnTo>
                <a:lnTo>
                  <a:pt x="36412" y="387325"/>
                </a:lnTo>
                <a:lnTo>
                  <a:pt x="30041" y="398532"/>
                </a:lnTo>
                <a:lnTo>
                  <a:pt x="24252" y="410029"/>
                </a:lnTo>
                <a:lnTo>
                  <a:pt x="19697" y="420306"/>
                </a:lnTo>
                <a:lnTo>
                  <a:pt x="14721" y="432098"/>
                </a:lnTo>
                <a:lnTo>
                  <a:pt x="9952" y="443774"/>
                </a:lnTo>
                <a:lnTo>
                  <a:pt x="5771" y="455708"/>
                </a:lnTo>
                <a:lnTo>
                  <a:pt x="3848" y="462572"/>
                </a:lnTo>
                <a:lnTo>
                  <a:pt x="1396" y="472325"/>
                </a:lnTo>
                <a:lnTo>
                  <a:pt x="0" y="476631"/>
                </a:lnTo>
                <a:lnTo>
                  <a:pt x="5600" y="485191"/>
                </a:lnTo>
                <a:lnTo>
                  <a:pt x="14309" y="495478"/>
                </a:lnTo>
                <a:lnTo>
                  <a:pt x="25166" y="501039"/>
                </a:lnTo>
                <a:lnTo>
                  <a:pt x="32067" y="502424"/>
                </a:lnTo>
                <a:lnTo>
                  <a:pt x="45023" y="503845"/>
                </a:lnTo>
                <a:lnTo>
                  <a:pt x="58036" y="504313"/>
                </a:lnTo>
                <a:lnTo>
                  <a:pt x="70779" y="503373"/>
                </a:lnTo>
                <a:lnTo>
                  <a:pt x="82930" y="500566"/>
                </a:lnTo>
                <a:lnTo>
                  <a:pt x="94162" y="495435"/>
                </a:lnTo>
                <a:lnTo>
                  <a:pt x="107830" y="485145"/>
                </a:lnTo>
                <a:lnTo>
                  <a:pt x="117183" y="476595"/>
                </a:lnTo>
                <a:lnTo>
                  <a:pt x="125828" y="467269"/>
                </a:lnTo>
                <a:lnTo>
                  <a:pt x="133694" y="457097"/>
                </a:lnTo>
                <a:lnTo>
                  <a:pt x="137655" y="451129"/>
                </a:lnTo>
                <a:lnTo>
                  <a:pt x="144645" y="440105"/>
                </a:lnTo>
                <a:lnTo>
                  <a:pt x="151524" y="429291"/>
                </a:lnTo>
                <a:lnTo>
                  <a:pt x="158180" y="418544"/>
                </a:lnTo>
                <a:lnTo>
                  <a:pt x="164507" y="407721"/>
                </a:lnTo>
                <a:lnTo>
                  <a:pt x="170395" y="396677"/>
                </a:lnTo>
                <a:lnTo>
                  <a:pt x="175735" y="385269"/>
                </a:lnTo>
                <a:lnTo>
                  <a:pt x="180418" y="373353"/>
                </a:lnTo>
                <a:lnTo>
                  <a:pt x="183413" y="364071"/>
                </a:lnTo>
                <a:lnTo>
                  <a:pt x="186760" y="351656"/>
                </a:lnTo>
                <a:lnTo>
                  <a:pt x="189396" y="339353"/>
                </a:lnTo>
                <a:lnTo>
                  <a:pt x="191243" y="326794"/>
                </a:lnTo>
                <a:lnTo>
                  <a:pt x="191338" y="325920"/>
                </a:lnTo>
                <a:lnTo>
                  <a:pt x="193805" y="313536"/>
                </a:lnTo>
                <a:lnTo>
                  <a:pt x="197556" y="301221"/>
                </a:lnTo>
                <a:lnTo>
                  <a:pt x="201106" y="289001"/>
                </a:lnTo>
                <a:lnTo>
                  <a:pt x="201955" y="285127"/>
                </a:lnTo>
                <a:lnTo>
                  <a:pt x="204722" y="271266"/>
                </a:lnTo>
                <a:lnTo>
                  <a:pt x="207721" y="258324"/>
                </a:lnTo>
                <a:lnTo>
                  <a:pt x="211331" y="246218"/>
                </a:lnTo>
                <a:lnTo>
                  <a:pt x="215933" y="234860"/>
                </a:lnTo>
                <a:lnTo>
                  <a:pt x="221908" y="224165"/>
                </a:lnTo>
                <a:lnTo>
                  <a:pt x="229638" y="214046"/>
                </a:lnTo>
                <a:lnTo>
                  <a:pt x="235356" y="208140"/>
                </a:lnTo>
                <a:lnTo>
                  <a:pt x="244389" y="199036"/>
                </a:lnTo>
                <a:lnTo>
                  <a:pt x="253087" y="189503"/>
                </a:lnTo>
                <a:lnTo>
                  <a:pt x="261669" y="179853"/>
                </a:lnTo>
                <a:lnTo>
                  <a:pt x="270352" y="170397"/>
                </a:lnTo>
                <a:lnTo>
                  <a:pt x="279357" y="161446"/>
                </a:lnTo>
                <a:lnTo>
                  <a:pt x="288900" y="153312"/>
                </a:lnTo>
                <a:lnTo>
                  <a:pt x="298818" y="146532"/>
                </a:lnTo>
                <a:lnTo>
                  <a:pt x="309873" y="140825"/>
                </a:lnTo>
                <a:lnTo>
                  <a:pt x="321981" y="136152"/>
                </a:lnTo>
                <a:lnTo>
                  <a:pt x="322389" y="136017"/>
                </a:lnTo>
                <a:lnTo>
                  <a:pt x="322373" y="145026"/>
                </a:lnTo>
                <a:lnTo>
                  <a:pt x="322329" y="156297"/>
                </a:lnTo>
                <a:lnTo>
                  <a:pt x="322264" y="169315"/>
                </a:lnTo>
                <a:lnTo>
                  <a:pt x="322184" y="183565"/>
                </a:lnTo>
                <a:lnTo>
                  <a:pt x="322095" y="198532"/>
                </a:lnTo>
                <a:lnTo>
                  <a:pt x="322003" y="213701"/>
                </a:lnTo>
                <a:lnTo>
                  <a:pt x="321915" y="228558"/>
                </a:lnTo>
                <a:lnTo>
                  <a:pt x="321838" y="242587"/>
                </a:lnTo>
                <a:lnTo>
                  <a:pt x="321777" y="255274"/>
                </a:lnTo>
                <a:lnTo>
                  <a:pt x="321739" y="266105"/>
                </a:lnTo>
                <a:lnTo>
                  <a:pt x="321729" y="272948"/>
                </a:lnTo>
                <a:lnTo>
                  <a:pt x="334533" y="269266"/>
                </a:lnTo>
                <a:lnTo>
                  <a:pt x="349325" y="265841"/>
                </a:lnTo>
                <a:lnTo>
                  <a:pt x="363867" y="262132"/>
                </a:lnTo>
                <a:lnTo>
                  <a:pt x="375923" y="257601"/>
                </a:lnTo>
                <a:lnTo>
                  <a:pt x="383256" y="251707"/>
                </a:lnTo>
                <a:lnTo>
                  <a:pt x="384022" y="250152"/>
                </a:lnTo>
                <a:lnTo>
                  <a:pt x="388197" y="237465"/>
                </a:lnTo>
                <a:lnTo>
                  <a:pt x="388973" y="226792"/>
                </a:lnTo>
                <a:lnTo>
                  <a:pt x="388416" y="219481"/>
                </a:lnTo>
                <a:lnTo>
                  <a:pt x="388882" y="208020"/>
                </a:lnTo>
                <a:lnTo>
                  <a:pt x="390663" y="193621"/>
                </a:lnTo>
                <a:lnTo>
                  <a:pt x="391974" y="181063"/>
                </a:lnTo>
                <a:lnTo>
                  <a:pt x="392023" y="179209"/>
                </a:lnTo>
                <a:lnTo>
                  <a:pt x="392830" y="165400"/>
                </a:lnTo>
                <a:lnTo>
                  <a:pt x="395000" y="152851"/>
                </a:lnTo>
                <a:lnTo>
                  <a:pt x="398155" y="141052"/>
                </a:lnTo>
                <a:lnTo>
                  <a:pt x="401919" y="129493"/>
                </a:lnTo>
                <a:lnTo>
                  <a:pt x="405913" y="117664"/>
                </a:lnTo>
                <a:lnTo>
                  <a:pt x="409575" y="105727"/>
                </a:lnTo>
                <a:lnTo>
                  <a:pt x="410338" y="96147"/>
                </a:lnTo>
                <a:lnTo>
                  <a:pt x="409871" y="81568"/>
                </a:lnTo>
                <a:lnTo>
                  <a:pt x="408908" y="65889"/>
                </a:lnTo>
                <a:lnTo>
                  <a:pt x="408186" y="53010"/>
                </a:lnTo>
                <a:lnTo>
                  <a:pt x="408152" y="48666"/>
                </a:lnTo>
                <a:lnTo>
                  <a:pt x="406061" y="32993"/>
                </a:lnTo>
                <a:lnTo>
                  <a:pt x="399825" y="21064"/>
                </a:lnTo>
                <a:lnTo>
                  <a:pt x="391883" y="12051"/>
                </a:lnTo>
                <a:lnTo>
                  <a:pt x="385127" y="5575"/>
                </a:lnTo>
                <a:lnTo>
                  <a:pt x="375415" y="538"/>
                </a:lnTo>
                <a:lnTo>
                  <a:pt x="363362" y="0"/>
                </a:lnTo>
                <a:lnTo>
                  <a:pt x="350424" y="1674"/>
                </a:lnTo>
                <a:lnTo>
                  <a:pt x="338055" y="3278"/>
                </a:lnTo>
                <a:lnTo>
                  <a:pt x="334683" y="3403"/>
                </a:lnTo>
                <a:lnTo>
                  <a:pt x="321513" y="4369"/>
                </a:lnTo>
                <a:lnTo>
                  <a:pt x="309348" y="7050"/>
                </a:lnTo>
                <a:lnTo>
                  <a:pt x="297716" y="11120"/>
                </a:lnTo>
                <a:lnTo>
                  <a:pt x="286148" y="16253"/>
                </a:lnTo>
                <a:lnTo>
                  <a:pt x="274172" y="22122"/>
                </a:lnTo>
                <a:lnTo>
                  <a:pt x="272148" y="23126"/>
                </a:lnTo>
                <a:lnTo>
                  <a:pt x="260554" y="28642"/>
                </a:lnTo>
                <a:lnTo>
                  <a:pt x="249596" y="34016"/>
                </a:lnTo>
                <a:lnTo>
                  <a:pt x="238509" y="40612"/>
                </a:lnTo>
                <a:lnTo>
                  <a:pt x="236600" y="41922"/>
                </a:lnTo>
                <a:lnTo>
                  <a:pt x="225265" y="48968"/>
                </a:lnTo>
                <a:lnTo>
                  <a:pt x="213650" y="52722"/>
                </a:lnTo>
                <a:lnTo>
                  <a:pt x="207276" y="53175"/>
                </a:lnTo>
                <a:lnTo>
                  <a:pt x="194554" y="52937"/>
                </a:lnTo>
                <a:lnTo>
                  <a:pt x="181880" y="52433"/>
                </a:lnTo>
                <a:lnTo>
                  <a:pt x="169216" y="51877"/>
                </a:lnTo>
                <a:lnTo>
                  <a:pt x="156523" y="51481"/>
                </a:lnTo>
                <a:lnTo>
                  <a:pt x="149999" y="514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4218049" y="1276947"/>
            <a:ext cx="29489" cy="83515"/>
          </a:xfrm>
          <a:custGeom>
            <a:avLst/>
            <a:gdLst/>
            <a:ahLst/>
            <a:cxnLst/>
            <a:rect l="l" t="t" r="r" b="b"/>
            <a:pathLst>
              <a:path w="29489" h="83515">
                <a:moveTo>
                  <a:pt x="29489" y="77977"/>
                </a:moveTo>
                <a:lnTo>
                  <a:pt x="29489" y="0"/>
                </a:lnTo>
                <a:lnTo>
                  <a:pt x="24091" y="6134"/>
                </a:lnTo>
                <a:lnTo>
                  <a:pt x="23812" y="11836"/>
                </a:lnTo>
                <a:lnTo>
                  <a:pt x="19748" y="18846"/>
                </a:lnTo>
                <a:lnTo>
                  <a:pt x="12813" y="29786"/>
                </a:lnTo>
                <a:lnTo>
                  <a:pt x="8268" y="41266"/>
                </a:lnTo>
                <a:lnTo>
                  <a:pt x="7874" y="44005"/>
                </a:lnTo>
                <a:lnTo>
                  <a:pt x="4355" y="55606"/>
                </a:lnTo>
                <a:lnTo>
                  <a:pt x="478" y="69305"/>
                </a:lnTo>
                <a:lnTo>
                  <a:pt x="469" y="71412"/>
                </a:lnTo>
                <a:lnTo>
                  <a:pt x="1905" y="77203"/>
                </a:lnTo>
                <a:lnTo>
                  <a:pt x="0" y="82130"/>
                </a:lnTo>
                <a:lnTo>
                  <a:pt x="6311" y="82727"/>
                </a:lnTo>
                <a:lnTo>
                  <a:pt x="14376" y="83515"/>
                </a:lnTo>
                <a:lnTo>
                  <a:pt x="23901" y="83146"/>
                </a:lnTo>
                <a:lnTo>
                  <a:pt x="29489" y="779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218049" y="1276947"/>
            <a:ext cx="29489" cy="83515"/>
          </a:xfrm>
          <a:custGeom>
            <a:avLst/>
            <a:gdLst/>
            <a:ahLst/>
            <a:cxnLst/>
            <a:rect l="l" t="t" r="r" b="b"/>
            <a:pathLst>
              <a:path w="29489" h="83515">
                <a:moveTo>
                  <a:pt x="29489" y="77977"/>
                </a:moveTo>
                <a:lnTo>
                  <a:pt x="29489" y="0"/>
                </a:lnTo>
                <a:lnTo>
                  <a:pt x="24091" y="6134"/>
                </a:lnTo>
                <a:lnTo>
                  <a:pt x="23812" y="11836"/>
                </a:lnTo>
                <a:lnTo>
                  <a:pt x="19748" y="18846"/>
                </a:lnTo>
                <a:lnTo>
                  <a:pt x="12813" y="29786"/>
                </a:lnTo>
                <a:lnTo>
                  <a:pt x="8268" y="41266"/>
                </a:lnTo>
                <a:lnTo>
                  <a:pt x="7874" y="44005"/>
                </a:lnTo>
                <a:lnTo>
                  <a:pt x="4355" y="55606"/>
                </a:lnTo>
                <a:lnTo>
                  <a:pt x="478" y="69305"/>
                </a:lnTo>
                <a:lnTo>
                  <a:pt x="469" y="71412"/>
                </a:lnTo>
                <a:lnTo>
                  <a:pt x="1905" y="77203"/>
                </a:lnTo>
                <a:lnTo>
                  <a:pt x="0" y="82130"/>
                </a:lnTo>
                <a:lnTo>
                  <a:pt x="6311" y="82727"/>
                </a:lnTo>
                <a:lnTo>
                  <a:pt x="14376" y="83515"/>
                </a:lnTo>
                <a:lnTo>
                  <a:pt x="23901" y="83146"/>
                </a:lnTo>
                <a:lnTo>
                  <a:pt x="29489" y="77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321828" y="1332937"/>
            <a:ext cx="107492" cy="59143"/>
          </a:xfrm>
          <a:custGeom>
            <a:avLst/>
            <a:gdLst/>
            <a:ahLst/>
            <a:cxnLst/>
            <a:rect l="l" t="t" r="r" b="b"/>
            <a:pathLst>
              <a:path w="107492" h="59143">
                <a:moveTo>
                  <a:pt x="85222" y="53833"/>
                </a:moveTo>
                <a:lnTo>
                  <a:pt x="99267" y="49397"/>
                </a:lnTo>
                <a:lnTo>
                  <a:pt x="105486" y="43774"/>
                </a:lnTo>
                <a:lnTo>
                  <a:pt x="107271" y="34901"/>
                </a:lnTo>
                <a:lnTo>
                  <a:pt x="107492" y="30238"/>
                </a:lnTo>
                <a:lnTo>
                  <a:pt x="105636" y="15274"/>
                </a:lnTo>
                <a:lnTo>
                  <a:pt x="98797" y="4257"/>
                </a:lnTo>
                <a:lnTo>
                  <a:pt x="89496" y="0"/>
                </a:lnTo>
                <a:lnTo>
                  <a:pt x="87312" y="2971"/>
                </a:lnTo>
                <a:lnTo>
                  <a:pt x="82651" y="6273"/>
                </a:lnTo>
                <a:lnTo>
                  <a:pt x="81711" y="9639"/>
                </a:lnTo>
                <a:lnTo>
                  <a:pt x="80492" y="13957"/>
                </a:lnTo>
                <a:lnTo>
                  <a:pt x="82969" y="18872"/>
                </a:lnTo>
                <a:lnTo>
                  <a:pt x="82054" y="22644"/>
                </a:lnTo>
                <a:lnTo>
                  <a:pt x="75010" y="33785"/>
                </a:lnTo>
                <a:lnTo>
                  <a:pt x="63561" y="40212"/>
                </a:lnTo>
                <a:lnTo>
                  <a:pt x="60502" y="41389"/>
                </a:lnTo>
                <a:lnTo>
                  <a:pt x="48350" y="45182"/>
                </a:lnTo>
                <a:lnTo>
                  <a:pt x="35996" y="47741"/>
                </a:lnTo>
                <a:lnTo>
                  <a:pt x="27876" y="48844"/>
                </a:lnTo>
                <a:lnTo>
                  <a:pt x="13030" y="50214"/>
                </a:lnTo>
                <a:lnTo>
                  <a:pt x="506" y="51230"/>
                </a:lnTo>
                <a:lnTo>
                  <a:pt x="0" y="51269"/>
                </a:lnTo>
                <a:lnTo>
                  <a:pt x="59956" y="59143"/>
                </a:lnTo>
                <a:lnTo>
                  <a:pt x="85222" y="538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321828" y="1332937"/>
            <a:ext cx="107492" cy="59143"/>
          </a:xfrm>
          <a:custGeom>
            <a:avLst/>
            <a:gdLst/>
            <a:ahLst/>
            <a:cxnLst/>
            <a:rect l="l" t="t" r="r" b="b"/>
            <a:pathLst>
              <a:path w="107492" h="59143">
                <a:moveTo>
                  <a:pt x="89496" y="0"/>
                </a:moveTo>
                <a:lnTo>
                  <a:pt x="87312" y="2971"/>
                </a:lnTo>
                <a:lnTo>
                  <a:pt x="82651" y="6273"/>
                </a:lnTo>
                <a:lnTo>
                  <a:pt x="81711" y="9639"/>
                </a:lnTo>
                <a:lnTo>
                  <a:pt x="80492" y="13957"/>
                </a:lnTo>
                <a:lnTo>
                  <a:pt x="82969" y="18872"/>
                </a:lnTo>
                <a:lnTo>
                  <a:pt x="82054" y="22644"/>
                </a:lnTo>
                <a:lnTo>
                  <a:pt x="75010" y="33785"/>
                </a:lnTo>
                <a:lnTo>
                  <a:pt x="63561" y="40212"/>
                </a:lnTo>
                <a:lnTo>
                  <a:pt x="60502" y="41389"/>
                </a:lnTo>
                <a:lnTo>
                  <a:pt x="48350" y="45182"/>
                </a:lnTo>
                <a:lnTo>
                  <a:pt x="35996" y="47741"/>
                </a:lnTo>
                <a:lnTo>
                  <a:pt x="27876" y="48844"/>
                </a:lnTo>
                <a:lnTo>
                  <a:pt x="13030" y="50214"/>
                </a:lnTo>
                <a:lnTo>
                  <a:pt x="506" y="51230"/>
                </a:lnTo>
                <a:lnTo>
                  <a:pt x="0" y="51269"/>
                </a:lnTo>
                <a:lnTo>
                  <a:pt x="59956" y="59143"/>
                </a:lnTo>
                <a:lnTo>
                  <a:pt x="85222" y="53833"/>
                </a:lnTo>
                <a:lnTo>
                  <a:pt x="99267" y="49397"/>
                </a:lnTo>
                <a:lnTo>
                  <a:pt x="105486" y="43774"/>
                </a:lnTo>
                <a:lnTo>
                  <a:pt x="107271" y="34901"/>
                </a:lnTo>
                <a:lnTo>
                  <a:pt x="107492" y="30238"/>
                </a:lnTo>
                <a:lnTo>
                  <a:pt x="105636" y="15274"/>
                </a:lnTo>
                <a:lnTo>
                  <a:pt x="98797" y="4257"/>
                </a:lnTo>
                <a:lnTo>
                  <a:pt x="894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860935" y="569899"/>
            <a:ext cx="367482" cy="684506"/>
          </a:xfrm>
          <a:custGeom>
            <a:avLst/>
            <a:gdLst/>
            <a:ahLst/>
            <a:cxnLst/>
            <a:rect l="l" t="t" r="r" b="b"/>
            <a:pathLst>
              <a:path w="367482" h="684506">
                <a:moveTo>
                  <a:pt x="273349" y="41013"/>
                </a:moveTo>
                <a:lnTo>
                  <a:pt x="274895" y="55334"/>
                </a:lnTo>
                <a:lnTo>
                  <a:pt x="276646" y="69197"/>
                </a:lnTo>
                <a:lnTo>
                  <a:pt x="277455" y="80692"/>
                </a:lnTo>
                <a:lnTo>
                  <a:pt x="277342" y="83402"/>
                </a:lnTo>
                <a:lnTo>
                  <a:pt x="275120" y="96799"/>
                </a:lnTo>
                <a:lnTo>
                  <a:pt x="271653" y="108314"/>
                </a:lnTo>
                <a:lnTo>
                  <a:pt x="267896" y="119526"/>
                </a:lnTo>
                <a:lnTo>
                  <a:pt x="264804" y="132017"/>
                </a:lnTo>
                <a:lnTo>
                  <a:pt x="264019" y="137275"/>
                </a:lnTo>
                <a:lnTo>
                  <a:pt x="261932" y="149781"/>
                </a:lnTo>
                <a:lnTo>
                  <a:pt x="258845" y="162124"/>
                </a:lnTo>
                <a:lnTo>
                  <a:pt x="254971" y="174294"/>
                </a:lnTo>
                <a:lnTo>
                  <a:pt x="250525" y="186280"/>
                </a:lnTo>
                <a:lnTo>
                  <a:pt x="246201" y="196927"/>
                </a:lnTo>
                <a:lnTo>
                  <a:pt x="241011" y="208836"/>
                </a:lnTo>
                <a:lnTo>
                  <a:pt x="235077" y="220453"/>
                </a:lnTo>
                <a:lnTo>
                  <a:pt x="228107" y="230942"/>
                </a:lnTo>
                <a:lnTo>
                  <a:pt x="224243" y="235396"/>
                </a:lnTo>
                <a:lnTo>
                  <a:pt x="216544" y="245478"/>
                </a:lnTo>
                <a:lnTo>
                  <a:pt x="209963" y="256566"/>
                </a:lnTo>
                <a:lnTo>
                  <a:pt x="202961" y="267283"/>
                </a:lnTo>
                <a:lnTo>
                  <a:pt x="194001" y="276256"/>
                </a:lnTo>
                <a:lnTo>
                  <a:pt x="192925" y="277013"/>
                </a:lnTo>
                <a:lnTo>
                  <a:pt x="185406" y="282093"/>
                </a:lnTo>
                <a:lnTo>
                  <a:pt x="184174" y="275439"/>
                </a:lnTo>
                <a:lnTo>
                  <a:pt x="174637" y="275667"/>
                </a:lnTo>
                <a:lnTo>
                  <a:pt x="163253" y="276018"/>
                </a:lnTo>
                <a:lnTo>
                  <a:pt x="149442" y="275227"/>
                </a:lnTo>
                <a:lnTo>
                  <a:pt x="139826" y="272378"/>
                </a:lnTo>
                <a:lnTo>
                  <a:pt x="125744" y="272526"/>
                </a:lnTo>
                <a:lnTo>
                  <a:pt x="113456" y="274168"/>
                </a:lnTo>
                <a:lnTo>
                  <a:pt x="102218" y="277159"/>
                </a:lnTo>
                <a:lnTo>
                  <a:pt x="91287" y="281357"/>
                </a:lnTo>
                <a:lnTo>
                  <a:pt x="79918" y="286620"/>
                </a:lnTo>
                <a:lnTo>
                  <a:pt x="67368" y="292803"/>
                </a:lnTo>
                <a:lnTo>
                  <a:pt x="66318" y="293320"/>
                </a:lnTo>
                <a:lnTo>
                  <a:pt x="60146" y="296356"/>
                </a:lnTo>
                <a:lnTo>
                  <a:pt x="47688" y="298184"/>
                </a:lnTo>
                <a:lnTo>
                  <a:pt x="44728" y="304357"/>
                </a:lnTo>
                <a:lnTo>
                  <a:pt x="33222" y="320181"/>
                </a:lnTo>
                <a:lnTo>
                  <a:pt x="34589" y="332062"/>
                </a:lnTo>
                <a:lnTo>
                  <a:pt x="36833" y="338482"/>
                </a:lnTo>
                <a:lnTo>
                  <a:pt x="37143" y="343106"/>
                </a:lnTo>
                <a:lnTo>
                  <a:pt x="32706" y="349601"/>
                </a:lnTo>
                <a:lnTo>
                  <a:pt x="27888" y="354636"/>
                </a:lnTo>
                <a:lnTo>
                  <a:pt x="17604" y="361948"/>
                </a:lnTo>
                <a:lnTo>
                  <a:pt x="7004" y="369368"/>
                </a:lnTo>
                <a:lnTo>
                  <a:pt x="3187" y="374092"/>
                </a:lnTo>
                <a:lnTo>
                  <a:pt x="0" y="385449"/>
                </a:lnTo>
                <a:lnTo>
                  <a:pt x="502" y="398293"/>
                </a:lnTo>
                <a:lnTo>
                  <a:pt x="2095" y="410440"/>
                </a:lnTo>
                <a:lnTo>
                  <a:pt x="3796" y="423045"/>
                </a:lnTo>
                <a:lnTo>
                  <a:pt x="5853" y="435532"/>
                </a:lnTo>
                <a:lnTo>
                  <a:pt x="8112" y="447997"/>
                </a:lnTo>
                <a:lnTo>
                  <a:pt x="10421" y="460538"/>
                </a:lnTo>
                <a:lnTo>
                  <a:pt x="10680" y="461976"/>
                </a:lnTo>
                <a:lnTo>
                  <a:pt x="13102" y="474435"/>
                </a:lnTo>
                <a:lnTo>
                  <a:pt x="15642" y="486895"/>
                </a:lnTo>
                <a:lnTo>
                  <a:pt x="17601" y="497447"/>
                </a:lnTo>
                <a:lnTo>
                  <a:pt x="19564" y="509618"/>
                </a:lnTo>
                <a:lnTo>
                  <a:pt x="22126" y="522927"/>
                </a:lnTo>
                <a:lnTo>
                  <a:pt x="25876" y="535552"/>
                </a:lnTo>
                <a:lnTo>
                  <a:pt x="29819" y="543472"/>
                </a:lnTo>
                <a:lnTo>
                  <a:pt x="38261" y="552347"/>
                </a:lnTo>
                <a:lnTo>
                  <a:pt x="49040" y="557780"/>
                </a:lnTo>
                <a:lnTo>
                  <a:pt x="61238" y="560086"/>
                </a:lnTo>
                <a:lnTo>
                  <a:pt x="73938" y="559580"/>
                </a:lnTo>
                <a:lnTo>
                  <a:pt x="86220" y="556575"/>
                </a:lnTo>
                <a:lnTo>
                  <a:pt x="97168" y="551385"/>
                </a:lnTo>
                <a:lnTo>
                  <a:pt x="103225" y="547358"/>
                </a:lnTo>
                <a:lnTo>
                  <a:pt x="106196" y="543866"/>
                </a:lnTo>
                <a:lnTo>
                  <a:pt x="110451" y="540716"/>
                </a:lnTo>
                <a:lnTo>
                  <a:pt x="113793" y="552803"/>
                </a:lnTo>
                <a:lnTo>
                  <a:pt x="115807" y="565125"/>
                </a:lnTo>
                <a:lnTo>
                  <a:pt x="116805" y="577622"/>
                </a:lnTo>
                <a:lnTo>
                  <a:pt x="117098" y="590232"/>
                </a:lnTo>
                <a:lnTo>
                  <a:pt x="117000" y="602895"/>
                </a:lnTo>
                <a:lnTo>
                  <a:pt x="116824" y="615550"/>
                </a:lnTo>
                <a:lnTo>
                  <a:pt x="116881" y="628136"/>
                </a:lnTo>
                <a:lnTo>
                  <a:pt x="117169" y="635852"/>
                </a:lnTo>
                <a:lnTo>
                  <a:pt x="119624" y="648725"/>
                </a:lnTo>
                <a:lnTo>
                  <a:pt x="123954" y="660763"/>
                </a:lnTo>
                <a:lnTo>
                  <a:pt x="127778" y="672672"/>
                </a:lnTo>
                <a:lnTo>
                  <a:pt x="128828" y="679832"/>
                </a:lnTo>
                <a:lnTo>
                  <a:pt x="133870" y="679146"/>
                </a:lnTo>
                <a:lnTo>
                  <a:pt x="138874" y="684506"/>
                </a:lnTo>
                <a:lnTo>
                  <a:pt x="143153" y="682067"/>
                </a:lnTo>
                <a:lnTo>
                  <a:pt x="154867" y="677014"/>
                </a:lnTo>
                <a:lnTo>
                  <a:pt x="166619" y="673865"/>
                </a:lnTo>
                <a:lnTo>
                  <a:pt x="178359" y="670608"/>
                </a:lnTo>
                <a:lnTo>
                  <a:pt x="189508" y="665545"/>
                </a:lnTo>
                <a:lnTo>
                  <a:pt x="199740" y="659115"/>
                </a:lnTo>
                <a:lnTo>
                  <a:pt x="210172" y="652006"/>
                </a:lnTo>
                <a:lnTo>
                  <a:pt x="220724" y="644445"/>
                </a:lnTo>
                <a:lnTo>
                  <a:pt x="231315" y="636661"/>
                </a:lnTo>
                <a:lnTo>
                  <a:pt x="241866" y="628882"/>
                </a:lnTo>
                <a:lnTo>
                  <a:pt x="252294" y="621337"/>
                </a:lnTo>
                <a:lnTo>
                  <a:pt x="262521" y="614254"/>
                </a:lnTo>
                <a:lnTo>
                  <a:pt x="267232" y="611150"/>
                </a:lnTo>
                <a:lnTo>
                  <a:pt x="278006" y="604250"/>
                </a:lnTo>
                <a:lnTo>
                  <a:pt x="288937" y="596891"/>
                </a:lnTo>
                <a:lnTo>
                  <a:pt x="299204" y="588890"/>
                </a:lnTo>
                <a:lnTo>
                  <a:pt x="307981" y="580066"/>
                </a:lnTo>
                <a:lnTo>
                  <a:pt x="310908" y="576238"/>
                </a:lnTo>
                <a:lnTo>
                  <a:pt x="318018" y="565879"/>
                </a:lnTo>
                <a:lnTo>
                  <a:pt x="325120" y="555266"/>
                </a:lnTo>
                <a:lnTo>
                  <a:pt x="332147" y="544564"/>
                </a:lnTo>
                <a:lnTo>
                  <a:pt x="338759" y="534354"/>
                </a:lnTo>
                <a:lnTo>
                  <a:pt x="345822" y="523152"/>
                </a:lnTo>
                <a:lnTo>
                  <a:pt x="349303" y="511318"/>
                </a:lnTo>
                <a:lnTo>
                  <a:pt x="349325" y="509893"/>
                </a:lnTo>
                <a:lnTo>
                  <a:pt x="347853" y="496906"/>
                </a:lnTo>
                <a:lnTo>
                  <a:pt x="344282" y="484615"/>
                </a:lnTo>
                <a:lnTo>
                  <a:pt x="339357" y="472800"/>
                </a:lnTo>
                <a:lnTo>
                  <a:pt x="333824" y="461235"/>
                </a:lnTo>
                <a:lnTo>
                  <a:pt x="328427" y="449700"/>
                </a:lnTo>
                <a:lnTo>
                  <a:pt x="323913" y="437970"/>
                </a:lnTo>
                <a:lnTo>
                  <a:pt x="322681" y="433782"/>
                </a:lnTo>
                <a:lnTo>
                  <a:pt x="318788" y="421709"/>
                </a:lnTo>
                <a:lnTo>
                  <a:pt x="314003" y="410101"/>
                </a:lnTo>
                <a:lnTo>
                  <a:pt x="308799" y="398828"/>
                </a:lnTo>
                <a:lnTo>
                  <a:pt x="303648" y="387761"/>
                </a:lnTo>
                <a:lnTo>
                  <a:pt x="299025" y="376770"/>
                </a:lnTo>
                <a:lnTo>
                  <a:pt x="295402" y="365726"/>
                </a:lnTo>
                <a:lnTo>
                  <a:pt x="293253" y="354500"/>
                </a:lnTo>
                <a:lnTo>
                  <a:pt x="293051" y="342963"/>
                </a:lnTo>
                <a:lnTo>
                  <a:pt x="295269" y="330985"/>
                </a:lnTo>
                <a:lnTo>
                  <a:pt x="299738" y="319014"/>
                </a:lnTo>
                <a:lnTo>
                  <a:pt x="305162" y="307966"/>
                </a:lnTo>
                <a:lnTo>
                  <a:pt x="311461" y="296818"/>
                </a:lnTo>
                <a:lnTo>
                  <a:pt x="318245" y="285569"/>
                </a:lnTo>
                <a:lnTo>
                  <a:pt x="325127" y="274220"/>
                </a:lnTo>
                <a:lnTo>
                  <a:pt x="331715" y="262772"/>
                </a:lnTo>
                <a:lnTo>
                  <a:pt x="337622" y="251226"/>
                </a:lnTo>
                <a:lnTo>
                  <a:pt x="342458" y="239582"/>
                </a:lnTo>
                <a:lnTo>
                  <a:pt x="344042" y="234773"/>
                </a:lnTo>
                <a:lnTo>
                  <a:pt x="346702" y="224621"/>
                </a:lnTo>
                <a:lnTo>
                  <a:pt x="348772" y="214130"/>
                </a:lnTo>
                <a:lnTo>
                  <a:pt x="350423" y="203202"/>
                </a:lnTo>
                <a:lnTo>
                  <a:pt x="351825" y="191739"/>
                </a:lnTo>
                <a:lnTo>
                  <a:pt x="353149" y="179642"/>
                </a:lnTo>
                <a:lnTo>
                  <a:pt x="354566" y="166813"/>
                </a:lnTo>
                <a:lnTo>
                  <a:pt x="356246" y="153154"/>
                </a:lnTo>
                <a:lnTo>
                  <a:pt x="358361" y="138566"/>
                </a:lnTo>
                <a:lnTo>
                  <a:pt x="361081" y="122952"/>
                </a:lnTo>
                <a:lnTo>
                  <a:pt x="361657" y="119978"/>
                </a:lnTo>
                <a:lnTo>
                  <a:pt x="363642" y="107636"/>
                </a:lnTo>
                <a:lnTo>
                  <a:pt x="364834" y="94803"/>
                </a:lnTo>
                <a:lnTo>
                  <a:pt x="365133" y="82018"/>
                </a:lnTo>
                <a:lnTo>
                  <a:pt x="364959" y="76582"/>
                </a:lnTo>
                <a:lnTo>
                  <a:pt x="363915" y="63926"/>
                </a:lnTo>
                <a:lnTo>
                  <a:pt x="362134" y="51330"/>
                </a:lnTo>
                <a:lnTo>
                  <a:pt x="361657" y="48617"/>
                </a:lnTo>
                <a:lnTo>
                  <a:pt x="362289" y="38116"/>
                </a:lnTo>
                <a:lnTo>
                  <a:pt x="365148" y="24303"/>
                </a:lnTo>
                <a:lnTo>
                  <a:pt x="367482" y="10793"/>
                </a:lnTo>
                <a:lnTo>
                  <a:pt x="366864" y="1881"/>
                </a:lnTo>
                <a:lnTo>
                  <a:pt x="355678" y="333"/>
                </a:lnTo>
                <a:lnTo>
                  <a:pt x="342792" y="0"/>
                </a:lnTo>
                <a:lnTo>
                  <a:pt x="329065" y="647"/>
                </a:lnTo>
                <a:lnTo>
                  <a:pt x="315354" y="2042"/>
                </a:lnTo>
                <a:lnTo>
                  <a:pt x="302518" y="3951"/>
                </a:lnTo>
                <a:lnTo>
                  <a:pt x="291414" y="6141"/>
                </a:lnTo>
                <a:lnTo>
                  <a:pt x="281787" y="8408"/>
                </a:lnTo>
                <a:lnTo>
                  <a:pt x="279082" y="11990"/>
                </a:lnTo>
                <a:lnTo>
                  <a:pt x="275462" y="18632"/>
                </a:lnTo>
                <a:lnTo>
                  <a:pt x="273156" y="28143"/>
                </a:lnTo>
                <a:lnTo>
                  <a:pt x="273349" y="410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860935" y="569899"/>
            <a:ext cx="367482" cy="684506"/>
          </a:xfrm>
          <a:custGeom>
            <a:avLst/>
            <a:gdLst/>
            <a:ahLst/>
            <a:cxnLst/>
            <a:rect l="l" t="t" r="r" b="b"/>
            <a:pathLst>
              <a:path w="367482" h="684506">
                <a:moveTo>
                  <a:pt x="33222" y="320181"/>
                </a:moveTo>
                <a:lnTo>
                  <a:pt x="34589" y="332062"/>
                </a:lnTo>
                <a:lnTo>
                  <a:pt x="36833" y="338482"/>
                </a:lnTo>
                <a:lnTo>
                  <a:pt x="37143" y="343106"/>
                </a:lnTo>
                <a:lnTo>
                  <a:pt x="32706" y="349601"/>
                </a:lnTo>
                <a:lnTo>
                  <a:pt x="27888" y="354636"/>
                </a:lnTo>
                <a:lnTo>
                  <a:pt x="17604" y="361948"/>
                </a:lnTo>
                <a:lnTo>
                  <a:pt x="7004" y="369368"/>
                </a:lnTo>
                <a:lnTo>
                  <a:pt x="3187" y="374092"/>
                </a:lnTo>
                <a:lnTo>
                  <a:pt x="0" y="385449"/>
                </a:lnTo>
                <a:lnTo>
                  <a:pt x="502" y="398293"/>
                </a:lnTo>
                <a:lnTo>
                  <a:pt x="2095" y="410440"/>
                </a:lnTo>
                <a:lnTo>
                  <a:pt x="3796" y="423045"/>
                </a:lnTo>
                <a:lnTo>
                  <a:pt x="5853" y="435532"/>
                </a:lnTo>
                <a:lnTo>
                  <a:pt x="8112" y="447997"/>
                </a:lnTo>
                <a:lnTo>
                  <a:pt x="10421" y="460538"/>
                </a:lnTo>
                <a:lnTo>
                  <a:pt x="10680" y="461976"/>
                </a:lnTo>
                <a:lnTo>
                  <a:pt x="13102" y="474435"/>
                </a:lnTo>
                <a:lnTo>
                  <a:pt x="15642" y="486895"/>
                </a:lnTo>
                <a:lnTo>
                  <a:pt x="17601" y="497447"/>
                </a:lnTo>
                <a:lnTo>
                  <a:pt x="19564" y="509618"/>
                </a:lnTo>
                <a:lnTo>
                  <a:pt x="22126" y="522927"/>
                </a:lnTo>
                <a:lnTo>
                  <a:pt x="25876" y="535552"/>
                </a:lnTo>
                <a:lnTo>
                  <a:pt x="29819" y="543472"/>
                </a:lnTo>
                <a:lnTo>
                  <a:pt x="38261" y="552347"/>
                </a:lnTo>
                <a:lnTo>
                  <a:pt x="49040" y="557780"/>
                </a:lnTo>
                <a:lnTo>
                  <a:pt x="61238" y="560086"/>
                </a:lnTo>
                <a:lnTo>
                  <a:pt x="73938" y="559580"/>
                </a:lnTo>
                <a:lnTo>
                  <a:pt x="86220" y="556575"/>
                </a:lnTo>
                <a:lnTo>
                  <a:pt x="97168" y="551385"/>
                </a:lnTo>
                <a:lnTo>
                  <a:pt x="103225" y="547358"/>
                </a:lnTo>
                <a:lnTo>
                  <a:pt x="106196" y="543866"/>
                </a:lnTo>
                <a:lnTo>
                  <a:pt x="110451" y="540716"/>
                </a:lnTo>
                <a:lnTo>
                  <a:pt x="113793" y="552803"/>
                </a:lnTo>
                <a:lnTo>
                  <a:pt x="115807" y="565125"/>
                </a:lnTo>
                <a:lnTo>
                  <a:pt x="116805" y="577622"/>
                </a:lnTo>
                <a:lnTo>
                  <a:pt x="117098" y="590232"/>
                </a:lnTo>
                <a:lnTo>
                  <a:pt x="117000" y="602895"/>
                </a:lnTo>
                <a:lnTo>
                  <a:pt x="116824" y="615550"/>
                </a:lnTo>
                <a:lnTo>
                  <a:pt x="116881" y="628136"/>
                </a:lnTo>
                <a:lnTo>
                  <a:pt x="117169" y="635852"/>
                </a:lnTo>
                <a:lnTo>
                  <a:pt x="119624" y="648725"/>
                </a:lnTo>
                <a:lnTo>
                  <a:pt x="123954" y="660763"/>
                </a:lnTo>
                <a:lnTo>
                  <a:pt x="127778" y="672672"/>
                </a:lnTo>
                <a:lnTo>
                  <a:pt x="128828" y="679832"/>
                </a:lnTo>
                <a:lnTo>
                  <a:pt x="133870" y="679146"/>
                </a:lnTo>
                <a:lnTo>
                  <a:pt x="138874" y="684506"/>
                </a:lnTo>
                <a:lnTo>
                  <a:pt x="143153" y="682067"/>
                </a:lnTo>
                <a:lnTo>
                  <a:pt x="154867" y="677014"/>
                </a:lnTo>
                <a:lnTo>
                  <a:pt x="166619" y="673865"/>
                </a:lnTo>
                <a:lnTo>
                  <a:pt x="178359" y="670608"/>
                </a:lnTo>
                <a:lnTo>
                  <a:pt x="189508" y="665545"/>
                </a:lnTo>
                <a:lnTo>
                  <a:pt x="199740" y="659115"/>
                </a:lnTo>
                <a:lnTo>
                  <a:pt x="210172" y="652006"/>
                </a:lnTo>
                <a:lnTo>
                  <a:pt x="220724" y="644445"/>
                </a:lnTo>
                <a:lnTo>
                  <a:pt x="231315" y="636661"/>
                </a:lnTo>
                <a:lnTo>
                  <a:pt x="241866" y="628882"/>
                </a:lnTo>
                <a:lnTo>
                  <a:pt x="252294" y="621337"/>
                </a:lnTo>
                <a:lnTo>
                  <a:pt x="262521" y="614254"/>
                </a:lnTo>
                <a:lnTo>
                  <a:pt x="267232" y="611150"/>
                </a:lnTo>
                <a:lnTo>
                  <a:pt x="278006" y="604250"/>
                </a:lnTo>
                <a:lnTo>
                  <a:pt x="288937" y="596891"/>
                </a:lnTo>
                <a:lnTo>
                  <a:pt x="299204" y="588890"/>
                </a:lnTo>
                <a:lnTo>
                  <a:pt x="307981" y="580066"/>
                </a:lnTo>
                <a:lnTo>
                  <a:pt x="310908" y="576238"/>
                </a:lnTo>
                <a:lnTo>
                  <a:pt x="318018" y="565879"/>
                </a:lnTo>
                <a:lnTo>
                  <a:pt x="325120" y="555266"/>
                </a:lnTo>
                <a:lnTo>
                  <a:pt x="332147" y="544564"/>
                </a:lnTo>
                <a:lnTo>
                  <a:pt x="338759" y="534354"/>
                </a:lnTo>
                <a:lnTo>
                  <a:pt x="345822" y="523152"/>
                </a:lnTo>
                <a:lnTo>
                  <a:pt x="349303" y="511318"/>
                </a:lnTo>
                <a:lnTo>
                  <a:pt x="349325" y="509893"/>
                </a:lnTo>
                <a:lnTo>
                  <a:pt x="347853" y="496906"/>
                </a:lnTo>
                <a:lnTo>
                  <a:pt x="344282" y="484615"/>
                </a:lnTo>
                <a:lnTo>
                  <a:pt x="339357" y="472800"/>
                </a:lnTo>
                <a:lnTo>
                  <a:pt x="333824" y="461235"/>
                </a:lnTo>
                <a:lnTo>
                  <a:pt x="328427" y="449700"/>
                </a:lnTo>
                <a:lnTo>
                  <a:pt x="323913" y="437970"/>
                </a:lnTo>
                <a:lnTo>
                  <a:pt x="322681" y="433782"/>
                </a:lnTo>
                <a:lnTo>
                  <a:pt x="318788" y="421709"/>
                </a:lnTo>
                <a:lnTo>
                  <a:pt x="314003" y="410101"/>
                </a:lnTo>
                <a:lnTo>
                  <a:pt x="308799" y="398828"/>
                </a:lnTo>
                <a:lnTo>
                  <a:pt x="303648" y="387761"/>
                </a:lnTo>
                <a:lnTo>
                  <a:pt x="299025" y="376770"/>
                </a:lnTo>
                <a:lnTo>
                  <a:pt x="295402" y="365726"/>
                </a:lnTo>
                <a:lnTo>
                  <a:pt x="293253" y="354500"/>
                </a:lnTo>
                <a:lnTo>
                  <a:pt x="293051" y="342963"/>
                </a:lnTo>
                <a:lnTo>
                  <a:pt x="295269" y="330985"/>
                </a:lnTo>
                <a:lnTo>
                  <a:pt x="299738" y="319014"/>
                </a:lnTo>
                <a:lnTo>
                  <a:pt x="305162" y="307966"/>
                </a:lnTo>
                <a:lnTo>
                  <a:pt x="311461" y="296818"/>
                </a:lnTo>
                <a:lnTo>
                  <a:pt x="318245" y="285569"/>
                </a:lnTo>
                <a:lnTo>
                  <a:pt x="325127" y="274220"/>
                </a:lnTo>
                <a:lnTo>
                  <a:pt x="331715" y="262772"/>
                </a:lnTo>
                <a:lnTo>
                  <a:pt x="337622" y="251226"/>
                </a:lnTo>
                <a:lnTo>
                  <a:pt x="342458" y="239582"/>
                </a:lnTo>
                <a:lnTo>
                  <a:pt x="344042" y="234773"/>
                </a:lnTo>
                <a:lnTo>
                  <a:pt x="346702" y="224621"/>
                </a:lnTo>
                <a:lnTo>
                  <a:pt x="348772" y="214130"/>
                </a:lnTo>
                <a:lnTo>
                  <a:pt x="350423" y="203202"/>
                </a:lnTo>
                <a:lnTo>
                  <a:pt x="351825" y="191739"/>
                </a:lnTo>
                <a:lnTo>
                  <a:pt x="353149" y="179642"/>
                </a:lnTo>
                <a:lnTo>
                  <a:pt x="354566" y="166813"/>
                </a:lnTo>
                <a:lnTo>
                  <a:pt x="356246" y="153154"/>
                </a:lnTo>
                <a:lnTo>
                  <a:pt x="358361" y="138566"/>
                </a:lnTo>
                <a:lnTo>
                  <a:pt x="361081" y="122952"/>
                </a:lnTo>
                <a:lnTo>
                  <a:pt x="361657" y="119978"/>
                </a:lnTo>
                <a:lnTo>
                  <a:pt x="363642" y="107636"/>
                </a:lnTo>
                <a:lnTo>
                  <a:pt x="364834" y="94803"/>
                </a:lnTo>
                <a:lnTo>
                  <a:pt x="365133" y="82018"/>
                </a:lnTo>
                <a:lnTo>
                  <a:pt x="364959" y="76582"/>
                </a:lnTo>
                <a:lnTo>
                  <a:pt x="363915" y="63926"/>
                </a:lnTo>
                <a:lnTo>
                  <a:pt x="362134" y="51330"/>
                </a:lnTo>
                <a:lnTo>
                  <a:pt x="361657" y="48617"/>
                </a:lnTo>
                <a:lnTo>
                  <a:pt x="362289" y="38116"/>
                </a:lnTo>
                <a:lnTo>
                  <a:pt x="365148" y="24303"/>
                </a:lnTo>
                <a:lnTo>
                  <a:pt x="367482" y="10793"/>
                </a:lnTo>
                <a:lnTo>
                  <a:pt x="366864" y="1881"/>
                </a:lnTo>
                <a:lnTo>
                  <a:pt x="355678" y="333"/>
                </a:lnTo>
                <a:lnTo>
                  <a:pt x="342792" y="0"/>
                </a:lnTo>
                <a:lnTo>
                  <a:pt x="329065" y="647"/>
                </a:lnTo>
                <a:lnTo>
                  <a:pt x="315354" y="2042"/>
                </a:lnTo>
                <a:lnTo>
                  <a:pt x="302518" y="3951"/>
                </a:lnTo>
                <a:lnTo>
                  <a:pt x="291414" y="6141"/>
                </a:lnTo>
                <a:lnTo>
                  <a:pt x="281787" y="8408"/>
                </a:lnTo>
                <a:lnTo>
                  <a:pt x="279082" y="11990"/>
                </a:lnTo>
                <a:lnTo>
                  <a:pt x="275462" y="18632"/>
                </a:lnTo>
                <a:lnTo>
                  <a:pt x="273156" y="28143"/>
                </a:lnTo>
                <a:lnTo>
                  <a:pt x="273349" y="41013"/>
                </a:lnTo>
                <a:lnTo>
                  <a:pt x="274895" y="55334"/>
                </a:lnTo>
                <a:lnTo>
                  <a:pt x="276646" y="69197"/>
                </a:lnTo>
                <a:lnTo>
                  <a:pt x="277455" y="80692"/>
                </a:lnTo>
                <a:lnTo>
                  <a:pt x="277342" y="83402"/>
                </a:lnTo>
                <a:lnTo>
                  <a:pt x="275120" y="96799"/>
                </a:lnTo>
                <a:lnTo>
                  <a:pt x="271653" y="108314"/>
                </a:lnTo>
                <a:lnTo>
                  <a:pt x="267896" y="119526"/>
                </a:lnTo>
                <a:lnTo>
                  <a:pt x="264804" y="132017"/>
                </a:lnTo>
                <a:lnTo>
                  <a:pt x="264019" y="137275"/>
                </a:lnTo>
                <a:lnTo>
                  <a:pt x="261932" y="149781"/>
                </a:lnTo>
                <a:lnTo>
                  <a:pt x="258845" y="162124"/>
                </a:lnTo>
                <a:lnTo>
                  <a:pt x="254971" y="174294"/>
                </a:lnTo>
                <a:lnTo>
                  <a:pt x="250525" y="186280"/>
                </a:lnTo>
                <a:lnTo>
                  <a:pt x="246201" y="196927"/>
                </a:lnTo>
                <a:lnTo>
                  <a:pt x="241011" y="208836"/>
                </a:lnTo>
                <a:lnTo>
                  <a:pt x="235077" y="220453"/>
                </a:lnTo>
                <a:lnTo>
                  <a:pt x="228107" y="230942"/>
                </a:lnTo>
                <a:lnTo>
                  <a:pt x="224243" y="235396"/>
                </a:lnTo>
                <a:lnTo>
                  <a:pt x="216544" y="245478"/>
                </a:lnTo>
                <a:lnTo>
                  <a:pt x="209963" y="256566"/>
                </a:lnTo>
                <a:lnTo>
                  <a:pt x="202961" y="267283"/>
                </a:lnTo>
                <a:lnTo>
                  <a:pt x="194001" y="276256"/>
                </a:lnTo>
                <a:lnTo>
                  <a:pt x="192925" y="277013"/>
                </a:lnTo>
                <a:lnTo>
                  <a:pt x="185406" y="282093"/>
                </a:lnTo>
                <a:lnTo>
                  <a:pt x="184174" y="275439"/>
                </a:lnTo>
                <a:lnTo>
                  <a:pt x="174637" y="275667"/>
                </a:lnTo>
                <a:lnTo>
                  <a:pt x="163253" y="276018"/>
                </a:lnTo>
                <a:lnTo>
                  <a:pt x="149442" y="275227"/>
                </a:lnTo>
                <a:lnTo>
                  <a:pt x="139826" y="272378"/>
                </a:lnTo>
                <a:lnTo>
                  <a:pt x="125744" y="272526"/>
                </a:lnTo>
                <a:lnTo>
                  <a:pt x="113456" y="274168"/>
                </a:lnTo>
                <a:lnTo>
                  <a:pt x="102218" y="277159"/>
                </a:lnTo>
                <a:lnTo>
                  <a:pt x="91287" y="281357"/>
                </a:lnTo>
                <a:lnTo>
                  <a:pt x="79918" y="286620"/>
                </a:lnTo>
                <a:lnTo>
                  <a:pt x="67368" y="292803"/>
                </a:lnTo>
                <a:lnTo>
                  <a:pt x="66318" y="293320"/>
                </a:lnTo>
                <a:lnTo>
                  <a:pt x="60146" y="296356"/>
                </a:lnTo>
                <a:lnTo>
                  <a:pt x="47688" y="298184"/>
                </a:lnTo>
                <a:lnTo>
                  <a:pt x="44728" y="304357"/>
                </a:lnTo>
                <a:lnTo>
                  <a:pt x="33222" y="3201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082664" y="1276695"/>
            <a:ext cx="110324" cy="49569"/>
          </a:xfrm>
          <a:custGeom>
            <a:avLst/>
            <a:gdLst/>
            <a:ahLst/>
            <a:cxnLst/>
            <a:rect l="l" t="t" r="r" b="b"/>
            <a:pathLst>
              <a:path w="110324" h="49569">
                <a:moveTo>
                  <a:pt x="110324" y="0"/>
                </a:moveTo>
                <a:lnTo>
                  <a:pt x="103434" y="9809"/>
                </a:lnTo>
                <a:lnTo>
                  <a:pt x="94536" y="19287"/>
                </a:lnTo>
                <a:lnTo>
                  <a:pt x="84264" y="28096"/>
                </a:lnTo>
                <a:lnTo>
                  <a:pt x="73252" y="35899"/>
                </a:lnTo>
                <a:lnTo>
                  <a:pt x="62132" y="42361"/>
                </a:lnTo>
                <a:lnTo>
                  <a:pt x="55905" y="45351"/>
                </a:lnTo>
                <a:lnTo>
                  <a:pt x="44415" y="48611"/>
                </a:lnTo>
                <a:lnTo>
                  <a:pt x="31578" y="49569"/>
                </a:lnTo>
                <a:lnTo>
                  <a:pt x="18409" y="48867"/>
                </a:lnTo>
                <a:lnTo>
                  <a:pt x="5925" y="47144"/>
                </a:lnTo>
                <a:lnTo>
                  <a:pt x="0" y="46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903277" y="1017677"/>
            <a:ext cx="70027" cy="93052"/>
          </a:xfrm>
          <a:custGeom>
            <a:avLst/>
            <a:gdLst/>
            <a:ahLst/>
            <a:cxnLst/>
            <a:rect l="l" t="t" r="r" b="b"/>
            <a:pathLst>
              <a:path w="70027" h="93052">
                <a:moveTo>
                  <a:pt x="70027" y="93052"/>
                </a:moveTo>
                <a:lnTo>
                  <a:pt x="63323" y="82280"/>
                </a:lnTo>
                <a:lnTo>
                  <a:pt x="55120" y="72468"/>
                </a:lnTo>
                <a:lnTo>
                  <a:pt x="52539" y="69100"/>
                </a:lnTo>
                <a:lnTo>
                  <a:pt x="44933" y="58853"/>
                </a:lnTo>
                <a:lnTo>
                  <a:pt x="36982" y="49059"/>
                </a:lnTo>
                <a:lnTo>
                  <a:pt x="28444" y="39710"/>
                </a:lnTo>
                <a:lnTo>
                  <a:pt x="21056" y="32575"/>
                </a:lnTo>
                <a:lnTo>
                  <a:pt x="12371" y="22716"/>
                </a:lnTo>
                <a:lnTo>
                  <a:pt x="6074" y="12134"/>
                </a:lnTo>
                <a:lnTo>
                  <a:pt x="331" y="65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897523" y="888163"/>
            <a:ext cx="64274" cy="24942"/>
          </a:xfrm>
          <a:custGeom>
            <a:avLst/>
            <a:gdLst/>
            <a:ahLst/>
            <a:cxnLst/>
            <a:rect l="l" t="t" r="r" b="b"/>
            <a:pathLst>
              <a:path w="64274" h="24942">
                <a:moveTo>
                  <a:pt x="0" y="24942"/>
                </a:moveTo>
                <a:lnTo>
                  <a:pt x="11188" y="18825"/>
                </a:lnTo>
                <a:lnTo>
                  <a:pt x="22588" y="13712"/>
                </a:lnTo>
                <a:lnTo>
                  <a:pt x="24790" y="13207"/>
                </a:lnTo>
                <a:lnTo>
                  <a:pt x="37401" y="9935"/>
                </a:lnTo>
                <a:lnTo>
                  <a:pt x="49292" y="5699"/>
                </a:lnTo>
                <a:lnTo>
                  <a:pt x="60985" y="1202"/>
                </a:lnTo>
                <a:lnTo>
                  <a:pt x="642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145072" y="447193"/>
            <a:ext cx="12877" cy="22326"/>
          </a:xfrm>
          <a:custGeom>
            <a:avLst/>
            <a:gdLst/>
            <a:ahLst/>
            <a:cxnLst/>
            <a:rect l="l" t="t" r="r" b="b"/>
            <a:pathLst>
              <a:path w="12877" h="22326">
                <a:moveTo>
                  <a:pt x="12331" y="0"/>
                </a:moveTo>
                <a:lnTo>
                  <a:pt x="12877" y="4965"/>
                </a:lnTo>
                <a:lnTo>
                  <a:pt x="6946" y="10363"/>
                </a:lnTo>
                <a:lnTo>
                  <a:pt x="4343" y="14224"/>
                </a:lnTo>
                <a:lnTo>
                  <a:pt x="2603" y="16789"/>
                </a:lnTo>
                <a:lnTo>
                  <a:pt x="1828" y="19926"/>
                </a:lnTo>
                <a:lnTo>
                  <a:pt x="0" y="223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165748" y="442521"/>
            <a:ext cx="19977" cy="17665"/>
          </a:xfrm>
          <a:custGeom>
            <a:avLst/>
            <a:gdLst/>
            <a:ahLst/>
            <a:cxnLst/>
            <a:rect l="l" t="t" r="r" b="b"/>
            <a:pathLst>
              <a:path w="19977" h="17665">
                <a:moveTo>
                  <a:pt x="19977" y="0"/>
                </a:moveTo>
                <a:lnTo>
                  <a:pt x="9968" y="8026"/>
                </a:lnTo>
                <a:lnTo>
                  <a:pt x="1035" y="16917"/>
                </a:lnTo>
                <a:lnTo>
                  <a:pt x="0" y="176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130009" y="453747"/>
            <a:ext cx="5740" cy="17437"/>
          </a:xfrm>
          <a:custGeom>
            <a:avLst/>
            <a:gdLst/>
            <a:ahLst/>
            <a:cxnLst/>
            <a:rect l="l" t="t" r="r" b="b"/>
            <a:pathLst>
              <a:path w="5740" h="17437">
                <a:moveTo>
                  <a:pt x="5740" y="0"/>
                </a:moveTo>
                <a:lnTo>
                  <a:pt x="2984" y="4368"/>
                </a:lnTo>
                <a:lnTo>
                  <a:pt x="368" y="12153"/>
                </a:lnTo>
                <a:lnTo>
                  <a:pt x="0" y="174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129755" y="503835"/>
            <a:ext cx="24980" cy="42316"/>
          </a:xfrm>
          <a:custGeom>
            <a:avLst/>
            <a:gdLst/>
            <a:ahLst/>
            <a:cxnLst/>
            <a:rect l="l" t="t" r="r" b="b"/>
            <a:pathLst>
              <a:path w="24980" h="42316">
                <a:moveTo>
                  <a:pt x="0" y="0"/>
                </a:moveTo>
                <a:lnTo>
                  <a:pt x="1206" y="7454"/>
                </a:lnTo>
                <a:lnTo>
                  <a:pt x="8280" y="14897"/>
                </a:lnTo>
                <a:lnTo>
                  <a:pt x="12496" y="20967"/>
                </a:lnTo>
                <a:lnTo>
                  <a:pt x="17157" y="27711"/>
                </a:lnTo>
                <a:lnTo>
                  <a:pt x="20307" y="35496"/>
                </a:lnTo>
                <a:lnTo>
                  <a:pt x="24980" y="423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021565" y="28266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734948" y="314800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829849" y="3247381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829847" y="3247381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168881" y="272733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071015" y="272746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64" y="0"/>
                </a:moveTo>
                <a:lnTo>
                  <a:pt x="97866" y="0"/>
                </a:lnTo>
              </a:path>
              <a:path w="2211717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168874" y="272740"/>
            <a:ext cx="2015998" cy="2603804"/>
          </a:xfrm>
          <a:custGeom>
            <a:avLst/>
            <a:gdLst/>
            <a:ahLst/>
            <a:cxnLst/>
            <a:rect l="l" t="t" r="r" b="b"/>
            <a:pathLst>
              <a:path w="2015998" h="2603804">
                <a:moveTo>
                  <a:pt x="0" y="0"/>
                </a:moveTo>
                <a:lnTo>
                  <a:pt x="0" y="2325471"/>
                </a:lnTo>
                <a:lnTo>
                  <a:pt x="2015998" y="2603804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071021" y="272745"/>
            <a:ext cx="2211717" cy="2617304"/>
          </a:xfrm>
          <a:custGeom>
            <a:avLst/>
            <a:gdLst/>
            <a:ahLst/>
            <a:cxnLst/>
            <a:rect l="l" t="t" r="r" b="b"/>
            <a:pathLst>
              <a:path w="2211717" h="2617304">
                <a:moveTo>
                  <a:pt x="2113859" y="0"/>
                </a:moveTo>
                <a:lnTo>
                  <a:pt x="97861" y="0"/>
                </a:lnTo>
              </a:path>
              <a:path w="2211717" h="2617304">
                <a:moveTo>
                  <a:pt x="97861" y="2325481"/>
                </a:moveTo>
                <a:lnTo>
                  <a:pt x="2113859" y="26037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765698" y="1991437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93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740737" y="1991437"/>
            <a:ext cx="49923" cy="777875"/>
          </a:xfrm>
          <a:custGeom>
            <a:avLst/>
            <a:gdLst/>
            <a:ahLst/>
            <a:cxnLst/>
            <a:rect l="l" t="t" r="r" b="b"/>
            <a:pathLst>
              <a:path w="49923" h="777875">
                <a:moveTo>
                  <a:pt x="49923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23" y="0"/>
                </a:lnTo>
                <a:lnTo>
                  <a:pt x="49923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780152" y="2737096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0" y="25603"/>
                </a:lnTo>
                <a:lnTo>
                  <a:pt x="1012774" y="153593"/>
                </a:lnTo>
                <a:lnTo>
                  <a:pt x="1012774" y="128003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780152" y="2737096"/>
            <a:ext cx="1012774" cy="153593"/>
          </a:xfrm>
          <a:custGeom>
            <a:avLst/>
            <a:gdLst/>
            <a:ahLst/>
            <a:cxnLst/>
            <a:rect l="l" t="t" r="r" b="b"/>
            <a:pathLst>
              <a:path w="1012774" h="153593">
                <a:moveTo>
                  <a:pt x="0" y="0"/>
                </a:moveTo>
                <a:lnTo>
                  <a:pt x="1012774" y="128003"/>
                </a:lnTo>
                <a:lnTo>
                  <a:pt x="1012774" y="153593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361565" y="1991665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336611" y="1991665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361565" y="1122274"/>
            <a:ext cx="0" cy="869403"/>
          </a:xfrm>
          <a:custGeom>
            <a:avLst/>
            <a:gdLst/>
            <a:ahLst/>
            <a:cxnLst/>
            <a:rect l="l" t="t" r="r" b="b"/>
            <a:pathLst>
              <a:path h="869403">
                <a:moveTo>
                  <a:pt x="0" y="0"/>
                </a:moveTo>
                <a:lnTo>
                  <a:pt x="0" y="86940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336611" y="1122274"/>
            <a:ext cx="49911" cy="869403"/>
          </a:xfrm>
          <a:custGeom>
            <a:avLst/>
            <a:gdLst/>
            <a:ahLst/>
            <a:cxnLst/>
            <a:rect l="l" t="t" r="r" b="b"/>
            <a:pathLst>
              <a:path w="49911" h="869403">
                <a:moveTo>
                  <a:pt x="49911" y="869403"/>
                </a:moveTo>
                <a:lnTo>
                  <a:pt x="0" y="869403"/>
                </a:lnTo>
                <a:lnTo>
                  <a:pt x="0" y="0"/>
                </a:lnTo>
                <a:lnTo>
                  <a:pt x="49911" y="0"/>
                </a:lnTo>
                <a:lnTo>
                  <a:pt x="49911" y="86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765698" y="1213562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875"/>
                </a:lnTo>
              </a:path>
            </a:pathLst>
          </a:custGeom>
          <a:ln w="51193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740737" y="1213562"/>
            <a:ext cx="49923" cy="777875"/>
          </a:xfrm>
          <a:custGeom>
            <a:avLst/>
            <a:gdLst/>
            <a:ahLst/>
            <a:cxnLst/>
            <a:rect l="l" t="t" r="r" b="b"/>
            <a:pathLst>
              <a:path w="49923" h="777875">
                <a:moveTo>
                  <a:pt x="49923" y="777875"/>
                </a:moveTo>
                <a:lnTo>
                  <a:pt x="0" y="777875"/>
                </a:lnTo>
                <a:lnTo>
                  <a:pt x="0" y="0"/>
                </a:lnTo>
                <a:lnTo>
                  <a:pt x="49923" y="0"/>
                </a:lnTo>
                <a:lnTo>
                  <a:pt x="49923" y="777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361565" y="673874"/>
            <a:ext cx="0" cy="448398"/>
          </a:xfrm>
          <a:custGeom>
            <a:avLst/>
            <a:gdLst/>
            <a:ahLst/>
            <a:cxnLst/>
            <a:rect l="l" t="t" r="r" b="b"/>
            <a:pathLst>
              <a:path h="448398">
                <a:moveTo>
                  <a:pt x="0" y="0"/>
                </a:moveTo>
                <a:lnTo>
                  <a:pt x="0" y="448398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336611" y="673874"/>
            <a:ext cx="49911" cy="448398"/>
          </a:xfrm>
          <a:custGeom>
            <a:avLst/>
            <a:gdLst/>
            <a:ahLst/>
            <a:cxnLst/>
            <a:rect l="l" t="t" r="r" b="b"/>
            <a:pathLst>
              <a:path w="49911" h="448398">
                <a:moveTo>
                  <a:pt x="49911" y="0"/>
                </a:moveTo>
                <a:lnTo>
                  <a:pt x="0" y="0"/>
                </a:lnTo>
                <a:lnTo>
                  <a:pt x="0" y="448398"/>
                </a:lnTo>
                <a:lnTo>
                  <a:pt x="49911" y="448398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765698" y="789191"/>
            <a:ext cx="0" cy="424357"/>
          </a:xfrm>
          <a:custGeom>
            <a:avLst/>
            <a:gdLst/>
            <a:ahLst/>
            <a:cxnLst/>
            <a:rect l="l" t="t" r="r" b="b"/>
            <a:pathLst>
              <a:path h="424357">
                <a:moveTo>
                  <a:pt x="0" y="0"/>
                </a:moveTo>
                <a:lnTo>
                  <a:pt x="0" y="424357"/>
                </a:lnTo>
              </a:path>
            </a:pathLst>
          </a:custGeom>
          <a:ln w="51193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740737" y="789191"/>
            <a:ext cx="49923" cy="424357"/>
          </a:xfrm>
          <a:custGeom>
            <a:avLst/>
            <a:gdLst/>
            <a:ahLst/>
            <a:cxnLst/>
            <a:rect l="l" t="t" r="r" b="b"/>
            <a:pathLst>
              <a:path w="49923" h="424357">
                <a:moveTo>
                  <a:pt x="49923" y="0"/>
                </a:moveTo>
                <a:lnTo>
                  <a:pt x="0" y="0"/>
                </a:lnTo>
                <a:lnTo>
                  <a:pt x="0" y="424357"/>
                </a:lnTo>
                <a:lnTo>
                  <a:pt x="49923" y="424357"/>
                </a:lnTo>
                <a:lnTo>
                  <a:pt x="4992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386528" y="2720402"/>
            <a:ext cx="378358" cy="94856"/>
          </a:xfrm>
          <a:custGeom>
            <a:avLst/>
            <a:gdLst/>
            <a:ahLst/>
            <a:cxnLst/>
            <a:rect l="l" t="t" r="r" b="b"/>
            <a:pathLst>
              <a:path w="378358" h="94856">
                <a:moveTo>
                  <a:pt x="378358" y="0"/>
                </a:moveTo>
                <a:lnTo>
                  <a:pt x="0" y="74650"/>
                </a:lnTo>
                <a:lnTo>
                  <a:pt x="0" y="94856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386528" y="2720402"/>
            <a:ext cx="378358" cy="94856"/>
          </a:xfrm>
          <a:custGeom>
            <a:avLst/>
            <a:gdLst/>
            <a:ahLst/>
            <a:cxnLst/>
            <a:rect l="l" t="t" r="r" b="b"/>
            <a:pathLst>
              <a:path w="378358" h="94856">
                <a:moveTo>
                  <a:pt x="378358" y="0"/>
                </a:moveTo>
                <a:lnTo>
                  <a:pt x="0" y="74650"/>
                </a:lnTo>
                <a:lnTo>
                  <a:pt x="0" y="94856"/>
                </a:lnTo>
                <a:lnTo>
                  <a:pt x="378358" y="18097"/>
                </a:lnTo>
                <a:lnTo>
                  <a:pt x="37835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386517" y="2622179"/>
            <a:ext cx="378371" cy="84670"/>
          </a:xfrm>
          <a:custGeom>
            <a:avLst/>
            <a:gdLst/>
            <a:ahLst/>
            <a:cxnLst/>
            <a:rect l="l" t="t" r="r" b="b"/>
            <a:pathLst>
              <a:path w="378371" h="84670">
                <a:moveTo>
                  <a:pt x="378371" y="18097"/>
                </a:moveTo>
                <a:lnTo>
                  <a:pt x="378371" y="0"/>
                </a:lnTo>
                <a:lnTo>
                  <a:pt x="0" y="64465"/>
                </a:lnTo>
                <a:lnTo>
                  <a:pt x="0" y="84670"/>
                </a:lnTo>
                <a:lnTo>
                  <a:pt x="378371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386517" y="2622179"/>
            <a:ext cx="378371" cy="84670"/>
          </a:xfrm>
          <a:custGeom>
            <a:avLst/>
            <a:gdLst/>
            <a:ahLst/>
            <a:cxnLst/>
            <a:rect l="l" t="t" r="r" b="b"/>
            <a:pathLst>
              <a:path w="378371" h="84670">
                <a:moveTo>
                  <a:pt x="378371" y="18097"/>
                </a:moveTo>
                <a:lnTo>
                  <a:pt x="378371" y="0"/>
                </a:lnTo>
                <a:lnTo>
                  <a:pt x="0" y="64465"/>
                </a:lnTo>
                <a:lnTo>
                  <a:pt x="0" y="84670"/>
                </a:lnTo>
                <a:lnTo>
                  <a:pt x="378371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386528" y="2523960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92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386528" y="2523960"/>
            <a:ext cx="378358" cy="74485"/>
          </a:xfrm>
          <a:custGeom>
            <a:avLst/>
            <a:gdLst/>
            <a:ahLst/>
            <a:cxnLst/>
            <a:rect l="l" t="t" r="r" b="b"/>
            <a:pathLst>
              <a:path w="378358" h="74485">
                <a:moveTo>
                  <a:pt x="378358" y="18097"/>
                </a:moveTo>
                <a:lnTo>
                  <a:pt x="378358" y="0"/>
                </a:lnTo>
                <a:lnTo>
                  <a:pt x="0" y="54292"/>
                </a:lnTo>
                <a:lnTo>
                  <a:pt x="0" y="74485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386532" y="2425753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386532" y="2425753"/>
            <a:ext cx="378358" cy="64287"/>
          </a:xfrm>
          <a:custGeom>
            <a:avLst/>
            <a:gdLst/>
            <a:ahLst/>
            <a:cxnLst/>
            <a:rect l="l" t="t" r="r" b="b"/>
            <a:pathLst>
              <a:path w="378358" h="64287">
                <a:moveTo>
                  <a:pt x="378358" y="18084"/>
                </a:moveTo>
                <a:lnTo>
                  <a:pt x="378358" y="0"/>
                </a:lnTo>
                <a:lnTo>
                  <a:pt x="0" y="44094"/>
                </a:lnTo>
                <a:lnTo>
                  <a:pt x="0" y="64287"/>
                </a:lnTo>
                <a:lnTo>
                  <a:pt x="378358" y="18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386528" y="2327520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386528" y="2327520"/>
            <a:ext cx="378358" cy="54114"/>
          </a:xfrm>
          <a:custGeom>
            <a:avLst/>
            <a:gdLst/>
            <a:ahLst/>
            <a:cxnLst/>
            <a:rect l="l" t="t" r="r" b="b"/>
            <a:pathLst>
              <a:path w="378358" h="54114">
                <a:moveTo>
                  <a:pt x="378358" y="18097"/>
                </a:moveTo>
                <a:lnTo>
                  <a:pt x="378358" y="0"/>
                </a:lnTo>
                <a:lnTo>
                  <a:pt x="0" y="33921"/>
                </a:lnTo>
                <a:lnTo>
                  <a:pt x="0" y="54114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386526" y="2229300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386526" y="2229300"/>
            <a:ext cx="378358" cy="43929"/>
          </a:xfrm>
          <a:custGeom>
            <a:avLst/>
            <a:gdLst/>
            <a:ahLst/>
            <a:cxnLst/>
            <a:rect l="l" t="t" r="r" b="b"/>
            <a:pathLst>
              <a:path w="378358" h="43929">
                <a:moveTo>
                  <a:pt x="378358" y="18097"/>
                </a:moveTo>
                <a:lnTo>
                  <a:pt x="378358" y="0"/>
                </a:lnTo>
                <a:lnTo>
                  <a:pt x="0" y="23723"/>
                </a:lnTo>
                <a:lnTo>
                  <a:pt x="0" y="43929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386528" y="2131081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386528" y="2131081"/>
            <a:ext cx="378358" cy="33743"/>
          </a:xfrm>
          <a:custGeom>
            <a:avLst/>
            <a:gdLst/>
            <a:ahLst/>
            <a:cxnLst/>
            <a:rect l="l" t="t" r="r" b="b"/>
            <a:pathLst>
              <a:path w="378358" h="33743">
                <a:moveTo>
                  <a:pt x="378358" y="18097"/>
                </a:moveTo>
                <a:lnTo>
                  <a:pt x="378358" y="0"/>
                </a:lnTo>
                <a:lnTo>
                  <a:pt x="0" y="13550"/>
                </a:lnTo>
                <a:lnTo>
                  <a:pt x="0" y="33743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386535" y="2032480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386535" y="2032480"/>
            <a:ext cx="378358" cy="23558"/>
          </a:xfrm>
          <a:custGeom>
            <a:avLst/>
            <a:gdLst/>
            <a:ahLst/>
            <a:cxnLst/>
            <a:rect l="l" t="t" r="r" b="b"/>
            <a:pathLst>
              <a:path w="378358" h="23558">
                <a:moveTo>
                  <a:pt x="378358" y="18097"/>
                </a:moveTo>
                <a:lnTo>
                  <a:pt x="378358" y="0"/>
                </a:lnTo>
                <a:lnTo>
                  <a:pt x="0" y="3352"/>
                </a:lnTo>
                <a:lnTo>
                  <a:pt x="0" y="23558"/>
                </a:lnTo>
                <a:lnTo>
                  <a:pt x="378358" y="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386535" y="1928433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386535" y="1928433"/>
            <a:ext cx="378358" cy="24917"/>
          </a:xfrm>
          <a:custGeom>
            <a:avLst/>
            <a:gdLst/>
            <a:ahLst/>
            <a:cxnLst/>
            <a:rect l="l" t="t" r="r" b="b"/>
            <a:pathLst>
              <a:path w="378358" h="24917">
                <a:moveTo>
                  <a:pt x="378358" y="24917"/>
                </a:moveTo>
                <a:lnTo>
                  <a:pt x="378358" y="6819"/>
                </a:lnTo>
                <a:lnTo>
                  <a:pt x="0" y="0"/>
                </a:lnTo>
                <a:lnTo>
                  <a:pt x="0" y="20192"/>
                </a:lnTo>
                <a:lnTo>
                  <a:pt x="378358" y="249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386535" y="1819966"/>
            <a:ext cx="378358" cy="35115"/>
          </a:xfrm>
          <a:custGeom>
            <a:avLst/>
            <a:gdLst/>
            <a:ahLst/>
            <a:cxnLst/>
            <a:rect l="l" t="t" r="r" b="b"/>
            <a:pathLst>
              <a:path w="378358" h="35115">
                <a:moveTo>
                  <a:pt x="378358" y="35115"/>
                </a:moveTo>
                <a:lnTo>
                  <a:pt x="378358" y="17017"/>
                </a:lnTo>
                <a:lnTo>
                  <a:pt x="0" y="0"/>
                </a:lnTo>
                <a:lnTo>
                  <a:pt x="0" y="20205"/>
                </a:lnTo>
                <a:lnTo>
                  <a:pt x="378358" y="351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386535" y="1819966"/>
            <a:ext cx="378358" cy="35115"/>
          </a:xfrm>
          <a:custGeom>
            <a:avLst/>
            <a:gdLst/>
            <a:ahLst/>
            <a:cxnLst/>
            <a:rect l="l" t="t" r="r" b="b"/>
            <a:pathLst>
              <a:path w="378358" h="35115">
                <a:moveTo>
                  <a:pt x="378358" y="35115"/>
                </a:moveTo>
                <a:lnTo>
                  <a:pt x="378358" y="17017"/>
                </a:lnTo>
                <a:lnTo>
                  <a:pt x="0" y="0"/>
                </a:lnTo>
                <a:lnTo>
                  <a:pt x="0" y="20205"/>
                </a:lnTo>
                <a:lnTo>
                  <a:pt x="378358" y="35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386535" y="1711504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386535" y="1711504"/>
            <a:ext cx="378358" cy="45300"/>
          </a:xfrm>
          <a:custGeom>
            <a:avLst/>
            <a:gdLst/>
            <a:ahLst/>
            <a:cxnLst/>
            <a:rect l="l" t="t" r="r" b="b"/>
            <a:pathLst>
              <a:path w="378358" h="45300">
                <a:moveTo>
                  <a:pt x="378358" y="45300"/>
                </a:moveTo>
                <a:lnTo>
                  <a:pt x="378358" y="27203"/>
                </a:lnTo>
                <a:lnTo>
                  <a:pt x="0" y="0"/>
                </a:lnTo>
                <a:lnTo>
                  <a:pt x="0" y="20218"/>
                </a:lnTo>
                <a:lnTo>
                  <a:pt x="378358" y="453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386535" y="1603055"/>
            <a:ext cx="378358" cy="55473"/>
          </a:xfrm>
          <a:custGeom>
            <a:avLst/>
            <a:gdLst/>
            <a:ahLst/>
            <a:cxnLst/>
            <a:rect l="l" t="t" r="r" b="b"/>
            <a:pathLst>
              <a:path w="378358" h="55473">
                <a:moveTo>
                  <a:pt x="378358" y="55473"/>
                </a:moveTo>
                <a:lnTo>
                  <a:pt x="378358" y="37376"/>
                </a:lnTo>
                <a:lnTo>
                  <a:pt x="0" y="0"/>
                </a:lnTo>
                <a:lnTo>
                  <a:pt x="0" y="20205"/>
                </a:lnTo>
                <a:lnTo>
                  <a:pt x="378358" y="5547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386535" y="1603055"/>
            <a:ext cx="378358" cy="55473"/>
          </a:xfrm>
          <a:custGeom>
            <a:avLst/>
            <a:gdLst/>
            <a:ahLst/>
            <a:cxnLst/>
            <a:rect l="l" t="t" r="r" b="b"/>
            <a:pathLst>
              <a:path w="378358" h="55473">
                <a:moveTo>
                  <a:pt x="378358" y="55473"/>
                </a:moveTo>
                <a:lnTo>
                  <a:pt x="378358" y="37376"/>
                </a:lnTo>
                <a:lnTo>
                  <a:pt x="0" y="0"/>
                </a:lnTo>
                <a:lnTo>
                  <a:pt x="0" y="20205"/>
                </a:lnTo>
                <a:lnTo>
                  <a:pt x="378358" y="554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386535" y="1494594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9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386535" y="1494594"/>
            <a:ext cx="378358" cy="65659"/>
          </a:xfrm>
          <a:custGeom>
            <a:avLst/>
            <a:gdLst/>
            <a:ahLst/>
            <a:cxnLst/>
            <a:rect l="l" t="t" r="r" b="b"/>
            <a:pathLst>
              <a:path w="378358" h="65659">
                <a:moveTo>
                  <a:pt x="378358" y="65659"/>
                </a:moveTo>
                <a:lnTo>
                  <a:pt x="378358" y="47561"/>
                </a:lnTo>
                <a:lnTo>
                  <a:pt x="0" y="0"/>
                </a:lnTo>
                <a:lnTo>
                  <a:pt x="0" y="20205"/>
                </a:lnTo>
                <a:lnTo>
                  <a:pt x="378358" y="656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386528" y="1385799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386528" y="1385799"/>
            <a:ext cx="378358" cy="75844"/>
          </a:xfrm>
          <a:custGeom>
            <a:avLst/>
            <a:gdLst/>
            <a:ahLst/>
            <a:cxnLst/>
            <a:rect l="l" t="t" r="r" b="b"/>
            <a:pathLst>
              <a:path w="378358" h="75844">
                <a:moveTo>
                  <a:pt x="378358" y="75844"/>
                </a:moveTo>
                <a:lnTo>
                  <a:pt x="378358" y="57746"/>
                </a:lnTo>
                <a:lnTo>
                  <a:pt x="0" y="0"/>
                </a:lnTo>
                <a:lnTo>
                  <a:pt x="0" y="20205"/>
                </a:lnTo>
                <a:lnTo>
                  <a:pt x="378358" y="75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386528" y="1277396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386528" y="1277396"/>
            <a:ext cx="378358" cy="86029"/>
          </a:xfrm>
          <a:custGeom>
            <a:avLst/>
            <a:gdLst/>
            <a:ahLst/>
            <a:cxnLst/>
            <a:rect l="l" t="t" r="r" b="b"/>
            <a:pathLst>
              <a:path w="378358" h="86029">
                <a:moveTo>
                  <a:pt x="378358" y="86029"/>
                </a:moveTo>
                <a:lnTo>
                  <a:pt x="378358" y="67932"/>
                </a:lnTo>
                <a:lnTo>
                  <a:pt x="0" y="0"/>
                </a:lnTo>
                <a:lnTo>
                  <a:pt x="0" y="20205"/>
                </a:lnTo>
                <a:lnTo>
                  <a:pt x="378358" y="860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386528" y="1168990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386528" y="1168990"/>
            <a:ext cx="378358" cy="96215"/>
          </a:xfrm>
          <a:custGeom>
            <a:avLst/>
            <a:gdLst/>
            <a:ahLst/>
            <a:cxnLst/>
            <a:rect l="l" t="t" r="r" b="b"/>
            <a:pathLst>
              <a:path w="378358" h="96215">
                <a:moveTo>
                  <a:pt x="378358" y="96215"/>
                </a:moveTo>
                <a:lnTo>
                  <a:pt x="378358" y="78117"/>
                </a:lnTo>
                <a:lnTo>
                  <a:pt x="0" y="0"/>
                </a:lnTo>
                <a:lnTo>
                  <a:pt x="0" y="20205"/>
                </a:lnTo>
                <a:lnTo>
                  <a:pt x="378358" y="96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386528" y="1060584"/>
            <a:ext cx="378358" cy="106400"/>
          </a:xfrm>
          <a:custGeom>
            <a:avLst/>
            <a:gdLst/>
            <a:ahLst/>
            <a:cxnLst/>
            <a:rect l="l" t="t" r="r" b="b"/>
            <a:pathLst>
              <a:path w="378358" h="106400">
                <a:moveTo>
                  <a:pt x="378358" y="106400"/>
                </a:moveTo>
                <a:lnTo>
                  <a:pt x="378358" y="88303"/>
                </a:lnTo>
                <a:lnTo>
                  <a:pt x="0" y="0"/>
                </a:lnTo>
                <a:lnTo>
                  <a:pt x="0" y="20205"/>
                </a:lnTo>
                <a:lnTo>
                  <a:pt x="378358" y="1064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386528" y="1060584"/>
            <a:ext cx="378358" cy="106400"/>
          </a:xfrm>
          <a:custGeom>
            <a:avLst/>
            <a:gdLst/>
            <a:ahLst/>
            <a:cxnLst/>
            <a:rect l="l" t="t" r="r" b="b"/>
            <a:pathLst>
              <a:path w="378358" h="106400">
                <a:moveTo>
                  <a:pt x="378358" y="106400"/>
                </a:moveTo>
                <a:lnTo>
                  <a:pt x="378358" y="88303"/>
                </a:lnTo>
                <a:lnTo>
                  <a:pt x="0" y="0"/>
                </a:lnTo>
                <a:lnTo>
                  <a:pt x="0" y="20205"/>
                </a:lnTo>
                <a:lnTo>
                  <a:pt x="378358" y="1064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386528" y="952179"/>
            <a:ext cx="378358" cy="116586"/>
          </a:xfrm>
          <a:custGeom>
            <a:avLst/>
            <a:gdLst/>
            <a:ahLst/>
            <a:cxnLst/>
            <a:rect l="l" t="t" r="r" b="b"/>
            <a:pathLst>
              <a:path w="378358" h="116586">
                <a:moveTo>
                  <a:pt x="378358" y="116586"/>
                </a:moveTo>
                <a:lnTo>
                  <a:pt x="378358" y="98488"/>
                </a:lnTo>
                <a:lnTo>
                  <a:pt x="0" y="0"/>
                </a:lnTo>
                <a:lnTo>
                  <a:pt x="0" y="20205"/>
                </a:lnTo>
                <a:lnTo>
                  <a:pt x="378358" y="1165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386528" y="952179"/>
            <a:ext cx="378358" cy="116586"/>
          </a:xfrm>
          <a:custGeom>
            <a:avLst/>
            <a:gdLst/>
            <a:ahLst/>
            <a:cxnLst/>
            <a:rect l="l" t="t" r="r" b="b"/>
            <a:pathLst>
              <a:path w="378358" h="116586">
                <a:moveTo>
                  <a:pt x="378358" y="116586"/>
                </a:moveTo>
                <a:lnTo>
                  <a:pt x="378358" y="98488"/>
                </a:lnTo>
                <a:lnTo>
                  <a:pt x="0" y="0"/>
                </a:lnTo>
                <a:lnTo>
                  <a:pt x="0" y="20205"/>
                </a:lnTo>
                <a:lnTo>
                  <a:pt x="378358" y="1165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386528" y="843781"/>
            <a:ext cx="378358" cy="126771"/>
          </a:xfrm>
          <a:custGeom>
            <a:avLst/>
            <a:gdLst/>
            <a:ahLst/>
            <a:cxnLst/>
            <a:rect l="l" t="t" r="r" b="b"/>
            <a:pathLst>
              <a:path w="378358" h="126771">
                <a:moveTo>
                  <a:pt x="378358" y="126771"/>
                </a:moveTo>
                <a:lnTo>
                  <a:pt x="378358" y="108673"/>
                </a:lnTo>
                <a:lnTo>
                  <a:pt x="0" y="0"/>
                </a:lnTo>
                <a:lnTo>
                  <a:pt x="0" y="20205"/>
                </a:lnTo>
                <a:lnTo>
                  <a:pt x="378358" y="1267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386528" y="843781"/>
            <a:ext cx="378358" cy="126771"/>
          </a:xfrm>
          <a:custGeom>
            <a:avLst/>
            <a:gdLst/>
            <a:ahLst/>
            <a:cxnLst/>
            <a:rect l="l" t="t" r="r" b="b"/>
            <a:pathLst>
              <a:path w="378358" h="126771">
                <a:moveTo>
                  <a:pt x="378358" y="126771"/>
                </a:moveTo>
                <a:lnTo>
                  <a:pt x="378358" y="108673"/>
                </a:lnTo>
                <a:lnTo>
                  <a:pt x="0" y="0"/>
                </a:lnTo>
                <a:lnTo>
                  <a:pt x="0" y="20205"/>
                </a:lnTo>
                <a:lnTo>
                  <a:pt x="378358" y="126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386528" y="735375"/>
            <a:ext cx="378358" cy="136956"/>
          </a:xfrm>
          <a:custGeom>
            <a:avLst/>
            <a:gdLst/>
            <a:ahLst/>
            <a:cxnLst/>
            <a:rect l="l" t="t" r="r" b="b"/>
            <a:pathLst>
              <a:path w="378358" h="136956">
                <a:moveTo>
                  <a:pt x="378358" y="118859"/>
                </a:moveTo>
                <a:lnTo>
                  <a:pt x="0" y="0"/>
                </a:lnTo>
                <a:lnTo>
                  <a:pt x="0" y="20205"/>
                </a:lnTo>
                <a:lnTo>
                  <a:pt x="378358" y="136956"/>
                </a:lnTo>
                <a:lnTo>
                  <a:pt x="378358" y="1188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386528" y="735375"/>
            <a:ext cx="378358" cy="136956"/>
          </a:xfrm>
          <a:custGeom>
            <a:avLst/>
            <a:gdLst/>
            <a:ahLst/>
            <a:cxnLst/>
            <a:rect l="l" t="t" r="r" b="b"/>
            <a:pathLst>
              <a:path w="378358" h="136956">
                <a:moveTo>
                  <a:pt x="378358" y="118859"/>
                </a:moveTo>
                <a:lnTo>
                  <a:pt x="0" y="0"/>
                </a:lnTo>
                <a:lnTo>
                  <a:pt x="0" y="20205"/>
                </a:lnTo>
                <a:lnTo>
                  <a:pt x="378358" y="136956"/>
                </a:lnTo>
                <a:lnTo>
                  <a:pt x="378358" y="1188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780152" y="1785852"/>
            <a:ext cx="1012774" cy="71272"/>
          </a:xfrm>
          <a:custGeom>
            <a:avLst/>
            <a:gdLst/>
            <a:ahLst/>
            <a:cxnLst/>
            <a:rect l="l" t="t" r="r" b="b"/>
            <a:pathLst>
              <a:path w="1012774" h="71272">
                <a:moveTo>
                  <a:pt x="0" y="45669"/>
                </a:moveTo>
                <a:lnTo>
                  <a:pt x="0" y="71272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4566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780152" y="1785852"/>
            <a:ext cx="1012774" cy="71272"/>
          </a:xfrm>
          <a:custGeom>
            <a:avLst/>
            <a:gdLst/>
            <a:ahLst/>
            <a:cxnLst/>
            <a:rect l="l" t="t" r="r" b="b"/>
            <a:pathLst>
              <a:path w="1012774" h="71272">
                <a:moveTo>
                  <a:pt x="0" y="45669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71272"/>
                </a:lnTo>
                <a:lnTo>
                  <a:pt x="0" y="456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780152" y="2031032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0" y="25590"/>
                </a:lnTo>
                <a:lnTo>
                  <a:pt x="1012774" y="601992"/>
                </a:lnTo>
                <a:lnTo>
                  <a:pt x="1012774" y="576402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780152" y="2031032"/>
            <a:ext cx="1012774" cy="601992"/>
          </a:xfrm>
          <a:custGeom>
            <a:avLst/>
            <a:gdLst/>
            <a:ahLst/>
            <a:cxnLst/>
            <a:rect l="l" t="t" r="r" b="b"/>
            <a:pathLst>
              <a:path w="1012774" h="601992">
                <a:moveTo>
                  <a:pt x="0" y="0"/>
                </a:moveTo>
                <a:lnTo>
                  <a:pt x="1012774" y="576402"/>
                </a:lnTo>
                <a:lnTo>
                  <a:pt x="1012774" y="601992"/>
                </a:lnTo>
                <a:lnTo>
                  <a:pt x="0" y="2559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780152" y="1240476"/>
            <a:ext cx="1012774" cy="456780"/>
          </a:xfrm>
          <a:custGeom>
            <a:avLst/>
            <a:gdLst/>
            <a:ahLst/>
            <a:cxnLst/>
            <a:rect l="l" t="t" r="r" b="b"/>
            <a:pathLst>
              <a:path w="1012774" h="456780">
                <a:moveTo>
                  <a:pt x="0" y="0"/>
                </a:moveTo>
                <a:lnTo>
                  <a:pt x="0" y="25590"/>
                </a:lnTo>
                <a:lnTo>
                  <a:pt x="1012774" y="456780"/>
                </a:lnTo>
                <a:lnTo>
                  <a:pt x="1012774" y="431177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780152" y="1240476"/>
            <a:ext cx="1012774" cy="456780"/>
          </a:xfrm>
          <a:custGeom>
            <a:avLst/>
            <a:gdLst/>
            <a:ahLst/>
            <a:cxnLst/>
            <a:rect l="l" t="t" r="r" b="b"/>
            <a:pathLst>
              <a:path w="1012774" h="456780">
                <a:moveTo>
                  <a:pt x="0" y="0"/>
                </a:moveTo>
                <a:lnTo>
                  <a:pt x="1012774" y="431177"/>
                </a:lnTo>
                <a:lnTo>
                  <a:pt x="1012774" y="456780"/>
                </a:lnTo>
                <a:lnTo>
                  <a:pt x="0" y="2559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780152" y="1547944"/>
            <a:ext cx="1012774" cy="112775"/>
          </a:xfrm>
          <a:custGeom>
            <a:avLst/>
            <a:gdLst/>
            <a:ahLst/>
            <a:cxnLst/>
            <a:rect l="l" t="t" r="r" b="b"/>
            <a:pathLst>
              <a:path w="1012774" h="112775">
                <a:moveTo>
                  <a:pt x="0" y="87172"/>
                </a:moveTo>
                <a:lnTo>
                  <a:pt x="0" y="112775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871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780152" y="1547944"/>
            <a:ext cx="1012774" cy="112775"/>
          </a:xfrm>
          <a:custGeom>
            <a:avLst/>
            <a:gdLst/>
            <a:ahLst/>
            <a:cxnLst/>
            <a:rect l="l" t="t" r="r" b="b"/>
            <a:pathLst>
              <a:path w="1012774" h="112775">
                <a:moveTo>
                  <a:pt x="0" y="87172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112775"/>
                </a:lnTo>
                <a:lnTo>
                  <a:pt x="0" y="871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780152" y="609480"/>
            <a:ext cx="1012774" cy="267284"/>
          </a:xfrm>
          <a:custGeom>
            <a:avLst/>
            <a:gdLst/>
            <a:ahLst/>
            <a:cxnLst/>
            <a:rect l="l" t="t" r="r" b="b"/>
            <a:pathLst>
              <a:path w="1012774" h="267284">
                <a:moveTo>
                  <a:pt x="0" y="241680"/>
                </a:moveTo>
                <a:lnTo>
                  <a:pt x="0" y="267284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2416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780152" y="609480"/>
            <a:ext cx="1012774" cy="267284"/>
          </a:xfrm>
          <a:custGeom>
            <a:avLst/>
            <a:gdLst/>
            <a:ahLst/>
            <a:cxnLst/>
            <a:rect l="l" t="t" r="r" b="b"/>
            <a:pathLst>
              <a:path w="1012774" h="267284">
                <a:moveTo>
                  <a:pt x="0" y="241680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267284"/>
                </a:lnTo>
                <a:lnTo>
                  <a:pt x="0" y="2416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780152" y="840379"/>
            <a:ext cx="1012774" cy="228104"/>
          </a:xfrm>
          <a:custGeom>
            <a:avLst/>
            <a:gdLst/>
            <a:ahLst/>
            <a:cxnLst/>
            <a:rect l="l" t="t" r="r" b="b"/>
            <a:pathLst>
              <a:path w="1012774" h="228104">
                <a:moveTo>
                  <a:pt x="0" y="202501"/>
                </a:moveTo>
                <a:lnTo>
                  <a:pt x="0" y="228104"/>
                </a:lnTo>
                <a:lnTo>
                  <a:pt x="1012774" y="25603"/>
                </a:lnTo>
                <a:lnTo>
                  <a:pt x="1012774" y="0"/>
                </a:lnTo>
                <a:lnTo>
                  <a:pt x="0" y="20250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780152" y="840379"/>
            <a:ext cx="1012774" cy="228104"/>
          </a:xfrm>
          <a:custGeom>
            <a:avLst/>
            <a:gdLst/>
            <a:ahLst/>
            <a:cxnLst/>
            <a:rect l="l" t="t" r="r" b="b"/>
            <a:pathLst>
              <a:path w="1012774" h="228104">
                <a:moveTo>
                  <a:pt x="0" y="202501"/>
                </a:moveTo>
                <a:lnTo>
                  <a:pt x="1012774" y="0"/>
                </a:lnTo>
                <a:lnTo>
                  <a:pt x="1012774" y="25603"/>
                </a:lnTo>
                <a:lnTo>
                  <a:pt x="0" y="228104"/>
                </a:lnTo>
                <a:lnTo>
                  <a:pt x="0" y="2025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725810" y="2805241"/>
            <a:ext cx="81699" cy="81699"/>
          </a:xfrm>
          <a:custGeom>
            <a:avLst/>
            <a:gdLst/>
            <a:ahLst/>
            <a:cxnLst/>
            <a:rect l="l" t="t" r="r" b="b"/>
            <a:pathLst>
              <a:path w="81699" h="81699">
                <a:moveTo>
                  <a:pt x="81699" y="40843"/>
                </a:moveTo>
                <a:lnTo>
                  <a:pt x="80926" y="32899"/>
                </a:lnTo>
                <a:lnTo>
                  <a:pt x="75895" y="19846"/>
                </a:lnTo>
                <a:lnTo>
                  <a:pt x="66943" y="9417"/>
                </a:lnTo>
                <a:lnTo>
                  <a:pt x="54965" y="2503"/>
                </a:lnTo>
                <a:lnTo>
                  <a:pt x="40855" y="0"/>
                </a:lnTo>
                <a:lnTo>
                  <a:pt x="32895" y="774"/>
                </a:lnTo>
                <a:lnTo>
                  <a:pt x="19839" y="5807"/>
                </a:lnTo>
                <a:lnTo>
                  <a:pt x="9411" y="14758"/>
                </a:lnTo>
                <a:lnTo>
                  <a:pt x="2501" y="26735"/>
                </a:lnTo>
                <a:lnTo>
                  <a:pt x="0" y="40843"/>
                </a:lnTo>
                <a:lnTo>
                  <a:pt x="775" y="48808"/>
                </a:lnTo>
                <a:lnTo>
                  <a:pt x="5807" y="61859"/>
                </a:lnTo>
                <a:lnTo>
                  <a:pt x="14759" y="72286"/>
                </a:lnTo>
                <a:lnTo>
                  <a:pt x="26738" y="79197"/>
                </a:lnTo>
                <a:lnTo>
                  <a:pt x="40855" y="81699"/>
                </a:lnTo>
                <a:lnTo>
                  <a:pt x="48808" y="80925"/>
                </a:lnTo>
                <a:lnTo>
                  <a:pt x="61857" y="75891"/>
                </a:lnTo>
                <a:lnTo>
                  <a:pt x="72284" y="66938"/>
                </a:lnTo>
                <a:lnTo>
                  <a:pt x="79196" y="54957"/>
                </a:lnTo>
                <a:lnTo>
                  <a:pt x="81699" y="408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725810" y="2805241"/>
            <a:ext cx="81699" cy="81699"/>
          </a:xfrm>
          <a:custGeom>
            <a:avLst/>
            <a:gdLst/>
            <a:ahLst/>
            <a:cxnLst/>
            <a:rect l="l" t="t" r="r" b="b"/>
            <a:pathLst>
              <a:path w="81699" h="81699">
                <a:moveTo>
                  <a:pt x="81699" y="40843"/>
                </a:moveTo>
                <a:lnTo>
                  <a:pt x="79196" y="54957"/>
                </a:lnTo>
                <a:lnTo>
                  <a:pt x="72284" y="66938"/>
                </a:lnTo>
                <a:lnTo>
                  <a:pt x="61857" y="75891"/>
                </a:lnTo>
                <a:lnTo>
                  <a:pt x="48808" y="80925"/>
                </a:lnTo>
                <a:lnTo>
                  <a:pt x="40855" y="81699"/>
                </a:lnTo>
                <a:lnTo>
                  <a:pt x="26738" y="79197"/>
                </a:lnTo>
                <a:lnTo>
                  <a:pt x="14759" y="72286"/>
                </a:lnTo>
                <a:lnTo>
                  <a:pt x="5807" y="61859"/>
                </a:lnTo>
                <a:lnTo>
                  <a:pt x="775" y="48808"/>
                </a:lnTo>
                <a:lnTo>
                  <a:pt x="0" y="40843"/>
                </a:lnTo>
                <a:lnTo>
                  <a:pt x="2501" y="26735"/>
                </a:lnTo>
                <a:lnTo>
                  <a:pt x="9411" y="14758"/>
                </a:lnTo>
                <a:lnTo>
                  <a:pt x="19839" y="5807"/>
                </a:lnTo>
                <a:lnTo>
                  <a:pt x="32895" y="774"/>
                </a:lnTo>
                <a:lnTo>
                  <a:pt x="40855" y="0"/>
                </a:lnTo>
                <a:lnTo>
                  <a:pt x="54965" y="2503"/>
                </a:lnTo>
                <a:lnTo>
                  <a:pt x="66943" y="9417"/>
                </a:lnTo>
                <a:lnTo>
                  <a:pt x="75895" y="19846"/>
                </a:lnTo>
                <a:lnTo>
                  <a:pt x="80926" y="32899"/>
                </a:lnTo>
                <a:lnTo>
                  <a:pt x="81699" y="40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723034" y="2796312"/>
            <a:ext cx="81457" cy="68186"/>
          </a:xfrm>
          <a:custGeom>
            <a:avLst/>
            <a:gdLst/>
            <a:ahLst/>
            <a:cxnLst/>
            <a:rect l="l" t="t" r="r" b="b"/>
            <a:pathLst>
              <a:path w="81457" h="68186">
                <a:moveTo>
                  <a:pt x="30372" y="62547"/>
                </a:move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34150"/>
                </a:lnTo>
                <a:lnTo>
                  <a:pt x="80695" y="15481"/>
                </a:lnTo>
                <a:lnTo>
                  <a:pt x="80695" y="8928"/>
                </a:lnTo>
                <a:lnTo>
                  <a:pt x="81457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457" y="0"/>
                </a:lnTo>
                <a:lnTo>
                  <a:pt x="0" y="5981"/>
                </a:lnTo>
                <a:lnTo>
                  <a:pt x="0" y="32130"/>
                </a:lnTo>
                <a:lnTo>
                  <a:pt x="16395" y="32130"/>
                </a:lnTo>
                <a:lnTo>
                  <a:pt x="25222" y="35407"/>
                </a:lnTo>
                <a:lnTo>
                  <a:pt x="25222" y="49771"/>
                </a:lnTo>
                <a:lnTo>
                  <a:pt x="30372" y="625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723034" y="2796312"/>
            <a:ext cx="81457" cy="68186"/>
          </a:xfrm>
          <a:custGeom>
            <a:avLst/>
            <a:gdLst/>
            <a:ahLst/>
            <a:cxnLst/>
            <a:rect l="l" t="t" r="r" b="b"/>
            <a:pathLst>
              <a:path w="81457" h="68186">
                <a:moveTo>
                  <a:pt x="25222" y="49771"/>
                </a:moveTo>
                <a:lnTo>
                  <a:pt x="30372" y="62547"/>
                </a:lnTo>
                <a:lnTo>
                  <a:pt x="42885" y="68171"/>
                </a:lnTo>
                <a:lnTo>
                  <a:pt x="43624" y="68186"/>
                </a:lnTo>
                <a:lnTo>
                  <a:pt x="56392" y="63037"/>
                </a:lnTo>
                <a:lnTo>
                  <a:pt x="62024" y="50520"/>
                </a:lnTo>
                <a:lnTo>
                  <a:pt x="62039" y="49771"/>
                </a:lnTo>
                <a:lnTo>
                  <a:pt x="62039" y="34150"/>
                </a:lnTo>
                <a:lnTo>
                  <a:pt x="80695" y="15481"/>
                </a:lnTo>
                <a:lnTo>
                  <a:pt x="80695" y="8928"/>
                </a:lnTo>
                <a:lnTo>
                  <a:pt x="81457" y="457"/>
                </a:lnTo>
                <a:lnTo>
                  <a:pt x="63931" y="457"/>
                </a:lnTo>
                <a:lnTo>
                  <a:pt x="50400" y="401"/>
                </a:lnTo>
                <a:lnTo>
                  <a:pt x="34761" y="271"/>
                </a:lnTo>
                <a:lnTo>
                  <a:pt x="20005" y="125"/>
                </a:lnTo>
                <a:lnTo>
                  <a:pt x="9123" y="20"/>
                </a:lnTo>
                <a:lnTo>
                  <a:pt x="5765" y="0"/>
                </a:lnTo>
                <a:lnTo>
                  <a:pt x="457" y="0"/>
                </a:lnTo>
                <a:lnTo>
                  <a:pt x="0" y="5981"/>
                </a:lnTo>
                <a:lnTo>
                  <a:pt x="0" y="7988"/>
                </a:lnTo>
                <a:lnTo>
                  <a:pt x="0" y="27584"/>
                </a:lnTo>
                <a:lnTo>
                  <a:pt x="0" y="32130"/>
                </a:lnTo>
                <a:lnTo>
                  <a:pt x="6222" y="32130"/>
                </a:lnTo>
                <a:lnTo>
                  <a:pt x="11315" y="32130"/>
                </a:lnTo>
                <a:lnTo>
                  <a:pt x="16395" y="32130"/>
                </a:lnTo>
                <a:lnTo>
                  <a:pt x="25222" y="35407"/>
                </a:lnTo>
                <a:lnTo>
                  <a:pt x="25222" y="49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735617" y="2788630"/>
            <a:ext cx="58762" cy="22440"/>
          </a:xfrm>
          <a:custGeom>
            <a:avLst/>
            <a:gdLst/>
            <a:ahLst/>
            <a:cxnLst/>
            <a:rect l="l" t="t" r="r" b="b"/>
            <a:pathLst>
              <a:path w="58762" h="22440">
                <a:moveTo>
                  <a:pt x="58762" y="11214"/>
                </a:moveTo>
                <a:lnTo>
                  <a:pt x="57377" y="7798"/>
                </a:lnTo>
                <a:lnTo>
                  <a:pt x="46881" y="2202"/>
                </a:lnTo>
                <a:lnTo>
                  <a:pt x="29387" y="0"/>
                </a:lnTo>
                <a:lnTo>
                  <a:pt x="20428" y="530"/>
                </a:lnTo>
                <a:lnTo>
                  <a:pt x="5770" y="4537"/>
                </a:lnTo>
                <a:lnTo>
                  <a:pt x="0" y="11214"/>
                </a:lnTo>
                <a:lnTo>
                  <a:pt x="1392" y="14642"/>
                </a:lnTo>
                <a:lnTo>
                  <a:pt x="11897" y="20239"/>
                </a:lnTo>
                <a:lnTo>
                  <a:pt x="29387" y="22440"/>
                </a:lnTo>
                <a:lnTo>
                  <a:pt x="38337" y="21911"/>
                </a:lnTo>
                <a:lnTo>
                  <a:pt x="52994" y="17902"/>
                </a:lnTo>
                <a:lnTo>
                  <a:pt x="58762" y="112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735617" y="2788630"/>
            <a:ext cx="58762" cy="22440"/>
          </a:xfrm>
          <a:custGeom>
            <a:avLst/>
            <a:gdLst/>
            <a:ahLst/>
            <a:cxnLst/>
            <a:rect l="l" t="t" r="r" b="b"/>
            <a:pathLst>
              <a:path w="58762" h="22440">
                <a:moveTo>
                  <a:pt x="58762" y="11214"/>
                </a:moveTo>
                <a:lnTo>
                  <a:pt x="52994" y="17902"/>
                </a:lnTo>
                <a:lnTo>
                  <a:pt x="38337" y="21911"/>
                </a:lnTo>
                <a:lnTo>
                  <a:pt x="29387" y="22440"/>
                </a:lnTo>
                <a:lnTo>
                  <a:pt x="11897" y="20239"/>
                </a:lnTo>
                <a:lnTo>
                  <a:pt x="1392" y="14642"/>
                </a:lnTo>
                <a:lnTo>
                  <a:pt x="0" y="11214"/>
                </a:lnTo>
                <a:lnTo>
                  <a:pt x="5770" y="4537"/>
                </a:lnTo>
                <a:lnTo>
                  <a:pt x="20428" y="530"/>
                </a:lnTo>
                <a:lnTo>
                  <a:pt x="29387" y="0"/>
                </a:lnTo>
                <a:lnTo>
                  <a:pt x="46881" y="2202"/>
                </a:lnTo>
                <a:lnTo>
                  <a:pt x="57377" y="7798"/>
                </a:lnTo>
                <a:lnTo>
                  <a:pt x="58762" y="112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746845" y="2786966"/>
            <a:ext cx="36309" cy="12052"/>
          </a:xfrm>
          <a:custGeom>
            <a:avLst/>
            <a:gdLst/>
            <a:ahLst/>
            <a:cxnLst/>
            <a:rect l="l" t="t" r="r" b="b"/>
            <a:pathLst>
              <a:path w="36309" h="12052">
                <a:moveTo>
                  <a:pt x="36309" y="6032"/>
                </a:moveTo>
                <a:lnTo>
                  <a:pt x="36309" y="2705"/>
                </a:lnTo>
                <a:lnTo>
                  <a:pt x="28168" y="0"/>
                </a:lnTo>
                <a:lnTo>
                  <a:pt x="8127" y="0"/>
                </a:lnTo>
                <a:lnTo>
                  <a:pt x="0" y="2705"/>
                </a:lnTo>
                <a:lnTo>
                  <a:pt x="0" y="9359"/>
                </a:lnTo>
                <a:lnTo>
                  <a:pt x="8127" y="12052"/>
                </a:lnTo>
                <a:lnTo>
                  <a:pt x="28168" y="12052"/>
                </a:lnTo>
                <a:lnTo>
                  <a:pt x="36309" y="9359"/>
                </a:lnTo>
                <a:lnTo>
                  <a:pt x="36309" y="60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746845" y="2786966"/>
            <a:ext cx="36309" cy="12052"/>
          </a:xfrm>
          <a:custGeom>
            <a:avLst/>
            <a:gdLst/>
            <a:ahLst/>
            <a:cxnLst/>
            <a:rect l="l" t="t" r="r" b="b"/>
            <a:pathLst>
              <a:path w="36309" h="12052">
                <a:moveTo>
                  <a:pt x="36309" y="6032"/>
                </a:moveTo>
                <a:lnTo>
                  <a:pt x="36309" y="9359"/>
                </a:lnTo>
                <a:lnTo>
                  <a:pt x="28168" y="12052"/>
                </a:lnTo>
                <a:lnTo>
                  <a:pt x="18160" y="12052"/>
                </a:lnTo>
                <a:lnTo>
                  <a:pt x="8127" y="12052"/>
                </a:lnTo>
                <a:lnTo>
                  <a:pt x="0" y="9359"/>
                </a:lnTo>
                <a:lnTo>
                  <a:pt x="0" y="6032"/>
                </a:lnTo>
                <a:lnTo>
                  <a:pt x="0" y="2705"/>
                </a:lnTo>
                <a:lnTo>
                  <a:pt x="8127" y="0"/>
                </a:lnTo>
                <a:lnTo>
                  <a:pt x="18160" y="0"/>
                </a:lnTo>
                <a:lnTo>
                  <a:pt x="28168" y="0"/>
                </a:lnTo>
                <a:lnTo>
                  <a:pt x="36309" y="2705"/>
                </a:lnTo>
                <a:lnTo>
                  <a:pt x="36309" y="60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752519" y="2769311"/>
            <a:ext cx="24980" cy="26162"/>
          </a:xfrm>
          <a:custGeom>
            <a:avLst/>
            <a:gdLst/>
            <a:ahLst/>
            <a:cxnLst/>
            <a:rect l="l" t="t" r="r" b="b"/>
            <a:pathLst>
              <a:path w="24980" h="26162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0" y="24307"/>
                </a:lnTo>
                <a:lnTo>
                  <a:pt x="5575" y="26162"/>
                </a:lnTo>
                <a:lnTo>
                  <a:pt x="19380" y="26162"/>
                </a:lnTo>
                <a:lnTo>
                  <a:pt x="24980" y="24307"/>
                </a:lnTo>
                <a:lnTo>
                  <a:pt x="24980" y="21082"/>
                </a:lnTo>
                <a:lnTo>
                  <a:pt x="22428" y="195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752519" y="2769311"/>
            <a:ext cx="24980" cy="26162"/>
          </a:xfrm>
          <a:custGeom>
            <a:avLst/>
            <a:gdLst/>
            <a:ahLst/>
            <a:cxnLst/>
            <a:rect l="l" t="t" r="r" b="b"/>
            <a:pathLst>
              <a:path w="24980" h="26162">
                <a:moveTo>
                  <a:pt x="22428" y="19532"/>
                </a:moveTo>
                <a:lnTo>
                  <a:pt x="22428" y="0"/>
                </a:lnTo>
                <a:lnTo>
                  <a:pt x="2514" y="0"/>
                </a:lnTo>
                <a:lnTo>
                  <a:pt x="2514" y="19532"/>
                </a:lnTo>
                <a:lnTo>
                  <a:pt x="952" y="20231"/>
                </a:lnTo>
                <a:lnTo>
                  <a:pt x="0" y="21082"/>
                </a:lnTo>
                <a:lnTo>
                  <a:pt x="0" y="22009"/>
                </a:lnTo>
                <a:lnTo>
                  <a:pt x="0" y="24307"/>
                </a:lnTo>
                <a:lnTo>
                  <a:pt x="5575" y="26162"/>
                </a:lnTo>
                <a:lnTo>
                  <a:pt x="12484" y="26162"/>
                </a:lnTo>
                <a:lnTo>
                  <a:pt x="19380" y="26162"/>
                </a:lnTo>
                <a:lnTo>
                  <a:pt x="24980" y="24307"/>
                </a:lnTo>
                <a:lnTo>
                  <a:pt x="24980" y="22009"/>
                </a:lnTo>
                <a:lnTo>
                  <a:pt x="24980" y="21082"/>
                </a:lnTo>
                <a:lnTo>
                  <a:pt x="24003" y="20231"/>
                </a:lnTo>
                <a:lnTo>
                  <a:pt x="22428" y="19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756323" y="2835747"/>
            <a:ext cx="20675" cy="20675"/>
          </a:xfrm>
          <a:custGeom>
            <a:avLst/>
            <a:gdLst/>
            <a:ahLst/>
            <a:cxnLst/>
            <a:rect l="l" t="t" r="r" b="b"/>
            <a:pathLst>
              <a:path w="20675" h="20675">
                <a:moveTo>
                  <a:pt x="20675" y="10337"/>
                </a:moveTo>
                <a:lnTo>
                  <a:pt x="20675" y="4635"/>
                </a:lnTo>
                <a:lnTo>
                  <a:pt x="16052" y="0"/>
                </a:lnTo>
                <a:lnTo>
                  <a:pt x="4635" y="0"/>
                </a:lnTo>
                <a:lnTo>
                  <a:pt x="0" y="4635"/>
                </a:lnTo>
                <a:lnTo>
                  <a:pt x="0" y="16052"/>
                </a:lnTo>
                <a:lnTo>
                  <a:pt x="4635" y="20675"/>
                </a:lnTo>
                <a:lnTo>
                  <a:pt x="16052" y="20675"/>
                </a:lnTo>
                <a:lnTo>
                  <a:pt x="20675" y="16052"/>
                </a:lnTo>
                <a:lnTo>
                  <a:pt x="20675" y="103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756323" y="2835747"/>
            <a:ext cx="20675" cy="20675"/>
          </a:xfrm>
          <a:custGeom>
            <a:avLst/>
            <a:gdLst/>
            <a:ahLst/>
            <a:cxnLst/>
            <a:rect l="l" t="t" r="r" b="b"/>
            <a:pathLst>
              <a:path w="20675" h="20675">
                <a:moveTo>
                  <a:pt x="20675" y="10337"/>
                </a:moveTo>
                <a:lnTo>
                  <a:pt x="20675" y="16052"/>
                </a:lnTo>
                <a:lnTo>
                  <a:pt x="16052" y="20675"/>
                </a:lnTo>
                <a:lnTo>
                  <a:pt x="10337" y="20675"/>
                </a:lnTo>
                <a:lnTo>
                  <a:pt x="4635" y="20675"/>
                </a:lnTo>
                <a:lnTo>
                  <a:pt x="0" y="16052"/>
                </a:lnTo>
                <a:lnTo>
                  <a:pt x="0" y="10337"/>
                </a:lnTo>
                <a:lnTo>
                  <a:pt x="0" y="4635"/>
                </a:lnTo>
                <a:lnTo>
                  <a:pt x="4635" y="0"/>
                </a:lnTo>
                <a:lnTo>
                  <a:pt x="10337" y="0"/>
                </a:lnTo>
                <a:lnTo>
                  <a:pt x="16052" y="0"/>
                </a:lnTo>
                <a:lnTo>
                  <a:pt x="20675" y="4635"/>
                </a:lnTo>
                <a:lnTo>
                  <a:pt x="20675" y="103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683860" y="2807011"/>
            <a:ext cx="39173" cy="47330"/>
          </a:xfrm>
          <a:custGeom>
            <a:avLst/>
            <a:gdLst/>
            <a:ahLst/>
            <a:cxnLst/>
            <a:rect l="l" t="t" r="r" b="b"/>
            <a:pathLst>
              <a:path w="39173" h="47330">
                <a:moveTo>
                  <a:pt x="3642" y="47330"/>
                </a:moveTo>
                <a:lnTo>
                  <a:pt x="10433" y="46901"/>
                </a:lnTo>
                <a:lnTo>
                  <a:pt x="11308" y="46023"/>
                </a:lnTo>
                <a:lnTo>
                  <a:pt x="15408" y="41916"/>
                </a:lnTo>
                <a:lnTo>
                  <a:pt x="22944" y="34378"/>
                </a:lnTo>
                <a:lnTo>
                  <a:pt x="39173" y="18148"/>
                </a:lnTo>
                <a:lnTo>
                  <a:pt x="39173" y="0"/>
                </a:lnTo>
                <a:lnTo>
                  <a:pt x="35491" y="3447"/>
                </a:lnTo>
                <a:lnTo>
                  <a:pt x="25288" y="13038"/>
                </a:lnTo>
                <a:lnTo>
                  <a:pt x="13058" y="24634"/>
                </a:lnTo>
                <a:lnTo>
                  <a:pt x="3359" y="34035"/>
                </a:lnTo>
                <a:lnTo>
                  <a:pt x="0" y="40441"/>
                </a:lnTo>
                <a:lnTo>
                  <a:pt x="3642" y="473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683860" y="2807011"/>
            <a:ext cx="39173" cy="47330"/>
          </a:xfrm>
          <a:custGeom>
            <a:avLst/>
            <a:gdLst/>
            <a:ahLst/>
            <a:cxnLst/>
            <a:rect l="l" t="t" r="r" b="b"/>
            <a:pathLst>
              <a:path w="39173" h="47330">
                <a:moveTo>
                  <a:pt x="39173" y="18148"/>
                </a:moveTo>
                <a:lnTo>
                  <a:pt x="22944" y="34378"/>
                </a:lnTo>
                <a:lnTo>
                  <a:pt x="15408" y="41916"/>
                </a:lnTo>
                <a:lnTo>
                  <a:pt x="11308" y="46023"/>
                </a:lnTo>
                <a:lnTo>
                  <a:pt x="10433" y="46901"/>
                </a:lnTo>
                <a:lnTo>
                  <a:pt x="3642" y="47330"/>
                </a:lnTo>
                <a:lnTo>
                  <a:pt x="0" y="40441"/>
                </a:lnTo>
                <a:lnTo>
                  <a:pt x="3359" y="34035"/>
                </a:lnTo>
                <a:lnTo>
                  <a:pt x="13058" y="24634"/>
                </a:lnTo>
                <a:lnTo>
                  <a:pt x="25288" y="13038"/>
                </a:lnTo>
                <a:lnTo>
                  <a:pt x="35491" y="3447"/>
                </a:lnTo>
                <a:lnTo>
                  <a:pt x="39173" y="0"/>
                </a:lnTo>
                <a:lnTo>
                  <a:pt x="39173" y="181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903638" y="541380"/>
            <a:ext cx="734225" cy="197853"/>
          </a:xfrm>
          <a:custGeom>
            <a:avLst/>
            <a:gdLst/>
            <a:ahLst/>
            <a:cxnLst/>
            <a:rect l="l" t="t" r="r" b="b"/>
            <a:pathLst>
              <a:path w="734225" h="197853">
                <a:moveTo>
                  <a:pt x="0" y="172250"/>
                </a:moveTo>
                <a:lnTo>
                  <a:pt x="0" y="197853"/>
                </a:lnTo>
                <a:lnTo>
                  <a:pt x="734225" y="25603"/>
                </a:lnTo>
                <a:lnTo>
                  <a:pt x="734225" y="0"/>
                </a:lnTo>
                <a:lnTo>
                  <a:pt x="0" y="1722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903638" y="541380"/>
            <a:ext cx="734225" cy="197853"/>
          </a:xfrm>
          <a:custGeom>
            <a:avLst/>
            <a:gdLst/>
            <a:ahLst/>
            <a:cxnLst/>
            <a:rect l="l" t="t" r="r" b="b"/>
            <a:pathLst>
              <a:path w="734225" h="197853">
                <a:moveTo>
                  <a:pt x="0" y="172250"/>
                </a:moveTo>
                <a:lnTo>
                  <a:pt x="734225" y="0"/>
                </a:lnTo>
                <a:lnTo>
                  <a:pt x="734225" y="25603"/>
                </a:lnTo>
                <a:lnTo>
                  <a:pt x="0" y="197853"/>
                </a:lnTo>
                <a:lnTo>
                  <a:pt x="0" y="1722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581402" y="1076216"/>
            <a:ext cx="1224483" cy="190779"/>
          </a:xfrm>
          <a:custGeom>
            <a:avLst/>
            <a:gdLst/>
            <a:ahLst/>
            <a:cxnLst/>
            <a:rect l="l" t="t" r="r" b="b"/>
            <a:pathLst>
              <a:path w="1224483" h="190779">
                <a:moveTo>
                  <a:pt x="0" y="170141"/>
                </a:moveTo>
                <a:lnTo>
                  <a:pt x="191350" y="190779"/>
                </a:lnTo>
                <a:lnTo>
                  <a:pt x="1224483" y="43738"/>
                </a:lnTo>
                <a:lnTo>
                  <a:pt x="1055154" y="0"/>
                </a:lnTo>
                <a:lnTo>
                  <a:pt x="0" y="17014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581402" y="1076216"/>
            <a:ext cx="1224483" cy="190779"/>
          </a:xfrm>
          <a:custGeom>
            <a:avLst/>
            <a:gdLst/>
            <a:ahLst/>
            <a:cxnLst/>
            <a:rect l="l" t="t" r="r" b="b"/>
            <a:pathLst>
              <a:path w="1224483" h="190779">
                <a:moveTo>
                  <a:pt x="0" y="170141"/>
                </a:moveTo>
                <a:lnTo>
                  <a:pt x="1055154" y="0"/>
                </a:lnTo>
                <a:lnTo>
                  <a:pt x="1224483" y="43738"/>
                </a:lnTo>
                <a:lnTo>
                  <a:pt x="191350" y="190779"/>
                </a:lnTo>
                <a:lnTo>
                  <a:pt x="0" y="1701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581401" y="1003997"/>
            <a:ext cx="1054150" cy="242354"/>
          </a:xfrm>
          <a:custGeom>
            <a:avLst/>
            <a:gdLst/>
            <a:ahLst/>
            <a:cxnLst/>
            <a:rect l="l" t="t" r="r" b="b"/>
            <a:pathLst>
              <a:path w="1054150" h="242354">
                <a:moveTo>
                  <a:pt x="0" y="171729"/>
                </a:moveTo>
                <a:lnTo>
                  <a:pt x="0" y="242354"/>
                </a:lnTo>
                <a:lnTo>
                  <a:pt x="1054150" y="72593"/>
                </a:lnTo>
                <a:lnTo>
                  <a:pt x="1054150" y="0"/>
                </a:lnTo>
                <a:lnTo>
                  <a:pt x="0" y="1717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581401" y="1003997"/>
            <a:ext cx="1054150" cy="242354"/>
          </a:xfrm>
          <a:custGeom>
            <a:avLst/>
            <a:gdLst/>
            <a:ahLst/>
            <a:cxnLst/>
            <a:rect l="l" t="t" r="r" b="b"/>
            <a:pathLst>
              <a:path w="1054150" h="242354">
                <a:moveTo>
                  <a:pt x="0" y="171729"/>
                </a:moveTo>
                <a:lnTo>
                  <a:pt x="0" y="242354"/>
                </a:lnTo>
                <a:lnTo>
                  <a:pt x="1054150" y="72593"/>
                </a:lnTo>
                <a:lnTo>
                  <a:pt x="1054150" y="0"/>
                </a:lnTo>
                <a:lnTo>
                  <a:pt x="0" y="1717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572717" y="1206506"/>
            <a:ext cx="632358" cy="699465"/>
          </a:xfrm>
          <a:custGeom>
            <a:avLst/>
            <a:gdLst/>
            <a:ahLst/>
            <a:cxnLst/>
            <a:rect l="l" t="t" r="r" b="b"/>
            <a:pathLst>
              <a:path w="632358" h="699465">
                <a:moveTo>
                  <a:pt x="575297" y="699465"/>
                </a:moveTo>
                <a:lnTo>
                  <a:pt x="632358" y="698588"/>
                </a:lnTo>
                <a:lnTo>
                  <a:pt x="66332" y="0"/>
                </a:lnTo>
                <a:lnTo>
                  <a:pt x="0" y="647"/>
                </a:lnTo>
                <a:lnTo>
                  <a:pt x="575297" y="699465"/>
                </a:lnTo>
                <a:close/>
              </a:path>
            </a:pathLst>
          </a:custGeom>
          <a:solidFill>
            <a:srgbClr val="B2E0F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572717" y="1206506"/>
            <a:ext cx="632358" cy="699465"/>
          </a:xfrm>
          <a:custGeom>
            <a:avLst/>
            <a:gdLst/>
            <a:ahLst/>
            <a:cxnLst/>
            <a:rect l="l" t="t" r="r" b="b"/>
            <a:pathLst>
              <a:path w="632358" h="699465">
                <a:moveTo>
                  <a:pt x="575297" y="699465"/>
                </a:moveTo>
                <a:lnTo>
                  <a:pt x="0" y="647"/>
                </a:lnTo>
                <a:lnTo>
                  <a:pt x="66332" y="0"/>
                </a:lnTo>
                <a:lnTo>
                  <a:pt x="632358" y="698588"/>
                </a:lnTo>
                <a:lnTo>
                  <a:pt x="575297" y="6994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639046" y="1195476"/>
            <a:ext cx="580758" cy="709612"/>
          </a:xfrm>
          <a:custGeom>
            <a:avLst/>
            <a:gdLst/>
            <a:ahLst/>
            <a:cxnLst/>
            <a:rect l="l" t="t" r="r" b="b"/>
            <a:pathLst>
              <a:path w="580758" h="709612">
                <a:moveTo>
                  <a:pt x="566026" y="709612"/>
                </a:moveTo>
                <a:lnTo>
                  <a:pt x="580758" y="709383"/>
                </a:lnTo>
                <a:lnTo>
                  <a:pt x="3898" y="0"/>
                </a:lnTo>
                <a:lnTo>
                  <a:pt x="0" y="11023"/>
                </a:lnTo>
                <a:lnTo>
                  <a:pt x="566026" y="709612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639046" y="1195476"/>
            <a:ext cx="580758" cy="709612"/>
          </a:xfrm>
          <a:custGeom>
            <a:avLst/>
            <a:gdLst/>
            <a:ahLst/>
            <a:cxnLst/>
            <a:rect l="l" t="t" r="r" b="b"/>
            <a:pathLst>
              <a:path w="580758" h="709612">
                <a:moveTo>
                  <a:pt x="566026" y="709612"/>
                </a:moveTo>
                <a:lnTo>
                  <a:pt x="0" y="11023"/>
                </a:lnTo>
                <a:lnTo>
                  <a:pt x="3898" y="0"/>
                </a:lnTo>
                <a:lnTo>
                  <a:pt x="580758" y="709383"/>
                </a:lnTo>
                <a:lnTo>
                  <a:pt x="566026" y="7096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404534" y="1159626"/>
            <a:ext cx="238417" cy="60083"/>
          </a:xfrm>
          <a:custGeom>
            <a:avLst/>
            <a:gdLst/>
            <a:ahLst/>
            <a:cxnLst/>
            <a:rect l="l" t="t" r="r" b="b"/>
            <a:pathLst>
              <a:path w="238417" h="60083">
                <a:moveTo>
                  <a:pt x="3695" y="26873"/>
                </a:moveTo>
                <a:lnTo>
                  <a:pt x="176872" y="60083"/>
                </a:lnTo>
                <a:lnTo>
                  <a:pt x="238417" y="53530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35"/>
                </a:lnTo>
                <a:lnTo>
                  <a:pt x="3695" y="26873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404534" y="1159626"/>
            <a:ext cx="238417" cy="60083"/>
          </a:xfrm>
          <a:custGeom>
            <a:avLst/>
            <a:gdLst/>
            <a:ahLst/>
            <a:cxnLst/>
            <a:rect l="l" t="t" r="r" b="b"/>
            <a:pathLst>
              <a:path w="238417" h="60083">
                <a:moveTo>
                  <a:pt x="81762" y="0"/>
                </a:moveTo>
                <a:lnTo>
                  <a:pt x="0" y="13335"/>
                </a:lnTo>
                <a:lnTo>
                  <a:pt x="3695" y="26873"/>
                </a:lnTo>
                <a:lnTo>
                  <a:pt x="176872" y="60083"/>
                </a:lnTo>
                <a:lnTo>
                  <a:pt x="238417" y="53530"/>
                </a:lnTo>
                <a:lnTo>
                  <a:pt x="81686" y="16548"/>
                </a:lnTo>
                <a:lnTo>
                  <a:pt x="817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475211" y="1250904"/>
            <a:ext cx="237896" cy="55664"/>
          </a:xfrm>
          <a:custGeom>
            <a:avLst/>
            <a:gdLst/>
            <a:ahLst/>
            <a:cxnLst/>
            <a:rect l="l" t="t" r="r" b="b"/>
            <a:pathLst>
              <a:path w="237896" h="55664">
                <a:moveTo>
                  <a:pt x="4838" y="26657"/>
                </a:moveTo>
                <a:lnTo>
                  <a:pt x="175399" y="55664"/>
                </a:lnTo>
                <a:lnTo>
                  <a:pt x="237896" y="48742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4838" y="26657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475211" y="1250904"/>
            <a:ext cx="237896" cy="55664"/>
          </a:xfrm>
          <a:custGeom>
            <a:avLst/>
            <a:gdLst/>
            <a:ahLst/>
            <a:cxnLst/>
            <a:rect l="l" t="t" r="r" b="b"/>
            <a:pathLst>
              <a:path w="237896" h="55664">
                <a:moveTo>
                  <a:pt x="237896" y="48742"/>
                </a:move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4838" y="26657"/>
                </a:lnTo>
                <a:lnTo>
                  <a:pt x="175399" y="55664"/>
                </a:lnTo>
                <a:lnTo>
                  <a:pt x="237896" y="487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545890" y="1342185"/>
            <a:ext cx="237375" cy="51244"/>
          </a:xfrm>
          <a:custGeom>
            <a:avLst/>
            <a:gdLst/>
            <a:ahLst/>
            <a:cxnLst/>
            <a:rect l="l" t="t" r="r" b="b"/>
            <a:pathLst>
              <a:path w="237375" h="51244">
                <a:moveTo>
                  <a:pt x="5969" y="26441"/>
                </a:moveTo>
                <a:lnTo>
                  <a:pt x="173913" y="51244"/>
                </a:lnTo>
                <a:lnTo>
                  <a:pt x="237375" y="43954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5969" y="26441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545890" y="1342185"/>
            <a:ext cx="237375" cy="51244"/>
          </a:xfrm>
          <a:custGeom>
            <a:avLst/>
            <a:gdLst/>
            <a:ahLst/>
            <a:cxnLst/>
            <a:rect l="l" t="t" r="r" b="b"/>
            <a:pathLst>
              <a:path w="237375" h="51244">
                <a:moveTo>
                  <a:pt x="237375" y="43954"/>
                </a:moveTo>
                <a:lnTo>
                  <a:pt x="81686" y="16548"/>
                </a:lnTo>
                <a:lnTo>
                  <a:pt x="81762" y="0"/>
                </a:lnTo>
                <a:lnTo>
                  <a:pt x="0" y="13347"/>
                </a:lnTo>
                <a:lnTo>
                  <a:pt x="5969" y="26441"/>
                </a:lnTo>
                <a:lnTo>
                  <a:pt x="173913" y="51244"/>
                </a:lnTo>
                <a:lnTo>
                  <a:pt x="237375" y="439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616575" y="1433479"/>
            <a:ext cx="236842" cy="46799"/>
          </a:xfrm>
          <a:custGeom>
            <a:avLst/>
            <a:gdLst/>
            <a:ahLst/>
            <a:cxnLst/>
            <a:rect l="l" t="t" r="r" b="b"/>
            <a:pathLst>
              <a:path w="236842" h="46799">
                <a:moveTo>
                  <a:pt x="7099" y="26212"/>
                </a:moveTo>
                <a:lnTo>
                  <a:pt x="172427" y="46799"/>
                </a:lnTo>
                <a:lnTo>
                  <a:pt x="236842" y="39154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7099" y="26212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616575" y="1433479"/>
            <a:ext cx="236842" cy="46799"/>
          </a:xfrm>
          <a:custGeom>
            <a:avLst/>
            <a:gdLst/>
            <a:ahLst/>
            <a:cxnLst/>
            <a:rect l="l" t="t" r="r" b="b"/>
            <a:pathLst>
              <a:path w="236842" h="46799">
                <a:moveTo>
                  <a:pt x="236842" y="39154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7099" y="26212"/>
                </a:lnTo>
                <a:lnTo>
                  <a:pt x="172427" y="46799"/>
                </a:lnTo>
                <a:lnTo>
                  <a:pt x="236842" y="391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687256" y="1524760"/>
            <a:ext cx="236321" cy="42379"/>
          </a:xfrm>
          <a:custGeom>
            <a:avLst/>
            <a:gdLst/>
            <a:ahLst/>
            <a:cxnLst/>
            <a:rect l="l" t="t" r="r" b="b"/>
            <a:pathLst>
              <a:path w="236321" h="42379">
                <a:moveTo>
                  <a:pt x="8242" y="25984"/>
                </a:moveTo>
                <a:lnTo>
                  <a:pt x="170954" y="42379"/>
                </a:lnTo>
                <a:lnTo>
                  <a:pt x="236321" y="34366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8242" y="25984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687256" y="1524760"/>
            <a:ext cx="236321" cy="42379"/>
          </a:xfrm>
          <a:custGeom>
            <a:avLst/>
            <a:gdLst/>
            <a:ahLst/>
            <a:cxnLst/>
            <a:rect l="l" t="t" r="r" b="b"/>
            <a:pathLst>
              <a:path w="236321" h="42379">
                <a:moveTo>
                  <a:pt x="236321" y="34366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8242" y="25984"/>
                </a:lnTo>
                <a:lnTo>
                  <a:pt x="170954" y="42379"/>
                </a:lnTo>
                <a:lnTo>
                  <a:pt x="236321" y="343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757940" y="1616039"/>
            <a:ext cx="235788" cy="37960"/>
          </a:xfrm>
          <a:custGeom>
            <a:avLst/>
            <a:gdLst/>
            <a:ahLst/>
            <a:cxnLst/>
            <a:rect l="l" t="t" r="r" b="b"/>
            <a:pathLst>
              <a:path w="235788" h="37960">
                <a:moveTo>
                  <a:pt x="9372" y="25768"/>
                </a:moveTo>
                <a:lnTo>
                  <a:pt x="169468" y="37960"/>
                </a:lnTo>
                <a:lnTo>
                  <a:pt x="235788" y="29578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9372" y="25768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757940" y="1616039"/>
            <a:ext cx="235788" cy="37960"/>
          </a:xfrm>
          <a:custGeom>
            <a:avLst/>
            <a:gdLst/>
            <a:ahLst/>
            <a:cxnLst/>
            <a:rect l="l" t="t" r="r" b="b"/>
            <a:pathLst>
              <a:path w="235788" h="37960">
                <a:moveTo>
                  <a:pt x="235788" y="29578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9372" y="25768"/>
                </a:lnTo>
                <a:lnTo>
                  <a:pt x="169468" y="37960"/>
                </a:lnTo>
                <a:lnTo>
                  <a:pt x="235788" y="29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828621" y="1707320"/>
            <a:ext cx="235267" cy="33540"/>
          </a:xfrm>
          <a:custGeom>
            <a:avLst/>
            <a:gdLst/>
            <a:ahLst/>
            <a:cxnLst/>
            <a:rect l="l" t="t" r="r" b="b"/>
            <a:pathLst>
              <a:path w="235267" h="33540">
                <a:moveTo>
                  <a:pt x="10515" y="25552"/>
                </a:moveTo>
                <a:lnTo>
                  <a:pt x="167982" y="33540"/>
                </a:lnTo>
                <a:lnTo>
                  <a:pt x="235267" y="24790"/>
                </a:lnTo>
                <a:lnTo>
                  <a:pt x="81686" y="16548"/>
                </a:lnTo>
                <a:lnTo>
                  <a:pt x="81762" y="0"/>
                </a:lnTo>
                <a:lnTo>
                  <a:pt x="0" y="13334"/>
                </a:lnTo>
                <a:lnTo>
                  <a:pt x="10515" y="25552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828621" y="1707320"/>
            <a:ext cx="235267" cy="33540"/>
          </a:xfrm>
          <a:custGeom>
            <a:avLst/>
            <a:gdLst/>
            <a:ahLst/>
            <a:cxnLst/>
            <a:rect l="l" t="t" r="r" b="b"/>
            <a:pathLst>
              <a:path w="235267" h="33540">
                <a:moveTo>
                  <a:pt x="235267" y="24790"/>
                </a:moveTo>
                <a:lnTo>
                  <a:pt x="81686" y="16548"/>
                </a:lnTo>
                <a:lnTo>
                  <a:pt x="81762" y="0"/>
                </a:lnTo>
                <a:lnTo>
                  <a:pt x="0" y="13334"/>
                </a:lnTo>
                <a:lnTo>
                  <a:pt x="10515" y="25552"/>
                </a:lnTo>
                <a:lnTo>
                  <a:pt x="167982" y="33540"/>
                </a:lnTo>
                <a:lnTo>
                  <a:pt x="235267" y="247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899300" y="1798608"/>
            <a:ext cx="234746" cy="29108"/>
          </a:xfrm>
          <a:custGeom>
            <a:avLst/>
            <a:gdLst/>
            <a:ahLst/>
            <a:cxnLst/>
            <a:rect l="l" t="t" r="r" b="b"/>
            <a:pathLst>
              <a:path w="234746" h="29108">
                <a:moveTo>
                  <a:pt x="11645" y="25323"/>
                </a:moveTo>
                <a:lnTo>
                  <a:pt x="166509" y="29108"/>
                </a:lnTo>
                <a:lnTo>
                  <a:pt x="234746" y="20002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11645" y="25323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899300" y="1798608"/>
            <a:ext cx="234746" cy="29108"/>
          </a:xfrm>
          <a:custGeom>
            <a:avLst/>
            <a:gdLst/>
            <a:ahLst/>
            <a:cxnLst/>
            <a:rect l="l" t="t" r="r" b="b"/>
            <a:pathLst>
              <a:path w="234746" h="29108">
                <a:moveTo>
                  <a:pt x="234746" y="20002"/>
                </a:moveTo>
                <a:lnTo>
                  <a:pt x="81686" y="16535"/>
                </a:lnTo>
                <a:lnTo>
                  <a:pt x="81762" y="0"/>
                </a:lnTo>
                <a:lnTo>
                  <a:pt x="0" y="13334"/>
                </a:lnTo>
                <a:lnTo>
                  <a:pt x="11645" y="25323"/>
                </a:lnTo>
                <a:lnTo>
                  <a:pt x="166509" y="29108"/>
                </a:lnTo>
                <a:lnTo>
                  <a:pt x="234746" y="200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969983" y="1889890"/>
            <a:ext cx="234226" cy="25107"/>
          </a:xfrm>
          <a:custGeom>
            <a:avLst/>
            <a:gdLst/>
            <a:ahLst/>
            <a:cxnLst/>
            <a:rect l="l" t="t" r="r" b="b"/>
            <a:pathLst>
              <a:path w="234226" h="25107">
                <a:moveTo>
                  <a:pt x="12776" y="25107"/>
                </a:moveTo>
                <a:lnTo>
                  <a:pt x="165023" y="24688"/>
                </a:lnTo>
                <a:lnTo>
                  <a:pt x="234226" y="15214"/>
                </a:lnTo>
                <a:lnTo>
                  <a:pt x="81686" y="16535"/>
                </a:lnTo>
                <a:lnTo>
                  <a:pt x="81762" y="0"/>
                </a:lnTo>
                <a:lnTo>
                  <a:pt x="0" y="13335"/>
                </a:lnTo>
                <a:lnTo>
                  <a:pt x="12776" y="25107"/>
                </a:lnTo>
                <a:close/>
              </a:path>
            </a:pathLst>
          </a:custGeom>
          <a:solidFill>
            <a:srgbClr val="3A4D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969983" y="1889890"/>
            <a:ext cx="234226" cy="25107"/>
          </a:xfrm>
          <a:custGeom>
            <a:avLst/>
            <a:gdLst/>
            <a:ahLst/>
            <a:cxnLst/>
            <a:rect l="l" t="t" r="r" b="b"/>
            <a:pathLst>
              <a:path w="234226" h="25107">
                <a:moveTo>
                  <a:pt x="81762" y="0"/>
                </a:moveTo>
                <a:lnTo>
                  <a:pt x="0" y="13335"/>
                </a:lnTo>
                <a:lnTo>
                  <a:pt x="12776" y="25107"/>
                </a:lnTo>
                <a:lnTo>
                  <a:pt x="165023" y="24688"/>
                </a:lnTo>
                <a:lnTo>
                  <a:pt x="234226" y="15214"/>
                </a:lnTo>
                <a:lnTo>
                  <a:pt x="81686" y="16535"/>
                </a:lnTo>
                <a:lnTo>
                  <a:pt x="817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635557" y="20089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617741" y="2007776"/>
            <a:ext cx="1191336" cy="1168"/>
          </a:xfrm>
          <a:custGeom>
            <a:avLst/>
            <a:gdLst/>
            <a:ahLst/>
            <a:cxnLst/>
            <a:rect l="l" t="t" r="r" b="b"/>
            <a:pathLst>
              <a:path w="1191336" h="1168">
                <a:moveTo>
                  <a:pt x="1017816" y="1168"/>
                </a:moveTo>
                <a:lnTo>
                  <a:pt x="0" y="1168"/>
                </a:lnTo>
                <a:lnTo>
                  <a:pt x="150101" y="1168"/>
                </a:lnTo>
                <a:lnTo>
                  <a:pt x="1191336" y="0"/>
                </a:lnTo>
                <a:lnTo>
                  <a:pt x="1017816" y="11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581401" y="1981410"/>
            <a:ext cx="1054150" cy="85928"/>
          </a:xfrm>
          <a:custGeom>
            <a:avLst/>
            <a:gdLst/>
            <a:ahLst/>
            <a:cxnLst/>
            <a:rect l="l" t="t" r="r" b="b"/>
            <a:pathLst>
              <a:path w="1054150" h="85928">
                <a:moveTo>
                  <a:pt x="0" y="0"/>
                </a:moveTo>
                <a:lnTo>
                  <a:pt x="0" y="83362"/>
                </a:lnTo>
                <a:lnTo>
                  <a:pt x="1054150" y="85928"/>
                </a:lnTo>
                <a:lnTo>
                  <a:pt x="1054150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581401" y="1981410"/>
            <a:ext cx="1054150" cy="85928"/>
          </a:xfrm>
          <a:custGeom>
            <a:avLst/>
            <a:gdLst/>
            <a:ahLst/>
            <a:cxnLst/>
            <a:rect l="l" t="t" r="r" b="b"/>
            <a:pathLst>
              <a:path w="1054150" h="85928">
                <a:moveTo>
                  <a:pt x="0" y="0"/>
                </a:moveTo>
                <a:lnTo>
                  <a:pt x="0" y="83362"/>
                </a:lnTo>
                <a:lnTo>
                  <a:pt x="1054150" y="85928"/>
                </a:lnTo>
                <a:lnTo>
                  <a:pt x="1054150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970503" y="2833611"/>
            <a:ext cx="653872" cy="119392"/>
          </a:xfrm>
          <a:custGeom>
            <a:avLst/>
            <a:gdLst/>
            <a:ahLst/>
            <a:cxnLst/>
            <a:rect l="l" t="t" r="r" b="b"/>
            <a:pathLst>
              <a:path w="653872" h="119392">
                <a:moveTo>
                  <a:pt x="437045" y="119392"/>
                </a:moveTo>
                <a:lnTo>
                  <a:pt x="653872" y="61607"/>
                </a:lnTo>
                <a:lnTo>
                  <a:pt x="201904" y="0"/>
                </a:lnTo>
                <a:lnTo>
                  <a:pt x="0" y="54940"/>
                </a:lnTo>
                <a:lnTo>
                  <a:pt x="437045" y="1193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970503" y="2833611"/>
            <a:ext cx="653872" cy="119392"/>
          </a:xfrm>
          <a:custGeom>
            <a:avLst/>
            <a:gdLst/>
            <a:ahLst/>
            <a:cxnLst/>
            <a:rect l="l" t="t" r="r" b="b"/>
            <a:pathLst>
              <a:path w="653872" h="119392">
                <a:moveTo>
                  <a:pt x="437045" y="119392"/>
                </a:moveTo>
                <a:lnTo>
                  <a:pt x="0" y="54940"/>
                </a:lnTo>
                <a:lnTo>
                  <a:pt x="201904" y="0"/>
                </a:lnTo>
                <a:lnTo>
                  <a:pt x="653872" y="61607"/>
                </a:lnTo>
                <a:lnTo>
                  <a:pt x="437045" y="1193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386523" y="2030079"/>
            <a:ext cx="654850" cy="868908"/>
          </a:xfrm>
          <a:custGeom>
            <a:avLst/>
            <a:gdLst/>
            <a:ahLst/>
            <a:cxnLst/>
            <a:rect l="l" t="t" r="r" b="b"/>
            <a:pathLst>
              <a:path w="654850" h="868908">
                <a:moveTo>
                  <a:pt x="583984" y="858469"/>
                </a:moveTo>
                <a:lnTo>
                  <a:pt x="654850" y="868908"/>
                </a:lnTo>
                <a:lnTo>
                  <a:pt x="70446" y="0"/>
                </a:lnTo>
                <a:lnTo>
                  <a:pt x="0" y="0"/>
                </a:lnTo>
                <a:lnTo>
                  <a:pt x="583984" y="858469"/>
                </a:lnTo>
                <a:close/>
              </a:path>
            </a:pathLst>
          </a:custGeom>
          <a:solidFill>
            <a:srgbClr val="B2E0F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386523" y="2030079"/>
            <a:ext cx="654850" cy="868908"/>
          </a:xfrm>
          <a:custGeom>
            <a:avLst/>
            <a:gdLst/>
            <a:ahLst/>
            <a:cxnLst/>
            <a:rect l="l" t="t" r="r" b="b"/>
            <a:pathLst>
              <a:path w="654850" h="868908">
                <a:moveTo>
                  <a:pt x="583984" y="858469"/>
                </a:moveTo>
                <a:lnTo>
                  <a:pt x="0" y="0"/>
                </a:lnTo>
                <a:lnTo>
                  <a:pt x="70446" y="0"/>
                </a:lnTo>
                <a:lnTo>
                  <a:pt x="654850" y="868908"/>
                </a:lnTo>
                <a:lnTo>
                  <a:pt x="583984" y="8584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456980" y="2030074"/>
            <a:ext cx="601141" cy="868921"/>
          </a:xfrm>
          <a:custGeom>
            <a:avLst/>
            <a:gdLst/>
            <a:ahLst/>
            <a:cxnLst/>
            <a:rect l="l" t="t" r="r" b="b"/>
            <a:pathLst>
              <a:path w="601141" h="868921">
                <a:moveTo>
                  <a:pt x="584390" y="868921"/>
                </a:moveTo>
                <a:lnTo>
                  <a:pt x="601141" y="864234"/>
                </a:lnTo>
                <a:lnTo>
                  <a:pt x="19951" y="0"/>
                </a:lnTo>
                <a:lnTo>
                  <a:pt x="0" y="0"/>
                </a:lnTo>
                <a:lnTo>
                  <a:pt x="584390" y="868921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456980" y="2030074"/>
            <a:ext cx="601141" cy="868921"/>
          </a:xfrm>
          <a:custGeom>
            <a:avLst/>
            <a:gdLst/>
            <a:ahLst/>
            <a:cxnLst/>
            <a:rect l="l" t="t" r="r" b="b"/>
            <a:pathLst>
              <a:path w="601141" h="868921">
                <a:moveTo>
                  <a:pt x="584390" y="868921"/>
                </a:moveTo>
                <a:lnTo>
                  <a:pt x="0" y="0"/>
                </a:lnTo>
                <a:lnTo>
                  <a:pt x="19951" y="0"/>
                </a:lnTo>
                <a:lnTo>
                  <a:pt x="601141" y="864234"/>
                </a:lnTo>
                <a:lnTo>
                  <a:pt x="584390" y="8689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604338" y="2030077"/>
            <a:ext cx="616813" cy="818502"/>
          </a:xfrm>
          <a:custGeom>
            <a:avLst/>
            <a:gdLst/>
            <a:ahLst/>
            <a:cxnLst/>
            <a:rect l="l" t="t" r="r" b="b"/>
            <a:pathLst>
              <a:path w="616813" h="818502">
                <a:moveTo>
                  <a:pt x="549516" y="808583"/>
                </a:moveTo>
                <a:lnTo>
                  <a:pt x="616813" y="818502"/>
                </a:lnTo>
                <a:lnTo>
                  <a:pt x="66319" y="0"/>
                </a:lnTo>
                <a:lnTo>
                  <a:pt x="0" y="774"/>
                </a:lnTo>
                <a:lnTo>
                  <a:pt x="549516" y="808583"/>
                </a:lnTo>
                <a:close/>
              </a:path>
            </a:pathLst>
          </a:custGeom>
          <a:solidFill>
            <a:srgbClr val="B2E0F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604338" y="2030077"/>
            <a:ext cx="616813" cy="818502"/>
          </a:xfrm>
          <a:custGeom>
            <a:avLst/>
            <a:gdLst/>
            <a:ahLst/>
            <a:cxnLst/>
            <a:rect l="l" t="t" r="r" b="b"/>
            <a:pathLst>
              <a:path w="616813" h="818502">
                <a:moveTo>
                  <a:pt x="549516" y="808583"/>
                </a:moveTo>
                <a:lnTo>
                  <a:pt x="0" y="774"/>
                </a:lnTo>
                <a:lnTo>
                  <a:pt x="66319" y="0"/>
                </a:lnTo>
                <a:lnTo>
                  <a:pt x="616813" y="818502"/>
                </a:lnTo>
                <a:lnTo>
                  <a:pt x="549516" y="8085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670659" y="2030070"/>
            <a:ext cx="566407" cy="818515"/>
          </a:xfrm>
          <a:custGeom>
            <a:avLst/>
            <a:gdLst/>
            <a:ahLst/>
            <a:cxnLst/>
            <a:rect l="l" t="t" r="r" b="b"/>
            <a:pathLst>
              <a:path w="566407" h="818514">
                <a:moveTo>
                  <a:pt x="550494" y="818514"/>
                </a:moveTo>
                <a:lnTo>
                  <a:pt x="566407" y="814057"/>
                </a:lnTo>
                <a:lnTo>
                  <a:pt x="18961" y="0"/>
                </a:lnTo>
                <a:lnTo>
                  <a:pt x="0" y="0"/>
                </a:lnTo>
                <a:lnTo>
                  <a:pt x="550494" y="818514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670659" y="2030070"/>
            <a:ext cx="566407" cy="818515"/>
          </a:xfrm>
          <a:custGeom>
            <a:avLst/>
            <a:gdLst/>
            <a:ahLst/>
            <a:cxnLst/>
            <a:rect l="l" t="t" r="r" b="b"/>
            <a:pathLst>
              <a:path w="566407" h="818514">
                <a:moveTo>
                  <a:pt x="550494" y="818514"/>
                </a:moveTo>
                <a:lnTo>
                  <a:pt x="0" y="0"/>
                </a:lnTo>
                <a:lnTo>
                  <a:pt x="18961" y="0"/>
                </a:lnTo>
                <a:lnTo>
                  <a:pt x="566407" y="814057"/>
                </a:lnTo>
                <a:lnTo>
                  <a:pt x="550494" y="8185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031707" y="2823363"/>
            <a:ext cx="189445" cy="53505"/>
          </a:xfrm>
          <a:custGeom>
            <a:avLst/>
            <a:gdLst/>
            <a:ahLst/>
            <a:cxnLst/>
            <a:rect l="l" t="t" r="r" b="b"/>
            <a:pathLst>
              <a:path w="189445" h="53505">
                <a:moveTo>
                  <a:pt x="189445" y="7543"/>
                </a:moveTo>
                <a:lnTo>
                  <a:pt x="111747" y="0"/>
                </a:lnTo>
                <a:lnTo>
                  <a:pt x="0" y="31673"/>
                </a:lnTo>
                <a:lnTo>
                  <a:pt x="13119" y="51168"/>
                </a:lnTo>
                <a:lnTo>
                  <a:pt x="25577" y="53505"/>
                </a:lnTo>
                <a:lnTo>
                  <a:pt x="189445" y="7543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031707" y="2823363"/>
            <a:ext cx="189445" cy="53505"/>
          </a:xfrm>
          <a:custGeom>
            <a:avLst/>
            <a:gdLst/>
            <a:ahLst/>
            <a:cxnLst/>
            <a:rect l="l" t="t" r="r" b="b"/>
            <a:pathLst>
              <a:path w="189445" h="53505">
                <a:moveTo>
                  <a:pt x="189445" y="7543"/>
                </a:moveTo>
                <a:lnTo>
                  <a:pt x="111747" y="0"/>
                </a:lnTo>
                <a:lnTo>
                  <a:pt x="0" y="31673"/>
                </a:lnTo>
                <a:lnTo>
                  <a:pt x="13119" y="51168"/>
                </a:lnTo>
                <a:lnTo>
                  <a:pt x="25577" y="53505"/>
                </a:lnTo>
                <a:lnTo>
                  <a:pt x="189445" y="75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962365" y="2723355"/>
            <a:ext cx="191452" cy="47929"/>
          </a:xfrm>
          <a:custGeom>
            <a:avLst/>
            <a:gdLst/>
            <a:ahLst/>
            <a:cxnLst/>
            <a:rect l="l" t="t" r="r" b="b"/>
            <a:pathLst>
              <a:path w="191452" h="47929">
                <a:moveTo>
                  <a:pt x="191452" y="7429"/>
                </a:moveTo>
                <a:lnTo>
                  <a:pt x="113055" y="0"/>
                </a:lnTo>
                <a:lnTo>
                  <a:pt x="0" y="28562"/>
                </a:lnTo>
                <a:lnTo>
                  <a:pt x="11734" y="45885"/>
                </a:lnTo>
                <a:lnTo>
                  <a:pt x="22656" y="47929"/>
                </a:lnTo>
                <a:lnTo>
                  <a:pt x="191452" y="7429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962365" y="2723355"/>
            <a:ext cx="191452" cy="47929"/>
          </a:xfrm>
          <a:custGeom>
            <a:avLst/>
            <a:gdLst/>
            <a:ahLst/>
            <a:cxnLst/>
            <a:rect l="l" t="t" r="r" b="b"/>
            <a:pathLst>
              <a:path w="191452" h="47929">
                <a:moveTo>
                  <a:pt x="191452" y="7429"/>
                </a:moveTo>
                <a:lnTo>
                  <a:pt x="113055" y="0"/>
                </a:lnTo>
                <a:lnTo>
                  <a:pt x="0" y="28562"/>
                </a:lnTo>
                <a:lnTo>
                  <a:pt x="11734" y="45885"/>
                </a:lnTo>
                <a:lnTo>
                  <a:pt x="22656" y="47929"/>
                </a:lnTo>
                <a:lnTo>
                  <a:pt x="191452" y="74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893019" y="2623349"/>
            <a:ext cx="193471" cy="41935"/>
          </a:xfrm>
          <a:custGeom>
            <a:avLst/>
            <a:gdLst/>
            <a:ahLst/>
            <a:cxnLst/>
            <a:rect l="l" t="t" r="r" b="b"/>
            <a:pathLst>
              <a:path w="193471" h="41935">
                <a:moveTo>
                  <a:pt x="193471" y="7327"/>
                </a:moveTo>
                <a:lnTo>
                  <a:pt x="114363" y="0"/>
                </a:lnTo>
                <a:lnTo>
                  <a:pt x="0" y="25450"/>
                </a:lnTo>
                <a:lnTo>
                  <a:pt x="10375" y="40601"/>
                </a:lnTo>
                <a:lnTo>
                  <a:pt x="21983" y="41935"/>
                </a:lnTo>
                <a:lnTo>
                  <a:pt x="193471" y="7327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893019" y="2623349"/>
            <a:ext cx="193471" cy="41935"/>
          </a:xfrm>
          <a:custGeom>
            <a:avLst/>
            <a:gdLst/>
            <a:ahLst/>
            <a:cxnLst/>
            <a:rect l="l" t="t" r="r" b="b"/>
            <a:pathLst>
              <a:path w="193471" h="41935">
                <a:moveTo>
                  <a:pt x="193471" y="7327"/>
                </a:moveTo>
                <a:lnTo>
                  <a:pt x="114363" y="0"/>
                </a:lnTo>
                <a:lnTo>
                  <a:pt x="0" y="25450"/>
                </a:lnTo>
                <a:lnTo>
                  <a:pt x="10375" y="40601"/>
                </a:lnTo>
                <a:lnTo>
                  <a:pt x="21983" y="41935"/>
                </a:lnTo>
                <a:lnTo>
                  <a:pt x="193471" y="73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823670" y="2523349"/>
            <a:ext cx="195478" cy="36144"/>
          </a:xfrm>
          <a:custGeom>
            <a:avLst/>
            <a:gdLst/>
            <a:ahLst/>
            <a:cxnLst/>
            <a:rect l="l" t="t" r="r" b="b"/>
            <a:pathLst>
              <a:path w="195478" h="36144">
                <a:moveTo>
                  <a:pt x="195478" y="7213"/>
                </a:moveTo>
                <a:lnTo>
                  <a:pt x="115696" y="0"/>
                </a:lnTo>
                <a:lnTo>
                  <a:pt x="0" y="22326"/>
                </a:lnTo>
                <a:lnTo>
                  <a:pt x="9016" y="35318"/>
                </a:lnTo>
                <a:lnTo>
                  <a:pt x="20192" y="36144"/>
                </a:lnTo>
                <a:lnTo>
                  <a:pt x="195478" y="7213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823670" y="2523349"/>
            <a:ext cx="195478" cy="36144"/>
          </a:xfrm>
          <a:custGeom>
            <a:avLst/>
            <a:gdLst/>
            <a:ahLst/>
            <a:cxnLst/>
            <a:rect l="l" t="t" r="r" b="b"/>
            <a:pathLst>
              <a:path w="195478" h="36144">
                <a:moveTo>
                  <a:pt x="195478" y="7213"/>
                </a:moveTo>
                <a:lnTo>
                  <a:pt x="115696" y="0"/>
                </a:lnTo>
                <a:lnTo>
                  <a:pt x="0" y="22326"/>
                </a:lnTo>
                <a:lnTo>
                  <a:pt x="9016" y="35318"/>
                </a:lnTo>
                <a:lnTo>
                  <a:pt x="20192" y="36144"/>
                </a:lnTo>
                <a:lnTo>
                  <a:pt x="195478" y="72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754318" y="2423335"/>
            <a:ext cx="197510" cy="30518"/>
          </a:xfrm>
          <a:custGeom>
            <a:avLst/>
            <a:gdLst/>
            <a:ahLst/>
            <a:cxnLst/>
            <a:rect l="l" t="t" r="r" b="b"/>
            <a:pathLst>
              <a:path w="197510" h="30518">
                <a:moveTo>
                  <a:pt x="197510" y="7112"/>
                </a:moveTo>
                <a:lnTo>
                  <a:pt x="117017" y="0"/>
                </a:lnTo>
                <a:lnTo>
                  <a:pt x="0" y="19215"/>
                </a:lnTo>
                <a:lnTo>
                  <a:pt x="7645" y="30048"/>
                </a:lnTo>
                <a:lnTo>
                  <a:pt x="19215" y="30518"/>
                </a:lnTo>
                <a:lnTo>
                  <a:pt x="197510" y="7112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754318" y="2423335"/>
            <a:ext cx="197510" cy="30518"/>
          </a:xfrm>
          <a:custGeom>
            <a:avLst/>
            <a:gdLst/>
            <a:ahLst/>
            <a:cxnLst/>
            <a:rect l="l" t="t" r="r" b="b"/>
            <a:pathLst>
              <a:path w="197510" h="30518">
                <a:moveTo>
                  <a:pt x="197510" y="7112"/>
                </a:moveTo>
                <a:lnTo>
                  <a:pt x="117017" y="0"/>
                </a:lnTo>
                <a:lnTo>
                  <a:pt x="0" y="19215"/>
                </a:lnTo>
                <a:lnTo>
                  <a:pt x="7645" y="30048"/>
                </a:lnTo>
                <a:lnTo>
                  <a:pt x="19215" y="30518"/>
                </a:lnTo>
                <a:lnTo>
                  <a:pt x="197510" y="7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684970" y="2323348"/>
            <a:ext cx="199517" cy="24752"/>
          </a:xfrm>
          <a:custGeom>
            <a:avLst/>
            <a:gdLst/>
            <a:ahLst/>
            <a:cxnLst/>
            <a:rect l="l" t="t" r="r" b="b"/>
            <a:pathLst>
              <a:path w="199516" h="24752">
                <a:moveTo>
                  <a:pt x="199516" y="6985"/>
                </a:moveTo>
                <a:lnTo>
                  <a:pt x="118338" y="0"/>
                </a:lnTo>
                <a:lnTo>
                  <a:pt x="0" y="16090"/>
                </a:lnTo>
                <a:lnTo>
                  <a:pt x="6273" y="24752"/>
                </a:lnTo>
                <a:lnTo>
                  <a:pt x="16611" y="24561"/>
                </a:lnTo>
                <a:lnTo>
                  <a:pt x="199516" y="6985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684970" y="2323348"/>
            <a:ext cx="199517" cy="24752"/>
          </a:xfrm>
          <a:custGeom>
            <a:avLst/>
            <a:gdLst/>
            <a:ahLst/>
            <a:cxnLst/>
            <a:rect l="l" t="t" r="r" b="b"/>
            <a:pathLst>
              <a:path w="199516" h="24752">
                <a:moveTo>
                  <a:pt x="199516" y="6985"/>
                </a:moveTo>
                <a:lnTo>
                  <a:pt x="118338" y="0"/>
                </a:lnTo>
                <a:lnTo>
                  <a:pt x="0" y="16090"/>
                </a:lnTo>
                <a:lnTo>
                  <a:pt x="6273" y="24752"/>
                </a:lnTo>
                <a:lnTo>
                  <a:pt x="16611" y="24561"/>
                </a:lnTo>
                <a:lnTo>
                  <a:pt x="199516" y="69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615629" y="2227925"/>
            <a:ext cx="201536" cy="14884"/>
          </a:xfrm>
          <a:custGeom>
            <a:avLst/>
            <a:gdLst/>
            <a:ahLst/>
            <a:cxnLst/>
            <a:rect l="l" t="t" r="r" b="b"/>
            <a:pathLst>
              <a:path w="201536" h="14884">
                <a:moveTo>
                  <a:pt x="122770" y="0"/>
                </a:moveTo>
                <a:lnTo>
                  <a:pt x="0" y="8394"/>
                </a:lnTo>
                <a:lnTo>
                  <a:pt x="4902" y="14884"/>
                </a:lnTo>
                <a:lnTo>
                  <a:pt x="14820" y="14198"/>
                </a:lnTo>
                <a:lnTo>
                  <a:pt x="201536" y="2286"/>
                </a:lnTo>
                <a:lnTo>
                  <a:pt x="122770" y="0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615629" y="2227925"/>
            <a:ext cx="201536" cy="14884"/>
          </a:xfrm>
          <a:custGeom>
            <a:avLst/>
            <a:gdLst/>
            <a:ahLst/>
            <a:cxnLst/>
            <a:rect l="l" t="t" r="r" b="b"/>
            <a:pathLst>
              <a:path w="201536" h="14884">
                <a:moveTo>
                  <a:pt x="201536" y="2286"/>
                </a:moveTo>
                <a:lnTo>
                  <a:pt x="122770" y="0"/>
                </a:lnTo>
                <a:lnTo>
                  <a:pt x="0" y="8394"/>
                </a:lnTo>
                <a:lnTo>
                  <a:pt x="4902" y="14884"/>
                </a:lnTo>
                <a:lnTo>
                  <a:pt x="14820" y="14198"/>
                </a:lnTo>
                <a:lnTo>
                  <a:pt x="201536" y="22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546280" y="2126174"/>
            <a:ext cx="203542" cy="11353"/>
          </a:xfrm>
          <a:custGeom>
            <a:avLst/>
            <a:gdLst/>
            <a:ahLst/>
            <a:cxnLst/>
            <a:rect l="l" t="t" r="r" b="b"/>
            <a:pathLst>
              <a:path w="203542" h="11353">
                <a:moveTo>
                  <a:pt x="13017" y="10160"/>
                </a:moveTo>
                <a:lnTo>
                  <a:pt x="203542" y="3924"/>
                </a:lnTo>
                <a:lnTo>
                  <a:pt x="122897" y="0"/>
                </a:lnTo>
                <a:lnTo>
                  <a:pt x="0" y="7023"/>
                </a:lnTo>
                <a:lnTo>
                  <a:pt x="3530" y="11353"/>
                </a:lnTo>
                <a:lnTo>
                  <a:pt x="13017" y="101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546280" y="2126174"/>
            <a:ext cx="203542" cy="11353"/>
          </a:xfrm>
          <a:custGeom>
            <a:avLst/>
            <a:gdLst/>
            <a:ahLst/>
            <a:cxnLst/>
            <a:rect l="l" t="t" r="r" b="b"/>
            <a:pathLst>
              <a:path w="203542" h="11353">
                <a:moveTo>
                  <a:pt x="203542" y="3924"/>
                </a:moveTo>
                <a:lnTo>
                  <a:pt x="122897" y="0"/>
                </a:lnTo>
                <a:lnTo>
                  <a:pt x="0" y="7023"/>
                </a:lnTo>
                <a:lnTo>
                  <a:pt x="3530" y="11353"/>
                </a:lnTo>
                <a:lnTo>
                  <a:pt x="13017" y="10160"/>
                </a:lnTo>
                <a:lnTo>
                  <a:pt x="203542" y="39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476929" y="2030072"/>
            <a:ext cx="205562" cy="558"/>
          </a:xfrm>
          <a:custGeom>
            <a:avLst/>
            <a:gdLst/>
            <a:ahLst/>
            <a:cxnLst/>
            <a:rect l="l" t="t" r="r" b="b"/>
            <a:pathLst>
              <a:path w="205562" h="558">
                <a:moveTo>
                  <a:pt x="52435" y="351"/>
                </a:moveTo>
                <a:lnTo>
                  <a:pt x="1465" y="9"/>
                </a:lnTo>
                <a:lnTo>
                  <a:pt x="11226" y="469"/>
                </a:lnTo>
                <a:lnTo>
                  <a:pt x="52435" y="351"/>
                </a:lnTo>
                <a:close/>
              </a:path>
              <a:path w="205562" h="558">
                <a:moveTo>
                  <a:pt x="205562" y="-88"/>
                </a:moveTo>
                <a:lnTo>
                  <a:pt x="52435" y="351"/>
                </a:lnTo>
                <a:lnTo>
                  <a:pt x="123177" y="825"/>
                </a:lnTo>
                <a:lnTo>
                  <a:pt x="205562" y="-88"/>
                </a:lnTo>
                <a:close/>
              </a:path>
              <a:path w="205562" h="558">
                <a:moveTo>
                  <a:pt x="1465" y="9"/>
                </a:moveTo>
                <a:lnTo>
                  <a:pt x="0" y="0"/>
                </a:lnTo>
                <a:lnTo>
                  <a:pt x="1465" y="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476929" y="2029983"/>
            <a:ext cx="205562" cy="914"/>
          </a:xfrm>
          <a:custGeom>
            <a:avLst/>
            <a:gdLst/>
            <a:ahLst/>
            <a:cxnLst/>
            <a:rect l="l" t="t" r="r" b="b"/>
            <a:pathLst>
              <a:path w="205562" h="914">
                <a:moveTo>
                  <a:pt x="205562" y="0"/>
                </a:moveTo>
                <a:lnTo>
                  <a:pt x="123177" y="914"/>
                </a:lnTo>
                <a:lnTo>
                  <a:pt x="0" y="88"/>
                </a:lnTo>
                <a:lnTo>
                  <a:pt x="1257" y="88"/>
                </a:lnTo>
                <a:lnTo>
                  <a:pt x="11226" y="558"/>
                </a:lnTo>
                <a:lnTo>
                  <a:pt x="2055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970508" y="2888549"/>
            <a:ext cx="437045" cy="111277"/>
          </a:xfrm>
          <a:custGeom>
            <a:avLst/>
            <a:gdLst/>
            <a:ahLst/>
            <a:cxnLst/>
            <a:rect l="l" t="t" r="r" b="b"/>
            <a:pathLst>
              <a:path w="437045" h="111277">
                <a:moveTo>
                  <a:pt x="0" y="0"/>
                </a:moveTo>
                <a:lnTo>
                  <a:pt x="0" y="44856"/>
                </a:lnTo>
                <a:lnTo>
                  <a:pt x="437045" y="111277"/>
                </a:lnTo>
                <a:lnTo>
                  <a:pt x="437045" y="6445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970508" y="2888549"/>
            <a:ext cx="437045" cy="111277"/>
          </a:xfrm>
          <a:custGeom>
            <a:avLst/>
            <a:gdLst/>
            <a:ahLst/>
            <a:cxnLst/>
            <a:rect l="l" t="t" r="r" b="b"/>
            <a:pathLst>
              <a:path w="437045" h="111277">
                <a:moveTo>
                  <a:pt x="0" y="0"/>
                </a:moveTo>
                <a:lnTo>
                  <a:pt x="0" y="44856"/>
                </a:lnTo>
                <a:lnTo>
                  <a:pt x="437045" y="111277"/>
                </a:lnTo>
                <a:lnTo>
                  <a:pt x="437045" y="644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635558" y="1981412"/>
            <a:ext cx="169329" cy="85928"/>
          </a:xfrm>
          <a:custGeom>
            <a:avLst/>
            <a:gdLst/>
            <a:ahLst/>
            <a:cxnLst/>
            <a:rect l="l" t="t" r="r" b="b"/>
            <a:pathLst>
              <a:path w="169329" h="85928">
                <a:moveTo>
                  <a:pt x="0" y="85928"/>
                </a:moveTo>
                <a:lnTo>
                  <a:pt x="169329" y="79705"/>
                </a:lnTo>
                <a:lnTo>
                  <a:pt x="169329" y="0"/>
                </a:lnTo>
                <a:lnTo>
                  <a:pt x="0" y="0"/>
                </a:lnTo>
                <a:lnTo>
                  <a:pt x="0" y="859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635558" y="1981412"/>
            <a:ext cx="169329" cy="85928"/>
          </a:xfrm>
          <a:custGeom>
            <a:avLst/>
            <a:gdLst/>
            <a:ahLst/>
            <a:cxnLst/>
            <a:rect l="l" t="t" r="r" b="b"/>
            <a:pathLst>
              <a:path w="169329" h="85928">
                <a:moveTo>
                  <a:pt x="0" y="85928"/>
                </a:moveTo>
                <a:lnTo>
                  <a:pt x="169329" y="79705"/>
                </a:lnTo>
                <a:lnTo>
                  <a:pt x="169329" y="0"/>
                </a:lnTo>
                <a:lnTo>
                  <a:pt x="0" y="0"/>
                </a:lnTo>
                <a:lnTo>
                  <a:pt x="0" y="859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636557" y="1003637"/>
            <a:ext cx="169329" cy="116319"/>
          </a:xfrm>
          <a:custGeom>
            <a:avLst/>
            <a:gdLst/>
            <a:ahLst/>
            <a:cxnLst/>
            <a:rect l="l" t="t" r="r" b="b"/>
            <a:pathLst>
              <a:path w="169329" h="116319">
                <a:moveTo>
                  <a:pt x="0" y="72580"/>
                </a:moveTo>
                <a:lnTo>
                  <a:pt x="169329" y="116319"/>
                </a:lnTo>
                <a:lnTo>
                  <a:pt x="169329" y="48450"/>
                </a:lnTo>
                <a:lnTo>
                  <a:pt x="0" y="0"/>
                </a:lnTo>
                <a:lnTo>
                  <a:pt x="0" y="7258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636557" y="1003637"/>
            <a:ext cx="169329" cy="116319"/>
          </a:xfrm>
          <a:custGeom>
            <a:avLst/>
            <a:gdLst/>
            <a:ahLst/>
            <a:cxnLst/>
            <a:rect l="l" t="t" r="r" b="b"/>
            <a:pathLst>
              <a:path w="169329" h="116319">
                <a:moveTo>
                  <a:pt x="0" y="72580"/>
                </a:moveTo>
                <a:lnTo>
                  <a:pt x="169329" y="116319"/>
                </a:lnTo>
                <a:lnTo>
                  <a:pt x="169329" y="48450"/>
                </a:lnTo>
                <a:lnTo>
                  <a:pt x="0" y="0"/>
                </a:lnTo>
                <a:lnTo>
                  <a:pt x="0" y="725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435940" y="2895223"/>
            <a:ext cx="188429" cy="104267"/>
          </a:xfrm>
          <a:custGeom>
            <a:avLst/>
            <a:gdLst/>
            <a:ahLst/>
            <a:cxnLst/>
            <a:rect l="l" t="t" r="r" b="b"/>
            <a:pathLst>
              <a:path w="188429" h="104267">
                <a:moveTo>
                  <a:pt x="0" y="104266"/>
                </a:moveTo>
                <a:lnTo>
                  <a:pt x="188163" y="54571"/>
                </a:lnTo>
                <a:lnTo>
                  <a:pt x="188429" y="0"/>
                </a:lnTo>
                <a:lnTo>
                  <a:pt x="0" y="54508"/>
                </a:lnTo>
                <a:lnTo>
                  <a:pt x="0" y="1042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435940" y="2895223"/>
            <a:ext cx="188429" cy="104267"/>
          </a:xfrm>
          <a:custGeom>
            <a:avLst/>
            <a:gdLst/>
            <a:ahLst/>
            <a:cxnLst/>
            <a:rect l="l" t="t" r="r" b="b"/>
            <a:pathLst>
              <a:path w="188429" h="104267">
                <a:moveTo>
                  <a:pt x="0" y="104266"/>
                </a:moveTo>
                <a:lnTo>
                  <a:pt x="188163" y="54571"/>
                </a:lnTo>
                <a:lnTo>
                  <a:pt x="188429" y="0"/>
                </a:lnTo>
                <a:lnTo>
                  <a:pt x="0" y="54508"/>
                </a:lnTo>
                <a:lnTo>
                  <a:pt x="0" y="1042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386523" y="1152462"/>
            <a:ext cx="647344" cy="756246"/>
          </a:xfrm>
          <a:custGeom>
            <a:avLst/>
            <a:gdLst/>
            <a:ahLst/>
            <a:cxnLst/>
            <a:rect l="l" t="t" r="r" b="b"/>
            <a:pathLst>
              <a:path w="647344" h="756246">
                <a:moveTo>
                  <a:pt x="583984" y="756246"/>
                </a:moveTo>
                <a:lnTo>
                  <a:pt x="647344" y="755268"/>
                </a:lnTo>
                <a:lnTo>
                  <a:pt x="61379" y="0"/>
                </a:lnTo>
                <a:lnTo>
                  <a:pt x="0" y="10807"/>
                </a:lnTo>
                <a:lnTo>
                  <a:pt x="583984" y="756246"/>
                </a:lnTo>
                <a:close/>
              </a:path>
            </a:pathLst>
          </a:custGeom>
          <a:solidFill>
            <a:srgbClr val="B2E0F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386523" y="1152462"/>
            <a:ext cx="647344" cy="756246"/>
          </a:xfrm>
          <a:custGeom>
            <a:avLst/>
            <a:gdLst/>
            <a:ahLst/>
            <a:cxnLst/>
            <a:rect l="l" t="t" r="r" b="b"/>
            <a:pathLst>
              <a:path w="647344" h="756246">
                <a:moveTo>
                  <a:pt x="583984" y="756246"/>
                </a:moveTo>
                <a:lnTo>
                  <a:pt x="0" y="10807"/>
                </a:lnTo>
                <a:lnTo>
                  <a:pt x="61379" y="0"/>
                </a:lnTo>
                <a:lnTo>
                  <a:pt x="647344" y="755268"/>
                </a:lnTo>
                <a:lnTo>
                  <a:pt x="583984" y="7562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447904" y="1152462"/>
            <a:ext cx="604558" cy="755269"/>
          </a:xfrm>
          <a:custGeom>
            <a:avLst/>
            <a:gdLst/>
            <a:ahLst/>
            <a:cxnLst/>
            <a:rect l="l" t="t" r="r" b="b"/>
            <a:pathLst>
              <a:path w="604558" h="755269">
                <a:moveTo>
                  <a:pt x="585965" y="755268"/>
                </a:moveTo>
                <a:lnTo>
                  <a:pt x="604558" y="754976"/>
                </a:lnTo>
                <a:lnTo>
                  <a:pt x="22936" y="3835"/>
                </a:lnTo>
                <a:lnTo>
                  <a:pt x="0" y="0"/>
                </a:lnTo>
                <a:lnTo>
                  <a:pt x="585965" y="755268"/>
                </a:lnTo>
                <a:close/>
              </a:path>
            </a:pathLst>
          </a:custGeom>
          <a:solidFill>
            <a:srgbClr val="E1ED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447904" y="1152462"/>
            <a:ext cx="604558" cy="755269"/>
          </a:xfrm>
          <a:custGeom>
            <a:avLst/>
            <a:gdLst/>
            <a:ahLst/>
            <a:cxnLst/>
            <a:rect l="l" t="t" r="r" b="b"/>
            <a:pathLst>
              <a:path w="604558" h="755269">
                <a:moveTo>
                  <a:pt x="585965" y="755268"/>
                </a:moveTo>
                <a:lnTo>
                  <a:pt x="0" y="0"/>
                </a:lnTo>
                <a:lnTo>
                  <a:pt x="22936" y="3835"/>
                </a:lnTo>
                <a:lnTo>
                  <a:pt x="604558" y="754976"/>
                </a:lnTo>
                <a:lnTo>
                  <a:pt x="585965" y="7552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970508" y="1901964"/>
            <a:ext cx="437045" cy="92290"/>
          </a:xfrm>
          <a:custGeom>
            <a:avLst/>
            <a:gdLst/>
            <a:ahLst/>
            <a:cxnLst/>
            <a:rect l="l" t="t" r="r" b="b"/>
            <a:pathLst>
              <a:path w="437045" h="92290">
                <a:moveTo>
                  <a:pt x="0" y="10020"/>
                </a:moveTo>
                <a:lnTo>
                  <a:pt x="0" y="92290"/>
                </a:lnTo>
                <a:lnTo>
                  <a:pt x="437045" y="84683"/>
                </a:lnTo>
                <a:lnTo>
                  <a:pt x="437045" y="0"/>
                </a:lnTo>
                <a:lnTo>
                  <a:pt x="0" y="1002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970508" y="1901964"/>
            <a:ext cx="437045" cy="92290"/>
          </a:xfrm>
          <a:custGeom>
            <a:avLst/>
            <a:gdLst/>
            <a:ahLst/>
            <a:cxnLst/>
            <a:rect l="l" t="t" r="r" b="b"/>
            <a:pathLst>
              <a:path w="437045" h="92290">
                <a:moveTo>
                  <a:pt x="0" y="10020"/>
                </a:moveTo>
                <a:lnTo>
                  <a:pt x="0" y="92290"/>
                </a:lnTo>
                <a:lnTo>
                  <a:pt x="437045" y="84683"/>
                </a:lnTo>
                <a:lnTo>
                  <a:pt x="437045" y="0"/>
                </a:lnTo>
                <a:lnTo>
                  <a:pt x="0" y="100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435940" y="1914160"/>
            <a:ext cx="188429" cy="77901"/>
          </a:xfrm>
          <a:custGeom>
            <a:avLst/>
            <a:gdLst/>
            <a:ahLst/>
            <a:cxnLst/>
            <a:rect l="l" t="t" r="r" b="b"/>
            <a:pathLst>
              <a:path w="188429" h="77901">
                <a:moveTo>
                  <a:pt x="0" y="74739"/>
                </a:moveTo>
                <a:lnTo>
                  <a:pt x="188163" y="77901"/>
                </a:lnTo>
                <a:lnTo>
                  <a:pt x="188429" y="6769"/>
                </a:lnTo>
                <a:lnTo>
                  <a:pt x="0" y="0"/>
                </a:lnTo>
                <a:lnTo>
                  <a:pt x="0" y="7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435940" y="1914160"/>
            <a:ext cx="188429" cy="77901"/>
          </a:xfrm>
          <a:custGeom>
            <a:avLst/>
            <a:gdLst/>
            <a:ahLst/>
            <a:cxnLst/>
            <a:rect l="l" t="t" r="r" b="b"/>
            <a:pathLst>
              <a:path w="188429" h="77901">
                <a:moveTo>
                  <a:pt x="0" y="74739"/>
                </a:moveTo>
                <a:lnTo>
                  <a:pt x="188163" y="77901"/>
                </a:lnTo>
                <a:lnTo>
                  <a:pt x="188429" y="6769"/>
                </a:lnTo>
                <a:lnTo>
                  <a:pt x="0" y="0"/>
                </a:lnTo>
                <a:lnTo>
                  <a:pt x="0" y="7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057295" y="2830904"/>
            <a:ext cx="163855" cy="63398"/>
          </a:xfrm>
          <a:custGeom>
            <a:avLst/>
            <a:gdLst/>
            <a:ahLst/>
            <a:cxnLst/>
            <a:rect l="l" t="t" r="r" b="b"/>
            <a:pathLst>
              <a:path w="163855" h="63398">
                <a:moveTo>
                  <a:pt x="825" y="63398"/>
                </a:moveTo>
                <a:lnTo>
                  <a:pt x="163855" y="17678"/>
                </a:lnTo>
                <a:lnTo>
                  <a:pt x="163855" y="0"/>
                </a:lnTo>
                <a:lnTo>
                  <a:pt x="0" y="45961"/>
                </a:lnTo>
                <a:lnTo>
                  <a:pt x="825" y="6339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057295" y="2830904"/>
            <a:ext cx="163855" cy="63398"/>
          </a:xfrm>
          <a:custGeom>
            <a:avLst/>
            <a:gdLst/>
            <a:ahLst/>
            <a:cxnLst/>
            <a:rect l="l" t="t" r="r" b="b"/>
            <a:pathLst>
              <a:path w="163855" h="63398">
                <a:moveTo>
                  <a:pt x="825" y="63398"/>
                </a:moveTo>
                <a:lnTo>
                  <a:pt x="163855" y="17678"/>
                </a:lnTo>
                <a:lnTo>
                  <a:pt x="163855" y="0"/>
                </a:lnTo>
                <a:lnTo>
                  <a:pt x="0" y="45961"/>
                </a:lnTo>
                <a:lnTo>
                  <a:pt x="825" y="633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986153" y="2730779"/>
            <a:ext cx="167665" cy="57734"/>
          </a:xfrm>
          <a:custGeom>
            <a:avLst/>
            <a:gdLst/>
            <a:ahLst/>
            <a:cxnLst/>
            <a:rect l="l" t="t" r="r" b="b"/>
            <a:pathLst>
              <a:path w="167665" h="57734">
                <a:moveTo>
                  <a:pt x="167665" y="17691"/>
                </a:moveTo>
                <a:lnTo>
                  <a:pt x="167665" y="0"/>
                </a:lnTo>
                <a:lnTo>
                  <a:pt x="0" y="40297"/>
                </a:lnTo>
                <a:lnTo>
                  <a:pt x="825" y="57734"/>
                </a:lnTo>
                <a:lnTo>
                  <a:pt x="167665" y="17691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986153" y="2730779"/>
            <a:ext cx="167665" cy="57734"/>
          </a:xfrm>
          <a:custGeom>
            <a:avLst/>
            <a:gdLst/>
            <a:ahLst/>
            <a:cxnLst/>
            <a:rect l="l" t="t" r="r" b="b"/>
            <a:pathLst>
              <a:path w="167665" h="57734">
                <a:moveTo>
                  <a:pt x="167665" y="17691"/>
                </a:moveTo>
                <a:lnTo>
                  <a:pt x="167665" y="0"/>
                </a:lnTo>
                <a:lnTo>
                  <a:pt x="0" y="40297"/>
                </a:lnTo>
                <a:lnTo>
                  <a:pt x="825" y="57734"/>
                </a:lnTo>
                <a:lnTo>
                  <a:pt x="167665" y="176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915002" y="2630677"/>
            <a:ext cx="171488" cy="52044"/>
          </a:xfrm>
          <a:custGeom>
            <a:avLst/>
            <a:gdLst/>
            <a:ahLst/>
            <a:cxnLst/>
            <a:rect l="l" t="t" r="r" b="b"/>
            <a:pathLst>
              <a:path w="171488" h="52044">
                <a:moveTo>
                  <a:pt x="171488" y="17678"/>
                </a:moveTo>
                <a:lnTo>
                  <a:pt x="171488" y="0"/>
                </a:lnTo>
                <a:lnTo>
                  <a:pt x="0" y="34607"/>
                </a:lnTo>
                <a:lnTo>
                  <a:pt x="825" y="52044"/>
                </a:lnTo>
                <a:lnTo>
                  <a:pt x="171488" y="1767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915002" y="2630677"/>
            <a:ext cx="171488" cy="52044"/>
          </a:xfrm>
          <a:custGeom>
            <a:avLst/>
            <a:gdLst/>
            <a:ahLst/>
            <a:cxnLst/>
            <a:rect l="l" t="t" r="r" b="b"/>
            <a:pathLst>
              <a:path w="171488" h="52044">
                <a:moveTo>
                  <a:pt x="171488" y="17678"/>
                </a:moveTo>
                <a:lnTo>
                  <a:pt x="171488" y="0"/>
                </a:lnTo>
                <a:lnTo>
                  <a:pt x="0" y="34607"/>
                </a:lnTo>
                <a:lnTo>
                  <a:pt x="825" y="52044"/>
                </a:lnTo>
                <a:lnTo>
                  <a:pt x="171488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843864" y="2530568"/>
            <a:ext cx="175285" cy="46380"/>
          </a:xfrm>
          <a:custGeom>
            <a:avLst/>
            <a:gdLst/>
            <a:ahLst/>
            <a:cxnLst/>
            <a:rect l="l" t="t" r="r" b="b"/>
            <a:pathLst>
              <a:path w="175285" h="46380">
                <a:moveTo>
                  <a:pt x="175285" y="17665"/>
                </a:moveTo>
                <a:lnTo>
                  <a:pt x="175285" y="0"/>
                </a:lnTo>
                <a:lnTo>
                  <a:pt x="0" y="28930"/>
                </a:lnTo>
                <a:lnTo>
                  <a:pt x="825" y="46380"/>
                </a:lnTo>
                <a:lnTo>
                  <a:pt x="175285" y="17665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843864" y="2530568"/>
            <a:ext cx="175285" cy="46380"/>
          </a:xfrm>
          <a:custGeom>
            <a:avLst/>
            <a:gdLst/>
            <a:ahLst/>
            <a:cxnLst/>
            <a:rect l="l" t="t" r="r" b="b"/>
            <a:pathLst>
              <a:path w="175285" h="46380">
                <a:moveTo>
                  <a:pt x="175285" y="17665"/>
                </a:moveTo>
                <a:lnTo>
                  <a:pt x="175285" y="0"/>
                </a:lnTo>
                <a:lnTo>
                  <a:pt x="0" y="28930"/>
                </a:lnTo>
                <a:lnTo>
                  <a:pt x="825" y="46380"/>
                </a:lnTo>
                <a:lnTo>
                  <a:pt x="175285" y="176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772734" y="2430453"/>
            <a:ext cx="179095" cy="40690"/>
          </a:xfrm>
          <a:custGeom>
            <a:avLst/>
            <a:gdLst/>
            <a:ahLst/>
            <a:cxnLst/>
            <a:rect l="l" t="t" r="r" b="b"/>
            <a:pathLst>
              <a:path w="179095" h="40690">
                <a:moveTo>
                  <a:pt x="179095" y="17665"/>
                </a:moveTo>
                <a:lnTo>
                  <a:pt x="179095" y="0"/>
                </a:lnTo>
                <a:lnTo>
                  <a:pt x="0" y="23241"/>
                </a:lnTo>
                <a:lnTo>
                  <a:pt x="825" y="40690"/>
                </a:lnTo>
                <a:lnTo>
                  <a:pt x="179095" y="17665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772734" y="2430453"/>
            <a:ext cx="179095" cy="40690"/>
          </a:xfrm>
          <a:custGeom>
            <a:avLst/>
            <a:gdLst/>
            <a:ahLst/>
            <a:cxnLst/>
            <a:rect l="l" t="t" r="r" b="b"/>
            <a:pathLst>
              <a:path w="179095" h="40690">
                <a:moveTo>
                  <a:pt x="179095" y="17665"/>
                </a:moveTo>
                <a:lnTo>
                  <a:pt x="179095" y="0"/>
                </a:lnTo>
                <a:lnTo>
                  <a:pt x="0" y="23241"/>
                </a:lnTo>
                <a:lnTo>
                  <a:pt x="825" y="40690"/>
                </a:lnTo>
                <a:lnTo>
                  <a:pt x="179095" y="176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701582" y="2330333"/>
            <a:ext cx="182905" cy="35026"/>
          </a:xfrm>
          <a:custGeom>
            <a:avLst/>
            <a:gdLst/>
            <a:ahLst/>
            <a:cxnLst/>
            <a:rect l="l" t="t" r="r" b="b"/>
            <a:pathLst>
              <a:path w="182905" h="35026">
                <a:moveTo>
                  <a:pt x="182905" y="17678"/>
                </a:moveTo>
                <a:lnTo>
                  <a:pt x="182905" y="0"/>
                </a:lnTo>
                <a:lnTo>
                  <a:pt x="0" y="17576"/>
                </a:lnTo>
                <a:lnTo>
                  <a:pt x="825" y="35026"/>
                </a:lnTo>
                <a:lnTo>
                  <a:pt x="182905" y="1767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701582" y="2330333"/>
            <a:ext cx="182905" cy="35026"/>
          </a:xfrm>
          <a:custGeom>
            <a:avLst/>
            <a:gdLst/>
            <a:ahLst/>
            <a:cxnLst/>
            <a:rect l="l" t="t" r="r" b="b"/>
            <a:pathLst>
              <a:path w="182905" h="35026">
                <a:moveTo>
                  <a:pt x="182905" y="17678"/>
                </a:moveTo>
                <a:lnTo>
                  <a:pt x="182905" y="0"/>
                </a:lnTo>
                <a:lnTo>
                  <a:pt x="0" y="17576"/>
                </a:lnTo>
                <a:lnTo>
                  <a:pt x="825" y="35026"/>
                </a:lnTo>
                <a:lnTo>
                  <a:pt x="18290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630451" y="2230211"/>
            <a:ext cx="186715" cy="29362"/>
          </a:xfrm>
          <a:custGeom>
            <a:avLst/>
            <a:gdLst/>
            <a:ahLst/>
            <a:cxnLst/>
            <a:rect l="l" t="t" r="r" b="b"/>
            <a:pathLst>
              <a:path w="186715" h="29362">
                <a:moveTo>
                  <a:pt x="186715" y="17678"/>
                </a:moveTo>
                <a:lnTo>
                  <a:pt x="186715" y="0"/>
                </a:lnTo>
                <a:lnTo>
                  <a:pt x="0" y="11912"/>
                </a:lnTo>
                <a:lnTo>
                  <a:pt x="825" y="29362"/>
                </a:lnTo>
                <a:lnTo>
                  <a:pt x="186715" y="1767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630451" y="2230211"/>
            <a:ext cx="186715" cy="29362"/>
          </a:xfrm>
          <a:custGeom>
            <a:avLst/>
            <a:gdLst/>
            <a:ahLst/>
            <a:cxnLst/>
            <a:rect l="l" t="t" r="r" b="b"/>
            <a:pathLst>
              <a:path w="186715" h="29362">
                <a:moveTo>
                  <a:pt x="186715" y="17678"/>
                </a:moveTo>
                <a:lnTo>
                  <a:pt x="186715" y="0"/>
                </a:lnTo>
                <a:lnTo>
                  <a:pt x="0" y="11912"/>
                </a:lnTo>
                <a:lnTo>
                  <a:pt x="825" y="29362"/>
                </a:lnTo>
                <a:lnTo>
                  <a:pt x="18671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559299" y="2130098"/>
            <a:ext cx="190525" cy="23685"/>
          </a:xfrm>
          <a:custGeom>
            <a:avLst/>
            <a:gdLst/>
            <a:ahLst/>
            <a:cxnLst/>
            <a:rect l="l" t="t" r="r" b="b"/>
            <a:pathLst>
              <a:path w="190525" h="23685">
                <a:moveTo>
                  <a:pt x="190525" y="17678"/>
                </a:moveTo>
                <a:lnTo>
                  <a:pt x="190525" y="0"/>
                </a:lnTo>
                <a:lnTo>
                  <a:pt x="0" y="6235"/>
                </a:lnTo>
                <a:lnTo>
                  <a:pt x="825" y="23685"/>
                </a:lnTo>
                <a:lnTo>
                  <a:pt x="190525" y="1767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559299" y="2130098"/>
            <a:ext cx="190525" cy="23685"/>
          </a:xfrm>
          <a:custGeom>
            <a:avLst/>
            <a:gdLst/>
            <a:ahLst/>
            <a:cxnLst/>
            <a:rect l="l" t="t" r="r" b="b"/>
            <a:pathLst>
              <a:path w="190525" h="23685">
                <a:moveTo>
                  <a:pt x="190525" y="17678"/>
                </a:moveTo>
                <a:lnTo>
                  <a:pt x="190525" y="0"/>
                </a:lnTo>
                <a:lnTo>
                  <a:pt x="0" y="6235"/>
                </a:lnTo>
                <a:lnTo>
                  <a:pt x="825" y="23685"/>
                </a:lnTo>
                <a:lnTo>
                  <a:pt x="190525" y="176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488160" y="2029983"/>
            <a:ext cx="194335" cy="18008"/>
          </a:xfrm>
          <a:custGeom>
            <a:avLst/>
            <a:gdLst/>
            <a:ahLst/>
            <a:cxnLst/>
            <a:rect l="l" t="t" r="r" b="b"/>
            <a:pathLst>
              <a:path w="194335" h="18008">
                <a:moveTo>
                  <a:pt x="825" y="18008"/>
                </a:moveTo>
                <a:lnTo>
                  <a:pt x="194335" y="17678"/>
                </a:lnTo>
                <a:lnTo>
                  <a:pt x="194335" y="0"/>
                </a:lnTo>
                <a:lnTo>
                  <a:pt x="0" y="558"/>
                </a:lnTo>
                <a:lnTo>
                  <a:pt x="825" y="1800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488160" y="2029983"/>
            <a:ext cx="194335" cy="18008"/>
          </a:xfrm>
          <a:custGeom>
            <a:avLst/>
            <a:gdLst/>
            <a:ahLst/>
            <a:cxnLst/>
            <a:rect l="l" t="t" r="r" b="b"/>
            <a:pathLst>
              <a:path w="194335" h="18008">
                <a:moveTo>
                  <a:pt x="825" y="18008"/>
                </a:moveTo>
                <a:lnTo>
                  <a:pt x="194335" y="17678"/>
                </a:lnTo>
                <a:lnTo>
                  <a:pt x="194335" y="0"/>
                </a:lnTo>
                <a:lnTo>
                  <a:pt x="0" y="558"/>
                </a:lnTo>
                <a:lnTo>
                  <a:pt x="825" y="180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486219" y="1159621"/>
            <a:ext cx="156730" cy="53530"/>
          </a:xfrm>
          <a:custGeom>
            <a:avLst/>
            <a:gdLst/>
            <a:ahLst/>
            <a:cxnLst/>
            <a:rect l="l" t="t" r="r" b="b"/>
            <a:pathLst>
              <a:path w="156730" h="53530">
                <a:moveTo>
                  <a:pt x="0" y="16548"/>
                </a:moveTo>
                <a:lnTo>
                  <a:pt x="156730" y="53530"/>
                </a:lnTo>
                <a:lnTo>
                  <a:pt x="156730" y="3585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486219" y="1159621"/>
            <a:ext cx="156730" cy="53530"/>
          </a:xfrm>
          <a:custGeom>
            <a:avLst/>
            <a:gdLst/>
            <a:ahLst/>
            <a:cxnLst/>
            <a:rect l="l" t="t" r="r" b="b"/>
            <a:pathLst>
              <a:path w="156730" h="53530">
                <a:moveTo>
                  <a:pt x="0" y="16548"/>
                </a:moveTo>
                <a:lnTo>
                  <a:pt x="156730" y="53530"/>
                </a:lnTo>
                <a:lnTo>
                  <a:pt x="156730" y="35852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556901" y="1250904"/>
            <a:ext cx="156210" cy="48742"/>
          </a:xfrm>
          <a:custGeom>
            <a:avLst/>
            <a:gdLst/>
            <a:ahLst/>
            <a:cxnLst/>
            <a:rect l="l" t="t" r="r" b="b"/>
            <a:pathLst>
              <a:path w="156209" h="48742">
                <a:moveTo>
                  <a:pt x="0" y="16548"/>
                </a:moveTo>
                <a:lnTo>
                  <a:pt x="156210" y="48742"/>
                </a:lnTo>
                <a:lnTo>
                  <a:pt x="156210" y="3106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5556901" y="1250904"/>
            <a:ext cx="156210" cy="48742"/>
          </a:xfrm>
          <a:custGeom>
            <a:avLst/>
            <a:gdLst/>
            <a:ahLst/>
            <a:cxnLst/>
            <a:rect l="l" t="t" r="r" b="b"/>
            <a:pathLst>
              <a:path w="156209" h="48742">
                <a:moveTo>
                  <a:pt x="0" y="16548"/>
                </a:moveTo>
                <a:lnTo>
                  <a:pt x="156210" y="48742"/>
                </a:lnTo>
                <a:lnTo>
                  <a:pt x="156210" y="3106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627583" y="1342185"/>
            <a:ext cx="155689" cy="43954"/>
          </a:xfrm>
          <a:custGeom>
            <a:avLst/>
            <a:gdLst/>
            <a:ahLst/>
            <a:cxnLst/>
            <a:rect l="l" t="t" r="r" b="b"/>
            <a:pathLst>
              <a:path w="155689" h="43954">
                <a:moveTo>
                  <a:pt x="0" y="16548"/>
                </a:moveTo>
                <a:lnTo>
                  <a:pt x="155689" y="43954"/>
                </a:lnTo>
                <a:lnTo>
                  <a:pt x="155689" y="26276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627583" y="1342185"/>
            <a:ext cx="155689" cy="43954"/>
          </a:xfrm>
          <a:custGeom>
            <a:avLst/>
            <a:gdLst/>
            <a:ahLst/>
            <a:cxnLst/>
            <a:rect l="l" t="t" r="r" b="b"/>
            <a:pathLst>
              <a:path w="155689" h="43954">
                <a:moveTo>
                  <a:pt x="0" y="16548"/>
                </a:moveTo>
                <a:lnTo>
                  <a:pt x="155689" y="43954"/>
                </a:lnTo>
                <a:lnTo>
                  <a:pt x="155689" y="26276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698265" y="1433480"/>
            <a:ext cx="155155" cy="39154"/>
          </a:xfrm>
          <a:custGeom>
            <a:avLst/>
            <a:gdLst/>
            <a:ahLst/>
            <a:cxnLst/>
            <a:rect l="l" t="t" r="r" b="b"/>
            <a:pathLst>
              <a:path w="155155" h="39154">
                <a:moveTo>
                  <a:pt x="0" y="16535"/>
                </a:moveTo>
                <a:lnTo>
                  <a:pt x="155155" y="39154"/>
                </a:lnTo>
                <a:lnTo>
                  <a:pt x="155155" y="21475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5698265" y="1433480"/>
            <a:ext cx="155155" cy="39154"/>
          </a:xfrm>
          <a:custGeom>
            <a:avLst/>
            <a:gdLst/>
            <a:ahLst/>
            <a:cxnLst/>
            <a:rect l="l" t="t" r="r" b="b"/>
            <a:pathLst>
              <a:path w="155155" h="39154">
                <a:moveTo>
                  <a:pt x="0" y="16535"/>
                </a:moveTo>
                <a:lnTo>
                  <a:pt x="155155" y="39154"/>
                </a:lnTo>
                <a:lnTo>
                  <a:pt x="155155" y="21475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768947" y="1524763"/>
            <a:ext cx="154635" cy="34366"/>
          </a:xfrm>
          <a:custGeom>
            <a:avLst/>
            <a:gdLst/>
            <a:ahLst/>
            <a:cxnLst/>
            <a:rect l="l" t="t" r="r" b="b"/>
            <a:pathLst>
              <a:path w="154635" h="34366">
                <a:moveTo>
                  <a:pt x="0" y="16535"/>
                </a:moveTo>
                <a:lnTo>
                  <a:pt x="154635" y="34366"/>
                </a:lnTo>
                <a:lnTo>
                  <a:pt x="154635" y="16687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768947" y="1524763"/>
            <a:ext cx="154635" cy="34366"/>
          </a:xfrm>
          <a:custGeom>
            <a:avLst/>
            <a:gdLst/>
            <a:ahLst/>
            <a:cxnLst/>
            <a:rect l="l" t="t" r="r" b="b"/>
            <a:pathLst>
              <a:path w="154635" h="34366">
                <a:moveTo>
                  <a:pt x="0" y="16535"/>
                </a:moveTo>
                <a:lnTo>
                  <a:pt x="154635" y="34366"/>
                </a:lnTo>
                <a:lnTo>
                  <a:pt x="154635" y="16687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5839627" y="1615686"/>
            <a:ext cx="154101" cy="29578"/>
          </a:xfrm>
          <a:custGeom>
            <a:avLst/>
            <a:gdLst/>
            <a:ahLst/>
            <a:cxnLst/>
            <a:rect l="l" t="t" r="r" b="b"/>
            <a:pathLst>
              <a:path w="154101" h="29578">
                <a:moveTo>
                  <a:pt x="0" y="16535"/>
                </a:moveTo>
                <a:lnTo>
                  <a:pt x="154101" y="29578"/>
                </a:lnTo>
                <a:lnTo>
                  <a:pt x="154101" y="11899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5839627" y="1615686"/>
            <a:ext cx="154101" cy="29578"/>
          </a:xfrm>
          <a:custGeom>
            <a:avLst/>
            <a:gdLst/>
            <a:ahLst/>
            <a:cxnLst/>
            <a:rect l="l" t="t" r="r" b="b"/>
            <a:pathLst>
              <a:path w="154101" h="29578">
                <a:moveTo>
                  <a:pt x="0" y="16535"/>
                </a:moveTo>
                <a:lnTo>
                  <a:pt x="154101" y="29578"/>
                </a:lnTo>
                <a:lnTo>
                  <a:pt x="154101" y="11899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5910308" y="1706906"/>
            <a:ext cx="153581" cy="24777"/>
          </a:xfrm>
          <a:custGeom>
            <a:avLst/>
            <a:gdLst/>
            <a:ahLst/>
            <a:cxnLst/>
            <a:rect l="l" t="t" r="r" b="b"/>
            <a:pathLst>
              <a:path w="153581" h="24777">
                <a:moveTo>
                  <a:pt x="0" y="16535"/>
                </a:moveTo>
                <a:lnTo>
                  <a:pt x="153581" y="24777"/>
                </a:lnTo>
                <a:lnTo>
                  <a:pt x="153581" y="7099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910308" y="1706906"/>
            <a:ext cx="153581" cy="24777"/>
          </a:xfrm>
          <a:custGeom>
            <a:avLst/>
            <a:gdLst/>
            <a:ahLst/>
            <a:cxnLst/>
            <a:rect l="l" t="t" r="r" b="b"/>
            <a:pathLst>
              <a:path w="153581" h="24777">
                <a:moveTo>
                  <a:pt x="0" y="16535"/>
                </a:moveTo>
                <a:lnTo>
                  <a:pt x="153581" y="24777"/>
                </a:lnTo>
                <a:lnTo>
                  <a:pt x="153581" y="7099"/>
                </a:lnTo>
                <a:lnTo>
                  <a:pt x="76" y="0"/>
                </a:lnTo>
                <a:lnTo>
                  <a:pt x="0" y="165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5980987" y="1798104"/>
            <a:ext cx="153060" cy="20002"/>
          </a:xfrm>
          <a:custGeom>
            <a:avLst/>
            <a:gdLst/>
            <a:ahLst/>
            <a:cxnLst/>
            <a:rect l="l" t="t" r="r" b="b"/>
            <a:pathLst>
              <a:path w="153060" h="20002">
                <a:moveTo>
                  <a:pt x="0" y="16548"/>
                </a:moveTo>
                <a:lnTo>
                  <a:pt x="153060" y="20002"/>
                </a:lnTo>
                <a:lnTo>
                  <a:pt x="153060" y="232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5980987" y="1798104"/>
            <a:ext cx="153060" cy="20002"/>
          </a:xfrm>
          <a:custGeom>
            <a:avLst/>
            <a:gdLst/>
            <a:ahLst/>
            <a:cxnLst/>
            <a:rect l="l" t="t" r="r" b="b"/>
            <a:pathLst>
              <a:path w="153060" h="20002">
                <a:moveTo>
                  <a:pt x="0" y="16548"/>
                </a:moveTo>
                <a:lnTo>
                  <a:pt x="153060" y="20002"/>
                </a:lnTo>
                <a:lnTo>
                  <a:pt x="153060" y="2324"/>
                </a:lnTo>
                <a:lnTo>
                  <a:pt x="76" y="0"/>
                </a:lnTo>
                <a:lnTo>
                  <a:pt x="0" y="16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051669" y="1887429"/>
            <a:ext cx="152539" cy="18999"/>
          </a:xfrm>
          <a:custGeom>
            <a:avLst/>
            <a:gdLst/>
            <a:ahLst/>
            <a:cxnLst/>
            <a:rect l="l" t="t" r="r" b="b"/>
            <a:pathLst>
              <a:path w="152539" h="18999">
                <a:moveTo>
                  <a:pt x="0" y="18999"/>
                </a:moveTo>
                <a:lnTo>
                  <a:pt x="152539" y="17678"/>
                </a:lnTo>
                <a:lnTo>
                  <a:pt x="152539" y="0"/>
                </a:lnTo>
                <a:lnTo>
                  <a:pt x="76" y="2463"/>
                </a:lnTo>
                <a:lnTo>
                  <a:pt x="0" y="18999"/>
                </a:lnTo>
                <a:close/>
              </a:path>
            </a:pathLst>
          </a:custGeom>
          <a:solidFill>
            <a:srgbClr val="7C9DA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051669" y="1887429"/>
            <a:ext cx="152539" cy="18999"/>
          </a:xfrm>
          <a:custGeom>
            <a:avLst/>
            <a:gdLst/>
            <a:ahLst/>
            <a:cxnLst/>
            <a:rect l="l" t="t" r="r" b="b"/>
            <a:pathLst>
              <a:path w="152539" h="18999">
                <a:moveTo>
                  <a:pt x="0" y="18999"/>
                </a:moveTo>
                <a:lnTo>
                  <a:pt x="152539" y="17678"/>
                </a:lnTo>
                <a:lnTo>
                  <a:pt x="152539" y="0"/>
                </a:lnTo>
                <a:lnTo>
                  <a:pt x="76" y="2463"/>
                </a:lnTo>
                <a:lnTo>
                  <a:pt x="0" y="189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5879076" y="707672"/>
            <a:ext cx="24561" cy="419557"/>
          </a:xfrm>
          <a:custGeom>
            <a:avLst/>
            <a:gdLst/>
            <a:ahLst/>
            <a:cxnLst/>
            <a:rect l="l" t="t" r="r" b="b"/>
            <a:pathLst>
              <a:path w="24561" h="419557">
                <a:moveTo>
                  <a:pt x="24561" y="0"/>
                </a:moveTo>
                <a:lnTo>
                  <a:pt x="0" y="0"/>
                </a:lnTo>
                <a:lnTo>
                  <a:pt x="0" y="419557"/>
                </a:lnTo>
                <a:lnTo>
                  <a:pt x="24561" y="415556"/>
                </a:lnTo>
                <a:lnTo>
                  <a:pt x="2456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879076" y="707672"/>
            <a:ext cx="24561" cy="419557"/>
          </a:xfrm>
          <a:custGeom>
            <a:avLst/>
            <a:gdLst/>
            <a:ahLst/>
            <a:cxnLst/>
            <a:rect l="l" t="t" r="r" b="b"/>
            <a:pathLst>
              <a:path w="24561" h="419557">
                <a:moveTo>
                  <a:pt x="24561" y="0"/>
                </a:moveTo>
                <a:lnTo>
                  <a:pt x="0" y="0"/>
                </a:lnTo>
                <a:lnTo>
                  <a:pt x="0" y="419557"/>
                </a:lnTo>
                <a:lnTo>
                  <a:pt x="24561" y="415556"/>
                </a:lnTo>
                <a:lnTo>
                  <a:pt x="2456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5942789" y="562362"/>
            <a:ext cx="243217" cy="107454"/>
          </a:xfrm>
          <a:custGeom>
            <a:avLst/>
            <a:gdLst/>
            <a:ahLst/>
            <a:cxnLst/>
            <a:rect l="l" t="t" r="r" b="b"/>
            <a:pathLst>
              <a:path w="243217" h="107454">
                <a:moveTo>
                  <a:pt x="243217" y="81851"/>
                </a:moveTo>
                <a:lnTo>
                  <a:pt x="0" y="0"/>
                </a:lnTo>
                <a:lnTo>
                  <a:pt x="0" y="25603"/>
                </a:lnTo>
                <a:lnTo>
                  <a:pt x="243217" y="107454"/>
                </a:lnTo>
                <a:lnTo>
                  <a:pt x="243217" y="8185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942789" y="562362"/>
            <a:ext cx="243217" cy="107454"/>
          </a:xfrm>
          <a:custGeom>
            <a:avLst/>
            <a:gdLst/>
            <a:ahLst/>
            <a:cxnLst/>
            <a:rect l="l" t="t" r="r" b="b"/>
            <a:pathLst>
              <a:path w="243217" h="107454">
                <a:moveTo>
                  <a:pt x="243217" y="81851"/>
                </a:moveTo>
                <a:lnTo>
                  <a:pt x="0" y="0"/>
                </a:lnTo>
                <a:lnTo>
                  <a:pt x="0" y="25603"/>
                </a:lnTo>
                <a:lnTo>
                  <a:pt x="243217" y="107454"/>
                </a:lnTo>
                <a:lnTo>
                  <a:pt x="243217" y="818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903638" y="790363"/>
            <a:ext cx="734225" cy="172885"/>
          </a:xfrm>
          <a:custGeom>
            <a:avLst/>
            <a:gdLst/>
            <a:ahLst/>
            <a:cxnLst/>
            <a:rect l="l" t="t" r="r" b="b"/>
            <a:pathLst>
              <a:path w="734225" h="172885">
                <a:moveTo>
                  <a:pt x="0" y="147281"/>
                </a:moveTo>
                <a:lnTo>
                  <a:pt x="0" y="172885"/>
                </a:lnTo>
                <a:lnTo>
                  <a:pt x="734225" y="25603"/>
                </a:lnTo>
                <a:lnTo>
                  <a:pt x="734225" y="0"/>
                </a:lnTo>
                <a:lnTo>
                  <a:pt x="0" y="1472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903638" y="790363"/>
            <a:ext cx="734225" cy="172885"/>
          </a:xfrm>
          <a:custGeom>
            <a:avLst/>
            <a:gdLst/>
            <a:ahLst/>
            <a:cxnLst/>
            <a:rect l="l" t="t" r="r" b="b"/>
            <a:pathLst>
              <a:path w="734225" h="172885">
                <a:moveTo>
                  <a:pt x="0" y="147281"/>
                </a:moveTo>
                <a:lnTo>
                  <a:pt x="734225" y="0"/>
                </a:lnTo>
                <a:lnTo>
                  <a:pt x="734225" y="25603"/>
                </a:lnTo>
                <a:lnTo>
                  <a:pt x="0" y="172885"/>
                </a:lnTo>
                <a:lnTo>
                  <a:pt x="0" y="1472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5889965" y="937139"/>
            <a:ext cx="747903" cy="214617"/>
          </a:xfrm>
          <a:custGeom>
            <a:avLst/>
            <a:gdLst/>
            <a:ahLst/>
            <a:cxnLst/>
            <a:rect l="l" t="t" r="r" b="b"/>
            <a:pathLst>
              <a:path w="747902" h="214617">
                <a:moveTo>
                  <a:pt x="747902" y="77584"/>
                </a:moveTo>
                <a:lnTo>
                  <a:pt x="747902" y="0"/>
                </a:lnTo>
                <a:lnTo>
                  <a:pt x="0" y="137033"/>
                </a:lnTo>
                <a:lnTo>
                  <a:pt x="0" y="214617"/>
                </a:lnTo>
                <a:lnTo>
                  <a:pt x="747902" y="775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889965" y="937139"/>
            <a:ext cx="747903" cy="214617"/>
          </a:xfrm>
          <a:custGeom>
            <a:avLst/>
            <a:gdLst/>
            <a:ahLst/>
            <a:cxnLst/>
            <a:rect l="l" t="t" r="r" b="b"/>
            <a:pathLst>
              <a:path w="747902" h="214617">
                <a:moveTo>
                  <a:pt x="747902" y="77584"/>
                </a:moveTo>
                <a:lnTo>
                  <a:pt x="0" y="214617"/>
                </a:lnTo>
                <a:lnTo>
                  <a:pt x="0" y="137033"/>
                </a:lnTo>
                <a:lnTo>
                  <a:pt x="747902" y="0"/>
                </a:lnTo>
                <a:lnTo>
                  <a:pt x="747902" y="775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5374706" y="885955"/>
            <a:ext cx="1034884" cy="301002"/>
          </a:xfrm>
          <a:custGeom>
            <a:avLst/>
            <a:gdLst/>
            <a:ahLst/>
            <a:cxnLst/>
            <a:rect l="l" t="t" r="r" b="b"/>
            <a:pathLst>
              <a:path w="1034884" h="301002">
                <a:moveTo>
                  <a:pt x="1034884" y="108381"/>
                </a:moveTo>
                <a:lnTo>
                  <a:pt x="1034884" y="0"/>
                </a:lnTo>
                <a:lnTo>
                  <a:pt x="0" y="195618"/>
                </a:lnTo>
                <a:lnTo>
                  <a:pt x="0" y="301002"/>
                </a:lnTo>
                <a:lnTo>
                  <a:pt x="1034884" y="10838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5374706" y="885955"/>
            <a:ext cx="1034884" cy="301002"/>
          </a:xfrm>
          <a:custGeom>
            <a:avLst/>
            <a:gdLst/>
            <a:ahLst/>
            <a:cxnLst/>
            <a:rect l="l" t="t" r="r" b="b"/>
            <a:pathLst>
              <a:path w="1034884" h="301002">
                <a:moveTo>
                  <a:pt x="1034884" y="108381"/>
                </a:moveTo>
                <a:lnTo>
                  <a:pt x="0" y="301002"/>
                </a:lnTo>
                <a:lnTo>
                  <a:pt x="0" y="195618"/>
                </a:lnTo>
                <a:lnTo>
                  <a:pt x="1034884" y="0"/>
                </a:lnTo>
                <a:lnTo>
                  <a:pt x="1034884" y="10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637872" y="937139"/>
            <a:ext cx="155054" cy="123329"/>
          </a:xfrm>
          <a:custGeom>
            <a:avLst/>
            <a:gdLst/>
            <a:ahLst/>
            <a:cxnLst/>
            <a:rect l="l" t="t" r="r" b="b"/>
            <a:pathLst>
              <a:path w="155054" h="123329">
                <a:moveTo>
                  <a:pt x="155054" y="123329"/>
                </a:moveTo>
                <a:lnTo>
                  <a:pt x="155054" y="45745"/>
                </a:lnTo>
                <a:lnTo>
                  <a:pt x="0" y="0"/>
                </a:lnTo>
                <a:lnTo>
                  <a:pt x="0" y="75590"/>
                </a:lnTo>
                <a:lnTo>
                  <a:pt x="155054" y="1233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637872" y="937139"/>
            <a:ext cx="155054" cy="123329"/>
          </a:xfrm>
          <a:custGeom>
            <a:avLst/>
            <a:gdLst/>
            <a:ahLst/>
            <a:cxnLst/>
            <a:rect l="l" t="t" r="r" b="b"/>
            <a:pathLst>
              <a:path w="155054" h="123329">
                <a:moveTo>
                  <a:pt x="155054" y="123329"/>
                </a:moveTo>
                <a:lnTo>
                  <a:pt x="0" y="75590"/>
                </a:lnTo>
                <a:lnTo>
                  <a:pt x="0" y="0"/>
                </a:lnTo>
                <a:lnTo>
                  <a:pt x="155054" y="45745"/>
                </a:lnTo>
                <a:lnTo>
                  <a:pt x="155054" y="1233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5955581" y="2053622"/>
            <a:ext cx="122148" cy="162861"/>
          </a:xfrm>
          <a:custGeom>
            <a:avLst/>
            <a:gdLst/>
            <a:ahLst/>
            <a:cxnLst/>
            <a:rect l="l" t="t" r="r" b="b"/>
            <a:pathLst>
              <a:path w="122148" h="162861">
                <a:moveTo>
                  <a:pt x="8826" y="81657"/>
                </a:moveTo>
                <a:lnTo>
                  <a:pt x="9410" y="83905"/>
                </a:lnTo>
                <a:lnTo>
                  <a:pt x="9690" y="86661"/>
                </a:lnTo>
                <a:lnTo>
                  <a:pt x="13792" y="88629"/>
                </a:lnTo>
                <a:lnTo>
                  <a:pt x="18656" y="88121"/>
                </a:lnTo>
                <a:lnTo>
                  <a:pt x="20726" y="92553"/>
                </a:lnTo>
                <a:lnTo>
                  <a:pt x="23025" y="95170"/>
                </a:lnTo>
                <a:lnTo>
                  <a:pt x="25654" y="98408"/>
                </a:lnTo>
                <a:lnTo>
                  <a:pt x="26631" y="99957"/>
                </a:lnTo>
                <a:lnTo>
                  <a:pt x="27825" y="103958"/>
                </a:lnTo>
                <a:lnTo>
                  <a:pt x="28879" y="107501"/>
                </a:lnTo>
                <a:lnTo>
                  <a:pt x="30734" y="110879"/>
                </a:lnTo>
                <a:lnTo>
                  <a:pt x="34709" y="111324"/>
                </a:lnTo>
                <a:lnTo>
                  <a:pt x="38277" y="111718"/>
                </a:lnTo>
                <a:lnTo>
                  <a:pt x="44729" y="108962"/>
                </a:lnTo>
                <a:lnTo>
                  <a:pt x="48044" y="107501"/>
                </a:lnTo>
                <a:lnTo>
                  <a:pt x="51955" y="105787"/>
                </a:lnTo>
                <a:lnTo>
                  <a:pt x="55067" y="102383"/>
                </a:lnTo>
                <a:lnTo>
                  <a:pt x="58978" y="100973"/>
                </a:lnTo>
                <a:lnTo>
                  <a:pt x="61683" y="105558"/>
                </a:lnTo>
                <a:lnTo>
                  <a:pt x="63093" y="110422"/>
                </a:lnTo>
                <a:lnTo>
                  <a:pt x="67056" y="114512"/>
                </a:lnTo>
                <a:lnTo>
                  <a:pt x="71043" y="117560"/>
                </a:lnTo>
                <a:lnTo>
                  <a:pt x="71970" y="120557"/>
                </a:lnTo>
                <a:lnTo>
                  <a:pt x="72796" y="123173"/>
                </a:lnTo>
                <a:lnTo>
                  <a:pt x="71589" y="127986"/>
                </a:lnTo>
                <a:lnTo>
                  <a:pt x="71920" y="130730"/>
                </a:lnTo>
                <a:lnTo>
                  <a:pt x="76644" y="156104"/>
                </a:lnTo>
                <a:lnTo>
                  <a:pt x="79108" y="162861"/>
                </a:lnTo>
                <a:lnTo>
                  <a:pt x="87591" y="156358"/>
                </a:lnTo>
                <a:lnTo>
                  <a:pt x="91465" y="154034"/>
                </a:lnTo>
                <a:lnTo>
                  <a:pt x="101633" y="146103"/>
                </a:lnTo>
                <a:lnTo>
                  <a:pt x="109027" y="136071"/>
                </a:lnTo>
                <a:lnTo>
                  <a:pt x="114046" y="123783"/>
                </a:lnTo>
                <a:lnTo>
                  <a:pt x="114497" y="122386"/>
                </a:lnTo>
                <a:lnTo>
                  <a:pt x="119269" y="110659"/>
                </a:lnTo>
                <a:lnTo>
                  <a:pt x="121259" y="98560"/>
                </a:lnTo>
                <a:lnTo>
                  <a:pt x="120535" y="92452"/>
                </a:lnTo>
                <a:lnTo>
                  <a:pt x="122148" y="84933"/>
                </a:lnTo>
                <a:lnTo>
                  <a:pt x="120586" y="79041"/>
                </a:lnTo>
                <a:lnTo>
                  <a:pt x="119672" y="75624"/>
                </a:lnTo>
                <a:lnTo>
                  <a:pt x="116001" y="72818"/>
                </a:lnTo>
                <a:lnTo>
                  <a:pt x="114579" y="69909"/>
                </a:lnTo>
                <a:lnTo>
                  <a:pt x="113309" y="67280"/>
                </a:lnTo>
                <a:lnTo>
                  <a:pt x="112522" y="62251"/>
                </a:lnTo>
                <a:lnTo>
                  <a:pt x="108966" y="59076"/>
                </a:lnTo>
                <a:lnTo>
                  <a:pt x="105600" y="58759"/>
                </a:lnTo>
                <a:lnTo>
                  <a:pt x="102196" y="57565"/>
                </a:lnTo>
                <a:lnTo>
                  <a:pt x="99504" y="55469"/>
                </a:lnTo>
                <a:lnTo>
                  <a:pt x="97332" y="52599"/>
                </a:lnTo>
                <a:lnTo>
                  <a:pt x="95173" y="49742"/>
                </a:lnTo>
                <a:lnTo>
                  <a:pt x="94234" y="47722"/>
                </a:lnTo>
                <a:lnTo>
                  <a:pt x="91313" y="45767"/>
                </a:lnTo>
                <a:lnTo>
                  <a:pt x="87109" y="42960"/>
                </a:lnTo>
                <a:lnTo>
                  <a:pt x="81305" y="42782"/>
                </a:lnTo>
                <a:lnTo>
                  <a:pt x="77266" y="40077"/>
                </a:lnTo>
                <a:lnTo>
                  <a:pt x="74206" y="38020"/>
                </a:lnTo>
                <a:lnTo>
                  <a:pt x="71704" y="33625"/>
                </a:lnTo>
                <a:lnTo>
                  <a:pt x="69316" y="30920"/>
                </a:lnTo>
                <a:lnTo>
                  <a:pt x="66548" y="27796"/>
                </a:lnTo>
                <a:lnTo>
                  <a:pt x="63258" y="25459"/>
                </a:lnTo>
                <a:lnTo>
                  <a:pt x="60248" y="22614"/>
                </a:lnTo>
                <a:lnTo>
                  <a:pt x="57505" y="20024"/>
                </a:lnTo>
                <a:lnTo>
                  <a:pt x="57594" y="17700"/>
                </a:lnTo>
                <a:lnTo>
                  <a:pt x="55232" y="15045"/>
                </a:lnTo>
                <a:lnTo>
                  <a:pt x="49540" y="10115"/>
                </a:lnTo>
                <a:lnTo>
                  <a:pt x="39340" y="4436"/>
                </a:lnTo>
                <a:lnTo>
                  <a:pt x="27614" y="658"/>
                </a:lnTo>
                <a:lnTo>
                  <a:pt x="16187" y="0"/>
                </a:lnTo>
                <a:lnTo>
                  <a:pt x="6882" y="3678"/>
                </a:lnTo>
                <a:lnTo>
                  <a:pt x="1524" y="12912"/>
                </a:lnTo>
                <a:lnTo>
                  <a:pt x="0" y="19681"/>
                </a:lnTo>
                <a:lnTo>
                  <a:pt x="1549" y="28647"/>
                </a:lnTo>
                <a:lnTo>
                  <a:pt x="2032" y="35480"/>
                </a:lnTo>
                <a:lnTo>
                  <a:pt x="2514" y="42503"/>
                </a:lnTo>
                <a:lnTo>
                  <a:pt x="3721" y="49564"/>
                </a:lnTo>
                <a:lnTo>
                  <a:pt x="4559" y="56562"/>
                </a:lnTo>
                <a:lnTo>
                  <a:pt x="5384" y="57387"/>
                </a:lnTo>
                <a:lnTo>
                  <a:pt x="8559" y="60765"/>
                </a:lnTo>
                <a:lnTo>
                  <a:pt x="8255" y="61959"/>
                </a:lnTo>
                <a:lnTo>
                  <a:pt x="8115" y="66696"/>
                </a:lnTo>
                <a:lnTo>
                  <a:pt x="7975" y="71954"/>
                </a:lnTo>
                <a:lnTo>
                  <a:pt x="7505" y="76501"/>
                </a:lnTo>
                <a:lnTo>
                  <a:pt x="8826" y="8165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955581" y="2053622"/>
            <a:ext cx="122148" cy="162861"/>
          </a:xfrm>
          <a:custGeom>
            <a:avLst/>
            <a:gdLst/>
            <a:ahLst/>
            <a:cxnLst/>
            <a:rect l="l" t="t" r="r" b="b"/>
            <a:pathLst>
              <a:path w="122148" h="162861">
                <a:moveTo>
                  <a:pt x="71920" y="130730"/>
                </a:moveTo>
                <a:lnTo>
                  <a:pt x="71589" y="127986"/>
                </a:lnTo>
                <a:lnTo>
                  <a:pt x="72796" y="123173"/>
                </a:lnTo>
                <a:lnTo>
                  <a:pt x="71970" y="120557"/>
                </a:lnTo>
                <a:lnTo>
                  <a:pt x="71043" y="117560"/>
                </a:lnTo>
                <a:lnTo>
                  <a:pt x="69202" y="116721"/>
                </a:lnTo>
                <a:lnTo>
                  <a:pt x="67056" y="114512"/>
                </a:lnTo>
                <a:lnTo>
                  <a:pt x="63093" y="110422"/>
                </a:lnTo>
                <a:lnTo>
                  <a:pt x="61683" y="105558"/>
                </a:lnTo>
                <a:lnTo>
                  <a:pt x="58978" y="100973"/>
                </a:lnTo>
                <a:lnTo>
                  <a:pt x="55067" y="102383"/>
                </a:lnTo>
                <a:lnTo>
                  <a:pt x="51955" y="105787"/>
                </a:lnTo>
                <a:lnTo>
                  <a:pt x="48044" y="107501"/>
                </a:lnTo>
                <a:lnTo>
                  <a:pt x="44729" y="108962"/>
                </a:lnTo>
                <a:lnTo>
                  <a:pt x="38277" y="111718"/>
                </a:lnTo>
                <a:lnTo>
                  <a:pt x="34709" y="111324"/>
                </a:lnTo>
                <a:lnTo>
                  <a:pt x="30734" y="110879"/>
                </a:lnTo>
                <a:lnTo>
                  <a:pt x="28879" y="107501"/>
                </a:lnTo>
                <a:lnTo>
                  <a:pt x="27825" y="103958"/>
                </a:lnTo>
                <a:lnTo>
                  <a:pt x="26631" y="99957"/>
                </a:lnTo>
                <a:lnTo>
                  <a:pt x="25654" y="98408"/>
                </a:lnTo>
                <a:lnTo>
                  <a:pt x="23025" y="95170"/>
                </a:lnTo>
                <a:lnTo>
                  <a:pt x="22034" y="93976"/>
                </a:lnTo>
                <a:lnTo>
                  <a:pt x="20726" y="92553"/>
                </a:lnTo>
                <a:lnTo>
                  <a:pt x="19913" y="91347"/>
                </a:lnTo>
                <a:lnTo>
                  <a:pt x="19253" y="90369"/>
                </a:lnTo>
                <a:lnTo>
                  <a:pt x="18656" y="88121"/>
                </a:lnTo>
                <a:lnTo>
                  <a:pt x="17653" y="87638"/>
                </a:lnTo>
                <a:lnTo>
                  <a:pt x="16205" y="86940"/>
                </a:lnTo>
                <a:lnTo>
                  <a:pt x="13792" y="88629"/>
                </a:lnTo>
                <a:lnTo>
                  <a:pt x="12052" y="87804"/>
                </a:lnTo>
                <a:lnTo>
                  <a:pt x="9690" y="86661"/>
                </a:lnTo>
                <a:lnTo>
                  <a:pt x="9410" y="83905"/>
                </a:lnTo>
                <a:lnTo>
                  <a:pt x="8826" y="81657"/>
                </a:lnTo>
                <a:lnTo>
                  <a:pt x="7505" y="76501"/>
                </a:lnTo>
                <a:lnTo>
                  <a:pt x="7975" y="71954"/>
                </a:lnTo>
                <a:lnTo>
                  <a:pt x="8115" y="66696"/>
                </a:lnTo>
                <a:lnTo>
                  <a:pt x="8255" y="61959"/>
                </a:lnTo>
                <a:lnTo>
                  <a:pt x="8559" y="60765"/>
                </a:lnTo>
                <a:lnTo>
                  <a:pt x="5384" y="57387"/>
                </a:lnTo>
                <a:lnTo>
                  <a:pt x="4648" y="56625"/>
                </a:lnTo>
                <a:lnTo>
                  <a:pt x="4432" y="56371"/>
                </a:lnTo>
                <a:lnTo>
                  <a:pt x="4394" y="55215"/>
                </a:lnTo>
                <a:lnTo>
                  <a:pt x="4457" y="55634"/>
                </a:lnTo>
                <a:lnTo>
                  <a:pt x="4432" y="56155"/>
                </a:lnTo>
                <a:lnTo>
                  <a:pt x="4559" y="56562"/>
                </a:lnTo>
                <a:lnTo>
                  <a:pt x="3721" y="49564"/>
                </a:lnTo>
                <a:lnTo>
                  <a:pt x="2514" y="42503"/>
                </a:lnTo>
                <a:lnTo>
                  <a:pt x="2032" y="35480"/>
                </a:lnTo>
                <a:lnTo>
                  <a:pt x="1549" y="28647"/>
                </a:lnTo>
                <a:lnTo>
                  <a:pt x="0" y="19681"/>
                </a:lnTo>
                <a:lnTo>
                  <a:pt x="1524" y="12912"/>
                </a:lnTo>
                <a:lnTo>
                  <a:pt x="6882" y="3678"/>
                </a:lnTo>
                <a:lnTo>
                  <a:pt x="16187" y="0"/>
                </a:lnTo>
                <a:lnTo>
                  <a:pt x="27614" y="658"/>
                </a:lnTo>
                <a:lnTo>
                  <a:pt x="39340" y="4436"/>
                </a:lnTo>
                <a:lnTo>
                  <a:pt x="49540" y="10115"/>
                </a:lnTo>
                <a:lnTo>
                  <a:pt x="55232" y="15045"/>
                </a:lnTo>
                <a:lnTo>
                  <a:pt x="57594" y="17700"/>
                </a:lnTo>
                <a:lnTo>
                  <a:pt x="57505" y="20024"/>
                </a:lnTo>
                <a:lnTo>
                  <a:pt x="60248" y="22614"/>
                </a:lnTo>
                <a:lnTo>
                  <a:pt x="63258" y="25459"/>
                </a:lnTo>
                <a:lnTo>
                  <a:pt x="66548" y="27796"/>
                </a:lnTo>
                <a:lnTo>
                  <a:pt x="69316" y="30920"/>
                </a:lnTo>
                <a:lnTo>
                  <a:pt x="71704" y="33625"/>
                </a:lnTo>
                <a:lnTo>
                  <a:pt x="74206" y="38020"/>
                </a:lnTo>
                <a:lnTo>
                  <a:pt x="77266" y="40077"/>
                </a:lnTo>
                <a:lnTo>
                  <a:pt x="81305" y="42782"/>
                </a:lnTo>
                <a:lnTo>
                  <a:pt x="87109" y="42960"/>
                </a:lnTo>
                <a:lnTo>
                  <a:pt x="91313" y="45767"/>
                </a:lnTo>
                <a:lnTo>
                  <a:pt x="94234" y="47722"/>
                </a:lnTo>
                <a:lnTo>
                  <a:pt x="95173" y="49742"/>
                </a:lnTo>
                <a:lnTo>
                  <a:pt x="97332" y="52599"/>
                </a:lnTo>
                <a:lnTo>
                  <a:pt x="99504" y="55469"/>
                </a:lnTo>
                <a:lnTo>
                  <a:pt x="102196" y="57565"/>
                </a:lnTo>
                <a:lnTo>
                  <a:pt x="105600" y="58759"/>
                </a:lnTo>
                <a:lnTo>
                  <a:pt x="107099" y="59267"/>
                </a:lnTo>
                <a:lnTo>
                  <a:pt x="108966" y="59076"/>
                </a:lnTo>
                <a:lnTo>
                  <a:pt x="110261" y="60232"/>
                </a:lnTo>
                <a:lnTo>
                  <a:pt x="112522" y="62251"/>
                </a:lnTo>
                <a:lnTo>
                  <a:pt x="113309" y="67280"/>
                </a:lnTo>
                <a:lnTo>
                  <a:pt x="114579" y="69909"/>
                </a:lnTo>
                <a:lnTo>
                  <a:pt x="116001" y="72818"/>
                </a:lnTo>
                <a:lnTo>
                  <a:pt x="119672" y="75624"/>
                </a:lnTo>
                <a:lnTo>
                  <a:pt x="120586" y="79041"/>
                </a:lnTo>
                <a:lnTo>
                  <a:pt x="122148" y="84933"/>
                </a:lnTo>
                <a:lnTo>
                  <a:pt x="120535" y="92452"/>
                </a:lnTo>
                <a:lnTo>
                  <a:pt x="121259" y="98560"/>
                </a:lnTo>
                <a:lnTo>
                  <a:pt x="119269" y="110659"/>
                </a:lnTo>
                <a:lnTo>
                  <a:pt x="114497" y="122386"/>
                </a:lnTo>
                <a:lnTo>
                  <a:pt x="114046" y="123783"/>
                </a:lnTo>
                <a:lnTo>
                  <a:pt x="109027" y="136071"/>
                </a:lnTo>
                <a:lnTo>
                  <a:pt x="101633" y="146103"/>
                </a:lnTo>
                <a:lnTo>
                  <a:pt x="91465" y="154034"/>
                </a:lnTo>
                <a:lnTo>
                  <a:pt x="87591" y="156358"/>
                </a:lnTo>
                <a:lnTo>
                  <a:pt x="79108" y="162861"/>
                </a:lnTo>
                <a:lnTo>
                  <a:pt x="76644" y="1561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980601" y="2143547"/>
            <a:ext cx="8737" cy="5029"/>
          </a:xfrm>
          <a:custGeom>
            <a:avLst/>
            <a:gdLst/>
            <a:ahLst/>
            <a:cxnLst/>
            <a:rect l="l" t="t" r="r" b="b"/>
            <a:pathLst>
              <a:path w="8737" h="5029">
                <a:moveTo>
                  <a:pt x="0" y="5029"/>
                </a:moveTo>
                <a:lnTo>
                  <a:pt x="2171" y="4191"/>
                </a:lnTo>
                <a:lnTo>
                  <a:pt x="7175" y="1828"/>
                </a:lnTo>
                <a:lnTo>
                  <a:pt x="87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973183" y="2131863"/>
            <a:ext cx="9982" cy="9017"/>
          </a:xfrm>
          <a:custGeom>
            <a:avLst/>
            <a:gdLst/>
            <a:ahLst/>
            <a:cxnLst/>
            <a:rect l="l" t="t" r="r" b="b"/>
            <a:pathLst>
              <a:path w="9982" h="9017">
                <a:moveTo>
                  <a:pt x="0" y="9016"/>
                </a:moveTo>
                <a:lnTo>
                  <a:pt x="2984" y="5968"/>
                </a:lnTo>
                <a:lnTo>
                  <a:pt x="9982" y="5537"/>
                </a:lnTo>
                <a:lnTo>
                  <a:pt x="82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5964726" y="2104507"/>
            <a:ext cx="18973" cy="3263"/>
          </a:xfrm>
          <a:custGeom>
            <a:avLst/>
            <a:gdLst/>
            <a:ahLst/>
            <a:cxnLst/>
            <a:rect l="l" t="t" r="r" b="b"/>
            <a:pathLst>
              <a:path w="18973" h="3263">
                <a:moveTo>
                  <a:pt x="0" y="3263"/>
                </a:moveTo>
                <a:lnTo>
                  <a:pt x="1574" y="2628"/>
                </a:lnTo>
                <a:lnTo>
                  <a:pt x="2857" y="1130"/>
                </a:lnTo>
                <a:lnTo>
                  <a:pt x="4457" y="558"/>
                </a:lnTo>
                <a:lnTo>
                  <a:pt x="5829" y="76"/>
                </a:lnTo>
                <a:lnTo>
                  <a:pt x="6159" y="419"/>
                </a:lnTo>
                <a:lnTo>
                  <a:pt x="7861" y="292"/>
                </a:lnTo>
                <a:lnTo>
                  <a:pt x="11950" y="0"/>
                </a:lnTo>
                <a:lnTo>
                  <a:pt x="15036" y="1320"/>
                </a:lnTo>
                <a:lnTo>
                  <a:pt x="18973" y="2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5969360" y="2112126"/>
            <a:ext cx="8102" cy="406"/>
          </a:xfrm>
          <a:custGeom>
            <a:avLst/>
            <a:gdLst/>
            <a:ahLst/>
            <a:cxnLst/>
            <a:rect l="l" t="t" r="r" b="b"/>
            <a:pathLst>
              <a:path w="8102" h="406">
                <a:moveTo>
                  <a:pt x="0" y="406"/>
                </a:moveTo>
                <a:lnTo>
                  <a:pt x="2806" y="0"/>
                </a:lnTo>
                <a:lnTo>
                  <a:pt x="5397" y="190"/>
                </a:lnTo>
                <a:lnTo>
                  <a:pt x="8102" y="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5973070" y="2112926"/>
            <a:ext cx="3619" cy="3936"/>
          </a:xfrm>
          <a:custGeom>
            <a:avLst/>
            <a:gdLst/>
            <a:ahLst/>
            <a:cxnLst/>
            <a:rect l="l" t="t" r="r" b="b"/>
            <a:pathLst>
              <a:path w="3619" h="3937">
                <a:moveTo>
                  <a:pt x="0" y="0"/>
                </a:moveTo>
                <a:lnTo>
                  <a:pt x="406" y="1231"/>
                </a:lnTo>
                <a:lnTo>
                  <a:pt x="876" y="2578"/>
                </a:lnTo>
                <a:lnTo>
                  <a:pt x="1333" y="3835"/>
                </a:lnTo>
                <a:lnTo>
                  <a:pt x="1993" y="3937"/>
                </a:lnTo>
                <a:lnTo>
                  <a:pt x="2997" y="3835"/>
                </a:lnTo>
                <a:lnTo>
                  <a:pt x="3619" y="3581"/>
                </a:lnTo>
                <a:lnTo>
                  <a:pt x="3619" y="2984"/>
                </a:lnTo>
                <a:lnTo>
                  <a:pt x="3619" y="2235"/>
                </a:lnTo>
                <a:lnTo>
                  <a:pt x="3441" y="16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982328" y="2149415"/>
            <a:ext cx="5283" cy="3429"/>
          </a:xfrm>
          <a:custGeom>
            <a:avLst/>
            <a:gdLst/>
            <a:ahLst/>
            <a:cxnLst/>
            <a:rect l="l" t="t" r="r" b="b"/>
            <a:pathLst>
              <a:path w="5283" h="3429">
                <a:moveTo>
                  <a:pt x="0" y="3428"/>
                </a:moveTo>
                <a:lnTo>
                  <a:pt x="2171" y="2755"/>
                </a:lnTo>
                <a:lnTo>
                  <a:pt x="3403" y="1117"/>
                </a:lnTo>
                <a:lnTo>
                  <a:pt x="52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5955254" y="2033234"/>
            <a:ext cx="116535" cy="97383"/>
          </a:xfrm>
          <a:custGeom>
            <a:avLst/>
            <a:gdLst/>
            <a:ahLst/>
            <a:cxnLst/>
            <a:rect l="l" t="t" r="r" b="b"/>
            <a:pathLst>
              <a:path w="116535" h="97383">
                <a:moveTo>
                  <a:pt x="77444" y="66306"/>
                </a:moveTo>
                <a:lnTo>
                  <a:pt x="79438" y="69494"/>
                </a:lnTo>
                <a:lnTo>
                  <a:pt x="83045" y="71018"/>
                </a:lnTo>
                <a:lnTo>
                  <a:pt x="85407" y="73380"/>
                </a:lnTo>
                <a:lnTo>
                  <a:pt x="88592" y="77331"/>
                </a:lnTo>
                <a:lnTo>
                  <a:pt x="95149" y="88723"/>
                </a:lnTo>
                <a:lnTo>
                  <a:pt x="104317" y="97383"/>
                </a:lnTo>
                <a:lnTo>
                  <a:pt x="107149" y="93548"/>
                </a:lnTo>
                <a:lnTo>
                  <a:pt x="111290" y="90322"/>
                </a:lnTo>
                <a:lnTo>
                  <a:pt x="109981" y="91363"/>
                </a:lnTo>
                <a:lnTo>
                  <a:pt x="115188" y="90766"/>
                </a:lnTo>
                <a:lnTo>
                  <a:pt x="115138" y="86855"/>
                </a:lnTo>
                <a:lnTo>
                  <a:pt x="116535" y="79768"/>
                </a:lnTo>
                <a:lnTo>
                  <a:pt x="114249" y="76885"/>
                </a:lnTo>
                <a:lnTo>
                  <a:pt x="111112" y="72974"/>
                </a:lnTo>
                <a:lnTo>
                  <a:pt x="111340" y="70599"/>
                </a:lnTo>
                <a:lnTo>
                  <a:pt x="110350" y="65481"/>
                </a:lnTo>
                <a:lnTo>
                  <a:pt x="108800" y="57556"/>
                </a:lnTo>
                <a:lnTo>
                  <a:pt x="110451" y="50685"/>
                </a:lnTo>
                <a:lnTo>
                  <a:pt x="107835" y="43218"/>
                </a:lnTo>
                <a:lnTo>
                  <a:pt x="107389" y="41880"/>
                </a:lnTo>
                <a:lnTo>
                  <a:pt x="103725" y="29171"/>
                </a:lnTo>
                <a:lnTo>
                  <a:pt x="97129" y="18503"/>
                </a:lnTo>
                <a:lnTo>
                  <a:pt x="93548" y="15722"/>
                </a:lnTo>
                <a:lnTo>
                  <a:pt x="91033" y="5664"/>
                </a:lnTo>
                <a:lnTo>
                  <a:pt x="86664" y="4648"/>
                </a:lnTo>
                <a:lnTo>
                  <a:pt x="84632" y="4178"/>
                </a:lnTo>
                <a:lnTo>
                  <a:pt x="74294" y="4940"/>
                </a:lnTo>
                <a:lnTo>
                  <a:pt x="71653" y="5232"/>
                </a:lnTo>
                <a:lnTo>
                  <a:pt x="63042" y="6197"/>
                </a:lnTo>
                <a:lnTo>
                  <a:pt x="60553" y="2565"/>
                </a:lnTo>
                <a:lnTo>
                  <a:pt x="52031" y="711"/>
                </a:lnTo>
                <a:lnTo>
                  <a:pt x="48767" y="0"/>
                </a:lnTo>
                <a:lnTo>
                  <a:pt x="39471" y="2882"/>
                </a:lnTo>
                <a:lnTo>
                  <a:pt x="36207" y="2476"/>
                </a:lnTo>
                <a:lnTo>
                  <a:pt x="30352" y="1752"/>
                </a:lnTo>
                <a:lnTo>
                  <a:pt x="27927" y="7035"/>
                </a:lnTo>
                <a:lnTo>
                  <a:pt x="22288" y="8343"/>
                </a:lnTo>
                <a:lnTo>
                  <a:pt x="15265" y="9956"/>
                </a:lnTo>
                <a:lnTo>
                  <a:pt x="6718" y="13169"/>
                </a:lnTo>
                <a:lnTo>
                  <a:pt x="3111" y="20192"/>
                </a:lnTo>
                <a:lnTo>
                  <a:pt x="1523" y="23291"/>
                </a:lnTo>
                <a:lnTo>
                  <a:pt x="1206" y="27393"/>
                </a:lnTo>
                <a:lnTo>
                  <a:pt x="0" y="30759"/>
                </a:lnTo>
                <a:lnTo>
                  <a:pt x="2946" y="32397"/>
                </a:lnTo>
                <a:lnTo>
                  <a:pt x="4648" y="35991"/>
                </a:lnTo>
                <a:lnTo>
                  <a:pt x="7632" y="37185"/>
                </a:lnTo>
                <a:lnTo>
                  <a:pt x="11887" y="36080"/>
                </a:lnTo>
                <a:lnTo>
                  <a:pt x="13499" y="35881"/>
                </a:lnTo>
                <a:lnTo>
                  <a:pt x="26105" y="36085"/>
                </a:lnTo>
                <a:lnTo>
                  <a:pt x="38646" y="37439"/>
                </a:lnTo>
                <a:lnTo>
                  <a:pt x="39789" y="41008"/>
                </a:lnTo>
                <a:lnTo>
                  <a:pt x="40919" y="43256"/>
                </a:lnTo>
                <a:lnTo>
                  <a:pt x="43078" y="46481"/>
                </a:lnTo>
                <a:lnTo>
                  <a:pt x="45250" y="49720"/>
                </a:lnTo>
                <a:lnTo>
                  <a:pt x="45669" y="52400"/>
                </a:lnTo>
                <a:lnTo>
                  <a:pt x="46494" y="56260"/>
                </a:lnTo>
                <a:lnTo>
                  <a:pt x="46699" y="57131"/>
                </a:lnTo>
                <a:lnTo>
                  <a:pt x="50085" y="68512"/>
                </a:lnTo>
                <a:lnTo>
                  <a:pt x="47599" y="78828"/>
                </a:lnTo>
                <a:lnTo>
                  <a:pt x="52628" y="80009"/>
                </a:lnTo>
                <a:lnTo>
                  <a:pt x="56235" y="81597"/>
                </a:lnTo>
                <a:lnTo>
                  <a:pt x="61556" y="80429"/>
                </a:lnTo>
                <a:lnTo>
                  <a:pt x="61036" y="73164"/>
                </a:lnTo>
                <a:lnTo>
                  <a:pt x="61734" y="59613"/>
                </a:lnTo>
                <a:lnTo>
                  <a:pt x="70637" y="58013"/>
                </a:lnTo>
                <a:lnTo>
                  <a:pt x="75971" y="57035"/>
                </a:lnTo>
                <a:lnTo>
                  <a:pt x="75247" y="62750"/>
                </a:lnTo>
                <a:lnTo>
                  <a:pt x="77444" y="663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955254" y="2033234"/>
            <a:ext cx="116535" cy="97383"/>
          </a:xfrm>
          <a:custGeom>
            <a:avLst/>
            <a:gdLst/>
            <a:ahLst/>
            <a:cxnLst/>
            <a:rect l="l" t="t" r="r" b="b"/>
            <a:pathLst>
              <a:path w="116535" h="97383">
                <a:moveTo>
                  <a:pt x="7632" y="37185"/>
                </a:moveTo>
                <a:lnTo>
                  <a:pt x="4648" y="35991"/>
                </a:lnTo>
                <a:lnTo>
                  <a:pt x="2946" y="32397"/>
                </a:lnTo>
                <a:lnTo>
                  <a:pt x="0" y="30759"/>
                </a:lnTo>
                <a:lnTo>
                  <a:pt x="1206" y="27393"/>
                </a:lnTo>
                <a:lnTo>
                  <a:pt x="1523" y="23291"/>
                </a:lnTo>
                <a:lnTo>
                  <a:pt x="3111" y="20192"/>
                </a:lnTo>
                <a:lnTo>
                  <a:pt x="6718" y="13169"/>
                </a:lnTo>
                <a:lnTo>
                  <a:pt x="15265" y="9956"/>
                </a:lnTo>
                <a:lnTo>
                  <a:pt x="22288" y="8343"/>
                </a:lnTo>
                <a:lnTo>
                  <a:pt x="27927" y="7035"/>
                </a:lnTo>
                <a:lnTo>
                  <a:pt x="30352" y="1752"/>
                </a:lnTo>
                <a:lnTo>
                  <a:pt x="36207" y="2476"/>
                </a:lnTo>
                <a:lnTo>
                  <a:pt x="39471" y="2882"/>
                </a:lnTo>
                <a:lnTo>
                  <a:pt x="48767" y="0"/>
                </a:lnTo>
                <a:lnTo>
                  <a:pt x="52031" y="711"/>
                </a:lnTo>
                <a:lnTo>
                  <a:pt x="60553" y="2565"/>
                </a:lnTo>
                <a:lnTo>
                  <a:pt x="63042" y="6197"/>
                </a:lnTo>
                <a:lnTo>
                  <a:pt x="71653" y="5232"/>
                </a:lnTo>
                <a:lnTo>
                  <a:pt x="74294" y="4940"/>
                </a:lnTo>
                <a:lnTo>
                  <a:pt x="84632" y="4178"/>
                </a:lnTo>
                <a:lnTo>
                  <a:pt x="86664" y="4648"/>
                </a:lnTo>
                <a:lnTo>
                  <a:pt x="91033" y="5664"/>
                </a:lnTo>
                <a:lnTo>
                  <a:pt x="93548" y="15722"/>
                </a:lnTo>
                <a:lnTo>
                  <a:pt x="97129" y="18503"/>
                </a:lnTo>
                <a:lnTo>
                  <a:pt x="103725" y="29171"/>
                </a:lnTo>
                <a:lnTo>
                  <a:pt x="107389" y="41880"/>
                </a:lnTo>
                <a:lnTo>
                  <a:pt x="107835" y="43218"/>
                </a:lnTo>
                <a:lnTo>
                  <a:pt x="110451" y="50685"/>
                </a:lnTo>
                <a:lnTo>
                  <a:pt x="108800" y="57556"/>
                </a:lnTo>
                <a:lnTo>
                  <a:pt x="110350" y="65481"/>
                </a:lnTo>
                <a:lnTo>
                  <a:pt x="111340" y="70599"/>
                </a:lnTo>
                <a:lnTo>
                  <a:pt x="111112" y="72974"/>
                </a:lnTo>
                <a:lnTo>
                  <a:pt x="114249" y="76885"/>
                </a:lnTo>
                <a:lnTo>
                  <a:pt x="116535" y="79768"/>
                </a:lnTo>
                <a:lnTo>
                  <a:pt x="115138" y="86855"/>
                </a:lnTo>
                <a:lnTo>
                  <a:pt x="115188" y="90766"/>
                </a:lnTo>
                <a:lnTo>
                  <a:pt x="109981" y="91363"/>
                </a:lnTo>
                <a:lnTo>
                  <a:pt x="111290" y="90322"/>
                </a:lnTo>
                <a:lnTo>
                  <a:pt x="107149" y="93548"/>
                </a:lnTo>
                <a:lnTo>
                  <a:pt x="105829" y="94576"/>
                </a:lnTo>
                <a:lnTo>
                  <a:pt x="105105" y="95973"/>
                </a:lnTo>
                <a:lnTo>
                  <a:pt x="104317" y="97383"/>
                </a:lnTo>
                <a:lnTo>
                  <a:pt x="95149" y="88723"/>
                </a:lnTo>
                <a:lnTo>
                  <a:pt x="88592" y="77331"/>
                </a:lnTo>
                <a:lnTo>
                  <a:pt x="85407" y="73380"/>
                </a:lnTo>
                <a:lnTo>
                  <a:pt x="83045" y="71018"/>
                </a:lnTo>
                <a:lnTo>
                  <a:pt x="79438" y="69494"/>
                </a:lnTo>
                <a:lnTo>
                  <a:pt x="77444" y="66306"/>
                </a:lnTo>
                <a:lnTo>
                  <a:pt x="75247" y="62750"/>
                </a:lnTo>
                <a:lnTo>
                  <a:pt x="75971" y="57035"/>
                </a:lnTo>
                <a:lnTo>
                  <a:pt x="70637" y="58013"/>
                </a:lnTo>
                <a:lnTo>
                  <a:pt x="61734" y="59613"/>
                </a:lnTo>
                <a:lnTo>
                  <a:pt x="61036" y="73164"/>
                </a:lnTo>
                <a:lnTo>
                  <a:pt x="61556" y="80429"/>
                </a:lnTo>
                <a:lnTo>
                  <a:pt x="56235" y="81597"/>
                </a:lnTo>
                <a:lnTo>
                  <a:pt x="52628" y="80009"/>
                </a:lnTo>
                <a:lnTo>
                  <a:pt x="47599" y="78828"/>
                </a:lnTo>
                <a:lnTo>
                  <a:pt x="50085" y="68512"/>
                </a:lnTo>
                <a:lnTo>
                  <a:pt x="46699" y="57131"/>
                </a:lnTo>
                <a:lnTo>
                  <a:pt x="46494" y="56260"/>
                </a:lnTo>
                <a:lnTo>
                  <a:pt x="45669" y="52400"/>
                </a:lnTo>
                <a:lnTo>
                  <a:pt x="45250" y="49720"/>
                </a:lnTo>
                <a:lnTo>
                  <a:pt x="43078" y="46481"/>
                </a:lnTo>
                <a:lnTo>
                  <a:pt x="40919" y="43256"/>
                </a:lnTo>
                <a:lnTo>
                  <a:pt x="39789" y="41008"/>
                </a:lnTo>
                <a:lnTo>
                  <a:pt x="38646" y="37439"/>
                </a:lnTo>
                <a:lnTo>
                  <a:pt x="26105" y="36085"/>
                </a:lnTo>
                <a:lnTo>
                  <a:pt x="13499" y="35881"/>
                </a:lnTo>
                <a:lnTo>
                  <a:pt x="11887" y="36080"/>
                </a:lnTo>
                <a:lnTo>
                  <a:pt x="7632" y="371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021078" y="2102613"/>
            <a:ext cx="15049" cy="25552"/>
          </a:xfrm>
          <a:custGeom>
            <a:avLst/>
            <a:gdLst/>
            <a:ahLst/>
            <a:cxnLst/>
            <a:rect l="l" t="t" r="r" b="b"/>
            <a:pathLst>
              <a:path w="15049" h="25552">
                <a:moveTo>
                  <a:pt x="14452" y="0"/>
                </a:moveTo>
                <a:lnTo>
                  <a:pt x="15049" y="3352"/>
                </a:lnTo>
                <a:lnTo>
                  <a:pt x="13627" y="6299"/>
                </a:lnTo>
                <a:lnTo>
                  <a:pt x="13385" y="9461"/>
                </a:lnTo>
                <a:lnTo>
                  <a:pt x="13258" y="11099"/>
                </a:lnTo>
                <a:lnTo>
                  <a:pt x="13589" y="12572"/>
                </a:lnTo>
                <a:lnTo>
                  <a:pt x="13119" y="14147"/>
                </a:lnTo>
                <a:lnTo>
                  <a:pt x="12852" y="14973"/>
                </a:lnTo>
                <a:lnTo>
                  <a:pt x="11798" y="15557"/>
                </a:lnTo>
                <a:lnTo>
                  <a:pt x="11506" y="16522"/>
                </a:lnTo>
                <a:lnTo>
                  <a:pt x="10680" y="19291"/>
                </a:lnTo>
                <a:lnTo>
                  <a:pt x="12763" y="23126"/>
                </a:lnTo>
                <a:lnTo>
                  <a:pt x="9575" y="24587"/>
                </a:lnTo>
                <a:lnTo>
                  <a:pt x="7480" y="25552"/>
                </a:lnTo>
                <a:lnTo>
                  <a:pt x="2133" y="25082"/>
                </a:lnTo>
                <a:lnTo>
                  <a:pt x="0" y="253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014321" y="2145450"/>
            <a:ext cx="9182" cy="9448"/>
          </a:xfrm>
          <a:custGeom>
            <a:avLst/>
            <a:gdLst/>
            <a:ahLst/>
            <a:cxnLst/>
            <a:rect l="l" t="t" r="r" b="b"/>
            <a:pathLst>
              <a:path w="9182" h="9448">
                <a:moveTo>
                  <a:pt x="0" y="9448"/>
                </a:moveTo>
                <a:lnTo>
                  <a:pt x="2743" y="6464"/>
                </a:lnTo>
                <a:lnTo>
                  <a:pt x="8394" y="4292"/>
                </a:lnTo>
                <a:lnTo>
                  <a:pt x="91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020303" y="2102676"/>
            <a:ext cx="10020" cy="16294"/>
          </a:xfrm>
          <a:custGeom>
            <a:avLst/>
            <a:gdLst/>
            <a:ahLst/>
            <a:cxnLst/>
            <a:rect l="l" t="t" r="r" b="b"/>
            <a:pathLst>
              <a:path w="10020" h="16294">
                <a:moveTo>
                  <a:pt x="6159" y="0"/>
                </a:moveTo>
                <a:lnTo>
                  <a:pt x="7048" y="88"/>
                </a:lnTo>
                <a:lnTo>
                  <a:pt x="10020" y="3225"/>
                </a:lnTo>
                <a:lnTo>
                  <a:pt x="9334" y="5257"/>
                </a:lnTo>
                <a:lnTo>
                  <a:pt x="8851" y="6718"/>
                </a:lnTo>
                <a:lnTo>
                  <a:pt x="7696" y="6819"/>
                </a:lnTo>
                <a:lnTo>
                  <a:pt x="7365" y="8242"/>
                </a:lnTo>
                <a:lnTo>
                  <a:pt x="8343" y="8928"/>
                </a:lnTo>
                <a:lnTo>
                  <a:pt x="8216" y="9702"/>
                </a:lnTo>
                <a:lnTo>
                  <a:pt x="8064" y="10579"/>
                </a:lnTo>
                <a:lnTo>
                  <a:pt x="6743" y="10807"/>
                </a:lnTo>
                <a:lnTo>
                  <a:pt x="6515" y="11429"/>
                </a:lnTo>
                <a:lnTo>
                  <a:pt x="5994" y="12839"/>
                </a:lnTo>
                <a:lnTo>
                  <a:pt x="5626" y="13550"/>
                </a:lnTo>
                <a:lnTo>
                  <a:pt x="6413" y="15227"/>
                </a:lnTo>
                <a:lnTo>
                  <a:pt x="4267" y="15506"/>
                </a:lnTo>
                <a:lnTo>
                  <a:pt x="2108" y="15747"/>
                </a:lnTo>
                <a:lnTo>
                  <a:pt x="0" y="16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021613" y="2055078"/>
            <a:ext cx="48094" cy="36639"/>
          </a:xfrm>
          <a:custGeom>
            <a:avLst/>
            <a:gdLst/>
            <a:ahLst/>
            <a:cxnLst/>
            <a:rect l="l" t="t" r="r" b="b"/>
            <a:pathLst>
              <a:path w="48094" h="36639">
                <a:moveTo>
                  <a:pt x="17411" y="0"/>
                </a:moveTo>
                <a:lnTo>
                  <a:pt x="0" y="2794"/>
                </a:lnTo>
                <a:lnTo>
                  <a:pt x="2959" y="4038"/>
                </a:lnTo>
                <a:lnTo>
                  <a:pt x="8661" y="7708"/>
                </a:lnTo>
                <a:lnTo>
                  <a:pt x="13004" y="10160"/>
                </a:lnTo>
                <a:lnTo>
                  <a:pt x="16992" y="12420"/>
                </a:lnTo>
                <a:lnTo>
                  <a:pt x="22542" y="15341"/>
                </a:lnTo>
                <a:lnTo>
                  <a:pt x="25958" y="18364"/>
                </a:lnTo>
                <a:lnTo>
                  <a:pt x="29171" y="21209"/>
                </a:lnTo>
                <a:lnTo>
                  <a:pt x="32613" y="22694"/>
                </a:lnTo>
                <a:lnTo>
                  <a:pt x="35623" y="25717"/>
                </a:lnTo>
                <a:lnTo>
                  <a:pt x="39446" y="29552"/>
                </a:lnTo>
                <a:lnTo>
                  <a:pt x="43611" y="33756"/>
                </a:lnTo>
                <a:lnTo>
                  <a:pt x="48094" y="36639"/>
                </a:lnTo>
                <a:lnTo>
                  <a:pt x="46939" y="35013"/>
                </a:lnTo>
                <a:lnTo>
                  <a:pt x="46494" y="31940"/>
                </a:lnTo>
                <a:lnTo>
                  <a:pt x="46189" y="29959"/>
                </a:lnTo>
                <a:lnTo>
                  <a:pt x="45821" y="25920"/>
                </a:lnTo>
                <a:lnTo>
                  <a:pt x="44729" y="23241"/>
                </a:lnTo>
                <a:lnTo>
                  <a:pt x="41351" y="20535"/>
                </a:lnTo>
                <a:lnTo>
                  <a:pt x="37807" y="16535"/>
                </a:lnTo>
                <a:lnTo>
                  <a:pt x="34950" y="13754"/>
                </a:lnTo>
                <a:lnTo>
                  <a:pt x="32105" y="12192"/>
                </a:lnTo>
                <a:lnTo>
                  <a:pt x="29298" y="9347"/>
                </a:lnTo>
                <a:lnTo>
                  <a:pt x="27800" y="7823"/>
                </a:lnTo>
                <a:lnTo>
                  <a:pt x="24180" y="5245"/>
                </a:lnTo>
                <a:lnTo>
                  <a:pt x="21450" y="2527"/>
                </a:lnTo>
                <a:lnTo>
                  <a:pt x="18376" y="1435"/>
                </a:lnTo>
                <a:lnTo>
                  <a:pt x="1741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021613" y="2055078"/>
            <a:ext cx="48094" cy="36639"/>
          </a:xfrm>
          <a:custGeom>
            <a:avLst/>
            <a:gdLst/>
            <a:ahLst/>
            <a:cxnLst/>
            <a:rect l="l" t="t" r="r" b="b"/>
            <a:pathLst>
              <a:path w="48094" h="36639">
                <a:moveTo>
                  <a:pt x="17411" y="0"/>
                </a:moveTo>
                <a:lnTo>
                  <a:pt x="18376" y="1435"/>
                </a:lnTo>
                <a:lnTo>
                  <a:pt x="21450" y="2527"/>
                </a:lnTo>
                <a:lnTo>
                  <a:pt x="22669" y="3733"/>
                </a:lnTo>
                <a:lnTo>
                  <a:pt x="24180" y="5245"/>
                </a:lnTo>
                <a:lnTo>
                  <a:pt x="27800" y="7823"/>
                </a:lnTo>
                <a:lnTo>
                  <a:pt x="29298" y="9347"/>
                </a:lnTo>
                <a:lnTo>
                  <a:pt x="32105" y="12192"/>
                </a:lnTo>
                <a:lnTo>
                  <a:pt x="34950" y="13754"/>
                </a:lnTo>
                <a:lnTo>
                  <a:pt x="37807" y="16535"/>
                </a:lnTo>
                <a:lnTo>
                  <a:pt x="39725" y="18415"/>
                </a:lnTo>
                <a:lnTo>
                  <a:pt x="41351" y="20535"/>
                </a:lnTo>
                <a:lnTo>
                  <a:pt x="43179" y="22199"/>
                </a:lnTo>
                <a:lnTo>
                  <a:pt x="43891" y="22860"/>
                </a:lnTo>
                <a:lnTo>
                  <a:pt x="44729" y="23241"/>
                </a:lnTo>
                <a:lnTo>
                  <a:pt x="45110" y="24206"/>
                </a:lnTo>
                <a:lnTo>
                  <a:pt x="45821" y="25920"/>
                </a:lnTo>
                <a:lnTo>
                  <a:pt x="45885" y="28143"/>
                </a:lnTo>
                <a:lnTo>
                  <a:pt x="46189" y="29959"/>
                </a:lnTo>
                <a:lnTo>
                  <a:pt x="46494" y="31940"/>
                </a:lnTo>
                <a:lnTo>
                  <a:pt x="46939" y="35013"/>
                </a:lnTo>
                <a:lnTo>
                  <a:pt x="48094" y="36639"/>
                </a:lnTo>
                <a:lnTo>
                  <a:pt x="43611" y="33756"/>
                </a:lnTo>
                <a:lnTo>
                  <a:pt x="39446" y="29552"/>
                </a:lnTo>
                <a:lnTo>
                  <a:pt x="35623" y="25717"/>
                </a:lnTo>
                <a:lnTo>
                  <a:pt x="32613" y="22694"/>
                </a:lnTo>
                <a:lnTo>
                  <a:pt x="29171" y="21209"/>
                </a:lnTo>
                <a:lnTo>
                  <a:pt x="25958" y="18364"/>
                </a:lnTo>
                <a:lnTo>
                  <a:pt x="22542" y="15341"/>
                </a:lnTo>
                <a:lnTo>
                  <a:pt x="16992" y="12420"/>
                </a:lnTo>
                <a:lnTo>
                  <a:pt x="13004" y="10160"/>
                </a:lnTo>
                <a:lnTo>
                  <a:pt x="8661" y="7708"/>
                </a:lnTo>
                <a:lnTo>
                  <a:pt x="2959" y="4038"/>
                </a:lnTo>
                <a:lnTo>
                  <a:pt x="0" y="27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930070" y="1998625"/>
            <a:ext cx="140944" cy="91427"/>
          </a:xfrm>
          <a:custGeom>
            <a:avLst/>
            <a:gdLst/>
            <a:ahLst/>
            <a:cxnLst/>
            <a:rect l="l" t="t" r="r" b="b"/>
            <a:pathLst>
              <a:path w="140944" h="91427">
                <a:moveTo>
                  <a:pt x="9486" y="78447"/>
                </a:moveTo>
                <a:lnTo>
                  <a:pt x="7150" y="80454"/>
                </a:lnTo>
                <a:lnTo>
                  <a:pt x="3911" y="84137"/>
                </a:lnTo>
                <a:lnTo>
                  <a:pt x="1206" y="86741"/>
                </a:lnTo>
                <a:lnTo>
                  <a:pt x="0" y="91427"/>
                </a:lnTo>
                <a:lnTo>
                  <a:pt x="3644" y="89103"/>
                </a:lnTo>
                <a:lnTo>
                  <a:pt x="10147" y="85902"/>
                </a:lnTo>
                <a:lnTo>
                  <a:pt x="13576" y="84188"/>
                </a:lnTo>
                <a:lnTo>
                  <a:pt x="17970" y="81978"/>
                </a:lnTo>
                <a:lnTo>
                  <a:pt x="23964" y="79311"/>
                </a:lnTo>
                <a:lnTo>
                  <a:pt x="28752" y="77660"/>
                </a:lnTo>
                <a:lnTo>
                  <a:pt x="33604" y="75958"/>
                </a:lnTo>
                <a:lnTo>
                  <a:pt x="36144" y="75387"/>
                </a:lnTo>
                <a:lnTo>
                  <a:pt x="40792" y="73952"/>
                </a:lnTo>
                <a:lnTo>
                  <a:pt x="45440" y="72517"/>
                </a:lnTo>
                <a:lnTo>
                  <a:pt x="49822" y="69646"/>
                </a:lnTo>
                <a:lnTo>
                  <a:pt x="54546" y="68364"/>
                </a:lnTo>
                <a:lnTo>
                  <a:pt x="65695" y="66267"/>
                </a:lnTo>
                <a:lnTo>
                  <a:pt x="79660" y="64728"/>
                </a:lnTo>
                <a:lnTo>
                  <a:pt x="93634" y="63689"/>
                </a:lnTo>
                <a:lnTo>
                  <a:pt x="104165" y="63119"/>
                </a:lnTo>
                <a:lnTo>
                  <a:pt x="117641" y="62837"/>
                </a:lnTo>
                <a:lnTo>
                  <a:pt x="128188" y="63011"/>
                </a:lnTo>
                <a:lnTo>
                  <a:pt x="137045" y="62928"/>
                </a:lnTo>
                <a:lnTo>
                  <a:pt x="140944" y="61912"/>
                </a:lnTo>
                <a:lnTo>
                  <a:pt x="139776" y="59474"/>
                </a:lnTo>
                <a:lnTo>
                  <a:pt x="137388" y="51892"/>
                </a:lnTo>
                <a:lnTo>
                  <a:pt x="135928" y="48145"/>
                </a:lnTo>
                <a:lnTo>
                  <a:pt x="131495" y="47739"/>
                </a:lnTo>
                <a:lnTo>
                  <a:pt x="130962" y="46329"/>
                </a:lnTo>
                <a:lnTo>
                  <a:pt x="129324" y="42049"/>
                </a:lnTo>
                <a:lnTo>
                  <a:pt x="127330" y="36601"/>
                </a:lnTo>
                <a:lnTo>
                  <a:pt x="124815" y="32105"/>
                </a:lnTo>
                <a:lnTo>
                  <a:pt x="117660" y="21182"/>
                </a:lnTo>
                <a:lnTo>
                  <a:pt x="108876" y="11484"/>
                </a:lnTo>
                <a:lnTo>
                  <a:pt x="103390" y="7315"/>
                </a:lnTo>
                <a:lnTo>
                  <a:pt x="98171" y="4076"/>
                </a:lnTo>
                <a:lnTo>
                  <a:pt x="88087" y="0"/>
                </a:lnTo>
                <a:lnTo>
                  <a:pt x="82054" y="279"/>
                </a:lnTo>
                <a:lnTo>
                  <a:pt x="64456" y="1965"/>
                </a:lnTo>
                <a:lnTo>
                  <a:pt x="54134" y="4465"/>
                </a:lnTo>
                <a:lnTo>
                  <a:pt x="46088" y="6870"/>
                </a:lnTo>
                <a:lnTo>
                  <a:pt x="36520" y="13392"/>
                </a:lnTo>
                <a:lnTo>
                  <a:pt x="25600" y="23755"/>
                </a:lnTo>
                <a:lnTo>
                  <a:pt x="19237" y="37311"/>
                </a:lnTo>
                <a:lnTo>
                  <a:pt x="16370" y="50636"/>
                </a:lnTo>
                <a:lnTo>
                  <a:pt x="14696" y="63967"/>
                </a:lnTo>
                <a:lnTo>
                  <a:pt x="14287" y="69075"/>
                </a:lnTo>
                <a:lnTo>
                  <a:pt x="15049" y="72199"/>
                </a:lnTo>
                <a:lnTo>
                  <a:pt x="13754" y="74510"/>
                </a:lnTo>
                <a:lnTo>
                  <a:pt x="9486" y="784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929830" y="1998625"/>
            <a:ext cx="141185" cy="91427"/>
          </a:xfrm>
          <a:custGeom>
            <a:avLst/>
            <a:gdLst/>
            <a:ahLst/>
            <a:cxnLst/>
            <a:rect l="l" t="t" r="r" b="b"/>
            <a:pathLst>
              <a:path w="141185" h="91427">
                <a:moveTo>
                  <a:pt x="141185" y="61912"/>
                </a:moveTo>
                <a:lnTo>
                  <a:pt x="140017" y="59474"/>
                </a:lnTo>
                <a:lnTo>
                  <a:pt x="137629" y="51892"/>
                </a:lnTo>
                <a:lnTo>
                  <a:pt x="136715" y="49568"/>
                </a:lnTo>
                <a:lnTo>
                  <a:pt x="136169" y="48145"/>
                </a:lnTo>
                <a:lnTo>
                  <a:pt x="131737" y="47739"/>
                </a:lnTo>
                <a:lnTo>
                  <a:pt x="131203" y="46329"/>
                </a:lnTo>
                <a:lnTo>
                  <a:pt x="129565" y="42049"/>
                </a:lnTo>
                <a:lnTo>
                  <a:pt x="127571" y="36601"/>
                </a:lnTo>
                <a:lnTo>
                  <a:pt x="125056" y="32105"/>
                </a:lnTo>
                <a:lnTo>
                  <a:pt x="117902" y="21182"/>
                </a:lnTo>
                <a:lnTo>
                  <a:pt x="109118" y="11484"/>
                </a:lnTo>
                <a:lnTo>
                  <a:pt x="103632" y="7315"/>
                </a:lnTo>
                <a:lnTo>
                  <a:pt x="98412" y="4076"/>
                </a:lnTo>
                <a:lnTo>
                  <a:pt x="88328" y="0"/>
                </a:lnTo>
                <a:lnTo>
                  <a:pt x="82296" y="279"/>
                </a:lnTo>
                <a:lnTo>
                  <a:pt x="64698" y="1965"/>
                </a:lnTo>
                <a:lnTo>
                  <a:pt x="54375" y="4465"/>
                </a:lnTo>
                <a:lnTo>
                  <a:pt x="46329" y="6870"/>
                </a:lnTo>
                <a:lnTo>
                  <a:pt x="36762" y="13392"/>
                </a:lnTo>
                <a:lnTo>
                  <a:pt x="25842" y="23755"/>
                </a:lnTo>
                <a:lnTo>
                  <a:pt x="19478" y="37311"/>
                </a:lnTo>
                <a:lnTo>
                  <a:pt x="16611" y="50636"/>
                </a:lnTo>
                <a:lnTo>
                  <a:pt x="14937" y="63967"/>
                </a:lnTo>
                <a:lnTo>
                  <a:pt x="14528" y="69075"/>
                </a:lnTo>
                <a:lnTo>
                  <a:pt x="14452" y="70129"/>
                </a:lnTo>
                <a:lnTo>
                  <a:pt x="15290" y="72199"/>
                </a:lnTo>
                <a:lnTo>
                  <a:pt x="14795" y="73063"/>
                </a:lnTo>
                <a:lnTo>
                  <a:pt x="13995" y="74510"/>
                </a:lnTo>
                <a:lnTo>
                  <a:pt x="9728" y="78447"/>
                </a:lnTo>
                <a:lnTo>
                  <a:pt x="8458" y="79540"/>
                </a:lnTo>
                <a:lnTo>
                  <a:pt x="7391" y="80454"/>
                </a:lnTo>
                <a:lnTo>
                  <a:pt x="4152" y="84137"/>
                </a:lnTo>
                <a:lnTo>
                  <a:pt x="3048" y="85191"/>
                </a:lnTo>
                <a:lnTo>
                  <a:pt x="1447" y="86741"/>
                </a:lnTo>
                <a:lnTo>
                  <a:pt x="0" y="89217"/>
                </a:lnTo>
                <a:lnTo>
                  <a:pt x="241" y="91427"/>
                </a:lnTo>
                <a:lnTo>
                  <a:pt x="3886" y="89103"/>
                </a:lnTo>
                <a:lnTo>
                  <a:pt x="10388" y="85902"/>
                </a:lnTo>
                <a:lnTo>
                  <a:pt x="13817" y="84188"/>
                </a:lnTo>
                <a:lnTo>
                  <a:pt x="18211" y="81978"/>
                </a:lnTo>
                <a:lnTo>
                  <a:pt x="24206" y="79311"/>
                </a:lnTo>
                <a:lnTo>
                  <a:pt x="28994" y="77660"/>
                </a:lnTo>
                <a:lnTo>
                  <a:pt x="33845" y="75958"/>
                </a:lnTo>
                <a:lnTo>
                  <a:pt x="36385" y="75387"/>
                </a:lnTo>
                <a:lnTo>
                  <a:pt x="41033" y="73952"/>
                </a:lnTo>
                <a:lnTo>
                  <a:pt x="45681" y="72517"/>
                </a:lnTo>
                <a:lnTo>
                  <a:pt x="50063" y="69646"/>
                </a:lnTo>
                <a:lnTo>
                  <a:pt x="54787" y="68364"/>
                </a:lnTo>
                <a:lnTo>
                  <a:pt x="65936" y="66267"/>
                </a:lnTo>
                <a:lnTo>
                  <a:pt x="79901" y="64728"/>
                </a:lnTo>
                <a:lnTo>
                  <a:pt x="93875" y="63689"/>
                </a:lnTo>
                <a:lnTo>
                  <a:pt x="104406" y="63119"/>
                </a:lnTo>
                <a:lnTo>
                  <a:pt x="117883" y="62837"/>
                </a:lnTo>
                <a:lnTo>
                  <a:pt x="128430" y="63011"/>
                </a:lnTo>
                <a:lnTo>
                  <a:pt x="137287" y="62928"/>
                </a:lnTo>
                <a:lnTo>
                  <a:pt x="141185" y="619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991818" y="2045653"/>
            <a:ext cx="69354" cy="6553"/>
          </a:xfrm>
          <a:custGeom>
            <a:avLst/>
            <a:gdLst/>
            <a:ahLst/>
            <a:cxnLst/>
            <a:rect l="l" t="t" r="r" b="b"/>
            <a:pathLst>
              <a:path w="69354" h="6553">
                <a:moveTo>
                  <a:pt x="69354" y="0"/>
                </a:moveTo>
                <a:lnTo>
                  <a:pt x="64465" y="266"/>
                </a:lnTo>
                <a:lnTo>
                  <a:pt x="59486" y="190"/>
                </a:lnTo>
                <a:lnTo>
                  <a:pt x="54584" y="469"/>
                </a:lnTo>
                <a:lnTo>
                  <a:pt x="50253" y="723"/>
                </a:lnTo>
                <a:lnTo>
                  <a:pt x="46037" y="1524"/>
                </a:lnTo>
                <a:lnTo>
                  <a:pt x="41732" y="1828"/>
                </a:lnTo>
                <a:lnTo>
                  <a:pt x="33883" y="2413"/>
                </a:lnTo>
                <a:lnTo>
                  <a:pt x="27571" y="1600"/>
                </a:lnTo>
                <a:lnTo>
                  <a:pt x="19697" y="2349"/>
                </a:lnTo>
                <a:lnTo>
                  <a:pt x="14198" y="2870"/>
                </a:lnTo>
                <a:lnTo>
                  <a:pt x="5308" y="5105"/>
                </a:lnTo>
                <a:lnTo>
                  <a:pt x="0" y="65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953782" y="2006625"/>
            <a:ext cx="89319" cy="34518"/>
          </a:xfrm>
          <a:custGeom>
            <a:avLst/>
            <a:gdLst/>
            <a:ahLst/>
            <a:cxnLst/>
            <a:rect l="l" t="t" r="r" b="b"/>
            <a:pathLst>
              <a:path w="89319" h="34518">
                <a:moveTo>
                  <a:pt x="89319" y="7188"/>
                </a:moveTo>
                <a:lnTo>
                  <a:pt x="78066" y="1343"/>
                </a:lnTo>
                <a:lnTo>
                  <a:pt x="65133" y="150"/>
                </a:lnTo>
                <a:lnTo>
                  <a:pt x="61099" y="457"/>
                </a:lnTo>
                <a:lnTo>
                  <a:pt x="55206" y="1104"/>
                </a:lnTo>
                <a:lnTo>
                  <a:pt x="48755" y="0"/>
                </a:lnTo>
                <a:lnTo>
                  <a:pt x="43002" y="1435"/>
                </a:lnTo>
                <a:lnTo>
                  <a:pt x="37934" y="2717"/>
                </a:lnTo>
                <a:lnTo>
                  <a:pt x="29527" y="4762"/>
                </a:lnTo>
                <a:lnTo>
                  <a:pt x="24409" y="6756"/>
                </a:lnTo>
                <a:lnTo>
                  <a:pt x="16103" y="9994"/>
                </a:lnTo>
                <a:lnTo>
                  <a:pt x="13309" y="13500"/>
                </a:lnTo>
                <a:lnTo>
                  <a:pt x="6515" y="19265"/>
                </a:lnTo>
                <a:lnTo>
                  <a:pt x="4533" y="20967"/>
                </a:lnTo>
                <a:lnTo>
                  <a:pt x="1320" y="25666"/>
                </a:lnTo>
                <a:lnTo>
                  <a:pt x="965" y="28194"/>
                </a:lnTo>
                <a:lnTo>
                  <a:pt x="546" y="31115"/>
                </a:lnTo>
                <a:lnTo>
                  <a:pt x="1041" y="33439"/>
                </a:lnTo>
                <a:lnTo>
                  <a:pt x="0" y="345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992289" y="2040305"/>
            <a:ext cx="28955" cy="5460"/>
          </a:xfrm>
          <a:custGeom>
            <a:avLst/>
            <a:gdLst/>
            <a:ahLst/>
            <a:cxnLst/>
            <a:rect l="l" t="t" r="r" b="b"/>
            <a:pathLst>
              <a:path w="28955" h="5461">
                <a:moveTo>
                  <a:pt x="28956" y="990"/>
                </a:moveTo>
                <a:lnTo>
                  <a:pt x="25654" y="0"/>
                </a:lnTo>
                <a:lnTo>
                  <a:pt x="13335" y="2184"/>
                </a:lnTo>
                <a:lnTo>
                  <a:pt x="9880" y="2895"/>
                </a:lnTo>
                <a:lnTo>
                  <a:pt x="6553" y="3568"/>
                </a:lnTo>
                <a:lnTo>
                  <a:pt x="3276" y="4597"/>
                </a:lnTo>
                <a:lnTo>
                  <a:pt x="0" y="54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978531" y="2655657"/>
            <a:ext cx="101392" cy="83525"/>
          </a:xfrm>
          <a:custGeom>
            <a:avLst/>
            <a:gdLst/>
            <a:ahLst/>
            <a:cxnLst/>
            <a:rect l="l" t="t" r="r" b="b"/>
            <a:pathLst>
              <a:path w="101392" h="83525">
                <a:moveTo>
                  <a:pt x="14689" y="53670"/>
                </a:moveTo>
                <a:lnTo>
                  <a:pt x="10422" y="55714"/>
                </a:lnTo>
                <a:lnTo>
                  <a:pt x="6917" y="56438"/>
                </a:lnTo>
                <a:lnTo>
                  <a:pt x="3640" y="60274"/>
                </a:lnTo>
                <a:lnTo>
                  <a:pt x="0" y="69274"/>
                </a:lnTo>
                <a:lnTo>
                  <a:pt x="4695" y="75512"/>
                </a:lnTo>
                <a:lnTo>
                  <a:pt x="14135" y="79477"/>
                </a:lnTo>
                <a:lnTo>
                  <a:pt x="24727" y="81662"/>
                </a:lnTo>
                <a:lnTo>
                  <a:pt x="31796" y="82473"/>
                </a:lnTo>
                <a:lnTo>
                  <a:pt x="44322" y="83245"/>
                </a:lnTo>
                <a:lnTo>
                  <a:pt x="57166" y="83525"/>
                </a:lnTo>
                <a:lnTo>
                  <a:pt x="69996" y="83337"/>
                </a:lnTo>
                <a:lnTo>
                  <a:pt x="80818" y="82816"/>
                </a:lnTo>
                <a:lnTo>
                  <a:pt x="90712" y="82181"/>
                </a:lnTo>
                <a:lnTo>
                  <a:pt x="94052" y="76542"/>
                </a:lnTo>
                <a:lnTo>
                  <a:pt x="98167" y="68630"/>
                </a:lnTo>
                <a:lnTo>
                  <a:pt x="101392" y="62395"/>
                </a:lnTo>
                <a:lnTo>
                  <a:pt x="100300" y="52692"/>
                </a:lnTo>
                <a:lnTo>
                  <a:pt x="100199" y="38074"/>
                </a:lnTo>
                <a:lnTo>
                  <a:pt x="99195" y="30708"/>
                </a:lnTo>
                <a:lnTo>
                  <a:pt x="98395" y="23241"/>
                </a:lnTo>
                <a:lnTo>
                  <a:pt x="97582" y="15519"/>
                </a:lnTo>
                <a:lnTo>
                  <a:pt x="94357" y="7658"/>
                </a:lnTo>
                <a:lnTo>
                  <a:pt x="94242" y="0"/>
                </a:lnTo>
                <a:lnTo>
                  <a:pt x="45652" y="12026"/>
                </a:lnTo>
                <a:lnTo>
                  <a:pt x="44912" y="24926"/>
                </a:lnTo>
                <a:lnTo>
                  <a:pt x="40892" y="37089"/>
                </a:lnTo>
                <a:lnTo>
                  <a:pt x="40242" y="38049"/>
                </a:lnTo>
                <a:lnTo>
                  <a:pt x="36940" y="42570"/>
                </a:lnTo>
                <a:lnTo>
                  <a:pt x="30260" y="45275"/>
                </a:lnTo>
                <a:lnTo>
                  <a:pt x="25294" y="47650"/>
                </a:lnTo>
                <a:lnTo>
                  <a:pt x="21370" y="49530"/>
                </a:lnTo>
                <a:lnTo>
                  <a:pt x="18525" y="51816"/>
                </a:lnTo>
                <a:lnTo>
                  <a:pt x="14689" y="536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978531" y="2655657"/>
            <a:ext cx="101392" cy="83525"/>
          </a:xfrm>
          <a:custGeom>
            <a:avLst/>
            <a:gdLst/>
            <a:ahLst/>
            <a:cxnLst/>
            <a:rect l="l" t="t" r="r" b="b"/>
            <a:pathLst>
              <a:path w="101392" h="83525">
                <a:moveTo>
                  <a:pt x="45652" y="12026"/>
                </a:moveTo>
                <a:lnTo>
                  <a:pt x="44912" y="24926"/>
                </a:lnTo>
                <a:lnTo>
                  <a:pt x="40892" y="37089"/>
                </a:lnTo>
                <a:lnTo>
                  <a:pt x="40242" y="38049"/>
                </a:lnTo>
                <a:lnTo>
                  <a:pt x="36940" y="42570"/>
                </a:lnTo>
                <a:lnTo>
                  <a:pt x="30260" y="45275"/>
                </a:lnTo>
                <a:lnTo>
                  <a:pt x="25294" y="47650"/>
                </a:lnTo>
                <a:lnTo>
                  <a:pt x="21370" y="49530"/>
                </a:lnTo>
                <a:lnTo>
                  <a:pt x="18525" y="51816"/>
                </a:lnTo>
                <a:lnTo>
                  <a:pt x="14689" y="53670"/>
                </a:lnTo>
                <a:lnTo>
                  <a:pt x="10422" y="55714"/>
                </a:lnTo>
                <a:lnTo>
                  <a:pt x="6917" y="56438"/>
                </a:lnTo>
                <a:lnTo>
                  <a:pt x="3640" y="60274"/>
                </a:lnTo>
                <a:lnTo>
                  <a:pt x="0" y="69274"/>
                </a:lnTo>
                <a:lnTo>
                  <a:pt x="4695" y="75512"/>
                </a:lnTo>
                <a:lnTo>
                  <a:pt x="14135" y="79477"/>
                </a:lnTo>
                <a:lnTo>
                  <a:pt x="24727" y="81662"/>
                </a:lnTo>
                <a:lnTo>
                  <a:pt x="31796" y="82473"/>
                </a:lnTo>
                <a:lnTo>
                  <a:pt x="44322" y="83245"/>
                </a:lnTo>
                <a:lnTo>
                  <a:pt x="57166" y="83525"/>
                </a:lnTo>
                <a:lnTo>
                  <a:pt x="69996" y="83337"/>
                </a:lnTo>
                <a:lnTo>
                  <a:pt x="80818" y="82816"/>
                </a:lnTo>
                <a:lnTo>
                  <a:pt x="90712" y="82181"/>
                </a:lnTo>
                <a:lnTo>
                  <a:pt x="94052" y="76542"/>
                </a:lnTo>
                <a:lnTo>
                  <a:pt x="98167" y="68630"/>
                </a:lnTo>
                <a:lnTo>
                  <a:pt x="101392" y="62395"/>
                </a:lnTo>
                <a:lnTo>
                  <a:pt x="100300" y="52692"/>
                </a:lnTo>
                <a:lnTo>
                  <a:pt x="100249" y="45593"/>
                </a:lnTo>
                <a:lnTo>
                  <a:pt x="100199" y="38074"/>
                </a:lnTo>
                <a:lnTo>
                  <a:pt x="99195" y="30708"/>
                </a:lnTo>
                <a:lnTo>
                  <a:pt x="98395" y="23241"/>
                </a:lnTo>
                <a:lnTo>
                  <a:pt x="97582" y="15519"/>
                </a:lnTo>
                <a:lnTo>
                  <a:pt x="94357" y="7658"/>
                </a:lnTo>
                <a:lnTo>
                  <a:pt x="942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117884" y="2774110"/>
            <a:ext cx="126448" cy="62915"/>
          </a:xfrm>
          <a:custGeom>
            <a:avLst/>
            <a:gdLst/>
            <a:ahLst/>
            <a:cxnLst/>
            <a:rect l="l" t="t" r="r" b="b"/>
            <a:pathLst>
              <a:path w="126448" h="62915">
                <a:moveTo>
                  <a:pt x="44093" y="60357"/>
                </a:moveTo>
                <a:lnTo>
                  <a:pt x="48310" y="59563"/>
                </a:lnTo>
                <a:lnTo>
                  <a:pt x="60865" y="57619"/>
                </a:lnTo>
                <a:lnTo>
                  <a:pt x="73500" y="56177"/>
                </a:lnTo>
                <a:lnTo>
                  <a:pt x="86123" y="54839"/>
                </a:lnTo>
                <a:lnTo>
                  <a:pt x="88125" y="54610"/>
                </a:lnTo>
                <a:lnTo>
                  <a:pt x="101301" y="52577"/>
                </a:lnTo>
                <a:lnTo>
                  <a:pt x="114852" y="47941"/>
                </a:lnTo>
                <a:lnTo>
                  <a:pt x="123796" y="38897"/>
                </a:lnTo>
                <a:lnTo>
                  <a:pt x="124675" y="36017"/>
                </a:lnTo>
                <a:lnTo>
                  <a:pt x="126448" y="23246"/>
                </a:lnTo>
                <a:lnTo>
                  <a:pt x="125505" y="11071"/>
                </a:lnTo>
                <a:lnTo>
                  <a:pt x="120523" y="0"/>
                </a:lnTo>
                <a:lnTo>
                  <a:pt x="58521" y="457"/>
                </a:lnTo>
                <a:lnTo>
                  <a:pt x="56649" y="14347"/>
                </a:lnTo>
                <a:lnTo>
                  <a:pt x="50210" y="25333"/>
                </a:lnTo>
                <a:lnTo>
                  <a:pt x="40065" y="33456"/>
                </a:lnTo>
                <a:lnTo>
                  <a:pt x="29502" y="38036"/>
                </a:lnTo>
                <a:lnTo>
                  <a:pt x="17128" y="40259"/>
                </a:lnTo>
                <a:lnTo>
                  <a:pt x="4663" y="43780"/>
                </a:lnTo>
                <a:lnTo>
                  <a:pt x="0" y="47993"/>
                </a:lnTo>
                <a:lnTo>
                  <a:pt x="334" y="56918"/>
                </a:lnTo>
                <a:lnTo>
                  <a:pt x="10083" y="61573"/>
                </a:lnTo>
                <a:lnTo>
                  <a:pt x="19024" y="62915"/>
                </a:lnTo>
                <a:lnTo>
                  <a:pt x="31838" y="62372"/>
                </a:lnTo>
                <a:lnTo>
                  <a:pt x="44093" y="6035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117884" y="2774110"/>
            <a:ext cx="126448" cy="62915"/>
          </a:xfrm>
          <a:custGeom>
            <a:avLst/>
            <a:gdLst/>
            <a:ahLst/>
            <a:cxnLst/>
            <a:rect l="l" t="t" r="r" b="b"/>
            <a:pathLst>
              <a:path w="126448" h="62915">
                <a:moveTo>
                  <a:pt x="58521" y="457"/>
                </a:moveTo>
                <a:lnTo>
                  <a:pt x="56649" y="14347"/>
                </a:lnTo>
                <a:lnTo>
                  <a:pt x="50210" y="25333"/>
                </a:lnTo>
                <a:lnTo>
                  <a:pt x="40065" y="33456"/>
                </a:lnTo>
                <a:lnTo>
                  <a:pt x="29502" y="38036"/>
                </a:lnTo>
                <a:lnTo>
                  <a:pt x="17128" y="40259"/>
                </a:lnTo>
                <a:lnTo>
                  <a:pt x="4663" y="43780"/>
                </a:lnTo>
                <a:lnTo>
                  <a:pt x="0" y="47993"/>
                </a:lnTo>
                <a:lnTo>
                  <a:pt x="334" y="56918"/>
                </a:lnTo>
                <a:lnTo>
                  <a:pt x="10083" y="61573"/>
                </a:lnTo>
                <a:lnTo>
                  <a:pt x="19024" y="62915"/>
                </a:lnTo>
                <a:lnTo>
                  <a:pt x="31838" y="62372"/>
                </a:lnTo>
                <a:lnTo>
                  <a:pt x="44093" y="60357"/>
                </a:lnTo>
                <a:lnTo>
                  <a:pt x="48310" y="59563"/>
                </a:lnTo>
                <a:lnTo>
                  <a:pt x="60865" y="57619"/>
                </a:lnTo>
                <a:lnTo>
                  <a:pt x="73500" y="56177"/>
                </a:lnTo>
                <a:lnTo>
                  <a:pt x="86123" y="54839"/>
                </a:lnTo>
                <a:lnTo>
                  <a:pt x="88125" y="54610"/>
                </a:lnTo>
                <a:lnTo>
                  <a:pt x="101301" y="52577"/>
                </a:lnTo>
                <a:lnTo>
                  <a:pt x="114852" y="47941"/>
                </a:lnTo>
                <a:lnTo>
                  <a:pt x="123796" y="38897"/>
                </a:lnTo>
                <a:lnTo>
                  <a:pt x="124675" y="36017"/>
                </a:lnTo>
                <a:lnTo>
                  <a:pt x="126448" y="23246"/>
                </a:lnTo>
                <a:lnTo>
                  <a:pt x="125505" y="11071"/>
                </a:lnTo>
                <a:lnTo>
                  <a:pt x="1205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105415" y="2790484"/>
            <a:ext cx="153667" cy="61108"/>
          </a:xfrm>
          <a:custGeom>
            <a:avLst/>
            <a:gdLst/>
            <a:ahLst/>
            <a:cxnLst/>
            <a:rect l="l" t="t" r="r" b="b"/>
            <a:pathLst>
              <a:path w="153667" h="61108">
                <a:moveTo>
                  <a:pt x="17079" y="34735"/>
                </a:moveTo>
                <a:lnTo>
                  <a:pt x="12240" y="29427"/>
                </a:lnTo>
                <a:lnTo>
                  <a:pt x="11770" y="29427"/>
                </a:lnTo>
                <a:lnTo>
                  <a:pt x="2876" y="36495"/>
                </a:lnTo>
                <a:lnTo>
                  <a:pt x="0" y="49986"/>
                </a:lnTo>
                <a:lnTo>
                  <a:pt x="188" y="52604"/>
                </a:lnTo>
                <a:lnTo>
                  <a:pt x="7700" y="60454"/>
                </a:lnTo>
                <a:lnTo>
                  <a:pt x="21071" y="61108"/>
                </a:lnTo>
                <a:lnTo>
                  <a:pt x="33030" y="59970"/>
                </a:lnTo>
                <a:lnTo>
                  <a:pt x="45776" y="59368"/>
                </a:lnTo>
                <a:lnTo>
                  <a:pt x="58467" y="58521"/>
                </a:lnTo>
                <a:lnTo>
                  <a:pt x="71063" y="57663"/>
                </a:lnTo>
                <a:lnTo>
                  <a:pt x="71333" y="57646"/>
                </a:lnTo>
                <a:lnTo>
                  <a:pt x="83951" y="56306"/>
                </a:lnTo>
                <a:lnTo>
                  <a:pt x="96495" y="54334"/>
                </a:lnTo>
                <a:lnTo>
                  <a:pt x="109071" y="52458"/>
                </a:lnTo>
                <a:lnTo>
                  <a:pt x="112405" y="52071"/>
                </a:lnTo>
                <a:lnTo>
                  <a:pt x="119200" y="51360"/>
                </a:lnTo>
                <a:lnTo>
                  <a:pt x="127213" y="50369"/>
                </a:lnTo>
                <a:lnTo>
                  <a:pt x="133487" y="47359"/>
                </a:lnTo>
                <a:lnTo>
                  <a:pt x="138338" y="45035"/>
                </a:lnTo>
                <a:lnTo>
                  <a:pt x="151178" y="40920"/>
                </a:lnTo>
                <a:lnTo>
                  <a:pt x="152448" y="35904"/>
                </a:lnTo>
                <a:lnTo>
                  <a:pt x="153667" y="31116"/>
                </a:lnTo>
                <a:lnTo>
                  <a:pt x="149299" y="27496"/>
                </a:lnTo>
                <a:lnTo>
                  <a:pt x="147902" y="23661"/>
                </a:lnTo>
                <a:lnTo>
                  <a:pt x="146378" y="19407"/>
                </a:lnTo>
                <a:lnTo>
                  <a:pt x="145666" y="14073"/>
                </a:lnTo>
                <a:lnTo>
                  <a:pt x="145019" y="9513"/>
                </a:lnTo>
                <a:lnTo>
                  <a:pt x="141206" y="593"/>
                </a:lnTo>
                <a:lnTo>
                  <a:pt x="134811" y="0"/>
                </a:lnTo>
                <a:lnTo>
                  <a:pt x="131950" y="4459"/>
                </a:lnTo>
                <a:lnTo>
                  <a:pt x="129487" y="10110"/>
                </a:lnTo>
                <a:lnTo>
                  <a:pt x="128788" y="14644"/>
                </a:lnTo>
                <a:lnTo>
                  <a:pt x="127543" y="20651"/>
                </a:lnTo>
                <a:lnTo>
                  <a:pt x="126731" y="24601"/>
                </a:lnTo>
                <a:lnTo>
                  <a:pt x="124305" y="27966"/>
                </a:lnTo>
                <a:lnTo>
                  <a:pt x="121333" y="30608"/>
                </a:lnTo>
                <a:lnTo>
                  <a:pt x="117866" y="33694"/>
                </a:lnTo>
                <a:lnTo>
                  <a:pt x="114361" y="34227"/>
                </a:lnTo>
                <a:lnTo>
                  <a:pt x="109776" y="34621"/>
                </a:lnTo>
                <a:lnTo>
                  <a:pt x="102410" y="35243"/>
                </a:lnTo>
                <a:lnTo>
                  <a:pt x="95057" y="36793"/>
                </a:lnTo>
                <a:lnTo>
                  <a:pt x="87665" y="37187"/>
                </a:lnTo>
                <a:lnTo>
                  <a:pt x="74973" y="38037"/>
                </a:lnTo>
                <a:lnTo>
                  <a:pt x="62375" y="39155"/>
                </a:lnTo>
                <a:lnTo>
                  <a:pt x="49744" y="40516"/>
                </a:lnTo>
                <a:lnTo>
                  <a:pt x="45590" y="41009"/>
                </a:lnTo>
                <a:lnTo>
                  <a:pt x="39177" y="41797"/>
                </a:lnTo>
                <a:lnTo>
                  <a:pt x="32332" y="43244"/>
                </a:lnTo>
                <a:lnTo>
                  <a:pt x="25753" y="42279"/>
                </a:lnTo>
                <a:lnTo>
                  <a:pt x="17612" y="41098"/>
                </a:lnTo>
                <a:lnTo>
                  <a:pt x="17079" y="347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105415" y="2790484"/>
            <a:ext cx="153667" cy="61108"/>
          </a:xfrm>
          <a:custGeom>
            <a:avLst/>
            <a:gdLst/>
            <a:ahLst/>
            <a:cxnLst/>
            <a:rect l="l" t="t" r="r" b="b"/>
            <a:pathLst>
              <a:path w="153667" h="61108">
                <a:moveTo>
                  <a:pt x="11770" y="29427"/>
                </a:moveTo>
                <a:lnTo>
                  <a:pt x="2876" y="36495"/>
                </a:lnTo>
                <a:lnTo>
                  <a:pt x="0" y="49986"/>
                </a:lnTo>
                <a:lnTo>
                  <a:pt x="188" y="52604"/>
                </a:lnTo>
                <a:lnTo>
                  <a:pt x="7700" y="60454"/>
                </a:lnTo>
                <a:lnTo>
                  <a:pt x="21071" y="61108"/>
                </a:lnTo>
                <a:lnTo>
                  <a:pt x="33030" y="59970"/>
                </a:lnTo>
                <a:lnTo>
                  <a:pt x="45776" y="59368"/>
                </a:lnTo>
                <a:lnTo>
                  <a:pt x="58467" y="58521"/>
                </a:lnTo>
                <a:lnTo>
                  <a:pt x="71063" y="57663"/>
                </a:lnTo>
                <a:lnTo>
                  <a:pt x="71333" y="57646"/>
                </a:lnTo>
                <a:lnTo>
                  <a:pt x="83951" y="56306"/>
                </a:lnTo>
                <a:lnTo>
                  <a:pt x="96495" y="54334"/>
                </a:lnTo>
                <a:lnTo>
                  <a:pt x="109071" y="52458"/>
                </a:lnTo>
                <a:lnTo>
                  <a:pt x="112405" y="52071"/>
                </a:lnTo>
                <a:lnTo>
                  <a:pt x="119200" y="51360"/>
                </a:lnTo>
                <a:lnTo>
                  <a:pt x="127213" y="50369"/>
                </a:lnTo>
                <a:lnTo>
                  <a:pt x="133487" y="47359"/>
                </a:lnTo>
                <a:lnTo>
                  <a:pt x="138338" y="45035"/>
                </a:lnTo>
                <a:lnTo>
                  <a:pt x="151178" y="40920"/>
                </a:lnTo>
                <a:lnTo>
                  <a:pt x="152448" y="35904"/>
                </a:lnTo>
                <a:lnTo>
                  <a:pt x="153667" y="31116"/>
                </a:lnTo>
                <a:lnTo>
                  <a:pt x="149299" y="27496"/>
                </a:lnTo>
                <a:lnTo>
                  <a:pt x="147902" y="23661"/>
                </a:lnTo>
                <a:lnTo>
                  <a:pt x="146378" y="19407"/>
                </a:lnTo>
                <a:lnTo>
                  <a:pt x="145666" y="14073"/>
                </a:lnTo>
                <a:lnTo>
                  <a:pt x="145019" y="9513"/>
                </a:lnTo>
                <a:lnTo>
                  <a:pt x="141206" y="593"/>
                </a:lnTo>
                <a:lnTo>
                  <a:pt x="134811" y="0"/>
                </a:lnTo>
                <a:lnTo>
                  <a:pt x="131950" y="4459"/>
                </a:lnTo>
                <a:lnTo>
                  <a:pt x="129487" y="10110"/>
                </a:lnTo>
                <a:lnTo>
                  <a:pt x="128788" y="14644"/>
                </a:lnTo>
                <a:lnTo>
                  <a:pt x="127543" y="20651"/>
                </a:lnTo>
                <a:lnTo>
                  <a:pt x="126731" y="24601"/>
                </a:lnTo>
                <a:lnTo>
                  <a:pt x="124305" y="27966"/>
                </a:lnTo>
                <a:lnTo>
                  <a:pt x="121333" y="30608"/>
                </a:lnTo>
                <a:lnTo>
                  <a:pt x="117866" y="33694"/>
                </a:lnTo>
                <a:lnTo>
                  <a:pt x="114361" y="34227"/>
                </a:lnTo>
                <a:lnTo>
                  <a:pt x="109776" y="34621"/>
                </a:lnTo>
                <a:lnTo>
                  <a:pt x="102410" y="35243"/>
                </a:lnTo>
                <a:lnTo>
                  <a:pt x="95057" y="36793"/>
                </a:lnTo>
                <a:lnTo>
                  <a:pt x="87665" y="37187"/>
                </a:lnTo>
                <a:lnTo>
                  <a:pt x="74973" y="38037"/>
                </a:lnTo>
                <a:lnTo>
                  <a:pt x="62375" y="39155"/>
                </a:lnTo>
                <a:lnTo>
                  <a:pt x="49744" y="40516"/>
                </a:lnTo>
                <a:lnTo>
                  <a:pt x="45590" y="41009"/>
                </a:lnTo>
                <a:lnTo>
                  <a:pt x="39177" y="41797"/>
                </a:lnTo>
                <a:lnTo>
                  <a:pt x="32332" y="43244"/>
                </a:lnTo>
                <a:lnTo>
                  <a:pt x="25753" y="42279"/>
                </a:lnTo>
                <a:lnTo>
                  <a:pt x="17612" y="41098"/>
                </a:lnTo>
                <a:lnTo>
                  <a:pt x="17079" y="34735"/>
                </a:lnTo>
                <a:lnTo>
                  <a:pt x="12240" y="294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947675" y="2362918"/>
            <a:ext cx="302896" cy="424107"/>
          </a:xfrm>
          <a:custGeom>
            <a:avLst/>
            <a:gdLst/>
            <a:ahLst/>
            <a:cxnLst/>
            <a:rect l="l" t="t" r="r" b="b"/>
            <a:pathLst>
              <a:path w="302896" h="424107">
                <a:moveTo>
                  <a:pt x="245417" y="222709"/>
                </a:moveTo>
                <a:lnTo>
                  <a:pt x="244059" y="210030"/>
                </a:lnTo>
                <a:lnTo>
                  <a:pt x="241263" y="198742"/>
                </a:lnTo>
                <a:lnTo>
                  <a:pt x="236721" y="186730"/>
                </a:lnTo>
                <a:lnTo>
                  <a:pt x="231796" y="174922"/>
                </a:lnTo>
                <a:lnTo>
                  <a:pt x="227042" y="163119"/>
                </a:lnTo>
                <a:lnTo>
                  <a:pt x="223018" y="151123"/>
                </a:lnTo>
                <a:lnTo>
                  <a:pt x="220280" y="138736"/>
                </a:lnTo>
                <a:lnTo>
                  <a:pt x="219457" y="130428"/>
                </a:lnTo>
                <a:lnTo>
                  <a:pt x="219747" y="117608"/>
                </a:lnTo>
                <a:lnTo>
                  <a:pt x="221337" y="105100"/>
                </a:lnTo>
                <a:lnTo>
                  <a:pt x="223510" y="92708"/>
                </a:lnTo>
                <a:lnTo>
                  <a:pt x="225544" y="80233"/>
                </a:lnTo>
                <a:lnTo>
                  <a:pt x="225947" y="77076"/>
                </a:lnTo>
                <a:lnTo>
                  <a:pt x="226392" y="64688"/>
                </a:lnTo>
                <a:lnTo>
                  <a:pt x="225298" y="51994"/>
                </a:lnTo>
                <a:lnTo>
                  <a:pt x="223286" y="39313"/>
                </a:lnTo>
                <a:lnTo>
                  <a:pt x="220976" y="26966"/>
                </a:lnTo>
                <a:lnTo>
                  <a:pt x="220511" y="24447"/>
                </a:lnTo>
                <a:lnTo>
                  <a:pt x="217093" y="12348"/>
                </a:lnTo>
                <a:lnTo>
                  <a:pt x="215342" y="0"/>
                </a:lnTo>
                <a:lnTo>
                  <a:pt x="214326" y="3035"/>
                </a:lnTo>
                <a:lnTo>
                  <a:pt x="201662" y="4010"/>
                </a:lnTo>
                <a:lnTo>
                  <a:pt x="189090" y="5694"/>
                </a:lnTo>
                <a:lnTo>
                  <a:pt x="176580" y="7876"/>
                </a:lnTo>
                <a:lnTo>
                  <a:pt x="164105" y="10344"/>
                </a:lnTo>
                <a:lnTo>
                  <a:pt x="151634" y="12886"/>
                </a:lnTo>
                <a:lnTo>
                  <a:pt x="139139" y="15290"/>
                </a:lnTo>
                <a:lnTo>
                  <a:pt x="126589" y="17344"/>
                </a:lnTo>
                <a:lnTo>
                  <a:pt x="122251" y="17932"/>
                </a:lnTo>
                <a:lnTo>
                  <a:pt x="114161" y="18948"/>
                </a:lnTo>
                <a:lnTo>
                  <a:pt x="106300" y="18503"/>
                </a:lnTo>
                <a:lnTo>
                  <a:pt x="98146" y="17919"/>
                </a:lnTo>
                <a:lnTo>
                  <a:pt x="85465" y="17369"/>
                </a:lnTo>
                <a:lnTo>
                  <a:pt x="72551" y="16908"/>
                </a:lnTo>
                <a:lnTo>
                  <a:pt x="60089" y="15648"/>
                </a:lnTo>
                <a:lnTo>
                  <a:pt x="57608" y="15201"/>
                </a:lnTo>
                <a:lnTo>
                  <a:pt x="64327" y="23169"/>
                </a:lnTo>
                <a:lnTo>
                  <a:pt x="78125" y="31613"/>
                </a:lnTo>
                <a:lnTo>
                  <a:pt x="88463" y="39762"/>
                </a:lnTo>
                <a:lnTo>
                  <a:pt x="89320" y="42214"/>
                </a:lnTo>
                <a:lnTo>
                  <a:pt x="86511" y="52479"/>
                </a:lnTo>
                <a:lnTo>
                  <a:pt x="79179" y="61829"/>
                </a:lnTo>
                <a:lnTo>
                  <a:pt x="68970" y="70669"/>
                </a:lnTo>
                <a:lnTo>
                  <a:pt x="57529" y="79407"/>
                </a:lnTo>
                <a:lnTo>
                  <a:pt x="46500" y="88450"/>
                </a:lnTo>
                <a:lnTo>
                  <a:pt x="40920" y="94018"/>
                </a:lnTo>
                <a:lnTo>
                  <a:pt x="32738" y="103149"/>
                </a:lnTo>
                <a:lnTo>
                  <a:pt x="24019" y="113225"/>
                </a:lnTo>
                <a:lnTo>
                  <a:pt x="15593" y="123877"/>
                </a:lnTo>
                <a:lnTo>
                  <a:pt x="8287" y="134738"/>
                </a:lnTo>
                <a:lnTo>
                  <a:pt x="2932" y="145439"/>
                </a:lnTo>
                <a:lnTo>
                  <a:pt x="0" y="159956"/>
                </a:lnTo>
                <a:lnTo>
                  <a:pt x="1659" y="172373"/>
                </a:lnTo>
                <a:lnTo>
                  <a:pt x="7284" y="183444"/>
                </a:lnTo>
                <a:lnTo>
                  <a:pt x="7722" y="183997"/>
                </a:lnTo>
                <a:lnTo>
                  <a:pt x="15254" y="194823"/>
                </a:lnTo>
                <a:lnTo>
                  <a:pt x="20593" y="205238"/>
                </a:lnTo>
                <a:lnTo>
                  <a:pt x="24834" y="215511"/>
                </a:lnTo>
                <a:lnTo>
                  <a:pt x="29072" y="225910"/>
                </a:lnTo>
                <a:lnTo>
                  <a:pt x="34400" y="236703"/>
                </a:lnTo>
                <a:lnTo>
                  <a:pt x="41914" y="248160"/>
                </a:lnTo>
                <a:lnTo>
                  <a:pt x="44591" y="251561"/>
                </a:lnTo>
                <a:lnTo>
                  <a:pt x="50045" y="263560"/>
                </a:lnTo>
                <a:lnTo>
                  <a:pt x="55660" y="274818"/>
                </a:lnTo>
                <a:lnTo>
                  <a:pt x="55881" y="274878"/>
                </a:lnTo>
                <a:lnTo>
                  <a:pt x="56217" y="286867"/>
                </a:lnTo>
                <a:lnTo>
                  <a:pt x="59883" y="299093"/>
                </a:lnTo>
                <a:lnTo>
                  <a:pt x="60529" y="301205"/>
                </a:lnTo>
                <a:lnTo>
                  <a:pt x="60211" y="312241"/>
                </a:lnTo>
                <a:lnTo>
                  <a:pt x="59022" y="327728"/>
                </a:lnTo>
                <a:lnTo>
                  <a:pt x="61240" y="337070"/>
                </a:lnTo>
                <a:lnTo>
                  <a:pt x="71769" y="339382"/>
                </a:lnTo>
                <a:lnTo>
                  <a:pt x="85482" y="339406"/>
                </a:lnTo>
                <a:lnTo>
                  <a:pt x="111119" y="338457"/>
                </a:lnTo>
                <a:lnTo>
                  <a:pt x="112243" y="338556"/>
                </a:lnTo>
                <a:lnTo>
                  <a:pt x="115863" y="338950"/>
                </a:lnTo>
                <a:lnTo>
                  <a:pt x="133135" y="338645"/>
                </a:lnTo>
                <a:lnTo>
                  <a:pt x="136196" y="335229"/>
                </a:lnTo>
                <a:lnTo>
                  <a:pt x="136404" y="325289"/>
                </a:lnTo>
                <a:lnTo>
                  <a:pt x="134272" y="308709"/>
                </a:lnTo>
                <a:lnTo>
                  <a:pt x="132738" y="297414"/>
                </a:lnTo>
                <a:lnTo>
                  <a:pt x="132729" y="297129"/>
                </a:lnTo>
                <a:lnTo>
                  <a:pt x="131631" y="283781"/>
                </a:lnTo>
                <a:lnTo>
                  <a:pt x="128727" y="271948"/>
                </a:lnTo>
                <a:lnTo>
                  <a:pt x="124603" y="260640"/>
                </a:lnTo>
                <a:lnTo>
                  <a:pt x="119844" y="248871"/>
                </a:lnTo>
                <a:lnTo>
                  <a:pt x="116117" y="238874"/>
                </a:lnTo>
                <a:lnTo>
                  <a:pt x="113450" y="231139"/>
                </a:lnTo>
                <a:lnTo>
                  <a:pt x="112002" y="230695"/>
                </a:lnTo>
                <a:lnTo>
                  <a:pt x="108903" y="224015"/>
                </a:lnTo>
                <a:lnTo>
                  <a:pt x="105690" y="217119"/>
                </a:lnTo>
                <a:lnTo>
                  <a:pt x="108510" y="215620"/>
                </a:lnTo>
                <a:lnTo>
                  <a:pt x="105551" y="208787"/>
                </a:lnTo>
                <a:lnTo>
                  <a:pt x="103633" y="204381"/>
                </a:lnTo>
                <a:lnTo>
                  <a:pt x="97778" y="204076"/>
                </a:lnTo>
                <a:lnTo>
                  <a:pt x="95772" y="199859"/>
                </a:lnTo>
                <a:lnTo>
                  <a:pt x="94616" y="197421"/>
                </a:lnTo>
                <a:lnTo>
                  <a:pt x="87986" y="190004"/>
                </a:lnTo>
                <a:lnTo>
                  <a:pt x="89091" y="187159"/>
                </a:lnTo>
                <a:lnTo>
                  <a:pt x="94542" y="178099"/>
                </a:lnTo>
                <a:lnTo>
                  <a:pt x="104105" y="164616"/>
                </a:lnTo>
                <a:lnTo>
                  <a:pt x="112425" y="154790"/>
                </a:lnTo>
                <a:lnTo>
                  <a:pt x="113742" y="153822"/>
                </a:lnTo>
                <a:lnTo>
                  <a:pt x="118581" y="151485"/>
                </a:lnTo>
                <a:lnTo>
                  <a:pt x="123394" y="148678"/>
                </a:lnTo>
                <a:lnTo>
                  <a:pt x="128258" y="146634"/>
                </a:lnTo>
                <a:lnTo>
                  <a:pt x="129112" y="159305"/>
                </a:lnTo>
                <a:lnTo>
                  <a:pt x="130669" y="171963"/>
                </a:lnTo>
                <a:lnTo>
                  <a:pt x="132861" y="184566"/>
                </a:lnTo>
                <a:lnTo>
                  <a:pt x="135620" y="197072"/>
                </a:lnTo>
                <a:lnTo>
                  <a:pt x="138880" y="209440"/>
                </a:lnTo>
                <a:lnTo>
                  <a:pt x="142572" y="221628"/>
                </a:lnTo>
                <a:lnTo>
                  <a:pt x="146254" y="232536"/>
                </a:lnTo>
                <a:lnTo>
                  <a:pt x="150784" y="244403"/>
                </a:lnTo>
                <a:lnTo>
                  <a:pt x="155775" y="256076"/>
                </a:lnTo>
                <a:lnTo>
                  <a:pt x="161044" y="267642"/>
                </a:lnTo>
                <a:lnTo>
                  <a:pt x="163031" y="271919"/>
                </a:lnTo>
                <a:lnTo>
                  <a:pt x="167716" y="283817"/>
                </a:lnTo>
                <a:lnTo>
                  <a:pt x="172475" y="296092"/>
                </a:lnTo>
                <a:lnTo>
                  <a:pt x="176455" y="303377"/>
                </a:lnTo>
                <a:lnTo>
                  <a:pt x="180212" y="314170"/>
                </a:lnTo>
                <a:lnTo>
                  <a:pt x="184621" y="327816"/>
                </a:lnTo>
                <a:lnTo>
                  <a:pt x="188581" y="340907"/>
                </a:lnTo>
                <a:lnTo>
                  <a:pt x="190348" y="347332"/>
                </a:lnTo>
                <a:lnTo>
                  <a:pt x="193441" y="359632"/>
                </a:lnTo>
                <a:lnTo>
                  <a:pt x="196920" y="371934"/>
                </a:lnTo>
                <a:lnTo>
                  <a:pt x="201351" y="383811"/>
                </a:lnTo>
                <a:lnTo>
                  <a:pt x="201410" y="383946"/>
                </a:lnTo>
                <a:lnTo>
                  <a:pt x="204407" y="390690"/>
                </a:lnTo>
                <a:lnTo>
                  <a:pt x="209322" y="397319"/>
                </a:lnTo>
                <a:lnTo>
                  <a:pt x="211583" y="404266"/>
                </a:lnTo>
                <a:lnTo>
                  <a:pt x="213018" y="408622"/>
                </a:lnTo>
                <a:lnTo>
                  <a:pt x="212307" y="416013"/>
                </a:lnTo>
                <a:lnTo>
                  <a:pt x="215888" y="419900"/>
                </a:lnTo>
                <a:lnTo>
                  <a:pt x="226048" y="424107"/>
                </a:lnTo>
                <a:lnTo>
                  <a:pt x="239475" y="423534"/>
                </a:lnTo>
                <a:lnTo>
                  <a:pt x="252048" y="421671"/>
                </a:lnTo>
                <a:lnTo>
                  <a:pt x="255855" y="421347"/>
                </a:lnTo>
                <a:lnTo>
                  <a:pt x="268611" y="420693"/>
                </a:lnTo>
                <a:lnTo>
                  <a:pt x="281267" y="419738"/>
                </a:lnTo>
                <a:lnTo>
                  <a:pt x="290297" y="419150"/>
                </a:lnTo>
                <a:lnTo>
                  <a:pt x="295136" y="418896"/>
                </a:lnTo>
                <a:lnTo>
                  <a:pt x="299924" y="419214"/>
                </a:lnTo>
                <a:lnTo>
                  <a:pt x="301372" y="413956"/>
                </a:lnTo>
                <a:lnTo>
                  <a:pt x="302896" y="408457"/>
                </a:lnTo>
                <a:lnTo>
                  <a:pt x="299416" y="400316"/>
                </a:lnTo>
                <a:lnTo>
                  <a:pt x="297600" y="395249"/>
                </a:lnTo>
                <a:lnTo>
                  <a:pt x="293231" y="383330"/>
                </a:lnTo>
                <a:lnTo>
                  <a:pt x="288417" y="371522"/>
                </a:lnTo>
                <a:lnTo>
                  <a:pt x="285662" y="365594"/>
                </a:lnTo>
                <a:lnTo>
                  <a:pt x="279883" y="354324"/>
                </a:lnTo>
                <a:lnTo>
                  <a:pt x="273826" y="343026"/>
                </a:lnTo>
                <a:lnTo>
                  <a:pt x="267857" y="331650"/>
                </a:lnTo>
                <a:lnTo>
                  <a:pt x="262339" y="320143"/>
                </a:lnTo>
                <a:lnTo>
                  <a:pt x="257637" y="308453"/>
                </a:lnTo>
                <a:lnTo>
                  <a:pt x="255944" y="303314"/>
                </a:lnTo>
                <a:lnTo>
                  <a:pt x="253080" y="290951"/>
                </a:lnTo>
                <a:lnTo>
                  <a:pt x="251170" y="278340"/>
                </a:lnTo>
                <a:lnTo>
                  <a:pt x="250483" y="273596"/>
                </a:lnTo>
                <a:lnTo>
                  <a:pt x="248521" y="260999"/>
                </a:lnTo>
                <a:lnTo>
                  <a:pt x="246816" y="248450"/>
                </a:lnTo>
                <a:lnTo>
                  <a:pt x="245893" y="235774"/>
                </a:lnTo>
                <a:lnTo>
                  <a:pt x="245886" y="235483"/>
                </a:lnTo>
                <a:lnTo>
                  <a:pt x="245417" y="2227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947675" y="2362918"/>
            <a:ext cx="302896" cy="424107"/>
          </a:xfrm>
          <a:custGeom>
            <a:avLst/>
            <a:gdLst/>
            <a:ahLst/>
            <a:cxnLst/>
            <a:rect l="l" t="t" r="r" b="b"/>
            <a:pathLst>
              <a:path w="302896" h="424107">
                <a:moveTo>
                  <a:pt x="176455" y="303377"/>
                </a:moveTo>
                <a:lnTo>
                  <a:pt x="180212" y="314170"/>
                </a:lnTo>
                <a:lnTo>
                  <a:pt x="184621" y="327816"/>
                </a:lnTo>
                <a:lnTo>
                  <a:pt x="188581" y="340907"/>
                </a:lnTo>
                <a:lnTo>
                  <a:pt x="190348" y="347332"/>
                </a:lnTo>
                <a:lnTo>
                  <a:pt x="193441" y="359632"/>
                </a:lnTo>
                <a:lnTo>
                  <a:pt x="196920" y="371934"/>
                </a:lnTo>
                <a:lnTo>
                  <a:pt x="201351" y="383811"/>
                </a:lnTo>
                <a:lnTo>
                  <a:pt x="201410" y="383946"/>
                </a:lnTo>
                <a:lnTo>
                  <a:pt x="204407" y="390690"/>
                </a:lnTo>
                <a:lnTo>
                  <a:pt x="209322" y="397319"/>
                </a:lnTo>
                <a:lnTo>
                  <a:pt x="211583" y="404266"/>
                </a:lnTo>
                <a:lnTo>
                  <a:pt x="213018" y="408622"/>
                </a:lnTo>
                <a:lnTo>
                  <a:pt x="212307" y="416013"/>
                </a:lnTo>
                <a:lnTo>
                  <a:pt x="215888" y="419900"/>
                </a:lnTo>
                <a:lnTo>
                  <a:pt x="226048" y="424107"/>
                </a:lnTo>
                <a:lnTo>
                  <a:pt x="239475" y="423534"/>
                </a:lnTo>
                <a:lnTo>
                  <a:pt x="252048" y="421671"/>
                </a:lnTo>
                <a:lnTo>
                  <a:pt x="255855" y="421347"/>
                </a:lnTo>
                <a:lnTo>
                  <a:pt x="268611" y="420693"/>
                </a:lnTo>
                <a:lnTo>
                  <a:pt x="281267" y="419738"/>
                </a:lnTo>
                <a:lnTo>
                  <a:pt x="290297" y="419150"/>
                </a:lnTo>
                <a:lnTo>
                  <a:pt x="295136" y="418896"/>
                </a:lnTo>
                <a:lnTo>
                  <a:pt x="299924" y="419214"/>
                </a:lnTo>
                <a:lnTo>
                  <a:pt x="301372" y="413956"/>
                </a:lnTo>
                <a:lnTo>
                  <a:pt x="302896" y="408457"/>
                </a:lnTo>
                <a:lnTo>
                  <a:pt x="299416" y="400316"/>
                </a:lnTo>
                <a:lnTo>
                  <a:pt x="297600" y="395249"/>
                </a:lnTo>
                <a:lnTo>
                  <a:pt x="293231" y="383330"/>
                </a:lnTo>
                <a:lnTo>
                  <a:pt x="288417" y="371522"/>
                </a:lnTo>
                <a:lnTo>
                  <a:pt x="285662" y="365594"/>
                </a:lnTo>
                <a:lnTo>
                  <a:pt x="279883" y="354324"/>
                </a:lnTo>
                <a:lnTo>
                  <a:pt x="273826" y="343026"/>
                </a:lnTo>
                <a:lnTo>
                  <a:pt x="267857" y="331650"/>
                </a:lnTo>
                <a:lnTo>
                  <a:pt x="262339" y="320143"/>
                </a:lnTo>
                <a:lnTo>
                  <a:pt x="257637" y="308453"/>
                </a:lnTo>
                <a:lnTo>
                  <a:pt x="255944" y="303314"/>
                </a:lnTo>
                <a:lnTo>
                  <a:pt x="253080" y="290951"/>
                </a:lnTo>
                <a:lnTo>
                  <a:pt x="251170" y="278340"/>
                </a:lnTo>
                <a:lnTo>
                  <a:pt x="250483" y="273596"/>
                </a:lnTo>
                <a:lnTo>
                  <a:pt x="248521" y="260999"/>
                </a:lnTo>
                <a:lnTo>
                  <a:pt x="246816" y="248450"/>
                </a:lnTo>
                <a:lnTo>
                  <a:pt x="245893" y="235774"/>
                </a:lnTo>
                <a:lnTo>
                  <a:pt x="245886" y="235483"/>
                </a:lnTo>
                <a:lnTo>
                  <a:pt x="245417" y="222709"/>
                </a:lnTo>
                <a:lnTo>
                  <a:pt x="244059" y="210030"/>
                </a:lnTo>
                <a:lnTo>
                  <a:pt x="241263" y="198742"/>
                </a:lnTo>
                <a:lnTo>
                  <a:pt x="236721" y="186730"/>
                </a:lnTo>
                <a:lnTo>
                  <a:pt x="231796" y="174922"/>
                </a:lnTo>
                <a:lnTo>
                  <a:pt x="227042" y="163119"/>
                </a:lnTo>
                <a:lnTo>
                  <a:pt x="223018" y="151123"/>
                </a:lnTo>
                <a:lnTo>
                  <a:pt x="220280" y="138736"/>
                </a:lnTo>
                <a:lnTo>
                  <a:pt x="219457" y="130428"/>
                </a:lnTo>
                <a:lnTo>
                  <a:pt x="219747" y="117608"/>
                </a:lnTo>
                <a:lnTo>
                  <a:pt x="221337" y="105100"/>
                </a:lnTo>
                <a:lnTo>
                  <a:pt x="223510" y="92708"/>
                </a:lnTo>
                <a:lnTo>
                  <a:pt x="225544" y="80233"/>
                </a:lnTo>
                <a:lnTo>
                  <a:pt x="225947" y="77076"/>
                </a:lnTo>
                <a:lnTo>
                  <a:pt x="226392" y="64688"/>
                </a:lnTo>
                <a:lnTo>
                  <a:pt x="225298" y="51994"/>
                </a:lnTo>
                <a:lnTo>
                  <a:pt x="223286" y="39313"/>
                </a:lnTo>
                <a:lnTo>
                  <a:pt x="220976" y="26966"/>
                </a:lnTo>
                <a:lnTo>
                  <a:pt x="220511" y="24447"/>
                </a:lnTo>
                <a:lnTo>
                  <a:pt x="217093" y="12348"/>
                </a:lnTo>
                <a:lnTo>
                  <a:pt x="215342" y="0"/>
                </a:lnTo>
                <a:lnTo>
                  <a:pt x="215177" y="965"/>
                </a:lnTo>
                <a:lnTo>
                  <a:pt x="214504" y="1968"/>
                </a:lnTo>
                <a:lnTo>
                  <a:pt x="214326" y="3035"/>
                </a:lnTo>
                <a:lnTo>
                  <a:pt x="201662" y="4010"/>
                </a:lnTo>
                <a:lnTo>
                  <a:pt x="189090" y="5694"/>
                </a:lnTo>
                <a:lnTo>
                  <a:pt x="176580" y="7876"/>
                </a:lnTo>
                <a:lnTo>
                  <a:pt x="164105" y="10344"/>
                </a:lnTo>
                <a:lnTo>
                  <a:pt x="151634" y="12886"/>
                </a:lnTo>
                <a:lnTo>
                  <a:pt x="139139" y="15290"/>
                </a:lnTo>
                <a:lnTo>
                  <a:pt x="126589" y="17344"/>
                </a:lnTo>
                <a:lnTo>
                  <a:pt x="122251" y="17932"/>
                </a:lnTo>
                <a:lnTo>
                  <a:pt x="114161" y="18948"/>
                </a:lnTo>
                <a:lnTo>
                  <a:pt x="106300" y="18503"/>
                </a:lnTo>
                <a:lnTo>
                  <a:pt x="98146" y="17919"/>
                </a:lnTo>
                <a:lnTo>
                  <a:pt x="85465" y="17369"/>
                </a:lnTo>
                <a:lnTo>
                  <a:pt x="72551" y="16908"/>
                </a:lnTo>
                <a:lnTo>
                  <a:pt x="60089" y="15648"/>
                </a:lnTo>
                <a:lnTo>
                  <a:pt x="57608" y="15201"/>
                </a:lnTo>
                <a:lnTo>
                  <a:pt x="64327" y="23169"/>
                </a:lnTo>
                <a:lnTo>
                  <a:pt x="78125" y="31613"/>
                </a:lnTo>
                <a:lnTo>
                  <a:pt x="88463" y="39762"/>
                </a:lnTo>
                <a:lnTo>
                  <a:pt x="89320" y="42214"/>
                </a:lnTo>
                <a:lnTo>
                  <a:pt x="86511" y="52479"/>
                </a:lnTo>
                <a:lnTo>
                  <a:pt x="79179" y="61829"/>
                </a:lnTo>
                <a:lnTo>
                  <a:pt x="68970" y="70669"/>
                </a:lnTo>
                <a:lnTo>
                  <a:pt x="57529" y="79407"/>
                </a:lnTo>
                <a:lnTo>
                  <a:pt x="46500" y="88450"/>
                </a:lnTo>
                <a:lnTo>
                  <a:pt x="40920" y="94018"/>
                </a:lnTo>
                <a:lnTo>
                  <a:pt x="32738" y="103149"/>
                </a:lnTo>
                <a:lnTo>
                  <a:pt x="24019" y="113225"/>
                </a:lnTo>
                <a:lnTo>
                  <a:pt x="15593" y="123877"/>
                </a:lnTo>
                <a:lnTo>
                  <a:pt x="8287" y="134738"/>
                </a:lnTo>
                <a:lnTo>
                  <a:pt x="2932" y="145439"/>
                </a:lnTo>
                <a:lnTo>
                  <a:pt x="0" y="159956"/>
                </a:lnTo>
                <a:lnTo>
                  <a:pt x="1659" y="172373"/>
                </a:lnTo>
                <a:lnTo>
                  <a:pt x="7284" y="183444"/>
                </a:lnTo>
                <a:lnTo>
                  <a:pt x="7722" y="183997"/>
                </a:lnTo>
                <a:lnTo>
                  <a:pt x="15254" y="194823"/>
                </a:lnTo>
                <a:lnTo>
                  <a:pt x="20593" y="205238"/>
                </a:lnTo>
                <a:lnTo>
                  <a:pt x="24834" y="215511"/>
                </a:lnTo>
                <a:lnTo>
                  <a:pt x="29072" y="225910"/>
                </a:lnTo>
                <a:lnTo>
                  <a:pt x="34400" y="236703"/>
                </a:lnTo>
                <a:lnTo>
                  <a:pt x="41914" y="248160"/>
                </a:lnTo>
                <a:lnTo>
                  <a:pt x="44591" y="251561"/>
                </a:lnTo>
                <a:lnTo>
                  <a:pt x="50045" y="263560"/>
                </a:lnTo>
                <a:lnTo>
                  <a:pt x="55660" y="274818"/>
                </a:lnTo>
                <a:lnTo>
                  <a:pt x="55881" y="274878"/>
                </a:lnTo>
                <a:lnTo>
                  <a:pt x="56217" y="286867"/>
                </a:lnTo>
                <a:lnTo>
                  <a:pt x="59883" y="299093"/>
                </a:lnTo>
                <a:lnTo>
                  <a:pt x="60529" y="301205"/>
                </a:lnTo>
                <a:lnTo>
                  <a:pt x="60211" y="312241"/>
                </a:lnTo>
                <a:lnTo>
                  <a:pt x="59022" y="327728"/>
                </a:lnTo>
                <a:lnTo>
                  <a:pt x="61240" y="337070"/>
                </a:lnTo>
                <a:lnTo>
                  <a:pt x="71769" y="339382"/>
                </a:lnTo>
                <a:lnTo>
                  <a:pt x="85482" y="339406"/>
                </a:lnTo>
                <a:lnTo>
                  <a:pt x="111119" y="338457"/>
                </a:lnTo>
                <a:lnTo>
                  <a:pt x="112243" y="338556"/>
                </a:lnTo>
                <a:lnTo>
                  <a:pt x="115863" y="338950"/>
                </a:lnTo>
                <a:lnTo>
                  <a:pt x="133135" y="338645"/>
                </a:lnTo>
                <a:lnTo>
                  <a:pt x="136196" y="335229"/>
                </a:lnTo>
                <a:lnTo>
                  <a:pt x="136404" y="325289"/>
                </a:lnTo>
                <a:lnTo>
                  <a:pt x="134272" y="308709"/>
                </a:lnTo>
                <a:lnTo>
                  <a:pt x="132738" y="297414"/>
                </a:lnTo>
                <a:lnTo>
                  <a:pt x="132729" y="297129"/>
                </a:lnTo>
                <a:lnTo>
                  <a:pt x="131631" y="283781"/>
                </a:lnTo>
                <a:lnTo>
                  <a:pt x="128727" y="271948"/>
                </a:lnTo>
                <a:lnTo>
                  <a:pt x="124603" y="260640"/>
                </a:lnTo>
                <a:lnTo>
                  <a:pt x="119844" y="248871"/>
                </a:lnTo>
                <a:lnTo>
                  <a:pt x="116117" y="238874"/>
                </a:lnTo>
                <a:lnTo>
                  <a:pt x="113450" y="231139"/>
                </a:lnTo>
                <a:lnTo>
                  <a:pt x="112002" y="230695"/>
                </a:lnTo>
                <a:lnTo>
                  <a:pt x="108903" y="224015"/>
                </a:lnTo>
                <a:lnTo>
                  <a:pt x="105690" y="217119"/>
                </a:lnTo>
                <a:lnTo>
                  <a:pt x="108510" y="215620"/>
                </a:lnTo>
                <a:lnTo>
                  <a:pt x="105551" y="208787"/>
                </a:lnTo>
                <a:lnTo>
                  <a:pt x="103633" y="204381"/>
                </a:lnTo>
                <a:lnTo>
                  <a:pt x="97778" y="204076"/>
                </a:lnTo>
                <a:lnTo>
                  <a:pt x="95772" y="199859"/>
                </a:lnTo>
                <a:lnTo>
                  <a:pt x="94616" y="197421"/>
                </a:lnTo>
                <a:lnTo>
                  <a:pt x="87986" y="190004"/>
                </a:lnTo>
                <a:lnTo>
                  <a:pt x="89091" y="187159"/>
                </a:lnTo>
                <a:lnTo>
                  <a:pt x="94542" y="178099"/>
                </a:lnTo>
                <a:lnTo>
                  <a:pt x="104105" y="164616"/>
                </a:lnTo>
                <a:lnTo>
                  <a:pt x="112425" y="154790"/>
                </a:lnTo>
                <a:lnTo>
                  <a:pt x="113742" y="153822"/>
                </a:lnTo>
                <a:lnTo>
                  <a:pt x="118581" y="151485"/>
                </a:lnTo>
                <a:lnTo>
                  <a:pt x="123394" y="148678"/>
                </a:lnTo>
                <a:lnTo>
                  <a:pt x="128258" y="146634"/>
                </a:lnTo>
                <a:lnTo>
                  <a:pt x="129112" y="159305"/>
                </a:lnTo>
                <a:lnTo>
                  <a:pt x="130669" y="171963"/>
                </a:lnTo>
                <a:lnTo>
                  <a:pt x="132861" y="184566"/>
                </a:lnTo>
                <a:lnTo>
                  <a:pt x="135620" y="197072"/>
                </a:lnTo>
                <a:lnTo>
                  <a:pt x="138880" y="209440"/>
                </a:lnTo>
                <a:lnTo>
                  <a:pt x="142572" y="221628"/>
                </a:lnTo>
                <a:lnTo>
                  <a:pt x="146254" y="232536"/>
                </a:lnTo>
                <a:lnTo>
                  <a:pt x="150784" y="244403"/>
                </a:lnTo>
                <a:lnTo>
                  <a:pt x="155775" y="256076"/>
                </a:lnTo>
                <a:lnTo>
                  <a:pt x="161044" y="267642"/>
                </a:lnTo>
                <a:lnTo>
                  <a:pt x="163031" y="271919"/>
                </a:lnTo>
                <a:lnTo>
                  <a:pt x="167716" y="283817"/>
                </a:lnTo>
                <a:lnTo>
                  <a:pt x="172475" y="296092"/>
                </a:lnTo>
                <a:lnTo>
                  <a:pt x="176455" y="3033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076011" y="2454663"/>
            <a:ext cx="62585" cy="54787"/>
          </a:xfrm>
          <a:custGeom>
            <a:avLst/>
            <a:gdLst/>
            <a:ahLst/>
            <a:cxnLst/>
            <a:rect l="l" t="t" r="r" b="b"/>
            <a:pathLst>
              <a:path w="62585" h="54787">
                <a:moveTo>
                  <a:pt x="0" y="54787"/>
                </a:moveTo>
                <a:lnTo>
                  <a:pt x="10961" y="48096"/>
                </a:lnTo>
                <a:lnTo>
                  <a:pt x="21917" y="41119"/>
                </a:lnTo>
                <a:lnTo>
                  <a:pt x="31235" y="32594"/>
                </a:lnTo>
                <a:lnTo>
                  <a:pt x="33553" y="29413"/>
                </a:lnTo>
                <a:lnTo>
                  <a:pt x="42823" y="20323"/>
                </a:lnTo>
                <a:lnTo>
                  <a:pt x="54662" y="11096"/>
                </a:lnTo>
                <a:lnTo>
                  <a:pt x="62186" y="2168"/>
                </a:lnTo>
                <a:lnTo>
                  <a:pt x="625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971927" y="2709452"/>
            <a:ext cx="124333" cy="43256"/>
          </a:xfrm>
          <a:custGeom>
            <a:avLst/>
            <a:gdLst/>
            <a:ahLst/>
            <a:cxnLst/>
            <a:rect l="l" t="t" r="r" b="b"/>
            <a:pathLst>
              <a:path w="124333" h="43256">
                <a:moveTo>
                  <a:pt x="120230" y="27940"/>
                </a:moveTo>
                <a:lnTo>
                  <a:pt x="117716" y="18783"/>
                </a:lnTo>
                <a:lnTo>
                  <a:pt x="115506" y="10706"/>
                </a:lnTo>
                <a:lnTo>
                  <a:pt x="116560" y="0"/>
                </a:lnTo>
                <a:lnTo>
                  <a:pt x="107086" y="1308"/>
                </a:lnTo>
                <a:lnTo>
                  <a:pt x="101679" y="8795"/>
                </a:lnTo>
                <a:lnTo>
                  <a:pt x="102285" y="19342"/>
                </a:lnTo>
                <a:lnTo>
                  <a:pt x="95067" y="27835"/>
                </a:lnTo>
                <a:lnTo>
                  <a:pt x="83830" y="29125"/>
                </a:lnTo>
                <a:lnTo>
                  <a:pt x="70935" y="28783"/>
                </a:lnTo>
                <a:lnTo>
                  <a:pt x="57418" y="28817"/>
                </a:lnTo>
                <a:lnTo>
                  <a:pt x="43615" y="27533"/>
                </a:lnTo>
                <a:lnTo>
                  <a:pt x="35280" y="26581"/>
                </a:lnTo>
                <a:lnTo>
                  <a:pt x="29984" y="25984"/>
                </a:lnTo>
                <a:lnTo>
                  <a:pt x="18999" y="24892"/>
                </a:lnTo>
                <a:lnTo>
                  <a:pt x="14071" y="23228"/>
                </a:lnTo>
                <a:lnTo>
                  <a:pt x="9258" y="21615"/>
                </a:lnTo>
                <a:lnTo>
                  <a:pt x="10160" y="17614"/>
                </a:lnTo>
                <a:lnTo>
                  <a:pt x="10160" y="10985"/>
                </a:lnTo>
                <a:lnTo>
                  <a:pt x="4203" y="11023"/>
                </a:lnTo>
                <a:lnTo>
                  <a:pt x="1866" y="12293"/>
                </a:lnTo>
                <a:lnTo>
                  <a:pt x="1016" y="17907"/>
                </a:lnTo>
                <a:lnTo>
                  <a:pt x="482" y="21399"/>
                </a:lnTo>
                <a:lnTo>
                  <a:pt x="0" y="25730"/>
                </a:lnTo>
                <a:lnTo>
                  <a:pt x="1549" y="29171"/>
                </a:lnTo>
                <a:lnTo>
                  <a:pt x="3111" y="32651"/>
                </a:lnTo>
                <a:lnTo>
                  <a:pt x="6959" y="36385"/>
                </a:lnTo>
                <a:lnTo>
                  <a:pt x="10502" y="37401"/>
                </a:lnTo>
                <a:lnTo>
                  <a:pt x="13525" y="38252"/>
                </a:lnTo>
                <a:lnTo>
                  <a:pt x="21107" y="37795"/>
                </a:lnTo>
                <a:lnTo>
                  <a:pt x="24193" y="38061"/>
                </a:lnTo>
                <a:lnTo>
                  <a:pt x="27762" y="38366"/>
                </a:lnTo>
                <a:lnTo>
                  <a:pt x="31026" y="39204"/>
                </a:lnTo>
                <a:lnTo>
                  <a:pt x="34620" y="39687"/>
                </a:lnTo>
                <a:lnTo>
                  <a:pt x="42989" y="40779"/>
                </a:lnTo>
                <a:lnTo>
                  <a:pt x="51155" y="41059"/>
                </a:lnTo>
                <a:lnTo>
                  <a:pt x="59677" y="41300"/>
                </a:lnTo>
                <a:lnTo>
                  <a:pt x="67741" y="41529"/>
                </a:lnTo>
                <a:lnTo>
                  <a:pt x="76327" y="43256"/>
                </a:lnTo>
                <a:lnTo>
                  <a:pt x="84391" y="42240"/>
                </a:lnTo>
                <a:lnTo>
                  <a:pt x="97085" y="40173"/>
                </a:lnTo>
                <a:lnTo>
                  <a:pt x="109445" y="37508"/>
                </a:lnTo>
                <a:lnTo>
                  <a:pt x="112966" y="36677"/>
                </a:lnTo>
                <a:lnTo>
                  <a:pt x="124333" y="33972"/>
                </a:lnTo>
                <a:lnTo>
                  <a:pt x="120230" y="279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971927" y="2709452"/>
            <a:ext cx="124333" cy="43256"/>
          </a:xfrm>
          <a:custGeom>
            <a:avLst/>
            <a:gdLst/>
            <a:ahLst/>
            <a:cxnLst/>
            <a:rect l="l" t="t" r="r" b="b"/>
            <a:pathLst>
              <a:path w="124333" h="43256">
                <a:moveTo>
                  <a:pt x="10160" y="10985"/>
                </a:moveTo>
                <a:lnTo>
                  <a:pt x="4203" y="11023"/>
                </a:lnTo>
                <a:lnTo>
                  <a:pt x="1866" y="12293"/>
                </a:lnTo>
                <a:lnTo>
                  <a:pt x="1016" y="17907"/>
                </a:lnTo>
                <a:lnTo>
                  <a:pt x="482" y="21399"/>
                </a:lnTo>
                <a:lnTo>
                  <a:pt x="0" y="25730"/>
                </a:lnTo>
                <a:lnTo>
                  <a:pt x="1549" y="29171"/>
                </a:lnTo>
                <a:lnTo>
                  <a:pt x="3111" y="32651"/>
                </a:lnTo>
                <a:lnTo>
                  <a:pt x="6959" y="36385"/>
                </a:lnTo>
                <a:lnTo>
                  <a:pt x="10502" y="37401"/>
                </a:lnTo>
                <a:lnTo>
                  <a:pt x="13525" y="38252"/>
                </a:lnTo>
                <a:lnTo>
                  <a:pt x="21107" y="37795"/>
                </a:lnTo>
                <a:lnTo>
                  <a:pt x="24193" y="38061"/>
                </a:lnTo>
                <a:lnTo>
                  <a:pt x="27762" y="38366"/>
                </a:lnTo>
                <a:lnTo>
                  <a:pt x="31026" y="39204"/>
                </a:lnTo>
                <a:lnTo>
                  <a:pt x="34620" y="39687"/>
                </a:lnTo>
                <a:lnTo>
                  <a:pt x="42989" y="40779"/>
                </a:lnTo>
                <a:lnTo>
                  <a:pt x="51155" y="41059"/>
                </a:lnTo>
                <a:lnTo>
                  <a:pt x="59677" y="41300"/>
                </a:lnTo>
                <a:lnTo>
                  <a:pt x="67741" y="41529"/>
                </a:lnTo>
                <a:lnTo>
                  <a:pt x="76327" y="43256"/>
                </a:lnTo>
                <a:lnTo>
                  <a:pt x="84391" y="42240"/>
                </a:lnTo>
                <a:lnTo>
                  <a:pt x="97085" y="40173"/>
                </a:lnTo>
                <a:lnTo>
                  <a:pt x="109445" y="37508"/>
                </a:lnTo>
                <a:lnTo>
                  <a:pt x="112966" y="36677"/>
                </a:lnTo>
                <a:lnTo>
                  <a:pt x="124333" y="33972"/>
                </a:lnTo>
                <a:lnTo>
                  <a:pt x="120230" y="27940"/>
                </a:lnTo>
                <a:lnTo>
                  <a:pt x="117716" y="18783"/>
                </a:lnTo>
                <a:lnTo>
                  <a:pt x="115506" y="10706"/>
                </a:lnTo>
                <a:lnTo>
                  <a:pt x="116560" y="0"/>
                </a:lnTo>
                <a:lnTo>
                  <a:pt x="107086" y="1308"/>
                </a:lnTo>
                <a:lnTo>
                  <a:pt x="101679" y="8795"/>
                </a:lnTo>
                <a:lnTo>
                  <a:pt x="102285" y="19342"/>
                </a:lnTo>
                <a:lnTo>
                  <a:pt x="95067" y="27835"/>
                </a:lnTo>
                <a:lnTo>
                  <a:pt x="83830" y="29125"/>
                </a:lnTo>
                <a:lnTo>
                  <a:pt x="70935" y="28783"/>
                </a:lnTo>
                <a:lnTo>
                  <a:pt x="69303" y="28905"/>
                </a:lnTo>
                <a:lnTo>
                  <a:pt x="57418" y="28817"/>
                </a:lnTo>
                <a:lnTo>
                  <a:pt x="43615" y="27533"/>
                </a:lnTo>
                <a:lnTo>
                  <a:pt x="35280" y="26581"/>
                </a:lnTo>
                <a:lnTo>
                  <a:pt x="29984" y="25984"/>
                </a:lnTo>
                <a:lnTo>
                  <a:pt x="18999" y="24892"/>
                </a:lnTo>
                <a:lnTo>
                  <a:pt x="14071" y="23228"/>
                </a:lnTo>
                <a:lnTo>
                  <a:pt x="9258" y="21615"/>
                </a:lnTo>
                <a:lnTo>
                  <a:pt x="10160" y="17614"/>
                </a:lnTo>
                <a:lnTo>
                  <a:pt x="10160" y="109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971112" y="2125062"/>
            <a:ext cx="211692" cy="309994"/>
          </a:xfrm>
          <a:custGeom>
            <a:avLst/>
            <a:gdLst/>
            <a:ahLst/>
            <a:cxnLst/>
            <a:rect l="l" t="t" r="r" b="b"/>
            <a:pathLst>
              <a:path w="211692" h="309994">
                <a:moveTo>
                  <a:pt x="211333" y="170065"/>
                </a:moveTo>
                <a:lnTo>
                  <a:pt x="210269" y="161216"/>
                </a:lnTo>
                <a:lnTo>
                  <a:pt x="207115" y="149070"/>
                </a:lnTo>
                <a:lnTo>
                  <a:pt x="203091" y="136842"/>
                </a:lnTo>
                <a:lnTo>
                  <a:pt x="200728" y="129232"/>
                </a:lnTo>
                <a:lnTo>
                  <a:pt x="197155" y="116985"/>
                </a:lnTo>
                <a:lnTo>
                  <a:pt x="193571" y="104847"/>
                </a:lnTo>
                <a:lnTo>
                  <a:pt x="189609" y="92863"/>
                </a:lnTo>
                <a:lnTo>
                  <a:pt x="184905" y="81076"/>
                </a:lnTo>
                <a:lnTo>
                  <a:pt x="178119" y="66269"/>
                </a:lnTo>
                <a:lnTo>
                  <a:pt x="171712" y="55016"/>
                </a:lnTo>
                <a:lnTo>
                  <a:pt x="163658" y="45249"/>
                </a:lnTo>
                <a:lnTo>
                  <a:pt x="151439" y="36560"/>
                </a:lnTo>
                <a:lnTo>
                  <a:pt x="139728" y="31104"/>
                </a:lnTo>
                <a:lnTo>
                  <a:pt x="127894" y="26555"/>
                </a:lnTo>
                <a:lnTo>
                  <a:pt x="120274" y="23659"/>
                </a:lnTo>
                <a:lnTo>
                  <a:pt x="118966" y="25285"/>
                </a:lnTo>
                <a:lnTo>
                  <a:pt x="117518" y="17703"/>
                </a:lnTo>
                <a:lnTo>
                  <a:pt x="116502" y="12382"/>
                </a:lnTo>
                <a:lnTo>
                  <a:pt x="115423" y="7772"/>
                </a:lnTo>
                <a:lnTo>
                  <a:pt x="111689" y="3454"/>
                </a:lnTo>
                <a:lnTo>
                  <a:pt x="107272" y="0"/>
                </a:lnTo>
                <a:lnTo>
                  <a:pt x="98146" y="1003"/>
                </a:lnTo>
                <a:lnTo>
                  <a:pt x="88283" y="7149"/>
                </a:lnTo>
                <a:lnTo>
                  <a:pt x="84676" y="9346"/>
                </a:lnTo>
                <a:lnTo>
                  <a:pt x="81082" y="12534"/>
                </a:lnTo>
                <a:lnTo>
                  <a:pt x="77056" y="14020"/>
                </a:lnTo>
                <a:lnTo>
                  <a:pt x="71748" y="15976"/>
                </a:lnTo>
                <a:lnTo>
                  <a:pt x="60267" y="13283"/>
                </a:lnTo>
                <a:lnTo>
                  <a:pt x="55492" y="15328"/>
                </a:lnTo>
                <a:lnTo>
                  <a:pt x="51199" y="17144"/>
                </a:lnTo>
                <a:lnTo>
                  <a:pt x="51148" y="21538"/>
                </a:lnTo>
                <a:lnTo>
                  <a:pt x="47643" y="25425"/>
                </a:lnTo>
                <a:lnTo>
                  <a:pt x="42093" y="31571"/>
                </a:lnTo>
                <a:lnTo>
                  <a:pt x="37674" y="36601"/>
                </a:lnTo>
                <a:lnTo>
                  <a:pt x="37597" y="44703"/>
                </a:lnTo>
                <a:lnTo>
                  <a:pt x="36416" y="44106"/>
                </a:lnTo>
                <a:lnTo>
                  <a:pt x="33038" y="48323"/>
                </a:lnTo>
                <a:lnTo>
                  <a:pt x="28364" y="51599"/>
                </a:lnTo>
                <a:lnTo>
                  <a:pt x="23564" y="53657"/>
                </a:lnTo>
                <a:lnTo>
                  <a:pt x="16414" y="59842"/>
                </a:lnTo>
                <a:lnTo>
                  <a:pt x="8779" y="72347"/>
                </a:lnTo>
                <a:lnTo>
                  <a:pt x="3251" y="86232"/>
                </a:lnTo>
                <a:lnTo>
                  <a:pt x="1250" y="96964"/>
                </a:lnTo>
                <a:lnTo>
                  <a:pt x="1128" y="103815"/>
                </a:lnTo>
                <a:lnTo>
                  <a:pt x="404" y="113744"/>
                </a:lnTo>
                <a:lnTo>
                  <a:pt x="0" y="124529"/>
                </a:lnTo>
                <a:lnTo>
                  <a:pt x="972" y="136477"/>
                </a:lnTo>
                <a:lnTo>
                  <a:pt x="4381" y="149898"/>
                </a:lnTo>
                <a:lnTo>
                  <a:pt x="11283" y="165099"/>
                </a:lnTo>
                <a:lnTo>
                  <a:pt x="16889" y="175982"/>
                </a:lnTo>
                <a:lnTo>
                  <a:pt x="23148" y="190936"/>
                </a:lnTo>
                <a:lnTo>
                  <a:pt x="27470" y="204807"/>
                </a:lnTo>
                <a:lnTo>
                  <a:pt x="30250" y="217619"/>
                </a:lnTo>
                <a:lnTo>
                  <a:pt x="31878" y="229400"/>
                </a:lnTo>
                <a:lnTo>
                  <a:pt x="32747" y="240175"/>
                </a:lnTo>
                <a:lnTo>
                  <a:pt x="33248" y="249971"/>
                </a:lnTo>
                <a:lnTo>
                  <a:pt x="33775" y="258813"/>
                </a:lnTo>
                <a:lnTo>
                  <a:pt x="32881" y="266481"/>
                </a:lnTo>
                <a:lnTo>
                  <a:pt x="29804" y="280245"/>
                </a:lnTo>
                <a:lnTo>
                  <a:pt x="26719" y="294936"/>
                </a:lnTo>
                <a:lnTo>
                  <a:pt x="25926" y="306171"/>
                </a:lnTo>
                <a:lnTo>
                  <a:pt x="33120" y="308165"/>
                </a:lnTo>
                <a:lnTo>
                  <a:pt x="43729" y="305520"/>
                </a:lnTo>
                <a:lnTo>
                  <a:pt x="55796" y="302958"/>
                </a:lnTo>
                <a:lnTo>
                  <a:pt x="59638" y="302917"/>
                </a:lnTo>
                <a:lnTo>
                  <a:pt x="72273" y="302055"/>
                </a:lnTo>
                <a:lnTo>
                  <a:pt x="85006" y="301192"/>
                </a:lnTo>
                <a:lnTo>
                  <a:pt x="90982" y="301261"/>
                </a:lnTo>
                <a:lnTo>
                  <a:pt x="104427" y="302059"/>
                </a:lnTo>
                <a:lnTo>
                  <a:pt x="116833" y="302374"/>
                </a:lnTo>
                <a:lnTo>
                  <a:pt x="126203" y="301916"/>
                </a:lnTo>
                <a:lnTo>
                  <a:pt x="138641" y="301244"/>
                </a:lnTo>
                <a:lnTo>
                  <a:pt x="151466" y="300608"/>
                </a:lnTo>
                <a:lnTo>
                  <a:pt x="161764" y="301086"/>
                </a:lnTo>
                <a:lnTo>
                  <a:pt x="174111" y="303464"/>
                </a:lnTo>
                <a:lnTo>
                  <a:pt x="186400" y="306601"/>
                </a:lnTo>
                <a:lnTo>
                  <a:pt x="198763" y="309207"/>
                </a:lnTo>
                <a:lnTo>
                  <a:pt x="211333" y="309994"/>
                </a:lnTo>
                <a:lnTo>
                  <a:pt x="211454" y="303470"/>
                </a:lnTo>
                <a:lnTo>
                  <a:pt x="211251" y="290876"/>
                </a:lnTo>
                <a:lnTo>
                  <a:pt x="210798" y="276098"/>
                </a:lnTo>
                <a:lnTo>
                  <a:pt x="210303" y="261038"/>
                </a:lnTo>
                <a:lnTo>
                  <a:pt x="209976" y="247594"/>
                </a:lnTo>
                <a:lnTo>
                  <a:pt x="210025" y="237667"/>
                </a:lnTo>
                <a:lnTo>
                  <a:pt x="210201" y="233508"/>
                </a:lnTo>
                <a:lnTo>
                  <a:pt x="210766" y="220851"/>
                </a:lnTo>
                <a:lnTo>
                  <a:pt x="211285" y="208143"/>
                </a:lnTo>
                <a:lnTo>
                  <a:pt x="211635" y="195419"/>
                </a:lnTo>
                <a:lnTo>
                  <a:pt x="211692" y="182714"/>
                </a:lnTo>
                <a:lnTo>
                  <a:pt x="211333" y="1700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971112" y="2125062"/>
            <a:ext cx="211692" cy="309994"/>
          </a:xfrm>
          <a:custGeom>
            <a:avLst/>
            <a:gdLst/>
            <a:ahLst/>
            <a:cxnLst/>
            <a:rect l="l" t="t" r="r" b="b"/>
            <a:pathLst>
              <a:path w="211692" h="309994">
                <a:moveTo>
                  <a:pt x="37597" y="44703"/>
                </a:moveTo>
                <a:lnTo>
                  <a:pt x="37674" y="36601"/>
                </a:lnTo>
                <a:lnTo>
                  <a:pt x="42093" y="31571"/>
                </a:lnTo>
                <a:lnTo>
                  <a:pt x="47643" y="25425"/>
                </a:lnTo>
                <a:lnTo>
                  <a:pt x="51148" y="21538"/>
                </a:lnTo>
                <a:lnTo>
                  <a:pt x="51199" y="17144"/>
                </a:lnTo>
                <a:lnTo>
                  <a:pt x="55492" y="15328"/>
                </a:lnTo>
                <a:lnTo>
                  <a:pt x="60267" y="13283"/>
                </a:lnTo>
                <a:lnTo>
                  <a:pt x="71748" y="15976"/>
                </a:lnTo>
                <a:lnTo>
                  <a:pt x="77056" y="14020"/>
                </a:lnTo>
                <a:lnTo>
                  <a:pt x="81082" y="12534"/>
                </a:lnTo>
                <a:lnTo>
                  <a:pt x="84676" y="9346"/>
                </a:lnTo>
                <a:lnTo>
                  <a:pt x="88283" y="7149"/>
                </a:lnTo>
                <a:lnTo>
                  <a:pt x="98146" y="1003"/>
                </a:lnTo>
                <a:lnTo>
                  <a:pt x="107272" y="0"/>
                </a:lnTo>
                <a:lnTo>
                  <a:pt x="111689" y="3454"/>
                </a:lnTo>
                <a:lnTo>
                  <a:pt x="115423" y="7772"/>
                </a:lnTo>
                <a:lnTo>
                  <a:pt x="116502" y="12382"/>
                </a:lnTo>
                <a:lnTo>
                  <a:pt x="117518" y="17703"/>
                </a:lnTo>
                <a:lnTo>
                  <a:pt x="118966" y="25285"/>
                </a:lnTo>
                <a:lnTo>
                  <a:pt x="127894" y="26555"/>
                </a:lnTo>
                <a:lnTo>
                  <a:pt x="139728" y="31104"/>
                </a:lnTo>
                <a:lnTo>
                  <a:pt x="151439" y="36560"/>
                </a:lnTo>
                <a:lnTo>
                  <a:pt x="161986" y="43735"/>
                </a:lnTo>
                <a:lnTo>
                  <a:pt x="171712" y="55016"/>
                </a:lnTo>
                <a:lnTo>
                  <a:pt x="178119" y="66269"/>
                </a:lnTo>
                <a:lnTo>
                  <a:pt x="183499" y="77903"/>
                </a:lnTo>
                <a:lnTo>
                  <a:pt x="184905" y="81076"/>
                </a:lnTo>
                <a:lnTo>
                  <a:pt x="189609" y="92863"/>
                </a:lnTo>
                <a:lnTo>
                  <a:pt x="193571" y="104847"/>
                </a:lnTo>
                <a:lnTo>
                  <a:pt x="197155" y="116985"/>
                </a:lnTo>
                <a:lnTo>
                  <a:pt x="200728" y="129232"/>
                </a:lnTo>
                <a:lnTo>
                  <a:pt x="203091" y="136842"/>
                </a:lnTo>
                <a:lnTo>
                  <a:pt x="207115" y="149070"/>
                </a:lnTo>
                <a:lnTo>
                  <a:pt x="210269" y="161216"/>
                </a:lnTo>
                <a:lnTo>
                  <a:pt x="211333" y="170065"/>
                </a:lnTo>
                <a:lnTo>
                  <a:pt x="211692" y="182714"/>
                </a:lnTo>
                <a:lnTo>
                  <a:pt x="211635" y="195419"/>
                </a:lnTo>
                <a:lnTo>
                  <a:pt x="211285" y="208143"/>
                </a:lnTo>
                <a:lnTo>
                  <a:pt x="210766" y="220851"/>
                </a:lnTo>
                <a:lnTo>
                  <a:pt x="210201" y="233508"/>
                </a:lnTo>
                <a:lnTo>
                  <a:pt x="210025" y="237667"/>
                </a:lnTo>
                <a:lnTo>
                  <a:pt x="209976" y="247594"/>
                </a:lnTo>
                <a:lnTo>
                  <a:pt x="210303" y="261038"/>
                </a:lnTo>
                <a:lnTo>
                  <a:pt x="210798" y="276098"/>
                </a:lnTo>
                <a:lnTo>
                  <a:pt x="211251" y="290876"/>
                </a:lnTo>
                <a:lnTo>
                  <a:pt x="211454" y="303470"/>
                </a:lnTo>
                <a:lnTo>
                  <a:pt x="211333" y="309994"/>
                </a:lnTo>
                <a:lnTo>
                  <a:pt x="198763" y="309207"/>
                </a:lnTo>
                <a:lnTo>
                  <a:pt x="186400" y="306601"/>
                </a:lnTo>
                <a:lnTo>
                  <a:pt x="174111" y="303464"/>
                </a:lnTo>
                <a:lnTo>
                  <a:pt x="161764" y="301086"/>
                </a:lnTo>
                <a:lnTo>
                  <a:pt x="151466" y="300608"/>
                </a:lnTo>
                <a:lnTo>
                  <a:pt x="138641" y="301244"/>
                </a:lnTo>
                <a:lnTo>
                  <a:pt x="126203" y="301916"/>
                </a:lnTo>
                <a:lnTo>
                  <a:pt x="116833" y="302374"/>
                </a:lnTo>
                <a:lnTo>
                  <a:pt x="104427" y="302059"/>
                </a:lnTo>
                <a:lnTo>
                  <a:pt x="90982" y="301261"/>
                </a:lnTo>
                <a:lnTo>
                  <a:pt x="85006" y="301192"/>
                </a:lnTo>
                <a:lnTo>
                  <a:pt x="72273" y="302055"/>
                </a:lnTo>
                <a:lnTo>
                  <a:pt x="59638" y="302917"/>
                </a:lnTo>
                <a:lnTo>
                  <a:pt x="55796" y="302958"/>
                </a:lnTo>
                <a:lnTo>
                  <a:pt x="43729" y="305520"/>
                </a:lnTo>
                <a:lnTo>
                  <a:pt x="33120" y="308165"/>
                </a:lnTo>
                <a:lnTo>
                  <a:pt x="25926" y="306171"/>
                </a:lnTo>
                <a:lnTo>
                  <a:pt x="26719" y="294936"/>
                </a:lnTo>
                <a:lnTo>
                  <a:pt x="29804" y="280245"/>
                </a:lnTo>
                <a:lnTo>
                  <a:pt x="32881" y="266481"/>
                </a:lnTo>
                <a:lnTo>
                  <a:pt x="33775" y="258813"/>
                </a:lnTo>
                <a:lnTo>
                  <a:pt x="33248" y="249971"/>
                </a:lnTo>
                <a:lnTo>
                  <a:pt x="32747" y="240175"/>
                </a:lnTo>
                <a:lnTo>
                  <a:pt x="31878" y="229400"/>
                </a:lnTo>
                <a:lnTo>
                  <a:pt x="30250" y="217619"/>
                </a:lnTo>
                <a:lnTo>
                  <a:pt x="27470" y="204807"/>
                </a:lnTo>
                <a:lnTo>
                  <a:pt x="23148" y="190936"/>
                </a:lnTo>
                <a:lnTo>
                  <a:pt x="16889" y="175982"/>
                </a:lnTo>
                <a:lnTo>
                  <a:pt x="11283" y="165099"/>
                </a:lnTo>
                <a:lnTo>
                  <a:pt x="4381" y="149898"/>
                </a:lnTo>
                <a:lnTo>
                  <a:pt x="972" y="136477"/>
                </a:lnTo>
                <a:lnTo>
                  <a:pt x="0" y="124529"/>
                </a:lnTo>
                <a:lnTo>
                  <a:pt x="404" y="113744"/>
                </a:lnTo>
                <a:lnTo>
                  <a:pt x="1128" y="103815"/>
                </a:lnTo>
                <a:lnTo>
                  <a:pt x="1250" y="96964"/>
                </a:lnTo>
                <a:lnTo>
                  <a:pt x="3251" y="86232"/>
                </a:lnTo>
                <a:lnTo>
                  <a:pt x="8779" y="72347"/>
                </a:lnTo>
                <a:lnTo>
                  <a:pt x="16414" y="59842"/>
                </a:lnTo>
                <a:lnTo>
                  <a:pt x="23564" y="53657"/>
                </a:lnTo>
                <a:lnTo>
                  <a:pt x="28364" y="51599"/>
                </a:lnTo>
                <a:lnTo>
                  <a:pt x="33038" y="48323"/>
                </a:lnTo>
                <a:lnTo>
                  <a:pt x="36416" y="441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036853" y="2153472"/>
            <a:ext cx="50050" cy="16675"/>
          </a:xfrm>
          <a:custGeom>
            <a:avLst/>
            <a:gdLst/>
            <a:ahLst/>
            <a:cxnLst/>
            <a:rect l="l" t="t" r="r" b="b"/>
            <a:pathLst>
              <a:path w="50050" h="16675">
                <a:moveTo>
                  <a:pt x="50050" y="0"/>
                </a:moveTo>
                <a:lnTo>
                  <a:pt x="38015" y="3799"/>
                </a:lnTo>
                <a:lnTo>
                  <a:pt x="25949" y="7692"/>
                </a:lnTo>
                <a:lnTo>
                  <a:pt x="24993" y="7937"/>
                </a:lnTo>
                <a:lnTo>
                  <a:pt x="21653" y="8775"/>
                </a:lnTo>
                <a:lnTo>
                  <a:pt x="17792" y="9486"/>
                </a:lnTo>
                <a:lnTo>
                  <a:pt x="14274" y="10934"/>
                </a:lnTo>
                <a:lnTo>
                  <a:pt x="10007" y="12700"/>
                </a:lnTo>
                <a:lnTo>
                  <a:pt x="3289" y="13601"/>
                </a:lnTo>
                <a:lnTo>
                  <a:pt x="0" y="166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432505" y="1972285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407551" y="1972285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6817887" y="1972006"/>
            <a:ext cx="0" cy="926693"/>
          </a:xfrm>
          <a:custGeom>
            <a:avLst/>
            <a:gdLst/>
            <a:ahLst/>
            <a:cxnLst/>
            <a:rect l="l" t="t" r="r" b="b"/>
            <a:pathLst>
              <a:path h="926693">
                <a:moveTo>
                  <a:pt x="0" y="0"/>
                </a:moveTo>
                <a:lnTo>
                  <a:pt x="0" y="92669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6792932" y="1972006"/>
            <a:ext cx="49911" cy="926693"/>
          </a:xfrm>
          <a:custGeom>
            <a:avLst/>
            <a:gdLst/>
            <a:ahLst/>
            <a:cxnLst/>
            <a:rect l="l" t="t" r="r" b="b"/>
            <a:pathLst>
              <a:path w="49911" h="926693">
                <a:moveTo>
                  <a:pt x="49911" y="926693"/>
                </a:moveTo>
                <a:lnTo>
                  <a:pt x="0" y="926693"/>
                </a:lnTo>
                <a:lnTo>
                  <a:pt x="0" y="0"/>
                </a:lnTo>
                <a:lnTo>
                  <a:pt x="49911" y="0"/>
                </a:lnTo>
                <a:lnTo>
                  <a:pt x="49911" y="926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432505" y="936549"/>
            <a:ext cx="0" cy="1035735"/>
          </a:xfrm>
          <a:custGeom>
            <a:avLst/>
            <a:gdLst/>
            <a:ahLst/>
            <a:cxnLst/>
            <a:rect l="l" t="t" r="r" b="b"/>
            <a:pathLst>
              <a:path h="1035735">
                <a:moveTo>
                  <a:pt x="0" y="0"/>
                </a:moveTo>
                <a:lnTo>
                  <a:pt x="0" y="1035735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407551" y="936549"/>
            <a:ext cx="49911" cy="1035735"/>
          </a:xfrm>
          <a:custGeom>
            <a:avLst/>
            <a:gdLst/>
            <a:ahLst/>
            <a:cxnLst/>
            <a:rect l="l" t="t" r="r" b="b"/>
            <a:pathLst>
              <a:path w="49911" h="1035735">
                <a:moveTo>
                  <a:pt x="49911" y="1035735"/>
                </a:moveTo>
                <a:lnTo>
                  <a:pt x="0" y="1035735"/>
                </a:lnTo>
                <a:lnTo>
                  <a:pt x="0" y="0"/>
                </a:lnTo>
                <a:lnTo>
                  <a:pt x="49911" y="0"/>
                </a:lnTo>
                <a:lnTo>
                  <a:pt x="49911" y="10357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817887" y="1045312"/>
            <a:ext cx="0" cy="926693"/>
          </a:xfrm>
          <a:custGeom>
            <a:avLst/>
            <a:gdLst/>
            <a:ahLst/>
            <a:cxnLst/>
            <a:rect l="l" t="t" r="r" b="b"/>
            <a:pathLst>
              <a:path h="926693">
                <a:moveTo>
                  <a:pt x="0" y="0"/>
                </a:moveTo>
                <a:lnTo>
                  <a:pt x="0" y="926693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792932" y="1045312"/>
            <a:ext cx="49911" cy="926693"/>
          </a:xfrm>
          <a:custGeom>
            <a:avLst/>
            <a:gdLst/>
            <a:ahLst/>
            <a:cxnLst/>
            <a:rect l="l" t="t" r="r" b="b"/>
            <a:pathLst>
              <a:path w="49911" h="926693">
                <a:moveTo>
                  <a:pt x="49911" y="926693"/>
                </a:moveTo>
                <a:lnTo>
                  <a:pt x="0" y="926693"/>
                </a:lnTo>
                <a:lnTo>
                  <a:pt x="0" y="0"/>
                </a:lnTo>
                <a:lnTo>
                  <a:pt x="49911" y="0"/>
                </a:lnTo>
                <a:lnTo>
                  <a:pt x="49911" y="926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432505" y="402362"/>
            <a:ext cx="0" cy="534187"/>
          </a:xfrm>
          <a:custGeom>
            <a:avLst/>
            <a:gdLst/>
            <a:ahLst/>
            <a:cxnLst/>
            <a:rect l="l" t="t" r="r" b="b"/>
            <a:pathLst>
              <a:path h="534187">
                <a:moveTo>
                  <a:pt x="0" y="0"/>
                </a:moveTo>
                <a:lnTo>
                  <a:pt x="0" y="534187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407551" y="402362"/>
            <a:ext cx="49911" cy="534187"/>
          </a:xfrm>
          <a:custGeom>
            <a:avLst/>
            <a:gdLst/>
            <a:ahLst/>
            <a:cxnLst/>
            <a:rect l="l" t="t" r="r" b="b"/>
            <a:pathLst>
              <a:path w="49911" h="534187">
                <a:moveTo>
                  <a:pt x="49911" y="0"/>
                </a:moveTo>
                <a:lnTo>
                  <a:pt x="0" y="0"/>
                </a:lnTo>
                <a:lnTo>
                  <a:pt x="0" y="534187"/>
                </a:lnTo>
                <a:lnTo>
                  <a:pt x="49911" y="534187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817887" y="539751"/>
            <a:ext cx="0" cy="505561"/>
          </a:xfrm>
          <a:custGeom>
            <a:avLst/>
            <a:gdLst/>
            <a:ahLst/>
            <a:cxnLst/>
            <a:rect l="l" t="t" r="r" b="b"/>
            <a:pathLst>
              <a:path h="505561">
                <a:moveTo>
                  <a:pt x="0" y="0"/>
                </a:moveTo>
                <a:lnTo>
                  <a:pt x="0" y="505561"/>
                </a:lnTo>
              </a:path>
            </a:pathLst>
          </a:custGeom>
          <a:ln w="5118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792932" y="539751"/>
            <a:ext cx="49911" cy="505561"/>
          </a:xfrm>
          <a:custGeom>
            <a:avLst/>
            <a:gdLst/>
            <a:ahLst/>
            <a:cxnLst/>
            <a:rect l="l" t="t" r="r" b="b"/>
            <a:pathLst>
              <a:path w="49911" h="505561">
                <a:moveTo>
                  <a:pt x="49911" y="0"/>
                </a:moveTo>
                <a:lnTo>
                  <a:pt x="0" y="0"/>
                </a:lnTo>
                <a:lnTo>
                  <a:pt x="0" y="505561"/>
                </a:lnTo>
                <a:lnTo>
                  <a:pt x="49911" y="505561"/>
                </a:lnTo>
                <a:lnTo>
                  <a:pt x="499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457463" y="2840437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7" h="112991">
                <a:moveTo>
                  <a:pt x="360807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7" y="21551"/>
                </a:lnTo>
                <a:lnTo>
                  <a:pt x="36080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457463" y="2840437"/>
            <a:ext cx="360807" cy="112991"/>
          </a:xfrm>
          <a:custGeom>
            <a:avLst/>
            <a:gdLst/>
            <a:ahLst/>
            <a:cxnLst/>
            <a:rect l="l" t="t" r="r" b="b"/>
            <a:pathLst>
              <a:path w="360807" h="112991">
                <a:moveTo>
                  <a:pt x="360807" y="0"/>
                </a:moveTo>
                <a:lnTo>
                  <a:pt x="0" y="88925"/>
                </a:lnTo>
                <a:lnTo>
                  <a:pt x="0" y="112991"/>
                </a:lnTo>
                <a:lnTo>
                  <a:pt x="360807" y="21551"/>
                </a:lnTo>
                <a:lnTo>
                  <a:pt x="36080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457463" y="2723412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7" h="100876">
                <a:moveTo>
                  <a:pt x="360807" y="21564"/>
                </a:moveTo>
                <a:lnTo>
                  <a:pt x="360807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457463" y="2723412"/>
            <a:ext cx="360807" cy="100876"/>
          </a:xfrm>
          <a:custGeom>
            <a:avLst/>
            <a:gdLst/>
            <a:ahLst/>
            <a:cxnLst/>
            <a:rect l="l" t="t" r="r" b="b"/>
            <a:pathLst>
              <a:path w="360807" h="100876">
                <a:moveTo>
                  <a:pt x="360807" y="21564"/>
                </a:moveTo>
                <a:lnTo>
                  <a:pt x="360807" y="0"/>
                </a:lnTo>
                <a:lnTo>
                  <a:pt x="0" y="76809"/>
                </a:lnTo>
                <a:lnTo>
                  <a:pt x="0" y="100876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457463" y="2606408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7" h="88734">
                <a:moveTo>
                  <a:pt x="360807" y="21564"/>
                </a:moveTo>
                <a:lnTo>
                  <a:pt x="360807" y="0"/>
                </a:lnTo>
                <a:lnTo>
                  <a:pt x="0" y="64668"/>
                </a:lnTo>
                <a:lnTo>
                  <a:pt x="0" y="88734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6457463" y="2606408"/>
            <a:ext cx="360807" cy="88734"/>
          </a:xfrm>
          <a:custGeom>
            <a:avLst/>
            <a:gdLst/>
            <a:ahLst/>
            <a:cxnLst/>
            <a:rect l="l" t="t" r="r" b="b"/>
            <a:pathLst>
              <a:path w="360807" h="88734">
                <a:moveTo>
                  <a:pt x="360807" y="21564"/>
                </a:moveTo>
                <a:lnTo>
                  <a:pt x="360807" y="0"/>
                </a:lnTo>
                <a:lnTo>
                  <a:pt x="0" y="64668"/>
                </a:lnTo>
                <a:lnTo>
                  <a:pt x="0" y="88734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6457463" y="2489402"/>
            <a:ext cx="360807" cy="76593"/>
          </a:xfrm>
          <a:custGeom>
            <a:avLst/>
            <a:gdLst/>
            <a:ahLst/>
            <a:cxnLst/>
            <a:rect l="l" t="t" r="r" b="b"/>
            <a:pathLst>
              <a:path w="360807" h="76593">
                <a:moveTo>
                  <a:pt x="360807" y="21551"/>
                </a:moveTo>
                <a:lnTo>
                  <a:pt x="360807" y="0"/>
                </a:lnTo>
                <a:lnTo>
                  <a:pt x="0" y="52539"/>
                </a:lnTo>
                <a:lnTo>
                  <a:pt x="0" y="76593"/>
                </a:lnTo>
                <a:lnTo>
                  <a:pt x="360807" y="215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457463" y="2489402"/>
            <a:ext cx="360807" cy="76593"/>
          </a:xfrm>
          <a:custGeom>
            <a:avLst/>
            <a:gdLst/>
            <a:ahLst/>
            <a:cxnLst/>
            <a:rect l="l" t="t" r="r" b="b"/>
            <a:pathLst>
              <a:path w="360807" h="76593">
                <a:moveTo>
                  <a:pt x="360807" y="21551"/>
                </a:moveTo>
                <a:lnTo>
                  <a:pt x="360807" y="0"/>
                </a:lnTo>
                <a:lnTo>
                  <a:pt x="0" y="52539"/>
                </a:lnTo>
                <a:lnTo>
                  <a:pt x="0" y="76593"/>
                </a:lnTo>
                <a:lnTo>
                  <a:pt x="360807" y="21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457463" y="2372385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7" h="64477">
                <a:moveTo>
                  <a:pt x="360807" y="21564"/>
                </a:moveTo>
                <a:lnTo>
                  <a:pt x="360807" y="0"/>
                </a:lnTo>
                <a:lnTo>
                  <a:pt x="0" y="40411"/>
                </a:lnTo>
                <a:lnTo>
                  <a:pt x="0" y="64477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457463" y="2372385"/>
            <a:ext cx="360807" cy="64477"/>
          </a:xfrm>
          <a:custGeom>
            <a:avLst/>
            <a:gdLst/>
            <a:ahLst/>
            <a:cxnLst/>
            <a:rect l="l" t="t" r="r" b="b"/>
            <a:pathLst>
              <a:path w="360807" h="64477">
                <a:moveTo>
                  <a:pt x="360807" y="21564"/>
                </a:moveTo>
                <a:lnTo>
                  <a:pt x="360807" y="0"/>
                </a:lnTo>
                <a:lnTo>
                  <a:pt x="0" y="40411"/>
                </a:lnTo>
                <a:lnTo>
                  <a:pt x="0" y="64477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457463" y="2255372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7" h="52336">
                <a:moveTo>
                  <a:pt x="360807" y="21564"/>
                </a:moveTo>
                <a:lnTo>
                  <a:pt x="360807" y="0"/>
                </a:lnTo>
                <a:lnTo>
                  <a:pt x="0" y="28270"/>
                </a:lnTo>
                <a:lnTo>
                  <a:pt x="0" y="52336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457463" y="2255372"/>
            <a:ext cx="360807" cy="52336"/>
          </a:xfrm>
          <a:custGeom>
            <a:avLst/>
            <a:gdLst/>
            <a:ahLst/>
            <a:cxnLst/>
            <a:rect l="l" t="t" r="r" b="b"/>
            <a:pathLst>
              <a:path w="360807" h="52336">
                <a:moveTo>
                  <a:pt x="360807" y="21564"/>
                </a:moveTo>
                <a:lnTo>
                  <a:pt x="360807" y="0"/>
                </a:lnTo>
                <a:lnTo>
                  <a:pt x="0" y="28270"/>
                </a:lnTo>
                <a:lnTo>
                  <a:pt x="0" y="52336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457463" y="2137967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7" h="40195">
                <a:moveTo>
                  <a:pt x="360807" y="21564"/>
                </a:moveTo>
                <a:lnTo>
                  <a:pt x="360807" y="0"/>
                </a:lnTo>
                <a:lnTo>
                  <a:pt x="0" y="16128"/>
                </a:lnTo>
                <a:lnTo>
                  <a:pt x="0" y="40195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457463" y="2137967"/>
            <a:ext cx="360807" cy="40195"/>
          </a:xfrm>
          <a:custGeom>
            <a:avLst/>
            <a:gdLst/>
            <a:ahLst/>
            <a:cxnLst/>
            <a:rect l="l" t="t" r="r" b="b"/>
            <a:pathLst>
              <a:path w="360807" h="40195">
                <a:moveTo>
                  <a:pt x="360807" y="21564"/>
                </a:moveTo>
                <a:lnTo>
                  <a:pt x="360807" y="0"/>
                </a:lnTo>
                <a:lnTo>
                  <a:pt x="0" y="16128"/>
                </a:lnTo>
                <a:lnTo>
                  <a:pt x="0" y="40195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457463" y="2020885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7" h="28079">
                <a:moveTo>
                  <a:pt x="360807" y="21564"/>
                </a:moveTo>
                <a:lnTo>
                  <a:pt x="360807" y="0"/>
                </a:lnTo>
                <a:lnTo>
                  <a:pt x="0" y="4013"/>
                </a:lnTo>
                <a:lnTo>
                  <a:pt x="0" y="28079"/>
                </a:lnTo>
                <a:lnTo>
                  <a:pt x="360807" y="215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457463" y="2020885"/>
            <a:ext cx="360807" cy="28079"/>
          </a:xfrm>
          <a:custGeom>
            <a:avLst/>
            <a:gdLst/>
            <a:ahLst/>
            <a:cxnLst/>
            <a:rect l="l" t="t" r="r" b="b"/>
            <a:pathLst>
              <a:path w="360807" h="28079">
                <a:moveTo>
                  <a:pt x="360807" y="21564"/>
                </a:moveTo>
                <a:lnTo>
                  <a:pt x="360807" y="0"/>
                </a:lnTo>
                <a:lnTo>
                  <a:pt x="0" y="4013"/>
                </a:lnTo>
                <a:lnTo>
                  <a:pt x="0" y="28079"/>
                </a:lnTo>
                <a:lnTo>
                  <a:pt x="360807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6457463" y="1896949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7" h="29679">
                <a:moveTo>
                  <a:pt x="360807" y="29679"/>
                </a:moveTo>
                <a:lnTo>
                  <a:pt x="360807" y="8127"/>
                </a:lnTo>
                <a:lnTo>
                  <a:pt x="0" y="0"/>
                </a:lnTo>
                <a:lnTo>
                  <a:pt x="0" y="24066"/>
                </a:lnTo>
                <a:lnTo>
                  <a:pt x="360807" y="296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6457463" y="1896949"/>
            <a:ext cx="360807" cy="29679"/>
          </a:xfrm>
          <a:custGeom>
            <a:avLst/>
            <a:gdLst/>
            <a:ahLst/>
            <a:cxnLst/>
            <a:rect l="l" t="t" r="r" b="b"/>
            <a:pathLst>
              <a:path w="360807" h="29679">
                <a:moveTo>
                  <a:pt x="360807" y="29679"/>
                </a:moveTo>
                <a:lnTo>
                  <a:pt x="360807" y="8127"/>
                </a:lnTo>
                <a:lnTo>
                  <a:pt x="0" y="0"/>
                </a:lnTo>
                <a:lnTo>
                  <a:pt x="0" y="24066"/>
                </a:lnTo>
                <a:lnTo>
                  <a:pt x="360807" y="296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6457463" y="1767733"/>
            <a:ext cx="360807" cy="41821"/>
          </a:xfrm>
          <a:custGeom>
            <a:avLst/>
            <a:gdLst/>
            <a:ahLst/>
            <a:cxnLst/>
            <a:rect l="l" t="t" r="r" b="b"/>
            <a:pathLst>
              <a:path w="360807" h="41821">
                <a:moveTo>
                  <a:pt x="360807" y="41821"/>
                </a:moveTo>
                <a:lnTo>
                  <a:pt x="360807" y="20256"/>
                </a:lnTo>
                <a:lnTo>
                  <a:pt x="0" y="0"/>
                </a:lnTo>
                <a:lnTo>
                  <a:pt x="0" y="24066"/>
                </a:lnTo>
                <a:lnTo>
                  <a:pt x="360807" y="418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6457463" y="1767733"/>
            <a:ext cx="360807" cy="41821"/>
          </a:xfrm>
          <a:custGeom>
            <a:avLst/>
            <a:gdLst/>
            <a:ahLst/>
            <a:cxnLst/>
            <a:rect l="l" t="t" r="r" b="b"/>
            <a:pathLst>
              <a:path w="360807" h="41821">
                <a:moveTo>
                  <a:pt x="360807" y="41821"/>
                </a:moveTo>
                <a:lnTo>
                  <a:pt x="360807" y="20256"/>
                </a:lnTo>
                <a:lnTo>
                  <a:pt x="0" y="0"/>
                </a:lnTo>
                <a:lnTo>
                  <a:pt x="0" y="24066"/>
                </a:lnTo>
                <a:lnTo>
                  <a:pt x="360807" y="41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6457463" y="1638515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7" h="53962">
                <a:moveTo>
                  <a:pt x="360807" y="53962"/>
                </a:moveTo>
                <a:lnTo>
                  <a:pt x="360807" y="32397"/>
                </a:lnTo>
                <a:lnTo>
                  <a:pt x="0" y="0"/>
                </a:lnTo>
                <a:lnTo>
                  <a:pt x="0" y="24066"/>
                </a:lnTo>
                <a:lnTo>
                  <a:pt x="360807" y="539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6457463" y="1638515"/>
            <a:ext cx="360807" cy="53962"/>
          </a:xfrm>
          <a:custGeom>
            <a:avLst/>
            <a:gdLst/>
            <a:ahLst/>
            <a:cxnLst/>
            <a:rect l="l" t="t" r="r" b="b"/>
            <a:pathLst>
              <a:path w="360807" h="53962">
                <a:moveTo>
                  <a:pt x="360807" y="53962"/>
                </a:moveTo>
                <a:lnTo>
                  <a:pt x="360807" y="32397"/>
                </a:lnTo>
                <a:lnTo>
                  <a:pt x="0" y="0"/>
                </a:lnTo>
                <a:lnTo>
                  <a:pt x="0" y="24066"/>
                </a:lnTo>
                <a:lnTo>
                  <a:pt x="360807" y="5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6457463" y="1509312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7" h="66090">
                <a:moveTo>
                  <a:pt x="360807" y="66090"/>
                </a:moveTo>
                <a:lnTo>
                  <a:pt x="360807" y="44526"/>
                </a:lnTo>
                <a:lnTo>
                  <a:pt x="0" y="0"/>
                </a:lnTo>
                <a:lnTo>
                  <a:pt x="0" y="24066"/>
                </a:lnTo>
                <a:lnTo>
                  <a:pt x="360807" y="660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6457463" y="1509312"/>
            <a:ext cx="360807" cy="66090"/>
          </a:xfrm>
          <a:custGeom>
            <a:avLst/>
            <a:gdLst/>
            <a:ahLst/>
            <a:cxnLst/>
            <a:rect l="l" t="t" r="r" b="b"/>
            <a:pathLst>
              <a:path w="360807" h="66090">
                <a:moveTo>
                  <a:pt x="360807" y="66090"/>
                </a:moveTo>
                <a:lnTo>
                  <a:pt x="360807" y="44526"/>
                </a:lnTo>
                <a:lnTo>
                  <a:pt x="0" y="0"/>
                </a:lnTo>
                <a:lnTo>
                  <a:pt x="0" y="24066"/>
                </a:lnTo>
                <a:lnTo>
                  <a:pt x="360807" y="660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6457463" y="1380108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7" h="78219">
                <a:moveTo>
                  <a:pt x="360807" y="78219"/>
                </a:moveTo>
                <a:lnTo>
                  <a:pt x="360807" y="56654"/>
                </a:lnTo>
                <a:lnTo>
                  <a:pt x="0" y="0"/>
                </a:lnTo>
                <a:lnTo>
                  <a:pt x="0" y="24066"/>
                </a:lnTo>
                <a:lnTo>
                  <a:pt x="360807" y="782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6457463" y="1380108"/>
            <a:ext cx="360807" cy="78219"/>
          </a:xfrm>
          <a:custGeom>
            <a:avLst/>
            <a:gdLst/>
            <a:ahLst/>
            <a:cxnLst/>
            <a:rect l="l" t="t" r="r" b="b"/>
            <a:pathLst>
              <a:path w="360807" h="78219">
                <a:moveTo>
                  <a:pt x="360807" y="78219"/>
                </a:moveTo>
                <a:lnTo>
                  <a:pt x="360807" y="56654"/>
                </a:lnTo>
                <a:lnTo>
                  <a:pt x="0" y="0"/>
                </a:lnTo>
                <a:lnTo>
                  <a:pt x="0" y="24066"/>
                </a:lnTo>
                <a:lnTo>
                  <a:pt x="360807" y="782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457463" y="1250898"/>
            <a:ext cx="360807" cy="90347"/>
          </a:xfrm>
          <a:custGeom>
            <a:avLst/>
            <a:gdLst/>
            <a:ahLst/>
            <a:cxnLst/>
            <a:rect l="l" t="t" r="r" b="b"/>
            <a:pathLst>
              <a:path w="360807" h="90347">
                <a:moveTo>
                  <a:pt x="360807" y="90347"/>
                </a:moveTo>
                <a:lnTo>
                  <a:pt x="360807" y="68795"/>
                </a:lnTo>
                <a:lnTo>
                  <a:pt x="0" y="0"/>
                </a:lnTo>
                <a:lnTo>
                  <a:pt x="0" y="24066"/>
                </a:lnTo>
                <a:lnTo>
                  <a:pt x="360807" y="903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457463" y="1250898"/>
            <a:ext cx="360807" cy="90347"/>
          </a:xfrm>
          <a:custGeom>
            <a:avLst/>
            <a:gdLst/>
            <a:ahLst/>
            <a:cxnLst/>
            <a:rect l="l" t="t" r="r" b="b"/>
            <a:pathLst>
              <a:path w="360807" h="90347">
                <a:moveTo>
                  <a:pt x="360807" y="90347"/>
                </a:moveTo>
                <a:lnTo>
                  <a:pt x="360807" y="68795"/>
                </a:lnTo>
                <a:lnTo>
                  <a:pt x="0" y="0"/>
                </a:lnTo>
                <a:lnTo>
                  <a:pt x="0" y="24066"/>
                </a:lnTo>
                <a:lnTo>
                  <a:pt x="360807" y="903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457463" y="1121351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7" h="102488">
                <a:moveTo>
                  <a:pt x="360807" y="102488"/>
                </a:moveTo>
                <a:lnTo>
                  <a:pt x="360807" y="80937"/>
                </a:lnTo>
                <a:lnTo>
                  <a:pt x="0" y="0"/>
                </a:lnTo>
                <a:lnTo>
                  <a:pt x="0" y="24066"/>
                </a:lnTo>
                <a:lnTo>
                  <a:pt x="360807" y="102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457463" y="1121351"/>
            <a:ext cx="360807" cy="102489"/>
          </a:xfrm>
          <a:custGeom>
            <a:avLst/>
            <a:gdLst/>
            <a:ahLst/>
            <a:cxnLst/>
            <a:rect l="l" t="t" r="r" b="b"/>
            <a:pathLst>
              <a:path w="360807" h="102488">
                <a:moveTo>
                  <a:pt x="360807" y="102488"/>
                </a:moveTo>
                <a:lnTo>
                  <a:pt x="360807" y="80937"/>
                </a:lnTo>
                <a:lnTo>
                  <a:pt x="0" y="0"/>
                </a:lnTo>
                <a:lnTo>
                  <a:pt x="0" y="24066"/>
                </a:lnTo>
                <a:lnTo>
                  <a:pt x="360807" y="102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457463" y="992197"/>
            <a:ext cx="360807" cy="114630"/>
          </a:xfrm>
          <a:custGeom>
            <a:avLst/>
            <a:gdLst/>
            <a:ahLst/>
            <a:cxnLst/>
            <a:rect l="l" t="t" r="r" b="b"/>
            <a:pathLst>
              <a:path w="360807" h="114630">
                <a:moveTo>
                  <a:pt x="360807" y="114630"/>
                </a:moveTo>
                <a:lnTo>
                  <a:pt x="360807" y="93065"/>
                </a:lnTo>
                <a:lnTo>
                  <a:pt x="0" y="0"/>
                </a:lnTo>
                <a:lnTo>
                  <a:pt x="0" y="24079"/>
                </a:lnTo>
                <a:lnTo>
                  <a:pt x="360807" y="1146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457463" y="992197"/>
            <a:ext cx="360807" cy="114630"/>
          </a:xfrm>
          <a:custGeom>
            <a:avLst/>
            <a:gdLst/>
            <a:ahLst/>
            <a:cxnLst/>
            <a:rect l="l" t="t" r="r" b="b"/>
            <a:pathLst>
              <a:path w="360807" h="114630">
                <a:moveTo>
                  <a:pt x="360807" y="114630"/>
                </a:moveTo>
                <a:lnTo>
                  <a:pt x="360807" y="93065"/>
                </a:lnTo>
                <a:lnTo>
                  <a:pt x="0" y="0"/>
                </a:lnTo>
                <a:lnTo>
                  <a:pt x="0" y="24079"/>
                </a:lnTo>
                <a:lnTo>
                  <a:pt x="360807" y="1146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457463" y="863064"/>
            <a:ext cx="360807" cy="126758"/>
          </a:xfrm>
          <a:custGeom>
            <a:avLst/>
            <a:gdLst/>
            <a:ahLst/>
            <a:cxnLst/>
            <a:rect l="l" t="t" r="r" b="b"/>
            <a:pathLst>
              <a:path w="360807" h="126758">
                <a:moveTo>
                  <a:pt x="360807" y="126758"/>
                </a:moveTo>
                <a:lnTo>
                  <a:pt x="360807" y="105194"/>
                </a:lnTo>
                <a:lnTo>
                  <a:pt x="0" y="0"/>
                </a:lnTo>
                <a:lnTo>
                  <a:pt x="0" y="24066"/>
                </a:lnTo>
                <a:lnTo>
                  <a:pt x="360807" y="12675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457463" y="863064"/>
            <a:ext cx="360807" cy="126758"/>
          </a:xfrm>
          <a:custGeom>
            <a:avLst/>
            <a:gdLst/>
            <a:ahLst/>
            <a:cxnLst/>
            <a:rect l="l" t="t" r="r" b="b"/>
            <a:pathLst>
              <a:path w="360807" h="126758">
                <a:moveTo>
                  <a:pt x="360807" y="126758"/>
                </a:moveTo>
                <a:lnTo>
                  <a:pt x="360807" y="105194"/>
                </a:lnTo>
                <a:lnTo>
                  <a:pt x="0" y="0"/>
                </a:lnTo>
                <a:lnTo>
                  <a:pt x="0" y="24066"/>
                </a:lnTo>
                <a:lnTo>
                  <a:pt x="360807" y="1267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457463" y="733920"/>
            <a:ext cx="360807" cy="138887"/>
          </a:xfrm>
          <a:custGeom>
            <a:avLst/>
            <a:gdLst/>
            <a:ahLst/>
            <a:cxnLst/>
            <a:rect l="l" t="t" r="r" b="b"/>
            <a:pathLst>
              <a:path w="360807" h="138887">
                <a:moveTo>
                  <a:pt x="360807" y="138887"/>
                </a:moveTo>
                <a:lnTo>
                  <a:pt x="360807" y="117335"/>
                </a:lnTo>
                <a:lnTo>
                  <a:pt x="0" y="0"/>
                </a:lnTo>
                <a:lnTo>
                  <a:pt x="0" y="24066"/>
                </a:lnTo>
                <a:lnTo>
                  <a:pt x="360807" y="1388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457463" y="733920"/>
            <a:ext cx="360807" cy="138887"/>
          </a:xfrm>
          <a:custGeom>
            <a:avLst/>
            <a:gdLst/>
            <a:ahLst/>
            <a:cxnLst/>
            <a:rect l="l" t="t" r="r" b="b"/>
            <a:pathLst>
              <a:path w="360807" h="138887">
                <a:moveTo>
                  <a:pt x="360807" y="138887"/>
                </a:moveTo>
                <a:lnTo>
                  <a:pt x="360807" y="117335"/>
                </a:lnTo>
                <a:lnTo>
                  <a:pt x="0" y="0"/>
                </a:lnTo>
                <a:lnTo>
                  <a:pt x="0" y="24066"/>
                </a:lnTo>
                <a:lnTo>
                  <a:pt x="360807" y="1388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457463" y="604771"/>
            <a:ext cx="360807" cy="151028"/>
          </a:xfrm>
          <a:custGeom>
            <a:avLst/>
            <a:gdLst/>
            <a:ahLst/>
            <a:cxnLst/>
            <a:rect l="l" t="t" r="r" b="b"/>
            <a:pathLst>
              <a:path w="360807" h="151028">
                <a:moveTo>
                  <a:pt x="360807" y="151028"/>
                </a:moveTo>
                <a:lnTo>
                  <a:pt x="360807" y="129476"/>
                </a:lnTo>
                <a:lnTo>
                  <a:pt x="0" y="0"/>
                </a:lnTo>
                <a:lnTo>
                  <a:pt x="0" y="24066"/>
                </a:lnTo>
                <a:lnTo>
                  <a:pt x="360807" y="1510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457463" y="604771"/>
            <a:ext cx="360807" cy="151028"/>
          </a:xfrm>
          <a:custGeom>
            <a:avLst/>
            <a:gdLst/>
            <a:ahLst/>
            <a:cxnLst/>
            <a:rect l="l" t="t" r="r" b="b"/>
            <a:pathLst>
              <a:path w="360807" h="151028">
                <a:moveTo>
                  <a:pt x="360807" y="151028"/>
                </a:moveTo>
                <a:lnTo>
                  <a:pt x="360807" y="129476"/>
                </a:lnTo>
                <a:lnTo>
                  <a:pt x="0" y="0"/>
                </a:lnTo>
                <a:lnTo>
                  <a:pt x="0" y="24066"/>
                </a:lnTo>
                <a:lnTo>
                  <a:pt x="360807" y="15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457463" y="475637"/>
            <a:ext cx="360807" cy="163144"/>
          </a:xfrm>
          <a:custGeom>
            <a:avLst/>
            <a:gdLst/>
            <a:ahLst/>
            <a:cxnLst/>
            <a:rect l="l" t="t" r="r" b="b"/>
            <a:pathLst>
              <a:path w="360807" h="163144">
                <a:moveTo>
                  <a:pt x="360807" y="141592"/>
                </a:moveTo>
                <a:lnTo>
                  <a:pt x="0" y="0"/>
                </a:lnTo>
                <a:lnTo>
                  <a:pt x="0" y="24066"/>
                </a:lnTo>
                <a:lnTo>
                  <a:pt x="360807" y="163144"/>
                </a:lnTo>
                <a:lnTo>
                  <a:pt x="360807" y="1415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457463" y="475637"/>
            <a:ext cx="360807" cy="163144"/>
          </a:xfrm>
          <a:custGeom>
            <a:avLst/>
            <a:gdLst/>
            <a:ahLst/>
            <a:cxnLst/>
            <a:rect l="l" t="t" r="r" b="b"/>
            <a:pathLst>
              <a:path w="360807" h="163144">
                <a:moveTo>
                  <a:pt x="360807" y="141592"/>
                </a:moveTo>
                <a:lnTo>
                  <a:pt x="0" y="0"/>
                </a:lnTo>
                <a:lnTo>
                  <a:pt x="0" y="24066"/>
                </a:lnTo>
                <a:lnTo>
                  <a:pt x="360807" y="163144"/>
                </a:lnTo>
                <a:lnTo>
                  <a:pt x="360807" y="1415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371394" y="2811460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0" y="25603"/>
                </a:lnTo>
                <a:lnTo>
                  <a:pt x="1036154" y="183057"/>
                </a:lnTo>
                <a:lnTo>
                  <a:pt x="1036154" y="157454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371394" y="2811460"/>
            <a:ext cx="1036154" cy="183057"/>
          </a:xfrm>
          <a:custGeom>
            <a:avLst/>
            <a:gdLst/>
            <a:ahLst/>
            <a:cxnLst/>
            <a:rect l="l" t="t" r="r" b="b"/>
            <a:pathLst>
              <a:path w="1036154" h="183057">
                <a:moveTo>
                  <a:pt x="0" y="0"/>
                </a:moveTo>
                <a:lnTo>
                  <a:pt x="1036154" y="157454"/>
                </a:lnTo>
                <a:lnTo>
                  <a:pt x="1036154" y="183057"/>
                </a:lnTo>
                <a:lnTo>
                  <a:pt x="0" y="2560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371394" y="1676003"/>
            <a:ext cx="1036154" cy="884783"/>
          </a:xfrm>
          <a:custGeom>
            <a:avLst/>
            <a:gdLst/>
            <a:ahLst/>
            <a:cxnLst/>
            <a:rect l="l" t="t" r="r" b="b"/>
            <a:pathLst>
              <a:path w="1036154" h="884783">
                <a:moveTo>
                  <a:pt x="616775" y="835088"/>
                </a:moveTo>
                <a:lnTo>
                  <a:pt x="0" y="0"/>
                </a:lnTo>
                <a:lnTo>
                  <a:pt x="0" y="36931"/>
                </a:lnTo>
                <a:lnTo>
                  <a:pt x="605624" y="859891"/>
                </a:lnTo>
                <a:lnTo>
                  <a:pt x="1036154" y="884783"/>
                </a:lnTo>
                <a:lnTo>
                  <a:pt x="1036154" y="859193"/>
                </a:lnTo>
                <a:lnTo>
                  <a:pt x="616775" y="8350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371394" y="1676003"/>
            <a:ext cx="1036154" cy="884783"/>
          </a:xfrm>
          <a:custGeom>
            <a:avLst/>
            <a:gdLst/>
            <a:ahLst/>
            <a:cxnLst/>
            <a:rect l="l" t="t" r="r" b="b"/>
            <a:pathLst>
              <a:path w="1036154" h="884783">
                <a:moveTo>
                  <a:pt x="0" y="0"/>
                </a:moveTo>
                <a:lnTo>
                  <a:pt x="616775" y="835088"/>
                </a:lnTo>
                <a:lnTo>
                  <a:pt x="1036154" y="859193"/>
                </a:lnTo>
                <a:lnTo>
                  <a:pt x="1036154" y="884783"/>
                </a:lnTo>
                <a:lnTo>
                  <a:pt x="605624" y="859891"/>
                </a:lnTo>
                <a:lnTo>
                  <a:pt x="0" y="369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371394" y="2023201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0" y="580847"/>
                </a:lnTo>
                <a:lnTo>
                  <a:pt x="1036154" y="29591"/>
                </a:lnTo>
                <a:lnTo>
                  <a:pt x="1036154" y="0"/>
                </a:lnTo>
                <a:lnTo>
                  <a:pt x="0" y="5512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371394" y="2023201"/>
            <a:ext cx="1036154" cy="580847"/>
          </a:xfrm>
          <a:custGeom>
            <a:avLst/>
            <a:gdLst/>
            <a:ahLst/>
            <a:cxnLst/>
            <a:rect l="l" t="t" r="r" b="b"/>
            <a:pathLst>
              <a:path w="1036154" h="580847">
                <a:moveTo>
                  <a:pt x="0" y="551256"/>
                </a:moveTo>
                <a:lnTo>
                  <a:pt x="1036154" y="0"/>
                </a:lnTo>
                <a:lnTo>
                  <a:pt x="1036154" y="29591"/>
                </a:lnTo>
                <a:lnTo>
                  <a:pt x="0" y="580847"/>
                </a:lnTo>
                <a:lnTo>
                  <a:pt x="0" y="551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371394" y="983561"/>
            <a:ext cx="1036154" cy="760412"/>
          </a:xfrm>
          <a:custGeom>
            <a:avLst/>
            <a:gdLst/>
            <a:ahLst/>
            <a:cxnLst/>
            <a:rect l="l" t="t" r="r" b="b"/>
            <a:pathLst>
              <a:path w="1036154" h="760412">
                <a:moveTo>
                  <a:pt x="0" y="730821"/>
                </a:moveTo>
                <a:lnTo>
                  <a:pt x="0" y="760412"/>
                </a:lnTo>
                <a:lnTo>
                  <a:pt x="1036154" y="29591"/>
                </a:lnTo>
                <a:lnTo>
                  <a:pt x="1036154" y="0"/>
                </a:lnTo>
                <a:lnTo>
                  <a:pt x="0" y="7308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371394" y="983561"/>
            <a:ext cx="1036154" cy="760412"/>
          </a:xfrm>
          <a:custGeom>
            <a:avLst/>
            <a:gdLst/>
            <a:ahLst/>
            <a:cxnLst/>
            <a:rect l="l" t="t" r="r" b="b"/>
            <a:pathLst>
              <a:path w="1036154" h="760412">
                <a:moveTo>
                  <a:pt x="0" y="730821"/>
                </a:moveTo>
                <a:lnTo>
                  <a:pt x="1036154" y="0"/>
                </a:lnTo>
                <a:lnTo>
                  <a:pt x="1036154" y="29591"/>
                </a:lnTo>
                <a:lnTo>
                  <a:pt x="0" y="760412"/>
                </a:lnTo>
                <a:lnTo>
                  <a:pt x="0" y="730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371394" y="444680"/>
            <a:ext cx="1036154" cy="287985"/>
          </a:xfrm>
          <a:custGeom>
            <a:avLst/>
            <a:gdLst/>
            <a:ahLst/>
            <a:cxnLst/>
            <a:rect l="l" t="t" r="r" b="b"/>
            <a:pathLst>
              <a:path w="1036154" h="287985">
                <a:moveTo>
                  <a:pt x="0" y="262381"/>
                </a:moveTo>
                <a:lnTo>
                  <a:pt x="0" y="287985"/>
                </a:lnTo>
                <a:lnTo>
                  <a:pt x="1036154" y="25590"/>
                </a:lnTo>
                <a:lnTo>
                  <a:pt x="1036154" y="0"/>
                </a:lnTo>
                <a:lnTo>
                  <a:pt x="0" y="2623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371394" y="444680"/>
            <a:ext cx="1036154" cy="287985"/>
          </a:xfrm>
          <a:custGeom>
            <a:avLst/>
            <a:gdLst/>
            <a:ahLst/>
            <a:cxnLst/>
            <a:rect l="l" t="t" r="r" b="b"/>
            <a:pathLst>
              <a:path w="1036154" h="287985">
                <a:moveTo>
                  <a:pt x="0" y="262381"/>
                </a:moveTo>
                <a:lnTo>
                  <a:pt x="1036154" y="0"/>
                </a:lnTo>
                <a:lnTo>
                  <a:pt x="1036154" y="25590"/>
                </a:lnTo>
                <a:lnTo>
                  <a:pt x="0" y="287985"/>
                </a:lnTo>
                <a:lnTo>
                  <a:pt x="0" y="262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371394" y="784807"/>
            <a:ext cx="1036154" cy="780923"/>
          </a:xfrm>
          <a:custGeom>
            <a:avLst/>
            <a:gdLst/>
            <a:ahLst/>
            <a:cxnLst/>
            <a:rect l="l" t="t" r="r" b="b"/>
            <a:pathLst>
              <a:path w="1036154" h="780923">
                <a:moveTo>
                  <a:pt x="622566" y="747903"/>
                </a:moveTo>
                <a:lnTo>
                  <a:pt x="0" y="0"/>
                </a:lnTo>
                <a:lnTo>
                  <a:pt x="0" y="36461"/>
                </a:lnTo>
                <a:lnTo>
                  <a:pt x="610603" y="780923"/>
                </a:lnTo>
                <a:lnTo>
                  <a:pt x="1036154" y="755484"/>
                </a:lnTo>
                <a:lnTo>
                  <a:pt x="1036154" y="721207"/>
                </a:lnTo>
                <a:lnTo>
                  <a:pt x="622566" y="74790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371394" y="784807"/>
            <a:ext cx="1036154" cy="780923"/>
          </a:xfrm>
          <a:custGeom>
            <a:avLst/>
            <a:gdLst/>
            <a:ahLst/>
            <a:cxnLst/>
            <a:rect l="l" t="t" r="r" b="b"/>
            <a:pathLst>
              <a:path w="1036154" h="780923">
                <a:moveTo>
                  <a:pt x="0" y="0"/>
                </a:moveTo>
                <a:lnTo>
                  <a:pt x="622566" y="747903"/>
                </a:lnTo>
                <a:lnTo>
                  <a:pt x="1036154" y="721207"/>
                </a:lnTo>
                <a:lnTo>
                  <a:pt x="1036154" y="755484"/>
                </a:lnTo>
                <a:lnTo>
                  <a:pt x="610603" y="780923"/>
                </a:lnTo>
                <a:lnTo>
                  <a:pt x="0" y="3646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6629814" y="535166"/>
            <a:ext cx="17132" cy="39408"/>
          </a:xfrm>
          <a:custGeom>
            <a:avLst/>
            <a:gdLst/>
            <a:ahLst/>
            <a:cxnLst/>
            <a:rect l="l" t="t" r="r" b="b"/>
            <a:pathLst>
              <a:path w="17132" h="39408">
                <a:moveTo>
                  <a:pt x="17132" y="39408"/>
                </a:moveTo>
                <a:lnTo>
                  <a:pt x="17132" y="6984"/>
                </a:lnTo>
                <a:lnTo>
                  <a:pt x="0" y="0"/>
                </a:lnTo>
                <a:lnTo>
                  <a:pt x="0" y="32423"/>
                </a:lnTo>
                <a:lnTo>
                  <a:pt x="17132" y="394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6629814" y="535166"/>
            <a:ext cx="17132" cy="39408"/>
          </a:xfrm>
          <a:custGeom>
            <a:avLst/>
            <a:gdLst/>
            <a:ahLst/>
            <a:cxnLst/>
            <a:rect l="l" t="t" r="r" b="b"/>
            <a:pathLst>
              <a:path w="17132" h="39408">
                <a:moveTo>
                  <a:pt x="17132" y="39408"/>
                </a:moveTo>
                <a:lnTo>
                  <a:pt x="0" y="32423"/>
                </a:lnTo>
                <a:lnTo>
                  <a:pt x="0" y="0"/>
                </a:lnTo>
                <a:lnTo>
                  <a:pt x="17132" y="6984"/>
                </a:lnTo>
                <a:lnTo>
                  <a:pt x="17132" y="394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934681" y="554997"/>
            <a:ext cx="17132" cy="37007"/>
          </a:xfrm>
          <a:custGeom>
            <a:avLst/>
            <a:gdLst/>
            <a:ahLst/>
            <a:cxnLst/>
            <a:rect l="l" t="t" r="r" b="b"/>
            <a:pathLst>
              <a:path w="17132" h="37007">
                <a:moveTo>
                  <a:pt x="17132" y="32423"/>
                </a:moveTo>
                <a:lnTo>
                  <a:pt x="17132" y="0"/>
                </a:lnTo>
                <a:lnTo>
                  <a:pt x="0" y="4584"/>
                </a:lnTo>
                <a:lnTo>
                  <a:pt x="0" y="37007"/>
                </a:lnTo>
                <a:lnTo>
                  <a:pt x="17132" y="324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934681" y="554997"/>
            <a:ext cx="17132" cy="37007"/>
          </a:xfrm>
          <a:custGeom>
            <a:avLst/>
            <a:gdLst/>
            <a:ahLst/>
            <a:cxnLst/>
            <a:rect l="l" t="t" r="r" b="b"/>
            <a:pathLst>
              <a:path w="17132" h="37007">
                <a:moveTo>
                  <a:pt x="17132" y="32423"/>
                </a:moveTo>
                <a:lnTo>
                  <a:pt x="0" y="37007"/>
                </a:lnTo>
                <a:lnTo>
                  <a:pt x="0" y="4584"/>
                </a:lnTo>
                <a:lnTo>
                  <a:pt x="17132" y="0"/>
                </a:lnTo>
                <a:lnTo>
                  <a:pt x="17132" y="324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629814" y="784111"/>
            <a:ext cx="17132" cy="38404"/>
          </a:xfrm>
          <a:custGeom>
            <a:avLst/>
            <a:gdLst/>
            <a:ahLst/>
            <a:cxnLst/>
            <a:rect l="l" t="t" r="r" b="b"/>
            <a:pathLst>
              <a:path w="17132" h="38404">
                <a:moveTo>
                  <a:pt x="17132" y="38404"/>
                </a:moveTo>
                <a:lnTo>
                  <a:pt x="17132" y="5981"/>
                </a:lnTo>
                <a:lnTo>
                  <a:pt x="0" y="0"/>
                </a:lnTo>
                <a:lnTo>
                  <a:pt x="0" y="32423"/>
                </a:lnTo>
                <a:lnTo>
                  <a:pt x="17132" y="384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629814" y="784111"/>
            <a:ext cx="17132" cy="38404"/>
          </a:xfrm>
          <a:custGeom>
            <a:avLst/>
            <a:gdLst/>
            <a:ahLst/>
            <a:cxnLst/>
            <a:rect l="l" t="t" r="r" b="b"/>
            <a:pathLst>
              <a:path w="17132" h="38404">
                <a:moveTo>
                  <a:pt x="17132" y="38404"/>
                </a:moveTo>
                <a:lnTo>
                  <a:pt x="0" y="32423"/>
                </a:lnTo>
                <a:lnTo>
                  <a:pt x="0" y="0"/>
                </a:lnTo>
                <a:lnTo>
                  <a:pt x="17132" y="5981"/>
                </a:lnTo>
                <a:lnTo>
                  <a:pt x="17132" y="38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364093" y="3070731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0">
                <a:moveTo>
                  <a:pt x="142633" y="71310"/>
                </a:moveTo>
                <a:lnTo>
                  <a:pt x="141330" y="57663"/>
                </a:lnTo>
                <a:lnTo>
                  <a:pt x="137271" y="44121"/>
                </a:lnTo>
                <a:lnTo>
                  <a:pt x="130743" y="31860"/>
                </a:lnTo>
                <a:lnTo>
                  <a:pt x="122039" y="21171"/>
                </a:lnTo>
                <a:lnTo>
                  <a:pt x="111452" y="12348"/>
                </a:lnTo>
                <a:lnTo>
                  <a:pt x="99276" y="5683"/>
                </a:lnTo>
                <a:lnTo>
                  <a:pt x="85801" y="1469"/>
                </a:lnTo>
                <a:lnTo>
                  <a:pt x="71323" y="0"/>
                </a:lnTo>
                <a:lnTo>
                  <a:pt x="57667" y="1305"/>
                </a:lnTo>
                <a:lnTo>
                  <a:pt x="44125" y="5365"/>
                </a:lnTo>
                <a:lnTo>
                  <a:pt x="31863" y="11894"/>
                </a:lnTo>
                <a:lnTo>
                  <a:pt x="21174" y="20597"/>
                </a:lnTo>
                <a:lnTo>
                  <a:pt x="12350" y="31183"/>
                </a:lnTo>
                <a:lnTo>
                  <a:pt x="5684" y="43359"/>
                </a:lnTo>
                <a:lnTo>
                  <a:pt x="1469" y="56833"/>
                </a:lnTo>
                <a:lnTo>
                  <a:pt x="0" y="71310"/>
                </a:lnTo>
                <a:lnTo>
                  <a:pt x="1305" y="84966"/>
                </a:lnTo>
                <a:lnTo>
                  <a:pt x="5367" y="98505"/>
                </a:lnTo>
                <a:lnTo>
                  <a:pt x="11897" y="110765"/>
                </a:lnTo>
                <a:lnTo>
                  <a:pt x="20603" y="121453"/>
                </a:lnTo>
                <a:lnTo>
                  <a:pt x="31192" y="130275"/>
                </a:lnTo>
                <a:lnTo>
                  <a:pt x="43370" y="136938"/>
                </a:lnTo>
                <a:lnTo>
                  <a:pt x="56845" y="141151"/>
                </a:lnTo>
                <a:lnTo>
                  <a:pt x="71323" y="142621"/>
                </a:lnTo>
                <a:lnTo>
                  <a:pt x="84969" y="141317"/>
                </a:lnTo>
                <a:lnTo>
                  <a:pt x="98511" y="137258"/>
                </a:lnTo>
                <a:lnTo>
                  <a:pt x="110773" y="130730"/>
                </a:lnTo>
                <a:lnTo>
                  <a:pt x="121462" y="122026"/>
                </a:lnTo>
                <a:lnTo>
                  <a:pt x="130285" y="111440"/>
                </a:lnTo>
                <a:lnTo>
                  <a:pt x="136950" y="99263"/>
                </a:lnTo>
                <a:lnTo>
                  <a:pt x="141164" y="85789"/>
                </a:lnTo>
                <a:lnTo>
                  <a:pt x="142633" y="71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364093" y="3070731"/>
            <a:ext cx="142633" cy="142621"/>
          </a:xfrm>
          <a:custGeom>
            <a:avLst/>
            <a:gdLst/>
            <a:ahLst/>
            <a:cxnLst/>
            <a:rect l="l" t="t" r="r" b="b"/>
            <a:pathLst>
              <a:path w="142633" h="142620">
                <a:moveTo>
                  <a:pt x="142633" y="71310"/>
                </a:moveTo>
                <a:lnTo>
                  <a:pt x="141164" y="85789"/>
                </a:lnTo>
                <a:lnTo>
                  <a:pt x="136950" y="99263"/>
                </a:lnTo>
                <a:lnTo>
                  <a:pt x="130285" y="111440"/>
                </a:lnTo>
                <a:lnTo>
                  <a:pt x="121462" y="122026"/>
                </a:lnTo>
                <a:lnTo>
                  <a:pt x="110773" y="130730"/>
                </a:lnTo>
                <a:lnTo>
                  <a:pt x="98511" y="137258"/>
                </a:lnTo>
                <a:lnTo>
                  <a:pt x="84969" y="141317"/>
                </a:lnTo>
                <a:lnTo>
                  <a:pt x="71323" y="142621"/>
                </a:lnTo>
                <a:lnTo>
                  <a:pt x="56845" y="141151"/>
                </a:lnTo>
                <a:lnTo>
                  <a:pt x="43370" y="136938"/>
                </a:lnTo>
                <a:lnTo>
                  <a:pt x="31192" y="130275"/>
                </a:lnTo>
                <a:lnTo>
                  <a:pt x="20603" y="121453"/>
                </a:lnTo>
                <a:lnTo>
                  <a:pt x="11897" y="110765"/>
                </a:lnTo>
                <a:lnTo>
                  <a:pt x="5367" y="98505"/>
                </a:lnTo>
                <a:lnTo>
                  <a:pt x="1305" y="84966"/>
                </a:lnTo>
                <a:lnTo>
                  <a:pt x="0" y="71310"/>
                </a:lnTo>
                <a:lnTo>
                  <a:pt x="1469" y="56833"/>
                </a:lnTo>
                <a:lnTo>
                  <a:pt x="5684" y="43359"/>
                </a:lnTo>
                <a:lnTo>
                  <a:pt x="12350" y="31183"/>
                </a:lnTo>
                <a:lnTo>
                  <a:pt x="21174" y="20597"/>
                </a:lnTo>
                <a:lnTo>
                  <a:pt x="31863" y="11894"/>
                </a:lnTo>
                <a:lnTo>
                  <a:pt x="44125" y="5365"/>
                </a:lnTo>
                <a:lnTo>
                  <a:pt x="57667" y="1305"/>
                </a:lnTo>
                <a:lnTo>
                  <a:pt x="71323" y="0"/>
                </a:lnTo>
                <a:lnTo>
                  <a:pt x="85801" y="1469"/>
                </a:lnTo>
                <a:lnTo>
                  <a:pt x="99276" y="5683"/>
                </a:lnTo>
                <a:lnTo>
                  <a:pt x="111452" y="12348"/>
                </a:lnTo>
                <a:lnTo>
                  <a:pt x="122039" y="21171"/>
                </a:lnTo>
                <a:lnTo>
                  <a:pt x="130743" y="31860"/>
                </a:lnTo>
                <a:lnTo>
                  <a:pt x="137271" y="44121"/>
                </a:lnTo>
                <a:lnTo>
                  <a:pt x="141330" y="57663"/>
                </a:lnTo>
                <a:lnTo>
                  <a:pt x="142633" y="71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6387431" y="3094061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5700" y="42943"/>
                </a:lnTo>
                <a:lnTo>
                  <a:pt x="92152" y="29209"/>
                </a:lnTo>
                <a:lnTo>
                  <a:pt x="84959" y="17400"/>
                </a:lnTo>
                <a:lnTo>
                  <a:pt x="74768" y="8165"/>
                </a:lnTo>
                <a:lnTo>
                  <a:pt x="62226" y="2149"/>
                </a:lnTo>
                <a:lnTo>
                  <a:pt x="47980" y="0"/>
                </a:lnTo>
                <a:lnTo>
                  <a:pt x="42943" y="261"/>
                </a:lnTo>
                <a:lnTo>
                  <a:pt x="29209" y="3808"/>
                </a:lnTo>
                <a:lnTo>
                  <a:pt x="17400" y="11001"/>
                </a:lnTo>
                <a:lnTo>
                  <a:pt x="8165" y="21192"/>
                </a:lnTo>
                <a:lnTo>
                  <a:pt x="2149" y="33734"/>
                </a:lnTo>
                <a:lnTo>
                  <a:pt x="0" y="47980"/>
                </a:lnTo>
                <a:lnTo>
                  <a:pt x="261" y="53017"/>
                </a:lnTo>
                <a:lnTo>
                  <a:pt x="3808" y="66751"/>
                </a:lnTo>
                <a:lnTo>
                  <a:pt x="11001" y="78560"/>
                </a:lnTo>
                <a:lnTo>
                  <a:pt x="21192" y="87796"/>
                </a:lnTo>
                <a:lnTo>
                  <a:pt x="33734" y="93812"/>
                </a:lnTo>
                <a:lnTo>
                  <a:pt x="47980" y="95961"/>
                </a:lnTo>
                <a:lnTo>
                  <a:pt x="53017" y="95700"/>
                </a:lnTo>
                <a:lnTo>
                  <a:pt x="66751" y="92152"/>
                </a:lnTo>
                <a:lnTo>
                  <a:pt x="78560" y="84959"/>
                </a:lnTo>
                <a:lnTo>
                  <a:pt x="87796" y="74768"/>
                </a:lnTo>
                <a:lnTo>
                  <a:pt x="93812" y="62226"/>
                </a:lnTo>
                <a:lnTo>
                  <a:pt x="95961" y="479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387431" y="3094061"/>
            <a:ext cx="95961" cy="95961"/>
          </a:xfrm>
          <a:custGeom>
            <a:avLst/>
            <a:gdLst/>
            <a:ahLst/>
            <a:cxnLst/>
            <a:rect l="l" t="t" r="r" b="b"/>
            <a:pathLst>
              <a:path w="95961" h="95961">
                <a:moveTo>
                  <a:pt x="95961" y="47980"/>
                </a:moveTo>
                <a:lnTo>
                  <a:pt x="93812" y="62226"/>
                </a:lnTo>
                <a:lnTo>
                  <a:pt x="87796" y="74768"/>
                </a:lnTo>
                <a:lnTo>
                  <a:pt x="78560" y="84959"/>
                </a:lnTo>
                <a:lnTo>
                  <a:pt x="66751" y="92152"/>
                </a:lnTo>
                <a:lnTo>
                  <a:pt x="53017" y="95700"/>
                </a:lnTo>
                <a:lnTo>
                  <a:pt x="47980" y="95961"/>
                </a:lnTo>
                <a:lnTo>
                  <a:pt x="33734" y="93812"/>
                </a:lnTo>
                <a:lnTo>
                  <a:pt x="21192" y="87796"/>
                </a:lnTo>
                <a:lnTo>
                  <a:pt x="11001" y="78560"/>
                </a:lnTo>
                <a:lnTo>
                  <a:pt x="3808" y="66751"/>
                </a:lnTo>
                <a:lnTo>
                  <a:pt x="261" y="53017"/>
                </a:lnTo>
                <a:lnTo>
                  <a:pt x="0" y="47980"/>
                </a:lnTo>
                <a:lnTo>
                  <a:pt x="2149" y="33734"/>
                </a:lnTo>
                <a:lnTo>
                  <a:pt x="8165" y="21192"/>
                </a:lnTo>
                <a:lnTo>
                  <a:pt x="17400" y="11001"/>
                </a:lnTo>
                <a:lnTo>
                  <a:pt x="29209" y="3808"/>
                </a:lnTo>
                <a:lnTo>
                  <a:pt x="42943" y="261"/>
                </a:lnTo>
                <a:lnTo>
                  <a:pt x="47980" y="0"/>
                </a:lnTo>
                <a:lnTo>
                  <a:pt x="62226" y="2149"/>
                </a:lnTo>
                <a:lnTo>
                  <a:pt x="74768" y="8165"/>
                </a:lnTo>
                <a:lnTo>
                  <a:pt x="84959" y="17400"/>
                </a:lnTo>
                <a:lnTo>
                  <a:pt x="92152" y="29209"/>
                </a:lnTo>
                <a:lnTo>
                  <a:pt x="95700" y="42943"/>
                </a:lnTo>
                <a:lnTo>
                  <a:pt x="95961" y="47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359254" y="3055148"/>
            <a:ext cx="140868" cy="119037"/>
          </a:xfrm>
          <a:custGeom>
            <a:avLst/>
            <a:gdLst/>
            <a:ahLst/>
            <a:cxnLst/>
            <a:rect l="l" t="t" r="r" b="b"/>
            <a:pathLst>
              <a:path w="140868" h="119037">
                <a:moveTo>
                  <a:pt x="39235" y="66985"/>
                </a:moveTo>
                <a:lnTo>
                  <a:pt x="43980" y="84775"/>
                </a:lnTo>
                <a:lnTo>
                  <a:pt x="44018" y="86893"/>
                </a:lnTo>
                <a:lnTo>
                  <a:pt x="47147" y="100745"/>
                </a:lnTo>
                <a:lnTo>
                  <a:pt x="55572" y="111579"/>
                </a:lnTo>
                <a:lnTo>
                  <a:pt x="67851" y="117952"/>
                </a:lnTo>
                <a:lnTo>
                  <a:pt x="76161" y="119037"/>
                </a:lnTo>
                <a:lnTo>
                  <a:pt x="90008" y="115906"/>
                </a:lnTo>
                <a:lnTo>
                  <a:pt x="100840" y="107478"/>
                </a:lnTo>
                <a:lnTo>
                  <a:pt x="107210" y="95195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80" y="16056"/>
                </a:lnTo>
                <a:lnTo>
                  <a:pt x="134654" y="6349"/>
                </a:lnTo>
                <a:lnTo>
                  <a:pt x="118197" y="1061"/>
                </a:lnTo>
                <a:lnTo>
                  <a:pt x="111594" y="800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812" y="0"/>
                </a:lnTo>
                <a:lnTo>
                  <a:pt x="0" y="10439"/>
                </a:lnTo>
                <a:lnTo>
                  <a:pt x="0" y="56083"/>
                </a:lnTo>
                <a:lnTo>
                  <a:pt x="19735" y="56083"/>
                </a:lnTo>
                <a:lnTo>
                  <a:pt x="29665" y="58346"/>
                </a:lnTo>
                <a:lnTo>
                  <a:pt x="39235" y="6698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359254" y="3055148"/>
            <a:ext cx="140868" cy="119037"/>
          </a:xfrm>
          <a:custGeom>
            <a:avLst/>
            <a:gdLst/>
            <a:ahLst/>
            <a:cxnLst/>
            <a:rect l="l" t="t" r="r" b="b"/>
            <a:pathLst>
              <a:path w="140868" h="119037">
                <a:moveTo>
                  <a:pt x="44018" y="86893"/>
                </a:moveTo>
                <a:lnTo>
                  <a:pt x="47147" y="100745"/>
                </a:lnTo>
                <a:lnTo>
                  <a:pt x="55572" y="111579"/>
                </a:lnTo>
                <a:lnTo>
                  <a:pt x="67851" y="117952"/>
                </a:lnTo>
                <a:lnTo>
                  <a:pt x="76161" y="119037"/>
                </a:lnTo>
                <a:lnTo>
                  <a:pt x="90008" y="115906"/>
                </a:lnTo>
                <a:lnTo>
                  <a:pt x="100840" y="107478"/>
                </a:lnTo>
                <a:lnTo>
                  <a:pt x="107210" y="95195"/>
                </a:lnTo>
                <a:lnTo>
                  <a:pt x="108292" y="86893"/>
                </a:lnTo>
                <a:lnTo>
                  <a:pt x="108292" y="59601"/>
                </a:lnTo>
                <a:lnTo>
                  <a:pt x="140868" y="27025"/>
                </a:lnTo>
                <a:lnTo>
                  <a:pt x="140280" y="16056"/>
                </a:lnTo>
                <a:lnTo>
                  <a:pt x="134654" y="6349"/>
                </a:lnTo>
                <a:lnTo>
                  <a:pt x="118197" y="1061"/>
                </a:lnTo>
                <a:lnTo>
                  <a:pt x="111594" y="800"/>
                </a:lnTo>
                <a:lnTo>
                  <a:pt x="98820" y="765"/>
                </a:lnTo>
                <a:lnTo>
                  <a:pt x="84106" y="674"/>
                </a:lnTo>
                <a:lnTo>
                  <a:pt x="68434" y="546"/>
                </a:lnTo>
                <a:lnTo>
                  <a:pt x="52785" y="399"/>
                </a:lnTo>
                <a:lnTo>
                  <a:pt x="38140" y="252"/>
                </a:lnTo>
                <a:lnTo>
                  <a:pt x="25478" y="124"/>
                </a:lnTo>
                <a:lnTo>
                  <a:pt x="15782" y="34"/>
                </a:lnTo>
                <a:lnTo>
                  <a:pt x="10045" y="0"/>
                </a:lnTo>
                <a:lnTo>
                  <a:pt x="812" y="0"/>
                </a:lnTo>
                <a:lnTo>
                  <a:pt x="0" y="10439"/>
                </a:lnTo>
                <a:lnTo>
                  <a:pt x="0" y="13957"/>
                </a:lnTo>
                <a:lnTo>
                  <a:pt x="0" y="48158"/>
                </a:lnTo>
                <a:lnTo>
                  <a:pt x="0" y="56083"/>
                </a:lnTo>
                <a:lnTo>
                  <a:pt x="10858" y="56083"/>
                </a:lnTo>
                <a:lnTo>
                  <a:pt x="19735" y="56083"/>
                </a:lnTo>
                <a:lnTo>
                  <a:pt x="29665" y="58346"/>
                </a:lnTo>
                <a:lnTo>
                  <a:pt x="39235" y="66985"/>
                </a:lnTo>
                <a:lnTo>
                  <a:pt x="43980" y="84775"/>
                </a:lnTo>
                <a:lnTo>
                  <a:pt x="44018" y="86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381222" y="3041727"/>
            <a:ext cx="102577" cy="39192"/>
          </a:xfrm>
          <a:custGeom>
            <a:avLst/>
            <a:gdLst/>
            <a:ahLst/>
            <a:cxnLst/>
            <a:rect l="l" t="t" r="r" b="b"/>
            <a:pathLst>
              <a:path w="102577" h="39192">
                <a:moveTo>
                  <a:pt x="102577" y="19596"/>
                </a:moveTo>
                <a:lnTo>
                  <a:pt x="102198" y="17203"/>
                </a:lnTo>
                <a:lnTo>
                  <a:pt x="96623" y="10426"/>
                </a:lnTo>
                <a:lnTo>
                  <a:pt x="85406" y="4966"/>
                </a:lnTo>
                <a:lnTo>
                  <a:pt x="69857" y="1325"/>
                </a:lnTo>
                <a:lnTo>
                  <a:pt x="51282" y="0"/>
                </a:lnTo>
                <a:lnTo>
                  <a:pt x="45035" y="143"/>
                </a:lnTo>
                <a:lnTo>
                  <a:pt x="27293" y="2272"/>
                </a:lnTo>
                <a:lnTo>
                  <a:pt x="13002" y="6557"/>
                </a:lnTo>
                <a:lnTo>
                  <a:pt x="3468" y="12498"/>
                </a:lnTo>
                <a:lnTo>
                  <a:pt x="0" y="19596"/>
                </a:lnTo>
                <a:lnTo>
                  <a:pt x="376" y="21982"/>
                </a:lnTo>
                <a:lnTo>
                  <a:pt x="5945" y="28761"/>
                </a:lnTo>
                <a:lnTo>
                  <a:pt x="17158" y="34223"/>
                </a:lnTo>
                <a:lnTo>
                  <a:pt x="32706" y="37866"/>
                </a:lnTo>
                <a:lnTo>
                  <a:pt x="51282" y="39192"/>
                </a:lnTo>
                <a:lnTo>
                  <a:pt x="57546" y="39047"/>
                </a:lnTo>
                <a:lnTo>
                  <a:pt x="75284" y="36917"/>
                </a:lnTo>
                <a:lnTo>
                  <a:pt x="89575" y="32632"/>
                </a:lnTo>
                <a:lnTo>
                  <a:pt x="99109" y="26692"/>
                </a:lnTo>
                <a:lnTo>
                  <a:pt x="102577" y="19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381222" y="3041727"/>
            <a:ext cx="102577" cy="39192"/>
          </a:xfrm>
          <a:custGeom>
            <a:avLst/>
            <a:gdLst/>
            <a:ahLst/>
            <a:cxnLst/>
            <a:rect l="l" t="t" r="r" b="b"/>
            <a:pathLst>
              <a:path w="102577" h="39192">
                <a:moveTo>
                  <a:pt x="102577" y="19596"/>
                </a:moveTo>
                <a:lnTo>
                  <a:pt x="99109" y="26692"/>
                </a:lnTo>
                <a:lnTo>
                  <a:pt x="89575" y="32632"/>
                </a:lnTo>
                <a:lnTo>
                  <a:pt x="75284" y="36917"/>
                </a:lnTo>
                <a:lnTo>
                  <a:pt x="57546" y="39047"/>
                </a:lnTo>
                <a:lnTo>
                  <a:pt x="51282" y="39192"/>
                </a:lnTo>
                <a:lnTo>
                  <a:pt x="32706" y="37866"/>
                </a:lnTo>
                <a:lnTo>
                  <a:pt x="17158" y="34223"/>
                </a:lnTo>
                <a:lnTo>
                  <a:pt x="5945" y="28761"/>
                </a:lnTo>
                <a:lnTo>
                  <a:pt x="376" y="21982"/>
                </a:lnTo>
                <a:lnTo>
                  <a:pt x="0" y="19596"/>
                </a:lnTo>
                <a:lnTo>
                  <a:pt x="3468" y="12498"/>
                </a:lnTo>
                <a:lnTo>
                  <a:pt x="13002" y="6557"/>
                </a:lnTo>
                <a:lnTo>
                  <a:pt x="27293" y="2272"/>
                </a:lnTo>
                <a:lnTo>
                  <a:pt x="45035" y="143"/>
                </a:lnTo>
                <a:lnTo>
                  <a:pt x="51282" y="0"/>
                </a:lnTo>
                <a:lnTo>
                  <a:pt x="69857" y="1325"/>
                </a:lnTo>
                <a:lnTo>
                  <a:pt x="85406" y="4966"/>
                </a:lnTo>
                <a:lnTo>
                  <a:pt x="96623" y="10426"/>
                </a:lnTo>
                <a:lnTo>
                  <a:pt x="102198" y="17203"/>
                </a:lnTo>
                <a:lnTo>
                  <a:pt x="102577" y="195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400821" y="3038828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61090" y="6587"/>
                </a:lnTo>
                <a:lnTo>
                  <a:pt x="49617" y="1845"/>
                </a:lnTo>
                <a:lnTo>
                  <a:pt x="31686" y="0"/>
                </a:lnTo>
                <a:lnTo>
                  <a:pt x="19841" y="759"/>
                </a:lnTo>
                <a:lnTo>
                  <a:pt x="5558" y="4569"/>
                </a:lnTo>
                <a:lnTo>
                  <a:pt x="0" y="10528"/>
                </a:lnTo>
                <a:lnTo>
                  <a:pt x="2287" y="14464"/>
                </a:lnTo>
                <a:lnTo>
                  <a:pt x="13753" y="19210"/>
                </a:lnTo>
                <a:lnTo>
                  <a:pt x="31686" y="21056"/>
                </a:lnTo>
                <a:lnTo>
                  <a:pt x="43545" y="20294"/>
                </a:lnTo>
                <a:lnTo>
                  <a:pt x="57826" y="16485"/>
                </a:lnTo>
                <a:lnTo>
                  <a:pt x="63385" y="105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400821" y="3038828"/>
            <a:ext cx="63385" cy="21056"/>
          </a:xfrm>
          <a:custGeom>
            <a:avLst/>
            <a:gdLst/>
            <a:ahLst/>
            <a:cxnLst/>
            <a:rect l="l" t="t" r="r" b="b"/>
            <a:pathLst>
              <a:path w="63385" h="21056">
                <a:moveTo>
                  <a:pt x="63385" y="10528"/>
                </a:moveTo>
                <a:lnTo>
                  <a:pt x="57826" y="16485"/>
                </a:lnTo>
                <a:lnTo>
                  <a:pt x="43545" y="20294"/>
                </a:lnTo>
                <a:lnTo>
                  <a:pt x="31686" y="21056"/>
                </a:lnTo>
                <a:lnTo>
                  <a:pt x="13753" y="19210"/>
                </a:lnTo>
                <a:lnTo>
                  <a:pt x="2287" y="14464"/>
                </a:lnTo>
                <a:lnTo>
                  <a:pt x="0" y="10528"/>
                </a:lnTo>
                <a:lnTo>
                  <a:pt x="5558" y="4569"/>
                </a:lnTo>
                <a:lnTo>
                  <a:pt x="19841" y="759"/>
                </a:lnTo>
                <a:lnTo>
                  <a:pt x="31686" y="0"/>
                </a:lnTo>
                <a:lnTo>
                  <a:pt x="49617" y="1845"/>
                </a:lnTo>
                <a:lnTo>
                  <a:pt x="61090" y="6587"/>
                </a:lnTo>
                <a:lnTo>
                  <a:pt x="63385" y="105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410708" y="3008017"/>
            <a:ext cx="43599" cy="45669"/>
          </a:xfrm>
          <a:custGeom>
            <a:avLst/>
            <a:gdLst/>
            <a:ahLst/>
            <a:cxnLst/>
            <a:rect l="l" t="t" r="r" b="b"/>
            <a:pathLst>
              <a:path w="43599" h="45669">
                <a:moveTo>
                  <a:pt x="39179" y="34099"/>
                </a:moveTo>
                <a:lnTo>
                  <a:pt x="39179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6"/>
                </a:lnTo>
                <a:lnTo>
                  <a:pt x="0" y="38430"/>
                </a:lnTo>
                <a:lnTo>
                  <a:pt x="0" y="42430"/>
                </a:lnTo>
                <a:lnTo>
                  <a:pt x="9766" y="45669"/>
                </a:lnTo>
                <a:lnTo>
                  <a:pt x="33845" y="45669"/>
                </a:lnTo>
                <a:lnTo>
                  <a:pt x="43599" y="42430"/>
                </a:lnTo>
                <a:lnTo>
                  <a:pt x="43599" y="38430"/>
                </a:lnTo>
                <a:lnTo>
                  <a:pt x="41909" y="35306"/>
                </a:lnTo>
                <a:lnTo>
                  <a:pt x="39179" y="340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410708" y="3008017"/>
            <a:ext cx="43599" cy="45669"/>
          </a:xfrm>
          <a:custGeom>
            <a:avLst/>
            <a:gdLst/>
            <a:ahLst/>
            <a:cxnLst/>
            <a:rect l="l" t="t" r="r" b="b"/>
            <a:pathLst>
              <a:path w="43599" h="45669">
                <a:moveTo>
                  <a:pt x="39179" y="34099"/>
                </a:moveTo>
                <a:lnTo>
                  <a:pt x="39179" y="0"/>
                </a:lnTo>
                <a:lnTo>
                  <a:pt x="4419" y="0"/>
                </a:lnTo>
                <a:lnTo>
                  <a:pt x="4419" y="34099"/>
                </a:lnTo>
                <a:lnTo>
                  <a:pt x="1676" y="35306"/>
                </a:lnTo>
                <a:lnTo>
                  <a:pt x="0" y="36791"/>
                </a:lnTo>
                <a:lnTo>
                  <a:pt x="0" y="38430"/>
                </a:lnTo>
                <a:lnTo>
                  <a:pt x="0" y="42430"/>
                </a:lnTo>
                <a:lnTo>
                  <a:pt x="9766" y="45669"/>
                </a:lnTo>
                <a:lnTo>
                  <a:pt x="21805" y="45669"/>
                </a:lnTo>
                <a:lnTo>
                  <a:pt x="33845" y="45669"/>
                </a:lnTo>
                <a:lnTo>
                  <a:pt x="43599" y="42430"/>
                </a:lnTo>
                <a:lnTo>
                  <a:pt x="43599" y="38430"/>
                </a:lnTo>
                <a:lnTo>
                  <a:pt x="43599" y="36791"/>
                </a:lnTo>
                <a:lnTo>
                  <a:pt x="41909" y="35306"/>
                </a:lnTo>
                <a:lnTo>
                  <a:pt x="39179" y="340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417364" y="3123995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6092" y="17903"/>
                </a:lnTo>
                <a:lnTo>
                  <a:pt x="30761" y="5238"/>
                </a:lnTo>
                <a:lnTo>
                  <a:pt x="18046" y="0"/>
                </a:lnTo>
                <a:lnTo>
                  <a:pt x="17903" y="0"/>
                </a:lnTo>
                <a:lnTo>
                  <a:pt x="5238" y="5331"/>
                </a:lnTo>
                <a:lnTo>
                  <a:pt x="0" y="18046"/>
                </a:lnTo>
                <a:lnTo>
                  <a:pt x="0" y="18189"/>
                </a:lnTo>
                <a:lnTo>
                  <a:pt x="5331" y="30855"/>
                </a:lnTo>
                <a:lnTo>
                  <a:pt x="18046" y="36093"/>
                </a:lnTo>
                <a:lnTo>
                  <a:pt x="18189" y="36092"/>
                </a:lnTo>
                <a:lnTo>
                  <a:pt x="30855" y="30761"/>
                </a:lnTo>
                <a:lnTo>
                  <a:pt x="36093" y="180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417364" y="3123995"/>
            <a:ext cx="36093" cy="36093"/>
          </a:xfrm>
          <a:custGeom>
            <a:avLst/>
            <a:gdLst/>
            <a:ahLst/>
            <a:cxnLst/>
            <a:rect l="l" t="t" r="r" b="b"/>
            <a:pathLst>
              <a:path w="36093" h="36093">
                <a:moveTo>
                  <a:pt x="36093" y="18046"/>
                </a:moveTo>
                <a:lnTo>
                  <a:pt x="30855" y="30761"/>
                </a:lnTo>
                <a:lnTo>
                  <a:pt x="18189" y="36092"/>
                </a:lnTo>
                <a:lnTo>
                  <a:pt x="18046" y="36093"/>
                </a:lnTo>
                <a:lnTo>
                  <a:pt x="5331" y="30855"/>
                </a:lnTo>
                <a:lnTo>
                  <a:pt x="0" y="18189"/>
                </a:lnTo>
                <a:lnTo>
                  <a:pt x="0" y="18046"/>
                </a:lnTo>
                <a:lnTo>
                  <a:pt x="5238" y="5331"/>
                </a:lnTo>
                <a:lnTo>
                  <a:pt x="17903" y="0"/>
                </a:lnTo>
                <a:lnTo>
                  <a:pt x="18046" y="0"/>
                </a:lnTo>
                <a:lnTo>
                  <a:pt x="30761" y="5238"/>
                </a:lnTo>
                <a:lnTo>
                  <a:pt x="36092" y="17903"/>
                </a:lnTo>
                <a:lnTo>
                  <a:pt x="36093" y="180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6427274" y="3133901"/>
            <a:ext cx="16281" cy="16281"/>
          </a:xfrm>
          <a:custGeom>
            <a:avLst/>
            <a:gdLst/>
            <a:ahLst/>
            <a:cxnLst/>
            <a:rect l="l" t="t" r="r" b="b"/>
            <a:pathLst>
              <a:path w="16281" h="16281">
                <a:moveTo>
                  <a:pt x="16281" y="8140"/>
                </a:moveTo>
                <a:lnTo>
                  <a:pt x="16281" y="3644"/>
                </a:lnTo>
                <a:lnTo>
                  <a:pt x="12636" y="0"/>
                </a:lnTo>
                <a:lnTo>
                  <a:pt x="3644" y="0"/>
                </a:lnTo>
                <a:lnTo>
                  <a:pt x="0" y="3644"/>
                </a:lnTo>
                <a:lnTo>
                  <a:pt x="0" y="12636"/>
                </a:lnTo>
                <a:lnTo>
                  <a:pt x="3644" y="16281"/>
                </a:lnTo>
                <a:lnTo>
                  <a:pt x="12636" y="16281"/>
                </a:lnTo>
                <a:lnTo>
                  <a:pt x="16281" y="12636"/>
                </a:lnTo>
                <a:lnTo>
                  <a:pt x="16281" y="81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6427274" y="3133901"/>
            <a:ext cx="16281" cy="16281"/>
          </a:xfrm>
          <a:custGeom>
            <a:avLst/>
            <a:gdLst/>
            <a:ahLst/>
            <a:cxnLst/>
            <a:rect l="l" t="t" r="r" b="b"/>
            <a:pathLst>
              <a:path w="16281" h="16281">
                <a:moveTo>
                  <a:pt x="16281" y="8140"/>
                </a:moveTo>
                <a:lnTo>
                  <a:pt x="16281" y="12636"/>
                </a:lnTo>
                <a:lnTo>
                  <a:pt x="12636" y="16281"/>
                </a:lnTo>
                <a:lnTo>
                  <a:pt x="8140" y="16281"/>
                </a:lnTo>
                <a:lnTo>
                  <a:pt x="3644" y="16281"/>
                </a:lnTo>
                <a:lnTo>
                  <a:pt x="0" y="12636"/>
                </a:lnTo>
                <a:lnTo>
                  <a:pt x="0" y="8140"/>
                </a:lnTo>
                <a:lnTo>
                  <a:pt x="0" y="3644"/>
                </a:lnTo>
                <a:lnTo>
                  <a:pt x="3644" y="0"/>
                </a:lnTo>
                <a:lnTo>
                  <a:pt x="8140" y="0"/>
                </a:lnTo>
                <a:lnTo>
                  <a:pt x="12636" y="0"/>
                </a:lnTo>
                <a:lnTo>
                  <a:pt x="16281" y="3644"/>
                </a:lnTo>
                <a:lnTo>
                  <a:pt x="16281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291263" y="3073808"/>
            <a:ext cx="67989" cy="84323"/>
          </a:xfrm>
          <a:custGeom>
            <a:avLst/>
            <a:gdLst/>
            <a:ahLst/>
            <a:cxnLst/>
            <a:rect l="l" t="t" r="r" b="b"/>
            <a:pathLst>
              <a:path w="67989" h="84323">
                <a:moveTo>
                  <a:pt x="67989" y="31699"/>
                </a:moveTo>
                <a:lnTo>
                  <a:pt x="67989" y="0"/>
                </a:lnTo>
                <a:lnTo>
                  <a:pt x="66205" y="1668"/>
                </a:lnTo>
                <a:lnTo>
                  <a:pt x="59640" y="7818"/>
                </a:lnTo>
                <a:lnTo>
                  <a:pt x="49658" y="17195"/>
                </a:lnTo>
                <a:lnTo>
                  <a:pt x="37755" y="28423"/>
                </a:lnTo>
                <a:lnTo>
                  <a:pt x="25426" y="40122"/>
                </a:lnTo>
                <a:lnTo>
                  <a:pt x="14169" y="50915"/>
                </a:lnTo>
                <a:lnTo>
                  <a:pt x="5480" y="59423"/>
                </a:lnTo>
                <a:lnTo>
                  <a:pt x="896" y="65805"/>
                </a:lnTo>
                <a:lnTo>
                  <a:pt x="0" y="74861"/>
                </a:lnTo>
                <a:lnTo>
                  <a:pt x="4355" y="81510"/>
                </a:lnTo>
                <a:lnTo>
                  <a:pt x="11206" y="84323"/>
                </a:lnTo>
                <a:lnTo>
                  <a:pt x="17799" y="81876"/>
                </a:lnTo>
                <a:lnTo>
                  <a:pt x="20287" y="79392"/>
                </a:lnTo>
                <a:lnTo>
                  <a:pt x="24199" y="75485"/>
                </a:lnTo>
                <a:lnTo>
                  <a:pt x="29199" y="70487"/>
                </a:lnTo>
                <a:lnTo>
                  <a:pt x="37014" y="62673"/>
                </a:lnTo>
                <a:lnTo>
                  <a:pt x="49369" y="50319"/>
                </a:lnTo>
                <a:lnTo>
                  <a:pt x="67989" y="31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6291263" y="3073808"/>
            <a:ext cx="67989" cy="84323"/>
          </a:xfrm>
          <a:custGeom>
            <a:avLst/>
            <a:gdLst/>
            <a:ahLst/>
            <a:cxnLst/>
            <a:rect l="l" t="t" r="r" b="b"/>
            <a:pathLst>
              <a:path w="67989" h="84323">
                <a:moveTo>
                  <a:pt x="67989" y="31699"/>
                </a:moveTo>
                <a:lnTo>
                  <a:pt x="49369" y="50319"/>
                </a:lnTo>
                <a:lnTo>
                  <a:pt x="37014" y="62673"/>
                </a:lnTo>
                <a:lnTo>
                  <a:pt x="29199" y="70487"/>
                </a:lnTo>
                <a:lnTo>
                  <a:pt x="24199" y="75485"/>
                </a:lnTo>
                <a:lnTo>
                  <a:pt x="20287" y="79392"/>
                </a:lnTo>
                <a:lnTo>
                  <a:pt x="17799" y="81876"/>
                </a:lnTo>
                <a:lnTo>
                  <a:pt x="11206" y="84323"/>
                </a:lnTo>
                <a:lnTo>
                  <a:pt x="4355" y="81510"/>
                </a:lnTo>
                <a:lnTo>
                  <a:pt x="0" y="74861"/>
                </a:lnTo>
                <a:lnTo>
                  <a:pt x="896" y="65805"/>
                </a:lnTo>
                <a:lnTo>
                  <a:pt x="5480" y="59423"/>
                </a:lnTo>
                <a:lnTo>
                  <a:pt x="14169" y="50915"/>
                </a:lnTo>
                <a:lnTo>
                  <a:pt x="25426" y="40122"/>
                </a:lnTo>
                <a:lnTo>
                  <a:pt x="37755" y="28423"/>
                </a:lnTo>
                <a:lnTo>
                  <a:pt x="49658" y="17195"/>
                </a:lnTo>
                <a:lnTo>
                  <a:pt x="59640" y="7818"/>
                </a:lnTo>
                <a:lnTo>
                  <a:pt x="66205" y="1668"/>
                </a:lnTo>
                <a:lnTo>
                  <a:pt x="67989" y="0"/>
                </a:lnTo>
                <a:lnTo>
                  <a:pt x="67989" y="31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6758465" y="2949927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6758465" y="2949927"/>
            <a:ext cx="116509" cy="116509"/>
          </a:xfrm>
          <a:custGeom>
            <a:avLst/>
            <a:gdLst/>
            <a:ahLst/>
            <a:cxnLst/>
            <a:rect l="l" t="t" r="r" b="b"/>
            <a:pathLst>
              <a:path w="116509" h="116509">
                <a:moveTo>
                  <a:pt x="0" y="58254"/>
                </a:moveTo>
                <a:lnTo>
                  <a:pt x="1785" y="72624"/>
                </a:lnTo>
                <a:lnTo>
                  <a:pt x="6850" y="85688"/>
                </a:lnTo>
                <a:lnTo>
                  <a:pt x="14754" y="97004"/>
                </a:lnTo>
                <a:lnTo>
                  <a:pt x="25059" y="106134"/>
                </a:lnTo>
                <a:lnTo>
                  <a:pt x="37327" y="112638"/>
                </a:lnTo>
                <a:lnTo>
                  <a:pt x="51118" y="116077"/>
                </a:lnTo>
                <a:lnTo>
                  <a:pt x="58254" y="116509"/>
                </a:lnTo>
                <a:lnTo>
                  <a:pt x="72629" y="114723"/>
                </a:lnTo>
                <a:lnTo>
                  <a:pt x="85693" y="109657"/>
                </a:lnTo>
                <a:lnTo>
                  <a:pt x="97009" y="101751"/>
                </a:lnTo>
                <a:lnTo>
                  <a:pt x="106137" y="91444"/>
                </a:lnTo>
                <a:lnTo>
                  <a:pt x="112640" y="79177"/>
                </a:lnTo>
                <a:lnTo>
                  <a:pt x="116077" y="65388"/>
                </a:lnTo>
                <a:lnTo>
                  <a:pt x="116509" y="58254"/>
                </a:lnTo>
                <a:lnTo>
                  <a:pt x="114724" y="43884"/>
                </a:lnTo>
                <a:lnTo>
                  <a:pt x="109659" y="30821"/>
                </a:lnTo>
                <a:lnTo>
                  <a:pt x="101755" y="19505"/>
                </a:lnTo>
                <a:lnTo>
                  <a:pt x="91450" y="10375"/>
                </a:lnTo>
                <a:lnTo>
                  <a:pt x="79182" y="3871"/>
                </a:lnTo>
                <a:lnTo>
                  <a:pt x="65391" y="432"/>
                </a:lnTo>
                <a:lnTo>
                  <a:pt x="58254" y="0"/>
                </a:lnTo>
                <a:lnTo>
                  <a:pt x="43880" y="1786"/>
                </a:lnTo>
                <a:lnTo>
                  <a:pt x="30816" y="6852"/>
                </a:lnTo>
                <a:lnTo>
                  <a:pt x="19500" y="14758"/>
                </a:lnTo>
                <a:lnTo>
                  <a:pt x="10371" y="25065"/>
                </a:lnTo>
                <a:lnTo>
                  <a:pt x="3869" y="37332"/>
                </a:lnTo>
                <a:lnTo>
                  <a:pt x="432" y="51121"/>
                </a:lnTo>
                <a:lnTo>
                  <a:pt x="0" y="582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6777523" y="2968990"/>
            <a:ext cx="78397" cy="78397"/>
          </a:xfrm>
          <a:custGeom>
            <a:avLst/>
            <a:gdLst/>
            <a:ahLst/>
            <a:cxnLst/>
            <a:rect l="l" t="t" r="r" b="b"/>
            <a:pathLst>
              <a:path w="78397" h="78397">
                <a:moveTo>
                  <a:pt x="0" y="39192"/>
                </a:moveTo>
                <a:lnTo>
                  <a:pt x="2601" y="53261"/>
                </a:lnTo>
                <a:lnTo>
                  <a:pt x="9759" y="65074"/>
                </a:lnTo>
                <a:lnTo>
                  <a:pt x="20501" y="73656"/>
                </a:lnTo>
                <a:lnTo>
                  <a:pt x="33857" y="78036"/>
                </a:lnTo>
                <a:lnTo>
                  <a:pt x="39192" y="78397"/>
                </a:lnTo>
                <a:lnTo>
                  <a:pt x="53264" y="75794"/>
                </a:lnTo>
                <a:lnTo>
                  <a:pt x="65075" y="68635"/>
                </a:lnTo>
                <a:lnTo>
                  <a:pt x="73656" y="57891"/>
                </a:lnTo>
                <a:lnTo>
                  <a:pt x="78035" y="4453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6777523" y="2968990"/>
            <a:ext cx="78397" cy="78397"/>
          </a:xfrm>
          <a:custGeom>
            <a:avLst/>
            <a:gdLst/>
            <a:ahLst/>
            <a:cxnLst/>
            <a:rect l="l" t="t" r="r" b="b"/>
            <a:pathLst>
              <a:path w="78397" h="78397">
                <a:moveTo>
                  <a:pt x="0" y="39192"/>
                </a:moveTo>
                <a:lnTo>
                  <a:pt x="2601" y="53261"/>
                </a:lnTo>
                <a:lnTo>
                  <a:pt x="9759" y="65074"/>
                </a:lnTo>
                <a:lnTo>
                  <a:pt x="20501" y="73656"/>
                </a:lnTo>
                <a:lnTo>
                  <a:pt x="33857" y="78036"/>
                </a:lnTo>
                <a:lnTo>
                  <a:pt x="39192" y="78397"/>
                </a:lnTo>
                <a:lnTo>
                  <a:pt x="53264" y="75794"/>
                </a:lnTo>
                <a:lnTo>
                  <a:pt x="65075" y="68635"/>
                </a:lnTo>
                <a:lnTo>
                  <a:pt x="73656" y="57891"/>
                </a:lnTo>
                <a:lnTo>
                  <a:pt x="78035" y="44536"/>
                </a:lnTo>
                <a:lnTo>
                  <a:pt x="78397" y="39192"/>
                </a:lnTo>
                <a:lnTo>
                  <a:pt x="75795" y="25124"/>
                </a:lnTo>
                <a:lnTo>
                  <a:pt x="68636" y="13315"/>
                </a:lnTo>
                <a:lnTo>
                  <a:pt x="57891" y="4737"/>
                </a:lnTo>
                <a:lnTo>
                  <a:pt x="44529" y="360"/>
                </a:lnTo>
                <a:lnTo>
                  <a:pt x="39192" y="0"/>
                </a:lnTo>
                <a:lnTo>
                  <a:pt x="25122" y="2602"/>
                </a:lnTo>
                <a:lnTo>
                  <a:pt x="13312" y="9762"/>
                </a:lnTo>
                <a:lnTo>
                  <a:pt x="4734" y="20507"/>
                </a:lnTo>
                <a:lnTo>
                  <a:pt x="358" y="33866"/>
                </a:lnTo>
                <a:lnTo>
                  <a:pt x="0" y="391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6763855" y="2937202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29850" y="83607"/>
                </a:moveTo>
                <a:lnTo>
                  <a:pt x="39313" y="93463"/>
                </a:lnTo>
                <a:lnTo>
                  <a:pt x="52870" y="97231"/>
                </a:lnTo>
                <a:lnTo>
                  <a:pt x="65488" y="94000"/>
                </a:lnTo>
                <a:lnTo>
                  <a:pt x="75342" y="84534"/>
                </a:lnTo>
                <a:lnTo>
                  <a:pt x="79108" y="70980"/>
                </a:lnTo>
                <a:lnTo>
                  <a:pt x="80573" y="60166"/>
                </a:lnTo>
                <a:lnTo>
                  <a:pt x="88927" y="48704"/>
                </a:lnTo>
                <a:lnTo>
                  <a:pt x="98945" y="45808"/>
                </a:lnTo>
                <a:lnTo>
                  <a:pt x="115074" y="45808"/>
                </a:lnTo>
                <a:lnTo>
                  <a:pt x="115074" y="8521"/>
                </a:lnTo>
                <a:lnTo>
                  <a:pt x="114414" y="0"/>
                </a:lnTo>
                <a:lnTo>
                  <a:pt x="95361" y="91"/>
                </a:lnTo>
                <a:lnTo>
                  <a:pt x="82741" y="220"/>
                </a:lnTo>
                <a:lnTo>
                  <a:pt x="67817" y="370"/>
                </a:lnTo>
                <a:lnTo>
                  <a:pt x="52058" y="512"/>
                </a:lnTo>
                <a:lnTo>
                  <a:pt x="23914" y="660"/>
                </a:lnTo>
                <a:lnTo>
                  <a:pt x="9727" y="2654"/>
                </a:lnTo>
                <a:lnTo>
                  <a:pt x="984" y="11156"/>
                </a:lnTo>
                <a:lnTo>
                  <a:pt x="0" y="22072"/>
                </a:lnTo>
                <a:lnTo>
                  <a:pt x="26619" y="48691"/>
                </a:lnTo>
                <a:lnTo>
                  <a:pt x="26619" y="70980"/>
                </a:lnTo>
                <a:lnTo>
                  <a:pt x="29850" y="836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6763855" y="2937202"/>
            <a:ext cx="115074" cy="97231"/>
          </a:xfrm>
          <a:custGeom>
            <a:avLst/>
            <a:gdLst/>
            <a:ahLst/>
            <a:cxnLst/>
            <a:rect l="l" t="t" r="r" b="b"/>
            <a:pathLst>
              <a:path w="115074" h="97231">
                <a:moveTo>
                  <a:pt x="79108" y="70980"/>
                </a:moveTo>
                <a:lnTo>
                  <a:pt x="75342" y="84534"/>
                </a:lnTo>
                <a:lnTo>
                  <a:pt x="65488" y="94000"/>
                </a:lnTo>
                <a:lnTo>
                  <a:pt x="52870" y="97231"/>
                </a:lnTo>
                <a:lnTo>
                  <a:pt x="39313" y="93463"/>
                </a:lnTo>
                <a:lnTo>
                  <a:pt x="29850" y="83607"/>
                </a:lnTo>
                <a:lnTo>
                  <a:pt x="26619" y="70980"/>
                </a:lnTo>
                <a:lnTo>
                  <a:pt x="26619" y="48691"/>
                </a:lnTo>
                <a:lnTo>
                  <a:pt x="0" y="22072"/>
                </a:lnTo>
                <a:lnTo>
                  <a:pt x="984" y="11156"/>
                </a:lnTo>
                <a:lnTo>
                  <a:pt x="9727" y="2654"/>
                </a:lnTo>
                <a:lnTo>
                  <a:pt x="23914" y="660"/>
                </a:lnTo>
                <a:lnTo>
                  <a:pt x="36934" y="618"/>
                </a:lnTo>
                <a:lnTo>
                  <a:pt x="52058" y="512"/>
                </a:lnTo>
                <a:lnTo>
                  <a:pt x="67817" y="370"/>
                </a:lnTo>
                <a:lnTo>
                  <a:pt x="82741" y="220"/>
                </a:lnTo>
                <a:lnTo>
                  <a:pt x="95361" y="91"/>
                </a:lnTo>
                <a:lnTo>
                  <a:pt x="104207" y="12"/>
                </a:lnTo>
                <a:lnTo>
                  <a:pt x="106870" y="0"/>
                </a:lnTo>
                <a:lnTo>
                  <a:pt x="114414" y="0"/>
                </a:lnTo>
                <a:lnTo>
                  <a:pt x="115074" y="8521"/>
                </a:lnTo>
                <a:lnTo>
                  <a:pt x="115074" y="11404"/>
                </a:lnTo>
                <a:lnTo>
                  <a:pt x="115074" y="39331"/>
                </a:lnTo>
                <a:lnTo>
                  <a:pt x="115074" y="45808"/>
                </a:lnTo>
                <a:lnTo>
                  <a:pt x="106197" y="45808"/>
                </a:lnTo>
                <a:lnTo>
                  <a:pt x="98945" y="45808"/>
                </a:lnTo>
                <a:lnTo>
                  <a:pt x="88927" y="48704"/>
                </a:lnTo>
                <a:lnTo>
                  <a:pt x="80573" y="60166"/>
                </a:lnTo>
                <a:lnTo>
                  <a:pt x="79108" y="70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777186" y="2926233"/>
            <a:ext cx="83807" cy="32016"/>
          </a:xfrm>
          <a:custGeom>
            <a:avLst/>
            <a:gdLst/>
            <a:ahLst/>
            <a:cxnLst/>
            <a:rect l="l" t="t" r="r" b="b"/>
            <a:pathLst>
              <a:path w="83807" h="32016">
                <a:moveTo>
                  <a:pt x="0" y="16014"/>
                </a:moveTo>
                <a:lnTo>
                  <a:pt x="4184" y="22994"/>
                </a:lnTo>
                <a:lnTo>
                  <a:pt x="15432" y="28420"/>
                </a:lnTo>
                <a:lnTo>
                  <a:pt x="31790" y="31547"/>
                </a:lnTo>
                <a:lnTo>
                  <a:pt x="41910" y="32016"/>
                </a:lnTo>
                <a:lnTo>
                  <a:pt x="60181" y="30418"/>
                </a:lnTo>
                <a:lnTo>
                  <a:pt x="74392" y="26121"/>
                </a:lnTo>
                <a:lnTo>
                  <a:pt x="82581" y="19872"/>
                </a:lnTo>
                <a:lnTo>
                  <a:pt x="83807" y="16014"/>
                </a:lnTo>
                <a:lnTo>
                  <a:pt x="79619" y="9031"/>
                </a:lnTo>
                <a:lnTo>
                  <a:pt x="68366" y="3599"/>
                </a:lnTo>
                <a:lnTo>
                  <a:pt x="52011" y="469"/>
                </a:lnTo>
                <a:lnTo>
                  <a:pt x="41910" y="0"/>
                </a:lnTo>
                <a:lnTo>
                  <a:pt x="23631" y="1599"/>
                </a:lnTo>
                <a:lnTo>
                  <a:pt x="9419" y="5899"/>
                </a:lnTo>
                <a:lnTo>
                  <a:pt x="1230" y="12148"/>
                </a:lnTo>
                <a:lnTo>
                  <a:pt x="0" y="160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777186" y="2926233"/>
            <a:ext cx="83807" cy="32016"/>
          </a:xfrm>
          <a:custGeom>
            <a:avLst/>
            <a:gdLst/>
            <a:ahLst/>
            <a:cxnLst/>
            <a:rect l="l" t="t" r="r" b="b"/>
            <a:pathLst>
              <a:path w="83807" h="32016">
                <a:moveTo>
                  <a:pt x="0" y="16014"/>
                </a:moveTo>
                <a:lnTo>
                  <a:pt x="4184" y="22994"/>
                </a:lnTo>
                <a:lnTo>
                  <a:pt x="15432" y="28420"/>
                </a:lnTo>
                <a:lnTo>
                  <a:pt x="31790" y="31547"/>
                </a:lnTo>
                <a:lnTo>
                  <a:pt x="41910" y="32016"/>
                </a:lnTo>
                <a:lnTo>
                  <a:pt x="60181" y="30418"/>
                </a:lnTo>
                <a:lnTo>
                  <a:pt x="74392" y="26121"/>
                </a:lnTo>
                <a:lnTo>
                  <a:pt x="82581" y="19872"/>
                </a:lnTo>
                <a:lnTo>
                  <a:pt x="83807" y="16014"/>
                </a:lnTo>
                <a:lnTo>
                  <a:pt x="79619" y="9031"/>
                </a:lnTo>
                <a:lnTo>
                  <a:pt x="68366" y="3599"/>
                </a:lnTo>
                <a:lnTo>
                  <a:pt x="52011" y="469"/>
                </a:lnTo>
                <a:lnTo>
                  <a:pt x="41910" y="0"/>
                </a:lnTo>
                <a:lnTo>
                  <a:pt x="23631" y="1599"/>
                </a:lnTo>
                <a:lnTo>
                  <a:pt x="9419" y="5899"/>
                </a:lnTo>
                <a:lnTo>
                  <a:pt x="1230" y="12148"/>
                </a:lnTo>
                <a:lnTo>
                  <a:pt x="0" y="160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793203" y="2923875"/>
            <a:ext cx="51777" cy="17195"/>
          </a:xfrm>
          <a:custGeom>
            <a:avLst/>
            <a:gdLst/>
            <a:ahLst/>
            <a:cxnLst/>
            <a:rect l="l" t="t" r="r" b="b"/>
            <a:pathLst>
              <a:path w="51777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9" y="14985"/>
                </a:lnTo>
                <a:lnTo>
                  <a:pt x="51616" y="9560"/>
                </a:lnTo>
                <a:lnTo>
                  <a:pt x="51777" y="8597"/>
                </a:lnTo>
                <a:lnTo>
                  <a:pt x="45138" y="2846"/>
                </a:lnTo>
                <a:lnTo>
                  <a:pt x="28800" y="53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793203" y="2923875"/>
            <a:ext cx="51777" cy="17195"/>
          </a:xfrm>
          <a:custGeom>
            <a:avLst/>
            <a:gdLst/>
            <a:ahLst/>
            <a:cxnLst/>
            <a:rect l="l" t="t" r="r" b="b"/>
            <a:pathLst>
              <a:path w="51777" h="17195">
                <a:moveTo>
                  <a:pt x="0" y="8597"/>
                </a:moveTo>
                <a:lnTo>
                  <a:pt x="6639" y="14342"/>
                </a:lnTo>
                <a:lnTo>
                  <a:pt x="22972" y="17141"/>
                </a:lnTo>
                <a:lnTo>
                  <a:pt x="25895" y="17195"/>
                </a:lnTo>
                <a:lnTo>
                  <a:pt x="43209" y="14985"/>
                </a:lnTo>
                <a:lnTo>
                  <a:pt x="51616" y="9560"/>
                </a:lnTo>
                <a:lnTo>
                  <a:pt x="51777" y="8597"/>
                </a:lnTo>
                <a:lnTo>
                  <a:pt x="45138" y="2846"/>
                </a:lnTo>
                <a:lnTo>
                  <a:pt x="28800" y="53"/>
                </a:lnTo>
                <a:lnTo>
                  <a:pt x="25895" y="0"/>
                </a:lnTo>
                <a:lnTo>
                  <a:pt x="8581" y="2203"/>
                </a:lnTo>
                <a:lnTo>
                  <a:pt x="163" y="7627"/>
                </a:lnTo>
                <a:lnTo>
                  <a:pt x="0" y="85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801280" y="2898704"/>
            <a:ext cx="35610" cy="37299"/>
          </a:xfrm>
          <a:custGeom>
            <a:avLst/>
            <a:gdLst/>
            <a:ahLst/>
            <a:cxnLst/>
            <a:rect l="l" t="t" r="r" b="b"/>
            <a:pathLst>
              <a:path w="35610" h="37299">
                <a:moveTo>
                  <a:pt x="3619" y="27851"/>
                </a:moveTo>
                <a:lnTo>
                  <a:pt x="1384" y="28841"/>
                </a:lnTo>
                <a:lnTo>
                  <a:pt x="0" y="31381"/>
                </a:lnTo>
                <a:lnTo>
                  <a:pt x="0" y="34658"/>
                </a:lnTo>
                <a:lnTo>
                  <a:pt x="7975" y="37299"/>
                </a:lnTo>
                <a:lnTo>
                  <a:pt x="27647" y="37299"/>
                </a:lnTo>
                <a:lnTo>
                  <a:pt x="35610" y="34658"/>
                </a:lnTo>
                <a:lnTo>
                  <a:pt x="35610" y="30060"/>
                </a:lnTo>
                <a:lnTo>
                  <a:pt x="32016" y="27851"/>
                </a:lnTo>
                <a:lnTo>
                  <a:pt x="32016" y="0"/>
                </a:lnTo>
                <a:lnTo>
                  <a:pt x="3619" y="0"/>
                </a:lnTo>
                <a:lnTo>
                  <a:pt x="3619" y="278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801280" y="2898704"/>
            <a:ext cx="35610" cy="37299"/>
          </a:xfrm>
          <a:custGeom>
            <a:avLst/>
            <a:gdLst/>
            <a:ahLst/>
            <a:cxnLst/>
            <a:rect l="l" t="t" r="r" b="b"/>
            <a:pathLst>
              <a:path w="35610" h="37299">
                <a:moveTo>
                  <a:pt x="3619" y="27851"/>
                </a:moveTo>
                <a:lnTo>
                  <a:pt x="3619" y="0"/>
                </a:lnTo>
                <a:lnTo>
                  <a:pt x="32016" y="0"/>
                </a:lnTo>
                <a:lnTo>
                  <a:pt x="32016" y="27851"/>
                </a:lnTo>
                <a:lnTo>
                  <a:pt x="34251" y="28841"/>
                </a:lnTo>
                <a:lnTo>
                  <a:pt x="35610" y="30060"/>
                </a:lnTo>
                <a:lnTo>
                  <a:pt x="35610" y="31381"/>
                </a:lnTo>
                <a:lnTo>
                  <a:pt x="35610" y="34658"/>
                </a:lnTo>
                <a:lnTo>
                  <a:pt x="27647" y="37299"/>
                </a:lnTo>
                <a:lnTo>
                  <a:pt x="17818" y="37299"/>
                </a:lnTo>
                <a:lnTo>
                  <a:pt x="7975" y="37299"/>
                </a:lnTo>
                <a:lnTo>
                  <a:pt x="0" y="34658"/>
                </a:lnTo>
                <a:lnTo>
                  <a:pt x="0" y="31381"/>
                </a:lnTo>
                <a:lnTo>
                  <a:pt x="0" y="30060"/>
                </a:lnTo>
                <a:lnTo>
                  <a:pt x="1384" y="28841"/>
                </a:lnTo>
                <a:lnTo>
                  <a:pt x="3619" y="278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801979" y="2993437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6604"/>
                </a:lnTo>
                <a:lnTo>
                  <a:pt x="22885" y="0"/>
                </a:lnTo>
                <a:lnTo>
                  <a:pt x="6604" y="0"/>
                </a:lnTo>
                <a:lnTo>
                  <a:pt x="0" y="6604"/>
                </a:lnTo>
                <a:lnTo>
                  <a:pt x="0" y="1474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801979" y="2993437"/>
            <a:ext cx="29489" cy="29489"/>
          </a:xfrm>
          <a:custGeom>
            <a:avLst/>
            <a:gdLst/>
            <a:ahLst/>
            <a:cxnLst/>
            <a:rect l="l" t="t" r="r" b="b"/>
            <a:pathLst>
              <a:path w="29489" h="29489">
                <a:moveTo>
                  <a:pt x="0" y="14744"/>
                </a:moveTo>
                <a:lnTo>
                  <a:pt x="0" y="22885"/>
                </a:lnTo>
                <a:lnTo>
                  <a:pt x="6604" y="29489"/>
                </a:lnTo>
                <a:lnTo>
                  <a:pt x="14744" y="29489"/>
                </a:lnTo>
                <a:lnTo>
                  <a:pt x="22885" y="29489"/>
                </a:lnTo>
                <a:lnTo>
                  <a:pt x="29489" y="22885"/>
                </a:lnTo>
                <a:lnTo>
                  <a:pt x="29489" y="14744"/>
                </a:lnTo>
                <a:lnTo>
                  <a:pt x="29489" y="6604"/>
                </a:lnTo>
                <a:lnTo>
                  <a:pt x="22885" y="0"/>
                </a:lnTo>
                <a:lnTo>
                  <a:pt x="14744" y="0"/>
                </a:lnTo>
                <a:lnTo>
                  <a:pt x="6604" y="0"/>
                </a:lnTo>
                <a:lnTo>
                  <a:pt x="0" y="6604"/>
                </a:lnTo>
                <a:lnTo>
                  <a:pt x="0" y="147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6810065" y="3001527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25"/>
                </a:lnTo>
                <a:lnTo>
                  <a:pt x="2984" y="13309"/>
                </a:lnTo>
                <a:lnTo>
                  <a:pt x="10325" y="13309"/>
                </a:lnTo>
                <a:lnTo>
                  <a:pt x="13309" y="10325"/>
                </a:lnTo>
                <a:lnTo>
                  <a:pt x="13309" y="2971"/>
                </a:lnTo>
                <a:lnTo>
                  <a:pt x="10325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6810065" y="3001527"/>
            <a:ext cx="13309" cy="13309"/>
          </a:xfrm>
          <a:custGeom>
            <a:avLst/>
            <a:gdLst/>
            <a:ahLst/>
            <a:cxnLst/>
            <a:rect l="l" t="t" r="r" b="b"/>
            <a:pathLst>
              <a:path w="13309" h="13309">
                <a:moveTo>
                  <a:pt x="0" y="6654"/>
                </a:moveTo>
                <a:lnTo>
                  <a:pt x="0" y="10325"/>
                </a:lnTo>
                <a:lnTo>
                  <a:pt x="2984" y="13309"/>
                </a:lnTo>
                <a:lnTo>
                  <a:pt x="6654" y="13309"/>
                </a:lnTo>
                <a:lnTo>
                  <a:pt x="10325" y="13309"/>
                </a:lnTo>
                <a:lnTo>
                  <a:pt x="13309" y="10325"/>
                </a:lnTo>
                <a:lnTo>
                  <a:pt x="13309" y="6654"/>
                </a:lnTo>
                <a:lnTo>
                  <a:pt x="13309" y="2971"/>
                </a:lnTo>
                <a:lnTo>
                  <a:pt x="10325" y="0"/>
                </a:lnTo>
                <a:lnTo>
                  <a:pt x="6654" y="0"/>
                </a:lnTo>
                <a:lnTo>
                  <a:pt x="2984" y="0"/>
                </a:lnTo>
                <a:lnTo>
                  <a:pt x="0" y="2971"/>
                </a:lnTo>
                <a:lnTo>
                  <a:pt x="0" y="6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6878933" y="2952449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6878933" y="2952449"/>
            <a:ext cx="55656" cy="68690"/>
          </a:xfrm>
          <a:custGeom>
            <a:avLst/>
            <a:gdLst/>
            <a:ahLst/>
            <a:cxnLst/>
            <a:rect l="l" t="t" r="r" b="b"/>
            <a:pathLst>
              <a:path w="55656" h="68690">
                <a:moveTo>
                  <a:pt x="0" y="25882"/>
                </a:moveTo>
                <a:lnTo>
                  <a:pt x="17865" y="43755"/>
                </a:lnTo>
                <a:lnTo>
                  <a:pt x="28536" y="54428"/>
                </a:lnTo>
                <a:lnTo>
                  <a:pt x="34596" y="60487"/>
                </a:lnTo>
                <a:lnTo>
                  <a:pt x="38632" y="64519"/>
                </a:lnTo>
                <a:lnTo>
                  <a:pt x="40995" y="66878"/>
                </a:lnTo>
                <a:lnTo>
                  <a:pt x="47703" y="68690"/>
                </a:lnTo>
                <a:lnTo>
                  <a:pt x="53967" y="64451"/>
                </a:lnTo>
                <a:lnTo>
                  <a:pt x="55656" y="56308"/>
                </a:lnTo>
                <a:lnTo>
                  <a:pt x="51066" y="48552"/>
                </a:lnTo>
                <a:lnTo>
                  <a:pt x="42045" y="39746"/>
                </a:lnTo>
                <a:lnTo>
                  <a:pt x="30293" y="28523"/>
                </a:lnTo>
                <a:lnTo>
                  <a:pt x="18050" y="16946"/>
                </a:lnTo>
                <a:lnTo>
                  <a:pt x="7558" y="7080"/>
                </a:lnTo>
                <a:lnTo>
                  <a:pt x="1060" y="991"/>
                </a:lnTo>
                <a:lnTo>
                  <a:pt x="0" y="0"/>
                </a:lnTo>
                <a:lnTo>
                  <a:pt x="0" y="25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5307412" y="2905387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5307412" y="2905387"/>
            <a:ext cx="100799" cy="100799"/>
          </a:xfrm>
          <a:custGeom>
            <a:avLst/>
            <a:gdLst/>
            <a:ahLst/>
            <a:cxnLst/>
            <a:rect l="l" t="t" r="r" b="b"/>
            <a:pathLst>
              <a:path w="100799" h="100799">
                <a:moveTo>
                  <a:pt x="0" y="50406"/>
                </a:moveTo>
                <a:lnTo>
                  <a:pt x="2051" y="64687"/>
                </a:lnTo>
                <a:lnTo>
                  <a:pt x="7813" y="77376"/>
                </a:lnTo>
                <a:lnTo>
                  <a:pt x="16700" y="87885"/>
                </a:lnTo>
                <a:lnTo>
                  <a:pt x="28125" y="95628"/>
                </a:lnTo>
                <a:lnTo>
                  <a:pt x="41502" y="100018"/>
                </a:lnTo>
                <a:lnTo>
                  <a:pt x="50393" y="100799"/>
                </a:lnTo>
                <a:lnTo>
                  <a:pt x="64679" y="98749"/>
                </a:lnTo>
                <a:lnTo>
                  <a:pt x="77369" y="92988"/>
                </a:lnTo>
                <a:lnTo>
                  <a:pt x="87880" y="84103"/>
                </a:lnTo>
                <a:lnTo>
                  <a:pt x="95624" y="72681"/>
                </a:lnTo>
                <a:lnTo>
                  <a:pt x="100016" y="59306"/>
                </a:lnTo>
                <a:lnTo>
                  <a:pt x="100799" y="50406"/>
                </a:lnTo>
                <a:lnTo>
                  <a:pt x="98749" y="36127"/>
                </a:lnTo>
                <a:lnTo>
                  <a:pt x="92989" y="23438"/>
                </a:lnTo>
                <a:lnTo>
                  <a:pt x="84105" y="12927"/>
                </a:lnTo>
                <a:lnTo>
                  <a:pt x="72682" y="5180"/>
                </a:lnTo>
                <a:lnTo>
                  <a:pt x="59306" y="785"/>
                </a:lnTo>
                <a:lnTo>
                  <a:pt x="50393" y="0"/>
                </a:lnTo>
                <a:lnTo>
                  <a:pt x="36113" y="2051"/>
                </a:lnTo>
                <a:lnTo>
                  <a:pt x="23426" y="7815"/>
                </a:lnTo>
                <a:lnTo>
                  <a:pt x="12918" y="16703"/>
                </a:lnTo>
                <a:lnTo>
                  <a:pt x="5174" y="28129"/>
                </a:lnTo>
                <a:lnTo>
                  <a:pt x="782" y="41505"/>
                </a:lnTo>
                <a:lnTo>
                  <a:pt x="0" y="504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323898" y="2921883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8" h="67818">
                <a:moveTo>
                  <a:pt x="0" y="33909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8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9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5323898" y="2921883"/>
            <a:ext cx="67818" cy="67818"/>
          </a:xfrm>
          <a:custGeom>
            <a:avLst/>
            <a:gdLst/>
            <a:ahLst/>
            <a:cxnLst/>
            <a:rect l="l" t="t" r="r" b="b"/>
            <a:pathLst>
              <a:path w="67818" h="67818">
                <a:moveTo>
                  <a:pt x="0" y="33909"/>
                </a:moveTo>
                <a:lnTo>
                  <a:pt x="2977" y="47827"/>
                </a:lnTo>
                <a:lnTo>
                  <a:pt x="11046" y="58955"/>
                </a:lnTo>
                <a:lnTo>
                  <a:pt x="22911" y="65996"/>
                </a:lnTo>
                <a:lnTo>
                  <a:pt x="33909" y="67818"/>
                </a:lnTo>
                <a:lnTo>
                  <a:pt x="47827" y="64840"/>
                </a:lnTo>
                <a:lnTo>
                  <a:pt x="58955" y="56771"/>
                </a:lnTo>
                <a:lnTo>
                  <a:pt x="65996" y="44906"/>
                </a:lnTo>
                <a:lnTo>
                  <a:pt x="67818" y="33909"/>
                </a:lnTo>
                <a:lnTo>
                  <a:pt x="64840" y="19990"/>
                </a:lnTo>
                <a:lnTo>
                  <a:pt x="56771" y="8862"/>
                </a:lnTo>
                <a:lnTo>
                  <a:pt x="44906" y="1821"/>
                </a:lnTo>
                <a:lnTo>
                  <a:pt x="33909" y="0"/>
                </a:lnTo>
                <a:lnTo>
                  <a:pt x="19990" y="2977"/>
                </a:lnTo>
                <a:lnTo>
                  <a:pt x="8862" y="11046"/>
                </a:lnTo>
                <a:lnTo>
                  <a:pt x="1821" y="22911"/>
                </a:lnTo>
                <a:lnTo>
                  <a:pt x="0" y="339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5312074" y="2894388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23025" y="42113"/>
                </a:moveTo>
                <a:lnTo>
                  <a:pt x="23025" y="61404"/>
                </a:lnTo>
                <a:lnTo>
                  <a:pt x="24287" y="68884"/>
                </a:lnTo>
                <a:lnTo>
                  <a:pt x="32452" y="79822"/>
                </a:lnTo>
                <a:lnTo>
                  <a:pt x="45732" y="84112"/>
                </a:lnTo>
                <a:lnTo>
                  <a:pt x="53213" y="82849"/>
                </a:lnTo>
                <a:lnTo>
                  <a:pt x="64150" y="74684"/>
                </a:lnTo>
                <a:lnTo>
                  <a:pt x="68440" y="61404"/>
                </a:lnTo>
                <a:lnTo>
                  <a:pt x="68661" y="57224"/>
                </a:lnTo>
                <a:lnTo>
                  <a:pt x="75564" y="43098"/>
                </a:lnTo>
                <a:lnTo>
                  <a:pt x="85598" y="39623"/>
                </a:lnTo>
                <a:lnTo>
                  <a:pt x="99555" y="39623"/>
                </a:lnTo>
                <a:lnTo>
                  <a:pt x="99555" y="7365"/>
                </a:lnTo>
                <a:lnTo>
                  <a:pt x="98983" y="0"/>
                </a:lnTo>
                <a:lnTo>
                  <a:pt x="78707" y="115"/>
                </a:lnTo>
                <a:lnTo>
                  <a:pt x="64877" y="253"/>
                </a:lnTo>
                <a:lnTo>
                  <a:pt x="49287" y="398"/>
                </a:lnTo>
                <a:lnTo>
                  <a:pt x="20688" y="558"/>
                </a:lnTo>
                <a:lnTo>
                  <a:pt x="13327" y="1062"/>
                </a:lnTo>
                <a:lnTo>
                  <a:pt x="1399" y="8256"/>
                </a:lnTo>
                <a:lnTo>
                  <a:pt x="0" y="19100"/>
                </a:lnTo>
                <a:lnTo>
                  <a:pt x="23025" y="421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5312074" y="2894388"/>
            <a:ext cx="99555" cy="84112"/>
          </a:xfrm>
          <a:custGeom>
            <a:avLst/>
            <a:gdLst/>
            <a:ahLst/>
            <a:cxnLst/>
            <a:rect l="l" t="t" r="r" b="b"/>
            <a:pathLst>
              <a:path w="99555" h="84112">
                <a:moveTo>
                  <a:pt x="68440" y="61404"/>
                </a:moveTo>
                <a:lnTo>
                  <a:pt x="64150" y="74684"/>
                </a:lnTo>
                <a:lnTo>
                  <a:pt x="53213" y="82849"/>
                </a:lnTo>
                <a:lnTo>
                  <a:pt x="45732" y="84112"/>
                </a:lnTo>
                <a:lnTo>
                  <a:pt x="32452" y="79822"/>
                </a:lnTo>
                <a:lnTo>
                  <a:pt x="24287" y="68884"/>
                </a:lnTo>
                <a:lnTo>
                  <a:pt x="23025" y="61404"/>
                </a:lnTo>
                <a:lnTo>
                  <a:pt x="23025" y="42113"/>
                </a:lnTo>
                <a:lnTo>
                  <a:pt x="0" y="19100"/>
                </a:lnTo>
                <a:lnTo>
                  <a:pt x="1399" y="8256"/>
                </a:lnTo>
                <a:lnTo>
                  <a:pt x="13327" y="1062"/>
                </a:lnTo>
                <a:lnTo>
                  <a:pt x="20688" y="558"/>
                </a:lnTo>
                <a:lnTo>
                  <a:pt x="33903" y="512"/>
                </a:lnTo>
                <a:lnTo>
                  <a:pt x="49287" y="398"/>
                </a:lnTo>
                <a:lnTo>
                  <a:pt x="64877" y="253"/>
                </a:lnTo>
                <a:lnTo>
                  <a:pt x="78707" y="115"/>
                </a:lnTo>
                <a:lnTo>
                  <a:pt x="88812" y="20"/>
                </a:lnTo>
                <a:lnTo>
                  <a:pt x="92456" y="0"/>
                </a:lnTo>
                <a:lnTo>
                  <a:pt x="98983" y="0"/>
                </a:lnTo>
                <a:lnTo>
                  <a:pt x="99555" y="7365"/>
                </a:lnTo>
                <a:lnTo>
                  <a:pt x="99555" y="9855"/>
                </a:lnTo>
                <a:lnTo>
                  <a:pt x="99555" y="34023"/>
                </a:lnTo>
                <a:lnTo>
                  <a:pt x="99555" y="39623"/>
                </a:lnTo>
                <a:lnTo>
                  <a:pt x="91871" y="39623"/>
                </a:lnTo>
                <a:lnTo>
                  <a:pt x="85598" y="39623"/>
                </a:lnTo>
                <a:lnTo>
                  <a:pt x="75564" y="43098"/>
                </a:lnTo>
                <a:lnTo>
                  <a:pt x="68661" y="57224"/>
                </a:lnTo>
                <a:lnTo>
                  <a:pt x="68440" y="61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5323611" y="2884892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5323611" y="2884892"/>
            <a:ext cx="72491" cy="27698"/>
          </a:xfrm>
          <a:custGeom>
            <a:avLst/>
            <a:gdLst/>
            <a:ahLst/>
            <a:cxnLst/>
            <a:rect l="l" t="t" r="r" b="b"/>
            <a:pathLst>
              <a:path w="72491" h="27698">
                <a:moveTo>
                  <a:pt x="0" y="13855"/>
                </a:moveTo>
                <a:lnTo>
                  <a:pt x="4780" y="20731"/>
                </a:lnTo>
                <a:lnTo>
                  <a:pt x="17375" y="25676"/>
                </a:lnTo>
                <a:lnTo>
                  <a:pt x="35167" y="27692"/>
                </a:lnTo>
                <a:lnTo>
                  <a:pt x="36245" y="27698"/>
                </a:lnTo>
                <a:lnTo>
                  <a:pt x="54247" y="25873"/>
                </a:lnTo>
                <a:lnTo>
                  <a:pt x="67196" y="21063"/>
                </a:lnTo>
                <a:lnTo>
                  <a:pt x="72475" y="14267"/>
                </a:lnTo>
                <a:lnTo>
                  <a:pt x="72491" y="13855"/>
                </a:lnTo>
                <a:lnTo>
                  <a:pt x="67712" y="6977"/>
                </a:lnTo>
                <a:lnTo>
                  <a:pt x="55119" y="2026"/>
                </a:lnTo>
                <a:lnTo>
                  <a:pt x="37331" y="6"/>
                </a:lnTo>
                <a:lnTo>
                  <a:pt x="36245" y="0"/>
                </a:lnTo>
                <a:lnTo>
                  <a:pt x="18246" y="1828"/>
                </a:lnTo>
                <a:lnTo>
                  <a:pt x="5296" y="6643"/>
                </a:lnTo>
                <a:lnTo>
                  <a:pt x="15" y="13441"/>
                </a:lnTo>
                <a:lnTo>
                  <a:pt x="0" y="13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5337463" y="2882855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3327"/>
                </a:lnTo>
                <a:lnTo>
                  <a:pt x="34772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5337463" y="2882855"/>
            <a:ext cx="44792" cy="14871"/>
          </a:xfrm>
          <a:custGeom>
            <a:avLst/>
            <a:gdLst/>
            <a:ahLst/>
            <a:cxnLst/>
            <a:rect l="l" t="t" r="r" b="b"/>
            <a:pathLst>
              <a:path w="44792" h="14871">
                <a:moveTo>
                  <a:pt x="0" y="7442"/>
                </a:moveTo>
                <a:lnTo>
                  <a:pt x="0" y="11544"/>
                </a:lnTo>
                <a:lnTo>
                  <a:pt x="10033" y="14871"/>
                </a:lnTo>
                <a:lnTo>
                  <a:pt x="22390" y="14871"/>
                </a:lnTo>
                <a:lnTo>
                  <a:pt x="34772" y="14871"/>
                </a:lnTo>
                <a:lnTo>
                  <a:pt x="44792" y="11544"/>
                </a:lnTo>
                <a:lnTo>
                  <a:pt x="44792" y="7442"/>
                </a:lnTo>
                <a:lnTo>
                  <a:pt x="44792" y="3327"/>
                </a:lnTo>
                <a:lnTo>
                  <a:pt x="34772" y="0"/>
                </a:lnTo>
                <a:lnTo>
                  <a:pt x="22390" y="0"/>
                </a:lnTo>
                <a:lnTo>
                  <a:pt x="10033" y="0"/>
                </a:lnTo>
                <a:lnTo>
                  <a:pt x="0" y="3327"/>
                </a:lnTo>
                <a:lnTo>
                  <a:pt x="0" y="7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5344457" y="2861071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0" y="27165"/>
                </a:lnTo>
                <a:lnTo>
                  <a:pt x="0" y="29984"/>
                </a:lnTo>
                <a:lnTo>
                  <a:pt x="6896" y="32270"/>
                </a:lnTo>
                <a:lnTo>
                  <a:pt x="23914" y="32270"/>
                </a:lnTo>
                <a:lnTo>
                  <a:pt x="30797" y="29984"/>
                </a:lnTo>
                <a:lnTo>
                  <a:pt x="30797" y="26009"/>
                </a:lnTo>
                <a:lnTo>
                  <a:pt x="27698" y="24104"/>
                </a:lnTo>
                <a:lnTo>
                  <a:pt x="27698" y="0"/>
                </a:lnTo>
                <a:lnTo>
                  <a:pt x="3124" y="0"/>
                </a:lnTo>
                <a:lnTo>
                  <a:pt x="3124" y="2410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5344457" y="2861071"/>
            <a:ext cx="30797" cy="32270"/>
          </a:xfrm>
          <a:custGeom>
            <a:avLst/>
            <a:gdLst/>
            <a:ahLst/>
            <a:cxnLst/>
            <a:rect l="l" t="t" r="r" b="b"/>
            <a:pathLst>
              <a:path w="30797" h="32270">
                <a:moveTo>
                  <a:pt x="3124" y="24104"/>
                </a:moveTo>
                <a:lnTo>
                  <a:pt x="3124" y="0"/>
                </a:lnTo>
                <a:lnTo>
                  <a:pt x="27698" y="0"/>
                </a:lnTo>
                <a:lnTo>
                  <a:pt x="27698" y="24104"/>
                </a:lnTo>
                <a:lnTo>
                  <a:pt x="29629" y="24955"/>
                </a:lnTo>
                <a:lnTo>
                  <a:pt x="30797" y="26009"/>
                </a:lnTo>
                <a:lnTo>
                  <a:pt x="30797" y="27165"/>
                </a:lnTo>
                <a:lnTo>
                  <a:pt x="30797" y="29984"/>
                </a:lnTo>
                <a:lnTo>
                  <a:pt x="23914" y="32270"/>
                </a:lnTo>
                <a:lnTo>
                  <a:pt x="15405" y="32270"/>
                </a:lnTo>
                <a:lnTo>
                  <a:pt x="6896" y="32270"/>
                </a:lnTo>
                <a:lnTo>
                  <a:pt x="0" y="29984"/>
                </a:lnTo>
                <a:lnTo>
                  <a:pt x="0" y="27165"/>
                </a:lnTo>
                <a:lnTo>
                  <a:pt x="0" y="26009"/>
                </a:lnTo>
                <a:lnTo>
                  <a:pt x="1181" y="24955"/>
                </a:lnTo>
                <a:lnTo>
                  <a:pt x="3124" y="241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345056" y="2943029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1"/>
                </a:lnTo>
                <a:lnTo>
                  <a:pt x="5715" y="25514"/>
                </a:lnTo>
                <a:lnTo>
                  <a:pt x="19799" y="25514"/>
                </a:lnTo>
                <a:lnTo>
                  <a:pt x="25514" y="19811"/>
                </a:lnTo>
                <a:lnTo>
                  <a:pt x="25514" y="5714"/>
                </a:lnTo>
                <a:lnTo>
                  <a:pt x="19799" y="0"/>
                </a:lnTo>
                <a:lnTo>
                  <a:pt x="5715" y="0"/>
                </a:lnTo>
                <a:lnTo>
                  <a:pt x="0" y="5714"/>
                </a:lnTo>
                <a:lnTo>
                  <a:pt x="0" y="127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5345056" y="2943029"/>
            <a:ext cx="25514" cy="25514"/>
          </a:xfrm>
          <a:custGeom>
            <a:avLst/>
            <a:gdLst/>
            <a:ahLst/>
            <a:cxnLst/>
            <a:rect l="l" t="t" r="r" b="b"/>
            <a:pathLst>
              <a:path w="25514" h="25514">
                <a:moveTo>
                  <a:pt x="0" y="12763"/>
                </a:moveTo>
                <a:lnTo>
                  <a:pt x="0" y="19811"/>
                </a:lnTo>
                <a:lnTo>
                  <a:pt x="5715" y="25514"/>
                </a:lnTo>
                <a:lnTo>
                  <a:pt x="12750" y="25514"/>
                </a:lnTo>
                <a:lnTo>
                  <a:pt x="19799" y="25514"/>
                </a:lnTo>
                <a:lnTo>
                  <a:pt x="25514" y="19811"/>
                </a:lnTo>
                <a:lnTo>
                  <a:pt x="25514" y="12763"/>
                </a:lnTo>
                <a:lnTo>
                  <a:pt x="25514" y="5714"/>
                </a:lnTo>
                <a:lnTo>
                  <a:pt x="19799" y="0"/>
                </a:lnTo>
                <a:lnTo>
                  <a:pt x="12750" y="0"/>
                </a:lnTo>
                <a:lnTo>
                  <a:pt x="5715" y="0"/>
                </a:lnTo>
                <a:lnTo>
                  <a:pt x="0" y="5714"/>
                </a:lnTo>
                <a:lnTo>
                  <a:pt x="0" y="127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5352052" y="2950039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8928" y="11506"/>
                </a:lnTo>
                <a:lnTo>
                  <a:pt x="11518" y="8928"/>
                </a:lnTo>
                <a:lnTo>
                  <a:pt x="11518" y="2565"/>
                </a:lnTo>
                <a:lnTo>
                  <a:pt x="8928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352052" y="2950039"/>
            <a:ext cx="11518" cy="11506"/>
          </a:xfrm>
          <a:custGeom>
            <a:avLst/>
            <a:gdLst/>
            <a:ahLst/>
            <a:cxnLst/>
            <a:rect l="l" t="t" r="r" b="b"/>
            <a:pathLst>
              <a:path w="11518" h="11506">
                <a:moveTo>
                  <a:pt x="0" y="5753"/>
                </a:moveTo>
                <a:lnTo>
                  <a:pt x="0" y="8928"/>
                </a:lnTo>
                <a:lnTo>
                  <a:pt x="2578" y="11506"/>
                </a:lnTo>
                <a:lnTo>
                  <a:pt x="5753" y="11506"/>
                </a:lnTo>
                <a:lnTo>
                  <a:pt x="8928" y="11506"/>
                </a:lnTo>
                <a:lnTo>
                  <a:pt x="11518" y="8928"/>
                </a:lnTo>
                <a:lnTo>
                  <a:pt x="11518" y="5753"/>
                </a:lnTo>
                <a:lnTo>
                  <a:pt x="11518" y="2565"/>
                </a:lnTo>
                <a:lnTo>
                  <a:pt x="8928" y="0"/>
                </a:lnTo>
                <a:lnTo>
                  <a:pt x="5753" y="0"/>
                </a:lnTo>
                <a:lnTo>
                  <a:pt x="2578" y="0"/>
                </a:lnTo>
                <a:lnTo>
                  <a:pt x="0" y="2565"/>
                </a:lnTo>
                <a:lnTo>
                  <a:pt x="0" y="57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5411631" y="2907569"/>
            <a:ext cx="47736" cy="59153"/>
          </a:xfrm>
          <a:custGeom>
            <a:avLst/>
            <a:gdLst/>
            <a:ahLst/>
            <a:cxnLst/>
            <a:rect l="l" t="t" r="r" b="b"/>
            <a:pathLst>
              <a:path w="47736" h="59153">
                <a:moveTo>
                  <a:pt x="17256" y="39652"/>
                </a:move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3"/>
                </a:lnTo>
                <a:lnTo>
                  <a:pt x="47736" y="53840"/>
                </a:lnTo>
                <a:lnTo>
                  <a:pt x="46467" y="44780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lnTo>
                  <a:pt x="17256" y="396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5411631" y="2907569"/>
            <a:ext cx="47736" cy="59153"/>
          </a:xfrm>
          <a:custGeom>
            <a:avLst/>
            <a:gdLst/>
            <a:ahLst/>
            <a:cxnLst/>
            <a:rect l="l" t="t" r="r" b="b"/>
            <a:pathLst>
              <a:path w="47736" h="59153">
                <a:moveTo>
                  <a:pt x="0" y="22402"/>
                </a:moveTo>
                <a:lnTo>
                  <a:pt x="17256" y="39652"/>
                </a:lnTo>
                <a:lnTo>
                  <a:pt x="26654" y="49047"/>
                </a:lnTo>
                <a:lnTo>
                  <a:pt x="31649" y="54045"/>
                </a:lnTo>
                <a:lnTo>
                  <a:pt x="35458" y="57861"/>
                </a:lnTo>
                <a:lnTo>
                  <a:pt x="42227" y="59153"/>
                </a:lnTo>
                <a:lnTo>
                  <a:pt x="47736" y="53840"/>
                </a:lnTo>
                <a:lnTo>
                  <a:pt x="46467" y="44780"/>
                </a:lnTo>
                <a:lnTo>
                  <a:pt x="44183" y="41998"/>
                </a:lnTo>
                <a:lnTo>
                  <a:pt x="34896" y="32961"/>
                </a:lnTo>
                <a:lnTo>
                  <a:pt x="22858" y="21500"/>
                </a:lnTo>
                <a:lnTo>
                  <a:pt x="11062" y="10375"/>
                </a:lnTo>
                <a:lnTo>
                  <a:pt x="2504" y="2343"/>
                </a:lnTo>
                <a:lnTo>
                  <a:pt x="0" y="0"/>
                </a:lnTo>
                <a:lnTo>
                  <a:pt x="0" y="22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5879364" y="2375987"/>
            <a:ext cx="83908" cy="62563"/>
          </a:xfrm>
          <a:custGeom>
            <a:avLst/>
            <a:gdLst/>
            <a:ahLst/>
            <a:cxnLst/>
            <a:rect l="l" t="t" r="r" b="b"/>
            <a:pathLst>
              <a:path w="83908" h="62563">
                <a:moveTo>
                  <a:pt x="16713" y="24641"/>
                </a:moveTo>
                <a:lnTo>
                  <a:pt x="11607" y="26507"/>
                </a:lnTo>
                <a:lnTo>
                  <a:pt x="292" y="27155"/>
                </a:lnTo>
                <a:lnTo>
                  <a:pt x="127" y="33810"/>
                </a:lnTo>
                <a:lnTo>
                  <a:pt x="0" y="39525"/>
                </a:lnTo>
                <a:lnTo>
                  <a:pt x="9194" y="47920"/>
                </a:lnTo>
                <a:lnTo>
                  <a:pt x="12865" y="51095"/>
                </a:lnTo>
                <a:lnTo>
                  <a:pt x="14167" y="52270"/>
                </a:lnTo>
                <a:lnTo>
                  <a:pt x="23183" y="60422"/>
                </a:lnTo>
                <a:lnTo>
                  <a:pt x="33883" y="62563"/>
                </a:lnTo>
                <a:lnTo>
                  <a:pt x="39446" y="60518"/>
                </a:lnTo>
                <a:lnTo>
                  <a:pt x="49504" y="53266"/>
                </a:lnTo>
                <a:lnTo>
                  <a:pt x="55372" y="52339"/>
                </a:lnTo>
                <a:lnTo>
                  <a:pt x="60388" y="51539"/>
                </a:lnTo>
                <a:lnTo>
                  <a:pt x="65062" y="50688"/>
                </a:lnTo>
                <a:lnTo>
                  <a:pt x="70383" y="50218"/>
                </a:lnTo>
                <a:lnTo>
                  <a:pt x="79171" y="49456"/>
                </a:lnTo>
                <a:lnTo>
                  <a:pt x="76149" y="41938"/>
                </a:lnTo>
                <a:lnTo>
                  <a:pt x="83908" y="39881"/>
                </a:lnTo>
                <a:lnTo>
                  <a:pt x="74447" y="19078"/>
                </a:lnTo>
                <a:lnTo>
                  <a:pt x="70223" y="18845"/>
                </a:lnTo>
                <a:lnTo>
                  <a:pt x="58804" y="13294"/>
                </a:lnTo>
                <a:lnTo>
                  <a:pt x="48425" y="6175"/>
                </a:lnTo>
                <a:lnTo>
                  <a:pt x="45554" y="4536"/>
                </a:lnTo>
                <a:lnTo>
                  <a:pt x="41821" y="1031"/>
                </a:lnTo>
                <a:lnTo>
                  <a:pt x="38633" y="244"/>
                </a:lnTo>
                <a:lnTo>
                  <a:pt x="37397" y="0"/>
                </a:lnTo>
                <a:lnTo>
                  <a:pt x="24570" y="1306"/>
                </a:lnTo>
                <a:lnTo>
                  <a:pt x="13398" y="5921"/>
                </a:lnTo>
                <a:lnTo>
                  <a:pt x="15811" y="6911"/>
                </a:lnTo>
                <a:lnTo>
                  <a:pt x="22009" y="12753"/>
                </a:lnTo>
                <a:lnTo>
                  <a:pt x="23774" y="14862"/>
                </a:lnTo>
                <a:lnTo>
                  <a:pt x="27863" y="13617"/>
                </a:lnTo>
                <a:lnTo>
                  <a:pt x="31610" y="9629"/>
                </a:lnTo>
                <a:lnTo>
                  <a:pt x="32689" y="14379"/>
                </a:lnTo>
                <a:lnTo>
                  <a:pt x="33883" y="19611"/>
                </a:lnTo>
                <a:lnTo>
                  <a:pt x="21158" y="23015"/>
                </a:lnTo>
                <a:lnTo>
                  <a:pt x="16713" y="2464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5879364" y="2375987"/>
            <a:ext cx="83908" cy="62563"/>
          </a:xfrm>
          <a:custGeom>
            <a:avLst/>
            <a:gdLst/>
            <a:ahLst/>
            <a:cxnLst/>
            <a:rect l="l" t="t" r="r" b="b"/>
            <a:pathLst>
              <a:path w="83908" h="62563">
                <a:moveTo>
                  <a:pt x="83908" y="39881"/>
                </a:moveTo>
                <a:lnTo>
                  <a:pt x="76149" y="41938"/>
                </a:lnTo>
                <a:lnTo>
                  <a:pt x="79171" y="49456"/>
                </a:lnTo>
                <a:lnTo>
                  <a:pt x="70383" y="50218"/>
                </a:lnTo>
                <a:lnTo>
                  <a:pt x="65062" y="50688"/>
                </a:lnTo>
                <a:lnTo>
                  <a:pt x="60388" y="51539"/>
                </a:lnTo>
                <a:lnTo>
                  <a:pt x="55372" y="52339"/>
                </a:lnTo>
                <a:lnTo>
                  <a:pt x="49504" y="53266"/>
                </a:lnTo>
                <a:lnTo>
                  <a:pt x="39446" y="60518"/>
                </a:lnTo>
                <a:lnTo>
                  <a:pt x="33883" y="62563"/>
                </a:lnTo>
                <a:lnTo>
                  <a:pt x="23183" y="60422"/>
                </a:lnTo>
                <a:lnTo>
                  <a:pt x="14167" y="52270"/>
                </a:lnTo>
                <a:lnTo>
                  <a:pt x="12865" y="51095"/>
                </a:lnTo>
                <a:lnTo>
                  <a:pt x="9194" y="47920"/>
                </a:lnTo>
                <a:lnTo>
                  <a:pt x="0" y="39525"/>
                </a:lnTo>
                <a:lnTo>
                  <a:pt x="127" y="33810"/>
                </a:lnTo>
                <a:lnTo>
                  <a:pt x="292" y="27155"/>
                </a:lnTo>
                <a:lnTo>
                  <a:pt x="11607" y="26507"/>
                </a:lnTo>
                <a:lnTo>
                  <a:pt x="16713" y="24641"/>
                </a:lnTo>
                <a:lnTo>
                  <a:pt x="21158" y="23015"/>
                </a:lnTo>
                <a:lnTo>
                  <a:pt x="33883" y="19611"/>
                </a:lnTo>
                <a:lnTo>
                  <a:pt x="32689" y="14379"/>
                </a:lnTo>
                <a:lnTo>
                  <a:pt x="31610" y="9629"/>
                </a:lnTo>
                <a:lnTo>
                  <a:pt x="27863" y="13617"/>
                </a:lnTo>
                <a:lnTo>
                  <a:pt x="23774" y="14862"/>
                </a:lnTo>
                <a:lnTo>
                  <a:pt x="22009" y="12753"/>
                </a:lnTo>
                <a:lnTo>
                  <a:pt x="15811" y="6911"/>
                </a:lnTo>
                <a:lnTo>
                  <a:pt x="13398" y="5921"/>
                </a:lnTo>
                <a:lnTo>
                  <a:pt x="24570" y="1306"/>
                </a:lnTo>
                <a:lnTo>
                  <a:pt x="37397" y="0"/>
                </a:lnTo>
                <a:lnTo>
                  <a:pt x="38633" y="244"/>
                </a:lnTo>
                <a:lnTo>
                  <a:pt x="41821" y="1031"/>
                </a:lnTo>
                <a:lnTo>
                  <a:pt x="45554" y="4536"/>
                </a:lnTo>
                <a:lnTo>
                  <a:pt x="48425" y="6175"/>
                </a:lnTo>
                <a:lnTo>
                  <a:pt x="58804" y="13294"/>
                </a:lnTo>
                <a:lnTo>
                  <a:pt x="70223" y="18845"/>
                </a:lnTo>
                <a:lnTo>
                  <a:pt x="74447" y="190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923809" y="2248495"/>
            <a:ext cx="146843" cy="180888"/>
          </a:xfrm>
          <a:custGeom>
            <a:avLst/>
            <a:gdLst/>
            <a:ahLst/>
            <a:cxnLst/>
            <a:rect l="l" t="t" r="r" b="b"/>
            <a:pathLst>
              <a:path w="146843" h="180888">
                <a:moveTo>
                  <a:pt x="50825" y="120510"/>
                </a:moveTo>
                <a:lnTo>
                  <a:pt x="40449" y="119824"/>
                </a:lnTo>
                <a:lnTo>
                  <a:pt x="38785" y="121107"/>
                </a:lnTo>
                <a:lnTo>
                  <a:pt x="33574" y="124672"/>
                </a:lnTo>
                <a:lnTo>
                  <a:pt x="22565" y="130199"/>
                </a:lnTo>
                <a:lnTo>
                  <a:pt x="11290" y="135851"/>
                </a:lnTo>
                <a:lnTo>
                  <a:pt x="6832" y="138531"/>
                </a:lnTo>
                <a:lnTo>
                  <a:pt x="3517" y="147840"/>
                </a:lnTo>
                <a:lnTo>
                  <a:pt x="1790" y="153339"/>
                </a:lnTo>
                <a:lnTo>
                  <a:pt x="0" y="159118"/>
                </a:lnTo>
                <a:lnTo>
                  <a:pt x="1943" y="171081"/>
                </a:lnTo>
                <a:lnTo>
                  <a:pt x="5422" y="176237"/>
                </a:lnTo>
                <a:lnTo>
                  <a:pt x="12439" y="180888"/>
                </a:lnTo>
                <a:lnTo>
                  <a:pt x="23913" y="179820"/>
                </a:lnTo>
                <a:lnTo>
                  <a:pt x="35356" y="176466"/>
                </a:lnTo>
                <a:lnTo>
                  <a:pt x="44211" y="174181"/>
                </a:lnTo>
                <a:lnTo>
                  <a:pt x="53214" y="119061"/>
                </a:lnTo>
                <a:lnTo>
                  <a:pt x="51549" y="119595"/>
                </a:lnTo>
                <a:lnTo>
                  <a:pt x="53537" y="118678"/>
                </a:lnTo>
                <a:lnTo>
                  <a:pt x="53266" y="119030"/>
                </a:lnTo>
                <a:lnTo>
                  <a:pt x="50825" y="120510"/>
                </a:lnTo>
                <a:close/>
              </a:path>
              <a:path w="146843" h="180888">
                <a:moveTo>
                  <a:pt x="54825" y="118084"/>
                </a:moveTo>
                <a:lnTo>
                  <a:pt x="56446" y="170713"/>
                </a:lnTo>
                <a:lnTo>
                  <a:pt x="68612" y="167068"/>
                </a:lnTo>
                <a:lnTo>
                  <a:pt x="80746" y="163423"/>
                </a:lnTo>
                <a:lnTo>
                  <a:pt x="88226" y="161213"/>
                </a:lnTo>
                <a:lnTo>
                  <a:pt x="95453" y="158102"/>
                </a:lnTo>
                <a:lnTo>
                  <a:pt x="103073" y="156641"/>
                </a:lnTo>
                <a:lnTo>
                  <a:pt x="109076" y="153995"/>
                </a:lnTo>
                <a:lnTo>
                  <a:pt x="121375" y="145693"/>
                </a:lnTo>
                <a:lnTo>
                  <a:pt x="133403" y="135614"/>
                </a:lnTo>
                <a:lnTo>
                  <a:pt x="140030" y="127685"/>
                </a:lnTo>
                <a:lnTo>
                  <a:pt x="142860" y="119760"/>
                </a:lnTo>
                <a:lnTo>
                  <a:pt x="145493" y="107473"/>
                </a:lnTo>
                <a:lnTo>
                  <a:pt x="145956" y="96699"/>
                </a:lnTo>
                <a:lnTo>
                  <a:pt x="146138" y="84442"/>
                </a:lnTo>
                <a:lnTo>
                  <a:pt x="146548" y="75547"/>
                </a:lnTo>
                <a:lnTo>
                  <a:pt x="146843" y="63691"/>
                </a:lnTo>
                <a:lnTo>
                  <a:pt x="146493" y="52214"/>
                </a:lnTo>
                <a:lnTo>
                  <a:pt x="145262" y="38442"/>
                </a:lnTo>
                <a:lnTo>
                  <a:pt x="142579" y="24822"/>
                </a:lnTo>
                <a:lnTo>
                  <a:pt x="140150" y="11071"/>
                </a:lnTo>
                <a:lnTo>
                  <a:pt x="140868" y="0"/>
                </a:lnTo>
                <a:lnTo>
                  <a:pt x="58585" y="41668"/>
                </a:lnTo>
                <a:lnTo>
                  <a:pt x="72504" y="92595"/>
                </a:lnTo>
                <a:lnTo>
                  <a:pt x="69096" y="96274"/>
                </a:lnTo>
                <a:lnTo>
                  <a:pt x="60233" y="110007"/>
                </a:lnTo>
                <a:lnTo>
                  <a:pt x="53537" y="118678"/>
                </a:lnTo>
                <a:lnTo>
                  <a:pt x="54825" y="1180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923809" y="2248495"/>
            <a:ext cx="146843" cy="180888"/>
          </a:xfrm>
          <a:custGeom>
            <a:avLst/>
            <a:gdLst/>
            <a:ahLst/>
            <a:cxnLst/>
            <a:rect l="l" t="t" r="r" b="b"/>
            <a:pathLst>
              <a:path w="146843" h="180888">
                <a:moveTo>
                  <a:pt x="140868" y="0"/>
                </a:moveTo>
                <a:lnTo>
                  <a:pt x="140150" y="11071"/>
                </a:lnTo>
                <a:lnTo>
                  <a:pt x="142579" y="24822"/>
                </a:lnTo>
                <a:lnTo>
                  <a:pt x="145068" y="36964"/>
                </a:lnTo>
                <a:lnTo>
                  <a:pt x="145262" y="38442"/>
                </a:lnTo>
                <a:lnTo>
                  <a:pt x="146493" y="52214"/>
                </a:lnTo>
                <a:lnTo>
                  <a:pt x="146843" y="63691"/>
                </a:lnTo>
                <a:lnTo>
                  <a:pt x="146548" y="75547"/>
                </a:lnTo>
                <a:lnTo>
                  <a:pt x="146138" y="84442"/>
                </a:lnTo>
                <a:lnTo>
                  <a:pt x="145956" y="96699"/>
                </a:lnTo>
                <a:lnTo>
                  <a:pt x="145493" y="107473"/>
                </a:lnTo>
                <a:lnTo>
                  <a:pt x="142860" y="119760"/>
                </a:lnTo>
                <a:lnTo>
                  <a:pt x="140030" y="127685"/>
                </a:lnTo>
                <a:lnTo>
                  <a:pt x="133403" y="135614"/>
                </a:lnTo>
                <a:lnTo>
                  <a:pt x="121375" y="145693"/>
                </a:lnTo>
                <a:lnTo>
                  <a:pt x="109076" y="153995"/>
                </a:lnTo>
                <a:lnTo>
                  <a:pt x="103073" y="156641"/>
                </a:lnTo>
                <a:lnTo>
                  <a:pt x="95453" y="158102"/>
                </a:lnTo>
                <a:lnTo>
                  <a:pt x="88226" y="161213"/>
                </a:lnTo>
                <a:lnTo>
                  <a:pt x="80746" y="163423"/>
                </a:lnTo>
                <a:lnTo>
                  <a:pt x="68612" y="167068"/>
                </a:lnTo>
                <a:lnTo>
                  <a:pt x="56446" y="170713"/>
                </a:lnTo>
                <a:lnTo>
                  <a:pt x="44211" y="174181"/>
                </a:lnTo>
                <a:lnTo>
                  <a:pt x="35356" y="176466"/>
                </a:lnTo>
                <a:lnTo>
                  <a:pt x="23913" y="179820"/>
                </a:lnTo>
                <a:lnTo>
                  <a:pt x="12439" y="180888"/>
                </a:lnTo>
                <a:lnTo>
                  <a:pt x="5422" y="176237"/>
                </a:lnTo>
                <a:lnTo>
                  <a:pt x="1943" y="171081"/>
                </a:lnTo>
                <a:lnTo>
                  <a:pt x="0" y="159118"/>
                </a:lnTo>
                <a:lnTo>
                  <a:pt x="1790" y="153339"/>
                </a:lnTo>
                <a:lnTo>
                  <a:pt x="3517" y="147840"/>
                </a:lnTo>
                <a:lnTo>
                  <a:pt x="6832" y="138531"/>
                </a:lnTo>
                <a:lnTo>
                  <a:pt x="11290" y="135851"/>
                </a:lnTo>
                <a:lnTo>
                  <a:pt x="22565" y="130199"/>
                </a:lnTo>
                <a:lnTo>
                  <a:pt x="33574" y="124672"/>
                </a:lnTo>
                <a:lnTo>
                  <a:pt x="38785" y="121107"/>
                </a:lnTo>
                <a:lnTo>
                  <a:pt x="40449" y="119824"/>
                </a:lnTo>
                <a:lnTo>
                  <a:pt x="50825" y="120510"/>
                </a:lnTo>
                <a:lnTo>
                  <a:pt x="53251" y="119049"/>
                </a:lnTo>
                <a:lnTo>
                  <a:pt x="54825" y="118084"/>
                </a:lnTo>
                <a:lnTo>
                  <a:pt x="51549" y="119595"/>
                </a:lnTo>
                <a:lnTo>
                  <a:pt x="53251" y="119049"/>
                </a:lnTo>
                <a:lnTo>
                  <a:pt x="60233" y="110007"/>
                </a:lnTo>
                <a:lnTo>
                  <a:pt x="69096" y="96274"/>
                </a:lnTo>
                <a:lnTo>
                  <a:pt x="72504" y="92595"/>
                </a:lnTo>
                <a:lnTo>
                  <a:pt x="58585" y="416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884960" y="2412580"/>
            <a:ext cx="19253" cy="5181"/>
          </a:xfrm>
          <a:custGeom>
            <a:avLst/>
            <a:gdLst/>
            <a:ahLst/>
            <a:cxnLst/>
            <a:rect l="l" t="t" r="r" b="b"/>
            <a:pathLst>
              <a:path w="19253" h="5181">
                <a:moveTo>
                  <a:pt x="0" y="5181"/>
                </a:moveTo>
                <a:lnTo>
                  <a:pt x="6489" y="2806"/>
                </a:lnTo>
                <a:lnTo>
                  <a:pt x="13309" y="2806"/>
                </a:lnTo>
                <a:lnTo>
                  <a:pt x="192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894865" y="2423666"/>
            <a:ext cx="19380" cy="4406"/>
          </a:xfrm>
          <a:custGeom>
            <a:avLst/>
            <a:gdLst/>
            <a:ahLst/>
            <a:cxnLst/>
            <a:rect l="l" t="t" r="r" b="b"/>
            <a:pathLst>
              <a:path w="19380" h="4406">
                <a:moveTo>
                  <a:pt x="0" y="4406"/>
                </a:moveTo>
                <a:lnTo>
                  <a:pt x="6464" y="2946"/>
                </a:lnTo>
                <a:lnTo>
                  <a:pt x="12915" y="1473"/>
                </a:lnTo>
                <a:lnTo>
                  <a:pt x="19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364261" y="724927"/>
            <a:ext cx="1042149" cy="250685"/>
          </a:xfrm>
          <a:custGeom>
            <a:avLst/>
            <a:gdLst/>
            <a:ahLst/>
            <a:cxnLst/>
            <a:rect l="l" t="t" r="r" b="b"/>
            <a:pathLst>
              <a:path w="1042149" h="250685">
                <a:moveTo>
                  <a:pt x="0" y="224955"/>
                </a:moveTo>
                <a:lnTo>
                  <a:pt x="0" y="250685"/>
                </a:lnTo>
                <a:lnTo>
                  <a:pt x="1042149" y="31127"/>
                </a:lnTo>
                <a:lnTo>
                  <a:pt x="1042149" y="0"/>
                </a:lnTo>
                <a:lnTo>
                  <a:pt x="0" y="2249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364261" y="724927"/>
            <a:ext cx="1042149" cy="250685"/>
          </a:xfrm>
          <a:custGeom>
            <a:avLst/>
            <a:gdLst/>
            <a:ahLst/>
            <a:cxnLst/>
            <a:rect l="l" t="t" r="r" b="b"/>
            <a:pathLst>
              <a:path w="1042149" h="250685">
                <a:moveTo>
                  <a:pt x="0" y="224955"/>
                </a:moveTo>
                <a:lnTo>
                  <a:pt x="1042149" y="0"/>
                </a:lnTo>
                <a:lnTo>
                  <a:pt x="1042149" y="31127"/>
                </a:lnTo>
                <a:lnTo>
                  <a:pt x="0" y="250685"/>
                </a:lnTo>
                <a:lnTo>
                  <a:pt x="0" y="2249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364920" y="1511232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0" y="97218"/>
                </a:lnTo>
                <a:lnTo>
                  <a:pt x="1041488" y="31127"/>
                </a:lnTo>
                <a:lnTo>
                  <a:pt x="1041488" y="0"/>
                </a:lnTo>
                <a:lnTo>
                  <a:pt x="0" y="7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364920" y="1511232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1041488" y="0"/>
                </a:lnTo>
                <a:lnTo>
                  <a:pt x="1041488" y="31127"/>
                </a:lnTo>
                <a:lnTo>
                  <a:pt x="0" y="97218"/>
                </a:lnTo>
                <a:lnTo>
                  <a:pt x="0" y="71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364920" y="1756764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0" y="97218"/>
                </a:lnTo>
                <a:lnTo>
                  <a:pt x="1041488" y="31127"/>
                </a:lnTo>
                <a:lnTo>
                  <a:pt x="1041488" y="0"/>
                </a:lnTo>
                <a:lnTo>
                  <a:pt x="0" y="7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364920" y="1756764"/>
            <a:ext cx="1041488" cy="97218"/>
          </a:xfrm>
          <a:custGeom>
            <a:avLst/>
            <a:gdLst/>
            <a:ahLst/>
            <a:cxnLst/>
            <a:rect l="l" t="t" r="r" b="b"/>
            <a:pathLst>
              <a:path w="1041488" h="97218">
                <a:moveTo>
                  <a:pt x="0" y="71488"/>
                </a:moveTo>
                <a:lnTo>
                  <a:pt x="1041488" y="0"/>
                </a:lnTo>
                <a:lnTo>
                  <a:pt x="1041488" y="31127"/>
                </a:lnTo>
                <a:lnTo>
                  <a:pt x="0" y="97218"/>
                </a:lnTo>
                <a:lnTo>
                  <a:pt x="0" y="714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181581" y="28266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6894888" y="314800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6973747" y="3281724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7010326" y="3245151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008865" y="3872992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911012" y="3872992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008867" y="3872996"/>
            <a:ext cx="2015998" cy="1975993"/>
          </a:xfrm>
          <a:custGeom>
            <a:avLst/>
            <a:gdLst/>
            <a:ahLst/>
            <a:cxnLst/>
            <a:rect l="l" t="t" r="r" b="b"/>
            <a:pathLst>
              <a:path w="2015998" h="1975993">
                <a:moveTo>
                  <a:pt x="0" y="0"/>
                </a:moveTo>
                <a:lnTo>
                  <a:pt x="0" y="1975993"/>
                </a:lnTo>
                <a:lnTo>
                  <a:pt x="2015998" y="1824685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911010" y="3873004"/>
            <a:ext cx="2211717" cy="1983320"/>
          </a:xfrm>
          <a:custGeom>
            <a:avLst/>
            <a:gdLst/>
            <a:ahLst/>
            <a:cxnLst/>
            <a:rect l="l" t="t" r="r" b="b"/>
            <a:pathLst>
              <a:path w="2211717" h="1983320">
                <a:moveTo>
                  <a:pt x="2113854" y="0"/>
                </a:moveTo>
                <a:lnTo>
                  <a:pt x="97856" y="0"/>
                </a:lnTo>
              </a:path>
              <a:path w="2211717" h="1983320">
                <a:moveTo>
                  <a:pt x="97856" y="1975976"/>
                </a:moveTo>
                <a:lnTo>
                  <a:pt x="2113854" y="18246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28170" y="6587757"/>
            <a:ext cx="100405" cy="52092"/>
          </a:xfrm>
          <a:custGeom>
            <a:avLst/>
            <a:gdLst/>
            <a:ahLst/>
            <a:cxnLst/>
            <a:rect l="l" t="t" r="r" b="b"/>
            <a:pathLst>
              <a:path w="100405" h="52092">
                <a:moveTo>
                  <a:pt x="94096" y="10688"/>
                </a:moveTo>
                <a:lnTo>
                  <a:pt x="81641" y="3941"/>
                </a:lnTo>
                <a:lnTo>
                  <a:pt x="67554" y="799"/>
                </a:lnTo>
                <a:lnTo>
                  <a:pt x="61607" y="460"/>
                </a:lnTo>
                <a:lnTo>
                  <a:pt x="72173" y="460"/>
                </a:lnTo>
                <a:lnTo>
                  <a:pt x="63662" y="268"/>
                </a:lnTo>
                <a:lnTo>
                  <a:pt x="52668" y="0"/>
                </a:lnTo>
                <a:lnTo>
                  <a:pt x="40360" y="226"/>
                </a:lnTo>
                <a:lnTo>
                  <a:pt x="27907" y="1519"/>
                </a:lnTo>
                <a:lnTo>
                  <a:pt x="16475" y="4449"/>
                </a:lnTo>
                <a:lnTo>
                  <a:pt x="7235" y="9587"/>
                </a:lnTo>
                <a:lnTo>
                  <a:pt x="1353" y="17503"/>
                </a:lnTo>
                <a:lnTo>
                  <a:pt x="0" y="28769"/>
                </a:lnTo>
                <a:lnTo>
                  <a:pt x="1409" y="35918"/>
                </a:lnTo>
                <a:lnTo>
                  <a:pt x="7650" y="47981"/>
                </a:lnTo>
                <a:lnTo>
                  <a:pt x="16181" y="52092"/>
                </a:lnTo>
                <a:lnTo>
                  <a:pt x="26296" y="51366"/>
                </a:lnTo>
                <a:lnTo>
                  <a:pt x="37292" y="48916"/>
                </a:lnTo>
                <a:lnTo>
                  <a:pt x="43230" y="47983"/>
                </a:lnTo>
                <a:lnTo>
                  <a:pt x="54643" y="47279"/>
                </a:lnTo>
                <a:lnTo>
                  <a:pt x="68375" y="46262"/>
                </a:lnTo>
                <a:lnTo>
                  <a:pt x="82066" y="43794"/>
                </a:lnTo>
                <a:lnTo>
                  <a:pt x="93353" y="38739"/>
                </a:lnTo>
                <a:lnTo>
                  <a:pt x="99877" y="29959"/>
                </a:lnTo>
                <a:lnTo>
                  <a:pt x="100405" y="21415"/>
                </a:lnTo>
                <a:lnTo>
                  <a:pt x="94096" y="106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828170" y="6587757"/>
            <a:ext cx="100405" cy="52092"/>
          </a:xfrm>
          <a:custGeom>
            <a:avLst/>
            <a:gdLst/>
            <a:ahLst/>
            <a:cxnLst/>
            <a:rect l="l" t="t" r="r" b="b"/>
            <a:pathLst>
              <a:path w="100405" h="52092">
                <a:moveTo>
                  <a:pt x="72173" y="460"/>
                </a:moveTo>
                <a:lnTo>
                  <a:pt x="63662" y="268"/>
                </a:lnTo>
                <a:lnTo>
                  <a:pt x="52668" y="0"/>
                </a:lnTo>
                <a:lnTo>
                  <a:pt x="40360" y="226"/>
                </a:lnTo>
                <a:lnTo>
                  <a:pt x="27907" y="1519"/>
                </a:lnTo>
                <a:lnTo>
                  <a:pt x="16475" y="4449"/>
                </a:lnTo>
                <a:lnTo>
                  <a:pt x="7235" y="9587"/>
                </a:lnTo>
                <a:lnTo>
                  <a:pt x="1353" y="17503"/>
                </a:lnTo>
                <a:lnTo>
                  <a:pt x="0" y="28769"/>
                </a:lnTo>
                <a:lnTo>
                  <a:pt x="1409" y="35918"/>
                </a:lnTo>
                <a:lnTo>
                  <a:pt x="7650" y="47981"/>
                </a:lnTo>
                <a:lnTo>
                  <a:pt x="16181" y="52092"/>
                </a:lnTo>
                <a:lnTo>
                  <a:pt x="26296" y="51366"/>
                </a:lnTo>
                <a:lnTo>
                  <a:pt x="37292" y="48916"/>
                </a:lnTo>
                <a:lnTo>
                  <a:pt x="43230" y="47983"/>
                </a:lnTo>
                <a:lnTo>
                  <a:pt x="54643" y="47279"/>
                </a:lnTo>
                <a:lnTo>
                  <a:pt x="68375" y="46262"/>
                </a:lnTo>
                <a:lnTo>
                  <a:pt x="82066" y="43794"/>
                </a:lnTo>
                <a:lnTo>
                  <a:pt x="93353" y="38739"/>
                </a:lnTo>
                <a:lnTo>
                  <a:pt x="99877" y="29959"/>
                </a:lnTo>
                <a:lnTo>
                  <a:pt x="100405" y="21415"/>
                </a:lnTo>
                <a:lnTo>
                  <a:pt x="94096" y="10688"/>
                </a:lnTo>
                <a:lnTo>
                  <a:pt x="81641" y="3941"/>
                </a:lnTo>
                <a:lnTo>
                  <a:pt x="67554" y="799"/>
                </a:lnTo>
                <a:lnTo>
                  <a:pt x="61607" y="4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600021" y="6677413"/>
            <a:ext cx="116669" cy="52437"/>
          </a:xfrm>
          <a:custGeom>
            <a:avLst/>
            <a:gdLst/>
            <a:ahLst/>
            <a:cxnLst/>
            <a:rect l="l" t="t" r="r" b="b"/>
            <a:pathLst>
              <a:path w="116669" h="52437">
                <a:moveTo>
                  <a:pt x="2904" y="35593"/>
                </a:moveTo>
                <a:lnTo>
                  <a:pt x="8692" y="41905"/>
                </a:lnTo>
                <a:lnTo>
                  <a:pt x="16363" y="47206"/>
                </a:lnTo>
                <a:lnTo>
                  <a:pt x="24914" y="50994"/>
                </a:lnTo>
                <a:lnTo>
                  <a:pt x="28834" y="52082"/>
                </a:lnTo>
                <a:lnTo>
                  <a:pt x="34604" y="52437"/>
                </a:lnTo>
                <a:lnTo>
                  <a:pt x="43226" y="51728"/>
                </a:lnTo>
                <a:lnTo>
                  <a:pt x="53883" y="50024"/>
                </a:lnTo>
                <a:lnTo>
                  <a:pt x="65756" y="47391"/>
                </a:lnTo>
                <a:lnTo>
                  <a:pt x="78025" y="43895"/>
                </a:lnTo>
                <a:lnTo>
                  <a:pt x="89873" y="39604"/>
                </a:lnTo>
                <a:lnTo>
                  <a:pt x="100479" y="34585"/>
                </a:lnTo>
                <a:lnTo>
                  <a:pt x="109027" y="28904"/>
                </a:lnTo>
                <a:lnTo>
                  <a:pt x="114696" y="22629"/>
                </a:lnTo>
                <a:lnTo>
                  <a:pt x="116669" y="15826"/>
                </a:lnTo>
                <a:lnTo>
                  <a:pt x="114126" y="8563"/>
                </a:lnTo>
                <a:lnTo>
                  <a:pt x="112489" y="6451"/>
                </a:lnTo>
                <a:lnTo>
                  <a:pt x="105018" y="1780"/>
                </a:lnTo>
                <a:lnTo>
                  <a:pt x="94339" y="0"/>
                </a:lnTo>
                <a:lnTo>
                  <a:pt x="81448" y="401"/>
                </a:lnTo>
                <a:lnTo>
                  <a:pt x="67343" y="2274"/>
                </a:lnTo>
                <a:lnTo>
                  <a:pt x="53019" y="4910"/>
                </a:lnTo>
                <a:lnTo>
                  <a:pt x="39473" y="7600"/>
                </a:lnTo>
                <a:lnTo>
                  <a:pt x="27701" y="9634"/>
                </a:lnTo>
                <a:lnTo>
                  <a:pt x="18611" y="10299"/>
                </a:lnTo>
                <a:lnTo>
                  <a:pt x="6851" y="15623"/>
                </a:lnTo>
                <a:lnTo>
                  <a:pt x="981" y="21948"/>
                </a:lnTo>
                <a:lnTo>
                  <a:pt x="0" y="28773"/>
                </a:lnTo>
                <a:lnTo>
                  <a:pt x="2904" y="355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600021" y="6677413"/>
            <a:ext cx="116669" cy="52437"/>
          </a:xfrm>
          <a:custGeom>
            <a:avLst/>
            <a:gdLst/>
            <a:ahLst/>
            <a:cxnLst/>
            <a:rect l="l" t="t" r="r" b="b"/>
            <a:pathLst>
              <a:path w="116669" h="52437">
                <a:moveTo>
                  <a:pt x="18611" y="10299"/>
                </a:moveTo>
                <a:lnTo>
                  <a:pt x="6851" y="15623"/>
                </a:lnTo>
                <a:lnTo>
                  <a:pt x="981" y="21948"/>
                </a:lnTo>
                <a:lnTo>
                  <a:pt x="0" y="28773"/>
                </a:lnTo>
                <a:lnTo>
                  <a:pt x="2904" y="35593"/>
                </a:lnTo>
                <a:lnTo>
                  <a:pt x="8692" y="41905"/>
                </a:lnTo>
                <a:lnTo>
                  <a:pt x="16363" y="47206"/>
                </a:lnTo>
                <a:lnTo>
                  <a:pt x="24914" y="50994"/>
                </a:lnTo>
                <a:lnTo>
                  <a:pt x="28834" y="52082"/>
                </a:lnTo>
                <a:lnTo>
                  <a:pt x="34604" y="52437"/>
                </a:lnTo>
                <a:lnTo>
                  <a:pt x="43226" y="51728"/>
                </a:lnTo>
                <a:lnTo>
                  <a:pt x="53883" y="50024"/>
                </a:lnTo>
                <a:lnTo>
                  <a:pt x="65756" y="47391"/>
                </a:lnTo>
                <a:lnTo>
                  <a:pt x="78025" y="43895"/>
                </a:lnTo>
                <a:lnTo>
                  <a:pt x="89873" y="39604"/>
                </a:lnTo>
                <a:lnTo>
                  <a:pt x="100479" y="34585"/>
                </a:lnTo>
                <a:lnTo>
                  <a:pt x="109027" y="28904"/>
                </a:lnTo>
                <a:lnTo>
                  <a:pt x="114696" y="22629"/>
                </a:lnTo>
                <a:lnTo>
                  <a:pt x="116669" y="15826"/>
                </a:lnTo>
                <a:lnTo>
                  <a:pt x="114126" y="8563"/>
                </a:lnTo>
                <a:lnTo>
                  <a:pt x="112489" y="6451"/>
                </a:lnTo>
                <a:lnTo>
                  <a:pt x="105018" y="1780"/>
                </a:lnTo>
                <a:lnTo>
                  <a:pt x="94339" y="0"/>
                </a:lnTo>
                <a:lnTo>
                  <a:pt x="81448" y="401"/>
                </a:lnTo>
                <a:lnTo>
                  <a:pt x="67343" y="2274"/>
                </a:lnTo>
                <a:lnTo>
                  <a:pt x="53019" y="4910"/>
                </a:lnTo>
                <a:lnTo>
                  <a:pt x="39473" y="7600"/>
                </a:lnTo>
                <a:lnTo>
                  <a:pt x="27701" y="9634"/>
                </a:lnTo>
                <a:lnTo>
                  <a:pt x="18611" y="102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816975" y="6682522"/>
            <a:ext cx="116472" cy="46855"/>
          </a:xfrm>
          <a:custGeom>
            <a:avLst/>
            <a:gdLst/>
            <a:ahLst/>
            <a:cxnLst/>
            <a:rect l="l" t="t" r="r" b="b"/>
            <a:pathLst>
              <a:path w="116472" h="46855">
                <a:moveTo>
                  <a:pt x="9155" y="2701"/>
                </a:moveTo>
                <a:lnTo>
                  <a:pt x="2032" y="7966"/>
                </a:lnTo>
                <a:lnTo>
                  <a:pt x="0" y="14939"/>
                </a:lnTo>
                <a:lnTo>
                  <a:pt x="2038" y="22767"/>
                </a:lnTo>
                <a:lnTo>
                  <a:pt x="7127" y="30596"/>
                </a:lnTo>
                <a:lnTo>
                  <a:pt x="14246" y="37571"/>
                </a:lnTo>
                <a:lnTo>
                  <a:pt x="22376" y="42840"/>
                </a:lnTo>
                <a:lnTo>
                  <a:pt x="28782" y="44789"/>
                </a:lnTo>
                <a:lnTo>
                  <a:pt x="38230" y="46120"/>
                </a:lnTo>
                <a:lnTo>
                  <a:pt x="50080" y="46855"/>
                </a:lnTo>
                <a:lnTo>
                  <a:pt x="63333" y="46845"/>
                </a:lnTo>
                <a:lnTo>
                  <a:pt x="76992" y="45937"/>
                </a:lnTo>
                <a:lnTo>
                  <a:pt x="90060" y="43981"/>
                </a:lnTo>
                <a:lnTo>
                  <a:pt x="101540" y="40825"/>
                </a:lnTo>
                <a:lnTo>
                  <a:pt x="110433" y="36319"/>
                </a:lnTo>
                <a:lnTo>
                  <a:pt x="115743" y="30310"/>
                </a:lnTo>
                <a:lnTo>
                  <a:pt x="116472" y="22648"/>
                </a:lnTo>
                <a:lnTo>
                  <a:pt x="114641" y="17830"/>
                </a:lnTo>
                <a:lnTo>
                  <a:pt x="108101" y="11358"/>
                </a:lnTo>
                <a:lnTo>
                  <a:pt x="97508" y="7115"/>
                </a:lnTo>
                <a:lnTo>
                  <a:pt x="84141" y="4582"/>
                </a:lnTo>
                <a:lnTo>
                  <a:pt x="69277" y="3238"/>
                </a:lnTo>
                <a:lnTo>
                  <a:pt x="54193" y="2561"/>
                </a:lnTo>
                <a:lnTo>
                  <a:pt x="40168" y="2031"/>
                </a:lnTo>
                <a:lnTo>
                  <a:pt x="28478" y="1128"/>
                </a:lnTo>
                <a:lnTo>
                  <a:pt x="22389" y="0"/>
                </a:lnTo>
                <a:lnTo>
                  <a:pt x="9155" y="27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816975" y="6682522"/>
            <a:ext cx="116472" cy="46855"/>
          </a:xfrm>
          <a:custGeom>
            <a:avLst/>
            <a:gdLst/>
            <a:ahLst/>
            <a:cxnLst/>
            <a:rect l="l" t="t" r="r" b="b"/>
            <a:pathLst>
              <a:path w="116472" h="46855">
                <a:moveTo>
                  <a:pt x="22389" y="0"/>
                </a:moveTo>
                <a:lnTo>
                  <a:pt x="9155" y="2701"/>
                </a:lnTo>
                <a:lnTo>
                  <a:pt x="2032" y="7966"/>
                </a:lnTo>
                <a:lnTo>
                  <a:pt x="0" y="14939"/>
                </a:lnTo>
                <a:lnTo>
                  <a:pt x="2038" y="22767"/>
                </a:lnTo>
                <a:lnTo>
                  <a:pt x="7127" y="30596"/>
                </a:lnTo>
                <a:lnTo>
                  <a:pt x="14246" y="37571"/>
                </a:lnTo>
                <a:lnTo>
                  <a:pt x="22376" y="42840"/>
                </a:lnTo>
                <a:lnTo>
                  <a:pt x="28782" y="44789"/>
                </a:lnTo>
                <a:lnTo>
                  <a:pt x="38230" y="46120"/>
                </a:lnTo>
                <a:lnTo>
                  <a:pt x="50080" y="46855"/>
                </a:lnTo>
                <a:lnTo>
                  <a:pt x="63333" y="46845"/>
                </a:lnTo>
                <a:lnTo>
                  <a:pt x="76992" y="45937"/>
                </a:lnTo>
                <a:lnTo>
                  <a:pt x="90060" y="43981"/>
                </a:lnTo>
                <a:lnTo>
                  <a:pt x="101540" y="40825"/>
                </a:lnTo>
                <a:lnTo>
                  <a:pt x="110433" y="36319"/>
                </a:lnTo>
                <a:lnTo>
                  <a:pt x="115743" y="30310"/>
                </a:lnTo>
                <a:lnTo>
                  <a:pt x="116472" y="22648"/>
                </a:lnTo>
                <a:lnTo>
                  <a:pt x="114641" y="17830"/>
                </a:lnTo>
                <a:lnTo>
                  <a:pt x="108101" y="11358"/>
                </a:lnTo>
                <a:lnTo>
                  <a:pt x="97508" y="7115"/>
                </a:lnTo>
                <a:lnTo>
                  <a:pt x="84141" y="4582"/>
                </a:lnTo>
                <a:lnTo>
                  <a:pt x="69277" y="3238"/>
                </a:lnTo>
                <a:lnTo>
                  <a:pt x="54193" y="2561"/>
                </a:lnTo>
                <a:lnTo>
                  <a:pt x="40168" y="2031"/>
                </a:lnTo>
                <a:lnTo>
                  <a:pt x="28478" y="1128"/>
                </a:lnTo>
                <a:lnTo>
                  <a:pt x="223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618913" y="6278950"/>
            <a:ext cx="117233" cy="45287"/>
          </a:xfrm>
          <a:custGeom>
            <a:avLst/>
            <a:gdLst/>
            <a:ahLst/>
            <a:cxnLst/>
            <a:rect l="l" t="t" r="r" b="b"/>
            <a:pathLst>
              <a:path w="117233" h="45287">
                <a:moveTo>
                  <a:pt x="2280" y="24182"/>
                </a:moveTo>
                <a:lnTo>
                  <a:pt x="7553" y="31447"/>
                </a:lnTo>
                <a:lnTo>
                  <a:pt x="14813" y="37843"/>
                </a:lnTo>
                <a:lnTo>
                  <a:pt x="23058" y="42662"/>
                </a:lnTo>
                <a:lnTo>
                  <a:pt x="30969" y="44723"/>
                </a:lnTo>
                <a:lnTo>
                  <a:pt x="40144" y="45287"/>
                </a:lnTo>
                <a:lnTo>
                  <a:pt x="51593" y="45107"/>
                </a:lnTo>
                <a:lnTo>
                  <a:pt x="64387" y="44119"/>
                </a:lnTo>
                <a:lnTo>
                  <a:pt x="77593" y="42257"/>
                </a:lnTo>
                <a:lnTo>
                  <a:pt x="90281" y="39459"/>
                </a:lnTo>
                <a:lnTo>
                  <a:pt x="101520" y="35659"/>
                </a:lnTo>
                <a:lnTo>
                  <a:pt x="110378" y="30794"/>
                </a:lnTo>
                <a:lnTo>
                  <a:pt x="115926" y="24801"/>
                </a:lnTo>
                <a:lnTo>
                  <a:pt x="117233" y="17614"/>
                </a:lnTo>
                <a:lnTo>
                  <a:pt x="114535" y="10863"/>
                </a:lnTo>
                <a:lnTo>
                  <a:pt x="107666" y="5037"/>
                </a:lnTo>
                <a:lnTo>
                  <a:pt x="97070" y="1676"/>
                </a:lnTo>
                <a:lnTo>
                  <a:pt x="83906" y="192"/>
                </a:lnTo>
                <a:lnTo>
                  <a:pt x="69332" y="0"/>
                </a:lnTo>
                <a:lnTo>
                  <a:pt x="54507" y="511"/>
                </a:lnTo>
                <a:lnTo>
                  <a:pt x="40591" y="1141"/>
                </a:lnTo>
                <a:lnTo>
                  <a:pt x="28741" y="1301"/>
                </a:lnTo>
                <a:lnTo>
                  <a:pt x="21139" y="627"/>
                </a:lnTo>
                <a:lnTo>
                  <a:pt x="8425" y="4272"/>
                </a:lnTo>
                <a:lnTo>
                  <a:pt x="1713" y="9885"/>
                </a:lnTo>
                <a:lnTo>
                  <a:pt x="0" y="16758"/>
                </a:lnTo>
                <a:lnTo>
                  <a:pt x="2280" y="24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18913" y="6278950"/>
            <a:ext cx="117233" cy="45287"/>
          </a:xfrm>
          <a:custGeom>
            <a:avLst/>
            <a:gdLst/>
            <a:ahLst/>
            <a:cxnLst/>
            <a:rect l="l" t="t" r="r" b="b"/>
            <a:pathLst>
              <a:path w="117233" h="45287">
                <a:moveTo>
                  <a:pt x="21139" y="627"/>
                </a:moveTo>
                <a:lnTo>
                  <a:pt x="8425" y="4272"/>
                </a:lnTo>
                <a:lnTo>
                  <a:pt x="1713" y="9885"/>
                </a:lnTo>
                <a:lnTo>
                  <a:pt x="0" y="16758"/>
                </a:lnTo>
                <a:lnTo>
                  <a:pt x="2280" y="24182"/>
                </a:lnTo>
                <a:lnTo>
                  <a:pt x="7553" y="31447"/>
                </a:lnTo>
                <a:lnTo>
                  <a:pt x="14813" y="37843"/>
                </a:lnTo>
                <a:lnTo>
                  <a:pt x="23058" y="42662"/>
                </a:lnTo>
                <a:lnTo>
                  <a:pt x="30969" y="44723"/>
                </a:lnTo>
                <a:lnTo>
                  <a:pt x="40144" y="45287"/>
                </a:lnTo>
                <a:lnTo>
                  <a:pt x="51593" y="45107"/>
                </a:lnTo>
                <a:lnTo>
                  <a:pt x="64387" y="44119"/>
                </a:lnTo>
                <a:lnTo>
                  <a:pt x="77593" y="42257"/>
                </a:lnTo>
                <a:lnTo>
                  <a:pt x="90281" y="39459"/>
                </a:lnTo>
                <a:lnTo>
                  <a:pt x="101520" y="35659"/>
                </a:lnTo>
                <a:lnTo>
                  <a:pt x="110378" y="30794"/>
                </a:lnTo>
                <a:lnTo>
                  <a:pt x="115926" y="24801"/>
                </a:lnTo>
                <a:lnTo>
                  <a:pt x="117233" y="17614"/>
                </a:lnTo>
                <a:lnTo>
                  <a:pt x="114535" y="10863"/>
                </a:lnTo>
                <a:lnTo>
                  <a:pt x="107666" y="5037"/>
                </a:lnTo>
                <a:lnTo>
                  <a:pt x="97070" y="1676"/>
                </a:lnTo>
                <a:lnTo>
                  <a:pt x="83906" y="192"/>
                </a:lnTo>
                <a:lnTo>
                  <a:pt x="69332" y="0"/>
                </a:lnTo>
                <a:lnTo>
                  <a:pt x="54507" y="511"/>
                </a:lnTo>
                <a:lnTo>
                  <a:pt x="40591" y="1141"/>
                </a:lnTo>
                <a:lnTo>
                  <a:pt x="28741" y="1301"/>
                </a:lnTo>
                <a:lnTo>
                  <a:pt x="21139" y="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462188" y="6283604"/>
            <a:ext cx="117259" cy="45464"/>
          </a:xfrm>
          <a:custGeom>
            <a:avLst/>
            <a:gdLst/>
            <a:ahLst/>
            <a:cxnLst/>
            <a:rect l="l" t="t" r="r" b="b"/>
            <a:pathLst>
              <a:path w="117259" h="45464">
                <a:moveTo>
                  <a:pt x="2302" y="24531"/>
                </a:moveTo>
                <a:lnTo>
                  <a:pt x="7591" y="31756"/>
                </a:lnTo>
                <a:lnTo>
                  <a:pt x="14864" y="38109"/>
                </a:lnTo>
                <a:lnTo>
                  <a:pt x="23117" y="42890"/>
                </a:lnTo>
                <a:lnTo>
                  <a:pt x="31115" y="44948"/>
                </a:lnTo>
                <a:lnTo>
                  <a:pt x="40265" y="45464"/>
                </a:lnTo>
                <a:lnTo>
                  <a:pt x="51679" y="45224"/>
                </a:lnTo>
                <a:lnTo>
                  <a:pt x="64434" y="44170"/>
                </a:lnTo>
                <a:lnTo>
                  <a:pt x="77602" y="42243"/>
                </a:lnTo>
                <a:lnTo>
                  <a:pt x="90259" y="39386"/>
                </a:lnTo>
                <a:lnTo>
                  <a:pt x="101478" y="35541"/>
                </a:lnTo>
                <a:lnTo>
                  <a:pt x="110335" y="30650"/>
                </a:lnTo>
                <a:lnTo>
                  <a:pt x="115904" y="24654"/>
                </a:lnTo>
                <a:lnTo>
                  <a:pt x="117259" y="17496"/>
                </a:lnTo>
                <a:lnTo>
                  <a:pt x="114501" y="10600"/>
                </a:lnTo>
                <a:lnTo>
                  <a:pt x="107609" y="4819"/>
                </a:lnTo>
                <a:lnTo>
                  <a:pt x="97014" y="1519"/>
                </a:lnTo>
                <a:lnTo>
                  <a:pt x="83865" y="110"/>
                </a:lnTo>
                <a:lnTo>
                  <a:pt x="69314" y="0"/>
                </a:lnTo>
                <a:lnTo>
                  <a:pt x="54510" y="596"/>
                </a:lnTo>
                <a:lnTo>
                  <a:pt x="40605" y="1308"/>
                </a:lnTo>
                <a:lnTo>
                  <a:pt x="28748" y="1544"/>
                </a:lnTo>
                <a:lnTo>
                  <a:pt x="21042" y="910"/>
                </a:lnTo>
                <a:lnTo>
                  <a:pt x="8366" y="4622"/>
                </a:lnTo>
                <a:lnTo>
                  <a:pt x="1687" y="10263"/>
                </a:lnTo>
                <a:lnTo>
                  <a:pt x="0" y="17133"/>
                </a:lnTo>
                <a:lnTo>
                  <a:pt x="2302" y="245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462188" y="6283604"/>
            <a:ext cx="117259" cy="45464"/>
          </a:xfrm>
          <a:custGeom>
            <a:avLst/>
            <a:gdLst/>
            <a:ahLst/>
            <a:cxnLst/>
            <a:rect l="l" t="t" r="r" b="b"/>
            <a:pathLst>
              <a:path w="117259" h="45464">
                <a:moveTo>
                  <a:pt x="21042" y="910"/>
                </a:moveTo>
                <a:lnTo>
                  <a:pt x="8366" y="4622"/>
                </a:lnTo>
                <a:lnTo>
                  <a:pt x="1687" y="10263"/>
                </a:lnTo>
                <a:lnTo>
                  <a:pt x="0" y="17133"/>
                </a:lnTo>
                <a:lnTo>
                  <a:pt x="2302" y="24531"/>
                </a:lnTo>
                <a:lnTo>
                  <a:pt x="7591" y="31756"/>
                </a:lnTo>
                <a:lnTo>
                  <a:pt x="14864" y="38109"/>
                </a:lnTo>
                <a:lnTo>
                  <a:pt x="23117" y="42890"/>
                </a:lnTo>
                <a:lnTo>
                  <a:pt x="31115" y="44948"/>
                </a:lnTo>
                <a:lnTo>
                  <a:pt x="40265" y="45464"/>
                </a:lnTo>
                <a:lnTo>
                  <a:pt x="51679" y="45224"/>
                </a:lnTo>
                <a:lnTo>
                  <a:pt x="64434" y="44170"/>
                </a:lnTo>
                <a:lnTo>
                  <a:pt x="77602" y="42243"/>
                </a:lnTo>
                <a:lnTo>
                  <a:pt x="90259" y="39386"/>
                </a:lnTo>
                <a:lnTo>
                  <a:pt x="101478" y="35541"/>
                </a:lnTo>
                <a:lnTo>
                  <a:pt x="110335" y="30650"/>
                </a:lnTo>
                <a:lnTo>
                  <a:pt x="115904" y="24654"/>
                </a:lnTo>
                <a:lnTo>
                  <a:pt x="117259" y="17496"/>
                </a:lnTo>
                <a:lnTo>
                  <a:pt x="114501" y="10600"/>
                </a:lnTo>
                <a:lnTo>
                  <a:pt x="107609" y="4819"/>
                </a:lnTo>
                <a:lnTo>
                  <a:pt x="97014" y="1519"/>
                </a:lnTo>
                <a:lnTo>
                  <a:pt x="83865" y="110"/>
                </a:lnTo>
                <a:lnTo>
                  <a:pt x="69314" y="0"/>
                </a:lnTo>
                <a:lnTo>
                  <a:pt x="54510" y="596"/>
                </a:lnTo>
                <a:lnTo>
                  <a:pt x="40605" y="1308"/>
                </a:lnTo>
                <a:lnTo>
                  <a:pt x="28748" y="1544"/>
                </a:lnTo>
                <a:lnTo>
                  <a:pt x="21042" y="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836198" y="6147881"/>
            <a:ext cx="60989" cy="44375"/>
          </a:xfrm>
          <a:custGeom>
            <a:avLst/>
            <a:gdLst/>
            <a:ahLst/>
            <a:cxnLst/>
            <a:rect l="l" t="t" r="r" b="b"/>
            <a:pathLst>
              <a:path w="60989" h="44375">
                <a:moveTo>
                  <a:pt x="43014" y="127"/>
                </a:moveTo>
                <a:lnTo>
                  <a:pt x="29576" y="864"/>
                </a:lnTo>
                <a:lnTo>
                  <a:pt x="17581" y="6012"/>
                </a:lnTo>
                <a:lnTo>
                  <a:pt x="7997" y="14815"/>
                </a:lnTo>
                <a:lnTo>
                  <a:pt x="1789" y="26514"/>
                </a:lnTo>
                <a:lnTo>
                  <a:pt x="0" y="35585"/>
                </a:lnTo>
                <a:lnTo>
                  <a:pt x="14658" y="41812"/>
                </a:lnTo>
                <a:lnTo>
                  <a:pt x="27268" y="44375"/>
                </a:lnTo>
                <a:lnTo>
                  <a:pt x="37849" y="43870"/>
                </a:lnTo>
                <a:lnTo>
                  <a:pt x="46419" y="40897"/>
                </a:lnTo>
                <a:lnTo>
                  <a:pt x="52999" y="36053"/>
                </a:lnTo>
                <a:lnTo>
                  <a:pt x="57608" y="29937"/>
                </a:lnTo>
                <a:lnTo>
                  <a:pt x="60265" y="23145"/>
                </a:lnTo>
                <a:lnTo>
                  <a:pt x="60989" y="16278"/>
                </a:lnTo>
                <a:lnTo>
                  <a:pt x="59801" y="9931"/>
                </a:lnTo>
                <a:lnTo>
                  <a:pt x="56719" y="4704"/>
                </a:lnTo>
                <a:lnTo>
                  <a:pt x="51763" y="1194"/>
                </a:lnTo>
                <a:lnTo>
                  <a:pt x="44952" y="0"/>
                </a:lnTo>
                <a:lnTo>
                  <a:pt x="43014" y="1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836198" y="6147881"/>
            <a:ext cx="60989" cy="44375"/>
          </a:xfrm>
          <a:custGeom>
            <a:avLst/>
            <a:gdLst/>
            <a:ahLst/>
            <a:cxnLst/>
            <a:rect l="l" t="t" r="r" b="b"/>
            <a:pathLst>
              <a:path w="60989" h="44375">
                <a:moveTo>
                  <a:pt x="43014" y="127"/>
                </a:moveTo>
                <a:lnTo>
                  <a:pt x="29576" y="864"/>
                </a:lnTo>
                <a:lnTo>
                  <a:pt x="17581" y="6012"/>
                </a:lnTo>
                <a:lnTo>
                  <a:pt x="7997" y="14815"/>
                </a:lnTo>
                <a:lnTo>
                  <a:pt x="1789" y="26514"/>
                </a:lnTo>
                <a:lnTo>
                  <a:pt x="0" y="35585"/>
                </a:lnTo>
                <a:lnTo>
                  <a:pt x="14658" y="41812"/>
                </a:lnTo>
                <a:lnTo>
                  <a:pt x="27268" y="44375"/>
                </a:lnTo>
                <a:lnTo>
                  <a:pt x="37849" y="43870"/>
                </a:lnTo>
                <a:lnTo>
                  <a:pt x="46419" y="40897"/>
                </a:lnTo>
                <a:lnTo>
                  <a:pt x="52999" y="36053"/>
                </a:lnTo>
                <a:lnTo>
                  <a:pt x="57608" y="29937"/>
                </a:lnTo>
                <a:lnTo>
                  <a:pt x="60265" y="23145"/>
                </a:lnTo>
                <a:lnTo>
                  <a:pt x="60989" y="16278"/>
                </a:lnTo>
                <a:lnTo>
                  <a:pt x="59801" y="9931"/>
                </a:lnTo>
                <a:lnTo>
                  <a:pt x="56719" y="4704"/>
                </a:lnTo>
                <a:lnTo>
                  <a:pt x="51763" y="1194"/>
                </a:lnTo>
                <a:lnTo>
                  <a:pt x="44952" y="0"/>
                </a:lnTo>
                <a:lnTo>
                  <a:pt x="43014" y="1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734448" y="6650939"/>
            <a:ext cx="76754" cy="33327"/>
          </a:xfrm>
          <a:custGeom>
            <a:avLst/>
            <a:gdLst/>
            <a:ahLst/>
            <a:cxnLst/>
            <a:rect l="l" t="t" r="r" b="b"/>
            <a:pathLst>
              <a:path w="76754" h="33327">
                <a:moveTo>
                  <a:pt x="60401" y="669"/>
                </a:moveTo>
                <a:lnTo>
                  <a:pt x="47323" y="0"/>
                </a:lnTo>
                <a:lnTo>
                  <a:pt x="33416" y="1443"/>
                </a:lnTo>
                <a:lnTo>
                  <a:pt x="20153" y="5312"/>
                </a:lnTo>
                <a:lnTo>
                  <a:pt x="9009" y="11916"/>
                </a:lnTo>
                <a:lnTo>
                  <a:pt x="1456" y="21567"/>
                </a:lnTo>
                <a:lnTo>
                  <a:pt x="0" y="25485"/>
                </a:lnTo>
                <a:lnTo>
                  <a:pt x="6731" y="29002"/>
                </a:lnTo>
                <a:lnTo>
                  <a:pt x="15038" y="31452"/>
                </a:lnTo>
                <a:lnTo>
                  <a:pt x="24410" y="32879"/>
                </a:lnTo>
                <a:lnTo>
                  <a:pt x="34334" y="33327"/>
                </a:lnTo>
                <a:lnTo>
                  <a:pt x="44297" y="32841"/>
                </a:lnTo>
                <a:lnTo>
                  <a:pt x="53786" y="31465"/>
                </a:lnTo>
                <a:lnTo>
                  <a:pt x="62288" y="29244"/>
                </a:lnTo>
                <a:lnTo>
                  <a:pt x="69293" y="26222"/>
                </a:lnTo>
                <a:lnTo>
                  <a:pt x="74285" y="22443"/>
                </a:lnTo>
                <a:lnTo>
                  <a:pt x="76754" y="17952"/>
                </a:lnTo>
                <a:lnTo>
                  <a:pt x="76187" y="12794"/>
                </a:lnTo>
                <a:lnTo>
                  <a:pt x="72070" y="7012"/>
                </a:lnTo>
                <a:lnTo>
                  <a:pt x="63919" y="669"/>
                </a:lnTo>
                <a:lnTo>
                  <a:pt x="60401" y="6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734448" y="6650939"/>
            <a:ext cx="76754" cy="33327"/>
          </a:xfrm>
          <a:custGeom>
            <a:avLst/>
            <a:gdLst/>
            <a:ahLst/>
            <a:cxnLst/>
            <a:rect l="l" t="t" r="r" b="b"/>
            <a:pathLst>
              <a:path w="76754" h="33327">
                <a:moveTo>
                  <a:pt x="60401" y="669"/>
                </a:moveTo>
                <a:lnTo>
                  <a:pt x="47323" y="0"/>
                </a:lnTo>
                <a:lnTo>
                  <a:pt x="33416" y="1443"/>
                </a:lnTo>
                <a:lnTo>
                  <a:pt x="20153" y="5312"/>
                </a:lnTo>
                <a:lnTo>
                  <a:pt x="9009" y="11916"/>
                </a:lnTo>
                <a:lnTo>
                  <a:pt x="1456" y="21567"/>
                </a:lnTo>
                <a:lnTo>
                  <a:pt x="0" y="25485"/>
                </a:lnTo>
                <a:lnTo>
                  <a:pt x="6731" y="29002"/>
                </a:lnTo>
                <a:lnTo>
                  <a:pt x="15038" y="31452"/>
                </a:lnTo>
                <a:lnTo>
                  <a:pt x="24410" y="32879"/>
                </a:lnTo>
                <a:lnTo>
                  <a:pt x="34334" y="33327"/>
                </a:lnTo>
                <a:lnTo>
                  <a:pt x="44297" y="32841"/>
                </a:lnTo>
                <a:lnTo>
                  <a:pt x="53786" y="31465"/>
                </a:lnTo>
                <a:lnTo>
                  <a:pt x="62288" y="29244"/>
                </a:lnTo>
                <a:lnTo>
                  <a:pt x="69293" y="26222"/>
                </a:lnTo>
                <a:lnTo>
                  <a:pt x="74285" y="22443"/>
                </a:lnTo>
                <a:lnTo>
                  <a:pt x="76754" y="17952"/>
                </a:lnTo>
                <a:lnTo>
                  <a:pt x="76187" y="12794"/>
                </a:lnTo>
                <a:lnTo>
                  <a:pt x="72070" y="7012"/>
                </a:lnTo>
                <a:lnTo>
                  <a:pt x="63919" y="6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797554" y="6662706"/>
            <a:ext cx="76754" cy="33328"/>
          </a:xfrm>
          <a:custGeom>
            <a:avLst/>
            <a:gdLst/>
            <a:ahLst/>
            <a:cxnLst/>
            <a:rect l="l" t="t" r="r" b="b"/>
            <a:pathLst>
              <a:path w="76754" h="33328">
                <a:moveTo>
                  <a:pt x="60401" y="670"/>
                </a:moveTo>
                <a:lnTo>
                  <a:pt x="47323" y="0"/>
                </a:lnTo>
                <a:lnTo>
                  <a:pt x="33416" y="1441"/>
                </a:lnTo>
                <a:lnTo>
                  <a:pt x="20153" y="5307"/>
                </a:lnTo>
                <a:lnTo>
                  <a:pt x="9009" y="11912"/>
                </a:lnTo>
                <a:lnTo>
                  <a:pt x="1456" y="21566"/>
                </a:lnTo>
                <a:lnTo>
                  <a:pt x="0" y="25486"/>
                </a:lnTo>
                <a:lnTo>
                  <a:pt x="6731" y="29003"/>
                </a:lnTo>
                <a:lnTo>
                  <a:pt x="15038" y="31453"/>
                </a:lnTo>
                <a:lnTo>
                  <a:pt x="24410" y="32880"/>
                </a:lnTo>
                <a:lnTo>
                  <a:pt x="34334" y="33328"/>
                </a:lnTo>
                <a:lnTo>
                  <a:pt x="44297" y="32842"/>
                </a:lnTo>
                <a:lnTo>
                  <a:pt x="53786" y="31466"/>
                </a:lnTo>
                <a:lnTo>
                  <a:pt x="62288" y="29245"/>
                </a:lnTo>
                <a:lnTo>
                  <a:pt x="69293" y="26223"/>
                </a:lnTo>
                <a:lnTo>
                  <a:pt x="74285" y="22444"/>
                </a:lnTo>
                <a:lnTo>
                  <a:pt x="76754" y="17953"/>
                </a:lnTo>
                <a:lnTo>
                  <a:pt x="76187" y="12795"/>
                </a:lnTo>
                <a:lnTo>
                  <a:pt x="72070" y="7014"/>
                </a:lnTo>
                <a:lnTo>
                  <a:pt x="63919" y="670"/>
                </a:lnTo>
                <a:lnTo>
                  <a:pt x="60401" y="6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797554" y="6662706"/>
            <a:ext cx="76754" cy="33328"/>
          </a:xfrm>
          <a:custGeom>
            <a:avLst/>
            <a:gdLst/>
            <a:ahLst/>
            <a:cxnLst/>
            <a:rect l="l" t="t" r="r" b="b"/>
            <a:pathLst>
              <a:path w="76754" h="33328">
                <a:moveTo>
                  <a:pt x="60401" y="670"/>
                </a:moveTo>
                <a:lnTo>
                  <a:pt x="47323" y="0"/>
                </a:lnTo>
                <a:lnTo>
                  <a:pt x="33416" y="1441"/>
                </a:lnTo>
                <a:lnTo>
                  <a:pt x="20153" y="5307"/>
                </a:lnTo>
                <a:lnTo>
                  <a:pt x="9009" y="11912"/>
                </a:lnTo>
                <a:lnTo>
                  <a:pt x="1456" y="21566"/>
                </a:lnTo>
                <a:lnTo>
                  <a:pt x="0" y="25486"/>
                </a:lnTo>
                <a:lnTo>
                  <a:pt x="6731" y="29003"/>
                </a:lnTo>
                <a:lnTo>
                  <a:pt x="15038" y="31453"/>
                </a:lnTo>
                <a:lnTo>
                  <a:pt x="24410" y="32880"/>
                </a:lnTo>
                <a:lnTo>
                  <a:pt x="34334" y="33328"/>
                </a:lnTo>
                <a:lnTo>
                  <a:pt x="44297" y="32842"/>
                </a:lnTo>
                <a:lnTo>
                  <a:pt x="53786" y="31466"/>
                </a:lnTo>
                <a:lnTo>
                  <a:pt x="62288" y="29245"/>
                </a:lnTo>
                <a:lnTo>
                  <a:pt x="69293" y="26223"/>
                </a:lnTo>
                <a:lnTo>
                  <a:pt x="74285" y="22444"/>
                </a:lnTo>
                <a:lnTo>
                  <a:pt x="76754" y="17953"/>
                </a:lnTo>
                <a:lnTo>
                  <a:pt x="76187" y="12795"/>
                </a:lnTo>
                <a:lnTo>
                  <a:pt x="72070" y="7014"/>
                </a:lnTo>
                <a:lnTo>
                  <a:pt x="63919" y="6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646833" y="5940060"/>
            <a:ext cx="76754" cy="33337"/>
          </a:xfrm>
          <a:custGeom>
            <a:avLst/>
            <a:gdLst/>
            <a:ahLst/>
            <a:cxnLst/>
            <a:rect l="l" t="t" r="r" b="b"/>
            <a:pathLst>
              <a:path w="76754" h="33337">
                <a:moveTo>
                  <a:pt x="60401" y="669"/>
                </a:moveTo>
                <a:lnTo>
                  <a:pt x="47324" y="0"/>
                </a:lnTo>
                <a:lnTo>
                  <a:pt x="33419" y="1443"/>
                </a:lnTo>
                <a:lnTo>
                  <a:pt x="20157" y="5312"/>
                </a:lnTo>
                <a:lnTo>
                  <a:pt x="9012" y="11918"/>
                </a:lnTo>
                <a:lnTo>
                  <a:pt x="1458" y="21573"/>
                </a:lnTo>
                <a:lnTo>
                  <a:pt x="0" y="25497"/>
                </a:lnTo>
                <a:lnTo>
                  <a:pt x="6730" y="29014"/>
                </a:lnTo>
                <a:lnTo>
                  <a:pt x="15038" y="31464"/>
                </a:lnTo>
                <a:lnTo>
                  <a:pt x="24410" y="32889"/>
                </a:lnTo>
                <a:lnTo>
                  <a:pt x="34333" y="33337"/>
                </a:lnTo>
                <a:lnTo>
                  <a:pt x="44295" y="32849"/>
                </a:lnTo>
                <a:lnTo>
                  <a:pt x="53784" y="31472"/>
                </a:lnTo>
                <a:lnTo>
                  <a:pt x="62287" y="29250"/>
                </a:lnTo>
                <a:lnTo>
                  <a:pt x="69291" y="26227"/>
                </a:lnTo>
                <a:lnTo>
                  <a:pt x="74284" y="22447"/>
                </a:lnTo>
                <a:lnTo>
                  <a:pt x="76754" y="17955"/>
                </a:lnTo>
                <a:lnTo>
                  <a:pt x="76188" y="12796"/>
                </a:lnTo>
                <a:lnTo>
                  <a:pt x="72072" y="7015"/>
                </a:lnTo>
                <a:lnTo>
                  <a:pt x="63919" y="669"/>
                </a:lnTo>
                <a:lnTo>
                  <a:pt x="60401" y="6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646833" y="5940060"/>
            <a:ext cx="76754" cy="33337"/>
          </a:xfrm>
          <a:custGeom>
            <a:avLst/>
            <a:gdLst/>
            <a:ahLst/>
            <a:cxnLst/>
            <a:rect l="l" t="t" r="r" b="b"/>
            <a:pathLst>
              <a:path w="76754" h="33337">
                <a:moveTo>
                  <a:pt x="60401" y="669"/>
                </a:moveTo>
                <a:lnTo>
                  <a:pt x="47324" y="0"/>
                </a:lnTo>
                <a:lnTo>
                  <a:pt x="33419" y="1443"/>
                </a:lnTo>
                <a:lnTo>
                  <a:pt x="20157" y="5312"/>
                </a:lnTo>
                <a:lnTo>
                  <a:pt x="9012" y="11918"/>
                </a:lnTo>
                <a:lnTo>
                  <a:pt x="1458" y="21573"/>
                </a:lnTo>
                <a:lnTo>
                  <a:pt x="0" y="25497"/>
                </a:lnTo>
                <a:lnTo>
                  <a:pt x="6730" y="29014"/>
                </a:lnTo>
                <a:lnTo>
                  <a:pt x="15038" y="31464"/>
                </a:lnTo>
                <a:lnTo>
                  <a:pt x="24410" y="32889"/>
                </a:lnTo>
                <a:lnTo>
                  <a:pt x="34333" y="33337"/>
                </a:lnTo>
                <a:lnTo>
                  <a:pt x="44295" y="32849"/>
                </a:lnTo>
                <a:lnTo>
                  <a:pt x="53784" y="31472"/>
                </a:lnTo>
                <a:lnTo>
                  <a:pt x="62287" y="29250"/>
                </a:lnTo>
                <a:lnTo>
                  <a:pt x="69291" y="26227"/>
                </a:lnTo>
                <a:lnTo>
                  <a:pt x="74284" y="22447"/>
                </a:lnTo>
                <a:lnTo>
                  <a:pt x="76754" y="17955"/>
                </a:lnTo>
                <a:lnTo>
                  <a:pt x="76188" y="12796"/>
                </a:lnTo>
                <a:lnTo>
                  <a:pt x="72072" y="7015"/>
                </a:lnTo>
                <a:lnTo>
                  <a:pt x="63919" y="6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499648" y="6307792"/>
            <a:ext cx="76437" cy="30282"/>
          </a:xfrm>
          <a:custGeom>
            <a:avLst/>
            <a:gdLst/>
            <a:ahLst/>
            <a:cxnLst/>
            <a:rect l="l" t="t" r="r" b="b"/>
            <a:pathLst>
              <a:path w="76437" h="30282">
                <a:moveTo>
                  <a:pt x="72026" y="0"/>
                </a:moveTo>
                <a:lnTo>
                  <a:pt x="48903" y="573"/>
                </a:lnTo>
                <a:lnTo>
                  <a:pt x="30797" y="1993"/>
                </a:lnTo>
                <a:lnTo>
                  <a:pt x="17281" y="4110"/>
                </a:lnTo>
                <a:lnTo>
                  <a:pt x="7928" y="6772"/>
                </a:lnTo>
                <a:lnTo>
                  <a:pt x="2310" y="9828"/>
                </a:lnTo>
                <a:lnTo>
                  <a:pt x="0" y="13125"/>
                </a:lnTo>
                <a:lnTo>
                  <a:pt x="569" y="16514"/>
                </a:lnTo>
                <a:lnTo>
                  <a:pt x="3591" y="19842"/>
                </a:lnTo>
                <a:lnTo>
                  <a:pt x="8638" y="22959"/>
                </a:lnTo>
                <a:lnTo>
                  <a:pt x="15283" y="25712"/>
                </a:lnTo>
                <a:lnTo>
                  <a:pt x="23097" y="27952"/>
                </a:lnTo>
                <a:lnTo>
                  <a:pt x="31655" y="29525"/>
                </a:lnTo>
                <a:lnTo>
                  <a:pt x="40527" y="30282"/>
                </a:lnTo>
                <a:lnTo>
                  <a:pt x="49287" y="30071"/>
                </a:lnTo>
                <a:lnTo>
                  <a:pt x="57507" y="28741"/>
                </a:lnTo>
                <a:lnTo>
                  <a:pt x="64759" y="26139"/>
                </a:lnTo>
                <a:lnTo>
                  <a:pt x="70617" y="22116"/>
                </a:lnTo>
                <a:lnTo>
                  <a:pt x="74652" y="16519"/>
                </a:lnTo>
                <a:lnTo>
                  <a:pt x="76437" y="9197"/>
                </a:lnTo>
                <a:lnTo>
                  <a:pt x="75544" y="0"/>
                </a:lnTo>
                <a:lnTo>
                  <a:pt x="720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499648" y="6307792"/>
            <a:ext cx="76437" cy="30282"/>
          </a:xfrm>
          <a:custGeom>
            <a:avLst/>
            <a:gdLst/>
            <a:ahLst/>
            <a:cxnLst/>
            <a:rect l="l" t="t" r="r" b="b"/>
            <a:pathLst>
              <a:path w="76437" h="30282">
                <a:moveTo>
                  <a:pt x="72026" y="0"/>
                </a:moveTo>
                <a:lnTo>
                  <a:pt x="48903" y="573"/>
                </a:lnTo>
                <a:lnTo>
                  <a:pt x="30797" y="1993"/>
                </a:lnTo>
                <a:lnTo>
                  <a:pt x="17281" y="4110"/>
                </a:lnTo>
                <a:lnTo>
                  <a:pt x="7928" y="6772"/>
                </a:lnTo>
                <a:lnTo>
                  <a:pt x="2310" y="9828"/>
                </a:lnTo>
                <a:lnTo>
                  <a:pt x="0" y="13125"/>
                </a:lnTo>
                <a:lnTo>
                  <a:pt x="569" y="16514"/>
                </a:lnTo>
                <a:lnTo>
                  <a:pt x="3591" y="19842"/>
                </a:lnTo>
                <a:lnTo>
                  <a:pt x="8638" y="22959"/>
                </a:lnTo>
                <a:lnTo>
                  <a:pt x="15283" y="25712"/>
                </a:lnTo>
                <a:lnTo>
                  <a:pt x="23097" y="27952"/>
                </a:lnTo>
                <a:lnTo>
                  <a:pt x="31655" y="29525"/>
                </a:lnTo>
                <a:lnTo>
                  <a:pt x="40527" y="30282"/>
                </a:lnTo>
                <a:lnTo>
                  <a:pt x="49287" y="30071"/>
                </a:lnTo>
                <a:lnTo>
                  <a:pt x="57507" y="28741"/>
                </a:lnTo>
                <a:lnTo>
                  <a:pt x="64759" y="26139"/>
                </a:lnTo>
                <a:lnTo>
                  <a:pt x="70617" y="22116"/>
                </a:lnTo>
                <a:lnTo>
                  <a:pt x="74652" y="16519"/>
                </a:lnTo>
                <a:lnTo>
                  <a:pt x="76437" y="9197"/>
                </a:lnTo>
                <a:lnTo>
                  <a:pt x="755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323196" y="6181551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3856" y="16302"/>
                </a:move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8607" y="58010"/>
                </a:lnTo>
                <a:lnTo>
                  <a:pt x="28619" y="61895"/>
                </a:lnTo>
                <a:lnTo>
                  <a:pt x="39514" y="64291"/>
                </a:lnTo>
                <a:lnTo>
                  <a:pt x="50664" y="65195"/>
                </a:lnTo>
                <a:lnTo>
                  <a:pt x="61438" y="64605"/>
                </a:lnTo>
                <a:lnTo>
                  <a:pt x="71207" y="62518"/>
                </a:lnTo>
                <a:lnTo>
                  <a:pt x="86172" y="54695"/>
                </a:lnTo>
                <a:lnTo>
                  <a:pt x="92666" y="46091"/>
                </a:lnTo>
                <a:lnTo>
                  <a:pt x="95646" y="35208"/>
                </a:lnTo>
                <a:lnTo>
                  <a:pt x="97241" y="21540"/>
                </a:lnTo>
                <a:lnTo>
                  <a:pt x="98357" y="12238"/>
                </a:lnTo>
                <a:lnTo>
                  <a:pt x="79986" y="6019"/>
                </a:lnTo>
                <a:lnTo>
                  <a:pt x="64094" y="2024"/>
                </a:lnTo>
                <a:lnTo>
                  <a:pt x="50404" y="76"/>
                </a:lnTo>
                <a:lnTo>
                  <a:pt x="38641" y="0"/>
                </a:lnTo>
                <a:lnTo>
                  <a:pt x="28528" y="1617"/>
                </a:lnTo>
                <a:lnTo>
                  <a:pt x="19789" y="4753"/>
                </a:lnTo>
                <a:lnTo>
                  <a:pt x="12147" y="9229"/>
                </a:lnTo>
                <a:lnTo>
                  <a:pt x="5326" y="14870"/>
                </a:lnTo>
                <a:lnTo>
                  <a:pt x="3856" y="163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323196" y="6181551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98357" y="12238"/>
                </a:moveTo>
                <a:lnTo>
                  <a:pt x="79986" y="6019"/>
                </a:lnTo>
                <a:lnTo>
                  <a:pt x="64094" y="2024"/>
                </a:lnTo>
                <a:lnTo>
                  <a:pt x="50404" y="76"/>
                </a:lnTo>
                <a:lnTo>
                  <a:pt x="38641" y="0"/>
                </a:lnTo>
                <a:lnTo>
                  <a:pt x="28528" y="1617"/>
                </a:lnTo>
                <a:lnTo>
                  <a:pt x="19789" y="4753"/>
                </a:lnTo>
                <a:lnTo>
                  <a:pt x="12147" y="9229"/>
                </a:lnTo>
                <a:lnTo>
                  <a:pt x="5326" y="14870"/>
                </a:ln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8607" y="58010"/>
                </a:lnTo>
                <a:lnTo>
                  <a:pt x="28619" y="61895"/>
                </a:lnTo>
                <a:lnTo>
                  <a:pt x="39514" y="64291"/>
                </a:lnTo>
                <a:lnTo>
                  <a:pt x="50664" y="65195"/>
                </a:lnTo>
                <a:lnTo>
                  <a:pt x="61438" y="64605"/>
                </a:lnTo>
                <a:lnTo>
                  <a:pt x="71207" y="62518"/>
                </a:lnTo>
                <a:lnTo>
                  <a:pt x="86172" y="54695"/>
                </a:lnTo>
                <a:lnTo>
                  <a:pt x="92666" y="46091"/>
                </a:lnTo>
                <a:lnTo>
                  <a:pt x="95646" y="35208"/>
                </a:lnTo>
                <a:lnTo>
                  <a:pt x="97241" y="21540"/>
                </a:lnTo>
                <a:lnTo>
                  <a:pt x="98357" y="122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285089" y="6110929"/>
            <a:ext cx="98357" cy="65200"/>
          </a:xfrm>
          <a:custGeom>
            <a:avLst/>
            <a:gdLst/>
            <a:ahLst/>
            <a:cxnLst/>
            <a:rect l="l" t="t" r="r" b="b"/>
            <a:pathLst>
              <a:path w="98357" h="65200">
                <a:moveTo>
                  <a:pt x="3856" y="16307"/>
                </a:moveTo>
                <a:lnTo>
                  <a:pt x="0" y="27612"/>
                </a:lnTo>
                <a:lnTo>
                  <a:pt x="176" y="37437"/>
                </a:lnTo>
                <a:lnTo>
                  <a:pt x="3756" y="45781"/>
                </a:lnTo>
                <a:lnTo>
                  <a:pt x="10110" y="52640"/>
                </a:lnTo>
                <a:lnTo>
                  <a:pt x="18607" y="58014"/>
                </a:lnTo>
                <a:lnTo>
                  <a:pt x="28619" y="61900"/>
                </a:lnTo>
                <a:lnTo>
                  <a:pt x="39514" y="64296"/>
                </a:lnTo>
                <a:lnTo>
                  <a:pt x="50664" y="65200"/>
                </a:lnTo>
                <a:lnTo>
                  <a:pt x="61438" y="64609"/>
                </a:lnTo>
                <a:lnTo>
                  <a:pt x="71207" y="62523"/>
                </a:lnTo>
                <a:lnTo>
                  <a:pt x="86172" y="54698"/>
                </a:lnTo>
                <a:lnTo>
                  <a:pt x="92666" y="46091"/>
                </a:lnTo>
                <a:lnTo>
                  <a:pt x="95646" y="35207"/>
                </a:lnTo>
                <a:lnTo>
                  <a:pt x="97241" y="21541"/>
                </a:lnTo>
                <a:lnTo>
                  <a:pt x="98357" y="12243"/>
                </a:lnTo>
                <a:lnTo>
                  <a:pt x="79986" y="6023"/>
                </a:lnTo>
                <a:lnTo>
                  <a:pt x="64094" y="2027"/>
                </a:lnTo>
                <a:lnTo>
                  <a:pt x="50404" y="78"/>
                </a:lnTo>
                <a:lnTo>
                  <a:pt x="38641" y="0"/>
                </a:lnTo>
                <a:lnTo>
                  <a:pt x="28528" y="1616"/>
                </a:lnTo>
                <a:lnTo>
                  <a:pt x="19789" y="4752"/>
                </a:lnTo>
                <a:lnTo>
                  <a:pt x="12147" y="9230"/>
                </a:lnTo>
                <a:lnTo>
                  <a:pt x="5326" y="14874"/>
                </a:lnTo>
                <a:lnTo>
                  <a:pt x="3856" y="163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285089" y="6110929"/>
            <a:ext cx="98357" cy="65200"/>
          </a:xfrm>
          <a:custGeom>
            <a:avLst/>
            <a:gdLst/>
            <a:ahLst/>
            <a:cxnLst/>
            <a:rect l="l" t="t" r="r" b="b"/>
            <a:pathLst>
              <a:path w="98357" h="65200">
                <a:moveTo>
                  <a:pt x="98357" y="12243"/>
                </a:moveTo>
                <a:lnTo>
                  <a:pt x="79986" y="6023"/>
                </a:lnTo>
                <a:lnTo>
                  <a:pt x="64094" y="2027"/>
                </a:lnTo>
                <a:lnTo>
                  <a:pt x="50404" y="78"/>
                </a:lnTo>
                <a:lnTo>
                  <a:pt x="38641" y="0"/>
                </a:lnTo>
                <a:lnTo>
                  <a:pt x="28528" y="1616"/>
                </a:lnTo>
                <a:lnTo>
                  <a:pt x="19789" y="4752"/>
                </a:lnTo>
                <a:lnTo>
                  <a:pt x="12147" y="9230"/>
                </a:lnTo>
                <a:lnTo>
                  <a:pt x="5326" y="14874"/>
                </a:lnTo>
                <a:lnTo>
                  <a:pt x="0" y="27612"/>
                </a:lnTo>
                <a:lnTo>
                  <a:pt x="176" y="37437"/>
                </a:lnTo>
                <a:lnTo>
                  <a:pt x="3756" y="45781"/>
                </a:lnTo>
                <a:lnTo>
                  <a:pt x="10110" y="52640"/>
                </a:lnTo>
                <a:lnTo>
                  <a:pt x="18607" y="58014"/>
                </a:lnTo>
                <a:lnTo>
                  <a:pt x="28619" y="61900"/>
                </a:lnTo>
                <a:lnTo>
                  <a:pt x="39514" y="64296"/>
                </a:lnTo>
                <a:lnTo>
                  <a:pt x="50664" y="65200"/>
                </a:lnTo>
                <a:lnTo>
                  <a:pt x="61438" y="64609"/>
                </a:lnTo>
                <a:lnTo>
                  <a:pt x="71207" y="62523"/>
                </a:lnTo>
                <a:lnTo>
                  <a:pt x="86172" y="54698"/>
                </a:lnTo>
                <a:lnTo>
                  <a:pt x="92666" y="46091"/>
                </a:lnTo>
                <a:lnTo>
                  <a:pt x="95646" y="35207"/>
                </a:lnTo>
                <a:lnTo>
                  <a:pt x="97241" y="21541"/>
                </a:lnTo>
                <a:lnTo>
                  <a:pt x="98357" y="12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528693" y="5910642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3856" y="16302"/>
                </a:move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8607" y="58010"/>
                </a:lnTo>
                <a:lnTo>
                  <a:pt x="28619" y="61895"/>
                </a:lnTo>
                <a:lnTo>
                  <a:pt x="39514" y="64291"/>
                </a:lnTo>
                <a:lnTo>
                  <a:pt x="50664" y="65195"/>
                </a:lnTo>
                <a:lnTo>
                  <a:pt x="61438" y="64605"/>
                </a:lnTo>
                <a:lnTo>
                  <a:pt x="71207" y="62518"/>
                </a:lnTo>
                <a:lnTo>
                  <a:pt x="86172" y="54695"/>
                </a:lnTo>
                <a:lnTo>
                  <a:pt x="92666" y="46091"/>
                </a:lnTo>
                <a:lnTo>
                  <a:pt x="95646" y="35208"/>
                </a:lnTo>
                <a:lnTo>
                  <a:pt x="97241" y="21540"/>
                </a:lnTo>
                <a:lnTo>
                  <a:pt x="98357" y="12238"/>
                </a:lnTo>
                <a:lnTo>
                  <a:pt x="79986" y="6019"/>
                </a:lnTo>
                <a:lnTo>
                  <a:pt x="64094" y="2024"/>
                </a:lnTo>
                <a:lnTo>
                  <a:pt x="50404" y="76"/>
                </a:lnTo>
                <a:lnTo>
                  <a:pt x="38641" y="0"/>
                </a:lnTo>
                <a:lnTo>
                  <a:pt x="28528" y="1617"/>
                </a:lnTo>
                <a:lnTo>
                  <a:pt x="19789" y="4753"/>
                </a:lnTo>
                <a:lnTo>
                  <a:pt x="12147" y="9229"/>
                </a:lnTo>
                <a:lnTo>
                  <a:pt x="5326" y="14870"/>
                </a:lnTo>
                <a:lnTo>
                  <a:pt x="3856" y="163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528693" y="5910642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98357" y="12238"/>
                </a:moveTo>
                <a:lnTo>
                  <a:pt x="79986" y="6019"/>
                </a:lnTo>
                <a:lnTo>
                  <a:pt x="64094" y="2024"/>
                </a:lnTo>
                <a:lnTo>
                  <a:pt x="50404" y="76"/>
                </a:lnTo>
                <a:lnTo>
                  <a:pt x="38641" y="0"/>
                </a:lnTo>
                <a:lnTo>
                  <a:pt x="28528" y="1617"/>
                </a:lnTo>
                <a:lnTo>
                  <a:pt x="19789" y="4753"/>
                </a:lnTo>
                <a:lnTo>
                  <a:pt x="12147" y="9229"/>
                </a:lnTo>
                <a:lnTo>
                  <a:pt x="5326" y="14870"/>
                </a:ln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8607" y="58010"/>
                </a:lnTo>
                <a:lnTo>
                  <a:pt x="28619" y="61895"/>
                </a:lnTo>
                <a:lnTo>
                  <a:pt x="39514" y="64291"/>
                </a:lnTo>
                <a:lnTo>
                  <a:pt x="50664" y="65195"/>
                </a:lnTo>
                <a:lnTo>
                  <a:pt x="61438" y="64605"/>
                </a:lnTo>
                <a:lnTo>
                  <a:pt x="71207" y="62518"/>
                </a:lnTo>
                <a:lnTo>
                  <a:pt x="86172" y="54695"/>
                </a:lnTo>
                <a:lnTo>
                  <a:pt x="92666" y="46091"/>
                </a:lnTo>
                <a:lnTo>
                  <a:pt x="95646" y="35208"/>
                </a:lnTo>
                <a:lnTo>
                  <a:pt x="97241" y="21540"/>
                </a:lnTo>
                <a:lnTo>
                  <a:pt x="98357" y="122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111246" y="6228868"/>
            <a:ext cx="94621" cy="48095"/>
          </a:xfrm>
          <a:custGeom>
            <a:avLst/>
            <a:gdLst/>
            <a:ahLst/>
            <a:cxnLst/>
            <a:rect l="l" t="t" r="r" b="b"/>
            <a:pathLst>
              <a:path w="94621" h="48095">
                <a:moveTo>
                  <a:pt x="6032" y="8992"/>
                </a:moveTo>
                <a:lnTo>
                  <a:pt x="0" y="14250"/>
                </a:lnTo>
                <a:lnTo>
                  <a:pt x="798" y="23524"/>
                </a:lnTo>
                <a:lnTo>
                  <a:pt x="4974" y="31302"/>
                </a:lnTo>
                <a:lnTo>
                  <a:pt x="11900" y="37592"/>
                </a:lnTo>
                <a:lnTo>
                  <a:pt x="20950" y="42407"/>
                </a:lnTo>
                <a:lnTo>
                  <a:pt x="31497" y="45755"/>
                </a:lnTo>
                <a:lnTo>
                  <a:pt x="42916" y="47648"/>
                </a:lnTo>
                <a:lnTo>
                  <a:pt x="54578" y="48095"/>
                </a:lnTo>
                <a:lnTo>
                  <a:pt x="65858" y="47106"/>
                </a:lnTo>
                <a:lnTo>
                  <a:pt x="76129" y="44693"/>
                </a:lnTo>
                <a:lnTo>
                  <a:pt x="84764" y="40866"/>
                </a:lnTo>
                <a:lnTo>
                  <a:pt x="91137" y="35634"/>
                </a:lnTo>
                <a:lnTo>
                  <a:pt x="94621" y="29008"/>
                </a:lnTo>
                <a:lnTo>
                  <a:pt x="94589" y="20998"/>
                </a:lnTo>
                <a:lnTo>
                  <a:pt x="92163" y="14618"/>
                </a:lnTo>
                <a:lnTo>
                  <a:pt x="84575" y="6423"/>
                </a:lnTo>
                <a:lnTo>
                  <a:pt x="73453" y="1845"/>
                </a:lnTo>
                <a:lnTo>
                  <a:pt x="60166" y="0"/>
                </a:lnTo>
                <a:lnTo>
                  <a:pt x="46082" y="4"/>
                </a:lnTo>
                <a:lnTo>
                  <a:pt x="32570" y="975"/>
                </a:lnTo>
                <a:lnTo>
                  <a:pt x="21000" y="2029"/>
                </a:lnTo>
                <a:lnTo>
                  <a:pt x="16992" y="2287"/>
                </a:lnTo>
                <a:lnTo>
                  <a:pt x="11849" y="1537"/>
                </a:lnTo>
                <a:lnTo>
                  <a:pt x="6032" y="89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111246" y="6228868"/>
            <a:ext cx="94621" cy="48095"/>
          </a:xfrm>
          <a:custGeom>
            <a:avLst/>
            <a:gdLst/>
            <a:ahLst/>
            <a:cxnLst/>
            <a:rect l="l" t="t" r="r" b="b"/>
            <a:pathLst>
              <a:path w="94621" h="48095">
                <a:moveTo>
                  <a:pt x="16992" y="2287"/>
                </a:moveTo>
                <a:lnTo>
                  <a:pt x="11849" y="1537"/>
                </a:lnTo>
                <a:lnTo>
                  <a:pt x="6032" y="8992"/>
                </a:lnTo>
                <a:lnTo>
                  <a:pt x="0" y="14250"/>
                </a:lnTo>
                <a:lnTo>
                  <a:pt x="798" y="23524"/>
                </a:lnTo>
                <a:lnTo>
                  <a:pt x="4974" y="31302"/>
                </a:lnTo>
                <a:lnTo>
                  <a:pt x="11900" y="37592"/>
                </a:lnTo>
                <a:lnTo>
                  <a:pt x="20950" y="42407"/>
                </a:lnTo>
                <a:lnTo>
                  <a:pt x="31497" y="45755"/>
                </a:lnTo>
                <a:lnTo>
                  <a:pt x="42916" y="47648"/>
                </a:lnTo>
                <a:lnTo>
                  <a:pt x="54578" y="48095"/>
                </a:lnTo>
                <a:lnTo>
                  <a:pt x="65858" y="47106"/>
                </a:lnTo>
                <a:lnTo>
                  <a:pt x="76129" y="44693"/>
                </a:lnTo>
                <a:lnTo>
                  <a:pt x="84764" y="40866"/>
                </a:lnTo>
                <a:lnTo>
                  <a:pt x="91137" y="35634"/>
                </a:lnTo>
                <a:lnTo>
                  <a:pt x="94621" y="29008"/>
                </a:lnTo>
                <a:lnTo>
                  <a:pt x="94589" y="20998"/>
                </a:lnTo>
                <a:lnTo>
                  <a:pt x="92163" y="14618"/>
                </a:lnTo>
                <a:lnTo>
                  <a:pt x="84575" y="6423"/>
                </a:lnTo>
                <a:lnTo>
                  <a:pt x="73453" y="1845"/>
                </a:lnTo>
                <a:lnTo>
                  <a:pt x="60166" y="0"/>
                </a:lnTo>
                <a:lnTo>
                  <a:pt x="46082" y="4"/>
                </a:lnTo>
                <a:lnTo>
                  <a:pt x="32570" y="975"/>
                </a:lnTo>
                <a:lnTo>
                  <a:pt x="21000" y="2029"/>
                </a:lnTo>
                <a:lnTo>
                  <a:pt x="16992" y="22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999945" y="6193994"/>
            <a:ext cx="95802" cy="50150"/>
          </a:xfrm>
          <a:custGeom>
            <a:avLst/>
            <a:gdLst/>
            <a:ahLst/>
            <a:cxnLst/>
            <a:rect l="l" t="t" r="r" b="b"/>
            <a:pathLst>
              <a:path w="95802" h="50150">
                <a:moveTo>
                  <a:pt x="0" y="23921"/>
                </a:moveTo>
                <a:lnTo>
                  <a:pt x="2061" y="32494"/>
                </a:lnTo>
                <a:lnTo>
                  <a:pt x="6908" y="39262"/>
                </a:lnTo>
                <a:lnTo>
                  <a:pt x="14022" y="44318"/>
                </a:lnTo>
                <a:lnTo>
                  <a:pt x="22884" y="47756"/>
                </a:lnTo>
                <a:lnTo>
                  <a:pt x="32976" y="49669"/>
                </a:lnTo>
                <a:lnTo>
                  <a:pt x="43781" y="50150"/>
                </a:lnTo>
                <a:lnTo>
                  <a:pt x="54779" y="49293"/>
                </a:lnTo>
                <a:lnTo>
                  <a:pt x="65452" y="47189"/>
                </a:lnTo>
                <a:lnTo>
                  <a:pt x="75282" y="43934"/>
                </a:lnTo>
                <a:lnTo>
                  <a:pt x="83750" y="39619"/>
                </a:lnTo>
                <a:lnTo>
                  <a:pt x="90338" y="34339"/>
                </a:lnTo>
                <a:lnTo>
                  <a:pt x="94528" y="28186"/>
                </a:lnTo>
                <a:lnTo>
                  <a:pt x="95802" y="21253"/>
                </a:lnTo>
                <a:lnTo>
                  <a:pt x="93641" y="13634"/>
                </a:lnTo>
                <a:lnTo>
                  <a:pt x="91033" y="9494"/>
                </a:lnTo>
                <a:lnTo>
                  <a:pt x="82749" y="2857"/>
                </a:lnTo>
                <a:lnTo>
                  <a:pt x="71786" y="5"/>
                </a:lnTo>
                <a:lnTo>
                  <a:pt x="59181" y="0"/>
                </a:lnTo>
                <a:lnTo>
                  <a:pt x="45971" y="1905"/>
                </a:lnTo>
                <a:lnTo>
                  <a:pt x="33193" y="4785"/>
                </a:lnTo>
                <a:lnTo>
                  <a:pt x="21883" y="7703"/>
                </a:lnTo>
                <a:lnTo>
                  <a:pt x="14859" y="9380"/>
                </a:lnTo>
                <a:lnTo>
                  <a:pt x="9664" y="9468"/>
                </a:lnTo>
                <a:lnTo>
                  <a:pt x="5105" y="17762"/>
                </a:lnTo>
                <a:lnTo>
                  <a:pt x="0" y="239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999945" y="6193994"/>
            <a:ext cx="95802" cy="50150"/>
          </a:xfrm>
          <a:custGeom>
            <a:avLst/>
            <a:gdLst/>
            <a:ahLst/>
            <a:cxnLst/>
            <a:rect l="l" t="t" r="r" b="b"/>
            <a:pathLst>
              <a:path w="95802" h="50150">
                <a:moveTo>
                  <a:pt x="14859" y="9380"/>
                </a:moveTo>
                <a:lnTo>
                  <a:pt x="9664" y="9468"/>
                </a:lnTo>
                <a:lnTo>
                  <a:pt x="5105" y="17762"/>
                </a:lnTo>
                <a:lnTo>
                  <a:pt x="0" y="23921"/>
                </a:lnTo>
                <a:lnTo>
                  <a:pt x="2061" y="32494"/>
                </a:lnTo>
                <a:lnTo>
                  <a:pt x="6908" y="39262"/>
                </a:lnTo>
                <a:lnTo>
                  <a:pt x="14022" y="44318"/>
                </a:lnTo>
                <a:lnTo>
                  <a:pt x="22884" y="47756"/>
                </a:lnTo>
                <a:lnTo>
                  <a:pt x="32976" y="49669"/>
                </a:lnTo>
                <a:lnTo>
                  <a:pt x="43781" y="50150"/>
                </a:lnTo>
                <a:lnTo>
                  <a:pt x="54779" y="49293"/>
                </a:lnTo>
                <a:lnTo>
                  <a:pt x="65452" y="47189"/>
                </a:lnTo>
                <a:lnTo>
                  <a:pt x="75282" y="43934"/>
                </a:lnTo>
                <a:lnTo>
                  <a:pt x="83750" y="39619"/>
                </a:lnTo>
                <a:lnTo>
                  <a:pt x="90338" y="34339"/>
                </a:lnTo>
                <a:lnTo>
                  <a:pt x="94528" y="28186"/>
                </a:lnTo>
                <a:lnTo>
                  <a:pt x="95802" y="21253"/>
                </a:lnTo>
                <a:lnTo>
                  <a:pt x="93641" y="13634"/>
                </a:lnTo>
                <a:lnTo>
                  <a:pt x="91033" y="9494"/>
                </a:lnTo>
                <a:lnTo>
                  <a:pt x="82749" y="2857"/>
                </a:lnTo>
                <a:lnTo>
                  <a:pt x="71786" y="5"/>
                </a:lnTo>
                <a:lnTo>
                  <a:pt x="59181" y="0"/>
                </a:lnTo>
                <a:lnTo>
                  <a:pt x="45971" y="1905"/>
                </a:lnTo>
                <a:lnTo>
                  <a:pt x="33193" y="4785"/>
                </a:lnTo>
                <a:lnTo>
                  <a:pt x="21883" y="7703"/>
                </a:lnTo>
                <a:lnTo>
                  <a:pt x="14859" y="9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872122" y="6412134"/>
            <a:ext cx="67442" cy="40917"/>
          </a:xfrm>
          <a:custGeom>
            <a:avLst/>
            <a:gdLst/>
            <a:ahLst/>
            <a:cxnLst/>
            <a:rect l="l" t="t" r="r" b="b"/>
            <a:pathLst>
              <a:path w="67442" h="40917">
                <a:moveTo>
                  <a:pt x="67442" y="34012"/>
                </a:moveTo>
                <a:lnTo>
                  <a:pt x="63436" y="0"/>
                </a:lnTo>
                <a:lnTo>
                  <a:pt x="56913" y="37651"/>
                </a:lnTo>
                <a:lnTo>
                  <a:pt x="67442" y="34012"/>
                </a:lnTo>
                <a:close/>
              </a:path>
              <a:path w="67442" h="40917">
                <a:moveTo>
                  <a:pt x="44499" y="38721"/>
                </a:moveTo>
                <a:lnTo>
                  <a:pt x="44869" y="38735"/>
                </a:lnTo>
                <a:lnTo>
                  <a:pt x="56913" y="37651"/>
                </a:lnTo>
                <a:lnTo>
                  <a:pt x="63436" y="0"/>
                </a:lnTo>
                <a:lnTo>
                  <a:pt x="67442" y="34012"/>
                </a:lnTo>
                <a:lnTo>
                  <a:pt x="76038" y="28568"/>
                </a:lnTo>
                <a:lnTo>
                  <a:pt x="82285" y="22069"/>
                </a:lnTo>
                <a:lnTo>
                  <a:pt x="85767" y="15264"/>
                </a:lnTo>
                <a:lnTo>
                  <a:pt x="86068" y="8903"/>
                </a:lnTo>
                <a:lnTo>
                  <a:pt x="82770" y="3735"/>
                </a:lnTo>
                <a:lnTo>
                  <a:pt x="75458" y="510"/>
                </a:lnTo>
                <a:lnTo>
                  <a:pt x="64192" y="0"/>
                </a:lnTo>
                <a:lnTo>
                  <a:pt x="63714" y="-21"/>
                </a:lnTo>
                <a:lnTo>
                  <a:pt x="74002" y="0"/>
                </a:lnTo>
                <a:lnTo>
                  <a:pt x="63976" y="-717"/>
                </a:lnTo>
                <a:lnTo>
                  <a:pt x="50649" y="-2159"/>
                </a:lnTo>
                <a:lnTo>
                  <a:pt x="35898" y="-3265"/>
                </a:lnTo>
                <a:lnTo>
                  <a:pt x="21604" y="-2972"/>
                </a:lnTo>
                <a:lnTo>
                  <a:pt x="9646" y="-217"/>
                </a:lnTo>
                <a:lnTo>
                  <a:pt x="1904" y="6062"/>
                </a:lnTo>
                <a:lnTo>
                  <a:pt x="0" y="14097"/>
                </a:lnTo>
                <a:lnTo>
                  <a:pt x="4903" y="26522"/>
                </a:lnTo>
                <a:lnTo>
                  <a:pt x="16378" y="33884"/>
                </a:lnTo>
                <a:lnTo>
                  <a:pt x="30788" y="37509"/>
                </a:lnTo>
                <a:lnTo>
                  <a:pt x="44499" y="387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872122" y="6408867"/>
            <a:ext cx="86068" cy="42000"/>
          </a:xfrm>
          <a:custGeom>
            <a:avLst/>
            <a:gdLst/>
            <a:ahLst/>
            <a:cxnLst/>
            <a:rect l="l" t="t" r="r" b="b"/>
            <a:pathLst>
              <a:path w="86068" h="42000">
                <a:moveTo>
                  <a:pt x="74002" y="3265"/>
                </a:moveTo>
                <a:lnTo>
                  <a:pt x="63976" y="2548"/>
                </a:lnTo>
                <a:lnTo>
                  <a:pt x="50649" y="1106"/>
                </a:lnTo>
                <a:lnTo>
                  <a:pt x="35898" y="0"/>
                </a:lnTo>
                <a:lnTo>
                  <a:pt x="21604" y="293"/>
                </a:lnTo>
                <a:lnTo>
                  <a:pt x="9646" y="3048"/>
                </a:lnTo>
                <a:lnTo>
                  <a:pt x="1904" y="9328"/>
                </a:lnTo>
                <a:lnTo>
                  <a:pt x="0" y="17362"/>
                </a:lnTo>
                <a:lnTo>
                  <a:pt x="4903" y="29788"/>
                </a:lnTo>
                <a:lnTo>
                  <a:pt x="16378" y="37150"/>
                </a:lnTo>
                <a:lnTo>
                  <a:pt x="30788" y="40775"/>
                </a:lnTo>
                <a:lnTo>
                  <a:pt x="44499" y="41987"/>
                </a:lnTo>
                <a:lnTo>
                  <a:pt x="44869" y="42000"/>
                </a:lnTo>
                <a:lnTo>
                  <a:pt x="56913" y="40917"/>
                </a:lnTo>
                <a:lnTo>
                  <a:pt x="67442" y="37278"/>
                </a:lnTo>
                <a:lnTo>
                  <a:pt x="76038" y="31834"/>
                </a:lnTo>
                <a:lnTo>
                  <a:pt x="82285" y="25335"/>
                </a:lnTo>
                <a:lnTo>
                  <a:pt x="85767" y="18530"/>
                </a:lnTo>
                <a:lnTo>
                  <a:pt x="86068" y="12169"/>
                </a:lnTo>
                <a:lnTo>
                  <a:pt x="82770" y="7001"/>
                </a:lnTo>
                <a:lnTo>
                  <a:pt x="75458" y="3776"/>
                </a:lnTo>
                <a:lnTo>
                  <a:pt x="63714" y="3244"/>
                </a:lnTo>
                <a:lnTo>
                  <a:pt x="63436" y="32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559274" y="6738310"/>
            <a:ext cx="97002" cy="45283"/>
          </a:xfrm>
          <a:custGeom>
            <a:avLst/>
            <a:gdLst/>
            <a:ahLst/>
            <a:cxnLst/>
            <a:rect l="l" t="t" r="r" b="b"/>
            <a:pathLst>
              <a:path w="97002" h="45283">
                <a:moveTo>
                  <a:pt x="45245" y="4861"/>
                </a:moveTo>
                <a:lnTo>
                  <a:pt x="32947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9" y="19499"/>
                </a:lnTo>
                <a:lnTo>
                  <a:pt x="2129" y="21511"/>
                </a:lnTo>
                <a:lnTo>
                  <a:pt x="0" y="33170"/>
                </a:lnTo>
                <a:lnTo>
                  <a:pt x="3450" y="40368"/>
                </a:lnTo>
                <a:lnTo>
                  <a:pt x="11053" y="44081"/>
                </a:lnTo>
                <a:lnTo>
                  <a:pt x="21379" y="45283"/>
                </a:lnTo>
                <a:lnTo>
                  <a:pt x="33002" y="44953"/>
                </a:lnTo>
                <a:lnTo>
                  <a:pt x="44493" y="44065"/>
                </a:lnTo>
                <a:lnTo>
                  <a:pt x="53411" y="43596"/>
                </a:lnTo>
                <a:lnTo>
                  <a:pt x="68768" y="42700"/>
                </a:lnTo>
                <a:lnTo>
                  <a:pt x="80568" y="40516"/>
                </a:lnTo>
                <a:lnTo>
                  <a:pt x="89050" y="37302"/>
                </a:lnTo>
                <a:lnTo>
                  <a:pt x="94449" y="33313"/>
                </a:lnTo>
                <a:lnTo>
                  <a:pt x="97002" y="28809"/>
                </a:lnTo>
                <a:lnTo>
                  <a:pt x="96946" y="24046"/>
                </a:lnTo>
                <a:lnTo>
                  <a:pt x="94517" y="19281"/>
                </a:lnTo>
                <a:lnTo>
                  <a:pt x="89953" y="14772"/>
                </a:lnTo>
                <a:lnTo>
                  <a:pt x="83489" y="10777"/>
                </a:lnTo>
                <a:lnTo>
                  <a:pt x="75363" y="7551"/>
                </a:lnTo>
                <a:lnTo>
                  <a:pt x="65811" y="5354"/>
                </a:lnTo>
                <a:lnTo>
                  <a:pt x="55069" y="4441"/>
                </a:lnTo>
                <a:lnTo>
                  <a:pt x="45245" y="48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559274" y="6738310"/>
            <a:ext cx="97002" cy="45283"/>
          </a:xfrm>
          <a:custGeom>
            <a:avLst/>
            <a:gdLst/>
            <a:ahLst/>
            <a:cxnLst/>
            <a:rect l="l" t="t" r="r" b="b"/>
            <a:pathLst>
              <a:path w="97002" h="45283">
                <a:moveTo>
                  <a:pt x="45245" y="4861"/>
                </a:moveTo>
                <a:lnTo>
                  <a:pt x="32947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9" y="19499"/>
                </a:lnTo>
                <a:lnTo>
                  <a:pt x="2129" y="21511"/>
                </a:lnTo>
                <a:lnTo>
                  <a:pt x="0" y="33170"/>
                </a:lnTo>
                <a:lnTo>
                  <a:pt x="3450" y="40368"/>
                </a:lnTo>
                <a:lnTo>
                  <a:pt x="11053" y="44081"/>
                </a:lnTo>
                <a:lnTo>
                  <a:pt x="21379" y="45283"/>
                </a:lnTo>
                <a:lnTo>
                  <a:pt x="33002" y="44953"/>
                </a:lnTo>
                <a:lnTo>
                  <a:pt x="44493" y="44065"/>
                </a:lnTo>
                <a:lnTo>
                  <a:pt x="53411" y="43596"/>
                </a:lnTo>
                <a:lnTo>
                  <a:pt x="68768" y="42700"/>
                </a:lnTo>
                <a:lnTo>
                  <a:pt x="80568" y="40516"/>
                </a:lnTo>
                <a:lnTo>
                  <a:pt x="89050" y="37302"/>
                </a:lnTo>
                <a:lnTo>
                  <a:pt x="94449" y="33313"/>
                </a:lnTo>
                <a:lnTo>
                  <a:pt x="97002" y="28809"/>
                </a:lnTo>
                <a:lnTo>
                  <a:pt x="96946" y="24046"/>
                </a:lnTo>
                <a:lnTo>
                  <a:pt x="94517" y="19281"/>
                </a:lnTo>
                <a:lnTo>
                  <a:pt x="89953" y="14772"/>
                </a:lnTo>
                <a:lnTo>
                  <a:pt x="83489" y="10777"/>
                </a:lnTo>
                <a:lnTo>
                  <a:pt x="75363" y="7551"/>
                </a:lnTo>
                <a:lnTo>
                  <a:pt x="65811" y="5354"/>
                </a:lnTo>
                <a:lnTo>
                  <a:pt x="55069" y="4441"/>
                </a:lnTo>
                <a:lnTo>
                  <a:pt x="45245" y="48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128015" y="6161973"/>
            <a:ext cx="97001" cy="45283"/>
          </a:xfrm>
          <a:custGeom>
            <a:avLst/>
            <a:gdLst/>
            <a:ahLst/>
            <a:cxnLst/>
            <a:rect l="l" t="t" r="r" b="b"/>
            <a:pathLst>
              <a:path w="97001" h="45283">
                <a:moveTo>
                  <a:pt x="45245" y="4861"/>
                </a:moveTo>
                <a:lnTo>
                  <a:pt x="32946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8" y="19499"/>
                </a:lnTo>
                <a:lnTo>
                  <a:pt x="2128" y="21511"/>
                </a:lnTo>
                <a:lnTo>
                  <a:pt x="0" y="33170"/>
                </a:lnTo>
                <a:lnTo>
                  <a:pt x="3452" y="40368"/>
                </a:lnTo>
                <a:lnTo>
                  <a:pt x="11056" y="44081"/>
                </a:lnTo>
                <a:lnTo>
                  <a:pt x="21384" y="45283"/>
                </a:lnTo>
                <a:lnTo>
                  <a:pt x="33007" y="44953"/>
                </a:lnTo>
                <a:lnTo>
                  <a:pt x="44496" y="44065"/>
                </a:lnTo>
                <a:lnTo>
                  <a:pt x="53411" y="43596"/>
                </a:lnTo>
                <a:lnTo>
                  <a:pt x="68767" y="42700"/>
                </a:lnTo>
                <a:lnTo>
                  <a:pt x="80567" y="40516"/>
                </a:lnTo>
                <a:lnTo>
                  <a:pt x="89049" y="37302"/>
                </a:lnTo>
                <a:lnTo>
                  <a:pt x="94448" y="33313"/>
                </a:lnTo>
                <a:lnTo>
                  <a:pt x="97001" y="28809"/>
                </a:lnTo>
                <a:lnTo>
                  <a:pt x="96945" y="24046"/>
                </a:lnTo>
                <a:lnTo>
                  <a:pt x="94517" y="19281"/>
                </a:lnTo>
                <a:lnTo>
                  <a:pt x="89952" y="14772"/>
                </a:lnTo>
                <a:lnTo>
                  <a:pt x="83489" y="10777"/>
                </a:lnTo>
                <a:lnTo>
                  <a:pt x="75362" y="7551"/>
                </a:lnTo>
                <a:lnTo>
                  <a:pt x="65810" y="5354"/>
                </a:lnTo>
                <a:lnTo>
                  <a:pt x="55069" y="4441"/>
                </a:lnTo>
                <a:lnTo>
                  <a:pt x="45245" y="48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128015" y="6161973"/>
            <a:ext cx="97001" cy="45283"/>
          </a:xfrm>
          <a:custGeom>
            <a:avLst/>
            <a:gdLst/>
            <a:ahLst/>
            <a:cxnLst/>
            <a:rect l="l" t="t" r="r" b="b"/>
            <a:pathLst>
              <a:path w="97001" h="45283">
                <a:moveTo>
                  <a:pt x="45245" y="4861"/>
                </a:moveTo>
                <a:lnTo>
                  <a:pt x="32946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8" y="19499"/>
                </a:lnTo>
                <a:lnTo>
                  <a:pt x="2128" y="21511"/>
                </a:lnTo>
                <a:lnTo>
                  <a:pt x="0" y="33170"/>
                </a:lnTo>
                <a:lnTo>
                  <a:pt x="3452" y="40368"/>
                </a:lnTo>
                <a:lnTo>
                  <a:pt x="11056" y="44081"/>
                </a:lnTo>
                <a:lnTo>
                  <a:pt x="21384" y="45283"/>
                </a:lnTo>
                <a:lnTo>
                  <a:pt x="33007" y="44953"/>
                </a:lnTo>
                <a:lnTo>
                  <a:pt x="44496" y="44065"/>
                </a:lnTo>
                <a:lnTo>
                  <a:pt x="53411" y="43596"/>
                </a:lnTo>
                <a:lnTo>
                  <a:pt x="68767" y="42700"/>
                </a:lnTo>
                <a:lnTo>
                  <a:pt x="80567" y="40516"/>
                </a:lnTo>
                <a:lnTo>
                  <a:pt x="89049" y="37302"/>
                </a:lnTo>
                <a:lnTo>
                  <a:pt x="94448" y="33313"/>
                </a:lnTo>
                <a:lnTo>
                  <a:pt x="97001" y="28809"/>
                </a:lnTo>
                <a:lnTo>
                  <a:pt x="96945" y="24046"/>
                </a:lnTo>
                <a:lnTo>
                  <a:pt x="94517" y="19281"/>
                </a:lnTo>
                <a:lnTo>
                  <a:pt x="89952" y="14772"/>
                </a:lnTo>
                <a:lnTo>
                  <a:pt x="83489" y="10777"/>
                </a:lnTo>
                <a:lnTo>
                  <a:pt x="75362" y="7551"/>
                </a:lnTo>
                <a:lnTo>
                  <a:pt x="65810" y="5354"/>
                </a:lnTo>
                <a:lnTo>
                  <a:pt x="55069" y="4441"/>
                </a:lnTo>
                <a:lnTo>
                  <a:pt x="45245" y="48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026325" y="6735773"/>
            <a:ext cx="91047" cy="39305"/>
          </a:xfrm>
          <a:custGeom>
            <a:avLst/>
            <a:gdLst/>
            <a:ahLst/>
            <a:cxnLst/>
            <a:rect l="l" t="t" r="r" b="b"/>
            <a:pathLst>
              <a:path w="91047" h="39305">
                <a:moveTo>
                  <a:pt x="1361" y="20548"/>
                </a:moveTo>
                <a:lnTo>
                  <a:pt x="4835" y="25009"/>
                </a:lnTo>
                <a:lnTo>
                  <a:pt x="10239" y="29221"/>
                </a:lnTo>
                <a:lnTo>
                  <a:pt x="17390" y="32972"/>
                </a:lnTo>
                <a:lnTo>
                  <a:pt x="26106" y="36045"/>
                </a:lnTo>
                <a:lnTo>
                  <a:pt x="36205" y="38228"/>
                </a:lnTo>
                <a:lnTo>
                  <a:pt x="47503" y="39305"/>
                </a:lnTo>
                <a:lnTo>
                  <a:pt x="59464" y="39091"/>
                </a:lnTo>
                <a:lnTo>
                  <a:pt x="73336" y="36924"/>
                </a:lnTo>
                <a:lnTo>
                  <a:pt x="82982" y="33094"/>
                </a:lnTo>
                <a:lnTo>
                  <a:pt x="88764" y="28081"/>
                </a:lnTo>
                <a:lnTo>
                  <a:pt x="91047" y="22364"/>
                </a:lnTo>
                <a:lnTo>
                  <a:pt x="90195" y="16422"/>
                </a:lnTo>
                <a:lnTo>
                  <a:pt x="86572" y="10735"/>
                </a:lnTo>
                <a:lnTo>
                  <a:pt x="80540" y="5783"/>
                </a:lnTo>
                <a:lnTo>
                  <a:pt x="72465" y="2045"/>
                </a:lnTo>
                <a:lnTo>
                  <a:pt x="62710" y="0"/>
                </a:lnTo>
                <a:lnTo>
                  <a:pt x="51639" y="127"/>
                </a:lnTo>
                <a:lnTo>
                  <a:pt x="49939" y="356"/>
                </a:lnTo>
                <a:lnTo>
                  <a:pt x="46422" y="356"/>
                </a:lnTo>
                <a:lnTo>
                  <a:pt x="31273" y="559"/>
                </a:lnTo>
                <a:lnTo>
                  <a:pt x="19332" y="2013"/>
                </a:lnTo>
                <a:lnTo>
                  <a:pt x="10417" y="4503"/>
                </a:lnTo>
                <a:lnTo>
                  <a:pt x="4345" y="7816"/>
                </a:lnTo>
                <a:lnTo>
                  <a:pt x="933" y="11737"/>
                </a:lnTo>
                <a:lnTo>
                  <a:pt x="0" y="16052"/>
                </a:lnTo>
                <a:lnTo>
                  <a:pt x="1361" y="205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026325" y="6735773"/>
            <a:ext cx="91047" cy="39305"/>
          </a:xfrm>
          <a:custGeom>
            <a:avLst/>
            <a:gdLst/>
            <a:ahLst/>
            <a:cxnLst/>
            <a:rect l="l" t="t" r="r" b="b"/>
            <a:pathLst>
              <a:path w="91047" h="39305">
                <a:moveTo>
                  <a:pt x="46422" y="356"/>
                </a:moveTo>
                <a:lnTo>
                  <a:pt x="31273" y="559"/>
                </a:lnTo>
                <a:lnTo>
                  <a:pt x="19332" y="2013"/>
                </a:lnTo>
                <a:lnTo>
                  <a:pt x="10417" y="4503"/>
                </a:lnTo>
                <a:lnTo>
                  <a:pt x="4345" y="7816"/>
                </a:lnTo>
                <a:lnTo>
                  <a:pt x="933" y="11737"/>
                </a:lnTo>
                <a:lnTo>
                  <a:pt x="0" y="16052"/>
                </a:lnTo>
                <a:lnTo>
                  <a:pt x="1361" y="20548"/>
                </a:lnTo>
                <a:lnTo>
                  <a:pt x="4835" y="25009"/>
                </a:lnTo>
                <a:lnTo>
                  <a:pt x="10239" y="29221"/>
                </a:lnTo>
                <a:lnTo>
                  <a:pt x="17390" y="32972"/>
                </a:lnTo>
                <a:lnTo>
                  <a:pt x="26106" y="36045"/>
                </a:lnTo>
                <a:lnTo>
                  <a:pt x="36205" y="38228"/>
                </a:lnTo>
                <a:lnTo>
                  <a:pt x="47503" y="39305"/>
                </a:lnTo>
                <a:lnTo>
                  <a:pt x="59464" y="39091"/>
                </a:lnTo>
                <a:lnTo>
                  <a:pt x="73336" y="36924"/>
                </a:lnTo>
                <a:lnTo>
                  <a:pt x="82982" y="33094"/>
                </a:lnTo>
                <a:lnTo>
                  <a:pt x="88764" y="28081"/>
                </a:lnTo>
                <a:lnTo>
                  <a:pt x="91047" y="22364"/>
                </a:lnTo>
                <a:lnTo>
                  <a:pt x="90195" y="16422"/>
                </a:lnTo>
                <a:lnTo>
                  <a:pt x="86572" y="10735"/>
                </a:lnTo>
                <a:lnTo>
                  <a:pt x="80540" y="5783"/>
                </a:lnTo>
                <a:lnTo>
                  <a:pt x="72465" y="2045"/>
                </a:lnTo>
                <a:lnTo>
                  <a:pt x="62710" y="0"/>
                </a:lnTo>
                <a:lnTo>
                  <a:pt x="51639" y="127"/>
                </a:lnTo>
                <a:lnTo>
                  <a:pt x="49939" y="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583176" y="6295725"/>
            <a:ext cx="79628" cy="79818"/>
          </a:xfrm>
          <a:custGeom>
            <a:avLst/>
            <a:gdLst/>
            <a:ahLst/>
            <a:cxnLst/>
            <a:rect l="l" t="t" r="r" b="b"/>
            <a:pathLst>
              <a:path w="79628" h="79818">
                <a:moveTo>
                  <a:pt x="60082" y="193"/>
                </a:moveTo>
                <a:lnTo>
                  <a:pt x="45288" y="0"/>
                </a:lnTo>
                <a:lnTo>
                  <a:pt x="32984" y="365"/>
                </a:lnTo>
                <a:lnTo>
                  <a:pt x="22421" y="3137"/>
                </a:lnTo>
                <a:lnTo>
                  <a:pt x="12854" y="10165"/>
                </a:lnTo>
                <a:lnTo>
                  <a:pt x="8139" y="15953"/>
                </a:lnTo>
                <a:lnTo>
                  <a:pt x="2493" y="26911"/>
                </a:lnTo>
                <a:lnTo>
                  <a:pt x="0" y="39021"/>
                </a:lnTo>
                <a:lnTo>
                  <a:pt x="1145" y="51068"/>
                </a:lnTo>
                <a:lnTo>
                  <a:pt x="6415" y="61835"/>
                </a:lnTo>
                <a:lnTo>
                  <a:pt x="16452" y="71491"/>
                </a:lnTo>
                <a:lnTo>
                  <a:pt x="25199" y="76682"/>
                </a:lnTo>
                <a:lnTo>
                  <a:pt x="33913" y="79378"/>
                </a:lnTo>
                <a:lnTo>
                  <a:pt x="42402" y="79818"/>
                </a:lnTo>
                <a:lnTo>
                  <a:pt x="50478" y="78241"/>
                </a:lnTo>
                <a:lnTo>
                  <a:pt x="57950" y="74886"/>
                </a:lnTo>
                <a:lnTo>
                  <a:pt x="64630" y="69991"/>
                </a:lnTo>
                <a:lnTo>
                  <a:pt x="70327" y="63796"/>
                </a:lnTo>
                <a:lnTo>
                  <a:pt x="74853" y="56539"/>
                </a:lnTo>
                <a:lnTo>
                  <a:pt x="78016" y="48460"/>
                </a:lnTo>
                <a:lnTo>
                  <a:pt x="79628" y="39798"/>
                </a:lnTo>
                <a:lnTo>
                  <a:pt x="79499" y="30791"/>
                </a:lnTo>
                <a:lnTo>
                  <a:pt x="77439" y="21679"/>
                </a:lnTo>
                <a:lnTo>
                  <a:pt x="74166" y="14277"/>
                </a:lnTo>
                <a:lnTo>
                  <a:pt x="60082" y="1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583176" y="6295725"/>
            <a:ext cx="79628" cy="79818"/>
          </a:xfrm>
          <a:custGeom>
            <a:avLst/>
            <a:gdLst/>
            <a:ahLst/>
            <a:cxnLst/>
            <a:rect l="l" t="t" r="r" b="b"/>
            <a:pathLst>
              <a:path w="79628" h="79818">
                <a:moveTo>
                  <a:pt x="60082" y="193"/>
                </a:moveTo>
                <a:lnTo>
                  <a:pt x="45288" y="0"/>
                </a:lnTo>
                <a:lnTo>
                  <a:pt x="32984" y="365"/>
                </a:lnTo>
                <a:lnTo>
                  <a:pt x="22421" y="3137"/>
                </a:lnTo>
                <a:lnTo>
                  <a:pt x="12854" y="10165"/>
                </a:lnTo>
                <a:lnTo>
                  <a:pt x="8139" y="15953"/>
                </a:lnTo>
                <a:lnTo>
                  <a:pt x="2493" y="26911"/>
                </a:lnTo>
                <a:lnTo>
                  <a:pt x="0" y="39021"/>
                </a:lnTo>
                <a:lnTo>
                  <a:pt x="1145" y="51068"/>
                </a:lnTo>
                <a:lnTo>
                  <a:pt x="6415" y="61835"/>
                </a:lnTo>
                <a:lnTo>
                  <a:pt x="16452" y="71491"/>
                </a:lnTo>
                <a:lnTo>
                  <a:pt x="25199" y="76682"/>
                </a:lnTo>
                <a:lnTo>
                  <a:pt x="33913" y="79378"/>
                </a:lnTo>
                <a:lnTo>
                  <a:pt x="42402" y="79818"/>
                </a:lnTo>
                <a:lnTo>
                  <a:pt x="50478" y="78241"/>
                </a:lnTo>
                <a:lnTo>
                  <a:pt x="57950" y="74886"/>
                </a:lnTo>
                <a:lnTo>
                  <a:pt x="64630" y="69991"/>
                </a:lnTo>
                <a:lnTo>
                  <a:pt x="70327" y="63796"/>
                </a:lnTo>
                <a:lnTo>
                  <a:pt x="74853" y="56539"/>
                </a:lnTo>
                <a:lnTo>
                  <a:pt x="78016" y="48460"/>
                </a:lnTo>
                <a:lnTo>
                  <a:pt x="79628" y="39798"/>
                </a:lnTo>
                <a:lnTo>
                  <a:pt x="79499" y="30791"/>
                </a:lnTo>
                <a:lnTo>
                  <a:pt x="77439" y="21679"/>
                </a:lnTo>
                <a:lnTo>
                  <a:pt x="74166" y="14277"/>
                </a:lnTo>
                <a:lnTo>
                  <a:pt x="60082" y="1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02873" y="6251685"/>
            <a:ext cx="140652" cy="356704"/>
          </a:xfrm>
          <a:custGeom>
            <a:avLst/>
            <a:gdLst/>
            <a:ahLst/>
            <a:cxnLst/>
            <a:rect l="l" t="t" r="r" b="b"/>
            <a:pathLst>
              <a:path w="140652" h="356704">
                <a:moveTo>
                  <a:pt x="140652" y="114007"/>
                </a:moveTo>
                <a:lnTo>
                  <a:pt x="5991" y="4856"/>
                </a:lnTo>
                <a:lnTo>
                  <a:pt x="5991" y="247565"/>
                </a:lnTo>
                <a:lnTo>
                  <a:pt x="140652" y="356704"/>
                </a:lnTo>
                <a:lnTo>
                  <a:pt x="140652" y="1140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002873" y="6251685"/>
            <a:ext cx="140652" cy="356704"/>
          </a:xfrm>
          <a:custGeom>
            <a:avLst/>
            <a:gdLst/>
            <a:ahLst/>
            <a:cxnLst/>
            <a:rect l="l" t="t" r="r" b="b"/>
            <a:pathLst>
              <a:path w="140652" h="356704">
                <a:moveTo>
                  <a:pt x="140652" y="114007"/>
                </a:moveTo>
                <a:lnTo>
                  <a:pt x="5991" y="4856"/>
                </a:lnTo>
              </a:path>
              <a:path w="140652" h="356704">
                <a:moveTo>
                  <a:pt x="5991" y="247565"/>
                </a:moveTo>
                <a:lnTo>
                  <a:pt x="140652" y="356704"/>
                </a:lnTo>
                <a:lnTo>
                  <a:pt x="140652" y="114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980539" y="6008979"/>
            <a:ext cx="140652" cy="356717"/>
          </a:xfrm>
          <a:custGeom>
            <a:avLst/>
            <a:gdLst/>
            <a:ahLst/>
            <a:cxnLst/>
            <a:rect l="l" t="t" r="r" b="b"/>
            <a:pathLst>
              <a:path w="140652" h="356717">
                <a:moveTo>
                  <a:pt x="140652" y="114007"/>
                </a:moveTo>
                <a:lnTo>
                  <a:pt x="28326" y="22960"/>
                </a:lnTo>
                <a:lnTo>
                  <a:pt x="28326" y="265669"/>
                </a:lnTo>
                <a:lnTo>
                  <a:pt x="140652" y="356717"/>
                </a:lnTo>
                <a:lnTo>
                  <a:pt x="140652" y="1140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980539" y="6008979"/>
            <a:ext cx="140652" cy="356717"/>
          </a:xfrm>
          <a:custGeom>
            <a:avLst/>
            <a:gdLst/>
            <a:ahLst/>
            <a:cxnLst/>
            <a:rect l="l" t="t" r="r" b="b"/>
            <a:pathLst>
              <a:path w="140652" h="356717">
                <a:moveTo>
                  <a:pt x="140652" y="114007"/>
                </a:moveTo>
                <a:lnTo>
                  <a:pt x="28326" y="22960"/>
                </a:lnTo>
              </a:path>
              <a:path w="140652" h="356717">
                <a:moveTo>
                  <a:pt x="28326" y="265669"/>
                </a:moveTo>
                <a:lnTo>
                  <a:pt x="140652" y="356717"/>
                </a:lnTo>
                <a:lnTo>
                  <a:pt x="140652" y="114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038231" y="5761326"/>
            <a:ext cx="140652" cy="356717"/>
          </a:xfrm>
          <a:custGeom>
            <a:avLst/>
            <a:gdLst/>
            <a:ahLst/>
            <a:cxnLst/>
            <a:rect l="l" t="t" r="r" b="b"/>
            <a:pathLst>
              <a:path w="140652" h="356717">
                <a:moveTo>
                  <a:pt x="0" y="0"/>
                </a:moveTo>
                <a:lnTo>
                  <a:pt x="0" y="242709"/>
                </a:lnTo>
                <a:lnTo>
                  <a:pt x="140652" y="356717"/>
                </a:lnTo>
                <a:lnTo>
                  <a:pt x="140652" y="114007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038231" y="5761326"/>
            <a:ext cx="140652" cy="356717"/>
          </a:xfrm>
          <a:custGeom>
            <a:avLst/>
            <a:gdLst/>
            <a:ahLst/>
            <a:cxnLst/>
            <a:rect l="l" t="t" r="r" b="b"/>
            <a:pathLst>
              <a:path w="140652" h="356717">
                <a:moveTo>
                  <a:pt x="0" y="0"/>
                </a:moveTo>
                <a:lnTo>
                  <a:pt x="140652" y="114007"/>
                </a:lnTo>
                <a:lnTo>
                  <a:pt x="140652" y="356717"/>
                </a:lnTo>
                <a:lnTo>
                  <a:pt x="0" y="24270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015901" y="5518626"/>
            <a:ext cx="140652" cy="356704"/>
          </a:xfrm>
          <a:custGeom>
            <a:avLst/>
            <a:gdLst/>
            <a:ahLst/>
            <a:cxnLst/>
            <a:rect l="l" t="t" r="r" b="b"/>
            <a:pathLst>
              <a:path w="140652" h="356704">
                <a:moveTo>
                  <a:pt x="0" y="0"/>
                </a:moveTo>
                <a:lnTo>
                  <a:pt x="0" y="242709"/>
                </a:lnTo>
                <a:lnTo>
                  <a:pt x="140652" y="356704"/>
                </a:lnTo>
                <a:lnTo>
                  <a:pt x="140652" y="114007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015901" y="5518626"/>
            <a:ext cx="140652" cy="356704"/>
          </a:xfrm>
          <a:custGeom>
            <a:avLst/>
            <a:gdLst/>
            <a:ahLst/>
            <a:cxnLst/>
            <a:rect l="l" t="t" r="r" b="b"/>
            <a:pathLst>
              <a:path w="140652" h="356704">
                <a:moveTo>
                  <a:pt x="0" y="0"/>
                </a:moveTo>
                <a:lnTo>
                  <a:pt x="140652" y="114007"/>
                </a:lnTo>
                <a:lnTo>
                  <a:pt x="140652" y="356704"/>
                </a:lnTo>
                <a:lnTo>
                  <a:pt x="0" y="24270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036357" y="5520048"/>
            <a:ext cx="122250" cy="178346"/>
          </a:xfrm>
          <a:custGeom>
            <a:avLst/>
            <a:gdLst/>
            <a:ahLst/>
            <a:cxnLst/>
            <a:rect l="l" t="t" r="r" b="b"/>
            <a:pathLst>
              <a:path w="122250" h="178346">
                <a:moveTo>
                  <a:pt x="0" y="0"/>
                </a:moveTo>
                <a:lnTo>
                  <a:pt x="0" y="135635"/>
                </a:lnTo>
                <a:lnTo>
                  <a:pt x="122250" y="178346"/>
                </a:lnTo>
                <a:lnTo>
                  <a:pt x="122250" y="42710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036357" y="5520048"/>
            <a:ext cx="122250" cy="178346"/>
          </a:xfrm>
          <a:custGeom>
            <a:avLst/>
            <a:gdLst/>
            <a:ahLst/>
            <a:cxnLst/>
            <a:rect l="l" t="t" r="r" b="b"/>
            <a:pathLst>
              <a:path w="122250" h="178346">
                <a:moveTo>
                  <a:pt x="0" y="0"/>
                </a:moveTo>
                <a:lnTo>
                  <a:pt x="122250" y="42710"/>
                </a:lnTo>
                <a:lnTo>
                  <a:pt x="122250" y="178346"/>
                </a:lnTo>
                <a:lnTo>
                  <a:pt x="0" y="13563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999760" y="5387710"/>
            <a:ext cx="122237" cy="178346"/>
          </a:xfrm>
          <a:custGeom>
            <a:avLst/>
            <a:gdLst/>
            <a:ahLst/>
            <a:cxnLst/>
            <a:rect l="l" t="t" r="r" b="b"/>
            <a:pathLst>
              <a:path w="122237" h="178346">
                <a:moveTo>
                  <a:pt x="0" y="0"/>
                </a:moveTo>
                <a:lnTo>
                  <a:pt x="0" y="135635"/>
                </a:lnTo>
                <a:lnTo>
                  <a:pt x="122237" y="178346"/>
                </a:lnTo>
                <a:lnTo>
                  <a:pt x="122237" y="42710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999760" y="5387710"/>
            <a:ext cx="122237" cy="178346"/>
          </a:xfrm>
          <a:custGeom>
            <a:avLst/>
            <a:gdLst/>
            <a:ahLst/>
            <a:cxnLst/>
            <a:rect l="l" t="t" r="r" b="b"/>
            <a:pathLst>
              <a:path w="122237" h="178346">
                <a:moveTo>
                  <a:pt x="0" y="0"/>
                </a:moveTo>
                <a:lnTo>
                  <a:pt x="122237" y="42710"/>
                </a:lnTo>
                <a:lnTo>
                  <a:pt x="122237" y="178346"/>
                </a:lnTo>
                <a:lnTo>
                  <a:pt x="0" y="13563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156549" y="5605203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420839" y="0"/>
                </a:lnTo>
                <a:lnTo>
                  <a:pt x="0" y="26047"/>
                </a:lnTo>
                <a:lnTo>
                  <a:pt x="0" y="270128"/>
                </a:lnTo>
                <a:lnTo>
                  <a:pt x="420839" y="2440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156549" y="5605203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0" y="270128"/>
                </a:lnTo>
                <a:lnTo>
                  <a:pt x="0" y="26047"/>
                </a:lnTo>
                <a:lnTo>
                  <a:pt x="420839" y="0"/>
                </a:lnTo>
                <a:lnTo>
                  <a:pt x="420839" y="2440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197236" y="5665591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197236" y="5665591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289821" y="5659859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1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289821" y="5659859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1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382397" y="5654132"/>
            <a:ext cx="61722" cy="65544"/>
          </a:xfrm>
          <a:custGeom>
            <a:avLst/>
            <a:gdLst/>
            <a:ahLst/>
            <a:cxnLst/>
            <a:rect l="l" t="t" r="r" b="b"/>
            <a:pathLst>
              <a:path w="61721" h="65544">
                <a:moveTo>
                  <a:pt x="61721" y="61722"/>
                </a:moveTo>
                <a:lnTo>
                  <a:pt x="61721" y="0"/>
                </a:lnTo>
                <a:lnTo>
                  <a:pt x="0" y="3822"/>
                </a:lnTo>
                <a:lnTo>
                  <a:pt x="0" y="65544"/>
                </a:lnTo>
                <a:lnTo>
                  <a:pt x="61721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382397" y="5654132"/>
            <a:ext cx="61722" cy="65544"/>
          </a:xfrm>
          <a:custGeom>
            <a:avLst/>
            <a:gdLst/>
            <a:ahLst/>
            <a:cxnLst/>
            <a:rect l="l" t="t" r="r" b="b"/>
            <a:pathLst>
              <a:path w="61721" h="65544">
                <a:moveTo>
                  <a:pt x="61721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21" y="0"/>
                </a:lnTo>
                <a:lnTo>
                  <a:pt x="61721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474999" y="5648398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474999" y="5648398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197236" y="576659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2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197236" y="576659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2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289821" y="5760866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09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289821" y="5760866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09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382397" y="5755133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61721" y="0"/>
                </a:lnTo>
                <a:lnTo>
                  <a:pt x="0" y="3822"/>
                </a:lnTo>
                <a:lnTo>
                  <a:pt x="0" y="65532"/>
                </a:lnTo>
                <a:lnTo>
                  <a:pt x="61721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382397" y="5755133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0" y="65532"/>
                </a:lnTo>
                <a:lnTo>
                  <a:pt x="0" y="3822"/>
                </a:lnTo>
                <a:lnTo>
                  <a:pt x="61721" y="0"/>
                </a:lnTo>
                <a:lnTo>
                  <a:pt x="61721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474999" y="5749399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2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474999" y="5749399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2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78881" y="5847903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420839" y="0"/>
                </a:lnTo>
                <a:lnTo>
                  <a:pt x="0" y="26060"/>
                </a:lnTo>
                <a:lnTo>
                  <a:pt x="0" y="270128"/>
                </a:lnTo>
                <a:lnTo>
                  <a:pt x="420839" y="2440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178881" y="5847903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0" y="270128"/>
                </a:lnTo>
                <a:lnTo>
                  <a:pt x="0" y="26060"/>
                </a:lnTo>
                <a:lnTo>
                  <a:pt x="420839" y="0"/>
                </a:lnTo>
                <a:lnTo>
                  <a:pt x="420839" y="2440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19566" y="5908305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10"/>
                </a:lnTo>
                <a:lnTo>
                  <a:pt x="0" y="65532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219566" y="5908305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2"/>
                </a:lnTo>
                <a:lnTo>
                  <a:pt x="0" y="3810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312138" y="5902558"/>
            <a:ext cx="61722" cy="65544"/>
          </a:xfrm>
          <a:custGeom>
            <a:avLst/>
            <a:gdLst/>
            <a:ahLst/>
            <a:cxnLst/>
            <a:rect l="l" t="t" r="r" b="b"/>
            <a:pathLst>
              <a:path w="61721" h="65544">
                <a:moveTo>
                  <a:pt x="61721" y="61722"/>
                </a:moveTo>
                <a:lnTo>
                  <a:pt x="61721" y="0"/>
                </a:lnTo>
                <a:lnTo>
                  <a:pt x="0" y="3822"/>
                </a:lnTo>
                <a:lnTo>
                  <a:pt x="0" y="65544"/>
                </a:lnTo>
                <a:lnTo>
                  <a:pt x="61721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312138" y="5902558"/>
            <a:ext cx="61722" cy="65544"/>
          </a:xfrm>
          <a:custGeom>
            <a:avLst/>
            <a:gdLst/>
            <a:ahLst/>
            <a:cxnLst/>
            <a:rect l="l" t="t" r="r" b="b"/>
            <a:pathLst>
              <a:path w="61721" h="65544">
                <a:moveTo>
                  <a:pt x="61721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21" y="0"/>
                </a:lnTo>
                <a:lnTo>
                  <a:pt x="61721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404741" y="5896832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404741" y="5896832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497329" y="5891104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09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497329" y="5891104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09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219566" y="6009299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2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219566" y="6009299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2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12138" y="6003566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61721" y="0"/>
                </a:lnTo>
                <a:lnTo>
                  <a:pt x="0" y="3822"/>
                </a:lnTo>
                <a:lnTo>
                  <a:pt x="0" y="65531"/>
                </a:lnTo>
                <a:lnTo>
                  <a:pt x="61721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312138" y="6003566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0" y="65531"/>
                </a:lnTo>
                <a:lnTo>
                  <a:pt x="0" y="3822"/>
                </a:lnTo>
                <a:lnTo>
                  <a:pt x="61721" y="0"/>
                </a:lnTo>
                <a:lnTo>
                  <a:pt x="61721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04741" y="599783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04741" y="599783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97329" y="5992107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10"/>
                </a:lnTo>
                <a:lnTo>
                  <a:pt x="0" y="65532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97329" y="5992107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2"/>
                </a:lnTo>
                <a:lnTo>
                  <a:pt x="0" y="3810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121188" y="6095555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420839" y="0"/>
                </a:lnTo>
                <a:lnTo>
                  <a:pt x="0" y="26047"/>
                </a:lnTo>
                <a:lnTo>
                  <a:pt x="0" y="270129"/>
                </a:lnTo>
                <a:lnTo>
                  <a:pt x="420839" y="2440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121188" y="6095555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0" y="270129"/>
                </a:lnTo>
                <a:lnTo>
                  <a:pt x="0" y="26047"/>
                </a:lnTo>
                <a:lnTo>
                  <a:pt x="420839" y="0"/>
                </a:lnTo>
                <a:lnTo>
                  <a:pt x="420839" y="2440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161875" y="6155951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161875" y="6155951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254460" y="6150223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09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254460" y="6150223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09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347049" y="6144484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347049" y="6144484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439625" y="6138750"/>
            <a:ext cx="61722" cy="65544"/>
          </a:xfrm>
          <a:custGeom>
            <a:avLst/>
            <a:gdLst/>
            <a:ahLst/>
            <a:cxnLst/>
            <a:rect l="l" t="t" r="r" b="b"/>
            <a:pathLst>
              <a:path w="61721" h="65544">
                <a:moveTo>
                  <a:pt x="61721" y="61722"/>
                </a:moveTo>
                <a:lnTo>
                  <a:pt x="61721" y="0"/>
                </a:lnTo>
                <a:lnTo>
                  <a:pt x="0" y="3822"/>
                </a:lnTo>
                <a:lnTo>
                  <a:pt x="0" y="65544"/>
                </a:lnTo>
                <a:lnTo>
                  <a:pt x="61721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439625" y="6138750"/>
            <a:ext cx="61722" cy="65544"/>
          </a:xfrm>
          <a:custGeom>
            <a:avLst/>
            <a:gdLst/>
            <a:ahLst/>
            <a:cxnLst/>
            <a:rect l="l" t="t" r="r" b="b"/>
            <a:pathLst>
              <a:path w="61721" h="65544">
                <a:moveTo>
                  <a:pt x="61721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21" y="0"/>
                </a:lnTo>
                <a:lnTo>
                  <a:pt x="61721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161875" y="625695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161875" y="625695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254460" y="6251225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09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254460" y="6251225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09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347049" y="6245491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347049" y="6245491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439625" y="6239751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61721" y="0"/>
                </a:lnTo>
                <a:lnTo>
                  <a:pt x="0" y="3822"/>
                </a:lnTo>
                <a:lnTo>
                  <a:pt x="0" y="65531"/>
                </a:lnTo>
                <a:lnTo>
                  <a:pt x="61721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439625" y="6239751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0" y="65531"/>
                </a:lnTo>
                <a:lnTo>
                  <a:pt x="0" y="3822"/>
                </a:lnTo>
                <a:lnTo>
                  <a:pt x="61721" y="0"/>
                </a:lnTo>
                <a:lnTo>
                  <a:pt x="61721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143523" y="6338262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420839" y="0"/>
                </a:lnTo>
                <a:lnTo>
                  <a:pt x="0" y="26060"/>
                </a:lnTo>
                <a:lnTo>
                  <a:pt x="0" y="270128"/>
                </a:lnTo>
                <a:lnTo>
                  <a:pt x="420839" y="2440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143523" y="6338262"/>
            <a:ext cx="420839" cy="270129"/>
          </a:xfrm>
          <a:custGeom>
            <a:avLst/>
            <a:gdLst/>
            <a:ahLst/>
            <a:cxnLst/>
            <a:rect l="l" t="t" r="r" b="b"/>
            <a:pathLst>
              <a:path w="420839" h="270128">
                <a:moveTo>
                  <a:pt x="420839" y="244081"/>
                </a:moveTo>
                <a:lnTo>
                  <a:pt x="0" y="270128"/>
                </a:lnTo>
                <a:lnTo>
                  <a:pt x="0" y="26060"/>
                </a:lnTo>
                <a:lnTo>
                  <a:pt x="420839" y="0"/>
                </a:lnTo>
                <a:lnTo>
                  <a:pt x="420839" y="2440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184208" y="6398651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1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184208" y="6398651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1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276794" y="6392918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276794" y="6392918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2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369382" y="6387184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1"/>
                </a:moveTo>
                <a:lnTo>
                  <a:pt x="61709" y="0"/>
                </a:lnTo>
                <a:lnTo>
                  <a:pt x="0" y="3822"/>
                </a:lnTo>
                <a:lnTo>
                  <a:pt x="0" y="65544"/>
                </a:lnTo>
                <a:lnTo>
                  <a:pt x="61709" y="617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369382" y="6387184"/>
            <a:ext cx="61709" cy="65544"/>
          </a:xfrm>
          <a:custGeom>
            <a:avLst/>
            <a:gdLst/>
            <a:ahLst/>
            <a:cxnLst/>
            <a:rect l="l" t="t" r="r" b="b"/>
            <a:pathLst>
              <a:path w="61709" h="65544">
                <a:moveTo>
                  <a:pt x="61709" y="61721"/>
                </a:moveTo>
                <a:lnTo>
                  <a:pt x="0" y="65544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461958" y="6381457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61721" y="0"/>
                </a:lnTo>
                <a:lnTo>
                  <a:pt x="0" y="3822"/>
                </a:lnTo>
                <a:lnTo>
                  <a:pt x="0" y="65531"/>
                </a:lnTo>
                <a:lnTo>
                  <a:pt x="61721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461958" y="6381457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2">
                <a:moveTo>
                  <a:pt x="61721" y="61709"/>
                </a:moveTo>
                <a:lnTo>
                  <a:pt x="0" y="65531"/>
                </a:lnTo>
                <a:lnTo>
                  <a:pt x="0" y="3822"/>
                </a:lnTo>
                <a:lnTo>
                  <a:pt x="61721" y="0"/>
                </a:lnTo>
                <a:lnTo>
                  <a:pt x="61721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184208" y="6499659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1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2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184208" y="6499659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1">
                <a:moveTo>
                  <a:pt x="61709" y="61709"/>
                </a:moveTo>
                <a:lnTo>
                  <a:pt x="0" y="65532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276794" y="6493918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1">
                <a:moveTo>
                  <a:pt x="61709" y="61709"/>
                </a:moveTo>
                <a:lnTo>
                  <a:pt x="61709" y="0"/>
                </a:lnTo>
                <a:lnTo>
                  <a:pt x="0" y="3822"/>
                </a:lnTo>
                <a:lnTo>
                  <a:pt x="0" y="65532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276794" y="6493918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1">
                <a:moveTo>
                  <a:pt x="61709" y="61709"/>
                </a:moveTo>
                <a:lnTo>
                  <a:pt x="0" y="65532"/>
                </a:lnTo>
                <a:lnTo>
                  <a:pt x="0" y="3822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369382" y="648819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61709" y="0"/>
                </a:lnTo>
                <a:lnTo>
                  <a:pt x="0" y="3809"/>
                </a:lnTo>
                <a:lnTo>
                  <a:pt x="0" y="65531"/>
                </a:lnTo>
                <a:lnTo>
                  <a:pt x="61709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369382" y="6488192"/>
            <a:ext cx="61709" cy="65532"/>
          </a:xfrm>
          <a:custGeom>
            <a:avLst/>
            <a:gdLst/>
            <a:ahLst/>
            <a:cxnLst/>
            <a:rect l="l" t="t" r="r" b="b"/>
            <a:pathLst>
              <a:path w="61709" h="65532">
                <a:moveTo>
                  <a:pt x="61709" y="61709"/>
                </a:moveTo>
                <a:lnTo>
                  <a:pt x="0" y="65531"/>
                </a:lnTo>
                <a:lnTo>
                  <a:pt x="0" y="3809"/>
                </a:lnTo>
                <a:lnTo>
                  <a:pt x="61709" y="0"/>
                </a:lnTo>
                <a:lnTo>
                  <a:pt x="61709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461958" y="6482459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1">
                <a:moveTo>
                  <a:pt x="61721" y="61709"/>
                </a:moveTo>
                <a:lnTo>
                  <a:pt x="61721" y="0"/>
                </a:lnTo>
                <a:lnTo>
                  <a:pt x="0" y="3809"/>
                </a:lnTo>
                <a:lnTo>
                  <a:pt x="0" y="65531"/>
                </a:lnTo>
                <a:lnTo>
                  <a:pt x="61721" y="617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461958" y="6482459"/>
            <a:ext cx="61722" cy="65532"/>
          </a:xfrm>
          <a:custGeom>
            <a:avLst/>
            <a:gdLst/>
            <a:ahLst/>
            <a:cxnLst/>
            <a:rect l="l" t="t" r="r" b="b"/>
            <a:pathLst>
              <a:path w="61721" h="65531">
                <a:moveTo>
                  <a:pt x="61721" y="61709"/>
                </a:moveTo>
                <a:lnTo>
                  <a:pt x="0" y="65531"/>
                </a:lnTo>
                <a:lnTo>
                  <a:pt x="0" y="3809"/>
                </a:lnTo>
                <a:lnTo>
                  <a:pt x="61721" y="0"/>
                </a:lnTo>
                <a:lnTo>
                  <a:pt x="61721" y="61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677348" y="5800895"/>
            <a:ext cx="189788" cy="221564"/>
          </a:xfrm>
          <a:custGeom>
            <a:avLst/>
            <a:gdLst/>
            <a:ahLst/>
            <a:cxnLst/>
            <a:rect l="l" t="t" r="r" b="b"/>
            <a:pathLst>
              <a:path w="189788" h="221564">
                <a:moveTo>
                  <a:pt x="189788" y="221564"/>
                </a:moveTo>
                <a:lnTo>
                  <a:pt x="189788" y="70269"/>
                </a:lnTo>
                <a:lnTo>
                  <a:pt x="0" y="0"/>
                </a:lnTo>
                <a:lnTo>
                  <a:pt x="0" y="151282"/>
                </a:lnTo>
                <a:lnTo>
                  <a:pt x="189788" y="2215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677348" y="5800895"/>
            <a:ext cx="189788" cy="221564"/>
          </a:xfrm>
          <a:custGeom>
            <a:avLst/>
            <a:gdLst/>
            <a:ahLst/>
            <a:cxnLst/>
            <a:rect l="l" t="t" r="r" b="b"/>
            <a:pathLst>
              <a:path w="189788" h="221564">
                <a:moveTo>
                  <a:pt x="189788" y="221564"/>
                </a:moveTo>
                <a:lnTo>
                  <a:pt x="0" y="151282"/>
                </a:lnTo>
                <a:lnTo>
                  <a:pt x="0" y="0"/>
                </a:lnTo>
                <a:lnTo>
                  <a:pt x="189788" y="70269"/>
                </a:lnTo>
                <a:lnTo>
                  <a:pt x="189788" y="2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695697" y="5832899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27825" y="10312"/>
                </a:lnTo>
                <a:lnTo>
                  <a:pt x="0" y="0"/>
                </a:lnTo>
                <a:lnTo>
                  <a:pt x="0" y="38239"/>
                </a:lnTo>
                <a:lnTo>
                  <a:pt x="27825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695697" y="5832899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0" y="38239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737444" y="5848353"/>
            <a:ext cx="27838" cy="48564"/>
          </a:xfrm>
          <a:custGeom>
            <a:avLst/>
            <a:gdLst/>
            <a:ahLst/>
            <a:cxnLst/>
            <a:rect l="l" t="t" r="r" b="b"/>
            <a:pathLst>
              <a:path w="27838" h="48564">
                <a:moveTo>
                  <a:pt x="27838" y="48564"/>
                </a:moveTo>
                <a:lnTo>
                  <a:pt x="27838" y="10325"/>
                </a:lnTo>
                <a:lnTo>
                  <a:pt x="0" y="0"/>
                </a:lnTo>
                <a:lnTo>
                  <a:pt x="0" y="38252"/>
                </a:lnTo>
                <a:lnTo>
                  <a:pt x="27838" y="485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737444" y="5848353"/>
            <a:ext cx="27838" cy="48564"/>
          </a:xfrm>
          <a:custGeom>
            <a:avLst/>
            <a:gdLst/>
            <a:ahLst/>
            <a:cxnLst/>
            <a:rect l="l" t="t" r="r" b="b"/>
            <a:pathLst>
              <a:path w="27838" h="48564">
                <a:moveTo>
                  <a:pt x="27838" y="48564"/>
                </a:moveTo>
                <a:lnTo>
                  <a:pt x="0" y="38252"/>
                </a:lnTo>
                <a:lnTo>
                  <a:pt x="0" y="0"/>
                </a:lnTo>
                <a:lnTo>
                  <a:pt x="27838" y="10325"/>
                </a:lnTo>
                <a:lnTo>
                  <a:pt x="27838" y="48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779203" y="5863813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27825" y="10325"/>
                </a:lnTo>
                <a:lnTo>
                  <a:pt x="0" y="0"/>
                </a:lnTo>
                <a:lnTo>
                  <a:pt x="0" y="38252"/>
                </a:lnTo>
                <a:lnTo>
                  <a:pt x="27825" y="485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779203" y="5863813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0" y="38252"/>
                </a:lnTo>
                <a:lnTo>
                  <a:pt x="0" y="0"/>
                </a:lnTo>
                <a:lnTo>
                  <a:pt x="27825" y="10325"/>
                </a:lnTo>
                <a:lnTo>
                  <a:pt x="27825" y="48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820956" y="5879276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27825" y="10325"/>
                </a:lnTo>
                <a:lnTo>
                  <a:pt x="0" y="0"/>
                </a:lnTo>
                <a:lnTo>
                  <a:pt x="0" y="38239"/>
                </a:lnTo>
                <a:lnTo>
                  <a:pt x="27825" y="485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820956" y="5879276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0" y="38239"/>
                </a:lnTo>
                <a:lnTo>
                  <a:pt x="0" y="0"/>
                </a:lnTo>
                <a:lnTo>
                  <a:pt x="27825" y="10325"/>
                </a:lnTo>
                <a:lnTo>
                  <a:pt x="27825" y="48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695697" y="5895483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27825" y="10312"/>
                </a:lnTo>
                <a:lnTo>
                  <a:pt x="0" y="0"/>
                </a:lnTo>
                <a:lnTo>
                  <a:pt x="0" y="38265"/>
                </a:lnTo>
                <a:lnTo>
                  <a:pt x="27825" y="485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695697" y="5895483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0" y="38265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737444" y="5910942"/>
            <a:ext cx="27838" cy="48577"/>
          </a:xfrm>
          <a:custGeom>
            <a:avLst/>
            <a:gdLst/>
            <a:ahLst/>
            <a:cxnLst/>
            <a:rect l="l" t="t" r="r" b="b"/>
            <a:pathLst>
              <a:path w="27838" h="48577">
                <a:moveTo>
                  <a:pt x="27838" y="48577"/>
                </a:moveTo>
                <a:lnTo>
                  <a:pt x="27838" y="10325"/>
                </a:lnTo>
                <a:lnTo>
                  <a:pt x="0" y="0"/>
                </a:lnTo>
                <a:lnTo>
                  <a:pt x="0" y="38265"/>
                </a:lnTo>
                <a:lnTo>
                  <a:pt x="27838" y="485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737444" y="5910942"/>
            <a:ext cx="27838" cy="48577"/>
          </a:xfrm>
          <a:custGeom>
            <a:avLst/>
            <a:gdLst/>
            <a:ahLst/>
            <a:cxnLst/>
            <a:rect l="l" t="t" r="r" b="b"/>
            <a:pathLst>
              <a:path w="27838" h="48577">
                <a:moveTo>
                  <a:pt x="27838" y="48577"/>
                </a:moveTo>
                <a:lnTo>
                  <a:pt x="0" y="38265"/>
                </a:lnTo>
                <a:lnTo>
                  <a:pt x="0" y="0"/>
                </a:lnTo>
                <a:lnTo>
                  <a:pt x="27838" y="10325"/>
                </a:lnTo>
                <a:lnTo>
                  <a:pt x="27838" y="48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779203" y="5926410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27825" y="10312"/>
                </a:lnTo>
                <a:lnTo>
                  <a:pt x="0" y="0"/>
                </a:lnTo>
                <a:lnTo>
                  <a:pt x="0" y="38265"/>
                </a:lnTo>
                <a:lnTo>
                  <a:pt x="27825" y="485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779203" y="5926410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0" y="38265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820956" y="5941871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27825" y="10312"/>
                </a:lnTo>
                <a:lnTo>
                  <a:pt x="0" y="0"/>
                </a:lnTo>
                <a:lnTo>
                  <a:pt x="0" y="38265"/>
                </a:lnTo>
                <a:lnTo>
                  <a:pt x="27825" y="485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820956" y="5941871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0" y="38265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665128" y="5645076"/>
            <a:ext cx="189788" cy="221576"/>
          </a:xfrm>
          <a:custGeom>
            <a:avLst/>
            <a:gdLst/>
            <a:ahLst/>
            <a:cxnLst/>
            <a:rect l="l" t="t" r="r" b="b"/>
            <a:pathLst>
              <a:path w="189788" h="221576">
                <a:moveTo>
                  <a:pt x="189788" y="221576"/>
                </a:moveTo>
                <a:lnTo>
                  <a:pt x="189788" y="70281"/>
                </a:lnTo>
                <a:lnTo>
                  <a:pt x="0" y="0"/>
                </a:lnTo>
                <a:lnTo>
                  <a:pt x="0" y="151282"/>
                </a:lnTo>
                <a:lnTo>
                  <a:pt x="189788" y="22157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665128" y="5645076"/>
            <a:ext cx="189788" cy="221576"/>
          </a:xfrm>
          <a:custGeom>
            <a:avLst/>
            <a:gdLst/>
            <a:ahLst/>
            <a:cxnLst/>
            <a:rect l="l" t="t" r="r" b="b"/>
            <a:pathLst>
              <a:path w="189788" h="221576">
                <a:moveTo>
                  <a:pt x="189788" y="221576"/>
                </a:moveTo>
                <a:lnTo>
                  <a:pt x="0" y="151282"/>
                </a:lnTo>
                <a:lnTo>
                  <a:pt x="0" y="0"/>
                </a:lnTo>
                <a:lnTo>
                  <a:pt x="189788" y="70281"/>
                </a:lnTo>
                <a:lnTo>
                  <a:pt x="189788" y="2215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683463" y="5677092"/>
            <a:ext cx="27838" cy="48539"/>
          </a:xfrm>
          <a:custGeom>
            <a:avLst/>
            <a:gdLst/>
            <a:ahLst/>
            <a:cxnLst/>
            <a:rect l="l" t="t" r="r" b="b"/>
            <a:pathLst>
              <a:path w="27838" h="48539">
                <a:moveTo>
                  <a:pt x="27838" y="48539"/>
                </a:moveTo>
                <a:lnTo>
                  <a:pt x="27838" y="10299"/>
                </a:lnTo>
                <a:lnTo>
                  <a:pt x="0" y="0"/>
                </a:lnTo>
                <a:lnTo>
                  <a:pt x="0" y="38239"/>
                </a:lnTo>
                <a:lnTo>
                  <a:pt x="27838" y="485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683463" y="5677092"/>
            <a:ext cx="27838" cy="48539"/>
          </a:xfrm>
          <a:custGeom>
            <a:avLst/>
            <a:gdLst/>
            <a:ahLst/>
            <a:cxnLst/>
            <a:rect l="l" t="t" r="r" b="b"/>
            <a:pathLst>
              <a:path w="27838" h="48539">
                <a:moveTo>
                  <a:pt x="27838" y="48539"/>
                </a:moveTo>
                <a:lnTo>
                  <a:pt x="0" y="38239"/>
                </a:lnTo>
                <a:lnTo>
                  <a:pt x="0" y="0"/>
                </a:lnTo>
                <a:lnTo>
                  <a:pt x="27838" y="10299"/>
                </a:lnTo>
                <a:lnTo>
                  <a:pt x="27838" y="485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725216" y="5692545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27838" y="10312"/>
                </a:lnTo>
                <a:lnTo>
                  <a:pt x="0" y="0"/>
                </a:lnTo>
                <a:lnTo>
                  <a:pt x="0" y="38252"/>
                </a:lnTo>
                <a:lnTo>
                  <a:pt x="27838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725216" y="5692545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0" y="38252"/>
                </a:lnTo>
                <a:lnTo>
                  <a:pt x="0" y="0"/>
                </a:lnTo>
                <a:lnTo>
                  <a:pt x="27838" y="10312"/>
                </a:lnTo>
                <a:lnTo>
                  <a:pt x="27838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766990" y="5708006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27825" y="10312"/>
                </a:lnTo>
                <a:lnTo>
                  <a:pt x="0" y="0"/>
                </a:lnTo>
                <a:lnTo>
                  <a:pt x="0" y="38252"/>
                </a:lnTo>
                <a:lnTo>
                  <a:pt x="27825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766990" y="5708006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0" y="38252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808743" y="5723479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27825" y="10286"/>
                </a:lnTo>
                <a:lnTo>
                  <a:pt x="0" y="0"/>
                </a:lnTo>
                <a:lnTo>
                  <a:pt x="0" y="38252"/>
                </a:lnTo>
                <a:lnTo>
                  <a:pt x="27825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808743" y="5723479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0" y="38252"/>
                </a:lnTo>
                <a:lnTo>
                  <a:pt x="0" y="0"/>
                </a:lnTo>
                <a:lnTo>
                  <a:pt x="27825" y="10286"/>
                </a:lnTo>
                <a:lnTo>
                  <a:pt x="27825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683463" y="5739673"/>
            <a:ext cx="27838" cy="48564"/>
          </a:xfrm>
          <a:custGeom>
            <a:avLst/>
            <a:gdLst/>
            <a:ahLst/>
            <a:cxnLst/>
            <a:rect l="l" t="t" r="r" b="b"/>
            <a:pathLst>
              <a:path w="27838" h="48564">
                <a:moveTo>
                  <a:pt x="27838" y="48564"/>
                </a:moveTo>
                <a:lnTo>
                  <a:pt x="27838" y="10299"/>
                </a:lnTo>
                <a:lnTo>
                  <a:pt x="0" y="0"/>
                </a:lnTo>
                <a:lnTo>
                  <a:pt x="0" y="38265"/>
                </a:lnTo>
                <a:lnTo>
                  <a:pt x="27838" y="485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683463" y="5739673"/>
            <a:ext cx="27838" cy="48564"/>
          </a:xfrm>
          <a:custGeom>
            <a:avLst/>
            <a:gdLst/>
            <a:ahLst/>
            <a:cxnLst/>
            <a:rect l="l" t="t" r="r" b="b"/>
            <a:pathLst>
              <a:path w="27838" h="48564">
                <a:moveTo>
                  <a:pt x="27838" y="48564"/>
                </a:moveTo>
                <a:lnTo>
                  <a:pt x="0" y="38265"/>
                </a:lnTo>
                <a:lnTo>
                  <a:pt x="0" y="0"/>
                </a:lnTo>
                <a:lnTo>
                  <a:pt x="27838" y="10299"/>
                </a:lnTo>
                <a:lnTo>
                  <a:pt x="27838" y="48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725216" y="5755147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27838" y="10299"/>
                </a:lnTo>
                <a:lnTo>
                  <a:pt x="0" y="0"/>
                </a:lnTo>
                <a:lnTo>
                  <a:pt x="0" y="38252"/>
                </a:lnTo>
                <a:lnTo>
                  <a:pt x="27838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725216" y="5755147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0" y="38252"/>
                </a:lnTo>
                <a:lnTo>
                  <a:pt x="0" y="0"/>
                </a:lnTo>
                <a:lnTo>
                  <a:pt x="27838" y="10299"/>
                </a:lnTo>
                <a:lnTo>
                  <a:pt x="27838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766990" y="5770601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27825" y="10299"/>
                </a:lnTo>
                <a:lnTo>
                  <a:pt x="0" y="0"/>
                </a:lnTo>
                <a:lnTo>
                  <a:pt x="0" y="38265"/>
                </a:lnTo>
                <a:lnTo>
                  <a:pt x="27825" y="485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766990" y="5770601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0" y="38265"/>
                </a:lnTo>
                <a:lnTo>
                  <a:pt x="0" y="0"/>
                </a:lnTo>
                <a:lnTo>
                  <a:pt x="27825" y="10299"/>
                </a:lnTo>
                <a:lnTo>
                  <a:pt x="27825" y="48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808743" y="5786061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27825" y="10325"/>
                </a:lnTo>
                <a:lnTo>
                  <a:pt x="0" y="0"/>
                </a:lnTo>
                <a:lnTo>
                  <a:pt x="0" y="38265"/>
                </a:lnTo>
                <a:lnTo>
                  <a:pt x="27825" y="485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808743" y="5786061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0" y="38265"/>
                </a:lnTo>
                <a:lnTo>
                  <a:pt x="0" y="0"/>
                </a:lnTo>
                <a:lnTo>
                  <a:pt x="27825" y="10325"/>
                </a:lnTo>
                <a:lnTo>
                  <a:pt x="27825" y="48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672938" y="5496667"/>
            <a:ext cx="189788" cy="221589"/>
          </a:xfrm>
          <a:custGeom>
            <a:avLst/>
            <a:gdLst/>
            <a:ahLst/>
            <a:cxnLst/>
            <a:rect l="l" t="t" r="r" b="b"/>
            <a:pathLst>
              <a:path w="189788" h="221589">
                <a:moveTo>
                  <a:pt x="189788" y="221589"/>
                </a:moveTo>
                <a:lnTo>
                  <a:pt x="189788" y="70294"/>
                </a:lnTo>
                <a:lnTo>
                  <a:pt x="0" y="0"/>
                </a:lnTo>
                <a:lnTo>
                  <a:pt x="0" y="151295"/>
                </a:lnTo>
                <a:lnTo>
                  <a:pt x="189788" y="2215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672938" y="5496667"/>
            <a:ext cx="189788" cy="221589"/>
          </a:xfrm>
          <a:custGeom>
            <a:avLst/>
            <a:gdLst/>
            <a:ahLst/>
            <a:cxnLst/>
            <a:rect l="l" t="t" r="r" b="b"/>
            <a:pathLst>
              <a:path w="189788" h="221589">
                <a:moveTo>
                  <a:pt x="189788" y="221589"/>
                </a:moveTo>
                <a:lnTo>
                  <a:pt x="0" y="151295"/>
                </a:lnTo>
                <a:lnTo>
                  <a:pt x="0" y="0"/>
                </a:lnTo>
                <a:lnTo>
                  <a:pt x="189788" y="70294"/>
                </a:lnTo>
                <a:lnTo>
                  <a:pt x="189788" y="221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691288" y="5528688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27825" y="10312"/>
                </a:lnTo>
                <a:lnTo>
                  <a:pt x="0" y="0"/>
                </a:lnTo>
                <a:lnTo>
                  <a:pt x="0" y="38239"/>
                </a:lnTo>
                <a:lnTo>
                  <a:pt x="27825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91288" y="5528688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0" y="38239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733041" y="5544149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27825" y="10312"/>
                </a:lnTo>
                <a:lnTo>
                  <a:pt x="0" y="0"/>
                </a:lnTo>
                <a:lnTo>
                  <a:pt x="0" y="38252"/>
                </a:lnTo>
                <a:lnTo>
                  <a:pt x="27825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733041" y="5544149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0" y="38252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774787" y="5559609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27838" y="10312"/>
                </a:lnTo>
                <a:lnTo>
                  <a:pt x="0" y="0"/>
                </a:lnTo>
                <a:lnTo>
                  <a:pt x="0" y="38252"/>
                </a:lnTo>
                <a:lnTo>
                  <a:pt x="27838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774787" y="5559609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0" y="38252"/>
                </a:lnTo>
                <a:lnTo>
                  <a:pt x="0" y="0"/>
                </a:lnTo>
                <a:lnTo>
                  <a:pt x="27838" y="10312"/>
                </a:lnTo>
                <a:lnTo>
                  <a:pt x="27838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816554" y="5575076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27825" y="10312"/>
                </a:lnTo>
                <a:lnTo>
                  <a:pt x="0" y="0"/>
                </a:lnTo>
                <a:lnTo>
                  <a:pt x="0" y="38252"/>
                </a:lnTo>
                <a:lnTo>
                  <a:pt x="27825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816554" y="5575076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0" y="38252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691288" y="5591272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27825" y="10312"/>
                </a:lnTo>
                <a:lnTo>
                  <a:pt x="0" y="0"/>
                </a:lnTo>
                <a:lnTo>
                  <a:pt x="0" y="38265"/>
                </a:lnTo>
                <a:lnTo>
                  <a:pt x="27825" y="485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691288" y="5591272"/>
            <a:ext cx="27825" cy="48577"/>
          </a:xfrm>
          <a:custGeom>
            <a:avLst/>
            <a:gdLst/>
            <a:ahLst/>
            <a:cxnLst/>
            <a:rect l="l" t="t" r="r" b="b"/>
            <a:pathLst>
              <a:path w="27825" h="48577">
                <a:moveTo>
                  <a:pt x="27825" y="48577"/>
                </a:moveTo>
                <a:lnTo>
                  <a:pt x="0" y="38265"/>
                </a:lnTo>
                <a:lnTo>
                  <a:pt x="0" y="0"/>
                </a:lnTo>
                <a:lnTo>
                  <a:pt x="27825" y="10312"/>
                </a:lnTo>
                <a:lnTo>
                  <a:pt x="27825" y="48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733041" y="5606745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27825" y="10299"/>
                </a:lnTo>
                <a:lnTo>
                  <a:pt x="0" y="0"/>
                </a:lnTo>
                <a:lnTo>
                  <a:pt x="0" y="38265"/>
                </a:lnTo>
                <a:lnTo>
                  <a:pt x="27825" y="485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733041" y="5606745"/>
            <a:ext cx="27825" cy="48564"/>
          </a:xfrm>
          <a:custGeom>
            <a:avLst/>
            <a:gdLst/>
            <a:ahLst/>
            <a:cxnLst/>
            <a:rect l="l" t="t" r="r" b="b"/>
            <a:pathLst>
              <a:path w="27825" h="48564">
                <a:moveTo>
                  <a:pt x="27825" y="48564"/>
                </a:moveTo>
                <a:lnTo>
                  <a:pt x="0" y="38265"/>
                </a:lnTo>
                <a:lnTo>
                  <a:pt x="0" y="0"/>
                </a:lnTo>
                <a:lnTo>
                  <a:pt x="27825" y="10299"/>
                </a:lnTo>
                <a:lnTo>
                  <a:pt x="27825" y="48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774787" y="5622217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27838" y="10299"/>
                </a:lnTo>
                <a:lnTo>
                  <a:pt x="0" y="0"/>
                </a:lnTo>
                <a:lnTo>
                  <a:pt x="0" y="38252"/>
                </a:lnTo>
                <a:lnTo>
                  <a:pt x="27838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774787" y="5622217"/>
            <a:ext cx="27838" cy="48552"/>
          </a:xfrm>
          <a:custGeom>
            <a:avLst/>
            <a:gdLst/>
            <a:ahLst/>
            <a:cxnLst/>
            <a:rect l="l" t="t" r="r" b="b"/>
            <a:pathLst>
              <a:path w="27838" h="48552">
                <a:moveTo>
                  <a:pt x="27838" y="48552"/>
                </a:moveTo>
                <a:lnTo>
                  <a:pt x="0" y="38252"/>
                </a:lnTo>
                <a:lnTo>
                  <a:pt x="0" y="0"/>
                </a:lnTo>
                <a:lnTo>
                  <a:pt x="27838" y="10299"/>
                </a:lnTo>
                <a:lnTo>
                  <a:pt x="27838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816554" y="5637677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27825" y="10299"/>
                </a:lnTo>
                <a:lnTo>
                  <a:pt x="0" y="0"/>
                </a:lnTo>
                <a:lnTo>
                  <a:pt x="0" y="38252"/>
                </a:lnTo>
                <a:lnTo>
                  <a:pt x="27825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816554" y="5637677"/>
            <a:ext cx="27825" cy="48552"/>
          </a:xfrm>
          <a:custGeom>
            <a:avLst/>
            <a:gdLst/>
            <a:ahLst/>
            <a:cxnLst/>
            <a:rect l="l" t="t" r="r" b="b"/>
            <a:pathLst>
              <a:path w="27825" h="48552">
                <a:moveTo>
                  <a:pt x="27825" y="48552"/>
                </a:moveTo>
                <a:lnTo>
                  <a:pt x="0" y="38252"/>
                </a:lnTo>
                <a:lnTo>
                  <a:pt x="0" y="0"/>
                </a:lnTo>
                <a:lnTo>
                  <a:pt x="27825" y="10299"/>
                </a:lnTo>
                <a:lnTo>
                  <a:pt x="27825" y="485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129016" y="5680022"/>
            <a:ext cx="233857" cy="156692"/>
          </a:xfrm>
          <a:custGeom>
            <a:avLst/>
            <a:gdLst/>
            <a:ahLst/>
            <a:cxnLst/>
            <a:rect l="l" t="t" r="r" b="b"/>
            <a:pathLst>
              <a:path w="233857" h="156692">
                <a:moveTo>
                  <a:pt x="233857" y="135636"/>
                </a:moveTo>
                <a:lnTo>
                  <a:pt x="233857" y="0"/>
                </a:lnTo>
                <a:lnTo>
                  <a:pt x="0" y="21043"/>
                </a:lnTo>
                <a:lnTo>
                  <a:pt x="0" y="156692"/>
                </a:lnTo>
                <a:lnTo>
                  <a:pt x="233857" y="1356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129016" y="5680022"/>
            <a:ext cx="233857" cy="156692"/>
          </a:xfrm>
          <a:custGeom>
            <a:avLst/>
            <a:gdLst/>
            <a:ahLst/>
            <a:cxnLst/>
            <a:rect l="l" t="t" r="r" b="b"/>
            <a:pathLst>
              <a:path w="233857" h="156692">
                <a:moveTo>
                  <a:pt x="233857" y="135636"/>
                </a:moveTo>
                <a:lnTo>
                  <a:pt x="0" y="156692"/>
                </a:lnTo>
                <a:lnTo>
                  <a:pt x="0" y="21043"/>
                </a:lnTo>
                <a:lnTo>
                  <a:pt x="233857" y="0"/>
                </a:lnTo>
                <a:lnTo>
                  <a:pt x="233857" y="135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151618" y="5718556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89"/>
                </a:moveTo>
                <a:lnTo>
                  <a:pt x="34289" y="0"/>
                </a:lnTo>
                <a:lnTo>
                  <a:pt x="0" y="3098"/>
                </a:lnTo>
                <a:lnTo>
                  <a:pt x="0" y="37388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151618" y="5718556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89"/>
                </a:moveTo>
                <a:lnTo>
                  <a:pt x="0" y="37388"/>
                </a:lnTo>
                <a:lnTo>
                  <a:pt x="0" y="3098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203065" y="5713923"/>
            <a:ext cx="34302" cy="37388"/>
          </a:xfrm>
          <a:custGeom>
            <a:avLst/>
            <a:gdLst/>
            <a:ahLst/>
            <a:cxnLst/>
            <a:rect l="l" t="t" r="r" b="b"/>
            <a:pathLst>
              <a:path w="34302" h="37388">
                <a:moveTo>
                  <a:pt x="34302" y="34302"/>
                </a:moveTo>
                <a:lnTo>
                  <a:pt x="34302" y="0"/>
                </a:lnTo>
                <a:lnTo>
                  <a:pt x="0" y="3098"/>
                </a:lnTo>
                <a:lnTo>
                  <a:pt x="0" y="37388"/>
                </a:lnTo>
                <a:lnTo>
                  <a:pt x="34302" y="34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203065" y="5713923"/>
            <a:ext cx="34302" cy="37388"/>
          </a:xfrm>
          <a:custGeom>
            <a:avLst/>
            <a:gdLst/>
            <a:ahLst/>
            <a:cxnLst/>
            <a:rect l="l" t="t" r="r" b="b"/>
            <a:pathLst>
              <a:path w="34302" h="37388">
                <a:moveTo>
                  <a:pt x="34302" y="34302"/>
                </a:moveTo>
                <a:lnTo>
                  <a:pt x="0" y="37388"/>
                </a:lnTo>
                <a:lnTo>
                  <a:pt x="0" y="3098"/>
                </a:lnTo>
                <a:lnTo>
                  <a:pt x="34302" y="0"/>
                </a:lnTo>
                <a:lnTo>
                  <a:pt x="34302" y="34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254523" y="5709301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34289" y="0"/>
                </a:lnTo>
                <a:lnTo>
                  <a:pt x="0" y="3073"/>
                </a:lnTo>
                <a:lnTo>
                  <a:pt x="0" y="37376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254523" y="5709301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0" y="37376"/>
                </a:lnTo>
                <a:lnTo>
                  <a:pt x="0" y="3073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305980" y="5704667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90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305980" y="5704667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90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151618" y="5774684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89"/>
                </a:moveTo>
                <a:lnTo>
                  <a:pt x="34289" y="0"/>
                </a:lnTo>
                <a:lnTo>
                  <a:pt x="0" y="3086"/>
                </a:lnTo>
                <a:lnTo>
                  <a:pt x="0" y="37388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151618" y="5774684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89"/>
                </a:moveTo>
                <a:lnTo>
                  <a:pt x="0" y="37388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203065" y="5770050"/>
            <a:ext cx="34302" cy="37376"/>
          </a:xfrm>
          <a:custGeom>
            <a:avLst/>
            <a:gdLst/>
            <a:ahLst/>
            <a:cxnLst/>
            <a:rect l="l" t="t" r="r" b="b"/>
            <a:pathLst>
              <a:path w="34302" h="37376">
                <a:moveTo>
                  <a:pt x="34302" y="34289"/>
                </a:moveTo>
                <a:lnTo>
                  <a:pt x="34302" y="0"/>
                </a:lnTo>
                <a:lnTo>
                  <a:pt x="0" y="3086"/>
                </a:lnTo>
                <a:lnTo>
                  <a:pt x="0" y="37376"/>
                </a:lnTo>
                <a:lnTo>
                  <a:pt x="34302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203065" y="5770050"/>
            <a:ext cx="34302" cy="37376"/>
          </a:xfrm>
          <a:custGeom>
            <a:avLst/>
            <a:gdLst/>
            <a:ahLst/>
            <a:cxnLst/>
            <a:rect l="l" t="t" r="r" b="b"/>
            <a:pathLst>
              <a:path w="34302" h="37376">
                <a:moveTo>
                  <a:pt x="34302" y="34289"/>
                </a:moveTo>
                <a:lnTo>
                  <a:pt x="0" y="37376"/>
                </a:lnTo>
                <a:lnTo>
                  <a:pt x="0" y="3086"/>
                </a:lnTo>
                <a:lnTo>
                  <a:pt x="34302" y="0"/>
                </a:lnTo>
                <a:lnTo>
                  <a:pt x="34302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254523" y="5765431"/>
            <a:ext cx="34290" cy="37363"/>
          </a:xfrm>
          <a:custGeom>
            <a:avLst/>
            <a:gdLst/>
            <a:ahLst/>
            <a:cxnLst/>
            <a:rect l="l" t="t" r="r" b="b"/>
            <a:pathLst>
              <a:path w="34289" h="37363">
                <a:moveTo>
                  <a:pt x="34289" y="34289"/>
                </a:moveTo>
                <a:lnTo>
                  <a:pt x="34289" y="0"/>
                </a:lnTo>
                <a:lnTo>
                  <a:pt x="0" y="3073"/>
                </a:lnTo>
                <a:lnTo>
                  <a:pt x="0" y="37363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254523" y="5765431"/>
            <a:ext cx="34290" cy="37363"/>
          </a:xfrm>
          <a:custGeom>
            <a:avLst/>
            <a:gdLst/>
            <a:ahLst/>
            <a:cxnLst/>
            <a:rect l="l" t="t" r="r" b="b"/>
            <a:pathLst>
              <a:path w="34289" h="37363">
                <a:moveTo>
                  <a:pt x="34289" y="34289"/>
                </a:moveTo>
                <a:lnTo>
                  <a:pt x="0" y="37363"/>
                </a:lnTo>
                <a:lnTo>
                  <a:pt x="0" y="3073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305980" y="5760782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302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305980" y="5760782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302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158606" y="5541720"/>
            <a:ext cx="233857" cy="156679"/>
          </a:xfrm>
          <a:custGeom>
            <a:avLst/>
            <a:gdLst/>
            <a:ahLst/>
            <a:cxnLst/>
            <a:rect l="l" t="t" r="r" b="b"/>
            <a:pathLst>
              <a:path w="233857" h="156679">
                <a:moveTo>
                  <a:pt x="233857" y="135636"/>
                </a:moveTo>
                <a:lnTo>
                  <a:pt x="233857" y="0"/>
                </a:lnTo>
                <a:lnTo>
                  <a:pt x="0" y="21043"/>
                </a:lnTo>
                <a:lnTo>
                  <a:pt x="0" y="156679"/>
                </a:lnTo>
                <a:lnTo>
                  <a:pt x="233857" y="1356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158606" y="5541720"/>
            <a:ext cx="233857" cy="156679"/>
          </a:xfrm>
          <a:custGeom>
            <a:avLst/>
            <a:gdLst/>
            <a:ahLst/>
            <a:cxnLst/>
            <a:rect l="l" t="t" r="r" b="b"/>
            <a:pathLst>
              <a:path w="233857" h="156679">
                <a:moveTo>
                  <a:pt x="233857" y="135636"/>
                </a:moveTo>
                <a:lnTo>
                  <a:pt x="0" y="156679"/>
                </a:lnTo>
                <a:lnTo>
                  <a:pt x="0" y="21043"/>
                </a:lnTo>
                <a:lnTo>
                  <a:pt x="233857" y="0"/>
                </a:lnTo>
                <a:lnTo>
                  <a:pt x="233857" y="135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181208" y="5580253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181208" y="5580253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232660" y="5575620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302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232660" y="5575620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302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284111" y="5570990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284111" y="5570990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335558" y="5566356"/>
            <a:ext cx="34302" cy="37388"/>
          </a:xfrm>
          <a:custGeom>
            <a:avLst/>
            <a:gdLst/>
            <a:ahLst/>
            <a:cxnLst/>
            <a:rect l="l" t="t" r="r" b="b"/>
            <a:pathLst>
              <a:path w="34302" h="37388">
                <a:moveTo>
                  <a:pt x="34302" y="34289"/>
                </a:moveTo>
                <a:lnTo>
                  <a:pt x="34302" y="0"/>
                </a:lnTo>
                <a:lnTo>
                  <a:pt x="0" y="3086"/>
                </a:lnTo>
                <a:lnTo>
                  <a:pt x="0" y="37388"/>
                </a:lnTo>
                <a:lnTo>
                  <a:pt x="34302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335558" y="5566356"/>
            <a:ext cx="34302" cy="37388"/>
          </a:xfrm>
          <a:custGeom>
            <a:avLst/>
            <a:gdLst/>
            <a:ahLst/>
            <a:cxnLst/>
            <a:rect l="l" t="t" r="r" b="b"/>
            <a:pathLst>
              <a:path w="34302" h="37388">
                <a:moveTo>
                  <a:pt x="34302" y="34289"/>
                </a:moveTo>
                <a:lnTo>
                  <a:pt x="0" y="37388"/>
                </a:lnTo>
                <a:lnTo>
                  <a:pt x="0" y="3086"/>
                </a:lnTo>
                <a:lnTo>
                  <a:pt x="34302" y="0"/>
                </a:lnTo>
                <a:lnTo>
                  <a:pt x="34302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181208" y="5636369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302"/>
                </a:moveTo>
                <a:lnTo>
                  <a:pt x="34289" y="0"/>
                </a:lnTo>
                <a:lnTo>
                  <a:pt x="0" y="3098"/>
                </a:lnTo>
                <a:lnTo>
                  <a:pt x="0" y="37388"/>
                </a:lnTo>
                <a:lnTo>
                  <a:pt x="34289" y="34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181208" y="5636369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302"/>
                </a:moveTo>
                <a:lnTo>
                  <a:pt x="0" y="37388"/>
                </a:lnTo>
                <a:lnTo>
                  <a:pt x="0" y="3098"/>
                </a:lnTo>
                <a:lnTo>
                  <a:pt x="34289" y="0"/>
                </a:lnTo>
                <a:lnTo>
                  <a:pt x="34289" y="34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232660" y="5631740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90"/>
                </a:moveTo>
                <a:lnTo>
                  <a:pt x="34289" y="0"/>
                </a:lnTo>
                <a:lnTo>
                  <a:pt x="0" y="3098"/>
                </a:lnTo>
                <a:lnTo>
                  <a:pt x="0" y="37388"/>
                </a:lnTo>
                <a:lnTo>
                  <a:pt x="34289" y="34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232660" y="5631740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90"/>
                </a:moveTo>
                <a:lnTo>
                  <a:pt x="0" y="37388"/>
                </a:lnTo>
                <a:lnTo>
                  <a:pt x="0" y="3098"/>
                </a:lnTo>
                <a:lnTo>
                  <a:pt x="34289" y="0"/>
                </a:lnTo>
                <a:lnTo>
                  <a:pt x="34289" y="342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284111" y="5627119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34289" y="0"/>
                </a:lnTo>
                <a:lnTo>
                  <a:pt x="0" y="3073"/>
                </a:lnTo>
                <a:lnTo>
                  <a:pt x="0" y="37376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284111" y="5627119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0" y="37376"/>
                </a:lnTo>
                <a:lnTo>
                  <a:pt x="0" y="3073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335558" y="5622484"/>
            <a:ext cx="34302" cy="37376"/>
          </a:xfrm>
          <a:custGeom>
            <a:avLst/>
            <a:gdLst/>
            <a:ahLst/>
            <a:cxnLst/>
            <a:rect l="l" t="t" r="r" b="b"/>
            <a:pathLst>
              <a:path w="34302" h="37376">
                <a:moveTo>
                  <a:pt x="34302" y="34289"/>
                </a:moveTo>
                <a:lnTo>
                  <a:pt x="34302" y="0"/>
                </a:lnTo>
                <a:lnTo>
                  <a:pt x="0" y="3073"/>
                </a:lnTo>
                <a:lnTo>
                  <a:pt x="0" y="37376"/>
                </a:lnTo>
                <a:lnTo>
                  <a:pt x="34302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335558" y="5622484"/>
            <a:ext cx="34302" cy="37376"/>
          </a:xfrm>
          <a:custGeom>
            <a:avLst/>
            <a:gdLst/>
            <a:ahLst/>
            <a:cxnLst/>
            <a:rect l="l" t="t" r="r" b="b"/>
            <a:pathLst>
              <a:path w="34302" h="37376">
                <a:moveTo>
                  <a:pt x="34302" y="34289"/>
                </a:moveTo>
                <a:lnTo>
                  <a:pt x="0" y="37376"/>
                </a:lnTo>
                <a:lnTo>
                  <a:pt x="0" y="3073"/>
                </a:lnTo>
                <a:lnTo>
                  <a:pt x="34302" y="0"/>
                </a:lnTo>
                <a:lnTo>
                  <a:pt x="34302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122002" y="5409366"/>
            <a:ext cx="233857" cy="156692"/>
          </a:xfrm>
          <a:custGeom>
            <a:avLst/>
            <a:gdLst/>
            <a:ahLst/>
            <a:cxnLst/>
            <a:rect l="l" t="t" r="r" b="b"/>
            <a:pathLst>
              <a:path w="233857" h="156692">
                <a:moveTo>
                  <a:pt x="233857" y="135635"/>
                </a:moveTo>
                <a:lnTo>
                  <a:pt x="233857" y="0"/>
                </a:lnTo>
                <a:lnTo>
                  <a:pt x="0" y="21043"/>
                </a:lnTo>
                <a:lnTo>
                  <a:pt x="0" y="156692"/>
                </a:lnTo>
                <a:lnTo>
                  <a:pt x="233857" y="13563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122002" y="5409366"/>
            <a:ext cx="233857" cy="156692"/>
          </a:xfrm>
          <a:custGeom>
            <a:avLst/>
            <a:gdLst/>
            <a:ahLst/>
            <a:cxnLst/>
            <a:rect l="l" t="t" r="r" b="b"/>
            <a:pathLst>
              <a:path w="233857" h="156692">
                <a:moveTo>
                  <a:pt x="233857" y="135635"/>
                </a:moveTo>
                <a:lnTo>
                  <a:pt x="0" y="156692"/>
                </a:lnTo>
                <a:lnTo>
                  <a:pt x="0" y="21043"/>
                </a:lnTo>
                <a:lnTo>
                  <a:pt x="233857" y="0"/>
                </a:lnTo>
                <a:lnTo>
                  <a:pt x="233857" y="135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144598" y="5447907"/>
            <a:ext cx="34302" cy="37376"/>
          </a:xfrm>
          <a:custGeom>
            <a:avLst/>
            <a:gdLst/>
            <a:ahLst/>
            <a:cxnLst/>
            <a:rect l="l" t="t" r="r" b="b"/>
            <a:pathLst>
              <a:path w="34302" h="37376">
                <a:moveTo>
                  <a:pt x="34302" y="34289"/>
                </a:moveTo>
                <a:lnTo>
                  <a:pt x="34302" y="0"/>
                </a:lnTo>
                <a:lnTo>
                  <a:pt x="0" y="3086"/>
                </a:lnTo>
                <a:lnTo>
                  <a:pt x="0" y="37376"/>
                </a:lnTo>
                <a:lnTo>
                  <a:pt x="34302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144598" y="5447907"/>
            <a:ext cx="34302" cy="37376"/>
          </a:xfrm>
          <a:custGeom>
            <a:avLst/>
            <a:gdLst/>
            <a:ahLst/>
            <a:cxnLst/>
            <a:rect l="l" t="t" r="r" b="b"/>
            <a:pathLst>
              <a:path w="34302" h="37376">
                <a:moveTo>
                  <a:pt x="34302" y="34289"/>
                </a:moveTo>
                <a:lnTo>
                  <a:pt x="0" y="37376"/>
                </a:lnTo>
                <a:lnTo>
                  <a:pt x="0" y="3086"/>
                </a:lnTo>
                <a:lnTo>
                  <a:pt x="34302" y="0"/>
                </a:lnTo>
                <a:lnTo>
                  <a:pt x="34302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196056" y="5443266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302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196056" y="5443266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302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247513" y="5438639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89"/>
                </a:moveTo>
                <a:lnTo>
                  <a:pt x="34289" y="0"/>
                </a:lnTo>
                <a:lnTo>
                  <a:pt x="0" y="3086"/>
                </a:lnTo>
                <a:lnTo>
                  <a:pt x="0" y="37388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247513" y="5438639"/>
            <a:ext cx="34290" cy="37388"/>
          </a:xfrm>
          <a:custGeom>
            <a:avLst/>
            <a:gdLst/>
            <a:ahLst/>
            <a:cxnLst/>
            <a:rect l="l" t="t" r="r" b="b"/>
            <a:pathLst>
              <a:path w="34289" h="37388">
                <a:moveTo>
                  <a:pt x="34289" y="34289"/>
                </a:moveTo>
                <a:lnTo>
                  <a:pt x="0" y="37388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298966" y="5434011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298966" y="5434011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144598" y="5504016"/>
            <a:ext cx="34302" cy="37388"/>
          </a:xfrm>
          <a:custGeom>
            <a:avLst/>
            <a:gdLst/>
            <a:ahLst/>
            <a:cxnLst/>
            <a:rect l="l" t="t" r="r" b="b"/>
            <a:pathLst>
              <a:path w="34302" h="37388">
                <a:moveTo>
                  <a:pt x="34302" y="34302"/>
                </a:moveTo>
                <a:lnTo>
                  <a:pt x="34302" y="0"/>
                </a:lnTo>
                <a:lnTo>
                  <a:pt x="0" y="3098"/>
                </a:lnTo>
                <a:lnTo>
                  <a:pt x="0" y="37388"/>
                </a:lnTo>
                <a:lnTo>
                  <a:pt x="34302" y="34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144598" y="5504016"/>
            <a:ext cx="34302" cy="37388"/>
          </a:xfrm>
          <a:custGeom>
            <a:avLst/>
            <a:gdLst/>
            <a:ahLst/>
            <a:cxnLst/>
            <a:rect l="l" t="t" r="r" b="b"/>
            <a:pathLst>
              <a:path w="34302" h="37388">
                <a:moveTo>
                  <a:pt x="34302" y="34302"/>
                </a:moveTo>
                <a:lnTo>
                  <a:pt x="0" y="37388"/>
                </a:lnTo>
                <a:lnTo>
                  <a:pt x="0" y="3098"/>
                </a:lnTo>
                <a:lnTo>
                  <a:pt x="34302" y="0"/>
                </a:lnTo>
                <a:lnTo>
                  <a:pt x="34302" y="34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196056" y="5499402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90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2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196056" y="5499402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90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247513" y="5494768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247513" y="5494768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298966" y="5490132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34289" y="0"/>
                </a:lnTo>
                <a:lnTo>
                  <a:pt x="0" y="3086"/>
                </a:lnTo>
                <a:lnTo>
                  <a:pt x="0" y="37376"/>
                </a:lnTo>
                <a:lnTo>
                  <a:pt x="34289" y="34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298966" y="5490132"/>
            <a:ext cx="34290" cy="37376"/>
          </a:xfrm>
          <a:custGeom>
            <a:avLst/>
            <a:gdLst/>
            <a:ahLst/>
            <a:cxnLst/>
            <a:rect l="l" t="t" r="r" b="b"/>
            <a:pathLst>
              <a:path w="34289" h="37376">
                <a:moveTo>
                  <a:pt x="34289" y="34289"/>
                </a:moveTo>
                <a:lnTo>
                  <a:pt x="0" y="37376"/>
                </a:lnTo>
                <a:lnTo>
                  <a:pt x="0" y="3086"/>
                </a:lnTo>
                <a:lnTo>
                  <a:pt x="34289" y="0"/>
                </a:lnTo>
                <a:lnTo>
                  <a:pt x="34289" y="34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006776" y="5658352"/>
            <a:ext cx="122237" cy="178358"/>
          </a:xfrm>
          <a:custGeom>
            <a:avLst/>
            <a:gdLst/>
            <a:ahLst/>
            <a:cxnLst/>
            <a:rect l="l" t="t" r="r" b="b"/>
            <a:pathLst>
              <a:path w="122237" h="178358">
                <a:moveTo>
                  <a:pt x="0" y="0"/>
                </a:moveTo>
                <a:lnTo>
                  <a:pt x="0" y="135636"/>
                </a:lnTo>
                <a:lnTo>
                  <a:pt x="122237" y="178358"/>
                </a:lnTo>
                <a:lnTo>
                  <a:pt x="122237" y="42722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006776" y="5658352"/>
            <a:ext cx="122237" cy="178358"/>
          </a:xfrm>
          <a:custGeom>
            <a:avLst/>
            <a:gdLst/>
            <a:ahLst/>
            <a:cxnLst/>
            <a:rect l="l" t="t" r="r" b="b"/>
            <a:pathLst>
              <a:path w="122237" h="178358">
                <a:moveTo>
                  <a:pt x="0" y="0"/>
                </a:moveTo>
                <a:lnTo>
                  <a:pt x="122237" y="42722"/>
                </a:lnTo>
                <a:lnTo>
                  <a:pt x="122237" y="178358"/>
                </a:lnTo>
                <a:lnTo>
                  <a:pt x="0" y="13563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999759" y="5387704"/>
            <a:ext cx="205854" cy="42710"/>
          </a:xfrm>
          <a:custGeom>
            <a:avLst/>
            <a:gdLst/>
            <a:ahLst/>
            <a:cxnLst/>
            <a:rect l="l" t="t" r="r" b="b"/>
            <a:pathLst>
              <a:path w="205854" h="42710">
                <a:moveTo>
                  <a:pt x="122237" y="42710"/>
                </a:moveTo>
                <a:lnTo>
                  <a:pt x="205854" y="35178"/>
                </a:lnTo>
                <a:lnTo>
                  <a:pt x="29514" y="1092"/>
                </a:lnTo>
                <a:lnTo>
                  <a:pt x="0" y="0"/>
                </a:lnTo>
                <a:lnTo>
                  <a:pt x="122237" y="427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999759" y="5387704"/>
            <a:ext cx="205854" cy="42710"/>
          </a:xfrm>
          <a:custGeom>
            <a:avLst/>
            <a:gdLst/>
            <a:ahLst/>
            <a:cxnLst/>
            <a:rect l="l" t="t" r="r" b="b"/>
            <a:pathLst>
              <a:path w="205854" h="42710">
                <a:moveTo>
                  <a:pt x="122237" y="42710"/>
                </a:moveTo>
                <a:lnTo>
                  <a:pt x="205854" y="35178"/>
                </a:lnTo>
                <a:lnTo>
                  <a:pt x="29514" y="1092"/>
                </a:lnTo>
                <a:lnTo>
                  <a:pt x="0" y="0"/>
                </a:lnTo>
                <a:lnTo>
                  <a:pt x="122237" y="427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006775" y="5655694"/>
            <a:ext cx="151828" cy="45377"/>
          </a:xfrm>
          <a:custGeom>
            <a:avLst/>
            <a:gdLst/>
            <a:ahLst/>
            <a:cxnLst/>
            <a:rect l="l" t="t" r="r" b="b"/>
            <a:pathLst>
              <a:path w="151828" h="45377">
                <a:moveTo>
                  <a:pt x="122237" y="45377"/>
                </a:moveTo>
                <a:lnTo>
                  <a:pt x="151828" y="42710"/>
                </a:lnTo>
                <a:lnTo>
                  <a:pt x="29578" y="0"/>
                </a:lnTo>
                <a:lnTo>
                  <a:pt x="0" y="2654"/>
                </a:lnTo>
                <a:lnTo>
                  <a:pt x="122237" y="453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006775" y="5655694"/>
            <a:ext cx="151828" cy="45377"/>
          </a:xfrm>
          <a:custGeom>
            <a:avLst/>
            <a:gdLst/>
            <a:ahLst/>
            <a:cxnLst/>
            <a:rect l="l" t="t" r="r" b="b"/>
            <a:pathLst>
              <a:path w="151828" h="45377">
                <a:moveTo>
                  <a:pt x="122237" y="45377"/>
                </a:moveTo>
                <a:lnTo>
                  <a:pt x="0" y="2654"/>
                </a:lnTo>
                <a:lnTo>
                  <a:pt x="29578" y="0"/>
                </a:lnTo>
                <a:lnTo>
                  <a:pt x="151828" y="42710"/>
                </a:lnTo>
                <a:lnTo>
                  <a:pt x="122237" y="453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867138" y="5845319"/>
            <a:ext cx="236042" cy="177139"/>
          </a:xfrm>
          <a:custGeom>
            <a:avLst/>
            <a:gdLst/>
            <a:ahLst/>
            <a:cxnLst/>
            <a:rect l="l" t="t" r="r" b="b"/>
            <a:pathLst>
              <a:path w="236042" h="177139">
                <a:moveTo>
                  <a:pt x="157725" y="159870"/>
                </a:moveTo>
                <a:lnTo>
                  <a:pt x="157725" y="8575"/>
                </a:lnTo>
                <a:lnTo>
                  <a:pt x="0" y="25844"/>
                </a:lnTo>
                <a:lnTo>
                  <a:pt x="0" y="177139"/>
                </a:lnTo>
                <a:lnTo>
                  <a:pt x="157725" y="1598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867138" y="5845319"/>
            <a:ext cx="236042" cy="177139"/>
          </a:xfrm>
          <a:custGeom>
            <a:avLst/>
            <a:gdLst/>
            <a:ahLst/>
            <a:cxnLst/>
            <a:rect l="l" t="t" r="r" b="b"/>
            <a:pathLst>
              <a:path w="236042" h="177139">
                <a:moveTo>
                  <a:pt x="157725" y="8575"/>
                </a:moveTo>
                <a:lnTo>
                  <a:pt x="0" y="25844"/>
                </a:lnTo>
                <a:lnTo>
                  <a:pt x="0" y="177139"/>
                </a:lnTo>
                <a:lnTo>
                  <a:pt x="157725" y="1598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854918" y="5689513"/>
            <a:ext cx="236042" cy="177139"/>
          </a:xfrm>
          <a:custGeom>
            <a:avLst/>
            <a:gdLst/>
            <a:ahLst/>
            <a:cxnLst/>
            <a:rect l="l" t="t" r="r" b="b"/>
            <a:pathLst>
              <a:path w="236042" h="177139">
                <a:moveTo>
                  <a:pt x="169945" y="158532"/>
                </a:moveTo>
                <a:lnTo>
                  <a:pt x="169945" y="7237"/>
                </a:lnTo>
                <a:lnTo>
                  <a:pt x="0" y="25844"/>
                </a:lnTo>
                <a:lnTo>
                  <a:pt x="0" y="177139"/>
                </a:lnTo>
                <a:lnTo>
                  <a:pt x="169945" y="1585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854918" y="5689513"/>
            <a:ext cx="236042" cy="177139"/>
          </a:xfrm>
          <a:custGeom>
            <a:avLst/>
            <a:gdLst/>
            <a:ahLst/>
            <a:cxnLst/>
            <a:rect l="l" t="t" r="r" b="b"/>
            <a:pathLst>
              <a:path w="236042" h="177139">
                <a:moveTo>
                  <a:pt x="169945" y="7237"/>
                </a:moveTo>
                <a:lnTo>
                  <a:pt x="0" y="25844"/>
                </a:lnTo>
                <a:lnTo>
                  <a:pt x="0" y="177139"/>
                </a:lnTo>
                <a:lnTo>
                  <a:pt x="169945" y="1585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862722" y="5541124"/>
            <a:ext cx="236042" cy="177139"/>
          </a:xfrm>
          <a:custGeom>
            <a:avLst/>
            <a:gdLst/>
            <a:ahLst/>
            <a:cxnLst/>
            <a:rect l="l" t="t" r="r" b="b"/>
            <a:pathLst>
              <a:path w="236042" h="177139">
                <a:moveTo>
                  <a:pt x="162140" y="159386"/>
                </a:moveTo>
                <a:lnTo>
                  <a:pt x="162140" y="8091"/>
                </a:lnTo>
                <a:lnTo>
                  <a:pt x="0" y="25844"/>
                </a:lnTo>
                <a:lnTo>
                  <a:pt x="0" y="177139"/>
                </a:lnTo>
                <a:lnTo>
                  <a:pt x="162140" y="1593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862722" y="5541124"/>
            <a:ext cx="236042" cy="177139"/>
          </a:xfrm>
          <a:custGeom>
            <a:avLst/>
            <a:gdLst/>
            <a:ahLst/>
            <a:cxnLst/>
            <a:rect l="l" t="t" r="r" b="b"/>
            <a:pathLst>
              <a:path w="236042" h="177139">
                <a:moveTo>
                  <a:pt x="162140" y="8091"/>
                </a:moveTo>
                <a:lnTo>
                  <a:pt x="0" y="25844"/>
                </a:lnTo>
                <a:lnTo>
                  <a:pt x="0" y="177139"/>
                </a:lnTo>
                <a:lnTo>
                  <a:pt x="162140" y="1593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980540" y="6004038"/>
            <a:ext cx="198335" cy="117576"/>
          </a:xfrm>
          <a:custGeom>
            <a:avLst/>
            <a:gdLst/>
            <a:ahLst/>
            <a:cxnLst/>
            <a:rect l="l" t="t" r="r" b="b"/>
            <a:pathLst>
              <a:path w="198335" h="117576">
                <a:moveTo>
                  <a:pt x="198335" y="113995"/>
                </a:moveTo>
                <a:lnTo>
                  <a:pt x="57696" y="0"/>
                </a:lnTo>
                <a:lnTo>
                  <a:pt x="28326" y="2514"/>
                </a:lnTo>
                <a:lnTo>
                  <a:pt x="28326" y="27624"/>
                </a:lnTo>
                <a:lnTo>
                  <a:pt x="140652" y="117576"/>
                </a:lnTo>
                <a:lnTo>
                  <a:pt x="198335" y="11399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980540" y="6004038"/>
            <a:ext cx="198335" cy="117576"/>
          </a:xfrm>
          <a:custGeom>
            <a:avLst/>
            <a:gdLst/>
            <a:ahLst/>
            <a:cxnLst/>
            <a:rect l="l" t="t" r="r" b="b"/>
            <a:pathLst>
              <a:path w="198335" h="117576">
                <a:moveTo>
                  <a:pt x="198335" y="113995"/>
                </a:moveTo>
                <a:lnTo>
                  <a:pt x="57696" y="0"/>
                </a:lnTo>
                <a:lnTo>
                  <a:pt x="28326" y="2514"/>
                </a:lnTo>
              </a:path>
              <a:path w="198335" h="117576">
                <a:moveTo>
                  <a:pt x="28326" y="27624"/>
                </a:moveTo>
                <a:lnTo>
                  <a:pt x="140652" y="117576"/>
                </a:lnTo>
                <a:lnTo>
                  <a:pt x="198335" y="1139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577388" y="5834437"/>
            <a:ext cx="22326" cy="14846"/>
          </a:xfrm>
          <a:custGeom>
            <a:avLst/>
            <a:gdLst/>
            <a:ahLst/>
            <a:cxnLst/>
            <a:rect l="l" t="t" r="r" b="b"/>
            <a:pathLst>
              <a:path w="22326" h="14846">
                <a:moveTo>
                  <a:pt x="0" y="14846"/>
                </a:moveTo>
                <a:lnTo>
                  <a:pt x="22326" y="13461"/>
                </a:lnTo>
                <a:lnTo>
                  <a:pt x="0" y="0"/>
                </a:lnTo>
                <a:lnTo>
                  <a:pt x="0" y="148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577388" y="5834437"/>
            <a:ext cx="22326" cy="14846"/>
          </a:xfrm>
          <a:custGeom>
            <a:avLst/>
            <a:gdLst/>
            <a:ahLst/>
            <a:cxnLst/>
            <a:rect l="l" t="t" r="r" b="b"/>
            <a:pathLst>
              <a:path w="22326" h="14846">
                <a:moveTo>
                  <a:pt x="0" y="14846"/>
                </a:moveTo>
                <a:lnTo>
                  <a:pt x="22326" y="13461"/>
                </a:lnTo>
                <a:lnTo>
                  <a:pt x="0" y="0"/>
                </a:lnTo>
                <a:lnTo>
                  <a:pt x="0" y="148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064127" y="5557710"/>
            <a:ext cx="133540" cy="73545"/>
          </a:xfrm>
          <a:custGeom>
            <a:avLst/>
            <a:gdLst/>
            <a:ahLst/>
            <a:cxnLst/>
            <a:rect l="l" t="t" r="r" b="b"/>
            <a:pathLst>
              <a:path w="133540" h="73545">
                <a:moveTo>
                  <a:pt x="0" y="0"/>
                </a:moveTo>
                <a:lnTo>
                  <a:pt x="92417" y="73545"/>
                </a:lnTo>
                <a:lnTo>
                  <a:pt x="133540" y="73545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064127" y="5557710"/>
            <a:ext cx="133540" cy="73545"/>
          </a:xfrm>
          <a:custGeom>
            <a:avLst/>
            <a:gdLst/>
            <a:ahLst/>
            <a:cxnLst/>
            <a:rect l="l" t="t" r="r" b="b"/>
            <a:pathLst>
              <a:path w="133540" h="73545">
                <a:moveTo>
                  <a:pt x="0" y="0"/>
                </a:moveTo>
                <a:lnTo>
                  <a:pt x="92417" y="73545"/>
                </a:lnTo>
                <a:lnTo>
                  <a:pt x="133540" y="7354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911010" y="5257495"/>
            <a:ext cx="732358" cy="325704"/>
          </a:xfrm>
          <a:custGeom>
            <a:avLst/>
            <a:gdLst/>
            <a:ahLst/>
            <a:cxnLst/>
            <a:rect l="l" t="t" r="r" b="b"/>
            <a:pathLst>
              <a:path w="732358" h="325704">
                <a:moveTo>
                  <a:pt x="732358" y="297789"/>
                </a:moveTo>
                <a:lnTo>
                  <a:pt x="166916" y="23025"/>
                </a:lnTo>
                <a:lnTo>
                  <a:pt x="97854" y="3666"/>
                </a:lnTo>
                <a:lnTo>
                  <a:pt x="97854" y="202784"/>
                </a:lnTo>
                <a:lnTo>
                  <a:pt x="321056" y="325704"/>
                </a:lnTo>
                <a:lnTo>
                  <a:pt x="732358" y="29778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911010" y="5257495"/>
            <a:ext cx="732358" cy="325704"/>
          </a:xfrm>
          <a:custGeom>
            <a:avLst/>
            <a:gdLst/>
            <a:ahLst/>
            <a:cxnLst/>
            <a:rect l="l" t="t" r="r" b="b"/>
            <a:pathLst>
              <a:path w="732358" h="325704">
                <a:moveTo>
                  <a:pt x="732358" y="297789"/>
                </a:moveTo>
                <a:lnTo>
                  <a:pt x="166916" y="23025"/>
                </a:lnTo>
                <a:lnTo>
                  <a:pt x="97854" y="3666"/>
                </a:lnTo>
              </a:path>
              <a:path w="732358" h="325704">
                <a:moveTo>
                  <a:pt x="97854" y="202784"/>
                </a:moveTo>
                <a:lnTo>
                  <a:pt x="321056" y="325704"/>
                </a:lnTo>
                <a:lnTo>
                  <a:pt x="732358" y="2977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822971" y="5273188"/>
            <a:ext cx="1298041" cy="229412"/>
          </a:xfrm>
          <a:custGeom>
            <a:avLst/>
            <a:gdLst/>
            <a:ahLst/>
            <a:cxnLst/>
            <a:rect l="l" t="t" r="r" b="b"/>
            <a:pathLst>
              <a:path w="1298041" h="229412">
                <a:moveTo>
                  <a:pt x="1201892" y="224353"/>
                </a:moveTo>
                <a:lnTo>
                  <a:pt x="1201892" y="101114"/>
                </a:lnTo>
                <a:lnTo>
                  <a:pt x="400519" y="0"/>
                </a:lnTo>
                <a:lnTo>
                  <a:pt x="0" y="15443"/>
                </a:lnTo>
                <a:lnTo>
                  <a:pt x="1183055" y="229412"/>
                </a:lnTo>
                <a:lnTo>
                  <a:pt x="1201892" y="2243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822971" y="5273188"/>
            <a:ext cx="1298041" cy="229412"/>
          </a:xfrm>
          <a:custGeom>
            <a:avLst/>
            <a:gdLst/>
            <a:ahLst/>
            <a:cxnLst/>
            <a:rect l="l" t="t" r="r" b="b"/>
            <a:pathLst>
              <a:path w="1298041" h="229412">
                <a:moveTo>
                  <a:pt x="1201892" y="101114"/>
                </a:moveTo>
                <a:lnTo>
                  <a:pt x="400519" y="0"/>
                </a:lnTo>
                <a:lnTo>
                  <a:pt x="0" y="15443"/>
                </a:lnTo>
                <a:lnTo>
                  <a:pt x="1183055" y="229412"/>
                </a:lnTo>
                <a:lnTo>
                  <a:pt x="1201892" y="224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822976" y="5288634"/>
            <a:ext cx="1183055" cy="288963"/>
          </a:xfrm>
          <a:custGeom>
            <a:avLst/>
            <a:gdLst/>
            <a:ahLst/>
            <a:cxnLst/>
            <a:rect l="l" t="t" r="r" b="b"/>
            <a:pathLst>
              <a:path w="1183055" h="288963">
                <a:moveTo>
                  <a:pt x="1183055" y="213969"/>
                </a:moveTo>
                <a:lnTo>
                  <a:pt x="0" y="0"/>
                </a:lnTo>
                <a:lnTo>
                  <a:pt x="0" y="60299"/>
                </a:lnTo>
                <a:lnTo>
                  <a:pt x="1183055" y="288963"/>
                </a:lnTo>
                <a:lnTo>
                  <a:pt x="1183055" y="21396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822976" y="5288634"/>
            <a:ext cx="1183055" cy="288963"/>
          </a:xfrm>
          <a:custGeom>
            <a:avLst/>
            <a:gdLst/>
            <a:ahLst/>
            <a:cxnLst/>
            <a:rect l="l" t="t" r="r" b="b"/>
            <a:pathLst>
              <a:path w="1183055" h="288963">
                <a:moveTo>
                  <a:pt x="1183055" y="213969"/>
                </a:moveTo>
                <a:lnTo>
                  <a:pt x="0" y="0"/>
                </a:lnTo>
                <a:lnTo>
                  <a:pt x="0" y="60299"/>
                </a:lnTo>
                <a:lnTo>
                  <a:pt x="1183055" y="288963"/>
                </a:lnTo>
                <a:lnTo>
                  <a:pt x="1183055" y="2139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514869" y="5302154"/>
            <a:ext cx="607860" cy="125450"/>
          </a:xfrm>
          <a:custGeom>
            <a:avLst/>
            <a:gdLst/>
            <a:ahLst/>
            <a:cxnLst/>
            <a:rect l="l" t="t" r="r" b="b"/>
            <a:pathLst>
              <a:path w="607860" h="125450">
                <a:moveTo>
                  <a:pt x="509993" y="99302"/>
                </a:moveTo>
                <a:lnTo>
                  <a:pt x="509993" y="33800"/>
                </a:lnTo>
                <a:lnTo>
                  <a:pt x="352945" y="0"/>
                </a:lnTo>
                <a:lnTo>
                  <a:pt x="0" y="12052"/>
                </a:lnTo>
                <a:lnTo>
                  <a:pt x="339686" y="125450"/>
                </a:lnTo>
                <a:lnTo>
                  <a:pt x="509993" y="9930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514869" y="5302154"/>
            <a:ext cx="607860" cy="125450"/>
          </a:xfrm>
          <a:custGeom>
            <a:avLst/>
            <a:gdLst/>
            <a:ahLst/>
            <a:cxnLst/>
            <a:rect l="l" t="t" r="r" b="b"/>
            <a:pathLst>
              <a:path w="607860" h="125450">
                <a:moveTo>
                  <a:pt x="509993" y="33800"/>
                </a:moveTo>
                <a:lnTo>
                  <a:pt x="352945" y="0"/>
                </a:lnTo>
                <a:lnTo>
                  <a:pt x="0" y="12052"/>
                </a:lnTo>
                <a:lnTo>
                  <a:pt x="339686" y="125450"/>
                </a:lnTo>
                <a:lnTo>
                  <a:pt x="509993" y="99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699755" y="5311167"/>
            <a:ext cx="378815" cy="70218"/>
          </a:xfrm>
          <a:custGeom>
            <a:avLst/>
            <a:gdLst/>
            <a:ahLst/>
            <a:cxnLst/>
            <a:rect l="l" t="t" r="r" b="b"/>
            <a:pathLst>
              <a:path w="378815" h="70218">
                <a:moveTo>
                  <a:pt x="325108" y="53232"/>
                </a:moveTo>
                <a:lnTo>
                  <a:pt x="325108" y="33674"/>
                </a:lnTo>
                <a:lnTo>
                  <a:pt x="192074" y="0"/>
                </a:lnTo>
                <a:lnTo>
                  <a:pt x="0" y="19888"/>
                </a:lnTo>
                <a:lnTo>
                  <a:pt x="172135" y="70218"/>
                </a:lnTo>
                <a:lnTo>
                  <a:pt x="325108" y="5323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699755" y="5311167"/>
            <a:ext cx="378815" cy="70218"/>
          </a:xfrm>
          <a:custGeom>
            <a:avLst/>
            <a:gdLst/>
            <a:ahLst/>
            <a:cxnLst/>
            <a:rect l="l" t="t" r="r" b="b"/>
            <a:pathLst>
              <a:path w="378815" h="70218">
                <a:moveTo>
                  <a:pt x="325108" y="33674"/>
                </a:moveTo>
                <a:lnTo>
                  <a:pt x="192074" y="0"/>
                </a:lnTo>
                <a:lnTo>
                  <a:pt x="0" y="19888"/>
                </a:lnTo>
                <a:lnTo>
                  <a:pt x="172135" y="70218"/>
                </a:lnTo>
                <a:lnTo>
                  <a:pt x="325108" y="532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697104" y="5331054"/>
            <a:ext cx="174790" cy="77584"/>
          </a:xfrm>
          <a:custGeom>
            <a:avLst/>
            <a:gdLst/>
            <a:ahLst/>
            <a:cxnLst/>
            <a:rect l="l" t="t" r="r" b="b"/>
            <a:pathLst>
              <a:path w="174790" h="77584">
                <a:moveTo>
                  <a:pt x="2654" y="0"/>
                </a:moveTo>
                <a:lnTo>
                  <a:pt x="0" y="20205"/>
                </a:lnTo>
                <a:lnTo>
                  <a:pt x="174790" y="77584"/>
                </a:lnTo>
                <a:lnTo>
                  <a:pt x="174790" y="50330"/>
                </a:lnTo>
                <a:lnTo>
                  <a:pt x="2654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697104" y="5331054"/>
            <a:ext cx="174790" cy="77584"/>
          </a:xfrm>
          <a:custGeom>
            <a:avLst/>
            <a:gdLst/>
            <a:ahLst/>
            <a:cxnLst/>
            <a:rect l="l" t="t" r="r" b="b"/>
            <a:pathLst>
              <a:path w="174790" h="77584">
                <a:moveTo>
                  <a:pt x="2654" y="0"/>
                </a:moveTo>
                <a:lnTo>
                  <a:pt x="174790" y="50330"/>
                </a:lnTo>
                <a:lnTo>
                  <a:pt x="174790" y="77584"/>
                </a:lnTo>
                <a:lnTo>
                  <a:pt x="0" y="20205"/>
                </a:lnTo>
                <a:lnTo>
                  <a:pt x="265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871891" y="5358438"/>
            <a:ext cx="206679" cy="50203"/>
          </a:xfrm>
          <a:custGeom>
            <a:avLst/>
            <a:gdLst/>
            <a:ahLst/>
            <a:cxnLst/>
            <a:rect l="l" t="t" r="r" b="b"/>
            <a:pathLst>
              <a:path w="206679" h="50203">
                <a:moveTo>
                  <a:pt x="152972" y="30031"/>
                </a:moveTo>
                <a:lnTo>
                  <a:pt x="152972" y="5963"/>
                </a:lnTo>
                <a:lnTo>
                  <a:pt x="0" y="22948"/>
                </a:lnTo>
                <a:lnTo>
                  <a:pt x="0" y="50203"/>
                </a:lnTo>
                <a:lnTo>
                  <a:pt x="152972" y="3003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871891" y="5358438"/>
            <a:ext cx="206679" cy="50203"/>
          </a:xfrm>
          <a:custGeom>
            <a:avLst/>
            <a:gdLst/>
            <a:ahLst/>
            <a:cxnLst/>
            <a:rect l="l" t="t" r="r" b="b"/>
            <a:pathLst>
              <a:path w="206679" h="50203">
                <a:moveTo>
                  <a:pt x="152972" y="5963"/>
                </a:moveTo>
                <a:lnTo>
                  <a:pt x="0" y="22948"/>
                </a:lnTo>
                <a:lnTo>
                  <a:pt x="0" y="50203"/>
                </a:lnTo>
                <a:lnTo>
                  <a:pt x="152972" y="300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119673" y="5426840"/>
            <a:ext cx="421957" cy="83553"/>
          </a:xfrm>
          <a:custGeom>
            <a:avLst/>
            <a:gdLst/>
            <a:ahLst/>
            <a:cxnLst/>
            <a:rect l="l" t="t" r="r" b="b"/>
            <a:pathLst>
              <a:path w="421957" h="83553">
                <a:moveTo>
                  <a:pt x="160502" y="83553"/>
                </a:moveTo>
                <a:lnTo>
                  <a:pt x="421957" y="72847"/>
                </a:lnTo>
                <a:lnTo>
                  <a:pt x="244665" y="0"/>
                </a:lnTo>
                <a:lnTo>
                  <a:pt x="0" y="12573"/>
                </a:lnTo>
                <a:lnTo>
                  <a:pt x="160502" y="835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119673" y="5426840"/>
            <a:ext cx="421957" cy="83553"/>
          </a:xfrm>
          <a:custGeom>
            <a:avLst/>
            <a:gdLst/>
            <a:ahLst/>
            <a:cxnLst/>
            <a:rect l="l" t="t" r="r" b="b"/>
            <a:pathLst>
              <a:path w="421957" h="83553">
                <a:moveTo>
                  <a:pt x="160502" y="83553"/>
                </a:moveTo>
                <a:lnTo>
                  <a:pt x="421957" y="72847"/>
                </a:lnTo>
                <a:lnTo>
                  <a:pt x="244665" y="0"/>
                </a:lnTo>
                <a:lnTo>
                  <a:pt x="0" y="12573"/>
                </a:lnTo>
                <a:lnTo>
                  <a:pt x="160502" y="835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119673" y="5439416"/>
            <a:ext cx="160502" cy="100926"/>
          </a:xfrm>
          <a:custGeom>
            <a:avLst/>
            <a:gdLst/>
            <a:ahLst/>
            <a:cxnLst/>
            <a:rect l="l" t="t" r="r" b="b"/>
            <a:pathLst>
              <a:path w="160502" h="100926">
                <a:moveTo>
                  <a:pt x="0" y="0"/>
                </a:moveTo>
                <a:lnTo>
                  <a:pt x="3149" y="22225"/>
                </a:lnTo>
                <a:lnTo>
                  <a:pt x="160502" y="100926"/>
                </a:lnTo>
                <a:lnTo>
                  <a:pt x="160502" y="70980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119673" y="5439416"/>
            <a:ext cx="160502" cy="100926"/>
          </a:xfrm>
          <a:custGeom>
            <a:avLst/>
            <a:gdLst/>
            <a:ahLst/>
            <a:cxnLst/>
            <a:rect l="l" t="t" r="r" b="b"/>
            <a:pathLst>
              <a:path w="160502" h="100926">
                <a:moveTo>
                  <a:pt x="0" y="0"/>
                </a:moveTo>
                <a:lnTo>
                  <a:pt x="160502" y="70980"/>
                </a:lnTo>
                <a:lnTo>
                  <a:pt x="160502" y="100926"/>
                </a:lnTo>
                <a:lnTo>
                  <a:pt x="3149" y="2222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280175" y="5499687"/>
            <a:ext cx="261454" cy="40665"/>
          </a:xfrm>
          <a:custGeom>
            <a:avLst/>
            <a:gdLst/>
            <a:ahLst/>
            <a:cxnLst/>
            <a:rect l="l" t="t" r="r" b="b"/>
            <a:pathLst>
              <a:path w="261454" h="40665">
                <a:moveTo>
                  <a:pt x="0" y="10706"/>
                </a:moveTo>
                <a:lnTo>
                  <a:pt x="0" y="40665"/>
                </a:lnTo>
                <a:lnTo>
                  <a:pt x="261454" y="25222"/>
                </a:lnTo>
                <a:lnTo>
                  <a:pt x="261454" y="0"/>
                </a:lnTo>
                <a:lnTo>
                  <a:pt x="0" y="107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280175" y="5499687"/>
            <a:ext cx="261454" cy="40665"/>
          </a:xfrm>
          <a:custGeom>
            <a:avLst/>
            <a:gdLst/>
            <a:ahLst/>
            <a:cxnLst/>
            <a:rect l="l" t="t" r="r" b="b"/>
            <a:pathLst>
              <a:path w="261454" h="40665">
                <a:moveTo>
                  <a:pt x="0" y="10706"/>
                </a:moveTo>
                <a:lnTo>
                  <a:pt x="0" y="40665"/>
                </a:lnTo>
                <a:lnTo>
                  <a:pt x="261454" y="25222"/>
                </a:lnTo>
                <a:lnTo>
                  <a:pt x="261454" y="0"/>
                </a:lnTo>
                <a:lnTo>
                  <a:pt x="0" y="10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995839" y="5273667"/>
            <a:ext cx="346925" cy="50914"/>
          </a:xfrm>
          <a:custGeom>
            <a:avLst/>
            <a:gdLst/>
            <a:ahLst/>
            <a:cxnLst/>
            <a:rect l="l" t="t" r="r" b="b"/>
            <a:pathLst>
              <a:path w="346925" h="50914">
                <a:moveTo>
                  <a:pt x="161404" y="50914"/>
                </a:moveTo>
                <a:lnTo>
                  <a:pt x="346925" y="36296"/>
                </a:lnTo>
                <a:lnTo>
                  <a:pt x="202857" y="0"/>
                </a:lnTo>
                <a:lnTo>
                  <a:pt x="0" y="14427"/>
                </a:lnTo>
                <a:lnTo>
                  <a:pt x="161404" y="5091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995839" y="5273667"/>
            <a:ext cx="346925" cy="50914"/>
          </a:xfrm>
          <a:custGeom>
            <a:avLst/>
            <a:gdLst/>
            <a:ahLst/>
            <a:cxnLst/>
            <a:rect l="l" t="t" r="r" b="b"/>
            <a:pathLst>
              <a:path w="346925" h="50914">
                <a:moveTo>
                  <a:pt x="161404" y="50914"/>
                </a:moveTo>
                <a:lnTo>
                  <a:pt x="346925" y="36296"/>
                </a:lnTo>
                <a:lnTo>
                  <a:pt x="202857" y="0"/>
                </a:lnTo>
                <a:lnTo>
                  <a:pt x="0" y="14427"/>
                </a:lnTo>
                <a:lnTo>
                  <a:pt x="161404" y="509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995836" y="5288090"/>
            <a:ext cx="161404" cy="56261"/>
          </a:xfrm>
          <a:custGeom>
            <a:avLst/>
            <a:gdLst/>
            <a:ahLst/>
            <a:cxnLst/>
            <a:rect l="l" t="t" r="r" b="b"/>
            <a:pathLst>
              <a:path w="161404" h="56261">
                <a:moveTo>
                  <a:pt x="0" y="0"/>
                </a:moveTo>
                <a:lnTo>
                  <a:pt x="2870" y="14655"/>
                </a:lnTo>
                <a:lnTo>
                  <a:pt x="161404" y="56260"/>
                </a:lnTo>
                <a:lnTo>
                  <a:pt x="161404" y="36487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995836" y="5288090"/>
            <a:ext cx="161404" cy="56261"/>
          </a:xfrm>
          <a:custGeom>
            <a:avLst/>
            <a:gdLst/>
            <a:ahLst/>
            <a:cxnLst/>
            <a:rect l="l" t="t" r="r" b="b"/>
            <a:pathLst>
              <a:path w="161404" h="56261">
                <a:moveTo>
                  <a:pt x="0" y="0"/>
                </a:moveTo>
                <a:lnTo>
                  <a:pt x="161404" y="36487"/>
                </a:lnTo>
                <a:lnTo>
                  <a:pt x="161404" y="56260"/>
                </a:lnTo>
                <a:lnTo>
                  <a:pt x="2870" y="1465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157243" y="5309963"/>
            <a:ext cx="185521" cy="34378"/>
          </a:xfrm>
          <a:custGeom>
            <a:avLst/>
            <a:gdLst/>
            <a:ahLst/>
            <a:cxnLst/>
            <a:rect l="l" t="t" r="r" b="b"/>
            <a:pathLst>
              <a:path w="185521" h="34378">
                <a:moveTo>
                  <a:pt x="0" y="14617"/>
                </a:moveTo>
                <a:lnTo>
                  <a:pt x="0" y="34378"/>
                </a:lnTo>
                <a:lnTo>
                  <a:pt x="185521" y="16636"/>
                </a:lnTo>
                <a:lnTo>
                  <a:pt x="185521" y="0"/>
                </a:lnTo>
                <a:lnTo>
                  <a:pt x="0" y="146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157243" y="5309963"/>
            <a:ext cx="185521" cy="34378"/>
          </a:xfrm>
          <a:custGeom>
            <a:avLst/>
            <a:gdLst/>
            <a:ahLst/>
            <a:cxnLst/>
            <a:rect l="l" t="t" r="r" b="b"/>
            <a:pathLst>
              <a:path w="185521" h="34378">
                <a:moveTo>
                  <a:pt x="0" y="14617"/>
                </a:moveTo>
                <a:lnTo>
                  <a:pt x="0" y="34378"/>
                </a:lnTo>
                <a:lnTo>
                  <a:pt x="185521" y="16636"/>
                </a:lnTo>
                <a:lnTo>
                  <a:pt x="185521" y="0"/>
                </a:lnTo>
                <a:lnTo>
                  <a:pt x="0" y="146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854554" y="5386429"/>
            <a:ext cx="268173" cy="108978"/>
          </a:xfrm>
          <a:custGeom>
            <a:avLst/>
            <a:gdLst/>
            <a:ahLst/>
            <a:cxnLst/>
            <a:rect l="l" t="t" r="r" b="b"/>
            <a:pathLst>
              <a:path w="268173" h="108978">
                <a:moveTo>
                  <a:pt x="170309" y="82830"/>
                </a:moveTo>
                <a:lnTo>
                  <a:pt x="170309" y="15025"/>
                </a:lnTo>
                <a:lnTo>
                  <a:pt x="0" y="41173"/>
                </a:lnTo>
                <a:lnTo>
                  <a:pt x="0" y="108978"/>
                </a:lnTo>
                <a:lnTo>
                  <a:pt x="170309" y="828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854554" y="5386429"/>
            <a:ext cx="268173" cy="108978"/>
          </a:xfrm>
          <a:custGeom>
            <a:avLst/>
            <a:gdLst/>
            <a:ahLst/>
            <a:cxnLst/>
            <a:rect l="l" t="t" r="r" b="b"/>
            <a:pathLst>
              <a:path w="268173" h="108978">
                <a:moveTo>
                  <a:pt x="170309" y="15025"/>
                </a:moveTo>
                <a:lnTo>
                  <a:pt x="0" y="41173"/>
                </a:lnTo>
                <a:lnTo>
                  <a:pt x="0" y="108978"/>
                </a:lnTo>
                <a:lnTo>
                  <a:pt x="170309" y="828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514870" y="5314208"/>
            <a:ext cx="339686" cy="181203"/>
          </a:xfrm>
          <a:custGeom>
            <a:avLst/>
            <a:gdLst/>
            <a:ahLst/>
            <a:cxnLst/>
            <a:rect l="l" t="t" r="r" b="b"/>
            <a:pathLst>
              <a:path w="339686" h="181203">
                <a:moveTo>
                  <a:pt x="339686" y="113398"/>
                </a:moveTo>
                <a:lnTo>
                  <a:pt x="0" y="0"/>
                </a:lnTo>
                <a:lnTo>
                  <a:pt x="0" y="67805"/>
                </a:lnTo>
                <a:lnTo>
                  <a:pt x="339686" y="181203"/>
                </a:lnTo>
                <a:lnTo>
                  <a:pt x="339686" y="1133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514870" y="5314208"/>
            <a:ext cx="339686" cy="181203"/>
          </a:xfrm>
          <a:custGeom>
            <a:avLst/>
            <a:gdLst/>
            <a:ahLst/>
            <a:cxnLst/>
            <a:rect l="l" t="t" r="r" b="b"/>
            <a:pathLst>
              <a:path w="339686" h="181203">
                <a:moveTo>
                  <a:pt x="339686" y="113398"/>
                </a:moveTo>
                <a:lnTo>
                  <a:pt x="0" y="0"/>
                </a:lnTo>
                <a:lnTo>
                  <a:pt x="0" y="67805"/>
                </a:lnTo>
                <a:lnTo>
                  <a:pt x="339686" y="181203"/>
                </a:lnTo>
                <a:lnTo>
                  <a:pt x="339686" y="1133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006030" y="5471718"/>
            <a:ext cx="114985" cy="105879"/>
          </a:xfrm>
          <a:custGeom>
            <a:avLst/>
            <a:gdLst/>
            <a:ahLst/>
            <a:cxnLst/>
            <a:rect l="l" t="t" r="r" b="b"/>
            <a:pathLst>
              <a:path w="114985" h="105879">
                <a:moveTo>
                  <a:pt x="18834" y="100820"/>
                </a:moveTo>
                <a:lnTo>
                  <a:pt x="18834" y="25827"/>
                </a:lnTo>
                <a:lnTo>
                  <a:pt x="0" y="30886"/>
                </a:lnTo>
                <a:lnTo>
                  <a:pt x="0" y="105879"/>
                </a:lnTo>
                <a:lnTo>
                  <a:pt x="18834" y="1008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006030" y="5471718"/>
            <a:ext cx="114985" cy="105879"/>
          </a:xfrm>
          <a:custGeom>
            <a:avLst/>
            <a:gdLst/>
            <a:ahLst/>
            <a:cxnLst/>
            <a:rect l="l" t="t" r="r" b="b"/>
            <a:pathLst>
              <a:path w="114985" h="105879">
                <a:moveTo>
                  <a:pt x="18834" y="25827"/>
                </a:moveTo>
                <a:lnTo>
                  <a:pt x="0" y="30886"/>
                </a:lnTo>
                <a:lnTo>
                  <a:pt x="0" y="105879"/>
                </a:lnTo>
                <a:lnTo>
                  <a:pt x="18834" y="1008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232063" y="5555284"/>
            <a:ext cx="411302" cy="94907"/>
          </a:xfrm>
          <a:custGeom>
            <a:avLst/>
            <a:gdLst/>
            <a:ahLst/>
            <a:cxnLst/>
            <a:rect l="l" t="t" r="r" b="b"/>
            <a:pathLst>
              <a:path w="411302" h="94907">
                <a:moveTo>
                  <a:pt x="411302" y="66992"/>
                </a:moveTo>
                <a:lnTo>
                  <a:pt x="411302" y="0"/>
                </a:lnTo>
                <a:lnTo>
                  <a:pt x="0" y="27914"/>
                </a:lnTo>
                <a:lnTo>
                  <a:pt x="0" y="94907"/>
                </a:lnTo>
                <a:lnTo>
                  <a:pt x="411302" y="669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232063" y="5555284"/>
            <a:ext cx="411302" cy="94907"/>
          </a:xfrm>
          <a:custGeom>
            <a:avLst/>
            <a:gdLst/>
            <a:ahLst/>
            <a:cxnLst/>
            <a:rect l="l" t="t" r="r" b="b"/>
            <a:pathLst>
              <a:path w="411302" h="94907">
                <a:moveTo>
                  <a:pt x="411302" y="66992"/>
                </a:moveTo>
                <a:lnTo>
                  <a:pt x="0" y="94907"/>
                </a:lnTo>
                <a:lnTo>
                  <a:pt x="0" y="27914"/>
                </a:lnTo>
                <a:lnTo>
                  <a:pt x="411302" y="0"/>
                </a:lnTo>
                <a:lnTo>
                  <a:pt x="411302" y="669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911011" y="5406394"/>
            <a:ext cx="321056" cy="243801"/>
          </a:xfrm>
          <a:custGeom>
            <a:avLst/>
            <a:gdLst/>
            <a:ahLst/>
            <a:cxnLst/>
            <a:rect l="l" t="t" r="r" b="b"/>
            <a:pathLst>
              <a:path w="321056" h="243801">
                <a:moveTo>
                  <a:pt x="321056" y="176809"/>
                </a:moveTo>
                <a:lnTo>
                  <a:pt x="97853" y="53889"/>
                </a:lnTo>
                <a:lnTo>
                  <a:pt x="97853" y="120890"/>
                </a:lnTo>
                <a:lnTo>
                  <a:pt x="321056" y="243801"/>
                </a:lnTo>
                <a:lnTo>
                  <a:pt x="321056" y="1768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911011" y="5406394"/>
            <a:ext cx="321056" cy="243801"/>
          </a:xfrm>
          <a:custGeom>
            <a:avLst/>
            <a:gdLst/>
            <a:ahLst/>
            <a:cxnLst/>
            <a:rect l="l" t="t" r="r" b="b"/>
            <a:pathLst>
              <a:path w="321056" h="243801">
                <a:moveTo>
                  <a:pt x="321056" y="176809"/>
                </a:moveTo>
                <a:lnTo>
                  <a:pt x="97853" y="53889"/>
                </a:lnTo>
              </a:path>
              <a:path w="321056" h="243801">
                <a:moveTo>
                  <a:pt x="97853" y="120890"/>
                </a:moveTo>
                <a:lnTo>
                  <a:pt x="321056" y="243801"/>
                </a:lnTo>
                <a:lnTo>
                  <a:pt x="321056" y="1768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311397" y="3872999"/>
            <a:ext cx="802081" cy="781888"/>
          </a:xfrm>
          <a:custGeom>
            <a:avLst/>
            <a:gdLst/>
            <a:ahLst/>
            <a:cxnLst/>
            <a:rect l="l" t="t" r="r" b="b"/>
            <a:pathLst>
              <a:path w="802081" h="781888">
                <a:moveTo>
                  <a:pt x="713466" y="91449"/>
                </a:moveTo>
                <a:lnTo>
                  <a:pt x="713466" y="2549"/>
                </a:lnTo>
                <a:lnTo>
                  <a:pt x="0" y="738847"/>
                </a:lnTo>
                <a:lnTo>
                  <a:pt x="44437" y="781888"/>
                </a:lnTo>
                <a:lnTo>
                  <a:pt x="713466" y="9144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311397" y="3872999"/>
            <a:ext cx="802081" cy="781888"/>
          </a:xfrm>
          <a:custGeom>
            <a:avLst/>
            <a:gdLst/>
            <a:ahLst/>
            <a:cxnLst/>
            <a:rect l="l" t="t" r="r" b="b"/>
            <a:pathLst>
              <a:path w="802081" h="781888">
                <a:moveTo>
                  <a:pt x="713466" y="2549"/>
                </a:moveTo>
                <a:lnTo>
                  <a:pt x="0" y="738847"/>
                </a:lnTo>
                <a:lnTo>
                  <a:pt x="44437" y="781888"/>
                </a:lnTo>
                <a:lnTo>
                  <a:pt x="713466" y="914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217997" y="4611837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137833" y="43052"/>
                </a:moveTo>
                <a:lnTo>
                  <a:pt x="93395" y="0"/>
                </a:lnTo>
                <a:lnTo>
                  <a:pt x="0" y="115049"/>
                </a:lnTo>
                <a:lnTo>
                  <a:pt x="25781" y="140030"/>
                </a:lnTo>
                <a:lnTo>
                  <a:pt x="137833" y="430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217997" y="4611837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137833" y="43052"/>
                </a:moveTo>
                <a:lnTo>
                  <a:pt x="25781" y="140030"/>
                </a:lnTo>
                <a:lnTo>
                  <a:pt x="0" y="115049"/>
                </a:lnTo>
                <a:lnTo>
                  <a:pt x="93395" y="0"/>
                </a:lnTo>
                <a:lnTo>
                  <a:pt x="137833" y="430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312772" y="3873000"/>
            <a:ext cx="718019" cy="777087"/>
          </a:xfrm>
          <a:custGeom>
            <a:avLst/>
            <a:gdLst/>
            <a:ahLst/>
            <a:cxnLst/>
            <a:rect l="l" t="t" r="r" b="b"/>
            <a:pathLst>
              <a:path w="718019" h="777087">
                <a:moveTo>
                  <a:pt x="0" y="0"/>
                </a:moveTo>
                <a:lnTo>
                  <a:pt x="671182" y="777087"/>
                </a:lnTo>
                <a:lnTo>
                  <a:pt x="718019" y="736650"/>
                </a:lnTo>
                <a:lnTo>
                  <a:pt x="83134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312772" y="3873000"/>
            <a:ext cx="718019" cy="777087"/>
          </a:xfrm>
          <a:custGeom>
            <a:avLst/>
            <a:gdLst/>
            <a:ahLst/>
            <a:cxnLst/>
            <a:rect l="l" t="t" r="r" b="b"/>
            <a:pathLst>
              <a:path w="718019" h="777087">
                <a:moveTo>
                  <a:pt x="0" y="0"/>
                </a:moveTo>
                <a:lnTo>
                  <a:pt x="671182" y="777087"/>
                </a:lnTo>
                <a:lnTo>
                  <a:pt x="718019" y="736650"/>
                </a:lnTo>
                <a:lnTo>
                  <a:pt x="83134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983955" y="4609651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983955" y="4609651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189161" y="4676788"/>
            <a:ext cx="96443" cy="102704"/>
          </a:xfrm>
          <a:custGeom>
            <a:avLst/>
            <a:gdLst/>
            <a:ahLst/>
            <a:cxnLst/>
            <a:rect l="l" t="t" r="r" b="b"/>
            <a:pathLst>
              <a:path w="96443" h="102704">
                <a:moveTo>
                  <a:pt x="25018" y="51346"/>
                </a:moveTo>
                <a:lnTo>
                  <a:pt x="26849" y="41713"/>
                </a:lnTo>
                <a:lnTo>
                  <a:pt x="35256" y="30858"/>
                </a:lnTo>
                <a:lnTo>
                  <a:pt x="48221" y="26644"/>
                </a:lnTo>
                <a:lnTo>
                  <a:pt x="57262" y="28591"/>
                </a:lnTo>
                <a:lnTo>
                  <a:pt x="67456" y="37541"/>
                </a:lnTo>
                <a:lnTo>
                  <a:pt x="71412" y="51346"/>
                </a:lnTo>
                <a:lnTo>
                  <a:pt x="69586" y="60971"/>
                </a:lnTo>
                <a:lnTo>
                  <a:pt x="61185" y="71831"/>
                </a:lnTo>
                <a:lnTo>
                  <a:pt x="48221" y="76047"/>
                </a:lnTo>
                <a:lnTo>
                  <a:pt x="39173" y="74098"/>
                </a:lnTo>
                <a:lnTo>
                  <a:pt x="28976" y="65147"/>
                </a:lnTo>
                <a:lnTo>
                  <a:pt x="25018" y="51346"/>
                </a:lnTo>
                <a:lnTo>
                  <a:pt x="22157" y="94562"/>
                </a:lnTo>
                <a:lnTo>
                  <a:pt x="34407" y="100565"/>
                </a:lnTo>
                <a:lnTo>
                  <a:pt x="48221" y="102704"/>
                </a:lnTo>
                <a:lnTo>
                  <a:pt x="55942" y="102050"/>
                </a:lnTo>
                <a:lnTo>
                  <a:pt x="68975" y="97720"/>
                </a:lnTo>
                <a:lnTo>
                  <a:pt x="80122" y="89864"/>
                </a:lnTo>
                <a:lnTo>
                  <a:pt x="88802" y="79103"/>
                </a:lnTo>
                <a:lnTo>
                  <a:pt x="94436" y="66057"/>
                </a:lnTo>
                <a:lnTo>
                  <a:pt x="96443" y="51346"/>
                </a:lnTo>
                <a:lnTo>
                  <a:pt x="95831" y="43140"/>
                </a:lnTo>
                <a:lnTo>
                  <a:pt x="91769" y="29265"/>
                </a:lnTo>
                <a:lnTo>
                  <a:pt x="84397" y="17392"/>
                </a:lnTo>
                <a:lnTo>
                  <a:pt x="74294" y="8143"/>
                </a:lnTo>
                <a:lnTo>
                  <a:pt x="62042" y="2139"/>
                </a:lnTo>
                <a:lnTo>
                  <a:pt x="48221" y="0"/>
                </a:lnTo>
                <a:lnTo>
                  <a:pt x="40513" y="652"/>
                </a:lnTo>
                <a:lnTo>
                  <a:pt x="27480" y="4981"/>
                </a:lnTo>
                <a:lnTo>
                  <a:pt x="25018" y="51346"/>
                </a:lnTo>
                <a:close/>
              </a:path>
              <a:path w="96443" h="102704">
                <a:moveTo>
                  <a:pt x="0" y="51346"/>
                </a:moveTo>
                <a:lnTo>
                  <a:pt x="614" y="59564"/>
                </a:lnTo>
                <a:lnTo>
                  <a:pt x="4679" y="73441"/>
                </a:lnTo>
                <a:lnTo>
                  <a:pt x="12054" y="85314"/>
                </a:lnTo>
                <a:lnTo>
                  <a:pt x="22157" y="94562"/>
                </a:lnTo>
                <a:lnTo>
                  <a:pt x="25018" y="51346"/>
                </a:lnTo>
                <a:lnTo>
                  <a:pt x="27480" y="4981"/>
                </a:lnTo>
                <a:lnTo>
                  <a:pt x="16330" y="12835"/>
                </a:lnTo>
                <a:lnTo>
                  <a:pt x="7645" y="23595"/>
                </a:lnTo>
                <a:lnTo>
                  <a:pt x="2008" y="36638"/>
                </a:lnTo>
                <a:lnTo>
                  <a:pt x="0" y="51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214180" y="4703434"/>
            <a:ext cx="46393" cy="49403"/>
          </a:xfrm>
          <a:custGeom>
            <a:avLst/>
            <a:gdLst/>
            <a:ahLst/>
            <a:cxnLst/>
            <a:rect l="l" t="t" r="r" b="b"/>
            <a:pathLst>
              <a:path w="46393" h="49402">
                <a:moveTo>
                  <a:pt x="23202" y="0"/>
                </a:moveTo>
                <a:lnTo>
                  <a:pt x="10237" y="4213"/>
                </a:lnTo>
                <a:lnTo>
                  <a:pt x="1830" y="15069"/>
                </a:lnTo>
                <a:lnTo>
                  <a:pt x="0" y="24701"/>
                </a:lnTo>
                <a:lnTo>
                  <a:pt x="3957" y="38503"/>
                </a:lnTo>
                <a:lnTo>
                  <a:pt x="14154" y="47453"/>
                </a:lnTo>
                <a:lnTo>
                  <a:pt x="23202" y="49403"/>
                </a:lnTo>
                <a:lnTo>
                  <a:pt x="36166" y="45187"/>
                </a:lnTo>
                <a:lnTo>
                  <a:pt x="44567" y="34326"/>
                </a:lnTo>
                <a:lnTo>
                  <a:pt x="46393" y="24701"/>
                </a:lnTo>
                <a:lnTo>
                  <a:pt x="42437" y="10896"/>
                </a:lnTo>
                <a:lnTo>
                  <a:pt x="32243" y="1946"/>
                </a:lnTo>
                <a:lnTo>
                  <a:pt x="232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189161" y="4676788"/>
            <a:ext cx="96443" cy="102704"/>
          </a:xfrm>
          <a:custGeom>
            <a:avLst/>
            <a:gdLst/>
            <a:ahLst/>
            <a:cxnLst/>
            <a:rect l="l" t="t" r="r" b="b"/>
            <a:pathLst>
              <a:path w="96443" h="102704">
                <a:moveTo>
                  <a:pt x="96443" y="51346"/>
                </a:moveTo>
                <a:lnTo>
                  <a:pt x="94436" y="66057"/>
                </a:lnTo>
                <a:lnTo>
                  <a:pt x="88802" y="79103"/>
                </a:lnTo>
                <a:lnTo>
                  <a:pt x="80122" y="89864"/>
                </a:lnTo>
                <a:lnTo>
                  <a:pt x="68975" y="97720"/>
                </a:lnTo>
                <a:lnTo>
                  <a:pt x="55942" y="102050"/>
                </a:lnTo>
                <a:lnTo>
                  <a:pt x="48221" y="102704"/>
                </a:lnTo>
                <a:lnTo>
                  <a:pt x="34407" y="100565"/>
                </a:lnTo>
                <a:lnTo>
                  <a:pt x="22157" y="94562"/>
                </a:lnTo>
                <a:lnTo>
                  <a:pt x="12054" y="85314"/>
                </a:lnTo>
                <a:lnTo>
                  <a:pt x="4679" y="73441"/>
                </a:lnTo>
                <a:lnTo>
                  <a:pt x="614" y="59564"/>
                </a:lnTo>
                <a:lnTo>
                  <a:pt x="0" y="51346"/>
                </a:lnTo>
                <a:lnTo>
                  <a:pt x="2008" y="36638"/>
                </a:lnTo>
                <a:lnTo>
                  <a:pt x="7645" y="23595"/>
                </a:lnTo>
                <a:lnTo>
                  <a:pt x="16330" y="12835"/>
                </a:lnTo>
                <a:lnTo>
                  <a:pt x="27480" y="4981"/>
                </a:lnTo>
                <a:lnTo>
                  <a:pt x="40513" y="652"/>
                </a:lnTo>
                <a:lnTo>
                  <a:pt x="48221" y="0"/>
                </a:lnTo>
                <a:lnTo>
                  <a:pt x="62042" y="2139"/>
                </a:lnTo>
                <a:lnTo>
                  <a:pt x="74294" y="8143"/>
                </a:lnTo>
                <a:lnTo>
                  <a:pt x="84397" y="17392"/>
                </a:lnTo>
                <a:lnTo>
                  <a:pt x="91769" y="29265"/>
                </a:lnTo>
                <a:lnTo>
                  <a:pt x="95831" y="43140"/>
                </a:lnTo>
                <a:lnTo>
                  <a:pt x="96443" y="51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189161" y="4523416"/>
            <a:ext cx="96443" cy="102692"/>
          </a:xfrm>
          <a:custGeom>
            <a:avLst/>
            <a:gdLst/>
            <a:ahLst/>
            <a:cxnLst/>
            <a:rect l="l" t="t" r="r" b="b"/>
            <a:pathLst>
              <a:path w="96443" h="102692">
                <a:moveTo>
                  <a:pt x="25018" y="51346"/>
                </a:moveTo>
                <a:lnTo>
                  <a:pt x="26849" y="41713"/>
                </a:lnTo>
                <a:lnTo>
                  <a:pt x="35256" y="30858"/>
                </a:lnTo>
                <a:lnTo>
                  <a:pt x="48221" y="26644"/>
                </a:lnTo>
                <a:lnTo>
                  <a:pt x="57262" y="28591"/>
                </a:lnTo>
                <a:lnTo>
                  <a:pt x="67456" y="37541"/>
                </a:lnTo>
                <a:lnTo>
                  <a:pt x="71412" y="51346"/>
                </a:lnTo>
                <a:lnTo>
                  <a:pt x="69586" y="60971"/>
                </a:lnTo>
                <a:lnTo>
                  <a:pt x="61185" y="71831"/>
                </a:lnTo>
                <a:lnTo>
                  <a:pt x="48221" y="76047"/>
                </a:lnTo>
                <a:lnTo>
                  <a:pt x="39173" y="74098"/>
                </a:lnTo>
                <a:lnTo>
                  <a:pt x="28976" y="65147"/>
                </a:lnTo>
                <a:lnTo>
                  <a:pt x="25018" y="51346"/>
                </a:lnTo>
                <a:lnTo>
                  <a:pt x="22154" y="94551"/>
                </a:lnTo>
                <a:lnTo>
                  <a:pt x="34405" y="100553"/>
                </a:lnTo>
                <a:lnTo>
                  <a:pt x="48221" y="102692"/>
                </a:lnTo>
                <a:lnTo>
                  <a:pt x="55933" y="102039"/>
                </a:lnTo>
                <a:lnTo>
                  <a:pt x="68969" y="97713"/>
                </a:lnTo>
                <a:lnTo>
                  <a:pt x="80118" y="89860"/>
                </a:lnTo>
                <a:lnTo>
                  <a:pt x="88801" y="79102"/>
                </a:lnTo>
                <a:lnTo>
                  <a:pt x="94436" y="66058"/>
                </a:lnTo>
                <a:lnTo>
                  <a:pt x="96443" y="51346"/>
                </a:lnTo>
                <a:lnTo>
                  <a:pt x="95831" y="43137"/>
                </a:lnTo>
                <a:lnTo>
                  <a:pt x="91769" y="29259"/>
                </a:lnTo>
                <a:lnTo>
                  <a:pt x="84397" y="17387"/>
                </a:lnTo>
                <a:lnTo>
                  <a:pt x="74294" y="8140"/>
                </a:lnTo>
                <a:lnTo>
                  <a:pt x="62042" y="2138"/>
                </a:lnTo>
                <a:lnTo>
                  <a:pt x="48221" y="0"/>
                </a:lnTo>
                <a:lnTo>
                  <a:pt x="40513" y="652"/>
                </a:lnTo>
                <a:lnTo>
                  <a:pt x="27480" y="4979"/>
                </a:lnTo>
                <a:lnTo>
                  <a:pt x="25018" y="51346"/>
                </a:lnTo>
                <a:close/>
              </a:path>
              <a:path w="96443" h="102692">
                <a:moveTo>
                  <a:pt x="0" y="51346"/>
                </a:moveTo>
                <a:lnTo>
                  <a:pt x="612" y="59554"/>
                </a:lnTo>
                <a:lnTo>
                  <a:pt x="4676" y="73432"/>
                </a:lnTo>
                <a:lnTo>
                  <a:pt x="12051" y="85304"/>
                </a:lnTo>
                <a:lnTo>
                  <a:pt x="22154" y="94551"/>
                </a:lnTo>
                <a:lnTo>
                  <a:pt x="25018" y="51346"/>
                </a:lnTo>
                <a:lnTo>
                  <a:pt x="27480" y="4979"/>
                </a:lnTo>
                <a:lnTo>
                  <a:pt x="16330" y="12831"/>
                </a:lnTo>
                <a:lnTo>
                  <a:pt x="7645" y="23589"/>
                </a:lnTo>
                <a:lnTo>
                  <a:pt x="2008" y="36634"/>
                </a:lnTo>
                <a:lnTo>
                  <a:pt x="0" y="51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214180" y="4550061"/>
            <a:ext cx="46393" cy="49403"/>
          </a:xfrm>
          <a:custGeom>
            <a:avLst/>
            <a:gdLst/>
            <a:ahLst/>
            <a:cxnLst/>
            <a:rect l="l" t="t" r="r" b="b"/>
            <a:pathLst>
              <a:path w="46393" h="49402">
                <a:moveTo>
                  <a:pt x="23202" y="0"/>
                </a:moveTo>
                <a:lnTo>
                  <a:pt x="10237" y="4213"/>
                </a:lnTo>
                <a:lnTo>
                  <a:pt x="1830" y="15069"/>
                </a:lnTo>
                <a:lnTo>
                  <a:pt x="0" y="24701"/>
                </a:lnTo>
                <a:lnTo>
                  <a:pt x="3957" y="38503"/>
                </a:lnTo>
                <a:lnTo>
                  <a:pt x="14154" y="47453"/>
                </a:lnTo>
                <a:lnTo>
                  <a:pt x="23202" y="49403"/>
                </a:lnTo>
                <a:lnTo>
                  <a:pt x="36166" y="45187"/>
                </a:lnTo>
                <a:lnTo>
                  <a:pt x="44567" y="34326"/>
                </a:lnTo>
                <a:lnTo>
                  <a:pt x="46393" y="24701"/>
                </a:lnTo>
                <a:lnTo>
                  <a:pt x="42437" y="10896"/>
                </a:lnTo>
                <a:lnTo>
                  <a:pt x="32243" y="1946"/>
                </a:lnTo>
                <a:lnTo>
                  <a:pt x="232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189161" y="4523416"/>
            <a:ext cx="96443" cy="102692"/>
          </a:xfrm>
          <a:custGeom>
            <a:avLst/>
            <a:gdLst/>
            <a:ahLst/>
            <a:cxnLst/>
            <a:rect l="l" t="t" r="r" b="b"/>
            <a:pathLst>
              <a:path w="96443" h="102692">
                <a:moveTo>
                  <a:pt x="96443" y="51346"/>
                </a:moveTo>
                <a:lnTo>
                  <a:pt x="94436" y="66058"/>
                </a:lnTo>
                <a:lnTo>
                  <a:pt x="88801" y="79102"/>
                </a:lnTo>
                <a:lnTo>
                  <a:pt x="80118" y="89860"/>
                </a:lnTo>
                <a:lnTo>
                  <a:pt x="68969" y="97713"/>
                </a:lnTo>
                <a:lnTo>
                  <a:pt x="55933" y="102039"/>
                </a:lnTo>
                <a:lnTo>
                  <a:pt x="48221" y="102692"/>
                </a:lnTo>
                <a:lnTo>
                  <a:pt x="34405" y="100553"/>
                </a:lnTo>
                <a:lnTo>
                  <a:pt x="22154" y="94551"/>
                </a:lnTo>
                <a:lnTo>
                  <a:pt x="12051" y="85304"/>
                </a:lnTo>
                <a:lnTo>
                  <a:pt x="4676" y="73432"/>
                </a:lnTo>
                <a:lnTo>
                  <a:pt x="612" y="59554"/>
                </a:lnTo>
                <a:lnTo>
                  <a:pt x="0" y="51346"/>
                </a:lnTo>
                <a:lnTo>
                  <a:pt x="2008" y="36634"/>
                </a:lnTo>
                <a:lnTo>
                  <a:pt x="7645" y="23589"/>
                </a:lnTo>
                <a:lnTo>
                  <a:pt x="16330" y="12831"/>
                </a:lnTo>
                <a:lnTo>
                  <a:pt x="27480" y="4979"/>
                </a:lnTo>
                <a:lnTo>
                  <a:pt x="40513" y="652"/>
                </a:lnTo>
                <a:lnTo>
                  <a:pt x="48221" y="0"/>
                </a:lnTo>
                <a:lnTo>
                  <a:pt x="62042" y="2138"/>
                </a:lnTo>
                <a:lnTo>
                  <a:pt x="74294" y="8140"/>
                </a:lnTo>
                <a:lnTo>
                  <a:pt x="84397" y="17387"/>
                </a:lnTo>
                <a:lnTo>
                  <a:pt x="91769" y="29259"/>
                </a:lnTo>
                <a:lnTo>
                  <a:pt x="95831" y="43137"/>
                </a:lnTo>
                <a:lnTo>
                  <a:pt x="96443" y="51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109478" y="3873417"/>
            <a:ext cx="114007" cy="1428089"/>
          </a:xfrm>
          <a:custGeom>
            <a:avLst/>
            <a:gdLst/>
            <a:ahLst/>
            <a:cxnLst/>
            <a:rect l="l" t="t" r="r" b="b"/>
            <a:pathLst>
              <a:path w="114007" h="1428089">
                <a:moveTo>
                  <a:pt x="114007" y="1418399"/>
                </a:moveTo>
                <a:lnTo>
                  <a:pt x="114007" y="0"/>
                </a:lnTo>
                <a:lnTo>
                  <a:pt x="0" y="0"/>
                </a:lnTo>
                <a:lnTo>
                  <a:pt x="0" y="1418399"/>
                </a:lnTo>
                <a:lnTo>
                  <a:pt x="721" y="1418714"/>
                </a:lnTo>
                <a:lnTo>
                  <a:pt x="6621" y="1420881"/>
                </a:lnTo>
                <a:lnTo>
                  <a:pt x="18106" y="1424026"/>
                </a:lnTo>
                <a:lnTo>
                  <a:pt x="34749" y="1426858"/>
                </a:lnTo>
                <a:lnTo>
                  <a:pt x="56121" y="1428089"/>
                </a:lnTo>
                <a:lnTo>
                  <a:pt x="68580" y="1428066"/>
                </a:lnTo>
                <a:lnTo>
                  <a:pt x="82727" y="1427671"/>
                </a:lnTo>
                <a:lnTo>
                  <a:pt x="92668" y="1426321"/>
                </a:lnTo>
                <a:lnTo>
                  <a:pt x="101922" y="1423426"/>
                </a:lnTo>
                <a:lnTo>
                  <a:pt x="114007" y="14183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109478" y="3873417"/>
            <a:ext cx="114007" cy="1428089"/>
          </a:xfrm>
          <a:custGeom>
            <a:avLst/>
            <a:gdLst/>
            <a:ahLst/>
            <a:cxnLst/>
            <a:rect l="l" t="t" r="r" b="b"/>
            <a:pathLst>
              <a:path w="114007" h="1428089">
                <a:moveTo>
                  <a:pt x="114007" y="1418399"/>
                </a:moveTo>
                <a:lnTo>
                  <a:pt x="68580" y="1428066"/>
                </a:lnTo>
                <a:lnTo>
                  <a:pt x="56121" y="1428089"/>
                </a:lnTo>
                <a:lnTo>
                  <a:pt x="34749" y="1426858"/>
                </a:lnTo>
                <a:lnTo>
                  <a:pt x="18106" y="1424026"/>
                </a:lnTo>
                <a:lnTo>
                  <a:pt x="6621" y="1420881"/>
                </a:lnTo>
                <a:lnTo>
                  <a:pt x="721" y="1418714"/>
                </a:lnTo>
                <a:lnTo>
                  <a:pt x="0" y="1418399"/>
                </a:lnTo>
                <a:lnTo>
                  <a:pt x="0" y="0"/>
                </a:lnTo>
                <a:lnTo>
                  <a:pt x="114007" y="0"/>
                </a:lnTo>
                <a:lnTo>
                  <a:pt x="114007" y="14183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042054" y="4522270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9" h="102704">
                <a:moveTo>
                  <a:pt x="34416" y="2138"/>
                </a:moveTo>
                <a:lnTo>
                  <a:pt x="22163" y="8140"/>
                </a:lnTo>
                <a:lnTo>
                  <a:pt x="12059" y="17386"/>
                </a:lnTo>
                <a:lnTo>
                  <a:pt x="4682" y="29256"/>
                </a:lnTo>
                <a:lnTo>
                  <a:pt x="615" y="43131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26859" y="60981"/>
                </a:lnTo>
                <a:lnTo>
                  <a:pt x="25031" y="51358"/>
                </a:lnTo>
                <a:lnTo>
                  <a:pt x="28987" y="37556"/>
                </a:lnTo>
                <a:lnTo>
                  <a:pt x="39179" y="28598"/>
                </a:lnTo>
                <a:lnTo>
                  <a:pt x="48234" y="0"/>
                </a:lnTo>
                <a:lnTo>
                  <a:pt x="34416" y="2138"/>
                </a:lnTo>
                <a:close/>
              </a:path>
              <a:path w="105029" h="102704">
                <a:moveTo>
                  <a:pt x="61191" y="30860"/>
                </a:moveTo>
                <a:lnTo>
                  <a:pt x="69602" y="41717"/>
                </a:lnTo>
                <a:lnTo>
                  <a:pt x="71437" y="51358"/>
                </a:lnTo>
                <a:lnTo>
                  <a:pt x="67474" y="65159"/>
                </a:lnTo>
                <a:lnTo>
                  <a:pt x="57271" y="74103"/>
                </a:lnTo>
                <a:lnTo>
                  <a:pt x="48234" y="76047"/>
                </a:lnTo>
                <a:lnTo>
                  <a:pt x="35266" y="71835"/>
                </a:lnTo>
                <a:lnTo>
                  <a:pt x="26859" y="60981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6" y="100781"/>
                </a:lnTo>
                <a:lnTo>
                  <a:pt x="73062" y="95368"/>
                </a:lnTo>
                <a:lnTo>
                  <a:pt x="82600" y="87350"/>
                </a:lnTo>
                <a:lnTo>
                  <a:pt x="84963" y="93002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lnTo>
                  <a:pt x="87858" y="6299"/>
                </a:lnTo>
                <a:lnTo>
                  <a:pt x="84963" y="9690"/>
                </a:lnTo>
                <a:lnTo>
                  <a:pt x="82600" y="15366"/>
                </a:lnTo>
                <a:lnTo>
                  <a:pt x="72668" y="7089"/>
                </a:lnTo>
                <a:lnTo>
                  <a:pt x="60886" y="1790"/>
                </a:lnTo>
                <a:lnTo>
                  <a:pt x="48234" y="0"/>
                </a:lnTo>
                <a:lnTo>
                  <a:pt x="39179" y="28598"/>
                </a:lnTo>
                <a:lnTo>
                  <a:pt x="48234" y="26644"/>
                </a:lnTo>
                <a:lnTo>
                  <a:pt x="61191" y="308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067086" y="4548916"/>
            <a:ext cx="46405" cy="49403"/>
          </a:xfrm>
          <a:custGeom>
            <a:avLst/>
            <a:gdLst/>
            <a:ahLst/>
            <a:cxnLst/>
            <a:rect l="l" t="t" r="r" b="b"/>
            <a:pathLst>
              <a:path w="46405" h="49402">
                <a:moveTo>
                  <a:pt x="23202" y="49403"/>
                </a:moveTo>
                <a:lnTo>
                  <a:pt x="10234" y="45191"/>
                </a:lnTo>
                <a:lnTo>
                  <a:pt x="1827" y="34337"/>
                </a:lnTo>
                <a:lnTo>
                  <a:pt x="0" y="24714"/>
                </a:lnTo>
                <a:lnTo>
                  <a:pt x="3955" y="10911"/>
                </a:lnTo>
                <a:lnTo>
                  <a:pt x="14147" y="1954"/>
                </a:lnTo>
                <a:lnTo>
                  <a:pt x="23202" y="0"/>
                </a:lnTo>
                <a:lnTo>
                  <a:pt x="36159" y="4215"/>
                </a:lnTo>
                <a:lnTo>
                  <a:pt x="44570" y="15072"/>
                </a:lnTo>
                <a:lnTo>
                  <a:pt x="46405" y="24714"/>
                </a:lnTo>
                <a:lnTo>
                  <a:pt x="42442" y="38514"/>
                </a:lnTo>
                <a:lnTo>
                  <a:pt x="32239" y="47458"/>
                </a:lnTo>
                <a:lnTo>
                  <a:pt x="23202" y="49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042054" y="4522270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9" h="102704">
                <a:moveTo>
                  <a:pt x="91020" y="6299"/>
                </a:moveTo>
                <a:lnTo>
                  <a:pt x="87858" y="6299"/>
                </a:lnTo>
                <a:lnTo>
                  <a:pt x="84963" y="9690"/>
                </a:lnTo>
                <a:lnTo>
                  <a:pt x="82600" y="15366"/>
                </a:lnTo>
                <a:lnTo>
                  <a:pt x="72668" y="7089"/>
                </a:lnTo>
                <a:lnTo>
                  <a:pt x="60886" y="1790"/>
                </a:lnTo>
                <a:lnTo>
                  <a:pt x="48234" y="0"/>
                </a:lnTo>
                <a:lnTo>
                  <a:pt x="34416" y="2138"/>
                </a:lnTo>
                <a:lnTo>
                  <a:pt x="22163" y="8140"/>
                </a:lnTo>
                <a:lnTo>
                  <a:pt x="12059" y="17386"/>
                </a:lnTo>
                <a:lnTo>
                  <a:pt x="4682" y="29256"/>
                </a:lnTo>
                <a:lnTo>
                  <a:pt x="615" y="43131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6" y="100781"/>
                </a:lnTo>
                <a:lnTo>
                  <a:pt x="73062" y="95368"/>
                </a:lnTo>
                <a:lnTo>
                  <a:pt x="82600" y="87350"/>
                </a:lnTo>
                <a:lnTo>
                  <a:pt x="84963" y="93002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120921" y="4534271"/>
            <a:ext cx="7137" cy="78193"/>
          </a:xfrm>
          <a:custGeom>
            <a:avLst/>
            <a:gdLst/>
            <a:ahLst/>
            <a:cxnLst/>
            <a:rect l="l" t="t" r="r" b="b"/>
            <a:pathLst>
              <a:path w="7137" h="78193">
                <a:moveTo>
                  <a:pt x="0" y="0"/>
                </a:moveTo>
                <a:lnTo>
                  <a:pt x="0" y="78193"/>
                </a:lnTo>
                <a:lnTo>
                  <a:pt x="484" y="78105"/>
                </a:lnTo>
                <a:lnTo>
                  <a:pt x="3863" y="71989"/>
                </a:lnTo>
                <a:lnTo>
                  <a:pt x="6239" y="58112"/>
                </a:lnTo>
                <a:lnTo>
                  <a:pt x="7137" y="39103"/>
                </a:lnTo>
                <a:lnTo>
                  <a:pt x="7121" y="36436"/>
                </a:lnTo>
                <a:lnTo>
                  <a:pt x="6005" y="17941"/>
                </a:lnTo>
                <a:lnTo>
                  <a:pt x="3473" y="4922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120921" y="4534271"/>
            <a:ext cx="7137" cy="78193"/>
          </a:xfrm>
          <a:custGeom>
            <a:avLst/>
            <a:gdLst/>
            <a:ahLst/>
            <a:cxnLst/>
            <a:rect l="l" t="t" r="r" b="b"/>
            <a:pathLst>
              <a:path w="7137" h="78193">
                <a:moveTo>
                  <a:pt x="0" y="0"/>
                </a:moveTo>
                <a:lnTo>
                  <a:pt x="3473" y="4922"/>
                </a:lnTo>
                <a:lnTo>
                  <a:pt x="6005" y="17941"/>
                </a:lnTo>
                <a:lnTo>
                  <a:pt x="7121" y="36436"/>
                </a:lnTo>
                <a:lnTo>
                  <a:pt x="7137" y="39103"/>
                </a:lnTo>
                <a:lnTo>
                  <a:pt x="6239" y="58112"/>
                </a:lnTo>
                <a:lnTo>
                  <a:pt x="3863" y="71989"/>
                </a:lnTo>
                <a:lnTo>
                  <a:pt x="484" y="78105"/>
                </a:lnTo>
                <a:lnTo>
                  <a:pt x="0" y="781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042054" y="4677261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9" h="102704">
                <a:moveTo>
                  <a:pt x="34416" y="2139"/>
                </a:moveTo>
                <a:lnTo>
                  <a:pt x="22163" y="8143"/>
                </a:lnTo>
                <a:lnTo>
                  <a:pt x="12059" y="17391"/>
                </a:lnTo>
                <a:lnTo>
                  <a:pt x="4682" y="29262"/>
                </a:lnTo>
                <a:lnTo>
                  <a:pt x="615" y="43134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26862" y="60991"/>
                </a:lnTo>
                <a:lnTo>
                  <a:pt x="25031" y="51358"/>
                </a:lnTo>
                <a:lnTo>
                  <a:pt x="28989" y="37557"/>
                </a:lnTo>
                <a:lnTo>
                  <a:pt x="39185" y="28606"/>
                </a:lnTo>
                <a:lnTo>
                  <a:pt x="48234" y="0"/>
                </a:lnTo>
                <a:lnTo>
                  <a:pt x="34416" y="2139"/>
                </a:lnTo>
                <a:close/>
              </a:path>
              <a:path w="105029" h="102704">
                <a:moveTo>
                  <a:pt x="61194" y="30871"/>
                </a:moveTo>
                <a:lnTo>
                  <a:pt x="69604" y="41726"/>
                </a:lnTo>
                <a:lnTo>
                  <a:pt x="71437" y="51358"/>
                </a:lnTo>
                <a:lnTo>
                  <a:pt x="67476" y="65160"/>
                </a:lnTo>
                <a:lnTo>
                  <a:pt x="57277" y="74111"/>
                </a:lnTo>
                <a:lnTo>
                  <a:pt x="48234" y="76060"/>
                </a:lnTo>
                <a:lnTo>
                  <a:pt x="35269" y="71846"/>
                </a:lnTo>
                <a:lnTo>
                  <a:pt x="26862" y="60991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4" y="100781"/>
                </a:lnTo>
                <a:lnTo>
                  <a:pt x="73059" y="95366"/>
                </a:lnTo>
                <a:lnTo>
                  <a:pt x="82600" y="87337"/>
                </a:lnTo>
                <a:lnTo>
                  <a:pt x="84963" y="93014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lnTo>
                  <a:pt x="87858" y="6299"/>
                </a:lnTo>
                <a:lnTo>
                  <a:pt x="84963" y="9702"/>
                </a:lnTo>
                <a:lnTo>
                  <a:pt x="82600" y="15379"/>
                </a:lnTo>
                <a:lnTo>
                  <a:pt x="72670" y="7094"/>
                </a:lnTo>
                <a:lnTo>
                  <a:pt x="60890" y="1792"/>
                </a:lnTo>
                <a:lnTo>
                  <a:pt x="48234" y="0"/>
                </a:lnTo>
                <a:lnTo>
                  <a:pt x="39185" y="28606"/>
                </a:lnTo>
                <a:lnTo>
                  <a:pt x="48234" y="26657"/>
                </a:lnTo>
                <a:lnTo>
                  <a:pt x="61194" y="308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067086" y="4703919"/>
            <a:ext cx="46405" cy="49403"/>
          </a:xfrm>
          <a:custGeom>
            <a:avLst/>
            <a:gdLst/>
            <a:ahLst/>
            <a:cxnLst/>
            <a:rect l="l" t="t" r="r" b="b"/>
            <a:pathLst>
              <a:path w="46405" h="49402">
                <a:moveTo>
                  <a:pt x="23202" y="49402"/>
                </a:moveTo>
                <a:lnTo>
                  <a:pt x="10237" y="45189"/>
                </a:lnTo>
                <a:lnTo>
                  <a:pt x="1830" y="34333"/>
                </a:lnTo>
                <a:lnTo>
                  <a:pt x="0" y="24701"/>
                </a:lnTo>
                <a:lnTo>
                  <a:pt x="3957" y="10899"/>
                </a:lnTo>
                <a:lnTo>
                  <a:pt x="14154" y="1949"/>
                </a:lnTo>
                <a:lnTo>
                  <a:pt x="23202" y="0"/>
                </a:lnTo>
                <a:lnTo>
                  <a:pt x="36162" y="4213"/>
                </a:lnTo>
                <a:lnTo>
                  <a:pt x="44573" y="15069"/>
                </a:lnTo>
                <a:lnTo>
                  <a:pt x="46405" y="24701"/>
                </a:lnTo>
                <a:lnTo>
                  <a:pt x="42444" y="38503"/>
                </a:lnTo>
                <a:lnTo>
                  <a:pt x="32246" y="47453"/>
                </a:lnTo>
                <a:lnTo>
                  <a:pt x="23202" y="49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042054" y="4677261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9" h="102704">
                <a:moveTo>
                  <a:pt x="91020" y="6299"/>
                </a:moveTo>
                <a:lnTo>
                  <a:pt x="87858" y="6299"/>
                </a:lnTo>
                <a:lnTo>
                  <a:pt x="84963" y="9702"/>
                </a:lnTo>
                <a:lnTo>
                  <a:pt x="82600" y="15379"/>
                </a:lnTo>
                <a:lnTo>
                  <a:pt x="72670" y="7094"/>
                </a:lnTo>
                <a:lnTo>
                  <a:pt x="60890" y="1792"/>
                </a:lnTo>
                <a:lnTo>
                  <a:pt x="48234" y="0"/>
                </a:lnTo>
                <a:lnTo>
                  <a:pt x="34416" y="2139"/>
                </a:lnTo>
                <a:lnTo>
                  <a:pt x="22163" y="8143"/>
                </a:lnTo>
                <a:lnTo>
                  <a:pt x="12059" y="17391"/>
                </a:lnTo>
                <a:lnTo>
                  <a:pt x="4682" y="29262"/>
                </a:lnTo>
                <a:lnTo>
                  <a:pt x="615" y="43134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4" y="100781"/>
                </a:lnTo>
                <a:lnTo>
                  <a:pt x="73059" y="95366"/>
                </a:lnTo>
                <a:lnTo>
                  <a:pt x="82600" y="87337"/>
                </a:lnTo>
                <a:lnTo>
                  <a:pt x="84963" y="93014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120921" y="4689262"/>
            <a:ext cx="7137" cy="78206"/>
          </a:xfrm>
          <a:custGeom>
            <a:avLst/>
            <a:gdLst/>
            <a:ahLst/>
            <a:cxnLst/>
            <a:rect l="l" t="t" r="r" b="b"/>
            <a:pathLst>
              <a:path w="7137" h="78206">
                <a:moveTo>
                  <a:pt x="0" y="0"/>
                </a:moveTo>
                <a:lnTo>
                  <a:pt x="0" y="78206"/>
                </a:lnTo>
                <a:lnTo>
                  <a:pt x="487" y="78117"/>
                </a:lnTo>
                <a:lnTo>
                  <a:pt x="3865" y="71988"/>
                </a:lnTo>
                <a:lnTo>
                  <a:pt x="6240" y="58105"/>
                </a:lnTo>
                <a:lnTo>
                  <a:pt x="7137" y="39103"/>
                </a:lnTo>
                <a:lnTo>
                  <a:pt x="7121" y="36437"/>
                </a:lnTo>
                <a:lnTo>
                  <a:pt x="6005" y="17947"/>
                </a:lnTo>
                <a:lnTo>
                  <a:pt x="3473" y="4925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120921" y="4689262"/>
            <a:ext cx="7137" cy="78206"/>
          </a:xfrm>
          <a:custGeom>
            <a:avLst/>
            <a:gdLst/>
            <a:ahLst/>
            <a:cxnLst/>
            <a:rect l="l" t="t" r="r" b="b"/>
            <a:pathLst>
              <a:path w="7137" h="78206">
                <a:moveTo>
                  <a:pt x="0" y="0"/>
                </a:moveTo>
                <a:lnTo>
                  <a:pt x="3473" y="4925"/>
                </a:lnTo>
                <a:lnTo>
                  <a:pt x="6005" y="17947"/>
                </a:lnTo>
                <a:lnTo>
                  <a:pt x="7121" y="36437"/>
                </a:lnTo>
                <a:lnTo>
                  <a:pt x="7137" y="39103"/>
                </a:lnTo>
                <a:lnTo>
                  <a:pt x="6240" y="58105"/>
                </a:lnTo>
                <a:lnTo>
                  <a:pt x="3865" y="71988"/>
                </a:lnTo>
                <a:lnTo>
                  <a:pt x="487" y="78117"/>
                </a:lnTo>
                <a:lnTo>
                  <a:pt x="0" y="78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911010" y="5084458"/>
            <a:ext cx="2211717" cy="177482"/>
          </a:xfrm>
          <a:custGeom>
            <a:avLst/>
            <a:gdLst/>
            <a:ahLst/>
            <a:cxnLst/>
            <a:rect l="l" t="t" r="r" b="b"/>
            <a:pathLst>
              <a:path w="2211717" h="177482">
                <a:moveTo>
                  <a:pt x="2113854" y="66795"/>
                </a:moveTo>
                <a:lnTo>
                  <a:pt x="2113854" y="5124"/>
                </a:lnTo>
                <a:lnTo>
                  <a:pt x="97856" y="110687"/>
                </a:lnTo>
                <a:lnTo>
                  <a:pt x="97856" y="172358"/>
                </a:lnTo>
                <a:lnTo>
                  <a:pt x="2113854" y="667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911010" y="5084458"/>
            <a:ext cx="2211717" cy="177482"/>
          </a:xfrm>
          <a:custGeom>
            <a:avLst/>
            <a:gdLst/>
            <a:ahLst/>
            <a:cxnLst/>
            <a:rect l="l" t="t" r="r" b="b"/>
            <a:pathLst>
              <a:path w="2211717" h="177482">
                <a:moveTo>
                  <a:pt x="2113854" y="5124"/>
                </a:moveTo>
                <a:lnTo>
                  <a:pt x="97856" y="110687"/>
                </a:lnTo>
              </a:path>
              <a:path w="2211717" h="177482">
                <a:moveTo>
                  <a:pt x="97856" y="172358"/>
                </a:moveTo>
                <a:lnTo>
                  <a:pt x="2113854" y="667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911010" y="4954791"/>
            <a:ext cx="2211717" cy="245478"/>
          </a:xfrm>
          <a:custGeom>
            <a:avLst/>
            <a:gdLst/>
            <a:ahLst/>
            <a:cxnLst/>
            <a:rect l="l" t="t" r="r" b="b"/>
            <a:pathLst>
              <a:path w="2211717" h="245478">
                <a:moveTo>
                  <a:pt x="2113854" y="134791"/>
                </a:moveTo>
                <a:lnTo>
                  <a:pt x="2113854" y="3787"/>
                </a:lnTo>
                <a:lnTo>
                  <a:pt x="97856" y="81810"/>
                </a:lnTo>
                <a:lnTo>
                  <a:pt x="97856" y="240354"/>
                </a:lnTo>
                <a:lnTo>
                  <a:pt x="2113854" y="1347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911010" y="4954791"/>
            <a:ext cx="2211717" cy="245478"/>
          </a:xfrm>
          <a:custGeom>
            <a:avLst/>
            <a:gdLst/>
            <a:ahLst/>
            <a:cxnLst/>
            <a:rect l="l" t="t" r="r" b="b"/>
            <a:pathLst>
              <a:path w="2211717" h="245478">
                <a:moveTo>
                  <a:pt x="2113854" y="3787"/>
                </a:moveTo>
                <a:lnTo>
                  <a:pt x="97856" y="81810"/>
                </a:lnTo>
              </a:path>
              <a:path w="2211717" h="245478">
                <a:moveTo>
                  <a:pt x="97856" y="240354"/>
                </a:moveTo>
                <a:lnTo>
                  <a:pt x="2113854" y="1347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509128" y="3873000"/>
            <a:ext cx="915924" cy="889571"/>
          </a:xfrm>
          <a:custGeom>
            <a:avLst/>
            <a:gdLst/>
            <a:ahLst/>
            <a:cxnLst/>
            <a:rect l="l" t="t" r="r" b="b"/>
            <a:pathLst>
              <a:path w="915924" h="889571">
                <a:moveTo>
                  <a:pt x="915924" y="0"/>
                </a:moveTo>
                <a:lnTo>
                  <a:pt x="811364" y="0"/>
                </a:lnTo>
                <a:lnTo>
                  <a:pt x="0" y="837323"/>
                </a:lnTo>
                <a:lnTo>
                  <a:pt x="53936" y="889571"/>
                </a:lnTo>
                <a:lnTo>
                  <a:pt x="915924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509128" y="3873000"/>
            <a:ext cx="915924" cy="889571"/>
          </a:xfrm>
          <a:custGeom>
            <a:avLst/>
            <a:gdLst/>
            <a:ahLst/>
            <a:cxnLst/>
            <a:rect l="l" t="t" r="r" b="b"/>
            <a:pathLst>
              <a:path w="915924" h="889571">
                <a:moveTo>
                  <a:pt x="915924" y="0"/>
                </a:moveTo>
                <a:lnTo>
                  <a:pt x="53936" y="889571"/>
                </a:lnTo>
                <a:lnTo>
                  <a:pt x="0" y="837323"/>
                </a:lnTo>
                <a:lnTo>
                  <a:pt x="811364" y="0"/>
                </a:lnTo>
                <a:lnTo>
                  <a:pt x="91592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395769" y="4710323"/>
            <a:ext cx="167297" cy="169951"/>
          </a:xfrm>
          <a:custGeom>
            <a:avLst/>
            <a:gdLst/>
            <a:ahLst/>
            <a:cxnLst/>
            <a:rect l="l" t="t" r="r" b="b"/>
            <a:pathLst>
              <a:path w="167297" h="169951">
                <a:moveTo>
                  <a:pt x="167297" y="52247"/>
                </a:moveTo>
                <a:lnTo>
                  <a:pt x="113360" y="0"/>
                </a:lnTo>
                <a:lnTo>
                  <a:pt x="0" y="139636"/>
                </a:lnTo>
                <a:lnTo>
                  <a:pt x="31280" y="169951"/>
                </a:lnTo>
                <a:lnTo>
                  <a:pt x="167297" y="522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395769" y="4710323"/>
            <a:ext cx="167297" cy="169951"/>
          </a:xfrm>
          <a:custGeom>
            <a:avLst/>
            <a:gdLst/>
            <a:ahLst/>
            <a:cxnLst/>
            <a:rect l="l" t="t" r="r" b="b"/>
            <a:pathLst>
              <a:path w="167297" h="169951">
                <a:moveTo>
                  <a:pt x="167297" y="52247"/>
                </a:moveTo>
                <a:lnTo>
                  <a:pt x="31280" y="169951"/>
                </a:lnTo>
                <a:lnTo>
                  <a:pt x="0" y="139636"/>
                </a:lnTo>
                <a:lnTo>
                  <a:pt x="113360" y="0"/>
                </a:lnTo>
                <a:lnTo>
                  <a:pt x="167297" y="522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911011" y="4434819"/>
            <a:ext cx="243611" cy="331127"/>
          </a:xfrm>
          <a:custGeom>
            <a:avLst/>
            <a:gdLst/>
            <a:ahLst/>
            <a:cxnLst/>
            <a:rect l="l" t="t" r="r" b="b"/>
            <a:pathLst>
              <a:path w="243611" h="331127">
                <a:moveTo>
                  <a:pt x="243611" y="282054"/>
                </a:moveTo>
                <a:lnTo>
                  <a:pt x="97854" y="113296"/>
                </a:lnTo>
                <a:lnTo>
                  <a:pt x="97854" y="228175"/>
                </a:lnTo>
                <a:lnTo>
                  <a:pt x="186778" y="331127"/>
                </a:lnTo>
                <a:lnTo>
                  <a:pt x="243611" y="2820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911011" y="4434819"/>
            <a:ext cx="243611" cy="331127"/>
          </a:xfrm>
          <a:custGeom>
            <a:avLst/>
            <a:gdLst/>
            <a:ahLst/>
            <a:cxnLst/>
            <a:rect l="l" t="t" r="r" b="b"/>
            <a:pathLst>
              <a:path w="243611" h="331127">
                <a:moveTo>
                  <a:pt x="243611" y="282054"/>
                </a:moveTo>
                <a:lnTo>
                  <a:pt x="97854" y="113296"/>
                </a:lnTo>
              </a:path>
              <a:path w="243611" h="331127">
                <a:moveTo>
                  <a:pt x="97854" y="228175"/>
                </a:moveTo>
                <a:lnTo>
                  <a:pt x="186778" y="331127"/>
                </a:lnTo>
                <a:lnTo>
                  <a:pt x="243611" y="282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097784" y="4716871"/>
            <a:ext cx="162026" cy="174371"/>
          </a:xfrm>
          <a:custGeom>
            <a:avLst/>
            <a:gdLst/>
            <a:ahLst/>
            <a:cxnLst/>
            <a:rect l="l" t="t" r="r" b="b"/>
            <a:pathLst>
              <a:path w="162026" h="174371">
                <a:moveTo>
                  <a:pt x="0" y="49072"/>
                </a:moveTo>
                <a:lnTo>
                  <a:pt x="129057" y="174371"/>
                </a:lnTo>
                <a:lnTo>
                  <a:pt x="162026" y="145884"/>
                </a:lnTo>
                <a:lnTo>
                  <a:pt x="56845" y="0"/>
                </a:lnTo>
                <a:lnTo>
                  <a:pt x="0" y="490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097784" y="4716871"/>
            <a:ext cx="162026" cy="174371"/>
          </a:xfrm>
          <a:custGeom>
            <a:avLst/>
            <a:gdLst/>
            <a:ahLst/>
            <a:cxnLst/>
            <a:rect l="l" t="t" r="r" b="b"/>
            <a:pathLst>
              <a:path w="162026" h="174371">
                <a:moveTo>
                  <a:pt x="0" y="49072"/>
                </a:moveTo>
                <a:lnTo>
                  <a:pt x="129057" y="174371"/>
                </a:lnTo>
                <a:lnTo>
                  <a:pt x="162026" y="145884"/>
                </a:lnTo>
                <a:lnTo>
                  <a:pt x="56845" y="0"/>
                </a:lnTo>
                <a:lnTo>
                  <a:pt x="0" y="490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945274" y="4657366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79589" y="93454"/>
                </a:moveTo>
                <a:lnTo>
                  <a:pt x="79589" y="17007"/>
                </a:lnTo>
                <a:lnTo>
                  <a:pt x="0" y="115049"/>
                </a:lnTo>
                <a:lnTo>
                  <a:pt x="25768" y="140030"/>
                </a:lnTo>
                <a:lnTo>
                  <a:pt x="79589" y="934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945274" y="4657366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79589" y="17007"/>
                </a:moveTo>
                <a:lnTo>
                  <a:pt x="0" y="115049"/>
                </a:lnTo>
                <a:lnTo>
                  <a:pt x="25768" y="140030"/>
                </a:lnTo>
                <a:lnTo>
                  <a:pt x="79589" y="934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982715" y="3873000"/>
            <a:ext cx="763892" cy="830199"/>
          </a:xfrm>
          <a:custGeom>
            <a:avLst/>
            <a:gdLst/>
            <a:ahLst/>
            <a:cxnLst/>
            <a:rect l="l" t="t" r="r" b="b"/>
            <a:pathLst>
              <a:path w="763892" h="830199">
                <a:moveTo>
                  <a:pt x="0" y="0"/>
                </a:moveTo>
                <a:lnTo>
                  <a:pt x="717054" y="830199"/>
                </a:lnTo>
                <a:lnTo>
                  <a:pt x="763892" y="789762"/>
                </a:lnTo>
                <a:lnTo>
                  <a:pt x="81749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982715" y="3873000"/>
            <a:ext cx="763892" cy="830199"/>
          </a:xfrm>
          <a:custGeom>
            <a:avLst/>
            <a:gdLst/>
            <a:ahLst/>
            <a:cxnLst/>
            <a:rect l="l" t="t" r="r" b="b"/>
            <a:pathLst>
              <a:path w="763892" h="830199">
                <a:moveTo>
                  <a:pt x="0" y="0"/>
                </a:moveTo>
                <a:lnTo>
                  <a:pt x="717054" y="830199"/>
                </a:lnTo>
                <a:lnTo>
                  <a:pt x="763892" y="789762"/>
                </a:lnTo>
                <a:lnTo>
                  <a:pt x="8174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699773" y="4662759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699773" y="4662759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353441" y="4806761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31107" y="56786"/>
                </a:moveTo>
                <a:lnTo>
                  <a:pt x="35857" y="43651"/>
                </a:lnTo>
                <a:lnTo>
                  <a:pt x="45984" y="34445"/>
                </a:lnTo>
                <a:lnTo>
                  <a:pt x="59677" y="30975"/>
                </a:lnTo>
                <a:lnTo>
                  <a:pt x="62578" y="31120"/>
                </a:lnTo>
                <a:lnTo>
                  <a:pt x="75710" y="35866"/>
                </a:lnTo>
                <a:lnTo>
                  <a:pt x="84919" y="45991"/>
                </a:lnTo>
                <a:lnTo>
                  <a:pt x="88391" y="59689"/>
                </a:lnTo>
                <a:lnTo>
                  <a:pt x="88247" y="62581"/>
                </a:lnTo>
                <a:lnTo>
                  <a:pt x="83500" y="75713"/>
                </a:lnTo>
                <a:lnTo>
                  <a:pt x="73372" y="84920"/>
                </a:lnTo>
                <a:lnTo>
                  <a:pt x="59677" y="88391"/>
                </a:lnTo>
                <a:lnTo>
                  <a:pt x="56785" y="88248"/>
                </a:lnTo>
                <a:lnTo>
                  <a:pt x="59677" y="119367"/>
                </a:lnTo>
                <a:lnTo>
                  <a:pt x="69084" y="118629"/>
                </a:lnTo>
                <a:lnTo>
                  <a:pt x="82699" y="114762"/>
                </a:lnTo>
                <a:lnTo>
                  <a:pt x="94778" y="107952"/>
                </a:lnTo>
                <a:lnTo>
                  <a:pt x="104902" y="98621"/>
                </a:lnTo>
                <a:lnTo>
                  <a:pt x="112652" y="87187"/>
                </a:lnTo>
                <a:lnTo>
                  <a:pt x="117609" y="74070"/>
                </a:lnTo>
                <a:lnTo>
                  <a:pt x="119354" y="59689"/>
                </a:lnTo>
                <a:lnTo>
                  <a:pt x="118615" y="50273"/>
                </a:lnTo>
                <a:lnTo>
                  <a:pt x="114748" y="36659"/>
                </a:lnTo>
                <a:lnTo>
                  <a:pt x="107940" y="24579"/>
                </a:lnTo>
                <a:lnTo>
                  <a:pt x="98610" y="14454"/>
                </a:lnTo>
                <a:lnTo>
                  <a:pt x="87177" y="6703"/>
                </a:lnTo>
                <a:lnTo>
                  <a:pt x="74060" y="1745"/>
                </a:lnTo>
                <a:lnTo>
                  <a:pt x="59677" y="0"/>
                </a:lnTo>
                <a:lnTo>
                  <a:pt x="50261" y="739"/>
                </a:lnTo>
                <a:lnTo>
                  <a:pt x="36648" y="4608"/>
                </a:lnTo>
                <a:lnTo>
                  <a:pt x="31107" y="56786"/>
                </a:lnTo>
                <a:close/>
              </a:path>
              <a:path w="119354" h="119367">
                <a:moveTo>
                  <a:pt x="56785" y="88248"/>
                </a:moveTo>
                <a:lnTo>
                  <a:pt x="43649" y="83504"/>
                </a:lnTo>
                <a:lnTo>
                  <a:pt x="34436" y="73382"/>
                </a:lnTo>
                <a:lnTo>
                  <a:pt x="30962" y="59689"/>
                </a:lnTo>
                <a:lnTo>
                  <a:pt x="31107" y="56786"/>
                </a:lnTo>
                <a:lnTo>
                  <a:pt x="36648" y="4608"/>
                </a:lnTo>
                <a:lnTo>
                  <a:pt x="24571" y="11418"/>
                </a:lnTo>
                <a:lnTo>
                  <a:pt x="14449" y="20751"/>
                </a:lnTo>
                <a:lnTo>
                  <a:pt x="6701" y="32186"/>
                </a:lnTo>
                <a:lnTo>
                  <a:pt x="1745" y="45306"/>
                </a:lnTo>
                <a:lnTo>
                  <a:pt x="0" y="59689"/>
                </a:lnTo>
                <a:lnTo>
                  <a:pt x="737" y="69093"/>
                </a:lnTo>
                <a:lnTo>
                  <a:pt x="4603" y="82706"/>
                </a:lnTo>
                <a:lnTo>
                  <a:pt x="11410" y="94785"/>
                </a:lnTo>
                <a:lnTo>
                  <a:pt x="20740" y="104910"/>
                </a:lnTo>
                <a:lnTo>
                  <a:pt x="32174" y="112662"/>
                </a:lnTo>
                <a:lnTo>
                  <a:pt x="45292" y="117621"/>
                </a:lnTo>
                <a:lnTo>
                  <a:pt x="59677" y="119367"/>
                </a:lnTo>
                <a:lnTo>
                  <a:pt x="56785" y="882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384405" y="4837736"/>
            <a:ext cx="57429" cy="57416"/>
          </a:xfrm>
          <a:custGeom>
            <a:avLst/>
            <a:gdLst/>
            <a:ahLst/>
            <a:cxnLst/>
            <a:rect l="l" t="t" r="r" b="b"/>
            <a:pathLst>
              <a:path w="57429" h="57416">
                <a:moveTo>
                  <a:pt x="28714" y="0"/>
                </a:moveTo>
                <a:lnTo>
                  <a:pt x="15022" y="3470"/>
                </a:lnTo>
                <a:lnTo>
                  <a:pt x="4894" y="12676"/>
                </a:lnTo>
                <a:lnTo>
                  <a:pt x="144" y="25811"/>
                </a:lnTo>
                <a:lnTo>
                  <a:pt x="0" y="28714"/>
                </a:lnTo>
                <a:lnTo>
                  <a:pt x="3474" y="42406"/>
                </a:lnTo>
                <a:lnTo>
                  <a:pt x="12686" y="52529"/>
                </a:lnTo>
                <a:lnTo>
                  <a:pt x="25823" y="57272"/>
                </a:lnTo>
                <a:lnTo>
                  <a:pt x="28714" y="57416"/>
                </a:lnTo>
                <a:lnTo>
                  <a:pt x="42409" y="53945"/>
                </a:lnTo>
                <a:lnTo>
                  <a:pt x="52538" y="44738"/>
                </a:lnTo>
                <a:lnTo>
                  <a:pt x="57285" y="31605"/>
                </a:lnTo>
                <a:lnTo>
                  <a:pt x="57429" y="28714"/>
                </a:lnTo>
                <a:lnTo>
                  <a:pt x="53956" y="15016"/>
                </a:lnTo>
                <a:lnTo>
                  <a:pt x="44747" y="4891"/>
                </a:lnTo>
                <a:lnTo>
                  <a:pt x="31615" y="144"/>
                </a:lnTo>
                <a:lnTo>
                  <a:pt x="287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353441" y="4806761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119354" y="59689"/>
                </a:moveTo>
                <a:lnTo>
                  <a:pt x="117609" y="74070"/>
                </a:lnTo>
                <a:lnTo>
                  <a:pt x="112652" y="87187"/>
                </a:lnTo>
                <a:lnTo>
                  <a:pt x="104902" y="98621"/>
                </a:lnTo>
                <a:lnTo>
                  <a:pt x="94778" y="107952"/>
                </a:lnTo>
                <a:lnTo>
                  <a:pt x="82699" y="114762"/>
                </a:lnTo>
                <a:lnTo>
                  <a:pt x="69084" y="118629"/>
                </a:lnTo>
                <a:lnTo>
                  <a:pt x="59677" y="119367"/>
                </a:lnTo>
                <a:lnTo>
                  <a:pt x="45292" y="117621"/>
                </a:lnTo>
                <a:lnTo>
                  <a:pt x="32174" y="112662"/>
                </a:lnTo>
                <a:lnTo>
                  <a:pt x="20740" y="104910"/>
                </a:lnTo>
                <a:lnTo>
                  <a:pt x="11410" y="94785"/>
                </a:lnTo>
                <a:lnTo>
                  <a:pt x="4603" y="82706"/>
                </a:lnTo>
                <a:lnTo>
                  <a:pt x="737" y="69093"/>
                </a:lnTo>
                <a:lnTo>
                  <a:pt x="0" y="59689"/>
                </a:lnTo>
                <a:lnTo>
                  <a:pt x="1745" y="45306"/>
                </a:lnTo>
                <a:lnTo>
                  <a:pt x="6701" y="32186"/>
                </a:lnTo>
                <a:lnTo>
                  <a:pt x="14449" y="20751"/>
                </a:lnTo>
                <a:lnTo>
                  <a:pt x="24571" y="11418"/>
                </a:lnTo>
                <a:lnTo>
                  <a:pt x="36648" y="4608"/>
                </a:lnTo>
                <a:lnTo>
                  <a:pt x="50261" y="739"/>
                </a:lnTo>
                <a:lnTo>
                  <a:pt x="59677" y="0"/>
                </a:lnTo>
                <a:lnTo>
                  <a:pt x="74060" y="1745"/>
                </a:lnTo>
                <a:lnTo>
                  <a:pt x="87177" y="6703"/>
                </a:lnTo>
                <a:lnTo>
                  <a:pt x="98610" y="14454"/>
                </a:lnTo>
                <a:lnTo>
                  <a:pt x="107940" y="24579"/>
                </a:lnTo>
                <a:lnTo>
                  <a:pt x="114748" y="36659"/>
                </a:lnTo>
                <a:lnTo>
                  <a:pt x="118615" y="50273"/>
                </a:lnTo>
                <a:lnTo>
                  <a:pt x="119354" y="596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415342" y="4783085"/>
            <a:ext cx="40944" cy="180009"/>
          </a:xfrm>
          <a:custGeom>
            <a:avLst/>
            <a:gdLst/>
            <a:ahLst/>
            <a:cxnLst/>
            <a:rect l="l" t="t" r="r" b="b"/>
            <a:pathLst>
              <a:path w="40944" h="180009">
                <a:moveTo>
                  <a:pt x="25501" y="180009"/>
                </a:moveTo>
                <a:lnTo>
                  <a:pt x="40944" y="0"/>
                </a:lnTo>
                <a:lnTo>
                  <a:pt x="0" y="0"/>
                </a:lnTo>
                <a:lnTo>
                  <a:pt x="0" y="180009"/>
                </a:lnTo>
                <a:lnTo>
                  <a:pt x="25501" y="1800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415342" y="4783085"/>
            <a:ext cx="40944" cy="180009"/>
          </a:xfrm>
          <a:custGeom>
            <a:avLst/>
            <a:gdLst/>
            <a:ahLst/>
            <a:cxnLst/>
            <a:rect l="l" t="t" r="r" b="b"/>
            <a:pathLst>
              <a:path w="40944" h="180009">
                <a:moveTo>
                  <a:pt x="25501" y="180009"/>
                </a:moveTo>
                <a:lnTo>
                  <a:pt x="0" y="180009"/>
                </a:lnTo>
                <a:lnTo>
                  <a:pt x="0" y="0"/>
                </a:lnTo>
                <a:lnTo>
                  <a:pt x="40944" y="0"/>
                </a:lnTo>
                <a:lnTo>
                  <a:pt x="25501" y="180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353441" y="4628488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31107" y="56786"/>
                </a:moveTo>
                <a:lnTo>
                  <a:pt x="35857" y="43651"/>
                </a:lnTo>
                <a:lnTo>
                  <a:pt x="45984" y="34445"/>
                </a:lnTo>
                <a:lnTo>
                  <a:pt x="59677" y="30975"/>
                </a:lnTo>
                <a:lnTo>
                  <a:pt x="62578" y="31120"/>
                </a:lnTo>
                <a:lnTo>
                  <a:pt x="75710" y="35866"/>
                </a:lnTo>
                <a:lnTo>
                  <a:pt x="84919" y="45991"/>
                </a:lnTo>
                <a:lnTo>
                  <a:pt x="88391" y="59689"/>
                </a:lnTo>
                <a:lnTo>
                  <a:pt x="88247" y="62590"/>
                </a:lnTo>
                <a:lnTo>
                  <a:pt x="83497" y="75723"/>
                </a:lnTo>
                <a:lnTo>
                  <a:pt x="73369" y="84932"/>
                </a:lnTo>
                <a:lnTo>
                  <a:pt x="59677" y="88404"/>
                </a:lnTo>
                <a:lnTo>
                  <a:pt x="56776" y="88259"/>
                </a:lnTo>
                <a:lnTo>
                  <a:pt x="59677" y="119367"/>
                </a:lnTo>
                <a:lnTo>
                  <a:pt x="69084" y="118629"/>
                </a:lnTo>
                <a:lnTo>
                  <a:pt x="82699" y="114763"/>
                </a:lnTo>
                <a:lnTo>
                  <a:pt x="94778" y="107956"/>
                </a:lnTo>
                <a:lnTo>
                  <a:pt x="104902" y="98626"/>
                </a:lnTo>
                <a:lnTo>
                  <a:pt x="112652" y="87192"/>
                </a:lnTo>
                <a:lnTo>
                  <a:pt x="117609" y="74074"/>
                </a:lnTo>
                <a:lnTo>
                  <a:pt x="119354" y="59689"/>
                </a:lnTo>
                <a:lnTo>
                  <a:pt x="118615" y="50273"/>
                </a:lnTo>
                <a:lnTo>
                  <a:pt x="114748" y="36659"/>
                </a:lnTo>
                <a:lnTo>
                  <a:pt x="107940" y="24579"/>
                </a:lnTo>
                <a:lnTo>
                  <a:pt x="98610" y="14454"/>
                </a:lnTo>
                <a:lnTo>
                  <a:pt x="87177" y="6703"/>
                </a:lnTo>
                <a:lnTo>
                  <a:pt x="74060" y="1745"/>
                </a:lnTo>
                <a:lnTo>
                  <a:pt x="59677" y="0"/>
                </a:lnTo>
                <a:lnTo>
                  <a:pt x="50261" y="739"/>
                </a:lnTo>
                <a:lnTo>
                  <a:pt x="36648" y="4608"/>
                </a:lnTo>
                <a:lnTo>
                  <a:pt x="31107" y="56786"/>
                </a:lnTo>
                <a:close/>
              </a:path>
              <a:path w="119354" h="119367">
                <a:moveTo>
                  <a:pt x="56776" y="88259"/>
                </a:moveTo>
                <a:lnTo>
                  <a:pt x="43644" y="83510"/>
                </a:lnTo>
                <a:lnTo>
                  <a:pt x="34435" y="73382"/>
                </a:lnTo>
                <a:lnTo>
                  <a:pt x="30962" y="59689"/>
                </a:lnTo>
                <a:lnTo>
                  <a:pt x="31107" y="56786"/>
                </a:lnTo>
                <a:lnTo>
                  <a:pt x="36648" y="4608"/>
                </a:lnTo>
                <a:lnTo>
                  <a:pt x="24571" y="11418"/>
                </a:lnTo>
                <a:lnTo>
                  <a:pt x="14449" y="20751"/>
                </a:lnTo>
                <a:lnTo>
                  <a:pt x="6701" y="32186"/>
                </a:lnTo>
                <a:lnTo>
                  <a:pt x="1745" y="45306"/>
                </a:lnTo>
                <a:lnTo>
                  <a:pt x="0" y="59689"/>
                </a:lnTo>
                <a:lnTo>
                  <a:pt x="737" y="69096"/>
                </a:lnTo>
                <a:lnTo>
                  <a:pt x="4603" y="82712"/>
                </a:lnTo>
                <a:lnTo>
                  <a:pt x="11410" y="94791"/>
                </a:lnTo>
                <a:lnTo>
                  <a:pt x="20740" y="104914"/>
                </a:lnTo>
                <a:lnTo>
                  <a:pt x="32174" y="112664"/>
                </a:lnTo>
                <a:lnTo>
                  <a:pt x="45292" y="117621"/>
                </a:lnTo>
                <a:lnTo>
                  <a:pt x="59677" y="119367"/>
                </a:lnTo>
                <a:lnTo>
                  <a:pt x="56776" y="882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384405" y="4659463"/>
            <a:ext cx="57429" cy="57429"/>
          </a:xfrm>
          <a:custGeom>
            <a:avLst/>
            <a:gdLst/>
            <a:ahLst/>
            <a:cxnLst/>
            <a:rect l="l" t="t" r="r" b="b"/>
            <a:pathLst>
              <a:path w="57429" h="57429">
                <a:moveTo>
                  <a:pt x="28714" y="0"/>
                </a:moveTo>
                <a:lnTo>
                  <a:pt x="15022" y="3470"/>
                </a:lnTo>
                <a:lnTo>
                  <a:pt x="4894" y="12676"/>
                </a:lnTo>
                <a:lnTo>
                  <a:pt x="144" y="25811"/>
                </a:lnTo>
                <a:lnTo>
                  <a:pt x="0" y="28714"/>
                </a:lnTo>
                <a:lnTo>
                  <a:pt x="3472" y="42407"/>
                </a:lnTo>
                <a:lnTo>
                  <a:pt x="12681" y="52534"/>
                </a:lnTo>
                <a:lnTo>
                  <a:pt x="25813" y="57284"/>
                </a:lnTo>
                <a:lnTo>
                  <a:pt x="28714" y="57429"/>
                </a:lnTo>
                <a:lnTo>
                  <a:pt x="42407" y="53956"/>
                </a:lnTo>
                <a:lnTo>
                  <a:pt x="52534" y="44747"/>
                </a:lnTo>
                <a:lnTo>
                  <a:pt x="57284" y="31615"/>
                </a:lnTo>
                <a:lnTo>
                  <a:pt x="57429" y="28714"/>
                </a:lnTo>
                <a:lnTo>
                  <a:pt x="53956" y="15016"/>
                </a:lnTo>
                <a:lnTo>
                  <a:pt x="44747" y="4891"/>
                </a:lnTo>
                <a:lnTo>
                  <a:pt x="31615" y="144"/>
                </a:lnTo>
                <a:lnTo>
                  <a:pt x="287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353441" y="4628488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119354" y="59689"/>
                </a:moveTo>
                <a:lnTo>
                  <a:pt x="117609" y="74074"/>
                </a:lnTo>
                <a:lnTo>
                  <a:pt x="112652" y="87192"/>
                </a:lnTo>
                <a:lnTo>
                  <a:pt x="104902" y="98626"/>
                </a:lnTo>
                <a:lnTo>
                  <a:pt x="94778" y="107956"/>
                </a:lnTo>
                <a:lnTo>
                  <a:pt x="82699" y="114763"/>
                </a:lnTo>
                <a:lnTo>
                  <a:pt x="69084" y="118629"/>
                </a:lnTo>
                <a:lnTo>
                  <a:pt x="59677" y="119367"/>
                </a:lnTo>
                <a:lnTo>
                  <a:pt x="45292" y="117621"/>
                </a:lnTo>
                <a:lnTo>
                  <a:pt x="32174" y="112664"/>
                </a:lnTo>
                <a:lnTo>
                  <a:pt x="20740" y="104914"/>
                </a:lnTo>
                <a:lnTo>
                  <a:pt x="11410" y="94791"/>
                </a:lnTo>
                <a:lnTo>
                  <a:pt x="4603" y="82712"/>
                </a:lnTo>
                <a:lnTo>
                  <a:pt x="737" y="69096"/>
                </a:lnTo>
                <a:lnTo>
                  <a:pt x="0" y="59689"/>
                </a:lnTo>
                <a:lnTo>
                  <a:pt x="1745" y="45306"/>
                </a:lnTo>
                <a:lnTo>
                  <a:pt x="6701" y="32186"/>
                </a:lnTo>
                <a:lnTo>
                  <a:pt x="14449" y="20751"/>
                </a:lnTo>
                <a:lnTo>
                  <a:pt x="24571" y="11418"/>
                </a:lnTo>
                <a:lnTo>
                  <a:pt x="36648" y="4608"/>
                </a:lnTo>
                <a:lnTo>
                  <a:pt x="50261" y="739"/>
                </a:lnTo>
                <a:lnTo>
                  <a:pt x="59677" y="0"/>
                </a:lnTo>
                <a:lnTo>
                  <a:pt x="74060" y="1745"/>
                </a:lnTo>
                <a:lnTo>
                  <a:pt x="87177" y="6703"/>
                </a:lnTo>
                <a:lnTo>
                  <a:pt x="98610" y="14454"/>
                </a:lnTo>
                <a:lnTo>
                  <a:pt x="107940" y="24579"/>
                </a:lnTo>
                <a:lnTo>
                  <a:pt x="114748" y="36659"/>
                </a:lnTo>
                <a:lnTo>
                  <a:pt x="118615" y="50273"/>
                </a:lnTo>
                <a:lnTo>
                  <a:pt x="119354" y="596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254838" y="3873003"/>
            <a:ext cx="141071" cy="1608429"/>
          </a:xfrm>
          <a:custGeom>
            <a:avLst/>
            <a:gdLst/>
            <a:ahLst/>
            <a:cxnLst/>
            <a:rect l="l" t="t" r="r" b="b"/>
            <a:pathLst>
              <a:path w="141071" h="1608429">
                <a:moveTo>
                  <a:pt x="141071" y="1591551"/>
                </a:moveTo>
                <a:lnTo>
                  <a:pt x="141071" y="0"/>
                </a:lnTo>
                <a:lnTo>
                  <a:pt x="0" y="0"/>
                </a:lnTo>
                <a:lnTo>
                  <a:pt x="0" y="1591551"/>
                </a:lnTo>
                <a:lnTo>
                  <a:pt x="477" y="1592082"/>
                </a:lnTo>
                <a:lnTo>
                  <a:pt x="42946" y="1607004"/>
                </a:lnTo>
                <a:lnTo>
                  <a:pt x="69011" y="1608429"/>
                </a:lnTo>
                <a:lnTo>
                  <a:pt x="89671" y="1608381"/>
                </a:lnTo>
                <a:lnTo>
                  <a:pt x="133839" y="1598834"/>
                </a:lnTo>
                <a:lnTo>
                  <a:pt x="141071" y="15915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254838" y="3873003"/>
            <a:ext cx="141071" cy="1608429"/>
          </a:xfrm>
          <a:custGeom>
            <a:avLst/>
            <a:gdLst/>
            <a:ahLst/>
            <a:cxnLst/>
            <a:rect l="l" t="t" r="r" b="b"/>
            <a:pathLst>
              <a:path w="141071" h="1608429">
                <a:moveTo>
                  <a:pt x="141071" y="1591551"/>
                </a:moveTo>
                <a:lnTo>
                  <a:pt x="89671" y="1608381"/>
                </a:lnTo>
                <a:lnTo>
                  <a:pt x="69011" y="1608429"/>
                </a:lnTo>
                <a:lnTo>
                  <a:pt x="42946" y="1607004"/>
                </a:lnTo>
                <a:lnTo>
                  <a:pt x="3871" y="1594882"/>
                </a:lnTo>
                <a:lnTo>
                  <a:pt x="0" y="1591551"/>
                </a:lnTo>
                <a:lnTo>
                  <a:pt x="0" y="0"/>
                </a:lnTo>
                <a:lnTo>
                  <a:pt x="141071" y="0"/>
                </a:lnTo>
                <a:lnTo>
                  <a:pt x="141071" y="1591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171408" y="4712091"/>
            <a:ext cx="59677" cy="118628"/>
          </a:xfrm>
          <a:custGeom>
            <a:avLst/>
            <a:gdLst/>
            <a:ahLst/>
            <a:cxnLst/>
            <a:rect l="l" t="t" r="r" b="b"/>
            <a:pathLst>
              <a:path w="59677" h="118628">
                <a:moveTo>
                  <a:pt x="45984" y="0"/>
                </a:moveTo>
                <a:lnTo>
                  <a:pt x="36648" y="29838"/>
                </a:lnTo>
                <a:lnTo>
                  <a:pt x="50261" y="33706"/>
                </a:lnTo>
                <a:lnTo>
                  <a:pt x="59677" y="3470"/>
                </a:lnTo>
                <a:lnTo>
                  <a:pt x="45984" y="0"/>
                </a:lnTo>
                <a:close/>
              </a:path>
              <a:path w="59677" h="118628">
                <a:moveTo>
                  <a:pt x="50261" y="33706"/>
                </a:moveTo>
                <a:lnTo>
                  <a:pt x="59677" y="34445"/>
                </a:lnTo>
                <a:lnTo>
                  <a:pt x="73015" y="32945"/>
                </a:lnTo>
                <a:lnTo>
                  <a:pt x="85294" y="28669"/>
                </a:lnTo>
                <a:lnTo>
                  <a:pt x="96188" y="21951"/>
                </a:lnTo>
                <a:lnTo>
                  <a:pt x="102222" y="16589"/>
                </a:lnTo>
                <a:lnTo>
                  <a:pt x="105117" y="23180"/>
                </a:lnTo>
                <a:lnTo>
                  <a:pt x="108711" y="27130"/>
                </a:lnTo>
                <a:lnTo>
                  <a:pt x="112623" y="27130"/>
                </a:lnTo>
                <a:lnTo>
                  <a:pt x="118876" y="23622"/>
                </a:lnTo>
                <a:lnTo>
                  <a:pt x="124119" y="13976"/>
                </a:lnTo>
                <a:lnTo>
                  <a:pt x="127915" y="-495"/>
                </a:lnTo>
                <a:lnTo>
                  <a:pt x="129828" y="-18477"/>
                </a:lnTo>
                <a:lnTo>
                  <a:pt x="129971" y="-25244"/>
                </a:lnTo>
                <a:lnTo>
                  <a:pt x="128809" y="-44126"/>
                </a:lnTo>
                <a:lnTo>
                  <a:pt x="125612" y="-59955"/>
                </a:lnTo>
                <a:lnTo>
                  <a:pt x="120818" y="-71414"/>
                </a:lnTo>
                <a:lnTo>
                  <a:pt x="114863" y="-77186"/>
                </a:lnTo>
                <a:lnTo>
                  <a:pt x="112623" y="-77619"/>
                </a:lnTo>
                <a:lnTo>
                  <a:pt x="108711" y="-77619"/>
                </a:lnTo>
                <a:lnTo>
                  <a:pt x="105117" y="-73657"/>
                </a:lnTo>
                <a:lnTo>
                  <a:pt x="102222" y="-67065"/>
                </a:lnTo>
                <a:lnTo>
                  <a:pt x="92372" y="-75155"/>
                </a:lnTo>
                <a:lnTo>
                  <a:pt x="80932" y="-81015"/>
                </a:lnTo>
                <a:lnTo>
                  <a:pt x="68227" y="-84312"/>
                </a:lnTo>
                <a:lnTo>
                  <a:pt x="59677" y="-84921"/>
                </a:lnTo>
                <a:lnTo>
                  <a:pt x="45292" y="-83175"/>
                </a:lnTo>
                <a:lnTo>
                  <a:pt x="32174" y="-78217"/>
                </a:lnTo>
                <a:lnTo>
                  <a:pt x="20740" y="-70465"/>
                </a:lnTo>
                <a:lnTo>
                  <a:pt x="11410" y="-60340"/>
                </a:lnTo>
                <a:lnTo>
                  <a:pt x="4603" y="-48261"/>
                </a:lnTo>
                <a:lnTo>
                  <a:pt x="737" y="-34648"/>
                </a:lnTo>
                <a:lnTo>
                  <a:pt x="0" y="-25244"/>
                </a:lnTo>
                <a:lnTo>
                  <a:pt x="1745" y="-10856"/>
                </a:lnTo>
                <a:lnTo>
                  <a:pt x="6701" y="2264"/>
                </a:lnTo>
                <a:lnTo>
                  <a:pt x="14449" y="13699"/>
                </a:lnTo>
                <a:lnTo>
                  <a:pt x="24571" y="23030"/>
                </a:lnTo>
                <a:lnTo>
                  <a:pt x="36648" y="29838"/>
                </a:lnTo>
                <a:lnTo>
                  <a:pt x="45984" y="0"/>
                </a:lnTo>
                <a:lnTo>
                  <a:pt x="35857" y="-9206"/>
                </a:lnTo>
                <a:lnTo>
                  <a:pt x="31107" y="-22341"/>
                </a:lnTo>
                <a:lnTo>
                  <a:pt x="30962" y="-25244"/>
                </a:lnTo>
                <a:lnTo>
                  <a:pt x="34436" y="-38936"/>
                </a:lnTo>
                <a:lnTo>
                  <a:pt x="43649" y="-49059"/>
                </a:lnTo>
                <a:lnTo>
                  <a:pt x="56785" y="-53802"/>
                </a:lnTo>
                <a:lnTo>
                  <a:pt x="59677" y="-53946"/>
                </a:lnTo>
                <a:lnTo>
                  <a:pt x="73372" y="-50475"/>
                </a:lnTo>
                <a:lnTo>
                  <a:pt x="83500" y="-41268"/>
                </a:lnTo>
                <a:lnTo>
                  <a:pt x="88247" y="-28135"/>
                </a:lnTo>
                <a:lnTo>
                  <a:pt x="88391" y="-25244"/>
                </a:lnTo>
                <a:lnTo>
                  <a:pt x="84919" y="-11546"/>
                </a:lnTo>
                <a:lnTo>
                  <a:pt x="75710" y="-1421"/>
                </a:lnTo>
                <a:lnTo>
                  <a:pt x="62578" y="3325"/>
                </a:lnTo>
                <a:lnTo>
                  <a:pt x="59677" y="3470"/>
                </a:lnTo>
                <a:lnTo>
                  <a:pt x="50261" y="3370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202371" y="4658145"/>
            <a:ext cx="57429" cy="57416"/>
          </a:xfrm>
          <a:custGeom>
            <a:avLst/>
            <a:gdLst/>
            <a:ahLst/>
            <a:cxnLst/>
            <a:rect l="l" t="t" r="r" b="b"/>
            <a:pathLst>
              <a:path w="57429" h="57416">
                <a:moveTo>
                  <a:pt x="28714" y="57416"/>
                </a:moveTo>
                <a:lnTo>
                  <a:pt x="15022" y="53946"/>
                </a:lnTo>
                <a:lnTo>
                  <a:pt x="4894" y="44740"/>
                </a:lnTo>
                <a:lnTo>
                  <a:pt x="144" y="31605"/>
                </a:lnTo>
                <a:lnTo>
                  <a:pt x="0" y="28701"/>
                </a:lnTo>
                <a:lnTo>
                  <a:pt x="3474" y="15009"/>
                </a:lnTo>
                <a:lnTo>
                  <a:pt x="12686" y="4887"/>
                </a:lnTo>
                <a:lnTo>
                  <a:pt x="25823" y="143"/>
                </a:lnTo>
                <a:lnTo>
                  <a:pt x="28714" y="0"/>
                </a:lnTo>
                <a:lnTo>
                  <a:pt x="42409" y="3471"/>
                </a:lnTo>
                <a:lnTo>
                  <a:pt x="52538" y="12678"/>
                </a:lnTo>
                <a:lnTo>
                  <a:pt x="57285" y="25810"/>
                </a:lnTo>
                <a:lnTo>
                  <a:pt x="57429" y="28701"/>
                </a:lnTo>
                <a:lnTo>
                  <a:pt x="53956" y="42400"/>
                </a:lnTo>
                <a:lnTo>
                  <a:pt x="44747" y="52525"/>
                </a:lnTo>
                <a:lnTo>
                  <a:pt x="31615" y="57271"/>
                </a:lnTo>
                <a:lnTo>
                  <a:pt x="28714" y="574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171408" y="4627171"/>
            <a:ext cx="129971" cy="119367"/>
          </a:xfrm>
          <a:custGeom>
            <a:avLst/>
            <a:gdLst/>
            <a:ahLst/>
            <a:cxnLst/>
            <a:rect l="l" t="t" r="r" b="b"/>
            <a:pathLst>
              <a:path w="129971" h="119367">
                <a:moveTo>
                  <a:pt x="112623" y="7302"/>
                </a:moveTo>
                <a:lnTo>
                  <a:pt x="108711" y="7302"/>
                </a:lnTo>
                <a:lnTo>
                  <a:pt x="105117" y="11264"/>
                </a:lnTo>
                <a:lnTo>
                  <a:pt x="102222" y="17856"/>
                </a:lnTo>
                <a:lnTo>
                  <a:pt x="92372" y="9766"/>
                </a:lnTo>
                <a:lnTo>
                  <a:pt x="80932" y="3905"/>
                </a:lnTo>
                <a:lnTo>
                  <a:pt x="68227" y="609"/>
                </a:lnTo>
                <a:lnTo>
                  <a:pt x="59677" y="0"/>
                </a:lnTo>
                <a:lnTo>
                  <a:pt x="45292" y="1746"/>
                </a:lnTo>
                <a:lnTo>
                  <a:pt x="32174" y="6704"/>
                </a:lnTo>
                <a:lnTo>
                  <a:pt x="20740" y="14456"/>
                </a:lnTo>
                <a:lnTo>
                  <a:pt x="11410" y="24581"/>
                </a:lnTo>
                <a:lnTo>
                  <a:pt x="4603" y="36660"/>
                </a:lnTo>
                <a:lnTo>
                  <a:pt x="737" y="50273"/>
                </a:lnTo>
                <a:lnTo>
                  <a:pt x="0" y="59677"/>
                </a:lnTo>
                <a:lnTo>
                  <a:pt x="1745" y="74065"/>
                </a:lnTo>
                <a:lnTo>
                  <a:pt x="6701" y="87185"/>
                </a:lnTo>
                <a:lnTo>
                  <a:pt x="14449" y="98621"/>
                </a:lnTo>
                <a:lnTo>
                  <a:pt x="24571" y="107952"/>
                </a:lnTo>
                <a:lnTo>
                  <a:pt x="36648" y="114760"/>
                </a:lnTo>
                <a:lnTo>
                  <a:pt x="50261" y="118628"/>
                </a:lnTo>
                <a:lnTo>
                  <a:pt x="59677" y="119367"/>
                </a:lnTo>
                <a:lnTo>
                  <a:pt x="73015" y="117867"/>
                </a:lnTo>
                <a:lnTo>
                  <a:pt x="85294" y="113591"/>
                </a:lnTo>
                <a:lnTo>
                  <a:pt x="96188" y="106873"/>
                </a:lnTo>
                <a:lnTo>
                  <a:pt x="102222" y="101511"/>
                </a:lnTo>
                <a:lnTo>
                  <a:pt x="105117" y="108102"/>
                </a:lnTo>
                <a:lnTo>
                  <a:pt x="108711" y="112052"/>
                </a:lnTo>
                <a:lnTo>
                  <a:pt x="112623" y="112052"/>
                </a:lnTo>
                <a:lnTo>
                  <a:pt x="118876" y="108544"/>
                </a:lnTo>
                <a:lnTo>
                  <a:pt x="124119" y="98898"/>
                </a:lnTo>
                <a:lnTo>
                  <a:pt x="127915" y="84426"/>
                </a:lnTo>
                <a:lnTo>
                  <a:pt x="129828" y="66444"/>
                </a:lnTo>
                <a:lnTo>
                  <a:pt x="129971" y="59677"/>
                </a:lnTo>
                <a:lnTo>
                  <a:pt x="128809" y="40795"/>
                </a:lnTo>
                <a:lnTo>
                  <a:pt x="125612" y="24966"/>
                </a:lnTo>
                <a:lnTo>
                  <a:pt x="120818" y="13507"/>
                </a:lnTo>
                <a:lnTo>
                  <a:pt x="114863" y="7735"/>
                </a:lnTo>
                <a:lnTo>
                  <a:pt x="112623" y="7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268998" y="4641114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0" y="90893"/>
                </a:lnTo>
                <a:lnTo>
                  <a:pt x="2489" y="89068"/>
                </a:lnTo>
                <a:lnTo>
                  <a:pt x="5763" y="79892"/>
                </a:lnTo>
                <a:lnTo>
                  <a:pt x="7999" y="64708"/>
                </a:lnTo>
                <a:lnTo>
                  <a:pt x="8826" y="45453"/>
                </a:lnTo>
                <a:lnTo>
                  <a:pt x="8472" y="32644"/>
                </a:lnTo>
                <a:lnTo>
                  <a:pt x="6694" y="15795"/>
                </a:lnTo>
                <a:lnTo>
                  <a:pt x="3746" y="427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268998" y="4641114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3746" y="4270"/>
                </a:lnTo>
                <a:lnTo>
                  <a:pt x="6694" y="15795"/>
                </a:lnTo>
                <a:lnTo>
                  <a:pt x="8472" y="32644"/>
                </a:lnTo>
                <a:lnTo>
                  <a:pt x="8826" y="45453"/>
                </a:lnTo>
                <a:lnTo>
                  <a:pt x="7999" y="64708"/>
                </a:lnTo>
                <a:lnTo>
                  <a:pt x="5763" y="79892"/>
                </a:lnTo>
                <a:lnTo>
                  <a:pt x="2489" y="89068"/>
                </a:lnTo>
                <a:lnTo>
                  <a:pt x="0" y="908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171408" y="4892240"/>
            <a:ext cx="59677" cy="118628"/>
          </a:xfrm>
          <a:custGeom>
            <a:avLst/>
            <a:gdLst/>
            <a:ahLst/>
            <a:cxnLst/>
            <a:rect l="l" t="t" r="r" b="b"/>
            <a:pathLst>
              <a:path w="59677" h="118628">
                <a:moveTo>
                  <a:pt x="45984" y="0"/>
                </a:moveTo>
                <a:lnTo>
                  <a:pt x="36648" y="29838"/>
                </a:lnTo>
                <a:lnTo>
                  <a:pt x="50261" y="33706"/>
                </a:lnTo>
                <a:lnTo>
                  <a:pt x="59677" y="3470"/>
                </a:lnTo>
                <a:lnTo>
                  <a:pt x="45984" y="0"/>
                </a:lnTo>
                <a:close/>
              </a:path>
              <a:path w="59677" h="118628">
                <a:moveTo>
                  <a:pt x="50261" y="33706"/>
                </a:moveTo>
                <a:lnTo>
                  <a:pt x="59677" y="34445"/>
                </a:lnTo>
                <a:lnTo>
                  <a:pt x="73015" y="32945"/>
                </a:lnTo>
                <a:lnTo>
                  <a:pt x="85294" y="28669"/>
                </a:lnTo>
                <a:lnTo>
                  <a:pt x="96188" y="21951"/>
                </a:lnTo>
                <a:lnTo>
                  <a:pt x="102222" y="16589"/>
                </a:lnTo>
                <a:lnTo>
                  <a:pt x="105117" y="23180"/>
                </a:lnTo>
                <a:lnTo>
                  <a:pt x="108711" y="27130"/>
                </a:lnTo>
                <a:lnTo>
                  <a:pt x="112623" y="27130"/>
                </a:lnTo>
                <a:lnTo>
                  <a:pt x="118876" y="23622"/>
                </a:lnTo>
                <a:lnTo>
                  <a:pt x="124119" y="13976"/>
                </a:lnTo>
                <a:lnTo>
                  <a:pt x="127915" y="-495"/>
                </a:lnTo>
                <a:lnTo>
                  <a:pt x="129828" y="-18477"/>
                </a:lnTo>
                <a:lnTo>
                  <a:pt x="129971" y="-25244"/>
                </a:lnTo>
                <a:lnTo>
                  <a:pt x="128809" y="-44126"/>
                </a:lnTo>
                <a:lnTo>
                  <a:pt x="125612" y="-59955"/>
                </a:lnTo>
                <a:lnTo>
                  <a:pt x="120818" y="-71414"/>
                </a:lnTo>
                <a:lnTo>
                  <a:pt x="114863" y="-77186"/>
                </a:lnTo>
                <a:lnTo>
                  <a:pt x="112623" y="-77619"/>
                </a:lnTo>
                <a:lnTo>
                  <a:pt x="108711" y="-77619"/>
                </a:lnTo>
                <a:lnTo>
                  <a:pt x="105117" y="-73657"/>
                </a:lnTo>
                <a:lnTo>
                  <a:pt x="102222" y="-67065"/>
                </a:lnTo>
                <a:lnTo>
                  <a:pt x="92372" y="-75155"/>
                </a:lnTo>
                <a:lnTo>
                  <a:pt x="80932" y="-81015"/>
                </a:lnTo>
                <a:lnTo>
                  <a:pt x="68227" y="-84312"/>
                </a:lnTo>
                <a:lnTo>
                  <a:pt x="59677" y="-84921"/>
                </a:lnTo>
                <a:lnTo>
                  <a:pt x="45292" y="-83175"/>
                </a:lnTo>
                <a:lnTo>
                  <a:pt x="32174" y="-78217"/>
                </a:lnTo>
                <a:lnTo>
                  <a:pt x="20740" y="-70465"/>
                </a:lnTo>
                <a:lnTo>
                  <a:pt x="11410" y="-60340"/>
                </a:lnTo>
                <a:lnTo>
                  <a:pt x="4603" y="-48261"/>
                </a:lnTo>
                <a:lnTo>
                  <a:pt x="737" y="-34648"/>
                </a:lnTo>
                <a:lnTo>
                  <a:pt x="0" y="-25244"/>
                </a:lnTo>
                <a:lnTo>
                  <a:pt x="1745" y="-10856"/>
                </a:lnTo>
                <a:lnTo>
                  <a:pt x="6701" y="2264"/>
                </a:lnTo>
                <a:lnTo>
                  <a:pt x="14449" y="13699"/>
                </a:lnTo>
                <a:lnTo>
                  <a:pt x="24571" y="23030"/>
                </a:lnTo>
                <a:lnTo>
                  <a:pt x="36648" y="29838"/>
                </a:lnTo>
                <a:lnTo>
                  <a:pt x="45984" y="0"/>
                </a:lnTo>
                <a:lnTo>
                  <a:pt x="35857" y="-9206"/>
                </a:lnTo>
                <a:lnTo>
                  <a:pt x="31107" y="-22341"/>
                </a:lnTo>
                <a:lnTo>
                  <a:pt x="30962" y="-25244"/>
                </a:lnTo>
                <a:lnTo>
                  <a:pt x="34436" y="-38936"/>
                </a:lnTo>
                <a:lnTo>
                  <a:pt x="43649" y="-49059"/>
                </a:lnTo>
                <a:lnTo>
                  <a:pt x="56785" y="-53802"/>
                </a:lnTo>
                <a:lnTo>
                  <a:pt x="59677" y="-53946"/>
                </a:lnTo>
                <a:lnTo>
                  <a:pt x="73372" y="-50475"/>
                </a:lnTo>
                <a:lnTo>
                  <a:pt x="83500" y="-41268"/>
                </a:lnTo>
                <a:lnTo>
                  <a:pt x="88247" y="-28135"/>
                </a:lnTo>
                <a:lnTo>
                  <a:pt x="88391" y="-25244"/>
                </a:lnTo>
                <a:lnTo>
                  <a:pt x="84919" y="-11546"/>
                </a:lnTo>
                <a:lnTo>
                  <a:pt x="75710" y="-1421"/>
                </a:lnTo>
                <a:lnTo>
                  <a:pt x="62578" y="3325"/>
                </a:lnTo>
                <a:lnTo>
                  <a:pt x="59677" y="3470"/>
                </a:lnTo>
                <a:lnTo>
                  <a:pt x="50261" y="3370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202371" y="4838293"/>
            <a:ext cx="57429" cy="57416"/>
          </a:xfrm>
          <a:custGeom>
            <a:avLst/>
            <a:gdLst/>
            <a:ahLst/>
            <a:cxnLst/>
            <a:rect l="l" t="t" r="r" b="b"/>
            <a:pathLst>
              <a:path w="57429" h="57416">
                <a:moveTo>
                  <a:pt x="28714" y="57416"/>
                </a:moveTo>
                <a:lnTo>
                  <a:pt x="15022" y="53946"/>
                </a:lnTo>
                <a:lnTo>
                  <a:pt x="4894" y="44740"/>
                </a:lnTo>
                <a:lnTo>
                  <a:pt x="144" y="31605"/>
                </a:lnTo>
                <a:lnTo>
                  <a:pt x="0" y="28701"/>
                </a:lnTo>
                <a:lnTo>
                  <a:pt x="3474" y="15009"/>
                </a:lnTo>
                <a:lnTo>
                  <a:pt x="12686" y="4887"/>
                </a:lnTo>
                <a:lnTo>
                  <a:pt x="25823" y="143"/>
                </a:lnTo>
                <a:lnTo>
                  <a:pt x="28714" y="0"/>
                </a:lnTo>
                <a:lnTo>
                  <a:pt x="42409" y="3471"/>
                </a:lnTo>
                <a:lnTo>
                  <a:pt x="52538" y="12678"/>
                </a:lnTo>
                <a:lnTo>
                  <a:pt x="57285" y="25810"/>
                </a:lnTo>
                <a:lnTo>
                  <a:pt x="57429" y="28701"/>
                </a:lnTo>
                <a:lnTo>
                  <a:pt x="53956" y="42400"/>
                </a:lnTo>
                <a:lnTo>
                  <a:pt x="44747" y="52525"/>
                </a:lnTo>
                <a:lnTo>
                  <a:pt x="31615" y="57271"/>
                </a:lnTo>
                <a:lnTo>
                  <a:pt x="28714" y="574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171408" y="4807319"/>
            <a:ext cx="129971" cy="119367"/>
          </a:xfrm>
          <a:custGeom>
            <a:avLst/>
            <a:gdLst/>
            <a:ahLst/>
            <a:cxnLst/>
            <a:rect l="l" t="t" r="r" b="b"/>
            <a:pathLst>
              <a:path w="129971" h="119367">
                <a:moveTo>
                  <a:pt x="112623" y="7302"/>
                </a:moveTo>
                <a:lnTo>
                  <a:pt x="108711" y="7302"/>
                </a:lnTo>
                <a:lnTo>
                  <a:pt x="105117" y="11264"/>
                </a:lnTo>
                <a:lnTo>
                  <a:pt x="102222" y="17856"/>
                </a:lnTo>
                <a:lnTo>
                  <a:pt x="92372" y="9766"/>
                </a:lnTo>
                <a:lnTo>
                  <a:pt x="80932" y="3905"/>
                </a:lnTo>
                <a:lnTo>
                  <a:pt x="68227" y="609"/>
                </a:lnTo>
                <a:lnTo>
                  <a:pt x="59677" y="0"/>
                </a:lnTo>
                <a:lnTo>
                  <a:pt x="45292" y="1746"/>
                </a:lnTo>
                <a:lnTo>
                  <a:pt x="32174" y="6704"/>
                </a:lnTo>
                <a:lnTo>
                  <a:pt x="20740" y="14456"/>
                </a:lnTo>
                <a:lnTo>
                  <a:pt x="11410" y="24581"/>
                </a:lnTo>
                <a:lnTo>
                  <a:pt x="4603" y="36660"/>
                </a:lnTo>
                <a:lnTo>
                  <a:pt x="737" y="50273"/>
                </a:lnTo>
                <a:lnTo>
                  <a:pt x="0" y="59677"/>
                </a:lnTo>
                <a:lnTo>
                  <a:pt x="1745" y="74065"/>
                </a:lnTo>
                <a:lnTo>
                  <a:pt x="6701" y="87185"/>
                </a:lnTo>
                <a:lnTo>
                  <a:pt x="14449" y="98621"/>
                </a:lnTo>
                <a:lnTo>
                  <a:pt x="24571" y="107952"/>
                </a:lnTo>
                <a:lnTo>
                  <a:pt x="36648" y="114760"/>
                </a:lnTo>
                <a:lnTo>
                  <a:pt x="50261" y="118628"/>
                </a:lnTo>
                <a:lnTo>
                  <a:pt x="59677" y="119367"/>
                </a:lnTo>
                <a:lnTo>
                  <a:pt x="73015" y="117867"/>
                </a:lnTo>
                <a:lnTo>
                  <a:pt x="85294" y="113591"/>
                </a:lnTo>
                <a:lnTo>
                  <a:pt x="96188" y="106873"/>
                </a:lnTo>
                <a:lnTo>
                  <a:pt x="102222" y="101511"/>
                </a:lnTo>
                <a:lnTo>
                  <a:pt x="105117" y="108102"/>
                </a:lnTo>
                <a:lnTo>
                  <a:pt x="108711" y="112052"/>
                </a:lnTo>
                <a:lnTo>
                  <a:pt x="112623" y="112052"/>
                </a:lnTo>
                <a:lnTo>
                  <a:pt x="118876" y="108544"/>
                </a:lnTo>
                <a:lnTo>
                  <a:pt x="124119" y="98898"/>
                </a:lnTo>
                <a:lnTo>
                  <a:pt x="127915" y="84426"/>
                </a:lnTo>
                <a:lnTo>
                  <a:pt x="129828" y="66444"/>
                </a:lnTo>
                <a:lnTo>
                  <a:pt x="129971" y="59677"/>
                </a:lnTo>
                <a:lnTo>
                  <a:pt x="128809" y="40795"/>
                </a:lnTo>
                <a:lnTo>
                  <a:pt x="125612" y="24966"/>
                </a:lnTo>
                <a:lnTo>
                  <a:pt x="120818" y="13507"/>
                </a:lnTo>
                <a:lnTo>
                  <a:pt x="114863" y="7735"/>
                </a:lnTo>
                <a:lnTo>
                  <a:pt x="112623" y="7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268998" y="4821263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0" y="90893"/>
                </a:lnTo>
                <a:lnTo>
                  <a:pt x="2489" y="89068"/>
                </a:lnTo>
                <a:lnTo>
                  <a:pt x="5763" y="79892"/>
                </a:lnTo>
                <a:lnTo>
                  <a:pt x="7999" y="64708"/>
                </a:lnTo>
                <a:lnTo>
                  <a:pt x="8826" y="45453"/>
                </a:lnTo>
                <a:lnTo>
                  <a:pt x="8472" y="32644"/>
                </a:lnTo>
                <a:lnTo>
                  <a:pt x="6694" y="15795"/>
                </a:lnTo>
                <a:lnTo>
                  <a:pt x="3746" y="427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268998" y="4821263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3746" y="4270"/>
                </a:lnTo>
                <a:lnTo>
                  <a:pt x="6694" y="15795"/>
                </a:lnTo>
                <a:lnTo>
                  <a:pt x="8472" y="32644"/>
                </a:lnTo>
                <a:lnTo>
                  <a:pt x="8826" y="45453"/>
                </a:lnTo>
                <a:lnTo>
                  <a:pt x="7999" y="64708"/>
                </a:lnTo>
                <a:lnTo>
                  <a:pt x="5763" y="79892"/>
                </a:lnTo>
                <a:lnTo>
                  <a:pt x="2489" y="89068"/>
                </a:lnTo>
                <a:lnTo>
                  <a:pt x="0" y="908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911947" y="4732446"/>
            <a:ext cx="102933" cy="107590"/>
          </a:xfrm>
          <a:custGeom>
            <a:avLst/>
            <a:gdLst/>
            <a:ahLst/>
            <a:cxnLst/>
            <a:rect l="l" t="t" r="r" b="b"/>
            <a:pathLst>
              <a:path w="102933" h="107590">
                <a:moveTo>
                  <a:pt x="0" y="53093"/>
                </a:moveTo>
                <a:lnTo>
                  <a:pt x="1602" y="66712"/>
                </a:lnTo>
                <a:lnTo>
                  <a:pt x="6667" y="80084"/>
                </a:lnTo>
                <a:lnTo>
                  <a:pt x="14697" y="91433"/>
                </a:lnTo>
                <a:lnTo>
                  <a:pt x="25181" y="100214"/>
                </a:lnTo>
                <a:lnTo>
                  <a:pt x="37610" y="105883"/>
                </a:lnTo>
                <a:lnTo>
                  <a:pt x="30440" y="67016"/>
                </a:lnTo>
                <a:lnTo>
                  <a:pt x="26708" y="53093"/>
                </a:lnTo>
                <a:lnTo>
                  <a:pt x="29433" y="41059"/>
                </a:lnTo>
                <a:lnTo>
                  <a:pt x="38673" y="0"/>
                </a:lnTo>
                <a:lnTo>
                  <a:pt x="26111" y="5393"/>
                </a:lnTo>
                <a:lnTo>
                  <a:pt x="15452" y="13944"/>
                </a:lnTo>
                <a:lnTo>
                  <a:pt x="7208" y="25106"/>
                </a:lnTo>
                <a:lnTo>
                  <a:pt x="1887" y="38337"/>
                </a:lnTo>
                <a:lnTo>
                  <a:pt x="0" y="53093"/>
                </a:lnTo>
                <a:close/>
              </a:path>
              <a:path w="102933" h="107590">
                <a:moveTo>
                  <a:pt x="102933" y="53093"/>
                </a:moveTo>
                <a:lnTo>
                  <a:pt x="101332" y="39478"/>
                </a:lnTo>
                <a:lnTo>
                  <a:pt x="96269" y="26102"/>
                </a:lnTo>
                <a:lnTo>
                  <a:pt x="88240" y="14751"/>
                </a:lnTo>
                <a:lnTo>
                  <a:pt x="77758" y="5970"/>
                </a:lnTo>
                <a:lnTo>
                  <a:pt x="65332" y="303"/>
                </a:lnTo>
                <a:lnTo>
                  <a:pt x="51473" y="-1707"/>
                </a:lnTo>
                <a:lnTo>
                  <a:pt x="38673" y="0"/>
                </a:lnTo>
                <a:lnTo>
                  <a:pt x="29433" y="41059"/>
                </a:lnTo>
                <a:lnTo>
                  <a:pt x="38392" y="30703"/>
                </a:lnTo>
                <a:lnTo>
                  <a:pt x="51473" y="26728"/>
                </a:lnTo>
                <a:lnTo>
                  <a:pt x="62765" y="29628"/>
                </a:lnTo>
                <a:lnTo>
                  <a:pt x="72491" y="39167"/>
                </a:lnTo>
                <a:lnTo>
                  <a:pt x="76225" y="53093"/>
                </a:lnTo>
                <a:lnTo>
                  <a:pt x="73503" y="65120"/>
                </a:lnTo>
                <a:lnTo>
                  <a:pt x="64547" y="75481"/>
                </a:lnTo>
                <a:lnTo>
                  <a:pt x="51473" y="79458"/>
                </a:lnTo>
                <a:lnTo>
                  <a:pt x="40166" y="76555"/>
                </a:lnTo>
                <a:lnTo>
                  <a:pt x="30440" y="67016"/>
                </a:lnTo>
                <a:lnTo>
                  <a:pt x="37610" y="105883"/>
                </a:lnTo>
                <a:lnTo>
                  <a:pt x="51473" y="107893"/>
                </a:lnTo>
                <a:lnTo>
                  <a:pt x="64259" y="106188"/>
                </a:lnTo>
                <a:lnTo>
                  <a:pt x="76820" y="100793"/>
                </a:lnTo>
                <a:lnTo>
                  <a:pt x="87478" y="92241"/>
                </a:lnTo>
                <a:lnTo>
                  <a:pt x="95724" y="81077"/>
                </a:lnTo>
                <a:lnTo>
                  <a:pt x="101046" y="67846"/>
                </a:lnTo>
                <a:lnTo>
                  <a:pt x="102933" y="530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938655" y="4759175"/>
            <a:ext cx="49517" cy="52730"/>
          </a:xfrm>
          <a:custGeom>
            <a:avLst/>
            <a:gdLst/>
            <a:ahLst/>
            <a:cxnLst/>
            <a:rect l="l" t="t" r="r" b="b"/>
            <a:pathLst>
              <a:path w="49517" h="52730">
                <a:moveTo>
                  <a:pt x="24764" y="0"/>
                </a:moveTo>
                <a:lnTo>
                  <a:pt x="11683" y="3975"/>
                </a:lnTo>
                <a:lnTo>
                  <a:pt x="2725" y="14331"/>
                </a:lnTo>
                <a:lnTo>
                  <a:pt x="0" y="26365"/>
                </a:lnTo>
                <a:lnTo>
                  <a:pt x="3732" y="40288"/>
                </a:lnTo>
                <a:lnTo>
                  <a:pt x="13458" y="49827"/>
                </a:lnTo>
                <a:lnTo>
                  <a:pt x="24764" y="52730"/>
                </a:lnTo>
                <a:lnTo>
                  <a:pt x="37839" y="48753"/>
                </a:lnTo>
                <a:lnTo>
                  <a:pt x="46795" y="38392"/>
                </a:lnTo>
                <a:lnTo>
                  <a:pt x="49517" y="26365"/>
                </a:lnTo>
                <a:lnTo>
                  <a:pt x="45783" y="12439"/>
                </a:lnTo>
                <a:lnTo>
                  <a:pt x="36057" y="2899"/>
                </a:lnTo>
                <a:lnTo>
                  <a:pt x="247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911947" y="4730739"/>
            <a:ext cx="102933" cy="109600"/>
          </a:xfrm>
          <a:custGeom>
            <a:avLst/>
            <a:gdLst/>
            <a:ahLst/>
            <a:cxnLst/>
            <a:rect l="l" t="t" r="r" b="b"/>
            <a:pathLst>
              <a:path w="102933" h="109600">
                <a:moveTo>
                  <a:pt x="102933" y="54800"/>
                </a:moveTo>
                <a:lnTo>
                  <a:pt x="101046" y="69553"/>
                </a:lnTo>
                <a:lnTo>
                  <a:pt x="95724" y="82784"/>
                </a:lnTo>
                <a:lnTo>
                  <a:pt x="87478" y="93948"/>
                </a:lnTo>
                <a:lnTo>
                  <a:pt x="76820" y="102500"/>
                </a:lnTo>
                <a:lnTo>
                  <a:pt x="64259" y="107895"/>
                </a:lnTo>
                <a:lnTo>
                  <a:pt x="51473" y="109600"/>
                </a:lnTo>
                <a:lnTo>
                  <a:pt x="37610" y="107590"/>
                </a:lnTo>
                <a:lnTo>
                  <a:pt x="25181" y="101921"/>
                </a:lnTo>
                <a:lnTo>
                  <a:pt x="14697" y="93140"/>
                </a:lnTo>
                <a:lnTo>
                  <a:pt x="6667" y="81791"/>
                </a:lnTo>
                <a:lnTo>
                  <a:pt x="1602" y="68419"/>
                </a:lnTo>
                <a:lnTo>
                  <a:pt x="0" y="54800"/>
                </a:lnTo>
                <a:lnTo>
                  <a:pt x="1887" y="40044"/>
                </a:lnTo>
                <a:lnTo>
                  <a:pt x="7208" y="26813"/>
                </a:lnTo>
                <a:lnTo>
                  <a:pt x="15452" y="15651"/>
                </a:lnTo>
                <a:lnTo>
                  <a:pt x="26111" y="7100"/>
                </a:lnTo>
                <a:lnTo>
                  <a:pt x="38673" y="1707"/>
                </a:lnTo>
                <a:lnTo>
                  <a:pt x="51473" y="0"/>
                </a:lnTo>
                <a:lnTo>
                  <a:pt x="65332" y="2010"/>
                </a:lnTo>
                <a:lnTo>
                  <a:pt x="77758" y="7677"/>
                </a:lnTo>
                <a:lnTo>
                  <a:pt x="88240" y="16459"/>
                </a:lnTo>
                <a:lnTo>
                  <a:pt x="96269" y="27809"/>
                </a:lnTo>
                <a:lnTo>
                  <a:pt x="101332" y="41185"/>
                </a:lnTo>
                <a:lnTo>
                  <a:pt x="102933" y="548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911947" y="4568773"/>
            <a:ext cx="102933" cy="107590"/>
          </a:xfrm>
          <a:custGeom>
            <a:avLst/>
            <a:gdLst/>
            <a:ahLst/>
            <a:cxnLst/>
            <a:rect l="l" t="t" r="r" b="b"/>
            <a:pathLst>
              <a:path w="102933" h="107590">
                <a:moveTo>
                  <a:pt x="0" y="53093"/>
                </a:moveTo>
                <a:lnTo>
                  <a:pt x="1602" y="66712"/>
                </a:lnTo>
                <a:lnTo>
                  <a:pt x="6667" y="80084"/>
                </a:lnTo>
                <a:lnTo>
                  <a:pt x="14697" y="91433"/>
                </a:lnTo>
                <a:lnTo>
                  <a:pt x="25181" y="100214"/>
                </a:lnTo>
                <a:lnTo>
                  <a:pt x="37610" y="105883"/>
                </a:lnTo>
                <a:lnTo>
                  <a:pt x="30442" y="67015"/>
                </a:lnTo>
                <a:lnTo>
                  <a:pt x="26708" y="53093"/>
                </a:lnTo>
                <a:lnTo>
                  <a:pt x="29433" y="41059"/>
                </a:lnTo>
                <a:lnTo>
                  <a:pt x="38673" y="0"/>
                </a:lnTo>
                <a:lnTo>
                  <a:pt x="26111" y="5393"/>
                </a:lnTo>
                <a:lnTo>
                  <a:pt x="15452" y="13944"/>
                </a:lnTo>
                <a:lnTo>
                  <a:pt x="7208" y="25106"/>
                </a:lnTo>
                <a:lnTo>
                  <a:pt x="1887" y="38337"/>
                </a:lnTo>
                <a:lnTo>
                  <a:pt x="0" y="53093"/>
                </a:lnTo>
                <a:close/>
              </a:path>
              <a:path w="102933" h="107590">
                <a:moveTo>
                  <a:pt x="102933" y="53093"/>
                </a:moveTo>
                <a:lnTo>
                  <a:pt x="101332" y="39478"/>
                </a:lnTo>
                <a:lnTo>
                  <a:pt x="96269" y="26102"/>
                </a:lnTo>
                <a:lnTo>
                  <a:pt x="88240" y="14751"/>
                </a:lnTo>
                <a:lnTo>
                  <a:pt x="77758" y="5970"/>
                </a:lnTo>
                <a:lnTo>
                  <a:pt x="65332" y="303"/>
                </a:lnTo>
                <a:lnTo>
                  <a:pt x="51473" y="-1707"/>
                </a:lnTo>
                <a:lnTo>
                  <a:pt x="38673" y="0"/>
                </a:lnTo>
                <a:lnTo>
                  <a:pt x="29433" y="41059"/>
                </a:lnTo>
                <a:lnTo>
                  <a:pt x="38392" y="30703"/>
                </a:lnTo>
                <a:lnTo>
                  <a:pt x="51473" y="26728"/>
                </a:lnTo>
                <a:lnTo>
                  <a:pt x="62765" y="29628"/>
                </a:lnTo>
                <a:lnTo>
                  <a:pt x="72491" y="39167"/>
                </a:lnTo>
                <a:lnTo>
                  <a:pt x="76225" y="53093"/>
                </a:lnTo>
                <a:lnTo>
                  <a:pt x="73506" y="65111"/>
                </a:lnTo>
                <a:lnTo>
                  <a:pt x="64550" y="75470"/>
                </a:lnTo>
                <a:lnTo>
                  <a:pt x="51473" y="79445"/>
                </a:lnTo>
                <a:lnTo>
                  <a:pt x="40172" y="76549"/>
                </a:lnTo>
                <a:lnTo>
                  <a:pt x="30442" y="67015"/>
                </a:lnTo>
                <a:lnTo>
                  <a:pt x="37610" y="105883"/>
                </a:lnTo>
                <a:lnTo>
                  <a:pt x="51473" y="107893"/>
                </a:lnTo>
                <a:lnTo>
                  <a:pt x="64259" y="106188"/>
                </a:lnTo>
                <a:lnTo>
                  <a:pt x="76820" y="100793"/>
                </a:lnTo>
                <a:lnTo>
                  <a:pt x="87478" y="92241"/>
                </a:lnTo>
                <a:lnTo>
                  <a:pt x="95724" y="81077"/>
                </a:lnTo>
                <a:lnTo>
                  <a:pt x="101046" y="67846"/>
                </a:lnTo>
                <a:lnTo>
                  <a:pt x="102933" y="530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938655" y="4595502"/>
            <a:ext cx="49517" cy="52717"/>
          </a:xfrm>
          <a:custGeom>
            <a:avLst/>
            <a:gdLst/>
            <a:ahLst/>
            <a:cxnLst/>
            <a:rect l="l" t="t" r="r" b="b"/>
            <a:pathLst>
              <a:path w="49517" h="52717">
                <a:moveTo>
                  <a:pt x="24764" y="0"/>
                </a:moveTo>
                <a:lnTo>
                  <a:pt x="11683" y="3975"/>
                </a:lnTo>
                <a:lnTo>
                  <a:pt x="2725" y="14331"/>
                </a:lnTo>
                <a:lnTo>
                  <a:pt x="0" y="26365"/>
                </a:lnTo>
                <a:lnTo>
                  <a:pt x="3734" y="40287"/>
                </a:lnTo>
                <a:lnTo>
                  <a:pt x="13464" y="49820"/>
                </a:lnTo>
                <a:lnTo>
                  <a:pt x="24764" y="52717"/>
                </a:lnTo>
                <a:lnTo>
                  <a:pt x="37842" y="48742"/>
                </a:lnTo>
                <a:lnTo>
                  <a:pt x="46798" y="38383"/>
                </a:lnTo>
                <a:lnTo>
                  <a:pt x="49517" y="26365"/>
                </a:lnTo>
                <a:lnTo>
                  <a:pt x="45783" y="12439"/>
                </a:lnTo>
                <a:lnTo>
                  <a:pt x="36057" y="2899"/>
                </a:lnTo>
                <a:lnTo>
                  <a:pt x="247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911947" y="4567066"/>
            <a:ext cx="102933" cy="109600"/>
          </a:xfrm>
          <a:custGeom>
            <a:avLst/>
            <a:gdLst/>
            <a:ahLst/>
            <a:cxnLst/>
            <a:rect l="l" t="t" r="r" b="b"/>
            <a:pathLst>
              <a:path w="102933" h="109600">
                <a:moveTo>
                  <a:pt x="102933" y="54800"/>
                </a:moveTo>
                <a:lnTo>
                  <a:pt x="101046" y="69553"/>
                </a:lnTo>
                <a:lnTo>
                  <a:pt x="95724" y="82784"/>
                </a:lnTo>
                <a:lnTo>
                  <a:pt x="87478" y="93948"/>
                </a:lnTo>
                <a:lnTo>
                  <a:pt x="76820" y="102500"/>
                </a:lnTo>
                <a:lnTo>
                  <a:pt x="64259" y="107895"/>
                </a:lnTo>
                <a:lnTo>
                  <a:pt x="51473" y="109600"/>
                </a:lnTo>
                <a:lnTo>
                  <a:pt x="37610" y="107590"/>
                </a:lnTo>
                <a:lnTo>
                  <a:pt x="25181" y="101921"/>
                </a:lnTo>
                <a:lnTo>
                  <a:pt x="14697" y="93140"/>
                </a:lnTo>
                <a:lnTo>
                  <a:pt x="6667" y="81791"/>
                </a:lnTo>
                <a:lnTo>
                  <a:pt x="1602" y="68419"/>
                </a:lnTo>
                <a:lnTo>
                  <a:pt x="0" y="54800"/>
                </a:lnTo>
                <a:lnTo>
                  <a:pt x="1887" y="40044"/>
                </a:lnTo>
                <a:lnTo>
                  <a:pt x="7208" y="26813"/>
                </a:lnTo>
                <a:lnTo>
                  <a:pt x="15452" y="15651"/>
                </a:lnTo>
                <a:lnTo>
                  <a:pt x="26111" y="7100"/>
                </a:lnTo>
                <a:lnTo>
                  <a:pt x="38673" y="1707"/>
                </a:lnTo>
                <a:lnTo>
                  <a:pt x="51473" y="0"/>
                </a:lnTo>
                <a:lnTo>
                  <a:pt x="65332" y="2010"/>
                </a:lnTo>
                <a:lnTo>
                  <a:pt x="77758" y="7677"/>
                </a:lnTo>
                <a:lnTo>
                  <a:pt x="88240" y="16459"/>
                </a:lnTo>
                <a:lnTo>
                  <a:pt x="96269" y="27809"/>
                </a:lnTo>
                <a:lnTo>
                  <a:pt x="101332" y="41185"/>
                </a:lnTo>
                <a:lnTo>
                  <a:pt x="102933" y="548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826927" y="3873412"/>
            <a:ext cx="121653" cy="1481645"/>
          </a:xfrm>
          <a:custGeom>
            <a:avLst/>
            <a:gdLst/>
            <a:ahLst/>
            <a:cxnLst/>
            <a:rect l="l" t="t" r="r" b="b"/>
            <a:pathLst>
              <a:path w="121653" h="1481645">
                <a:moveTo>
                  <a:pt x="121653" y="1467243"/>
                </a:moveTo>
                <a:lnTo>
                  <a:pt x="121653" y="0"/>
                </a:lnTo>
                <a:lnTo>
                  <a:pt x="0" y="0"/>
                </a:lnTo>
                <a:lnTo>
                  <a:pt x="0" y="1467243"/>
                </a:lnTo>
                <a:lnTo>
                  <a:pt x="2331" y="1468639"/>
                </a:lnTo>
                <a:lnTo>
                  <a:pt x="9720" y="1472196"/>
                </a:lnTo>
                <a:lnTo>
                  <a:pt x="22070" y="1476498"/>
                </a:lnTo>
                <a:lnTo>
                  <a:pt x="39277" y="1480121"/>
                </a:lnTo>
                <a:lnTo>
                  <a:pt x="61239" y="1481645"/>
                </a:lnTo>
                <a:lnTo>
                  <a:pt x="79537" y="1481558"/>
                </a:lnTo>
                <a:lnTo>
                  <a:pt x="93286" y="1480813"/>
                </a:lnTo>
                <a:lnTo>
                  <a:pt x="102822" y="1478672"/>
                </a:lnTo>
                <a:lnTo>
                  <a:pt x="111245" y="1474395"/>
                </a:lnTo>
                <a:lnTo>
                  <a:pt x="121653" y="14672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826927" y="3873412"/>
            <a:ext cx="121653" cy="1481645"/>
          </a:xfrm>
          <a:custGeom>
            <a:avLst/>
            <a:gdLst/>
            <a:ahLst/>
            <a:cxnLst/>
            <a:rect l="l" t="t" r="r" b="b"/>
            <a:pathLst>
              <a:path w="121653" h="1481645">
                <a:moveTo>
                  <a:pt x="121653" y="1467243"/>
                </a:moveTo>
                <a:lnTo>
                  <a:pt x="79537" y="1481558"/>
                </a:lnTo>
                <a:lnTo>
                  <a:pt x="61239" y="1481645"/>
                </a:lnTo>
                <a:lnTo>
                  <a:pt x="39277" y="1480121"/>
                </a:lnTo>
                <a:lnTo>
                  <a:pt x="22070" y="1476498"/>
                </a:lnTo>
                <a:lnTo>
                  <a:pt x="9720" y="1472196"/>
                </a:lnTo>
                <a:lnTo>
                  <a:pt x="2331" y="1468639"/>
                </a:lnTo>
                <a:lnTo>
                  <a:pt x="0" y="1467243"/>
                </a:lnTo>
                <a:lnTo>
                  <a:pt x="0" y="0"/>
                </a:lnTo>
                <a:lnTo>
                  <a:pt x="121653" y="0"/>
                </a:lnTo>
                <a:lnTo>
                  <a:pt x="121653" y="14672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754975" y="4565855"/>
            <a:ext cx="64598" cy="109588"/>
          </a:xfrm>
          <a:custGeom>
            <a:avLst/>
            <a:gdLst/>
            <a:ahLst/>
            <a:cxnLst/>
            <a:rect l="l" t="t" r="r" b="b"/>
            <a:pathLst>
              <a:path w="64598" h="109588">
                <a:moveTo>
                  <a:pt x="51460" y="81152"/>
                </a:moveTo>
                <a:lnTo>
                  <a:pt x="38385" y="77178"/>
                </a:lnTo>
                <a:lnTo>
                  <a:pt x="29430" y="66820"/>
                </a:lnTo>
                <a:lnTo>
                  <a:pt x="26708" y="54787"/>
                </a:lnTo>
                <a:lnTo>
                  <a:pt x="26113" y="102490"/>
                </a:lnTo>
                <a:lnTo>
                  <a:pt x="38673" y="107883"/>
                </a:lnTo>
                <a:lnTo>
                  <a:pt x="51460" y="109588"/>
                </a:lnTo>
                <a:lnTo>
                  <a:pt x="64598" y="107784"/>
                </a:lnTo>
                <a:lnTo>
                  <a:pt x="62752" y="78255"/>
                </a:lnTo>
                <a:lnTo>
                  <a:pt x="51460" y="81152"/>
                </a:lnTo>
                <a:close/>
              </a:path>
              <a:path w="64598" h="109588">
                <a:moveTo>
                  <a:pt x="15454" y="93940"/>
                </a:moveTo>
                <a:lnTo>
                  <a:pt x="26113" y="102490"/>
                </a:lnTo>
                <a:lnTo>
                  <a:pt x="26708" y="54787"/>
                </a:lnTo>
                <a:lnTo>
                  <a:pt x="30443" y="40862"/>
                </a:lnTo>
                <a:lnTo>
                  <a:pt x="40174" y="31329"/>
                </a:lnTo>
                <a:lnTo>
                  <a:pt x="51460" y="28435"/>
                </a:lnTo>
                <a:lnTo>
                  <a:pt x="64537" y="32410"/>
                </a:lnTo>
                <a:lnTo>
                  <a:pt x="73493" y="42769"/>
                </a:lnTo>
                <a:lnTo>
                  <a:pt x="76212" y="54787"/>
                </a:lnTo>
                <a:lnTo>
                  <a:pt x="72479" y="68719"/>
                </a:lnTo>
                <a:lnTo>
                  <a:pt x="62752" y="78255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7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3" y="99039"/>
                </a:lnTo>
                <a:lnTo>
                  <a:pt x="107762" y="88568"/>
                </a:lnTo>
                <a:lnTo>
                  <a:pt x="110958" y="73060"/>
                </a:lnTo>
                <a:lnTo>
                  <a:pt x="112077" y="54787"/>
                </a:lnTo>
                <a:lnTo>
                  <a:pt x="110880" y="35919"/>
                </a:lnTo>
                <a:lnTo>
                  <a:pt x="107620" y="20558"/>
                </a:lnTo>
                <a:lnTo>
                  <a:pt x="102794" y="10293"/>
                </a:lnTo>
                <a:lnTo>
                  <a:pt x="97116" y="6705"/>
                </a:lnTo>
                <a:lnTo>
                  <a:pt x="93738" y="6705"/>
                </a:lnTo>
                <a:lnTo>
                  <a:pt x="90652" y="10337"/>
                </a:lnTo>
                <a:lnTo>
                  <a:pt x="88137" y="16382"/>
                </a:lnTo>
                <a:lnTo>
                  <a:pt x="78268" y="8021"/>
                </a:lnTo>
                <a:lnTo>
                  <a:pt x="66634" y="2423"/>
                </a:lnTo>
                <a:lnTo>
                  <a:pt x="53669" y="49"/>
                </a:lnTo>
                <a:lnTo>
                  <a:pt x="51460" y="0"/>
                </a:lnTo>
                <a:lnTo>
                  <a:pt x="37599" y="2010"/>
                </a:lnTo>
                <a:lnTo>
                  <a:pt x="25172" y="7679"/>
                </a:lnTo>
                <a:lnTo>
                  <a:pt x="14689" y="16461"/>
                </a:lnTo>
                <a:lnTo>
                  <a:pt x="6661" y="27811"/>
                </a:lnTo>
                <a:lnTo>
                  <a:pt x="1598" y="41186"/>
                </a:lnTo>
                <a:lnTo>
                  <a:pt x="0" y="54787"/>
                </a:lnTo>
                <a:lnTo>
                  <a:pt x="1887" y="69545"/>
                </a:lnTo>
                <a:lnTo>
                  <a:pt x="7209" y="82777"/>
                </a:lnTo>
                <a:lnTo>
                  <a:pt x="15454" y="939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781683" y="4594292"/>
            <a:ext cx="49504" cy="52717"/>
          </a:xfrm>
          <a:custGeom>
            <a:avLst/>
            <a:gdLst/>
            <a:ahLst/>
            <a:cxnLst/>
            <a:rect l="l" t="t" r="r" b="b"/>
            <a:pathLst>
              <a:path w="49504" h="52717">
                <a:moveTo>
                  <a:pt x="24752" y="52717"/>
                </a:moveTo>
                <a:lnTo>
                  <a:pt x="11677" y="48743"/>
                </a:lnTo>
                <a:lnTo>
                  <a:pt x="2722" y="38385"/>
                </a:lnTo>
                <a:lnTo>
                  <a:pt x="0" y="26352"/>
                </a:lnTo>
                <a:lnTo>
                  <a:pt x="3735" y="12427"/>
                </a:lnTo>
                <a:lnTo>
                  <a:pt x="13466" y="2893"/>
                </a:lnTo>
                <a:lnTo>
                  <a:pt x="24752" y="0"/>
                </a:lnTo>
                <a:lnTo>
                  <a:pt x="37829" y="3975"/>
                </a:lnTo>
                <a:lnTo>
                  <a:pt x="46785" y="14334"/>
                </a:lnTo>
                <a:lnTo>
                  <a:pt x="49504" y="26352"/>
                </a:lnTo>
                <a:lnTo>
                  <a:pt x="45771" y="40283"/>
                </a:lnTo>
                <a:lnTo>
                  <a:pt x="36044" y="49820"/>
                </a:lnTo>
                <a:lnTo>
                  <a:pt x="24752" y="52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754976" y="4565855"/>
            <a:ext cx="112077" cy="109588"/>
          </a:xfrm>
          <a:custGeom>
            <a:avLst/>
            <a:gdLst/>
            <a:ahLst/>
            <a:cxnLst/>
            <a:rect l="l" t="t" r="r" b="b"/>
            <a:pathLst>
              <a:path w="112077" h="109588">
                <a:moveTo>
                  <a:pt x="97116" y="6705"/>
                </a:moveTo>
                <a:lnTo>
                  <a:pt x="93738" y="6705"/>
                </a:lnTo>
                <a:lnTo>
                  <a:pt x="90652" y="10337"/>
                </a:lnTo>
                <a:lnTo>
                  <a:pt x="88137" y="16382"/>
                </a:lnTo>
                <a:lnTo>
                  <a:pt x="78268" y="8021"/>
                </a:lnTo>
                <a:lnTo>
                  <a:pt x="66634" y="2423"/>
                </a:lnTo>
                <a:lnTo>
                  <a:pt x="53669" y="49"/>
                </a:lnTo>
                <a:lnTo>
                  <a:pt x="51460" y="0"/>
                </a:lnTo>
                <a:lnTo>
                  <a:pt x="37599" y="2010"/>
                </a:lnTo>
                <a:lnTo>
                  <a:pt x="25172" y="7679"/>
                </a:lnTo>
                <a:lnTo>
                  <a:pt x="14689" y="16461"/>
                </a:lnTo>
                <a:lnTo>
                  <a:pt x="6661" y="27811"/>
                </a:lnTo>
                <a:lnTo>
                  <a:pt x="1598" y="41186"/>
                </a:lnTo>
                <a:lnTo>
                  <a:pt x="0" y="54787"/>
                </a:lnTo>
                <a:lnTo>
                  <a:pt x="1887" y="69545"/>
                </a:lnTo>
                <a:lnTo>
                  <a:pt x="7209" y="82777"/>
                </a:lnTo>
                <a:lnTo>
                  <a:pt x="15454" y="93940"/>
                </a:lnTo>
                <a:lnTo>
                  <a:pt x="26113" y="102490"/>
                </a:lnTo>
                <a:lnTo>
                  <a:pt x="38673" y="107883"/>
                </a:lnTo>
                <a:lnTo>
                  <a:pt x="51460" y="109588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7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3" y="99039"/>
                </a:lnTo>
                <a:lnTo>
                  <a:pt x="107762" y="88568"/>
                </a:lnTo>
                <a:lnTo>
                  <a:pt x="110958" y="73060"/>
                </a:lnTo>
                <a:lnTo>
                  <a:pt x="112077" y="54787"/>
                </a:lnTo>
                <a:lnTo>
                  <a:pt x="110880" y="35919"/>
                </a:lnTo>
                <a:lnTo>
                  <a:pt x="107620" y="20558"/>
                </a:lnTo>
                <a:lnTo>
                  <a:pt x="102794" y="10293"/>
                </a:lnTo>
                <a:lnTo>
                  <a:pt x="97116" y="6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839132" y="4578654"/>
            <a:ext cx="7620" cy="83451"/>
          </a:xfrm>
          <a:custGeom>
            <a:avLst/>
            <a:gdLst/>
            <a:ahLst/>
            <a:cxnLst/>
            <a:rect l="l" t="t" r="r" b="b"/>
            <a:pathLst>
              <a:path w="7619" h="83451">
                <a:moveTo>
                  <a:pt x="0" y="0"/>
                </a:moveTo>
                <a:lnTo>
                  <a:pt x="0" y="83451"/>
                </a:lnTo>
                <a:lnTo>
                  <a:pt x="1257" y="82887"/>
                </a:lnTo>
                <a:lnTo>
                  <a:pt x="4513" y="75360"/>
                </a:lnTo>
                <a:lnTo>
                  <a:pt x="6773" y="60872"/>
                </a:lnTo>
                <a:lnTo>
                  <a:pt x="7620" y="41732"/>
                </a:lnTo>
                <a:lnTo>
                  <a:pt x="7516" y="34837"/>
                </a:lnTo>
                <a:lnTo>
                  <a:pt x="6143" y="17019"/>
                </a:lnTo>
                <a:lnTo>
                  <a:pt x="3498" y="4638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839132" y="4578654"/>
            <a:ext cx="7620" cy="83451"/>
          </a:xfrm>
          <a:custGeom>
            <a:avLst/>
            <a:gdLst/>
            <a:ahLst/>
            <a:cxnLst/>
            <a:rect l="l" t="t" r="r" b="b"/>
            <a:pathLst>
              <a:path w="7619" h="83451">
                <a:moveTo>
                  <a:pt x="0" y="0"/>
                </a:moveTo>
                <a:lnTo>
                  <a:pt x="3498" y="4638"/>
                </a:lnTo>
                <a:lnTo>
                  <a:pt x="6143" y="17019"/>
                </a:lnTo>
                <a:lnTo>
                  <a:pt x="7516" y="34837"/>
                </a:lnTo>
                <a:lnTo>
                  <a:pt x="7620" y="41732"/>
                </a:lnTo>
                <a:lnTo>
                  <a:pt x="6773" y="60872"/>
                </a:lnTo>
                <a:lnTo>
                  <a:pt x="4513" y="75360"/>
                </a:lnTo>
                <a:lnTo>
                  <a:pt x="1257" y="82887"/>
                </a:lnTo>
                <a:lnTo>
                  <a:pt x="0" y="83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754975" y="4731255"/>
            <a:ext cx="64598" cy="109588"/>
          </a:xfrm>
          <a:custGeom>
            <a:avLst/>
            <a:gdLst/>
            <a:ahLst/>
            <a:cxnLst/>
            <a:rect l="l" t="t" r="r" b="b"/>
            <a:pathLst>
              <a:path w="64598" h="109588">
                <a:moveTo>
                  <a:pt x="51460" y="81152"/>
                </a:moveTo>
                <a:lnTo>
                  <a:pt x="38382" y="77177"/>
                </a:lnTo>
                <a:lnTo>
                  <a:pt x="29427" y="66818"/>
                </a:lnTo>
                <a:lnTo>
                  <a:pt x="26708" y="54800"/>
                </a:lnTo>
                <a:lnTo>
                  <a:pt x="26118" y="102497"/>
                </a:lnTo>
                <a:lnTo>
                  <a:pt x="38681" y="107886"/>
                </a:lnTo>
                <a:lnTo>
                  <a:pt x="51460" y="109588"/>
                </a:lnTo>
                <a:lnTo>
                  <a:pt x="64598" y="107784"/>
                </a:lnTo>
                <a:lnTo>
                  <a:pt x="62746" y="78259"/>
                </a:lnTo>
                <a:lnTo>
                  <a:pt x="51460" y="81152"/>
                </a:lnTo>
                <a:close/>
              </a:path>
              <a:path w="64598" h="109588">
                <a:moveTo>
                  <a:pt x="15458" y="93950"/>
                </a:moveTo>
                <a:lnTo>
                  <a:pt x="26118" y="102497"/>
                </a:lnTo>
                <a:lnTo>
                  <a:pt x="26708" y="54800"/>
                </a:lnTo>
                <a:lnTo>
                  <a:pt x="30441" y="40869"/>
                </a:lnTo>
                <a:lnTo>
                  <a:pt x="40168" y="31332"/>
                </a:lnTo>
                <a:lnTo>
                  <a:pt x="51460" y="28435"/>
                </a:lnTo>
                <a:lnTo>
                  <a:pt x="64534" y="32409"/>
                </a:lnTo>
                <a:lnTo>
                  <a:pt x="73490" y="42767"/>
                </a:lnTo>
                <a:lnTo>
                  <a:pt x="76212" y="54800"/>
                </a:lnTo>
                <a:lnTo>
                  <a:pt x="72477" y="68725"/>
                </a:lnTo>
                <a:lnTo>
                  <a:pt x="62746" y="78259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7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4" y="99039"/>
                </a:lnTo>
                <a:lnTo>
                  <a:pt x="107764" y="88569"/>
                </a:lnTo>
                <a:lnTo>
                  <a:pt x="110960" y="73058"/>
                </a:lnTo>
                <a:lnTo>
                  <a:pt x="112077" y="54800"/>
                </a:lnTo>
                <a:lnTo>
                  <a:pt x="110881" y="35929"/>
                </a:lnTo>
                <a:lnTo>
                  <a:pt x="107622" y="20566"/>
                </a:lnTo>
                <a:lnTo>
                  <a:pt x="102798" y="10298"/>
                </a:lnTo>
                <a:lnTo>
                  <a:pt x="97116" y="6705"/>
                </a:lnTo>
                <a:lnTo>
                  <a:pt x="93738" y="6705"/>
                </a:lnTo>
                <a:lnTo>
                  <a:pt x="90652" y="10350"/>
                </a:lnTo>
                <a:lnTo>
                  <a:pt x="88137" y="16395"/>
                </a:lnTo>
                <a:lnTo>
                  <a:pt x="78270" y="8032"/>
                </a:lnTo>
                <a:lnTo>
                  <a:pt x="66637" y="2428"/>
                </a:lnTo>
                <a:lnTo>
                  <a:pt x="53675" y="49"/>
                </a:lnTo>
                <a:lnTo>
                  <a:pt x="51460" y="0"/>
                </a:lnTo>
                <a:lnTo>
                  <a:pt x="37601" y="2010"/>
                </a:lnTo>
                <a:lnTo>
                  <a:pt x="25175" y="7677"/>
                </a:lnTo>
                <a:lnTo>
                  <a:pt x="14692" y="16459"/>
                </a:lnTo>
                <a:lnTo>
                  <a:pt x="6664" y="27809"/>
                </a:lnTo>
                <a:lnTo>
                  <a:pt x="1600" y="41185"/>
                </a:lnTo>
                <a:lnTo>
                  <a:pt x="0" y="54800"/>
                </a:lnTo>
                <a:lnTo>
                  <a:pt x="1887" y="69558"/>
                </a:lnTo>
                <a:lnTo>
                  <a:pt x="7210" y="82789"/>
                </a:lnTo>
                <a:lnTo>
                  <a:pt x="15458" y="939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781683" y="4759691"/>
            <a:ext cx="49504" cy="52717"/>
          </a:xfrm>
          <a:custGeom>
            <a:avLst/>
            <a:gdLst/>
            <a:ahLst/>
            <a:cxnLst/>
            <a:rect l="l" t="t" r="r" b="b"/>
            <a:pathLst>
              <a:path w="49504" h="52717">
                <a:moveTo>
                  <a:pt x="24752" y="52717"/>
                </a:moveTo>
                <a:lnTo>
                  <a:pt x="11674" y="48742"/>
                </a:lnTo>
                <a:lnTo>
                  <a:pt x="2718" y="38383"/>
                </a:lnTo>
                <a:lnTo>
                  <a:pt x="0" y="26365"/>
                </a:lnTo>
                <a:lnTo>
                  <a:pt x="3733" y="12433"/>
                </a:lnTo>
                <a:lnTo>
                  <a:pt x="13460" y="2897"/>
                </a:lnTo>
                <a:lnTo>
                  <a:pt x="24752" y="0"/>
                </a:lnTo>
                <a:lnTo>
                  <a:pt x="37826" y="3974"/>
                </a:lnTo>
                <a:lnTo>
                  <a:pt x="46782" y="14332"/>
                </a:lnTo>
                <a:lnTo>
                  <a:pt x="49504" y="26365"/>
                </a:lnTo>
                <a:lnTo>
                  <a:pt x="45769" y="40290"/>
                </a:lnTo>
                <a:lnTo>
                  <a:pt x="36038" y="49823"/>
                </a:lnTo>
                <a:lnTo>
                  <a:pt x="24752" y="52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754976" y="4731255"/>
            <a:ext cx="112077" cy="109588"/>
          </a:xfrm>
          <a:custGeom>
            <a:avLst/>
            <a:gdLst/>
            <a:ahLst/>
            <a:cxnLst/>
            <a:rect l="l" t="t" r="r" b="b"/>
            <a:pathLst>
              <a:path w="112077" h="109588">
                <a:moveTo>
                  <a:pt x="97116" y="6705"/>
                </a:moveTo>
                <a:lnTo>
                  <a:pt x="93738" y="6705"/>
                </a:lnTo>
                <a:lnTo>
                  <a:pt x="90652" y="10350"/>
                </a:lnTo>
                <a:lnTo>
                  <a:pt x="88137" y="16395"/>
                </a:lnTo>
                <a:lnTo>
                  <a:pt x="78270" y="8032"/>
                </a:lnTo>
                <a:lnTo>
                  <a:pt x="66637" y="2428"/>
                </a:lnTo>
                <a:lnTo>
                  <a:pt x="53675" y="49"/>
                </a:lnTo>
                <a:lnTo>
                  <a:pt x="51460" y="0"/>
                </a:lnTo>
                <a:lnTo>
                  <a:pt x="37601" y="2010"/>
                </a:lnTo>
                <a:lnTo>
                  <a:pt x="25175" y="7677"/>
                </a:lnTo>
                <a:lnTo>
                  <a:pt x="14692" y="16459"/>
                </a:lnTo>
                <a:lnTo>
                  <a:pt x="6664" y="27809"/>
                </a:lnTo>
                <a:lnTo>
                  <a:pt x="1600" y="41185"/>
                </a:lnTo>
                <a:lnTo>
                  <a:pt x="0" y="54800"/>
                </a:lnTo>
                <a:lnTo>
                  <a:pt x="1887" y="69558"/>
                </a:lnTo>
                <a:lnTo>
                  <a:pt x="7210" y="82789"/>
                </a:lnTo>
                <a:lnTo>
                  <a:pt x="15458" y="93950"/>
                </a:lnTo>
                <a:lnTo>
                  <a:pt x="26118" y="102497"/>
                </a:lnTo>
                <a:lnTo>
                  <a:pt x="38681" y="107886"/>
                </a:lnTo>
                <a:lnTo>
                  <a:pt x="51460" y="109588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7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4" y="99039"/>
                </a:lnTo>
                <a:lnTo>
                  <a:pt x="107764" y="88569"/>
                </a:lnTo>
                <a:lnTo>
                  <a:pt x="110960" y="73058"/>
                </a:lnTo>
                <a:lnTo>
                  <a:pt x="112077" y="54800"/>
                </a:lnTo>
                <a:lnTo>
                  <a:pt x="110881" y="35929"/>
                </a:lnTo>
                <a:lnTo>
                  <a:pt x="107622" y="20566"/>
                </a:lnTo>
                <a:lnTo>
                  <a:pt x="102798" y="10298"/>
                </a:lnTo>
                <a:lnTo>
                  <a:pt x="97116" y="6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839132" y="4744054"/>
            <a:ext cx="7620" cy="83451"/>
          </a:xfrm>
          <a:custGeom>
            <a:avLst/>
            <a:gdLst/>
            <a:ahLst/>
            <a:cxnLst/>
            <a:rect l="l" t="t" r="r" b="b"/>
            <a:pathLst>
              <a:path w="7619" h="83451">
                <a:moveTo>
                  <a:pt x="0" y="0"/>
                </a:moveTo>
                <a:lnTo>
                  <a:pt x="0" y="83451"/>
                </a:lnTo>
                <a:lnTo>
                  <a:pt x="1257" y="82887"/>
                </a:lnTo>
                <a:lnTo>
                  <a:pt x="4513" y="75360"/>
                </a:lnTo>
                <a:lnTo>
                  <a:pt x="6773" y="60872"/>
                </a:lnTo>
                <a:lnTo>
                  <a:pt x="7620" y="41732"/>
                </a:lnTo>
                <a:lnTo>
                  <a:pt x="7516" y="34837"/>
                </a:lnTo>
                <a:lnTo>
                  <a:pt x="6143" y="17019"/>
                </a:lnTo>
                <a:lnTo>
                  <a:pt x="3498" y="4638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839132" y="4744054"/>
            <a:ext cx="7620" cy="83451"/>
          </a:xfrm>
          <a:custGeom>
            <a:avLst/>
            <a:gdLst/>
            <a:ahLst/>
            <a:cxnLst/>
            <a:rect l="l" t="t" r="r" b="b"/>
            <a:pathLst>
              <a:path w="7619" h="83451">
                <a:moveTo>
                  <a:pt x="0" y="0"/>
                </a:moveTo>
                <a:lnTo>
                  <a:pt x="3498" y="4638"/>
                </a:lnTo>
                <a:lnTo>
                  <a:pt x="6143" y="17019"/>
                </a:lnTo>
                <a:lnTo>
                  <a:pt x="7516" y="34837"/>
                </a:lnTo>
                <a:lnTo>
                  <a:pt x="7620" y="41732"/>
                </a:lnTo>
                <a:lnTo>
                  <a:pt x="6773" y="60872"/>
                </a:lnTo>
                <a:lnTo>
                  <a:pt x="4513" y="75360"/>
                </a:lnTo>
                <a:lnTo>
                  <a:pt x="1257" y="82887"/>
                </a:lnTo>
                <a:lnTo>
                  <a:pt x="0" y="83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398641" y="4866443"/>
            <a:ext cx="90093" cy="0"/>
          </a:xfrm>
          <a:custGeom>
            <a:avLst/>
            <a:gdLst/>
            <a:ahLst/>
            <a:cxnLst/>
            <a:rect l="l" t="t" r="r" b="b"/>
            <a:pathLst>
              <a:path w="90093">
                <a:moveTo>
                  <a:pt x="0" y="0"/>
                </a:moveTo>
                <a:lnTo>
                  <a:pt x="90093" y="0"/>
                </a:lnTo>
              </a:path>
            </a:pathLst>
          </a:custGeom>
          <a:ln w="50863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398641" y="4841647"/>
            <a:ext cx="90093" cy="49593"/>
          </a:xfrm>
          <a:custGeom>
            <a:avLst/>
            <a:gdLst/>
            <a:ahLst/>
            <a:cxnLst/>
            <a:rect l="l" t="t" r="r" b="b"/>
            <a:pathLst>
              <a:path w="90093" h="49593">
                <a:moveTo>
                  <a:pt x="90093" y="49593"/>
                </a:moveTo>
                <a:lnTo>
                  <a:pt x="0" y="49593"/>
                </a:lnTo>
                <a:lnTo>
                  <a:pt x="0" y="0"/>
                </a:lnTo>
                <a:lnTo>
                  <a:pt x="90093" y="0"/>
                </a:lnTo>
                <a:lnTo>
                  <a:pt x="90093" y="49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204984" y="4775082"/>
            <a:ext cx="40944" cy="179997"/>
          </a:xfrm>
          <a:custGeom>
            <a:avLst/>
            <a:gdLst/>
            <a:ahLst/>
            <a:cxnLst/>
            <a:rect l="l" t="t" r="r" b="b"/>
            <a:pathLst>
              <a:path w="40944" h="179997">
                <a:moveTo>
                  <a:pt x="25501" y="179997"/>
                </a:moveTo>
                <a:lnTo>
                  <a:pt x="40944" y="0"/>
                </a:lnTo>
                <a:lnTo>
                  <a:pt x="0" y="0"/>
                </a:lnTo>
                <a:lnTo>
                  <a:pt x="0" y="179997"/>
                </a:lnTo>
                <a:lnTo>
                  <a:pt x="25501" y="1799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204984" y="4775082"/>
            <a:ext cx="40944" cy="179997"/>
          </a:xfrm>
          <a:custGeom>
            <a:avLst/>
            <a:gdLst/>
            <a:ahLst/>
            <a:cxnLst/>
            <a:rect l="l" t="t" r="r" b="b"/>
            <a:pathLst>
              <a:path w="40944" h="179997">
                <a:moveTo>
                  <a:pt x="25501" y="179997"/>
                </a:moveTo>
                <a:lnTo>
                  <a:pt x="0" y="179997"/>
                </a:lnTo>
                <a:lnTo>
                  <a:pt x="0" y="0"/>
                </a:lnTo>
                <a:lnTo>
                  <a:pt x="40944" y="0"/>
                </a:lnTo>
                <a:lnTo>
                  <a:pt x="25501" y="1799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164746" y="4866443"/>
            <a:ext cx="90093" cy="0"/>
          </a:xfrm>
          <a:custGeom>
            <a:avLst/>
            <a:gdLst/>
            <a:ahLst/>
            <a:cxnLst/>
            <a:rect l="l" t="t" r="r" b="b"/>
            <a:pathLst>
              <a:path w="90093">
                <a:moveTo>
                  <a:pt x="0" y="0"/>
                </a:moveTo>
                <a:lnTo>
                  <a:pt x="90093" y="0"/>
                </a:lnTo>
              </a:path>
            </a:pathLst>
          </a:custGeom>
          <a:ln w="50863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164746" y="4841647"/>
            <a:ext cx="90093" cy="49593"/>
          </a:xfrm>
          <a:custGeom>
            <a:avLst/>
            <a:gdLst/>
            <a:ahLst/>
            <a:cxnLst/>
            <a:rect l="l" t="t" r="r" b="b"/>
            <a:pathLst>
              <a:path w="90093" h="49593">
                <a:moveTo>
                  <a:pt x="90093" y="49593"/>
                </a:moveTo>
                <a:lnTo>
                  <a:pt x="0" y="49593"/>
                </a:lnTo>
                <a:lnTo>
                  <a:pt x="0" y="0"/>
                </a:lnTo>
                <a:lnTo>
                  <a:pt x="90093" y="0"/>
                </a:lnTo>
                <a:lnTo>
                  <a:pt x="90093" y="49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961403" y="4717324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961403" y="4717324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947635" y="4786001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947635" y="4765574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788094" y="4710724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788094" y="4710724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913424" y="5127086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913424" y="5127086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4754938" y="4786001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4754938" y="4765574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235556" y="4659942"/>
            <a:ext cx="33743" cy="148297"/>
          </a:xfrm>
          <a:custGeom>
            <a:avLst/>
            <a:gdLst/>
            <a:ahLst/>
            <a:cxnLst/>
            <a:rect l="l" t="t" r="r" b="b"/>
            <a:pathLst>
              <a:path w="33743" h="148297">
                <a:moveTo>
                  <a:pt x="21005" y="148297"/>
                </a:moveTo>
                <a:lnTo>
                  <a:pt x="33743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235556" y="4659942"/>
            <a:ext cx="33743" cy="148297"/>
          </a:xfrm>
          <a:custGeom>
            <a:avLst/>
            <a:gdLst/>
            <a:ahLst/>
            <a:cxnLst/>
            <a:rect l="l" t="t" r="r" b="b"/>
            <a:pathLst>
              <a:path w="33743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43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221805" y="4728622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221805" y="4708195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062253" y="4653341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062253" y="4653341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029095" y="4728622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029095" y="4708195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881711" y="517669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881711" y="517669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904313" y="517669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904313" y="517669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350224" y="5218798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350224" y="5218798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318508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318508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341110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341110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468291" y="5167039"/>
            <a:ext cx="358635" cy="79082"/>
          </a:xfrm>
          <a:custGeom>
            <a:avLst/>
            <a:gdLst/>
            <a:ahLst/>
            <a:cxnLst/>
            <a:rect l="l" t="t" r="r" b="b"/>
            <a:pathLst>
              <a:path w="358635" h="79082">
                <a:moveTo>
                  <a:pt x="358635" y="14490"/>
                </a:moveTo>
                <a:lnTo>
                  <a:pt x="255028" y="0"/>
                </a:lnTo>
                <a:lnTo>
                  <a:pt x="0" y="13360"/>
                </a:lnTo>
                <a:lnTo>
                  <a:pt x="358635" y="79082"/>
                </a:lnTo>
                <a:lnTo>
                  <a:pt x="358635" y="144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468291" y="5167039"/>
            <a:ext cx="358635" cy="79082"/>
          </a:xfrm>
          <a:custGeom>
            <a:avLst/>
            <a:gdLst/>
            <a:ahLst/>
            <a:cxnLst/>
            <a:rect l="l" t="t" r="r" b="b"/>
            <a:pathLst>
              <a:path w="358635" h="79082">
                <a:moveTo>
                  <a:pt x="358635" y="14490"/>
                </a:moveTo>
                <a:lnTo>
                  <a:pt x="255028" y="0"/>
                </a:lnTo>
                <a:lnTo>
                  <a:pt x="0" y="13360"/>
                </a:lnTo>
                <a:lnTo>
                  <a:pt x="358635" y="79082"/>
                </a:lnTo>
                <a:lnTo>
                  <a:pt x="358635" y="144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2995788" y="5246775"/>
            <a:ext cx="259054" cy="83312"/>
          </a:xfrm>
          <a:custGeom>
            <a:avLst/>
            <a:gdLst/>
            <a:ahLst/>
            <a:cxnLst/>
            <a:rect l="l" t="t" r="r" b="b"/>
            <a:pathLst>
              <a:path w="259054" h="83312">
                <a:moveTo>
                  <a:pt x="259054" y="13881"/>
                </a:moveTo>
                <a:lnTo>
                  <a:pt x="204838" y="0"/>
                </a:lnTo>
                <a:lnTo>
                  <a:pt x="13077" y="10046"/>
                </a:lnTo>
                <a:lnTo>
                  <a:pt x="13077" y="14395"/>
                </a:lnTo>
                <a:lnTo>
                  <a:pt x="259054" y="83311"/>
                </a:lnTo>
                <a:lnTo>
                  <a:pt x="259054" y="138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995788" y="5246775"/>
            <a:ext cx="259054" cy="83312"/>
          </a:xfrm>
          <a:custGeom>
            <a:avLst/>
            <a:gdLst/>
            <a:ahLst/>
            <a:cxnLst/>
            <a:rect l="l" t="t" r="r" b="b"/>
            <a:pathLst>
              <a:path w="259054" h="83312">
                <a:moveTo>
                  <a:pt x="259054" y="13881"/>
                </a:moveTo>
                <a:lnTo>
                  <a:pt x="204838" y="0"/>
                </a:lnTo>
                <a:lnTo>
                  <a:pt x="13077" y="10046"/>
                </a:lnTo>
              </a:path>
              <a:path w="259054" h="83312">
                <a:moveTo>
                  <a:pt x="13077" y="14395"/>
                </a:moveTo>
                <a:lnTo>
                  <a:pt x="259054" y="83311"/>
                </a:lnTo>
                <a:lnTo>
                  <a:pt x="259054" y="138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302156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73494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829849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829847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68881" y="3872992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71015" y="3872992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64" y="0"/>
                </a:moveTo>
                <a:lnTo>
                  <a:pt x="97866" y="0"/>
                </a:lnTo>
              </a:path>
              <a:path w="2211717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68874" y="3872996"/>
            <a:ext cx="2015998" cy="1975993"/>
          </a:xfrm>
          <a:custGeom>
            <a:avLst/>
            <a:gdLst/>
            <a:ahLst/>
            <a:cxnLst/>
            <a:rect l="l" t="t" r="r" b="b"/>
            <a:pathLst>
              <a:path w="2015998" h="1975993">
                <a:moveTo>
                  <a:pt x="0" y="0"/>
                </a:moveTo>
                <a:lnTo>
                  <a:pt x="0" y="1975993"/>
                </a:lnTo>
                <a:lnTo>
                  <a:pt x="2015998" y="1824685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71021" y="3872992"/>
            <a:ext cx="2211717" cy="1983333"/>
          </a:xfrm>
          <a:custGeom>
            <a:avLst/>
            <a:gdLst/>
            <a:ahLst/>
            <a:cxnLst/>
            <a:rect l="l" t="t" r="r" b="b"/>
            <a:pathLst>
              <a:path w="2211717" h="1983333">
                <a:moveTo>
                  <a:pt x="2113859" y="0"/>
                </a:moveTo>
                <a:lnTo>
                  <a:pt x="97861" y="0"/>
                </a:lnTo>
              </a:path>
              <a:path w="2211717" h="1983333">
                <a:moveTo>
                  <a:pt x="97861" y="1975989"/>
                </a:moveTo>
                <a:lnTo>
                  <a:pt x="2113859" y="18246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988179" y="6587759"/>
            <a:ext cx="100405" cy="52092"/>
          </a:xfrm>
          <a:custGeom>
            <a:avLst/>
            <a:gdLst/>
            <a:ahLst/>
            <a:cxnLst/>
            <a:rect l="l" t="t" r="r" b="b"/>
            <a:pathLst>
              <a:path w="100405" h="52092">
                <a:moveTo>
                  <a:pt x="94096" y="10688"/>
                </a:moveTo>
                <a:lnTo>
                  <a:pt x="81641" y="3941"/>
                </a:lnTo>
                <a:lnTo>
                  <a:pt x="67554" y="799"/>
                </a:lnTo>
                <a:lnTo>
                  <a:pt x="61607" y="460"/>
                </a:lnTo>
                <a:lnTo>
                  <a:pt x="72173" y="460"/>
                </a:lnTo>
                <a:lnTo>
                  <a:pt x="63662" y="268"/>
                </a:lnTo>
                <a:lnTo>
                  <a:pt x="52668" y="0"/>
                </a:lnTo>
                <a:lnTo>
                  <a:pt x="40360" y="226"/>
                </a:lnTo>
                <a:lnTo>
                  <a:pt x="27907" y="1519"/>
                </a:lnTo>
                <a:lnTo>
                  <a:pt x="16475" y="4449"/>
                </a:lnTo>
                <a:lnTo>
                  <a:pt x="7235" y="9587"/>
                </a:lnTo>
                <a:lnTo>
                  <a:pt x="1353" y="17503"/>
                </a:lnTo>
                <a:lnTo>
                  <a:pt x="0" y="28769"/>
                </a:lnTo>
                <a:lnTo>
                  <a:pt x="1409" y="35918"/>
                </a:lnTo>
                <a:lnTo>
                  <a:pt x="7650" y="47981"/>
                </a:lnTo>
                <a:lnTo>
                  <a:pt x="16181" y="52092"/>
                </a:lnTo>
                <a:lnTo>
                  <a:pt x="26296" y="51366"/>
                </a:lnTo>
                <a:lnTo>
                  <a:pt x="37292" y="48916"/>
                </a:lnTo>
                <a:lnTo>
                  <a:pt x="43230" y="47983"/>
                </a:lnTo>
                <a:lnTo>
                  <a:pt x="54643" y="47279"/>
                </a:lnTo>
                <a:lnTo>
                  <a:pt x="68375" y="46262"/>
                </a:lnTo>
                <a:lnTo>
                  <a:pt x="82066" y="43794"/>
                </a:lnTo>
                <a:lnTo>
                  <a:pt x="93353" y="38739"/>
                </a:lnTo>
                <a:lnTo>
                  <a:pt x="99877" y="29959"/>
                </a:lnTo>
                <a:lnTo>
                  <a:pt x="100405" y="21415"/>
                </a:lnTo>
                <a:lnTo>
                  <a:pt x="94096" y="106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988179" y="6587759"/>
            <a:ext cx="100405" cy="52092"/>
          </a:xfrm>
          <a:custGeom>
            <a:avLst/>
            <a:gdLst/>
            <a:ahLst/>
            <a:cxnLst/>
            <a:rect l="l" t="t" r="r" b="b"/>
            <a:pathLst>
              <a:path w="100405" h="52092">
                <a:moveTo>
                  <a:pt x="72173" y="460"/>
                </a:moveTo>
                <a:lnTo>
                  <a:pt x="63662" y="268"/>
                </a:lnTo>
                <a:lnTo>
                  <a:pt x="52668" y="0"/>
                </a:lnTo>
                <a:lnTo>
                  <a:pt x="40360" y="226"/>
                </a:lnTo>
                <a:lnTo>
                  <a:pt x="27907" y="1519"/>
                </a:lnTo>
                <a:lnTo>
                  <a:pt x="16475" y="4449"/>
                </a:lnTo>
                <a:lnTo>
                  <a:pt x="7235" y="9587"/>
                </a:lnTo>
                <a:lnTo>
                  <a:pt x="1353" y="17503"/>
                </a:lnTo>
                <a:lnTo>
                  <a:pt x="0" y="28769"/>
                </a:lnTo>
                <a:lnTo>
                  <a:pt x="1409" y="35918"/>
                </a:lnTo>
                <a:lnTo>
                  <a:pt x="7650" y="47981"/>
                </a:lnTo>
                <a:lnTo>
                  <a:pt x="16181" y="52092"/>
                </a:lnTo>
                <a:lnTo>
                  <a:pt x="26296" y="51366"/>
                </a:lnTo>
                <a:lnTo>
                  <a:pt x="37292" y="48916"/>
                </a:lnTo>
                <a:lnTo>
                  <a:pt x="43230" y="47983"/>
                </a:lnTo>
                <a:lnTo>
                  <a:pt x="54643" y="47279"/>
                </a:lnTo>
                <a:lnTo>
                  <a:pt x="68375" y="46262"/>
                </a:lnTo>
                <a:lnTo>
                  <a:pt x="82066" y="43794"/>
                </a:lnTo>
                <a:lnTo>
                  <a:pt x="93353" y="38739"/>
                </a:lnTo>
                <a:lnTo>
                  <a:pt x="99877" y="29959"/>
                </a:lnTo>
                <a:lnTo>
                  <a:pt x="100405" y="21415"/>
                </a:lnTo>
                <a:lnTo>
                  <a:pt x="94096" y="10688"/>
                </a:lnTo>
                <a:lnTo>
                  <a:pt x="81641" y="3941"/>
                </a:lnTo>
                <a:lnTo>
                  <a:pt x="67554" y="799"/>
                </a:lnTo>
                <a:lnTo>
                  <a:pt x="61607" y="4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760032" y="6677416"/>
            <a:ext cx="116669" cy="52437"/>
          </a:xfrm>
          <a:custGeom>
            <a:avLst/>
            <a:gdLst/>
            <a:ahLst/>
            <a:cxnLst/>
            <a:rect l="l" t="t" r="r" b="b"/>
            <a:pathLst>
              <a:path w="116669" h="52437">
                <a:moveTo>
                  <a:pt x="2904" y="35593"/>
                </a:moveTo>
                <a:lnTo>
                  <a:pt x="8692" y="41905"/>
                </a:lnTo>
                <a:lnTo>
                  <a:pt x="16363" y="47206"/>
                </a:lnTo>
                <a:lnTo>
                  <a:pt x="24914" y="50994"/>
                </a:lnTo>
                <a:lnTo>
                  <a:pt x="28834" y="52082"/>
                </a:lnTo>
                <a:lnTo>
                  <a:pt x="34604" y="52437"/>
                </a:lnTo>
                <a:lnTo>
                  <a:pt x="43226" y="51728"/>
                </a:lnTo>
                <a:lnTo>
                  <a:pt x="53883" y="50024"/>
                </a:lnTo>
                <a:lnTo>
                  <a:pt x="65756" y="47391"/>
                </a:lnTo>
                <a:lnTo>
                  <a:pt x="78025" y="43895"/>
                </a:lnTo>
                <a:lnTo>
                  <a:pt x="89873" y="39604"/>
                </a:lnTo>
                <a:lnTo>
                  <a:pt x="100479" y="34585"/>
                </a:lnTo>
                <a:lnTo>
                  <a:pt x="109027" y="28904"/>
                </a:lnTo>
                <a:lnTo>
                  <a:pt x="114696" y="22629"/>
                </a:lnTo>
                <a:lnTo>
                  <a:pt x="116669" y="15826"/>
                </a:lnTo>
                <a:lnTo>
                  <a:pt x="114126" y="8563"/>
                </a:lnTo>
                <a:lnTo>
                  <a:pt x="112489" y="6451"/>
                </a:lnTo>
                <a:lnTo>
                  <a:pt x="105018" y="1780"/>
                </a:lnTo>
                <a:lnTo>
                  <a:pt x="94339" y="0"/>
                </a:lnTo>
                <a:lnTo>
                  <a:pt x="81448" y="401"/>
                </a:lnTo>
                <a:lnTo>
                  <a:pt x="67343" y="2274"/>
                </a:lnTo>
                <a:lnTo>
                  <a:pt x="53019" y="4910"/>
                </a:lnTo>
                <a:lnTo>
                  <a:pt x="39473" y="7600"/>
                </a:lnTo>
                <a:lnTo>
                  <a:pt x="27701" y="9634"/>
                </a:lnTo>
                <a:lnTo>
                  <a:pt x="18611" y="10299"/>
                </a:lnTo>
                <a:lnTo>
                  <a:pt x="6851" y="15623"/>
                </a:lnTo>
                <a:lnTo>
                  <a:pt x="981" y="21948"/>
                </a:lnTo>
                <a:lnTo>
                  <a:pt x="0" y="28773"/>
                </a:lnTo>
                <a:lnTo>
                  <a:pt x="2904" y="355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760032" y="6677416"/>
            <a:ext cx="116669" cy="52437"/>
          </a:xfrm>
          <a:custGeom>
            <a:avLst/>
            <a:gdLst/>
            <a:ahLst/>
            <a:cxnLst/>
            <a:rect l="l" t="t" r="r" b="b"/>
            <a:pathLst>
              <a:path w="116669" h="52437">
                <a:moveTo>
                  <a:pt x="18611" y="10299"/>
                </a:moveTo>
                <a:lnTo>
                  <a:pt x="6851" y="15623"/>
                </a:lnTo>
                <a:lnTo>
                  <a:pt x="981" y="21948"/>
                </a:lnTo>
                <a:lnTo>
                  <a:pt x="0" y="28773"/>
                </a:lnTo>
                <a:lnTo>
                  <a:pt x="2904" y="35593"/>
                </a:lnTo>
                <a:lnTo>
                  <a:pt x="8692" y="41905"/>
                </a:lnTo>
                <a:lnTo>
                  <a:pt x="16363" y="47206"/>
                </a:lnTo>
                <a:lnTo>
                  <a:pt x="24914" y="50994"/>
                </a:lnTo>
                <a:lnTo>
                  <a:pt x="28834" y="52082"/>
                </a:lnTo>
                <a:lnTo>
                  <a:pt x="34604" y="52437"/>
                </a:lnTo>
                <a:lnTo>
                  <a:pt x="43226" y="51728"/>
                </a:lnTo>
                <a:lnTo>
                  <a:pt x="53883" y="50024"/>
                </a:lnTo>
                <a:lnTo>
                  <a:pt x="65756" y="47391"/>
                </a:lnTo>
                <a:lnTo>
                  <a:pt x="78025" y="43895"/>
                </a:lnTo>
                <a:lnTo>
                  <a:pt x="89873" y="39604"/>
                </a:lnTo>
                <a:lnTo>
                  <a:pt x="100479" y="34585"/>
                </a:lnTo>
                <a:lnTo>
                  <a:pt x="109027" y="28904"/>
                </a:lnTo>
                <a:lnTo>
                  <a:pt x="114696" y="22629"/>
                </a:lnTo>
                <a:lnTo>
                  <a:pt x="116669" y="15826"/>
                </a:lnTo>
                <a:lnTo>
                  <a:pt x="114126" y="8563"/>
                </a:lnTo>
                <a:lnTo>
                  <a:pt x="112489" y="6451"/>
                </a:lnTo>
                <a:lnTo>
                  <a:pt x="105018" y="1780"/>
                </a:lnTo>
                <a:lnTo>
                  <a:pt x="94339" y="0"/>
                </a:lnTo>
                <a:lnTo>
                  <a:pt x="81448" y="401"/>
                </a:lnTo>
                <a:lnTo>
                  <a:pt x="67343" y="2274"/>
                </a:lnTo>
                <a:lnTo>
                  <a:pt x="53019" y="4910"/>
                </a:lnTo>
                <a:lnTo>
                  <a:pt x="39473" y="7600"/>
                </a:lnTo>
                <a:lnTo>
                  <a:pt x="27701" y="9634"/>
                </a:lnTo>
                <a:lnTo>
                  <a:pt x="18611" y="102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976986" y="6682525"/>
            <a:ext cx="116472" cy="46855"/>
          </a:xfrm>
          <a:custGeom>
            <a:avLst/>
            <a:gdLst/>
            <a:ahLst/>
            <a:cxnLst/>
            <a:rect l="l" t="t" r="r" b="b"/>
            <a:pathLst>
              <a:path w="116472" h="46855">
                <a:moveTo>
                  <a:pt x="9155" y="2701"/>
                </a:moveTo>
                <a:lnTo>
                  <a:pt x="2032" y="7966"/>
                </a:lnTo>
                <a:lnTo>
                  <a:pt x="0" y="14939"/>
                </a:lnTo>
                <a:lnTo>
                  <a:pt x="2038" y="22767"/>
                </a:lnTo>
                <a:lnTo>
                  <a:pt x="7127" y="30596"/>
                </a:lnTo>
                <a:lnTo>
                  <a:pt x="14246" y="37571"/>
                </a:lnTo>
                <a:lnTo>
                  <a:pt x="22376" y="42840"/>
                </a:lnTo>
                <a:lnTo>
                  <a:pt x="28782" y="44789"/>
                </a:lnTo>
                <a:lnTo>
                  <a:pt x="38230" y="46120"/>
                </a:lnTo>
                <a:lnTo>
                  <a:pt x="50080" y="46855"/>
                </a:lnTo>
                <a:lnTo>
                  <a:pt x="63333" y="46845"/>
                </a:lnTo>
                <a:lnTo>
                  <a:pt x="76992" y="45937"/>
                </a:lnTo>
                <a:lnTo>
                  <a:pt x="90060" y="43981"/>
                </a:lnTo>
                <a:lnTo>
                  <a:pt x="101540" y="40825"/>
                </a:lnTo>
                <a:lnTo>
                  <a:pt x="110433" y="36319"/>
                </a:lnTo>
                <a:lnTo>
                  <a:pt x="115743" y="30310"/>
                </a:lnTo>
                <a:lnTo>
                  <a:pt x="116472" y="22648"/>
                </a:lnTo>
                <a:lnTo>
                  <a:pt x="114641" y="17830"/>
                </a:lnTo>
                <a:lnTo>
                  <a:pt x="108101" y="11358"/>
                </a:lnTo>
                <a:lnTo>
                  <a:pt x="97508" y="7115"/>
                </a:lnTo>
                <a:lnTo>
                  <a:pt x="84141" y="4582"/>
                </a:lnTo>
                <a:lnTo>
                  <a:pt x="69277" y="3238"/>
                </a:lnTo>
                <a:lnTo>
                  <a:pt x="54193" y="2561"/>
                </a:lnTo>
                <a:lnTo>
                  <a:pt x="40168" y="2031"/>
                </a:lnTo>
                <a:lnTo>
                  <a:pt x="28478" y="1128"/>
                </a:lnTo>
                <a:lnTo>
                  <a:pt x="22389" y="0"/>
                </a:lnTo>
                <a:lnTo>
                  <a:pt x="9155" y="27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976986" y="6682525"/>
            <a:ext cx="116472" cy="46855"/>
          </a:xfrm>
          <a:custGeom>
            <a:avLst/>
            <a:gdLst/>
            <a:ahLst/>
            <a:cxnLst/>
            <a:rect l="l" t="t" r="r" b="b"/>
            <a:pathLst>
              <a:path w="116472" h="46855">
                <a:moveTo>
                  <a:pt x="22389" y="0"/>
                </a:moveTo>
                <a:lnTo>
                  <a:pt x="9155" y="2701"/>
                </a:lnTo>
                <a:lnTo>
                  <a:pt x="2032" y="7966"/>
                </a:lnTo>
                <a:lnTo>
                  <a:pt x="0" y="14939"/>
                </a:lnTo>
                <a:lnTo>
                  <a:pt x="2038" y="22767"/>
                </a:lnTo>
                <a:lnTo>
                  <a:pt x="7127" y="30596"/>
                </a:lnTo>
                <a:lnTo>
                  <a:pt x="14246" y="37571"/>
                </a:lnTo>
                <a:lnTo>
                  <a:pt x="22376" y="42840"/>
                </a:lnTo>
                <a:lnTo>
                  <a:pt x="28782" y="44789"/>
                </a:lnTo>
                <a:lnTo>
                  <a:pt x="38230" y="46120"/>
                </a:lnTo>
                <a:lnTo>
                  <a:pt x="50080" y="46855"/>
                </a:lnTo>
                <a:lnTo>
                  <a:pt x="63333" y="46845"/>
                </a:lnTo>
                <a:lnTo>
                  <a:pt x="76992" y="45937"/>
                </a:lnTo>
                <a:lnTo>
                  <a:pt x="90060" y="43981"/>
                </a:lnTo>
                <a:lnTo>
                  <a:pt x="101540" y="40825"/>
                </a:lnTo>
                <a:lnTo>
                  <a:pt x="110433" y="36319"/>
                </a:lnTo>
                <a:lnTo>
                  <a:pt x="115743" y="30310"/>
                </a:lnTo>
                <a:lnTo>
                  <a:pt x="116472" y="22648"/>
                </a:lnTo>
                <a:lnTo>
                  <a:pt x="114641" y="17830"/>
                </a:lnTo>
                <a:lnTo>
                  <a:pt x="108101" y="11358"/>
                </a:lnTo>
                <a:lnTo>
                  <a:pt x="97508" y="7115"/>
                </a:lnTo>
                <a:lnTo>
                  <a:pt x="84141" y="4582"/>
                </a:lnTo>
                <a:lnTo>
                  <a:pt x="69277" y="3238"/>
                </a:lnTo>
                <a:lnTo>
                  <a:pt x="54193" y="2561"/>
                </a:lnTo>
                <a:lnTo>
                  <a:pt x="40168" y="2031"/>
                </a:lnTo>
                <a:lnTo>
                  <a:pt x="28478" y="1128"/>
                </a:lnTo>
                <a:lnTo>
                  <a:pt x="223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78924" y="6278951"/>
            <a:ext cx="117233" cy="45287"/>
          </a:xfrm>
          <a:custGeom>
            <a:avLst/>
            <a:gdLst/>
            <a:ahLst/>
            <a:cxnLst/>
            <a:rect l="l" t="t" r="r" b="b"/>
            <a:pathLst>
              <a:path w="117233" h="45287">
                <a:moveTo>
                  <a:pt x="2280" y="24182"/>
                </a:moveTo>
                <a:lnTo>
                  <a:pt x="7553" y="31447"/>
                </a:lnTo>
                <a:lnTo>
                  <a:pt x="14813" y="37843"/>
                </a:lnTo>
                <a:lnTo>
                  <a:pt x="23058" y="42662"/>
                </a:lnTo>
                <a:lnTo>
                  <a:pt x="30969" y="44723"/>
                </a:lnTo>
                <a:lnTo>
                  <a:pt x="40144" y="45287"/>
                </a:lnTo>
                <a:lnTo>
                  <a:pt x="51593" y="45107"/>
                </a:lnTo>
                <a:lnTo>
                  <a:pt x="64387" y="44119"/>
                </a:lnTo>
                <a:lnTo>
                  <a:pt x="77593" y="42257"/>
                </a:lnTo>
                <a:lnTo>
                  <a:pt x="90281" y="39459"/>
                </a:lnTo>
                <a:lnTo>
                  <a:pt x="101520" y="35659"/>
                </a:lnTo>
                <a:lnTo>
                  <a:pt x="110378" y="30794"/>
                </a:lnTo>
                <a:lnTo>
                  <a:pt x="115926" y="24801"/>
                </a:lnTo>
                <a:lnTo>
                  <a:pt x="117233" y="17614"/>
                </a:lnTo>
                <a:lnTo>
                  <a:pt x="114535" y="10863"/>
                </a:lnTo>
                <a:lnTo>
                  <a:pt x="107666" y="5037"/>
                </a:lnTo>
                <a:lnTo>
                  <a:pt x="97070" y="1676"/>
                </a:lnTo>
                <a:lnTo>
                  <a:pt x="83906" y="192"/>
                </a:lnTo>
                <a:lnTo>
                  <a:pt x="69332" y="0"/>
                </a:lnTo>
                <a:lnTo>
                  <a:pt x="54507" y="511"/>
                </a:lnTo>
                <a:lnTo>
                  <a:pt x="40591" y="1141"/>
                </a:lnTo>
                <a:lnTo>
                  <a:pt x="28741" y="1301"/>
                </a:lnTo>
                <a:lnTo>
                  <a:pt x="21139" y="627"/>
                </a:lnTo>
                <a:lnTo>
                  <a:pt x="8425" y="4272"/>
                </a:lnTo>
                <a:lnTo>
                  <a:pt x="1713" y="9885"/>
                </a:lnTo>
                <a:lnTo>
                  <a:pt x="0" y="16758"/>
                </a:lnTo>
                <a:lnTo>
                  <a:pt x="2280" y="241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8924" y="6278951"/>
            <a:ext cx="117233" cy="45287"/>
          </a:xfrm>
          <a:custGeom>
            <a:avLst/>
            <a:gdLst/>
            <a:ahLst/>
            <a:cxnLst/>
            <a:rect l="l" t="t" r="r" b="b"/>
            <a:pathLst>
              <a:path w="117233" h="45287">
                <a:moveTo>
                  <a:pt x="21139" y="627"/>
                </a:moveTo>
                <a:lnTo>
                  <a:pt x="8425" y="4272"/>
                </a:lnTo>
                <a:lnTo>
                  <a:pt x="1713" y="9885"/>
                </a:lnTo>
                <a:lnTo>
                  <a:pt x="0" y="16758"/>
                </a:lnTo>
                <a:lnTo>
                  <a:pt x="2280" y="24182"/>
                </a:lnTo>
                <a:lnTo>
                  <a:pt x="7553" y="31447"/>
                </a:lnTo>
                <a:lnTo>
                  <a:pt x="14813" y="37843"/>
                </a:lnTo>
                <a:lnTo>
                  <a:pt x="23058" y="42662"/>
                </a:lnTo>
                <a:lnTo>
                  <a:pt x="30969" y="44723"/>
                </a:lnTo>
                <a:lnTo>
                  <a:pt x="40144" y="45287"/>
                </a:lnTo>
                <a:lnTo>
                  <a:pt x="51593" y="45107"/>
                </a:lnTo>
                <a:lnTo>
                  <a:pt x="64387" y="44119"/>
                </a:lnTo>
                <a:lnTo>
                  <a:pt x="77593" y="42257"/>
                </a:lnTo>
                <a:lnTo>
                  <a:pt x="90281" y="39459"/>
                </a:lnTo>
                <a:lnTo>
                  <a:pt x="101520" y="35659"/>
                </a:lnTo>
                <a:lnTo>
                  <a:pt x="110378" y="30794"/>
                </a:lnTo>
                <a:lnTo>
                  <a:pt x="115926" y="24801"/>
                </a:lnTo>
                <a:lnTo>
                  <a:pt x="117233" y="17614"/>
                </a:lnTo>
                <a:lnTo>
                  <a:pt x="114535" y="10863"/>
                </a:lnTo>
                <a:lnTo>
                  <a:pt x="107666" y="5037"/>
                </a:lnTo>
                <a:lnTo>
                  <a:pt x="97070" y="1676"/>
                </a:lnTo>
                <a:lnTo>
                  <a:pt x="83906" y="192"/>
                </a:lnTo>
                <a:lnTo>
                  <a:pt x="69332" y="0"/>
                </a:lnTo>
                <a:lnTo>
                  <a:pt x="54507" y="511"/>
                </a:lnTo>
                <a:lnTo>
                  <a:pt x="40591" y="1141"/>
                </a:lnTo>
                <a:lnTo>
                  <a:pt x="28741" y="1301"/>
                </a:lnTo>
                <a:lnTo>
                  <a:pt x="21139" y="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622197" y="6283606"/>
            <a:ext cx="117259" cy="45464"/>
          </a:xfrm>
          <a:custGeom>
            <a:avLst/>
            <a:gdLst/>
            <a:ahLst/>
            <a:cxnLst/>
            <a:rect l="l" t="t" r="r" b="b"/>
            <a:pathLst>
              <a:path w="117259" h="45464">
                <a:moveTo>
                  <a:pt x="2302" y="24531"/>
                </a:moveTo>
                <a:lnTo>
                  <a:pt x="7591" y="31756"/>
                </a:lnTo>
                <a:lnTo>
                  <a:pt x="14864" y="38109"/>
                </a:lnTo>
                <a:lnTo>
                  <a:pt x="23117" y="42890"/>
                </a:lnTo>
                <a:lnTo>
                  <a:pt x="31115" y="44948"/>
                </a:lnTo>
                <a:lnTo>
                  <a:pt x="40265" y="45464"/>
                </a:lnTo>
                <a:lnTo>
                  <a:pt x="51679" y="45224"/>
                </a:lnTo>
                <a:lnTo>
                  <a:pt x="64434" y="44170"/>
                </a:lnTo>
                <a:lnTo>
                  <a:pt x="77602" y="42243"/>
                </a:lnTo>
                <a:lnTo>
                  <a:pt x="90259" y="39386"/>
                </a:lnTo>
                <a:lnTo>
                  <a:pt x="101478" y="35541"/>
                </a:lnTo>
                <a:lnTo>
                  <a:pt x="110335" y="30650"/>
                </a:lnTo>
                <a:lnTo>
                  <a:pt x="115904" y="24654"/>
                </a:lnTo>
                <a:lnTo>
                  <a:pt x="117259" y="17496"/>
                </a:lnTo>
                <a:lnTo>
                  <a:pt x="114501" y="10600"/>
                </a:lnTo>
                <a:lnTo>
                  <a:pt x="107609" y="4819"/>
                </a:lnTo>
                <a:lnTo>
                  <a:pt x="97014" y="1519"/>
                </a:lnTo>
                <a:lnTo>
                  <a:pt x="83865" y="110"/>
                </a:lnTo>
                <a:lnTo>
                  <a:pt x="69314" y="0"/>
                </a:lnTo>
                <a:lnTo>
                  <a:pt x="54510" y="596"/>
                </a:lnTo>
                <a:lnTo>
                  <a:pt x="40605" y="1308"/>
                </a:lnTo>
                <a:lnTo>
                  <a:pt x="28748" y="1544"/>
                </a:lnTo>
                <a:lnTo>
                  <a:pt x="21042" y="910"/>
                </a:lnTo>
                <a:lnTo>
                  <a:pt x="8366" y="4622"/>
                </a:lnTo>
                <a:lnTo>
                  <a:pt x="1687" y="10263"/>
                </a:lnTo>
                <a:lnTo>
                  <a:pt x="0" y="17133"/>
                </a:lnTo>
                <a:lnTo>
                  <a:pt x="2302" y="245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22197" y="6283606"/>
            <a:ext cx="117259" cy="45464"/>
          </a:xfrm>
          <a:custGeom>
            <a:avLst/>
            <a:gdLst/>
            <a:ahLst/>
            <a:cxnLst/>
            <a:rect l="l" t="t" r="r" b="b"/>
            <a:pathLst>
              <a:path w="117259" h="45464">
                <a:moveTo>
                  <a:pt x="21042" y="910"/>
                </a:moveTo>
                <a:lnTo>
                  <a:pt x="8366" y="4622"/>
                </a:lnTo>
                <a:lnTo>
                  <a:pt x="1687" y="10263"/>
                </a:lnTo>
                <a:lnTo>
                  <a:pt x="0" y="17133"/>
                </a:lnTo>
                <a:lnTo>
                  <a:pt x="2302" y="24531"/>
                </a:lnTo>
                <a:lnTo>
                  <a:pt x="7591" y="31756"/>
                </a:lnTo>
                <a:lnTo>
                  <a:pt x="14864" y="38109"/>
                </a:lnTo>
                <a:lnTo>
                  <a:pt x="23117" y="42890"/>
                </a:lnTo>
                <a:lnTo>
                  <a:pt x="31115" y="44948"/>
                </a:lnTo>
                <a:lnTo>
                  <a:pt x="40265" y="45464"/>
                </a:lnTo>
                <a:lnTo>
                  <a:pt x="51679" y="45224"/>
                </a:lnTo>
                <a:lnTo>
                  <a:pt x="64434" y="44170"/>
                </a:lnTo>
                <a:lnTo>
                  <a:pt x="77602" y="42243"/>
                </a:lnTo>
                <a:lnTo>
                  <a:pt x="90259" y="39386"/>
                </a:lnTo>
                <a:lnTo>
                  <a:pt x="101478" y="35541"/>
                </a:lnTo>
                <a:lnTo>
                  <a:pt x="110335" y="30650"/>
                </a:lnTo>
                <a:lnTo>
                  <a:pt x="115904" y="24654"/>
                </a:lnTo>
                <a:lnTo>
                  <a:pt x="117259" y="17496"/>
                </a:lnTo>
                <a:lnTo>
                  <a:pt x="114501" y="10600"/>
                </a:lnTo>
                <a:lnTo>
                  <a:pt x="107609" y="4819"/>
                </a:lnTo>
                <a:lnTo>
                  <a:pt x="97014" y="1519"/>
                </a:lnTo>
                <a:lnTo>
                  <a:pt x="83865" y="110"/>
                </a:lnTo>
                <a:lnTo>
                  <a:pt x="69314" y="0"/>
                </a:lnTo>
                <a:lnTo>
                  <a:pt x="54510" y="596"/>
                </a:lnTo>
                <a:lnTo>
                  <a:pt x="40605" y="1308"/>
                </a:lnTo>
                <a:lnTo>
                  <a:pt x="28748" y="1544"/>
                </a:lnTo>
                <a:lnTo>
                  <a:pt x="21042" y="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996208" y="6147882"/>
            <a:ext cx="60989" cy="44375"/>
          </a:xfrm>
          <a:custGeom>
            <a:avLst/>
            <a:gdLst/>
            <a:ahLst/>
            <a:cxnLst/>
            <a:rect l="l" t="t" r="r" b="b"/>
            <a:pathLst>
              <a:path w="60989" h="44375">
                <a:moveTo>
                  <a:pt x="43014" y="127"/>
                </a:moveTo>
                <a:lnTo>
                  <a:pt x="29576" y="864"/>
                </a:lnTo>
                <a:lnTo>
                  <a:pt x="17581" y="6012"/>
                </a:lnTo>
                <a:lnTo>
                  <a:pt x="7997" y="14815"/>
                </a:lnTo>
                <a:lnTo>
                  <a:pt x="1789" y="26514"/>
                </a:lnTo>
                <a:lnTo>
                  <a:pt x="0" y="35585"/>
                </a:lnTo>
                <a:lnTo>
                  <a:pt x="14658" y="41812"/>
                </a:lnTo>
                <a:lnTo>
                  <a:pt x="27268" y="44375"/>
                </a:lnTo>
                <a:lnTo>
                  <a:pt x="37849" y="43870"/>
                </a:lnTo>
                <a:lnTo>
                  <a:pt x="46419" y="40897"/>
                </a:lnTo>
                <a:lnTo>
                  <a:pt x="52999" y="36053"/>
                </a:lnTo>
                <a:lnTo>
                  <a:pt x="57608" y="29937"/>
                </a:lnTo>
                <a:lnTo>
                  <a:pt x="60265" y="23145"/>
                </a:lnTo>
                <a:lnTo>
                  <a:pt x="60989" y="16278"/>
                </a:lnTo>
                <a:lnTo>
                  <a:pt x="59801" y="9931"/>
                </a:lnTo>
                <a:lnTo>
                  <a:pt x="56719" y="4704"/>
                </a:lnTo>
                <a:lnTo>
                  <a:pt x="51763" y="1194"/>
                </a:lnTo>
                <a:lnTo>
                  <a:pt x="44952" y="0"/>
                </a:lnTo>
                <a:lnTo>
                  <a:pt x="43014" y="1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996208" y="6147882"/>
            <a:ext cx="60989" cy="44375"/>
          </a:xfrm>
          <a:custGeom>
            <a:avLst/>
            <a:gdLst/>
            <a:ahLst/>
            <a:cxnLst/>
            <a:rect l="l" t="t" r="r" b="b"/>
            <a:pathLst>
              <a:path w="60989" h="44375">
                <a:moveTo>
                  <a:pt x="43014" y="127"/>
                </a:moveTo>
                <a:lnTo>
                  <a:pt x="29576" y="864"/>
                </a:lnTo>
                <a:lnTo>
                  <a:pt x="17581" y="6012"/>
                </a:lnTo>
                <a:lnTo>
                  <a:pt x="7997" y="14815"/>
                </a:lnTo>
                <a:lnTo>
                  <a:pt x="1789" y="26514"/>
                </a:lnTo>
                <a:lnTo>
                  <a:pt x="0" y="35585"/>
                </a:lnTo>
                <a:lnTo>
                  <a:pt x="14658" y="41812"/>
                </a:lnTo>
                <a:lnTo>
                  <a:pt x="27268" y="44375"/>
                </a:lnTo>
                <a:lnTo>
                  <a:pt x="37849" y="43870"/>
                </a:lnTo>
                <a:lnTo>
                  <a:pt x="46419" y="40897"/>
                </a:lnTo>
                <a:lnTo>
                  <a:pt x="52999" y="36053"/>
                </a:lnTo>
                <a:lnTo>
                  <a:pt x="57608" y="29937"/>
                </a:lnTo>
                <a:lnTo>
                  <a:pt x="60265" y="23145"/>
                </a:lnTo>
                <a:lnTo>
                  <a:pt x="60989" y="16278"/>
                </a:lnTo>
                <a:lnTo>
                  <a:pt x="59801" y="9931"/>
                </a:lnTo>
                <a:lnTo>
                  <a:pt x="56719" y="4704"/>
                </a:lnTo>
                <a:lnTo>
                  <a:pt x="51763" y="1194"/>
                </a:lnTo>
                <a:lnTo>
                  <a:pt x="44952" y="0"/>
                </a:lnTo>
                <a:lnTo>
                  <a:pt x="43014" y="1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94460" y="6650941"/>
            <a:ext cx="76754" cy="33327"/>
          </a:xfrm>
          <a:custGeom>
            <a:avLst/>
            <a:gdLst/>
            <a:ahLst/>
            <a:cxnLst/>
            <a:rect l="l" t="t" r="r" b="b"/>
            <a:pathLst>
              <a:path w="76754" h="33327">
                <a:moveTo>
                  <a:pt x="60401" y="669"/>
                </a:moveTo>
                <a:lnTo>
                  <a:pt x="47323" y="0"/>
                </a:lnTo>
                <a:lnTo>
                  <a:pt x="33416" y="1443"/>
                </a:lnTo>
                <a:lnTo>
                  <a:pt x="20153" y="5312"/>
                </a:lnTo>
                <a:lnTo>
                  <a:pt x="9009" y="11916"/>
                </a:lnTo>
                <a:lnTo>
                  <a:pt x="1456" y="21567"/>
                </a:lnTo>
                <a:lnTo>
                  <a:pt x="0" y="25485"/>
                </a:lnTo>
                <a:lnTo>
                  <a:pt x="6731" y="29002"/>
                </a:lnTo>
                <a:lnTo>
                  <a:pt x="15038" y="31452"/>
                </a:lnTo>
                <a:lnTo>
                  <a:pt x="24410" y="32879"/>
                </a:lnTo>
                <a:lnTo>
                  <a:pt x="34334" y="33327"/>
                </a:lnTo>
                <a:lnTo>
                  <a:pt x="44297" y="32841"/>
                </a:lnTo>
                <a:lnTo>
                  <a:pt x="53786" y="31465"/>
                </a:lnTo>
                <a:lnTo>
                  <a:pt x="62288" y="29244"/>
                </a:lnTo>
                <a:lnTo>
                  <a:pt x="69293" y="26222"/>
                </a:lnTo>
                <a:lnTo>
                  <a:pt x="74285" y="22443"/>
                </a:lnTo>
                <a:lnTo>
                  <a:pt x="76754" y="17952"/>
                </a:lnTo>
                <a:lnTo>
                  <a:pt x="76187" y="12794"/>
                </a:lnTo>
                <a:lnTo>
                  <a:pt x="72070" y="7012"/>
                </a:lnTo>
                <a:lnTo>
                  <a:pt x="63919" y="669"/>
                </a:lnTo>
                <a:lnTo>
                  <a:pt x="60401" y="6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94460" y="6650941"/>
            <a:ext cx="76754" cy="33327"/>
          </a:xfrm>
          <a:custGeom>
            <a:avLst/>
            <a:gdLst/>
            <a:ahLst/>
            <a:cxnLst/>
            <a:rect l="l" t="t" r="r" b="b"/>
            <a:pathLst>
              <a:path w="76754" h="33327">
                <a:moveTo>
                  <a:pt x="60401" y="669"/>
                </a:moveTo>
                <a:lnTo>
                  <a:pt x="47323" y="0"/>
                </a:lnTo>
                <a:lnTo>
                  <a:pt x="33416" y="1443"/>
                </a:lnTo>
                <a:lnTo>
                  <a:pt x="20153" y="5312"/>
                </a:lnTo>
                <a:lnTo>
                  <a:pt x="9009" y="11916"/>
                </a:lnTo>
                <a:lnTo>
                  <a:pt x="1456" y="21567"/>
                </a:lnTo>
                <a:lnTo>
                  <a:pt x="0" y="25485"/>
                </a:lnTo>
                <a:lnTo>
                  <a:pt x="6731" y="29002"/>
                </a:lnTo>
                <a:lnTo>
                  <a:pt x="15038" y="31452"/>
                </a:lnTo>
                <a:lnTo>
                  <a:pt x="24410" y="32879"/>
                </a:lnTo>
                <a:lnTo>
                  <a:pt x="34334" y="33327"/>
                </a:lnTo>
                <a:lnTo>
                  <a:pt x="44297" y="32841"/>
                </a:lnTo>
                <a:lnTo>
                  <a:pt x="53786" y="31465"/>
                </a:lnTo>
                <a:lnTo>
                  <a:pt x="62288" y="29244"/>
                </a:lnTo>
                <a:lnTo>
                  <a:pt x="69293" y="26222"/>
                </a:lnTo>
                <a:lnTo>
                  <a:pt x="74285" y="22443"/>
                </a:lnTo>
                <a:lnTo>
                  <a:pt x="76754" y="17952"/>
                </a:lnTo>
                <a:lnTo>
                  <a:pt x="76187" y="12794"/>
                </a:lnTo>
                <a:lnTo>
                  <a:pt x="72070" y="7012"/>
                </a:lnTo>
                <a:lnTo>
                  <a:pt x="63919" y="6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957563" y="6662709"/>
            <a:ext cx="76754" cy="33328"/>
          </a:xfrm>
          <a:custGeom>
            <a:avLst/>
            <a:gdLst/>
            <a:ahLst/>
            <a:cxnLst/>
            <a:rect l="l" t="t" r="r" b="b"/>
            <a:pathLst>
              <a:path w="76754" h="33328">
                <a:moveTo>
                  <a:pt x="60401" y="670"/>
                </a:moveTo>
                <a:lnTo>
                  <a:pt x="47323" y="0"/>
                </a:lnTo>
                <a:lnTo>
                  <a:pt x="33416" y="1441"/>
                </a:lnTo>
                <a:lnTo>
                  <a:pt x="20153" y="5307"/>
                </a:lnTo>
                <a:lnTo>
                  <a:pt x="9009" y="11912"/>
                </a:lnTo>
                <a:lnTo>
                  <a:pt x="1456" y="21566"/>
                </a:lnTo>
                <a:lnTo>
                  <a:pt x="0" y="25486"/>
                </a:lnTo>
                <a:lnTo>
                  <a:pt x="6731" y="29003"/>
                </a:lnTo>
                <a:lnTo>
                  <a:pt x="15038" y="31453"/>
                </a:lnTo>
                <a:lnTo>
                  <a:pt x="24410" y="32880"/>
                </a:lnTo>
                <a:lnTo>
                  <a:pt x="34334" y="33328"/>
                </a:lnTo>
                <a:lnTo>
                  <a:pt x="44297" y="32842"/>
                </a:lnTo>
                <a:lnTo>
                  <a:pt x="53786" y="31466"/>
                </a:lnTo>
                <a:lnTo>
                  <a:pt x="62288" y="29245"/>
                </a:lnTo>
                <a:lnTo>
                  <a:pt x="69293" y="26223"/>
                </a:lnTo>
                <a:lnTo>
                  <a:pt x="74285" y="22444"/>
                </a:lnTo>
                <a:lnTo>
                  <a:pt x="76754" y="17953"/>
                </a:lnTo>
                <a:lnTo>
                  <a:pt x="76187" y="12795"/>
                </a:lnTo>
                <a:lnTo>
                  <a:pt x="72070" y="7014"/>
                </a:lnTo>
                <a:lnTo>
                  <a:pt x="63919" y="670"/>
                </a:lnTo>
                <a:lnTo>
                  <a:pt x="60401" y="6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957563" y="6662709"/>
            <a:ext cx="76754" cy="33328"/>
          </a:xfrm>
          <a:custGeom>
            <a:avLst/>
            <a:gdLst/>
            <a:ahLst/>
            <a:cxnLst/>
            <a:rect l="l" t="t" r="r" b="b"/>
            <a:pathLst>
              <a:path w="76754" h="33328">
                <a:moveTo>
                  <a:pt x="60401" y="670"/>
                </a:moveTo>
                <a:lnTo>
                  <a:pt x="47323" y="0"/>
                </a:lnTo>
                <a:lnTo>
                  <a:pt x="33416" y="1441"/>
                </a:lnTo>
                <a:lnTo>
                  <a:pt x="20153" y="5307"/>
                </a:lnTo>
                <a:lnTo>
                  <a:pt x="9009" y="11912"/>
                </a:lnTo>
                <a:lnTo>
                  <a:pt x="1456" y="21566"/>
                </a:lnTo>
                <a:lnTo>
                  <a:pt x="0" y="25486"/>
                </a:lnTo>
                <a:lnTo>
                  <a:pt x="6731" y="29003"/>
                </a:lnTo>
                <a:lnTo>
                  <a:pt x="15038" y="31453"/>
                </a:lnTo>
                <a:lnTo>
                  <a:pt x="24410" y="32880"/>
                </a:lnTo>
                <a:lnTo>
                  <a:pt x="34334" y="33328"/>
                </a:lnTo>
                <a:lnTo>
                  <a:pt x="44297" y="32842"/>
                </a:lnTo>
                <a:lnTo>
                  <a:pt x="53786" y="31466"/>
                </a:lnTo>
                <a:lnTo>
                  <a:pt x="62288" y="29245"/>
                </a:lnTo>
                <a:lnTo>
                  <a:pt x="69293" y="26223"/>
                </a:lnTo>
                <a:lnTo>
                  <a:pt x="74285" y="22444"/>
                </a:lnTo>
                <a:lnTo>
                  <a:pt x="76754" y="17953"/>
                </a:lnTo>
                <a:lnTo>
                  <a:pt x="76187" y="12795"/>
                </a:lnTo>
                <a:lnTo>
                  <a:pt x="72070" y="7014"/>
                </a:lnTo>
                <a:lnTo>
                  <a:pt x="63919" y="6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06842" y="5940061"/>
            <a:ext cx="76754" cy="33337"/>
          </a:xfrm>
          <a:custGeom>
            <a:avLst/>
            <a:gdLst/>
            <a:ahLst/>
            <a:cxnLst/>
            <a:rect l="l" t="t" r="r" b="b"/>
            <a:pathLst>
              <a:path w="76754" h="33337">
                <a:moveTo>
                  <a:pt x="60401" y="669"/>
                </a:moveTo>
                <a:lnTo>
                  <a:pt x="47324" y="0"/>
                </a:lnTo>
                <a:lnTo>
                  <a:pt x="33419" y="1443"/>
                </a:lnTo>
                <a:lnTo>
                  <a:pt x="20157" y="5312"/>
                </a:lnTo>
                <a:lnTo>
                  <a:pt x="9012" y="11918"/>
                </a:lnTo>
                <a:lnTo>
                  <a:pt x="1458" y="21573"/>
                </a:lnTo>
                <a:lnTo>
                  <a:pt x="0" y="25497"/>
                </a:lnTo>
                <a:lnTo>
                  <a:pt x="6730" y="29014"/>
                </a:lnTo>
                <a:lnTo>
                  <a:pt x="15038" y="31464"/>
                </a:lnTo>
                <a:lnTo>
                  <a:pt x="24410" y="32889"/>
                </a:lnTo>
                <a:lnTo>
                  <a:pt x="34333" y="33337"/>
                </a:lnTo>
                <a:lnTo>
                  <a:pt x="44295" y="32849"/>
                </a:lnTo>
                <a:lnTo>
                  <a:pt x="53784" y="31472"/>
                </a:lnTo>
                <a:lnTo>
                  <a:pt x="62287" y="29250"/>
                </a:lnTo>
                <a:lnTo>
                  <a:pt x="69291" y="26227"/>
                </a:lnTo>
                <a:lnTo>
                  <a:pt x="74284" y="22447"/>
                </a:lnTo>
                <a:lnTo>
                  <a:pt x="76754" y="17955"/>
                </a:lnTo>
                <a:lnTo>
                  <a:pt x="76188" y="12796"/>
                </a:lnTo>
                <a:lnTo>
                  <a:pt x="72072" y="7015"/>
                </a:lnTo>
                <a:lnTo>
                  <a:pt x="63919" y="669"/>
                </a:lnTo>
                <a:lnTo>
                  <a:pt x="60401" y="6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806842" y="5940061"/>
            <a:ext cx="76754" cy="33337"/>
          </a:xfrm>
          <a:custGeom>
            <a:avLst/>
            <a:gdLst/>
            <a:ahLst/>
            <a:cxnLst/>
            <a:rect l="l" t="t" r="r" b="b"/>
            <a:pathLst>
              <a:path w="76754" h="33337">
                <a:moveTo>
                  <a:pt x="60401" y="669"/>
                </a:moveTo>
                <a:lnTo>
                  <a:pt x="47324" y="0"/>
                </a:lnTo>
                <a:lnTo>
                  <a:pt x="33419" y="1443"/>
                </a:lnTo>
                <a:lnTo>
                  <a:pt x="20157" y="5312"/>
                </a:lnTo>
                <a:lnTo>
                  <a:pt x="9012" y="11918"/>
                </a:lnTo>
                <a:lnTo>
                  <a:pt x="1458" y="21573"/>
                </a:lnTo>
                <a:lnTo>
                  <a:pt x="0" y="25497"/>
                </a:lnTo>
                <a:lnTo>
                  <a:pt x="6730" y="29014"/>
                </a:lnTo>
                <a:lnTo>
                  <a:pt x="15038" y="31464"/>
                </a:lnTo>
                <a:lnTo>
                  <a:pt x="24410" y="32889"/>
                </a:lnTo>
                <a:lnTo>
                  <a:pt x="34333" y="33337"/>
                </a:lnTo>
                <a:lnTo>
                  <a:pt x="44295" y="32849"/>
                </a:lnTo>
                <a:lnTo>
                  <a:pt x="53784" y="31472"/>
                </a:lnTo>
                <a:lnTo>
                  <a:pt x="62287" y="29250"/>
                </a:lnTo>
                <a:lnTo>
                  <a:pt x="69291" y="26227"/>
                </a:lnTo>
                <a:lnTo>
                  <a:pt x="74284" y="22447"/>
                </a:lnTo>
                <a:lnTo>
                  <a:pt x="76754" y="17955"/>
                </a:lnTo>
                <a:lnTo>
                  <a:pt x="76188" y="12796"/>
                </a:lnTo>
                <a:lnTo>
                  <a:pt x="72072" y="7015"/>
                </a:lnTo>
                <a:lnTo>
                  <a:pt x="63919" y="6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659653" y="6307795"/>
            <a:ext cx="76442" cy="30282"/>
          </a:xfrm>
          <a:custGeom>
            <a:avLst/>
            <a:gdLst/>
            <a:ahLst/>
            <a:cxnLst/>
            <a:rect l="l" t="t" r="r" b="b"/>
            <a:pathLst>
              <a:path w="76442" h="30282">
                <a:moveTo>
                  <a:pt x="72032" y="0"/>
                </a:moveTo>
                <a:lnTo>
                  <a:pt x="48907" y="573"/>
                </a:lnTo>
                <a:lnTo>
                  <a:pt x="30800" y="1993"/>
                </a:lnTo>
                <a:lnTo>
                  <a:pt x="17283" y="4110"/>
                </a:lnTo>
                <a:lnTo>
                  <a:pt x="7929" y="6772"/>
                </a:lnTo>
                <a:lnTo>
                  <a:pt x="2310" y="9828"/>
                </a:lnTo>
                <a:lnTo>
                  <a:pt x="0" y="13125"/>
                </a:lnTo>
                <a:lnTo>
                  <a:pt x="569" y="16514"/>
                </a:lnTo>
                <a:lnTo>
                  <a:pt x="3591" y="19842"/>
                </a:lnTo>
                <a:lnTo>
                  <a:pt x="8639" y="22959"/>
                </a:lnTo>
                <a:lnTo>
                  <a:pt x="15284" y="25712"/>
                </a:lnTo>
                <a:lnTo>
                  <a:pt x="23099" y="27952"/>
                </a:lnTo>
                <a:lnTo>
                  <a:pt x="31657" y="29525"/>
                </a:lnTo>
                <a:lnTo>
                  <a:pt x="40530" y="30282"/>
                </a:lnTo>
                <a:lnTo>
                  <a:pt x="49290" y="30071"/>
                </a:lnTo>
                <a:lnTo>
                  <a:pt x="57510" y="28741"/>
                </a:lnTo>
                <a:lnTo>
                  <a:pt x="64763" y="26139"/>
                </a:lnTo>
                <a:lnTo>
                  <a:pt x="70621" y="22116"/>
                </a:lnTo>
                <a:lnTo>
                  <a:pt x="74657" y="16519"/>
                </a:lnTo>
                <a:lnTo>
                  <a:pt x="76442" y="9197"/>
                </a:lnTo>
                <a:lnTo>
                  <a:pt x="75550" y="0"/>
                </a:lnTo>
                <a:lnTo>
                  <a:pt x="7203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659653" y="6307795"/>
            <a:ext cx="76442" cy="30282"/>
          </a:xfrm>
          <a:custGeom>
            <a:avLst/>
            <a:gdLst/>
            <a:ahLst/>
            <a:cxnLst/>
            <a:rect l="l" t="t" r="r" b="b"/>
            <a:pathLst>
              <a:path w="76442" h="30282">
                <a:moveTo>
                  <a:pt x="72032" y="0"/>
                </a:moveTo>
                <a:lnTo>
                  <a:pt x="48907" y="573"/>
                </a:lnTo>
                <a:lnTo>
                  <a:pt x="30800" y="1993"/>
                </a:lnTo>
                <a:lnTo>
                  <a:pt x="17283" y="4110"/>
                </a:lnTo>
                <a:lnTo>
                  <a:pt x="7929" y="6772"/>
                </a:lnTo>
                <a:lnTo>
                  <a:pt x="2310" y="9828"/>
                </a:lnTo>
                <a:lnTo>
                  <a:pt x="0" y="13125"/>
                </a:lnTo>
                <a:lnTo>
                  <a:pt x="569" y="16514"/>
                </a:lnTo>
                <a:lnTo>
                  <a:pt x="3591" y="19842"/>
                </a:lnTo>
                <a:lnTo>
                  <a:pt x="8639" y="22959"/>
                </a:lnTo>
                <a:lnTo>
                  <a:pt x="15284" y="25712"/>
                </a:lnTo>
                <a:lnTo>
                  <a:pt x="23099" y="27952"/>
                </a:lnTo>
                <a:lnTo>
                  <a:pt x="31657" y="29525"/>
                </a:lnTo>
                <a:lnTo>
                  <a:pt x="40530" y="30282"/>
                </a:lnTo>
                <a:lnTo>
                  <a:pt x="49290" y="30071"/>
                </a:lnTo>
                <a:lnTo>
                  <a:pt x="57510" y="28741"/>
                </a:lnTo>
                <a:lnTo>
                  <a:pt x="64763" y="26139"/>
                </a:lnTo>
                <a:lnTo>
                  <a:pt x="70621" y="22116"/>
                </a:lnTo>
                <a:lnTo>
                  <a:pt x="74657" y="16519"/>
                </a:lnTo>
                <a:lnTo>
                  <a:pt x="76442" y="9197"/>
                </a:lnTo>
                <a:lnTo>
                  <a:pt x="755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483207" y="6181552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3856" y="16302"/>
                </a:move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8607" y="58010"/>
                </a:lnTo>
                <a:lnTo>
                  <a:pt x="28619" y="61895"/>
                </a:lnTo>
                <a:lnTo>
                  <a:pt x="39514" y="64291"/>
                </a:lnTo>
                <a:lnTo>
                  <a:pt x="50664" y="65195"/>
                </a:lnTo>
                <a:lnTo>
                  <a:pt x="61438" y="64605"/>
                </a:lnTo>
                <a:lnTo>
                  <a:pt x="71207" y="62518"/>
                </a:lnTo>
                <a:lnTo>
                  <a:pt x="86172" y="54695"/>
                </a:lnTo>
                <a:lnTo>
                  <a:pt x="92666" y="46091"/>
                </a:lnTo>
                <a:lnTo>
                  <a:pt x="95646" y="35208"/>
                </a:lnTo>
                <a:lnTo>
                  <a:pt x="97241" y="21540"/>
                </a:lnTo>
                <a:lnTo>
                  <a:pt x="98357" y="12238"/>
                </a:lnTo>
                <a:lnTo>
                  <a:pt x="79986" y="6019"/>
                </a:lnTo>
                <a:lnTo>
                  <a:pt x="64094" y="2024"/>
                </a:lnTo>
                <a:lnTo>
                  <a:pt x="50404" y="76"/>
                </a:lnTo>
                <a:lnTo>
                  <a:pt x="38641" y="0"/>
                </a:lnTo>
                <a:lnTo>
                  <a:pt x="28528" y="1617"/>
                </a:lnTo>
                <a:lnTo>
                  <a:pt x="19789" y="4753"/>
                </a:lnTo>
                <a:lnTo>
                  <a:pt x="12147" y="9229"/>
                </a:lnTo>
                <a:lnTo>
                  <a:pt x="5326" y="14870"/>
                </a:lnTo>
                <a:lnTo>
                  <a:pt x="3856" y="163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483207" y="6181552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98357" y="12238"/>
                </a:moveTo>
                <a:lnTo>
                  <a:pt x="79986" y="6019"/>
                </a:lnTo>
                <a:lnTo>
                  <a:pt x="64094" y="2024"/>
                </a:lnTo>
                <a:lnTo>
                  <a:pt x="50404" y="76"/>
                </a:lnTo>
                <a:lnTo>
                  <a:pt x="38641" y="0"/>
                </a:lnTo>
                <a:lnTo>
                  <a:pt x="28528" y="1617"/>
                </a:lnTo>
                <a:lnTo>
                  <a:pt x="19789" y="4753"/>
                </a:lnTo>
                <a:lnTo>
                  <a:pt x="12147" y="9229"/>
                </a:lnTo>
                <a:lnTo>
                  <a:pt x="5326" y="14870"/>
                </a:ln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8607" y="58010"/>
                </a:lnTo>
                <a:lnTo>
                  <a:pt x="28619" y="61895"/>
                </a:lnTo>
                <a:lnTo>
                  <a:pt x="39514" y="64291"/>
                </a:lnTo>
                <a:lnTo>
                  <a:pt x="50664" y="65195"/>
                </a:lnTo>
                <a:lnTo>
                  <a:pt x="61438" y="64605"/>
                </a:lnTo>
                <a:lnTo>
                  <a:pt x="71207" y="62518"/>
                </a:lnTo>
                <a:lnTo>
                  <a:pt x="86172" y="54695"/>
                </a:lnTo>
                <a:lnTo>
                  <a:pt x="92666" y="46091"/>
                </a:lnTo>
                <a:lnTo>
                  <a:pt x="95646" y="35208"/>
                </a:lnTo>
                <a:lnTo>
                  <a:pt x="97241" y="21540"/>
                </a:lnTo>
                <a:lnTo>
                  <a:pt x="98357" y="122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45098" y="6110930"/>
            <a:ext cx="98357" cy="65200"/>
          </a:xfrm>
          <a:custGeom>
            <a:avLst/>
            <a:gdLst/>
            <a:ahLst/>
            <a:cxnLst/>
            <a:rect l="l" t="t" r="r" b="b"/>
            <a:pathLst>
              <a:path w="98357" h="65200">
                <a:moveTo>
                  <a:pt x="3856" y="16307"/>
                </a:moveTo>
                <a:lnTo>
                  <a:pt x="0" y="27612"/>
                </a:lnTo>
                <a:lnTo>
                  <a:pt x="176" y="37437"/>
                </a:lnTo>
                <a:lnTo>
                  <a:pt x="3756" y="45781"/>
                </a:lnTo>
                <a:lnTo>
                  <a:pt x="10110" y="52640"/>
                </a:lnTo>
                <a:lnTo>
                  <a:pt x="18607" y="58014"/>
                </a:lnTo>
                <a:lnTo>
                  <a:pt x="28619" y="61900"/>
                </a:lnTo>
                <a:lnTo>
                  <a:pt x="39514" y="64296"/>
                </a:lnTo>
                <a:lnTo>
                  <a:pt x="50664" y="65200"/>
                </a:lnTo>
                <a:lnTo>
                  <a:pt x="61438" y="64609"/>
                </a:lnTo>
                <a:lnTo>
                  <a:pt x="71207" y="62523"/>
                </a:lnTo>
                <a:lnTo>
                  <a:pt x="86172" y="54698"/>
                </a:lnTo>
                <a:lnTo>
                  <a:pt x="92666" y="46091"/>
                </a:lnTo>
                <a:lnTo>
                  <a:pt x="95646" y="35207"/>
                </a:lnTo>
                <a:lnTo>
                  <a:pt x="97241" y="21541"/>
                </a:lnTo>
                <a:lnTo>
                  <a:pt x="98357" y="12243"/>
                </a:lnTo>
                <a:lnTo>
                  <a:pt x="79986" y="6023"/>
                </a:lnTo>
                <a:lnTo>
                  <a:pt x="64094" y="2027"/>
                </a:lnTo>
                <a:lnTo>
                  <a:pt x="50404" y="78"/>
                </a:lnTo>
                <a:lnTo>
                  <a:pt x="38641" y="0"/>
                </a:lnTo>
                <a:lnTo>
                  <a:pt x="28528" y="1616"/>
                </a:lnTo>
                <a:lnTo>
                  <a:pt x="19789" y="4752"/>
                </a:lnTo>
                <a:lnTo>
                  <a:pt x="12147" y="9230"/>
                </a:lnTo>
                <a:lnTo>
                  <a:pt x="5326" y="14874"/>
                </a:lnTo>
                <a:lnTo>
                  <a:pt x="3856" y="163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45098" y="6110930"/>
            <a:ext cx="98357" cy="65200"/>
          </a:xfrm>
          <a:custGeom>
            <a:avLst/>
            <a:gdLst/>
            <a:ahLst/>
            <a:cxnLst/>
            <a:rect l="l" t="t" r="r" b="b"/>
            <a:pathLst>
              <a:path w="98357" h="65200">
                <a:moveTo>
                  <a:pt x="98357" y="12243"/>
                </a:moveTo>
                <a:lnTo>
                  <a:pt x="79986" y="6023"/>
                </a:lnTo>
                <a:lnTo>
                  <a:pt x="64094" y="2027"/>
                </a:lnTo>
                <a:lnTo>
                  <a:pt x="50404" y="78"/>
                </a:lnTo>
                <a:lnTo>
                  <a:pt x="38641" y="0"/>
                </a:lnTo>
                <a:lnTo>
                  <a:pt x="28528" y="1616"/>
                </a:lnTo>
                <a:lnTo>
                  <a:pt x="19789" y="4752"/>
                </a:lnTo>
                <a:lnTo>
                  <a:pt x="12147" y="9230"/>
                </a:lnTo>
                <a:lnTo>
                  <a:pt x="5326" y="14874"/>
                </a:lnTo>
                <a:lnTo>
                  <a:pt x="0" y="27612"/>
                </a:lnTo>
                <a:lnTo>
                  <a:pt x="176" y="37437"/>
                </a:lnTo>
                <a:lnTo>
                  <a:pt x="3756" y="45781"/>
                </a:lnTo>
                <a:lnTo>
                  <a:pt x="10110" y="52640"/>
                </a:lnTo>
                <a:lnTo>
                  <a:pt x="18607" y="58014"/>
                </a:lnTo>
                <a:lnTo>
                  <a:pt x="28619" y="61900"/>
                </a:lnTo>
                <a:lnTo>
                  <a:pt x="39514" y="64296"/>
                </a:lnTo>
                <a:lnTo>
                  <a:pt x="50664" y="65200"/>
                </a:lnTo>
                <a:lnTo>
                  <a:pt x="61438" y="64609"/>
                </a:lnTo>
                <a:lnTo>
                  <a:pt x="71207" y="62523"/>
                </a:lnTo>
                <a:lnTo>
                  <a:pt x="86172" y="54698"/>
                </a:lnTo>
                <a:lnTo>
                  <a:pt x="92666" y="46091"/>
                </a:lnTo>
                <a:lnTo>
                  <a:pt x="95646" y="35207"/>
                </a:lnTo>
                <a:lnTo>
                  <a:pt x="97241" y="21541"/>
                </a:lnTo>
                <a:lnTo>
                  <a:pt x="98357" y="12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170570" y="5844936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14309" y="7962"/>
                </a:moveTo>
                <a:lnTo>
                  <a:pt x="12147" y="9229"/>
                </a:lnTo>
                <a:lnTo>
                  <a:pt x="5326" y="14870"/>
                </a:lnTo>
                <a:lnTo>
                  <a:pt x="3856" y="16302"/>
                </a:ln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4309" y="55291"/>
                </a:lnTo>
                <a:lnTo>
                  <a:pt x="14309" y="79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170570" y="5844936"/>
            <a:ext cx="98357" cy="65195"/>
          </a:xfrm>
          <a:custGeom>
            <a:avLst/>
            <a:gdLst/>
            <a:ahLst/>
            <a:cxnLst/>
            <a:rect l="l" t="t" r="r" b="b"/>
            <a:pathLst>
              <a:path w="98357" h="65195">
                <a:moveTo>
                  <a:pt x="14309" y="7962"/>
                </a:moveTo>
                <a:lnTo>
                  <a:pt x="12147" y="9229"/>
                </a:lnTo>
                <a:lnTo>
                  <a:pt x="5326" y="14870"/>
                </a:lnTo>
                <a:lnTo>
                  <a:pt x="3856" y="16302"/>
                </a:lnTo>
                <a:lnTo>
                  <a:pt x="0" y="27607"/>
                </a:lnTo>
                <a:lnTo>
                  <a:pt x="176" y="37432"/>
                </a:lnTo>
                <a:lnTo>
                  <a:pt x="3756" y="45776"/>
                </a:lnTo>
                <a:lnTo>
                  <a:pt x="10110" y="52636"/>
                </a:lnTo>
                <a:lnTo>
                  <a:pt x="14309" y="55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271256" y="6228869"/>
            <a:ext cx="94621" cy="48095"/>
          </a:xfrm>
          <a:custGeom>
            <a:avLst/>
            <a:gdLst/>
            <a:ahLst/>
            <a:cxnLst/>
            <a:rect l="l" t="t" r="r" b="b"/>
            <a:pathLst>
              <a:path w="94621" h="48095">
                <a:moveTo>
                  <a:pt x="6032" y="8992"/>
                </a:moveTo>
                <a:lnTo>
                  <a:pt x="0" y="14250"/>
                </a:lnTo>
                <a:lnTo>
                  <a:pt x="798" y="23524"/>
                </a:lnTo>
                <a:lnTo>
                  <a:pt x="4974" y="31302"/>
                </a:lnTo>
                <a:lnTo>
                  <a:pt x="11900" y="37592"/>
                </a:lnTo>
                <a:lnTo>
                  <a:pt x="20950" y="42407"/>
                </a:lnTo>
                <a:lnTo>
                  <a:pt x="31497" y="45755"/>
                </a:lnTo>
                <a:lnTo>
                  <a:pt x="42916" y="47648"/>
                </a:lnTo>
                <a:lnTo>
                  <a:pt x="54578" y="48095"/>
                </a:lnTo>
                <a:lnTo>
                  <a:pt x="65858" y="47106"/>
                </a:lnTo>
                <a:lnTo>
                  <a:pt x="76129" y="44693"/>
                </a:lnTo>
                <a:lnTo>
                  <a:pt x="84764" y="40866"/>
                </a:lnTo>
                <a:lnTo>
                  <a:pt x="91137" y="35634"/>
                </a:lnTo>
                <a:lnTo>
                  <a:pt x="94621" y="29008"/>
                </a:lnTo>
                <a:lnTo>
                  <a:pt x="94589" y="20998"/>
                </a:lnTo>
                <a:lnTo>
                  <a:pt x="92163" y="14618"/>
                </a:lnTo>
                <a:lnTo>
                  <a:pt x="84575" y="6423"/>
                </a:lnTo>
                <a:lnTo>
                  <a:pt x="73453" y="1845"/>
                </a:lnTo>
                <a:lnTo>
                  <a:pt x="60166" y="0"/>
                </a:lnTo>
                <a:lnTo>
                  <a:pt x="46082" y="4"/>
                </a:lnTo>
                <a:lnTo>
                  <a:pt x="32570" y="975"/>
                </a:lnTo>
                <a:lnTo>
                  <a:pt x="21000" y="2029"/>
                </a:lnTo>
                <a:lnTo>
                  <a:pt x="16992" y="2287"/>
                </a:lnTo>
                <a:lnTo>
                  <a:pt x="11849" y="1537"/>
                </a:lnTo>
                <a:lnTo>
                  <a:pt x="6032" y="89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271256" y="6228869"/>
            <a:ext cx="94621" cy="48095"/>
          </a:xfrm>
          <a:custGeom>
            <a:avLst/>
            <a:gdLst/>
            <a:ahLst/>
            <a:cxnLst/>
            <a:rect l="l" t="t" r="r" b="b"/>
            <a:pathLst>
              <a:path w="94621" h="48095">
                <a:moveTo>
                  <a:pt x="16992" y="2287"/>
                </a:moveTo>
                <a:lnTo>
                  <a:pt x="11849" y="1537"/>
                </a:lnTo>
                <a:lnTo>
                  <a:pt x="6032" y="8992"/>
                </a:lnTo>
                <a:lnTo>
                  <a:pt x="0" y="14250"/>
                </a:lnTo>
                <a:lnTo>
                  <a:pt x="798" y="23524"/>
                </a:lnTo>
                <a:lnTo>
                  <a:pt x="4974" y="31302"/>
                </a:lnTo>
                <a:lnTo>
                  <a:pt x="11900" y="37592"/>
                </a:lnTo>
                <a:lnTo>
                  <a:pt x="20950" y="42407"/>
                </a:lnTo>
                <a:lnTo>
                  <a:pt x="31497" y="45755"/>
                </a:lnTo>
                <a:lnTo>
                  <a:pt x="42916" y="47648"/>
                </a:lnTo>
                <a:lnTo>
                  <a:pt x="54578" y="48095"/>
                </a:lnTo>
                <a:lnTo>
                  <a:pt x="65858" y="47106"/>
                </a:lnTo>
                <a:lnTo>
                  <a:pt x="76129" y="44693"/>
                </a:lnTo>
                <a:lnTo>
                  <a:pt x="84764" y="40866"/>
                </a:lnTo>
                <a:lnTo>
                  <a:pt x="91137" y="35634"/>
                </a:lnTo>
                <a:lnTo>
                  <a:pt x="94621" y="29008"/>
                </a:lnTo>
                <a:lnTo>
                  <a:pt x="94589" y="20998"/>
                </a:lnTo>
                <a:lnTo>
                  <a:pt x="92163" y="14618"/>
                </a:lnTo>
                <a:lnTo>
                  <a:pt x="84575" y="6423"/>
                </a:lnTo>
                <a:lnTo>
                  <a:pt x="73453" y="1845"/>
                </a:lnTo>
                <a:lnTo>
                  <a:pt x="60166" y="0"/>
                </a:lnTo>
                <a:lnTo>
                  <a:pt x="46082" y="4"/>
                </a:lnTo>
                <a:lnTo>
                  <a:pt x="32570" y="975"/>
                </a:lnTo>
                <a:lnTo>
                  <a:pt x="21000" y="2029"/>
                </a:lnTo>
                <a:lnTo>
                  <a:pt x="16992" y="22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159957" y="6193996"/>
            <a:ext cx="95811" cy="50151"/>
          </a:xfrm>
          <a:custGeom>
            <a:avLst/>
            <a:gdLst/>
            <a:ahLst/>
            <a:cxnLst/>
            <a:rect l="l" t="t" r="r" b="b"/>
            <a:pathLst>
              <a:path w="95811" h="50151">
                <a:moveTo>
                  <a:pt x="0" y="23921"/>
                </a:moveTo>
                <a:lnTo>
                  <a:pt x="2061" y="32495"/>
                </a:lnTo>
                <a:lnTo>
                  <a:pt x="6909" y="39263"/>
                </a:lnTo>
                <a:lnTo>
                  <a:pt x="14023" y="44319"/>
                </a:lnTo>
                <a:lnTo>
                  <a:pt x="22886" y="47757"/>
                </a:lnTo>
                <a:lnTo>
                  <a:pt x="32980" y="49670"/>
                </a:lnTo>
                <a:lnTo>
                  <a:pt x="43785" y="50151"/>
                </a:lnTo>
                <a:lnTo>
                  <a:pt x="54784" y="49292"/>
                </a:lnTo>
                <a:lnTo>
                  <a:pt x="65458" y="47189"/>
                </a:lnTo>
                <a:lnTo>
                  <a:pt x="75289" y="43932"/>
                </a:lnTo>
                <a:lnTo>
                  <a:pt x="83758" y="39617"/>
                </a:lnTo>
                <a:lnTo>
                  <a:pt x="90347" y="34336"/>
                </a:lnTo>
                <a:lnTo>
                  <a:pt x="94537" y="28182"/>
                </a:lnTo>
                <a:lnTo>
                  <a:pt x="95811" y="21248"/>
                </a:lnTo>
                <a:lnTo>
                  <a:pt x="93649" y="13629"/>
                </a:lnTo>
                <a:lnTo>
                  <a:pt x="91046" y="9494"/>
                </a:lnTo>
                <a:lnTo>
                  <a:pt x="82758" y="2858"/>
                </a:lnTo>
                <a:lnTo>
                  <a:pt x="71793" y="5"/>
                </a:lnTo>
                <a:lnTo>
                  <a:pt x="59188" y="0"/>
                </a:lnTo>
                <a:lnTo>
                  <a:pt x="45979" y="1904"/>
                </a:lnTo>
                <a:lnTo>
                  <a:pt x="33201" y="4784"/>
                </a:lnTo>
                <a:lnTo>
                  <a:pt x="21891" y="7701"/>
                </a:lnTo>
                <a:lnTo>
                  <a:pt x="14859" y="9380"/>
                </a:lnTo>
                <a:lnTo>
                  <a:pt x="9664" y="9469"/>
                </a:lnTo>
                <a:lnTo>
                  <a:pt x="5105" y="17762"/>
                </a:lnTo>
                <a:lnTo>
                  <a:pt x="0" y="239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159957" y="6193996"/>
            <a:ext cx="95811" cy="50151"/>
          </a:xfrm>
          <a:custGeom>
            <a:avLst/>
            <a:gdLst/>
            <a:ahLst/>
            <a:cxnLst/>
            <a:rect l="l" t="t" r="r" b="b"/>
            <a:pathLst>
              <a:path w="95811" h="50151">
                <a:moveTo>
                  <a:pt x="14859" y="9380"/>
                </a:moveTo>
                <a:lnTo>
                  <a:pt x="9664" y="9469"/>
                </a:lnTo>
                <a:lnTo>
                  <a:pt x="5105" y="17762"/>
                </a:lnTo>
                <a:lnTo>
                  <a:pt x="0" y="23921"/>
                </a:lnTo>
                <a:lnTo>
                  <a:pt x="2061" y="32495"/>
                </a:lnTo>
                <a:lnTo>
                  <a:pt x="6909" y="39263"/>
                </a:lnTo>
                <a:lnTo>
                  <a:pt x="14023" y="44319"/>
                </a:lnTo>
                <a:lnTo>
                  <a:pt x="22886" y="47757"/>
                </a:lnTo>
                <a:lnTo>
                  <a:pt x="32980" y="49670"/>
                </a:lnTo>
                <a:lnTo>
                  <a:pt x="43785" y="50151"/>
                </a:lnTo>
                <a:lnTo>
                  <a:pt x="54784" y="49292"/>
                </a:lnTo>
                <a:lnTo>
                  <a:pt x="65458" y="47189"/>
                </a:lnTo>
                <a:lnTo>
                  <a:pt x="75289" y="43932"/>
                </a:lnTo>
                <a:lnTo>
                  <a:pt x="83758" y="39617"/>
                </a:lnTo>
                <a:lnTo>
                  <a:pt x="90347" y="34336"/>
                </a:lnTo>
                <a:lnTo>
                  <a:pt x="94537" y="28182"/>
                </a:lnTo>
                <a:lnTo>
                  <a:pt x="95811" y="21248"/>
                </a:lnTo>
                <a:lnTo>
                  <a:pt x="93649" y="13629"/>
                </a:lnTo>
                <a:lnTo>
                  <a:pt x="91046" y="9494"/>
                </a:lnTo>
                <a:lnTo>
                  <a:pt x="82758" y="2858"/>
                </a:lnTo>
                <a:lnTo>
                  <a:pt x="71793" y="5"/>
                </a:lnTo>
                <a:lnTo>
                  <a:pt x="59188" y="0"/>
                </a:lnTo>
                <a:lnTo>
                  <a:pt x="45979" y="1904"/>
                </a:lnTo>
                <a:lnTo>
                  <a:pt x="33201" y="4784"/>
                </a:lnTo>
                <a:lnTo>
                  <a:pt x="21891" y="7701"/>
                </a:lnTo>
                <a:lnTo>
                  <a:pt x="14859" y="9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032131" y="6412135"/>
            <a:ext cx="67442" cy="40917"/>
          </a:xfrm>
          <a:custGeom>
            <a:avLst/>
            <a:gdLst/>
            <a:ahLst/>
            <a:cxnLst/>
            <a:rect l="l" t="t" r="r" b="b"/>
            <a:pathLst>
              <a:path w="67442" h="40917">
                <a:moveTo>
                  <a:pt x="67442" y="34012"/>
                </a:moveTo>
                <a:lnTo>
                  <a:pt x="63436" y="0"/>
                </a:lnTo>
                <a:lnTo>
                  <a:pt x="56913" y="37651"/>
                </a:lnTo>
                <a:lnTo>
                  <a:pt x="67442" y="34012"/>
                </a:lnTo>
                <a:close/>
              </a:path>
              <a:path w="67442" h="40917">
                <a:moveTo>
                  <a:pt x="44499" y="38721"/>
                </a:moveTo>
                <a:lnTo>
                  <a:pt x="44869" y="38735"/>
                </a:lnTo>
                <a:lnTo>
                  <a:pt x="56913" y="37651"/>
                </a:lnTo>
                <a:lnTo>
                  <a:pt x="63436" y="0"/>
                </a:lnTo>
                <a:lnTo>
                  <a:pt x="67442" y="34012"/>
                </a:lnTo>
                <a:lnTo>
                  <a:pt x="76038" y="28568"/>
                </a:lnTo>
                <a:lnTo>
                  <a:pt x="82285" y="22069"/>
                </a:lnTo>
                <a:lnTo>
                  <a:pt x="85767" y="15264"/>
                </a:lnTo>
                <a:lnTo>
                  <a:pt x="86068" y="8903"/>
                </a:lnTo>
                <a:lnTo>
                  <a:pt x="82770" y="3735"/>
                </a:lnTo>
                <a:lnTo>
                  <a:pt x="75458" y="510"/>
                </a:lnTo>
                <a:lnTo>
                  <a:pt x="64192" y="0"/>
                </a:lnTo>
                <a:lnTo>
                  <a:pt x="63714" y="-21"/>
                </a:lnTo>
                <a:lnTo>
                  <a:pt x="74002" y="0"/>
                </a:lnTo>
                <a:lnTo>
                  <a:pt x="63976" y="-717"/>
                </a:lnTo>
                <a:lnTo>
                  <a:pt x="50649" y="-2159"/>
                </a:lnTo>
                <a:lnTo>
                  <a:pt x="35898" y="-3265"/>
                </a:lnTo>
                <a:lnTo>
                  <a:pt x="21604" y="-2972"/>
                </a:lnTo>
                <a:lnTo>
                  <a:pt x="9646" y="-217"/>
                </a:lnTo>
                <a:lnTo>
                  <a:pt x="1904" y="6062"/>
                </a:lnTo>
                <a:lnTo>
                  <a:pt x="0" y="14097"/>
                </a:lnTo>
                <a:lnTo>
                  <a:pt x="4903" y="26522"/>
                </a:lnTo>
                <a:lnTo>
                  <a:pt x="16378" y="33884"/>
                </a:lnTo>
                <a:lnTo>
                  <a:pt x="30788" y="37509"/>
                </a:lnTo>
                <a:lnTo>
                  <a:pt x="44499" y="387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032131" y="6408868"/>
            <a:ext cx="86068" cy="42000"/>
          </a:xfrm>
          <a:custGeom>
            <a:avLst/>
            <a:gdLst/>
            <a:ahLst/>
            <a:cxnLst/>
            <a:rect l="l" t="t" r="r" b="b"/>
            <a:pathLst>
              <a:path w="86068" h="42000">
                <a:moveTo>
                  <a:pt x="74002" y="3265"/>
                </a:moveTo>
                <a:lnTo>
                  <a:pt x="63976" y="2548"/>
                </a:lnTo>
                <a:lnTo>
                  <a:pt x="50649" y="1106"/>
                </a:lnTo>
                <a:lnTo>
                  <a:pt x="35898" y="0"/>
                </a:lnTo>
                <a:lnTo>
                  <a:pt x="21604" y="293"/>
                </a:lnTo>
                <a:lnTo>
                  <a:pt x="9646" y="3048"/>
                </a:lnTo>
                <a:lnTo>
                  <a:pt x="1904" y="9328"/>
                </a:lnTo>
                <a:lnTo>
                  <a:pt x="0" y="17362"/>
                </a:lnTo>
                <a:lnTo>
                  <a:pt x="4903" y="29788"/>
                </a:lnTo>
                <a:lnTo>
                  <a:pt x="16378" y="37150"/>
                </a:lnTo>
                <a:lnTo>
                  <a:pt x="30788" y="40775"/>
                </a:lnTo>
                <a:lnTo>
                  <a:pt x="44499" y="41987"/>
                </a:lnTo>
                <a:lnTo>
                  <a:pt x="44869" y="42000"/>
                </a:lnTo>
                <a:lnTo>
                  <a:pt x="56913" y="40917"/>
                </a:lnTo>
                <a:lnTo>
                  <a:pt x="67442" y="37278"/>
                </a:lnTo>
                <a:lnTo>
                  <a:pt x="76038" y="31834"/>
                </a:lnTo>
                <a:lnTo>
                  <a:pt x="82285" y="25335"/>
                </a:lnTo>
                <a:lnTo>
                  <a:pt x="85767" y="18530"/>
                </a:lnTo>
                <a:lnTo>
                  <a:pt x="86068" y="12169"/>
                </a:lnTo>
                <a:lnTo>
                  <a:pt x="82770" y="7001"/>
                </a:lnTo>
                <a:lnTo>
                  <a:pt x="75458" y="3776"/>
                </a:lnTo>
                <a:lnTo>
                  <a:pt x="63714" y="3244"/>
                </a:lnTo>
                <a:lnTo>
                  <a:pt x="63436" y="32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719284" y="6738313"/>
            <a:ext cx="97002" cy="45283"/>
          </a:xfrm>
          <a:custGeom>
            <a:avLst/>
            <a:gdLst/>
            <a:ahLst/>
            <a:cxnLst/>
            <a:rect l="l" t="t" r="r" b="b"/>
            <a:pathLst>
              <a:path w="97002" h="45283">
                <a:moveTo>
                  <a:pt x="45245" y="4861"/>
                </a:moveTo>
                <a:lnTo>
                  <a:pt x="32947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9" y="19499"/>
                </a:lnTo>
                <a:lnTo>
                  <a:pt x="2129" y="21511"/>
                </a:lnTo>
                <a:lnTo>
                  <a:pt x="0" y="33170"/>
                </a:lnTo>
                <a:lnTo>
                  <a:pt x="3450" y="40368"/>
                </a:lnTo>
                <a:lnTo>
                  <a:pt x="11053" y="44081"/>
                </a:lnTo>
                <a:lnTo>
                  <a:pt x="21379" y="45283"/>
                </a:lnTo>
                <a:lnTo>
                  <a:pt x="33002" y="44953"/>
                </a:lnTo>
                <a:lnTo>
                  <a:pt x="44493" y="44065"/>
                </a:lnTo>
                <a:lnTo>
                  <a:pt x="53411" y="43596"/>
                </a:lnTo>
                <a:lnTo>
                  <a:pt x="68768" y="42700"/>
                </a:lnTo>
                <a:lnTo>
                  <a:pt x="80568" y="40516"/>
                </a:lnTo>
                <a:lnTo>
                  <a:pt x="89050" y="37302"/>
                </a:lnTo>
                <a:lnTo>
                  <a:pt x="94449" y="33313"/>
                </a:lnTo>
                <a:lnTo>
                  <a:pt x="97002" y="28809"/>
                </a:lnTo>
                <a:lnTo>
                  <a:pt x="96946" y="24046"/>
                </a:lnTo>
                <a:lnTo>
                  <a:pt x="94517" y="19281"/>
                </a:lnTo>
                <a:lnTo>
                  <a:pt x="89953" y="14772"/>
                </a:lnTo>
                <a:lnTo>
                  <a:pt x="83489" y="10777"/>
                </a:lnTo>
                <a:lnTo>
                  <a:pt x="75363" y="7551"/>
                </a:lnTo>
                <a:lnTo>
                  <a:pt x="65811" y="5354"/>
                </a:lnTo>
                <a:lnTo>
                  <a:pt x="55069" y="4441"/>
                </a:lnTo>
                <a:lnTo>
                  <a:pt x="45245" y="48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719284" y="6738313"/>
            <a:ext cx="97002" cy="45283"/>
          </a:xfrm>
          <a:custGeom>
            <a:avLst/>
            <a:gdLst/>
            <a:ahLst/>
            <a:cxnLst/>
            <a:rect l="l" t="t" r="r" b="b"/>
            <a:pathLst>
              <a:path w="97002" h="45283">
                <a:moveTo>
                  <a:pt x="45245" y="4861"/>
                </a:moveTo>
                <a:lnTo>
                  <a:pt x="32947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9" y="19499"/>
                </a:lnTo>
                <a:lnTo>
                  <a:pt x="2129" y="21511"/>
                </a:lnTo>
                <a:lnTo>
                  <a:pt x="0" y="33170"/>
                </a:lnTo>
                <a:lnTo>
                  <a:pt x="3450" y="40368"/>
                </a:lnTo>
                <a:lnTo>
                  <a:pt x="11053" y="44081"/>
                </a:lnTo>
                <a:lnTo>
                  <a:pt x="21379" y="45283"/>
                </a:lnTo>
                <a:lnTo>
                  <a:pt x="33002" y="44953"/>
                </a:lnTo>
                <a:lnTo>
                  <a:pt x="44493" y="44065"/>
                </a:lnTo>
                <a:lnTo>
                  <a:pt x="53411" y="43596"/>
                </a:lnTo>
                <a:lnTo>
                  <a:pt x="68768" y="42700"/>
                </a:lnTo>
                <a:lnTo>
                  <a:pt x="80568" y="40516"/>
                </a:lnTo>
                <a:lnTo>
                  <a:pt x="89050" y="37302"/>
                </a:lnTo>
                <a:lnTo>
                  <a:pt x="94449" y="33313"/>
                </a:lnTo>
                <a:lnTo>
                  <a:pt x="97002" y="28809"/>
                </a:lnTo>
                <a:lnTo>
                  <a:pt x="96946" y="24046"/>
                </a:lnTo>
                <a:lnTo>
                  <a:pt x="94517" y="19281"/>
                </a:lnTo>
                <a:lnTo>
                  <a:pt x="89953" y="14772"/>
                </a:lnTo>
                <a:lnTo>
                  <a:pt x="83489" y="10777"/>
                </a:lnTo>
                <a:lnTo>
                  <a:pt x="75363" y="7551"/>
                </a:lnTo>
                <a:lnTo>
                  <a:pt x="65811" y="5354"/>
                </a:lnTo>
                <a:lnTo>
                  <a:pt x="55069" y="4441"/>
                </a:lnTo>
                <a:lnTo>
                  <a:pt x="45245" y="48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88025" y="6161974"/>
            <a:ext cx="97001" cy="45283"/>
          </a:xfrm>
          <a:custGeom>
            <a:avLst/>
            <a:gdLst/>
            <a:ahLst/>
            <a:cxnLst/>
            <a:rect l="l" t="t" r="r" b="b"/>
            <a:pathLst>
              <a:path w="97001" h="45283">
                <a:moveTo>
                  <a:pt x="45245" y="4861"/>
                </a:moveTo>
                <a:lnTo>
                  <a:pt x="32946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8" y="19499"/>
                </a:lnTo>
                <a:lnTo>
                  <a:pt x="2128" y="21511"/>
                </a:lnTo>
                <a:lnTo>
                  <a:pt x="0" y="33170"/>
                </a:lnTo>
                <a:lnTo>
                  <a:pt x="3452" y="40368"/>
                </a:lnTo>
                <a:lnTo>
                  <a:pt x="11056" y="44081"/>
                </a:lnTo>
                <a:lnTo>
                  <a:pt x="21384" y="45283"/>
                </a:lnTo>
                <a:lnTo>
                  <a:pt x="33007" y="44953"/>
                </a:lnTo>
                <a:lnTo>
                  <a:pt x="44496" y="44065"/>
                </a:lnTo>
                <a:lnTo>
                  <a:pt x="53411" y="43596"/>
                </a:lnTo>
                <a:lnTo>
                  <a:pt x="68767" y="42700"/>
                </a:lnTo>
                <a:lnTo>
                  <a:pt x="80567" y="40516"/>
                </a:lnTo>
                <a:lnTo>
                  <a:pt x="89049" y="37302"/>
                </a:lnTo>
                <a:lnTo>
                  <a:pt x="94448" y="33313"/>
                </a:lnTo>
                <a:lnTo>
                  <a:pt x="97001" y="28809"/>
                </a:lnTo>
                <a:lnTo>
                  <a:pt x="96945" y="24046"/>
                </a:lnTo>
                <a:lnTo>
                  <a:pt x="94517" y="19281"/>
                </a:lnTo>
                <a:lnTo>
                  <a:pt x="89952" y="14772"/>
                </a:lnTo>
                <a:lnTo>
                  <a:pt x="83489" y="10777"/>
                </a:lnTo>
                <a:lnTo>
                  <a:pt x="75362" y="7551"/>
                </a:lnTo>
                <a:lnTo>
                  <a:pt x="65810" y="5354"/>
                </a:lnTo>
                <a:lnTo>
                  <a:pt x="55069" y="4441"/>
                </a:lnTo>
                <a:lnTo>
                  <a:pt x="45245" y="48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288025" y="6161974"/>
            <a:ext cx="97001" cy="45283"/>
          </a:xfrm>
          <a:custGeom>
            <a:avLst/>
            <a:gdLst/>
            <a:ahLst/>
            <a:cxnLst/>
            <a:rect l="l" t="t" r="r" b="b"/>
            <a:pathLst>
              <a:path w="97001" h="45283">
                <a:moveTo>
                  <a:pt x="45245" y="4861"/>
                </a:moveTo>
                <a:lnTo>
                  <a:pt x="32946" y="2285"/>
                </a:lnTo>
                <a:lnTo>
                  <a:pt x="23599" y="0"/>
                </a:lnTo>
                <a:lnTo>
                  <a:pt x="16167" y="466"/>
                </a:lnTo>
                <a:lnTo>
                  <a:pt x="9615" y="6146"/>
                </a:lnTo>
                <a:lnTo>
                  <a:pt x="2908" y="19499"/>
                </a:lnTo>
                <a:lnTo>
                  <a:pt x="2128" y="21511"/>
                </a:lnTo>
                <a:lnTo>
                  <a:pt x="0" y="33170"/>
                </a:lnTo>
                <a:lnTo>
                  <a:pt x="3452" y="40368"/>
                </a:lnTo>
                <a:lnTo>
                  <a:pt x="11056" y="44081"/>
                </a:lnTo>
                <a:lnTo>
                  <a:pt x="21384" y="45283"/>
                </a:lnTo>
                <a:lnTo>
                  <a:pt x="33007" y="44953"/>
                </a:lnTo>
                <a:lnTo>
                  <a:pt x="44496" y="44065"/>
                </a:lnTo>
                <a:lnTo>
                  <a:pt x="53411" y="43596"/>
                </a:lnTo>
                <a:lnTo>
                  <a:pt x="68767" y="42700"/>
                </a:lnTo>
                <a:lnTo>
                  <a:pt x="80567" y="40516"/>
                </a:lnTo>
                <a:lnTo>
                  <a:pt x="89049" y="37302"/>
                </a:lnTo>
                <a:lnTo>
                  <a:pt x="94448" y="33313"/>
                </a:lnTo>
                <a:lnTo>
                  <a:pt x="97001" y="28809"/>
                </a:lnTo>
                <a:lnTo>
                  <a:pt x="96945" y="24046"/>
                </a:lnTo>
                <a:lnTo>
                  <a:pt x="94517" y="19281"/>
                </a:lnTo>
                <a:lnTo>
                  <a:pt x="89952" y="14772"/>
                </a:lnTo>
                <a:lnTo>
                  <a:pt x="83489" y="10777"/>
                </a:lnTo>
                <a:lnTo>
                  <a:pt x="75362" y="7551"/>
                </a:lnTo>
                <a:lnTo>
                  <a:pt x="65810" y="5354"/>
                </a:lnTo>
                <a:lnTo>
                  <a:pt x="55069" y="4441"/>
                </a:lnTo>
                <a:lnTo>
                  <a:pt x="45245" y="48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86333" y="6735776"/>
            <a:ext cx="91051" cy="39305"/>
          </a:xfrm>
          <a:custGeom>
            <a:avLst/>
            <a:gdLst/>
            <a:ahLst/>
            <a:cxnLst/>
            <a:rect l="l" t="t" r="r" b="b"/>
            <a:pathLst>
              <a:path w="91051" h="39305">
                <a:moveTo>
                  <a:pt x="1361" y="20547"/>
                </a:moveTo>
                <a:lnTo>
                  <a:pt x="4835" y="25008"/>
                </a:lnTo>
                <a:lnTo>
                  <a:pt x="10239" y="29221"/>
                </a:lnTo>
                <a:lnTo>
                  <a:pt x="17390" y="32971"/>
                </a:lnTo>
                <a:lnTo>
                  <a:pt x="26106" y="36045"/>
                </a:lnTo>
                <a:lnTo>
                  <a:pt x="36205" y="38227"/>
                </a:lnTo>
                <a:lnTo>
                  <a:pt x="47503" y="39305"/>
                </a:lnTo>
                <a:lnTo>
                  <a:pt x="59464" y="39090"/>
                </a:lnTo>
                <a:lnTo>
                  <a:pt x="73337" y="36926"/>
                </a:lnTo>
                <a:lnTo>
                  <a:pt x="82983" y="33099"/>
                </a:lnTo>
                <a:lnTo>
                  <a:pt x="88766" y="28086"/>
                </a:lnTo>
                <a:lnTo>
                  <a:pt x="91051" y="22369"/>
                </a:lnTo>
                <a:lnTo>
                  <a:pt x="90200" y="16427"/>
                </a:lnTo>
                <a:lnTo>
                  <a:pt x="86577" y="10739"/>
                </a:lnTo>
                <a:lnTo>
                  <a:pt x="80546" y="5785"/>
                </a:lnTo>
                <a:lnTo>
                  <a:pt x="72470" y="2046"/>
                </a:lnTo>
                <a:lnTo>
                  <a:pt x="62713" y="0"/>
                </a:lnTo>
                <a:lnTo>
                  <a:pt x="51639" y="127"/>
                </a:lnTo>
                <a:lnTo>
                  <a:pt x="49939" y="355"/>
                </a:lnTo>
                <a:lnTo>
                  <a:pt x="46422" y="355"/>
                </a:lnTo>
                <a:lnTo>
                  <a:pt x="31273" y="558"/>
                </a:lnTo>
                <a:lnTo>
                  <a:pt x="19332" y="2012"/>
                </a:lnTo>
                <a:lnTo>
                  <a:pt x="10417" y="4503"/>
                </a:lnTo>
                <a:lnTo>
                  <a:pt x="4345" y="7816"/>
                </a:lnTo>
                <a:lnTo>
                  <a:pt x="933" y="11737"/>
                </a:lnTo>
                <a:lnTo>
                  <a:pt x="0" y="16052"/>
                </a:lnTo>
                <a:lnTo>
                  <a:pt x="1361" y="205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86333" y="6735776"/>
            <a:ext cx="91051" cy="39305"/>
          </a:xfrm>
          <a:custGeom>
            <a:avLst/>
            <a:gdLst/>
            <a:ahLst/>
            <a:cxnLst/>
            <a:rect l="l" t="t" r="r" b="b"/>
            <a:pathLst>
              <a:path w="91051" h="39305">
                <a:moveTo>
                  <a:pt x="46422" y="355"/>
                </a:moveTo>
                <a:lnTo>
                  <a:pt x="31273" y="558"/>
                </a:lnTo>
                <a:lnTo>
                  <a:pt x="19332" y="2012"/>
                </a:lnTo>
                <a:lnTo>
                  <a:pt x="10417" y="4503"/>
                </a:lnTo>
                <a:lnTo>
                  <a:pt x="4345" y="7816"/>
                </a:lnTo>
                <a:lnTo>
                  <a:pt x="933" y="11737"/>
                </a:lnTo>
                <a:lnTo>
                  <a:pt x="0" y="16052"/>
                </a:lnTo>
                <a:lnTo>
                  <a:pt x="1361" y="20547"/>
                </a:lnTo>
                <a:lnTo>
                  <a:pt x="4835" y="25008"/>
                </a:lnTo>
                <a:lnTo>
                  <a:pt x="10239" y="29221"/>
                </a:lnTo>
                <a:lnTo>
                  <a:pt x="17390" y="32971"/>
                </a:lnTo>
                <a:lnTo>
                  <a:pt x="26106" y="36045"/>
                </a:lnTo>
                <a:lnTo>
                  <a:pt x="36205" y="38227"/>
                </a:lnTo>
                <a:lnTo>
                  <a:pt x="47503" y="39305"/>
                </a:lnTo>
                <a:lnTo>
                  <a:pt x="59464" y="39090"/>
                </a:lnTo>
                <a:lnTo>
                  <a:pt x="73337" y="36926"/>
                </a:lnTo>
                <a:lnTo>
                  <a:pt x="82983" y="33099"/>
                </a:lnTo>
                <a:lnTo>
                  <a:pt x="88766" y="28086"/>
                </a:lnTo>
                <a:lnTo>
                  <a:pt x="91051" y="22369"/>
                </a:lnTo>
                <a:lnTo>
                  <a:pt x="90200" y="16427"/>
                </a:lnTo>
                <a:lnTo>
                  <a:pt x="86577" y="10739"/>
                </a:lnTo>
                <a:lnTo>
                  <a:pt x="80546" y="5785"/>
                </a:lnTo>
                <a:lnTo>
                  <a:pt x="72470" y="2046"/>
                </a:lnTo>
                <a:lnTo>
                  <a:pt x="62713" y="0"/>
                </a:lnTo>
                <a:lnTo>
                  <a:pt x="51639" y="127"/>
                </a:lnTo>
                <a:lnTo>
                  <a:pt x="49939" y="3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743186" y="6295726"/>
            <a:ext cx="79628" cy="79818"/>
          </a:xfrm>
          <a:custGeom>
            <a:avLst/>
            <a:gdLst/>
            <a:ahLst/>
            <a:cxnLst/>
            <a:rect l="l" t="t" r="r" b="b"/>
            <a:pathLst>
              <a:path w="79628" h="79818">
                <a:moveTo>
                  <a:pt x="60082" y="193"/>
                </a:moveTo>
                <a:lnTo>
                  <a:pt x="45288" y="0"/>
                </a:lnTo>
                <a:lnTo>
                  <a:pt x="32984" y="365"/>
                </a:lnTo>
                <a:lnTo>
                  <a:pt x="22421" y="3137"/>
                </a:lnTo>
                <a:lnTo>
                  <a:pt x="12854" y="10165"/>
                </a:lnTo>
                <a:lnTo>
                  <a:pt x="8139" y="15953"/>
                </a:lnTo>
                <a:lnTo>
                  <a:pt x="2493" y="26911"/>
                </a:lnTo>
                <a:lnTo>
                  <a:pt x="0" y="39021"/>
                </a:lnTo>
                <a:lnTo>
                  <a:pt x="1145" y="51068"/>
                </a:lnTo>
                <a:lnTo>
                  <a:pt x="6415" y="61835"/>
                </a:lnTo>
                <a:lnTo>
                  <a:pt x="16452" y="71491"/>
                </a:lnTo>
                <a:lnTo>
                  <a:pt x="25199" y="76682"/>
                </a:lnTo>
                <a:lnTo>
                  <a:pt x="33913" y="79378"/>
                </a:lnTo>
                <a:lnTo>
                  <a:pt x="42402" y="79818"/>
                </a:lnTo>
                <a:lnTo>
                  <a:pt x="50478" y="78241"/>
                </a:lnTo>
                <a:lnTo>
                  <a:pt x="57950" y="74886"/>
                </a:lnTo>
                <a:lnTo>
                  <a:pt x="64630" y="69991"/>
                </a:lnTo>
                <a:lnTo>
                  <a:pt x="70327" y="63796"/>
                </a:lnTo>
                <a:lnTo>
                  <a:pt x="74853" y="56539"/>
                </a:lnTo>
                <a:lnTo>
                  <a:pt x="78016" y="48460"/>
                </a:lnTo>
                <a:lnTo>
                  <a:pt x="79628" y="39798"/>
                </a:lnTo>
                <a:lnTo>
                  <a:pt x="79499" y="30791"/>
                </a:lnTo>
                <a:lnTo>
                  <a:pt x="77439" y="21679"/>
                </a:lnTo>
                <a:lnTo>
                  <a:pt x="74166" y="14277"/>
                </a:lnTo>
                <a:lnTo>
                  <a:pt x="60082" y="1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743186" y="6295726"/>
            <a:ext cx="79628" cy="79818"/>
          </a:xfrm>
          <a:custGeom>
            <a:avLst/>
            <a:gdLst/>
            <a:ahLst/>
            <a:cxnLst/>
            <a:rect l="l" t="t" r="r" b="b"/>
            <a:pathLst>
              <a:path w="79628" h="79818">
                <a:moveTo>
                  <a:pt x="60082" y="193"/>
                </a:moveTo>
                <a:lnTo>
                  <a:pt x="45288" y="0"/>
                </a:lnTo>
                <a:lnTo>
                  <a:pt x="32984" y="365"/>
                </a:lnTo>
                <a:lnTo>
                  <a:pt x="22421" y="3137"/>
                </a:lnTo>
                <a:lnTo>
                  <a:pt x="12854" y="10165"/>
                </a:lnTo>
                <a:lnTo>
                  <a:pt x="8139" y="15953"/>
                </a:lnTo>
                <a:lnTo>
                  <a:pt x="2493" y="26911"/>
                </a:lnTo>
                <a:lnTo>
                  <a:pt x="0" y="39021"/>
                </a:lnTo>
                <a:lnTo>
                  <a:pt x="1145" y="51068"/>
                </a:lnTo>
                <a:lnTo>
                  <a:pt x="6415" y="61835"/>
                </a:lnTo>
                <a:lnTo>
                  <a:pt x="16452" y="71491"/>
                </a:lnTo>
                <a:lnTo>
                  <a:pt x="25199" y="76682"/>
                </a:lnTo>
                <a:lnTo>
                  <a:pt x="33913" y="79378"/>
                </a:lnTo>
                <a:lnTo>
                  <a:pt x="42402" y="79818"/>
                </a:lnTo>
                <a:lnTo>
                  <a:pt x="50478" y="78241"/>
                </a:lnTo>
                <a:lnTo>
                  <a:pt x="57950" y="74886"/>
                </a:lnTo>
                <a:lnTo>
                  <a:pt x="64630" y="69991"/>
                </a:lnTo>
                <a:lnTo>
                  <a:pt x="70327" y="63796"/>
                </a:lnTo>
                <a:lnTo>
                  <a:pt x="74853" y="56539"/>
                </a:lnTo>
                <a:lnTo>
                  <a:pt x="78016" y="48460"/>
                </a:lnTo>
                <a:lnTo>
                  <a:pt x="79628" y="39798"/>
                </a:lnTo>
                <a:lnTo>
                  <a:pt x="79499" y="30791"/>
                </a:lnTo>
                <a:lnTo>
                  <a:pt x="77439" y="21679"/>
                </a:lnTo>
                <a:lnTo>
                  <a:pt x="74166" y="14277"/>
                </a:lnTo>
                <a:lnTo>
                  <a:pt x="60082" y="1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08235" y="6449099"/>
            <a:ext cx="643547" cy="295402"/>
          </a:xfrm>
          <a:custGeom>
            <a:avLst/>
            <a:gdLst/>
            <a:ahLst/>
            <a:cxnLst/>
            <a:rect l="l" t="t" r="r" b="b"/>
            <a:pathLst>
              <a:path w="643547" h="295401">
                <a:moveTo>
                  <a:pt x="643547" y="142430"/>
                </a:moveTo>
                <a:lnTo>
                  <a:pt x="643547" y="0"/>
                </a:lnTo>
                <a:lnTo>
                  <a:pt x="0" y="152984"/>
                </a:lnTo>
                <a:lnTo>
                  <a:pt x="0" y="295401"/>
                </a:lnTo>
                <a:lnTo>
                  <a:pt x="643547" y="142430"/>
                </a:lnTo>
                <a:close/>
              </a:path>
            </a:pathLst>
          </a:custGeom>
          <a:solidFill>
            <a:srgbClr val="8F6E2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08235" y="6449099"/>
            <a:ext cx="643547" cy="295402"/>
          </a:xfrm>
          <a:custGeom>
            <a:avLst/>
            <a:gdLst/>
            <a:ahLst/>
            <a:cxnLst/>
            <a:rect l="l" t="t" r="r" b="b"/>
            <a:pathLst>
              <a:path w="643547" h="295401">
                <a:moveTo>
                  <a:pt x="643547" y="142430"/>
                </a:moveTo>
                <a:lnTo>
                  <a:pt x="0" y="295401"/>
                </a:lnTo>
                <a:lnTo>
                  <a:pt x="0" y="152984"/>
                </a:lnTo>
                <a:lnTo>
                  <a:pt x="643547" y="0"/>
                </a:lnTo>
                <a:lnTo>
                  <a:pt x="643547" y="1424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71023" y="6402537"/>
            <a:ext cx="337210" cy="341960"/>
          </a:xfrm>
          <a:custGeom>
            <a:avLst/>
            <a:gdLst/>
            <a:ahLst/>
            <a:cxnLst/>
            <a:rect l="l" t="t" r="r" b="b"/>
            <a:pathLst>
              <a:path w="337210" h="341960">
                <a:moveTo>
                  <a:pt x="337210" y="199542"/>
                </a:moveTo>
                <a:lnTo>
                  <a:pt x="97857" y="57906"/>
                </a:lnTo>
                <a:lnTo>
                  <a:pt x="97857" y="200324"/>
                </a:lnTo>
                <a:lnTo>
                  <a:pt x="337210" y="341960"/>
                </a:lnTo>
                <a:lnTo>
                  <a:pt x="337210" y="199542"/>
                </a:lnTo>
                <a:close/>
              </a:path>
            </a:pathLst>
          </a:custGeom>
          <a:solidFill>
            <a:srgbClr val="C798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71023" y="6402537"/>
            <a:ext cx="337210" cy="341960"/>
          </a:xfrm>
          <a:custGeom>
            <a:avLst/>
            <a:gdLst/>
            <a:ahLst/>
            <a:cxnLst/>
            <a:rect l="l" t="t" r="r" b="b"/>
            <a:pathLst>
              <a:path w="337210" h="341960">
                <a:moveTo>
                  <a:pt x="337210" y="199542"/>
                </a:moveTo>
                <a:lnTo>
                  <a:pt x="97857" y="57906"/>
                </a:lnTo>
              </a:path>
              <a:path w="337210" h="341960">
                <a:moveTo>
                  <a:pt x="97857" y="200324"/>
                </a:moveTo>
                <a:lnTo>
                  <a:pt x="337210" y="341960"/>
                </a:lnTo>
                <a:lnTo>
                  <a:pt x="337210" y="1995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71019" y="5984172"/>
            <a:ext cx="980757" cy="617905"/>
          </a:xfrm>
          <a:custGeom>
            <a:avLst/>
            <a:gdLst/>
            <a:ahLst/>
            <a:cxnLst/>
            <a:rect l="l" t="t" r="r" b="b"/>
            <a:pathLst>
              <a:path w="980757" h="617905">
                <a:moveTo>
                  <a:pt x="980757" y="464934"/>
                </a:moveTo>
                <a:lnTo>
                  <a:pt x="97862" y="46392"/>
                </a:lnTo>
                <a:lnTo>
                  <a:pt x="97862" y="476272"/>
                </a:lnTo>
                <a:lnTo>
                  <a:pt x="337210" y="617905"/>
                </a:lnTo>
                <a:lnTo>
                  <a:pt x="980757" y="464934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71019" y="5984172"/>
            <a:ext cx="980757" cy="617905"/>
          </a:xfrm>
          <a:custGeom>
            <a:avLst/>
            <a:gdLst/>
            <a:ahLst/>
            <a:cxnLst/>
            <a:rect l="l" t="t" r="r" b="b"/>
            <a:pathLst>
              <a:path w="980757" h="617905">
                <a:moveTo>
                  <a:pt x="980757" y="464934"/>
                </a:moveTo>
                <a:lnTo>
                  <a:pt x="97862" y="46392"/>
                </a:lnTo>
              </a:path>
              <a:path w="980757" h="617905">
                <a:moveTo>
                  <a:pt x="97862" y="476272"/>
                </a:moveTo>
                <a:lnTo>
                  <a:pt x="337210" y="617905"/>
                </a:lnTo>
                <a:lnTo>
                  <a:pt x="980757" y="4649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965237" y="6073894"/>
            <a:ext cx="317500" cy="210464"/>
          </a:xfrm>
          <a:custGeom>
            <a:avLst/>
            <a:gdLst/>
            <a:ahLst/>
            <a:cxnLst/>
            <a:rect l="l" t="t" r="r" b="b"/>
            <a:pathLst>
              <a:path w="317500" h="210464">
                <a:moveTo>
                  <a:pt x="219641" y="137842"/>
                </a:moveTo>
                <a:lnTo>
                  <a:pt x="219641" y="32352"/>
                </a:lnTo>
                <a:lnTo>
                  <a:pt x="0" y="104965"/>
                </a:lnTo>
                <a:lnTo>
                  <a:pt x="0" y="210464"/>
                </a:lnTo>
                <a:lnTo>
                  <a:pt x="219641" y="137842"/>
                </a:lnTo>
                <a:close/>
              </a:path>
            </a:pathLst>
          </a:custGeom>
          <a:solidFill>
            <a:srgbClr val="8F6E2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965237" y="6073894"/>
            <a:ext cx="317500" cy="210464"/>
          </a:xfrm>
          <a:custGeom>
            <a:avLst/>
            <a:gdLst/>
            <a:ahLst/>
            <a:cxnLst/>
            <a:rect l="l" t="t" r="r" b="b"/>
            <a:pathLst>
              <a:path w="317500" h="210464">
                <a:moveTo>
                  <a:pt x="219641" y="32352"/>
                </a:moveTo>
                <a:lnTo>
                  <a:pt x="0" y="104965"/>
                </a:lnTo>
                <a:lnTo>
                  <a:pt x="0" y="210464"/>
                </a:lnTo>
                <a:lnTo>
                  <a:pt x="219641" y="1378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944156" y="5780794"/>
            <a:ext cx="1021080" cy="503567"/>
          </a:xfrm>
          <a:custGeom>
            <a:avLst/>
            <a:gdLst/>
            <a:ahLst/>
            <a:cxnLst/>
            <a:rect l="l" t="t" r="r" b="b"/>
            <a:pathLst>
              <a:path w="1021079" h="503567">
                <a:moveTo>
                  <a:pt x="1021079" y="503567"/>
                </a:moveTo>
                <a:lnTo>
                  <a:pt x="1021079" y="398068"/>
                </a:lnTo>
                <a:lnTo>
                  <a:pt x="0" y="0"/>
                </a:lnTo>
                <a:lnTo>
                  <a:pt x="0" y="105498"/>
                </a:lnTo>
                <a:lnTo>
                  <a:pt x="1021079" y="503567"/>
                </a:lnTo>
                <a:close/>
              </a:path>
            </a:pathLst>
          </a:custGeom>
          <a:solidFill>
            <a:srgbClr val="C798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944156" y="5780794"/>
            <a:ext cx="1021080" cy="503567"/>
          </a:xfrm>
          <a:custGeom>
            <a:avLst/>
            <a:gdLst/>
            <a:ahLst/>
            <a:cxnLst/>
            <a:rect l="l" t="t" r="r" b="b"/>
            <a:pathLst>
              <a:path w="1021079" h="503567">
                <a:moveTo>
                  <a:pt x="1021079" y="503567"/>
                </a:moveTo>
                <a:lnTo>
                  <a:pt x="0" y="105498"/>
                </a:lnTo>
                <a:lnTo>
                  <a:pt x="0" y="0"/>
                </a:lnTo>
                <a:lnTo>
                  <a:pt x="1021079" y="398068"/>
                </a:lnTo>
                <a:lnTo>
                  <a:pt x="1021079" y="5035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944157" y="5709567"/>
            <a:ext cx="1338580" cy="469303"/>
          </a:xfrm>
          <a:custGeom>
            <a:avLst/>
            <a:gdLst/>
            <a:ahLst/>
            <a:cxnLst/>
            <a:rect l="l" t="t" r="r" b="b"/>
            <a:pathLst>
              <a:path w="1338579" h="469303">
                <a:moveTo>
                  <a:pt x="1240721" y="396689"/>
                </a:moveTo>
                <a:lnTo>
                  <a:pt x="1240721" y="226125"/>
                </a:lnTo>
                <a:lnTo>
                  <a:pt x="456501" y="0"/>
                </a:lnTo>
                <a:lnTo>
                  <a:pt x="0" y="71221"/>
                </a:lnTo>
                <a:lnTo>
                  <a:pt x="1021080" y="469303"/>
                </a:lnTo>
                <a:lnTo>
                  <a:pt x="1240721" y="396689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944157" y="5709567"/>
            <a:ext cx="1338580" cy="469303"/>
          </a:xfrm>
          <a:custGeom>
            <a:avLst/>
            <a:gdLst/>
            <a:ahLst/>
            <a:cxnLst/>
            <a:rect l="l" t="t" r="r" b="b"/>
            <a:pathLst>
              <a:path w="1338579" h="469303">
                <a:moveTo>
                  <a:pt x="1240721" y="226125"/>
                </a:moveTo>
                <a:lnTo>
                  <a:pt x="456501" y="0"/>
                </a:lnTo>
                <a:lnTo>
                  <a:pt x="0" y="71221"/>
                </a:lnTo>
                <a:lnTo>
                  <a:pt x="1021080" y="469303"/>
                </a:lnTo>
                <a:lnTo>
                  <a:pt x="1240721" y="3966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68881" y="5507889"/>
            <a:ext cx="307530" cy="16450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71024" y="5473088"/>
            <a:ext cx="405387" cy="199301"/>
          </a:xfrm>
          <a:custGeom>
            <a:avLst/>
            <a:gdLst/>
            <a:ahLst/>
            <a:cxnLst/>
            <a:rect l="l" t="t" r="r" b="b"/>
            <a:pathLst>
              <a:path w="405387" h="199301">
                <a:moveTo>
                  <a:pt x="383142" y="198987"/>
                </a:moveTo>
                <a:lnTo>
                  <a:pt x="392710" y="192238"/>
                </a:lnTo>
                <a:lnTo>
                  <a:pt x="400641" y="180398"/>
                </a:lnTo>
                <a:lnTo>
                  <a:pt x="402234" y="176631"/>
                </a:lnTo>
                <a:lnTo>
                  <a:pt x="405387" y="161820"/>
                </a:lnTo>
                <a:lnTo>
                  <a:pt x="403638" y="149343"/>
                </a:lnTo>
                <a:lnTo>
                  <a:pt x="397387" y="141488"/>
                </a:lnTo>
                <a:lnTo>
                  <a:pt x="395744" y="140716"/>
                </a:lnTo>
                <a:lnTo>
                  <a:pt x="97857" y="34795"/>
                </a:lnTo>
              </a:path>
              <a:path w="405387" h="199301">
                <a:moveTo>
                  <a:pt x="97857" y="102844"/>
                </a:moveTo>
                <a:lnTo>
                  <a:pt x="373634" y="199301"/>
                </a:lnTo>
                <a:lnTo>
                  <a:pt x="383142" y="1989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166971" y="5733864"/>
            <a:ext cx="320179" cy="97624"/>
          </a:xfrm>
          <a:custGeom>
            <a:avLst/>
            <a:gdLst/>
            <a:ahLst/>
            <a:cxnLst/>
            <a:rect l="l" t="t" r="r" b="b"/>
            <a:pathLst>
              <a:path w="320179" h="97624">
                <a:moveTo>
                  <a:pt x="188048" y="0"/>
                </a:moveTo>
                <a:lnTo>
                  <a:pt x="0" y="43700"/>
                </a:lnTo>
                <a:lnTo>
                  <a:pt x="137261" y="97624"/>
                </a:lnTo>
                <a:lnTo>
                  <a:pt x="320179" y="45427"/>
                </a:lnTo>
                <a:lnTo>
                  <a:pt x="188048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166971" y="5733864"/>
            <a:ext cx="320179" cy="97624"/>
          </a:xfrm>
          <a:custGeom>
            <a:avLst/>
            <a:gdLst/>
            <a:ahLst/>
            <a:cxnLst/>
            <a:rect l="l" t="t" r="r" b="b"/>
            <a:pathLst>
              <a:path w="320179" h="97624">
                <a:moveTo>
                  <a:pt x="188048" y="0"/>
                </a:moveTo>
                <a:lnTo>
                  <a:pt x="320179" y="45427"/>
                </a:lnTo>
                <a:lnTo>
                  <a:pt x="137261" y="97624"/>
                </a:lnTo>
                <a:lnTo>
                  <a:pt x="0" y="43700"/>
                </a:lnTo>
                <a:lnTo>
                  <a:pt x="18804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03891" y="5779288"/>
            <a:ext cx="183261" cy="76136"/>
          </a:xfrm>
          <a:custGeom>
            <a:avLst/>
            <a:gdLst/>
            <a:ahLst/>
            <a:cxnLst/>
            <a:rect l="l" t="t" r="r" b="b"/>
            <a:pathLst>
              <a:path w="183261" h="76136">
                <a:moveTo>
                  <a:pt x="182918" y="23939"/>
                </a:moveTo>
                <a:lnTo>
                  <a:pt x="183261" y="0"/>
                </a:lnTo>
                <a:lnTo>
                  <a:pt x="342" y="52196"/>
                </a:lnTo>
                <a:lnTo>
                  <a:pt x="0" y="76136"/>
                </a:lnTo>
                <a:lnTo>
                  <a:pt x="182918" y="23939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03891" y="5779288"/>
            <a:ext cx="183261" cy="76136"/>
          </a:xfrm>
          <a:custGeom>
            <a:avLst/>
            <a:gdLst/>
            <a:ahLst/>
            <a:cxnLst/>
            <a:rect l="l" t="t" r="r" b="b"/>
            <a:pathLst>
              <a:path w="183261" h="76136">
                <a:moveTo>
                  <a:pt x="182918" y="23939"/>
                </a:moveTo>
                <a:lnTo>
                  <a:pt x="183261" y="0"/>
                </a:lnTo>
                <a:lnTo>
                  <a:pt x="342" y="52196"/>
                </a:lnTo>
                <a:lnTo>
                  <a:pt x="0" y="76136"/>
                </a:lnTo>
                <a:lnTo>
                  <a:pt x="182918" y="239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166624" y="5777571"/>
            <a:ext cx="137617" cy="77851"/>
          </a:xfrm>
          <a:custGeom>
            <a:avLst/>
            <a:gdLst/>
            <a:ahLst/>
            <a:cxnLst/>
            <a:rect l="l" t="t" r="r" b="b"/>
            <a:pathLst>
              <a:path w="137617" h="77850">
                <a:moveTo>
                  <a:pt x="0" y="23939"/>
                </a:moveTo>
                <a:lnTo>
                  <a:pt x="137274" y="77850"/>
                </a:lnTo>
                <a:lnTo>
                  <a:pt x="137617" y="53911"/>
                </a:lnTo>
                <a:lnTo>
                  <a:pt x="342" y="0"/>
                </a:lnTo>
                <a:lnTo>
                  <a:pt x="0" y="23939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166624" y="5777571"/>
            <a:ext cx="137617" cy="77851"/>
          </a:xfrm>
          <a:custGeom>
            <a:avLst/>
            <a:gdLst/>
            <a:ahLst/>
            <a:cxnLst/>
            <a:rect l="l" t="t" r="r" b="b"/>
            <a:pathLst>
              <a:path w="137617" h="77850">
                <a:moveTo>
                  <a:pt x="0" y="23939"/>
                </a:moveTo>
                <a:lnTo>
                  <a:pt x="342" y="0"/>
                </a:lnTo>
                <a:lnTo>
                  <a:pt x="137617" y="53911"/>
                </a:lnTo>
                <a:lnTo>
                  <a:pt x="137274" y="77850"/>
                </a:lnTo>
                <a:lnTo>
                  <a:pt x="0" y="239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289012" y="5795649"/>
            <a:ext cx="38658" cy="17957"/>
          </a:xfrm>
          <a:custGeom>
            <a:avLst/>
            <a:gdLst/>
            <a:ahLst/>
            <a:cxnLst/>
            <a:rect l="l" t="t" r="r" b="b"/>
            <a:pathLst>
              <a:path w="38658" h="17957">
                <a:moveTo>
                  <a:pt x="19443" y="1676"/>
                </a:moveTo>
                <a:lnTo>
                  <a:pt x="8813" y="3340"/>
                </a:lnTo>
                <a:lnTo>
                  <a:pt x="114" y="7975"/>
                </a:lnTo>
                <a:lnTo>
                  <a:pt x="0" y="16040"/>
                </a:lnTo>
                <a:lnTo>
                  <a:pt x="8585" y="17957"/>
                </a:lnTo>
                <a:lnTo>
                  <a:pt x="19227" y="16294"/>
                </a:lnTo>
                <a:lnTo>
                  <a:pt x="29895" y="14630"/>
                </a:lnTo>
                <a:lnTo>
                  <a:pt x="38544" y="10007"/>
                </a:lnTo>
                <a:lnTo>
                  <a:pt x="38658" y="1943"/>
                </a:lnTo>
                <a:lnTo>
                  <a:pt x="30111" y="0"/>
                </a:lnTo>
                <a:lnTo>
                  <a:pt x="19443" y="1676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289012" y="5795649"/>
            <a:ext cx="38658" cy="17957"/>
          </a:xfrm>
          <a:custGeom>
            <a:avLst/>
            <a:gdLst/>
            <a:ahLst/>
            <a:cxnLst/>
            <a:rect l="l" t="t" r="r" b="b"/>
            <a:pathLst>
              <a:path w="38658" h="17957">
                <a:moveTo>
                  <a:pt x="19443" y="1676"/>
                </a:moveTo>
                <a:lnTo>
                  <a:pt x="30111" y="0"/>
                </a:lnTo>
                <a:lnTo>
                  <a:pt x="38658" y="1943"/>
                </a:lnTo>
                <a:lnTo>
                  <a:pt x="38608" y="5981"/>
                </a:lnTo>
                <a:lnTo>
                  <a:pt x="38544" y="10007"/>
                </a:lnTo>
                <a:lnTo>
                  <a:pt x="29895" y="14630"/>
                </a:lnTo>
                <a:lnTo>
                  <a:pt x="19227" y="16294"/>
                </a:lnTo>
                <a:lnTo>
                  <a:pt x="8585" y="17957"/>
                </a:lnTo>
                <a:lnTo>
                  <a:pt x="0" y="16040"/>
                </a:lnTo>
                <a:lnTo>
                  <a:pt x="63" y="12026"/>
                </a:lnTo>
                <a:lnTo>
                  <a:pt x="114" y="7975"/>
                </a:lnTo>
                <a:lnTo>
                  <a:pt x="8813" y="3340"/>
                </a:lnTo>
                <a:lnTo>
                  <a:pt x="19443" y="16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227929" y="5770895"/>
            <a:ext cx="30670" cy="14236"/>
          </a:xfrm>
          <a:custGeom>
            <a:avLst/>
            <a:gdLst/>
            <a:ahLst/>
            <a:cxnLst/>
            <a:rect l="l" t="t" r="r" b="b"/>
            <a:pathLst>
              <a:path w="30670" h="14236">
                <a:moveTo>
                  <a:pt x="15417" y="1320"/>
                </a:moveTo>
                <a:lnTo>
                  <a:pt x="6946" y="2654"/>
                </a:lnTo>
                <a:lnTo>
                  <a:pt x="88" y="6299"/>
                </a:lnTo>
                <a:lnTo>
                  <a:pt x="0" y="12712"/>
                </a:lnTo>
                <a:lnTo>
                  <a:pt x="6794" y="14236"/>
                </a:lnTo>
                <a:lnTo>
                  <a:pt x="15252" y="12915"/>
                </a:lnTo>
                <a:lnTo>
                  <a:pt x="23698" y="11595"/>
                </a:lnTo>
                <a:lnTo>
                  <a:pt x="30568" y="7912"/>
                </a:lnTo>
                <a:lnTo>
                  <a:pt x="30670" y="1498"/>
                </a:lnTo>
                <a:lnTo>
                  <a:pt x="23875" y="0"/>
                </a:lnTo>
                <a:lnTo>
                  <a:pt x="15417" y="132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227929" y="5770895"/>
            <a:ext cx="30670" cy="14236"/>
          </a:xfrm>
          <a:custGeom>
            <a:avLst/>
            <a:gdLst/>
            <a:ahLst/>
            <a:cxnLst/>
            <a:rect l="l" t="t" r="r" b="b"/>
            <a:pathLst>
              <a:path w="30670" h="14236">
                <a:moveTo>
                  <a:pt x="15417" y="1320"/>
                </a:moveTo>
                <a:lnTo>
                  <a:pt x="23875" y="0"/>
                </a:lnTo>
                <a:lnTo>
                  <a:pt x="30670" y="1498"/>
                </a:lnTo>
                <a:lnTo>
                  <a:pt x="30619" y="4737"/>
                </a:lnTo>
                <a:lnTo>
                  <a:pt x="30568" y="7912"/>
                </a:lnTo>
                <a:lnTo>
                  <a:pt x="23698" y="11595"/>
                </a:lnTo>
                <a:lnTo>
                  <a:pt x="15252" y="12915"/>
                </a:lnTo>
                <a:lnTo>
                  <a:pt x="6794" y="14236"/>
                </a:lnTo>
                <a:lnTo>
                  <a:pt x="0" y="12712"/>
                </a:lnTo>
                <a:lnTo>
                  <a:pt x="38" y="9525"/>
                </a:lnTo>
                <a:lnTo>
                  <a:pt x="88" y="6299"/>
                </a:lnTo>
                <a:lnTo>
                  <a:pt x="6946" y="2654"/>
                </a:lnTo>
                <a:lnTo>
                  <a:pt x="15417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408218" y="5765298"/>
            <a:ext cx="29095" cy="13525"/>
          </a:xfrm>
          <a:custGeom>
            <a:avLst/>
            <a:gdLst/>
            <a:ahLst/>
            <a:cxnLst/>
            <a:rect l="l" t="t" r="r" b="b"/>
            <a:pathLst>
              <a:path w="29095" h="13525">
                <a:moveTo>
                  <a:pt x="14630" y="1270"/>
                </a:moveTo>
                <a:lnTo>
                  <a:pt x="6616" y="2514"/>
                </a:lnTo>
                <a:lnTo>
                  <a:pt x="76" y="6007"/>
                </a:lnTo>
                <a:lnTo>
                  <a:pt x="0" y="12090"/>
                </a:lnTo>
                <a:lnTo>
                  <a:pt x="6464" y="13525"/>
                </a:lnTo>
                <a:lnTo>
                  <a:pt x="14465" y="12268"/>
                </a:lnTo>
                <a:lnTo>
                  <a:pt x="22478" y="11023"/>
                </a:lnTo>
                <a:lnTo>
                  <a:pt x="29006" y="7556"/>
                </a:lnTo>
                <a:lnTo>
                  <a:pt x="29095" y="1460"/>
                </a:lnTo>
                <a:lnTo>
                  <a:pt x="22631" y="0"/>
                </a:lnTo>
                <a:lnTo>
                  <a:pt x="14630" y="127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408218" y="5765298"/>
            <a:ext cx="29095" cy="13525"/>
          </a:xfrm>
          <a:custGeom>
            <a:avLst/>
            <a:gdLst/>
            <a:ahLst/>
            <a:cxnLst/>
            <a:rect l="l" t="t" r="r" b="b"/>
            <a:pathLst>
              <a:path w="29095" h="13525">
                <a:moveTo>
                  <a:pt x="14630" y="1270"/>
                </a:moveTo>
                <a:lnTo>
                  <a:pt x="22631" y="0"/>
                </a:lnTo>
                <a:lnTo>
                  <a:pt x="29095" y="1460"/>
                </a:lnTo>
                <a:lnTo>
                  <a:pt x="29057" y="4508"/>
                </a:lnTo>
                <a:lnTo>
                  <a:pt x="29006" y="7556"/>
                </a:lnTo>
                <a:lnTo>
                  <a:pt x="22478" y="11023"/>
                </a:lnTo>
                <a:lnTo>
                  <a:pt x="14465" y="12268"/>
                </a:lnTo>
                <a:lnTo>
                  <a:pt x="6464" y="13525"/>
                </a:lnTo>
                <a:lnTo>
                  <a:pt x="0" y="12090"/>
                </a:lnTo>
                <a:lnTo>
                  <a:pt x="25" y="9042"/>
                </a:lnTo>
                <a:lnTo>
                  <a:pt x="76" y="6007"/>
                </a:lnTo>
                <a:lnTo>
                  <a:pt x="6616" y="2514"/>
                </a:lnTo>
                <a:lnTo>
                  <a:pt x="14630" y="12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337045" y="5737714"/>
            <a:ext cx="29121" cy="13525"/>
          </a:xfrm>
          <a:custGeom>
            <a:avLst/>
            <a:gdLst/>
            <a:ahLst/>
            <a:cxnLst/>
            <a:rect l="l" t="t" r="r" b="b"/>
            <a:pathLst>
              <a:path w="29121" h="13525">
                <a:moveTo>
                  <a:pt x="14643" y="1257"/>
                </a:moveTo>
                <a:lnTo>
                  <a:pt x="6629" y="2514"/>
                </a:lnTo>
                <a:lnTo>
                  <a:pt x="88" y="5994"/>
                </a:lnTo>
                <a:lnTo>
                  <a:pt x="0" y="12077"/>
                </a:lnTo>
                <a:lnTo>
                  <a:pt x="6464" y="13525"/>
                </a:lnTo>
                <a:lnTo>
                  <a:pt x="14478" y="12268"/>
                </a:lnTo>
                <a:lnTo>
                  <a:pt x="22479" y="11023"/>
                </a:lnTo>
                <a:lnTo>
                  <a:pt x="29019" y="7543"/>
                </a:lnTo>
                <a:lnTo>
                  <a:pt x="29121" y="1447"/>
                </a:lnTo>
                <a:lnTo>
                  <a:pt x="22656" y="0"/>
                </a:lnTo>
                <a:lnTo>
                  <a:pt x="14643" y="1257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337045" y="5737714"/>
            <a:ext cx="29121" cy="13525"/>
          </a:xfrm>
          <a:custGeom>
            <a:avLst/>
            <a:gdLst/>
            <a:ahLst/>
            <a:cxnLst/>
            <a:rect l="l" t="t" r="r" b="b"/>
            <a:pathLst>
              <a:path w="29121" h="13525">
                <a:moveTo>
                  <a:pt x="14643" y="1257"/>
                </a:moveTo>
                <a:lnTo>
                  <a:pt x="22656" y="0"/>
                </a:lnTo>
                <a:lnTo>
                  <a:pt x="29121" y="1447"/>
                </a:lnTo>
                <a:lnTo>
                  <a:pt x="29070" y="4495"/>
                </a:lnTo>
                <a:lnTo>
                  <a:pt x="29019" y="7543"/>
                </a:lnTo>
                <a:lnTo>
                  <a:pt x="22479" y="11023"/>
                </a:lnTo>
                <a:lnTo>
                  <a:pt x="14478" y="12268"/>
                </a:lnTo>
                <a:lnTo>
                  <a:pt x="6464" y="13525"/>
                </a:lnTo>
                <a:lnTo>
                  <a:pt x="0" y="12077"/>
                </a:lnTo>
                <a:lnTo>
                  <a:pt x="38" y="9029"/>
                </a:lnTo>
                <a:lnTo>
                  <a:pt x="88" y="5994"/>
                </a:lnTo>
                <a:lnTo>
                  <a:pt x="6629" y="2514"/>
                </a:lnTo>
                <a:lnTo>
                  <a:pt x="14643" y="12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283264" y="5745792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7" y="40243"/>
                </a:lnTo>
                <a:lnTo>
                  <a:pt x="67307" y="36149"/>
                </a:lnTo>
                <a:lnTo>
                  <a:pt x="77905" y="29261"/>
                </a:lnTo>
                <a:lnTo>
                  <a:pt x="81838" y="20485"/>
                </a:lnTo>
                <a:lnTo>
                  <a:pt x="80363" y="15015"/>
                </a:lnTo>
                <a:lnTo>
                  <a:pt x="72193" y="7274"/>
                </a:lnTo>
                <a:lnTo>
                  <a:pt x="58443" y="1968"/>
                </a:lnTo>
                <a:lnTo>
                  <a:pt x="40919" y="0"/>
                </a:lnTo>
                <a:lnTo>
                  <a:pt x="29997" y="737"/>
                </a:lnTo>
                <a:lnTo>
                  <a:pt x="14534" y="4827"/>
                </a:lnTo>
                <a:lnTo>
                  <a:pt x="3934" y="11709"/>
                </a:lnTo>
                <a:lnTo>
                  <a:pt x="0" y="20485"/>
                </a:lnTo>
                <a:lnTo>
                  <a:pt x="1476" y="25958"/>
                </a:lnTo>
                <a:lnTo>
                  <a:pt x="9648" y="33703"/>
                </a:lnTo>
                <a:lnTo>
                  <a:pt x="23396" y="39012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83264" y="5745792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6" y="39012"/>
                </a:lnTo>
                <a:lnTo>
                  <a:pt x="9648" y="33703"/>
                </a:lnTo>
                <a:lnTo>
                  <a:pt x="1476" y="25958"/>
                </a:lnTo>
                <a:lnTo>
                  <a:pt x="0" y="20485"/>
                </a:lnTo>
                <a:lnTo>
                  <a:pt x="3934" y="11709"/>
                </a:lnTo>
                <a:lnTo>
                  <a:pt x="14534" y="4827"/>
                </a:lnTo>
                <a:lnTo>
                  <a:pt x="29997" y="737"/>
                </a:lnTo>
                <a:lnTo>
                  <a:pt x="40919" y="0"/>
                </a:lnTo>
                <a:lnTo>
                  <a:pt x="58443" y="1968"/>
                </a:lnTo>
                <a:lnTo>
                  <a:pt x="72193" y="7274"/>
                </a:lnTo>
                <a:lnTo>
                  <a:pt x="80363" y="15015"/>
                </a:lnTo>
                <a:lnTo>
                  <a:pt x="81838" y="20485"/>
                </a:lnTo>
                <a:lnTo>
                  <a:pt x="77905" y="29261"/>
                </a:lnTo>
                <a:lnTo>
                  <a:pt x="67307" y="36149"/>
                </a:lnTo>
                <a:lnTo>
                  <a:pt x="51847" y="40243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83264" y="5729584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7" y="40243"/>
                </a:lnTo>
                <a:lnTo>
                  <a:pt x="67307" y="36149"/>
                </a:lnTo>
                <a:lnTo>
                  <a:pt x="77905" y="29261"/>
                </a:lnTo>
                <a:lnTo>
                  <a:pt x="81838" y="20485"/>
                </a:lnTo>
                <a:lnTo>
                  <a:pt x="80363" y="15015"/>
                </a:lnTo>
                <a:lnTo>
                  <a:pt x="72193" y="7274"/>
                </a:lnTo>
                <a:lnTo>
                  <a:pt x="58443" y="1968"/>
                </a:lnTo>
                <a:lnTo>
                  <a:pt x="40919" y="0"/>
                </a:lnTo>
                <a:lnTo>
                  <a:pt x="29997" y="737"/>
                </a:lnTo>
                <a:lnTo>
                  <a:pt x="14534" y="4827"/>
                </a:lnTo>
                <a:lnTo>
                  <a:pt x="3934" y="11709"/>
                </a:lnTo>
                <a:lnTo>
                  <a:pt x="0" y="20485"/>
                </a:lnTo>
                <a:lnTo>
                  <a:pt x="1476" y="25958"/>
                </a:lnTo>
                <a:lnTo>
                  <a:pt x="9648" y="33703"/>
                </a:lnTo>
                <a:lnTo>
                  <a:pt x="23396" y="39012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283264" y="5729584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6" y="39012"/>
                </a:lnTo>
                <a:lnTo>
                  <a:pt x="9648" y="33703"/>
                </a:lnTo>
                <a:lnTo>
                  <a:pt x="1476" y="25958"/>
                </a:lnTo>
                <a:lnTo>
                  <a:pt x="0" y="20485"/>
                </a:lnTo>
                <a:lnTo>
                  <a:pt x="3934" y="11709"/>
                </a:lnTo>
                <a:lnTo>
                  <a:pt x="14534" y="4827"/>
                </a:lnTo>
                <a:lnTo>
                  <a:pt x="29997" y="737"/>
                </a:lnTo>
                <a:lnTo>
                  <a:pt x="40919" y="0"/>
                </a:lnTo>
                <a:lnTo>
                  <a:pt x="58443" y="1968"/>
                </a:lnTo>
                <a:lnTo>
                  <a:pt x="72193" y="7274"/>
                </a:lnTo>
                <a:lnTo>
                  <a:pt x="80363" y="15015"/>
                </a:lnTo>
                <a:lnTo>
                  <a:pt x="81838" y="20485"/>
                </a:lnTo>
                <a:lnTo>
                  <a:pt x="77905" y="29261"/>
                </a:lnTo>
                <a:lnTo>
                  <a:pt x="67307" y="36149"/>
                </a:lnTo>
                <a:lnTo>
                  <a:pt x="51847" y="40243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83264" y="5713378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7" y="40243"/>
                </a:lnTo>
                <a:lnTo>
                  <a:pt x="67307" y="36153"/>
                </a:lnTo>
                <a:lnTo>
                  <a:pt x="77905" y="29267"/>
                </a:lnTo>
                <a:lnTo>
                  <a:pt x="81838" y="20485"/>
                </a:lnTo>
                <a:lnTo>
                  <a:pt x="80363" y="15015"/>
                </a:lnTo>
                <a:lnTo>
                  <a:pt x="72193" y="7274"/>
                </a:lnTo>
                <a:lnTo>
                  <a:pt x="58443" y="1968"/>
                </a:lnTo>
                <a:lnTo>
                  <a:pt x="40919" y="0"/>
                </a:lnTo>
                <a:lnTo>
                  <a:pt x="29997" y="737"/>
                </a:lnTo>
                <a:lnTo>
                  <a:pt x="14534" y="4827"/>
                </a:lnTo>
                <a:lnTo>
                  <a:pt x="3934" y="11709"/>
                </a:lnTo>
                <a:lnTo>
                  <a:pt x="0" y="20485"/>
                </a:lnTo>
                <a:lnTo>
                  <a:pt x="1476" y="25963"/>
                </a:lnTo>
                <a:lnTo>
                  <a:pt x="9648" y="33708"/>
                </a:lnTo>
                <a:lnTo>
                  <a:pt x="23396" y="39014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83264" y="5713378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6" y="39014"/>
                </a:lnTo>
                <a:lnTo>
                  <a:pt x="9648" y="33708"/>
                </a:lnTo>
                <a:lnTo>
                  <a:pt x="1476" y="25963"/>
                </a:lnTo>
                <a:lnTo>
                  <a:pt x="0" y="20485"/>
                </a:lnTo>
                <a:lnTo>
                  <a:pt x="3934" y="11709"/>
                </a:lnTo>
                <a:lnTo>
                  <a:pt x="14534" y="4827"/>
                </a:lnTo>
                <a:lnTo>
                  <a:pt x="29997" y="737"/>
                </a:lnTo>
                <a:lnTo>
                  <a:pt x="40919" y="0"/>
                </a:lnTo>
                <a:lnTo>
                  <a:pt x="58443" y="1968"/>
                </a:lnTo>
                <a:lnTo>
                  <a:pt x="72193" y="7274"/>
                </a:lnTo>
                <a:lnTo>
                  <a:pt x="80363" y="15015"/>
                </a:lnTo>
                <a:lnTo>
                  <a:pt x="81838" y="20485"/>
                </a:lnTo>
                <a:lnTo>
                  <a:pt x="77905" y="29267"/>
                </a:lnTo>
                <a:lnTo>
                  <a:pt x="67307" y="36153"/>
                </a:lnTo>
                <a:lnTo>
                  <a:pt x="51847" y="40243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83264" y="5697164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1" y="40244"/>
                </a:lnTo>
                <a:lnTo>
                  <a:pt x="67304" y="36155"/>
                </a:lnTo>
                <a:lnTo>
                  <a:pt x="77904" y="29273"/>
                </a:lnTo>
                <a:lnTo>
                  <a:pt x="81838" y="20497"/>
                </a:lnTo>
                <a:lnTo>
                  <a:pt x="80362" y="15019"/>
                </a:lnTo>
                <a:lnTo>
                  <a:pt x="72190" y="7274"/>
                </a:lnTo>
                <a:lnTo>
                  <a:pt x="58441" y="1968"/>
                </a:lnTo>
                <a:lnTo>
                  <a:pt x="40919" y="0"/>
                </a:lnTo>
                <a:lnTo>
                  <a:pt x="29990" y="738"/>
                </a:lnTo>
                <a:lnTo>
                  <a:pt x="14530" y="4829"/>
                </a:lnTo>
                <a:lnTo>
                  <a:pt x="3933" y="11715"/>
                </a:lnTo>
                <a:lnTo>
                  <a:pt x="0" y="20497"/>
                </a:lnTo>
                <a:lnTo>
                  <a:pt x="1474" y="25967"/>
                </a:lnTo>
                <a:lnTo>
                  <a:pt x="9645" y="33708"/>
                </a:lnTo>
                <a:lnTo>
                  <a:pt x="23394" y="39014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83264" y="5697164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4" y="39014"/>
                </a:lnTo>
                <a:lnTo>
                  <a:pt x="9645" y="33708"/>
                </a:lnTo>
                <a:lnTo>
                  <a:pt x="1474" y="25967"/>
                </a:lnTo>
                <a:lnTo>
                  <a:pt x="0" y="20497"/>
                </a:lnTo>
                <a:lnTo>
                  <a:pt x="3933" y="11715"/>
                </a:lnTo>
                <a:lnTo>
                  <a:pt x="14530" y="4829"/>
                </a:lnTo>
                <a:lnTo>
                  <a:pt x="29990" y="738"/>
                </a:lnTo>
                <a:lnTo>
                  <a:pt x="40919" y="0"/>
                </a:lnTo>
                <a:lnTo>
                  <a:pt x="58441" y="1968"/>
                </a:lnTo>
                <a:lnTo>
                  <a:pt x="72190" y="7274"/>
                </a:lnTo>
                <a:lnTo>
                  <a:pt x="80362" y="15019"/>
                </a:lnTo>
                <a:lnTo>
                  <a:pt x="81838" y="20497"/>
                </a:lnTo>
                <a:lnTo>
                  <a:pt x="77904" y="29273"/>
                </a:lnTo>
                <a:lnTo>
                  <a:pt x="67304" y="36155"/>
                </a:lnTo>
                <a:lnTo>
                  <a:pt x="51841" y="40244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83264" y="5680957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1" y="40244"/>
                </a:lnTo>
                <a:lnTo>
                  <a:pt x="67304" y="36155"/>
                </a:lnTo>
                <a:lnTo>
                  <a:pt x="77904" y="29273"/>
                </a:lnTo>
                <a:lnTo>
                  <a:pt x="81838" y="20497"/>
                </a:lnTo>
                <a:lnTo>
                  <a:pt x="80362" y="15019"/>
                </a:lnTo>
                <a:lnTo>
                  <a:pt x="72190" y="7274"/>
                </a:lnTo>
                <a:lnTo>
                  <a:pt x="58441" y="1968"/>
                </a:lnTo>
                <a:lnTo>
                  <a:pt x="40919" y="0"/>
                </a:lnTo>
                <a:lnTo>
                  <a:pt x="29990" y="738"/>
                </a:lnTo>
                <a:lnTo>
                  <a:pt x="14530" y="4829"/>
                </a:lnTo>
                <a:lnTo>
                  <a:pt x="3933" y="11715"/>
                </a:lnTo>
                <a:lnTo>
                  <a:pt x="0" y="20497"/>
                </a:lnTo>
                <a:lnTo>
                  <a:pt x="1474" y="25967"/>
                </a:lnTo>
                <a:lnTo>
                  <a:pt x="9645" y="33708"/>
                </a:lnTo>
                <a:lnTo>
                  <a:pt x="23394" y="39014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83264" y="5680957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4" y="39014"/>
                </a:lnTo>
                <a:lnTo>
                  <a:pt x="9645" y="33708"/>
                </a:lnTo>
                <a:lnTo>
                  <a:pt x="1474" y="25967"/>
                </a:lnTo>
                <a:lnTo>
                  <a:pt x="0" y="20497"/>
                </a:lnTo>
                <a:lnTo>
                  <a:pt x="3933" y="11715"/>
                </a:lnTo>
                <a:lnTo>
                  <a:pt x="14530" y="4829"/>
                </a:lnTo>
                <a:lnTo>
                  <a:pt x="29990" y="738"/>
                </a:lnTo>
                <a:lnTo>
                  <a:pt x="40919" y="0"/>
                </a:lnTo>
                <a:lnTo>
                  <a:pt x="58441" y="1968"/>
                </a:lnTo>
                <a:lnTo>
                  <a:pt x="72190" y="7274"/>
                </a:lnTo>
                <a:lnTo>
                  <a:pt x="80362" y="15019"/>
                </a:lnTo>
                <a:lnTo>
                  <a:pt x="81838" y="20497"/>
                </a:lnTo>
                <a:lnTo>
                  <a:pt x="77904" y="29273"/>
                </a:lnTo>
                <a:lnTo>
                  <a:pt x="67304" y="36155"/>
                </a:lnTo>
                <a:lnTo>
                  <a:pt x="51841" y="40244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83264" y="5664751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1" y="40244"/>
                </a:lnTo>
                <a:lnTo>
                  <a:pt x="67304" y="36151"/>
                </a:lnTo>
                <a:lnTo>
                  <a:pt x="77904" y="29267"/>
                </a:lnTo>
                <a:lnTo>
                  <a:pt x="81838" y="20497"/>
                </a:lnTo>
                <a:lnTo>
                  <a:pt x="80362" y="15019"/>
                </a:lnTo>
                <a:lnTo>
                  <a:pt x="72190" y="7274"/>
                </a:lnTo>
                <a:lnTo>
                  <a:pt x="58441" y="1968"/>
                </a:lnTo>
                <a:lnTo>
                  <a:pt x="40919" y="0"/>
                </a:lnTo>
                <a:lnTo>
                  <a:pt x="29990" y="738"/>
                </a:lnTo>
                <a:lnTo>
                  <a:pt x="14530" y="4829"/>
                </a:lnTo>
                <a:lnTo>
                  <a:pt x="3933" y="11715"/>
                </a:lnTo>
                <a:lnTo>
                  <a:pt x="0" y="20497"/>
                </a:lnTo>
                <a:lnTo>
                  <a:pt x="1474" y="25962"/>
                </a:lnTo>
                <a:lnTo>
                  <a:pt x="9645" y="33703"/>
                </a:lnTo>
                <a:lnTo>
                  <a:pt x="23394" y="39012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283264" y="5664751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4" y="39012"/>
                </a:lnTo>
                <a:lnTo>
                  <a:pt x="9645" y="33703"/>
                </a:lnTo>
                <a:lnTo>
                  <a:pt x="1474" y="25962"/>
                </a:lnTo>
                <a:lnTo>
                  <a:pt x="0" y="20497"/>
                </a:lnTo>
                <a:lnTo>
                  <a:pt x="3933" y="11715"/>
                </a:lnTo>
                <a:lnTo>
                  <a:pt x="14530" y="4829"/>
                </a:lnTo>
                <a:lnTo>
                  <a:pt x="29990" y="738"/>
                </a:lnTo>
                <a:lnTo>
                  <a:pt x="40919" y="0"/>
                </a:lnTo>
                <a:lnTo>
                  <a:pt x="58441" y="1968"/>
                </a:lnTo>
                <a:lnTo>
                  <a:pt x="72190" y="7274"/>
                </a:lnTo>
                <a:lnTo>
                  <a:pt x="80362" y="15019"/>
                </a:lnTo>
                <a:lnTo>
                  <a:pt x="81838" y="20497"/>
                </a:lnTo>
                <a:lnTo>
                  <a:pt x="77904" y="29267"/>
                </a:lnTo>
                <a:lnTo>
                  <a:pt x="67304" y="36151"/>
                </a:lnTo>
                <a:lnTo>
                  <a:pt x="51841" y="40244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83264" y="5648543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1" y="40244"/>
                </a:lnTo>
                <a:lnTo>
                  <a:pt x="67304" y="36155"/>
                </a:lnTo>
                <a:lnTo>
                  <a:pt x="77904" y="29273"/>
                </a:lnTo>
                <a:lnTo>
                  <a:pt x="81838" y="20497"/>
                </a:lnTo>
                <a:lnTo>
                  <a:pt x="80362" y="15024"/>
                </a:lnTo>
                <a:lnTo>
                  <a:pt x="72190" y="7279"/>
                </a:lnTo>
                <a:lnTo>
                  <a:pt x="58441" y="1970"/>
                </a:lnTo>
                <a:lnTo>
                  <a:pt x="40919" y="0"/>
                </a:lnTo>
                <a:lnTo>
                  <a:pt x="29990" y="739"/>
                </a:lnTo>
                <a:lnTo>
                  <a:pt x="14530" y="4833"/>
                </a:lnTo>
                <a:lnTo>
                  <a:pt x="3933" y="11721"/>
                </a:lnTo>
                <a:lnTo>
                  <a:pt x="0" y="20497"/>
                </a:lnTo>
                <a:lnTo>
                  <a:pt x="1474" y="25967"/>
                </a:lnTo>
                <a:lnTo>
                  <a:pt x="9645" y="33708"/>
                </a:lnTo>
                <a:lnTo>
                  <a:pt x="23394" y="39014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83264" y="5648543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4" y="39014"/>
                </a:lnTo>
                <a:lnTo>
                  <a:pt x="9645" y="33708"/>
                </a:lnTo>
                <a:lnTo>
                  <a:pt x="1474" y="25967"/>
                </a:lnTo>
                <a:lnTo>
                  <a:pt x="0" y="20497"/>
                </a:lnTo>
                <a:lnTo>
                  <a:pt x="3933" y="11721"/>
                </a:lnTo>
                <a:lnTo>
                  <a:pt x="14530" y="4833"/>
                </a:lnTo>
                <a:lnTo>
                  <a:pt x="29990" y="739"/>
                </a:lnTo>
                <a:lnTo>
                  <a:pt x="40919" y="0"/>
                </a:lnTo>
                <a:lnTo>
                  <a:pt x="58441" y="1970"/>
                </a:lnTo>
                <a:lnTo>
                  <a:pt x="72190" y="7279"/>
                </a:lnTo>
                <a:lnTo>
                  <a:pt x="80362" y="15024"/>
                </a:lnTo>
                <a:lnTo>
                  <a:pt x="81838" y="20497"/>
                </a:lnTo>
                <a:lnTo>
                  <a:pt x="77904" y="29273"/>
                </a:lnTo>
                <a:lnTo>
                  <a:pt x="67304" y="36155"/>
                </a:lnTo>
                <a:lnTo>
                  <a:pt x="51841" y="40244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83264" y="5632336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7" y="40243"/>
                </a:lnTo>
                <a:lnTo>
                  <a:pt x="67307" y="36153"/>
                </a:lnTo>
                <a:lnTo>
                  <a:pt x="77905" y="29267"/>
                </a:lnTo>
                <a:lnTo>
                  <a:pt x="81838" y="20485"/>
                </a:lnTo>
                <a:lnTo>
                  <a:pt x="80363" y="15019"/>
                </a:lnTo>
                <a:lnTo>
                  <a:pt x="72193" y="7279"/>
                </a:lnTo>
                <a:lnTo>
                  <a:pt x="58443" y="1970"/>
                </a:lnTo>
                <a:lnTo>
                  <a:pt x="40919" y="0"/>
                </a:lnTo>
                <a:lnTo>
                  <a:pt x="29997" y="738"/>
                </a:lnTo>
                <a:lnTo>
                  <a:pt x="14534" y="4831"/>
                </a:lnTo>
                <a:lnTo>
                  <a:pt x="3934" y="11715"/>
                </a:lnTo>
                <a:lnTo>
                  <a:pt x="0" y="20485"/>
                </a:lnTo>
                <a:lnTo>
                  <a:pt x="1476" y="25963"/>
                </a:lnTo>
                <a:lnTo>
                  <a:pt x="9648" y="33708"/>
                </a:lnTo>
                <a:lnTo>
                  <a:pt x="23396" y="39014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83264" y="5632336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6" y="39014"/>
                </a:lnTo>
                <a:lnTo>
                  <a:pt x="9648" y="33708"/>
                </a:lnTo>
                <a:lnTo>
                  <a:pt x="1476" y="25963"/>
                </a:lnTo>
                <a:lnTo>
                  <a:pt x="0" y="20485"/>
                </a:lnTo>
                <a:lnTo>
                  <a:pt x="3934" y="11715"/>
                </a:lnTo>
                <a:lnTo>
                  <a:pt x="14534" y="4831"/>
                </a:lnTo>
                <a:lnTo>
                  <a:pt x="29997" y="738"/>
                </a:lnTo>
                <a:lnTo>
                  <a:pt x="40919" y="0"/>
                </a:lnTo>
                <a:lnTo>
                  <a:pt x="58443" y="1970"/>
                </a:lnTo>
                <a:lnTo>
                  <a:pt x="72193" y="7279"/>
                </a:lnTo>
                <a:lnTo>
                  <a:pt x="80363" y="15019"/>
                </a:lnTo>
                <a:lnTo>
                  <a:pt x="81838" y="20485"/>
                </a:lnTo>
                <a:lnTo>
                  <a:pt x="77905" y="29267"/>
                </a:lnTo>
                <a:lnTo>
                  <a:pt x="67307" y="36153"/>
                </a:lnTo>
                <a:lnTo>
                  <a:pt x="51847" y="40243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83264" y="5616136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7" y="40243"/>
                </a:lnTo>
                <a:lnTo>
                  <a:pt x="67307" y="36149"/>
                </a:lnTo>
                <a:lnTo>
                  <a:pt x="77905" y="29261"/>
                </a:lnTo>
                <a:lnTo>
                  <a:pt x="81838" y="20485"/>
                </a:lnTo>
                <a:lnTo>
                  <a:pt x="80363" y="15015"/>
                </a:lnTo>
                <a:lnTo>
                  <a:pt x="72193" y="7274"/>
                </a:lnTo>
                <a:lnTo>
                  <a:pt x="58443" y="1968"/>
                </a:lnTo>
                <a:lnTo>
                  <a:pt x="40919" y="0"/>
                </a:lnTo>
                <a:lnTo>
                  <a:pt x="29997" y="737"/>
                </a:lnTo>
                <a:lnTo>
                  <a:pt x="14534" y="4827"/>
                </a:lnTo>
                <a:lnTo>
                  <a:pt x="3934" y="11709"/>
                </a:lnTo>
                <a:lnTo>
                  <a:pt x="0" y="20485"/>
                </a:lnTo>
                <a:lnTo>
                  <a:pt x="1476" y="25958"/>
                </a:lnTo>
                <a:lnTo>
                  <a:pt x="9648" y="33703"/>
                </a:lnTo>
                <a:lnTo>
                  <a:pt x="23396" y="39012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83264" y="5616136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6" y="39012"/>
                </a:lnTo>
                <a:lnTo>
                  <a:pt x="9648" y="33703"/>
                </a:lnTo>
                <a:lnTo>
                  <a:pt x="1476" y="25958"/>
                </a:lnTo>
                <a:lnTo>
                  <a:pt x="0" y="20485"/>
                </a:lnTo>
                <a:lnTo>
                  <a:pt x="3934" y="11709"/>
                </a:lnTo>
                <a:lnTo>
                  <a:pt x="14534" y="4827"/>
                </a:lnTo>
                <a:lnTo>
                  <a:pt x="29997" y="737"/>
                </a:lnTo>
                <a:lnTo>
                  <a:pt x="40919" y="0"/>
                </a:lnTo>
                <a:lnTo>
                  <a:pt x="58443" y="1968"/>
                </a:lnTo>
                <a:lnTo>
                  <a:pt x="72193" y="7274"/>
                </a:lnTo>
                <a:lnTo>
                  <a:pt x="80363" y="15015"/>
                </a:lnTo>
                <a:lnTo>
                  <a:pt x="81838" y="20485"/>
                </a:lnTo>
                <a:lnTo>
                  <a:pt x="77905" y="29261"/>
                </a:lnTo>
                <a:lnTo>
                  <a:pt x="67307" y="36149"/>
                </a:lnTo>
                <a:lnTo>
                  <a:pt x="51847" y="40243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83264" y="5599930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7" y="40243"/>
                </a:lnTo>
                <a:lnTo>
                  <a:pt x="67307" y="36149"/>
                </a:lnTo>
                <a:lnTo>
                  <a:pt x="77905" y="29261"/>
                </a:lnTo>
                <a:lnTo>
                  <a:pt x="81838" y="20485"/>
                </a:lnTo>
                <a:lnTo>
                  <a:pt x="80363" y="15011"/>
                </a:lnTo>
                <a:lnTo>
                  <a:pt x="72193" y="7268"/>
                </a:lnTo>
                <a:lnTo>
                  <a:pt x="58443" y="1966"/>
                </a:lnTo>
                <a:lnTo>
                  <a:pt x="40919" y="0"/>
                </a:lnTo>
                <a:lnTo>
                  <a:pt x="29997" y="737"/>
                </a:lnTo>
                <a:lnTo>
                  <a:pt x="14534" y="4822"/>
                </a:lnTo>
                <a:lnTo>
                  <a:pt x="3934" y="11704"/>
                </a:lnTo>
                <a:lnTo>
                  <a:pt x="0" y="20485"/>
                </a:lnTo>
                <a:lnTo>
                  <a:pt x="1476" y="25958"/>
                </a:lnTo>
                <a:lnTo>
                  <a:pt x="9648" y="33703"/>
                </a:lnTo>
                <a:lnTo>
                  <a:pt x="23396" y="39012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283264" y="5599930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6" y="39012"/>
                </a:lnTo>
                <a:lnTo>
                  <a:pt x="9648" y="33703"/>
                </a:lnTo>
                <a:lnTo>
                  <a:pt x="1476" y="25958"/>
                </a:lnTo>
                <a:lnTo>
                  <a:pt x="0" y="20485"/>
                </a:lnTo>
                <a:lnTo>
                  <a:pt x="3934" y="11704"/>
                </a:lnTo>
                <a:lnTo>
                  <a:pt x="14534" y="4822"/>
                </a:lnTo>
                <a:lnTo>
                  <a:pt x="29997" y="737"/>
                </a:lnTo>
                <a:lnTo>
                  <a:pt x="40919" y="0"/>
                </a:lnTo>
                <a:lnTo>
                  <a:pt x="58443" y="1966"/>
                </a:lnTo>
                <a:lnTo>
                  <a:pt x="72193" y="7268"/>
                </a:lnTo>
                <a:lnTo>
                  <a:pt x="80363" y="15011"/>
                </a:lnTo>
                <a:lnTo>
                  <a:pt x="81838" y="20485"/>
                </a:lnTo>
                <a:lnTo>
                  <a:pt x="77905" y="29261"/>
                </a:lnTo>
                <a:lnTo>
                  <a:pt x="67307" y="36149"/>
                </a:lnTo>
                <a:lnTo>
                  <a:pt x="51847" y="40243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283264" y="5583723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51847" y="40243"/>
                </a:lnTo>
                <a:lnTo>
                  <a:pt x="67307" y="36149"/>
                </a:lnTo>
                <a:lnTo>
                  <a:pt x="77905" y="29261"/>
                </a:lnTo>
                <a:lnTo>
                  <a:pt x="81838" y="20485"/>
                </a:lnTo>
                <a:lnTo>
                  <a:pt x="80363" y="15015"/>
                </a:lnTo>
                <a:lnTo>
                  <a:pt x="72193" y="7274"/>
                </a:lnTo>
                <a:lnTo>
                  <a:pt x="58443" y="1968"/>
                </a:lnTo>
                <a:lnTo>
                  <a:pt x="40919" y="0"/>
                </a:lnTo>
                <a:lnTo>
                  <a:pt x="29997" y="737"/>
                </a:lnTo>
                <a:lnTo>
                  <a:pt x="14534" y="4827"/>
                </a:lnTo>
                <a:lnTo>
                  <a:pt x="3934" y="11709"/>
                </a:lnTo>
                <a:lnTo>
                  <a:pt x="0" y="20485"/>
                </a:lnTo>
                <a:lnTo>
                  <a:pt x="1476" y="25958"/>
                </a:lnTo>
                <a:lnTo>
                  <a:pt x="9648" y="33703"/>
                </a:lnTo>
                <a:lnTo>
                  <a:pt x="23396" y="39012"/>
                </a:lnTo>
                <a:lnTo>
                  <a:pt x="40919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83264" y="5583723"/>
            <a:ext cx="81838" cy="40982"/>
          </a:xfrm>
          <a:custGeom>
            <a:avLst/>
            <a:gdLst/>
            <a:ahLst/>
            <a:cxnLst/>
            <a:rect l="l" t="t" r="r" b="b"/>
            <a:pathLst>
              <a:path w="81838" h="40982">
                <a:moveTo>
                  <a:pt x="40919" y="40982"/>
                </a:moveTo>
                <a:lnTo>
                  <a:pt x="23396" y="39012"/>
                </a:lnTo>
                <a:lnTo>
                  <a:pt x="9648" y="33703"/>
                </a:lnTo>
                <a:lnTo>
                  <a:pt x="1476" y="25958"/>
                </a:lnTo>
                <a:lnTo>
                  <a:pt x="0" y="20485"/>
                </a:lnTo>
                <a:lnTo>
                  <a:pt x="3934" y="11709"/>
                </a:lnTo>
                <a:lnTo>
                  <a:pt x="14534" y="4827"/>
                </a:lnTo>
                <a:lnTo>
                  <a:pt x="29997" y="737"/>
                </a:lnTo>
                <a:lnTo>
                  <a:pt x="40919" y="0"/>
                </a:lnTo>
                <a:lnTo>
                  <a:pt x="58443" y="1968"/>
                </a:lnTo>
                <a:lnTo>
                  <a:pt x="72193" y="7274"/>
                </a:lnTo>
                <a:lnTo>
                  <a:pt x="80363" y="15015"/>
                </a:lnTo>
                <a:lnTo>
                  <a:pt x="81838" y="20485"/>
                </a:lnTo>
                <a:lnTo>
                  <a:pt x="77905" y="29261"/>
                </a:lnTo>
                <a:lnTo>
                  <a:pt x="67307" y="36149"/>
                </a:lnTo>
                <a:lnTo>
                  <a:pt x="51847" y="40243"/>
                </a:lnTo>
                <a:lnTo>
                  <a:pt x="40919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65603" y="5462206"/>
            <a:ext cx="117259" cy="15447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265603" y="5462207"/>
            <a:ext cx="117259" cy="154470"/>
          </a:xfrm>
          <a:custGeom>
            <a:avLst/>
            <a:gdLst/>
            <a:ahLst/>
            <a:cxnLst/>
            <a:rect l="l" t="t" r="r" b="b"/>
            <a:pathLst>
              <a:path w="117259" h="154470">
                <a:moveTo>
                  <a:pt x="117259" y="129705"/>
                </a:moveTo>
                <a:lnTo>
                  <a:pt x="117259" y="24752"/>
                </a:lnTo>
                <a:lnTo>
                  <a:pt x="114282" y="16951"/>
                </a:lnTo>
                <a:lnTo>
                  <a:pt x="105992" y="10167"/>
                </a:lnTo>
                <a:lnTo>
                  <a:pt x="93348" y="4809"/>
                </a:lnTo>
                <a:lnTo>
                  <a:pt x="77311" y="1284"/>
                </a:lnTo>
                <a:lnTo>
                  <a:pt x="58841" y="0"/>
                </a:lnTo>
                <a:lnTo>
                  <a:pt x="58635" y="0"/>
                </a:lnTo>
                <a:lnTo>
                  <a:pt x="40137" y="1257"/>
                </a:lnTo>
                <a:lnTo>
                  <a:pt x="24067" y="4760"/>
                </a:lnTo>
                <a:lnTo>
                  <a:pt x="11382" y="10099"/>
                </a:lnTo>
                <a:lnTo>
                  <a:pt x="3041" y="16867"/>
                </a:lnTo>
                <a:lnTo>
                  <a:pt x="0" y="24752"/>
                </a:lnTo>
                <a:lnTo>
                  <a:pt x="0" y="129705"/>
                </a:lnTo>
                <a:lnTo>
                  <a:pt x="2974" y="137510"/>
                </a:lnTo>
                <a:lnTo>
                  <a:pt x="11258" y="144296"/>
                </a:lnTo>
                <a:lnTo>
                  <a:pt x="23896" y="149656"/>
                </a:lnTo>
                <a:lnTo>
                  <a:pt x="39931" y="153182"/>
                </a:lnTo>
                <a:lnTo>
                  <a:pt x="58405" y="154469"/>
                </a:lnTo>
                <a:lnTo>
                  <a:pt x="58635" y="154470"/>
                </a:lnTo>
                <a:lnTo>
                  <a:pt x="77125" y="153211"/>
                </a:lnTo>
                <a:lnTo>
                  <a:pt x="93192" y="149708"/>
                </a:lnTo>
                <a:lnTo>
                  <a:pt x="105876" y="144366"/>
                </a:lnTo>
                <a:lnTo>
                  <a:pt x="114218" y="137592"/>
                </a:lnTo>
                <a:lnTo>
                  <a:pt x="117259" y="129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272448" y="5131396"/>
            <a:ext cx="103543" cy="36151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272460" y="5131395"/>
            <a:ext cx="103543" cy="361518"/>
          </a:xfrm>
          <a:custGeom>
            <a:avLst/>
            <a:gdLst/>
            <a:ahLst/>
            <a:cxnLst/>
            <a:rect l="l" t="t" r="r" b="b"/>
            <a:pathLst>
              <a:path w="103543" h="361518">
                <a:moveTo>
                  <a:pt x="103543" y="342773"/>
                </a:moveTo>
                <a:lnTo>
                  <a:pt x="103543" y="18757"/>
                </a:lnTo>
                <a:lnTo>
                  <a:pt x="100061" y="11979"/>
                </a:lnTo>
                <a:lnTo>
                  <a:pt x="90489" y="6303"/>
                </a:lnTo>
                <a:lnTo>
                  <a:pt x="76135" y="2201"/>
                </a:lnTo>
                <a:lnTo>
                  <a:pt x="58306" y="147"/>
                </a:lnTo>
                <a:lnTo>
                  <a:pt x="51777" y="0"/>
                </a:lnTo>
                <a:lnTo>
                  <a:pt x="33074" y="1260"/>
                </a:lnTo>
                <a:lnTo>
                  <a:pt x="17407" y="4726"/>
                </a:lnTo>
                <a:lnTo>
                  <a:pt x="6083" y="9926"/>
                </a:lnTo>
                <a:lnTo>
                  <a:pt x="409" y="16385"/>
                </a:lnTo>
                <a:lnTo>
                  <a:pt x="0" y="18757"/>
                </a:lnTo>
                <a:lnTo>
                  <a:pt x="0" y="342773"/>
                </a:lnTo>
                <a:lnTo>
                  <a:pt x="13051" y="355220"/>
                </a:lnTo>
                <a:lnTo>
                  <a:pt x="27405" y="359318"/>
                </a:lnTo>
                <a:lnTo>
                  <a:pt x="45235" y="361370"/>
                </a:lnTo>
                <a:lnTo>
                  <a:pt x="51777" y="361518"/>
                </a:lnTo>
                <a:lnTo>
                  <a:pt x="70479" y="360258"/>
                </a:lnTo>
                <a:lnTo>
                  <a:pt x="86146" y="356794"/>
                </a:lnTo>
                <a:lnTo>
                  <a:pt x="97467" y="351596"/>
                </a:lnTo>
                <a:lnTo>
                  <a:pt x="103136" y="345137"/>
                </a:lnTo>
                <a:lnTo>
                  <a:pt x="103543" y="3427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155482" y="5517244"/>
            <a:ext cx="110121" cy="26822"/>
          </a:xfrm>
          <a:custGeom>
            <a:avLst/>
            <a:gdLst/>
            <a:ahLst/>
            <a:cxnLst/>
            <a:rect l="l" t="t" r="r" b="b"/>
            <a:pathLst>
              <a:path w="110121" h="26822">
                <a:moveTo>
                  <a:pt x="110121" y="26822"/>
                </a:moveTo>
                <a:lnTo>
                  <a:pt x="110121" y="0"/>
                </a:lnTo>
                <a:lnTo>
                  <a:pt x="0" y="1854"/>
                </a:lnTo>
                <a:lnTo>
                  <a:pt x="110121" y="2682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155482" y="5517244"/>
            <a:ext cx="110121" cy="26822"/>
          </a:xfrm>
          <a:custGeom>
            <a:avLst/>
            <a:gdLst/>
            <a:ahLst/>
            <a:cxnLst/>
            <a:rect l="l" t="t" r="r" b="b"/>
            <a:pathLst>
              <a:path w="110121" h="26822">
                <a:moveTo>
                  <a:pt x="110121" y="26822"/>
                </a:moveTo>
                <a:lnTo>
                  <a:pt x="0" y="1854"/>
                </a:lnTo>
                <a:lnTo>
                  <a:pt x="110121" y="0"/>
                </a:lnTo>
                <a:lnTo>
                  <a:pt x="110121" y="268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148040" y="5519094"/>
            <a:ext cx="117563" cy="62598"/>
          </a:xfrm>
          <a:custGeom>
            <a:avLst/>
            <a:gdLst/>
            <a:ahLst/>
            <a:cxnLst/>
            <a:rect l="l" t="t" r="r" b="b"/>
            <a:pathLst>
              <a:path w="117563" h="62598">
                <a:moveTo>
                  <a:pt x="117563" y="62598"/>
                </a:moveTo>
                <a:lnTo>
                  <a:pt x="117563" y="24968"/>
                </a:lnTo>
                <a:lnTo>
                  <a:pt x="7442" y="0"/>
                </a:lnTo>
                <a:lnTo>
                  <a:pt x="0" y="380"/>
                </a:lnTo>
                <a:lnTo>
                  <a:pt x="0" y="29057"/>
                </a:lnTo>
                <a:lnTo>
                  <a:pt x="117563" y="62598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148040" y="5519094"/>
            <a:ext cx="117563" cy="62598"/>
          </a:xfrm>
          <a:custGeom>
            <a:avLst/>
            <a:gdLst/>
            <a:ahLst/>
            <a:cxnLst/>
            <a:rect l="l" t="t" r="r" b="b"/>
            <a:pathLst>
              <a:path w="117563" h="62598">
                <a:moveTo>
                  <a:pt x="117563" y="62598"/>
                </a:moveTo>
                <a:lnTo>
                  <a:pt x="0" y="29057"/>
                </a:lnTo>
                <a:lnTo>
                  <a:pt x="0" y="380"/>
                </a:lnTo>
                <a:lnTo>
                  <a:pt x="7442" y="0"/>
                </a:lnTo>
                <a:lnTo>
                  <a:pt x="117563" y="24968"/>
                </a:lnTo>
                <a:lnTo>
                  <a:pt x="117563" y="625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344094" y="5544835"/>
            <a:ext cx="147866" cy="48260"/>
          </a:xfrm>
          <a:custGeom>
            <a:avLst/>
            <a:gdLst/>
            <a:ahLst/>
            <a:cxnLst/>
            <a:rect l="l" t="t" r="r" b="b"/>
            <a:pathLst>
              <a:path w="147866" h="48260">
                <a:moveTo>
                  <a:pt x="0" y="0"/>
                </a:moveTo>
                <a:lnTo>
                  <a:pt x="0" y="48260"/>
                </a:lnTo>
                <a:lnTo>
                  <a:pt x="147866" y="40970"/>
                </a:lnTo>
                <a:lnTo>
                  <a:pt x="147866" y="10947"/>
                </a:lnTo>
                <a:lnTo>
                  <a:pt x="0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344094" y="5544835"/>
            <a:ext cx="147866" cy="48260"/>
          </a:xfrm>
          <a:custGeom>
            <a:avLst/>
            <a:gdLst/>
            <a:ahLst/>
            <a:cxnLst/>
            <a:rect l="l" t="t" r="r" b="b"/>
            <a:pathLst>
              <a:path w="147866" h="48260">
                <a:moveTo>
                  <a:pt x="0" y="0"/>
                </a:moveTo>
                <a:lnTo>
                  <a:pt x="0" y="48260"/>
                </a:lnTo>
                <a:lnTo>
                  <a:pt x="147866" y="40970"/>
                </a:lnTo>
                <a:lnTo>
                  <a:pt x="147866" y="1094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344094" y="5525467"/>
            <a:ext cx="147866" cy="30314"/>
          </a:xfrm>
          <a:custGeom>
            <a:avLst/>
            <a:gdLst/>
            <a:ahLst/>
            <a:cxnLst/>
            <a:rect l="l" t="t" r="r" b="b"/>
            <a:pathLst>
              <a:path w="147866" h="30314">
                <a:moveTo>
                  <a:pt x="147866" y="30314"/>
                </a:moveTo>
                <a:lnTo>
                  <a:pt x="147853" y="21831"/>
                </a:lnTo>
                <a:lnTo>
                  <a:pt x="33807" y="0"/>
                </a:lnTo>
                <a:lnTo>
                  <a:pt x="30149" y="3962"/>
                </a:lnTo>
                <a:lnTo>
                  <a:pt x="24549" y="9131"/>
                </a:lnTo>
                <a:lnTo>
                  <a:pt x="23824" y="9800"/>
                </a:lnTo>
                <a:lnTo>
                  <a:pt x="16854" y="14469"/>
                </a:lnTo>
                <a:lnTo>
                  <a:pt x="0" y="19367"/>
                </a:lnTo>
                <a:lnTo>
                  <a:pt x="147866" y="30314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344094" y="5525467"/>
            <a:ext cx="147866" cy="30314"/>
          </a:xfrm>
          <a:custGeom>
            <a:avLst/>
            <a:gdLst/>
            <a:ahLst/>
            <a:cxnLst/>
            <a:rect l="l" t="t" r="r" b="b"/>
            <a:pathLst>
              <a:path w="147866" h="30314">
                <a:moveTo>
                  <a:pt x="0" y="19367"/>
                </a:moveTo>
                <a:lnTo>
                  <a:pt x="16854" y="14469"/>
                </a:lnTo>
                <a:lnTo>
                  <a:pt x="23824" y="9800"/>
                </a:lnTo>
                <a:lnTo>
                  <a:pt x="24549" y="9131"/>
                </a:lnTo>
                <a:lnTo>
                  <a:pt x="30149" y="3962"/>
                </a:lnTo>
                <a:lnTo>
                  <a:pt x="33807" y="0"/>
                </a:lnTo>
                <a:lnTo>
                  <a:pt x="147853" y="21831"/>
                </a:lnTo>
                <a:lnTo>
                  <a:pt x="147866" y="30314"/>
                </a:lnTo>
                <a:lnTo>
                  <a:pt x="0" y="193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332379" y="5323890"/>
            <a:ext cx="701484" cy="20575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332258" y="5323942"/>
            <a:ext cx="701725" cy="205779"/>
          </a:xfrm>
          <a:custGeom>
            <a:avLst/>
            <a:gdLst/>
            <a:ahLst/>
            <a:cxnLst/>
            <a:rect l="l" t="t" r="r" b="b"/>
            <a:pathLst>
              <a:path w="701725" h="205779">
                <a:moveTo>
                  <a:pt x="23275" y="76"/>
                </a:moveTo>
                <a:lnTo>
                  <a:pt x="687650" y="143776"/>
                </a:lnTo>
                <a:lnTo>
                  <a:pt x="696278" y="149246"/>
                </a:lnTo>
                <a:lnTo>
                  <a:pt x="701305" y="161027"/>
                </a:lnTo>
                <a:lnTo>
                  <a:pt x="701725" y="176671"/>
                </a:lnTo>
                <a:lnTo>
                  <a:pt x="701608" y="177508"/>
                </a:lnTo>
                <a:lnTo>
                  <a:pt x="696898" y="192485"/>
                </a:lnTo>
                <a:lnTo>
                  <a:pt x="688844" y="202584"/>
                </a:lnTo>
                <a:lnTo>
                  <a:pt x="679093" y="205779"/>
                </a:lnTo>
                <a:lnTo>
                  <a:pt x="678455" y="205702"/>
                </a:lnTo>
                <a:lnTo>
                  <a:pt x="14068" y="61988"/>
                </a:lnTo>
                <a:lnTo>
                  <a:pt x="5447" y="56520"/>
                </a:lnTo>
                <a:lnTo>
                  <a:pt x="420" y="44728"/>
                </a:lnTo>
                <a:lnTo>
                  <a:pt x="0" y="29074"/>
                </a:lnTo>
                <a:lnTo>
                  <a:pt x="110" y="28283"/>
                </a:lnTo>
                <a:lnTo>
                  <a:pt x="4832" y="13304"/>
                </a:lnTo>
                <a:lnTo>
                  <a:pt x="12893" y="3201"/>
                </a:lnTo>
                <a:lnTo>
                  <a:pt x="22640" y="0"/>
                </a:lnTo>
                <a:lnTo>
                  <a:pt x="23275" y="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81190" y="5941990"/>
            <a:ext cx="351929" cy="122415"/>
          </a:xfrm>
          <a:custGeom>
            <a:avLst/>
            <a:gdLst/>
            <a:ahLst/>
            <a:cxnLst/>
            <a:rect l="l" t="t" r="r" b="b"/>
            <a:pathLst>
              <a:path w="351929" h="122415">
                <a:moveTo>
                  <a:pt x="303690" y="69656"/>
                </a:moveTo>
                <a:lnTo>
                  <a:pt x="303690" y="35964"/>
                </a:lnTo>
                <a:lnTo>
                  <a:pt x="201447" y="0"/>
                </a:lnTo>
                <a:lnTo>
                  <a:pt x="0" y="69507"/>
                </a:lnTo>
                <a:lnTo>
                  <a:pt x="151498" y="122415"/>
                </a:lnTo>
                <a:lnTo>
                  <a:pt x="303690" y="69656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81190" y="5941990"/>
            <a:ext cx="351929" cy="122415"/>
          </a:xfrm>
          <a:custGeom>
            <a:avLst/>
            <a:gdLst/>
            <a:ahLst/>
            <a:cxnLst/>
            <a:rect l="l" t="t" r="r" b="b"/>
            <a:pathLst>
              <a:path w="351929" h="122415">
                <a:moveTo>
                  <a:pt x="303690" y="35964"/>
                </a:moveTo>
                <a:lnTo>
                  <a:pt x="201447" y="0"/>
                </a:lnTo>
                <a:lnTo>
                  <a:pt x="0" y="69507"/>
                </a:lnTo>
                <a:lnTo>
                  <a:pt x="151498" y="122415"/>
                </a:lnTo>
                <a:lnTo>
                  <a:pt x="303690" y="696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032692" y="5994932"/>
            <a:ext cx="201053" cy="95516"/>
          </a:xfrm>
          <a:custGeom>
            <a:avLst/>
            <a:gdLst/>
            <a:ahLst/>
            <a:cxnLst/>
            <a:rect l="l" t="t" r="r" b="b"/>
            <a:pathLst>
              <a:path w="201053" h="95516">
                <a:moveTo>
                  <a:pt x="152187" y="42974"/>
                </a:moveTo>
                <a:lnTo>
                  <a:pt x="152187" y="16724"/>
                </a:lnTo>
                <a:lnTo>
                  <a:pt x="0" y="69481"/>
                </a:lnTo>
                <a:lnTo>
                  <a:pt x="622" y="95516"/>
                </a:lnTo>
                <a:lnTo>
                  <a:pt x="152187" y="42974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032692" y="5994932"/>
            <a:ext cx="201053" cy="95516"/>
          </a:xfrm>
          <a:custGeom>
            <a:avLst/>
            <a:gdLst/>
            <a:ahLst/>
            <a:cxnLst/>
            <a:rect l="l" t="t" r="r" b="b"/>
            <a:pathLst>
              <a:path w="201053" h="95516">
                <a:moveTo>
                  <a:pt x="152187" y="16724"/>
                </a:moveTo>
                <a:lnTo>
                  <a:pt x="0" y="69481"/>
                </a:lnTo>
                <a:lnTo>
                  <a:pt x="622" y="95516"/>
                </a:lnTo>
                <a:lnTo>
                  <a:pt x="152187" y="429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81185" y="6011506"/>
            <a:ext cx="152120" cy="78943"/>
          </a:xfrm>
          <a:custGeom>
            <a:avLst/>
            <a:gdLst/>
            <a:ahLst/>
            <a:cxnLst/>
            <a:rect l="l" t="t" r="r" b="b"/>
            <a:pathLst>
              <a:path w="152120" h="78943">
                <a:moveTo>
                  <a:pt x="622" y="26035"/>
                </a:moveTo>
                <a:lnTo>
                  <a:pt x="152120" y="78943"/>
                </a:lnTo>
                <a:lnTo>
                  <a:pt x="151510" y="52908"/>
                </a:lnTo>
                <a:lnTo>
                  <a:pt x="0" y="0"/>
                </a:lnTo>
                <a:lnTo>
                  <a:pt x="622" y="26035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81185" y="6011506"/>
            <a:ext cx="152120" cy="78943"/>
          </a:xfrm>
          <a:custGeom>
            <a:avLst/>
            <a:gdLst/>
            <a:ahLst/>
            <a:cxnLst/>
            <a:rect l="l" t="t" r="r" b="b"/>
            <a:pathLst>
              <a:path w="152120" h="78943">
                <a:moveTo>
                  <a:pt x="622" y="26035"/>
                </a:moveTo>
                <a:lnTo>
                  <a:pt x="0" y="0"/>
                </a:lnTo>
                <a:lnTo>
                  <a:pt x="151510" y="52908"/>
                </a:lnTo>
                <a:lnTo>
                  <a:pt x="152120" y="78943"/>
                </a:lnTo>
                <a:lnTo>
                  <a:pt x="622" y="260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019005" y="6023742"/>
            <a:ext cx="41871" cy="20434"/>
          </a:xfrm>
          <a:custGeom>
            <a:avLst/>
            <a:gdLst/>
            <a:ahLst/>
            <a:cxnLst/>
            <a:rect l="l" t="t" r="r" b="b"/>
            <a:pathLst>
              <a:path w="41871" h="20434">
                <a:moveTo>
                  <a:pt x="20751" y="2260"/>
                </a:moveTo>
                <a:lnTo>
                  <a:pt x="9245" y="4508"/>
                </a:lnTo>
                <a:lnTo>
                  <a:pt x="0" y="9905"/>
                </a:lnTo>
                <a:lnTo>
                  <a:pt x="203" y="18694"/>
                </a:lnTo>
                <a:lnTo>
                  <a:pt x="9626" y="20434"/>
                </a:lnTo>
                <a:lnTo>
                  <a:pt x="21120" y="18173"/>
                </a:lnTo>
                <a:lnTo>
                  <a:pt x="32651" y="15913"/>
                </a:lnTo>
                <a:lnTo>
                  <a:pt x="41871" y="10528"/>
                </a:lnTo>
                <a:lnTo>
                  <a:pt x="41656" y="1752"/>
                </a:lnTo>
                <a:lnTo>
                  <a:pt x="32270" y="0"/>
                </a:lnTo>
                <a:lnTo>
                  <a:pt x="20751" y="226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019005" y="6023742"/>
            <a:ext cx="41871" cy="20434"/>
          </a:xfrm>
          <a:custGeom>
            <a:avLst/>
            <a:gdLst/>
            <a:ahLst/>
            <a:cxnLst/>
            <a:rect l="l" t="t" r="r" b="b"/>
            <a:pathLst>
              <a:path w="41871" h="20434">
                <a:moveTo>
                  <a:pt x="20751" y="2260"/>
                </a:moveTo>
                <a:lnTo>
                  <a:pt x="32270" y="0"/>
                </a:lnTo>
                <a:lnTo>
                  <a:pt x="41656" y="1752"/>
                </a:lnTo>
                <a:lnTo>
                  <a:pt x="41757" y="6146"/>
                </a:lnTo>
                <a:lnTo>
                  <a:pt x="41871" y="10528"/>
                </a:lnTo>
                <a:lnTo>
                  <a:pt x="32651" y="15913"/>
                </a:lnTo>
                <a:lnTo>
                  <a:pt x="21120" y="18173"/>
                </a:lnTo>
                <a:lnTo>
                  <a:pt x="9626" y="20434"/>
                </a:lnTo>
                <a:lnTo>
                  <a:pt x="203" y="18694"/>
                </a:lnTo>
                <a:lnTo>
                  <a:pt x="101" y="14312"/>
                </a:lnTo>
                <a:lnTo>
                  <a:pt x="0" y="9905"/>
                </a:lnTo>
                <a:lnTo>
                  <a:pt x="9245" y="4508"/>
                </a:lnTo>
                <a:lnTo>
                  <a:pt x="20751" y="22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40015" y="6002638"/>
            <a:ext cx="33210" cy="16192"/>
          </a:xfrm>
          <a:custGeom>
            <a:avLst/>
            <a:gdLst/>
            <a:ahLst/>
            <a:cxnLst/>
            <a:rect l="l" t="t" r="r" b="b"/>
            <a:pathLst>
              <a:path w="33210" h="16192">
                <a:moveTo>
                  <a:pt x="16459" y="1790"/>
                </a:moveTo>
                <a:lnTo>
                  <a:pt x="7315" y="3581"/>
                </a:lnTo>
                <a:lnTo>
                  <a:pt x="0" y="7835"/>
                </a:lnTo>
                <a:lnTo>
                  <a:pt x="165" y="14808"/>
                </a:lnTo>
                <a:lnTo>
                  <a:pt x="7619" y="16192"/>
                </a:lnTo>
                <a:lnTo>
                  <a:pt x="16763" y="14389"/>
                </a:lnTo>
                <a:lnTo>
                  <a:pt x="25895" y="12598"/>
                </a:lnTo>
                <a:lnTo>
                  <a:pt x="33210" y="8331"/>
                </a:lnTo>
                <a:lnTo>
                  <a:pt x="33058" y="1358"/>
                </a:lnTo>
                <a:lnTo>
                  <a:pt x="25590" y="0"/>
                </a:lnTo>
                <a:lnTo>
                  <a:pt x="16459" y="179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940015" y="6002638"/>
            <a:ext cx="33210" cy="16192"/>
          </a:xfrm>
          <a:custGeom>
            <a:avLst/>
            <a:gdLst/>
            <a:ahLst/>
            <a:cxnLst/>
            <a:rect l="l" t="t" r="r" b="b"/>
            <a:pathLst>
              <a:path w="33210" h="16192">
                <a:moveTo>
                  <a:pt x="16459" y="1790"/>
                </a:moveTo>
                <a:lnTo>
                  <a:pt x="25590" y="0"/>
                </a:lnTo>
                <a:lnTo>
                  <a:pt x="33058" y="1358"/>
                </a:lnTo>
                <a:lnTo>
                  <a:pt x="33134" y="4864"/>
                </a:lnTo>
                <a:lnTo>
                  <a:pt x="33210" y="8331"/>
                </a:lnTo>
                <a:lnTo>
                  <a:pt x="25895" y="12598"/>
                </a:lnTo>
                <a:lnTo>
                  <a:pt x="16763" y="14389"/>
                </a:lnTo>
                <a:lnTo>
                  <a:pt x="7619" y="16192"/>
                </a:lnTo>
                <a:lnTo>
                  <a:pt x="165" y="14808"/>
                </a:lnTo>
                <a:lnTo>
                  <a:pt x="88" y="11341"/>
                </a:lnTo>
                <a:lnTo>
                  <a:pt x="0" y="7835"/>
                </a:lnTo>
                <a:lnTo>
                  <a:pt x="7315" y="3581"/>
                </a:lnTo>
                <a:lnTo>
                  <a:pt x="16459" y="17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160008" y="5993473"/>
            <a:ext cx="31508" cy="15367"/>
          </a:xfrm>
          <a:custGeom>
            <a:avLst/>
            <a:gdLst/>
            <a:ahLst/>
            <a:cxnLst/>
            <a:rect l="l" t="t" r="r" b="b"/>
            <a:pathLst>
              <a:path w="31508" h="15366">
                <a:moveTo>
                  <a:pt x="15913" y="13677"/>
                </a:moveTo>
                <a:lnTo>
                  <a:pt x="24561" y="11976"/>
                </a:lnTo>
                <a:lnTo>
                  <a:pt x="24870" y="11796"/>
                </a:lnTo>
                <a:lnTo>
                  <a:pt x="24870" y="110"/>
                </a:lnTo>
                <a:lnTo>
                  <a:pt x="24269" y="0"/>
                </a:lnTo>
                <a:lnTo>
                  <a:pt x="15621" y="1701"/>
                </a:lnTo>
                <a:lnTo>
                  <a:pt x="6959" y="3390"/>
                </a:lnTo>
                <a:lnTo>
                  <a:pt x="0" y="7467"/>
                </a:lnTo>
                <a:lnTo>
                  <a:pt x="152" y="14084"/>
                </a:lnTo>
                <a:lnTo>
                  <a:pt x="7251" y="15366"/>
                </a:lnTo>
                <a:lnTo>
                  <a:pt x="15913" y="13677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60008" y="5993473"/>
            <a:ext cx="31508" cy="15367"/>
          </a:xfrm>
          <a:custGeom>
            <a:avLst/>
            <a:gdLst/>
            <a:ahLst/>
            <a:cxnLst/>
            <a:rect l="l" t="t" r="r" b="b"/>
            <a:pathLst>
              <a:path w="31508" h="15366">
                <a:moveTo>
                  <a:pt x="24561" y="11976"/>
                </a:moveTo>
                <a:lnTo>
                  <a:pt x="24870" y="11796"/>
                </a:lnTo>
              </a:path>
              <a:path w="31508" h="15366">
                <a:moveTo>
                  <a:pt x="24870" y="110"/>
                </a:moveTo>
                <a:lnTo>
                  <a:pt x="24269" y="0"/>
                </a:lnTo>
                <a:lnTo>
                  <a:pt x="15621" y="1701"/>
                </a:lnTo>
              </a:path>
              <a:path w="31508" h="15366">
                <a:moveTo>
                  <a:pt x="15913" y="13677"/>
                </a:moveTo>
                <a:lnTo>
                  <a:pt x="24561" y="11976"/>
                </a:lnTo>
              </a:path>
              <a:path w="31508" h="15366">
                <a:moveTo>
                  <a:pt x="15621" y="1701"/>
                </a:moveTo>
                <a:lnTo>
                  <a:pt x="6959" y="3390"/>
                </a:lnTo>
                <a:lnTo>
                  <a:pt x="0" y="7467"/>
                </a:lnTo>
                <a:lnTo>
                  <a:pt x="76" y="10769"/>
                </a:lnTo>
                <a:lnTo>
                  <a:pt x="152" y="14084"/>
                </a:lnTo>
                <a:lnTo>
                  <a:pt x="7251" y="15366"/>
                </a:lnTo>
                <a:lnTo>
                  <a:pt x="15913" y="136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070847" y="5957708"/>
            <a:ext cx="31534" cy="15379"/>
          </a:xfrm>
          <a:custGeom>
            <a:avLst/>
            <a:gdLst/>
            <a:ahLst/>
            <a:cxnLst/>
            <a:rect l="l" t="t" r="r" b="b"/>
            <a:pathLst>
              <a:path w="31534" h="15379">
                <a:moveTo>
                  <a:pt x="15633" y="1714"/>
                </a:moveTo>
                <a:lnTo>
                  <a:pt x="6972" y="3403"/>
                </a:lnTo>
                <a:lnTo>
                  <a:pt x="0" y="7467"/>
                </a:lnTo>
                <a:lnTo>
                  <a:pt x="165" y="14071"/>
                </a:lnTo>
                <a:lnTo>
                  <a:pt x="7251" y="15379"/>
                </a:lnTo>
                <a:lnTo>
                  <a:pt x="15913" y="13690"/>
                </a:lnTo>
                <a:lnTo>
                  <a:pt x="24574" y="11988"/>
                </a:lnTo>
                <a:lnTo>
                  <a:pt x="31534" y="7924"/>
                </a:lnTo>
                <a:lnTo>
                  <a:pt x="31381" y="1308"/>
                </a:lnTo>
                <a:lnTo>
                  <a:pt x="24295" y="0"/>
                </a:lnTo>
                <a:lnTo>
                  <a:pt x="15633" y="1714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070847" y="5957708"/>
            <a:ext cx="31534" cy="15379"/>
          </a:xfrm>
          <a:custGeom>
            <a:avLst/>
            <a:gdLst/>
            <a:ahLst/>
            <a:cxnLst/>
            <a:rect l="l" t="t" r="r" b="b"/>
            <a:pathLst>
              <a:path w="31534" h="15379">
                <a:moveTo>
                  <a:pt x="15633" y="1714"/>
                </a:moveTo>
                <a:lnTo>
                  <a:pt x="24295" y="0"/>
                </a:lnTo>
                <a:lnTo>
                  <a:pt x="31381" y="1308"/>
                </a:lnTo>
                <a:lnTo>
                  <a:pt x="31457" y="4622"/>
                </a:lnTo>
                <a:lnTo>
                  <a:pt x="31534" y="7924"/>
                </a:lnTo>
                <a:lnTo>
                  <a:pt x="24574" y="11988"/>
                </a:lnTo>
                <a:lnTo>
                  <a:pt x="15913" y="13690"/>
                </a:lnTo>
                <a:lnTo>
                  <a:pt x="7251" y="15379"/>
                </a:lnTo>
                <a:lnTo>
                  <a:pt x="165" y="14071"/>
                </a:lnTo>
                <a:lnTo>
                  <a:pt x="76" y="10769"/>
                </a:lnTo>
                <a:lnTo>
                  <a:pt x="0" y="7467"/>
                </a:lnTo>
                <a:lnTo>
                  <a:pt x="6972" y="3403"/>
                </a:lnTo>
                <a:lnTo>
                  <a:pt x="15633" y="1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004521" y="5967947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004521" y="5967947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004521" y="5951740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004521" y="5951740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004521" y="5935532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21"/>
                </a:lnTo>
                <a:lnTo>
                  <a:pt x="74149" y="34085"/>
                </a:lnTo>
                <a:lnTo>
                  <a:pt x="82841" y="26699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40"/>
                </a:lnTo>
                <a:lnTo>
                  <a:pt x="14282" y="35829"/>
                </a:lnTo>
                <a:lnTo>
                  <a:pt x="29568" y="40027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004521" y="5935532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21"/>
                </a:lnTo>
                <a:lnTo>
                  <a:pt x="74149" y="34085"/>
                </a:lnTo>
                <a:lnTo>
                  <a:pt x="82841" y="26699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40"/>
                </a:lnTo>
                <a:lnTo>
                  <a:pt x="14282" y="35829"/>
                </a:lnTo>
                <a:lnTo>
                  <a:pt x="29568" y="40027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004521" y="5919320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21"/>
                </a:lnTo>
                <a:lnTo>
                  <a:pt x="74152" y="34085"/>
                </a:lnTo>
                <a:lnTo>
                  <a:pt x="82843" y="26703"/>
                </a:lnTo>
                <a:lnTo>
                  <a:pt x="84823" y="20497"/>
                </a:lnTo>
                <a:lnTo>
                  <a:pt x="80968" y="11944"/>
                </a:lnTo>
                <a:lnTo>
                  <a:pt x="70545" y="5156"/>
                </a:lnTo>
                <a:lnTo>
                  <a:pt x="55261" y="957"/>
                </a:lnTo>
                <a:lnTo>
                  <a:pt x="42405" y="0"/>
                </a:lnTo>
                <a:lnTo>
                  <a:pt x="24713" y="1862"/>
                </a:lnTo>
                <a:lnTo>
                  <a:pt x="10666" y="6900"/>
                </a:lnTo>
                <a:lnTo>
                  <a:pt x="1978" y="14289"/>
                </a:lnTo>
                <a:lnTo>
                  <a:pt x="0" y="20497"/>
                </a:lnTo>
                <a:lnTo>
                  <a:pt x="3856" y="29046"/>
                </a:lnTo>
                <a:lnTo>
                  <a:pt x="14285" y="35832"/>
                </a:lnTo>
                <a:lnTo>
                  <a:pt x="29574" y="40028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004521" y="5919320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21"/>
                </a:lnTo>
                <a:lnTo>
                  <a:pt x="74152" y="34085"/>
                </a:lnTo>
                <a:lnTo>
                  <a:pt x="82843" y="26703"/>
                </a:lnTo>
                <a:lnTo>
                  <a:pt x="84823" y="20497"/>
                </a:lnTo>
                <a:lnTo>
                  <a:pt x="80968" y="11944"/>
                </a:lnTo>
                <a:lnTo>
                  <a:pt x="70545" y="5156"/>
                </a:lnTo>
                <a:lnTo>
                  <a:pt x="55261" y="957"/>
                </a:lnTo>
                <a:lnTo>
                  <a:pt x="42405" y="0"/>
                </a:lnTo>
                <a:lnTo>
                  <a:pt x="24713" y="1862"/>
                </a:lnTo>
                <a:lnTo>
                  <a:pt x="10666" y="6900"/>
                </a:lnTo>
                <a:lnTo>
                  <a:pt x="1978" y="14289"/>
                </a:lnTo>
                <a:lnTo>
                  <a:pt x="0" y="20497"/>
                </a:lnTo>
                <a:lnTo>
                  <a:pt x="3856" y="29046"/>
                </a:lnTo>
                <a:lnTo>
                  <a:pt x="14285" y="35832"/>
                </a:lnTo>
                <a:lnTo>
                  <a:pt x="29574" y="40028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004521" y="5903112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21"/>
                </a:lnTo>
                <a:lnTo>
                  <a:pt x="74152" y="34085"/>
                </a:lnTo>
                <a:lnTo>
                  <a:pt x="82843" y="26703"/>
                </a:lnTo>
                <a:lnTo>
                  <a:pt x="84823" y="20497"/>
                </a:lnTo>
                <a:lnTo>
                  <a:pt x="80968" y="11944"/>
                </a:lnTo>
                <a:lnTo>
                  <a:pt x="70545" y="5156"/>
                </a:lnTo>
                <a:lnTo>
                  <a:pt x="55261" y="957"/>
                </a:lnTo>
                <a:lnTo>
                  <a:pt x="42405" y="0"/>
                </a:lnTo>
                <a:lnTo>
                  <a:pt x="24713" y="1862"/>
                </a:lnTo>
                <a:lnTo>
                  <a:pt x="10666" y="6900"/>
                </a:lnTo>
                <a:lnTo>
                  <a:pt x="1978" y="14289"/>
                </a:lnTo>
                <a:lnTo>
                  <a:pt x="0" y="20497"/>
                </a:lnTo>
                <a:lnTo>
                  <a:pt x="3856" y="29046"/>
                </a:lnTo>
                <a:lnTo>
                  <a:pt x="14285" y="35832"/>
                </a:lnTo>
                <a:lnTo>
                  <a:pt x="29574" y="40028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7004521" y="5903112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21"/>
                </a:lnTo>
                <a:lnTo>
                  <a:pt x="74152" y="34085"/>
                </a:lnTo>
                <a:lnTo>
                  <a:pt x="82843" y="26703"/>
                </a:lnTo>
                <a:lnTo>
                  <a:pt x="84823" y="20497"/>
                </a:lnTo>
                <a:lnTo>
                  <a:pt x="80968" y="11944"/>
                </a:lnTo>
                <a:lnTo>
                  <a:pt x="70545" y="5156"/>
                </a:lnTo>
                <a:lnTo>
                  <a:pt x="55261" y="957"/>
                </a:lnTo>
                <a:lnTo>
                  <a:pt x="42405" y="0"/>
                </a:lnTo>
                <a:lnTo>
                  <a:pt x="24713" y="1862"/>
                </a:lnTo>
                <a:lnTo>
                  <a:pt x="10666" y="6900"/>
                </a:lnTo>
                <a:lnTo>
                  <a:pt x="1978" y="14289"/>
                </a:lnTo>
                <a:lnTo>
                  <a:pt x="0" y="20497"/>
                </a:lnTo>
                <a:lnTo>
                  <a:pt x="3856" y="29046"/>
                </a:lnTo>
                <a:lnTo>
                  <a:pt x="14285" y="35832"/>
                </a:lnTo>
                <a:lnTo>
                  <a:pt x="29574" y="40028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004521" y="5886905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18"/>
                </a:lnTo>
                <a:lnTo>
                  <a:pt x="74152" y="34080"/>
                </a:lnTo>
                <a:lnTo>
                  <a:pt x="82843" y="26698"/>
                </a:lnTo>
                <a:lnTo>
                  <a:pt x="84823" y="20497"/>
                </a:lnTo>
                <a:lnTo>
                  <a:pt x="80968" y="11944"/>
                </a:lnTo>
                <a:lnTo>
                  <a:pt x="70545" y="5156"/>
                </a:lnTo>
                <a:lnTo>
                  <a:pt x="55261" y="957"/>
                </a:lnTo>
                <a:lnTo>
                  <a:pt x="42405" y="0"/>
                </a:lnTo>
                <a:lnTo>
                  <a:pt x="24713" y="1862"/>
                </a:lnTo>
                <a:lnTo>
                  <a:pt x="10666" y="6900"/>
                </a:lnTo>
                <a:lnTo>
                  <a:pt x="1978" y="14289"/>
                </a:lnTo>
                <a:lnTo>
                  <a:pt x="0" y="20497"/>
                </a:lnTo>
                <a:lnTo>
                  <a:pt x="3856" y="29040"/>
                </a:lnTo>
                <a:lnTo>
                  <a:pt x="14285" y="35827"/>
                </a:lnTo>
                <a:lnTo>
                  <a:pt x="29574" y="40027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004521" y="5886905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18"/>
                </a:lnTo>
                <a:lnTo>
                  <a:pt x="74152" y="34080"/>
                </a:lnTo>
                <a:lnTo>
                  <a:pt x="82843" y="26698"/>
                </a:lnTo>
                <a:lnTo>
                  <a:pt x="84823" y="20497"/>
                </a:lnTo>
                <a:lnTo>
                  <a:pt x="80968" y="11944"/>
                </a:lnTo>
                <a:lnTo>
                  <a:pt x="70545" y="5156"/>
                </a:lnTo>
                <a:lnTo>
                  <a:pt x="55261" y="957"/>
                </a:lnTo>
                <a:lnTo>
                  <a:pt x="42405" y="0"/>
                </a:lnTo>
                <a:lnTo>
                  <a:pt x="24713" y="1862"/>
                </a:lnTo>
                <a:lnTo>
                  <a:pt x="10666" y="6900"/>
                </a:lnTo>
                <a:lnTo>
                  <a:pt x="1978" y="14289"/>
                </a:lnTo>
                <a:lnTo>
                  <a:pt x="0" y="20497"/>
                </a:lnTo>
                <a:lnTo>
                  <a:pt x="3856" y="29040"/>
                </a:lnTo>
                <a:lnTo>
                  <a:pt x="14285" y="35827"/>
                </a:lnTo>
                <a:lnTo>
                  <a:pt x="29574" y="40027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004521" y="5870699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21"/>
                </a:lnTo>
                <a:lnTo>
                  <a:pt x="74152" y="34085"/>
                </a:lnTo>
                <a:lnTo>
                  <a:pt x="82843" y="26703"/>
                </a:lnTo>
                <a:lnTo>
                  <a:pt x="84823" y="20497"/>
                </a:lnTo>
                <a:lnTo>
                  <a:pt x="80968" y="11949"/>
                </a:lnTo>
                <a:lnTo>
                  <a:pt x="70545" y="5160"/>
                </a:lnTo>
                <a:lnTo>
                  <a:pt x="55261" y="958"/>
                </a:lnTo>
                <a:lnTo>
                  <a:pt x="42405" y="0"/>
                </a:lnTo>
                <a:lnTo>
                  <a:pt x="24713" y="1864"/>
                </a:lnTo>
                <a:lnTo>
                  <a:pt x="10666" y="6905"/>
                </a:lnTo>
                <a:lnTo>
                  <a:pt x="1978" y="14294"/>
                </a:lnTo>
                <a:lnTo>
                  <a:pt x="0" y="20497"/>
                </a:lnTo>
                <a:lnTo>
                  <a:pt x="3856" y="29046"/>
                </a:lnTo>
                <a:lnTo>
                  <a:pt x="14285" y="35832"/>
                </a:lnTo>
                <a:lnTo>
                  <a:pt x="29574" y="40028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04521" y="5870699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2" y="39121"/>
                </a:lnTo>
                <a:lnTo>
                  <a:pt x="74152" y="34085"/>
                </a:lnTo>
                <a:lnTo>
                  <a:pt x="82843" y="26703"/>
                </a:lnTo>
                <a:lnTo>
                  <a:pt x="84823" y="20497"/>
                </a:lnTo>
                <a:lnTo>
                  <a:pt x="80968" y="11949"/>
                </a:lnTo>
                <a:lnTo>
                  <a:pt x="70545" y="5160"/>
                </a:lnTo>
                <a:lnTo>
                  <a:pt x="55261" y="958"/>
                </a:lnTo>
                <a:lnTo>
                  <a:pt x="42405" y="0"/>
                </a:lnTo>
                <a:lnTo>
                  <a:pt x="24713" y="1864"/>
                </a:lnTo>
                <a:lnTo>
                  <a:pt x="10666" y="6905"/>
                </a:lnTo>
                <a:lnTo>
                  <a:pt x="1978" y="14294"/>
                </a:lnTo>
                <a:lnTo>
                  <a:pt x="0" y="20497"/>
                </a:lnTo>
                <a:lnTo>
                  <a:pt x="3856" y="29046"/>
                </a:lnTo>
                <a:lnTo>
                  <a:pt x="14285" y="35832"/>
                </a:lnTo>
                <a:lnTo>
                  <a:pt x="29574" y="40028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004521" y="5854491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21"/>
                </a:lnTo>
                <a:lnTo>
                  <a:pt x="74149" y="34085"/>
                </a:lnTo>
                <a:lnTo>
                  <a:pt x="82841" y="26699"/>
                </a:lnTo>
                <a:lnTo>
                  <a:pt x="84823" y="20485"/>
                </a:lnTo>
                <a:lnTo>
                  <a:pt x="80967" y="11943"/>
                </a:lnTo>
                <a:lnTo>
                  <a:pt x="70541" y="5157"/>
                </a:lnTo>
                <a:lnTo>
                  <a:pt x="55255" y="957"/>
                </a:lnTo>
                <a:lnTo>
                  <a:pt x="42405" y="0"/>
                </a:lnTo>
                <a:lnTo>
                  <a:pt x="24711" y="1864"/>
                </a:lnTo>
                <a:lnTo>
                  <a:pt x="10664" y="6905"/>
                </a:lnTo>
                <a:lnTo>
                  <a:pt x="1976" y="14290"/>
                </a:lnTo>
                <a:lnTo>
                  <a:pt x="0" y="20485"/>
                </a:lnTo>
                <a:lnTo>
                  <a:pt x="3855" y="29040"/>
                </a:lnTo>
                <a:lnTo>
                  <a:pt x="14282" y="35829"/>
                </a:lnTo>
                <a:lnTo>
                  <a:pt x="29568" y="40027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004521" y="5854491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21"/>
                </a:lnTo>
                <a:lnTo>
                  <a:pt x="74149" y="34085"/>
                </a:lnTo>
                <a:lnTo>
                  <a:pt x="82841" y="26699"/>
                </a:lnTo>
                <a:lnTo>
                  <a:pt x="84823" y="20485"/>
                </a:lnTo>
                <a:lnTo>
                  <a:pt x="80967" y="11943"/>
                </a:lnTo>
                <a:lnTo>
                  <a:pt x="70541" y="5157"/>
                </a:lnTo>
                <a:lnTo>
                  <a:pt x="55255" y="957"/>
                </a:lnTo>
                <a:lnTo>
                  <a:pt x="42405" y="0"/>
                </a:lnTo>
                <a:lnTo>
                  <a:pt x="24711" y="1864"/>
                </a:lnTo>
                <a:lnTo>
                  <a:pt x="10664" y="6905"/>
                </a:lnTo>
                <a:lnTo>
                  <a:pt x="1976" y="14290"/>
                </a:lnTo>
                <a:lnTo>
                  <a:pt x="0" y="20485"/>
                </a:lnTo>
                <a:lnTo>
                  <a:pt x="3855" y="29040"/>
                </a:lnTo>
                <a:lnTo>
                  <a:pt x="14282" y="35829"/>
                </a:lnTo>
                <a:lnTo>
                  <a:pt x="29568" y="40027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004521" y="5838292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04521" y="5838292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04521" y="5822086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2"/>
                </a:lnTo>
                <a:lnTo>
                  <a:pt x="70541" y="5149"/>
                </a:lnTo>
                <a:lnTo>
                  <a:pt x="55255" y="955"/>
                </a:lnTo>
                <a:lnTo>
                  <a:pt x="42405" y="0"/>
                </a:lnTo>
                <a:lnTo>
                  <a:pt x="24711" y="1860"/>
                </a:lnTo>
                <a:lnTo>
                  <a:pt x="10664" y="6895"/>
                </a:lnTo>
                <a:lnTo>
                  <a:pt x="1976" y="14280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04521" y="5822086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2"/>
                </a:lnTo>
                <a:lnTo>
                  <a:pt x="70541" y="5149"/>
                </a:lnTo>
                <a:lnTo>
                  <a:pt x="55255" y="955"/>
                </a:lnTo>
                <a:lnTo>
                  <a:pt x="42405" y="0"/>
                </a:lnTo>
                <a:lnTo>
                  <a:pt x="24711" y="1860"/>
                </a:lnTo>
                <a:lnTo>
                  <a:pt x="10664" y="6895"/>
                </a:lnTo>
                <a:lnTo>
                  <a:pt x="1976" y="14280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04521" y="5805878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004521" y="5805878"/>
            <a:ext cx="84823" cy="40982"/>
          </a:xfrm>
          <a:custGeom>
            <a:avLst/>
            <a:gdLst/>
            <a:ahLst/>
            <a:cxnLst/>
            <a:rect l="l" t="t" r="r" b="b"/>
            <a:pathLst>
              <a:path w="84823" h="40982">
                <a:moveTo>
                  <a:pt x="42405" y="40982"/>
                </a:moveTo>
                <a:lnTo>
                  <a:pt x="60101" y="39119"/>
                </a:lnTo>
                <a:lnTo>
                  <a:pt x="74149" y="34080"/>
                </a:lnTo>
                <a:lnTo>
                  <a:pt x="82841" y="26694"/>
                </a:lnTo>
                <a:lnTo>
                  <a:pt x="84823" y="20485"/>
                </a:lnTo>
                <a:lnTo>
                  <a:pt x="80967" y="11938"/>
                </a:lnTo>
                <a:lnTo>
                  <a:pt x="70541" y="5153"/>
                </a:lnTo>
                <a:lnTo>
                  <a:pt x="55255" y="956"/>
                </a:lnTo>
                <a:lnTo>
                  <a:pt x="42405" y="0"/>
                </a:lnTo>
                <a:lnTo>
                  <a:pt x="24711" y="1862"/>
                </a:lnTo>
                <a:lnTo>
                  <a:pt x="10664" y="6900"/>
                </a:lnTo>
                <a:lnTo>
                  <a:pt x="1976" y="14285"/>
                </a:lnTo>
                <a:lnTo>
                  <a:pt x="0" y="20485"/>
                </a:lnTo>
                <a:lnTo>
                  <a:pt x="3855" y="29035"/>
                </a:lnTo>
                <a:lnTo>
                  <a:pt x="14282" y="35825"/>
                </a:lnTo>
                <a:lnTo>
                  <a:pt x="29568" y="40026"/>
                </a:lnTo>
                <a:lnTo>
                  <a:pt x="42405" y="409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988258" y="5684380"/>
            <a:ext cx="117259" cy="15444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988256" y="5684376"/>
            <a:ext cx="117259" cy="154457"/>
          </a:xfrm>
          <a:custGeom>
            <a:avLst/>
            <a:gdLst/>
            <a:ahLst/>
            <a:cxnLst/>
            <a:rect l="l" t="t" r="r" b="b"/>
            <a:pathLst>
              <a:path w="117259" h="154457">
                <a:moveTo>
                  <a:pt x="0" y="129692"/>
                </a:moveTo>
                <a:lnTo>
                  <a:pt x="0" y="24739"/>
                </a:lnTo>
                <a:lnTo>
                  <a:pt x="2977" y="16939"/>
                </a:lnTo>
                <a:lnTo>
                  <a:pt x="11268" y="10158"/>
                </a:lnTo>
                <a:lnTo>
                  <a:pt x="23914" y="4803"/>
                </a:lnTo>
                <a:lnTo>
                  <a:pt x="39953" y="1282"/>
                </a:lnTo>
                <a:lnTo>
                  <a:pt x="58425" y="0"/>
                </a:lnTo>
                <a:lnTo>
                  <a:pt x="58623" y="0"/>
                </a:lnTo>
                <a:lnTo>
                  <a:pt x="77118" y="1256"/>
                </a:lnTo>
                <a:lnTo>
                  <a:pt x="93188" y="4756"/>
                </a:lnTo>
                <a:lnTo>
                  <a:pt x="105874" y="10092"/>
                </a:lnTo>
                <a:lnTo>
                  <a:pt x="114218" y="16858"/>
                </a:lnTo>
                <a:lnTo>
                  <a:pt x="117259" y="24739"/>
                </a:lnTo>
                <a:lnTo>
                  <a:pt x="117259" y="129692"/>
                </a:lnTo>
                <a:lnTo>
                  <a:pt x="114283" y="137497"/>
                </a:lnTo>
                <a:lnTo>
                  <a:pt x="105996" y="144283"/>
                </a:lnTo>
                <a:lnTo>
                  <a:pt x="93356" y="149643"/>
                </a:lnTo>
                <a:lnTo>
                  <a:pt x="77323" y="153170"/>
                </a:lnTo>
                <a:lnTo>
                  <a:pt x="58853" y="154457"/>
                </a:lnTo>
                <a:lnTo>
                  <a:pt x="58623" y="154457"/>
                </a:lnTo>
                <a:lnTo>
                  <a:pt x="40133" y="153199"/>
                </a:lnTo>
                <a:lnTo>
                  <a:pt x="24066" y="149695"/>
                </a:lnTo>
                <a:lnTo>
                  <a:pt x="11382" y="144353"/>
                </a:lnTo>
                <a:lnTo>
                  <a:pt x="3040" y="137580"/>
                </a:lnTo>
                <a:lnTo>
                  <a:pt x="0" y="1296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995104" y="5205565"/>
            <a:ext cx="103543" cy="50951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995109" y="5205558"/>
            <a:ext cx="103543" cy="509511"/>
          </a:xfrm>
          <a:custGeom>
            <a:avLst/>
            <a:gdLst/>
            <a:ahLst/>
            <a:cxnLst/>
            <a:rect l="l" t="t" r="r" b="b"/>
            <a:pathLst>
              <a:path w="103543" h="509511">
                <a:moveTo>
                  <a:pt x="0" y="490766"/>
                </a:moveTo>
                <a:lnTo>
                  <a:pt x="0" y="18757"/>
                </a:lnTo>
                <a:lnTo>
                  <a:pt x="3481" y="11979"/>
                </a:lnTo>
                <a:lnTo>
                  <a:pt x="13053" y="6303"/>
                </a:lnTo>
                <a:lnTo>
                  <a:pt x="27407" y="2201"/>
                </a:lnTo>
                <a:lnTo>
                  <a:pt x="45236" y="147"/>
                </a:lnTo>
                <a:lnTo>
                  <a:pt x="51765" y="0"/>
                </a:lnTo>
                <a:lnTo>
                  <a:pt x="70469" y="1260"/>
                </a:lnTo>
                <a:lnTo>
                  <a:pt x="86135" y="4726"/>
                </a:lnTo>
                <a:lnTo>
                  <a:pt x="97459" y="9926"/>
                </a:lnTo>
                <a:lnTo>
                  <a:pt x="103133" y="16385"/>
                </a:lnTo>
                <a:lnTo>
                  <a:pt x="103543" y="18757"/>
                </a:lnTo>
                <a:lnTo>
                  <a:pt x="103543" y="490766"/>
                </a:lnTo>
                <a:lnTo>
                  <a:pt x="90491" y="503213"/>
                </a:lnTo>
                <a:lnTo>
                  <a:pt x="58307" y="509363"/>
                </a:lnTo>
                <a:lnTo>
                  <a:pt x="51765" y="509511"/>
                </a:lnTo>
                <a:lnTo>
                  <a:pt x="33063" y="508251"/>
                </a:lnTo>
                <a:lnTo>
                  <a:pt x="17397" y="504787"/>
                </a:lnTo>
                <a:lnTo>
                  <a:pt x="6075" y="499589"/>
                </a:lnTo>
                <a:lnTo>
                  <a:pt x="407" y="493130"/>
                </a:lnTo>
                <a:lnTo>
                  <a:pt x="0" y="4907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882527" y="5692516"/>
            <a:ext cx="107302" cy="43497"/>
          </a:xfrm>
          <a:custGeom>
            <a:avLst/>
            <a:gdLst/>
            <a:ahLst/>
            <a:cxnLst/>
            <a:rect l="l" t="t" r="r" b="b"/>
            <a:pathLst>
              <a:path w="107302" h="43497">
                <a:moveTo>
                  <a:pt x="107213" y="43497"/>
                </a:moveTo>
                <a:lnTo>
                  <a:pt x="107302" y="15024"/>
                </a:lnTo>
                <a:lnTo>
                  <a:pt x="0" y="0"/>
                </a:lnTo>
                <a:lnTo>
                  <a:pt x="107213" y="43497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82527" y="5692516"/>
            <a:ext cx="107302" cy="43497"/>
          </a:xfrm>
          <a:custGeom>
            <a:avLst/>
            <a:gdLst/>
            <a:ahLst/>
            <a:cxnLst/>
            <a:rect l="l" t="t" r="r" b="b"/>
            <a:pathLst>
              <a:path w="107302" h="43497">
                <a:moveTo>
                  <a:pt x="107213" y="43497"/>
                </a:moveTo>
                <a:lnTo>
                  <a:pt x="0" y="0"/>
                </a:lnTo>
                <a:lnTo>
                  <a:pt x="107302" y="15024"/>
                </a:lnTo>
                <a:lnTo>
                  <a:pt x="107213" y="434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874990" y="5692513"/>
            <a:ext cx="114744" cy="83451"/>
          </a:xfrm>
          <a:custGeom>
            <a:avLst/>
            <a:gdLst/>
            <a:ahLst/>
            <a:cxnLst/>
            <a:rect l="l" t="t" r="r" b="b"/>
            <a:pathLst>
              <a:path w="114744" h="83451">
                <a:moveTo>
                  <a:pt x="114630" y="83451"/>
                </a:moveTo>
                <a:lnTo>
                  <a:pt x="114744" y="43497"/>
                </a:lnTo>
                <a:lnTo>
                  <a:pt x="7543" y="0"/>
                </a:lnTo>
                <a:lnTo>
                  <a:pt x="88" y="355"/>
                </a:lnTo>
                <a:lnTo>
                  <a:pt x="0" y="30810"/>
                </a:lnTo>
                <a:lnTo>
                  <a:pt x="114630" y="83451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74990" y="5692513"/>
            <a:ext cx="114744" cy="83451"/>
          </a:xfrm>
          <a:custGeom>
            <a:avLst/>
            <a:gdLst/>
            <a:ahLst/>
            <a:cxnLst/>
            <a:rect l="l" t="t" r="r" b="b"/>
            <a:pathLst>
              <a:path w="114744" h="83451">
                <a:moveTo>
                  <a:pt x="114630" y="83451"/>
                </a:moveTo>
                <a:lnTo>
                  <a:pt x="0" y="30810"/>
                </a:lnTo>
                <a:lnTo>
                  <a:pt x="88" y="355"/>
                </a:lnTo>
                <a:lnTo>
                  <a:pt x="7543" y="0"/>
                </a:lnTo>
                <a:lnTo>
                  <a:pt x="114744" y="43497"/>
                </a:lnTo>
                <a:lnTo>
                  <a:pt x="114630" y="834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068024" y="5757678"/>
            <a:ext cx="171119" cy="85750"/>
          </a:xfrm>
          <a:custGeom>
            <a:avLst/>
            <a:gdLst/>
            <a:ahLst/>
            <a:cxnLst/>
            <a:rect l="l" t="t" r="r" b="b"/>
            <a:pathLst>
              <a:path w="171119" h="85750">
                <a:moveTo>
                  <a:pt x="116855" y="36774"/>
                </a:moveTo>
                <a:lnTo>
                  <a:pt x="152" y="0"/>
                </a:lnTo>
                <a:lnTo>
                  <a:pt x="0" y="51244"/>
                </a:lnTo>
                <a:lnTo>
                  <a:pt x="116855" y="74818"/>
                </a:lnTo>
                <a:lnTo>
                  <a:pt x="116855" y="36774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068024" y="5757678"/>
            <a:ext cx="171119" cy="85750"/>
          </a:xfrm>
          <a:custGeom>
            <a:avLst/>
            <a:gdLst/>
            <a:ahLst/>
            <a:cxnLst/>
            <a:rect l="l" t="t" r="r" b="b"/>
            <a:pathLst>
              <a:path w="171119" h="85750">
                <a:moveTo>
                  <a:pt x="116855" y="36774"/>
                </a:moveTo>
                <a:lnTo>
                  <a:pt x="152" y="0"/>
                </a:lnTo>
                <a:lnTo>
                  <a:pt x="0" y="51244"/>
                </a:lnTo>
                <a:lnTo>
                  <a:pt x="116855" y="74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068176" y="5737269"/>
            <a:ext cx="170992" cy="74282"/>
          </a:xfrm>
          <a:custGeom>
            <a:avLst/>
            <a:gdLst/>
            <a:ahLst/>
            <a:cxnLst/>
            <a:rect l="l" t="t" r="r" b="b"/>
            <a:pathLst>
              <a:path w="170992" h="74282">
                <a:moveTo>
                  <a:pt x="116702" y="39422"/>
                </a:moveTo>
                <a:lnTo>
                  <a:pt x="33845" y="0"/>
                </a:lnTo>
                <a:lnTo>
                  <a:pt x="30187" y="4191"/>
                </a:lnTo>
                <a:lnTo>
                  <a:pt x="24574" y="9664"/>
                </a:lnTo>
                <a:lnTo>
                  <a:pt x="23724" y="10488"/>
                </a:lnTo>
                <a:lnTo>
                  <a:pt x="16780" y="15316"/>
                </a:lnTo>
                <a:lnTo>
                  <a:pt x="0" y="20408"/>
                </a:lnTo>
                <a:lnTo>
                  <a:pt x="116702" y="57183"/>
                </a:lnTo>
                <a:lnTo>
                  <a:pt x="116702" y="3942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068176" y="5737269"/>
            <a:ext cx="170992" cy="74282"/>
          </a:xfrm>
          <a:custGeom>
            <a:avLst/>
            <a:gdLst/>
            <a:ahLst/>
            <a:cxnLst/>
            <a:rect l="l" t="t" r="r" b="b"/>
            <a:pathLst>
              <a:path w="170992" h="74282">
                <a:moveTo>
                  <a:pt x="116702" y="39422"/>
                </a:moveTo>
                <a:lnTo>
                  <a:pt x="33845" y="0"/>
                </a:lnTo>
                <a:lnTo>
                  <a:pt x="30187" y="4191"/>
                </a:lnTo>
                <a:lnTo>
                  <a:pt x="24574" y="9664"/>
                </a:lnTo>
                <a:lnTo>
                  <a:pt x="23724" y="10488"/>
                </a:lnTo>
                <a:lnTo>
                  <a:pt x="16780" y="15316"/>
                </a:lnTo>
                <a:lnTo>
                  <a:pt x="0" y="20408"/>
                </a:lnTo>
                <a:lnTo>
                  <a:pt x="116702" y="571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276562" y="6274627"/>
            <a:ext cx="447547" cy="197205"/>
          </a:xfrm>
          <a:custGeom>
            <a:avLst/>
            <a:gdLst/>
            <a:ahLst/>
            <a:cxnLst/>
            <a:rect l="l" t="t" r="r" b="b"/>
            <a:pathLst>
              <a:path w="447548" h="197205">
                <a:moveTo>
                  <a:pt x="286118" y="0"/>
                </a:moveTo>
                <a:lnTo>
                  <a:pt x="0" y="63842"/>
                </a:lnTo>
                <a:lnTo>
                  <a:pt x="125983" y="197205"/>
                </a:lnTo>
                <a:lnTo>
                  <a:pt x="447547" y="123812"/>
                </a:lnTo>
                <a:lnTo>
                  <a:pt x="286118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276562" y="6274627"/>
            <a:ext cx="447547" cy="197205"/>
          </a:xfrm>
          <a:custGeom>
            <a:avLst/>
            <a:gdLst/>
            <a:ahLst/>
            <a:cxnLst/>
            <a:rect l="l" t="t" r="r" b="b"/>
            <a:pathLst>
              <a:path w="447548" h="197205">
                <a:moveTo>
                  <a:pt x="286118" y="0"/>
                </a:moveTo>
                <a:lnTo>
                  <a:pt x="447547" y="123812"/>
                </a:lnTo>
                <a:lnTo>
                  <a:pt x="125983" y="197205"/>
                </a:lnTo>
                <a:lnTo>
                  <a:pt x="0" y="63842"/>
                </a:lnTo>
                <a:lnTo>
                  <a:pt x="2861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402535" y="6398437"/>
            <a:ext cx="321576" cy="104508"/>
          </a:xfrm>
          <a:custGeom>
            <a:avLst/>
            <a:gdLst/>
            <a:ahLst/>
            <a:cxnLst/>
            <a:rect l="l" t="t" r="r" b="b"/>
            <a:pathLst>
              <a:path w="321576" h="104508">
                <a:moveTo>
                  <a:pt x="321576" y="31102"/>
                </a:moveTo>
                <a:lnTo>
                  <a:pt x="321576" y="0"/>
                </a:lnTo>
                <a:lnTo>
                  <a:pt x="0" y="73393"/>
                </a:lnTo>
                <a:lnTo>
                  <a:pt x="0" y="104508"/>
                </a:lnTo>
                <a:lnTo>
                  <a:pt x="321576" y="31102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402535" y="6398437"/>
            <a:ext cx="321576" cy="104508"/>
          </a:xfrm>
          <a:custGeom>
            <a:avLst/>
            <a:gdLst/>
            <a:ahLst/>
            <a:cxnLst/>
            <a:rect l="l" t="t" r="r" b="b"/>
            <a:pathLst>
              <a:path w="321576" h="104508">
                <a:moveTo>
                  <a:pt x="321576" y="31102"/>
                </a:moveTo>
                <a:lnTo>
                  <a:pt x="321576" y="0"/>
                </a:lnTo>
                <a:lnTo>
                  <a:pt x="0" y="73393"/>
                </a:lnTo>
                <a:lnTo>
                  <a:pt x="0" y="104508"/>
                </a:lnTo>
                <a:lnTo>
                  <a:pt x="321576" y="311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276555" y="6338471"/>
            <a:ext cx="125984" cy="164477"/>
          </a:xfrm>
          <a:custGeom>
            <a:avLst/>
            <a:gdLst/>
            <a:ahLst/>
            <a:cxnLst/>
            <a:rect l="l" t="t" r="r" b="b"/>
            <a:pathLst>
              <a:path w="125983" h="164477">
                <a:moveTo>
                  <a:pt x="0" y="31115"/>
                </a:moveTo>
                <a:lnTo>
                  <a:pt x="125984" y="164477"/>
                </a:lnTo>
                <a:lnTo>
                  <a:pt x="125984" y="133362"/>
                </a:lnTo>
                <a:lnTo>
                  <a:pt x="0" y="0"/>
                </a:lnTo>
                <a:lnTo>
                  <a:pt x="0" y="31115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276555" y="6338471"/>
            <a:ext cx="125984" cy="164477"/>
          </a:xfrm>
          <a:custGeom>
            <a:avLst/>
            <a:gdLst/>
            <a:ahLst/>
            <a:cxnLst/>
            <a:rect l="l" t="t" r="r" b="b"/>
            <a:pathLst>
              <a:path w="125983" h="164477">
                <a:moveTo>
                  <a:pt x="0" y="31115"/>
                </a:moveTo>
                <a:lnTo>
                  <a:pt x="0" y="0"/>
                </a:lnTo>
                <a:lnTo>
                  <a:pt x="125984" y="133362"/>
                </a:lnTo>
                <a:lnTo>
                  <a:pt x="125984" y="164477"/>
                </a:lnTo>
                <a:lnTo>
                  <a:pt x="0" y="31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412538" y="6410057"/>
            <a:ext cx="43434" cy="19024"/>
          </a:xfrm>
          <a:custGeom>
            <a:avLst/>
            <a:gdLst/>
            <a:ahLst/>
            <a:cxnLst/>
            <a:rect l="l" t="t" r="r" b="b"/>
            <a:pathLst>
              <a:path w="43433" h="19024">
                <a:moveTo>
                  <a:pt x="21717" y="0"/>
                </a:moveTo>
                <a:lnTo>
                  <a:pt x="9728" y="0"/>
                </a:lnTo>
                <a:lnTo>
                  <a:pt x="0" y="4267"/>
                </a:lnTo>
                <a:lnTo>
                  <a:pt x="0" y="14757"/>
                </a:lnTo>
                <a:lnTo>
                  <a:pt x="9728" y="19024"/>
                </a:lnTo>
                <a:lnTo>
                  <a:pt x="33731" y="19024"/>
                </a:lnTo>
                <a:lnTo>
                  <a:pt x="43434" y="14757"/>
                </a:lnTo>
                <a:lnTo>
                  <a:pt x="43434" y="4267"/>
                </a:lnTo>
                <a:lnTo>
                  <a:pt x="33731" y="0"/>
                </a:lnTo>
                <a:lnTo>
                  <a:pt x="21717" y="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412538" y="6410057"/>
            <a:ext cx="43434" cy="19024"/>
          </a:xfrm>
          <a:custGeom>
            <a:avLst/>
            <a:gdLst/>
            <a:ahLst/>
            <a:cxnLst/>
            <a:rect l="l" t="t" r="r" b="b"/>
            <a:pathLst>
              <a:path w="43433" h="19024">
                <a:moveTo>
                  <a:pt x="21717" y="0"/>
                </a:moveTo>
                <a:lnTo>
                  <a:pt x="33731" y="0"/>
                </a:lnTo>
                <a:lnTo>
                  <a:pt x="43434" y="4267"/>
                </a:lnTo>
                <a:lnTo>
                  <a:pt x="43434" y="9537"/>
                </a:lnTo>
                <a:lnTo>
                  <a:pt x="43434" y="14757"/>
                </a:lnTo>
                <a:lnTo>
                  <a:pt x="33731" y="19024"/>
                </a:lnTo>
                <a:lnTo>
                  <a:pt x="21717" y="19024"/>
                </a:lnTo>
                <a:lnTo>
                  <a:pt x="9728" y="19024"/>
                </a:lnTo>
                <a:lnTo>
                  <a:pt x="0" y="14757"/>
                </a:lnTo>
                <a:lnTo>
                  <a:pt x="0" y="9537"/>
                </a:lnTo>
                <a:lnTo>
                  <a:pt x="0" y="4267"/>
                </a:lnTo>
                <a:lnTo>
                  <a:pt x="9728" y="0"/>
                </a:lnTo>
                <a:lnTo>
                  <a:pt x="2171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333196" y="6340039"/>
            <a:ext cx="34467" cy="15062"/>
          </a:xfrm>
          <a:custGeom>
            <a:avLst/>
            <a:gdLst/>
            <a:ahLst/>
            <a:cxnLst/>
            <a:rect l="l" t="t" r="r" b="b"/>
            <a:pathLst>
              <a:path w="34467" h="15062">
                <a:moveTo>
                  <a:pt x="17233" y="0"/>
                </a:moveTo>
                <a:lnTo>
                  <a:pt x="7696" y="0"/>
                </a:lnTo>
                <a:lnTo>
                  <a:pt x="0" y="3340"/>
                </a:lnTo>
                <a:lnTo>
                  <a:pt x="0" y="11683"/>
                </a:lnTo>
                <a:lnTo>
                  <a:pt x="7696" y="15062"/>
                </a:lnTo>
                <a:lnTo>
                  <a:pt x="26758" y="15062"/>
                </a:lnTo>
                <a:lnTo>
                  <a:pt x="34467" y="11683"/>
                </a:lnTo>
                <a:lnTo>
                  <a:pt x="34467" y="3340"/>
                </a:lnTo>
                <a:lnTo>
                  <a:pt x="26758" y="0"/>
                </a:lnTo>
                <a:lnTo>
                  <a:pt x="17233" y="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333196" y="6340039"/>
            <a:ext cx="34467" cy="15062"/>
          </a:xfrm>
          <a:custGeom>
            <a:avLst/>
            <a:gdLst/>
            <a:ahLst/>
            <a:cxnLst/>
            <a:rect l="l" t="t" r="r" b="b"/>
            <a:pathLst>
              <a:path w="34467" h="15062">
                <a:moveTo>
                  <a:pt x="17233" y="0"/>
                </a:moveTo>
                <a:lnTo>
                  <a:pt x="26758" y="0"/>
                </a:lnTo>
                <a:lnTo>
                  <a:pt x="34467" y="3340"/>
                </a:lnTo>
                <a:lnTo>
                  <a:pt x="34467" y="7531"/>
                </a:lnTo>
                <a:lnTo>
                  <a:pt x="34467" y="11683"/>
                </a:lnTo>
                <a:lnTo>
                  <a:pt x="26758" y="15062"/>
                </a:lnTo>
                <a:lnTo>
                  <a:pt x="17233" y="15062"/>
                </a:lnTo>
                <a:lnTo>
                  <a:pt x="7696" y="15062"/>
                </a:lnTo>
                <a:lnTo>
                  <a:pt x="0" y="11683"/>
                </a:lnTo>
                <a:lnTo>
                  <a:pt x="0" y="7531"/>
                </a:lnTo>
                <a:lnTo>
                  <a:pt x="0" y="3340"/>
                </a:lnTo>
                <a:lnTo>
                  <a:pt x="7696" y="0"/>
                </a:lnTo>
                <a:lnTo>
                  <a:pt x="172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608646" y="6374263"/>
            <a:ext cx="32689" cy="14300"/>
          </a:xfrm>
          <a:custGeom>
            <a:avLst/>
            <a:gdLst/>
            <a:ahLst/>
            <a:cxnLst/>
            <a:rect l="l" t="t" r="r" b="b"/>
            <a:pathLst>
              <a:path w="32689" h="14300">
                <a:moveTo>
                  <a:pt x="16344" y="0"/>
                </a:moveTo>
                <a:lnTo>
                  <a:pt x="7315" y="0"/>
                </a:lnTo>
                <a:lnTo>
                  <a:pt x="0" y="3200"/>
                </a:lnTo>
                <a:lnTo>
                  <a:pt x="0" y="11112"/>
                </a:lnTo>
                <a:lnTo>
                  <a:pt x="7315" y="14300"/>
                </a:lnTo>
                <a:lnTo>
                  <a:pt x="25374" y="14300"/>
                </a:lnTo>
                <a:lnTo>
                  <a:pt x="32689" y="11112"/>
                </a:lnTo>
                <a:lnTo>
                  <a:pt x="32689" y="3200"/>
                </a:lnTo>
                <a:lnTo>
                  <a:pt x="25374" y="0"/>
                </a:lnTo>
                <a:lnTo>
                  <a:pt x="16344" y="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608646" y="6374263"/>
            <a:ext cx="32689" cy="14300"/>
          </a:xfrm>
          <a:custGeom>
            <a:avLst/>
            <a:gdLst/>
            <a:ahLst/>
            <a:cxnLst/>
            <a:rect l="l" t="t" r="r" b="b"/>
            <a:pathLst>
              <a:path w="32689" h="14300">
                <a:moveTo>
                  <a:pt x="16344" y="0"/>
                </a:moveTo>
                <a:lnTo>
                  <a:pt x="25374" y="0"/>
                </a:lnTo>
                <a:lnTo>
                  <a:pt x="32689" y="3200"/>
                </a:lnTo>
                <a:lnTo>
                  <a:pt x="32689" y="7150"/>
                </a:lnTo>
                <a:lnTo>
                  <a:pt x="32689" y="11112"/>
                </a:lnTo>
                <a:lnTo>
                  <a:pt x="25374" y="14300"/>
                </a:lnTo>
                <a:lnTo>
                  <a:pt x="16344" y="14300"/>
                </a:lnTo>
                <a:lnTo>
                  <a:pt x="7315" y="14300"/>
                </a:lnTo>
                <a:lnTo>
                  <a:pt x="0" y="11112"/>
                </a:lnTo>
                <a:lnTo>
                  <a:pt x="0" y="7150"/>
                </a:lnTo>
                <a:lnTo>
                  <a:pt x="0" y="3200"/>
                </a:lnTo>
                <a:lnTo>
                  <a:pt x="7315" y="0"/>
                </a:lnTo>
                <a:lnTo>
                  <a:pt x="1634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537642" y="6302195"/>
            <a:ext cx="32702" cy="14325"/>
          </a:xfrm>
          <a:custGeom>
            <a:avLst/>
            <a:gdLst/>
            <a:ahLst/>
            <a:cxnLst/>
            <a:rect l="l" t="t" r="r" b="b"/>
            <a:pathLst>
              <a:path w="32702" h="14325">
                <a:moveTo>
                  <a:pt x="16357" y="0"/>
                </a:moveTo>
                <a:lnTo>
                  <a:pt x="7327" y="0"/>
                </a:lnTo>
                <a:lnTo>
                  <a:pt x="0" y="3187"/>
                </a:lnTo>
                <a:lnTo>
                  <a:pt x="0" y="11112"/>
                </a:lnTo>
                <a:lnTo>
                  <a:pt x="7327" y="14325"/>
                </a:lnTo>
                <a:lnTo>
                  <a:pt x="25374" y="14325"/>
                </a:lnTo>
                <a:lnTo>
                  <a:pt x="32702" y="11112"/>
                </a:lnTo>
                <a:lnTo>
                  <a:pt x="32702" y="3187"/>
                </a:lnTo>
                <a:lnTo>
                  <a:pt x="25374" y="0"/>
                </a:lnTo>
                <a:lnTo>
                  <a:pt x="16357" y="0"/>
                </a:lnTo>
                <a:close/>
              </a:path>
            </a:pathLst>
          </a:custGeom>
          <a:solidFill>
            <a:srgbClr val="513B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537642" y="6302195"/>
            <a:ext cx="32702" cy="14325"/>
          </a:xfrm>
          <a:custGeom>
            <a:avLst/>
            <a:gdLst/>
            <a:ahLst/>
            <a:cxnLst/>
            <a:rect l="l" t="t" r="r" b="b"/>
            <a:pathLst>
              <a:path w="32702" h="14325">
                <a:moveTo>
                  <a:pt x="16357" y="0"/>
                </a:moveTo>
                <a:lnTo>
                  <a:pt x="25374" y="0"/>
                </a:lnTo>
                <a:lnTo>
                  <a:pt x="32702" y="3187"/>
                </a:lnTo>
                <a:lnTo>
                  <a:pt x="32702" y="7150"/>
                </a:lnTo>
                <a:lnTo>
                  <a:pt x="32702" y="11112"/>
                </a:lnTo>
                <a:lnTo>
                  <a:pt x="25374" y="14325"/>
                </a:lnTo>
                <a:lnTo>
                  <a:pt x="16357" y="14325"/>
                </a:lnTo>
                <a:lnTo>
                  <a:pt x="7327" y="14325"/>
                </a:lnTo>
                <a:lnTo>
                  <a:pt x="0" y="11112"/>
                </a:lnTo>
                <a:lnTo>
                  <a:pt x="0" y="7150"/>
                </a:lnTo>
                <a:lnTo>
                  <a:pt x="0" y="3187"/>
                </a:lnTo>
                <a:lnTo>
                  <a:pt x="7327" y="0"/>
                </a:lnTo>
                <a:lnTo>
                  <a:pt x="1635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435436" y="6340096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3" y="47437"/>
                </a:lnTo>
                <a:lnTo>
                  <a:pt x="83288" y="43038"/>
                </a:lnTo>
                <a:lnTo>
                  <a:pt x="94310" y="36428"/>
                </a:lnTo>
                <a:lnTo>
                  <a:pt x="100073" y="28195"/>
                </a:lnTo>
                <a:lnTo>
                  <a:pt x="100634" y="24523"/>
                </a:lnTo>
                <a:lnTo>
                  <a:pt x="97354" y="15799"/>
                </a:lnTo>
                <a:lnTo>
                  <a:pt x="88323" y="8456"/>
                </a:lnTo>
                <a:lnTo>
                  <a:pt x="74756" y="3083"/>
                </a:lnTo>
                <a:lnTo>
                  <a:pt x="57868" y="273"/>
                </a:lnTo>
                <a:lnTo>
                  <a:pt x="50330" y="0"/>
                </a:lnTo>
                <a:lnTo>
                  <a:pt x="32426" y="1597"/>
                </a:lnTo>
                <a:lnTo>
                  <a:pt x="17358" y="5995"/>
                </a:lnTo>
                <a:lnTo>
                  <a:pt x="6336" y="12604"/>
                </a:lnTo>
                <a:lnTo>
                  <a:pt x="566" y="20833"/>
                </a:lnTo>
                <a:lnTo>
                  <a:pt x="0" y="24523"/>
                </a:lnTo>
                <a:lnTo>
                  <a:pt x="3277" y="33243"/>
                </a:lnTo>
                <a:lnTo>
                  <a:pt x="12302" y="40581"/>
                </a:lnTo>
                <a:lnTo>
                  <a:pt x="25866" y="45950"/>
                </a:lnTo>
                <a:lnTo>
                  <a:pt x="42760" y="48759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435436" y="6340096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3" y="47437"/>
                </a:lnTo>
                <a:lnTo>
                  <a:pt x="83288" y="43038"/>
                </a:lnTo>
                <a:lnTo>
                  <a:pt x="94310" y="36428"/>
                </a:lnTo>
                <a:lnTo>
                  <a:pt x="100073" y="28195"/>
                </a:lnTo>
                <a:lnTo>
                  <a:pt x="100634" y="24523"/>
                </a:lnTo>
                <a:lnTo>
                  <a:pt x="97354" y="15799"/>
                </a:lnTo>
                <a:lnTo>
                  <a:pt x="88323" y="8456"/>
                </a:lnTo>
                <a:lnTo>
                  <a:pt x="74756" y="3083"/>
                </a:lnTo>
                <a:lnTo>
                  <a:pt x="57868" y="273"/>
                </a:lnTo>
                <a:lnTo>
                  <a:pt x="50330" y="0"/>
                </a:lnTo>
                <a:lnTo>
                  <a:pt x="32426" y="1597"/>
                </a:lnTo>
                <a:lnTo>
                  <a:pt x="17358" y="5995"/>
                </a:lnTo>
                <a:lnTo>
                  <a:pt x="6336" y="12604"/>
                </a:lnTo>
                <a:lnTo>
                  <a:pt x="566" y="20833"/>
                </a:lnTo>
                <a:lnTo>
                  <a:pt x="0" y="24523"/>
                </a:lnTo>
                <a:lnTo>
                  <a:pt x="3277" y="33243"/>
                </a:lnTo>
                <a:lnTo>
                  <a:pt x="12302" y="40581"/>
                </a:lnTo>
                <a:lnTo>
                  <a:pt x="25866" y="45950"/>
                </a:lnTo>
                <a:lnTo>
                  <a:pt x="42760" y="48759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435436" y="6320726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3" y="47413"/>
                </a:lnTo>
                <a:lnTo>
                  <a:pt x="83288" y="43017"/>
                </a:lnTo>
                <a:lnTo>
                  <a:pt x="94310" y="36408"/>
                </a:lnTo>
                <a:lnTo>
                  <a:pt x="100073" y="28173"/>
                </a:lnTo>
                <a:lnTo>
                  <a:pt x="100634" y="24498"/>
                </a:lnTo>
                <a:lnTo>
                  <a:pt x="97353" y="15781"/>
                </a:lnTo>
                <a:lnTo>
                  <a:pt x="88319" y="8444"/>
                </a:lnTo>
                <a:lnTo>
                  <a:pt x="74747" y="3077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6"/>
                </a:lnTo>
                <a:lnTo>
                  <a:pt x="17353" y="5991"/>
                </a:lnTo>
                <a:lnTo>
                  <a:pt x="6330" y="12595"/>
                </a:lnTo>
                <a:lnTo>
                  <a:pt x="564" y="20818"/>
                </a:lnTo>
                <a:lnTo>
                  <a:pt x="0" y="24498"/>
                </a:lnTo>
                <a:lnTo>
                  <a:pt x="3277" y="33223"/>
                </a:lnTo>
                <a:lnTo>
                  <a:pt x="12302" y="40561"/>
                </a:lnTo>
                <a:lnTo>
                  <a:pt x="25866" y="45927"/>
                </a:lnTo>
                <a:lnTo>
                  <a:pt x="42760" y="48734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435436" y="6320726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3" y="47413"/>
                </a:lnTo>
                <a:lnTo>
                  <a:pt x="83288" y="43017"/>
                </a:lnTo>
                <a:lnTo>
                  <a:pt x="94310" y="36408"/>
                </a:lnTo>
                <a:lnTo>
                  <a:pt x="100073" y="28173"/>
                </a:lnTo>
                <a:lnTo>
                  <a:pt x="100634" y="24498"/>
                </a:lnTo>
                <a:lnTo>
                  <a:pt x="97353" y="15781"/>
                </a:lnTo>
                <a:lnTo>
                  <a:pt x="88319" y="8444"/>
                </a:lnTo>
                <a:lnTo>
                  <a:pt x="74747" y="3077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6"/>
                </a:lnTo>
                <a:lnTo>
                  <a:pt x="17353" y="5991"/>
                </a:lnTo>
                <a:lnTo>
                  <a:pt x="6330" y="12595"/>
                </a:lnTo>
                <a:lnTo>
                  <a:pt x="564" y="20818"/>
                </a:lnTo>
                <a:lnTo>
                  <a:pt x="0" y="24498"/>
                </a:lnTo>
                <a:lnTo>
                  <a:pt x="3277" y="33223"/>
                </a:lnTo>
                <a:lnTo>
                  <a:pt x="12302" y="40561"/>
                </a:lnTo>
                <a:lnTo>
                  <a:pt x="25866" y="45927"/>
                </a:lnTo>
                <a:lnTo>
                  <a:pt x="42760" y="48734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435436" y="6301349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1" y="47412"/>
                </a:lnTo>
                <a:lnTo>
                  <a:pt x="83285" y="43013"/>
                </a:lnTo>
                <a:lnTo>
                  <a:pt x="94307" y="36401"/>
                </a:lnTo>
                <a:lnTo>
                  <a:pt x="100072" y="28164"/>
                </a:lnTo>
                <a:lnTo>
                  <a:pt x="100634" y="24485"/>
                </a:lnTo>
                <a:lnTo>
                  <a:pt x="97352" y="15774"/>
                </a:lnTo>
                <a:lnTo>
                  <a:pt x="88316" y="8440"/>
                </a:lnTo>
                <a:lnTo>
                  <a:pt x="74742" y="3076"/>
                </a:lnTo>
                <a:lnTo>
                  <a:pt x="57846" y="272"/>
                </a:lnTo>
                <a:lnTo>
                  <a:pt x="50330" y="0"/>
                </a:lnTo>
                <a:lnTo>
                  <a:pt x="32421" y="1596"/>
                </a:lnTo>
                <a:lnTo>
                  <a:pt x="17351" y="5991"/>
                </a:lnTo>
                <a:lnTo>
                  <a:pt x="6328" y="12593"/>
                </a:lnTo>
                <a:lnTo>
                  <a:pt x="563" y="20812"/>
                </a:lnTo>
                <a:lnTo>
                  <a:pt x="0" y="24485"/>
                </a:lnTo>
                <a:lnTo>
                  <a:pt x="3276" y="33211"/>
                </a:lnTo>
                <a:lnTo>
                  <a:pt x="12299" y="40553"/>
                </a:lnTo>
                <a:lnTo>
                  <a:pt x="25861" y="45923"/>
                </a:lnTo>
                <a:lnTo>
                  <a:pt x="42752" y="48733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435436" y="6301349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1" y="47412"/>
                </a:lnTo>
                <a:lnTo>
                  <a:pt x="83285" y="43013"/>
                </a:lnTo>
                <a:lnTo>
                  <a:pt x="94307" y="36401"/>
                </a:lnTo>
                <a:lnTo>
                  <a:pt x="100072" y="28164"/>
                </a:lnTo>
                <a:lnTo>
                  <a:pt x="100634" y="24485"/>
                </a:lnTo>
                <a:lnTo>
                  <a:pt x="97352" y="15774"/>
                </a:lnTo>
                <a:lnTo>
                  <a:pt x="88316" y="8440"/>
                </a:lnTo>
                <a:lnTo>
                  <a:pt x="74742" y="3076"/>
                </a:lnTo>
                <a:lnTo>
                  <a:pt x="57846" y="272"/>
                </a:lnTo>
                <a:lnTo>
                  <a:pt x="50330" y="0"/>
                </a:lnTo>
                <a:lnTo>
                  <a:pt x="32421" y="1596"/>
                </a:lnTo>
                <a:lnTo>
                  <a:pt x="17351" y="5991"/>
                </a:lnTo>
                <a:lnTo>
                  <a:pt x="6328" y="12593"/>
                </a:lnTo>
                <a:lnTo>
                  <a:pt x="563" y="20812"/>
                </a:lnTo>
                <a:lnTo>
                  <a:pt x="0" y="24485"/>
                </a:lnTo>
                <a:lnTo>
                  <a:pt x="3276" y="33211"/>
                </a:lnTo>
                <a:lnTo>
                  <a:pt x="12299" y="40553"/>
                </a:lnTo>
                <a:lnTo>
                  <a:pt x="25861" y="45923"/>
                </a:lnTo>
                <a:lnTo>
                  <a:pt x="42752" y="48733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435436" y="6281965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1" y="47413"/>
                </a:lnTo>
                <a:lnTo>
                  <a:pt x="83285" y="43017"/>
                </a:lnTo>
                <a:lnTo>
                  <a:pt x="94307" y="36406"/>
                </a:lnTo>
                <a:lnTo>
                  <a:pt x="100072" y="28167"/>
                </a:lnTo>
                <a:lnTo>
                  <a:pt x="100634" y="24485"/>
                </a:lnTo>
                <a:lnTo>
                  <a:pt x="97352" y="15769"/>
                </a:lnTo>
                <a:lnTo>
                  <a:pt x="88316" y="8435"/>
                </a:lnTo>
                <a:lnTo>
                  <a:pt x="74742" y="3073"/>
                </a:lnTo>
                <a:lnTo>
                  <a:pt x="57846" y="271"/>
                </a:lnTo>
                <a:lnTo>
                  <a:pt x="50330" y="0"/>
                </a:lnTo>
                <a:lnTo>
                  <a:pt x="32421" y="1594"/>
                </a:lnTo>
                <a:lnTo>
                  <a:pt x="17351" y="5986"/>
                </a:lnTo>
                <a:lnTo>
                  <a:pt x="6328" y="12588"/>
                </a:lnTo>
                <a:lnTo>
                  <a:pt x="563" y="20809"/>
                </a:lnTo>
                <a:lnTo>
                  <a:pt x="0" y="24485"/>
                </a:lnTo>
                <a:lnTo>
                  <a:pt x="3276" y="33216"/>
                </a:lnTo>
                <a:lnTo>
                  <a:pt x="12299" y="40558"/>
                </a:lnTo>
                <a:lnTo>
                  <a:pt x="25861" y="45925"/>
                </a:lnTo>
                <a:lnTo>
                  <a:pt x="42752" y="48733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435436" y="6281965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1" y="47413"/>
                </a:lnTo>
                <a:lnTo>
                  <a:pt x="83285" y="43017"/>
                </a:lnTo>
                <a:lnTo>
                  <a:pt x="94307" y="36406"/>
                </a:lnTo>
                <a:lnTo>
                  <a:pt x="100072" y="28167"/>
                </a:lnTo>
                <a:lnTo>
                  <a:pt x="100634" y="24485"/>
                </a:lnTo>
                <a:lnTo>
                  <a:pt x="97352" y="15769"/>
                </a:lnTo>
                <a:lnTo>
                  <a:pt x="88316" y="8435"/>
                </a:lnTo>
                <a:lnTo>
                  <a:pt x="74742" y="3073"/>
                </a:lnTo>
                <a:lnTo>
                  <a:pt x="57846" y="271"/>
                </a:lnTo>
                <a:lnTo>
                  <a:pt x="50330" y="0"/>
                </a:lnTo>
                <a:lnTo>
                  <a:pt x="32421" y="1594"/>
                </a:lnTo>
                <a:lnTo>
                  <a:pt x="17351" y="5986"/>
                </a:lnTo>
                <a:lnTo>
                  <a:pt x="6328" y="12588"/>
                </a:lnTo>
                <a:lnTo>
                  <a:pt x="563" y="20809"/>
                </a:lnTo>
                <a:lnTo>
                  <a:pt x="0" y="24485"/>
                </a:lnTo>
                <a:lnTo>
                  <a:pt x="3276" y="33216"/>
                </a:lnTo>
                <a:lnTo>
                  <a:pt x="12299" y="40558"/>
                </a:lnTo>
                <a:lnTo>
                  <a:pt x="25861" y="45925"/>
                </a:lnTo>
                <a:lnTo>
                  <a:pt x="42752" y="48733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435436" y="6262583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1" y="47410"/>
                </a:lnTo>
                <a:lnTo>
                  <a:pt x="83285" y="43008"/>
                </a:lnTo>
                <a:lnTo>
                  <a:pt x="94307" y="36395"/>
                </a:lnTo>
                <a:lnTo>
                  <a:pt x="100072" y="28161"/>
                </a:lnTo>
                <a:lnTo>
                  <a:pt x="100634" y="24485"/>
                </a:lnTo>
                <a:lnTo>
                  <a:pt x="97352" y="15769"/>
                </a:lnTo>
                <a:lnTo>
                  <a:pt x="88316" y="8435"/>
                </a:lnTo>
                <a:lnTo>
                  <a:pt x="74742" y="3073"/>
                </a:lnTo>
                <a:lnTo>
                  <a:pt x="57846" y="271"/>
                </a:lnTo>
                <a:lnTo>
                  <a:pt x="50330" y="0"/>
                </a:lnTo>
                <a:lnTo>
                  <a:pt x="32421" y="1594"/>
                </a:lnTo>
                <a:lnTo>
                  <a:pt x="17351" y="5986"/>
                </a:lnTo>
                <a:lnTo>
                  <a:pt x="6328" y="12588"/>
                </a:lnTo>
                <a:lnTo>
                  <a:pt x="563" y="20809"/>
                </a:lnTo>
                <a:lnTo>
                  <a:pt x="0" y="24485"/>
                </a:lnTo>
                <a:lnTo>
                  <a:pt x="3276" y="33206"/>
                </a:lnTo>
                <a:lnTo>
                  <a:pt x="12299" y="40547"/>
                </a:lnTo>
                <a:lnTo>
                  <a:pt x="25861" y="45920"/>
                </a:lnTo>
                <a:lnTo>
                  <a:pt x="42752" y="48733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435436" y="6262583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1" y="47410"/>
                </a:lnTo>
                <a:lnTo>
                  <a:pt x="83285" y="43008"/>
                </a:lnTo>
                <a:lnTo>
                  <a:pt x="94307" y="36395"/>
                </a:lnTo>
                <a:lnTo>
                  <a:pt x="100072" y="28161"/>
                </a:lnTo>
                <a:lnTo>
                  <a:pt x="100634" y="24485"/>
                </a:lnTo>
                <a:lnTo>
                  <a:pt x="97352" y="15769"/>
                </a:lnTo>
                <a:lnTo>
                  <a:pt x="88316" y="8435"/>
                </a:lnTo>
                <a:lnTo>
                  <a:pt x="74742" y="3073"/>
                </a:lnTo>
                <a:lnTo>
                  <a:pt x="57846" y="271"/>
                </a:lnTo>
                <a:lnTo>
                  <a:pt x="50330" y="0"/>
                </a:lnTo>
                <a:lnTo>
                  <a:pt x="32421" y="1594"/>
                </a:lnTo>
                <a:lnTo>
                  <a:pt x="17351" y="5986"/>
                </a:lnTo>
                <a:lnTo>
                  <a:pt x="6328" y="12588"/>
                </a:lnTo>
                <a:lnTo>
                  <a:pt x="563" y="20809"/>
                </a:lnTo>
                <a:lnTo>
                  <a:pt x="0" y="24485"/>
                </a:lnTo>
                <a:lnTo>
                  <a:pt x="3276" y="33206"/>
                </a:lnTo>
                <a:lnTo>
                  <a:pt x="12299" y="40547"/>
                </a:lnTo>
                <a:lnTo>
                  <a:pt x="25861" y="45920"/>
                </a:lnTo>
                <a:lnTo>
                  <a:pt x="42752" y="48733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435436" y="6243185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1"/>
                </a:lnTo>
                <a:lnTo>
                  <a:pt x="83290" y="43013"/>
                </a:lnTo>
                <a:lnTo>
                  <a:pt x="94312" y="36404"/>
                </a:lnTo>
                <a:lnTo>
                  <a:pt x="100074" y="28176"/>
                </a:lnTo>
                <a:lnTo>
                  <a:pt x="100634" y="24510"/>
                </a:lnTo>
                <a:lnTo>
                  <a:pt x="97353" y="15788"/>
                </a:lnTo>
                <a:lnTo>
                  <a:pt x="88321" y="8447"/>
                </a:lnTo>
                <a:lnTo>
                  <a:pt x="74752" y="3079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6"/>
                </a:lnTo>
                <a:lnTo>
                  <a:pt x="17356" y="5991"/>
                </a:lnTo>
                <a:lnTo>
                  <a:pt x="6333" y="12597"/>
                </a:lnTo>
                <a:lnTo>
                  <a:pt x="565" y="20824"/>
                </a:lnTo>
                <a:lnTo>
                  <a:pt x="0" y="24510"/>
                </a:lnTo>
                <a:lnTo>
                  <a:pt x="3277" y="33224"/>
                </a:lnTo>
                <a:lnTo>
                  <a:pt x="12304" y="40559"/>
                </a:lnTo>
                <a:lnTo>
                  <a:pt x="25870" y="45926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435436" y="6243185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1"/>
                </a:lnTo>
                <a:lnTo>
                  <a:pt x="83290" y="43013"/>
                </a:lnTo>
                <a:lnTo>
                  <a:pt x="94312" y="36404"/>
                </a:lnTo>
                <a:lnTo>
                  <a:pt x="100074" y="28176"/>
                </a:lnTo>
                <a:lnTo>
                  <a:pt x="100634" y="24510"/>
                </a:lnTo>
                <a:lnTo>
                  <a:pt x="97353" y="15788"/>
                </a:lnTo>
                <a:lnTo>
                  <a:pt x="88321" y="8447"/>
                </a:lnTo>
                <a:lnTo>
                  <a:pt x="74752" y="3079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6"/>
                </a:lnTo>
                <a:lnTo>
                  <a:pt x="17356" y="5991"/>
                </a:lnTo>
                <a:lnTo>
                  <a:pt x="6333" y="12597"/>
                </a:lnTo>
                <a:lnTo>
                  <a:pt x="565" y="20824"/>
                </a:lnTo>
                <a:lnTo>
                  <a:pt x="0" y="24510"/>
                </a:lnTo>
                <a:lnTo>
                  <a:pt x="3277" y="33224"/>
                </a:lnTo>
                <a:lnTo>
                  <a:pt x="12304" y="40559"/>
                </a:lnTo>
                <a:lnTo>
                  <a:pt x="25870" y="45926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435436" y="6223802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1"/>
                </a:lnTo>
                <a:lnTo>
                  <a:pt x="83290" y="43013"/>
                </a:lnTo>
                <a:lnTo>
                  <a:pt x="94312" y="36404"/>
                </a:lnTo>
                <a:lnTo>
                  <a:pt x="100074" y="28176"/>
                </a:lnTo>
                <a:lnTo>
                  <a:pt x="100634" y="24510"/>
                </a:lnTo>
                <a:lnTo>
                  <a:pt x="97353" y="15782"/>
                </a:lnTo>
                <a:lnTo>
                  <a:pt x="88321" y="8442"/>
                </a:lnTo>
                <a:lnTo>
                  <a:pt x="74752" y="3076"/>
                </a:lnTo>
                <a:lnTo>
                  <a:pt x="57861" y="272"/>
                </a:lnTo>
                <a:lnTo>
                  <a:pt x="50330" y="0"/>
                </a:lnTo>
                <a:lnTo>
                  <a:pt x="32424" y="1594"/>
                </a:lnTo>
                <a:lnTo>
                  <a:pt x="17356" y="5987"/>
                </a:lnTo>
                <a:lnTo>
                  <a:pt x="6333" y="12591"/>
                </a:lnTo>
                <a:lnTo>
                  <a:pt x="565" y="20821"/>
                </a:lnTo>
                <a:lnTo>
                  <a:pt x="0" y="24510"/>
                </a:lnTo>
                <a:lnTo>
                  <a:pt x="3277" y="33224"/>
                </a:lnTo>
                <a:lnTo>
                  <a:pt x="12304" y="40559"/>
                </a:lnTo>
                <a:lnTo>
                  <a:pt x="25870" y="45926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435436" y="6223802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1"/>
                </a:lnTo>
                <a:lnTo>
                  <a:pt x="83290" y="43013"/>
                </a:lnTo>
                <a:lnTo>
                  <a:pt x="94312" y="36404"/>
                </a:lnTo>
                <a:lnTo>
                  <a:pt x="100074" y="28176"/>
                </a:lnTo>
                <a:lnTo>
                  <a:pt x="100634" y="24510"/>
                </a:lnTo>
                <a:lnTo>
                  <a:pt x="97353" y="15782"/>
                </a:lnTo>
                <a:lnTo>
                  <a:pt x="88321" y="8442"/>
                </a:lnTo>
                <a:lnTo>
                  <a:pt x="74752" y="3076"/>
                </a:lnTo>
                <a:lnTo>
                  <a:pt x="57861" y="272"/>
                </a:lnTo>
                <a:lnTo>
                  <a:pt x="50330" y="0"/>
                </a:lnTo>
                <a:lnTo>
                  <a:pt x="32424" y="1594"/>
                </a:lnTo>
                <a:lnTo>
                  <a:pt x="17356" y="5987"/>
                </a:lnTo>
                <a:lnTo>
                  <a:pt x="6333" y="12591"/>
                </a:lnTo>
                <a:lnTo>
                  <a:pt x="565" y="20821"/>
                </a:lnTo>
                <a:lnTo>
                  <a:pt x="0" y="24510"/>
                </a:lnTo>
                <a:lnTo>
                  <a:pt x="3277" y="33224"/>
                </a:lnTo>
                <a:lnTo>
                  <a:pt x="12304" y="40559"/>
                </a:lnTo>
                <a:lnTo>
                  <a:pt x="25870" y="45926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435436" y="6204418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0"/>
                </a:lnTo>
                <a:lnTo>
                  <a:pt x="83290" y="43009"/>
                </a:lnTo>
                <a:lnTo>
                  <a:pt x="94312" y="36398"/>
                </a:lnTo>
                <a:lnTo>
                  <a:pt x="100074" y="28173"/>
                </a:lnTo>
                <a:lnTo>
                  <a:pt x="100634" y="24510"/>
                </a:lnTo>
                <a:lnTo>
                  <a:pt x="97353" y="15777"/>
                </a:lnTo>
                <a:lnTo>
                  <a:pt x="88321" y="8437"/>
                </a:lnTo>
                <a:lnTo>
                  <a:pt x="74752" y="3074"/>
                </a:lnTo>
                <a:lnTo>
                  <a:pt x="57861" y="272"/>
                </a:lnTo>
                <a:lnTo>
                  <a:pt x="50330" y="0"/>
                </a:lnTo>
                <a:lnTo>
                  <a:pt x="32424" y="1592"/>
                </a:lnTo>
                <a:lnTo>
                  <a:pt x="17356" y="5982"/>
                </a:lnTo>
                <a:lnTo>
                  <a:pt x="6333" y="12585"/>
                </a:lnTo>
                <a:lnTo>
                  <a:pt x="565" y="20818"/>
                </a:lnTo>
                <a:lnTo>
                  <a:pt x="0" y="24510"/>
                </a:lnTo>
                <a:lnTo>
                  <a:pt x="3277" y="33219"/>
                </a:lnTo>
                <a:lnTo>
                  <a:pt x="12304" y="40554"/>
                </a:lnTo>
                <a:lnTo>
                  <a:pt x="25870" y="45923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435436" y="6204418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0"/>
                </a:lnTo>
                <a:lnTo>
                  <a:pt x="83290" y="43009"/>
                </a:lnTo>
                <a:lnTo>
                  <a:pt x="94312" y="36398"/>
                </a:lnTo>
                <a:lnTo>
                  <a:pt x="100074" y="28173"/>
                </a:lnTo>
                <a:lnTo>
                  <a:pt x="100634" y="24510"/>
                </a:lnTo>
                <a:lnTo>
                  <a:pt x="97353" y="15777"/>
                </a:lnTo>
                <a:lnTo>
                  <a:pt x="88321" y="8437"/>
                </a:lnTo>
                <a:lnTo>
                  <a:pt x="74752" y="3074"/>
                </a:lnTo>
                <a:lnTo>
                  <a:pt x="57861" y="272"/>
                </a:lnTo>
                <a:lnTo>
                  <a:pt x="50330" y="0"/>
                </a:lnTo>
                <a:lnTo>
                  <a:pt x="32424" y="1592"/>
                </a:lnTo>
                <a:lnTo>
                  <a:pt x="17356" y="5982"/>
                </a:lnTo>
                <a:lnTo>
                  <a:pt x="6333" y="12585"/>
                </a:lnTo>
                <a:lnTo>
                  <a:pt x="565" y="20818"/>
                </a:lnTo>
                <a:lnTo>
                  <a:pt x="0" y="24510"/>
                </a:lnTo>
                <a:lnTo>
                  <a:pt x="3277" y="33219"/>
                </a:lnTo>
                <a:lnTo>
                  <a:pt x="12304" y="40554"/>
                </a:lnTo>
                <a:lnTo>
                  <a:pt x="25870" y="45923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435436" y="6185035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0"/>
                </a:lnTo>
                <a:lnTo>
                  <a:pt x="83290" y="43009"/>
                </a:lnTo>
                <a:lnTo>
                  <a:pt x="94312" y="36398"/>
                </a:lnTo>
                <a:lnTo>
                  <a:pt x="100074" y="28173"/>
                </a:lnTo>
                <a:lnTo>
                  <a:pt x="100634" y="24510"/>
                </a:lnTo>
                <a:lnTo>
                  <a:pt x="97353" y="15782"/>
                </a:lnTo>
                <a:lnTo>
                  <a:pt x="88321" y="8442"/>
                </a:lnTo>
                <a:lnTo>
                  <a:pt x="74752" y="3076"/>
                </a:lnTo>
                <a:lnTo>
                  <a:pt x="57861" y="272"/>
                </a:lnTo>
                <a:lnTo>
                  <a:pt x="50330" y="0"/>
                </a:lnTo>
                <a:lnTo>
                  <a:pt x="32424" y="1594"/>
                </a:lnTo>
                <a:lnTo>
                  <a:pt x="17356" y="5987"/>
                </a:lnTo>
                <a:lnTo>
                  <a:pt x="6333" y="12591"/>
                </a:lnTo>
                <a:lnTo>
                  <a:pt x="565" y="20821"/>
                </a:lnTo>
                <a:lnTo>
                  <a:pt x="0" y="24510"/>
                </a:lnTo>
                <a:lnTo>
                  <a:pt x="3277" y="33219"/>
                </a:lnTo>
                <a:lnTo>
                  <a:pt x="12304" y="40554"/>
                </a:lnTo>
                <a:lnTo>
                  <a:pt x="25870" y="45923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435436" y="6185035"/>
            <a:ext cx="100634" cy="49009"/>
          </a:xfrm>
          <a:custGeom>
            <a:avLst/>
            <a:gdLst/>
            <a:ahLst/>
            <a:cxnLst/>
            <a:rect l="l" t="t" r="r" b="b"/>
            <a:pathLst>
              <a:path w="100634" h="49009">
                <a:moveTo>
                  <a:pt x="50330" y="49009"/>
                </a:moveTo>
                <a:lnTo>
                  <a:pt x="68224" y="47410"/>
                </a:lnTo>
                <a:lnTo>
                  <a:pt x="83290" y="43009"/>
                </a:lnTo>
                <a:lnTo>
                  <a:pt x="94312" y="36398"/>
                </a:lnTo>
                <a:lnTo>
                  <a:pt x="100074" y="28173"/>
                </a:lnTo>
                <a:lnTo>
                  <a:pt x="100634" y="24510"/>
                </a:lnTo>
                <a:lnTo>
                  <a:pt x="97353" y="15782"/>
                </a:lnTo>
                <a:lnTo>
                  <a:pt x="88321" y="8442"/>
                </a:lnTo>
                <a:lnTo>
                  <a:pt x="74752" y="3076"/>
                </a:lnTo>
                <a:lnTo>
                  <a:pt x="57861" y="272"/>
                </a:lnTo>
                <a:lnTo>
                  <a:pt x="50330" y="0"/>
                </a:lnTo>
                <a:lnTo>
                  <a:pt x="32424" y="1594"/>
                </a:lnTo>
                <a:lnTo>
                  <a:pt x="17356" y="5987"/>
                </a:lnTo>
                <a:lnTo>
                  <a:pt x="6333" y="12591"/>
                </a:lnTo>
                <a:lnTo>
                  <a:pt x="565" y="20821"/>
                </a:lnTo>
                <a:lnTo>
                  <a:pt x="0" y="24510"/>
                </a:lnTo>
                <a:lnTo>
                  <a:pt x="3277" y="33219"/>
                </a:lnTo>
                <a:lnTo>
                  <a:pt x="12304" y="40554"/>
                </a:lnTo>
                <a:lnTo>
                  <a:pt x="25870" y="45923"/>
                </a:lnTo>
                <a:lnTo>
                  <a:pt x="42767" y="48734"/>
                </a:lnTo>
                <a:lnTo>
                  <a:pt x="50330" y="49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435436" y="6165625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6"/>
                </a:lnTo>
                <a:lnTo>
                  <a:pt x="83285" y="43034"/>
                </a:lnTo>
                <a:lnTo>
                  <a:pt x="94307" y="36420"/>
                </a:lnTo>
                <a:lnTo>
                  <a:pt x="100072" y="28186"/>
                </a:lnTo>
                <a:lnTo>
                  <a:pt x="100634" y="24511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1"/>
                </a:lnTo>
                <a:lnTo>
                  <a:pt x="3276" y="33231"/>
                </a:lnTo>
                <a:lnTo>
                  <a:pt x="12299" y="40573"/>
                </a:lnTo>
                <a:lnTo>
                  <a:pt x="25861" y="45945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435436" y="6165625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6"/>
                </a:lnTo>
                <a:lnTo>
                  <a:pt x="83285" y="43034"/>
                </a:lnTo>
                <a:lnTo>
                  <a:pt x="94307" y="36420"/>
                </a:lnTo>
                <a:lnTo>
                  <a:pt x="100072" y="28186"/>
                </a:lnTo>
                <a:lnTo>
                  <a:pt x="100634" y="24511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1"/>
                </a:lnTo>
                <a:lnTo>
                  <a:pt x="3276" y="33231"/>
                </a:lnTo>
                <a:lnTo>
                  <a:pt x="12299" y="40573"/>
                </a:lnTo>
                <a:lnTo>
                  <a:pt x="25861" y="45945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435436" y="6146242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6"/>
                </a:lnTo>
                <a:lnTo>
                  <a:pt x="83285" y="43034"/>
                </a:lnTo>
                <a:lnTo>
                  <a:pt x="94307" y="36420"/>
                </a:lnTo>
                <a:lnTo>
                  <a:pt x="100072" y="28186"/>
                </a:lnTo>
                <a:lnTo>
                  <a:pt x="100634" y="24511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1"/>
                </a:lnTo>
                <a:lnTo>
                  <a:pt x="3276" y="33231"/>
                </a:lnTo>
                <a:lnTo>
                  <a:pt x="12299" y="40573"/>
                </a:lnTo>
                <a:lnTo>
                  <a:pt x="25861" y="45945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435436" y="6146242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6"/>
                </a:lnTo>
                <a:lnTo>
                  <a:pt x="83285" y="43034"/>
                </a:lnTo>
                <a:lnTo>
                  <a:pt x="94307" y="36420"/>
                </a:lnTo>
                <a:lnTo>
                  <a:pt x="100072" y="28186"/>
                </a:lnTo>
                <a:lnTo>
                  <a:pt x="100634" y="24511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1"/>
                </a:lnTo>
                <a:lnTo>
                  <a:pt x="3276" y="33231"/>
                </a:lnTo>
                <a:lnTo>
                  <a:pt x="12299" y="40573"/>
                </a:lnTo>
                <a:lnTo>
                  <a:pt x="25861" y="45945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435436" y="6127577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435436" y="6127577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35436" y="6108905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435436" y="6108905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435436" y="6090240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435436" y="6090240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435436" y="6071567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435436" y="6071567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435436" y="6052903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6"/>
                </a:lnTo>
                <a:lnTo>
                  <a:pt x="83285" y="43034"/>
                </a:lnTo>
                <a:lnTo>
                  <a:pt x="94307" y="36420"/>
                </a:lnTo>
                <a:lnTo>
                  <a:pt x="100072" y="28186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1"/>
                </a:lnTo>
                <a:lnTo>
                  <a:pt x="12299" y="40573"/>
                </a:lnTo>
                <a:lnTo>
                  <a:pt x="25861" y="45945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35436" y="6052903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6"/>
                </a:lnTo>
                <a:lnTo>
                  <a:pt x="83285" y="43034"/>
                </a:lnTo>
                <a:lnTo>
                  <a:pt x="94307" y="36420"/>
                </a:lnTo>
                <a:lnTo>
                  <a:pt x="100072" y="28186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1"/>
                </a:lnTo>
                <a:lnTo>
                  <a:pt x="12299" y="40573"/>
                </a:lnTo>
                <a:lnTo>
                  <a:pt x="25861" y="45945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35436" y="6034238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35436" y="6034238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435436" y="6015565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435436" y="6015565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0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0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435436" y="5996901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435436" y="5996901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19" y="47436"/>
                </a:lnTo>
                <a:lnTo>
                  <a:pt x="83282" y="43034"/>
                </a:lnTo>
                <a:lnTo>
                  <a:pt x="94304" y="36419"/>
                </a:lnTo>
                <a:lnTo>
                  <a:pt x="100071" y="28180"/>
                </a:lnTo>
                <a:lnTo>
                  <a:pt x="100634" y="24498"/>
                </a:lnTo>
                <a:lnTo>
                  <a:pt x="97353" y="15786"/>
                </a:lnTo>
                <a:lnTo>
                  <a:pt x="88319" y="8449"/>
                </a:lnTo>
                <a:lnTo>
                  <a:pt x="74747" y="3080"/>
                </a:lnTo>
                <a:lnTo>
                  <a:pt x="57853" y="272"/>
                </a:lnTo>
                <a:lnTo>
                  <a:pt x="50330" y="0"/>
                </a:lnTo>
                <a:lnTo>
                  <a:pt x="32423" y="1597"/>
                </a:lnTo>
                <a:lnTo>
                  <a:pt x="17353" y="5995"/>
                </a:lnTo>
                <a:lnTo>
                  <a:pt x="6330" y="12601"/>
                </a:lnTo>
                <a:lnTo>
                  <a:pt x="564" y="20821"/>
                </a:lnTo>
                <a:lnTo>
                  <a:pt x="0" y="24498"/>
                </a:lnTo>
                <a:lnTo>
                  <a:pt x="3275" y="33224"/>
                </a:lnTo>
                <a:lnTo>
                  <a:pt x="12297" y="40569"/>
                </a:lnTo>
                <a:lnTo>
                  <a:pt x="25856" y="45944"/>
                </a:lnTo>
                <a:lnTo>
                  <a:pt x="42745" y="48757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435436" y="5978229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1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1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solidFill>
            <a:srgbClr val="73808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435436" y="5978229"/>
            <a:ext cx="100634" cy="49034"/>
          </a:xfrm>
          <a:custGeom>
            <a:avLst/>
            <a:gdLst/>
            <a:ahLst/>
            <a:cxnLst/>
            <a:rect l="l" t="t" r="r" b="b"/>
            <a:pathLst>
              <a:path w="100634" h="49034">
                <a:moveTo>
                  <a:pt x="50330" y="49034"/>
                </a:moveTo>
                <a:lnTo>
                  <a:pt x="68221" y="47437"/>
                </a:lnTo>
                <a:lnTo>
                  <a:pt x="83285" y="43038"/>
                </a:lnTo>
                <a:lnTo>
                  <a:pt x="94307" y="36426"/>
                </a:lnTo>
                <a:lnTo>
                  <a:pt x="100072" y="28189"/>
                </a:lnTo>
                <a:lnTo>
                  <a:pt x="100634" y="24511"/>
                </a:lnTo>
                <a:lnTo>
                  <a:pt x="97353" y="15793"/>
                </a:lnTo>
                <a:lnTo>
                  <a:pt x="88321" y="8452"/>
                </a:lnTo>
                <a:lnTo>
                  <a:pt x="74752" y="3082"/>
                </a:lnTo>
                <a:lnTo>
                  <a:pt x="57861" y="273"/>
                </a:lnTo>
                <a:lnTo>
                  <a:pt x="50330" y="0"/>
                </a:lnTo>
                <a:lnTo>
                  <a:pt x="32424" y="1597"/>
                </a:lnTo>
                <a:lnTo>
                  <a:pt x="17356" y="5995"/>
                </a:lnTo>
                <a:lnTo>
                  <a:pt x="6333" y="12602"/>
                </a:lnTo>
                <a:lnTo>
                  <a:pt x="565" y="20827"/>
                </a:lnTo>
                <a:lnTo>
                  <a:pt x="0" y="24511"/>
                </a:lnTo>
                <a:lnTo>
                  <a:pt x="3276" y="33236"/>
                </a:lnTo>
                <a:lnTo>
                  <a:pt x="12299" y="40578"/>
                </a:lnTo>
                <a:lnTo>
                  <a:pt x="25861" y="45948"/>
                </a:lnTo>
                <a:lnTo>
                  <a:pt x="42752" y="48758"/>
                </a:lnTo>
                <a:lnTo>
                  <a:pt x="50330" y="49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415554" y="5863005"/>
            <a:ext cx="140271" cy="184746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415559" y="5863008"/>
            <a:ext cx="140258" cy="184759"/>
          </a:xfrm>
          <a:custGeom>
            <a:avLst/>
            <a:gdLst/>
            <a:ahLst/>
            <a:cxnLst/>
            <a:rect l="l" t="t" r="r" b="b"/>
            <a:pathLst>
              <a:path w="140258" h="184759">
                <a:moveTo>
                  <a:pt x="0" y="155143"/>
                </a:moveTo>
                <a:lnTo>
                  <a:pt x="0" y="29616"/>
                </a:lnTo>
                <a:lnTo>
                  <a:pt x="2509" y="21735"/>
                </a:lnTo>
                <a:lnTo>
                  <a:pt x="9591" y="14655"/>
                </a:lnTo>
                <a:lnTo>
                  <a:pt x="20575" y="8658"/>
                </a:lnTo>
                <a:lnTo>
                  <a:pt x="34792" y="4028"/>
                </a:lnTo>
                <a:lnTo>
                  <a:pt x="51570" y="1047"/>
                </a:lnTo>
                <a:lnTo>
                  <a:pt x="70129" y="0"/>
                </a:lnTo>
                <a:lnTo>
                  <a:pt x="88790" y="1059"/>
                </a:lnTo>
                <a:lnTo>
                  <a:pt x="105556" y="4050"/>
                </a:lnTo>
                <a:lnTo>
                  <a:pt x="119756" y="8689"/>
                </a:lnTo>
                <a:lnTo>
                  <a:pt x="130720" y="14693"/>
                </a:lnTo>
                <a:lnTo>
                  <a:pt x="137777" y="21779"/>
                </a:lnTo>
                <a:lnTo>
                  <a:pt x="140258" y="29616"/>
                </a:lnTo>
                <a:lnTo>
                  <a:pt x="140258" y="155143"/>
                </a:lnTo>
                <a:lnTo>
                  <a:pt x="137749" y="163019"/>
                </a:lnTo>
                <a:lnTo>
                  <a:pt x="130667" y="170098"/>
                </a:lnTo>
                <a:lnTo>
                  <a:pt x="119683" y="176096"/>
                </a:lnTo>
                <a:lnTo>
                  <a:pt x="105466" y="180728"/>
                </a:lnTo>
                <a:lnTo>
                  <a:pt x="88687" y="183710"/>
                </a:lnTo>
                <a:lnTo>
                  <a:pt x="70129" y="184759"/>
                </a:lnTo>
                <a:lnTo>
                  <a:pt x="51467" y="183698"/>
                </a:lnTo>
                <a:lnTo>
                  <a:pt x="34702" y="180706"/>
                </a:lnTo>
                <a:lnTo>
                  <a:pt x="20502" y="176065"/>
                </a:lnTo>
                <a:lnTo>
                  <a:pt x="9538" y="170060"/>
                </a:lnTo>
                <a:lnTo>
                  <a:pt x="2481" y="162976"/>
                </a:lnTo>
                <a:lnTo>
                  <a:pt x="0" y="1551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423758" y="5192370"/>
            <a:ext cx="123875" cy="70737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423759" y="5192373"/>
            <a:ext cx="123875" cy="707377"/>
          </a:xfrm>
          <a:custGeom>
            <a:avLst/>
            <a:gdLst/>
            <a:ahLst/>
            <a:cxnLst/>
            <a:rect l="l" t="t" r="r" b="b"/>
            <a:pathLst>
              <a:path w="123875" h="707377">
                <a:moveTo>
                  <a:pt x="0" y="684923"/>
                </a:moveTo>
                <a:lnTo>
                  <a:pt x="0" y="22440"/>
                </a:lnTo>
                <a:lnTo>
                  <a:pt x="2940" y="15589"/>
                </a:lnTo>
                <a:lnTo>
                  <a:pt x="39725" y="1486"/>
                </a:lnTo>
                <a:lnTo>
                  <a:pt x="61937" y="0"/>
                </a:lnTo>
                <a:lnTo>
                  <a:pt x="80844" y="1064"/>
                </a:lnTo>
                <a:lnTo>
                  <a:pt x="110676" y="8591"/>
                </a:lnTo>
                <a:lnTo>
                  <a:pt x="123875" y="22440"/>
                </a:lnTo>
                <a:lnTo>
                  <a:pt x="123875" y="684923"/>
                </a:lnTo>
                <a:lnTo>
                  <a:pt x="100161" y="702590"/>
                </a:lnTo>
                <a:lnTo>
                  <a:pt x="65621" y="707338"/>
                </a:lnTo>
                <a:lnTo>
                  <a:pt x="61937" y="707377"/>
                </a:lnTo>
                <a:lnTo>
                  <a:pt x="43032" y="706311"/>
                </a:lnTo>
                <a:lnTo>
                  <a:pt x="13201" y="698779"/>
                </a:lnTo>
                <a:lnTo>
                  <a:pt x="0" y="6849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55823" y="5917318"/>
            <a:ext cx="143573" cy="32080"/>
          </a:xfrm>
          <a:custGeom>
            <a:avLst/>
            <a:gdLst/>
            <a:ahLst/>
            <a:cxnLst/>
            <a:rect l="l" t="t" r="r" b="b"/>
            <a:pathLst>
              <a:path w="143573" h="32080">
                <a:moveTo>
                  <a:pt x="0" y="32080"/>
                </a:moveTo>
                <a:lnTo>
                  <a:pt x="143573" y="2222"/>
                </a:lnTo>
                <a:lnTo>
                  <a:pt x="0" y="0"/>
                </a:lnTo>
                <a:lnTo>
                  <a:pt x="0" y="3208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55823" y="5917318"/>
            <a:ext cx="143573" cy="32080"/>
          </a:xfrm>
          <a:custGeom>
            <a:avLst/>
            <a:gdLst/>
            <a:ahLst/>
            <a:cxnLst/>
            <a:rect l="l" t="t" r="r" b="b"/>
            <a:pathLst>
              <a:path w="143573" h="32080">
                <a:moveTo>
                  <a:pt x="0" y="32080"/>
                </a:moveTo>
                <a:lnTo>
                  <a:pt x="143573" y="2222"/>
                </a:lnTo>
                <a:lnTo>
                  <a:pt x="0" y="0"/>
                </a:lnTo>
                <a:lnTo>
                  <a:pt x="0" y="320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555822" y="5919539"/>
            <a:ext cx="152476" cy="74853"/>
          </a:xfrm>
          <a:custGeom>
            <a:avLst/>
            <a:gdLst/>
            <a:ahLst/>
            <a:cxnLst/>
            <a:rect l="l" t="t" r="r" b="b"/>
            <a:pathLst>
              <a:path w="152476" h="74853">
                <a:moveTo>
                  <a:pt x="0" y="74853"/>
                </a:moveTo>
                <a:lnTo>
                  <a:pt x="152476" y="34747"/>
                </a:lnTo>
                <a:lnTo>
                  <a:pt x="152476" y="431"/>
                </a:lnTo>
                <a:lnTo>
                  <a:pt x="143573" y="0"/>
                </a:lnTo>
                <a:lnTo>
                  <a:pt x="0" y="29857"/>
                </a:lnTo>
                <a:lnTo>
                  <a:pt x="0" y="74853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555822" y="5919539"/>
            <a:ext cx="152476" cy="74853"/>
          </a:xfrm>
          <a:custGeom>
            <a:avLst/>
            <a:gdLst/>
            <a:ahLst/>
            <a:cxnLst/>
            <a:rect l="l" t="t" r="r" b="b"/>
            <a:pathLst>
              <a:path w="152476" h="74853">
                <a:moveTo>
                  <a:pt x="0" y="74853"/>
                </a:moveTo>
                <a:lnTo>
                  <a:pt x="152476" y="34747"/>
                </a:lnTo>
                <a:lnTo>
                  <a:pt x="152476" y="431"/>
                </a:lnTo>
                <a:lnTo>
                  <a:pt x="143573" y="0"/>
                </a:lnTo>
                <a:lnTo>
                  <a:pt x="0" y="29857"/>
                </a:lnTo>
                <a:lnTo>
                  <a:pt x="0" y="748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240941" y="5961831"/>
            <a:ext cx="220992" cy="75361"/>
          </a:xfrm>
          <a:custGeom>
            <a:avLst/>
            <a:gdLst/>
            <a:ahLst/>
            <a:cxnLst/>
            <a:rect l="l" t="t" r="r" b="b"/>
            <a:pathLst>
              <a:path w="220992" h="75361">
                <a:moveTo>
                  <a:pt x="220992" y="0"/>
                </a:moveTo>
                <a:lnTo>
                  <a:pt x="0" y="39458"/>
                </a:lnTo>
                <a:lnTo>
                  <a:pt x="0" y="75361"/>
                </a:lnTo>
                <a:lnTo>
                  <a:pt x="220992" y="57721"/>
                </a:lnTo>
                <a:lnTo>
                  <a:pt x="220992" y="0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240941" y="5961831"/>
            <a:ext cx="220992" cy="75361"/>
          </a:xfrm>
          <a:custGeom>
            <a:avLst/>
            <a:gdLst/>
            <a:ahLst/>
            <a:cxnLst/>
            <a:rect l="l" t="t" r="r" b="b"/>
            <a:pathLst>
              <a:path w="220992" h="75361">
                <a:moveTo>
                  <a:pt x="220992" y="0"/>
                </a:moveTo>
                <a:lnTo>
                  <a:pt x="220992" y="57721"/>
                </a:lnTo>
                <a:lnTo>
                  <a:pt x="0" y="75361"/>
                </a:lnTo>
                <a:lnTo>
                  <a:pt x="0" y="39458"/>
                </a:lnTo>
                <a:lnTo>
                  <a:pt x="22099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240941" y="5926131"/>
            <a:ext cx="220992" cy="75158"/>
          </a:xfrm>
          <a:custGeom>
            <a:avLst/>
            <a:gdLst/>
            <a:ahLst/>
            <a:cxnLst/>
            <a:rect l="l" t="t" r="r" b="b"/>
            <a:pathLst>
              <a:path w="220992" h="75158">
                <a:moveTo>
                  <a:pt x="25" y="65011"/>
                </a:moveTo>
                <a:lnTo>
                  <a:pt x="0" y="75158"/>
                </a:lnTo>
                <a:lnTo>
                  <a:pt x="220992" y="35699"/>
                </a:lnTo>
                <a:lnTo>
                  <a:pt x="202822" y="30580"/>
                </a:lnTo>
                <a:lnTo>
                  <a:pt x="195108" y="26555"/>
                </a:lnTo>
                <a:lnTo>
                  <a:pt x="191630" y="23456"/>
                </a:lnTo>
                <a:lnTo>
                  <a:pt x="181910" y="11321"/>
                </a:lnTo>
                <a:lnTo>
                  <a:pt x="175068" y="734"/>
                </a:lnTo>
                <a:lnTo>
                  <a:pt x="174625" y="0"/>
                </a:lnTo>
                <a:lnTo>
                  <a:pt x="25" y="65011"/>
                </a:lnTo>
                <a:close/>
              </a:path>
            </a:pathLst>
          </a:custGeom>
          <a:solidFill>
            <a:srgbClr val="963E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240941" y="5926131"/>
            <a:ext cx="220992" cy="75158"/>
          </a:xfrm>
          <a:custGeom>
            <a:avLst/>
            <a:gdLst/>
            <a:ahLst/>
            <a:cxnLst/>
            <a:rect l="l" t="t" r="r" b="b"/>
            <a:pathLst>
              <a:path w="220992" h="75158">
                <a:moveTo>
                  <a:pt x="220992" y="35699"/>
                </a:moveTo>
                <a:lnTo>
                  <a:pt x="202822" y="30580"/>
                </a:lnTo>
                <a:lnTo>
                  <a:pt x="195108" y="26555"/>
                </a:lnTo>
                <a:lnTo>
                  <a:pt x="191630" y="23456"/>
                </a:lnTo>
                <a:lnTo>
                  <a:pt x="181910" y="11321"/>
                </a:lnTo>
                <a:lnTo>
                  <a:pt x="175068" y="734"/>
                </a:lnTo>
                <a:lnTo>
                  <a:pt x="174625" y="0"/>
                </a:lnTo>
                <a:lnTo>
                  <a:pt x="25" y="65011"/>
                </a:lnTo>
                <a:lnTo>
                  <a:pt x="0" y="75158"/>
                </a:lnTo>
                <a:lnTo>
                  <a:pt x="220992" y="35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471409" y="3872997"/>
            <a:ext cx="802081" cy="781888"/>
          </a:xfrm>
          <a:custGeom>
            <a:avLst/>
            <a:gdLst/>
            <a:ahLst/>
            <a:cxnLst/>
            <a:rect l="l" t="t" r="r" b="b"/>
            <a:pathLst>
              <a:path w="802081" h="781888">
                <a:moveTo>
                  <a:pt x="713470" y="91445"/>
                </a:moveTo>
                <a:lnTo>
                  <a:pt x="713470" y="2545"/>
                </a:lnTo>
                <a:lnTo>
                  <a:pt x="0" y="738847"/>
                </a:lnTo>
                <a:lnTo>
                  <a:pt x="44437" y="781888"/>
                </a:lnTo>
                <a:lnTo>
                  <a:pt x="713470" y="9144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471409" y="3872997"/>
            <a:ext cx="802081" cy="781888"/>
          </a:xfrm>
          <a:custGeom>
            <a:avLst/>
            <a:gdLst/>
            <a:ahLst/>
            <a:cxnLst/>
            <a:rect l="l" t="t" r="r" b="b"/>
            <a:pathLst>
              <a:path w="802081" h="781888">
                <a:moveTo>
                  <a:pt x="713470" y="2545"/>
                </a:moveTo>
                <a:lnTo>
                  <a:pt x="0" y="738847"/>
                </a:lnTo>
                <a:lnTo>
                  <a:pt x="44437" y="781888"/>
                </a:lnTo>
                <a:lnTo>
                  <a:pt x="713470" y="914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378008" y="4611836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137833" y="43052"/>
                </a:moveTo>
                <a:lnTo>
                  <a:pt x="93395" y="0"/>
                </a:lnTo>
                <a:lnTo>
                  <a:pt x="0" y="115049"/>
                </a:lnTo>
                <a:lnTo>
                  <a:pt x="25781" y="140030"/>
                </a:lnTo>
                <a:lnTo>
                  <a:pt x="137833" y="430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78008" y="4611836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137833" y="43052"/>
                </a:moveTo>
                <a:lnTo>
                  <a:pt x="25781" y="140030"/>
                </a:lnTo>
                <a:lnTo>
                  <a:pt x="0" y="115049"/>
                </a:lnTo>
                <a:lnTo>
                  <a:pt x="93395" y="0"/>
                </a:lnTo>
                <a:lnTo>
                  <a:pt x="137833" y="430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72780" y="3872998"/>
            <a:ext cx="718019" cy="777087"/>
          </a:xfrm>
          <a:custGeom>
            <a:avLst/>
            <a:gdLst/>
            <a:ahLst/>
            <a:cxnLst/>
            <a:rect l="l" t="t" r="r" b="b"/>
            <a:pathLst>
              <a:path w="718019" h="777087">
                <a:moveTo>
                  <a:pt x="0" y="0"/>
                </a:moveTo>
                <a:lnTo>
                  <a:pt x="671182" y="777087"/>
                </a:lnTo>
                <a:lnTo>
                  <a:pt x="718019" y="736650"/>
                </a:lnTo>
                <a:lnTo>
                  <a:pt x="83134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72780" y="3872998"/>
            <a:ext cx="718019" cy="777087"/>
          </a:xfrm>
          <a:custGeom>
            <a:avLst/>
            <a:gdLst/>
            <a:ahLst/>
            <a:cxnLst/>
            <a:rect l="l" t="t" r="r" b="b"/>
            <a:pathLst>
              <a:path w="718019" h="777087">
                <a:moveTo>
                  <a:pt x="0" y="0"/>
                </a:moveTo>
                <a:lnTo>
                  <a:pt x="671182" y="777087"/>
                </a:lnTo>
                <a:lnTo>
                  <a:pt x="718019" y="736650"/>
                </a:lnTo>
                <a:lnTo>
                  <a:pt x="83134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43965" y="4609650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43965" y="4609650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349171" y="4676787"/>
            <a:ext cx="96443" cy="102704"/>
          </a:xfrm>
          <a:custGeom>
            <a:avLst/>
            <a:gdLst/>
            <a:ahLst/>
            <a:cxnLst/>
            <a:rect l="l" t="t" r="r" b="b"/>
            <a:pathLst>
              <a:path w="96443" h="102704">
                <a:moveTo>
                  <a:pt x="25019" y="51346"/>
                </a:moveTo>
                <a:lnTo>
                  <a:pt x="26849" y="41713"/>
                </a:lnTo>
                <a:lnTo>
                  <a:pt x="35256" y="30858"/>
                </a:lnTo>
                <a:lnTo>
                  <a:pt x="48221" y="26644"/>
                </a:lnTo>
                <a:lnTo>
                  <a:pt x="57262" y="28591"/>
                </a:lnTo>
                <a:lnTo>
                  <a:pt x="67456" y="37541"/>
                </a:lnTo>
                <a:lnTo>
                  <a:pt x="71412" y="51346"/>
                </a:lnTo>
                <a:lnTo>
                  <a:pt x="69586" y="60971"/>
                </a:lnTo>
                <a:lnTo>
                  <a:pt x="61185" y="71831"/>
                </a:lnTo>
                <a:lnTo>
                  <a:pt x="48221" y="76047"/>
                </a:lnTo>
                <a:lnTo>
                  <a:pt x="39173" y="74098"/>
                </a:lnTo>
                <a:lnTo>
                  <a:pt x="28976" y="65147"/>
                </a:lnTo>
                <a:lnTo>
                  <a:pt x="25019" y="51346"/>
                </a:lnTo>
                <a:lnTo>
                  <a:pt x="22152" y="94562"/>
                </a:lnTo>
                <a:lnTo>
                  <a:pt x="34402" y="100565"/>
                </a:lnTo>
                <a:lnTo>
                  <a:pt x="48221" y="102704"/>
                </a:lnTo>
                <a:lnTo>
                  <a:pt x="55942" y="102050"/>
                </a:lnTo>
                <a:lnTo>
                  <a:pt x="68975" y="97720"/>
                </a:lnTo>
                <a:lnTo>
                  <a:pt x="80122" y="89864"/>
                </a:lnTo>
                <a:lnTo>
                  <a:pt x="88802" y="79103"/>
                </a:lnTo>
                <a:lnTo>
                  <a:pt x="94436" y="66057"/>
                </a:lnTo>
                <a:lnTo>
                  <a:pt x="96443" y="51346"/>
                </a:lnTo>
                <a:lnTo>
                  <a:pt x="95831" y="43140"/>
                </a:lnTo>
                <a:lnTo>
                  <a:pt x="91769" y="29265"/>
                </a:lnTo>
                <a:lnTo>
                  <a:pt x="84397" y="17392"/>
                </a:lnTo>
                <a:lnTo>
                  <a:pt x="74294" y="8143"/>
                </a:lnTo>
                <a:lnTo>
                  <a:pt x="62042" y="2139"/>
                </a:lnTo>
                <a:lnTo>
                  <a:pt x="48221" y="0"/>
                </a:lnTo>
                <a:lnTo>
                  <a:pt x="40510" y="652"/>
                </a:lnTo>
                <a:lnTo>
                  <a:pt x="27474" y="4981"/>
                </a:lnTo>
                <a:lnTo>
                  <a:pt x="25019" y="51346"/>
                </a:lnTo>
                <a:close/>
              </a:path>
              <a:path w="96443" h="102704">
                <a:moveTo>
                  <a:pt x="0" y="51346"/>
                </a:moveTo>
                <a:lnTo>
                  <a:pt x="613" y="59564"/>
                </a:lnTo>
                <a:lnTo>
                  <a:pt x="4677" y="73441"/>
                </a:lnTo>
                <a:lnTo>
                  <a:pt x="12050" y="85314"/>
                </a:lnTo>
                <a:lnTo>
                  <a:pt x="22152" y="94562"/>
                </a:lnTo>
                <a:lnTo>
                  <a:pt x="25019" y="51346"/>
                </a:lnTo>
                <a:lnTo>
                  <a:pt x="27474" y="4981"/>
                </a:lnTo>
                <a:lnTo>
                  <a:pt x="16325" y="12835"/>
                </a:lnTo>
                <a:lnTo>
                  <a:pt x="7642" y="23595"/>
                </a:lnTo>
                <a:lnTo>
                  <a:pt x="2007" y="36638"/>
                </a:lnTo>
                <a:lnTo>
                  <a:pt x="0" y="51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374190" y="4703433"/>
            <a:ext cx="46393" cy="49403"/>
          </a:xfrm>
          <a:custGeom>
            <a:avLst/>
            <a:gdLst/>
            <a:ahLst/>
            <a:cxnLst/>
            <a:rect l="l" t="t" r="r" b="b"/>
            <a:pathLst>
              <a:path w="46393" h="49402">
                <a:moveTo>
                  <a:pt x="23202" y="0"/>
                </a:moveTo>
                <a:lnTo>
                  <a:pt x="10237" y="4213"/>
                </a:lnTo>
                <a:lnTo>
                  <a:pt x="1830" y="15069"/>
                </a:lnTo>
                <a:lnTo>
                  <a:pt x="0" y="24701"/>
                </a:lnTo>
                <a:lnTo>
                  <a:pt x="3957" y="38503"/>
                </a:lnTo>
                <a:lnTo>
                  <a:pt x="14154" y="47453"/>
                </a:lnTo>
                <a:lnTo>
                  <a:pt x="23202" y="49403"/>
                </a:lnTo>
                <a:lnTo>
                  <a:pt x="36166" y="45187"/>
                </a:lnTo>
                <a:lnTo>
                  <a:pt x="44567" y="34326"/>
                </a:lnTo>
                <a:lnTo>
                  <a:pt x="46393" y="24701"/>
                </a:lnTo>
                <a:lnTo>
                  <a:pt x="42437" y="10896"/>
                </a:lnTo>
                <a:lnTo>
                  <a:pt x="32243" y="1946"/>
                </a:lnTo>
                <a:lnTo>
                  <a:pt x="232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349171" y="4676787"/>
            <a:ext cx="96443" cy="102704"/>
          </a:xfrm>
          <a:custGeom>
            <a:avLst/>
            <a:gdLst/>
            <a:ahLst/>
            <a:cxnLst/>
            <a:rect l="l" t="t" r="r" b="b"/>
            <a:pathLst>
              <a:path w="96443" h="102704">
                <a:moveTo>
                  <a:pt x="96443" y="51346"/>
                </a:moveTo>
                <a:lnTo>
                  <a:pt x="94436" y="66057"/>
                </a:lnTo>
                <a:lnTo>
                  <a:pt x="88802" y="79103"/>
                </a:lnTo>
                <a:lnTo>
                  <a:pt x="80122" y="89864"/>
                </a:lnTo>
                <a:lnTo>
                  <a:pt x="68975" y="97720"/>
                </a:lnTo>
                <a:lnTo>
                  <a:pt x="55942" y="102050"/>
                </a:lnTo>
                <a:lnTo>
                  <a:pt x="48221" y="102704"/>
                </a:lnTo>
                <a:lnTo>
                  <a:pt x="34402" y="100565"/>
                </a:lnTo>
                <a:lnTo>
                  <a:pt x="22152" y="94562"/>
                </a:lnTo>
                <a:lnTo>
                  <a:pt x="12050" y="85314"/>
                </a:lnTo>
                <a:lnTo>
                  <a:pt x="4677" y="73441"/>
                </a:lnTo>
                <a:lnTo>
                  <a:pt x="613" y="59564"/>
                </a:lnTo>
                <a:lnTo>
                  <a:pt x="0" y="51346"/>
                </a:lnTo>
                <a:lnTo>
                  <a:pt x="2007" y="36638"/>
                </a:lnTo>
                <a:lnTo>
                  <a:pt x="7642" y="23595"/>
                </a:lnTo>
                <a:lnTo>
                  <a:pt x="16325" y="12835"/>
                </a:lnTo>
                <a:lnTo>
                  <a:pt x="27474" y="4981"/>
                </a:lnTo>
                <a:lnTo>
                  <a:pt x="40510" y="652"/>
                </a:lnTo>
                <a:lnTo>
                  <a:pt x="48221" y="0"/>
                </a:lnTo>
                <a:lnTo>
                  <a:pt x="62042" y="2139"/>
                </a:lnTo>
                <a:lnTo>
                  <a:pt x="74294" y="8143"/>
                </a:lnTo>
                <a:lnTo>
                  <a:pt x="84397" y="17392"/>
                </a:lnTo>
                <a:lnTo>
                  <a:pt x="91769" y="29265"/>
                </a:lnTo>
                <a:lnTo>
                  <a:pt x="95831" y="43140"/>
                </a:lnTo>
                <a:lnTo>
                  <a:pt x="96443" y="51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349171" y="4523414"/>
            <a:ext cx="96443" cy="102692"/>
          </a:xfrm>
          <a:custGeom>
            <a:avLst/>
            <a:gdLst/>
            <a:ahLst/>
            <a:cxnLst/>
            <a:rect l="l" t="t" r="r" b="b"/>
            <a:pathLst>
              <a:path w="96443" h="102692">
                <a:moveTo>
                  <a:pt x="25019" y="51346"/>
                </a:moveTo>
                <a:lnTo>
                  <a:pt x="26849" y="41713"/>
                </a:lnTo>
                <a:lnTo>
                  <a:pt x="35256" y="30858"/>
                </a:lnTo>
                <a:lnTo>
                  <a:pt x="48221" y="26644"/>
                </a:lnTo>
                <a:lnTo>
                  <a:pt x="57262" y="28591"/>
                </a:lnTo>
                <a:lnTo>
                  <a:pt x="67456" y="37541"/>
                </a:lnTo>
                <a:lnTo>
                  <a:pt x="71412" y="51346"/>
                </a:lnTo>
                <a:lnTo>
                  <a:pt x="69586" y="60971"/>
                </a:lnTo>
                <a:lnTo>
                  <a:pt x="61185" y="71831"/>
                </a:lnTo>
                <a:lnTo>
                  <a:pt x="48221" y="76047"/>
                </a:lnTo>
                <a:lnTo>
                  <a:pt x="39173" y="74098"/>
                </a:lnTo>
                <a:lnTo>
                  <a:pt x="28976" y="65147"/>
                </a:lnTo>
                <a:lnTo>
                  <a:pt x="25019" y="51346"/>
                </a:lnTo>
                <a:lnTo>
                  <a:pt x="22149" y="94551"/>
                </a:lnTo>
                <a:lnTo>
                  <a:pt x="34401" y="100553"/>
                </a:lnTo>
                <a:lnTo>
                  <a:pt x="48221" y="102692"/>
                </a:lnTo>
                <a:lnTo>
                  <a:pt x="55933" y="102039"/>
                </a:lnTo>
                <a:lnTo>
                  <a:pt x="68969" y="97713"/>
                </a:lnTo>
                <a:lnTo>
                  <a:pt x="80118" y="89860"/>
                </a:lnTo>
                <a:lnTo>
                  <a:pt x="88801" y="79102"/>
                </a:lnTo>
                <a:lnTo>
                  <a:pt x="94436" y="66058"/>
                </a:lnTo>
                <a:lnTo>
                  <a:pt x="96443" y="51346"/>
                </a:lnTo>
                <a:lnTo>
                  <a:pt x="95831" y="43137"/>
                </a:lnTo>
                <a:lnTo>
                  <a:pt x="91769" y="29259"/>
                </a:lnTo>
                <a:lnTo>
                  <a:pt x="84397" y="17387"/>
                </a:lnTo>
                <a:lnTo>
                  <a:pt x="74294" y="8140"/>
                </a:lnTo>
                <a:lnTo>
                  <a:pt x="62042" y="2138"/>
                </a:lnTo>
                <a:lnTo>
                  <a:pt x="48221" y="0"/>
                </a:lnTo>
                <a:lnTo>
                  <a:pt x="40510" y="652"/>
                </a:lnTo>
                <a:lnTo>
                  <a:pt x="27474" y="4979"/>
                </a:lnTo>
                <a:lnTo>
                  <a:pt x="25019" y="51346"/>
                </a:lnTo>
                <a:close/>
              </a:path>
              <a:path w="96443" h="102692">
                <a:moveTo>
                  <a:pt x="0" y="51346"/>
                </a:moveTo>
                <a:lnTo>
                  <a:pt x="612" y="59554"/>
                </a:lnTo>
                <a:lnTo>
                  <a:pt x="4674" y="73432"/>
                </a:lnTo>
                <a:lnTo>
                  <a:pt x="12046" y="85304"/>
                </a:lnTo>
                <a:lnTo>
                  <a:pt x="22149" y="94551"/>
                </a:lnTo>
                <a:lnTo>
                  <a:pt x="25019" y="51346"/>
                </a:lnTo>
                <a:lnTo>
                  <a:pt x="27474" y="4979"/>
                </a:lnTo>
                <a:lnTo>
                  <a:pt x="16325" y="12831"/>
                </a:lnTo>
                <a:lnTo>
                  <a:pt x="7642" y="23589"/>
                </a:lnTo>
                <a:lnTo>
                  <a:pt x="2007" y="36634"/>
                </a:lnTo>
                <a:lnTo>
                  <a:pt x="0" y="51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74190" y="4550060"/>
            <a:ext cx="46393" cy="49403"/>
          </a:xfrm>
          <a:custGeom>
            <a:avLst/>
            <a:gdLst/>
            <a:ahLst/>
            <a:cxnLst/>
            <a:rect l="l" t="t" r="r" b="b"/>
            <a:pathLst>
              <a:path w="46393" h="49402">
                <a:moveTo>
                  <a:pt x="23202" y="0"/>
                </a:moveTo>
                <a:lnTo>
                  <a:pt x="10237" y="4213"/>
                </a:lnTo>
                <a:lnTo>
                  <a:pt x="1830" y="15069"/>
                </a:lnTo>
                <a:lnTo>
                  <a:pt x="0" y="24701"/>
                </a:lnTo>
                <a:lnTo>
                  <a:pt x="3957" y="38503"/>
                </a:lnTo>
                <a:lnTo>
                  <a:pt x="14154" y="47453"/>
                </a:lnTo>
                <a:lnTo>
                  <a:pt x="23202" y="49403"/>
                </a:lnTo>
                <a:lnTo>
                  <a:pt x="36166" y="45187"/>
                </a:lnTo>
                <a:lnTo>
                  <a:pt x="44567" y="34326"/>
                </a:lnTo>
                <a:lnTo>
                  <a:pt x="46393" y="24701"/>
                </a:lnTo>
                <a:lnTo>
                  <a:pt x="42437" y="10896"/>
                </a:lnTo>
                <a:lnTo>
                  <a:pt x="32243" y="1946"/>
                </a:lnTo>
                <a:lnTo>
                  <a:pt x="232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49171" y="4523414"/>
            <a:ext cx="96443" cy="102692"/>
          </a:xfrm>
          <a:custGeom>
            <a:avLst/>
            <a:gdLst/>
            <a:ahLst/>
            <a:cxnLst/>
            <a:rect l="l" t="t" r="r" b="b"/>
            <a:pathLst>
              <a:path w="96443" h="102692">
                <a:moveTo>
                  <a:pt x="96443" y="51346"/>
                </a:moveTo>
                <a:lnTo>
                  <a:pt x="94436" y="66058"/>
                </a:lnTo>
                <a:lnTo>
                  <a:pt x="88801" y="79102"/>
                </a:lnTo>
                <a:lnTo>
                  <a:pt x="80118" y="89860"/>
                </a:lnTo>
                <a:lnTo>
                  <a:pt x="68969" y="97713"/>
                </a:lnTo>
                <a:lnTo>
                  <a:pt x="55933" y="102039"/>
                </a:lnTo>
                <a:lnTo>
                  <a:pt x="48221" y="102692"/>
                </a:lnTo>
                <a:lnTo>
                  <a:pt x="34401" y="100553"/>
                </a:lnTo>
                <a:lnTo>
                  <a:pt x="22149" y="94551"/>
                </a:lnTo>
                <a:lnTo>
                  <a:pt x="12046" y="85304"/>
                </a:lnTo>
                <a:lnTo>
                  <a:pt x="4674" y="73432"/>
                </a:lnTo>
                <a:lnTo>
                  <a:pt x="612" y="59554"/>
                </a:lnTo>
                <a:lnTo>
                  <a:pt x="0" y="51346"/>
                </a:lnTo>
                <a:lnTo>
                  <a:pt x="2007" y="36634"/>
                </a:lnTo>
                <a:lnTo>
                  <a:pt x="7642" y="23589"/>
                </a:lnTo>
                <a:lnTo>
                  <a:pt x="16325" y="12831"/>
                </a:lnTo>
                <a:lnTo>
                  <a:pt x="27474" y="4979"/>
                </a:lnTo>
                <a:lnTo>
                  <a:pt x="40510" y="652"/>
                </a:lnTo>
                <a:lnTo>
                  <a:pt x="48221" y="0"/>
                </a:lnTo>
                <a:lnTo>
                  <a:pt x="62042" y="2138"/>
                </a:lnTo>
                <a:lnTo>
                  <a:pt x="74294" y="8140"/>
                </a:lnTo>
                <a:lnTo>
                  <a:pt x="84397" y="17387"/>
                </a:lnTo>
                <a:lnTo>
                  <a:pt x="91769" y="29259"/>
                </a:lnTo>
                <a:lnTo>
                  <a:pt x="95831" y="43137"/>
                </a:lnTo>
                <a:lnTo>
                  <a:pt x="96443" y="51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269489" y="3873413"/>
            <a:ext cx="114007" cy="1392428"/>
          </a:xfrm>
          <a:custGeom>
            <a:avLst/>
            <a:gdLst/>
            <a:ahLst/>
            <a:cxnLst/>
            <a:rect l="l" t="t" r="r" b="b"/>
            <a:pathLst>
              <a:path w="114007" h="1392427">
                <a:moveTo>
                  <a:pt x="114007" y="1376768"/>
                </a:moveTo>
                <a:lnTo>
                  <a:pt x="114007" y="0"/>
                </a:lnTo>
                <a:lnTo>
                  <a:pt x="0" y="0"/>
                </a:lnTo>
                <a:lnTo>
                  <a:pt x="0" y="1376768"/>
                </a:lnTo>
                <a:lnTo>
                  <a:pt x="857" y="1377413"/>
                </a:lnTo>
                <a:lnTo>
                  <a:pt x="6652" y="1381003"/>
                </a:lnTo>
                <a:lnTo>
                  <a:pt x="17808" y="1386026"/>
                </a:lnTo>
                <a:lnTo>
                  <a:pt x="34203" y="1390496"/>
                </a:lnTo>
                <a:lnTo>
                  <a:pt x="55714" y="1392428"/>
                </a:lnTo>
                <a:lnTo>
                  <a:pt x="70542" y="1392365"/>
                </a:lnTo>
                <a:lnTo>
                  <a:pt x="84128" y="1391642"/>
                </a:lnTo>
                <a:lnTo>
                  <a:pt x="93729" y="1389385"/>
                </a:lnTo>
                <a:lnTo>
                  <a:pt x="102603" y="1384719"/>
                </a:lnTo>
                <a:lnTo>
                  <a:pt x="114007" y="13767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69489" y="3873413"/>
            <a:ext cx="114007" cy="1392428"/>
          </a:xfrm>
          <a:custGeom>
            <a:avLst/>
            <a:gdLst/>
            <a:ahLst/>
            <a:cxnLst/>
            <a:rect l="l" t="t" r="r" b="b"/>
            <a:pathLst>
              <a:path w="114007" h="1392427">
                <a:moveTo>
                  <a:pt x="114007" y="1376768"/>
                </a:moveTo>
                <a:lnTo>
                  <a:pt x="70542" y="1392365"/>
                </a:lnTo>
                <a:lnTo>
                  <a:pt x="55714" y="1392428"/>
                </a:lnTo>
                <a:lnTo>
                  <a:pt x="34203" y="1390496"/>
                </a:lnTo>
                <a:lnTo>
                  <a:pt x="17808" y="1386026"/>
                </a:lnTo>
                <a:lnTo>
                  <a:pt x="6652" y="1381003"/>
                </a:lnTo>
                <a:lnTo>
                  <a:pt x="857" y="1377413"/>
                </a:lnTo>
                <a:lnTo>
                  <a:pt x="0" y="1376768"/>
                </a:lnTo>
                <a:lnTo>
                  <a:pt x="0" y="0"/>
                </a:lnTo>
                <a:lnTo>
                  <a:pt x="114007" y="0"/>
                </a:lnTo>
                <a:lnTo>
                  <a:pt x="114007" y="13767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02065" y="4522269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8" h="102704">
                <a:moveTo>
                  <a:pt x="34416" y="2138"/>
                </a:moveTo>
                <a:lnTo>
                  <a:pt x="22163" y="8140"/>
                </a:lnTo>
                <a:lnTo>
                  <a:pt x="12059" y="17386"/>
                </a:lnTo>
                <a:lnTo>
                  <a:pt x="4682" y="29256"/>
                </a:lnTo>
                <a:lnTo>
                  <a:pt x="615" y="43131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26859" y="60981"/>
                </a:lnTo>
                <a:lnTo>
                  <a:pt x="25031" y="51358"/>
                </a:lnTo>
                <a:lnTo>
                  <a:pt x="28987" y="37556"/>
                </a:lnTo>
                <a:lnTo>
                  <a:pt x="39179" y="28598"/>
                </a:lnTo>
                <a:lnTo>
                  <a:pt x="48234" y="0"/>
                </a:lnTo>
                <a:lnTo>
                  <a:pt x="34416" y="2138"/>
                </a:lnTo>
                <a:close/>
              </a:path>
              <a:path w="105028" h="102704">
                <a:moveTo>
                  <a:pt x="61191" y="30860"/>
                </a:moveTo>
                <a:lnTo>
                  <a:pt x="69602" y="41717"/>
                </a:lnTo>
                <a:lnTo>
                  <a:pt x="71437" y="51358"/>
                </a:lnTo>
                <a:lnTo>
                  <a:pt x="67474" y="65159"/>
                </a:lnTo>
                <a:lnTo>
                  <a:pt x="57271" y="74103"/>
                </a:lnTo>
                <a:lnTo>
                  <a:pt x="48234" y="76047"/>
                </a:lnTo>
                <a:lnTo>
                  <a:pt x="35266" y="71835"/>
                </a:lnTo>
                <a:lnTo>
                  <a:pt x="26859" y="60981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6" y="100784"/>
                </a:lnTo>
                <a:lnTo>
                  <a:pt x="73062" y="95374"/>
                </a:lnTo>
                <a:lnTo>
                  <a:pt x="82600" y="87350"/>
                </a:lnTo>
                <a:lnTo>
                  <a:pt x="84963" y="93002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lnTo>
                  <a:pt x="87858" y="6299"/>
                </a:lnTo>
                <a:lnTo>
                  <a:pt x="84963" y="9690"/>
                </a:lnTo>
                <a:lnTo>
                  <a:pt x="82600" y="15366"/>
                </a:lnTo>
                <a:lnTo>
                  <a:pt x="72668" y="7089"/>
                </a:lnTo>
                <a:lnTo>
                  <a:pt x="60886" y="1790"/>
                </a:lnTo>
                <a:lnTo>
                  <a:pt x="48234" y="0"/>
                </a:lnTo>
                <a:lnTo>
                  <a:pt x="39179" y="28598"/>
                </a:lnTo>
                <a:lnTo>
                  <a:pt x="48234" y="26644"/>
                </a:lnTo>
                <a:lnTo>
                  <a:pt x="61191" y="308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227097" y="4548914"/>
            <a:ext cx="46405" cy="49403"/>
          </a:xfrm>
          <a:custGeom>
            <a:avLst/>
            <a:gdLst/>
            <a:ahLst/>
            <a:cxnLst/>
            <a:rect l="l" t="t" r="r" b="b"/>
            <a:pathLst>
              <a:path w="46405" h="49402">
                <a:moveTo>
                  <a:pt x="23202" y="49402"/>
                </a:moveTo>
                <a:lnTo>
                  <a:pt x="10234" y="45191"/>
                </a:lnTo>
                <a:lnTo>
                  <a:pt x="1827" y="34337"/>
                </a:lnTo>
                <a:lnTo>
                  <a:pt x="0" y="24714"/>
                </a:lnTo>
                <a:lnTo>
                  <a:pt x="3955" y="10911"/>
                </a:lnTo>
                <a:lnTo>
                  <a:pt x="14147" y="1954"/>
                </a:lnTo>
                <a:lnTo>
                  <a:pt x="23202" y="0"/>
                </a:lnTo>
                <a:lnTo>
                  <a:pt x="36159" y="4215"/>
                </a:lnTo>
                <a:lnTo>
                  <a:pt x="44570" y="15072"/>
                </a:lnTo>
                <a:lnTo>
                  <a:pt x="46405" y="24714"/>
                </a:lnTo>
                <a:lnTo>
                  <a:pt x="42442" y="38514"/>
                </a:lnTo>
                <a:lnTo>
                  <a:pt x="32239" y="47458"/>
                </a:lnTo>
                <a:lnTo>
                  <a:pt x="23202" y="49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202065" y="4522269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8" h="102704">
                <a:moveTo>
                  <a:pt x="91020" y="6299"/>
                </a:moveTo>
                <a:lnTo>
                  <a:pt x="87858" y="6299"/>
                </a:lnTo>
                <a:lnTo>
                  <a:pt x="84963" y="9690"/>
                </a:lnTo>
                <a:lnTo>
                  <a:pt x="82600" y="15366"/>
                </a:lnTo>
                <a:lnTo>
                  <a:pt x="72668" y="7089"/>
                </a:lnTo>
                <a:lnTo>
                  <a:pt x="60886" y="1790"/>
                </a:lnTo>
                <a:lnTo>
                  <a:pt x="48234" y="0"/>
                </a:lnTo>
                <a:lnTo>
                  <a:pt x="34416" y="2138"/>
                </a:lnTo>
                <a:lnTo>
                  <a:pt x="22163" y="8140"/>
                </a:lnTo>
                <a:lnTo>
                  <a:pt x="12059" y="17386"/>
                </a:lnTo>
                <a:lnTo>
                  <a:pt x="4682" y="29256"/>
                </a:lnTo>
                <a:lnTo>
                  <a:pt x="615" y="43131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6" y="100784"/>
                </a:lnTo>
                <a:lnTo>
                  <a:pt x="73062" y="95374"/>
                </a:lnTo>
                <a:lnTo>
                  <a:pt x="82600" y="87350"/>
                </a:lnTo>
                <a:lnTo>
                  <a:pt x="84963" y="93002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280931" y="4534270"/>
            <a:ext cx="7137" cy="78193"/>
          </a:xfrm>
          <a:custGeom>
            <a:avLst/>
            <a:gdLst/>
            <a:ahLst/>
            <a:cxnLst/>
            <a:rect l="l" t="t" r="r" b="b"/>
            <a:pathLst>
              <a:path w="7137" h="78193">
                <a:moveTo>
                  <a:pt x="0" y="0"/>
                </a:moveTo>
                <a:lnTo>
                  <a:pt x="0" y="78193"/>
                </a:lnTo>
                <a:lnTo>
                  <a:pt x="484" y="78105"/>
                </a:lnTo>
                <a:lnTo>
                  <a:pt x="3863" y="71989"/>
                </a:lnTo>
                <a:lnTo>
                  <a:pt x="6239" y="58112"/>
                </a:lnTo>
                <a:lnTo>
                  <a:pt x="7137" y="39103"/>
                </a:lnTo>
                <a:lnTo>
                  <a:pt x="7121" y="36436"/>
                </a:lnTo>
                <a:lnTo>
                  <a:pt x="6005" y="17941"/>
                </a:lnTo>
                <a:lnTo>
                  <a:pt x="3473" y="4922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280931" y="4534270"/>
            <a:ext cx="7137" cy="78193"/>
          </a:xfrm>
          <a:custGeom>
            <a:avLst/>
            <a:gdLst/>
            <a:ahLst/>
            <a:cxnLst/>
            <a:rect l="l" t="t" r="r" b="b"/>
            <a:pathLst>
              <a:path w="7137" h="78193">
                <a:moveTo>
                  <a:pt x="0" y="0"/>
                </a:moveTo>
                <a:lnTo>
                  <a:pt x="3473" y="4922"/>
                </a:lnTo>
                <a:lnTo>
                  <a:pt x="6005" y="17941"/>
                </a:lnTo>
                <a:lnTo>
                  <a:pt x="7121" y="36436"/>
                </a:lnTo>
                <a:lnTo>
                  <a:pt x="7137" y="39103"/>
                </a:lnTo>
                <a:lnTo>
                  <a:pt x="6239" y="58112"/>
                </a:lnTo>
                <a:lnTo>
                  <a:pt x="3863" y="71989"/>
                </a:lnTo>
                <a:lnTo>
                  <a:pt x="484" y="78105"/>
                </a:lnTo>
                <a:lnTo>
                  <a:pt x="0" y="781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202065" y="4677260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8" h="102704">
                <a:moveTo>
                  <a:pt x="34416" y="2139"/>
                </a:moveTo>
                <a:lnTo>
                  <a:pt x="22163" y="8143"/>
                </a:lnTo>
                <a:lnTo>
                  <a:pt x="12059" y="17391"/>
                </a:lnTo>
                <a:lnTo>
                  <a:pt x="4682" y="29262"/>
                </a:lnTo>
                <a:lnTo>
                  <a:pt x="615" y="43134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26862" y="60991"/>
                </a:lnTo>
                <a:lnTo>
                  <a:pt x="25031" y="51358"/>
                </a:lnTo>
                <a:lnTo>
                  <a:pt x="28989" y="37557"/>
                </a:lnTo>
                <a:lnTo>
                  <a:pt x="39185" y="28606"/>
                </a:lnTo>
                <a:lnTo>
                  <a:pt x="48234" y="0"/>
                </a:lnTo>
                <a:lnTo>
                  <a:pt x="34416" y="2139"/>
                </a:lnTo>
                <a:close/>
              </a:path>
              <a:path w="105028" h="102704">
                <a:moveTo>
                  <a:pt x="61194" y="30871"/>
                </a:moveTo>
                <a:lnTo>
                  <a:pt x="69604" y="41726"/>
                </a:lnTo>
                <a:lnTo>
                  <a:pt x="71437" y="51358"/>
                </a:lnTo>
                <a:lnTo>
                  <a:pt x="67476" y="65160"/>
                </a:lnTo>
                <a:lnTo>
                  <a:pt x="57277" y="74111"/>
                </a:lnTo>
                <a:lnTo>
                  <a:pt x="48234" y="76060"/>
                </a:lnTo>
                <a:lnTo>
                  <a:pt x="35269" y="71846"/>
                </a:lnTo>
                <a:lnTo>
                  <a:pt x="26862" y="60991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4" y="100781"/>
                </a:lnTo>
                <a:lnTo>
                  <a:pt x="73059" y="95366"/>
                </a:lnTo>
                <a:lnTo>
                  <a:pt x="82600" y="87337"/>
                </a:lnTo>
                <a:lnTo>
                  <a:pt x="84963" y="93014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lnTo>
                  <a:pt x="87858" y="6299"/>
                </a:lnTo>
                <a:lnTo>
                  <a:pt x="84963" y="9702"/>
                </a:lnTo>
                <a:lnTo>
                  <a:pt x="82600" y="15379"/>
                </a:lnTo>
                <a:lnTo>
                  <a:pt x="72670" y="7094"/>
                </a:lnTo>
                <a:lnTo>
                  <a:pt x="60890" y="1792"/>
                </a:lnTo>
                <a:lnTo>
                  <a:pt x="48234" y="0"/>
                </a:lnTo>
                <a:lnTo>
                  <a:pt x="39185" y="28606"/>
                </a:lnTo>
                <a:lnTo>
                  <a:pt x="48234" y="26657"/>
                </a:lnTo>
                <a:lnTo>
                  <a:pt x="61194" y="308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227097" y="4703918"/>
            <a:ext cx="46405" cy="49403"/>
          </a:xfrm>
          <a:custGeom>
            <a:avLst/>
            <a:gdLst/>
            <a:ahLst/>
            <a:cxnLst/>
            <a:rect l="l" t="t" r="r" b="b"/>
            <a:pathLst>
              <a:path w="46405" h="49402">
                <a:moveTo>
                  <a:pt x="23202" y="49402"/>
                </a:moveTo>
                <a:lnTo>
                  <a:pt x="10237" y="45189"/>
                </a:lnTo>
                <a:lnTo>
                  <a:pt x="1830" y="34333"/>
                </a:lnTo>
                <a:lnTo>
                  <a:pt x="0" y="24701"/>
                </a:lnTo>
                <a:lnTo>
                  <a:pt x="3957" y="10899"/>
                </a:lnTo>
                <a:lnTo>
                  <a:pt x="14154" y="1949"/>
                </a:lnTo>
                <a:lnTo>
                  <a:pt x="23202" y="0"/>
                </a:lnTo>
                <a:lnTo>
                  <a:pt x="36162" y="4213"/>
                </a:lnTo>
                <a:lnTo>
                  <a:pt x="44573" y="15069"/>
                </a:lnTo>
                <a:lnTo>
                  <a:pt x="46405" y="24701"/>
                </a:lnTo>
                <a:lnTo>
                  <a:pt x="42444" y="38503"/>
                </a:lnTo>
                <a:lnTo>
                  <a:pt x="32246" y="47453"/>
                </a:lnTo>
                <a:lnTo>
                  <a:pt x="23202" y="49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202065" y="4677260"/>
            <a:ext cx="105029" cy="102704"/>
          </a:xfrm>
          <a:custGeom>
            <a:avLst/>
            <a:gdLst/>
            <a:ahLst/>
            <a:cxnLst/>
            <a:rect l="l" t="t" r="r" b="b"/>
            <a:pathLst>
              <a:path w="105028" h="102704">
                <a:moveTo>
                  <a:pt x="91020" y="6299"/>
                </a:moveTo>
                <a:lnTo>
                  <a:pt x="87858" y="6299"/>
                </a:lnTo>
                <a:lnTo>
                  <a:pt x="84963" y="9702"/>
                </a:lnTo>
                <a:lnTo>
                  <a:pt x="82600" y="15379"/>
                </a:lnTo>
                <a:lnTo>
                  <a:pt x="72670" y="7094"/>
                </a:lnTo>
                <a:lnTo>
                  <a:pt x="60890" y="1792"/>
                </a:lnTo>
                <a:lnTo>
                  <a:pt x="48234" y="0"/>
                </a:lnTo>
                <a:lnTo>
                  <a:pt x="34416" y="2139"/>
                </a:lnTo>
                <a:lnTo>
                  <a:pt x="22163" y="8143"/>
                </a:lnTo>
                <a:lnTo>
                  <a:pt x="12059" y="17391"/>
                </a:lnTo>
                <a:lnTo>
                  <a:pt x="4682" y="29262"/>
                </a:lnTo>
                <a:lnTo>
                  <a:pt x="615" y="43134"/>
                </a:lnTo>
                <a:lnTo>
                  <a:pt x="0" y="51358"/>
                </a:lnTo>
                <a:lnTo>
                  <a:pt x="2008" y="66069"/>
                </a:lnTo>
                <a:lnTo>
                  <a:pt x="7644" y="79112"/>
                </a:lnTo>
                <a:lnTo>
                  <a:pt x="16328" y="89870"/>
                </a:lnTo>
                <a:lnTo>
                  <a:pt x="27478" y="97722"/>
                </a:lnTo>
                <a:lnTo>
                  <a:pt x="40513" y="102050"/>
                </a:lnTo>
                <a:lnTo>
                  <a:pt x="48234" y="102704"/>
                </a:lnTo>
                <a:lnTo>
                  <a:pt x="61334" y="100781"/>
                </a:lnTo>
                <a:lnTo>
                  <a:pt x="73059" y="95366"/>
                </a:lnTo>
                <a:lnTo>
                  <a:pt x="82600" y="87337"/>
                </a:lnTo>
                <a:lnTo>
                  <a:pt x="84963" y="93014"/>
                </a:lnTo>
                <a:lnTo>
                  <a:pt x="87858" y="96418"/>
                </a:lnTo>
                <a:lnTo>
                  <a:pt x="91020" y="96418"/>
                </a:lnTo>
                <a:lnTo>
                  <a:pt x="96854" y="92334"/>
                </a:lnTo>
                <a:lnTo>
                  <a:pt x="101490" y="81291"/>
                </a:lnTo>
                <a:lnTo>
                  <a:pt x="104365" y="65098"/>
                </a:lnTo>
                <a:lnTo>
                  <a:pt x="105029" y="51358"/>
                </a:lnTo>
                <a:lnTo>
                  <a:pt x="103759" y="32588"/>
                </a:lnTo>
                <a:lnTo>
                  <a:pt x="100326" y="17677"/>
                </a:lnTo>
                <a:lnTo>
                  <a:pt x="95292" y="8432"/>
                </a:lnTo>
                <a:lnTo>
                  <a:pt x="91020" y="62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280931" y="4689261"/>
            <a:ext cx="7137" cy="78206"/>
          </a:xfrm>
          <a:custGeom>
            <a:avLst/>
            <a:gdLst/>
            <a:ahLst/>
            <a:cxnLst/>
            <a:rect l="l" t="t" r="r" b="b"/>
            <a:pathLst>
              <a:path w="7137" h="78206">
                <a:moveTo>
                  <a:pt x="0" y="0"/>
                </a:moveTo>
                <a:lnTo>
                  <a:pt x="0" y="78206"/>
                </a:lnTo>
                <a:lnTo>
                  <a:pt x="487" y="78117"/>
                </a:lnTo>
                <a:lnTo>
                  <a:pt x="3865" y="71988"/>
                </a:lnTo>
                <a:lnTo>
                  <a:pt x="6240" y="58105"/>
                </a:lnTo>
                <a:lnTo>
                  <a:pt x="7137" y="39103"/>
                </a:lnTo>
                <a:lnTo>
                  <a:pt x="7121" y="36437"/>
                </a:lnTo>
                <a:lnTo>
                  <a:pt x="6005" y="17947"/>
                </a:lnTo>
                <a:lnTo>
                  <a:pt x="3473" y="4925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280931" y="4689261"/>
            <a:ext cx="7137" cy="78206"/>
          </a:xfrm>
          <a:custGeom>
            <a:avLst/>
            <a:gdLst/>
            <a:ahLst/>
            <a:cxnLst/>
            <a:rect l="l" t="t" r="r" b="b"/>
            <a:pathLst>
              <a:path w="7137" h="78206">
                <a:moveTo>
                  <a:pt x="0" y="0"/>
                </a:moveTo>
                <a:lnTo>
                  <a:pt x="3473" y="4925"/>
                </a:lnTo>
                <a:lnTo>
                  <a:pt x="6005" y="17947"/>
                </a:lnTo>
                <a:lnTo>
                  <a:pt x="7121" y="36437"/>
                </a:lnTo>
                <a:lnTo>
                  <a:pt x="7137" y="39103"/>
                </a:lnTo>
                <a:lnTo>
                  <a:pt x="6240" y="58105"/>
                </a:lnTo>
                <a:lnTo>
                  <a:pt x="3865" y="71988"/>
                </a:lnTo>
                <a:lnTo>
                  <a:pt x="487" y="78117"/>
                </a:lnTo>
                <a:lnTo>
                  <a:pt x="0" y="78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071021" y="5084458"/>
            <a:ext cx="2211717" cy="177482"/>
          </a:xfrm>
          <a:custGeom>
            <a:avLst/>
            <a:gdLst/>
            <a:ahLst/>
            <a:cxnLst/>
            <a:rect l="l" t="t" r="r" b="b"/>
            <a:pathLst>
              <a:path w="2211717" h="177482">
                <a:moveTo>
                  <a:pt x="2113859" y="66795"/>
                </a:moveTo>
                <a:lnTo>
                  <a:pt x="2113859" y="5124"/>
                </a:lnTo>
                <a:lnTo>
                  <a:pt x="97861" y="110687"/>
                </a:lnTo>
                <a:lnTo>
                  <a:pt x="97861" y="172358"/>
                </a:lnTo>
                <a:lnTo>
                  <a:pt x="2113859" y="667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071021" y="5084458"/>
            <a:ext cx="2211717" cy="177482"/>
          </a:xfrm>
          <a:custGeom>
            <a:avLst/>
            <a:gdLst/>
            <a:ahLst/>
            <a:cxnLst/>
            <a:rect l="l" t="t" r="r" b="b"/>
            <a:pathLst>
              <a:path w="2211717" h="177482">
                <a:moveTo>
                  <a:pt x="2113859" y="5124"/>
                </a:moveTo>
                <a:lnTo>
                  <a:pt x="97861" y="110687"/>
                </a:lnTo>
              </a:path>
              <a:path w="2211717" h="177482">
                <a:moveTo>
                  <a:pt x="97861" y="172358"/>
                </a:moveTo>
                <a:lnTo>
                  <a:pt x="2113859" y="667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071021" y="4954791"/>
            <a:ext cx="2211717" cy="245478"/>
          </a:xfrm>
          <a:custGeom>
            <a:avLst/>
            <a:gdLst/>
            <a:ahLst/>
            <a:cxnLst/>
            <a:rect l="l" t="t" r="r" b="b"/>
            <a:pathLst>
              <a:path w="2211717" h="245478">
                <a:moveTo>
                  <a:pt x="2113859" y="134791"/>
                </a:moveTo>
                <a:lnTo>
                  <a:pt x="2113859" y="3787"/>
                </a:lnTo>
                <a:lnTo>
                  <a:pt x="97861" y="81810"/>
                </a:lnTo>
                <a:lnTo>
                  <a:pt x="97861" y="240354"/>
                </a:lnTo>
                <a:lnTo>
                  <a:pt x="2113859" y="1347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071021" y="4954791"/>
            <a:ext cx="2211717" cy="245478"/>
          </a:xfrm>
          <a:custGeom>
            <a:avLst/>
            <a:gdLst/>
            <a:ahLst/>
            <a:cxnLst/>
            <a:rect l="l" t="t" r="r" b="b"/>
            <a:pathLst>
              <a:path w="2211717" h="245478">
                <a:moveTo>
                  <a:pt x="2113859" y="3787"/>
                </a:moveTo>
                <a:lnTo>
                  <a:pt x="97861" y="81810"/>
                </a:lnTo>
              </a:path>
              <a:path w="2211717" h="245478">
                <a:moveTo>
                  <a:pt x="97861" y="240354"/>
                </a:moveTo>
                <a:lnTo>
                  <a:pt x="2113859" y="1347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669139" y="3872998"/>
            <a:ext cx="915924" cy="889571"/>
          </a:xfrm>
          <a:custGeom>
            <a:avLst/>
            <a:gdLst/>
            <a:ahLst/>
            <a:cxnLst/>
            <a:rect l="l" t="t" r="r" b="b"/>
            <a:pathLst>
              <a:path w="915924" h="889571">
                <a:moveTo>
                  <a:pt x="915924" y="0"/>
                </a:moveTo>
                <a:lnTo>
                  <a:pt x="811364" y="0"/>
                </a:lnTo>
                <a:lnTo>
                  <a:pt x="0" y="837323"/>
                </a:lnTo>
                <a:lnTo>
                  <a:pt x="53936" y="889571"/>
                </a:lnTo>
                <a:lnTo>
                  <a:pt x="915924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69139" y="3872998"/>
            <a:ext cx="915924" cy="889571"/>
          </a:xfrm>
          <a:custGeom>
            <a:avLst/>
            <a:gdLst/>
            <a:ahLst/>
            <a:cxnLst/>
            <a:rect l="l" t="t" r="r" b="b"/>
            <a:pathLst>
              <a:path w="915924" h="889571">
                <a:moveTo>
                  <a:pt x="915924" y="0"/>
                </a:moveTo>
                <a:lnTo>
                  <a:pt x="53936" y="889571"/>
                </a:lnTo>
                <a:lnTo>
                  <a:pt x="0" y="837323"/>
                </a:lnTo>
                <a:lnTo>
                  <a:pt x="811364" y="0"/>
                </a:lnTo>
                <a:lnTo>
                  <a:pt x="91592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555777" y="4710321"/>
            <a:ext cx="167297" cy="169951"/>
          </a:xfrm>
          <a:custGeom>
            <a:avLst/>
            <a:gdLst/>
            <a:ahLst/>
            <a:cxnLst/>
            <a:rect l="l" t="t" r="r" b="b"/>
            <a:pathLst>
              <a:path w="167297" h="169951">
                <a:moveTo>
                  <a:pt x="167297" y="52247"/>
                </a:moveTo>
                <a:lnTo>
                  <a:pt x="113360" y="0"/>
                </a:lnTo>
                <a:lnTo>
                  <a:pt x="0" y="139636"/>
                </a:lnTo>
                <a:lnTo>
                  <a:pt x="31280" y="169951"/>
                </a:lnTo>
                <a:lnTo>
                  <a:pt x="167297" y="522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555777" y="4710321"/>
            <a:ext cx="167297" cy="169951"/>
          </a:xfrm>
          <a:custGeom>
            <a:avLst/>
            <a:gdLst/>
            <a:ahLst/>
            <a:cxnLst/>
            <a:rect l="l" t="t" r="r" b="b"/>
            <a:pathLst>
              <a:path w="167297" h="169951">
                <a:moveTo>
                  <a:pt x="167297" y="52247"/>
                </a:moveTo>
                <a:lnTo>
                  <a:pt x="31280" y="169951"/>
                </a:lnTo>
                <a:lnTo>
                  <a:pt x="0" y="139636"/>
                </a:lnTo>
                <a:lnTo>
                  <a:pt x="113360" y="0"/>
                </a:lnTo>
                <a:lnTo>
                  <a:pt x="167297" y="522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071019" y="4434818"/>
            <a:ext cx="243611" cy="331127"/>
          </a:xfrm>
          <a:custGeom>
            <a:avLst/>
            <a:gdLst/>
            <a:ahLst/>
            <a:cxnLst/>
            <a:rect l="l" t="t" r="r" b="b"/>
            <a:pathLst>
              <a:path w="243611" h="331127">
                <a:moveTo>
                  <a:pt x="243611" y="282054"/>
                </a:moveTo>
                <a:lnTo>
                  <a:pt x="97862" y="113305"/>
                </a:lnTo>
                <a:lnTo>
                  <a:pt x="97862" y="228184"/>
                </a:lnTo>
                <a:lnTo>
                  <a:pt x="186778" y="331127"/>
                </a:lnTo>
                <a:lnTo>
                  <a:pt x="243611" y="2820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071019" y="4434818"/>
            <a:ext cx="243611" cy="331127"/>
          </a:xfrm>
          <a:custGeom>
            <a:avLst/>
            <a:gdLst/>
            <a:ahLst/>
            <a:cxnLst/>
            <a:rect l="l" t="t" r="r" b="b"/>
            <a:pathLst>
              <a:path w="243611" h="331127">
                <a:moveTo>
                  <a:pt x="243611" y="282054"/>
                </a:moveTo>
                <a:lnTo>
                  <a:pt x="97862" y="113305"/>
                </a:lnTo>
              </a:path>
              <a:path w="243611" h="331127">
                <a:moveTo>
                  <a:pt x="97862" y="228184"/>
                </a:moveTo>
                <a:lnTo>
                  <a:pt x="186778" y="331127"/>
                </a:lnTo>
                <a:lnTo>
                  <a:pt x="243611" y="282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57792" y="4716871"/>
            <a:ext cx="162026" cy="174371"/>
          </a:xfrm>
          <a:custGeom>
            <a:avLst/>
            <a:gdLst/>
            <a:ahLst/>
            <a:cxnLst/>
            <a:rect l="l" t="t" r="r" b="b"/>
            <a:pathLst>
              <a:path w="162026" h="174371">
                <a:moveTo>
                  <a:pt x="0" y="49072"/>
                </a:moveTo>
                <a:lnTo>
                  <a:pt x="129057" y="174371"/>
                </a:lnTo>
                <a:lnTo>
                  <a:pt x="162026" y="145884"/>
                </a:lnTo>
                <a:lnTo>
                  <a:pt x="56845" y="0"/>
                </a:lnTo>
                <a:lnTo>
                  <a:pt x="0" y="490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257792" y="4716871"/>
            <a:ext cx="162026" cy="174371"/>
          </a:xfrm>
          <a:custGeom>
            <a:avLst/>
            <a:gdLst/>
            <a:ahLst/>
            <a:cxnLst/>
            <a:rect l="l" t="t" r="r" b="b"/>
            <a:pathLst>
              <a:path w="162026" h="174371">
                <a:moveTo>
                  <a:pt x="0" y="49072"/>
                </a:moveTo>
                <a:lnTo>
                  <a:pt x="129057" y="174371"/>
                </a:lnTo>
                <a:lnTo>
                  <a:pt x="162026" y="145884"/>
                </a:lnTo>
                <a:lnTo>
                  <a:pt x="56845" y="0"/>
                </a:lnTo>
                <a:lnTo>
                  <a:pt x="0" y="490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05286" y="4657365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79593" y="93451"/>
                </a:moveTo>
                <a:lnTo>
                  <a:pt x="79593" y="17002"/>
                </a:lnTo>
                <a:lnTo>
                  <a:pt x="0" y="115049"/>
                </a:lnTo>
                <a:lnTo>
                  <a:pt x="25768" y="140030"/>
                </a:lnTo>
                <a:lnTo>
                  <a:pt x="79593" y="934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5286" y="4657365"/>
            <a:ext cx="137833" cy="140030"/>
          </a:xfrm>
          <a:custGeom>
            <a:avLst/>
            <a:gdLst/>
            <a:ahLst/>
            <a:cxnLst/>
            <a:rect l="l" t="t" r="r" b="b"/>
            <a:pathLst>
              <a:path w="137833" h="140030">
                <a:moveTo>
                  <a:pt x="79593" y="17002"/>
                </a:moveTo>
                <a:lnTo>
                  <a:pt x="0" y="115049"/>
                </a:lnTo>
                <a:lnTo>
                  <a:pt x="25768" y="140030"/>
                </a:lnTo>
                <a:lnTo>
                  <a:pt x="79593" y="93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142724" y="3872998"/>
            <a:ext cx="763892" cy="830199"/>
          </a:xfrm>
          <a:custGeom>
            <a:avLst/>
            <a:gdLst/>
            <a:ahLst/>
            <a:cxnLst/>
            <a:rect l="l" t="t" r="r" b="b"/>
            <a:pathLst>
              <a:path w="763892" h="830199">
                <a:moveTo>
                  <a:pt x="0" y="0"/>
                </a:moveTo>
                <a:lnTo>
                  <a:pt x="717054" y="830199"/>
                </a:lnTo>
                <a:lnTo>
                  <a:pt x="763892" y="789762"/>
                </a:lnTo>
                <a:lnTo>
                  <a:pt x="81749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142724" y="3872998"/>
            <a:ext cx="763892" cy="830199"/>
          </a:xfrm>
          <a:custGeom>
            <a:avLst/>
            <a:gdLst/>
            <a:ahLst/>
            <a:cxnLst/>
            <a:rect l="l" t="t" r="r" b="b"/>
            <a:pathLst>
              <a:path w="763892" h="830199">
                <a:moveTo>
                  <a:pt x="0" y="0"/>
                </a:moveTo>
                <a:lnTo>
                  <a:pt x="717054" y="830199"/>
                </a:lnTo>
                <a:lnTo>
                  <a:pt x="763892" y="789762"/>
                </a:lnTo>
                <a:lnTo>
                  <a:pt x="81749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859784" y="4662757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59784" y="4662757"/>
            <a:ext cx="133489" cy="143675"/>
          </a:xfrm>
          <a:custGeom>
            <a:avLst/>
            <a:gdLst/>
            <a:ahLst/>
            <a:cxnLst/>
            <a:rect l="l" t="t" r="r" b="b"/>
            <a:pathLst>
              <a:path w="133489" h="143675">
                <a:moveTo>
                  <a:pt x="0" y="40436"/>
                </a:moveTo>
                <a:lnTo>
                  <a:pt x="106337" y="143675"/>
                </a:lnTo>
                <a:lnTo>
                  <a:pt x="133489" y="120192"/>
                </a:lnTo>
                <a:lnTo>
                  <a:pt x="46837" y="0"/>
                </a:lnTo>
                <a:lnTo>
                  <a:pt x="0" y="404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513449" y="4806761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31107" y="56786"/>
                </a:moveTo>
                <a:lnTo>
                  <a:pt x="35857" y="43651"/>
                </a:lnTo>
                <a:lnTo>
                  <a:pt x="45984" y="34445"/>
                </a:lnTo>
                <a:lnTo>
                  <a:pt x="59677" y="30975"/>
                </a:lnTo>
                <a:lnTo>
                  <a:pt x="62578" y="31120"/>
                </a:lnTo>
                <a:lnTo>
                  <a:pt x="75710" y="35866"/>
                </a:lnTo>
                <a:lnTo>
                  <a:pt x="84919" y="45991"/>
                </a:lnTo>
                <a:lnTo>
                  <a:pt x="88392" y="59689"/>
                </a:lnTo>
                <a:lnTo>
                  <a:pt x="88247" y="62581"/>
                </a:lnTo>
                <a:lnTo>
                  <a:pt x="83500" y="75713"/>
                </a:lnTo>
                <a:lnTo>
                  <a:pt x="73372" y="84920"/>
                </a:lnTo>
                <a:lnTo>
                  <a:pt x="59677" y="88391"/>
                </a:lnTo>
                <a:lnTo>
                  <a:pt x="56785" y="88248"/>
                </a:lnTo>
                <a:lnTo>
                  <a:pt x="59677" y="119367"/>
                </a:lnTo>
                <a:lnTo>
                  <a:pt x="69084" y="118629"/>
                </a:lnTo>
                <a:lnTo>
                  <a:pt x="82699" y="114762"/>
                </a:lnTo>
                <a:lnTo>
                  <a:pt x="94778" y="107952"/>
                </a:lnTo>
                <a:lnTo>
                  <a:pt x="104902" y="98621"/>
                </a:lnTo>
                <a:lnTo>
                  <a:pt x="112652" y="87187"/>
                </a:lnTo>
                <a:lnTo>
                  <a:pt x="117609" y="74070"/>
                </a:lnTo>
                <a:lnTo>
                  <a:pt x="119354" y="59689"/>
                </a:lnTo>
                <a:lnTo>
                  <a:pt x="118615" y="50273"/>
                </a:lnTo>
                <a:lnTo>
                  <a:pt x="114748" y="36659"/>
                </a:lnTo>
                <a:lnTo>
                  <a:pt x="107940" y="24579"/>
                </a:lnTo>
                <a:lnTo>
                  <a:pt x="98610" y="14454"/>
                </a:lnTo>
                <a:lnTo>
                  <a:pt x="87177" y="6703"/>
                </a:lnTo>
                <a:lnTo>
                  <a:pt x="74060" y="1745"/>
                </a:lnTo>
                <a:lnTo>
                  <a:pt x="59677" y="0"/>
                </a:lnTo>
                <a:lnTo>
                  <a:pt x="50261" y="739"/>
                </a:lnTo>
                <a:lnTo>
                  <a:pt x="36648" y="4608"/>
                </a:lnTo>
                <a:lnTo>
                  <a:pt x="31107" y="56786"/>
                </a:lnTo>
                <a:close/>
              </a:path>
              <a:path w="119354" h="119367">
                <a:moveTo>
                  <a:pt x="56785" y="88248"/>
                </a:moveTo>
                <a:lnTo>
                  <a:pt x="43649" y="83504"/>
                </a:lnTo>
                <a:lnTo>
                  <a:pt x="34436" y="73382"/>
                </a:lnTo>
                <a:lnTo>
                  <a:pt x="30962" y="59689"/>
                </a:lnTo>
                <a:lnTo>
                  <a:pt x="31107" y="56786"/>
                </a:lnTo>
                <a:lnTo>
                  <a:pt x="36648" y="4608"/>
                </a:lnTo>
                <a:lnTo>
                  <a:pt x="24571" y="11418"/>
                </a:lnTo>
                <a:lnTo>
                  <a:pt x="14449" y="20751"/>
                </a:lnTo>
                <a:lnTo>
                  <a:pt x="6701" y="32186"/>
                </a:lnTo>
                <a:lnTo>
                  <a:pt x="1745" y="45306"/>
                </a:lnTo>
                <a:lnTo>
                  <a:pt x="0" y="59689"/>
                </a:lnTo>
                <a:lnTo>
                  <a:pt x="737" y="69093"/>
                </a:lnTo>
                <a:lnTo>
                  <a:pt x="4603" y="82706"/>
                </a:lnTo>
                <a:lnTo>
                  <a:pt x="11410" y="94785"/>
                </a:lnTo>
                <a:lnTo>
                  <a:pt x="20740" y="104910"/>
                </a:lnTo>
                <a:lnTo>
                  <a:pt x="32174" y="112662"/>
                </a:lnTo>
                <a:lnTo>
                  <a:pt x="45292" y="117621"/>
                </a:lnTo>
                <a:lnTo>
                  <a:pt x="59677" y="119367"/>
                </a:lnTo>
                <a:lnTo>
                  <a:pt x="56785" y="882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544413" y="4837736"/>
            <a:ext cx="57429" cy="57416"/>
          </a:xfrm>
          <a:custGeom>
            <a:avLst/>
            <a:gdLst/>
            <a:ahLst/>
            <a:cxnLst/>
            <a:rect l="l" t="t" r="r" b="b"/>
            <a:pathLst>
              <a:path w="57429" h="57416">
                <a:moveTo>
                  <a:pt x="28714" y="0"/>
                </a:moveTo>
                <a:lnTo>
                  <a:pt x="15022" y="3470"/>
                </a:lnTo>
                <a:lnTo>
                  <a:pt x="4894" y="12676"/>
                </a:lnTo>
                <a:lnTo>
                  <a:pt x="144" y="25811"/>
                </a:lnTo>
                <a:lnTo>
                  <a:pt x="0" y="28714"/>
                </a:lnTo>
                <a:lnTo>
                  <a:pt x="3474" y="42406"/>
                </a:lnTo>
                <a:lnTo>
                  <a:pt x="12686" y="52529"/>
                </a:lnTo>
                <a:lnTo>
                  <a:pt x="25823" y="57272"/>
                </a:lnTo>
                <a:lnTo>
                  <a:pt x="28714" y="57416"/>
                </a:lnTo>
                <a:lnTo>
                  <a:pt x="42409" y="53945"/>
                </a:lnTo>
                <a:lnTo>
                  <a:pt x="52538" y="44738"/>
                </a:lnTo>
                <a:lnTo>
                  <a:pt x="57285" y="31605"/>
                </a:lnTo>
                <a:lnTo>
                  <a:pt x="57429" y="28714"/>
                </a:lnTo>
                <a:lnTo>
                  <a:pt x="53956" y="15016"/>
                </a:lnTo>
                <a:lnTo>
                  <a:pt x="44747" y="4891"/>
                </a:lnTo>
                <a:lnTo>
                  <a:pt x="31615" y="144"/>
                </a:lnTo>
                <a:lnTo>
                  <a:pt x="287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513449" y="4806761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119354" y="59689"/>
                </a:moveTo>
                <a:lnTo>
                  <a:pt x="117609" y="74070"/>
                </a:lnTo>
                <a:lnTo>
                  <a:pt x="112652" y="87187"/>
                </a:lnTo>
                <a:lnTo>
                  <a:pt x="104902" y="98621"/>
                </a:lnTo>
                <a:lnTo>
                  <a:pt x="94778" y="107952"/>
                </a:lnTo>
                <a:lnTo>
                  <a:pt x="82699" y="114762"/>
                </a:lnTo>
                <a:lnTo>
                  <a:pt x="69084" y="118629"/>
                </a:lnTo>
                <a:lnTo>
                  <a:pt x="59677" y="119367"/>
                </a:lnTo>
                <a:lnTo>
                  <a:pt x="45292" y="117621"/>
                </a:lnTo>
                <a:lnTo>
                  <a:pt x="32174" y="112662"/>
                </a:lnTo>
                <a:lnTo>
                  <a:pt x="20740" y="104910"/>
                </a:lnTo>
                <a:lnTo>
                  <a:pt x="11410" y="94785"/>
                </a:lnTo>
                <a:lnTo>
                  <a:pt x="4603" y="82706"/>
                </a:lnTo>
                <a:lnTo>
                  <a:pt x="737" y="69093"/>
                </a:lnTo>
                <a:lnTo>
                  <a:pt x="0" y="59689"/>
                </a:lnTo>
                <a:lnTo>
                  <a:pt x="1745" y="45306"/>
                </a:lnTo>
                <a:lnTo>
                  <a:pt x="6701" y="32186"/>
                </a:lnTo>
                <a:lnTo>
                  <a:pt x="14449" y="20751"/>
                </a:lnTo>
                <a:lnTo>
                  <a:pt x="24571" y="11418"/>
                </a:lnTo>
                <a:lnTo>
                  <a:pt x="36648" y="4608"/>
                </a:lnTo>
                <a:lnTo>
                  <a:pt x="50261" y="739"/>
                </a:lnTo>
                <a:lnTo>
                  <a:pt x="59677" y="0"/>
                </a:lnTo>
                <a:lnTo>
                  <a:pt x="74060" y="1745"/>
                </a:lnTo>
                <a:lnTo>
                  <a:pt x="87177" y="6703"/>
                </a:lnTo>
                <a:lnTo>
                  <a:pt x="98610" y="14454"/>
                </a:lnTo>
                <a:lnTo>
                  <a:pt x="107940" y="24579"/>
                </a:lnTo>
                <a:lnTo>
                  <a:pt x="114748" y="36659"/>
                </a:lnTo>
                <a:lnTo>
                  <a:pt x="118615" y="50273"/>
                </a:lnTo>
                <a:lnTo>
                  <a:pt x="119354" y="596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575352" y="4783085"/>
            <a:ext cx="40944" cy="180009"/>
          </a:xfrm>
          <a:custGeom>
            <a:avLst/>
            <a:gdLst/>
            <a:ahLst/>
            <a:cxnLst/>
            <a:rect l="l" t="t" r="r" b="b"/>
            <a:pathLst>
              <a:path w="40944" h="180009">
                <a:moveTo>
                  <a:pt x="25501" y="180009"/>
                </a:moveTo>
                <a:lnTo>
                  <a:pt x="40944" y="0"/>
                </a:lnTo>
                <a:lnTo>
                  <a:pt x="0" y="0"/>
                </a:lnTo>
                <a:lnTo>
                  <a:pt x="0" y="180009"/>
                </a:lnTo>
                <a:lnTo>
                  <a:pt x="25501" y="1800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575352" y="4783085"/>
            <a:ext cx="40944" cy="180009"/>
          </a:xfrm>
          <a:custGeom>
            <a:avLst/>
            <a:gdLst/>
            <a:ahLst/>
            <a:cxnLst/>
            <a:rect l="l" t="t" r="r" b="b"/>
            <a:pathLst>
              <a:path w="40944" h="180009">
                <a:moveTo>
                  <a:pt x="25501" y="180009"/>
                </a:moveTo>
                <a:lnTo>
                  <a:pt x="0" y="180009"/>
                </a:lnTo>
                <a:lnTo>
                  <a:pt x="0" y="0"/>
                </a:lnTo>
                <a:lnTo>
                  <a:pt x="40944" y="0"/>
                </a:lnTo>
                <a:lnTo>
                  <a:pt x="25501" y="1800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513449" y="4628486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31107" y="56786"/>
                </a:moveTo>
                <a:lnTo>
                  <a:pt x="35857" y="43651"/>
                </a:lnTo>
                <a:lnTo>
                  <a:pt x="45984" y="34445"/>
                </a:lnTo>
                <a:lnTo>
                  <a:pt x="59677" y="30975"/>
                </a:lnTo>
                <a:lnTo>
                  <a:pt x="62578" y="31120"/>
                </a:lnTo>
                <a:lnTo>
                  <a:pt x="75710" y="35866"/>
                </a:lnTo>
                <a:lnTo>
                  <a:pt x="84919" y="45991"/>
                </a:lnTo>
                <a:lnTo>
                  <a:pt x="88392" y="59690"/>
                </a:lnTo>
                <a:lnTo>
                  <a:pt x="88247" y="62590"/>
                </a:lnTo>
                <a:lnTo>
                  <a:pt x="83497" y="75723"/>
                </a:lnTo>
                <a:lnTo>
                  <a:pt x="73369" y="84932"/>
                </a:lnTo>
                <a:lnTo>
                  <a:pt x="59677" y="88404"/>
                </a:lnTo>
                <a:lnTo>
                  <a:pt x="56776" y="88259"/>
                </a:lnTo>
                <a:lnTo>
                  <a:pt x="59677" y="119367"/>
                </a:lnTo>
                <a:lnTo>
                  <a:pt x="69084" y="118629"/>
                </a:lnTo>
                <a:lnTo>
                  <a:pt x="82699" y="114763"/>
                </a:lnTo>
                <a:lnTo>
                  <a:pt x="94778" y="107956"/>
                </a:lnTo>
                <a:lnTo>
                  <a:pt x="104902" y="98626"/>
                </a:lnTo>
                <a:lnTo>
                  <a:pt x="112652" y="87192"/>
                </a:lnTo>
                <a:lnTo>
                  <a:pt x="117609" y="74074"/>
                </a:lnTo>
                <a:lnTo>
                  <a:pt x="119354" y="59690"/>
                </a:lnTo>
                <a:lnTo>
                  <a:pt x="118615" y="50273"/>
                </a:lnTo>
                <a:lnTo>
                  <a:pt x="114748" y="36659"/>
                </a:lnTo>
                <a:lnTo>
                  <a:pt x="107940" y="24579"/>
                </a:lnTo>
                <a:lnTo>
                  <a:pt x="98610" y="14454"/>
                </a:lnTo>
                <a:lnTo>
                  <a:pt x="87177" y="6703"/>
                </a:lnTo>
                <a:lnTo>
                  <a:pt x="74060" y="1745"/>
                </a:lnTo>
                <a:lnTo>
                  <a:pt x="59677" y="0"/>
                </a:lnTo>
                <a:lnTo>
                  <a:pt x="50261" y="739"/>
                </a:lnTo>
                <a:lnTo>
                  <a:pt x="36648" y="4608"/>
                </a:lnTo>
                <a:lnTo>
                  <a:pt x="31107" y="56786"/>
                </a:lnTo>
                <a:close/>
              </a:path>
              <a:path w="119354" h="119367">
                <a:moveTo>
                  <a:pt x="56776" y="88259"/>
                </a:moveTo>
                <a:lnTo>
                  <a:pt x="43644" y="83510"/>
                </a:lnTo>
                <a:lnTo>
                  <a:pt x="34435" y="73382"/>
                </a:lnTo>
                <a:lnTo>
                  <a:pt x="30962" y="59690"/>
                </a:lnTo>
                <a:lnTo>
                  <a:pt x="31107" y="56786"/>
                </a:lnTo>
                <a:lnTo>
                  <a:pt x="36648" y="4608"/>
                </a:lnTo>
                <a:lnTo>
                  <a:pt x="24571" y="11418"/>
                </a:lnTo>
                <a:lnTo>
                  <a:pt x="14449" y="20751"/>
                </a:lnTo>
                <a:lnTo>
                  <a:pt x="6701" y="32186"/>
                </a:lnTo>
                <a:lnTo>
                  <a:pt x="1745" y="45306"/>
                </a:lnTo>
                <a:lnTo>
                  <a:pt x="0" y="59690"/>
                </a:lnTo>
                <a:lnTo>
                  <a:pt x="737" y="69096"/>
                </a:lnTo>
                <a:lnTo>
                  <a:pt x="4603" y="82712"/>
                </a:lnTo>
                <a:lnTo>
                  <a:pt x="11410" y="94791"/>
                </a:lnTo>
                <a:lnTo>
                  <a:pt x="20740" y="104914"/>
                </a:lnTo>
                <a:lnTo>
                  <a:pt x="32174" y="112664"/>
                </a:lnTo>
                <a:lnTo>
                  <a:pt x="45292" y="117621"/>
                </a:lnTo>
                <a:lnTo>
                  <a:pt x="59677" y="119367"/>
                </a:lnTo>
                <a:lnTo>
                  <a:pt x="56776" y="882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544413" y="4659462"/>
            <a:ext cx="57429" cy="57429"/>
          </a:xfrm>
          <a:custGeom>
            <a:avLst/>
            <a:gdLst/>
            <a:ahLst/>
            <a:cxnLst/>
            <a:rect l="l" t="t" r="r" b="b"/>
            <a:pathLst>
              <a:path w="57429" h="57429">
                <a:moveTo>
                  <a:pt x="28714" y="0"/>
                </a:moveTo>
                <a:lnTo>
                  <a:pt x="15022" y="3470"/>
                </a:lnTo>
                <a:lnTo>
                  <a:pt x="4894" y="12676"/>
                </a:lnTo>
                <a:lnTo>
                  <a:pt x="144" y="25811"/>
                </a:lnTo>
                <a:lnTo>
                  <a:pt x="0" y="28714"/>
                </a:lnTo>
                <a:lnTo>
                  <a:pt x="3472" y="42407"/>
                </a:lnTo>
                <a:lnTo>
                  <a:pt x="12681" y="52534"/>
                </a:lnTo>
                <a:lnTo>
                  <a:pt x="25813" y="57284"/>
                </a:lnTo>
                <a:lnTo>
                  <a:pt x="28714" y="57429"/>
                </a:lnTo>
                <a:lnTo>
                  <a:pt x="42407" y="53956"/>
                </a:lnTo>
                <a:lnTo>
                  <a:pt x="52534" y="44747"/>
                </a:lnTo>
                <a:lnTo>
                  <a:pt x="57284" y="31615"/>
                </a:lnTo>
                <a:lnTo>
                  <a:pt x="57429" y="28714"/>
                </a:lnTo>
                <a:lnTo>
                  <a:pt x="53956" y="15016"/>
                </a:lnTo>
                <a:lnTo>
                  <a:pt x="44747" y="4891"/>
                </a:lnTo>
                <a:lnTo>
                  <a:pt x="31615" y="144"/>
                </a:lnTo>
                <a:lnTo>
                  <a:pt x="287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513449" y="4628486"/>
            <a:ext cx="119354" cy="119367"/>
          </a:xfrm>
          <a:custGeom>
            <a:avLst/>
            <a:gdLst/>
            <a:ahLst/>
            <a:cxnLst/>
            <a:rect l="l" t="t" r="r" b="b"/>
            <a:pathLst>
              <a:path w="119354" h="119367">
                <a:moveTo>
                  <a:pt x="119354" y="59690"/>
                </a:moveTo>
                <a:lnTo>
                  <a:pt x="117609" y="74074"/>
                </a:lnTo>
                <a:lnTo>
                  <a:pt x="112652" y="87192"/>
                </a:lnTo>
                <a:lnTo>
                  <a:pt x="104902" y="98626"/>
                </a:lnTo>
                <a:lnTo>
                  <a:pt x="94778" y="107956"/>
                </a:lnTo>
                <a:lnTo>
                  <a:pt x="82699" y="114763"/>
                </a:lnTo>
                <a:lnTo>
                  <a:pt x="69084" y="118629"/>
                </a:lnTo>
                <a:lnTo>
                  <a:pt x="59677" y="119367"/>
                </a:lnTo>
                <a:lnTo>
                  <a:pt x="45292" y="117621"/>
                </a:lnTo>
                <a:lnTo>
                  <a:pt x="32174" y="112664"/>
                </a:lnTo>
                <a:lnTo>
                  <a:pt x="20740" y="104914"/>
                </a:lnTo>
                <a:lnTo>
                  <a:pt x="11410" y="94791"/>
                </a:lnTo>
                <a:lnTo>
                  <a:pt x="4603" y="82712"/>
                </a:lnTo>
                <a:lnTo>
                  <a:pt x="737" y="69096"/>
                </a:lnTo>
                <a:lnTo>
                  <a:pt x="0" y="59690"/>
                </a:lnTo>
                <a:lnTo>
                  <a:pt x="1745" y="45306"/>
                </a:lnTo>
                <a:lnTo>
                  <a:pt x="6701" y="32186"/>
                </a:lnTo>
                <a:lnTo>
                  <a:pt x="14449" y="20751"/>
                </a:lnTo>
                <a:lnTo>
                  <a:pt x="24571" y="11418"/>
                </a:lnTo>
                <a:lnTo>
                  <a:pt x="36648" y="4608"/>
                </a:lnTo>
                <a:lnTo>
                  <a:pt x="50261" y="739"/>
                </a:lnTo>
                <a:lnTo>
                  <a:pt x="59677" y="0"/>
                </a:lnTo>
                <a:lnTo>
                  <a:pt x="74060" y="1745"/>
                </a:lnTo>
                <a:lnTo>
                  <a:pt x="87177" y="6703"/>
                </a:lnTo>
                <a:lnTo>
                  <a:pt x="98610" y="14454"/>
                </a:lnTo>
                <a:lnTo>
                  <a:pt x="107940" y="24579"/>
                </a:lnTo>
                <a:lnTo>
                  <a:pt x="114748" y="36659"/>
                </a:lnTo>
                <a:lnTo>
                  <a:pt x="118615" y="50273"/>
                </a:lnTo>
                <a:lnTo>
                  <a:pt x="119354" y="596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14846" y="3872991"/>
            <a:ext cx="141071" cy="1615884"/>
          </a:xfrm>
          <a:custGeom>
            <a:avLst/>
            <a:gdLst/>
            <a:ahLst/>
            <a:cxnLst/>
            <a:rect l="l" t="t" r="r" b="b"/>
            <a:pathLst>
              <a:path w="141071" h="1615884">
                <a:moveTo>
                  <a:pt x="141071" y="1600225"/>
                </a:moveTo>
                <a:lnTo>
                  <a:pt x="141071" y="0"/>
                </a:lnTo>
                <a:lnTo>
                  <a:pt x="0" y="0"/>
                </a:lnTo>
                <a:lnTo>
                  <a:pt x="0" y="1600212"/>
                </a:lnTo>
                <a:lnTo>
                  <a:pt x="1241" y="1600905"/>
                </a:lnTo>
                <a:lnTo>
                  <a:pt x="49214" y="1614617"/>
                </a:lnTo>
                <a:lnTo>
                  <a:pt x="71018" y="1615884"/>
                </a:lnTo>
                <a:lnTo>
                  <a:pt x="84907" y="1615860"/>
                </a:lnTo>
                <a:lnTo>
                  <a:pt x="129742" y="1607153"/>
                </a:lnTo>
                <a:lnTo>
                  <a:pt x="141071" y="16002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414846" y="3872991"/>
            <a:ext cx="141071" cy="1615884"/>
          </a:xfrm>
          <a:custGeom>
            <a:avLst/>
            <a:gdLst/>
            <a:ahLst/>
            <a:cxnLst/>
            <a:rect l="l" t="t" r="r" b="b"/>
            <a:pathLst>
              <a:path w="141071" h="1615884">
                <a:moveTo>
                  <a:pt x="141071" y="1600225"/>
                </a:moveTo>
                <a:lnTo>
                  <a:pt x="100699" y="1615493"/>
                </a:lnTo>
                <a:lnTo>
                  <a:pt x="71018" y="1615884"/>
                </a:lnTo>
                <a:lnTo>
                  <a:pt x="49214" y="1614617"/>
                </a:lnTo>
                <a:lnTo>
                  <a:pt x="6900" y="1603627"/>
                </a:lnTo>
                <a:lnTo>
                  <a:pt x="0" y="1600212"/>
                </a:lnTo>
                <a:lnTo>
                  <a:pt x="0" y="0"/>
                </a:lnTo>
                <a:lnTo>
                  <a:pt x="141071" y="0"/>
                </a:lnTo>
                <a:lnTo>
                  <a:pt x="141071" y="16002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331416" y="4712090"/>
            <a:ext cx="59677" cy="118628"/>
          </a:xfrm>
          <a:custGeom>
            <a:avLst/>
            <a:gdLst/>
            <a:ahLst/>
            <a:cxnLst/>
            <a:rect l="l" t="t" r="r" b="b"/>
            <a:pathLst>
              <a:path w="59677" h="118628">
                <a:moveTo>
                  <a:pt x="45984" y="0"/>
                </a:moveTo>
                <a:lnTo>
                  <a:pt x="36648" y="29838"/>
                </a:lnTo>
                <a:lnTo>
                  <a:pt x="50261" y="33706"/>
                </a:lnTo>
                <a:lnTo>
                  <a:pt x="59677" y="3470"/>
                </a:lnTo>
                <a:lnTo>
                  <a:pt x="45984" y="0"/>
                </a:lnTo>
                <a:close/>
              </a:path>
              <a:path w="59677" h="118628">
                <a:moveTo>
                  <a:pt x="50261" y="33706"/>
                </a:moveTo>
                <a:lnTo>
                  <a:pt x="59677" y="34445"/>
                </a:lnTo>
                <a:lnTo>
                  <a:pt x="73015" y="32945"/>
                </a:lnTo>
                <a:lnTo>
                  <a:pt x="85294" y="28669"/>
                </a:lnTo>
                <a:lnTo>
                  <a:pt x="96188" y="21951"/>
                </a:lnTo>
                <a:lnTo>
                  <a:pt x="102222" y="16589"/>
                </a:lnTo>
                <a:lnTo>
                  <a:pt x="105117" y="23180"/>
                </a:lnTo>
                <a:lnTo>
                  <a:pt x="108712" y="27130"/>
                </a:lnTo>
                <a:lnTo>
                  <a:pt x="112623" y="27130"/>
                </a:lnTo>
                <a:lnTo>
                  <a:pt x="118876" y="23622"/>
                </a:lnTo>
                <a:lnTo>
                  <a:pt x="124119" y="13976"/>
                </a:lnTo>
                <a:lnTo>
                  <a:pt x="127915" y="-495"/>
                </a:lnTo>
                <a:lnTo>
                  <a:pt x="129828" y="-18477"/>
                </a:lnTo>
                <a:lnTo>
                  <a:pt x="129971" y="-25244"/>
                </a:lnTo>
                <a:lnTo>
                  <a:pt x="128809" y="-44126"/>
                </a:lnTo>
                <a:lnTo>
                  <a:pt x="125612" y="-59955"/>
                </a:lnTo>
                <a:lnTo>
                  <a:pt x="120818" y="-71414"/>
                </a:lnTo>
                <a:lnTo>
                  <a:pt x="114863" y="-77186"/>
                </a:lnTo>
                <a:lnTo>
                  <a:pt x="112623" y="-77619"/>
                </a:lnTo>
                <a:lnTo>
                  <a:pt x="108712" y="-77619"/>
                </a:lnTo>
                <a:lnTo>
                  <a:pt x="105117" y="-73657"/>
                </a:lnTo>
                <a:lnTo>
                  <a:pt x="102222" y="-67065"/>
                </a:lnTo>
                <a:lnTo>
                  <a:pt x="92372" y="-75155"/>
                </a:lnTo>
                <a:lnTo>
                  <a:pt x="80932" y="-81015"/>
                </a:lnTo>
                <a:lnTo>
                  <a:pt x="68227" y="-84312"/>
                </a:lnTo>
                <a:lnTo>
                  <a:pt x="59677" y="-84921"/>
                </a:lnTo>
                <a:lnTo>
                  <a:pt x="45292" y="-83175"/>
                </a:lnTo>
                <a:lnTo>
                  <a:pt x="32174" y="-78217"/>
                </a:lnTo>
                <a:lnTo>
                  <a:pt x="20740" y="-70465"/>
                </a:lnTo>
                <a:lnTo>
                  <a:pt x="11410" y="-60340"/>
                </a:lnTo>
                <a:lnTo>
                  <a:pt x="4603" y="-48261"/>
                </a:lnTo>
                <a:lnTo>
                  <a:pt x="737" y="-34648"/>
                </a:lnTo>
                <a:lnTo>
                  <a:pt x="0" y="-25244"/>
                </a:lnTo>
                <a:lnTo>
                  <a:pt x="1745" y="-10856"/>
                </a:lnTo>
                <a:lnTo>
                  <a:pt x="6701" y="2264"/>
                </a:lnTo>
                <a:lnTo>
                  <a:pt x="14449" y="13699"/>
                </a:lnTo>
                <a:lnTo>
                  <a:pt x="24571" y="23030"/>
                </a:lnTo>
                <a:lnTo>
                  <a:pt x="36648" y="29838"/>
                </a:lnTo>
                <a:lnTo>
                  <a:pt x="45984" y="0"/>
                </a:lnTo>
                <a:lnTo>
                  <a:pt x="35857" y="-9206"/>
                </a:lnTo>
                <a:lnTo>
                  <a:pt x="31107" y="-22341"/>
                </a:lnTo>
                <a:lnTo>
                  <a:pt x="30962" y="-25244"/>
                </a:lnTo>
                <a:lnTo>
                  <a:pt x="34436" y="-38936"/>
                </a:lnTo>
                <a:lnTo>
                  <a:pt x="43649" y="-49059"/>
                </a:lnTo>
                <a:lnTo>
                  <a:pt x="56785" y="-53802"/>
                </a:lnTo>
                <a:lnTo>
                  <a:pt x="59677" y="-53946"/>
                </a:lnTo>
                <a:lnTo>
                  <a:pt x="73372" y="-50475"/>
                </a:lnTo>
                <a:lnTo>
                  <a:pt x="83500" y="-41268"/>
                </a:lnTo>
                <a:lnTo>
                  <a:pt x="88247" y="-28135"/>
                </a:lnTo>
                <a:lnTo>
                  <a:pt x="88392" y="-25244"/>
                </a:lnTo>
                <a:lnTo>
                  <a:pt x="84919" y="-11546"/>
                </a:lnTo>
                <a:lnTo>
                  <a:pt x="75710" y="-1421"/>
                </a:lnTo>
                <a:lnTo>
                  <a:pt x="62578" y="3325"/>
                </a:lnTo>
                <a:lnTo>
                  <a:pt x="59677" y="3470"/>
                </a:lnTo>
                <a:lnTo>
                  <a:pt x="50261" y="3370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362379" y="4658144"/>
            <a:ext cx="57429" cy="57416"/>
          </a:xfrm>
          <a:custGeom>
            <a:avLst/>
            <a:gdLst/>
            <a:ahLst/>
            <a:cxnLst/>
            <a:rect l="l" t="t" r="r" b="b"/>
            <a:pathLst>
              <a:path w="57429" h="57416">
                <a:moveTo>
                  <a:pt x="28714" y="57416"/>
                </a:moveTo>
                <a:lnTo>
                  <a:pt x="15022" y="53946"/>
                </a:lnTo>
                <a:lnTo>
                  <a:pt x="4894" y="44740"/>
                </a:lnTo>
                <a:lnTo>
                  <a:pt x="144" y="31605"/>
                </a:lnTo>
                <a:lnTo>
                  <a:pt x="0" y="28701"/>
                </a:lnTo>
                <a:lnTo>
                  <a:pt x="3474" y="15009"/>
                </a:lnTo>
                <a:lnTo>
                  <a:pt x="12686" y="4887"/>
                </a:lnTo>
                <a:lnTo>
                  <a:pt x="25823" y="143"/>
                </a:lnTo>
                <a:lnTo>
                  <a:pt x="28714" y="0"/>
                </a:lnTo>
                <a:lnTo>
                  <a:pt x="42409" y="3471"/>
                </a:lnTo>
                <a:lnTo>
                  <a:pt x="52538" y="12678"/>
                </a:lnTo>
                <a:lnTo>
                  <a:pt x="57285" y="25810"/>
                </a:lnTo>
                <a:lnTo>
                  <a:pt x="57429" y="28701"/>
                </a:lnTo>
                <a:lnTo>
                  <a:pt x="53956" y="42400"/>
                </a:lnTo>
                <a:lnTo>
                  <a:pt x="44747" y="52525"/>
                </a:lnTo>
                <a:lnTo>
                  <a:pt x="31615" y="57271"/>
                </a:lnTo>
                <a:lnTo>
                  <a:pt x="28714" y="574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331416" y="4627169"/>
            <a:ext cx="129971" cy="119367"/>
          </a:xfrm>
          <a:custGeom>
            <a:avLst/>
            <a:gdLst/>
            <a:ahLst/>
            <a:cxnLst/>
            <a:rect l="l" t="t" r="r" b="b"/>
            <a:pathLst>
              <a:path w="129971" h="119367">
                <a:moveTo>
                  <a:pt x="112623" y="7302"/>
                </a:moveTo>
                <a:lnTo>
                  <a:pt x="108712" y="7302"/>
                </a:lnTo>
                <a:lnTo>
                  <a:pt x="105117" y="11264"/>
                </a:lnTo>
                <a:lnTo>
                  <a:pt x="102222" y="17856"/>
                </a:lnTo>
                <a:lnTo>
                  <a:pt x="92372" y="9766"/>
                </a:lnTo>
                <a:lnTo>
                  <a:pt x="80932" y="3905"/>
                </a:lnTo>
                <a:lnTo>
                  <a:pt x="68227" y="609"/>
                </a:lnTo>
                <a:lnTo>
                  <a:pt x="59677" y="0"/>
                </a:lnTo>
                <a:lnTo>
                  <a:pt x="45292" y="1746"/>
                </a:lnTo>
                <a:lnTo>
                  <a:pt x="32174" y="6704"/>
                </a:lnTo>
                <a:lnTo>
                  <a:pt x="20740" y="14456"/>
                </a:lnTo>
                <a:lnTo>
                  <a:pt x="11410" y="24581"/>
                </a:lnTo>
                <a:lnTo>
                  <a:pt x="4603" y="36660"/>
                </a:lnTo>
                <a:lnTo>
                  <a:pt x="737" y="50273"/>
                </a:lnTo>
                <a:lnTo>
                  <a:pt x="0" y="59677"/>
                </a:lnTo>
                <a:lnTo>
                  <a:pt x="1745" y="74065"/>
                </a:lnTo>
                <a:lnTo>
                  <a:pt x="6701" y="87185"/>
                </a:lnTo>
                <a:lnTo>
                  <a:pt x="14449" y="98621"/>
                </a:lnTo>
                <a:lnTo>
                  <a:pt x="24571" y="107952"/>
                </a:lnTo>
                <a:lnTo>
                  <a:pt x="36648" y="114760"/>
                </a:lnTo>
                <a:lnTo>
                  <a:pt x="50261" y="118628"/>
                </a:lnTo>
                <a:lnTo>
                  <a:pt x="59677" y="119367"/>
                </a:lnTo>
                <a:lnTo>
                  <a:pt x="73015" y="117867"/>
                </a:lnTo>
                <a:lnTo>
                  <a:pt x="85294" y="113591"/>
                </a:lnTo>
                <a:lnTo>
                  <a:pt x="96188" y="106873"/>
                </a:lnTo>
                <a:lnTo>
                  <a:pt x="102222" y="101511"/>
                </a:lnTo>
                <a:lnTo>
                  <a:pt x="105117" y="108102"/>
                </a:lnTo>
                <a:lnTo>
                  <a:pt x="108712" y="112052"/>
                </a:lnTo>
                <a:lnTo>
                  <a:pt x="112623" y="112052"/>
                </a:lnTo>
                <a:lnTo>
                  <a:pt x="118876" y="108544"/>
                </a:lnTo>
                <a:lnTo>
                  <a:pt x="124119" y="98898"/>
                </a:lnTo>
                <a:lnTo>
                  <a:pt x="127915" y="84426"/>
                </a:lnTo>
                <a:lnTo>
                  <a:pt x="129828" y="66444"/>
                </a:lnTo>
                <a:lnTo>
                  <a:pt x="129971" y="59677"/>
                </a:lnTo>
                <a:lnTo>
                  <a:pt x="128809" y="40795"/>
                </a:lnTo>
                <a:lnTo>
                  <a:pt x="125612" y="24966"/>
                </a:lnTo>
                <a:lnTo>
                  <a:pt x="120818" y="13507"/>
                </a:lnTo>
                <a:lnTo>
                  <a:pt x="114863" y="7735"/>
                </a:lnTo>
                <a:lnTo>
                  <a:pt x="112623" y="7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429006" y="4641114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0" y="90893"/>
                </a:lnTo>
                <a:lnTo>
                  <a:pt x="2489" y="89068"/>
                </a:lnTo>
                <a:lnTo>
                  <a:pt x="5763" y="79892"/>
                </a:lnTo>
                <a:lnTo>
                  <a:pt x="7999" y="64708"/>
                </a:lnTo>
                <a:lnTo>
                  <a:pt x="8826" y="45453"/>
                </a:lnTo>
                <a:lnTo>
                  <a:pt x="8472" y="32644"/>
                </a:lnTo>
                <a:lnTo>
                  <a:pt x="6694" y="15795"/>
                </a:lnTo>
                <a:lnTo>
                  <a:pt x="3746" y="427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429006" y="4641114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3746" y="4270"/>
                </a:lnTo>
                <a:lnTo>
                  <a:pt x="6694" y="15795"/>
                </a:lnTo>
                <a:lnTo>
                  <a:pt x="8472" y="32644"/>
                </a:lnTo>
                <a:lnTo>
                  <a:pt x="8826" y="45453"/>
                </a:lnTo>
                <a:lnTo>
                  <a:pt x="7999" y="64708"/>
                </a:lnTo>
                <a:lnTo>
                  <a:pt x="5763" y="79892"/>
                </a:lnTo>
                <a:lnTo>
                  <a:pt x="2489" y="89068"/>
                </a:lnTo>
                <a:lnTo>
                  <a:pt x="0" y="908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331416" y="4892240"/>
            <a:ext cx="59677" cy="118628"/>
          </a:xfrm>
          <a:custGeom>
            <a:avLst/>
            <a:gdLst/>
            <a:ahLst/>
            <a:cxnLst/>
            <a:rect l="l" t="t" r="r" b="b"/>
            <a:pathLst>
              <a:path w="59677" h="118628">
                <a:moveTo>
                  <a:pt x="45984" y="0"/>
                </a:moveTo>
                <a:lnTo>
                  <a:pt x="36648" y="29838"/>
                </a:lnTo>
                <a:lnTo>
                  <a:pt x="50261" y="33706"/>
                </a:lnTo>
                <a:lnTo>
                  <a:pt x="59677" y="3470"/>
                </a:lnTo>
                <a:lnTo>
                  <a:pt x="45984" y="0"/>
                </a:lnTo>
                <a:close/>
              </a:path>
              <a:path w="59677" h="118628">
                <a:moveTo>
                  <a:pt x="50261" y="33706"/>
                </a:moveTo>
                <a:lnTo>
                  <a:pt x="59677" y="34445"/>
                </a:lnTo>
                <a:lnTo>
                  <a:pt x="73015" y="32945"/>
                </a:lnTo>
                <a:lnTo>
                  <a:pt x="85294" y="28669"/>
                </a:lnTo>
                <a:lnTo>
                  <a:pt x="96188" y="21951"/>
                </a:lnTo>
                <a:lnTo>
                  <a:pt x="102222" y="16589"/>
                </a:lnTo>
                <a:lnTo>
                  <a:pt x="105117" y="23180"/>
                </a:lnTo>
                <a:lnTo>
                  <a:pt x="108712" y="27130"/>
                </a:lnTo>
                <a:lnTo>
                  <a:pt x="112623" y="27130"/>
                </a:lnTo>
                <a:lnTo>
                  <a:pt x="118876" y="23622"/>
                </a:lnTo>
                <a:lnTo>
                  <a:pt x="124119" y="13976"/>
                </a:lnTo>
                <a:lnTo>
                  <a:pt x="127915" y="-495"/>
                </a:lnTo>
                <a:lnTo>
                  <a:pt x="129828" y="-18477"/>
                </a:lnTo>
                <a:lnTo>
                  <a:pt x="129971" y="-25244"/>
                </a:lnTo>
                <a:lnTo>
                  <a:pt x="128809" y="-44126"/>
                </a:lnTo>
                <a:lnTo>
                  <a:pt x="125612" y="-59955"/>
                </a:lnTo>
                <a:lnTo>
                  <a:pt x="120818" y="-71414"/>
                </a:lnTo>
                <a:lnTo>
                  <a:pt x="114863" y="-77186"/>
                </a:lnTo>
                <a:lnTo>
                  <a:pt x="112623" y="-77619"/>
                </a:lnTo>
                <a:lnTo>
                  <a:pt x="108712" y="-77619"/>
                </a:lnTo>
                <a:lnTo>
                  <a:pt x="105117" y="-73657"/>
                </a:lnTo>
                <a:lnTo>
                  <a:pt x="102222" y="-67065"/>
                </a:lnTo>
                <a:lnTo>
                  <a:pt x="92372" y="-75155"/>
                </a:lnTo>
                <a:lnTo>
                  <a:pt x="80932" y="-81015"/>
                </a:lnTo>
                <a:lnTo>
                  <a:pt x="68227" y="-84312"/>
                </a:lnTo>
                <a:lnTo>
                  <a:pt x="59677" y="-84921"/>
                </a:lnTo>
                <a:lnTo>
                  <a:pt x="45292" y="-83175"/>
                </a:lnTo>
                <a:lnTo>
                  <a:pt x="32174" y="-78217"/>
                </a:lnTo>
                <a:lnTo>
                  <a:pt x="20740" y="-70465"/>
                </a:lnTo>
                <a:lnTo>
                  <a:pt x="11410" y="-60340"/>
                </a:lnTo>
                <a:lnTo>
                  <a:pt x="4603" y="-48261"/>
                </a:lnTo>
                <a:lnTo>
                  <a:pt x="737" y="-34648"/>
                </a:lnTo>
                <a:lnTo>
                  <a:pt x="0" y="-25244"/>
                </a:lnTo>
                <a:lnTo>
                  <a:pt x="1745" y="-10856"/>
                </a:lnTo>
                <a:lnTo>
                  <a:pt x="6701" y="2264"/>
                </a:lnTo>
                <a:lnTo>
                  <a:pt x="14449" y="13699"/>
                </a:lnTo>
                <a:lnTo>
                  <a:pt x="24571" y="23030"/>
                </a:lnTo>
                <a:lnTo>
                  <a:pt x="36648" y="29838"/>
                </a:lnTo>
                <a:lnTo>
                  <a:pt x="45984" y="0"/>
                </a:lnTo>
                <a:lnTo>
                  <a:pt x="35857" y="-9206"/>
                </a:lnTo>
                <a:lnTo>
                  <a:pt x="31107" y="-22341"/>
                </a:lnTo>
                <a:lnTo>
                  <a:pt x="30962" y="-25244"/>
                </a:lnTo>
                <a:lnTo>
                  <a:pt x="34436" y="-38936"/>
                </a:lnTo>
                <a:lnTo>
                  <a:pt x="43649" y="-49059"/>
                </a:lnTo>
                <a:lnTo>
                  <a:pt x="56785" y="-53802"/>
                </a:lnTo>
                <a:lnTo>
                  <a:pt x="59677" y="-53946"/>
                </a:lnTo>
                <a:lnTo>
                  <a:pt x="73372" y="-50475"/>
                </a:lnTo>
                <a:lnTo>
                  <a:pt x="83500" y="-41268"/>
                </a:lnTo>
                <a:lnTo>
                  <a:pt x="88247" y="-28135"/>
                </a:lnTo>
                <a:lnTo>
                  <a:pt x="88392" y="-25244"/>
                </a:lnTo>
                <a:lnTo>
                  <a:pt x="84919" y="-11546"/>
                </a:lnTo>
                <a:lnTo>
                  <a:pt x="75710" y="-1421"/>
                </a:lnTo>
                <a:lnTo>
                  <a:pt x="62578" y="3325"/>
                </a:lnTo>
                <a:lnTo>
                  <a:pt x="59677" y="3470"/>
                </a:lnTo>
                <a:lnTo>
                  <a:pt x="50261" y="3370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362379" y="4838293"/>
            <a:ext cx="57429" cy="57416"/>
          </a:xfrm>
          <a:custGeom>
            <a:avLst/>
            <a:gdLst/>
            <a:ahLst/>
            <a:cxnLst/>
            <a:rect l="l" t="t" r="r" b="b"/>
            <a:pathLst>
              <a:path w="57429" h="57416">
                <a:moveTo>
                  <a:pt x="28714" y="57416"/>
                </a:moveTo>
                <a:lnTo>
                  <a:pt x="15022" y="53946"/>
                </a:lnTo>
                <a:lnTo>
                  <a:pt x="4894" y="44740"/>
                </a:lnTo>
                <a:lnTo>
                  <a:pt x="144" y="31605"/>
                </a:lnTo>
                <a:lnTo>
                  <a:pt x="0" y="28701"/>
                </a:lnTo>
                <a:lnTo>
                  <a:pt x="3474" y="15009"/>
                </a:lnTo>
                <a:lnTo>
                  <a:pt x="12686" y="4887"/>
                </a:lnTo>
                <a:lnTo>
                  <a:pt x="25823" y="143"/>
                </a:lnTo>
                <a:lnTo>
                  <a:pt x="28714" y="0"/>
                </a:lnTo>
                <a:lnTo>
                  <a:pt x="42409" y="3471"/>
                </a:lnTo>
                <a:lnTo>
                  <a:pt x="52538" y="12678"/>
                </a:lnTo>
                <a:lnTo>
                  <a:pt x="57285" y="25810"/>
                </a:lnTo>
                <a:lnTo>
                  <a:pt x="57429" y="28701"/>
                </a:lnTo>
                <a:lnTo>
                  <a:pt x="53956" y="42400"/>
                </a:lnTo>
                <a:lnTo>
                  <a:pt x="44747" y="52525"/>
                </a:lnTo>
                <a:lnTo>
                  <a:pt x="31615" y="57271"/>
                </a:lnTo>
                <a:lnTo>
                  <a:pt x="28714" y="574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331416" y="4807319"/>
            <a:ext cx="129971" cy="119367"/>
          </a:xfrm>
          <a:custGeom>
            <a:avLst/>
            <a:gdLst/>
            <a:ahLst/>
            <a:cxnLst/>
            <a:rect l="l" t="t" r="r" b="b"/>
            <a:pathLst>
              <a:path w="129971" h="119367">
                <a:moveTo>
                  <a:pt x="112623" y="7302"/>
                </a:moveTo>
                <a:lnTo>
                  <a:pt x="108712" y="7302"/>
                </a:lnTo>
                <a:lnTo>
                  <a:pt x="105117" y="11264"/>
                </a:lnTo>
                <a:lnTo>
                  <a:pt x="102222" y="17856"/>
                </a:lnTo>
                <a:lnTo>
                  <a:pt x="92372" y="9766"/>
                </a:lnTo>
                <a:lnTo>
                  <a:pt x="80932" y="3905"/>
                </a:lnTo>
                <a:lnTo>
                  <a:pt x="68227" y="609"/>
                </a:lnTo>
                <a:lnTo>
                  <a:pt x="59677" y="0"/>
                </a:lnTo>
                <a:lnTo>
                  <a:pt x="45292" y="1746"/>
                </a:lnTo>
                <a:lnTo>
                  <a:pt x="32174" y="6704"/>
                </a:lnTo>
                <a:lnTo>
                  <a:pt x="20740" y="14456"/>
                </a:lnTo>
                <a:lnTo>
                  <a:pt x="11410" y="24581"/>
                </a:lnTo>
                <a:lnTo>
                  <a:pt x="4603" y="36660"/>
                </a:lnTo>
                <a:lnTo>
                  <a:pt x="737" y="50273"/>
                </a:lnTo>
                <a:lnTo>
                  <a:pt x="0" y="59677"/>
                </a:lnTo>
                <a:lnTo>
                  <a:pt x="1745" y="74065"/>
                </a:lnTo>
                <a:lnTo>
                  <a:pt x="6701" y="87185"/>
                </a:lnTo>
                <a:lnTo>
                  <a:pt x="14449" y="98621"/>
                </a:lnTo>
                <a:lnTo>
                  <a:pt x="24571" y="107952"/>
                </a:lnTo>
                <a:lnTo>
                  <a:pt x="36648" y="114760"/>
                </a:lnTo>
                <a:lnTo>
                  <a:pt x="50261" y="118628"/>
                </a:lnTo>
                <a:lnTo>
                  <a:pt x="59677" y="119367"/>
                </a:lnTo>
                <a:lnTo>
                  <a:pt x="73015" y="117867"/>
                </a:lnTo>
                <a:lnTo>
                  <a:pt x="85294" y="113591"/>
                </a:lnTo>
                <a:lnTo>
                  <a:pt x="96188" y="106873"/>
                </a:lnTo>
                <a:lnTo>
                  <a:pt x="102222" y="101511"/>
                </a:lnTo>
                <a:lnTo>
                  <a:pt x="105117" y="108102"/>
                </a:lnTo>
                <a:lnTo>
                  <a:pt x="108712" y="112052"/>
                </a:lnTo>
                <a:lnTo>
                  <a:pt x="112623" y="112052"/>
                </a:lnTo>
                <a:lnTo>
                  <a:pt x="118876" y="108544"/>
                </a:lnTo>
                <a:lnTo>
                  <a:pt x="124119" y="98898"/>
                </a:lnTo>
                <a:lnTo>
                  <a:pt x="127915" y="84426"/>
                </a:lnTo>
                <a:lnTo>
                  <a:pt x="129828" y="66444"/>
                </a:lnTo>
                <a:lnTo>
                  <a:pt x="129971" y="59677"/>
                </a:lnTo>
                <a:lnTo>
                  <a:pt x="128809" y="40795"/>
                </a:lnTo>
                <a:lnTo>
                  <a:pt x="125612" y="24966"/>
                </a:lnTo>
                <a:lnTo>
                  <a:pt x="120818" y="13507"/>
                </a:lnTo>
                <a:lnTo>
                  <a:pt x="114863" y="7735"/>
                </a:lnTo>
                <a:lnTo>
                  <a:pt x="112623" y="7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429006" y="4821262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0" y="90893"/>
                </a:lnTo>
                <a:lnTo>
                  <a:pt x="2489" y="89068"/>
                </a:lnTo>
                <a:lnTo>
                  <a:pt x="5763" y="79892"/>
                </a:lnTo>
                <a:lnTo>
                  <a:pt x="7999" y="64708"/>
                </a:lnTo>
                <a:lnTo>
                  <a:pt x="8826" y="45453"/>
                </a:lnTo>
                <a:lnTo>
                  <a:pt x="8472" y="32644"/>
                </a:lnTo>
                <a:lnTo>
                  <a:pt x="6694" y="15795"/>
                </a:lnTo>
                <a:lnTo>
                  <a:pt x="3746" y="427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429006" y="4821262"/>
            <a:ext cx="8826" cy="90893"/>
          </a:xfrm>
          <a:custGeom>
            <a:avLst/>
            <a:gdLst/>
            <a:ahLst/>
            <a:cxnLst/>
            <a:rect l="l" t="t" r="r" b="b"/>
            <a:pathLst>
              <a:path w="8826" h="90893">
                <a:moveTo>
                  <a:pt x="0" y="0"/>
                </a:moveTo>
                <a:lnTo>
                  <a:pt x="3746" y="4270"/>
                </a:lnTo>
                <a:lnTo>
                  <a:pt x="6694" y="15795"/>
                </a:lnTo>
                <a:lnTo>
                  <a:pt x="8472" y="32644"/>
                </a:lnTo>
                <a:lnTo>
                  <a:pt x="8826" y="45453"/>
                </a:lnTo>
                <a:lnTo>
                  <a:pt x="7999" y="64708"/>
                </a:lnTo>
                <a:lnTo>
                  <a:pt x="5763" y="79892"/>
                </a:lnTo>
                <a:lnTo>
                  <a:pt x="2489" y="89068"/>
                </a:lnTo>
                <a:lnTo>
                  <a:pt x="0" y="908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071959" y="4732445"/>
            <a:ext cx="102933" cy="107590"/>
          </a:xfrm>
          <a:custGeom>
            <a:avLst/>
            <a:gdLst/>
            <a:ahLst/>
            <a:cxnLst/>
            <a:rect l="l" t="t" r="r" b="b"/>
            <a:pathLst>
              <a:path w="102933" h="107590">
                <a:moveTo>
                  <a:pt x="0" y="53093"/>
                </a:moveTo>
                <a:lnTo>
                  <a:pt x="1602" y="66712"/>
                </a:lnTo>
                <a:lnTo>
                  <a:pt x="6667" y="80084"/>
                </a:lnTo>
                <a:lnTo>
                  <a:pt x="14697" y="91433"/>
                </a:lnTo>
                <a:lnTo>
                  <a:pt x="25181" y="100214"/>
                </a:lnTo>
                <a:lnTo>
                  <a:pt x="37610" y="105883"/>
                </a:lnTo>
                <a:lnTo>
                  <a:pt x="30440" y="67016"/>
                </a:lnTo>
                <a:lnTo>
                  <a:pt x="26708" y="53093"/>
                </a:lnTo>
                <a:lnTo>
                  <a:pt x="29433" y="41059"/>
                </a:lnTo>
                <a:lnTo>
                  <a:pt x="38673" y="0"/>
                </a:lnTo>
                <a:lnTo>
                  <a:pt x="26111" y="5393"/>
                </a:lnTo>
                <a:lnTo>
                  <a:pt x="15452" y="13944"/>
                </a:lnTo>
                <a:lnTo>
                  <a:pt x="7208" y="25106"/>
                </a:lnTo>
                <a:lnTo>
                  <a:pt x="1887" y="38337"/>
                </a:lnTo>
                <a:lnTo>
                  <a:pt x="0" y="53093"/>
                </a:lnTo>
                <a:close/>
              </a:path>
              <a:path w="102933" h="107590">
                <a:moveTo>
                  <a:pt x="102933" y="53093"/>
                </a:moveTo>
                <a:lnTo>
                  <a:pt x="101332" y="39478"/>
                </a:lnTo>
                <a:lnTo>
                  <a:pt x="96269" y="26102"/>
                </a:lnTo>
                <a:lnTo>
                  <a:pt x="88240" y="14751"/>
                </a:lnTo>
                <a:lnTo>
                  <a:pt x="77758" y="5970"/>
                </a:lnTo>
                <a:lnTo>
                  <a:pt x="65332" y="303"/>
                </a:lnTo>
                <a:lnTo>
                  <a:pt x="51473" y="-1707"/>
                </a:lnTo>
                <a:lnTo>
                  <a:pt x="38673" y="0"/>
                </a:lnTo>
                <a:lnTo>
                  <a:pt x="29433" y="41059"/>
                </a:lnTo>
                <a:lnTo>
                  <a:pt x="38392" y="30703"/>
                </a:lnTo>
                <a:lnTo>
                  <a:pt x="51473" y="26728"/>
                </a:lnTo>
                <a:lnTo>
                  <a:pt x="62765" y="29628"/>
                </a:lnTo>
                <a:lnTo>
                  <a:pt x="72491" y="39167"/>
                </a:lnTo>
                <a:lnTo>
                  <a:pt x="76225" y="53093"/>
                </a:lnTo>
                <a:lnTo>
                  <a:pt x="73503" y="65120"/>
                </a:lnTo>
                <a:lnTo>
                  <a:pt x="64547" y="75481"/>
                </a:lnTo>
                <a:lnTo>
                  <a:pt x="51473" y="79458"/>
                </a:lnTo>
                <a:lnTo>
                  <a:pt x="40166" y="76555"/>
                </a:lnTo>
                <a:lnTo>
                  <a:pt x="30440" y="67016"/>
                </a:lnTo>
                <a:lnTo>
                  <a:pt x="37610" y="105883"/>
                </a:lnTo>
                <a:lnTo>
                  <a:pt x="51473" y="107893"/>
                </a:lnTo>
                <a:lnTo>
                  <a:pt x="64259" y="106188"/>
                </a:lnTo>
                <a:lnTo>
                  <a:pt x="76820" y="100793"/>
                </a:lnTo>
                <a:lnTo>
                  <a:pt x="87478" y="92241"/>
                </a:lnTo>
                <a:lnTo>
                  <a:pt x="95724" y="81077"/>
                </a:lnTo>
                <a:lnTo>
                  <a:pt x="101046" y="67846"/>
                </a:lnTo>
                <a:lnTo>
                  <a:pt x="102933" y="530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098667" y="4759173"/>
            <a:ext cx="49517" cy="52730"/>
          </a:xfrm>
          <a:custGeom>
            <a:avLst/>
            <a:gdLst/>
            <a:ahLst/>
            <a:cxnLst/>
            <a:rect l="l" t="t" r="r" b="b"/>
            <a:pathLst>
              <a:path w="49517" h="52730">
                <a:moveTo>
                  <a:pt x="24764" y="0"/>
                </a:moveTo>
                <a:lnTo>
                  <a:pt x="11683" y="3975"/>
                </a:lnTo>
                <a:lnTo>
                  <a:pt x="2725" y="14331"/>
                </a:lnTo>
                <a:lnTo>
                  <a:pt x="0" y="26365"/>
                </a:lnTo>
                <a:lnTo>
                  <a:pt x="3732" y="40288"/>
                </a:lnTo>
                <a:lnTo>
                  <a:pt x="13458" y="49827"/>
                </a:lnTo>
                <a:lnTo>
                  <a:pt x="24764" y="52730"/>
                </a:lnTo>
                <a:lnTo>
                  <a:pt x="37839" y="48753"/>
                </a:lnTo>
                <a:lnTo>
                  <a:pt x="46795" y="38392"/>
                </a:lnTo>
                <a:lnTo>
                  <a:pt x="49517" y="26365"/>
                </a:lnTo>
                <a:lnTo>
                  <a:pt x="45783" y="12439"/>
                </a:lnTo>
                <a:lnTo>
                  <a:pt x="36057" y="2899"/>
                </a:lnTo>
                <a:lnTo>
                  <a:pt x="247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071959" y="4730738"/>
            <a:ext cx="102933" cy="109600"/>
          </a:xfrm>
          <a:custGeom>
            <a:avLst/>
            <a:gdLst/>
            <a:ahLst/>
            <a:cxnLst/>
            <a:rect l="l" t="t" r="r" b="b"/>
            <a:pathLst>
              <a:path w="102933" h="109600">
                <a:moveTo>
                  <a:pt x="102933" y="54800"/>
                </a:moveTo>
                <a:lnTo>
                  <a:pt x="101046" y="69553"/>
                </a:lnTo>
                <a:lnTo>
                  <a:pt x="95724" y="82784"/>
                </a:lnTo>
                <a:lnTo>
                  <a:pt x="87478" y="93948"/>
                </a:lnTo>
                <a:lnTo>
                  <a:pt x="76820" y="102500"/>
                </a:lnTo>
                <a:lnTo>
                  <a:pt x="64259" y="107895"/>
                </a:lnTo>
                <a:lnTo>
                  <a:pt x="51473" y="109601"/>
                </a:lnTo>
                <a:lnTo>
                  <a:pt x="37610" y="107590"/>
                </a:lnTo>
                <a:lnTo>
                  <a:pt x="25181" y="101921"/>
                </a:lnTo>
                <a:lnTo>
                  <a:pt x="14697" y="93140"/>
                </a:lnTo>
                <a:lnTo>
                  <a:pt x="6667" y="81791"/>
                </a:lnTo>
                <a:lnTo>
                  <a:pt x="1602" y="68419"/>
                </a:lnTo>
                <a:lnTo>
                  <a:pt x="0" y="54800"/>
                </a:lnTo>
                <a:lnTo>
                  <a:pt x="1887" y="40044"/>
                </a:lnTo>
                <a:lnTo>
                  <a:pt x="7208" y="26813"/>
                </a:lnTo>
                <a:lnTo>
                  <a:pt x="15452" y="15651"/>
                </a:lnTo>
                <a:lnTo>
                  <a:pt x="26111" y="7100"/>
                </a:lnTo>
                <a:lnTo>
                  <a:pt x="38673" y="1707"/>
                </a:lnTo>
                <a:lnTo>
                  <a:pt x="51473" y="0"/>
                </a:lnTo>
                <a:lnTo>
                  <a:pt x="65332" y="2010"/>
                </a:lnTo>
                <a:lnTo>
                  <a:pt x="77758" y="7677"/>
                </a:lnTo>
                <a:lnTo>
                  <a:pt x="88240" y="16459"/>
                </a:lnTo>
                <a:lnTo>
                  <a:pt x="96269" y="27809"/>
                </a:lnTo>
                <a:lnTo>
                  <a:pt x="101332" y="41185"/>
                </a:lnTo>
                <a:lnTo>
                  <a:pt x="102933" y="548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071959" y="4568771"/>
            <a:ext cx="102933" cy="107590"/>
          </a:xfrm>
          <a:custGeom>
            <a:avLst/>
            <a:gdLst/>
            <a:ahLst/>
            <a:cxnLst/>
            <a:rect l="l" t="t" r="r" b="b"/>
            <a:pathLst>
              <a:path w="102933" h="107590">
                <a:moveTo>
                  <a:pt x="0" y="53093"/>
                </a:moveTo>
                <a:lnTo>
                  <a:pt x="1602" y="66712"/>
                </a:lnTo>
                <a:lnTo>
                  <a:pt x="6667" y="80084"/>
                </a:lnTo>
                <a:lnTo>
                  <a:pt x="14697" y="91433"/>
                </a:lnTo>
                <a:lnTo>
                  <a:pt x="25181" y="100214"/>
                </a:lnTo>
                <a:lnTo>
                  <a:pt x="37610" y="105883"/>
                </a:lnTo>
                <a:lnTo>
                  <a:pt x="30442" y="67015"/>
                </a:lnTo>
                <a:lnTo>
                  <a:pt x="26708" y="53093"/>
                </a:lnTo>
                <a:lnTo>
                  <a:pt x="29433" y="41059"/>
                </a:lnTo>
                <a:lnTo>
                  <a:pt x="38673" y="0"/>
                </a:lnTo>
                <a:lnTo>
                  <a:pt x="26111" y="5393"/>
                </a:lnTo>
                <a:lnTo>
                  <a:pt x="15452" y="13944"/>
                </a:lnTo>
                <a:lnTo>
                  <a:pt x="7208" y="25106"/>
                </a:lnTo>
                <a:lnTo>
                  <a:pt x="1887" y="38337"/>
                </a:lnTo>
                <a:lnTo>
                  <a:pt x="0" y="53093"/>
                </a:lnTo>
                <a:close/>
              </a:path>
              <a:path w="102933" h="107590">
                <a:moveTo>
                  <a:pt x="102933" y="53093"/>
                </a:moveTo>
                <a:lnTo>
                  <a:pt x="101332" y="39478"/>
                </a:lnTo>
                <a:lnTo>
                  <a:pt x="96269" y="26102"/>
                </a:lnTo>
                <a:lnTo>
                  <a:pt x="88240" y="14751"/>
                </a:lnTo>
                <a:lnTo>
                  <a:pt x="77758" y="5970"/>
                </a:lnTo>
                <a:lnTo>
                  <a:pt x="65332" y="303"/>
                </a:lnTo>
                <a:lnTo>
                  <a:pt x="51473" y="-1707"/>
                </a:lnTo>
                <a:lnTo>
                  <a:pt x="38673" y="0"/>
                </a:lnTo>
                <a:lnTo>
                  <a:pt x="29433" y="41059"/>
                </a:lnTo>
                <a:lnTo>
                  <a:pt x="38392" y="30703"/>
                </a:lnTo>
                <a:lnTo>
                  <a:pt x="51473" y="26728"/>
                </a:lnTo>
                <a:lnTo>
                  <a:pt x="62765" y="29628"/>
                </a:lnTo>
                <a:lnTo>
                  <a:pt x="72491" y="39167"/>
                </a:lnTo>
                <a:lnTo>
                  <a:pt x="76225" y="53093"/>
                </a:lnTo>
                <a:lnTo>
                  <a:pt x="73506" y="65111"/>
                </a:lnTo>
                <a:lnTo>
                  <a:pt x="64550" y="75470"/>
                </a:lnTo>
                <a:lnTo>
                  <a:pt x="51473" y="79445"/>
                </a:lnTo>
                <a:lnTo>
                  <a:pt x="40172" y="76549"/>
                </a:lnTo>
                <a:lnTo>
                  <a:pt x="30442" y="67015"/>
                </a:lnTo>
                <a:lnTo>
                  <a:pt x="37610" y="105883"/>
                </a:lnTo>
                <a:lnTo>
                  <a:pt x="51473" y="107893"/>
                </a:lnTo>
                <a:lnTo>
                  <a:pt x="64259" y="106188"/>
                </a:lnTo>
                <a:lnTo>
                  <a:pt x="76820" y="100793"/>
                </a:lnTo>
                <a:lnTo>
                  <a:pt x="87478" y="92241"/>
                </a:lnTo>
                <a:lnTo>
                  <a:pt x="95724" y="81077"/>
                </a:lnTo>
                <a:lnTo>
                  <a:pt x="101046" y="67846"/>
                </a:lnTo>
                <a:lnTo>
                  <a:pt x="102933" y="530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098667" y="4595501"/>
            <a:ext cx="49517" cy="52717"/>
          </a:xfrm>
          <a:custGeom>
            <a:avLst/>
            <a:gdLst/>
            <a:ahLst/>
            <a:cxnLst/>
            <a:rect l="l" t="t" r="r" b="b"/>
            <a:pathLst>
              <a:path w="49517" h="52717">
                <a:moveTo>
                  <a:pt x="24764" y="0"/>
                </a:moveTo>
                <a:lnTo>
                  <a:pt x="11683" y="3975"/>
                </a:lnTo>
                <a:lnTo>
                  <a:pt x="2725" y="14331"/>
                </a:lnTo>
                <a:lnTo>
                  <a:pt x="0" y="26365"/>
                </a:lnTo>
                <a:lnTo>
                  <a:pt x="3734" y="40287"/>
                </a:lnTo>
                <a:lnTo>
                  <a:pt x="13464" y="49820"/>
                </a:lnTo>
                <a:lnTo>
                  <a:pt x="24764" y="52717"/>
                </a:lnTo>
                <a:lnTo>
                  <a:pt x="37842" y="48742"/>
                </a:lnTo>
                <a:lnTo>
                  <a:pt x="46798" y="38383"/>
                </a:lnTo>
                <a:lnTo>
                  <a:pt x="49517" y="26365"/>
                </a:lnTo>
                <a:lnTo>
                  <a:pt x="45783" y="12439"/>
                </a:lnTo>
                <a:lnTo>
                  <a:pt x="36057" y="2899"/>
                </a:lnTo>
                <a:lnTo>
                  <a:pt x="247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071959" y="4567064"/>
            <a:ext cx="102933" cy="109600"/>
          </a:xfrm>
          <a:custGeom>
            <a:avLst/>
            <a:gdLst/>
            <a:ahLst/>
            <a:cxnLst/>
            <a:rect l="l" t="t" r="r" b="b"/>
            <a:pathLst>
              <a:path w="102933" h="109600">
                <a:moveTo>
                  <a:pt x="102933" y="54800"/>
                </a:moveTo>
                <a:lnTo>
                  <a:pt x="101046" y="69553"/>
                </a:lnTo>
                <a:lnTo>
                  <a:pt x="95724" y="82784"/>
                </a:lnTo>
                <a:lnTo>
                  <a:pt x="87478" y="93948"/>
                </a:lnTo>
                <a:lnTo>
                  <a:pt x="76820" y="102500"/>
                </a:lnTo>
                <a:lnTo>
                  <a:pt x="64259" y="107895"/>
                </a:lnTo>
                <a:lnTo>
                  <a:pt x="51473" y="109601"/>
                </a:lnTo>
                <a:lnTo>
                  <a:pt x="37610" y="107590"/>
                </a:lnTo>
                <a:lnTo>
                  <a:pt x="25181" y="101921"/>
                </a:lnTo>
                <a:lnTo>
                  <a:pt x="14697" y="93140"/>
                </a:lnTo>
                <a:lnTo>
                  <a:pt x="6667" y="81791"/>
                </a:lnTo>
                <a:lnTo>
                  <a:pt x="1602" y="68419"/>
                </a:lnTo>
                <a:lnTo>
                  <a:pt x="0" y="54800"/>
                </a:lnTo>
                <a:lnTo>
                  <a:pt x="1887" y="40044"/>
                </a:lnTo>
                <a:lnTo>
                  <a:pt x="7208" y="26813"/>
                </a:lnTo>
                <a:lnTo>
                  <a:pt x="15452" y="15651"/>
                </a:lnTo>
                <a:lnTo>
                  <a:pt x="26111" y="7100"/>
                </a:lnTo>
                <a:lnTo>
                  <a:pt x="38673" y="1707"/>
                </a:lnTo>
                <a:lnTo>
                  <a:pt x="51473" y="0"/>
                </a:lnTo>
                <a:lnTo>
                  <a:pt x="65332" y="2010"/>
                </a:lnTo>
                <a:lnTo>
                  <a:pt x="77758" y="7677"/>
                </a:lnTo>
                <a:lnTo>
                  <a:pt x="88240" y="16459"/>
                </a:lnTo>
                <a:lnTo>
                  <a:pt x="96269" y="27809"/>
                </a:lnTo>
                <a:lnTo>
                  <a:pt x="101332" y="41185"/>
                </a:lnTo>
                <a:lnTo>
                  <a:pt x="102933" y="548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986938" y="3873409"/>
            <a:ext cx="121653" cy="1484896"/>
          </a:xfrm>
          <a:custGeom>
            <a:avLst/>
            <a:gdLst/>
            <a:ahLst/>
            <a:cxnLst/>
            <a:rect l="l" t="t" r="r" b="b"/>
            <a:pathLst>
              <a:path w="121653" h="1484896">
                <a:moveTo>
                  <a:pt x="121653" y="1469237"/>
                </a:moveTo>
                <a:lnTo>
                  <a:pt x="121653" y="0"/>
                </a:lnTo>
                <a:lnTo>
                  <a:pt x="0" y="0"/>
                </a:lnTo>
                <a:lnTo>
                  <a:pt x="0" y="1469237"/>
                </a:lnTo>
                <a:lnTo>
                  <a:pt x="2751" y="1471185"/>
                </a:lnTo>
                <a:lnTo>
                  <a:pt x="10051" y="1475098"/>
                </a:lnTo>
                <a:lnTo>
                  <a:pt x="22316" y="1479614"/>
                </a:lnTo>
                <a:lnTo>
                  <a:pt x="39925" y="1483344"/>
                </a:lnTo>
                <a:lnTo>
                  <a:pt x="63258" y="1484896"/>
                </a:lnTo>
                <a:lnTo>
                  <a:pt x="81620" y="1484832"/>
                </a:lnTo>
                <a:lnTo>
                  <a:pt x="97679" y="1484104"/>
                </a:lnTo>
                <a:lnTo>
                  <a:pt x="107539" y="1481843"/>
                </a:lnTo>
                <a:lnTo>
                  <a:pt x="114448" y="1477178"/>
                </a:lnTo>
                <a:lnTo>
                  <a:pt x="121653" y="14692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986938" y="3873409"/>
            <a:ext cx="121653" cy="1484896"/>
          </a:xfrm>
          <a:custGeom>
            <a:avLst/>
            <a:gdLst/>
            <a:ahLst/>
            <a:cxnLst/>
            <a:rect l="l" t="t" r="r" b="b"/>
            <a:pathLst>
              <a:path w="121653" h="1484896">
                <a:moveTo>
                  <a:pt x="121653" y="1469237"/>
                </a:moveTo>
                <a:lnTo>
                  <a:pt x="81620" y="1484832"/>
                </a:lnTo>
                <a:lnTo>
                  <a:pt x="63258" y="1484896"/>
                </a:lnTo>
                <a:lnTo>
                  <a:pt x="39925" y="1483344"/>
                </a:lnTo>
                <a:lnTo>
                  <a:pt x="22316" y="1479614"/>
                </a:lnTo>
                <a:lnTo>
                  <a:pt x="10051" y="1475098"/>
                </a:lnTo>
                <a:lnTo>
                  <a:pt x="2751" y="1471185"/>
                </a:lnTo>
                <a:lnTo>
                  <a:pt x="0" y="1469237"/>
                </a:lnTo>
                <a:lnTo>
                  <a:pt x="0" y="0"/>
                </a:lnTo>
                <a:lnTo>
                  <a:pt x="121653" y="0"/>
                </a:lnTo>
                <a:lnTo>
                  <a:pt x="121653" y="14692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914987" y="4565855"/>
            <a:ext cx="64598" cy="109588"/>
          </a:xfrm>
          <a:custGeom>
            <a:avLst/>
            <a:gdLst/>
            <a:ahLst/>
            <a:cxnLst/>
            <a:rect l="l" t="t" r="r" b="b"/>
            <a:pathLst>
              <a:path w="64598" h="109588">
                <a:moveTo>
                  <a:pt x="51460" y="81152"/>
                </a:moveTo>
                <a:lnTo>
                  <a:pt x="38385" y="77175"/>
                </a:lnTo>
                <a:lnTo>
                  <a:pt x="29430" y="66815"/>
                </a:lnTo>
                <a:lnTo>
                  <a:pt x="26708" y="54787"/>
                </a:lnTo>
                <a:lnTo>
                  <a:pt x="26113" y="102490"/>
                </a:lnTo>
                <a:lnTo>
                  <a:pt x="38673" y="107883"/>
                </a:lnTo>
                <a:lnTo>
                  <a:pt x="51460" y="109588"/>
                </a:lnTo>
                <a:lnTo>
                  <a:pt x="64598" y="107784"/>
                </a:lnTo>
                <a:lnTo>
                  <a:pt x="62758" y="78253"/>
                </a:lnTo>
                <a:lnTo>
                  <a:pt x="51460" y="81152"/>
                </a:lnTo>
                <a:close/>
              </a:path>
              <a:path w="64598" h="109588">
                <a:moveTo>
                  <a:pt x="15454" y="93940"/>
                </a:moveTo>
                <a:lnTo>
                  <a:pt x="26113" y="102490"/>
                </a:lnTo>
                <a:lnTo>
                  <a:pt x="26708" y="54787"/>
                </a:lnTo>
                <a:lnTo>
                  <a:pt x="30443" y="40862"/>
                </a:lnTo>
                <a:lnTo>
                  <a:pt x="40174" y="31329"/>
                </a:lnTo>
                <a:lnTo>
                  <a:pt x="51460" y="28435"/>
                </a:lnTo>
                <a:lnTo>
                  <a:pt x="64543" y="32410"/>
                </a:lnTo>
                <a:lnTo>
                  <a:pt x="73496" y="42769"/>
                </a:lnTo>
                <a:lnTo>
                  <a:pt x="76212" y="54787"/>
                </a:lnTo>
                <a:lnTo>
                  <a:pt x="72482" y="68713"/>
                </a:lnTo>
                <a:lnTo>
                  <a:pt x="62758" y="78253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8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3" y="99039"/>
                </a:lnTo>
                <a:lnTo>
                  <a:pt x="107762" y="88568"/>
                </a:lnTo>
                <a:lnTo>
                  <a:pt x="110958" y="73060"/>
                </a:lnTo>
                <a:lnTo>
                  <a:pt x="112077" y="54787"/>
                </a:lnTo>
                <a:lnTo>
                  <a:pt x="110880" y="35919"/>
                </a:lnTo>
                <a:lnTo>
                  <a:pt x="107620" y="20558"/>
                </a:lnTo>
                <a:lnTo>
                  <a:pt x="102794" y="10293"/>
                </a:lnTo>
                <a:lnTo>
                  <a:pt x="97116" y="6705"/>
                </a:lnTo>
                <a:lnTo>
                  <a:pt x="93738" y="6705"/>
                </a:lnTo>
                <a:lnTo>
                  <a:pt x="90652" y="10337"/>
                </a:lnTo>
                <a:lnTo>
                  <a:pt x="88138" y="16382"/>
                </a:lnTo>
                <a:lnTo>
                  <a:pt x="78268" y="8021"/>
                </a:lnTo>
                <a:lnTo>
                  <a:pt x="66634" y="2423"/>
                </a:lnTo>
                <a:lnTo>
                  <a:pt x="53669" y="49"/>
                </a:lnTo>
                <a:lnTo>
                  <a:pt x="51460" y="0"/>
                </a:lnTo>
                <a:lnTo>
                  <a:pt x="37599" y="2010"/>
                </a:lnTo>
                <a:lnTo>
                  <a:pt x="25172" y="7679"/>
                </a:lnTo>
                <a:lnTo>
                  <a:pt x="14689" y="16461"/>
                </a:lnTo>
                <a:lnTo>
                  <a:pt x="6661" y="27811"/>
                </a:lnTo>
                <a:lnTo>
                  <a:pt x="1598" y="41186"/>
                </a:lnTo>
                <a:lnTo>
                  <a:pt x="0" y="54787"/>
                </a:lnTo>
                <a:lnTo>
                  <a:pt x="1887" y="69545"/>
                </a:lnTo>
                <a:lnTo>
                  <a:pt x="7209" y="82777"/>
                </a:lnTo>
                <a:lnTo>
                  <a:pt x="15454" y="939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941695" y="4594292"/>
            <a:ext cx="49504" cy="52717"/>
          </a:xfrm>
          <a:custGeom>
            <a:avLst/>
            <a:gdLst/>
            <a:ahLst/>
            <a:cxnLst/>
            <a:rect l="l" t="t" r="r" b="b"/>
            <a:pathLst>
              <a:path w="49504" h="52717">
                <a:moveTo>
                  <a:pt x="24752" y="52717"/>
                </a:moveTo>
                <a:lnTo>
                  <a:pt x="11677" y="48740"/>
                </a:lnTo>
                <a:lnTo>
                  <a:pt x="2722" y="38379"/>
                </a:lnTo>
                <a:lnTo>
                  <a:pt x="0" y="26352"/>
                </a:lnTo>
                <a:lnTo>
                  <a:pt x="3735" y="12427"/>
                </a:lnTo>
                <a:lnTo>
                  <a:pt x="13466" y="2893"/>
                </a:lnTo>
                <a:lnTo>
                  <a:pt x="24752" y="0"/>
                </a:lnTo>
                <a:lnTo>
                  <a:pt x="37835" y="3975"/>
                </a:lnTo>
                <a:lnTo>
                  <a:pt x="46787" y="14334"/>
                </a:lnTo>
                <a:lnTo>
                  <a:pt x="49504" y="26352"/>
                </a:lnTo>
                <a:lnTo>
                  <a:pt x="45774" y="40278"/>
                </a:lnTo>
                <a:lnTo>
                  <a:pt x="36050" y="49817"/>
                </a:lnTo>
                <a:lnTo>
                  <a:pt x="24752" y="52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914988" y="4565855"/>
            <a:ext cx="112077" cy="109588"/>
          </a:xfrm>
          <a:custGeom>
            <a:avLst/>
            <a:gdLst/>
            <a:ahLst/>
            <a:cxnLst/>
            <a:rect l="l" t="t" r="r" b="b"/>
            <a:pathLst>
              <a:path w="112077" h="109588">
                <a:moveTo>
                  <a:pt x="97116" y="6705"/>
                </a:moveTo>
                <a:lnTo>
                  <a:pt x="93738" y="6705"/>
                </a:lnTo>
                <a:lnTo>
                  <a:pt x="90652" y="10337"/>
                </a:lnTo>
                <a:lnTo>
                  <a:pt x="88138" y="16382"/>
                </a:lnTo>
                <a:lnTo>
                  <a:pt x="78268" y="8021"/>
                </a:lnTo>
                <a:lnTo>
                  <a:pt x="66634" y="2423"/>
                </a:lnTo>
                <a:lnTo>
                  <a:pt x="53669" y="49"/>
                </a:lnTo>
                <a:lnTo>
                  <a:pt x="51460" y="0"/>
                </a:lnTo>
                <a:lnTo>
                  <a:pt x="37599" y="2010"/>
                </a:lnTo>
                <a:lnTo>
                  <a:pt x="25172" y="7679"/>
                </a:lnTo>
                <a:lnTo>
                  <a:pt x="14689" y="16461"/>
                </a:lnTo>
                <a:lnTo>
                  <a:pt x="6661" y="27811"/>
                </a:lnTo>
                <a:lnTo>
                  <a:pt x="1598" y="41186"/>
                </a:lnTo>
                <a:lnTo>
                  <a:pt x="0" y="54787"/>
                </a:lnTo>
                <a:lnTo>
                  <a:pt x="1887" y="69545"/>
                </a:lnTo>
                <a:lnTo>
                  <a:pt x="7209" y="82777"/>
                </a:lnTo>
                <a:lnTo>
                  <a:pt x="15454" y="93940"/>
                </a:lnTo>
                <a:lnTo>
                  <a:pt x="26113" y="102490"/>
                </a:lnTo>
                <a:lnTo>
                  <a:pt x="38673" y="107883"/>
                </a:lnTo>
                <a:lnTo>
                  <a:pt x="51460" y="109588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8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3" y="99039"/>
                </a:lnTo>
                <a:lnTo>
                  <a:pt x="107762" y="88568"/>
                </a:lnTo>
                <a:lnTo>
                  <a:pt x="110958" y="73060"/>
                </a:lnTo>
                <a:lnTo>
                  <a:pt x="112077" y="54787"/>
                </a:lnTo>
                <a:lnTo>
                  <a:pt x="110880" y="35919"/>
                </a:lnTo>
                <a:lnTo>
                  <a:pt x="107620" y="20558"/>
                </a:lnTo>
                <a:lnTo>
                  <a:pt x="102794" y="10293"/>
                </a:lnTo>
                <a:lnTo>
                  <a:pt x="97116" y="6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999143" y="4578653"/>
            <a:ext cx="7607" cy="83451"/>
          </a:xfrm>
          <a:custGeom>
            <a:avLst/>
            <a:gdLst/>
            <a:ahLst/>
            <a:cxnLst/>
            <a:rect l="l" t="t" r="r" b="b"/>
            <a:pathLst>
              <a:path w="7607" h="83451">
                <a:moveTo>
                  <a:pt x="0" y="0"/>
                </a:moveTo>
                <a:lnTo>
                  <a:pt x="0" y="83451"/>
                </a:lnTo>
                <a:lnTo>
                  <a:pt x="1256" y="82888"/>
                </a:lnTo>
                <a:lnTo>
                  <a:pt x="4509" y="75361"/>
                </a:lnTo>
                <a:lnTo>
                  <a:pt x="6763" y="60873"/>
                </a:lnTo>
                <a:lnTo>
                  <a:pt x="7607" y="41732"/>
                </a:lnTo>
                <a:lnTo>
                  <a:pt x="7504" y="34841"/>
                </a:lnTo>
                <a:lnTo>
                  <a:pt x="6135" y="17021"/>
                </a:lnTo>
                <a:lnTo>
                  <a:pt x="3496" y="4639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999143" y="4578653"/>
            <a:ext cx="7607" cy="83451"/>
          </a:xfrm>
          <a:custGeom>
            <a:avLst/>
            <a:gdLst/>
            <a:ahLst/>
            <a:cxnLst/>
            <a:rect l="l" t="t" r="r" b="b"/>
            <a:pathLst>
              <a:path w="7607" h="83451">
                <a:moveTo>
                  <a:pt x="0" y="0"/>
                </a:moveTo>
                <a:lnTo>
                  <a:pt x="3496" y="4639"/>
                </a:lnTo>
                <a:lnTo>
                  <a:pt x="6135" y="17021"/>
                </a:lnTo>
                <a:lnTo>
                  <a:pt x="7504" y="34841"/>
                </a:lnTo>
                <a:lnTo>
                  <a:pt x="7607" y="41732"/>
                </a:lnTo>
                <a:lnTo>
                  <a:pt x="6763" y="60873"/>
                </a:lnTo>
                <a:lnTo>
                  <a:pt x="4509" y="75361"/>
                </a:lnTo>
                <a:lnTo>
                  <a:pt x="1256" y="82888"/>
                </a:lnTo>
                <a:lnTo>
                  <a:pt x="0" y="83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914987" y="4731254"/>
            <a:ext cx="64598" cy="109588"/>
          </a:xfrm>
          <a:custGeom>
            <a:avLst/>
            <a:gdLst/>
            <a:ahLst/>
            <a:cxnLst/>
            <a:rect l="l" t="t" r="r" b="b"/>
            <a:pathLst>
              <a:path w="64598" h="109588">
                <a:moveTo>
                  <a:pt x="51460" y="81153"/>
                </a:moveTo>
                <a:lnTo>
                  <a:pt x="38382" y="77177"/>
                </a:lnTo>
                <a:lnTo>
                  <a:pt x="29427" y="66818"/>
                </a:lnTo>
                <a:lnTo>
                  <a:pt x="26708" y="54800"/>
                </a:lnTo>
                <a:lnTo>
                  <a:pt x="26118" y="102497"/>
                </a:lnTo>
                <a:lnTo>
                  <a:pt x="38681" y="107886"/>
                </a:lnTo>
                <a:lnTo>
                  <a:pt x="51460" y="109588"/>
                </a:lnTo>
                <a:lnTo>
                  <a:pt x="64598" y="107784"/>
                </a:lnTo>
                <a:lnTo>
                  <a:pt x="62752" y="78259"/>
                </a:lnTo>
                <a:lnTo>
                  <a:pt x="51460" y="81153"/>
                </a:lnTo>
                <a:close/>
              </a:path>
              <a:path w="64598" h="109588">
                <a:moveTo>
                  <a:pt x="15458" y="93950"/>
                </a:moveTo>
                <a:lnTo>
                  <a:pt x="26118" y="102497"/>
                </a:lnTo>
                <a:lnTo>
                  <a:pt x="26708" y="54800"/>
                </a:lnTo>
                <a:lnTo>
                  <a:pt x="30441" y="40869"/>
                </a:lnTo>
                <a:lnTo>
                  <a:pt x="40168" y="31332"/>
                </a:lnTo>
                <a:lnTo>
                  <a:pt x="51460" y="28435"/>
                </a:lnTo>
                <a:lnTo>
                  <a:pt x="64540" y="32409"/>
                </a:lnTo>
                <a:lnTo>
                  <a:pt x="73492" y="42767"/>
                </a:lnTo>
                <a:lnTo>
                  <a:pt x="76212" y="54800"/>
                </a:lnTo>
                <a:lnTo>
                  <a:pt x="72480" y="68725"/>
                </a:lnTo>
                <a:lnTo>
                  <a:pt x="62752" y="78259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8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4" y="99039"/>
                </a:lnTo>
                <a:lnTo>
                  <a:pt x="107764" y="88569"/>
                </a:lnTo>
                <a:lnTo>
                  <a:pt x="110960" y="73058"/>
                </a:lnTo>
                <a:lnTo>
                  <a:pt x="112077" y="54800"/>
                </a:lnTo>
                <a:lnTo>
                  <a:pt x="110881" y="35929"/>
                </a:lnTo>
                <a:lnTo>
                  <a:pt x="107622" y="20566"/>
                </a:lnTo>
                <a:lnTo>
                  <a:pt x="102798" y="10298"/>
                </a:lnTo>
                <a:lnTo>
                  <a:pt x="97116" y="6705"/>
                </a:lnTo>
                <a:lnTo>
                  <a:pt x="93738" y="6705"/>
                </a:lnTo>
                <a:lnTo>
                  <a:pt x="90652" y="10350"/>
                </a:lnTo>
                <a:lnTo>
                  <a:pt x="88138" y="16395"/>
                </a:lnTo>
                <a:lnTo>
                  <a:pt x="78270" y="8032"/>
                </a:lnTo>
                <a:lnTo>
                  <a:pt x="66637" y="2428"/>
                </a:lnTo>
                <a:lnTo>
                  <a:pt x="53675" y="49"/>
                </a:lnTo>
                <a:lnTo>
                  <a:pt x="51460" y="0"/>
                </a:lnTo>
                <a:lnTo>
                  <a:pt x="37601" y="2010"/>
                </a:lnTo>
                <a:lnTo>
                  <a:pt x="25175" y="7677"/>
                </a:lnTo>
                <a:lnTo>
                  <a:pt x="14692" y="16459"/>
                </a:lnTo>
                <a:lnTo>
                  <a:pt x="6664" y="27809"/>
                </a:lnTo>
                <a:lnTo>
                  <a:pt x="1600" y="41185"/>
                </a:lnTo>
                <a:lnTo>
                  <a:pt x="0" y="54800"/>
                </a:lnTo>
                <a:lnTo>
                  <a:pt x="1887" y="69558"/>
                </a:lnTo>
                <a:lnTo>
                  <a:pt x="7210" y="82789"/>
                </a:lnTo>
                <a:lnTo>
                  <a:pt x="15458" y="939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941695" y="4759690"/>
            <a:ext cx="49504" cy="52717"/>
          </a:xfrm>
          <a:custGeom>
            <a:avLst/>
            <a:gdLst/>
            <a:ahLst/>
            <a:cxnLst/>
            <a:rect l="l" t="t" r="r" b="b"/>
            <a:pathLst>
              <a:path w="49504" h="52717">
                <a:moveTo>
                  <a:pt x="24752" y="52717"/>
                </a:moveTo>
                <a:lnTo>
                  <a:pt x="11674" y="48742"/>
                </a:lnTo>
                <a:lnTo>
                  <a:pt x="2718" y="38383"/>
                </a:lnTo>
                <a:lnTo>
                  <a:pt x="0" y="26365"/>
                </a:lnTo>
                <a:lnTo>
                  <a:pt x="3733" y="12433"/>
                </a:lnTo>
                <a:lnTo>
                  <a:pt x="13460" y="2897"/>
                </a:lnTo>
                <a:lnTo>
                  <a:pt x="24752" y="0"/>
                </a:lnTo>
                <a:lnTo>
                  <a:pt x="37832" y="3974"/>
                </a:lnTo>
                <a:lnTo>
                  <a:pt x="46784" y="14332"/>
                </a:lnTo>
                <a:lnTo>
                  <a:pt x="49504" y="26365"/>
                </a:lnTo>
                <a:lnTo>
                  <a:pt x="45772" y="40290"/>
                </a:lnTo>
                <a:lnTo>
                  <a:pt x="36043" y="49823"/>
                </a:lnTo>
                <a:lnTo>
                  <a:pt x="24752" y="52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914988" y="4731254"/>
            <a:ext cx="112077" cy="109588"/>
          </a:xfrm>
          <a:custGeom>
            <a:avLst/>
            <a:gdLst/>
            <a:ahLst/>
            <a:cxnLst/>
            <a:rect l="l" t="t" r="r" b="b"/>
            <a:pathLst>
              <a:path w="112077" h="109588">
                <a:moveTo>
                  <a:pt x="97116" y="6705"/>
                </a:moveTo>
                <a:lnTo>
                  <a:pt x="93738" y="6705"/>
                </a:lnTo>
                <a:lnTo>
                  <a:pt x="90652" y="10350"/>
                </a:lnTo>
                <a:lnTo>
                  <a:pt x="88138" y="16395"/>
                </a:lnTo>
                <a:lnTo>
                  <a:pt x="78270" y="8032"/>
                </a:lnTo>
                <a:lnTo>
                  <a:pt x="66637" y="2428"/>
                </a:lnTo>
                <a:lnTo>
                  <a:pt x="53675" y="49"/>
                </a:lnTo>
                <a:lnTo>
                  <a:pt x="51460" y="0"/>
                </a:lnTo>
                <a:lnTo>
                  <a:pt x="37601" y="2010"/>
                </a:lnTo>
                <a:lnTo>
                  <a:pt x="25175" y="7677"/>
                </a:lnTo>
                <a:lnTo>
                  <a:pt x="14692" y="16459"/>
                </a:lnTo>
                <a:lnTo>
                  <a:pt x="6664" y="27809"/>
                </a:lnTo>
                <a:lnTo>
                  <a:pt x="1600" y="41185"/>
                </a:lnTo>
                <a:lnTo>
                  <a:pt x="0" y="54800"/>
                </a:lnTo>
                <a:lnTo>
                  <a:pt x="1887" y="69558"/>
                </a:lnTo>
                <a:lnTo>
                  <a:pt x="7210" y="82789"/>
                </a:lnTo>
                <a:lnTo>
                  <a:pt x="15458" y="93950"/>
                </a:lnTo>
                <a:lnTo>
                  <a:pt x="26118" y="102497"/>
                </a:lnTo>
                <a:lnTo>
                  <a:pt x="38681" y="107886"/>
                </a:lnTo>
                <a:lnTo>
                  <a:pt x="51460" y="109588"/>
                </a:lnTo>
                <a:lnTo>
                  <a:pt x="64598" y="107784"/>
                </a:lnTo>
                <a:lnTo>
                  <a:pt x="76478" y="102678"/>
                </a:lnTo>
                <a:lnTo>
                  <a:pt x="86664" y="94730"/>
                </a:lnTo>
                <a:lnTo>
                  <a:pt x="88138" y="93192"/>
                </a:lnTo>
                <a:lnTo>
                  <a:pt x="90652" y="99250"/>
                </a:lnTo>
                <a:lnTo>
                  <a:pt x="93738" y="102882"/>
                </a:lnTo>
                <a:lnTo>
                  <a:pt x="97116" y="102882"/>
                </a:lnTo>
                <a:lnTo>
                  <a:pt x="102984" y="99039"/>
                </a:lnTo>
                <a:lnTo>
                  <a:pt x="107764" y="88569"/>
                </a:lnTo>
                <a:lnTo>
                  <a:pt x="110960" y="73058"/>
                </a:lnTo>
                <a:lnTo>
                  <a:pt x="112077" y="54800"/>
                </a:lnTo>
                <a:lnTo>
                  <a:pt x="110881" y="35929"/>
                </a:lnTo>
                <a:lnTo>
                  <a:pt x="107622" y="20566"/>
                </a:lnTo>
                <a:lnTo>
                  <a:pt x="102798" y="10298"/>
                </a:lnTo>
                <a:lnTo>
                  <a:pt x="97116" y="6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999143" y="4744052"/>
            <a:ext cx="7607" cy="83451"/>
          </a:xfrm>
          <a:custGeom>
            <a:avLst/>
            <a:gdLst/>
            <a:ahLst/>
            <a:cxnLst/>
            <a:rect l="l" t="t" r="r" b="b"/>
            <a:pathLst>
              <a:path w="7607" h="83451">
                <a:moveTo>
                  <a:pt x="0" y="0"/>
                </a:moveTo>
                <a:lnTo>
                  <a:pt x="0" y="83451"/>
                </a:lnTo>
                <a:lnTo>
                  <a:pt x="1256" y="82888"/>
                </a:lnTo>
                <a:lnTo>
                  <a:pt x="4509" y="75361"/>
                </a:lnTo>
                <a:lnTo>
                  <a:pt x="6763" y="60873"/>
                </a:lnTo>
                <a:lnTo>
                  <a:pt x="7607" y="41732"/>
                </a:lnTo>
                <a:lnTo>
                  <a:pt x="7504" y="34841"/>
                </a:lnTo>
                <a:lnTo>
                  <a:pt x="6135" y="17021"/>
                </a:lnTo>
                <a:lnTo>
                  <a:pt x="3496" y="4639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999143" y="4744052"/>
            <a:ext cx="7607" cy="83451"/>
          </a:xfrm>
          <a:custGeom>
            <a:avLst/>
            <a:gdLst/>
            <a:ahLst/>
            <a:cxnLst/>
            <a:rect l="l" t="t" r="r" b="b"/>
            <a:pathLst>
              <a:path w="7607" h="83451">
                <a:moveTo>
                  <a:pt x="0" y="0"/>
                </a:moveTo>
                <a:lnTo>
                  <a:pt x="3496" y="4639"/>
                </a:lnTo>
                <a:lnTo>
                  <a:pt x="6135" y="17021"/>
                </a:lnTo>
                <a:lnTo>
                  <a:pt x="7504" y="34841"/>
                </a:lnTo>
                <a:lnTo>
                  <a:pt x="7607" y="41732"/>
                </a:lnTo>
                <a:lnTo>
                  <a:pt x="6763" y="60873"/>
                </a:lnTo>
                <a:lnTo>
                  <a:pt x="4509" y="75361"/>
                </a:lnTo>
                <a:lnTo>
                  <a:pt x="1256" y="82888"/>
                </a:lnTo>
                <a:lnTo>
                  <a:pt x="0" y="834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558657" y="4866443"/>
            <a:ext cx="90093" cy="0"/>
          </a:xfrm>
          <a:custGeom>
            <a:avLst/>
            <a:gdLst/>
            <a:ahLst/>
            <a:cxnLst/>
            <a:rect l="l" t="t" r="r" b="b"/>
            <a:pathLst>
              <a:path w="90093">
                <a:moveTo>
                  <a:pt x="0" y="0"/>
                </a:moveTo>
                <a:lnTo>
                  <a:pt x="90093" y="0"/>
                </a:lnTo>
              </a:path>
            </a:pathLst>
          </a:custGeom>
          <a:ln w="50863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58657" y="4841647"/>
            <a:ext cx="90093" cy="49593"/>
          </a:xfrm>
          <a:custGeom>
            <a:avLst/>
            <a:gdLst/>
            <a:ahLst/>
            <a:cxnLst/>
            <a:rect l="l" t="t" r="r" b="b"/>
            <a:pathLst>
              <a:path w="90093" h="49593">
                <a:moveTo>
                  <a:pt x="90093" y="49593"/>
                </a:moveTo>
                <a:lnTo>
                  <a:pt x="0" y="49593"/>
                </a:lnTo>
                <a:lnTo>
                  <a:pt x="0" y="0"/>
                </a:lnTo>
                <a:lnTo>
                  <a:pt x="90093" y="0"/>
                </a:lnTo>
                <a:lnTo>
                  <a:pt x="90093" y="49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364993" y="4775081"/>
            <a:ext cx="40944" cy="179997"/>
          </a:xfrm>
          <a:custGeom>
            <a:avLst/>
            <a:gdLst/>
            <a:ahLst/>
            <a:cxnLst/>
            <a:rect l="l" t="t" r="r" b="b"/>
            <a:pathLst>
              <a:path w="40944" h="179997">
                <a:moveTo>
                  <a:pt x="25501" y="179997"/>
                </a:moveTo>
                <a:lnTo>
                  <a:pt x="40944" y="0"/>
                </a:lnTo>
                <a:lnTo>
                  <a:pt x="0" y="0"/>
                </a:lnTo>
                <a:lnTo>
                  <a:pt x="0" y="179997"/>
                </a:lnTo>
                <a:lnTo>
                  <a:pt x="25501" y="1799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364993" y="4775081"/>
            <a:ext cx="40944" cy="179997"/>
          </a:xfrm>
          <a:custGeom>
            <a:avLst/>
            <a:gdLst/>
            <a:ahLst/>
            <a:cxnLst/>
            <a:rect l="l" t="t" r="r" b="b"/>
            <a:pathLst>
              <a:path w="40944" h="179997">
                <a:moveTo>
                  <a:pt x="25501" y="179997"/>
                </a:moveTo>
                <a:lnTo>
                  <a:pt x="0" y="179997"/>
                </a:lnTo>
                <a:lnTo>
                  <a:pt x="0" y="0"/>
                </a:lnTo>
                <a:lnTo>
                  <a:pt x="40944" y="0"/>
                </a:lnTo>
                <a:lnTo>
                  <a:pt x="25501" y="1799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324762" y="4866443"/>
            <a:ext cx="90093" cy="0"/>
          </a:xfrm>
          <a:custGeom>
            <a:avLst/>
            <a:gdLst/>
            <a:ahLst/>
            <a:cxnLst/>
            <a:rect l="l" t="t" r="r" b="b"/>
            <a:pathLst>
              <a:path w="90093">
                <a:moveTo>
                  <a:pt x="0" y="0"/>
                </a:moveTo>
                <a:lnTo>
                  <a:pt x="90093" y="0"/>
                </a:lnTo>
              </a:path>
            </a:pathLst>
          </a:custGeom>
          <a:ln w="50863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324762" y="4841647"/>
            <a:ext cx="90093" cy="49593"/>
          </a:xfrm>
          <a:custGeom>
            <a:avLst/>
            <a:gdLst/>
            <a:ahLst/>
            <a:cxnLst/>
            <a:rect l="l" t="t" r="r" b="b"/>
            <a:pathLst>
              <a:path w="90093" h="49593">
                <a:moveTo>
                  <a:pt x="90093" y="49593"/>
                </a:moveTo>
                <a:lnTo>
                  <a:pt x="0" y="49593"/>
                </a:lnTo>
                <a:lnTo>
                  <a:pt x="0" y="0"/>
                </a:lnTo>
                <a:lnTo>
                  <a:pt x="90093" y="0"/>
                </a:lnTo>
                <a:lnTo>
                  <a:pt x="90093" y="495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121415" y="4717323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121415" y="4717323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107651" y="4786001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107651" y="4765574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48105" y="4710724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948105" y="4710724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073435" y="5127086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073435" y="5127086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14954" y="4786001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914954" y="4765574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395567" y="4659940"/>
            <a:ext cx="33743" cy="148297"/>
          </a:xfrm>
          <a:custGeom>
            <a:avLst/>
            <a:gdLst/>
            <a:ahLst/>
            <a:cxnLst/>
            <a:rect l="l" t="t" r="r" b="b"/>
            <a:pathLst>
              <a:path w="33743" h="148297">
                <a:moveTo>
                  <a:pt x="21005" y="148297"/>
                </a:moveTo>
                <a:lnTo>
                  <a:pt x="33743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395567" y="4659940"/>
            <a:ext cx="33743" cy="148297"/>
          </a:xfrm>
          <a:custGeom>
            <a:avLst/>
            <a:gdLst/>
            <a:ahLst/>
            <a:cxnLst/>
            <a:rect l="l" t="t" r="r" b="b"/>
            <a:pathLst>
              <a:path w="33743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43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381808" y="4728622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381808" y="4708195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222264" y="4653341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22264" y="4653341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189111" y="4728622"/>
            <a:ext cx="74231" cy="0"/>
          </a:xfrm>
          <a:custGeom>
            <a:avLst/>
            <a:gdLst/>
            <a:ahLst/>
            <a:cxnLst/>
            <a:rect l="l" t="t" r="r" b="b"/>
            <a:pathLst>
              <a:path w="74231">
                <a:moveTo>
                  <a:pt x="0" y="0"/>
                </a:moveTo>
                <a:lnTo>
                  <a:pt x="74231" y="0"/>
                </a:lnTo>
              </a:path>
            </a:pathLst>
          </a:custGeom>
          <a:ln w="42125">
            <a:solidFill>
              <a:srgbClr val="9C9D9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189111" y="4708195"/>
            <a:ext cx="74231" cy="40855"/>
          </a:xfrm>
          <a:custGeom>
            <a:avLst/>
            <a:gdLst/>
            <a:ahLst/>
            <a:cxnLst/>
            <a:rect l="l" t="t" r="r" b="b"/>
            <a:pathLst>
              <a:path w="74231" h="40855">
                <a:moveTo>
                  <a:pt x="74231" y="40855"/>
                </a:moveTo>
                <a:lnTo>
                  <a:pt x="0" y="40855"/>
                </a:lnTo>
                <a:lnTo>
                  <a:pt x="0" y="0"/>
                </a:lnTo>
                <a:lnTo>
                  <a:pt x="74231" y="0"/>
                </a:lnTo>
                <a:lnTo>
                  <a:pt x="74231" y="408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041723" y="5176689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041723" y="5176689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064324" y="5176689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064324" y="5176689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081183" y="5420738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EF0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081183" y="5420738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049476" y="5470343"/>
            <a:ext cx="58115" cy="74269"/>
          </a:xfrm>
          <a:custGeom>
            <a:avLst/>
            <a:gdLst/>
            <a:ahLst/>
            <a:cxnLst/>
            <a:rect l="l" t="t" r="r" b="b"/>
            <a:pathLst>
              <a:path w="58115" h="74269">
                <a:moveTo>
                  <a:pt x="58115" y="37134"/>
                </a:moveTo>
                <a:lnTo>
                  <a:pt x="56747" y="25837"/>
                </a:lnTo>
                <a:lnTo>
                  <a:pt x="50789" y="12475"/>
                </a:lnTo>
                <a:lnTo>
                  <a:pt x="41170" y="3367"/>
                </a:lnTo>
                <a:lnTo>
                  <a:pt x="29057" y="0"/>
                </a:lnTo>
                <a:lnTo>
                  <a:pt x="20219" y="1746"/>
                </a:lnTo>
                <a:lnTo>
                  <a:pt x="9764" y="9358"/>
                </a:lnTo>
                <a:lnTo>
                  <a:pt x="2635" y="21651"/>
                </a:lnTo>
                <a:lnTo>
                  <a:pt x="0" y="37134"/>
                </a:lnTo>
                <a:lnTo>
                  <a:pt x="1367" y="48427"/>
                </a:lnTo>
                <a:lnTo>
                  <a:pt x="7325" y="61788"/>
                </a:lnTo>
                <a:lnTo>
                  <a:pt x="16944" y="70900"/>
                </a:lnTo>
                <a:lnTo>
                  <a:pt x="29057" y="74269"/>
                </a:lnTo>
                <a:lnTo>
                  <a:pt x="37895" y="72521"/>
                </a:lnTo>
                <a:lnTo>
                  <a:pt x="48350" y="64906"/>
                </a:lnTo>
                <a:lnTo>
                  <a:pt x="55479" y="52613"/>
                </a:lnTo>
                <a:lnTo>
                  <a:pt x="58115" y="37134"/>
                </a:lnTo>
                <a:close/>
              </a:path>
            </a:pathLst>
          </a:custGeom>
          <a:solidFill>
            <a:srgbClr val="74C9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049476" y="5470343"/>
            <a:ext cx="58115" cy="74269"/>
          </a:xfrm>
          <a:custGeom>
            <a:avLst/>
            <a:gdLst/>
            <a:ahLst/>
            <a:cxnLst/>
            <a:rect l="l" t="t" r="r" b="b"/>
            <a:pathLst>
              <a:path w="58115" h="74269">
                <a:moveTo>
                  <a:pt x="58115" y="37134"/>
                </a:moveTo>
                <a:lnTo>
                  <a:pt x="55479" y="52613"/>
                </a:lnTo>
                <a:lnTo>
                  <a:pt x="48350" y="64906"/>
                </a:lnTo>
                <a:lnTo>
                  <a:pt x="37895" y="72521"/>
                </a:lnTo>
                <a:lnTo>
                  <a:pt x="29057" y="74269"/>
                </a:lnTo>
                <a:lnTo>
                  <a:pt x="16944" y="70900"/>
                </a:lnTo>
                <a:lnTo>
                  <a:pt x="7325" y="61788"/>
                </a:lnTo>
                <a:lnTo>
                  <a:pt x="1367" y="48427"/>
                </a:lnTo>
                <a:lnTo>
                  <a:pt x="0" y="37134"/>
                </a:lnTo>
                <a:lnTo>
                  <a:pt x="2635" y="21651"/>
                </a:lnTo>
                <a:lnTo>
                  <a:pt x="9764" y="9358"/>
                </a:lnTo>
                <a:lnTo>
                  <a:pt x="20219" y="1746"/>
                </a:lnTo>
                <a:lnTo>
                  <a:pt x="29057" y="0"/>
                </a:lnTo>
                <a:lnTo>
                  <a:pt x="41170" y="3367"/>
                </a:lnTo>
                <a:lnTo>
                  <a:pt x="50789" y="12475"/>
                </a:lnTo>
                <a:lnTo>
                  <a:pt x="56747" y="25837"/>
                </a:lnTo>
                <a:lnTo>
                  <a:pt x="58115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072066" y="5470343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60" y="25837"/>
                </a:lnTo>
                <a:lnTo>
                  <a:pt x="50802" y="12475"/>
                </a:lnTo>
                <a:lnTo>
                  <a:pt x="41183" y="3367"/>
                </a:lnTo>
                <a:lnTo>
                  <a:pt x="29070" y="0"/>
                </a:lnTo>
                <a:lnTo>
                  <a:pt x="20225" y="1749"/>
                </a:lnTo>
                <a:lnTo>
                  <a:pt x="9768" y="9362"/>
                </a:lnTo>
                <a:lnTo>
                  <a:pt x="2637" y="21653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8" y="72521"/>
                </a:lnTo>
                <a:lnTo>
                  <a:pt x="48363" y="64906"/>
                </a:lnTo>
                <a:lnTo>
                  <a:pt x="55492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74C9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072066" y="5470343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2" y="52613"/>
                </a:lnTo>
                <a:lnTo>
                  <a:pt x="48363" y="64906"/>
                </a:lnTo>
                <a:lnTo>
                  <a:pt x="37908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3"/>
                </a:lnTo>
                <a:lnTo>
                  <a:pt x="9768" y="9362"/>
                </a:lnTo>
                <a:lnTo>
                  <a:pt x="20225" y="1749"/>
                </a:lnTo>
                <a:lnTo>
                  <a:pt x="29070" y="0"/>
                </a:lnTo>
                <a:lnTo>
                  <a:pt x="41183" y="3367"/>
                </a:lnTo>
                <a:lnTo>
                  <a:pt x="50802" y="12475"/>
                </a:lnTo>
                <a:lnTo>
                  <a:pt x="56760" y="25837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507117" y="5576940"/>
            <a:ext cx="33731" cy="148310"/>
          </a:xfrm>
          <a:custGeom>
            <a:avLst/>
            <a:gdLst/>
            <a:ahLst/>
            <a:cxnLst/>
            <a:rect l="l" t="t" r="r" b="b"/>
            <a:pathLst>
              <a:path w="33731" h="148310">
                <a:moveTo>
                  <a:pt x="21005" y="148310"/>
                </a:moveTo>
                <a:lnTo>
                  <a:pt x="33731" y="0"/>
                </a:lnTo>
                <a:lnTo>
                  <a:pt x="0" y="0"/>
                </a:lnTo>
                <a:lnTo>
                  <a:pt x="0" y="148310"/>
                </a:lnTo>
                <a:lnTo>
                  <a:pt x="21005" y="148310"/>
                </a:lnTo>
                <a:close/>
              </a:path>
            </a:pathLst>
          </a:custGeom>
          <a:solidFill>
            <a:srgbClr val="DEF0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507117" y="5576940"/>
            <a:ext cx="33731" cy="148310"/>
          </a:xfrm>
          <a:custGeom>
            <a:avLst/>
            <a:gdLst/>
            <a:ahLst/>
            <a:cxnLst/>
            <a:rect l="l" t="t" r="r" b="b"/>
            <a:pathLst>
              <a:path w="33731" h="148310">
                <a:moveTo>
                  <a:pt x="21005" y="148310"/>
                </a:moveTo>
                <a:lnTo>
                  <a:pt x="0" y="148310"/>
                </a:lnTo>
                <a:lnTo>
                  <a:pt x="0" y="0"/>
                </a:lnTo>
                <a:lnTo>
                  <a:pt x="33731" y="0"/>
                </a:lnTo>
                <a:lnTo>
                  <a:pt x="21005" y="148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475414" y="5626550"/>
            <a:ext cx="58115" cy="74269"/>
          </a:xfrm>
          <a:custGeom>
            <a:avLst/>
            <a:gdLst/>
            <a:ahLst/>
            <a:cxnLst/>
            <a:rect l="l" t="t" r="r" b="b"/>
            <a:pathLst>
              <a:path w="58115" h="74269">
                <a:moveTo>
                  <a:pt x="58115" y="37134"/>
                </a:moveTo>
                <a:lnTo>
                  <a:pt x="56746" y="25841"/>
                </a:lnTo>
                <a:lnTo>
                  <a:pt x="50785" y="12480"/>
                </a:lnTo>
                <a:lnTo>
                  <a:pt x="41165" y="3369"/>
                </a:lnTo>
                <a:lnTo>
                  <a:pt x="29057" y="0"/>
                </a:lnTo>
                <a:lnTo>
                  <a:pt x="20219" y="1747"/>
                </a:lnTo>
                <a:lnTo>
                  <a:pt x="9764" y="9363"/>
                </a:lnTo>
                <a:lnTo>
                  <a:pt x="2635" y="21656"/>
                </a:lnTo>
                <a:lnTo>
                  <a:pt x="0" y="37134"/>
                </a:lnTo>
                <a:lnTo>
                  <a:pt x="1367" y="48427"/>
                </a:lnTo>
                <a:lnTo>
                  <a:pt x="7325" y="61788"/>
                </a:lnTo>
                <a:lnTo>
                  <a:pt x="16944" y="70900"/>
                </a:lnTo>
                <a:lnTo>
                  <a:pt x="29057" y="74269"/>
                </a:lnTo>
                <a:lnTo>
                  <a:pt x="37890" y="72521"/>
                </a:lnTo>
                <a:lnTo>
                  <a:pt x="48345" y="64906"/>
                </a:lnTo>
                <a:lnTo>
                  <a:pt x="55477" y="52613"/>
                </a:lnTo>
                <a:lnTo>
                  <a:pt x="58115" y="37134"/>
                </a:lnTo>
                <a:close/>
              </a:path>
            </a:pathLst>
          </a:custGeom>
          <a:solidFill>
            <a:srgbClr val="74C9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475414" y="5626550"/>
            <a:ext cx="58115" cy="74269"/>
          </a:xfrm>
          <a:custGeom>
            <a:avLst/>
            <a:gdLst/>
            <a:ahLst/>
            <a:cxnLst/>
            <a:rect l="l" t="t" r="r" b="b"/>
            <a:pathLst>
              <a:path w="58115" h="74269">
                <a:moveTo>
                  <a:pt x="58115" y="37134"/>
                </a:moveTo>
                <a:lnTo>
                  <a:pt x="55477" y="52613"/>
                </a:lnTo>
                <a:lnTo>
                  <a:pt x="48345" y="64906"/>
                </a:lnTo>
                <a:lnTo>
                  <a:pt x="37890" y="72521"/>
                </a:lnTo>
                <a:lnTo>
                  <a:pt x="29057" y="74269"/>
                </a:lnTo>
                <a:lnTo>
                  <a:pt x="16944" y="70900"/>
                </a:lnTo>
                <a:lnTo>
                  <a:pt x="7325" y="61788"/>
                </a:lnTo>
                <a:lnTo>
                  <a:pt x="1367" y="48427"/>
                </a:lnTo>
                <a:lnTo>
                  <a:pt x="0" y="37134"/>
                </a:lnTo>
                <a:lnTo>
                  <a:pt x="2635" y="21656"/>
                </a:lnTo>
                <a:lnTo>
                  <a:pt x="9764" y="9363"/>
                </a:lnTo>
                <a:lnTo>
                  <a:pt x="20219" y="1747"/>
                </a:lnTo>
                <a:lnTo>
                  <a:pt x="29057" y="0"/>
                </a:lnTo>
                <a:lnTo>
                  <a:pt x="41165" y="3369"/>
                </a:lnTo>
                <a:lnTo>
                  <a:pt x="50785" y="12480"/>
                </a:lnTo>
                <a:lnTo>
                  <a:pt x="56746" y="25841"/>
                </a:lnTo>
                <a:lnTo>
                  <a:pt x="58115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498003" y="5626550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74C9E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498003" y="5626550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510234" y="5218798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33731" y="0"/>
                </a:lnTo>
                <a:lnTo>
                  <a:pt x="0" y="0"/>
                </a:lnTo>
                <a:lnTo>
                  <a:pt x="0" y="148297"/>
                </a:lnTo>
                <a:lnTo>
                  <a:pt x="21005" y="148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510234" y="5218798"/>
            <a:ext cx="33731" cy="148297"/>
          </a:xfrm>
          <a:custGeom>
            <a:avLst/>
            <a:gdLst/>
            <a:ahLst/>
            <a:cxnLst/>
            <a:rect l="l" t="t" r="r" b="b"/>
            <a:pathLst>
              <a:path w="33731" h="148297">
                <a:moveTo>
                  <a:pt x="21005" y="148297"/>
                </a:moveTo>
                <a:lnTo>
                  <a:pt x="0" y="148297"/>
                </a:lnTo>
                <a:lnTo>
                  <a:pt x="0" y="0"/>
                </a:lnTo>
                <a:lnTo>
                  <a:pt x="33731" y="0"/>
                </a:lnTo>
                <a:lnTo>
                  <a:pt x="21005" y="1482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478518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478518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501120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6759" y="25841"/>
                </a:lnTo>
                <a:lnTo>
                  <a:pt x="50798" y="12480"/>
                </a:lnTo>
                <a:lnTo>
                  <a:pt x="41177" y="3369"/>
                </a:lnTo>
                <a:lnTo>
                  <a:pt x="29070" y="0"/>
                </a:lnTo>
                <a:lnTo>
                  <a:pt x="20225" y="1750"/>
                </a:lnTo>
                <a:lnTo>
                  <a:pt x="9768" y="9366"/>
                </a:lnTo>
                <a:lnTo>
                  <a:pt x="2637" y="21658"/>
                </a:lnTo>
                <a:lnTo>
                  <a:pt x="0" y="37134"/>
                </a:lnTo>
                <a:lnTo>
                  <a:pt x="1370" y="48435"/>
                </a:lnTo>
                <a:lnTo>
                  <a:pt x="7333" y="61792"/>
                </a:lnTo>
                <a:lnTo>
                  <a:pt x="16956" y="70901"/>
                </a:lnTo>
                <a:lnTo>
                  <a:pt x="29070" y="74269"/>
                </a:lnTo>
                <a:lnTo>
                  <a:pt x="37903" y="72521"/>
                </a:lnTo>
                <a:lnTo>
                  <a:pt x="48358" y="64906"/>
                </a:lnTo>
                <a:lnTo>
                  <a:pt x="55490" y="52613"/>
                </a:lnTo>
                <a:lnTo>
                  <a:pt x="58127" y="371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501120" y="5268401"/>
            <a:ext cx="58127" cy="74269"/>
          </a:xfrm>
          <a:custGeom>
            <a:avLst/>
            <a:gdLst/>
            <a:ahLst/>
            <a:cxnLst/>
            <a:rect l="l" t="t" r="r" b="b"/>
            <a:pathLst>
              <a:path w="58127" h="74269">
                <a:moveTo>
                  <a:pt x="58127" y="37134"/>
                </a:moveTo>
                <a:lnTo>
                  <a:pt x="55490" y="52613"/>
                </a:lnTo>
                <a:lnTo>
                  <a:pt x="48358" y="64906"/>
                </a:lnTo>
                <a:lnTo>
                  <a:pt x="37903" y="72521"/>
                </a:lnTo>
                <a:lnTo>
                  <a:pt x="29070" y="74269"/>
                </a:lnTo>
                <a:lnTo>
                  <a:pt x="16956" y="70901"/>
                </a:lnTo>
                <a:lnTo>
                  <a:pt x="7333" y="61792"/>
                </a:lnTo>
                <a:lnTo>
                  <a:pt x="1370" y="48435"/>
                </a:lnTo>
                <a:lnTo>
                  <a:pt x="0" y="37134"/>
                </a:lnTo>
                <a:lnTo>
                  <a:pt x="2637" y="21658"/>
                </a:lnTo>
                <a:lnTo>
                  <a:pt x="9768" y="9366"/>
                </a:lnTo>
                <a:lnTo>
                  <a:pt x="20225" y="1750"/>
                </a:lnTo>
                <a:lnTo>
                  <a:pt x="29070" y="0"/>
                </a:lnTo>
                <a:lnTo>
                  <a:pt x="41177" y="3369"/>
                </a:lnTo>
                <a:lnTo>
                  <a:pt x="50798" y="12480"/>
                </a:lnTo>
                <a:lnTo>
                  <a:pt x="56759" y="25841"/>
                </a:lnTo>
                <a:lnTo>
                  <a:pt x="58127" y="37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628302" y="5167039"/>
            <a:ext cx="358635" cy="79082"/>
          </a:xfrm>
          <a:custGeom>
            <a:avLst/>
            <a:gdLst/>
            <a:ahLst/>
            <a:cxnLst/>
            <a:rect l="l" t="t" r="r" b="b"/>
            <a:pathLst>
              <a:path w="358635" h="79082">
                <a:moveTo>
                  <a:pt x="358635" y="14490"/>
                </a:moveTo>
                <a:lnTo>
                  <a:pt x="255028" y="0"/>
                </a:lnTo>
                <a:lnTo>
                  <a:pt x="0" y="13360"/>
                </a:lnTo>
                <a:lnTo>
                  <a:pt x="358635" y="79082"/>
                </a:lnTo>
                <a:lnTo>
                  <a:pt x="358635" y="144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628302" y="5167039"/>
            <a:ext cx="358635" cy="79082"/>
          </a:xfrm>
          <a:custGeom>
            <a:avLst/>
            <a:gdLst/>
            <a:ahLst/>
            <a:cxnLst/>
            <a:rect l="l" t="t" r="r" b="b"/>
            <a:pathLst>
              <a:path w="358635" h="79082">
                <a:moveTo>
                  <a:pt x="358635" y="14490"/>
                </a:moveTo>
                <a:lnTo>
                  <a:pt x="255028" y="0"/>
                </a:lnTo>
                <a:lnTo>
                  <a:pt x="0" y="13360"/>
                </a:lnTo>
                <a:lnTo>
                  <a:pt x="358635" y="79082"/>
                </a:lnTo>
                <a:lnTo>
                  <a:pt x="358635" y="144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155796" y="5246775"/>
            <a:ext cx="259054" cy="83312"/>
          </a:xfrm>
          <a:custGeom>
            <a:avLst/>
            <a:gdLst/>
            <a:ahLst/>
            <a:cxnLst/>
            <a:rect l="l" t="t" r="r" b="b"/>
            <a:pathLst>
              <a:path w="259054" h="83312">
                <a:moveTo>
                  <a:pt x="259054" y="13881"/>
                </a:moveTo>
                <a:lnTo>
                  <a:pt x="204838" y="0"/>
                </a:lnTo>
                <a:lnTo>
                  <a:pt x="13084" y="10045"/>
                </a:lnTo>
                <a:lnTo>
                  <a:pt x="13084" y="14397"/>
                </a:lnTo>
                <a:lnTo>
                  <a:pt x="259054" y="83311"/>
                </a:lnTo>
                <a:lnTo>
                  <a:pt x="259054" y="138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155796" y="5246775"/>
            <a:ext cx="259054" cy="83312"/>
          </a:xfrm>
          <a:custGeom>
            <a:avLst/>
            <a:gdLst/>
            <a:ahLst/>
            <a:cxnLst/>
            <a:rect l="l" t="t" r="r" b="b"/>
            <a:pathLst>
              <a:path w="259054" h="83312">
                <a:moveTo>
                  <a:pt x="259054" y="13881"/>
                </a:moveTo>
                <a:lnTo>
                  <a:pt x="204838" y="0"/>
                </a:lnTo>
                <a:lnTo>
                  <a:pt x="13084" y="10045"/>
                </a:lnTo>
              </a:path>
              <a:path w="259054" h="83312">
                <a:moveTo>
                  <a:pt x="13084" y="14397"/>
                </a:moveTo>
                <a:lnTo>
                  <a:pt x="259054" y="83311"/>
                </a:lnTo>
                <a:lnTo>
                  <a:pt x="259054" y="138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18158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94888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973747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010326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 txBox="1"/>
          <p:nvPr/>
        </p:nvSpPr>
        <p:spPr>
          <a:xfrm>
            <a:off x="5324762" y="4866443"/>
            <a:ext cx="90093" cy="247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5558657" y="4866443"/>
            <a:ext cx="90093" cy="247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3164746" y="4866443"/>
            <a:ext cx="90093" cy="247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3398641" y="4866443"/>
            <a:ext cx="90093" cy="247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 txBox="1"/>
          <p:nvPr/>
        </p:nvSpPr>
        <p:spPr>
          <a:xfrm>
            <a:off x="6914954" y="4786002"/>
            <a:ext cx="74231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4754938" y="4786002"/>
            <a:ext cx="74231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6189111" y="4728623"/>
            <a:ext cx="74231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381808" y="4728623"/>
            <a:ext cx="74231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4029095" y="4728623"/>
            <a:ext cx="74231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4221805" y="4728623"/>
            <a:ext cx="74231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5181581" y="3882552"/>
            <a:ext cx="1990598" cy="9034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5181581" y="4786001"/>
            <a:ext cx="1990598" cy="19622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7107650" y="4786002"/>
            <a:ext cx="64528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5181581" y="6748271"/>
            <a:ext cx="1713306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6894888" y="6748271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3021565" y="3882552"/>
            <a:ext cx="1990598" cy="9034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3021565" y="4786001"/>
            <a:ext cx="1990598" cy="19622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4947634" y="4786002"/>
            <a:ext cx="64528" cy="204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3021565" y="6748271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4734948" y="6748271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5765699" y="789190"/>
            <a:ext cx="24961" cy="424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5765699" y="1213555"/>
            <a:ext cx="24961" cy="7778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5765699" y="1991437"/>
            <a:ext cx="24961" cy="777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3605702" y="789190"/>
            <a:ext cx="24955" cy="424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3605702" y="1213555"/>
            <a:ext cx="24955" cy="7778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3605702" y="1991437"/>
            <a:ext cx="24955" cy="777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5361566" y="673874"/>
            <a:ext cx="24955" cy="4483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5361566" y="1122274"/>
            <a:ext cx="24955" cy="869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5361566" y="1991672"/>
            <a:ext cx="24955" cy="869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3201563" y="673874"/>
            <a:ext cx="24955" cy="4483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3201563" y="1122274"/>
            <a:ext cx="24955" cy="869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3201563" y="1991672"/>
            <a:ext cx="24955" cy="869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6817888" y="539751"/>
            <a:ext cx="24955" cy="505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6817888" y="1045312"/>
            <a:ext cx="24955" cy="926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6817888" y="1972006"/>
            <a:ext cx="24955" cy="926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657872" y="539751"/>
            <a:ext cx="24955" cy="505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4657872" y="1045312"/>
            <a:ext cx="24955" cy="926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4657872" y="1972006"/>
            <a:ext cx="24955" cy="926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6433950" y="402362"/>
            <a:ext cx="23510" cy="5341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6433950" y="936549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433950" y="1972285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273947" y="402362"/>
            <a:ext cx="23510" cy="5341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273947" y="936549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273947" y="1972285"/>
            <a:ext cx="23510" cy="1035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021565" y="282293"/>
            <a:ext cx="1990598" cy="28657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021565" y="3147999"/>
            <a:ext cx="1713382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734948" y="3147999"/>
            <a:ext cx="277215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181581" y="282293"/>
            <a:ext cx="1990598" cy="28657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181581" y="3147999"/>
            <a:ext cx="1713306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894888" y="3147999"/>
            <a:ext cx="277291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458" name="Immagine 1457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0C93424F-E1B6-A5CE-E038-CDC14CBF65E8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object 1265"/>
          <p:cNvSpPr/>
          <p:nvPr/>
        </p:nvSpPr>
        <p:spPr>
          <a:xfrm>
            <a:off x="2900864" y="3872980"/>
            <a:ext cx="2015998" cy="3162033"/>
          </a:xfrm>
          <a:custGeom>
            <a:avLst/>
            <a:gdLst/>
            <a:ahLst/>
            <a:cxnLst/>
            <a:rect l="l" t="t" r="r" b="b"/>
            <a:pathLst>
              <a:path w="2015998" h="3162033">
                <a:moveTo>
                  <a:pt x="0" y="3162033"/>
                </a:moveTo>
                <a:lnTo>
                  <a:pt x="2015998" y="3162033"/>
                </a:lnTo>
                <a:lnTo>
                  <a:pt x="2015998" y="0"/>
                </a:lnTo>
                <a:lnTo>
                  <a:pt x="0" y="0"/>
                </a:lnTo>
                <a:lnTo>
                  <a:pt x="0" y="31620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2803023" y="3872980"/>
            <a:ext cx="2211400" cy="3162033"/>
          </a:xfrm>
          <a:custGeom>
            <a:avLst/>
            <a:gdLst/>
            <a:ahLst/>
            <a:cxnLst/>
            <a:rect l="l" t="t" r="r" b="b"/>
            <a:pathLst>
              <a:path w="2211400" h="3162033">
                <a:moveTo>
                  <a:pt x="2113838" y="0"/>
                </a:moveTo>
                <a:lnTo>
                  <a:pt x="97840" y="0"/>
                </a:lnTo>
              </a:path>
              <a:path w="2211400" h="3162033">
                <a:moveTo>
                  <a:pt x="97840" y="3162033"/>
                </a:moveTo>
                <a:lnTo>
                  <a:pt x="2113838" y="31620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2900865" y="3872984"/>
            <a:ext cx="2015998" cy="2928442"/>
          </a:xfrm>
          <a:custGeom>
            <a:avLst/>
            <a:gdLst/>
            <a:ahLst/>
            <a:cxnLst/>
            <a:rect l="l" t="t" r="r" b="b"/>
            <a:pathLst>
              <a:path w="2015998" h="2928442">
                <a:moveTo>
                  <a:pt x="1345946" y="2447290"/>
                </a:moveTo>
                <a:lnTo>
                  <a:pt x="2015998" y="2229281"/>
                </a:lnTo>
                <a:lnTo>
                  <a:pt x="2015998" y="0"/>
                </a:lnTo>
                <a:lnTo>
                  <a:pt x="0" y="0"/>
                </a:lnTo>
                <a:lnTo>
                  <a:pt x="0" y="2928442"/>
                </a:lnTo>
                <a:lnTo>
                  <a:pt x="831545" y="2660053"/>
                </a:lnTo>
                <a:lnTo>
                  <a:pt x="831545" y="1447444"/>
                </a:lnTo>
                <a:lnTo>
                  <a:pt x="1345946" y="1414145"/>
                </a:lnTo>
                <a:lnTo>
                  <a:pt x="1345946" y="244729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2803023" y="3872980"/>
            <a:ext cx="2211400" cy="2960027"/>
          </a:xfrm>
          <a:custGeom>
            <a:avLst/>
            <a:gdLst/>
            <a:ahLst/>
            <a:cxnLst/>
            <a:rect l="l" t="t" r="r" b="b"/>
            <a:pathLst>
              <a:path w="2211400" h="2960027">
                <a:moveTo>
                  <a:pt x="929386" y="2660065"/>
                </a:moveTo>
                <a:lnTo>
                  <a:pt x="929386" y="1447457"/>
                </a:lnTo>
                <a:lnTo>
                  <a:pt x="1443799" y="1414157"/>
                </a:lnTo>
                <a:lnTo>
                  <a:pt x="1443799" y="2447302"/>
                </a:lnTo>
                <a:lnTo>
                  <a:pt x="2113838" y="2229288"/>
                </a:lnTo>
              </a:path>
              <a:path w="2211400" h="2960027">
                <a:moveTo>
                  <a:pt x="2113838" y="0"/>
                </a:moveTo>
                <a:lnTo>
                  <a:pt x="97840" y="0"/>
                </a:lnTo>
              </a:path>
              <a:path w="2211400" h="2960027">
                <a:moveTo>
                  <a:pt x="97840" y="2928448"/>
                </a:moveTo>
                <a:lnTo>
                  <a:pt x="929386" y="2660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070008" y="5287131"/>
            <a:ext cx="176809" cy="1033144"/>
          </a:xfrm>
          <a:custGeom>
            <a:avLst/>
            <a:gdLst/>
            <a:ahLst/>
            <a:cxnLst/>
            <a:rect l="l" t="t" r="r" b="b"/>
            <a:pathLst>
              <a:path w="176809" h="1033145">
                <a:moveTo>
                  <a:pt x="176809" y="0"/>
                </a:moveTo>
                <a:lnTo>
                  <a:pt x="0" y="11442"/>
                </a:lnTo>
                <a:lnTo>
                  <a:pt x="0" y="992085"/>
                </a:lnTo>
                <a:lnTo>
                  <a:pt x="176809" y="1033145"/>
                </a:lnTo>
                <a:lnTo>
                  <a:pt x="17680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070008" y="5287131"/>
            <a:ext cx="176809" cy="1033144"/>
          </a:xfrm>
          <a:custGeom>
            <a:avLst/>
            <a:gdLst/>
            <a:ahLst/>
            <a:cxnLst/>
            <a:rect l="l" t="t" r="r" b="b"/>
            <a:pathLst>
              <a:path w="176809" h="1033145">
                <a:moveTo>
                  <a:pt x="176809" y="0"/>
                </a:moveTo>
                <a:lnTo>
                  <a:pt x="176809" y="1033145"/>
                </a:lnTo>
                <a:lnTo>
                  <a:pt x="0" y="992085"/>
                </a:lnTo>
                <a:lnTo>
                  <a:pt x="0" y="11442"/>
                </a:lnTo>
                <a:lnTo>
                  <a:pt x="17680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023029" y="6768205"/>
            <a:ext cx="80914" cy="30219"/>
          </a:xfrm>
          <a:custGeom>
            <a:avLst/>
            <a:gdLst/>
            <a:ahLst/>
            <a:cxnLst/>
            <a:rect l="l" t="t" r="r" b="b"/>
            <a:pathLst>
              <a:path w="80914" h="30219">
                <a:moveTo>
                  <a:pt x="48724" y="68"/>
                </a:moveTo>
                <a:lnTo>
                  <a:pt x="36335" y="0"/>
                </a:lnTo>
                <a:lnTo>
                  <a:pt x="23137" y="794"/>
                </a:lnTo>
                <a:lnTo>
                  <a:pt x="11261" y="3206"/>
                </a:lnTo>
                <a:lnTo>
                  <a:pt x="2838" y="7991"/>
                </a:lnTo>
                <a:lnTo>
                  <a:pt x="0" y="15905"/>
                </a:lnTo>
                <a:lnTo>
                  <a:pt x="1225" y="20982"/>
                </a:lnTo>
                <a:lnTo>
                  <a:pt x="8869" y="29479"/>
                </a:lnTo>
                <a:lnTo>
                  <a:pt x="19712" y="30219"/>
                </a:lnTo>
                <a:lnTo>
                  <a:pt x="32161" y="28307"/>
                </a:lnTo>
                <a:lnTo>
                  <a:pt x="34867" y="28043"/>
                </a:lnTo>
                <a:lnTo>
                  <a:pt x="47313" y="27497"/>
                </a:lnTo>
                <a:lnTo>
                  <a:pt x="61946" y="26294"/>
                </a:lnTo>
                <a:lnTo>
                  <a:pt x="74552" y="22961"/>
                </a:lnTo>
                <a:lnTo>
                  <a:pt x="80914" y="16022"/>
                </a:lnTo>
                <a:lnTo>
                  <a:pt x="80892" y="12498"/>
                </a:lnTo>
                <a:lnTo>
                  <a:pt x="73020" y="4742"/>
                </a:lnTo>
                <a:lnTo>
                  <a:pt x="58574" y="891"/>
                </a:lnTo>
                <a:lnTo>
                  <a:pt x="49662" y="243"/>
                </a:lnTo>
                <a:lnTo>
                  <a:pt x="58171" y="243"/>
                </a:lnTo>
                <a:lnTo>
                  <a:pt x="48724" y="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023029" y="6768205"/>
            <a:ext cx="80914" cy="30219"/>
          </a:xfrm>
          <a:custGeom>
            <a:avLst/>
            <a:gdLst/>
            <a:ahLst/>
            <a:cxnLst/>
            <a:rect l="l" t="t" r="r" b="b"/>
            <a:pathLst>
              <a:path w="80914" h="30219">
                <a:moveTo>
                  <a:pt x="58171" y="243"/>
                </a:moveTo>
                <a:lnTo>
                  <a:pt x="48724" y="68"/>
                </a:lnTo>
                <a:lnTo>
                  <a:pt x="36335" y="0"/>
                </a:lnTo>
                <a:lnTo>
                  <a:pt x="23137" y="794"/>
                </a:lnTo>
                <a:lnTo>
                  <a:pt x="11261" y="3206"/>
                </a:lnTo>
                <a:lnTo>
                  <a:pt x="2838" y="7991"/>
                </a:lnTo>
                <a:lnTo>
                  <a:pt x="0" y="15905"/>
                </a:lnTo>
                <a:lnTo>
                  <a:pt x="1225" y="20982"/>
                </a:lnTo>
                <a:lnTo>
                  <a:pt x="8869" y="29479"/>
                </a:lnTo>
                <a:lnTo>
                  <a:pt x="19712" y="30219"/>
                </a:lnTo>
                <a:lnTo>
                  <a:pt x="32161" y="28307"/>
                </a:lnTo>
                <a:lnTo>
                  <a:pt x="34867" y="28043"/>
                </a:lnTo>
                <a:lnTo>
                  <a:pt x="47313" y="27497"/>
                </a:lnTo>
                <a:lnTo>
                  <a:pt x="61946" y="26294"/>
                </a:lnTo>
                <a:lnTo>
                  <a:pt x="74552" y="22961"/>
                </a:lnTo>
                <a:lnTo>
                  <a:pt x="80914" y="16022"/>
                </a:lnTo>
                <a:lnTo>
                  <a:pt x="80892" y="12498"/>
                </a:lnTo>
                <a:lnTo>
                  <a:pt x="73020" y="4742"/>
                </a:lnTo>
                <a:lnTo>
                  <a:pt x="58574" y="891"/>
                </a:lnTo>
                <a:lnTo>
                  <a:pt x="49662" y="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644201" y="6820617"/>
            <a:ext cx="93827" cy="30598"/>
          </a:xfrm>
          <a:custGeom>
            <a:avLst/>
            <a:gdLst/>
            <a:ahLst/>
            <a:cxnLst/>
            <a:rect l="l" t="t" r="r" b="b"/>
            <a:pathLst>
              <a:path w="93827" h="30598">
                <a:moveTo>
                  <a:pt x="29720" y="30598"/>
                </a:moveTo>
                <a:lnTo>
                  <a:pt x="39606" y="29742"/>
                </a:lnTo>
                <a:lnTo>
                  <a:pt x="51574" y="27962"/>
                </a:lnTo>
                <a:lnTo>
                  <a:pt x="64229" y="25343"/>
                </a:lnTo>
                <a:lnTo>
                  <a:pt x="76177" y="21965"/>
                </a:lnTo>
                <a:lnTo>
                  <a:pt x="86022" y="17913"/>
                </a:lnTo>
                <a:lnTo>
                  <a:pt x="92370" y="13269"/>
                </a:lnTo>
                <a:lnTo>
                  <a:pt x="93827" y="8115"/>
                </a:lnTo>
                <a:lnTo>
                  <a:pt x="90633" y="3765"/>
                </a:lnTo>
                <a:lnTo>
                  <a:pt x="82368" y="578"/>
                </a:lnTo>
                <a:lnTo>
                  <a:pt x="70201" y="0"/>
                </a:lnTo>
                <a:lnTo>
                  <a:pt x="55848" y="1141"/>
                </a:lnTo>
                <a:lnTo>
                  <a:pt x="41024" y="3115"/>
                </a:lnTo>
                <a:lnTo>
                  <a:pt x="27446" y="5034"/>
                </a:lnTo>
                <a:lnTo>
                  <a:pt x="16829" y="6012"/>
                </a:lnTo>
                <a:lnTo>
                  <a:pt x="15081" y="6013"/>
                </a:lnTo>
                <a:lnTo>
                  <a:pt x="3719" y="10198"/>
                </a:lnTo>
                <a:lnTo>
                  <a:pt x="0" y="15230"/>
                </a:lnTo>
                <a:lnTo>
                  <a:pt x="2135" y="20456"/>
                </a:lnTo>
                <a:lnTo>
                  <a:pt x="8338" y="25221"/>
                </a:lnTo>
                <a:lnTo>
                  <a:pt x="16820" y="28875"/>
                </a:lnTo>
                <a:lnTo>
                  <a:pt x="23310" y="30447"/>
                </a:lnTo>
                <a:lnTo>
                  <a:pt x="29720" y="305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644201" y="6820617"/>
            <a:ext cx="93827" cy="30598"/>
          </a:xfrm>
          <a:custGeom>
            <a:avLst/>
            <a:gdLst/>
            <a:ahLst/>
            <a:cxnLst/>
            <a:rect l="l" t="t" r="r" b="b"/>
            <a:pathLst>
              <a:path w="93827" h="30598">
                <a:moveTo>
                  <a:pt x="15081" y="6013"/>
                </a:moveTo>
                <a:lnTo>
                  <a:pt x="3719" y="10198"/>
                </a:lnTo>
                <a:lnTo>
                  <a:pt x="0" y="15230"/>
                </a:lnTo>
                <a:lnTo>
                  <a:pt x="2135" y="20456"/>
                </a:lnTo>
                <a:lnTo>
                  <a:pt x="8338" y="25221"/>
                </a:lnTo>
                <a:lnTo>
                  <a:pt x="16820" y="28875"/>
                </a:lnTo>
                <a:lnTo>
                  <a:pt x="23310" y="30447"/>
                </a:lnTo>
                <a:lnTo>
                  <a:pt x="29720" y="30598"/>
                </a:lnTo>
                <a:lnTo>
                  <a:pt x="39606" y="29742"/>
                </a:lnTo>
                <a:lnTo>
                  <a:pt x="51574" y="27962"/>
                </a:lnTo>
                <a:lnTo>
                  <a:pt x="64229" y="25343"/>
                </a:lnTo>
                <a:lnTo>
                  <a:pt x="76177" y="21965"/>
                </a:lnTo>
                <a:lnTo>
                  <a:pt x="86022" y="17913"/>
                </a:lnTo>
                <a:lnTo>
                  <a:pt x="92370" y="13269"/>
                </a:lnTo>
                <a:lnTo>
                  <a:pt x="93827" y="8115"/>
                </a:lnTo>
                <a:lnTo>
                  <a:pt x="90633" y="3765"/>
                </a:lnTo>
                <a:lnTo>
                  <a:pt x="82368" y="578"/>
                </a:lnTo>
                <a:lnTo>
                  <a:pt x="70201" y="0"/>
                </a:lnTo>
                <a:lnTo>
                  <a:pt x="55848" y="1141"/>
                </a:lnTo>
                <a:lnTo>
                  <a:pt x="41024" y="3115"/>
                </a:lnTo>
                <a:lnTo>
                  <a:pt x="27446" y="5034"/>
                </a:lnTo>
                <a:lnTo>
                  <a:pt x="16829" y="6012"/>
                </a:lnTo>
                <a:lnTo>
                  <a:pt x="15081" y="60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819088" y="6823590"/>
            <a:ext cx="93210" cy="27433"/>
          </a:xfrm>
          <a:custGeom>
            <a:avLst/>
            <a:gdLst/>
            <a:ahLst/>
            <a:cxnLst/>
            <a:rect l="l" t="t" r="r" b="b"/>
            <a:pathLst>
              <a:path w="93210" h="27433">
                <a:moveTo>
                  <a:pt x="4887" y="2417"/>
                </a:moveTo>
                <a:lnTo>
                  <a:pt x="0" y="7158"/>
                </a:lnTo>
                <a:lnTo>
                  <a:pt x="1312" y="13082"/>
                </a:lnTo>
                <a:lnTo>
                  <a:pt x="6954" y="19050"/>
                </a:lnTo>
                <a:lnTo>
                  <a:pt x="15053" y="23922"/>
                </a:lnTo>
                <a:lnTo>
                  <a:pt x="18124" y="25158"/>
                </a:lnTo>
                <a:lnTo>
                  <a:pt x="24821" y="26435"/>
                </a:lnTo>
                <a:lnTo>
                  <a:pt x="35592" y="27254"/>
                </a:lnTo>
                <a:lnTo>
                  <a:pt x="48784" y="27433"/>
                </a:lnTo>
                <a:lnTo>
                  <a:pt x="62744" y="26790"/>
                </a:lnTo>
                <a:lnTo>
                  <a:pt x="75819" y="25143"/>
                </a:lnTo>
                <a:lnTo>
                  <a:pt x="86357" y="22309"/>
                </a:lnTo>
                <a:lnTo>
                  <a:pt x="92705" y="18108"/>
                </a:lnTo>
                <a:lnTo>
                  <a:pt x="93210" y="12355"/>
                </a:lnTo>
                <a:lnTo>
                  <a:pt x="92076" y="10439"/>
                </a:lnTo>
                <a:lnTo>
                  <a:pt x="84740" y="5850"/>
                </a:lnTo>
                <a:lnTo>
                  <a:pt x="72556" y="3247"/>
                </a:lnTo>
                <a:lnTo>
                  <a:pt x="57662" y="1998"/>
                </a:lnTo>
                <a:lnTo>
                  <a:pt x="42194" y="1469"/>
                </a:lnTo>
                <a:lnTo>
                  <a:pt x="28289" y="1030"/>
                </a:lnTo>
                <a:lnTo>
                  <a:pt x="18082" y="46"/>
                </a:lnTo>
                <a:lnTo>
                  <a:pt x="17845" y="0"/>
                </a:lnTo>
                <a:lnTo>
                  <a:pt x="4887" y="24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4819088" y="6823590"/>
            <a:ext cx="93210" cy="27433"/>
          </a:xfrm>
          <a:custGeom>
            <a:avLst/>
            <a:gdLst/>
            <a:ahLst/>
            <a:cxnLst/>
            <a:rect l="l" t="t" r="r" b="b"/>
            <a:pathLst>
              <a:path w="93210" h="27433">
                <a:moveTo>
                  <a:pt x="17845" y="0"/>
                </a:moveTo>
                <a:lnTo>
                  <a:pt x="4887" y="2417"/>
                </a:lnTo>
                <a:lnTo>
                  <a:pt x="0" y="7158"/>
                </a:lnTo>
                <a:lnTo>
                  <a:pt x="1312" y="13082"/>
                </a:lnTo>
                <a:lnTo>
                  <a:pt x="6954" y="19050"/>
                </a:lnTo>
                <a:lnTo>
                  <a:pt x="15053" y="23922"/>
                </a:lnTo>
                <a:lnTo>
                  <a:pt x="18124" y="25158"/>
                </a:lnTo>
                <a:lnTo>
                  <a:pt x="24821" y="26435"/>
                </a:lnTo>
                <a:lnTo>
                  <a:pt x="35592" y="27254"/>
                </a:lnTo>
                <a:lnTo>
                  <a:pt x="48784" y="27433"/>
                </a:lnTo>
                <a:lnTo>
                  <a:pt x="62744" y="26790"/>
                </a:lnTo>
                <a:lnTo>
                  <a:pt x="75819" y="25143"/>
                </a:lnTo>
                <a:lnTo>
                  <a:pt x="86357" y="22309"/>
                </a:lnTo>
                <a:lnTo>
                  <a:pt x="92705" y="18108"/>
                </a:lnTo>
                <a:lnTo>
                  <a:pt x="93210" y="12355"/>
                </a:lnTo>
                <a:lnTo>
                  <a:pt x="92076" y="10439"/>
                </a:lnTo>
                <a:lnTo>
                  <a:pt x="84740" y="5850"/>
                </a:lnTo>
                <a:lnTo>
                  <a:pt x="72556" y="3247"/>
                </a:lnTo>
                <a:lnTo>
                  <a:pt x="57662" y="1998"/>
                </a:lnTo>
                <a:lnTo>
                  <a:pt x="42194" y="1469"/>
                </a:lnTo>
                <a:lnTo>
                  <a:pt x="28289" y="1030"/>
                </a:lnTo>
                <a:lnTo>
                  <a:pt x="18082" y="46"/>
                </a:lnTo>
                <a:lnTo>
                  <a:pt x="178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4659605" y="6587571"/>
            <a:ext cx="93996" cy="26501"/>
          </a:xfrm>
          <a:custGeom>
            <a:avLst/>
            <a:gdLst/>
            <a:ahLst/>
            <a:cxnLst/>
            <a:rect l="l" t="t" r="r" b="b"/>
            <a:pathLst>
              <a:path w="93996" h="26501">
                <a:moveTo>
                  <a:pt x="4519" y="3439"/>
                </a:moveTo>
                <a:lnTo>
                  <a:pt x="0" y="8246"/>
                </a:lnTo>
                <a:lnTo>
                  <a:pt x="1535" y="13877"/>
                </a:lnTo>
                <a:lnTo>
                  <a:pt x="7304" y="19394"/>
                </a:lnTo>
                <a:lnTo>
                  <a:pt x="15483" y="23859"/>
                </a:lnTo>
                <a:lnTo>
                  <a:pt x="20028" y="25438"/>
                </a:lnTo>
                <a:lnTo>
                  <a:pt x="26627" y="26301"/>
                </a:lnTo>
                <a:lnTo>
                  <a:pt x="37080" y="26501"/>
                </a:lnTo>
                <a:lnTo>
                  <a:pt x="49837" y="25962"/>
                </a:lnTo>
                <a:lnTo>
                  <a:pt x="63350" y="24604"/>
                </a:lnTo>
                <a:lnTo>
                  <a:pt x="76071" y="22352"/>
                </a:lnTo>
                <a:lnTo>
                  <a:pt x="86452" y="19126"/>
                </a:lnTo>
                <a:lnTo>
                  <a:pt x="92943" y="14848"/>
                </a:lnTo>
                <a:lnTo>
                  <a:pt x="93996" y="9442"/>
                </a:lnTo>
                <a:lnTo>
                  <a:pt x="92075" y="6376"/>
                </a:lnTo>
                <a:lnTo>
                  <a:pt x="84420" y="2284"/>
                </a:lnTo>
                <a:lnTo>
                  <a:pt x="72276" y="398"/>
                </a:lnTo>
                <a:lnTo>
                  <a:pt x="57602" y="0"/>
                </a:lnTo>
                <a:lnTo>
                  <a:pt x="42353" y="367"/>
                </a:lnTo>
                <a:lnTo>
                  <a:pt x="28488" y="780"/>
                </a:lnTo>
                <a:lnTo>
                  <a:pt x="17962" y="518"/>
                </a:lnTo>
                <a:lnTo>
                  <a:pt x="16916" y="394"/>
                </a:lnTo>
                <a:lnTo>
                  <a:pt x="4519" y="343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4659605" y="6587571"/>
            <a:ext cx="93996" cy="26501"/>
          </a:xfrm>
          <a:custGeom>
            <a:avLst/>
            <a:gdLst/>
            <a:ahLst/>
            <a:cxnLst/>
            <a:rect l="l" t="t" r="r" b="b"/>
            <a:pathLst>
              <a:path w="93996" h="26501">
                <a:moveTo>
                  <a:pt x="16916" y="394"/>
                </a:moveTo>
                <a:lnTo>
                  <a:pt x="4519" y="3439"/>
                </a:lnTo>
                <a:lnTo>
                  <a:pt x="0" y="8246"/>
                </a:lnTo>
                <a:lnTo>
                  <a:pt x="1535" y="13877"/>
                </a:lnTo>
                <a:lnTo>
                  <a:pt x="7304" y="19394"/>
                </a:lnTo>
                <a:lnTo>
                  <a:pt x="15483" y="23859"/>
                </a:lnTo>
                <a:lnTo>
                  <a:pt x="20028" y="25438"/>
                </a:lnTo>
                <a:lnTo>
                  <a:pt x="26627" y="26301"/>
                </a:lnTo>
                <a:lnTo>
                  <a:pt x="37080" y="26501"/>
                </a:lnTo>
                <a:lnTo>
                  <a:pt x="49837" y="25962"/>
                </a:lnTo>
                <a:lnTo>
                  <a:pt x="63350" y="24604"/>
                </a:lnTo>
                <a:lnTo>
                  <a:pt x="76071" y="22352"/>
                </a:lnTo>
                <a:lnTo>
                  <a:pt x="86452" y="19126"/>
                </a:lnTo>
                <a:lnTo>
                  <a:pt x="92943" y="14848"/>
                </a:lnTo>
                <a:lnTo>
                  <a:pt x="93996" y="9442"/>
                </a:lnTo>
                <a:lnTo>
                  <a:pt x="92075" y="6376"/>
                </a:lnTo>
                <a:lnTo>
                  <a:pt x="84420" y="2284"/>
                </a:lnTo>
                <a:lnTo>
                  <a:pt x="72276" y="398"/>
                </a:lnTo>
                <a:lnTo>
                  <a:pt x="57602" y="0"/>
                </a:lnTo>
                <a:lnTo>
                  <a:pt x="42353" y="367"/>
                </a:lnTo>
                <a:lnTo>
                  <a:pt x="28488" y="780"/>
                </a:lnTo>
                <a:lnTo>
                  <a:pt x="17962" y="518"/>
                </a:lnTo>
                <a:lnTo>
                  <a:pt x="16916" y="3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728668" y="6590289"/>
            <a:ext cx="94033" cy="26591"/>
          </a:xfrm>
          <a:custGeom>
            <a:avLst/>
            <a:gdLst/>
            <a:ahLst/>
            <a:cxnLst/>
            <a:rect l="l" t="t" r="r" b="b"/>
            <a:pathLst>
              <a:path w="94033" h="26591">
                <a:moveTo>
                  <a:pt x="4489" y="3658"/>
                </a:moveTo>
                <a:lnTo>
                  <a:pt x="0" y="8473"/>
                </a:lnTo>
                <a:lnTo>
                  <a:pt x="1556" y="14085"/>
                </a:lnTo>
                <a:lnTo>
                  <a:pt x="7340" y="19571"/>
                </a:lnTo>
                <a:lnTo>
                  <a:pt x="15530" y="24005"/>
                </a:lnTo>
                <a:lnTo>
                  <a:pt x="20159" y="25596"/>
                </a:lnTo>
                <a:lnTo>
                  <a:pt x="26749" y="26432"/>
                </a:lnTo>
                <a:lnTo>
                  <a:pt x="37175" y="26591"/>
                </a:lnTo>
                <a:lnTo>
                  <a:pt x="49896" y="26001"/>
                </a:lnTo>
                <a:lnTo>
                  <a:pt x="63374" y="24594"/>
                </a:lnTo>
                <a:lnTo>
                  <a:pt x="76067" y="22297"/>
                </a:lnTo>
                <a:lnTo>
                  <a:pt x="86435" y="19040"/>
                </a:lnTo>
                <a:lnTo>
                  <a:pt x="92937" y="14753"/>
                </a:lnTo>
                <a:lnTo>
                  <a:pt x="94033" y="9366"/>
                </a:lnTo>
                <a:lnTo>
                  <a:pt x="92054" y="6216"/>
                </a:lnTo>
                <a:lnTo>
                  <a:pt x="84377" y="2164"/>
                </a:lnTo>
                <a:lnTo>
                  <a:pt x="72238" y="334"/>
                </a:lnTo>
                <a:lnTo>
                  <a:pt x="57580" y="0"/>
                </a:lnTo>
                <a:lnTo>
                  <a:pt x="42349" y="432"/>
                </a:lnTo>
                <a:lnTo>
                  <a:pt x="28488" y="905"/>
                </a:lnTo>
                <a:lnTo>
                  <a:pt x="17944" y="690"/>
                </a:lnTo>
                <a:lnTo>
                  <a:pt x="16844" y="564"/>
                </a:lnTo>
                <a:lnTo>
                  <a:pt x="4489" y="3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728668" y="6590289"/>
            <a:ext cx="94033" cy="26591"/>
          </a:xfrm>
          <a:custGeom>
            <a:avLst/>
            <a:gdLst/>
            <a:ahLst/>
            <a:cxnLst/>
            <a:rect l="l" t="t" r="r" b="b"/>
            <a:pathLst>
              <a:path w="94033" h="26591">
                <a:moveTo>
                  <a:pt x="16844" y="564"/>
                </a:moveTo>
                <a:lnTo>
                  <a:pt x="4489" y="3658"/>
                </a:lnTo>
                <a:lnTo>
                  <a:pt x="0" y="8473"/>
                </a:lnTo>
                <a:lnTo>
                  <a:pt x="1556" y="14085"/>
                </a:lnTo>
                <a:lnTo>
                  <a:pt x="7340" y="19571"/>
                </a:lnTo>
                <a:lnTo>
                  <a:pt x="15530" y="24005"/>
                </a:lnTo>
                <a:lnTo>
                  <a:pt x="20159" y="25596"/>
                </a:lnTo>
                <a:lnTo>
                  <a:pt x="26749" y="26432"/>
                </a:lnTo>
                <a:lnTo>
                  <a:pt x="37175" y="26591"/>
                </a:lnTo>
                <a:lnTo>
                  <a:pt x="49896" y="26001"/>
                </a:lnTo>
                <a:lnTo>
                  <a:pt x="63374" y="24594"/>
                </a:lnTo>
                <a:lnTo>
                  <a:pt x="76067" y="22297"/>
                </a:lnTo>
                <a:lnTo>
                  <a:pt x="86435" y="19040"/>
                </a:lnTo>
                <a:lnTo>
                  <a:pt x="92937" y="14753"/>
                </a:lnTo>
                <a:lnTo>
                  <a:pt x="94033" y="9366"/>
                </a:lnTo>
                <a:lnTo>
                  <a:pt x="92054" y="6216"/>
                </a:lnTo>
                <a:lnTo>
                  <a:pt x="84377" y="2164"/>
                </a:lnTo>
                <a:lnTo>
                  <a:pt x="72238" y="334"/>
                </a:lnTo>
                <a:lnTo>
                  <a:pt x="57580" y="0"/>
                </a:lnTo>
                <a:lnTo>
                  <a:pt x="42349" y="432"/>
                </a:lnTo>
                <a:lnTo>
                  <a:pt x="28488" y="905"/>
                </a:lnTo>
                <a:lnTo>
                  <a:pt x="17944" y="690"/>
                </a:lnTo>
                <a:lnTo>
                  <a:pt x="16844" y="5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4029574" y="6511021"/>
            <a:ext cx="48768" cy="25733"/>
          </a:xfrm>
          <a:custGeom>
            <a:avLst/>
            <a:gdLst/>
            <a:ahLst/>
            <a:cxnLst/>
            <a:rect l="l" t="t" r="r" b="b"/>
            <a:pathLst>
              <a:path w="48768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7" y="25254"/>
                </a:lnTo>
                <a:lnTo>
                  <a:pt x="29251" y="25733"/>
                </a:lnTo>
                <a:lnTo>
                  <a:pt x="38935" y="23181"/>
                </a:lnTo>
                <a:lnTo>
                  <a:pt x="45386" y="18605"/>
                </a:lnTo>
                <a:lnTo>
                  <a:pt x="48648" y="13011"/>
                </a:lnTo>
                <a:lnTo>
                  <a:pt x="48768" y="7405"/>
                </a:lnTo>
                <a:lnTo>
                  <a:pt x="45790" y="2793"/>
                </a:lnTo>
                <a:lnTo>
                  <a:pt x="39760" y="182"/>
                </a:lnTo>
                <a:lnTo>
                  <a:pt x="3462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4029574" y="6511021"/>
            <a:ext cx="48768" cy="25733"/>
          </a:xfrm>
          <a:custGeom>
            <a:avLst/>
            <a:gdLst/>
            <a:ahLst/>
            <a:cxnLst/>
            <a:rect l="l" t="t" r="r" b="b"/>
            <a:pathLst>
              <a:path w="48768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7" y="25254"/>
                </a:lnTo>
                <a:lnTo>
                  <a:pt x="29251" y="25733"/>
                </a:lnTo>
                <a:lnTo>
                  <a:pt x="38935" y="23181"/>
                </a:lnTo>
                <a:lnTo>
                  <a:pt x="45386" y="18605"/>
                </a:lnTo>
                <a:lnTo>
                  <a:pt x="48648" y="13011"/>
                </a:lnTo>
                <a:lnTo>
                  <a:pt x="48768" y="7405"/>
                </a:lnTo>
                <a:lnTo>
                  <a:pt x="45790" y="2793"/>
                </a:lnTo>
                <a:lnTo>
                  <a:pt x="39760" y="182"/>
                </a:lnTo>
                <a:lnTo>
                  <a:pt x="34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4752487" y="6805245"/>
            <a:ext cx="61909" cy="19368"/>
          </a:xfrm>
          <a:custGeom>
            <a:avLst/>
            <a:gdLst/>
            <a:ahLst/>
            <a:cxnLst/>
            <a:rect l="l" t="t" r="r" b="b"/>
            <a:pathLst>
              <a:path w="61909" h="19368">
                <a:moveTo>
                  <a:pt x="48615" y="272"/>
                </a:moveTo>
                <a:lnTo>
                  <a:pt x="34670" y="0"/>
                </a:lnTo>
                <a:lnTo>
                  <a:pt x="20209" y="1935"/>
                </a:lnTo>
                <a:lnTo>
                  <a:pt x="7876" y="6484"/>
                </a:lnTo>
                <a:lnTo>
                  <a:pt x="316" y="14049"/>
                </a:lnTo>
                <a:lnTo>
                  <a:pt x="0" y="14788"/>
                </a:lnTo>
                <a:lnTo>
                  <a:pt x="7201" y="17313"/>
                </a:lnTo>
                <a:lnTo>
                  <a:pt x="16300" y="18821"/>
                </a:lnTo>
                <a:lnTo>
                  <a:pt x="26424" y="19368"/>
                </a:lnTo>
                <a:lnTo>
                  <a:pt x="36701" y="19009"/>
                </a:lnTo>
                <a:lnTo>
                  <a:pt x="46260" y="17798"/>
                </a:lnTo>
                <a:lnTo>
                  <a:pt x="54229" y="15792"/>
                </a:lnTo>
                <a:lnTo>
                  <a:pt x="59736" y="13044"/>
                </a:lnTo>
                <a:lnTo>
                  <a:pt x="61909" y="9610"/>
                </a:lnTo>
                <a:lnTo>
                  <a:pt x="59876" y="5545"/>
                </a:lnTo>
                <a:lnTo>
                  <a:pt x="52766" y="904"/>
                </a:lnTo>
                <a:lnTo>
                  <a:pt x="51447" y="272"/>
                </a:lnTo>
                <a:lnTo>
                  <a:pt x="48615" y="2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4752487" y="6805245"/>
            <a:ext cx="61909" cy="19368"/>
          </a:xfrm>
          <a:custGeom>
            <a:avLst/>
            <a:gdLst/>
            <a:ahLst/>
            <a:cxnLst/>
            <a:rect l="l" t="t" r="r" b="b"/>
            <a:pathLst>
              <a:path w="61909" h="19368">
                <a:moveTo>
                  <a:pt x="48615" y="272"/>
                </a:moveTo>
                <a:lnTo>
                  <a:pt x="34670" y="0"/>
                </a:lnTo>
                <a:lnTo>
                  <a:pt x="20209" y="1935"/>
                </a:lnTo>
                <a:lnTo>
                  <a:pt x="7876" y="6484"/>
                </a:lnTo>
                <a:lnTo>
                  <a:pt x="316" y="14049"/>
                </a:lnTo>
                <a:lnTo>
                  <a:pt x="0" y="14788"/>
                </a:lnTo>
                <a:lnTo>
                  <a:pt x="7201" y="17313"/>
                </a:lnTo>
                <a:lnTo>
                  <a:pt x="16300" y="18821"/>
                </a:lnTo>
                <a:lnTo>
                  <a:pt x="26424" y="19368"/>
                </a:lnTo>
                <a:lnTo>
                  <a:pt x="36701" y="19009"/>
                </a:lnTo>
                <a:lnTo>
                  <a:pt x="46260" y="17798"/>
                </a:lnTo>
                <a:lnTo>
                  <a:pt x="54229" y="15792"/>
                </a:lnTo>
                <a:lnTo>
                  <a:pt x="59736" y="13044"/>
                </a:lnTo>
                <a:lnTo>
                  <a:pt x="61909" y="9610"/>
                </a:lnTo>
                <a:lnTo>
                  <a:pt x="59876" y="5545"/>
                </a:lnTo>
                <a:lnTo>
                  <a:pt x="52766" y="904"/>
                </a:lnTo>
                <a:lnTo>
                  <a:pt x="51447" y="2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998473" y="6812124"/>
            <a:ext cx="61918" cy="19370"/>
          </a:xfrm>
          <a:custGeom>
            <a:avLst/>
            <a:gdLst/>
            <a:ahLst/>
            <a:cxnLst/>
            <a:rect l="l" t="t" r="r" b="b"/>
            <a:pathLst>
              <a:path w="61918" h="19370">
                <a:moveTo>
                  <a:pt x="48615" y="274"/>
                </a:moveTo>
                <a:lnTo>
                  <a:pt x="34675" y="0"/>
                </a:lnTo>
                <a:lnTo>
                  <a:pt x="20214" y="1932"/>
                </a:lnTo>
                <a:lnTo>
                  <a:pt x="7878" y="6480"/>
                </a:lnTo>
                <a:lnTo>
                  <a:pt x="316" y="14050"/>
                </a:lnTo>
                <a:lnTo>
                  <a:pt x="0" y="14790"/>
                </a:lnTo>
                <a:lnTo>
                  <a:pt x="7198" y="17314"/>
                </a:lnTo>
                <a:lnTo>
                  <a:pt x="16295" y="18823"/>
                </a:lnTo>
                <a:lnTo>
                  <a:pt x="26418" y="19370"/>
                </a:lnTo>
                <a:lnTo>
                  <a:pt x="36696" y="19011"/>
                </a:lnTo>
                <a:lnTo>
                  <a:pt x="46257" y="17801"/>
                </a:lnTo>
                <a:lnTo>
                  <a:pt x="54229" y="15795"/>
                </a:lnTo>
                <a:lnTo>
                  <a:pt x="59740" y="13048"/>
                </a:lnTo>
                <a:lnTo>
                  <a:pt x="61918" y="9615"/>
                </a:lnTo>
                <a:lnTo>
                  <a:pt x="59891" y="5550"/>
                </a:lnTo>
                <a:lnTo>
                  <a:pt x="52788" y="910"/>
                </a:lnTo>
                <a:lnTo>
                  <a:pt x="51460" y="274"/>
                </a:lnTo>
                <a:lnTo>
                  <a:pt x="48615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998473" y="6812124"/>
            <a:ext cx="61918" cy="19370"/>
          </a:xfrm>
          <a:custGeom>
            <a:avLst/>
            <a:gdLst/>
            <a:ahLst/>
            <a:cxnLst/>
            <a:rect l="l" t="t" r="r" b="b"/>
            <a:pathLst>
              <a:path w="61918" h="19370">
                <a:moveTo>
                  <a:pt x="48615" y="274"/>
                </a:moveTo>
                <a:lnTo>
                  <a:pt x="34675" y="0"/>
                </a:lnTo>
                <a:lnTo>
                  <a:pt x="20214" y="1932"/>
                </a:lnTo>
                <a:lnTo>
                  <a:pt x="7878" y="6480"/>
                </a:lnTo>
                <a:lnTo>
                  <a:pt x="316" y="14050"/>
                </a:lnTo>
                <a:lnTo>
                  <a:pt x="0" y="14790"/>
                </a:lnTo>
                <a:lnTo>
                  <a:pt x="7198" y="17314"/>
                </a:lnTo>
                <a:lnTo>
                  <a:pt x="16295" y="18823"/>
                </a:lnTo>
                <a:lnTo>
                  <a:pt x="26418" y="19370"/>
                </a:lnTo>
                <a:lnTo>
                  <a:pt x="36696" y="19011"/>
                </a:lnTo>
                <a:lnTo>
                  <a:pt x="46257" y="17801"/>
                </a:lnTo>
                <a:lnTo>
                  <a:pt x="54229" y="15795"/>
                </a:lnTo>
                <a:lnTo>
                  <a:pt x="59740" y="13048"/>
                </a:lnTo>
                <a:lnTo>
                  <a:pt x="61918" y="9615"/>
                </a:lnTo>
                <a:lnTo>
                  <a:pt x="59891" y="5550"/>
                </a:lnTo>
                <a:lnTo>
                  <a:pt x="52788" y="910"/>
                </a:lnTo>
                <a:lnTo>
                  <a:pt x="51460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877174" y="6389539"/>
            <a:ext cx="61912" cy="19365"/>
          </a:xfrm>
          <a:custGeom>
            <a:avLst/>
            <a:gdLst/>
            <a:ahLst/>
            <a:cxnLst/>
            <a:rect l="l" t="t" r="r" b="b"/>
            <a:pathLst>
              <a:path w="61912" h="19365">
                <a:moveTo>
                  <a:pt x="48615" y="274"/>
                </a:moveTo>
                <a:lnTo>
                  <a:pt x="34669" y="0"/>
                </a:lnTo>
                <a:lnTo>
                  <a:pt x="20207" y="1932"/>
                </a:lnTo>
                <a:lnTo>
                  <a:pt x="7874" y="6477"/>
                </a:lnTo>
                <a:lnTo>
                  <a:pt x="314" y="14042"/>
                </a:lnTo>
                <a:lnTo>
                  <a:pt x="0" y="14777"/>
                </a:lnTo>
                <a:lnTo>
                  <a:pt x="7197" y="17305"/>
                </a:lnTo>
                <a:lnTo>
                  <a:pt x="16292" y="18816"/>
                </a:lnTo>
                <a:lnTo>
                  <a:pt x="26414" y="19365"/>
                </a:lnTo>
                <a:lnTo>
                  <a:pt x="36691" y="19009"/>
                </a:lnTo>
                <a:lnTo>
                  <a:pt x="46250" y="17800"/>
                </a:lnTo>
                <a:lnTo>
                  <a:pt x="54222" y="15796"/>
                </a:lnTo>
                <a:lnTo>
                  <a:pt x="59733" y="13050"/>
                </a:lnTo>
                <a:lnTo>
                  <a:pt x="61912" y="9618"/>
                </a:lnTo>
                <a:lnTo>
                  <a:pt x="59887" y="5555"/>
                </a:lnTo>
                <a:lnTo>
                  <a:pt x="52788" y="916"/>
                </a:lnTo>
                <a:lnTo>
                  <a:pt x="51447" y="274"/>
                </a:lnTo>
                <a:lnTo>
                  <a:pt x="48615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877174" y="6389539"/>
            <a:ext cx="61912" cy="19365"/>
          </a:xfrm>
          <a:custGeom>
            <a:avLst/>
            <a:gdLst/>
            <a:ahLst/>
            <a:cxnLst/>
            <a:rect l="l" t="t" r="r" b="b"/>
            <a:pathLst>
              <a:path w="61912" h="19365">
                <a:moveTo>
                  <a:pt x="48615" y="274"/>
                </a:moveTo>
                <a:lnTo>
                  <a:pt x="34669" y="0"/>
                </a:lnTo>
                <a:lnTo>
                  <a:pt x="20207" y="1932"/>
                </a:lnTo>
                <a:lnTo>
                  <a:pt x="7874" y="6477"/>
                </a:lnTo>
                <a:lnTo>
                  <a:pt x="314" y="14042"/>
                </a:lnTo>
                <a:lnTo>
                  <a:pt x="0" y="14777"/>
                </a:lnTo>
                <a:lnTo>
                  <a:pt x="7197" y="17305"/>
                </a:lnTo>
                <a:lnTo>
                  <a:pt x="16292" y="18816"/>
                </a:lnTo>
                <a:lnTo>
                  <a:pt x="26414" y="19365"/>
                </a:lnTo>
                <a:lnTo>
                  <a:pt x="36691" y="19009"/>
                </a:lnTo>
                <a:lnTo>
                  <a:pt x="46250" y="17800"/>
                </a:lnTo>
                <a:lnTo>
                  <a:pt x="54222" y="15796"/>
                </a:lnTo>
                <a:lnTo>
                  <a:pt x="59733" y="13050"/>
                </a:lnTo>
                <a:lnTo>
                  <a:pt x="61912" y="9618"/>
                </a:lnTo>
                <a:lnTo>
                  <a:pt x="59887" y="5555"/>
                </a:lnTo>
                <a:lnTo>
                  <a:pt x="52788" y="916"/>
                </a:lnTo>
                <a:lnTo>
                  <a:pt x="51447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4563979" y="6604450"/>
            <a:ext cx="61064" cy="17714"/>
          </a:xfrm>
          <a:custGeom>
            <a:avLst/>
            <a:gdLst/>
            <a:ahLst/>
            <a:cxnLst/>
            <a:rect l="l" t="t" r="r" b="b"/>
            <a:pathLst>
              <a:path w="61064" h="17714">
                <a:moveTo>
                  <a:pt x="57513" y="0"/>
                </a:moveTo>
                <a:lnTo>
                  <a:pt x="38902" y="337"/>
                </a:lnTo>
                <a:lnTo>
                  <a:pt x="24329" y="1171"/>
                </a:lnTo>
                <a:lnTo>
                  <a:pt x="13451" y="2410"/>
                </a:lnTo>
                <a:lnTo>
                  <a:pt x="5922" y="3968"/>
                </a:lnTo>
                <a:lnTo>
                  <a:pt x="1401" y="5756"/>
                </a:lnTo>
                <a:lnTo>
                  <a:pt x="0" y="9666"/>
                </a:lnTo>
                <a:lnTo>
                  <a:pt x="2432" y="11612"/>
                </a:lnTo>
                <a:lnTo>
                  <a:pt x="6494" y="13435"/>
                </a:lnTo>
                <a:lnTo>
                  <a:pt x="11843" y="15044"/>
                </a:lnTo>
                <a:lnTo>
                  <a:pt x="18133" y="16353"/>
                </a:lnTo>
                <a:lnTo>
                  <a:pt x="25020" y="17273"/>
                </a:lnTo>
                <a:lnTo>
                  <a:pt x="32161" y="17714"/>
                </a:lnTo>
                <a:lnTo>
                  <a:pt x="39212" y="17590"/>
                </a:lnTo>
                <a:lnTo>
                  <a:pt x="45828" y="16811"/>
                </a:lnTo>
                <a:lnTo>
                  <a:pt x="51665" y="15288"/>
                </a:lnTo>
                <a:lnTo>
                  <a:pt x="56380" y="12934"/>
                </a:lnTo>
                <a:lnTo>
                  <a:pt x="59627" y="9661"/>
                </a:lnTo>
                <a:lnTo>
                  <a:pt x="61064" y="5379"/>
                </a:lnTo>
                <a:lnTo>
                  <a:pt x="60346" y="0"/>
                </a:lnTo>
                <a:lnTo>
                  <a:pt x="5751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4563521" y="6604450"/>
            <a:ext cx="61522" cy="17714"/>
          </a:xfrm>
          <a:custGeom>
            <a:avLst/>
            <a:gdLst/>
            <a:ahLst/>
            <a:cxnLst/>
            <a:rect l="l" t="t" r="r" b="b"/>
            <a:pathLst>
              <a:path w="61522" h="17714">
                <a:moveTo>
                  <a:pt x="57972" y="0"/>
                </a:moveTo>
                <a:lnTo>
                  <a:pt x="39360" y="337"/>
                </a:lnTo>
                <a:lnTo>
                  <a:pt x="24787" y="1171"/>
                </a:lnTo>
                <a:lnTo>
                  <a:pt x="13909" y="2410"/>
                </a:lnTo>
                <a:lnTo>
                  <a:pt x="6381" y="3968"/>
                </a:lnTo>
                <a:lnTo>
                  <a:pt x="1859" y="5756"/>
                </a:lnTo>
                <a:lnTo>
                  <a:pt x="0" y="7684"/>
                </a:lnTo>
                <a:lnTo>
                  <a:pt x="458" y="9666"/>
                </a:lnTo>
                <a:lnTo>
                  <a:pt x="2890" y="11612"/>
                </a:lnTo>
                <a:lnTo>
                  <a:pt x="6953" y="13435"/>
                </a:lnTo>
                <a:lnTo>
                  <a:pt x="12301" y="15044"/>
                </a:lnTo>
                <a:lnTo>
                  <a:pt x="18591" y="16353"/>
                </a:lnTo>
                <a:lnTo>
                  <a:pt x="25479" y="17273"/>
                </a:lnTo>
                <a:lnTo>
                  <a:pt x="32620" y="17714"/>
                </a:lnTo>
                <a:lnTo>
                  <a:pt x="39670" y="17590"/>
                </a:lnTo>
                <a:lnTo>
                  <a:pt x="46286" y="16811"/>
                </a:lnTo>
                <a:lnTo>
                  <a:pt x="52124" y="15288"/>
                </a:lnTo>
                <a:lnTo>
                  <a:pt x="56838" y="12934"/>
                </a:lnTo>
                <a:lnTo>
                  <a:pt x="60086" y="9661"/>
                </a:lnTo>
                <a:lnTo>
                  <a:pt x="61522" y="5379"/>
                </a:lnTo>
                <a:lnTo>
                  <a:pt x="608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4421232" y="6530594"/>
            <a:ext cx="79441" cy="38162"/>
          </a:xfrm>
          <a:custGeom>
            <a:avLst/>
            <a:gdLst/>
            <a:ahLst/>
            <a:cxnLst/>
            <a:rect l="l" t="t" r="r" b="b"/>
            <a:pathLst>
              <a:path w="79441" h="38162">
                <a:moveTo>
                  <a:pt x="79441" y="7200"/>
                </a:moveTo>
                <a:lnTo>
                  <a:pt x="60620" y="2732"/>
                </a:lnTo>
                <a:lnTo>
                  <a:pt x="45059" y="407"/>
                </a:lnTo>
                <a:lnTo>
                  <a:pt x="32270" y="0"/>
                </a:lnTo>
                <a:lnTo>
                  <a:pt x="21763" y="1284"/>
                </a:lnTo>
                <a:lnTo>
                  <a:pt x="13049" y="4034"/>
                </a:lnTo>
                <a:lnTo>
                  <a:pt x="5637" y="8024"/>
                </a:lnTo>
                <a:lnTo>
                  <a:pt x="3393" y="9575"/>
                </a:lnTo>
                <a:lnTo>
                  <a:pt x="0" y="18177"/>
                </a:lnTo>
                <a:lnTo>
                  <a:pt x="2052" y="25248"/>
                </a:lnTo>
                <a:lnTo>
                  <a:pt x="8359" y="30785"/>
                </a:lnTo>
                <a:lnTo>
                  <a:pt x="17727" y="34785"/>
                </a:lnTo>
                <a:lnTo>
                  <a:pt x="28963" y="37245"/>
                </a:lnTo>
                <a:lnTo>
                  <a:pt x="40875" y="38162"/>
                </a:lnTo>
                <a:lnTo>
                  <a:pt x="52269" y="37533"/>
                </a:lnTo>
                <a:lnTo>
                  <a:pt x="59857" y="36017"/>
                </a:lnTo>
                <a:lnTo>
                  <a:pt x="72855" y="29510"/>
                </a:lnTo>
                <a:lnTo>
                  <a:pt x="77348" y="20213"/>
                </a:lnTo>
                <a:lnTo>
                  <a:pt x="79441" y="7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4421232" y="6530594"/>
            <a:ext cx="79441" cy="38162"/>
          </a:xfrm>
          <a:custGeom>
            <a:avLst/>
            <a:gdLst/>
            <a:ahLst/>
            <a:cxnLst/>
            <a:rect l="l" t="t" r="r" b="b"/>
            <a:pathLst>
              <a:path w="79441" h="38162">
                <a:moveTo>
                  <a:pt x="79441" y="7200"/>
                </a:moveTo>
                <a:lnTo>
                  <a:pt x="60620" y="2732"/>
                </a:lnTo>
                <a:lnTo>
                  <a:pt x="45059" y="407"/>
                </a:lnTo>
                <a:lnTo>
                  <a:pt x="32270" y="0"/>
                </a:lnTo>
                <a:lnTo>
                  <a:pt x="21763" y="1284"/>
                </a:lnTo>
                <a:lnTo>
                  <a:pt x="13049" y="4034"/>
                </a:lnTo>
                <a:lnTo>
                  <a:pt x="5637" y="8024"/>
                </a:lnTo>
                <a:lnTo>
                  <a:pt x="3393" y="9575"/>
                </a:lnTo>
                <a:lnTo>
                  <a:pt x="0" y="18177"/>
                </a:lnTo>
                <a:lnTo>
                  <a:pt x="2052" y="25248"/>
                </a:lnTo>
                <a:lnTo>
                  <a:pt x="8359" y="30785"/>
                </a:lnTo>
                <a:lnTo>
                  <a:pt x="17727" y="34785"/>
                </a:lnTo>
                <a:lnTo>
                  <a:pt x="28963" y="37245"/>
                </a:lnTo>
                <a:lnTo>
                  <a:pt x="40875" y="38162"/>
                </a:lnTo>
                <a:lnTo>
                  <a:pt x="52269" y="37533"/>
                </a:lnTo>
                <a:lnTo>
                  <a:pt x="59857" y="36017"/>
                </a:lnTo>
                <a:lnTo>
                  <a:pt x="72855" y="29510"/>
                </a:lnTo>
                <a:lnTo>
                  <a:pt x="77348" y="20213"/>
                </a:lnTo>
                <a:lnTo>
                  <a:pt x="79441" y="72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616626" y="6542339"/>
            <a:ext cx="79449" cy="38165"/>
          </a:xfrm>
          <a:custGeom>
            <a:avLst/>
            <a:gdLst/>
            <a:ahLst/>
            <a:cxnLst/>
            <a:rect l="l" t="t" r="r" b="b"/>
            <a:pathLst>
              <a:path w="79449" h="38165">
                <a:moveTo>
                  <a:pt x="79449" y="7196"/>
                </a:moveTo>
                <a:lnTo>
                  <a:pt x="60634" y="2729"/>
                </a:lnTo>
                <a:lnTo>
                  <a:pt x="45075" y="406"/>
                </a:lnTo>
                <a:lnTo>
                  <a:pt x="32283" y="0"/>
                </a:lnTo>
                <a:lnTo>
                  <a:pt x="21772" y="1284"/>
                </a:lnTo>
                <a:lnTo>
                  <a:pt x="13053" y="4032"/>
                </a:lnTo>
                <a:lnTo>
                  <a:pt x="5640" y="8018"/>
                </a:lnTo>
                <a:lnTo>
                  <a:pt x="3389" y="9571"/>
                </a:lnTo>
                <a:lnTo>
                  <a:pt x="0" y="18178"/>
                </a:lnTo>
                <a:lnTo>
                  <a:pt x="2057" y="25252"/>
                </a:lnTo>
                <a:lnTo>
                  <a:pt x="8369" y="30790"/>
                </a:lnTo>
                <a:lnTo>
                  <a:pt x="17741" y="34789"/>
                </a:lnTo>
                <a:lnTo>
                  <a:pt x="28981" y="37248"/>
                </a:lnTo>
                <a:lnTo>
                  <a:pt x="40895" y="38165"/>
                </a:lnTo>
                <a:lnTo>
                  <a:pt x="52290" y="37536"/>
                </a:lnTo>
                <a:lnTo>
                  <a:pt x="59866" y="36025"/>
                </a:lnTo>
                <a:lnTo>
                  <a:pt x="72859" y="29516"/>
                </a:lnTo>
                <a:lnTo>
                  <a:pt x="77354" y="20214"/>
                </a:lnTo>
                <a:lnTo>
                  <a:pt x="79449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616626" y="6542339"/>
            <a:ext cx="79449" cy="38165"/>
          </a:xfrm>
          <a:custGeom>
            <a:avLst/>
            <a:gdLst/>
            <a:ahLst/>
            <a:cxnLst/>
            <a:rect l="l" t="t" r="r" b="b"/>
            <a:pathLst>
              <a:path w="79449" h="38165">
                <a:moveTo>
                  <a:pt x="79449" y="7196"/>
                </a:moveTo>
                <a:lnTo>
                  <a:pt x="60634" y="2729"/>
                </a:lnTo>
                <a:lnTo>
                  <a:pt x="45075" y="406"/>
                </a:lnTo>
                <a:lnTo>
                  <a:pt x="32283" y="0"/>
                </a:lnTo>
                <a:lnTo>
                  <a:pt x="21772" y="1284"/>
                </a:lnTo>
                <a:lnTo>
                  <a:pt x="13053" y="4032"/>
                </a:lnTo>
                <a:lnTo>
                  <a:pt x="5640" y="8018"/>
                </a:lnTo>
                <a:lnTo>
                  <a:pt x="3389" y="9571"/>
                </a:lnTo>
                <a:lnTo>
                  <a:pt x="0" y="18178"/>
                </a:lnTo>
                <a:lnTo>
                  <a:pt x="2057" y="25252"/>
                </a:lnTo>
                <a:lnTo>
                  <a:pt x="8369" y="30790"/>
                </a:lnTo>
                <a:lnTo>
                  <a:pt x="17741" y="34789"/>
                </a:lnTo>
                <a:lnTo>
                  <a:pt x="28981" y="37248"/>
                </a:lnTo>
                <a:lnTo>
                  <a:pt x="40895" y="38165"/>
                </a:lnTo>
                <a:lnTo>
                  <a:pt x="52290" y="37536"/>
                </a:lnTo>
                <a:lnTo>
                  <a:pt x="59866" y="36025"/>
                </a:lnTo>
                <a:lnTo>
                  <a:pt x="72859" y="29516"/>
                </a:lnTo>
                <a:lnTo>
                  <a:pt x="77354" y="20214"/>
                </a:lnTo>
                <a:lnTo>
                  <a:pt x="79449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4518686" y="6440105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65" y="29509"/>
                </a:lnTo>
                <a:lnTo>
                  <a:pt x="77356" y="20206"/>
                </a:lnTo>
                <a:lnTo>
                  <a:pt x="79441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4518686" y="6440105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65" y="29509"/>
                </a:lnTo>
                <a:lnTo>
                  <a:pt x="77356" y="20206"/>
                </a:lnTo>
                <a:lnTo>
                  <a:pt x="79441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4250936" y="6558261"/>
            <a:ext cx="76137" cy="28179"/>
          </a:xfrm>
          <a:custGeom>
            <a:avLst/>
            <a:gdLst/>
            <a:ahLst/>
            <a:cxnLst/>
            <a:rect l="l" t="t" r="r" b="b"/>
            <a:pathLst>
              <a:path w="76137" h="28179">
                <a:moveTo>
                  <a:pt x="13677" y="1380"/>
                </a:moveTo>
                <a:lnTo>
                  <a:pt x="9537" y="948"/>
                </a:lnTo>
                <a:lnTo>
                  <a:pt x="4851" y="5304"/>
                </a:lnTo>
                <a:lnTo>
                  <a:pt x="0" y="8377"/>
                </a:lnTo>
                <a:lnTo>
                  <a:pt x="1481" y="15408"/>
                </a:lnTo>
                <a:lnTo>
                  <a:pt x="7486" y="20889"/>
                </a:lnTo>
                <a:lnTo>
                  <a:pt x="16825" y="24835"/>
                </a:lnTo>
                <a:lnTo>
                  <a:pt x="28305" y="27260"/>
                </a:lnTo>
                <a:lnTo>
                  <a:pt x="40736" y="28179"/>
                </a:lnTo>
                <a:lnTo>
                  <a:pt x="52925" y="27604"/>
                </a:lnTo>
                <a:lnTo>
                  <a:pt x="63683" y="25552"/>
                </a:lnTo>
                <a:lnTo>
                  <a:pt x="71817" y="22035"/>
                </a:lnTo>
                <a:lnTo>
                  <a:pt x="76137" y="17069"/>
                </a:lnTo>
                <a:lnTo>
                  <a:pt x="75450" y="10666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4250936" y="6558261"/>
            <a:ext cx="76137" cy="28179"/>
          </a:xfrm>
          <a:custGeom>
            <a:avLst/>
            <a:gdLst/>
            <a:ahLst/>
            <a:cxnLst/>
            <a:rect l="l" t="t" r="r" b="b"/>
            <a:pathLst>
              <a:path w="76137" h="28179">
                <a:moveTo>
                  <a:pt x="13677" y="1380"/>
                </a:moveTo>
                <a:lnTo>
                  <a:pt x="9537" y="948"/>
                </a:lnTo>
                <a:lnTo>
                  <a:pt x="4851" y="5304"/>
                </a:lnTo>
                <a:lnTo>
                  <a:pt x="0" y="8377"/>
                </a:lnTo>
                <a:lnTo>
                  <a:pt x="1481" y="15408"/>
                </a:lnTo>
                <a:lnTo>
                  <a:pt x="7486" y="20889"/>
                </a:lnTo>
                <a:lnTo>
                  <a:pt x="16825" y="24835"/>
                </a:lnTo>
                <a:lnTo>
                  <a:pt x="28305" y="27260"/>
                </a:lnTo>
                <a:lnTo>
                  <a:pt x="40736" y="28179"/>
                </a:lnTo>
                <a:lnTo>
                  <a:pt x="52925" y="27604"/>
                </a:lnTo>
                <a:lnTo>
                  <a:pt x="63683" y="25552"/>
                </a:lnTo>
                <a:lnTo>
                  <a:pt x="71817" y="22035"/>
                </a:lnTo>
                <a:lnTo>
                  <a:pt x="76137" y="17069"/>
                </a:lnTo>
                <a:lnTo>
                  <a:pt x="75450" y="10666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4161359" y="6537758"/>
            <a:ext cx="76558" cy="29423"/>
          </a:xfrm>
          <a:custGeom>
            <a:avLst/>
            <a:gdLst/>
            <a:ahLst/>
            <a:cxnLst/>
            <a:rect l="l" t="t" r="r" b="b"/>
            <a:pathLst>
              <a:path w="76558" h="29423">
                <a:moveTo>
                  <a:pt x="11963" y="5636"/>
                </a:moveTo>
                <a:lnTo>
                  <a:pt x="7785" y="5687"/>
                </a:lnTo>
                <a:lnTo>
                  <a:pt x="4114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2" y="25310"/>
                </a:lnTo>
                <a:lnTo>
                  <a:pt x="18884" y="28180"/>
                </a:lnTo>
                <a:lnTo>
                  <a:pt x="30094" y="29423"/>
                </a:lnTo>
                <a:lnTo>
                  <a:pt x="42038" y="29172"/>
                </a:lnTo>
                <a:lnTo>
                  <a:pt x="53680" y="27564"/>
                </a:lnTo>
                <a:lnTo>
                  <a:pt x="63988" y="24734"/>
                </a:lnTo>
                <a:lnTo>
                  <a:pt x="71926" y="20816"/>
                </a:lnTo>
                <a:lnTo>
                  <a:pt x="76461" y="15945"/>
                </a:lnTo>
                <a:lnTo>
                  <a:pt x="76558" y="10258"/>
                </a:lnTo>
                <a:lnTo>
                  <a:pt x="73279" y="5712"/>
                </a:lnTo>
                <a:lnTo>
                  <a:pt x="64060" y="1103"/>
                </a:lnTo>
                <a:lnTo>
                  <a:pt x="51587" y="0"/>
                </a:lnTo>
                <a:lnTo>
                  <a:pt x="37735" y="1171"/>
                </a:lnTo>
                <a:lnTo>
                  <a:pt x="24381" y="3385"/>
                </a:lnTo>
                <a:lnTo>
                  <a:pt x="13401" y="5408"/>
                </a:lnTo>
                <a:lnTo>
                  <a:pt x="11963" y="56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4161359" y="6537758"/>
            <a:ext cx="76558" cy="29423"/>
          </a:xfrm>
          <a:custGeom>
            <a:avLst/>
            <a:gdLst/>
            <a:ahLst/>
            <a:cxnLst/>
            <a:rect l="l" t="t" r="r" b="b"/>
            <a:pathLst>
              <a:path w="76558" h="29423">
                <a:moveTo>
                  <a:pt x="11963" y="5636"/>
                </a:moveTo>
                <a:lnTo>
                  <a:pt x="7785" y="5687"/>
                </a:lnTo>
                <a:lnTo>
                  <a:pt x="4114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2" y="25310"/>
                </a:lnTo>
                <a:lnTo>
                  <a:pt x="18884" y="28180"/>
                </a:lnTo>
                <a:lnTo>
                  <a:pt x="30094" y="29423"/>
                </a:lnTo>
                <a:lnTo>
                  <a:pt x="42038" y="29172"/>
                </a:lnTo>
                <a:lnTo>
                  <a:pt x="53680" y="27564"/>
                </a:lnTo>
                <a:lnTo>
                  <a:pt x="63988" y="24734"/>
                </a:lnTo>
                <a:lnTo>
                  <a:pt x="71926" y="20816"/>
                </a:lnTo>
                <a:lnTo>
                  <a:pt x="76461" y="15945"/>
                </a:lnTo>
                <a:lnTo>
                  <a:pt x="76558" y="10258"/>
                </a:lnTo>
                <a:lnTo>
                  <a:pt x="73279" y="5712"/>
                </a:lnTo>
                <a:lnTo>
                  <a:pt x="64060" y="1103"/>
                </a:lnTo>
                <a:lnTo>
                  <a:pt x="51587" y="0"/>
                </a:lnTo>
                <a:lnTo>
                  <a:pt x="37735" y="1171"/>
                </a:lnTo>
                <a:lnTo>
                  <a:pt x="24381" y="3385"/>
                </a:lnTo>
                <a:lnTo>
                  <a:pt x="13401" y="5408"/>
                </a:lnTo>
                <a:lnTo>
                  <a:pt x="11963" y="5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058503" y="6663695"/>
            <a:ext cx="69271" cy="24434"/>
          </a:xfrm>
          <a:custGeom>
            <a:avLst/>
            <a:gdLst/>
            <a:ahLst/>
            <a:cxnLst/>
            <a:rect l="l" t="t" r="r" b="b"/>
            <a:pathLst>
              <a:path w="69271" h="24434">
                <a:moveTo>
                  <a:pt x="6433" y="18937"/>
                </a:moveTo>
                <a:lnTo>
                  <a:pt x="20432" y="23144"/>
                </a:lnTo>
                <a:lnTo>
                  <a:pt x="35314" y="24412"/>
                </a:lnTo>
                <a:lnTo>
                  <a:pt x="36093" y="24434"/>
                </a:lnTo>
                <a:lnTo>
                  <a:pt x="48460" y="23301"/>
                </a:lnTo>
                <a:lnTo>
                  <a:pt x="58600" y="19872"/>
                </a:lnTo>
                <a:lnTo>
                  <a:pt x="65781" y="15105"/>
                </a:lnTo>
                <a:lnTo>
                  <a:pt x="69271" y="9959"/>
                </a:lnTo>
                <a:lnTo>
                  <a:pt x="68337" y="5391"/>
                </a:lnTo>
                <a:lnTo>
                  <a:pt x="62247" y="2361"/>
                </a:lnTo>
                <a:lnTo>
                  <a:pt x="51041" y="1777"/>
                </a:lnTo>
                <a:lnTo>
                  <a:pt x="59537" y="1777"/>
                </a:lnTo>
                <a:lnTo>
                  <a:pt x="48291" y="1107"/>
                </a:lnTo>
                <a:lnTo>
                  <a:pt x="33270" y="42"/>
                </a:lnTo>
                <a:lnTo>
                  <a:pt x="17926" y="0"/>
                </a:lnTo>
                <a:lnTo>
                  <a:pt x="5707" y="2395"/>
                </a:lnTo>
                <a:lnTo>
                  <a:pt x="65" y="8647"/>
                </a:lnTo>
                <a:lnTo>
                  <a:pt x="0" y="10019"/>
                </a:lnTo>
                <a:lnTo>
                  <a:pt x="6433" y="189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058503" y="6663695"/>
            <a:ext cx="69271" cy="24434"/>
          </a:xfrm>
          <a:custGeom>
            <a:avLst/>
            <a:gdLst/>
            <a:ahLst/>
            <a:cxnLst/>
            <a:rect l="l" t="t" r="r" b="b"/>
            <a:pathLst>
              <a:path w="69271" h="24434">
                <a:moveTo>
                  <a:pt x="59537" y="1777"/>
                </a:moveTo>
                <a:lnTo>
                  <a:pt x="48291" y="1107"/>
                </a:lnTo>
                <a:lnTo>
                  <a:pt x="33270" y="42"/>
                </a:lnTo>
                <a:lnTo>
                  <a:pt x="17926" y="0"/>
                </a:lnTo>
                <a:lnTo>
                  <a:pt x="5707" y="2395"/>
                </a:lnTo>
                <a:lnTo>
                  <a:pt x="65" y="8647"/>
                </a:lnTo>
                <a:lnTo>
                  <a:pt x="0" y="10019"/>
                </a:lnTo>
                <a:lnTo>
                  <a:pt x="6433" y="18937"/>
                </a:lnTo>
                <a:lnTo>
                  <a:pt x="20432" y="23144"/>
                </a:lnTo>
                <a:lnTo>
                  <a:pt x="35314" y="24412"/>
                </a:lnTo>
                <a:lnTo>
                  <a:pt x="36093" y="24434"/>
                </a:lnTo>
                <a:lnTo>
                  <a:pt x="48460" y="23301"/>
                </a:lnTo>
                <a:lnTo>
                  <a:pt x="58600" y="19872"/>
                </a:lnTo>
                <a:lnTo>
                  <a:pt x="65781" y="15105"/>
                </a:lnTo>
                <a:lnTo>
                  <a:pt x="69271" y="9959"/>
                </a:lnTo>
                <a:lnTo>
                  <a:pt x="68337" y="5391"/>
                </a:lnTo>
                <a:lnTo>
                  <a:pt x="62247" y="2361"/>
                </a:lnTo>
                <a:lnTo>
                  <a:pt x="51041" y="17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807173" y="6856341"/>
            <a:ext cx="77679" cy="26349"/>
          </a:xfrm>
          <a:custGeom>
            <a:avLst/>
            <a:gdLst/>
            <a:ahLst/>
            <a:cxnLst/>
            <a:rect l="l" t="t" r="r" b="b"/>
            <a:pathLst>
              <a:path w="77679" h="26349">
                <a:moveTo>
                  <a:pt x="35954" y="2728"/>
                </a:moveTo>
                <a:lnTo>
                  <a:pt x="22442" y="509"/>
                </a:lnTo>
                <a:lnTo>
                  <a:pt x="13127" y="0"/>
                </a:lnTo>
                <a:lnTo>
                  <a:pt x="5486" y="5565"/>
                </a:lnTo>
                <a:lnTo>
                  <a:pt x="1257" y="12457"/>
                </a:lnTo>
                <a:lnTo>
                  <a:pt x="0" y="20881"/>
                </a:lnTo>
                <a:lnTo>
                  <a:pt x="5935" y="25073"/>
                </a:lnTo>
                <a:lnTo>
                  <a:pt x="16414" y="26349"/>
                </a:lnTo>
                <a:lnTo>
                  <a:pt x="28786" y="26024"/>
                </a:lnTo>
                <a:lnTo>
                  <a:pt x="40400" y="25414"/>
                </a:lnTo>
                <a:lnTo>
                  <a:pt x="42519" y="25373"/>
                </a:lnTo>
                <a:lnTo>
                  <a:pt x="57717" y="24571"/>
                </a:lnTo>
                <a:lnTo>
                  <a:pt x="68383" y="22620"/>
                </a:lnTo>
                <a:lnTo>
                  <a:pt x="74907" y="19828"/>
                </a:lnTo>
                <a:lnTo>
                  <a:pt x="77679" y="16504"/>
                </a:lnTo>
                <a:lnTo>
                  <a:pt x="77089" y="12955"/>
                </a:lnTo>
                <a:lnTo>
                  <a:pt x="73527" y="9491"/>
                </a:lnTo>
                <a:lnTo>
                  <a:pt x="67383" y="6418"/>
                </a:lnTo>
                <a:lnTo>
                  <a:pt x="59047" y="4046"/>
                </a:lnTo>
                <a:lnTo>
                  <a:pt x="48909" y="2682"/>
                </a:lnTo>
                <a:lnTo>
                  <a:pt x="35954" y="27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807173" y="6856341"/>
            <a:ext cx="77679" cy="26349"/>
          </a:xfrm>
          <a:custGeom>
            <a:avLst/>
            <a:gdLst/>
            <a:ahLst/>
            <a:cxnLst/>
            <a:rect l="l" t="t" r="r" b="b"/>
            <a:pathLst>
              <a:path w="77679" h="26349">
                <a:moveTo>
                  <a:pt x="35954" y="2728"/>
                </a:moveTo>
                <a:lnTo>
                  <a:pt x="22442" y="509"/>
                </a:lnTo>
                <a:lnTo>
                  <a:pt x="13127" y="0"/>
                </a:lnTo>
                <a:lnTo>
                  <a:pt x="5486" y="5565"/>
                </a:lnTo>
                <a:lnTo>
                  <a:pt x="1257" y="12457"/>
                </a:lnTo>
                <a:lnTo>
                  <a:pt x="0" y="20881"/>
                </a:lnTo>
                <a:lnTo>
                  <a:pt x="5935" y="25073"/>
                </a:lnTo>
                <a:lnTo>
                  <a:pt x="16414" y="26349"/>
                </a:lnTo>
                <a:lnTo>
                  <a:pt x="28786" y="26024"/>
                </a:lnTo>
                <a:lnTo>
                  <a:pt x="40400" y="25414"/>
                </a:lnTo>
                <a:lnTo>
                  <a:pt x="42519" y="25373"/>
                </a:lnTo>
                <a:lnTo>
                  <a:pt x="57717" y="24571"/>
                </a:lnTo>
                <a:lnTo>
                  <a:pt x="68383" y="22620"/>
                </a:lnTo>
                <a:lnTo>
                  <a:pt x="74907" y="19828"/>
                </a:lnTo>
                <a:lnTo>
                  <a:pt x="77679" y="16504"/>
                </a:lnTo>
                <a:lnTo>
                  <a:pt x="77089" y="12955"/>
                </a:lnTo>
                <a:lnTo>
                  <a:pt x="73527" y="9491"/>
                </a:lnTo>
                <a:lnTo>
                  <a:pt x="67383" y="6418"/>
                </a:lnTo>
                <a:lnTo>
                  <a:pt x="59047" y="4046"/>
                </a:lnTo>
                <a:lnTo>
                  <a:pt x="48909" y="2682"/>
                </a:lnTo>
                <a:lnTo>
                  <a:pt x="37359" y="2635"/>
                </a:lnTo>
                <a:lnTo>
                  <a:pt x="35954" y="27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264893" y="6519311"/>
            <a:ext cx="77679" cy="26350"/>
          </a:xfrm>
          <a:custGeom>
            <a:avLst/>
            <a:gdLst/>
            <a:ahLst/>
            <a:cxnLst/>
            <a:rect l="l" t="t" r="r" b="b"/>
            <a:pathLst>
              <a:path w="77679" h="26350">
                <a:moveTo>
                  <a:pt x="35954" y="2716"/>
                </a:moveTo>
                <a:lnTo>
                  <a:pt x="22440" y="504"/>
                </a:lnTo>
                <a:lnTo>
                  <a:pt x="13125" y="0"/>
                </a:lnTo>
                <a:lnTo>
                  <a:pt x="5481" y="5571"/>
                </a:lnTo>
                <a:lnTo>
                  <a:pt x="1257" y="12457"/>
                </a:lnTo>
                <a:lnTo>
                  <a:pt x="0" y="20881"/>
                </a:lnTo>
                <a:lnTo>
                  <a:pt x="5935" y="25074"/>
                </a:lnTo>
                <a:lnTo>
                  <a:pt x="16414" y="26350"/>
                </a:lnTo>
                <a:lnTo>
                  <a:pt x="28786" y="26025"/>
                </a:lnTo>
                <a:lnTo>
                  <a:pt x="40400" y="25414"/>
                </a:lnTo>
                <a:lnTo>
                  <a:pt x="42519" y="25373"/>
                </a:lnTo>
                <a:lnTo>
                  <a:pt x="57718" y="24572"/>
                </a:lnTo>
                <a:lnTo>
                  <a:pt x="68384" y="22621"/>
                </a:lnTo>
                <a:lnTo>
                  <a:pt x="74908" y="19830"/>
                </a:lnTo>
                <a:lnTo>
                  <a:pt x="77679" y="16506"/>
                </a:lnTo>
                <a:lnTo>
                  <a:pt x="77088" y="12958"/>
                </a:lnTo>
                <a:lnTo>
                  <a:pt x="73525" y="9493"/>
                </a:lnTo>
                <a:lnTo>
                  <a:pt x="67380" y="6418"/>
                </a:lnTo>
                <a:lnTo>
                  <a:pt x="59042" y="4044"/>
                </a:lnTo>
                <a:lnTo>
                  <a:pt x="48903" y="2676"/>
                </a:lnTo>
                <a:lnTo>
                  <a:pt x="35954" y="27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4264893" y="6519311"/>
            <a:ext cx="77679" cy="26350"/>
          </a:xfrm>
          <a:custGeom>
            <a:avLst/>
            <a:gdLst/>
            <a:ahLst/>
            <a:cxnLst/>
            <a:rect l="l" t="t" r="r" b="b"/>
            <a:pathLst>
              <a:path w="77679" h="26350">
                <a:moveTo>
                  <a:pt x="35954" y="2716"/>
                </a:moveTo>
                <a:lnTo>
                  <a:pt x="22440" y="504"/>
                </a:lnTo>
                <a:lnTo>
                  <a:pt x="13125" y="0"/>
                </a:lnTo>
                <a:lnTo>
                  <a:pt x="5481" y="5571"/>
                </a:lnTo>
                <a:lnTo>
                  <a:pt x="1257" y="12457"/>
                </a:lnTo>
                <a:lnTo>
                  <a:pt x="0" y="20881"/>
                </a:lnTo>
                <a:lnTo>
                  <a:pt x="5935" y="25074"/>
                </a:lnTo>
                <a:lnTo>
                  <a:pt x="16414" y="26350"/>
                </a:lnTo>
                <a:lnTo>
                  <a:pt x="28786" y="26025"/>
                </a:lnTo>
                <a:lnTo>
                  <a:pt x="40400" y="25414"/>
                </a:lnTo>
                <a:lnTo>
                  <a:pt x="42519" y="25373"/>
                </a:lnTo>
                <a:lnTo>
                  <a:pt x="57718" y="24572"/>
                </a:lnTo>
                <a:lnTo>
                  <a:pt x="68384" y="22621"/>
                </a:lnTo>
                <a:lnTo>
                  <a:pt x="74908" y="19830"/>
                </a:lnTo>
                <a:lnTo>
                  <a:pt x="77679" y="16506"/>
                </a:lnTo>
                <a:lnTo>
                  <a:pt x="77088" y="12958"/>
                </a:lnTo>
                <a:lnTo>
                  <a:pt x="73525" y="9493"/>
                </a:lnTo>
                <a:lnTo>
                  <a:pt x="67380" y="6418"/>
                </a:lnTo>
                <a:lnTo>
                  <a:pt x="59042" y="4044"/>
                </a:lnTo>
                <a:lnTo>
                  <a:pt x="48903" y="2676"/>
                </a:lnTo>
                <a:lnTo>
                  <a:pt x="37351" y="2624"/>
                </a:lnTo>
                <a:lnTo>
                  <a:pt x="35954" y="27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2972038" y="6936306"/>
            <a:ext cx="73010" cy="22876"/>
          </a:xfrm>
          <a:custGeom>
            <a:avLst/>
            <a:gdLst/>
            <a:ahLst/>
            <a:cxnLst/>
            <a:rect l="l" t="t" r="r" b="b"/>
            <a:pathLst>
              <a:path w="73010" h="22876">
                <a:moveTo>
                  <a:pt x="37181" y="227"/>
                </a:moveTo>
                <a:lnTo>
                  <a:pt x="22161" y="507"/>
                </a:lnTo>
                <a:lnTo>
                  <a:pt x="11233" y="1910"/>
                </a:lnTo>
                <a:lnTo>
                  <a:pt x="4097" y="4179"/>
                </a:lnTo>
                <a:lnTo>
                  <a:pt x="452" y="7061"/>
                </a:lnTo>
                <a:lnTo>
                  <a:pt x="0" y="10298"/>
                </a:lnTo>
                <a:lnTo>
                  <a:pt x="2438" y="13635"/>
                </a:lnTo>
                <a:lnTo>
                  <a:pt x="7468" y="16818"/>
                </a:lnTo>
                <a:lnTo>
                  <a:pt x="14790" y="19589"/>
                </a:lnTo>
                <a:lnTo>
                  <a:pt x="24102" y="21693"/>
                </a:lnTo>
                <a:lnTo>
                  <a:pt x="35106" y="22876"/>
                </a:lnTo>
                <a:lnTo>
                  <a:pt x="47671" y="22871"/>
                </a:lnTo>
                <a:lnTo>
                  <a:pt x="61431" y="21042"/>
                </a:lnTo>
                <a:lnTo>
                  <a:pt x="69668" y="17730"/>
                </a:lnTo>
                <a:lnTo>
                  <a:pt x="73010" y="13537"/>
                </a:lnTo>
                <a:lnTo>
                  <a:pt x="72088" y="9065"/>
                </a:lnTo>
                <a:lnTo>
                  <a:pt x="67530" y="4917"/>
                </a:lnTo>
                <a:lnTo>
                  <a:pt x="59965" y="1694"/>
                </a:lnTo>
                <a:lnTo>
                  <a:pt x="50023" y="0"/>
                </a:lnTo>
                <a:lnTo>
                  <a:pt x="40013" y="227"/>
                </a:lnTo>
                <a:lnTo>
                  <a:pt x="37181" y="2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2972038" y="6936306"/>
            <a:ext cx="73010" cy="22880"/>
          </a:xfrm>
          <a:custGeom>
            <a:avLst/>
            <a:gdLst/>
            <a:ahLst/>
            <a:cxnLst/>
            <a:rect l="l" t="t" r="r" b="b"/>
            <a:pathLst>
              <a:path w="73010" h="22880">
                <a:moveTo>
                  <a:pt x="37181" y="227"/>
                </a:moveTo>
                <a:lnTo>
                  <a:pt x="22161" y="507"/>
                </a:lnTo>
                <a:lnTo>
                  <a:pt x="11233" y="1910"/>
                </a:lnTo>
                <a:lnTo>
                  <a:pt x="4097" y="4179"/>
                </a:lnTo>
                <a:lnTo>
                  <a:pt x="452" y="7061"/>
                </a:lnTo>
                <a:lnTo>
                  <a:pt x="0" y="10298"/>
                </a:lnTo>
                <a:lnTo>
                  <a:pt x="2438" y="13635"/>
                </a:lnTo>
                <a:lnTo>
                  <a:pt x="7468" y="16818"/>
                </a:lnTo>
                <a:lnTo>
                  <a:pt x="14790" y="19589"/>
                </a:lnTo>
                <a:lnTo>
                  <a:pt x="24102" y="21693"/>
                </a:lnTo>
                <a:lnTo>
                  <a:pt x="35106" y="22876"/>
                </a:lnTo>
                <a:lnTo>
                  <a:pt x="47501" y="22880"/>
                </a:lnTo>
                <a:lnTo>
                  <a:pt x="47671" y="22871"/>
                </a:lnTo>
                <a:lnTo>
                  <a:pt x="61431" y="21042"/>
                </a:lnTo>
                <a:lnTo>
                  <a:pt x="69668" y="17730"/>
                </a:lnTo>
                <a:lnTo>
                  <a:pt x="73010" y="13537"/>
                </a:lnTo>
                <a:lnTo>
                  <a:pt x="72088" y="9065"/>
                </a:lnTo>
                <a:lnTo>
                  <a:pt x="67530" y="4917"/>
                </a:lnTo>
                <a:lnTo>
                  <a:pt x="59965" y="1694"/>
                </a:lnTo>
                <a:lnTo>
                  <a:pt x="50023" y="0"/>
                </a:lnTo>
                <a:lnTo>
                  <a:pt x="40013" y="2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826460" y="6597388"/>
            <a:ext cx="63648" cy="46460"/>
          </a:xfrm>
          <a:custGeom>
            <a:avLst/>
            <a:gdLst/>
            <a:ahLst/>
            <a:cxnLst/>
            <a:rect l="l" t="t" r="r" b="b"/>
            <a:pathLst>
              <a:path w="63648" h="46460">
                <a:moveTo>
                  <a:pt x="47841" y="125"/>
                </a:moveTo>
                <a:lnTo>
                  <a:pt x="32806" y="0"/>
                </a:lnTo>
                <a:lnTo>
                  <a:pt x="20844" y="958"/>
                </a:lnTo>
                <a:lnTo>
                  <a:pt x="10637" y="5367"/>
                </a:lnTo>
                <a:lnTo>
                  <a:pt x="6033" y="9346"/>
                </a:lnTo>
                <a:lnTo>
                  <a:pt x="0" y="19804"/>
                </a:lnTo>
                <a:lnTo>
                  <a:pt x="832" y="30919"/>
                </a:lnTo>
                <a:lnTo>
                  <a:pt x="5804" y="37184"/>
                </a:lnTo>
                <a:lnTo>
                  <a:pt x="15996" y="43426"/>
                </a:lnTo>
                <a:lnTo>
                  <a:pt x="26304" y="46372"/>
                </a:lnTo>
                <a:lnTo>
                  <a:pt x="36247" y="46460"/>
                </a:lnTo>
                <a:lnTo>
                  <a:pt x="45343" y="44132"/>
                </a:lnTo>
                <a:lnTo>
                  <a:pt x="53112" y="39828"/>
                </a:lnTo>
                <a:lnTo>
                  <a:pt x="59073" y="33988"/>
                </a:lnTo>
                <a:lnTo>
                  <a:pt x="62746" y="27054"/>
                </a:lnTo>
                <a:lnTo>
                  <a:pt x="63648" y="19465"/>
                </a:lnTo>
                <a:lnTo>
                  <a:pt x="61299" y="11662"/>
                </a:lnTo>
                <a:lnTo>
                  <a:pt x="59183" y="8368"/>
                </a:lnTo>
                <a:lnTo>
                  <a:pt x="47841" y="1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826460" y="6597388"/>
            <a:ext cx="63648" cy="46460"/>
          </a:xfrm>
          <a:custGeom>
            <a:avLst/>
            <a:gdLst/>
            <a:ahLst/>
            <a:cxnLst/>
            <a:rect l="l" t="t" r="r" b="b"/>
            <a:pathLst>
              <a:path w="63648" h="46460">
                <a:moveTo>
                  <a:pt x="47841" y="125"/>
                </a:moveTo>
                <a:lnTo>
                  <a:pt x="32806" y="0"/>
                </a:lnTo>
                <a:lnTo>
                  <a:pt x="20844" y="958"/>
                </a:lnTo>
                <a:lnTo>
                  <a:pt x="10637" y="5367"/>
                </a:lnTo>
                <a:lnTo>
                  <a:pt x="6033" y="9346"/>
                </a:lnTo>
                <a:lnTo>
                  <a:pt x="0" y="19804"/>
                </a:lnTo>
                <a:lnTo>
                  <a:pt x="832" y="30919"/>
                </a:lnTo>
                <a:lnTo>
                  <a:pt x="5804" y="37184"/>
                </a:lnTo>
                <a:lnTo>
                  <a:pt x="15996" y="43426"/>
                </a:lnTo>
                <a:lnTo>
                  <a:pt x="26304" y="46372"/>
                </a:lnTo>
                <a:lnTo>
                  <a:pt x="36247" y="46460"/>
                </a:lnTo>
                <a:lnTo>
                  <a:pt x="45343" y="44132"/>
                </a:lnTo>
                <a:lnTo>
                  <a:pt x="53112" y="39828"/>
                </a:lnTo>
                <a:lnTo>
                  <a:pt x="59073" y="33988"/>
                </a:lnTo>
                <a:lnTo>
                  <a:pt x="62746" y="27054"/>
                </a:lnTo>
                <a:lnTo>
                  <a:pt x="63648" y="19465"/>
                </a:lnTo>
                <a:lnTo>
                  <a:pt x="61299" y="11662"/>
                </a:lnTo>
                <a:lnTo>
                  <a:pt x="59183" y="8368"/>
                </a:lnTo>
                <a:lnTo>
                  <a:pt x="47841" y="1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2847389" y="6673393"/>
            <a:ext cx="977950" cy="361619"/>
          </a:xfrm>
          <a:custGeom>
            <a:avLst/>
            <a:gdLst/>
            <a:ahLst/>
            <a:cxnLst/>
            <a:rect l="l" t="t" r="r" b="b"/>
            <a:pathLst>
              <a:path w="977950" h="361619">
                <a:moveTo>
                  <a:pt x="977950" y="238734"/>
                </a:moveTo>
                <a:lnTo>
                  <a:pt x="263423" y="0"/>
                </a:lnTo>
                <a:lnTo>
                  <a:pt x="53474" y="69416"/>
                </a:lnTo>
                <a:lnTo>
                  <a:pt x="53474" y="109055"/>
                </a:lnTo>
                <a:lnTo>
                  <a:pt x="668528" y="361619"/>
                </a:lnTo>
                <a:lnTo>
                  <a:pt x="718096" y="361619"/>
                </a:lnTo>
                <a:lnTo>
                  <a:pt x="977950" y="2387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2847389" y="6673393"/>
            <a:ext cx="977950" cy="361619"/>
          </a:xfrm>
          <a:custGeom>
            <a:avLst/>
            <a:gdLst/>
            <a:ahLst/>
            <a:cxnLst/>
            <a:rect l="l" t="t" r="r" b="b"/>
            <a:pathLst>
              <a:path w="977950" h="361619">
                <a:moveTo>
                  <a:pt x="977950" y="238734"/>
                </a:moveTo>
                <a:lnTo>
                  <a:pt x="263423" y="0"/>
                </a:lnTo>
                <a:lnTo>
                  <a:pt x="53474" y="69416"/>
                </a:lnTo>
              </a:path>
              <a:path w="977950" h="361619">
                <a:moveTo>
                  <a:pt x="53474" y="109055"/>
                </a:moveTo>
                <a:lnTo>
                  <a:pt x="668528" y="361619"/>
                </a:lnTo>
                <a:lnTo>
                  <a:pt x="718096" y="361619"/>
                </a:lnTo>
                <a:lnTo>
                  <a:pt x="977950" y="2387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565479" y="6912127"/>
            <a:ext cx="259867" cy="122885"/>
          </a:xfrm>
          <a:custGeom>
            <a:avLst/>
            <a:gdLst/>
            <a:ahLst/>
            <a:cxnLst/>
            <a:rect l="l" t="t" r="r" b="b"/>
            <a:pathLst>
              <a:path w="259867" h="122885">
                <a:moveTo>
                  <a:pt x="259867" y="0"/>
                </a:moveTo>
                <a:lnTo>
                  <a:pt x="0" y="122885"/>
                </a:lnTo>
                <a:lnTo>
                  <a:pt x="129933" y="122885"/>
                </a:lnTo>
                <a:lnTo>
                  <a:pt x="259867" y="59397"/>
                </a:lnTo>
                <a:lnTo>
                  <a:pt x="25986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565479" y="6912127"/>
            <a:ext cx="259867" cy="122885"/>
          </a:xfrm>
          <a:custGeom>
            <a:avLst/>
            <a:gdLst/>
            <a:ahLst/>
            <a:cxnLst/>
            <a:rect l="l" t="t" r="r" b="b"/>
            <a:pathLst>
              <a:path w="259867" h="122885">
                <a:moveTo>
                  <a:pt x="259867" y="0"/>
                </a:moveTo>
                <a:lnTo>
                  <a:pt x="259867" y="59397"/>
                </a:lnTo>
                <a:lnTo>
                  <a:pt x="129933" y="122885"/>
                </a:lnTo>
                <a:lnTo>
                  <a:pt x="0" y="122885"/>
                </a:lnTo>
                <a:lnTo>
                  <a:pt x="25986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2847388" y="6760486"/>
            <a:ext cx="668528" cy="274523"/>
          </a:xfrm>
          <a:custGeom>
            <a:avLst/>
            <a:gdLst/>
            <a:ahLst/>
            <a:cxnLst/>
            <a:rect l="l" t="t" r="r" b="b"/>
            <a:pathLst>
              <a:path w="668528" h="274523">
                <a:moveTo>
                  <a:pt x="53475" y="21959"/>
                </a:moveTo>
                <a:lnTo>
                  <a:pt x="53475" y="74218"/>
                </a:lnTo>
                <a:lnTo>
                  <a:pt x="534885" y="274523"/>
                </a:lnTo>
                <a:lnTo>
                  <a:pt x="668528" y="274523"/>
                </a:lnTo>
                <a:lnTo>
                  <a:pt x="53475" y="2195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2847388" y="6760486"/>
            <a:ext cx="668528" cy="274523"/>
          </a:xfrm>
          <a:custGeom>
            <a:avLst/>
            <a:gdLst/>
            <a:ahLst/>
            <a:cxnLst/>
            <a:rect l="l" t="t" r="r" b="b"/>
            <a:pathLst>
              <a:path w="668528" h="274523">
                <a:moveTo>
                  <a:pt x="53475" y="74218"/>
                </a:moveTo>
                <a:lnTo>
                  <a:pt x="534885" y="274523"/>
                </a:lnTo>
                <a:lnTo>
                  <a:pt x="668528" y="274523"/>
                </a:lnTo>
                <a:lnTo>
                  <a:pt x="53475" y="21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200282" y="6219592"/>
            <a:ext cx="814425" cy="220878"/>
          </a:xfrm>
          <a:custGeom>
            <a:avLst/>
            <a:gdLst/>
            <a:ahLst/>
            <a:cxnLst/>
            <a:rect l="l" t="t" r="r" b="b"/>
            <a:pathLst>
              <a:path w="814425" h="220878">
                <a:moveTo>
                  <a:pt x="716580" y="212627"/>
                </a:moveTo>
                <a:lnTo>
                  <a:pt x="716580" y="101235"/>
                </a:ln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80" y="2126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200282" y="6219592"/>
            <a:ext cx="814425" cy="220878"/>
          </a:xfrm>
          <a:custGeom>
            <a:avLst/>
            <a:gdLst/>
            <a:ahLst/>
            <a:cxnLst/>
            <a:rect l="l" t="t" r="r" b="b"/>
            <a:pathLst>
              <a:path w="814425" h="220878">
                <a:moveTo>
                  <a:pt x="716580" y="101235"/>
                </a:move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80" y="212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903763" y="6360651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100" y="125608"/>
                </a:moveTo>
                <a:lnTo>
                  <a:pt x="13100" y="71570"/>
                </a:lnTo>
                <a:lnTo>
                  <a:pt x="1854" y="79819"/>
                </a:lnTo>
                <a:lnTo>
                  <a:pt x="0" y="135496"/>
                </a:lnTo>
                <a:lnTo>
                  <a:pt x="13100" y="1256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903763" y="6360651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100" y="71570"/>
                </a:moveTo>
                <a:lnTo>
                  <a:pt x="1854" y="79819"/>
                </a:lnTo>
                <a:lnTo>
                  <a:pt x="0" y="135496"/>
                </a:lnTo>
                <a:lnTo>
                  <a:pt x="13100" y="1256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200281" y="6278642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1854" y="52311"/>
                </a:lnTo>
                <a:lnTo>
                  <a:pt x="705332" y="217512"/>
                </a:lnTo>
                <a:lnTo>
                  <a:pt x="705332" y="161823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200281" y="6278642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705332" y="161823"/>
                </a:lnTo>
                <a:lnTo>
                  <a:pt x="705332" y="217512"/>
                </a:lnTo>
                <a:lnTo>
                  <a:pt x="1854" y="5231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316746" y="6223312"/>
            <a:ext cx="200253" cy="62293"/>
          </a:xfrm>
          <a:custGeom>
            <a:avLst/>
            <a:gdLst/>
            <a:ahLst/>
            <a:cxnLst/>
            <a:rect l="l" t="t" r="r" b="b"/>
            <a:pathLst>
              <a:path w="200253" h="62293">
                <a:moveTo>
                  <a:pt x="100672" y="0"/>
                </a:moveTo>
                <a:lnTo>
                  <a:pt x="0" y="36931"/>
                </a:lnTo>
                <a:lnTo>
                  <a:pt x="97459" y="62293"/>
                </a:lnTo>
                <a:lnTo>
                  <a:pt x="200253" y="20269"/>
                </a:lnTo>
                <a:lnTo>
                  <a:pt x="10067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316746" y="6223312"/>
            <a:ext cx="200253" cy="62293"/>
          </a:xfrm>
          <a:custGeom>
            <a:avLst/>
            <a:gdLst/>
            <a:ahLst/>
            <a:cxnLst/>
            <a:rect l="l" t="t" r="r" b="b"/>
            <a:pathLst>
              <a:path w="200253" h="62293">
                <a:moveTo>
                  <a:pt x="100672" y="0"/>
                </a:moveTo>
                <a:lnTo>
                  <a:pt x="200253" y="20269"/>
                </a:lnTo>
                <a:lnTo>
                  <a:pt x="97459" y="62293"/>
                </a:lnTo>
                <a:lnTo>
                  <a:pt x="0" y="36931"/>
                </a:lnTo>
                <a:lnTo>
                  <a:pt x="1006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414208" y="6243581"/>
            <a:ext cx="103149" cy="57073"/>
          </a:xfrm>
          <a:custGeom>
            <a:avLst/>
            <a:gdLst/>
            <a:ahLst/>
            <a:cxnLst/>
            <a:rect l="l" t="t" r="r" b="b"/>
            <a:pathLst>
              <a:path w="103149" h="57073">
                <a:moveTo>
                  <a:pt x="103149" y="15062"/>
                </a:moveTo>
                <a:lnTo>
                  <a:pt x="102793" y="0"/>
                </a:lnTo>
                <a:lnTo>
                  <a:pt x="0" y="42024"/>
                </a:lnTo>
                <a:lnTo>
                  <a:pt x="355" y="57073"/>
                </a:lnTo>
                <a:lnTo>
                  <a:pt x="103149" y="15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414208" y="6243581"/>
            <a:ext cx="103149" cy="57073"/>
          </a:xfrm>
          <a:custGeom>
            <a:avLst/>
            <a:gdLst/>
            <a:ahLst/>
            <a:cxnLst/>
            <a:rect l="l" t="t" r="r" b="b"/>
            <a:pathLst>
              <a:path w="103149" h="57073">
                <a:moveTo>
                  <a:pt x="103149" y="15062"/>
                </a:moveTo>
                <a:lnTo>
                  <a:pt x="102793" y="0"/>
                </a:lnTo>
                <a:lnTo>
                  <a:pt x="0" y="42024"/>
                </a:lnTo>
                <a:lnTo>
                  <a:pt x="355" y="57073"/>
                </a:lnTo>
                <a:lnTo>
                  <a:pt x="103149" y="150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316752" y="6260246"/>
            <a:ext cx="97815" cy="40398"/>
          </a:xfrm>
          <a:custGeom>
            <a:avLst/>
            <a:gdLst/>
            <a:ahLst/>
            <a:cxnLst/>
            <a:rect l="l" t="t" r="r" b="b"/>
            <a:pathLst>
              <a:path w="97815" h="40398">
                <a:moveTo>
                  <a:pt x="355" y="15036"/>
                </a:moveTo>
                <a:lnTo>
                  <a:pt x="97815" y="40398"/>
                </a:lnTo>
                <a:lnTo>
                  <a:pt x="97459" y="25361"/>
                </a:lnTo>
                <a:lnTo>
                  <a:pt x="0" y="0"/>
                </a:lnTo>
                <a:lnTo>
                  <a:pt x="355" y="150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316752" y="6260246"/>
            <a:ext cx="97815" cy="40398"/>
          </a:xfrm>
          <a:custGeom>
            <a:avLst/>
            <a:gdLst/>
            <a:ahLst/>
            <a:cxnLst/>
            <a:rect l="l" t="t" r="r" b="b"/>
            <a:pathLst>
              <a:path w="97815" h="40398">
                <a:moveTo>
                  <a:pt x="355" y="15036"/>
                </a:moveTo>
                <a:lnTo>
                  <a:pt x="0" y="0"/>
                </a:lnTo>
                <a:lnTo>
                  <a:pt x="97459" y="25361"/>
                </a:lnTo>
                <a:lnTo>
                  <a:pt x="97815" y="40398"/>
                </a:lnTo>
                <a:lnTo>
                  <a:pt x="355" y="15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405303" y="6266083"/>
            <a:ext cx="24180" cy="11823"/>
          </a:xfrm>
          <a:custGeom>
            <a:avLst/>
            <a:gdLst/>
            <a:ahLst/>
            <a:cxnLst/>
            <a:rect l="l" t="t" r="r" b="b"/>
            <a:pathLst>
              <a:path w="24180" h="11823">
                <a:moveTo>
                  <a:pt x="11988" y="1320"/>
                </a:moveTo>
                <a:lnTo>
                  <a:pt x="5346" y="2628"/>
                </a:lnTo>
                <a:lnTo>
                  <a:pt x="0" y="5740"/>
                </a:lnTo>
                <a:lnTo>
                  <a:pt x="114" y="10807"/>
                </a:lnTo>
                <a:lnTo>
                  <a:pt x="5562" y="11823"/>
                </a:lnTo>
                <a:lnTo>
                  <a:pt x="12204" y="10515"/>
                </a:lnTo>
                <a:lnTo>
                  <a:pt x="18872" y="9207"/>
                </a:lnTo>
                <a:lnTo>
                  <a:pt x="24180" y="6108"/>
                </a:lnTo>
                <a:lnTo>
                  <a:pt x="24079" y="1028"/>
                </a:lnTo>
                <a:lnTo>
                  <a:pt x="18643" y="0"/>
                </a:lnTo>
                <a:lnTo>
                  <a:pt x="11988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405303" y="6266083"/>
            <a:ext cx="24180" cy="11823"/>
          </a:xfrm>
          <a:custGeom>
            <a:avLst/>
            <a:gdLst/>
            <a:ahLst/>
            <a:cxnLst/>
            <a:rect l="l" t="t" r="r" b="b"/>
            <a:pathLst>
              <a:path w="24180" h="11823">
                <a:moveTo>
                  <a:pt x="11988" y="1320"/>
                </a:moveTo>
                <a:lnTo>
                  <a:pt x="18643" y="0"/>
                </a:lnTo>
                <a:lnTo>
                  <a:pt x="24079" y="1028"/>
                </a:lnTo>
                <a:lnTo>
                  <a:pt x="24129" y="3568"/>
                </a:lnTo>
                <a:lnTo>
                  <a:pt x="24180" y="6108"/>
                </a:lnTo>
                <a:lnTo>
                  <a:pt x="18872" y="9207"/>
                </a:lnTo>
                <a:lnTo>
                  <a:pt x="12204" y="10515"/>
                </a:lnTo>
                <a:lnTo>
                  <a:pt x="5562" y="11823"/>
                </a:lnTo>
                <a:lnTo>
                  <a:pt x="114" y="10807"/>
                </a:lnTo>
                <a:lnTo>
                  <a:pt x="63" y="8280"/>
                </a:lnTo>
                <a:lnTo>
                  <a:pt x="0" y="5740"/>
                </a:lnTo>
                <a:lnTo>
                  <a:pt x="5346" y="2628"/>
                </a:lnTo>
                <a:lnTo>
                  <a:pt x="11988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359653" y="6253897"/>
            <a:ext cx="19202" cy="9359"/>
          </a:xfrm>
          <a:custGeom>
            <a:avLst/>
            <a:gdLst/>
            <a:ahLst/>
            <a:cxnLst/>
            <a:rect l="l" t="t" r="r" b="b"/>
            <a:pathLst>
              <a:path w="19202" h="9359">
                <a:moveTo>
                  <a:pt x="9525" y="1041"/>
                </a:moveTo>
                <a:lnTo>
                  <a:pt x="4241" y="2082"/>
                </a:lnTo>
                <a:lnTo>
                  <a:pt x="0" y="4533"/>
                </a:lnTo>
                <a:lnTo>
                  <a:pt x="114" y="8559"/>
                </a:lnTo>
                <a:lnTo>
                  <a:pt x="4406" y="9359"/>
                </a:lnTo>
                <a:lnTo>
                  <a:pt x="9690" y="8331"/>
                </a:lnTo>
                <a:lnTo>
                  <a:pt x="14973" y="7277"/>
                </a:lnTo>
                <a:lnTo>
                  <a:pt x="19202" y="4813"/>
                </a:lnTo>
                <a:lnTo>
                  <a:pt x="19113" y="787"/>
                </a:lnTo>
                <a:lnTo>
                  <a:pt x="14795" y="0"/>
                </a:lnTo>
                <a:lnTo>
                  <a:pt x="9525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359653" y="6253897"/>
            <a:ext cx="19202" cy="9359"/>
          </a:xfrm>
          <a:custGeom>
            <a:avLst/>
            <a:gdLst/>
            <a:ahLst/>
            <a:cxnLst/>
            <a:rect l="l" t="t" r="r" b="b"/>
            <a:pathLst>
              <a:path w="19202" h="9359">
                <a:moveTo>
                  <a:pt x="9525" y="1041"/>
                </a:moveTo>
                <a:lnTo>
                  <a:pt x="14795" y="0"/>
                </a:lnTo>
                <a:lnTo>
                  <a:pt x="19113" y="787"/>
                </a:lnTo>
                <a:lnTo>
                  <a:pt x="19151" y="2806"/>
                </a:lnTo>
                <a:lnTo>
                  <a:pt x="19202" y="4813"/>
                </a:lnTo>
                <a:lnTo>
                  <a:pt x="14973" y="7277"/>
                </a:lnTo>
                <a:lnTo>
                  <a:pt x="9690" y="8331"/>
                </a:lnTo>
                <a:lnTo>
                  <a:pt x="4406" y="9359"/>
                </a:lnTo>
                <a:lnTo>
                  <a:pt x="114" y="8559"/>
                </a:lnTo>
                <a:lnTo>
                  <a:pt x="63" y="6553"/>
                </a:lnTo>
                <a:lnTo>
                  <a:pt x="0" y="4533"/>
                </a:lnTo>
                <a:lnTo>
                  <a:pt x="4241" y="2082"/>
                </a:lnTo>
                <a:lnTo>
                  <a:pt x="9525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466574" y="6244024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29" y="990"/>
                </a:moveTo>
                <a:lnTo>
                  <a:pt x="4025" y="1968"/>
                </a:lnTo>
                <a:lnTo>
                  <a:pt x="0" y="4317"/>
                </a:lnTo>
                <a:lnTo>
                  <a:pt x="88" y="8140"/>
                </a:lnTo>
                <a:lnTo>
                  <a:pt x="4191" y="8889"/>
                </a:lnTo>
                <a:lnTo>
                  <a:pt x="9194" y="7912"/>
                </a:lnTo>
                <a:lnTo>
                  <a:pt x="14185" y="6921"/>
                </a:lnTo>
                <a:lnTo>
                  <a:pt x="18211" y="4584"/>
                </a:lnTo>
                <a:lnTo>
                  <a:pt x="18122" y="761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466574" y="6244024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29" y="990"/>
                </a:moveTo>
                <a:lnTo>
                  <a:pt x="14033" y="0"/>
                </a:lnTo>
                <a:lnTo>
                  <a:pt x="18122" y="761"/>
                </a:lnTo>
                <a:lnTo>
                  <a:pt x="18173" y="2679"/>
                </a:lnTo>
                <a:lnTo>
                  <a:pt x="18211" y="4584"/>
                </a:lnTo>
                <a:lnTo>
                  <a:pt x="14185" y="6921"/>
                </a:lnTo>
                <a:lnTo>
                  <a:pt x="9194" y="7912"/>
                </a:lnTo>
                <a:lnTo>
                  <a:pt x="4191" y="8889"/>
                </a:lnTo>
                <a:lnTo>
                  <a:pt x="88" y="8140"/>
                </a:lnTo>
                <a:lnTo>
                  <a:pt x="38" y="6210"/>
                </a:lnTo>
                <a:lnTo>
                  <a:pt x="0" y="4317"/>
                </a:lnTo>
                <a:lnTo>
                  <a:pt x="4025" y="1968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435263" y="6227932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68"/>
                </a:lnTo>
                <a:lnTo>
                  <a:pt x="0" y="4318"/>
                </a:lnTo>
                <a:lnTo>
                  <a:pt x="88" y="8140"/>
                </a:lnTo>
                <a:lnTo>
                  <a:pt x="4178" y="8890"/>
                </a:lnTo>
                <a:lnTo>
                  <a:pt x="9194" y="7912"/>
                </a:lnTo>
                <a:lnTo>
                  <a:pt x="14185" y="6934"/>
                </a:lnTo>
                <a:lnTo>
                  <a:pt x="18224" y="4584"/>
                </a:lnTo>
                <a:lnTo>
                  <a:pt x="18135" y="762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435263" y="6227932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33" y="0"/>
                </a:lnTo>
                <a:lnTo>
                  <a:pt x="18135" y="762"/>
                </a:lnTo>
                <a:lnTo>
                  <a:pt x="18173" y="2679"/>
                </a:lnTo>
                <a:lnTo>
                  <a:pt x="18224" y="4584"/>
                </a:lnTo>
                <a:lnTo>
                  <a:pt x="14185" y="6934"/>
                </a:lnTo>
                <a:lnTo>
                  <a:pt x="9194" y="7912"/>
                </a:lnTo>
                <a:lnTo>
                  <a:pt x="4178" y="8890"/>
                </a:lnTo>
                <a:lnTo>
                  <a:pt x="88" y="8140"/>
                </a:lnTo>
                <a:lnTo>
                  <a:pt x="38" y="6223"/>
                </a:lnTo>
                <a:lnTo>
                  <a:pt x="0" y="4318"/>
                </a:lnTo>
                <a:lnTo>
                  <a:pt x="4025" y="1968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397171" y="623385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58"/>
                </a:lnTo>
                <a:lnTo>
                  <a:pt x="26635" y="55"/>
                </a:lnTo>
                <a:lnTo>
                  <a:pt x="24269" y="0"/>
                </a:lnTo>
                <a:lnTo>
                  <a:pt x="7907" y="3093"/>
                </a:lnTo>
                <a:lnTo>
                  <a:pt x="113" y="10692"/>
                </a:lnTo>
                <a:lnTo>
                  <a:pt x="0" y="11849"/>
                </a:lnTo>
                <a:lnTo>
                  <a:pt x="6341" y="19825"/>
                </a:lnTo>
                <a:lnTo>
                  <a:pt x="21911" y="23630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397171" y="623385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58"/>
                </a:lnTo>
                <a:lnTo>
                  <a:pt x="26635" y="55"/>
                </a:lnTo>
                <a:lnTo>
                  <a:pt x="24269" y="0"/>
                </a:lnTo>
                <a:lnTo>
                  <a:pt x="7907" y="3093"/>
                </a:lnTo>
                <a:lnTo>
                  <a:pt x="113" y="10692"/>
                </a:lnTo>
                <a:lnTo>
                  <a:pt x="0" y="11849"/>
                </a:lnTo>
                <a:lnTo>
                  <a:pt x="6341" y="19825"/>
                </a:lnTo>
                <a:lnTo>
                  <a:pt x="21911" y="23630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397171" y="6224493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3"/>
                </a:lnTo>
                <a:lnTo>
                  <a:pt x="112" y="10686"/>
                </a:lnTo>
                <a:lnTo>
                  <a:pt x="0" y="11836"/>
                </a:lnTo>
                <a:lnTo>
                  <a:pt x="6339" y="19822"/>
                </a:lnTo>
                <a:lnTo>
                  <a:pt x="21903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397171" y="6224493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3"/>
                </a:lnTo>
                <a:lnTo>
                  <a:pt x="112" y="10686"/>
                </a:lnTo>
                <a:lnTo>
                  <a:pt x="0" y="11836"/>
                </a:lnTo>
                <a:lnTo>
                  <a:pt x="6339" y="19822"/>
                </a:lnTo>
                <a:lnTo>
                  <a:pt x="21903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397171" y="6215119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63"/>
                </a:lnTo>
                <a:lnTo>
                  <a:pt x="26635" y="55"/>
                </a:lnTo>
                <a:lnTo>
                  <a:pt x="24269" y="0"/>
                </a:lnTo>
                <a:lnTo>
                  <a:pt x="7907" y="3097"/>
                </a:lnTo>
                <a:lnTo>
                  <a:pt x="113" y="10694"/>
                </a:lnTo>
                <a:lnTo>
                  <a:pt x="0" y="11849"/>
                </a:lnTo>
                <a:lnTo>
                  <a:pt x="6341" y="19825"/>
                </a:lnTo>
                <a:lnTo>
                  <a:pt x="21911" y="23630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4397171" y="6215119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63"/>
                </a:lnTo>
                <a:lnTo>
                  <a:pt x="26635" y="55"/>
                </a:lnTo>
                <a:lnTo>
                  <a:pt x="24269" y="0"/>
                </a:lnTo>
                <a:lnTo>
                  <a:pt x="7907" y="3097"/>
                </a:lnTo>
                <a:lnTo>
                  <a:pt x="113" y="10694"/>
                </a:lnTo>
                <a:lnTo>
                  <a:pt x="0" y="11849"/>
                </a:lnTo>
                <a:lnTo>
                  <a:pt x="6341" y="19825"/>
                </a:lnTo>
                <a:lnTo>
                  <a:pt x="21911" y="23630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4397171" y="6205757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41" y="19822"/>
                </a:lnTo>
                <a:lnTo>
                  <a:pt x="21911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4397171" y="6205757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41" y="19822"/>
                </a:lnTo>
                <a:lnTo>
                  <a:pt x="21911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4397171" y="6196398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41" y="19822"/>
                </a:lnTo>
                <a:lnTo>
                  <a:pt x="21911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4397171" y="6196398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41" y="19822"/>
                </a:lnTo>
                <a:lnTo>
                  <a:pt x="21911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397171" y="6187032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9"/>
                </a:lnTo>
                <a:lnTo>
                  <a:pt x="48426" y="12986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3"/>
                </a:lnTo>
                <a:lnTo>
                  <a:pt x="112" y="10686"/>
                </a:lnTo>
                <a:lnTo>
                  <a:pt x="0" y="11836"/>
                </a:lnTo>
                <a:lnTo>
                  <a:pt x="6341" y="19817"/>
                </a:lnTo>
                <a:lnTo>
                  <a:pt x="21911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397171" y="6187032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9"/>
                </a:lnTo>
                <a:lnTo>
                  <a:pt x="48426" y="12986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3"/>
                </a:lnTo>
                <a:lnTo>
                  <a:pt x="112" y="10686"/>
                </a:lnTo>
                <a:lnTo>
                  <a:pt x="0" y="11836"/>
                </a:lnTo>
                <a:lnTo>
                  <a:pt x="6341" y="19817"/>
                </a:lnTo>
                <a:lnTo>
                  <a:pt x="21911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4397171" y="6177678"/>
            <a:ext cx="48539" cy="23660"/>
          </a:xfrm>
          <a:custGeom>
            <a:avLst/>
            <a:gdLst/>
            <a:ahLst/>
            <a:cxnLst/>
            <a:rect l="l" t="t" r="r" b="b"/>
            <a:pathLst>
              <a:path w="48539" h="23660">
                <a:moveTo>
                  <a:pt x="24269" y="23660"/>
                </a:moveTo>
                <a:lnTo>
                  <a:pt x="40634" y="20562"/>
                </a:lnTo>
                <a:lnTo>
                  <a:pt x="48426" y="12971"/>
                </a:lnTo>
                <a:lnTo>
                  <a:pt x="48539" y="11823"/>
                </a:lnTo>
                <a:lnTo>
                  <a:pt x="42195" y="3847"/>
                </a:lnTo>
                <a:lnTo>
                  <a:pt x="26620" y="54"/>
                </a:lnTo>
                <a:lnTo>
                  <a:pt x="24269" y="0"/>
                </a:lnTo>
                <a:lnTo>
                  <a:pt x="7902" y="3088"/>
                </a:lnTo>
                <a:lnTo>
                  <a:pt x="112" y="10677"/>
                </a:lnTo>
                <a:lnTo>
                  <a:pt x="0" y="11823"/>
                </a:lnTo>
                <a:lnTo>
                  <a:pt x="6341" y="19799"/>
                </a:lnTo>
                <a:lnTo>
                  <a:pt x="21911" y="23604"/>
                </a:lnTo>
                <a:lnTo>
                  <a:pt x="24269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4397171" y="6177678"/>
            <a:ext cx="48539" cy="23660"/>
          </a:xfrm>
          <a:custGeom>
            <a:avLst/>
            <a:gdLst/>
            <a:ahLst/>
            <a:cxnLst/>
            <a:rect l="l" t="t" r="r" b="b"/>
            <a:pathLst>
              <a:path w="48539" h="23660">
                <a:moveTo>
                  <a:pt x="24269" y="23660"/>
                </a:moveTo>
                <a:lnTo>
                  <a:pt x="40634" y="20562"/>
                </a:lnTo>
                <a:lnTo>
                  <a:pt x="48426" y="12971"/>
                </a:lnTo>
                <a:lnTo>
                  <a:pt x="48539" y="11823"/>
                </a:lnTo>
                <a:lnTo>
                  <a:pt x="42195" y="3847"/>
                </a:lnTo>
                <a:lnTo>
                  <a:pt x="26620" y="54"/>
                </a:lnTo>
                <a:lnTo>
                  <a:pt x="24269" y="0"/>
                </a:lnTo>
                <a:lnTo>
                  <a:pt x="7902" y="3088"/>
                </a:lnTo>
                <a:lnTo>
                  <a:pt x="112" y="10677"/>
                </a:lnTo>
                <a:lnTo>
                  <a:pt x="0" y="11823"/>
                </a:lnTo>
                <a:lnTo>
                  <a:pt x="6341" y="19799"/>
                </a:lnTo>
                <a:lnTo>
                  <a:pt x="21911" y="23604"/>
                </a:lnTo>
                <a:lnTo>
                  <a:pt x="24269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397171" y="6168302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39" y="19822"/>
                </a:lnTo>
                <a:lnTo>
                  <a:pt x="21903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397171" y="6168302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39" y="19822"/>
                </a:lnTo>
                <a:lnTo>
                  <a:pt x="21903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397171" y="6158935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39" y="19822"/>
                </a:lnTo>
                <a:lnTo>
                  <a:pt x="21903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397171" y="6158935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39" y="19822"/>
                </a:lnTo>
                <a:lnTo>
                  <a:pt x="21903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397171" y="6149575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29" y="20587"/>
                </a:lnTo>
                <a:lnTo>
                  <a:pt x="48424" y="12983"/>
                </a:lnTo>
                <a:lnTo>
                  <a:pt x="48539" y="11823"/>
                </a:lnTo>
                <a:lnTo>
                  <a:pt x="42195" y="3852"/>
                </a:lnTo>
                <a:lnTo>
                  <a:pt x="26620" y="54"/>
                </a:lnTo>
                <a:lnTo>
                  <a:pt x="24269" y="0"/>
                </a:lnTo>
                <a:lnTo>
                  <a:pt x="7902" y="3092"/>
                </a:lnTo>
                <a:lnTo>
                  <a:pt x="112" y="10679"/>
                </a:lnTo>
                <a:lnTo>
                  <a:pt x="0" y="11823"/>
                </a:lnTo>
                <a:lnTo>
                  <a:pt x="6337" y="19818"/>
                </a:lnTo>
                <a:lnTo>
                  <a:pt x="21895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397171" y="6149575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29" y="20587"/>
                </a:lnTo>
                <a:lnTo>
                  <a:pt x="48424" y="12983"/>
                </a:lnTo>
                <a:lnTo>
                  <a:pt x="48539" y="11823"/>
                </a:lnTo>
                <a:lnTo>
                  <a:pt x="42195" y="3852"/>
                </a:lnTo>
                <a:lnTo>
                  <a:pt x="26620" y="54"/>
                </a:lnTo>
                <a:lnTo>
                  <a:pt x="24269" y="0"/>
                </a:lnTo>
                <a:lnTo>
                  <a:pt x="7902" y="3092"/>
                </a:lnTo>
                <a:lnTo>
                  <a:pt x="112" y="10679"/>
                </a:lnTo>
                <a:lnTo>
                  <a:pt x="0" y="11823"/>
                </a:lnTo>
                <a:lnTo>
                  <a:pt x="6337" y="19818"/>
                </a:lnTo>
                <a:lnTo>
                  <a:pt x="21895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397171" y="6140202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92"/>
                </a:lnTo>
                <a:lnTo>
                  <a:pt x="48425" y="12992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39" y="19827"/>
                </a:lnTo>
                <a:lnTo>
                  <a:pt x="21903" y="23630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397171" y="6140202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92"/>
                </a:lnTo>
                <a:lnTo>
                  <a:pt x="48425" y="12992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4" y="3097"/>
                </a:lnTo>
                <a:lnTo>
                  <a:pt x="112" y="10688"/>
                </a:lnTo>
                <a:lnTo>
                  <a:pt x="0" y="11836"/>
                </a:lnTo>
                <a:lnTo>
                  <a:pt x="6339" y="19827"/>
                </a:lnTo>
                <a:lnTo>
                  <a:pt x="21903" y="23630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387537" y="6069999"/>
            <a:ext cx="67754" cy="89242"/>
          </a:xfrm>
          <a:custGeom>
            <a:avLst/>
            <a:gdLst/>
            <a:ahLst/>
            <a:cxnLst/>
            <a:rect l="l" t="t" r="r" b="b"/>
            <a:pathLst>
              <a:path w="67754" h="89242">
                <a:moveTo>
                  <a:pt x="0" y="74930"/>
                </a:moveTo>
                <a:lnTo>
                  <a:pt x="4006" y="81691"/>
                </a:lnTo>
                <a:lnTo>
                  <a:pt x="16234" y="87153"/>
                </a:lnTo>
                <a:lnTo>
                  <a:pt x="33870" y="89242"/>
                </a:lnTo>
                <a:lnTo>
                  <a:pt x="49884" y="87548"/>
                </a:lnTo>
                <a:lnTo>
                  <a:pt x="62809" y="82383"/>
                </a:lnTo>
                <a:lnTo>
                  <a:pt x="67754" y="74930"/>
                </a:lnTo>
                <a:lnTo>
                  <a:pt x="67754" y="14300"/>
                </a:lnTo>
                <a:lnTo>
                  <a:pt x="63744" y="7549"/>
                </a:lnTo>
                <a:lnTo>
                  <a:pt x="51513" y="2090"/>
                </a:lnTo>
                <a:lnTo>
                  <a:pt x="33870" y="0"/>
                </a:lnTo>
                <a:lnTo>
                  <a:pt x="17880" y="1692"/>
                </a:lnTo>
                <a:lnTo>
                  <a:pt x="4949" y="6858"/>
                </a:lnTo>
                <a:lnTo>
                  <a:pt x="0" y="14300"/>
                </a:lnTo>
                <a:lnTo>
                  <a:pt x="0" y="749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387537" y="6069999"/>
            <a:ext cx="67754" cy="89242"/>
          </a:xfrm>
          <a:custGeom>
            <a:avLst/>
            <a:gdLst/>
            <a:ahLst/>
            <a:cxnLst/>
            <a:rect l="l" t="t" r="r" b="b"/>
            <a:pathLst>
              <a:path w="67754" h="89242">
                <a:moveTo>
                  <a:pt x="0" y="74930"/>
                </a:moveTo>
                <a:lnTo>
                  <a:pt x="0" y="14300"/>
                </a:lnTo>
                <a:lnTo>
                  <a:pt x="4949" y="6858"/>
                </a:lnTo>
                <a:lnTo>
                  <a:pt x="17880" y="1692"/>
                </a:lnTo>
                <a:lnTo>
                  <a:pt x="33870" y="0"/>
                </a:lnTo>
                <a:lnTo>
                  <a:pt x="51513" y="2090"/>
                </a:lnTo>
                <a:lnTo>
                  <a:pt x="63744" y="7549"/>
                </a:lnTo>
                <a:lnTo>
                  <a:pt x="67754" y="14300"/>
                </a:lnTo>
                <a:lnTo>
                  <a:pt x="67754" y="74930"/>
                </a:lnTo>
                <a:lnTo>
                  <a:pt x="62809" y="82383"/>
                </a:lnTo>
                <a:lnTo>
                  <a:pt x="49884" y="87548"/>
                </a:lnTo>
                <a:lnTo>
                  <a:pt x="33870" y="89242"/>
                </a:lnTo>
                <a:lnTo>
                  <a:pt x="16234" y="87153"/>
                </a:lnTo>
                <a:lnTo>
                  <a:pt x="4006" y="81691"/>
                </a:lnTo>
                <a:lnTo>
                  <a:pt x="0" y="749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4397475" y="5793333"/>
            <a:ext cx="47879" cy="294398"/>
          </a:xfrm>
          <a:custGeom>
            <a:avLst/>
            <a:gdLst/>
            <a:ahLst/>
            <a:cxnLst/>
            <a:rect l="l" t="t" r="r" b="b"/>
            <a:pathLst>
              <a:path w="47879" h="294398">
                <a:moveTo>
                  <a:pt x="0" y="283565"/>
                </a:moveTo>
                <a:lnTo>
                  <a:pt x="35" y="284161"/>
                </a:lnTo>
                <a:lnTo>
                  <a:pt x="7451" y="291423"/>
                </a:lnTo>
                <a:lnTo>
                  <a:pt x="23939" y="294398"/>
                </a:lnTo>
                <a:lnTo>
                  <a:pt x="25253" y="294382"/>
                </a:lnTo>
                <a:lnTo>
                  <a:pt x="41295" y="291031"/>
                </a:lnTo>
                <a:lnTo>
                  <a:pt x="47879" y="283565"/>
                </a:lnTo>
                <a:lnTo>
                  <a:pt x="47843" y="10237"/>
                </a:lnTo>
                <a:lnTo>
                  <a:pt x="40427" y="2975"/>
                </a:lnTo>
                <a:lnTo>
                  <a:pt x="23939" y="0"/>
                </a:lnTo>
                <a:lnTo>
                  <a:pt x="22625" y="16"/>
                </a:lnTo>
                <a:lnTo>
                  <a:pt x="6583" y="3367"/>
                </a:lnTo>
                <a:lnTo>
                  <a:pt x="0" y="10833"/>
                </a:lnTo>
                <a:lnTo>
                  <a:pt x="0" y="2835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397475" y="5793333"/>
            <a:ext cx="47879" cy="294398"/>
          </a:xfrm>
          <a:custGeom>
            <a:avLst/>
            <a:gdLst/>
            <a:ahLst/>
            <a:cxnLst/>
            <a:rect l="l" t="t" r="r" b="b"/>
            <a:pathLst>
              <a:path w="47879" h="294398">
                <a:moveTo>
                  <a:pt x="0" y="283565"/>
                </a:moveTo>
                <a:lnTo>
                  <a:pt x="0" y="10833"/>
                </a:lnTo>
                <a:lnTo>
                  <a:pt x="6583" y="3367"/>
                </a:lnTo>
                <a:lnTo>
                  <a:pt x="22625" y="16"/>
                </a:lnTo>
                <a:lnTo>
                  <a:pt x="23939" y="0"/>
                </a:lnTo>
                <a:lnTo>
                  <a:pt x="40427" y="2975"/>
                </a:lnTo>
                <a:lnTo>
                  <a:pt x="47843" y="10237"/>
                </a:lnTo>
                <a:lnTo>
                  <a:pt x="47879" y="10833"/>
                </a:lnTo>
                <a:lnTo>
                  <a:pt x="47879" y="283565"/>
                </a:lnTo>
                <a:lnTo>
                  <a:pt x="41295" y="291031"/>
                </a:lnTo>
                <a:lnTo>
                  <a:pt x="25253" y="294382"/>
                </a:lnTo>
                <a:lnTo>
                  <a:pt x="23939" y="294398"/>
                </a:lnTo>
                <a:lnTo>
                  <a:pt x="7451" y="291423"/>
                </a:lnTo>
                <a:lnTo>
                  <a:pt x="35" y="284161"/>
                </a:lnTo>
                <a:lnTo>
                  <a:pt x="0" y="2835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4318528" y="6094284"/>
            <a:ext cx="69913" cy="16446"/>
          </a:xfrm>
          <a:custGeom>
            <a:avLst/>
            <a:gdLst/>
            <a:ahLst/>
            <a:cxnLst/>
            <a:rect l="l" t="t" r="r" b="b"/>
            <a:pathLst>
              <a:path w="69913" h="16446">
                <a:moveTo>
                  <a:pt x="69862" y="16446"/>
                </a:moveTo>
                <a:lnTo>
                  <a:pt x="69913" y="0"/>
                </a:lnTo>
                <a:lnTo>
                  <a:pt x="0" y="7480"/>
                </a:lnTo>
                <a:lnTo>
                  <a:pt x="69862" y="164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318528" y="6094284"/>
            <a:ext cx="69913" cy="16446"/>
          </a:xfrm>
          <a:custGeom>
            <a:avLst/>
            <a:gdLst/>
            <a:ahLst/>
            <a:cxnLst/>
            <a:rect l="l" t="t" r="r" b="b"/>
            <a:pathLst>
              <a:path w="69913" h="16446">
                <a:moveTo>
                  <a:pt x="69862" y="16446"/>
                </a:moveTo>
                <a:lnTo>
                  <a:pt x="0" y="7480"/>
                </a:lnTo>
                <a:lnTo>
                  <a:pt x="69913" y="0"/>
                </a:lnTo>
                <a:lnTo>
                  <a:pt x="69862" y="164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314190" y="6101754"/>
            <a:ext cx="74206" cy="32054"/>
          </a:xfrm>
          <a:custGeom>
            <a:avLst/>
            <a:gdLst/>
            <a:ahLst/>
            <a:cxnLst/>
            <a:rect l="l" t="t" r="r" b="b"/>
            <a:pathLst>
              <a:path w="74206" h="32054">
                <a:moveTo>
                  <a:pt x="74129" y="32054"/>
                </a:moveTo>
                <a:lnTo>
                  <a:pt x="74206" y="8978"/>
                </a:lnTo>
                <a:lnTo>
                  <a:pt x="4343" y="0"/>
                </a:lnTo>
                <a:lnTo>
                  <a:pt x="38" y="203"/>
                </a:lnTo>
                <a:lnTo>
                  <a:pt x="0" y="17805"/>
                </a:lnTo>
                <a:lnTo>
                  <a:pt x="74129" y="32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314190" y="6101754"/>
            <a:ext cx="74206" cy="32054"/>
          </a:xfrm>
          <a:custGeom>
            <a:avLst/>
            <a:gdLst/>
            <a:ahLst/>
            <a:cxnLst/>
            <a:rect l="l" t="t" r="r" b="b"/>
            <a:pathLst>
              <a:path w="74206" h="32054">
                <a:moveTo>
                  <a:pt x="74129" y="32054"/>
                </a:moveTo>
                <a:lnTo>
                  <a:pt x="0" y="17805"/>
                </a:lnTo>
                <a:lnTo>
                  <a:pt x="38" y="203"/>
                </a:lnTo>
                <a:lnTo>
                  <a:pt x="4343" y="0"/>
                </a:lnTo>
                <a:lnTo>
                  <a:pt x="74206" y="8978"/>
                </a:lnTo>
                <a:lnTo>
                  <a:pt x="74129" y="320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433626" y="6112351"/>
            <a:ext cx="105956" cy="29616"/>
          </a:xfrm>
          <a:custGeom>
            <a:avLst/>
            <a:gdLst/>
            <a:ahLst/>
            <a:cxnLst/>
            <a:rect l="l" t="t" r="r" b="b"/>
            <a:pathLst>
              <a:path w="105956" h="29616">
                <a:moveTo>
                  <a:pt x="88" y="0"/>
                </a:moveTo>
                <a:lnTo>
                  <a:pt x="0" y="29616"/>
                </a:lnTo>
                <a:lnTo>
                  <a:pt x="105905" y="24879"/>
                </a:lnTo>
                <a:lnTo>
                  <a:pt x="105956" y="6464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433626" y="6112351"/>
            <a:ext cx="105956" cy="29616"/>
          </a:xfrm>
          <a:custGeom>
            <a:avLst/>
            <a:gdLst/>
            <a:ahLst/>
            <a:cxnLst/>
            <a:rect l="l" t="t" r="r" b="b"/>
            <a:pathLst>
              <a:path w="105956" h="29616">
                <a:moveTo>
                  <a:pt x="88" y="0"/>
                </a:moveTo>
                <a:lnTo>
                  <a:pt x="0" y="29616"/>
                </a:lnTo>
                <a:lnTo>
                  <a:pt x="105905" y="24879"/>
                </a:lnTo>
                <a:lnTo>
                  <a:pt x="105956" y="6464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433716" y="6100566"/>
            <a:ext cx="105879" cy="18249"/>
          </a:xfrm>
          <a:custGeom>
            <a:avLst/>
            <a:gdLst/>
            <a:ahLst/>
            <a:cxnLst/>
            <a:rect l="l" t="t" r="r" b="b"/>
            <a:pathLst>
              <a:path w="105879" h="18249">
                <a:moveTo>
                  <a:pt x="105867" y="18249"/>
                </a:moveTo>
                <a:lnTo>
                  <a:pt x="105879" y="13030"/>
                </a:lnTo>
                <a:lnTo>
                  <a:pt x="19558" y="0"/>
                </a:lnTo>
                <a:lnTo>
                  <a:pt x="17449" y="2425"/>
                </a:lnTo>
                <a:lnTo>
                  <a:pt x="14198" y="5575"/>
                </a:lnTo>
                <a:lnTo>
                  <a:pt x="10960" y="8737"/>
                </a:lnTo>
                <a:lnTo>
                  <a:pt x="0" y="11785"/>
                </a:lnTo>
                <a:lnTo>
                  <a:pt x="105867" y="182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433716" y="6100566"/>
            <a:ext cx="105879" cy="18249"/>
          </a:xfrm>
          <a:custGeom>
            <a:avLst/>
            <a:gdLst/>
            <a:ahLst/>
            <a:cxnLst/>
            <a:rect l="l" t="t" r="r" b="b"/>
            <a:pathLst>
              <a:path w="105879" h="18249">
                <a:moveTo>
                  <a:pt x="0" y="11785"/>
                </a:moveTo>
                <a:lnTo>
                  <a:pt x="10960" y="8737"/>
                </a:lnTo>
                <a:lnTo>
                  <a:pt x="14198" y="5575"/>
                </a:lnTo>
                <a:lnTo>
                  <a:pt x="17449" y="2425"/>
                </a:lnTo>
                <a:lnTo>
                  <a:pt x="19558" y="0"/>
                </a:lnTo>
                <a:lnTo>
                  <a:pt x="105879" y="13030"/>
                </a:lnTo>
                <a:lnTo>
                  <a:pt x="105867" y="18249"/>
                </a:lnTo>
                <a:lnTo>
                  <a:pt x="0" y="117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809943" y="4257536"/>
            <a:ext cx="204533" cy="74295"/>
          </a:xfrm>
          <a:custGeom>
            <a:avLst/>
            <a:gdLst/>
            <a:ahLst/>
            <a:cxnLst/>
            <a:rect l="l" t="t" r="r" b="b"/>
            <a:pathLst>
              <a:path w="204533" h="74295">
                <a:moveTo>
                  <a:pt x="106920" y="25294"/>
                </a:moveTo>
                <a:lnTo>
                  <a:pt x="0" y="0"/>
                </a:lnTo>
                <a:lnTo>
                  <a:pt x="4089" y="26873"/>
                </a:lnTo>
                <a:lnTo>
                  <a:pt x="106920" y="51201"/>
                </a:lnTo>
                <a:lnTo>
                  <a:pt x="106920" y="252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809943" y="4257536"/>
            <a:ext cx="204533" cy="74295"/>
          </a:xfrm>
          <a:custGeom>
            <a:avLst/>
            <a:gdLst/>
            <a:ahLst/>
            <a:cxnLst/>
            <a:rect l="l" t="t" r="r" b="b"/>
            <a:pathLst>
              <a:path w="204533" h="74295">
                <a:moveTo>
                  <a:pt x="106920" y="25294"/>
                </a:moveTo>
                <a:lnTo>
                  <a:pt x="0" y="0"/>
                </a:lnTo>
                <a:lnTo>
                  <a:pt x="4089" y="26873"/>
                </a:lnTo>
                <a:lnTo>
                  <a:pt x="106920" y="512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444715" y="4287453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46" y="21716"/>
                </a:moveTo>
                <a:lnTo>
                  <a:pt x="378637" y="0"/>
                </a:lnTo>
                <a:lnTo>
                  <a:pt x="0" y="113601"/>
                </a:lnTo>
                <a:lnTo>
                  <a:pt x="472146" y="207348"/>
                </a:lnTo>
                <a:lnTo>
                  <a:pt x="472146" y="217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444715" y="4287453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46" y="21716"/>
                </a:moveTo>
                <a:lnTo>
                  <a:pt x="378637" y="0"/>
                </a:lnTo>
                <a:lnTo>
                  <a:pt x="0" y="113601"/>
                </a:lnTo>
                <a:lnTo>
                  <a:pt x="472146" y="2073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421079" y="3872980"/>
            <a:ext cx="0" cy="2181199"/>
          </a:xfrm>
          <a:custGeom>
            <a:avLst/>
            <a:gdLst/>
            <a:ahLst/>
            <a:cxnLst/>
            <a:rect l="l" t="t" r="r" b="b"/>
            <a:pathLst>
              <a:path h="2181199">
                <a:moveTo>
                  <a:pt x="0" y="0"/>
                </a:moveTo>
                <a:lnTo>
                  <a:pt x="0" y="2181199"/>
                </a:lnTo>
              </a:path>
            </a:pathLst>
          </a:custGeom>
          <a:ln w="53339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395045" y="3872980"/>
            <a:ext cx="52069" cy="2181199"/>
          </a:xfrm>
          <a:custGeom>
            <a:avLst/>
            <a:gdLst/>
            <a:ahLst/>
            <a:cxnLst/>
            <a:rect l="l" t="t" r="r" b="b"/>
            <a:pathLst>
              <a:path w="52069" h="2181199">
                <a:moveTo>
                  <a:pt x="52069" y="2181199"/>
                </a:moveTo>
                <a:lnTo>
                  <a:pt x="0" y="2181199"/>
                </a:lnTo>
                <a:lnTo>
                  <a:pt x="0" y="0"/>
                </a:lnTo>
                <a:lnTo>
                  <a:pt x="52069" y="0"/>
                </a:lnTo>
                <a:lnTo>
                  <a:pt x="52069" y="21811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435684" y="4384253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47586" y="0"/>
                </a:lnTo>
                <a:lnTo>
                  <a:pt x="18986" y="5549"/>
                </a:lnTo>
                <a:lnTo>
                  <a:pt x="18986" y="19418"/>
                </a:lnTo>
                <a:lnTo>
                  <a:pt x="9029" y="32562"/>
                </a:lnTo>
                <a:lnTo>
                  <a:pt x="0" y="34366"/>
                </a:lnTo>
                <a:lnTo>
                  <a:pt x="0" y="106641"/>
                </a:lnTo>
                <a:lnTo>
                  <a:pt x="9029" y="104838"/>
                </a:lnTo>
                <a:lnTo>
                  <a:pt x="47586" y="539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435684" y="4384253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9029" y="104838"/>
                </a:lnTo>
                <a:lnTo>
                  <a:pt x="0" y="106641"/>
                </a:lnTo>
                <a:lnTo>
                  <a:pt x="0" y="34366"/>
                </a:lnTo>
                <a:lnTo>
                  <a:pt x="9029" y="32562"/>
                </a:lnTo>
                <a:lnTo>
                  <a:pt x="18986" y="19418"/>
                </a:lnTo>
                <a:lnTo>
                  <a:pt x="18986" y="5549"/>
                </a:lnTo>
                <a:lnTo>
                  <a:pt x="47586" y="0"/>
                </a:lnTo>
                <a:lnTo>
                  <a:pt x="47586" y="53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767995" y="4304949"/>
            <a:ext cx="50152" cy="104330"/>
          </a:xfrm>
          <a:custGeom>
            <a:avLst/>
            <a:gdLst/>
            <a:ahLst/>
            <a:cxnLst/>
            <a:rect l="l" t="t" r="r" b="b"/>
            <a:pathLst>
              <a:path w="50152" h="104330">
                <a:moveTo>
                  <a:pt x="0" y="75387"/>
                </a:moveTo>
                <a:lnTo>
                  <a:pt x="40627" y="104330"/>
                </a:lnTo>
                <a:lnTo>
                  <a:pt x="50152" y="100990"/>
                </a:lnTo>
                <a:lnTo>
                  <a:pt x="50152" y="28727"/>
                </a:lnTo>
                <a:lnTo>
                  <a:pt x="40627" y="32067"/>
                </a:lnTo>
                <a:lnTo>
                  <a:pt x="30137" y="24574"/>
                </a:lnTo>
                <a:lnTo>
                  <a:pt x="30137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767995" y="4304949"/>
            <a:ext cx="50152" cy="104330"/>
          </a:xfrm>
          <a:custGeom>
            <a:avLst/>
            <a:gdLst/>
            <a:ahLst/>
            <a:cxnLst/>
            <a:rect l="l" t="t" r="r" b="b"/>
            <a:pathLst>
              <a:path w="50152" h="104330">
                <a:moveTo>
                  <a:pt x="0" y="75387"/>
                </a:moveTo>
                <a:lnTo>
                  <a:pt x="40627" y="104330"/>
                </a:lnTo>
                <a:lnTo>
                  <a:pt x="50152" y="100990"/>
                </a:lnTo>
                <a:lnTo>
                  <a:pt x="50152" y="28727"/>
                </a:lnTo>
                <a:lnTo>
                  <a:pt x="40627" y="32067"/>
                </a:lnTo>
                <a:lnTo>
                  <a:pt x="30137" y="24574"/>
                </a:lnTo>
                <a:lnTo>
                  <a:pt x="30137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056586" y="3980763"/>
            <a:ext cx="1753362" cy="420293"/>
          </a:xfrm>
          <a:custGeom>
            <a:avLst/>
            <a:gdLst/>
            <a:ahLst/>
            <a:cxnLst/>
            <a:rect l="l" t="t" r="r" b="b"/>
            <a:pathLst>
              <a:path w="1753362" h="420293">
                <a:moveTo>
                  <a:pt x="0" y="173189"/>
                </a:moveTo>
                <a:lnTo>
                  <a:pt x="1388122" y="420293"/>
                </a:lnTo>
                <a:lnTo>
                  <a:pt x="1753362" y="336956"/>
                </a:lnTo>
                <a:lnTo>
                  <a:pt x="1753362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056586" y="3980763"/>
            <a:ext cx="1753362" cy="420293"/>
          </a:xfrm>
          <a:custGeom>
            <a:avLst/>
            <a:gdLst/>
            <a:ahLst/>
            <a:cxnLst/>
            <a:rect l="l" t="t" r="r" b="b"/>
            <a:pathLst>
              <a:path w="1753362" h="420293">
                <a:moveTo>
                  <a:pt x="0" y="173189"/>
                </a:moveTo>
                <a:lnTo>
                  <a:pt x="1388122" y="420293"/>
                </a:lnTo>
                <a:lnTo>
                  <a:pt x="1753362" y="336956"/>
                </a:lnTo>
                <a:lnTo>
                  <a:pt x="1753362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2943976" y="6688489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0" y="41973"/>
                </a:lnTo>
                <a:lnTo>
                  <a:pt x="91452" y="73901"/>
                </a:lnTo>
                <a:lnTo>
                  <a:pt x="212445" y="31953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2943976" y="6688489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212445" y="31953"/>
                </a:lnTo>
                <a:lnTo>
                  <a:pt x="91452" y="73901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035437" y="6720442"/>
            <a:ext cx="121361" cy="57670"/>
          </a:xfrm>
          <a:custGeom>
            <a:avLst/>
            <a:gdLst/>
            <a:ahLst/>
            <a:cxnLst/>
            <a:rect l="l" t="t" r="r" b="b"/>
            <a:pathLst>
              <a:path w="121361" h="57670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70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035437" y="6720442"/>
            <a:ext cx="121361" cy="57670"/>
          </a:xfrm>
          <a:custGeom>
            <a:avLst/>
            <a:gdLst/>
            <a:ahLst/>
            <a:cxnLst/>
            <a:rect l="l" t="t" r="r" b="b"/>
            <a:pathLst>
              <a:path w="121361" h="57670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70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2943973" y="6730462"/>
            <a:ext cx="91833" cy="47650"/>
          </a:xfrm>
          <a:custGeom>
            <a:avLst/>
            <a:gdLst/>
            <a:ahLst/>
            <a:cxnLst/>
            <a:rect l="l" t="t" r="r" b="b"/>
            <a:pathLst>
              <a:path w="91833" h="47650">
                <a:moveTo>
                  <a:pt x="381" y="15709"/>
                </a:moveTo>
                <a:lnTo>
                  <a:pt x="91833" y="47650"/>
                </a:lnTo>
                <a:lnTo>
                  <a:pt x="91465" y="31927"/>
                </a:lnTo>
                <a:lnTo>
                  <a:pt x="0" y="0"/>
                </a:lnTo>
                <a:lnTo>
                  <a:pt x="381" y="157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2943973" y="6730462"/>
            <a:ext cx="91833" cy="47650"/>
          </a:xfrm>
          <a:custGeom>
            <a:avLst/>
            <a:gdLst/>
            <a:ahLst/>
            <a:cxnLst/>
            <a:rect l="l" t="t" r="r" b="b"/>
            <a:pathLst>
              <a:path w="91833" h="47650">
                <a:moveTo>
                  <a:pt x="381" y="15709"/>
                </a:moveTo>
                <a:lnTo>
                  <a:pt x="0" y="0"/>
                </a:lnTo>
                <a:lnTo>
                  <a:pt x="91465" y="31927"/>
                </a:lnTo>
                <a:lnTo>
                  <a:pt x="91833" y="47650"/>
                </a:lnTo>
                <a:lnTo>
                  <a:pt x="381" y="15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027171" y="6737836"/>
            <a:ext cx="25273" cy="12344"/>
          </a:xfrm>
          <a:custGeom>
            <a:avLst/>
            <a:gdLst/>
            <a:ahLst/>
            <a:cxnLst/>
            <a:rect l="l" t="t" r="r" b="b"/>
            <a:pathLst>
              <a:path w="25273" h="12344">
                <a:moveTo>
                  <a:pt x="12522" y="1371"/>
                </a:moveTo>
                <a:lnTo>
                  <a:pt x="5575" y="2730"/>
                </a:lnTo>
                <a:lnTo>
                  <a:pt x="0" y="5981"/>
                </a:lnTo>
                <a:lnTo>
                  <a:pt x="126" y="11290"/>
                </a:lnTo>
                <a:lnTo>
                  <a:pt x="5803" y="12344"/>
                </a:lnTo>
                <a:lnTo>
                  <a:pt x="12750" y="10972"/>
                </a:lnTo>
                <a:lnTo>
                  <a:pt x="19710" y="9613"/>
                </a:lnTo>
                <a:lnTo>
                  <a:pt x="25272" y="6362"/>
                </a:lnTo>
                <a:lnTo>
                  <a:pt x="25145" y="1066"/>
                </a:lnTo>
                <a:lnTo>
                  <a:pt x="19481" y="0"/>
                </a:lnTo>
                <a:lnTo>
                  <a:pt x="12522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027171" y="6737836"/>
            <a:ext cx="25273" cy="12344"/>
          </a:xfrm>
          <a:custGeom>
            <a:avLst/>
            <a:gdLst/>
            <a:ahLst/>
            <a:cxnLst/>
            <a:rect l="l" t="t" r="r" b="b"/>
            <a:pathLst>
              <a:path w="25273" h="12344">
                <a:moveTo>
                  <a:pt x="12522" y="1371"/>
                </a:moveTo>
                <a:lnTo>
                  <a:pt x="19481" y="0"/>
                </a:lnTo>
                <a:lnTo>
                  <a:pt x="25145" y="1066"/>
                </a:lnTo>
                <a:lnTo>
                  <a:pt x="25209" y="3721"/>
                </a:lnTo>
                <a:lnTo>
                  <a:pt x="25272" y="6362"/>
                </a:lnTo>
                <a:lnTo>
                  <a:pt x="19710" y="9613"/>
                </a:lnTo>
                <a:lnTo>
                  <a:pt x="12750" y="10972"/>
                </a:lnTo>
                <a:lnTo>
                  <a:pt x="5803" y="12344"/>
                </a:lnTo>
                <a:lnTo>
                  <a:pt x="126" y="11290"/>
                </a:lnTo>
                <a:lnTo>
                  <a:pt x="63" y="8636"/>
                </a:lnTo>
                <a:lnTo>
                  <a:pt x="0" y="5981"/>
                </a:lnTo>
                <a:lnTo>
                  <a:pt x="5575" y="2730"/>
                </a:lnTo>
                <a:lnTo>
                  <a:pt x="12522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2979482" y="6725106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5" h="9778">
                <a:moveTo>
                  <a:pt x="9944" y="1079"/>
                </a:moveTo>
                <a:lnTo>
                  <a:pt x="4419" y="2158"/>
                </a:lnTo>
                <a:lnTo>
                  <a:pt x="0" y="4724"/>
                </a:lnTo>
                <a:lnTo>
                  <a:pt x="114" y="8940"/>
                </a:lnTo>
                <a:lnTo>
                  <a:pt x="4597" y="9778"/>
                </a:lnTo>
                <a:lnTo>
                  <a:pt x="10121" y="8686"/>
                </a:lnTo>
                <a:lnTo>
                  <a:pt x="15633" y="7594"/>
                </a:lnTo>
                <a:lnTo>
                  <a:pt x="20066" y="5029"/>
                </a:lnTo>
                <a:lnTo>
                  <a:pt x="19951" y="812"/>
                </a:lnTo>
                <a:lnTo>
                  <a:pt x="15455" y="0"/>
                </a:lnTo>
                <a:lnTo>
                  <a:pt x="9944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2979482" y="6725106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5" h="9778">
                <a:moveTo>
                  <a:pt x="9944" y="1079"/>
                </a:moveTo>
                <a:lnTo>
                  <a:pt x="15455" y="0"/>
                </a:lnTo>
                <a:lnTo>
                  <a:pt x="19951" y="812"/>
                </a:lnTo>
                <a:lnTo>
                  <a:pt x="20002" y="2933"/>
                </a:lnTo>
                <a:lnTo>
                  <a:pt x="20066" y="5029"/>
                </a:lnTo>
                <a:lnTo>
                  <a:pt x="15633" y="7594"/>
                </a:lnTo>
                <a:lnTo>
                  <a:pt x="10121" y="8686"/>
                </a:lnTo>
                <a:lnTo>
                  <a:pt x="4597" y="9778"/>
                </a:lnTo>
                <a:lnTo>
                  <a:pt x="114" y="8940"/>
                </a:lnTo>
                <a:lnTo>
                  <a:pt x="63" y="6845"/>
                </a:lnTo>
                <a:lnTo>
                  <a:pt x="0" y="4724"/>
                </a:lnTo>
                <a:lnTo>
                  <a:pt x="4419" y="2158"/>
                </a:lnTo>
                <a:lnTo>
                  <a:pt x="9944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098632" y="6716195"/>
            <a:ext cx="19037" cy="9283"/>
          </a:xfrm>
          <a:custGeom>
            <a:avLst/>
            <a:gdLst/>
            <a:ahLst/>
            <a:cxnLst/>
            <a:rect l="l" t="t" r="r" b="b"/>
            <a:pathLst>
              <a:path w="19037" h="9283">
                <a:moveTo>
                  <a:pt x="9436" y="1041"/>
                </a:moveTo>
                <a:lnTo>
                  <a:pt x="4203" y="2057"/>
                </a:lnTo>
                <a:lnTo>
                  <a:pt x="0" y="4508"/>
                </a:lnTo>
                <a:lnTo>
                  <a:pt x="101" y="8508"/>
                </a:lnTo>
                <a:lnTo>
                  <a:pt x="4381" y="9283"/>
                </a:lnTo>
                <a:lnTo>
                  <a:pt x="9613" y="8267"/>
                </a:lnTo>
                <a:lnTo>
                  <a:pt x="14833" y="7226"/>
                </a:lnTo>
                <a:lnTo>
                  <a:pt x="19037" y="4800"/>
                </a:lnTo>
                <a:lnTo>
                  <a:pt x="18935" y="800"/>
                </a:lnTo>
                <a:lnTo>
                  <a:pt x="14655" y="0"/>
                </a:lnTo>
                <a:lnTo>
                  <a:pt x="9436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098632" y="6716195"/>
            <a:ext cx="19037" cy="9283"/>
          </a:xfrm>
          <a:custGeom>
            <a:avLst/>
            <a:gdLst/>
            <a:ahLst/>
            <a:cxnLst/>
            <a:rect l="l" t="t" r="r" b="b"/>
            <a:pathLst>
              <a:path w="19037" h="9283">
                <a:moveTo>
                  <a:pt x="9436" y="1041"/>
                </a:moveTo>
                <a:lnTo>
                  <a:pt x="14655" y="0"/>
                </a:lnTo>
                <a:lnTo>
                  <a:pt x="18935" y="800"/>
                </a:lnTo>
                <a:lnTo>
                  <a:pt x="18986" y="2793"/>
                </a:lnTo>
                <a:lnTo>
                  <a:pt x="19037" y="4800"/>
                </a:lnTo>
                <a:lnTo>
                  <a:pt x="14833" y="7226"/>
                </a:lnTo>
                <a:lnTo>
                  <a:pt x="9613" y="8267"/>
                </a:lnTo>
                <a:lnTo>
                  <a:pt x="4381" y="9283"/>
                </a:lnTo>
                <a:lnTo>
                  <a:pt x="101" y="8508"/>
                </a:lnTo>
                <a:lnTo>
                  <a:pt x="50" y="6502"/>
                </a:lnTo>
                <a:lnTo>
                  <a:pt x="0" y="4508"/>
                </a:lnTo>
                <a:lnTo>
                  <a:pt x="4203" y="2057"/>
                </a:lnTo>
                <a:lnTo>
                  <a:pt x="9436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058468" y="6697994"/>
            <a:ext cx="19037" cy="9271"/>
          </a:xfrm>
          <a:custGeom>
            <a:avLst/>
            <a:gdLst/>
            <a:ahLst/>
            <a:cxnLst/>
            <a:rect l="l" t="t" r="r" b="b"/>
            <a:pathLst>
              <a:path w="19037" h="9271">
                <a:moveTo>
                  <a:pt x="9436" y="1016"/>
                </a:moveTo>
                <a:lnTo>
                  <a:pt x="4203" y="2044"/>
                </a:lnTo>
                <a:lnTo>
                  <a:pt x="0" y="4495"/>
                </a:lnTo>
                <a:lnTo>
                  <a:pt x="101" y="8483"/>
                </a:lnTo>
                <a:lnTo>
                  <a:pt x="4368" y="9271"/>
                </a:lnTo>
                <a:lnTo>
                  <a:pt x="9613" y="8242"/>
                </a:lnTo>
                <a:lnTo>
                  <a:pt x="14833" y="7226"/>
                </a:lnTo>
                <a:lnTo>
                  <a:pt x="19037" y="4775"/>
                </a:lnTo>
                <a:lnTo>
                  <a:pt x="18935" y="787"/>
                </a:lnTo>
                <a:lnTo>
                  <a:pt x="14668" y="0"/>
                </a:lnTo>
                <a:lnTo>
                  <a:pt x="9436" y="101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058468" y="6697994"/>
            <a:ext cx="19037" cy="9271"/>
          </a:xfrm>
          <a:custGeom>
            <a:avLst/>
            <a:gdLst/>
            <a:ahLst/>
            <a:cxnLst/>
            <a:rect l="l" t="t" r="r" b="b"/>
            <a:pathLst>
              <a:path w="19037" h="9271">
                <a:moveTo>
                  <a:pt x="9436" y="1016"/>
                </a:moveTo>
                <a:lnTo>
                  <a:pt x="14668" y="0"/>
                </a:lnTo>
                <a:lnTo>
                  <a:pt x="18935" y="787"/>
                </a:lnTo>
                <a:lnTo>
                  <a:pt x="18986" y="2781"/>
                </a:lnTo>
                <a:lnTo>
                  <a:pt x="19037" y="4775"/>
                </a:lnTo>
                <a:lnTo>
                  <a:pt x="14833" y="7226"/>
                </a:lnTo>
                <a:lnTo>
                  <a:pt x="9613" y="8242"/>
                </a:lnTo>
                <a:lnTo>
                  <a:pt x="4368" y="9271"/>
                </a:lnTo>
                <a:lnTo>
                  <a:pt x="101" y="8483"/>
                </a:lnTo>
                <a:lnTo>
                  <a:pt x="50" y="6477"/>
                </a:lnTo>
                <a:lnTo>
                  <a:pt x="0" y="4495"/>
                </a:lnTo>
                <a:lnTo>
                  <a:pt x="4203" y="2044"/>
                </a:lnTo>
                <a:lnTo>
                  <a:pt x="9436" y="10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014612" y="6704169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014612" y="6704169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014612" y="6694377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6"/>
                </a:lnTo>
                <a:lnTo>
                  <a:pt x="57274" y="16362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48"/>
                </a:lnTo>
                <a:lnTo>
                  <a:pt x="19937" y="24095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014612" y="6694377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6"/>
                </a:lnTo>
                <a:lnTo>
                  <a:pt x="57274" y="16362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48"/>
                </a:lnTo>
                <a:lnTo>
                  <a:pt x="19937" y="24095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014612" y="6684587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014612" y="6684587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014612" y="6674817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014612" y="6674817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014612" y="6665030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014612" y="6665030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014612" y="6655242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014612" y="6655242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014612" y="6645476"/>
            <a:ext cx="58839" cy="24714"/>
          </a:xfrm>
          <a:custGeom>
            <a:avLst/>
            <a:gdLst/>
            <a:ahLst/>
            <a:cxnLst/>
            <a:rect l="l" t="t" r="r" b="b"/>
            <a:pathLst>
              <a:path w="58839" h="24714">
                <a:moveTo>
                  <a:pt x="29413" y="24714"/>
                </a:moveTo>
                <a:lnTo>
                  <a:pt x="46717" y="22351"/>
                </a:lnTo>
                <a:lnTo>
                  <a:pt x="57278" y="16337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3" y="19623"/>
                </a:lnTo>
                <a:lnTo>
                  <a:pt x="19948" y="24059"/>
                </a:lnTo>
                <a:lnTo>
                  <a:pt x="29413" y="247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014612" y="6645476"/>
            <a:ext cx="58839" cy="24714"/>
          </a:xfrm>
          <a:custGeom>
            <a:avLst/>
            <a:gdLst/>
            <a:ahLst/>
            <a:cxnLst/>
            <a:rect l="l" t="t" r="r" b="b"/>
            <a:pathLst>
              <a:path w="58839" h="24714">
                <a:moveTo>
                  <a:pt x="29413" y="24714"/>
                </a:moveTo>
                <a:lnTo>
                  <a:pt x="46717" y="22351"/>
                </a:lnTo>
                <a:lnTo>
                  <a:pt x="57278" y="16337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3" y="19623"/>
                </a:lnTo>
                <a:lnTo>
                  <a:pt x="19948" y="24059"/>
                </a:lnTo>
                <a:lnTo>
                  <a:pt x="29413" y="24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014612" y="6635672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6"/>
                </a:lnTo>
                <a:lnTo>
                  <a:pt x="57274" y="16362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0" y="19648"/>
                </a:lnTo>
                <a:lnTo>
                  <a:pt x="19937" y="24095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014612" y="6635672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6"/>
                </a:lnTo>
                <a:lnTo>
                  <a:pt x="57274" y="16362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0" y="19648"/>
                </a:lnTo>
                <a:lnTo>
                  <a:pt x="19937" y="24095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014612" y="6625897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014612" y="6625897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014612" y="6616121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3" y="22377"/>
                </a:lnTo>
                <a:lnTo>
                  <a:pt x="57274" y="16354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0" y="19641"/>
                </a:lnTo>
                <a:lnTo>
                  <a:pt x="19937" y="24083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014612" y="6616121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3" y="22377"/>
                </a:lnTo>
                <a:lnTo>
                  <a:pt x="57274" y="16354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0" y="19641"/>
                </a:lnTo>
                <a:lnTo>
                  <a:pt x="19937" y="24083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014612" y="6606332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014612" y="6606332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008612" y="6532985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3" y="78482"/>
                </a:lnTo>
                <a:lnTo>
                  <a:pt x="4982" y="85934"/>
                </a:lnTo>
                <a:lnTo>
                  <a:pt x="17655" y="91221"/>
                </a:lnTo>
                <a:lnTo>
                  <a:pt x="35382" y="93230"/>
                </a:lnTo>
                <a:lnTo>
                  <a:pt x="35872" y="93229"/>
                </a:lnTo>
                <a:lnTo>
                  <a:pt x="53508" y="91124"/>
                </a:lnTo>
                <a:lnTo>
                  <a:pt x="66020" y="85771"/>
                </a:lnTo>
                <a:lnTo>
                  <a:pt x="70777" y="78282"/>
                </a:lnTo>
                <a:lnTo>
                  <a:pt x="70773" y="14740"/>
                </a:lnTo>
                <a:lnTo>
                  <a:pt x="65788" y="7292"/>
                </a:lnTo>
                <a:lnTo>
                  <a:pt x="53113" y="2008"/>
                </a:lnTo>
                <a:lnTo>
                  <a:pt x="35382" y="0"/>
                </a:lnTo>
                <a:lnTo>
                  <a:pt x="34909" y="1"/>
                </a:lnTo>
                <a:lnTo>
                  <a:pt x="17274" y="2104"/>
                </a:lnTo>
                <a:lnTo>
                  <a:pt x="4758" y="7457"/>
                </a:lnTo>
                <a:lnTo>
                  <a:pt x="0" y="14947"/>
                </a:lnTo>
                <a:lnTo>
                  <a:pt x="0" y="782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008612" y="6532985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0" y="14947"/>
                </a:lnTo>
                <a:lnTo>
                  <a:pt x="4758" y="7457"/>
                </a:lnTo>
                <a:lnTo>
                  <a:pt x="17274" y="2104"/>
                </a:lnTo>
                <a:lnTo>
                  <a:pt x="34909" y="1"/>
                </a:lnTo>
                <a:lnTo>
                  <a:pt x="35382" y="0"/>
                </a:lnTo>
                <a:lnTo>
                  <a:pt x="53113" y="2008"/>
                </a:lnTo>
                <a:lnTo>
                  <a:pt x="65788" y="7292"/>
                </a:lnTo>
                <a:lnTo>
                  <a:pt x="70773" y="14740"/>
                </a:lnTo>
                <a:lnTo>
                  <a:pt x="70777" y="14947"/>
                </a:lnTo>
                <a:lnTo>
                  <a:pt x="70777" y="78282"/>
                </a:lnTo>
                <a:lnTo>
                  <a:pt x="66020" y="85771"/>
                </a:lnTo>
                <a:lnTo>
                  <a:pt x="53508" y="91124"/>
                </a:lnTo>
                <a:lnTo>
                  <a:pt x="35872" y="93229"/>
                </a:lnTo>
                <a:lnTo>
                  <a:pt x="35382" y="93230"/>
                </a:lnTo>
                <a:lnTo>
                  <a:pt x="17655" y="91221"/>
                </a:lnTo>
                <a:lnTo>
                  <a:pt x="4982" y="85934"/>
                </a:lnTo>
                <a:lnTo>
                  <a:pt x="3" y="78482"/>
                </a:lnTo>
                <a:lnTo>
                  <a:pt x="0" y="782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018996" y="6243956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184" y="297622"/>
                </a:lnTo>
                <a:lnTo>
                  <a:pt x="8364" y="304698"/>
                </a:lnTo>
                <a:lnTo>
                  <a:pt x="25006" y="307568"/>
                </a:lnTo>
                <a:lnTo>
                  <a:pt x="28039" y="307486"/>
                </a:lnTo>
                <a:lnTo>
                  <a:pt x="43660" y="303782"/>
                </a:lnTo>
                <a:lnTo>
                  <a:pt x="49999" y="296240"/>
                </a:lnTo>
                <a:lnTo>
                  <a:pt x="49999" y="11315"/>
                </a:lnTo>
                <a:lnTo>
                  <a:pt x="49818" y="9943"/>
                </a:lnTo>
                <a:lnTo>
                  <a:pt x="41645" y="2867"/>
                </a:lnTo>
                <a:lnTo>
                  <a:pt x="25006" y="0"/>
                </a:lnTo>
                <a:lnTo>
                  <a:pt x="21961" y="82"/>
                </a:lnTo>
                <a:lnTo>
                  <a:pt x="6338" y="3780"/>
                </a:lnTo>
                <a:lnTo>
                  <a:pt x="0" y="11315"/>
                </a:lnTo>
                <a:lnTo>
                  <a:pt x="0" y="2962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018996" y="6243956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0" y="11315"/>
                </a:lnTo>
                <a:lnTo>
                  <a:pt x="6338" y="3780"/>
                </a:lnTo>
                <a:lnTo>
                  <a:pt x="21961" y="82"/>
                </a:lnTo>
                <a:lnTo>
                  <a:pt x="25006" y="0"/>
                </a:lnTo>
                <a:lnTo>
                  <a:pt x="41645" y="2867"/>
                </a:lnTo>
                <a:lnTo>
                  <a:pt x="49818" y="9943"/>
                </a:lnTo>
                <a:lnTo>
                  <a:pt x="49999" y="11315"/>
                </a:lnTo>
                <a:lnTo>
                  <a:pt x="49999" y="296240"/>
                </a:lnTo>
                <a:lnTo>
                  <a:pt x="43660" y="303782"/>
                </a:lnTo>
                <a:lnTo>
                  <a:pt x="28039" y="307486"/>
                </a:lnTo>
                <a:lnTo>
                  <a:pt x="25006" y="307568"/>
                </a:lnTo>
                <a:lnTo>
                  <a:pt x="8364" y="304698"/>
                </a:lnTo>
                <a:lnTo>
                  <a:pt x="184" y="297622"/>
                </a:lnTo>
                <a:lnTo>
                  <a:pt x="0" y="296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2949281" y="6537700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60274" y="9258"/>
                </a:lnTo>
                <a:lnTo>
                  <a:pt x="0" y="0"/>
                </a:lnTo>
                <a:lnTo>
                  <a:pt x="60223" y="264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2949281" y="6537700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0" y="0"/>
                </a:lnTo>
                <a:lnTo>
                  <a:pt x="60274" y="9258"/>
                </a:lnTo>
                <a:lnTo>
                  <a:pt x="60223" y="26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2944743" y="6537702"/>
            <a:ext cx="64757" cy="50558"/>
          </a:xfrm>
          <a:custGeom>
            <a:avLst/>
            <a:gdLst/>
            <a:ahLst/>
            <a:cxnLst/>
            <a:rect l="l" t="t" r="r" b="b"/>
            <a:pathLst>
              <a:path w="64757" h="50558">
                <a:moveTo>
                  <a:pt x="64693" y="50558"/>
                </a:moveTo>
                <a:lnTo>
                  <a:pt x="64757" y="26454"/>
                </a:lnTo>
                <a:lnTo>
                  <a:pt x="4546" y="0"/>
                </a:lnTo>
                <a:lnTo>
                  <a:pt x="50" y="203"/>
                </a:lnTo>
                <a:lnTo>
                  <a:pt x="0" y="18580"/>
                </a:lnTo>
                <a:lnTo>
                  <a:pt x="64693" y="505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2944743" y="6537702"/>
            <a:ext cx="64757" cy="50558"/>
          </a:xfrm>
          <a:custGeom>
            <a:avLst/>
            <a:gdLst/>
            <a:ahLst/>
            <a:cxnLst/>
            <a:rect l="l" t="t" r="r" b="b"/>
            <a:pathLst>
              <a:path w="64757" h="50558">
                <a:moveTo>
                  <a:pt x="64693" y="50558"/>
                </a:moveTo>
                <a:lnTo>
                  <a:pt x="0" y="18580"/>
                </a:lnTo>
                <a:lnTo>
                  <a:pt x="50" y="203"/>
                </a:lnTo>
                <a:lnTo>
                  <a:pt x="4546" y="0"/>
                </a:lnTo>
                <a:lnTo>
                  <a:pt x="64757" y="26454"/>
                </a:lnTo>
                <a:lnTo>
                  <a:pt x="64693" y="50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056763" y="6577232"/>
            <a:ext cx="80898" cy="44704"/>
          </a:xfrm>
          <a:custGeom>
            <a:avLst/>
            <a:gdLst/>
            <a:ahLst/>
            <a:cxnLst/>
            <a:rect l="l" t="t" r="r" b="b"/>
            <a:pathLst>
              <a:path w="80898" h="44703">
                <a:moveTo>
                  <a:pt x="88" y="0"/>
                </a:moveTo>
                <a:lnTo>
                  <a:pt x="0" y="30937"/>
                </a:lnTo>
                <a:lnTo>
                  <a:pt x="80848" y="44703"/>
                </a:lnTo>
                <a:lnTo>
                  <a:pt x="80898" y="25463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056763" y="6577232"/>
            <a:ext cx="80898" cy="44704"/>
          </a:xfrm>
          <a:custGeom>
            <a:avLst/>
            <a:gdLst/>
            <a:ahLst/>
            <a:cxnLst/>
            <a:rect l="l" t="t" r="r" b="b"/>
            <a:pathLst>
              <a:path w="80898" h="44703">
                <a:moveTo>
                  <a:pt x="88" y="0"/>
                </a:moveTo>
                <a:lnTo>
                  <a:pt x="0" y="30937"/>
                </a:lnTo>
                <a:lnTo>
                  <a:pt x="80848" y="44703"/>
                </a:lnTo>
                <a:lnTo>
                  <a:pt x="80898" y="25463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056852" y="6564913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80810" y="37782"/>
                </a:moveTo>
                <a:lnTo>
                  <a:pt x="80822" y="32334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1"/>
                </a:lnTo>
                <a:lnTo>
                  <a:pt x="11442" y="9131"/>
                </a:lnTo>
                <a:lnTo>
                  <a:pt x="0" y="12318"/>
                </a:lnTo>
                <a:lnTo>
                  <a:pt x="80810" y="377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056852" y="6564913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0" y="12318"/>
                </a:moveTo>
                <a:lnTo>
                  <a:pt x="11442" y="9131"/>
                </a:lnTo>
                <a:lnTo>
                  <a:pt x="14833" y="5841"/>
                </a:lnTo>
                <a:lnTo>
                  <a:pt x="18224" y="2527"/>
                </a:lnTo>
                <a:lnTo>
                  <a:pt x="20434" y="0"/>
                </a:lnTo>
                <a:lnTo>
                  <a:pt x="80822" y="32334"/>
                </a:lnTo>
                <a:lnTo>
                  <a:pt x="80810" y="37782"/>
                </a:lnTo>
                <a:lnTo>
                  <a:pt x="0" y="123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734148" y="6309108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14" y="21947"/>
                </a:moveTo>
                <a:lnTo>
                  <a:pt x="182714" y="16427"/>
                </a:lnTo>
                <a:lnTo>
                  <a:pt x="91820" y="0"/>
                </a:lnTo>
                <a:lnTo>
                  <a:pt x="0" y="38963"/>
                </a:lnTo>
                <a:lnTo>
                  <a:pt x="97485" y="60312"/>
                </a:lnTo>
                <a:lnTo>
                  <a:pt x="182714" y="219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734148" y="6309108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14" y="16427"/>
                </a:moveTo>
                <a:lnTo>
                  <a:pt x="91820" y="0"/>
                </a:lnTo>
                <a:lnTo>
                  <a:pt x="0" y="38963"/>
                </a:lnTo>
                <a:lnTo>
                  <a:pt x="97485" y="60312"/>
                </a:lnTo>
                <a:lnTo>
                  <a:pt x="182714" y="219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831642" y="6327122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20" y="19150"/>
                </a:moveTo>
                <a:lnTo>
                  <a:pt x="85220" y="3941"/>
                </a:lnTo>
                <a:lnTo>
                  <a:pt x="0" y="42291"/>
                </a:lnTo>
                <a:lnTo>
                  <a:pt x="342" y="57340"/>
                </a:lnTo>
                <a:lnTo>
                  <a:pt x="85220" y="191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831642" y="6327122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20" y="3941"/>
                </a:moveTo>
                <a:lnTo>
                  <a:pt x="0" y="42291"/>
                </a:lnTo>
                <a:lnTo>
                  <a:pt x="342" y="57340"/>
                </a:lnTo>
                <a:lnTo>
                  <a:pt x="85220" y="191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734147" y="6348074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68" y="15049"/>
                </a:moveTo>
                <a:lnTo>
                  <a:pt x="97840" y="36385"/>
                </a:lnTo>
                <a:lnTo>
                  <a:pt x="97485" y="21348"/>
                </a:lnTo>
                <a:lnTo>
                  <a:pt x="0" y="0"/>
                </a:lnTo>
                <a:lnTo>
                  <a:pt x="368" y="1504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4734147" y="6348074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68" y="15049"/>
                </a:moveTo>
                <a:lnTo>
                  <a:pt x="0" y="0"/>
                </a:lnTo>
                <a:lnTo>
                  <a:pt x="97485" y="21348"/>
                </a:lnTo>
                <a:lnTo>
                  <a:pt x="97840" y="36385"/>
                </a:lnTo>
                <a:lnTo>
                  <a:pt x="368" y="150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4817775" y="6350895"/>
            <a:ext cx="24180" cy="11823"/>
          </a:xfrm>
          <a:custGeom>
            <a:avLst/>
            <a:gdLst/>
            <a:ahLst/>
            <a:cxnLst/>
            <a:rect l="l" t="t" r="r" b="b"/>
            <a:pathLst>
              <a:path w="24180" h="11823">
                <a:moveTo>
                  <a:pt x="11988" y="1320"/>
                </a:moveTo>
                <a:lnTo>
                  <a:pt x="5346" y="2616"/>
                </a:lnTo>
                <a:lnTo>
                  <a:pt x="0" y="5740"/>
                </a:lnTo>
                <a:lnTo>
                  <a:pt x="114" y="10807"/>
                </a:lnTo>
                <a:lnTo>
                  <a:pt x="5562" y="11823"/>
                </a:lnTo>
                <a:lnTo>
                  <a:pt x="12204" y="10515"/>
                </a:lnTo>
                <a:lnTo>
                  <a:pt x="18872" y="9220"/>
                </a:lnTo>
                <a:lnTo>
                  <a:pt x="24180" y="6108"/>
                </a:lnTo>
                <a:lnTo>
                  <a:pt x="24079" y="1028"/>
                </a:lnTo>
                <a:lnTo>
                  <a:pt x="18643" y="0"/>
                </a:lnTo>
                <a:lnTo>
                  <a:pt x="11988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817775" y="6350895"/>
            <a:ext cx="24180" cy="11823"/>
          </a:xfrm>
          <a:custGeom>
            <a:avLst/>
            <a:gdLst/>
            <a:ahLst/>
            <a:cxnLst/>
            <a:rect l="l" t="t" r="r" b="b"/>
            <a:pathLst>
              <a:path w="24180" h="11823">
                <a:moveTo>
                  <a:pt x="11988" y="1320"/>
                </a:moveTo>
                <a:lnTo>
                  <a:pt x="18643" y="0"/>
                </a:lnTo>
                <a:lnTo>
                  <a:pt x="24079" y="1028"/>
                </a:lnTo>
                <a:lnTo>
                  <a:pt x="24129" y="3568"/>
                </a:lnTo>
                <a:lnTo>
                  <a:pt x="24180" y="6108"/>
                </a:lnTo>
                <a:lnTo>
                  <a:pt x="18872" y="9220"/>
                </a:lnTo>
                <a:lnTo>
                  <a:pt x="12204" y="10515"/>
                </a:lnTo>
                <a:lnTo>
                  <a:pt x="5562" y="11823"/>
                </a:lnTo>
                <a:lnTo>
                  <a:pt x="114" y="10807"/>
                </a:lnTo>
                <a:lnTo>
                  <a:pt x="63" y="8280"/>
                </a:lnTo>
                <a:lnTo>
                  <a:pt x="0" y="5740"/>
                </a:lnTo>
                <a:lnTo>
                  <a:pt x="5346" y="2616"/>
                </a:lnTo>
                <a:lnTo>
                  <a:pt x="11988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4772132" y="6338709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4229" y="2082"/>
                </a:lnTo>
                <a:lnTo>
                  <a:pt x="0" y="4533"/>
                </a:lnTo>
                <a:lnTo>
                  <a:pt x="101" y="8559"/>
                </a:lnTo>
                <a:lnTo>
                  <a:pt x="4394" y="9359"/>
                </a:lnTo>
                <a:lnTo>
                  <a:pt x="9677" y="8331"/>
                </a:lnTo>
                <a:lnTo>
                  <a:pt x="14960" y="7277"/>
                </a:lnTo>
                <a:lnTo>
                  <a:pt x="19189" y="4813"/>
                </a:lnTo>
                <a:lnTo>
                  <a:pt x="19088" y="787"/>
                </a:lnTo>
                <a:lnTo>
                  <a:pt x="14782" y="0"/>
                </a:lnTo>
                <a:lnTo>
                  <a:pt x="9512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4772132" y="6338709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14782" y="0"/>
                </a:lnTo>
                <a:lnTo>
                  <a:pt x="19088" y="787"/>
                </a:lnTo>
                <a:lnTo>
                  <a:pt x="19151" y="2806"/>
                </a:lnTo>
                <a:lnTo>
                  <a:pt x="19189" y="4813"/>
                </a:lnTo>
                <a:lnTo>
                  <a:pt x="14960" y="7277"/>
                </a:lnTo>
                <a:lnTo>
                  <a:pt x="9677" y="8331"/>
                </a:lnTo>
                <a:lnTo>
                  <a:pt x="4394" y="9359"/>
                </a:lnTo>
                <a:lnTo>
                  <a:pt x="101" y="8559"/>
                </a:lnTo>
                <a:lnTo>
                  <a:pt x="50" y="6553"/>
                </a:lnTo>
                <a:lnTo>
                  <a:pt x="0" y="4533"/>
                </a:lnTo>
                <a:lnTo>
                  <a:pt x="4229" y="2082"/>
                </a:lnTo>
                <a:lnTo>
                  <a:pt x="9512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4881109" y="6330182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1003"/>
                </a:moveTo>
                <a:lnTo>
                  <a:pt x="4025" y="1968"/>
                </a:lnTo>
                <a:lnTo>
                  <a:pt x="0" y="4318"/>
                </a:lnTo>
                <a:lnTo>
                  <a:pt x="88" y="8140"/>
                </a:lnTo>
                <a:lnTo>
                  <a:pt x="4203" y="8890"/>
                </a:lnTo>
                <a:lnTo>
                  <a:pt x="9194" y="7924"/>
                </a:lnTo>
                <a:lnTo>
                  <a:pt x="14198" y="6921"/>
                </a:lnTo>
                <a:lnTo>
                  <a:pt x="18224" y="4584"/>
                </a:lnTo>
                <a:lnTo>
                  <a:pt x="18122" y="762"/>
                </a:lnTo>
                <a:lnTo>
                  <a:pt x="14033" y="0"/>
                </a:lnTo>
                <a:lnTo>
                  <a:pt x="9029" y="100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881109" y="6330182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1003"/>
                </a:moveTo>
                <a:lnTo>
                  <a:pt x="14033" y="0"/>
                </a:lnTo>
                <a:lnTo>
                  <a:pt x="18122" y="762"/>
                </a:lnTo>
                <a:lnTo>
                  <a:pt x="18173" y="2679"/>
                </a:lnTo>
                <a:lnTo>
                  <a:pt x="18224" y="4584"/>
                </a:lnTo>
                <a:lnTo>
                  <a:pt x="14198" y="6921"/>
                </a:lnTo>
                <a:lnTo>
                  <a:pt x="9194" y="7924"/>
                </a:lnTo>
                <a:lnTo>
                  <a:pt x="4203" y="8890"/>
                </a:lnTo>
                <a:lnTo>
                  <a:pt x="88" y="8140"/>
                </a:lnTo>
                <a:lnTo>
                  <a:pt x="38" y="6223"/>
                </a:lnTo>
                <a:lnTo>
                  <a:pt x="0" y="4318"/>
                </a:lnTo>
                <a:lnTo>
                  <a:pt x="4025" y="1968"/>
                </a:lnTo>
                <a:lnTo>
                  <a:pt x="9029" y="10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847735" y="6312744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81"/>
                </a:lnTo>
                <a:lnTo>
                  <a:pt x="0" y="4317"/>
                </a:lnTo>
                <a:lnTo>
                  <a:pt x="88" y="8140"/>
                </a:lnTo>
                <a:lnTo>
                  <a:pt x="4178" y="8889"/>
                </a:lnTo>
                <a:lnTo>
                  <a:pt x="9194" y="7912"/>
                </a:lnTo>
                <a:lnTo>
                  <a:pt x="14185" y="6934"/>
                </a:lnTo>
                <a:lnTo>
                  <a:pt x="18224" y="4584"/>
                </a:lnTo>
                <a:lnTo>
                  <a:pt x="18122" y="761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847735" y="6312744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33" y="0"/>
                </a:lnTo>
                <a:lnTo>
                  <a:pt x="18122" y="761"/>
                </a:lnTo>
                <a:lnTo>
                  <a:pt x="18173" y="2679"/>
                </a:lnTo>
                <a:lnTo>
                  <a:pt x="18224" y="4584"/>
                </a:lnTo>
                <a:lnTo>
                  <a:pt x="14185" y="6934"/>
                </a:lnTo>
                <a:lnTo>
                  <a:pt x="9194" y="7912"/>
                </a:lnTo>
                <a:lnTo>
                  <a:pt x="4178" y="8889"/>
                </a:lnTo>
                <a:lnTo>
                  <a:pt x="88" y="8140"/>
                </a:lnTo>
                <a:lnTo>
                  <a:pt x="50" y="6222"/>
                </a:lnTo>
                <a:lnTo>
                  <a:pt x="0" y="4317"/>
                </a:lnTo>
                <a:lnTo>
                  <a:pt x="4025" y="1981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4805763" y="631866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21" y="21227"/>
                </a:lnTo>
                <a:lnTo>
                  <a:pt x="55281" y="15029"/>
                </a:lnTo>
                <a:lnTo>
                  <a:pt x="56311" y="11849"/>
                </a:lnTo>
                <a:lnTo>
                  <a:pt x="50471" y="4620"/>
                </a:lnTo>
                <a:lnTo>
                  <a:pt x="35724" y="433"/>
                </a:lnTo>
                <a:lnTo>
                  <a:pt x="28143" y="0"/>
                </a:lnTo>
                <a:lnTo>
                  <a:pt x="10971" y="2457"/>
                </a:lnTo>
                <a:lnTo>
                  <a:pt x="1023" y="8668"/>
                </a:lnTo>
                <a:lnTo>
                  <a:pt x="0" y="11849"/>
                </a:lnTo>
                <a:lnTo>
                  <a:pt x="5845" y="19068"/>
                </a:lnTo>
                <a:lnTo>
                  <a:pt x="20601" y="23255"/>
                </a:lnTo>
                <a:lnTo>
                  <a:pt x="28143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805763" y="631866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21" y="21227"/>
                </a:lnTo>
                <a:lnTo>
                  <a:pt x="55281" y="15029"/>
                </a:lnTo>
                <a:lnTo>
                  <a:pt x="56311" y="11849"/>
                </a:lnTo>
                <a:lnTo>
                  <a:pt x="50471" y="4620"/>
                </a:lnTo>
                <a:lnTo>
                  <a:pt x="35724" y="433"/>
                </a:lnTo>
                <a:lnTo>
                  <a:pt x="28143" y="0"/>
                </a:lnTo>
                <a:lnTo>
                  <a:pt x="10971" y="2457"/>
                </a:lnTo>
                <a:lnTo>
                  <a:pt x="1023" y="8668"/>
                </a:lnTo>
                <a:lnTo>
                  <a:pt x="0" y="11849"/>
                </a:lnTo>
                <a:lnTo>
                  <a:pt x="5845" y="19068"/>
                </a:lnTo>
                <a:lnTo>
                  <a:pt x="20601" y="23255"/>
                </a:lnTo>
                <a:lnTo>
                  <a:pt x="28143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805763" y="630930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19" y="21227"/>
                </a:lnTo>
                <a:lnTo>
                  <a:pt x="55279" y="15024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3" y="19064"/>
                </a:lnTo>
                <a:lnTo>
                  <a:pt x="20595" y="23254"/>
                </a:lnTo>
                <a:lnTo>
                  <a:pt x="28143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805763" y="630930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19" y="21227"/>
                </a:lnTo>
                <a:lnTo>
                  <a:pt x="55279" y="15024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3" y="19064"/>
                </a:lnTo>
                <a:lnTo>
                  <a:pt x="20595" y="23254"/>
                </a:lnTo>
                <a:lnTo>
                  <a:pt x="28143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4805763" y="6299937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21" y="21227"/>
                </a:lnTo>
                <a:lnTo>
                  <a:pt x="55281" y="15029"/>
                </a:lnTo>
                <a:lnTo>
                  <a:pt x="56311" y="11849"/>
                </a:lnTo>
                <a:lnTo>
                  <a:pt x="50471" y="4620"/>
                </a:lnTo>
                <a:lnTo>
                  <a:pt x="35724" y="433"/>
                </a:lnTo>
                <a:lnTo>
                  <a:pt x="28143" y="0"/>
                </a:lnTo>
                <a:lnTo>
                  <a:pt x="10971" y="2457"/>
                </a:lnTo>
                <a:lnTo>
                  <a:pt x="1023" y="8668"/>
                </a:lnTo>
                <a:lnTo>
                  <a:pt x="0" y="11849"/>
                </a:lnTo>
                <a:lnTo>
                  <a:pt x="5845" y="19068"/>
                </a:lnTo>
                <a:lnTo>
                  <a:pt x="20601" y="23255"/>
                </a:lnTo>
                <a:lnTo>
                  <a:pt x="28143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805763" y="6299937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21" y="21227"/>
                </a:lnTo>
                <a:lnTo>
                  <a:pt x="55281" y="15029"/>
                </a:lnTo>
                <a:lnTo>
                  <a:pt x="56311" y="11849"/>
                </a:lnTo>
                <a:lnTo>
                  <a:pt x="50471" y="4620"/>
                </a:lnTo>
                <a:lnTo>
                  <a:pt x="35724" y="433"/>
                </a:lnTo>
                <a:lnTo>
                  <a:pt x="28143" y="0"/>
                </a:lnTo>
                <a:lnTo>
                  <a:pt x="10971" y="2457"/>
                </a:lnTo>
                <a:lnTo>
                  <a:pt x="1023" y="8668"/>
                </a:lnTo>
                <a:lnTo>
                  <a:pt x="0" y="11849"/>
                </a:lnTo>
                <a:lnTo>
                  <a:pt x="5845" y="19068"/>
                </a:lnTo>
                <a:lnTo>
                  <a:pt x="20601" y="23255"/>
                </a:lnTo>
                <a:lnTo>
                  <a:pt x="28143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805763" y="629056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21" y="21231"/>
                </a:lnTo>
                <a:lnTo>
                  <a:pt x="55281" y="15033"/>
                </a:lnTo>
                <a:lnTo>
                  <a:pt x="56311" y="11849"/>
                </a:lnTo>
                <a:lnTo>
                  <a:pt x="50471" y="4625"/>
                </a:lnTo>
                <a:lnTo>
                  <a:pt x="35724" y="434"/>
                </a:lnTo>
                <a:lnTo>
                  <a:pt x="28143" y="0"/>
                </a:lnTo>
                <a:lnTo>
                  <a:pt x="10971" y="2461"/>
                </a:lnTo>
                <a:lnTo>
                  <a:pt x="1023" y="8672"/>
                </a:lnTo>
                <a:lnTo>
                  <a:pt x="0" y="11849"/>
                </a:lnTo>
                <a:lnTo>
                  <a:pt x="5845" y="19073"/>
                </a:lnTo>
                <a:lnTo>
                  <a:pt x="20601" y="23256"/>
                </a:lnTo>
                <a:lnTo>
                  <a:pt x="28143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805763" y="629056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21" y="21231"/>
                </a:lnTo>
                <a:lnTo>
                  <a:pt x="55281" y="15033"/>
                </a:lnTo>
                <a:lnTo>
                  <a:pt x="56311" y="11849"/>
                </a:lnTo>
                <a:lnTo>
                  <a:pt x="50471" y="4625"/>
                </a:lnTo>
                <a:lnTo>
                  <a:pt x="35724" y="434"/>
                </a:lnTo>
                <a:lnTo>
                  <a:pt x="28143" y="0"/>
                </a:lnTo>
                <a:lnTo>
                  <a:pt x="10971" y="2461"/>
                </a:lnTo>
                <a:lnTo>
                  <a:pt x="1023" y="8672"/>
                </a:lnTo>
                <a:lnTo>
                  <a:pt x="0" y="11849"/>
                </a:lnTo>
                <a:lnTo>
                  <a:pt x="5845" y="19073"/>
                </a:lnTo>
                <a:lnTo>
                  <a:pt x="20601" y="23256"/>
                </a:lnTo>
                <a:lnTo>
                  <a:pt x="28143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805763" y="6281209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43" y="23672"/>
                </a:moveTo>
                <a:lnTo>
                  <a:pt x="45321" y="21222"/>
                </a:lnTo>
                <a:lnTo>
                  <a:pt x="55281" y="15025"/>
                </a:lnTo>
                <a:lnTo>
                  <a:pt x="56311" y="11836"/>
                </a:lnTo>
                <a:lnTo>
                  <a:pt x="50469" y="4622"/>
                </a:lnTo>
                <a:lnTo>
                  <a:pt x="35718" y="433"/>
                </a:lnTo>
                <a:lnTo>
                  <a:pt x="28143" y="0"/>
                </a:lnTo>
                <a:lnTo>
                  <a:pt x="10968" y="2461"/>
                </a:lnTo>
                <a:lnTo>
                  <a:pt x="1021" y="8667"/>
                </a:lnTo>
                <a:lnTo>
                  <a:pt x="0" y="11836"/>
                </a:lnTo>
                <a:lnTo>
                  <a:pt x="5845" y="19066"/>
                </a:lnTo>
                <a:lnTo>
                  <a:pt x="20601" y="23244"/>
                </a:lnTo>
                <a:lnTo>
                  <a:pt x="28143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805763" y="6281209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43" y="23672"/>
                </a:moveTo>
                <a:lnTo>
                  <a:pt x="45321" y="21222"/>
                </a:lnTo>
                <a:lnTo>
                  <a:pt x="55281" y="15025"/>
                </a:lnTo>
                <a:lnTo>
                  <a:pt x="56311" y="11836"/>
                </a:lnTo>
                <a:lnTo>
                  <a:pt x="50469" y="4622"/>
                </a:lnTo>
                <a:lnTo>
                  <a:pt x="35718" y="433"/>
                </a:lnTo>
                <a:lnTo>
                  <a:pt x="28143" y="0"/>
                </a:lnTo>
                <a:lnTo>
                  <a:pt x="10968" y="2461"/>
                </a:lnTo>
                <a:lnTo>
                  <a:pt x="1021" y="8667"/>
                </a:lnTo>
                <a:lnTo>
                  <a:pt x="0" y="11836"/>
                </a:lnTo>
                <a:lnTo>
                  <a:pt x="5845" y="19066"/>
                </a:lnTo>
                <a:lnTo>
                  <a:pt x="20601" y="23244"/>
                </a:lnTo>
                <a:lnTo>
                  <a:pt x="28143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805763" y="6271842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43" y="23672"/>
                </a:moveTo>
                <a:lnTo>
                  <a:pt x="45321" y="21218"/>
                </a:lnTo>
                <a:lnTo>
                  <a:pt x="55281" y="15020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5" y="19060"/>
                </a:lnTo>
                <a:lnTo>
                  <a:pt x="20601" y="23243"/>
                </a:lnTo>
                <a:lnTo>
                  <a:pt x="28143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805763" y="6271842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43" y="23672"/>
                </a:moveTo>
                <a:lnTo>
                  <a:pt x="45321" y="21218"/>
                </a:lnTo>
                <a:lnTo>
                  <a:pt x="55281" y="15020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5" y="19060"/>
                </a:lnTo>
                <a:lnTo>
                  <a:pt x="20601" y="23243"/>
                </a:lnTo>
                <a:lnTo>
                  <a:pt x="28143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805763" y="6262489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43" y="23660"/>
                </a:moveTo>
                <a:lnTo>
                  <a:pt x="45321" y="21202"/>
                </a:lnTo>
                <a:lnTo>
                  <a:pt x="55281" y="15003"/>
                </a:lnTo>
                <a:lnTo>
                  <a:pt x="56311" y="11823"/>
                </a:lnTo>
                <a:lnTo>
                  <a:pt x="50467" y="4607"/>
                </a:lnTo>
                <a:lnTo>
                  <a:pt x="35712" y="431"/>
                </a:lnTo>
                <a:lnTo>
                  <a:pt x="28143" y="0"/>
                </a:lnTo>
                <a:lnTo>
                  <a:pt x="10966" y="2453"/>
                </a:lnTo>
                <a:lnTo>
                  <a:pt x="1020" y="8654"/>
                </a:lnTo>
                <a:lnTo>
                  <a:pt x="0" y="11823"/>
                </a:lnTo>
                <a:lnTo>
                  <a:pt x="5845" y="19042"/>
                </a:lnTo>
                <a:lnTo>
                  <a:pt x="20601" y="23229"/>
                </a:lnTo>
                <a:lnTo>
                  <a:pt x="28143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805763" y="6262489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43" y="23660"/>
                </a:moveTo>
                <a:lnTo>
                  <a:pt x="45321" y="21202"/>
                </a:lnTo>
                <a:lnTo>
                  <a:pt x="55281" y="15003"/>
                </a:lnTo>
                <a:lnTo>
                  <a:pt x="56311" y="11823"/>
                </a:lnTo>
                <a:lnTo>
                  <a:pt x="50467" y="4607"/>
                </a:lnTo>
                <a:lnTo>
                  <a:pt x="35712" y="431"/>
                </a:lnTo>
                <a:lnTo>
                  <a:pt x="28143" y="0"/>
                </a:lnTo>
                <a:lnTo>
                  <a:pt x="10966" y="2453"/>
                </a:lnTo>
                <a:lnTo>
                  <a:pt x="1020" y="8654"/>
                </a:lnTo>
                <a:lnTo>
                  <a:pt x="0" y="11823"/>
                </a:lnTo>
                <a:lnTo>
                  <a:pt x="5845" y="19042"/>
                </a:lnTo>
                <a:lnTo>
                  <a:pt x="20601" y="23229"/>
                </a:lnTo>
                <a:lnTo>
                  <a:pt x="28143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805763" y="6253112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19" y="21227"/>
                </a:lnTo>
                <a:lnTo>
                  <a:pt x="55279" y="15024"/>
                </a:lnTo>
                <a:lnTo>
                  <a:pt x="56311" y="11836"/>
                </a:lnTo>
                <a:lnTo>
                  <a:pt x="50469" y="4622"/>
                </a:lnTo>
                <a:lnTo>
                  <a:pt x="35718" y="433"/>
                </a:lnTo>
                <a:lnTo>
                  <a:pt x="28143" y="0"/>
                </a:lnTo>
                <a:lnTo>
                  <a:pt x="10968" y="2461"/>
                </a:lnTo>
                <a:lnTo>
                  <a:pt x="1021" y="8667"/>
                </a:lnTo>
                <a:lnTo>
                  <a:pt x="0" y="11836"/>
                </a:lnTo>
                <a:lnTo>
                  <a:pt x="5843" y="19064"/>
                </a:lnTo>
                <a:lnTo>
                  <a:pt x="20595" y="23254"/>
                </a:lnTo>
                <a:lnTo>
                  <a:pt x="28143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805763" y="6253112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19" y="21227"/>
                </a:lnTo>
                <a:lnTo>
                  <a:pt x="55279" y="15024"/>
                </a:lnTo>
                <a:lnTo>
                  <a:pt x="56311" y="11836"/>
                </a:lnTo>
                <a:lnTo>
                  <a:pt x="50469" y="4622"/>
                </a:lnTo>
                <a:lnTo>
                  <a:pt x="35718" y="433"/>
                </a:lnTo>
                <a:lnTo>
                  <a:pt x="28143" y="0"/>
                </a:lnTo>
                <a:lnTo>
                  <a:pt x="10968" y="2461"/>
                </a:lnTo>
                <a:lnTo>
                  <a:pt x="1021" y="8667"/>
                </a:lnTo>
                <a:lnTo>
                  <a:pt x="0" y="11836"/>
                </a:lnTo>
                <a:lnTo>
                  <a:pt x="5843" y="19064"/>
                </a:lnTo>
                <a:lnTo>
                  <a:pt x="20595" y="23254"/>
                </a:lnTo>
                <a:lnTo>
                  <a:pt x="28143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805763" y="6243758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43" y="23672"/>
                </a:moveTo>
                <a:lnTo>
                  <a:pt x="45321" y="21215"/>
                </a:lnTo>
                <a:lnTo>
                  <a:pt x="55281" y="15016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5" y="19055"/>
                </a:lnTo>
                <a:lnTo>
                  <a:pt x="20601" y="23242"/>
                </a:lnTo>
                <a:lnTo>
                  <a:pt x="28143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805763" y="6243758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43" y="23672"/>
                </a:moveTo>
                <a:lnTo>
                  <a:pt x="45321" y="21215"/>
                </a:lnTo>
                <a:lnTo>
                  <a:pt x="55281" y="15016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5" y="19055"/>
                </a:lnTo>
                <a:lnTo>
                  <a:pt x="20601" y="23242"/>
                </a:lnTo>
                <a:lnTo>
                  <a:pt x="28143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805763" y="6234380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43" y="23698"/>
                </a:moveTo>
                <a:lnTo>
                  <a:pt x="45316" y="21240"/>
                </a:lnTo>
                <a:lnTo>
                  <a:pt x="55278" y="15031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1" y="19073"/>
                </a:lnTo>
                <a:lnTo>
                  <a:pt x="20589" y="23266"/>
                </a:lnTo>
                <a:lnTo>
                  <a:pt x="28143" y="236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805763" y="6234380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43" y="23698"/>
                </a:moveTo>
                <a:lnTo>
                  <a:pt x="45316" y="21240"/>
                </a:lnTo>
                <a:lnTo>
                  <a:pt x="55278" y="15031"/>
                </a:lnTo>
                <a:lnTo>
                  <a:pt x="56311" y="11836"/>
                </a:lnTo>
                <a:lnTo>
                  <a:pt x="50469" y="4616"/>
                </a:lnTo>
                <a:lnTo>
                  <a:pt x="35718" y="432"/>
                </a:lnTo>
                <a:lnTo>
                  <a:pt x="28143" y="0"/>
                </a:lnTo>
                <a:lnTo>
                  <a:pt x="10968" y="2457"/>
                </a:lnTo>
                <a:lnTo>
                  <a:pt x="1021" y="8663"/>
                </a:lnTo>
                <a:lnTo>
                  <a:pt x="0" y="11836"/>
                </a:lnTo>
                <a:lnTo>
                  <a:pt x="5841" y="19073"/>
                </a:lnTo>
                <a:lnTo>
                  <a:pt x="20589" y="23266"/>
                </a:lnTo>
                <a:lnTo>
                  <a:pt x="28143" y="236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805763" y="622501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19" y="21231"/>
                </a:lnTo>
                <a:lnTo>
                  <a:pt x="55279" y="15028"/>
                </a:lnTo>
                <a:lnTo>
                  <a:pt x="56311" y="11836"/>
                </a:lnTo>
                <a:lnTo>
                  <a:pt x="50469" y="4622"/>
                </a:lnTo>
                <a:lnTo>
                  <a:pt x="35718" y="433"/>
                </a:lnTo>
                <a:lnTo>
                  <a:pt x="28143" y="0"/>
                </a:lnTo>
                <a:lnTo>
                  <a:pt x="10968" y="2461"/>
                </a:lnTo>
                <a:lnTo>
                  <a:pt x="1021" y="8667"/>
                </a:lnTo>
                <a:lnTo>
                  <a:pt x="0" y="11836"/>
                </a:lnTo>
                <a:lnTo>
                  <a:pt x="5843" y="19069"/>
                </a:lnTo>
                <a:lnTo>
                  <a:pt x="20595" y="23255"/>
                </a:lnTo>
                <a:lnTo>
                  <a:pt x="28143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805763" y="6225013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43" y="23685"/>
                </a:moveTo>
                <a:lnTo>
                  <a:pt x="45319" y="21231"/>
                </a:lnTo>
                <a:lnTo>
                  <a:pt x="55279" y="15028"/>
                </a:lnTo>
                <a:lnTo>
                  <a:pt x="56311" y="11836"/>
                </a:lnTo>
                <a:lnTo>
                  <a:pt x="50469" y="4622"/>
                </a:lnTo>
                <a:lnTo>
                  <a:pt x="35718" y="433"/>
                </a:lnTo>
                <a:lnTo>
                  <a:pt x="28143" y="0"/>
                </a:lnTo>
                <a:lnTo>
                  <a:pt x="10968" y="2461"/>
                </a:lnTo>
                <a:lnTo>
                  <a:pt x="1021" y="8667"/>
                </a:lnTo>
                <a:lnTo>
                  <a:pt x="0" y="11836"/>
                </a:lnTo>
                <a:lnTo>
                  <a:pt x="5843" y="19069"/>
                </a:lnTo>
                <a:lnTo>
                  <a:pt x="20595" y="23255"/>
                </a:lnTo>
                <a:lnTo>
                  <a:pt x="28143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800004" y="6154805"/>
            <a:ext cx="67767" cy="89255"/>
          </a:xfrm>
          <a:custGeom>
            <a:avLst/>
            <a:gdLst/>
            <a:ahLst/>
            <a:cxnLst/>
            <a:rect l="l" t="t" r="r" b="b"/>
            <a:pathLst>
              <a:path w="67767" h="89255">
                <a:moveTo>
                  <a:pt x="0" y="74942"/>
                </a:moveTo>
                <a:lnTo>
                  <a:pt x="4006" y="81699"/>
                </a:lnTo>
                <a:lnTo>
                  <a:pt x="16234" y="87163"/>
                </a:lnTo>
                <a:lnTo>
                  <a:pt x="33870" y="89255"/>
                </a:lnTo>
                <a:lnTo>
                  <a:pt x="49897" y="87556"/>
                </a:lnTo>
                <a:lnTo>
                  <a:pt x="62821" y="82388"/>
                </a:lnTo>
                <a:lnTo>
                  <a:pt x="67767" y="74942"/>
                </a:lnTo>
                <a:lnTo>
                  <a:pt x="67767" y="14312"/>
                </a:lnTo>
                <a:lnTo>
                  <a:pt x="63746" y="7547"/>
                </a:lnTo>
                <a:lnTo>
                  <a:pt x="51510" y="2089"/>
                </a:lnTo>
                <a:lnTo>
                  <a:pt x="33870" y="0"/>
                </a:lnTo>
                <a:lnTo>
                  <a:pt x="17876" y="1694"/>
                </a:lnTo>
                <a:lnTo>
                  <a:pt x="4947" y="6862"/>
                </a:lnTo>
                <a:lnTo>
                  <a:pt x="0" y="14312"/>
                </a:lnTo>
                <a:lnTo>
                  <a:pt x="0" y="749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800004" y="6154805"/>
            <a:ext cx="67767" cy="89255"/>
          </a:xfrm>
          <a:custGeom>
            <a:avLst/>
            <a:gdLst/>
            <a:ahLst/>
            <a:cxnLst/>
            <a:rect l="l" t="t" r="r" b="b"/>
            <a:pathLst>
              <a:path w="67767" h="89255">
                <a:moveTo>
                  <a:pt x="0" y="74942"/>
                </a:moveTo>
                <a:lnTo>
                  <a:pt x="0" y="14312"/>
                </a:lnTo>
                <a:lnTo>
                  <a:pt x="4947" y="6862"/>
                </a:lnTo>
                <a:lnTo>
                  <a:pt x="17876" y="1694"/>
                </a:lnTo>
                <a:lnTo>
                  <a:pt x="33870" y="0"/>
                </a:lnTo>
                <a:lnTo>
                  <a:pt x="51510" y="2089"/>
                </a:lnTo>
                <a:lnTo>
                  <a:pt x="63746" y="7547"/>
                </a:lnTo>
                <a:lnTo>
                  <a:pt x="67767" y="14312"/>
                </a:lnTo>
                <a:lnTo>
                  <a:pt x="67767" y="74942"/>
                </a:lnTo>
                <a:lnTo>
                  <a:pt x="62821" y="82388"/>
                </a:lnTo>
                <a:lnTo>
                  <a:pt x="49897" y="87556"/>
                </a:lnTo>
                <a:lnTo>
                  <a:pt x="33870" y="89255"/>
                </a:lnTo>
                <a:lnTo>
                  <a:pt x="16234" y="87163"/>
                </a:lnTo>
                <a:lnTo>
                  <a:pt x="4006" y="81699"/>
                </a:lnTo>
                <a:lnTo>
                  <a:pt x="0" y="749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809947" y="5878141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34" y="284166"/>
                </a:lnTo>
                <a:lnTo>
                  <a:pt x="7438" y="291433"/>
                </a:lnTo>
                <a:lnTo>
                  <a:pt x="23926" y="294411"/>
                </a:lnTo>
                <a:lnTo>
                  <a:pt x="25241" y="294395"/>
                </a:lnTo>
                <a:lnTo>
                  <a:pt x="41282" y="291044"/>
                </a:lnTo>
                <a:lnTo>
                  <a:pt x="47866" y="283578"/>
                </a:lnTo>
                <a:lnTo>
                  <a:pt x="47830" y="10246"/>
                </a:lnTo>
                <a:lnTo>
                  <a:pt x="40412" y="2980"/>
                </a:lnTo>
                <a:lnTo>
                  <a:pt x="23926" y="0"/>
                </a:lnTo>
                <a:lnTo>
                  <a:pt x="22621" y="15"/>
                </a:lnTo>
                <a:lnTo>
                  <a:pt x="6580" y="3372"/>
                </a:lnTo>
                <a:lnTo>
                  <a:pt x="0" y="10845"/>
                </a:lnTo>
                <a:lnTo>
                  <a:pt x="0" y="283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809947" y="5878141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0" y="10845"/>
                </a:lnTo>
                <a:lnTo>
                  <a:pt x="6580" y="3372"/>
                </a:lnTo>
                <a:lnTo>
                  <a:pt x="22621" y="15"/>
                </a:lnTo>
                <a:lnTo>
                  <a:pt x="23926" y="0"/>
                </a:lnTo>
                <a:lnTo>
                  <a:pt x="40412" y="2980"/>
                </a:lnTo>
                <a:lnTo>
                  <a:pt x="47830" y="10246"/>
                </a:lnTo>
                <a:lnTo>
                  <a:pt x="47866" y="10845"/>
                </a:lnTo>
                <a:lnTo>
                  <a:pt x="47866" y="283578"/>
                </a:lnTo>
                <a:lnTo>
                  <a:pt x="41282" y="291044"/>
                </a:lnTo>
                <a:lnTo>
                  <a:pt x="25241" y="294395"/>
                </a:lnTo>
                <a:lnTo>
                  <a:pt x="23926" y="294411"/>
                </a:lnTo>
                <a:lnTo>
                  <a:pt x="7438" y="291433"/>
                </a:lnTo>
                <a:lnTo>
                  <a:pt x="34" y="284166"/>
                </a:lnTo>
                <a:lnTo>
                  <a:pt x="0" y="283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743216" y="6159312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57696" y="8877"/>
                </a:lnTo>
                <a:lnTo>
                  <a:pt x="0" y="0"/>
                </a:lnTo>
                <a:lnTo>
                  <a:pt x="57645" y="253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743216" y="6159312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0" y="0"/>
                </a:lnTo>
                <a:lnTo>
                  <a:pt x="57696" y="8877"/>
                </a:lnTo>
                <a:lnTo>
                  <a:pt x="57645" y="253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738874" y="6159313"/>
            <a:ext cx="61988" cy="48412"/>
          </a:xfrm>
          <a:custGeom>
            <a:avLst/>
            <a:gdLst/>
            <a:ahLst/>
            <a:cxnLst/>
            <a:rect l="l" t="t" r="r" b="b"/>
            <a:pathLst>
              <a:path w="61988" h="48412">
                <a:moveTo>
                  <a:pt x="61925" y="48412"/>
                </a:moveTo>
                <a:lnTo>
                  <a:pt x="61988" y="25336"/>
                </a:lnTo>
                <a:lnTo>
                  <a:pt x="4343" y="0"/>
                </a:lnTo>
                <a:lnTo>
                  <a:pt x="38" y="203"/>
                </a:lnTo>
                <a:lnTo>
                  <a:pt x="0" y="17805"/>
                </a:lnTo>
                <a:lnTo>
                  <a:pt x="61925" y="48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738874" y="6159313"/>
            <a:ext cx="61988" cy="48412"/>
          </a:xfrm>
          <a:custGeom>
            <a:avLst/>
            <a:gdLst/>
            <a:ahLst/>
            <a:cxnLst/>
            <a:rect l="l" t="t" r="r" b="b"/>
            <a:pathLst>
              <a:path w="61988" h="48412">
                <a:moveTo>
                  <a:pt x="61925" y="48412"/>
                </a:moveTo>
                <a:lnTo>
                  <a:pt x="0" y="17805"/>
                </a:lnTo>
                <a:lnTo>
                  <a:pt x="38" y="203"/>
                </a:lnTo>
                <a:lnTo>
                  <a:pt x="4343" y="0"/>
                </a:lnTo>
                <a:lnTo>
                  <a:pt x="61988" y="25336"/>
                </a:lnTo>
                <a:lnTo>
                  <a:pt x="61925" y="484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846098" y="6197161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64" y="22278"/>
                </a:moveTo>
                <a:lnTo>
                  <a:pt x="88" y="0"/>
                </a:lnTo>
                <a:lnTo>
                  <a:pt x="0" y="29616"/>
                </a:lnTo>
                <a:lnTo>
                  <a:pt x="70764" y="41658"/>
                </a:lnTo>
                <a:lnTo>
                  <a:pt x="70764" y="222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846098" y="6197161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64" y="22278"/>
                </a:moveTo>
                <a:lnTo>
                  <a:pt x="88" y="0"/>
                </a:lnTo>
                <a:lnTo>
                  <a:pt x="0" y="29616"/>
                </a:lnTo>
                <a:lnTo>
                  <a:pt x="70764" y="416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846187" y="6185377"/>
            <a:ext cx="77355" cy="36169"/>
          </a:xfrm>
          <a:custGeom>
            <a:avLst/>
            <a:gdLst/>
            <a:ahLst/>
            <a:cxnLst/>
            <a:rect l="l" t="t" r="r" b="b"/>
            <a:pathLst>
              <a:path w="77355" h="36169">
                <a:moveTo>
                  <a:pt x="70675" y="27372"/>
                </a:moveTo>
                <a:lnTo>
                  <a:pt x="19558" y="0"/>
                </a:lnTo>
                <a:lnTo>
                  <a:pt x="17449" y="2412"/>
                </a:lnTo>
                <a:lnTo>
                  <a:pt x="14198" y="5587"/>
                </a:lnTo>
                <a:lnTo>
                  <a:pt x="10960" y="8737"/>
                </a:lnTo>
                <a:lnTo>
                  <a:pt x="0" y="11785"/>
                </a:lnTo>
                <a:lnTo>
                  <a:pt x="70675" y="34063"/>
                </a:lnTo>
                <a:lnTo>
                  <a:pt x="70675" y="273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846187" y="6185377"/>
            <a:ext cx="77355" cy="36169"/>
          </a:xfrm>
          <a:custGeom>
            <a:avLst/>
            <a:gdLst/>
            <a:ahLst/>
            <a:cxnLst/>
            <a:rect l="l" t="t" r="r" b="b"/>
            <a:pathLst>
              <a:path w="77355" h="36169">
                <a:moveTo>
                  <a:pt x="10960" y="8737"/>
                </a:moveTo>
                <a:lnTo>
                  <a:pt x="14198" y="5587"/>
                </a:lnTo>
              </a:path>
              <a:path w="77355" h="36169">
                <a:moveTo>
                  <a:pt x="0" y="11785"/>
                </a:moveTo>
                <a:lnTo>
                  <a:pt x="10960" y="8737"/>
                </a:lnTo>
              </a:path>
              <a:path w="77355" h="36169">
                <a:moveTo>
                  <a:pt x="70675" y="27372"/>
                </a:moveTo>
                <a:lnTo>
                  <a:pt x="19558" y="0"/>
                </a:lnTo>
                <a:lnTo>
                  <a:pt x="17449" y="2412"/>
                </a:lnTo>
                <a:lnTo>
                  <a:pt x="14198" y="5587"/>
                </a:lnTo>
              </a:path>
              <a:path w="77355" h="36169">
                <a:moveTo>
                  <a:pt x="0" y="11785"/>
                </a:moveTo>
                <a:lnTo>
                  <a:pt x="70675" y="340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392111" y="6845590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0" y="41973"/>
                </a:lnTo>
                <a:lnTo>
                  <a:pt x="91452" y="73901"/>
                </a:lnTo>
                <a:lnTo>
                  <a:pt x="212445" y="31953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3392111" y="6845590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212445" y="31953"/>
                </a:lnTo>
                <a:lnTo>
                  <a:pt x="91452" y="73901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3483565" y="6877545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3483565" y="6877545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3392102" y="6887565"/>
            <a:ext cx="91833" cy="47637"/>
          </a:xfrm>
          <a:custGeom>
            <a:avLst/>
            <a:gdLst/>
            <a:ahLst/>
            <a:cxnLst/>
            <a:rect l="l" t="t" r="r" b="b"/>
            <a:pathLst>
              <a:path w="91833" h="47637">
                <a:moveTo>
                  <a:pt x="381" y="15709"/>
                </a:moveTo>
                <a:lnTo>
                  <a:pt x="91833" y="47637"/>
                </a:lnTo>
                <a:lnTo>
                  <a:pt x="91465" y="31927"/>
                </a:lnTo>
                <a:lnTo>
                  <a:pt x="0" y="0"/>
                </a:lnTo>
                <a:lnTo>
                  <a:pt x="381" y="157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3392102" y="6887565"/>
            <a:ext cx="91833" cy="47637"/>
          </a:xfrm>
          <a:custGeom>
            <a:avLst/>
            <a:gdLst/>
            <a:ahLst/>
            <a:cxnLst/>
            <a:rect l="l" t="t" r="r" b="b"/>
            <a:pathLst>
              <a:path w="91833" h="47637">
                <a:moveTo>
                  <a:pt x="381" y="15709"/>
                </a:moveTo>
                <a:lnTo>
                  <a:pt x="0" y="0"/>
                </a:lnTo>
                <a:lnTo>
                  <a:pt x="91465" y="31927"/>
                </a:lnTo>
                <a:lnTo>
                  <a:pt x="91833" y="47637"/>
                </a:lnTo>
                <a:lnTo>
                  <a:pt x="381" y="15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3475301" y="6894936"/>
            <a:ext cx="25273" cy="12344"/>
          </a:xfrm>
          <a:custGeom>
            <a:avLst/>
            <a:gdLst/>
            <a:ahLst/>
            <a:cxnLst/>
            <a:rect l="l" t="t" r="r" b="b"/>
            <a:pathLst>
              <a:path w="25272" h="12344">
                <a:moveTo>
                  <a:pt x="12522" y="1371"/>
                </a:moveTo>
                <a:lnTo>
                  <a:pt x="5575" y="2730"/>
                </a:lnTo>
                <a:lnTo>
                  <a:pt x="0" y="5981"/>
                </a:lnTo>
                <a:lnTo>
                  <a:pt x="127" y="11290"/>
                </a:lnTo>
                <a:lnTo>
                  <a:pt x="5803" y="12344"/>
                </a:lnTo>
                <a:lnTo>
                  <a:pt x="12750" y="10972"/>
                </a:lnTo>
                <a:lnTo>
                  <a:pt x="19710" y="9613"/>
                </a:lnTo>
                <a:lnTo>
                  <a:pt x="25273" y="6362"/>
                </a:lnTo>
                <a:lnTo>
                  <a:pt x="25146" y="1066"/>
                </a:lnTo>
                <a:lnTo>
                  <a:pt x="19481" y="0"/>
                </a:lnTo>
                <a:lnTo>
                  <a:pt x="12522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3475301" y="6894936"/>
            <a:ext cx="25273" cy="12344"/>
          </a:xfrm>
          <a:custGeom>
            <a:avLst/>
            <a:gdLst/>
            <a:ahLst/>
            <a:cxnLst/>
            <a:rect l="l" t="t" r="r" b="b"/>
            <a:pathLst>
              <a:path w="25272" h="12344">
                <a:moveTo>
                  <a:pt x="12522" y="1371"/>
                </a:moveTo>
                <a:lnTo>
                  <a:pt x="19481" y="0"/>
                </a:lnTo>
                <a:lnTo>
                  <a:pt x="25146" y="1066"/>
                </a:lnTo>
                <a:lnTo>
                  <a:pt x="25209" y="3721"/>
                </a:lnTo>
                <a:lnTo>
                  <a:pt x="25273" y="6362"/>
                </a:lnTo>
                <a:lnTo>
                  <a:pt x="19710" y="9613"/>
                </a:lnTo>
                <a:lnTo>
                  <a:pt x="12750" y="10972"/>
                </a:lnTo>
                <a:lnTo>
                  <a:pt x="5803" y="12344"/>
                </a:lnTo>
                <a:lnTo>
                  <a:pt x="127" y="11290"/>
                </a:lnTo>
                <a:lnTo>
                  <a:pt x="63" y="8636"/>
                </a:lnTo>
                <a:lnTo>
                  <a:pt x="0" y="5981"/>
                </a:lnTo>
                <a:lnTo>
                  <a:pt x="5575" y="2730"/>
                </a:lnTo>
                <a:lnTo>
                  <a:pt x="12522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3427613" y="6882207"/>
            <a:ext cx="20066" cy="9766"/>
          </a:xfrm>
          <a:custGeom>
            <a:avLst/>
            <a:gdLst/>
            <a:ahLst/>
            <a:cxnLst/>
            <a:rect l="l" t="t" r="r" b="b"/>
            <a:pathLst>
              <a:path w="20065" h="9766">
                <a:moveTo>
                  <a:pt x="9944" y="1079"/>
                </a:moveTo>
                <a:lnTo>
                  <a:pt x="4419" y="2159"/>
                </a:lnTo>
                <a:lnTo>
                  <a:pt x="0" y="4724"/>
                </a:lnTo>
                <a:lnTo>
                  <a:pt x="114" y="8928"/>
                </a:lnTo>
                <a:lnTo>
                  <a:pt x="4597" y="9766"/>
                </a:lnTo>
                <a:lnTo>
                  <a:pt x="10121" y="8686"/>
                </a:lnTo>
                <a:lnTo>
                  <a:pt x="15633" y="7594"/>
                </a:lnTo>
                <a:lnTo>
                  <a:pt x="20066" y="5029"/>
                </a:lnTo>
                <a:lnTo>
                  <a:pt x="19951" y="812"/>
                </a:lnTo>
                <a:lnTo>
                  <a:pt x="15455" y="0"/>
                </a:lnTo>
                <a:lnTo>
                  <a:pt x="9944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3427613" y="6882207"/>
            <a:ext cx="20066" cy="9766"/>
          </a:xfrm>
          <a:custGeom>
            <a:avLst/>
            <a:gdLst/>
            <a:ahLst/>
            <a:cxnLst/>
            <a:rect l="l" t="t" r="r" b="b"/>
            <a:pathLst>
              <a:path w="20065" h="9766">
                <a:moveTo>
                  <a:pt x="9944" y="1079"/>
                </a:moveTo>
                <a:lnTo>
                  <a:pt x="15455" y="0"/>
                </a:lnTo>
                <a:lnTo>
                  <a:pt x="19951" y="812"/>
                </a:lnTo>
                <a:lnTo>
                  <a:pt x="20002" y="2933"/>
                </a:lnTo>
                <a:lnTo>
                  <a:pt x="20066" y="5029"/>
                </a:lnTo>
                <a:lnTo>
                  <a:pt x="15633" y="7594"/>
                </a:lnTo>
                <a:lnTo>
                  <a:pt x="10121" y="8686"/>
                </a:lnTo>
                <a:lnTo>
                  <a:pt x="4597" y="9766"/>
                </a:lnTo>
                <a:lnTo>
                  <a:pt x="114" y="8928"/>
                </a:lnTo>
                <a:lnTo>
                  <a:pt x="63" y="6832"/>
                </a:lnTo>
                <a:lnTo>
                  <a:pt x="0" y="4724"/>
                </a:lnTo>
                <a:lnTo>
                  <a:pt x="4419" y="2159"/>
                </a:lnTo>
                <a:lnTo>
                  <a:pt x="9944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3546495" y="6872838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36" y="1041"/>
                </a:moveTo>
                <a:lnTo>
                  <a:pt x="4203" y="2057"/>
                </a:lnTo>
                <a:lnTo>
                  <a:pt x="0" y="4508"/>
                </a:lnTo>
                <a:lnTo>
                  <a:pt x="88" y="8509"/>
                </a:lnTo>
                <a:lnTo>
                  <a:pt x="4381" y="9283"/>
                </a:lnTo>
                <a:lnTo>
                  <a:pt x="9601" y="8267"/>
                </a:lnTo>
                <a:lnTo>
                  <a:pt x="14833" y="7226"/>
                </a:lnTo>
                <a:lnTo>
                  <a:pt x="19024" y="4800"/>
                </a:lnTo>
                <a:lnTo>
                  <a:pt x="18935" y="800"/>
                </a:lnTo>
                <a:lnTo>
                  <a:pt x="14655" y="0"/>
                </a:lnTo>
                <a:lnTo>
                  <a:pt x="9436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3546495" y="6872838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36" y="1041"/>
                </a:moveTo>
                <a:lnTo>
                  <a:pt x="14655" y="0"/>
                </a:lnTo>
                <a:lnTo>
                  <a:pt x="18935" y="800"/>
                </a:lnTo>
                <a:lnTo>
                  <a:pt x="18986" y="2794"/>
                </a:lnTo>
                <a:lnTo>
                  <a:pt x="19024" y="4800"/>
                </a:lnTo>
                <a:lnTo>
                  <a:pt x="14833" y="7226"/>
                </a:lnTo>
                <a:lnTo>
                  <a:pt x="9601" y="8267"/>
                </a:lnTo>
                <a:lnTo>
                  <a:pt x="4381" y="9283"/>
                </a:lnTo>
                <a:lnTo>
                  <a:pt x="88" y="8509"/>
                </a:lnTo>
                <a:lnTo>
                  <a:pt x="50" y="6502"/>
                </a:lnTo>
                <a:lnTo>
                  <a:pt x="0" y="4508"/>
                </a:lnTo>
                <a:lnTo>
                  <a:pt x="4203" y="2057"/>
                </a:lnTo>
                <a:lnTo>
                  <a:pt x="9436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3506587" y="6855082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4216" y="2044"/>
                </a:lnTo>
                <a:lnTo>
                  <a:pt x="0" y="4508"/>
                </a:lnTo>
                <a:lnTo>
                  <a:pt x="101" y="8496"/>
                </a:lnTo>
                <a:lnTo>
                  <a:pt x="4381" y="9283"/>
                </a:lnTo>
                <a:lnTo>
                  <a:pt x="9613" y="8255"/>
                </a:lnTo>
                <a:lnTo>
                  <a:pt x="14833" y="7239"/>
                </a:lnTo>
                <a:lnTo>
                  <a:pt x="19049" y="4787"/>
                </a:lnTo>
                <a:lnTo>
                  <a:pt x="18948" y="787"/>
                </a:lnTo>
                <a:lnTo>
                  <a:pt x="14668" y="0"/>
                </a:lnTo>
                <a:lnTo>
                  <a:pt x="9448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3506587" y="6855082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14668" y="0"/>
                </a:lnTo>
                <a:lnTo>
                  <a:pt x="18948" y="787"/>
                </a:lnTo>
                <a:lnTo>
                  <a:pt x="18999" y="2794"/>
                </a:lnTo>
                <a:lnTo>
                  <a:pt x="19049" y="4787"/>
                </a:lnTo>
                <a:lnTo>
                  <a:pt x="14833" y="7239"/>
                </a:lnTo>
                <a:lnTo>
                  <a:pt x="9613" y="8255"/>
                </a:lnTo>
                <a:lnTo>
                  <a:pt x="4381" y="9283"/>
                </a:lnTo>
                <a:lnTo>
                  <a:pt x="101" y="8496"/>
                </a:lnTo>
                <a:lnTo>
                  <a:pt x="63" y="6489"/>
                </a:lnTo>
                <a:lnTo>
                  <a:pt x="0" y="4508"/>
                </a:lnTo>
                <a:lnTo>
                  <a:pt x="4216" y="2044"/>
                </a:lnTo>
                <a:lnTo>
                  <a:pt x="9448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466807" y="6861259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61"/>
                </a:lnTo>
                <a:lnTo>
                  <a:pt x="50380" y="14373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9" y="20423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3466807" y="6861259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61"/>
                </a:lnTo>
                <a:lnTo>
                  <a:pt x="50380" y="14373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9" y="20423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3466807" y="6851472"/>
            <a:ext cx="50711" cy="24752"/>
          </a:xfrm>
          <a:custGeom>
            <a:avLst/>
            <a:gdLst/>
            <a:ahLst/>
            <a:cxnLst/>
            <a:rect l="l" t="t" r="r" b="b"/>
            <a:pathLst>
              <a:path w="50711" h="24752">
                <a:moveTo>
                  <a:pt x="25349" y="24752"/>
                </a:moveTo>
                <a:lnTo>
                  <a:pt x="41854" y="21774"/>
                </a:lnTo>
                <a:lnTo>
                  <a:pt x="50378" y="14380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7" y="20433"/>
                </a:lnTo>
                <a:lnTo>
                  <a:pt x="21251" y="24591"/>
                </a:lnTo>
                <a:lnTo>
                  <a:pt x="25349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3466807" y="6851472"/>
            <a:ext cx="50711" cy="24752"/>
          </a:xfrm>
          <a:custGeom>
            <a:avLst/>
            <a:gdLst/>
            <a:ahLst/>
            <a:cxnLst/>
            <a:rect l="l" t="t" r="r" b="b"/>
            <a:pathLst>
              <a:path w="50711" h="24752">
                <a:moveTo>
                  <a:pt x="25349" y="24752"/>
                </a:moveTo>
                <a:lnTo>
                  <a:pt x="41854" y="21774"/>
                </a:lnTo>
                <a:lnTo>
                  <a:pt x="50378" y="14380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7" y="20433"/>
                </a:lnTo>
                <a:lnTo>
                  <a:pt x="21251" y="24591"/>
                </a:lnTo>
                <a:lnTo>
                  <a:pt x="25349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3466807" y="6841696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9" y="21761"/>
                </a:lnTo>
                <a:lnTo>
                  <a:pt x="50381" y="14379"/>
                </a:lnTo>
                <a:lnTo>
                  <a:pt x="50711" y="12382"/>
                </a:lnTo>
                <a:lnTo>
                  <a:pt x="44606" y="4321"/>
                </a:lnTo>
                <a:lnTo>
                  <a:pt x="29464" y="161"/>
                </a:lnTo>
                <a:lnTo>
                  <a:pt x="25349" y="0"/>
                </a:lnTo>
                <a:lnTo>
                  <a:pt x="8849" y="2980"/>
                </a:lnTo>
                <a:lnTo>
                  <a:pt x="329" y="10378"/>
                </a:lnTo>
                <a:lnTo>
                  <a:pt x="0" y="12382"/>
                </a:lnTo>
                <a:lnTo>
                  <a:pt x="6112" y="20427"/>
                </a:lnTo>
                <a:lnTo>
                  <a:pt x="21266" y="24579"/>
                </a:lnTo>
                <a:lnTo>
                  <a:pt x="25349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3466807" y="6841696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9" y="21761"/>
                </a:lnTo>
                <a:lnTo>
                  <a:pt x="50381" y="14379"/>
                </a:lnTo>
                <a:lnTo>
                  <a:pt x="50711" y="12382"/>
                </a:lnTo>
                <a:lnTo>
                  <a:pt x="44606" y="4321"/>
                </a:lnTo>
                <a:lnTo>
                  <a:pt x="29464" y="161"/>
                </a:lnTo>
                <a:lnTo>
                  <a:pt x="25349" y="0"/>
                </a:lnTo>
                <a:lnTo>
                  <a:pt x="8849" y="2980"/>
                </a:lnTo>
                <a:lnTo>
                  <a:pt x="329" y="10378"/>
                </a:lnTo>
                <a:lnTo>
                  <a:pt x="0" y="12382"/>
                </a:lnTo>
                <a:lnTo>
                  <a:pt x="6112" y="20427"/>
                </a:lnTo>
                <a:lnTo>
                  <a:pt x="21266" y="24579"/>
                </a:lnTo>
                <a:lnTo>
                  <a:pt x="25349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3466807" y="6831907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65"/>
                </a:lnTo>
                <a:lnTo>
                  <a:pt x="50380" y="14376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9" y="20429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3466807" y="6831907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65"/>
                </a:lnTo>
                <a:lnTo>
                  <a:pt x="50380" y="14376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9" y="20429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3466807" y="6822126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65"/>
                </a:lnTo>
                <a:lnTo>
                  <a:pt x="50380" y="14376"/>
                </a:lnTo>
                <a:lnTo>
                  <a:pt x="50711" y="12369"/>
                </a:lnTo>
                <a:lnTo>
                  <a:pt x="44604" y="4323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4"/>
                </a:lnTo>
                <a:lnTo>
                  <a:pt x="328" y="10376"/>
                </a:lnTo>
                <a:lnTo>
                  <a:pt x="0" y="12369"/>
                </a:lnTo>
                <a:lnTo>
                  <a:pt x="6109" y="20429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3466807" y="6822126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65"/>
                </a:lnTo>
                <a:lnTo>
                  <a:pt x="50380" y="14376"/>
                </a:lnTo>
                <a:lnTo>
                  <a:pt x="50711" y="12369"/>
                </a:lnTo>
                <a:lnTo>
                  <a:pt x="44604" y="4323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4"/>
                </a:lnTo>
                <a:lnTo>
                  <a:pt x="328" y="10376"/>
                </a:lnTo>
                <a:lnTo>
                  <a:pt x="0" y="12369"/>
                </a:lnTo>
                <a:lnTo>
                  <a:pt x="6109" y="20429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3466807" y="6812343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9" y="21761"/>
                </a:lnTo>
                <a:lnTo>
                  <a:pt x="50381" y="14379"/>
                </a:lnTo>
                <a:lnTo>
                  <a:pt x="50711" y="12382"/>
                </a:lnTo>
                <a:lnTo>
                  <a:pt x="44606" y="4321"/>
                </a:lnTo>
                <a:lnTo>
                  <a:pt x="29464" y="161"/>
                </a:lnTo>
                <a:lnTo>
                  <a:pt x="25349" y="0"/>
                </a:lnTo>
                <a:lnTo>
                  <a:pt x="8849" y="2980"/>
                </a:lnTo>
                <a:lnTo>
                  <a:pt x="329" y="10378"/>
                </a:lnTo>
                <a:lnTo>
                  <a:pt x="0" y="12382"/>
                </a:lnTo>
                <a:lnTo>
                  <a:pt x="6112" y="20427"/>
                </a:lnTo>
                <a:lnTo>
                  <a:pt x="21266" y="24579"/>
                </a:lnTo>
                <a:lnTo>
                  <a:pt x="25349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466807" y="6812343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9" y="21761"/>
                </a:lnTo>
                <a:lnTo>
                  <a:pt x="50381" y="14379"/>
                </a:lnTo>
                <a:lnTo>
                  <a:pt x="50711" y="12382"/>
                </a:lnTo>
                <a:lnTo>
                  <a:pt x="44606" y="4321"/>
                </a:lnTo>
                <a:lnTo>
                  <a:pt x="29464" y="161"/>
                </a:lnTo>
                <a:lnTo>
                  <a:pt x="25349" y="0"/>
                </a:lnTo>
                <a:lnTo>
                  <a:pt x="8849" y="2980"/>
                </a:lnTo>
                <a:lnTo>
                  <a:pt x="329" y="10378"/>
                </a:lnTo>
                <a:lnTo>
                  <a:pt x="0" y="12382"/>
                </a:lnTo>
                <a:lnTo>
                  <a:pt x="6112" y="20427"/>
                </a:lnTo>
                <a:lnTo>
                  <a:pt x="21266" y="24579"/>
                </a:lnTo>
                <a:lnTo>
                  <a:pt x="25349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3466807" y="6802567"/>
            <a:ext cx="50711" cy="24726"/>
          </a:xfrm>
          <a:custGeom>
            <a:avLst/>
            <a:gdLst/>
            <a:ahLst/>
            <a:cxnLst/>
            <a:rect l="l" t="t" r="r" b="b"/>
            <a:pathLst>
              <a:path w="50711" h="24726">
                <a:moveTo>
                  <a:pt x="25349" y="24726"/>
                </a:moveTo>
                <a:lnTo>
                  <a:pt x="41859" y="21748"/>
                </a:lnTo>
                <a:lnTo>
                  <a:pt x="50381" y="14366"/>
                </a:lnTo>
                <a:lnTo>
                  <a:pt x="50711" y="12369"/>
                </a:lnTo>
                <a:lnTo>
                  <a:pt x="44604" y="4313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76"/>
                </a:lnTo>
                <a:lnTo>
                  <a:pt x="328" y="10370"/>
                </a:lnTo>
                <a:lnTo>
                  <a:pt x="0" y="12369"/>
                </a:lnTo>
                <a:lnTo>
                  <a:pt x="6112" y="20414"/>
                </a:lnTo>
                <a:lnTo>
                  <a:pt x="21266" y="24567"/>
                </a:lnTo>
                <a:lnTo>
                  <a:pt x="25349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3466807" y="6802567"/>
            <a:ext cx="50711" cy="24726"/>
          </a:xfrm>
          <a:custGeom>
            <a:avLst/>
            <a:gdLst/>
            <a:ahLst/>
            <a:cxnLst/>
            <a:rect l="l" t="t" r="r" b="b"/>
            <a:pathLst>
              <a:path w="50711" h="24726">
                <a:moveTo>
                  <a:pt x="25349" y="24726"/>
                </a:moveTo>
                <a:lnTo>
                  <a:pt x="41859" y="21748"/>
                </a:lnTo>
                <a:lnTo>
                  <a:pt x="50381" y="14366"/>
                </a:lnTo>
                <a:lnTo>
                  <a:pt x="50711" y="12369"/>
                </a:lnTo>
                <a:lnTo>
                  <a:pt x="44604" y="4313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76"/>
                </a:lnTo>
                <a:lnTo>
                  <a:pt x="328" y="10370"/>
                </a:lnTo>
                <a:lnTo>
                  <a:pt x="0" y="12369"/>
                </a:lnTo>
                <a:lnTo>
                  <a:pt x="6112" y="20414"/>
                </a:lnTo>
                <a:lnTo>
                  <a:pt x="21266" y="24567"/>
                </a:lnTo>
                <a:lnTo>
                  <a:pt x="25349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3466807" y="6792780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4" y="21761"/>
                </a:lnTo>
                <a:lnTo>
                  <a:pt x="50378" y="14367"/>
                </a:lnTo>
                <a:lnTo>
                  <a:pt x="50711" y="12357"/>
                </a:lnTo>
                <a:lnTo>
                  <a:pt x="44602" y="4314"/>
                </a:lnTo>
                <a:lnTo>
                  <a:pt x="29450" y="160"/>
                </a:lnTo>
                <a:lnTo>
                  <a:pt x="25349" y="0"/>
                </a:lnTo>
                <a:lnTo>
                  <a:pt x="8843" y="2980"/>
                </a:lnTo>
                <a:lnTo>
                  <a:pt x="327" y="10367"/>
                </a:lnTo>
                <a:lnTo>
                  <a:pt x="0" y="12357"/>
                </a:lnTo>
                <a:lnTo>
                  <a:pt x="6107" y="20420"/>
                </a:lnTo>
                <a:lnTo>
                  <a:pt x="21251" y="24578"/>
                </a:lnTo>
                <a:lnTo>
                  <a:pt x="25349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3466807" y="6792780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4" y="21761"/>
                </a:lnTo>
                <a:lnTo>
                  <a:pt x="50378" y="14367"/>
                </a:lnTo>
                <a:lnTo>
                  <a:pt x="50711" y="12357"/>
                </a:lnTo>
                <a:lnTo>
                  <a:pt x="44602" y="4314"/>
                </a:lnTo>
                <a:lnTo>
                  <a:pt x="29450" y="160"/>
                </a:lnTo>
                <a:lnTo>
                  <a:pt x="25349" y="0"/>
                </a:lnTo>
                <a:lnTo>
                  <a:pt x="8843" y="2980"/>
                </a:lnTo>
                <a:lnTo>
                  <a:pt x="327" y="10367"/>
                </a:lnTo>
                <a:lnTo>
                  <a:pt x="0" y="12357"/>
                </a:lnTo>
                <a:lnTo>
                  <a:pt x="6107" y="20420"/>
                </a:lnTo>
                <a:lnTo>
                  <a:pt x="21251" y="24578"/>
                </a:lnTo>
                <a:lnTo>
                  <a:pt x="25349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3466807" y="6782998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57"/>
                </a:lnTo>
                <a:lnTo>
                  <a:pt x="50380" y="14370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9" y="20418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3466807" y="6782998"/>
            <a:ext cx="50711" cy="24739"/>
          </a:xfrm>
          <a:custGeom>
            <a:avLst/>
            <a:gdLst/>
            <a:ahLst/>
            <a:cxnLst/>
            <a:rect l="l" t="t" r="r" b="b"/>
            <a:pathLst>
              <a:path w="50711" h="24739">
                <a:moveTo>
                  <a:pt x="25349" y="24739"/>
                </a:moveTo>
                <a:lnTo>
                  <a:pt x="41857" y="21757"/>
                </a:lnTo>
                <a:lnTo>
                  <a:pt x="50380" y="14370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9" y="20418"/>
                </a:lnTo>
                <a:lnTo>
                  <a:pt x="21258" y="24579"/>
                </a:lnTo>
                <a:lnTo>
                  <a:pt x="25349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3466807" y="6773209"/>
            <a:ext cx="50711" cy="24752"/>
          </a:xfrm>
          <a:custGeom>
            <a:avLst/>
            <a:gdLst/>
            <a:ahLst/>
            <a:cxnLst/>
            <a:rect l="l" t="t" r="r" b="b"/>
            <a:pathLst>
              <a:path w="50711" h="24752">
                <a:moveTo>
                  <a:pt x="25349" y="24752"/>
                </a:moveTo>
                <a:lnTo>
                  <a:pt x="41854" y="21774"/>
                </a:lnTo>
                <a:lnTo>
                  <a:pt x="50378" y="14380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7" y="20433"/>
                </a:lnTo>
                <a:lnTo>
                  <a:pt x="21251" y="24591"/>
                </a:lnTo>
                <a:lnTo>
                  <a:pt x="25349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3466807" y="6773209"/>
            <a:ext cx="50711" cy="24752"/>
          </a:xfrm>
          <a:custGeom>
            <a:avLst/>
            <a:gdLst/>
            <a:ahLst/>
            <a:cxnLst/>
            <a:rect l="l" t="t" r="r" b="b"/>
            <a:pathLst>
              <a:path w="50711" h="24752">
                <a:moveTo>
                  <a:pt x="25349" y="24752"/>
                </a:moveTo>
                <a:lnTo>
                  <a:pt x="41854" y="21774"/>
                </a:lnTo>
                <a:lnTo>
                  <a:pt x="50378" y="14380"/>
                </a:lnTo>
                <a:lnTo>
                  <a:pt x="50711" y="12369"/>
                </a:lnTo>
                <a:lnTo>
                  <a:pt x="44604" y="4318"/>
                </a:lnTo>
                <a:lnTo>
                  <a:pt x="29457" y="161"/>
                </a:lnTo>
                <a:lnTo>
                  <a:pt x="25349" y="0"/>
                </a:lnTo>
                <a:lnTo>
                  <a:pt x="8846" y="2980"/>
                </a:lnTo>
                <a:lnTo>
                  <a:pt x="328" y="10373"/>
                </a:lnTo>
                <a:lnTo>
                  <a:pt x="0" y="12369"/>
                </a:lnTo>
                <a:lnTo>
                  <a:pt x="6107" y="20433"/>
                </a:lnTo>
                <a:lnTo>
                  <a:pt x="21251" y="24591"/>
                </a:lnTo>
                <a:lnTo>
                  <a:pt x="25349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466807" y="6763439"/>
            <a:ext cx="50711" cy="24726"/>
          </a:xfrm>
          <a:custGeom>
            <a:avLst/>
            <a:gdLst/>
            <a:ahLst/>
            <a:cxnLst/>
            <a:rect l="l" t="t" r="r" b="b"/>
            <a:pathLst>
              <a:path w="50711" h="24726">
                <a:moveTo>
                  <a:pt x="25349" y="24726"/>
                </a:moveTo>
                <a:lnTo>
                  <a:pt x="41857" y="21748"/>
                </a:lnTo>
                <a:lnTo>
                  <a:pt x="50380" y="14360"/>
                </a:lnTo>
                <a:lnTo>
                  <a:pt x="50711" y="12357"/>
                </a:lnTo>
                <a:lnTo>
                  <a:pt x="44602" y="4309"/>
                </a:lnTo>
                <a:lnTo>
                  <a:pt x="29450" y="160"/>
                </a:lnTo>
                <a:lnTo>
                  <a:pt x="25349" y="0"/>
                </a:lnTo>
                <a:lnTo>
                  <a:pt x="8843" y="2976"/>
                </a:lnTo>
                <a:lnTo>
                  <a:pt x="327" y="10364"/>
                </a:lnTo>
                <a:lnTo>
                  <a:pt x="0" y="12357"/>
                </a:lnTo>
                <a:lnTo>
                  <a:pt x="6109" y="20411"/>
                </a:lnTo>
                <a:lnTo>
                  <a:pt x="21258" y="24566"/>
                </a:lnTo>
                <a:lnTo>
                  <a:pt x="25349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466807" y="6763439"/>
            <a:ext cx="50711" cy="24726"/>
          </a:xfrm>
          <a:custGeom>
            <a:avLst/>
            <a:gdLst/>
            <a:ahLst/>
            <a:cxnLst/>
            <a:rect l="l" t="t" r="r" b="b"/>
            <a:pathLst>
              <a:path w="50711" h="24726">
                <a:moveTo>
                  <a:pt x="25349" y="24726"/>
                </a:moveTo>
                <a:lnTo>
                  <a:pt x="41857" y="21748"/>
                </a:lnTo>
                <a:lnTo>
                  <a:pt x="50380" y="14360"/>
                </a:lnTo>
                <a:lnTo>
                  <a:pt x="50711" y="12357"/>
                </a:lnTo>
                <a:lnTo>
                  <a:pt x="44602" y="4309"/>
                </a:lnTo>
                <a:lnTo>
                  <a:pt x="29450" y="160"/>
                </a:lnTo>
                <a:lnTo>
                  <a:pt x="25349" y="0"/>
                </a:lnTo>
                <a:lnTo>
                  <a:pt x="8843" y="2976"/>
                </a:lnTo>
                <a:lnTo>
                  <a:pt x="327" y="10364"/>
                </a:lnTo>
                <a:lnTo>
                  <a:pt x="0" y="12357"/>
                </a:lnTo>
                <a:lnTo>
                  <a:pt x="6109" y="20411"/>
                </a:lnTo>
                <a:lnTo>
                  <a:pt x="21258" y="24566"/>
                </a:lnTo>
                <a:lnTo>
                  <a:pt x="25349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456741" y="6690075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3" y="78495"/>
                </a:lnTo>
                <a:lnTo>
                  <a:pt x="4982" y="85946"/>
                </a:lnTo>
                <a:lnTo>
                  <a:pt x="17655" y="91233"/>
                </a:lnTo>
                <a:lnTo>
                  <a:pt x="35382" y="93243"/>
                </a:lnTo>
                <a:lnTo>
                  <a:pt x="35872" y="93241"/>
                </a:lnTo>
                <a:lnTo>
                  <a:pt x="53508" y="91136"/>
                </a:lnTo>
                <a:lnTo>
                  <a:pt x="66020" y="85784"/>
                </a:lnTo>
                <a:lnTo>
                  <a:pt x="70777" y="78295"/>
                </a:lnTo>
                <a:lnTo>
                  <a:pt x="70773" y="14750"/>
                </a:lnTo>
                <a:lnTo>
                  <a:pt x="65786" y="7300"/>
                </a:lnTo>
                <a:lnTo>
                  <a:pt x="53111" y="2011"/>
                </a:lnTo>
                <a:lnTo>
                  <a:pt x="35382" y="0"/>
                </a:lnTo>
                <a:lnTo>
                  <a:pt x="34902" y="1"/>
                </a:lnTo>
                <a:lnTo>
                  <a:pt x="17270" y="2108"/>
                </a:lnTo>
                <a:lnTo>
                  <a:pt x="4757" y="7467"/>
                </a:lnTo>
                <a:lnTo>
                  <a:pt x="0" y="14960"/>
                </a:lnTo>
                <a:lnTo>
                  <a:pt x="0" y="782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456741" y="6690075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0" y="14960"/>
                </a:lnTo>
                <a:lnTo>
                  <a:pt x="4757" y="7467"/>
                </a:lnTo>
                <a:lnTo>
                  <a:pt x="17270" y="2108"/>
                </a:lnTo>
                <a:lnTo>
                  <a:pt x="34902" y="1"/>
                </a:lnTo>
                <a:lnTo>
                  <a:pt x="35382" y="0"/>
                </a:lnTo>
                <a:lnTo>
                  <a:pt x="53111" y="2011"/>
                </a:lnTo>
                <a:lnTo>
                  <a:pt x="65786" y="7300"/>
                </a:lnTo>
                <a:lnTo>
                  <a:pt x="70773" y="14750"/>
                </a:lnTo>
                <a:lnTo>
                  <a:pt x="70777" y="14960"/>
                </a:lnTo>
                <a:lnTo>
                  <a:pt x="70777" y="78295"/>
                </a:lnTo>
                <a:lnTo>
                  <a:pt x="66020" y="85784"/>
                </a:lnTo>
                <a:lnTo>
                  <a:pt x="53508" y="91136"/>
                </a:lnTo>
                <a:lnTo>
                  <a:pt x="35872" y="93241"/>
                </a:lnTo>
                <a:lnTo>
                  <a:pt x="35382" y="93243"/>
                </a:lnTo>
                <a:lnTo>
                  <a:pt x="17655" y="91233"/>
                </a:lnTo>
                <a:lnTo>
                  <a:pt x="4982" y="85946"/>
                </a:lnTo>
                <a:lnTo>
                  <a:pt x="3" y="78495"/>
                </a:lnTo>
                <a:lnTo>
                  <a:pt x="0" y="78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467126" y="6401045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183" y="297632"/>
                </a:lnTo>
                <a:lnTo>
                  <a:pt x="8362" y="304703"/>
                </a:lnTo>
                <a:lnTo>
                  <a:pt x="25006" y="307568"/>
                </a:lnTo>
                <a:lnTo>
                  <a:pt x="28032" y="307486"/>
                </a:lnTo>
                <a:lnTo>
                  <a:pt x="43657" y="303790"/>
                </a:lnTo>
                <a:lnTo>
                  <a:pt x="49999" y="296252"/>
                </a:lnTo>
                <a:lnTo>
                  <a:pt x="49999" y="11328"/>
                </a:lnTo>
                <a:lnTo>
                  <a:pt x="49817" y="9952"/>
                </a:lnTo>
                <a:lnTo>
                  <a:pt x="41642" y="2872"/>
                </a:lnTo>
                <a:lnTo>
                  <a:pt x="25006" y="0"/>
                </a:lnTo>
                <a:lnTo>
                  <a:pt x="21954" y="83"/>
                </a:lnTo>
                <a:lnTo>
                  <a:pt x="6336" y="3788"/>
                </a:lnTo>
                <a:lnTo>
                  <a:pt x="0" y="11328"/>
                </a:lnTo>
                <a:lnTo>
                  <a:pt x="0" y="2962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467126" y="6401045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0" y="11328"/>
                </a:lnTo>
                <a:lnTo>
                  <a:pt x="6336" y="3788"/>
                </a:lnTo>
                <a:lnTo>
                  <a:pt x="21954" y="83"/>
                </a:lnTo>
                <a:lnTo>
                  <a:pt x="25006" y="0"/>
                </a:lnTo>
                <a:lnTo>
                  <a:pt x="41642" y="2872"/>
                </a:lnTo>
                <a:lnTo>
                  <a:pt x="49817" y="9952"/>
                </a:lnTo>
                <a:lnTo>
                  <a:pt x="49999" y="11328"/>
                </a:lnTo>
                <a:lnTo>
                  <a:pt x="49999" y="296252"/>
                </a:lnTo>
                <a:lnTo>
                  <a:pt x="43657" y="303790"/>
                </a:lnTo>
                <a:lnTo>
                  <a:pt x="28032" y="307486"/>
                </a:lnTo>
                <a:lnTo>
                  <a:pt x="25006" y="307568"/>
                </a:lnTo>
                <a:lnTo>
                  <a:pt x="8362" y="304703"/>
                </a:lnTo>
                <a:lnTo>
                  <a:pt x="183" y="297632"/>
                </a:lnTo>
                <a:lnTo>
                  <a:pt x="0" y="296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384661" y="6715447"/>
            <a:ext cx="73025" cy="17183"/>
          </a:xfrm>
          <a:custGeom>
            <a:avLst/>
            <a:gdLst/>
            <a:ahLst/>
            <a:cxnLst/>
            <a:rect l="l" t="t" r="r" b="b"/>
            <a:pathLst>
              <a:path w="73025" h="17183">
                <a:moveTo>
                  <a:pt x="72974" y="17183"/>
                </a:moveTo>
                <a:lnTo>
                  <a:pt x="73024" y="0"/>
                </a:lnTo>
                <a:lnTo>
                  <a:pt x="0" y="7823"/>
                </a:lnTo>
                <a:lnTo>
                  <a:pt x="72974" y="171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384661" y="6715447"/>
            <a:ext cx="73025" cy="17183"/>
          </a:xfrm>
          <a:custGeom>
            <a:avLst/>
            <a:gdLst/>
            <a:ahLst/>
            <a:cxnLst/>
            <a:rect l="l" t="t" r="r" b="b"/>
            <a:pathLst>
              <a:path w="73025" h="17183">
                <a:moveTo>
                  <a:pt x="72974" y="17183"/>
                </a:moveTo>
                <a:lnTo>
                  <a:pt x="0" y="7823"/>
                </a:lnTo>
                <a:lnTo>
                  <a:pt x="73024" y="0"/>
                </a:lnTo>
                <a:lnTo>
                  <a:pt x="72974" y="171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380109" y="6723266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77520" y="9359"/>
                </a:lnTo>
                <a:lnTo>
                  <a:pt x="4546" y="0"/>
                </a:lnTo>
                <a:lnTo>
                  <a:pt x="50" y="203"/>
                </a:lnTo>
                <a:lnTo>
                  <a:pt x="0" y="18592"/>
                </a:lnTo>
                <a:lnTo>
                  <a:pt x="77457" y="33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380109" y="6723266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0" y="18592"/>
                </a:lnTo>
                <a:lnTo>
                  <a:pt x="50" y="203"/>
                </a:lnTo>
                <a:lnTo>
                  <a:pt x="4546" y="0"/>
                </a:lnTo>
                <a:lnTo>
                  <a:pt x="77520" y="9359"/>
                </a:lnTo>
                <a:lnTo>
                  <a:pt x="77457" y="33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504891" y="6734333"/>
            <a:ext cx="110680" cy="30924"/>
          </a:xfrm>
          <a:custGeom>
            <a:avLst/>
            <a:gdLst/>
            <a:ahLst/>
            <a:cxnLst/>
            <a:rect l="l" t="t" r="r" b="b"/>
            <a:pathLst>
              <a:path w="110680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80" y="6743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504891" y="6734333"/>
            <a:ext cx="110680" cy="30924"/>
          </a:xfrm>
          <a:custGeom>
            <a:avLst/>
            <a:gdLst/>
            <a:ahLst/>
            <a:cxnLst/>
            <a:rect l="l" t="t" r="r" b="b"/>
            <a:pathLst>
              <a:path w="110680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80" y="6743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3504980" y="6722014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110591" y="19062"/>
                </a:moveTo>
                <a:lnTo>
                  <a:pt x="110604" y="13614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1"/>
                </a:lnTo>
                <a:lnTo>
                  <a:pt x="11455" y="9131"/>
                </a:lnTo>
                <a:lnTo>
                  <a:pt x="0" y="12318"/>
                </a:lnTo>
                <a:lnTo>
                  <a:pt x="110591" y="19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504980" y="6722014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0" y="12318"/>
                </a:moveTo>
                <a:lnTo>
                  <a:pt x="11455" y="9131"/>
                </a:lnTo>
                <a:lnTo>
                  <a:pt x="14833" y="5841"/>
                </a:lnTo>
                <a:lnTo>
                  <a:pt x="18224" y="2527"/>
                </a:lnTo>
                <a:lnTo>
                  <a:pt x="20434" y="0"/>
                </a:lnTo>
                <a:lnTo>
                  <a:pt x="110604" y="13614"/>
                </a:lnTo>
                <a:lnTo>
                  <a:pt x="110591" y="19062"/>
                </a:lnTo>
                <a:lnTo>
                  <a:pt x="0" y="123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015063" y="3872980"/>
            <a:ext cx="57861" cy="2630817"/>
          </a:xfrm>
          <a:custGeom>
            <a:avLst/>
            <a:gdLst/>
            <a:ahLst/>
            <a:cxnLst/>
            <a:rect l="l" t="t" r="r" b="b"/>
            <a:pathLst>
              <a:path w="57861" h="2630817">
                <a:moveTo>
                  <a:pt x="57861" y="2630817"/>
                </a:moveTo>
                <a:lnTo>
                  <a:pt x="57861" y="0"/>
                </a:lnTo>
                <a:lnTo>
                  <a:pt x="0" y="0"/>
                </a:lnTo>
                <a:lnTo>
                  <a:pt x="0" y="2630817"/>
                </a:lnTo>
                <a:lnTo>
                  <a:pt x="57861" y="26308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015063" y="3872980"/>
            <a:ext cx="57861" cy="2630817"/>
          </a:xfrm>
          <a:custGeom>
            <a:avLst/>
            <a:gdLst/>
            <a:ahLst/>
            <a:cxnLst/>
            <a:rect l="l" t="t" r="r" b="b"/>
            <a:pathLst>
              <a:path w="57861" h="2630817">
                <a:moveTo>
                  <a:pt x="57861" y="2630817"/>
                </a:moveTo>
                <a:lnTo>
                  <a:pt x="0" y="2630817"/>
                </a:lnTo>
                <a:lnTo>
                  <a:pt x="0" y="0"/>
                </a:lnTo>
                <a:lnTo>
                  <a:pt x="57861" y="0"/>
                </a:lnTo>
                <a:lnTo>
                  <a:pt x="57861" y="26308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055557" y="4128651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51485" y="0"/>
                </a:lnTo>
                <a:lnTo>
                  <a:pt x="20548" y="9944"/>
                </a:lnTo>
                <a:lnTo>
                  <a:pt x="20548" y="24942"/>
                </a:lnTo>
                <a:lnTo>
                  <a:pt x="9779" y="40551"/>
                </a:lnTo>
                <a:lnTo>
                  <a:pt x="0" y="43738"/>
                </a:lnTo>
                <a:lnTo>
                  <a:pt x="0" y="121907"/>
                </a:lnTo>
                <a:lnTo>
                  <a:pt x="9779" y="118706"/>
                </a:lnTo>
                <a:lnTo>
                  <a:pt x="51485" y="583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3055557" y="4128651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9779" y="118706"/>
                </a:lnTo>
                <a:lnTo>
                  <a:pt x="0" y="121907"/>
                </a:lnTo>
                <a:lnTo>
                  <a:pt x="0" y="43738"/>
                </a:lnTo>
                <a:lnTo>
                  <a:pt x="9779" y="40551"/>
                </a:lnTo>
                <a:lnTo>
                  <a:pt x="20548" y="24942"/>
                </a:lnTo>
                <a:lnTo>
                  <a:pt x="20548" y="9944"/>
                </a:lnTo>
                <a:lnTo>
                  <a:pt x="51485" y="0"/>
                </a:lnTo>
                <a:lnTo>
                  <a:pt x="51485" y="5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3415022" y="3999491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89"/>
                </a:lnTo>
                <a:lnTo>
                  <a:pt x="54254" y="28320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415022" y="3999491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89"/>
                </a:lnTo>
                <a:lnTo>
                  <a:pt x="54254" y="28320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064761" y="5423194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59270" y="0"/>
                </a:lnTo>
                <a:lnTo>
                  <a:pt x="23647" y="2971"/>
                </a:lnTo>
                <a:lnTo>
                  <a:pt x="23647" y="29552"/>
                </a:lnTo>
                <a:lnTo>
                  <a:pt x="11252" y="42049"/>
                </a:lnTo>
                <a:lnTo>
                  <a:pt x="0" y="42405"/>
                </a:lnTo>
                <a:lnTo>
                  <a:pt x="0" y="120573"/>
                </a:lnTo>
                <a:lnTo>
                  <a:pt x="11252" y="120205"/>
                </a:lnTo>
                <a:lnTo>
                  <a:pt x="5927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064761" y="5423194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11252" y="120205"/>
                </a:lnTo>
                <a:lnTo>
                  <a:pt x="0" y="120573"/>
                </a:lnTo>
                <a:lnTo>
                  <a:pt x="0" y="42405"/>
                </a:lnTo>
                <a:lnTo>
                  <a:pt x="11252" y="42049"/>
                </a:lnTo>
                <a:lnTo>
                  <a:pt x="23647" y="29552"/>
                </a:lnTo>
                <a:lnTo>
                  <a:pt x="23647" y="17147"/>
                </a:lnTo>
                <a:lnTo>
                  <a:pt x="23647" y="3124"/>
                </a:lnTo>
                <a:lnTo>
                  <a:pt x="23647" y="2971"/>
                </a:lnTo>
                <a:lnTo>
                  <a:pt x="59270" y="0"/>
                </a:lnTo>
                <a:lnTo>
                  <a:pt x="5927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3416724" y="5463503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18" y="117106"/>
                </a:lnTo>
                <a:lnTo>
                  <a:pt x="59270" y="116738"/>
                </a:lnTo>
                <a:lnTo>
                  <a:pt x="59270" y="38569"/>
                </a:lnTo>
                <a:lnTo>
                  <a:pt x="48018" y="38938"/>
                </a:lnTo>
                <a:lnTo>
                  <a:pt x="35623" y="27241"/>
                </a:lnTo>
                <a:lnTo>
                  <a:pt x="35623" y="660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3416724" y="5463503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18" y="117106"/>
                </a:lnTo>
                <a:lnTo>
                  <a:pt x="59270" y="116738"/>
                </a:lnTo>
                <a:lnTo>
                  <a:pt x="59270" y="38569"/>
                </a:lnTo>
                <a:lnTo>
                  <a:pt x="48018" y="38938"/>
                </a:lnTo>
                <a:lnTo>
                  <a:pt x="35623" y="27241"/>
                </a:lnTo>
                <a:lnTo>
                  <a:pt x="35623" y="14836"/>
                </a:lnTo>
                <a:lnTo>
                  <a:pt x="35623" y="813"/>
                </a:lnTo>
                <a:lnTo>
                  <a:pt x="35623" y="660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4427211" y="5306740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57175" y="0"/>
                </a:lnTo>
                <a:lnTo>
                  <a:pt x="22821" y="3251"/>
                </a:lnTo>
                <a:lnTo>
                  <a:pt x="22821" y="29832"/>
                </a:lnTo>
                <a:lnTo>
                  <a:pt x="10871" y="42430"/>
                </a:lnTo>
                <a:lnTo>
                  <a:pt x="0" y="42887"/>
                </a:lnTo>
                <a:lnTo>
                  <a:pt x="0" y="121043"/>
                </a:lnTo>
                <a:lnTo>
                  <a:pt x="10871" y="120599"/>
                </a:lnTo>
                <a:lnTo>
                  <a:pt x="57175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4427211" y="5306740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10871" y="120599"/>
                </a:lnTo>
                <a:lnTo>
                  <a:pt x="0" y="121043"/>
                </a:lnTo>
                <a:lnTo>
                  <a:pt x="0" y="42887"/>
                </a:lnTo>
                <a:lnTo>
                  <a:pt x="10871" y="42430"/>
                </a:lnTo>
                <a:lnTo>
                  <a:pt x="22821" y="29832"/>
                </a:lnTo>
                <a:lnTo>
                  <a:pt x="22821" y="3251"/>
                </a:lnTo>
                <a:lnTo>
                  <a:pt x="57175" y="0"/>
                </a:lnTo>
                <a:lnTo>
                  <a:pt x="57175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4766715" y="5344910"/>
            <a:ext cx="57175" cy="116713"/>
          </a:xfrm>
          <a:custGeom>
            <a:avLst/>
            <a:gdLst/>
            <a:ahLst/>
            <a:cxnLst/>
            <a:rect l="l" t="t" r="r" b="b"/>
            <a:pathLst>
              <a:path w="57175" h="116712">
                <a:moveTo>
                  <a:pt x="0" y="71907"/>
                </a:moveTo>
                <a:lnTo>
                  <a:pt x="46316" y="116713"/>
                </a:lnTo>
                <a:lnTo>
                  <a:pt x="57175" y="116268"/>
                </a:lnTo>
                <a:lnTo>
                  <a:pt x="57175" y="38100"/>
                </a:lnTo>
                <a:lnTo>
                  <a:pt x="46316" y="38544"/>
                </a:lnTo>
                <a:lnTo>
                  <a:pt x="34366" y="26962"/>
                </a:lnTo>
                <a:lnTo>
                  <a:pt x="34366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4766715" y="5344910"/>
            <a:ext cx="57175" cy="116713"/>
          </a:xfrm>
          <a:custGeom>
            <a:avLst/>
            <a:gdLst/>
            <a:ahLst/>
            <a:cxnLst/>
            <a:rect l="l" t="t" r="r" b="b"/>
            <a:pathLst>
              <a:path w="57175" h="116712">
                <a:moveTo>
                  <a:pt x="0" y="71907"/>
                </a:moveTo>
                <a:lnTo>
                  <a:pt x="46316" y="116713"/>
                </a:lnTo>
                <a:lnTo>
                  <a:pt x="57175" y="116268"/>
                </a:lnTo>
                <a:lnTo>
                  <a:pt x="57175" y="38100"/>
                </a:lnTo>
                <a:lnTo>
                  <a:pt x="46316" y="38544"/>
                </a:lnTo>
                <a:lnTo>
                  <a:pt x="34366" y="26962"/>
                </a:lnTo>
                <a:lnTo>
                  <a:pt x="34366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2803019" y="3872978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45" y="0"/>
                </a:lnTo>
                <a:lnTo>
                  <a:pt x="97845" y="251415"/>
                </a:lnTo>
                <a:lnTo>
                  <a:pt x="253568" y="280974"/>
                </a:lnTo>
                <a:lnTo>
                  <a:pt x="658393" y="1376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2803019" y="3872978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45" y="0"/>
                </a:lnTo>
              </a:path>
              <a:path w="658393" h="280974">
                <a:moveTo>
                  <a:pt x="97845" y="251415"/>
                </a:moveTo>
                <a:lnTo>
                  <a:pt x="253568" y="280974"/>
                </a:lnTo>
                <a:lnTo>
                  <a:pt x="658393" y="1376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3474678" y="3951372"/>
            <a:ext cx="1335265" cy="333032"/>
          </a:xfrm>
          <a:custGeom>
            <a:avLst/>
            <a:gdLst/>
            <a:ahLst/>
            <a:cxnLst/>
            <a:rect l="l" t="t" r="r" b="b"/>
            <a:pathLst>
              <a:path w="1335265" h="333032">
                <a:moveTo>
                  <a:pt x="0" y="29387"/>
                </a:moveTo>
                <a:lnTo>
                  <a:pt x="1335265" y="333032"/>
                </a:lnTo>
                <a:lnTo>
                  <a:pt x="1335265" y="306158"/>
                </a:lnTo>
                <a:lnTo>
                  <a:pt x="0" y="0"/>
                </a:lnTo>
                <a:lnTo>
                  <a:pt x="0" y="293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3474678" y="3951372"/>
            <a:ext cx="1335265" cy="333032"/>
          </a:xfrm>
          <a:custGeom>
            <a:avLst/>
            <a:gdLst/>
            <a:ahLst/>
            <a:cxnLst/>
            <a:rect l="l" t="t" r="r" b="b"/>
            <a:pathLst>
              <a:path w="1335265" h="333032">
                <a:moveTo>
                  <a:pt x="0" y="29387"/>
                </a:moveTo>
                <a:lnTo>
                  <a:pt x="0" y="0"/>
                </a:lnTo>
                <a:lnTo>
                  <a:pt x="1335265" y="306158"/>
                </a:lnTo>
                <a:lnTo>
                  <a:pt x="1335265" y="3330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3000712" y="3872978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000712" y="3872978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2803024" y="5446661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40" y="46343"/>
                </a:lnTo>
                <a:lnTo>
                  <a:pt x="97840" y="81369"/>
                </a:lnTo>
                <a:lnTo>
                  <a:pt x="658393" y="350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2803024" y="5446661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40" y="46343"/>
                </a:lnTo>
              </a:path>
              <a:path w="658393" h="89458">
                <a:moveTo>
                  <a:pt x="97840" y="81369"/>
                </a:moveTo>
                <a:lnTo>
                  <a:pt x="658393" y="35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480065" y="5323319"/>
            <a:ext cx="1342986" cy="156870"/>
          </a:xfrm>
          <a:custGeom>
            <a:avLst/>
            <a:gdLst/>
            <a:ahLst/>
            <a:cxnLst/>
            <a:rect l="l" t="t" r="r" b="b"/>
            <a:pathLst>
              <a:path w="1342986" h="156870">
                <a:moveTo>
                  <a:pt x="0" y="121843"/>
                </a:moveTo>
                <a:lnTo>
                  <a:pt x="0" y="156870"/>
                </a:lnTo>
                <a:lnTo>
                  <a:pt x="1342986" y="35013"/>
                </a:lnTo>
                <a:lnTo>
                  <a:pt x="1342986" y="0"/>
                </a:lnTo>
                <a:lnTo>
                  <a:pt x="0" y="1218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480065" y="5323319"/>
            <a:ext cx="1342986" cy="156870"/>
          </a:xfrm>
          <a:custGeom>
            <a:avLst/>
            <a:gdLst/>
            <a:ahLst/>
            <a:cxnLst/>
            <a:rect l="l" t="t" r="r" b="b"/>
            <a:pathLst>
              <a:path w="1342986" h="156870">
                <a:moveTo>
                  <a:pt x="0" y="121843"/>
                </a:moveTo>
                <a:lnTo>
                  <a:pt x="1342986" y="0"/>
                </a:lnTo>
                <a:lnTo>
                  <a:pt x="1342986" y="35013"/>
                </a:lnTo>
                <a:lnTo>
                  <a:pt x="0" y="156870"/>
                </a:lnTo>
                <a:lnTo>
                  <a:pt x="0" y="121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4823042" y="5311344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21" y="36298"/>
                </a:moveTo>
                <a:lnTo>
                  <a:pt x="93821" y="8015"/>
                </a:lnTo>
                <a:lnTo>
                  <a:pt x="0" y="15722"/>
                </a:lnTo>
                <a:lnTo>
                  <a:pt x="0" y="44005"/>
                </a:lnTo>
                <a:lnTo>
                  <a:pt x="93821" y="3629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4823042" y="5311344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21" y="8015"/>
                </a:moveTo>
                <a:lnTo>
                  <a:pt x="0" y="15722"/>
                </a:lnTo>
                <a:lnTo>
                  <a:pt x="0" y="44005"/>
                </a:lnTo>
                <a:lnTo>
                  <a:pt x="93821" y="362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2803024" y="5396293"/>
            <a:ext cx="677037" cy="104800"/>
          </a:xfrm>
          <a:custGeom>
            <a:avLst/>
            <a:gdLst/>
            <a:ahLst/>
            <a:cxnLst/>
            <a:rect l="l" t="t" r="r" b="b"/>
            <a:pathLst>
              <a:path w="677036" h="104800">
                <a:moveTo>
                  <a:pt x="677037" y="48869"/>
                </a:moveTo>
                <a:lnTo>
                  <a:pt x="239890" y="0"/>
                </a:lnTo>
                <a:lnTo>
                  <a:pt x="97840" y="9949"/>
                </a:lnTo>
                <a:lnTo>
                  <a:pt x="97840" y="96717"/>
                </a:lnTo>
                <a:lnTo>
                  <a:pt x="677037" y="48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2803024" y="5396293"/>
            <a:ext cx="677037" cy="104800"/>
          </a:xfrm>
          <a:custGeom>
            <a:avLst/>
            <a:gdLst/>
            <a:ahLst/>
            <a:cxnLst/>
            <a:rect l="l" t="t" r="r" b="b"/>
            <a:pathLst>
              <a:path w="677036" h="104800">
                <a:moveTo>
                  <a:pt x="677037" y="48869"/>
                </a:moveTo>
                <a:lnTo>
                  <a:pt x="239890" y="0"/>
                </a:lnTo>
                <a:lnTo>
                  <a:pt x="97840" y="9949"/>
                </a:lnTo>
              </a:path>
              <a:path w="677036" h="104800">
                <a:moveTo>
                  <a:pt x="97840" y="96717"/>
                </a:moveTo>
                <a:lnTo>
                  <a:pt x="677037" y="48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050269" y="5299146"/>
            <a:ext cx="1772780" cy="145580"/>
          </a:xfrm>
          <a:custGeom>
            <a:avLst/>
            <a:gdLst/>
            <a:ahLst/>
            <a:cxnLst/>
            <a:rect l="l" t="t" r="r" b="b"/>
            <a:pathLst>
              <a:path w="1772780" h="145580">
                <a:moveTo>
                  <a:pt x="0" y="97142"/>
                </a:moveTo>
                <a:lnTo>
                  <a:pt x="434594" y="145580"/>
                </a:lnTo>
                <a:lnTo>
                  <a:pt x="1772780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050269" y="5299146"/>
            <a:ext cx="1772780" cy="145580"/>
          </a:xfrm>
          <a:custGeom>
            <a:avLst/>
            <a:gdLst/>
            <a:ahLst/>
            <a:cxnLst/>
            <a:rect l="l" t="t" r="r" b="b"/>
            <a:pathLst>
              <a:path w="1772780" h="145580">
                <a:moveTo>
                  <a:pt x="0" y="97142"/>
                </a:moveTo>
                <a:lnTo>
                  <a:pt x="434594" y="145580"/>
                </a:lnTo>
                <a:lnTo>
                  <a:pt x="1772780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4419122" y="5257935"/>
            <a:ext cx="595312" cy="65379"/>
          </a:xfrm>
          <a:custGeom>
            <a:avLst/>
            <a:gdLst/>
            <a:ahLst/>
            <a:cxnLst/>
            <a:rect l="l" t="t" r="r" b="b"/>
            <a:pathLst>
              <a:path w="595312" h="65379">
                <a:moveTo>
                  <a:pt x="497739" y="59886"/>
                </a:moveTo>
                <a:lnTo>
                  <a:pt x="497739" y="6754"/>
                </a:lnTo>
                <a:lnTo>
                  <a:pt x="0" y="41211"/>
                </a:lnTo>
                <a:lnTo>
                  <a:pt x="415074" y="65379"/>
                </a:lnTo>
                <a:lnTo>
                  <a:pt x="497739" y="598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4419122" y="5257935"/>
            <a:ext cx="595312" cy="65379"/>
          </a:xfrm>
          <a:custGeom>
            <a:avLst/>
            <a:gdLst/>
            <a:ahLst/>
            <a:cxnLst/>
            <a:rect l="l" t="t" r="r" b="b"/>
            <a:pathLst>
              <a:path w="595312" h="65379">
                <a:moveTo>
                  <a:pt x="497739" y="6754"/>
                </a:moveTo>
                <a:lnTo>
                  <a:pt x="0" y="41211"/>
                </a:lnTo>
                <a:lnTo>
                  <a:pt x="415074" y="65379"/>
                </a:lnTo>
                <a:lnTo>
                  <a:pt x="497739" y="598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2803022" y="5416837"/>
            <a:ext cx="431622" cy="37160"/>
          </a:xfrm>
          <a:custGeom>
            <a:avLst/>
            <a:gdLst/>
            <a:ahLst/>
            <a:cxnLst/>
            <a:rect l="l" t="t" r="r" b="b"/>
            <a:pathLst>
              <a:path w="431622" h="37160">
                <a:moveTo>
                  <a:pt x="431622" y="0"/>
                </a:moveTo>
                <a:lnTo>
                  <a:pt x="97842" y="28736"/>
                </a:lnTo>
              </a:path>
              <a:path w="431622" h="37160">
                <a:moveTo>
                  <a:pt x="97842" y="28737"/>
                </a:moveTo>
                <a:lnTo>
                  <a:pt x="4316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234645" y="5310310"/>
            <a:ext cx="1376349" cy="106527"/>
          </a:xfrm>
          <a:custGeom>
            <a:avLst/>
            <a:gdLst/>
            <a:ahLst/>
            <a:cxnLst/>
            <a:rect l="l" t="t" r="r" b="b"/>
            <a:pathLst>
              <a:path w="1376349" h="106527">
                <a:moveTo>
                  <a:pt x="0" y="106527"/>
                </a:moveTo>
                <a:lnTo>
                  <a:pt x="13763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4610994" y="5282853"/>
            <a:ext cx="403440" cy="27457"/>
          </a:xfrm>
          <a:custGeom>
            <a:avLst/>
            <a:gdLst/>
            <a:ahLst/>
            <a:cxnLst/>
            <a:rect l="l" t="t" r="r" b="b"/>
            <a:pathLst>
              <a:path w="403440" h="27457">
                <a:moveTo>
                  <a:pt x="305868" y="6640"/>
                </a:moveTo>
                <a:lnTo>
                  <a:pt x="0" y="27457"/>
                </a:lnTo>
              </a:path>
              <a:path w="403440" h="27457">
                <a:moveTo>
                  <a:pt x="0" y="27458"/>
                </a:moveTo>
                <a:lnTo>
                  <a:pt x="305868" y="66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830622" y="4395653"/>
            <a:ext cx="119197" cy="287211"/>
          </a:xfrm>
          <a:custGeom>
            <a:avLst/>
            <a:gdLst/>
            <a:ahLst/>
            <a:cxnLst/>
            <a:rect l="l" t="t" r="r" b="b"/>
            <a:pathLst>
              <a:path w="119197" h="287211">
                <a:moveTo>
                  <a:pt x="30865" y="151803"/>
                </a:moveTo>
                <a:lnTo>
                  <a:pt x="11256" y="241618"/>
                </a:lnTo>
                <a:lnTo>
                  <a:pt x="11499" y="243518"/>
                </a:lnTo>
                <a:lnTo>
                  <a:pt x="15410" y="255591"/>
                </a:lnTo>
                <a:lnTo>
                  <a:pt x="22831" y="267508"/>
                </a:lnTo>
                <a:lnTo>
                  <a:pt x="32828" y="277757"/>
                </a:lnTo>
                <a:lnTo>
                  <a:pt x="44466" y="284828"/>
                </a:lnTo>
                <a:lnTo>
                  <a:pt x="56811" y="287211"/>
                </a:lnTo>
                <a:lnTo>
                  <a:pt x="69027" y="284580"/>
                </a:lnTo>
                <a:lnTo>
                  <a:pt x="80390" y="277876"/>
                </a:lnTo>
                <a:lnTo>
                  <a:pt x="89829" y="268405"/>
                </a:lnTo>
                <a:lnTo>
                  <a:pt x="97070" y="257455"/>
                </a:lnTo>
                <a:lnTo>
                  <a:pt x="99822" y="251767"/>
                </a:lnTo>
                <a:lnTo>
                  <a:pt x="103850" y="239690"/>
                </a:lnTo>
                <a:lnTo>
                  <a:pt x="105900" y="227382"/>
                </a:lnTo>
                <a:lnTo>
                  <a:pt x="106461" y="214759"/>
                </a:lnTo>
                <a:lnTo>
                  <a:pt x="106023" y="201740"/>
                </a:lnTo>
                <a:lnTo>
                  <a:pt x="104729" y="187458"/>
                </a:lnTo>
                <a:lnTo>
                  <a:pt x="102969" y="174769"/>
                </a:lnTo>
                <a:lnTo>
                  <a:pt x="100815" y="162068"/>
                </a:lnTo>
                <a:lnTo>
                  <a:pt x="98449" y="149500"/>
                </a:lnTo>
                <a:lnTo>
                  <a:pt x="96054" y="137211"/>
                </a:lnTo>
                <a:lnTo>
                  <a:pt x="91672" y="128639"/>
                </a:lnTo>
                <a:lnTo>
                  <a:pt x="90288" y="125883"/>
                </a:lnTo>
                <a:lnTo>
                  <a:pt x="88040" y="124956"/>
                </a:lnTo>
                <a:lnTo>
                  <a:pt x="88281" y="121933"/>
                </a:lnTo>
                <a:lnTo>
                  <a:pt x="88713" y="116510"/>
                </a:lnTo>
                <a:lnTo>
                  <a:pt x="96435" y="116409"/>
                </a:lnTo>
                <a:lnTo>
                  <a:pt x="98568" y="112599"/>
                </a:lnTo>
                <a:lnTo>
                  <a:pt x="99660" y="110630"/>
                </a:lnTo>
                <a:lnTo>
                  <a:pt x="98733" y="107061"/>
                </a:lnTo>
                <a:lnTo>
                  <a:pt x="100588" y="103328"/>
                </a:lnTo>
                <a:lnTo>
                  <a:pt x="103153" y="101181"/>
                </a:lnTo>
                <a:lnTo>
                  <a:pt x="104055" y="99759"/>
                </a:lnTo>
                <a:lnTo>
                  <a:pt x="107131" y="91153"/>
                </a:lnTo>
                <a:lnTo>
                  <a:pt x="108057" y="79167"/>
                </a:lnTo>
                <a:lnTo>
                  <a:pt x="110405" y="67514"/>
                </a:lnTo>
                <a:lnTo>
                  <a:pt x="115134" y="57742"/>
                </a:lnTo>
                <a:lnTo>
                  <a:pt x="119197" y="46692"/>
                </a:lnTo>
                <a:lnTo>
                  <a:pt x="118698" y="34252"/>
                </a:lnTo>
                <a:lnTo>
                  <a:pt x="114040" y="23600"/>
                </a:lnTo>
                <a:lnTo>
                  <a:pt x="105841" y="13690"/>
                </a:lnTo>
                <a:lnTo>
                  <a:pt x="95340" y="6432"/>
                </a:lnTo>
                <a:lnTo>
                  <a:pt x="83273" y="1858"/>
                </a:lnTo>
                <a:lnTo>
                  <a:pt x="70379" y="0"/>
                </a:lnTo>
                <a:lnTo>
                  <a:pt x="57395" y="889"/>
                </a:lnTo>
                <a:lnTo>
                  <a:pt x="48270" y="3773"/>
                </a:lnTo>
                <a:lnTo>
                  <a:pt x="37171" y="9784"/>
                </a:lnTo>
                <a:lnTo>
                  <a:pt x="25797" y="15634"/>
                </a:lnTo>
                <a:lnTo>
                  <a:pt x="18800" y="18415"/>
                </a:lnTo>
                <a:lnTo>
                  <a:pt x="10494" y="19241"/>
                </a:lnTo>
                <a:lnTo>
                  <a:pt x="5376" y="25311"/>
                </a:lnTo>
                <a:lnTo>
                  <a:pt x="1641" y="32429"/>
                </a:lnTo>
                <a:lnTo>
                  <a:pt x="0" y="45605"/>
                </a:lnTo>
                <a:lnTo>
                  <a:pt x="2544" y="57557"/>
                </a:lnTo>
                <a:lnTo>
                  <a:pt x="5490" y="63919"/>
                </a:lnTo>
                <a:lnTo>
                  <a:pt x="8106" y="66993"/>
                </a:lnTo>
                <a:lnTo>
                  <a:pt x="8081" y="80061"/>
                </a:lnTo>
                <a:lnTo>
                  <a:pt x="8957" y="86043"/>
                </a:lnTo>
                <a:lnTo>
                  <a:pt x="9427" y="90424"/>
                </a:lnTo>
                <a:lnTo>
                  <a:pt x="10075" y="96533"/>
                </a:lnTo>
                <a:lnTo>
                  <a:pt x="9275" y="101448"/>
                </a:lnTo>
                <a:lnTo>
                  <a:pt x="11268" y="107087"/>
                </a:lnTo>
                <a:lnTo>
                  <a:pt x="12945" y="111811"/>
                </a:lnTo>
                <a:lnTo>
                  <a:pt x="15180" y="117323"/>
                </a:lnTo>
                <a:lnTo>
                  <a:pt x="17530" y="122098"/>
                </a:lnTo>
                <a:lnTo>
                  <a:pt x="22788" y="130081"/>
                </a:lnTo>
                <a:lnTo>
                  <a:pt x="29568" y="140465"/>
                </a:lnTo>
                <a:lnTo>
                  <a:pt x="30865" y="1518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3830622" y="4395653"/>
            <a:ext cx="119197" cy="287211"/>
          </a:xfrm>
          <a:custGeom>
            <a:avLst/>
            <a:gdLst/>
            <a:ahLst/>
            <a:cxnLst/>
            <a:rect l="l" t="t" r="r" b="b"/>
            <a:pathLst>
              <a:path w="119197" h="287211">
                <a:moveTo>
                  <a:pt x="30865" y="151803"/>
                </a:moveTo>
                <a:lnTo>
                  <a:pt x="29568" y="140465"/>
                </a:lnTo>
                <a:lnTo>
                  <a:pt x="22788" y="130081"/>
                </a:lnTo>
                <a:lnTo>
                  <a:pt x="17530" y="122098"/>
                </a:lnTo>
                <a:lnTo>
                  <a:pt x="15180" y="117323"/>
                </a:lnTo>
                <a:lnTo>
                  <a:pt x="12945" y="111811"/>
                </a:lnTo>
                <a:lnTo>
                  <a:pt x="11268" y="107087"/>
                </a:lnTo>
                <a:lnTo>
                  <a:pt x="9275" y="101448"/>
                </a:lnTo>
                <a:lnTo>
                  <a:pt x="10075" y="96533"/>
                </a:lnTo>
                <a:lnTo>
                  <a:pt x="9427" y="90424"/>
                </a:lnTo>
                <a:lnTo>
                  <a:pt x="8957" y="86043"/>
                </a:lnTo>
                <a:lnTo>
                  <a:pt x="8081" y="80061"/>
                </a:lnTo>
                <a:lnTo>
                  <a:pt x="8093" y="74638"/>
                </a:lnTo>
                <a:lnTo>
                  <a:pt x="8106" y="66993"/>
                </a:lnTo>
                <a:lnTo>
                  <a:pt x="5490" y="63919"/>
                </a:lnTo>
                <a:lnTo>
                  <a:pt x="2544" y="57557"/>
                </a:lnTo>
                <a:lnTo>
                  <a:pt x="0" y="45605"/>
                </a:lnTo>
                <a:lnTo>
                  <a:pt x="1641" y="32429"/>
                </a:lnTo>
                <a:lnTo>
                  <a:pt x="5376" y="25311"/>
                </a:lnTo>
                <a:lnTo>
                  <a:pt x="10494" y="19241"/>
                </a:lnTo>
                <a:lnTo>
                  <a:pt x="18800" y="18415"/>
                </a:lnTo>
                <a:lnTo>
                  <a:pt x="25797" y="15634"/>
                </a:lnTo>
                <a:lnTo>
                  <a:pt x="37171" y="9784"/>
                </a:lnTo>
                <a:lnTo>
                  <a:pt x="48270" y="3773"/>
                </a:lnTo>
                <a:lnTo>
                  <a:pt x="57395" y="889"/>
                </a:lnTo>
                <a:lnTo>
                  <a:pt x="70379" y="0"/>
                </a:lnTo>
                <a:lnTo>
                  <a:pt x="83273" y="1858"/>
                </a:lnTo>
                <a:lnTo>
                  <a:pt x="95340" y="6432"/>
                </a:lnTo>
                <a:lnTo>
                  <a:pt x="105841" y="13690"/>
                </a:lnTo>
                <a:lnTo>
                  <a:pt x="114040" y="23600"/>
                </a:lnTo>
                <a:lnTo>
                  <a:pt x="118698" y="34252"/>
                </a:lnTo>
                <a:lnTo>
                  <a:pt x="119197" y="46692"/>
                </a:lnTo>
                <a:lnTo>
                  <a:pt x="115134" y="57742"/>
                </a:lnTo>
                <a:lnTo>
                  <a:pt x="110405" y="67514"/>
                </a:lnTo>
                <a:lnTo>
                  <a:pt x="108057" y="79167"/>
                </a:lnTo>
                <a:lnTo>
                  <a:pt x="107131" y="91153"/>
                </a:lnTo>
                <a:lnTo>
                  <a:pt x="104055" y="99759"/>
                </a:lnTo>
                <a:lnTo>
                  <a:pt x="103153" y="101181"/>
                </a:lnTo>
                <a:lnTo>
                  <a:pt x="100588" y="103328"/>
                </a:lnTo>
                <a:lnTo>
                  <a:pt x="99927" y="104648"/>
                </a:lnTo>
                <a:lnTo>
                  <a:pt x="98733" y="107061"/>
                </a:lnTo>
                <a:lnTo>
                  <a:pt x="99660" y="110630"/>
                </a:lnTo>
                <a:lnTo>
                  <a:pt x="98568" y="112599"/>
                </a:lnTo>
                <a:lnTo>
                  <a:pt x="96435" y="116409"/>
                </a:lnTo>
                <a:lnTo>
                  <a:pt x="88713" y="116510"/>
                </a:lnTo>
                <a:lnTo>
                  <a:pt x="88281" y="121933"/>
                </a:lnTo>
                <a:lnTo>
                  <a:pt x="88040" y="124956"/>
                </a:lnTo>
                <a:lnTo>
                  <a:pt x="89246" y="123813"/>
                </a:lnTo>
                <a:lnTo>
                  <a:pt x="90288" y="125883"/>
                </a:lnTo>
                <a:lnTo>
                  <a:pt x="91672" y="128639"/>
                </a:lnTo>
                <a:lnTo>
                  <a:pt x="95203" y="132855"/>
                </a:lnTo>
                <a:lnTo>
                  <a:pt x="96054" y="137211"/>
                </a:lnTo>
                <a:lnTo>
                  <a:pt x="98449" y="149500"/>
                </a:lnTo>
                <a:lnTo>
                  <a:pt x="100815" y="162068"/>
                </a:lnTo>
                <a:lnTo>
                  <a:pt x="102969" y="174769"/>
                </a:lnTo>
                <a:lnTo>
                  <a:pt x="104729" y="187458"/>
                </a:lnTo>
                <a:lnTo>
                  <a:pt x="105913" y="199990"/>
                </a:lnTo>
                <a:lnTo>
                  <a:pt x="106461" y="214759"/>
                </a:lnTo>
                <a:lnTo>
                  <a:pt x="105900" y="227382"/>
                </a:lnTo>
                <a:lnTo>
                  <a:pt x="103850" y="239690"/>
                </a:lnTo>
                <a:lnTo>
                  <a:pt x="99822" y="251767"/>
                </a:lnTo>
                <a:lnTo>
                  <a:pt x="97070" y="257455"/>
                </a:lnTo>
                <a:lnTo>
                  <a:pt x="89829" y="268405"/>
                </a:lnTo>
                <a:lnTo>
                  <a:pt x="80390" y="277876"/>
                </a:lnTo>
                <a:lnTo>
                  <a:pt x="69027" y="284580"/>
                </a:lnTo>
                <a:lnTo>
                  <a:pt x="56811" y="287211"/>
                </a:lnTo>
                <a:lnTo>
                  <a:pt x="44466" y="284828"/>
                </a:lnTo>
                <a:lnTo>
                  <a:pt x="32828" y="277757"/>
                </a:lnTo>
                <a:lnTo>
                  <a:pt x="22831" y="267508"/>
                </a:lnTo>
                <a:lnTo>
                  <a:pt x="15410" y="255591"/>
                </a:lnTo>
                <a:lnTo>
                  <a:pt x="11499" y="243518"/>
                </a:lnTo>
                <a:lnTo>
                  <a:pt x="11256" y="2416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663815" y="4812258"/>
            <a:ext cx="104043" cy="119951"/>
          </a:xfrm>
          <a:custGeom>
            <a:avLst/>
            <a:gdLst/>
            <a:ahLst/>
            <a:cxnLst/>
            <a:rect l="l" t="t" r="r" b="b"/>
            <a:pathLst>
              <a:path w="104043" h="119951">
                <a:moveTo>
                  <a:pt x="52850" y="110096"/>
                </a:moveTo>
                <a:lnTo>
                  <a:pt x="53637" y="102120"/>
                </a:lnTo>
                <a:lnTo>
                  <a:pt x="57070" y="89175"/>
                </a:lnTo>
                <a:lnTo>
                  <a:pt x="64287" y="79402"/>
                </a:lnTo>
                <a:lnTo>
                  <a:pt x="75085" y="71066"/>
                </a:lnTo>
                <a:lnTo>
                  <a:pt x="78123" y="69126"/>
                </a:lnTo>
                <a:lnTo>
                  <a:pt x="89002" y="60469"/>
                </a:lnTo>
                <a:lnTo>
                  <a:pt x="96316" y="50536"/>
                </a:lnTo>
                <a:lnTo>
                  <a:pt x="101159" y="39002"/>
                </a:lnTo>
                <a:lnTo>
                  <a:pt x="104043" y="28168"/>
                </a:lnTo>
                <a:lnTo>
                  <a:pt x="76459" y="0"/>
                </a:lnTo>
                <a:lnTo>
                  <a:pt x="73894" y="7899"/>
                </a:lnTo>
                <a:lnTo>
                  <a:pt x="66426" y="10998"/>
                </a:lnTo>
                <a:lnTo>
                  <a:pt x="58628" y="14300"/>
                </a:lnTo>
                <a:lnTo>
                  <a:pt x="50094" y="17919"/>
                </a:lnTo>
                <a:lnTo>
                  <a:pt x="45166" y="22898"/>
                </a:lnTo>
                <a:lnTo>
                  <a:pt x="38410" y="28816"/>
                </a:lnTo>
                <a:lnTo>
                  <a:pt x="28180" y="37381"/>
                </a:lnTo>
                <a:lnTo>
                  <a:pt x="18714" y="45503"/>
                </a:lnTo>
                <a:lnTo>
                  <a:pt x="10310" y="54424"/>
                </a:lnTo>
                <a:lnTo>
                  <a:pt x="3264" y="65383"/>
                </a:lnTo>
                <a:lnTo>
                  <a:pt x="0" y="78232"/>
                </a:lnTo>
                <a:lnTo>
                  <a:pt x="2695" y="88634"/>
                </a:lnTo>
                <a:lnTo>
                  <a:pt x="9214" y="98048"/>
                </a:lnTo>
                <a:lnTo>
                  <a:pt x="18163" y="106413"/>
                </a:lnTo>
                <a:lnTo>
                  <a:pt x="22941" y="110058"/>
                </a:lnTo>
                <a:lnTo>
                  <a:pt x="28301" y="113957"/>
                </a:lnTo>
                <a:lnTo>
                  <a:pt x="36581" y="119951"/>
                </a:lnTo>
                <a:lnTo>
                  <a:pt x="44125" y="118833"/>
                </a:lnTo>
                <a:lnTo>
                  <a:pt x="54259" y="117360"/>
                </a:lnTo>
                <a:lnTo>
                  <a:pt x="52850" y="1100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3663815" y="4812258"/>
            <a:ext cx="104043" cy="119951"/>
          </a:xfrm>
          <a:custGeom>
            <a:avLst/>
            <a:gdLst/>
            <a:ahLst/>
            <a:cxnLst/>
            <a:rect l="l" t="t" r="r" b="b"/>
            <a:pathLst>
              <a:path w="104043" h="119951">
                <a:moveTo>
                  <a:pt x="76459" y="0"/>
                </a:moveTo>
                <a:lnTo>
                  <a:pt x="73894" y="7899"/>
                </a:lnTo>
                <a:lnTo>
                  <a:pt x="66426" y="10998"/>
                </a:lnTo>
                <a:lnTo>
                  <a:pt x="58628" y="14300"/>
                </a:lnTo>
                <a:lnTo>
                  <a:pt x="50094" y="17919"/>
                </a:lnTo>
                <a:lnTo>
                  <a:pt x="45166" y="22898"/>
                </a:lnTo>
                <a:lnTo>
                  <a:pt x="38410" y="28816"/>
                </a:lnTo>
                <a:lnTo>
                  <a:pt x="28180" y="37381"/>
                </a:lnTo>
                <a:lnTo>
                  <a:pt x="18714" y="45503"/>
                </a:lnTo>
                <a:lnTo>
                  <a:pt x="10310" y="54424"/>
                </a:lnTo>
                <a:lnTo>
                  <a:pt x="3264" y="65383"/>
                </a:lnTo>
                <a:lnTo>
                  <a:pt x="0" y="78232"/>
                </a:lnTo>
                <a:lnTo>
                  <a:pt x="2695" y="88634"/>
                </a:lnTo>
                <a:lnTo>
                  <a:pt x="9214" y="98048"/>
                </a:lnTo>
                <a:lnTo>
                  <a:pt x="18163" y="106413"/>
                </a:lnTo>
                <a:lnTo>
                  <a:pt x="22941" y="110058"/>
                </a:lnTo>
                <a:lnTo>
                  <a:pt x="28301" y="113957"/>
                </a:lnTo>
                <a:lnTo>
                  <a:pt x="36581" y="119951"/>
                </a:lnTo>
                <a:lnTo>
                  <a:pt x="44125" y="118833"/>
                </a:lnTo>
                <a:lnTo>
                  <a:pt x="54259" y="117360"/>
                </a:lnTo>
                <a:lnTo>
                  <a:pt x="52850" y="110096"/>
                </a:lnTo>
                <a:lnTo>
                  <a:pt x="53637" y="102120"/>
                </a:lnTo>
                <a:lnTo>
                  <a:pt x="57070" y="89175"/>
                </a:lnTo>
                <a:lnTo>
                  <a:pt x="64287" y="79402"/>
                </a:lnTo>
                <a:lnTo>
                  <a:pt x="75085" y="71066"/>
                </a:lnTo>
                <a:lnTo>
                  <a:pt x="78123" y="69126"/>
                </a:lnTo>
                <a:lnTo>
                  <a:pt x="89002" y="60469"/>
                </a:lnTo>
                <a:lnTo>
                  <a:pt x="96316" y="50536"/>
                </a:lnTo>
                <a:lnTo>
                  <a:pt x="101159" y="39002"/>
                </a:lnTo>
                <a:lnTo>
                  <a:pt x="104043" y="281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3854979" y="5276649"/>
            <a:ext cx="144715" cy="100694"/>
          </a:xfrm>
          <a:custGeom>
            <a:avLst/>
            <a:gdLst/>
            <a:ahLst/>
            <a:cxnLst/>
            <a:rect l="l" t="t" r="r" b="b"/>
            <a:pathLst>
              <a:path w="144715" h="100694">
                <a:moveTo>
                  <a:pt x="0" y="90246"/>
                </a:moveTo>
                <a:lnTo>
                  <a:pt x="1028" y="96113"/>
                </a:lnTo>
                <a:lnTo>
                  <a:pt x="12581" y="98466"/>
                </a:lnTo>
                <a:lnTo>
                  <a:pt x="25518" y="100058"/>
                </a:lnTo>
                <a:lnTo>
                  <a:pt x="38880" y="100694"/>
                </a:lnTo>
                <a:lnTo>
                  <a:pt x="51705" y="100181"/>
                </a:lnTo>
                <a:lnTo>
                  <a:pt x="59042" y="99186"/>
                </a:lnTo>
                <a:lnTo>
                  <a:pt x="70495" y="95963"/>
                </a:lnTo>
                <a:lnTo>
                  <a:pt x="82207" y="91197"/>
                </a:lnTo>
                <a:lnTo>
                  <a:pt x="94224" y="86033"/>
                </a:lnTo>
                <a:lnTo>
                  <a:pt x="106591" y="81612"/>
                </a:lnTo>
                <a:lnTo>
                  <a:pt x="111112" y="80429"/>
                </a:lnTo>
                <a:lnTo>
                  <a:pt x="124879" y="77517"/>
                </a:lnTo>
                <a:lnTo>
                  <a:pt x="136025" y="74170"/>
                </a:lnTo>
                <a:lnTo>
                  <a:pt x="143115" y="68372"/>
                </a:lnTo>
                <a:lnTo>
                  <a:pt x="144715" y="58110"/>
                </a:lnTo>
                <a:lnTo>
                  <a:pt x="142786" y="49987"/>
                </a:lnTo>
                <a:lnTo>
                  <a:pt x="139332" y="38557"/>
                </a:lnTo>
                <a:lnTo>
                  <a:pt x="134939" y="25007"/>
                </a:lnTo>
                <a:lnTo>
                  <a:pt x="129246" y="12014"/>
                </a:lnTo>
                <a:lnTo>
                  <a:pt x="121893" y="2254"/>
                </a:lnTo>
                <a:lnTo>
                  <a:pt x="118681" y="0"/>
                </a:lnTo>
                <a:lnTo>
                  <a:pt x="75818" y="9918"/>
                </a:lnTo>
                <a:lnTo>
                  <a:pt x="77433" y="21098"/>
                </a:lnTo>
                <a:lnTo>
                  <a:pt x="79961" y="30815"/>
                </a:lnTo>
                <a:lnTo>
                  <a:pt x="77777" y="40680"/>
                </a:lnTo>
                <a:lnTo>
                  <a:pt x="74282" y="45072"/>
                </a:lnTo>
                <a:lnTo>
                  <a:pt x="64232" y="51401"/>
                </a:lnTo>
                <a:lnTo>
                  <a:pt x="51162" y="55354"/>
                </a:lnTo>
                <a:lnTo>
                  <a:pt x="37835" y="57785"/>
                </a:lnTo>
                <a:lnTo>
                  <a:pt x="31762" y="58724"/>
                </a:lnTo>
                <a:lnTo>
                  <a:pt x="20477" y="63559"/>
                </a:lnTo>
                <a:lnTo>
                  <a:pt x="8779" y="71752"/>
                </a:lnTo>
                <a:lnTo>
                  <a:pt x="5753" y="74790"/>
                </a:lnTo>
                <a:lnTo>
                  <a:pt x="2184" y="79209"/>
                </a:lnTo>
                <a:lnTo>
                  <a:pt x="0" y="902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3854979" y="5276649"/>
            <a:ext cx="144715" cy="100694"/>
          </a:xfrm>
          <a:custGeom>
            <a:avLst/>
            <a:gdLst/>
            <a:ahLst/>
            <a:cxnLst/>
            <a:rect l="l" t="t" r="r" b="b"/>
            <a:pathLst>
              <a:path w="144715" h="100694">
                <a:moveTo>
                  <a:pt x="75818" y="9918"/>
                </a:moveTo>
                <a:lnTo>
                  <a:pt x="77433" y="21098"/>
                </a:lnTo>
                <a:lnTo>
                  <a:pt x="79961" y="30815"/>
                </a:lnTo>
                <a:lnTo>
                  <a:pt x="77777" y="40680"/>
                </a:lnTo>
                <a:lnTo>
                  <a:pt x="74282" y="45072"/>
                </a:lnTo>
                <a:lnTo>
                  <a:pt x="64232" y="51401"/>
                </a:lnTo>
                <a:lnTo>
                  <a:pt x="51162" y="55354"/>
                </a:lnTo>
                <a:lnTo>
                  <a:pt x="37835" y="57785"/>
                </a:lnTo>
                <a:lnTo>
                  <a:pt x="31762" y="58724"/>
                </a:lnTo>
                <a:lnTo>
                  <a:pt x="20477" y="63559"/>
                </a:lnTo>
                <a:lnTo>
                  <a:pt x="8779" y="71752"/>
                </a:lnTo>
                <a:lnTo>
                  <a:pt x="5753" y="74790"/>
                </a:lnTo>
                <a:lnTo>
                  <a:pt x="2184" y="79209"/>
                </a:lnTo>
                <a:lnTo>
                  <a:pt x="0" y="90246"/>
                </a:lnTo>
                <a:lnTo>
                  <a:pt x="1028" y="96113"/>
                </a:lnTo>
                <a:lnTo>
                  <a:pt x="12581" y="98466"/>
                </a:lnTo>
                <a:lnTo>
                  <a:pt x="25518" y="100058"/>
                </a:lnTo>
                <a:lnTo>
                  <a:pt x="38880" y="100694"/>
                </a:lnTo>
                <a:lnTo>
                  <a:pt x="51705" y="100181"/>
                </a:lnTo>
                <a:lnTo>
                  <a:pt x="59042" y="99186"/>
                </a:lnTo>
                <a:lnTo>
                  <a:pt x="70495" y="95963"/>
                </a:lnTo>
                <a:lnTo>
                  <a:pt x="82207" y="91197"/>
                </a:lnTo>
                <a:lnTo>
                  <a:pt x="94224" y="86033"/>
                </a:lnTo>
                <a:lnTo>
                  <a:pt x="106591" y="81612"/>
                </a:lnTo>
                <a:lnTo>
                  <a:pt x="111112" y="80429"/>
                </a:lnTo>
                <a:lnTo>
                  <a:pt x="124879" y="77517"/>
                </a:lnTo>
                <a:lnTo>
                  <a:pt x="136025" y="74170"/>
                </a:lnTo>
                <a:lnTo>
                  <a:pt x="143115" y="68372"/>
                </a:lnTo>
                <a:lnTo>
                  <a:pt x="144715" y="58110"/>
                </a:lnTo>
                <a:lnTo>
                  <a:pt x="142786" y="49987"/>
                </a:lnTo>
                <a:lnTo>
                  <a:pt x="139332" y="38557"/>
                </a:lnTo>
                <a:lnTo>
                  <a:pt x="134939" y="25007"/>
                </a:lnTo>
                <a:lnTo>
                  <a:pt x="129246" y="12014"/>
                </a:lnTo>
                <a:lnTo>
                  <a:pt x="121893" y="2254"/>
                </a:lnTo>
                <a:lnTo>
                  <a:pt x="1186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3852774" y="5314208"/>
            <a:ext cx="154647" cy="77914"/>
          </a:xfrm>
          <a:custGeom>
            <a:avLst/>
            <a:gdLst/>
            <a:ahLst/>
            <a:cxnLst/>
            <a:rect l="l" t="t" r="r" b="b"/>
            <a:pathLst>
              <a:path w="154647" h="77914">
                <a:moveTo>
                  <a:pt x="135585" y="15900"/>
                </a:moveTo>
                <a:lnTo>
                  <a:pt x="135191" y="19799"/>
                </a:lnTo>
                <a:lnTo>
                  <a:pt x="134835" y="23113"/>
                </a:lnTo>
                <a:lnTo>
                  <a:pt x="134061" y="27685"/>
                </a:lnTo>
                <a:lnTo>
                  <a:pt x="132156" y="30492"/>
                </a:lnTo>
                <a:lnTo>
                  <a:pt x="129298" y="34709"/>
                </a:lnTo>
                <a:lnTo>
                  <a:pt x="121373" y="37464"/>
                </a:lnTo>
                <a:lnTo>
                  <a:pt x="116763" y="40004"/>
                </a:lnTo>
                <a:lnTo>
                  <a:pt x="105573" y="46163"/>
                </a:lnTo>
                <a:lnTo>
                  <a:pt x="94283" y="51739"/>
                </a:lnTo>
                <a:lnTo>
                  <a:pt x="82287" y="56113"/>
                </a:lnTo>
                <a:lnTo>
                  <a:pt x="67463" y="59370"/>
                </a:lnTo>
                <a:lnTo>
                  <a:pt x="54689" y="61231"/>
                </a:lnTo>
                <a:lnTo>
                  <a:pt x="41934" y="62392"/>
                </a:lnTo>
                <a:lnTo>
                  <a:pt x="35242" y="62737"/>
                </a:lnTo>
                <a:lnTo>
                  <a:pt x="25470" y="57908"/>
                </a:lnTo>
                <a:lnTo>
                  <a:pt x="21608" y="47265"/>
                </a:lnTo>
                <a:lnTo>
                  <a:pt x="19329" y="43281"/>
                </a:lnTo>
                <a:lnTo>
                  <a:pt x="15811" y="38760"/>
                </a:lnTo>
                <a:lnTo>
                  <a:pt x="11442" y="38176"/>
                </a:lnTo>
                <a:lnTo>
                  <a:pt x="4318" y="38912"/>
                </a:lnTo>
                <a:lnTo>
                  <a:pt x="1930" y="44805"/>
                </a:lnTo>
                <a:lnTo>
                  <a:pt x="2197" y="50609"/>
                </a:lnTo>
                <a:lnTo>
                  <a:pt x="1498" y="57429"/>
                </a:lnTo>
                <a:lnTo>
                  <a:pt x="876" y="63220"/>
                </a:lnTo>
                <a:lnTo>
                  <a:pt x="419" y="67589"/>
                </a:lnTo>
                <a:lnTo>
                  <a:pt x="0" y="70777"/>
                </a:lnTo>
                <a:lnTo>
                  <a:pt x="4114" y="73977"/>
                </a:lnTo>
                <a:lnTo>
                  <a:pt x="9156" y="77914"/>
                </a:lnTo>
                <a:lnTo>
                  <a:pt x="19799" y="75857"/>
                </a:lnTo>
                <a:lnTo>
                  <a:pt x="39270" y="75791"/>
                </a:lnTo>
                <a:lnTo>
                  <a:pt x="51970" y="75285"/>
                </a:lnTo>
                <a:lnTo>
                  <a:pt x="59575" y="74574"/>
                </a:lnTo>
                <a:lnTo>
                  <a:pt x="66484" y="73761"/>
                </a:lnTo>
                <a:lnTo>
                  <a:pt x="71742" y="70904"/>
                </a:lnTo>
                <a:lnTo>
                  <a:pt x="78028" y="69100"/>
                </a:lnTo>
                <a:lnTo>
                  <a:pt x="89199" y="63776"/>
                </a:lnTo>
                <a:lnTo>
                  <a:pt x="100585" y="56593"/>
                </a:lnTo>
                <a:lnTo>
                  <a:pt x="108610" y="52374"/>
                </a:lnTo>
                <a:lnTo>
                  <a:pt x="116736" y="50731"/>
                </a:lnTo>
                <a:lnTo>
                  <a:pt x="119776" y="52518"/>
                </a:lnTo>
                <a:lnTo>
                  <a:pt x="124517" y="52136"/>
                </a:lnTo>
                <a:lnTo>
                  <a:pt x="127965" y="50380"/>
                </a:lnTo>
                <a:lnTo>
                  <a:pt x="138815" y="44842"/>
                </a:lnTo>
                <a:lnTo>
                  <a:pt x="152239" y="36765"/>
                </a:lnTo>
                <a:lnTo>
                  <a:pt x="154647" y="33654"/>
                </a:lnTo>
                <a:lnTo>
                  <a:pt x="154495" y="29806"/>
                </a:lnTo>
                <a:lnTo>
                  <a:pt x="150520" y="24917"/>
                </a:lnTo>
                <a:lnTo>
                  <a:pt x="149136" y="21208"/>
                </a:lnTo>
                <a:lnTo>
                  <a:pt x="147789" y="17564"/>
                </a:lnTo>
                <a:lnTo>
                  <a:pt x="143852" y="0"/>
                </a:lnTo>
                <a:lnTo>
                  <a:pt x="139471" y="507"/>
                </a:lnTo>
                <a:lnTo>
                  <a:pt x="132842" y="1257"/>
                </a:lnTo>
                <a:lnTo>
                  <a:pt x="135585" y="159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852774" y="5314208"/>
            <a:ext cx="154647" cy="77914"/>
          </a:xfrm>
          <a:custGeom>
            <a:avLst/>
            <a:gdLst/>
            <a:ahLst/>
            <a:cxnLst/>
            <a:rect l="l" t="t" r="r" b="b"/>
            <a:pathLst>
              <a:path w="154647" h="77914">
                <a:moveTo>
                  <a:pt x="1930" y="44805"/>
                </a:moveTo>
                <a:lnTo>
                  <a:pt x="2197" y="50609"/>
                </a:lnTo>
                <a:lnTo>
                  <a:pt x="1498" y="57429"/>
                </a:lnTo>
                <a:lnTo>
                  <a:pt x="876" y="63220"/>
                </a:lnTo>
                <a:lnTo>
                  <a:pt x="419" y="67589"/>
                </a:lnTo>
                <a:lnTo>
                  <a:pt x="0" y="70777"/>
                </a:lnTo>
                <a:lnTo>
                  <a:pt x="4114" y="73977"/>
                </a:lnTo>
                <a:lnTo>
                  <a:pt x="9156" y="77914"/>
                </a:lnTo>
                <a:lnTo>
                  <a:pt x="19799" y="75857"/>
                </a:lnTo>
                <a:lnTo>
                  <a:pt x="26555" y="75857"/>
                </a:lnTo>
                <a:lnTo>
                  <a:pt x="39270" y="75791"/>
                </a:lnTo>
                <a:lnTo>
                  <a:pt x="51970" y="75285"/>
                </a:lnTo>
                <a:lnTo>
                  <a:pt x="59575" y="74574"/>
                </a:lnTo>
                <a:lnTo>
                  <a:pt x="66484" y="73761"/>
                </a:lnTo>
                <a:lnTo>
                  <a:pt x="71742" y="70904"/>
                </a:lnTo>
                <a:lnTo>
                  <a:pt x="78028" y="69100"/>
                </a:lnTo>
                <a:lnTo>
                  <a:pt x="89199" y="63776"/>
                </a:lnTo>
                <a:lnTo>
                  <a:pt x="100585" y="56593"/>
                </a:lnTo>
                <a:lnTo>
                  <a:pt x="108610" y="52374"/>
                </a:lnTo>
                <a:lnTo>
                  <a:pt x="116736" y="50731"/>
                </a:lnTo>
                <a:lnTo>
                  <a:pt x="119776" y="52518"/>
                </a:lnTo>
                <a:lnTo>
                  <a:pt x="124517" y="52136"/>
                </a:lnTo>
                <a:lnTo>
                  <a:pt x="127965" y="50380"/>
                </a:lnTo>
                <a:lnTo>
                  <a:pt x="138815" y="44842"/>
                </a:lnTo>
                <a:lnTo>
                  <a:pt x="152239" y="36765"/>
                </a:lnTo>
                <a:lnTo>
                  <a:pt x="154647" y="33654"/>
                </a:lnTo>
                <a:lnTo>
                  <a:pt x="154495" y="29806"/>
                </a:lnTo>
                <a:lnTo>
                  <a:pt x="150520" y="24917"/>
                </a:lnTo>
                <a:lnTo>
                  <a:pt x="149136" y="21208"/>
                </a:lnTo>
                <a:lnTo>
                  <a:pt x="147789" y="17564"/>
                </a:lnTo>
                <a:lnTo>
                  <a:pt x="143852" y="0"/>
                </a:lnTo>
                <a:lnTo>
                  <a:pt x="139471" y="507"/>
                </a:lnTo>
                <a:lnTo>
                  <a:pt x="132842" y="1257"/>
                </a:lnTo>
                <a:lnTo>
                  <a:pt x="135585" y="15900"/>
                </a:lnTo>
                <a:lnTo>
                  <a:pt x="135191" y="19799"/>
                </a:lnTo>
                <a:lnTo>
                  <a:pt x="134835" y="23113"/>
                </a:lnTo>
                <a:lnTo>
                  <a:pt x="134061" y="27685"/>
                </a:lnTo>
                <a:lnTo>
                  <a:pt x="132156" y="30492"/>
                </a:lnTo>
                <a:lnTo>
                  <a:pt x="129298" y="34709"/>
                </a:lnTo>
                <a:lnTo>
                  <a:pt x="121373" y="37464"/>
                </a:lnTo>
                <a:lnTo>
                  <a:pt x="116763" y="40004"/>
                </a:lnTo>
                <a:lnTo>
                  <a:pt x="105573" y="46163"/>
                </a:lnTo>
                <a:lnTo>
                  <a:pt x="94283" y="51739"/>
                </a:lnTo>
                <a:lnTo>
                  <a:pt x="82287" y="56113"/>
                </a:lnTo>
                <a:lnTo>
                  <a:pt x="67463" y="59370"/>
                </a:lnTo>
                <a:lnTo>
                  <a:pt x="54689" y="61231"/>
                </a:lnTo>
                <a:lnTo>
                  <a:pt x="41934" y="62392"/>
                </a:lnTo>
                <a:lnTo>
                  <a:pt x="35242" y="62737"/>
                </a:lnTo>
                <a:lnTo>
                  <a:pt x="25470" y="57908"/>
                </a:lnTo>
                <a:lnTo>
                  <a:pt x="21608" y="47265"/>
                </a:lnTo>
                <a:lnTo>
                  <a:pt x="19329" y="43281"/>
                </a:lnTo>
                <a:lnTo>
                  <a:pt x="15811" y="38760"/>
                </a:lnTo>
                <a:lnTo>
                  <a:pt x="11442" y="38176"/>
                </a:lnTo>
                <a:lnTo>
                  <a:pt x="4318" y="38912"/>
                </a:lnTo>
                <a:lnTo>
                  <a:pt x="1930" y="448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4052896" y="5185952"/>
            <a:ext cx="90174" cy="140466"/>
          </a:xfrm>
          <a:custGeom>
            <a:avLst/>
            <a:gdLst/>
            <a:ahLst/>
            <a:cxnLst/>
            <a:rect l="l" t="t" r="r" b="b"/>
            <a:pathLst>
              <a:path w="90174" h="140466">
                <a:moveTo>
                  <a:pt x="20844" y="50453"/>
                </a:moveTo>
                <a:lnTo>
                  <a:pt x="20809" y="62395"/>
                </a:lnTo>
                <a:lnTo>
                  <a:pt x="19278" y="67830"/>
                </a:lnTo>
                <a:lnTo>
                  <a:pt x="14606" y="79660"/>
                </a:lnTo>
                <a:lnTo>
                  <a:pt x="8882" y="91022"/>
                </a:lnTo>
                <a:lnTo>
                  <a:pt x="8102" y="92417"/>
                </a:lnTo>
                <a:lnTo>
                  <a:pt x="4889" y="98132"/>
                </a:lnTo>
                <a:lnTo>
                  <a:pt x="2552" y="107022"/>
                </a:lnTo>
                <a:lnTo>
                  <a:pt x="1117" y="113499"/>
                </a:lnTo>
                <a:lnTo>
                  <a:pt x="0" y="118605"/>
                </a:lnTo>
                <a:lnTo>
                  <a:pt x="457" y="121107"/>
                </a:lnTo>
                <a:lnTo>
                  <a:pt x="3606" y="124739"/>
                </a:lnTo>
                <a:lnTo>
                  <a:pt x="8597" y="130479"/>
                </a:lnTo>
                <a:lnTo>
                  <a:pt x="12699" y="135267"/>
                </a:lnTo>
                <a:lnTo>
                  <a:pt x="20053" y="137998"/>
                </a:lnTo>
                <a:lnTo>
                  <a:pt x="32399" y="140466"/>
                </a:lnTo>
                <a:lnTo>
                  <a:pt x="44154" y="137572"/>
                </a:lnTo>
                <a:lnTo>
                  <a:pt x="47256" y="135369"/>
                </a:lnTo>
                <a:lnTo>
                  <a:pt x="51041" y="132130"/>
                </a:lnTo>
                <a:lnTo>
                  <a:pt x="52831" y="128841"/>
                </a:lnTo>
                <a:lnTo>
                  <a:pt x="55219" y="124752"/>
                </a:lnTo>
                <a:lnTo>
                  <a:pt x="58458" y="119176"/>
                </a:lnTo>
                <a:lnTo>
                  <a:pt x="62750" y="113893"/>
                </a:lnTo>
                <a:lnTo>
                  <a:pt x="65900" y="108419"/>
                </a:lnTo>
                <a:lnTo>
                  <a:pt x="67817" y="105117"/>
                </a:lnTo>
                <a:lnTo>
                  <a:pt x="69888" y="101079"/>
                </a:lnTo>
                <a:lnTo>
                  <a:pt x="71945" y="97599"/>
                </a:lnTo>
                <a:lnTo>
                  <a:pt x="75476" y="91605"/>
                </a:lnTo>
                <a:lnTo>
                  <a:pt x="77901" y="84963"/>
                </a:lnTo>
                <a:lnTo>
                  <a:pt x="80632" y="78371"/>
                </a:lnTo>
                <a:lnTo>
                  <a:pt x="83654" y="71069"/>
                </a:lnTo>
                <a:lnTo>
                  <a:pt x="87083" y="63842"/>
                </a:lnTo>
                <a:lnTo>
                  <a:pt x="88239" y="56134"/>
                </a:lnTo>
                <a:lnTo>
                  <a:pt x="90174" y="44273"/>
                </a:lnTo>
                <a:lnTo>
                  <a:pt x="89992" y="32262"/>
                </a:lnTo>
                <a:lnTo>
                  <a:pt x="83666" y="22113"/>
                </a:lnTo>
                <a:lnTo>
                  <a:pt x="83184" y="21742"/>
                </a:lnTo>
                <a:lnTo>
                  <a:pt x="72446" y="15047"/>
                </a:lnTo>
                <a:lnTo>
                  <a:pt x="61039" y="9098"/>
                </a:lnTo>
                <a:lnTo>
                  <a:pt x="50141" y="2650"/>
                </a:lnTo>
                <a:lnTo>
                  <a:pt x="47104" y="406"/>
                </a:lnTo>
                <a:lnTo>
                  <a:pt x="46532" y="0"/>
                </a:lnTo>
                <a:lnTo>
                  <a:pt x="12839" y="40932"/>
                </a:lnTo>
                <a:lnTo>
                  <a:pt x="20844" y="504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4052896" y="5185952"/>
            <a:ext cx="90174" cy="140466"/>
          </a:xfrm>
          <a:custGeom>
            <a:avLst/>
            <a:gdLst/>
            <a:ahLst/>
            <a:cxnLst/>
            <a:rect l="l" t="t" r="r" b="b"/>
            <a:pathLst>
              <a:path w="90174" h="140466">
                <a:moveTo>
                  <a:pt x="12839" y="40932"/>
                </a:moveTo>
                <a:lnTo>
                  <a:pt x="20844" y="50453"/>
                </a:lnTo>
                <a:lnTo>
                  <a:pt x="20809" y="62395"/>
                </a:lnTo>
                <a:lnTo>
                  <a:pt x="19278" y="67830"/>
                </a:lnTo>
                <a:lnTo>
                  <a:pt x="14606" y="79660"/>
                </a:lnTo>
                <a:lnTo>
                  <a:pt x="8882" y="91022"/>
                </a:lnTo>
                <a:lnTo>
                  <a:pt x="8102" y="92417"/>
                </a:lnTo>
                <a:lnTo>
                  <a:pt x="4889" y="98132"/>
                </a:lnTo>
                <a:lnTo>
                  <a:pt x="2552" y="107022"/>
                </a:lnTo>
                <a:lnTo>
                  <a:pt x="1117" y="113499"/>
                </a:lnTo>
                <a:lnTo>
                  <a:pt x="0" y="118605"/>
                </a:lnTo>
                <a:lnTo>
                  <a:pt x="457" y="121107"/>
                </a:lnTo>
                <a:lnTo>
                  <a:pt x="3606" y="124739"/>
                </a:lnTo>
                <a:lnTo>
                  <a:pt x="8597" y="130479"/>
                </a:lnTo>
                <a:lnTo>
                  <a:pt x="12699" y="135267"/>
                </a:lnTo>
                <a:lnTo>
                  <a:pt x="20053" y="137998"/>
                </a:lnTo>
                <a:lnTo>
                  <a:pt x="32399" y="140466"/>
                </a:lnTo>
                <a:lnTo>
                  <a:pt x="44154" y="137572"/>
                </a:lnTo>
                <a:lnTo>
                  <a:pt x="47256" y="135369"/>
                </a:lnTo>
                <a:lnTo>
                  <a:pt x="51041" y="132130"/>
                </a:lnTo>
                <a:lnTo>
                  <a:pt x="52831" y="128841"/>
                </a:lnTo>
                <a:lnTo>
                  <a:pt x="55219" y="124752"/>
                </a:lnTo>
                <a:lnTo>
                  <a:pt x="58458" y="119176"/>
                </a:lnTo>
                <a:lnTo>
                  <a:pt x="62750" y="113893"/>
                </a:lnTo>
                <a:lnTo>
                  <a:pt x="65900" y="108419"/>
                </a:lnTo>
                <a:lnTo>
                  <a:pt x="67817" y="105117"/>
                </a:lnTo>
                <a:lnTo>
                  <a:pt x="69888" y="101079"/>
                </a:lnTo>
                <a:lnTo>
                  <a:pt x="71945" y="97599"/>
                </a:lnTo>
                <a:lnTo>
                  <a:pt x="75476" y="91605"/>
                </a:lnTo>
                <a:lnTo>
                  <a:pt x="77901" y="84963"/>
                </a:lnTo>
                <a:lnTo>
                  <a:pt x="80632" y="78371"/>
                </a:lnTo>
                <a:lnTo>
                  <a:pt x="83654" y="71069"/>
                </a:lnTo>
                <a:lnTo>
                  <a:pt x="87083" y="63842"/>
                </a:lnTo>
                <a:lnTo>
                  <a:pt x="88239" y="56134"/>
                </a:lnTo>
                <a:lnTo>
                  <a:pt x="90174" y="44273"/>
                </a:lnTo>
                <a:lnTo>
                  <a:pt x="89992" y="32262"/>
                </a:lnTo>
                <a:lnTo>
                  <a:pt x="83666" y="22113"/>
                </a:lnTo>
                <a:lnTo>
                  <a:pt x="83184" y="21742"/>
                </a:lnTo>
                <a:lnTo>
                  <a:pt x="72446" y="15047"/>
                </a:lnTo>
                <a:lnTo>
                  <a:pt x="61039" y="9098"/>
                </a:lnTo>
                <a:lnTo>
                  <a:pt x="50141" y="2650"/>
                </a:lnTo>
                <a:lnTo>
                  <a:pt x="48196" y="1244"/>
                </a:lnTo>
                <a:lnTo>
                  <a:pt x="47650" y="825"/>
                </a:lnTo>
                <a:lnTo>
                  <a:pt x="47104" y="406"/>
                </a:lnTo>
                <a:lnTo>
                  <a:pt x="465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4044358" y="5197553"/>
            <a:ext cx="104574" cy="142024"/>
          </a:xfrm>
          <a:custGeom>
            <a:avLst/>
            <a:gdLst/>
            <a:ahLst/>
            <a:cxnLst/>
            <a:rect l="l" t="t" r="r" b="b"/>
            <a:pathLst>
              <a:path w="104574" h="142024">
                <a:moveTo>
                  <a:pt x="23393" y="106718"/>
                </a:moveTo>
                <a:lnTo>
                  <a:pt x="19342" y="102920"/>
                </a:lnTo>
                <a:lnTo>
                  <a:pt x="14427" y="103403"/>
                </a:lnTo>
                <a:lnTo>
                  <a:pt x="11264" y="103720"/>
                </a:lnTo>
                <a:lnTo>
                  <a:pt x="7581" y="101587"/>
                </a:lnTo>
                <a:lnTo>
                  <a:pt x="7061" y="104965"/>
                </a:lnTo>
                <a:lnTo>
                  <a:pt x="4521" y="106921"/>
                </a:lnTo>
                <a:lnTo>
                  <a:pt x="3873" y="109550"/>
                </a:lnTo>
                <a:lnTo>
                  <a:pt x="2768" y="108965"/>
                </a:lnTo>
                <a:lnTo>
                  <a:pt x="2425" y="111594"/>
                </a:lnTo>
                <a:lnTo>
                  <a:pt x="2057" y="114515"/>
                </a:lnTo>
                <a:lnTo>
                  <a:pt x="889" y="118275"/>
                </a:lnTo>
                <a:lnTo>
                  <a:pt x="1155" y="121234"/>
                </a:lnTo>
                <a:lnTo>
                  <a:pt x="2032" y="130568"/>
                </a:lnTo>
                <a:lnTo>
                  <a:pt x="0" y="132943"/>
                </a:lnTo>
                <a:lnTo>
                  <a:pt x="8737" y="137325"/>
                </a:lnTo>
                <a:lnTo>
                  <a:pt x="12585" y="139242"/>
                </a:lnTo>
                <a:lnTo>
                  <a:pt x="25895" y="140169"/>
                </a:lnTo>
                <a:lnTo>
                  <a:pt x="30035" y="140830"/>
                </a:lnTo>
                <a:lnTo>
                  <a:pt x="37503" y="142024"/>
                </a:lnTo>
                <a:lnTo>
                  <a:pt x="47320" y="138722"/>
                </a:lnTo>
                <a:lnTo>
                  <a:pt x="53390" y="135534"/>
                </a:lnTo>
                <a:lnTo>
                  <a:pt x="59067" y="132549"/>
                </a:lnTo>
                <a:lnTo>
                  <a:pt x="64617" y="126453"/>
                </a:lnTo>
                <a:lnTo>
                  <a:pt x="68440" y="121450"/>
                </a:lnTo>
                <a:lnTo>
                  <a:pt x="72732" y="115811"/>
                </a:lnTo>
                <a:lnTo>
                  <a:pt x="75603" y="108927"/>
                </a:lnTo>
                <a:lnTo>
                  <a:pt x="78333" y="102717"/>
                </a:lnTo>
                <a:lnTo>
                  <a:pt x="81138" y="96722"/>
                </a:lnTo>
                <a:lnTo>
                  <a:pt x="86874" y="85306"/>
                </a:lnTo>
                <a:lnTo>
                  <a:pt x="92075" y="73786"/>
                </a:lnTo>
                <a:lnTo>
                  <a:pt x="93927" y="69341"/>
                </a:lnTo>
                <a:lnTo>
                  <a:pt x="99250" y="57902"/>
                </a:lnTo>
                <a:lnTo>
                  <a:pt x="103822" y="45999"/>
                </a:lnTo>
                <a:lnTo>
                  <a:pt x="104574" y="42491"/>
                </a:lnTo>
                <a:lnTo>
                  <a:pt x="104501" y="29263"/>
                </a:lnTo>
                <a:lnTo>
                  <a:pt x="100876" y="17627"/>
                </a:lnTo>
                <a:lnTo>
                  <a:pt x="98869" y="14274"/>
                </a:lnTo>
                <a:lnTo>
                  <a:pt x="95440" y="10515"/>
                </a:lnTo>
                <a:lnTo>
                  <a:pt x="92024" y="8369"/>
                </a:lnTo>
                <a:lnTo>
                  <a:pt x="87604" y="5702"/>
                </a:lnTo>
                <a:lnTo>
                  <a:pt x="83223" y="3022"/>
                </a:lnTo>
                <a:lnTo>
                  <a:pt x="79794" y="1943"/>
                </a:lnTo>
                <a:lnTo>
                  <a:pt x="78232" y="0"/>
                </a:lnTo>
                <a:lnTo>
                  <a:pt x="72415" y="4190"/>
                </a:lnTo>
                <a:lnTo>
                  <a:pt x="76771" y="7404"/>
                </a:lnTo>
                <a:lnTo>
                  <a:pt x="80899" y="11417"/>
                </a:lnTo>
                <a:lnTo>
                  <a:pt x="85090" y="15481"/>
                </a:lnTo>
                <a:lnTo>
                  <a:pt x="90995" y="21551"/>
                </a:lnTo>
                <a:lnTo>
                  <a:pt x="92671" y="26708"/>
                </a:lnTo>
                <a:lnTo>
                  <a:pt x="94145" y="31267"/>
                </a:lnTo>
                <a:lnTo>
                  <a:pt x="93446" y="35953"/>
                </a:lnTo>
                <a:lnTo>
                  <a:pt x="92252" y="40449"/>
                </a:lnTo>
                <a:lnTo>
                  <a:pt x="90385" y="47485"/>
                </a:lnTo>
                <a:lnTo>
                  <a:pt x="90093" y="53212"/>
                </a:lnTo>
                <a:lnTo>
                  <a:pt x="86779" y="60134"/>
                </a:lnTo>
                <a:lnTo>
                  <a:pt x="84137" y="65658"/>
                </a:lnTo>
                <a:lnTo>
                  <a:pt x="81407" y="71031"/>
                </a:lnTo>
                <a:lnTo>
                  <a:pt x="77838" y="75984"/>
                </a:lnTo>
                <a:lnTo>
                  <a:pt x="73596" y="81876"/>
                </a:lnTo>
                <a:lnTo>
                  <a:pt x="69786" y="89382"/>
                </a:lnTo>
                <a:lnTo>
                  <a:pt x="66395" y="95656"/>
                </a:lnTo>
                <a:lnTo>
                  <a:pt x="64604" y="98971"/>
                </a:lnTo>
                <a:lnTo>
                  <a:pt x="61353" y="100787"/>
                </a:lnTo>
                <a:lnTo>
                  <a:pt x="60134" y="104495"/>
                </a:lnTo>
                <a:lnTo>
                  <a:pt x="58381" y="109918"/>
                </a:lnTo>
                <a:lnTo>
                  <a:pt x="52095" y="115379"/>
                </a:lnTo>
                <a:lnTo>
                  <a:pt x="45440" y="115531"/>
                </a:lnTo>
                <a:lnTo>
                  <a:pt x="36779" y="115722"/>
                </a:lnTo>
                <a:lnTo>
                  <a:pt x="33832" y="112509"/>
                </a:lnTo>
                <a:lnTo>
                  <a:pt x="27279" y="108864"/>
                </a:lnTo>
                <a:lnTo>
                  <a:pt x="23393" y="1067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4044358" y="5197553"/>
            <a:ext cx="104574" cy="142024"/>
          </a:xfrm>
          <a:custGeom>
            <a:avLst/>
            <a:gdLst/>
            <a:ahLst/>
            <a:cxnLst/>
            <a:rect l="l" t="t" r="r" b="b"/>
            <a:pathLst>
              <a:path w="104574" h="142024">
                <a:moveTo>
                  <a:pt x="7061" y="104965"/>
                </a:moveTo>
                <a:lnTo>
                  <a:pt x="7581" y="101587"/>
                </a:lnTo>
                <a:lnTo>
                  <a:pt x="11264" y="103720"/>
                </a:lnTo>
                <a:lnTo>
                  <a:pt x="14427" y="103403"/>
                </a:lnTo>
                <a:lnTo>
                  <a:pt x="19342" y="102920"/>
                </a:lnTo>
                <a:lnTo>
                  <a:pt x="23393" y="106718"/>
                </a:lnTo>
                <a:lnTo>
                  <a:pt x="27279" y="108864"/>
                </a:lnTo>
                <a:lnTo>
                  <a:pt x="33832" y="112509"/>
                </a:lnTo>
                <a:lnTo>
                  <a:pt x="36779" y="115722"/>
                </a:lnTo>
                <a:lnTo>
                  <a:pt x="45440" y="115531"/>
                </a:lnTo>
                <a:lnTo>
                  <a:pt x="52095" y="115379"/>
                </a:lnTo>
                <a:lnTo>
                  <a:pt x="58381" y="109918"/>
                </a:lnTo>
                <a:lnTo>
                  <a:pt x="60134" y="104495"/>
                </a:lnTo>
                <a:lnTo>
                  <a:pt x="61353" y="100787"/>
                </a:lnTo>
                <a:lnTo>
                  <a:pt x="64604" y="98971"/>
                </a:lnTo>
                <a:lnTo>
                  <a:pt x="66395" y="95656"/>
                </a:lnTo>
                <a:lnTo>
                  <a:pt x="69786" y="89382"/>
                </a:lnTo>
                <a:lnTo>
                  <a:pt x="73596" y="81876"/>
                </a:lnTo>
                <a:lnTo>
                  <a:pt x="77838" y="75984"/>
                </a:lnTo>
                <a:lnTo>
                  <a:pt x="81407" y="71031"/>
                </a:lnTo>
                <a:lnTo>
                  <a:pt x="84137" y="65658"/>
                </a:lnTo>
                <a:lnTo>
                  <a:pt x="86779" y="60134"/>
                </a:lnTo>
                <a:lnTo>
                  <a:pt x="90093" y="53212"/>
                </a:lnTo>
                <a:lnTo>
                  <a:pt x="90385" y="47485"/>
                </a:lnTo>
                <a:lnTo>
                  <a:pt x="92252" y="40449"/>
                </a:lnTo>
                <a:lnTo>
                  <a:pt x="93446" y="35953"/>
                </a:lnTo>
                <a:lnTo>
                  <a:pt x="94145" y="31267"/>
                </a:lnTo>
                <a:lnTo>
                  <a:pt x="92671" y="26708"/>
                </a:lnTo>
                <a:lnTo>
                  <a:pt x="90995" y="21551"/>
                </a:lnTo>
                <a:lnTo>
                  <a:pt x="85090" y="15481"/>
                </a:lnTo>
                <a:lnTo>
                  <a:pt x="80899" y="11417"/>
                </a:lnTo>
                <a:lnTo>
                  <a:pt x="76771" y="7404"/>
                </a:lnTo>
                <a:lnTo>
                  <a:pt x="72415" y="4190"/>
                </a:lnTo>
                <a:lnTo>
                  <a:pt x="78232" y="0"/>
                </a:lnTo>
                <a:lnTo>
                  <a:pt x="79794" y="1943"/>
                </a:lnTo>
                <a:lnTo>
                  <a:pt x="83223" y="3022"/>
                </a:lnTo>
                <a:lnTo>
                  <a:pt x="85420" y="4368"/>
                </a:lnTo>
                <a:lnTo>
                  <a:pt x="87604" y="5702"/>
                </a:lnTo>
                <a:lnTo>
                  <a:pt x="89916" y="7035"/>
                </a:lnTo>
                <a:lnTo>
                  <a:pt x="92024" y="8369"/>
                </a:lnTo>
                <a:lnTo>
                  <a:pt x="95440" y="10515"/>
                </a:lnTo>
                <a:lnTo>
                  <a:pt x="98869" y="14274"/>
                </a:lnTo>
                <a:lnTo>
                  <a:pt x="100876" y="17627"/>
                </a:lnTo>
                <a:lnTo>
                  <a:pt x="104501" y="29263"/>
                </a:lnTo>
                <a:lnTo>
                  <a:pt x="104574" y="42491"/>
                </a:lnTo>
                <a:lnTo>
                  <a:pt x="103822" y="45999"/>
                </a:lnTo>
                <a:lnTo>
                  <a:pt x="99250" y="57902"/>
                </a:lnTo>
                <a:lnTo>
                  <a:pt x="93927" y="69341"/>
                </a:lnTo>
                <a:lnTo>
                  <a:pt x="92075" y="73786"/>
                </a:lnTo>
                <a:lnTo>
                  <a:pt x="86874" y="85306"/>
                </a:lnTo>
                <a:lnTo>
                  <a:pt x="81138" y="96722"/>
                </a:lnTo>
                <a:lnTo>
                  <a:pt x="78333" y="102717"/>
                </a:lnTo>
                <a:lnTo>
                  <a:pt x="75603" y="108927"/>
                </a:lnTo>
                <a:lnTo>
                  <a:pt x="72732" y="115811"/>
                </a:lnTo>
                <a:lnTo>
                  <a:pt x="68440" y="121450"/>
                </a:lnTo>
                <a:lnTo>
                  <a:pt x="64617" y="126453"/>
                </a:lnTo>
                <a:lnTo>
                  <a:pt x="59067" y="132549"/>
                </a:lnTo>
                <a:lnTo>
                  <a:pt x="53390" y="135534"/>
                </a:lnTo>
                <a:lnTo>
                  <a:pt x="47320" y="138722"/>
                </a:lnTo>
                <a:lnTo>
                  <a:pt x="37503" y="142024"/>
                </a:lnTo>
                <a:lnTo>
                  <a:pt x="30035" y="140830"/>
                </a:lnTo>
                <a:lnTo>
                  <a:pt x="25895" y="140169"/>
                </a:lnTo>
                <a:lnTo>
                  <a:pt x="12585" y="139242"/>
                </a:lnTo>
                <a:lnTo>
                  <a:pt x="8737" y="137325"/>
                </a:lnTo>
                <a:lnTo>
                  <a:pt x="0" y="132943"/>
                </a:lnTo>
                <a:lnTo>
                  <a:pt x="2032" y="130568"/>
                </a:lnTo>
                <a:lnTo>
                  <a:pt x="1155" y="121234"/>
                </a:lnTo>
                <a:lnTo>
                  <a:pt x="889" y="118275"/>
                </a:lnTo>
                <a:lnTo>
                  <a:pt x="2057" y="114515"/>
                </a:lnTo>
                <a:lnTo>
                  <a:pt x="2425" y="111594"/>
                </a:lnTo>
                <a:lnTo>
                  <a:pt x="2768" y="108965"/>
                </a:lnTo>
                <a:lnTo>
                  <a:pt x="3873" y="109550"/>
                </a:lnTo>
                <a:lnTo>
                  <a:pt x="4521" y="1069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3864380" y="4791431"/>
            <a:ext cx="253775" cy="516407"/>
          </a:xfrm>
          <a:custGeom>
            <a:avLst/>
            <a:gdLst/>
            <a:ahLst/>
            <a:cxnLst/>
            <a:rect l="l" t="t" r="r" b="b"/>
            <a:pathLst>
              <a:path w="253775" h="516407">
                <a:moveTo>
                  <a:pt x="165116" y="303212"/>
                </a:moveTo>
                <a:lnTo>
                  <a:pt x="165446" y="298170"/>
                </a:lnTo>
                <a:lnTo>
                  <a:pt x="165002" y="291566"/>
                </a:lnTo>
                <a:lnTo>
                  <a:pt x="162826" y="279050"/>
                </a:lnTo>
                <a:lnTo>
                  <a:pt x="159034" y="266859"/>
                </a:lnTo>
                <a:lnTo>
                  <a:pt x="157052" y="260858"/>
                </a:lnTo>
                <a:lnTo>
                  <a:pt x="155072" y="248831"/>
                </a:lnTo>
                <a:lnTo>
                  <a:pt x="155742" y="236281"/>
                </a:lnTo>
                <a:lnTo>
                  <a:pt x="157889" y="223767"/>
                </a:lnTo>
                <a:lnTo>
                  <a:pt x="159947" y="213842"/>
                </a:lnTo>
                <a:lnTo>
                  <a:pt x="162365" y="201256"/>
                </a:lnTo>
                <a:lnTo>
                  <a:pt x="164826" y="188743"/>
                </a:lnTo>
                <a:lnTo>
                  <a:pt x="167402" y="177584"/>
                </a:lnTo>
                <a:lnTo>
                  <a:pt x="170867" y="165431"/>
                </a:lnTo>
                <a:lnTo>
                  <a:pt x="174803" y="153478"/>
                </a:lnTo>
                <a:lnTo>
                  <a:pt x="179129" y="141433"/>
                </a:lnTo>
                <a:lnTo>
                  <a:pt x="180369" y="138087"/>
                </a:lnTo>
                <a:lnTo>
                  <a:pt x="185499" y="126408"/>
                </a:lnTo>
                <a:lnTo>
                  <a:pt x="191196" y="114898"/>
                </a:lnTo>
                <a:lnTo>
                  <a:pt x="196182" y="103189"/>
                </a:lnTo>
                <a:lnTo>
                  <a:pt x="199089" y="91592"/>
                </a:lnTo>
                <a:lnTo>
                  <a:pt x="200741" y="78988"/>
                </a:lnTo>
                <a:lnTo>
                  <a:pt x="202135" y="66344"/>
                </a:lnTo>
                <a:lnTo>
                  <a:pt x="203146" y="53673"/>
                </a:lnTo>
                <a:lnTo>
                  <a:pt x="203651" y="40984"/>
                </a:lnTo>
                <a:lnTo>
                  <a:pt x="203686" y="37020"/>
                </a:lnTo>
                <a:lnTo>
                  <a:pt x="203346" y="24305"/>
                </a:lnTo>
                <a:lnTo>
                  <a:pt x="202716" y="11644"/>
                </a:lnTo>
                <a:lnTo>
                  <a:pt x="202416" y="0"/>
                </a:lnTo>
                <a:lnTo>
                  <a:pt x="21720" y="11734"/>
                </a:lnTo>
                <a:lnTo>
                  <a:pt x="25434" y="23185"/>
                </a:lnTo>
                <a:lnTo>
                  <a:pt x="26515" y="35493"/>
                </a:lnTo>
                <a:lnTo>
                  <a:pt x="25800" y="48212"/>
                </a:lnTo>
                <a:lnTo>
                  <a:pt x="24127" y="60893"/>
                </a:lnTo>
                <a:lnTo>
                  <a:pt x="22336" y="73087"/>
                </a:lnTo>
                <a:lnTo>
                  <a:pt x="21555" y="79946"/>
                </a:lnTo>
                <a:lnTo>
                  <a:pt x="20516" y="92734"/>
                </a:lnTo>
                <a:lnTo>
                  <a:pt x="19407" y="105462"/>
                </a:lnTo>
                <a:lnTo>
                  <a:pt x="17829" y="117942"/>
                </a:lnTo>
                <a:lnTo>
                  <a:pt x="17326" y="120929"/>
                </a:lnTo>
                <a:lnTo>
                  <a:pt x="14983" y="133365"/>
                </a:lnTo>
                <a:lnTo>
                  <a:pt x="12497" y="145856"/>
                </a:lnTo>
                <a:lnTo>
                  <a:pt x="10054" y="158384"/>
                </a:lnTo>
                <a:lnTo>
                  <a:pt x="7840" y="170930"/>
                </a:lnTo>
                <a:lnTo>
                  <a:pt x="6039" y="183475"/>
                </a:lnTo>
                <a:lnTo>
                  <a:pt x="5375" y="189496"/>
                </a:lnTo>
                <a:lnTo>
                  <a:pt x="4323" y="202137"/>
                </a:lnTo>
                <a:lnTo>
                  <a:pt x="3568" y="214808"/>
                </a:lnTo>
                <a:lnTo>
                  <a:pt x="3010" y="227499"/>
                </a:lnTo>
                <a:lnTo>
                  <a:pt x="2542" y="240197"/>
                </a:lnTo>
                <a:lnTo>
                  <a:pt x="2063" y="252893"/>
                </a:lnTo>
                <a:lnTo>
                  <a:pt x="1467" y="265572"/>
                </a:lnTo>
                <a:lnTo>
                  <a:pt x="689" y="277736"/>
                </a:lnTo>
                <a:lnTo>
                  <a:pt x="25" y="290705"/>
                </a:lnTo>
                <a:lnTo>
                  <a:pt x="0" y="303352"/>
                </a:lnTo>
                <a:lnTo>
                  <a:pt x="599" y="315811"/>
                </a:lnTo>
                <a:lnTo>
                  <a:pt x="1808" y="328213"/>
                </a:lnTo>
                <a:lnTo>
                  <a:pt x="3612" y="340693"/>
                </a:lnTo>
                <a:lnTo>
                  <a:pt x="5922" y="353021"/>
                </a:lnTo>
                <a:lnTo>
                  <a:pt x="8297" y="365562"/>
                </a:lnTo>
                <a:lnTo>
                  <a:pt x="10400" y="378069"/>
                </a:lnTo>
                <a:lnTo>
                  <a:pt x="12479" y="390541"/>
                </a:lnTo>
                <a:lnTo>
                  <a:pt x="14779" y="402980"/>
                </a:lnTo>
                <a:lnTo>
                  <a:pt x="17548" y="415387"/>
                </a:lnTo>
                <a:lnTo>
                  <a:pt x="19790" y="423684"/>
                </a:lnTo>
                <a:lnTo>
                  <a:pt x="23684" y="435898"/>
                </a:lnTo>
                <a:lnTo>
                  <a:pt x="27990" y="448015"/>
                </a:lnTo>
                <a:lnTo>
                  <a:pt x="32424" y="460057"/>
                </a:lnTo>
                <a:lnTo>
                  <a:pt x="36706" y="472047"/>
                </a:lnTo>
                <a:lnTo>
                  <a:pt x="40554" y="484009"/>
                </a:lnTo>
                <a:lnTo>
                  <a:pt x="43272" y="494169"/>
                </a:lnTo>
                <a:lnTo>
                  <a:pt x="44339" y="498627"/>
                </a:lnTo>
                <a:lnTo>
                  <a:pt x="45609" y="513029"/>
                </a:lnTo>
                <a:lnTo>
                  <a:pt x="48213" y="516407"/>
                </a:lnTo>
                <a:lnTo>
                  <a:pt x="57012" y="516316"/>
                </a:lnTo>
                <a:lnTo>
                  <a:pt x="69325" y="510574"/>
                </a:lnTo>
                <a:lnTo>
                  <a:pt x="74375" y="508647"/>
                </a:lnTo>
                <a:lnTo>
                  <a:pt x="86551" y="505018"/>
                </a:lnTo>
                <a:lnTo>
                  <a:pt x="98552" y="501204"/>
                </a:lnTo>
                <a:lnTo>
                  <a:pt x="109287" y="498678"/>
                </a:lnTo>
                <a:lnTo>
                  <a:pt x="114824" y="497713"/>
                </a:lnTo>
                <a:lnTo>
                  <a:pt x="120234" y="497078"/>
                </a:lnTo>
                <a:lnTo>
                  <a:pt x="125619" y="495795"/>
                </a:lnTo>
                <a:lnTo>
                  <a:pt x="126445" y="490347"/>
                </a:lnTo>
                <a:lnTo>
                  <a:pt x="120818" y="484276"/>
                </a:lnTo>
                <a:lnTo>
                  <a:pt x="120145" y="478396"/>
                </a:lnTo>
                <a:lnTo>
                  <a:pt x="118996" y="465759"/>
                </a:lnTo>
                <a:lnTo>
                  <a:pt x="118169" y="453063"/>
                </a:lnTo>
                <a:lnTo>
                  <a:pt x="117233" y="440384"/>
                </a:lnTo>
                <a:lnTo>
                  <a:pt x="115757" y="427799"/>
                </a:lnTo>
                <a:lnTo>
                  <a:pt x="115688" y="427342"/>
                </a:lnTo>
                <a:lnTo>
                  <a:pt x="114166" y="414739"/>
                </a:lnTo>
                <a:lnTo>
                  <a:pt x="113006" y="402114"/>
                </a:lnTo>
                <a:lnTo>
                  <a:pt x="111574" y="389525"/>
                </a:lnTo>
                <a:lnTo>
                  <a:pt x="109233" y="377032"/>
                </a:lnTo>
                <a:lnTo>
                  <a:pt x="108538" y="374319"/>
                </a:lnTo>
                <a:lnTo>
                  <a:pt x="107382" y="370078"/>
                </a:lnTo>
                <a:lnTo>
                  <a:pt x="101362" y="357746"/>
                </a:lnTo>
                <a:lnTo>
                  <a:pt x="104816" y="355231"/>
                </a:lnTo>
                <a:lnTo>
                  <a:pt x="106048" y="359981"/>
                </a:lnTo>
                <a:lnTo>
                  <a:pt x="110430" y="364604"/>
                </a:lnTo>
                <a:lnTo>
                  <a:pt x="113491" y="368681"/>
                </a:lnTo>
                <a:lnTo>
                  <a:pt x="117783" y="374357"/>
                </a:lnTo>
                <a:lnTo>
                  <a:pt x="121784" y="379971"/>
                </a:lnTo>
                <a:lnTo>
                  <a:pt x="126673" y="385127"/>
                </a:lnTo>
                <a:lnTo>
                  <a:pt x="135410" y="394352"/>
                </a:lnTo>
                <a:lnTo>
                  <a:pt x="144125" y="403641"/>
                </a:lnTo>
                <a:lnTo>
                  <a:pt x="152809" y="412960"/>
                </a:lnTo>
                <a:lnTo>
                  <a:pt x="161449" y="422272"/>
                </a:lnTo>
                <a:lnTo>
                  <a:pt x="170033" y="431542"/>
                </a:lnTo>
                <a:lnTo>
                  <a:pt x="171212" y="432816"/>
                </a:lnTo>
                <a:lnTo>
                  <a:pt x="175098" y="437019"/>
                </a:lnTo>
                <a:lnTo>
                  <a:pt x="178946" y="440067"/>
                </a:lnTo>
                <a:lnTo>
                  <a:pt x="183391" y="443674"/>
                </a:lnTo>
                <a:lnTo>
                  <a:pt x="189208" y="448373"/>
                </a:lnTo>
                <a:lnTo>
                  <a:pt x="190199" y="452247"/>
                </a:lnTo>
                <a:lnTo>
                  <a:pt x="196993" y="446735"/>
                </a:lnTo>
                <a:lnTo>
                  <a:pt x="203254" y="441667"/>
                </a:lnTo>
                <a:lnTo>
                  <a:pt x="207826" y="434251"/>
                </a:lnTo>
                <a:lnTo>
                  <a:pt x="213795" y="428409"/>
                </a:lnTo>
                <a:lnTo>
                  <a:pt x="219675" y="422656"/>
                </a:lnTo>
                <a:lnTo>
                  <a:pt x="226711" y="418566"/>
                </a:lnTo>
                <a:lnTo>
                  <a:pt x="233023" y="413143"/>
                </a:lnTo>
                <a:lnTo>
                  <a:pt x="243779" y="405683"/>
                </a:lnTo>
                <a:lnTo>
                  <a:pt x="253242" y="396334"/>
                </a:lnTo>
                <a:lnTo>
                  <a:pt x="253775" y="393776"/>
                </a:lnTo>
                <a:lnTo>
                  <a:pt x="246339" y="384340"/>
                </a:lnTo>
                <a:lnTo>
                  <a:pt x="235821" y="375453"/>
                </a:lnTo>
                <a:lnTo>
                  <a:pt x="235423" y="375018"/>
                </a:lnTo>
                <a:lnTo>
                  <a:pt x="226194" y="365857"/>
                </a:lnTo>
                <a:lnTo>
                  <a:pt x="216029" y="357765"/>
                </a:lnTo>
                <a:lnTo>
                  <a:pt x="205463" y="350209"/>
                </a:lnTo>
                <a:lnTo>
                  <a:pt x="195026" y="342658"/>
                </a:lnTo>
                <a:lnTo>
                  <a:pt x="185252" y="334582"/>
                </a:lnTo>
                <a:lnTo>
                  <a:pt x="176672" y="325449"/>
                </a:lnTo>
                <a:lnTo>
                  <a:pt x="169820" y="314727"/>
                </a:lnTo>
                <a:lnTo>
                  <a:pt x="167669" y="309841"/>
                </a:lnTo>
                <a:lnTo>
                  <a:pt x="165116" y="3032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3864380" y="4791431"/>
            <a:ext cx="253775" cy="516407"/>
          </a:xfrm>
          <a:custGeom>
            <a:avLst/>
            <a:gdLst/>
            <a:ahLst/>
            <a:cxnLst/>
            <a:rect l="l" t="t" r="r" b="b"/>
            <a:pathLst>
              <a:path w="253775" h="516407">
                <a:moveTo>
                  <a:pt x="21720" y="11734"/>
                </a:moveTo>
                <a:lnTo>
                  <a:pt x="25434" y="23185"/>
                </a:lnTo>
                <a:lnTo>
                  <a:pt x="26515" y="35493"/>
                </a:lnTo>
                <a:lnTo>
                  <a:pt x="25800" y="48212"/>
                </a:lnTo>
                <a:lnTo>
                  <a:pt x="24127" y="60893"/>
                </a:lnTo>
                <a:lnTo>
                  <a:pt x="22336" y="73087"/>
                </a:lnTo>
                <a:lnTo>
                  <a:pt x="21555" y="79946"/>
                </a:lnTo>
                <a:lnTo>
                  <a:pt x="20516" y="92734"/>
                </a:lnTo>
                <a:lnTo>
                  <a:pt x="19407" y="105462"/>
                </a:lnTo>
                <a:lnTo>
                  <a:pt x="17829" y="117942"/>
                </a:lnTo>
                <a:lnTo>
                  <a:pt x="17326" y="120929"/>
                </a:lnTo>
                <a:lnTo>
                  <a:pt x="14983" y="133365"/>
                </a:lnTo>
                <a:lnTo>
                  <a:pt x="12497" y="145856"/>
                </a:lnTo>
                <a:lnTo>
                  <a:pt x="10054" y="158384"/>
                </a:lnTo>
                <a:lnTo>
                  <a:pt x="7840" y="170930"/>
                </a:lnTo>
                <a:lnTo>
                  <a:pt x="6039" y="183475"/>
                </a:lnTo>
                <a:lnTo>
                  <a:pt x="5375" y="189496"/>
                </a:lnTo>
                <a:lnTo>
                  <a:pt x="4323" y="202137"/>
                </a:lnTo>
                <a:lnTo>
                  <a:pt x="3568" y="214808"/>
                </a:lnTo>
                <a:lnTo>
                  <a:pt x="3010" y="227499"/>
                </a:lnTo>
                <a:lnTo>
                  <a:pt x="2542" y="240197"/>
                </a:lnTo>
                <a:lnTo>
                  <a:pt x="2063" y="252893"/>
                </a:lnTo>
                <a:lnTo>
                  <a:pt x="1467" y="265572"/>
                </a:lnTo>
                <a:lnTo>
                  <a:pt x="689" y="277736"/>
                </a:lnTo>
                <a:lnTo>
                  <a:pt x="25" y="290705"/>
                </a:lnTo>
                <a:lnTo>
                  <a:pt x="0" y="303352"/>
                </a:lnTo>
                <a:lnTo>
                  <a:pt x="599" y="315811"/>
                </a:lnTo>
                <a:lnTo>
                  <a:pt x="1808" y="328213"/>
                </a:lnTo>
                <a:lnTo>
                  <a:pt x="3612" y="340693"/>
                </a:lnTo>
                <a:lnTo>
                  <a:pt x="5922" y="353021"/>
                </a:lnTo>
                <a:lnTo>
                  <a:pt x="8297" y="365562"/>
                </a:lnTo>
                <a:lnTo>
                  <a:pt x="10400" y="378069"/>
                </a:lnTo>
                <a:lnTo>
                  <a:pt x="12479" y="390541"/>
                </a:lnTo>
                <a:lnTo>
                  <a:pt x="14779" y="402980"/>
                </a:lnTo>
                <a:lnTo>
                  <a:pt x="17548" y="415387"/>
                </a:lnTo>
                <a:lnTo>
                  <a:pt x="19790" y="423684"/>
                </a:lnTo>
                <a:lnTo>
                  <a:pt x="23684" y="435898"/>
                </a:lnTo>
                <a:lnTo>
                  <a:pt x="27990" y="448015"/>
                </a:lnTo>
                <a:lnTo>
                  <a:pt x="32424" y="460057"/>
                </a:lnTo>
                <a:lnTo>
                  <a:pt x="36706" y="472047"/>
                </a:lnTo>
                <a:lnTo>
                  <a:pt x="40554" y="484009"/>
                </a:lnTo>
                <a:lnTo>
                  <a:pt x="43272" y="494169"/>
                </a:lnTo>
                <a:lnTo>
                  <a:pt x="44339" y="498627"/>
                </a:lnTo>
                <a:lnTo>
                  <a:pt x="45609" y="513029"/>
                </a:lnTo>
                <a:lnTo>
                  <a:pt x="48213" y="516407"/>
                </a:lnTo>
                <a:lnTo>
                  <a:pt x="57012" y="516316"/>
                </a:lnTo>
                <a:lnTo>
                  <a:pt x="69325" y="510574"/>
                </a:lnTo>
                <a:lnTo>
                  <a:pt x="74375" y="508647"/>
                </a:lnTo>
                <a:lnTo>
                  <a:pt x="86551" y="505018"/>
                </a:lnTo>
                <a:lnTo>
                  <a:pt x="98552" y="501204"/>
                </a:lnTo>
                <a:lnTo>
                  <a:pt x="109287" y="498678"/>
                </a:lnTo>
                <a:lnTo>
                  <a:pt x="114824" y="497713"/>
                </a:lnTo>
                <a:lnTo>
                  <a:pt x="120234" y="497078"/>
                </a:lnTo>
                <a:lnTo>
                  <a:pt x="125619" y="495795"/>
                </a:lnTo>
                <a:lnTo>
                  <a:pt x="126445" y="490347"/>
                </a:lnTo>
                <a:lnTo>
                  <a:pt x="120818" y="484276"/>
                </a:lnTo>
                <a:lnTo>
                  <a:pt x="120145" y="478396"/>
                </a:lnTo>
                <a:lnTo>
                  <a:pt x="118996" y="465759"/>
                </a:lnTo>
                <a:lnTo>
                  <a:pt x="118169" y="453063"/>
                </a:lnTo>
                <a:lnTo>
                  <a:pt x="117233" y="440384"/>
                </a:lnTo>
                <a:lnTo>
                  <a:pt x="115757" y="427799"/>
                </a:lnTo>
                <a:lnTo>
                  <a:pt x="115688" y="427342"/>
                </a:lnTo>
                <a:lnTo>
                  <a:pt x="114166" y="414739"/>
                </a:lnTo>
                <a:lnTo>
                  <a:pt x="113006" y="402114"/>
                </a:lnTo>
                <a:lnTo>
                  <a:pt x="111574" y="389525"/>
                </a:lnTo>
                <a:lnTo>
                  <a:pt x="109233" y="377032"/>
                </a:lnTo>
                <a:lnTo>
                  <a:pt x="108538" y="374319"/>
                </a:lnTo>
                <a:lnTo>
                  <a:pt x="107382" y="370078"/>
                </a:lnTo>
                <a:lnTo>
                  <a:pt x="101362" y="357746"/>
                </a:lnTo>
                <a:lnTo>
                  <a:pt x="104816" y="355231"/>
                </a:lnTo>
                <a:lnTo>
                  <a:pt x="106048" y="359981"/>
                </a:lnTo>
                <a:lnTo>
                  <a:pt x="110430" y="364604"/>
                </a:lnTo>
                <a:lnTo>
                  <a:pt x="113491" y="368681"/>
                </a:lnTo>
                <a:lnTo>
                  <a:pt x="117783" y="374357"/>
                </a:lnTo>
                <a:lnTo>
                  <a:pt x="121784" y="379971"/>
                </a:lnTo>
                <a:lnTo>
                  <a:pt x="126673" y="385127"/>
                </a:lnTo>
                <a:lnTo>
                  <a:pt x="135410" y="394352"/>
                </a:lnTo>
                <a:lnTo>
                  <a:pt x="144125" y="403641"/>
                </a:lnTo>
                <a:lnTo>
                  <a:pt x="152809" y="412960"/>
                </a:lnTo>
                <a:lnTo>
                  <a:pt x="161449" y="422272"/>
                </a:lnTo>
                <a:lnTo>
                  <a:pt x="170033" y="431542"/>
                </a:lnTo>
                <a:lnTo>
                  <a:pt x="171212" y="432816"/>
                </a:lnTo>
                <a:lnTo>
                  <a:pt x="175098" y="437019"/>
                </a:lnTo>
                <a:lnTo>
                  <a:pt x="178946" y="440067"/>
                </a:lnTo>
                <a:lnTo>
                  <a:pt x="183391" y="443674"/>
                </a:lnTo>
                <a:lnTo>
                  <a:pt x="189208" y="448373"/>
                </a:lnTo>
                <a:lnTo>
                  <a:pt x="190199" y="452247"/>
                </a:lnTo>
                <a:lnTo>
                  <a:pt x="196993" y="446735"/>
                </a:lnTo>
                <a:lnTo>
                  <a:pt x="203254" y="441667"/>
                </a:lnTo>
                <a:lnTo>
                  <a:pt x="207826" y="434251"/>
                </a:lnTo>
                <a:lnTo>
                  <a:pt x="213795" y="428409"/>
                </a:lnTo>
                <a:lnTo>
                  <a:pt x="219675" y="422656"/>
                </a:lnTo>
                <a:lnTo>
                  <a:pt x="226711" y="418566"/>
                </a:lnTo>
                <a:lnTo>
                  <a:pt x="233023" y="413143"/>
                </a:lnTo>
                <a:lnTo>
                  <a:pt x="243779" y="405683"/>
                </a:lnTo>
                <a:lnTo>
                  <a:pt x="253242" y="396334"/>
                </a:lnTo>
                <a:lnTo>
                  <a:pt x="253775" y="393776"/>
                </a:lnTo>
                <a:lnTo>
                  <a:pt x="246339" y="384340"/>
                </a:lnTo>
                <a:lnTo>
                  <a:pt x="235821" y="375453"/>
                </a:lnTo>
                <a:lnTo>
                  <a:pt x="235423" y="375018"/>
                </a:lnTo>
                <a:lnTo>
                  <a:pt x="226194" y="365857"/>
                </a:lnTo>
                <a:lnTo>
                  <a:pt x="216029" y="357765"/>
                </a:lnTo>
                <a:lnTo>
                  <a:pt x="205463" y="350209"/>
                </a:lnTo>
                <a:lnTo>
                  <a:pt x="195026" y="342658"/>
                </a:lnTo>
                <a:lnTo>
                  <a:pt x="185252" y="334582"/>
                </a:lnTo>
                <a:lnTo>
                  <a:pt x="176672" y="325449"/>
                </a:lnTo>
                <a:lnTo>
                  <a:pt x="169820" y="314727"/>
                </a:lnTo>
                <a:lnTo>
                  <a:pt x="167669" y="309841"/>
                </a:lnTo>
                <a:lnTo>
                  <a:pt x="165116" y="303212"/>
                </a:lnTo>
                <a:lnTo>
                  <a:pt x="165446" y="298170"/>
                </a:lnTo>
                <a:lnTo>
                  <a:pt x="165002" y="291566"/>
                </a:lnTo>
                <a:lnTo>
                  <a:pt x="162826" y="279050"/>
                </a:lnTo>
                <a:lnTo>
                  <a:pt x="159034" y="266859"/>
                </a:lnTo>
                <a:lnTo>
                  <a:pt x="157052" y="260858"/>
                </a:lnTo>
                <a:lnTo>
                  <a:pt x="155072" y="248831"/>
                </a:lnTo>
                <a:lnTo>
                  <a:pt x="155742" y="236281"/>
                </a:lnTo>
                <a:lnTo>
                  <a:pt x="157889" y="223767"/>
                </a:lnTo>
                <a:lnTo>
                  <a:pt x="159947" y="213842"/>
                </a:lnTo>
                <a:lnTo>
                  <a:pt x="162365" y="201256"/>
                </a:lnTo>
                <a:lnTo>
                  <a:pt x="164826" y="188743"/>
                </a:lnTo>
                <a:lnTo>
                  <a:pt x="167402" y="177584"/>
                </a:lnTo>
                <a:lnTo>
                  <a:pt x="170867" y="165431"/>
                </a:lnTo>
                <a:lnTo>
                  <a:pt x="174803" y="153478"/>
                </a:lnTo>
                <a:lnTo>
                  <a:pt x="179129" y="141433"/>
                </a:lnTo>
                <a:lnTo>
                  <a:pt x="180369" y="138087"/>
                </a:lnTo>
                <a:lnTo>
                  <a:pt x="185499" y="126408"/>
                </a:lnTo>
                <a:lnTo>
                  <a:pt x="191196" y="114898"/>
                </a:lnTo>
                <a:lnTo>
                  <a:pt x="196182" y="103189"/>
                </a:lnTo>
                <a:lnTo>
                  <a:pt x="199089" y="91592"/>
                </a:lnTo>
                <a:lnTo>
                  <a:pt x="200741" y="78988"/>
                </a:lnTo>
                <a:lnTo>
                  <a:pt x="202135" y="66344"/>
                </a:lnTo>
                <a:lnTo>
                  <a:pt x="203146" y="53673"/>
                </a:lnTo>
                <a:lnTo>
                  <a:pt x="203651" y="40984"/>
                </a:lnTo>
                <a:lnTo>
                  <a:pt x="203686" y="37020"/>
                </a:lnTo>
                <a:lnTo>
                  <a:pt x="203346" y="24305"/>
                </a:lnTo>
                <a:lnTo>
                  <a:pt x="202716" y="11644"/>
                </a:lnTo>
                <a:lnTo>
                  <a:pt x="2024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3905759" y="4908208"/>
            <a:ext cx="62522" cy="240029"/>
          </a:xfrm>
          <a:custGeom>
            <a:avLst/>
            <a:gdLst/>
            <a:ahLst/>
            <a:cxnLst/>
            <a:rect l="l" t="t" r="r" b="b"/>
            <a:pathLst>
              <a:path w="62522" h="240029">
                <a:moveTo>
                  <a:pt x="62522" y="240029"/>
                </a:moveTo>
                <a:lnTo>
                  <a:pt x="56133" y="234124"/>
                </a:lnTo>
                <a:lnTo>
                  <a:pt x="60007" y="229742"/>
                </a:lnTo>
                <a:lnTo>
                  <a:pt x="56756" y="225501"/>
                </a:lnTo>
                <a:lnTo>
                  <a:pt x="53339" y="221081"/>
                </a:lnTo>
                <a:lnTo>
                  <a:pt x="51765" y="217411"/>
                </a:lnTo>
                <a:lnTo>
                  <a:pt x="49301" y="212585"/>
                </a:lnTo>
                <a:lnTo>
                  <a:pt x="43228" y="201564"/>
                </a:lnTo>
                <a:lnTo>
                  <a:pt x="36829" y="190500"/>
                </a:lnTo>
                <a:lnTo>
                  <a:pt x="30933" y="179143"/>
                </a:lnTo>
                <a:lnTo>
                  <a:pt x="26365" y="167248"/>
                </a:lnTo>
                <a:lnTo>
                  <a:pt x="26161" y="166547"/>
                </a:lnTo>
                <a:lnTo>
                  <a:pt x="22557" y="154245"/>
                </a:lnTo>
                <a:lnTo>
                  <a:pt x="19034" y="142017"/>
                </a:lnTo>
                <a:lnTo>
                  <a:pt x="15906" y="129749"/>
                </a:lnTo>
                <a:lnTo>
                  <a:pt x="13485" y="117326"/>
                </a:lnTo>
                <a:lnTo>
                  <a:pt x="12086" y="104630"/>
                </a:lnTo>
                <a:lnTo>
                  <a:pt x="11620" y="95516"/>
                </a:lnTo>
                <a:lnTo>
                  <a:pt x="12712" y="87007"/>
                </a:lnTo>
                <a:lnTo>
                  <a:pt x="11417" y="79247"/>
                </a:lnTo>
                <a:lnTo>
                  <a:pt x="10337" y="72885"/>
                </a:lnTo>
                <a:lnTo>
                  <a:pt x="6972" y="67627"/>
                </a:lnTo>
                <a:lnTo>
                  <a:pt x="6972" y="60477"/>
                </a:lnTo>
                <a:lnTo>
                  <a:pt x="7085" y="47753"/>
                </a:lnTo>
                <a:lnTo>
                  <a:pt x="6592" y="35072"/>
                </a:lnTo>
                <a:lnTo>
                  <a:pt x="6197" y="31686"/>
                </a:lnTo>
                <a:lnTo>
                  <a:pt x="5448" y="26365"/>
                </a:lnTo>
                <a:lnTo>
                  <a:pt x="3200" y="21158"/>
                </a:lnTo>
                <a:lnTo>
                  <a:pt x="1879" y="15836"/>
                </a:lnTo>
                <a:lnTo>
                  <a:pt x="584" y="10604"/>
                </a:lnTo>
                <a:lnTo>
                  <a:pt x="1473" y="501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3721556" y="4520020"/>
            <a:ext cx="381434" cy="345796"/>
          </a:xfrm>
          <a:custGeom>
            <a:avLst/>
            <a:gdLst/>
            <a:ahLst/>
            <a:cxnLst/>
            <a:rect l="l" t="t" r="r" b="b"/>
            <a:pathLst>
              <a:path w="381434" h="345796">
                <a:moveTo>
                  <a:pt x="21175" y="310238"/>
                </a:moveTo>
                <a:lnTo>
                  <a:pt x="22440" y="311442"/>
                </a:lnTo>
                <a:lnTo>
                  <a:pt x="30132" y="320835"/>
                </a:lnTo>
                <a:lnTo>
                  <a:pt x="38455" y="332189"/>
                </a:lnTo>
                <a:lnTo>
                  <a:pt x="47708" y="341213"/>
                </a:lnTo>
                <a:lnTo>
                  <a:pt x="51841" y="343243"/>
                </a:lnTo>
                <a:lnTo>
                  <a:pt x="56229" y="331059"/>
                </a:lnTo>
                <a:lnTo>
                  <a:pt x="61958" y="319559"/>
                </a:lnTo>
                <a:lnTo>
                  <a:pt x="68814" y="308708"/>
                </a:lnTo>
                <a:lnTo>
                  <a:pt x="76579" y="298473"/>
                </a:lnTo>
                <a:lnTo>
                  <a:pt x="85039" y="288820"/>
                </a:lnTo>
                <a:lnTo>
                  <a:pt x="93976" y="279718"/>
                </a:lnTo>
                <a:lnTo>
                  <a:pt x="94830" y="278892"/>
                </a:lnTo>
                <a:lnTo>
                  <a:pt x="103559" y="269860"/>
                </a:lnTo>
                <a:lnTo>
                  <a:pt x="112154" y="260549"/>
                </a:lnTo>
                <a:lnTo>
                  <a:pt x="121331" y="251540"/>
                </a:lnTo>
                <a:lnTo>
                  <a:pt x="121894" y="251041"/>
                </a:lnTo>
                <a:lnTo>
                  <a:pt x="125653" y="247739"/>
                </a:lnTo>
                <a:lnTo>
                  <a:pt x="130886" y="242468"/>
                </a:lnTo>
                <a:lnTo>
                  <a:pt x="135534" y="241275"/>
                </a:lnTo>
                <a:lnTo>
                  <a:pt x="135803" y="253251"/>
                </a:lnTo>
                <a:lnTo>
                  <a:pt x="135262" y="265748"/>
                </a:lnTo>
                <a:lnTo>
                  <a:pt x="134375" y="278543"/>
                </a:lnTo>
                <a:lnTo>
                  <a:pt x="133605" y="291413"/>
                </a:lnTo>
                <a:lnTo>
                  <a:pt x="133416" y="304135"/>
                </a:lnTo>
                <a:lnTo>
                  <a:pt x="134273" y="316487"/>
                </a:lnTo>
                <a:lnTo>
                  <a:pt x="136640" y="328245"/>
                </a:lnTo>
                <a:lnTo>
                  <a:pt x="137744" y="331711"/>
                </a:lnTo>
                <a:lnTo>
                  <a:pt x="150272" y="332733"/>
                </a:lnTo>
                <a:lnTo>
                  <a:pt x="162871" y="333520"/>
                </a:lnTo>
                <a:lnTo>
                  <a:pt x="175542" y="333612"/>
                </a:lnTo>
                <a:lnTo>
                  <a:pt x="186550" y="332778"/>
                </a:lnTo>
                <a:lnTo>
                  <a:pt x="198891" y="331180"/>
                </a:lnTo>
                <a:lnTo>
                  <a:pt x="211491" y="329560"/>
                </a:lnTo>
                <a:lnTo>
                  <a:pt x="224229" y="328164"/>
                </a:lnTo>
                <a:lnTo>
                  <a:pt x="236987" y="327240"/>
                </a:lnTo>
                <a:lnTo>
                  <a:pt x="249645" y="327033"/>
                </a:lnTo>
                <a:lnTo>
                  <a:pt x="257683" y="327393"/>
                </a:lnTo>
                <a:lnTo>
                  <a:pt x="270318" y="328653"/>
                </a:lnTo>
                <a:lnTo>
                  <a:pt x="282873" y="330210"/>
                </a:lnTo>
                <a:lnTo>
                  <a:pt x="295508" y="331502"/>
                </a:lnTo>
                <a:lnTo>
                  <a:pt x="302006" y="331876"/>
                </a:lnTo>
                <a:lnTo>
                  <a:pt x="314969" y="332376"/>
                </a:lnTo>
                <a:lnTo>
                  <a:pt x="327256" y="333449"/>
                </a:lnTo>
                <a:lnTo>
                  <a:pt x="339717" y="335928"/>
                </a:lnTo>
                <a:lnTo>
                  <a:pt x="343255" y="336956"/>
                </a:lnTo>
                <a:lnTo>
                  <a:pt x="349576" y="341387"/>
                </a:lnTo>
                <a:lnTo>
                  <a:pt x="354000" y="345144"/>
                </a:lnTo>
                <a:lnTo>
                  <a:pt x="357289" y="345796"/>
                </a:lnTo>
                <a:lnTo>
                  <a:pt x="356926" y="334955"/>
                </a:lnTo>
                <a:lnTo>
                  <a:pt x="358009" y="319329"/>
                </a:lnTo>
                <a:lnTo>
                  <a:pt x="358497" y="306944"/>
                </a:lnTo>
                <a:lnTo>
                  <a:pt x="358305" y="305371"/>
                </a:lnTo>
                <a:lnTo>
                  <a:pt x="357426" y="294782"/>
                </a:lnTo>
                <a:lnTo>
                  <a:pt x="361503" y="285552"/>
                </a:lnTo>
                <a:lnTo>
                  <a:pt x="374491" y="284092"/>
                </a:lnTo>
                <a:lnTo>
                  <a:pt x="375361" y="284315"/>
                </a:lnTo>
                <a:lnTo>
                  <a:pt x="378168" y="266497"/>
                </a:lnTo>
                <a:lnTo>
                  <a:pt x="379859" y="254347"/>
                </a:lnTo>
                <a:lnTo>
                  <a:pt x="380717" y="244762"/>
                </a:lnTo>
                <a:lnTo>
                  <a:pt x="381023" y="234636"/>
                </a:lnTo>
                <a:lnTo>
                  <a:pt x="381063" y="221793"/>
                </a:lnTo>
                <a:lnTo>
                  <a:pt x="381209" y="209345"/>
                </a:lnTo>
                <a:lnTo>
                  <a:pt x="381434" y="196567"/>
                </a:lnTo>
                <a:lnTo>
                  <a:pt x="381416" y="183645"/>
                </a:lnTo>
                <a:lnTo>
                  <a:pt x="380834" y="170766"/>
                </a:lnTo>
                <a:lnTo>
                  <a:pt x="379368" y="158118"/>
                </a:lnTo>
                <a:lnTo>
                  <a:pt x="376696" y="145888"/>
                </a:lnTo>
                <a:lnTo>
                  <a:pt x="373430" y="136423"/>
                </a:lnTo>
                <a:lnTo>
                  <a:pt x="367932" y="125293"/>
                </a:lnTo>
                <a:lnTo>
                  <a:pt x="361477" y="114131"/>
                </a:lnTo>
                <a:lnTo>
                  <a:pt x="355333" y="102946"/>
                </a:lnTo>
                <a:lnTo>
                  <a:pt x="349742" y="92484"/>
                </a:lnTo>
                <a:lnTo>
                  <a:pt x="343281" y="80013"/>
                </a:lnTo>
                <a:lnTo>
                  <a:pt x="338280" y="67516"/>
                </a:lnTo>
                <a:lnTo>
                  <a:pt x="336943" y="57988"/>
                </a:lnTo>
                <a:lnTo>
                  <a:pt x="327161" y="50277"/>
                </a:lnTo>
                <a:lnTo>
                  <a:pt x="319146" y="39804"/>
                </a:lnTo>
                <a:lnTo>
                  <a:pt x="317601" y="38519"/>
                </a:lnTo>
                <a:lnTo>
                  <a:pt x="306901" y="32176"/>
                </a:lnTo>
                <a:lnTo>
                  <a:pt x="295100" y="27358"/>
                </a:lnTo>
                <a:lnTo>
                  <a:pt x="282748" y="23409"/>
                </a:lnTo>
                <a:lnTo>
                  <a:pt x="270395" y="19670"/>
                </a:lnTo>
                <a:lnTo>
                  <a:pt x="264401" y="17678"/>
                </a:lnTo>
                <a:lnTo>
                  <a:pt x="252786" y="13298"/>
                </a:lnTo>
                <a:lnTo>
                  <a:pt x="240795" y="8633"/>
                </a:lnTo>
                <a:lnTo>
                  <a:pt x="228547" y="4390"/>
                </a:lnTo>
                <a:lnTo>
                  <a:pt x="216166" y="1277"/>
                </a:lnTo>
                <a:lnTo>
                  <a:pt x="203773" y="0"/>
                </a:lnTo>
                <a:lnTo>
                  <a:pt x="200393" y="63"/>
                </a:lnTo>
                <a:lnTo>
                  <a:pt x="204765" y="9486"/>
                </a:lnTo>
                <a:lnTo>
                  <a:pt x="201622" y="19564"/>
                </a:lnTo>
                <a:lnTo>
                  <a:pt x="195473" y="28873"/>
                </a:lnTo>
                <a:lnTo>
                  <a:pt x="193446" y="31686"/>
                </a:lnTo>
                <a:lnTo>
                  <a:pt x="186997" y="42733"/>
                </a:lnTo>
                <a:lnTo>
                  <a:pt x="181685" y="54204"/>
                </a:lnTo>
                <a:lnTo>
                  <a:pt x="180632" y="56515"/>
                </a:lnTo>
                <a:lnTo>
                  <a:pt x="176078" y="68408"/>
                </a:lnTo>
                <a:lnTo>
                  <a:pt x="172895" y="80571"/>
                </a:lnTo>
                <a:lnTo>
                  <a:pt x="170529" y="93018"/>
                </a:lnTo>
                <a:lnTo>
                  <a:pt x="168423" y="105760"/>
                </a:lnTo>
                <a:lnTo>
                  <a:pt x="168046" y="107988"/>
                </a:lnTo>
                <a:lnTo>
                  <a:pt x="161928" y="96404"/>
                </a:lnTo>
                <a:lnTo>
                  <a:pt x="156731" y="84622"/>
                </a:lnTo>
                <a:lnTo>
                  <a:pt x="152598" y="72709"/>
                </a:lnTo>
                <a:lnTo>
                  <a:pt x="150012" y="62459"/>
                </a:lnTo>
                <a:lnTo>
                  <a:pt x="148754" y="50252"/>
                </a:lnTo>
                <a:lnTo>
                  <a:pt x="146863" y="37542"/>
                </a:lnTo>
                <a:lnTo>
                  <a:pt x="140487" y="27782"/>
                </a:lnTo>
                <a:lnTo>
                  <a:pt x="131889" y="24625"/>
                </a:lnTo>
                <a:lnTo>
                  <a:pt x="130937" y="24625"/>
                </a:lnTo>
                <a:lnTo>
                  <a:pt x="126733" y="30632"/>
                </a:lnTo>
                <a:lnTo>
                  <a:pt x="119722" y="34557"/>
                </a:lnTo>
                <a:lnTo>
                  <a:pt x="115684" y="40411"/>
                </a:lnTo>
                <a:lnTo>
                  <a:pt x="108695" y="51115"/>
                </a:lnTo>
                <a:lnTo>
                  <a:pt x="102202" y="62008"/>
                </a:lnTo>
                <a:lnTo>
                  <a:pt x="96964" y="71323"/>
                </a:lnTo>
                <a:lnTo>
                  <a:pt x="91210" y="82669"/>
                </a:lnTo>
                <a:lnTo>
                  <a:pt x="86169" y="94382"/>
                </a:lnTo>
                <a:lnTo>
                  <a:pt x="81739" y="106372"/>
                </a:lnTo>
                <a:lnTo>
                  <a:pt x="77820" y="118550"/>
                </a:lnTo>
                <a:lnTo>
                  <a:pt x="74309" y="130828"/>
                </a:lnTo>
                <a:lnTo>
                  <a:pt x="71106" y="143115"/>
                </a:lnTo>
                <a:lnTo>
                  <a:pt x="69113" y="151181"/>
                </a:lnTo>
                <a:lnTo>
                  <a:pt x="65956" y="163572"/>
                </a:lnTo>
                <a:lnTo>
                  <a:pt x="62475" y="175889"/>
                </a:lnTo>
                <a:lnTo>
                  <a:pt x="58595" y="188075"/>
                </a:lnTo>
                <a:lnTo>
                  <a:pt x="54236" y="200078"/>
                </a:lnTo>
                <a:lnTo>
                  <a:pt x="49321" y="211844"/>
                </a:lnTo>
                <a:lnTo>
                  <a:pt x="43774" y="223318"/>
                </a:lnTo>
                <a:lnTo>
                  <a:pt x="37515" y="234447"/>
                </a:lnTo>
                <a:lnTo>
                  <a:pt x="30468" y="245176"/>
                </a:lnTo>
                <a:lnTo>
                  <a:pt x="28892" y="247358"/>
                </a:lnTo>
                <a:lnTo>
                  <a:pt x="22614" y="258317"/>
                </a:lnTo>
                <a:lnTo>
                  <a:pt x="17479" y="270347"/>
                </a:lnTo>
                <a:lnTo>
                  <a:pt x="12019" y="282163"/>
                </a:lnTo>
                <a:lnTo>
                  <a:pt x="4768" y="292480"/>
                </a:lnTo>
                <a:lnTo>
                  <a:pt x="0" y="296685"/>
                </a:lnTo>
                <a:lnTo>
                  <a:pt x="11264" y="301308"/>
                </a:lnTo>
                <a:lnTo>
                  <a:pt x="21175" y="3102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3721556" y="4520020"/>
            <a:ext cx="381434" cy="345796"/>
          </a:xfrm>
          <a:custGeom>
            <a:avLst/>
            <a:gdLst/>
            <a:ahLst/>
            <a:cxnLst/>
            <a:rect l="l" t="t" r="r" b="b"/>
            <a:pathLst>
              <a:path w="381434" h="345796">
                <a:moveTo>
                  <a:pt x="130937" y="24625"/>
                </a:moveTo>
                <a:lnTo>
                  <a:pt x="126733" y="30632"/>
                </a:lnTo>
                <a:lnTo>
                  <a:pt x="119722" y="34557"/>
                </a:lnTo>
                <a:lnTo>
                  <a:pt x="115684" y="40411"/>
                </a:lnTo>
                <a:lnTo>
                  <a:pt x="108695" y="51115"/>
                </a:lnTo>
                <a:lnTo>
                  <a:pt x="102202" y="62008"/>
                </a:lnTo>
                <a:lnTo>
                  <a:pt x="96964" y="71323"/>
                </a:lnTo>
                <a:lnTo>
                  <a:pt x="91210" y="82669"/>
                </a:lnTo>
                <a:lnTo>
                  <a:pt x="86169" y="94382"/>
                </a:lnTo>
                <a:lnTo>
                  <a:pt x="81739" y="106372"/>
                </a:lnTo>
                <a:lnTo>
                  <a:pt x="77820" y="118550"/>
                </a:lnTo>
                <a:lnTo>
                  <a:pt x="74309" y="130828"/>
                </a:lnTo>
                <a:lnTo>
                  <a:pt x="71106" y="143115"/>
                </a:lnTo>
                <a:lnTo>
                  <a:pt x="69113" y="151181"/>
                </a:lnTo>
                <a:lnTo>
                  <a:pt x="65956" y="163572"/>
                </a:lnTo>
                <a:lnTo>
                  <a:pt x="62475" y="175889"/>
                </a:lnTo>
                <a:lnTo>
                  <a:pt x="58595" y="188075"/>
                </a:lnTo>
                <a:lnTo>
                  <a:pt x="54236" y="200078"/>
                </a:lnTo>
                <a:lnTo>
                  <a:pt x="49321" y="211844"/>
                </a:lnTo>
                <a:lnTo>
                  <a:pt x="43774" y="223318"/>
                </a:lnTo>
                <a:lnTo>
                  <a:pt x="37515" y="234447"/>
                </a:lnTo>
                <a:lnTo>
                  <a:pt x="30468" y="245176"/>
                </a:lnTo>
                <a:lnTo>
                  <a:pt x="28892" y="247358"/>
                </a:lnTo>
                <a:lnTo>
                  <a:pt x="22614" y="258317"/>
                </a:lnTo>
                <a:lnTo>
                  <a:pt x="17479" y="270347"/>
                </a:lnTo>
                <a:lnTo>
                  <a:pt x="12019" y="282163"/>
                </a:lnTo>
                <a:lnTo>
                  <a:pt x="4768" y="292480"/>
                </a:lnTo>
                <a:lnTo>
                  <a:pt x="0" y="296685"/>
                </a:lnTo>
                <a:lnTo>
                  <a:pt x="11264" y="301308"/>
                </a:lnTo>
                <a:lnTo>
                  <a:pt x="21175" y="310238"/>
                </a:lnTo>
                <a:lnTo>
                  <a:pt x="22440" y="311442"/>
                </a:lnTo>
                <a:lnTo>
                  <a:pt x="30132" y="320835"/>
                </a:lnTo>
                <a:lnTo>
                  <a:pt x="38455" y="332189"/>
                </a:lnTo>
                <a:lnTo>
                  <a:pt x="47708" y="341213"/>
                </a:lnTo>
                <a:lnTo>
                  <a:pt x="51841" y="343243"/>
                </a:lnTo>
                <a:lnTo>
                  <a:pt x="56229" y="331059"/>
                </a:lnTo>
                <a:lnTo>
                  <a:pt x="61958" y="319559"/>
                </a:lnTo>
                <a:lnTo>
                  <a:pt x="68814" y="308708"/>
                </a:lnTo>
                <a:lnTo>
                  <a:pt x="76579" y="298473"/>
                </a:lnTo>
                <a:lnTo>
                  <a:pt x="85039" y="288820"/>
                </a:lnTo>
                <a:lnTo>
                  <a:pt x="93976" y="279718"/>
                </a:lnTo>
                <a:lnTo>
                  <a:pt x="94830" y="278892"/>
                </a:lnTo>
                <a:lnTo>
                  <a:pt x="103559" y="269860"/>
                </a:lnTo>
                <a:lnTo>
                  <a:pt x="112154" y="260549"/>
                </a:lnTo>
                <a:lnTo>
                  <a:pt x="121331" y="251540"/>
                </a:lnTo>
                <a:lnTo>
                  <a:pt x="121894" y="251041"/>
                </a:lnTo>
                <a:lnTo>
                  <a:pt x="125653" y="247739"/>
                </a:lnTo>
                <a:lnTo>
                  <a:pt x="130886" y="242468"/>
                </a:lnTo>
                <a:lnTo>
                  <a:pt x="135534" y="241275"/>
                </a:lnTo>
                <a:lnTo>
                  <a:pt x="135803" y="253251"/>
                </a:lnTo>
                <a:lnTo>
                  <a:pt x="135262" y="265748"/>
                </a:lnTo>
                <a:lnTo>
                  <a:pt x="134375" y="278543"/>
                </a:lnTo>
                <a:lnTo>
                  <a:pt x="133605" y="291413"/>
                </a:lnTo>
                <a:lnTo>
                  <a:pt x="133416" y="304135"/>
                </a:lnTo>
                <a:lnTo>
                  <a:pt x="134273" y="316487"/>
                </a:lnTo>
                <a:lnTo>
                  <a:pt x="136640" y="328245"/>
                </a:lnTo>
                <a:lnTo>
                  <a:pt x="137744" y="331711"/>
                </a:lnTo>
                <a:lnTo>
                  <a:pt x="150272" y="332733"/>
                </a:lnTo>
                <a:lnTo>
                  <a:pt x="162871" y="333520"/>
                </a:lnTo>
                <a:lnTo>
                  <a:pt x="175542" y="333612"/>
                </a:lnTo>
                <a:lnTo>
                  <a:pt x="186550" y="332778"/>
                </a:lnTo>
                <a:lnTo>
                  <a:pt x="198891" y="331180"/>
                </a:lnTo>
                <a:lnTo>
                  <a:pt x="211491" y="329560"/>
                </a:lnTo>
                <a:lnTo>
                  <a:pt x="224229" y="328164"/>
                </a:lnTo>
                <a:lnTo>
                  <a:pt x="236987" y="327240"/>
                </a:lnTo>
                <a:lnTo>
                  <a:pt x="249645" y="327033"/>
                </a:lnTo>
                <a:lnTo>
                  <a:pt x="257683" y="327393"/>
                </a:lnTo>
                <a:lnTo>
                  <a:pt x="270318" y="328653"/>
                </a:lnTo>
                <a:lnTo>
                  <a:pt x="282873" y="330210"/>
                </a:lnTo>
                <a:lnTo>
                  <a:pt x="295508" y="331502"/>
                </a:lnTo>
                <a:lnTo>
                  <a:pt x="302006" y="331876"/>
                </a:lnTo>
                <a:lnTo>
                  <a:pt x="314969" y="332376"/>
                </a:lnTo>
                <a:lnTo>
                  <a:pt x="327256" y="333449"/>
                </a:lnTo>
                <a:lnTo>
                  <a:pt x="339717" y="335928"/>
                </a:lnTo>
                <a:lnTo>
                  <a:pt x="343255" y="336956"/>
                </a:lnTo>
                <a:lnTo>
                  <a:pt x="349576" y="341387"/>
                </a:lnTo>
                <a:lnTo>
                  <a:pt x="354000" y="345144"/>
                </a:lnTo>
                <a:lnTo>
                  <a:pt x="357289" y="345796"/>
                </a:lnTo>
                <a:lnTo>
                  <a:pt x="356926" y="334955"/>
                </a:lnTo>
                <a:lnTo>
                  <a:pt x="358009" y="319329"/>
                </a:lnTo>
                <a:lnTo>
                  <a:pt x="358497" y="306944"/>
                </a:lnTo>
                <a:lnTo>
                  <a:pt x="358305" y="305371"/>
                </a:lnTo>
                <a:lnTo>
                  <a:pt x="357426" y="294782"/>
                </a:lnTo>
                <a:lnTo>
                  <a:pt x="361503" y="285552"/>
                </a:lnTo>
                <a:lnTo>
                  <a:pt x="374491" y="284092"/>
                </a:lnTo>
                <a:lnTo>
                  <a:pt x="375361" y="284315"/>
                </a:lnTo>
                <a:lnTo>
                  <a:pt x="378168" y="266497"/>
                </a:lnTo>
                <a:lnTo>
                  <a:pt x="379859" y="254347"/>
                </a:lnTo>
                <a:lnTo>
                  <a:pt x="380717" y="244762"/>
                </a:lnTo>
                <a:lnTo>
                  <a:pt x="381023" y="234636"/>
                </a:lnTo>
                <a:lnTo>
                  <a:pt x="381063" y="221793"/>
                </a:lnTo>
                <a:lnTo>
                  <a:pt x="381209" y="209345"/>
                </a:lnTo>
                <a:lnTo>
                  <a:pt x="381434" y="196567"/>
                </a:lnTo>
                <a:lnTo>
                  <a:pt x="381416" y="183645"/>
                </a:lnTo>
                <a:lnTo>
                  <a:pt x="380834" y="170766"/>
                </a:lnTo>
                <a:lnTo>
                  <a:pt x="379368" y="158118"/>
                </a:lnTo>
                <a:lnTo>
                  <a:pt x="376696" y="145888"/>
                </a:lnTo>
                <a:lnTo>
                  <a:pt x="373430" y="136423"/>
                </a:lnTo>
                <a:lnTo>
                  <a:pt x="367932" y="125293"/>
                </a:lnTo>
                <a:lnTo>
                  <a:pt x="361477" y="114131"/>
                </a:lnTo>
                <a:lnTo>
                  <a:pt x="355333" y="102946"/>
                </a:lnTo>
                <a:lnTo>
                  <a:pt x="349742" y="92484"/>
                </a:lnTo>
                <a:lnTo>
                  <a:pt x="343281" y="80013"/>
                </a:lnTo>
                <a:lnTo>
                  <a:pt x="338280" y="67516"/>
                </a:lnTo>
                <a:lnTo>
                  <a:pt x="336943" y="57988"/>
                </a:lnTo>
                <a:lnTo>
                  <a:pt x="327161" y="50277"/>
                </a:lnTo>
                <a:lnTo>
                  <a:pt x="319146" y="39804"/>
                </a:lnTo>
                <a:lnTo>
                  <a:pt x="317601" y="38519"/>
                </a:lnTo>
                <a:lnTo>
                  <a:pt x="306901" y="32176"/>
                </a:lnTo>
                <a:lnTo>
                  <a:pt x="295100" y="27358"/>
                </a:lnTo>
                <a:lnTo>
                  <a:pt x="282748" y="23409"/>
                </a:lnTo>
                <a:lnTo>
                  <a:pt x="270395" y="19670"/>
                </a:lnTo>
                <a:lnTo>
                  <a:pt x="264401" y="17678"/>
                </a:lnTo>
                <a:lnTo>
                  <a:pt x="252786" y="13298"/>
                </a:lnTo>
                <a:lnTo>
                  <a:pt x="240795" y="8633"/>
                </a:lnTo>
                <a:lnTo>
                  <a:pt x="228547" y="4390"/>
                </a:lnTo>
                <a:lnTo>
                  <a:pt x="216166" y="1277"/>
                </a:lnTo>
                <a:lnTo>
                  <a:pt x="203773" y="0"/>
                </a:lnTo>
                <a:lnTo>
                  <a:pt x="200393" y="63"/>
                </a:lnTo>
                <a:lnTo>
                  <a:pt x="204765" y="9486"/>
                </a:lnTo>
                <a:lnTo>
                  <a:pt x="201622" y="19564"/>
                </a:lnTo>
                <a:lnTo>
                  <a:pt x="195473" y="28873"/>
                </a:lnTo>
                <a:lnTo>
                  <a:pt x="193446" y="31686"/>
                </a:lnTo>
                <a:lnTo>
                  <a:pt x="186997" y="42733"/>
                </a:lnTo>
                <a:lnTo>
                  <a:pt x="181685" y="54204"/>
                </a:lnTo>
                <a:lnTo>
                  <a:pt x="180632" y="56515"/>
                </a:lnTo>
                <a:lnTo>
                  <a:pt x="176078" y="68408"/>
                </a:lnTo>
                <a:lnTo>
                  <a:pt x="172895" y="80571"/>
                </a:lnTo>
                <a:lnTo>
                  <a:pt x="170529" y="93018"/>
                </a:lnTo>
                <a:lnTo>
                  <a:pt x="168423" y="105760"/>
                </a:lnTo>
                <a:lnTo>
                  <a:pt x="168046" y="107988"/>
                </a:lnTo>
                <a:lnTo>
                  <a:pt x="161928" y="96404"/>
                </a:lnTo>
                <a:lnTo>
                  <a:pt x="156731" y="84622"/>
                </a:lnTo>
                <a:lnTo>
                  <a:pt x="152598" y="72709"/>
                </a:lnTo>
                <a:lnTo>
                  <a:pt x="150012" y="62459"/>
                </a:lnTo>
                <a:lnTo>
                  <a:pt x="148754" y="50252"/>
                </a:lnTo>
                <a:lnTo>
                  <a:pt x="146863" y="37542"/>
                </a:lnTo>
                <a:lnTo>
                  <a:pt x="140487" y="27782"/>
                </a:lnTo>
                <a:lnTo>
                  <a:pt x="131889" y="24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3824921" y="4657322"/>
            <a:ext cx="33286" cy="102997"/>
          </a:xfrm>
          <a:custGeom>
            <a:avLst/>
            <a:gdLst/>
            <a:ahLst/>
            <a:cxnLst/>
            <a:rect l="l" t="t" r="r" b="b"/>
            <a:pathLst>
              <a:path w="33286" h="102997">
                <a:moveTo>
                  <a:pt x="33286" y="102996"/>
                </a:moveTo>
                <a:lnTo>
                  <a:pt x="31002" y="90208"/>
                </a:lnTo>
                <a:lnTo>
                  <a:pt x="25300" y="78717"/>
                </a:lnTo>
                <a:lnTo>
                  <a:pt x="18258" y="67896"/>
                </a:lnTo>
                <a:lnTo>
                  <a:pt x="12788" y="58788"/>
                </a:lnTo>
                <a:lnTo>
                  <a:pt x="7906" y="47429"/>
                </a:lnTo>
                <a:lnTo>
                  <a:pt x="4233" y="34936"/>
                </a:lnTo>
                <a:lnTo>
                  <a:pt x="1723" y="21937"/>
                </a:lnTo>
                <a:lnTo>
                  <a:pt x="333" y="905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889590" y="4626510"/>
            <a:ext cx="41195" cy="218312"/>
          </a:xfrm>
          <a:custGeom>
            <a:avLst/>
            <a:gdLst/>
            <a:ahLst/>
            <a:cxnLst/>
            <a:rect l="l" t="t" r="r" b="b"/>
            <a:pathLst>
              <a:path w="41195" h="218312">
                <a:moveTo>
                  <a:pt x="0" y="0"/>
                </a:moveTo>
                <a:lnTo>
                  <a:pt x="4108" y="12042"/>
                </a:lnTo>
                <a:lnTo>
                  <a:pt x="8154" y="24093"/>
                </a:lnTo>
                <a:lnTo>
                  <a:pt x="12283" y="36096"/>
                </a:lnTo>
                <a:lnTo>
                  <a:pt x="16408" y="47396"/>
                </a:lnTo>
                <a:lnTo>
                  <a:pt x="21436" y="59047"/>
                </a:lnTo>
                <a:lnTo>
                  <a:pt x="26757" y="70627"/>
                </a:lnTo>
                <a:lnTo>
                  <a:pt x="31162" y="82529"/>
                </a:lnTo>
                <a:lnTo>
                  <a:pt x="34355" y="95466"/>
                </a:lnTo>
                <a:lnTo>
                  <a:pt x="36717" y="108051"/>
                </a:lnTo>
                <a:lnTo>
                  <a:pt x="38532" y="120842"/>
                </a:lnTo>
                <a:lnTo>
                  <a:pt x="39861" y="133631"/>
                </a:lnTo>
                <a:lnTo>
                  <a:pt x="40767" y="146207"/>
                </a:lnTo>
                <a:lnTo>
                  <a:pt x="41195" y="162099"/>
                </a:lnTo>
                <a:lnTo>
                  <a:pt x="40853" y="174753"/>
                </a:lnTo>
                <a:lnTo>
                  <a:pt x="40197" y="187433"/>
                </a:lnTo>
                <a:lnTo>
                  <a:pt x="39501" y="200131"/>
                </a:lnTo>
                <a:lnTo>
                  <a:pt x="39043" y="212841"/>
                </a:lnTo>
                <a:lnTo>
                  <a:pt x="38988" y="2183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931436" y="4526156"/>
            <a:ext cx="20916" cy="66027"/>
          </a:xfrm>
          <a:custGeom>
            <a:avLst/>
            <a:gdLst/>
            <a:ahLst/>
            <a:cxnLst/>
            <a:rect l="l" t="t" r="r" b="b"/>
            <a:pathLst>
              <a:path w="20916" h="66027">
                <a:moveTo>
                  <a:pt x="20916" y="0"/>
                </a:moveTo>
                <a:lnTo>
                  <a:pt x="20301" y="12900"/>
                </a:lnTo>
                <a:lnTo>
                  <a:pt x="18222" y="25202"/>
                </a:lnTo>
                <a:lnTo>
                  <a:pt x="14328" y="37451"/>
                </a:lnTo>
                <a:lnTo>
                  <a:pt x="13512" y="39446"/>
                </a:lnTo>
                <a:lnTo>
                  <a:pt x="7326" y="50524"/>
                </a:lnTo>
                <a:lnTo>
                  <a:pt x="1275" y="61812"/>
                </a:lnTo>
                <a:lnTo>
                  <a:pt x="0" y="660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3833984" y="4562249"/>
            <a:ext cx="30879" cy="64261"/>
          </a:xfrm>
          <a:custGeom>
            <a:avLst/>
            <a:gdLst/>
            <a:ahLst/>
            <a:cxnLst/>
            <a:rect l="l" t="t" r="r" b="b"/>
            <a:pathLst>
              <a:path w="30879" h="64262">
                <a:moveTo>
                  <a:pt x="1402" y="0"/>
                </a:moveTo>
                <a:lnTo>
                  <a:pt x="0" y="12307"/>
                </a:lnTo>
                <a:lnTo>
                  <a:pt x="1092" y="24083"/>
                </a:lnTo>
                <a:lnTo>
                  <a:pt x="3028" y="28397"/>
                </a:lnTo>
                <a:lnTo>
                  <a:pt x="10411" y="38518"/>
                </a:lnTo>
                <a:lnTo>
                  <a:pt x="19181" y="48196"/>
                </a:lnTo>
                <a:lnTo>
                  <a:pt x="27298" y="58140"/>
                </a:lnTo>
                <a:lnTo>
                  <a:pt x="30879" y="642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3985639" y="4571050"/>
            <a:ext cx="111279" cy="233286"/>
          </a:xfrm>
          <a:custGeom>
            <a:avLst/>
            <a:gdLst/>
            <a:ahLst/>
            <a:cxnLst/>
            <a:rect l="l" t="t" r="r" b="b"/>
            <a:pathLst>
              <a:path w="111279" h="233286">
                <a:moveTo>
                  <a:pt x="8561" y="0"/>
                </a:moveTo>
                <a:lnTo>
                  <a:pt x="1224" y="8888"/>
                </a:lnTo>
                <a:lnTo>
                  <a:pt x="0" y="19422"/>
                </a:lnTo>
                <a:lnTo>
                  <a:pt x="2758" y="30437"/>
                </a:lnTo>
                <a:lnTo>
                  <a:pt x="7370" y="40769"/>
                </a:lnTo>
                <a:lnTo>
                  <a:pt x="10720" y="47282"/>
                </a:lnTo>
                <a:lnTo>
                  <a:pt x="15636" y="58712"/>
                </a:lnTo>
                <a:lnTo>
                  <a:pt x="19742" y="70808"/>
                </a:lnTo>
                <a:lnTo>
                  <a:pt x="23814" y="83034"/>
                </a:lnTo>
                <a:lnTo>
                  <a:pt x="24550" y="85064"/>
                </a:lnTo>
                <a:lnTo>
                  <a:pt x="29451" y="97053"/>
                </a:lnTo>
                <a:lnTo>
                  <a:pt x="34306" y="108607"/>
                </a:lnTo>
                <a:lnTo>
                  <a:pt x="37809" y="119075"/>
                </a:lnTo>
                <a:lnTo>
                  <a:pt x="40974" y="131944"/>
                </a:lnTo>
                <a:lnTo>
                  <a:pt x="43253" y="144159"/>
                </a:lnTo>
                <a:lnTo>
                  <a:pt x="44733" y="156276"/>
                </a:lnTo>
                <a:lnTo>
                  <a:pt x="45499" y="168845"/>
                </a:lnTo>
                <a:lnTo>
                  <a:pt x="45658" y="178701"/>
                </a:lnTo>
                <a:lnTo>
                  <a:pt x="45658" y="187134"/>
                </a:lnTo>
                <a:lnTo>
                  <a:pt x="45874" y="195694"/>
                </a:lnTo>
                <a:lnTo>
                  <a:pt x="45442" y="204038"/>
                </a:lnTo>
                <a:lnTo>
                  <a:pt x="45277" y="207048"/>
                </a:lnTo>
                <a:lnTo>
                  <a:pt x="40844" y="222326"/>
                </a:lnTo>
                <a:lnTo>
                  <a:pt x="42000" y="224053"/>
                </a:lnTo>
                <a:lnTo>
                  <a:pt x="41975" y="224358"/>
                </a:lnTo>
                <a:lnTo>
                  <a:pt x="41962" y="224675"/>
                </a:lnTo>
                <a:lnTo>
                  <a:pt x="41937" y="224993"/>
                </a:lnTo>
                <a:lnTo>
                  <a:pt x="54334" y="225699"/>
                </a:lnTo>
                <a:lnTo>
                  <a:pt x="79668" y="225344"/>
                </a:lnTo>
                <a:lnTo>
                  <a:pt x="79884" y="225361"/>
                </a:lnTo>
                <a:lnTo>
                  <a:pt x="92603" y="228311"/>
                </a:lnTo>
                <a:lnTo>
                  <a:pt x="104293" y="232203"/>
                </a:lnTo>
                <a:lnTo>
                  <a:pt x="111279" y="2332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3685348" y="4850616"/>
            <a:ext cx="41046" cy="53301"/>
          </a:xfrm>
          <a:custGeom>
            <a:avLst/>
            <a:gdLst/>
            <a:ahLst/>
            <a:cxnLst/>
            <a:rect l="l" t="t" r="r" b="b"/>
            <a:pathLst>
              <a:path w="41046" h="53301">
                <a:moveTo>
                  <a:pt x="6464" y="0"/>
                </a:moveTo>
                <a:lnTo>
                  <a:pt x="7442" y="533"/>
                </a:lnTo>
                <a:lnTo>
                  <a:pt x="8559" y="812"/>
                </a:lnTo>
                <a:lnTo>
                  <a:pt x="9702" y="965"/>
                </a:lnTo>
                <a:lnTo>
                  <a:pt x="11391" y="2476"/>
                </a:lnTo>
                <a:lnTo>
                  <a:pt x="10579" y="5588"/>
                </a:lnTo>
                <a:lnTo>
                  <a:pt x="10223" y="7569"/>
                </a:lnTo>
                <a:lnTo>
                  <a:pt x="9499" y="11645"/>
                </a:lnTo>
                <a:lnTo>
                  <a:pt x="6718" y="15151"/>
                </a:lnTo>
                <a:lnTo>
                  <a:pt x="5651" y="19024"/>
                </a:lnTo>
                <a:lnTo>
                  <a:pt x="4521" y="23139"/>
                </a:lnTo>
                <a:lnTo>
                  <a:pt x="1638" y="27076"/>
                </a:lnTo>
                <a:lnTo>
                  <a:pt x="1257" y="31330"/>
                </a:lnTo>
                <a:lnTo>
                  <a:pt x="939" y="35077"/>
                </a:lnTo>
                <a:lnTo>
                  <a:pt x="0" y="41160"/>
                </a:lnTo>
                <a:lnTo>
                  <a:pt x="1943" y="44564"/>
                </a:lnTo>
                <a:lnTo>
                  <a:pt x="2387" y="45351"/>
                </a:lnTo>
                <a:lnTo>
                  <a:pt x="3644" y="46469"/>
                </a:lnTo>
                <a:lnTo>
                  <a:pt x="4330" y="47371"/>
                </a:lnTo>
                <a:lnTo>
                  <a:pt x="5397" y="48780"/>
                </a:lnTo>
                <a:lnTo>
                  <a:pt x="6654" y="49898"/>
                </a:lnTo>
                <a:lnTo>
                  <a:pt x="8178" y="50825"/>
                </a:lnTo>
                <a:lnTo>
                  <a:pt x="10083" y="51968"/>
                </a:lnTo>
                <a:lnTo>
                  <a:pt x="13449" y="53301"/>
                </a:lnTo>
                <a:lnTo>
                  <a:pt x="15862" y="52628"/>
                </a:lnTo>
                <a:lnTo>
                  <a:pt x="23558" y="50444"/>
                </a:lnTo>
                <a:lnTo>
                  <a:pt x="24650" y="39331"/>
                </a:lnTo>
                <a:lnTo>
                  <a:pt x="27940" y="33845"/>
                </a:lnTo>
                <a:lnTo>
                  <a:pt x="30099" y="30251"/>
                </a:lnTo>
                <a:lnTo>
                  <a:pt x="32727" y="27101"/>
                </a:lnTo>
                <a:lnTo>
                  <a:pt x="35039" y="23647"/>
                </a:lnTo>
                <a:lnTo>
                  <a:pt x="37503" y="19977"/>
                </a:lnTo>
                <a:lnTo>
                  <a:pt x="39979" y="15989"/>
                </a:lnTo>
                <a:lnTo>
                  <a:pt x="40563" y="11645"/>
                </a:lnTo>
                <a:lnTo>
                  <a:pt x="40805" y="9829"/>
                </a:lnTo>
                <a:lnTo>
                  <a:pt x="40525" y="7962"/>
                </a:lnTo>
                <a:lnTo>
                  <a:pt x="41046" y="61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3853467" y="4642477"/>
            <a:ext cx="180898" cy="216979"/>
          </a:xfrm>
          <a:custGeom>
            <a:avLst/>
            <a:gdLst/>
            <a:ahLst/>
            <a:cxnLst/>
            <a:rect l="l" t="t" r="r" b="b"/>
            <a:pathLst>
              <a:path w="180898" h="216979">
                <a:moveTo>
                  <a:pt x="165303" y="216979"/>
                </a:moveTo>
                <a:lnTo>
                  <a:pt x="180898" y="206273"/>
                </a:lnTo>
                <a:lnTo>
                  <a:pt x="18427" y="3594"/>
                </a:lnTo>
                <a:lnTo>
                  <a:pt x="12103" y="0"/>
                </a:lnTo>
                <a:lnTo>
                  <a:pt x="6057" y="3949"/>
                </a:lnTo>
                <a:lnTo>
                  <a:pt x="0" y="7899"/>
                </a:lnTo>
                <a:lnTo>
                  <a:pt x="2832" y="14287"/>
                </a:lnTo>
                <a:lnTo>
                  <a:pt x="165303" y="2169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3853467" y="4642477"/>
            <a:ext cx="180898" cy="216979"/>
          </a:xfrm>
          <a:custGeom>
            <a:avLst/>
            <a:gdLst/>
            <a:ahLst/>
            <a:cxnLst/>
            <a:rect l="l" t="t" r="r" b="b"/>
            <a:pathLst>
              <a:path w="180898" h="216979">
                <a:moveTo>
                  <a:pt x="165303" y="216979"/>
                </a:moveTo>
                <a:lnTo>
                  <a:pt x="2832" y="14287"/>
                </a:lnTo>
                <a:lnTo>
                  <a:pt x="0" y="7899"/>
                </a:lnTo>
                <a:lnTo>
                  <a:pt x="6057" y="3949"/>
                </a:lnTo>
                <a:lnTo>
                  <a:pt x="12103" y="0"/>
                </a:lnTo>
                <a:lnTo>
                  <a:pt x="18427" y="3594"/>
                </a:lnTo>
                <a:lnTo>
                  <a:pt x="180898" y="206273"/>
                </a:lnTo>
                <a:lnTo>
                  <a:pt x="165303" y="2169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4042935" y="4878454"/>
            <a:ext cx="239395" cy="289915"/>
          </a:xfrm>
          <a:custGeom>
            <a:avLst/>
            <a:gdLst/>
            <a:ahLst/>
            <a:cxnLst/>
            <a:rect l="l" t="t" r="r" b="b"/>
            <a:pathLst>
              <a:path w="239394" h="289915">
                <a:moveTo>
                  <a:pt x="223812" y="289915"/>
                </a:moveTo>
                <a:lnTo>
                  <a:pt x="239394" y="279209"/>
                </a:lnTo>
                <a:lnTo>
                  <a:pt x="15595" y="0"/>
                </a:lnTo>
                <a:lnTo>
                  <a:pt x="0" y="10718"/>
                </a:lnTo>
                <a:lnTo>
                  <a:pt x="223812" y="2899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4042935" y="4878454"/>
            <a:ext cx="239395" cy="289915"/>
          </a:xfrm>
          <a:custGeom>
            <a:avLst/>
            <a:gdLst/>
            <a:ahLst/>
            <a:cxnLst/>
            <a:rect l="l" t="t" r="r" b="b"/>
            <a:pathLst>
              <a:path w="239394" h="289915">
                <a:moveTo>
                  <a:pt x="223812" y="289915"/>
                </a:moveTo>
                <a:lnTo>
                  <a:pt x="0" y="10718"/>
                </a:lnTo>
                <a:lnTo>
                  <a:pt x="15595" y="0"/>
                </a:lnTo>
                <a:lnTo>
                  <a:pt x="239394" y="279209"/>
                </a:lnTo>
                <a:lnTo>
                  <a:pt x="223812" y="2899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4001488" y="4796229"/>
            <a:ext cx="80655" cy="93187"/>
          </a:xfrm>
          <a:custGeom>
            <a:avLst/>
            <a:gdLst/>
            <a:ahLst/>
            <a:cxnLst/>
            <a:rect l="l" t="t" r="r" b="b"/>
            <a:pathLst>
              <a:path w="80655" h="93187">
                <a:moveTo>
                  <a:pt x="42887" y="6794"/>
                </a:moveTo>
                <a:lnTo>
                  <a:pt x="30937" y="12280"/>
                </a:lnTo>
                <a:lnTo>
                  <a:pt x="27330" y="17018"/>
                </a:lnTo>
                <a:lnTo>
                  <a:pt x="23368" y="22250"/>
                </a:lnTo>
                <a:lnTo>
                  <a:pt x="20523" y="27927"/>
                </a:lnTo>
                <a:lnTo>
                  <a:pt x="15201" y="32219"/>
                </a:lnTo>
                <a:lnTo>
                  <a:pt x="23749" y="41391"/>
                </a:lnTo>
                <a:lnTo>
                  <a:pt x="32453" y="51587"/>
                </a:lnTo>
                <a:lnTo>
                  <a:pt x="33578" y="56540"/>
                </a:lnTo>
                <a:lnTo>
                  <a:pt x="25582" y="63658"/>
                </a:lnTo>
                <a:lnTo>
                  <a:pt x="11087" y="64934"/>
                </a:lnTo>
                <a:lnTo>
                  <a:pt x="0" y="64820"/>
                </a:lnTo>
                <a:lnTo>
                  <a:pt x="1246" y="74673"/>
                </a:lnTo>
                <a:lnTo>
                  <a:pt x="9813" y="83957"/>
                </a:lnTo>
                <a:lnTo>
                  <a:pt x="20824" y="90269"/>
                </a:lnTo>
                <a:lnTo>
                  <a:pt x="24701" y="91401"/>
                </a:lnTo>
                <a:lnTo>
                  <a:pt x="37971" y="93187"/>
                </a:lnTo>
                <a:lnTo>
                  <a:pt x="49573" y="92185"/>
                </a:lnTo>
                <a:lnTo>
                  <a:pt x="61251" y="87230"/>
                </a:lnTo>
                <a:lnTo>
                  <a:pt x="73429" y="77798"/>
                </a:lnTo>
                <a:lnTo>
                  <a:pt x="79230" y="68482"/>
                </a:lnTo>
                <a:lnTo>
                  <a:pt x="80655" y="58280"/>
                </a:lnTo>
                <a:lnTo>
                  <a:pt x="78984" y="46631"/>
                </a:lnTo>
                <a:lnTo>
                  <a:pt x="76034" y="34988"/>
                </a:lnTo>
                <a:lnTo>
                  <a:pt x="74561" y="29527"/>
                </a:lnTo>
                <a:lnTo>
                  <a:pt x="72390" y="24853"/>
                </a:lnTo>
                <a:lnTo>
                  <a:pt x="72974" y="18681"/>
                </a:lnTo>
                <a:lnTo>
                  <a:pt x="73558" y="12446"/>
                </a:lnTo>
                <a:lnTo>
                  <a:pt x="77952" y="9271"/>
                </a:lnTo>
                <a:lnTo>
                  <a:pt x="78498" y="3759"/>
                </a:lnTo>
                <a:lnTo>
                  <a:pt x="60109" y="0"/>
                </a:lnTo>
                <a:lnTo>
                  <a:pt x="42316" y="114"/>
                </a:lnTo>
                <a:lnTo>
                  <a:pt x="42887" y="6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4001488" y="4796229"/>
            <a:ext cx="80655" cy="93187"/>
          </a:xfrm>
          <a:custGeom>
            <a:avLst/>
            <a:gdLst/>
            <a:ahLst/>
            <a:cxnLst/>
            <a:rect l="l" t="t" r="r" b="b"/>
            <a:pathLst>
              <a:path w="80655" h="93187">
                <a:moveTo>
                  <a:pt x="60109" y="0"/>
                </a:moveTo>
                <a:lnTo>
                  <a:pt x="42316" y="114"/>
                </a:lnTo>
                <a:lnTo>
                  <a:pt x="42887" y="6794"/>
                </a:lnTo>
                <a:lnTo>
                  <a:pt x="30937" y="12280"/>
                </a:lnTo>
                <a:lnTo>
                  <a:pt x="27330" y="17018"/>
                </a:lnTo>
                <a:lnTo>
                  <a:pt x="23368" y="22250"/>
                </a:lnTo>
                <a:lnTo>
                  <a:pt x="20523" y="27927"/>
                </a:lnTo>
                <a:lnTo>
                  <a:pt x="15201" y="32219"/>
                </a:lnTo>
                <a:lnTo>
                  <a:pt x="23749" y="41391"/>
                </a:lnTo>
                <a:lnTo>
                  <a:pt x="32453" y="51587"/>
                </a:lnTo>
                <a:lnTo>
                  <a:pt x="33578" y="56540"/>
                </a:lnTo>
                <a:lnTo>
                  <a:pt x="25582" y="63658"/>
                </a:lnTo>
                <a:lnTo>
                  <a:pt x="11087" y="64934"/>
                </a:lnTo>
                <a:lnTo>
                  <a:pt x="0" y="64820"/>
                </a:lnTo>
                <a:lnTo>
                  <a:pt x="1246" y="74673"/>
                </a:lnTo>
                <a:lnTo>
                  <a:pt x="9813" y="83957"/>
                </a:lnTo>
                <a:lnTo>
                  <a:pt x="20824" y="90269"/>
                </a:lnTo>
                <a:lnTo>
                  <a:pt x="24701" y="91401"/>
                </a:lnTo>
                <a:lnTo>
                  <a:pt x="37971" y="93187"/>
                </a:lnTo>
                <a:lnTo>
                  <a:pt x="49573" y="92185"/>
                </a:lnTo>
                <a:lnTo>
                  <a:pt x="61251" y="87230"/>
                </a:lnTo>
                <a:lnTo>
                  <a:pt x="73429" y="77798"/>
                </a:lnTo>
                <a:lnTo>
                  <a:pt x="79230" y="68482"/>
                </a:lnTo>
                <a:lnTo>
                  <a:pt x="80655" y="58280"/>
                </a:lnTo>
                <a:lnTo>
                  <a:pt x="78984" y="46631"/>
                </a:lnTo>
                <a:lnTo>
                  <a:pt x="76034" y="34988"/>
                </a:lnTo>
                <a:lnTo>
                  <a:pt x="74561" y="29527"/>
                </a:lnTo>
                <a:lnTo>
                  <a:pt x="72390" y="24853"/>
                </a:lnTo>
                <a:lnTo>
                  <a:pt x="72974" y="18681"/>
                </a:lnTo>
                <a:lnTo>
                  <a:pt x="73558" y="12446"/>
                </a:lnTo>
                <a:lnTo>
                  <a:pt x="77952" y="9271"/>
                </a:lnTo>
                <a:lnTo>
                  <a:pt x="78498" y="3759"/>
                </a:lnTo>
                <a:lnTo>
                  <a:pt x="6010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4025388" y="4831243"/>
            <a:ext cx="20840" cy="8153"/>
          </a:xfrm>
          <a:custGeom>
            <a:avLst/>
            <a:gdLst/>
            <a:ahLst/>
            <a:cxnLst/>
            <a:rect l="l" t="t" r="r" b="b"/>
            <a:pathLst>
              <a:path w="20840" h="8153">
                <a:moveTo>
                  <a:pt x="0" y="8153"/>
                </a:moveTo>
                <a:lnTo>
                  <a:pt x="7632" y="7696"/>
                </a:lnTo>
                <a:lnTo>
                  <a:pt x="13830" y="1917"/>
                </a:lnTo>
                <a:lnTo>
                  <a:pt x="208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4011762" y="4871299"/>
            <a:ext cx="41681" cy="9127"/>
          </a:xfrm>
          <a:custGeom>
            <a:avLst/>
            <a:gdLst/>
            <a:ahLst/>
            <a:cxnLst/>
            <a:rect l="l" t="t" r="r" b="b"/>
            <a:pathLst>
              <a:path w="41681" h="9127">
                <a:moveTo>
                  <a:pt x="0" y="7429"/>
                </a:moveTo>
                <a:lnTo>
                  <a:pt x="12508" y="9127"/>
                </a:lnTo>
                <a:lnTo>
                  <a:pt x="25532" y="7814"/>
                </a:lnTo>
                <a:lnTo>
                  <a:pt x="37153" y="3333"/>
                </a:lnTo>
                <a:lnTo>
                  <a:pt x="416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4232437" y="5121657"/>
            <a:ext cx="317995" cy="203454"/>
          </a:xfrm>
          <a:custGeom>
            <a:avLst/>
            <a:gdLst/>
            <a:ahLst/>
            <a:cxnLst/>
            <a:rect l="l" t="t" r="r" b="b"/>
            <a:pathLst>
              <a:path w="317995" h="203454">
                <a:moveTo>
                  <a:pt x="2775" y="33347"/>
                </a:moveTo>
                <a:lnTo>
                  <a:pt x="7734" y="42494"/>
                </a:lnTo>
                <a:lnTo>
                  <a:pt x="11124" y="47421"/>
                </a:lnTo>
                <a:lnTo>
                  <a:pt x="16103" y="54203"/>
                </a:lnTo>
                <a:lnTo>
                  <a:pt x="20637" y="57873"/>
                </a:lnTo>
                <a:lnTo>
                  <a:pt x="23990" y="60591"/>
                </a:lnTo>
                <a:lnTo>
                  <a:pt x="29946" y="60769"/>
                </a:lnTo>
                <a:lnTo>
                  <a:pt x="33057" y="63957"/>
                </a:lnTo>
                <a:lnTo>
                  <a:pt x="36524" y="67475"/>
                </a:lnTo>
                <a:lnTo>
                  <a:pt x="35877" y="73075"/>
                </a:lnTo>
                <a:lnTo>
                  <a:pt x="37147" y="77368"/>
                </a:lnTo>
                <a:lnTo>
                  <a:pt x="39242" y="84442"/>
                </a:lnTo>
                <a:lnTo>
                  <a:pt x="44271" y="92341"/>
                </a:lnTo>
                <a:lnTo>
                  <a:pt x="47993" y="99479"/>
                </a:lnTo>
                <a:lnTo>
                  <a:pt x="54368" y="110386"/>
                </a:lnTo>
                <a:lnTo>
                  <a:pt x="61723" y="120660"/>
                </a:lnTo>
                <a:lnTo>
                  <a:pt x="69943" y="130339"/>
                </a:lnTo>
                <a:lnTo>
                  <a:pt x="78913" y="139461"/>
                </a:lnTo>
                <a:lnTo>
                  <a:pt x="88516" y="148065"/>
                </a:lnTo>
                <a:lnTo>
                  <a:pt x="98639" y="156189"/>
                </a:lnTo>
                <a:lnTo>
                  <a:pt x="109166" y="163874"/>
                </a:lnTo>
                <a:lnTo>
                  <a:pt x="119981" y="171156"/>
                </a:lnTo>
                <a:lnTo>
                  <a:pt x="128295" y="176428"/>
                </a:lnTo>
                <a:lnTo>
                  <a:pt x="139326" y="182761"/>
                </a:lnTo>
                <a:lnTo>
                  <a:pt x="150751" y="188326"/>
                </a:lnTo>
                <a:lnTo>
                  <a:pt x="162550" y="193084"/>
                </a:lnTo>
                <a:lnTo>
                  <a:pt x="174699" y="196995"/>
                </a:lnTo>
                <a:lnTo>
                  <a:pt x="187176" y="200019"/>
                </a:lnTo>
                <a:lnTo>
                  <a:pt x="199959" y="202116"/>
                </a:lnTo>
                <a:lnTo>
                  <a:pt x="213025" y="203248"/>
                </a:lnTo>
                <a:lnTo>
                  <a:pt x="229802" y="203454"/>
                </a:lnTo>
                <a:lnTo>
                  <a:pt x="242545" y="203034"/>
                </a:lnTo>
                <a:lnTo>
                  <a:pt x="255168" y="202217"/>
                </a:lnTo>
                <a:lnTo>
                  <a:pt x="267720" y="201092"/>
                </a:lnTo>
                <a:lnTo>
                  <a:pt x="280251" y="199746"/>
                </a:lnTo>
                <a:lnTo>
                  <a:pt x="292809" y="198266"/>
                </a:lnTo>
                <a:lnTo>
                  <a:pt x="298856" y="197535"/>
                </a:lnTo>
                <a:lnTo>
                  <a:pt x="286545" y="195574"/>
                </a:lnTo>
                <a:lnTo>
                  <a:pt x="273917" y="190148"/>
                </a:lnTo>
                <a:lnTo>
                  <a:pt x="268719" y="186702"/>
                </a:lnTo>
                <a:lnTo>
                  <a:pt x="279779" y="180665"/>
                </a:lnTo>
                <a:lnTo>
                  <a:pt x="292050" y="175893"/>
                </a:lnTo>
                <a:lnTo>
                  <a:pt x="298170" y="174777"/>
                </a:lnTo>
                <a:lnTo>
                  <a:pt x="285624" y="174818"/>
                </a:lnTo>
                <a:lnTo>
                  <a:pt x="272947" y="174032"/>
                </a:lnTo>
                <a:lnTo>
                  <a:pt x="260223" y="172809"/>
                </a:lnTo>
                <a:lnTo>
                  <a:pt x="247536" y="171536"/>
                </a:lnTo>
                <a:lnTo>
                  <a:pt x="235394" y="170624"/>
                </a:lnTo>
                <a:lnTo>
                  <a:pt x="246028" y="164876"/>
                </a:lnTo>
                <a:lnTo>
                  <a:pt x="258970" y="160331"/>
                </a:lnTo>
                <a:lnTo>
                  <a:pt x="264083" y="158584"/>
                </a:lnTo>
                <a:lnTo>
                  <a:pt x="276168" y="154883"/>
                </a:lnTo>
                <a:lnTo>
                  <a:pt x="288546" y="151747"/>
                </a:lnTo>
                <a:lnTo>
                  <a:pt x="299783" y="148628"/>
                </a:lnTo>
                <a:lnTo>
                  <a:pt x="305383" y="146862"/>
                </a:lnTo>
                <a:lnTo>
                  <a:pt x="314781" y="145376"/>
                </a:lnTo>
                <a:lnTo>
                  <a:pt x="317995" y="140462"/>
                </a:lnTo>
                <a:lnTo>
                  <a:pt x="305887" y="144201"/>
                </a:lnTo>
                <a:lnTo>
                  <a:pt x="293911" y="148624"/>
                </a:lnTo>
                <a:lnTo>
                  <a:pt x="292023" y="149326"/>
                </a:lnTo>
                <a:lnTo>
                  <a:pt x="285444" y="151752"/>
                </a:lnTo>
                <a:lnTo>
                  <a:pt x="278980" y="152463"/>
                </a:lnTo>
                <a:lnTo>
                  <a:pt x="271957" y="153797"/>
                </a:lnTo>
                <a:lnTo>
                  <a:pt x="259602" y="155954"/>
                </a:lnTo>
                <a:lnTo>
                  <a:pt x="247061" y="157547"/>
                </a:lnTo>
                <a:lnTo>
                  <a:pt x="234455" y="158143"/>
                </a:lnTo>
                <a:lnTo>
                  <a:pt x="221904" y="157308"/>
                </a:lnTo>
                <a:lnTo>
                  <a:pt x="218185" y="156718"/>
                </a:lnTo>
                <a:lnTo>
                  <a:pt x="231325" y="156651"/>
                </a:lnTo>
                <a:lnTo>
                  <a:pt x="243928" y="155927"/>
                </a:lnTo>
                <a:lnTo>
                  <a:pt x="256237" y="154219"/>
                </a:lnTo>
                <a:lnTo>
                  <a:pt x="268494" y="151202"/>
                </a:lnTo>
                <a:lnTo>
                  <a:pt x="277494" y="148005"/>
                </a:lnTo>
                <a:lnTo>
                  <a:pt x="283781" y="145465"/>
                </a:lnTo>
                <a:lnTo>
                  <a:pt x="289686" y="142087"/>
                </a:lnTo>
                <a:lnTo>
                  <a:pt x="295820" y="139242"/>
                </a:lnTo>
                <a:lnTo>
                  <a:pt x="300049" y="137274"/>
                </a:lnTo>
                <a:lnTo>
                  <a:pt x="305764" y="135902"/>
                </a:lnTo>
                <a:lnTo>
                  <a:pt x="308774" y="132295"/>
                </a:lnTo>
                <a:lnTo>
                  <a:pt x="296366" y="135051"/>
                </a:lnTo>
                <a:lnTo>
                  <a:pt x="284409" y="139041"/>
                </a:lnTo>
                <a:lnTo>
                  <a:pt x="272257" y="142561"/>
                </a:lnTo>
                <a:lnTo>
                  <a:pt x="260870" y="143916"/>
                </a:lnTo>
                <a:lnTo>
                  <a:pt x="231457" y="143929"/>
                </a:lnTo>
                <a:lnTo>
                  <a:pt x="218619" y="143286"/>
                </a:lnTo>
                <a:lnTo>
                  <a:pt x="206193" y="141516"/>
                </a:lnTo>
                <a:lnTo>
                  <a:pt x="203593" y="141033"/>
                </a:lnTo>
                <a:lnTo>
                  <a:pt x="215844" y="139314"/>
                </a:lnTo>
                <a:lnTo>
                  <a:pt x="228509" y="139024"/>
                </a:lnTo>
                <a:lnTo>
                  <a:pt x="241026" y="138166"/>
                </a:lnTo>
                <a:lnTo>
                  <a:pt x="253925" y="134752"/>
                </a:lnTo>
                <a:lnTo>
                  <a:pt x="265657" y="129625"/>
                </a:lnTo>
                <a:lnTo>
                  <a:pt x="274573" y="125183"/>
                </a:lnTo>
                <a:lnTo>
                  <a:pt x="280593" y="122173"/>
                </a:lnTo>
                <a:lnTo>
                  <a:pt x="286410" y="118465"/>
                </a:lnTo>
                <a:lnTo>
                  <a:pt x="292671" y="115912"/>
                </a:lnTo>
                <a:lnTo>
                  <a:pt x="295414" y="114807"/>
                </a:lnTo>
                <a:lnTo>
                  <a:pt x="298144" y="115011"/>
                </a:lnTo>
                <a:lnTo>
                  <a:pt x="300113" y="112560"/>
                </a:lnTo>
                <a:lnTo>
                  <a:pt x="287489" y="112110"/>
                </a:lnTo>
                <a:lnTo>
                  <a:pt x="274768" y="112085"/>
                </a:lnTo>
                <a:lnTo>
                  <a:pt x="262023" y="112268"/>
                </a:lnTo>
                <a:lnTo>
                  <a:pt x="249325" y="112440"/>
                </a:lnTo>
                <a:lnTo>
                  <a:pt x="244830" y="112458"/>
                </a:lnTo>
                <a:lnTo>
                  <a:pt x="232034" y="112140"/>
                </a:lnTo>
                <a:lnTo>
                  <a:pt x="219412" y="111105"/>
                </a:lnTo>
                <a:lnTo>
                  <a:pt x="206865" y="109270"/>
                </a:lnTo>
                <a:lnTo>
                  <a:pt x="193355" y="105779"/>
                </a:lnTo>
                <a:lnTo>
                  <a:pt x="181784" y="101132"/>
                </a:lnTo>
                <a:lnTo>
                  <a:pt x="170226" y="95592"/>
                </a:lnTo>
                <a:lnTo>
                  <a:pt x="169506" y="95237"/>
                </a:lnTo>
                <a:lnTo>
                  <a:pt x="157882" y="89962"/>
                </a:lnTo>
                <a:lnTo>
                  <a:pt x="146068" y="85324"/>
                </a:lnTo>
                <a:lnTo>
                  <a:pt x="134098" y="81136"/>
                </a:lnTo>
                <a:lnTo>
                  <a:pt x="126466" y="78638"/>
                </a:lnTo>
                <a:lnTo>
                  <a:pt x="116153" y="75323"/>
                </a:lnTo>
                <a:lnTo>
                  <a:pt x="113207" y="70929"/>
                </a:lnTo>
                <a:lnTo>
                  <a:pt x="106882" y="64046"/>
                </a:lnTo>
                <a:lnTo>
                  <a:pt x="98801" y="54325"/>
                </a:lnTo>
                <a:lnTo>
                  <a:pt x="90643" y="44394"/>
                </a:lnTo>
                <a:lnTo>
                  <a:pt x="84378" y="38138"/>
                </a:lnTo>
                <a:lnTo>
                  <a:pt x="78676" y="33185"/>
                </a:lnTo>
                <a:lnTo>
                  <a:pt x="72059" y="29616"/>
                </a:lnTo>
                <a:lnTo>
                  <a:pt x="66877" y="23876"/>
                </a:lnTo>
                <a:lnTo>
                  <a:pt x="57687" y="14831"/>
                </a:lnTo>
                <a:lnTo>
                  <a:pt x="47747" y="7418"/>
                </a:lnTo>
                <a:lnTo>
                  <a:pt x="36401" y="1123"/>
                </a:lnTo>
                <a:lnTo>
                  <a:pt x="33388" y="0"/>
                </a:lnTo>
                <a:lnTo>
                  <a:pt x="20271" y="229"/>
                </a:lnTo>
                <a:lnTo>
                  <a:pt x="9117" y="2896"/>
                </a:lnTo>
                <a:lnTo>
                  <a:pt x="2552" y="9918"/>
                </a:lnTo>
                <a:lnTo>
                  <a:pt x="0" y="21496"/>
                </a:lnTo>
                <a:lnTo>
                  <a:pt x="2775" y="3334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4232437" y="5121657"/>
            <a:ext cx="317995" cy="203454"/>
          </a:xfrm>
          <a:custGeom>
            <a:avLst/>
            <a:gdLst/>
            <a:ahLst/>
            <a:cxnLst/>
            <a:rect l="l" t="t" r="r" b="b"/>
            <a:pathLst>
              <a:path w="317995" h="203454">
                <a:moveTo>
                  <a:pt x="33388" y="0"/>
                </a:moveTo>
                <a:lnTo>
                  <a:pt x="20271" y="229"/>
                </a:lnTo>
                <a:lnTo>
                  <a:pt x="9117" y="2896"/>
                </a:lnTo>
                <a:lnTo>
                  <a:pt x="2552" y="9918"/>
                </a:lnTo>
                <a:lnTo>
                  <a:pt x="0" y="21496"/>
                </a:lnTo>
                <a:lnTo>
                  <a:pt x="2775" y="33347"/>
                </a:lnTo>
                <a:lnTo>
                  <a:pt x="7734" y="42494"/>
                </a:lnTo>
                <a:lnTo>
                  <a:pt x="11124" y="47421"/>
                </a:lnTo>
                <a:lnTo>
                  <a:pt x="16103" y="54203"/>
                </a:lnTo>
                <a:lnTo>
                  <a:pt x="20637" y="57873"/>
                </a:lnTo>
                <a:lnTo>
                  <a:pt x="23990" y="60591"/>
                </a:lnTo>
                <a:lnTo>
                  <a:pt x="29946" y="60769"/>
                </a:lnTo>
                <a:lnTo>
                  <a:pt x="33057" y="63957"/>
                </a:lnTo>
                <a:lnTo>
                  <a:pt x="36524" y="67475"/>
                </a:lnTo>
                <a:lnTo>
                  <a:pt x="35877" y="73075"/>
                </a:lnTo>
                <a:lnTo>
                  <a:pt x="37147" y="77368"/>
                </a:lnTo>
                <a:lnTo>
                  <a:pt x="39242" y="84442"/>
                </a:lnTo>
                <a:lnTo>
                  <a:pt x="44271" y="92341"/>
                </a:lnTo>
                <a:lnTo>
                  <a:pt x="47993" y="99479"/>
                </a:lnTo>
                <a:lnTo>
                  <a:pt x="54368" y="110386"/>
                </a:lnTo>
                <a:lnTo>
                  <a:pt x="61723" y="120660"/>
                </a:lnTo>
                <a:lnTo>
                  <a:pt x="69943" y="130339"/>
                </a:lnTo>
                <a:lnTo>
                  <a:pt x="78913" y="139461"/>
                </a:lnTo>
                <a:lnTo>
                  <a:pt x="88516" y="148065"/>
                </a:lnTo>
                <a:lnTo>
                  <a:pt x="98639" y="156189"/>
                </a:lnTo>
                <a:lnTo>
                  <a:pt x="109166" y="163874"/>
                </a:lnTo>
                <a:lnTo>
                  <a:pt x="119981" y="171156"/>
                </a:lnTo>
                <a:lnTo>
                  <a:pt x="128295" y="176428"/>
                </a:lnTo>
                <a:lnTo>
                  <a:pt x="139326" y="182761"/>
                </a:lnTo>
                <a:lnTo>
                  <a:pt x="150751" y="188326"/>
                </a:lnTo>
                <a:lnTo>
                  <a:pt x="162550" y="193084"/>
                </a:lnTo>
                <a:lnTo>
                  <a:pt x="174699" y="196995"/>
                </a:lnTo>
                <a:lnTo>
                  <a:pt x="187176" y="200019"/>
                </a:lnTo>
                <a:lnTo>
                  <a:pt x="199959" y="202116"/>
                </a:lnTo>
                <a:lnTo>
                  <a:pt x="213025" y="203248"/>
                </a:lnTo>
                <a:lnTo>
                  <a:pt x="229802" y="203454"/>
                </a:lnTo>
                <a:lnTo>
                  <a:pt x="242545" y="203034"/>
                </a:lnTo>
                <a:lnTo>
                  <a:pt x="255168" y="202217"/>
                </a:lnTo>
                <a:lnTo>
                  <a:pt x="267720" y="201092"/>
                </a:lnTo>
                <a:lnTo>
                  <a:pt x="280251" y="199746"/>
                </a:lnTo>
                <a:lnTo>
                  <a:pt x="292809" y="198266"/>
                </a:lnTo>
                <a:lnTo>
                  <a:pt x="298856" y="197535"/>
                </a:lnTo>
                <a:lnTo>
                  <a:pt x="286545" y="195574"/>
                </a:lnTo>
                <a:lnTo>
                  <a:pt x="273917" y="190148"/>
                </a:lnTo>
                <a:lnTo>
                  <a:pt x="268719" y="186702"/>
                </a:lnTo>
                <a:lnTo>
                  <a:pt x="279779" y="180665"/>
                </a:lnTo>
                <a:lnTo>
                  <a:pt x="292050" y="175893"/>
                </a:lnTo>
                <a:lnTo>
                  <a:pt x="298170" y="174777"/>
                </a:lnTo>
                <a:lnTo>
                  <a:pt x="285624" y="174818"/>
                </a:lnTo>
                <a:lnTo>
                  <a:pt x="272947" y="174032"/>
                </a:lnTo>
                <a:lnTo>
                  <a:pt x="260223" y="172809"/>
                </a:lnTo>
                <a:lnTo>
                  <a:pt x="247536" y="171536"/>
                </a:lnTo>
                <a:lnTo>
                  <a:pt x="235394" y="170624"/>
                </a:lnTo>
                <a:lnTo>
                  <a:pt x="246028" y="164876"/>
                </a:lnTo>
                <a:lnTo>
                  <a:pt x="258970" y="160331"/>
                </a:lnTo>
                <a:lnTo>
                  <a:pt x="264083" y="158584"/>
                </a:lnTo>
                <a:lnTo>
                  <a:pt x="276168" y="154883"/>
                </a:lnTo>
                <a:lnTo>
                  <a:pt x="288546" y="151747"/>
                </a:lnTo>
                <a:lnTo>
                  <a:pt x="299783" y="148628"/>
                </a:lnTo>
                <a:lnTo>
                  <a:pt x="305383" y="146862"/>
                </a:lnTo>
                <a:lnTo>
                  <a:pt x="314781" y="145376"/>
                </a:lnTo>
                <a:lnTo>
                  <a:pt x="317995" y="140462"/>
                </a:lnTo>
                <a:lnTo>
                  <a:pt x="305887" y="144201"/>
                </a:lnTo>
                <a:lnTo>
                  <a:pt x="293911" y="148624"/>
                </a:lnTo>
                <a:lnTo>
                  <a:pt x="292023" y="149326"/>
                </a:lnTo>
                <a:lnTo>
                  <a:pt x="285444" y="151752"/>
                </a:lnTo>
                <a:lnTo>
                  <a:pt x="278980" y="152463"/>
                </a:lnTo>
                <a:lnTo>
                  <a:pt x="271957" y="153797"/>
                </a:lnTo>
                <a:lnTo>
                  <a:pt x="259602" y="155954"/>
                </a:lnTo>
                <a:lnTo>
                  <a:pt x="247061" y="157547"/>
                </a:lnTo>
                <a:lnTo>
                  <a:pt x="234455" y="158143"/>
                </a:lnTo>
                <a:lnTo>
                  <a:pt x="221904" y="157308"/>
                </a:lnTo>
                <a:lnTo>
                  <a:pt x="218185" y="156718"/>
                </a:lnTo>
                <a:lnTo>
                  <a:pt x="231325" y="156651"/>
                </a:lnTo>
                <a:lnTo>
                  <a:pt x="243928" y="155927"/>
                </a:lnTo>
                <a:lnTo>
                  <a:pt x="256237" y="154219"/>
                </a:lnTo>
                <a:lnTo>
                  <a:pt x="268494" y="151202"/>
                </a:lnTo>
                <a:lnTo>
                  <a:pt x="277494" y="148005"/>
                </a:lnTo>
                <a:lnTo>
                  <a:pt x="283781" y="145465"/>
                </a:lnTo>
                <a:lnTo>
                  <a:pt x="289686" y="142087"/>
                </a:lnTo>
                <a:lnTo>
                  <a:pt x="295820" y="139242"/>
                </a:lnTo>
                <a:lnTo>
                  <a:pt x="300049" y="137274"/>
                </a:lnTo>
                <a:lnTo>
                  <a:pt x="305764" y="135902"/>
                </a:lnTo>
                <a:lnTo>
                  <a:pt x="308774" y="132295"/>
                </a:lnTo>
                <a:lnTo>
                  <a:pt x="296366" y="135051"/>
                </a:lnTo>
                <a:lnTo>
                  <a:pt x="284409" y="139041"/>
                </a:lnTo>
                <a:lnTo>
                  <a:pt x="272257" y="142561"/>
                </a:lnTo>
                <a:lnTo>
                  <a:pt x="260870" y="143916"/>
                </a:lnTo>
                <a:lnTo>
                  <a:pt x="248170" y="143963"/>
                </a:lnTo>
                <a:lnTo>
                  <a:pt x="235470" y="143933"/>
                </a:lnTo>
                <a:lnTo>
                  <a:pt x="231457" y="143929"/>
                </a:lnTo>
                <a:lnTo>
                  <a:pt x="218619" y="143286"/>
                </a:lnTo>
                <a:lnTo>
                  <a:pt x="206193" y="141516"/>
                </a:lnTo>
                <a:lnTo>
                  <a:pt x="203593" y="141033"/>
                </a:lnTo>
                <a:lnTo>
                  <a:pt x="215844" y="139314"/>
                </a:lnTo>
                <a:lnTo>
                  <a:pt x="228509" y="139024"/>
                </a:lnTo>
                <a:lnTo>
                  <a:pt x="241026" y="138166"/>
                </a:lnTo>
                <a:lnTo>
                  <a:pt x="253925" y="134752"/>
                </a:lnTo>
                <a:lnTo>
                  <a:pt x="265657" y="129625"/>
                </a:lnTo>
                <a:lnTo>
                  <a:pt x="274573" y="125183"/>
                </a:lnTo>
                <a:lnTo>
                  <a:pt x="280593" y="122173"/>
                </a:lnTo>
                <a:lnTo>
                  <a:pt x="286410" y="118465"/>
                </a:lnTo>
                <a:lnTo>
                  <a:pt x="292671" y="115912"/>
                </a:lnTo>
                <a:lnTo>
                  <a:pt x="295414" y="114807"/>
                </a:lnTo>
                <a:lnTo>
                  <a:pt x="298144" y="115011"/>
                </a:lnTo>
                <a:lnTo>
                  <a:pt x="300113" y="112560"/>
                </a:lnTo>
                <a:lnTo>
                  <a:pt x="287489" y="112110"/>
                </a:lnTo>
                <a:lnTo>
                  <a:pt x="274768" y="112085"/>
                </a:lnTo>
                <a:lnTo>
                  <a:pt x="262023" y="112268"/>
                </a:lnTo>
                <a:lnTo>
                  <a:pt x="249325" y="112440"/>
                </a:lnTo>
                <a:lnTo>
                  <a:pt x="244830" y="112458"/>
                </a:lnTo>
                <a:lnTo>
                  <a:pt x="232034" y="112140"/>
                </a:lnTo>
                <a:lnTo>
                  <a:pt x="219412" y="111105"/>
                </a:lnTo>
                <a:lnTo>
                  <a:pt x="206865" y="109270"/>
                </a:lnTo>
                <a:lnTo>
                  <a:pt x="193355" y="105779"/>
                </a:lnTo>
                <a:lnTo>
                  <a:pt x="181784" y="101132"/>
                </a:lnTo>
                <a:lnTo>
                  <a:pt x="170226" y="95592"/>
                </a:lnTo>
                <a:lnTo>
                  <a:pt x="169506" y="95237"/>
                </a:lnTo>
                <a:lnTo>
                  <a:pt x="157882" y="89962"/>
                </a:lnTo>
                <a:lnTo>
                  <a:pt x="146068" y="85324"/>
                </a:lnTo>
                <a:lnTo>
                  <a:pt x="134098" y="81136"/>
                </a:lnTo>
                <a:lnTo>
                  <a:pt x="126466" y="78638"/>
                </a:lnTo>
                <a:lnTo>
                  <a:pt x="116153" y="75323"/>
                </a:lnTo>
                <a:lnTo>
                  <a:pt x="113207" y="70929"/>
                </a:lnTo>
                <a:lnTo>
                  <a:pt x="106882" y="64046"/>
                </a:lnTo>
                <a:lnTo>
                  <a:pt x="98801" y="54325"/>
                </a:lnTo>
                <a:lnTo>
                  <a:pt x="90643" y="44394"/>
                </a:lnTo>
                <a:lnTo>
                  <a:pt x="84378" y="38138"/>
                </a:lnTo>
                <a:lnTo>
                  <a:pt x="78676" y="33185"/>
                </a:lnTo>
                <a:lnTo>
                  <a:pt x="72059" y="29616"/>
                </a:lnTo>
                <a:lnTo>
                  <a:pt x="66877" y="23876"/>
                </a:lnTo>
                <a:lnTo>
                  <a:pt x="57687" y="14831"/>
                </a:lnTo>
                <a:lnTo>
                  <a:pt x="47747" y="7418"/>
                </a:lnTo>
                <a:lnTo>
                  <a:pt x="36401" y="1123"/>
                </a:lnTo>
                <a:lnTo>
                  <a:pt x="35267" y="5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4258891" y="5143794"/>
            <a:ext cx="43573" cy="41663"/>
          </a:xfrm>
          <a:custGeom>
            <a:avLst/>
            <a:gdLst/>
            <a:ahLst/>
            <a:cxnLst/>
            <a:rect l="l" t="t" r="r" b="b"/>
            <a:pathLst>
              <a:path w="43573" h="41663">
                <a:moveTo>
                  <a:pt x="0" y="39636"/>
                </a:moveTo>
                <a:lnTo>
                  <a:pt x="12530" y="41663"/>
                </a:lnTo>
                <a:lnTo>
                  <a:pt x="23893" y="39069"/>
                </a:lnTo>
                <a:lnTo>
                  <a:pt x="34030" y="32700"/>
                </a:lnTo>
                <a:lnTo>
                  <a:pt x="38442" y="28549"/>
                </a:lnTo>
                <a:lnTo>
                  <a:pt x="42214" y="24599"/>
                </a:lnTo>
                <a:lnTo>
                  <a:pt x="43548" y="19519"/>
                </a:lnTo>
                <a:lnTo>
                  <a:pt x="43433" y="13868"/>
                </a:lnTo>
                <a:lnTo>
                  <a:pt x="43395" y="11417"/>
                </a:lnTo>
                <a:lnTo>
                  <a:pt x="43573" y="8686"/>
                </a:lnTo>
                <a:lnTo>
                  <a:pt x="42671" y="6413"/>
                </a:lnTo>
                <a:lnTo>
                  <a:pt x="41719" y="4013"/>
                </a:lnTo>
                <a:lnTo>
                  <a:pt x="39103" y="2908"/>
                </a:lnTo>
                <a:lnTo>
                  <a:pt x="390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4235611" y="5128070"/>
            <a:ext cx="48018" cy="35536"/>
          </a:xfrm>
          <a:custGeom>
            <a:avLst/>
            <a:gdLst/>
            <a:ahLst/>
            <a:cxnLst/>
            <a:rect l="l" t="t" r="r" b="b"/>
            <a:pathLst>
              <a:path w="48018" h="35536">
                <a:moveTo>
                  <a:pt x="44691" y="0"/>
                </a:moveTo>
                <a:lnTo>
                  <a:pt x="45440" y="4940"/>
                </a:lnTo>
                <a:lnTo>
                  <a:pt x="48018" y="7721"/>
                </a:lnTo>
                <a:lnTo>
                  <a:pt x="47205" y="13385"/>
                </a:lnTo>
                <a:lnTo>
                  <a:pt x="46113" y="20878"/>
                </a:lnTo>
                <a:lnTo>
                  <a:pt x="41935" y="24345"/>
                </a:lnTo>
                <a:lnTo>
                  <a:pt x="34455" y="27673"/>
                </a:lnTo>
                <a:lnTo>
                  <a:pt x="25105" y="31800"/>
                </a:lnTo>
                <a:lnTo>
                  <a:pt x="12728" y="35536"/>
                </a:lnTo>
                <a:lnTo>
                  <a:pt x="2436" y="34090"/>
                </a:lnTo>
                <a:lnTo>
                  <a:pt x="0" y="308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3828986" y="4388054"/>
            <a:ext cx="127017" cy="129565"/>
          </a:xfrm>
          <a:custGeom>
            <a:avLst/>
            <a:gdLst/>
            <a:ahLst/>
            <a:cxnLst/>
            <a:rect l="l" t="t" r="r" b="b"/>
            <a:pathLst>
              <a:path w="127017" h="129565">
                <a:moveTo>
                  <a:pt x="126903" y="81292"/>
                </a:moveTo>
                <a:lnTo>
                  <a:pt x="127017" y="68795"/>
                </a:lnTo>
                <a:lnTo>
                  <a:pt x="123618" y="56996"/>
                </a:lnTo>
                <a:lnTo>
                  <a:pt x="121086" y="49339"/>
                </a:lnTo>
                <a:lnTo>
                  <a:pt x="116935" y="37251"/>
                </a:lnTo>
                <a:lnTo>
                  <a:pt x="111281" y="26187"/>
                </a:lnTo>
                <a:lnTo>
                  <a:pt x="104487" y="17094"/>
                </a:lnTo>
                <a:lnTo>
                  <a:pt x="94623" y="9061"/>
                </a:lnTo>
                <a:lnTo>
                  <a:pt x="82588" y="3865"/>
                </a:lnTo>
                <a:lnTo>
                  <a:pt x="69502" y="1013"/>
                </a:lnTo>
                <a:lnTo>
                  <a:pt x="56487" y="14"/>
                </a:lnTo>
                <a:lnTo>
                  <a:pt x="52913" y="0"/>
                </a:lnTo>
                <a:lnTo>
                  <a:pt x="46143" y="3740"/>
                </a:lnTo>
                <a:lnTo>
                  <a:pt x="43581" y="11269"/>
                </a:lnTo>
                <a:lnTo>
                  <a:pt x="39463" y="14998"/>
                </a:lnTo>
                <a:lnTo>
                  <a:pt x="35095" y="17411"/>
                </a:lnTo>
                <a:lnTo>
                  <a:pt x="27373" y="21462"/>
                </a:lnTo>
                <a:lnTo>
                  <a:pt x="23017" y="24053"/>
                </a:lnTo>
                <a:lnTo>
                  <a:pt x="19931" y="25869"/>
                </a:lnTo>
                <a:lnTo>
                  <a:pt x="15829" y="25882"/>
                </a:lnTo>
                <a:lnTo>
                  <a:pt x="12984" y="28384"/>
                </a:lnTo>
                <a:lnTo>
                  <a:pt x="10304" y="30746"/>
                </a:lnTo>
                <a:lnTo>
                  <a:pt x="3802" y="39865"/>
                </a:lnTo>
                <a:lnTo>
                  <a:pt x="246" y="41122"/>
                </a:lnTo>
                <a:lnTo>
                  <a:pt x="0" y="50227"/>
                </a:lnTo>
                <a:lnTo>
                  <a:pt x="10317" y="47664"/>
                </a:lnTo>
                <a:lnTo>
                  <a:pt x="10977" y="47307"/>
                </a:lnTo>
                <a:lnTo>
                  <a:pt x="15092" y="45046"/>
                </a:lnTo>
                <a:lnTo>
                  <a:pt x="17505" y="40728"/>
                </a:lnTo>
                <a:lnTo>
                  <a:pt x="22026" y="38417"/>
                </a:lnTo>
                <a:lnTo>
                  <a:pt x="33836" y="34487"/>
                </a:lnTo>
                <a:lnTo>
                  <a:pt x="46630" y="33096"/>
                </a:lnTo>
                <a:lnTo>
                  <a:pt x="51490" y="32892"/>
                </a:lnTo>
                <a:lnTo>
                  <a:pt x="64110" y="33820"/>
                </a:lnTo>
                <a:lnTo>
                  <a:pt x="77189" y="37485"/>
                </a:lnTo>
                <a:lnTo>
                  <a:pt x="88505" y="43970"/>
                </a:lnTo>
                <a:lnTo>
                  <a:pt x="92778" y="48260"/>
                </a:lnTo>
                <a:lnTo>
                  <a:pt x="97181" y="59736"/>
                </a:lnTo>
                <a:lnTo>
                  <a:pt x="97168" y="72809"/>
                </a:lnTo>
                <a:lnTo>
                  <a:pt x="96474" y="77711"/>
                </a:lnTo>
                <a:lnTo>
                  <a:pt x="107646" y="81561"/>
                </a:lnTo>
                <a:lnTo>
                  <a:pt x="110311" y="94200"/>
                </a:lnTo>
                <a:lnTo>
                  <a:pt x="110291" y="94881"/>
                </a:lnTo>
                <a:lnTo>
                  <a:pt x="107572" y="107724"/>
                </a:lnTo>
                <a:lnTo>
                  <a:pt x="101982" y="119159"/>
                </a:lnTo>
                <a:lnTo>
                  <a:pt x="99585" y="123177"/>
                </a:lnTo>
                <a:lnTo>
                  <a:pt x="103370" y="126491"/>
                </a:lnTo>
                <a:lnTo>
                  <a:pt x="108691" y="129565"/>
                </a:lnTo>
                <a:lnTo>
                  <a:pt x="114063" y="128447"/>
                </a:lnTo>
                <a:lnTo>
                  <a:pt x="120020" y="127190"/>
                </a:lnTo>
                <a:lnTo>
                  <a:pt x="121239" y="121920"/>
                </a:lnTo>
                <a:lnTo>
                  <a:pt x="121048" y="115811"/>
                </a:lnTo>
                <a:lnTo>
                  <a:pt x="121894" y="102887"/>
                </a:lnTo>
                <a:lnTo>
                  <a:pt x="124491" y="90968"/>
                </a:lnTo>
                <a:lnTo>
                  <a:pt x="126903" y="812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3828986" y="4388054"/>
            <a:ext cx="127017" cy="129565"/>
          </a:xfrm>
          <a:custGeom>
            <a:avLst/>
            <a:gdLst/>
            <a:ahLst/>
            <a:cxnLst/>
            <a:rect l="l" t="t" r="r" b="b"/>
            <a:pathLst>
              <a:path w="127017" h="129565">
                <a:moveTo>
                  <a:pt x="246" y="41122"/>
                </a:moveTo>
                <a:lnTo>
                  <a:pt x="0" y="50227"/>
                </a:lnTo>
                <a:lnTo>
                  <a:pt x="10317" y="47664"/>
                </a:lnTo>
                <a:lnTo>
                  <a:pt x="10977" y="47307"/>
                </a:lnTo>
                <a:lnTo>
                  <a:pt x="15092" y="45046"/>
                </a:lnTo>
                <a:lnTo>
                  <a:pt x="17505" y="40728"/>
                </a:lnTo>
                <a:lnTo>
                  <a:pt x="22026" y="38417"/>
                </a:lnTo>
                <a:lnTo>
                  <a:pt x="33836" y="34487"/>
                </a:lnTo>
                <a:lnTo>
                  <a:pt x="46630" y="33096"/>
                </a:lnTo>
                <a:lnTo>
                  <a:pt x="51490" y="32892"/>
                </a:lnTo>
                <a:lnTo>
                  <a:pt x="64110" y="33820"/>
                </a:lnTo>
                <a:lnTo>
                  <a:pt x="77189" y="37485"/>
                </a:lnTo>
                <a:lnTo>
                  <a:pt x="88505" y="43970"/>
                </a:lnTo>
                <a:lnTo>
                  <a:pt x="92778" y="48260"/>
                </a:lnTo>
                <a:lnTo>
                  <a:pt x="97181" y="59736"/>
                </a:lnTo>
                <a:lnTo>
                  <a:pt x="97168" y="72809"/>
                </a:lnTo>
                <a:lnTo>
                  <a:pt x="96474" y="77711"/>
                </a:lnTo>
                <a:lnTo>
                  <a:pt x="107646" y="81561"/>
                </a:lnTo>
                <a:lnTo>
                  <a:pt x="110311" y="94200"/>
                </a:lnTo>
                <a:lnTo>
                  <a:pt x="110291" y="94881"/>
                </a:lnTo>
                <a:lnTo>
                  <a:pt x="107572" y="107724"/>
                </a:lnTo>
                <a:lnTo>
                  <a:pt x="101982" y="119159"/>
                </a:lnTo>
                <a:lnTo>
                  <a:pt x="99585" y="123177"/>
                </a:lnTo>
                <a:lnTo>
                  <a:pt x="103370" y="126491"/>
                </a:lnTo>
                <a:lnTo>
                  <a:pt x="108691" y="129565"/>
                </a:lnTo>
                <a:lnTo>
                  <a:pt x="114063" y="128447"/>
                </a:lnTo>
                <a:lnTo>
                  <a:pt x="120020" y="127190"/>
                </a:lnTo>
                <a:lnTo>
                  <a:pt x="121239" y="121920"/>
                </a:lnTo>
                <a:lnTo>
                  <a:pt x="121048" y="115811"/>
                </a:lnTo>
                <a:lnTo>
                  <a:pt x="121894" y="102887"/>
                </a:lnTo>
                <a:lnTo>
                  <a:pt x="124491" y="90968"/>
                </a:lnTo>
                <a:lnTo>
                  <a:pt x="126903" y="81292"/>
                </a:lnTo>
                <a:lnTo>
                  <a:pt x="127017" y="68795"/>
                </a:lnTo>
                <a:lnTo>
                  <a:pt x="123618" y="56996"/>
                </a:lnTo>
                <a:lnTo>
                  <a:pt x="121086" y="49339"/>
                </a:lnTo>
                <a:lnTo>
                  <a:pt x="116935" y="37251"/>
                </a:lnTo>
                <a:lnTo>
                  <a:pt x="111281" y="26187"/>
                </a:lnTo>
                <a:lnTo>
                  <a:pt x="104487" y="17094"/>
                </a:lnTo>
                <a:lnTo>
                  <a:pt x="94623" y="9061"/>
                </a:lnTo>
                <a:lnTo>
                  <a:pt x="82588" y="3865"/>
                </a:lnTo>
                <a:lnTo>
                  <a:pt x="69502" y="1013"/>
                </a:lnTo>
                <a:lnTo>
                  <a:pt x="56487" y="14"/>
                </a:lnTo>
                <a:lnTo>
                  <a:pt x="52913" y="0"/>
                </a:lnTo>
                <a:lnTo>
                  <a:pt x="46143" y="3740"/>
                </a:lnTo>
                <a:lnTo>
                  <a:pt x="43581" y="11269"/>
                </a:lnTo>
                <a:lnTo>
                  <a:pt x="39463" y="14998"/>
                </a:lnTo>
                <a:lnTo>
                  <a:pt x="35095" y="17411"/>
                </a:lnTo>
                <a:lnTo>
                  <a:pt x="27373" y="21462"/>
                </a:lnTo>
                <a:lnTo>
                  <a:pt x="23017" y="24053"/>
                </a:lnTo>
                <a:lnTo>
                  <a:pt x="19931" y="25869"/>
                </a:lnTo>
                <a:lnTo>
                  <a:pt x="15829" y="25882"/>
                </a:lnTo>
                <a:lnTo>
                  <a:pt x="12984" y="28384"/>
                </a:lnTo>
                <a:lnTo>
                  <a:pt x="10304" y="30746"/>
                </a:lnTo>
                <a:lnTo>
                  <a:pt x="3802" y="39865"/>
                </a:lnTo>
                <a:lnTo>
                  <a:pt x="246" y="41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837448" y="4444770"/>
            <a:ext cx="28460" cy="2756"/>
          </a:xfrm>
          <a:custGeom>
            <a:avLst/>
            <a:gdLst/>
            <a:ahLst/>
            <a:cxnLst/>
            <a:rect l="l" t="t" r="r" b="b"/>
            <a:pathLst>
              <a:path w="28460" h="2756">
                <a:moveTo>
                  <a:pt x="0" y="2756"/>
                </a:moveTo>
                <a:lnTo>
                  <a:pt x="11387" y="789"/>
                </a:lnTo>
                <a:lnTo>
                  <a:pt x="24695" y="0"/>
                </a:lnTo>
                <a:lnTo>
                  <a:pt x="28460" y="27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884249" y="4443095"/>
            <a:ext cx="25311" cy="7594"/>
          </a:xfrm>
          <a:custGeom>
            <a:avLst/>
            <a:gdLst/>
            <a:ahLst/>
            <a:cxnLst/>
            <a:rect l="l" t="t" r="r" b="b"/>
            <a:pathLst>
              <a:path w="25311" h="7594">
                <a:moveTo>
                  <a:pt x="0" y="7594"/>
                </a:moveTo>
                <a:lnTo>
                  <a:pt x="9598" y="1641"/>
                </a:lnTo>
                <a:lnTo>
                  <a:pt x="21658" y="756"/>
                </a:lnTo>
                <a:lnTo>
                  <a:pt x="253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886153" y="4459541"/>
            <a:ext cx="19608" cy="1892"/>
          </a:xfrm>
          <a:custGeom>
            <a:avLst/>
            <a:gdLst/>
            <a:ahLst/>
            <a:cxnLst/>
            <a:rect l="l" t="t" r="r" b="b"/>
            <a:pathLst>
              <a:path w="19608" h="1892">
                <a:moveTo>
                  <a:pt x="0" y="1892"/>
                </a:moveTo>
                <a:lnTo>
                  <a:pt x="6654" y="1358"/>
                </a:lnTo>
                <a:lnTo>
                  <a:pt x="12534" y="0"/>
                </a:lnTo>
                <a:lnTo>
                  <a:pt x="196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889773" y="4463326"/>
            <a:ext cx="10731" cy="11442"/>
          </a:xfrm>
          <a:custGeom>
            <a:avLst/>
            <a:gdLst/>
            <a:ahLst/>
            <a:cxnLst/>
            <a:rect l="l" t="t" r="r" b="b"/>
            <a:pathLst>
              <a:path w="10731" h="11442">
                <a:moveTo>
                  <a:pt x="1447" y="0"/>
                </a:moveTo>
                <a:lnTo>
                  <a:pt x="0" y="7797"/>
                </a:lnTo>
                <a:lnTo>
                  <a:pt x="10731" y="11442"/>
                </a:lnTo>
                <a:lnTo>
                  <a:pt x="9664" y="25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841882" y="4461701"/>
            <a:ext cx="20243" cy="1625"/>
          </a:xfrm>
          <a:custGeom>
            <a:avLst/>
            <a:gdLst/>
            <a:ahLst/>
            <a:cxnLst/>
            <a:rect l="l" t="t" r="r" b="b"/>
            <a:pathLst>
              <a:path w="20243" h="1625">
                <a:moveTo>
                  <a:pt x="20243" y="1625"/>
                </a:moveTo>
                <a:lnTo>
                  <a:pt x="13766" y="0"/>
                </a:lnTo>
                <a:lnTo>
                  <a:pt x="6769" y="368"/>
                </a:lnTo>
                <a:lnTo>
                  <a:pt x="0" y="3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847203" y="4463326"/>
            <a:ext cx="8661" cy="9956"/>
          </a:xfrm>
          <a:custGeom>
            <a:avLst/>
            <a:gdLst/>
            <a:ahLst/>
            <a:cxnLst/>
            <a:rect l="l" t="t" r="r" b="b"/>
            <a:pathLst>
              <a:path w="8661" h="9956">
                <a:moveTo>
                  <a:pt x="8597" y="0"/>
                </a:moveTo>
                <a:lnTo>
                  <a:pt x="8572" y="6464"/>
                </a:lnTo>
                <a:lnTo>
                  <a:pt x="8661" y="9956"/>
                </a:lnTo>
                <a:lnTo>
                  <a:pt x="469" y="8762"/>
                </a:lnTo>
                <a:lnTo>
                  <a:pt x="355" y="7340"/>
                </a:lnTo>
                <a:lnTo>
                  <a:pt x="0" y="5219"/>
                </a:lnTo>
                <a:lnTo>
                  <a:pt x="368" y="37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858670" y="4457637"/>
            <a:ext cx="28740" cy="33683"/>
          </a:xfrm>
          <a:custGeom>
            <a:avLst/>
            <a:gdLst/>
            <a:ahLst/>
            <a:cxnLst/>
            <a:rect l="l" t="t" r="r" b="b"/>
            <a:pathLst>
              <a:path w="28740" h="33683">
                <a:moveTo>
                  <a:pt x="7874" y="0"/>
                </a:moveTo>
                <a:lnTo>
                  <a:pt x="8343" y="5283"/>
                </a:lnTo>
                <a:lnTo>
                  <a:pt x="7721" y="12128"/>
                </a:lnTo>
                <a:lnTo>
                  <a:pt x="6134" y="17081"/>
                </a:lnTo>
                <a:lnTo>
                  <a:pt x="5003" y="20612"/>
                </a:lnTo>
                <a:lnTo>
                  <a:pt x="0" y="26187"/>
                </a:lnTo>
                <a:lnTo>
                  <a:pt x="2781" y="30391"/>
                </a:lnTo>
                <a:lnTo>
                  <a:pt x="14673" y="33683"/>
                </a:lnTo>
                <a:lnTo>
                  <a:pt x="27827" y="31291"/>
                </a:lnTo>
                <a:lnTo>
                  <a:pt x="28740" y="303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866544" y="4508869"/>
            <a:ext cx="24028" cy="2171"/>
          </a:xfrm>
          <a:custGeom>
            <a:avLst/>
            <a:gdLst/>
            <a:ahLst/>
            <a:cxnLst/>
            <a:rect l="l" t="t" r="r" b="b"/>
            <a:pathLst>
              <a:path w="24028" h="2171">
                <a:moveTo>
                  <a:pt x="0" y="1904"/>
                </a:moveTo>
                <a:lnTo>
                  <a:pt x="5943" y="2171"/>
                </a:lnTo>
                <a:lnTo>
                  <a:pt x="18580" y="2095"/>
                </a:lnTo>
                <a:lnTo>
                  <a:pt x="240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924735" y="4477880"/>
            <a:ext cx="3162" cy="8216"/>
          </a:xfrm>
          <a:custGeom>
            <a:avLst/>
            <a:gdLst/>
            <a:ahLst/>
            <a:cxnLst/>
            <a:rect l="l" t="t" r="r" b="b"/>
            <a:pathLst>
              <a:path w="3162" h="8216">
                <a:moveTo>
                  <a:pt x="3162" y="0"/>
                </a:moveTo>
                <a:lnTo>
                  <a:pt x="2362" y="2603"/>
                </a:lnTo>
                <a:lnTo>
                  <a:pt x="965" y="6045"/>
                </a:lnTo>
                <a:lnTo>
                  <a:pt x="0" y="82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857692" y="4517732"/>
            <a:ext cx="54394" cy="24890"/>
          </a:xfrm>
          <a:custGeom>
            <a:avLst/>
            <a:gdLst/>
            <a:ahLst/>
            <a:cxnLst/>
            <a:rect l="l" t="t" r="r" b="b"/>
            <a:pathLst>
              <a:path w="54394" h="24890">
                <a:moveTo>
                  <a:pt x="54394" y="0"/>
                </a:moveTo>
                <a:lnTo>
                  <a:pt x="53225" y="4241"/>
                </a:lnTo>
                <a:lnTo>
                  <a:pt x="49161" y="10807"/>
                </a:lnTo>
                <a:lnTo>
                  <a:pt x="46799" y="14541"/>
                </a:lnTo>
                <a:lnTo>
                  <a:pt x="43865" y="19176"/>
                </a:lnTo>
                <a:lnTo>
                  <a:pt x="38481" y="21716"/>
                </a:lnTo>
                <a:lnTo>
                  <a:pt x="33058" y="23101"/>
                </a:lnTo>
                <a:lnTo>
                  <a:pt x="20826" y="24890"/>
                </a:lnTo>
                <a:lnTo>
                  <a:pt x="7562" y="23142"/>
                </a:lnTo>
                <a:lnTo>
                  <a:pt x="0" y="158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808356" y="4343058"/>
            <a:ext cx="149174" cy="85140"/>
          </a:xfrm>
          <a:custGeom>
            <a:avLst/>
            <a:gdLst/>
            <a:ahLst/>
            <a:cxnLst/>
            <a:rect l="l" t="t" r="r" b="b"/>
            <a:pathLst>
              <a:path w="149174" h="85140">
                <a:moveTo>
                  <a:pt x="29535" y="31039"/>
                </a:moveTo>
                <a:lnTo>
                  <a:pt x="27647" y="34238"/>
                </a:lnTo>
                <a:lnTo>
                  <a:pt x="23089" y="46190"/>
                </a:lnTo>
                <a:lnTo>
                  <a:pt x="22136" y="75361"/>
                </a:lnTo>
                <a:lnTo>
                  <a:pt x="18973" y="77266"/>
                </a:lnTo>
                <a:lnTo>
                  <a:pt x="21501" y="60184"/>
                </a:lnTo>
                <a:lnTo>
                  <a:pt x="14508" y="69930"/>
                </a:lnTo>
                <a:lnTo>
                  <a:pt x="2322" y="77271"/>
                </a:lnTo>
                <a:lnTo>
                  <a:pt x="0" y="78561"/>
                </a:lnTo>
                <a:lnTo>
                  <a:pt x="4762" y="78104"/>
                </a:lnTo>
                <a:lnTo>
                  <a:pt x="18745" y="78574"/>
                </a:lnTo>
                <a:lnTo>
                  <a:pt x="30256" y="72496"/>
                </a:lnTo>
                <a:lnTo>
                  <a:pt x="44038" y="71124"/>
                </a:lnTo>
                <a:lnTo>
                  <a:pt x="49339" y="70941"/>
                </a:lnTo>
                <a:lnTo>
                  <a:pt x="61998" y="70608"/>
                </a:lnTo>
                <a:lnTo>
                  <a:pt x="74794" y="70670"/>
                </a:lnTo>
                <a:lnTo>
                  <a:pt x="87440" y="71356"/>
                </a:lnTo>
                <a:lnTo>
                  <a:pt x="102860" y="73380"/>
                </a:lnTo>
                <a:lnTo>
                  <a:pt x="114859" y="75800"/>
                </a:lnTo>
                <a:lnTo>
                  <a:pt x="121437" y="77253"/>
                </a:lnTo>
                <a:lnTo>
                  <a:pt x="126238" y="78307"/>
                </a:lnTo>
                <a:lnTo>
                  <a:pt x="131000" y="79387"/>
                </a:lnTo>
                <a:lnTo>
                  <a:pt x="135813" y="80568"/>
                </a:lnTo>
                <a:lnTo>
                  <a:pt x="140385" y="81686"/>
                </a:lnTo>
                <a:lnTo>
                  <a:pt x="144437" y="85140"/>
                </a:lnTo>
                <a:lnTo>
                  <a:pt x="149174" y="84759"/>
                </a:lnTo>
                <a:lnTo>
                  <a:pt x="148955" y="71561"/>
                </a:lnTo>
                <a:lnTo>
                  <a:pt x="147033" y="59439"/>
                </a:lnTo>
                <a:lnTo>
                  <a:pt x="145465" y="53225"/>
                </a:lnTo>
                <a:lnTo>
                  <a:pt x="142432" y="41156"/>
                </a:lnTo>
                <a:lnTo>
                  <a:pt x="138280" y="28371"/>
                </a:lnTo>
                <a:lnTo>
                  <a:pt x="135394" y="23024"/>
                </a:lnTo>
                <a:lnTo>
                  <a:pt x="127112" y="14253"/>
                </a:lnTo>
                <a:lnTo>
                  <a:pt x="116309" y="7510"/>
                </a:lnTo>
                <a:lnTo>
                  <a:pt x="103920" y="2849"/>
                </a:lnTo>
                <a:lnTo>
                  <a:pt x="90878" y="327"/>
                </a:lnTo>
                <a:lnTo>
                  <a:pt x="78118" y="0"/>
                </a:lnTo>
                <a:lnTo>
                  <a:pt x="71005" y="875"/>
                </a:lnTo>
                <a:lnTo>
                  <a:pt x="58966" y="4921"/>
                </a:lnTo>
                <a:lnTo>
                  <a:pt x="47526" y="11903"/>
                </a:lnTo>
                <a:lnTo>
                  <a:pt x="37459" y="20913"/>
                </a:lnTo>
                <a:lnTo>
                  <a:pt x="29535" y="31039"/>
                </a:lnTo>
                <a:close/>
              </a:path>
              <a:path w="149174" h="85140">
                <a:moveTo>
                  <a:pt x="22136" y="75361"/>
                </a:moveTo>
                <a:lnTo>
                  <a:pt x="23089" y="46190"/>
                </a:lnTo>
                <a:lnTo>
                  <a:pt x="21585" y="58769"/>
                </a:lnTo>
                <a:lnTo>
                  <a:pt x="21501" y="60184"/>
                </a:lnTo>
                <a:lnTo>
                  <a:pt x="18973" y="77266"/>
                </a:lnTo>
                <a:lnTo>
                  <a:pt x="22136" y="753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808356" y="4343058"/>
            <a:ext cx="149174" cy="85140"/>
          </a:xfrm>
          <a:custGeom>
            <a:avLst/>
            <a:gdLst/>
            <a:ahLst/>
            <a:cxnLst/>
            <a:rect l="l" t="t" r="r" b="b"/>
            <a:pathLst>
              <a:path w="149174" h="85140">
                <a:moveTo>
                  <a:pt x="18973" y="77266"/>
                </a:moveTo>
                <a:lnTo>
                  <a:pt x="30256" y="72496"/>
                </a:lnTo>
                <a:lnTo>
                  <a:pt x="44038" y="71124"/>
                </a:lnTo>
                <a:lnTo>
                  <a:pt x="49339" y="70941"/>
                </a:lnTo>
                <a:lnTo>
                  <a:pt x="61998" y="70608"/>
                </a:lnTo>
                <a:lnTo>
                  <a:pt x="74794" y="70670"/>
                </a:lnTo>
                <a:lnTo>
                  <a:pt x="87440" y="71356"/>
                </a:lnTo>
                <a:lnTo>
                  <a:pt x="102860" y="73380"/>
                </a:lnTo>
                <a:lnTo>
                  <a:pt x="114859" y="75800"/>
                </a:lnTo>
                <a:lnTo>
                  <a:pt x="121437" y="77253"/>
                </a:lnTo>
                <a:lnTo>
                  <a:pt x="126238" y="78307"/>
                </a:lnTo>
                <a:lnTo>
                  <a:pt x="131000" y="79387"/>
                </a:lnTo>
                <a:lnTo>
                  <a:pt x="135813" y="80568"/>
                </a:lnTo>
                <a:lnTo>
                  <a:pt x="140385" y="81686"/>
                </a:lnTo>
                <a:lnTo>
                  <a:pt x="144437" y="85140"/>
                </a:lnTo>
                <a:lnTo>
                  <a:pt x="149174" y="84759"/>
                </a:lnTo>
                <a:lnTo>
                  <a:pt x="148955" y="71561"/>
                </a:lnTo>
                <a:lnTo>
                  <a:pt x="147033" y="59439"/>
                </a:lnTo>
                <a:lnTo>
                  <a:pt x="145465" y="53225"/>
                </a:lnTo>
                <a:lnTo>
                  <a:pt x="142432" y="41156"/>
                </a:lnTo>
                <a:lnTo>
                  <a:pt x="138280" y="28371"/>
                </a:lnTo>
                <a:lnTo>
                  <a:pt x="135394" y="23024"/>
                </a:lnTo>
                <a:lnTo>
                  <a:pt x="127112" y="14253"/>
                </a:lnTo>
                <a:lnTo>
                  <a:pt x="116309" y="7510"/>
                </a:lnTo>
                <a:lnTo>
                  <a:pt x="103920" y="2849"/>
                </a:lnTo>
                <a:lnTo>
                  <a:pt x="90878" y="327"/>
                </a:lnTo>
                <a:lnTo>
                  <a:pt x="78118" y="0"/>
                </a:lnTo>
                <a:lnTo>
                  <a:pt x="71005" y="875"/>
                </a:lnTo>
                <a:lnTo>
                  <a:pt x="58966" y="4921"/>
                </a:lnTo>
                <a:lnTo>
                  <a:pt x="47526" y="11903"/>
                </a:lnTo>
                <a:lnTo>
                  <a:pt x="37459" y="20913"/>
                </a:lnTo>
                <a:lnTo>
                  <a:pt x="29535" y="31039"/>
                </a:lnTo>
                <a:lnTo>
                  <a:pt x="23089" y="46190"/>
                </a:lnTo>
                <a:lnTo>
                  <a:pt x="21585" y="58769"/>
                </a:lnTo>
                <a:lnTo>
                  <a:pt x="21501" y="60184"/>
                </a:lnTo>
                <a:lnTo>
                  <a:pt x="14508" y="69930"/>
                </a:lnTo>
                <a:lnTo>
                  <a:pt x="2322" y="77271"/>
                </a:lnTo>
                <a:lnTo>
                  <a:pt x="0" y="78561"/>
                </a:lnTo>
                <a:lnTo>
                  <a:pt x="4762" y="78104"/>
                </a:lnTo>
                <a:lnTo>
                  <a:pt x="18745" y="78574"/>
                </a:lnTo>
                <a:lnTo>
                  <a:pt x="22136" y="753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3886120" y="4345052"/>
            <a:ext cx="25335" cy="43014"/>
          </a:xfrm>
          <a:custGeom>
            <a:avLst/>
            <a:gdLst/>
            <a:ahLst/>
            <a:cxnLst/>
            <a:rect l="l" t="t" r="r" b="b"/>
            <a:pathLst>
              <a:path w="25335" h="43014">
                <a:moveTo>
                  <a:pt x="25335" y="0"/>
                </a:moveTo>
                <a:lnTo>
                  <a:pt x="14308" y="6635"/>
                </a:lnTo>
                <a:lnTo>
                  <a:pt x="4598" y="14770"/>
                </a:lnTo>
                <a:lnTo>
                  <a:pt x="3034" y="17564"/>
                </a:lnTo>
                <a:lnTo>
                  <a:pt x="126" y="29782"/>
                </a:lnTo>
                <a:lnTo>
                  <a:pt x="0" y="42622"/>
                </a:lnTo>
                <a:lnTo>
                  <a:pt x="37" y="430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3847574" y="4346957"/>
            <a:ext cx="22758" cy="45542"/>
          </a:xfrm>
          <a:custGeom>
            <a:avLst/>
            <a:gdLst/>
            <a:ahLst/>
            <a:cxnLst/>
            <a:rect l="l" t="t" r="r" b="b"/>
            <a:pathLst>
              <a:path w="22758" h="45542">
                <a:moveTo>
                  <a:pt x="22758" y="0"/>
                </a:moveTo>
                <a:lnTo>
                  <a:pt x="18681" y="4495"/>
                </a:lnTo>
                <a:lnTo>
                  <a:pt x="14008" y="4940"/>
                </a:lnTo>
                <a:lnTo>
                  <a:pt x="10744" y="10591"/>
                </a:lnTo>
                <a:lnTo>
                  <a:pt x="8356" y="14719"/>
                </a:lnTo>
                <a:lnTo>
                  <a:pt x="4711" y="19481"/>
                </a:lnTo>
                <a:lnTo>
                  <a:pt x="2959" y="23672"/>
                </a:lnTo>
                <a:lnTo>
                  <a:pt x="469" y="29591"/>
                </a:lnTo>
                <a:lnTo>
                  <a:pt x="76" y="39420"/>
                </a:lnTo>
                <a:lnTo>
                  <a:pt x="0" y="455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3931064" y="4401986"/>
            <a:ext cx="17068" cy="6324"/>
          </a:xfrm>
          <a:custGeom>
            <a:avLst/>
            <a:gdLst/>
            <a:ahLst/>
            <a:cxnLst/>
            <a:rect l="l" t="t" r="r" b="b"/>
            <a:pathLst>
              <a:path w="17068" h="6324">
                <a:moveTo>
                  <a:pt x="0" y="0"/>
                </a:moveTo>
                <a:lnTo>
                  <a:pt x="6400" y="800"/>
                </a:lnTo>
                <a:lnTo>
                  <a:pt x="11302" y="3759"/>
                </a:lnTo>
                <a:lnTo>
                  <a:pt x="17068" y="63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3830492" y="4400826"/>
            <a:ext cx="54394" cy="4323"/>
          </a:xfrm>
          <a:custGeom>
            <a:avLst/>
            <a:gdLst/>
            <a:ahLst/>
            <a:cxnLst/>
            <a:rect l="l" t="t" r="r" b="b"/>
            <a:pathLst>
              <a:path w="54394" h="4323">
                <a:moveTo>
                  <a:pt x="0" y="4323"/>
                </a:moveTo>
                <a:lnTo>
                  <a:pt x="12530" y="3039"/>
                </a:lnTo>
                <a:lnTo>
                  <a:pt x="25233" y="1916"/>
                </a:lnTo>
                <a:lnTo>
                  <a:pt x="27686" y="1783"/>
                </a:lnTo>
                <a:lnTo>
                  <a:pt x="39958" y="141"/>
                </a:lnTo>
                <a:lnTo>
                  <a:pt x="52440" y="0"/>
                </a:lnTo>
                <a:lnTo>
                  <a:pt x="54394" y="5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3463831" y="3872980"/>
            <a:ext cx="57861" cy="2791079"/>
          </a:xfrm>
          <a:custGeom>
            <a:avLst/>
            <a:gdLst/>
            <a:ahLst/>
            <a:cxnLst/>
            <a:rect l="l" t="t" r="r" b="b"/>
            <a:pathLst>
              <a:path w="57861" h="2791079">
                <a:moveTo>
                  <a:pt x="57861" y="2791079"/>
                </a:moveTo>
                <a:lnTo>
                  <a:pt x="57861" y="0"/>
                </a:lnTo>
                <a:lnTo>
                  <a:pt x="0" y="0"/>
                </a:lnTo>
                <a:lnTo>
                  <a:pt x="0" y="2791079"/>
                </a:lnTo>
                <a:lnTo>
                  <a:pt x="57861" y="27910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3463831" y="3872980"/>
            <a:ext cx="57861" cy="2791079"/>
          </a:xfrm>
          <a:custGeom>
            <a:avLst/>
            <a:gdLst/>
            <a:ahLst/>
            <a:cxnLst/>
            <a:rect l="l" t="t" r="r" b="b"/>
            <a:pathLst>
              <a:path w="57861" h="2791079">
                <a:moveTo>
                  <a:pt x="57861" y="2791079"/>
                </a:moveTo>
                <a:lnTo>
                  <a:pt x="0" y="2791079"/>
                </a:lnTo>
                <a:lnTo>
                  <a:pt x="0" y="0"/>
                </a:lnTo>
                <a:lnTo>
                  <a:pt x="57861" y="0"/>
                </a:lnTo>
                <a:lnTo>
                  <a:pt x="57861" y="279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4833747" y="3872980"/>
            <a:ext cx="0" cy="2260015"/>
          </a:xfrm>
          <a:custGeom>
            <a:avLst/>
            <a:gdLst/>
            <a:ahLst/>
            <a:cxnLst/>
            <a:rect l="l" t="t" r="r" b="b"/>
            <a:pathLst>
              <a:path h="2260015">
                <a:moveTo>
                  <a:pt x="0" y="0"/>
                </a:moveTo>
                <a:lnTo>
                  <a:pt x="0" y="2260015"/>
                </a:lnTo>
              </a:path>
            </a:pathLst>
          </a:custGeom>
          <a:ln w="53352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4807705" y="3872980"/>
            <a:ext cx="52082" cy="2260015"/>
          </a:xfrm>
          <a:custGeom>
            <a:avLst/>
            <a:gdLst/>
            <a:ahLst/>
            <a:cxnLst/>
            <a:rect l="l" t="t" r="r" b="b"/>
            <a:pathLst>
              <a:path w="52082" h="2260015">
                <a:moveTo>
                  <a:pt x="52082" y="2260015"/>
                </a:moveTo>
                <a:lnTo>
                  <a:pt x="0" y="2260015"/>
                </a:lnTo>
                <a:lnTo>
                  <a:pt x="0" y="0"/>
                </a:lnTo>
                <a:lnTo>
                  <a:pt x="52082" y="0"/>
                </a:lnTo>
                <a:lnTo>
                  <a:pt x="52082" y="22600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521692" y="4352957"/>
            <a:ext cx="1286014" cy="1033233"/>
          </a:xfrm>
          <a:custGeom>
            <a:avLst/>
            <a:gdLst/>
            <a:ahLst/>
            <a:cxnLst/>
            <a:rect l="l" t="t" r="r" b="b"/>
            <a:pathLst>
              <a:path w="1286014" h="1033233">
                <a:moveTo>
                  <a:pt x="1286014" y="39687"/>
                </a:moveTo>
                <a:lnTo>
                  <a:pt x="1286014" y="0"/>
                </a:lnTo>
                <a:lnTo>
                  <a:pt x="0" y="978433"/>
                </a:lnTo>
                <a:lnTo>
                  <a:pt x="0" y="1033233"/>
                </a:lnTo>
                <a:lnTo>
                  <a:pt x="1286014" y="39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3521692" y="4352957"/>
            <a:ext cx="1286014" cy="1033233"/>
          </a:xfrm>
          <a:custGeom>
            <a:avLst/>
            <a:gdLst/>
            <a:ahLst/>
            <a:cxnLst/>
            <a:rect l="l" t="t" r="r" b="b"/>
            <a:pathLst>
              <a:path w="1286014" h="1033233">
                <a:moveTo>
                  <a:pt x="1286014" y="39687"/>
                </a:moveTo>
                <a:lnTo>
                  <a:pt x="0" y="1033233"/>
                </a:lnTo>
                <a:lnTo>
                  <a:pt x="0" y="978433"/>
                </a:lnTo>
                <a:lnTo>
                  <a:pt x="1286014" y="0"/>
                </a:lnTo>
                <a:lnTo>
                  <a:pt x="1286014" y="39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2803028" y="4064008"/>
            <a:ext cx="660806" cy="576656"/>
          </a:xfrm>
          <a:custGeom>
            <a:avLst/>
            <a:gdLst/>
            <a:ahLst/>
            <a:cxnLst/>
            <a:rect l="l" t="t" r="r" b="b"/>
            <a:pathLst>
              <a:path w="660806" h="576656">
                <a:moveTo>
                  <a:pt x="660806" y="39687"/>
                </a:moveTo>
                <a:lnTo>
                  <a:pt x="660806" y="0"/>
                </a:lnTo>
                <a:lnTo>
                  <a:pt x="97835" y="444603"/>
                </a:lnTo>
                <a:lnTo>
                  <a:pt x="97835" y="497155"/>
                </a:lnTo>
                <a:lnTo>
                  <a:pt x="660806" y="39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2803028" y="4064008"/>
            <a:ext cx="660806" cy="576656"/>
          </a:xfrm>
          <a:custGeom>
            <a:avLst/>
            <a:gdLst/>
            <a:ahLst/>
            <a:cxnLst/>
            <a:rect l="l" t="t" r="r" b="b"/>
            <a:pathLst>
              <a:path w="660806" h="576656">
                <a:moveTo>
                  <a:pt x="660806" y="39687"/>
                </a:moveTo>
                <a:lnTo>
                  <a:pt x="660806" y="0"/>
                </a:lnTo>
                <a:lnTo>
                  <a:pt x="97835" y="444603"/>
                </a:lnTo>
              </a:path>
              <a:path w="660806" h="576656">
                <a:moveTo>
                  <a:pt x="97835" y="497155"/>
                </a:moveTo>
                <a:lnTo>
                  <a:pt x="660806" y="396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3521691" y="5532322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3521691" y="5532322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2913564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4626947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4721848" y="684740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4721847" y="684741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2900864" y="272885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2803011" y="272873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313385" y="375436"/>
            <a:ext cx="1603476" cy="2877870"/>
          </a:xfrm>
          <a:custGeom>
            <a:avLst/>
            <a:gdLst/>
            <a:ahLst/>
            <a:cxnLst/>
            <a:rect l="l" t="t" r="r" b="b"/>
            <a:pathLst>
              <a:path w="1603476" h="2877870">
                <a:moveTo>
                  <a:pt x="0" y="2877870"/>
                </a:moveTo>
                <a:lnTo>
                  <a:pt x="613422" y="2847962"/>
                </a:lnTo>
                <a:lnTo>
                  <a:pt x="1603476" y="2730004"/>
                </a:lnTo>
                <a:lnTo>
                  <a:pt x="1603476" y="676783"/>
                </a:lnTo>
                <a:lnTo>
                  <a:pt x="710717" y="634403"/>
                </a:lnTo>
                <a:lnTo>
                  <a:pt x="710450" y="570585"/>
                </a:lnTo>
                <a:lnTo>
                  <a:pt x="320471" y="550303"/>
                </a:lnTo>
                <a:lnTo>
                  <a:pt x="320471" y="484733"/>
                </a:lnTo>
                <a:lnTo>
                  <a:pt x="225666" y="479437"/>
                </a:lnTo>
                <a:lnTo>
                  <a:pt x="225374" y="413448"/>
                </a:lnTo>
                <a:lnTo>
                  <a:pt x="63944" y="403745"/>
                </a:lnTo>
                <a:lnTo>
                  <a:pt x="62090" y="3683"/>
                </a:lnTo>
                <a:lnTo>
                  <a:pt x="0" y="0"/>
                </a:lnTo>
                <a:lnTo>
                  <a:pt x="0" y="28778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313383" y="375441"/>
            <a:ext cx="1701342" cy="2877858"/>
          </a:xfrm>
          <a:custGeom>
            <a:avLst/>
            <a:gdLst/>
            <a:ahLst/>
            <a:cxnLst/>
            <a:rect l="l" t="t" r="r" b="b"/>
            <a:pathLst>
              <a:path w="1701342" h="2877858">
                <a:moveTo>
                  <a:pt x="613422" y="2847949"/>
                </a:moveTo>
                <a:lnTo>
                  <a:pt x="1603479" y="2729993"/>
                </a:lnTo>
              </a:path>
              <a:path w="1701342" h="2877858">
                <a:moveTo>
                  <a:pt x="710717" y="634390"/>
                </a:moveTo>
                <a:lnTo>
                  <a:pt x="710450" y="570585"/>
                </a:lnTo>
                <a:lnTo>
                  <a:pt x="320471" y="550303"/>
                </a:lnTo>
                <a:lnTo>
                  <a:pt x="320471" y="484733"/>
                </a:lnTo>
                <a:lnTo>
                  <a:pt x="225666" y="479424"/>
                </a:lnTo>
                <a:lnTo>
                  <a:pt x="225386" y="413448"/>
                </a:lnTo>
              </a:path>
              <a:path w="1701342" h="2877858">
                <a:moveTo>
                  <a:pt x="63944" y="403732"/>
                </a:moveTo>
                <a:lnTo>
                  <a:pt x="62090" y="3682"/>
                </a:lnTo>
              </a:path>
              <a:path w="1701342" h="2877858">
                <a:moveTo>
                  <a:pt x="0" y="0"/>
                </a:moveTo>
                <a:lnTo>
                  <a:pt x="0" y="2877858"/>
                </a:lnTo>
                <a:lnTo>
                  <a:pt x="613422" y="28479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2900866" y="375435"/>
            <a:ext cx="412521" cy="2796971"/>
          </a:xfrm>
          <a:custGeom>
            <a:avLst/>
            <a:gdLst/>
            <a:ahLst/>
            <a:cxnLst/>
            <a:rect l="l" t="t" r="r" b="b"/>
            <a:pathLst>
              <a:path w="412521" h="2796971">
                <a:moveTo>
                  <a:pt x="0" y="130378"/>
                </a:moveTo>
                <a:lnTo>
                  <a:pt x="0" y="2761792"/>
                </a:lnTo>
                <a:lnTo>
                  <a:pt x="412521" y="2796971"/>
                </a:lnTo>
                <a:lnTo>
                  <a:pt x="412521" y="0"/>
                </a:lnTo>
                <a:lnTo>
                  <a:pt x="0" y="13037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2803009" y="375433"/>
            <a:ext cx="510374" cy="2796971"/>
          </a:xfrm>
          <a:custGeom>
            <a:avLst/>
            <a:gdLst/>
            <a:ahLst/>
            <a:cxnLst/>
            <a:rect l="l" t="t" r="r" b="b"/>
            <a:pathLst>
              <a:path w="510374" h="2796971">
                <a:moveTo>
                  <a:pt x="510374" y="0"/>
                </a:moveTo>
                <a:lnTo>
                  <a:pt x="97854" y="130375"/>
                </a:lnTo>
              </a:path>
              <a:path w="510374" h="2796971">
                <a:moveTo>
                  <a:pt x="97854" y="2761793"/>
                </a:moveTo>
                <a:lnTo>
                  <a:pt x="510374" y="2796971"/>
                </a:lnTo>
                <a:lnTo>
                  <a:pt x="5103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900866" y="1845474"/>
            <a:ext cx="412521" cy="139077"/>
          </a:xfrm>
          <a:custGeom>
            <a:avLst/>
            <a:gdLst/>
            <a:ahLst/>
            <a:cxnLst/>
            <a:rect l="l" t="t" r="r" b="b"/>
            <a:pathLst>
              <a:path w="412521" h="139077">
                <a:moveTo>
                  <a:pt x="0" y="11557"/>
                </a:moveTo>
                <a:lnTo>
                  <a:pt x="0" y="139077"/>
                </a:lnTo>
                <a:lnTo>
                  <a:pt x="412521" y="127520"/>
                </a:lnTo>
                <a:lnTo>
                  <a:pt x="412521" y="0"/>
                </a:lnTo>
                <a:lnTo>
                  <a:pt x="0" y="115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803009" y="1845482"/>
            <a:ext cx="510374" cy="141795"/>
          </a:xfrm>
          <a:custGeom>
            <a:avLst/>
            <a:gdLst/>
            <a:ahLst/>
            <a:cxnLst/>
            <a:rect l="l" t="t" r="r" b="b"/>
            <a:pathLst>
              <a:path w="510374" h="141795">
                <a:moveTo>
                  <a:pt x="510374" y="127520"/>
                </a:moveTo>
                <a:lnTo>
                  <a:pt x="510374" y="0"/>
                </a:lnTo>
                <a:lnTo>
                  <a:pt x="97854" y="11548"/>
                </a:lnTo>
              </a:path>
              <a:path w="510374" h="141795">
                <a:moveTo>
                  <a:pt x="97854" y="139058"/>
                </a:moveTo>
                <a:lnTo>
                  <a:pt x="510374" y="1275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2900866" y="1043021"/>
            <a:ext cx="412521" cy="191973"/>
          </a:xfrm>
          <a:custGeom>
            <a:avLst/>
            <a:gdLst/>
            <a:ahLst/>
            <a:cxnLst/>
            <a:rect l="l" t="t" r="r" b="b"/>
            <a:pathLst>
              <a:path w="412521" h="191973">
                <a:moveTo>
                  <a:pt x="0" y="64465"/>
                </a:moveTo>
                <a:lnTo>
                  <a:pt x="0" y="191973"/>
                </a:lnTo>
                <a:lnTo>
                  <a:pt x="412521" y="127508"/>
                </a:lnTo>
                <a:lnTo>
                  <a:pt x="412521" y="0"/>
                </a:lnTo>
                <a:lnTo>
                  <a:pt x="0" y="644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2803009" y="1043016"/>
            <a:ext cx="510374" cy="207264"/>
          </a:xfrm>
          <a:custGeom>
            <a:avLst/>
            <a:gdLst/>
            <a:ahLst/>
            <a:cxnLst/>
            <a:rect l="l" t="t" r="r" b="b"/>
            <a:pathLst>
              <a:path w="510374" h="207263">
                <a:moveTo>
                  <a:pt x="510374" y="127520"/>
                </a:moveTo>
                <a:lnTo>
                  <a:pt x="510374" y="0"/>
                </a:lnTo>
                <a:lnTo>
                  <a:pt x="97854" y="64464"/>
                </a:lnTo>
              </a:path>
              <a:path w="510374" h="207263">
                <a:moveTo>
                  <a:pt x="97854" y="191974"/>
                </a:moveTo>
                <a:lnTo>
                  <a:pt x="510374" y="1275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2900866" y="2592316"/>
            <a:ext cx="412521" cy="162686"/>
          </a:xfrm>
          <a:custGeom>
            <a:avLst/>
            <a:gdLst/>
            <a:ahLst/>
            <a:cxnLst/>
            <a:rect l="l" t="t" r="r" b="b"/>
            <a:pathLst>
              <a:path w="412521" h="162687">
                <a:moveTo>
                  <a:pt x="0" y="127508"/>
                </a:moveTo>
                <a:lnTo>
                  <a:pt x="412521" y="162687"/>
                </a:lnTo>
                <a:lnTo>
                  <a:pt x="412521" y="35179"/>
                </a:lnTo>
                <a:lnTo>
                  <a:pt x="0" y="0"/>
                </a:lnTo>
                <a:lnTo>
                  <a:pt x="0" y="1275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803009" y="2583962"/>
            <a:ext cx="510374" cy="171043"/>
          </a:xfrm>
          <a:custGeom>
            <a:avLst/>
            <a:gdLst/>
            <a:ahLst/>
            <a:cxnLst/>
            <a:rect l="l" t="t" r="r" b="b"/>
            <a:pathLst>
              <a:path w="510374" h="171043">
                <a:moveTo>
                  <a:pt x="510374" y="43535"/>
                </a:moveTo>
                <a:lnTo>
                  <a:pt x="97854" y="8347"/>
                </a:lnTo>
              </a:path>
              <a:path w="510374" h="171043">
                <a:moveTo>
                  <a:pt x="97854" y="135865"/>
                </a:moveTo>
                <a:lnTo>
                  <a:pt x="510374" y="171043"/>
                </a:lnTo>
                <a:lnTo>
                  <a:pt x="510374" y="435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313385" y="1845477"/>
            <a:ext cx="1603476" cy="143738"/>
          </a:xfrm>
          <a:custGeom>
            <a:avLst/>
            <a:gdLst/>
            <a:ahLst/>
            <a:cxnLst/>
            <a:rect l="l" t="t" r="r" b="b"/>
            <a:pathLst>
              <a:path w="1603476" h="143738">
                <a:moveTo>
                  <a:pt x="0" y="127520"/>
                </a:moveTo>
                <a:lnTo>
                  <a:pt x="1603476" y="143738"/>
                </a:lnTo>
                <a:lnTo>
                  <a:pt x="1603476" y="16243"/>
                </a:lnTo>
                <a:lnTo>
                  <a:pt x="0" y="0"/>
                </a:lnTo>
                <a:lnTo>
                  <a:pt x="0" y="1275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313385" y="1845478"/>
            <a:ext cx="1701342" cy="144729"/>
          </a:xfrm>
          <a:custGeom>
            <a:avLst/>
            <a:gdLst/>
            <a:ahLst/>
            <a:cxnLst/>
            <a:rect l="l" t="t" r="r" b="b"/>
            <a:pathLst>
              <a:path w="1701342" h="144729">
                <a:moveTo>
                  <a:pt x="1603476" y="16242"/>
                </a:moveTo>
                <a:lnTo>
                  <a:pt x="0" y="0"/>
                </a:lnTo>
                <a:lnTo>
                  <a:pt x="0" y="127520"/>
                </a:lnTo>
                <a:lnTo>
                  <a:pt x="1603476" y="1437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313385" y="1043024"/>
            <a:ext cx="1603476" cy="196862"/>
          </a:xfrm>
          <a:custGeom>
            <a:avLst/>
            <a:gdLst/>
            <a:ahLst/>
            <a:cxnLst/>
            <a:rect l="l" t="t" r="r" b="b"/>
            <a:pathLst>
              <a:path w="1603476" h="196862">
                <a:moveTo>
                  <a:pt x="0" y="127508"/>
                </a:moveTo>
                <a:lnTo>
                  <a:pt x="1603476" y="196862"/>
                </a:lnTo>
                <a:lnTo>
                  <a:pt x="1603476" y="69354"/>
                </a:lnTo>
                <a:lnTo>
                  <a:pt x="0" y="0"/>
                </a:lnTo>
                <a:lnTo>
                  <a:pt x="0" y="1275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313385" y="1043020"/>
            <a:ext cx="1701342" cy="201104"/>
          </a:xfrm>
          <a:custGeom>
            <a:avLst/>
            <a:gdLst/>
            <a:ahLst/>
            <a:cxnLst/>
            <a:rect l="l" t="t" r="r" b="b"/>
            <a:pathLst>
              <a:path w="1701342" h="201104">
                <a:moveTo>
                  <a:pt x="1603476" y="69351"/>
                </a:moveTo>
                <a:lnTo>
                  <a:pt x="0" y="0"/>
                </a:lnTo>
                <a:lnTo>
                  <a:pt x="0" y="127507"/>
                </a:lnTo>
                <a:lnTo>
                  <a:pt x="1603476" y="1968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313385" y="2570036"/>
            <a:ext cx="1603476" cy="184962"/>
          </a:xfrm>
          <a:custGeom>
            <a:avLst/>
            <a:gdLst/>
            <a:ahLst/>
            <a:cxnLst/>
            <a:rect l="l" t="t" r="r" b="b"/>
            <a:pathLst>
              <a:path w="1603476" h="184962">
                <a:moveTo>
                  <a:pt x="0" y="57454"/>
                </a:moveTo>
                <a:lnTo>
                  <a:pt x="0" y="184962"/>
                </a:lnTo>
                <a:lnTo>
                  <a:pt x="1603476" y="127508"/>
                </a:lnTo>
                <a:lnTo>
                  <a:pt x="1603476" y="0"/>
                </a:lnTo>
                <a:lnTo>
                  <a:pt x="0" y="574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313385" y="2566522"/>
            <a:ext cx="1701342" cy="188480"/>
          </a:xfrm>
          <a:custGeom>
            <a:avLst/>
            <a:gdLst/>
            <a:ahLst/>
            <a:cxnLst/>
            <a:rect l="l" t="t" r="r" b="b"/>
            <a:pathLst>
              <a:path w="1701342" h="188480">
                <a:moveTo>
                  <a:pt x="1603476" y="3507"/>
                </a:moveTo>
                <a:lnTo>
                  <a:pt x="0" y="60972"/>
                </a:lnTo>
                <a:lnTo>
                  <a:pt x="0" y="188480"/>
                </a:lnTo>
                <a:lnTo>
                  <a:pt x="1603476" y="1310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2900870" y="2871730"/>
            <a:ext cx="2015998" cy="563626"/>
          </a:xfrm>
          <a:custGeom>
            <a:avLst/>
            <a:gdLst/>
            <a:ahLst/>
            <a:cxnLst/>
            <a:rect l="l" t="t" r="r" b="b"/>
            <a:pathLst>
              <a:path w="2015998" h="563626">
                <a:moveTo>
                  <a:pt x="407543" y="101244"/>
                </a:moveTo>
                <a:lnTo>
                  <a:pt x="0" y="51765"/>
                </a:lnTo>
                <a:lnTo>
                  <a:pt x="0" y="563625"/>
                </a:lnTo>
                <a:lnTo>
                  <a:pt x="2015998" y="563625"/>
                </a:lnTo>
                <a:lnTo>
                  <a:pt x="2015998" y="0"/>
                </a:lnTo>
                <a:lnTo>
                  <a:pt x="407543" y="10124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2803010" y="2865571"/>
            <a:ext cx="2211717" cy="569785"/>
          </a:xfrm>
          <a:custGeom>
            <a:avLst/>
            <a:gdLst/>
            <a:ahLst/>
            <a:cxnLst/>
            <a:rect l="l" t="t" r="r" b="b"/>
            <a:pathLst>
              <a:path w="2211717" h="569785">
                <a:moveTo>
                  <a:pt x="2113852" y="6160"/>
                </a:moveTo>
                <a:lnTo>
                  <a:pt x="505396" y="107403"/>
                </a:lnTo>
                <a:lnTo>
                  <a:pt x="97854" y="57929"/>
                </a:lnTo>
              </a:path>
              <a:path w="2211717" h="569785">
                <a:moveTo>
                  <a:pt x="97854" y="569785"/>
                </a:moveTo>
                <a:lnTo>
                  <a:pt x="2113852" y="5697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313388" y="909179"/>
            <a:ext cx="320471" cy="16560"/>
          </a:xfrm>
          <a:custGeom>
            <a:avLst/>
            <a:gdLst/>
            <a:ahLst/>
            <a:cxnLst/>
            <a:rect l="l" t="t" r="r" b="b"/>
            <a:pathLst>
              <a:path w="320471" h="16560">
                <a:moveTo>
                  <a:pt x="320471" y="16560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313388" y="909179"/>
            <a:ext cx="320471" cy="16560"/>
          </a:xfrm>
          <a:custGeom>
            <a:avLst/>
            <a:gdLst/>
            <a:ahLst/>
            <a:cxnLst/>
            <a:rect l="l" t="t" r="r" b="b"/>
            <a:pathLst>
              <a:path w="320471" h="16560">
                <a:moveTo>
                  <a:pt x="320471" y="1656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313381" y="841887"/>
            <a:ext cx="225666" cy="12979"/>
          </a:xfrm>
          <a:custGeom>
            <a:avLst/>
            <a:gdLst/>
            <a:ahLst/>
            <a:cxnLst/>
            <a:rect l="l" t="t" r="r" b="b"/>
            <a:pathLst>
              <a:path w="225666" h="12979">
                <a:moveTo>
                  <a:pt x="225666" y="12979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313381" y="841887"/>
            <a:ext cx="225666" cy="12979"/>
          </a:xfrm>
          <a:custGeom>
            <a:avLst/>
            <a:gdLst/>
            <a:ahLst/>
            <a:cxnLst/>
            <a:rect l="l" t="t" r="r" b="b"/>
            <a:pathLst>
              <a:path w="225666" h="12979">
                <a:moveTo>
                  <a:pt x="225666" y="1297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313380" y="775346"/>
            <a:ext cx="63944" cy="3835"/>
          </a:xfrm>
          <a:custGeom>
            <a:avLst/>
            <a:gdLst/>
            <a:ahLst/>
            <a:cxnLst/>
            <a:rect l="l" t="t" r="r" b="b"/>
            <a:pathLst>
              <a:path w="63944" h="3835">
                <a:moveTo>
                  <a:pt x="63944" y="3835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313394" y="775332"/>
            <a:ext cx="63931" cy="3848"/>
          </a:xfrm>
          <a:custGeom>
            <a:avLst/>
            <a:gdLst/>
            <a:ahLst/>
            <a:cxnLst/>
            <a:rect l="l" t="t" r="r" b="b"/>
            <a:pathLst>
              <a:path w="63931" h="3848">
                <a:moveTo>
                  <a:pt x="63931" y="384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313394" y="440738"/>
            <a:ext cx="63931" cy="271792"/>
          </a:xfrm>
          <a:custGeom>
            <a:avLst/>
            <a:gdLst/>
            <a:ahLst/>
            <a:cxnLst/>
            <a:rect l="l" t="t" r="r" b="b"/>
            <a:pathLst>
              <a:path w="63931" h="271792">
                <a:moveTo>
                  <a:pt x="0" y="267677"/>
                </a:moveTo>
                <a:lnTo>
                  <a:pt x="63931" y="271792"/>
                </a:lnTo>
                <a:lnTo>
                  <a:pt x="63309" y="205104"/>
                </a:lnTo>
                <a:lnTo>
                  <a:pt x="0" y="200761"/>
                </a:lnTo>
                <a:lnTo>
                  <a:pt x="0" y="133832"/>
                </a:lnTo>
                <a:lnTo>
                  <a:pt x="63004" y="138417"/>
                </a:lnTo>
                <a:lnTo>
                  <a:pt x="62699" y="71742"/>
                </a:lnTo>
                <a:lnTo>
                  <a:pt x="0" y="66916"/>
                </a:lnTo>
                <a:lnTo>
                  <a:pt x="0" y="0"/>
                </a:lnTo>
                <a:lnTo>
                  <a:pt x="62395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313381" y="976094"/>
            <a:ext cx="710717" cy="66928"/>
          </a:xfrm>
          <a:custGeom>
            <a:avLst/>
            <a:gdLst/>
            <a:ahLst/>
            <a:cxnLst/>
            <a:rect l="l" t="t" r="r" b="b"/>
            <a:pathLst>
              <a:path w="710717" h="66928">
                <a:moveTo>
                  <a:pt x="710717" y="33743"/>
                </a:moveTo>
                <a:lnTo>
                  <a:pt x="0" y="0"/>
                </a:lnTo>
                <a:lnTo>
                  <a:pt x="0" y="669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407911" y="980590"/>
            <a:ext cx="0" cy="66509"/>
          </a:xfrm>
          <a:custGeom>
            <a:avLst/>
            <a:gdLst/>
            <a:ahLst/>
            <a:cxnLst/>
            <a:rect l="l" t="t" r="r" b="b"/>
            <a:pathLst>
              <a:path h="66509">
                <a:moveTo>
                  <a:pt x="0" y="6650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407906" y="980582"/>
            <a:ext cx="0" cy="66522"/>
          </a:xfrm>
          <a:custGeom>
            <a:avLst/>
            <a:gdLst/>
            <a:ahLst/>
            <a:cxnLst/>
            <a:rect l="l" t="t" r="r" b="b"/>
            <a:pathLst>
              <a:path h="66522">
                <a:moveTo>
                  <a:pt x="0" y="665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502426" y="985075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502425" y="985074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596941" y="989549"/>
            <a:ext cx="0" cy="65735"/>
          </a:xfrm>
          <a:custGeom>
            <a:avLst/>
            <a:gdLst/>
            <a:ahLst/>
            <a:cxnLst/>
            <a:rect l="l" t="t" r="r" b="b"/>
            <a:pathLst>
              <a:path h="65735">
                <a:moveTo>
                  <a:pt x="0" y="6573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596945" y="989548"/>
            <a:ext cx="0" cy="65735"/>
          </a:xfrm>
          <a:custGeom>
            <a:avLst/>
            <a:gdLst/>
            <a:ahLst/>
            <a:cxnLst/>
            <a:rect l="l" t="t" r="r" b="b"/>
            <a:pathLst>
              <a:path h="65735">
                <a:moveTo>
                  <a:pt x="0" y="6573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407911" y="847257"/>
            <a:ext cx="0" cy="66522"/>
          </a:xfrm>
          <a:custGeom>
            <a:avLst/>
            <a:gdLst/>
            <a:ahLst/>
            <a:cxnLst/>
            <a:rect l="l" t="t" r="r" b="b"/>
            <a:pathLst>
              <a:path h="66522">
                <a:moveTo>
                  <a:pt x="0" y="665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407906" y="847252"/>
            <a:ext cx="0" cy="66522"/>
          </a:xfrm>
          <a:custGeom>
            <a:avLst/>
            <a:gdLst/>
            <a:ahLst/>
            <a:cxnLst/>
            <a:rect l="l" t="t" r="r" b="b"/>
            <a:pathLst>
              <a:path h="66522">
                <a:moveTo>
                  <a:pt x="0" y="665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502426" y="852738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502425" y="852742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596941" y="857738"/>
            <a:ext cx="0" cy="65722"/>
          </a:xfrm>
          <a:custGeom>
            <a:avLst/>
            <a:gdLst/>
            <a:ahLst/>
            <a:cxnLst/>
            <a:rect l="l" t="t" r="r" b="b"/>
            <a:pathLst>
              <a:path h="65722">
                <a:moveTo>
                  <a:pt x="0" y="657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596945" y="857741"/>
            <a:ext cx="0" cy="65722"/>
          </a:xfrm>
          <a:custGeom>
            <a:avLst/>
            <a:gdLst/>
            <a:ahLst/>
            <a:cxnLst/>
            <a:rect l="l" t="t" r="r" b="b"/>
            <a:pathLst>
              <a:path h="65722">
                <a:moveTo>
                  <a:pt x="0" y="657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691455" y="994048"/>
            <a:ext cx="0" cy="65316"/>
          </a:xfrm>
          <a:custGeom>
            <a:avLst/>
            <a:gdLst/>
            <a:ahLst/>
            <a:cxnLst/>
            <a:rect l="l" t="t" r="r" b="b"/>
            <a:pathLst>
              <a:path h="65316">
                <a:moveTo>
                  <a:pt x="0" y="6531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691459" y="994051"/>
            <a:ext cx="0" cy="65316"/>
          </a:xfrm>
          <a:custGeom>
            <a:avLst/>
            <a:gdLst/>
            <a:ahLst/>
            <a:cxnLst/>
            <a:rect l="l" t="t" r="r" b="b"/>
            <a:pathLst>
              <a:path h="65316">
                <a:moveTo>
                  <a:pt x="0" y="653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785982" y="998533"/>
            <a:ext cx="0" cy="64922"/>
          </a:xfrm>
          <a:custGeom>
            <a:avLst/>
            <a:gdLst/>
            <a:ahLst/>
            <a:cxnLst/>
            <a:rect l="l" t="t" r="r" b="b"/>
            <a:pathLst>
              <a:path h="64922">
                <a:moveTo>
                  <a:pt x="0" y="649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785982" y="998537"/>
            <a:ext cx="0" cy="64922"/>
          </a:xfrm>
          <a:custGeom>
            <a:avLst/>
            <a:gdLst/>
            <a:ahLst/>
            <a:cxnLst/>
            <a:rect l="l" t="t" r="r" b="b"/>
            <a:pathLst>
              <a:path h="64922">
                <a:moveTo>
                  <a:pt x="0" y="649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880496" y="1003019"/>
            <a:ext cx="0" cy="64528"/>
          </a:xfrm>
          <a:custGeom>
            <a:avLst/>
            <a:gdLst/>
            <a:ahLst/>
            <a:cxnLst/>
            <a:rect l="l" t="t" r="r" b="b"/>
            <a:pathLst>
              <a:path h="64528">
                <a:moveTo>
                  <a:pt x="0" y="645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880496" y="1003016"/>
            <a:ext cx="0" cy="64528"/>
          </a:xfrm>
          <a:custGeom>
            <a:avLst/>
            <a:gdLst/>
            <a:ahLst/>
            <a:cxnLst/>
            <a:rect l="l" t="t" r="r" b="b"/>
            <a:pathLst>
              <a:path h="64528">
                <a:moveTo>
                  <a:pt x="0" y="645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975011" y="1007506"/>
            <a:ext cx="0" cy="64122"/>
          </a:xfrm>
          <a:custGeom>
            <a:avLst/>
            <a:gdLst/>
            <a:ahLst/>
            <a:cxnLst/>
            <a:rect l="l" t="t" r="r" b="b"/>
            <a:pathLst>
              <a:path h="64122">
                <a:moveTo>
                  <a:pt x="0" y="641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975011" y="1007507"/>
            <a:ext cx="0" cy="64122"/>
          </a:xfrm>
          <a:custGeom>
            <a:avLst/>
            <a:gdLst/>
            <a:ahLst/>
            <a:cxnLst/>
            <a:rect l="l" t="t" r="r" b="b"/>
            <a:pathLst>
              <a:path h="64122">
                <a:moveTo>
                  <a:pt x="0" y="641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4069537" y="1012005"/>
            <a:ext cx="0" cy="63715"/>
          </a:xfrm>
          <a:custGeom>
            <a:avLst/>
            <a:gdLst/>
            <a:ahLst/>
            <a:cxnLst/>
            <a:rect l="l" t="t" r="r" b="b"/>
            <a:pathLst>
              <a:path h="63715">
                <a:moveTo>
                  <a:pt x="0" y="6371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4069533" y="1011993"/>
            <a:ext cx="0" cy="63728"/>
          </a:xfrm>
          <a:custGeom>
            <a:avLst/>
            <a:gdLst/>
            <a:ahLst/>
            <a:cxnLst/>
            <a:rect l="l" t="t" r="r" b="b"/>
            <a:pathLst>
              <a:path h="63728">
                <a:moveTo>
                  <a:pt x="0" y="637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362237" y="911650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3362235" y="911651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3456752" y="917003"/>
            <a:ext cx="0" cy="61722"/>
          </a:xfrm>
          <a:custGeom>
            <a:avLst/>
            <a:gdLst/>
            <a:ahLst/>
            <a:cxnLst/>
            <a:rect l="l" t="t" r="r" b="b"/>
            <a:pathLst>
              <a:path h="61721">
                <a:moveTo>
                  <a:pt x="0" y="617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3456753" y="916993"/>
            <a:ext cx="0" cy="61734"/>
          </a:xfrm>
          <a:custGeom>
            <a:avLst/>
            <a:gdLst/>
            <a:ahLst/>
            <a:cxnLst/>
            <a:rect l="l" t="t" r="r" b="b"/>
            <a:pathLst>
              <a:path h="61734">
                <a:moveTo>
                  <a:pt x="0" y="6173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362237" y="779782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3362235" y="779783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456752" y="785122"/>
            <a:ext cx="0" cy="61734"/>
          </a:xfrm>
          <a:custGeom>
            <a:avLst/>
            <a:gdLst/>
            <a:ahLst/>
            <a:cxnLst/>
            <a:rect l="l" t="t" r="r" b="b"/>
            <a:pathLst>
              <a:path h="61734">
                <a:moveTo>
                  <a:pt x="0" y="6173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456753" y="785125"/>
            <a:ext cx="0" cy="61734"/>
          </a:xfrm>
          <a:custGeom>
            <a:avLst/>
            <a:gdLst/>
            <a:ahLst/>
            <a:cxnLst/>
            <a:rect l="l" t="t" r="r" b="b"/>
            <a:pathLst>
              <a:path h="61734">
                <a:moveTo>
                  <a:pt x="0" y="6173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551266" y="922344"/>
            <a:ext cx="0" cy="61353"/>
          </a:xfrm>
          <a:custGeom>
            <a:avLst/>
            <a:gdLst/>
            <a:ahLst/>
            <a:cxnLst/>
            <a:rect l="l" t="t" r="r" b="b"/>
            <a:pathLst>
              <a:path h="61353">
                <a:moveTo>
                  <a:pt x="0" y="61353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551268" y="922347"/>
            <a:ext cx="0" cy="61353"/>
          </a:xfrm>
          <a:custGeom>
            <a:avLst/>
            <a:gdLst/>
            <a:ahLst/>
            <a:cxnLst/>
            <a:rect l="l" t="t" r="r" b="b"/>
            <a:pathLst>
              <a:path h="61353">
                <a:moveTo>
                  <a:pt x="0" y="6135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645793" y="927685"/>
            <a:ext cx="0" cy="60985"/>
          </a:xfrm>
          <a:custGeom>
            <a:avLst/>
            <a:gdLst/>
            <a:ahLst/>
            <a:cxnLst/>
            <a:rect l="l" t="t" r="r" b="b"/>
            <a:pathLst>
              <a:path h="60985">
                <a:moveTo>
                  <a:pt x="0" y="6098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645790" y="927689"/>
            <a:ext cx="0" cy="60985"/>
          </a:xfrm>
          <a:custGeom>
            <a:avLst/>
            <a:gdLst/>
            <a:ahLst/>
            <a:cxnLst/>
            <a:rect l="l" t="t" r="r" b="b"/>
            <a:pathLst>
              <a:path h="60985">
                <a:moveTo>
                  <a:pt x="0" y="6098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740307" y="933036"/>
            <a:ext cx="0" cy="60617"/>
          </a:xfrm>
          <a:custGeom>
            <a:avLst/>
            <a:gdLst/>
            <a:ahLst/>
            <a:cxnLst/>
            <a:rect l="l" t="t" r="r" b="b"/>
            <a:pathLst>
              <a:path h="60617">
                <a:moveTo>
                  <a:pt x="0" y="6061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740305" y="933036"/>
            <a:ext cx="0" cy="60617"/>
          </a:xfrm>
          <a:custGeom>
            <a:avLst/>
            <a:gdLst/>
            <a:ahLst/>
            <a:cxnLst/>
            <a:rect l="l" t="t" r="r" b="b"/>
            <a:pathLst>
              <a:path h="60617">
                <a:moveTo>
                  <a:pt x="0" y="606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834822" y="938377"/>
            <a:ext cx="0" cy="60236"/>
          </a:xfrm>
          <a:custGeom>
            <a:avLst/>
            <a:gdLst/>
            <a:ahLst/>
            <a:cxnLst/>
            <a:rect l="l" t="t" r="r" b="b"/>
            <a:pathLst>
              <a:path h="60236">
                <a:moveTo>
                  <a:pt x="0" y="6023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834827" y="938382"/>
            <a:ext cx="0" cy="60236"/>
          </a:xfrm>
          <a:custGeom>
            <a:avLst/>
            <a:gdLst/>
            <a:ahLst/>
            <a:cxnLst/>
            <a:rect l="l" t="t" r="r" b="b"/>
            <a:pathLst>
              <a:path h="60236">
                <a:moveTo>
                  <a:pt x="0" y="6023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929337" y="943716"/>
            <a:ext cx="0" cy="59880"/>
          </a:xfrm>
          <a:custGeom>
            <a:avLst/>
            <a:gdLst/>
            <a:ahLst/>
            <a:cxnLst/>
            <a:rect l="l" t="t" r="r" b="b"/>
            <a:pathLst>
              <a:path h="59880">
                <a:moveTo>
                  <a:pt x="0" y="5988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929342" y="943724"/>
            <a:ext cx="0" cy="59867"/>
          </a:xfrm>
          <a:custGeom>
            <a:avLst/>
            <a:gdLst/>
            <a:ahLst/>
            <a:cxnLst/>
            <a:rect l="l" t="t" r="r" b="b"/>
            <a:pathLst>
              <a:path h="59867">
                <a:moveTo>
                  <a:pt x="0" y="5986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4023863" y="949070"/>
            <a:ext cx="0" cy="59499"/>
          </a:xfrm>
          <a:custGeom>
            <a:avLst/>
            <a:gdLst/>
            <a:ahLst/>
            <a:cxnLst/>
            <a:rect l="l" t="t" r="r" b="b"/>
            <a:pathLst>
              <a:path h="59499">
                <a:moveTo>
                  <a:pt x="0" y="5949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4023864" y="949065"/>
            <a:ext cx="0" cy="59499"/>
          </a:xfrm>
          <a:custGeom>
            <a:avLst/>
            <a:gdLst/>
            <a:ahLst/>
            <a:cxnLst/>
            <a:rect l="l" t="t" r="r" b="b"/>
            <a:pathLst>
              <a:path h="59499">
                <a:moveTo>
                  <a:pt x="0" y="5949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4164052" y="1016477"/>
            <a:ext cx="0" cy="63334"/>
          </a:xfrm>
          <a:custGeom>
            <a:avLst/>
            <a:gdLst/>
            <a:ahLst/>
            <a:cxnLst/>
            <a:rect l="l" t="t" r="r" b="b"/>
            <a:pathLst>
              <a:path h="63334">
                <a:moveTo>
                  <a:pt x="0" y="6333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164048" y="1016485"/>
            <a:ext cx="0" cy="63322"/>
          </a:xfrm>
          <a:custGeom>
            <a:avLst/>
            <a:gdLst/>
            <a:ahLst/>
            <a:cxnLst/>
            <a:rect l="l" t="t" r="r" b="b"/>
            <a:pathLst>
              <a:path h="63322">
                <a:moveTo>
                  <a:pt x="0" y="633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4258566" y="1020964"/>
            <a:ext cx="0" cy="62941"/>
          </a:xfrm>
          <a:custGeom>
            <a:avLst/>
            <a:gdLst/>
            <a:ahLst/>
            <a:cxnLst/>
            <a:rect l="l" t="t" r="r" b="b"/>
            <a:pathLst>
              <a:path h="62941">
                <a:moveTo>
                  <a:pt x="0" y="6294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4258570" y="1020959"/>
            <a:ext cx="0" cy="62941"/>
          </a:xfrm>
          <a:custGeom>
            <a:avLst/>
            <a:gdLst/>
            <a:ahLst/>
            <a:cxnLst/>
            <a:rect l="l" t="t" r="r" b="b"/>
            <a:pathLst>
              <a:path h="62941">
                <a:moveTo>
                  <a:pt x="0" y="629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4353092" y="1025450"/>
            <a:ext cx="0" cy="62534"/>
          </a:xfrm>
          <a:custGeom>
            <a:avLst/>
            <a:gdLst/>
            <a:ahLst/>
            <a:cxnLst/>
            <a:rect l="l" t="t" r="r" b="b"/>
            <a:pathLst>
              <a:path h="62534">
                <a:moveTo>
                  <a:pt x="0" y="6253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4353092" y="1025450"/>
            <a:ext cx="0" cy="62534"/>
          </a:xfrm>
          <a:custGeom>
            <a:avLst/>
            <a:gdLst/>
            <a:ahLst/>
            <a:cxnLst/>
            <a:rect l="l" t="t" r="r" b="b"/>
            <a:pathLst>
              <a:path h="62534">
                <a:moveTo>
                  <a:pt x="0" y="6253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4447607" y="1029936"/>
            <a:ext cx="0" cy="62141"/>
          </a:xfrm>
          <a:custGeom>
            <a:avLst/>
            <a:gdLst/>
            <a:ahLst/>
            <a:cxnLst/>
            <a:rect l="l" t="t" r="r" b="b"/>
            <a:pathLst>
              <a:path h="62141">
                <a:moveTo>
                  <a:pt x="0" y="6214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4447607" y="1029936"/>
            <a:ext cx="0" cy="62141"/>
          </a:xfrm>
          <a:custGeom>
            <a:avLst/>
            <a:gdLst/>
            <a:ahLst/>
            <a:cxnLst/>
            <a:rect l="l" t="t" r="r" b="b"/>
            <a:pathLst>
              <a:path h="62141">
                <a:moveTo>
                  <a:pt x="0" y="621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4542133" y="1034422"/>
            <a:ext cx="0" cy="61734"/>
          </a:xfrm>
          <a:custGeom>
            <a:avLst/>
            <a:gdLst/>
            <a:ahLst/>
            <a:cxnLst/>
            <a:rect l="l" t="t" r="r" b="b"/>
            <a:pathLst>
              <a:path h="61734">
                <a:moveTo>
                  <a:pt x="0" y="6173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542129" y="1034427"/>
            <a:ext cx="0" cy="61734"/>
          </a:xfrm>
          <a:custGeom>
            <a:avLst/>
            <a:gdLst/>
            <a:ahLst/>
            <a:cxnLst/>
            <a:rect l="l" t="t" r="r" b="b"/>
            <a:pathLst>
              <a:path h="61734">
                <a:moveTo>
                  <a:pt x="0" y="6173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636648" y="1038920"/>
            <a:ext cx="0" cy="61328"/>
          </a:xfrm>
          <a:custGeom>
            <a:avLst/>
            <a:gdLst/>
            <a:ahLst/>
            <a:cxnLst/>
            <a:rect l="l" t="t" r="r" b="b"/>
            <a:pathLst>
              <a:path h="61328">
                <a:moveTo>
                  <a:pt x="0" y="613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636652" y="1038914"/>
            <a:ext cx="0" cy="61341"/>
          </a:xfrm>
          <a:custGeom>
            <a:avLst/>
            <a:gdLst/>
            <a:ahLst/>
            <a:cxnLst/>
            <a:rect l="l" t="t" r="r" b="b"/>
            <a:pathLst>
              <a:path h="61340">
                <a:moveTo>
                  <a:pt x="0" y="613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731163" y="1043394"/>
            <a:ext cx="0" cy="60947"/>
          </a:xfrm>
          <a:custGeom>
            <a:avLst/>
            <a:gdLst/>
            <a:ahLst/>
            <a:cxnLst/>
            <a:rect l="l" t="t" r="r" b="b"/>
            <a:pathLst>
              <a:path h="60947">
                <a:moveTo>
                  <a:pt x="0" y="6094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4731166" y="1043405"/>
            <a:ext cx="0" cy="60934"/>
          </a:xfrm>
          <a:custGeom>
            <a:avLst/>
            <a:gdLst/>
            <a:ahLst/>
            <a:cxnLst/>
            <a:rect l="l" t="t" r="r" b="b"/>
            <a:pathLst>
              <a:path h="60934">
                <a:moveTo>
                  <a:pt x="0" y="6093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4825689" y="1047893"/>
            <a:ext cx="0" cy="60528"/>
          </a:xfrm>
          <a:custGeom>
            <a:avLst/>
            <a:gdLst/>
            <a:ahLst/>
            <a:cxnLst/>
            <a:rect l="l" t="t" r="r" b="b"/>
            <a:pathLst>
              <a:path h="60528">
                <a:moveTo>
                  <a:pt x="0" y="605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4825687" y="1047883"/>
            <a:ext cx="0" cy="60540"/>
          </a:xfrm>
          <a:custGeom>
            <a:avLst/>
            <a:gdLst/>
            <a:ahLst/>
            <a:cxnLst/>
            <a:rect l="l" t="t" r="r" b="b"/>
            <a:pathLst>
              <a:path h="60540">
                <a:moveTo>
                  <a:pt x="0" y="6054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633858" y="1247223"/>
            <a:ext cx="775804" cy="361645"/>
          </a:xfrm>
          <a:custGeom>
            <a:avLst/>
            <a:gdLst/>
            <a:ahLst/>
            <a:cxnLst/>
            <a:rect l="l" t="t" r="r" b="b"/>
            <a:pathLst>
              <a:path w="775804" h="361645">
                <a:moveTo>
                  <a:pt x="0" y="347306"/>
                </a:moveTo>
                <a:lnTo>
                  <a:pt x="775804" y="361645"/>
                </a:lnTo>
                <a:lnTo>
                  <a:pt x="775804" y="23901"/>
                </a:lnTo>
                <a:lnTo>
                  <a:pt x="0" y="0"/>
                </a:lnTo>
                <a:lnTo>
                  <a:pt x="0" y="34730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633858" y="1247223"/>
            <a:ext cx="775804" cy="361645"/>
          </a:xfrm>
          <a:custGeom>
            <a:avLst/>
            <a:gdLst/>
            <a:ahLst/>
            <a:cxnLst/>
            <a:rect l="l" t="t" r="r" b="b"/>
            <a:pathLst>
              <a:path w="775804" h="361645">
                <a:moveTo>
                  <a:pt x="0" y="347306"/>
                </a:moveTo>
                <a:lnTo>
                  <a:pt x="775804" y="361645"/>
                </a:lnTo>
                <a:lnTo>
                  <a:pt x="775804" y="23901"/>
                </a:lnTo>
                <a:lnTo>
                  <a:pt x="0" y="0"/>
                </a:lnTo>
                <a:lnTo>
                  <a:pt x="0" y="3473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4359207" y="1268591"/>
            <a:ext cx="50457" cy="340283"/>
          </a:xfrm>
          <a:custGeom>
            <a:avLst/>
            <a:gdLst/>
            <a:ahLst/>
            <a:cxnLst/>
            <a:rect l="l" t="t" r="r" b="b"/>
            <a:pathLst>
              <a:path w="50457" h="340283">
                <a:moveTo>
                  <a:pt x="0" y="335864"/>
                </a:moveTo>
                <a:lnTo>
                  <a:pt x="50457" y="340283"/>
                </a:lnTo>
                <a:lnTo>
                  <a:pt x="50457" y="2540"/>
                </a:lnTo>
                <a:lnTo>
                  <a:pt x="0" y="0"/>
                </a:lnTo>
                <a:lnTo>
                  <a:pt x="0" y="3358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4359207" y="1268591"/>
            <a:ext cx="50457" cy="340283"/>
          </a:xfrm>
          <a:custGeom>
            <a:avLst/>
            <a:gdLst/>
            <a:ahLst/>
            <a:cxnLst/>
            <a:rect l="l" t="t" r="r" b="b"/>
            <a:pathLst>
              <a:path w="50457" h="340283">
                <a:moveTo>
                  <a:pt x="0" y="335864"/>
                </a:moveTo>
                <a:lnTo>
                  <a:pt x="50457" y="340283"/>
                </a:lnTo>
                <a:lnTo>
                  <a:pt x="50457" y="2540"/>
                </a:lnTo>
                <a:lnTo>
                  <a:pt x="0" y="0"/>
                </a:lnTo>
                <a:lnTo>
                  <a:pt x="0" y="3358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633858" y="1247228"/>
            <a:ext cx="775804" cy="48120"/>
          </a:xfrm>
          <a:custGeom>
            <a:avLst/>
            <a:gdLst/>
            <a:ahLst/>
            <a:cxnLst/>
            <a:rect l="l" t="t" r="r" b="b"/>
            <a:pathLst>
              <a:path w="775804" h="48120">
                <a:moveTo>
                  <a:pt x="725347" y="48120"/>
                </a:moveTo>
                <a:lnTo>
                  <a:pt x="775804" y="23901"/>
                </a:lnTo>
                <a:lnTo>
                  <a:pt x="0" y="0"/>
                </a:lnTo>
                <a:lnTo>
                  <a:pt x="0" y="27089"/>
                </a:lnTo>
                <a:lnTo>
                  <a:pt x="725347" y="4812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633858" y="1247228"/>
            <a:ext cx="775804" cy="48120"/>
          </a:xfrm>
          <a:custGeom>
            <a:avLst/>
            <a:gdLst/>
            <a:ahLst/>
            <a:cxnLst/>
            <a:rect l="l" t="t" r="r" b="b"/>
            <a:pathLst>
              <a:path w="775804" h="48120">
                <a:moveTo>
                  <a:pt x="725347" y="48120"/>
                </a:moveTo>
                <a:lnTo>
                  <a:pt x="0" y="27089"/>
                </a:lnTo>
                <a:lnTo>
                  <a:pt x="0" y="0"/>
                </a:lnTo>
                <a:lnTo>
                  <a:pt x="775804" y="23901"/>
                </a:lnTo>
                <a:lnTo>
                  <a:pt x="725347" y="481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633858" y="2032880"/>
            <a:ext cx="774776" cy="348640"/>
          </a:xfrm>
          <a:custGeom>
            <a:avLst/>
            <a:gdLst/>
            <a:ahLst/>
            <a:cxnLst/>
            <a:rect l="l" t="t" r="r" b="b"/>
            <a:pathLst>
              <a:path w="774776" h="348640">
                <a:moveTo>
                  <a:pt x="0" y="348640"/>
                </a:moveTo>
                <a:lnTo>
                  <a:pt x="774776" y="329768"/>
                </a:lnTo>
                <a:lnTo>
                  <a:pt x="774776" y="0"/>
                </a:lnTo>
                <a:lnTo>
                  <a:pt x="0" y="1320"/>
                </a:lnTo>
                <a:lnTo>
                  <a:pt x="0" y="34864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633858" y="2032880"/>
            <a:ext cx="774776" cy="348640"/>
          </a:xfrm>
          <a:custGeom>
            <a:avLst/>
            <a:gdLst/>
            <a:ahLst/>
            <a:cxnLst/>
            <a:rect l="l" t="t" r="r" b="b"/>
            <a:pathLst>
              <a:path w="774776" h="348640">
                <a:moveTo>
                  <a:pt x="0" y="348640"/>
                </a:moveTo>
                <a:lnTo>
                  <a:pt x="774776" y="329768"/>
                </a:lnTo>
                <a:lnTo>
                  <a:pt x="774776" y="0"/>
                </a:lnTo>
                <a:lnTo>
                  <a:pt x="0" y="1320"/>
                </a:lnTo>
                <a:lnTo>
                  <a:pt x="0" y="3486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358172" y="2032873"/>
            <a:ext cx="50457" cy="329869"/>
          </a:xfrm>
          <a:custGeom>
            <a:avLst/>
            <a:gdLst/>
            <a:ahLst/>
            <a:cxnLst/>
            <a:rect l="l" t="t" r="r" b="b"/>
            <a:pathLst>
              <a:path w="50457" h="329869">
                <a:moveTo>
                  <a:pt x="0" y="329869"/>
                </a:moveTo>
                <a:lnTo>
                  <a:pt x="50457" y="329768"/>
                </a:lnTo>
                <a:lnTo>
                  <a:pt x="50457" y="0"/>
                </a:lnTo>
                <a:lnTo>
                  <a:pt x="0" y="927"/>
                </a:lnTo>
                <a:lnTo>
                  <a:pt x="0" y="3298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358172" y="2032873"/>
            <a:ext cx="50457" cy="329869"/>
          </a:xfrm>
          <a:custGeom>
            <a:avLst/>
            <a:gdLst/>
            <a:ahLst/>
            <a:cxnLst/>
            <a:rect l="l" t="t" r="r" b="b"/>
            <a:pathLst>
              <a:path w="50457" h="329869">
                <a:moveTo>
                  <a:pt x="0" y="329869"/>
                </a:moveTo>
                <a:lnTo>
                  <a:pt x="50457" y="329768"/>
                </a:lnTo>
                <a:lnTo>
                  <a:pt x="50457" y="0"/>
                </a:lnTo>
                <a:lnTo>
                  <a:pt x="0" y="927"/>
                </a:lnTo>
                <a:lnTo>
                  <a:pt x="0" y="3298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4405883" y="886647"/>
            <a:ext cx="863" cy="508"/>
          </a:xfrm>
          <a:custGeom>
            <a:avLst/>
            <a:gdLst/>
            <a:ahLst/>
            <a:cxnLst/>
            <a:rect l="l" t="t" r="r" b="b"/>
            <a:pathLst>
              <a:path w="863" h="508">
                <a:moveTo>
                  <a:pt x="0" y="0"/>
                </a:moveTo>
                <a:lnTo>
                  <a:pt x="190" y="508"/>
                </a:lnTo>
                <a:lnTo>
                  <a:pt x="863" y="431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405883" y="886647"/>
            <a:ext cx="863" cy="508"/>
          </a:xfrm>
          <a:custGeom>
            <a:avLst/>
            <a:gdLst/>
            <a:ahLst/>
            <a:cxnLst/>
            <a:rect l="l" t="t" r="r" b="b"/>
            <a:pathLst>
              <a:path w="863" h="508">
                <a:moveTo>
                  <a:pt x="0" y="0"/>
                </a:moveTo>
                <a:lnTo>
                  <a:pt x="76" y="165"/>
                </a:lnTo>
                <a:lnTo>
                  <a:pt x="114" y="342"/>
                </a:lnTo>
                <a:lnTo>
                  <a:pt x="190" y="508"/>
                </a:lnTo>
                <a:lnTo>
                  <a:pt x="419" y="495"/>
                </a:lnTo>
                <a:lnTo>
                  <a:pt x="635" y="457"/>
                </a:lnTo>
                <a:lnTo>
                  <a:pt x="863" y="4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4307339" y="887152"/>
            <a:ext cx="102150" cy="139280"/>
          </a:xfrm>
          <a:custGeom>
            <a:avLst/>
            <a:gdLst/>
            <a:ahLst/>
            <a:cxnLst/>
            <a:rect l="l" t="t" r="r" b="b"/>
            <a:pathLst>
              <a:path w="102150" h="139280">
                <a:moveTo>
                  <a:pt x="9880" y="39598"/>
                </a:moveTo>
                <a:lnTo>
                  <a:pt x="9880" y="52971"/>
                </a:lnTo>
                <a:lnTo>
                  <a:pt x="9283" y="65698"/>
                </a:lnTo>
                <a:lnTo>
                  <a:pt x="7789" y="78391"/>
                </a:lnTo>
                <a:lnTo>
                  <a:pt x="5927" y="91007"/>
                </a:lnTo>
                <a:lnTo>
                  <a:pt x="4222" y="103502"/>
                </a:lnTo>
                <a:lnTo>
                  <a:pt x="3886" y="106565"/>
                </a:lnTo>
                <a:lnTo>
                  <a:pt x="2513" y="119226"/>
                </a:lnTo>
                <a:lnTo>
                  <a:pt x="702" y="131774"/>
                </a:lnTo>
                <a:lnTo>
                  <a:pt x="165" y="135127"/>
                </a:lnTo>
                <a:lnTo>
                  <a:pt x="0" y="136131"/>
                </a:lnTo>
                <a:lnTo>
                  <a:pt x="66446" y="139280"/>
                </a:lnTo>
                <a:lnTo>
                  <a:pt x="66370" y="135318"/>
                </a:lnTo>
                <a:lnTo>
                  <a:pt x="72097" y="126288"/>
                </a:lnTo>
                <a:lnTo>
                  <a:pt x="75272" y="123964"/>
                </a:lnTo>
                <a:lnTo>
                  <a:pt x="76352" y="121323"/>
                </a:lnTo>
                <a:lnTo>
                  <a:pt x="78231" y="118097"/>
                </a:lnTo>
                <a:lnTo>
                  <a:pt x="80556" y="113360"/>
                </a:lnTo>
                <a:lnTo>
                  <a:pt x="83426" y="106616"/>
                </a:lnTo>
                <a:lnTo>
                  <a:pt x="85852" y="99313"/>
                </a:lnTo>
                <a:lnTo>
                  <a:pt x="88366" y="92455"/>
                </a:lnTo>
                <a:lnTo>
                  <a:pt x="90728" y="86042"/>
                </a:lnTo>
                <a:lnTo>
                  <a:pt x="95122" y="80594"/>
                </a:lnTo>
                <a:lnTo>
                  <a:pt x="97269" y="74015"/>
                </a:lnTo>
                <a:lnTo>
                  <a:pt x="99047" y="68541"/>
                </a:lnTo>
                <a:lnTo>
                  <a:pt x="98971" y="62483"/>
                </a:lnTo>
                <a:lnTo>
                  <a:pt x="100368" y="56870"/>
                </a:lnTo>
                <a:lnTo>
                  <a:pt x="102150" y="44516"/>
                </a:lnTo>
                <a:lnTo>
                  <a:pt x="102047" y="31582"/>
                </a:lnTo>
                <a:lnTo>
                  <a:pt x="101218" y="23469"/>
                </a:lnTo>
                <a:lnTo>
                  <a:pt x="100202" y="16027"/>
                </a:lnTo>
                <a:lnTo>
                  <a:pt x="101638" y="6921"/>
                </a:lnTo>
                <a:lnTo>
                  <a:pt x="98729" y="0"/>
                </a:lnTo>
                <a:lnTo>
                  <a:pt x="86241" y="1668"/>
                </a:lnTo>
                <a:lnTo>
                  <a:pt x="73691" y="3805"/>
                </a:lnTo>
                <a:lnTo>
                  <a:pt x="61060" y="5630"/>
                </a:lnTo>
                <a:lnTo>
                  <a:pt x="48856" y="6362"/>
                </a:lnTo>
                <a:lnTo>
                  <a:pt x="46316" y="6362"/>
                </a:lnTo>
                <a:lnTo>
                  <a:pt x="43243" y="5841"/>
                </a:lnTo>
                <a:lnTo>
                  <a:pt x="40766" y="6324"/>
                </a:lnTo>
                <a:lnTo>
                  <a:pt x="36398" y="7175"/>
                </a:lnTo>
                <a:lnTo>
                  <a:pt x="32613" y="11010"/>
                </a:lnTo>
                <a:lnTo>
                  <a:pt x="28803" y="13334"/>
                </a:lnTo>
                <a:lnTo>
                  <a:pt x="22301" y="17297"/>
                </a:lnTo>
                <a:lnTo>
                  <a:pt x="17398" y="18872"/>
                </a:lnTo>
                <a:lnTo>
                  <a:pt x="9931" y="19265"/>
                </a:lnTo>
                <a:lnTo>
                  <a:pt x="8483" y="21310"/>
                </a:lnTo>
                <a:lnTo>
                  <a:pt x="9880" y="30835"/>
                </a:lnTo>
                <a:lnTo>
                  <a:pt x="9880" y="3959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4307339" y="887152"/>
            <a:ext cx="102150" cy="139280"/>
          </a:xfrm>
          <a:custGeom>
            <a:avLst/>
            <a:gdLst/>
            <a:ahLst/>
            <a:cxnLst/>
            <a:rect l="l" t="t" r="r" b="b"/>
            <a:pathLst>
              <a:path w="102150" h="139280">
                <a:moveTo>
                  <a:pt x="66446" y="139280"/>
                </a:moveTo>
                <a:lnTo>
                  <a:pt x="66370" y="135318"/>
                </a:lnTo>
                <a:lnTo>
                  <a:pt x="72097" y="126288"/>
                </a:lnTo>
                <a:lnTo>
                  <a:pt x="74498" y="124523"/>
                </a:lnTo>
                <a:lnTo>
                  <a:pt x="75272" y="123964"/>
                </a:lnTo>
                <a:lnTo>
                  <a:pt x="76352" y="121323"/>
                </a:lnTo>
                <a:lnTo>
                  <a:pt x="76809" y="120510"/>
                </a:lnTo>
                <a:lnTo>
                  <a:pt x="78231" y="118097"/>
                </a:lnTo>
                <a:lnTo>
                  <a:pt x="79502" y="115862"/>
                </a:lnTo>
                <a:lnTo>
                  <a:pt x="80556" y="113360"/>
                </a:lnTo>
                <a:lnTo>
                  <a:pt x="83426" y="106616"/>
                </a:lnTo>
                <a:lnTo>
                  <a:pt x="85852" y="99313"/>
                </a:lnTo>
                <a:lnTo>
                  <a:pt x="88366" y="92455"/>
                </a:lnTo>
                <a:lnTo>
                  <a:pt x="90728" y="86042"/>
                </a:lnTo>
                <a:lnTo>
                  <a:pt x="95122" y="80594"/>
                </a:lnTo>
                <a:lnTo>
                  <a:pt x="97269" y="74015"/>
                </a:lnTo>
                <a:lnTo>
                  <a:pt x="99047" y="68541"/>
                </a:lnTo>
                <a:lnTo>
                  <a:pt x="98971" y="62483"/>
                </a:lnTo>
                <a:lnTo>
                  <a:pt x="100368" y="56870"/>
                </a:lnTo>
                <a:lnTo>
                  <a:pt x="102150" y="44516"/>
                </a:lnTo>
                <a:lnTo>
                  <a:pt x="102047" y="31582"/>
                </a:lnTo>
                <a:lnTo>
                  <a:pt x="101218" y="23469"/>
                </a:lnTo>
                <a:lnTo>
                  <a:pt x="100202" y="16027"/>
                </a:lnTo>
                <a:lnTo>
                  <a:pt x="101638" y="6921"/>
                </a:lnTo>
                <a:lnTo>
                  <a:pt x="98729" y="0"/>
                </a:lnTo>
                <a:lnTo>
                  <a:pt x="86241" y="1668"/>
                </a:lnTo>
                <a:lnTo>
                  <a:pt x="73691" y="3805"/>
                </a:lnTo>
                <a:lnTo>
                  <a:pt x="61060" y="5630"/>
                </a:lnTo>
                <a:lnTo>
                  <a:pt x="48856" y="6362"/>
                </a:lnTo>
                <a:lnTo>
                  <a:pt x="46316" y="6362"/>
                </a:lnTo>
                <a:lnTo>
                  <a:pt x="43243" y="5841"/>
                </a:lnTo>
                <a:lnTo>
                  <a:pt x="40766" y="6324"/>
                </a:lnTo>
                <a:lnTo>
                  <a:pt x="36398" y="7175"/>
                </a:lnTo>
                <a:lnTo>
                  <a:pt x="32613" y="11010"/>
                </a:lnTo>
                <a:lnTo>
                  <a:pt x="28803" y="13334"/>
                </a:lnTo>
                <a:lnTo>
                  <a:pt x="22301" y="17297"/>
                </a:lnTo>
                <a:lnTo>
                  <a:pt x="17398" y="18872"/>
                </a:lnTo>
                <a:lnTo>
                  <a:pt x="9931" y="19265"/>
                </a:lnTo>
                <a:lnTo>
                  <a:pt x="9880" y="19494"/>
                </a:lnTo>
                <a:lnTo>
                  <a:pt x="8483" y="21310"/>
                </a:lnTo>
                <a:lnTo>
                  <a:pt x="9880" y="30835"/>
                </a:lnTo>
                <a:lnTo>
                  <a:pt x="9880" y="32918"/>
                </a:lnTo>
                <a:lnTo>
                  <a:pt x="9880" y="39598"/>
                </a:lnTo>
                <a:lnTo>
                  <a:pt x="9867" y="46291"/>
                </a:lnTo>
                <a:lnTo>
                  <a:pt x="9880" y="52971"/>
                </a:lnTo>
                <a:lnTo>
                  <a:pt x="9283" y="65698"/>
                </a:lnTo>
                <a:lnTo>
                  <a:pt x="7789" y="78391"/>
                </a:lnTo>
                <a:lnTo>
                  <a:pt x="5927" y="91007"/>
                </a:lnTo>
                <a:lnTo>
                  <a:pt x="4222" y="103502"/>
                </a:lnTo>
                <a:lnTo>
                  <a:pt x="3886" y="106565"/>
                </a:lnTo>
                <a:lnTo>
                  <a:pt x="2513" y="119226"/>
                </a:lnTo>
                <a:lnTo>
                  <a:pt x="702" y="131774"/>
                </a:lnTo>
                <a:lnTo>
                  <a:pt x="457" y="133146"/>
                </a:lnTo>
                <a:lnTo>
                  <a:pt x="279" y="134124"/>
                </a:lnTo>
                <a:lnTo>
                  <a:pt x="165" y="135127"/>
                </a:lnTo>
                <a:lnTo>
                  <a:pt x="0" y="136131"/>
                </a:lnTo>
                <a:lnTo>
                  <a:pt x="66446" y="1392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668741" y="814892"/>
            <a:ext cx="178079" cy="121157"/>
          </a:xfrm>
          <a:custGeom>
            <a:avLst/>
            <a:gdLst/>
            <a:ahLst/>
            <a:cxnLst/>
            <a:rect l="l" t="t" r="r" b="b"/>
            <a:pathLst>
              <a:path w="178079" h="121157">
                <a:moveTo>
                  <a:pt x="10020" y="34658"/>
                </a:moveTo>
                <a:lnTo>
                  <a:pt x="0" y="69888"/>
                </a:lnTo>
                <a:lnTo>
                  <a:pt x="0" y="112649"/>
                </a:lnTo>
                <a:lnTo>
                  <a:pt x="178079" y="121158"/>
                </a:lnTo>
                <a:lnTo>
                  <a:pt x="155790" y="0"/>
                </a:lnTo>
                <a:lnTo>
                  <a:pt x="10020" y="3465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668741" y="814892"/>
            <a:ext cx="178079" cy="121157"/>
          </a:xfrm>
          <a:custGeom>
            <a:avLst/>
            <a:gdLst/>
            <a:ahLst/>
            <a:cxnLst/>
            <a:rect l="l" t="t" r="r" b="b"/>
            <a:pathLst>
              <a:path w="178079" h="121157">
                <a:moveTo>
                  <a:pt x="10020" y="34658"/>
                </a:moveTo>
                <a:lnTo>
                  <a:pt x="0" y="69888"/>
                </a:lnTo>
                <a:lnTo>
                  <a:pt x="0" y="112649"/>
                </a:lnTo>
                <a:lnTo>
                  <a:pt x="178079" y="121158"/>
                </a:lnTo>
                <a:lnTo>
                  <a:pt x="155790" y="0"/>
                </a:lnTo>
                <a:lnTo>
                  <a:pt x="10020" y="346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845323" y="863612"/>
            <a:ext cx="138963" cy="71970"/>
          </a:xfrm>
          <a:custGeom>
            <a:avLst/>
            <a:gdLst/>
            <a:ahLst/>
            <a:cxnLst/>
            <a:rect l="l" t="t" r="r" b="b"/>
            <a:pathLst>
              <a:path w="138963" h="71970">
                <a:moveTo>
                  <a:pt x="85280" y="0"/>
                </a:moveTo>
                <a:lnTo>
                  <a:pt x="0" y="48221"/>
                </a:lnTo>
                <a:lnTo>
                  <a:pt x="20205" y="71970"/>
                </a:lnTo>
                <a:lnTo>
                  <a:pt x="138963" y="47739"/>
                </a:lnTo>
                <a:lnTo>
                  <a:pt x="8528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845323" y="863612"/>
            <a:ext cx="138963" cy="71970"/>
          </a:xfrm>
          <a:custGeom>
            <a:avLst/>
            <a:gdLst/>
            <a:ahLst/>
            <a:cxnLst/>
            <a:rect l="l" t="t" r="r" b="b"/>
            <a:pathLst>
              <a:path w="138963" h="71970">
                <a:moveTo>
                  <a:pt x="85280" y="0"/>
                </a:moveTo>
                <a:lnTo>
                  <a:pt x="138963" y="47739"/>
                </a:lnTo>
                <a:lnTo>
                  <a:pt x="20205" y="71970"/>
                </a:lnTo>
                <a:lnTo>
                  <a:pt x="0" y="48221"/>
                </a:lnTo>
                <a:lnTo>
                  <a:pt x="8528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899246" y="814534"/>
            <a:ext cx="128638" cy="92786"/>
          </a:xfrm>
          <a:custGeom>
            <a:avLst/>
            <a:gdLst/>
            <a:ahLst/>
            <a:cxnLst/>
            <a:rect l="l" t="t" r="r" b="b"/>
            <a:pathLst>
              <a:path w="128638" h="92786">
                <a:moveTo>
                  <a:pt x="57251" y="39103"/>
                </a:moveTo>
                <a:lnTo>
                  <a:pt x="61442" y="37884"/>
                </a:lnTo>
                <a:lnTo>
                  <a:pt x="65824" y="39827"/>
                </a:lnTo>
                <a:lnTo>
                  <a:pt x="68453" y="39408"/>
                </a:lnTo>
                <a:lnTo>
                  <a:pt x="67767" y="38696"/>
                </a:lnTo>
                <a:lnTo>
                  <a:pt x="70319" y="38125"/>
                </a:lnTo>
                <a:lnTo>
                  <a:pt x="77165" y="36601"/>
                </a:lnTo>
                <a:lnTo>
                  <a:pt x="82715" y="34785"/>
                </a:lnTo>
                <a:lnTo>
                  <a:pt x="89484" y="31737"/>
                </a:lnTo>
                <a:lnTo>
                  <a:pt x="93967" y="29718"/>
                </a:lnTo>
                <a:lnTo>
                  <a:pt x="98463" y="27546"/>
                </a:lnTo>
                <a:lnTo>
                  <a:pt x="102908" y="25501"/>
                </a:lnTo>
                <a:lnTo>
                  <a:pt x="105625" y="24244"/>
                </a:lnTo>
                <a:lnTo>
                  <a:pt x="108610" y="23558"/>
                </a:lnTo>
                <a:lnTo>
                  <a:pt x="111188" y="22009"/>
                </a:lnTo>
                <a:lnTo>
                  <a:pt x="115582" y="19380"/>
                </a:lnTo>
                <a:lnTo>
                  <a:pt x="120662" y="16103"/>
                </a:lnTo>
                <a:lnTo>
                  <a:pt x="124028" y="11772"/>
                </a:lnTo>
                <a:lnTo>
                  <a:pt x="128638" y="5842"/>
                </a:lnTo>
                <a:lnTo>
                  <a:pt x="123126" y="0"/>
                </a:lnTo>
                <a:lnTo>
                  <a:pt x="116878" y="381"/>
                </a:lnTo>
                <a:lnTo>
                  <a:pt x="104553" y="3541"/>
                </a:lnTo>
                <a:lnTo>
                  <a:pt x="92910" y="8827"/>
                </a:lnTo>
                <a:lnTo>
                  <a:pt x="91567" y="9398"/>
                </a:lnTo>
                <a:lnTo>
                  <a:pt x="79865" y="14292"/>
                </a:lnTo>
                <a:lnTo>
                  <a:pt x="67964" y="18781"/>
                </a:lnTo>
                <a:lnTo>
                  <a:pt x="65214" y="19659"/>
                </a:lnTo>
                <a:lnTo>
                  <a:pt x="62039" y="21628"/>
                </a:lnTo>
                <a:lnTo>
                  <a:pt x="58724" y="25120"/>
                </a:lnTo>
                <a:lnTo>
                  <a:pt x="54190" y="27279"/>
                </a:lnTo>
                <a:lnTo>
                  <a:pt x="51612" y="27317"/>
                </a:lnTo>
                <a:lnTo>
                  <a:pt x="49885" y="31242"/>
                </a:lnTo>
                <a:lnTo>
                  <a:pt x="49504" y="35445"/>
                </a:lnTo>
                <a:lnTo>
                  <a:pt x="48539" y="39611"/>
                </a:lnTo>
                <a:lnTo>
                  <a:pt x="47637" y="43789"/>
                </a:lnTo>
                <a:lnTo>
                  <a:pt x="46710" y="47942"/>
                </a:lnTo>
                <a:lnTo>
                  <a:pt x="45148" y="54889"/>
                </a:lnTo>
                <a:lnTo>
                  <a:pt x="43599" y="61849"/>
                </a:lnTo>
                <a:lnTo>
                  <a:pt x="42037" y="68795"/>
                </a:lnTo>
                <a:lnTo>
                  <a:pt x="22567" y="77343"/>
                </a:lnTo>
                <a:lnTo>
                  <a:pt x="0" y="92786"/>
                </a:lnTo>
                <a:lnTo>
                  <a:pt x="46558" y="77114"/>
                </a:lnTo>
                <a:lnTo>
                  <a:pt x="57251" y="3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899246" y="814534"/>
            <a:ext cx="128638" cy="92786"/>
          </a:xfrm>
          <a:custGeom>
            <a:avLst/>
            <a:gdLst/>
            <a:ahLst/>
            <a:cxnLst/>
            <a:rect l="l" t="t" r="r" b="b"/>
            <a:pathLst>
              <a:path w="128638" h="92786">
                <a:moveTo>
                  <a:pt x="0" y="92786"/>
                </a:moveTo>
                <a:lnTo>
                  <a:pt x="46558" y="77114"/>
                </a:lnTo>
                <a:lnTo>
                  <a:pt x="57251" y="39103"/>
                </a:lnTo>
                <a:lnTo>
                  <a:pt x="61442" y="37884"/>
                </a:lnTo>
                <a:lnTo>
                  <a:pt x="63550" y="40195"/>
                </a:lnTo>
                <a:lnTo>
                  <a:pt x="65824" y="39827"/>
                </a:lnTo>
                <a:lnTo>
                  <a:pt x="68453" y="39408"/>
                </a:lnTo>
                <a:lnTo>
                  <a:pt x="67767" y="38696"/>
                </a:lnTo>
                <a:lnTo>
                  <a:pt x="70319" y="38125"/>
                </a:lnTo>
                <a:lnTo>
                  <a:pt x="77165" y="36601"/>
                </a:lnTo>
                <a:lnTo>
                  <a:pt x="82715" y="34785"/>
                </a:lnTo>
                <a:lnTo>
                  <a:pt x="89484" y="31737"/>
                </a:lnTo>
                <a:lnTo>
                  <a:pt x="93967" y="29718"/>
                </a:lnTo>
                <a:lnTo>
                  <a:pt x="98463" y="27546"/>
                </a:lnTo>
                <a:lnTo>
                  <a:pt x="102908" y="25501"/>
                </a:lnTo>
                <a:lnTo>
                  <a:pt x="105625" y="24244"/>
                </a:lnTo>
                <a:lnTo>
                  <a:pt x="108610" y="23558"/>
                </a:lnTo>
                <a:lnTo>
                  <a:pt x="111188" y="22009"/>
                </a:lnTo>
                <a:lnTo>
                  <a:pt x="115582" y="19380"/>
                </a:lnTo>
                <a:lnTo>
                  <a:pt x="120662" y="16103"/>
                </a:lnTo>
                <a:lnTo>
                  <a:pt x="124028" y="11772"/>
                </a:lnTo>
                <a:lnTo>
                  <a:pt x="128638" y="5842"/>
                </a:lnTo>
                <a:lnTo>
                  <a:pt x="123126" y="0"/>
                </a:lnTo>
                <a:lnTo>
                  <a:pt x="116878" y="381"/>
                </a:lnTo>
                <a:lnTo>
                  <a:pt x="104553" y="3541"/>
                </a:lnTo>
                <a:lnTo>
                  <a:pt x="92910" y="8827"/>
                </a:lnTo>
                <a:lnTo>
                  <a:pt x="91567" y="9398"/>
                </a:lnTo>
                <a:lnTo>
                  <a:pt x="79865" y="14292"/>
                </a:lnTo>
                <a:lnTo>
                  <a:pt x="67964" y="18781"/>
                </a:lnTo>
                <a:lnTo>
                  <a:pt x="67259" y="19011"/>
                </a:lnTo>
                <a:lnTo>
                  <a:pt x="65214" y="19659"/>
                </a:lnTo>
                <a:lnTo>
                  <a:pt x="63792" y="20205"/>
                </a:lnTo>
                <a:lnTo>
                  <a:pt x="62039" y="21628"/>
                </a:lnTo>
                <a:lnTo>
                  <a:pt x="60147" y="23177"/>
                </a:lnTo>
                <a:lnTo>
                  <a:pt x="58724" y="25120"/>
                </a:lnTo>
                <a:lnTo>
                  <a:pt x="56299" y="26276"/>
                </a:lnTo>
                <a:lnTo>
                  <a:pt x="54190" y="27279"/>
                </a:lnTo>
                <a:lnTo>
                  <a:pt x="51612" y="27317"/>
                </a:lnTo>
                <a:lnTo>
                  <a:pt x="50584" y="29641"/>
                </a:lnTo>
                <a:lnTo>
                  <a:pt x="49885" y="31242"/>
                </a:lnTo>
                <a:lnTo>
                  <a:pt x="49923" y="33655"/>
                </a:lnTo>
                <a:lnTo>
                  <a:pt x="49504" y="35445"/>
                </a:lnTo>
                <a:lnTo>
                  <a:pt x="48539" y="39611"/>
                </a:lnTo>
                <a:lnTo>
                  <a:pt x="47637" y="43789"/>
                </a:lnTo>
                <a:lnTo>
                  <a:pt x="46710" y="47942"/>
                </a:lnTo>
                <a:lnTo>
                  <a:pt x="45148" y="54889"/>
                </a:lnTo>
                <a:lnTo>
                  <a:pt x="43599" y="61849"/>
                </a:lnTo>
                <a:lnTo>
                  <a:pt x="42037" y="68795"/>
                </a:lnTo>
                <a:lnTo>
                  <a:pt x="22567" y="77343"/>
                </a:lnTo>
                <a:lnTo>
                  <a:pt x="0" y="927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796102" y="872162"/>
            <a:ext cx="116166" cy="63893"/>
          </a:xfrm>
          <a:custGeom>
            <a:avLst/>
            <a:gdLst/>
            <a:ahLst/>
            <a:cxnLst/>
            <a:rect l="l" t="t" r="r" b="b"/>
            <a:pathLst>
              <a:path w="116166" h="63893">
                <a:moveTo>
                  <a:pt x="116166" y="63893"/>
                </a:moveTo>
                <a:lnTo>
                  <a:pt x="116166" y="4864"/>
                </a:lnTo>
                <a:lnTo>
                  <a:pt x="0" y="0"/>
                </a:lnTo>
                <a:lnTo>
                  <a:pt x="0" y="59029"/>
                </a:lnTo>
                <a:lnTo>
                  <a:pt x="116166" y="638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796102" y="872162"/>
            <a:ext cx="116166" cy="63893"/>
          </a:xfrm>
          <a:custGeom>
            <a:avLst/>
            <a:gdLst/>
            <a:ahLst/>
            <a:cxnLst/>
            <a:rect l="l" t="t" r="r" b="b"/>
            <a:pathLst>
              <a:path w="116166" h="63893">
                <a:moveTo>
                  <a:pt x="116166" y="63893"/>
                </a:moveTo>
                <a:lnTo>
                  <a:pt x="0" y="59029"/>
                </a:lnTo>
                <a:lnTo>
                  <a:pt x="0" y="0"/>
                </a:lnTo>
                <a:lnTo>
                  <a:pt x="116166" y="4864"/>
                </a:lnTo>
                <a:lnTo>
                  <a:pt x="116166" y="63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765330" y="872165"/>
            <a:ext cx="30772" cy="60375"/>
          </a:xfrm>
          <a:custGeom>
            <a:avLst/>
            <a:gdLst/>
            <a:ahLst/>
            <a:cxnLst/>
            <a:rect l="l" t="t" r="r" b="b"/>
            <a:pathLst>
              <a:path w="30772" h="60375">
                <a:moveTo>
                  <a:pt x="30772" y="0"/>
                </a:moveTo>
                <a:lnTo>
                  <a:pt x="0" y="18364"/>
                </a:lnTo>
                <a:lnTo>
                  <a:pt x="0" y="60375"/>
                </a:lnTo>
                <a:lnTo>
                  <a:pt x="30772" y="59016"/>
                </a:lnTo>
                <a:lnTo>
                  <a:pt x="3077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765330" y="872165"/>
            <a:ext cx="30772" cy="60375"/>
          </a:xfrm>
          <a:custGeom>
            <a:avLst/>
            <a:gdLst/>
            <a:ahLst/>
            <a:cxnLst/>
            <a:rect l="l" t="t" r="r" b="b"/>
            <a:pathLst>
              <a:path w="30772" h="60375">
                <a:moveTo>
                  <a:pt x="30772" y="0"/>
                </a:moveTo>
                <a:lnTo>
                  <a:pt x="30772" y="59016"/>
                </a:lnTo>
                <a:lnTo>
                  <a:pt x="0" y="60375"/>
                </a:lnTo>
                <a:lnTo>
                  <a:pt x="0" y="18364"/>
                </a:lnTo>
                <a:lnTo>
                  <a:pt x="307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802362" y="536568"/>
            <a:ext cx="107162" cy="81580"/>
          </a:xfrm>
          <a:custGeom>
            <a:avLst/>
            <a:gdLst/>
            <a:ahLst/>
            <a:cxnLst/>
            <a:rect l="l" t="t" r="r" b="b"/>
            <a:pathLst>
              <a:path w="107162" h="81580">
                <a:moveTo>
                  <a:pt x="1689" y="69476"/>
                </a:moveTo>
                <a:lnTo>
                  <a:pt x="2286" y="72169"/>
                </a:lnTo>
                <a:lnTo>
                  <a:pt x="3670" y="78532"/>
                </a:lnTo>
                <a:lnTo>
                  <a:pt x="6718" y="79878"/>
                </a:lnTo>
                <a:lnTo>
                  <a:pt x="11569" y="80005"/>
                </a:lnTo>
                <a:lnTo>
                  <a:pt x="11163" y="81008"/>
                </a:lnTo>
                <a:lnTo>
                  <a:pt x="14351" y="81580"/>
                </a:lnTo>
                <a:lnTo>
                  <a:pt x="90538" y="61221"/>
                </a:lnTo>
                <a:lnTo>
                  <a:pt x="96227" y="61221"/>
                </a:lnTo>
                <a:lnTo>
                  <a:pt x="98234" y="65793"/>
                </a:lnTo>
                <a:lnTo>
                  <a:pt x="103898" y="65349"/>
                </a:lnTo>
                <a:lnTo>
                  <a:pt x="106426" y="59431"/>
                </a:lnTo>
                <a:lnTo>
                  <a:pt x="107162" y="51722"/>
                </a:lnTo>
                <a:lnTo>
                  <a:pt x="107162" y="46845"/>
                </a:lnTo>
                <a:lnTo>
                  <a:pt x="105560" y="30756"/>
                </a:lnTo>
                <a:lnTo>
                  <a:pt x="100580" y="22116"/>
                </a:lnTo>
                <a:lnTo>
                  <a:pt x="98120" y="18740"/>
                </a:lnTo>
                <a:lnTo>
                  <a:pt x="94119" y="14676"/>
                </a:lnTo>
                <a:lnTo>
                  <a:pt x="86474" y="7754"/>
                </a:lnTo>
                <a:lnTo>
                  <a:pt x="78346" y="3983"/>
                </a:lnTo>
                <a:lnTo>
                  <a:pt x="68605" y="1265"/>
                </a:lnTo>
                <a:lnTo>
                  <a:pt x="56231" y="0"/>
                </a:lnTo>
                <a:lnTo>
                  <a:pt x="43242" y="1107"/>
                </a:lnTo>
                <a:lnTo>
                  <a:pt x="37553" y="2751"/>
                </a:lnTo>
                <a:lnTo>
                  <a:pt x="25682" y="8482"/>
                </a:lnTo>
                <a:lnTo>
                  <a:pt x="16651" y="16017"/>
                </a:lnTo>
                <a:lnTo>
                  <a:pt x="12141" y="20759"/>
                </a:lnTo>
                <a:lnTo>
                  <a:pt x="8851" y="24328"/>
                </a:lnTo>
                <a:lnTo>
                  <a:pt x="5765" y="30576"/>
                </a:lnTo>
                <a:lnTo>
                  <a:pt x="4254" y="35288"/>
                </a:lnTo>
                <a:lnTo>
                  <a:pt x="2705" y="40152"/>
                </a:lnTo>
                <a:lnTo>
                  <a:pt x="2120" y="45562"/>
                </a:lnTo>
                <a:lnTo>
                  <a:pt x="1308" y="50617"/>
                </a:lnTo>
                <a:lnTo>
                  <a:pt x="12" y="58580"/>
                </a:lnTo>
                <a:lnTo>
                  <a:pt x="0" y="61691"/>
                </a:lnTo>
                <a:lnTo>
                  <a:pt x="1689" y="6947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802362" y="536568"/>
            <a:ext cx="107162" cy="81580"/>
          </a:xfrm>
          <a:custGeom>
            <a:avLst/>
            <a:gdLst/>
            <a:ahLst/>
            <a:cxnLst/>
            <a:rect l="l" t="t" r="r" b="b"/>
            <a:pathLst>
              <a:path w="107162" h="81580">
                <a:moveTo>
                  <a:pt x="90538" y="61221"/>
                </a:moveTo>
                <a:lnTo>
                  <a:pt x="96227" y="61221"/>
                </a:lnTo>
                <a:lnTo>
                  <a:pt x="98234" y="65793"/>
                </a:lnTo>
                <a:lnTo>
                  <a:pt x="103898" y="65349"/>
                </a:lnTo>
                <a:lnTo>
                  <a:pt x="106426" y="59431"/>
                </a:lnTo>
                <a:lnTo>
                  <a:pt x="107162" y="51722"/>
                </a:lnTo>
                <a:lnTo>
                  <a:pt x="107162" y="46845"/>
                </a:lnTo>
                <a:lnTo>
                  <a:pt x="105560" y="30756"/>
                </a:lnTo>
                <a:lnTo>
                  <a:pt x="100580" y="22116"/>
                </a:lnTo>
                <a:lnTo>
                  <a:pt x="99783" y="21026"/>
                </a:lnTo>
                <a:lnTo>
                  <a:pt x="98120" y="18740"/>
                </a:lnTo>
                <a:lnTo>
                  <a:pt x="94119" y="14676"/>
                </a:lnTo>
                <a:lnTo>
                  <a:pt x="86474" y="7754"/>
                </a:lnTo>
                <a:lnTo>
                  <a:pt x="78346" y="3983"/>
                </a:lnTo>
                <a:lnTo>
                  <a:pt x="75234" y="2547"/>
                </a:lnTo>
                <a:lnTo>
                  <a:pt x="68605" y="1265"/>
                </a:lnTo>
                <a:lnTo>
                  <a:pt x="56231" y="0"/>
                </a:lnTo>
                <a:lnTo>
                  <a:pt x="43242" y="1107"/>
                </a:lnTo>
                <a:lnTo>
                  <a:pt x="37553" y="2751"/>
                </a:lnTo>
                <a:lnTo>
                  <a:pt x="25682" y="8482"/>
                </a:lnTo>
                <a:lnTo>
                  <a:pt x="16651" y="16017"/>
                </a:lnTo>
                <a:lnTo>
                  <a:pt x="12141" y="20759"/>
                </a:lnTo>
                <a:lnTo>
                  <a:pt x="8851" y="24328"/>
                </a:lnTo>
                <a:lnTo>
                  <a:pt x="5765" y="30576"/>
                </a:lnTo>
                <a:lnTo>
                  <a:pt x="4254" y="35288"/>
                </a:lnTo>
                <a:lnTo>
                  <a:pt x="2705" y="40152"/>
                </a:lnTo>
                <a:lnTo>
                  <a:pt x="2120" y="45562"/>
                </a:lnTo>
                <a:lnTo>
                  <a:pt x="1308" y="50617"/>
                </a:lnTo>
                <a:lnTo>
                  <a:pt x="12" y="58580"/>
                </a:lnTo>
                <a:lnTo>
                  <a:pt x="0" y="61691"/>
                </a:lnTo>
                <a:lnTo>
                  <a:pt x="1689" y="69476"/>
                </a:lnTo>
                <a:lnTo>
                  <a:pt x="2286" y="72169"/>
                </a:lnTo>
                <a:lnTo>
                  <a:pt x="3670" y="78532"/>
                </a:lnTo>
                <a:lnTo>
                  <a:pt x="6108" y="79611"/>
                </a:lnTo>
                <a:lnTo>
                  <a:pt x="6718" y="79878"/>
                </a:lnTo>
                <a:lnTo>
                  <a:pt x="7620" y="79954"/>
                </a:lnTo>
                <a:lnTo>
                  <a:pt x="8318" y="79967"/>
                </a:lnTo>
                <a:lnTo>
                  <a:pt x="11569" y="80005"/>
                </a:lnTo>
                <a:lnTo>
                  <a:pt x="11163" y="81008"/>
                </a:lnTo>
                <a:lnTo>
                  <a:pt x="14351" y="815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785260" y="585511"/>
            <a:ext cx="117040" cy="143762"/>
          </a:xfrm>
          <a:custGeom>
            <a:avLst/>
            <a:gdLst/>
            <a:ahLst/>
            <a:cxnLst/>
            <a:rect l="l" t="t" r="r" b="b"/>
            <a:pathLst>
              <a:path w="117040" h="143762">
                <a:moveTo>
                  <a:pt x="75270" y="83718"/>
                </a:moveTo>
                <a:lnTo>
                  <a:pt x="77505" y="82461"/>
                </a:lnTo>
                <a:lnTo>
                  <a:pt x="82445" y="76796"/>
                </a:lnTo>
                <a:lnTo>
                  <a:pt x="88453" y="73888"/>
                </a:lnTo>
                <a:lnTo>
                  <a:pt x="91716" y="66611"/>
                </a:lnTo>
                <a:lnTo>
                  <a:pt x="94777" y="59778"/>
                </a:lnTo>
                <a:lnTo>
                  <a:pt x="97800" y="53606"/>
                </a:lnTo>
                <a:lnTo>
                  <a:pt x="99298" y="46380"/>
                </a:lnTo>
                <a:lnTo>
                  <a:pt x="100581" y="40246"/>
                </a:lnTo>
                <a:lnTo>
                  <a:pt x="103172" y="42735"/>
                </a:lnTo>
                <a:lnTo>
                  <a:pt x="106982" y="39700"/>
                </a:lnTo>
                <a:lnTo>
                  <a:pt x="109230" y="37909"/>
                </a:lnTo>
                <a:lnTo>
                  <a:pt x="110881" y="32854"/>
                </a:lnTo>
                <a:lnTo>
                  <a:pt x="111833" y="30340"/>
                </a:lnTo>
                <a:lnTo>
                  <a:pt x="113370" y="26250"/>
                </a:lnTo>
                <a:lnTo>
                  <a:pt x="114259" y="23850"/>
                </a:lnTo>
                <a:lnTo>
                  <a:pt x="115732" y="19570"/>
                </a:lnTo>
                <a:lnTo>
                  <a:pt x="116685" y="16725"/>
                </a:lnTo>
                <a:lnTo>
                  <a:pt x="117040" y="14541"/>
                </a:lnTo>
                <a:lnTo>
                  <a:pt x="116177" y="10223"/>
                </a:lnTo>
                <a:lnTo>
                  <a:pt x="115313" y="5829"/>
                </a:lnTo>
                <a:lnTo>
                  <a:pt x="101445" y="1117"/>
                </a:lnTo>
                <a:lnTo>
                  <a:pt x="98155" y="571"/>
                </a:lnTo>
                <a:lnTo>
                  <a:pt x="86992" y="1511"/>
                </a:lnTo>
                <a:lnTo>
                  <a:pt x="84808" y="927"/>
                </a:lnTo>
                <a:lnTo>
                  <a:pt x="81302" y="0"/>
                </a:lnTo>
                <a:lnTo>
                  <a:pt x="72946" y="2425"/>
                </a:lnTo>
                <a:lnTo>
                  <a:pt x="69961" y="4343"/>
                </a:lnTo>
                <a:lnTo>
                  <a:pt x="65567" y="7175"/>
                </a:lnTo>
                <a:lnTo>
                  <a:pt x="61402" y="12179"/>
                </a:lnTo>
                <a:lnTo>
                  <a:pt x="58709" y="16395"/>
                </a:lnTo>
                <a:lnTo>
                  <a:pt x="56537" y="19824"/>
                </a:lnTo>
                <a:lnTo>
                  <a:pt x="55826" y="25641"/>
                </a:lnTo>
                <a:lnTo>
                  <a:pt x="51127" y="22898"/>
                </a:lnTo>
                <a:lnTo>
                  <a:pt x="46885" y="20408"/>
                </a:lnTo>
                <a:lnTo>
                  <a:pt x="46289" y="12115"/>
                </a:lnTo>
                <a:lnTo>
                  <a:pt x="41844" y="9550"/>
                </a:lnTo>
                <a:lnTo>
                  <a:pt x="38313" y="7505"/>
                </a:lnTo>
                <a:lnTo>
                  <a:pt x="33081" y="9512"/>
                </a:lnTo>
                <a:lnTo>
                  <a:pt x="31112" y="12496"/>
                </a:lnTo>
                <a:lnTo>
                  <a:pt x="27251" y="18326"/>
                </a:lnTo>
                <a:lnTo>
                  <a:pt x="29855" y="27127"/>
                </a:lnTo>
                <a:lnTo>
                  <a:pt x="28966" y="33667"/>
                </a:lnTo>
                <a:lnTo>
                  <a:pt x="28445" y="37515"/>
                </a:lnTo>
                <a:lnTo>
                  <a:pt x="26172" y="42710"/>
                </a:lnTo>
                <a:lnTo>
                  <a:pt x="24114" y="46570"/>
                </a:lnTo>
                <a:lnTo>
                  <a:pt x="20114" y="54102"/>
                </a:lnTo>
                <a:lnTo>
                  <a:pt x="11757" y="55105"/>
                </a:lnTo>
                <a:lnTo>
                  <a:pt x="5242" y="59690"/>
                </a:lnTo>
                <a:lnTo>
                  <a:pt x="302" y="67932"/>
                </a:lnTo>
                <a:lnTo>
                  <a:pt x="262" y="71727"/>
                </a:lnTo>
                <a:lnTo>
                  <a:pt x="0" y="84468"/>
                </a:lnTo>
                <a:lnTo>
                  <a:pt x="708" y="97078"/>
                </a:lnTo>
                <a:lnTo>
                  <a:pt x="2941" y="109878"/>
                </a:lnTo>
                <a:lnTo>
                  <a:pt x="6974" y="122895"/>
                </a:lnTo>
                <a:lnTo>
                  <a:pt x="13774" y="134266"/>
                </a:lnTo>
                <a:lnTo>
                  <a:pt x="24305" y="142100"/>
                </a:lnTo>
                <a:lnTo>
                  <a:pt x="31348" y="143762"/>
                </a:lnTo>
                <a:lnTo>
                  <a:pt x="44359" y="143062"/>
                </a:lnTo>
                <a:lnTo>
                  <a:pt x="56144" y="140106"/>
                </a:lnTo>
                <a:lnTo>
                  <a:pt x="63281" y="137706"/>
                </a:lnTo>
                <a:lnTo>
                  <a:pt x="71460" y="136245"/>
                </a:lnTo>
                <a:lnTo>
                  <a:pt x="76781" y="130543"/>
                </a:lnTo>
                <a:lnTo>
                  <a:pt x="80883" y="126161"/>
                </a:lnTo>
                <a:lnTo>
                  <a:pt x="83131" y="118948"/>
                </a:lnTo>
                <a:lnTo>
                  <a:pt x="83195" y="113068"/>
                </a:lnTo>
                <a:lnTo>
                  <a:pt x="82718" y="107933"/>
                </a:lnTo>
                <a:lnTo>
                  <a:pt x="78705" y="95796"/>
                </a:lnTo>
                <a:lnTo>
                  <a:pt x="75270" y="837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785260" y="585511"/>
            <a:ext cx="117040" cy="143762"/>
          </a:xfrm>
          <a:custGeom>
            <a:avLst/>
            <a:gdLst/>
            <a:ahLst/>
            <a:cxnLst/>
            <a:rect l="l" t="t" r="r" b="b"/>
            <a:pathLst>
              <a:path w="117040" h="143762">
                <a:moveTo>
                  <a:pt x="5242" y="59690"/>
                </a:moveTo>
                <a:lnTo>
                  <a:pt x="11757" y="55105"/>
                </a:lnTo>
                <a:lnTo>
                  <a:pt x="20114" y="54102"/>
                </a:lnTo>
                <a:lnTo>
                  <a:pt x="24114" y="46570"/>
                </a:lnTo>
                <a:lnTo>
                  <a:pt x="26172" y="42710"/>
                </a:lnTo>
                <a:lnTo>
                  <a:pt x="28445" y="37515"/>
                </a:lnTo>
                <a:lnTo>
                  <a:pt x="28966" y="33667"/>
                </a:lnTo>
                <a:lnTo>
                  <a:pt x="29855" y="27127"/>
                </a:lnTo>
                <a:lnTo>
                  <a:pt x="27251" y="18326"/>
                </a:lnTo>
                <a:lnTo>
                  <a:pt x="31112" y="12496"/>
                </a:lnTo>
                <a:lnTo>
                  <a:pt x="33081" y="9512"/>
                </a:lnTo>
                <a:lnTo>
                  <a:pt x="38313" y="7505"/>
                </a:lnTo>
                <a:lnTo>
                  <a:pt x="41844" y="9550"/>
                </a:lnTo>
                <a:lnTo>
                  <a:pt x="46289" y="12115"/>
                </a:lnTo>
                <a:lnTo>
                  <a:pt x="46885" y="20408"/>
                </a:lnTo>
                <a:lnTo>
                  <a:pt x="51127" y="22898"/>
                </a:lnTo>
                <a:lnTo>
                  <a:pt x="55826" y="25641"/>
                </a:lnTo>
                <a:lnTo>
                  <a:pt x="56537" y="19824"/>
                </a:lnTo>
                <a:lnTo>
                  <a:pt x="58709" y="16395"/>
                </a:lnTo>
                <a:lnTo>
                  <a:pt x="61402" y="12179"/>
                </a:lnTo>
                <a:lnTo>
                  <a:pt x="65567" y="7175"/>
                </a:lnTo>
                <a:lnTo>
                  <a:pt x="69961" y="4343"/>
                </a:lnTo>
                <a:lnTo>
                  <a:pt x="72946" y="2425"/>
                </a:lnTo>
                <a:lnTo>
                  <a:pt x="81302" y="0"/>
                </a:lnTo>
                <a:lnTo>
                  <a:pt x="84808" y="927"/>
                </a:lnTo>
                <a:lnTo>
                  <a:pt x="86992" y="1511"/>
                </a:lnTo>
                <a:lnTo>
                  <a:pt x="98155" y="571"/>
                </a:lnTo>
                <a:lnTo>
                  <a:pt x="101445" y="1117"/>
                </a:lnTo>
                <a:lnTo>
                  <a:pt x="115313" y="5829"/>
                </a:lnTo>
                <a:lnTo>
                  <a:pt x="116177" y="10223"/>
                </a:lnTo>
                <a:lnTo>
                  <a:pt x="117040" y="14541"/>
                </a:lnTo>
                <a:lnTo>
                  <a:pt x="116685" y="16725"/>
                </a:lnTo>
                <a:lnTo>
                  <a:pt x="115732" y="19570"/>
                </a:lnTo>
                <a:lnTo>
                  <a:pt x="114259" y="23850"/>
                </a:lnTo>
                <a:lnTo>
                  <a:pt x="113370" y="26250"/>
                </a:lnTo>
                <a:lnTo>
                  <a:pt x="111833" y="30340"/>
                </a:lnTo>
                <a:lnTo>
                  <a:pt x="110881" y="32854"/>
                </a:lnTo>
                <a:lnTo>
                  <a:pt x="109230" y="37909"/>
                </a:lnTo>
                <a:lnTo>
                  <a:pt x="106982" y="39700"/>
                </a:lnTo>
                <a:lnTo>
                  <a:pt x="103172" y="42735"/>
                </a:lnTo>
                <a:lnTo>
                  <a:pt x="100581" y="40246"/>
                </a:lnTo>
                <a:lnTo>
                  <a:pt x="99298" y="46380"/>
                </a:lnTo>
                <a:lnTo>
                  <a:pt x="97800" y="53606"/>
                </a:lnTo>
                <a:lnTo>
                  <a:pt x="94777" y="59778"/>
                </a:lnTo>
                <a:lnTo>
                  <a:pt x="91716" y="66611"/>
                </a:lnTo>
                <a:lnTo>
                  <a:pt x="88453" y="73888"/>
                </a:lnTo>
                <a:lnTo>
                  <a:pt x="82445" y="76796"/>
                </a:lnTo>
                <a:lnTo>
                  <a:pt x="77505" y="82461"/>
                </a:lnTo>
                <a:lnTo>
                  <a:pt x="77061" y="82969"/>
                </a:lnTo>
                <a:lnTo>
                  <a:pt x="75829" y="83413"/>
                </a:lnTo>
                <a:lnTo>
                  <a:pt x="75270" y="83718"/>
                </a:lnTo>
                <a:lnTo>
                  <a:pt x="78705" y="95796"/>
                </a:lnTo>
                <a:lnTo>
                  <a:pt x="82718" y="107933"/>
                </a:lnTo>
                <a:lnTo>
                  <a:pt x="83195" y="113068"/>
                </a:lnTo>
                <a:lnTo>
                  <a:pt x="83131" y="118948"/>
                </a:lnTo>
                <a:lnTo>
                  <a:pt x="80883" y="126161"/>
                </a:lnTo>
                <a:lnTo>
                  <a:pt x="76781" y="130543"/>
                </a:lnTo>
                <a:lnTo>
                  <a:pt x="71460" y="136245"/>
                </a:lnTo>
                <a:lnTo>
                  <a:pt x="63281" y="137706"/>
                </a:lnTo>
                <a:lnTo>
                  <a:pt x="56144" y="140106"/>
                </a:lnTo>
                <a:lnTo>
                  <a:pt x="44359" y="143062"/>
                </a:lnTo>
                <a:lnTo>
                  <a:pt x="31348" y="143762"/>
                </a:lnTo>
                <a:lnTo>
                  <a:pt x="24305" y="142100"/>
                </a:lnTo>
                <a:lnTo>
                  <a:pt x="13774" y="134266"/>
                </a:lnTo>
                <a:lnTo>
                  <a:pt x="6974" y="122895"/>
                </a:lnTo>
                <a:lnTo>
                  <a:pt x="2941" y="109878"/>
                </a:lnTo>
                <a:lnTo>
                  <a:pt x="708" y="97078"/>
                </a:lnTo>
                <a:lnTo>
                  <a:pt x="0" y="84468"/>
                </a:lnTo>
                <a:lnTo>
                  <a:pt x="262" y="71727"/>
                </a:lnTo>
                <a:lnTo>
                  <a:pt x="302" y="679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910644" y="696629"/>
            <a:ext cx="94411" cy="163487"/>
          </a:xfrm>
          <a:custGeom>
            <a:avLst/>
            <a:gdLst/>
            <a:ahLst/>
            <a:cxnLst/>
            <a:rect l="l" t="t" r="r" b="b"/>
            <a:pathLst>
              <a:path w="94411" h="163487">
                <a:moveTo>
                  <a:pt x="47764" y="141363"/>
                </a:moveTo>
                <a:lnTo>
                  <a:pt x="51460" y="138430"/>
                </a:lnTo>
                <a:lnTo>
                  <a:pt x="52577" y="136639"/>
                </a:lnTo>
                <a:lnTo>
                  <a:pt x="55714" y="137045"/>
                </a:lnTo>
                <a:lnTo>
                  <a:pt x="56743" y="136677"/>
                </a:lnTo>
                <a:lnTo>
                  <a:pt x="59588" y="138417"/>
                </a:lnTo>
                <a:lnTo>
                  <a:pt x="61061" y="141274"/>
                </a:lnTo>
                <a:lnTo>
                  <a:pt x="61633" y="144322"/>
                </a:lnTo>
                <a:lnTo>
                  <a:pt x="61366" y="147231"/>
                </a:lnTo>
                <a:lnTo>
                  <a:pt x="60223" y="150634"/>
                </a:lnTo>
                <a:lnTo>
                  <a:pt x="60223" y="155092"/>
                </a:lnTo>
                <a:lnTo>
                  <a:pt x="55359" y="157162"/>
                </a:lnTo>
                <a:lnTo>
                  <a:pt x="55244" y="158864"/>
                </a:lnTo>
                <a:lnTo>
                  <a:pt x="56819" y="162433"/>
                </a:lnTo>
                <a:lnTo>
                  <a:pt x="58432" y="162725"/>
                </a:lnTo>
                <a:lnTo>
                  <a:pt x="62737" y="163487"/>
                </a:lnTo>
                <a:lnTo>
                  <a:pt x="70192" y="160782"/>
                </a:lnTo>
                <a:lnTo>
                  <a:pt x="72872" y="159385"/>
                </a:lnTo>
                <a:lnTo>
                  <a:pt x="77342" y="157289"/>
                </a:lnTo>
                <a:lnTo>
                  <a:pt x="81597" y="154965"/>
                </a:lnTo>
                <a:lnTo>
                  <a:pt x="85420" y="154622"/>
                </a:lnTo>
                <a:lnTo>
                  <a:pt x="88506" y="151726"/>
                </a:lnTo>
                <a:lnTo>
                  <a:pt x="93967" y="147815"/>
                </a:lnTo>
                <a:lnTo>
                  <a:pt x="94310" y="143586"/>
                </a:lnTo>
                <a:lnTo>
                  <a:pt x="94411" y="142281"/>
                </a:lnTo>
                <a:lnTo>
                  <a:pt x="94254" y="128130"/>
                </a:lnTo>
                <a:lnTo>
                  <a:pt x="88798" y="118084"/>
                </a:lnTo>
                <a:lnTo>
                  <a:pt x="86309" y="117881"/>
                </a:lnTo>
                <a:lnTo>
                  <a:pt x="83629" y="117030"/>
                </a:lnTo>
                <a:lnTo>
                  <a:pt x="81076" y="116573"/>
                </a:lnTo>
                <a:lnTo>
                  <a:pt x="81025" y="116408"/>
                </a:lnTo>
                <a:lnTo>
                  <a:pt x="79540" y="113855"/>
                </a:lnTo>
                <a:lnTo>
                  <a:pt x="77965" y="110858"/>
                </a:lnTo>
                <a:lnTo>
                  <a:pt x="75768" y="107403"/>
                </a:lnTo>
                <a:lnTo>
                  <a:pt x="74218" y="102577"/>
                </a:lnTo>
                <a:lnTo>
                  <a:pt x="73888" y="96710"/>
                </a:lnTo>
                <a:lnTo>
                  <a:pt x="73228" y="91643"/>
                </a:lnTo>
                <a:lnTo>
                  <a:pt x="72004" y="80745"/>
                </a:lnTo>
                <a:lnTo>
                  <a:pt x="71094" y="68128"/>
                </a:lnTo>
                <a:lnTo>
                  <a:pt x="70802" y="55384"/>
                </a:lnTo>
                <a:lnTo>
                  <a:pt x="70815" y="49885"/>
                </a:lnTo>
                <a:lnTo>
                  <a:pt x="70980" y="43751"/>
                </a:lnTo>
                <a:lnTo>
                  <a:pt x="69773" y="38341"/>
                </a:lnTo>
                <a:lnTo>
                  <a:pt x="68745" y="33693"/>
                </a:lnTo>
                <a:lnTo>
                  <a:pt x="63957" y="33083"/>
                </a:lnTo>
                <a:lnTo>
                  <a:pt x="60413" y="30137"/>
                </a:lnTo>
                <a:lnTo>
                  <a:pt x="56730" y="27063"/>
                </a:lnTo>
                <a:lnTo>
                  <a:pt x="53200" y="24117"/>
                </a:lnTo>
                <a:lnTo>
                  <a:pt x="49695" y="20828"/>
                </a:lnTo>
                <a:lnTo>
                  <a:pt x="47624" y="18884"/>
                </a:lnTo>
                <a:lnTo>
                  <a:pt x="43446" y="14973"/>
                </a:lnTo>
                <a:lnTo>
                  <a:pt x="38671" y="10744"/>
                </a:lnTo>
                <a:lnTo>
                  <a:pt x="36017" y="8991"/>
                </a:lnTo>
                <a:lnTo>
                  <a:pt x="30200" y="5130"/>
                </a:lnTo>
                <a:lnTo>
                  <a:pt x="22936" y="4089"/>
                </a:lnTo>
                <a:lnTo>
                  <a:pt x="17106" y="0"/>
                </a:lnTo>
                <a:lnTo>
                  <a:pt x="0" y="43700"/>
                </a:lnTo>
                <a:lnTo>
                  <a:pt x="2412" y="44348"/>
                </a:lnTo>
                <a:lnTo>
                  <a:pt x="5397" y="46342"/>
                </a:lnTo>
                <a:lnTo>
                  <a:pt x="8445" y="49961"/>
                </a:lnTo>
                <a:lnTo>
                  <a:pt x="12217" y="51816"/>
                </a:lnTo>
                <a:lnTo>
                  <a:pt x="16205" y="53200"/>
                </a:lnTo>
                <a:lnTo>
                  <a:pt x="19989" y="55168"/>
                </a:lnTo>
                <a:lnTo>
                  <a:pt x="24447" y="57505"/>
                </a:lnTo>
                <a:lnTo>
                  <a:pt x="29768" y="60871"/>
                </a:lnTo>
                <a:lnTo>
                  <a:pt x="34899" y="61087"/>
                </a:lnTo>
                <a:lnTo>
                  <a:pt x="36423" y="63652"/>
                </a:lnTo>
                <a:lnTo>
                  <a:pt x="37198" y="66319"/>
                </a:lnTo>
                <a:lnTo>
                  <a:pt x="37464" y="68910"/>
                </a:lnTo>
                <a:lnTo>
                  <a:pt x="40055" y="73329"/>
                </a:lnTo>
                <a:lnTo>
                  <a:pt x="41376" y="76733"/>
                </a:lnTo>
                <a:lnTo>
                  <a:pt x="42434" y="80505"/>
                </a:lnTo>
                <a:lnTo>
                  <a:pt x="45381" y="92887"/>
                </a:lnTo>
                <a:lnTo>
                  <a:pt x="47282" y="105460"/>
                </a:lnTo>
                <a:lnTo>
                  <a:pt x="48056" y="110159"/>
                </a:lnTo>
                <a:lnTo>
                  <a:pt x="49847" y="118122"/>
                </a:lnTo>
                <a:lnTo>
                  <a:pt x="47231" y="122085"/>
                </a:lnTo>
                <a:lnTo>
                  <a:pt x="44856" y="125679"/>
                </a:lnTo>
                <a:lnTo>
                  <a:pt x="41186" y="129679"/>
                </a:lnTo>
                <a:lnTo>
                  <a:pt x="42925" y="134607"/>
                </a:lnTo>
                <a:lnTo>
                  <a:pt x="43776" y="137045"/>
                </a:lnTo>
                <a:lnTo>
                  <a:pt x="44564" y="141363"/>
                </a:lnTo>
                <a:lnTo>
                  <a:pt x="47764" y="1413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910644" y="696629"/>
            <a:ext cx="94411" cy="163487"/>
          </a:xfrm>
          <a:custGeom>
            <a:avLst/>
            <a:gdLst/>
            <a:ahLst/>
            <a:cxnLst/>
            <a:rect l="l" t="t" r="r" b="b"/>
            <a:pathLst>
              <a:path w="94411" h="163487">
                <a:moveTo>
                  <a:pt x="17106" y="0"/>
                </a:moveTo>
                <a:lnTo>
                  <a:pt x="22936" y="4089"/>
                </a:lnTo>
                <a:lnTo>
                  <a:pt x="30200" y="5130"/>
                </a:lnTo>
                <a:lnTo>
                  <a:pt x="36017" y="8991"/>
                </a:lnTo>
                <a:lnTo>
                  <a:pt x="38671" y="10744"/>
                </a:lnTo>
                <a:lnTo>
                  <a:pt x="41046" y="12865"/>
                </a:lnTo>
                <a:lnTo>
                  <a:pt x="43446" y="14973"/>
                </a:lnTo>
                <a:lnTo>
                  <a:pt x="45631" y="16891"/>
                </a:lnTo>
                <a:lnTo>
                  <a:pt x="47624" y="18884"/>
                </a:lnTo>
                <a:lnTo>
                  <a:pt x="49695" y="20828"/>
                </a:lnTo>
                <a:lnTo>
                  <a:pt x="53200" y="24117"/>
                </a:lnTo>
                <a:lnTo>
                  <a:pt x="56730" y="27063"/>
                </a:lnTo>
                <a:lnTo>
                  <a:pt x="60413" y="30137"/>
                </a:lnTo>
                <a:lnTo>
                  <a:pt x="63957" y="33083"/>
                </a:lnTo>
                <a:lnTo>
                  <a:pt x="68745" y="33693"/>
                </a:lnTo>
                <a:lnTo>
                  <a:pt x="69773" y="38341"/>
                </a:lnTo>
                <a:lnTo>
                  <a:pt x="70980" y="43751"/>
                </a:lnTo>
                <a:lnTo>
                  <a:pt x="70815" y="49885"/>
                </a:lnTo>
                <a:lnTo>
                  <a:pt x="70802" y="55384"/>
                </a:lnTo>
                <a:lnTo>
                  <a:pt x="71094" y="68128"/>
                </a:lnTo>
                <a:lnTo>
                  <a:pt x="72004" y="80745"/>
                </a:lnTo>
                <a:lnTo>
                  <a:pt x="73228" y="91643"/>
                </a:lnTo>
                <a:lnTo>
                  <a:pt x="73888" y="96710"/>
                </a:lnTo>
                <a:lnTo>
                  <a:pt x="74218" y="102577"/>
                </a:lnTo>
                <a:lnTo>
                  <a:pt x="75768" y="107403"/>
                </a:lnTo>
                <a:lnTo>
                  <a:pt x="76326" y="109169"/>
                </a:lnTo>
                <a:lnTo>
                  <a:pt x="77965" y="110858"/>
                </a:lnTo>
                <a:lnTo>
                  <a:pt x="78879" y="112598"/>
                </a:lnTo>
                <a:lnTo>
                  <a:pt x="79540" y="113855"/>
                </a:lnTo>
                <a:lnTo>
                  <a:pt x="80073" y="115798"/>
                </a:lnTo>
                <a:lnTo>
                  <a:pt x="81140" y="116382"/>
                </a:lnTo>
                <a:lnTo>
                  <a:pt x="81076" y="116573"/>
                </a:lnTo>
                <a:lnTo>
                  <a:pt x="83629" y="117030"/>
                </a:lnTo>
                <a:lnTo>
                  <a:pt x="86309" y="117881"/>
                </a:lnTo>
                <a:lnTo>
                  <a:pt x="88798" y="118084"/>
                </a:lnTo>
                <a:lnTo>
                  <a:pt x="94254" y="128130"/>
                </a:lnTo>
                <a:lnTo>
                  <a:pt x="94411" y="142281"/>
                </a:lnTo>
                <a:lnTo>
                  <a:pt x="94310" y="143586"/>
                </a:lnTo>
                <a:lnTo>
                  <a:pt x="93967" y="147815"/>
                </a:lnTo>
                <a:lnTo>
                  <a:pt x="88506" y="151726"/>
                </a:lnTo>
                <a:lnTo>
                  <a:pt x="85420" y="154622"/>
                </a:lnTo>
                <a:lnTo>
                  <a:pt x="83756" y="156184"/>
                </a:lnTo>
                <a:lnTo>
                  <a:pt x="81597" y="154965"/>
                </a:lnTo>
                <a:lnTo>
                  <a:pt x="79603" y="156057"/>
                </a:lnTo>
                <a:lnTo>
                  <a:pt x="77342" y="157289"/>
                </a:lnTo>
                <a:lnTo>
                  <a:pt x="74993" y="158267"/>
                </a:lnTo>
                <a:lnTo>
                  <a:pt x="72872" y="159385"/>
                </a:lnTo>
                <a:lnTo>
                  <a:pt x="70192" y="160782"/>
                </a:lnTo>
                <a:lnTo>
                  <a:pt x="62737" y="163487"/>
                </a:lnTo>
                <a:lnTo>
                  <a:pt x="58432" y="162725"/>
                </a:lnTo>
                <a:lnTo>
                  <a:pt x="56819" y="162433"/>
                </a:lnTo>
                <a:lnTo>
                  <a:pt x="55244" y="158864"/>
                </a:lnTo>
                <a:lnTo>
                  <a:pt x="55359" y="157162"/>
                </a:lnTo>
                <a:lnTo>
                  <a:pt x="60223" y="155092"/>
                </a:lnTo>
                <a:lnTo>
                  <a:pt x="60223" y="153428"/>
                </a:lnTo>
                <a:lnTo>
                  <a:pt x="60223" y="150634"/>
                </a:lnTo>
                <a:lnTo>
                  <a:pt x="61366" y="147231"/>
                </a:lnTo>
                <a:lnTo>
                  <a:pt x="61633" y="144322"/>
                </a:lnTo>
                <a:lnTo>
                  <a:pt x="61747" y="143002"/>
                </a:lnTo>
                <a:lnTo>
                  <a:pt x="61061" y="141274"/>
                </a:lnTo>
                <a:lnTo>
                  <a:pt x="60350" y="139890"/>
                </a:lnTo>
                <a:lnTo>
                  <a:pt x="59588" y="138417"/>
                </a:lnTo>
                <a:lnTo>
                  <a:pt x="58318" y="136093"/>
                </a:lnTo>
                <a:lnTo>
                  <a:pt x="56743" y="136677"/>
                </a:lnTo>
                <a:lnTo>
                  <a:pt x="55714" y="137045"/>
                </a:lnTo>
                <a:lnTo>
                  <a:pt x="52577" y="136639"/>
                </a:lnTo>
                <a:lnTo>
                  <a:pt x="52019" y="137541"/>
                </a:lnTo>
                <a:lnTo>
                  <a:pt x="51460" y="138430"/>
                </a:lnTo>
                <a:lnTo>
                  <a:pt x="47764" y="141363"/>
                </a:lnTo>
                <a:lnTo>
                  <a:pt x="46951" y="142125"/>
                </a:lnTo>
                <a:lnTo>
                  <a:pt x="44564" y="141363"/>
                </a:lnTo>
                <a:lnTo>
                  <a:pt x="43776" y="137045"/>
                </a:lnTo>
                <a:lnTo>
                  <a:pt x="42925" y="134607"/>
                </a:lnTo>
                <a:lnTo>
                  <a:pt x="41186" y="129679"/>
                </a:lnTo>
                <a:lnTo>
                  <a:pt x="44856" y="125679"/>
                </a:lnTo>
                <a:lnTo>
                  <a:pt x="47231" y="122085"/>
                </a:lnTo>
                <a:lnTo>
                  <a:pt x="49847" y="118122"/>
                </a:lnTo>
                <a:lnTo>
                  <a:pt x="48056" y="110159"/>
                </a:lnTo>
                <a:lnTo>
                  <a:pt x="47282" y="105460"/>
                </a:lnTo>
                <a:lnTo>
                  <a:pt x="45381" y="92887"/>
                </a:lnTo>
                <a:lnTo>
                  <a:pt x="42434" y="80505"/>
                </a:lnTo>
                <a:lnTo>
                  <a:pt x="42113" y="79616"/>
                </a:lnTo>
                <a:lnTo>
                  <a:pt x="41630" y="78295"/>
                </a:lnTo>
                <a:lnTo>
                  <a:pt x="41376" y="76733"/>
                </a:lnTo>
                <a:lnTo>
                  <a:pt x="40881" y="75463"/>
                </a:lnTo>
                <a:lnTo>
                  <a:pt x="40055" y="73329"/>
                </a:lnTo>
                <a:lnTo>
                  <a:pt x="38188" y="71297"/>
                </a:lnTo>
                <a:lnTo>
                  <a:pt x="37464" y="68910"/>
                </a:lnTo>
                <a:lnTo>
                  <a:pt x="37083" y="67665"/>
                </a:lnTo>
                <a:lnTo>
                  <a:pt x="37198" y="66319"/>
                </a:lnTo>
                <a:lnTo>
                  <a:pt x="36829" y="65087"/>
                </a:lnTo>
                <a:lnTo>
                  <a:pt x="36423" y="63652"/>
                </a:lnTo>
                <a:lnTo>
                  <a:pt x="34988" y="62560"/>
                </a:lnTo>
                <a:lnTo>
                  <a:pt x="34899" y="61087"/>
                </a:lnTo>
                <a:lnTo>
                  <a:pt x="29768" y="60871"/>
                </a:lnTo>
                <a:lnTo>
                  <a:pt x="24447" y="57505"/>
                </a:lnTo>
                <a:lnTo>
                  <a:pt x="19989" y="55168"/>
                </a:lnTo>
                <a:lnTo>
                  <a:pt x="16205" y="53200"/>
                </a:lnTo>
                <a:lnTo>
                  <a:pt x="12217" y="51816"/>
                </a:lnTo>
                <a:lnTo>
                  <a:pt x="8445" y="49961"/>
                </a:lnTo>
                <a:lnTo>
                  <a:pt x="6032" y="48768"/>
                </a:lnTo>
                <a:lnTo>
                  <a:pt x="5397" y="46342"/>
                </a:lnTo>
                <a:lnTo>
                  <a:pt x="3390" y="45008"/>
                </a:lnTo>
                <a:lnTo>
                  <a:pt x="2412" y="44348"/>
                </a:lnTo>
                <a:lnTo>
                  <a:pt x="1028" y="44132"/>
                </a:lnTo>
                <a:lnTo>
                  <a:pt x="0" y="437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669257" y="638427"/>
            <a:ext cx="265328" cy="237667"/>
          </a:xfrm>
          <a:custGeom>
            <a:avLst/>
            <a:gdLst/>
            <a:ahLst/>
            <a:cxnLst/>
            <a:rect l="l" t="t" r="r" b="b"/>
            <a:pathLst>
              <a:path w="265328" h="237667">
                <a:moveTo>
                  <a:pt x="5715" y="192887"/>
                </a:moveTo>
                <a:lnTo>
                  <a:pt x="4610" y="196430"/>
                </a:lnTo>
                <a:lnTo>
                  <a:pt x="4686" y="198716"/>
                </a:lnTo>
                <a:lnTo>
                  <a:pt x="3086" y="201904"/>
                </a:lnTo>
                <a:lnTo>
                  <a:pt x="1714" y="204609"/>
                </a:lnTo>
                <a:lnTo>
                  <a:pt x="0" y="206527"/>
                </a:lnTo>
                <a:lnTo>
                  <a:pt x="431" y="209854"/>
                </a:lnTo>
                <a:lnTo>
                  <a:pt x="431" y="213575"/>
                </a:lnTo>
                <a:lnTo>
                  <a:pt x="4608" y="226968"/>
                </a:lnTo>
                <a:lnTo>
                  <a:pt x="15908" y="233338"/>
                </a:lnTo>
                <a:lnTo>
                  <a:pt x="18516" y="234264"/>
                </a:lnTo>
                <a:lnTo>
                  <a:pt x="24549" y="236359"/>
                </a:lnTo>
                <a:lnTo>
                  <a:pt x="26720" y="237667"/>
                </a:lnTo>
                <a:lnTo>
                  <a:pt x="33680" y="237070"/>
                </a:lnTo>
                <a:lnTo>
                  <a:pt x="46276" y="235364"/>
                </a:lnTo>
                <a:lnTo>
                  <a:pt x="58815" y="233357"/>
                </a:lnTo>
                <a:lnTo>
                  <a:pt x="64757" y="232702"/>
                </a:lnTo>
                <a:lnTo>
                  <a:pt x="77532" y="231379"/>
                </a:lnTo>
                <a:lnTo>
                  <a:pt x="90320" y="229265"/>
                </a:lnTo>
                <a:lnTo>
                  <a:pt x="102830" y="226050"/>
                </a:lnTo>
                <a:lnTo>
                  <a:pt x="114772" y="221428"/>
                </a:lnTo>
                <a:lnTo>
                  <a:pt x="125854" y="215092"/>
                </a:lnTo>
                <a:lnTo>
                  <a:pt x="133172" y="209765"/>
                </a:lnTo>
                <a:lnTo>
                  <a:pt x="137604" y="205130"/>
                </a:lnTo>
                <a:lnTo>
                  <a:pt x="144640" y="201536"/>
                </a:lnTo>
                <a:lnTo>
                  <a:pt x="150075" y="198793"/>
                </a:lnTo>
                <a:lnTo>
                  <a:pt x="163957" y="195300"/>
                </a:lnTo>
                <a:lnTo>
                  <a:pt x="166027" y="189509"/>
                </a:lnTo>
                <a:lnTo>
                  <a:pt x="163750" y="183561"/>
                </a:lnTo>
                <a:lnTo>
                  <a:pt x="166059" y="171897"/>
                </a:lnTo>
                <a:lnTo>
                  <a:pt x="171121" y="157496"/>
                </a:lnTo>
                <a:lnTo>
                  <a:pt x="177103" y="143335"/>
                </a:lnTo>
                <a:lnTo>
                  <a:pt x="182169" y="132390"/>
                </a:lnTo>
                <a:lnTo>
                  <a:pt x="184099" y="128422"/>
                </a:lnTo>
                <a:lnTo>
                  <a:pt x="190759" y="117520"/>
                </a:lnTo>
                <a:lnTo>
                  <a:pt x="196560" y="106276"/>
                </a:lnTo>
                <a:lnTo>
                  <a:pt x="196875" y="105244"/>
                </a:lnTo>
                <a:lnTo>
                  <a:pt x="198183" y="100622"/>
                </a:lnTo>
                <a:lnTo>
                  <a:pt x="197548" y="95999"/>
                </a:lnTo>
                <a:lnTo>
                  <a:pt x="200177" y="92024"/>
                </a:lnTo>
                <a:lnTo>
                  <a:pt x="212003" y="96327"/>
                </a:lnTo>
                <a:lnTo>
                  <a:pt x="223772" y="102084"/>
                </a:lnTo>
                <a:lnTo>
                  <a:pt x="227698" y="103797"/>
                </a:lnTo>
                <a:lnTo>
                  <a:pt x="232956" y="105879"/>
                </a:lnTo>
                <a:lnTo>
                  <a:pt x="237655" y="109816"/>
                </a:lnTo>
                <a:lnTo>
                  <a:pt x="242976" y="111036"/>
                </a:lnTo>
                <a:lnTo>
                  <a:pt x="246400" y="98956"/>
                </a:lnTo>
                <a:lnTo>
                  <a:pt x="251478" y="87202"/>
                </a:lnTo>
                <a:lnTo>
                  <a:pt x="256955" y="75559"/>
                </a:lnTo>
                <a:lnTo>
                  <a:pt x="260819" y="66078"/>
                </a:lnTo>
                <a:lnTo>
                  <a:pt x="261937" y="62928"/>
                </a:lnTo>
                <a:lnTo>
                  <a:pt x="265137" y="58801"/>
                </a:lnTo>
                <a:lnTo>
                  <a:pt x="265328" y="50380"/>
                </a:lnTo>
                <a:lnTo>
                  <a:pt x="261137" y="51333"/>
                </a:lnTo>
                <a:lnTo>
                  <a:pt x="257340" y="47383"/>
                </a:lnTo>
                <a:lnTo>
                  <a:pt x="248500" y="38459"/>
                </a:lnTo>
                <a:lnTo>
                  <a:pt x="239033" y="29810"/>
                </a:lnTo>
                <a:lnTo>
                  <a:pt x="229831" y="22580"/>
                </a:lnTo>
                <a:lnTo>
                  <a:pt x="223685" y="18186"/>
                </a:lnTo>
                <a:lnTo>
                  <a:pt x="216115" y="15786"/>
                </a:lnTo>
                <a:lnTo>
                  <a:pt x="210667" y="10807"/>
                </a:lnTo>
                <a:lnTo>
                  <a:pt x="208216" y="14998"/>
                </a:lnTo>
                <a:lnTo>
                  <a:pt x="204127" y="19011"/>
                </a:lnTo>
                <a:lnTo>
                  <a:pt x="200380" y="23291"/>
                </a:lnTo>
                <a:lnTo>
                  <a:pt x="198374" y="25590"/>
                </a:lnTo>
                <a:lnTo>
                  <a:pt x="195668" y="27711"/>
                </a:lnTo>
                <a:lnTo>
                  <a:pt x="193535" y="29222"/>
                </a:lnTo>
                <a:lnTo>
                  <a:pt x="190284" y="31546"/>
                </a:lnTo>
                <a:lnTo>
                  <a:pt x="191592" y="31254"/>
                </a:lnTo>
                <a:lnTo>
                  <a:pt x="190525" y="35191"/>
                </a:lnTo>
                <a:lnTo>
                  <a:pt x="188671" y="42037"/>
                </a:lnTo>
                <a:lnTo>
                  <a:pt x="186385" y="49390"/>
                </a:lnTo>
                <a:lnTo>
                  <a:pt x="183032" y="55956"/>
                </a:lnTo>
                <a:lnTo>
                  <a:pt x="179184" y="63461"/>
                </a:lnTo>
                <a:lnTo>
                  <a:pt x="176682" y="66751"/>
                </a:lnTo>
                <a:lnTo>
                  <a:pt x="167081" y="65976"/>
                </a:lnTo>
                <a:lnTo>
                  <a:pt x="156514" y="65125"/>
                </a:lnTo>
                <a:lnTo>
                  <a:pt x="155892" y="57340"/>
                </a:lnTo>
                <a:lnTo>
                  <a:pt x="151117" y="49517"/>
                </a:lnTo>
                <a:lnTo>
                  <a:pt x="144733" y="38530"/>
                </a:lnTo>
                <a:lnTo>
                  <a:pt x="138697" y="27371"/>
                </a:lnTo>
                <a:lnTo>
                  <a:pt x="136499" y="23190"/>
                </a:lnTo>
                <a:lnTo>
                  <a:pt x="130786" y="9186"/>
                </a:lnTo>
                <a:lnTo>
                  <a:pt x="124854" y="170"/>
                </a:lnTo>
                <a:lnTo>
                  <a:pt x="123342" y="0"/>
                </a:lnTo>
                <a:lnTo>
                  <a:pt x="111470" y="3207"/>
                </a:lnTo>
                <a:lnTo>
                  <a:pt x="98934" y="7934"/>
                </a:lnTo>
                <a:lnTo>
                  <a:pt x="96748" y="8788"/>
                </a:lnTo>
                <a:lnTo>
                  <a:pt x="90601" y="11163"/>
                </a:lnTo>
                <a:lnTo>
                  <a:pt x="83489" y="13411"/>
                </a:lnTo>
                <a:lnTo>
                  <a:pt x="77914" y="15963"/>
                </a:lnTo>
                <a:lnTo>
                  <a:pt x="70535" y="19354"/>
                </a:lnTo>
                <a:lnTo>
                  <a:pt x="62179" y="22593"/>
                </a:lnTo>
                <a:lnTo>
                  <a:pt x="55626" y="27609"/>
                </a:lnTo>
                <a:lnTo>
                  <a:pt x="49682" y="32156"/>
                </a:lnTo>
                <a:lnTo>
                  <a:pt x="47472" y="37185"/>
                </a:lnTo>
                <a:lnTo>
                  <a:pt x="43954" y="43662"/>
                </a:lnTo>
                <a:lnTo>
                  <a:pt x="40601" y="49872"/>
                </a:lnTo>
                <a:lnTo>
                  <a:pt x="35941" y="53301"/>
                </a:lnTo>
                <a:lnTo>
                  <a:pt x="33223" y="59740"/>
                </a:lnTo>
                <a:lnTo>
                  <a:pt x="30276" y="66687"/>
                </a:lnTo>
                <a:lnTo>
                  <a:pt x="26454" y="73050"/>
                </a:lnTo>
                <a:lnTo>
                  <a:pt x="23101" y="79489"/>
                </a:lnTo>
                <a:lnTo>
                  <a:pt x="19502" y="91467"/>
                </a:lnTo>
                <a:lnTo>
                  <a:pt x="22727" y="102337"/>
                </a:lnTo>
                <a:lnTo>
                  <a:pt x="25501" y="104698"/>
                </a:lnTo>
                <a:lnTo>
                  <a:pt x="28498" y="105359"/>
                </a:lnTo>
                <a:lnTo>
                  <a:pt x="29133" y="109080"/>
                </a:lnTo>
                <a:lnTo>
                  <a:pt x="27419" y="112128"/>
                </a:lnTo>
                <a:lnTo>
                  <a:pt x="26022" y="115366"/>
                </a:lnTo>
                <a:lnTo>
                  <a:pt x="24447" y="119087"/>
                </a:lnTo>
                <a:lnTo>
                  <a:pt x="24066" y="121932"/>
                </a:lnTo>
                <a:lnTo>
                  <a:pt x="23266" y="126111"/>
                </a:lnTo>
                <a:lnTo>
                  <a:pt x="20685" y="138386"/>
                </a:lnTo>
                <a:lnTo>
                  <a:pt x="17618" y="150795"/>
                </a:lnTo>
                <a:lnTo>
                  <a:pt x="15836" y="157187"/>
                </a:lnTo>
                <a:lnTo>
                  <a:pt x="12391" y="169512"/>
                </a:lnTo>
                <a:lnTo>
                  <a:pt x="9012" y="181729"/>
                </a:lnTo>
                <a:lnTo>
                  <a:pt x="5715" y="1928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669257" y="638427"/>
            <a:ext cx="265328" cy="237667"/>
          </a:xfrm>
          <a:custGeom>
            <a:avLst/>
            <a:gdLst/>
            <a:ahLst/>
            <a:cxnLst/>
            <a:rect l="l" t="t" r="r" b="b"/>
            <a:pathLst>
              <a:path w="265328" h="237667">
                <a:moveTo>
                  <a:pt x="431" y="213575"/>
                </a:moveTo>
                <a:lnTo>
                  <a:pt x="4608" y="226968"/>
                </a:lnTo>
                <a:lnTo>
                  <a:pt x="15908" y="233338"/>
                </a:lnTo>
                <a:lnTo>
                  <a:pt x="18516" y="234264"/>
                </a:lnTo>
                <a:lnTo>
                  <a:pt x="24549" y="236359"/>
                </a:lnTo>
                <a:lnTo>
                  <a:pt x="26720" y="237667"/>
                </a:lnTo>
                <a:lnTo>
                  <a:pt x="33680" y="237070"/>
                </a:lnTo>
                <a:lnTo>
                  <a:pt x="46276" y="235364"/>
                </a:lnTo>
                <a:lnTo>
                  <a:pt x="58815" y="233357"/>
                </a:lnTo>
                <a:lnTo>
                  <a:pt x="64757" y="232702"/>
                </a:lnTo>
                <a:lnTo>
                  <a:pt x="77532" y="231379"/>
                </a:lnTo>
                <a:lnTo>
                  <a:pt x="90320" y="229265"/>
                </a:lnTo>
                <a:lnTo>
                  <a:pt x="102830" y="226050"/>
                </a:lnTo>
                <a:lnTo>
                  <a:pt x="114772" y="221428"/>
                </a:lnTo>
                <a:lnTo>
                  <a:pt x="125854" y="215092"/>
                </a:lnTo>
                <a:lnTo>
                  <a:pt x="133172" y="209765"/>
                </a:lnTo>
                <a:lnTo>
                  <a:pt x="137604" y="205130"/>
                </a:lnTo>
                <a:lnTo>
                  <a:pt x="144640" y="201536"/>
                </a:lnTo>
                <a:lnTo>
                  <a:pt x="150075" y="198793"/>
                </a:lnTo>
                <a:lnTo>
                  <a:pt x="163957" y="195300"/>
                </a:lnTo>
                <a:lnTo>
                  <a:pt x="166027" y="189509"/>
                </a:lnTo>
                <a:lnTo>
                  <a:pt x="163750" y="183561"/>
                </a:lnTo>
                <a:lnTo>
                  <a:pt x="166059" y="171897"/>
                </a:lnTo>
                <a:lnTo>
                  <a:pt x="171121" y="157496"/>
                </a:lnTo>
                <a:lnTo>
                  <a:pt x="177103" y="143335"/>
                </a:lnTo>
                <a:lnTo>
                  <a:pt x="182169" y="132390"/>
                </a:lnTo>
                <a:lnTo>
                  <a:pt x="184099" y="128422"/>
                </a:lnTo>
                <a:lnTo>
                  <a:pt x="190759" y="117520"/>
                </a:lnTo>
                <a:lnTo>
                  <a:pt x="196560" y="106276"/>
                </a:lnTo>
                <a:lnTo>
                  <a:pt x="196875" y="105244"/>
                </a:lnTo>
                <a:lnTo>
                  <a:pt x="198183" y="100622"/>
                </a:lnTo>
                <a:lnTo>
                  <a:pt x="197548" y="95999"/>
                </a:lnTo>
                <a:lnTo>
                  <a:pt x="200177" y="92024"/>
                </a:lnTo>
                <a:lnTo>
                  <a:pt x="212003" y="96327"/>
                </a:lnTo>
                <a:lnTo>
                  <a:pt x="223772" y="102084"/>
                </a:lnTo>
                <a:lnTo>
                  <a:pt x="227698" y="103797"/>
                </a:lnTo>
                <a:lnTo>
                  <a:pt x="232956" y="105879"/>
                </a:lnTo>
                <a:lnTo>
                  <a:pt x="237655" y="109816"/>
                </a:lnTo>
                <a:lnTo>
                  <a:pt x="242976" y="111036"/>
                </a:lnTo>
                <a:lnTo>
                  <a:pt x="246400" y="98956"/>
                </a:lnTo>
                <a:lnTo>
                  <a:pt x="251478" y="87202"/>
                </a:lnTo>
                <a:lnTo>
                  <a:pt x="256955" y="75559"/>
                </a:lnTo>
                <a:lnTo>
                  <a:pt x="260819" y="66078"/>
                </a:lnTo>
                <a:lnTo>
                  <a:pt x="261937" y="62928"/>
                </a:lnTo>
                <a:lnTo>
                  <a:pt x="265137" y="58801"/>
                </a:lnTo>
                <a:lnTo>
                  <a:pt x="265226" y="55359"/>
                </a:lnTo>
                <a:lnTo>
                  <a:pt x="265328" y="50380"/>
                </a:lnTo>
                <a:lnTo>
                  <a:pt x="261137" y="51333"/>
                </a:lnTo>
                <a:lnTo>
                  <a:pt x="257340" y="47383"/>
                </a:lnTo>
                <a:lnTo>
                  <a:pt x="248500" y="38459"/>
                </a:lnTo>
                <a:lnTo>
                  <a:pt x="239033" y="29810"/>
                </a:lnTo>
                <a:lnTo>
                  <a:pt x="229831" y="22580"/>
                </a:lnTo>
                <a:lnTo>
                  <a:pt x="223685" y="18186"/>
                </a:lnTo>
                <a:lnTo>
                  <a:pt x="216115" y="15786"/>
                </a:lnTo>
                <a:lnTo>
                  <a:pt x="210667" y="10807"/>
                </a:lnTo>
                <a:lnTo>
                  <a:pt x="208216" y="14998"/>
                </a:lnTo>
                <a:lnTo>
                  <a:pt x="204127" y="19011"/>
                </a:lnTo>
                <a:lnTo>
                  <a:pt x="200380" y="23291"/>
                </a:lnTo>
                <a:lnTo>
                  <a:pt x="198374" y="25590"/>
                </a:lnTo>
                <a:lnTo>
                  <a:pt x="195668" y="27711"/>
                </a:lnTo>
                <a:lnTo>
                  <a:pt x="193535" y="29222"/>
                </a:lnTo>
                <a:lnTo>
                  <a:pt x="190284" y="31546"/>
                </a:lnTo>
                <a:lnTo>
                  <a:pt x="191592" y="31254"/>
                </a:lnTo>
                <a:lnTo>
                  <a:pt x="190525" y="35191"/>
                </a:lnTo>
                <a:lnTo>
                  <a:pt x="188671" y="42037"/>
                </a:lnTo>
                <a:lnTo>
                  <a:pt x="186385" y="49390"/>
                </a:lnTo>
                <a:lnTo>
                  <a:pt x="183032" y="55956"/>
                </a:lnTo>
                <a:lnTo>
                  <a:pt x="179184" y="63461"/>
                </a:lnTo>
                <a:lnTo>
                  <a:pt x="176682" y="66751"/>
                </a:lnTo>
                <a:lnTo>
                  <a:pt x="167081" y="65976"/>
                </a:lnTo>
                <a:lnTo>
                  <a:pt x="156514" y="65125"/>
                </a:lnTo>
                <a:lnTo>
                  <a:pt x="155892" y="57340"/>
                </a:lnTo>
                <a:lnTo>
                  <a:pt x="151117" y="49517"/>
                </a:lnTo>
                <a:lnTo>
                  <a:pt x="144733" y="38530"/>
                </a:lnTo>
                <a:lnTo>
                  <a:pt x="138697" y="27371"/>
                </a:lnTo>
                <a:lnTo>
                  <a:pt x="136499" y="23190"/>
                </a:lnTo>
                <a:lnTo>
                  <a:pt x="130786" y="9186"/>
                </a:lnTo>
                <a:lnTo>
                  <a:pt x="124854" y="170"/>
                </a:lnTo>
                <a:lnTo>
                  <a:pt x="123342" y="0"/>
                </a:lnTo>
                <a:lnTo>
                  <a:pt x="111470" y="3207"/>
                </a:lnTo>
                <a:lnTo>
                  <a:pt x="98934" y="7934"/>
                </a:lnTo>
                <a:lnTo>
                  <a:pt x="96748" y="8788"/>
                </a:lnTo>
                <a:lnTo>
                  <a:pt x="90601" y="11163"/>
                </a:lnTo>
                <a:lnTo>
                  <a:pt x="83489" y="13411"/>
                </a:lnTo>
                <a:lnTo>
                  <a:pt x="77914" y="15963"/>
                </a:lnTo>
                <a:lnTo>
                  <a:pt x="70535" y="19354"/>
                </a:lnTo>
                <a:lnTo>
                  <a:pt x="62179" y="22593"/>
                </a:lnTo>
                <a:lnTo>
                  <a:pt x="55626" y="27609"/>
                </a:lnTo>
                <a:lnTo>
                  <a:pt x="49682" y="32156"/>
                </a:lnTo>
                <a:lnTo>
                  <a:pt x="47472" y="37185"/>
                </a:lnTo>
                <a:lnTo>
                  <a:pt x="43954" y="43662"/>
                </a:lnTo>
                <a:lnTo>
                  <a:pt x="40601" y="49872"/>
                </a:lnTo>
                <a:lnTo>
                  <a:pt x="35941" y="53301"/>
                </a:lnTo>
                <a:lnTo>
                  <a:pt x="33223" y="59740"/>
                </a:lnTo>
                <a:lnTo>
                  <a:pt x="30276" y="66687"/>
                </a:lnTo>
                <a:lnTo>
                  <a:pt x="26454" y="73050"/>
                </a:lnTo>
                <a:lnTo>
                  <a:pt x="23101" y="79489"/>
                </a:lnTo>
                <a:lnTo>
                  <a:pt x="19502" y="91467"/>
                </a:lnTo>
                <a:lnTo>
                  <a:pt x="22727" y="102337"/>
                </a:lnTo>
                <a:lnTo>
                  <a:pt x="24333" y="103809"/>
                </a:lnTo>
                <a:lnTo>
                  <a:pt x="25501" y="104698"/>
                </a:lnTo>
                <a:lnTo>
                  <a:pt x="27076" y="105054"/>
                </a:lnTo>
                <a:lnTo>
                  <a:pt x="28498" y="105359"/>
                </a:lnTo>
                <a:lnTo>
                  <a:pt x="29133" y="109080"/>
                </a:lnTo>
                <a:lnTo>
                  <a:pt x="27419" y="112128"/>
                </a:lnTo>
                <a:lnTo>
                  <a:pt x="26022" y="115366"/>
                </a:lnTo>
                <a:lnTo>
                  <a:pt x="24447" y="119087"/>
                </a:lnTo>
                <a:lnTo>
                  <a:pt x="24066" y="121932"/>
                </a:lnTo>
                <a:lnTo>
                  <a:pt x="23266" y="126111"/>
                </a:lnTo>
                <a:lnTo>
                  <a:pt x="20685" y="138386"/>
                </a:lnTo>
                <a:lnTo>
                  <a:pt x="17618" y="150795"/>
                </a:lnTo>
                <a:lnTo>
                  <a:pt x="15836" y="157187"/>
                </a:lnTo>
                <a:lnTo>
                  <a:pt x="12391" y="169512"/>
                </a:lnTo>
                <a:lnTo>
                  <a:pt x="9012" y="181729"/>
                </a:lnTo>
                <a:lnTo>
                  <a:pt x="5715" y="192887"/>
                </a:lnTo>
                <a:lnTo>
                  <a:pt x="4610" y="196430"/>
                </a:lnTo>
                <a:lnTo>
                  <a:pt x="4686" y="198716"/>
                </a:lnTo>
                <a:lnTo>
                  <a:pt x="3086" y="201904"/>
                </a:lnTo>
                <a:lnTo>
                  <a:pt x="1714" y="204609"/>
                </a:lnTo>
                <a:lnTo>
                  <a:pt x="0" y="206527"/>
                </a:lnTo>
                <a:lnTo>
                  <a:pt x="431" y="209854"/>
                </a:lnTo>
                <a:lnTo>
                  <a:pt x="431" y="2135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688128" y="721144"/>
            <a:ext cx="85064" cy="34750"/>
          </a:xfrm>
          <a:custGeom>
            <a:avLst/>
            <a:gdLst/>
            <a:ahLst/>
            <a:cxnLst/>
            <a:rect l="l" t="t" r="r" b="b"/>
            <a:pathLst>
              <a:path w="85064" h="34750">
                <a:moveTo>
                  <a:pt x="381" y="13414"/>
                </a:moveTo>
                <a:lnTo>
                  <a:pt x="685" y="17300"/>
                </a:lnTo>
                <a:lnTo>
                  <a:pt x="3395" y="20077"/>
                </a:lnTo>
                <a:lnTo>
                  <a:pt x="14055" y="26618"/>
                </a:lnTo>
                <a:lnTo>
                  <a:pt x="26927" y="30390"/>
                </a:lnTo>
                <a:lnTo>
                  <a:pt x="39585" y="32464"/>
                </a:lnTo>
                <a:lnTo>
                  <a:pt x="47383" y="33531"/>
                </a:lnTo>
                <a:lnTo>
                  <a:pt x="55372" y="33238"/>
                </a:lnTo>
                <a:lnTo>
                  <a:pt x="68681" y="33238"/>
                </a:lnTo>
                <a:lnTo>
                  <a:pt x="77368" y="34750"/>
                </a:lnTo>
                <a:lnTo>
                  <a:pt x="81356" y="30584"/>
                </a:lnTo>
                <a:lnTo>
                  <a:pt x="85064" y="26711"/>
                </a:lnTo>
                <a:lnTo>
                  <a:pt x="82969" y="20246"/>
                </a:lnTo>
                <a:lnTo>
                  <a:pt x="80733" y="15624"/>
                </a:lnTo>
                <a:lnTo>
                  <a:pt x="78383" y="12140"/>
                </a:lnTo>
                <a:lnTo>
                  <a:pt x="67292" y="5301"/>
                </a:lnTo>
                <a:lnTo>
                  <a:pt x="54584" y="1577"/>
                </a:lnTo>
                <a:lnTo>
                  <a:pt x="46693" y="217"/>
                </a:lnTo>
                <a:lnTo>
                  <a:pt x="33807" y="0"/>
                </a:lnTo>
                <a:lnTo>
                  <a:pt x="21272" y="853"/>
                </a:lnTo>
                <a:lnTo>
                  <a:pt x="13195" y="1488"/>
                </a:lnTo>
                <a:lnTo>
                  <a:pt x="3111" y="5311"/>
                </a:lnTo>
                <a:lnTo>
                  <a:pt x="0" y="10201"/>
                </a:lnTo>
                <a:lnTo>
                  <a:pt x="381" y="1341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688128" y="721144"/>
            <a:ext cx="85064" cy="34750"/>
          </a:xfrm>
          <a:custGeom>
            <a:avLst/>
            <a:gdLst/>
            <a:ahLst/>
            <a:cxnLst/>
            <a:rect l="l" t="t" r="r" b="b"/>
            <a:pathLst>
              <a:path w="85064" h="34750">
                <a:moveTo>
                  <a:pt x="0" y="10201"/>
                </a:moveTo>
                <a:lnTo>
                  <a:pt x="3111" y="5311"/>
                </a:lnTo>
                <a:lnTo>
                  <a:pt x="13195" y="1488"/>
                </a:lnTo>
                <a:lnTo>
                  <a:pt x="21272" y="853"/>
                </a:lnTo>
                <a:lnTo>
                  <a:pt x="33807" y="0"/>
                </a:lnTo>
                <a:lnTo>
                  <a:pt x="46693" y="217"/>
                </a:lnTo>
                <a:lnTo>
                  <a:pt x="54584" y="1577"/>
                </a:lnTo>
                <a:lnTo>
                  <a:pt x="67292" y="5301"/>
                </a:lnTo>
                <a:lnTo>
                  <a:pt x="78383" y="12140"/>
                </a:lnTo>
                <a:lnTo>
                  <a:pt x="80733" y="15624"/>
                </a:lnTo>
                <a:lnTo>
                  <a:pt x="82969" y="20246"/>
                </a:lnTo>
                <a:lnTo>
                  <a:pt x="85064" y="26711"/>
                </a:lnTo>
                <a:lnTo>
                  <a:pt x="81356" y="30584"/>
                </a:lnTo>
                <a:lnTo>
                  <a:pt x="77368" y="34750"/>
                </a:lnTo>
                <a:lnTo>
                  <a:pt x="68681" y="33238"/>
                </a:lnTo>
                <a:lnTo>
                  <a:pt x="63322" y="33238"/>
                </a:lnTo>
                <a:lnTo>
                  <a:pt x="55372" y="33238"/>
                </a:lnTo>
                <a:lnTo>
                  <a:pt x="47383" y="33531"/>
                </a:lnTo>
                <a:lnTo>
                  <a:pt x="39585" y="32464"/>
                </a:lnTo>
                <a:lnTo>
                  <a:pt x="26927" y="30390"/>
                </a:lnTo>
                <a:lnTo>
                  <a:pt x="14055" y="26618"/>
                </a:lnTo>
                <a:lnTo>
                  <a:pt x="3395" y="20077"/>
                </a:lnTo>
                <a:lnTo>
                  <a:pt x="685" y="17300"/>
                </a:lnTo>
                <a:lnTo>
                  <a:pt x="381" y="13414"/>
                </a:lnTo>
                <a:lnTo>
                  <a:pt x="0" y="102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772152" y="699698"/>
            <a:ext cx="6375" cy="45999"/>
          </a:xfrm>
          <a:custGeom>
            <a:avLst/>
            <a:gdLst/>
            <a:ahLst/>
            <a:cxnLst/>
            <a:rect l="l" t="t" r="r" b="b"/>
            <a:pathLst>
              <a:path w="6375" h="45999">
                <a:moveTo>
                  <a:pt x="406" y="45999"/>
                </a:moveTo>
                <a:lnTo>
                  <a:pt x="0" y="44843"/>
                </a:lnTo>
                <a:lnTo>
                  <a:pt x="241" y="43370"/>
                </a:lnTo>
                <a:lnTo>
                  <a:pt x="419" y="42138"/>
                </a:lnTo>
                <a:lnTo>
                  <a:pt x="965" y="38607"/>
                </a:lnTo>
                <a:lnTo>
                  <a:pt x="2032" y="35217"/>
                </a:lnTo>
                <a:lnTo>
                  <a:pt x="2501" y="31648"/>
                </a:lnTo>
                <a:lnTo>
                  <a:pt x="2959" y="28143"/>
                </a:lnTo>
                <a:lnTo>
                  <a:pt x="3886" y="24752"/>
                </a:lnTo>
                <a:lnTo>
                  <a:pt x="4470" y="21272"/>
                </a:lnTo>
                <a:lnTo>
                  <a:pt x="5194" y="16992"/>
                </a:lnTo>
                <a:lnTo>
                  <a:pt x="5651" y="12572"/>
                </a:lnTo>
                <a:lnTo>
                  <a:pt x="5651" y="8229"/>
                </a:lnTo>
                <a:lnTo>
                  <a:pt x="5651" y="5816"/>
                </a:lnTo>
                <a:lnTo>
                  <a:pt x="6375" y="2235"/>
                </a:lnTo>
                <a:lnTo>
                  <a:pt x="54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869433" y="704905"/>
            <a:ext cx="7734" cy="25539"/>
          </a:xfrm>
          <a:custGeom>
            <a:avLst/>
            <a:gdLst/>
            <a:ahLst/>
            <a:cxnLst/>
            <a:rect l="l" t="t" r="r" b="b"/>
            <a:pathLst>
              <a:path w="7734" h="25539">
                <a:moveTo>
                  <a:pt x="0" y="25539"/>
                </a:moveTo>
                <a:lnTo>
                  <a:pt x="800" y="22148"/>
                </a:lnTo>
                <a:lnTo>
                  <a:pt x="3657" y="15252"/>
                </a:lnTo>
                <a:lnTo>
                  <a:pt x="4216" y="11633"/>
                </a:lnTo>
                <a:lnTo>
                  <a:pt x="4483" y="9969"/>
                </a:lnTo>
                <a:lnTo>
                  <a:pt x="4508" y="8407"/>
                </a:lnTo>
                <a:lnTo>
                  <a:pt x="4940" y="6819"/>
                </a:lnTo>
                <a:lnTo>
                  <a:pt x="5575" y="4419"/>
                </a:lnTo>
                <a:lnTo>
                  <a:pt x="7454" y="2412"/>
                </a:lnTo>
                <a:lnTo>
                  <a:pt x="77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945544" y="739144"/>
            <a:ext cx="7620" cy="18567"/>
          </a:xfrm>
          <a:custGeom>
            <a:avLst/>
            <a:gdLst/>
            <a:ahLst/>
            <a:cxnLst/>
            <a:rect l="l" t="t" r="r" b="b"/>
            <a:pathLst>
              <a:path w="7619" h="18567">
                <a:moveTo>
                  <a:pt x="0" y="18567"/>
                </a:moveTo>
                <a:lnTo>
                  <a:pt x="393" y="14985"/>
                </a:lnTo>
                <a:lnTo>
                  <a:pt x="4013" y="6515"/>
                </a:lnTo>
                <a:lnTo>
                  <a:pt x="5600" y="3149"/>
                </a:lnTo>
                <a:lnTo>
                  <a:pt x="6134" y="2006"/>
                </a:lnTo>
                <a:lnTo>
                  <a:pt x="6756" y="876"/>
                </a:lnTo>
                <a:lnTo>
                  <a:pt x="7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700096" y="721202"/>
            <a:ext cx="192519" cy="189598"/>
          </a:xfrm>
          <a:custGeom>
            <a:avLst/>
            <a:gdLst/>
            <a:ahLst/>
            <a:cxnLst/>
            <a:rect l="l" t="t" r="r" b="b"/>
            <a:pathLst>
              <a:path w="192519" h="189598">
                <a:moveTo>
                  <a:pt x="182397" y="163283"/>
                </a:moveTo>
                <a:lnTo>
                  <a:pt x="182778" y="163588"/>
                </a:lnTo>
                <a:lnTo>
                  <a:pt x="182397" y="163273"/>
                </a:lnTo>
                <a:lnTo>
                  <a:pt x="177177" y="159435"/>
                </a:lnTo>
                <a:lnTo>
                  <a:pt x="177317" y="189598"/>
                </a:lnTo>
                <a:lnTo>
                  <a:pt x="178612" y="187413"/>
                </a:lnTo>
                <a:lnTo>
                  <a:pt x="180505" y="184226"/>
                </a:lnTo>
                <a:lnTo>
                  <a:pt x="187998" y="184238"/>
                </a:lnTo>
                <a:lnTo>
                  <a:pt x="189865" y="179870"/>
                </a:lnTo>
                <a:lnTo>
                  <a:pt x="192519" y="174828"/>
                </a:lnTo>
                <a:lnTo>
                  <a:pt x="191223" y="172351"/>
                </a:lnTo>
                <a:lnTo>
                  <a:pt x="189623" y="169303"/>
                </a:lnTo>
                <a:lnTo>
                  <a:pt x="185877" y="166166"/>
                </a:lnTo>
                <a:lnTo>
                  <a:pt x="182778" y="163588"/>
                </a:lnTo>
                <a:lnTo>
                  <a:pt x="182397" y="163283"/>
                </a:lnTo>
                <a:close/>
              </a:path>
              <a:path w="192519" h="189598">
                <a:moveTo>
                  <a:pt x="167005" y="191973"/>
                </a:moveTo>
                <a:lnTo>
                  <a:pt x="163931" y="149148"/>
                </a:lnTo>
                <a:lnTo>
                  <a:pt x="158978" y="185369"/>
                </a:lnTo>
                <a:lnTo>
                  <a:pt x="167005" y="191973"/>
                </a:lnTo>
                <a:close/>
              </a:path>
              <a:path w="192519" h="189598">
                <a:moveTo>
                  <a:pt x="393" y="7505"/>
                </a:moveTo>
                <a:lnTo>
                  <a:pt x="292" y="14795"/>
                </a:lnTo>
                <a:lnTo>
                  <a:pt x="762" y="17767"/>
                </a:lnTo>
                <a:lnTo>
                  <a:pt x="3215" y="30225"/>
                </a:lnTo>
                <a:lnTo>
                  <a:pt x="5840" y="42671"/>
                </a:lnTo>
                <a:lnTo>
                  <a:pt x="6426" y="46024"/>
                </a:lnTo>
                <a:lnTo>
                  <a:pt x="9064" y="58462"/>
                </a:lnTo>
                <a:lnTo>
                  <a:pt x="12084" y="70811"/>
                </a:lnTo>
                <a:lnTo>
                  <a:pt x="13335" y="76936"/>
                </a:lnTo>
                <a:lnTo>
                  <a:pt x="14300" y="82321"/>
                </a:lnTo>
                <a:lnTo>
                  <a:pt x="15290" y="87045"/>
                </a:lnTo>
                <a:lnTo>
                  <a:pt x="16484" y="92011"/>
                </a:lnTo>
                <a:lnTo>
                  <a:pt x="17729" y="97205"/>
                </a:lnTo>
                <a:lnTo>
                  <a:pt x="20332" y="104876"/>
                </a:lnTo>
                <a:lnTo>
                  <a:pt x="23393" y="109283"/>
                </a:lnTo>
                <a:lnTo>
                  <a:pt x="25755" y="112649"/>
                </a:lnTo>
                <a:lnTo>
                  <a:pt x="30340" y="113360"/>
                </a:lnTo>
                <a:lnTo>
                  <a:pt x="33782" y="115684"/>
                </a:lnTo>
                <a:lnTo>
                  <a:pt x="44075" y="123227"/>
                </a:lnTo>
                <a:lnTo>
                  <a:pt x="54170" y="130842"/>
                </a:lnTo>
                <a:lnTo>
                  <a:pt x="64883" y="137664"/>
                </a:lnTo>
                <a:lnTo>
                  <a:pt x="66852" y="138696"/>
                </a:lnTo>
                <a:lnTo>
                  <a:pt x="72174" y="141376"/>
                </a:lnTo>
                <a:lnTo>
                  <a:pt x="77076" y="144995"/>
                </a:lnTo>
                <a:lnTo>
                  <a:pt x="82219" y="148094"/>
                </a:lnTo>
                <a:lnTo>
                  <a:pt x="86042" y="150406"/>
                </a:lnTo>
                <a:lnTo>
                  <a:pt x="90893" y="150698"/>
                </a:lnTo>
                <a:lnTo>
                  <a:pt x="94322" y="153619"/>
                </a:lnTo>
                <a:lnTo>
                  <a:pt x="97180" y="156349"/>
                </a:lnTo>
                <a:lnTo>
                  <a:pt x="99263" y="157492"/>
                </a:lnTo>
                <a:lnTo>
                  <a:pt x="106641" y="161480"/>
                </a:lnTo>
                <a:lnTo>
                  <a:pt x="113461" y="163283"/>
                </a:lnTo>
                <a:lnTo>
                  <a:pt x="121754" y="163664"/>
                </a:lnTo>
                <a:lnTo>
                  <a:pt x="133508" y="168280"/>
                </a:lnTo>
                <a:lnTo>
                  <a:pt x="143459" y="176523"/>
                </a:lnTo>
                <a:lnTo>
                  <a:pt x="146189" y="178358"/>
                </a:lnTo>
                <a:lnTo>
                  <a:pt x="149542" y="180365"/>
                </a:lnTo>
                <a:lnTo>
                  <a:pt x="152514" y="180822"/>
                </a:lnTo>
                <a:lnTo>
                  <a:pt x="155625" y="183007"/>
                </a:lnTo>
                <a:lnTo>
                  <a:pt x="158978" y="185369"/>
                </a:lnTo>
                <a:lnTo>
                  <a:pt x="163931" y="149148"/>
                </a:lnTo>
                <a:lnTo>
                  <a:pt x="167005" y="191973"/>
                </a:lnTo>
                <a:lnTo>
                  <a:pt x="169456" y="185864"/>
                </a:lnTo>
                <a:lnTo>
                  <a:pt x="177317" y="189598"/>
                </a:lnTo>
                <a:lnTo>
                  <a:pt x="177177" y="159435"/>
                </a:lnTo>
                <a:lnTo>
                  <a:pt x="182397" y="163273"/>
                </a:lnTo>
                <a:lnTo>
                  <a:pt x="176377" y="158292"/>
                </a:lnTo>
                <a:lnTo>
                  <a:pt x="182397" y="163273"/>
                </a:lnTo>
                <a:lnTo>
                  <a:pt x="182241" y="154096"/>
                </a:lnTo>
                <a:lnTo>
                  <a:pt x="174175" y="144923"/>
                </a:lnTo>
                <a:lnTo>
                  <a:pt x="169418" y="141516"/>
                </a:lnTo>
                <a:lnTo>
                  <a:pt x="157860" y="137730"/>
                </a:lnTo>
                <a:lnTo>
                  <a:pt x="145439" y="136270"/>
                </a:lnTo>
                <a:lnTo>
                  <a:pt x="133023" y="134561"/>
                </a:lnTo>
                <a:lnTo>
                  <a:pt x="130200" y="133845"/>
                </a:lnTo>
                <a:lnTo>
                  <a:pt x="118451" y="129245"/>
                </a:lnTo>
                <a:lnTo>
                  <a:pt x="107330" y="122570"/>
                </a:lnTo>
                <a:lnTo>
                  <a:pt x="97472" y="114288"/>
                </a:lnTo>
                <a:lnTo>
                  <a:pt x="91147" y="107886"/>
                </a:lnTo>
                <a:lnTo>
                  <a:pt x="86677" y="101447"/>
                </a:lnTo>
                <a:lnTo>
                  <a:pt x="81178" y="95465"/>
                </a:lnTo>
                <a:lnTo>
                  <a:pt x="77736" y="91719"/>
                </a:lnTo>
                <a:lnTo>
                  <a:pt x="73914" y="89052"/>
                </a:lnTo>
                <a:lnTo>
                  <a:pt x="70777" y="85204"/>
                </a:lnTo>
                <a:lnTo>
                  <a:pt x="65678" y="73842"/>
                </a:lnTo>
                <a:lnTo>
                  <a:pt x="63800" y="61152"/>
                </a:lnTo>
                <a:lnTo>
                  <a:pt x="63538" y="59613"/>
                </a:lnTo>
                <a:lnTo>
                  <a:pt x="62189" y="46578"/>
                </a:lnTo>
                <a:lnTo>
                  <a:pt x="62537" y="34741"/>
                </a:lnTo>
                <a:lnTo>
                  <a:pt x="63479" y="22765"/>
                </a:lnTo>
                <a:lnTo>
                  <a:pt x="63919" y="9791"/>
                </a:lnTo>
                <a:lnTo>
                  <a:pt x="57442" y="6096"/>
                </a:lnTo>
                <a:lnTo>
                  <a:pt x="47828" y="2933"/>
                </a:lnTo>
                <a:lnTo>
                  <a:pt x="43561" y="1968"/>
                </a:lnTo>
                <a:lnTo>
                  <a:pt x="35217" y="101"/>
                </a:lnTo>
                <a:lnTo>
                  <a:pt x="19329" y="0"/>
                </a:lnTo>
                <a:lnTo>
                  <a:pt x="11087" y="660"/>
                </a:lnTo>
                <a:lnTo>
                  <a:pt x="7594" y="977"/>
                </a:lnTo>
                <a:lnTo>
                  <a:pt x="4508" y="1257"/>
                </a:lnTo>
                <a:lnTo>
                  <a:pt x="2628" y="1739"/>
                </a:lnTo>
                <a:lnTo>
                  <a:pt x="0" y="2692"/>
                </a:lnTo>
                <a:lnTo>
                  <a:pt x="393" y="75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700096" y="721203"/>
            <a:ext cx="192519" cy="191973"/>
          </a:xfrm>
          <a:custGeom>
            <a:avLst/>
            <a:gdLst/>
            <a:ahLst/>
            <a:cxnLst/>
            <a:rect l="l" t="t" r="r" b="b"/>
            <a:pathLst>
              <a:path w="192519" h="191973">
                <a:moveTo>
                  <a:pt x="393" y="7505"/>
                </a:moveTo>
                <a:lnTo>
                  <a:pt x="393" y="10071"/>
                </a:lnTo>
                <a:lnTo>
                  <a:pt x="292" y="14795"/>
                </a:lnTo>
                <a:lnTo>
                  <a:pt x="762" y="17767"/>
                </a:lnTo>
                <a:lnTo>
                  <a:pt x="3215" y="30225"/>
                </a:lnTo>
                <a:lnTo>
                  <a:pt x="5840" y="42671"/>
                </a:lnTo>
                <a:lnTo>
                  <a:pt x="6426" y="46024"/>
                </a:lnTo>
                <a:lnTo>
                  <a:pt x="9064" y="58462"/>
                </a:lnTo>
                <a:lnTo>
                  <a:pt x="12084" y="70811"/>
                </a:lnTo>
                <a:lnTo>
                  <a:pt x="13335" y="76936"/>
                </a:lnTo>
                <a:lnTo>
                  <a:pt x="14300" y="82321"/>
                </a:lnTo>
                <a:lnTo>
                  <a:pt x="15290" y="87045"/>
                </a:lnTo>
                <a:lnTo>
                  <a:pt x="16484" y="92011"/>
                </a:lnTo>
                <a:lnTo>
                  <a:pt x="17729" y="97205"/>
                </a:lnTo>
                <a:lnTo>
                  <a:pt x="20332" y="104876"/>
                </a:lnTo>
                <a:lnTo>
                  <a:pt x="23393" y="109283"/>
                </a:lnTo>
                <a:lnTo>
                  <a:pt x="25755" y="112649"/>
                </a:lnTo>
                <a:lnTo>
                  <a:pt x="30340" y="113360"/>
                </a:lnTo>
                <a:lnTo>
                  <a:pt x="33782" y="115684"/>
                </a:lnTo>
                <a:lnTo>
                  <a:pt x="44075" y="123227"/>
                </a:lnTo>
                <a:lnTo>
                  <a:pt x="54170" y="130842"/>
                </a:lnTo>
                <a:lnTo>
                  <a:pt x="64883" y="137664"/>
                </a:lnTo>
                <a:lnTo>
                  <a:pt x="66852" y="138696"/>
                </a:lnTo>
                <a:lnTo>
                  <a:pt x="72174" y="141376"/>
                </a:lnTo>
                <a:lnTo>
                  <a:pt x="77076" y="144995"/>
                </a:lnTo>
                <a:lnTo>
                  <a:pt x="82219" y="148094"/>
                </a:lnTo>
                <a:lnTo>
                  <a:pt x="86042" y="150406"/>
                </a:lnTo>
                <a:lnTo>
                  <a:pt x="90893" y="150698"/>
                </a:lnTo>
                <a:lnTo>
                  <a:pt x="94322" y="153619"/>
                </a:lnTo>
                <a:lnTo>
                  <a:pt x="96316" y="155333"/>
                </a:lnTo>
                <a:lnTo>
                  <a:pt x="97180" y="156349"/>
                </a:lnTo>
                <a:lnTo>
                  <a:pt x="99263" y="157492"/>
                </a:lnTo>
                <a:lnTo>
                  <a:pt x="106641" y="161480"/>
                </a:lnTo>
                <a:lnTo>
                  <a:pt x="113461" y="163283"/>
                </a:lnTo>
                <a:lnTo>
                  <a:pt x="121754" y="163664"/>
                </a:lnTo>
                <a:lnTo>
                  <a:pt x="133508" y="168280"/>
                </a:lnTo>
                <a:lnTo>
                  <a:pt x="143459" y="176523"/>
                </a:lnTo>
                <a:lnTo>
                  <a:pt x="146189" y="178358"/>
                </a:lnTo>
                <a:lnTo>
                  <a:pt x="149542" y="180365"/>
                </a:lnTo>
                <a:lnTo>
                  <a:pt x="152514" y="180822"/>
                </a:lnTo>
                <a:lnTo>
                  <a:pt x="155625" y="183007"/>
                </a:lnTo>
                <a:lnTo>
                  <a:pt x="158978" y="185369"/>
                </a:lnTo>
                <a:lnTo>
                  <a:pt x="167005" y="191973"/>
                </a:lnTo>
                <a:lnTo>
                  <a:pt x="169456" y="185864"/>
                </a:lnTo>
                <a:lnTo>
                  <a:pt x="177317" y="189598"/>
                </a:lnTo>
                <a:lnTo>
                  <a:pt x="178612" y="187413"/>
                </a:lnTo>
                <a:lnTo>
                  <a:pt x="180505" y="184226"/>
                </a:lnTo>
                <a:lnTo>
                  <a:pt x="187998" y="184238"/>
                </a:lnTo>
                <a:lnTo>
                  <a:pt x="189865" y="179870"/>
                </a:lnTo>
                <a:lnTo>
                  <a:pt x="190944" y="177342"/>
                </a:lnTo>
                <a:lnTo>
                  <a:pt x="192519" y="174828"/>
                </a:lnTo>
                <a:lnTo>
                  <a:pt x="191223" y="172351"/>
                </a:lnTo>
                <a:lnTo>
                  <a:pt x="189623" y="169303"/>
                </a:lnTo>
                <a:lnTo>
                  <a:pt x="185877" y="166166"/>
                </a:lnTo>
                <a:lnTo>
                  <a:pt x="182778" y="163588"/>
                </a:lnTo>
                <a:lnTo>
                  <a:pt x="176377" y="158292"/>
                </a:lnTo>
                <a:lnTo>
                  <a:pt x="163931" y="149148"/>
                </a:lnTo>
                <a:lnTo>
                  <a:pt x="177177" y="159435"/>
                </a:lnTo>
                <a:lnTo>
                  <a:pt x="182397" y="163283"/>
                </a:lnTo>
                <a:lnTo>
                  <a:pt x="182241" y="154096"/>
                </a:lnTo>
                <a:lnTo>
                  <a:pt x="174175" y="144923"/>
                </a:lnTo>
                <a:lnTo>
                  <a:pt x="169418" y="141516"/>
                </a:lnTo>
                <a:lnTo>
                  <a:pt x="157860" y="137730"/>
                </a:lnTo>
                <a:lnTo>
                  <a:pt x="145439" y="136270"/>
                </a:lnTo>
                <a:lnTo>
                  <a:pt x="133023" y="134561"/>
                </a:lnTo>
                <a:lnTo>
                  <a:pt x="130200" y="133845"/>
                </a:lnTo>
                <a:lnTo>
                  <a:pt x="118451" y="129245"/>
                </a:lnTo>
                <a:lnTo>
                  <a:pt x="107330" y="122570"/>
                </a:lnTo>
                <a:lnTo>
                  <a:pt x="97472" y="114288"/>
                </a:lnTo>
                <a:lnTo>
                  <a:pt x="91147" y="107886"/>
                </a:lnTo>
                <a:lnTo>
                  <a:pt x="86677" y="101447"/>
                </a:lnTo>
                <a:lnTo>
                  <a:pt x="81178" y="95465"/>
                </a:lnTo>
                <a:lnTo>
                  <a:pt x="77736" y="91719"/>
                </a:lnTo>
                <a:lnTo>
                  <a:pt x="73914" y="89052"/>
                </a:lnTo>
                <a:lnTo>
                  <a:pt x="70777" y="85204"/>
                </a:lnTo>
                <a:lnTo>
                  <a:pt x="65678" y="73842"/>
                </a:lnTo>
                <a:lnTo>
                  <a:pt x="63800" y="61152"/>
                </a:lnTo>
                <a:lnTo>
                  <a:pt x="63538" y="59613"/>
                </a:lnTo>
                <a:lnTo>
                  <a:pt x="62189" y="46578"/>
                </a:lnTo>
                <a:lnTo>
                  <a:pt x="62537" y="34741"/>
                </a:lnTo>
                <a:lnTo>
                  <a:pt x="63479" y="22765"/>
                </a:lnTo>
                <a:lnTo>
                  <a:pt x="63919" y="9791"/>
                </a:lnTo>
                <a:lnTo>
                  <a:pt x="57442" y="6096"/>
                </a:lnTo>
                <a:lnTo>
                  <a:pt x="47828" y="2933"/>
                </a:lnTo>
                <a:lnTo>
                  <a:pt x="43561" y="1968"/>
                </a:lnTo>
                <a:lnTo>
                  <a:pt x="35217" y="101"/>
                </a:lnTo>
                <a:lnTo>
                  <a:pt x="31407" y="0"/>
                </a:lnTo>
                <a:lnTo>
                  <a:pt x="22948" y="0"/>
                </a:lnTo>
                <a:lnTo>
                  <a:pt x="19329" y="0"/>
                </a:lnTo>
                <a:lnTo>
                  <a:pt x="11087" y="660"/>
                </a:lnTo>
                <a:lnTo>
                  <a:pt x="7594" y="977"/>
                </a:lnTo>
                <a:lnTo>
                  <a:pt x="4508" y="1257"/>
                </a:lnTo>
                <a:lnTo>
                  <a:pt x="2628" y="1739"/>
                </a:lnTo>
                <a:lnTo>
                  <a:pt x="0" y="2692"/>
                </a:lnTo>
                <a:lnTo>
                  <a:pt x="393" y="7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814422" y="616606"/>
            <a:ext cx="10109" cy="14439"/>
          </a:xfrm>
          <a:custGeom>
            <a:avLst/>
            <a:gdLst/>
            <a:ahLst/>
            <a:cxnLst/>
            <a:rect l="l" t="t" r="r" b="b"/>
            <a:pathLst>
              <a:path w="10109" h="14439">
                <a:moveTo>
                  <a:pt x="0" y="0"/>
                </a:moveTo>
                <a:lnTo>
                  <a:pt x="1015" y="5562"/>
                </a:lnTo>
                <a:lnTo>
                  <a:pt x="6794" y="11429"/>
                </a:lnTo>
                <a:lnTo>
                  <a:pt x="10109" y="144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820949" y="604807"/>
            <a:ext cx="4190" cy="12776"/>
          </a:xfrm>
          <a:custGeom>
            <a:avLst/>
            <a:gdLst/>
            <a:ahLst/>
            <a:cxnLst/>
            <a:rect l="l" t="t" r="r" b="b"/>
            <a:pathLst>
              <a:path w="4190" h="12776">
                <a:moveTo>
                  <a:pt x="4190" y="0"/>
                </a:moveTo>
                <a:lnTo>
                  <a:pt x="0" y="1608"/>
                </a:lnTo>
                <a:lnTo>
                  <a:pt x="1328" y="11264"/>
                </a:lnTo>
                <a:lnTo>
                  <a:pt x="1701" y="127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858110" y="612642"/>
            <a:ext cx="14833" cy="4940"/>
          </a:xfrm>
          <a:custGeom>
            <a:avLst/>
            <a:gdLst/>
            <a:ahLst/>
            <a:cxnLst/>
            <a:rect l="l" t="t" r="r" b="b"/>
            <a:pathLst>
              <a:path w="14833" h="4940">
                <a:moveTo>
                  <a:pt x="0" y="0"/>
                </a:moveTo>
                <a:lnTo>
                  <a:pt x="2920" y="0"/>
                </a:lnTo>
                <a:lnTo>
                  <a:pt x="8077" y="558"/>
                </a:lnTo>
                <a:lnTo>
                  <a:pt x="10756" y="1854"/>
                </a:lnTo>
                <a:lnTo>
                  <a:pt x="12293" y="2603"/>
                </a:lnTo>
                <a:lnTo>
                  <a:pt x="13792" y="3797"/>
                </a:lnTo>
                <a:lnTo>
                  <a:pt x="14833" y="49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865119" y="614840"/>
            <a:ext cx="29032" cy="27622"/>
          </a:xfrm>
          <a:custGeom>
            <a:avLst/>
            <a:gdLst/>
            <a:ahLst/>
            <a:cxnLst/>
            <a:rect l="l" t="t" r="r" b="b"/>
            <a:pathLst>
              <a:path w="29032" h="27622">
                <a:moveTo>
                  <a:pt x="29032" y="3060"/>
                </a:moveTo>
                <a:lnTo>
                  <a:pt x="26098" y="1524"/>
                </a:lnTo>
                <a:lnTo>
                  <a:pt x="16700" y="0"/>
                </a:lnTo>
                <a:lnTo>
                  <a:pt x="15100" y="3314"/>
                </a:lnTo>
                <a:lnTo>
                  <a:pt x="13716" y="6172"/>
                </a:lnTo>
                <a:lnTo>
                  <a:pt x="14859" y="12090"/>
                </a:lnTo>
                <a:lnTo>
                  <a:pt x="15494" y="15100"/>
                </a:lnTo>
                <a:lnTo>
                  <a:pt x="16167" y="18288"/>
                </a:lnTo>
                <a:lnTo>
                  <a:pt x="17907" y="27622"/>
                </a:lnTo>
                <a:lnTo>
                  <a:pt x="11417" y="27063"/>
                </a:lnTo>
                <a:lnTo>
                  <a:pt x="8788" y="26835"/>
                </a:lnTo>
                <a:lnTo>
                  <a:pt x="2260" y="24333"/>
                </a:lnTo>
                <a:lnTo>
                  <a:pt x="0" y="225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857702" y="648915"/>
            <a:ext cx="11620" cy="4533"/>
          </a:xfrm>
          <a:custGeom>
            <a:avLst/>
            <a:gdLst/>
            <a:ahLst/>
            <a:cxnLst/>
            <a:rect l="l" t="t" r="r" b="b"/>
            <a:pathLst>
              <a:path w="11620" h="4533">
                <a:moveTo>
                  <a:pt x="11620" y="4533"/>
                </a:moveTo>
                <a:lnTo>
                  <a:pt x="8661" y="3962"/>
                </a:lnTo>
                <a:lnTo>
                  <a:pt x="1993" y="25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832964" y="639427"/>
            <a:ext cx="27571" cy="29806"/>
          </a:xfrm>
          <a:custGeom>
            <a:avLst/>
            <a:gdLst/>
            <a:ahLst/>
            <a:cxnLst/>
            <a:rect l="l" t="t" r="r" b="b"/>
            <a:pathLst>
              <a:path w="27571" h="29806">
                <a:moveTo>
                  <a:pt x="27571" y="29806"/>
                </a:moveTo>
                <a:lnTo>
                  <a:pt x="18313" y="28917"/>
                </a:lnTo>
                <a:lnTo>
                  <a:pt x="11353" y="22428"/>
                </a:lnTo>
                <a:lnTo>
                  <a:pt x="6692" y="16471"/>
                </a:lnTo>
                <a:lnTo>
                  <a:pt x="2984" y="11747"/>
                </a:lnTo>
                <a:lnTo>
                  <a:pt x="3581" y="462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863926" y="617494"/>
            <a:ext cx="3581" cy="6908"/>
          </a:xfrm>
          <a:custGeom>
            <a:avLst/>
            <a:gdLst/>
            <a:ahLst/>
            <a:cxnLst/>
            <a:rect l="l" t="t" r="r" b="b"/>
            <a:pathLst>
              <a:path w="3581" h="6908">
                <a:moveTo>
                  <a:pt x="63" y="0"/>
                </a:moveTo>
                <a:lnTo>
                  <a:pt x="0" y="2273"/>
                </a:lnTo>
                <a:lnTo>
                  <a:pt x="762" y="6908"/>
                </a:lnTo>
                <a:lnTo>
                  <a:pt x="3581" y="35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885172" y="621710"/>
            <a:ext cx="2476" cy="3886"/>
          </a:xfrm>
          <a:custGeom>
            <a:avLst/>
            <a:gdLst/>
            <a:ahLst/>
            <a:cxnLst/>
            <a:rect l="l" t="t" r="r" b="b"/>
            <a:pathLst>
              <a:path w="2476" h="3886">
                <a:moveTo>
                  <a:pt x="368" y="0"/>
                </a:moveTo>
                <a:lnTo>
                  <a:pt x="0" y="1777"/>
                </a:lnTo>
                <a:lnTo>
                  <a:pt x="380" y="3886"/>
                </a:lnTo>
                <a:lnTo>
                  <a:pt x="2476" y="3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951818" y="793221"/>
            <a:ext cx="53238" cy="66903"/>
          </a:xfrm>
          <a:custGeom>
            <a:avLst/>
            <a:gdLst/>
            <a:ahLst/>
            <a:cxnLst/>
            <a:rect l="l" t="t" r="r" b="b"/>
            <a:pathLst>
              <a:path w="53238" h="66903">
                <a:moveTo>
                  <a:pt x="39903" y="19977"/>
                </a:moveTo>
                <a:lnTo>
                  <a:pt x="39852" y="19824"/>
                </a:lnTo>
                <a:lnTo>
                  <a:pt x="38366" y="17272"/>
                </a:lnTo>
                <a:lnTo>
                  <a:pt x="36791" y="14262"/>
                </a:lnTo>
                <a:lnTo>
                  <a:pt x="34594" y="10807"/>
                </a:lnTo>
                <a:lnTo>
                  <a:pt x="33756" y="8216"/>
                </a:lnTo>
                <a:lnTo>
                  <a:pt x="34289" y="2921"/>
                </a:lnTo>
                <a:lnTo>
                  <a:pt x="35293" y="0"/>
                </a:lnTo>
                <a:lnTo>
                  <a:pt x="4356" y="9410"/>
                </a:lnTo>
                <a:lnTo>
                  <a:pt x="9080" y="14147"/>
                </a:lnTo>
                <a:lnTo>
                  <a:pt x="8343" y="22034"/>
                </a:lnTo>
                <a:lnTo>
                  <a:pt x="6057" y="25488"/>
                </a:lnTo>
                <a:lnTo>
                  <a:pt x="3670" y="29083"/>
                </a:lnTo>
                <a:lnTo>
                  <a:pt x="0" y="33083"/>
                </a:lnTo>
                <a:lnTo>
                  <a:pt x="1739" y="38011"/>
                </a:lnTo>
                <a:lnTo>
                  <a:pt x="2603" y="40462"/>
                </a:lnTo>
                <a:lnTo>
                  <a:pt x="3378" y="44767"/>
                </a:lnTo>
                <a:lnTo>
                  <a:pt x="6591" y="44780"/>
                </a:lnTo>
                <a:lnTo>
                  <a:pt x="10286" y="41833"/>
                </a:lnTo>
                <a:lnTo>
                  <a:pt x="11404" y="40043"/>
                </a:lnTo>
                <a:lnTo>
                  <a:pt x="14541" y="40449"/>
                </a:lnTo>
                <a:lnTo>
                  <a:pt x="15557" y="40081"/>
                </a:lnTo>
                <a:lnTo>
                  <a:pt x="18414" y="41821"/>
                </a:lnTo>
                <a:lnTo>
                  <a:pt x="19888" y="44678"/>
                </a:lnTo>
                <a:lnTo>
                  <a:pt x="20446" y="47726"/>
                </a:lnTo>
                <a:lnTo>
                  <a:pt x="20192" y="50634"/>
                </a:lnTo>
                <a:lnTo>
                  <a:pt x="19049" y="54038"/>
                </a:lnTo>
                <a:lnTo>
                  <a:pt x="19049" y="58496"/>
                </a:lnTo>
                <a:lnTo>
                  <a:pt x="14173" y="60578"/>
                </a:lnTo>
                <a:lnTo>
                  <a:pt x="14058" y="62268"/>
                </a:lnTo>
                <a:lnTo>
                  <a:pt x="15633" y="65836"/>
                </a:lnTo>
                <a:lnTo>
                  <a:pt x="17259" y="66128"/>
                </a:lnTo>
                <a:lnTo>
                  <a:pt x="21564" y="66903"/>
                </a:lnTo>
                <a:lnTo>
                  <a:pt x="29019" y="64185"/>
                </a:lnTo>
                <a:lnTo>
                  <a:pt x="31686" y="62788"/>
                </a:lnTo>
                <a:lnTo>
                  <a:pt x="36169" y="60706"/>
                </a:lnTo>
                <a:lnTo>
                  <a:pt x="40424" y="58369"/>
                </a:lnTo>
                <a:lnTo>
                  <a:pt x="44234" y="58039"/>
                </a:lnTo>
                <a:lnTo>
                  <a:pt x="47332" y="55130"/>
                </a:lnTo>
                <a:lnTo>
                  <a:pt x="52793" y="51219"/>
                </a:lnTo>
                <a:lnTo>
                  <a:pt x="53136" y="46990"/>
                </a:lnTo>
                <a:lnTo>
                  <a:pt x="53238" y="45685"/>
                </a:lnTo>
                <a:lnTo>
                  <a:pt x="53081" y="31534"/>
                </a:lnTo>
                <a:lnTo>
                  <a:pt x="47624" y="21488"/>
                </a:lnTo>
                <a:lnTo>
                  <a:pt x="45135" y="21285"/>
                </a:lnTo>
                <a:lnTo>
                  <a:pt x="42456" y="20434"/>
                </a:lnTo>
                <a:lnTo>
                  <a:pt x="39903" y="199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951818" y="793221"/>
            <a:ext cx="53238" cy="66903"/>
          </a:xfrm>
          <a:custGeom>
            <a:avLst/>
            <a:gdLst/>
            <a:ahLst/>
            <a:cxnLst/>
            <a:rect l="l" t="t" r="r" b="b"/>
            <a:pathLst>
              <a:path w="53238" h="66903">
                <a:moveTo>
                  <a:pt x="35293" y="0"/>
                </a:moveTo>
                <a:lnTo>
                  <a:pt x="34289" y="2921"/>
                </a:lnTo>
                <a:lnTo>
                  <a:pt x="33756" y="8216"/>
                </a:lnTo>
                <a:lnTo>
                  <a:pt x="34594" y="10807"/>
                </a:lnTo>
                <a:lnTo>
                  <a:pt x="35153" y="12585"/>
                </a:lnTo>
                <a:lnTo>
                  <a:pt x="36791" y="14262"/>
                </a:lnTo>
                <a:lnTo>
                  <a:pt x="37693" y="16002"/>
                </a:lnTo>
                <a:lnTo>
                  <a:pt x="38366" y="17272"/>
                </a:lnTo>
                <a:lnTo>
                  <a:pt x="38887" y="19202"/>
                </a:lnTo>
                <a:lnTo>
                  <a:pt x="39966" y="19786"/>
                </a:lnTo>
                <a:lnTo>
                  <a:pt x="39903" y="19977"/>
                </a:lnTo>
                <a:lnTo>
                  <a:pt x="42456" y="20434"/>
                </a:lnTo>
                <a:lnTo>
                  <a:pt x="45135" y="21285"/>
                </a:lnTo>
                <a:lnTo>
                  <a:pt x="47624" y="21488"/>
                </a:lnTo>
                <a:lnTo>
                  <a:pt x="53081" y="31534"/>
                </a:lnTo>
                <a:lnTo>
                  <a:pt x="53238" y="45685"/>
                </a:lnTo>
                <a:lnTo>
                  <a:pt x="53136" y="46990"/>
                </a:lnTo>
                <a:lnTo>
                  <a:pt x="52793" y="51219"/>
                </a:lnTo>
                <a:lnTo>
                  <a:pt x="47332" y="55130"/>
                </a:lnTo>
                <a:lnTo>
                  <a:pt x="44234" y="58039"/>
                </a:lnTo>
                <a:lnTo>
                  <a:pt x="42570" y="59601"/>
                </a:lnTo>
                <a:lnTo>
                  <a:pt x="40424" y="58369"/>
                </a:lnTo>
                <a:lnTo>
                  <a:pt x="38430" y="59461"/>
                </a:lnTo>
                <a:lnTo>
                  <a:pt x="36169" y="60706"/>
                </a:lnTo>
                <a:lnTo>
                  <a:pt x="33820" y="61671"/>
                </a:lnTo>
                <a:lnTo>
                  <a:pt x="31686" y="62788"/>
                </a:lnTo>
                <a:lnTo>
                  <a:pt x="29019" y="64185"/>
                </a:lnTo>
                <a:lnTo>
                  <a:pt x="21564" y="66903"/>
                </a:lnTo>
                <a:lnTo>
                  <a:pt x="17259" y="66128"/>
                </a:lnTo>
                <a:lnTo>
                  <a:pt x="15633" y="65836"/>
                </a:lnTo>
                <a:lnTo>
                  <a:pt x="14058" y="62268"/>
                </a:lnTo>
                <a:lnTo>
                  <a:pt x="14173" y="60578"/>
                </a:lnTo>
                <a:lnTo>
                  <a:pt x="19049" y="58496"/>
                </a:lnTo>
                <a:lnTo>
                  <a:pt x="19049" y="56832"/>
                </a:lnTo>
                <a:lnTo>
                  <a:pt x="19049" y="54038"/>
                </a:lnTo>
                <a:lnTo>
                  <a:pt x="20192" y="50634"/>
                </a:lnTo>
                <a:lnTo>
                  <a:pt x="20446" y="47726"/>
                </a:lnTo>
                <a:lnTo>
                  <a:pt x="20561" y="46405"/>
                </a:lnTo>
                <a:lnTo>
                  <a:pt x="19888" y="44678"/>
                </a:lnTo>
                <a:lnTo>
                  <a:pt x="19176" y="43294"/>
                </a:lnTo>
                <a:lnTo>
                  <a:pt x="18414" y="41821"/>
                </a:lnTo>
                <a:lnTo>
                  <a:pt x="17144" y="39509"/>
                </a:lnTo>
                <a:lnTo>
                  <a:pt x="15557" y="40081"/>
                </a:lnTo>
                <a:lnTo>
                  <a:pt x="14541" y="40449"/>
                </a:lnTo>
                <a:lnTo>
                  <a:pt x="11404" y="40043"/>
                </a:lnTo>
                <a:lnTo>
                  <a:pt x="10845" y="40944"/>
                </a:lnTo>
                <a:lnTo>
                  <a:pt x="10286" y="41833"/>
                </a:lnTo>
                <a:lnTo>
                  <a:pt x="6591" y="44780"/>
                </a:lnTo>
                <a:lnTo>
                  <a:pt x="5778" y="45529"/>
                </a:lnTo>
                <a:lnTo>
                  <a:pt x="3378" y="44767"/>
                </a:lnTo>
                <a:lnTo>
                  <a:pt x="2603" y="40462"/>
                </a:lnTo>
                <a:lnTo>
                  <a:pt x="1739" y="38011"/>
                </a:lnTo>
                <a:lnTo>
                  <a:pt x="0" y="33083"/>
                </a:lnTo>
                <a:lnTo>
                  <a:pt x="3670" y="29083"/>
                </a:lnTo>
                <a:lnTo>
                  <a:pt x="6057" y="25488"/>
                </a:lnTo>
                <a:lnTo>
                  <a:pt x="8343" y="22034"/>
                </a:lnTo>
                <a:lnTo>
                  <a:pt x="9080" y="14147"/>
                </a:lnTo>
                <a:lnTo>
                  <a:pt x="4356" y="9410"/>
                </a:lnTo>
                <a:lnTo>
                  <a:pt x="3529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812098" y="849280"/>
            <a:ext cx="79222" cy="63893"/>
          </a:xfrm>
          <a:custGeom>
            <a:avLst/>
            <a:gdLst/>
            <a:ahLst/>
            <a:cxnLst/>
            <a:rect l="l" t="t" r="r" b="b"/>
            <a:pathLst>
              <a:path w="79222" h="63893">
                <a:moveTo>
                  <a:pt x="11315" y="0"/>
                </a:moveTo>
                <a:lnTo>
                  <a:pt x="0" y="38138"/>
                </a:lnTo>
                <a:lnTo>
                  <a:pt x="2705" y="38684"/>
                </a:lnTo>
                <a:lnTo>
                  <a:pt x="7365" y="37833"/>
                </a:lnTo>
                <a:lnTo>
                  <a:pt x="10363" y="37680"/>
                </a:lnTo>
                <a:lnTo>
                  <a:pt x="22070" y="41445"/>
                </a:lnTo>
                <a:lnTo>
                  <a:pt x="31951" y="49537"/>
                </a:lnTo>
                <a:lnTo>
                  <a:pt x="33756" y="50711"/>
                </a:lnTo>
                <a:lnTo>
                  <a:pt x="37096" y="52730"/>
                </a:lnTo>
                <a:lnTo>
                  <a:pt x="40513" y="52743"/>
                </a:lnTo>
                <a:lnTo>
                  <a:pt x="43624" y="54940"/>
                </a:lnTo>
                <a:lnTo>
                  <a:pt x="46977" y="57289"/>
                </a:lnTo>
                <a:lnTo>
                  <a:pt x="55003" y="63893"/>
                </a:lnTo>
                <a:lnTo>
                  <a:pt x="65176" y="31356"/>
                </a:lnTo>
                <a:lnTo>
                  <a:pt x="51917" y="21069"/>
                </a:lnTo>
                <a:lnTo>
                  <a:pt x="65176" y="31356"/>
                </a:lnTo>
                <a:lnTo>
                  <a:pt x="64363" y="30213"/>
                </a:lnTo>
                <a:lnTo>
                  <a:pt x="57416" y="13436"/>
                </a:lnTo>
                <a:lnTo>
                  <a:pt x="45834" y="9609"/>
                </a:lnTo>
                <a:lnTo>
                  <a:pt x="33422" y="8086"/>
                </a:lnTo>
                <a:lnTo>
                  <a:pt x="21004" y="6309"/>
                </a:lnTo>
                <a:lnTo>
                  <a:pt x="18338" y="5626"/>
                </a:lnTo>
                <a:lnTo>
                  <a:pt x="16205" y="5016"/>
                </a:lnTo>
                <a:lnTo>
                  <a:pt x="12801" y="1473"/>
                </a:lnTo>
                <a:lnTo>
                  <a:pt x="11315" y="0"/>
                </a:lnTo>
                <a:close/>
              </a:path>
              <a:path w="79222" h="63893">
                <a:moveTo>
                  <a:pt x="70372" y="35186"/>
                </a:moveTo>
                <a:lnTo>
                  <a:pt x="70228" y="26010"/>
                </a:lnTo>
                <a:lnTo>
                  <a:pt x="62156" y="16835"/>
                </a:lnTo>
                <a:lnTo>
                  <a:pt x="57416" y="13436"/>
                </a:lnTo>
                <a:lnTo>
                  <a:pt x="64363" y="30213"/>
                </a:lnTo>
                <a:lnTo>
                  <a:pt x="65176" y="31356"/>
                </a:lnTo>
                <a:lnTo>
                  <a:pt x="55003" y="63893"/>
                </a:lnTo>
                <a:lnTo>
                  <a:pt x="57454" y="57785"/>
                </a:lnTo>
                <a:lnTo>
                  <a:pt x="65316" y="61518"/>
                </a:lnTo>
                <a:lnTo>
                  <a:pt x="66611" y="59334"/>
                </a:lnTo>
                <a:lnTo>
                  <a:pt x="68491" y="56146"/>
                </a:lnTo>
                <a:lnTo>
                  <a:pt x="75996" y="56159"/>
                </a:lnTo>
                <a:lnTo>
                  <a:pt x="77863" y="51803"/>
                </a:lnTo>
                <a:lnTo>
                  <a:pt x="78943" y="49263"/>
                </a:lnTo>
                <a:lnTo>
                  <a:pt x="79222" y="44272"/>
                </a:lnTo>
                <a:lnTo>
                  <a:pt x="77622" y="41224"/>
                </a:lnTo>
                <a:lnTo>
                  <a:pt x="73875" y="38087"/>
                </a:lnTo>
                <a:lnTo>
                  <a:pt x="70777" y="35521"/>
                </a:lnTo>
                <a:lnTo>
                  <a:pt x="70372" y="351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812098" y="849280"/>
            <a:ext cx="80518" cy="63893"/>
          </a:xfrm>
          <a:custGeom>
            <a:avLst/>
            <a:gdLst/>
            <a:ahLst/>
            <a:cxnLst/>
            <a:rect l="l" t="t" r="r" b="b"/>
            <a:pathLst>
              <a:path w="80518" h="63893">
                <a:moveTo>
                  <a:pt x="0" y="38138"/>
                </a:moveTo>
                <a:lnTo>
                  <a:pt x="2705" y="38684"/>
                </a:lnTo>
                <a:lnTo>
                  <a:pt x="7365" y="37833"/>
                </a:lnTo>
                <a:lnTo>
                  <a:pt x="10363" y="37680"/>
                </a:lnTo>
                <a:lnTo>
                  <a:pt x="22070" y="41445"/>
                </a:lnTo>
                <a:lnTo>
                  <a:pt x="31951" y="49537"/>
                </a:lnTo>
                <a:lnTo>
                  <a:pt x="33756" y="50711"/>
                </a:lnTo>
                <a:lnTo>
                  <a:pt x="37096" y="52730"/>
                </a:lnTo>
                <a:lnTo>
                  <a:pt x="40513" y="52743"/>
                </a:lnTo>
                <a:lnTo>
                  <a:pt x="43624" y="54940"/>
                </a:lnTo>
                <a:lnTo>
                  <a:pt x="46977" y="57289"/>
                </a:lnTo>
                <a:lnTo>
                  <a:pt x="55003" y="63893"/>
                </a:lnTo>
                <a:lnTo>
                  <a:pt x="57454" y="57785"/>
                </a:lnTo>
                <a:lnTo>
                  <a:pt x="65316" y="61518"/>
                </a:lnTo>
                <a:lnTo>
                  <a:pt x="66611" y="59334"/>
                </a:lnTo>
                <a:lnTo>
                  <a:pt x="68491" y="56146"/>
                </a:lnTo>
                <a:lnTo>
                  <a:pt x="75996" y="56159"/>
                </a:lnTo>
                <a:lnTo>
                  <a:pt x="77863" y="51803"/>
                </a:lnTo>
                <a:lnTo>
                  <a:pt x="78943" y="49263"/>
                </a:lnTo>
                <a:lnTo>
                  <a:pt x="80518" y="46748"/>
                </a:lnTo>
                <a:lnTo>
                  <a:pt x="79222" y="44272"/>
                </a:lnTo>
                <a:lnTo>
                  <a:pt x="77622" y="41224"/>
                </a:lnTo>
                <a:lnTo>
                  <a:pt x="73875" y="38087"/>
                </a:lnTo>
                <a:lnTo>
                  <a:pt x="70777" y="35521"/>
                </a:lnTo>
                <a:lnTo>
                  <a:pt x="64363" y="30213"/>
                </a:lnTo>
                <a:lnTo>
                  <a:pt x="51917" y="21069"/>
                </a:lnTo>
                <a:lnTo>
                  <a:pt x="65176" y="31356"/>
                </a:lnTo>
                <a:lnTo>
                  <a:pt x="70396" y="35204"/>
                </a:lnTo>
                <a:lnTo>
                  <a:pt x="70228" y="26010"/>
                </a:lnTo>
                <a:lnTo>
                  <a:pt x="62156" y="16835"/>
                </a:lnTo>
                <a:lnTo>
                  <a:pt x="57416" y="13436"/>
                </a:lnTo>
                <a:lnTo>
                  <a:pt x="45834" y="9609"/>
                </a:lnTo>
                <a:lnTo>
                  <a:pt x="33422" y="8086"/>
                </a:lnTo>
                <a:lnTo>
                  <a:pt x="21004" y="6309"/>
                </a:lnTo>
                <a:lnTo>
                  <a:pt x="18338" y="5626"/>
                </a:lnTo>
                <a:lnTo>
                  <a:pt x="16205" y="5016"/>
                </a:lnTo>
                <a:lnTo>
                  <a:pt x="12801" y="1473"/>
                </a:lnTo>
                <a:lnTo>
                  <a:pt x="11315" y="0"/>
                </a:lnTo>
                <a:lnTo>
                  <a:pt x="0" y="381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864181" y="880420"/>
            <a:ext cx="24701" cy="20231"/>
          </a:xfrm>
          <a:custGeom>
            <a:avLst/>
            <a:gdLst/>
            <a:ahLst/>
            <a:cxnLst/>
            <a:rect l="l" t="t" r="r" b="b"/>
            <a:pathLst>
              <a:path w="24701" h="20231">
                <a:moveTo>
                  <a:pt x="24701" y="20231"/>
                </a:moveTo>
                <a:lnTo>
                  <a:pt x="23571" y="19519"/>
                </a:lnTo>
                <a:lnTo>
                  <a:pt x="22148" y="18516"/>
                </a:lnTo>
                <a:lnTo>
                  <a:pt x="21158" y="17678"/>
                </a:lnTo>
                <a:lnTo>
                  <a:pt x="20129" y="16814"/>
                </a:lnTo>
                <a:lnTo>
                  <a:pt x="19367" y="16370"/>
                </a:lnTo>
                <a:lnTo>
                  <a:pt x="18262" y="15506"/>
                </a:lnTo>
                <a:lnTo>
                  <a:pt x="17183" y="14643"/>
                </a:lnTo>
                <a:lnTo>
                  <a:pt x="16103" y="13843"/>
                </a:lnTo>
                <a:lnTo>
                  <a:pt x="15049" y="12954"/>
                </a:lnTo>
                <a:lnTo>
                  <a:pt x="13614" y="11734"/>
                </a:lnTo>
                <a:lnTo>
                  <a:pt x="12547" y="10134"/>
                </a:lnTo>
                <a:lnTo>
                  <a:pt x="11036" y="9017"/>
                </a:lnTo>
                <a:lnTo>
                  <a:pt x="8750" y="7315"/>
                </a:lnTo>
                <a:lnTo>
                  <a:pt x="6438" y="5778"/>
                </a:lnTo>
                <a:lnTo>
                  <a:pt x="4229" y="3886"/>
                </a:lnTo>
                <a:lnTo>
                  <a:pt x="3403" y="3200"/>
                </a:lnTo>
                <a:lnTo>
                  <a:pt x="2540" y="2616"/>
                </a:lnTo>
                <a:lnTo>
                  <a:pt x="1866" y="1790"/>
                </a:lnTo>
                <a:lnTo>
                  <a:pt x="1384" y="1244"/>
                </a:lnTo>
                <a:lnTo>
                  <a:pt x="241" y="5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862847" y="889995"/>
            <a:ext cx="18986" cy="15836"/>
          </a:xfrm>
          <a:custGeom>
            <a:avLst/>
            <a:gdLst/>
            <a:ahLst/>
            <a:cxnLst/>
            <a:rect l="l" t="t" r="r" b="b"/>
            <a:pathLst>
              <a:path w="18986" h="15836">
                <a:moveTo>
                  <a:pt x="18986" y="15836"/>
                </a:moveTo>
                <a:lnTo>
                  <a:pt x="18630" y="15328"/>
                </a:lnTo>
                <a:lnTo>
                  <a:pt x="18021" y="15011"/>
                </a:lnTo>
                <a:lnTo>
                  <a:pt x="17487" y="14668"/>
                </a:lnTo>
                <a:lnTo>
                  <a:pt x="16090" y="13766"/>
                </a:lnTo>
                <a:lnTo>
                  <a:pt x="14706" y="12852"/>
                </a:lnTo>
                <a:lnTo>
                  <a:pt x="13360" y="11874"/>
                </a:lnTo>
                <a:lnTo>
                  <a:pt x="11480" y="10515"/>
                </a:lnTo>
                <a:lnTo>
                  <a:pt x="9601" y="9004"/>
                </a:lnTo>
                <a:lnTo>
                  <a:pt x="8064" y="7327"/>
                </a:lnTo>
                <a:lnTo>
                  <a:pt x="5651" y="4724"/>
                </a:lnTo>
                <a:lnTo>
                  <a:pt x="2717" y="224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857081" y="896993"/>
            <a:ext cx="13436" cy="11328"/>
          </a:xfrm>
          <a:custGeom>
            <a:avLst/>
            <a:gdLst/>
            <a:ahLst/>
            <a:cxnLst/>
            <a:rect l="l" t="t" r="r" b="b"/>
            <a:pathLst>
              <a:path w="13436" h="11328">
                <a:moveTo>
                  <a:pt x="13436" y="11328"/>
                </a:moveTo>
                <a:lnTo>
                  <a:pt x="11696" y="8534"/>
                </a:lnTo>
                <a:lnTo>
                  <a:pt x="8039" y="6946"/>
                </a:lnTo>
                <a:lnTo>
                  <a:pt x="5740" y="4635"/>
                </a:lnTo>
                <a:lnTo>
                  <a:pt x="4140" y="3009"/>
                </a:lnTo>
                <a:lnTo>
                  <a:pt x="2070" y="9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831548" y="864860"/>
            <a:ext cx="3111" cy="12319"/>
          </a:xfrm>
          <a:custGeom>
            <a:avLst/>
            <a:gdLst/>
            <a:ahLst/>
            <a:cxnLst/>
            <a:rect l="l" t="t" r="r" b="b"/>
            <a:pathLst>
              <a:path w="3111" h="12318">
                <a:moveTo>
                  <a:pt x="3111" y="0"/>
                </a:moveTo>
                <a:lnTo>
                  <a:pt x="0" y="12319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831548" y="864860"/>
            <a:ext cx="3111" cy="12319"/>
          </a:xfrm>
          <a:custGeom>
            <a:avLst/>
            <a:gdLst/>
            <a:ahLst/>
            <a:cxnLst/>
            <a:rect l="l" t="t" r="r" b="b"/>
            <a:pathLst>
              <a:path w="3111" h="12318">
                <a:moveTo>
                  <a:pt x="3111" y="0"/>
                </a:moveTo>
                <a:lnTo>
                  <a:pt x="0" y="123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836159" y="870041"/>
            <a:ext cx="2641" cy="10579"/>
          </a:xfrm>
          <a:custGeom>
            <a:avLst/>
            <a:gdLst/>
            <a:ahLst/>
            <a:cxnLst/>
            <a:rect l="l" t="t" r="r" b="b"/>
            <a:pathLst>
              <a:path w="2641" h="10579">
                <a:moveTo>
                  <a:pt x="2641" y="0"/>
                </a:moveTo>
                <a:lnTo>
                  <a:pt x="0" y="10579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836159" y="870041"/>
            <a:ext cx="2641" cy="10579"/>
          </a:xfrm>
          <a:custGeom>
            <a:avLst/>
            <a:gdLst/>
            <a:ahLst/>
            <a:cxnLst/>
            <a:rect l="l" t="t" r="r" b="b"/>
            <a:pathLst>
              <a:path w="2641" h="10579">
                <a:moveTo>
                  <a:pt x="2641" y="0"/>
                </a:moveTo>
                <a:lnTo>
                  <a:pt x="0" y="105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957876" y="811792"/>
            <a:ext cx="24879" cy="6926"/>
          </a:xfrm>
          <a:custGeom>
            <a:avLst/>
            <a:gdLst/>
            <a:ahLst/>
            <a:cxnLst/>
            <a:rect l="l" t="t" r="r" b="b"/>
            <a:pathLst>
              <a:path w="24879" h="6926">
                <a:moveTo>
                  <a:pt x="0" y="6926"/>
                </a:moveTo>
                <a:lnTo>
                  <a:pt x="11478" y="1758"/>
                </a:lnTo>
                <a:lnTo>
                  <a:pt x="24264" y="0"/>
                </a:lnTo>
                <a:lnTo>
                  <a:pt x="24879" y="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976442" y="830353"/>
            <a:ext cx="6896" cy="27965"/>
          </a:xfrm>
          <a:custGeom>
            <a:avLst/>
            <a:gdLst/>
            <a:ahLst/>
            <a:cxnLst/>
            <a:rect l="l" t="t" r="r" b="b"/>
            <a:pathLst>
              <a:path w="6896" h="27965">
                <a:moveTo>
                  <a:pt x="0" y="0"/>
                </a:moveTo>
                <a:lnTo>
                  <a:pt x="5168" y="3162"/>
                </a:lnTo>
                <a:lnTo>
                  <a:pt x="6896" y="6997"/>
                </a:lnTo>
                <a:lnTo>
                  <a:pt x="5803" y="12407"/>
                </a:lnTo>
                <a:lnTo>
                  <a:pt x="5270" y="15011"/>
                </a:lnTo>
                <a:lnTo>
                  <a:pt x="4876" y="24307"/>
                </a:lnTo>
                <a:lnTo>
                  <a:pt x="25" y="279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987605" y="828688"/>
            <a:ext cx="3276" cy="20866"/>
          </a:xfrm>
          <a:custGeom>
            <a:avLst/>
            <a:gdLst/>
            <a:ahLst/>
            <a:cxnLst/>
            <a:rect l="l" t="t" r="r" b="b"/>
            <a:pathLst>
              <a:path w="3276" h="20866">
                <a:moveTo>
                  <a:pt x="0" y="0"/>
                </a:moveTo>
                <a:lnTo>
                  <a:pt x="2590" y="3581"/>
                </a:lnTo>
                <a:lnTo>
                  <a:pt x="3276" y="6730"/>
                </a:lnTo>
                <a:lnTo>
                  <a:pt x="2806" y="10921"/>
                </a:lnTo>
                <a:lnTo>
                  <a:pt x="2628" y="12661"/>
                </a:lnTo>
                <a:lnTo>
                  <a:pt x="2832" y="13944"/>
                </a:lnTo>
                <a:lnTo>
                  <a:pt x="2413" y="15608"/>
                </a:lnTo>
                <a:lnTo>
                  <a:pt x="1981" y="17310"/>
                </a:lnTo>
                <a:lnTo>
                  <a:pt x="1397" y="19088"/>
                </a:lnTo>
                <a:lnTo>
                  <a:pt x="1193" y="208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995455" y="826797"/>
            <a:ext cx="3759" cy="16217"/>
          </a:xfrm>
          <a:custGeom>
            <a:avLst/>
            <a:gdLst/>
            <a:ahLst/>
            <a:cxnLst/>
            <a:rect l="l" t="t" r="r" b="b"/>
            <a:pathLst>
              <a:path w="3759" h="16217">
                <a:moveTo>
                  <a:pt x="0" y="0"/>
                </a:moveTo>
                <a:lnTo>
                  <a:pt x="2298" y="3721"/>
                </a:lnTo>
                <a:lnTo>
                  <a:pt x="3759" y="11760"/>
                </a:lnTo>
                <a:lnTo>
                  <a:pt x="2311" y="16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968376" y="805685"/>
            <a:ext cx="12598" cy="1968"/>
          </a:xfrm>
          <a:custGeom>
            <a:avLst/>
            <a:gdLst/>
            <a:ahLst/>
            <a:cxnLst/>
            <a:rect l="l" t="t" r="r" b="b"/>
            <a:pathLst>
              <a:path w="12598" h="1968">
                <a:moveTo>
                  <a:pt x="0" y="1968"/>
                </a:moveTo>
                <a:lnTo>
                  <a:pt x="12598" y="990"/>
                </a:lnTo>
                <a:lnTo>
                  <a:pt x="9359" y="0"/>
                </a:lnTo>
                <a:lnTo>
                  <a:pt x="0" y="19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968376" y="805685"/>
            <a:ext cx="12598" cy="1968"/>
          </a:xfrm>
          <a:custGeom>
            <a:avLst/>
            <a:gdLst/>
            <a:ahLst/>
            <a:cxnLst/>
            <a:rect l="l" t="t" r="r" b="b"/>
            <a:pathLst>
              <a:path w="12598" h="1968">
                <a:moveTo>
                  <a:pt x="0" y="1968"/>
                </a:moveTo>
                <a:lnTo>
                  <a:pt x="9359" y="0"/>
                </a:lnTo>
                <a:lnTo>
                  <a:pt x="12598" y="9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799202" y="579914"/>
            <a:ext cx="26479" cy="17195"/>
          </a:xfrm>
          <a:custGeom>
            <a:avLst/>
            <a:gdLst/>
            <a:ahLst/>
            <a:cxnLst/>
            <a:rect l="l" t="t" r="r" b="b"/>
            <a:pathLst>
              <a:path w="26479" h="17195">
                <a:moveTo>
                  <a:pt x="228" y="17195"/>
                </a:moveTo>
                <a:lnTo>
                  <a:pt x="3898" y="16433"/>
                </a:lnTo>
                <a:lnTo>
                  <a:pt x="7975" y="14389"/>
                </a:lnTo>
                <a:lnTo>
                  <a:pt x="11061" y="12357"/>
                </a:lnTo>
                <a:lnTo>
                  <a:pt x="13842" y="10528"/>
                </a:lnTo>
                <a:lnTo>
                  <a:pt x="16675" y="9766"/>
                </a:lnTo>
                <a:lnTo>
                  <a:pt x="19621" y="8420"/>
                </a:lnTo>
                <a:lnTo>
                  <a:pt x="21678" y="7492"/>
                </a:lnTo>
                <a:lnTo>
                  <a:pt x="24460" y="5930"/>
                </a:lnTo>
                <a:lnTo>
                  <a:pt x="26479" y="4965"/>
                </a:lnTo>
                <a:lnTo>
                  <a:pt x="16700" y="203"/>
                </a:lnTo>
                <a:lnTo>
                  <a:pt x="14541" y="0"/>
                </a:lnTo>
                <a:lnTo>
                  <a:pt x="11531" y="2590"/>
                </a:lnTo>
                <a:lnTo>
                  <a:pt x="7861" y="4419"/>
                </a:lnTo>
                <a:lnTo>
                  <a:pt x="4102" y="5194"/>
                </a:lnTo>
                <a:lnTo>
                  <a:pt x="1460" y="5460"/>
                </a:lnTo>
                <a:lnTo>
                  <a:pt x="304" y="6222"/>
                </a:lnTo>
                <a:lnTo>
                  <a:pt x="203" y="10642"/>
                </a:lnTo>
                <a:lnTo>
                  <a:pt x="0" y="13423"/>
                </a:lnTo>
                <a:lnTo>
                  <a:pt x="228" y="1719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799202" y="579914"/>
            <a:ext cx="26479" cy="17195"/>
          </a:xfrm>
          <a:custGeom>
            <a:avLst/>
            <a:gdLst/>
            <a:ahLst/>
            <a:cxnLst/>
            <a:rect l="l" t="t" r="r" b="b"/>
            <a:pathLst>
              <a:path w="26479" h="17195">
                <a:moveTo>
                  <a:pt x="16700" y="203"/>
                </a:moveTo>
                <a:lnTo>
                  <a:pt x="14541" y="0"/>
                </a:lnTo>
                <a:lnTo>
                  <a:pt x="11531" y="2590"/>
                </a:lnTo>
                <a:lnTo>
                  <a:pt x="9702" y="3505"/>
                </a:lnTo>
                <a:lnTo>
                  <a:pt x="7861" y="4419"/>
                </a:lnTo>
                <a:lnTo>
                  <a:pt x="6045" y="4749"/>
                </a:lnTo>
                <a:lnTo>
                  <a:pt x="4102" y="5194"/>
                </a:lnTo>
                <a:lnTo>
                  <a:pt x="3657" y="5308"/>
                </a:lnTo>
                <a:lnTo>
                  <a:pt x="3174" y="5473"/>
                </a:lnTo>
                <a:lnTo>
                  <a:pt x="2730" y="5562"/>
                </a:lnTo>
                <a:lnTo>
                  <a:pt x="2514" y="5613"/>
                </a:lnTo>
                <a:lnTo>
                  <a:pt x="1460" y="5460"/>
                </a:lnTo>
                <a:lnTo>
                  <a:pt x="1206" y="5626"/>
                </a:lnTo>
                <a:lnTo>
                  <a:pt x="304" y="6222"/>
                </a:lnTo>
                <a:lnTo>
                  <a:pt x="203" y="10642"/>
                </a:lnTo>
                <a:lnTo>
                  <a:pt x="114" y="11836"/>
                </a:lnTo>
                <a:lnTo>
                  <a:pt x="0" y="13423"/>
                </a:lnTo>
                <a:lnTo>
                  <a:pt x="304" y="15620"/>
                </a:lnTo>
                <a:lnTo>
                  <a:pt x="228" y="17195"/>
                </a:lnTo>
                <a:lnTo>
                  <a:pt x="3898" y="16433"/>
                </a:lnTo>
                <a:lnTo>
                  <a:pt x="7975" y="14389"/>
                </a:lnTo>
                <a:lnTo>
                  <a:pt x="11061" y="12357"/>
                </a:lnTo>
                <a:lnTo>
                  <a:pt x="13842" y="10528"/>
                </a:lnTo>
                <a:lnTo>
                  <a:pt x="16675" y="9766"/>
                </a:lnTo>
                <a:lnTo>
                  <a:pt x="19621" y="8420"/>
                </a:lnTo>
                <a:lnTo>
                  <a:pt x="21678" y="7492"/>
                </a:lnTo>
                <a:lnTo>
                  <a:pt x="24460" y="5930"/>
                </a:lnTo>
                <a:lnTo>
                  <a:pt x="26479" y="49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801933" y="521020"/>
            <a:ext cx="115354" cy="94386"/>
          </a:xfrm>
          <a:custGeom>
            <a:avLst/>
            <a:gdLst/>
            <a:ahLst/>
            <a:cxnLst/>
            <a:rect l="l" t="t" r="r" b="b"/>
            <a:pathLst>
              <a:path w="115354" h="94386">
                <a:moveTo>
                  <a:pt x="1168" y="31711"/>
                </a:moveTo>
                <a:lnTo>
                  <a:pt x="0" y="38328"/>
                </a:lnTo>
                <a:lnTo>
                  <a:pt x="2425" y="44983"/>
                </a:lnTo>
                <a:lnTo>
                  <a:pt x="4622" y="51015"/>
                </a:lnTo>
                <a:lnTo>
                  <a:pt x="8928" y="57670"/>
                </a:lnTo>
                <a:lnTo>
                  <a:pt x="15316" y="60718"/>
                </a:lnTo>
                <a:lnTo>
                  <a:pt x="23926" y="64833"/>
                </a:lnTo>
                <a:lnTo>
                  <a:pt x="31508" y="68630"/>
                </a:lnTo>
                <a:lnTo>
                  <a:pt x="41630" y="73317"/>
                </a:lnTo>
                <a:lnTo>
                  <a:pt x="53568" y="78282"/>
                </a:lnTo>
                <a:lnTo>
                  <a:pt x="58711" y="84271"/>
                </a:lnTo>
                <a:lnTo>
                  <a:pt x="71206" y="92009"/>
                </a:lnTo>
                <a:lnTo>
                  <a:pt x="78993" y="93484"/>
                </a:lnTo>
                <a:lnTo>
                  <a:pt x="83591" y="93992"/>
                </a:lnTo>
                <a:lnTo>
                  <a:pt x="95897" y="94386"/>
                </a:lnTo>
                <a:lnTo>
                  <a:pt x="100583" y="93827"/>
                </a:lnTo>
                <a:lnTo>
                  <a:pt x="104622" y="93357"/>
                </a:lnTo>
                <a:lnTo>
                  <a:pt x="110350" y="91122"/>
                </a:lnTo>
                <a:lnTo>
                  <a:pt x="112509" y="87058"/>
                </a:lnTo>
                <a:lnTo>
                  <a:pt x="114211" y="83845"/>
                </a:lnTo>
                <a:lnTo>
                  <a:pt x="115354" y="82575"/>
                </a:lnTo>
                <a:lnTo>
                  <a:pt x="113830" y="79527"/>
                </a:lnTo>
                <a:lnTo>
                  <a:pt x="111836" y="75526"/>
                </a:lnTo>
                <a:lnTo>
                  <a:pt x="110235" y="73088"/>
                </a:lnTo>
                <a:lnTo>
                  <a:pt x="110735" y="60975"/>
                </a:lnTo>
                <a:lnTo>
                  <a:pt x="108751" y="46590"/>
                </a:lnTo>
                <a:lnTo>
                  <a:pt x="106273" y="38823"/>
                </a:lnTo>
                <a:lnTo>
                  <a:pt x="102704" y="32194"/>
                </a:lnTo>
                <a:lnTo>
                  <a:pt x="94259" y="25095"/>
                </a:lnTo>
                <a:lnTo>
                  <a:pt x="91338" y="17691"/>
                </a:lnTo>
                <a:lnTo>
                  <a:pt x="84289" y="9855"/>
                </a:lnTo>
                <a:lnTo>
                  <a:pt x="79463" y="6680"/>
                </a:lnTo>
                <a:lnTo>
                  <a:pt x="73418" y="1727"/>
                </a:lnTo>
                <a:lnTo>
                  <a:pt x="67195" y="1612"/>
                </a:lnTo>
                <a:lnTo>
                  <a:pt x="59524" y="609"/>
                </a:lnTo>
                <a:lnTo>
                  <a:pt x="54889" y="0"/>
                </a:lnTo>
                <a:lnTo>
                  <a:pt x="51333" y="1435"/>
                </a:lnTo>
                <a:lnTo>
                  <a:pt x="44703" y="1435"/>
                </a:lnTo>
                <a:lnTo>
                  <a:pt x="38722" y="3403"/>
                </a:lnTo>
                <a:lnTo>
                  <a:pt x="35115" y="5956"/>
                </a:lnTo>
                <a:lnTo>
                  <a:pt x="32219" y="6375"/>
                </a:lnTo>
                <a:lnTo>
                  <a:pt x="30264" y="8115"/>
                </a:lnTo>
                <a:lnTo>
                  <a:pt x="26352" y="11569"/>
                </a:lnTo>
                <a:lnTo>
                  <a:pt x="22605" y="14998"/>
                </a:lnTo>
                <a:lnTo>
                  <a:pt x="19646" y="19164"/>
                </a:lnTo>
                <a:lnTo>
                  <a:pt x="17437" y="22301"/>
                </a:lnTo>
                <a:lnTo>
                  <a:pt x="14389" y="33261"/>
                </a:lnTo>
                <a:lnTo>
                  <a:pt x="9740" y="32232"/>
                </a:lnTo>
                <a:lnTo>
                  <a:pt x="8686" y="32359"/>
                </a:lnTo>
                <a:lnTo>
                  <a:pt x="1168" y="31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801933" y="521020"/>
            <a:ext cx="115354" cy="94386"/>
          </a:xfrm>
          <a:custGeom>
            <a:avLst/>
            <a:gdLst/>
            <a:ahLst/>
            <a:cxnLst/>
            <a:rect l="l" t="t" r="r" b="b"/>
            <a:pathLst>
              <a:path w="115354" h="94386">
                <a:moveTo>
                  <a:pt x="8686" y="32359"/>
                </a:moveTo>
                <a:lnTo>
                  <a:pt x="1168" y="31711"/>
                </a:lnTo>
                <a:lnTo>
                  <a:pt x="0" y="38328"/>
                </a:lnTo>
                <a:lnTo>
                  <a:pt x="2425" y="44983"/>
                </a:lnTo>
                <a:lnTo>
                  <a:pt x="4622" y="51015"/>
                </a:lnTo>
                <a:lnTo>
                  <a:pt x="8928" y="57670"/>
                </a:lnTo>
                <a:lnTo>
                  <a:pt x="15316" y="60718"/>
                </a:lnTo>
                <a:lnTo>
                  <a:pt x="23926" y="64833"/>
                </a:lnTo>
                <a:lnTo>
                  <a:pt x="31508" y="68630"/>
                </a:lnTo>
                <a:lnTo>
                  <a:pt x="41630" y="73317"/>
                </a:lnTo>
                <a:lnTo>
                  <a:pt x="53568" y="78282"/>
                </a:lnTo>
                <a:lnTo>
                  <a:pt x="58711" y="84271"/>
                </a:lnTo>
                <a:lnTo>
                  <a:pt x="71206" y="92009"/>
                </a:lnTo>
                <a:lnTo>
                  <a:pt x="78993" y="93484"/>
                </a:lnTo>
                <a:lnTo>
                  <a:pt x="83591" y="93992"/>
                </a:lnTo>
                <a:lnTo>
                  <a:pt x="95897" y="94386"/>
                </a:lnTo>
                <a:lnTo>
                  <a:pt x="100583" y="93827"/>
                </a:lnTo>
                <a:lnTo>
                  <a:pt x="104622" y="93357"/>
                </a:lnTo>
                <a:lnTo>
                  <a:pt x="110350" y="91122"/>
                </a:lnTo>
                <a:lnTo>
                  <a:pt x="112509" y="87058"/>
                </a:lnTo>
                <a:lnTo>
                  <a:pt x="114211" y="83845"/>
                </a:lnTo>
                <a:lnTo>
                  <a:pt x="115354" y="82575"/>
                </a:lnTo>
                <a:lnTo>
                  <a:pt x="113830" y="79527"/>
                </a:lnTo>
                <a:lnTo>
                  <a:pt x="111836" y="75526"/>
                </a:lnTo>
                <a:lnTo>
                  <a:pt x="110235" y="73088"/>
                </a:lnTo>
                <a:lnTo>
                  <a:pt x="110735" y="60975"/>
                </a:lnTo>
                <a:lnTo>
                  <a:pt x="108751" y="46590"/>
                </a:lnTo>
                <a:lnTo>
                  <a:pt x="106273" y="38823"/>
                </a:lnTo>
                <a:lnTo>
                  <a:pt x="102704" y="32194"/>
                </a:lnTo>
                <a:lnTo>
                  <a:pt x="94259" y="25095"/>
                </a:lnTo>
                <a:lnTo>
                  <a:pt x="91338" y="17691"/>
                </a:lnTo>
                <a:lnTo>
                  <a:pt x="84289" y="9855"/>
                </a:lnTo>
                <a:lnTo>
                  <a:pt x="81889" y="8674"/>
                </a:lnTo>
                <a:lnTo>
                  <a:pt x="79463" y="6680"/>
                </a:lnTo>
                <a:lnTo>
                  <a:pt x="73418" y="1727"/>
                </a:lnTo>
                <a:lnTo>
                  <a:pt x="67195" y="1612"/>
                </a:lnTo>
                <a:lnTo>
                  <a:pt x="59524" y="609"/>
                </a:lnTo>
                <a:lnTo>
                  <a:pt x="54889" y="0"/>
                </a:lnTo>
                <a:lnTo>
                  <a:pt x="51333" y="1435"/>
                </a:lnTo>
                <a:lnTo>
                  <a:pt x="46761" y="1435"/>
                </a:lnTo>
                <a:lnTo>
                  <a:pt x="44703" y="1435"/>
                </a:lnTo>
                <a:lnTo>
                  <a:pt x="38722" y="3403"/>
                </a:lnTo>
                <a:lnTo>
                  <a:pt x="37160" y="4521"/>
                </a:lnTo>
                <a:lnTo>
                  <a:pt x="35115" y="5956"/>
                </a:lnTo>
                <a:lnTo>
                  <a:pt x="32219" y="6375"/>
                </a:lnTo>
                <a:lnTo>
                  <a:pt x="30264" y="8115"/>
                </a:lnTo>
                <a:lnTo>
                  <a:pt x="26352" y="11569"/>
                </a:lnTo>
                <a:lnTo>
                  <a:pt x="22605" y="14998"/>
                </a:lnTo>
                <a:lnTo>
                  <a:pt x="19646" y="19164"/>
                </a:lnTo>
                <a:lnTo>
                  <a:pt x="17437" y="22301"/>
                </a:lnTo>
                <a:lnTo>
                  <a:pt x="14389" y="33261"/>
                </a:lnTo>
                <a:lnTo>
                  <a:pt x="9740" y="32232"/>
                </a:lnTo>
                <a:lnTo>
                  <a:pt x="8686" y="323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839094" y="523864"/>
            <a:ext cx="39877" cy="61976"/>
          </a:xfrm>
          <a:custGeom>
            <a:avLst/>
            <a:gdLst/>
            <a:ahLst/>
            <a:cxnLst/>
            <a:rect l="l" t="t" r="r" b="b"/>
            <a:pathLst>
              <a:path w="39878" h="61976">
                <a:moveTo>
                  <a:pt x="0" y="1676"/>
                </a:moveTo>
                <a:lnTo>
                  <a:pt x="1130" y="723"/>
                </a:lnTo>
                <a:lnTo>
                  <a:pt x="3657" y="0"/>
                </a:lnTo>
                <a:lnTo>
                  <a:pt x="5054" y="215"/>
                </a:lnTo>
                <a:lnTo>
                  <a:pt x="5880" y="355"/>
                </a:lnTo>
                <a:lnTo>
                  <a:pt x="8775" y="546"/>
                </a:lnTo>
                <a:lnTo>
                  <a:pt x="9639" y="876"/>
                </a:lnTo>
                <a:lnTo>
                  <a:pt x="10921" y="1358"/>
                </a:lnTo>
                <a:lnTo>
                  <a:pt x="12839" y="2324"/>
                </a:lnTo>
                <a:lnTo>
                  <a:pt x="14249" y="2832"/>
                </a:lnTo>
                <a:lnTo>
                  <a:pt x="16713" y="3708"/>
                </a:lnTo>
                <a:lnTo>
                  <a:pt x="18300" y="4533"/>
                </a:lnTo>
                <a:lnTo>
                  <a:pt x="20078" y="6286"/>
                </a:lnTo>
                <a:lnTo>
                  <a:pt x="22986" y="9182"/>
                </a:lnTo>
                <a:lnTo>
                  <a:pt x="25692" y="12598"/>
                </a:lnTo>
                <a:lnTo>
                  <a:pt x="28244" y="15938"/>
                </a:lnTo>
                <a:lnTo>
                  <a:pt x="31394" y="20065"/>
                </a:lnTo>
                <a:lnTo>
                  <a:pt x="33781" y="26034"/>
                </a:lnTo>
                <a:lnTo>
                  <a:pt x="35115" y="31089"/>
                </a:lnTo>
                <a:lnTo>
                  <a:pt x="36131" y="34861"/>
                </a:lnTo>
                <a:lnTo>
                  <a:pt x="36906" y="38658"/>
                </a:lnTo>
                <a:lnTo>
                  <a:pt x="37718" y="42456"/>
                </a:lnTo>
                <a:lnTo>
                  <a:pt x="39090" y="48818"/>
                </a:lnTo>
                <a:lnTo>
                  <a:pt x="39877" y="55435"/>
                </a:lnTo>
                <a:lnTo>
                  <a:pt x="39242" y="619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888840" y="533441"/>
            <a:ext cx="15709" cy="49669"/>
          </a:xfrm>
          <a:custGeom>
            <a:avLst/>
            <a:gdLst/>
            <a:ahLst/>
            <a:cxnLst/>
            <a:rect l="l" t="t" r="r" b="b"/>
            <a:pathLst>
              <a:path w="15709" h="49669">
                <a:moveTo>
                  <a:pt x="0" y="0"/>
                </a:moveTo>
                <a:lnTo>
                  <a:pt x="6878" y="10861"/>
                </a:lnTo>
                <a:lnTo>
                  <a:pt x="12121" y="22026"/>
                </a:lnTo>
                <a:lnTo>
                  <a:pt x="13969" y="29667"/>
                </a:lnTo>
                <a:lnTo>
                  <a:pt x="14998" y="36245"/>
                </a:lnTo>
                <a:lnTo>
                  <a:pt x="15633" y="43014"/>
                </a:lnTo>
                <a:lnTo>
                  <a:pt x="15709" y="496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808461" y="553900"/>
            <a:ext cx="5384" cy="10198"/>
          </a:xfrm>
          <a:custGeom>
            <a:avLst/>
            <a:gdLst/>
            <a:ahLst/>
            <a:cxnLst/>
            <a:rect l="l" t="t" r="r" b="b"/>
            <a:pathLst>
              <a:path w="5384" h="10198">
                <a:moveTo>
                  <a:pt x="3048" y="0"/>
                </a:moveTo>
                <a:lnTo>
                  <a:pt x="482" y="2705"/>
                </a:lnTo>
                <a:lnTo>
                  <a:pt x="0" y="4825"/>
                </a:lnTo>
                <a:lnTo>
                  <a:pt x="5384" y="10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866106" y="594108"/>
            <a:ext cx="46062" cy="8686"/>
          </a:xfrm>
          <a:custGeom>
            <a:avLst/>
            <a:gdLst/>
            <a:ahLst/>
            <a:cxnLst/>
            <a:rect l="l" t="t" r="r" b="b"/>
            <a:pathLst>
              <a:path w="46062" h="8686">
                <a:moveTo>
                  <a:pt x="46062" y="0"/>
                </a:moveTo>
                <a:lnTo>
                  <a:pt x="45631" y="152"/>
                </a:lnTo>
                <a:lnTo>
                  <a:pt x="42443" y="3467"/>
                </a:lnTo>
                <a:lnTo>
                  <a:pt x="41808" y="4025"/>
                </a:lnTo>
                <a:lnTo>
                  <a:pt x="40932" y="4800"/>
                </a:lnTo>
                <a:lnTo>
                  <a:pt x="39941" y="5207"/>
                </a:lnTo>
                <a:lnTo>
                  <a:pt x="38963" y="5740"/>
                </a:lnTo>
                <a:lnTo>
                  <a:pt x="37287" y="6642"/>
                </a:lnTo>
                <a:lnTo>
                  <a:pt x="35623" y="7073"/>
                </a:lnTo>
                <a:lnTo>
                  <a:pt x="33832" y="7759"/>
                </a:lnTo>
                <a:lnTo>
                  <a:pt x="31419" y="8686"/>
                </a:lnTo>
                <a:lnTo>
                  <a:pt x="28943" y="8267"/>
                </a:lnTo>
                <a:lnTo>
                  <a:pt x="26365" y="8267"/>
                </a:lnTo>
                <a:lnTo>
                  <a:pt x="21971" y="8267"/>
                </a:lnTo>
                <a:lnTo>
                  <a:pt x="17513" y="7632"/>
                </a:lnTo>
                <a:lnTo>
                  <a:pt x="13195" y="6794"/>
                </a:lnTo>
                <a:lnTo>
                  <a:pt x="9804" y="6134"/>
                </a:lnTo>
                <a:lnTo>
                  <a:pt x="5969" y="4813"/>
                </a:lnTo>
                <a:lnTo>
                  <a:pt x="0" y="2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4318329" y="561678"/>
            <a:ext cx="98094" cy="55867"/>
          </a:xfrm>
          <a:custGeom>
            <a:avLst/>
            <a:gdLst/>
            <a:ahLst/>
            <a:cxnLst/>
            <a:rect l="l" t="t" r="r" b="b"/>
            <a:pathLst>
              <a:path w="98094" h="55867">
                <a:moveTo>
                  <a:pt x="98005" y="55867"/>
                </a:moveTo>
                <a:lnTo>
                  <a:pt x="98094" y="47650"/>
                </a:lnTo>
                <a:lnTo>
                  <a:pt x="96888" y="39738"/>
                </a:lnTo>
                <a:lnTo>
                  <a:pt x="95250" y="31877"/>
                </a:lnTo>
                <a:lnTo>
                  <a:pt x="94373" y="27762"/>
                </a:lnTo>
                <a:lnTo>
                  <a:pt x="93446" y="22720"/>
                </a:lnTo>
                <a:lnTo>
                  <a:pt x="90893" y="19418"/>
                </a:lnTo>
                <a:lnTo>
                  <a:pt x="88366" y="16738"/>
                </a:lnTo>
                <a:lnTo>
                  <a:pt x="85153" y="12750"/>
                </a:lnTo>
                <a:lnTo>
                  <a:pt x="83299" y="11125"/>
                </a:lnTo>
                <a:lnTo>
                  <a:pt x="79705" y="9105"/>
                </a:lnTo>
                <a:lnTo>
                  <a:pt x="76631" y="7404"/>
                </a:lnTo>
                <a:lnTo>
                  <a:pt x="72859" y="5245"/>
                </a:lnTo>
                <a:lnTo>
                  <a:pt x="66776" y="3048"/>
                </a:lnTo>
                <a:lnTo>
                  <a:pt x="61061" y="609"/>
                </a:lnTo>
                <a:lnTo>
                  <a:pt x="54343" y="342"/>
                </a:lnTo>
                <a:lnTo>
                  <a:pt x="50647" y="190"/>
                </a:lnTo>
                <a:lnTo>
                  <a:pt x="46888" y="190"/>
                </a:lnTo>
                <a:lnTo>
                  <a:pt x="43256" y="0"/>
                </a:lnTo>
                <a:lnTo>
                  <a:pt x="40525" y="0"/>
                </a:lnTo>
                <a:lnTo>
                  <a:pt x="37934" y="584"/>
                </a:lnTo>
                <a:lnTo>
                  <a:pt x="34963" y="1181"/>
                </a:lnTo>
                <a:lnTo>
                  <a:pt x="31521" y="1231"/>
                </a:lnTo>
                <a:lnTo>
                  <a:pt x="27787" y="2476"/>
                </a:lnTo>
                <a:lnTo>
                  <a:pt x="25908" y="3340"/>
                </a:lnTo>
                <a:lnTo>
                  <a:pt x="15025" y="10910"/>
                </a:lnTo>
                <a:lnTo>
                  <a:pt x="7068" y="21336"/>
                </a:lnTo>
                <a:lnTo>
                  <a:pt x="1903" y="33416"/>
                </a:lnTo>
                <a:lnTo>
                  <a:pt x="304" y="39814"/>
                </a:lnTo>
                <a:lnTo>
                  <a:pt x="0" y="41008"/>
                </a:lnTo>
                <a:lnTo>
                  <a:pt x="98005" y="558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4318329" y="561640"/>
            <a:ext cx="98094" cy="55905"/>
          </a:xfrm>
          <a:custGeom>
            <a:avLst/>
            <a:gdLst/>
            <a:ahLst/>
            <a:cxnLst/>
            <a:rect l="l" t="t" r="r" b="b"/>
            <a:pathLst>
              <a:path w="98094" h="55905">
                <a:moveTo>
                  <a:pt x="98005" y="55905"/>
                </a:moveTo>
                <a:lnTo>
                  <a:pt x="98094" y="47688"/>
                </a:lnTo>
                <a:lnTo>
                  <a:pt x="96888" y="39776"/>
                </a:lnTo>
                <a:lnTo>
                  <a:pt x="95250" y="31915"/>
                </a:lnTo>
                <a:lnTo>
                  <a:pt x="94373" y="27800"/>
                </a:lnTo>
                <a:lnTo>
                  <a:pt x="93446" y="22758"/>
                </a:lnTo>
                <a:lnTo>
                  <a:pt x="90893" y="19456"/>
                </a:lnTo>
                <a:lnTo>
                  <a:pt x="89763" y="17970"/>
                </a:lnTo>
                <a:lnTo>
                  <a:pt x="88366" y="16776"/>
                </a:lnTo>
                <a:lnTo>
                  <a:pt x="87096" y="15544"/>
                </a:lnTo>
                <a:lnTo>
                  <a:pt x="86106" y="14579"/>
                </a:lnTo>
                <a:lnTo>
                  <a:pt x="85153" y="12788"/>
                </a:lnTo>
                <a:lnTo>
                  <a:pt x="83858" y="12153"/>
                </a:lnTo>
                <a:lnTo>
                  <a:pt x="83756" y="12357"/>
                </a:lnTo>
                <a:lnTo>
                  <a:pt x="83591" y="12471"/>
                </a:lnTo>
                <a:lnTo>
                  <a:pt x="83502" y="12611"/>
                </a:lnTo>
                <a:lnTo>
                  <a:pt x="83299" y="11163"/>
                </a:lnTo>
                <a:lnTo>
                  <a:pt x="79705" y="9144"/>
                </a:lnTo>
                <a:lnTo>
                  <a:pt x="78562" y="8509"/>
                </a:lnTo>
                <a:lnTo>
                  <a:pt x="76631" y="7442"/>
                </a:lnTo>
                <a:lnTo>
                  <a:pt x="74790" y="5981"/>
                </a:lnTo>
                <a:lnTo>
                  <a:pt x="72859" y="5283"/>
                </a:lnTo>
                <a:lnTo>
                  <a:pt x="66776" y="3086"/>
                </a:lnTo>
                <a:lnTo>
                  <a:pt x="61061" y="647"/>
                </a:lnTo>
                <a:lnTo>
                  <a:pt x="54343" y="381"/>
                </a:lnTo>
                <a:lnTo>
                  <a:pt x="50647" y="228"/>
                </a:lnTo>
                <a:lnTo>
                  <a:pt x="46888" y="228"/>
                </a:lnTo>
                <a:lnTo>
                  <a:pt x="43256" y="38"/>
                </a:lnTo>
                <a:lnTo>
                  <a:pt x="42354" y="0"/>
                </a:lnTo>
                <a:lnTo>
                  <a:pt x="41427" y="12"/>
                </a:lnTo>
                <a:lnTo>
                  <a:pt x="40525" y="38"/>
                </a:lnTo>
                <a:lnTo>
                  <a:pt x="38773" y="101"/>
                </a:lnTo>
                <a:lnTo>
                  <a:pt x="37934" y="622"/>
                </a:lnTo>
                <a:lnTo>
                  <a:pt x="36449" y="914"/>
                </a:lnTo>
                <a:lnTo>
                  <a:pt x="34963" y="1219"/>
                </a:lnTo>
                <a:lnTo>
                  <a:pt x="33197" y="838"/>
                </a:lnTo>
                <a:lnTo>
                  <a:pt x="31521" y="1270"/>
                </a:lnTo>
                <a:lnTo>
                  <a:pt x="29502" y="1790"/>
                </a:lnTo>
                <a:lnTo>
                  <a:pt x="27787" y="2514"/>
                </a:lnTo>
                <a:lnTo>
                  <a:pt x="25908" y="3378"/>
                </a:lnTo>
                <a:lnTo>
                  <a:pt x="15025" y="10949"/>
                </a:lnTo>
                <a:lnTo>
                  <a:pt x="7068" y="21374"/>
                </a:lnTo>
                <a:lnTo>
                  <a:pt x="1903" y="33454"/>
                </a:lnTo>
                <a:lnTo>
                  <a:pt x="304" y="39852"/>
                </a:lnTo>
                <a:lnTo>
                  <a:pt x="114" y="40767"/>
                </a:lnTo>
                <a:lnTo>
                  <a:pt x="0" y="410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4304599" y="603182"/>
            <a:ext cx="110718" cy="18173"/>
          </a:xfrm>
          <a:custGeom>
            <a:avLst/>
            <a:gdLst/>
            <a:ahLst/>
            <a:cxnLst/>
            <a:rect l="l" t="t" r="r" b="b"/>
            <a:pathLst>
              <a:path w="110718" h="18173">
                <a:moveTo>
                  <a:pt x="13284" y="11315"/>
                </a:moveTo>
                <a:lnTo>
                  <a:pt x="15747" y="12534"/>
                </a:lnTo>
                <a:lnTo>
                  <a:pt x="103403" y="18122"/>
                </a:lnTo>
                <a:lnTo>
                  <a:pt x="110185" y="18173"/>
                </a:lnTo>
                <a:lnTo>
                  <a:pt x="110718" y="15163"/>
                </a:lnTo>
                <a:lnTo>
                  <a:pt x="109689" y="11531"/>
                </a:lnTo>
                <a:lnTo>
                  <a:pt x="105803" y="10045"/>
                </a:lnTo>
                <a:lnTo>
                  <a:pt x="101472" y="9334"/>
                </a:lnTo>
                <a:lnTo>
                  <a:pt x="98031" y="8343"/>
                </a:lnTo>
                <a:lnTo>
                  <a:pt x="92836" y="7480"/>
                </a:lnTo>
                <a:lnTo>
                  <a:pt x="89293" y="7073"/>
                </a:lnTo>
                <a:lnTo>
                  <a:pt x="82511" y="6324"/>
                </a:lnTo>
                <a:lnTo>
                  <a:pt x="76263" y="5778"/>
                </a:lnTo>
                <a:lnTo>
                  <a:pt x="69507" y="4978"/>
                </a:lnTo>
                <a:lnTo>
                  <a:pt x="61760" y="4064"/>
                </a:lnTo>
                <a:lnTo>
                  <a:pt x="55625" y="3670"/>
                </a:lnTo>
                <a:lnTo>
                  <a:pt x="46901" y="3136"/>
                </a:lnTo>
                <a:lnTo>
                  <a:pt x="34294" y="1848"/>
                </a:lnTo>
                <a:lnTo>
                  <a:pt x="21862" y="411"/>
                </a:lnTo>
                <a:lnTo>
                  <a:pt x="12750" y="0"/>
                </a:lnTo>
                <a:lnTo>
                  <a:pt x="9499" y="0"/>
                </a:lnTo>
                <a:lnTo>
                  <a:pt x="0" y="1524"/>
                </a:lnTo>
                <a:lnTo>
                  <a:pt x="419" y="5956"/>
                </a:lnTo>
                <a:lnTo>
                  <a:pt x="698" y="8826"/>
                </a:lnTo>
                <a:lnTo>
                  <a:pt x="3479" y="8877"/>
                </a:lnTo>
                <a:lnTo>
                  <a:pt x="8013" y="11226"/>
                </a:lnTo>
                <a:lnTo>
                  <a:pt x="13284" y="113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4304599" y="603182"/>
            <a:ext cx="111036" cy="18173"/>
          </a:xfrm>
          <a:custGeom>
            <a:avLst/>
            <a:gdLst/>
            <a:ahLst/>
            <a:cxnLst/>
            <a:rect l="l" t="t" r="r" b="b"/>
            <a:pathLst>
              <a:path w="111036" h="18173">
                <a:moveTo>
                  <a:pt x="103403" y="18122"/>
                </a:moveTo>
                <a:lnTo>
                  <a:pt x="106197" y="18122"/>
                </a:lnTo>
                <a:lnTo>
                  <a:pt x="110185" y="18173"/>
                </a:lnTo>
                <a:lnTo>
                  <a:pt x="110718" y="15163"/>
                </a:lnTo>
                <a:lnTo>
                  <a:pt x="111036" y="13462"/>
                </a:lnTo>
                <a:lnTo>
                  <a:pt x="109689" y="11531"/>
                </a:lnTo>
                <a:lnTo>
                  <a:pt x="108140" y="10947"/>
                </a:lnTo>
                <a:lnTo>
                  <a:pt x="105803" y="10045"/>
                </a:lnTo>
                <a:lnTo>
                  <a:pt x="103885" y="10033"/>
                </a:lnTo>
                <a:lnTo>
                  <a:pt x="101472" y="9334"/>
                </a:lnTo>
                <a:lnTo>
                  <a:pt x="98031" y="8343"/>
                </a:lnTo>
                <a:lnTo>
                  <a:pt x="92836" y="7480"/>
                </a:lnTo>
                <a:lnTo>
                  <a:pt x="89293" y="7073"/>
                </a:lnTo>
                <a:lnTo>
                  <a:pt x="82511" y="6324"/>
                </a:lnTo>
                <a:lnTo>
                  <a:pt x="76263" y="5778"/>
                </a:lnTo>
                <a:lnTo>
                  <a:pt x="69507" y="4978"/>
                </a:lnTo>
                <a:lnTo>
                  <a:pt x="61760" y="4064"/>
                </a:lnTo>
                <a:lnTo>
                  <a:pt x="55625" y="3670"/>
                </a:lnTo>
                <a:lnTo>
                  <a:pt x="46901" y="3136"/>
                </a:lnTo>
                <a:lnTo>
                  <a:pt x="34294" y="1848"/>
                </a:lnTo>
                <a:lnTo>
                  <a:pt x="21862" y="411"/>
                </a:lnTo>
                <a:lnTo>
                  <a:pt x="12750" y="0"/>
                </a:lnTo>
                <a:lnTo>
                  <a:pt x="9499" y="0"/>
                </a:lnTo>
                <a:lnTo>
                  <a:pt x="0" y="1524"/>
                </a:lnTo>
                <a:lnTo>
                  <a:pt x="419" y="5956"/>
                </a:lnTo>
                <a:lnTo>
                  <a:pt x="698" y="8826"/>
                </a:lnTo>
                <a:lnTo>
                  <a:pt x="3479" y="8877"/>
                </a:lnTo>
                <a:lnTo>
                  <a:pt x="5549" y="9956"/>
                </a:lnTo>
                <a:lnTo>
                  <a:pt x="8013" y="11226"/>
                </a:lnTo>
                <a:lnTo>
                  <a:pt x="13284" y="11315"/>
                </a:lnTo>
                <a:lnTo>
                  <a:pt x="15747" y="125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4353571" y="606467"/>
            <a:ext cx="55143" cy="53225"/>
          </a:xfrm>
          <a:custGeom>
            <a:avLst/>
            <a:gdLst/>
            <a:ahLst/>
            <a:cxnLst/>
            <a:rect l="l" t="t" r="r" b="b"/>
            <a:pathLst>
              <a:path w="55143" h="53225">
                <a:moveTo>
                  <a:pt x="43586" y="45085"/>
                </a:moveTo>
                <a:lnTo>
                  <a:pt x="43561" y="42494"/>
                </a:lnTo>
                <a:lnTo>
                  <a:pt x="45135" y="39801"/>
                </a:lnTo>
                <a:lnTo>
                  <a:pt x="48615" y="33502"/>
                </a:lnTo>
                <a:lnTo>
                  <a:pt x="50876" y="26098"/>
                </a:lnTo>
                <a:lnTo>
                  <a:pt x="53098" y="19278"/>
                </a:lnTo>
                <a:lnTo>
                  <a:pt x="54114" y="16154"/>
                </a:lnTo>
                <a:lnTo>
                  <a:pt x="54432" y="12966"/>
                </a:lnTo>
                <a:lnTo>
                  <a:pt x="54749" y="9728"/>
                </a:lnTo>
                <a:lnTo>
                  <a:pt x="55143" y="6781"/>
                </a:lnTo>
                <a:lnTo>
                  <a:pt x="45377" y="4508"/>
                </a:lnTo>
                <a:lnTo>
                  <a:pt x="22415" y="1612"/>
                </a:lnTo>
                <a:lnTo>
                  <a:pt x="381" y="0"/>
                </a:lnTo>
                <a:lnTo>
                  <a:pt x="0" y="1587"/>
                </a:lnTo>
                <a:lnTo>
                  <a:pt x="10058" y="4013"/>
                </a:lnTo>
                <a:lnTo>
                  <a:pt x="11404" y="8305"/>
                </a:lnTo>
                <a:lnTo>
                  <a:pt x="12801" y="10998"/>
                </a:lnTo>
                <a:lnTo>
                  <a:pt x="14579" y="15303"/>
                </a:lnTo>
                <a:lnTo>
                  <a:pt x="15836" y="19418"/>
                </a:lnTo>
                <a:lnTo>
                  <a:pt x="16484" y="23622"/>
                </a:lnTo>
                <a:lnTo>
                  <a:pt x="17907" y="26187"/>
                </a:lnTo>
                <a:lnTo>
                  <a:pt x="18630" y="27419"/>
                </a:lnTo>
                <a:lnTo>
                  <a:pt x="20904" y="31216"/>
                </a:lnTo>
                <a:lnTo>
                  <a:pt x="23228" y="34874"/>
                </a:lnTo>
                <a:lnTo>
                  <a:pt x="24320" y="39204"/>
                </a:lnTo>
                <a:lnTo>
                  <a:pt x="25565" y="44221"/>
                </a:lnTo>
                <a:lnTo>
                  <a:pt x="28371" y="48056"/>
                </a:lnTo>
                <a:lnTo>
                  <a:pt x="29159" y="53225"/>
                </a:lnTo>
                <a:lnTo>
                  <a:pt x="32562" y="52285"/>
                </a:lnTo>
                <a:lnTo>
                  <a:pt x="36055" y="51854"/>
                </a:lnTo>
                <a:lnTo>
                  <a:pt x="39547" y="51079"/>
                </a:lnTo>
                <a:lnTo>
                  <a:pt x="42684" y="47942"/>
                </a:lnTo>
                <a:lnTo>
                  <a:pt x="43586" y="450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4353571" y="606467"/>
            <a:ext cx="55283" cy="53225"/>
          </a:xfrm>
          <a:custGeom>
            <a:avLst/>
            <a:gdLst/>
            <a:ahLst/>
            <a:cxnLst/>
            <a:rect l="l" t="t" r="r" b="b"/>
            <a:pathLst>
              <a:path w="55283" h="53225">
                <a:moveTo>
                  <a:pt x="381" y="0"/>
                </a:moveTo>
                <a:lnTo>
                  <a:pt x="0" y="1587"/>
                </a:lnTo>
                <a:lnTo>
                  <a:pt x="10058" y="4013"/>
                </a:lnTo>
                <a:lnTo>
                  <a:pt x="11696" y="5638"/>
                </a:lnTo>
                <a:lnTo>
                  <a:pt x="12293" y="6248"/>
                </a:lnTo>
                <a:lnTo>
                  <a:pt x="11404" y="8305"/>
                </a:lnTo>
                <a:lnTo>
                  <a:pt x="11633" y="9169"/>
                </a:lnTo>
                <a:lnTo>
                  <a:pt x="11849" y="9956"/>
                </a:lnTo>
                <a:lnTo>
                  <a:pt x="12446" y="10363"/>
                </a:lnTo>
                <a:lnTo>
                  <a:pt x="12801" y="10998"/>
                </a:lnTo>
                <a:lnTo>
                  <a:pt x="13855" y="12954"/>
                </a:lnTo>
                <a:lnTo>
                  <a:pt x="14579" y="15303"/>
                </a:lnTo>
                <a:lnTo>
                  <a:pt x="15227" y="17411"/>
                </a:lnTo>
                <a:lnTo>
                  <a:pt x="15836" y="19418"/>
                </a:lnTo>
                <a:lnTo>
                  <a:pt x="15786" y="21666"/>
                </a:lnTo>
                <a:lnTo>
                  <a:pt x="16484" y="23622"/>
                </a:lnTo>
                <a:lnTo>
                  <a:pt x="16954" y="25006"/>
                </a:lnTo>
                <a:lnTo>
                  <a:pt x="17907" y="26187"/>
                </a:lnTo>
                <a:lnTo>
                  <a:pt x="18630" y="27419"/>
                </a:lnTo>
                <a:lnTo>
                  <a:pt x="20904" y="31216"/>
                </a:lnTo>
                <a:lnTo>
                  <a:pt x="23228" y="34874"/>
                </a:lnTo>
                <a:lnTo>
                  <a:pt x="24320" y="39204"/>
                </a:lnTo>
                <a:lnTo>
                  <a:pt x="25565" y="44221"/>
                </a:lnTo>
                <a:lnTo>
                  <a:pt x="28371" y="48056"/>
                </a:lnTo>
                <a:lnTo>
                  <a:pt x="29159" y="53225"/>
                </a:lnTo>
                <a:lnTo>
                  <a:pt x="32562" y="52285"/>
                </a:lnTo>
                <a:lnTo>
                  <a:pt x="36055" y="51854"/>
                </a:lnTo>
                <a:lnTo>
                  <a:pt x="39547" y="51079"/>
                </a:lnTo>
                <a:lnTo>
                  <a:pt x="41808" y="50584"/>
                </a:lnTo>
                <a:lnTo>
                  <a:pt x="42062" y="50203"/>
                </a:lnTo>
                <a:lnTo>
                  <a:pt x="42684" y="47942"/>
                </a:lnTo>
                <a:lnTo>
                  <a:pt x="43141" y="46329"/>
                </a:lnTo>
                <a:lnTo>
                  <a:pt x="43586" y="45085"/>
                </a:lnTo>
                <a:lnTo>
                  <a:pt x="43649" y="43408"/>
                </a:lnTo>
                <a:lnTo>
                  <a:pt x="43675" y="43014"/>
                </a:lnTo>
                <a:lnTo>
                  <a:pt x="43561" y="42494"/>
                </a:lnTo>
                <a:lnTo>
                  <a:pt x="43649" y="42125"/>
                </a:lnTo>
                <a:lnTo>
                  <a:pt x="43865" y="41300"/>
                </a:lnTo>
                <a:lnTo>
                  <a:pt x="44653" y="40640"/>
                </a:lnTo>
                <a:lnTo>
                  <a:pt x="45135" y="39801"/>
                </a:lnTo>
                <a:lnTo>
                  <a:pt x="48615" y="33502"/>
                </a:lnTo>
                <a:lnTo>
                  <a:pt x="50876" y="26098"/>
                </a:lnTo>
                <a:lnTo>
                  <a:pt x="53098" y="19278"/>
                </a:lnTo>
                <a:lnTo>
                  <a:pt x="54114" y="16154"/>
                </a:lnTo>
                <a:lnTo>
                  <a:pt x="54432" y="12966"/>
                </a:lnTo>
                <a:lnTo>
                  <a:pt x="54749" y="9728"/>
                </a:lnTo>
                <a:lnTo>
                  <a:pt x="54940" y="7810"/>
                </a:lnTo>
                <a:lnTo>
                  <a:pt x="55283" y="8699"/>
                </a:lnTo>
                <a:lnTo>
                  <a:pt x="55143" y="6781"/>
                </a:lnTo>
                <a:lnTo>
                  <a:pt x="45377" y="4508"/>
                </a:lnTo>
                <a:lnTo>
                  <a:pt x="22415" y="1612"/>
                </a:lnTo>
                <a:lnTo>
                  <a:pt x="38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4318910" y="608406"/>
            <a:ext cx="77254" cy="83388"/>
          </a:xfrm>
          <a:custGeom>
            <a:avLst/>
            <a:gdLst/>
            <a:ahLst/>
            <a:cxnLst/>
            <a:rect l="l" t="t" r="r" b="b"/>
            <a:pathLst>
              <a:path w="77254" h="83388">
                <a:moveTo>
                  <a:pt x="4889" y="50876"/>
                </a:moveTo>
                <a:lnTo>
                  <a:pt x="6134" y="56807"/>
                </a:lnTo>
                <a:lnTo>
                  <a:pt x="10083" y="60934"/>
                </a:lnTo>
                <a:lnTo>
                  <a:pt x="11861" y="66408"/>
                </a:lnTo>
                <a:lnTo>
                  <a:pt x="13741" y="72237"/>
                </a:lnTo>
                <a:lnTo>
                  <a:pt x="16128" y="78714"/>
                </a:lnTo>
                <a:lnTo>
                  <a:pt x="23088" y="79451"/>
                </a:lnTo>
                <a:lnTo>
                  <a:pt x="25628" y="79717"/>
                </a:lnTo>
                <a:lnTo>
                  <a:pt x="29654" y="80416"/>
                </a:lnTo>
                <a:lnTo>
                  <a:pt x="32397" y="81279"/>
                </a:lnTo>
                <a:lnTo>
                  <a:pt x="35318" y="82600"/>
                </a:lnTo>
                <a:lnTo>
                  <a:pt x="37934" y="83388"/>
                </a:lnTo>
                <a:lnTo>
                  <a:pt x="65531" y="68529"/>
                </a:lnTo>
                <a:lnTo>
                  <a:pt x="65912" y="64109"/>
                </a:lnTo>
                <a:lnTo>
                  <a:pt x="66141" y="61848"/>
                </a:lnTo>
                <a:lnTo>
                  <a:pt x="66420" y="58902"/>
                </a:lnTo>
                <a:lnTo>
                  <a:pt x="67906" y="55930"/>
                </a:lnTo>
                <a:lnTo>
                  <a:pt x="69316" y="53301"/>
                </a:lnTo>
                <a:lnTo>
                  <a:pt x="72402" y="47612"/>
                </a:lnTo>
                <a:lnTo>
                  <a:pt x="74434" y="41300"/>
                </a:lnTo>
                <a:lnTo>
                  <a:pt x="76022" y="35026"/>
                </a:lnTo>
                <a:lnTo>
                  <a:pt x="77254" y="30111"/>
                </a:lnTo>
                <a:lnTo>
                  <a:pt x="73113" y="25349"/>
                </a:lnTo>
                <a:lnTo>
                  <a:pt x="68033" y="25107"/>
                </a:lnTo>
                <a:lnTo>
                  <a:pt x="62166" y="24828"/>
                </a:lnTo>
                <a:lnTo>
                  <a:pt x="61657" y="27371"/>
                </a:lnTo>
                <a:lnTo>
                  <a:pt x="61912" y="28028"/>
                </a:lnTo>
                <a:lnTo>
                  <a:pt x="61302" y="34201"/>
                </a:lnTo>
                <a:lnTo>
                  <a:pt x="61315" y="29082"/>
                </a:lnTo>
                <a:lnTo>
                  <a:pt x="61912" y="28028"/>
                </a:lnTo>
                <a:lnTo>
                  <a:pt x="61657" y="27371"/>
                </a:lnTo>
                <a:lnTo>
                  <a:pt x="58889" y="20218"/>
                </a:lnTo>
                <a:lnTo>
                  <a:pt x="57657" y="14338"/>
                </a:lnTo>
                <a:lnTo>
                  <a:pt x="56845" y="10401"/>
                </a:lnTo>
                <a:lnTo>
                  <a:pt x="53111" y="8394"/>
                </a:lnTo>
                <a:lnTo>
                  <a:pt x="50711" y="5384"/>
                </a:lnTo>
                <a:lnTo>
                  <a:pt x="48285" y="2349"/>
                </a:lnTo>
                <a:lnTo>
                  <a:pt x="38480" y="1219"/>
                </a:lnTo>
                <a:lnTo>
                  <a:pt x="27863" y="1219"/>
                </a:lnTo>
                <a:lnTo>
                  <a:pt x="31648" y="1587"/>
                </a:lnTo>
                <a:lnTo>
                  <a:pt x="24993" y="1828"/>
                </a:lnTo>
                <a:lnTo>
                  <a:pt x="19723" y="2019"/>
                </a:lnTo>
                <a:lnTo>
                  <a:pt x="9855" y="0"/>
                </a:lnTo>
                <a:lnTo>
                  <a:pt x="4825" y="2057"/>
                </a:lnTo>
                <a:lnTo>
                  <a:pt x="0" y="4038"/>
                </a:lnTo>
                <a:lnTo>
                  <a:pt x="901" y="15112"/>
                </a:lnTo>
                <a:lnTo>
                  <a:pt x="469" y="19557"/>
                </a:lnTo>
                <a:lnTo>
                  <a:pt x="2539" y="22161"/>
                </a:lnTo>
                <a:lnTo>
                  <a:pt x="3682" y="25463"/>
                </a:lnTo>
                <a:lnTo>
                  <a:pt x="4317" y="27317"/>
                </a:lnTo>
                <a:lnTo>
                  <a:pt x="5067" y="31419"/>
                </a:lnTo>
                <a:lnTo>
                  <a:pt x="4889" y="33362"/>
                </a:lnTo>
                <a:lnTo>
                  <a:pt x="4330" y="39204"/>
                </a:lnTo>
                <a:lnTo>
                  <a:pt x="3594" y="44703"/>
                </a:lnTo>
                <a:lnTo>
                  <a:pt x="4889" y="50876"/>
                </a:lnTo>
                <a:close/>
              </a:path>
              <a:path w="77254" h="83388">
                <a:moveTo>
                  <a:pt x="61912" y="28028"/>
                </a:moveTo>
                <a:lnTo>
                  <a:pt x="61315" y="29082"/>
                </a:lnTo>
                <a:lnTo>
                  <a:pt x="61302" y="34201"/>
                </a:lnTo>
                <a:lnTo>
                  <a:pt x="61912" y="280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318910" y="608406"/>
            <a:ext cx="77254" cy="83388"/>
          </a:xfrm>
          <a:custGeom>
            <a:avLst/>
            <a:gdLst/>
            <a:ahLst/>
            <a:cxnLst/>
            <a:rect l="l" t="t" r="r" b="b"/>
            <a:pathLst>
              <a:path w="77254" h="83388">
                <a:moveTo>
                  <a:pt x="65531" y="68529"/>
                </a:moveTo>
                <a:lnTo>
                  <a:pt x="66522" y="66471"/>
                </a:lnTo>
                <a:lnTo>
                  <a:pt x="65912" y="64109"/>
                </a:lnTo>
                <a:lnTo>
                  <a:pt x="66141" y="61848"/>
                </a:lnTo>
                <a:lnTo>
                  <a:pt x="66420" y="58902"/>
                </a:lnTo>
                <a:lnTo>
                  <a:pt x="67906" y="55930"/>
                </a:lnTo>
                <a:lnTo>
                  <a:pt x="69316" y="53301"/>
                </a:lnTo>
                <a:lnTo>
                  <a:pt x="72402" y="47612"/>
                </a:lnTo>
                <a:lnTo>
                  <a:pt x="74434" y="41300"/>
                </a:lnTo>
                <a:lnTo>
                  <a:pt x="76022" y="35026"/>
                </a:lnTo>
                <a:lnTo>
                  <a:pt x="77254" y="30111"/>
                </a:lnTo>
                <a:lnTo>
                  <a:pt x="73113" y="25349"/>
                </a:lnTo>
                <a:lnTo>
                  <a:pt x="68033" y="25107"/>
                </a:lnTo>
                <a:lnTo>
                  <a:pt x="62166" y="24828"/>
                </a:lnTo>
                <a:lnTo>
                  <a:pt x="61315" y="29082"/>
                </a:lnTo>
                <a:lnTo>
                  <a:pt x="61302" y="34201"/>
                </a:lnTo>
                <a:lnTo>
                  <a:pt x="61912" y="28028"/>
                </a:lnTo>
                <a:lnTo>
                  <a:pt x="58889" y="20218"/>
                </a:lnTo>
                <a:lnTo>
                  <a:pt x="57657" y="14338"/>
                </a:lnTo>
                <a:lnTo>
                  <a:pt x="56845" y="10401"/>
                </a:lnTo>
                <a:lnTo>
                  <a:pt x="53111" y="8394"/>
                </a:lnTo>
                <a:lnTo>
                  <a:pt x="50711" y="5384"/>
                </a:lnTo>
                <a:lnTo>
                  <a:pt x="48285" y="2349"/>
                </a:lnTo>
                <a:lnTo>
                  <a:pt x="38480" y="1219"/>
                </a:lnTo>
                <a:lnTo>
                  <a:pt x="34543" y="1219"/>
                </a:lnTo>
                <a:lnTo>
                  <a:pt x="27863" y="1219"/>
                </a:lnTo>
                <a:lnTo>
                  <a:pt x="31648" y="1587"/>
                </a:lnTo>
                <a:lnTo>
                  <a:pt x="24993" y="1828"/>
                </a:lnTo>
                <a:lnTo>
                  <a:pt x="19723" y="2019"/>
                </a:lnTo>
                <a:lnTo>
                  <a:pt x="9855" y="0"/>
                </a:lnTo>
                <a:lnTo>
                  <a:pt x="4825" y="2057"/>
                </a:lnTo>
                <a:lnTo>
                  <a:pt x="0" y="4038"/>
                </a:lnTo>
                <a:lnTo>
                  <a:pt x="901" y="15112"/>
                </a:lnTo>
                <a:lnTo>
                  <a:pt x="469" y="19557"/>
                </a:lnTo>
                <a:lnTo>
                  <a:pt x="304" y="21285"/>
                </a:lnTo>
                <a:lnTo>
                  <a:pt x="2539" y="22161"/>
                </a:lnTo>
                <a:lnTo>
                  <a:pt x="3682" y="25463"/>
                </a:lnTo>
                <a:lnTo>
                  <a:pt x="4317" y="27317"/>
                </a:lnTo>
                <a:lnTo>
                  <a:pt x="5067" y="31419"/>
                </a:lnTo>
                <a:lnTo>
                  <a:pt x="4889" y="33362"/>
                </a:lnTo>
                <a:lnTo>
                  <a:pt x="4330" y="39204"/>
                </a:lnTo>
                <a:lnTo>
                  <a:pt x="3594" y="44703"/>
                </a:lnTo>
                <a:lnTo>
                  <a:pt x="4889" y="50876"/>
                </a:lnTo>
                <a:lnTo>
                  <a:pt x="6134" y="56807"/>
                </a:lnTo>
                <a:lnTo>
                  <a:pt x="10083" y="60934"/>
                </a:lnTo>
                <a:lnTo>
                  <a:pt x="11861" y="66408"/>
                </a:lnTo>
                <a:lnTo>
                  <a:pt x="13741" y="72237"/>
                </a:lnTo>
                <a:lnTo>
                  <a:pt x="16128" y="78714"/>
                </a:lnTo>
                <a:lnTo>
                  <a:pt x="23088" y="79451"/>
                </a:lnTo>
                <a:lnTo>
                  <a:pt x="25628" y="79717"/>
                </a:lnTo>
                <a:lnTo>
                  <a:pt x="27203" y="79641"/>
                </a:lnTo>
                <a:lnTo>
                  <a:pt x="29654" y="80416"/>
                </a:lnTo>
                <a:lnTo>
                  <a:pt x="32397" y="81279"/>
                </a:lnTo>
                <a:lnTo>
                  <a:pt x="35318" y="82600"/>
                </a:lnTo>
                <a:lnTo>
                  <a:pt x="37934" y="833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4269061" y="761278"/>
            <a:ext cx="50609" cy="82257"/>
          </a:xfrm>
          <a:custGeom>
            <a:avLst/>
            <a:gdLst/>
            <a:ahLst/>
            <a:cxnLst/>
            <a:rect l="l" t="t" r="r" b="b"/>
            <a:pathLst>
              <a:path w="50609" h="82257">
                <a:moveTo>
                  <a:pt x="0" y="58889"/>
                </a:moveTo>
                <a:lnTo>
                  <a:pt x="749" y="62331"/>
                </a:lnTo>
                <a:lnTo>
                  <a:pt x="2755" y="65125"/>
                </a:lnTo>
                <a:lnTo>
                  <a:pt x="6172" y="70624"/>
                </a:lnTo>
                <a:lnTo>
                  <a:pt x="9143" y="76352"/>
                </a:lnTo>
                <a:lnTo>
                  <a:pt x="12204" y="82257"/>
                </a:lnTo>
                <a:lnTo>
                  <a:pt x="16522" y="81762"/>
                </a:lnTo>
                <a:lnTo>
                  <a:pt x="19037" y="77825"/>
                </a:lnTo>
                <a:lnTo>
                  <a:pt x="22237" y="75120"/>
                </a:lnTo>
                <a:lnTo>
                  <a:pt x="25222" y="72593"/>
                </a:lnTo>
                <a:lnTo>
                  <a:pt x="29133" y="71043"/>
                </a:lnTo>
                <a:lnTo>
                  <a:pt x="32245" y="68643"/>
                </a:lnTo>
                <a:lnTo>
                  <a:pt x="36423" y="65430"/>
                </a:lnTo>
                <a:lnTo>
                  <a:pt x="40411" y="61036"/>
                </a:lnTo>
                <a:lnTo>
                  <a:pt x="45567" y="59283"/>
                </a:lnTo>
                <a:lnTo>
                  <a:pt x="50609" y="0"/>
                </a:lnTo>
                <a:lnTo>
                  <a:pt x="48856" y="3619"/>
                </a:lnTo>
                <a:lnTo>
                  <a:pt x="44615" y="5816"/>
                </a:lnTo>
                <a:lnTo>
                  <a:pt x="41935" y="8902"/>
                </a:lnTo>
                <a:lnTo>
                  <a:pt x="38366" y="13614"/>
                </a:lnTo>
                <a:lnTo>
                  <a:pt x="35246" y="18576"/>
                </a:lnTo>
                <a:lnTo>
                  <a:pt x="28735" y="29635"/>
                </a:lnTo>
                <a:lnTo>
                  <a:pt x="21474" y="40311"/>
                </a:lnTo>
                <a:lnTo>
                  <a:pt x="12369" y="49123"/>
                </a:lnTo>
                <a:lnTo>
                  <a:pt x="8420" y="51930"/>
                </a:lnTo>
                <a:lnTo>
                  <a:pt x="5003" y="54775"/>
                </a:lnTo>
                <a:lnTo>
                  <a:pt x="1777" y="58585"/>
                </a:lnTo>
                <a:lnTo>
                  <a:pt x="0" y="588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269061" y="761278"/>
            <a:ext cx="50609" cy="82257"/>
          </a:xfrm>
          <a:custGeom>
            <a:avLst/>
            <a:gdLst/>
            <a:ahLst/>
            <a:cxnLst/>
            <a:rect l="l" t="t" r="r" b="b"/>
            <a:pathLst>
              <a:path w="50609" h="82257">
                <a:moveTo>
                  <a:pt x="45567" y="59283"/>
                </a:moveTo>
                <a:lnTo>
                  <a:pt x="40411" y="61036"/>
                </a:lnTo>
                <a:lnTo>
                  <a:pt x="36423" y="65430"/>
                </a:lnTo>
                <a:lnTo>
                  <a:pt x="32245" y="68643"/>
                </a:lnTo>
                <a:lnTo>
                  <a:pt x="29133" y="71043"/>
                </a:lnTo>
                <a:lnTo>
                  <a:pt x="25222" y="72593"/>
                </a:lnTo>
                <a:lnTo>
                  <a:pt x="22237" y="75120"/>
                </a:lnTo>
                <a:lnTo>
                  <a:pt x="19037" y="77825"/>
                </a:lnTo>
                <a:lnTo>
                  <a:pt x="16522" y="81762"/>
                </a:lnTo>
                <a:lnTo>
                  <a:pt x="12204" y="82257"/>
                </a:lnTo>
                <a:lnTo>
                  <a:pt x="9143" y="76352"/>
                </a:lnTo>
                <a:lnTo>
                  <a:pt x="6172" y="70624"/>
                </a:lnTo>
                <a:lnTo>
                  <a:pt x="2755" y="65125"/>
                </a:lnTo>
                <a:lnTo>
                  <a:pt x="2273" y="64338"/>
                </a:lnTo>
                <a:lnTo>
                  <a:pt x="749" y="62331"/>
                </a:lnTo>
                <a:lnTo>
                  <a:pt x="546" y="61417"/>
                </a:lnTo>
                <a:lnTo>
                  <a:pt x="0" y="58889"/>
                </a:lnTo>
                <a:lnTo>
                  <a:pt x="38" y="60629"/>
                </a:lnTo>
                <a:lnTo>
                  <a:pt x="1777" y="58585"/>
                </a:lnTo>
                <a:lnTo>
                  <a:pt x="5003" y="54775"/>
                </a:lnTo>
                <a:lnTo>
                  <a:pt x="8420" y="51930"/>
                </a:lnTo>
                <a:lnTo>
                  <a:pt x="12369" y="49123"/>
                </a:lnTo>
                <a:lnTo>
                  <a:pt x="21474" y="40311"/>
                </a:lnTo>
                <a:lnTo>
                  <a:pt x="28735" y="29635"/>
                </a:lnTo>
                <a:lnTo>
                  <a:pt x="35246" y="18576"/>
                </a:lnTo>
                <a:lnTo>
                  <a:pt x="36779" y="16090"/>
                </a:lnTo>
                <a:lnTo>
                  <a:pt x="38366" y="13614"/>
                </a:lnTo>
                <a:lnTo>
                  <a:pt x="40004" y="11099"/>
                </a:lnTo>
                <a:lnTo>
                  <a:pt x="41935" y="8902"/>
                </a:lnTo>
                <a:lnTo>
                  <a:pt x="44615" y="5816"/>
                </a:lnTo>
                <a:lnTo>
                  <a:pt x="48856" y="3619"/>
                </a:lnTo>
                <a:lnTo>
                  <a:pt x="506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305326" y="665125"/>
            <a:ext cx="118579" cy="229997"/>
          </a:xfrm>
          <a:custGeom>
            <a:avLst/>
            <a:gdLst/>
            <a:ahLst/>
            <a:cxnLst/>
            <a:rect l="l" t="t" r="r" b="b"/>
            <a:pathLst>
              <a:path w="118579" h="229997">
                <a:moveTo>
                  <a:pt x="85356" y="4102"/>
                </a:moveTo>
                <a:lnTo>
                  <a:pt x="81902" y="0"/>
                </a:lnTo>
                <a:lnTo>
                  <a:pt x="79713" y="2654"/>
                </a:lnTo>
                <a:lnTo>
                  <a:pt x="69464" y="10481"/>
                </a:lnTo>
                <a:lnTo>
                  <a:pt x="58140" y="16497"/>
                </a:lnTo>
                <a:lnTo>
                  <a:pt x="53822" y="18732"/>
                </a:lnTo>
                <a:lnTo>
                  <a:pt x="46304" y="20624"/>
                </a:lnTo>
                <a:lnTo>
                  <a:pt x="42697" y="23647"/>
                </a:lnTo>
                <a:lnTo>
                  <a:pt x="40538" y="25476"/>
                </a:lnTo>
                <a:lnTo>
                  <a:pt x="41478" y="28422"/>
                </a:lnTo>
                <a:lnTo>
                  <a:pt x="38480" y="30327"/>
                </a:lnTo>
                <a:lnTo>
                  <a:pt x="32994" y="33807"/>
                </a:lnTo>
                <a:lnTo>
                  <a:pt x="26822" y="37287"/>
                </a:lnTo>
                <a:lnTo>
                  <a:pt x="24472" y="43827"/>
                </a:lnTo>
                <a:lnTo>
                  <a:pt x="23342" y="46901"/>
                </a:lnTo>
                <a:lnTo>
                  <a:pt x="23533" y="49568"/>
                </a:lnTo>
                <a:lnTo>
                  <a:pt x="22898" y="52971"/>
                </a:lnTo>
                <a:lnTo>
                  <a:pt x="21818" y="54317"/>
                </a:lnTo>
                <a:lnTo>
                  <a:pt x="21755" y="57302"/>
                </a:lnTo>
                <a:lnTo>
                  <a:pt x="21374" y="59956"/>
                </a:lnTo>
                <a:lnTo>
                  <a:pt x="19951" y="63030"/>
                </a:lnTo>
                <a:lnTo>
                  <a:pt x="18046" y="67055"/>
                </a:lnTo>
                <a:lnTo>
                  <a:pt x="15925" y="70535"/>
                </a:lnTo>
                <a:lnTo>
                  <a:pt x="14033" y="74688"/>
                </a:lnTo>
                <a:lnTo>
                  <a:pt x="11747" y="79768"/>
                </a:lnTo>
                <a:lnTo>
                  <a:pt x="11074" y="84099"/>
                </a:lnTo>
                <a:lnTo>
                  <a:pt x="9855" y="89484"/>
                </a:lnTo>
                <a:lnTo>
                  <a:pt x="8547" y="95326"/>
                </a:lnTo>
                <a:lnTo>
                  <a:pt x="6845" y="101180"/>
                </a:lnTo>
                <a:lnTo>
                  <a:pt x="6730" y="112572"/>
                </a:lnTo>
                <a:lnTo>
                  <a:pt x="6997" y="117652"/>
                </a:lnTo>
                <a:lnTo>
                  <a:pt x="6794" y="122694"/>
                </a:lnTo>
                <a:lnTo>
                  <a:pt x="6288" y="131910"/>
                </a:lnTo>
                <a:lnTo>
                  <a:pt x="5329" y="144603"/>
                </a:lnTo>
                <a:lnTo>
                  <a:pt x="4342" y="157287"/>
                </a:lnTo>
                <a:lnTo>
                  <a:pt x="3632" y="169925"/>
                </a:lnTo>
                <a:lnTo>
                  <a:pt x="3451" y="173189"/>
                </a:lnTo>
                <a:lnTo>
                  <a:pt x="2210" y="185641"/>
                </a:lnTo>
                <a:lnTo>
                  <a:pt x="1727" y="198412"/>
                </a:lnTo>
                <a:lnTo>
                  <a:pt x="1904" y="202069"/>
                </a:lnTo>
                <a:lnTo>
                  <a:pt x="0" y="213232"/>
                </a:lnTo>
                <a:lnTo>
                  <a:pt x="5791" y="213499"/>
                </a:lnTo>
                <a:lnTo>
                  <a:pt x="5702" y="215658"/>
                </a:lnTo>
                <a:lnTo>
                  <a:pt x="11493" y="219316"/>
                </a:lnTo>
                <a:lnTo>
                  <a:pt x="13258" y="220433"/>
                </a:lnTo>
                <a:lnTo>
                  <a:pt x="18173" y="223507"/>
                </a:lnTo>
                <a:lnTo>
                  <a:pt x="26187" y="225907"/>
                </a:lnTo>
                <a:lnTo>
                  <a:pt x="31584" y="227329"/>
                </a:lnTo>
                <a:lnTo>
                  <a:pt x="35051" y="228218"/>
                </a:lnTo>
                <a:lnTo>
                  <a:pt x="38938" y="229730"/>
                </a:lnTo>
                <a:lnTo>
                  <a:pt x="42392" y="229857"/>
                </a:lnTo>
                <a:lnTo>
                  <a:pt x="46227" y="229996"/>
                </a:lnTo>
                <a:lnTo>
                  <a:pt x="50431" y="228765"/>
                </a:lnTo>
                <a:lnTo>
                  <a:pt x="54394" y="228599"/>
                </a:lnTo>
                <a:lnTo>
                  <a:pt x="58102" y="228434"/>
                </a:lnTo>
                <a:lnTo>
                  <a:pt x="62077" y="229120"/>
                </a:lnTo>
                <a:lnTo>
                  <a:pt x="65760" y="228612"/>
                </a:lnTo>
                <a:lnTo>
                  <a:pt x="69862" y="228053"/>
                </a:lnTo>
                <a:lnTo>
                  <a:pt x="73431" y="226009"/>
                </a:lnTo>
                <a:lnTo>
                  <a:pt x="77723" y="225501"/>
                </a:lnTo>
                <a:lnTo>
                  <a:pt x="81419" y="225069"/>
                </a:lnTo>
                <a:lnTo>
                  <a:pt x="85115" y="225018"/>
                </a:lnTo>
                <a:lnTo>
                  <a:pt x="88823" y="224497"/>
                </a:lnTo>
                <a:lnTo>
                  <a:pt x="94919" y="223621"/>
                </a:lnTo>
                <a:lnTo>
                  <a:pt x="101485" y="222732"/>
                </a:lnTo>
                <a:lnTo>
                  <a:pt x="106946" y="220967"/>
                </a:lnTo>
                <a:lnTo>
                  <a:pt x="106108" y="216928"/>
                </a:lnTo>
                <a:lnTo>
                  <a:pt x="106743" y="212204"/>
                </a:lnTo>
                <a:lnTo>
                  <a:pt x="106754" y="205829"/>
                </a:lnTo>
                <a:lnTo>
                  <a:pt x="107208" y="193098"/>
                </a:lnTo>
                <a:lnTo>
                  <a:pt x="108221" y="180395"/>
                </a:lnTo>
                <a:lnTo>
                  <a:pt x="109647" y="167724"/>
                </a:lnTo>
                <a:lnTo>
                  <a:pt x="111336" y="155091"/>
                </a:lnTo>
                <a:lnTo>
                  <a:pt x="113141" y="142499"/>
                </a:lnTo>
                <a:lnTo>
                  <a:pt x="114915" y="129955"/>
                </a:lnTo>
                <a:lnTo>
                  <a:pt x="116509" y="117462"/>
                </a:lnTo>
                <a:lnTo>
                  <a:pt x="117081" y="117906"/>
                </a:lnTo>
                <a:lnTo>
                  <a:pt x="117970" y="113918"/>
                </a:lnTo>
                <a:lnTo>
                  <a:pt x="117906" y="109423"/>
                </a:lnTo>
                <a:lnTo>
                  <a:pt x="118097" y="105384"/>
                </a:lnTo>
                <a:lnTo>
                  <a:pt x="118453" y="98153"/>
                </a:lnTo>
                <a:lnTo>
                  <a:pt x="118579" y="85441"/>
                </a:lnTo>
                <a:lnTo>
                  <a:pt x="116827" y="73037"/>
                </a:lnTo>
                <a:lnTo>
                  <a:pt x="115658" y="68618"/>
                </a:lnTo>
                <a:lnTo>
                  <a:pt x="113741" y="64693"/>
                </a:lnTo>
                <a:lnTo>
                  <a:pt x="112344" y="60909"/>
                </a:lnTo>
                <a:lnTo>
                  <a:pt x="111391" y="58280"/>
                </a:lnTo>
                <a:lnTo>
                  <a:pt x="111201" y="55346"/>
                </a:lnTo>
                <a:lnTo>
                  <a:pt x="110134" y="52717"/>
                </a:lnTo>
                <a:lnTo>
                  <a:pt x="107391" y="45986"/>
                </a:lnTo>
                <a:lnTo>
                  <a:pt x="102273" y="38531"/>
                </a:lnTo>
                <a:lnTo>
                  <a:pt x="98082" y="32537"/>
                </a:lnTo>
                <a:lnTo>
                  <a:pt x="94195" y="27000"/>
                </a:lnTo>
                <a:lnTo>
                  <a:pt x="87718" y="21577"/>
                </a:lnTo>
                <a:lnTo>
                  <a:pt x="85928" y="14795"/>
                </a:lnTo>
                <a:lnTo>
                  <a:pt x="86232" y="16370"/>
                </a:lnTo>
                <a:lnTo>
                  <a:pt x="82270" y="13131"/>
                </a:lnTo>
                <a:lnTo>
                  <a:pt x="85356" y="41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305326" y="665125"/>
            <a:ext cx="118579" cy="229997"/>
          </a:xfrm>
          <a:custGeom>
            <a:avLst/>
            <a:gdLst/>
            <a:ahLst/>
            <a:cxnLst/>
            <a:rect l="l" t="t" r="r" b="b"/>
            <a:pathLst>
              <a:path w="118579" h="229997">
                <a:moveTo>
                  <a:pt x="85928" y="14795"/>
                </a:moveTo>
                <a:lnTo>
                  <a:pt x="87718" y="21577"/>
                </a:lnTo>
                <a:lnTo>
                  <a:pt x="94195" y="27000"/>
                </a:lnTo>
                <a:lnTo>
                  <a:pt x="98082" y="32537"/>
                </a:lnTo>
                <a:lnTo>
                  <a:pt x="102273" y="38531"/>
                </a:lnTo>
                <a:lnTo>
                  <a:pt x="107391" y="45986"/>
                </a:lnTo>
                <a:lnTo>
                  <a:pt x="110134" y="52717"/>
                </a:lnTo>
                <a:lnTo>
                  <a:pt x="111201" y="55346"/>
                </a:lnTo>
                <a:lnTo>
                  <a:pt x="111391" y="58280"/>
                </a:lnTo>
                <a:lnTo>
                  <a:pt x="112344" y="60909"/>
                </a:lnTo>
                <a:lnTo>
                  <a:pt x="113741" y="64693"/>
                </a:lnTo>
                <a:lnTo>
                  <a:pt x="115658" y="68618"/>
                </a:lnTo>
                <a:lnTo>
                  <a:pt x="116827" y="73037"/>
                </a:lnTo>
                <a:lnTo>
                  <a:pt x="118579" y="85441"/>
                </a:lnTo>
                <a:lnTo>
                  <a:pt x="118453" y="98153"/>
                </a:lnTo>
                <a:lnTo>
                  <a:pt x="118097" y="105384"/>
                </a:lnTo>
                <a:lnTo>
                  <a:pt x="117906" y="109423"/>
                </a:lnTo>
                <a:lnTo>
                  <a:pt x="117970" y="113918"/>
                </a:lnTo>
                <a:lnTo>
                  <a:pt x="117081" y="117906"/>
                </a:lnTo>
                <a:lnTo>
                  <a:pt x="116814" y="117779"/>
                </a:lnTo>
                <a:lnTo>
                  <a:pt x="116725" y="117627"/>
                </a:lnTo>
                <a:lnTo>
                  <a:pt x="116509" y="117462"/>
                </a:lnTo>
                <a:lnTo>
                  <a:pt x="114915" y="129955"/>
                </a:lnTo>
                <a:lnTo>
                  <a:pt x="113141" y="142499"/>
                </a:lnTo>
                <a:lnTo>
                  <a:pt x="111336" y="155091"/>
                </a:lnTo>
                <a:lnTo>
                  <a:pt x="109647" y="167724"/>
                </a:lnTo>
                <a:lnTo>
                  <a:pt x="108221" y="180395"/>
                </a:lnTo>
                <a:lnTo>
                  <a:pt x="107208" y="193098"/>
                </a:lnTo>
                <a:lnTo>
                  <a:pt x="106754" y="205829"/>
                </a:lnTo>
                <a:lnTo>
                  <a:pt x="106743" y="208038"/>
                </a:lnTo>
                <a:lnTo>
                  <a:pt x="106743" y="212204"/>
                </a:lnTo>
                <a:lnTo>
                  <a:pt x="106108" y="216928"/>
                </a:lnTo>
                <a:lnTo>
                  <a:pt x="106946" y="220967"/>
                </a:lnTo>
                <a:lnTo>
                  <a:pt x="101485" y="222732"/>
                </a:lnTo>
                <a:lnTo>
                  <a:pt x="94919" y="223621"/>
                </a:lnTo>
                <a:lnTo>
                  <a:pt x="88823" y="224497"/>
                </a:lnTo>
                <a:lnTo>
                  <a:pt x="85115" y="225018"/>
                </a:lnTo>
                <a:lnTo>
                  <a:pt x="81419" y="225069"/>
                </a:lnTo>
                <a:lnTo>
                  <a:pt x="77723" y="225501"/>
                </a:lnTo>
                <a:lnTo>
                  <a:pt x="73431" y="226009"/>
                </a:lnTo>
                <a:lnTo>
                  <a:pt x="69862" y="228053"/>
                </a:lnTo>
                <a:lnTo>
                  <a:pt x="65760" y="228612"/>
                </a:lnTo>
                <a:lnTo>
                  <a:pt x="62077" y="229120"/>
                </a:lnTo>
                <a:lnTo>
                  <a:pt x="58102" y="228434"/>
                </a:lnTo>
                <a:lnTo>
                  <a:pt x="54394" y="228599"/>
                </a:lnTo>
                <a:lnTo>
                  <a:pt x="50431" y="228765"/>
                </a:lnTo>
                <a:lnTo>
                  <a:pt x="46227" y="229996"/>
                </a:lnTo>
                <a:lnTo>
                  <a:pt x="42392" y="229857"/>
                </a:lnTo>
                <a:lnTo>
                  <a:pt x="38938" y="229730"/>
                </a:lnTo>
                <a:lnTo>
                  <a:pt x="35051" y="228218"/>
                </a:lnTo>
                <a:lnTo>
                  <a:pt x="31584" y="227329"/>
                </a:lnTo>
                <a:lnTo>
                  <a:pt x="26187" y="225907"/>
                </a:lnTo>
                <a:lnTo>
                  <a:pt x="18173" y="223507"/>
                </a:lnTo>
                <a:lnTo>
                  <a:pt x="13258" y="220433"/>
                </a:lnTo>
                <a:lnTo>
                  <a:pt x="11493" y="219316"/>
                </a:lnTo>
                <a:lnTo>
                  <a:pt x="5702" y="215658"/>
                </a:lnTo>
                <a:lnTo>
                  <a:pt x="5791" y="213499"/>
                </a:lnTo>
                <a:lnTo>
                  <a:pt x="0" y="213232"/>
                </a:lnTo>
                <a:lnTo>
                  <a:pt x="1904" y="202069"/>
                </a:lnTo>
                <a:lnTo>
                  <a:pt x="1727" y="198412"/>
                </a:lnTo>
                <a:lnTo>
                  <a:pt x="2210" y="185641"/>
                </a:lnTo>
                <a:lnTo>
                  <a:pt x="3451" y="173189"/>
                </a:lnTo>
                <a:lnTo>
                  <a:pt x="3632" y="169925"/>
                </a:lnTo>
                <a:lnTo>
                  <a:pt x="4342" y="157287"/>
                </a:lnTo>
                <a:lnTo>
                  <a:pt x="5329" y="144603"/>
                </a:lnTo>
                <a:lnTo>
                  <a:pt x="6288" y="131910"/>
                </a:lnTo>
                <a:lnTo>
                  <a:pt x="6794" y="122694"/>
                </a:lnTo>
                <a:lnTo>
                  <a:pt x="6997" y="117652"/>
                </a:lnTo>
                <a:lnTo>
                  <a:pt x="6730" y="112572"/>
                </a:lnTo>
                <a:lnTo>
                  <a:pt x="6769" y="107530"/>
                </a:lnTo>
                <a:lnTo>
                  <a:pt x="6845" y="101180"/>
                </a:lnTo>
                <a:lnTo>
                  <a:pt x="8547" y="95326"/>
                </a:lnTo>
                <a:lnTo>
                  <a:pt x="9855" y="89484"/>
                </a:lnTo>
                <a:lnTo>
                  <a:pt x="11074" y="84099"/>
                </a:lnTo>
                <a:lnTo>
                  <a:pt x="11747" y="79768"/>
                </a:lnTo>
                <a:lnTo>
                  <a:pt x="14033" y="74688"/>
                </a:lnTo>
                <a:lnTo>
                  <a:pt x="15925" y="70535"/>
                </a:lnTo>
                <a:lnTo>
                  <a:pt x="18046" y="67055"/>
                </a:lnTo>
                <a:lnTo>
                  <a:pt x="19951" y="63030"/>
                </a:lnTo>
                <a:lnTo>
                  <a:pt x="20700" y="61455"/>
                </a:lnTo>
                <a:lnTo>
                  <a:pt x="21374" y="59956"/>
                </a:lnTo>
                <a:lnTo>
                  <a:pt x="21602" y="58242"/>
                </a:lnTo>
                <a:lnTo>
                  <a:pt x="21755" y="57302"/>
                </a:lnTo>
                <a:lnTo>
                  <a:pt x="21386" y="56248"/>
                </a:lnTo>
                <a:lnTo>
                  <a:pt x="21589" y="55321"/>
                </a:lnTo>
                <a:lnTo>
                  <a:pt x="21818" y="54317"/>
                </a:lnTo>
                <a:lnTo>
                  <a:pt x="22834" y="53289"/>
                </a:lnTo>
                <a:lnTo>
                  <a:pt x="22898" y="52971"/>
                </a:lnTo>
                <a:lnTo>
                  <a:pt x="23533" y="49568"/>
                </a:lnTo>
                <a:lnTo>
                  <a:pt x="23342" y="46901"/>
                </a:lnTo>
                <a:lnTo>
                  <a:pt x="24472" y="43827"/>
                </a:lnTo>
                <a:lnTo>
                  <a:pt x="26822" y="37287"/>
                </a:lnTo>
                <a:lnTo>
                  <a:pt x="32994" y="33807"/>
                </a:lnTo>
                <a:lnTo>
                  <a:pt x="38480" y="30327"/>
                </a:lnTo>
                <a:lnTo>
                  <a:pt x="41478" y="28422"/>
                </a:lnTo>
                <a:lnTo>
                  <a:pt x="40538" y="25476"/>
                </a:lnTo>
                <a:lnTo>
                  <a:pt x="42697" y="23647"/>
                </a:lnTo>
                <a:lnTo>
                  <a:pt x="46304" y="20624"/>
                </a:lnTo>
                <a:lnTo>
                  <a:pt x="53822" y="18732"/>
                </a:lnTo>
                <a:lnTo>
                  <a:pt x="58140" y="16497"/>
                </a:lnTo>
                <a:lnTo>
                  <a:pt x="69464" y="10481"/>
                </a:lnTo>
                <a:lnTo>
                  <a:pt x="79713" y="2654"/>
                </a:lnTo>
                <a:lnTo>
                  <a:pt x="81902" y="0"/>
                </a:lnTo>
                <a:lnTo>
                  <a:pt x="85356" y="4102"/>
                </a:lnTo>
                <a:lnTo>
                  <a:pt x="82270" y="13131"/>
                </a:lnTo>
                <a:lnTo>
                  <a:pt x="86232" y="16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329482" y="750874"/>
            <a:ext cx="89585" cy="143840"/>
          </a:xfrm>
          <a:custGeom>
            <a:avLst/>
            <a:gdLst/>
            <a:ahLst/>
            <a:cxnLst/>
            <a:rect l="l" t="t" r="r" b="b"/>
            <a:pathLst>
              <a:path w="89585" h="143840">
                <a:moveTo>
                  <a:pt x="33083" y="0"/>
                </a:moveTo>
                <a:lnTo>
                  <a:pt x="33743" y="1231"/>
                </a:lnTo>
                <a:lnTo>
                  <a:pt x="35394" y="1612"/>
                </a:lnTo>
                <a:lnTo>
                  <a:pt x="35941" y="2832"/>
                </a:lnTo>
                <a:lnTo>
                  <a:pt x="36372" y="3784"/>
                </a:lnTo>
                <a:lnTo>
                  <a:pt x="36106" y="6489"/>
                </a:lnTo>
                <a:lnTo>
                  <a:pt x="36245" y="7569"/>
                </a:lnTo>
                <a:lnTo>
                  <a:pt x="36842" y="12407"/>
                </a:lnTo>
                <a:lnTo>
                  <a:pt x="36855" y="17310"/>
                </a:lnTo>
                <a:lnTo>
                  <a:pt x="36855" y="22275"/>
                </a:lnTo>
                <a:lnTo>
                  <a:pt x="37700" y="34937"/>
                </a:lnTo>
                <a:lnTo>
                  <a:pt x="38965" y="47519"/>
                </a:lnTo>
                <a:lnTo>
                  <a:pt x="39077" y="56426"/>
                </a:lnTo>
                <a:lnTo>
                  <a:pt x="38849" y="60858"/>
                </a:lnTo>
                <a:lnTo>
                  <a:pt x="38785" y="65976"/>
                </a:lnTo>
                <a:lnTo>
                  <a:pt x="38138" y="70396"/>
                </a:lnTo>
                <a:lnTo>
                  <a:pt x="37109" y="77190"/>
                </a:lnTo>
                <a:lnTo>
                  <a:pt x="31229" y="83515"/>
                </a:lnTo>
                <a:lnTo>
                  <a:pt x="26962" y="88595"/>
                </a:lnTo>
                <a:lnTo>
                  <a:pt x="24371" y="91681"/>
                </a:lnTo>
                <a:lnTo>
                  <a:pt x="22288" y="95199"/>
                </a:lnTo>
                <a:lnTo>
                  <a:pt x="19786" y="98513"/>
                </a:lnTo>
                <a:lnTo>
                  <a:pt x="16535" y="102793"/>
                </a:lnTo>
                <a:lnTo>
                  <a:pt x="12788" y="106641"/>
                </a:lnTo>
                <a:lnTo>
                  <a:pt x="9207" y="110680"/>
                </a:lnTo>
                <a:lnTo>
                  <a:pt x="6807" y="113385"/>
                </a:lnTo>
                <a:lnTo>
                  <a:pt x="3619" y="117640"/>
                </a:lnTo>
                <a:lnTo>
                  <a:pt x="0" y="118605"/>
                </a:lnTo>
                <a:lnTo>
                  <a:pt x="177" y="121526"/>
                </a:lnTo>
                <a:lnTo>
                  <a:pt x="2616" y="123647"/>
                </a:lnTo>
                <a:lnTo>
                  <a:pt x="3924" y="125971"/>
                </a:lnTo>
                <a:lnTo>
                  <a:pt x="4991" y="127825"/>
                </a:lnTo>
                <a:lnTo>
                  <a:pt x="5511" y="129882"/>
                </a:lnTo>
                <a:lnTo>
                  <a:pt x="6248" y="131787"/>
                </a:lnTo>
                <a:lnTo>
                  <a:pt x="7658" y="135305"/>
                </a:lnTo>
                <a:lnTo>
                  <a:pt x="9690" y="141503"/>
                </a:lnTo>
                <a:lnTo>
                  <a:pt x="12903" y="143840"/>
                </a:lnTo>
                <a:lnTo>
                  <a:pt x="18796" y="139852"/>
                </a:lnTo>
                <a:lnTo>
                  <a:pt x="25908" y="137071"/>
                </a:lnTo>
                <a:lnTo>
                  <a:pt x="32131" y="133794"/>
                </a:lnTo>
                <a:lnTo>
                  <a:pt x="37985" y="130683"/>
                </a:lnTo>
                <a:lnTo>
                  <a:pt x="43586" y="127368"/>
                </a:lnTo>
                <a:lnTo>
                  <a:pt x="49047" y="123926"/>
                </a:lnTo>
                <a:lnTo>
                  <a:pt x="52603" y="121691"/>
                </a:lnTo>
                <a:lnTo>
                  <a:pt x="55156" y="118783"/>
                </a:lnTo>
                <a:lnTo>
                  <a:pt x="58508" y="116789"/>
                </a:lnTo>
                <a:lnTo>
                  <a:pt x="63677" y="113715"/>
                </a:lnTo>
                <a:lnTo>
                  <a:pt x="69481" y="110210"/>
                </a:lnTo>
                <a:lnTo>
                  <a:pt x="73063" y="105346"/>
                </a:lnTo>
                <a:lnTo>
                  <a:pt x="76238" y="101053"/>
                </a:lnTo>
                <a:lnTo>
                  <a:pt x="77368" y="96875"/>
                </a:lnTo>
                <a:lnTo>
                  <a:pt x="78892" y="92075"/>
                </a:lnTo>
                <a:lnTo>
                  <a:pt x="82152" y="79703"/>
                </a:lnTo>
                <a:lnTo>
                  <a:pt x="84918" y="67215"/>
                </a:lnTo>
                <a:lnTo>
                  <a:pt x="86436" y="61061"/>
                </a:lnTo>
                <a:lnTo>
                  <a:pt x="87198" y="58229"/>
                </a:lnTo>
                <a:lnTo>
                  <a:pt x="89585" y="54889"/>
                </a:lnTo>
                <a:lnTo>
                  <a:pt x="89535" y="520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312094" y="681812"/>
            <a:ext cx="78206" cy="124244"/>
          </a:xfrm>
          <a:custGeom>
            <a:avLst/>
            <a:gdLst/>
            <a:ahLst/>
            <a:cxnLst/>
            <a:rect l="l" t="t" r="r" b="b"/>
            <a:pathLst>
              <a:path w="78206" h="124244">
                <a:moveTo>
                  <a:pt x="78206" y="0"/>
                </a:moveTo>
                <a:lnTo>
                  <a:pt x="70256" y="3136"/>
                </a:lnTo>
                <a:lnTo>
                  <a:pt x="64516" y="5499"/>
                </a:lnTo>
                <a:lnTo>
                  <a:pt x="58674" y="10807"/>
                </a:lnTo>
                <a:lnTo>
                  <a:pt x="53949" y="15062"/>
                </a:lnTo>
                <a:lnTo>
                  <a:pt x="48387" y="18834"/>
                </a:lnTo>
                <a:lnTo>
                  <a:pt x="43256" y="22732"/>
                </a:lnTo>
                <a:lnTo>
                  <a:pt x="39052" y="25933"/>
                </a:lnTo>
                <a:lnTo>
                  <a:pt x="33959" y="28765"/>
                </a:lnTo>
                <a:lnTo>
                  <a:pt x="30467" y="32956"/>
                </a:lnTo>
                <a:lnTo>
                  <a:pt x="27851" y="36080"/>
                </a:lnTo>
                <a:lnTo>
                  <a:pt x="25730" y="40131"/>
                </a:lnTo>
                <a:lnTo>
                  <a:pt x="24295" y="43751"/>
                </a:lnTo>
                <a:lnTo>
                  <a:pt x="22110" y="49250"/>
                </a:lnTo>
                <a:lnTo>
                  <a:pt x="18808" y="54394"/>
                </a:lnTo>
                <a:lnTo>
                  <a:pt x="15671" y="59270"/>
                </a:lnTo>
                <a:lnTo>
                  <a:pt x="13119" y="63296"/>
                </a:lnTo>
                <a:lnTo>
                  <a:pt x="12496" y="68592"/>
                </a:lnTo>
                <a:lnTo>
                  <a:pt x="10833" y="73063"/>
                </a:lnTo>
                <a:lnTo>
                  <a:pt x="9347" y="77050"/>
                </a:lnTo>
                <a:lnTo>
                  <a:pt x="9410" y="81102"/>
                </a:lnTo>
                <a:lnTo>
                  <a:pt x="8547" y="85115"/>
                </a:lnTo>
                <a:lnTo>
                  <a:pt x="7378" y="90525"/>
                </a:lnTo>
                <a:lnTo>
                  <a:pt x="6108" y="95440"/>
                </a:lnTo>
                <a:lnTo>
                  <a:pt x="4800" y="100876"/>
                </a:lnTo>
                <a:lnTo>
                  <a:pt x="2857" y="108826"/>
                </a:lnTo>
                <a:lnTo>
                  <a:pt x="2438" y="116713"/>
                </a:lnTo>
                <a:lnTo>
                  <a:pt x="0" y="1242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344595" y="692530"/>
            <a:ext cx="1257" cy="19558"/>
          </a:xfrm>
          <a:custGeom>
            <a:avLst/>
            <a:gdLst/>
            <a:ahLst/>
            <a:cxnLst/>
            <a:rect l="l" t="t" r="r" b="b"/>
            <a:pathLst>
              <a:path w="1257" h="19557">
                <a:moveTo>
                  <a:pt x="1257" y="0"/>
                </a:moveTo>
                <a:lnTo>
                  <a:pt x="1257" y="6426"/>
                </a:lnTo>
                <a:lnTo>
                  <a:pt x="0" y="12788"/>
                </a:lnTo>
                <a:lnTo>
                  <a:pt x="0" y="195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279938" y="811416"/>
            <a:ext cx="8826" cy="17665"/>
          </a:xfrm>
          <a:custGeom>
            <a:avLst/>
            <a:gdLst/>
            <a:ahLst/>
            <a:cxnLst/>
            <a:rect l="l" t="t" r="r" b="b"/>
            <a:pathLst>
              <a:path w="8826" h="17665">
                <a:moveTo>
                  <a:pt x="0" y="0"/>
                </a:moveTo>
                <a:lnTo>
                  <a:pt x="292" y="2793"/>
                </a:lnTo>
                <a:lnTo>
                  <a:pt x="4038" y="7061"/>
                </a:lnTo>
                <a:lnTo>
                  <a:pt x="5194" y="9537"/>
                </a:lnTo>
                <a:lnTo>
                  <a:pt x="6515" y="12293"/>
                </a:lnTo>
                <a:lnTo>
                  <a:pt x="7480" y="14947"/>
                </a:lnTo>
                <a:lnTo>
                  <a:pt x="8826" y="176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245017" y="809134"/>
            <a:ext cx="60312" cy="117398"/>
          </a:xfrm>
          <a:custGeom>
            <a:avLst/>
            <a:gdLst/>
            <a:ahLst/>
            <a:cxnLst/>
            <a:rect l="l" t="t" r="r" b="b"/>
            <a:pathLst>
              <a:path w="60312" h="117398">
                <a:moveTo>
                  <a:pt x="2590" y="1346"/>
                </a:moveTo>
                <a:lnTo>
                  <a:pt x="1498" y="5105"/>
                </a:lnTo>
                <a:lnTo>
                  <a:pt x="0" y="10236"/>
                </a:lnTo>
                <a:lnTo>
                  <a:pt x="2413" y="14643"/>
                </a:lnTo>
                <a:lnTo>
                  <a:pt x="4762" y="18986"/>
                </a:lnTo>
                <a:lnTo>
                  <a:pt x="7404" y="23888"/>
                </a:lnTo>
                <a:lnTo>
                  <a:pt x="9931" y="28867"/>
                </a:lnTo>
                <a:lnTo>
                  <a:pt x="12471" y="33858"/>
                </a:lnTo>
                <a:lnTo>
                  <a:pt x="18155" y="45197"/>
                </a:lnTo>
                <a:lnTo>
                  <a:pt x="23928" y="56531"/>
                </a:lnTo>
                <a:lnTo>
                  <a:pt x="25184" y="58915"/>
                </a:lnTo>
                <a:lnTo>
                  <a:pt x="29083" y="66243"/>
                </a:lnTo>
                <a:lnTo>
                  <a:pt x="33045" y="73190"/>
                </a:lnTo>
                <a:lnTo>
                  <a:pt x="36753" y="80530"/>
                </a:lnTo>
                <a:lnTo>
                  <a:pt x="39179" y="85305"/>
                </a:lnTo>
                <a:lnTo>
                  <a:pt x="42024" y="91084"/>
                </a:lnTo>
                <a:lnTo>
                  <a:pt x="43815" y="96062"/>
                </a:lnTo>
                <a:lnTo>
                  <a:pt x="45974" y="102095"/>
                </a:lnTo>
                <a:lnTo>
                  <a:pt x="47993" y="108394"/>
                </a:lnTo>
                <a:lnTo>
                  <a:pt x="49847" y="114553"/>
                </a:lnTo>
                <a:lnTo>
                  <a:pt x="51523" y="117398"/>
                </a:lnTo>
                <a:lnTo>
                  <a:pt x="54241" y="116827"/>
                </a:lnTo>
                <a:lnTo>
                  <a:pt x="58102" y="116865"/>
                </a:lnTo>
                <a:lnTo>
                  <a:pt x="60312" y="115036"/>
                </a:lnTo>
                <a:lnTo>
                  <a:pt x="58127" y="108318"/>
                </a:lnTo>
                <a:lnTo>
                  <a:pt x="57759" y="106476"/>
                </a:lnTo>
                <a:lnTo>
                  <a:pt x="54763" y="94029"/>
                </a:lnTo>
                <a:lnTo>
                  <a:pt x="50198" y="82321"/>
                </a:lnTo>
                <a:lnTo>
                  <a:pt x="47828" y="77914"/>
                </a:lnTo>
                <a:lnTo>
                  <a:pt x="47358" y="77101"/>
                </a:lnTo>
                <a:lnTo>
                  <a:pt x="45910" y="74244"/>
                </a:lnTo>
                <a:lnTo>
                  <a:pt x="45516" y="73482"/>
                </a:lnTo>
                <a:lnTo>
                  <a:pt x="44246" y="71043"/>
                </a:lnTo>
                <a:lnTo>
                  <a:pt x="42418" y="68414"/>
                </a:lnTo>
                <a:lnTo>
                  <a:pt x="40157" y="63766"/>
                </a:lnTo>
                <a:lnTo>
                  <a:pt x="38646" y="61112"/>
                </a:lnTo>
                <a:lnTo>
                  <a:pt x="37338" y="58750"/>
                </a:lnTo>
                <a:lnTo>
                  <a:pt x="33502" y="51777"/>
                </a:lnTo>
                <a:lnTo>
                  <a:pt x="30264" y="44805"/>
                </a:lnTo>
                <a:lnTo>
                  <a:pt x="25806" y="37490"/>
                </a:lnTo>
                <a:lnTo>
                  <a:pt x="23444" y="33629"/>
                </a:lnTo>
                <a:lnTo>
                  <a:pt x="21272" y="29552"/>
                </a:lnTo>
                <a:lnTo>
                  <a:pt x="19062" y="25666"/>
                </a:lnTo>
                <a:lnTo>
                  <a:pt x="16840" y="21691"/>
                </a:lnTo>
                <a:lnTo>
                  <a:pt x="14998" y="17792"/>
                </a:lnTo>
                <a:lnTo>
                  <a:pt x="12992" y="13754"/>
                </a:lnTo>
                <a:lnTo>
                  <a:pt x="11239" y="10248"/>
                </a:lnTo>
                <a:lnTo>
                  <a:pt x="9728" y="6578"/>
                </a:lnTo>
                <a:lnTo>
                  <a:pt x="7213" y="3352"/>
                </a:lnTo>
                <a:lnTo>
                  <a:pt x="4610" y="0"/>
                </a:lnTo>
                <a:lnTo>
                  <a:pt x="2590" y="1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245017" y="809134"/>
            <a:ext cx="60312" cy="117398"/>
          </a:xfrm>
          <a:custGeom>
            <a:avLst/>
            <a:gdLst/>
            <a:ahLst/>
            <a:cxnLst/>
            <a:rect l="l" t="t" r="r" b="b"/>
            <a:pathLst>
              <a:path w="60312" h="117398">
                <a:moveTo>
                  <a:pt x="45516" y="73482"/>
                </a:moveTo>
                <a:lnTo>
                  <a:pt x="44246" y="71043"/>
                </a:lnTo>
                <a:lnTo>
                  <a:pt x="42418" y="68414"/>
                </a:lnTo>
                <a:lnTo>
                  <a:pt x="41351" y="66230"/>
                </a:lnTo>
                <a:lnTo>
                  <a:pt x="40157" y="63766"/>
                </a:lnTo>
                <a:lnTo>
                  <a:pt x="38646" y="61112"/>
                </a:lnTo>
                <a:lnTo>
                  <a:pt x="37338" y="58750"/>
                </a:lnTo>
                <a:lnTo>
                  <a:pt x="33502" y="51777"/>
                </a:lnTo>
                <a:lnTo>
                  <a:pt x="30264" y="44805"/>
                </a:lnTo>
                <a:lnTo>
                  <a:pt x="25806" y="37490"/>
                </a:lnTo>
                <a:lnTo>
                  <a:pt x="23444" y="33629"/>
                </a:lnTo>
                <a:lnTo>
                  <a:pt x="21272" y="29552"/>
                </a:lnTo>
                <a:lnTo>
                  <a:pt x="19062" y="25666"/>
                </a:lnTo>
                <a:lnTo>
                  <a:pt x="16840" y="21691"/>
                </a:lnTo>
                <a:lnTo>
                  <a:pt x="14998" y="17792"/>
                </a:lnTo>
                <a:lnTo>
                  <a:pt x="12992" y="13754"/>
                </a:lnTo>
                <a:lnTo>
                  <a:pt x="11239" y="10248"/>
                </a:lnTo>
                <a:lnTo>
                  <a:pt x="9728" y="6578"/>
                </a:lnTo>
                <a:lnTo>
                  <a:pt x="7213" y="3352"/>
                </a:lnTo>
                <a:lnTo>
                  <a:pt x="4610" y="0"/>
                </a:lnTo>
                <a:lnTo>
                  <a:pt x="2590" y="1346"/>
                </a:lnTo>
                <a:lnTo>
                  <a:pt x="1498" y="5105"/>
                </a:lnTo>
                <a:lnTo>
                  <a:pt x="0" y="10236"/>
                </a:lnTo>
                <a:lnTo>
                  <a:pt x="2413" y="14643"/>
                </a:lnTo>
                <a:lnTo>
                  <a:pt x="4762" y="18986"/>
                </a:lnTo>
                <a:lnTo>
                  <a:pt x="7404" y="23888"/>
                </a:lnTo>
                <a:lnTo>
                  <a:pt x="9931" y="28867"/>
                </a:lnTo>
                <a:lnTo>
                  <a:pt x="12471" y="33858"/>
                </a:lnTo>
                <a:lnTo>
                  <a:pt x="18155" y="45197"/>
                </a:lnTo>
                <a:lnTo>
                  <a:pt x="23928" y="56531"/>
                </a:lnTo>
                <a:lnTo>
                  <a:pt x="25184" y="58915"/>
                </a:lnTo>
                <a:lnTo>
                  <a:pt x="29083" y="66243"/>
                </a:lnTo>
                <a:lnTo>
                  <a:pt x="33045" y="73190"/>
                </a:lnTo>
                <a:lnTo>
                  <a:pt x="36753" y="80530"/>
                </a:lnTo>
                <a:lnTo>
                  <a:pt x="39179" y="85305"/>
                </a:lnTo>
                <a:lnTo>
                  <a:pt x="42024" y="91084"/>
                </a:lnTo>
                <a:lnTo>
                  <a:pt x="43815" y="96062"/>
                </a:lnTo>
                <a:lnTo>
                  <a:pt x="45974" y="102095"/>
                </a:lnTo>
                <a:lnTo>
                  <a:pt x="47993" y="108394"/>
                </a:lnTo>
                <a:lnTo>
                  <a:pt x="49847" y="114553"/>
                </a:lnTo>
                <a:lnTo>
                  <a:pt x="50126" y="116598"/>
                </a:lnTo>
                <a:lnTo>
                  <a:pt x="50787" y="116979"/>
                </a:lnTo>
                <a:lnTo>
                  <a:pt x="51523" y="117398"/>
                </a:lnTo>
                <a:lnTo>
                  <a:pt x="54241" y="116827"/>
                </a:lnTo>
                <a:lnTo>
                  <a:pt x="55206" y="116776"/>
                </a:lnTo>
                <a:lnTo>
                  <a:pt x="55994" y="116738"/>
                </a:lnTo>
                <a:lnTo>
                  <a:pt x="58102" y="116865"/>
                </a:lnTo>
                <a:lnTo>
                  <a:pt x="58712" y="116357"/>
                </a:lnTo>
                <a:lnTo>
                  <a:pt x="60312" y="115036"/>
                </a:lnTo>
                <a:lnTo>
                  <a:pt x="58127" y="108318"/>
                </a:lnTo>
                <a:lnTo>
                  <a:pt x="57759" y="106476"/>
                </a:lnTo>
                <a:lnTo>
                  <a:pt x="54763" y="94029"/>
                </a:lnTo>
                <a:lnTo>
                  <a:pt x="50198" y="82321"/>
                </a:lnTo>
                <a:lnTo>
                  <a:pt x="47828" y="77914"/>
                </a:lnTo>
                <a:lnTo>
                  <a:pt x="47358" y="77101"/>
                </a:lnTo>
                <a:lnTo>
                  <a:pt x="45910" y="74244"/>
                </a:lnTo>
                <a:lnTo>
                  <a:pt x="45516" y="73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279369" y="882242"/>
            <a:ext cx="46545" cy="28384"/>
          </a:xfrm>
          <a:custGeom>
            <a:avLst/>
            <a:gdLst/>
            <a:ahLst/>
            <a:cxnLst/>
            <a:rect l="l" t="t" r="r" b="b"/>
            <a:pathLst>
              <a:path w="46545" h="28384">
                <a:moveTo>
                  <a:pt x="2959" y="9525"/>
                </a:moveTo>
                <a:lnTo>
                  <a:pt x="1625" y="13754"/>
                </a:lnTo>
                <a:lnTo>
                  <a:pt x="927" y="15684"/>
                </a:lnTo>
                <a:lnTo>
                  <a:pt x="0" y="18300"/>
                </a:lnTo>
                <a:lnTo>
                  <a:pt x="2654" y="21221"/>
                </a:lnTo>
                <a:lnTo>
                  <a:pt x="5549" y="19977"/>
                </a:lnTo>
                <a:lnTo>
                  <a:pt x="8801" y="16230"/>
                </a:lnTo>
                <a:lnTo>
                  <a:pt x="11569" y="15113"/>
                </a:lnTo>
                <a:lnTo>
                  <a:pt x="34582" y="28384"/>
                </a:lnTo>
                <a:lnTo>
                  <a:pt x="46545" y="21869"/>
                </a:lnTo>
                <a:lnTo>
                  <a:pt x="34886" y="0"/>
                </a:lnTo>
                <a:lnTo>
                  <a:pt x="31953" y="1346"/>
                </a:lnTo>
                <a:lnTo>
                  <a:pt x="29044" y="3403"/>
                </a:lnTo>
                <a:lnTo>
                  <a:pt x="25755" y="3924"/>
                </a:lnTo>
                <a:lnTo>
                  <a:pt x="22288" y="4229"/>
                </a:lnTo>
                <a:lnTo>
                  <a:pt x="17970" y="4381"/>
                </a:lnTo>
                <a:lnTo>
                  <a:pt x="13804" y="3530"/>
                </a:lnTo>
                <a:lnTo>
                  <a:pt x="9575" y="2844"/>
                </a:lnTo>
                <a:lnTo>
                  <a:pt x="4762" y="5803"/>
                </a:lnTo>
                <a:lnTo>
                  <a:pt x="2959" y="95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278415" y="882242"/>
            <a:ext cx="47498" cy="28384"/>
          </a:xfrm>
          <a:custGeom>
            <a:avLst/>
            <a:gdLst/>
            <a:ahLst/>
            <a:cxnLst/>
            <a:rect l="l" t="t" r="r" b="b"/>
            <a:pathLst>
              <a:path w="47498" h="28384">
                <a:moveTo>
                  <a:pt x="35839" y="0"/>
                </a:moveTo>
                <a:lnTo>
                  <a:pt x="32905" y="1346"/>
                </a:lnTo>
                <a:lnTo>
                  <a:pt x="29997" y="3403"/>
                </a:lnTo>
                <a:lnTo>
                  <a:pt x="26708" y="3924"/>
                </a:lnTo>
                <a:lnTo>
                  <a:pt x="24955" y="4178"/>
                </a:lnTo>
                <a:lnTo>
                  <a:pt x="23241" y="4229"/>
                </a:lnTo>
                <a:lnTo>
                  <a:pt x="21475" y="4292"/>
                </a:lnTo>
                <a:lnTo>
                  <a:pt x="18923" y="4381"/>
                </a:lnTo>
                <a:lnTo>
                  <a:pt x="17272" y="3949"/>
                </a:lnTo>
                <a:lnTo>
                  <a:pt x="14757" y="3530"/>
                </a:lnTo>
                <a:lnTo>
                  <a:pt x="10528" y="2844"/>
                </a:lnTo>
                <a:lnTo>
                  <a:pt x="5715" y="5803"/>
                </a:lnTo>
                <a:lnTo>
                  <a:pt x="3911" y="9525"/>
                </a:lnTo>
                <a:lnTo>
                  <a:pt x="2921" y="11582"/>
                </a:lnTo>
                <a:lnTo>
                  <a:pt x="2578" y="13754"/>
                </a:lnTo>
                <a:lnTo>
                  <a:pt x="1879" y="15684"/>
                </a:lnTo>
                <a:lnTo>
                  <a:pt x="952" y="18300"/>
                </a:lnTo>
                <a:lnTo>
                  <a:pt x="0" y="18757"/>
                </a:lnTo>
                <a:lnTo>
                  <a:pt x="2247" y="20294"/>
                </a:lnTo>
                <a:lnTo>
                  <a:pt x="3606" y="21221"/>
                </a:lnTo>
                <a:lnTo>
                  <a:pt x="4013" y="20383"/>
                </a:lnTo>
                <a:lnTo>
                  <a:pt x="6502" y="19977"/>
                </a:lnTo>
                <a:lnTo>
                  <a:pt x="8674" y="17805"/>
                </a:lnTo>
                <a:lnTo>
                  <a:pt x="9753" y="16230"/>
                </a:lnTo>
                <a:lnTo>
                  <a:pt x="12522" y="15113"/>
                </a:lnTo>
                <a:lnTo>
                  <a:pt x="35534" y="28384"/>
                </a:lnTo>
                <a:lnTo>
                  <a:pt x="47498" y="21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284778" y="895455"/>
            <a:ext cx="98690" cy="111772"/>
          </a:xfrm>
          <a:custGeom>
            <a:avLst/>
            <a:gdLst/>
            <a:ahLst/>
            <a:cxnLst/>
            <a:rect l="l" t="t" r="r" b="b"/>
            <a:pathLst>
              <a:path w="98690" h="111772">
                <a:moveTo>
                  <a:pt x="8420" y="65760"/>
                </a:moveTo>
                <a:lnTo>
                  <a:pt x="9258" y="71018"/>
                </a:lnTo>
                <a:lnTo>
                  <a:pt x="9601" y="78600"/>
                </a:lnTo>
                <a:lnTo>
                  <a:pt x="11150" y="83947"/>
                </a:lnTo>
                <a:lnTo>
                  <a:pt x="12255" y="87769"/>
                </a:lnTo>
                <a:lnTo>
                  <a:pt x="13919" y="90157"/>
                </a:lnTo>
                <a:lnTo>
                  <a:pt x="15341" y="93903"/>
                </a:lnTo>
                <a:lnTo>
                  <a:pt x="16725" y="97548"/>
                </a:lnTo>
                <a:lnTo>
                  <a:pt x="16891" y="98742"/>
                </a:lnTo>
                <a:lnTo>
                  <a:pt x="18376" y="102425"/>
                </a:lnTo>
                <a:lnTo>
                  <a:pt x="18935" y="103822"/>
                </a:lnTo>
                <a:lnTo>
                  <a:pt x="24041" y="108407"/>
                </a:lnTo>
                <a:lnTo>
                  <a:pt x="27597" y="109258"/>
                </a:lnTo>
                <a:lnTo>
                  <a:pt x="31724" y="110261"/>
                </a:lnTo>
                <a:lnTo>
                  <a:pt x="36271" y="111772"/>
                </a:lnTo>
                <a:lnTo>
                  <a:pt x="47726" y="111772"/>
                </a:lnTo>
                <a:lnTo>
                  <a:pt x="54038" y="111302"/>
                </a:lnTo>
                <a:lnTo>
                  <a:pt x="60744" y="108864"/>
                </a:lnTo>
                <a:lnTo>
                  <a:pt x="66459" y="106781"/>
                </a:lnTo>
                <a:lnTo>
                  <a:pt x="71170" y="104076"/>
                </a:lnTo>
                <a:lnTo>
                  <a:pt x="76720" y="102006"/>
                </a:lnTo>
                <a:lnTo>
                  <a:pt x="78979" y="101079"/>
                </a:lnTo>
                <a:lnTo>
                  <a:pt x="89807" y="93837"/>
                </a:lnTo>
                <a:lnTo>
                  <a:pt x="97180" y="83134"/>
                </a:lnTo>
                <a:lnTo>
                  <a:pt x="98495" y="78867"/>
                </a:lnTo>
                <a:lnTo>
                  <a:pt x="98690" y="66722"/>
                </a:lnTo>
                <a:lnTo>
                  <a:pt x="94796" y="55241"/>
                </a:lnTo>
                <a:lnTo>
                  <a:pt x="88277" y="45326"/>
                </a:lnTo>
                <a:lnTo>
                  <a:pt x="86093" y="42697"/>
                </a:lnTo>
                <a:lnTo>
                  <a:pt x="83959" y="40220"/>
                </a:lnTo>
                <a:lnTo>
                  <a:pt x="81876" y="37617"/>
                </a:lnTo>
                <a:lnTo>
                  <a:pt x="79489" y="34632"/>
                </a:lnTo>
                <a:lnTo>
                  <a:pt x="77381" y="31381"/>
                </a:lnTo>
                <a:lnTo>
                  <a:pt x="74752" y="28600"/>
                </a:lnTo>
                <a:lnTo>
                  <a:pt x="71894" y="25552"/>
                </a:lnTo>
                <a:lnTo>
                  <a:pt x="66497" y="23710"/>
                </a:lnTo>
                <a:lnTo>
                  <a:pt x="62915" y="22009"/>
                </a:lnTo>
                <a:lnTo>
                  <a:pt x="58394" y="19862"/>
                </a:lnTo>
                <a:lnTo>
                  <a:pt x="54737" y="17576"/>
                </a:lnTo>
                <a:lnTo>
                  <a:pt x="50584" y="15290"/>
                </a:lnTo>
                <a:lnTo>
                  <a:pt x="43764" y="11544"/>
                </a:lnTo>
                <a:lnTo>
                  <a:pt x="36029" y="10274"/>
                </a:lnTo>
                <a:lnTo>
                  <a:pt x="28689" y="8369"/>
                </a:lnTo>
                <a:lnTo>
                  <a:pt x="20078" y="6108"/>
                </a:lnTo>
                <a:lnTo>
                  <a:pt x="16319" y="3416"/>
                </a:lnTo>
                <a:lnTo>
                  <a:pt x="8255" y="0"/>
                </a:lnTo>
                <a:lnTo>
                  <a:pt x="6794" y="1826"/>
                </a:lnTo>
                <a:lnTo>
                  <a:pt x="3251" y="13128"/>
                </a:lnTo>
                <a:lnTo>
                  <a:pt x="2425" y="27901"/>
                </a:lnTo>
                <a:lnTo>
                  <a:pt x="2425" y="35661"/>
                </a:lnTo>
                <a:lnTo>
                  <a:pt x="0" y="43040"/>
                </a:lnTo>
                <a:lnTo>
                  <a:pt x="6591" y="48945"/>
                </a:lnTo>
                <a:lnTo>
                  <a:pt x="10909" y="50965"/>
                </a:lnTo>
                <a:lnTo>
                  <a:pt x="10693" y="53822"/>
                </a:lnTo>
                <a:lnTo>
                  <a:pt x="10629" y="54902"/>
                </a:lnTo>
                <a:lnTo>
                  <a:pt x="8953" y="57543"/>
                </a:lnTo>
                <a:lnTo>
                  <a:pt x="8026" y="60172"/>
                </a:lnTo>
                <a:lnTo>
                  <a:pt x="7937" y="62737"/>
                </a:lnTo>
                <a:lnTo>
                  <a:pt x="8420" y="657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284778" y="895455"/>
            <a:ext cx="98690" cy="111772"/>
          </a:xfrm>
          <a:custGeom>
            <a:avLst/>
            <a:gdLst/>
            <a:ahLst/>
            <a:cxnLst/>
            <a:rect l="l" t="t" r="r" b="b"/>
            <a:pathLst>
              <a:path w="98690" h="111772">
                <a:moveTo>
                  <a:pt x="8255" y="0"/>
                </a:moveTo>
                <a:lnTo>
                  <a:pt x="16319" y="3416"/>
                </a:lnTo>
                <a:lnTo>
                  <a:pt x="20078" y="6108"/>
                </a:lnTo>
                <a:lnTo>
                  <a:pt x="28689" y="8369"/>
                </a:lnTo>
                <a:lnTo>
                  <a:pt x="36029" y="10274"/>
                </a:lnTo>
                <a:lnTo>
                  <a:pt x="43764" y="11544"/>
                </a:lnTo>
                <a:lnTo>
                  <a:pt x="50584" y="15290"/>
                </a:lnTo>
                <a:lnTo>
                  <a:pt x="54737" y="17576"/>
                </a:lnTo>
                <a:lnTo>
                  <a:pt x="58394" y="19862"/>
                </a:lnTo>
                <a:lnTo>
                  <a:pt x="62915" y="22009"/>
                </a:lnTo>
                <a:lnTo>
                  <a:pt x="66497" y="23710"/>
                </a:lnTo>
                <a:lnTo>
                  <a:pt x="71894" y="25552"/>
                </a:lnTo>
                <a:lnTo>
                  <a:pt x="74752" y="28600"/>
                </a:lnTo>
                <a:lnTo>
                  <a:pt x="77381" y="31381"/>
                </a:lnTo>
                <a:lnTo>
                  <a:pt x="79489" y="34632"/>
                </a:lnTo>
                <a:lnTo>
                  <a:pt x="81876" y="37617"/>
                </a:lnTo>
                <a:lnTo>
                  <a:pt x="83959" y="40220"/>
                </a:lnTo>
                <a:lnTo>
                  <a:pt x="86093" y="42697"/>
                </a:lnTo>
                <a:lnTo>
                  <a:pt x="88277" y="45326"/>
                </a:lnTo>
                <a:lnTo>
                  <a:pt x="94796" y="55241"/>
                </a:lnTo>
                <a:lnTo>
                  <a:pt x="98690" y="66722"/>
                </a:lnTo>
                <a:lnTo>
                  <a:pt x="98495" y="78867"/>
                </a:lnTo>
                <a:lnTo>
                  <a:pt x="97180" y="83134"/>
                </a:lnTo>
                <a:lnTo>
                  <a:pt x="89807" y="93837"/>
                </a:lnTo>
                <a:lnTo>
                  <a:pt x="78979" y="101079"/>
                </a:lnTo>
                <a:lnTo>
                  <a:pt x="76720" y="102006"/>
                </a:lnTo>
                <a:lnTo>
                  <a:pt x="71170" y="104076"/>
                </a:lnTo>
                <a:lnTo>
                  <a:pt x="66459" y="106781"/>
                </a:lnTo>
                <a:lnTo>
                  <a:pt x="60744" y="108864"/>
                </a:lnTo>
                <a:lnTo>
                  <a:pt x="54038" y="111302"/>
                </a:lnTo>
                <a:lnTo>
                  <a:pt x="47726" y="111772"/>
                </a:lnTo>
                <a:lnTo>
                  <a:pt x="40627" y="111772"/>
                </a:lnTo>
                <a:lnTo>
                  <a:pt x="36271" y="111772"/>
                </a:lnTo>
                <a:lnTo>
                  <a:pt x="31724" y="110261"/>
                </a:lnTo>
                <a:lnTo>
                  <a:pt x="27597" y="109258"/>
                </a:lnTo>
                <a:lnTo>
                  <a:pt x="24041" y="108407"/>
                </a:lnTo>
                <a:lnTo>
                  <a:pt x="18935" y="103822"/>
                </a:lnTo>
                <a:lnTo>
                  <a:pt x="18376" y="102425"/>
                </a:lnTo>
                <a:lnTo>
                  <a:pt x="16891" y="98742"/>
                </a:lnTo>
                <a:lnTo>
                  <a:pt x="16725" y="97548"/>
                </a:lnTo>
                <a:lnTo>
                  <a:pt x="15341" y="93903"/>
                </a:lnTo>
                <a:lnTo>
                  <a:pt x="13919" y="90157"/>
                </a:lnTo>
                <a:lnTo>
                  <a:pt x="12255" y="87769"/>
                </a:lnTo>
                <a:lnTo>
                  <a:pt x="11150" y="83947"/>
                </a:lnTo>
                <a:lnTo>
                  <a:pt x="9601" y="78600"/>
                </a:lnTo>
                <a:lnTo>
                  <a:pt x="9258" y="71018"/>
                </a:lnTo>
                <a:lnTo>
                  <a:pt x="8420" y="65760"/>
                </a:lnTo>
                <a:lnTo>
                  <a:pt x="7937" y="62737"/>
                </a:lnTo>
                <a:lnTo>
                  <a:pt x="8026" y="60172"/>
                </a:lnTo>
                <a:lnTo>
                  <a:pt x="8953" y="57543"/>
                </a:lnTo>
                <a:lnTo>
                  <a:pt x="9347" y="56426"/>
                </a:lnTo>
                <a:lnTo>
                  <a:pt x="10629" y="54902"/>
                </a:lnTo>
                <a:lnTo>
                  <a:pt x="10693" y="53822"/>
                </a:lnTo>
                <a:lnTo>
                  <a:pt x="10909" y="50965"/>
                </a:lnTo>
                <a:lnTo>
                  <a:pt x="8851" y="50952"/>
                </a:lnTo>
                <a:lnTo>
                  <a:pt x="6591" y="48945"/>
                </a:lnTo>
                <a:lnTo>
                  <a:pt x="0" y="43040"/>
                </a:lnTo>
                <a:lnTo>
                  <a:pt x="2425" y="35661"/>
                </a:lnTo>
                <a:lnTo>
                  <a:pt x="2425" y="27901"/>
                </a:lnTo>
                <a:lnTo>
                  <a:pt x="3251" y="13128"/>
                </a:lnTo>
                <a:lnTo>
                  <a:pt x="6794" y="1826"/>
                </a:lnTo>
                <a:lnTo>
                  <a:pt x="82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292272" y="941989"/>
            <a:ext cx="41643" cy="19489"/>
          </a:xfrm>
          <a:custGeom>
            <a:avLst/>
            <a:gdLst/>
            <a:ahLst/>
            <a:cxnLst/>
            <a:rect l="l" t="t" r="r" b="b"/>
            <a:pathLst>
              <a:path w="41643" h="19489">
                <a:moveTo>
                  <a:pt x="3606" y="18529"/>
                </a:moveTo>
                <a:lnTo>
                  <a:pt x="16015" y="19489"/>
                </a:lnTo>
                <a:lnTo>
                  <a:pt x="28934" y="19247"/>
                </a:lnTo>
                <a:lnTo>
                  <a:pt x="41643" y="18427"/>
                </a:lnTo>
                <a:lnTo>
                  <a:pt x="36817" y="13487"/>
                </a:lnTo>
                <a:lnTo>
                  <a:pt x="25781" y="13970"/>
                </a:lnTo>
                <a:lnTo>
                  <a:pt x="19050" y="11353"/>
                </a:lnTo>
                <a:lnTo>
                  <a:pt x="11849" y="8572"/>
                </a:lnTo>
                <a:lnTo>
                  <a:pt x="6527" y="322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311112" y="868492"/>
            <a:ext cx="31305" cy="36956"/>
          </a:xfrm>
          <a:custGeom>
            <a:avLst/>
            <a:gdLst/>
            <a:ahLst/>
            <a:cxnLst/>
            <a:rect l="l" t="t" r="r" b="b"/>
            <a:pathLst>
              <a:path w="31305" h="36956">
                <a:moveTo>
                  <a:pt x="4305" y="17576"/>
                </a:moveTo>
                <a:lnTo>
                  <a:pt x="6654" y="21132"/>
                </a:lnTo>
                <a:lnTo>
                  <a:pt x="8293" y="24904"/>
                </a:lnTo>
                <a:lnTo>
                  <a:pt x="9982" y="28740"/>
                </a:lnTo>
                <a:lnTo>
                  <a:pt x="11061" y="33439"/>
                </a:lnTo>
                <a:lnTo>
                  <a:pt x="13106" y="36956"/>
                </a:lnTo>
                <a:lnTo>
                  <a:pt x="16573" y="35293"/>
                </a:lnTo>
                <a:lnTo>
                  <a:pt x="20345" y="33642"/>
                </a:lnTo>
                <a:lnTo>
                  <a:pt x="25146" y="30162"/>
                </a:lnTo>
                <a:lnTo>
                  <a:pt x="30264" y="29476"/>
                </a:lnTo>
                <a:lnTo>
                  <a:pt x="31305" y="26923"/>
                </a:lnTo>
                <a:lnTo>
                  <a:pt x="24376" y="16086"/>
                </a:lnTo>
                <a:lnTo>
                  <a:pt x="19881" y="4254"/>
                </a:lnTo>
                <a:lnTo>
                  <a:pt x="18021" y="0"/>
                </a:lnTo>
                <a:lnTo>
                  <a:pt x="17716" y="317"/>
                </a:lnTo>
                <a:lnTo>
                  <a:pt x="14287" y="1282"/>
                </a:lnTo>
                <a:lnTo>
                  <a:pt x="9893" y="4254"/>
                </a:lnTo>
                <a:lnTo>
                  <a:pt x="6743" y="5981"/>
                </a:lnTo>
                <a:lnTo>
                  <a:pt x="1727" y="8737"/>
                </a:lnTo>
                <a:lnTo>
                  <a:pt x="0" y="8699"/>
                </a:lnTo>
                <a:lnTo>
                  <a:pt x="2514" y="13855"/>
                </a:lnTo>
                <a:lnTo>
                  <a:pt x="4305" y="1757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311112" y="868492"/>
            <a:ext cx="31305" cy="36956"/>
          </a:xfrm>
          <a:custGeom>
            <a:avLst/>
            <a:gdLst/>
            <a:ahLst/>
            <a:cxnLst/>
            <a:rect l="l" t="t" r="r" b="b"/>
            <a:pathLst>
              <a:path w="31305" h="36956">
                <a:moveTo>
                  <a:pt x="17716" y="317"/>
                </a:moveTo>
                <a:lnTo>
                  <a:pt x="14287" y="1282"/>
                </a:lnTo>
                <a:lnTo>
                  <a:pt x="9893" y="4254"/>
                </a:lnTo>
                <a:lnTo>
                  <a:pt x="6743" y="5981"/>
                </a:lnTo>
                <a:lnTo>
                  <a:pt x="1727" y="8737"/>
                </a:lnTo>
                <a:lnTo>
                  <a:pt x="0" y="8699"/>
                </a:lnTo>
                <a:lnTo>
                  <a:pt x="2514" y="13855"/>
                </a:lnTo>
                <a:lnTo>
                  <a:pt x="4305" y="17576"/>
                </a:lnTo>
                <a:lnTo>
                  <a:pt x="6654" y="21132"/>
                </a:lnTo>
                <a:lnTo>
                  <a:pt x="8293" y="24904"/>
                </a:lnTo>
                <a:lnTo>
                  <a:pt x="9982" y="28740"/>
                </a:lnTo>
                <a:lnTo>
                  <a:pt x="11061" y="33439"/>
                </a:lnTo>
                <a:lnTo>
                  <a:pt x="13106" y="36956"/>
                </a:lnTo>
                <a:lnTo>
                  <a:pt x="14414" y="35140"/>
                </a:lnTo>
                <a:lnTo>
                  <a:pt x="16573" y="35293"/>
                </a:lnTo>
                <a:lnTo>
                  <a:pt x="18516" y="34442"/>
                </a:lnTo>
                <a:lnTo>
                  <a:pt x="20345" y="33642"/>
                </a:lnTo>
                <a:lnTo>
                  <a:pt x="21247" y="32740"/>
                </a:lnTo>
                <a:lnTo>
                  <a:pt x="22758" y="31749"/>
                </a:lnTo>
                <a:lnTo>
                  <a:pt x="25146" y="30162"/>
                </a:lnTo>
                <a:lnTo>
                  <a:pt x="30264" y="29476"/>
                </a:lnTo>
                <a:lnTo>
                  <a:pt x="31305" y="26923"/>
                </a:lnTo>
                <a:lnTo>
                  <a:pt x="24376" y="16086"/>
                </a:lnTo>
                <a:lnTo>
                  <a:pt x="19881" y="4254"/>
                </a:lnTo>
                <a:lnTo>
                  <a:pt x="180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249797" y="825341"/>
            <a:ext cx="28244" cy="31584"/>
          </a:xfrm>
          <a:custGeom>
            <a:avLst/>
            <a:gdLst/>
            <a:ahLst/>
            <a:cxnLst/>
            <a:rect l="l" t="t" r="r" b="b"/>
            <a:pathLst>
              <a:path w="28244" h="31584">
                <a:moveTo>
                  <a:pt x="4673" y="8674"/>
                </a:moveTo>
                <a:lnTo>
                  <a:pt x="1104" y="12039"/>
                </a:lnTo>
                <a:lnTo>
                  <a:pt x="0" y="16217"/>
                </a:lnTo>
                <a:lnTo>
                  <a:pt x="1917" y="18999"/>
                </a:lnTo>
                <a:lnTo>
                  <a:pt x="2946" y="21564"/>
                </a:lnTo>
                <a:lnTo>
                  <a:pt x="4419" y="24168"/>
                </a:lnTo>
                <a:lnTo>
                  <a:pt x="6515" y="27876"/>
                </a:lnTo>
                <a:lnTo>
                  <a:pt x="8712" y="30746"/>
                </a:lnTo>
                <a:lnTo>
                  <a:pt x="12039" y="31584"/>
                </a:lnTo>
                <a:lnTo>
                  <a:pt x="14490" y="30962"/>
                </a:lnTo>
                <a:lnTo>
                  <a:pt x="12598" y="28321"/>
                </a:lnTo>
                <a:lnTo>
                  <a:pt x="11925" y="26885"/>
                </a:lnTo>
                <a:lnTo>
                  <a:pt x="9944" y="22618"/>
                </a:lnTo>
                <a:lnTo>
                  <a:pt x="12077" y="20129"/>
                </a:lnTo>
                <a:lnTo>
                  <a:pt x="16408" y="19088"/>
                </a:lnTo>
                <a:lnTo>
                  <a:pt x="20573" y="18072"/>
                </a:lnTo>
                <a:lnTo>
                  <a:pt x="22174" y="20853"/>
                </a:lnTo>
                <a:lnTo>
                  <a:pt x="24383" y="23672"/>
                </a:lnTo>
                <a:lnTo>
                  <a:pt x="26568" y="20929"/>
                </a:lnTo>
                <a:lnTo>
                  <a:pt x="25298" y="15443"/>
                </a:lnTo>
                <a:lnTo>
                  <a:pt x="28244" y="12992"/>
                </a:lnTo>
                <a:lnTo>
                  <a:pt x="21310" y="0"/>
                </a:lnTo>
                <a:lnTo>
                  <a:pt x="18999" y="1028"/>
                </a:lnTo>
                <a:lnTo>
                  <a:pt x="14820" y="3949"/>
                </a:lnTo>
                <a:lnTo>
                  <a:pt x="12217" y="4622"/>
                </a:lnTo>
                <a:lnTo>
                  <a:pt x="9296" y="5359"/>
                </a:lnTo>
                <a:lnTo>
                  <a:pt x="4673" y="86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249797" y="825341"/>
            <a:ext cx="28244" cy="31826"/>
          </a:xfrm>
          <a:custGeom>
            <a:avLst/>
            <a:gdLst/>
            <a:ahLst/>
            <a:cxnLst/>
            <a:rect l="l" t="t" r="r" b="b"/>
            <a:pathLst>
              <a:path w="28244" h="31826">
                <a:moveTo>
                  <a:pt x="21310" y="0"/>
                </a:moveTo>
                <a:lnTo>
                  <a:pt x="18999" y="1028"/>
                </a:lnTo>
                <a:lnTo>
                  <a:pt x="14820" y="3949"/>
                </a:lnTo>
                <a:lnTo>
                  <a:pt x="12217" y="4622"/>
                </a:lnTo>
                <a:lnTo>
                  <a:pt x="9296" y="5359"/>
                </a:lnTo>
                <a:lnTo>
                  <a:pt x="6934" y="6705"/>
                </a:lnTo>
                <a:lnTo>
                  <a:pt x="4673" y="8674"/>
                </a:lnTo>
                <a:lnTo>
                  <a:pt x="2959" y="10172"/>
                </a:lnTo>
                <a:lnTo>
                  <a:pt x="1104" y="12039"/>
                </a:lnTo>
                <a:lnTo>
                  <a:pt x="507" y="14274"/>
                </a:lnTo>
                <a:lnTo>
                  <a:pt x="0" y="16217"/>
                </a:lnTo>
                <a:lnTo>
                  <a:pt x="1130" y="17030"/>
                </a:lnTo>
                <a:lnTo>
                  <a:pt x="1917" y="18999"/>
                </a:lnTo>
                <a:lnTo>
                  <a:pt x="2946" y="21564"/>
                </a:lnTo>
                <a:lnTo>
                  <a:pt x="4419" y="24168"/>
                </a:lnTo>
                <a:lnTo>
                  <a:pt x="5791" y="26606"/>
                </a:lnTo>
                <a:lnTo>
                  <a:pt x="6515" y="27876"/>
                </a:lnTo>
                <a:lnTo>
                  <a:pt x="7492" y="29857"/>
                </a:lnTo>
                <a:lnTo>
                  <a:pt x="8712" y="30746"/>
                </a:lnTo>
                <a:lnTo>
                  <a:pt x="9639" y="31407"/>
                </a:lnTo>
                <a:lnTo>
                  <a:pt x="11074" y="31826"/>
                </a:lnTo>
                <a:lnTo>
                  <a:pt x="12039" y="31584"/>
                </a:lnTo>
                <a:lnTo>
                  <a:pt x="14490" y="30962"/>
                </a:lnTo>
                <a:lnTo>
                  <a:pt x="12598" y="28321"/>
                </a:lnTo>
                <a:lnTo>
                  <a:pt x="11925" y="26885"/>
                </a:lnTo>
                <a:lnTo>
                  <a:pt x="9944" y="22618"/>
                </a:lnTo>
                <a:lnTo>
                  <a:pt x="12077" y="20129"/>
                </a:lnTo>
                <a:lnTo>
                  <a:pt x="16408" y="19088"/>
                </a:lnTo>
                <a:lnTo>
                  <a:pt x="20573" y="18072"/>
                </a:lnTo>
                <a:lnTo>
                  <a:pt x="22174" y="20853"/>
                </a:lnTo>
                <a:lnTo>
                  <a:pt x="24383" y="23672"/>
                </a:lnTo>
                <a:lnTo>
                  <a:pt x="26568" y="20929"/>
                </a:lnTo>
                <a:lnTo>
                  <a:pt x="25298" y="15443"/>
                </a:lnTo>
                <a:lnTo>
                  <a:pt x="28244" y="12992"/>
                </a:lnTo>
                <a:lnTo>
                  <a:pt x="213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252630" y="841775"/>
            <a:ext cx="1727" cy="5422"/>
          </a:xfrm>
          <a:custGeom>
            <a:avLst/>
            <a:gdLst/>
            <a:ahLst/>
            <a:cxnLst/>
            <a:rect l="l" t="t" r="r" b="b"/>
            <a:pathLst>
              <a:path w="1727" h="5422">
                <a:moveTo>
                  <a:pt x="1727" y="0"/>
                </a:moveTo>
                <a:lnTo>
                  <a:pt x="50" y="2247"/>
                </a:lnTo>
                <a:lnTo>
                  <a:pt x="0" y="3708"/>
                </a:lnTo>
                <a:lnTo>
                  <a:pt x="381" y="5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256439" y="846118"/>
            <a:ext cx="1524" cy="8026"/>
          </a:xfrm>
          <a:custGeom>
            <a:avLst/>
            <a:gdLst/>
            <a:ahLst/>
            <a:cxnLst/>
            <a:rect l="l" t="t" r="r" b="b"/>
            <a:pathLst>
              <a:path w="1524" h="8026">
                <a:moveTo>
                  <a:pt x="1524" y="0"/>
                </a:moveTo>
                <a:lnTo>
                  <a:pt x="546" y="990"/>
                </a:lnTo>
                <a:lnTo>
                  <a:pt x="254" y="1866"/>
                </a:lnTo>
                <a:lnTo>
                  <a:pt x="127" y="3378"/>
                </a:lnTo>
                <a:lnTo>
                  <a:pt x="0" y="5346"/>
                </a:lnTo>
                <a:lnTo>
                  <a:pt x="190" y="6121"/>
                </a:lnTo>
                <a:lnTo>
                  <a:pt x="419" y="8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4383529" y="644189"/>
            <a:ext cx="4559" cy="10921"/>
          </a:xfrm>
          <a:custGeom>
            <a:avLst/>
            <a:gdLst/>
            <a:ahLst/>
            <a:cxnLst/>
            <a:rect l="l" t="t" r="r" b="b"/>
            <a:pathLst>
              <a:path w="4559" h="10921">
                <a:moveTo>
                  <a:pt x="4559" y="0"/>
                </a:moveTo>
                <a:lnTo>
                  <a:pt x="2743" y="2057"/>
                </a:lnTo>
                <a:lnTo>
                  <a:pt x="317" y="8166"/>
                </a:lnTo>
                <a:lnTo>
                  <a:pt x="0" y="109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4326530" y="629038"/>
            <a:ext cx="18948" cy="35547"/>
          </a:xfrm>
          <a:custGeom>
            <a:avLst/>
            <a:gdLst/>
            <a:ahLst/>
            <a:cxnLst/>
            <a:rect l="l" t="t" r="r" b="b"/>
            <a:pathLst>
              <a:path w="18948" h="35547">
                <a:moveTo>
                  <a:pt x="0" y="0"/>
                </a:moveTo>
                <a:lnTo>
                  <a:pt x="2311" y="609"/>
                </a:lnTo>
                <a:lnTo>
                  <a:pt x="6794" y="38"/>
                </a:lnTo>
                <a:lnTo>
                  <a:pt x="8051" y="2806"/>
                </a:lnTo>
                <a:lnTo>
                  <a:pt x="9245" y="5410"/>
                </a:lnTo>
                <a:lnTo>
                  <a:pt x="6095" y="10972"/>
                </a:lnTo>
                <a:lnTo>
                  <a:pt x="5321" y="13563"/>
                </a:lnTo>
                <a:lnTo>
                  <a:pt x="4406" y="16611"/>
                </a:lnTo>
                <a:lnTo>
                  <a:pt x="3505" y="19748"/>
                </a:lnTo>
                <a:lnTo>
                  <a:pt x="2946" y="23037"/>
                </a:lnTo>
                <a:lnTo>
                  <a:pt x="2463" y="25793"/>
                </a:lnTo>
                <a:lnTo>
                  <a:pt x="1219" y="29375"/>
                </a:lnTo>
                <a:lnTo>
                  <a:pt x="1549" y="32105"/>
                </a:lnTo>
                <a:lnTo>
                  <a:pt x="3682" y="34213"/>
                </a:lnTo>
                <a:lnTo>
                  <a:pt x="18948" y="35547"/>
                </a:lnTo>
                <a:lnTo>
                  <a:pt x="17284" y="28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4335625" y="671786"/>
            <a:ext cx="10007" cy="3809"/>
          </a:xfrm>
          <a:custGeom>
            <a:avLst/>
            <a:gdLst/>
            <a:ahLst/>
            <a:cxnLst/>
            <a:rect l="l" t="t" r="r" b="b"/>
            <a:pathLst>
              <a:path w="10007" h="3809">
                <a:moveTo>
                  <a:pt x="0" y="0"/>
                </a:moveTo>
                <a:lnTo>
                  <a:pt x="3568" y="2260"/>
                </a:lnTo>
                <a:lnTo>
                  <a:pt x="5867" y="3810"/>
                </a:lnTo>
                <a:lnTo>
                  <a:pt x="10007" y="1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4345034" y="630829"/>
            <a:ext cx="13322" cy="1841"/>
          </a:xfrm>
          <a:custGeom>
            <a:avLst/>
            <a:gdLst/>
            <a:ahLst/>
            <a:cxnLst/>
            <a:rect l="l" t="t" r="r" b="b"/>
            <a:pathLst>
              <a:path w="13322" h="1841">
                <a:moveTo>
                  <a:pt x="0" y="1231"/>
                </a:moveTo>
                <a:lnTo>
                  <a:pt x="4432" y="1371"/>
                </a:lnTo>
                <a:lnTo>
                  <a:pt x="9207" y="0"/>
                </a:lnTo>
                <a:lnTo>
                  <a:pt x="13322" y="18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4347142" y="639604"/>
            <a:ext cx="10312" cy="939"/>
          </a:xfrm>
          <a:custGeom>
            <a:avLst/>
            <a:gdLst/>
            <a:ahLst/>
            <a:cxnLst/>
            <a:rect l="l" t="t" r="r" b="b"/>
            <a:pathLst>
              <a:path w="10312" h="939">
                <a:moveTo>
                  <a:pt x="0" y="342"/>
                </a:moveTo>
                <a:lnTo>
                  <a:pt x="3454" y="342"/>
                </a:lnTo>
                <a:lnTo>
                  <a:pt x="7099" y="0"/>
                </a:lnTo>
                <a:lnTo>
                  <a:pt x="10312" y="9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4349480" y="641471"/>
            <a:ext cx="5041" cy="4317"/>
          </a:xfrm>
          <a:custGeom>
            <a:avLst/>
            <a:gdLst/>
            <a:ahLst/>
            <a:cxnLst/>
            <a:rect l="l" t="t" r="r" b="b"/>
            <a:pathLst>
              <a:path w="5041" h="4318">
                <a:moveTo>
                  <a:pt x="1003" y="292"/>
                </a:moveTo>
                <a:lnTo>
                  <a:pt x="0" y="4317"/>
                </a:lnTo>
                <a:lnTo>
                  <a:pt x="5041" y="4140"/>
                </a:lnTo>
                <a:lnTo>
                  <a:pt x="46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4323800" y="634867"/>
            <a:ext cx="5448" cy="2349"/>
          </a:xfrm>
          <a:custGeom>
            <a:avLst/>
            <a:gdLst/>
            <a:ahLst/>
            <a:cxnLst/>
            <a:rect l="l" t="t" r="r" b="b"/>
            <a:pathLst>
              <a:path w="5448" h="2349">
                <a:moveTo>
                  <a:pt x="5448" y="2349"/>
                </a:moveTo>
                <a:lnTo>
                  <a:pt x="3949" y="990"/>
                </a:lnTo>
                <a:lnTo>
                  <a:pt x="2057" y="0"/>
                </a:lnTo>
                <a:lnTo>
                  <a:pt x="0" y="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4325006" y="637217"/>
            <a:ext cx="1828" cy="3403"/>
          </a:xfrm>
          <a:custGeom>
            <a:avLst/>
            <a:gdLst/>
            <a:ahLst/>
            <a:cxnLst/>
            <a:rect l="l" t="t" r="r" b="b"/>
            <a:pathLst>
              <a:path w="1828" h="3403">
                <a:moveTo>
                  <a:pt x="1828" y="0"/>
                </a:moveTo>
                <a:lnTo>
                  <a:pt x="1600" y="1244"/>
                </a:lnTo>
                <a:lnTo>
                  <a:pt x="990" y="1917"/>
                </a:lnTo>
                <a:lnTo>
                  <a:pt x="850" y="3301"/>
                </a:lnTo>
                <a:lnTo>
                  <a:pt x="101" y="3403"/>
                </a:lnTo>
                <a:lnTo>
                  <a:pt x="241" y="2984"/>
                </a:lnTo>
                <a:lnTo>
                  <a:pt x="0" y="24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4348476" y="565766"/>
            <a:ext cx="46774" cy="25565"/>
          </a:xfrm>
          <a:custGeom>
            <a:avLst/>
            <a:gdLst/>
            <a:ahLst/>
            <a:cxnLst/>
            <a:rect l="l" t="t" r="r" b="b"/>
            <a:pathLst>
              <a:path w="46774" h="25565">
                <a:moveTo>
                  <a:pt x="46774" y="3594"/>
                </a:moveTo>
                <a:lnTo>
                  <a:pt x="40525" y="1142"/>
                </a:lnTo>
                <a:lnTo>
                  <a:pt x="33566" y="0"/>
                </a:lnTo>
                <a:lnTo>
                  <a:pt x="27177" y="0"/>
                </a:lnTo>
                <a:lnTo>
                  <a:pt x="20827" y="0"/>
                </a:lnTo>
                <a:lnTo>
                  <a:pt x="17792" y="2616"/>
                </a:lnTo>
                <a:lnTo>
                  <a:pt x="13474" y="4584"/>
                </a:lnTo>
                <a:lnTo>
                  <a:pt x="10706" y="5829"/>
                </a:lnTo>
                <a:lnTo>
                  <a:pt x="8394" y="8508"/>
                </a:lnTo>
                <a:lnTo>
                  <a:pt x="6273" y="10617"/>
                </a:lnTo>
                <a:lnTo>
                  <a:pt x="5575" y="11328"/>
                </a:lnTo>
                <a:lnTo>
                  <a:pt x="5143" y="12623"/>
                </a:lnTo>
                <a:lnTo>
                  <a:pt x="4622" y="13398"/>
                </a:lnTo>
                <a:lnTo>
                  <a:pt x="3809" y="14554"/>
                </a:lnTo>
                <a:lnTo>
                  <a:pt x="2374" y="16852"/>
                </a:lnTo>
                <a:lnTo>
                  <a:pt x="1777" y="18084"/>
                </a:lnTo>
                <a:lnTo>
                  <a:pt x="520" y="20675"/>
                </a:lnTo>
                <a:lnTo>
                  <a:pt x="622" y="22847"/>
                </a:lnTo>
                <a:lnTo>
                  <a:pt x="0" y="25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4329122" y="562833"/>
            <a:ext cx="22847" cy="28257"/>
          </a:xfrm>
          <a:custGeom>
            <a:avLst/>
            <a:gdLst/>
            <a:ahLst/>
            <a:cxnLst/>
            <a:rect l="l" t="t" r="r" b="b"/>
            <a:pathLst>
              <a:path w="22847" h="28257">
                <a:moveTo>
                  <a:pt x="22847" y="0"/>
                </a:moveTo>
                <a:lnTo>
                  <a:pt x="19837" y="812"/>
                </a:lnTo>
                <a:lnTo>
                  <a:pt x="15481" y="3263"/>
                </a:lnTo>
                <a:lnTo>
                  <a:pt x="13093" y="5232"/>
                </a:lnTo>
                <a:lnTo>
                  <a:pt x="10579" y="7302"/>
                </a:lnTo>
                <a:lnTo>
                  <a:pt x="6057" y="10680"/>
                </a:lnTo>
                <a:lnTo>
                  <a:pt x="4737" y="13398"/>
                </a:lnTo>
                <a:lnTo>
                  <a:pt x="2146" y="18618"/>
                </a:lnTo>
                <a:lnTo>
                  <a:pt x="1358" y="22478"/>
                </a:lnTo>
                <a:lnTo>
                  <a:pt x="0" y="282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171817" y="935583"/>
            <a:ext cx="181279" cy="89268"/>
          </a:xfrm>
          <a:custGeom>
            <a:avLst/>
            <a:gdLst/>
            <a:ahLst/>
            <a:cxnLst/>
            <a:rect l="l" t="t" r="r" b="b"/>
            <a:pathLst>
              <a:path w="181279" h="89268">
                <a:moveTo>
                  <a:pt x="0" y="0"/>
                </a:moveTo>
                <a:lnTo>
                  <a:pt x="5181" y="81508"/>
                </a:lnTo>
                <a:lnTo>
                  <a:pt x="168732" y="89268"/>
                </a:lnTo>
                <a:lnTo>
                  <a:pt x="181279" y="814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4171817" y="935583"/>
            <a:ext cx="181279" cy="89268"/>
          </a:xfrm>
          <a:custGeom>
            <a:avLst/>
            <a:gdLst/>
            <a:ahLst/>
            <a:cxnLst/>
            <a:rect l="l" t="t" r="r" b="b"/>
            <a:pathLst>
              <a:path w="181279" h="89268">
                <a:moveTo>
                  <a:pt x="0" y="0"/>
                </a:moveTo>
                <a:lnTo>
                  <a:pt x="181279" y="8140"/>
                </a:lnTo>
                <a:lnTo>
                  <a:pt x="168732" y="89268"/>
                </a:lnTo>
                <a:lnTo>
                  <a:pt x="5181" y="8150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063930" y="935583"/>
            <a:ext cx="113068" cy="81508"/>
          </a:xfrm>
          <a:custGeom>
            <a:avLst/>
            <a:gdLst/>
            <a:ahLst/>
            <a:cxnLst/>
            <a:rect l="l" t="t" r="r" b="b"/>
            <a:pathLst>
              <a:path w="113068" h="81508">
                <a:moveTo>
                  <a:pt x="107886" y="0"/>
                </a:moveTo>
                <a:lnTo>
                  <a:pt x="0" y="17564"/>
                </a:lnTo>
                <a:lnTo>
                  <a:pt x="5600" y="76415"/>
                </a:lnTo>
                <a:lnTo>
                  <a:pt x="113068" y="81508"/>
                </a:lnTo>
                <a:lnTo>
                  <a:pt x="107886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4063930" y="935583"/>
            <a:ext cx="113068" cy="81508"/>
          </a:xfrm>
          <a:custGeom>
            <a:avLst/>
            <a:gdLst/>
            <a:ahLst/>
            <a:cxnLst/>
            <a:rect l="l" t="t" r="r" b="b"/>
            <a:pathLst>
              <a:path w="113068" h="81508">
                <a:moveTo>
                  <a:pt x="107886" y="0"/>
                </a:moveTo>
                <a:lnTo>
                  <a:pt x="0" y="17564"/>
                </a:lnTo>
                <a:lnTo>
                  <a:pt x="5600" y="76415"/>
                </a:lnTo>
                <a:lnTo>
                  <a:pt x="113068" y="81508"/>
                </a:lnTo>
                <a:lnTo>
                  <a:pt x="10788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4225817" y="953148"/>
            <a:ext cx="78486" cy="21907"/>
          </a:xfrm>
          <a:custGeom>
            <a:avLst/>
            <a:gdLst/>
            <a:ahLst/>
            <a:cxnLst/>
            <a:rect l="l" t="t" r="r" b="b"/>
            <a:pathLst>
              <a:path w="78486" h="21907">
                <a:moveTo>
                  <a:pt x="0" y="16192"/>
                </a:moveTo>
                <a:lnTo>
                  <a:pt x="14960" y="0"/>
                </a:lnTo>
                <a:lnTo>
                  <a:pt x="78485" y="3644"/>
                </a:lnTo>
                <a:lnTo>
                  <a:pt x="78485" y="219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2913564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462694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721848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721847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060867" y="3873361"/>
            <a:ext cx="2015998" cy="3162033"/>
          </a:xfrm>
          <a:custGeom>
            <a:avLst/>
            <a:gdLst/>
            <a:ahLst/>
            <a:cxnLst/>
            <a:rect l="l" t="t" r="r" b="b"/>
            <a:pathLst>
              <a:path w="2015998" h="3162033">
                <a:moveTo>
                  <a:pt x="0" y="3162033"/>
                </a:moveTo>
                <a:lnTo>
                  <a:pt x="2015998" y="3162033"/>
                </a:lnTo>
                <a:lnTo>
                  <a:pt x="2015998" y="0"/>
                </a:lnTo>
                <a:lnTo>
                  <a:pt x="0" y="0"/>
                </a:lnTo>
                <a:lnTo>
                  <a:pt x="0" y="31620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963039" y="3873372"/>
            <a:ext cx="2211400" cy="3162020"/>
          </a:xfrm>
          <a:custGeom>
            <a:avLst/>
            <a:gdLst/>
            <a:ahLst/>
            <a:cxnLst/>
            <a:rect l="l" t="t" r="r" b="b"/>
            <a:pathLst>
              <a:path w="2211400" h="3162020">
                <a:moveTo>
                  <a:pt x="2113826" y="0"/>
                </a:moveTo>
                <a:lnTo>
                  <a:pt x="97828" y="0"/>
                </a:lnTo>
              </a:path>
              <a:path w="2211400" h="3162020">
                <a:moveTo>
                  <a:pt x="97828" y="3162020"/>
                </a:moveTo>
                <a:lnTo>
                  <a:pt x="2113826" y="31620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060872" y="3873361"/>
            <a:ext cx="2015998" cy="2928442"/>
          </a:xfrm>
          <a:custGeom>
            <a:avLst/>
            <a:gdLst/>
            <a:ahLst/>
            <a:cxnLst/>
            <a:rect l="l" t="t" r="r" b="b"/>
            <a:pathLst>
              <a:path w="2015998" h="2928442">
                <a:moveTo>
                  <a:pt x="1345946" y="2447302"/>
                </a:moveTo>
                <a:lnTo>
                  <a:pt x="2015998" y="2229294"/>
                </a:lnTo>
                <a:lnTo>
                  <a:pt x="2015998" y="0"/>
                </a:lnTo>
                <a:lnTo>
                  <a:pt x="0" y="0"/>
                </a:lnTo>
                <a:lnTo>
                  <a:pt x="0" y="2928442"/>
                </a:lnTo>
                <a:lnTo>
                  <a:pt x="831545" y="2660053"/>
                </a:lnTo>
                <a:lnTo>
                  <a:pt x="831545" y="1447457"/>
                </a:lnTo>
                <a:lnTo>
                  <a:pt x="1345946" y="1414157"/>
                </a:lnTo>
                <a:lnTo>
                  <a:pt x="1345946" y="244730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963031" y="3873365"/>
            <a:ext cx="2211400" cy="2960027"/>
          </a:xfrm>
          <a:custGeom>
            <a:avLst/>
            <a:gdLst/>
            <a:ahLst/>
            <a:cxnLst/>
            <a:rect l="l" t="t" r="r" b="b"/>
            <a:pathLst>
              <a:path w="2211400" h="2960027">
                <a:moveTo>
                  <a:pt x="929386" y="2660053"/>
                </a:moveTo>
                <a:lnTo>
                  <a:pt x="929386" y="1447457"/>
                </a:lnTo>
                <a:lnTo>
                  <a:pt x="1443786" y="1414145"/>
                </a:lnTo>
                <a:lnTo>
                  <a:pt x="1443786" y="2447290"/>
                </a:lnTo>
                <a:lnTo>
                  <a:pt x="2113833" y="2229288"/>
                </a:lnTo>
              </a:path>
              <a:path w="2211400" h="2960027">
                <a:moveTo>
                  <a:pt x="2113833" y="0"/>
                </a:moveTo>
                <a:lnTo>
                  <a:pt x="97835" y="0"/>
                </a:lnTo>
              </a:path>
              <a:path w="2211400" h="2960027">
                <a:moveTo>
                  <a:pt x="97835" y="2928449"/>
                </a:moveTo>
                <a:lnTo>
                  <a:pt x="929386" y="2660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230027" y="5287515"/>
            <a:ext cx="176796" cy="1033144"/>
          </a:xfrm>
          <a:custGeom>
            <a:avLst/>
            <a:gdLst/>
            <a:ahLst/>
            <a:cxnLst/>
            <a:rect l="l" t="t" r="r" b="b"/>
            <a:pathLst>
              <a:path w="176796" h="1033145">
                <a:moveTo>
                  <a:pt x="176796" y="0"/>
                </a:moveTo>
                <a:lnTo>
                  <a:pt x="0" y="11442"/>
                </a:lnTo>
                <a:lnTo>
                  <a:pt x="0" y="992085"/>
                </a:lnTo>
                <a:lnTo>
                  <a:pt x="176796" y="1033144"/>
                </a:lnTo>
                <a:lnTo>
                  <a:pt x="17679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230027" y="5287515"/>
            <a:ext cx="176796" cy="1033144"/>
          </a:xfrm>
          <a:custGeom>
            <a:avLst/>
            <a:gdLst/>
            <a:ahLst/>
            <a:cxnLst/>
            <a:rect l="l" t="t" r="r" b="b"/>
            <a:pathLst>
              <a:path w="176796" h="1033145">
                <a:moveTo>
                  <a:pt x="176796" y="0"/>
                </a:moveTo>
                <a:lnTo>
                  <a:pt x="176796" y="1033144"/>
                </a:lnTo>
                <a:lnTo>
                  <a:pt x="0" y="992085"/>
                </a:lnTo>
                <a:lnTo>
                  <a:pt x="0" y="11442"/>
                </a:lnTo>
                <a:lnTo>
                  <a:pt x="1767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183035" y="6768582"/>
            <a:ext cx="80914" cy="30222"/>
          </a:xfrm>
          <a:custGeom>
            <a:avLst/>
            <a:gdLst/>
            <a:ahLst/>
            <a:cxnLst/>
            <a:rect l="l" t="t" r="r" b="b"/>
            <a:pathLst>
              <a:path w="80914" h="30222">
                <a:moveTo>
                  <a:pt x="48725" y="70"/>
                </a:moveTo>
                <a:lnTo>
                  <a:pt x="36339" y="0"/>
                </a:lnTo>
                <a:lnTo>
                  <a:pt x="23142" y="791"/>
                </a:lnTo>
                <a:lnTo>
                  <a:pt x="11266" y="3201"/>
                </a:lnTo>
                <a:lnTo>
                  <a:pt x="2842" y="7985"/>
                </a:lnTo>
                <a:lnTo>
                  <a:pt x="0" y="15899"/>
                </a:lnTo>
                <a:lnTo>
                  <a:pt x="1225" y="20984"/>
                </a:lnTo>
                <a:lnTo>
                  <a:pt x="8867" y="29481"/>
                </a:lnTo>
                <a:lnTo>
                  <a:pt x="19707" y="30222"/>
                </a:lnTo>
                <a:lnTo>
                  <a:pt x="32160" y="28309"/>
                </a:lnTo>
                <a:lnTo>
                  <a:pt x="34867" y="28045"/>
                </a:lnTo>
                <a:lnTo>
                  <a:pt x="47308" y="27499"/>
                </a:lnTo>
                <a:lnTo>
                  <a:pt x="61941" y="26297"/>
                </a:lnTo>
                <a:lnTo>
                  <a:pt x="74550" y="22963"/>
                </a:lnTo>
                <a:lnTo>
                  <a:pt x="80914" y="16025"/>
                </a:lnTo>
                <a:lnTo>
                  <a:pt x="80892" y="12501"/>
                </a:lnTo>
                <a:lnTo>
                  <a:pt x="73017" y="4742"/>
                </a:lnTo>
                <a:lnTo>
                  <a:pt x="58569" y="892"/>
                </a:lnTo>
                <a:lnTo>
                  <a:pt x="49676" y="245"/>
                </a:lnTo>
                <a:lnTo>
                  <a:pt x="58172" y="245"/>
                </a:lnTo>
                <a:lnTo>
                  <a:pt x="48725" y="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183035" y="6768582"/>
            <a:ext cx="80914" cy="30222"/>
          </a:xfrm>
          <a:custGeom>
            <a:avLst/>
            <a:gdLst/>
            <a:ahLst/>
            <a:cxnLst/>
            <a:rect l="l" t="t" r="r" b="b"/>
            <a:pathLst>
              <a:path w="80914" h="30222">
                <a:moveTo>
                  <a:pt x="58172" y="245"/>
                </a:moveTo>
                <a:lnTo>
                  <a:pt x="48725" y="70"/>
                </a:lnTo>
                <a:lnTo>
                  <a:pt x="36339" y="0"/>
                </a:lnTo>
                <a:lnTo>
                  <a:pt x="23142" y="791"/>
                </a:lnTo>
                <a:lnTo>
                  <a:pt x="11266" y="3201"/>
                </a:lnTo>
                <a:lnTo>
                  <a:pt x="2842" y="7985"/>
                </a:lnTo>
                <a:lnTo>
                  <a:pt x="0" y="15899"/>
                </a:lnTo>
                <a:lnTo>
                  <a:pt x="1225" y="20984"/>
                </a:lnTo>
                <a:lnTo>
                  <a:pt x="8867" y="29481"/>
                </a:lnTo>
                <a:lnTo>
                  <a:pt x="19707" y="30222"/>
                </a:lnTo>
                <a:lnTo>
                  <a:pt x="32160" y="28309"/>
                </a:lnTo>
                <a:lnTo>
                  <a:pt x="34867" y="28045"/>
                </a:lnTo>
                <a:lnTo>
                  <a:pt x="47308" y="27499"/>
                </a:lnTo>
                <a:lnTo>
                  <a:pt x="61941" y="26297"/>
                </a:lnTo>
                <a:lnTo>
                  <a:pt x="74550" y="22963"/>
                </a:lnTo>
                <a:lnTo>
                  <a:pt x="80914" y="16025"/>
                </a:lnTo>
                <a:lnTo>
                  <a:pt x="80892" y="12501"/>
                </a:lnTo>
                <a:lnTo>
                  <a:pt x="73017" y="4742"/>
                </a:lnTo>
                <a:lnTo>
                  <a:pt x="58569" y="892"/>
                </a:lnTo>
                <a:lnTo>
                  <a:pt x="49676" y="2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804207" y="6821001"/>
            <a:ext cx="93821" cy="30597"/>
          </a:xfrm>
          <a:custGeom>
            <a:avLst/>
            <a:gdLst/>
            <a:ahLst/>
            <a:cxnLst/>
            <a:rect l="l" t="t" r="r" b="b"/>
            <a:pathLst>
              <a:path w="93821" h="30597">
                <a:moveTo>
                  <a:pt x="29721" y="30597"/>
                </a:moveTo>
                <a:lnTo>
                  <a:pt x="39610" y="29741"/>
                </a:lnTo>
                <a:lnTo>
                  <a:pt x="51579" y="27961"/>
                </a:lnTo>
                <a:lnTo>
                  <a:pt x="64236" y="25340"/>
                </a:lnTo>
                <a:lnTo>
                  <a:pt x="76183" y="21961"/>
                </a:lnTo>
                <a:lnTo>
                  <a:pt x="86027" y="17907"/>
                </a:lnTo>
                <a:lnTo>
                  <a:pt x="92371" y="13261"/>
                </a:lnTo>
                <a:lnTo>
                  <a:pt x="93821" y="8106"/>
                </a:lnTo>
                <a:lnTo>
                  <a:pt x="90633" y="3765"/>
                </a:lnTo>
                <a:lnTo>
                  <a:pt x="82368" y="578"/>
                </a:lnTo>
                <a:lnTo>
                  <a:pt x="70201" y="0"/>
                </a:lnTo>
                <a:lnTo>
                  <a:pt x="55848" y="1141"/>
                </a:lnTo>
                <a:lnTo>
                  <a:pt x="41024" y="3115"/>
                </a:lnTo>
                <a:lnTo>
                  <a:pt x="27446" y="5034"/>
                </a:lnTo>
                <a:lnTo>
                  <a:pt x="16829" y="6012"/>
                </a:lnTo>
                <a:lnTo>
                  <a:pt x="15081" y="6013"/>
                </a:lnTo>
                <a:lnTo>
                  <a:pt x="3719" y="10198"/>
                </a:lnTo>
                <a:lnTo>
                  <a:pt x="0" y="15230"/>
                </a:lnTo>
                <a:lnTo>
                  <a:pt x="2135" y="20456"/>
                </a:lnTo>
                <a:lnTo>
                  <a:pt x="8338" y="25221"/>
                </a:lnTo>
                <a:lnTo>
                  <a:pt x="16820" y="28875"/>
                </a:lnTo>
                <a:lnTo>
                  <a:pt x="23310" y="30447"/>
                </a:lnTo>
                <a:lnTo>
                  <a:pt x="29721" y="305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804207" y="6821001"/>
            <a:ext cx="93821" cy="30597"/>
          </a:xfrm>
          <a:custGeom>
            <a:avLst/>
            <a:gdLst/>
            <a:ahLst/>
            <a:cxnLst/>
            <a:rect l="l" t="t" r="r" b="b"/>
            <a:pathLst>
              <a:path w="93821" h="30597">
                <a:moveTo>
                  <a:pt x="15081" y="6013"/>
                </a:moveTo>
                <a:lnTo>
                  <a:pt x="3719" y="10198"/>
                </a:lnTo>
                <a:lnTo>
                  <a:pt x="0" y="15230"/>
                </a:lnTo>
                <a:lnTo>
                  <a:pt x="2135" y="20456"/>
                </a:lnTo>
                <a:lnTo>
                  <a:pt x="8338" y="25221"/>
                </a:lnTo>
                <a:lnTo>
                  <a:pt x="16820" y="28875"/>
                </a:lnTo>
                <a:lnTo>
                  <a:pt x="23310" y="30447"/>
                </a:lnTo>
                <a:lnTo>
                  <a:pt x="29721" y="30597"/>
                </a:lnTo>
                <a:lnTo>
                  <a:pt x="39610" y="29741"/>
                </a:lnTo>
                <a:lnTo>
                  <a:pt x="51579" y="27961"/>
                </a:lnTo>
                <a:lnTo>
                  <a:pt x="64236" y="25340"/>
                </a:lnTo>
                <a:lnTo>
                  <a:pt x="76183" y="21961"/>
                </a:lnTo>
                <a:lnTo>
                  <a:pt x="86027" y="17907"/>
                </a:lnTo>
                <a:lnTo>
                  <a:pt x="92371" y="13261"/>
                </a:lnTo>
                <a:lnTo>
                  <a:pt x="93821" y="8106"/>
                </a:lnTo>
                <a:lnTo>
                  <a:pt x="90633" y="3765"/>
                </a:lnTo>
                <a:lnTo>
                  <a:pt x="82368" y="578"/>
                </a:lnTo>
                <a:lnTo>
                  <a:pt x="70201" y="0"/>
                </a:lnTo>
                <a:lnTo>
                  <a:pt x="55848" y="1141"/>
                </a:lnTo>
                <a:lnTo>
                  <a:pt x="41024" y="3115"/>
                </a:lnTo>
                <a:lnTo>
                  <a:pt x="27446" y="5034"/>
                </a:lnTo>
                <a:lnTo>
                  <a:pt x="16829" y="6012"/>
                </a:lnTo>
                <a:lnTo>
                  <a:pt x="15081" y="60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979090" y="6823971"/>
            <a:ext cx="93215" cy="27433"/>
          </a:xfrm>
          <a:custGeom>
            <a:avLst/>
            <a:gdLst/>
            <a:ahLst/>
            <a:cxnLst/>
            <a:rect l="l" t="t" r="r" b="b"/>
            <a:pathLst>
              <a:path w="93215" h="27433">
                <a:moveTo>
                  <a:pt x="4884" y="2417"/>
                </a:moveTo>
                <a:lnTo>
                  <a:pt x="0" y="7158"/>
                </a:lnTo>
                <a:lnTo>
                  <a:pt x="1314" y="13082"/>
                </a:lnTo>
                <a:lnTo>
                  <a:pt x="6956" y="19050"/>
                </a:lnTo>
                <a:lnTo>
                  <a:pt x="15052" y="23922"/>
                </a:lnTo>
                <a:lnTo>
                  <a:pt x="18121" y="25158"/>
                </a:lnTo>
                <a:lnTo>
                  <a:pt x="24822" y="26435"/>
                </a:lnTo>
                <a:lnTo>
                  <a:pt x="35597" y="27254"/>
                </a:lnTo>
                <a:lnTo>
                  <a:pt x="48791" y="27433"/>
                </a:lnTo>
                <a:lnTo>
                  <a:pt x="62753" y="26789"/>
                </a:lnTo>
                <a:lnTo>
                  <a:pt x="75829" y="25141"/>
                </a:lnTo>
                <a:lnTo>
                  <a:pt x="86367" y="22307"/>
                </a:lnTo>
                <a:lnTo>
                  <a:pt x="92713" y="18103"/>
                </a:lnTo>
                <a:lnTo>
                  <a:pt x="93215" y="12349"/>
                </a:lnTo>
                <a:lnTo>
                  <a:pt x="92086" y="10439"/>
                </a:lnTo>
                <a:lnTo>
                  <a:pt x="84750" y="5851"/>
                </a:lnTo>
                <a:lnTo>
                  <a:pt x="72567" y="3248"/>
                </a:lnTo>
                <a:lnTo>
                  <a:pt x="57673" y="1998"/>
                </a:lnTo>
                <a:lnTo>
                  <a:pt x="42204" y="1470"/>
                </a:lnTo>
                <a:lnTo>
                  <a:pt x="28296" y="1030"/>
                </a:lnTo>
                <a:lnTo>
                  <a:pt x="18086" y="48"/>
                </a:lnTo>
                <a:lnTo>
                  <a:pt x="17842" y="0"/>
                </a:lnTo>
                <a:lnTo>
                  <a:pt x="4884" y="24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979090" y="6823971"/>
            <a:ext cx="93215" cy="27433"/>
          </a:xfrm>
          <a:custGeom>
            <a:avLst/>
            <a:gdLst/>
            <a:ahLst/>
            <a:cxnLst/>
            <a:rect l="l" t="t" r="r" b="b"/>
            <a:pathLst>
              <a:path w="93215" h="27433">
                <a:moveTo>
                  <a:pt x="17842" y="0"/>
                </a:moveTo>
                <a:lnTo>
                  <a:pt x="4884" y="2417"/>
                </a:lnTo>
                <a:lnTo>
                  <a:pt x="0" y="7158"/>
                </a:lnTo>
                <a:lnTo>
                  <a:pt x="1314" y="13082"/>
                </a:lnTo>
                <a:lnTo>
                  <a:pt x="6956" y="19050"/>
                </a:lnTo>
                <a:lnTo>
                  <a:pt x="15052" y="23922"/>
                </a:lnTo>
                <a:lnTo>
                  <a:pt x="18121" y="25158"/>
                </a:lnTo>
                <a:lnTo>
                  <a:pt x="24822" y="26435"/>
                </a:lnTo>
                <a:lnTo>
                  <a:pt x="35597" y="27254"/>
                </a:lnTo>
                <a:lnTo>
                  <a:pt x="48791" y="27433"/>
                </a:lnTo>
                <a:lnTo>
                  <a:pt x="62753" y="26789"/>
                </a:lnTo>
                <a:lnTo>
                  <a:pt x="75829" y="25141"/>
                </a:lnTo>
                <a:lnTo>
                  <a:pt x="86367" y="22307"/>
                </a:lnTo>
                <a:lnTo>
                  <a:pt x="92713" y="18103"/>
                </a:lnTo>
                <a:lnTo>
                  <a:pt x="93215" y="12349"/>
                </a:lnTo>
                <a:lnTo>
                  <a:pt x="92086" y="10439"/>
                </a:lnTo>
                <a:lnTo>
                  <a:pt x="84750" y="5851"/>
                </a:lnTo>
                <a:lnTo>
                  <a:pt x="72567" y="3248"/>
                </a:lnTo>
                <a:lnTo>
                  <a:pt x="57673" y="1998"/>
                </a:lnTo>
                <a:lnTo>
                  <a:pt x="42204" y="1470"/>
                </a:lnTo>
                <a:lnTo>
                  <a:pt x="28296" y="1030"/>
                </a:lnTo>
                <a:lnTo>
                  <a:pt x="18086" y="48"/>
                </a:lnTo>
                <a:lnTo>
                  <a:pt x="178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819609" y="6587954"/>
            <a:ext cx="94006" cy="26502"/>
          </a:xfrm>
          <a:custGeom>
            <a:avLst/>
            <a:gdLst/>
            <a:ahLst/>
            <a:cxnLst/>
            <a:rect l="l" t="t" r="r" b="b"/>
            <a:pathLst>
              <a:path w="94006" h="26502">
                <a:moveTo>
                  <a:pt x="4516" y="3436"/>
                </a:moveTo>
                <a:lnTo>
                  <a:pt x="0" y="8246"/>
                </a:lnTo>
                <a:lnTo>
                  <a:pt x="1538" y="13879"/>
                </a:lnTo>
                <a:lnTo>
                  <a:pt x="7309" y="19397"/>
                </a:lnTo>
                <a:lnTo>
                  <a:pt x="15490" y="23864"/>
                </a:lnTo>
                <a:lnTo>
                  <a:pt x="20023" y="25442"/>
                </a:lnTo>
                <a:lnTo>
                  <a:pt x="26621" y="26303"/>
                </a:lnTo>
                <a:lnTo>
                  <a:pt x="37073" y="26502"/>
                </a:lnTo>
                <a:lnTo>
                  <a:pt x="49830" y="25961"/>
                </a:lnTo>
                <a:lnTo>
                  <a:pt x="63344" y="24603"/>
                </a:lnTo>
                <a:lnTo>
                  <a:pt x="76066" y="22349"/>
                </a:lnTo>
                <a:lnTo>
                  <a:pt x="86449" y="19122"/>
                </a:lnTo>
                <a:lnTo>
                  <a:pt x="92945" y="14845"/>
                </a:lnTo>
                <a:lnTo>
                  <a:pt x="94006" y="9439"/>
                </a:lnTo>
                <a:lnTo>
                  <a:pt x="92082" y="6366"/>
                </a:lnTo>
                <a:lnTo>
                  <a:pt x="84428" y="2280"/>
                </a:lnTo>
                <a:lnTo>
                  <a:pt x="72285" y="398"/>
                </a:lnTo>
                <a:lnTo>
                  <a:pt x="57611" y="0"/>
                </a:lnTo>
                <a:lnTo>
                  <a:pt x="42361" y="366"/>
                </a:lnTo>
                <a:lnTo>
                  <a:pt x="28494" y="776"/>
                </a:lnTo>
                <a:lnTo>
                  <a:pt x="17965" y="511"/>
                </a:lnTo>
                <a:lnTo>
                  <a:pt x="16911" y="384"/>
                </a:lnTo>
                <a:lnTo>
                  <a:pt x="4516" y="34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819609" y="6587954"/>
            <a:ext cx="94006" cy="26502"/>
          </a:xfrm>
          <a:custGeom>
            <a:avLst/>
            <a:gdLst/>
            <a:ahLst/>
            <a:cxnLst/>
            <a:rect l="l" t="t" r="r" b="b"/>
            <a:pathLst>
              <a:path w="94006" h="26502">
                <a:moveTo>
                  <a:pt x="16911" y="384"/>
                </a:moveTo>
                <a:lnTo>
                  <a:pt x="4516" y="3436"/>
                </a:lnTo>
                <a:lnTo>
                  <a:pt x="0" y="8246"/>
                </a:lnTo>
                <a:lnTo>
                  <a:pt x="1538" y="13879"/>
                </a:lnTo>
                <a:lnTo>
                  <a:pt x="7309" y="19397"/>
                </a:lnTo>
                <a:lnTo>
                  <a:pt x="15490" y="23864"/>
                </a:lnTo>
                <a:lnTo>
                  <a:pt x="20023" y="25442"/>
                </a:lnTo>
                <a:lnTo>
                  <a:pt x="26621" y="26303"/>
                </a:lnTo>
                <a:lnTo>
                  <a:pt x="37073" y="26502"/>
                </a:lnTo>
                <a:lnTo>
                  <a:pt x="49830" y="25961"/>
                </a:lnTo>
                <a:lnTo>
                  <a:pt x="63344" y="24603"/>
                </a:lnTo>
                <a:lnTo>
                  <a:pt x="76066" y="22349"/>
                </a:lnTo>
                <a:lnTo>
                  <a:pt x="86449" y="19122"/>
                </a:lnTo>
                <a:lnTo>
                  <a:pt x="92945" y="14845"/>
                </a:lnTo>
                <a:lnTo>
                  <a:pt x="94006" y="9439"/>
                </a:lnTo>
                <a:lnTo>
                  <a:pt x="92082" y="6366"/>
                </a:lnTo>
                <a:lnTo>
                  <a:pt x="84428" y="2280"/>
                </a:lnTo>
                <a:lnTo>
                  <a:pt x="72285" y="398"/>
                </a:lnTo>
                <a:lnTo>
                  <a:pt x="57611" y="0"/>
                </a:lnTo>
                <a:lnTo>
                  <a:pt x="42361" y="366"/>
                </a:lnTo>
                <a:lnTo>
                  <a:pt x="28494" y="776"/>
                </a:lnTo>
                <a:lnTo>
                  <a:pt x="17965" y="511"/>
                </a:lnTo>
                <a:lnTo>
                  <a:pt x="16911" y="3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888671" y="6590670"/>
            <a:ext cx="94045" cy="26591"/>
          </a:xfrm>
          <a:custGeom>
            <a:avLst/>
            <a:gdLst/>
            <a:ahLst/>
            <a:cxnLst/>
            <a:rect l="l" t="t" r="r" b="b"/>
            <a:pathLst>
              <a:path w="94045" h="26591">
                <a:moveTo>
                  <a:pt x="4487" y="3658"/>
                </a:moveTo>
                <a:lnTo>
                  <a:pt x="0" y="8473"/>
                </a:lnTo>
                <a:lnTo>
                  <a:pt x="1558" y="14085"/>
                </a:lnTo>
                <a:lnTo>
                  <a:pt x="7342" y="19571"/>
                </a:lnTo>
                <a:lnTo>
                  <a:pt x="15529" y="24006"/>
                </a:lnTo>
                <a:lnTo>
                  <a:pt x="20156" y="25596"/>
                </a:lnTo>
                <a:lnTo>
                  <a:pt x="26745" y="26432"/>
                </a:lnTo>
                <a:lnTo>
                  <a:pt x="37170" y="26591"/>
                </a:lnTo>
                <a:lnTo>
                  <a:pt x="49892" y="26002"/>
                </a:lnTo>
                <a:lnTo>
                  <a:pt x="63371" y="24594"/>
                </a:lnTo>
                <a:lnTo>
                  <a:pt x="76065" y="22298"/>
                </a:lnTo>
                <a:lnTo>
                  <a:pt x="86436" y="19043"/>
                </a:lnTo>
                <a:lnTo>
                  <a:pt x="92942" y="14757"/>
                </a:lnTo>
                <a:lnTo>
                  <a:pt x="94045" y="9371"/>
                </a:lnTo>
                <a:lnTo>
                  <a:pt x="92063" y="6216"/>
                </a:lnTo>
                <a:lnTo>
                  <a:pt x="84387" y="2165"/>
                </a:lnTo>
                <a:lnTo>
                  <a:pt x="72248" y="335"/>
                </a:lnTo>
                <a:lnTo>
                  <a:pt x="57591" y="0"/>
                </a:lnTo>
                <a:lnTo>
                  <a:pt x="42358" y="432"/>
                </a:lnTo>
                <a:lnTo>
                  <a:pt x="28496" y="904"/>
                </a:lnTo>
                <a:lnTo>
                  <a:pt x="17949" y="691"/>
                </a:lnTo>
                <a:lnTo>
                  <a:pt x="16841" y="564"/>
                </a:lnTo>
                <a:lnTo>
                  <a:pt x="4487" y="3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888671" y="6590670"/>
            <a:ext cx="94045" cy="26591"/>
          </a:xfrm>
          <a:custGeom>
            <a:avLst/>
            <a:gdLst/>
            <a:ahLst/>
            <a:cxnLst/>
            <a:rect l="l" t="t" r="r" b="b"/>
            <a:pathLst>
              <a:path w="94045" h="26591">
                <a:moveTo>
                  <a:pt x="16841" y="564"/>
                </a:moveTo>
                <a:lnTo>
                  <a:pt x="4487" y="3658"/>
                </a:lnTo>
                <a:lnTo>
                  <a:pt x="0" y="8473"/>
                </a:lnTo>
                <a:lnTo>
                  <a:pt x="1558" y="14085"/>
                </a:lnTo>
                <a:lnTo>
                  <a:pt x="7342" y="19571"/>
                </a:lnTo>
                <a:lnTo>
                  <a:pt x="15529" y="24006"/>
                </a:lnTo>
                <a:lnTo>
                  <a:pt x="20156" y="25596"/>
                </a:lnTo>
                <a:lnTo>
                  <a:pt x="26745" y="26432"/>
                </a:lnTo>
                <a:lnTo>
                  <a:pt x="37170" y="26591"/>
                </a:lnTo>
                <a:lnTo>
                  <a:pt x="49892" y="26002"/>
                </a:lnTo>
                <a:lnTo>
                  <a:pt x="63371" y="24594"/>
                </a:lnTo>
                <a:lnTo>
                  <a:pt x="76065" y="22298"/>
                </a:lnTo>
                <a:lnTo>
                  <a:pt x="86436" y="19043"/>
                </a:lnTo>
                <a:lnTo>
                  <a:pt x="92942" y="14757"/>
                </a:lnTo>
                <a:lnTo>
                  <a:pt x="94045" y="9371"/>
                </a:lnTo>
                <a:lnTo>
                  <a:pt x="92063" y="6216"/>
                </a:lnTo>
                <a:lnTo>
                  <a:pt x="84387" y="2165"/>
                </a:lnTo>
                <a:lnTo>
                  <a:pt x="72248" y="335"/>
                </a:lnTo>
                <a:lnTo>
                  <a:pt x="57591" y="0"/>
                </a:lnTo>
                <a:lnTo>
                  <a:pt x="42358" y="432"/>
                </a:lnTo>
                <a:lnTo>
                  <a:pt x="28496" y="904"/>
                </a:lnTo>
                <a:lnTo>
                  <a:pt x="17949" y="691"/>
                </a:lnTo>
                <a:lnTo>
                  <a:pt x="16841" y="5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189587" y="6511402"/>
            <a:ext cx="48766" cy="25733"/>
          </a:xfrm>
          <a:custGeom>
            <a:avLst/>
            <a:gdLst/>
            <a:ahLst/>
            <a:cxnLst/>
            <a:rect l="l" t="t" r="r" b="b"/>
            <a:pathLst>
              <a:path w="48766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4" y="25254"/>
                </a:lnTo>
                <a:lnTo>
                  <a:pt x="29246" y="25733"/>
                </a:lnTo>
                <a:lnTo>
                  <a:pt x="38930" y="23181"/>
                </a:lnTo>
                <a:lnTo>
                  <a:pt x="45381" y="18605"/>
                </a:lnTo>
                <a:lnTo>
                  <a:pt x="48645" y="13011"/>
                </a:lnTo>
                <a:lnTo>
                  <a:pt x="48766" y="7405"/>
                </a:lnTo>
                <a:lnTo>
                  <a:pt x="45789" y="2793"/>
                </a:lnTo>
                <a:lnTo>
                  <a:pt x="39760" y="182"/>
                </a:lnTo>
                <a:lnTo>
                  <a:pt x="3462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189587" y="6511402"/>
            <a:ext cx="48766" cy="25733"/>
          </a:xfrm>
          <a:custGeom>
            <a:avLst/>
            <a:gdLst/>
            <a:ahLst/>
            <a:cxnLst/>
            <a:rect l="l" t="t" r="r" b="b"/>
            <a:pathLst>
              <a:path w="48766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4" y="25254"/>
                </a:lnTo>
                <a:lnTo>
                  <a:pt x="29246" y="25733"/>
                </a:lnTo>
                <a:lnTo>
                  <a:pt x="38930" y="23181"/>
                </a:lnTo>
                <a:lnTo>
                  <a:pt x="45381" y="18605"/>
                </a:lnTo>
                <a:lnTo>
                  <a:pt x="48645" y="13011"/>
                </a:lnTo>
                <a:lnTo>
                  <a:pt x="48766" y="7405"/>
                </a:lnTo>
                <a:lnTo>
                  <a:pt x="45789" y="2793"/>
                </a:lnTo>
                <a:lnTo>
                  <a:pt x="39760" y="182"/>
                </a:lnTo>
                <a:lnTo>
                  <a:pt x="34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912492" y="6805625"/>
            <a:ext cx="61918" cy="19370"/>
          </a:xfrm>
          <a:custGeom>
            <a:avLst/>
            <a:gdLst/>
            <a:ahLst/>
            <a:cxnLst/>
            <a:rect l="l" t="t" r="r" b="b"/>
            <a:pathLst>
              <a:path w="61918" h="19370">
                <a:moveTo>
                  <a:pt x="48615" y="274"/>
                </a:moveTo>
                <a:lnTo>
                  <a:pt x="34668" y="0"/>
                </a:lnTo>
                <a:lnTo>
                  <a:pt x="20205" y="1932"/>
                </a:lnTo>
                <a:lnTo>
                  <a:pt x="7871" y="6480"/>
                </a:lnTo>
                <a:lnTo>
                  <a:pt x="315" y="14050"/>
                </a:lnTo>
                <a:lnTo>
                  <a:pt x="0" y="14790"/>
                </a:lnTo>
                <a:lnTo>
                  <a:pt x="7198" y="17314"/>
                </a:lnTo>
                <a:lnTo>
                  <a:pt x="16295" y="18823"/>
                </a:lnTo>
                <a:lnTo>
                  <a:pt x="26418" y="19370"/>
                </a:lnTo>
                <a:lnTo>
                  <a:pt x="36696" y="19011"/>
                </a:lnTo>
                <a:lnTo>
                  <a:pt x="46257" y="17801"/>
                </a:lnTo>
                <a:lnTo>
                  <a:pt x="54229" y="15795"/>
                </a:lnTo>
                <a:lnTo>
                  <a:pt x="59740" y="13048"/>
                </a:lnTo>
                <a:lnTo>
                  <a:pt x="61918" y="9615"/>
                </a:lnTo>
                <a:lnTo>
                  <a:pt x="59891" y="5550"/>
                </a:lnTo>
                <a:lnTo>
                  <a:pt x="52788" y="910"/>
                </a:lnTo>
                <a:lnTo>
                  <a:pt x="51460" y="274"/>
                </a:lnTo>
                <a:lnTo>
                  <a:pt x="48615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912492" y="6805625"/>
            <a:ext cx="61918" cy="19370"/>
          </a:xfrm>
          <a:custGeom>
            <a:avLst/>
            <a:gdLst/>
            <a:ahLst/>
            <a:cxnLst/>
            <a:rect l="l" t="t" r="r" b="b"/>
            <a:pathLst>
              <a:path w="61918" h="19370">
                <a:moveTo>
                  <a:pt x="48615" y="274"/>
                </a:moveTo>
                <a:lnTo>
                  <a:pt x="34668" y="0"/>
                </a:lnTo>
                <a:lnTo>
                  <a:pt x="20205" y="1932"/>
                </a:lnTo>
                <a:lnTo>
                  <a:pt x="7871" y="6480"/>
                </a:lnTo>
                <a:lnTo>
                  <a:pt x="315" y="14050"/>
                </a:lnTo>
                <a:lnTo>
                  <a:pt x="0" y="14790"/>
                </a:lnTo>
                <a:lnTo>
                  <a:pt x="7198" y="17314"/>
                </a:lnTo>
                <a:lnTo>
                  <a:pt x="16295" y="18823"/>
                </a:lnTo>
                <a:lnTo>
                  <a:pt x="26418" y="19370"/>
                </a:lnTo>
                <a:lnTo>
                  <a:pt x="36696" y="19011"/>
                </a:lnTo>
                <a:lnTo>
                  <a:pt x="46257" y="17801"/>
                </a:lnTo>
                <a:lnTo>
                  <a:pt x="54229" y="15795"/>
                </a:lnTo>
                <a:lnTo>
                  <a:pt x="59740" y="13048"/>
                </a:lnTo>
                <a:lnTo>
                  <a:pt x="61918" y="9615"/>
                </a:lnTo>
                <a:lnTo>
                  <a:pt x="59891" y="5550"/>
                </a:lnTo>
                <a:lnTo>
                  <a:pt x="52788" y="910"/>
                </a:lnTo>
                <a:lnTo>
                  <a:pt x="51460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158491" y="6812506"/>
            <a:ext cx="61896" cy="19370"/>
          </a:xfrm>
          <a:custGeom>
            <a:avLst/>
            <a:gdLst/>
            <a:ahLst/>
            <a:cxnLst/>
            <a:rect l="l" t="t" r="r" b="b"/>
            <a:pathLst>
              <a:path w="61896" h="19370">
                <a:moveTo>
                  <a:pt x="48602" y="274"/>
                </a:moveTo>
                <a:lnTo>
                  <a:pt x="34660" y="0"/>
                </a:lnTo>
                <a:lnTo>
                  <a:pt x="20197" y="1934"/>
                </a:lnTo>
                <a:lnTo>
                  <a:pt x="7864" y="6484"/>
                </a:lnTo>
                <a:lnTo>
                  <a:pt x="311" y="14059"/>
                </a:lnTo>
                <a:lnTo>
                  <a:pt x="0" y="14790"/>
                </a:lnTo>
                <a:lnTo>
                  <a:pt x="7199" y="17315"/>
                </a:lnTo>
                <a:lnTo>
                  <a:pt x="16296" y="18823"/>
                </a:lnTo>
                <a:lnTo>
                  <a:pt x="26419" y="19370"/>
                </a:lnTo>
                <a:lnTo>
                  <a:pt x="36695" y="19010"/>
                </a:lnTo>
                <a:lnTo>
                  <a:pt x="46253" y="17799"/>
                </a:lnTo>
                <a:lnTo>
                  <a:pt x="54221" y="15792"/>
                </a:lnTo>
                <a:lnTo>
                  <a:pt x="59726" y="13044"/>
                </a:lnTo>
                <a:lnTo>
                  <a:pt x="61896" y="9609"/>
                </a:lnTo>
                <a:lnTo>
                  <a:pt x="59859" y="5543"/>
                </a:lnTo>
                <a:lnTo>
                  <a:pt x="52744" y="901"/>
                </a:lnTo>
                <a:lnTo>
                  <a:pt x="51434" y="274"/>
                </a:lnTo>
                <a:lnTo>
                  <a:pt x="48602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158491" y="6812506"/>
            <a:ext cx="61896" cy="19370"/>
          </a:xfrm>
          <a:custGeom>
            <a:avLst/>
            <a:gdLst/>
            <a:ahLst/>
            <a:cxnLst/>
            <a:rect l="l" t="t" r="r" b="b"/>
            <a:pathLst>
              <a:path w="61896" h="19370">
                <a:moveTo>
                  <a:pt x="48602" y="274"/>
                </a:moveTo>
                <a:lnTo>
                  <a:pt x="34660" y="0"/>
                </a:lnTo>
                <a:lnTo>
                  <a:pt x="20197" y="1934"/>
                </a:lnTo>
                <a:lnTo>
                  <a:pt x="7864" y="6484"/>
                </a:lnTo>
                <a:lnTo>
                  <a:pt x="311" y="14059"/>
                </a:lnTo>
                <a:lnTo>
                  <a:pt x="0" y="14790"/>
                </a:lnTo>
                <a:lnTo>
                  <a:pt x="7199" y="17315"/>
                </a:lnTo>
                <a:lnTo>
                  <a:pt x="16296" y="18823"/>
                </a:lnTo>
                <a:lnTo>
                  <a:pt x="26419" y="19370"/>
                </a:lnTo>
                <a:lnTo>
                  <a:pt x="36695" y="19010"/>
                </a:lnTo>
                <a:lnTo>
                  <a:pt x="46253" y="17799"/>
                </a:lnTo>
                <a:lnTo>
                  <a:pt x="54221" y="15792"/>
                </a:lnTo>
                <a:lnTo>
                  <a:pt x="59726" y="13044"/>
                </a:lnTo>
                <a:lnTo>
                  <a:pt x="61896" y="9609"/>
                </a:lnTo>
                <a:lnTo>
                  <a:pt x="59859" y="5543"/>
                </a:lnTo>
                <a:lnTo>
                  <a:pt x="52744" y="901"/>
                </a:lnTo>
                <a:lnTo>
                  <a:pt x="51434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037182" y="6389916"/>
            <a:ext cx="61909" cy="19371"/>
          </a:xfrm>
          <a:custGeom>
            <a:avLst/>
            <a:gdLst/>
            <a:ahLst/>
            <a:cxnLst/>
            <a:rect l="l" t="t" r="r" b="b"/>
            <a:pathLst>
              <a:path w="61909" h="19371">
                <a:moveTo>
                  <a:pt x="48615" y="280"/>
                </a:moveTo>
                <a:lnTo>
                  <a:pt x="34671" y="0"/>
                </a:lnTo>
                <a:lnTo>
                  <a:pt x="20212" y="1931"/>
                </a:lnTo>
                <a:lnTo>
                  <a:pt x="7879" y="6477"/>
                </a:lnTo>
                <a:lnTo>
                  <a:pt x="317" y="14041"/>
                </a:lnTo>
                <a:lnTo>
                  <a:pt x="0" y="14783"/>
                </a:lnTo>
                <a:lnTo>
                  <a:pt x="7201" y="17311"/>
                </a:lnTo>
                <a:lnTo>
                  <a:pt x="16299" y="18822"/>
                </a:lnTo>
                <a:lnTo>
                  <a:pt x="26423" y="19371"/>
                </a:lnTo>
                <a:lnTo>
                  <a:pt x="36700" y="19013"/>
                </a:lnTo>
                <a:lnTo>
                  <a:pt x="46259" y="17804"/>
                </a:lnTo>
                <a:lnTo>
                  <a:pt x="54228" y="15799"/>
                </a:lnTo>
                <a:lnTo>
                  <a:pt x="59735" y="13052"/>
                </a:lnTo>
                <a:lnTo>
                  <a:pt x="61909" y="9618"/>
                </a:lnTo>
                <a:lnTo>
                  <a:pt x="59877" y="5553"/>
                </a:lnTo>
                <a:lnTo>
                  <a:pt x="52768" y="912"/>
                </a:lnTo>
                <a:lnTo>
                  <a:pt x="51447" y="280"/>
                </a:lnTo>
                <a:lnTo>
                  <a:pt x="48615" y="2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037182" y="6389916"/>
            <a:ext cx="61909" cy="19371"/>
          </a:xfrm>
          <a:custGeom>
            <a:avLst/>
            <a:gdLst/>
            <a:ahLst/>
            <a:cxnLst/>
            <a:rect l="l" t="t" r="r" b="b"/>
            <a:pathLst>
              <a:path w="61909" h="19371">
                <a:moveTo>
                  <a:pt x="48615" y="280"/>
                </a:moveTo>
                <a:lnTo>
                  <a:pt x="34671" y="0"/>
                </a:lnTo>
                <a:lnTo>
                  <a:pt x="20212" y="1931"/>
                </a:lnTo>
                <a:lnTo>
                  <a:pt x="7879" y="6477"/>
                </a:lnTo>
                <a:lnTo>
                  <a:pt x="317" y="14041"/>
                </a:lnTo>
                <a:lnTo>
                  <a:pt x="0" y="14783"/>
                </a:lnTo>
                <a:lnTo>
                  <a:pt x="7201" y="17311"/>
                </a:lnTo>
                <a:lnTo>
                  <a:pt x="16299" y="18822"/>
                </a:lnTo>
                <a:lnTo>
                  <a:pt x="26423" y="19371"/>
                </a:lnTo>
                <a:lnTo>
                  <a:pt x="36700" y="19013"/>
                </a:lnTo>
                <a:lnTo>
                  <a:pt x="46259" y="17804"/>
                </a:lnTo>
                <a:lnTo>
                  <a:pt x="54228" y="15799"/>
                </a:lnTo>
                <a:lnTo>
                  <a:pt x="59735" y="13052"/>
                </a:lnTo>
                <a:lnTo>
                  <a:pt x="61909" y="9618"/>
                </a:lnTo>
                <a:lnTo>
                  <a:pt x="59877" y="5553"/>
                </a:lnTo>
                <a:lnTo>
                  <a:pt x="52768" y="912"/>
                </a:lnTo>
                <a:lnTo>
                  <a:pt x="51447" y="2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723985" y="6604833"/>
            <a:ext cx="61064" cy="17714"/>
          </a:xfrm>
          <a:custGeom>
            <a:avLst/>
            <a:gdLst/>
            <a:ahLst/>
            <a:cxnLst/>
            <a:rect l="l" t="t" r="r" b="b"/>
            <a:pathLst>
              <a:path w="61064" h="17714">
                <a:moveTo>
                  <a:pt x="57513" y="0"/>
                </a:moveTo>
                <a:lnTo>
                  <a:pt x="38902" y="337"/>
                </a:lnTo>
                <a:lnTo>
                  <a:pt x="24329" y="1171"/>
                </a:lnTo>
                <a:lnTo>
                  <a:pt x="13451" y="2410"/>
                </a:lnTo>
                <a:lnTo>
                  <a:pt x="5922" y="3968"/>
                </a:lnTo>
                <a:lnTo>
                  <a:pt x="1401" y="5756"/>
                </a:lnTo>
                <a:lnTo>
                  <a:pt x="0" y="9666"/>
                </a:lnTo>
                <a:lnTo>
                  <a:pt x="2432" y="11612"/>
                </a:lnTo>
                <a:lnTo>
                  <a:pt x="6494" y="13435"/>
                </a:lnTo>
                <a:lnTo>
                  <a:pt x="11843" y="15044"/>
                </a:lnTo>
                <a:lnTo>
                  <a:pt x="18133" y="16353"/>
                </a:lnTo>
                <a:lnTo>
                  <a:pt x="25020" y="17273"/>
                </a:lnTo>
                <a:lnTo>
                  <a:pt x="32161" y="17714"/>
                </a:lnTo>
                <a:lnTo>
                  <a:pt x="39212" y="17590"/>
                </a:lnTo>
                <a:lnTo>
                  <a:pt x="45828" y="16811"/>
                </a:lnTo>
                <a:lnTo>
                  <a:pt x="51665" y="15288"/>
                </a:lnTo>
                <a:lnTo>
                  <a:pt x="56380" y="12934"/>
                </a:lnTo>
                <a:lnTo>
                  <a:pt x="59627" y="9661"/>
                </a:lnTo>
                <a:lnTo>
                  <a:pt x="61064" y="5379"/>
                </a:lnTo>
                <a:lnTo>
                  <a:pt x="60346" y="0"/>
                </a:lnTo>
                <a:lnTo>
                  <a:pt x="5751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723526" y="6604833"/>
            <a:ext cx="61522" cy="17714"/>
          </a:xfrm>
          <a:custGeom>
            <a:avLst/>
            <a:gdLst/>
            <a:ahLst/>
            <a:cxnLst/>
            <a:rect l="l" t="t" r="r" b="b"/>
            <a:pathLst>
              <a:path w="61522" h="17714">
                <a:moveTo>
                  <a:pt x="57972" y="0"/>
                </a:moveTo>
                <a:lnTo>
                  <a:pt x="39360" y="337"/>
                </a:lnTo>
                <a:lnTo>
                  <a:pt x="24787" y="1171"/>
                </a:lnTo>
                <a:lnTo>
                  <a:pt x="13909" y="2410"/>
                </a:lnTo>
                <a:lnTo>
                  <a:pt x="6381" y="3968"/>
                </a:lnTo>
                <a:lnTo>
                  <a:pt x="1859" y="5756"/>
                </a:lnTo>
                <a:lnTo>
                  <a:pt x="0" y="7684"/>
                </a:lnTo>
                <a:lnTo>
                  <a:pt x="458" y="9666"/>
                </a:lnTo>
                <a:lnTo>
                  <a:pt x="2890" y="11612"/>
                </a:lnTo>
                <a:lnTo>
                  <a:pt x="6953" y="13435"/>
                </a:lnTo>
                <a:lnTo>
                  <a:pt x="12301" y="15044"/>
                </a:lnTo>
                <a:lnTo>
                  <a:pt x="18591" y="16353"/>
                </a:lnTo>
                <a:lnTo>
                  <a:pt x="25479" y="17273"/>
                </a:lnTo>
                <a:lnTo>
                  <a:pt x="32620" y="17714"/>
                </a:lnTo>
                <a:lnTo>
                  <a:pt x="39670" y="17590"/>
                </a:lnTo>
                <a:lnTo>
                  <a:pt x="46286" y="16811"/>
                </a:lnTo>
                <a:lnTo>
                  <a:pt x="52124" y="15288"/>
                </a:lnTo>
                <a:lnTo>
                  <a:pt x="56838" y="12934"/>
                </a:lnTo>
                <a:lnTo>
                  <a:pt x="60086" y="9661"/>
                </a:lnTo>
                <a:lnTo>
                  <a:pt x="61522" y="5379"/>
                </a:lnTo>
                <a:lnTo>
                  <a:pt x="608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581231" y="6530976"/>
            <a:ext cx="79449" cy="38162"/>
          </a:xfrm>
          <a:custGeom>
            <a:avLst/>
            <a:gdLst/>
            <a:ahLst/>
            <a:cxnLst/>
            <a:rect l="l" t="t" r="r" b="b"/>
            <a:pathLst>
              <a:path w="79449" h="38162">
                <a:moveTo>
                  <a:pt x="79449" y="7200"/>
                </a:moveTo>
                <a:lnTo>
                  <a:pt x="60634" y="2733"/>
                </a:lnTo>
                <a:lnTo>
                  <a:pt x="45075" y="407"/>
                </a:lnTo>
                <a:lnTo>
                  <a:pt x="32283" y="0"/>
                </a:lnTo>
                <a:lnTo>
                  <a:pt x="21772" y="1283"/>
                </a:lnTo>
                <a:lnTo>
                  <a:pt x="13053" y="4032"/>
                </a:lnTo>
                <a:lnTo>
                  <a:pt x="5640" y="8020"/>
                </a:lnTo>
                <a:lnTo>
                  <a:pt x="3389" y="9575"/>
                </a:lnTo>
                <a:lnTo>
                  <a:pt x="0" y="18178"/>
                </a:lnTo>
                <a:lnTo>
                  <a:pt x="2057" y="25250"/>
                </a:lnTo>
                <a:lnTo>
                  <a:pt x="8367" y="30787"/>
                </a:lnTo>
                <a:lnTo>
                  <a:pt x="17739" y="34787"/>
                </a:lnTo>
                <a:lnTo>
                  <a:pt x="28978" y="37246"/>
                </a:lnTo>
                <a:lnTo>
                  <a:pt x="40891" y="38162"/>
                </a:lnTo>
                <a:lnTo>
                  <a:pt x="52286" y="37532"/>
                </a:lnTo>
                <a:lnTo>
                  <a:pt x="59866" y="36017"/>
                </a:lnTo>
                <a:lnTo>
                  <a:pt x="72861" y="29506"/>
                </a:lnTo>
                <a:lnTo>
                  <a:pt x="77356" y="20204"/>
                </a:lnTo>
                <a:lnTo>
                  <a:pt x="79449" y="7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581231" y="6530976"/>
            <a:ext cx="79449" cy="38162"/>
          </a:xfrm>
          <a:custGeom>
            <a:avLst/>
            <a:gdLst/>
            <a:ahLst/>
            <a:cxnLst/>
            <a:rect l="l" t="t" r="r" b="b"/>
            <a:pathLst>
              <a:path w="79449" h="38162">
                <a:moveTo>
                  <a:pt x="79449" y="7200"/>
                </a:moveTo>
                <a:lnTo>
                  <a:pt x="60634" y="2733"/>
                </a:lnTo>
                <a:lnTo>
                  <a:pt x="45075" y="407"/>
                </a:lnTo>
                <a:lnTo>
                  <a:pt x="32283" y="0"/>
                </a:lnTo>
                <a:lnTo>
                  <a:pt x="21772" y="1283"/>
                </a:lnTo>
                <a:lnTo>
                  <a:pt x="13053" y="4032"/>
                </a:lnTo>
                <a:lnTo>
                  <a:pt x="5640" y="8020"/>
                </a:lnTo>
                <a:lnTo>
                  <a:pt x="3389" y="9575"/>
                </a:lnTo>
                <a:lnTo>
                  <a:pt x="0" y="18178"/>
                </a:lnTo>
                <a:lnTo>
                  <a:pt x="2057" y="25250"/>
                </a:lnTo>
                <a:lnTo>
                  <a:pt x="8367" y="30787"/>
                </a:lnTo>
                <a:lnTo>
                  <a:pt x="17739" y="34787"/>
                </a:lnTo>
                <a:lnTo>
                  <a:pt x="28978" y="37246"/>
                </a:lnTo>
                <a:lnTo>
                  <a:pt x="40891" y="38162"/>
                </a:lnTo>
                <a:lnTo>
                  <a:pt x="52286" y="37532"/>
                </a:lnTo>
                <a:lnTo>
                  <a:pt x="59866" y="36017"/>
                </a:lnTo>
                <a:lnTo>
                  <a:pt x="72861" y="29506"/>
                </a:lnTo>
                <a:lnTo>
                  <a:pt x="77356" y="20204"/>
                </a:lnTo>
                <a:lnTo>
                  <a:pt x="79449" y="72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776641" y="6542721"/>
            <a:ext cx="79441" cy="38165"/>
          </a:xfrm>
          <a:custGeom>
            <a:avLst/>
            <a:gdLst/>
            <a:ahLst/>
            <a:cxnLst/>
            <a:rect l="l" t="t" r="r" b="b"/>
            <a:pathLst>
              <a:path w="79441" h="38165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8" y="8021"/>
                </a:lnTo>
                <a:lnTo>
                  <a:pt x="3393" y="9571"/>
                </a:lnTo>
                <a:lnTo>
                  <a:pt x="0" y="18177"/>
                </a:lnTo>
                <a:lnTo>
                  <a:pt x="2053" y="25250"/>
                </a:lnTo>
                <a:lnTo>
                  <a:pt x="8360" y="30788"/>
                </a:lnTo>
                <a:lnTo>
                  <a:pt x="17729" y="34787"/>
                </a:lnTo>
                <a:lnTo>
                  <a:pt x="28966" y="37247"/>
                </a:lnTo>
                <a:lnTo>
                  <a:pt x="40878" y="38165"/>
                </a:lnTo>
                <a:lnTo>
                  <a:pt x="52273" y="37537"/>
                </a:lnTo>
                <a:lnTo>
                  <a:pt x="59857" y="36025"/>
                </a:lnTo>
                <a:lnTo>
                  <a:pt x="72853" y="29519"/>
                </a:lnTo>
                <a:lnTo>
                  <a:pt x="77347" y="20223"/>
                </a:lnTo>
                <a:lnTo>
                  <a:pt x="79441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776641" y="6542721"/>
            <a:ext cx="79441" cy="38165"/>
          </a:xfrm>
          <a:custGeom>
            <a:avLst/>
            <a:gdLst/>
            <a:ahLst/>
            <a:cxnLst/>
            <a:rect l="l" t="t" r="r" b="b"/>
            <a:pathLst>
              <a:path w="79441" h="38165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8" y="8021"/>
                </a:lnTo>
                <a:lnTo>
                  <a:pt x="3393" y="9571"/>
                </a:lnTo>
                <a:lnTo>
                  <a:pt x="0" y="18177"/>
                </a:lnTo>
                <a:lnTo>
                  <a:pt x="2053" y="25250"/>
                </a:lnTo>
                <a:lnTo>
                  <a:pt x="8360" y="30788"/>
                </a:lnTo>
                <a:lnTo>
                  <a:pt x="17729" y="34787"/>
                </a:lnTo>
                <a:lnTo>
                  <a:pt x="28966" y="37247"/>
                </a:lnTo>
                <a:lnTo>
                  <a:pt x="40878" y="38165"/>
                </a:lnTo>
                <a:lnTo>
                  <a:pt x="52273" y="37537"/>
                </a:lnTo>
                <a:lnTo>
                  <a:pt x="59857" y="36025"/>
                </a:lnTo>
                <a:lnTo>
                  <a:pt x="72853" y="29519"/>
                </a:lnTo>
                <a:lnTo>
                  <a:pt x="77347" y="20223"/>
                </a:lnTo>
                <a:lnTo>
                  <a:pt x="79441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678692" y="6440488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59" y="29509"/>
                </a:lnTo>
                <a:lnTo>
                  <a:pt x="77348" y="20210"/>
                </a:lnTo>
                <a:lnTo>
                  <a:pt x="79441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678692" y="6440488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59" y="29509"/>
                </a:lnTo>
                <a:lnTo>
                  <a:pt x="77348" y="20210"/>
                </a:lnTo>
                <a:lnTo>
                  <a:pt x="79441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410942" y="6558643"/>
            <a:ext cx="76137" cy="28179"/>
          </a:xfrm>
          <a:custGeom>
            <a:avLst/>
            <a:gdLst/>
            <a:ahLst/>
            <a:cxnLst/>
            <a:rect l="l" t="t" r="r" b="b"/>
            <a:pathLst>
              <a:path w="76137" h="28179">
                <a:moveTo>
                  <a:pt x="13677" y="1380"/>
                </a:moveTo>
                <a:lnTo>
                  <a:pt x="9537" y="935"/>
                </a:lnTo>
                <a:lnTo>
                  <a:pt x="4851" y="5304"/>
                </a:lnTo>
                <a:lnTo>
                  <a:pt x="0" y="8377"/>
                </a:lnTo>
                <a:lnTo>
                  <a:pt x="1481" y="15408"/>
                </a:lnTo>
                <a:lnTo>
                  <a:pt x="7486" y="20889"/>
                </a:lnTo>
                <a:lnTo>
                  <a:pt x="16825" y="24835"/>
                </a:lnTo>
                <a:lnTo>
                  <a:pt x="28305" y="27260"/>
                </a:lnTo>
                <a:lnTo>
                  <a:pt x="40736" y="28179"/>
                </a:lnTo>
                <a:lnTo>
                  <a:pt x="52925" y="27604"/>
                </a:lnTo>
                <a:lnTo>
                  <a:pt x="63683" y="25552"/>
                </a:lnTo>
                <a:lnTo>
                  <a:pt x="71817" y="22035"/>
                </a:lnTo>
                <a:lnTo>
                  <a:pt x="76137" y="17069"/>
                </a:lnTo>
                <a:lnTo>
                  <a:pt x="75450" y="10666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410942" y="6558643"/>
            <a:ext cx="76137" cy="28179"/>
          </a:xfrm>
          <a:custGeom>
            <a:avLst/>
            <a:gdLst/>
            <a:ahLst/>
            <a:cxnLst/>
            <a:rect l="l" t="t" r="r" b="b"/>
            <a:pathLst>
              <a:path w="76137" h="28179">
                <a:moveTo>
                  <a:pt x="13677" y="1380"/>
                </a:moveTo>
                <a:lnTo>
                  <a:pt x="9537" y="935"/>
                </a:lnTo>
                <a:lnTo>
                  <a:pt x="4851" y="5304"/>
                </a:lnTo>
                <a:lnTo>
                  <a:pt x="0" y="8377"/>
                </a:lnTo>
                <a:lnTo>
                  <a:pt x="1481" y="15408"/>
                </a:lnTo>
                <a:lnTo>
                  <a:pt x="7486" y="20889"/>
                </a:lnTo>
                <a:lnTo>
                  <a:pt x="16825" y="24835"/>
                </a:lnTo>
                <a:lnTo>
                  <a:pt x="28305" y="27260"/>
                </a:lnTo>
                <a:lnTo>
                  <a:pt x="40736" y="28179"/>
                </a:lnTo>
                <a:lnTo>
                  <a:pt x="52925" y="27604"/>
                </a:lnTo>
                <a:lnTo>
                  <a:pt x="63683" y="25552"/>
                </a:lnTo>
                <a:lnTo>
                  <a:pt x="71817" y="22035"/>
                </a:lnTo>
                <a:lnTo>
                  <a:pt x="76137" y="17069"/>
                </a:lnTo>
                <a:lnTo>
                  <a:pt x="75450" y="10666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321372" y="6538139"/>
            <a:ext cx="76543" cy="29423"/>
          </a:xfrm>
          <a:custGeom>
            <a:avLst/>
            <a:gdLst/>
            <a:ahLst/>
            <a:cxnLst/>
            <a:rect l="l" t="t" r="r" b="b"/>
            <a:pathLst>
              <a:path w="76543" h="29423">
                <a:moveTo>
                  <a:pt x="11950" y="5636"/>
                </a:moveTo>
                <a:lnTo>
                  <a:pt x="7772" y="5687"/>
                </a:lnTo>
                <a:lnTo>
                  <a:pt x="4102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3" y="25311"/>
                </a:lnTo>
                <a:lnTo>
                  <a:pt x="18884" y="28181"/>
                </a:lnTo>
                <a:lnTo>
                  <a:pt x="30094" y="29423"/>
                </a:lnTo>
                <a:lnTo>
                  <a:pt x="42037" y="29172"/>
                </a:lnTo>
                <a:lnTo>
                  <a:pt x="53678" y="27563"/>
                </a:lnTo>
                <a:lnTo>
                  <a:pt x="63984" y="24732"/>
                </a:lnTo>
                <a:lnTo>
                  <a:pt x="71920" y="20813"/>
                </a:lnTo>
                <a:lnTo>
                  <a:pt x="76451" y="15941"/>
                </a:lnTo>
                <a:lnTo>
                  <a:pt x="76543" y="10252"/>
                </a:lnTo>
                <a:lnTo>
                  <a:pt x="73266" y="5712"/>
                </a:lnTo>
                <a:lnTo>
                  <a:pt x="64047" y="1103"/>
                </a:lnTo>
                <a:lnTo>
                  <a:pt x="51574" y="0"/>
                </a:lnTo>
                <a:lnTo>
                  <a:pt x="37722" y="1171"/>
                </a:lnTo>
                <a:lnTo>
                  <a:pt x="24368" y="3385"/>
                </a:lnTo>
                <a:lnTo>
                  <a:pt x="13388" y="5408"/>
                </a:lnTo>
                <a:lnTo>
                  <a:pt x="11950" y="56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321372" y="6538139"/>
            <a:ext cx="76543" cy="29423"/>
          </a:xfrm>
          <a:custGeom>
            <a:avLst/>
            <a:gdLst/>
            <a:ahLst/>
            <a:cxnLst/>
            <a:rect l="l" t="t" r="r" b="b"/>
            <a:pathLst>
              <a:path w="76543" h="29423">
                <a:moveTo>
                  <a:pt x="11950" y="5636"/>
                </a:moveTo>
                <a:lnTo>
                  <a:pt x="7772" y="5687"/>
                </a:lnTo>
                <a:lnTo>
                  <a:pt x="4102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3" y="25311"/>
                </a:lnTo>
                <a:lnTo>
                  <a:pt x="18884" y="28181"/>
                </a:lnTo>
                <a:lnTo>
                  <a:pt x="30094" y="29423"/>
                </a:lnTo>
                <a:lnTo>
                  <a:pt x="42037" y="29172"/>
                </a:lnTo>
                <a:lnTo>
                  <a:pt x="53678" y="27563"/>
                </a:lnTo>
                <a:lnTo>
                  <a:pt x="63984" y="24732"/>
                </a:lnTo>
                <a:lnTo>
                  <a:pt x="71920" y="20813"/>
                </a:lnTo>
                <a:lnTo>
                  <a:pt x="76451" y="15941"/>
                </a:lnTo>
                <a:lnTo>
                  <a:pt x="76543" y="10252"/>
                </a:lnTo>
                <a:lnTo>
                  <a:pt x="73266" y="5712"/>
                </a:lnTo>
                <a:lnTo>
                  <a:pt x="64047" y="1103"/>
                </a:lnTo>
                <a:lnTo>
                  <a:pt x="51574" y="0"/>
                </a:lnTo>
                <a:lnTo>
                  <a:pt x="37722" y="1171"/>
                </a:lnTo>
                <a:lnTo>
                  <a:pt x="24368" y="3385"/>
                </a:lnTo>
                <a:lnTo>
                  <a:pt x="13388" y="5408"/>
                </a:lnTo>
                <a:lnTo>
                  <a:pt x="11950" y="5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218491" y="6664080"/>
            <a:ext cx="69287" cy="24433"/>
          </a:xfrm>
          <a:custGeom>
            <a:avLst/>
            <a:gdLst/>
            <a:ahLst/>
            <a:cxnLst/>
            <a:rect l="l" t="t" r="r" b="b"/>
            <a:pathLst>
              <a:path w="69287" h="24433">
                <a:moveTo>
                  <a:pt x="6444" y="18934"/>
                </a:moveTo>
                <a:lnTo>
                  <a:pt x="20446" y="23141"/>
                </a:lnTo>
                <a:lnTo>
                  <a:pt x="35317" y="24411"/>
                </a:lnTo>
                <a:lnTo>
                  <a:pt x="36106" y="24433"/>
                </a:lnTo>
                <a:lnTo>
                  <a:pt x="48470" y="23300"/>
                </a:lnTo>
                <a:lnTo>
                  <a:pt x="58610" y="19873"/>
                </a:lnTo>
                <a:lnTo>
                  <a:pt x="65794" y="15108"/>
                </a:lnTo>
                <a:lnTo>
                  <a:pt x="69287" y="9963"/>
                </a:lnTo>
                <a:lnTo>
                  <a:pt x="68360" y="5395"/>
                </a:lnTo>
                <a:lnTo>
                  <a:pt x="62278" y="2363"/>
                </a:lnTo>
                <a:lnTo>
                  <a:pt x="51053" y="1776"/>
                </a:lnTo>
                <a:lnTo>
                  <a:pt x="59562" y="1776"/>
                </a:lnTo>
                <a:lnTo>
                  <a:pt x="48311" y="1106"/>
                </a:lnTo>
                <a:lnTo>
                  <a:pt x="33283" y="41"/>
                </a:lnTo>
                <a:lnTo>
                  <a:pt x="17930" y="0"/>
                </a:lnTo>
                <a:lnTo>
                  <a:pt x="5707" y="2400"/>
                </a:lnTo>
                <a:lnTo>
                  <a:pt x="65" y="8661"/>
                </a:lnTo>
                <a:lnTo>
                  <a:pt x="0" y="10018"/>
                </a:lnTo>
                <a:lnTo>
                  <a:pt x="6444" y="189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218491" y="6664080"/>
            <a:ext cx="69287" cy="24433"/>
          </a:xfrm>
          <a:custGeom>
            <a:avLst/>
            <a:gdLst/>
            <a:ahLst/>
            <a:cxnLst/>
            <a:rect l="l" t="t" r="r" b="b"/>
            <a:pathLst>
              <a:path w="69287" h="24433">
                <a:moveTo>
                  <a:pt x="59562" y="1776"/>
                </a:moveTo>
                <a:lnTo>
                  <a:pt x="48311" y="1106"/>
                </a:lnTo>
                <a:lnTo>
                  <a:pt x="33283" y="41"/>
                </a:lnTo>
                <a:lnTo>
                  <a:pt x="17930" y="0"/>
                </a:lnTo>
                <a:lnTo>
                  <a:pt x="5707" y="2400"/>
                </a:lnTo>
                <a:lnTo>
                  <a:pt x="65" y="8661"/>
                </a:lnTo>
                <a:lnTo>
                  <a:pt x="0" y="10018"/>
                </a:lnTo>
                <a:lnTo>
                  <a:pt x="6444" y="18934"/>
                </a:lnTo>
                <a:lnTo>
                  <a:pt x="20446" y="23141"/>
                </a:lnTo>
                <a:lnTo>
                  <a:pt x="35317" y="24411"/>
                </a:lnTo>
                <a:lnTo>
                  <a:pt x="36106" y="24433"/>
                </a:lnTo>
                <a:lnTo>
                  <a:pt x="48470" y="23300"/>
                </a:lnTo>
                <a:lnTo>
                  <a:pt x="58610" y="19873"/>
                </a:lnTo>
                <a:lnTo>
                  <a:pt x="65794" y="15108"/>
                </a:lnTo>
                <a:lnTo>
                  <a:pt x="69287" y="9963"/>
                </a:lnTo>
                <a:lnTo>
                  <a:pt x="68360" y="5395"/>
                </a:lnTo>
                <a:lnTo>
                  <a:pt x="62278" y="2363"/>
                </a:lnTo>
                <a:lnTo>
                  <a:pt x="51053" y="17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967178" y="6856720"/>
            <a:ext cx="77681" cy="26352"/>
          </a:xfrm>
          <a:custGeom>
            <a:avLst/>
            <a:gdLst/>
            <a:ahLst/>
            <a:cxnLst/>
            <a:rect l="l" t="t" r="r" b="b"/>
            <a:pathLst>
              <a:path w="77681" h="26352">
                <a:moveTo>
                  <a:pt x="35949" y="2722"/>
                </a:moveTo>
                <a:lnTo>
                  <a:pt x="22435" y="504"/>
                </a:lnTo>
                <a:lnTo>
                  <a:pt x="13122" y="0"/>
                </a:lnTo>
                <a:lnTo>
                  <a:pt x="5476" y="5574"/>
                </a:lnTo>
                <a:lnTo>
                  <a:pt x="1252" y="12450"/>
                </a:lnTo>
                <a:lnTo>
                  <a:pt x="0" y="20880"/>
                </a:lnTo>
                <a:lnTo>
                  <a:pt x="5937" y="25076"/>
                </a:lnTo>
                <a:lnTo>
                  <a:pt x="16417" y="26352"/>
                </a:lnTo>
                <a:lnTo>
                  <a:pt x="28790" y="26024"/>
                </a:lnTo>
                <a:lnTo>
                  <a:pt x="40408" y="25409"/>
                </a:lnTo>
                <a:lnTo>
                  <a:pt x="42527" y="25366"/>
                </a:lnTo>
                <a:lnTo>
                  <a:pt x="57724" y="24568"/>
                </a:lnTo>
                <a:lnTo>
                  <a:pt x="68388" y="22619"/>
                </a:lnTo>
                <a:lnTo>
                  <a:pt x="74910" y="19829"/>
                </a:lnTo>
                <a:lnTo>
                  <a:pt x="77681" y="16505"/>
                </a:lnTo>
                <a:lnTo>
                  <a:pt x="77089" y="12956"/>
                </a:lnTo>
                <a:lnTo>
                  <a:pt x="73524" y="9490"/>
                </a:lnTo>
                <a:lnTo>
                  <a:pt x="67377" y="6417"/>
                </a:lnTo>
                <a:lnTo>
                  <a:pt x="59037" y="4043"/>
                </a:lnTo>
                <a:lnTo>
                  <a:pt x="48894" y="2678"/>
                </a:lnTo>
                <a:lnTo>
                  <a:pt x="35949" y="2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967178" y="6856720"/>
            <a:ext cx="77681" cy="26352"/>
          </a:xfrm>
          <a:custGeom>
            <a:avLst/>
            <a:gdLst/>
            <a:ahLst/>
            <a:cxnLst/>
            <a:rect l="l" t="t" r="r" b="b"/>
            <a:pathLst>
              <a:path w="77681" h="26352">
                <a:moveTo>
                  <a:pt x="35949" y="2722"/>
                </a:moveTo>
                <a:lnTo>
                  <a:pt x="22435" y="504"/>
                </a:lnTo>
                <a:lnTo>
                  <a:pt x="13122" y="0"/>
                </a:lnTo>
                <a:lnTo>
                  <a:pt x="5476" y="5574"/>
                </a:lnTo>
                <a:lnTo>
                  <a:pt x="1252" y="12450"/>
                </a:lnTo>
                <a:lnTo>
                  <a:pt x="0" y="20880"/>
                </a:lnTo>
                <a:lnTo>
                  <a:pt x="5937" y="25076"/>
                </a:lnTo>
                <a:lnTo>
                  <a:pt x="16417" y="26352"/>
                </a:lnTo>
                <a:lnTo>
                  <a:pt x="28790" y="26024"/>
                </a:lnTo>
                <a:lnTo>
                  <a:pt x="40408" y="25409"/>
                </a:lnTo>
                <a:lnTo>
                  <a:pt x="42527" y="25366"/>
                </a:lnTo>
                <a:lnTo>
                  <a:pt x="57724" y="24568"/>
                </a:lnTo>
                <a:lnTo>
                  <a:pt x="68388" y="22619"/>
                </a:lnTo>
                <a:lnTo>
                  <a:pt x="74910" y="19829"/>
                </a:lnTo>
                <a:lnTo>
                  <a:pt x="77681" y="16505"/>
                </a:lnTo>
                <a:lnTo>
                  <a:pt x="77089" y="12956"/>
                </a:lnTo>
                <a:lnTo>
                  <a:pt x="73524" y="9490"/>
                </a:lnTo>
                <a:lnTo>
                  <a:pt x="67377" y="6417"/>
                </a:lnTo>
                <a:lnTo>
                  <a:pt x="59037" y="4043"/>
                </a:lnTo>
                <a:lnTo>
                  <a:pt x="48894" y="2678"/>
                </a:lnTo>
                <a:lnTo>
                  <a:pt x="37338" y="2630"/>
                </a:lnTo>
                <a:lnTo>
                  <a:pt x="35949" y="2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424898" y="6519691"/>
            <a:ext cx="77686" cy="26350"/>
          </a:xfrm>
          <a:custGeom>
            <a:avLst/>
            <a:gdLst/>
            <a:ahLst/>
            <a:cxnLst/>
            <a:rect l="l" t="t" r="r" b="b"/>
            <a:pathLst>
              <a:path w="77686" h="26350">
                <a:moveTo>
                  <a:pt x="35961" y="2717"/>
                </a:moveTo>
                <a:lnTo>
                  <a:pt x="22449" y="506"/>
                </a:lnTo>
                <a:lnTo>
                  <a:pt x="13133" y="0"/>
                </a:lnTo>
                <a:lnTo>
                  <a:pt x="5486" y="5565"/>
                </a:lnTo>
                <a:lnTo>
                  <a:pt x="1252" y="12458"/>
                </a:lnTo>
                <a:lnTo>
                  <a:pt x="0" y="20883"/>
                </a:lnTo>
                <a:lnTo>
                  <a:pt x="5939" y="25075"/>
                </a:lnTo>
                <a:lnTo>
                  <a:pt x="16421" y="26350"/>
                </a:lnTo>
                <a:lnTo>
                  <a:pt x="28797" y="26025"/>
                </a:lnTo>
                <a:lnTo>
                  <a:pt x="40415" y="25415"/>
                </a:lnTo>
                <a:lnTo>
                  <a:pt x="42527" y="25374"/>
                </a:lnTo>
                <a:lnTo>
                  <a:pt x="57725" y="24572"/>
                </a:lnTo>
                <a:lnTo>
                  <a:pt x="68390" y="22621"/>
                </a:lnTo>
                <a:lnTo>
                  <a:pt x="74914" y="19829"/>
                </a:lnTo>
                <a:lnTo>
                  <a:pt x="77686" y="16504"/>
                </a:lnTo>
                <a:lnTo>
                  <a:pt x="77096" y="12955"/>
                </a:lnTo>
                <a:lnTo>
                  <a:pt x="73534" y="9489"/>
                </a:lnTo>
                <a:lnTo>
                  <a:pt x="67389" y="6414"/>
                </a:lnTo>
                <a:lnTo>
                  <a:pt x="59053" y="4040"/>
                </a:lnTo>
                <a:lnTo>
                  <a:pt x="48914" y="2674"/>
                </a:lnTo>
                <a:lnTo>
                  <a:pt x="35961" y="27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424898" y="6519691"/>
            <a:ext cx="77686" cy="26350"/>
          </a:xfrm>
          <a:custGeom>
            <a:avLst/>
            <a:gdLst/>
            <a:ahLst/>
            <a:cxnLst/>
            <a:rect l="l" t="t" r="r" b="b"/>
            <a:pathLst>
              <a:path w="77686" h="26350">
                <a:moveTo>
                  <a:pt x="35961" y="2717"/>
                </a:moveTo>
                <a:lnTo>
                  <a:pt x="22449" y="506"/>
                </a:lnTo>
                <a:lnTo>
                  <a:pt x="13133" y="0"/>
                </a:lnTo>
                <a:lnTo>
                  <a:pt x="5486" y="5565"/>
                </a:lnTo>
                <a:lnTo>
                  <a:pt x="1252" y="12458"/>
                </a:lnTo>
                <a:lnTo>
                  <a:pt x="0" y="20883"/>
                </a:lnTo>
                <a:lnTo>
                  <a:pt x="5939" y="25075"/>
                </a:lnTo>
                <a:lnTo>
                  <a:pt x="16421" y="26350"/>
                </a:lnTo>
                <a:lnTo>
                  <a:pt x="28797" y="26025"/>
                </a:lnTo>
                <a:lnTo>
                  <a:pt x="40415" y="25415"/>
                </a:lnTo>
                <a:lnTo>
                  <a:pt x="42527" y="25374"/>
                </a:lnTo>
                <a:lnTo>
                  <a:pt x="57725" y="24572"/>
                </a:lnTo>
                <a:lnTo>
                  <a:pt x="68390" y="22621"/>
                </a:lnTo>
                <a:lnTo>
                  <a:pt x="74914" y="19829"/>
                </a:lnTo>
                <a:lnTo>
                  <a:pt x="77686" y="16504"/>
                </a:lnTo>
                <a:lnTo>
                  <a:pt x="77096" y="12955"/>
                </a:lnTo>
                <a:lnTo>
                  <a:pt x="73534" y="9489"/>
                </a:lnTo>
                <a:lnTo>
                  <a:pt x="67389" y="6414"/>
                </a:lnTo>
                <a:lnTo>
                  <a:pt x="59053" y="4040"/>
                </a:lnTo>
                <a:lnTo>
                  <a:pt x="48914" y="2674"/>
                </a:lnTo>
                <a:lnTo>
                  <a:pt x="37364" y="2624"/>
                </a:lnTo>
                <a:lnTo>
                  <a:pt x="35961" y="27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132047" y="6936685"/>
            <a:ext cx="73011" cy="22875"/>
          </a:xfrm>
          <a:custGeom>
            <a:avLst/>
            <a:gdLst/>
            <a:ahLst/>
            <a:cxnLst/>
            <a:rect l="l" t="t" r="r" b="b"/>
            <a:pathLst>
              <a:path w="73011" h="22875">
                <a:moveTo>
                  <a:pt x="37181" y="224"/>
                </a:moveTo>
                <a:lnTo>
                  <a:pt x="22162" y="504"/>
                </a:lnTo>
                <a:lnTo>
                  <a:pt x="11234" y="1908"/>
                </a:lnTo>
                <a:lnTo>
                  <a:pt x="4098" y="4178"/>
                </a:lnTo>
                <a:lnTo>
                  <a:pt x="453" y="7061"/>
                </a:lnTo>
                <a:lnTo>
                  <a:pt x="0" y="10299"/>
                </a:lnTo>
                <a:lnTo>
                  <a:pt x="2438" y="13637"/>
                </a:lnTo>
                <a:lnTo>
                  <a:pt x="7467" y="16819"/>
                </a:lnTo>
                <a:lnTo>
                  <a:pt x="14787" y="19591"/>
                </a:lnTo>
                <a:lnTo>
                  <a:pt x="24099" y="21694"/>
                </a:lnTo>
                <a:lnTo>
                  <a:pt x="35102" y="22875"/>
                </a:lnTo>
                <a:lnTo>
                  <a:pt x="47671" y="22868"/>
                </a:lnTo>
                <a:lnTo>
                  <a:pt x="61432" y="21040"/>
                </a:lnTo>
                <a:lnTo>
                  <a:pt x="69669" y="17728"/>
                </a:lnTo>
                <a:lnTo>
                  <a:pt x="73011" y="13537"/>
                </a:lnTo>
                <a:lnTo>
                  <a:pt x="72087" y="9066"/>
                </a:lnTo>
                <a:lnTo>
                  <a:pt x="67528" y="4918"/>
                </a:lnTo>
                <a:lnTo>
                  <a:pt x="59961" y="1695"/>
                </a:lnTo>
                <a:lnTo>
                  <a:pt x="50017" y="0"/>
                </a:lnTo>
                <a:lnTo>
                  <a:pt x="40013" y="224"/>
                </a:lnTo>
                <a:lnTo>
                  <a:pt x="37181" y="2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132047" y="6936684"/>
            <a:ext cx="73011" cy="22878"/>
          </a:xfrm>
          <a:custGeom>
            <a:avLst/>
            <a:gdLst/>
            <a:ahLst/>
            <a:cxnLst/>
            <a:rect l="l" t="t" r="r" b="b"/>
            <a:pathLst>
              <a:path w="73011" h="22878">
                <a:moveTo>
                  <a:pt x="37181" y="224"/>
                </a:moveTo>
                <a:lnTo>
                  <a:pt x="22162" y="504"/>
                </a:lnTo>
                <a:lnTo>
                  <a:pt x="11234" y="1908"/>
                </a:lnTo>
                <a:lnTo>
                  <a:pt x="4098" y="4178"/>
                </a:lnTo>
                <a:lnTo>
                  <a:pt x="453" y="7061"/>
                </a:lnTo>
                <a:lnTo>
                  <a:pt x="0" y="10299"/>
                </a:lnTo>
                <a:lnTo>
                  <a:pt x="2438" y="13637"/>
                </a:lnTo>
                <a:lnTo>
                  <a:pt x="7467" y="16819"/>
                </a:lnTo>
                <a:lnTo>
                  <a:pt x="14787" y="19591"/>
                </a:lnTo>
                <a:lnTo>
                  <a:pt x="24099" y="21694"/>
                </a:lnTo>
                <a:lnTo>
                  <a:pt x="35102" y="22875"/>
                </a:lnTo>
                <a:lnTo>
                  <a:pt x="47495" y="22878"/>
                </a:lnTo>
                <a:lnTo>
                  <a:pt x="47671" y="22868"/>
                </a:lnTo>
                <a:lnTo>
                  <a:pt x="61432" y="21040"/>
                </a:lnTo>
                <a:lnTo>
                  <a:pt x="69669" y="17728"/>
                </a:lnTo>
                <a:lnTo>
                  <a:pt x="73011" y="13537"/>
                </a:lnTo>
                <a:lnTo>
                  <a:pt x="72087" y="9066"/>
                </a:lnTo>
                <a:lnTo>
                  <a:pt x="67528" y="4918"/>
                </a:lnTo>
                <a:lnTo>
                  <a:pt x="59961" y="1695"/>
                </a:lnTo>
                <a:lnTo>
                  <a:pt x="50017" y="0"/>
                </a:lnTo>
                <a:lnTo>
                  <a:pt x="40013" y="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986468" y="6597765"/>
            <a:ext cx="63648" cy="46459"/>
          </a:xfrm>
          <a:custGeom>
            <a:avLst/>
            <a:gdLst/>
            <a:ahLst/>
            <a:cxnLst/>
            <a:rect l="l" t="t" r="r" b="b"/>
            <a:pathLst>
              <a:path w="63648" h="46459">
                <a:moveTo>
                  <a:pt x="47841" y="131"/>
                </a:moveTo>
                <a:lnTo>
                  <a:pt x="32804" y="0"/>
                </a:lnTo>
                <a:lnTo>
                  <a:pt x="20840" y="961"/>
                </a:lnTo>
                <a:lnTo>
                  <a:pt x="10632" y="5376"/>
                </a:lnTo>
                <a:lnTo>
                  <a:pt x="6033" y="9351"/>
                </a:lnTo>
                <a:lnTo>
                  <a:pt x="0" y="19809"/>
                </a:lnTo>
                <a:lnTo>
                  <a:pt x="832" y="30925"/>
                </a:lnTo>
                <a:lnTo>
                  <a:pt x="5804" y="37189"/>
                </a:lnTo>
                <a:lnTo>
                  <a:pt x="16001" y="43429"/>
                </a:lnTo>
                <a:lnTo>
                  <a:pt x="26312" y="46373"/>
                </a:lnTo>
                <a:lnTo>
                  <a:pt x="36256" y="46459"/>
                </a:lnTo>
                <a:lnTo>
                  <a:pt x="45353" y="44130"/>
                </a:lnTo>
                <a:lnTo>
                  <a:pt x="53122" y="39825"/>
                </a:lnTo>
                <a:lnTo>
                  <a:pt x="59081" y="33985"/>
                </a:lnTo>
                <a:lnTo>
                  <a:pt x="62750" y="27050"/>
                </a:lnTo>
                <a:lnTo>
                  <a:pt x="63648" y="19461"/>
                </a:lnTo>
                <a:lnTo>
                  <a:pt x="61294" y="11658"/>
                </a:lnTo>
                <a:lnTo>
                  <a:pt x="59183" y="8373"/>
                </a:lnTo>
                <a:lnTo>
                  <a:pt x="47841" y="1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986468" y="6597765"/>
            <a:ext cx="63648" cy="46459"/>
          </a:xfrm>
          <a:custGeom>
            <a:avLst/>
            <a:gdLst/>
            <a:ahLst/>
            <a:cxnLst/>
            <a:rect l="l" t="t" r="r" b="b"/>
            <a:pathLst>
              <a:path w="63648" h="46459">
                <a:moveTo>
                  <a:pt x="47841" y="131"/>
                </a:moveTo>
                <a:lnTo>
                  <a:pt x="32804" y="0"/>
                </a:lnTo>
                <a:lnTo>
                  <a:pt x="20840" y="961"/>
                </a:lnTo>
                <a:lnTo>
                  <a:pt x="10632" y="5376"/>
                </a:lnTo>
                <a:lnTo>
                  <a:pt x="6033" y="9351"/>
                </a:lnTo>
                <a:lnTo>
                  <a:pt x="0" y="19809"/>
                </a:lnTo>
                <a:lnTo>
                  <a:pt x="832" y="30925"/>
                </a:lnTo>
                <a:lnTo>
                  <a:pt x="5804" y="37189"/>
                </a:lnTo>
                <a:lnTo>
                  <a:pt x="16001" y="43429"/>
                </a:lnTo>
                <a:lnTo>
                  <a:pt x="26312" y="46373"/>
                </a:lnTo>
                <a:lnTo>
                  <a:pt x="36256" y="46459"/>
                </a:lnTo>
                <a:lnTo>
                  <a:pt x="45353" y="44130"/>
                </a:lnTo>
                <a:lnTo>
                  <a:pt x="53122" y="39825"/>
                </a:lnTo>
                <a:lnTo>
                  <a:pt x="59081" y="33985"/>
                </a:lnTo>
                <a:lnTo>
                  <a:pt x="62750" y="27050"/>
                </a:lnTo>
                <a:lnTo>
                  <a:pt x="63648" y="19461"/>
                </a:lnTo>
                <a:lnTo>
                  <a:pt x="61294" y="11658"/>
                </a:lnTo>
                <a:lnTo>
                  <a:pt x="59183" y="8373"/>
                </a:lnTo>
                <a:lnTo>
                  <a:pt x="47841" y="1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010402" y="6674788"/>
            <a:ext cx="974940" cy="360603"/>
          </a:xfrm>
          <a:custGeom>
            <a:avLst/>
            <a:gdLst/>
            <a:ahLst/>
            <a:cxnLst/>
            <a:rect l="l" t="t" r="r" b="b"/>
            <a:pathLst>
              <a:path w="974940" h="360603">
                <a:moveTo>
                  <a:pt x="974940" y="237718"/>
                </a:moveTo>
                <a:lnTo>
                  <a:pt x="263410" y="0"/>
                </a:lnTo>
                <a:lnTo>
                  <a:pt x="50464" y="70400"/>
                </a:lnTo>
                <a:lnTo>
                  <a:pt x="50464" y="107824"/>
                </a:lnTo>
                <a:lnTo>
                  <a:pt x="665518" y="360603"/>
                </a:lnTo>
                <a:lnTo>
                  <a:pt x="715086" y="360603"/>
                </a:lnTo>
                <a:lnTo>
                  <a:pt x="974940" y="2377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010402" y="6674788"/>
            <a:ext cx="974940" cy="360603"/>
          </a:xfrm>
          <a:custGeom>
            <a:avLst/>
            <a:gdLst/>
            <a:ahLst/>
            <a:cxnLst/>
            <a:rect l="l" t="t" r="r" b="b"/>
            <a:pathLst>
              <a:path w="974940" h="360603">
                <a:moveTo>
                  <a:pt x="974940" y="237718"/>
                </a:moveTo>
                <a:lnTo>
                  <a:pt x="263410" y="0"/>
                </a:lnTo>
                <a:lnTo>
                  <a:pt x="50464" y="70400"/>
                </a:lnTo>
              </a:path>
              <a:path w="974940" h="360603">
                <a:moveTo>
                  <a:pt x="50464" y="107824"/>
                </a:moveTo>
                <a:lnTo>
                  <a:pt x="665518" y="360603"/>
                </a:lnTo>
                <a:lnTo>
                  <a:pt x="715086" y="360603"/>
                </a:lnTo>
                <a:lnTo>
                  <a:pt x="974940" y="2377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725490" y="6912508"/>
            <a:ext cx="259854" cy="122885"/>
          </a:xfrm>
          <a:custGeom>
            <a:avLst/>
            <a:gdLst/>
            <a:ahLst/>
            <a:cxnLst/>
            <a:rect l="l" t="t" r="r" b="b"/>
            <a:pathLst>
              <a:path w="259854" h="122885">
                <a:moveTo>
                  <a:pt x="259854" y="0"/>
                </a:moveTo>
                <a:lnTo>
                  <a:pt x="0" y="122885"/>
                </a:lnTo>
                <a:lnTo>
                  <a:pt x="129933" y="122885"/>
                </a:lnTo>
                <a:lnTo>
                  <a:pt x="259854" y="59397"/>
                </a:lnTo>
                <a:lnTo>
                  <a:pt x="25985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725490" y="6912508"/>
            <a:ext cx="259854" cy="122885"/>
          </a:xfrm>
          <a:custGeom>
            <a:avLst/>
            <a:gdLst/>
            <a:ahLst/>
            <a:cxnLst/>
            <a:rect l="l" t="t" r="r" b="b"/>
            <a:pathLst>
              <a:path w="259854" h="122885">
                <a:moveTo>
                  <a:pt x="259854" y="0"/>
                </a:moveTo>
                <a:lnTo>
                  <a:pt x="259854" y="59397"/>
                </a:lnTo>
                <a:lnTo>
                  <a:pt x="129933" y="122885"/>
                </a:lnTo>
                <a:lnTo>
                  <a:pt x="0" y="122885"/>
                </a:lnTo>
                <a:lnTo>
                  <a:pt x="25985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010405" y="6761870"/>
            <a:ext cx="665518" cy="273519"/>
          </a:xfrm>
          <a:custGeom>
            <a:avLst/>
            <a:gdLst/>
            <a:ahLst/>
            <a:cxnLst/>
            <a:rect l="l" t="t" r="r" b="b"/>
            <a:pathLst>
              <a:path w="665518" h="273519">
                <a:moveTo>
                  <a:pt x="50462" y="20739"/>
                </a:moveTo>
                <a:lnTo>
                  <a:pt x="50462" y="72988"/>
                </a:lnTo>
                <a:lnTo>
                  <a:pt x="531876" y="273519"/>
                </a:lnTo>
                <a:lnTo>
                  <a:pt x="665518" y="273519"/>
                </a:lnTo>
                <a:lnTo>
                  <a:pt x="50462" y="207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010405" y="6761870"/>
            <a:ext cx="665518" cy="273519"/>
          </a:xfrm>
          <a:custGeom>
            <a:avLst/>
            <a:gdLst/>
            <a:ahLst/>
            <a:cxnLst/>
            <a:rect l="l" t="t" r="r" b="b"/>
            <a:pathLst>
              <a:path w="665518" h="273519">
                <a:moveTo>
                  <a:pt x="50462" y="72988"/>
                </a:moveTo>
                <a:lnTo>
                  <a:pt x="531876" y="273519"/>
                </a:lnTo>
                <a:lnTo>
                  <a:pt x="665518" y="273519"/>
                </a:lnTo>
                <a:lnTo>
                  <a:pt x="50462" y="207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360287" y="6219974"/>
            <a:ext cx="814438" cy="220878"/>
          </a:xfrm>
          <a:custGeom>
            <a:avLst/>
            <a:gdLst/>
            <a:ahLst/>
            <a:cxnLst/>
            <a:rect l="l" t="t" r="r" b="b"/>
            <a:pathLst>
              <a:path w="814438" h="220878">
                <a:moveTo>
                  <a:pt x="716578" y="212629"/>
                </a:moveTo>
                <a:lnTo>
                  <a:pt x="716578" y="101233"/>
                </a:ln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78" y="21262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360287" y="6219974"/>
            <a:ext cx="814438" cy="220878"/>
          </a:xfrm>
          <a:custGeom>
            <a:avLst/>
            <a:gdLst/>
            <a:ahLst/>
            <a:cxnLst/>
            <a:rect l="l" t="t" r="r" b="b"/>
            <a:pathLst>
              <a:path w="814438" h="220878">
                <a:moveTo>
                  <a:pt x="716578" y="101233"/>
                </a:move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78" y="2126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063767" y="6361033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098" y="125609"/>
                </a:moveTo>
                <a:lnTo>
                  <a:pt x="13098" y="71571"/>
                </a:lnTo>
                <a:lnTo>
                  <a:pt x="1854" y="79819"/>
                </a:lnTo>
                <a:lnTo>
                  <a:pt x="0" y="135496"/>
                </a:lnTo>
                <a:lnTo>
                  <a:pt x="13098" y="1256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063767" y="6361033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098" y="71571"/>
                </a:moveTo>
                <a:lnTo>
                  <a:pt x="1854" y="79819"/>
                </a:lnTo>
                <a:lnTo>
                  <a:pt x="0" y="135496"/>
                </a:lnTo>
                <a:lnTo>
                  <a:pt x="13098" y="1256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360287" y="6279024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1854" y="52311"/>
                </a:lnTo>
                <a:lnTo>
                  <a:pt x="705332" y="217512"/>
                </a:lnTo>
                <a:lnTo>
                  <a:pt x="705332" y="161823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360287" y="6279024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705332" y="161823"/>
                </a:lnTo>
                <a:lnTo>
                  <a:pt x="705332" y="217512"/>
                </a:lnTo>
                <a:lnTo>
                  <a:pt x="1854" y="5231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476753" y="6223694"/>
            <a:ext cx="200253" cy="62293"/>
          </a:xfrm>
          <a:custGeom>
            <a:avLst/>
            <a:gdLst/>
            <a:ahLst/>
            <a:cxnLst/>
            <a:rect l="l" t="t" r="r" b="b"/>
            <a:pathLst>
              <a:path w="200253" h="62293">
                <a:moveTo>
                  <a:pt x="100672" y="0"/>
                </a:moveTo>
                <a:lnTo>
                  <a:pt x="0" y="36931"/>
                </a:lnTo>
                <a:lnTo>
                  <a:pt x="97459" y="62293"/>
                </a:lnTo>
                <a:lnTo>
                  <a:pt x="200253" y="20269"/>
                </a:lnTo>
                <a:lnTo>
                  <a:pt x="10067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476753" y="6223694"/>
            <a:ext cx="200253" cy="62293"/>
          </a:xfrm>
          <a:custGeom>
            <a:avLst/>
            <a:gdLst/>
            <a:ahLst/>
            <a:cxnLst/>
            <a:rect l="l" t="t" r="r" b="b"/>
            <a:pathLst>
              <a:path w="200253" h="62293">
                <a:moveTo>
                  <a:pt x="100672" y="0"/>
                </a:moveTo>
                <a:lnTo>
                  <a:pt x="200253" y="20269"/>
                </a:lnTo>
                <a:lnTo>
                  <a:pt x="97459" y="62293"/>
                </a:lnTo>
                <a:lnTo>
                  <a:pt x="0" y="36931"/>
                </a:lnTo>
                <a:lnTo>
                  <a:pt x="1006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574214" y="6243963"/>
            <a:ext cx="103149" cy="57073"/>
          </a:xfrm>
          <a:custGeom>
            <a:avLst/>
            <a:gdLst/>
            <a:ahLst/>
            <a:cxnLst/>
            <a:rect l="l" t="t" r="r" b="b"/>
            <a:pathLst>
              <a:path w="103149" h="57073">
                <a:moveTo>
                  <a:pt x="103149" y="15062"/>
                </a:moveTo>
                <a:lnTo>
                  <a:pt x="102793" y="0"/>
                </a:lnTo>
                <a:lnTo>
                  <a:pt x="0" y="42024"/>
                </a:lnTo>
                <a:lnTo>
                  <a:pt x="355" y="57073"/>
                </a:lnTo>
                <a:lnTo>
                  <a:pt x="103149" y="15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574214" y="6243963"/>
            <a:ext cx="103149" cy="57073"/>
          </a:xfrm>
          <a:custGeom>
            <a:avLst/>
            <a:gdLst/>
            <a:ahLst/>
            <a:cxnLst/>
            <a:rect l="l" t="t" r="r" b="b"/>
            <a:pathLst>
              <a:path w="103149" h="57073">
                <a:moveTo>
                  <a:pt x="103149" y="15062"/>
                </a:moveTo>
                <a:lnTo>
                  <a:pt x="102793" y="0"/>
                </a:lnTo>
                <a:lnTo>
                  <a:pt x="0" y="42024"/>
                </a:lnTo>
                <a:lnTo>
                  <a:pt x="355" y="57073"/>
                </a:lnTo>
                <a:lnTo>
                  <a:pt x="103149" y="150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476757" y="6260628"/>
            <a:ext cx="97802" cy="40398"/>
          </a:xfrm>
          <a:custGeom>
            <a:avLst/>
            <a:gdLst/>
            <a:ahLst/>
            <a:cxnLst/>
            <a:rect l="l" t="t" r="r" b="b"/>
            <a:pathLst>
              <a:path w="97802" h="40398">
                <a:moveTo>
                  <a:pt x="355" y="15036"/>
                </a:moveTo>
                <a:lnTo>
                  <a:pt x="97802" y="40398"/>
                </a:lnTo>
                <a:lnTo>
                  <a:pt x="97459" y="25361"/>
                </a:lnTo>
                <a:lnTo>
                  <a:pt x="0" y="0"/>
                </a:lnTo>
                <a:lnTo>
                  <a:pt x="355" y="150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476757" y="6260628"/>
            <a:ext cx="97802" cy="40398"/>
          </a:xfrm>
          <a:custGeom>
            <a:avLst/>
            <a:gdLst/>
            <a:ahLst/>
            <a:cxnLst/>
            <a:rect l="l" t="t" r="r" b="b"/>
            <a:pathLst>
              <a:path w="97802" h="40398">
                <a:moveTo>
                  <a:pt x="355" y="15036"/>
                </a:moveTo>
                <a:lnTo>
                  <a:pt x="0" y="0"/>
                </a:lnTo>
                <a:lnTo>
                  <a:pt x="97459" y="25361"/>
                </a:lnTo>
                <a:lnTo>
                  <a:pt x="97802" y="40398"/>
                </a:lnTo>
                <a:lnTo>
                  <a:pt x="355" y="15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565310" y="6266465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5334" y="2616"/>
                </a:lnTo>
                <a:lnTo>
                  <a:pt x="0" y="5740"/>
                </a:lnTo>
                <a:lnTo>
                  <a:pt x="114" y="10807"/>
                </a:lnTo>
                <a:lnTo>
                  <a:pt x="5562" y="11823"/>
                </a:lnTo>
                <a:lnTo>
                  <a:pt x="12217" y="10515"/>
                </a:lnTo>
                <a:lnTo>
                  <a:pt x="18872" y="9207"/>
                </a:lnTo>
                <a:lnTo>
                  <a:pt x="24193" y="6108"/>
                </a:lnTo>
                <a:lnTo>
                  <a:pt x="24079" y="1028"/>
                </a:lnTo>
                <a:lnTo>
                  <a:pt x="18656" y="0"/>
                </a:lnTo>
                <a:lnTo>
                  <a:pt x="11988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565310" y="6266465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18656" y="0"/>
                </a:lnTo>
                <a:lnTo>
                  <a:pt x="24079" y="1028"/>
                </a:lnTo>
                <a:lnTo>
                  <a:pt x="24117" y="3568"/>
                </a:lnTo>
                <a:lnTo>
                  <a:pt x="24193" y="6108"/>
                </a:lnTo>
                <a:lnTo>
                  <a:pt x="18872" y="9207"/>
                </a:lnTo>
                <a:lnTo>
                  <a:pt x="12217" y="10515"/>
                </a:lnTo>
                <a:lnTo>
                  <a:pt x="5562" y="11823"/>
                </a:lnTo>
                <a:lnTo>
                  <a:pt x="114" y="10807"/>
                </a:lnTo>
                <a:lnTo>
                  <a:pt x="50" y="8280"/>
                </a:lnTo>
                <a:lnTo>
                  <a:pt x="0" y="5740"/>
                </a:lnTo>
                <a:lnTo>
                  <a:pt x="5334" y="2616"/>
                </a:lnTo>
                <a:lnTo>
                  <a:pt x="11988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519665" y="6254279"/>
            <a:ext cx="19202" cy="9359"/>
          </a:xfrm>
          <a:custGeom>
            <a:avLst/>
            <a:gdLst/>
            <a:ahLst/>
            <a:cxnLst/>
            <a:rect l="l" t="t" r="r" b="b"/>
            <a:pathLst>
              <a:path w="19202" h="9359">
                <a:moveTo>
                  <a:pt x="9512" y="1041"/>
                </a:moveTo>
                <a:lnTo>
                  <a:pt x="4229" y="2082"/>
                </a:lnTo>
                <a:lnTo>
                  <a:pt x="0" y="4521"/>
                </a:lnTo>
                <a:lnTo>
                  <a:pt x="101" y="8559"/>
                </a:lnTo>
                <a:lnTo>
                  <a:pt x="4406" y="9359"/>
                </a:lnTo>
                <a:lnTo>
                  <a:pt x="9690" y="8318"/>
                </a:lnTo>
                <a:lnTo>
                  <a:pt x="14960" y="7277"/>
                </a:lnTo>
                <a:lnTo>
                  <a:pt x="19202" y="4813"/>
                </a:lnTo>
                <a:lnTo>
                  <a:pt x="19100" y="787"/>
                </a:lnTo>
                <a:lnTo>
                  <a:pt x="14795" y="0"/>
                </a:lnTo>
                <a:lnTo>
                  <a:pt x="9512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519665" y="6254279"/>
            <a:ext cx="19202" cy="9359"/>
          </a:xfrm>
          <a:custGeom>
            <a:avLst/>
            <a:gdLst/>
            <a:ahLst/>
            <a:cxnLst/>
            <a:rect l="l" t="t" r="r" b="b"/>
            <a:pathLst>
              <a:path w="19202" h="9359">
                <a:moveTo>
                  <a:pt x="9512" y="1041"/>
                </a:moveTo>
                <a:lnTo>
                  <a:pt x="14795" y="0"/>
                </a:lnTo>
                <a:lnTo>
                  <a:pt x="19100" y="787"/>
                </a:lnTo>
                <a:lnTo>
                  <a:pt x="19151" y="2806"/>
                </a:lnTo>
                <a:lnTo>
                  <a:pt x="19202" y="4813"/>
                </a:lnTo>
                <a:lnTo>
                  <a:pt x="14960" y="7277"/>
                </a:lnTo>
                <a:lnTo>
                  <a:pt x="9690" y="8318"/>
                </a:lnTo>
                <a:lnTo>
                  <a:pt x="4406" y="9359"/>
                </a:lnTo>
                <a:lnTo>
                  <a:pt x="101" y="8559"/>
                </a:lnTo>
                <a:lnTo>
                  <a:pt x="50" y="6553"/>
                </a:lnTo>
                <a:lnTo>
                  <a:pt x="0" y="4521"/>
                </a:lnTo>
                <a:lnTo>
                  <a:pt x="4229" y="2082"/>
                </a:lnTo>
                <a:lnTo>
                  <a:pt x="9512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626579" y="6244407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68"/>
                </a:lnTo>
                <a:lnTo>
                  <a:pt x="0" y="4317"/>
                </a:lnTo>
                <a:lnTo>
                  <a:pt x="88" y="8140"/>
                </a:lnTo>
                <a:lnTo>
                  <a:pt x="4178" y="8889"/>
                </a:lnTo>
                <a:lnTo>
                  <a:pt x="9194" y="7912"/>
                </a:lnTo>
                <a:lnTo>
                  <a:pt x="14185" y="6921"/>
                </a:lnTo>
                <a:lnTo>
                  <a:pt x="18224" y="4584"/>
                </a:lnTo>
                <a:lnTo>
                  <a:pt x="18122" y="761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626579" y="6244407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33" y="0"/>
                </a:lnTo>
                <a:lnTo>
                  <a:pt x="18122" y="761"/>
                </a:lnTo>
                <a:lnTo>
                  <a:pt x="18173" y="2666"/>
                </a:lnTo>
                <a:lnTo>
                  <a:pt x="18224" y="4584"/>
                </a:lnTo>
                <a:lnTo>
                  <a:pt x="14185" y="6921"/>
                </a:lnTo>
                <a:lnTo>
                  <a:pt x="9194" y="7912"/>
                </a:lnTo>
                <a:lnTo>
                  <a:pt x="4178" y="8889"/>
                </a:lnTo>
                <a:lnTo>
                  <a:pt x="88" y="8140"/>
                </a:lnTo>
                <a:lnTo>
                  <a:pt x="50" y="6210"/>
                </a:lnTo>
                <a:lnTo>
                  <a:pt x="0" y="4317"/>
                </a:lnTo>
                <a:lnTo>
                  <a:pt x="4025" y="1968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595262" y="6228314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42" y="990"/>
                </a:moveTo>
                <a:lnTo>
                  <a:pt x="4038" y="1968"/>
                </a:lnTo>
                <a:lnTo>
                  <a:pt x="0" y="4318"/>
                </a:lnTo>
                <a:lnTo>
                  <a:pt x="101" y="8140"/>
                </a:lnTo>
                <a:lnTo>
                  <a:pt x="4190" y="8890"/>
                </a:lnTo>
                <a:lnTo>
                  <a:pt x="9207" y="7912"/>
                </a:lnTo>
                <a:lnTo>
                  <a:pt x="14198" y="6934"/>
                </a:lnTo>
                <a:lnTo>
                  <a:pt x="18224" y="4584"/>
                </a:lnTo>
                <a:lnTo>
                  <a:pt x="18135" y="762"/>
                </a:lnTo>
                <a:lnTo>
                  <a:pt x="14046" y="0"/>
                </a:lnTo>
                <a:lnTo>
                  <a:pt x="9042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595262" y="6228314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42" y="990"/>
                </a:moveTo>
                <a:lnTo>
                  <a:pt x="14046" y="0"/>
                </a:lnTo>
                <a:lnTo>
                  <a:pt x="18135" y="762"/>
                </a:lnTo>
                <a:lnTo>
                  <a:pt x="18186" y="2679"/>
                </a:lnTo>
                <a:lnTo>
                  <a:pt x="18224" y="4584"/>
                </a:lnTo>
                <a:lnTo>
                  <a:pt x="14198" y="6934"/>
                </a:lnTo>
                <a:lnTo>
                  <a:pt x="9207" y="7912"/>
                </a:lnTo>
                <a:lnTo>
                  <a:pt x="4190" y="8890"/>
                </a:lnTo>
                <a:lnTo>
                  <a:pt x="101" y="8140"/>
                </a:lnTo>
                <a:lnTo>
                  <a:pt x="50" y="6223"/>
                </a:lnTo>
                <a:lnTo>
                  <a:pt x="0" y="4318"/>
                </a:lnTo>
                <a:lnTo>
                  <a:pt x="4038" y="1968"/>
                </a:lnTo>
                <a:lnTo>
                  <a:pt x="9042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557177" y="6234239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5"/>
                </a:lnTo>
                <a:lnTo>
                  <a:pt x="48426" y="12984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557177" y="6234239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5"/>
                </a:lnTo>
                <a:lnTo>
                  <a:pt x="48426" y="12984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557177" y="6224875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557177" y="6224875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557177" y="621550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63"/>
                </a:lnTo>
                <a:lnTo>
                  <a:pt x="26635" y="55"/>
                </a:lnTo>
                <a:lnTo>
                  <a:pt x="24269" y="0"/>
                </a:lnTo>
                <a:lnTo>
                  <a:pt x="7912" y="3097"/>
                </a:lnTo>
                <a:lnTo>
                  <a:pt x="113" y="10694"/>
                </a:lnTo>
                <a:lnTo>
                  <a:pt x="0" y="11849"/>
                </a:lnTo>
                <a:lnTo>
                  <a:pt x="6346" y="19825"/>
                </a:lnTo>
                <a:lnTo>
                  <a:pt x="21913" y="23630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557177" y="621550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63"/>
                </a:lnTo>
                <a:lnTo>
                  <a:pt x="26635" y="55"/>
                </a:lnTo>
                <a:lnTo>
                  <a:pt x="24269" y="0"/>
                </a:lnTo>
                <a:lnTo>
                  <a:pt x="7912" y="3097"/>
                </a:lnTo>
                <a:lnTo>
                  <a:pt x="113" y="10694"/>
                </a:lnTo>
                <a:lnTo>
                  <a:pt x="0" y="11849"/>
                </a:lnTo>
                <a:lnTo>
                  <a:pt x="6346" y="19825"/>
                </a:lnTo>
                <a:lnTo>
                  <a:pt x="21913" y="23630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557177" y="6206140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6" y="1982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557177" y="6206140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6" y="1982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557177" y="6196780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1" y="20584"/>
                </a:lnTo>
                <a:lnTo>
                  <a:pt x="48425" y="12981"/>
                </a:lnTo>
                <a:lnTo>
                  <a:pt x="48539" y="11823"/>
                </a:lnTo>
                <a:lnTo>
                  <a:pt x="42195" y="385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7"/>
                </a:lnTo>
                <a:lnTo>
                  <a:pt x="112" y="10681"/>
                </a:lnTo>
                <a:lnTo>
                  <a:pt x="0" y="11823"/>
                </a:lnTo>
                <a:lnTo>
                  <a:pt x="6343" y="19819"/>
                </a:lnTo>
                <a:lnTo>
                  <a:pt x="21905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557177" y="6196780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1" y="20584"/>
                </a:lnTo>
                <a:lnTo>
                  <a:pt x="48425" y="12981"/>
                </a:lnTo>
                <a:lnTo>
                  <a:pt x="48539" y="11823"/>
                </a:lnTo>
                <a:lnTo>
                  <a:pt x="42195" y="385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7"/>
                </a:lnTo>
                <a:lnTo>
                  <a:pt x="112" y="10681"/>
                </a:lnTo>
                <a:lnTo>
                  <a:pt x="0" y="11823"/>
                </a:lnTo>
                <a:lnTo>
                  <a:pt x="6343" y="19819"/>
                </a:lnTo>
                <a:lnTo>
                  <a:pt x="21905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557177" y="6187414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9"/>
                </a:lnTo>
                <a:lnTo>
                  <a:pt x="48426" y="12986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7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557177" y="6187414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9"/>
                </a:lnTo>
                <a:lnTo>
                  <a:pt x="48426" y="12986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7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557177" y="6178061"/>
            <a:ext cx="48539" cy="23660"/>
          </a:xfrm>
          <a:custGeom>
            <a:avLst/>
            <a:gdLst/>
            <a:ahLst/>
            <a:cxnLst/>
            <a:rect l="l" t="t" r="r" b="b"/>
            <a:pathLst>
              <a:path w="48539" h="23660">
                <a:moveTo>
                  <a:pt x="24269" y="23660"/>
                </a:moveTo>
                <a:lnTo>
                  <a:pt x="40634" y="20562"/>
                </a:lnTo>
                <a:lnTo>
                  <a:pt x="48426" y="12971"/>
                </a:lnTo>
                <a:lnTo>
                  <a:pt x="48539" y="11823"/>
                </a:lnTo>
                <a:lnTo>
                  <a:pt x="42195" y="384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88"/>
                </a:lnTo>
                <a:lnTo>
                  <a:pt x="112" y="10677"/>
                </a:lnTo>
                <a:lnTo>
                  <a:pt x="0" y="11823"/>
                </a:lnTo>
                <a:lnTo>
                  <a:pt x="6346" y="19799"/>
                </a:lnTo>
                <a:lnTo>
                  <a:pt x="21913" y="23604"/>
                </a:lnTo>
                <a:lnTo>
                  <a:pt x="24269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557177" y="6178061"/>
            <a:ext cx="48539" cy="23660"/>
          </a:xfrm>
          <a:custGeom>
            <a:avLst/>
            <a:gdLst/>
            <a:ahLst/>
            <a:cxnLst/>
            <a:rect l="l" t="t" r="r" b="b"/>
            <a:pathLst>
              <a:path w="48539" h="23660">
                <a:moveTo>
                  <a:pt x="24269" y="23660"/>
                </a:moveTo>
                <a:lnTo>
                  <a:pt x="40634" y="20562"/>
                </a:lnTo>
                <a:lnTo>
                  <a:pt x="48426" y="12971"/>
                </a:lnTo>
                <a:lnTo>
                  <a:pt x="48539" y="11823"/>
                </a:lnTo>
                <a:lnTo>
                  <a:pt x="42195" y="384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88"/>
                </a:lnTo>
                <a:lnTo>
                  <a:pt x="112" y="10677"/>
                </a:lnTo>
                <a:lnTo>
                  <a:pt x="0" y="11823"/>
                </a:lnTo>
                <a:lnTo>
                  <a:pt x="6346" y="19799"/>
                </a:lnTo>
                <a:lnTo>
                  <a:pt x="21913" y="23604"/>
                </a:lnTo>
                <a:lnTo>
                  <a:pt x="24269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557177" y="6168684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557177" y="6168684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557177" y="615931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557177" y="615931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557177" y="614995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29" y="20587"/>
                </a:lnTo>
                <a:lnTo>
                  <a:pt x="48424" y="12983"/>
                </a:lnTo>
                <a:lnTo>
                  <a:pt x="48539" y="11823"/>
                </a:lnTo>
                <a:lnTo>
                  <a:pt x="42195" y="3852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2"/>
                </a:lnTo>
                <a:lnTo>
                  <a:pt x="112" y="10679"/>
                </a:lnTo>
                <a:lnTo>
                  <a:pt x="0" y="11823"/>
                </a:lnTo>
                <a:lnTo>
                  <a:pt x="6341" y="19818"/>
                </a:lnTo>
                <a:lnTo>
                  <a:pt x="21897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557177" y="614995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29" y="20587"/>
                </a:lnTo>
                <a:lnTo>
                  <a:pt x="48424" y="12983"/>
                </a:lnTo>
                <a:lnTo>
                  <a:pt x="48539" y="11823"/>
                </a:lnTo>
                <a:lnTo>
                  <a:pt x="42195" y="3852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2"/>
                </a:lnTo>
                <a:lnTo>
                  <a:pt x="112" y="10679"/>
                </a:lnTo>
                <a:lnTo>
                  <a:pt x="0" y="11823"/>
                </a:lnTo>
                <a:lnTo>
                  <a:pt x="6341" y="19818"/>
                </a:lnTo>
                <a:lnTo>
                  <a:pt x="21897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557177" y="6140584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92"/>
                </a:lnTo>
                <a:lnTo>
                  <a:pt x="48425" y="12992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7"/>
                </a:lnTo>
                <a:lnTo>
                  <a:pt x="21905" y="23630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557177" y="6140584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92"/>
                </a:lnTo>
                <a:lnTo>
                  <a:pt x="48425" y="12992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7"/>
                </a:lnTo>
                <a:lnTo>
                  <a:pt x="21905" y="23630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547544" y="6070381"/>
            <a:ext cx="67741" cy="89242"/>
          </a:xfrm>
          <a:custGeom>
            <a:avLst/>
            <a:gdLst/>
            <a:ahLst/>
            <a:cxnLst/>
            <a:rect l="l" t="t" r="r" b="b"/>
            <a:pathLst>
              <a:path w="67741" h="89242">
                <a:moveTo>
                  <a:pt x="0" y="74930"/>
                </a:moveTo>
                <a:lnTo>
                  <a:pt x="4006" y="81691"/>
                </a:lnTo>
                <a:lnTo>
                  <a:pt x="16234" y="87153"/>
                </a:lnTo>
                <a:lnTo>
                  <a:pt x="33870" y="89242"/>
                </a:lnTo>
                <a:lnTo>
                  <a:pt x="49865" y="87551"/>
                </a:lnTo>
                <a:lnTo>
                  <a:pt x="62793" y="82385"/>
                </a:lnTo>
                <a:lnTo>
                  <a:pt x="67741" y="74930"/>
                </a:lnTo>
                <a:lnTo>
                  <a:pt x="67741" y="14300"/>
                </a:lnTo>
                <a:lnTo>
                  <a:pt x="63737" y="7554"/>
                </a:lnTo>
                <a:lnTo>
                  <a:pt x="51509" y="2092"/>
                </a:lnTo>
                <a:lnTo>
                  <a:pt x="33870" y="0"/>
                </a:lnTo>
                <a:lnTo>
                  <a:pt x="17880" y="1692"/>
                </a:lnTo>
                <a:lnTo>
                  <a:pt x="4949" y="6858"/>
                </a:lnTo>
                <a:lnTo>
                  <a:pt x="0" y="14300"/>
                </a:lnTo>
                <a:lnTo>
                  <a:pt x="0" y="749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547544" y="6070381"/>
            <a:ext cx="67741" cy="89242"/>
          </a:xfrm>
          <a:custGeom>
            <a:avLst/>
            <a:gdLst/>
            <a:ahLst/>
            <a:cxnLst/>
            <a:rect l="l" t="t" r="r" b="b"/>
            <a:pathLst>
              <a:path w="67741" h="89242">
                <a:moveTo>
                  <a:pt x="0" y="74930"/>
                </a:moveTo>
                <a:lnTo>
                  <a:pt x="0" y="14300"/>
                </a:lnTo>
                <a:lnTo>
                  <a:pt x="4949" y="6858"/>
                </a:lnTo>
                <a:lnTo>
                  <a:pt x="17880" y="1692"/>
                </a:lnTo>
                <a:lnTo>
                  <a:pt x="33870" y="0"/>
                </a:lnTo>
                <a:lnTo>
                  <a:pt x="51509" y="2092"/>
                </a:lnTo>
                <a:lnTo>
                  <a:pt x="63737" y="7554"/>
                </a:lnTo>
                <a:lnTo>
                  <a:pt x="67741" y="14300"/>
                </a:lnTo>
                <a:lnTo>
                  <a:pt x="67741" y="74930"/>
                </a:lnTo>
                <a:lnTo>
                  <a:pt x="62793" y="82385"/>
                </a:lnTo>
                <a:lnTo>
                  <a:pt x="49865" y="87551"/>
                </a:lnTo>
                <a:lnTo>
                  <a:pt x="33870" y="89242"/>
                </a:lnTo>
                <a:lnTo>
                  <a:pt x="16234" y="87153"/>
                </a:lnTo>
                <a:lnTo>
                  <a:pt x="4006" y="81691"/>
                </a:lnTo>
                <a:lnTo>
                  <a:pt x="0" y="749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557481" y="5793705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35" y="284174"/>
                </a:lnTo>
                <a:lnTo>
                  <a:pt x="7451" y="291436"/>
                </a:lnTo>
                <a:lnTo>
                  <a:pt x="23939" y="294411"/>
                </a:lnTo>
                <a:lnTo>
                  <a:pt x="25237" y="294395"/>
                </a:lnTo>
                <a:lnTo>
                  <a:pt x="41282" y="291046"/>
                </a:lnTo>
                <a:lnTo>
                  <a:pt x="47866" y="283578"/>
                </a:lnTo>
                <a:lnTo>
                  <a:pt x="47831" y="10254"/>
                </a:lnTo>
                <a:lnTo>
                  <a:pt x="40425" y="2982"/>
                </a:lnTo>
                <a:lnTo>
                  <a:pt x="23939" y="0"/>
                </a:lnTo>
                <a:lnTo>
                  <a:pt x="22617" y="16"/>
                </a:lnTo>
                <a:lnTo>
                  <a:pt x="6581" y="3375"/>
                </a:lnTo>
                <a:lnTo>
                  <a:pt x="0" y="10845"/>
                </a:lnTo>
                <a:lnTo>
                  <a:pt x="0" y="283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557481" y="5793705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0" y="10845"/>
                </a:lnTo>
                <a:lnTo>
                  <a:pt x="6581" y="3375"/>
                </a:lnTo>
                <a:lnTo>
                  <a:pt x="22617" y="16"/>
                </a:lnTo>
                <a:lnTo>
                  <a:pt x="23939" y="0"/>
                </a:lnTo>
                <a:lnTo>
                  <a:pt x="40425" y="2982"/>
                </a:lnTo>
                <a:lnTo>
                  <a:pt x="47831" y="10254"/>
                </a:lnTo>
                <a:lnTo>
                  <a:pt x="47866" y="10845"/>
                </a:lnTo>
                <a:lnTo>
                  <a:pt x="47866" y="283578"/>
                </a:lnTo>
                <a:lnTo>
                  <a:pt x="41282" y="291046"/>
                </a:lnTo>
                <a:lnTo>
                  <a:pt x="25237" y="294395"/>
                </a:lnTo>
                <a:lnTo>
                  <a:pt x="23939" y="294411"/>
                </a:lnTo>
                <a:lnTo>
                  <a:pt x="7451" y="291436"/>
                </a:lnTo>
                <a:lnTo>
                  <a:pt x="35" y="284174"/>
                </a:lnTo>
                <a:lnTo>
                  <a:pt x="0" y="283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478540" y="6094667"/>
            <a:ext cx="69900" cy="16446"/>
          </a:xfrm>
          <a:custGeom>
            <a:avLst/>
            <a:gdLst/>
            <a:ahLst/>
            <a:cxnLst/>
            <a:rect l="l" t="t" r="r" b="b"/>
            <a:pathLst>
              <a:path w="69900" h="16446">
                <a:moveTo>
                  <a:pt x="69862" y="16446"/>
                </a:moveTo>
                <a:lnTo>
                  <a:pt x="69900" y="0"/>
                </a:lnTo>
                <a:lnTo>
                  <a:pt x="0" y="7480"/>
                </a:lnTo>
                <a:lnTo>
                  <a:pt x="69862" y="164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478540" y="6094667"/>
            <a:ext cx="69900" cy="16446"/>
          </a:xfrm>
          <a:custGeom>
            <a:avLst/>
            <a:gdLst/>
            <a:ahLst/>
            <a:cxnLst/>
            <a:rect l="l" t="t" r="r" b="b"/>
            <a:pathLst>
              <a:path w="69900" h="16446">
                <a:moveTo>
                  <a:pt x="69862" y="16446"/>
                </a:moveTo>
                <a:lnTo>
                  <a:pt x="0" y="7480"/>
                </a:lnTo>
                <a:lnTo>
                  <a:pt x="69900" y="0"/>
                </a:lnTo>
                <a:lnTo>
                  <a:pt x="69862" y="164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474178" y="6102136"/>
            <a:ext cx="74231" cy="32054"/>
          </a:xfrm>
          <a:custGeom>
            <a:avLst/>
            <a:gdLst/>
            <a:ahLst/>
            <a:cxnLst/>
            <a:rect l="l" t="t" r="r" b="b"/>
            <a:pathLst>
              <a:path w="74231" h="32054">
                <a:moveTo>
                  <a:pt x="74155" y="32054"/>
                </a:moveTo>
                <a:lnTo>
                  <a:pt x="74231" y="8978"/>
                </a:lnTo>
                <a:lnTo>
                  <a:pt x="4368" y="0"/>
                </a:lnTo>
                <a:lnTo>
                  <a:pt x="63" y="203"/>
                </a:lnTo>
                <a:lnTo>
                  <a:pt x="0" y="17805"/>
                </a:lnTo>
                <a:lnTo>
                  <a:pt x="74155" y="32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474178" y="6102136"/>
            <a:ext cx="74231" cy="32054"/>
          </a:xfrm>
          <a:custGeom>
            <a:avLst/>
            <a:gdLst/>
            <a:ahLst/>
            <a:cxnLst/>
            <a:rect l="l" t="t" r="r" b="b"/>
            <a:pathLst>
              <a:path w="74231" h="32054">
                <a:moveTo>
                  <a:pt x="74155" y="32054"/>
                </a:moveTo>
                <a:lnTo>
                  <a:pt x="0" y="17805"/>
                </a:lnTo>
                <a:lnTo>
                  <a:pt x="63" y="203"/>
                </a:lnTo>
                <a:lnTo>
                  <a:pt x="4368" y="0"/>
                </a:lnTo>
                <a:lnTo>
                  <a:pt x="74231" y="8978"/>
                </a:lnTo>
                <a:lnTo>
                  <a:pt x="74155" y="320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593640" y="6112733"/>
            <a:ext cx="105943" cy="29616"/>
          </a:xfrm>
          <a:custGeom>
            <a:avLst/>
            <a:gdLst/>
            <a:ahLst/>
            <a:cxnLst/>
            <a:rect l="l" t="t" r="r" b="b"/>
            <a:pathLst>
              <a:path w="105943" h="29616">
                <a:moveTo>
                  <a:pt x="88" y="0"/>
                </a:moveTo>
                <a:lnTo>
                  <a:pt x="0" y="29616"/>
                </a:lnTo>
                <a:lnTo>
                  <a:pt x="105892" y="24879"/>
                </a:lnTo>
                <a:lnTo>
                  <a:pt x="105943" y="6451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593640" y="6112733"/>
            <a:ext cx="105943" cy="29616"/>
          </a:xfrm>
          <a:custGeom>
            <a:avLst/>
            <a:gdLst/>
            <a:ahLst/>
            <a:cxnLst/>
            <a:rect l="l" t="t" r="r" b="b"/>
            <a:pathLst>
              <a:path w="105943" h="29616">
                <a:moveTo>
                  <a:pt x="88" y="0"/>
                </a:moveTo>
                <a:lnTo>
                  <a:pt x="0" y="29616"/>
                </a:lnTo>
                <a:lnTo>
                  <a:pt x="105892" y="24879"/>
                </a:lnTo>
                <a:lnTo>
                  <a:pt x="105943" y="6451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593729" y="6100936"/>
            <a:ext cx="105867" cy="18249"/>
          </a:xfrm>
          <a:custGeom>
            <a:avLst/>
            <a:gdLst/>
            <a:ahLst/>
            <a:cxnLst/>
            <a:rect l="l" t="t" r="r" b="b"/>
            <a:pathLst>
              <a:path w="105867" h="18249">
                <a:moveTo>
                  <a:pt x="105854" y="18249"/>
                </a:moveTo>
                <a:lnTo>
                  <a:pt x="105867" y="13042"/>
                </a:lnTo>
                <a:lnTo>
                  <a:pt x="19545" y="0"/>
                </a:lnTo>
                <a:lnTo>
                  <a:pt x="17437" y="2425"/>
                </a:lnTo>
                <a:lnTo>
                  <a:pt x="14185" y="5588"/>
                </a:lnTo>
                <a:lnTo>
                  <a:pt x="10947" y="8750"/>
                </a:lnTo>
                <a:lnTo>
                  <a:pt x="0" y="11798"/>
                </a:lnTo>
                <a:lnTo>
                  <a:pt x="105854" y="182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593729" y="6100936"/>
            <a:ext cx="105867" cy="18249"/>
          </a:xfrm>
          <a:custGeom>
            <a:avLst/>
            <a:gdLst/>
            <a:ahLst/>
            <a:cxnLst/>
            <a:rect l="l" t="t" r="r" b="b"/>
            <a:pathLst>
              <a:path w="105867" h="18249">
                <a:moveTo>
                  <a:pt x="0" y="11798"/>
                </a:moveTo>
                <a:lnTo>
                  <a:pt x="10947" y="8750"/>
                </a:lnTo>
                <a:lnTo>
                  <a:pt x="14185" y="5588"/>
                </a:lnTo>
                <a:lnTo>
                  <a:pt x="17437" y="2425"/>
                </a:lnTo>
                <a:lnTo>
                  <a:pt x="19545" y="0"/>
                </a:lnTo>
                <a:lnTo>
                  <a:pt x="105867" y="13042"/>
                </a:lnTo>
                <a:lnTo>
                  <a:pt x="105854" y="18249"/>
                </a:lnTo>
                <a:lnTo>
                  <a:pt x="0" y="117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969954" y="4257921"/>
            <a:ext cx="204533" cy="74295"/>
          </a:xfrm>
          <a:custGeom>
            <a:avLst/>
            <a:gdLst/>
            <a:ahLst/>
            <a:cxnLst/>
            <a:rect l="l" t="t" r="r" b="b"/>
            <a:pathLst>
              <a:path w="204533" h="74295">
                <a:moveTo>
                  <a:pt x="106912" y="25292"/>
                </a:moveTo>
                <a:lnTo>
                  <a:pt x="0" y="0"/>
                </a:lnTo>
                <a:lnTo>
                  <a:pt x="4076" y="26873"/>
                </a:lnTo>
                <a:lnTo>
                  <a:pt x="106912" y="51200"/>
                </a:lnTo>
                <a:lnTo>
                  <a:pt x="106912" y="252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969954" y="4257921"/>
            <a:ext cx="204533" cy="74295"/>
          </a:xfrm>
          <a:custGeom>
            <a:avLst/>
            <a:gdLst/>
            <a:ahLst/>
            <a:cxnLst/>
            <a:rect l="l" t="t" r="r" b="b"/>
            <a:pathLst>
              <a:path w="204533" h="74295">
                <a:moveTo>
                  <a:pt x="106912" y="25292"/>
                </a:moveTo>
                <a:lnTo>
                  <a:pt x="0" y="0"/>
                </a:lnTo>
                <a:lnTo>
                  <a:pt x="4076" y="26873"/>
                </a:lnTo>
                <a:lnTo>
                  <a:pt x="106912" y="512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604727" y="4287837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37" y="21716"/>
                </a:moveTo>
                <a:lnTo>
                  <a:pt x="378625" y="0"/>
                </a:lnTo>
                <a:lnTo>
                  <a:pt x="0" y="113601"/>
                </a:lnTo>
                <a:lnTo>
                  <a:pt x="472137" y="207347"/>
                </a:lnTo>
                <a:lnTo>
                  <a:pt x="472137" y="217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604727" y="4287837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37" y="21716"/>
                </a:moveTo>
                <a:lnTo>
                  <a:pt x="378625" y="0"/>
                </a:lnTo>
                <a:lnTo>
                  <a:pt x="0" y="113601"/>
                </a:lnTo>
                <a:lnTo>
                  <a:pt x="472137" y="2073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81083" y="3873372"/>
            <a:ext cx="0" cy="2181186"/>
          </a:xfrm>
          <a:custGeom>
            <a:avLst/>
            <a:gdLst/>
            <a:ahLst/>
            <a:cxnLst/>
            <a:rect l="l" t="t" r="r" b="b"/>
            <a:pathLst>
              <a:path h="2181186">
                <a:moveTo>
                  <a:pt x="0" y="0"/>
                </a:moveTo>
                <a:lnTo>
                  <a:pt x="0" y="2181186"/>
                </a:lnTo>
              </a:path>
            </a:pathLst>
          </a:custGeom>
          <a:ln w="5334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555048" y="3873372"/>
            <a:ext cx="52070" cy="2181186"/>
          </a:xfrm>
          <a:custGeom>
            <a:avLst/>
            <a:gdLst/>
            <a:ahLst/>
            <a:cxnLst/>
            <a:rect l="l" t="t" r="r" b="b"/>
            <a:pathLst>
              <a:path w="52070" h="2181186">
                <a:moveTo>
                  <a:pt x="52070" y="2181186"/>
                </a:moveTo>
                <a:lnTo>
                  <a:pt x="0" y="2181186"/>
                </a:lnTo>
                <a:lnTo>
                  <a:pt x="0" y="0"/>
                </a:lnTo>
                <a:lnTo>
                  <a:pt x="52070" y="0"/>
                </a:lnTo>
                <a:lnTo>
                  <a:pt x="52070" y="21811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95698" y="4384637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47586" y="0"/>
                </a:lnTo>
                <a:lnTo>
                  <a:pt x="18973" y="5549"/>
                </a:lnTo>
                <a:lnTo>
                  <a:pt x="18973" y="19418"/>
                </a:lnTo>
                <a:lnTo>
                  <a:pt x="9029" y="32562"/>
                </a:lnTo>
                <a:lnTo>
                  <a:pt x="0" y="34366"/>
                </a:lnTo>
                <a:lnTo>
                  <a:pt x="0" y="106641"/>
                </a:lnTo>
                <a:lnTo>
                  <a:pt x="9029" y="104838"/>
                </a:lnTo>
                <a:lnTo>
                  <a:pt x="47586" y="539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595698" y="4384637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9029" y="104838"/>
                </a:lnTo>
                <a:lnTo>
                  <a:pt x="0" y="106641"/>
                </a:lnTo>
                <a:lnTo>
                  <a:pt x="0" y="34366"/>
                </a:lnTo>
                <a:lnTo>
                  <a:pt x="9029" y="32562"/>
                </a:lnTo>
                <a:lnTo>
                  <a:pt x="18973" y="19418"/>
                </a:lnTo>
                <a:lnTo>
                  <a:pt x="18973" y="5549"/>
                </a:lnTo>
                <a:lnTo>
                  <a:pt x="47586" y="0"/>
                </a:lnTo>
                <a:lnTo>
                  <a:pt x="47586" y="53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927994" y="4305333"/>
            <a:ext cx="50165" cy="104330"/>
          </a:xfrm>
          <a:custGeom>
            <a:avLst/>
            <a:gdLst/>
            <a:ahLst/>
            <a:cxnLst/>
            <a:rect l="l" t="t" r="r" b="b"/>
            <a:pathLst>
              <a:path w="50164" h="104330">
                <a:moveTo>
                  <a:pt x="0" y="75387"/>
                </a:moveTo>
                <a:lnTo>
                  <a:pt x="40640" y="104330"/>
                </a:lnTo>
                <a:lnTo>
                  <a:pt x="50165" y="100990"/>
                </a:lnTo>
                <a:lnTo>
                  <a:pt x="50165" y="28727"/>
                </a:lnTo>
                <a:lnTo>
                  <a:pt x="40640" y="32067"/>
                </a:lnTo>
                <a:lnTo>
                  <a:pt x="30149" y="24574"/>
                </a:lnTo>
                <a:lnTo>
                  <a:pt x="30149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927994" y="4305333"/>
            <a:ext cx="50165" cy="104330"/>
          </a:xfrm>
          <a:custGeom>
            <a:avLst/>
            <a:gdLst/>
            <a:ahLst/>
            <a:cxnLst/>
            <a:rect l="l" t="t" r="r" b="b"/>
            <a:pathLst>
              <a:path w="50164" h="104330">
                <a:moveTo>
                  <a:pt x="0" y="75387"/>
                </a:moveTo>
                <a:lnTo>
                  <a:pt x="40640" y="104330"/>
                </a:lnTo>
                <a:lnTo>
                  <a:pt x="50165" y="100990"/>
                </a:lnTo>
                <a:lnTo>
                  <a:pt x="50165" y="28727"/>
                </a:lnTo>
                <a:lnTo>
                  <a:pt x="40640" y="32067"/>
                </a:lnTo>
                <a:lnTo>
                  <a:pt x="30149" y="24574"/>
                </a:lnTo>
                <a:lnTo>
                  <a:pt x="30149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216598" y="3981147"/>
            <a:ext cx="1753362" cy="420293"/>
          </a:xfrm>
          <a:custGeom>
            <a:avLst/>
            <a:gdLst/>
            <a:ahLst/>
            <a:cxnLst/>
            <a:rect l="l" t="t" r="r" b="b"/>
            <a:pathLst>
              <a:path w="1753361" h="420293">
                <a:moveTo>
                  <a:pt x="0" y="173189"/>
                </a:moveTo>
                <a:lnTo>
                  <a:pt x="1388135" y="420293"/>
                </a:lnTo>
                <a:lnTo>
                  <a:pt x="1753362" y="336956"/>
                </a:lnTo>
                <a:lnTo>
                  <a:pt x="1753362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216598" y="3981147"/>
            <a:ext cx="1753362" cy="420293"/>
          </a:xfrm>
          <a:custGeom>
            <a:avLst/>
            <a:gdLst/>
            <a:ahLst/>
            <a:cxnLst/>
            <a:rect l="l" t="t" r="r" b="b"/>
            <a:pathLst>
              <a:path w="1753361" h="420293">
                <a:moveTo>
                  <a:pt x="0" y="173189"/>
                </a:moveTo>
                <a:lnTo>
                  <a:pt x="1388135" y="420293"/>
                </a:lnTo>
                <a:lnTo>
                  <a:pt x="1753362" y="336956"/>
                </a:lnTo>
                <a:lnTo>
                  <a:pt x="1753362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103985" y="6688870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0" y="41973"/>
                </a:lnTo>
                <a:lnTo>
                  <a:pt x="91465" y="73901"/>
                </a:lnTo>
                <a:lnTo>
                  <a:pt x="212445" y="31953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103985" y="6688870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212445" y="31953"/>
                </a:lnTo>
                <a:lnTo>
                  <a:pt x="91465" y="73901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195440" y="6720825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81" y="57658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195440" y="6720825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81" y="57658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103994" y="6730844"/>
            <a:ext cx="91821" cy="47637"/>
          </a:xfrm>
          <a:custGeom>
            <a:avLst/>
            <a:gdLst/>
            <a:ahLst/>
            <a:cxnLst/>
            <a:rect l="l" t="t" r="r" b="b"/>
            <a:pathLst>
              <a:path w="91820" h="47637">
                <a:moveTo>
                  <a:pt x="368" y="15709"/>
                </a:moveTo>
                <a:lnTo>
                  <a:pt x="91820" y="47637"/>
                </a:lnTo>
                <a:lnTo>
                  <a:pt x="91452" y="31927"/>
                </a:lnTo>
                <a:lnTo>
                  <a:pt x="0" y="0"/>
                </a:lnTo>
                <a:lnTo>
                  <a:pt x="368" y="157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103994" y="6730844"/>
            <a:ext cx="91821" cy="47637"/>
          </a:xfrm>
          <a:custGeom>
            <a:avLst/>
            <a:gdLst/>
            <a:ahLst/>
            <a:cxnLst/>
            <a:rect l="l" t="t" r="r" b="b"/>
            <a:pathLst>
              <a:path w="91820" h="47637">
                <a:moveTo>
                  <a:pt x="368" y="15709"/>
                </a:moveTo>
                <a:lnTo>
                  <a:pt x="0" y="0"/>
                </a:lnTo>
                <a:lnTo>
                  <a:pt x="91452" y="31927"/>
                </a:lnTo>
                <a:lnTo>
                  <a:pt x="91820" y="47637"/>
                </a:lnTo>
                <a:lnTo>
                  <a:pt x="368" y="15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187179" y="6738218"/>
            <a:ext cx="25273" cy="12357"/>
          </a:xfrm>
          <a:custGeom>
            <a:avLst/>
            <a:gdLst/>
            <a:ahLst/>
            <a:cxnLst/>
            <a:rect l="l" t="t" r="r" b="b"/>
            <a:pathLst>
              <a:path w="25273" h="12357">
                <a:moveTo>
                  <a:pt x="12522" y="1371"/>
                </a:moveTo>
                <a:lnTo>
                  <a:pt x="5587" y="2730"/>
                </a:lnTo>
                <a:lnTo>
                  <a:pt x="0" y="5981"/>
                </a:lnTo>
                <a:lnTo>
                  <a:pt x="126" y="11290"/>
                </a:lnTo>
                <a:lnTo>
                  <a:pt x="5803" y="12357"/>
                </a:lnTo>
                <a:lnTo>
                  <a:pt x="12750" y="10972"/>
                </a:lnTo>
                <a:lnTo>
                  <a:pt x="19710" y="9613"/>
                </a:lnTo>
                <a:lnTo>
                  <a:pt x="25272" y="6362"/>
                </a:lnTo>
                <a:lnTo>
                  <a:pt x="25145" y="1066"/>
                </a:lnTo>
                <a:lnTo>
                  <a:pt x="19481" y="0"/>
                </a:lnTo>
                <a:lnTo>
                  <a:pt x="12522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187179" y="6738218"/>
            <a:ext cx="25273" cy="12357"/>
          </a:xfrm>
          <a:custGeom>
            <a:avLst/>
            <a:gdLst/>
            <a:ahLst/>
            <a:cxnLst/>
            <a:rect l="l" t="t" r="r" b="b"/>
            <a:pathLst>
              <a:path w="25273" h="12357">
                <a:moveTo>
                  <a:pt x="12522" y="1371"/>
                </a:moveTo>
                <a:lnTo>
                  <a:pt x="19481" y="0"/>
                </a:lnTo>
                <a:lnTo>
                  <a:pt x="25145" y="1066"/>
                </a:lnTo>
                <a:lnTo>
                  <a:pt x="25209" y="3721"/>
                </a:lnTo>
                <a:lnTo>
                  <a:pt x="25272" y="6362"/>
                </a:lnTo>
                <a:lnTo>
                  <a:pt x="19710" y="9613"/>
                </a:lnTo>
                <a:lnTo>
                  <a:pt x="12750" y="10972"/>
                </a:lnTo>
                <a:lnTo>
                  <a:pt x="5803" y="12357"/>
                </a:lnTo>
                <a:lnTo>
                  <a:pt x="126" y="11290"/>
                </a:lnTo>
                <a:lnTo>
                  <a:pt x="63" y="8636"/>
                </a:lnTo>
                <a:lnTo>
                  <a:pt x="0" y="5981"/>
                </a:lnTo>
                <a:lnTo>
                  <a:pt x="5587" y="2730"/>
                </a:lnTo>
                <a:lnTo>
                  <a:pt x="12522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139490" y="6725489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6" h="9778">
                <a:moveTo>
                  <a:pt x="9944" y="1079"/>
                </a:moveTo>
                <a:lnTo>
                  <a:pt x="4432" y="2159"/>
                </a:lnTo>
                <a:lnTo>
                  <a:pt x="0" y="4724"/>
                </a:lnTo>
                <a:lnTo>
                  <a:pt x="114" y="8940"/>
                </a:lnTo>
                <a:lnTo>
                  <a:pt x="4610" y="9779"/>
                </a:lnTo>
                <a:lnTo>
                  <a:pt x="10121" y="8686"/>
                </a:lnTo>
                <a:lnTo>
                  <a:pt x="15633" y="7594"/>
                </a:lnTo>
                <a:lnTo>
                  <a:pt x="20065" y="5029"/>
                </a:lnTo>
                <a:lnTo>
                  <a:pt x="19951" y="812"/>
                </a:lnTo>
                <a:lnTo>
                  <a:pt x="15455" y="0"/>
                </a:lnTo>
                <a:lnTo>
                  <a:pt x="9944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139490" y="6725489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6" h="9778">
                <a:moveTo>
                  <a:pt x="9944" y="1079"/>
                </a:moveTo>
                <a:lnTo>
                  <a:pt x="15455" y="0"/>
                </a:lnTo>
                <a:lnTo>
                  <a:pt x="19951" y="812"/>
                </a:lnTo>
                <a:lnTo>
                  <a:pt x="20002" y="2933"/>
                </a:lnTo>
                <a:lnTo>
                  <a:pt x="20065" y="5029"/>
                </a:lnTo>
                <a:lnTo>
                  <a:pt x="15633" y="7594"/>
                </a:lnTo>
                <a:lnTo>
                  <a:pt x="10121" y="8686"/>
                </a:lnTo>
                <a:lnTo>
                  <a:pt x="4610" y="9779"/>
                </a:lnTo>
                <a:lnTo>
                  <a:pt x="114" y="8940"/>
                </a:lnTo>
                <a:lnTo>
                  <a:pt x="63" y="6845"/>
                </a:lnTo>
                <a:lnTo>
                  <a:pt x="0" y="4724"/>
                </a:lnTo>
                <a:lnTo>
                  <a:pt x="4432" y="2159"/>
                </a:lnTo>
                <a:lnTo>
                  <a:pt x="9944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258652" y="6716576"/>
            <a:ext cx="19011" cy="9283"/>
          </a:xfrm>
          <a:custGeom>
            <a:avLst/>
            <a:gdLst/>
            <a:ahLst/>
            <a:cxnLst/>
            <a:rect l="l" t="t" r="r" b="b"/>
            <a:pathLst>
              <a:path w="19011" h="9283">
                <a:moveTo>
                  <a:pt x="9423" y="1041"/>
                </a:moveTo>
                <a:lnTo>
                  <a:pt x="4190" y="2057"/>
                </a:lnTo>
                <a:lnTo>
                  <a:pt x="0" y="4508"/>
                </a:lnTo>
                <a:lnTo>
                  <a:pt x="88" y="8508"/>
                </a:lnTo>
                <a:lnTo>
                  <a:pt x="4368" y="9283"/>
                </a:lnTo>
                <a:lnTo>
                  <a:pt x="9601" y="8267"/>
                </a:lnTo>
                <a:lnTo>
                  <a:pt x="14820" y="7226"/>
                </a:lnTo>
                <a:lnTo>
                  <a:pt x="19011" y="4800"/>
                </a:lnTo>
                <a:lnTo>
                  <a:pt x="18922" y="800"/>
                </a:lnTo>
                <a:lnTo>
                  <a:pt x="14643" y="0"/>
                </a:lnTo>
                <a:lnTo>
                  <a:pt x="9423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258652" y="6716576"/>
            <a:ext cx="19011" cy="9283"/>
          </a:xfrm>
          <a:custGeom>
            <a:avLst/>
            <a:gdLst/>
            <a:ahLst/>
            <a:cxnLst/>
            <a:rect l="l" t="t" r="r" b="b"/>
            <a:pathLst>
              <a:path w="19011" h="9283">
                <a:moveTo>
                  <a:pt x="9423" y="1041"/>
                </a:moveTo>
                <a:lnTo>
                  <a:pt x="14643" y="0"/>
                </a:lnTo>
                <a:lnTo>
                  <a:pt x="18922" y="800"/>
                </a:lnTo>
                <a:lnTo>
                  <a:pt x="18973" y="2793"/>
                </a:lnTo>
                <a:lnTo>
                  <a:pt x="19011" y="4800"/>
                </a:lnTo>
                <a:lnTo>
                  <a:pt x="14820" y="7226"/>
                </a:lnTo>
                <a:lnTo>
                  <a:pt x="9601" y="8267"/>
                </a:lnTo>
                <a:lnTo>
                  <a:pt x="4368" y="9283"/>
                </a:lnTo>
                <a:lnTo>
                  <a:pt x="88" y="8508"/>
                </a:lnTo>
                <a:lnTo>
                  <a:pt x="38" y="6502"/>
                </a:lnTo>
                <a:lnTo>
                  <a:pt x="0" y="4508"/>
                </a:lnTo>
                <a:lnTo>
                  <a:pt x="4190" y="2057"/>
                </a:lnTo>
                <a:lnTo>
                  <a:pt x="9423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218463" y="6698363"/>
            <a:ext cx="19062" cy="9283"/>
          </a:xfrm>
          <a:custGeom>
            <a:avLst/>
            <a:gdLst/>
            <a:ahLst/>
            <a:cxnLst/>
            <a:rect l="l" t="t" r="r" b="b"/>
            <a:pathLst>
              <a:path w="19062" h="9283">
                <a:moveTo>
                  <a:pt x="9448" y="1028"/>
                </a:moveTo>
                <a:lnTo>
                  <a:pt x="4216" y="2044"/>
                </a:lnTo>
                <a:lnTo>
                  <a:pt x="0" y="4508"/>
                </a:lnTo>
                <a:lnTo>
                  <a:pt x="114" y="8496"/>
                </a:lnTo>
                <a:lnTo>
                  <a:pt x="4381" y="9283"/>
                </a:lnTo>
                <a:lnTo>
                  <a:pt x="9626" y="8255"/>
                </a:lnTo>
                <a:lnTo>
                  <a:pt x="14846" y="7239"/>
                </a:lnTo>
                <a:lnTo>
                  <a:pt x="19062" y="4787"/>
                </a:lnTo>
                <a:lnTo>
                  <a:pt x="18948" y="800"/>
                </a:lnTo>
                <a:lnTo>
                  <a:pt x="14681" y="0"/>
                </a:lnTo>
                <a:lnTo>
                  <a:pt x="9448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218463" y="6698363"/>
            <a:ext cx="19062" cy="9283"/>
          </a:xfrm>
          <a:custGeom>
            <a:avLst/>
            <a:gdLst/>
            <a:ahLst/>
            <a:cxnLst/>
            <a:rect l="l" t="t" r="r" b="b"/>
            <a:pathLst>
              <a:path w="19062" h="9283">
                <a:moveTo>
                  <a:pt x="9448" y="1028"/>
                </a:moveTo>
                <a:lnTo>
                  <a:pt x="14681" y="0"/>
                </a:lnTo>
                <a:lnTo>
                  <a:pt x="18948" y="800"/>
                </a:lnTo>
                <a:lnTo>
                  <a:pt x="18999" y="2794"/>
                </a:lnTo>
                <a:lnTo>
                  <a:pt x="19062" y="4787"/>
                </a:lnTo>
                <a:lnTo>
                  <a:pt x="14846" y="7239"/>
                </a:lnTo>
                <a:lnTo>
                  <a:pt x="9626" y="8255"/>
                </a:lnTo>
                <a:lnTo>
                  <a:pt x="4381" y="9283"/>
                </a:lnTo>
                <a:lnTo>
                  <a:pt x="114" y="8496"/>
                </a:lnTo>
                <a:lnTo>
                  <a:pt x="63" y="6489"/>
                </a:lnTo>
                <a:lnTo>
                  <a:pt x="0" y="4508"/>
                </a:lnTo>
                <a:lnTo>
                  <a:pt x="4216" y="2044"/>
                </a:lnTo>
                <a:lnTo>
                  <a:pt x="9448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174621" y="6704540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174621" y="6704540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174621" y="6694765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1"/>
                </a:lnTo>
                <a:lnTo>
                  <a:pt x="38902" y="655"/>
                </a:lnTo>
                <a:lnTo>
                  <a:pt x="29413" y="0"/>
                </a:lnTo>
                <a:lnTo>
                  <a:pt x="12115" y="2360"/>
                </a:lnTo>
                <a:lnTo>
                  <a:pt x="1558" y="8381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174621" y="6694765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1"/>
                </a:lnTo>
                <a:lnTo>
                  <a:pt x="38902" y="655"/>
                </a:lnTo>
                <a:lnTo>
                  <a:pt x="29413" y="0"/>
                </a:lnTo>
                <a:lnTo>
                  <a:pt x="12115" y="2360"/>
                </a:lnTo>
                <a:lnTo>
                  <a:pt x="1558" y="8381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174621" y="6684970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174621" y="6684970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174621" y="667518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80"/>
                </a:lnTo>
                <a:lnTo>
                  <a:pt x="57276" y="16363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2" y="19650"/>
                </a:lnTo>
                <a:lnTo>
                  <a:pt x="19942" y="24085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174621" y="667518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80"/>
                </a:lnTo>
                <a:lnTo>
                  <a:pt x="57276" y="16363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2" y="19650"/>
                </a:lnTo>
                <a:lnTo>
                  <a:pt x="19942" y="24085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174621" y="6665417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174621" y="6665417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174621" y="665562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174621" y="665562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174621" y="6645846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7" y="22364"/>
                </a:lnTo>
                <a:lnTo>
                  <a:pt x="57278" y="16349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3" y="19636"/>
                </a:lnTo>
                <a:lnTo>
                  <a:pt x="19948" y="24072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174621" y="6645846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7" y="22364"/>
                </a:lnTo>
                <a:lnTo>
                  <a:pt x="57278" y="16349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3" y="19636"/>
                </a:lnTo>
                <a:lnTo>
                  <a:pt x="19948" y="24072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174621" y="6636060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174621" y="6636060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174621" y="662627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174621" y="662627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174621" y="6616490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9"/>
                </a:lnTo>
                <a:lnTo>
                  <a:pt x="57274" y="16367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54"/>
                </a:lnTo>
                <a:lnTo>
                  <a:pt x="19937" y="24096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174621" y="6616490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9"/>
                </a:lnTo>
                <a:lnTo>
                  <a:pt x="57274" y="16367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54"/>
                </a:lnTo>
                <a:lnTo>
                  <a:pt x="19937" y="24096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174621" y="6606719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174621" y="6606719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168623" y="6533367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3" y="78482"/>
                </a:lnTo>
                <a:lnTo>
                  <a:pt x="4982" y="85934"/>
                </a:lnTo>
                <a:lnTo>
                  <a:pt x="17655" y="91221"/>
                </a:lnTo>
                <a:lnTo>
                  <a:pt x="35382" y="93230"/>
                </a:lnTo>
                <a:lnTo>
                  <a:pt x="35872" y="93229"/>
                </a:lnTo>
                <a:lnTo>
                  <a:pt x="53508" y="91124"/>
                </a:lnTo>
                <a:lnTo>
                  <a:pt x="66020" y="85771"/>
                </a:lnTo>
                <a:lnTo>
                  <a:pt x="70777" y="78282"/>
                </a:lnTo>
                <a:lnTo>
                  <a:pt x="70773" y="14740"/>
                </a:lnTo>
                <a:lnTo>
                  <a:pt x="65788" y="7292"/>
                </a:lnTo>
                <a:lnTo>
                  <a:pt x="53113" y="2008"/>
                </a:lnTo>
                <a:lnTo>
                  <a:pt x="35382" y="0"/>
                </a:lnTo>
                <a:lnTo>
                  <a:pt x="34909" y="1"/>
                </a:lnTo>
                <a:lnTo>
                  <a:pt x="17274" y="2104"/>
                </a:lnTo>
                <a:lnTo>
                  <a:pt x="4758" y="7457"/>
                </a:lnTo>
                <a:lnTo>
                  <a:pt x="0" y="14947"/>
                </a:lnTo>
                <a:lnTo>
                  <a:pt x="0" y="782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168623" y="6533367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0" y="14947"/>
                </a:lnTo>
                <a:lnTo>
                  <a:pt x="4758" y="7457"/>
                </a:lnTo>
                <a:lnTo>
                  <a:pt x="17274" y="2104"/>
                </a:lnTo>
                <a:lnTo>
                  <a:pt x="34909" y="1"/>
                </a:lnTo>
                <a:lnTo>
                  <a:pt x="35382" y="0"/>
                </a:lnTo>
                <a:lnTo>
                  <a:pt x="53113" y="2008"/>
                </a:lnTo>
                <a:lnTo>
                  <a:pt x="65788" y="7292"/>
                </a:lnTo>
                <a:lnTo>
                  <a:pt x="70773" y="14740"/>
                </a:lnTo>
                <a:lnTo>
                  <a:pt x="70777" y="14947"/>
                </a:lnTo>
                <a:lnTo>
                  <a:pt x="70777" y="78282"/>
                </a:lnTo>
                <a:lnTo>
                  <a:pt x="66020" y="85771"/>
                </a:lnTo>
                <a:lnTo>
                  <a:pt x="53508" y="91124"/>
                </a:lnTo>
                <a:lnTo>
                  <a:pt x="35872" y="93229"/>
                </a:lnTo>
                <a:lnTo>
                  <a:pt x="35382" y="93230"/>
                </a:lnTo>
                <a:lnTo>
                  <a:pt x="17655" y="91221"/>
                </a:lnTo>
                <a:lnTo>
                  <a:pt x="4982" y="85934"/>
                </a:lnTo>
                <a:lnTo>
                  <a:pt x="3" y="78482"/>
                </a:lnTo>
                <a:lnTo>
                  <a:pt x="0" y="782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179007" y="6244338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182" y="297615"/>
                </a:lnTo>
                <a:lnTo>
                  <a:pt x="8357" y="304696"/>
                </a:lnTo>
                <a:lnTo>
                  <a:pt x="24993" y="307568"/>
                </a:lnTo>
                <a:lnTo>
                  <a:pt x="28042" y="307485"/>
                </a:lnTo>
                <a:lnTo>
                  <a:pt x="43659" y="303779"/>
                </a:lnTo>
                <a:lnTo>
                  <a:pt x="49999" y="296240"/>
                </a:lnTo>
                <a:lnTo>
                  <a:pt x="49999" y="11315"/>
                </a:lnTo>
                <a:lnTo>
                  <a:pt x="49816" y="9936"/>
                </a:lnTo>
                <a:lnTo>
                  <a:pt x="41632" y="2865"/>
                </a:lnTo>
                <a:lnTo>
                  <a:pt x="24993" y="0"/>
                </a:lnTo>
                <a:lnTo>
                  <a:pt x="21967" y="81"/>
                </a:lnTo>
                <a:lnTo>
                  <a:pt x="6342" y="3778"/>
                </a:lnTo>
                <a:lnTo>
                  <a:pt x="0" y="11315"/>
                </a:lnTo>
                <a:lnTo>
                  <a:pt x="0" y="2962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179007" y="6244338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0" y="11315"/>
                </a:lnTo>
                <a:lnTo>
                  <a:pt x="6342" y="3778"/>
                </a:lnTo>
                <a:lnTo>
                  <a:pt x="21967" y="81"/>
                </a:lnTo>
                <a:lnTo>
                  <a:pt x="24993" y="0"/>
                </a:lnTo>
                <a:lnTo>
                  <a:pt x="41632" y="2865"/>
                </a:lnTo>
                <a:lnTo>
                  <a:pt x="49816" y="9936"/>
                </a:lnTo>
                <a:lnTo>
                  <a:pt x="49999" y="11315"/>
                </a:lnTo>
                <a:lnTo>
                  <a:pt x="49999" y="296240"/>
                </a:lnTo>
                <a:lnTo>
                  <a:pt x="43659" y="303779"/>
                </a:lnTo>
                <a:lnTo>
                  <a:pt x="28042" y="307485"/>
                </a:lnTo>
                <a:lnTo>
                  <a:pt x="24993" y="307568"/>
                </a:lnTo>
                <a:lnTo>
                  <a:pt x="8357" y="304696"/>
                </a:lnTo>
                <a:lnTo>
                  <a:pt x="182" y="297615"/>
                </a:lnTo>
                <a:lnTo>
                  <a:pt x="0" y="296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109292" y="6538081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60274" y="9258"/>
                </a:lnTo>
                <a:lnTo>
                  <a:pt x="0" y="0"/>
                </a:lnTo>
                <a:lnTo>
                  <a:pt x="60223" y="264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109292" y="6538081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0" y="0"/>
                </a:lnTo>
                <a:lnTo>
                  <a:pt x="60274" y="9258"/>
                </a:lnTo>
                <a:lnTo>
                  <a:pt x="60223" y="26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104742" y="6538084"/>
            <a:ext cx="64769" cy="50558"/>
          </a:xfrm>
          <a:custGeom>
            <a:avLst/>
            <a:gdLst/>
            <a:ahLst/>
            <a:cxnLst/>
            <a:rect l="l" t="t" r="r" b="b"/>
            <a:pathLst>
              <a:path w="64769" h="50558">
                <a:moveTo>
                  <a:pt x="64706" y="50558"/>
                </a:moveTo>
                <a:lnTo>
                  <a:pt x="64769" y="26454"/>
                </a:lnTo>
                <a:lnTo>
                  <a:pt x="4559" y="0"/>
                </a:lnTo>
                <a:lnTo>
                  <a:pt x="63" y="203"/>
                </a:lnTo>
                <a:lnTo>
                  <a:pt x="0" y="18580"/>
                </a:lnTo>
                <a:lnTo>
                  <a:pt x="64706" y="505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104742" y="6538084"/>
            <a:ext cx="64769" cy="50558"/>
          </a:xfrm>
          <a:custGeom>
            <a:avLst/>
            <a:gdLst/>
            <a:ahLst/>
            <a:cxnLst/>
            <a:rect l="l" t="t" r="r" b="b"/>
            <a:pathLst>
              <a:path w="64769" h="50558">
                <a:moveTo>
                  <a:pt x="64706" y="50558"/>
                </a:moveTo>
                <a:lnTo>
                  <a:pt x="0" y="18580"/>
                </a:lnTo>
                <a:lnTo>
                  <a:pt x="63" y="203"/>
                </a:lnTo>
                <a:lnTo>
                  <a:pt x="4559" y="0"/>
                </a:lnTo>
                <a:lnTo>
                  <a:pt x="64769" y="26454"/>
                </a:lnTo>
                <a:lnTo>
                  <a:pt x="64706" y="50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216784" y="6577614"/>
            <a:ext cx="80886" cy="44704"/>
          </a:xfrm>
          <a:custGeom>
            <a:avLst/>
            <a:gdLst/>
            <a:ahLst/>
            <a:cxnLst/>
            <a:rect l="l" t="t" r="r" b="b"/>
            <a:pathLst>
              <a:path w="80886" h="44703">
                <a:moveTo>
                  <a:pt x="76" y="0"/>
                </a:moveTo>
                <a:lnTo>
                  <a:pt x="0" y="30937"/>
                </a:lnTo>
                <a:lnTo>
                  <a:pt x="80835" y="44704"/>
                </a:lnTo>
                <a:lnTo>
                  <a:pt x="80886" y="25463"/>
                </a:lnTo>
                <a:lnTo>
                  <a:pt x="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216784" y="6577614"/>
            <a:ext cx="80886" cy="44704"/>
          </a:xfrm>
          <a:custGeom>
            <a:avLst/>
            <a:gdLst/>
            <a:ahLst/>
            <a:cxnLst/>
            <a:rect l="l" t="t" r="r" b="b"/>
            <a:pathLst>
              <a:path w="80886" h="44703">
                <a:moveTo>
                  <a:pt x="76" y="0"/>
                </a:moveTo>
                <a:lnTo>
                  <a:pt x="0" y="30937"/>
                </a:lnTo>
                <a:lnTo>
                  <a:pt x="80835" y="44704"/>
                </a:lnTo>
                <a:lnTo>
                  <a:pt x="80886" y="25463"/>
                </a:lnTo>
                <a:lnTo>
                  <a:pt x="7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216860" y="6565295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80810" y="37782"/>
                </a:moveTo>
                <a:lnTo>
                  <a:pt x="80822" y="32346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2"/>
                </a:lnTo>
                <a:lnTo>
                  <a:pt x="11442" y="9131"/>
                </a:lnTo>
                <a:lnTo>
                  <a:pt x="0" y="12319"/>
                </a:lnTo>
                <a:lnTo>
                  <a:pt x="80810" y="377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216860" y="6565295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0" y="12319"/>
                </a:moveTo>
                <a:lnTo>
                  <a:pt x="11442" y="9131"/>
                </a:lnTo>
                <a:lnTo>
                  <a:pt x="14833" y="5842"/>
                </a:lnTo>
                <a:lnTo>
                  <a:pt x="18224" y="2527"/>
                </a:lnTo>
                <a:lnTo>
                  <a:pt x="20434" y="0"/>
                </a:lnTo>
                <a:lnTo>
                  <a:pt x="80822" y="32346"/>
                </a:lnTo>
                <a:lnTo>
                  <a:pt x="80810" y="37782"/>
                </a:lnTo>
                <a:lnTo>
                  <a:pt x="0" y="123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894154" y="6309490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12" y="21949"/>
                </a:moveTo>
                <a:lnTo>
                  <a:pt x="182712" y="16426"/>
                </a:lnTo>
                <a:lnTo>
                  <a:pt x="91821" y="0"/>
                </a:lnTo>
                <a:lnTo>
                  <a:pt x="0" y="38963"/>
                </a:lnTo>
                <a:lnTo>
                  <a:pt x="97497" y="60312"/>
                </a:lnTo>
                <a:lnTo>
                  <a:pt x="182712" y="219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894154" y="6309490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12" y="16426"/>
                </a:moveTo>
                <a:lnTo>
                  <a:pt x="91821" y="0"/>
                </a:lnTo>
                <a:lnTo>
                  <a:pt x="0" y="38963"/>
                </a:lnTo>
                <a:lnTo>
                  <a:pt x="97497" y="60312"/>
                </a:lnTo>
                <a:lnTo>
                  <a:pt x="182712" y="219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991648" y="6327504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18" y="19151"/>
                </a:moveTo>
                <a:lnTo>
                  <a:pt x="85218" y="3942"/>
                </a:lnTo>
                <a:lnTo>
                  <a:pt x="0" y="42291"/>
                </a:lnTo>
                <a:lnTo>
                  <a:pt x="342" y="57340"/>
                </a:lnTo>
                <a:lnTo>
                  <a:pt x="85218" y="191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991648" y="6327504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18" y="3942"/>
                </a:moveTo>
                <a:lnTo>
                  <a:pt x="0" y="42291"/>
                </a:lnTo>
                <a:lnTo>
                  <a:pt x="342" y="57340"/>
                </a:lnTo>
                <a:lnTo>
                  <a:pt x="85218" y="191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894159" y="6348456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55" y="15049"/>
                </a:moveTo>
                <a:lnTo>
                  <a:pt x="97840" y="36385"/>
                </a:lnTo>
                <a:lnTo>
                  <a:pt x="97485" y="21348"/>
                </a:lnTo>
                <a:lnTo>
                  <a:pt x="0" y="0"/>
                </a:lnTo>
                <a:lnTo>
                  <a:pt x="355" y="1504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894159" y="6348456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55" y="15049"/>
                </a:moveTo>
                <a:lnTo>
                  <a:pt x="0" y="0"/>
                </a:lnTo>
                <a:lnTo>
                  <a:pt x="97485" y="21348"/>
                </a:lnTo>
                <a:lnTo>
                  <a:pt x="97840" y="36385"/>
                </a:lnTo>
                <a:lnTo>
                  <a:pt x="355" y="150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977774" y="6351277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5346" y="2616"/>
                </a:lnTo>
                <a:lnTo>
                  <a:pt x="0" y="5740"/>
                </a:lnTo>
                <a:lnTo>
                  <a:pt x="114" y="10807"/>
                </a:lnTo>
                <a:lnTo>
                  <a:pt x="5562" y="11823"/>
                </a:lnTo>
                <a:lnTo>
                  <a:pt x="12217" y="10515"/>
                </a:lnTo>
                <a:lnTo>
                  <a:pt x="18872" y="9220"/>
                </a:lnTo>
                <a:lnTo>
                  <a:pt x="24193" y="6108"/>
                </a:lnTo>
                <a:lnTo>
                  <a:pt x="24079" y="1028"/>
                </a:lnTo>
                <a:lnTo>
                  <a:pt x="18643" y="0"/>
                </a:lnTo>
                <a:lnTo>
                  <a:pt x="11988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977774" y="6351277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18643" y="0"/>
                </a:lnTo>
                <a:lnTo>
                  <a:pt x="24079" y="1028"/>
                </a:lnTo>
                <a:lnTo>
                  <a:pt x="24142" y="3568"/>
                </a:lnTo>
                <a:lnTo>
                  <a:pt x="24193" y="6108"/>
                </a:lnTo>
                <a:lnTo>
                  <a:pt x="18872" y="9220"/>
                </a:lnTo>
                <a:lnTo>
                  <a:pt x="12217" y="10515"/>
                </a:lnTo>
                <a:lnTo>
                  <a:pt x="5562" y="11823"/>
                </a:lnTo>
                <a:lnTo>
                  <a:pt x="114" y="10807"/>
                </a:lnTo>
                <a:lnTo>
                  <a:pt x="63" y="8280"/>
                </a:lnTo>
                <a:lnTo>
                  <a:pt x="0" y="5740"/>
                </a:lnTo>
                <a:lnTo>
                  <a:pt x="5346" y="2616"/>
                </a:lnTo>
                <a:lnTo>
                  <a:pt x="11988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932137" y="6339091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4229" y="2082"/>
                </a:lnTo>
                <a:lnTo>
                  <a:pt x="0" y="4521"/>
                </a:lnTo>
                <a:lnTo>
                  <a:pt x="101" y="8559"/>
                </a:lnTo>
                <a:lnTo>
                  <a:pt x="4394" y="9359"/>
                </a:lnTo>
                <a:lnTo>
                  <a:pt x="9690" y="8318"/>
                </a:lnTo>
                <a:lnTo>
                  <a:pt x="14960" y="7277"/>
                </a:lnTo>
                <a:lnTo>
                  <a:pt x="19189" y="4813"/>
                </a:lnTo>
                <a:lnTo>
                  <a:pt x="19100" y="787"/>
                </a:lnTo>
                <a:lnTo>
                  <a:pt x="14782" y="0"/>
                </a:lnTo>
                <a:lnTo>
                  <a:pt x="9512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932137" y="6339091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14782" y="0"/>
                </a:lnTo>
                <a:lnTo>
                  <a:pt x="19100" y="787"/>
                </a:lnTo>
                <a:lnTo>
                  <a:pt x="19138" y="2806"/>
                </a:lnTo>
                <a:lnTo>
                  <a:pt x="19189" y="4813"/>
                </a:lnTo>
                <a:lnTo>
                  <a:pt x="14960" y="7277"/>
                </a:lnTo>
                <a:lnTo>
                  <a:pt x="9690" y="8318"/>
                </a:lnTo>
                <a:lnTo>
                  <a:pt x="4394" y="9359"/>
                </a:lnTo>
                <a:lnTo>
                  <a:pt x="101" y="8559"/>
                </a:lnTo>
                <a:lnTo>
                  <a:pt x="50" y="6553"/>
                </a:lnTo>
                <a:lnTo>
                  <a:pt x="0" y="4521"/>
                </a:lnTo>
                <a:lnTo>
                  <a:pt x="4229" y="2082"/>
                </a:lnTo>
                <a:lnTo>
                  <a:pt x="9512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7041127" y="6330570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16" y="990"/>
                </a:moveTo>
                <a:lnTo>
                  <a:pt x="4013" y="1968"/>
                </a:lnTo>
                <a:lnTo>
                  <a:pt x="0" y="4305"/>
                </a:lnTo>
                <a:lnTo>
                  <a:pt x="76" y="8140"/>
                </a:lnTo>
                <a:lnTo>
                  <a:pt x="4178" y="8890"/>
                </a:lnTo>
                <a:lnTo>
                  <a:pt x="9182" y="7912"/>
                </a:lnTo>
                <a:lnTo>
                  <a:pt x="14185" y="6908"/>
                </a:lnTo>
                <a:lnTo>
                  <a:pt x="18211" y="4584"/>
                </a:lnTo>
                <a:lnTo>
                  <a:pt x="18110" y="762"/>
                </a:lnTo>
                <a:lnTo>
                  <a:pt x="14020" y="0"/>
                </a:lnTo>
                <a:lnTo>
                  <a:pt x="9016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7041127" y="6330570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16" y="990"/>
                </a:moveTo>
                <a:lnTo>
                  <a:pt x="14020" y="0"/>
                </a:lnTo>
                <a:lnTo>
                  <a:pt x="18110" y="762"/>
                </a:lnTo>
                <a:lnTo>
                  <a:pt x="18160" y="2679"/>
                </a:lnTo>
                <a:lnTo>
                  <a:pt x="18211" y="4584"/>
                </a:lnTo>
                <a:lnTo>
                  <a:pt x="14185" y="6908"/>
                </a:lnTo>
                <a:lnTo>
                  <a:pt x="9182" y="7912"/>
                </a:lnTo>
                <a:lnTo>
                  <a:pt x="4178" y="8890"/>
                </a:lnTo>
                <a:lnTo>
                  <a:pt x="76" y="8140"/>
                </a:lnTo>
                <a:lnTo>
                  <a:pt x="38" y="6223"/>
                </a:lnTo>
                <a:lnTo>
                  <a:pt x="0" y="4305"/>
                </a:lnTo>
                <a:lnTo>
                  <a:pt x="4013" y="1968"/>
                </a:lnTo>
                <a:lnTo>
                  <a:pt x="9016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7007740" y="6313126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81"/>
                </a:lnTo>
                <a:lnTo>
                  <a:pt x="0" y="4317"/>
                </a:lnTo>
                <a:lnTo>
                  <a:pt x="88" y="8140"/>
                </a:lnTo>
                <a:lnTo>
                  <a:pt x="4178" y="8889"/>
                </a:lnTo>
                <a:lnTo>
                  <a:pt x="9194" y="7912"/>
                </a:lnTo>
                <a:lnTo>
                  <a:pt x="14185" y="6934"/>
                </a:lnTo>
                <a:lnTo>
                  <a:pt x="18224" y="4584"/>
                </a:lnTo>
                <a:lnTo>
                  <a:pt x="18122" y="761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7007740" y="6313126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33" y="0"/>
                </a:lnTo>
                <a:lnTo>
                  <a:pt x="18122" y="761"/>
                </a:lnTo>
                <a:lnTo>
                  <a:pt x="18173" y="2679"/>
                </a:lnTo>
                <a:lnTo>
                  <a:pt x="18224" y="4584"/>
                </a:lnTo>
                <a:lnTo>
                  <a:pt x="14185" y="6934"/>
                </a:lnTo>
                <a:lnTo>
                  <a:pt x="9194" y="7912"/>
                </a:lnTo>
                <a:lnTo>
                  <a:pt x="4178" y="8889"/>
                </a:lnTo>
                <a:lnTo>
                  <a:pt x="88" y="8140"/>
                </a:lnTo>
                <a:lnTo>
                  <a:pt x="38" y="6222"/>
                </a:lnTo>
                <a:lnTo>
                  <a:pt x="0" y="4317"/>
                </a:lnTo>
                <a:lnTo>
                  <a:pt x="4025" y="1981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965762" y="6319050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3"/>
                </a:lnTo>
                <a:lnTo>
                  <a:pt x="55286" y="15010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3"/>
                </a:lnTo>
                <a:lnTo>
                  <a:pt x="20599" y="23240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965762" y="6319050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3"/>
                </a:lnTo>
                <a:lnTo>
                  <a:pt x="55286" y="15010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3"/>
                </a:lnTo>
                <a:lnTo>
                  <a:pt x="20599" y="23240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965762" y="630968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965762" y="630968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965762" y="630031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17"/>
                </a:lnTo>
                <a:lnTo>
                  <a:pt x="35722" y="431"/>
                </a:lnTo>
                <a:lnTo>
                  <a:pt x="28155" y="0"/>
                </a:lnTo>
                <a:lnTo>
                  <a:pt x="10984" y="2455"/>
                </a:lnTo>
                <a:lnTo>
                  <a:pt x="1028" y="8662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965762" y="630031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17"/>
                </a:lnTo>
                <a:lnTo>
                  <a:pt x="35722" y="431"/>
                </a:lnTo>
                <a:lnTo>
                  <a:pt x="28155" y="0"/>
                </a:lnTo>
                <a:lnTo>
                  <a:pt x="10984" y="2455"/>
                </a:lnTo>
                <a:lnTo>
                  <a:pt x="1028" y="8662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965762" y="629094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9"/>
                </a:lnTo>
                <a:lnTo>
                  <a:pt x="55286" y="15027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71"/>
                </a:lnTo>
                <a:lnTo>
                  <a:pt x="20599" y="23254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965762" y="629094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9"/>
                </a:lnTo>
                <a:lnTo>
                  <a:pt x="55286" y="15027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71"/>
                </a:lnTo>
                <a:lnTo>
                  <a:pt x="20599" y="23254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965762" y="6281591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2" y="21220"/>
                </a:lnTo>
                <a:lnTo>
                  <a:pt x="55284" y="15014"/>
                </a:lnTo>
                <a:lnTo>
                  <a:pt x="56311" y="11823"/>
                </a:lnTo>
                <a:lnTo>
                  <a:pt x="50468" y="4616"/>
                </a:lnTo>
                <a:lnTo>
                  <a:pt x="35711" y="431"/>
                </a:lnTo>
                <a:lnTo>
                  <a:pt x="28155" y="0"/>
                </a:lnTo>
                <a:lnTo>
                  <a:pt x="10979" y="2459"/>
                </a:lnTo>
                <a:lnTo>
                  <a:pt x="1024" y="8657"/>
                </a:lnTo>
                <a:lnTo>
                  <a:pt x="0" y="11823"/>
                </a:lnTo>
                <a:lnTo>
                  <a:pt x="5843" y="19060"/>
                </a:lnTo>
                <a:lnTo>
                  <a:pt x="20593" y="23241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965762" y="6281591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2" y="21220"/>
                </a:lnTo>
                <a:lnTo>
                  <a:pt x="55284" y="15014"/>
                </a:lnTo>
                <a:lnTo>
                  <a:pt x="56311" y="11823"/>
                </a:lnTo>
                <a:lnTo>
                  <a:pt x="50468" y="4616"/>
                </a:lnTo>
                <a:lnTo>
                  <a:pt x="35711" y="431"/>
                </a:lnTo>
                <a:lnTo>
                  <a:pt x="28155" y="0"/>
                </a:lnTo>
                <a:lnTo>
                  <a:pt x="10979" y="2459"/>
                </a:lnTo>
                <a:lnTo>
                  <a:pt x="1024" y="8657"/>
                </a:lnTo>
                <a:lnTo>
                  <a:pt x="0" y="11823"/>
                </a:lnTo>
                <a:lnTo>
                  <a:pt x="5843" y="19060"/>
                </a:lnTo>
                <a:lnTo>
                  <a:pt x="20593" y="23241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965762" y="6272226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7"/>
                </a:lnTo>
                <a:lnTo>
                  <a:pt x="55286" y="15015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8"/>
                </a:lnTo>
                <a:lnTo>
                  <a:pt x="20599" y="23241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965762" y="6272226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7"/>
                </a:lnTo>
                <a:lnTo>
                  <a:pt x="55286" y="15015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8"/>
                </a:lnTo>
                <a:lnTo>
                  <a:pt x="20599" y="23241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965762" y="6262871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55" y="23660"/>
                </a:moveTo>
                <a:lnTo>
                  <a:pt x="45334" y="21200"/>
                </a:lnTo>
                <a:lnTo>
                  <a:pt x="55286" y="14997"/>
                </a:lnTo>
                <a:lnTo>
                  <a:pt x="56311" y="11823"/>
                </a:lnTo>
                <a:lnTo>
                  <a:pt x="50468" y="4605"/>
                </a:lnTo>
                <a:lnTo>
                  <a:pt x="35711" y="429"/>
                </a:lnTo>
                <a:lnTo>
                  <a:pt x="28155" y="0"/>
                </a:lnTo>
                <a:lnTo>
                  <a:pt x="10979" y="2451"/>
                </a:lnTo>
                <a:lnTo>
                  <a:pt x="1024" y="8648"/>
                </a:lnTo>
                <a:lnTo>
                  <a:pt x="0" y="11823"/>
                </a:lnTo>
                <a:lnTo>
                  <a:pt x="5845" y="19040"/>
                </a:lnTo>
                <a:lnTo>
                  <a:pt x="20599" y="23228"/>
                </a:lnTo>
                <a:lnTo>
                  <a:pt x="28155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965762" y="6262871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55" y="23660"/>
                </a:moveTo>
                <a:lnTo>
                  <a:pt x="45334" y="21200"/>
                </a:lnTo>
                <a:lnTo>
                  <a:pt x="55286" y="14997"/>
                </a:lnTo>
                <a:lnTo>
                  <a:pt x="56311" y="11823"/>
                </a:lnTo>
                <a:lnTo>
                  <a:pt x="50468" y="4605"/>
                </a:lnTo>
                <a:lnTo>
                  <a:pt x="35711" y="429"/>
                </a:lnTo>
                <a:lnTo>
                  <a:pt x="28155" y="0"/>
                </a:lnTo>
                <a:lnTo>
                  <a:pt x="10979" y="2451"/>
                </a:lnTo>
                <a:lnTo>
                  <a:pt x="1024" y="8648"/>
                </a:lnTo>
                <a:lnTo>
                  <a:pt x="0" y="11823"/>
                </a:lnTo>
                <a:lnTo>
                  <a:pt x="5845" y="19040"/>
                </a:lnTo>
                <a:lnTo>
                  <a:pt x="20599" y="23228"/>
                </a:lnTo>
                <a:lnTo>
                  <a:pt x="28155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965762" y="6253494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965762" y="6253494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965762" y="6244128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965762" y="6244128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965762" y="6234762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55" y="23698"/>
                </a:moveTo>
                <a:lnTo>
                  <a:pt x="45330" y="21238"/>
                </a:lnTo>
                <a:lnTo>
                  <a:pt x="55283" y="15026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2" y="19071"/>
                </a:lnTo>
                <a:lnTo>
                  <a:pt x="20587" y="23264"/>
                </a:lnTo>
                <a:lnTo>
                  <a:pt x="28155" y="236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965762" y="6234762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55" y="23698"/>
                </a:moveTo>
                <a:lnTo>
                  <a:pt x="45330" y="21238"/>
                </a:lnTo>
                <a:lnTo>
                  <a:pt x="55283" y="15026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2" y="19071"/>
                </a:lnTo>
                <a:lnTo>
                  <a:pt x="20587" y="23264"/>
                </a:lnTo>
                <a:lnTo>
                  <a:pt x="28155" y="236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965762" y="622539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9"/>
                </a:lnTo>
                <a:lnTo>
                  <a:pt x="55284" y="15022"/>
                </a:lnTo>
                <a:lnTo>
                  <a:pt x="56311" y="11836"/>
                </a:lnTo>
                <a:lnTo>
                  <a:pt x="50470" y="4619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9"/>
                </a:lnTo>
                <a:lnTo>
                  <a:pt x="1026" y="8662"/>
                </a:lnTo>
                <a:lnTo>
                  <a:pt x="0" y="11836"/>
                </a:lnTo>
                <a:lnTo>
                  <a:pt x="5843" y="19067"/>
                </a:lnTo>
                <a:lnTo>
                  <a:pt x="20593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965762" y="622539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9"/>
                </a:lnTo>
                <a:lnTo>
                  <a:pt x="55284" y="15022"/>
                </a:lnTo>
                <a:lnTo>
                  <a:pt x="56311" y="11836"/>
                </a:lnTo>
                <a:lnTo>
                  <a:pt x="50470" y="4619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9"/>
                </a:lnTo>
                <a:lnTo>
                  <a:pt x="1026" y="8662"/>
                </a:lnTo>
                <a:lnTo>
                  <a:pt x="0" y="11836"/>
                </a:lnTo>
                <a:lnTo>
                  <a:pt x="5843" y="19067"/>
                </a:lnTo>
                <a:lnTo>
                  <a:pt x="20593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960010" y="6155188"/>
            <a:ext cx="67767" cy="89255"/>
          </a:xfrm>
          <a:custGeom>
            <a:avLst/>
            <a:gdLst/>
            <a:ahLst/>
            <a:cxnLst/>
            <a:rect l="l" t="t" r="r" b="b"/>
            <a:pathLst>
              <a:path w="67767" h="89255">
                <a:moveTo>
                  <a:pt x="0" y="74942"/>
                </a:moveTo>
                <a:lnTo>
                  <a:pt x="4014" y="81703"/>
                </a:lnTo>
                <a:lnTo>
                  <a:pt x="16248" y="87164"/>
                </a:lnTo>
                <a:lnTo>
                  <a:pt x="33883" y="89255"/>
                </a:lnTo>
                <a:lnTo>
                  <a:pt x="49891" y="87559"/>
                </a:lnTo>
                <a:lnTo>
                  <a:pt x="62818" y="82390"/>
                </a:lnTo>
                <a:lnTo>
                  <a:pt x="67767" y="74942"/>
                </a:lnTo>
                <a:lnTo>
                  <a:pt x="67767" y="14312"/>
                </a:lnTo>
                <a:lnTo>
                  <a:pt x="63752" y="7552"/>
                </a:lnTo>
                <a:lnTo>
                  <a:pt x="51518" y="2090"/>
                </a:lnTo>
                <a:lnTo>
                  <a:pt x="33883" y="0"/>
                </a:lnTo>
                <a:lnTo>
                  <a:pt x="17875" y="1696"/>
                </a:lnTo>
                <a:lnTo>
                  <a:pt x="4948" y="6864"/>
                </a:lnTo>
                <a:lnTo>
                  <a:pt x="0" y="14312"/>
                </a:lnTo>
                <a:lnTo>
                  <a:pt x="0" y="749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960010" y="6155188"/>
            <a:ext cx="67767" cy="89255"/>
          </a:xfrm>
          <a:custGeom>
            <a:avLst/>
            <a:gdLst/>
            <a:ahLst/>
            <a:cxnLst/>
            <a:rect l="l" t="t" r="r" b="b"/>
            <a:pathLst>
              <a:path w="67767" h="89255">
                <a:moveTo>
                  <a:pt x="0" y="74942"/>
                </a:moveTo>
                <a:lnTo>
                  <a:pt x="0" y="14312"/>
                </a:lnTo>
                <a:lnTo>
                  <a:pt x="4948" y="6864"/>
                </a:lnTo>
                <a:lnTo>
                  <a:pt x="17875" y="1696"/>
                </a:lnTo>
                <a:lnTo>
                  <a:pt x="33883" y="0"/>
                </a:lnTo>
                <a:lnTo>
                  <a:pt x="51518" y="2090"/>
                </a:lnTo>
                <a:lnTo>
                  <a:pt x="63752" y="7552"/>
                </a:lnTo>
                <a:lnTo>
                  <a:pt x="67767" y="14312"/>
                </a:lnTo>
                <a:lnTo>
                  <a:pt x="67767" y="74942"/>
                </a:lnTo>
                <a:lnTo>
                  <a:pt x="62818" y="82390"/>
                </a:lnTo>
                <a:lnTo>
                  <a:pt x="49891" y="87559"/>
                </a:lnTo>
                <a:lnTo>
                  <a:pt x="33883" y="89255"/>
                </a:lnTo>
                <a:lnTo>
                  <a:pt x="16248" y="87164"/>
                </a:lnTo>
                <a:lnTo>
                  <a:pt x="4014" y="81703"/>
                </a:lnTo>
                <a:lnTo>
                  <a:pt x="0" y="749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969960" y="5878523"/>
            <a:ext cx="47853" cy="294411"/>
          </a:xfrm>
          <a:custGeom>
            <a:avLst/>
            <a:gdLst/>
            <a:ahLst/>
            <a:cxnLst/>
            <a:rect l="l" t="t" r="r" b="b"/>
            <a:pathLst>
              <a:path w="47853" h="294411">
                <a:moveTo>
                  <a:pt x="0" y="283578"/>
                </a:moveTo>
                <a:lnTo>
                  <a:pt x="34" y="284166"/>
                </a:lnTo>
                <a:lnTo>
                  <a:pt x="7438" y="291433"/>
                </a:lnTo>
                <a:lnTo>
                  <a:pt x="23926" y="294411"/>
                </a:lnTo>
                <a:lnTo>
                  <a:pt x="25223" y="294395"/>
                </a:lnTo>
                <a:lnTo>
                  <a:pt x="41265" y="291046"/>
                </a:lnTo>
                <a:lnTo>
                  <a:pt x="47853" y="283578"/>
                </a:lnTo>
                <a:lnTo>
                  <a:pt x="47819" y="10245"/>
                </a:lnTo>
                <a:lnTo>
                  <a:pt x="40410" y="2982"/>
                </a:lnTo>
                <a:lnTo>
                  <a:pt x="23926" y="0"/>
                </a:lnTo>
                <a:lnTo>
                  <a:pt x="22629" y="15"/>
                </a:lnTo>
                <a:lnTo>
                  <a:pt x="6583" y="3369"/>
                </a:lnTo>
                <a:lnTo>
                  <a:pt x="0" y="10833"/>
                </a:lnTo>
                <a:lnTo>
                  <a:pt x="0" y="283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969960" y="5878523"/>
            <a:ext cx="47853" cy="294411"/>
          </a:xfrm>
          <a:custGeom>
            <a:avLst/>
            <a:gdLst/>
            <a:ahLst/>
            <a:cxnLst/>
            <a:rect l="l" t="t" r="r" b="b"/>
            <a:pathLst>
              <a:path w="47853" h="294411">
                <a:moveTo>
                  <a:pt x="0" y="283578"/>
                </a:moveTo>
                <a:lnTo>
                  <a:pt x="0" y="10833"/>
                </a:lnTo>
                <a:lnTo>
                  <a:pt x="6583" y="3369"/>
                </a:lnTo>
                <a:lnTo>
                  <a:pt x="22629" y="15"/>
                </a:lnTo>
                <a:lnTo>
                  <a:pt x="23926" y="0"/>
                </a:lnTo>
                <a:lnTo>
                  <a:pt x="40410" y="2982"/>
                </a:lnTo>
                <a:lnTo>
                  <a:pt x="47819" y="10245"/>
                </a:lnTo>
                <a:lnTo>
                  <a:pt x="47853" y="10833"/>
                </a:lnTo>
                <a:lnTo>
                  <a:pt x="47853" y="283578"/>
                </a:lnTo>
                <a:lnTo>
                  <a:pt x="41265" y="291046"/>
                </a:lnTo>
                <a:lnTo>
                  <a:pt x="25223" y="294395"/>
                </a:lnTo>
                <a:lnTo>
                  <a:pt x="23926" y="294411"/>
                </a:lnTo>
                <a:lnTo>
                  <a:pt x="7438" y="291433"/>
                </a:lnTo>
                <a:lnTo>
                  <a:pt x="34" y="284166"/>
                </a:lnTo>
                <a:lnTo>
                  <a:pt x="0" y="283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903222" y="6159694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57696" y="8877"/>
                </a:lnTo>
                <a:lnTo>
                  <a:pt x="0" y="0"/>
                </a:lnTo>
                <a:lnTo>
                  <a:pt x="57645" y="253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903222" y="6159694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0" y="0"/>
                </a:lnTo>
                <a:lnTo>
                  <a:pt x="57696" y="8877"/>
                </a:lnTo>
                <a:lnTo>
                  <a:pt x="57645" y="253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898879" y="6159695"/>
            <a:ext cx="61988" cy="48412"/>
          </a:xfrm>
          <a:custGeom>
            <a:avLst/>
            <a:gdLst/>
            <a:ahLst/>
            <a:cxnLst/>
            <a:rect l="l" t="t" r="r" b="b"/>
            <a:pathLst>
              <a:path w="61988" h="48412">
                <a:moveTo>
                  <a:pt x="61925" y="48412"/>
                </a:moveTo>
                <a:lnTo>
                  <a:pt x="61988" y="25336"/>
                </a:lnTo>
                <a:lnTo>
                  <a:pt x="4343" y="0"/>
                </a:lnTo>
                <a:lnTo>
                  <a:pt x="38" y="203"/>
                </a:lnTo>
                <a:lnTo>
                  <a:pt x="0" y="17805"/>
                </a:lnTo>
                <a:lnTo>
                  <a:pt x="61925" y="48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898879" y="6159695"/>
            <a:ext cx="61988" cy="48412"/>
          </a:xfrm>
          <a:custGeom>
            <a:avLst/>
            <a:gdLst/>
            <a:ahLst/>
            <a:cxnLst/>
            <a:rect l="l" t="t" r="r" b="b"/>
            <a:pathLst>
              <a:path w="61988" h="48412">
                <a:moveTo>
                  <a:pt x="61925" y="48412"/>
                </a:moveTo>
                <a:lnTo>
                  <a:pt x="0" y="17805"/>
                </a:lnTo>
                <a:lnTo>
                  <a:pt x="38" y="203"/>
                </a:lnTo>
                <a:lnTo>
                  <a:pt x="4343" y="0"/>
                </a:lnTo>
                <a:lnTo>
                  <a:pt x="61988" y="25336"/>
                </a:lnTo>
                <a:lnTo>
                  <a:pt x="61925" y="484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7006097" y="6197544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68" y="22279"/>
                </a:moveTo>
                <a:lnTo>
                  <a:pt x="88" y="0"/>
                </a:lnTo>
                <a:lnTo>
                  <a:pt x="0" y="29616"/>
                </a:lnTo>
                <a:lnTo>
                  <a:pt x="70768" y="41658"/>
                </a:lnTo>
                <a:lnTo>
                  <a:pt x="70768" y="222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7006097" y="6197544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68" y="22279"/>
                </a:moveTo>
                <a:lnTo>
                  <a:pt x="88" y="0"/>
                </a:lnTo>
                <a:lnTo>
                  <a:pt x="0" y="29616"/>
                </a:lnTo>
                <a:lnTo>
                  <a:pt x="70768" y="416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7006186" y="6185745"/>
            <a:ext cx="77368" cy="36182"/>
          </a:xfrm>
          <a:custGeom>
            <a:avLst/>
            <a:gdLst/>
            <a:ahLst/>
            <a:cxnLst/>
            <a:rect l="l" t="t" r="r" b="b"/>
            <a:pathLst>
              <a:path w="77368" h="36182">
                <a:moveTo>
                  <a:pt x="70679" y="27379"/>
                </a:moveTo>
                <a:lnTo>
                  <a:pt x="19558" y="0"/>
                </a:lnTo>
                <a:lnTo>
                  <a:pt x="17462" y="2425"/>
                </a:lnTo>
                <a:lnTo>
                  <a:pt x="14211" y="5600"/>
                </a:lnTo>
                <a:lnTo>
                  <a:pt x="10960" y="8750"/>
                </a:lnTo>
                <a:lnTo>
                  <a:pt x="0" y="11798"/>
                </a:lnTo>
                <a:lnTo>
                  <a:pt x="70679" y="34077"/>
                </a:lnTo>
                <a:lnTo>
                  <a:pt x="70679" y="273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7006186" y="6185745"/>
            <a:ext cx="77368" cy="36182"/>
          </a:xfrm>
          <a:custGeom>
            <a:avLst/>
            <a:gdLst/>
            <a:ahLst/>
            <a:cxnLst/>
            <a:rect l="l" t="t" r="r" b="b"/>
            <a:pathLst>
              <a:path w="77368" h="36182">
                <a:moveTo>
                  <a:pt x="10960" y="8750"/>
                </a:moveTo>
                <a:lnTo>
                  <a:pt x="14211" y="5600"/>
                </a:lnTo>
              </a:path>
              <a:path w="77368" h="36182">
                <a:moveTo>
                  <a:pt x="0" y="11798"/>
                </a:moveTo>
                <a:lnTo>
                  <a:pt x="10960" y="8750"/>
                </a:lnTo>
              </a:path>
              <a:path w="77368" h="36182">
                <a:moveTo>
                  <a:pt x="70679" y="27379"/>
                </a:moveTo>
                <a:lnTo>
                  <a:pt x="19558" y="0"/>
                </a:lnTo>
                <a:lnTo>
                  <a:pt x="17462" y="2425"/>
                </a:lnTo>
                <a:lnTo>
                  <a:pt x="14211" y="5600"/>
                </a:lnTo>
              </a:path>
              <a:path w="77368" h="36182">
                <a:moveTo>
                  <a:pt x="0" y="11798"/>
                </a:moveTo>
                <a:lnTo>
                  <a:pt x="70679" y="340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552117" y="6845964"/>
            <a:ext cx="212432" cy="73914"/>
          </a:xfrm>
          <a:custGeom>
            <a:avLst/>
            <a:gdLst/>
            <a:ahLst/>
            <a:cxnLst/>
            <a:rect l="l" t="t" r="r" b="b"/>
            <a:pathLst>
              <a:path w="212432" h="73914">
                <a:moveTo>
                  <a:pt x="121602" y="0"/>
                </a:moveTo>
                <a:lnTo>
                  <a:pt x="0" y="41973"/>
                </a:lnTo>
                <a:lnTo>
                  <a:pt x="91452" y="73914"/>
                </a:lnTo>
                <a:lnTo>
                  <a:pt x="212432" y="31965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552117" y="6845964"/>
            <a:ext cx="212432" cy="73914"/>
          </a:xfrm>
          <a:custGeom>
            <a:avLst/>
            <a:gdLst/>
            <a:ahLst/>
            <a:cxnLst/>
            <a:rect l="l" t="t" r="r" b="b"/>
            <a:pathLst>
              <a:path w="212432" h="73914">
                <a:moveTo>
                  <a:pt x="121602" y="0"/>
                </a:moveTo>
                <a:lnTo>
                  <a:pt x="212432" y="31965"/>
                </a:lnTo>
                <a:lnTo>
                  <a:pt x="91452" y="73914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643572" y="6877926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643572" y="6877926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552119" y="6887932"/>
            <a:ext cx="91821" cy="47650"/>
          </a:xfrm>
          <a:custGeom>
            <a:avLst/>
            <a:gdLst/>
            <a:ahLst/>
            <a:cxnLst/>
            <a:rect l="l" t="t" r="r" b="b"/>
            <a:pathLst>
              <a:path w="91820" h="47650">
                <a:moveTo>
                  <a:pt x="368" y="15722"/>
                </a:moveTo>
                <a:lnTo>
                  <a:pt x="91820" y="47650"/>
                </a:lnTo>
                <a:lnTo>
                  <a:pt x="91452" y="31940"/>
                </a:lnTo>
                <a:lnTo>
                  <a:pt x="0" y="0"/>
                </a:lnTo>
                <a:lnTo>
                  <a:pt x="368" y="157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552119" y="6887932"/>
            <a:ext cx="91821" cy="47650"/>
          </a:xfrm>
          <a:custGeom>
            <a:avLst/>
            <a:gdLst/>
            <a:ahLst/>
            <a:cxnLst/>
            <a:rect l="l" t="t" r="r" b="b"/>
            <a:pathLst>
              <a:path w="91820" h="47650">
                <a:moveTo>
                  <a:pt x="368" y="15722"/>
                </a:moveTo>
                <a:lnTo>
                  <a:pt x="0" y="0"/>
                </a:lnTo>
                <a:lnTo>
                  <a:pt x="91452" y="31940"/>
                </a:lnTo>
                <a:lnTo>
                  <a:pt x="91820" y="47650"/>
                </a:lnTo>
                <a:lnTo>
                  <a:pt x="368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635299" y="6895318"/>
            <a:ext cx="25285" cy="12344"/>
          </a:xfrm>
          <a:custGeom>
            <a:avLst/>
            <a:gdLst/>
            <a:ahLst/>
            <a:cxnLst/>
            <a:rect l="l" t="t" r="r" b="b"/>
            <a:pathLst>
              <a:path w="25285" h="12344">
                <a:moveTo>
                  <a:pt x="12534" y="1371"/>
                </a:moveTo>
                <a:lnTo>
                  <a:pt x="5588" y="2730"/>
                </a:lnTo>
                <a:lnTo>
                  <a:pt x="0" y="5981"/>
                </a:lnTo>
                <a:lnTo>
                  <a:pt x="127" y="11290"/>
                </a:lnTo>
                <a:lnTo>
                  <a:pt x="5816" y="12344"/>
                </a:lnTo>
                <a:lnTo>
                  <a:pt x="12763" y="10972"/>
                </a:lnTo>
                <a:lnTo>
                  <a:pt x="19723" y="9613"/>
                </a:lnTo>
                <a:lnTo>
                  <a:pt x="25285" y="6362"/>
                </a:lnTo>
                <a:lnTo>
                  <a:pt x="25158" y="1066"/>
                </a:lnTo>
                <a:lnTo>
                  <a:pt x="19481" y="0"/>
                </a:lnTo>
                <a:lnTo>
                  <a:pt x="12534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635299" y="6895318"/>
            <a:ext cx="25285" cy="12344"/>
          </a:xfrm>
          <a:custGeom>
            <a:avLst/>
            <a:gdLst/>
            <a:ahLst/>
            <a:cxnLst/>
            <a:rect l="l" t="t" r="r" b="b"/>
            <a:pathLst>
              <a:path w="25285" h="12344">
                <a:moveTo>
                  <a:pt x="12534" y="1371"/>
                </a:moveTo>
                <a:lnTo>
                  <a:pt x="19481" y="0"/>
                </a:lnTo>
                <a:lnTo>
                  <a:pt x="25158" y="1066"/>
                </a:lnTo>
                <a:lnTo>
                  <a:pt x="25222" y="3721"/>
                </a:lnTo>
                <a:lnTo>
                  <a:pt x="25285" y="6362"/>
                </a:lnTo>
                <a:lnTo>
                  <a:pt x="19723" y="9613"/>
                </a:lnTo>
                <a:lnTo>
                  <a:pt x="12763" y="10972"/>
                </a:lnTo>
                <a:lnTo>
                  <a:pt x="5816" y="12344"/>
                </a:lnTo>
                <a:lnTo>
                  <a:pt x="127" y="11290"/>
                </a:lnTo>
                <a:lnTo>
                  <a:pt x="76" y="8635"/>
                </a:lnTo>
                <a:lnTo>
                  <a:pt x="0" y="5981"/>
                </a:lnTo>
                <a:lnTo>
                  <a:pt x="5588" y="2730"/>
                </a:lnTo>
                <a:lnTo>
                  <a:pt x="12534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587630" y="6882589"/>
            <a:ext cx="20053" cy="9766"/>
          </a:xfrm>
          <a:custGeom>
            <a:avLst/>
            <a:gdLst/>
            <a:ahLst/>
            <a:cxnLst/>
            <a:rect l="l" t="t" r="r" b="b"/>
            <a:pathLst>
              <a:path w="20053" h="9766">
                <a:moveTo>
                  <a:pt x="9931" y="1079"/>
                </a:moveTo>
                <a:lnTo>
                  <a:pt x="4419" y="2158"/>
                </a:lnTo>
                <a:lnTo>
                  <a:pt x="0" y="4724"/>
                </a:lnTo>
                <a:lnTo>
                  <a:pt x="101" y="8928"/>
                </a:lnTo>
                <a:lnTo>
                  <a:pt x="4597" y="9766"/>
                </a:lnTo>
                <a:lnTo>
                  <a:pt x="10121" y="8686"/>
                </a:lnTo>
                <a:lnTo>
                  <a:pt x="15621" y="7594"/>
                </a:lnTo>
                <a:lnTo>
                  <a:pt x="20053" y="5029"/>
                </a:lnTo>
                <a:lnTo>
                  <a:pt x="19939" y="812"/>
                </a:lnTo>
                <a:lnTo>
                  <a:pt x="15443" y="0"/>
                </a:lnTo>
                <a:lnTo>
                  <a:pt x="9931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587630" y="6882589"/>
            <a:ext cx="20053" cy="9766"/>
          </a:xfrm>
          <a:custGeom>
            <a:avLst/>
            <a:gdLst/>
            <a:ahLst/>
            <a:cxnLst/>
            <a:rect l="l" t="t" r="r" b="b"/>
            <a:pathLst>
              <a:path w="20053" h="9766">
                <a:moveTo>
                  <a:pt x="9931" y="1079"/>
                </a:moveTo>
                <a:lnTo>
                  <a:pt x="15443" y="0"/>
                </a:lnTo>
                <a:lnTo>
                  <a:pt x="19939" y="812"/>
                </a:lnTo>
                <a:lnTo>
                  <a:pt x="20002" y="2933"/>
                </a:lnTo>
                <a:lnTo>
                  <a:pt x="20053" y="5029"/>
                </a:lnTo>
                <a:lnTo>
                  <a:pt x="15621" y="7594"/>
                </a:lnTo>
                <a:lnTo>
                  <a:pt x="10121" y="8686"/>
                </a:lnTo>
                <a:lnTo>
                  <a:pt x="4597" y="9766"/>
                </a:lnTo>
                <a:lnTo>
                  <a:pt x="101" y="8928"/>
                </a:lnTo>
                <a:lnTo>
                  <a:pt x="50" y="6832"/>
                </a:lnTo>
                <a:lnTo>
                  <a:pt x="0" y="4724"/>
                </a:lnTo>
                <a:lnTo>
                  <a:pt x="4419" y="2158"/>
                </a:lnTo>
                <a:lnTo>
                  <a:pt x="9931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706507" y="6873219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23" y="1041"/>
                </a:moveTo>
                <a:lnTo>
                  <a:pt x="4203" y="2057"/>
                </a:lnTo>
                <a:lnTo>
                  <a:pt x="0" y="4508"/>
                </a:lnTo>
                <a:lnTo>
                  <a:pt x="88" y="8509"/>
                </a:lnTo>
                <a:lnTo>
                  <a:pt x="4368" y="9283"/>
                </a:lnTo>
                <a:lnTo>
                  <a:pt x="9601" y="8267"/>
                </a:lnTo>
                <a:lnTo>
                  <a:pt x="14820" y="7226"/>
                </a:lnTo>
                <a:lnTo>
                  <a:pt x="19024" y="4800"/>
                </a:lnTo>
                <a:lnTo>
                  <a:pt x="18935" y="800"/>
                </a:lnTo>
                <a:lnTo>
                  <a:pt x="14643" y="0"/>
                </a:lnTo>
                <a:lnTo>
                  <a:pt x="9423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706507" y="6873219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23" y="1041"/>
                </a:moveTo>
                <a:lnTo>
                  <a:pt x="14643" y="0"/>
                </a:lnTo>
                <a:lnTo>
                  <a:pt x="18935" y="800"/>
                </a:lnTo>
                <a:lnTo>
                  <a:pt x="18973" y="2794"/>
                </a:lnTo>
                <a:lnTo>
                  <a:pt x="19024" y="4800"/>
                </a:lnTo>
                <a:lnTo>
                  <a:pt x="14820" y="7226"/>
                </a:lnTo>
                <a:lnTo>
                  <a:pt x="9601" y="8267"/>
                </a:lnTo>
                <a:lnTo>
                  <a:pt x="4368" y="9283"/>
                </a:lnTo>
                <a:lnTo>
                  <a:pt x="88" y="8509"/>
                </a:lnTo>
                <a:lnTo>
                  <a:pt x="38" y="6502"/>
                </a:lnTo>
                <a:lnTo>
                  <a:pt x="0" y="4508"/>
                </a:lnTo>
                <a:lnTo>
                  <a:pt x="4203" y="2057"/>
                </a:lnTo>
                <a:lnTo>
                  <a:pt x="9423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666595" y="6855464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4229" y="2044"/>
                </a:lnTo>
                <a:lnTo>
                  <a:pt x="0" y="4508"/>
                </a:lnTo>
                <a:lnTo>
                  <a:pt x="114" y="8496"/>
                </a:lnTo>
                <a:lnTo>
                  <a:pt x="4381" y="9283"/>
                </a:lnTo>
                <a:lnTo>
                  <a:pt x="9613" y="8267"/>
                </a:lnTo>
                <a:lnTo>
                  <a:pt x="14846" y="7238"/>
                </a:lnTo>
                <a:lnTo>
                  <a:pt x="19050" y="4787"/>
                </a:lnTo>
                <a:lnTo>
                  <a:pt x="18961" y="787"/>
                </a:lnTo>
                <a:lnTo>
                  <a:pt x="14668" y="0"/>
                </a:lnTo>
                <a:lnTo>
                  <a:pt x="9448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666595" y="6855464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14668" y="0"/>
                </a:lnTo>
                <a:lnTo>
                  <a:pt x="18961" y="787"/>
                </a:lnTo>
                <a:lnTo>
                  <a:pt x="18999" y="2793"/>
                </a:lnTo>
                <a:lnTo>
                  <a:pt x="19050" y="4787"/>
                </a:lnTo>
                <a:lnTo>
                  <a:pt x="14846" y="7238"/>
                </a:lnTo>
                <a:lnTo>
                  <a:pt x="9613" y="8267"/>
                </a:lnTo>
                <a:lnTo>
                  <a:pt x="4381" y="9283"/>
                </a:lnTo>
                <a:lnTo>
                  <a:pt x="114" y="8496"/>
                </a:lnTo>
                <a:lnTo>
                  <a:pt x="50" y="6489"/>
                </a:lnTo>
                <a:lnTo>
                  <a:pt x="0" y="4508"/>
                </a:lnTo>
                <a:lnTo>
                  <a:pt x="4229" y="2044"/>
                </a:lnTo>
                <a:lnTo>
                  <a:pt x="9448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626806" y="6861642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626806" y="6861642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626806" y="6851853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626806" y="6851853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626806" y="6842077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72" y="21761"/>
                </a:lnTo>
                <a:lnTo>
                  <a:pt x="50393" y="14379"/>
                </a:lnTo>
                <a:lnTo>
                  <a:pt x="50723" y="12382"/>
                </a:lnTo>
                <a:lnTo>
                  <a:pt x="44619" y="4321"/>
                </a:lnTo>
                <a:lnTo>
                  <a:pt x="29477" y="161"/>
                </a:lnTo>
                <a:lnTo>
                  <a:pt x="25361" y="0"/>
                </a:lnTo>
                <a:lnTo>
                  <a:pt x="8856" y="2978"/>
                </a:lnTo>
                <a:lnTo>
                  <a:pt x="332" y="10371"/>
                </a:lnTo>
                <a:lnTo>
                  <a:pt x="0" y="12382"/>
                </a:lnTo>
                <a:lnTo>
                  <a:pt x="6108" y="20424"/>
                </a:lnTo>
                <a:lnTo>
                  <a:pt x="21260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626806" y="6842077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72" y="21761"/>
                </a:lnTo>
                <a:lnTo>
                  <a:pt x="50393" y="14379"/>
                </a:lnTo>
                <a:lnTo>
                  <a:pt x="50723" y="12382"/>
                </a:lnTo>
                <a:lnTo>
                  <a:pt x="44619" y="4321"/>
                </a:lnTo>
                <a:lnTo>
                  <a:pt x="29477" y="161"/>
                </a:lnTo>
                <a:lnTo>
                  <a:pt x="25361" y="0"/>
                </a:lnTo>
                <a:lnTo>
                  <a:pt x="8856" y="2978"/>
                </a:lnTo>
                <a:lnTo>
                  <a:pt x="332" y="10371"/>
                </a:lnTo>
                <a:lnTo>
                  <a:pt x="0" y="12382"/>
                </a:lnTo>
                <a:lnTo>
                  <a:pt x="6108" y="20424"/>
                </a:lnTo>
                <a:lnTo>
                  <a:pt x="21260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626806" y="6832288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626806" y="6832288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626806" y="6822507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626806" y="6822507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626806" y="6812729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626806" y="6812729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626806" y="6802948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626806" y="6802948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626806" y="6793147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2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82"/>
                </a:lnTo>
                <a:lnTo>
                  <a:pt x="330" y="10369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626806" y="6793147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2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82"/>
                </a:lnTo>
                <a:lnTo>
                  <a:pt x="330" y="10369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626806" y="6783384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626806" y="6783384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626806" y="6773590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626806" y="6773590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626806" y="6763808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626806" y="6763808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616748" y="6690456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3" y="78502"/>
                </a:lnTo>
                <a:lnTo>
                  <a:pt x="4988" y="85950"/>
                </a:lnTo>
                <a:lnTo>
                  <a:pt x="17663" y="91234"/>
                </a:lnTo>
                <a:lnTo>
                  <a:pt x="35394" y="93243"/>
                </a:lnTo>
                <a:lnTo>
                  <a:pt x="35867" y="93242"/>
                </a:lnTo>
                <a:lnTo>
                  <a:pt x="53508" y="91139"/>
                </a:lnTo>
                <a:lnTo>
                  <a:pt x="66021" y="85786"/>
                </a:lnTo>
                <a:lnTo>
                  <a:pt x="70777" y="78295"/>
                </a:lnTo>
                <a:lnTo>
                  <a:pt x="70774" y="14748"/>
                </a:lnTo>
                <a:lnTo>
                  <a:pt x="65797" y="7302"/>
                </a:lnTo>
                <a:lnTo>
                  <a:pt x="53127" y="2012"/>
                </a:lnTo>
                <a:lnTo>
                  <a:pt x="35394" y="0"/>
                </a:lnTo>
                <a:lnTo>
                  <a:pt x="34904" y="1"/>
                </a:lnTo>
                <a:lnTo>
                  <a:pt x="17268" y="2109"/>
                </a:lnTo>
                <a:lnTo>
                  <a:pt x="4756" y="7465"/>
                </a:lnTo>
                <a:lnTo>
                  <a:pt x="0" y="14947"/>
                </a:lnTo>
                <a:lnTo>
                  <a:pt x="0" y="782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616748" y="6690456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0" y="14947"/>
                </a:lnTo>
                <a:lnTo>
                  <a:pt x="4756" y="7465"/>
                </a:lnTo>
                <a:lnTo>
                  <a:pt x="17268" y="2109"/>
                </a:lnTo>
                <a:lnTo>
                  <a:pt x="34904" y="1"/>
                </a:lnTo>
                <a:lnTo>
                  <a:pt x="35394" y="0"/>
                </a:lnTo>
                <a:lnTo>
                  <a:pt x="53127" y="2012"/>
                </a:lnTo>
                <a:lnTo>
                  <a:pt x="65797" y="7302"/>
                </a:lnTo>
                <a:lnTo>
                  <a:pt x="70774" y="14748"/>
                </a:lnTo>
                <a:lnTo>
                  <a:pt x="70777" y="14947"/>
                </a:lnTo>
                <a:lnTo>
                  <a:pt x="70777" y="78295"/>
                </a:lnTo>
                <a:lnTo>
                  <a:pt x="66021" y="85786"/>
                </a:lnTo>
                <a:lnTo>
                  <a:pt x="53508" y="91139"/>
                </a:lnTo>
                <a:lnTo>
                  <a:pt x="35867" y="93242"/>
                </a:lnTo>
                <a:lnTo>
                  <a:pt x="35394" y="93243"/>
                </a:lnTo>
                <a:lnTo>
                  <a:pt x="17663" y="91234"/>
                </a:lnTo>
                <a:lnTo>
                  <a:pt x="4988" y="85950"/>
                </a:lnTo>
                <a:lnTo>
                  <a:pt x="3" y="78502"/>
                </a:lnTo>
                <a:lnTo>
                  <a:pt x="0" y="78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627133" y="6401427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183" y="297629"/>
                </a:lnTo>
                <a:lnTo>
                  <a:pt x="8367" y="304698"/>
                </a:lnTo>
                <a:lnTo>
                  <a:pt x="25006" y="307568"/>
                </a:lnTo>
                <a:lnTo>
                  <a:pt x="28032" y="307486"/>
                </a:lnTo>
                <a:lnTo>
                  <a:pt x="43657" y="303785"/>
                </a:lnTo>
                <a:lnTo>
                  <a:pt x="49999" y="296252"/>
                </a:lnTo>
                <a:lnTo>
                  <a:pt x="49999" y="11328"/>
                </a:lnTo>
                <a:lnTo>
                  <a:pt x="49817" y="9952"/>
                </a:lnTo>
                <a:lnTo>
                  <a:pt x="41642" y="2872"/>
                </a:lnTo>
                <a:lnTo>
                  <a:pt x="25006" y="0"/>
                </a:lnTo>
                <a:lnTo>
                  <a:pt x="21956" y="83"/>
                </a:lnTo>
                <a:lnTo>
                  <a:pt x="6340" y="3788"/>
                </a:lnTo>
                <a:lnTo>
                  <a:pt x="0" y="11328"/>
                </a:lnTo>
                <a:lnTo>
                  <a:pt x="0" y="2962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627133" y="6401427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0" y="11328"/>
                </a:lnTo>
                <a:lnTo>
                  <a:pt x="6340" y="3788"/>
                </a:lnTo>
                <a:lnTo>
                  <a:pt x="21956" y="83"/>
                </a:lnTo>
                <a:lnTo>
                  <a:pt x="25006" y="0"/>
                </a:lnTo>
                <a:lnTo>
                  <a:pt x="41642" y="2872"/>
                </a:lnTo>
                <a:lnTo>
                  <a:pt x="49817" y="9952"/>
                </a:lnTo>
                <a:lnTo>
                  <a:pt x="49999" y="11328"/>
                </a:lnTo>
                <a:lnTo>
                  <a:pt x="49999" y="296252"/>
                </a:lnTo>
                <a:lnTo>
                  <a:pt x="43657" y="303785"/>
                </a:lnTo>
                <a:lnTo>
                  <a:pt x="28032" y="307486"/>
                </a:lnTo>
                <a:lnTo>
                  <a:pt x="25006" y="307568"/>
                </a:lnTo>
                <a:lnTo>
                  <a:pt x="8367" y="304698"/>
                </a:lnTo>
                <a:lnTo>
                  <a:pt x="183" y="297629"/>
                </a:lnTo>
                <a:lnTo>
                  <a:pt x="0" y="296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544656" y="6715829"/>
            <a:ext cx="73037" cy="17183"/>
          </a:xfrm>
          <a:custGeom>
            <a:avLst/>
            <a:gdLst/>
            <a:ahLst/>
            <a:cxnLst/>
            <a:rect l="l" t="t" r="r" b="b"/>
            <a:pathLst>
              <a:path w="73037" h="17183">
                <a:moveTo>
                  <a:pt x="72986" y="17183"/>
                </a:moveTo>
                <a:lnTo>
                  <a:pt x="73037" y="0"/>
                </a:lnTo>
                <a:lnTo>
                  <a:pt x="0" y="7810"/>
                </a:lnTo>
                <a:lnTo>
                  <a:pt x="72986" y="171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544656" y="6715829"/>
            <a:ext cx="73037" cy="17183"/>
          </a:xfrm>
          <a:custGeom>
            <a:avLst/>
            <a:gdLst/>
            <a:ahLst/>
            <a:cxnLst/>
            <a:rect l="l" t="t" r="r" b="b"/>
            <a:pathLst>
              <a:path w="73037" h="17183">
                <a:moveTo>
                  <a:pt x="72986" y="17183"/>
                </a:moveTo>
                <a:lnTo>
                  <a:pt x="0" y="7810"/>
                </a:lnTo>
                <a:lnTo>
                  <a:pt x="73037" y="0"/>
                </a:lnTo>
                <a:lnTo>
                  <a:pt x="72986" y="171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540116" y="6723648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77520" y="9359"/>
                </a:lnTo>
                <a:lnTo>
                  <a:pt x="4546" y="0"/>
                </a:lnTo>
                <a:lnTo>
                  <a:pt x="50" y="203"/>
                </a:lnTo>
                <a:lnTo>
                  <a:pt x="0" y="18592"/>
                </a:lnTo>
                <a:lnTo>
                  <a:pt x="77457" y="33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540116" y="6723648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0" y="18592"/>
                </a:lnTo>
                <a:lnTo>
                  <a:pt x="50" y="203"/>
                </a:lnTo>
                <a:lnTo>
                  <a:pt x="4546" y="0"/>
                </a:lnTo>
                <a:lnTo>
                  <a:pt x="77520" y="9359"/>
                </a:lnTo>
                <a:lnTo>
                  <a:pt x="77457" y="33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664899" y="6734716"/>
            <a:ext cx="110693" cy="30924"/>
          </a:xfrm>
          <a:custGeom>
            <a:avLst/>
            <a:gdLst/>
            <a:ahLst/>
            <a:cxnLst/>
            <a:rect l="l" t="t" r="r" b="b"/>
            <a:pathLst>
              <a:path w="110693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93" y="6743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664899" y="6734716"/>
            <a:ext cx="110693" cy="30924"/>
          </a:xfrm>
          <a:custGeom>
            <a:avLst/>
            <a:gdLst/>
            <a:ahLst/>
            <a:cxnLst/>
            <a:rect l="l" t="t" r="r" b="b"/>
            <a:pathLst>
              <a:path w="110693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93" y="6743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664987" y="6722397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110604" y="19062"/>
                </a:moveTo>
                <a:lnTo>
                  <a:pt x="110604" y="13614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1"/>
                </a:lnTo>
                <a:lnTo>
                  <a:pt x="11455" y="9118"/>
                </a:lnTo>
                <a:lnTo>
                  <a:pt x="0" y="12318"/>
                </a:lnTo>
                <a:lnTo>
                  <a:pt x="110604" y="19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664987" y="6722397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0" y="12318"/>
                </a:moveTo>
                <a:lnTo>
                  <a:pt x="11455" y="9118"/>
                </a:lnTo>
                <a:lnTo>
                  <a:pt x="14833" y="5841"/>
                </a:lnTo>
                <a:lnTo>
                  <a:pt x="18224" y="2527"/>
                </a:lnTo>
                <a:lnTo>
                  <a:pt x="20434" y="0"/>
                </a:lnTo>
                <a:lnTo>
                  <a:pt x="110604" y="13614"/>
                </a:lnTo>
                <a:lnTo>
                  <a:pt x="110604" y="19062"/>
                </a:lnTo>
                <a:lnTo>
                  <a:pt x="0" y="123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175079" y="3873361"/>
            <a:ext cx="57861" cy="2630817"/>
          </a:xfrm>
          <a:custGeom>
            <a:avLst/>
            <a:gdLst/>
            <a:ahLst/>
            <a:cxnLst/>
            <a:rect l="l" t="t" r="r" b="b"/>
            <a:pathLst>
              <a:path w="57861" h="2630817">
                <a:moveTo>
                  <a:pt x="57861" y="2630817"/>
                </a:moveTo>
                <a:lnTo>
                  <a:pt x="57861" y="0"/>
                </a:lnTo>
                <a:lnTo>
                  <a:pt x="0" y="0"/>
                </a:lnTo>
                <a:lnTo>
                  <a:pt x="0" y="2630817"/>
                </a:lnTo>
                <a:lnTo>
                  <a:pt x="57861" y="26308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175079" y="3873361"/>
            <a:ext cx="57861" cy="2630817"/>
          </a:xfrm>
          <a:custGeom>
            <a:avLst/>
            <a:gdLst/>
            <a:ahLst/>
            <a:cxnLst/>
            <a:rect l="l" t="t" r="r" b="b"/>
            <a:pathLst>
              <a:path w="57861" h="2630817">
                <a:moveTo>
                  <a:pt x="57861" y="2630817"/>
                </a:moveTo>
                <a:lnTo>
                  <a:pt x="0" y="2630817"/>
                </a:lnTo>
                <a:lnTo>
                  <a:pt x="0" y="0"/>
                </a:lnTo>
                <a:lnTo>
                  <a:pt x="57861" y="0"/>
                </a:lnTo>
                <a:lnTo>
                  <a:pt x="57861" y="26308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215564" y="4129036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51485" y="0"/>
                </a:lnTo>
                <a:lnTo>
                  <a:pt x="20548" y="9944"/>
                </a:lnTo>
                <a:lnTo>
                  <a:pt x="20548" y="24942"/>
                </a:lnTo>
                <a:lnTo>
                  <a:pt x="9779" y="40551"/>
                </a:lnTo>
                <a:lnTo>
                  <a:pt x="0" y="43738"/>
                </a:lnTo>
                <a:lnTo>
                  <a:pt x="0" y="121907"/>
                </a:lnTo>
                <a:lnTo>
                  <a:pt x="9779" y="118719"/>
                </a:lnTo>
                <a:lnTo>
                  <a:pt x="51485" y="583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215564" y="4129036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9779" y="118719"/>
                </a:lnTo>
                <a:lnTo>
                  <a:pt x="0" y="121907"/>
                </a:lnTo>
                <a:lnTo>
                  <a:pt x="0" y="43738"/>
                </a:lnTo>
                <a:lnTo>
                  <a:pt x="9779" y="40551"/>
                </a:lnTo>
                <a:lnTo>
                  <a:pt x="20548" y="24942"/>
                </a:lnTo>
                <a:lnTo>
                  <a:pt x="20548" y="9944"/>
                </a:lnTo>
                <a:lnTo>
                  <a:pt x="51485" y="0"/>
                </a:lnTo>
                <a:lnTo>
                  <a:pt x="51485" y="5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575029" y="3999876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76"/>
                </a:lnTo>
                <a:lnTo>
                  <a:pt x="54254" y="28320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575029" y="3999876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76"/>
                </a:lnTo>
                <a:lnTo>
                  <a:pt x="54254" y="28320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224766" y="5423577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59270" y="0"/>
                </a:lnTo>
                <a:lnTo>
                  <a:pt x="23647" y="2971"/>
                </a:lnTo>
                <a:lnTo>
                  <a:pt x="23647" y="29552"/>
                </a:lnTo>
                <a:lnTo>
                  <a:pt x="11264" y="42049"/>
                </a:lnTo>
                <a:lnTo>
                  <a:pt x="0" y="42405"/>
                </a:lnTo>
                <a:lnTo>
                  <a:pt x="0" y="120573"/>
                </a:lnTo>
                <a:lnTo>
                  <a:pt x="11264" y="120205"/>
                </a:lnTo>
                <a:lnTo>
                  <a:pt x="5927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224766" y="5423577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11264" y="120205"/>
                </a:lnTo>
                <a:lnTo>
                  <a:pt x="0" y="120573"/>
                </a:lnTo>
                <a:lnTo>
                  <a:pt x="0" y="42405"/>
                </a:lnTo>
                <a:lnTo>
                  <a:pt x="11264" y="42049"/>
                </a:lnTo>
                <a:lnTo>
                  <a:pt x="23647" y="29552"/>
                </a:lnTo>
                <a:lnTo>
                  <a:pt x="23647" y="17147"/>
                </a:lnTo>
                <a:lnTo>
                  <a:pt x="23647" y="3124"/>
                </a:lnTo>
                <a:lnTo>
                  <a:pt x="23647" y="2971"/>
                </a:lnTo>
                <a:lnTo>
                  <a:pt x="59270" y="0"/>
                </a:lnTo>
                <a:lnTo>
                  <a:pt x="5927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576735" y="5463880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06" y="117106"/>
                </a:lnTo>
                <a:lnTo>
                  <a:pt x="59270" y="116751"/>
                </a:lnTo>
                <a:lnTo>
                  <a:pt x="59270" y="38569"/>
                </a:lnTo>
                <a:lnTo>
                  <a:pt x="48006" y="38938"/>
                </a:lnTo>
                <a:lnTo>
                  <a:pt x="35623" y="27254"/>
                </a:lnTo>
                <a:lnTo>
                  <a:pt x="35623" y="673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576735" y="5463880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06" y="117106"/>
                </a:lnTo>
                <a:lnTo>
                  <a:pt x="59270" y="116751"/>
                </a:lnTo>
                <a:lnTo>
                  <a:pt x="59270" y="38569"/>
                </a:lnTo>
                <a:lnTo>
                  <a:pt x="48006" y="38938"/>
                </a:lnTo>
                <a:lnTo>
                  <a:pt x="35623" y="27254"/>
                </a:lnTo>
                <a:lnTo>
                  <a:pt x="35623" y="673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587216" y="5307125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57175" y="0"/>
                </a:lnTo>
                <a:lnTo>
                  <a:pt x="22809" y="3251"/>
                </a:lnTo>
                <a:lnTo>
                  <a:pt x="22809" y="29832"/>
                </a:lnTo>
                <a:lnTo>
                  <a:pt x="10858" y="42430"/>
                </a:lnTo>
                <a:lnTo>
                  <a:pt x="0" y="42887"/>
                </a:lnTo>
                <a:lnTo>
                  <a:pt x="0" y="121043"/>
                </a:lnTo>
                <a:lnTo>
                  <a:pt x="10858" y="120599"/>
                </a:lnTo>
                <a:lnTo>
                  <a:pt x="57175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587216" y="5307125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10858" y="120599"/>
                </a:lnTo>
                <a:lnTo>
                  <a:pt x="0" y="121043"/>
                </a:lnTo>
                <a:lnTo>
                  <a:pt x="0" y="42887"/>
                </a:lnTo>
                <a:lnTo>
                  <a:pt x="10858" y="42430"/>
                </a:lnTo>
                <a:lnTo>
                  <a:pt x="22809" y="29832"/>
                </a:lnTo>
                <a:lnTo>
                  <a:pt x="22809" y="17426"/>
                </a:lnTo>
                <a:lnTo>
                  <a:pt x="22809" y="3403"/>
                </a:lnTo>
                <a:lnTo>
                  <a:pt x="22809" y="3251"/>
                </a:lnTo>
                <a:lnTo>
                  <a:pt x="57175" y="0"/>
                </a:lnTo>
                <a:lnTo>
                  <a:pt x="57175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926719" y="5345295"/>
            <a:ext cx="57175" cy="116713"/>
          </a:xfrm>
          <a:custGeom>
            <a:avLst/>
            <a:gdLst/>
            <a:ahLst/>
            <a:cxnLst/>
            <a:rect l="l" t="t" r="r" b="b"/>
            <a:pathLst>
              <a:path w="57175" h="116712">
                <a:moveTo>
                  <a:pt x="0" y="71907"/>
                </a:moveTo>
                <a:lnTo>
                  <a:pt x="46316" y="116713"/>
                </a:lnTo>
                <a:lnTo>
                  <a:pt x="57175" y="116255"/>
                </a:lnTo>
                <a:lnTo>
                  <a:pt x="57175" y="38100"/>
                </a:lnTo>
                <a:lnTo>
                  <a:pt x="46316" y="38544"/>
                </a:lnTo>
                <a:lnTo>
                  <a:pt x="34366" y="26962"/>
                </a:lnTo>
                <a:lnTo>
                  <a:pt x="34366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926719" y="5345295"/>
            <a:ext cx="57175" cy="116713"/>
          </a:xfrm>
          <a:custGeom>
            <a:avLst/>
            <a:gdLst/>
            <a:ahLst/>
            <a:cxnLst/>
            <a:rect l="l" t="t" r="r" b="b"/>
            <a:pathLst>
              <a:path w="57175" h="116712">
                <a:moveTo>
                  <a:pt x="0" y="71907"/>
                </a:moveTo>
                <a:lnTo>
                  <a:pt x="46316" y="116713"/>
                </a:lnTo>
                <a:lnTo>
                  <a:pt x="57175" y="116255"/>
                </a:lnTo>
                <a:lnTo>
                  <a:pt x="57175" y="38100"/>
                </a:lnTo>
                <a:lnTo>
                  <a:pt x="46316" y="38544"/>
                </a:lnTo>
                <a:lnTo>
                  <a:pt x="34366" y="26962"/>
                </a:lnTo>
                <a:lnTo>
                  <a:pt x="34366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963031" y="3873361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36" y="0"/>
                </a:lnTo>
                <a:lnTo>
                  <a:pt x="97836" y="251413"/>
                </a:lnTo>
                <a:lnTo>
                  <a:pt x="253568" y="280974"/>
                </a:lnTo>
                <a:lnTo>
                  <a:pt x="658393" y="1376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963031" y="3873361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36" y="0"/>
                </a:lnTo>
              </a:path>
              <a:path w="658393" h="280974">
                <a:moveTo>
                  <a:pt x="97836" y="251413"/>
                </a:moveTo>
                <a:lnTo>
                  <a:pt x="253568" y="280974"/>
                </a:lnTo>
                <a:lnTo>
                  <a:pt x="658393" y="1376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634684" y="3951745"/>
            <a:ext cx="1335278" cy="333044"/>
          </a:xfrm>
          <a:custGeom>
            <a:avLst/>
            <a:gdLst/>
            <a:ahLst/>
            <a:cxnLst/>
            <a:rect l="l" t="t" r="r" b="b"/>
            <a:pathLst>
              <a:path w="1335277" h="333044">
                <a:moveTo>
                  <a:pt x="0" y="29400"/>
                </a:moveTo>
                <a:lnTo>
                  <a:pt x="1335278" y="333044"/>
                </a:lnTo>
                <a:lnTo>
                  <a:pt x="1335278" y="306171"/>
                </a:lnTo>
                <a:lnTo>
                  <a:pt x="0" y="0"/>
                </a:lnTo>
                <a:lnTo>
                  <a:pt x="0" y="294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634684" y="3951745"/>
            <a:ext cx="1335278" cy="333044"/>
          </a:xfrm>
          <a:custGeom>
            <a:avLst/>
            <a:gdLst/>
            <a:ahLst/>
            <a:cxnLst/>
            <a:rect l="l" t="t" r="r" b="b"/>
            <a:pathLst>
              <a:path w="1335277" h="333044">
                <a:moveTo>
                  <a:pt x="0" y="29400"/>
                </a:moveTo>
                <a:lnTo>
                  <a:pt x="0" y="0"/>
                </a:lnTo>
                <a:lnTo>
                  <a:pt x="1335278" y="306171"/>
                </a:lnTo>
                <a:lnTo>
                  <a:pt x="1335278" y="3330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160719" y="3873361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160719" y="3873361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963032" y="5447037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35" y="46343"/>
                </a:lnTo>
                <a:lnTo>
                  <a:pt x="97835" y="81370"/>
                </a:lnTo>
                <a:lnTo>
                  <a:pt x="658393" y="350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963032" y="5447037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35" y="46343"/>
                </a:lnTo>
              </a:path>
              <a:path w="658393" h="89458">
                <a:moveTo>
                  <a:pt x="97835" y="81370"/>
                </a:moveTo>
                <a:lnTo>
                  <a:pt x="658393" y="35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640076" y="5323695"/>
            <a:ext cx="1342974" cy="156870"/>
          </a:xfrm>
          <a:custGeom>
            <a:avLst/>
            <a:gdLst/>
            <a:ahLst/>
            <a:cxnLst/>
            <a:rect l="l" t="t" r="r" b="b"/>
            <a:pathLst>
              <a:path w="1342974" h="156870">
                <a:moveTo>
                  <a:pt x="0" y="121843"/>
                </a:moveTo>
                <a:lnTo>
                  <a:pt x="0" y="156870"/>
                </a:lnTo>
                <a:lnTo>
                  <a:pt x="1342974" y="35026"/>
                </a:lnTo>
                <a:lnTo>
                  <a:pt x="1342974" y="0"/>
                </a:lnTo>
                <a:lnTo>
                  <a:pt x="0" y="1218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640076" y="5323695"/>
            <a:ext cx="1342974" cy="156870"/>
          </a:xfrm>
          <a:custGeom>
            <a:avLst/>
            <a:gdLst/>
            <a:ahLst/>
            <a:cxnLst/>
            <a:rect l="l" t="t" r="r" b="b"/>
            <a:pathLst>
              <a:path w="1342974" h="156870">
                <a:moveTo>
                  <a:pt x="0" y="121843"/>
                </a:moveTo>
                <a:lnTo>
                  <a:pt x="1342974" y="0"/>
                </a:lnTo>
                <a:lnTo>
                  <a:pt x="1342974" y="35026"/>
                </a:lnTo>
                <a:lnTo>
                  <a:pt x="0" y="156870"/>
                </a:lnTo>
                <a:lnTo>
                  <a:pt x="0" y="121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983046" y="5311727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19" y="36298"/>
                </a:moveTo>
                <a:lnTo>
                  <a:pt x="93819" y="8015"/>
                </a:lnTo>
                <a:lnTo>
                  <a:pt x="0" y="15722"/>
                </a:lnTo>
                <a:lnTo>
                  <a:pt x="0" y="44005"/>
                </a:lnTo>
                <a:lnTo>
                  <a:pt x="93819" y="3629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983046" y="5311727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19" y="8015"/>
                </a:moveTo>
                <a:lnTo>
                  <a:pt x="0" y="15722"/>
                </a:lnTo>
                <a:lnTo>
                  <a:pt x="0" y="44005"/>
                </a:lnTo>
                <a:lnTo>
                  <a:pt x="93819" y="362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963032" y="5396669"/>
            <a:ext cx="677049" cy="104800"/>
          </a:xfrm>
          <a:custGeom>
            <a:avLst/>
            <a:gdLst/>
            <a:ahLst/>
            <a:cxnLst/>
            <a:rect l="l" t="t" r="r" b="b"/>
            <a:pathLst>
              <a:path w="677049" h="104800">
                <a:moveTo>
                  <a:pt x="677049" y="48869"/>
                </a:moveTo>
                <a:lnTo>
                  <a:pt x="239890" y="0"/>
                </a:lnTo>
                <a:lnTo>
                  <a:pt x="97835" y="9957"/>
                </a:lnTo>
                <a:lnTo>
                  <a:pt x="97835" y="96718"/>
                </a:lnTo>
                <a:lnTo>
                  <a:pt x="677049" y="48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963032" y="5396669"/>
            <a:ext cx="677049" cy="104800"/>
          </a:xfrm>
          <a:custGeom>
            <a:avLst/>
            <a:gdLst/>
            <a:ahLst/>
            <a:cxnLst/>
            <a:rect l="l" t="t" r="r" b="b"/>
            <a:pathLst>
              <a:path w="677049" h="104800">
                <a:moveTo>
                  <a:pt x="677049" y="48869"/>
                </a:moveTo>
                <a:lnTo>
                  <a:pt x="239890" y="0"/>
                </a:lnTo>
                <a:lnTo>
                  <a:pt x="97835" y="9957"/>
                </a:lnTo>
              </a:path>
              <a:path w="677049" h="104800">
                <a:moveTo>
                  <a:pt x="97835" y="96718"/>
                </a:moveTo>
                <a:lnTo>
                  <a:pt x="677049" y="48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210279" y="5299530"/>
            <a:ext cx="1772767" cy="145567"/>
          </a:xfrm>
          <a:custGeom>
            <a:avLst/>
            <a:gdLst/>
            <a:ahLst/>
            <a:cxnLst/>
            <a:rect l="l" t="t" r="r" b="b"/>
            <a:pathLst>
              <a:path w="1772767" h="145567">
                <a:moveTo>
                  <a:pt x="0" y="97142"/>
                </a:moveTo>
                <a:lnTo>
                  <a:pt x="434594" y="145567"/>
                </a:lnTo>
                <a:lnTo>
                  <a:pt x="1772767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210279" y="5299530"/>
            <a:ext cx="1772767" cy="145567"/>
          </a:xfrm>
          <a:custGeom>
            <a:avLst/>
            <a:gdLst/>
            <a:ahLst/>
            <a:cxnLst/>
            <a:rect l="l" t="t" r="r" b="b"/>
            <a:pathLst>
              <a:path w="1772767" h="145567">
                <a:moveTo>
                  <a:pt x="0" y="97142"/>
                </a:moveTo>
                <a:lnTo>
                  <a:pt x="434594" y="145567"/>
                </a:lnTo>
                <a:lnTo>
                  <a:pt x="1772767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579130" y="5258319"/>
            <a:ext cx="595299" cy="65379"/>
          </a:xfrm>
          <a:custGeom>
            <a:avLst/>
            <a:gdLst/>
            <a:ahLst/>
            <a:cxnLst/>
            <a:rect l="l" t="t" r="r" b="b"/>
            <a:pathLst>
              <a:path w="595299" h="65379">
                <a:moveTo>
                  <a:pt x="497735" y="59886"/>
                </a:moveTo>
                <a:lnTo>
                  <a:pt x="497735" y="6754"/>
                </a:lnTo>
                <a:lnTo>
                  <a:pt x="0" y="41211"/>
                </a:lnTo>
                <a:lnTo>
                  <a:pt x="415074" y="65379"/>
                </a:lnTo>
                <a:lnTo>
                  <a:pt x="497735" y="598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579130" y="5258319"/>
            <a:ext cx="595299" cy="65379"/>
          </a:xfrm>
          <a:custGeom>
            <a:avLst/>
            <a:gdLst/>
            <a:ahLst/>
            <a:cxnLst/>
            <a:rect l="l" t="t" r="r" b="b"/>
            <a:pathLst>
              <a:path w="595299" h="65379">
                <a:moveTo>
                  <a:pt x="497735" y="6754"/>
                </a:moveTo>
                <a:lnTo>
                  <a:pt x="0" y="41211"/>
                </a:lnTo>
                <a:lnTo>
                  <a:pt x="415074" y="65379"/>
                </a:lnTo>
                <a:lnTo>
                  <a:pt x="497735" y="598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4963029" y="5417220"/>
            <a:ext cx="431622" cy="37160"/>
          </a:xfrm>
          <a:custGeom>
            <a:avLst/>
            <a:gdLst/>
            <a:ahLst/>
            <a:cxnLst/>
            <a:rect l="l" t="t" r="r" b="b"/>
            <a:pathLst>
              <a:path w="431622" h="37160">
                <a:moveTo>
                  <a:pt x="431622" y="0"/>
                </a:moveTo>
                <a:lnTo>
                  <a:pt x="97838" y="28736"/>
                </a:lnTo>
              </a:path>
              <a:path w="431622" h="37160">
                <a:moveTo>
                  <a:pt x="97838" y="28737"/>
                </a:moveTo>
                <a:lnTo>
                  <a:pt x="4316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394652" y="5310693"/>
            <a:ext cx="1376349" cy="106527"/>
          </a:xfrm>
          <a:custGeom>
            <a:avLst/>
            <a:gdLst/>
            <a:ahLst/>
            <a:cxnLst/>
            <a:rect l="l" t="t" r="r" b="b"/>
            <a:pathLst>
              <a:path w="1376349" h="106527">
                <a:moveTo>
                  <a:pt x="0" y="106527"/>
                </a:moveTo>
                <a:lnTo>
                  <a:pt x="13763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771001" y="5283236"/>
            <a:ext cx="403428" cy="27457"/>
          </a:xfrm>
          <a:custGeom>
            <a:avLst/>
            <a:gdLst/>
            <a:ahLst/>
            <a:cxnLst/>
            <a:rect l="l" t="t" r="r" b="b"/>
            <a:pathLst>
              <a:path w="403428" h="27457">
                <a:moveTo>
                  <a:pt x="305864" y="6640"/>
                </a:moveTo>
                <a:lnTo>
                  <a:pt x="0" y="27457"/>
                </a:lnTo>
              </a:path>
              <a:path w="403428" h="27457">
                <a:moveTo>
                  <a:pt x="0" y="27458"/>
                </a:moveTo>
                <a:lnTo>
                  <a:pt x="305864" y="66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990634" y="4396036"/>
            <a:ext cx="119189" cy="287211"/>
          </a:xfrm>
          <a:custGeom>
            <a:avLst/>
            <a:gdLst/>
            <a:ahLst/>
            <a:cxnLst/>
            <a:rect l="l" t="t" r="r" b="b"/>
            <a:pathLst>
              <a:path w="119189" h="287211">
                <a:moveTo>
                  <a:pt x="30859" y="151803"/>
                </a:moveTo>
                <a:lnTo>
                  <a:pt x="11250" y="241618"/>
                </a:lnTo>
                <a:lnTo>
                  <a:pt x="11492" y="243510"/>
                </a:lnTo>
                <a:lnTo>
                  <a:pt x="15401" y="255585"/>
                </a:lnTo>
                <a:lnTo>
                  <a:pt x="22821" y="267503"/>
                </a:lnTo>
                <a:lnTo>
                  <a:pt x="32817" y="277754"/>
                </a:lnTo>
                <a:lnTo>
                  <a:pt x="44453" y="284827"/>
                </a:lnTo>
                <a:lnTo>
                  <a:pt x="56792" y="287211"/>
                </a:lnTo>
                <a:lnTo>
                  <a:pt x="69033" y="284575"/>
                </a:lnTo>
                <a:lnTo>
                  <a:pt x="80398" y="277869"/>
                </a:lnTo>
                <a:lnTo>
                  <a:pt x="89837" y="268400"/>
                </a:lnTo>
                <a:lnTo>
                  <a:pt x="97077" y="257455"/>
                </a:lnTo>
                <a:lnTo>
                  <a:pt x="99825" y="251769"/>
                </a:lnTo>
                <a:lnTo>
                  <a:pt x="103848" y="239692"/>
                </a:lnTo>
                <a:lnTo>
                  <a:pt x="105896" y="227383"/>
                </a:lnTo>
                <a:lnTo>
                  <a:pt x="106456" y="214760"/>
                </a:lnTo>
                <a:lnTo>
                  <a:pt x="106018" y="201740"/>
                </a:lnTo>
                <a:lnTo>
                  <a:pt x="104723" y="187458"/>
                </a:lnTo>
                <a:lnTo>
                  <a:pt x="102963" y="174769"/>
                </a:lnTo>
                <a:lnTo>
                  <a:pt x="100809" y="162068"/>
                </a:lnTo>
                <a:lnTo>
                  <a:pt x="98443" y="149500"/>
                </a:lnTo>
                <a:lnTo>
                  <a:pt x="96048" y="137211"/>
                </a:lnTo>
                <a:lnTo>
                  <a:pt x="91667" y="128639"/>
                </a:lnTo>
                <a:lnTo>
                  <a:pt x="90270" y="125883"/>
                </a:lnTo>
                <a:lnTo>
                  <a:pt x="88034" y="124956"/>
                </a:lnTo>
                <a:lnTo>
                  <a:pt x="88276" y="121933"/>
                </a:lnTo>
                <a:lnTo>
                  <a:pt x="88708" y="116510"/>
                </a:lnTo>
                <a:lnTo>
                  <a:pt x="96442" y="116409"/>
                </a:lnTo>
                <a:lnTo>
                  <a:pt x="98563" y="112599"/>
                </a:lnTo>
                <a:lnTo>
                  <a:pt x="99655" y="110630"/>
                </a:lnTo>
                <a:lnTo>
                  <a:pt x="98728" y="107061"/>
                </a:lnTo>
                <a:lnTo>
                  <a:pt x="100582" y="103328"/>
                </a:lnTo>
                <a:lnTo>
                  <a:pt x="103147" y="101181"/>
                </a:lnTo>
                <a:lnTo>
                  <a:pt x="104049" y="99759"/>
                </a:lnTo>
                <a:lnTo>
                  <a:pt x="107126" y="91153"/>
                </a:lnTo>
                <a:lnTo>
                  <a:pt x="108052" y="79167"/>
                </a:lnTo>
                <a:lnTo>
                  <a:pt x="110399" y="67514"/>
                </a:lnTo>
                <a:lnTo>
                  <a:pt x="115123" y="57742"/>
                </a:lnTo>
                <a:lnTo>
                  <a:pt x="119189" y="46692"/>
                </a:lnTo>
                <a:lnTo>
                  <a:pt x="118692" y="34252"/>
                </a:lnTo>
                <a:lnTo>
                  <a:pt x="114035" y="23600"/>
                </a:lnTo>
                <a:lnTo>
                  <a:pt x="105836" y="13690"/>
                </a:lnTo>
                <a:lnTo>
                  <a:pt x="95334" y="6432"/>
                </a:lnTo>
                <a:lnTo>
                  <a:pt x="83268" y="1858"/>
                </a:lnTo>
                <a:lnTo>
                  <a:pt x="70374" y="0"/>
                </a:lnTo>
                <a:lnTo>
                  <a:pt x="57389" y="889"/>
                </a:lnTo>
                <a:lnTo>
                  <a:pt x="48265" y="3773"/>
                </a:lnTo>
                <a:lnTo>
                  <a:pt x="37166" y="9784"/>
                </a:lnTo>
                <a:lnTo>
                  <a:pt x="25792" y="15634"/>
                </a:lnTo>
                <a:lnTo>
                  <a:pt x="18794" y="18415"/>
                </a:lnTo>
                <a:lnTo>
                  <a:pt x="10488" y="19241"/>
                </a:lnTo>
                <a:lnTo>
                  <a:pt x="5370" y="25311"/>
                </a:lnTo>
                <a:lnTo>
                  <a:pt x="1639" y="32423"/>
                </a:lnTo>
                <a:lnTo>
                  <a:pt x="0" y="45602"/>
                </a:lnTo>
                <a:lnTo>
                  <a:pt x="2538" y="57557"/>
                </a:lnTo>
                <a:lnTo>
                  <a:pt x="5484" y="63919"/>
                </a:lnTo>
                <a:lnTo>
                  <a:pt x="8101" y="66993"/>
                </a:lnTo>
                <a:lnTo>
                  <a:pt x="8075" y="80061"/>
                </a:lnTo>
                <a:lnTo>
                  <a:pt x="8952" y="86043"/>
                </a:lnTo>
                <a:lnTo>
                  <a:pt x="9409" y="90424"/>
                </a:lnTo>
                <a:lnTo>
                  <a:pt x="10056" y="96533"/>
                </a:lnTo>
                <a:lnTo>
                  <a:pt x="9256" y="101448"/>
                </a:lnTo>
                <a:lnTo>
                  <a:pt x="11263" y="107087"/>
                </a:lnTo>
                <a:lnTo>
                  <a:pt x="12939" y="111811"/>
                </a:lnTo>
                <a:lnTo>
                  <a:pt x="15175" y="117323"/>
                </a:lnTo>
                <a:lnTo>
                  <a:pt x="17524" y="122098"/>
                </a:lnTo>
                <a:lnTo>
                  <a:pt x="22782" y="130081"/>
                </a:lnTo>
                <a:lnTo>
                  <a:pt x="29562" y="140465"/>
                </a:lnTo>
                <a:lnTo>
                  <a:pt x="30859" y="1518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990634" y="4396036"/>
            <a:ext cx="119189" cy="287211"/>
          </a:xfrm>
          <a:custGeom>
            <a:avLst/>
            <a:gdLst/>
            <a:ahLst/>
            <a:cxnLst/>
            <a:rect l="l" t="t" r="r" b="b"/>
            <a:pathLst>
              <a:path w="119189" h="287211">
                <a:moveTo>
                  <a:pt x="30859" y="151803"/>
                </a:moveTo>
                <a:lnTo>
                  <a:pt x="29562" y="140465"/>
                </a:lnTo>
                <a:lnTo>
                  <a:pt x="22782" y="130081"/>
                </a:lnTo>
                <a:lnTo>
                  <a:pt x="17524" y="122098"/>
                </a:lnTo>
                <a:lnTo>
                  <a:pt x="15175" y="117323"/>
                </a:lnTo>
                <a:lnTo>
                  <a:pt x="12939" y="111811"/>
                </a:lnTo>
                <a:lnTo>
                  <a:pt x="11263" y="107087"/>
                </a:lnTo>
                <a:lnTo>
                  <a:pt x="9256" y="101448"/>
                </a:lnTo>
                <a:lnTo>
                  <a:pt x="10056" y="96533"/>
                </a:lnTo>
                <a:lnTo>
                  <a:pt x="9409" y="90424"/>
                </a:lnTo>
                <a:lnTo>
                  <a:pt x="8952" y="86043"/>
                </a:lnTo>
                <a:lnTo>
                  <a:pt x="8075" y="80061"/>
                </a:lnTo>
                <a:lnTo>
                  <a:pt x="8088" y="74638"/>
                </a:lnTo>
                <a:lnTo>
                  <a:pt x="8101" y="66993"/>
                </a:lnTo>
                <a:lnTo>
                  <a:pt x="5484" y="63919"/>
                </a:lnTo>
                <a:lnTo>
                  <a:pt x="2538" y="57557"/>
                </a:lnTo>
                <a:lnTo>
                  <a:pt x="0" y="45602"/>
                </a:lnTo>
                <a:lnTo>
                  <a:pt x="1639" y="32423"/>
                </a:lnTo>
                <a:lnTo>
                  <a:pt x="5370" y="25311"/>
                </a:lnTo>
                <a:lnTo>
                  <a:pt x="10488" y="19241"/>
                </a:lnTo>
                <a:lnTo>
                  <a:pt x="18794" y="18415"/>
                </a:lnTo>
                <a:lnTo>
                  <a:pt x="25792" y="15634"/>
                </a:lnTo>
                <a:lnTo>
                  <a:pt x="37166" y="9784"/>
                </a:lnTo>
                <a:lnTo>
                  <a:pt x="48265" y="3773"/>
                </a:lnTo>
                <a:lnTo>
                  <a:pt x="57389" y="889"/>
                </a:lnTo>
                <a:lnTo>
                  <a:pt x="70374" y="0"/>
                </a:lnTo>
                <a:lnTo>
                  <a:pt x="83268" y="1858"/>
                </a:lnTo>
                <a:lnTo>
                  <a:pt x="95334" y="6432"/>
                </a:lnTo>
                <a:lnTo>
                  <a:pt x="105836" y="13690"/>
                </a:lnTo>
                <a:lnTo>
                  <a:pt x="114035" y="23600"/>
                </a:lnTo>
                <a:lnTo>
                  <a:pt x="118692" y="34252"/>
                </a:lnTo>
                <a:lnTo>
                  <a:pt x="119189" y="46692"/>
                </a:lnTo>
                <a:lnTo>
                  <a:pt x="115123" y="57742"/>
                </a:lnTo>
                <a:lnTo>
                  <a:pt x="110399" y="67514"/>
                </a:lnTo>
                <a:lnTo>
                  <a:pt x="108052" y="79167"/>
                </a:lnTo>
                <a:lnTo>
                  <a:pt x="107126" y="91153"/>
                </a:lnTo>
                <a:lnTo>
                  <a:pt x="104049" y="99759"/>
                </a:lnTo>
                <a:lnTo>
                  <a:pt x="103147" y="101181"/>
                </a:lnTo>
                <a:lnTo>
                  <a:pt x="100582" y="103328"/>
                </a:lnTo>
                <a:lnTo>
                  <a:pt x="99922" y="104648"/>
                </a:lnTo>
                <a:lnTo>
                  <a:pt x="98728" y="107061"/>
                </a:lnTo>
                <a:lnTo>
                  <a:pt x="99655" y="110630"/>
                </a:lnTo>
                <a:lnTo>
                  <a:pt x="98563" y="112599"/>
                </a:lnTo>
                <a:lnTo>
                  <a:pt x="96442" y="116409"/>
                </a:lnTo>
                <a:lnTo>
                  <a:pt x="88708" y="116510"/>
                </a:lnTo>
                <a:lnTo>
                  <a:pt x="88276" y="121933"/>
                </a:lnTo>
                <a:lnTo>
                  <a:pt x="88034" y="124956"/>
                </a:lnTo>
                <a:lnTo>
                  <a:pt x="89241" y="123813"/>
                </a:lnTo>
                <a:lnTo>
                  <a:pt x="90270" y="125883"/>
                </a:lnTo>
                <a:lnTo>
                  <a:pt x="91667" y="128639"/>
                </a:lnTo>
                <a:lnTo>
                  <a:pt x="95197" y="132855"/>
                </a:lnTo>
                <a:lnTo>
                  <a:pt x="96048" y="137211"/>
                </a:lnTo>
                <a:lnTo>
                  <a:pt x="98443" y="149500"/>
                </a:lnTo>
                <a:lnTo>
                  <a:pt x="100809" y="162068"/>
                </a:lnTo>
                <a:lnTo>
                  <a:pt x="102963" y="174769"/>
                </a:lnTo>
                <a:lnTo>
                  <a:pt x="104723" y="187458"/>
                </a:lnTo>
                <a:lnTo>
                  <a:pt x="105907" y="199990"/>
                </a:lnTo>
                <a:lnTo>
                  <a:pt x="106456" y="214760"/>
                </a:lnTo>
                <a:lnTo>
                  <a:pt x="105896" y="227383"/>
                </a:lnTo>
                <a:lnTo>
                  <a:pt x="103848" y="239692"/>
                </a:lnTo>
                <a:lnTo>
                  <a:pt x="99825" y="251769"/>
                </a:lnTo>
                <a:lnTo>
                  <a:pt x="97077" y="257455"/>
                </a:lnTo>
                <a:lnTo>
                  <a:pt x="89837" y="268400"/>
                </a:lnTo>
                <a:lnTo>
                  <a:pt x="80398" y="277869"/>
                </a:lnTo>
                <a:lnTo>
                  <a:pt x="69033" y="284575"/>
                </a:lnTo>
                <a:lnTo>
                  <a:pt x="56792" y="287211"/>
                </a:lnTo>
                <a:lnTo>
                  <a:pt x="44453" y="284827"/>
                </a:lnTo>
                <a:lnTo>
                  <a:pt x="32817" y="277754"/>
                </a:lnTo>
                <a:lnTo>
                  <a:pt x="22821" y="267503"/>
                </a:lnTo>
                <a:lnTo>
                  <a:pt x="15401" y="255585"/>
                </a:lnTo>
                <a:lnTo>
                  <a:pt x="11492" y="243510"/>
                </a:lnTo>
                <a:lnTo>
                  <a:pt x="11250" y="2416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823820" y="4812641"/>
            <a:ext cx="104043" cy="119951"/>
          </a:xfrm>
          <a:custGeom>
            <a:avLst/>
            <a:gdLst/>
            <a:ahLst/>
            <a:cxnLst/>
            <a:rect l="l" t="t" r="r" b="b"/>
            <a:pathLst>
              <a:path w="104043" h="119951">
                <a:moveTo>
                  <a:pt x="52850" y="110096"/>
                </a:moveTo>
                <a:lnTo>
                  <a:pt x="53637" y="102120"/>
                </a:lnTo>
                <a:lnTo>
                  <a:pt x="57070" y="89175"/>
                </a:lnTo>
                <a:lnTo>
                  <a:pt x="64287" y="79402"/>
                </a:lnTo>
                <a:lnTo>
                  <a:pt x="75085" y="71066"/>
                </a:lnTo>
                <a:lnTo>
                  <a:pt x="78123" y="69126"/>
                </a:lnTo>
                <a:lnTo>
                  <a:pt x="89002" y="60469"/>
                </a:lnTo>
                <a:lnTo>
                  <a:pt x="96316" y="50536"/>
                </a:lnTo>
                <a:lnTo>
                  <a:pt x="101159" y="39002"/>
                </a:lnTo>
                <a:lnTo>
                  <a:pt x="104043" y="28168"/>
                </a:lnTo>
                <a:lnTo>
                  <a:pt x="76459" y="0"/>
                </a:lnTo>
                <a:lnTo>
                  <a:pt x="73894" y="7899"/>
                </a:lnTo>
                <a:lnTo>
                  <a:pt x="66426" y="10998"/>
                </a:lnTo>
                <a:lnTo>
                  <a:pt x="58628" y="14300"/>
                </a:lnTo>
                <a:lnTo>
                  <a:pt x="50094" y="17919"/>
                </a:lnTo>
                <a:lnTo>
                  <a:pt x="45166" y="22898"/>
                </a:lnTo>
                <a:lnTo>
                  <a:pt x="38422" y="28816"/>
                </a:lnTo>
                <a:lnTo>
                  <a:pt x="28192" y="37380"/>
                </a:lnTo>
                <a:lnTo>
                  <a:pt x="18724" y="45501"/>
                </a:lnTo>
                <a:lnTo>
                  <a:pt x="10316" y="54419"/>
                </a:lnTo>
                <a:lnTo>
                  <a:pt x="3268" y="65375"/>
                </a:lnTo>
                <a:lnTo>
                  <a:pt x="0" y="78232"/>
                </a:lnTo>
                <a:lnTo>
                  <a:pt x="2695" y="88634"/>
                </a:lnTo>
                <a:lnTo>
                  <a:pt x="9214" y="98048"/>
                </a:lnTo>
                <a:lnTo>
                  <a:pt x="18163" y="106413"/>
                </a:lnTo>
                <a:lnTo>
                  <a:pt x="22941" y="110058"/>
                </a:lnTo>
                <a:lnTo>
                  <a:pt x="28301" y="113957"/>
                </a:lnTo>
                <a:lnTo>
                  <a:pt x="36581" y="119951"/>
                </a:lnTo>
                <a:lnTo>
                  <a:pt x="44125" y="118833"/>
                </a:lnTo>
                <a:lnTo>
                  <a:pt x="54259" y="117348"/>
                </a:lnTo>
                <a:lnTo>
                  <a:pt x="52850" y="1100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823820" y="4812641"/>
            <a:ext cx="104043" cy="119951"/>
          </a:xfrm>
          <a:custGeom>
            <a:avLst/>
            <a:gdLst/>
            <a:ahLst/>
            <a:cxnLst/>
            <a:rect l="l" t="t" r="r" b="b"/>
            <a:pathLst>
              <a:path w="104043" h="119951">
                <a:moveTo>
                  <a:pt x="76459" y="0"/>
                </a:moveTo>
                <a:lnTo>
                  <a:pt x="73894" y="7899"/>
                </a:lnTo>
                <a:lnTo>
                  <a:pt x="66426" y="10998"/>
                </a:lnTo>
                <a:lnTo>
                  <a:pt x="58628" y="14300"/>
                </a:lnTo>
                <a:lnTo>
                  <a:pt x="50094" y="17919"/>
                </a:lnTo>
                <a:lnTo>
                  <a:pt x="45166" y="22898"/>
                </a:lnTo>
                <a:lnTo>
                  <a:pt x="38422" y="28816"/>
                </a:lnTo>
                <a:lnTo>
                  <a:pt x="28192" y="37380"/>
                </a:lnTo>
                <a:lnTo>
                  <a:pt x="18724" y="45501"/>
                </a:lnTo>
                <a:lnTo>
                  <a:pt x="10316" y="54419"/>
                </a:lnTo>
                <a:lnTo>
                  <a:pt x="3268" y="65375"/>
                </a:lnTo>
                <a:lnTo>
                  <a:pt x="0" y="78232"/>
                </a:lnTo>
                <a:lnTo>
                  <a:pt x="2695" y="88634"/>
                </a:lnTo>
                <a:lnTo>
                  <a:pt x="9214" y="98048"/>
                </a:lnTo>
                <a:lnTo>
                  <a:pt x="18163" y="106413"/>
                </a:lnTo>
                <a:lnTo>
                  <a:pt x="22941" y="110058"/>
                </a:lnTo>
                <a:lnTo>
                  <a:pt x="28301" y="113957"/>
                </a:lnTo>
                <a:lnTo>
                  <a:pt x="36581" y="119951"/>
                </a:lnTo>
                <a:lnTo>
                  <a:pt x="44125" y="118833"/>
                </a:lnTo>
                <a:lnTo>
                  <a:pt x="54259" y="117348"/>
                </a:lnTo>
                <a:lnTo>
                  <a:pt x="52850" y="110096"/>
                </a:lnTo>
                <a:lnTo>
                  <a:pt x="53637" y="102120"/>
                </a:lnTo>
                <a:lnTo>
                  <a:pt x="57070" y="89175"/>
                </a:lnTo>
                <a:lnTo>
                  <a:pt x="64287" y="79402"/>
                </a:lnTo>
                <a:lnTo>
                  <a:pt x="75085" y="71066"/>
                </a:lnTo>
                <a:lnTo>
                  <a:pt x="78123" y="69126"/>
                </a:lnTo>
                <a:lnTo>
                  <a:pt x="89002" y="60469"/>
                </a:lnTo>
                <a:lnTo>
                  <a:pt x="96316" y="50536"/>
                </a:lnTo>
                <a:lnTo>
                  <a:pt x="101159" y="39002"/>
                </a:lnTo>
                <a:lnTo>
                  <a:pt x="104043" y="281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014985" y="5277026"/>
            <a:ext cx="144716" cy="100698"/>
          </a:xfrm>
          <a:custGeom>
            <a:avLst/>
            <a:gdLst/>
            <a:ahLst/>
            <a:cxnLst/>
            <a:rect l="l" t="t" r="r" b="b"/>
            <a:pathLst>
              <a:path w="144716" h="100698">
                <a:moveTo>
                  <a:pt x="0" y="90258"/>
                </a:moveTo>
                <a:lnTo>
                  <a:pt x="1028" y="96113"/>
                </a:lnTo>
                <a:lnTo>
                  <a:pt x="12576" y="98466"/>
                </a:lnTo>
                <a:lnTo>
                  <a:pt x="25514" y="100059"/>
                </a:lnTo>
                <a:lnTo>
                  <a:pt x="38878" y="100698"/>
                </a:lnTo>
                <a:lnTo>
                  <a:pt x="51706" y="100189"/>
                </a:lnTo>
                <a:lnTo>
                  <a:pt x="59042" y="99199"/>
                </a:lnTo>
                <a:lnTo>
                  <a:pt x="70494" y="95970"/>
                </a:lnTo>
                <a:lnTo>
                  <a:pt x="82205" y="91205"/>
                </a:lnTo>
                <a:lnTo>
                  <a:pt x="94221" y="86040"/>
                </a:lnTo>
                <a:lnTo>
                  <a:pt x="106587" y="81616"/>
                </a:lnTo>
                <a:lnTo>
                  <a:pt x="111112" y="80429"/>
                </a:lnTo>
                <a:lnTo>
                  <a:pt x="124879" y="77516"/>
                </a:lnTo>
                <a:lnTo>
                  <a:pt x="136027" y="74165"/>
                </a:lnTo>
                <a:lnTo>
                  <a:pt x="143118" y="68359"/>
                </a:lnTo>
                <a:lnTo>
                  <a:pt x="144716" y="58081"/>
                </a:lnTo>
                <a:lnTo>
                  <a:pt x="142798" y="49987"/>
                </a:lnTo>
                <a:lnTo>
                  <a:pt x="139338" y="38558"/>
                </a:lnTo>
                <a:lnTo>
                  <a:pt x="134942" y="25010"/>
                </a:lnTo>
                <a:lnTo>
                  <a:pt x="129249" y="12017"/>
                </a:lnTo>
                <a:lnTo>
                  <a:pt x="121896" y="2257"/>
                </a:lnTo>
                <a:lnTo>
                  <a:pt x="118681" y="0"/>
                </a:lnTo>
                <a:lnTo>
                  <a:pt x="75819" y="9918"/>
                </a:lnTo>
                <a:lnTo>
                  <a:pt x="77433" y="21098"/>
                </a:lnTo>
                <a:lnTo>
                  <a:pt x="79961" y="30815"/>
                </a:lnTo>
                <a:lnTo>
                  <a:pt x="77777" y="40680"/>
                </a:lnTo>
                <a:lnTo>
                  <a:pt x="74282" y="45072"/>
                </a:lnTo>
                <a:lnTo>
                  <a:pt x="64226" y="51403"/>
                </a:lnTo>
                <a:lnTo>
                  <a:pt x="51155" y="55361"/>
                </a:lnTo>
                <a:lnTo>
                  <a:pt x="37834" y="57796"/>
                </a:lnTo>
                <a:lnTo>
                  <a:pt x="31762" y="58737"/>
                </a:lnTo>
                <a:lnTo>
                  <a:pt x="20477" y="63568"/>
                </a:lnTo>
                <a:lnTo>
                  <a:pt x="8779" y="71760"/>
                </a:lnTo>
                <a:lnTo>
                  <a:pt x="5753" y="74803"/>
                </a:lnTo>
                <a:lnTo>
                  <a:pt x="2197" y="79209"/>
                </a:lnTo>
                <a:lnTo>
                  <a:pt x="0" y="9025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014985" y="5277026"/>
            <a:ext cx="144716" cy="100698"/>
          </a:xfrm>
          <a:custGeom>
            <a:avLst/>
            <a:gdLst/>
            <a:ahLst/>
            <a:cxnLst/>
            <a:rect l="l" t="t" r="r" b="b"/>
            <a:pathLst>
              <a:path w="144716" h="100698">
                <a:moveTo>
                  <a:pt x="75819" y="9918"/>
                </a:moveTo>
                <a:lnTo>
                  <a:pt x="77433" y="21098"/>
                </a:lnTo>
                <a:lnTo>
                  <a:pt x="79961" y="30815"/>
                </a:lnTo>
                <a:lnTo>
                  <a:pt x="77777" y="40680"/>
                </a:lnTo>
                <a:lnTo>
                  <a:pt x="74282" y="45072"/>
                </a:lnTo>
                <a:lnTo>
                  <a:pt x="64226" y="51403"/>
                </a:lnTo>
                <a:lnTo>
                  <a:pt x="51155" y="55361"/>
                </a:lnTo>
                <a:lnTo>
                  <a:pt x="37834" y="57796"/>
                </a:lnTo>
                <a:lnTo>
                  <a:pt x="31762" y="58737"/>
                </a:lnTo>
                <a:lnTo>
                  <a:pt x="20477" y="63568"/>
                </a:lnTo>
                <a:lnTo>
                  <a:pt x="8779" y="71760"/>
                </a:lnTo>
                <a:lnTo>
                  <a:pt x="5753" y="74803"/>
                </a:lnTo>
                <a:lnTo>
                  <a:pt x="2197" y="79209"/>
                </a:lnTo>
                <a:lnTo>
                  <a:pt x="0" y="90258"/>
                </a:lnTo>
                <a:lnTo>
                  <a:pt x="1028" y="96113"/>
                </a:lnTo>
                <a:lnTo>
                  <a:pt x="12576" y="98466"/>
                </a:lnTo>
                <a:lnTo>
                  <a:pt x="25514" y="100059"/>
                </a:lnTo>
                <a:lnTo>
                  <a:pt x="38878" y="100698"/>
                </a:lnTo>
                <a:lnTo>
                  <a:pt x="51706" y="100189"/>
                </a:lnTo>
                <a:lnTo>
                  <a:pt x="59042" y="99199"/>
                </a:lnTo>
                <a:lnTo>
                  <a:pt x="70494" y="95970"/>
                </a:lnTo>
                <a:lnTo>
                  <a:pt x="82205" y="91205"/>
                </a:lnTo>
                <a:lnTo>
                  <a:pt x="94221" y="86040"/>
                </a:lnTo>
                <a:lnTo>
                  <a:pt x="106587" y="81616"/>
                </a:lnTo>
                <a:lnTo>
                  <a:pt x="111112" y="80429"/>
                </a:lnTo>
                <a:lnTo>
                  <a:pt x="124879" y="77516"/>
                </a:lnTo>
                <a:lnTo>
                  <a:pt x="136027" y="74165"/>
                </a:lnTo>
                <a:lnTo>
                  <a:pt x="143118" y="68359"/>
                </a:lnTo>
                <a:lnTo>
                  <a:pt x="144716" y="58081"/>
                </a:lnTo>
                <a:lnTo>
                  <a:pt x="142798" y="49987"/>
                </a:lnTo>
                <a:lnTo>
                  <a:pt x="139338" y="38558"/>
                </a:lnTo>
                <a:lnTo>
                  <a:pt x="134942" y="25010"/>
                </a:lnTo>
                <a:lnTo>
                  <a:pt x="129249" y="12017"/>
                </a:lnTo>
                <a:lnTo>
                  <a:pt x="121896" y="2257"/>
                </a:lnTo>
                <a:lnTo>
                  <a:pt x="1186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012781" y="5314591"/>
            <a:ext cx="154647" cy="77914"/>
          </a:xfrm>
          <a:custGeom>
            <a:avLst/>
            <a:gdLst/>
            <a:ahLst/>
            <a:cxnLst/>
            <a:rect l="l" t="t" r="r" b="b"/>
            <a:pathLst>
              <a:path w="154647" h="77914">
                <a:moveTo>
                  <a:pt x="135597" y="15900"/>
                </a:moveTo>
                <a:lnTo>
                  <a:pt x="135191" y="19799"/>
                </a:lnTo>
                <a:lnTo>
                  <a:pt x="134835" y="23113"/>
                </a:lnTo>
                <a:lnTo>
                  <a:pt x="134061" y="27685"/>
                </a:lnTo>
                <a:lnTo>
                  <a:pt x="132156" y="30492"/>
                </a:lnTo>
                <a:lnTo>
                  <a:pt x="129298" y="34709"/>
                </a:lnTo>
                <a:lnTo>
                  <a:pt x="121373" y="37464"/>
                </a:lnTo>
                <a:lnTo>
                  <a:pt x="116763" y="40004"/>
                </a:lnTo>
                <a:lnTo>
                  <a:pt x="105567" y="46163"/>
                </a:lnTo>
                <a:lnTo>
                  <a:pt x="94279" y="51739"/>
                </a:lnTo>
                <a:lnTo>
                  <a:pt x="82287" y="56113"/>
                </a:lnTo>
                <a:lnTo>
                  <a:pt x="67463" y="59370"/>
                </a:lnTo>
                <a:lnTo>
                  <a:pt x="54689" y="61231"/>
                </a:lnTo>
                <a:lnTo>
                  <a:pt x="41934" y="62392"/>
                </a:lnTo>
                <a:lnTo>
                  <a:pt x="35242" y="62737"/>
                </a:lnTo>
                <a:lnTo>
                  <a:pt x="25470" y="57908"/>
                </a:lnTo>
                <a:lnTo>
                  <a:pt x="21608" y="47265"/>
                </a:lnTo>
                <a:lnTo>
                  <a:pt x="19329" y="43281"/>
                </a:lnTo>
                <a:lnTo>
                  <a:pt x="15811" y="38760"/>
                </a:lnTo>
                <a:lnTo>
                  <a:pt x="11442" y="38176"/>
                </a:lnTo>
                <a:lnTo>
                  <a:pt x="4317" y="38912"/>
                </a:lnTo>
                <a:lnTo>
                  <a:pt x="1930" y="44805"/>
                </a:lnTo>
                <a:lnTo>
                  <a:pt x="2197" y="50609"/>
                </a:lnTo>
                <a:lnTo>
                  <a:pt x="1485" y="57429"/>
                </a:lnTo>
                <a:lnTo>
                  <a:pt x="876" y="63220"/>
                </a:lnTo>
                <a:lnTo>
                  <a:pt x="419" y="67589"/>
                </a:lnTo>
                <a:lnTo>
                  <a:pt x="0" y="70777"/>
                </a:lnTo>
                <a:lnTo>
                  <a:pt x="4114" y="73977"/>
                </a:lnTo>
                <a:lnTo>
                  <a:pt x="9156" y="77914"/>
                </a:lnTo>
                <a:lnTo>
                  <a:pt x="19799" y="75857"/>
                </a:lnTo>
                <a:lnTo>
                  <a:pt x="39270" y="75791"/>
                </a:lnTo>
                <a:lnTo>
                  <a:pt x="51970" y="75285"/>
                </a:lnTo>
                <a:lnTo>
                  <a:pt x="59575" y="74574"/>
                </a:lnTo>
                <a:lnTo>
                  <a:pt x="66497" y="73748"/>
                </a:lnTo>
                <a:lnTo>
                  <a:pt x="71742" y="70904"/>
                </a:lnTo>
                <a:lnTo>
                  <a:pt x="78028" y="69100"/>
                </a:lnTo>
                <a:lnTo>
                  <a:pt x="89196" y="63771"/>
                </a:lnTo>
                <a:lnTo>
                  <a:pt x="100580" y="56591"/>
                </a:lnTo>
                <a:lnTo>
                  <a:pt x="108610" y="52374"/>
                </a:lnTo>
                <a:lnTo>
                  <a:pt x="116740" y="50730"/>
                </a:lnTo>
                <a:lnTo>
                  <a:pt x="119777" y="52516"/>
                </a:lnTo>
                <a:lnTo>
                  <a:pt x="124506" y="52141"/>
                </a:lnTo>
                <a:lnTo>
                  <a:pt x="127965" y="50380"/>
                </a:lnTo>
                <a:lnTo>
                  <a:pt x="138821" y="44842"/>
                </a:lnTo>
                <a:lnTo>
                  <a:pt x="152240" y="36765"/>
                </a:lnTo>
                <a:lnTo>
                  <a:pt x="154647" y="33654"/>
                </a:lnTo>
                <a:lnTo>
                  <a:pt x="154495" y="29806"/>
                </a:lnTo>
                <a:lnTo>
                  <a:pt x="150520" y="24917"/>
                </a:lnTo>
                <a:lnTo>
                  <a:pt x="149148" y="21208"/>
                </a:lnTo>
                <a:lnTo>
                  <a:pt x="147802" y="17564"/>
                </a:lnTo>
                <a:lnTo>
                  <a:pt x="143865" y="0"/>
                </a:lnTo>
                <a:lnTo>
                  <a:pt x="139471" y="507"/>
                </a:lnTo>
                <a:lnTo>
                  <a:pt x="132841" y="1257"/>
                </a:lnTo>
                <a:lnTo>
                  <a:pt x="135597" y="159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012781" y="5314591"/>
            <a:ext cx="154647" cy="77914"/>
          </a:xfrm>
          <a:custGeom>
            <a:avLst/>
            <a:gdLst/>
            <a:ahLst/>
            <a:cxnLst/>
            <a:rect l="l" t="t" r="r" b="b"/>
            <a:pathLst>
              <a:path w="154647" h="77914">
                <a:moveTo>
                  <a:pt x="1930" y="44805"/>
                </a:moveTo>
                <a:lnTo>
                  <a:pt x="2197" y="50609"/>
                </a:lnTo>
                <a:lnTo>
                  <a:pt x="1485" y="57429"/>
                </a:lnTo>
                <a:lnTo>
                  <a:pt x="876" y="63220"/>
                </a:lnTo>
                <a:lnTo>
                  <a:pt x="419" y="67589"/>
                </a:lnTo>
                <a:lnTo>
                  <a:pt x="0" y="70777"/>
                </a:lnTo>
                <a:lnTo>
                  <a:pt x="4114" y="73977"/>
                </a:lnTo>
                <a:lnTo>
                  <a:pt x="9156" y="77914"/>
                </a:lnTo>
                <a:lnTo>
                  <a:pt x="19799" y="75857"/>
                </a:lnTo>
                <a:lnTo>
                  <a:pt x="26555" y="75857"/>
                </a:lnTo>
                <a:lnTo>
                  <a:pt x="39270" y="75791"/>
                </a:lnTo>
                <a:lnTo>
                  <a:pt x="51970" y="75285"/>
                </a:lnTo>
                <a:lnTo>
                  <a:pt x="59575" y="74574"/>
                </a:lnTo>
                <a:lnTo>
                  <a:pt x="66497" y="73748"/>
                </a:lnTo>
                <a:lnTo>
                  <a:pt x="71742" y="70904"/>
                </a:lnTo>
                <a:lnTo>
                  <a:pt x="78028" y="69100"/>
                </a:lnTo>
                <a:lnTo>
                  <a:pt x="89196" y="63771"/>
                </a:lnTo>
                <a:lnTo>
                  <a:pt x="100580" y="56591"/>
                </a:lnTo>
                <a:lnTo>
                  <a:pt x="108610" y="52374"/>
                </a:lnTo>
                <a:lnTo>
                  <a:pt x="116740" y="50730"/>
                </a:lnTo>
                <a:lnTo>
                  <a:pt x="119777" y="52516"/>
                </a:lnTo>
                <a:lnTo>
                  <a:pt x="124506" y="52141"/>
                </a:lnTo>
                <a:lnTo>
                  <a:pt x="127965" y="50380"/>
                </a:lnTo>
                <a:lnTo>
                  <a:pt x="138821" y="44842"/>
                </a:lnTo>
                <a:lnTo>
                  <a:pt x="152240" y="36765"/>
                </a:lnTo>
                <a:lnTo>
                  <a:pt x="154647" y="33654"/>
                </a:lnTo>
                <a:lnTo>
                  <a:pt x="154495" y="29806"/>
                </a:lnTo>
                <a:lnTo>
                  <a:pt x="150520" y="24917"/>
                </a:lnTo>
                <a:lnTo>
                  <a:pt x="149148" y="21208"/>
                </a:lnTo>
                <a:lnTo>
                  <a:pt x="147802" y="17564"/>
                </a:lnTo>
                <a:lnTo>
                  <a:pt x="143865" y="0"/>
                </a:lnTo>
                <a:lnTo>
                  <a:pt x="139471" y="507"/>
                </a:lnTo>
                <a:lnTo>
                  <a:pt x="132841" y="1257"/>
                </a:lnTo>
                <a:lnTo>
                  <a:pt x="135597" y="15900"/>
                </a:lnTo>
                <a:lnTo>
                  <a:pt x="135191" y="19799"/>
                </a:lnTo>
                <a:lnTo>
                  <a:pt x="134835" y="23113"/>
                </a:lnTo>
                <a:lnTo>
                  <a:pt x="134061" y="27685"/>
                </a:lnTo>
                <a:lnTo>
                  <a:pt x="132156" y="30492"/>
                </a:lnTo>
                <a:lnTo>
                  <a:pt x="129298" y="34709"/>
                </a:lnTo>
                <a:lnTo>
                  <a:pt x="121373" y="37464"/>
                </a:lnTo>
                <a:lnTo>
                  <a:pt x="116763" y="40004"/>
                </a:lnTo>
                <a:lnTo>
                  <a:pt x="105567" y="46163"/>
                </a:lnTo>
                <a:lnTo>
                  <a:pt x="94279" y="51739"/>
                </a:lnTo>
                <a:lnTo>
                  <a:pt x="82287" y="56113"/>
                </a:lnTo>
                <a:lnTo>
                  <a:pt x="67463" y="59370"/>
                </a:lnTo>
                <a:lnTo>
                  <a:pt x="54689" y="61231"/>
                </a:lnTo>
                <a:lnTo>
                  <a:pt x="41934" y="62392"/>
                </a:lnTo>
                <a:lnTo>
                  <a:pt x="35242" y="62737"/>
                </a:lnTo>
                <a:lnTo>
                  <a:pt x="25470" y="57908"/>
                </a:lnTo>
                <a:lnTo>
                  <a:pt x="21608" y="47265"/>
                </a:lnTo>
                <a:lnTo>
                  <a:pt x="19329" y="43281"/>
                </a:lnTo>
                <a:lnTo>
                  <a:pt x="15811" y="38760"/>
                </a:lnTo>
                <a:lnTo>
                  <a:pt x="11442" y="38176"/>
                </a:lnTo>
                <a:lnTo>
                  <a:pt x="4317" y="38912"/>
                </a:lnTo>
                <a:lnTo>
                  <a:pt x="1930" y="448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212910" y="5186335"/>
            <a:ext cx="90164" cy="140466"/>
          </a:xfrm>
          <a:custGeom>
            <a:avLst/>
            <a:gdLst/>
            <a:ahLst/>
            <a:cxnLst/>
            <a:rect l="l" t="t" r="r" b="b"/>
            <a:pathLst>
              <a:path w="90164" h="140466">
                <a:moveTo>
                  <a:pt x="20838" y="50451"/>
                </a:moveTo>
                <a:lnTo>
                  <a:pt x="20799" y="62390"/>
                </a:lnTo>
                <a:lnTo>
                  <a:pt x="19265" y="67830"/>
                </a:lnTo>
                <a:lnTo>
                  <a:pt x="14594" y="79660"/>
                </a:lnTo>
                <a:lnTo>
                  <a:pt x="8869" y="91022"/>
                </a:lnTo>
                <a:lnTo>
                  <a:pt x="8089" y="92417"/>
                </a:lnTo>
                <a:lnTo>
                  <a:pt x="4876" y="98120"/>
                </a:lnTo>
                <a:lnTo>
                  <a:pt x="2540" y="107022"/>
                </a:lnTo>
                <a:lnTo>
                  <a:pt x="1117" y="113499"/>
                </a:lnTo>
                <a:lnTo>
                  <a:pt x="0" y="118605"/>
                </a:lnTo>
                <a:lnTo>
                  <a:pt x="444" y="121107"/>
                </a:lnTo>
                <a:lnTo>
                  <a:pt x="3594" y="124739"/>
                </a:lnTo>
                <a:lnTo>
                  <a:pt x="8585" y="130479"/>
                </a:lnTo>
                <a:lnTo>
                  <a:pt x="12687" y="135267"/>
                </a:lnTo>
                <a:lnTo>
                  <a:pt x="20053" y="137998"/>
                </a:lnTo>
                <a:lnTo>
                  <a:pt x="32398" y="140466"/>
                </a:lnTo>
                <a:lnTo>
                  <a:pt x="44154" y="137566"/>
                </a:lnTo>
                <a:lnTo>
                  <a:pt x="47244" y="135369"/>
                </a:lnTo>
                <a:lnTo>
                  <a:pt x="51041" y="132130"/>
                </a:lnTo>
                <a:lnTo>
                  <a:pt x="52819" y="128841"/>
                </a:lnTo>
                <a:lnTo>
                  <a:pt x="55194" y="124752"/>
                </a:lnTo>
                <a:lnTo>
                  <a:pt x="58445" y="119176"/>
                </a:lnTo>
                <a:lnTo>
                  <a:pt x="62738" y="113893"/>
                </a:lnTo>
                <a:lnTo>
                  <a:pt x="65900" y="108419"/>
                </a:lnTo>
                <a:lnTo>
                  <a:pt x="67805" y="105117"/>
                </a:lnTo>
                <a:lnTo>
                  <a:pt x="69888" y="101079"/>
                </a:lnTo>
                <a:lnTo>
                  <a:pt x="71932" y="97599"/>
                </a:lnTo>
                <a:lnTo>
                  <a:pt x="75463" y="91605"/>
                </a:lnTo>
                <a:lnTo>
                  <a:pt x="77889" y="84962"/>
                </a:lnTo>
                <a:lnTo>
                  <a:pt x="80619" y="78371"/>
                </a:lnTo>
                <a:lnTo>
                  <a:pt x="83654" y="71069"/>
                </a:lnTo>
                <a:lnTo>
                  <a:pt x="87071" y="63842"/>
                </a:lnTo>
                <a:lnTo>
                  <a:pt x="88226" y="56133"/>
                </a:lnTo>
                <a:lnTo>
                  <a:pt x="90164" y="44276"/>
                </a:lnTo>
                <a:lnTo>
                  <a:pt x="89986" y="32268"/>
                </a:lnTo>
                <a:lnTo>
                  <a:pt x="83663" y="22121"/>
                </a:lnTo>
                <a:lnTo>
                  <a:pt x="83172" y="21742"/>
                </a:lnTo>
                <a:lnTo>
                  <a:pt x="72439" y="15045"/>
                </a:lnTo>
                <a:lnTo>
                  <a:pt x="61033" y="9094"/>
                </a:lnTo>
                <a:lnTo>
                  <a:pt x="50133" y="2644"/>
                </a:lnTo>
                <a:lnTo>
                  <a:pt x="47104" y="406"/>
                </a:lnTo>
                <a:lnTo>
                  <a:pt x="46532" y="0"/>
                </a:lnTo>
                <a:lnTo>
                  <a:pt x="12839" y="40932"/>
                </a:lnTo>
                <a:lnTo>
                  <a:pt x="20838" y="5045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212910" y="5186335"/>
            <a:ext cx="90164" cy="140466"/>
          </a:xfrm>
          <a:custGeom>
            <a:avLst/>
            <a:gdLst/>
            <a:ahLst/>
            <a:cxnLst/>
            <a:rect l="l" t="t" r="r" b="b"/>
            <a:pathLst>
              <a:path w="90164" h="140466">
                <a:moveTo>
                  <a:pt x="12839" y="40932"/>
                </a:moveTo>
                <a:lnTo>
                  <a:pt x="20838" y="50451"/>
                </a:lnTo>
                <a:lnTo>
                  <a:pt x="20799" y="62390"/>
                </a:lnTo>
                <a:lnTo>
                  <a:pt x="19265" y="67830"/>
                </a:lnTo>
                <a:lnTo>
                  <a:pt x="14594" y="79660"/>
                </a:lnTo>
                <a:lnTo>
                  <a:pt x="8869" y="91022"/>
                </a:lnTo>
                <a:lnTo>
                  <a:pt x="8089" y="92417"/>
                </a:lnTo>
                <a:lnTo>
                  <a:pt x="4876" y="98120"/>
                </a:lnTo>
                <a:lnTo>
                  <a:pt x="2540" y="107022"/>
                </a:lnTo>
                <a:lnTo>
                  <a:pt x="1117" y="113499"/>
                </a:lnTo>
                <a:lnTo>
                  <a:pt x="0" y="118605"/>
                </a:lnTo>
                <a:lnTo>
                  <a:pt x="444" y="121107"/>
                </a:lnTo>
                <a:lnTo>
                  <a:pt x="3594" y="124739"/>
                </a:lnTo>
                <a:lnTo>
                  <a:pt x="8585" y="130479"/>
                </a:lnTo>
                <a:lnTo>
                  <a:pt x="12687" y="135267"/>
                </a:lnTo>
                <a:lnTo>
                  <a:pt x="20053" y="137998"/>
                </a:lnTo>
                <a:lnTo>
                  <a:pt x="32398" y="140466"/>
                </a:lnTo>
                <a:lnTo>
                  <a:pt x="44154" y="137566"/>
                </a:lnTo>
                <a:lnTo>
                  <a:pt x="47244" y="135369"/>
                </a:lnTo>
                <a:lnTo>
                  <a:pt x="51041" y="132130"/>
                </a:lnTo>
                <a:lnTo>
                  <a:pt x="52819" y="128841"/>
                </a:lnTo>
                <a:lnTo>
                  <a:pt x="55194" y="124752"/>
                </a:lnTo>
                <a:lnTo>
                  <a:pt x="58445" y="119176"/>
                </a:lnTo>
                <a:lnTo>
                  <a:pt x="62738" y="113893"/>
                </a:lnTo>
                <a:lnTo>
                  <a:pt x="65900" y="108419"/>
                </a:lnTo>
                <a:lnTo>
                  <a:pt x="67805" y="105117"/>
                </a:lnTo>
                <a:lnTo>
                  <a:pt x="69888" y="101079"/>
                </a:lnTo>
                <a:lnTo>
                  <a:pt x="71932" y="97599"/>
                </a:lnTo>
                <a:lnTo>
                  <a:pt x="75463" y="91605"/>
                </a:lnTo>
                <a:lnTo>
                  <a:pt x="77889" y="84962"/>
                </a:lnTo>
                <a:lnTo>
                  <a:pt x="80619" y="78371"/>
                </a:lnTo>
                <a:lnTo>
                  <a:pt x="83654" y="71069"/>
                </a:lnTo>
                <a:lnTo>
                  <a:pt x="87071" y="63842"/>
                </a:lnTo>
                <a:lnTo>
                  <a:pt x="88226" y="56133"/>
                </a:lnTo>
                <a:lnTo>
                  <a:pt x="90164" y="44276"/>
                </a:lnTo>
                <a:lnTo>
                  <a:pt x="89986" y="32268"/>
                </a:lnTo>
                <a:lnTo>
                  <a:pt x="83663" y="22121"/>
                </a:lnTo>
                <a:lnTo>
                  <a:pt x="83172" y="21742"/>
                </a:lnTo>
                <a:lnTo>
                  <a:pt x="72439" y="15045"/>
                </a:lnTo>
                <a:lnTo>
                  <a:pt x="61033" y="9094"/>
                </a:lnTo>
                <a:lnTo>
                  <a:pt x="50133" y="2644"/>
                </a:lnTo>
                <a:lnTo>
                  <a:pt x="48196" y="1244"/>
                </a:lnTo>
                <a:lnTo>
                  <a:pt x="47637" y="825"/>
                </a:lnTo>
                <a:lnTo>
                  <a:pt x="47104" y="406"/>
                </a:lnTo>
                <a:lnTo>
                  <a:pt x="465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204365" y="5197937"/>
            <a:ext cx="104581" cy="142024"/>
          </a:xfrm>
          <a:custGeom>
            <a:avLst/>
            <a:gdLst/>
            <a:ahLst/>
            <a:cxnLst/>
            <a:rect l="l" t="t" r="r" b="b"/>
            <a:pathLst>
              <a:path w="104581" h="142024">
                <a:moveTo>
                  <a:pt x="2044" y="114515"/>
                </a:moveTo>
                <a:lnTo>
                  <a:pt x="888" y="118275"/>
                </a:lnTo>
                <a:lnTo>
                  <a:pt x="1168" y="121234"/>
                </a:lnTo>
                <a:lnTo>
                  <a:pt x="2031" y="130568"/>
                </a:lnTo>
                <a:lnTo>
                  <a:pt x="0" y="132943"/>
                </a:lnTo>
                <a:lnTo>
                  <a:pt x="8750" y="137325"/>
                </a:lnTo>
                <a:lnTo>
                  <a:pt x="12585" y="139242"/>
                </a:lnTo>
                <a:lnTo>
                  <a:pt x="25895" y="140169"/>
                </a:lnTo>
                <a:lnTo>
                  <a:pt x="30035" y="140830"/>
                </a:lnTo>
                <a:lnTo>
                  <a:pt x="37503" y="142024"/>
                </a:lnTo>
                <a:lnTo>
                  <a:pt x="47320" y="138722"/>
                </a:lnTo>
                <a:lnTo>
                  <a:pt x="53390" y="135534"/>
                </a:lnTo>
                <a:lnTo>
                  <a:pt x="59054" y="132549"/>
                </a:lnTo>
                <a:lnTo>
                  <a:pt x="64617" y="126453"/>
                </a:lnTo>
                <a:lnTo>
                  <a:pt x="68440" y="121450"/>
                </a:lnTo>
                <a:lnTo>
                  <a:pt x="72732" y="115811"/>
                </a:lnTo>
                <a:lnTo>
                  <a:pt x="75603" y="108927"/>
                </a:lnTo>
                <a:lnTo>
                  <a:pt x="78346" y="102717"/>
                </a:lnTo>
                <a:lnTo>
                  <a:pt x="81141" y="96717"/>
                </a:lnTo>
                <a:lnTo>
                  <a:pt x="86872" y="85301"/>
                </a:lnTo>
                <a:lnTo>
                  <a:pt x="92074" y="73774"/>
                </a:lnTo>
                <a:lnTo>
                  <a:pt x="93925" y="69339"/>
                </a:lnTo>
                <a:lnTo>
                  <a:pt x="99252" y="57903"/>
                </a:lnTo>
                <a:lnTo>
                  <a:pt x="103835" y="45999"/>
                </a:lnTo>
                <a:lnTo>
                  <a:pt x="104581" y="42496"/>
                </a:lnTo>
                <a:lnTo>
                  <a:pt x="104505" y="29266"/>
                </a:lnTo>
                <a:lnTo>
                  <a:pt x="100888" y="17627"/>
                </a:lnTo>
                <a:lnTo>
                  <a:pt x="98869" y="14274"/>
                </a:lnTo>
                <a:lnTo>
                  <a:pt x="95440" y="10515"/>
                </a:lnTo>
                <a:lnTo>
                  <a:pt x="92024" y="8369"/>
                </a:lnTo>
                <a:lnTo>
                  <a:pt x="87591" y="5702"/>
                </a:lnTo>
                <a:lnTo>
                  <a:pt x="83223" y="3022"/>
                </a:lnTo>
                <a:lnTo>
                  <a:pt x="79794" y="1943"/>
                </a:lnTo>
                <a:lnTo>
                  <a:pt x="78231" y="0"/>
                </a:lnTo>
                <a:lnTo>
                  <a:pt x="72415" y="4190"/>
                </a:lnTo>
                <a:lnTo>
                  <a:pt x="76771" y="7404"/>
                </a:lnTo>
                <a:lnTo>
                  <a:pt x="80898" y="11404"/>
                </a:lnTo>
                <a:lnTo>
                  <a:pt x="85089" y="15481"/>
                </a:lnTo>
                <a:lnTo>
                  <a:pt x="90995" y="21551"/>
                </a:lnTo>
                <a:lnTo>
                  <a:pt x="92671" y="26708"/>
                </a:lnTo>
                <a:lnTo>
                  <a:pt x="94132" y="31267"/>
                </a:lnTo>
                <a:lnTo>
                  <a:pt x="93446" y="35953"/>
                </a:lnTo>
                <a:lnTo>
                  <a:pt x="92265" y="40449"/>
                </a:lnTo>
                <a:lnTo>
                  <a:pt x="90398" y="47485"/>
                </a:lnTo>
                <a:lnTo>
                  <a:pt x="90093" y="53212"/>
                </a:lnTo>
                <a:lnTo>
                  <a:pt x="86779" y="60121"/>
                </a:lnTo>
                <a:lnTo>
                  <a:pt x="84137" y="65658"/>
                </a:lnTo>
                <a:lnTo>
                  <a:pt x="81406" y="71031"/>
                </a:lnTo>
                <a:lnTo>
                  <a:pt x="77825" y="75984"/>
                </a:lnTo>
                <a:lnTo>
                  <a:pt x="73583" y="81876"/>
                </a:lnTo>
                <a:lnTo>
                  <a:pt x="69786" y="89382"/>
                </a:lnTo>
                <a:lnTo>
                  <a:pt x="66395" y="95656"/>
                </a:lnTo>
                <a:lnTo>
                  <a:pt x="64617" y="98971"/>
                </a:lnTo>
                <a:lnTo>
                  <a:pt x="61353" y="100787"/>
                </a:lnTo>
                <a:lnTo>
                  <a:pt x="60147" y="104495"/>
                </a:lnTo>
                <a:lnTo>
                  <a:pt x="58369" y="109918"/>
                </a:lnTo>
                <a:lnTo>
                  <a:pt x="52095" y="115379"/>
                </a:lnTo>
                <a:lnTo>
                  <a:pt x="45427" y="115531"/>
                </a:lnTo>
                <a:lnTo>
                  <a:pt x="36779" y="115722"/>
                </a:lnTo>
                <a:lnTo>
                  <a:pt x="33832" y="112509"/>
                </a:lnTo>
                <a:lnTo>
                  <a:pt x="27266" y="108864"/>
                </a:lnTo>
                <a:lnTo>
                  <a:pt x="23393" y="106718"/>
                </a:lnTo>
                <a:lnTo>
                  <a:pt x="19342" y="102920"/>
                </a:lnTo>
                <a:lnTo>
                  <a:pt x="14427" y="103403"/>
                </a:lnTo>
                <a:lnTo>
                  <a:pt x="11264" y="103720"/>
                </a:lnTo>
                <a:lnTo>
                  <a:pt x="7594" y="101587"/>
                </a:lnTo>
                <a:lnTo>
                  <a:pt x="7061" y="104965"/>
                </a:lnTo>
                <a:lnTo>
                  <a:pt x="4533" y="106921"/>
                </a:lnTo>
                <a:lnTo>
                  <a:pt x="3873" y="109537"/>
                </a:lnTo>
                <a:lnTo>
                  <a:pt x="2768" y="108953"/>
                </a:lnTo>
                <a:lnTo>
                  <a:pt x="2425" y="111594"/>
                </a:lnTo>
                <a:lnTo>
                  <a:pt x="2044" y="1145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204365" y="5197937"/>
            <a:ext cx="104581" cy="142024"/>
          </a:xfrm>
          <a:custGeom>
            <a:avLst/>
            <a:gdLst/>
            <a:ahLst/>
            <a:cxnLst/>
            <a:rect l="l" t="t" r="r" b="b"/>
            <a:pathLst>
              <a:path w="104581" h="142024">
                <a:moveTo>
                  <a:pt x="7061" y="104965"/>
                </a:moveTo>
                <a:lnTo>
                  <a:pt x="7594" y="101587"/>
                </a:lnTo>
                <a:lnTo>
                  <a:pt x="11264" y="103720"/>
                </a:lnTo>
                <a:lnTo>
                  <a:pt x="14427" y="103403"/>
                </a:lnTo>
                <a:lnTo>
                  <a:pt x="19342" y="102920"/>
                </a:lnTo>
                <a:lnTo>
                  <a:pt x="23393" y="106718"/>
                </a:lnTo>
                <a:lnTo>
                  <a:pt x="27266" y="108864"/>
                </a:lnTo>
                <a:lnTo>
                  <a:pt x="33832" y="112509"/>
                </a:lnTo>
                <a:lnTo>
                  <a:pt x="36779" y="115722"/>
                </a:lnTo>
                <a:lnTo>
                  <a:pt x="45427" y="115531"/>
                </a:lnTo>
                <a:lnTo>
                  <a:pt x="52095" y="115379"/>
                </a:lnTo>
                <a:lnTo>
                  <a:pt x="58369" y="109918"/>
                </a:lnTo>
                <a:lnTo>
                  <a:pt x="60147" y="104495"/>
                </a:lnTo>
                <a:lnTo>
                  <a:pt x="61353" y="100787"/>
                </a:lnTo>
                <a:lnTo>
                  <a:pt x="64617" y="98971"/>
                </a:lnTo>
                <a:lnTo>
                  <a:pt x="66395" y="95656"/>
                </a:lnTo>
                <a:lnTo>
                  <a:pt x="69786" y="89382"/>
                </a:lnTo>
                <a:lnTo>
                  <a:pt x="73583" y="81876"/>
                </a:lnTo>
                <a:lnTo>
                  <a:pt x="77825" y="75984"/>
                </a:lnTo>
                <a:lnTo>
                  <a:pt x="81406" y="71031"/>
                </a:lnTo>
                <a:lnTo>
                  <a:pt x="84137" y="65658"/>
                </a:lnTo>
                <a:lnTo>
                  <a:pt x="86779" y="60121"/>
                </a:lnTo>
                <a:lnTo>
                  <a:pt x="90093" y="53212"/>
                </a:lnTo>
                <a:lnTo>
                  <a:pt x="90398" y="47485"/>
                </a:lnTo>
                <a:lnTo>
                  <a:pt x="92265" y="40449"/>
                </a:lnTo>
                <a:lnTo>
                  <a:pt x="93446" y="35953"/>
                </a:lnTo>
                <a:lnTo>
                  <a:pt x="94132" y="31267"/>
                </a:lnTo>
                <a:lnTo>
                  <a:pt x="92671" y="26708"/>
                </a:lnTo>
                <a:lnTo>
                  <a:pt x="90995" y="21551"/>
                </a:lnTo>
                <a:lnTo>
                  <a:pt x="85089" y="15481"/>
                </a:lnTo>
                <a:lnTo>
                  <a:pt x="80898" y="11404"/>
                </a:lnTo>
                <a:lnTo>
                  <a:pt x="76771" y="7404"/>
                </a:lnTo>
                <a:lnTo>
                  <a:pt x="72415" y="4190"/>
                </a:lnTo>
                <a:lnTo>
                  <a:pt x="78231" y="0"/>
                </a:lnTo>
                <a:lnTo>
                  <a:pt x="79794" y="1943"/>
                </a:lnTo>
                <a:lnTo>
                  <a:pt x="83223" y="3022"/>
                </a:lnTo>
                <a:lnTo>
                  <a:pt x="85420" y="4356"/>
                </a:lnTo>
                <a:lnTo>
                  <a:pt x="87591" y="5702"/>
                </a:lnTo>
                <a:lnTo>
                  <a:pt x="89903" y="7035"/>
                </a:lnTo>
                <a:lnTo>
                  <a:pt x="92024" y="8369"/>
                </a:lnTo>
                <a:lnTo>
                  <a:pt x="95440" y="10515"/>
                </a:lnTo>
                <a:lnTo>
                  <a:pt x="98869" y="14274"/>
                </a:lnTo>
                <a:lnTo>
                  <a:pt x="100888" y="17627"/>
                </a:lnTo>
                <a:lnTo>
                  <a:pt x="104505" y="29266"/>
                </a:lnTo>
                <a:lnTo>
                  <a:pt x="104581" y="42496"/>
                </a:lnTo>
                <a:lnTo>
                  <a:pt x="103835" y="45999"/>
                </a:lnTo>
                <a:lnTo>
                  <a:pt x="99252" y="57903"/>
                </a:lnTo>
                <a:lnTo>
                  <a:pt x="93925" y="69339"/>
                </a:lnTo>
                <a:lnTo>
                  <a:pt x="92074" y="73774"/>
                </a:lnTo>
                <a:lnTo>
                  <a:pt x="86872" y="85301"/>
                </a:lnTo>
                <a:lnTo>
                  <a:pt x="81141" y="96717"/>
                </a:lnTo>
                <a:lnTo>
                  <a:pt x="78346" y="102717"/>
                </a:lnTo>
                <a:lnTo>
                  <a:pt x="75603" y="108927"/>
                </a:lnTo>
                <a:lnTo>
                  <a:pt x="72732" y="115811"/>
                </a:lnTo>
                <a:lnTo>
                  <a:pt x="68440" y="121450"/>
                </a:lnTo>
                <a:lnTo>
                  <a:pt x="64617" y="126453"/>
                </a:lnTo>
                <a:lnTo>
                  <a:pt x="59054" y="132549"/>
                </a:lnTo>
                <a:lnTo>
                  <a:pt x="53390" y="135534"/>
                </a:lnTo>
                <a:lnTo>
                  <a:pt x="47320" y="138722"/>
                </a:lnTo>
                <a:lnTo>
                  <a:pt x="37503" y="142024"/>
                </a:lnTo>
                <a:lnTo>
                  <a:pt x="30035" y="140830"/>
                </a:lnTo>
                <a:lnTo>
                  <a:pt x="25895" y="140169"/>
                </a:lnTo>
                <a:lnTo>
                  <a:pt x="12585" y="139242"/>
                </a:lnTo>
                <a:lnTo>
                  <a:pt x="8750" y="137325"/>
                </a:lnTo>
                <a:lnTo>
                  <a:pt x="0" y="132943"/>
                </a:lnTo>
                <a:lnTo>
                  <a:pt x="2031" y="130568"/>
                </a:lnTo>
                <a:lnTo>
                  <a:pt x="1168" y="121234"/>
                </a:lnTo>
                <a:lnTo>
                  <a:pt x="888" y="118275"/>
                </a:lnTo>
                <a:lnTo>
                  <a:pt x="2044" y="114515"/>
                </a:lnTo>
                <a:lnTo>
                  <a:pt x="2425" y="111594"/>
                </a:lnTo>
                <a:lnTo>
                  <a:pt x="2768" y="108953"/>
                </a:lnTo>
                <a:lnTo>
                  <a:pt x="3873" y="109537"/>
                </a:lnTo>
                <a:lnTo>
                  <a:pt x="4533" y="1069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024393" y="4791815"/>
            <a:ext cx="253775" cy="516394"/>
          </a:xfrm>
          <a:custGeom>
            <a:avLst/>
            <a:gdLst/>
            <a:ahLst/>
            <a:cxnLst/>
            <a:rect l="l" t="t" r="r" b="b"/>
            <a:pathLst>
              <a:path w="253775" h="516394">
                <a:moveTo>
                  <a:pt x="165116" y="303212"/>
                </a:moveTo>
                <a:lnTo>
                  <a:pt x="165421" y="298170"/>
                </a:lnTo>
                <a:lnTo>
                  <a:pt x="165002" y="291566"/>
                </a:lnTo>
                <a:lnTo>
                  <a:pt x="162820" y="279050"/>
                </a:lnTo>
                <a:lnTo>
                  <a:pt x="159033" y="266859"/>
                </a:lnTo>
                <a:lnTo>
                  <a:pt x="157052" y="260858"/>
                </a:lnTo>
                <a:lnTo>
                  <a:pt x="155072" y="248830"/>
                </a:lnTo>
                <a:lnTo>
                  <a:pt x="155740" y="236280"/>
                </a:lnTo>
                <a:lnTo>
                  <a:pt x="157883" y="223764"/>
                </a:lnTo>
                <a:lnTo>
                  <a:pt x="159934" y="213842"/>
                </a:lnTo>
                <a:lnTo>
                  <a:pt x="162358" y="201256"/>
                </a:lnTo>
                <a:lnTo>
                  <a:pt x="164816" y="188743"/>
                </a:lnTo>
                <a:lnTo>
                  <a:pt x="167389" y="177584"/>
                </a:lnTo>
                <a:lnTo>
                  <a:pt x="170854" y="165429"/>
                </a:lnTo>
                <a:lnTo>
                  <a:pt x="174793" y="153474"/>
                </a:lnTo>
                <a:lnTo>
                  <a:pt x="179125" y="141434"/>
                </a:lnTo>
                <a:lnTo>
                  <a:pt x="180369" y="138087"/>
                </a:lnTo>
                <a:lnTo>
                  <a:pt x="185492" y="126408"/>
                </a:lnTo>
                <a:lnTo>
                  <a:pt x="191187" y="114898"/>
                </a:lnTo>
                <a:lnTo>
                  <a:pt x="196175" y="103189"/>
                </a:lnTo>
                <a:lnTo>
                  <a:pt x="199089" y="91592"/>
                </a:lnTo>
                <a:lnTo>
                  <a:pt x="200741" y="78988"/>
                </a:lnTo>
                <a:lnTo>
                  <a:pt x="202135" y="66344"/>
                </a:lnTo>
                <a:lnTo>
                  <a:pt x="203146" y="53673"/>
                </a:lnTo>
                <a:lnTo>
                  <a:pt x="203651" y="40984"/>
                </a:lnTo>
                <a:lnTo>
                  <a:pt x="203686" y="37020"/>
                </a:lnTo>
                <a:lnTo>
                  <a:pt x="203346" y="24305"/>
                </a:lnTo>
                <a:lnTo>
                  <a:pt x="202716" y="11644"/>
                </a:lnTo>
                <a:lnTo>
                  <a:pt x="202416" y="0"/>
                </a:lnTo>
                <a:lnTo>
                  <a:pt x="21720" y="11734"/>
                </a:lnTo>
                <a:lnTo>
                  <a:pt x="25433" y="23184"/>
                </a:lnTo>
                <a:lnTo>
                  <a:pt x="26511" y="35492"/>
                </a:lnTo>
                <a:lnTo>
                  <a:pt x="25793" y="48210"/>
                </a:lnTo>
                <a:lnTo>
                  <a:pt x="24117" y="60890"/>
                </a:lnTo>
                <a:lnTo>
                  <a:pt x="22324" y="73084"/>
                </a:lnTo>
                <a:lnTo>
                  <a:pt x="21543" y="79946"/>
                </a:lnTo>
                <a:lnTo>
                  <a:pt x="20505" y="92728"/>
                </a:lnTo>
                <a:lnTo>
                  <a:pt x="19400" y="105459"/>
                </a:lnTo>
                <a:lnTo>
                  <a:pt x="17818" y="117941"/>
                </a:lnTo>
                <a:lnTo>
                  <a:pt x="17313" y="120929"/>
                </a:lnTo>
                <a:lnTo>
                  <a:pt x="14971" y="133365"/>
                </a:lnTo>
                <a:lnTo>
                  <a:pt x="12488" y="145856"/>
                </a:lnTo>
                <a:lnTo>
                  <a:pt x="10047" y="158384"/>
                </a:lnTo>
                <a:lnTo>
                  <a:pt x="7833" y="170930"/>
                </a:lnTo>
                <a:lnTo>
                  <a:pt x="6029" y="183475"/>
                </a:lnTo>
                <a:lnTo>
                  <a:pt x="5363" y="189496"/>
                </a:lnTo>
                <a:lnTo>
                  <a:pt x="4314" y="202137"/>
                </a:lnTo>
                <a:lnTo>
                  <a:pt x="3562" y="214809"/>
                </a:lnTo>
                <a:lnTo>
                  <a:pt x="3003" y="227500"/>
                </a:lnTo>
                <a:lnTo>
                  <a:pt x="2536" y="240199"/>
                </a:lnTo>
                <a:lnTo>
                  <a:pt x="2057" y="252894"/>
                </a:lnTo>
                <a:lnTo>
                  <a:pt x="1463" y="265574"/>
                </a:lnTo>
                <a:lnTo>
                  <a:pt x="689" y="277736"/>
                </a:lnTo>
                <a:lnTo>
                  <a:pt x="25" y="290705"/>
                </a:lnTo>
                <a:lnTo>
                  <a:pt x="0" y="303352"/>
                </a:lnTo>
                <a:lnTo>
                  <a:pt x="599" y="315811"/>
                </a:lnTo>
                <a:lnTo>
                  <a:pt x="1808" y="328213"/>
                </a:lnTo>
                <a:lnTo>
                  <a:pt x="3612" y="340693"/>
                </a:lnTo>
                <a:lnTo>
                  <a:pt x="5922" y="353021"/>
                </a:lnTo>
                <a:lnTo>
                  <a:pt x="8297" y="365562"/>
                </a:lnTo>
                <a:lnTo>
                  <a:pt x="10400" y="378069"/>
                </a:lnTo>
                <a:lnTo>
                  <a:pt x="12479" y="390541"/>
                </a:lnTo>
                <a:lnTo>
                  <a:pt x="14779" y="402980"/>
                </a:lnTo>
                <a:lnTo>
                  <a:pt x="17548" y="415387"/>
                </a:lnTo>
                <a:lnTo>
                  <a:pt x="19790" y="423684"/>
                </a:lnTo>
                <a:lnTo>
                  <a:pt x="23679" y="435898"/>
                </a:lnTo>
                <a:lnTo>
                  <a:pt x="27981" y="448015"/>
                </a:lnTo>
                <a:lnTo>
                  <a:pt x="32415" y="460057"/>
                </a:lnTo>
                <a:lnTo>
                  <a:pt x="36698" y="472047"/>
                </a:lnTo>
                <a:lnTo>
                  <a:pt x="40549" y="484009"/>
                </a:lnTo>
                <a:lnTo>
                  <a:pt x="43272" y="494169"/>
                </a:lnTo>
                <a:lnTo>
                  <a:pt x="44339" y="498627"/>
                </a:lnTo>
                <a:lnTo>
                  <a:pt x="45609" y="513029"/>
                </a:lnTo>
                <a:lnTo>
                  <a:pt x="48213" y="516394"/>
                </a:lnTo>
                <a:lnTo>
                  <a:pt x="57012" y="516313"/>
                </a:lnTo>
                <a:lnTo>
                  <a:pt x="69321" y="510573"/>
                </a:lnTo>
                <a:lnTo>
                  <a:pt x="74362" y="508647"/>
                </a:lnTo>
                <a:lnTo>
                  <a:pt x="86538" y="505018"/>
                </a:lnTo>
                <a:lnTo>
                  <a:pt x="98537" y="501201"/>
                </a:lnTo>
                <a:lnTo>
                  <a:pt x="109274" y="498665"/>
                </a:lnTo>
                <a:lnTo>
                  <a:pt x="114824" y="497713"/>
                </a:lnTo>
                <a:lnTo>
                  <a:pt x="120234" y="497078"/>
                </a:lnTo>
                <a:lnTo>
                  <a:pt x="125619" y="495795"/>
                </a:lnTo>
                <a:lnTo>
                  <a:pt x="126432" y="490347"/>
                </a:lnTo>
                <a:lnTo>
                  <a:pt x="120806" y="484276"/>
                </a:lnTo>
                <a:lnTo>
                  <a:pt x="120133" y="478396"/>
                </a:lnTo>
                <a:lnTo>
                  <a:pt x="118989" y="465758"/>
                </a:lnTo>
                <a:lnTo>
                  <a:pt x="118163" y="453061"/>
                </a:lnTo>
                <a:lnTo>
                  <a:pt x="117228" y="440381"/>
                </a:lnTo>
                <a:lnTo>
                  <a:pt x="115757" y="427796"/>
                </a:lnTo>
                <a:lnTo>
                  <a:pt x="115688" y="427342"/>
                </a:lnTo>
                <a:lnTo>
                  <a:pt x="114159" y="414734"/>
                </a:lnTo>
                <a:lnTo>
                  <a:pt x="112996" y="402110"/>
                </a:lnTo>
                <a:lnTo>
                  <a:pt x="111562" y="389524"/>
                </a:lnTo>
                <a:lnTo>
                  <a:pt x="109221" y="377034"/>
                </a:lnTo>
                <a:lnTo>
                  <a:pt x="108525" y="374319"/>
                </a:lnTo>
                <a:lnTo>
                  <a:pt x="107369" y="370065"/>
                </a:lnTo>
                <a:lnTo>
                  <a:pt x="101362" y="357746"/>
                </a:lnTo>
                <a:lnTo>
                  <a:pt x="104804" y="355231"/>
                </a:lnTo>
                <a:lnTo>
                  <a:pt x="106036" y="359981"/>
                </a:lnTo>
                <a:lnTo>
                  <a:pt x="110417" y="364604"/>
                </a:lnTo>
                <a:lnTo>
                  <a:pt x="113491" y="368681"/>
                </a:lnTo>
                <a:lnTo>
                  <a:pt x="117783" y="374357"/>
                </a:lnTo>
                <a:lnTo>
                  <a:pt x="121771" y="379971"/>
                </a:lnTo>
                <a:lnTo>
                  <a:pt x="126660" y="385114"/>
                </a:lnTo>
                <a:lnTo>
                  <a:pt x="135396" y="394344"/>
                </a:lnTo>
                <a:lnTo>
                  <a:pt x="144110" y="403636"/>
                </a:lnTo>
                <a:lnTo>
                  <a:pt x="152793" y="412955"/>
                </a:lnTo>
                <a:lnTo>
                  <a:pt x="161431" y="422267"/>
                </a:lnTo>
                <a:lnTo>
                  <a:pt x="170014" y="431535"/>
                </a:lnTo>
                <a:lnTo>
                  <a:pt x="171199" y="432816"/>
                </a:lnTo>
                <a:lnTo>
                  <a:pt x="175086" y="437019"/>
                </a:lnTo>
                <a:lnTo>
                  <a:pt x="178946" y="440067"/>
                </a:lnTo>
                <a:lnTo>
                  <a:pt x="183391" y="443674"/>
                </a:lnTo>
                <a:lnTo>
                  <a:pt x="189208" y="448373"/>
                </a:lnTo>
                <a:lnTo>
                  <a:pt x="190186" y="452247"/>
                </a:lnTo>
                <a:lnTo>
                  <a:pt x="196993" y="446722"/>
                </a:lnTo>
                <a:lnTo>
                  <a:pt x="203241" y="441667"/>
                </a:lnTo>
                <a:lnTo>
                  <a:pt x="207826" y="434251"/>
                </a:lnTo>
                <a:lnTo>
                  <a:pt x="213782" y="428409"/>
                </a:lnTo>
                <a:lnTo>
                  <a:pt x="219675" y="422656"/>
                </a:lnTo>
                <a:lnTo>
                  <a:pt x="226711" y="418566"/>
                </a:lnTo>
                <a:lnTo>
                  <a:pt x="233010" y="413143"/>
                </a:lnTo>
                <a:lnTo>
                  <a:pt x="243767" y="405686"/>
                </a:lnTo>
                <a:lnTo>
                  <a:pt x="253239" y="396340"/>
                </a:lnTo>
                <a:lnTo>
                  <a:pt x="253775" y="393776"/>
                </a:lnTo>
                <a:lnTo>
                  <a:pt x="246341" y="384343"/>
                </a:lnTo>
                <a:lnTo>
                  <a:pt x="235813" y="375458"/>
                </a:lnTo>
                <a:lnTo>
                  <a:pt x="235411" y="375018"/>
                </a:lnTo>
                <a:lnTo>
                  <a:pt x="226181" y="365857"/>
                </a:lnTo>
                <a:lnTo>
                  <a:pt x="216017" y="357764"/>
                </a:lnTo>
                <a:lnTo>
                  <a:pt x="205451" y="350208"/>
                </a:lnTo>
                <a:lnTo>
                  <a:pt x="195015" y="342656"/>
                </a:lnTo>
                <a:lnTo>
                  <a:pt x="185243" y="334578"/>
                </a:lnTo>
                <a:lnTo>
                  <a:pt x="176666" y="325442"/>
                </a:lnTo>
                <a:lnTo>
                  <a:pt x="169818" y="314716"/>
                </a:lnTo>
                <a:lnTo>
                  <a:pt x="167669" y="309829"/>
                </a:lnTo>
                <a:lnTo>
                  <a:pt x="165116" y="3032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024393" y="4791815"/>
            <a:ext cx="253775" cy="516394"/>
          </a:xfrm>
          <a:custGeom>
            <a:avLst/>
            <a:gdLst/>
            <a:ahLst/>
            <a:cxnLst/>
            <a:rect l="l" t="t" r="r" b="b"/>
            <a:pathLst>
              <a:path w="253775" h="516394">
                <a:moveTo>
                  <a:pt x="21720" y="11734"/>
                </a:moveTo>
                <a:lnTo>
                  <a:pt x="25433" y="23184"/>
                </a:lnTo>
                <a:lnTo>
                  <a:pt x="26511" y="35492"/>
                </a:lnTo>
                <a:lnTo>
                  <a:pt x="25793" y="48210"/>
                </a:lnTo>
                <a:lnTo>
                  <a:pt x="24117" y="60890"/>
                </a:lnTo>
                <a:lnTo>
                  <a:pt x="22324" y="73084"/>
                </a:lnTo>
                <a:lnTo>
                  <a:pt x="21543" y="79946"/>
                </a:lnTo>
                <a:lnTo>
                  <a:pt x="20505" y="92728"/>
                </a:lnTo>
                <a:lnTo>
                  <a:pt x="19400" y="105459"/>
                </a:lnTo>
                <a:lnTo>
                  <a:pt x="17818" y="117941"/>
                </a:lnTo>
                <a:lnTo>
                  <a:pt x="17313" y="120929"/>
                </a:lnTo>
                <a:lnTo>
                  <a:pt x="14971" y="133365"/>
                </a:lnTo>
                <a:lnTo>
                  <a:pt x="12488" y="145856"/>
                </a:lnTo>
                <a:lnTo>
                  <a:pt x="10047" y="158384"/>
                </a:lnTo>
                <a:lnTo>
                  <a:pt x="7833" y="170930"/>
                </a:lnTo>
                <a:lnTo>
                  <a:pt x="6029" y="183475"/>
                </a:lnTo>
                <a:lnTo>
                  <a:pt x="5363" y="189496"/>
                </a:lnTo>
                <a:lnTo>
                  <a:pt x="4314" y="202137"/>
                </a:lnTo>
                <a:lnTo>
                  <a:pt x="3562" y="214809"/>
                </a:lnTo>
                <a:lnTo>
                  <a:pt x="3003" y="227500"/>
                </a:lnTo>
                <a:lnTo>
                  <a:pt x="2536" y="240199"/>
                </a:lnTo>
                <a:lnTo>
                  <a:pt x="2057" y="252894"/>
                </a:lnTo>
                <a:lnTo>
                  <a:pt x="1463" y="265574"/>
                </a:lnTo>
                <a:lnTo>
                  <a:pt x="689" y="277736"/>
                </a:lnTo>
                <a:lnTo>
                  <a:pt x="25" y="290705"/>
                </a:lnTo>
                <a:lnTo>
                  <a:pt x="0" y="303352"/>
                </a:lnTo>
                <a:lnTo>
                  <a:pt x="599" y="315811"/>
                </a:lnTo>
                <a:lnTo>
                  <a:pt x="1808" y="328213"/>
                </a:lnTo>
                <a:lnTo>
                  <a:pt x="3612" y="340693"/>
                </a:lnTo>
                <a:lnTo>
                  <a:pt x="5922" y="353021"/>
                </a:lnTo>
                <a:lnTo>
                  <a:pt x="8297" y="365562"/>
                </a:lnTo>
                <a:lnTo>
                  <a:pt x="10400" y="378069"/>
                </a:lnTo>
                <a:lnTo>
                  <a:pt x="12479" y="390541"/>
                </a:lnTo>
                <a:lnTo>
                  <a:pt x="14779" y="402980"/>
                </a:lnTo>
                <a:lnTo>
                  <a:pt x="17548" y="415387"/>
                </a:lnTo>
                <a:lnTo>
                  <a:pt x="19790" y="423684"/>
                </a:lnTo>
                <a:lnTo>
                  <a:pt x="23679" y="435898"/>
                </a:lnTo>
                <a:lnTo>
                  <a:pt x="27981" y="448015"/>
                </a:lnTo>
                <a:lnTo>
                  <a:pt x="32415" y="460057"/>
                </a:lnTo>
                <a:lnTo>
                  <a:pt x="36698" y="472047"/>
                </a:lnTo>
                <a:lnTo>
                  <a:pt x="40549" y="484009"/>
                </a:lnTo>
                <a:lnTo>
                  <a:pt x="43272" y="494169"/>
                </a:lnTo>
                <a:lnTo>
                  <a:pt x="44339" y="498627"/>
                </a:lnTo>
                <a:lnTo>
                  <a:pt x="45609" y="513029"/>
                </a:lnTo>
                <a:lnTo>
                  <a:pt x="48213" y="516394"/>
                </a:lnTo>
                <a:lnTo>
                  <a:pt x="57012" y="516313"/>
                </a:lnTo>
                <a:lnTo>
                  <a:pt x="69321" y="510573"/>
                </a:lnTo>
                <a:lnTo>
                  <a:pt x="74362" y="508647"/>
                </a:lnTo>
                <a:lnTo>
                  <a:pt x="86538" y="505018"/>
                </a:lnTo>
                <a:lnTo>
                  <a:pt x="98537" y="501201"/>
                </a:lnTo>
                <a:lnTo>
                  <a:pt x="109274" y="498665"/>
                </a:lnTo>
                <a:lnTo>
                  <a:pt x="114824" y="497713"/>
                </a:lnTo>
                <a:lnTo>
                  <a:pt x="120234" y="497078"/>
                </a:lnTo>
                <a:lnTo>
                  <a:pt x="125619" y="495795"/>
                </a:lnTo>
                <a:lnTo>
                  <a:pt x="126432" y="490347"/>
                </a:lnTo>
                <a:lnTo>
                  <a:pt x="120806" y="484276"/>
                </a:lnTo>
                <a:lnTo>
                  <a:pt x="120133" y="478396"/>
                </a:lnTo>
                <a:lnTo>
                  <a:pt x="118989" y="465758"/>
                </a:lnTo>
                <a:lnTo>
                  <a:pt x="118163" y="453061"/>
                </a:lnTo>
                <a:lnTo>
                  <a:pt x="117228" y="440381"/>
                </a:lnTo>
                <a:lnTo>
                  <a:pt x="115757" y="427796"/>
                </a:lnTo>
                <a:lnTo>
                  <a:pt x="115688" y="427342"/>
                </a:lnTo>
                <a:lnTo>
                  <a:pt x="114159" y="414734"/>
                </a:lnTo>
                <a:lnTo>
                  <a:pt x="112996" y="402110"/>
                </a:lnTo>
                <a:lnTo>
                  <a:pt x="111562" y="389524"/>
                </a:lnTo>
                <a:lnTo>
                  <a:pt x="109221" y="377034"/>
                </a:lnTo>
                <a:lnTo>
                  <a:pt x="108525" y="374319"/>
                </a:lnTo>
                <a:lnTo>
                  <a:pt x="107369" y="370065"/>
                </a:lnTo>
                <a:lnTo>
                  <a:pt x="101362" y="357746"/>
                </a:lnTo>
                <a:lnTo>
                  <a:pt x="104804" y="355231"/>
                </a:lnTo>
                <a:lnTo>
                  <a:pt x="106036" y="359981"/>
                </a:lnTo>
                <a:lnTo>
                  <a:pt x="110417" y="364604"/>
                </a:lnTo>
                <a:lnTo>
                  <a:pt x="113491" y="368681"/>
                </a:lnTo>
                <a:lnTo>
                  <a:pt x="117783" y="374357"/>
                </a:lnTo>
                <a:lnTo>
                  <a:pt x="121771" y="379971"/>
                </a:lnTo>
                <a:lnTo>
                  <a:pt x="126660" y="385114"/>
                </a:lnTo>
                <a:lnTo>
                  <a:pt x="135396" y="394344"/>
                </a:lnTo>
                <a:lnTo>
                  <a:pt x="144110" y="403636"/>
                </a:lnTo>
                <a:lnTo>
                  <a:pt x="152793" y="412955"/>
                </a:lnTo>
                <a:lnTo>
                  <a:pt x="161431" y="422267"/>
                </a:lnTo>
                <a:lnTo>
                  <a:pt x="170014" y="431535"/>
                </a:lnTo>
                <a:lnTo>
                  <a:pt x="171199" y="432816"/>
                </a:lnTo>
                <a:lnTo>
                  <a:pt x="175086" y="437019"/>
                </a:lnTo>
                <a:lnTo>
                  <a:pt x="178946" y="440067"/>
                </a:lnTo>
                <a:lnTo>
                  <a:pt x="183391" y="443674"/>
                </a:lnTo>
                <a:lnTo>
                  <a:pt x="189208" y="448373"/>
                </a:lnTo>
                <a:lnTo>
                  <a:pt x="190186" y="452247"/>
                </a:lnTo>
                <a:lnTo>
                  <a:pt x="196993" y="446722"/>
                </a:lnTo>
                <a:lnTo>
                  <a:pt x="203241" y="441667"/>
                </a:lnTo>
                <a:lnTo>
                  <a:pt x="207826" y="434251"/>
                </a:lnTo>
                <a:lnTo>
                  <a:pt x="213782" y="428409"/>
                </a:lnTo>
                <a:lnTo>
                  <a:pt x="219675" y="422656"/>
                </a:lnTo>
                <a:lnTo>
                  <a:pt x="226711" y="418566"/>
                </a:lnTo>
                <a:lnTo>
                  <a:pt x="233010" y="413143"/>
                </a:lnTo>
                <a:lnTo>
                  <a:pt x="243767" y="405686"/>
                </a:lnTo>
                <a:lnTo>
                  <a:pt x="253239" y="396340"/>
                </a:lnTo>
                <a:lnTo>
                  <a:pt x="253775" y="393776"/>
                </a:lnTo>
                <a:lnTo>
                  <a:pt x="246341" y="384343"/>
                </a:lnTo>
                <a:lnTo>
                  <a:pt x="235813" y="375458"/>
                </a:lnTo>
                <a:lnTo>
                  <a:pt x="235411" y="375018"/>
                </a:lnTo>
                <a:lnTo>
                  <a:pt x="226181" y="365857"/>
                </a:lnTo>
                <a:lnTo>
                  <a:pt x="216017" y="357764"/>
                </a:lnTo>
                <a:lnTo>
                  <a:pt x="205451" y="350208"/>
                </a:lnTo>
                <a:lnTo>
                  <a:pt x="195015" y="342656"/>
                </a:lnTo>
                <a:lnTo>
                  <a:pt x="185243" y="334578"/>
                </a:lnTo>
                <a:lnTo>
                  <a:pt x="176666" y="325442"/>
                </a:lnTo>
                <a:lnTo>
                  <a:pt x="169818" y="314716"/>
                </a:lnTo>
                <a:lnTo>
                  <a:pt x="167669" y="309829"/>
                </a:lnTo>
                <a:lnTo>
                  <a:pt x="165116" y="303212"/>
                </a:lnTo>
                <a:lnTo>
                  <a:pt x="165421" y="298170"/>
                </a:lnTo>
                <a:lnTo>
                  <a:pt x="165002" y="291566"/>
                </a:lnTo>
                <a:lnTo>
                  <a:pt x="162820" y="279050"/>
                </a:lnTo>
                <a:lnTo>
                  <a:pt x="159033" y="266859"/>
                </a:lnTo>
                <a:lnTo>
                  <a:pt x="157052" y="260858"/>
                </a:lnTo>
                <a:lnTo>
                  <a:pt x="155072" y="248830"/>
                </a:lnTo>
                <a:lnTo>
                  <a:pt x="155740" y="236280"/>
                </a:lnTo>
                <a:lnTo>
                  <a:pt x="157883" y="223764"/>
                </a:lnTo>
                <a:lnTo>
                  <a:pt x="159934" y="213842"/>
                </a:lnTo>
                <a:lnTo>
                  <a:pt x="162358" y="201256"/>
                </a:lnTo>
                <a:lnTo>
                  <a:pt x="164816" y="188743"/>
                </a:lnTo>
                <a:lnTo>
                  <a:pt x="167389" y="177584"/>
                </a:lnTo>
                <a:lnTo>
                  <a:pt x="170854" y="165429"/>
                </a:lnTo>
                <a:lnTo>
                  <a:pt x="174793" y="153474"/>
                </a:lnTo>
                <a:lnTo>
                  <a:pt x="179125" y="141434"/>
                </a:lnTo>
                <a:lnTo>
                  <a:pt x="180369" y="138087"/>
                </a:lnTo>
                <a:lnTo>
                  <a:pt x="185492" y="126408"/>
                </a:lnTo>
                <a:lnTo>
                  <a:pt x="191187" y="114898"/>
                </a:lnTo>
                <a:lnTo>
                  <a:pt x="196175" y="103189"/>
                </a:lnTo>
                <a:lnTo>
                  <a:pt x="199089" y="91592"/>
                </a:lnTo>
                <a:lnTo>
                  <a:pt x="200741" y="78988"/>
                </a:lnTo>
                <a:lnTo>
                  <a:pt x="202135" y="66344"/>
                </a:lnTo>
                <a:lnTo>
                  <a:pt x="203146" y="53673"/>
                </a:lnTo>
                <a:lnTo>
                  <a:pt x="203651" y="40984"/>
                </a:lnTo>
                <a:lnTo>
                  <a:pt x="203686" y="37020"/>
                </a:lnTo>
                <a:lnTo>
                  <a:pt x="203346" y="24305"/>
                </a:lnTo>
                <a:lnTo>
                  <a:pt x="202716" y="11644"/>
                </a:lnTo>
                <a:lnTo>
                  <a:pt x="2024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065760" y="4908592"/>
            <a:ext cx="62522" cy="240029"/>
          </a:xfrm>
          <a:custGeom>
            <a:avLst/>
            <a:gdLst/>
            <a:ahLst/>
            <a:cxnLst/>
            <a:rect l="l" t="t" r="r" b="b"/>
            <a:pathLst>
              <a:path w="62522" h="240029">
                <a:moveTo>
                  <a:pt x="62522" y="240029"/>
                </a:moveTo>
                <a:lnTo>
                  <a:pt x="56146" y="234124"/>
                </a:lnTo>
                <a:lnTo>
                  <a:pt x="60007" y="229730"/>
                </a:lnTo>
                <a:lnTo>
                  <a:pt x="56743" y="225488"/>
                </a:lnTo>
                <a:lnTo>
                  <a:pt x="53352" y="221068"/>
                </a:lnTo>
                <a:lnTo>
                  <a:pt x="51765" y="217411"/>
                </a:lnTo>
                <a:lnTo>
                  <a:pt x="49314" y="212585"/>
                </a:lnTo>
                <a:lnTo>
                  <a:pt x="43234" y="201565"/>
                </a:lnTo>
                <a:lnTo>
                  <a:pt x="36832" y="190502"/>
                </a:lnTo>
                <a:lnTo>
                  <a:pt x="30935" y="179147"/>
                </a:lnTo>
                <a:lnTo>
                  <a:pt x="26367" y="167254"/>
                </a:lnTo>
                <a:lnTo>
                  <a:pt x="26161" y="166547"/>
                </a:lnTo>
                <a:lnTo>
                  <a:pt x="22558" y="154244"/>
                </a:lnTo>
                <a:lnTo>
                  <a:pt x="19038" y="142014"/>
                </a:lnTo>
                <a:lnTo>
                  <a:pt x="15911" y="129744"/>
                </a:lnTo>
                <a:lnTo>
                  <a:pt x="13490" y="117320"/>
                </a:lnTo>
                <a:lnTo>
                  <a:pt x="12086" y="104630"/>
                </a:lnTo>
                <a:lnTo>
                  <a:pt x="11607" y="95516"/>
                </a:lnTo>
                <a:lnTo>
                  <a:pt x="12712" y="86994"/>
                </a:lnTo>
                <a:lnTo>
                  <a:pt x="11404" y="79247"/>
                </a:lnTo>
                <a:lnTo>
                  <a:pt x="10350" y="72885"/>
                </a:lnTo>
                <a:lnTo>
                  <a:pt x="6972" y="67614"/>
                </a:lnTo>
                <a:lnTo>
                  <a:pt x="6984" y="60477"/>
                </a:lnTo>
                <a:lnTo>
                  <a:pt x="7087" y="47753"/>
                </a:lnTo>
                <a:lnTo>
                  <a:pt x="6592" y="35071"/>
                </a:lnTo>
                <a:lnTo>
                  <a:pt x="6197" y="31686"/>
                </a:lnTo>
                <a:lnTo>
                  <a:pt x="5448" y="26365"/>
                </a:lnTo>
                <a:lnTo>
                  <a:pt x="3200" y="21158"/>
                </a:lnTo>
                <a:lnTo>
                  <a:pt x="1892" y="15836"/>
                </a:lnTo>
                <a:lnTo>
                  <a:pt x="584" y="10604"/>
                </a:lnTo>
                <a:lnTo>
                  <a:pt x="1485" y="501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881563" y="4520404"/>
            <a:ext cx="381434" cy="345796"/>
          </a:xfrm>
          <a:custGeom>
            <a:avLst/>
            <a:gdLst/>
            <a:ahLst/>
            <a:cxnLst/>
            <a:rect l="l" t="t" r="r" b="b"/>
            <a:pathLst>
              <a:path w="381434" h="345796">
                <a:moveTo>
                  <a:pt x="21175" y="310238"/>
                </a:moveTo>
                <a:lnTo>
                  <a:pt x="22440" y="311442"/>
                </a:lnTo>
                <a:lnTo>
                  <a:pt x="30132" y="320835"/>
                </a:lnTo>
                <a:lnTo>
                  <a:pt x="38455" y="332189"/>
                </a:lnTo>
                <a:lnTo>
                  <a:pt x="47708" y="341213"/>
                </a:lnTo>
                <a:lnTo>
                  <a:pt x="51841" y="343243"/>
                </a:lnTo>
                <a:lnTo>
                  <a:pt x="56230" y="331059"/>
                </a:lnTo>
                <a:lnTo>
                  <a:pt x="61961" y="319559"/>
                </a:lnTo>
                <a:lnTo>
                  <a:pt x="68819" y="308708"/>
                </a:lnTo>
                <a:lnTo>
                  <a:pt x="76585" y="298473"/>
                </a:lnTo>
                <a:lnTo>
                  <a:pt x="85043" y="288820"/>
                </a:lnTo>
                <a:lnTo>
                  <a:pt x="93977" y="279718"/>
                </a:lnTo>
                <a:lnTo>
                  <a:pt x="94830" y="278892"/>
                </a:lnTo>
                <a:lnTo>
                  <a:pt x="103559" y="269860"/>
                </a:lnTo>
                <a:lnTo>
                  <a:pt x="112154" y="260549"/>
                </a:lnTo>
                <a:lnTo>
                  <a:pt x="121331" y="251540"/>
                </a:lnTo>
                <a:lnTo>
                  <a:pt x="121894" y="251041"/>
                </a:lnTo>
                <a:lnTo>
                  <a:pt x="125653" y="247739"/>
                </a:lnTo>
                <a:lnTo>
                  <a:pt x="130898" y="242468"/>
                </a:lnTo>
                <a:lnTo>
                  <a:pt x="135534" y="241275"/>
                </a:lnTo>
                <a:lnTo>
                  <a:pt x="135802" y="253250"/>
                </a:lnTo>
                <a:lnTo>
                  <a:pt x="135260" y="265747"/>
                </a:lnTo>
                <a:lnTo>
                  <a:pt x="134371" y="278541"/>
                </a:lnTo>
                <a:lnTo>
                  <a:pt x="133600" y="291410"/>
                </a:lnTo>
                <a:lnTo>
                  <a:pt x="133411" y="304131"/>
                </a:lnTo>
                <a:lnTo>
                  <a:pt x="134268" y="316482"/>
                </a:lnTo>
                <a:lnTo>
                  <a:pt x="136637" y="328240"/>
                </a:lnTo>
                <a:lnTo>
                  <a:pt x="137744" y="331711"/>
                </a:lnTo>
                <a:lnTo>
                  <a:pt x="150272" y="332733"/>
                </a:lnTo>
                <a:lnTo>
                  <a:pt x="162871" y="333520"/>
                </a:lnTo>
                <a:lnTo>
                  <a:pt x="175542" y="333612"/>
                </a:lnTo>
                <a:lnTo>
                  <a:pt x="186550" y="332778"/>
                </a:lnTo>
                <a:lnTo>
                  <a:pt x="198890" y="331179"/>
                </a:lnTo>
                <a:lnTo>
                  <a:pt x="211490" y="329557"/>
                </a:lnTo>
                <a:lnTo>
                  <a:pt x="224228" y="328159"/>
                </a:lnTo>
                <a:lnTo>
                  <a:pt x="236985" y="327234"/>
                </a:lnTo>
                <a:lnTo>
                  <a:pt x="249642" y="327029"/>
                </a:lnTo>
                <a:lnTo>
                  <a:pt x="257683" y="327393"/>
                </a:lnTo>
                <a:lnTo>
                  <a:pt x="270318" y="328653"/>
                </a:lnTo>
                <a:lnTo>
                  <a:pt x="282873" y="330210"/>
                </a:lnTo>
                <a:lnTo>
                  <a:pt x="295508" y="331502"/>
                </a:lnTo>
                <a:lnTo>
                  <a:pt x="302006" y="331876"/>
                </a:lnTo>
                <a:lnTo>
                  <a:pt x="314969" y="332376"/>
                </a:lnTo>
                <a:lnTo>
                  <a:pt x="327256" y="333449"/>
                </a:lnTo>
                <a:lnTo>
                  <a:pt x="339717" y="335928"/>
                </a:lnTo>
                <a:lnTo>
                  <a:pt x="343255" y="336956"/>
                </a:lnTo>
                <a:lnTo>
                  <a:pt x="349579" y="341383"/>
                </a:lnTo>
                <a:lnTo>
                  <a:pt x="353985" y="345139"/>
                </a:lnTo>
                <a:lnTo>
                  <a:pt x="357289" y="345796"/>
                </a:lnTo>
                <a:lnTo>
                  <a:pt x="356920" y="334957"/>
                </a:lnTo>
                <a:lnTo>
                  <a:pt x="358005" y="319332"/>
                </a:lnTo>
                <a:lnTo>
                  <a:pt x="358497" y="306947"/>
                </a:lnTo>
                <a:lnTo>
                  <a:pt x="358305" y="305371"/>
                </a:lnTo>
                <a:lnTo>
                  <a:pt x="357420" y="294782"/>
                </a:lnTo>
                <a:lnTo>
                  <a:pt x="361500" y="285552"/>
                </a:lnTo>
                <a:lnTo>
                  <a:pt x="374491" y="284092"/>
                </a:lnTo>
                <a:lnTo>
                  <a:pt x="375361" y="284315"/>
                </a:lnTo>
                <a:lnTo>
                  <a:pt x="378168" y="266497"/>
                </a:lnTo>
                <a:lnTo>
                  <a:pt x="379859" y="254347"/>
                </a:lnTo>
                <a:lnTo>
                  <a:pt x="380717" y="244762"/>
                </a:lnTo>
                <a:lnTo>
                  <a:pt x="381023" y="234636"/>
                </a:lnTo>
                <a:lnTo>
                  <a:pt x="381063" y="221793"/>
                </a:lnTo>
                <a:lnTo>
                  <a:pt x="381209" y="209346"/>
                </a:lnTo>
                <a:lnTo>
                  <a:pt x="381434" y="196569"/>
                </a:lnTo>
                <a:lnTo>
                  <a:pt x="381416" y="183649"/>
                </a:lnTo>
                <a:lnTo>
                  <a:pt x="380834" y="170772"/>
                </a:lnTo>
                <a:lnTo>
                  <a:pt x="379368" y="158124"/>
                </a:lnTo>
                <a:lnTo>
                  <a:pt x="376696" y="145891"/>
                </a:lnTo>
                <a:lnTo>
                  <a:pt x="373430" y="136423"/>
                </a:lnTo>
                <a:lnTo>
                  <a:pt x="367935" y="125291"/>
                </a:lnTo>
                <a:lnTo>
                  <a:pt x="361485" y="114127"/>
                </a:lnTo>
                <a:lnTo>
                  <a:pt x="355346" y="102946"/>
                </a:lnTo>
                <a:lnTo>
                  <a:pt x="349747" y="92484"/>
                </a:lnTo>
                <a:lnTo>
                  <a:pt x="343281" y="80013"/>
                </a:lnTo>
                <a:lnTo>
                  <a:pt x="338275" y="67516"/>
                </a:lnTo>
                <a:lnTo>
                  <a:pt x="336931" y="57988"/>
                </a:lnTo>
                <a:lnTo>
                  <a:pt x="327152" y="50274"/>
                </a:lnTo>
                <a:lnTo>
                  <a:pt x="319138" y="39798"/>
                </a:lnTo>
                <a:lnTo>
                  <a:pt x="317601" y="38519"/>
                </a:lnTo>
                <a:lnTo>
                  <a:pt x="306899" y="32176"/>
                </a:lnTo>
                <a:lnTo>
                  <a:pt x="295096" y="27358"/>
                </a:lnTo>
                <a:lnTo>
                  <a:pt x="282743" y="23409"/>
                </a:lnTo>
                <a:lnTo>
                  <a:pt x="270391" y="19670"/>
                </a:lnTo>
                <a:lnTo>
                  <a:pt x="264401" y="17678"/>
                </a:lnTo>
                <a:lnTo>
                  <a:pt x="252786" y="13298"/>
                </a:lnTo>
                <a:lnTo>
                  <a:pt x="240795" y="8633"/>
                </a:lnTo>
                <a:lnTo>
                  <a:pt x="228547" y="4390"/>
                </a:lnTo>
                <a:lnTo>
                  <a:pt x="216166" y="1277"/>
                </a:lnTo>
                <a:lnTo>
                  <a:pt x="203773" y="0"/>
                </a:lnTo>
                <a:lnTo>
                  <a:pt x="200393" y="63"/>
                </a:lnTo>
                <a:lnTo>
                  <a:pt x="204763" y="9486"/>
                </a:lnTo>
                <a:lnTo>
                  <a:pt x="201616" y="19564"/>
                </a:lnTo>
                <a:lnTo>
                  <a:pt x="195470" y="28873"/>
                </a:lnTo>
                <a:lnTo>
                  <a:pt x="193446" y="31686"/>
                </a:lnTo>
                <a:lnTo>
                  <a:pt x="186997" y="42733"/>
                </a:lnTo>
                <a:lnTo>
                  <a:pt x="181685" y="54204"/>
                </a:lnTo>
                <a:lnTo>
                  <a:pt x="180632" y="56515"/>
                </a:lnTo>
                <a:lnTo>
                  <a:pt x="176078" y="68408"/>
                </a:lnTo>
                <a:lnTo>
                  <a:pt x="172895" y="80571"/>
                </a:lnTo>
                <a:lnTo>
                  <a:pt x="170529" y="93018"/>
                </a:lnTo>
                <a:lnTo>
                  <a:pt x="168423" y="105760"/>
                </a:lnTo>
                <a:lnTo>
                  <a:pt x="168046" y="107988"/>
                </a:lnTo>
                <a:lnTo>
                  <a:pt x="161929" y="96407"/>
                </a:lnTo>
                <a:lnTo>
                  <a:pt x="156733" y="84626"/>
                </a:lnTo>
                <a:lnTo>
                  <a:pt x="152600" y="72712"/>
                </a:lnTo>
                <a:lnTo>
                  <a:pt x="150012" y="62446"/>
                </a:lnTo>
                <a:lnTo>
                  <a:pt x="148751" y="50240"/>
                </a:lnTo>
                <a:lnTo>
                  <a:pt x="146854" y="37528"/>
                </a:lnTo>
                <a:lnTo>
                  <a:pt x="140467" y="27770"/>
                </a:lnTo>
                <a:lnTo>
                  <a:pt x="131889" y="24625"/>
                </a:lnTo>
                <a:lnTo>
                  <a:pt x="130937" y="24625"/>
                </a:lnTo>
                <a:lnTo>
                  <a:pt x="126733" y="30632"/>
                </a:lnTo>
                <a:lnTo>
                  <a:pt x="119722" y="34557"/>
                </a:lnTo>
                <a:lnTo>
                  <a:pt x="115684" y="40411"/>
                </a:lnTo>
                <a:lnTo>
                  <a:pt x="108696" y="51113"/>
                </a:lnTo>
                <a:lnTo>
                  <a:pt x="102200" y="62004"/>
                </a:lnTo>
                <a:lnTo>
                  <a:pt x="96951" y="71323"/>
                </a:lnTo>
                <a:lnTo>
                  <a:pt x="91202" y="82670"/>
                </a:lnTo>
                <a:lnTo>
                  <a:pt x="86164" y="94383"/>
                </a:lnTo>
                <a:lnTo>
                  <a:pt x="81736" y="106374"/>
                </a:lnTo>
                <a:lnTo>
                  <a:pt x="77818" y="118553"/>
                </a:lnTo>
                <a:lnTo>
                  <a:pt x="74308" y="130831"/>
                </a:lnTo>
                <a:lnTo>
                  <a:pt x="71105" y="143119"/>
                </a:lnTo>
                <a:lnTo>
                  <a:pt x="69113" y="151181"/>
                </a:lnTo>
                <a:lnTo>
                  <a:pt x="65956" y="163572"/>
                </a:lnTo>
                <a:lnTo>
                  <a:pt x="62475" y="175889"/>
                </a:lnTo>
                <a:lnTo>
                  <a:pt x="58595" y="188075"/>
                </a:lnTo>
                <a:lnTo>
                  <a:pt x="54236" y="200078"/>
                </a:lnTo>
                <a:lnTo>
                  <a:pt x="49321" y="211844"/>
                </a:lnTo>
                <a:lnTo>
                  <a:pt x="43774" y="223318"/>
                </a:lnTo>
                <a:lnTo>
                  <a:pt x="37515" y="234447"/>
                </a:lnTo>
                <a:lnTo>
                  <a:pt x="30468" y="245176"/>
                </a:lnTo>
                <a:lnTo>
                  <a:pt x="28892" y="247358"/>
                </a:lnTo>
                <a:lnTo>
                  <a:pt x="22614" y="258317"/>
                </a:lnTo>
                <a:lnTo>
                  <a:pt x="17479" y="270347"/>
                </a:lnTo>
                <a:lnTo>
                  <a:pt x="12019" y="282163"/>
                </a:lnTo>
                <a:lnTo>
                  <a:pt x="4768" y="292480"/>
                </a:lnTo>
                <a:lnTo>
                  <a:pt x="0" y="296685"/>
                </a:lnTo>
                <a:lnTo>
                  <a:pt x="11264" y="301308"/>
                </a:lnTo>
                <a:lnTo>
                  <a:pt x="21175" y="3102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881563" y="4520404"/>
            <a:ext cx="381434" cy="345796"/>
          </a:xfrm>
          <a:custGeom>
            <a:avLst/>
            <a:gdLst/>
            <a:ahLst/>
            <a:cxnLst/>
            <a:rect l="l" t="t" r="r" b="b"/>
            <a:pathLst>
              <a:path w="381434" h="345796">
                <a:moveTo>
                  <a:pt x="130937" y="24625"/>
                </a:moveTo>
                <a:lnTo>
                  <a:pt x="126733" y="30632"/>
                </a:lnTo>
                <a:lnTo>
                  <a:pt x="119722" y="34557"/>
                </a:lnTo>
                <a:lnTo>
                  <a:pt x="115684" y="40411"/>
                </a:lnTo>
                <a:lnTo>
                  <a:pt x="108696" y="51113"/>
                </a:lnTo>
                <a:lnTo>
                  <a:pt x="102200" y="62004"/>
                </a:lnTo>
                <a:lnTo>
                  <a:pt x="96951" y="71323"/>
                </a:lnTo>
                <a:lnTo>
                  <a:pt x="91202" y="82670"/>
                </a:lnTo>
                <a:lnTo>
                  <a:pt x="86164" y="94383"/>
                </a:lnTo>
                <a:lnTo>
                  <a:pt x="81736" y="106374"/>
                </a:lnTo>
                <a:lnTo>
                  <a:pt x="77818" y="118553"/>
                </a:lnTo>
                <a:lnTo>
                  <a:pt x="74308" y="130831"/>
                </a:lnTo>
                <a:lnTo>
                  <a:pt x="71105" y="143119"/>
                </a:lnTo>
                <a:lnTo>
                  <a:pt x="69113" y="151181"/>
                </a:lnTo>
                <a:lnTo>
                  <a:pt x="65956" y="163572"/>
                </a:lnTo>
                <a:lnTo>
                  <a:pt x="62475" y="175889"/>
                </a:lnTo>
                <a:lnTo>
                  <a:pt x="58595" y="188075"/>
                </a:lnTo>
                <a:lnTo>
                  <a:pt x="54236" y="200078"/>
                </a:lnTo>
                <a:lnTo>
                  <a:pt x="49321" y="211844"/>
                </a:lnTo>
                <a:lnTo>
                  <a:pt x="43774" y="223318"/>
                </a:lnTo>
                <a:lnTo>
                  <a:pt x="37515" y="234447"/>
                </a:lnTo>
                <a:lnTo>
                  <a:pt x="30468" y="245176"/>
                </a:lnTo>
                <a:lnTo>
                  <a:pt x="28892" y="247358"/>
                </a:lnTo>
                <a:lnTo>
                  <a:pt x="22614" y="258317"/>
                </a:lnTo>
                <a:lnTo>
                  <a:pt x="17479" y="270347"/>
                </a:lnTo>
                <a:lnTo>
                  <a:pt x="12019" y="282163"/>
                </a:lnTo>
                <a:lnTo>
                  <a:pt x="4768" y="292480"/>
                </a:lnTo>
                <a:lnTo>
                  <a:pt x="0" y="296685"/>
                </a:lnTo>
                <a:lnTo>
                  <a:pt x="11264" y="301308"/>
                </a:lnTo>
                <a:lnTo>
                  <a:pt x="21175" y="310238"/>
                </a:lnTo>
                <a:lnTo>
                  <a:pt x="22440" y="311442"/>
                </a:lnTo>
                <a:lnTo>
                  <a:pt x="30132" y="320835"/>
                </a:lnTo>
                <a:lnTo>
                  <a:pt x="38455" y="332189"/>
                </a:lnTo>
                <a:lnTo>
                  <a:pt x="47708" y="341213"/>
                </a:lnTo>
                <a:lnTo>
                  <a:pt x="51841" y="343243"/>
                </a:lnTo>
                <a:lnTo>
                  <a:pt x="56230" y="331059"/>
                </a:lnTo>
                <a:lnTo>
                  <a:pt x="61961" y="319559"/>
                </a:lnTo>
                <a:lnTo>
                  <a:pt x="68819" y="308708"/>
                </a:lnTo>
                <a:lnTo>
                  <a:pt x="76585" y="298473"/>
                </a:lnTo>
                <a:lnTo>
                  <a:pt x="85043" y="288820"/>
                </a:lnTo>
                <a:lnTo>
                  <a:pt x="93977" y="279718"/>
                </a:lnTo>
                <a:lnTo>
                  <a:pt x="94830" y="278892"/>
                </a:lnTo>
                <a:lnTo>
                  <a:pt x="103559" y="269860"/>
                </a:lnTo>
                <a:lnTo>
                  <a:pt x="112154" y="260549"/>
                </a:lnTo>
                <a:lnTo>
                  <a:pt x="121331" y="251540"/>
                </a:lnTo>
                <a:lnTo>
                  <a:pt x="121894" y="251041"/>
                </a:lnTo>
                <a:lnTo>
                  <a:pt x="125653" y="247739"/>
                </a:lnTo>
                <a:lnTo>
                  <a:pt x="130898" y="242468"/>
                </a:lnTo>
                <a:lnTo>
                  <a:pt x="135534" y="241275"/>
                </a:lnTo>
                <a:lnTo>
                  <a:pt x="135802" y="253250"/>
                </a:lnTo>
                <a:lnTo>
                  <a:pt x="135260" y="265747"/>
                </a:lnTo>
                <a:lnTo>
                  <a:pt x="134371" y="278541"/>
                </a:lnTo>
                <a:lnTo>
                  <a:pt x="133600" y="291410"/>
                </a:lnTo>
                <a:lnTo>
                  <a:pt x="133411" y="304131"/>
                </a:lnTo>
                <a:lnTo>
                  <a:pt x="134268" y="316482"/>
                </a:lnTo>
                <a:lnTo>
                  <a:pt x="136637" y="328240"/>
                </a:lnTo>
                <a:lnTo>
                  <a:pt x="137744" y="331711"/>
                </a:lnTo>
                <a:lnTo>
                  <a:pt x="150272" y="332733"/>
                </a:lnTo>
                <a:lnTo>
                  <a:pt x="162871" y="333520"/>
                </a:lnTo>
                <a:lnTo>
                  <a:pt x="175542" y="333612"/>
                </a:lnTo>
                <a:lnTo>
                  <a:pt x="186550" y="332778"/>
                </a:lnTo>
                <a:lnTo>
                  <a:pt x="198890" y="331179"/>
                </a:lnTo>
                <a:lnTo>
                  <a:pt x="211490" y="329557"/>
                </a:lnTo>
                <a:lnTo>
                  <a:pt x="224228" y="328159"/>
                </a:lnTo>
                <a:lnTo>
                  <a:pt x="236985" y="327234"/>
                </a:lnTo>
                <a:lnTo>
                  <a:pt x="249642" y="327029"/>
                </a:lnTo>
                <a:lnTo>
                  <a:pt x="257683" y="327393"/>
                </a:lnTo>
                <a:lnTo>
                  <a:pt x="270318" y="328653"/>
                </a:lnTo>
                <a:lnTo>
                  <a:pt x="282873" y="330210"/>
                </a:lnTo>
                <a:lnTo>
                  <a:pt x="295508" y="331502"/>
                </a:lnTo>
                <a:lnTo>
                  <a:pt x="302006" y="331876"/>
                </a:lnTo>
                <a:lnTo>
                  <a:pt x="314969" y="332376"/>
                </a:lnTo>
                <a:lnTo>
                  <a:pt x="327256" y="333449"/>
                </a:lnTo>
                <a:lnTo>
                  <a:pt x="339717" y="335928"/>
                </a:lnTo>
                <a:lnTo>
                  <a:pt x="343255" y="336956"/>
                </a:lnTo>
                <a:lnTo>
                  <a:pt x="349579" y="341383"/>
                </a:lnTo>
                <a:lnTo>
                  <a:pt x="353985" y="345139"/>
                </a:lnTo>
                <a:lnTo>
                  <a:pt x="357289" y="345796"/>
                </a:lnTo>
                <a:lnTo>
                  <a:pt x="356920" y="334957"/>
                </a:lnTo>
                <a:lnTo>
                  <a:pt x="358005" y="319332"/>
                </a:lnTo>
                <a:lnTo>
                  <a:pt x="358497" y="306947"/>
                </a:lnTo>
                <a:lnTo>
                  <a:pt x="358305" y="305371"/>
                </a:lnTo>
                <a:lnTo>
                  <a:pt x="357420" y="294782"/>
                </a:lnTo>
                <a:lnTo>
                  <a:pt x="361500" y="285552"/>
                </a:lnTo>
                <a:lnTo>
                  <a:pt x="374491" y="284092"/>
                </a:lnTo>
                <a:lnTo>
                  <a:pt x="375361" y="284315"/>
                </a:lnTo>
                <a:lnTo>
                  <a:pt x="378168" y="266497"/>
                </a:lnTo>
                <a:lnTo>
                  <a:pt x="379859" y="254347"/>
                </a:lnTo>
                <a:lnTo>
                  <a:pt x="380717" y="244762"/>
                </a:lnTo>
                <a:lnTo>
                  <a:pt x="381023" y="234636"/>
                </a:lnTo>
                <a:lnTo>
                  <a:pt x="381063" y="221793"/>
                </a:lnTo>
                <a:lnTo>
                  <a:pt x="381209" y="209346"/>
                </a:lnTo>
                <a:lnTo>
                  <a:pt x="381434" y="196569"/>
                </a:lnTo>
                <a:lnTo>
                  <a:pt x="381416" y="183649"/>
                </a:lnTo>
                <a:lnTo>
                  <a:pt x="380834" y="170772"/>
                </a:lnTo>
                <a:lnTo>
                  <a:pt x="379368" y="158124"/>
                </a:lnTo>
                <a:lnTo>
                  <a:pt x="376696" y="145891"/>
                </a:lnTo>
                <a:lnTo>
                  <a:pt x="373430" y="136423"/>
                </a:lnTo>
                <a:lnTo>
                  <a:pt x="367935" y="125291"/>
                </a:lnTo>
                <a:lnTo>
                  <a:pt x="361485" y="114127"/>
                </a:lnTo>
                <a:lnTo>
                  <a:pt x="355346" y="102946"/>
                </a:lnTo>
                <a:lnTo>
                  <a:pt x="349747" y="92484"/>
                </a:lnTo>
                <a:lnTo>
                  <a:pt x="343281" y="80013"/>
                </a:lnTo>
                <a:lnTo>
                  <a:pt x="338275" y="67516"/>
                </a:lnTo>
                <a:lnTo>
                  <a:pt x="336931" y="57988"/>
                </a:lnTo>
                <a:lnTo>
                  <a:pt x="327152" y="50274"/>
                </a:lnTo>
                <a:lnTo>
                  <a:pt x="319138" y="39798"/>
                </a:lnTo>
                <a:lnTo>
                  <a:pt x="317601" y="38519"/>
                </a:lnTo>
                <a:lnTo>
                  <a:pt x="306899" y="32176"/>
                </a:lnTo>
                <a:lnTo>
                  <a:pt x="295096" y="27358"/>
                </a:lnTo>
                <a:lnTo>
                  <a:pt x="282743" y="23409"/>
                </a:lnTo>
                <a:lnTo>
                  <a:pt x="270391" y="19670"/>
                </a:lnTo>
                <a:lnTo>
                  <a:pt x="264401" y="17678"/>
                </a:lnTo>
                <a:lnTo>
                  <a:pt x="252786" y="13298"/>
                </a:lnTo>
                <a:lnTo>
                  <a:pt x="240795" y="8633"/>
                </a:lnTo>
                <a:lnTo>
                  <a:pt x="228547" y="4390"/>
                </a:lnTo>
                <a:lnTo>
                  <a:pt x="216166" y="1277"/>
                </a:lnTo>
                <a:lnTo>
                  <a:pt x="203773" y="0"/>
                </a:lnTo>
                <a:lnTo>
                  <a:pt x="200393" y="63"/>
                </a:lnTo>
                <a:lnTo>
                  <a:pt x="204763" y="9486"/>
                </a:lnTo>
                <a:lnTo>
                  <a:pt x="201616" y="19564"/>
                </a:lnTo>
                <a:lnTo>
                  <a:pt x="195470" y="28873"/>
                </a:lnTo>
                <a:lnTo>
                  <a:pt x="193446" y="31686"/>
                </a:lnTo>
                <a:lnTo>
                  <a:pt x="186997" y="42733"/>
                </a:lnTo>
                <a:lnTo>
                  <a:pt x="181685" y="54204"/>
                </a:lnTo>
                <a:lnTo>
                  <a:pt x="180632" y="56515"/>
                </a:lnTo>
                <a:lnTo>
                  <a:pt x="176078" y="68408"/>
                </a:lnTo>
                <a:lnTo>
                  <a:pt x="172895" y="80571"/>
                </a:lnTo>
                <a:lnTo>
                  <a:pt x="170529" y="93018"/>
                </a:lnTo>
                <a:lnTo>
                  <a:pt x="168423" y="105760"/>
                </a:lnTo>
                <a:lnTo>
                  <a:pt x="168046" y="107988"/>
                </a:lnTo>
                <a:lnTo>
                  <a:pt x="161929" y="96407"/>
                </a:lnTo>
                <a:lnTo>
                  <a:pt x="156733" y="84626"/>
                </a:lnTo>
                <a:lnTo>
                  <a:pt x="152600" y="72712"/>
                </a:lnTo>
                <a:lnTo>
                  <a:pt x="150012" y="62446"/>
                </a:lnTo>
                <a:lnTo>
                  <a:pt x="148751" y="50240"/>
                </a:lnTo>
                <a:lnTo>
                  <a:pt x="146854" y="37528"/>
                </a:lnTo>
                <a:lnTo>
                  <a:pt x="140467" y="27770"/>
                </a:lnTo>
                <a:lnTo>
                  <a:pt x="131889" y="24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984915" y="4657705"/>
            <a:ext cx="33286" cy="102997"/>
          </a:xfrm>
          <a:custGeom>
            <a:avLst/>
            <a:gdLst/>
            <a:ahLst/>
            <a:cxnLst/>
            <a:rect l="l" t="t" r="r" b="b"/>
            <a:pathLst>
              <a:path w="33286" h="102997">
                <a:moveTo>
                  <a:pt x="33286" y="102997"/>
                </a:moveTo>
                <a:lnTo>
                  <a:pt x="31008" y="90209"/>
                </a:lnTo>
                <a:lnTo>
                  <a:pt x="25307" y="78719"/>
                </a:lnTo>
                <a:lnTo>
                  <a:pt x="18267" y="67900"/>
                </a:lnTo>
                <a:lnTo>
                  <a:pt x="12801" y="58788"/>
                </a:lnTo>
                <a:lnTo>
                  <a:pt x="7919" y="47428"/>
                </a:lnTo>
                <a:lnTo>
                  <a:pt x="4245" y="34933"/>
                </a:lnTo>
                <a:lnTo>
                  <a:pt x="1733" y="21933"/>
                </a:lnTo>
                <a:lnTo>
                  <a:pt x="338" y="905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049597" y="4626894"/>
            <a:ext cx="41195" cy="218312"/>
          </a:xfrm>
          <a:custGeom>
            <a:avLst/>
            <a:gdLst/>
            <a:ahLst/>
            <a:cxnLst/>
            <a:rect l="l" t="t" r="r" b="b"/>
            <a:pathLst>
              <a:path w="41195" h="218312">
                <a:moveTo>
                  <a:pt x="0" y="0"/>
                </a:moveTo>
                <a:lnTo>
                  <a:pt x="4108" y="12042"/>
                </a:lnTo>
                <a:lnTo>
                  <a:pt x="8154" y="24093"/>
                </a:lnTo>
                <a:lnTo>
                  <a:pt x="12283" y="36096"/>
                </a:lnTo>
                <a:lnTo>
                  <a:pt x="16408" y="47396"/>
                </a:lnTo>
                <a:lnTo>
                  <a:pt x="21436" y="59047"/>
                </a:lnTo>
                <a:lnTo>
                  <a:pt x="26757" y="70627"/>
                </a:lnTo>
                <a:lnTo>
                  <a:pt x="31162" y="82529"/>
                </a:lnTo>
                <a:lnTo>
                  <a:pt x="34355" y="95462"/>
                </a:lnTo>
                <a:lnTo>
                  <a:pt x="36717" y="108045"/>
                </a:lnTo>
                <a:lnTo>
                  <a:pt x="38532" y="120838"/>
                </a:lnTo>
                <a:lnTo>
                  <a:pt x="39861" y="133629"/>
                </a:lnTo>
                <a:lnTo>
                  <a:pt x="40767" y="146207"/>
                </a:lnTo>
                <a:lnTo>
                  <a:pt x="41195" y="162099"/>
                </a:lnTo>
                <a:lnTo>
                  <a:pt x="40853" y="174753"/>
                </a:lnTo>
                <a:lnTo>
                  <a:pt x="40197" y="187433"/>
                </a:lnTo>
                <a:lnTo>
                  <a:pt x="39501" y="200131"/>
                </a:lnTo>
                <a:lnTo>
                  <a:pt x="39043" y="212841"/>
                </a:lnTo>
                <a:lnTo>
                  <a:pt x="38989" y="2183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091431" y="4526540"/>
            <a:ext cx="20929" cy="66027"/>
          </a:xfrm>
          <a:custGeom>
            <a:avLst/>
            <a:gdLst/>
            <a:ahLst/>
            <a:cxnLst/>
            <a:rect l="l" t="t" r="r" b="b"/>
            <a:pathLst>
              <a:path w="20929" h="66027">
                <a:moveTo>
                  <a:pt x="20929" y="0"/>
                </a:moveTo>
                <a:lnTo>
                  <a:pt x="20314" y="12900"/>
                </a:lnTo>
                <a:lnTo>
                  <a:pt x="18234" y="25202"/>
                </a:lnTo>
                <a:lnTo>
                  <a:pt x="14341" y="37451"/>
                </a:lnTo>
                <a:lnTo>
                  <a:pt x="13525" y="39446"/>
                </a:lnTo>
                <a:lnTo>
                  <a:pt x="7339" y="50522"/>
                </a:lnTo>
                <a:lnTo>
                  <a:pt x="1282" y="61807"/>
                </a:lnTo>
                <a:lnTo>
                  <a:pt x="0" y="660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993990" y="4562633"/>
            <a:ext cx="30866" cy="64261"/>
          </a:xfrm>
          <a:custGeom>
            <a:avLst/>
            <a:gdLst/>
            <a:ahLst/>
            <a:cxnLst/>
            <a:rect l="l" t="t" r="r" b="b"/>
            <a:pathLst>
              <a:path w="30866" h="64262">
                <a:moveTo>
                  <a:pt x="1402" y="0"/>
                </a:moveTo>
                <a:lnTo>
                  <a:pt x="0" y="12307"/>
                </a:lnTo>
                <a:lnTo>
                  <a:pt x="1092" y="24083"/>
                </a:lnTo>
                <a:lnTo>
                  <a:pt x="3028" y="28397"/>
                </a:lnTo>
                <a:lnTo>
                  <a:pt x="10412" y="38520"/>
                </a:lnTo>
                <a:lnTo>
                  <a:pt x="19182" y="48199"/>
                </a:lnTo>
                <a:lnTo>
                  <a:pt x="27294" y="58145"/>
                </a:lnTo>
                <a:lnTo>
                  <a:pt x="30866" y="642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145647" y="4571433"/>
            <a:ext cx="111276" cy="233286"/>
          </a:xfrm>
          <a:custGeom>
            <a:avLst/>
            <a:gdLst/>
            <a:ahLst/>
            <a:cxnLst/>
            <a:rect l="l" t="t" r="r" b="b"/>
            <a:pathLst>
              <a:path w="111276" h="233286">
                <a:moveTo>
                  <a:pt x="8572" y="0"/>
                </a:moveTo>
                <a:lnTo>
                  <a:pt x="1229" y="8887"/>
                </a:lnTo>
                <a:lnTo>
                  <a:pt x="0" y="19419"/>
                </a:lnTo>
                <a:lnTo>
                  <a:pt x="2755" y="30433"/>
                </a:lnTo>
                <a:lnTo>
                  <a:pt x="7365" y="40764"/>
                </a:lnTo>
                <a:lnTo>
                  <a:pt x="10718" y="47282"/>
                </a:lnTo>
                <a:lnTo>
                  <a:pt x="15634" y="58712"/>
                </a:lnTo>
                <a:lnTo>
                  <a:pt x="19740" y="70808"/>
                </a:lnTo>
                <a:lnTo>
                  <a:pt x="23812" y="83034"/>
                </a:lnTo>
                <a:lnTo>
                  <a:pt x="24548" y="85064"/>
                </a:lnTo>
                <a:lnTo>
                  <a:pt x="29446" y="97053"/>
                </a:lnTo>
                <a:lnTo>
                  <a:pt x="34298" y="108607"/>
                </a:lnTo>
                <a:lnTo>
                  <a:pt x="37807" y="119075"/>
                </a:lnTo>
                <a:lnTo>
                  <a:pt x="40972" y="131944"/>
                </a:lnTo>
                <a:lnTo>
                  <a:pt x="43251" y="144159"/>
                </a:lnTo>
                <a:lnTo>
                  <a:pt x="44731" y="156276"/>
                </a:lnTo>
                <a:lnTo>
                  <a:pt x="45497" y="168845"/>
                </a:lnTo>
                <a:lnTo>
                  <a:pt x="45656" y="178701"/>
                </a:lnTo>
                <a:lnTo>
                  <a:pt x="45656" y="187134"/>
                </a:lnTo>
                <a:lnTo>
                  <a:pt x="45859" y="195694"/>
                </a:lnTo>
                <a:lnTo>
                  <a:pt x="45440" y="204038"/>
                </a:lnTo>
                <a:lnTo>
                  <a:pt x="45287" y="207048"/>
                </a:lnTo>
                <a:lnTo>
                  <a:pt x="40842" y="222326"/>
                </a:lnTo>
                <a:lnTo>
                  <a:pt x="41998" y="224053"/>
                </a:lnTo>
                <a:lnTo>
                  <a:pt x="41973" y="224358"/>
                </a:lnTo>
                <a:lnTo>
                  <a:pt x="41960" y="224675"/>
                </a:lnTo>
                <a:lnTo>
                  <a:pt x="41947" y="224993"/>
                </a:lnTo>
                <a:lnTo>
                  <a:pt x="54346" y="225699"/>
                </a:lnTo>
                <a:lnTo>
                  <a:pt x="79678" y="225345"/>
                </a:lnTo>
                <a:lnTo>
                  <a:pt x="79882" y="225361"/>
                </a:lnTo>
                <a:lnTo>
                  <a:pt x="92600" y="228311"/>
                </a:lnTo>
                <a:lnTo>
                  <a:pt x="104291" y="232203"/>
                </a:lnTo>
                <a:lnTo>
                  <a:pt x="111276" y="2332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845355" y="4850999"/>
            <a:ext cx="41046" cy="53301"/>
          </a:xfrm>
          <a:custGeom>
            <a:avLst/>
            <a:gdLst/>
            <a:ahLst/>
            <a:cxnLst/>
            <a:rect l="l" t="t" r="r" b="b"/>
            <a:pathLst>
              <a:path w="41046" h="53301">
                <a:moveTo>
                  <a:pt x="6464" y="0"/>
                </a:moveTo>
                <a:lnTo>
                  <a:pt x="7442" y="533"/>
                </a:lnTo>
                <a:lnTo>
                  <a:pt x="8559" y="800"/>
                </a:lnTo>
                <a:lnTo>
                  <a:pt x="9702" y="965"/>
                </a:lnTo>
                <a:lnTo>
                  <a:pt x="11379" y="2476"/>
                </a:lnTo>
                <a:lnTo>
                  <a:pt x="10566" y="5587"/>
                </a:lnTo>
                <a:lnTo>
                  <a:pt x="10223" y="7569"/>
                </a:lnTo>
                <a:lnTo>
                  <a:pt x="9499" y="11633"/>
                </a:lnTo>
                <a:lnTo>
                  <a:pt x="6718" y="15151"/>
                </a:lnTo>
                <a:lnTo>
                  <a:pt x="5651" y="19024"/>
                </a:lnTo>
                <a:lnTo>
                  <a:pt x="4521" y="23139"/>
                </a:lnTo>
                <a:lnTo>
                  <a:pt x="1638" y="27063"/>
                </a:lnTo>
                <a:lnTo>
                  <a:pt x="1257" y="31330"/>
                </a:lnTo>
                <a:lnTo>
                  <a:pt x="939" y="35077"/>
                </a:lnTo>
                <a:lnTo>
                  <a:pt x="0" y="41160"/>
                </a:lnTo>
                <a:lnTo>
                  <a:pt x="1943" y="44564"/>
                </a:lnTo>
                <a:lnTo>
                  <a:pt x="2387" y="45351"/>
                </a:lnTo>
                <a:lnTo>
                  <a:pt x="3644" y="46469"/>
                </a:lnTo>
                <a:lnTo>
                  <a:pt x="4330" y="47370"/>
                </a:lnTo>
                <a:lnTo>
                  <a:pt x="5397" y="48780"/>
                </a:lnTo>
                <a:lnTo>
                  <a:pt x="6654" y="49898"/>
                </a:lnTo>
                <a:lnTo>
                  <a:pt x="8178" y="50825"/>
                </a:lnTo>
                <a:lnTo>
                  <a:pt x="10096" y="51968"/>
                </a:lnTo>
                <a:lnTo>
                  <a:pt x="13449" y="53301"/>
                </a:lnTo>
                <a:lnTo>
                  <a:pt x="15849" y="52628"/>
                </a:lnTo>
                <a:lnTo>
                  <a:pt x="23558" y="50444"/>
                </a:lnTo>
                <a:lnTo>
                  <a:pt x="24650" y="39331"/>
                </a:lnTo>
                <a:lnTo>
                  <a:pt x="27940" y="33845"/>
                </a:lnTo>
                <a:lnTo>
                  <a:pt x="30111" y="30251"/>
                </a:lnTo>
                <a:lnTo>
                  <a:pt x="32727" y="27101"/>
                </a:lnTo>
                <a:lnTo>
                  <a:pt x="35039" y="23647"/>
                </a:lnTo>
                <a:lnTo>
                  <a:pt x="37503" y="19977"/>
                </a:lnTo>
                <a:lnTo>
                  <a:pt x="39979" y="15989"/>
                </a:lnTo>
                <a:lnTo>
                  <a:pt x="40576" y="11645"/>
                </a:lnTo>
                <a:lnTo>
                  <a:pt x="40817" y="9829"/>
                </a:lnTo>
                <a:lnTo>
                  <a:pt x="40525" y="7962"/>
                </a:lnTo>
                <a:lnTo>
                  <a:pt x="41046" y="61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013474" y="4642860"/>
            <a:ext cx="180886" cy="216979"/>
          </a:xfrm>
          <a:custGeom>
            <a:avLst/>
            <a:gdLst/>
            <a:ahLst/>
            <a:cxnLst/>
            <a:rect l="l" t="t" r="r" b="b"/>
            <a:pathLst>
              <a:path w="180886" h="216979">
                <a:moveTo>
                  <a:pt x="165303" y="216979"/>
                </a:moveTo>
                <a:lnTo>
                  <a:pt x="180886" y="206273"/>
                </a:lnTo>
                <a:lnTo>
                  <a:pt x="18427" y="3594"/>
                </a:lnTo>
                <a:lnTo>
                  <a:pt x="12103" y="0"/>
                </a:lnTo>
                <a:lnTo>
                  <a:pt x="6057" y="3949"/>
                </a:lnTo>
                <a:lnTo>
                  <a:pt x="0" y="7899"/>
                </a:lnTo>
                <a:lnTo>
                  <a:pt x="2832" y="14287"/>
                </a:lnTo>
                <a:lnTo>
                  <a:pt x="165303" y="2169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013474" y="4642860"/>
            <a:ext cx="180886" cy="216979"/>
          </a:xfrm>
          <a:custGeom>
            <a:avLst/>
            <a:gdLst/>
            <a:ahLst/>
            <a:cxnLst/>
            <a:rect l="l" t="t" r="r" b="b"/>
            <a:pathLst>
              <a:path w="180886" h="216979">
                <a:moveTo>
                  <a:pt x="165303" y="216979"/>
                </a:moveTo>
                <a:lnTo>
                  <a:pt x="2832" y="14287"/>
                </a:lnTo>
                <a:lnTo>
                  <a:pt x="0" y="7899"/>
                </a:lnTo>
                <a:lnTo>
                  <a:pt x="6057" y="3949"/>
                </a:lnTo>
                <a:lnTo>
                  <a:pt x="12103" y="0"/>
                </a:lnTo>
                <a:lnTo>
                  <a:pt x="18427" y="3594"/>
                </a:lnTo>
                <a:lnTo>
                  <a:pt x="180886" y="206273"/>
                </a:lnTo>
                <a:lnTo>
                  <a:pt x="165303" y="2169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202953" y="4878838"/>
            <a:ext cx="239382" cy="289915"/>
          </a:xfrm>
          <a:custGeom>
            <a:avLst/>
            <a:gdLst/>
            <a:ahLst/>
            <a:cxnLst/>
            <a:rect l="l" t="t" r="r" b="b"/>
            <a:pathLst>
              <a:path w="239382" h="289915">
                <a:moveTo>
                  <a:pt x="223799" y="289915"/>
                </a:moveTo>
                <a:lnTo>
                  <a:pt x="239382" y="279209"/>
                </a:lnTo>
                <a:lnTo>
                  <a:pt x="15582" y="0"/>
                </a:lnTo>
                <a:lnTo>
                  <a:pt x="0" y="10718"/>
                </a:lnTo>
                <a:lnTo>
                  <a:pt x="223799" y="2899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202953" y="4878838"/>
            <a:ext cx="239382" cy="289915"/>
          </a:xfrm>
          <a:custGeom>
            <a:avLst/>
            <a:gdLst/>
            <a:ahLst/>
            <a:cxnLst/>
            <a:rect l="l" t="t" r="r" b="b"/>
            <a:pathLst>
              <a:path w="239382" h="289915">
                <a:moveTo>
                  <a:pt x="223799" y="289915"/>
                </a:moveTo>
                <a:lnTo>
                  <a:pt x="0" y="10718"/>
                </a:lnTo>
                <a:lnTo>
                  <a:pt x="15582" y="0"/>
                </a:lnTo>
                <a:lnTo>
                  <a:pt x="239382" y="279209"/>
                </a:lnTo>
                <a:lnTo>
                  <a:pt x="223799" y="2899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161486" y="4796613"/>
            <a:ext cx="80661" cy="93187"/>
          </a:xfrm>
          <a:custGeom>
            <a:avLst/>
            <a:gdLst/>
            <a:ahLst/>
            <a:cxnLst/>
            <a:rect l="l" t="t" r="r" b="b"/>
            <a:pathLst>
              <a:path w="80661" h="93187">
                <a:moveTo>
                  <a:pt x="42900" y="6794"/>
                </a:moveTo>
                <a:lnTo>
                  <a:pt x="30937" y="12280"/>
                </a:lnTo>
                <a:lnTo>
                  <a:pt x="27343" y="17018"/>
                </a:lnTo>
                <a:lnTo>
                  <a:pt x="23368" y="22250"/>
                </a:lnTo>
                <a:lnTo>
                  <a:pt x="20535" y="27927"/>
                </a:lnTo>
                <a:lnTo>
                  <a:pt x="15214" y="32219"/>
                </a:lnTo>
                <a:lnTo>
                  <a:pt x="23760" y="41394"/>
                </a:lnTo>
                <a:lnTo>
                  <a:pt x="32457" y="51592"/>
                </a:lnTo>
                <a:lnTo>
                  <a:pt x="33578" y="56540"/>
                </a:lnTo>
                <a:lnTo>
                  <a:pt x="25591" y="63658"/>
                </a:lnTo>
                <a:lnTo>
                  <a:pt x="11095" y="64934"/>
                </a:lnTo>
                <a:lnTo>
                  <a:pt x="0" y="64820"/>
                </a:lnTo>
                <a:lnTo>
                  <a:pt x="1244" y="74668"/>
                </a:lnTo>
                <a:lnTo>
                  <a:pt x="9808" y="83949"/>
                </a:lnTo>
                <a:lnTo>
                  <a:pt x="20827" y="90263"/>
                </a:lnTo>
                <a:lnTo>
                  <a:pt x="24726" y="91401"/>
                </a:lnTo>
                <a:lnTo>
                  <a:pt x="37992" y="93187"/>
                </a:lnTo>
                <a:lnTo>
                  <a:pt x="49594" y="92183"/>
                </a:lnTo>
                <a:lnTo>
                  <a:pt x="61275" y="87223"/>
                </a:lnTo>
                <a:lnTo>
                  <a:pt x="73438" y="77797"/>
                </a:lnTo>
                <a:lnTo>
                  <a:pt x="79237" y="68480"/>
                </a:lnTo>
                <a:lnTo>
                  <a:pt x="80661" y="58276"/>
                </a:lnTo>
                <a:lnTo>
                  <a:pt x="78987" y="46625"/>
                </a:lnTo>
                <a:lnTo>
                  <a:pt x="76034" y="34988"/>
                </a:lnTo>
                <a:lnTo>
                  <a:pt x="74561" y="29514"/>
                </a:lnTo>
                <a:lnTo>
                  <a:pt x="72402" y="24853"/>
                </a:lnTo>
                <a:lnTo>
                  <a:pt x="72986" y="18681"/>
                </a:lnTo>
                <a:lnTo>
                  <a:pt x="73571" y="12446"/>
                </a:lnTo>
                <a:lnTo>
                  <a:pt x="77965" y="9271"/>
                </a:lnTo>
                <a:lnTo>
                  <a:pt x="78511" y="3759"/>
                </a:lnTo>
                <a:lnTo>
                  <a:pt x="60109" y="0"/>
                </a:lnTo>
                <a:lnTo>
                  <a:pt x="42329" y="114"/>
                </a:lnTo>
                <a:lnTo>
                  <a:pt x="42900" y="6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161486" y="4796613"/>
            <a:ext cx="80661" cy="93187"/>
          </a:xfrm>
          <a:custGeom>
            <a:avLst/>
            <a:gdLst/>
            <a:ahLst/>
            <a:cxnLst/>
            <a:rect l="l" t="t" r="r" b="b"/>
            <a:pathLst>
              <a:path w="80661" h="93187">
                <a:moveTo>
                  <a:pt x="60109" y="0"/>
                </a:moveTo>
                <a:lnTo>
                  <a:pt x="42329" y="114"/>
                </a:lnTo>
                <a:lnTo>
                  <a:pt x="42900" y="6794"/>
                </a:lnTo>
                <a:lnTo>
                  <a:pt x="30937" y="12280"/>
                </a:lnTo>
                <a:lnTo>
                  <a:pt x="27343" y="17018"/>
                </a:lnTo>
                <a:lnTo>
                  <a:pt x="23368" y="22250"/>
                </a:lnTo>
                <a:lnTo>
                  <a:pt x="20535" y="27927"/>
                </a:lnTo>
                <a:lnTo>
                  <a:pt x="15214" y="32219"/>
                </a:lnTo>
                <a:lnTo>
                  <a:pt x="23760" y="41394"/>
                </a:lnTo>
                <a:lnTo>
                  <a:pt x="32457" y="51592"/>
                </a:lnTo>
                <a:lnTo>
                  <a:pt x="33578" y="56540"/>
                </a:lnTo>
                <a:lnTo>
                  <a:pt x="25591" y="63658"/>
                </a:lnTo>
                <a:lnTo>
                  <a:pt x="11095" y="64934"/>
                </a:lnTo>
                <a:lnTo>
                  <a:pt x="0" y="64820"/>
                </a:lnTo>
                <a:lnTo>
                  <a:pt x="1244" y="74668"/>
                </a:lnTo>
                <a:lnTo>
                  <a:pt x="9808" y="83949"/>
                </a:lnTo>
                <a:lnTo>
                  <a:pt x="20827" y="90263"/>
                </a:lnTo>
                <a:lnTo>
                  <a:pt x="24726" y="91401"/>
                </a:lnTo>
                <a:lnTo>
                  <a:pt x="37992" y="93187"/>
                </a:lnTo>
                <a:lnTo>
                  <a:pt x="49594" y="92183"/>
                </a:lnTo>
                <a:lnTo>
                  <a:pt x="61275" y="87223"/>
                </a:lnTo>
                <a:lnTo>
                  <a:pt x="73438" y="77797"/>
                </a:lnTo>
                <a:lnTo>
                  <a:pt x="79237" y="68480"/>
                </a:lnTo>
                <a:lnTo>
                  <a:pt x="80661" y="58276"/>
                </a:lnTo>
                <a:lnTo>
                  <a:pt x="78987" y="46625"/>
                </a:lnTo>
                <a:lnTo>
                  <a:pt x="76034" y="34988"/>
                </a:lnTo>
                <a:lnTo>
                  <a:pt x="74561" y="29514"/>
                </a:lnTo>
                <a:lnTo>
                  <a:pt x="72402" y="24853"/>
                </a:lnTo>
                <a:lnTo>
                  <a:pt x="72986" y="18681"/>
                </a:lnTo>
                <a:lnTo>
                  <a:pt x="73571" y="12446"/>
                </a:lnTo>
                <a:lnTo>
                  <a:pt x="77965" y="9271"/>
                </a:lnTo>
                <a:lnTo>
                  <a:pt x="78511" y="3759"/>
                </a:lnTo>
                <a:lnTo>
                  <a:pt x="6010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185387" y="4831627"/>
            <a:ext cx="20853" cy="8153"/>
          </a:xfrm>
          <a:custGeom>
            <a:avLst/>
            <a:gdLst/>
            <a:ahLst/>
            <a:cxnLst/>
            <a:rect l="l" t="t" r="r" b="b"/>
            <a:pathLst>
              <a:path w="20853" h="8153">
                <a:moveTo>
                  <a:pt x="0" y="8153"/>
                </a:moveTo>
                <a:lnTo>
                  <a:pt x="7645" y="7696"/>
                </a:lnTo>
                <a:lnTo>
                  <a:pt x="13830" y="1917"/>
                </a:lnTo>
                <a:lnTo>
                  <a:pt x="208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171773" y="4871682"/>
            <a:ext cx="41681" cy="9117"/>
          </a:xfrm>
          <a:custGeom>
            <a:avLst/>
            <a:gdLst/>
            <a:ahLst/>
            <a:cxnLst/>
            <a:rect l="l" t="t" r="r" b="b"/>
            <a:pathLst>
              <a:path w="41681" h="9117">
                <a:moveTo>
                  <a:pt x="0" y="7416"/>
                </a:moveTo>
                <a:lnTo>
                  <a:pt x="12512" y="9117"/>
                </a:lnTo>
                <a:lnTo>
                  <a:pt x="25540" y="7809"/>
                </a:lnTo>
                <a:lnTo>
                  <a:pt x="37160" y="3330"/>
                </a:lnTo>
                <a:lnTo>
                  <a:pt x="416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392442" y="5122034"/>
            <a:ext cx="318001" cy="203462"/>
          </a:xfrm>
          <a:custGeom>
            <a:avLst/>
            <a:gdLst/>
            <a:ahLst/>
            <a:cxnLst/>
            <a:rect l="l" t="t" r="r" b="b"/>
            <a:pathLst>
              <a:path w="318001" h="203462">
                <a:moveTo>
                  <a:pt x="2776" y="33353"/>
                </a:moveTo>
                <a:lnTo>
                  <a:pt x="7727" y="42494"/>
                </a:lnTo>
                <a:lnTo>
                  <a:pt x="11130" y="47434"/>
                </a:lnTo>
                <a:lnTo>
                  <a:pt x="16096" y="54203"/>
                </a:lnTo>
                <a:lnTo>
                  <a:pt x="20630" y="57886"/>
                </a:lnTo>
                <a:lnTo>
                  <a:pt x="23996" y="60604"/>
                </a:lnTo>
                <a:lnTo>
                  <a:pt x="29939" y="60782"/>
                </a:lnTo>
                <a:lnTo>
                  <a:pt x="33063" y="63957"/>
                </a:lnTo>
                <a:lnTo>
                  <a:pt x="36530" y="67487"/>
                </a:lnTo>
                <a:lnTo>
                  <a:pt x="35870" y="73075"/>
                </a:lnTo>
                <a:lnTo>
                  <a:pt x="37153" y="77368"/>
                </a:lnTo>
                <a:lnTo>
                  <a:pt x="39248" y="84442"/>
                </a:lnTo>
                <a:lnTo>
                  <a:pt x="44277" y="92341"/>
                </a:lnTo>
                <a:lnTo>
                  <a:pt x="47986" y="99491"/>
                </a:lnTo>
                <a:lnTo>
                  <a:pt x="54361" y="110399"/>
                </a:lnTo>
                <a:lnTo>
                  <a:pt x="61717" y="120673"/>
                </a:lnTo>
                <a:lnTo>
                  <a:pt x="69937" y="130351"/>
                </a:lnTo>
                <a:lnTo>
                  <a:pt x="78906" y="139473"/>
                </a:lnTo>
                <a:lnTo>
                  <a:pt x="88510" y="148077"/>
                </a:lnTo>
                <a:lnTo>
                  <a:pt x="98632" y="156202"/>
                </a:lnTo>
                <a:lnTo>
                  <a:pt x="109159" y="163886"/>
                </a:lnTo>
                <a:lnTo>
                  <a:pt x="119975" y="171169"/>
                </a:lnTo>
                <a:lnTo>
                  <a:pt x="128288" y="176441"/>
                </a:lnTo>
                <a:lnTo>
                  <a:pt x="139318" y="182773"/>
                </a:lnTo>
                <a:lnTo>
                  <a:pt x="150744" y="188338"/>
                </a:lnTo>
                <a:lnTo>
                  <a:pt x="162543" y="193095"/>
                </a:lnTo>
                <a:lnTo>
                  <a:pt x="174693" y="197006"/>
                </a:lnTo>
                <a:lnTo>
                  <a:pt x="187170" y="200030"/>
                </a:lnTo>
                <a:lnTo>
                  <a:pt x="199953" y="202128"/>
                </a:lnTo>
                <a:lnTo>
                  <a:pt x="213019" y="203260"/>
                </a:lnTo>
                <a:lnTo>
                  <a:pt x="229807" y="203462"/>
                </a:lnTo>
                <a:lnTo>
                  <a:pt x="242548" y="203038"/>
                </a:lnTo>
                <a:lnTo>
                  <a:pt x="255170" y="202219"/>
                </a:lnTo>
                <a:lnTo>
                  <a:pt x="267722" y="201093"/>
                </a:lnTo>
                <a:lnTo>
                  <a:pt x="280253" y="199746"/>
                </a:lnTo>
                <a:lnTo>
                  <a:pt x="292814" y="198266"/>
                </a:lnTo>
                <a:lnTo>
                  <a:pt x="298862" y="197535"/>
                </a:lnTo>
                <a:lnTo>
                  <a:pt x="286557" y="195583"/>
                </a:lnTo>
                <a:lnTo>
                  <a:pt x="273928" y="190162"/>
                </a:lnTo>
                <a:lnTo>
                  <a:pt x="268712" y="186715"/>
                </a:lnTo>
                <a:lnTo>
                  <a:pt x="279781" y="180673"/>
                </a:lnTo>
                <a:lnTo>
                  <a:pt x="292049" y="175904"/>
                </a:lnTo>
                <a:lnTo>
                  <a:pt x="298163" y="174790"/>
                </a:lnTo>
                <a:lnTo>
                  <a:pt x="285615" y="174829"/>
                </a:lnTo>
                <a:lnTo>
                  <a:pt x="272937" y="174040"/>
                </a:lnTo>
                <a:lnTo>
                  <a:pt x="260212" y="172813"/>
                </a:lnTo>
                <a:lnTo>
                  <a:pt x="247527" y="171537"/>
                </a:lnTo>
                <a:lnTo>
                  <a:pt x="235400" y="170624"/>
                </a:lnTo>
                <a:lnTo>
                  <a:pt x="246036" y="164881"/>
                </a:lnTo>
                <a:lnTo>
                  <a:pt x="258980" y="160338"/>
                </a:lnTo>
                <a:lnTo>
                  <a:pt x="264089" y="158597"/>
                </a:lnTo>
                <a:lnTo>
                  <a:pt x="276173" y="154896"/>
                </a:lnTo>
                <a:lnTo>
                  <a:pt x="288550" y="151756"/>
                </a:lnTo>
                <a:lnTo>
                  <a:pt x="299789" y="148628"/>
                </a:lnTo>
                <a:lnTo>
                  <a:pt x="305377" y="146862"/>
                </a:lnTo>
                <a:lnTo>
                  <a:pt x="314775" y="145389"/>
                </a:lnTo>
                <a:lnTo>
                  <a:pt x="318001" y="140474"/>
                </a:lnTo>
                <a:lnTo>
                  <a:pt x="305896" y="144207"/>
                </a:lnTo>
                <a:lnTo>
                  <a:pt x="293919" y="148633"/>
                </a:lnTo>
                <a:lnTo>
                  <a:pt x="292016" y="149339"/>
                </a:lnTo>
                <a:lnTo>
                  <a:pt x="285450" y="151752"/>
                </a:lnTo>
                <a:lnTo>
                  <a:pt x="278973" y="152476"/>
                </a:lnTo>
                <a:lnTo>
                  <a:pt x="271963" y="153796"/>
                </a:lnTo>
                <a:lnTo>
                  <a:pt x="259609" y="155959"/>
                </a:lnTo>
                <a:lnTo>
                  <a:pt x="247067" y="157551"/>
                </a:lnTo>
                <a:lnTo>
                  <a:pt x="234460" y="158145"/>
                </a:lnTo>
                <a:lnTo>
                  <a:pt x="221909" y="157310"/>
                </a:lnTo>
                <a:lnTo>
                  <a:pt x="218179" y="156717"/>
                </a:lnTo>
                <a:lnTo>
                  <a:pt x="231319" y="156651"/>
                </a:lnTo>
                <a:lnTo>
                  <a:pt x="243925" y="155927"/>
                </a:lnTo>
                <a:lnTo>
                  <a:pt x="256236" y="154219"/>
                </a:lnTo>
                <a:lnTo>
                  <a:pt x="268491" y="151202"/>
                </a:lnTo>
                <a:lnTo>
                  <a:pt x="277488" y="148005"/>
                </a:lnTo>
                <a:lnTo>
                  <a:pt x="283787" y="145465"/>
                </a:lnTo>
                <a:lnTo>
                  <a:pt x="289692" y="142087"/>
                </a:lnTo>
                <a:lnTo>
                  <a:pt x="295814" y="139242"/>
                </a:lnTo>
                <a:lnTo>
                  <a:pt x="300055" y="137274"/>
                </a:lnTo>
                <a:lnTo>
                  <a:pt x="305758" y="135915"/>
                </a:lnTo>
                <a:lnTo>
                  <a:pt x="308793" y="132308"/>
                </a:lnTo>
                <a:lnTo>
                  <a:pt x="296375" y="135063"/>
                </a:lnTo>
                <a:lnTo>
                  <a:pt x="284418" y="139052"/>
                </a:lnTo>
                <a:lnTo>
                  <a:pt x="272271" y="142572"/>
                </a:lnTo>
                <a:lnTo>
                  <a:pt x="260876" y="143929"/>
                </a:lnTo>
                <a:lnTo>
                  <a:pt x="231463" y="143929"/>
                </a:lnTo>
                <a:lnTo>
                  <a:pt x="218625" y="143291"/>
                </a:lnTo>
                <a:lnTo>
                  <a:pt x="206201" y="141521"/>
                </a:lnTo>
                <a:lnTo>
                  <a:pt x="203586" y="141033"/>
                </a:lnTo>
                <a:lnTo>
                  <a:pt x="215846" y="139320"/>
                </a:lnTo>
                <a:lnTo>
                  <a:pt x="228510" y="139031"/>
                </a:lnTo>
                <a:lnTo>
                  <a:pt x="241026" y="138177"/>
                </a:lnTo>
                <a:lnTo>
                  <a:pt x="241623" y="138087"/>
                </a:lnTo>
                <a:lnTo>
                  <a:pt x="253925" y="134765"/>
                </a:lnTo>
                <a:lnTo>
                  <a:pt x="265656" y="129634"/>
                </a:lnTo>
                <a:lnTo>
                  <a:pt x="274567" y="125183"/>
                </a:lnTo>
                <a:lnTo>
                  <a:pt x="280599" y="122173"/>
                </a:lnTo>
                <a:lnTo>
                  <a:pt x="286416" y="118465"/>
                </a:lnTo>
                <a:lnTo>
                  <a:pt x="292677" y="115925"/>
                </a:lnTo>
                <a:lnTo>
                  <a:pt x="295420" y="114807"/>
                </a:lnTo>
                <a:lnTo>
                  <a:pt x="298150" y="115011"/>
                </a:lnTo>
                <a:lnTo>
                  <a:pt x="300106" y="112572"/>
                </a:lnTo>
                <a:lnTo>
                  <a:pt x="287488" y="112116"/>
                </a:lnTo>
                <a:lnTo>
                  <a:pt x="274767" y="112088"/>
                </a:lnTo>
                <a:lnTo>
                  <a:pt x="262020" y="112272"/>
                </a:lnTo>
                <a:lnTo>
                  <a:pt x="249319" y="112450"/>
                </a:lnTo>
                <a:lnTo>
                  <a:pt x="244823" y="112471"/>
                </a:lnTo>
                <a:lnTo>
                  <a:pt x="232032" y="112146"/>
                </a:lnTo>
                <a:lnTo>
                  <a:pt x="219409" y="111110"/>
                </a:lnTo>
                <a:lnTo>
                  <a:pt x="206858" y="109268"/>
                </a:lnTo>
                <a:lnTo>
                  <a:pt x="193363" y="105789"/>
                </a:lnTo>
                <a:lnTo>
                  <a:pt x="181790" y="101147"/>
                </a:lnTo>
                <a:lnTo>
                  <a:pt x="170227" y="95608"/>
                </a:lnTo>
                <a:lnTo>
                  <a:pt x="169499" y="95249"/>
                </a:lnTo>
                <a:lnTo>
                  <a:pt x="157880" y="89974"/>
                </a:lnTo>
                <a:lnTo>
                  <a:pt x="146067" y="85334"/>
                </a:lnTo>
                <a:lnTo>
                  <a:pt x="134095" y="81146"/>
                </a:lnTo>
                <a:lnTo>
                  <a:pt x="126472" y="78651"/>
                </a:lnTo>
                <a:lnTo>
                  <a:pt x="116147" y="75336"/>
                </a:lnTo>
                <a:lnTo>
                  <a:pt x="113213" y="70929"/>
                </a:lnTo>
                <a:lnTo>
                  <a:pt x="106888" y="64058"/>
                </a:lnTo>
                <a:lnTo>
                  <a:pt x="98810" y="54339"/>
                </a:lnTo>
                <a:lnTo>
                  <a:pt x="90652" y="44406"/>
                </a:lnTo>
                <a:lnTo>
                  <a:pt x="84371" y="38138"/>
                </a:lnTo>
                <a:lnTo>
                  <a:pt x="78682" y="33197"/>
                </a:lnTo>
                <a:lnTo>
                  <a:pt x="72052" y="29629"/>
                </a:lnTo>
                <a:lnTo>
                  <a:pt x="66883" y="23875"/>
                </a:lnTo>
                <a:lnTo>
                  <a:pt x="57688" y="14837"/>
                </a:lnTo>
                <a:lnTo>
                  <a:pt x="47750" y="7421"/>
                </a:lnTo>
                <a:lnTo>
                  <a:pt x="36407" y="1123"/>
                </a:lnTo>
                <a:lnTo>
                  <a:pt x="33381" y="0"/>
                </a:lnTo>
                <a:lnTo>
                  <a:pt x="20265" y="233"/>
                </a:lnTo>
                <a:lnTo>
                  <a:pt x="9108" y="2912"/>
                </a:lnTo>
                <a:lnTo>
                  <a:pt x="2558" y="9931"/>
                </a:lnTo>
                <a:lnTo>
                  <a:pt x="0" y="21507"/>
                </a:lnTo>
                <a:lnTo>
                  <a:pt x="2776" y="333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392442" y="5122034"/>
            <a:ext cx="318001" cy="203462"/>
          </a:xfrm>
          <a:custGeom>
            <a:avLst/>
            <a:gdLst/>
            <a:ahLst/>
            <a:cxnLst/>
            <a:rect l="l" t="t" r="r" b="b"/>
            <a:pathLst>
              <a:path w="318001" h="203462">
                <a:moveTo>
                  <a:pt x="33381" y="0"/>
                </a:moveTo>
                <a:lnTo>
                  <a:pt x="20265" y="233"/>
                </a:lnTo>
                <a:lnTo>
                  <a:pt x="9108" y="2912"/>
                </a:lnTo>
                <a:lnTo>
                  <a:pt x="2558" y="9931"/>
                </a:lnTo>
                <a:lnTo>
                  <a:pt x="0" y="21507"/>
                </a:lnTo>
                <a:lnTo>
                  <a:pt x="2776" y="33353"/>
                </a:lnTo>
                <a:lnTo>
                  <a:pt x="7727" y="42494"/>
                </a:lnTo>
                <a:lnTo>
                  <a:pt x="11130" y="47434"/>
                </a:lnTo>
                <a:lnTo>
                  <a:pt x="16096" y="54203"/>
                </a:lnTo>
                <a:lnTo>
                  <a:pt x="20630" y="57886"/>
                </a:lnTo>
                <a:lnTo>
                  <a:pt x="23996" y="60604"/>
                </a:lnTo>
                <a:lnTo>
                  <a:pt x="29939" y="60782"/>
                </a:lnTo>
                <a:lnTo>
                  <a:pt x="33063" y="63957"/>
                </a:lnTo>
                <a:lnTo>
                  <a:pt x="36530" y="67487"/>
                </a:lnTo>
                <a:lnTo>
                  <a:pt x="35870" y="73075"/>
                </a:lnTo>
                <a:lnTo>
                  <a:pt x="37153" y="77368"/>
                </a:lnTo>
                <a:lnTo>
                  <a:pt x="39248" y="84442"/>
                </a:lnTo>
                <a:lnTo>
                  <a:pt x="44277" y="92341"/>
                </a:lnTo>
                <a:lnTo>
                  <a:pt x="47986" y="99491"/>
                </a:lnTo>
                <a:lnTo>
                  <a:pt x="54361" y="110399"/>
                </a:lnTo>
                <a:lnTo>
                  <a:pt x="61717" y="120673"/>
                </a:lnTo>
                <a:lnTo>
                  <a:pt x="69937" y="130351"/>
                </a:lnTo>
                <a:lnTo>
                  <a:pt x="78906" y="139473"/>
                </a:lnTo>
                <a:lnTo>
                  <a:pt x="88510" y="148077"/>
                </a:lnTo>
                <a:lnTo>
                  <a:pt x="98632" y="156202"/>
                </a:lnTo>
                <a:lnTo>
                  <a:pt x="109159" y="163886"/>
                </a:lnTo>
                <a:lnTo>
                  <a:pt x="119975" y="171169"/>
                </a:lnTo>
                <a:lnTo>
                  <a:pt x="128288" y="176441"/>
                </a:lnTo>
                <a:lnTo>
                  <a:pt x="139318" y="182773"/>
                </a:lnTo>
                <a:lnTo>
                  <a:pt x="150744" y="188338"/>
                </a:lnTo>
                <a:lnTo>
                  <a:pt x="162543" y="193095"/>
                </a:lnTo>
                <a:lnTo>
                  <a:pt x="174693" y="197006"/>
                </a:lnTo>
                <a:lnTo>
                  <a:pt x="187170" y="200030"/>
                </a:lnTo>
                <a:lnTo>
                  <a:pt x="199953" y="202128"/>
                </a:lnTo>
                <a:lnTo>
                  <a:pt x="213019" y="203260"/>
                </a:lnTo>
                <a:lnTo>
                  <a:pt x="229807" y="203462"/>
                </a:lnTo>
                <a:lnTo>
                  <a:pt x="242548" y="203038"/>
                </a:lnTo>
                <a:lnTo>
                  <a:pt x="255170" y="202219"/>
                </a:lnTo>
                <a:lnTo>
                  <a:pt x="267722" y="201093"/>
                </a:lnTo>
                <a:lnTo>
                  <a:pt x="280253" y="199746"/>
                </a:lnTo>
                <a:lnTo>
                  <a:pt x="292814" y="198266"/>
                </a:lnTo>
                <a:lnTo>
                  <a:pt x="298862" y="197535"/>
                </a:lnTo>
                <a:lnTo>
                  <a:pt x="286557" y="195583"/>
                </a:lnTo>
                <a:lnTo>
                  <a:pt x="273928" y="190162"/>
                </a:lnTo>
                <a:lnTo>
                  <a:pt x="268712" y="186715"/>
                </a:lnTo>
                <a:lnTo>
                  <a:pt x="279781" y="180673"/>
                </a:lnTo>
                <a:lnTo>
                  <a:pt x="292049" y="175904"/>
                </a:lnTo>
                <a:lnTo>
                  <a:pt x="298163" y="174790"/>
                </a:lnTo>
                <a:lnTo>
                  <a:pt x="285615" y="174829"/>
                </a:lnTo>
                <a:lnTo>
                  <a:pt x="272937" y="174040"/>
                </a:lnTo>
                <a:lnTo>
                  <a:pt x="260212" y="172813"/>
                </a:lnTo>
                <a:lnTo>
                  <a:pt x="247527" y="171537"/>
                </a:lnTo>
                <a:lnTo>
                  <a:pt x="235400" y="170624"/>
                </a:lnTo>
                <a:lnTo>
                  <a:pt x="246036" y="164881"/>
                </a:lnTo>
                <a:lnTo>
                  <a:pt x="258980" y="160338"/>
                </a:lnTo>
                <a:lnTo>
                  <a:pt x="264089" y="158597"/>
                </a:lnTo>
                <a:lnTo>
                  <a:pt x="276173" y="154896"/>
                </a:lnTo>
                <a:lnTo>
                  <a:pt x="288550" y="151756"/>
                </a:lnTo>
                <a:lnTo>
                  <a:pt x="299789" y="148628"/>
                </a:lnTo>
                <a:lnTo>
                  <a:pt x="305377" y="146862"/>
                </a:lnTo>
                <a:lnTo>
                  <a:pt x="314775" y="145389"/>
                </a:lnTo>
                <a:lnTo>
                  <a:pt x="318001" y="140474"/>
                </a:lnTo>
                <a:lnTo>
                  <a:pt x="305896" y="144207"/>
                </a:lnTo>
                <a:lnTo>
                  <a:pt x="293919" y="148633"/>
                </a:lnTo>
                <a:lnTo>
                  <a:pt x="292016" y="149339"/>
                </a:lnTo>
                <a:lnTo>
                  <a:pt x="285450" y="151752"/>
                </a:lnTo>
                <a:lnTo>
                  <a:pt x="278973" y="152476"/>
                </a:lnTo>
                <a:lnTo>
                  <a:pt x="271963" y="153796"/>
                </a:lnTo>
                <a:lnTo>
                  <a:pt x="259609" y="155959"/>
                </a:lnTo>
                <a:lnTo>
                  <a:pt x="247067" y="157551"/>
                </a:lnTo>
                <a:lnTo>
                  <a:pt x="234460" y="158145"/>
                </a:lnTo>
                <a:lnTo>
                  <a:pt x="221909" y="157310"/>
                </a:lnTo>
                <a:lnTo>
                  <a:pt x="218179" y="156717"/>
                </a:lnTo>
                <a:lnTo>
                  <a:pt x="231319" y="156651"/>
                </a:lnTo>
                <a:lnTo>
                  <a:pt x="243925" y="155927"/>
                </a:lnTo>
                <a:lnTo>
                  <a:pt x="256236" y="154219"/>
                </a:lnTo>
                <a:lnTo>
                  <a:pt x="268491" y="151202"/>
                </a:lnTo>
                <a:lnTo>
                  <a:pt x="277488" y="148005"/>
                </a:lnTo>
                <a:lnTo>
                  <a:pt x="283787" y="145465"/>
                </a:lnTo>
                <a:lnTo>
                  <a:pt x="289692" y="142087"/>
                </a:lnTo>
                <a:lnTo>
                  <a:pt x="295814" y="139242"/>
                </a:lnTo>
                <a:lnTo>
                  <a:pt x="300055" y="137274"/>
                </a:lnTo>
                <a:lnTo>
                  <a:pt x="305758" y="135915"/>
                </a:lnTo>
                <a:lnTo>
                  <a:pt x="308793" y="132308"/>
                </a:lnTo>
                <a:lnTo>
                  <a:pt x="296375" y="135063"/>
                </a:lnTo>
                <a:lnTo>
                  <a:pt x="284418" y="139052"/>
                </a:lnTo>
                <a:lnTo>
                  <a:pt x="272271" y="142572"/>
                </a:lnTo>
                <a:lnTo>
                  <a:pt x="260876" y="143929"/>
                </a:lnTo>
                <a:lnTo>
                  <a:pt x="248172" y="143966"/>
                </a:lnTo>
                <a:lnTo>
                  <a:pt x="235473" y="143933"/>
                </a:lnTo>
                <a:lnTo>
                  <a:pt x="231463" y="143929"/>
                </a:lnTo>
                <a:lnTo>
                  <a:pt x="218625" y="143291"/>
                </a:lnTo>
                <a:lnTo>
                  <a:pt x="206201" y="141521"/>
                </a:lnTo>
                <a:lnTo>
                  <a:pt x="203586" y="141033"/>
                </a:lnTo>
                <a:lnTo>
                  <a:pt x="215846" y="139320"/>
                </a:lnTo>
                <a:lnTo>
                  <a:pt x="228510" y="139031"/>
                </a:lnTo>
                <a:lnTo>
                  <a:pt x="241026" y="138177"/>
                </a:lnTo>
                <a:lnTo>
                  <a:pt x="241623" y="138087"/>
                </a:lnTo>
                <a:lnTo>
                  <a:pt x="253925" y="134765"/>
                </a:lnTo>
                <a:lnTo>
                  <a:pt x="265656" y="129634"/>
                </a:lnTo>
                <a:lnTo>
                  <a:pt x="274567" y="125183"/>
                </a:lnTo>
                <a:lnTo>
                  <a:pt x="280599" y="122173"/>
                </a:lnTo>
                <a:lnTo>
                  <a:pt x="286416" y="118465"/>
                </a:lnTo>
                <a:lnTo>
                  <a:pt x="292677" y="115925"/>
                </a:lnTo>
                <a:lnTo>
                  <a:pt x="295420" y="114807"/>
                </a:lnTo>
                <a:lnTo>
                  <a:pt x="298150" y="115011"/>
                </a:lnTo>
                <a:lnTo>
                  <a:pt x="300106" y="112572"/>
                </a:lnTo>
                <a:lnTo>
                  <a:pt x="287488" y="112116"/>
                </a:lnTo>
                <a:lnTo>
                  <a:pt x="274767" y="112088"/>
                </a:lnTo>
                <a:lnTo>
                  <a:pt x="262020" y="112272"/>
                </a:lnTo>
                <a:lnTo>
                  <a:pt x="249319" y="112450"/>
                </a:lnTo>
                <a:lnTo>
                  <a:pt x="244823" y="112471"/>
                </a:lnTo>
                <a:lnTo>
                  <a:pt x="232032" y="112146"/>
                </a:lnTo>
                <a:lnTo>
                  <a:pt x="219409" y="111110"/>
                </a:lnTo>
                <a:lnTo>
                  <a:pt x="206858" y="109268"/>
                </a:lnTo>
                <a:lnTo>
                  <a:pt x="193363" y="105789"/>
                </a:lnTo>
                <a:lnTo>
                  <a:pt x="181790" y="101147"/>
                </a:lnTo>
                <a:lnTo>
                  <a:pt x="170227" y="95608"/>
                </a:lnTo>
                <a:lnTo>
                  <a:pt x="169499" y="95249"/>
                </a:lnTo>
                <a:lnTo>
                  <a:pt x="157880" y="89974"/>
                </a:lnTo>
                <a:lnTo>
                  <a:pt x="146067" y="85334"/>
                </a:lnTo>
                <a:lnTo>
                  <a:pt x="134095" y="81146"/>
                </a:lnTo>
                <a:lnTo>
                  <a:pt x="126472" y="78651"/>
                </a:lnTo>
                <a:lnTo>
                  <a:pt x="116147" y="75336"/>
                </a:lnTo>
                <a:lnTo>
                  <a:pt x="113213" y="70929"/>
                </a:lnTo>
                <a:lnTo>
                  <a:pt x="106888" y="64058"/>
                </a:lnTo>
                <a:lnTo>
                  <a:pt x="98810" y="54339"/>
                </a:lnTo>
                <a:lnTo>
                  <a:pt x="90652" y="44406"/>
                </a:lnTo>
                <a:lnTo>
                  <a:pt x="84371" y="38138"/>
                </a:lnTo>
                <a:lnTo>
                  <a:pt x="78682" y="33197"/>
                </a:lnTo>
                <a:lnTo>
                  <a:pt x="72052" y="29629"/>
                </a:lnTo>
                <a:lnTo>
                  <a:pt x="66883" y="23875"/>
                </a:lnTo>
                <a:lnTo>
                  <a:pt x="57688" y="14837"/>
                </a:lnTo>
                <a:lnTo>
                  <a:pt x="47750" y="7421"/>
                </a:lnTo>
                <a:lnTo>
                  <a:pt x="36407" y="1123"/>
                </a:lnTo>
                <a:lnTo>
                  <a:pt x="35273" y="5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418902" y="5144184"/>
            <a:ext cx="43573" cy="41653"/>
          </a:xfrm>
          <a:custGeom>
            <a:avLst/>
            <a:gdLst/>
            <a:ahLst/>
            <a:cxnLst/>
            <a:rect l="l" t="t" r="r" b="b"/>
            <a:pathLst>
              <a:path w="43573" h="41653">
                <a:moveTo>
                  <a:pt x="0" y="39624"/>
                </a:moveTo>
                <a:lnTo>
                  <a:pt x="12525" y="41653"/>
                </a:lnTo>
                <a:lnTo>
                  <a:pt x="23887" y="39060"/>
                </a:lnTo>
                <a:lnTo>
                  <a:pt x="34024" y="32685"/>
                </a:lnTo>
                <a:lnTo>
                  <a:pt x="38430" y="28536"/>
                </a:lnTo>
                <a:lnTo>
                  <a:pt x="42202" y="24599"/>
                </a:lnTo>
                <a:lnTo>
                  <a:pt x="43548" y="19519"/>
                </a:lnTo>
                <a:lnTo>
                  <a:pt x="43434" y="13855"/>
                </a:lnTo>
                <a:lnTo>
                  <a:pt x="43383" y="11404"/>
                </a:lnTo>
                <a:lnTo>
                  <a:pt x="43573" y="8674"/>
                </a:lnTo>
                <a:lnTo>
                  <a:pt x="42659" y="6413"/>
                </a:lnTo>
                <a:lnTo>
                  <a:pt x="41706" y="4013"/>
                </a:lnTo>
                <a:lnTo>
                  <a:pt x="39090" y="2895"/>
                </a:lnTo>
                <a:lnTo>
                  <a:pt x="390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395610" y="5128448"/>
            <a:ext cx="48031" cy="35539"/>
          </a:xfrm>
          <a:custGeom>
            <a:avLst/>
            <a:gdLst/>
            <a:ahLst/>
            <a:cxnLst/>
            <a:rect l="l" t="t" r="r" b="b"/>
            <a:pathLst>
              <a:path w="48031" h="35539">
                <a:moveTo>
                  <a:pt x="44704" y="0"/>
                </a:moveTo>
                <a:lnTo>
                  <a:pt x="45440" y="4952"/>
                </a:lnTo>
                <a:lnTo>
                  <a:pt x="48031" y="7721"/>
                </a:lnTo>
                <a:lnTo>
                  <a:pt x="47218" y="13385"/>
                </a:lnTo>
                <a:lnTo>
                  <a:pt x="46126" y="20878"/>
                </a:lnTo>
                <a:lnTo>
                  <a:pt x="41948" y="24358"/>
                </a:lnTo>
                <a:lnTo>
                  <a:pt x="34455" y="27673"/>
                </a:lnTo>
                <a:lnTo>
                  <a:pt x="25103" y="31801"/>
                </a:lnTo>
                <a:lnTo>
                  <a:pt x="12724" y="35539"/>
                </a:lnTo>
                <a:lnTo>
                  <a:pt x="2432" y="34095"/>
                </a:lnTo>
                <a:lnTo>
                  <a:pt x="0" y="308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988992" y="4388439"/>
            <a:ext cx="127010" cy="129565"/>
          </a:xfrm>
          <a:custGeom>
            <a:avLst/>
            <a:gdLst/>
            <a:ahLst/>
            <a:cxnLst/>
            <a:rect l="l" t="t" r="r" b="b"/>
            <a:pathLst>
              <a:path w="127010" h="129565">
                <a:moveTo>
                  <a:pt x="126890" y="81292"/>
                </a:moveTo>
                <a:lnTo>
                  <a:pt x="127010" y="68798"/>
                </a:lnTo>
                <a:lnTo>
                  <a:pt x="123609" y="57002"/>
                </a:lnTo>
                <a:lnTo>
                  <a:pt x="121074" y="49339"/>
                </a:lnTo>
                <a:lnTo>
                  <a:pt x="116931" y="37249"/>
                </a:lnTo>
                <a:lnTo>
                  <a:pt x="111278" y="26184"/>
                </a:lnTo>
                <a:lnTo>
                  <a:pt x="104487" y="17094"/>
                </a:lnTo>
                <a:lnTo>
                  <a:pt x="94623" y="9061"/>
                </a:lnTo>
                <a:lnTo>
                  <a:pt x="82588" y="3865"/>
                </a:lnTo>
                <a:lnTo>
                  <a:pt x="69502" y="1013"/>
                </a:lnTo>
                <a:lnTo>
                  <a:pt x="56487" y="14"/>
                </a:lnTo>
                <a:lnTo>
                  <a:pt x="52913" y="0"/>
                </a:lnTo>
                <a:lnTo>
                  <a:pt x="46143" y="3740"/>
                </a:lnTo>
                <a:lnTo>
                  <a:pt x="43581" y="11269"/>
                </a:lnTo>
                <a:lnTo>
                  <a:pt x="39463" y="14998"/>
                </a:lnTo>
                <a:lnTo>
                  <a:pt x="35095" y="17411"/>
                </a:lnTo>
                <a:lnTo>
                  <a:pt x="27373" y="21462"/>
                </a:lnTo>
                <a:lnTo>
                  <a:pt x="23004" y="24053"/>
                </a:lnTo>
                <a:lnTo>
                  <a:pt x="19931" y="25869"/>
                </a:lnTo>
                <a:lnTo>
                  <a:pt x="15829" y="25882"/>
                </a:lnTo>
                <a:lnTo>
                  <a:pt x="12984" y="28384"/>
                </a:lnTo>
                <a:lnTo>
                  <a:pt x="10304" y="30746"/>
                </a:lnTo>
                <a:lnTo>
                  <a:pt x="3815" y="39865"/>
                </a:lnTo>
                <a:lnTo>
                  <a:pt x="246" y="41122"/>
                </a:lnTo>
                <a:lnTo>
                  <a:pt x="0" y="50227"/>
                </a:lnTo>
                <a:lnTo>
                  <a:pt x="10317" y="47664"/>
                </a:lnTo>
                <a:lnTo>
                  <a:pt x="10977" y="47307"/>
                </a:lnTo>
                <a:lnTo>
                  <a:pt x="15079" y="45046"/>
                </a:lnTo>
                <a:lnTo>
                  <a:pt x="17505" y="40728"/>
                </a:lnTo>
                <a:lnTo>
                  <a:pt x="22039" y="38417"/>
                </a:lnTo>
                <a:lnTo>
                  <a:pt x="33848" y="34485"/>
                </a:lnTo>
                <a:lnTo>
                  <a:pt x="46644" y="33095"/>
                </a:lnTo>
                <a:lnTo>
                  <a:pt x="51478" y="32892"/>
                </a:lnTo>
                <a:lnTo>
                  <a:pt x="64105" y="33820"/>
                </a:lnTo>
                <a:lnTo>
                  <a:pt x="77185" y="37485"/>
                </a:lnTo>
                <a:lnTo>
                  <a:pt x="88496" y="43970"/>
                </a:lnTo>
                <a:lnTo>
                  <a:pt x="92765" y="48259"/>
                </a:lnTo>
                <a:lnTo>
                  <a:pt x="97178" y="59734"/>
                </a:lnTo>
                <a:lnTo>
                  <a:pt x="97168" y="72806"/>
                </a:lnTo>
                <a:lnTo>
                  <a:pt x="96474" y="77711"/>
                </a:lnTo>
                <a:lnTo>
                  <a:pt x="107646" y="81561"/>
                </a:lnTo>
                <a:lnTo>
                  <a:pt x="110311" y="94200"/>
                </a:lnTo>
                <a:lnTo>
                  <a:pt x="110291" y="94881"/>
                </a:lnTo>
                <a:lnTo>
                  <a:pt x="107576" y="107726"/>
                </a:lnTo>
                <a:lnTo>
                  <a:pt x="101992" y="119162"/>
                </a:lnTo>
                <a:lnTo>
                  <a:pt x="99598" y="123177"/>
                </a:lnTo>
                <a:lnTo>
                  <a:pt x="103370" y="126491"/>
                </a:lnTo>
                <a:lnTo>
                  <a:pt x="108691" y="129565"/>
                </a:lnTo>
                <a:lnTo>
                  <a:pt x="114063" y="128447"/>
                </a:lnTo>
                <a:lnTo>
                  <a:pt x="120020" y="127190"/>
                </a:lnTo>
                <a:lnTo>
                  <a:pt x="121239" y="121919"/>
                </a:lnTo>
                <a:lnTo>
                  <a:pt x="121048" y="115811"/>
                </a:lnTo>
                <a:lnTo>
                  <a:pt x="121899" y="102884"/>
                </a:lnTo>
                <a:lnTo>
                  <a:pt x="124489" y="90963"/>
                </a:lnTo>
                <a:lnTo>
                  <a:pt x="126890" y="812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988992" y="4388439"/>
            <a:ext cx="127010" cy="129565"/>
          </a:xfrm>
          <a:custGeom>
            <a:avLst/>
            <a:gdLst/>
            <a:ahLst/>
            <a:cxnLst/>
            <a:rect l="l" t="t" r="r" b="b"/>
            <a:pathLst>
              <a:path w="127010" h="129565">
                <a:moveTo>
                  <a:pt x="246" y="41122"/>
                </a:moveTo>
                <a:lnTo>
                  <a:pt x="0" y="50227"/>
                </a:lnTo>
                <a:lnTo>
                  <a:pt x="10317" y="47664"/>
                </a:lnTo>
                <a:lnTo>
                  <a:pt x="10977" y="47307"/>
                </a:lnTo>
                <a:lnTo>
                  <a:pt x="15079" y="45046"/>
                </a:lnTo>
                <a:lnTo>
                  <a:pt x="17505" y="40728"/>
                </a:lnTo>
                <a:lnTo>
                  <a:pt x="22039" y="38417"/>
                </a:lnTo>
                <a:lnTo>
                  <a:pt x="33848" y="34485"/>
                </a:lnTo>
                <a:lnTo>
                  <a:pt x="46644" y="33095"/>
                </a:lnTo>
                <a:lnTo>
                  <a:pt x="51478" y="32892"/>
                </a:lnTo>
                <a:lnTo>
                  <a:pt x="64105" y="33820"/>
                </a:lnTo>
                <a:lnTo>
                  <a:pt x="77185" y="37485"/>
                </a:lnTo>
                <a:lnTo>
                  <a:pt x="88496" y="43970"/>
                </a:lnTo>
                <a:lnTo>
                  <a:pt x="92765" y="48259"/>
                </a:lnTo>
                <a:lnTo>
                  <a:pt x="97178" y="59734"/>
                </a:lnTo>
                <a:lnTo>
                  <a:pt x="97168" y="72806"/>
                </a:lnTo>
                <a:lnTo>
                  <a:pt x="96474" y="77711"/>
                </a:lnTo>
                <a:lnTo>
                  <a:pt x="107646" y="81561"/>
                </a:lnTo>
                <a:lnTo>
                  <a:pt x="110311" y="94200"/>
                </a:lnTo>
                <a:lnTo>
                  <a:pt x="110291" y="94881"/>
                </a:lnTo>
                <a:lnTo>
                  <a:pt x="107576" y="107726"/>
                </a:lnTo>
                <a:lnTo>
                  <a:pt x="101992" y="119162"/>
                </a:lnTo>
                <a:lnTo>
                  <a:pt x="99598" y="123177"/>
                </a:lnTo>
                <a:lnTo>
                  <a:pt x="103370" y="126491"/>
                </a:lnTo>
                <a:lnTo>
                  <a:pt x="108691" y="129565"/>
                </a:lnTo>
                <a:lnTo>
                  <a:pt x="114063" y="128447"/>
                </a:lnTo>
                <a:lnTo>
                  <a:pt x="120020" y="127190"/>
                </a:lnTo>
                <a:lnTo>
                  <a:pt x="121239" y="121919"/>
                </a:lnTo>
                <a:lnTo>
                  <a:pt x="121048" y="115811"/>
                </a:lnTo>
                <a:lnTo>
                  <a:pt x="121899" y="102884"/>
                </a:lnTo>
                <a:lnTo>
                  <a:pt x="124489" y="90963"/>
                </a:lnTo>
                <a:lnTo>
                  <a:pt x="126890" y="81292"/>
                </a:lnTo>
                <a:lnTo>
                  <a:pt x="127010" y="68798"/>
                </a:lnTo>
                <a:lnTo>
                  <a:pt x="123609" y="57002"/>
                </a:lnTo>
                <a:lnTo>
                  <a:pt x="121074" y="49339"/>
                </a:lnTo>
                <a:lnTo>
                  <a:pt x="116931" y="37249"/>
                </a:lnTo>
                <a:lnTo>
                  <a:pt x="111278" y="26184"/>
                </a:lnTo>
                <a:lnTo>
                  <a:pt x="104487" y="17094"/>
                </a:lnTo>
                <a:lnTo>
                  <a:pt x="94623" y="9061"/>
                </a:lnTo>
                <a:lnTo>
                  <a:pt x="82588" y="3865"/>
                </a:lnTo>
                <a:lnTo>
                  <a:pt x="69502" y="1013"/>
                </a:lnTo>
                <a:lnTo>
                  <a:pt x="56487" y="14"/>
                </a:lnTo>
                <a:lnTo>
                  <a:pt x="52913" y="0"/>
                </a:lnTo>
                <a:lnTo>
                  <a:pt x="46143" y="3740"/>
                </a:lnTo>
                <a:lnTo>
                  <a:pt x="43581" y="11269"/>
                </a:lnTo>
                <a:lnTo>
                  <a:pt x="39463" y="14998"/>
                </a:lnTo>
                <a:lnTo>
                  <a:pt x="35095" y="17411"/>
                </a:lnTo>
                <a:lnTo>
                  <a:pt x="27373" y="21462"/>
                </a:lnTo>
                <a:lnTo>
                  <a:pt x="23004" y="24053"/>
                </a:lnTo>
                <a:lnTo>
                  <a:pt x="19931" y="25869"/>
                </a:lnTo>
                <a:lnTo>
                  <a:pt x="15829" y="25882"/>
                </a:lnTo>
                <a:lnTo>
                  <a:pt x="12984" y="28384"/>
                </a:lnTo>
                <a:lnTo>
                  <a:pt x="10304" y="30746"/>
                </a:lnTo>
                <a:lnTo>
                  <a:pt x="3815" y="39865"/>
                </a:lnTo>
                <a:lnTo>
                  <a:pt x="246" y="41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997469" y="4445157"/>
            <a:ext cx="28447" cy="2754"/>
          </a:xfrm>
          <a:custGeom>
            <a:avLst/>
            <a:gdLst/>
            <a:ahLst/>
            <a:cxnLst/>
            <a:rect l="l" t="t" r="r" b="b"/>
            <a:pathLst>
              <a:path w="28448" h="2754">
                <a:moveTo>
                  <a:pt x="0" y="2754"/>
                </a:moveTo>
                <a:lnTo>
                  <a:pt x="11382" y="786"/>
                </a:lnTo>
                <a:lnTo>
                  <a:pt x="24689" y="0"/>
                </a:lnTo>
                <a:lnTo>
                  <a:pt x="28447" y="27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044256" y="4443479"/>
            <a:ext cx="25311" cy="7594"/>
          </a:xfrm>
          <a:custGeom>
            <a:avLst/>
            <a:gdLst/>
            <a:ahLst/>
            <a:cxnLst/>
            <a:rect l="l" t="t" r="r" b="b"/>
            <a:pathLst>
              <a:path w="25311" h="7594">
                <a:moveTo>
                  <a:pt x="0" y="7594"/>
                </a:moveTo>
                <a:lnTo>
                  <a:pt x="9598" y="1641"/>
                </a:lnTo>
                <a:lnTo>
                  <a:pt x="21658" y="756"/>
                </a:lnTo>
                <a:lnTo>
                  <a:pt x="253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046160" y="4459926"/>
            <a:ext cx="19608" cy="1892"/>
          </a:xfrm>
          <a:custGeom>
            <a:avLst/>
            <a:gdLst/>
            <a:ahLst/>
            <a:cxnLst/>
            <a:rect l="l" t="t" r="r" b="b"/>
            <a:pathLst>
              <a:path w="19608" h="1892">
                <a:moveTo>
                  <a:pt x="0" y="1892"/>
                </a:moveTo>
                <a:lnTo>
                  <a:pt x="6654" y="1358"/>
                </a:lnTo>
                <a:lnTo>
                  <a:pt x="12534" y="0"/>
                </a:lnTo>
                <a:lnTo>
                  <a:pt x="196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049780" y="4463710"/>
            <a:ext cx="10731" cy="11442"/>
          </a:xfrm>
          <a:custGeom>
            <a:avLst/>
            <a:gdLst/>
            <a:ahLst/>
            <a:cxnLst/>
            <a:rect l="l" t="t" r="r" b="b"/>
            <a:pathLst>
              <a:path w="10731" h="11442">
                <a:moveTo>
                  <a:pt x="1447" y="0"/>
                </a:moveTo>
                <a:lnTo>
                  <a:pt x="0" y="7797"/>
                </a:lnTo>
                <a:lnTo>
                  <a:pt x="10731" y="11442"/>
                </a:lnTo>
                <a:lnTo>
                  <a:pt x="9664" y="25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001889" y="4462086"/>
            <a:ext cx="20243" cy="1625"/>
          </a:xfrm>
          <a:custGeom>
            <a:avLst/>
            <a:gdLst/>
            <a:ahLst/>
            <a:cxnLst/>
            <a:rect l="l" t="t" r="r" b="b"/>
            <a:pathLst>
              <a:path w="20243" h="1625">
                <a:moveTo>
                  <a:pt x="20243" y="1625"/>
                </a:moveTo>
                <a:lnTo>
                  <a:pt x="13766" y="0"/>
                </a:lnTo>
                <a:lnTo>
                  <a:pt x="6769" y="368"/>
                </a:lnTo>
                <a:lnTo>
                  <a:pt x="0" y="3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007210" y="4463710"/>
            <a:ext cx="8661" cy="9956"/>
          </a:xfrm>
          <a:custGeom>
            <a:avLst/>
            <a:gdLst/>
            <a:ahLst/>
            <a:cxnLst/>
            <a:rect l="l" t="t" r="r" b="b"/>
            <a:pathLst>
              <a:path w="8661" h="9956">
                <a:moveTo>
                  <a:pt x="8585" y="0"/>
                </a:moveTo>
                <a:lnTo>
                  <a:pt x="8572" y="6464"/>
                </a:lnTo>
                <a:lnTo>
                  <a:pt x="8661" y="9956"/>
                </a:lnTo>
                <a:lnTo>
                  <a:pt x="469" y="8763"/>
                </a:lnTo>
                <a:lnTo>
                  <a:pt x="355" y="7340"/>
                </a:lnTo>
                <a:lnTo>
                  <a:pt x="0" y="5219"/>
                </a:lnTo>
                <a:lnTo>
                  <a:pt x="368" y="37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018677" y="4458022"/>
            <a:ext cx="28740" cy="33683"/>
          </a:xfrm>
          <a:custGeom>
            <a:avLst/>
            <a:gdLst/>
            <a:ahLst/>
            <a:cxnLst/>
            <a:rect l="l" t="t" r="r" b="b"/>
            <a:pathLst>
              <a:path w="28740" h="33683">
                <a:moveTo>
                  <a:pt x="7874" y="0"/>
                </a:moveTo>
                <a:lnTo>
                  <a:pt x="8343" y="5283"/>
                </a:lnTo>
                <a:lnTo>
                  <a:pt x="7721" y="12128"/>
                </a:lnTo>
                <a:lnTo>
                  <a:pt x="6134" y="17081"/>
                </a:lnTo>
                <a:lnTo>
                  <a:pt x="5003" y="20612"/>
                </a:lnTo>
                <a:lnTo>
                  <a:pt x="0" y="26187"/>
                </a:lnTo>
                <a:lnTo>
                  <a:pt x="2781" y="30391"/>
                </a:lnTo>
                <a:lnTo>
                  <a:pt x="14673" y="33683"/>
                </a:lnTo>
                <a:lnTo>
                  <a:pt x="27827" y="31291"/>
                </a:lnTo>
                <a:lnTo>
                  <a:pt x="28740" y="303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026551" y="4509254"/>
            <a:ext cx="24028" cy="2171"/>
          </a:xfrm>
          <a:custGeom>
            <a:avLst/>
            <a:gdLst/>
            <a:ahLst/>
            <a:cxnLst/>
            <a:rect l="l" t="t" r="r" b="b"/>
            <a:pathLst>
              <a:path w="24028" h="2171">
                <a:moveTo>
                  <a:pt x="0" y="1904"/>
                </a:moveTo>
                <a:lnTo>
                  <a:pt x="5943" y="2171"/>
                </a:lnTo>
                <a:lnTo>
                  <a:pt x="18580" y="2095"/>
                </a:lnTo>
                <a:lnTo>
                  <a:pt x="240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084742" y="4478265"/>
            <a:ext cx="3162" cy="8216"/>
          </a:xfrm>
          <a:custGeom>
            <a:avLst/>
            <a:gdLst/>
            <a:ahLst/>
            <a:cxnLst/>
            <a:rect l="l" t="t" r="r" b="b"/>
            <a:pathLst>
              <a:path w="3162" h="8216">
                <a:moveTo>
                  <a:pt x="3162" y="0"/>
                </a:moveTo>
                <a:lnTo>
                  <a:pt x="2362" y="2603"/>
                </a:lnTo>
                <a:lnTo>
                  <a:pt x="952" y="6045"/>
                </a:lnTo>
                <a:lnTo>
                  <a:pt x="0" y="82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017699" y="4518117"/>
            <a:ext cx="54394" cy="24890"/>
          </a:xfrm>
          <a:custGeom>
            <a:avLst/>
            <a:gdLst/>
            <a:ahLst/>
            <a:cxnLst/>
            <a:rect l="l" t="t" r="r" b="b"/>
            <a:pathLst>
              <a:path w="54394" h="24890">
                <a:moveTo>
                  <a:pt x="54394" y="0"/>
                </a:moveTo>
                <a:lnTo>
                  <a:pt x="53225" y="4241"/>
                </a:lnTo>
                <a:lnTo>
                  <a:pt x="49149" y="10807"/>
                </a:lnTo>
                <a:lnTo>
                  <a:pt x="46799" y="14541"/>
                </a:lnTo>
                <a:lnTo>
                  <a:pt x="43865" y="19176"/>
                </a:lnTo>
                <a:lnTo>
                  <a:pt x="38481" y="21716"/>
                </a:lnTo>
                <a:lnTo>
                  <a:pt x="33058" y="23101"/>
                </a:lnTo>
                <a:lnTo>
                  <a:pt x="20832" y="24890"/>
                </a:lnTo>
                <a:lnTo>
                  <a:pt x="7565" y="23142"/>
                </a:lnTo>
                <a:lnTo>
                  <a:pt x="0" y="158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968363" y="4343443"/>
            <a:ext cx="149174" cy="85140"/>
          </a:xfrm>
          <a:custGeom>
            <a:avLst/>
            <a:gdLst/>
            <a:ahLst/>
            <a:cxnLst/>
            <a:rect l="l" t="t" r="r" b="b"/>
            <a:pathLst>
              <a:path w="149174" h="85140">
                <a:moveTo>
                  <a:pt x="29537" y="31039"/>
                </a:moveTo>
                <a:lnTo>
                  <a:pt x="27647" y="34238"/>
                </a:lnTo>
                <a:lnTo>
                  <a:pt x="23091" y="46191"/>
                </a:lnTo>
                <a:lnTo>
                  <a:pt x="22136" y="75374"/>
                </a:lnTo>
                <a:lnTo>
                  <a:pt x="18973" y="77266"/>
                </a:lnTo>
                <a:lnTo>
                  <a:pt x="21513" y="60184"/>
                </a:lnTo>
                <a:lnTo>
                  <a:pt x="14509" y="69927"/>
                </a:lnTo>
                <a:lnTo>
                  <a:pt x="2327" y="77267"/>
                </a:lnTo>
                <a:lnTo>
                  <a:pt x="0" y="78561"/>
                </a:lnTo>
                <a:lnTo>
                  <a:pt x="4775" y="78104"/>
                </a:lnTo>
                <a:lnTo>
                  <a:pt x="18745" y="78574"/>
                </a:lnTo>
                <a:lnTo>
                  <a:pt x="30256" y="72496"/>
                </a:lnTo>
                <a:lnTo>
                  <a:pt x="44038" y="71124"/>
                </a:lnTo>
                <a:lnTo>
                  <a:pt x="49339" y="70941"/>
                </a:lnTo>
                <a:lnTo>
                  <a:pt x="61998" y="70608"/>
                </a:lnTo>
                <a:lnTo>
                  <a:pt x="74794" y="70670"/>
                </a:lnTo>
                <a:lnTo>
                  <a:pt x="87440" y="71356"/>
                </a:lnTo>
                <a:lnTo>
                  <a:pt x="102864" y="73380"/>
                </a:lnTo>
                <a:lnTo>
                  <a:pt x="114864" y="75800"/>
                </a:lnTo>
                <a:lnTo>
                  <a:pt x="121437" y="77253"/>
                </a:lnTo>
                <a:lnTo>
                  <a:pt x="126238" y="78307"/>
                </a:lnTo>
                <a:lnTo>
                  <a:pt x="131000" y="79387"/>
                </a:lnTo>
                <a:lnTo>
                  <a:pt x="135813" y="80568"/>
                </a:lnTo>
                <a:lnTo>
                  <a:pt x="140398" y="81686"/>
                </a:lnTo>
                <a:lnTo>
                  <a:pt x="144437" y="85140"/>
                </a:lnTo>
                <a:lnTo>
                  <a:pt x="149174" y="84759"/>
                </a:lnTo>
                <a:lnTo>
                  <a:pt x="148956" y="71560"/>
                </a:lnTo>
                <a:lnTo>
                  <a:pt x="147039" y="59438"/>
                </a:lnTo>
                <a:lnTo>
                  <a:pt x="145478" y="53225"/>
                </a:lnTo>
                <a:lnTo>
                  <a:pt x="142436" y="41157"/>
                </a:lnTo>
                <a:lnTo>
                  <a:pt x="138281" y="28374"/>
                </a:lnTo>
                <a:lnTo>
                  <a:pt x="135394" y="23024"/>
                </a:lnTo>
                <a:lnTo>
                  <a:pt x="127112" y="14253"/>
                </a:lnTo>
                <a:lnTo>
                  <a:pt x="116309" y="7510"/>
                </a:lnTo>
                <a:lnTo>
                  <a:pt x="103920" y="2849"/>
                </a:lnTo>
                <a:lnTo>
                  <a:pt x="90878" y="327"/>
                </a:lnTo>
                <a:lnTo>
                  <a:pt x="78118" y="0"/>
                </a:lnTo>
                <a:lnTo>
                  <a:pt x="71005" y="875"/>
                </a:lnTo>
                <a:lnTo>
                  <a:pt x="58968" y="4921"/>
                </a:lnTo>
                <a:lnTo>
                  <a:pt x="47531" y="11903"/>
                </a:lnTo>
                <a:lnTo>
                  <a:pt x="37464" y="20913"/>
                </a:lnTo>
                <a:lnTo>
                  <a:pt x="29537" y="31039"/>
                </a:lnTo>
                <a:close/>
              </a:path>
              <a:path w="149174" h="85140">
                <a:moveTo>
                  <a:pt x="22136" y="75374"/>
                </a:moveTo>
                <a:lnTo>
                  <a:pt x="23091" y="46191"/>
                </a:lnTo>
                <a:lnTo>
                  <a:pt x="21596" y="58772"/>
                </a:lnTo>
                <a:lnTo>
                  <a:pt x="21513" y="60184"/>
                </a:lnTo>
                <a:lnTo>
                  <a:pt x="18973" y="77266"/>
                </a:lnTo>
                <a:lnTo>
                  <a:pt x="22136" y="7537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968363" y="4343443"/>
            <a:ext cx="149174" cy="85140"/>
          </a:xfrm>
          <a:custGeom>
            <a:avLst/>
            <a:gdLst/>
            <a:ahLst/>
            <a:cxnLst/>
            <a:rect l="l" t="t" r="r" b="b"/>
            <a:pathLst>
              <a:path w="149174" h="85140">
                <a:moveTo>
                  <a:pt x="18973" y="77266"/>
                </a:moveTo>
                <a:lnTo>
                  <a:pt x="30256" y="72496"/>
                </a:lnTo>
                <a:lnTo>
                  <a:pt x="44038" y="71124"/>
                </a:lnTo>
                <a:lnTo>
                  <a:pt x="49339" y="70941"/>
                </a:lnTo>
                <a:lnTo>
                  <a:pt x="61998" y="70608"/>
                </a:lnTo>
                <a:lnTo>
                  <a:pt x="74794" y="70670"/>
                </a:lnTo>
                <a:lnTo>
                  <a:pt x="87440" y="71356"/>
                </a:lnTo>
                <a:lnTo>
                  <a:pt x="102864" y="73380"/>
                </a:lnTo>
                <a:lnTo>
                  <a:pt x="114864" y="75800"/>
                </a:lnTo>
                <a:lnTo>
                  <a:pt x="121437" y="77253"/>
                </a:lnTo>
                <a:lnTo>
                  <a:pt x="126238" y="78307"/>
                </a:lnTo>
                <a:lnTo>
                  <a:pt x="131000" y="79387"/>
                </a:lnTo>
                <a:lnTo>
                  <a:pt x="135813" y="80568"/>
                </a:lnTo>
                <a:lnTo>
                  <a:pt x="140398" y="81686"/>
                </a:lnTo>
                <a:lnTo>
                  <a:pt x="144437" y="85140"/>
                </a:lnTo>
                <a:lnTo>
                  <a:pt x="149174" y="84759"/>
                </a:lnTo>
                <a:lnTo>
                  <a:pt x="148956" y="71560"/>
                </a:lnTo>
                <a:lnTo>
                  <a:pt x="147039" y="59438"/>
                </a:lnTo>
                <a:lnTo>
                  <a:pt x="145478" y="53225"/>
                </a:lnTo>
                <a:lnTo>
                  <a:pt x="142436" y="41157"/>
                </a:lnTo>
                <a:lnTo>
                  <a:pt x="138281" y="28374"/>
                </a:lnTo>
                <a:lnTo>
                  <a:pt x="135394" y="23024"/>
                </a:lnTo>
                <a:lnTo>
                  <a:pt x="127112" y="14253"/>
                </a:lnTo>
                <a:lnTo>
                  <a:pt x="116309" y="7510"/>
                </a:lnTo>
                <a:lnTo>
                  <a:pt x="103920" y="2849"/>
                </a:lnTo>
                <a:lnTo>
                  <a:pt x="90878" y="327"/>
                </a:lnTo>
                <a:lnTo>
                  <a:pt x="78118" y="0"/>
                </a:lnTo>
                <a:lnTo>
                  <a:pt x="71005" y="875"/>
                </a:lnTo>
                <a:lnTo>
                  <a:pt x="58968" y="4921"/>
                </a:lnTo>
                <a:lnTo>
                  <a:pt x="47531" y="11903"/>
                </a:lnTo>
                <a:lnTo>
                  <a:pt x="37464" y="20913"/>
                </a:lnTo>
                <a:lnTo>
                  <a:pt x="29537" y="31039"/>
                </a:lnTo>
                <a:lnTo>
                  <a:pt x="23091" y="46191"/>
                </a:lnTo>
                <a:lnTo>
                  <a:pt x="21596" y="58772"/>
                </a:lnTo>
                <a:lnTo>
                  <a:pt x="21513" y="60184"/>
                </a:lnTo>
                <a:lnTo>
                  <a:pt x="14509" y="69927"/>
                </a:lnTo>
                <a:lnTo>
                  <a:pt x="2327" y="77267"/>
                </a:lnTo>
                <a:lnTo>
                  <a:pt x="0" y="78561"/>
                </a:lnTo>
                <a:lnTo>
                  <a:pt x="4775" y="78104"/>
                </a:lnTo>
                <a:lnTo>
                  <a:pt x="18745" y="78574"/>
                </a:lnTo>
                <a:lnTo>
                  <a:pt x="22136" y="753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046127" y="4345437"/>
            <a:ext cx="25335" cy="43014"/>
          </a:xfrm>
          <a:custGeom>
            <a:avLst/>
            <a:gdLst/>
            <a:ahLst/>
            <a:cxnLst/>
            <a:rect l="l" t="t" r="r" b="b"/>
            <a:pathLst>
              <a:path w="25335" h="43014">
                <a:moveTo>
                  <a:pt x="25335" y="0"/>
                </a:moveTo>
                <a:lnTo>
                  <a:pt x="14306" y="6637"/>
                </a:lnTo>
                <a:lnTo>
                  <a:pt x="4602" y="14777"/>
                </a:lnTo>
                <a:lnTo>
                  <a:pt x="3047" y="17564"/>
                </a:lnTo>
                <a:lnTo>
                  <a:pt x="128" y="29781"/>
                </a:lnTo>
                <a:lnTo>
                  <a:pt x="0" y="42620"/>
                </a:lnTo>
                <a:lnTo>
                  <a:pt x="37" y="430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007582" y="4347342"/>
            <a:ext cx="22771" cy="45542"/>
          </a:xfrm>
          <a:custGeom>
            <a:avLst/>
            <a:gdLst/>
            <a:ahLst/>
            <a:cxnLst/>
            <a:rect l="l" t="t" r="r" b="b"/>
            <a:pathLst>
              <a:path w="22771" h="45542">
                <a:moveTo>
                  <a:pt x="22771" y="0"/>
                </a:moveTo>
                <a:lnTo>
                  <a:pt x="18681" y="4495"/>
                </a:lnTo>
                <a:lnTo>
                  <a:pt x="14008" y="4940"/>
                </a:lnTo>
                <a:lnTo>
                  <a:pt x="10744" y="10591"/>
                </a:lnTo>
                <a:lnTo>
                  <a:pt x="8369" y="14719"/>
                </a:lnTo>
                <a:lnTo>
                  <a:pt x="4711" y="19481"/>
                </a:lnTo>
                <a:lnTo>
                  <a:pt x="2946" y="23672"/>
                </a:lnTo>
                <a:lnTo>
                  <a:pt x="469" y="29590"/>
                </a:lnTo>
                <a:lnTo>
                  <a:pt x="88" y="39420"/>
                </a:lnTo>
                <a:lnTo>
                  <a:pt x="0" y="455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091058" y="4402371"/>
            <a:ext cx="17094" cy="6324"/>
          </a:xfrm>
          <a:custGeom>
            <a:avLst/>
            <a:gdLst/>
            <a:ahLst/>
            <a:cxnLst/>
            <a:rect l="l" t="t" r="r" b="b"/>
            <a:pathLst>
              <a:path w="17094" h="6324">
                <a:moveTo>
                  <a:pt x="0" y="0"/>
                </a:moveTo>
                <a:lnTo>
                  <a:pt x="6413" y="800"/>
                </a:lnTo>
                <a:lnTo>
                  <a:pt x="11303" y="3759"/>
                </a:lnTo>
                <a:lnTo>
                  <a:pt x="17094" y="63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990500" y="4401211"/>
            <a:ext cx="54394" cy="4323"/>
          </a:xfrm>
          <a:custGeom>
            <a:avLst/>
            <a:gdLst/>
            <a:ahLst/>
            <a:cxnLst/>
            <a:rect l="l" t="t" r="r" b="b"/>
            <a:pathLst>
              <a:path w="54394" h="4323">
                <a:moveTo>
                  <a:pt x="0" y="4323"/>
                </a:moveTo>
                <a:lnTo>
                  <a:pt x="12530" y="3039"/>
                </a:lnTo>
                <a:lnTo>
                  <a:pt x="25233" y="1916"/>
                </a:lnTo>
                <a:lnTo>
                  <a:pt x="27685" y="1783"/>
                </a:lnTo>
                <a:lnTo>
                  <a:pt x="39958" y="141"/>
                </a:lnTo>
                <a:lnTo>
                  <a:pt x="52440" y="0"/>
                </a:lnTo>
                <a:lnTo>
                  <a:pt x="54394" y="5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963032" y="5317798"/>
            <a:ext cx="660819" cy="183667"/>
          </a:xfrm>
          <a:custGeom>
            <a:avLst/>
            <a:gdLst/>
            <a:ahLst/>
            <a:cxnLst/>
            <a:rect l="l" t="t" r="r" b="b"/>
            <a:pathLst>
              <a:path w="660819" h="183667">
                <a:moveTo>
                  <a:pt x="660819" y="129082"/>
                </a:moveTo>
                <a:lnTo>
                  <a:pt x="660819" y="0"/>
                </a:lnTo>
                <a:lnTo>
                  <a:pt x="97835" y="36311"/>
                </a:lnTo>
                <a:lnTo>
                  <a:pt x="97835" y="175586"/>
                </a:lnTo>
                <a:lnTo>
                  <a:pt x="660819" y="129082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963032" y="5317798"/>
            <a:ext cx="660819" cy="183667"/>
          </a:xfrm>
          <a:custGeom>
            <a:avLst/>
            <a:gdLst/>
            <a:ahLst/>
            <a:cxnLst/>
            <a:rect l="l" t="t" r="r" b="b"/>
            <a:pathLst>
              <a:path w="660819" h="183667">
                <a:moveTo>
                  <a:pt x="660819" y="129082"/>
                </a:moveTo>
                <a:lnTo>
                  <a:pt x="660819" y="0"/>
                </a:lnTo>
                <a:lnTo>
                  <a:pt x="97835" y="36311"/>
                </a:lnTo>
              </a:path>
              <a:path w="660819" h="183667">
                <a:moveTo>
                  <a:pt x="97835" y="175586"/>
                </a:moveTo>
                <a:lnTo>
                  <a:pt x="660819" y="129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5681698" y="5221935"/>
            <a:ext cx="1286014" cy="219824"/>
          </a:xfrm>
          <a:custGeom>
            <a:avLst/>
            <a:gdLst/>
            <a:ahLst/>
            <a:cxnLst/>
            <a:rect l="l" t="t" r="r" b="b"/>
            <a:pathLst>
              <a:path w="1286014" h="219824">
                <a:moveTo>
                  <a:pt x="0" y="94729"/>
                </a:moveTo>
                <a:lnTo>
                  <a:pt x="0" y="219824"/>
                </a:lnTo>
                <a:lnTo>
                  <a:pt x="1286014" y="103149"/>
                </a:lnTo>
                <a:lnTo>
                  <a:pt x="1286014" y="0"/>
                </a:lnTo>
                <a:lnTo>
                  <a:pt x="0" y="94729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5681698" y="5221935"/>
            <a:ext cx="1286014" cy="219824"/>
          </a:xfrm>
          <a:custGeom>
            <a:avLst/>
            <a:gdLst/>
            <a:ahLst/>
            <a:cxnLst/>
            <a:rect l="l" t="t" r="r" b="b"/>
            <a:pathLst>
              <a:path w="1286014" h="219824">
                <a:moveTo>
                  <a:pt x="0" y="94729"/>
                </a:moveTo>
                <a:lnTo>
                  <a:pt x="1286014" y="0"/>
                </a:lnTo>
                <a:lnTo>
                  <a:pt x="1286014" y="103149"/>
                </a:lnTo>
                <a:lnTo>
                  <a:pt x="0" y="219824"/>
                </a:lnTo>
                <a:lnTo>
                  <a:pt x="0" y="947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7019792" y="5211556"/>
            <a:ext cx="154647" cy="110451"/>
          </a:xfrm>
          <a:custGeom>
            <a:avLst/>
            <a:gdLst/>
            <a:ahLst/>
            <a:cxnLst/>
            <a:rect l="l" t="t" r="r" b="b"/>
            <a:pathLst>
              <a:path w="154647" h="110451">
                <a:moveTo>
                  <a:pt x="57073" y="106660"/>
                </a:moveTo>
                <a:lnTo>
                  <a:pt x="57073" y="3333"/>
                </a:lnTo>
                <a:lnTo>
                  <a:pt x="0" y="5283"/>
                </a:lnTo>
                <a:lnTo>
                  <a:pt x="0" y="110451"/>
                </a:lnTo>
                <a:lnTo>
                  <a:pt x="57073" y="106660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7019792" y="5211556"/>
            <a:ext cx="154647" cy="110451"/>
          </a:xfrm>
          <a:custGeom>
            <a:avLst/>
            <a:gdLst/>
            <a:ahLst/>
            <a:cxnLst/>
            <a:rect l="l" t="t" r="r" b="b"/>
            <a:pathLst>
              <a:path w="154647" h="110451">
                <a:moveTo>
                  <a:pt x="57073" y="3333"/>
                </a:moveTo>
                <a:lnTo>
                  <a:pt x="0" y="5283"/>
                </a:lnTo>
                <a:lnTo>
                  <a:pt x="0" y="110451"/>
                </a:lnTo>
                <a:lnTo>
                  <a:pt x="57073" y="1066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7019791" y="4138626"/>
            <a:ext cx="154698" cy="167690"/>
          </a:xfrm>
          <a:custGeom>
            <a:avLst/>
            <a:gdLst/>
            <a:ahLst/>
            <a:cxnLst/>
            <a:rect l="l" t="t" r="r" b="b"/>
            <a:pathLst>
              <a:path w="154698" h="167690">
                <a:moveTo>
                  <a:pt x="57073" y="13503"/>
                </a:moveTo>
                <a:lnTo>
                  <a:pt x="0" y="0"/>
                </a:lnTo>
                <a:lnTo>
                  <a:pt x="0" y="131089"/>
                </a:lnTo>
                <a:lnTo>
                  <a:pt x="57073" y="144592"/>
                </a:lnTo>
                <a:lnTo>
                  <a:pt x="57073" y="13503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7019791" y="4138626"/>
            <a:ext cx="154698" cy="167690"/>
          </a:xfrm>
          <a:custGeom>
            <a:avLst/>
            <a:gdLst/>
            <a:ahLst/>
            <a:cxnLst/>
            <a:rect l="l" t="t" r="r" b="b"/>
            <a:pathLst>
              <a:path w="154698" h="167690">
                <a:moveTo>
                  <a:pt x="57073" y="13503"/>
                </a:moveTo>
                <a:lnTo>
                  <a:pt x="0" y="0"/>
                </a:lnTo>
                <a:lnTo>
                  <a:pt x="0" y="131089"/>
                </a:lnTo>
                <a:lnTo>
                  <a:pt x="57073" y="1445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681698" y="3873351"/>
            <a:ext cx="1288262" cy="384568"/>
          </a:xfrm>
          <a:custGeom>
            <a:avLst/>
            <a:gdLst/>
            <a:ahLst/>
            <a:cxnLst/>
            <a:rect l="l" t="t" r="r" b="b"/>
            <a:pathLst>
              <a:path w="1288262" h="384568">
                <a:moveTo>
                  <a:pt x="0" y="12"/>
                </a:moveTo>
                <a:lnTo>
                  <a:pt x="0" y="89179"/>
                </a:lnTo>
                <a:lnTo>
                  <a:pt x="1288262" y="384568"/>
                </a:lnTo>
                <a:lnTo>
                  <a:pt x="1288262" y="253479"/>
                </a:lnTo>
                <a:lnTo>
                  <a:pt x="182778" y="0"/>
                </a:lnTo>
                <a:lnTo>
                  <a:pt x="0" y="12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681698" y="3873351"/>
            <a:ext cx="1288262" cy="384568"/>
          </a:xfrm>
          <a:custGeom>
            <a:avLst/>
            <a:gdLst/>
            <a:ahLst/>
            <a:cxnLst/>
            <a:rect l="l" t="t" r="r" b="b"/>
            <a:pathLst>
              <a:path w="1288262" h="384568">
                <a:moveTo>
                  <a:pt x="0" y="12"/>
                </a:moveTo>
                <a:lnTo>
                  <a:pt x="182778" y="0"/>
                </a:lnTo>
                <a:lnTo>
                  <a:pt x="1288262" y="253479"/>
                </a:lnTo>
                <a:lnTo>
                  <a:pt x="1288262" y="384568"/>
                </a:lnTo>
                <a:lnTo>
                  <a:pt x="0" y="89179"/>
                </a:lnTo>
                <a:lnTo>
                  <a:pt x="0" y="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5300021" y="3872603"/>
            <a:ext cx="323824" cy="73685"/>
          </a:xfrm>
          <a:custGeom>
            <a:avLst/>
            <a:gdLst/>
            <a:ahLst/>
            <a:cxnLst/>
            <a:rect l="l" t="t" r="r" b="b"/>
            <a:pathLst>
              <a:path w="323824" h="73685">
                <a:moveTo>
                  <a:pt x="323824" y="762"/>
                </a:moveTo>
                <a:lnTo>
                  <a:pt x="0" y="0"/>
                </a:lnTo>
                <a:lnTo>
                  <a:pt x="321398" y="73685"/>
                </a:lnTo>
                <a:lnTo>
                  <a:pt x="323824" y="762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300021" y="3872603"/>
            <a:ext cx="323824" cy="73685"/>
          </a:xfrm>
          <a:custGeom>
            <a:avLst/>
            <a:gdLst/>
            <a:ahLst/>
            <a:cxnLst/>
            <a:rect l="l" t="t" r="r" b="b"/>
            <a:pathLst>
              <a:path w="323824" h="73685">
                <a:moveTo>
                  <a:pt x="323824" y="762"/>
                </a:moveTo>
                <a:lnTo>
                  <a:pt x="321398" y="73685"/>
                </a:lnTo>
                <a:lnTo>
                  <a:pt x="0" y="0"/>
                </a:lnTo>
                <a:lnTo>
                  <a:pt x="323824" y="7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5060867" y="4738941"/>
            <a:ext cx="2016010" cy="15538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963031" y="4733253"/>
            <a:ext cx="2211400" cy="166090"/>
          </a:xfrm>
          <a:custGeom>
            <a:avLst/>
            <a:gdLst/>
            <a:ahLst/>
            <a:cxnLst/>
            <a:rect l="l" t="t" r="r" b="b"/>
            <a:pathLst>
              <a:path w="2211400" h="166090">
                <a:moveTo>
                  <a:pt x="2113833" y="123023"/>
                </a:moveTo>
                <a:lnTo>
                  <a:pt x="97835" y="5693"/>
                </a:lnTo>
              </a:path>
              <a:path w="2211400" h="166090">
                <a:moveTo>
                  <a:pt x="97835" y="57369"/>
                </a:moveTo>
                <a:lnTo>
                  <a:pt x="2113833" y="1610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5060867" y="5007394"/>
            <a:ext cx="2016010" cy="6103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963031" y="5006229"/>
            <a:ext cx="2211400" cy="62560"/>
          </a:xfrm>
          <a:custGeom>
            <a:avLst/>
            <a:gdLst/>
            <a:ahLst/>
            <a:cxnLst/>
            <a:rect l="l" t="t" r="r" b="b"/>
            <a:pathLst>
              <a:path w="2211400" h="62560">
                <a:moveTo>
                  <a:pt x="2113833" y="25019"/>
                </a:moveTo>
                <a:lnTo>
                  <a:pt x="97835" y="1158"/>
                </a:lnTo>
              </a:path>
              <a:path w="2211400" h="62560">
                <a:moveTo>
                  <a:pt x="97835" y="54694"/>
                </a:moveTo>
                <a:lnTo>
                  <a:pt x="2113833" y="621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5570828" y="4771520"/>
            <a:ext cx="169608" cy="49936"/>
          </a:xfrm>
          <a:custGeom>
            <a:avLst/>
            <a:gdLst/>
            <a:ahLst/>
            <a:cxnLst/>
            <a:rect l="l" t="t" r="r" b="b"/>
            <a:pathLst>
              <a:path w="169608" h="49936">
                <a:moveTo>
                  <a:pt x="0" y="0"/>
                </a:moveTo>
                <a:lnTo>
                  <a:pt x="0" y="40360"/>
                </a:lnTo>
                <a:lnTo>
                  <a:pt x="169608" y="49936"/>
                </a:lnTo>
                <a:lnTo>
                  <a:pt x="169608" y="9563"/>
                </a:lnTo>
                <a:lnTo>
                  <a:pt x="0" y="0"/>
                </a:lnTo>
                <a:close/>
              </a:path>
            </a:pathLst>
          </a:custGeom>
          <a:solidFill>
            <a:srgbClr val="617C8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570828" y="4771520"/>
            <a:ext cx="169608" cy="49936"/>
          </a:xfrm>
          <a:custGeom>
            <a:avLst/>
            <a:gdLst/>
            <a:ahLst/>
            <a:cxnLst/>
            <a:rect l="l" t="t" r="r" b="b"/>
            <a:pathLst>
              <a:path w="169608" h="49936">
                <a:moveTo>
                  <a:pt x="0" y="0"/>
                </a:moveTo>
                <a:lnTo>
                  <a:pt x="0" y="40360"/>
                </a:lnTo>
                <a:lnTo>
                  <a:pt x="169608" y="49936"/>
                </a:lnTo>
                <a:lnTo>
                  <a:pt x="169608" y="956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566633" y="5017722"/>
            <a:ext cx="178168" cy="40373"/>
          </a:xfrm>
          <a:custGeom>
            <a:avLst/>
            <a:gdLst/>
            <a:ahLst/>
            <a:cxnLst/>
            <a:rect l="l" t="t" r="r" b="b"/>
            <a:pathLst>
              <a:path w="178168" h="40373">
                <a:moveTo>
                  <a:pt x="0" y="0"/>
                </a:moveTo>
                <a:lnTo>
                  <a:pt x="0" y="40373"/>
                </a:lnTo>
                <a:lnTo>
                  <a:pt x="178168" y="40373"/>
                </a:lnTo>
                <a:lnTo>
                  <a:pt x="178168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617C8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566633" y="5017722"/>
            <a:ext cx="178168" cy="40373"/>
          </a:xfrm>
          <a:custGeom>
            <a:avLst/>
            <a:gdLst/>
            <a:ahLst/>
            <a:cxnLst/>
            <a:rect l="l" t="t" r="r" b="b"/>
            <a:pathLst>
              <a:path w="178168" h="40373">
                <a:moveTo>
                  <a:pt x="0" y="0"/>
                </a:moveTo>
                <a:lnTo>
                  <a:pt x="0" y="40373"/>
                </a:lnTo>
                <a:lnTo>
                  <a:pt x="178168" y="40373"/>
                </a:lnTo>
                <a:lnTo>
                  <a:pt x="178168" y="162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905127" y="4846768"/>
            <a:ext cx="163258" cy="49580"/>
          </a:xfrm>
          <a:custGeom>
            <a:avLst/>
            <a:gdLst/>
            <a:ahLst/>
            <a:cxnLst/>
            <a:rect l="l" t="t" r="r" b="b"/>
            <a:pathLst>
              <a:path w="163258" h="49580">
                <a:moveTo>
                  <a:pt x="0" y="0"/>
                </a:moveTo>
                <a:lnTo>
                  <a:pt x="0" y="40373"/>
                </a:lnTo>
                <a:lnTo>
                  <a:pt x="163258" y="49580"/>
                </a:lnTo>
                <a:lnTo>
                  <a:pt x="163258" y="9207"/>
                </a:lnTo>
                <a:lnTo>
                  <a:pt x="0" y="0"/>
                </a:lnTo>
                <a:close/>
              </a:path>
            </a:pathLst>
          </a:custGeom>
          <a:solidFill>
            <a:srgbClr val="617C8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905127" y="4846768"/>
            <a:ext cx="163258" cy="49580"/>
          </a:xfrm>
          <a:custGeom>
            <a:avLst/>
            <a:gdLst/>
            <a:ahLst/>
            <a:cxnLst/>
            <a:rect l="l" t="t" r="r" b="b"/>
            <a:pathLst>
              <a:path w="163258" h="49580">
                <a:moveTo>
                  <a:pt x="0" y="0"/>
                </a:moveTo>
                <a:lnTo>
                  <a:pt x="0" y="40373"/>
                </a:lnTo>
                <a:lnTo>
                  <a:pt x="163258" y="49580"/>
                </a:lnTo>
                <a:lnTo>
                  <a:pt x="163258" y="920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904881" y="5029940"/>
            <a:ext cx="169672" cy="41922"/>
          </a:xfrm>
          <a:custGeom>
            <a:avLst/>
            <a:gdLst/>
            <a:ahLst/>
            <a:cxnLst/>
            <a:rect l="l" t="t" r="r" b="b"/>
            <a:pathLst>
              <a:path w="169672" h="41922">
                <a:moveTo>
                  <a:pt x="0" y="0"/>
                </a:moveTo>
                <a:lnTo>
                  <a:pt x="0" y="40373"/>
                </a:lnTo>
                <a:lnTo>
                  <a:pt x="169672" y="41922"/>
                </a:lnTo>
                <a:lnTo>
                  <a:pt x="169672" y="1549"/>
                </a:lnTo>
                <a:lnTo>
                  <a:pt x="0" y="0"/>
                </a:lnTo>
                <a:close/>
              </a:path>
            </a:pathLst>
          </a:custGeom>
          <a:solidFill>
            <a:srgbClr val="617C8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904881" y="5029940"/>
            <a:ext cx="169672" cy="41922"/>
          </a:xfrm>
          <a:custGeom>
            <a:avLst/>
            <a:gdLst/>
            <a:ahLst/>
            <a:cxnLst/>
            <a:rect l="l" t="t" r="r" b="b"/>
            <a:pathLst>
              <a:path w="169672" h="41922">
                <a:moveTo>
                  <a:pt x="0" y="0"/>
                </a:moveTo>
                <a:lnTo>
                  <a:pt x="0" y="40373"/>
                </a:lnTo>
                <a:lnTo>
                  <a:pt x="169672" y="41922"/>
                </a:lnTo>
                <a:lnTo>
                  <a:pt x="169672" y="154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705962" y="3873360"/>
            <a:ext cx="370916" cy="8237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705955" y="3873364"/>
            <a:ext cx="468477" cy="104038"/>
          </a:xfrm>
          <a:custGeom>
            <a:avLst/>
            <a:gdLst/>
            <a:ahLst/>
            <a:cxnLst/>
            <a:rect l="l" t="t" r="r" b="b"/>
            <a:pathLst>
              <a:path w="468477" h="104038">
                <a:moveTo>
                  <a:pt x="370911" y="45194"/>
                </a:moveTo>
                <a:lnTo>
                  <a:pt x="174574" y="0"/>
                </a:lnTo>
                <a:lnTo>
                  <a:pt x="0" y="0"/>
                </a:lnTo>
                <a:lnTo>
                  <a:pt x="370911" y="823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904881" y="3879698"/>
            <a:ext cx="169672" cy="75514"/>
          </a:xfrm>
          <a:custGeom>
            <a:avLst/>
            <a:gdLst/>
            <a:ahLst/>
            <a:cxnLst/>
            <a:rect l="l" t="t" r="r" b="b"/>
            <a:pathLst>
              <a:path w="169672" h="75514">
                <a:moveTo>
                  <a:pt x="0" y="0"/>
                </a:moveTo>
                <a:lnTo>
                  <a:pt x="0" y="40373"/>
                </a:lnTo>
                <a:lnTo>
                  <a:pt x="169672" y="75514"/>
                </a:lnTo>
                <a:lnTo>
                  <a:pt x="169672" y="38595"/>
                </a:lnTo>
                <a:lnTo>
                  <a:pt x="0" y="0"/>
                </a:lnTo>
                <a:close/>
              </a:path>
            </a:pathLst>
          </a:custGeom>
          <a:solidFill>
            <a:srgbClr val="617C8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904881" y="3879698"/>
            <a:ext cx="169672" cy="75514"/>
          </a:xfrm>
          <a:custGeom>
            <a:avLst/>
            <a:gdLst/>
            <a:ahLst/>
            <a:cxnLst/>
            <a:rect l="l" t="t" r="r" b="b"/>
            <a:pathLst>
              <a:path w="169672" h="75514">
                <a:moveTo>
                  <a:pt x="0" y="0"/>
                </a:moveTo>
                <a:lnTo>
                  <a:pt x="0" y="40373"/>
                </a:lnTo>
                <a:lnTo>
                  <a:pt x="169672" y="75514"/>
                </a:lnTo>
                <a:lnTo>
                  <a:pt x="169672" y="3859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623846" y="3873361"/>
            <a:ext cx="57848" cy="2791079"/>
          </a:xfrm>
          <a:custGeom>
            <a:avLst/>
            <a:gdLst/>
            <a:ahLst/>
            <a:cxnLst/>
            <a:rect l="l" t="t" r="r" b="b"/>
            <a:pathLst>
              <a:path w="57848" h="2791079">
                <a:moveTo>
                  <a:pt x="57848" y="2791079"/>
                </a:moveTo>
                <a:lnTo>
                  <a:pt x="57848" y="0"/>
                </a:lnTo>
                <a:lnTo>
                  <a:pt x="0" y="0"/>
                </a:lnTo>
                <a:lnTo>
                  <a:pt x="0" y="2791079"/>
                </a:lnTo>
                <a:lnTo>
                  <a:pt x="57848" y="27910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623846" y="3873361"/>
            <a:ext cx="57848" cy="2791079"/>
          </a:xfrm>
          <a:custGeom>
            <a:avLst/>
            <a:gdLst/>
            <a:ahLst/>
            <a:cxnLst/>
            <a:rect l="l" t="t" r="r" b="b"/>
            <a:pathLst>
              <a:path w="57848" h="2791079">
                <a:moveTo>
                  <a:pt x="57848" y="2791079"/>
                </a:moveTo>
                <a:lnTo>
                  <a:pt x="0" y="2791079"/>
                </a:lnTo>
                <a:lnTo>
                  <a:pt x="0" y="0"/>
                </a:lnTo>
                <a:lnTo>
                  <a:pt x="57848" y="0"/>
                </a:lnTo>
                <a:lnTo>
                  <a:pt x="57848" y="279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993750" y="3873361"/>
            <a:ext cx="0" cy="2260015"/>
          </a:xfrm>
          <a:custGeom>
            <a:avLst/>
            <a:gdLst/>
            <a:ahLst/>
            <a:cxnLst/>
            <a:rect l="l" t="t" r="r" b="b"/>
            <a:pathLst>
              <a:path h="2260015">
                <a:moveTo>
                  <a:pt x="0" y="0"/>
                </a:moveTo>
                <a:lnTo>
                  <a:pt x="0" y="2260015"/>
                </a:lnTo>
              </a:path>
            </a:pathLst>
          </a:custGeom>
          <a:ln w="53352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967709" y="3873361"/>
            <a:ext cx="52082" cy="2260015"/>
          </a:xfrm>
          <a:custGeom>
            <a:avLst/>
            <a:gdLst/>
            <a:ahLst/>
            <a:cxnLst/>
            <a:rect l="l" t="t" r="r" b="b"/>
            <a:pathLst>
              <a:path w="52082" h="2260015">
                <a:moveTo>
                  <a:pt x="52082" y="2260015"/>
                </a:moveTo>
                <a:lnTo>
                  <a:pt x="0" y="2260015"/>
                </a:lnTo>
                <a:lnTo>
                  <a:pt x="0" y="0"/>
                </a:lnTo>
                <a:lnTo>
                  <a:pt x="52082" y="0"/>
                </a:lnTo>
                <a:lnTo>
                  <a:pt x="52082" y="22600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681698" y="4353341"/>
            <a:ext cx="1286014" cy="1033233"/>
          </a:xfrm>
          <a:custGeom>
            <a:avLst/>
            <a:gdLst/>
            <a:ahLst/>
            <a:cxnLst/>
            <a:rect l="l" t="t" r="r" b="b"/>
            <a:pathLst>
              <a:path w="1286014" h="1033233">
                <a:moveTo>
                  <a:pt x="1286014" y="39687"/>
                </a:moveTo>
                <a:lnTo>
                  <a:pt x="1286014" y="0"/>
                </a:lnTo>
                <a:lnTo>
                  <a:pt x="0" y="978433"/>
                </a:lnTo>
                <a:lnTo>
                  <a:pt x="0" y="1033233"/>
                </a:lnTo>
                <a:lnTo>
                  <a:pt x="1286014" y="39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681698" y="4353341"/>
            <a:ext cx="1286014" cy="1033233"/>
          </a:xfrm>
          <a:custGeom>
            <a:avLst/>
            <a:gdLst/>
            <a:ahLst/>
            <a:cxnLst/>
            <a:rect l="l" t="t" r="r" b="b"/>
            <a:pathLst>
              <a:path w="1286014" h="1033233">
                <a:moveTo>
                  <a:pt x="1286014" y="39687"/>
                </a:moveTo>
                <a:lnTo>
                  <a:pt x="0" y="1033233"/>
                </a:lnTo>
                <a:lnTo>
                  <a:pt x="0" y="978433"/>
                </a:lnTo>
                <a:lnTo>
                  <a:pt x="1286014" y="0"/>
                </a:lnTo>
                <a:lnTo>
                  <a:pt x="1286014" y="39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963027" y="4064393"/>
            <a:ext cx="660819" cy="576656"/>
          </a:xfrm>
          <a:custGeom>
            <a:avLst/>
            <a:gdLst/>
            <a:ahLst/>
            <a:cxnLst/>
            <a:rect l="l" t="t" r="r" b="b"/>
            <a:pathLst>
              <a:path w="660819" h="576656">
                <a:moveTo>
                  <a:pt x="660819" y="39687"/>
                </a:moveTo>
                <a:lnTo>
                  <a:pt x="660819" y="0"/>
                </a:lnTo>
                <a:lnTo>
                  <a:pt x="97840" y="444600"/>
                </a:lnTo>
                <a:lnTo>
                  <a:pt x="97840" y="497152"/>
                </a:lnTo>
                <a:lnTo>
                  <a:pt x="660819" y="39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4963027" y="4064393"/>
            <a:ext cx="660819" cy="576656"/>
          </a:xfrm>
          <a:custGeom>
            <a:avLst/>
            <a:gdLst/>
            <a:ahLst/>
            <a:cxnLst/>
            <a:rect l="l" t="t" r="r" b="b"/>
            <a:pathLst>
              <a:path w="660819" h="576656">
                <a:moveTo>
                  <a:pt x="660819" y="39687"/>
                </a:moveTo>
                <a:lnTo>
                  <a:pt x="660819" y="0"/>
                </a:lnTo>
                <a:lnTo>
                  <a:pt x="97840" y="444600"/>
                </a:lnTo>
              </a:path>
              <a:path w="660819" h="576656">
                <a:moveTo>
                  <a:pt x="97840" y="497152"/>
                </a:moveTo>
                <a:lnTo>
                  <a:pt x="660819" y="396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681698" y="5532705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681698" y="5532705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073580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786887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865746" y="688175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902326" y="6845179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0867" y="273012"/>
            <a:ext cx="2015998" cy="3162211"/>
          </a:xfrm>
          <a:custGeom>
            <a:avLst/>
            <a:gdLst/>
            <a:ahLst/>
            <a:cxnLst/>
            <a:rect l="l" t="t" r="r" b="b"/>
            <a:pathLst>
              <a:path w="2015998" h="3162211">
                <a:moveTo>
                  <a:pt x="0" y="3162211"/>
                </a:moveTo>
                <a:lnTo>
                  <a:pt x="2015998" y="3162211"/>
                </a:lnTo>
                <a:lnTo>
                  <a:pt x="2015998" y="0"/>
                </a:lnTo>
                <a:lnTo>
                  <a:pt x="0" y="0"/>
                </a:lnTo>
                <a:lnTo>
                  <a:pt x="0" y="316221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963015" y="273012"/>
            <a:ext cx="2211539" cy="3162223"/>
          </a:xfrm>
          <a:custGeom>
            <a:avLst/>
            <a:gdLst/>
            <a:ahLst/>
            <a:cxnLst/>
            <a:rect l="l" t="t" r="r" b="b"/>
            <a:pathLst>
              <a:path w="2211539" h="3162223">
                <a:moveTo>
                  <a:pt x="2113851" y="0"/>
                </a:moveTo>
                <a:lnTo>
                  <a:pt x="97853" y="0"/>
                </a:lnTo>
              </a:path>
              <a:path w="2211539" h="3162223">
                <a:moveTo>
                  <a:pt x="97853" y="3162223"/>
                </a:moveTo>
                <a:lnTo>
                  <a:pt x="2113851" y="31622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473348" y="375550"/>
            <a:ext cx="1603527" cy="2877642"/>
          </a:xfrm>
          <a:custGeom>
            <a:avLst/>
            <a:gdLst/>
            <a:ahLst/>
            <a:cxnLst/>
            <a:rect l="l" t="t" r="r" b="b"/>
            <a:pathLst>
              <a:path w="1603527" h="2877642">
                <a:moveTo>
                  <a:pt x="0" y="2877642"/>
                </a:moveTo>
                <a:lnTo>
                  <a:pt x="613384" y="2847733"/>
                </a:lnTo>
                <a:lnTo>
                  <a:pt x="1603527" y="2729763"/>
                </a:lnTo>
                <a:lnTo>
                  <a:pt x="1603527" y="676732"/>
                </a:lnTo>
                <a:lnTo>
                  <a:pt x="710666" y="634352"/>
                </a:lnTo>
                <a:lnTo>
                  <a:pt x="710399" y="570547"/>
                </a:lnTo>
                <a:lnTo>
                  <a:pt x="320446" y="550265"/>
                </a:lnTo>
                <a:lnTo>
                  <a:pt x="320446" y="484695"/>
                </a:lnTo>
                <a:lnTo>
                  <a:pt x="225653" y="479399"/>
                </a:lnTo>
                <a:lnTo>
                  <a:pt x="225361" y="413410"/>
                </a:lnTo>
                <a:lnTo>
                  <a:pt x="63944" y="403707"/>
                </a:lnTo>
                <a:lnTo>
                  <a:pt x="62090" y="3683"/>
                </a:lnTo>
                <a:lnTo>
                  <a:pt x="0" y="0"/>
                </a:lnTo>
                <a:lnTo>
                  <a:pt x="0" y="28776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73355" y="375555"/>
            <a:ext cx="1701203" cy="2877642"/>
          </a:xfrm>
          <a:custGeom>
            <a:avLst/>
            <a:gdLst/>
            <a:ahLst/>
            <a:cxnLst/>
            <a:rect l="l" t="t" r="r" b="b"/>
            <a:pathLst>
              <a:path w="1701203" h="2877642">
                <a:moveTo>
                  <a:pt x="613371" y="2847733"/>
                </a:moveTo>
                <a:lnTo>
                  <a:pt x="1603510" y="2729757"/>
                </a:lnTo>
              </a:path>
              <a:path w="1701203" h="2877642">
                <a:moveTo>
                  <a:pt x="710653" y="634352"/>
                </a:moveTo>
                <a:lnTo>
                  <a:pt x="710387" y="570534"/>
                </a:lnTo>
                <a:lnTo>
                  <a:pt x="320446" y="550252"/>
                </a:lnTo>
                <a:lnTo>
                  <a:pt x="320446" y="484695"/>
                </a:lnTo>
                <a:lnTo>
                  <a:pt x="225640" y="479386"/>
                </a:lnTo>
                <a:lnTo>
                  <a:pt x="225361" y="413410"/>
                </a:lnTo>
              </a:path>
              <a:path w="1701203" h="2877642">
                <a:moveTo>
                  <a:pt x="63931" y="403707"/>
                </a:moveTo>
                <a:lnTo>
                  <a:pt x="62077" y="3682"/>
                </a:lnTo>
              </a:path>
              <a:path w="1701203" h="2877642">
                <a:moveTo>
                  <a:pt x="0" y="0"/>
                </a:moveTo>
                <a:lnTo>
                  <a:pt x="0" y="2877642"/>
                </a:lnTo>
                <a:lnTo>
                  <a:pt x="613371" y="28477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0872" y="375551"/>
            <a:ext cx="412470" cy="2796755"/>
          </a:xfrm>
          <a:custGeom>
            <a:avLst/>
            <a:gdLst/>
            <a:ahLst/>
            <a:cxnLst/>
            <a:rect l="l" t="t" r="r" b="b"/>
            <a:pathLst>
              <a:path w="412470" h="2796755">
                <a:moveTo>
                  <a:pt x="0" y="130365"/>
                </a:moveTo>
                <a:lnTo>
                  <a:pt x="0" y="2761576"/>
                </a:lnTo>
                <a:lnTo>
                  <a:pt x="412470" y="2796755"/>
                </a:lnTo>
                <a:lnTo>
                  <a:pt x="412470" y="0"/>
                </a:lnTo>
                <a:lnTo>
                  <a:pt x="0" y="13036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963016" y="375550"/>
            <a:ext cx="510336" cy="2796755"/>
          </a:xfrm>
          <a:custGeom>
            <a:avLst/>
            <a:gdLst/>
            <a:ahLst/>
            <a:cxnLst/>
            <a:rect l="l" t="t" r="r" b="b"/>
            <a:pathLst>
              <a:path w="510336" h="2796755">
                <a:moveTo>
                  <a:pt x="510336" y="0"/>
                </a:moveTo>
                <a:lnTo>
                  <a:pt x="97850" y="130364"/>
                </a:lnTo>
              </a:path>
              <a:path w="510336" h="2796755">
                <a:moveTo>
                  <a:pt x="97850" y="2761577"/>
                </a:moveTo>
                <a:lnTo>
                  <a:pt x="510336" y="2796755"/>
                </a:lnTo>
                <a:lnTo>
                  <a:pt x="5103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0872" y="1845474"/>
            <a:ext cx="412470" cy="139065"/>
          </a:xfrm>
          <a:custGeom>
            <a:avLst/>
            <a:gdLst/>
            <a:ahLst/>
            <a:cxnLst/>
            <a:rect l="l" t="t" r="r" b="b"/>
            <a:pathLst>
              <a:path w="412470" h="139064">
                <a:moveTo>
                  <a:pt x="0" y="11557"/>
                </a:moveTo>
                <a:lnTo>
                  <a:pt x="0" y="139065"/>
                </a:lnTo>
                <a:lnTo>
                  <a:pt x="412470" y="127508"/>
                </a:lnTo>
                <a:lnTo>
                  <a:pt x="412470" y="0"/>
                </a:lnTo>
                <a:lnTo>
                  <a:pt x="0" y="115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963016" y="1845481"/>
            <a:ext cx="510336" cy="141795"/>
          </a:xfrm>
          <a:custGeom>
            <a:avLst/>
            <a:gdLst/>
            <a:ahLst/>
            <a:cxnLst/>
            <a:rect l="l" t="t" r="r" b="b"/>
            <a:pathLst>
              <a:path w="510336" h="141795">
                <a:moveTo>
                  <a:pt x="510336" y="127507"/>
                </a:moveTo>
                <a:lnTo>
                  <a:pt x="510336" y="0"/>
                </a:lnTo>
                <a:lnTo>
                  <a:pt x="97850" y="11548"/>
                </a:lnTo>
              </a:path>
              <a:path w="510336" h="141795">
                <a:moveTo>
                  <a:pt x="97850" y="139056"/>
                </a:moveTo>
                <a:lnTo>
                  <a:pt x="510336" y="1275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0872" y="1043092"/>
            <a:ext cx="412470" cy="191947"/>
          </a:xfrm>
          <a:custGeom>
            <a:avLst/>
            <a:gdLst/>
            <a:ahLst/>
            <a:cxnLst/>
            <a:rect l="l" t="t" r="r" b="b"/>
            <a:pathLst>
              <a:path w="412470" h="191947">
                <a:moveTo>
                  <a:pt x="0" y="64452"/>
                </a:moveTo>
                <a:lnTo>
                  <a:pt x="0" y="191947"/>
                </a:lnTo>
                <a:lnTo>
                  <a:pt x="412470" y="127495"/>
                </a:lnTo>
                <a:lnTo>
                  <a:pt x="412470" y="0"/>
                </a:lnTo>
                <a:lnTo>
                  <a:pt x="0" y="644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963016" y="1043087"/>
            <a:ext cx="510336" cy="207251"/>
          </a:xfrm>
          <a:custGeom>
            <a:avLst/>
            <a:gdLst/>
            <a:ahLst/>
            <a:cxnLst/>
            <a:rect l="l" t="t" r="r" b="b"/>
            <a:pathLst>
              <a:path w="510336" h="207251">
                <a:moveTo>
                  <a:pt x="510336" y="127495"/>
                </a:moveTo>
                <a:lnTo>
                  <a:pt x="510336" y="0"/>
                </a:lnTo>
                <a:lnTo>
                  <a:pt x="97850" y="64453"/>
                </a:lnTo>
              </a:path>
              <a:path w="510336" h="207251">
                <a:moveTo>
                  <a:pt x="97850" y="191959"/>
                </a:moveTo>
                <a:lnTo>
                  <a:pt x="510336" y="1274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060872" y="2592249"/>
            <a:ext cx="412470" cy="162686"/>
          </a:xfrm>
          <a:custGeom>
            <a:avLst/>
            <a:gdLst/>
            <a:ahLst/>
            <a:cxnLst/>
            <a:rect l="l" t="t" r="r" b="b"/>
            <a:pathLst>
              <a:path w="412470" h="162687">
                <a:moveTo>
                  <a:pt x="0" y="127508"/>
                </a:moveTo>
                <a:lnTo>
                  <a:pt x="412470" y="162687"/>
                </a:lnTo>
                <a:lnTo>
                  <a:pt x="412470" y="35191"/>
                </a:lnTo>
                <a:lnTo>
                  <a:pt x="0" y="0"/>
                </a:lnTo>
                <a:lnTo>
                  <a:pt x="0" y="1275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963016" y="2583902"/>
            <a:ext cx="510336" cy="171030"/>
          </a:xfrm>
          <a:custGeom>
            <a:avLst/>
            <a:gdLst/>
            <a:ahLst/>
            <a:cxnLst/>
            <a:rect l="l" t="t" r="r" b="b"/>
            <a:pathLst>
              <a:path w="510336" h="171030">
                <a:moveTo>
                  <a:pt x="510336" y="43535"/>
                </a:moveTo>
                <a:lnTo>
                  <a:pt x="97850" y="8347"/>
                </a:lnTo>
              </a:path>
              <a:path w="510336" h="171030">
                <a:moveTo>
                  <a:pt x="97850" y="135852"/>
                </a:moveTo>
                <a:lnTo>
                  <a:pt x="510336" y="171030"/>
                </a:lnTo>
                <a:lnTo>
                  <a:pt x="510336" y="435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473348" y="1845478"/>
            <a:ext cx="1603527" cy="143738"/>
          </a:xfrm>
          <a:custGeom>
            <a:avLst/>
            <a:gdLst/>
            <a:ahLst/>
            <a:cxnLst/>
            <a:rect l="l" t="t" r="r" b="b"/>
            <a:pathLst>
              <a:path w="1603527" h="143738">
                <a:moveTo>
                  <a:pt x="0" y="127508"/>
                </a:moveTo>
                <a:lnTo>
                  <a:pt x="1603527" y="143738"/>
                </a:lnTo>
                <a:lnTo>
                  <a:pt x="1603527" y="16243"/>
                </a:lnTo>
                <a:lnTo>
                  <a:pt x="0" y="0"/>
                </a:lnTo>
                <a:lnTo>
                  <a:pt x="0" y="1275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473353" y="1845478"/>
            <a:ext cx="1701203" cy="144716"/>
          </a:xfrm>
          <a:custGeom>
            <a:avLst/>
            <a:gdLst/>
            <a:ahLst/>
            <a:cxnLst/>
            <a:rect l="l" t="t" r="r" b="b"/>
            <a:pathLst>
              <a:path w="1701203" h="144716">
                <a:moveTo>
                  <a:pt x="1603513" y="16232"/>
                </a:moveTo>
                <a:lnTo>
                  <a:pt x="0" y="0"/>
                </a:lnTo>
                <a:lnTo>
                  <a:pt x="0" y="127507"/>
                </a:lnTo>
                <a:lnTo>
                  <a:pt x="1603513" y="1437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473348" y="1043094"/>
            <a:ext cx="1603527" cy="196862"/>
          </a:xfrm>
          <a:custGeom>
            <a:avLst/>
            <a:gdLst/>
            <a:ahLst/>
            <a:cxnLst/>
            <a:rect l="l" t="t" r="r" b="b"/>
            <a:pathLst>
              <a:path w="1603527" h="196862">
                <a:moveTo>
                  <a:pt x="0" y="127495"/>
                </a:moveTo>
                <a:lnTo>
                  <a:pt x="1603527" y="196862"/>
                </a:lnTo>
                <a:lnTo>
                  <a:pt x="1603527" y="69342"/>
                </a:lnTo>
                <a:lnTo>
                  <a:pt x="0" y="0"/>
                </a:lnTo>
                <a:lnTo>
                  <a:pt x="0" y="12749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73353" y="1043085"/>
            <a:ext cx="1701203" cy="201091"/>
          </a:xfrm>
          <a:custGeom>
            <a:avLst/>
            <a:gdLst/>
            <a:ahLst/>
            <a:cxnLst/>
            <a:rect l="l" t="t" r="r" b="b"/>
            <a:pathLst>
              <a:path w="1701203" h="201091">
                <a:moveTo>
                  <a:pt x="1603513" y="69346"/>
                </a:moveTo>
                <a:lnTo>
                  <a:pt x="0" y="0"/>
                </a:lnTo>
                <a:lnTo>
                  <a:pt x="0" y="127507"/>
                </a:lnTo>
                <a:lnTo>
                  <a:pt x="1603513" y="1968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473348" y="2569966"/>
            <a:ext cx="1603527" cy="184962"/>
          </a:xfrm>
          <a:custGeom>
            <a:avLst/>
            <a:gdLst/>
            <a:ahLst/>
            <a:cxnLst/>
            <a:rect l="l" t="t" r="r" b="b"/>
            <a:pathLst>
              <a:path w="1603527" h="184962">
                <a:moveTo>
                  <a:pt x="0" y="57467"/>
                </a:moveTo>
                <a:lnTo>
                  <a:pt x="0" y="184962"/>
                </a:lnTo>
                <a:lnTo>
                  <a:pt x="1603527" y="127507"/>
                </a:lnTo>
                <a:lnTo>
                  <a:pt x="1603527" y="0"/>
                </a:lnTo>
                <a:lnTo>
                  <a:pt x="0" y="574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73353" y="2566474"/>
            <a:ext cx="1701203" cy="188468"/>
          </a:xfrm>
          <a:custGeom>
            <a:avLst/>
            <a:gdLst/>
            <a:ahLst/>
            <a:cxnLst/>
            <a:rect l="l" t="t" r="r" b="b"/>
            <a:pathLst>
              <a:path w="1701203" h="188468">
                <a:moveTo>
                  <a:pt x="1603513" y="3500"/>
                </a:moveTo>
                <a:lnTo>
                  <a:pt x="0" y="60960"/>
                </a:lnTo>
                <a:lnTo>
                  <a:pt x="0" y="188468"/>
                </a:lnTo>
                <a:lnTo>
                  <a:pt x="1603513" y="130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0870" y="2871638"/>
            <a:ext cx="2015998" cy="563587"/>
          </a:xfrm>
          <a:custGeom>
            <a:avLst/>
            <a:gdLst/>
            <a:ahLst/>
            <a:cxnLst/>
            <a:rect l="l" t="t" r="r" b="b"/>
            <a:pathLst>
              <a:path w="2015998" h="563587">
                <a:moveTo>
                  <a:pt x="407504" y="101257"/>
                </a:moveTo>
                <a:lnTo>
                  <a:pt x="0" y="51777"/>
                </a:lnTo>
                <a:lnTo>
                  <a:pt x="0" y="563587"/>
                </a:lnTo>
                <a:lnTo>
                  <a:pt x="2015998" y="563587"/>
                </a:lnTo>
                <a:lnTo>
                  <a:pt x="2015998" y="0"/>
                </a:lnTo>
                <a:lnTo>
                  <a:pt x="407504" y="1012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963017" y="2865484"/>
            <a:ext cx="2211539" cy="569747"/>
          </a:xfrm>
          <a:custGeom>
            <a:avLst/>
            <a:gdLst/>
            <a:ahLst/>
            <a:cxnLst/>
            <a:rect l="l" t="t" r="r" b="b"/>
            <a:pathLst>
              <a:path w="2211539" h="569747">
                <a:moveTo>
                  <a:pt x="2113848" y="6149"/>
                </a:moveTo>
                <a:lnTo>
                  <a:pt x="505358" y="107403"/>
                </a:lnTo>
                <a:lnTo>
                  <a:pt x="97850" y="57929"/>
                </a:lnTo>
              </a:path>
              <a:path w="2211539" h="569747">
                <a:moveTo>
                  <a:pt x="97850" y="569747"/>
                </a:moveTo>
                <a:lnTo>
                  <a:pt x="2113848" y="5697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473354" y="909252"/>
            <a:ext cx="320446" cy="16560"/>
          </a:xfrm>
          <a:custGeom>
            <a:avLst/>
            <a:gdLst/>
            <a:ahLst/>
            <a:cxnLst/>
            <a:rect l="l" t="t" r="r" b="b"/>
            <a:pathLst>
              <a:path w="320446" h="16560">
                <a:moveTo>
                  <a:pt x="320446" y="16560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73354" y="909252"/>
            <a:ext cx="320446" cy="16560"/>
          </a:xfrm>
          <a:custGeom>
            <a:avLst/>
            <a:gdLst/>
            <a:ahLst/>
            <a:cxnLst/>
            <a:rect l="l" t="t" r="r" b="b"/>
            <a:pathLst>
              <a:path w="320446" h="16560">
                <a:moveTo>
                  <a:pt x="320446" y="1656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473345" y="841966"/>
            <a:ext cx="225653" cy="12979"/>
          </a:xfrm>
          <a:custGeom>
            <a:avLst/>
            <a:gdLst/>
            <a:ahLst/>
            <a:cxnLst/>
            <a:rect l="l" t="t" r="r" b="b"/>
            <a:pathLst>
              <a:path w="225653" h="12979">
                <a:moveTo>
                  <a:pt x="225653" y="12979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473345" y="841966"/>
            <a:ext cx="225653" cy="12979"/>
          </a:xfrm>
          <a:custGeom>
            <a:avLst/>
            <a:gdLst/>
            <a:ahLst/>
            <a:cxnLst/>
            <a:rect l="l" t="t" r="r" b="b"/>
            <a:pathLst>
              <a:path w="225653" h="12979">
                <a:moveTo>
                  <a:pt x="225653" y="1297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473355" y="775426"/>
            <a:ext cx="63931" cy="3835"/>
          </a:xfrm>
          <a:custGeom>
            <a:avLst/>
            <a:gdLst/>
            <a:ahLst/>
            <a:cxnLst/>
            <a:rect l="l" t="t" r="r" b="b"/>
            <a:pathLst>
              <a:path w="63931" h="3835">
                <a:moveTo>
                  <a:pt x="63931" y="3835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473357" y="775417"/>
            <a:ext cx="63931" cy="3848"/>
          </a:xfrm>
          <a:custGeom>
            <a:avLst/>
            <a:gdLst/>
            <a:ahLst/>
            <a:cxnLst/>
            <a:rect l="l" t="t" r="r" b="b"/>
            <a:pathLst>
              <a:path w="63931" h="3848">
                <a:moveTo>
                  <a:pt x="63931" y="384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473357" y="440849"/>
            <a:ext cx="63931" cy="271767"/>
          </a:xfrm>
          <a:custGeom>
            <a:avLst/>
            <a:gdLst/>
            <a:ahLst/>
            <a:cxnLst/>
            <a:rect l="l" t="t" r="r" b="b"/>
            <a:pathLst>
              <a:path w="63931" h="271767">
                <a:moveTo>
                  <a:pt x="0" y="267652"/>
                </a:moveTo>
                <a:lnTo>
                  <a:pt x="63931" y="271767"/>
                </a:lnTo>
                <a:lnTo>
                  <a:pt x="63309" y="205079"/>
                </a:lnTo>
                <a:lnTo>
                  <a:pt x="0" y="200748"/>
                </a:lnTo>
                <a:lnTo>
                  <a:pt x="0" y="133832"/>
                </a:lnTo>
                <a:lnTo>
                  <a:pt x="63004" y="138417"/>
                </a:lnTo>
                <a:lnTo>
                  <a:pt x="62699" y="71742"/>
                </a:lnTo>
                <a:lnTo>
                  <a:pt x="0" y="66916"/>
                </a:lnTo>
                <a:lnTo>
                  <a:pt x="0" y="0"/>
                </a:lnTo>
                <a:lnTo>
                  <a:pt x="62395" y="5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473357" y="976166"/>
            <a:ext cx="710653" cy="66916"/>
          </a:xfrm>
          <a:custGeom>
            <a:avLst/>
            <a:gdLst/>
            <a:ahLst/>
            <a:cxnLst/>
            <a:rect l="l" t="t" r="r" b="b"/>
            <a:pathLst>
              <a:path w="710653" h="66916">
                <a:moveTo>
                  <a:pt x="710653" y="33743"/>
                </a:moveTo>
                <a:lnTo>
                  <a:pt x="0" y="0"/>
                </a:lnTo>
                <a:lnTo>
                  <a:pt x="0" y="669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67861" y="980659"/>
            <a:ext cx="0" cy="66509"/>
          </a:xfrm>
          <a:custGeom>
            <a:avLst/>
            <a:gdLst/>
            <a:ahLst/>
            <a:cxnLst/>
            <a:rect l="l" t="t" r="r" b="b"/>
            <a:pathLst>
              <a:path h="66509">
                <a:moveTo>
                  <a:pt x="0" y="6650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567866" y="980659"/>
            <a:ext cx="0" cy="66509"/>
          </a:xfrm>
          <a:custGeom>
            <a:avLst/>
            <a:gdLst/>
            <a:ahLst/>
            <a:cxnLst/>
            <a:rect l="l" t="t" r="r" b="b"/>
            <a:pathLst>
              <a:path h="66509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62376" y="985132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62377" y="985137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756891" y="989618"/>
            <a:ext cx="0" cy="65722"/>
          </a:xfrm>
          <a:custGeom>
            <a:avLst/>
            <a:gdLst/>
            <a:ahLst/>
            <a:cxnLst/>
            <a:rect l="l" t="t" r="r" b="b"/>
            <a:pathLst>
              <a:path h="65722">
                <a:moveTo>
                  <a:pt x="0" y="657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756889" y="989623"/>
            <a:ext cx="0" cy="65722"/>
          </a:xfrm>
          <a:custGeom>
            <a:avLst/>
            <a:gdLst/>
            <a:ahLst/>
            <a:cxnLst/>
            <a:rect l="l" t="t" r="r" b="b"/>
            <a:pathLst>
              <a:path h="65722">
                <a:moveTo>
                  <a:pt x="0" y="657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567861" y="847339"/>
            <a:ext cx="0" cy="66509"/>
          </a:xfrm>
          <a:custGeom>
            <a:avLst/>
            <a:gdLst/>
            <a:ahLst/>
            <a:cxnLst/>
            <a:rect l="l" t="t" r="r" b="b"/>
            <a:pathLst>
              <a:path h="66509">
                <a:moveTo>
                  <a:pt x="0" y="6650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567866" y="847341"/>
            <a:ext cx="0" cy="66509"/>
          </a:xfrm>
          <a:custGeom>
            <a:avLst/>
            <a:gdLst/>
            <a:ahLst/>
            <a:cxnLst/>
            <a:rect l="l" t="t" r="r" b="b"/>
            <a:pathLst>
              <a:path h="66509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62376" y="852818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62377" y="852816"/>
            <a:ext cx="0" cy="66116"/>
          </a:xfrm>
          <a:custGeom>
            <a:avLst/>
            <a:gdLst/>
            <a:ahLst/>
            <a:cxnLst/>
            <a:rect l="l" t="t" r="r" b="b"/>
            <a:pathLst>
              <a:path h="66116">
                <a:moveTo>
                  <a:pt x="0" y="661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56891" y="857818"/>
            <a:ext cx="0" cy="65722"/>
          </a:xfrm>
          <a:custGeom>
            <a:avLst/>
            <a:gdLst/>
            <a:ahLst/>
            <a:cxnLst/>
            <a:rect l="l" t="t" r="r" b="b"/>
            <a:pathLst>
              <a:path h="65722">
                <a:moveTo>
                  <a:pt x="0" y="657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756889" y="857815"/>
            <a:ext cx="0" cy="65722"/>
          </a:xfrm>
          <a:custGeom>
            <a:avLst/>
            <a:gdLst/>
            <a:ahLst/>
            <a:cxnLst/>
            <a:rect l="l" t="t" r="r" b="b"/>
            <a:pathLst>
              <a:path h="65722">
                <a:moveTo>
                  <a:pt x="0" y="657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51394" y="994116"/>
            <a:ext cx="0" cy="65316"/>
          </a:xfrm>
          <a:custGeom>
            <a:avLst/>
            <a:gdLst/>
            <a:ahLst/>
            <a:cxnLst/>
            <a:rect l="l" t="t" r="r" b="b"/>
            <a:pathLst>
              <a:path h="65316">
                <a:moveTo>
                  <a:pt x="0" y="6531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51396" y="994114"/>
            <a:ext cx="0" cy="65316"/>
          </a:xfrm>
          <a:custGeom>
            <a:avLst/>
            <a:gdLst/>
            <a:ahLst/>
            <a:cxnLst/>
            <a:rect l="l" t="t" r="r" b="b"/>
            <a:pathLst>
              <a:path h="65316">
                <a:moveTo>
                  <a:pt x="0" y="653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945909" y="998602"/>
            <a:ext cx="0" cy="64922"/>
          </a:xfrm>
          <a:custGeom>
            <a:avLst/>
            <a:gdLst/>
            <a:ahLst/>
            <a:cxnLst/>
            <a:rect l="l" t="t" r="r" b="b"/>
            <a:pathLst>
              <a:path h="64922">
                <a:moveTo>
                  <a:pt x="0" y="649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945911" y="998599"/>
            <a:ext cx="0" cy="64922"/>
          </a:xfrm>
          <a:custGeom>
            <a:avLst/>
            <a:gdLst/>
            <a:ahLst/>
            <a:cxnLst/>
            <a:rect l="l" t="t" r="r" b="b"/>
            <a:pathLst>
              <a:path h="64922">
                <a:moveTo>
                  <a:pt x="0" y="649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040423" y="1003076"/>
            <a:ext cx="0" cy="64528"/>
          </a:xfrm>
          <a:custGeom>
            <a:avLst/>
            <a:gdLst/>
            <a:ahLst/>
            <a:cxnLst/>
            <a:rect l="l" t="t" r="r" b="b"/>
            <a:pathLst>
              <a:path h="64528">
                <a:moveTo>
                  <a:pt x="0" y="645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040419" y="1003090"/>
            <a:ext cx="0" cy="64516"/>
          </a:xfrm>
          <a:custGeom>
            <a:avLst/>
            <a:gdLst/>
            <a:ahLst/>
            <a:cxnLst/>
            <a:rect l="l" t="t" r="r" b="b"/>
            <a:pathLst>
              <a:path h="64515">
                <a:moveTo>
                  <a:pt x="0" y="6451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134927" y="1007574"/>
            <a:ext cx="0" cy="64122"/>
          </a:xfrm>
          <a:custGeom>
            <a:avLst/>
            <a:gdLst/>
            <a:ahLst/>
            <a:cxnLst/>
            <a:rect l="l" t="t" r="r" b="b"/>
            <a:pathLst>
              <a:path h="64122">
                <a:moveTo>
                  <a:pt x="0" y="641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134927" y="1007569"/>
            <a:ext cx="0" cy="64122"/>
          </a:xfrm>
          <a:custGeom>
            <a:avLst/>
            <a:gdLst/>
            <a:ahLst/>
            <a:cxnLst/>
            <a:rect l="l" t="t" r="r" b="b"/>
            <a:pathLst>
              <a:path h="64122">
                <a:moveTo>
                  <a:pt x="0" y="641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29441" y="1012060"/>
            <a:ext cx="0" cy="63728"/>
          </a:xfrm>
          <a:custGeom>
            <a:avLst/>
            <a:gdLst/>
            <a:ahLst/>
            <a:cxnLst/>
            <a:rect l="l" t="t" r="r" b="b"/>
            <a:pathLst>
              <a:path h="63728">
                <a:moveTo>
                  <a:pt x="0" y="637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229441" y="1012055"/>
            <a:ext cx="0" cy="63728"/>
          </a:xfrm>
          <a:custGeom>
            <a:avLst/>
            <a:gdLst/>
            <a:ahLst/>
            <a:cxnLst/>
            <a:rect l="l" t="t" r="r" b="b"/>
            <a:pathLst>
              <a:path h="63728">
                <a:moveTo>
                  <a:pt x="0" y="637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22199" y="911719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522199" y="911721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616713" y="917072"/>
            <a:ext cx="0" cy="61722"/>
          </a:xfrm>
          <a:custGeom>
            <a:avLst/>
            <a:gdLst/>
            <a:ahLst/>
            <a:cxnLst/>
            <a:rect l="l" t="t" r="r" b="b"/>
            <a:pathLst>
              <a:path h="61721">
                <a:moveTo>
                  <a:pt x="0" y="617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16708" y="917074"/>
            <a:ext cx="0" cy="61722"/>
          </a:xfrm>
          <a:custGeom>
            <a:avLst/>
            <a:gdLst/>
            <a:ahLst/>
            <a:cxnLst/>
            <a:rect l="l" t="t" r="r" b="b"/>
            <a:pathLst>
              <a:path h="61721">
                <a:moveTo>
                  <a:pt x="0" y="617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522199" y="779862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522199" y="779863"/>
            <a:ext cx="0" cy="62102"/>
          </a:xfrm>
          <a:custGeom>
            <a:avLst/>
            <a:gdLst/>
            <a:ahLst/>
            <a:cxnLst/>
            <a:rect l="l" t="t" r="r" b="b"/>
            <a:pathLst>
              <a:path h="62103">
                <a:moveTo>
                  <a:pt x="0" y="6210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616713" y="785215"/>
            <a:ext cx="0" cy="61722"/>
          </a:xfrm>
          <a:custGeom>
            <a:avLst/>
            <a:gdLst/>
            <a:ahLst/>
            <a:cxnLst/>
            <a:rect l="l" t="t" r="r" b="b"/>
            <a:pathLst>
              <a:path h="61721">
                <a:moveTo>
                  <a:pt x="0" y="617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16708" y="785216"/>
            <a:ext cx="0" cy="61722"/>
          </a:xfrm>
          <a:custGeom>
            <a:avLst/>
            <a:gdLst/>
            <a:ahLst/>
            <a:cxnLst/>
            <a:rect l="l" t="t" r="r" b="b"/>
            <a:pathLst>
              <a:path h="61721">
                <a:moveTo>
                  <a:pt x="0" y="617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11216" y="922426"/>
            <a:ext cx="0" cy="61341"/>
          </a:xfrm>
          <a:custGeom>
            <a:avLst/>
            <a:gdLst/>
            <a:ahLst/>
            <a:cxnLst/>
            <a:rect l="l" t="t" r="r" b="b"/>
            <a:pathLst>
              <a:path h="61340">
                <a:moveTo>
                  <a:pt x="0" y="6134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11216" y="922417"/>
            <a:ext cx="0" cy="61353"/>
          </a:xfrm>
          <a:custGeom>
            <a:avLst/>
            <a:gdLst/>
            <a:ahLst/>
            <a:cxnLst/>
            <a:rect l="l" t="t" r="r" b="b"/>
            <a:pathLst>
              <a:path h="61353">
                <a:moveTo>
                  <a:pt x="0" y="6135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05731" y="927765"/>
            <a:ext cx="0" cy="60972"/>
          </a:xfrm>
          <a:custGeom>
            <a:avLst/>
            <a:gdLst/>
            <a:ahLst/>
            <a:cxnLst/>
            <a:rect l="l" t="t" r="r" b="b"/>
            <a:pathLst>
              <a:path h="60972">
                <a:moveTo>
                  <a:pt x="0" y="6097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805731" y="927756"/>
            <a:ext cx="0" cy="60985"/>
          </a:xfrm>
          <a:custGeom>
            <a:avLst/>
            <a:gdLst/>
            <a:ahLst/>
            <a:cxnLst/>
            <a:rect l="l" t="t" r="r" b="b"/>
            <a:pathLst>
              <a:path h="60985">
                <a:moveTo>
                  <a:pt x="0" y="60985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900234" y="933105"/>
            <a:ext cx="0" cy="60617"/>
          </a:xfrm>
          <a:custGeom>
            <a:avLst/>
            <a:gdLst/>
            <a:ahLst/>
            <a:cxnLst/>
            <a:rect l="l" t="t" r="r" b="b"/>
            <a:pathLst>
              <a:path h="60617">
                <a:moveTo>
                  <a:pt x="0" y="60617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900239" y="933104"/>
            <a:ext cx="0" cy="60617"/>
          </a:xfrm>
          <a:custGeom>
            <a:avLst/>
            <a:gdLst/>
            <a:ahLst/>
            <a:cxnLst/>
            <a:rect l="l" t="t" r="r" b="b"/>
            <a:pathLst>
              <a:path h="60617">
                <a:moveTo>
                  <a:pt x="0" y="6061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994749" y="938446"/>
            <a:ext cx="0" cy="60236"/>
          </a:xfrm>
          <a:custGeom>
            <a:avLst/>
            <a:gdLst/>
            <a:ahLst/>
            <a:cxnLst/>
            <a:rect l="l" t="t" r="r" b="b"/>
            <a:pathLst>
              <a:path h="60236">
                <a:moveTo>
                  <a:pt x="0" y="60236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994753" y="938449"/>
            <a:ext cx="0" cy="60236"/>
          </a:xfrm>
          <a:custGeom>
            <a:avLst/>
            <a:gdLst/>
            <a:ahLst/>
            <a:cxnLst/>
            <a:rect l="l" t="t" r="r" b="b"/>
            <a:pathLst>
              <a:path h="60236">
                <a:moveTo>
                  <a:pt x="0" y="6023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089264" y="943800"/>
            <a:ext cx="0" cy="59855"/>
          </a:xfrm>
          <a:custGeom>
            <a:avLst/>
            <a:gdLst/>
            <a:ahLst/>
            <a:cxnLst/>
            <a:rect l="l" t="t" r="r" b="b"/>
            <a:pathLst>
              <a:path h="59855">
                <a:moveTo>
                  <a:pt x="0" y="59855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089261" y="943791"/>
            <a:ext cx="0" cy="59867"/>
          </a:xfrm>
          <a:custGeom>
            <a:avLst/>
            <a:gdLst/>
            <a:ahLst/>
            <a:cxnLst/>
            <a:rect l="l" t="t" r="r" b="b"/>
            <a:pathLst>
              <a:path h="59867">
                <a:moveTo>
                  <a:pt x="0" y="5986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183778" y="949127"/>
            <a:ext cx="0" cy="59499"/>
          </a:xfrm>
          <a:custGeom>
            <a:avLst/>
            <a:gdLst/>
            <a:ahLst/>
            <a:cxnLst/>
            <a:rect l="l" t="t" r="r" b="b"/>
            <a:pathLst>
              <a:path h="59499">
                <a:moveTo>
                  <a:pt x="0" y="59499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183775" y="949131"/>
            <a:ext cx="0" cy="59499"/>
          </a:xfrm>
          <a:custGeom>
            <a:avLst/>
            <a:gdLst/>
            <a:ahLst/>
            <a:cxnLst/>
            <a:rect l="l" t="t" r="r" b="b"/>
            <a:pathLst>
              <a:path h="59499">
                <a:moveTo>
                  <a:pt x="0" y="5949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23944" y="1016547"/>
            <a:ext cx="0" cy="63322"/>
          </a:xfrm>
          <a:custGeom>
            <a:avLst/>
            <a:gdLst/>
            <a:ahLst/>
            <a:cxnLst/>
            <a:rect l="l" t="t" r="r" b="b"/>
            <a:pathLst>
              <a:path h="63322">
                <a:moveTo>
                  <a:pt x="0" y="633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23948" y="1016546"/>
            <a:ext cx="0" cy="63322"/>
          </a:xfrm>
          <a:custGeom>
            <a:avLst/>
            <a:gdLst/>
            <a:ahLst/>
            <a:cxnLst/>
            <a:rect l="l" t="t" r="r" b="b"/>
            <a:pathLst>
              <a:path h="63322">
                <a:moveTo>
                  <a:pt x="0" y="633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18459" y="1021033"/>
            <a:ext cx="0" cy="62928"/>
          </a:xfrm>
          <a:custGeom>
            <a:avLst/>
            <a:gdLst/>
            <a:ahLst/>
            <a:cxnLst/>
            <a:rect l="l" t="t" r="r" b="b"/>
            <a:pathLst>
              <a:path h="62928">
                <a:moveTo>
                  <a:pt x="0" y="629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18463" y="1021031"/>
            <a:ext cx="0" cy="62928"/>
          </a:xfrm>
          <a:custGeom>
            <a:avLst/>
            <a:gdLst/>
            <a:ahLst/>
            <a:cxnLst/>
            <a:rect l="l" t="t" r="r" b="b"/>
            <a:pathLst>
              <a:path h="62928">
                <a:moveTo>
                  <a:pt x="0" y="629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12974" y="1025519"/>
            <a:ext cx="0" cy="62522"/>
          </a:xfrm>
          <a:custGeom>
            <a:avLst/>
            <a:gdLst/>
            <a:ahLst/>
            <a:cxnLst/>
            <a:rect l="l" t="t" r="r" b="b"/>
            <a:pathLst>
              <a:path h="62522">
                <a:moveTo>
                  <a:pt x="0" y="6252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12978" y="1025523"/>
            <a:ext cx="0" cy="62522"/>
          </a:xfrm>
          <a:custGeom>
            <a:avLst/>
            <a:gdLst/>
            <a:ahLst/>
            <a:cxnLst/>
            <a:rect l="l" t="t" r="r" b="b"/>
            <a:pathLst>
              <a:path h="62522">
                <a:moveTo>
                  <a:pt x="0" y="6252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07488" y="1030005"/>
            <a:ext cx="0" cy="62128"/>
          </a:xfrm>
          <a:custGeom>
            <a:avLst/>
            <a:gdLst/>
            <a:ahLst/>
            <a:cxnLst/>
            <a:rect l="l" t="t" r="r" b="b"/>
            <a:pathLst>
              <a:path h="62128">
                <a:moveTo>
                  <a:pt x="0" y="621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07485" y="1029997"/>
            <a:ext cx="0" cy="62141"/>
          </a:xfrm>
          <a:custGeom>
            <a:avLst/>
            <a:gdLst/>
            <a:ahLst/>
            <a:cxnLst/>
            <a:rect l="l" t="t" r="r" b="b"/>
            <a:pathLst>
              <a:path h="62141">
                <a:moveTo>
                  <a:pt x="0" y="6214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02003" y="1034491"/>
            <a:ext cx="0" cy="61734"/>
          </a:xfrm>
          <a:custGeom>
            <a:avLst/>
            <a:gdLst/>
            <a:ahLst/>
            <a:cxnLst/>
            <a:rect l="l" t="t" r="r" b="b"/>
            <a:pathLst>
              <a:path h="61734">
                <a:moveTo>
                  <a:pt x="0" y="6173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701999" y="1034487"/>
            <a:ext cx="0" cy="61734"/>
          </a:xfrm>
          <a:custGeom>
            <a:avLst/>
            <a:gdLst/>
            <a:ahLst/>
            <a:cxnLst/>
            <a:rect l="l" t="t" r="r" b="b"/>
            <a:pathLst>
              <a:path h="61734">
                <a:moveTo>
                  <a:pt x="0" y="6173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96518" y="1038977"/>
            <a:ext cx="0" cy="61341"/>
          </a:xfrm>
          <a:custGeom>
            <a:avLst/>
            <a:gdLst/>
            <a:ahLst/>
            <a:cxnLst/>
            <a:rect l="l" t="t" r="r" b="b"/>
            <a:pathLst>
              <a:path h="61340">
                <a:moveTo>
                  <a:pt x="0" y="61341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96514" y="1038974"/>
            <a:ext cx="0" cy="61341"/>
          </a:xfrm>
          <a:custGeom>
            <a:avLst/>
            <a:gdLst/>
            <a:ahLst/>
            <a:cxnLst/>
            <a:rect l="l" t="t" r="r" b="b"/>
            <a:pathLst>
              <a:path h="61340">
                <a:moveTo>
                  <a:pt x="0" y="6134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891021" y="1043463"/>
            <a:ext cx="0" cy="60934"/>
          </a:xfrm>
          <a:custGeom>
            <a:avLst/>
            <a:gdLst/>
            <a:ahLst/>
            <a:cxnLst/>
            <a:rect l="l" t="t" r="r" b="b"/>
            <a:pathLst>
              <a:path h="60934">
                <a:moveTo>
                  <a:pt x="0" y="60934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891022" y="1043463"/>
            <a:ext cx="0" cy="60934"/>
          </a:xfrm>
          <a:custGeom>
            <a:avLst/>
            <a:gdLst/>
            <a:ahLst/>
            <a:cxnLst/>
            <a:rect l="l" t="t" r="r" b="b"/>
            <a:pathLst>
              <a:path h="60934">
                <a:moveTo>
                  <a:pt x="0" y="6093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85536" y="1047950"/>
            <a:ext cx="0" cy="60528"/>
          </a:xfrm>
          <a:custGeom>
            <a:avLst/>
            <a:gdLst/>
            <a:ahLst/>
            <a:cxnLst/>
            <a:rect l="l" t="t" r="r" b="b"/>
            <a:pathLst>
              <a:path h="60528">
                <a:moveTo>
                  <a:pt x="0" y="60528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85536" y="1047955"/>
            <a:ext cx="0" cy="60528"/>
          </a:xfrm>
          <a:custGeom>
            <a:avLst/>
            <a:gdLst/>
            <a:ahLst/>
            <a:cxnLst/>
            <a:rect l="l" t="t" r="r" b="b"/>
            <a:pathLst>
              <a:path h="60528">
                <a:moveTo>
                  <a:pt x="0" y="6052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793802" y="1247281"/>
            <a:ext cx="775741" cy="361607"/>
          </a:xfrm>
          <a:custGeom>
            <a:avLst/>
            <a:gdLst/>
            <a:ahLst/>
            <a:cxnLst/>
            <a:rect l="l" t="t" r="r" b="b"/>
            <a:pathLst>
              <a:path w="775741" h="361607">
                <a:moveTo>
                  <a:pt x="0" y="347268"/>
                </a:moveTo>
                <a:lnTo>
                  <a:pt x="775741" y="361607"/>
                </a:lnTo>
                <a:lnTo>
                  <a:pt x="775741" y="23888"/>
                </a:lnTo>
                <a:lnTo>
                  <a:pt x="0" y="0"/>
                </a:lnTo>
                <a:lnTo>
                  <a:pt x="0" y="3472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793802" y="1247281"/>
            <a:ext cx="775741" cy="361607"/>
          </a:xfrm>
          <a:custGeom>
            <a:avLst/>
            <a:gdLst/>
            <a:ahLst/>
            <a:cxnLst/>
            <a:rect l="l" t="t" r="r" b="b"/>
            <a:pathLst>
              <a:path w="775741" h="361607">
                <a:moveTo>
                  <a:pt x="0" y="347268"/>
                </a:moveTo>
                <a:lnTo>
                  <a:pt x="775741" y="361607"/>
                </a:lnTo>
                <a:lnTo>
                  <a:pt x="775741" y="23888"/>
                </a:lnTo>
                <a:lnTo>
                  <a:pt x="0" y="0"/>
                </a:lnTo>
                <a:lnTo>
                  <a:pt x="0" y="3472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519091" y="1268634"/>
            <a:ext cx="50457" cy="340258"/>
          </a:xfrm>
          <a:custGeom>
            <a:avLst/>
            <a:gdLst/>
            <a:ahLst/>
            <a:cxnLst/>
            <a:rect l="l" t="t" r="r" b="b"/>
            <a:pathLst>
              <a:path w="50457" h="340258">
                <a:moveTo>
                  <a:pt x="0" y="335838"/>
                </a:moveTo>
                <a:lnTo>
                  <a:pt x="50457" y="340258"/>
                </a:lnTo>
                <a:lnTo>
                  <a:pt x="50457" y="2540"/>
                </a:lnTo>
                <a:lnTo>
                  <a:pt x="0" y="0"/>
                </a:lnTo>
                <a:lnTo>
                  <a:pt x="0" y="3358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519091" y="1268634"/>
            <a:ext cx="50457" cy="340258"/>
          </a:xfrm>
          <a:custGeom>
            <a:avLst/>
            <a:gdLst/>
            <a:ahLst/>
            <a:cxnLst/>
            <a:rect l="l" t="t" r="r" b="b"/>
            <a:pathLst>
              <a:path w="50457" h="340258">
                <a:moveTo>
                  <a:pt x="0" y="335838"/>
                </a:moveTo>
                <a:lnTo>
                  <a:pt x="50457" y="340258"/>
                </a:lnTo>
                <a:lnTo>
                  <a:pt x="50457" y="2540"/>
                </a:lnTo>
                <a:lnTo>
                  <a:pt x="0" y="0"/>
                </a:lnTo>
                <a:lnTo>
                  <a:pt x="0" y="3358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93807" y="1247272"/>
            <a:ext cx="775741" cy="48120"/>
          </a:xfrm>
          <a:custGeom>
            <a:avLst/>
            <a:gdLst/>
            <a:ahLst/>
            <a:cxnLst/>
            <a:rect l="l" t="t" r="r" b="b"/>
            <a:pathLst>
              <a:path w="775741" h="48120">
                <a:moveTo>
                  <a:pt x="725284" y="48120"/>
                </a:moveTo>
                <a:lnTo>
                  <a:pt x="775741" y="23901"/>
                </a:lnTo>
                <a:lnTo>
                  <a:pt x="0" y="0"/>
                </a:lnTo>
                <a:lnTo>
                  <a:pt x="0" y="27089"/>
                </a:lnTo>
                <a:lnTo>
                  <a:pt x="725284" y="4812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93807" y="1247272"/>
            <a:ext cx="775741" cy="48120"/>
          </a:xfrm>
          <a:custGeom>
            <a:avLst/>
            <a:gdLst/>
            <a:ahLst/>
            <a:cxnLst/>
            <a:rect l="l" t="t" r="r" b="b"/>
            <a:pathLst>
              <a:path w="775741" h="48120">
                <a:moveTo>
                  <a:pt x="725284" y="48120"/>
                </a:moveTo>
                <a:lnTo>
                  <a:pt x="0" y="27089"/>
                </a:lnTo>
                <a:lnTo>
                  <a:pt x="0" y="0"/>
                </a:lnTo>
                <a:lnTo>
                  <a:pt x="775741" y="23901"/>
                </a:lnTo>
                <a:lnTo>
                  <a:pt x="725284" y="481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93801" y="2032864"/>
            <a:ext cx="774712" cy="348615"/>
          </a:xfrm>
          <a:custGeom>
            <a:avLst/>
            <a:gdLst/>
            <a:ahLst/>
            <a:cxnLst/>
            <a:rect l="l" t="t" r="r" b="b"/>
            <a:pathLst>
              <a:path w="774712" h="348614">
                <a:moveTo>
                  <a:pt x="0" y="348614"/>
                </a:moveTo>
                <a:lnTo>
                  <a:pt x="774712" y="329742"/>
                </a:lnTo>
                <a:lnTo>
                  <a:pt x="774712" y="0"/>
                </a:lnTo>
                <a:lnTo>
                  <a:pt x="0" y="1320"/>
                </a:lnTo>
                <a:lnTo>
                  <a:pt x="0" y="34861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93801" y="2032864"/>
            <a:ext cx="774712" cy="348615"/>
          </a:xfrm>
          <a:custGeom>
            <a:avLst/>
            <a:gdLst/>
            <a:ahLst/>
            <a:cxnLst/>
            <a:rect l="l" t="t" r="r" b="b"/>
            <a:pathLst>
              <a:path w="774712" h="348614">
                <a:moveTo>
                  <a:pt x="0" y="348614"/>
                </a:moveTo>
                <a:lnTo>
                  <a:pt x="774712" y="329742"/>
                </a:lnTo>
                <a:lnTo>
                  <a:pt x="774712" y="0"/>
                </a:lnTo>
                <a:lnTo>
                  <a:pt x="0" y="1320"/>
                </a:lnTo>
                <a:lnTo>
                  <a:pt x="0" y="3486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18056" y="2032857"/>
            <a:ext cx="50457" cy="329844"/>
          </a:xfrm>
          <a:custGeom>
            <a:avLst/>
            <a:gdLst/>
            <a:ahLst/>
            <a:cxnLst/>
            <a:rect l="l" t="t" r="r" b="b"/>
            <a:pathLst>
              <a:path w="50457" h="329844">
                <a:moveTo>
                  <a:pt x="0" y="329844"/>
                </a:moveTo>
                <a:lnTo>
                  <a:pt x="50457" y="329742"/>
                </a:lnTo>
                <a:lnTo>
                  <a:pt x="50457" y="0"/>
                </a:lnTo>
                <a:lnTo>
                  <a:pt x="0" y="927"/>
                </a:lnTo>
                <a:lnTo>
                  <a:pt x="0" y="3298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518056" y="2032857"/>
            <a:ext cx="50457" cy="329844"/>
          </a:xfrm>
          <a:custGeom>
            <a:avLst/>
            <a:gdLst/>
            <a:ahLst/>
            <a:cxnLst/>
            <a:rect l="l" t="t" r="r" b="b"/>
            <a:pathLst>
              <a:path w="50457" h="329844">
                <a:moveTo>
                  <a:pt x="0" y="329844"/>
                </a:moveTo>
                <a:lnTo>
                  <a:pt x="50457" y="329742"/>
                </a:lnTo>
                <a:lnTo>
                  <a:pt x="50457" y="0"/>
                </a:lnTo>
                <a:lnTo>
                  <a:pt x="0" y="927"/>
                </a:lnTo>
                <a:lnTo>
                  <a:pt x="0" y="329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565765" y="886722"/>
            <a:ext cx="863" cy="508"/>
          </a:xfrm>
          <a:custGeom>
            <a:avLst/>
            <a:gdLst/>
            <a:ahLst/>
            <a:cxnLst/>
            <a:rect l="l" t="t" r="r" b="b"/>
            <a:pathLst>
              <a:path w="863" h="508">
                <a:moveTo>
                  <a:pt x="0" y="0"/>
                </a:moveTo>
                <a:lnTo>
                  <a:pt x="190" y="508"/>
                </a:lnTo>
                <a:lnTo>
                  <a:pt x="863" y="431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65765" y="886722"/>
            <a:ext cx="863" cy="508"/>
          </a:xfrm>
          <a:custGeom>
            <a:avLst/>
            <a:gdLst/>
            <a:ahLst/>
            <a:cxnLst/>
            <a:rect l="l" t="t" r="r" b="b"/>
            <a:pathLst>
              <a:path w="863" h="508">
                <a:moveTo>
                  <a:pt x="0" y="0"/>
                </a:moveTo>
                <a:lnTo>
                  <a:pt x="76" y="165"/>
                </a:lnTo>
                <a:lnTo>
                  <a:pt x="114" y="342"/>
                </a:lnTo>
                <a:lnTo>
                  <a:pt x="190" y="508"/>
                </a:lnTo>
                <a:lnTo>
                  <a:pt x="419" y="495"/>
                </a:lnTo>
                <a:lnTo>
                  <a:pt x="635" y="457"/>
                </a:lnTo>
                <a:lnTo>
                  <a:pt x="863" y="4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467236" y="887229"/>
            <a:ext cx="102138" cy="139268"/>
          </a:xfrm>
          <a:custGeom>
            <a:avLst/>
            <a:gdLst/>
            <a:ahLst/>
            <a:cxnLst/>
            <a:rect l="l" t="t" r="r" b="b"/>
            <a:pathLst>
              <a:path w="102138" h="139268">
                <a:moveTo>
                  <a:pt x="9867" y="39598"/>
                </a:moveTo>
                <a:lnTo>
                  <a:pt x="9867" y="52971"/>
                </a:lnTo>
                <a:lnTo>
                  <a:pt x="9270" y="65691"/>
                </a:lnTo>
                <a:lnTo>
                  <a:pt x="7777" y="78381"/>
                </a:lnTo>
                <a:lnTo>
                  <a:pt x="5914" y="90999"/>
                </a:lnTo>
                <a:lnTo>
                  <a:pt x="4209" y="103500"/>
                </a:lnTo>
                <a:lnTo>
                  <a:pt x="3873" y="106565"/>
                </a:lnTo>
                <a:lnTo>
                  <a:pt x="2499" y="119221"/>
                </a:lnTo>
                <a:lnTo>
                  <a:pt x="687" y="131773"/>
                </a:lnTo>
                <a:lnTo>
                  <a:pt x="152" y="135115"/>
                </a:lnTo>
                <a:lnTo>
                  <a:pt x="0" y="136118"/>
                </a:lnTo>
                <a:lnTo>
                  <a:pt x="66433" y="139268"/>
                </a:lnTo>
                <a:lnTo>
                  <a:pt x="66357" y="135305"/>
                </a:lnTo>
                <a:lnTo>
                  <a:pt x="72085" y="126276"/>
                </a:lnTo>
                <a:lnTo>
                  <a:pt x="75260" y="123952"/>
                </a:lnTo>
                <a:lnTo>
                  <a:pt x="76339" y="121310"/>
                </a:lnTo>
                <a:lnTo>
                  <a:pt x="78219" y="118084"/>
                </a:lnTo>
                <a:lnTo>
                  <a:pt x="80543" y="113347"/>
                </a:lnTo>
                <a:lnTo>
                  <a:pt x="83413" y="106603"/>
                </a:lnTo>
                <a:lnTo>
                  <a:pt x="85839" y="99301"/>
                </a:lnTo>
                <a:lnTo>
                  <a:pt x="88353" y="92443"/>
                </a:lnTo>
                <a:lnTo>
                  <a:pt x="90716" y="86042"/>
                </a:lnTo>
                <a:lnTo>
                  <a:pt x="95110" y="80581"/>
                </a:lnTo>
                <a:lnTo>
                  <a:pt x="97256" y="74002"/>
                </a:lnTo>
                <a:lnTo>
                  <a:pt x="99034" y="68529"/>
                </a:lnTo>
                <a:lnTo>
                  <a:pt x="98958" y="62471"/>
                </a:lnTo>
                <a:lnTo>
                  <a:pt x="100355" y="56870"/>
                </a:lnTo>
                <a:lnTo>
                  <a:pt x="102138" y="44511"/>
                </a:lnTo>
                <a:lnTo>
                  <a:pt x="102035" y="31580"/>
                </a:lnTo>
                <a:lnTo>
                  <a:pt x="101206" y="23469"/>
                </a:lnTo>
                <a:lnTo>
                  <a:pt x="100190" y="16027"/>
                </a:lnTo>
                <a:lnTo>
                  <a:pt x="101625" y="6921"/>
                </a:lnTo>
                <a:lnTo>
                  <a:pt x="98717" y="0"/>
                </a:lnTo>
                <a:lnTo>
                  <a:pt x="86228" y="1666"/>
                </a:lnTo>
                <a:lnTo>
                  <a:pt x="73677" y="3799"/>
                </a:lnTo>
                <a:lnTo>
                  <a:pt x="61046" y="5619"/>
                </a:lnTo>
                <a:lnTo>
                  <a:pt x="48844" y="6350"/>
                </a:lnTo>
                <a:lnTo>
                  <a:pt x="46304" y="6350"/>
                </a:lnTo>
                <a:lnTo>
                  <a:pt x="43230" y="5829"/>
                </a:lnTo>
                <a:lnTo>
                  <a:pt x="40754" y="6311"/>
                </a:lnTo>
                <a:lnTo>
                  <a:pt x="36385" y="7175"/>
                </a:lnTo>
                <a:lnTo>
                  <a:pt x="32600" y="11010"/>
                </a:lnTo>
                <a:lnTo>
                  <a:pt x="28790" y="13335"/>
                </a:lnTo>
                <a:lnTo>
                  <a:pt x="22288" y="17297"/>
                </a:lnTo>
                <a:lnTo>
                  <a:pt x="17386" y="18872"/>
                </a:lnTo>
                <a:lnTo>
                  <a:pt x="9931" y="19265"/>
                </a:lnTo>
                <a:lnTo>
                  <a:pt x="8483" y="21310"/>
                </a:lnTo>
                <a:lnTo>
                  <a:pt x="9867" y="30822"/>
                </a:lnTo>
                <a:lnTo>
                  <a:pt x="9867" y="3959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467236" y="887229"/>
            <a:ext cx="102138" cy="139268"/>
          </a:xfrm>
          <a:custGeom>
            <a:avLst/>
            <a:gdLst/>
            <a:ahLst/>
            <a:cxnLst/>
            <a:rect l="l" t="t" r="r" b="b"/>
            <a:pathLst>
              <a:path w="102138" h="139268">
                <a:moveTo>
                  <a:pt x="66433" y="139268"/>
                </a:moveTo>
                <a:lnTo>
                  <a:pt x="66357" y="135305"/>
                </a:lnTo>
                <a:lnTo>
                  <a:pt x="72085" y="126276"/>
                </a:lnTo>
                <a:lnTo>
                  <a:pt x="74485" y="124510"/>
                </a:lnTo>
                <a:lnTo>
                  <a:pt x="75260" y="123952"/>
                </a:lnTo>
                <a:lnTo>
                  <a:pt x="76339" y="121310"/>
                </a:lnTo>
                <a:lnTo>
                  <a:pt x="76796" y="120497"/>
                </a:lnTo>
                <a:lnTo>
                  <a:pt x="78219" y="118084"/>
                </a:lnTo>
                <a:lnTo>
                  <a:pt x="79489" y="115849"/>
                </a:lnTo>
                <a:lnTo>
                  <a:pt x="80543" y="113347"/>
                </a:lnTo>
                <a:lnTo>
                  <a:pt x="83413" y="106603"/>
                </a:lnTo>
                <a:lnTo>
                  <a:pt x="85839" y="99301"/>
                </a:lnTo>
                <a:lnTo>
                  <a:pt x="88353" y="92443"/>
                </a:lnTo>
                <a:lnTo>
                  <a:pt x="90716" y="86042"/>
                </a:lnTo>
                <a:lnTo>
                  <a:pt x="95110" y="80581"/>
                </a:lnTo>
                <a:lnTo>
                  <a:pt x="97256" y="74002"/>
                </a:lnTo>
                <a:lnTo>
                  <a:pt x="99034" y="68529"/>
                </a:lnTo>
                <a:lnTo>
                  <a:pt x="98958" y="62471"/>
                </a:lnTo>
                <a:lnTo>
                  <a:pt x="100355" y="56870"/>
                </a:lnTo>
                <a:lnTo>
                  <a:pt x="102138" y="44511"/>
                </a:lnTo>
                <a:lnTo>
                  <a:pt x="102035" y="31580"/>
                </a:lnTo>
                <a:lnTo>
                  <a:pt x="101206" y="23469"/>
                </a:lnTo>
                <a:lnTo>
                  <a:pt x="100190" y="16027"/>
                </a:lnTo>
                <a:lnTo>
                  <a:pt x="101625" y="6921"/>
                </a:lnTo>
                <a:lnTo>
                  <a:pt x="98717" y="0"/>
                </a:lnTo>
                <a:lnTo>
                  <a:pt x="86228" y="1666"/>
                </a:lnTo>
                <a:lnTo>
                  <a:pt x="73677" y="3799"/>
                </a:lnTo>
                <a:lnTo>
                  <a:pt x="61046" y="5619"/>
                </a:lnTo>
                <a:lnTo>
                  <a:pt x="48844" y="6350"/>
                </a:lnTo>
                <a:lnTo>
                  <a:pt x="46304" y="6350"/>
                </a:lnTo>
                <a:lnTo>
                  <a:pt x="43230" y="5829"/>
                </a:lnTo>
                <a:lnTo>
                  <a:pt x="40754" y="6311"/>
                </a:lnTo>
                <a:lnTo>
                  <a:pt x="36385" y="7175"/>
                </a:lnTo>
                <a:lnTo>
                  <a:pt x="32600" y="11010"/>
                </a:lnTo>
                <a:lnTo>
                  <a:pt x="28790" y="13335"/>
                </a:lnTo>
                <a:lnTo>
                  <a:pt x="22288" y="17297"/>
                </a:lnTo>
                <a:lnTo>
                  <a:pt x="17386" y="18872"/>
                </a:lnTo>
                <a:lnTo>
                  <a:pt x="9931" y="19265"/>
                </a:lnTo>
                <a:lnTo>
                  <a:pt x="9867" y="19494"/>
                </a:lnTo>
                <a:lnTo>
                  <a:pt x="8483" y="21310"/>
                </a:lnTo>
                <a:lnTo>
                  <a:pt x="9867" y="30822"/>
                </a:lnTo>
                <a:lnTo>
                  <a:pt x="9867" y="32905"/>
                </a:lnTo>
                <a:lnTo>
                  <a:pt x="9867" y="39598"/>
                </a:lnTo>
                <a:lnTo>
                  <a:pt x="9855" y="46278"/>
                </a:lnTo>
                <a:lnTo>
                  <a:pt x="9867" y="52971"/>
                </a:lnTo>
                <a:lnTo>
                  <a:pt x="9270" y="65691"/>
                </a:lnTo>
                <a:lnTo>
                  <a:pt x="7777" y="78381"/>
                </a:lnTo>
                <a:lnTo>
                  <a:pt x="5914" y="90999"/>
                </a:lnTo>
                <a:lnTo>
                  <a:pt x="4209" y="103500"/>
                </a:lnTo>
                <a:lnTo>
                  <a:pt x="3873" y="106565"/>
                </a:lnTo>
                <a:lnTo>
                  <a:pt x="2499" y="119221"/>
                </a:lnTo>
                <a:lnTo>
                  <a:pt x="687" y="131773"/>
                </a:lnTo>
                <a:lnTo>
                  <a:pt x="444" y="133134"/>
                </a:lnTo>
                <a:lnTo>
                  <a:pt x="266" y="134112"/>
                </a:lnTo>
                <a:lnTo>
                  <a:pt x="152" y="135115"/>
                </a:lnTo>
                <a:lnTo>
                  <a:pt x="0" y="136118"/>
                </a:lnTo>
                <a:lnTo>
                  <a:pt x="66433" y="1392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28679" y="814984"/>
            <a:ext cx="178066" cy="121145"/>
          </a:xfrm>
          <a:custGeom>
            <a:avLst/>
            <a:gdLst/>
            <a:ahLst/>
            <a:cxnLst/>
            <a:rect l="l" t="t" r="r" b="b"/>
            <a:pathLst>
              <a:path w="178066" h="121145">
                <a:moveTo>
                  <a:pt x="10020" y="34645"/>
                </a:moveTo>
                <a:lnTo>
                  <a:pt x="0" y="69875"/>
                </a:lnTo>
                <a:lnTo>
                  <a:pt x="0" y="112636"/>
                </a:lnTo>
                <a:lnTo>
                  <a:pt x="178066" y="121145"/>
                </a:lnTo>
                <a:lnTo>
                  <a:pt x="155778" y="0"/>
                </a:lnTo>
                <a:lnTo>
                  <a:pt x="10020" y="346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28679" y="814984"/>
            <a:ext cx="178066" cy="121145"/>
          </a:xfrm>
          <a:custGeom>
            <a:avLst/>
            <a:gdLst/>
            <a:ahLst/>
            <a:cxnLst/>
            <a:rect l="l" t="t" r="r" b="b"/>
            <a:pathLst>
              <a:path w="178066" h="121145">
                <a:moveTo>
                  <a:pt x="10020" y="34645"/>
                </a:moveTo>
                <a:lnTo>
                  <a:pt x="0" y="69875"/>
                </a:lnTo>
                <a:lnTo>
                  <a:pt x="0" y="112636"/>
                </a:lnTo>
                <a:lnTo>
                  <a:pt x="178066" y="121145"/>
                </a:lnTo>
                <a:lnTo>
                  <a:pt x="155778" y="0"/>
                </a:lnTo>
                <a:lnTo>
                  <a:pt x="10020" y="346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005253" y="863690"/>
            <a:ext cx="138950" cy="71970"/>
          </a:xfrm>
          <a:custGeom>
            <a:avLst/>
            <a:gdLst/>
            <a:ahLst/>
            <a:cxnLst/>
            <a:rect l="l" t="t" r="r" b="b"/>
            <a:pathLst>
              <a:path w="138950" h="71970">
                <a:moveTo>
                  <a:pt x="85267" y="0"/>
                </a:moveTo>
                <a:lnTo>
                  <a:pt x="0" y="48221"/>
                </a:lnTo>
                <a:lnTo>
                  <a:pt x="20192" y="71970"/>
                </a:lnTo>
                <a:lnTo>
                  <a:pt x="138950" y="47739"/>
                </a:lnTo>
                <a:lnTo>
                  <a:pt x="8526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005253" y="863690"/>
            <a:ext cx="138950" cy="71970"/>
          </a:xfrm>
          <a:custGeom>
            <a:avLst/>
            <a:gdLst/>
            <a:ahLst/>
            <a:cxnLst/>
            <a:rect l="l" t="t" r="r" b="b"/>
            <a:pathLst>
              <a:path w="138950" h="71970">
                <a:moveTo>
                  <a:pt x="85267" y="0"/>
                </a:moveTo>
                <a:lnTo>
                  <a:pt x="138950" y="47739"/>
                </a:lnTo>
                <a:lnTo>
                  <a:pt x="20192" y="71970"/>
                </a:lnTo>
                <a:lnTo>
                  <a:pt x="0" y="48221"/>
                </a:lnTo>
                <a:lnTo>
                  <a:pt x="8526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059168" y="814608"/>
            <a:ext cx="128625" cy="92786"/>
          </a:xfrm>
          <a:custGeom>
            <a:avLst/>
            <a:gdLst/>
            <a:ahLst/>
            <a:cxnLst/>
            <a:rect l="l" t="t" r="r" b="b"/>
            <a:pathLst>
              <a:path w="128625" h="92786">
                <a:moveTo>
                  <a:pt x="57251" y="39103"/>
                </a:moveTo>
                <a:lnTo>
                  <a:pt x="61429" y="37896"/>
                </a:lnTo>
                <a:lnTo>
                  <a:pt x="65824" y="39839"/>
                </a:lnTo>
                <a:lnTo>
                  <a:pt x="68453" y="39420"/>
                </a:lnTo>
                <a:lnTo>
                  <a:pt x="67767" y="38696"/>
                </a:lnTo>
                <a:lnTo>
                  <a:pt x="70319" y="38125"/>
                </a:lnTo>
                <a:lnTo>
                  <a:pt x="77165" y="36614"/>
                </a:lnTo>
                <a:lnTo>
                  <a:pt x="82715" y="34785"/>
                </a:lnTo>
                <a:lnTo>
                  <a:pt x="89484" y="31750"/>
                </a:lnTo>
                <a:lnTo>
                  <a:pt x="93967" y="29730"/>
                </a:lnTo>
                <a:lnTo>
                  <a:pt x="98463" y="27559"/>
                </a:lnTo>
                <a:lnTo>
                  <a:pt x="102895" y="25501"/>
                </a:lnTo>
                <a:lnTo>
                  <a:pt x="105613" y="24244"/>
                </a:lnTo>
                <a:lnTo>
                  <a:pt x="108610" y="23558"/>
                </a:lnTo>
                <a:lnTo>
                  <a:pt x="111175" y="22021"/>
                </a:lnTo>
                <a:lnTo>
                  <a:pt x="115582" y="19392"/>
                </a:lnTo>
                <a:lnTo>
                  <a:pt x="120662" y="16103"/>
                </a:lnTo>
                <a:lnTo>
                  <a:pt x="124028" y="11785"/>
                </a:lnTo>
                <a:lnTo>
                  <a:pt x="128625" y="5842"/>
                </a:lnTo>
                <a:lnTo>
                  <a:pt x="123126" y="0"/>
                </a:lnTo>
                <a:lnTo>
                  <a:pt x="116865" y="381"/>
                </a:lnTo>
                <a:lnTo>
                  <a:pt x="104540" y="3546"/>
                </a:lnTo>
                <a:lnTo>
                  <a:pt x="92898" y="8827"/>
                </a:lnTo>
                <a:lnTo>
                  <a:pt x="91554" y="9398"/>
                </a:lnTo>
                <a:lnTo>
                  <a:pt x="79853" y="14299"/>
                </a:lnTo>
                <a:lnTo>
                  <a:pt x="67952" y="18785"/>
                </a:lnTo>
                <a:lnTo>
                  <a:pt x="65214" y="19672"/>
                </a:lnTo>
                <a:lnTo>
                  <a:pt x="62026" y="21640"/>
                </a:lnTo>
                <a:lnTo>
                  <a:pt x="58724" y="25120"/>
                </a:lnTo>
                <a:lnTo>
                  <a:pt x="54178" y="27292"/>
                </a:lnTo>
                <a:lnTo>
                  <a:pt x="51600" y="27317"/>
                </a:lnTo>
                <a:lnTo>
                  <a:pt x="49872" y="31242"/>
                </a:lnTo>
                <a:lnTo>
                  <a:pt x="49504" y="35445"/>
                </a:lnTo>
                <a:lnTo>
                  <a:pt x="48539" y="39611"/>
                </a:lnTo>
                <a:lnTo>
                  <a:pt x="47637" y="43789"/>
                </a:lnTo>
                <a:lnTo>
                  <a:pt x="46697" y="47955"/>
                </a:lnTo>
                <a:lnTo>
                  <a:pt x="45148" y="54902"/>
                </a:lnTo>
                <a:lnTo>
                  <a:pt x="43599" y="61849"/>
                </a:lnTo>
                <a:lnTo>
                  <a:pt x="42037" y="68795"/>
                </a:lnTo>
                <a:lnTo>
                  <a:pt x="22567" y="77343"/>
                </a:lnTo>
                <a:lnTo>
                  <a:pt x="0" y="92786"/>
                </a:lnTo>
                <a:lnTo>
                  <a:pt x="46558" y="77114"/>
                </a:lnTo>
                <a:lnTo>
                  <a:pt x="57251" y="391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059168" y="814608"/>
            <a:ext cx="128625" cy="92786"/>
          </a:xfrm>
          <a:custGeom>
            <a:avLst/>
            <a:gdLst/>
            <a:ahLst/>
            <a:cxnLst/>
            <a:rect l="l" t="t" r="r" b="b"/>
            <a:pathLst>
              <a:path w="128625" h="92786">
                <a:moveTo>
                  <a:pt x="0" y="92786"/>
                </a:moveTo>
                <a:lnTo>
                  <a:pt x="46558" y="77114"/>
                </a:lnTo>
                <a:lnTo>
                  <a:pt x="57251" y="39103"/>
                </a:lnTo>
                <a:lnTo>
                  <a:pt x="61429" y="37896"/>
                </a:lnTo>
                <a:lnTo>
                  <a:pt x="63550" y="40195"/>
                </a:lnTo>
                <a:lnTo>
                  <a:pt x="65824" y="39839"/>
                </a:lnTo>
                <a:lnTo>
                  <a:pt x="68453" y="39420"/>
                </a:lnTo>
                <a:lnTo>
                  <a:pt x="67767" y="38696"/>
                </a:lnTo>
                <a:lnTo>
                  <a:pt x="70319" y="38125"/>
                </a:lnTo>
                <a:lnTo>
                  <a:pt x="77165" y="36614"/>
                </a:lnTo>
                <a:lnTo>
                  <a:pt x="82715" y="34785"/>
                </a:lnTo>
                <a:lnTo>
                  <a:pt x="89484" y="31750"/>
                </a:lnTo>
                <a:lnTo>
                  <a:pt x="93967" y="29730"/>
                </a:lnTo>
                <a:lnTo>
                  <a:pt x="98463" y="27559"/>
                </a:lnTo>
                <a:lnTo>
                  <a:pt x="102895" y="25501"/>
                </a:lnTo>
                <a:lnTo>
                  <a:pt x="105613" y="24244"/>
                </a:lnTo>
                <a:lnTo>
                  <a:pt x="108610" y="23558"/>
                </a:lnTo>
                <a:lnTo>
                  <a:pt x="111175" y="22021"/>
                </a:lnTo>
                <a:lnTo>
                  <a:pt x="115582" y="19392"/>
                </a:lnTo>
                <a:lnTo>
                  <a:pt x="120662" y="16103"/>
                </a:lnTo>
                <a:lnTo>
                  <a:pt x="124028" y="11785"/>
                </a:lnTo>
                <a:lnTo>
                  <a:pt x="128625" y="5842"/>
                </a:lnTo>
                <a:lnTo>
                  <a:pt x="123126" y="0"/>
                </a:lnTo>
                <a:lnTo>
                  <a:pt x="116865" y="381"/>
                </a:lnTo>
                <a:lnTo>
                  <a:pt x="104540" y="3546"/>
                </a:lnTo>
                <a:lnTo>
                  <a:pt x="92898" y="8827"/>
                </a:lnTo>
                <a:lnTo>
                  <a:pt x="91554" y="9398"/>
                </a:lnTo>
                <a:lnTo>
                  <a:pt x="79853" y="14299"/>
                </a:lnTo>
                <a:lnTo>
                  <a:pt x="67952" y="18785"/>
                </a:lnTo>
                <a:lnTo>
                  <a:pt x="67259" y="19011"/>
                </a:lnTo>
                <a:lnTo>
                  <a:pt x="65214" y="19672"/>
                </a:lnTo>
                <a:lnTo>
                  <a:pt x="63792" y="20218"/>
                </a:lnTo>
                <a:lnTo>
                  <a:pt x="62026" y="21640"/>
                </a:lnTo>
                <a:lnTo>
                  <a:pt x="60147" y="23190"/>
                </a:lnTo>
                <a:lnTo>
                  <a:pt x="58724" y="25120"/>
                </a:lnTo>
                <a:lnTo>
                  <a:pt x="56286" y="26276"/>
                </a:lnTo>
                <a:lnTo>
                  <a:pt x="54178" y="27292"/>
                </a:lnTo>
                <a:lnTo>
                  <a:pt x="51600" y="27317"/>
                </a:lnTo>
                <a:lnTo>
                  <a:pt x="50571" y="29654"/>
                </a:lnTo>
                <a:lnTo>
                  <a:pt x="49872" y="31242"/>
                </a:lnTo>
                <a:lnTo>
                  <a:pt x="49923" y="33655"/>
                </a:lnTo>
                <a:lnTo>
                  <a:pt x="49504" y="35445"/>
                </a:lnTo>
                <a:lnTo>
                  <a:pt x="48539" y="39611"/>
                </a:lnTo>
                <a:lnTo>
                  <a:pt x="47637" y="43789"/>
                </a:lnTo>
                <a:lnTo>
                  <a:pt x="46697" y="47955"/>
                </a:lnTo>
                <a:lnTo>
                  <a:pt x="45148" y="54902"/>
                </a:lnTo>
                <a:lnTo>
                  <a:pt x="43599" y="61849"/>
                </a:lnTo>
                <a:lnTo>
                  <a:pt x="42037" y="68795"/>
                </a:lnTo>
                <a:lnTo>
                  <a:pt x="22567" y="77343"/>
                </a:lnTo>
                <a:lnTo>
                  <a:pt x="0" y="927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56036" y="872247"/>
            <a:ext cx="116154" cy="63881"/>
          </a:xfrm>
          <a:custGeom>
            <a:avLst/>
            <a:gdLst/>
            <a:ahLst/>
            <a:cxnLst/>
            <a:rect l="l" t="t" r="r" b="b"/>
            <a:pathLst>
              <a:path w="116154" h="63881">
                <a:moveTo>
                  <a:pt x="116154" y="63880"/>
                </a:moveTo>
                <a:lnTo>
                  <a:pt x="116154" y="4851"/>
                </a:lnTo>
                <a:lnTo>
                  <a:pt x="0" y="0"/>
                </a:lnTo>
                <a:lnTo>
                  <a:pt x="0" y="59016"/>
                </a:lnTo>
                <a:lnTo>
                  <a:pt x="116154" y="6388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56036" y="872247"/>
            <a:ext cx="116154" cy="63881"/>
          </a:xfrm>
          <a:custGeom>
            <a:avLst/>
            <a:gdLst/>
            <a:ahLst/>
            <a:cxnLst/>
            <a:rect l="l" t="t" r="r" b="b"/>
            <a:pathLst>
              <a:path w="116154" h="63881">
                <a:moveTo>
                  <a:pt x="116154" y="63880"/>
                </a:moveTo>
                <a:lnTo>
                  <a:pt x="0" y="59016"/>
                </a:lnTo>
                <a:lnTo>
                  <a:pt x="0" y="0"/>
                </a:lnTo>
                <a:lnTo>
                  <a:pt x="116154" y="4851"/>
                </a:lnTo>
                <a:lnTo>
                  <a:pt x="116154" y="638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25260" y="872243"/>
            <a:ext cx="30772" cy="60363"/>
          </a:xfrm>
          <a:custGeom>
            <a:avLst/>
            <a:gdLst/>
            <a:ahLst/>
            <a:cxnLst/>
            <a:rect l="l" t="t" r="r" b="b"/>
            <a:pathLst>
              <a:path w="30772" h="60363">
                <a:moveTo>
                  <a:pt x="30772" y="0"/>
                </a:moveTo>
                <a:lnTo>
                  <a:pt x="0" y="18364"/>
                </a:lnTo>
                <a:lnTo>
                  <a:pt x="0" y="60363"/>
                </a:lnTo>
                <a:lnTo>
                  <a:pt x="30772" y="59016"/>
                </a:lnTo>
                <a:lnTo>
                  <a:pt x="3077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25260" y="872243"/>
            <a:ext cx="30772" cy="60363"/>
          </a:xfrm>
          <a:custGeom>
            <a:avLst/>
            <a:gdLst/>
            <a:ahLst/>
            <a:cxnLst/>
            <a:rect l="l" t="t" r="r" b="b"/>
            <a:pathLst>
              <a:path w="30772" h="60363">
                <a:moveTo>
                  <a:pt x="30772" y="0"/>
                </a:moveTo>
                <a:lnTo>
                  <a:pt x="30772" y="59016"/>
                </a:lnTo>
                <a:lnTo>
                  <a:pt x="0" y="60363"/>
                </a:lnTo>
                <a:lnTo>
                  <a:pt x="0" y="18364"/>
                </a:lnTo>
                <a:lnTo>
                  <a:pt x="307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62283" y="536676"/>
            <a:ext cx="107162" cy="81570"/>
          </a:xfrm>
          <a:custGeom>
            <a:avLst/>
            <a:gdLst/>
            <a:ahLst/>
            <a:cxnLst/>
            <a:rect l="l" t="t" r="r" b="b"/>
            <a:pathLst>
              <a:path w="107162" h="81570">
                <a:moveTo>
                  <a:pt x="1701" y="69467"/>
                </a:moveTo>
                <a:lnTo>
                  <a:pt x="2286" y="72160"/>
                </a:lnTo>
                <a:lnTo>
                  <a:pt x="3670" y="78522"/>
                </a:lnTo>
                <a:lnTo>
                  <a:pt x="6718" y="79869"/>
                </a:lnTo>
                <a:lnTo>
                  <a:pt x="11569" y="79983"/>
                </a:lnTo>
                <a:lnTo>
                  <a:pt x="11163" y="80999"/>
                </a:lnTo>
                <a:lnTo>
                  <a:pt x="14351" y="81570"/>
                </a:lnTo>
                <a:lnTo>
                  <a:pt x="90538" y="61212"/>
                </a:lnTo>
                <a:lnTo>
                  <a:pt x="96227" y="61212"/>
                </a:lnTo>
                <a:lnTo>
                  <a:pt x="98234" y="65784"/>
                </a:lnTo>
                <a:lnTo>
                  <a:pt x="103898" y="65340"/>
                </a:lnTo>
                <a:lnTo>
                  <a:pt x="106426" y="59422"/>
                </a:lnTo>
                <a:lnTo>
                  <a:pt x="107162" y="51713"/>
                </a:lnTo>
                <a:lnTo>
                  <a:pt x="107162" y="46836"/>
                </a:lnTo>
                <a:lnTo>
                  <a:pt x="105560" y="30751"/>
                </a:lnTo>
                <a:lnTo>
                  <a:pt x="100580" y="22109"/>
                </a:lnTo>
                <a:lnTo>
                  <a:pt x="98120" y="18731"/>
                </a:lnTo>
                <a:lnTo>
                  <a:pt x="94119" y="14667"/>
                </a:lnTo>
                <a:lnTo>
                  <a:pt x="92163" y="12876"/>
                </a:lnTo>
                <a:lnTo>
                  <a:pt x="86474" y="7745"/>
                </a:lnTo>
                <a:lnTo>
                  <a:pt x="84112" y="6640"/>
                </a:lnTo>
                <a:lnTo>
                  <a:pt x="78346" y="3986"/>
                </a:lnTo>
                <a:lnTo>
                  <a:pt x="75247" y="2538"/>
                </a:lnTo>
                <a:lnTo>
                  <a:pt x="68605" y="1256"/>
                </a:lnTo>
                <a:lnTo>
                  <a:pt x="56230" y="0"/>
                </a:lnTo>
                <a:lnTo>
                  <a:pt x="43236" y="1106"/>
                </a:lnTo>
                <a:lnTo>
                  <a:pt x="37566" y="2742"/>
                </a:lnTo>
                <a:lnTo>
                  <a:pt x="25689" y="8479"/>
                </a:lnTo>
                <a:lnTo>
                  <a:pt x="16663" y="16009"/>
                </a:lnTo>
                <a:lnTo>
                  <a:pt x="12153" y="20750"/>
                </a:lnTo>
                <a:lnTo>
                  <a:pt x="8851" y="24319"/>
                </a:lnTo>
                <a:lnTo>
                  <a:pt x="5765" y="30567"/>
                </a:lnTo>
                <a:lnTo>
                  <a:pt x="4254" y="35279"/>
                </a:lnTo>
                <a:lnTo>
                  <a:pt x="2705" y="40143"/>
                </a:lnTo>
                <a:lnTo>
                  <a:pt x="2133" y="45553"/>
                </a:lnTo>
                <a:lnTo>
                  <a:pt x="1308" y="50608"/>
                </a:lnTo>
                <a:lnTo>
                  <a:pt x="25" y="58571"/>
                </a:lnTo>
                <a:lnTo>
                  <a:pt x="0" y="61682"/>
                </a:lnTo>
                <a:lnTo>
                  <a:pt x="1701" y="6946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62283" y="536676"/>
            <a:ext cx="107162" cy="81570"/>
          </a:xfrm>
          <a:custGeom>
            <a:avLst/>
            <a:gdLst/>
            <a:ahLst/>
            <a:cxnLst/>
            <a:rect l="l" t="t" r="r" b="b"/>
            <a:pathLst>
              <a:path w="107162" h="81570">
                <a:moveTo>
                  <a:pt x="90538" y="61212"/>
                </a:moveTo>
                <a:lnTo>
                  <a:pt x="96227" y="61212"/>
                </a:lnTo>
                <a:lnTo>
                  <a:pt x="98234" y="65784"/>
                </a:lnTo>
                <a:lnTo>
                  <a:pt x="103898" y="65340"/>
                </a:lnTo>
                <a:lnTo>
                  <a:pt x="106426" y="59422"/>
                </a:lnTo>
                <a:lnTo>
                  <a:pt x="107162" y="51713"/>
                </a:lnTo>
                <a:lnTo>
                  <a:pt x="107162" y="46836"/>
                </a:lnTo>
                <a:lnTo>
                  <a:pt x="105560" y="30751"/>
                </a:lnTo>
                <a:lnTo>
                  <a:pt x="100580" y="22109"/>
                </a:lnTo>
                <a:lnTo>
                  <a:pt x="99783" y="21017"/>
                </a:lnTo>
                <a:lnTo>
                  <a:pt x="98120" y="18731"/>
                </a:lnTo>
                <a:lnTo>
                  <a:pt x="96354" y="16724"/>
                </a:lnTo>
                <a:lnTo>
                  <a:pt x="94119" y="14667"/>
                </a:lnTo>
                <a:lnTo>
                  <a:pt x="92163" y="12876"/>
                </a:lnTo>
                <a:lnTo>
                  <a:pt x="86474" y="7745"/>
                </a:lnTo>
                <a:lnTo>
                  <a:pt x="84112" y="6640"/>
                </a:lnTo>
                <a:lnTo>
                  <a:pt x="78346" y="3986"/>
                </a:lnTo>
                <a:lnTo>
                  <a:pt x="75247" y="2538"/>
                </a:lnTo>
                <a:lnTo>
                  <a:pt x="68605" y="1256"/>
                </a:lnTo>
                <a:lnTo>
                  <a:pt x="56230" y="0"/>
                </a:lnTo>
                <a:lnTo>
                  <a:pt x="43236" y="1106"/>
                </a:lnTo>
                <a:lnTo>
                  <a:pt x="37566" y="2742"/>
                </a:lnTo>
                <a:lnTo>
                  <a:pt x="25689" y="8479"/>
                </a:lnTo>
                <a:lnTo>
                  <a:pt x="16663" y="16009"/>
                </a:lnTo>
                <a:lnTo>
                  <a:pt x="12153" y="20750"/>
                </a:lnTo>
                <a:lnTo>
                  <a:pt x="8851" y="24319"/>
                </a:lnTo>
                <a:lnTo>
                  <a:pt x="5765" y="30567"/>
                </a:lnTo>
                <a:lnTo>
                  <a:pt x="4254" y="35279"/>
                </a:lnTo>
                <a:lnTo>
                  <a:pt x="2705" y="40143"/>
                </a:lnTo>
                <a:lnTo>
                  <a:pt x="2133" y="45553"/>
                </a:lnTo>
                <a:lnTo>
                  <a:pt x="1308" y="50608"/>
                </a:lnTo>
                <a:lnTo>
                  <a:pt x="25" y="58571"/>
                </a:lnTo>
                <a:lnTo>
                  <a:pt x="0" y="61682"/>
                </a:lnTo>
                <a:lnTo>
                  <a:pt x="1701" y="69467"/>
                </a:lnTo>
                <a:lnTo>
                  <a:pt x="2286" y="72160"/>
                </a:lnTo>
                <a:lnTo>
                  <a:pt x="3670" y="78522"/>
                </a:lnTo>
                <a:lnTo>
                  <a:pt x="6108" y="79602"/>
                </a:lnTo>
                <a:lnTo>
                  <a:pt x="6718" y="79869"/>
                </a:lnTo>
                <a:lnTo>
                  <a:pt x="7620" y="79945"/>
                </a:lnTo>
                <a:lnTo>
                  <a:pt x="8318" y="79945"/>
                </a:lnTo>
                <a:lnTo>
                  <a:pt x="11569" y="79983"/>
                </a:lnTo>
                <a:lnTo>
                  <a:pt x="11163" y="80999"/>
                </a:lnTo>
                <a:lnTo>
                  <a:pt x="14351" y="815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45190" y="585607"/>
            <a:ext cx="117028" cy="143756"/>
          </a:xfrm>
          <a:custGeom>
            <a:avLst/>
            <a:gdLst/>
            <a:ahLst/>
            <a:cxnLst/>
            <a:rect l="l" t="t" r="r" b="b"/>
            <a:pathLst>
              <a:path w="117028" h="143756">
                <a:moveTo>
                  <a:pt x="75270" y="83718"/>
                </a:moveTo>
                <a:lnTo>
                  <a:pt x="77505" y="82461"/>
                </a:lnTo>
                <a:lnTo>
                  <a:pt x="82433" y="76796"/>
                </a:lnTo>
                <a:lnTo>
                  <a:pt x="88440" y="73888"/>
                </a:lnTo>
                <a:lnTo>
                  <a:pt x="91716" y="66611"/>
                </a:lnTo>
                <a:lnTo>
                  <a:pt x="94764" y="59778"/>
                </a:lnTo>
                <a:lnTo>
                  <a:pt x="97787" y="53606"/>
                </a:lnTo>
                <a:lnTo>
                  <a:pt x="99298" y="46380"/>
                </a:lnTo>
                <a:lnTo>
                  <a:pt x="100568" y="40246"/>
                </a:lnTo>
                <a:lnTo>
                  <a:pt x="103159" y="42735"/>
                </a:lnTo>
                <a:lnTo>
                  <a:pt x="106969" y="39712"/>
                </a:lnTo>
                <a:lnTo>
                  <a:pt x="109217" y="37909"/>
                </a:lnTo>
                <a:lnTo>
                  <a:pt x="110868" y="32854"/>
                </a:lnTo>
                <a:lnTo>
                  <a:pt x="111821" y="30340"/>
                </a:lnTo>
                <a:lnTo>
                  <a:pt x="113357" y="26250"/>
                </a:lnTo>
                <a:lnTo>
                  <a:pt x="114246" y="23863"/>
                </a:lnTo>
                <a:lnTo>
                  <a:pt x="115719" y="19570"/>
                </a:lnTo>
                <a:lnTo>
                  <a:pt x="116685" y="16738"/>
                </a:lnTo>
                <a:lnTo>
                  <a:pt x="117028" y="14541"/>
                </a:lnTo>
                <a:lnTo>
                  <a:pt x="116177" y="10223"/>
                </a:lnTo>
                <a:lnTo>
                  <a:pt x="115313" y="5829"/>
                </a:lnTo>
                <a:lnTo>
                  <a:pt x="101445" y="1117"/>
                </a:lnTo>
                <a:lnTo>
                  <a:pt x="98143" y="571"/>
                </a:lnTo>
                <a:lnTo>
                  <a:pt x="86992" y="1511"/>
                </a:lnTo>
                <a:lnTo>
                  <a:pt x="84808" y="927"/>
                </a:lnTo>
                <a:lnTo>
                  <a:pt x="81302" y="0"/>
                </a:lnTo>
                <a:lnTo>
                  <a:pt x="72946" y="2425"/>
                </a:lnTo>
                <a:lnTo>
                  <a:pt x="69961" y="4356"/>
                </a:lnTo>
                <a:lnTo>
                  <a:pt x="65554" y="7188"/>
                </a:lnTo>
                <a:lnTo>
                  <a:pt x="61389" y="12179"/>
                </a:lnTo>
                <a:lnTo>
                  <a:pt x="58709" y="16395"/>
                </a:lnTo>
                <a:lnTo>
                  <a:pt x="56537" y="19824"/>
                </a:lnTo>
                <a:lnTo>
                  <a:pt x="55814" y="25654"/>
                </a:lnTo>
                <a:lnTo>
                  <a:pt x="51115" y="22898"/>
                </a:lnTo>
                <a:lnTo>
                  <a:pt x="46885" y="20408"/>
                </a:lnTo>
                <a:lnTo>
                  <a:pt x="46289" y="12115"/>
                </a:lnTo>
                <a:lnTo>
                  <a:pt x="41831" y="9550"/>
                </a:lnTo>
                <a:lnTo>
                  <a:pt x="38313" y="7518"/>
                </a:lnTo>
                <a:lnTo>
                  <a:pt x="33081" y="9512"/>
                </a:lnTo>
                <a:lnTo>
                  <a:pt x="31112" y="12496"/>
                </a:lnTo>
                <a:lnTo>
                  <a:pt x="27239" y="18338"/>
                </a:lnTo>
                <a:lnTo>
                  <a:pt x="29855" y="27127"/>
                </a:lnTo>
                <a:lnTo>
                  <a:pt x="28966" y="33680"/>
                </a:lnTo>
                <a:lnTo>
                  <a:pt x="28445" y="37528"/>
                </a:lnTo>
                <a:lnTo>
                  <a:pt x="26172" y="42722"/>
                </a:lnTo>
                <a:lnTo>
                  <a:pt x="24114" y="46583"/>
                </a:lnTo>
                <a:lnTo>
                  <a:pt x="20114" y="54102"/>
                </a:lnTo>
                <a:lnTo>
                  <a:pt x="11757" y="55105"/>
                </a:lnTo>
                <a:lnTo>
                  <a:pt x="5242" y="59690"/>
                </a:lnTo>
                <a:lnTo>
                  <a:pt x="302" y="67932"/>
                </a:lnTo>
                <a:lnTo>
                  <a:pt x="262" y="71727"/>
                </a:lnTo>
                <a:lnTo>
                  <a:pt x="0" y="84468"/>
                </a:lnTo>
                <a:lnTo>
                  <a:pt x="708" y="97078"/>
                </a:lnTo>
                <a:lnTo>
                  <a:pt x="2941" y="109873"/>
                </a:lnTo>
                <a:lnTo>
                  <a:pt x="6974" y="122890"/>
                </a:lnTo>
                <a:lnTo>
                  <a:pt x="13774" y="134264"/>
                </a:lnTo>
                <a:lnTo>
                  <a:pt x="24305" y="142100"/>
                </a:lnTo>
                <a:lnTo>
                  <a:pt x="31342" y="143756"/>
                </a:lnTo>
                <a:lnTo>
                  <a:pt x="44356" y="143059"/>
                </a:lnTo>
                <a:lnTo>
                  <a:pt x="56144" y="140106"/>
                </a:lnTo>
                <a:lnTo>
                  <a:pt x="63281" y="137693"/>
                </a:lnTo>
                <a:lnTo>
                  <a:pt x="71447" y="136245"/>
                </a:lnTo>
                <a:lnTo>
                  <a:pt x="76781" y="130543"/>
                </a:lnTo>
                <a:lnTo>
                  <a:pt x="80883" y="126161"/>
                </a:lnTo>
                <a:lnTo>
                  <a:pt x="83131" y="118948"/>
                </a:lnTo>
                <a:lnTo>
                  <a:pt x="83195" y="113068"/>
                </a:lnTo>
                <a:lnTo>
                  <a:pt x="82715" y="107938"/>
                </a:lnTo>
                <a:lnTo>
                  <a:pt x="78702" y="95798"/>
                </a:lnTo>
                <a:lnTo>
                  <a:pt x="75270" y="837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45190" y="585607"/>
            <a:ext cx="117028" cy="143756"/>
          </a:xfrm>
          <a:custGeom>
            <a:avLst/>
            <a:gdLst/>
            <a:ahLst/>
            <a:cxnLst/>
            <a:rect l="l" t="t" r="r" b="b"/>
            <a:pathLst>
              <a:path w="117028" h="143756">
                <a:moveTo>
                  <a:pt x="5242" y="59690"/>
                </a:moveTo>
                <a:lnTo>
                  <a:pt x="11757" y="55105"/>
                </a:lnTo>
                <a:lnTo>
                  <a:pt x="20114" y="54102"/>
                </a:lnTo>
                <a:lnTo>
                  <a:pt x="24114" y="46583"/>
                </a:lnTo>
                <a:lnTo>
                  <a:pt x="26172" y="42722"/>
                </a:lnTo>
                <a:lnTo>
                  <a:pt x="28445" y="37528"/>
                </a:lnTo>
                <a:lnTo>
                  <a:pt x="28966" y="33680"/>
                </a:lnTo>
                <a:lnTo>
                  <a:pt x="29855" y="27127"/>
                </a:lnTo>
                <a:lnTo>
                  <a:pt x="27239" y="18338"/>
                </a:lnTo>
                <a:lnTo>
                  <a:pt x="31112" y="12496"/>
                </a:lnTo>
                <a:lnTo>
                  <a:pt x="33081" y="9512"/>
                </a:lnTo>
                <a:lnTo>
                  <a:pt x="38313" y="7518"/>
                </a:lnTo>
                <a:lnTo>
                  <a:pt x="41831" y="9550"/>
                </a:lnTo>
                <a:lnTo>
                  <a:pt x="46289" y="12115"/>
                </a:lnTo>
                <a:lnTo>
                  <a:pt x="46885" y="20408"/>
                </a:lnTo>
                <a:lnTo>
                  <a:pt x="51115" y="22898"/>
                </a:lnTo>
                <a:lnTo>
                  <a:pt x="55814" y="25654"/>
                </a:lnTo>
                <a:lnTo>
                  <a:pt x="56537" y="19824"/>
                </a:lnTo>
                <a:lnTo>
                  <a:pt x="58709" y="16395"/>
                </a:lnTo>
                <a:lnTo>
                  <a:pt x="61389" y="12179"/>
                </a:lnTo>
                <a:lnTo>
                  <a:pt x="65554" y="7188"/>
                </a:lnTo>
                <a:lnTo>
                  <a:pt x="69961" y="4356"/>
                </a:lnTo>
                <a:lnTo>
                  <a:pt x="72946" y="2425"/>
                </a:lnTo>
                <a:lnTo>
                  <a:pt x="81302" y="0"/>
                </a:lnTo>
                <a:lnTo>
                  <a:pt x="84808" y="927"/>
                </a:lnTo>
                <a:lnTo>
                  <a:pt x="86992" y="1511"/>
                </a:lnTo>
                <a:lnTo>
                  <a:pt x="98143" y="571"/>
                </a:lnTo>
                <a:lnTo>
                  <a:pt x="101445" y="1117"/>
                </a:lnTo>
                <a:lnTo>
                  <a:pt x="115313" y="5829"/>
                </a:lnTo>
                <a:lnTo>
                  <a:pt x="116177" y="10223"/>
                </a:lnTo>
                <a:lnTo>
                  <a:pt x="117028" y="14541"/>
                </a:lnTo>
                <a:lnTo>
                  <a:pt x="116685" y="16738"/>
                </a:lnTo>
                <a:lnTo>
                  <a:pt x="115719" y="19570"/>
                </a:lnTo>
                <a:lnTo>
                  <a:pt x="114246" y="23863"/>
                </a:lnTo>
                <a:lnTo>
                  <a:pt x="113357" y="26250"/>
                </a:lnTo>
                <a:lnTo>
                  <a:pt x="111821" y="30340"/>
                </a:lnTo>
                <a:lnTo>
                  <a:pt x="110868" y="32854"/>
                </a:lnTo>
                <a:lnTo>
                  <a:pt x="109217" y="37909"/>
                </a:lnTo>
                <a:lnTo>
                  <a:pt x="106969" y="39712"/>
                </a:lnTo>
                <a:lnTo>
                  <a:pt x="103159" y="42735"/>
                </a:lnTo>
                <a:lnTo>
                  <a:pt x="100568" y="40246"/>
                </a:lnTo>
                <a:lnTo>
                  <a:pt x="99298" y="46380"/>
                </a:lnTo>
                <a:lnTo>
                  <a:pt x="97787" y="53606"/>
                </a:lnTo>
                <a:lnTo>
                  <a:pt x="94764" y="59778"/>
                </a:lnTo>
                <a:lnTo>
                  <a:pt x="91716" y="66611"/>
                </a:lnTo>
                <a:lnTo>
                  <a:pt x="88440" y="73888"/>
                </a:lnTo>
                <a:lnTo>
                  <a:pt x="82433" y="76796"/>
                </a:lnTo>
                <a:lnTo>
                  <a:pt x="77505" y="82461"/>
                </a:lnTo>
                <a:lnTo>
                  <a:pt x="77061" y="82969"/>
                </a:lnTo>
                <a:lnTo>
                  <a:pt x="75829" y="83413"/>
                </a:lnTo>
                <a:lnTo>
                  <a:pt x="75270" y="83718"/>
                </a:lnTo>
                <a:lnTo>
                  <a:pt x="78702" y="95798"/>
                </a:lnTo>
                <a:lnTo>
                  <a:pt x="82715" y="107938"/>
                </a:lnTo>
                <a:lnTo>
                  <a:pt x="83195" y="113068"/>
                </a:lnTo>
                <a:lnTo>
                  <a:pt x="83131" y="118948"/>
                </a:lnTo>
                <a:lnTo>
                  <a:pt x="80883" y="126161"/>
                </a:lnTo>
                <a:lnTo>
                  <a:pt x="76781" y="130543"/>
                </a:lnTo>
                <a:lnTo>
                  <a:pt x="71447" y="136245"/>
                </a:lnTo>
                <a:lnTo>
                  <a:pt x="63281" y="137693"/>
                </a:lnTo>
                <a:lnTo>
                  <a:pt x="56144" y="140106"/>
                </a:lnTo>
                <a:lnTo>
                  <a:pt x="44356" y="143059"/>
                </a:lnTo>
                <a:lnTo>
                  <a:pt x="31342" y="143756"/>
                </a:lnTo>
                <a:lnTo>
                  <a:pt x="24305" y="142100"/>
                </a:lnTo>
                <a:lnTo>
                  <a:pt x="13774" y="134264"/>
                </a:lnTo>
                <a:lnTo>
                  <a:pt x="6974" y="122890"/>
                </a:lnTo>
                <a:lnTo>
                  <a:pt x="2941" y="109873"/>
                </a:lnTo>
                <a:lnTo>
                  <a:pt x="708" y="97078"/>
                </a:lnTo>
                <a:lnTo>
                  <a:pt x="0" y="84468"/>
                </a:lnTo>
                <a:lnTo>
                  <a:pt x="262" y="71727"/>
                </a:lnTo>
                <a:lnTo>
                  <a:pt x="302" y="679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70576" y="696718"/>
            <a:ext cx="94388" cy="163474"/>
          </a:xfrm>
          <a:custGeom>
            <a:avLst/>
            <a:gdLst/>
            <a:ahLst/>
            <a:cxnLst/>
            <a:rect l="l" t="t" r="r" b="b"/>
            <a:pathLst>
              <a:path w="94388" h="163474">
                <a:moveTo>
                  <a:pt x="47752" y="141363"/>
                </a:moveTo>
                <a:lnTo>
                  <a:pt x="51447" y="138417"/>
                </a:lnTo>
                <a:lnTo>
                  <a:pt x="52565" y="136626"/>
                </a:lnTo>
                <a:lnTo>
                  <a:pt x="55702" y="137033"/>
                </a:lnTo>
                <a:lnTo>
                  <a:pt x="56718" y="136664"/>
                </a:lnTo>
                <a:lnTo>
                  <a:pt x="59563" y="138404"/>
                </a:lnTo>
                <a:lnTo>
                  <a:pt x="61048" y="141262"/>
                </a:lnTo>
                <a:lnTo>
                  <a:pt x="61607" y="144310"/>
                </a:lnTo>
                <a:lnTo>
                  <a:pt x="61353" y="147218"/>
                </a:lnTo>
                <a:lnTo>
                  <a:pt x="60210" y="150622"/>
                </a:lnTo>
                <a:lnTo>
                  <a:pt x="60210" y="155079"/>
                </a:lnTo>
                <a:lnTo>
                  <a:pt x="55346" y="157149"/>
                </a:lnTo>
                <a:lnTo>
                  <a:pt x="55232" y="158851"/>
                </a:lnTo>
                <a:lnTo>
                  <a:pt x="56807" y="162420"/>
                </a:lnTo>
                <a:lnTo>
                  <a:pt x="58420" y="162712"/>
                </a:lnTo>
                <a:lnTo>
                  <a:pt x="62725" y="163474"/>
                </a:lnTo>
                <a:lnTo>
                  <a:pt x="70180" y="160769"/>
                </a:lnTo>
                <a:lnTo>
                  <a:pt x="72847" y="159372"/>
                </a:lnTo>
                <a:lnTo>
                  <a:pt x="77330" y="157289"/>
                </a:lnTo>
                <a:lnTo>
                  <a:pt x="81584" y="154952"/>
                </a:lnTo>
                <a:lnTo>
                  <a:pt x="85407" y="154609"/>
                </a:lnTo>
                <a:lnTo>
                  <a:pt x="88480" y="151714"/>
                </a:lnTo>
                <a:lnTo>
                  <a:pt x="93941" y="147802"/>
                </a:lnTo>
                <a:lnTo>
                  <a:pt x="94284" y="143573"/>
                </a:lnTo>
                <a:lnTo>
                  <a:pt x="94388" y="142265"/>
                </a:lnTo>
                <a:lnTo>
                  <a:pt x="94240" y="128116"/>
                </a:lnTo>
                <a:lnTo>
                  <a:pt x="88785" y="118071"/>
                </a:lnTo>
                <a:lnTo>
                  <a:pt x="86283" y="117868"/>
                </a:lnTo>
                <a:lnTo>
                  <a:pt x="83616" y="117017"/>
                </a:lnTo>
                <a:lnTo>
                  <a:pt x="81064" y="116560"/>
                </a:lnTo>
                <a:lnTo>
                  <a:pt x="81013" y="116408"/>
                </a:lnTo>
                <a:lnTo>
                  <a:pt x="79527" y="113855"/>
                </a:lnTo>
                <a:lnTo>
                  <a:pt x="77939" y="110845"/>
                </a:lnTo>
                <a:lnTo>
                  <a:pt x="75742" y="107391"/>
                </a:lnTo>
                <a:lnTo>
                  <a:pt x="74206" y="102565"/>
                </a:lnTo>
                <a:lnTo>
                  <a:pt x="73863" y="96710"/>
                </a:lnTo>
                <a:lnTo>
                  <a:pt x="73215" y="91630"/>
                </a:lnTo>
                <a:lnTo>
                  <a:pt x="71991" y="80736"/>
                </a:lnTo>
                <a:lnTo>
                  <a:pt x="71078" y="68121"/>
                </a:lnTo>
                <a:lnTo>
                  <a:pt x="70777" y="55372"/>
                </a:lnTo>
                <a:lnTo>
                  <a:pt x="70789" y="49872"/>
                </a:lnTo>
                <a:lnTo>
                  <a:pt x="70967" y="43751"/>
                </a:lnTo>
                <a:lnTo>
                  <a:pt x="69761" y="38341"/>
                </a:lnTo>
                <a:lnTo>
                  <a:pt x="68719" y="33693"/>
                </a:lnTo>
                <a:lnTo>
                  <a:pt x="63931" y="33083"/>
                </a:lnTo>
                <a:lnTo>
                  <a:pt x="60388" y="30137"/>
                </a:lnTo>
                <a:lnTo>
                  <a:pt x="56705" y="27051"/>
                </a:lnTo>
                <a:lnTo>
                  <a:pt x="53187" y="24117"/>
                </a:lnTo>
                <a:lnTo>
                  <a:pt x="49669" y="20828"/>
                </a:lnTo>
                <a:lnTo>
                  <a:pt x="47612" y="18884"/>
                </a:lnTo>
                <a:lnTo>
                  <a:pt x="43434" y="14973"/>
                </a:lnTo>
                <a:lnTo>
                  <a:pt x="38658" y="10744"/>
                </a:lnTo>
                <a:lnTo>
                  <a:pt x="36004" y="8991"/>
                </a:lnTo>
                <a:lnTo>
                  <a:pt x="30187" y="5130"/>
                </a:lnTo>
                <a:lnTo>
                  <a:pt x="22923" y="4089"/>
                </a:lnTo>
                <a:lnTo>
                  <a:pt x="17094" y="0"/>
                </a:lnTo>
                <a:lnTo>
                  <a:pt x="0" y="43700"/>
                </a:lnTo>
                <a:lnTo>
                  <a:pt x="2400" y="44348"/>
                </a:lnTo>
                <a:lnTo>
                  <a:pt x="5384" y="46329"/>
                </a:lnTo>
                <a:lnTo>
                  <a:pt x="8432" y="49961"/>
                </a:lnTo>
                <a:lnTo>
                  <a:pt x="12204" y="51816"/>
                </a:lnTo>
                <a:lnTo>
                  <a:pt x="16192" y="53187"/>
                </a:lnTo>
                <a:lnTo>
                  <a:pt x="19977" y="55168"/>
                </a:lnTo>
                <a:lnTo>
                  <a:pt x="24434" y="57505"/>
                </a:lnTo>
                <a:lnTo>
                  <a:pt x="29756" y="60858"/>
                </a:lnTo>
                <a:lnTo>
                  <a:pt x="34886" y="61074"/>
                </a:lnTo>
                <a:lnTo>
                  <a:pt x="36410" y="63652"/>
                </a:lnTo>
                <a:lnTo>
                  <a:pt x="37185" y="66319"/>
                </a:lnTo>
                <a:lnTo>
                  <a:pt x="37452" y="68910"/>
                </a:lnTo>
                <a:lnTo>
                  <a:pt x="40043" y="73317"/>
                </a:lnTo>
                <a:lnTo>
                  <a:pt x="41363" y="76733"/>
                </a:lnTo>
                <a:lnTo>
                  <a:pt x="42421" y="80492"/>
                </a:lnTo>
                <a:lnTo>
                  <a:pt x="45369" y="92874"/>
                </a:lnTo>
                <a:lnTo>
                  <a:pt x="47269" y="105448"/>
                </a:lnTo>
                <a:lnTo>
                  <a:pt x="48044" y="110159"/>
                </a:lnTo>
                <a:lnTo>
                  <a:pt x="49834" y="118110"/>
                </a:lnTo>
                <a:lnTo>
                  <a:pt x="47218" y="122072"/>
                </a:lnTo>
                <a:lnTo>
                  <a:pt x="44831" y="125666"/>
                </a:lnTo>
                <a:lnTo>
                  <a:pt x="41160" y="129667"/>
                </a:lnTo>
                <a:lnTo>
                  <a:pt x="42913" y="134594"/>
                </a:lnTo>
                <a:lnTo>
                  <a:pt x="43764" y="137045"/>
                </a:lnTo>
                <a:lnTo>
                  <a:pt x="44551" y="141351"/>
                </a:lnTo>
                <a:lnTo>
                  <a:pt x="47752" y="14136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70576" y="696718"/>
            <a:ext cx="94388" cy="163474"/>
          </a:xfrm>
          <a:custGeom>
            <a:avLst/>
            <a:gdLst/>
            <a:ahLst/>
            <a:cxnLst/>
            <a:rect l="l" t="t" r="r" b="b"/>
            <a:pathLst>
              <a:path w="94388" h="163474">
                <a:moveTo>
                  <a:pt x="17094" y="0"/>
                </a:moveTo>
                <a:lnTo>
                  <a:pt x="22923" y="4089"/>
                </a:lnTo>
                <a:lnTo>
                  <a:pt x="30187" y="5130"/>
                </a:lnTo>
                <a:lnTo>
                  <a:pt x="36004" y="8991"/>
                </a:lnTo>
                <a:lnTo>
                  <a:pt x="38658" y="10744"/>
                </a:lnTo>
                <a:lnTo>
                  <a:pt x="41033" y="12865"/>
                </a:lnTo>
                <a:lnTo>
                  <a:pt x="43434" y="14973"/>
                </a:lnTo>
                <a:lnTo>
                  <a:pt x="45605" y="16891"/>
                </a:lnTo>
                <a:lnTo>
                  <a:pt x="47612" y="18884"/>
                </a:lnTo>
                <a:lnTo>
                  <a:pt x="49669" y="20828"/>
                </a:lnTo>
                <a:lnTo>
                  <a:pt x="53187" y="24117"/>
                </a:lnTo>
                <a:lnTo>
                  <a:pt x="56705" y="27051"/>
                </a:lnTo>
                <a:lnTo>
                  <a:pt x="60388" y="30137"/>
                </a:lnTo>
                <a:lnTo>
                  <a:pt x="63931" y="33083"/>
                </a:lnTo>
                <a:lnTo>
                  <a:pt x="68719" y="33693"/>
                </a:lnTo>
                <a:lnTo>
                  <a:pt x="69761" y="38341"/>
                </a:lnTo>
                <a:lnTo>
                  <a:pt x="70967" y="43751"/>
                </a:lnTo>
                <a:lnTo>
                  <a:pt x="70789" y="49872"/>
                </a:lnTo>
                <a:lnTo>
                  <a:pt x="70777" y="55372"/>
                </a:lnTo>
                <a:lnTo>
                  <a:pt x="71078" y="68121"/>
                </a:lnTo>
                <a:lnTo>
                  <a:pt x="71991" y="80736"/>
                </a:lnTo>
                <a:lnTo>
                  <a:pt x="73215" y="91630"/>
                </a:lnTo>
                <a:lnTo>
                  <a:pt x="73863" y="96710"/>
                </a:lnTo>
                <a:lnTo>
                  <a:pt x="74206" y="102565"/>
                </a:lnTo>
                <a:lnTo>
                  <a:pt x="75742" y="107391"/>
                </a:lnTo>
                <a:lnTo>
                  <a:pt x="76314" y="109169"/>
                </a:lnTo>
                <a:lnTo>
                  <a:pt x="77939" y="110845"/>
                </a:lnTo>
                <a:lnTo>
                  <a:pt x="78854" y="112585"/>
                </a:lnTo>
                <a:lnTo>
                  <a:pt x="79527" y="113855"/>
                </a:lnTo>
                <a:lnTo>
                  <a:pt x="80060" y="115785"/>
                </a:lnTo>
                <a:lnTo>
                  <a:pt x="81114" y="116370"/>
                </a:lnTo>
                <a:lnTo>
                  <a:pt x="80987" y="116459"/>
                </a:lnTo>
                <a:lnTo>
                  <a:pt x="83616" y="117017"/>
                </a:lnTo>
                <a:lnTo>
                  <a:pt x="86283" y="117868"/>
                </a:lnTo>
                <a:lnTo>
                  <a:pt x="88785" y="118071"/>
                </a:lnTo>
                <a:lnTo>
                  <a:pt x="94240" y="128116"/>
                </a:lnTo>
                <a:lnTo>
                  <a:pt x="94388" y="142265"/>
                </a:lnTo>
                <a:lnTo>
                  <a:pt x="94284" y="143573"/>
                </a:lnTo>
                <a:lnTo>
                  <a:pt x="93941" y="147802"/>
                </a:lnTo>
                <a:lnTo>
                  <a:pt x="88480" y="151714"/>
                </a:lnTo>
                <a:lnTo>
                  <a:pt x="85407" y="154609"/>
                </a:lnTo>
                <a:lnTo>
                  <a:pt x="83731" y="156171"/>
                </a:lnTo>
                <a:lnTo>
                  <a:pt x="81584" y="154952"/>
                </a:lnTo>
                <a:lnTo>
                  <a:pt x="79590" y="156044"/>
                </a:lnTo>
                <a:lnTo>
                  <a:pt x="77330" y="157289"/>
                </a:lnTo>
                <a:lnTo>
                  <a:pt x="74980" y="158254"/>
                </a:lnTo>
                <a:lnTo>
                  <a:pt x="72847" y="159372"/>
                </a:lnTo>
                <a:lnTo>
                  <a:pt x="70180" y="160769"/>
                </a:lnTo>
                <a:lnTo>
                  <a:pt x="62725" y="163474"/>
                </a:lnTo>
                <a:lnTo>
                  <a:pt x="58420" y="162712"/>
                </a:lnTo>
                <a:lnTo>
                  <a:pt x="56807" y="162420"/>
                </a:lnTo>
                <a:lnTo>
                  <a:pt x="55232" y="158851"/>
                </a:lnTo>
                <a:lnTo>
                  <a:pt x="55346" y="157149"/>
                </a:lnTo>
                <a:lnTo>
                  <a:pt x="60210" y="155079"/>
                </a:lnTo>
                <a:lnTo>
                  <a:pt x="60210" y="153416"/>
                </a:lnTo>
                <a:lnTo>
                  <a:pt x="60210" y="150622"/>
                </a:lnTo>
                <a:lnTo>
                  <a:pt x="61353" y="147218"/>
                </a:lnTo>
                <a:lnTo>
                  <a:pt x="61607" y="144310"/>
                </a:lnTo>
                <a:lnTo>
                  <a:pt x="61734" y="142989"/>
                </a:lnTo>
                <a:lnTo>
                  <a:pt x="61048" y="141262"/>
                </a:lnTo>
                <a:lnTo>
                  <a:pt x="60325" y="139877"/>
                </a:lnTo>
                <a:lnTo>
                  <a:pt x="59563" y="138404"/>
                </a:lnTo>
                <a:lnTo>
                  <a:pt x="58305" y="136093"/>
                </a:lnTo>
                <a:lnTo>
                  <a:pt x="56718" y="136664"/>
                </a:lnTo>
                <a:lnTo>
                  <a:pt x="55702" y="137033"/>
                </a:lnTo>
                <a:lnTo>
                  <a:pt x="52565" y="136626"/>
                </a:lnTo>
                <a:lnTo>
                  <a:pt x="52006" y="137528"/>
                </a:lnTo>
                <a:lnTo>
                  <a:pt x="51447" y="138417"/>
                </a:lnTo>
                <a:lnTo>
                  <a:pt x="47752" y="141363"/>
                </a:lnTo>
                <a:lnTo>
                  <a:pt x="46939" y="142113"/>
                </a:lnTo>
                <a:lnTo>
                  <a:pt x="44551" y="141351"/>
                </a:lnTo>
                <a:lnTo>
                  <a:pt x="43764" y="137045"/>
                </a:lnTo>
                <a:lnTo>
                  <a:pt x="42913" y="134594"/>
                </a:lnTo>
                <a:lnTo>
                  <a:pt x="41160" y="129667"/>
                </a:lnTo>
                <a:lnTo>
                  <a:pt x="44831" y="125666"/>
                </a:lnTo>
                <a:lnTo>
                  <a:pt x="47218" y="122072"/>
                </a:lnTo>
                <a:lnTo>
                  <a:pt x="49834" y="118110"/>
                </a:lnTo>
                <a:lnTo>
                  <a:pt x="48044" y="110159"/>
                </a:lnTo>
                <a:lnTo>
                  <a:pt x="47269" y="105448"/>
                </a:lnTo>
                <a:lnTo>
                  <a:pt x="45369" y="92874"/>
                </a:lnTo>
                <a:lnTo>
                  <a:pt x="42421" y="80492"/>
                </a:lnTo>
                <a:lnTo>
                  <a:pt x="42100" y="79603"/>
                </a:lnTo>
                <a:lnTo>
                  <a:pt x="41605" y="78295"/>
                </a:lnTo>
                <a:lnTo>
                  <a:pt x="41363" y="76733"/>
                </a:lnTo>
                <a:lnTo>
                  <a:pt x="40868" y="75463"/>
                </a:lnTo>
                <a:lnTo>
                  <a:pt x="40043" y="73317"/>
                </a:lnTo>
                <a:lnTo>
                  <a:pt x="38176" y="71297"/>
                </a:lnTo>
                <a:lnTo>
                  <a:pt x="37452" y="68910"/>
                </a:lnTo>
                <a:lnTo>
                  <a:pt x="37071" y="67665"/>
                </a:lnTo>
                <a:lnTo>
                  <a:pt x="37185" y="66319"/>
                </a:lnTo>
                <a:lnTo>
                  <a:pt x="36817" y="65074"/>
                </a:lnTo>
                <a:lnTo>
                  <a:pt x="36410" y="63652"/>
                </a:lnTo>
                <a:lnTo>
                  <a:pt x="34975" y="62560"/>
                </a:lnTo>
                <a:lnTo>
                  <a:pt x="34886" y="61074"/>
                </a:lnTo>
                <a:lnTo>
                  <a:pt x="29756" y="60858"/>
                </a:lnTo>
                <a:lnTo>
                  <a:pt x="24434" y="57505"/>
                </a:lnTo>
                <a:lnTo>
                  <a:pt x="19977" y="55168"/>
                </a:lnTo>
                <a:lnTo>
                  <a:pt x="16192" y="53187"/>
                </a:lnTo>
                <a:lnTo>
                  <a:pt x="12204" y="51816"/>
                </a:lnTo>
                <a:lnTo>
                  <a:pt x="8432" y="49961"/>
                </a:lnTo>
                <a:lnTo>
                  <a:pt x="6019" y="48768"/>
                </a:lnTo>
                <a:lnTo>
                  <a:pt x="5384" y="46329"/>
                </a:lnTo>
                <a:lnTo>
                  <a:pt x="3378" y="44996"/>
                </a:lnTo>
                <a:lnTo>
                  <a:pt x="2400" y="44348"/>
                </a:lnTo>
                <a:lnTo>
                  <a:pt x="1016" y="44132"/>
                </a:lnTo>
                <a:lnTo>
                  <a:pt x="0" y="437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829197" y="638530"/>
            <a:ext cx="265315" cy="237642"/>
          </a:xfrm>
          <a:custGeom>
            <a:avLst/>
            <a:gdLst/>
            <a:ahLst/>
            <a:cxnLst/>
            <a:rect l="l" t="t" r="r" b="b"/>
            <a:pathLst>
              <a:path w="265315" h="237642">
                <a:moveTo>
                  <a:pt x="5714" y="192862"/>
                </a:moveTo>
                <a:lnTo>
                  <a:pt x="4610" y="196405"/>
                </a:lnTo>
                <a:lnTo>
                  <a:pt x="4686" y="198691"/>
                </a:lnTo>
                <a:lnTo>
                  <a:pt x="3073" y="201879"/>
                </a:lnTo>
                <a:lnTo>
                  <a:pt x="1714" y="204584"/>
                </a:lnTo>
                <a:lnTo>
                  <a:pt x="0" y="206502"/>
                </a:lnTo>
                <a:lnTo>
                  <a:pt x="431" y="209842"/>
                </a:lnTo>
                <a:lnTo>
                  <a:pt x="431" y="213550"/>
                </a:lnTo>
                <a:lnTo>
                  <a:pt x="4611" y="226944"/>
                </a:lnTo>
                <a:lnTo>
                  <a:pt x="15919" y="233306"/>
                </a:lnTo>
                <a:lnTo>
                  <a:pt x="18516" y="234226"/>
                </a:lnTo>
                <a:lnTo>
                  <a:pt x="24549" y="236334"/>
                </a:lnTo>
                <a:lnTo>
                  <a:pt x="26720" y="237642"/>
                </a:lnTo>
                <a:lnTo>
                  <a:pt x="33680" y="237045"/>
                </a:lnTo>
                <a:lnTo>
                  <a:pt x="46271" y="235339"/>
                </a:lnTo>
                <a:lnTo>
                  <a:pt x="58814" y="233331"/>
                </a:lnTo>
                <a:lnTo>
                  <a:pt x="64757" y="232676"/>
                </a:lnTo>
                <a:lnTo>
                  <a:pt x="77527" y="231354"/>
                </a:lnTo>
                <a:lnTo>
                  <a:pt x="90314" y="229239"/>
                </a:lnTo>
                <a:lnTo>
                  <a:pt x="102826" y="226025"/>
                </a:lnTo>
                <a:lnTo>
                  <a:pt x="114771" y="221403"/>
                </a:lnTo>
                <a:lnTo>
                  <a:pt x="125854" y="215066"/>
                </a:lnTo>
                <a:lnTo>
                  <a:pt x="133172" y="209753"/>
                </a:lnTo>
                <a:lnTo>
                  <a:pt x="137591" y="205105"/>
                </a:lnTo>
                <a:lnTo>
                  <a:pt x="144627" y="201523"/>
                </a:lnTo>
                <a:lnTo>
                  <a:pt x="150063" y="198767"/>
                </a:lnTo>
                <a:lnTo>
                  <a:pt x="163944" y="195275"/>
                </a:lnTo>
                <a:lnTo>
                  <a:pt x="166014" y="189484"/>
                </a:lnTo>
                <a:lnTo>
                  <a:pt x="163737" y="183535"/>
                </a:lnTo>
                <a:lnTo>
                  <a:pt x="166048" y="171872"/>
                </a:lnTo>
                <a:lnTo>
                  <a:pt x="171111" y="157471"/>
                </a:lnTo>
                <a:lnTo>
                  <a:pt x="177094" y="143312"/>
                </a:lnTo>
                <a:lnTo>
                  <a:pt x="182160" y="132371"/>
                </a:lnTo>
                <a:lnTo>
                  <a:pt x="184086" y="128409"/>
                </a:lnTo>
                <a:lnTo>
                  <a:pt x="190742" y="117505"/>
                </a:lnTo>
                <a:lnTo>
                  <a:pt x="196537" y="106258"/>
                </a:lnTo>
                <a:lnTo>
                  <a:pt x="196849" y="105232"/>
                </a:lnTo>
                <a:lnTo>
                  <a:pt x="198170" y="100596"/>
                </a:lnTo>
                <a:lnTo>
                  <a:pt x="197535" y="95986"/>
                </a:lnTo>
                <a:lnTo>
                  <a:pt x="200164" y="92011"/>
                </a:lnTo>
                <a:lnTo>
                  <a:pt x="211994" y="96316"/>
                </a:lnTo>
                <a:lnTo>
                  <a:pt x="223760" y="102075"/>
                </a:lnTo>
                <a:lnTo>
                  <a:pt x="227672" y="103784"/>
                </a:lnTo>
                <a:lnTo>
                  <a:pt x="232930" y="105867"/>
                </a:lnTo>
                <a:lnTo>
                  <a:pt x="237642" y="109791"/>
                </a:lnTo>
                <a:lnTo>
                  <a:pt x="242963" y="111023"/>
                </a:lnTo>
                <a:lnTo>
                  <a:pt x="246382" y="98943"/>
                </a:lnTo>
                <a:lnTo>
                  <a:pt x="251460" y="87189"/>
                </a:lnTo>
                <a:lnTo>
                  <a:pt x="256941" y="75546"/>
                </a:lnTo>
                <a:lnTo>
                  <a:pt x="260807" y="66065"/>
                </a:lnTo>
                <a:lnTo>
                  <a:pt x="261912" y="62915"/>
                </a:lnTo>
                <a:lnTo>
                  <a:pt x="265112" y="58788"/>
                </a:lnTo>
                <a:lnTo>
                  <a:pt x="265315" y="50368"/>
                </a:lnTo>
                <a:lnTo>
                  <a:pt x="261124" y="51320"/>
                </a:lnTo>
                <a:lnTo>
                  <a:pt x="257327" y="47371"/>
                </a:lnTo>
                <a:lnTo>
                  <a:pt x="248481" y="38446"/>
                </a:lnTo>
                <a:lnTo>
                  <a:pt x="239018" y="29797"/>
                </a:lnTo>
                <a:lnTo>
                  <a:pt x="229819" y="22567"/>
                </a:lnTo>
                <a:lnTo>
                  <a:pt x="223672" y="18173"/>
                </a:lnTo>
                <a:lnTo>
                  <a:pt x="216090" y="15773"/>
                </a:lnTo>
                <a:lnTo>
                  <a:pt x="210654" y="10795"/>
                </a:lnTo>
                <a:lnTo>
                  <a:pt x="208203" y="14986"/>
                </a:lnTo>
                <a:lnTo>
                  <a:pt x="204114" y="18999"/>
                </a:lnTo>
                <a:lnTo>
                  <a:pt x="200367" y="23291"/>
                </a:lnTo>
                <a:lnTo>
                  <a:pt x="198361" y="25590"/>
                </a:lnTo>
                <a:lnTo>
                  <a:pt x="195656" y="27698"/>
                </a:lnTo>
                <a:lnTo>
                  <a:pt x="193522" y="29222"/>
                </a:lnTo>
                <a:lnTo>
                  <a:pt x="190271" y="31534"/>
                </a:lnTo>
                <a:lnTo>
                  <a:pt x="191579" y="31242"/>
                </a:lnTo>
                <a:lnTo>
                  <a:pt x="190512" y="35191"/>
                </a:lnTo>
                <a:lnTo>
                  <a:pt x="188658" y="42024"/>
                </a:lnTo>
                <a:lnTo>
                  <a:pt x="186372" y="49377"/>
                </a:lnTo>
                <a:lnTo>
                  <a:pt x="183019" y="55943"/>
                </a:lnTo>
                <a:lnTo>
                  <a:pt x="179171" y="63449"/>
                </a:lnTo>
                <a:lnTo>
                  <a:pt x="176669" y="66738"/>
                </a:lnTo>
                <a:lnTo>
                  <a:pt x="167068" y="65963"/>
                </a:lnTo>
                <a:lnTo>
                  <a:pt x="156502" y="65112"/>
                </a:lnTo>
                <a:lnTo>
                  <a:pt x="155879" y="57327"/>
                </a:lnTo>
                <a:lnTo>
                  <a:pt x="151104" y="49504"/>
                </a:lnTo>
                <a:lnTo>
                  <a:pt x="144724" y="38523"/>
                </a:lnTo>
                <a:lnTo>
                  <a:pt x="138689" y="27359"/>
                </a:lnTo>
                <a:lnTo>
                  <a:pt x="136486" y="23177"/>
                </a:lnTo>
                <a:lnTo>
                  <a:pt x="130775" y="9180"/>
                </a:lnTo>
                <a:lnTo>
                  <a:pt x="124847" y="169"/>
                </a:lnTo>
                <a:lnTo>
                  <a:pt x="123329" y="0"/>
                </a:lnTo>
                <a:lnTo>
                  <a:pt x="111467" y="3207"/>
                </a:lnTo>
                <a:lnTo>
                  <a:pt x="98924" y="7934"/>
                </a:lnTo>
                <a:lnTo>
                  <a:pt x="96735" y="8788"/>
                </a:lnTo>
                <a:lnTo>
                  <a:pt x="90601" y="11163"/>
                </a:lnTo>
                <a:lnTo>
                  <a:pt x="83477" y="13398"/>
                </a:lnTo>
                <a:lnTo>
                  <a:pt x="77914" y="15963"/>
                </a:lnTo>
                <a:lnTo>
                  <a:pt x="70535" y="19342"/>
                </a:lnTo>
                <a:lnTo>
                  <a:pt x="62166" y="22593"/>
                </a:lnTo>
                <a:lnTo>
                  <a:pt x="55613" y="27597"/>
                </a:lnTo>
                <a:lnTo>
                  <a:pt x="49669" y="32143"/>
                </a:lnTo>
                <a:lnTo>
                  <a:pt x="47459" y="37172"/>
                </a:lnTo>
                <a:lnTo>
                  <a:pt x="43954" y="43649"/>
                </a:lnTo>
                <a:lnTo>
                  <a:pt x="40601" y="49860"/>
                </a:lnTo>
                <a:lnTo>
                  <a:pt x="35928" y="53301"/>
                </a:lnTo>
                <a:lnTo>
                  <a:pt x="33210" y="59728"/>
                </a:lnTo>
                <a:lnTo>
                  <a:pt x="30276" y="66675"/>
                </a:lnTo>
                <a:lnTo>
                  <a:pt x="26454" y="73037"/>
                </a:lnTo>
                <a:lnTo>
                  <a:pt x="23101" y="79476"/>
                </a:lnTo>
                <a:lnTo>
                  <a:pt x="19502" y="91454"/>
                </a:lnTo>
                <a:lnTo>
                  <a:pt x="22727" y="102324"/>
                </a:lnTo>
                <a:lnTo>
                  <a:pt x="25501" y="104686"/>
                </a:lnTo>
                <a:lnTo>
                  <a:pt x="28486" y="105346"/>
                </a:lnTo>
                <a:lnTo>
                  <a:pt x="29133" y="109067"/>
                </a:lnTo>
                <a:lnTo>
                  <a:pt x="27419" y="112102"/>
                </a:lnTo>
                <a:lnTo>
                  <a:pt x="26022" y="115354"/>
                </a:lnTo>
                <a:lnTo>
                  <a:pt x="24447" y="119062"/>
                </a:lnTo>
                <a:lnTo>
                  <a:pt x="24066" y="121907"/>
                </a:lnTo>
                <a:lnTo>
                  <a:pt x="23266" y="126098"/>
                </a:lnTo>
                <a:lnTo>
                  <a:pt x="20685" y="138364"/>
                </a:lnTo>
                <a:lnTo>
                  <a:pt x="17618" y="150776"/>
                </a:lnTo>
                <a:lnTo>
                  <a:pt x="15836" y="157175"/>
                </a:lnTo>
                <a:lnTo>
                  <a:pt x="12390" y="169497"/>
                </a:lnTo>
                <a:lnTo>
                  <a:pt x="9010" y="181717"/>
                </a:lnTo>
                <a:lnTo>
                  <a:pt x="5714" y="1928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829197" y="638530"/>
            <a:ext cx="265315" cy="237642"/>
          </a:xfrm>
          <a:custGeom>
            <a:avLst/>
            <a:gdLst/>
            <a:ahLst/>
            <a:cxnLst/>
            <a:rect l="l" t="t" r="r" b="b"/>
            <a:pathLst>
              <a:path w="265315" h="237642">
                <a:moveTo>
                  <a:pt x="431" y="213550"/>
                </a:moveTo>
                <a:lnTo>
                  <a:pt x="4611" y="226944"/>
                </a:lnTo>
                <a:lnTo>
                  <a:pt x="15919" y="233306"/>
                </a:lnTo>
                <a:lnTo>
                  <a:pt x="18516" y="234226"/>
                </a:lnTo>
                <a:lnTo>
                  <a:pt x="24549" y="236334"/>
                </a:lnTo>
                <a:lnTo>
                  <a:pt x="26720" y="237642"/>
                </a:lnTo>
                <a:lnTo>
                  <a:pt x="33680" y="237045"/>
                </a:lnTo>
                <a:lnTo>
                  <a:pt x="46271" y="235339"/>
                </a:lnTo>
                <a:lnTo>
                  <a:pt x="58814" y="233331"/>
                </a:lnTo>
                <a:lnTo>
                  <a:pt x="64757" y="232676"/>
                </a:lnTo>
                <a:lnTo>
                  <a:pt x="77527" y="231354"/>
                </a:lnTo>
                <a:lnTo>
                  <a:pt x="90314" y="229239"/>
                </a:lnTo>
                <a:lnTo>
                  <a:pt x="102826" y="226025"/>
                </a:lnTo>
                <a:lnTo>
                  <a:pt x="114771" y="221403"/>
                </a:lnTo>
                <a:lnTo>
                  <a:pt x="125854" y="215066"/>
                </a:lnTo>
                <a:lnTo>
                  <a:pt x="133172" y="209753"/>
                </a:lnTo>
                <a:lnTo>
                  <a:pt x="137591" y="205105"/>
                </a:lnTo>
                <a:lnTo>
                  <a:pt x="144627" y="201523"/>
                </a:lnTo>
                <a:lnTo>
                  <a:pt x="150063" y="198767"/>
                </a:lnTo>
                <a:lnTo>
                  <a:pt x="163944" y="195275"/>
                </a:lnTo>
                <a:lnTo>
                  <a:pt x="166014" y="189484"/>
                </a:lnTo>
                <a:lnTo>
                  <a:pt x="163737" y="183535"/>
                </a:lnTo>
                <a:lnTo>
                  <a:pt x="166048" y="171872"/>
                </a:lnTo>
                <a:lnTo>
                  <a:pt x="171111" y="157471"/>
                </a:lnTo>
                <a:lnTo>
                  <a:pt x="177094" y="143312"/>
                </a:lnTo>
                <a:lnTo>
                  <a:pt x="182160" y="132371"/>
                </a:lnTo>
                <a:lnTo>
                  <a:pt x="184086" y="128409"/>
                </a:lnTo>
                <a:lnTo>
                  <a:pt x="190742" y="117505"/>
                </a:lnTo>
                <a:lnTo>
                  <a:pt x="196537" y="106258"/>
                </a:lnTo>
                <a:lnTo>
                  <a:pt x="196849" y="105232"/>
                </a:lnTo>
                <a:lnTo>
                  <a:pt x="198170" y="100596"/>
                </a:lnTo>
                <a:lnTo>
                  <a:pt x="197535" y="95986"/>
                </a:lnTo>
                <a:lnTo>
                  <a:pt x="200164" y="92011"/>
                </a:lnTo>
                <a:lnTo>
                  <a:pt x="211994" y="96316"/>
                </a:lnTo>
                <a:lnTo>
                  <a:pt x="223760" y="102075"/>
                </a:lnTo>
                <a:lnTo>
                  <a:pt x="227672" y="103784"/>
                </a:lnTo>
                <a:lnTo>
                  <a:pt x="232930" y="105867"/>
                </a:lnTo>
                <a:lnTo>
                  <a:pt x="237642" y="109791"/>
                </a:lnTo>
                <a:lnTo>
                  <a:pt x="242963" y="111023"/>
                </a:lnTo>
                <a:lnTo>
                  <a:pt x="246382" y="98943"/>
                </a:lnTo>
                <a:lnTo>
                  <a:pt x="251460" y="87189"/>
                </a:lnTo>
                <a:lnTo>
                  <a:pt x="256941" y="75546"/>
                </a:lnTo>
                <a:lnTo>
                  <a:pt x="260807" y="66065"/>
                </a:lnTo>
                <a:lnTo>
                  <a:pt x="261912" y="62915"/>
                </a:lnTo>
                <a:lnTo>
                  <a:pt x="265112" y="58788"/>
                </a:lnTo>
                <a:lnTo>
                  <a:pt x="265201" y="55346"/>
                </a:lnTo>
                <a:lnTo>
                  <a:pt x="265315" y="50368"/>
                </a:lnTo>
                <a:lnTo>
                  <a:pt x="261124" y="51320"/>
                </a:lnTo>
                <a:lnTo>
                  <a:pt x="257327" y="47371"/>
                </a:lnTo>
                <a:lnTo>
                  <a:pt x="248481" y="38446"/>
                </a:lnTo>
                <a:lnTo>
                  <a:pt x="239018" y="29797"/>
                </a:lnTo>
                <a:lnTo>
                  <a:pt x="229819" y="22567"/>
                </a:lnTo>
                <a:lnTo>
                  <a:pt x="223672" y="18173"/>
                </a:lnTo>
                <a:lnTo>
                  <a:pt x="216090" y="15773"/>
                </a:lnTo>
                <a:lnTo>
                  <a:pt x="210654" y="10795"/>
                </a:lnTo>
                <a:lnTo>
                  <a:pt x="208203" y="14986"/>
                </a:lnTo>
                <a:lnTo>
                  <a:pt x="204114" y="18999"/>
                </a:lnTo>
                <a:lnTo>
                  <a:pt x="200367" y="23291"/>
                </a:lnTo>
                <a:lnTo>
                  <a:pt x="198361" y="25590"/>
                </a:lnTo>
                <a:lnTo>
                  <a:pt x="195656" y="27698"/>
                </a:lnTo>
                <a:lnTo>
                  <a:pt x="193522" y="29222"/>
                </a:lnTo>
                <a:lnTo>
                  <a:pt x="190271" y="31534"/>
                </a:lnTo>
                <a:lnTo>
                  <a:pt x="191579" y="31242"/>
                </a:lnTo>
                <a:lnTo>
                  <a:pt x="190512" y="35191"/>
                </a:lnTo>
                <a:lnTo>
                  <a:pt x="188658" y="42024"/>
                </a:lnTo>
                <a:lnTo>
                  <a:pt x="186372" y="49377"/>
                </a:lnTo>
                <a:lnTo>
                  <a:pt x="183019" y="55943"/>
                </a:lnTo>
                <a:lnTo>
                  <a:pt x="179171" y="63449"/>
                </a:lnTo>
                <a:lnTo>
                  <a:pt x="176669" y="66738"/>
                </a:lnTo>
                <a:lnTo>
                  <a:pt x="167068" y="65963"/>
                </a:lnTo>
                <a:lnTo>
                  <a:pt x="156502" y="65112"/>
                </a:lnTo>
                <a:lnTo>
                  <a:pt x="155879" y="57327"/>
                </a:lnTo>
                <a:lnTo>
                  <a:pt x="151104" y="49504"/>
                </a:lnTo>
                <a:lnTo>
                  <a:pt x="144724" y="38523"/>
                </a:lnTo>
                <a:lnTo>
                  <a:pt x="138689" y="27359"/>
                </a:lnTo>
                <a:lnTo>
                  <a:pt x="136486" y="23177"/>
                </a:lnTo>
                <a:lnTo>
                  <a:pt x="130775" y="9180"/>
                </a:lnTo>
                <a:lnTo>
                  <a:pt x="124847" y="169"/>
                </a:lnTo>
                <a:lnTo>
                  <a:pt x="123329" y="0"/>
                </a:lnTo>
                <a:lnTo>
                  <a:pt x="111467" y="3207"/>
                </a:lnTo>
                <a:lnTo>
                  <a:pt x="98924" y="7934"/>
                </a:lnTo>
                <a:lnTo>
                  <a:pt x="96735" y="8788"/>
                </a:lnTo>
                <a:lnTo>
                  <a:pt x="90601" y="11163"/>
                </a:lnTo>
                <a:lnTo>
                  <a:pt x="83477" y="13398"/>
                </a:lnTo>
                <a:lnTo>
                  <a:pt x="77914" y="15963"/>
                </a:lnTo>
                <a:lnTo>
                  <a:pt x="70535" y="19342"/>
                </a:lnTo>
                <a:lnTo>
                  <a:pt x="62166" y="22593"/>
                </a:lnTo>
                <a:lnTo>
                  <a:pt x="55613" y="27597"/>
                </a:lnTo>
                <a:lnTo>
                  <a:pt x="49669" y="32143"/>
                </a:lnTo>
                <a:lnTo>
                  <a:pt x="47459" y="37172"/>
                </a:lnTo>
                <a:lnTo>
                  <a:pt x="43954" y="43649"/>
                </a:lnTo>
                <a:lnTo>
                  <a:pt x="40601" y="49860"/>
                </a:lnTo>
                <a:lnTo>
                  <a:pt x="35928" y="53301"/>
                </a:lnTo>
                <a:lnTo>
                  <a:pt x="33210" y="59728"/>
                </a:lnTo>
                <a:lnTo>
                  <a:pt x="30276" y="66675"/>
                </a:lnTo>
                <a:lnTo>
                  <a:pt x="26454" y="73037"/>
                </a:lnTo>
                <a:lnTo>
                  <a:pt x="23101" y="79476"/>
                </a:lnTo>
                <a:lnTo>
                  <a:pt x="19502" y="91454"/>
                </a:lnTo>
                <a:lnTo>
                  <a:pt x="22727" y="102324"/>
                </a:lnTo>
                <a:lnTo>
                  <a:pt x="24333" y="103797"/>
                </a:lnTo>
                <a:lnTo>
                  <a:pt x="25501" y="104686"/>
                </a:lnTo>
                <a:lnTo>
                  <a:pt x="27076" y="105029"/>
                </a:lnTo>
                <a:lnTo>
                  <a:pt x="28486" y="105346"/>
                </a:lnTo>
                <a:lnTo>
                  <a:pt x="29133" y="109067"/>
                </a:lnTo>
                <a:lnTo>
                  <a:pt x="27419" y="112102"/>
                </a:lnTo>
                <a:lnTo>
                  <a:pt x="26022" y="115354"/>
                </a:lnTo>
                <a:lnTo>
                  <a:pt x="24447" y="119062"/>
                </a:lnTo>
                <a:lnTo>
                  <a:pt x="24066" y="121907"/>
                </a:lnTo>
                <a:lnTo>
                  <a:pt x="23266" y="126098"/>
                </a:lnTo>
                <a:lnTo>
                  <a:pt x="20685" y="138364"/>
                </a:lnTo>
                <a:lnTo>
                  <a:pt x="17618" y="150776"/>
                </a:lnTo>
                <a:lnTo>
                  <a:pt x="15836" y="157175"/>
                </a:lnTo>
                <a:lnTo>
                  <a:pt x="12390" y="169497"/>
                </a:lnTo>
                <a:lnTo>
                  <a:pt x="9010" y="181717"/>
                </a:lnTo>
                <a:lnTo>
                  <a:pt x="5714" y="192862"/>
                </a:lnTo>
                <a:lnTo>
                  <a:pt x="4610" y="196405"/>
                </a:lnTo>
                <a:lnTo>
                  <a:pt x="4686" y="198691"/>
                </a:lnTo>
                <a:lnTo>
                  <a:pt x="3073" y="201879"/>
                </a:lnTo>
                <a:lnTo>
                  <a:pt x="1714" y="204584"/>
                </a:lnTo>
                <a:lnTo>
                  <a:pt x="0" y="206502"/>
                </a:lnTo>
                <a:lnTo>
                  <a:pt x="431" y="209842"/>
                </a:lnTo>
                <a:lnTo>
                  <a:pt x="431" y="2135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48065" y="721233"/>
            <a:ext cx="85064" cy="34750"/>
          </a:xfrm>
          <a:custGeom>
            <a:avLst/>
            <a:gdLst/>
            <a:ahLst/>
            <a:cxnLst/>
            <a:rect l="l" t="t" r="r" b="b"/>
            <a:pathLst>
              <a:path w="85064" h="34750">
                <a:moveTo>
                  <a:pt x="381" y="13414"/>
                </a:moveTo>
                <a:lnTo>
                  <a:pt x="685" y="17300"/>
                </a:lnTo>
                <a:lnTo>
                  <a:pt x="3395" y="20077"/>
                </a:lnTo>
                <a:lnTo>
                  <a:pt x="14055" y="26618"/>
                </a:lnTo>
                <a:lnTo>
                  <a:pt x="26927" y="30390"/>
                </a:lnTo>
                <a:lnTo>
                  <a:pt x="39585" y="32464"/>
                </a:lnTo>
                <a:lnTo>
                  <a:pt x="47383" y="33531"/>
                </a:lnTo>
                <a:lnTo>
                  <a:pt x="55359" y="33226"/>
                </a:lnTo>
                <a:lnTo>
                  <a:pt x="68681" y="33226"/>
                </a:lnTo>
                <a:lnTo>
                  <a:pt x="77355" y="34750"/>
                </a:lnTo>
                <a:lnTo>
                  <a:pt x="81356" y="30584"/>
                </a:lnTo>
                <a:lnTo>
                  <a:pt x="85064" y="26711"/>
                </a:lnTo>
                <a:lnTo>
                  <a:pt x="82969" y="20246"/>
                </a:lnTo>
                <a:lnTo>
                  <a:pt x="80733" y="15624"/>
                </a:lnTo>
                <a:lnTo>
                  <a:pt x="78379" y="12140"/>
                </a:lnTo>
                <a:lnTo>
                  <a:pt x="67288" y="5301"/>
                </a:lnTo>
                <a:lnTo>
                  <a:pt x="54584" y="1577"/>
                </a:lnTo>
                <a:lnTo>
                  <a:pt x="46688" y="217"/>
                </a:lnTo>
                <a:lnTo>
                  <a:pt x="33804" y="0"/>
                </a:lnTo>
                <a:lnTo>
                  <a:pt x="21272" y="853"/>
                </a:lnTo>
                <a:lnTo>
                  <a:pt x="13195" y="1488"/>
                </a:lnTo>
                <a:lnTo>
                  <a:pt x="3111" y="5311"/>
                </a:lnTo>
                <a:lnTo>
                  <a:pt x="0" y="10201"/>
                </a:lnTo>
                <a:lnTo>
                  <a:pt x="381" y="1341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848065" y="721233"/>
            <a:ext cx="85064" cy="34750"/>
          </a:xfrm>
          <a:custGeom>
            <a:avLst/>
            <a:gdLst/>
            <a:ahLst/>
            <a:cxnLst/>
            <a:rect l="l" t="t" r="r" b="b"/>
            <a:pathLst>
              <a:path w="85064" h="34750">
                <a:moveTo>
                  <a:pt x="0" y="10201"/>
                </a:moveTo>
                <a:lnTo>
                  <a:pt x="3111" y="5311"/>
                </a:lnTo>
                <a:lnTo>
                  <a:pt x="13195" y="1488"/>
                </a:lnTo>
                <a:lnTo>
                  <a:pt x="21272" y="853"/>
                </a:lnTo>
                <a:lnTo>
                  <a:pt x="33804" y="0"/>
                </a:lnTo>
                <a:lnTo>
                  <a:pt x="46688" y="217"/>
                </a:lnTo>
                <a:lnTo>
                  <a:pt x="54584" y="1577"/>
                </a:lnTo>
                <a:lnTo>
                  <a:pt x="67288" y="5301"/>
                </a:lnTo>
                <a:lnTo>
                  <a:pt x="78379" y="12140"/>
                </a:lnTo>
                <a:lnTo>
                  <a:pt x="80733" y="15624"/>
                </a:lnTo>
                <a:lnTo>
                  <a:pt x="82969" y="20246"/>
                </a:lnTo>
                <a:lnTo>
                  <a:pt x="85064" y="26711"/>
                </a:lnTo>
                <a:lnTo>
                  <a:pt x="81356" y="30584"/>
                </a:lnTo>
                <a:lnTo>
                  <a:pt x="77355" y="34750"/>
                </a:lnTo>
                <a:lnTo>
                  <a:pt x="68681" y="33226"/>
                </a:lnTo>
                <a:lnTo>
                  <a:pt x="63322" y="33226"/>
                </a:lnTo>
                <a:lnTo>
                  <a:pt x="55359" y="33226"/>
                </a:lnTo>
                <a:lnTo>
                  <a:pt x="47383" y="33531"/>
                </a:lnTo>
                <a:lnTo>
                  <a:pt x="39585" y="32464"/>
                </a:lnTo>
                <a:lnTo>
                  <a:pt x="26927" y="30390"/>
                </a:lnTo>
                <a:lnTo>
                  <a:pt x="14055" y="26618"/>
                </a:lnTo>
                <a:lnTo>
                  <a:pt x="3395" y="20077"/>
                </a:lnTo>
                <a:lnTo>
                  <a:pt x="685" y="17300"/>
                </a:lnTo>
                <a:lnTo>
                  <a:pt x="381" y="13414"/>
                </a:lnTo>
                <a:lnTo>
                  <a:pt x="0" y="102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32088" y="699787"/>
            <a:ext cx="6362" cy="45999"/>
          </a:xfrm>
          <a:custGeom>
            <a:avLst/>
            <a:gdLst/>
            <a:ahLst/>
            <a:cxnLst/>
            <a:rect l="l" t="t" r="r" b="b"/>
            <a:pathLst>
              <a:path w="6362" h="45999">
                <a:moveTo>
                  <a:pt x="393" y="45999"/>
                </a:moveTo>
                <a:lnTo>
                  <a:pt x="0" y="44843"/>
                </a:lnTo>
                <a:lnTo>
                  <a:pt x="228" y="43370"/>
                </a:lnTo>
                <a:lnTo>
                  <a:pt x="419" y="42138"/>
                </a:lnTo>
                <a:lnTo>
                  <a:pt x="952" y="38607"/>
                </a:lnTo>
                <a:lnTo>
                  <a:pt x="2032" y="35217"/>
                </a:lnTo>
                <a:lnTo>
                  <a:pt x="2489" y="31648"/>
                </a:lnTo>
                <a:lnTo>
                  <a:pt x="2959" y="28143"/>
                </a:lnTo>
                <a:lnTo>
                  <a:pt x="3873" y="24752"/>
                </a:lnTo>
                <a:lnTo>
                  <a:pt x="4457" y="21272"/>
                </a:lnTo>
                <a:lnTo>
                  <a:pt x="5181" y="16992"/>
                </a:lnTo>
                <a:lnTo>
                  <a:pt x="5651" y="12572"/>
                </a:lnTo>
                <a:lnTo>
                  <a:pt x="5651" y="8229"/>
                </a:lnTo>
                <a:lnTo>
                  <a:pt x="5651" y="5816"/>
                </a:lnTo>
                <a:lnTo>
                  <a:pt x="6362" y="2235"/>
                </a:lnTo>
                <a:lnTo>
                  <a:pt x="54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29358" y="704994"/>
            <a:ext cx="7734" cy="25539"/>
          </a:xfrm>
          <a:custGeom>
            <a:avLst/>
            <a:gdLst/>
            <a:ahLst/>
            <a:cxnLst/>
            <a:rect l="l" t="t" r="r" b="b"/>
            <a:pathLst>
              <a:path w="7734" h="25539">
                <a:moveTo>
                  <a:pt x="0" y="25539"/>
                </a:moveTo>
                <a:lnTo>
                  <a:pt x="800" y="22148"/>
                </a:lnTo>
                <a:lnTo>
                  <a:pt x="3657" y="15252"/>
                </a:lnTo>
                <a:lnTo>
                  <a:pt x="4216" y="11633"/>
                </a:lnTo>
                <a:lnTo>
                  <a:pt x="4470" y="9969"/>
                </a:lnTo>
                <a:lnTo>
                  <a:pt x="4508" y="8407"/>
                </a:lnTo>
                <a:lnTo>
                  <a:pt x="4927" y="6819"/>
                </a:lnTo>
                <a:lnTo>
                  <a:pt x="5575" y="4419"/>
                </a:lnTo>
                <a:lnTo>
                  <a:pt x="7454" y="2412"/>
                </a:lnTo>
                <a:lnTo>
                  <a:pt x="77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05456" y="739233"/>
            <a:ext cx="7632" cy="18567"/>
          </a:xfrm>
          <a:custGeom>
            <a:avLst/>
            <a:gdLst/>
            <a:ahLst/>
            <a:cxnLst/>
            <a:rect l="l" t="t" r="r" b="b"/>
            <a:pathLst>
              <a:path w="7632" h="18567">
                <a:moveTo>
                  <a:pt x="0" y="18567"/>
                </a:moveTo>
                <a:lnTo>
                  <a:pt x="406" y="14973"/>
                </a:lnTo>
                <a:lnTo>
                  <a:pt x="4025" y="6502"/>
                </a:lnTo>
                <a:lnTo>
                  <a:pt x="5600" y="3149"/>
                </a:lnTo>
                <a:lnTo>
                  <a:pt x="6134" y="2006"/>
                </a:lnTo>
                <a:lnTo>
                  <a:pt x="6769" y="876"/>
                </a:lnTo>
                <a:lnTo>
                  <a:pt x="76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860032" y="721292"/>
            <a:ext cx="192506" cy="189585"/>
          </a:xfrm>
          <a:custGeom>
            <a:avLst/>
            <a:gdLst/>
            <a:ahLst/>
            <a:cxnLst/>
            <a:rect l="l" t="t" r="r" b="b"/>
            <a:pathLst>
              <a:path w="192506" h="189585">
                <a:moveTo>
                  <a:pt x="182384" y="163271"/>
                </a:moveTo>
                <a:lnTo>
                  <a:pt x="182765" y="163576"/>
                </a:lnTo>
                <a:lnTo>
                  <a:pt x="182384" y="163260"/>
                </a:lnTo>
                <a:lnTo>
                  <a:pt x="177165" y="159423"/>
                </a:lnTo>
                <a:lnTo>
                  <a:pt x="177304" y="189585"/>
                </a:lnTo>
                <a:lnTo>
                  <a:pt x="178600" y="187401"/>
                </a:lnTo>
                <a:lnTo>
                  <a:pt x="180479" y="184213"/>
                </a:lnTo>
                <a:lnTo>
                  <a:pt x="187985" y="184226"/>
                </a:lnTo>
                <a:lnTo>
                  <a:pt x="189852" y="179857"/>
                </a:lnTo>
                <a:lnTo>
                  <a:pt x="192506" y="174815"/>
                </a:lnTo>
                <a:lnTo>
                  <a:pt x="191198" y="172339"/>
                </a:lnTo>
                <a:lnTo>
                  <a:pt x="189611" y="169291"/>
                </a:lnTo>
                <a:lnTo>
                  <a:pt x="185864" y="166154"/>
                </a:lnTo>
                <a:lnTo>
                  <a:pt x="182765" y="163576"/>
                </a:lnTo>
                <a:lnTo>
                  <a:pt x="182384" y="163271"/>
                </a:lnTo>
                <a:close/>
              </a:path>
              <a:path w="192506" h="189585">
                <a:moveTo>
                  <a:pt x="166992" y="191947"/>
                </a:moveTo>
                <a:lnTo>
                  <a:pt x="163918" y="149136"/>
                </a:lnTo>
                <a:lnTo>
                  <a:pt x="158965" y="185356"/>
                </a:lnTo>
                <a:lnTo>
                  <a:pt x="166992" y="191947"/>
                </a:lnTo>
                <a:close/>
              </a:path>
              <a:path w="192506" h="189585">
                <a:moveTo>
                  <a:pt x="393" y="7505"/>
                </a:moveTo>
                <a:lnTo>
                  <a:pt x="292" y="14795"/>
                </a:lnTo>
                <a:lnTo>
                  <a:pt x="762" y="17767"/>
                </a:lnTo>
                <a:lnTo>
                  <a:pt x="3216" y="30224"/>
                </a:lnTo>
                <a:lnTo>
                  <a:pt x="5842" y="42672"/>
                </a:lnTo>
                <a:lnTo>
                  <a:pt x="6426" y="46012"/>
                </a:lnTo>
                <a:lnTo>
                  <a:pt x="9063" y="58445"/>
                </a:lnTo>
                <a:lnTo>
                  <a:pt x="12082" y="70796"/>
                </a:lnTo>
                <a:lnTo>
                  <a:pt x="13335" y="76936"/>
                </a:lnTo>
                <a:lnTo>
                  <a:pt x="14300" y="82321"/>
                </a:lnTo>
                <a:lnTo>
                  <a:pt x="15290" y="87045"/>
                </a:lnTo>
                <a:lnTo>
                  <a:pt x="16484" y="91998"/>
                </a:lnTo>
                <a:lnTo>
                  <a:pt x="17729" y="97193"/>
                </a:lnTo>
                <a:lnTo>
                  <a:pt x="20320" y="104876"/>
                </a:lnTo>
                <a:lnTo>
                  <a:pt x="23393" y="109270"/>
                </a:lnTo>
                <a:lnTo>
                  <a:pt x="25742" y="112649"/>
                </a:lnTo>
                <a:lnTo>
                  <a:pt x="30327" y="113347"/>
                </a:lnTo>
                <a:lnTo>
                  <a:pt x="33782" y="115671"/>
                </a:lnTo>
                <a:lnTo>
                  <a:pt x="44069" y="123217"/>
                </a:lnTo>
                <a:lnTo>
                  <a:pt x="54167" y="130835"/>
                </a:lnTo>
                <a:lnTo>
                  <a:pt x="64883" y="137653"/>
                </a:lnTo>
                <a:lnTo>
                  <a:pt x="66852" y="138684"/>
                </a:lnTo>
                <a:lnTo>
                  <a:pt x="72174" y="141363"/>
                </a:lnTo>
                <a:lnTo>
                  <a:pt x="77076" y="144983"/>
                </a:lnTo>
                <a:lnTo>
                  <a:pt x="82219" y="148082"/>
                </a:lnTo>
                <a:lnTo>
                  <a:pt x="86029" y="150393"/>
                </a:lnTo>
                <a:lnTo>
                  <a:pt x="90881" y="150685"/>
                </a:lnTo>
                <a:lnTo>
                  <a:pt x="94322" y="153606"/>
                </a:lnTo>
                <a:lnTo>
                  <a:pt x="97167" y="156337"/>
                </a:lnTo>
                <a:lnTo>
                  <a:pt x="99250" y="157480"/>
                </a:lnTo>
                <a:lnTo>
                  <a:pt x="106629" y="161467"/>
                </a:lnTo>
                <a:lnTo>
                  <a:pt x="113449" y="163271"/>
                </a:lnTo>
                <a:lnTo>
                  <a:pt x="121742" y="163652"/>
                </a:lnTo>
                <a:lnTo>
                  <a:pt x="133495" y="168267"/>
                </a:lnTo>
                <a:lnTo>
                  <a:pt x="143446" y="176511"/>
                </a:lnTo>
                <a:lnTo>
                  <a:pt x="146177" y="178346"/>
                </a:lnTo>
                <a:lnTo>
                  <a:pt x="149529" y="180352"/>
                </a:lnTo>
                <a:lnTo>
                  <a:pt x="152501" y="180809"/>
                </a:lnTo>
                <a:lnTo>
                  <a:pt x="155613" y="182994"/>
                </a:lnTo>
                <a:lnTo>
                  <a:pt x="158965" y="185356"/>
                </a:lnTo>
                <a:lnTo>
                  <a:pt x="163918" y="149136"/>
                </a:lnTo>
                <a:lnTo>
                  <a:pt x="166992" y="191947"/>
                </a:lnTo>
                <a:lnTo>
                  <a:pt x="169443" y="185839"/>
                </a:lnTo>
                <a:lnTo>
                  <a:pt x="177304" y="189585"/>
                </a:lnTo>
                <a:lnTo>
                  <a:pt x="177165" y="159423"/>
                </a:lnTo>
                <a:lnTo>
                  <a:pt x="182384" y="163260"/>
                </a:lnTo>
                <a:lnTo>
                  <a:pt x="176364" y="158280"/>
                </a:lnTo>
                <a:lnTo>
                  <a:pt x="182384" y="163260"/>
                </a:lnTo>
                <a:lnTo>
                  <a:pt x="182229" y="154083"/>
                </a:lnTo>
                <a:lnTo>
                  <a:pt x="174162" y="144911"/>
                </a:lnTo>
                <a:lnTo>
                  <a:pt x="169405" y="141503"/>
                </a:lnTo>
                <a:lnTo>
                  <a:pt x="157848" y="137718"/>
                </a:lnTo>
                <a:lnTo>
                  <a:pt x="145427" y="136258"/>
                </a:lnTo>
                <a:lnTo>
                  <a:pt x="133010" y="134548"/>
                </a:lnTo>
                <a:lnTo>
                  <a:pt x="130187" y="133832"/>
                </a:lnTo>
                <a:lnTo>
                  <a:pt x="118436" y="129234"/>
                </a:lnTo>
                <a:lnTo>
                  <a:pt x="107313" y="122564"/>
                </a:lnTo>
                <a:lnTo>
                  <a:pt x="97455" y="114283"/>
                </a:lnTo>
                <a:lnTo>
                  <a:pt x="91135" y="107886"/>
                </a:lnTo>
                <a:lnTo>
                  <a:pt x="86664" y="101447"/>
                </a:lnTo>
                <a:lnTo>
                  <a:pt x="81165" y="95453"/>
                </a:lnTo>
                <a:lnTo>
                  <a:pt x="77736" y="91706"/>
                </a:lnTo>
                <a:lnTo>
                  <a:pt x="73901" y="89052"/>
                </a:lnTo>
                <a:lnTo>
                  <a:pt x="70777" y="85191"/>
                </a:lnTo>
                <a:lnTo>
                  <a:pt x="65672" y="73826"/>
                </a:lnTo>
                <a:lnTo>
                  <a:pt x="63797" y="61132"/>
                </a:lnTo>
                <a:lnTo>
                  <a:pt x="63538" y="59601"/>
                </a:lnTo>
                <a:lnTo>
                  <a:pt x="62187" y="46570"/>
                </a:lnTo>
                <a:lnTo>
                  <a:pt x="62531" y="34732"/>
                </a:lnTo>
                <a:lnTo>
                  <a:pt x="63469" y="22754"/>
                </a:lnTo>
                <a:lnTo>
                  <a:pt x="63906" y="9791"/>
                </a:lnTo>
                <a:lnTo>
                  <a:pt x="57429" y="6096"/>
                </a:lnTo>
                <a:lnTo>
                  <a:pt x="47828" y="2933"/>
                </a:lnTo>
                <a:lnTo>
                  <a:pt x="43561" y="1968"/>
                </a:lnTo>
                <a:lnTo>
                  <a:pt x="35217" y="101"/>
                </a:lnTo>
                <a:lnTo>
                  <a:pt x="19329" y="0"/>
                </a:lnTo>
                <a:lnTo>
                  <a:pt x="11087" y="660"/>
                </a:lnTo>
                <a:lnTo>
                  <a:pt x="7594" y="965"/>
                </a:lnTo>
                <a:lnTo>
                  <a:pt x="4508" y="1257"/>
                </a:lnTo>
                <a:lnTo>
                  <a:pt x="2628" y="1739"/>
                </a:lnTo>
                <a:lnTo>
                  <a:pt x="0" y="2692"/>
                </a:lnTo>
                <a:lnTo>
                  <a:pt x="393" y="75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860032" y="721292"/>
            <a:ext cx="192506" cy="191947"/>
          </a:xfrm>
          <a:custGeom>
            <a:avLst/>
            <a:gdLst/>
            <a:ahLst/>
            <a:cxnLst/>
            <a:rect l="l" t="t" r="r" b="b"/>
            <a:pathLst>
              <a:path w="192506" h="191947">
                <a:moveTo>
                  <a:pt x="393" y="7505"/>
                </a:moveTo>
                <a:lnTo>
                  <a:pt x="393" y="10071"/>
                </a:lnTo>
                <a:lnTo>
                  <a:pt x="292" y="14795"/>
                </a:lnTo>
                <a:lnTo>
                  <a:pt x="762" y="17767"/>
                </a:lnTo>
                <a:lnTo>
                  <a:pt x="3216" y="30224"/>
                </a:lnTo>
                <a:lnTo>
                  <a:pt x="5842" y="42672"/>
                </a:lnTo>
                <a:lnTo>
                  <a:pt x="6426" y="46012"/>
                </a:lnTo>
                <a:lnTo>
                  <a:pt x="9063" y="58445"/>
                </a:lnTo>
                <a:lnTo>
                  <a:pt x="12082" y="70796"/>
                </a:lnTo>
                <a:lnTo>
                  <a:pt x="13335" y="76936"/>
                </a:lnTo>
                <a:lnTo>
                  <a:pt x="14300" y="82321"/>
                </a:lnTo>
                <a:lnTo>
                  <a:pt x="15290" y="87045"/>
                </a:lnTo>
                <a:lnTo>
                  <a:pt x="16484" y="91998"/>
                </a:lnTo>
                <a:lnTo>
                  <a:pt x="17729" y="97193"/>
                </a:lnTo>
                <a:lnTo>
                  <a:pt x="20320" y="104876"/>
                </a:lnTo>
                <a:lnTo>
                  <a:pt x="23393" y="109270"/>
                </a:lnTo>
                <a:lnTo>
                  <a:pt x="25742" y="112649"/>
                </a:lnTo>
                <a:lnTo>
                  <a:pt x="30327" y="113347"/>
                </a:lnTo>
                <a:lnTo>
                  <a:pt x="33782" y="115671"/>
                </a:lnTo>
                <a:lnTo>
                  <a:pt x="44069" y="123217"/>
                </a:lnTo>
                <a:lnTo>
                  <a:pt x="54167" y="130835"/>
                </a:lnTo>
                <a:lnTo>
                  <a:pt x="64883" y="137653"/>
                </a:lnTo>
                <a:lnTo>
                  <a:pt x="66852" y="138684"/>
                </a:lnTo>
                <a:lnTo>
                  <a:pt x="72174" y="141363"/>
                </a:lnTo>
                <a:lnTo>
                  <a:pt x="77076" y="144983"/>
                </a:lnTo>
                <a:lnTo>
                  <a:pt x="82219" y="148082"/>
                </a:lnTo>
                <a:lnTo>
                  <a:pt x="86029" y="150393"/>
                </a:lnTo>
                <a:lnTo>
                  <a:pt x="90881" y="150685"/>
                </a:lnTo>
                <a:lnTo>
                  <a:pt x="94322" y="153606"/>
                </a:lnTo>
                <a:lnTo>
                  <a:pt x="96304" y="155321"/>
                </a:lnTo>
                <a:lnTo>
                  <a:pt x="97167" y="156337"/>
                </a:lnTo>
                <a:lnTo>
                  <a:pt x="99250" y="157480"/>
                </a:lnTo>
                <a:lnTo>
                  <a:pt x="106629" y="161467"/>
                </a:lnTo>
                <a:lnTo>
                  <a:pt x="113449" y="163271"/>
                </a:lnTo>
                <a:lnTo>
                  <a:pt x="121742" y="163652"/>
                </a:lnTo>
                <a:lnTo>
                  <a:pt x="133495" y="168267"/>
                </a:lnTo>
                <a:lnTo>
                  <a:pt x="143446" y="176511"/>
                </a:lnTo>
                <a:lnTo>
                  <a:pt x="146177" y="178346"/>
                </a:lnTo>
                <a:lnTo>
                  <a:pt x="149529" y="180352"/>
                </a:lnTo>
                <a:lnTo>
                  <a:pt x="152501" y="180809"/>
                </a:lnTo>
                <a:lnTo>
                  <a:pt x="155613" y="182994"/>
                </a:lnTo>
                <a:lnTo>
                  <a:pt x="158965" y="185356"/>
                </a:lnTo>
                <a:lnTo>
                  <a:pt x="166992" y="191947"/>
                </a:lnTo>
                <a:lnTo>
                  <a:pt x="169443" y="185839"/>
                </a:lnTo>
                <a:lnTo>
                  <a:pt x="177304" y="189585"/>
                </a:lnTo>
                <a:lnTo>
                  <a:pt x="178600" y="187401"/>
                </a:lnTo>
                <a:lnTo>
                  <a:pt x="180479" y="184213"/>
                </a:lnTo>
                <a:lnTo>
                  <a:pt x="187985" y="184226"/>
                </a:lnTo>
                <a:lnTo>
                  <a:pt x="189852" y="179857"/>
                </a:lnTo>
                <a:lnTo>
                  <a:pt x="190931" y="177330"/>
                </a:lnTo>
                <a:lnTo>
                  <a:pt x="192506" y="174815"/>
                </a:lnTo>
                <a:lnTo>
                  <a:pt x="191198" y="172339"/>
                </a:lnTo>
                <a:lnTo>
                  <a:pt x="189611" y="169291"/>
                </a:lnTo>
                <a:lnTo>
                  <a:pt x="185864" y="166154"/>
                </a:lnTo>
                <a:lnTo>
                  <a:pt x="182765" y="163576"/>
                </a:lnTo>
                <a:lnTo>
                  <a:pt x="176364" y="158280"/>
                </a:lnTo>
                <a:lnTo>
                  <a:pt x="163918" y="149136"/>
                </a:lnTo>
                <a:lnTo>
                  <a:pt x="177165" y="159423"/>
                </a:lnTo>
                <a:lnTo>
                  <a:pt x="182384" y="163271"/>
                </a:lnTo>
                <a:lnTo>
                  <a:pt x="182229" y="154083"/>
                </a:lnTo>
                <a:lnTo>
                  <a:pt x="174162" y="144911"/>
                </a:lnTo>
                <a:lnTo>
                  <a:pt x="169405" y="141503"/>
                </a:lnTo>
                <a:lnTo>
                  <a:pt x="157848" y="137718"/>
                </a:lnTo>
                <a:lnTo>
                  <a:pt x="145427" y="136258"/>
                </a:lnTo>
                <a:lnTo>
                  <a:pt x="133010" y="134548"/>
                </a:lnTo>
                <a:lnTo>
                  <a:pt x="130187" y="133832"/>
                </a:lnTo>
                <a:lnTo>
                  <a:pt x="118436" y="129234"/>
                </a:lnTo>
                <a:lnTo>
                  <a:pt x="107313" y="122564"/>
                </a:lnTo>
                <a:lnTo>
                  <a:pt x="97455" y="114283"/>
                </a:lnTo>
                <a:lnTo>
                  <a:pt x="91135" y="107886"/>
                </a:lnTo>
                <a:lnTo>
                  <a:pt x="86664" y="101447"/>
                </a:lnTo>
                <a:lnTo>
                  <a:pt x="81165" y="95453"/>
                </a:lnTo>
                <a:lnTo>
                  <a:pt x="77736" y="91706"/>
                </a:lnTo>
                <a:lnTo>
                  <a:pt x="73901" y="89052"/>
                </a:lnTo>
                <a:lnTo>
                  <a:pt x="70777" y="85191"/>
                </a:lnTo>
                <a:lnTo>
                  <a:pt x="65672" y="73826"/>
                </a:lnTo>
                <a:lnTo>
                  <a:pt x="63797" y="61132"/>
                </a:lnTo>
                <a:lnTo>
                  <a:pt x="63538" y="59601"/>
                </a:lnTo>
                <a:lnTo>
                  <a:pt x="62187" y="46570"/>
                </a:lnTo>
                <a:lnTo>
                  <a:pt x="62531" y="34732"/>
                </a:lnTo>
                <a:lnTo>
                  <a:pt x="63469" y="22754"/>
                </a:lnTo>
                <a:lnTo>
                  <a:pt x="63906" y="9791"/>
                </a:lnTo>
                <a:lnTo>
                  <a:pt x="57429" y="6096"/>
                </a:lnTo>
                <a:lnTo>
                  <a:pt x="47828" y="2933"/>
                </a:lnTo>
                <a:lnTo>
                  <a:pt x="43561" y="1968"/>
                </a:lnTo>
                <a:lnTo>
                  <a:pt x="35217" y="101"/>
                </a:lnTo>
                <a:lnTo>
                  <a:pt x="31407" y="0"/>
                </a:lnTo>
                <a:lnTo>
                  <a:pt x="22948" y="0"/>
                </a:lnTo>
                <a:lnTo>
                  <a:pt x="19329" y="0"/>
                </a:lnTo>
                <a:lnTo>
                  <a:pt x="11087" y="660"/>
                </a:lnTo>
                <a:lnTo>
                  <a:pt x="7594" y="965"/>
                </a:lnTo>
                <a:lnTo>
                  <a:pt x="4508" y="1257"/>
                </a:lnTo>
                <a:lnTo>
                  <a:pt x="2628" y="1739"/>
                </a:lnTo>
                <a:lnTo>
                  <a:pt x="0" y="2692"/>
                </a:lnTo>
                <a:lnTo>
                  <a:pt x="393" y="7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974346" y="616707"/>
            <a:ext cx="10109" cy="14427"/>
          </a:xfrm>
          <a:custGeom>
            <a:avLst/>
            <a:gdLst/>
            <a:ahLst/>
            <a:cxnLst/>
            <a:rect l="l" t="t" r="r" b="b"/>
            <a:pathLst>
              <a:path w="10109" h="14427">
                <a:moveTo>
                  <a:pt x="0" y="0"/>
                </a:moveTo>
                <a:lnTo>
                  <a:pt x="1015" y="5549"/>
                </a:lnTo>
                <a:lnTo>
                  <a:pt x="6807" y="11417"/>
                </a:lnTo>
                <a:lnTo>
                  <a:pt x="10109" y="144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980879" y="604895"/>
            <a:ext cx="4185" cy="12788"/>
          </a:xfrm>
          <a:custGeom>
            <a:avLst/>
            <a:gdLst/>
            <a:ahLst/>
            <a:cxnLst/>
            <a:rect l="l" t="t" r="r" b="b"/>
            <a:pathLst>
              <a:path w="4185" h="12788">
                <a:moveTo>
                  <a:pt x="4185" y="0"/>
                </a:moveTo>
                <a:lnTo>
                  <a:pt x="0" y="1620"/>
                </a:lnTo>
                <a:lnTo>
                  <a:pt x="1336" y="11280"/>
                </a:lnTo>
                <a:lnTo>
                  <a:pt x="1708" y="127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18034" y="612731"/>
            <a:ext cx="14833" cy="4952"/>
          </a:xfrm>
          <a:custGeom>
            <a:avLst/>
            <a:gdLst/>
            <a:ahLst/>
            <a:cxnLst/>
            <a:rect l="l" t="t" r="r" b="b"/>
            <a:pathLst>
              <a:path w="14833" h="4953">
                <a:moveTo>
                  <a:pt x="0" y="0"/>
                </a:moveTo>
                <a:lnTo>
                  <a:pt x="2920" y="0"/>
                </a:lnTo>
                <a:lnTo>
                  <a:pt x="8077" y="571"/>
                </a:lnTo>
                <a:lnTo>
                  <a:pt x="10756" y="1866"/>
                </a:lnTo>
                <a:lnTo>
                  <a:pt x="12293" y="2616"/>
                </a:lnTo>
                <a:lnTo>
                  <a:pt x="13792" y="3810"/>
                </a:lnTo>
                <a:lnTo>
                  <a:pt x="14833" y="49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25044" y="614941"/>
            <a:ext cx="29032" cy="27622"/>
          </a:xfrm>
          <a:custGeom>
            <a:avLst/>
            <a:gdLst/>
            <a:ahLst/>
            <a:cxnLst/>
            <a:rect l="l" t="t" r="r" b="b"/>
            <a:pathLst>
              <a:path w="29032" h="27622">
                <a:moveTo>
                  <a:pt x="29032" y="3060"/>
                </a:moveTo>
                <a:lnTo>
                  <a:pt x="26098" y="1524"/>
                </a:lnTo>
                <a:lnTo>
                  <a:pt x="16687" y="0"/>
                </a:lnTo>
                <a:lnTo>
                  <a:pt x="15100" y="3302"/>
                </a:lnTo>
                <a:lnTo>
                  <a:pt x="13716" y="6172"/>
                </a:lnTo>
                <a:lnTo>
                  <a:pt x="14859" y="12090"/>
                </a:lnTo>
                <a:lnTo>
                  <a:pt x="15494" y="15100"/>
                </a:lnTo>
                <a:lnTo>
                  <a:pt x="16167" y="18275"/>
                </a:lnTo>
                <a:lnTo>
                  <a:pt x="17907" y="27622"/>
                </a:lnTo>
                <a:lnTo>
                  <a:pt x="11417" y="27051"/>
                </a:lnTo>
                <a:lnTo>
                  <a:pt x="8788" y="26822"/>
                </a:lnTo>
                <a:lnTo>
                  <a:pt x="2260" y="24333"/>
                </a:lnTo>
                <a:lnTo>
                  <a:pt x="0" y="225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17627" y="649004"/>
            <a:ext cx="11620" cy="4533"/>
          </a:xfrm>
          <a:custGeom>
            <a:avLst/>
            <a:gdLst/>
            <a:ahLst/>
            <a:cxnLst/>
            <a:rect l="l" t="t" r="r" b="b"/>
            <a:pathLst>
              <a:path w="11620" h="4533">
                <a:moveTo>
                  <a:pt x="11620" y="4533"/>
                </a:moveTo>
                <a:lnTo>
                  <a:pt x="8661" y="3962"/>
                </a:lnTo>
                <a:lnTo>
                  <a:pt x="1993" y="25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92888" y="639528"/>
            <a:ext cx="27571" cy="29794"/>
          </a:xfrm>
          <a:custGeom>
            <a:avLst/>
            <a:gdLst/>
            <a:ahLst/>
            <a:cxnLst/>
            <a:rect l="l" t="t" r="r" b="b"/>
            <a:pathLst>
              <a:path w="27571" h="29794">
                <a:moveTo>
                  <a:pt x="27571" y="29794"/>
                </a:moveTo>
                <a:lnTo>
                  <a:pt x="18313" y="28905"/>
                </a:lnTo>
                <a:lnTo>
                  <a:pt x="11353" y="22428"/>
                </a:lnTo>
                <a:lnTo>
                  <a:pt x="6692" y="16459"/>
                </a:lnTo>
                <a:lnTo>
                  <a:pt x="2984" y="11734"/>
                </a:lnTo>
                <a:lnTo>
                  <a:pt x="3581" y="462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023851" y="617595"/>
            <a:ext cx="3581" cy="6908"/>
          </a:xfrm>
          <a:custGeom>
            <a:avLst/>
            <a:gdLst/>
            <a:ahLst/>
            <a:cxnLst/>
            <a:rect l="l" t="t" r="r" b="b"/>
            <a:pathLst>
              <a:path w="3581" h="6908">
                <a:moveTo>
                  <a:pt x="63" y="0"/>
                </a:moveTo>
                <a:lnTo>
                  <a:pt x="0" y="2260"/>
                </a:lnTo>
                <a:lnTo>
                  <a:pt x="762" y="6908"/>
                </a:lnTo>
                <a:lnTo>
                  <a:pt x="3581" y="35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45097" y="621813"/>
            <a:ext cx="2476" cy="3873"/>
          </a:xfrm>
          <a:custGeom>
            <a:avLst/>
            <a:gdLst/>
            <a:ahLst/>
            <a:cxnLst/>
            <a:rect l="l" t="t" r="r" b="b"/>
            <a:pathLst>
              <a:path w="2476" h="3873">
                <a:moveTo>
                  <a:pt x="368" y="0"/>
                </a:moveTo>
                <a:lnTo>
                  <a:pt x="0" y="1765"/>
                </a:lnTo>
                <a:lnTo>
                  <a:pt x="381" y="3873"/>
                </a:lnTo>
                <a:lnTo>
                  <a:pt x="2476" y="3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11746" y="793302"/>
            <a:ext cx="53225" cy="66890"/>
          </a:xfrm>
          <a:custGeom>
            <a:avLst/>
            <a:gdLst/>
            <a:ahLst/>
            <a:cxnLst/>
            <a:rect l="l" t="t" r="r" b="b"/>
            <a:pathLst>
              <a:path w="53225" h="66890">
                <a:moveTo>
                  <a:pt x="39890" y="19977"/>
                </a:moveTo>
                <a:lnTo>
                  <a:pt x="39839" y="19812"/>
                </a:lnTo>
                <a:lnTo>
                  <a:pt x="38354" y="17272"/>
                </a:lnTo>
                <a:lnTo>
                  <a:pt x="36779" y="14262"/>
                </a:lnTo>
                <a:lnTo>
                  <a:pt x="34582" y="10807"/>
                </a:lnTo>
                <a:lnTo>
                  <a:pt x="33743" y="8216"/>
                </a:lnTo>
                <a:lnTo>
                  <a:pt x="34277" y="2921"/>
                </a:lnTo>
                <a:lnTo>
                  <a:pt x="35280" y="0"/>
                </a:lnTo>
                <a:lnTo>
                  <a:pt x="4343" y="9410"/>
                </a:lnTo>
                <a:lnTo>
                  <a:pt x="9067" y="14135"/>
                </a:lnTo>
                <a:lnTo>
                  <a:pt x="8331" y="22034"/>
                </a:lnTo>
                <a:lnTo>
                  <a:pt x="6045" y="25488"/>
                </a:lnTo>
                <a:lnTo>
                  <a:pt x="3670" y="29083"/>
                </a:lnTo>
                <a:lnTo>
                  <a:pt x="0" y="33083"/>
                </a:lnTo>
                <a:lnTo>
                  <a:pt x="1727" y="38011"/>
                </a:lnTo>
                <a:lnTo>
                  <a:pt x="2590" y="40449"/>
                </a:lnTo>
                <a:lnTo>
                  <a:pt x="3365" y="44767"/>
                </a:lnTo>
                <a:lnTo>
                  <a:pt x="6578" y="44780"/>
                </a:lnTo>
                <a:lnTo>
                  <a:pt x="10274" y="41833"/>
                </a:lnTo>
                <a:lnTo>
                  <a:pt x="11404" y="40043"/>
                </a:lnTo>
                <a:lnTo>
                  <a:pt x="14528" y="40449"/>
                </a:lnTo>
                <a:lnTo>
                  <a:pt x="15544" y="40081"/>
                </a:lnTo>
                <a:lnTo>
                  <a:pt x="18402" y="41821"/>
                </a:lnTo>
                <a:lnTo>
                  <a:pt x="19875" y="44678"/>
                </a:lnTo>
                <a:lnTo>
                  <a:pt x="20447" y="47726"/>
                </a:lnTo>
                <a:lnTo>
                  <a:pt x="20180" y="50634"/>
                </a:lnTo>
                <a:lnTo>
                  <a:pt x="19037" y="54038"/>
                </a:lnTo>
                <a:lnTo>
                  <a:pt x="19037" y="58496"/>
                </a:lnTo>
                <a:lnTo>
                  <a:pt x="14160" y="60566"/>
                </a:lnTo>
                <a:lnTo>
                  <a:pt x="14046" y="62268"/>
                </a:lnTo>
                <a:lnTo>
                  <a:pt x="15621" y="65836"/>
                </a:lnTo>
                <a:lnTo>
                  <a:pt x="17246" y="66128"/>
                </a:lnTo>
                <a:lnTo>
                  <a:pt x="21551" y="66890"/>
                </a:lnTo>
                <a:lnTo>
                  <a:pt x="29006" y="64185"/>
                </a:lnTo>
                <a:lnTo>
                  <a:pt x="31673" y="62788"/>
                </a:lnTo>
                <a:lnTo>
                  <a:pt x="36156" y="60693"/>
                </a:lnTo>
                <a:lnTo>
                  <a:pt x="40411" y="58369"/>
                </a:lnTo>
                <a:lnTo>
                  <a:pt x="44221" y="58026"/>
                </a:lnTo>
                <a:lnTo>
                  <a:pt x="47320" y="55130"/>
                </a:lnTo>
                <a:lnTo>
                  <a:pt x="52781" y="51219"/>
                </a:lnTo>
                <a:lnTo>
                  <a:pt x="53124" y="46990"/>
                </a:lnTo>
                <a:lnTo>
                  <a:pt x="53225" y="45685"/>
                </a:lnTo>
                <a:lnTo>
                  <a:pt x="53068" y="31534"/>
                </a:lnTo>
                <a:lnTo>
                  <a:pt x="47612" y="21488"/>
                </a:lnTo>
                <a:lnTo>
                  <a:pt x="45123" y="21285"/>
                </a:lnTo>
                <a:lnTo>
                  <a:pt x="42443" y="20434"/>
                </a:lnTo>
                <a:lnTo>
                  <a:pt x="39890" y="199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11746" y="793302"/>
            <a:ext cx="53225" cy="66890"/>
          </a:xfrm>
          <a:custGeom>
            <a:avLst/>
            <a:gdLst/>
            <a:ahLst/>
            <a:cxnLst/>
            <a:rect l="l" t="t" r="r" b="b"/>
            <a:pathLst>
              <a:path w="53225" h="66890">
                <a:moveTo>
                  <a:pt x="35280" y="0"/>
                </a:moveTo>
                <a:lnTo>
                  <a:pt x="34277" y="2921"/>
                </a:lnTo>
                <a:lnTo>
                  <a:pt x="33743" y="8216"/>
                </a:lnTo>
                <a:lnTo>
                  <a:pt x="34582" y="10807"/>
                </a:lnTo>
                <a:lnTo>
                  <a:pt x="35140" y="12585"/>
                </a:lnTo>
                <a:lnTo>
                  <a:pt x="36779" y="14262"/>
                </a:lnTo>
                <a:lnTo>
                  <a:pt x="37680" y="16002"/>
                </a:lnTo>
                <a:lnTo>
                  <a:pt x="38354" y="17272"/>
                </a:lnTo>
                <a:lnTo>
                  <a:pt x="38874" y="19202"/>
                </a:lnTo>
                <a:lnTo>
                  <a:pt x="39954" y="19786"/>
                </a:lnTo>
                <a:lnTo>
                  <a:pt x="39890" y="19977"/>
                </a:lnTo>
                <a:lnTo>
                  <a:pt x="42443" y="20434"/>
                </a:lnTo>
                <a:lnTo>
                  <a:pt x="45123" y="21285"/>
                </a:lnTo>
                <a:lnTo>
                  <a:pt x="47612" y="21488"/>
                </a:lnTo>
                <a:lnTo>
                  <a:pt x="53068" y="31534"/>
                </a:lnTo>
                <a:lnTo>
                  <a:pt x="53225" y="45685"/>
                </a:lnTo>
                <a:lnTo>
                  <a:pt x="53124" y="46990"/>
                </a:lnTo>
                <a:lnTo>
                  <a:pt x="52781" y="51219"/>
                </a:lnTo>
                <a:lnTo>
                  <a:pt x="47320" y="55130"/>
                </a:lnTo>
                <a:lnTo>
                  <a:pt x="44221" y="58026"/>
                </a:lnTo>
                <a:lnTo>
                  <a:pt x="42557" y="59588"/>
                </a:lnTo>
                <a:lnTo>
                  <a:pt x="40411" y="58369"/>
                </a:lnTo>
                <a:lnTo>
                  <a:pt x="38417" y="59461"/>
                </a:lnTo>
                <a:lnTo>
                  <a:pt x="36156" y="60693"/>
                </a:lnTo>
                <a:lnTo>
                  <a:pt x="33807" y="61671"/>
                </a:lnTo>
                <a:lnTo>
                  <a:pt x="31673" y="62788"/>
                </a:lnTo>
                <a:lnTo>
                  <a:pt x="29006" y="64185"/>
                </a:lnTo>
                <a:lnTo>
                  <a:pt x="21551" y="66890"/>
                </a:lnTo>
                <a:lnTo>
                  <a:pt x="17246" y="66128"/>
                </a:lnTo>
                <a:lnTo>
                  <a:pt x="15621" y="65836"/>
                </a:lnTo>
                <a:lnTo>
                  <a:pt x="14046" y="62268"/>
                </a:lnTo>
                <a:lnTo>
                  <a:pt x="14160" y="60566"/>
                </a:lnTo>
                <a:lnTo>
                  <a:pt x="19037" y="58496"/>
                </a:lnTo>
                <a:lnTo>
                  <a:pt x="19037" y="56832"/>
                </a:lnTo>
                <a:lnTo>
                  <a:pt x="19037" y="54038"/>
                </a:lnTo>
                <a:lnTo>
                  <a:pt x="20180" y="50634"/>
                </a:lnTo>
                <a:lnTo>
                  <a:pt x="20447" y="47726"/>
                </a:lnTo>
                <a:lnTo>
                  <a:pt x="20548" y="46405"/>
                </a:lnTo>
                <a:lnTo>
                  <a:pt x="19875" y="44678"/>
                </a:lnTo>
                <a:lnTo>
                  <a:pt x="19164" y="43294"/>
                </a:lnTo>
                <a:lnTo>
                  <a:pt x="18402" y="41821"/>
                </a:lnTo>
                <a:lnTo>
                  <a:pt x="17132" y="39497"/>
                </a:lnTo>
                <a:lnTo>
                  <a:pt x="15544" y="40081"/>
                </a:lnTo>
                <a:lnTo>
                  <a:pt x="14528" y="40449"/>
                </a:lnTo>
                <a:lnTo>
                  <a:pt x="11404" y="40043"/>
                </a:lnTo>
                <a:lnTo>
                  <a:pt x="10833" y="40944"/>
                </a:lnTo>
                <a:lnTo>
                  <a:pt x="10274" y="41833"/>
                </a:lnTo>
                <a:lnTo>
                  <a:pt x="6578" y="44780"/>
                </a:lnTo>
                <a:lnTo>
                  <a:pt x="5765" y="45529"/>
                </a:lnTo>
                <a:lnTo>
                  <a:pt x="3365" y="44767"/>
                </a:lnTo>
                <a:lnTo>
                  <a:pt x="2590" y="40449"/>
                </a:lnTo>
                <a:lnTo>
                  <a:pt x="1727" y="38011"/>
                </a:lnTo>
                <a:lnTo>
                  <a:pt x="0" y="33083"/>
                </a:lnTo>
                <a:lnTo>
                  <a:pt x="3670" y="29083"/>
                </a:lnTo>
                <a:lnTo>
                  <a:pt x="6045" y="25488"/>
                </a:lnTo>
                <a:lnTo>
                  <a:pt x="8331" y="22034"/>
                </a:lnTo>
                <a:lnTo>
                  <a:pt x="9067" y="14135"/>
                </a:lnTo>
                <a:lnTo>
                  <a:pt x="4343" y="9410"/>
                </a:lnTo>
                <a:lnTo>
                  <a:pt x="3528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972027" y="849356"/>
            <a:ext cx="79209" cy="63893"/>
          </a:xfrm>
          <a:custGeom>
            <a:avLst/>
            <a:gdLst/>
            <a:ahLst/>
            <a:cxnLst/>
            <a:rect l="l" t="t" r="r" b="b"/>
            <a:pathLst>
              <a:path w="79209" h="63893">
                <a:moveTo>
                  <a:pt x="11315" y="0"/>
                </a:moveTo>
                <a:lnTo>
                  <a:pt x="0" y="38138"/>
                </a:lnTo>
                <a:lnTo>
                  <a:pt x="2705" y="38684"/>
                </a:lnTo>
                <a:lnTo>
                  <a:pt x="7365" y="37833"/>
                </a:lnTo>
                <a:lnTo>
                  <a:pt x="10363" y="37680"/>
                </a:lnTo>
                <a:lnTo>
                  <a:pt x="22077" y="41456"/>
                </a:lnTo>
                <a:lnTo>
                  <a:pt x="31960" y="49551"/>
                </a:lnTo>
                <a:lnTo>
                  <a:pt x="33743" y="50711"/>
                </a:lnTo>
                <a:lnTo>
                  <a:pt x="37096" y="52730"/>
                </a:lnTo>
                <a:lnTo>
                  <a:pt x="40513" y="52743"/>
                </a:lnTo>
                <a:lnTo>
                  <a:pt x="43624" y="54940"/>
                </a:lnTo>
                <a:lnTo>
                  <a:pt x="46977" y="57289"/>
                </a:lnTo>
                <a:lnTo>
                  <a:pt x="55003" y="63893"/>
                </a:lnTo>
                <a:lnTo>
                  <a:pt x="65176" y="31356"/>
                </a:lnTo>
                <a:lnTo>
                  <a:pt x="51917" y="21069"/>
                </a:lnTo>
                <a:lnTo>
                  <a:pt x="65176" y="31356"/>
                </a:lnTo>
                <a:lnTo>
                  <a:pt x="64363" y="30213"/>
                </a:lnTo>
                <a:lnTo>
                  <a:pt x="57416" y="13449"/>
                </a:lnTo>
                <a:lnTo>
                  <a:pt x="45835" y="9614"/>
                </a:lnTo>
                <a:lnTo>
                  <a:pt x="33424" y="8087"/>
                </a:lnTo>
                <a:lnTo>
                  <a:pt x="21007" y="6310"/>
                </a:lnTo>
                <a:lnTo>
                  <a:pt x="18338" y="5626"/>
                </a:lnTo>
                <a:lnTo>
                  <a:pt x="16192" y="5016"/>
                </a:lnTo>
                <a:lnTo>
                  <a:pt x="12801" y="1485"/>
                </a:lnTo>
                <a:lnTo>
                  <a:pt x="11315" y="0"/>
                </a:lnTo>
                <a:close/>
              </a:path>
              <a:path w="79209" h="63893">
                <a:moveTo>
                  <a:pt x="70366" y="35192"/>
                </a:moveTo>
                <a:lnTo>
                  <a:pt x="70225" y="26012"/>
                </a:lnTo>
                <a:lnTo>
                  <a:pt x="62157" y="16842"/>
                </a:lnTo>
                <a:lnTo>
                  <a:pt x="57416" y="13449"/>
                </a:lnTo>
                <a:lnTo>
                  <a:pt x="64363" y="30213"/>
                </a:lnTo>
                <a:lnTo>
                  <a:pt x="65176" y="31356"/>
                </a:lnTo>
                <a:lnTo>
                  <a:pt x="55003" y="63893"/>
                </a:lnTo>
                <a:lnTo>
                  <a:pt x="57442" y="57785"/>
                </a:lnTo>
                <a:lnTo>
                  <a:pt x="65316" y="61518"/>
                </a:lnTo>
                <a:lnTo>
                  <a:pt x="66598" y="59334"/>
                </a:lnTo>
                <a:lnTo>
                  <a:pt x="68478" y="56146"/>
                </a:lnTo>
                <a:lnTo>
                  <a:pt x="75996" y="56159"/>
                </a:lnTo>
                <a:lnTo>
                  <a:pt x="77851" y="51803"/>
                </a:lnTo>
                <a:lnTo>
                  <a:pt x="78930" y="49263"/>
                </a:lnTo>
                <a:lnTo>
                  <a:pt x="79209" y="44272"/>
                </a:lnTo>
                <a:lnTo>
                  <a:pt x="77609" y="41224"/>
                </a:lnTo>
                <a:lnTo>
                  <a:pt x="73875" y="38087"/>
                </a:lnTo>
                <a:lnTo>
                  <a:pt x="70764" y="35521"/>
                </a:lnTo>
                <a:lnTo>
                  <a:pt x="70366" y="351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972027" y="849356"/>
            <a:ext cx="80505" cy="63893"/>
          </a:xfrm>
          <a:custGeom>
            <a:avLst/>
            <a:gdLst/>
            <a:ahLst/>
            <a:cxnLst/>
            <a:rect l="l" t="t" r="r" b="b"/>
            <a:pathLst>
              <a:path w="80505" h="63893">
                <a:moveTo>
                  <a:pt x="0" y="38138"/>
                </a:moveTo>
                <a:lnTo>
                  <a:pt x="2705" y="38684"/>
                </a:lnTo>
                <a:lnTo>
                  <a:pt x="7365" y="37833"/>
                </a:lnTo>
                <a:lnTo>
                  <a:pt x="10363" y="37680"/>
                </a:lnTo>
                <a:lnTo>
                  <a:pt x="22077" y="41456"/>
                </a:lnTo>
                <a:lnTo>
                  <a:pt x="31960" y="49551"/>
                </a:lnTo>
                <a:lnTo>
                  <a:pt x="33743" y="50711"/>
                </a:lnTo>
                <a:lnTo>
                  <a:pt x="37096" y="52730"/>
                </a:lnTo>
                <a:lnTo>
                  <a:pt x="40513" y="52743"/>
                </a:lnTo>
                <a:lnTo>
                  <a:pt x="43624" y="54940"/>
                </a:lnTo>
                <a:lnTo>
                  <a:pt x="46977" y="57289"/>
                </a:lnTo>
                <a:lnTo>
                  <a:pt x="55003" y="63893"/>
                </a:lnTo>
                <a:lnTo>
                  <a:pt x="57442" y="57785"/>
                </a:lnTo>
                <a:lnTo>
                  <a:pt x="65316" y="61518"/>
                </a:lnTo>
                <a:lnTo>
                  <a:pt x="66598" y="59334"/>
                </a:lnTo>
                <a:lnTo>
                  <a:pt x="68478" y="56146"/>
                </a:lnTo>
                <a:lnTo>
                  <a:pt x="75996" y="56159"/>
                </a:lnTo>
                <a:lnTo>
                  <a:pt x="77851" y="51803"/>
                </a:lnTo>
                <a:lnTo>
                  <a:pt x="78930" y="49263"/>
                </a:lnTo>
                <a:lnTo>
                  <a:pt x="80505" y="46748"/>
                </a:lnTo>
                <a:lnTo>
                  <a:pt x="79209" y="44272"/>
                </a:lnTo>
                <a:lnTo>
                  <a:pt x="77609" y="41224"/>
                </a:lnTo>
                <a:lnTo>
                  <a:pt x="73875" y="38087"/>
                </a:lnTo>
                <a:lnTo>
                  <a:pt x="70764" y="35521"/>
                </a:lnTo>
                <a:lnTo>
                  <a:pt x="64363" y="30213"/>
                </a:lnTo>
                <a:lnTo>
                  <a:pt x="51917" y="21069"/>
                </a:lnTo>
                <a:lnTo>
                  <a:pt x="65176" y="31356"/>
                </a:lnTo>
                <a:lnTo>
                  <a:pt x="70383" y="35204"/>
                </a:lnTo>
                <a:lnTo>
                  <a:pt x="70225" y="26012"/>
                </a:lnTo>
                <a:lnTo>
                  <a:pt x="62157" y="16842"/>
                </a:lnTo>
                <a:lnTo>
                  <a:pt x="57416" y="13449"/>
                </a:lnTo>
                <a:lnTo>
                  <a:pt x="45835" y="9614"/>
                </a:lnTo>
                <a:lnTo>
                  <a:pt x="33424" y="8087"/>
                </a:lnTo>
                <a:lnTo>
                  <a:pt x="21007" y="6310"/>
                </a:lnTo>
                <a:lnTo>
                  <a:pt x="18338" y="5626"/>
                </a:lnTo>
                <a:lnTo>
                  <a:pt x="16192" y="5016"/>
                </a:lnTo>
                <a:lnTo>
                  <a:pt x="12801" y="1485"/>
                </a:lnTo>
                <a:lnTo>
                  <a:pt x="11315" y="0"/>
                </a:lnTo>
                <a:lnTo>
                  <a:pt x="0" y="381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024096" y="880497"/>
            <a:ext cx="24714" cy="20231"/>
          </a:xfrm>
          <a:custGeom>
            <a:avLst/>
            <a:gdLst/>
            <a:ahLst/>
            <a:cxnLst/>
            <a:rect l="l" t="t" r="r" b="b"/>
            <a:pathLst>
              <a:path w="24714" h="20231">
                <a:moveTo>
                  <a:pt x="24714" y="20231"/>
                </a:moveTo>
                <a:lnTo>
                  <a:pt x="23571" y="19519"/>
                </a:lnTo>
                <a:lnTo>
                  <a:pt x="22161" y="18516"/>
                </a:lnTo>
                <a:lnTo>
                  <a:pt x="21170" y="17678"/>
                </a:lnTo>
                <a:lnTo>
                  <a:pt x="20129" y="16814"/>
                </a:lnTo>
                <a:lnTo>
                  <a:pt x="19380" y="16370"/>
                </a:lnTo>
                <a:lnTo>
                  <a:pt x="18275" y="15506"/>
                </a:lnTo>
                <a:lnTo>
                  <a:pt x="17195" y="14643"/>
                </a:lnTo>
                <a:lnTo>
                  <a:pt x="16116" y="13843"/>
                </a:lnTo>
                <a:lnTo>
                  <a:pt x="15062" y="12954"/>
                </a:lnTo>
                <a:lnTo>
                  <a:pt x="13627" y="11734"/>
                </a:lnTo>
                <a:lnTo>
                  <a:pt x="12560" y="10134"/>
                </a:lnTo>
                <a:lnTo>
                  <a:pt x="11036" y="9017"/>
                </a:lnTo>
                <a:lnTo>
                  <a:pt x="8750" y="7315"/>
                </a:lnTo>
                <a:lnTo>
                  <a:pt x="6438" y="5778"/>
                </a:lnTo>
                <a:lnTo>
                  <a:pt x="4241" y="3886"/>
                </a:lnTo>
                <a:lnTo>
                  <a:pt x="3416" y="3200"/>
                </a:lnTo>
                <a:lnTo>
                  <a:pt x="2552" y="2616"/>
                </a:lnTo>
                <a:lnTo>
                  <a:pt x="1866" y="1790"/>
                </a:lnTo>
                <a:lnTo>
                  <a:pt x="1396" y="1244"/>
                </a:lnTo>
                <a:lnTo>
                  <a:pt x="253" y="5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022775" y="890071"/>
            <a:ext cx="18986" cy="15836"/>
          </a:xfrm>
          <a:custGeom>
            <a:avLst/>
            <a:gdLst/>
            <a:ahLst/>
            <a:cxnLst/>
            <a:rect l="l" t="t" r="r" b="b"/>
            <a:pathLst>
              <a:path w="18986" h="15836">
                <a:moveTo>
                  <a:pt x="18986" y="15836"/>
                </a:moveTo>
                <a:lnTo>
                  <a:pt x="18618" y="15328"/>
                </a:lnTo>
                <a:lnTo>
                  <a:pt x="18008" y="15011"/>
                </a:lnTo>
                <a:lnTo>
                  <a:pt x="17487" y="14668"/>
                </a:lnTo>
                <a:lnTo>
                  <a:pt x="16090" y="13754"/>
                </a:lnTo>
                <a:lnTo>
                  <a:pt x="14693" y="12852"/>
                </a:lnTo>
                <a:lnTo>
                  <a:pt x="13360" y="11874"/>
                </a:lnTo>
                <a:lnTo>
                  <a:pt x="11480" y="10515"/>
                </a:lnTo>
                <a:lnTo>
                  <a:pt x="9588" y="8991"/>
                </a:lnTo>
                <a:lnTo>
                  <a:pt x="8064" y="7327"/>
                </a:lnTo>
                <a:lnTo>
                  <a:pt x="5651" y="4724"/>
                </a:lnTo>
                <a:lnTo>
                  <a:pt x="2717" y="224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017010" y="897069"/>
            <a:ext cx="13436" cy="11328"/>
          </a:xfrm>
          <a:custGeom>
            <a:avLst/>
            <a:gdLst/>
            <a:ahLst/>
            <a:cxnLst/>
            <a:rect l="l" t="t" r="r" b="b"/>
            <a:pathLst>
              <a:path w="13436" h="11328">
                <a:moveTo>
                  <a:pt x="13436" y="11328"/>
                </a:moveTo>
                <a:lnTo>
                  <a:pt x="11696" y="8534"/>
                </a:lnTo>
                <a:lnTo>
                  <a:pt x="8039" y="6946"/>
                </a:lnTo>
                <a:lnTo>
                  <a:pt x="5740" y="4635"/>
                </a:lnTo>
                <a:lnTo>
                  <a:pt x="4127" y="3009"/>
                </a:lnTo>
                <a:lnTo>
                  <a:pt x="2057" y="9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991473" y="864939"/>
            <a:ext cx="3111" cy="12319"/>
          </a:xfrm>
          <a:custGeom>
            <a:avLst/>
            <a:gdLst/>
            <a:ahLst/>
            <a:cxnLst/>
            <a:rect l="l" t="t" r="r" b="b"/>
            <a:pathLst>
              <a:path w="3111" h="12318">
                <a:moveTo>
                  <a:pt x="3111" y="0"/>
                </a:moveTo>
                <a:lnTo>
                  <a:pt x="0" y="12319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991473" y="864939"/>
            <a:ext cx="3111" cy="12319"/>
          </a:xfrm>
          <a:custGeom>
            <a:avLst/>
            <a:gdLst/>
            <a:ahLst/>
            <a:cxnLst/>
            <a:rect l="l" t="t" r="r" b="b"/>
            <a:pathLst>
              <a:path w="3111" h="12318">
                <a:moveTo>
                  <a:pt x="3111" y="0"/>
                </a:moveTo>
                <a:lnTo>
                  <a:pt x="0" y="123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996085" y="870118"/>
            <a:ext cx="2641" cy="10579"/>
          </a:xfrm>
          <a:custGeom>
            <a:avLst/>
            <a:gdLst/>
            <a:ahLst/>
            <a:cxnLst/>
            <a:rect l="l" t="t" r="r" b="b"/>
            <a:pathLst>
              <a:path w="2641" h="10579">
                <a:moveTo>
                  <a:pt x="2641" y="0"/>
                </a:moveTo>
                <a:lnTo>
                  <a:pt x="0" y="10579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996085" y="870118"/>
            <a:ext cx="2641" cy="10579"/>
          </a:xfrm>
          <a:custGeom>
            <a:avLst/>
            <a:gdLst/>
            <a:ahLst/>
            <a:cxnLst/>
            <a:rect l="l" t="t" r="r" b="b"/>
            <a:pathLst>
              <a:path w="2641" h="10579">
                <a:moveTo>
                  <a:pt x="2641" y="0"/>
                </a:moveTo>
                <a:lnTo>
                  <a:pt x="0" y="105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17789" y="811870"/>
            <a:ext cx="24879" cy="6926"/>
          </a:xfrm>
          <a:custGeom>
            <a:avLst/>
            <a:gdLst/>
            <a:ahLst/>
            <a:cxnLst/>
            <a:rect l="l" t="t" r="r" b="b"/>
            <a:pathLst>
              <a:path w="24879" h="6926">
                <a:moveTo>
                  <a:pt x="0" y="6926"/>
                </a:moveTo>
                <a:lnTo>
                  <a:pt x="11478" y="1763"/>
                </a:lnTo>
                <a:lnTo>
                  <a:pt x="24264" y="0"/>
                </a:lnTo>
                <a:lnTo>
                  <a:pt x="24879" y="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136369" y="830431"/>
            <a:ext cx="6883" cy="27965"/>
          </a:xfrm>
          <a:custGeom>
            <a:avLst/>
            <a:gdLst/>
            <a:ahLst/>
            <a:cxnLst/>
            <a:rect l="l" t="t" r="r" b="b"/>
            <a:pathLst>
              <a:path w="6883" h="27965">
                <a:moveTo>
                  <a:pt x="0" y="0"/>
                </a:moveTo>
                <a:lnTo>
                  <a:pt x="5156" y="3162"/>
                </a:lnTo>
                <a:lnTo>
                  <a:pt x="6883" y="6997"/>
                </a:lnTo>
                <a:lnTo>
                  <a:pt x="5803" y="12407"/>
                </a:lnTo>
                <a:lnTo>
                  <a:pt x="5257" y="15011"/>
                </a:lnTo>
                <a:lnTo>
                  <a:pt x="4864" y="24307"/>
                </a:lnTo>
                <a:lnTo>
                  <a:pt x="12" y="279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47519" y="828780"/>
            <a:ext cx="3276" cy="20853"/>
          </a:xfrm>
          <a:custGeom>
            <a:avLst/>
            <a:gdLst/>
            <a:ahLst/>
            <a:cxnLst/>
            <a:rect l="l" t="t" r="r" b="b"/>
            <a:pathLst>
              <a:path w="3276" h="20853">
                <a:moveTo>
                  <a:pt x="0" y="0"/>
                </a:moveTo>
                <a:lnTo>
                  <a:pt x="2590" y="3568"/>
                </a:lnTo>
                <a:lnTo>
                  <a:pt x="3276" y="6718"/>
                </a:lnTo>
                <a:lnTo>
                  <a:pt x="2806" y="10909"/>
                </a:lnTo>
                <a:lnTo>
                  <a:pt x="2628" y="12649"/>
                </a:lnTo>
                <a:lnTo>
                  <a:pt x="2844" y="13931"/>
                </a:lnTo>
                <a:lnTo>
                  <a:pt x="2412" y="15595"/>
                </a:lnTo>
                <a:lnTo>
                  <a:pt x="1981" y="17297"/>
                </a:lnTo>
                <a:lnTo>
                  <a:pt x="1396" y="19075"/>
                </a:lnTo>
                <a:lnTo>
                  <a:pt x="1193" y="208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155368" y="826875"/>
            <a:ext cx="3759" cy="16217"/>
          </a:xfrm>
          <a:custGeom>
            <a:avLst/>
            <a:gdLst/>
            <a:ahLst/>
            <a:cxnLst/>
            <a:rect l="l" t="t" r="r" b="b"/>
            <a:pathLst>
              <a:path w="3759" h="16217">
                <a:moveTo>
                  <a:pt x="0" y="0"/>
                </a:moveTo>
                <a:lnTo>
                  <a:pt x="2298" y="3721"/>
                </a:lnTo>
                <a:lnTo>
                  <a:pt x="3759" y="11760"/>
                </a:lnTo>
                <a:lnTo>
                  <a:pt x="2311" y="16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128292" y="805768"/>
            <a:ext cx="12598" cy="1968"/>
          </a:xfrm>
          <a:custGeom>
            <a:avLst/>
            <a:gdLst/>
            <a:ahLst/>
            <a:cxnLst/>
            <a:rect l="l" t="t" r="r" b="b"/>
            <a:pathLst>
              <a:path w="12598" h="1968">
                <a:moveTo>
                  <a:pt x="0" y="1968"/>
                </a:moveTo>
                <a:lnTo>
                  <a:pt x="12598" y="977"/>
                </a:lnTo>
                <a:lnTo>
                  <a:pt x="9347" y="0"/>
                </a:lnTo>
                <a:lnTo>
                  <a:pt x="0" y="19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128292" y="805768"/>
            <a:ext cx="12598" cy="1968"/>
          </a:xfrm>
          <a:custGeom>
            <a:avLst/>
            <a:gdLst/>
            <a:ahLst/>
            <a:cxnLst/>
            <a:rect l="l" t="t" r="r" b="b"/>
            <a:pathLst>
              <a:path w="12598" h="1968">
                <a:moveTo>
                  <a:pt x="0" y="1968"/>
                </a:moveTo>
                <a:lnTo>
                  <a:pt x="9347" y="0"/>
                </a:lnTo>
                <a:lnTo>
                  <a:pt x="12598" y="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959130" y="580015"/>
            <a:ext cx="26479" cy="17195"/>
          </a:xfrm>
          <a:custGeom>
            <a:avLst/>
            <a:gdLst/>
            <a:ahLst/>
            <a:cxnLst/>
            <a:rect l="l" t="t" r="r" b="b"/>
            <a:pathLst>
              <a:path w="26479" h="17195">
                <a:moveTo>
                  <a:pt x="228" y="17195"/>
                </a:moveTo>
                <a:lnTo>
                  <a:pt x="3898" y="16433"/>
                </a:lnTo>
                <a:lnTo>
                  <a:pt x="7975" y="14376"/>
                </a:lnTo>
                <a:lnTo>
                  <a:pt x="11061" y="12357"/>
                </a:lnTo>
                <a:lnTo>
                  <a:pt x="13842" y="10528"/>
                </a:lnTo>
                <a:lnTo>
                  <a:pt x="16675" y="9766"/>
                </a:lnTo>
                <a:lnTo>
                  <a:pt x="19621" y="8420"/>
                </a:lnTo>
                <a:lnTo>
                  <a:pt x="21678" y="7492"/>
                </a:lnTo>
                <a:lnTo>
                  <a:pt x="24460" y="5930"/>
                </a:lnTo>
                <a:lnTo>
                  <a:pt x="26479" y="4952"/>
                </a:lnTo>
                <a:lnTo>
                  <a:pt x="16700" y="203"/>
                </a:lnTo>
                <a:lnTo>
                  <a:pt x="14541" y="0"/>
                </a:lnTo>
                <a:lnTo>
                  <a:pt x="11544" y="2590"/>
                </a:lnTo>
                <a:lnTo>
                  <a:pt x="7861" y="4419"/>
                </a:lnTo>
                <a:lnTo>
                  <a:pt x="4102" y="5194"/>
                </a:lnTo>
                <a:lnTo>
                  <a:pt x="1460" y="5448"/>
                </a:lnTo>
                <a:lnTo>
                  <a:pt x="317" y="6222"/>
                </a:lnTo>
                <a:lnTo>
                  <a:pt x="203" y="10642"/>
                </a:lnTo>
                <a:lnTo>
                  <a:pt x="0" y="13423"/>
                </a:lnTo>
                <a:lnTo>
                  <a:pt x="228" y="1719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959130" y="580015"/>
            <a:ext cx="26479" cy="17195"/>
          </a:xfrm>
          <a:custGeom>
            <a:avLst/>
            <a:gdLst/>
            <a:ahLst/>
            <a:cxnLst/>
            <a:rect l="l" t="t" r="r" b="b"/>
            <a:pathLst>
              <a:path w="26479" h="17195">
                <a:moveTo>
                  <a:pt x="16700" y="203"/>
                </a:moveTo>
                <a:lnTo>
                  <a:pt x="14541" y="0"/>
                </a:lnTo>
                <a:lnTo>
                  <a:pt x="11544" y="2590"/>
                </a:lnTo>
                <a:lnTo>
                  <a:pt x="9702" y="3505"/>
                </a:lnTo>
                <a:lnTo>
                  <a:pt x="7861" y="4419"/>
                </a:lnTo>
                <a:lnTo>
                  <a:pt x="6045" y="4749"/>
                </a:lnTo>
                <a:lnTo>
                  <a:pt x="4102" y="5194"/>
                </a:lnTo>
                <a:lnTo>
                  <a:pt x="3657" y="5308"/>
                </a:lnTo>
                <a:lnTo>
                  <a:pt x="3174" y="5473"/>
                </a:lnTo>
                <a:lnTo>
                  <a:pt x="2730" y="5562"/>
                </a:lnTo>
                <a:lnTo>
                  <a:pt x="2514" y="5613"/>
                </a:lnTo>
                <a:lnTo>
                  <a:pt x="1460" y="5448"/>
                </a:lnTo>
                <a:lnTo>
                  <a:pt x="1206" y="5626"/>
                </a:lnTo>
                <a:lnTo>
                  <a:pt x="317" y="6222"/>
                </a:lnTo>
                <a:lnTo>
                  <a:pt x="203" y="10642"/>
                </a:lnTo>
                <a:lnTo>
                  <a:pt x="114" y="11836"/>
                </a:lnTo>
                <a:lnTo>
                  <a:pt x="0" y="13423"/>
                </a:lnTo>
                <a:lnTo>
                  <a:pt x="304" y="15620"/>
                </a:lnTo>
                <a:lnTo>
                  <a:pt x="228" y="17195"/>
                </a:lnTo>
                <a:lnTo>
                  <a:pt x="3898" y="16433"/>
                </a:lnTo>
                <a:lnTo>
                  <a:pt x="7975" y="14376"/>
                </a:lnTo>
                <a:lnTo>
                  <a:pt x="11061" y="12357"/>
                </a:lnTo>
                <a:lnTo>
                  <a:pt x="13842" y="10528"/>
                </a:lnTo>
                <a:lnTo>
                  <a:pt x="16675" y="9766"/>
                </a:lnTo>
                <a:lnTo>
                  <a:pt x="19621" y="8420"/>
                </a:lnTo>
                <a:lnTo>
                  <a:pt x="21678" y="7492"/>
                </a:lnTo>
                <a:lnTo>
                  <a:pt x="24460" y="5930"/>
                </a:lnTo>
                <a:lnTo>
                  <a:pt x="26479" y="49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961862" y="521125"/>
            <a:ext cx="115341" cy="94373"/>
          </a:xfrm>
          <a:custGeom>
            <a:avLst/>
            <a:gdLst/>
            <a:ahLst/>
            <a:cxnLst/>
            <a:rect l="l" t="t" r="r" b="b"/>
            <a:pathLst>
              <a:path w="115341" h="94373">
                <a:moveTo>
                  <a:pt x="1168" y="31711"/>
                </a:moveTo>
                <a:lnTo>
                  <a:pt x="0" y="38328"/>
                </a:lnTo>
                <a:lnTo>
                  <a:pt x="2425" y="44983"/>
                </a:lnTo>
                <a:lnTo>
                  <a:pt x="4622" y="51015"/>
                </a:lnTo>
                <a:lnTo>
                  <a:pt x="8928" y="57658"/>
                </a:lnTo>
                <a:lnTo>
                  <a:pt x="15316" y="60718"/>
                </a:lnTo>
                <a:lnTo>
                  <a:pt x="23914" y="64833"/>
                </a:lnTo>
                <a:lnTo>
                  <a:pt x="31508" y="68618"/>
                </a:lnTo>
                <a:lnTo>
                  <a:pt x="41630" y="73304"/>
                </a:lnTo>
                <a:lnTo>
                  <a:pt x="53568" y="78282"/>
                </a:lnTo>
                <a:lnTo>
                  <a:pt x="58706" y="84266"/>
                </a:lnTo>
                <a:lnTo>
                  <a:pt x="71206" y="92009"/>
                </a:lnTo>
                <a:lnTo>
                  <a:pt x="78994" y="93484"/>
                </a:lnTo>
                <a:lnTo>
                  <a:pt x="83578" y="93992"/>
                </a:lnTo>
                <a:lnTo>
                  <a:pt x="95885" y="94373"/>
                </a:lnTo>
                <a:lnTo>
                  <a:pt x="100571" y="93827"/>
                </a:lnTo>
                <a:lnTo>
                  <a:pt x="104622" y="93357"/>
                </a:lnTo>
                <a:lnTo>
                  <a:pt x="110337" y="91122"/>
                </a:lnTo>
                <a:lnTo>
                  <a:pt x="112496" y="87058"/>
                </a:lnTo>
                <a:lnTo>
                  <a:pt x="114198" y="83845"/>
                </a:lnTo>
                <a:lnTo>
                  <a:pt x="115341" y="82575"/>
                </a:lnTo>
                <a:lnTo>
                  <a:pt x="113817" y="79514"/>
                </a:lnTo>
                <a:lnTo>
                  <a:pt x="111823" y="75526"/>
                </a:lnTo>
                <a:lnTo>
                  <a:pt x="110236" y="73088"/>
                </a:lnTo>
                <a:lnTo>
                  <a:pt x="110729" y="60974"/>
                </a:lnTo>
                <a:lnTo>
                  <a:pt x="108743" y="46588"/>
                </a:lnTo>
                <a:lnTo>
                  <a:pt x="106260" y="38823"/>
                </a:lnTo>
                <a:lnTo>
                  <a:pt x="102704" y="32194"/>
                </a:lnTo>
                <a:lnTo>
                  <a:pt x="94246" y="25095"/>
                </a:lnTo>
                <a:lnTo>
                  <a:pt x="91325" y="17691"/>
                </a:lnTo>
                <a:lnTo>
                  <a:pt x="84289" y="9855"/>
                </a:lnTo>
                <a:lnTo>
                  <a:pt x="79463" y="6680"/>
                </a:lnTo>
                <a:lnTo>
                  <a:pt x="73406" y="1727"/>
                </a:lnTo>
                <a:lnTo>
                  <a:pt x="67195" y="1625"/>
                </a:lnTo>
                <a:lnTo>
                  <a:pt x="59524" y="609"/>
                </a:lnTo>
                <a:lnTo>
                  <a:pt x="54876" y="0"/>
                </a:lnTo>
                <a:lnTo>
                  <a:pt x="51333" y="1435"/>
                </a:lnTo>
                <a:lnTo>
                  <a:pt x="44704" y="1435"/>
                </a:lnTo>
                <a:lnTo>
                  <a:pt x="38722" y="3416"/>
                </a:lnTo>
                <a:lnTo>
                  <a:pt x="35115" y="5956"/>
                </a:lnTo>
                <a:lnTo>
                  <a:pt x="32219" y="6375"/>
                </a:lnTo>
                <a:lnTo>
                  <a:pt x="30264" y="8115"/>
                </a:lnTo>
                <a:lnTo>
                  <a:pt x="26352" y="11569"/>
                </a:lnTo>
                <a:lnTo>
                  <a:pt x="22606" y="14998"/>
                </a:lnTo>
                <a:lnTo>
                  <a:pt x="19646" y="19164"/>
                </a:lnTo>
                <a:lnTo>
                  <a:pt x="17437" y="22301"/>
                </a:lnTo>
                <a:lnTo>
                  <a:pt x="14389" y="33261"/>
                </a:lnTo>
                <a:lnTo>
                  <a:pt x="9740" y="32232"/>
                </a:lnTo>
                <a:lnTo>
                  <a:pt x="8686" y="32359"/>
                </a:lnTo>
                <a:lnTo>
                  <a:pt x="1168" y="317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961862" y="521125"/>
            <a:ext cx="115341" cy="94373"/>
          </a:xfrm>
          <a:custGeom>
            <a:avLst/>
            <a:gdLst/>
            <a:ahLst/>
            <a:cxnLst/>
            <a:rect l="l" t="t" r="r" b="b"/>
            <a:pathLst>
              <a:path w="115341" h="94373">
                <a:moveTo>
                  <a:pt x="8686" y="32359"/>
                </a:moveTo>
                <a:lnTo>
                  <a:pt x="1168" y="31711"/>
                </a:lnTo>
                <a:lnTo>
                  <a:pt x="0" y="38328"/>
                </a:lnTo>
                <a:lnTo>
                  <a:pt x="2425" y="44983"/>
                </a:lnTo>
                <a:lnTo>
                  <a:pt x="4622" y="51015"/>
                </a:lnTo>
                <a:lnTo>
                  <a:pt x="8928" y="57658"/>
                </a:lnTo>
                <a:lnTo>
                  <a:pt x="15316" y="60718"/>
                </a:lnTo>
                <a:lnTo>
                  <a:pt x="23914" y="64833"/>
                </a:lnTo>
                <a:lnTo>
                  <a:pt x="31508" y="68618"/>
                </a:lnTo>
                <a:lnTo>
                  <a:pt x="41630" y="73304"/>
                </a:lnTo>
                <a:lnTo>
                  <a:pt x="53568" y="78282"/>
                </a:lnTo>
                <a:lnTo>
                  <a:pt x="58706" y="84266"/>
                </a:lnTo>
                <a:lnTo>
                  <a:pt x="71206" y="92009"/>
                </a:lnTo>
                <a:lnTo>
                  <a:pt x="78994" y="93484"/>
                </a:lnTo>
                <a:lnTo>
                  <a:pt x="83578" y="93992"/>
                </a:lnTo>
                <a:lnTo>
                  <a:pt x="95885" y="94373"/>
                </a:lnTo>
                <a:lnTo>
                  <a:pt x="100571" y="93827"/>
                </a:lnTo>
                <a:lnTo>
                  <a:pt x="104622" y="93357"/>
                </a:lnTo>
                <a:lnTo>
                  <a:pt x="110337" y="91122"/>
                </a:lnTo>
                <a:lnTo>
                  <a:pt x="112496" y="87058"/>
                </a:lnTo>
                <a:lnTo>
                  <a:pt x="114198" y="83845"/>
                </a:lnTo>
                <a:lnTo>
                  <a:pt x="115341" y="82575"/>
                </a:lnTo>
                <a:lnTo>
                  <a:pt x="113817" y="79514"/>
                </a:lnTo>
                <a:lnTo>
                  <a:pt x="111823" y="75526"/>
                </a:lnTo>
                <a:lnTo>
                  <a:pt x="110236" y="73088"/>
                </a:lnTo>
                <a:lnTo>
                  <a:pt x="110729" y="60974"/>
                </a:lnTo>
                <a:lnTo>
                  <a:pt x="108743" y="46588"/>
                </a:lnTo>
                <a:lnTo>
                  <a:pt x="106260" y="38823"/>
                </a:lnTo>
                <a:lnTo>
                  <a:pt x="102704" y="32194"/>
                </a:lnTo>
                <a:lnTo>
                  <a:pt x="94246" y="25095"/>
                </a:lnTo>
                <a:lnTo>
                  <a:pt x="91325" y="17691"/>
                </a:lnTo>
                <a:lnTo>
                  <a:pt x="84289" y="9855"/>
                </a:lnTo>
                <a:lnTo>
                  <a:pt x="81876" y="8674"/>
                </a:lnTo>
                <a:lnTo>
                  <a:pt x="79463" y="6680"/>
                </a:lnTo>
                <a:lnTo>
                  <a:pt x="73406" y="1727"/>
                </a:lnTo>
                <a:lnTo>
                  <a:pt x="67195" y="1625"/>
                </a:lnTo>
                <a:lnTo>
                  <a:pt x="59524" y="609"/>
                </a:lnTo>
                <a:lnTo>
                  <a:pt x="54876" y="0"/>
                </a:lnTo>
                <a:lnTo>
                  <a:pt x="51333" y="1435"/>
                </a:lnTo>
                <a:lnTo>
                  <a:pt x="46761" y="1435"/>
                </a:lnTo>
                <a:lnTo>
                  <a:pt x="44704" y="1435"/>
                </a:lnTo>
                <a:lnTo>
                  <a:pt x="38722" y="3416"/>
                </a:lnTo>
                <a:lnTo>
                  <a:pt x="37147" y="4521"/>
                </a:lnTo>
                <a:lnTo>
                  <a:pt x="35115" y="5956"/>
                </a:lnTo>
                <a:lnTo>
                  <a:pt x="32219" y="6375"/>
                </a:lnTo>
                <a:lnTo>
                  <a:pt x="30264" y="8115"/>
                </a:lnTo>
                <a:lnTo>
                  <a:pt x="26352" y="11569"/>
                </a:lnTo>
                <a:lnTo>
                  <a:pt x="22606" y="14998"/>
                </a:lnTo>
                <a:lnTo>
                  <a:pt x="19646" y="19164"/>
                </a:lnTo>
                <a:lnTo>
                  <a:pt x="17437" y="22301"/>
                </a:lnTo>
                <a:lnTo>
                  <a:pt x="14389" y="33261"/>
                </a:lnTo>
                <a:lnTo>
                  <a:pt x="9740" y="32232"/>
                </a:lnTo>
                <a:lnTo>
                  <a:pt x="8686" y="323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999009" y="523968"/>
            <a:ext cx="39890" cy="61976"/>
          </a:xfrm>
          <a:custGeom>
            <a:avLst/>
            <a:gdLst/>
            <a:ahLst/>
            <a:cxnLst/>
            <a:rect l="l" t="t" r="r" b="b"/>
            <a:pathLst>
              <a:path w="39890" h="61976">
                <a:moveTo>
                  <a:pt x="0" y="1676"/>
                </a:moveTo>
                <a:lnTo>
                  <a:pt x="1143" y="736"/>
                </a:lnTo>
                <a:lnTo>
                  <a:pt x="3657" y="0"/>
                </a:lnTo>
                <a:lnTo>
                  <a:pt x="5067" y="215"/>
                </a:lnTo>
                <a:lnTo>
                  <a:pt x="5892" y="355"/>
                </a:lnTo>
                <a:lnTo>
                  <a:pt x="8775" y="546"/>
                </a:lnTo>
                <a:lnTo>
                  <a:pt x="9652" y="876"/>
                </a:lnTo>
                <a:lnTo>
                  <a:pt x="10934" y="1358"/>
                </a:lnTo>
                <a:lnTo>
                  <a:pt x="12852" y="2324"/>
                </a:lnTo>
                <a:lnTo>
                  <a:pt x="14262" y="2832"/>
                </a:lnTo>
                <a:lnTo>
                  <a:pt x="16713" y="3708"/>
                </a:lnTo>
                <a:lnTo>
                  <a:pt x="18313" y="4533"/>
                </a:lnTo>
                <a:lnTo>
                  <a:pt x="20091" y="6286"/>
                </a:lnTo>
                <a:lnTo>
                  <a:pt x="22999" y="9182"/>
                </a:lnTo>
                <a:lnTo>
                  <a:pt x="25692" y="12598"/>
                </a:lnTo>
                <a:lnTo>
                  <a:pt x="28257" y="15938"/>
                </a:lnTo>
                <a:lnTo>
                  <a:pt x="31407" y="20065"/>
                </a:lnTo>
                <a:lnTo>
                  <a:pt x="33782" y="26034"/>
                </a:lnTo>
                <a:lnTo>
                  <a:pt x="35128" y="31089"/>
                </a:lnTo>
                <a:lnTo>
                  <a:pt x="36131" y="34861"/>
                </a:lnTo>
                <a:lnTo>
                  <a:pt x="36906" y="38658"/>
                </a:lnTo>
                <a:lnTo>
                  <a:pt x="37731" y="42456"/>
                </a:lnTo>
                <a:lnTo>
                  <a:pt x="39090" y="48818"/>
                </a:lnTo>
                <a:lnTo>
                  <a:pt x="39890" y="55435"/>
                </a:lnTo>
                <a:lnTo>
                  <a:pt x="39243" y="619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48768" y="533544"/>
            <a:ext cx="15697" cy="49656"/>
          </a:xfrm>
          <a:custGeom>
            <a:avLst/>
            <a:gdLst/>
            <a:ahLst/>
            <a:cxnLst/>
            <a:rect l="l" t="t" r="r" b="b"/>
            <a:pathLst>
              <a:path w="15697" h="49656">
                <a:moveTo>
                  <a:pt x="0" y="0"/>
                </a:moveTo>
                <a:lnTo>
                  <a:pt x="6873" y="10863"/>
                </a:lnTo>
                <a:lnTo>
                  <a:pt x="12114" y="22030"/>
                </a:lnTo>
                <a:lnTo>
                  <a:pt x="13957" y="29667"/>
                </a:lnTo>
                <a:lnTo>
                  <a:pt x="14986" y="36245"/>
                </a:lnTo>
                <a:lnTo>
                  <a:pt x="15621" y="43014"/>
                </a:lnTo>
                <a:lnTo>
                  <a:pt x="15697" y="49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968389" y="554004"/>
            <a:ext cx="5384" cy="10198"/>
          </a:xfrm>
          <a:custGeom>
            <a:avLst/>
            <a:gdLst/>
            <a:ahLst/>
            <a:cxnLst/>
            <a:rect l="l" t="t" r="r" b="b"/>
            <a:pathLst>
              <a:path w="5384" h="10198">
                <a:moveTo>
                  <a:pt x="3048" y="0"/>
                </a:moveTo>
                <a:lnTo>
                  <a:pt x="482" y="2692"/>
                </a:lnTo>
                <a:lnTo>
                  <a:pt x="0" y="4825"/>
                </a:lnTo>
                <a:lnTo>
                  <a:pt x="5384" y="10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026022" y="594212"/>
            <a:ext cx="46075" cy="8674"/>
          </a:xfrm>
          <a:custGeom>
            <a:avLst/>
            <a:gdLst/>
            <a:ahLst/>
            <a:cxnLst/>
            <a:rect l="l" t="t" r="r" b="b"/>
            <a:pathLst>
              <a:path w="46075" h="8674">
                <a:moveTo>
                  <a:pt x="46075" y="0"/>
                </a:moveTo>
                <a:lnTo>
                  <a:pt x="45643" y="139"/>
                </a:lnTo>
                <a:lnTo>
                  <a:pt x="42443" y="3454"/>
                </a:lnTo>
                <a:lnTo>
                  <a:pt x="41821" y="4025"/>
                </a:lnTo>
                <a:lnTo>
                  <a:pt x="40944" y="4800"/>
                </a:lnTo>
                <a:lnTo>
                  <a:pt x="39954" y="5207"/>
                </a:lnTo>
                <a:lnTo>
                  <a:pt x="38963" y="5740"/>
                </a:lnTo>
                <a:lnTo>
                  <a:pt x="37299" y="6642"/>
                </a:lnTo>
                <a:lnTo>
                  <a:pt x="35636" y="7061"/>
                </a:lnTo>
                <a:lnTo>
                  <a:pt x="33832" y="7747"/>
                </a:lnTo>
                <a:lnTo>
                  <a:pt x="31419" y="8674"/>
                </a:lnTo>
                <a:lnTo>
                  <a:pt x="28956" y="8267"/>
                </a:lnTo>
                <a:lnTo>
                  <a:pt x="26377" y="8267"/>
                </a:lnTo>
                <a:lnTo>
                  <a:pt x="21983" y="8267"/>
                </a:lnTo>
                <a:lnTo>
                  <a:pt x="17526" y="7632"/>
                </a:lnTo>
                <a:lnTo>
                  <a:pt x="13208" y="6794"/>
                </a:lnTo>
                <a:lnTo>
                  <a:pt x="9817" y="6134"/>
                </a:lnTo>
                <a:lnTo>
                  <a:pt x="5981" y="4813"/>
                </a:lnTo>
                <a:lnTo>
                  <a:pt x="0" y="2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478221" y="561776"/>
            <a:ext cx="98082" cy="55867"/>
          </a:xfrm>
          <a:custGeom>
            <a:avLst/>
            <a:gdLst/>
            <a:ahLst/>
            <a:cxnLst/>
            <a:rect l="l" t="t" r="r" b="b"/>
            <a:pathLst>
              <a:path w="98082" h="55867">
                <a:moveTo>
                  <a:pt x="97993" y="55867"/>
                </a:moveTo>
                <a:lnTo>
                  <a:pt x="98082" y="47650"/>
                </a:lnTo>
                <a:lnTo>
                  <a:pt x="96875" y="39738"/>
                </a:lnTo>
                <a:lnTo>
                  <a:pt x="95237" y="31877"/>
                </a:lnTo>
                <a:lnTo>
                  <a:pt x="94361" y="27762"/>
                </a:lnTo>
                <a:lnTo>
                  <a:pt x="93433" y="22720"/>
                </a:lnTo>
                <a:lnTo>
                  <a:pt x="90881" y="19418"/>
                </a:lnTo>
                <a:lnTo>
                  <a:pt x="88353" y="16751"/>
                </a:lnTo>
                <a:lnTo>
                  <a:pt x="85140" y="12750"/>
                </a:lnTo>
                <a:lnTo>
                  <a:pt x="83286" y="11125"/>
                </a:lnTo>
                <a:lnTo>
                  <a:pt x="79692" y="9118"/>
                </a:lnTo>
                <a:lnTo>
                  <a:pt x="76619" y="7404"/>
                </a:lnTo>
                <a:lnTo>
                  <a:pt x="72847" y="5245"/>
                </a:lnTo>
                <a:lnTo>
                  <a:pt x="66776" y="3048"/>
                </a:lnTo>
                <a:lnTo>
                  <a:pt x="61048" y="609"/>
                </a:lnTo>
                <a:lnTo>
                  <a:pt x="54330" y="342"/>
                </a:lnTo>
                <a:lnTo>
                  <a:pt x="50647" y="203"/>
                </a:lnTo>
                <a:lnTo>
                  <a:pt x="46888" y="190"/>
                </a:lnTo>
                <a:lnTo>
                  <a:pt x="43243" y="0"/>
                </a:lnTo>
                <a:lnTo>
                  <a:pt x="40525" y="0"/>
                </a:lnTo>
                <a:lnTo>
                  <a:pt x="37934" y="584"/>
                </a:lnTo>
                <a:lnTo>
                  <a:pt x="34950" y="1181"/>
                </a:lnTo>
                <a:lnTo>
                  <a:pt x="31508" y="1244"/>
                </a:lnTo>
                <a:lnTo>
                  <a:pt x="27774" y="2476"/>
                </a:lnTo>
                <a:lnTo>
                  <a:pt x="25908" y="3340"/>
                </a:lnTo>
                <a:lnTo>
                  <a:pt x="15024" y="10909"/>
                </a:lnTo>
                <a:lnTo>
                  <a:pt x="7062" y="21332"/>
                </a:lnTo>
                <a:lnTo>
                  <a:pt x="1893" y="33409"/>
                </a:lnTo>
                <a:lnTo>
                  <a:pt x="292" y="39814"/>
                </a:lnTo>
                <a:lnTo>
                  <a:pt x="0" y="41008"/>
                </a:lnTo>
                <a:lnTo>
                  <a:pt x="97993" y="558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478221" y="561738"/>
            <a:ext cx="98082" cy="55905"/>
          </a:xfrm>
          <a:custGeom>
            <a:avLst/>
            <a:gdLst/>
            <a:ahLst/>
            <a:cxnLst/>
            <a:rect l="l" t="t" r="r" b="b"/>
            <a:pathLst>
              <a:path w="98082" h="55905">
                <a:moveTo>
                  <a:pt x="97993" y="55905"/>
                </a:moveTo>
                <a:lnTo>
                  <a:pt x="98082" y="47688"/>
                </a:lnTo>
                <a:lnTo>
                  <a:pt x="96875" y="39776"/>
                </a:lnTo>
                <a:lnTo>
                  <a:pt x="95237" y="31915"/>
                </a:lnTo>
                <a:lnTo>
                  <a:pt x="94361" y="27800"/>
                </a:lnTo>
                <a:lnTo>
                  <a:pt x="93433" y="22758"/>
                </a:lnTo>
                <a:lnTo>
                  <a:pt x="90881" y="19456"/>
                </a:lnTo>
                <a:lnTo>
                  <a:pt x="89750" y="17983"/>
                </a:lnTo>
                <a:lnTo>
                  <a:pt x="88353" y="16789"/>
                </a:lnTo>
                <a:lnTo>
                  <a:pt x="87096" y="15544"/>
                </a:lnTo>
                <a:lnTo>
                  <a:pt x="86093" y="14579"/>
                </a:lnTo>
                <a:lnTo>
                  <a:pt x="85140" y="12788"/>
                </a:lnTo>
                <a:lnTo>
                  <a:pt x="83845" y="12166"/>
                </a:lnTo>
                <a:lnTo>
                  <a:pt x="83743" y="12369"/>
                </a:lnTo>
                <a:lnTo>
                  <a:pt x="83578" y="12471"/>
                </a:lnTo>
                <a:lnTo>
                  <a:pt x="83489" y="12611"/>
                </a:lnTo>
                <a:lnTo>
                  <a:pt x="83286" y="11163"/>
                </a:lnTo>
                <a:lnTo>
                  <a:pt x="79692" y="9156"/>
                </a:lnTo>
                <a:lnTo>
                  <a:pt x="78549" y="8521"/>
                </a:lnTo>
                <a:lnTo>
                  <a:pt x="76619" y="7442"/>
                </a:lnTo>
                <a:lnTo>
                  <a:pt x="74777" y="5981"/>
                </a:lnTo>
                <a:lnTo>
                  <a:pt x="72847" y="5283"/>
                </a:lnTo>
                <a:lnTo>
                  <a:pt x="66776" y="3086"/>
                </a:lnTo>
                <a:lnTo>
                  <a:pt x="61048" y="647"/>
                </a:lnTo>
                <a:lnTo>
                  <a:pt x="54330" y="381"/>
                </a:lnTo>
                <a:lnTo>
                  <a:pt x="50647" y="241"/>
                </a:lnTo>
                <a:lnTo>
                  <a:pt x="46888" y="228"/>
                </a:lnTo>
                <a:lnTo>
                  <a:pt x="43243" y="38"/>
                </a:lnTo>
                <a:lnTo>
                  <a:pt x="42341" y="0"/>
                </a:lnTo>
                <a:lnTo>
                  <a:pt x="41414" y="25"/>
                </a:lnTo>
                <a:lnTo>
                  <a:pt x="40525" y="38"/>
                </a:lnTo>
                <a:lnTo>
                  <a:pt x="38773" y="114"/>
                </a:lnTo>
                <a:lnTo>
                  <a:pt x="37934" y="622"/>
                </a:lnTo>
                <a:lnTo>
                  <a:pt x="36449" y="914"/>
                </a:lnTo>
                <a:lnTo>
                  <a:pt x="34950" y="1219"/>
                </a:lnTo>
                <a:lnTo>
                  <a:pt x="33197" y="850"/>
                </a:lnTo>
                <a:lnTo>
                  <a:pt x="31508" y="1282"/>
                </a:lnTo>
                <a:lnTo>
                  <a:pt x="29489" y="1790"/>
                </a:lnTo>
                <a:lnTo>
                  <a:pt x="27774" y="2514"/>
                </a:lnTo>
                <a:lnTo>
                  <a:pt x="25908" y="3378"/>
                </a:lnTo>
                <a:lnTo>
                  <a:pt x="15024" y="10947"/>
                </a:lnTo>
                <a:lnTo>
                  <a:pt x="7062" y="21370"/>
                </a:lnTo>
                <a:lnTo>
                  <a:pt x="1893" y="33448"/>
                </a:lnTo>
                <a:lnTo>
                  <a:pt x="292" y="39852"/>
                </a:lnTo>
                <a:lnTo>
                  <a:pt x="215" y="40246"/>
                </a:lnTo>
                <a:lnTo>
                  <a:pt x="101" y="40767"/>
                </a:lnTo>
                <a:lnTo>
                  <a:pt x="0" y="410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464494" y="603278"/>
            <a:ext cx="110705" cy="18173"/>
          </a:xfrm>
          <a:custGeom>
            <a:avLst/>
            <a:gdLst/>
            <a:ahLst/>
            <a:cxnLst/>
            <a:rect l="l" t="t" r="r" b="b"/>
            <a:pathLst>
              <a:path w="110705" h="18173">
                <a:moveTo>
                  <a:pt x="13284" y="11315"/>
                </a:moveTo>
                <a:lnTo>
                  <a:pt x="15748" y="12547"/>
                </a:lnTo>
                <a:lnTo>
                  <a:pt x="103390" y="18122"/>
                </a:lnTo>
                <a:lnTo>
                  <a:pt x="110159" y="18173"/>
                </a:lnTo>
                <a:lnTo>
                  <a:pt x="110705" y="15163"/>
                </a:lnTo>
                <a:lnTo>
                  <a:pt x="109677" y="11531"/>
                </a:lnTo>
                <a:lnTo>
                  <a:pt x="105791" y="10045"/>
                </a:lnTo>
                <a:lnTo>
                  <a:pt x="101460" y="9334"/>
                </a:lnTo>
                <a:lnTo>
                  <a:pt x="98018" y="8343"/>
                </a:lnTo>
                <a:lnTo>
                  <a:pt x="92824" y="7480"/>
                </a:lnTo>
                <a:lnTo>
                  <a:pt x="89281" y="7086"/>
                </a:lnTo>
                <a:lnTo>
                  <a:pt x="82499" y="6324"/>
                </a:lnTo>
                <a:lnTo>
                  <a:pt x="76250" y="5778"/>
                </a:lnTo>
                <a:lnTo>
                  <a:pt x="69494" y="4978"/>
                </a:lnTo>
                <a:lnTo>
                  <a:pt x="61747" y="4064"/>
                </a:lnTo>
                <a:lnTo>
                  <a:pt x="55613" y="3670"/>
                </a:lnTo>
                <a:lnTo>
                  <a:pt x="46888" y="3136"/>
                </a:lnTo>
                <a:lnTo>
                  <a:pt x="34280" y="1851"/>
                </a:lnTo>
                <a:lnTo>
                  <a:pt x="21849" y="416"/>
                </a:lnTo>
                <a:lnTo>
                  <a:pt x="12750" y="0"/>
                </a:lnTo>
                <a:lnTo>
                  <a:pt x="9486" y="0"/>
                </a:lnTo>
                <a:lnTo>
                  <a:pt x="0" y="1524"/>
                </a:lnTo>
                <a:lnTo>
                  <a:pt x="419" y="5956"/>
                </a:lnTo>
                <a:lnTo>
                  <a:pt x="698" y="8826"/>
                </a:lnTo>
                <a:lnTo>
                  <a:pt x="3479" y="8877"/>
                </a:lnTo>
                <a:lnTo>
                  <a:pt x="8013" y="11226"/>
                </a:lnTo>
                <a:lnTo>
                  <a:pt x="13284" y="113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464494" y="603278"/>
            <a:ext cx="111023" cy="18173"/>
          </a:xfrm>
          <a:custGeom>
            <a:avLst/>
            <a:gdLst/>
            <a:ahLst/>
            <a:cxnLst/>
            <a:rect l="l" t="t" r="r" b="b"/>
            <a:pathLst>
              <a:path w="111023" h="18173">
                <a:moveTo>
                  <a:pt x="103390" y="18122"/>
                </a:moveTo>
                <a:lnTo>
                  <a:pt x="106184" y="18122"/>
                </a:lnTo>
                <a:lnTo>
                  <a:pt x="110159" y="18173"/>
                </a:lnTo>
                <a:lnTo>
                  <a:pt x="110705" y="15163"/>
                </a:lnTo>
                <a:lnTo>
                  <a:pt x="111023" y="13462"/>
                </a:lnTo>
                <a:lnTo>
                  <a:pt x="109677" y="11531"/>
                </a:lnTo>
                <a:lnTo>
                  <a:pt x="108127" y="10947"/>
                </a:lnTo>
                <a:lnTo>
                  <a:pt x="105791" y="10045"/>
                </a:lnTo>
                <a:lnTo>
                  <a:pt x="103873" y="10033"/>
                </a:lnTo>
                <a:lnTo>
                  <a:pt x="101460" y="9334"/>
                </a:lnTo>
                <a:lnTo>
                  <a:pt x="98018" y="8343"/>
                </a:lnTo>
                <a:lnTo>
                  <a:pt x="92824" y="7480"/>
                </a:lnTo>
                <a:lnTo>
                  <a:pt x="89281" y="7086"/>
                </a:lnTo>
                <a:lnTo>
                  <a:pt x="82499" y="6324"/>
                </a:lnTo>
                <a:lnTo>
                  <a:pt x="76250" y="5778"/>
                </a:lnTo>
                <a:lnTo>
                  <a:pt x="69494" y="4978"/>
                </a:lnTo>
                <a:lnTo>
                  <a:pt x="61747" y="4064"/>
                </a:lnTo>
                <a:lnTo>
                  <a:pt x="55613" y="3670"/>
                </a:lnTo>
                <a:lnTo>
                  <a:pt x="46888" y="3136"/>
                </a:lnTo>
                <a:lnTo>
                  <a:pt x="34280" y="1851"/>
                </a:lnTo>
                <a:lnTo>
                  <a:pt x="21849" y="416"/>
                </a:lnTo>
                <a:lnTo>
                  <a:pt x="12750" y="0"/>
                </a:lnTo>
                <a:lnTo>
                  <a:pt x="9486" y="0"/>
                </a:lnTo>
                <a:lnTo>
                  <a:pt x="0" y="1524"/>
                </a:lnTo>
                <a:lnTo>
                  <a:pt x="419" y="5956"/>
                </a:lnTo>
                <a:lnTo>
                  <a:pt x="698" y="8826"/>
                </a:lnTo>
                <a:lnTo>
                  <a:pt x="3479" y="8877"/>
                </a:lnTo>
                <a:lnTo>
                  <a:pt x="5549" y="9956"/>
                </a:lnTo>
                <a:lnTo>
                  <a:pt x="8013" y="11226"/>
                </a:lnTo>
                <a:lnTo>
                  <a:pt x="13284" y="11315"/>
                </a:lnTo>
                <a:lnTo>
                  <a:pt x="15748" y="125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513456" y="606565"/>
            <a:ext cx="55143" cy="53213"/>
          </a:xfrm>
          <a:custGeom>
            <a:avLst/>
            <a:gdLst/>
            <a:ahLst/>
            <a:cxnLst/>
            <a:rect l="l" t="t" r="r" b="b"/>
            <a:pathLst>
              <a:path w="55143" h="53212">
                <a:moveTo>
                  <a:pt x="43586" y="45085"/>
                </a:moveTo>
                <a:lnTo>
                  <a:pt x="43548" y="42494"/>
                </a:lnTo>
                <a:lnTo>
                  <a:pt x="45135" y="39801"/>
                </a:lnTo>
                <a:lnTo>
                  <a:pt x="48615" y="33502"/>
                </a:lnTo>
                <a:lnTo>
                  <a:pt x="50876" y="26085"/>
                </a:lnTo>
                <a:lnTo>
                  <a:pt x="53098" y="19278"/>
                </a:lnTo>
                <a:lnTo>
                  <a:pt x="54114" y="16154"/>
                </a:lnTo>
                <a:lnTo>
                  <a:pt x="54432" y="12966"/>
                </a:lnTo>
                <a:lnTo>
                  <a:pt x="54749" y="9728"/>
                </a:lnTo>
                <a:lnTo>
                  <a:pt x="55143" y="6769"/>
                </a:lnTo>
                <a:lnTo>
                  <a:pt x="45377" y="4508"/>
                </a:lnTo>
                <a:lnTo>
                  <a:pt x="22415" y="1612"/>
                </a:lnTo>
                <a:lnTo>
                  <a:pt x="380" y="0"/>
                </a:lnTo>
                <a:lnTo>
                  <a:pt x="0" y="1587"/>
                </a:lnTo>
                <a:lnTo>
                  <a:pt x="10058" y="4000"/>
                </a:lnTo>
                <a:lnTo>
                  <a:pt x="11404" y="8305"/>
                </a:lnTo>
                <a:lnTo>
                  <a:pt x="12801" y="10998"/>
                </a:lnTo>
                <a:lnTo>
                  <a:pt x="14566" y="15290"/>
                </a:lnTo>
                <a:lnTo>
                  <a:pt x="15836" y="19418"/>
                </a:lnTo>
                <a:lnTo>
                  <a:pt x="16484" y="23622"/>
                </a:lnTo>
                <a:lnTo>
                  <a:pt x="17906" y="26187"/>
                </a:lnTo>
                <a:lnTo>
                  <a:pt x="18630" y="27419"/>
                </a:lnTo>
                <a:lnTo>
                  <a:pt x="20891" y="31216"/>
                </a:lnTo>
                <a:lnTo>
                  <a:pt x="23228" y="34874"/>
                </a:lnTo>
                <a:lnTo>
                  <a:pt x="24320" y="39204"/>
                </a:lnTo>
                <a:lnTo>
                  <a:pt x="25565" y="44221"/>
                </a:lnTo>
                <a:lnTo>
                  <a:pt x="28371" y="48056"/>
                </a:lnTo>
                <a:lnTo>
                  <a:pt x="29159" y="53213"/>
                </a:lnTo>
                <a:lnTo>
                  <a:pt x="32562" y="52285"/>
                </a:lnTo>
                <a:lnTo>
                  <a:pt x="36055" y="51854"/>
                </a:lnTo>
                <a:lnTo>
                  <a:pt x="39535" y="51079"/>
                </a:lnTo>
                <a:lnTo>
                  <a:pt x="42684" y="47942"/>
                </a:lnTo>
                <a:lnTo>
                  <a:pt x="43586" y="450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513455" y="606565"/>
            <a:ext cx="55270" cy="53213"/>
          </a:xfrm>
          <a:custGeom>
            <a:avLst/>
            <a:gdLst/>
            <a:ahLst/>
            <a:cxnLst/>
            <a:rect l="l" t="t" r="r" b="b"/>
            <a:pathLst>
              <a:path w="55270" h="53212">
                <a:moveTo>
                  <a:pt x="380" y="0"/>
                </a:moveTo>
                <a:lnTo>
                  <a:pt x="0" y="1587"/>
                </a:lnTo>
                <a:lnTo>
                  <a:pt x="10058" y="4000"/>
                </a:lnTo>
                <a:lnTo>
                  <a:pt x="11696" y="5638"/>
                </a:lnTo>
                <a:lnTo>
                  <a:pt x="12293" y="6248"/>
                </a:lnTo>
                <a:lnTo>
                  <a:pt x="11404" y="8305"/>
                </a:lnTo>
                <a:lnTo>
                  <a:pt x="11633" y="9169"/>
                </a:lnTo>
                <a:lnTo>
                  <a:pt x="11849" y="9956"/>
                </a:lnTo>
                <a:lnTo>
                  <a:pt x="12445" y="10363"/>
                </a:lnTo>
                <a:lnTo>
                  <a:pt x="12801" y="10998"/>
                </a:lnTo>
                <a:lnTo>
                  <a:pt x="13855" y="12954"/>
                </a:lnTo>
                <a:lnTo>
                  <a:pt x="14566" y="15290"/>
                </a:lnTo>
                <a:lnTo>
                  <a:pt x="15227" y="17411"/>
                </a:lnTo>
                <a:lnTo>
                  <a:pt x="15836" y="19418"/>
                </a:lnTo>
                <a:lnTo>
                  <a:pt x="15786" y="21666"/>
                </a:lnTo>
                <a:lnTo>
                  <a:pt x="16484" y="23622"/>
                </a:lnTo>
                <a:lnTo>
                  <a:pt x="16954" y="25006"/>
                </a:lnTo>
                <a:lnTo>
                  <a:pt x="17906" y="26187"/>
                </a:lnTo>
                <a:lnTo>
                  <a:pt x="18630" y="27419"/>
                </a:lnTo>
                <a:lnTo>
                  <a:pt x="20891" y="31216"/>
                </a:lnTo>
                <a:lnTo>
                  <a:pt x="23228" y="34874"/>
                </a:lnTo>
                <a:lnTo>
                  <a:pt x="24320" y="39204"/>
                </a:lnTo>
                <a:lnTo>
                  <a:pt x="25565" y="44221"/>
                </a:lnTo>
                <a:lnTo>
                  <a:pt x="28371" y="48056"/>
                </a:lnTo>
                <a:lnTo>
                  <a:pt x="29159" y="53213"/>
                </a:lnTo>
                <a:lnTo>
                  <a:pt x="32562" y="52285"/>
                </a:lnTo>
                <a:lnTo>
                  <a:pt x="36055" y="51854"/>
                </a:lnTo>
                <a:lnTo>
                  <a:pt x="39535" y="51079"/>
                </a:lnTo>
                <a:lnTo>
                  <a:pt x="41808" y="50584"/>
                </a:lnTo>
                <a:lnTo>
                  <a:pt x="42062" y="50203"/>
                </a:lnTo>
                <a:lnTo>
                  <a:pt x="42684" y="47942"/>
                </a:lnTo>
                <a:lnTo>
                  <a:pt x="43141" y="46329"/>
                </a:lnTo>
                <a:lnTo>
                  <a:pt x="43586" y="45085"/>
                </a:lnTo>
                <a:lnTo>
                  <a:pt x="43649" y="43408"/>
                </a:lnTo>
                <a:lnTo>
                  <a:pt x="43675" y="43014"/>
                </a:lnTo>
                <a:lnTo>
                  <a:pt x="43548" y="42494"/>
                </a:lnTo>
                <a:lnTo>
                  <a:pt x="43649" y="42113"/>
                </a:lnTo>
                <a:lnTo>
                  <a:pt x="43853" y="41300"/>
                </a:lnTo>
                <a:lnTo>
                  <a:pt x="44640" y="40640"/>
                </a:lnTo>
                <a:lnTo>
                  <a:pt x="45135" y="39801"/>
                </a:lnTo>
                <a:lnTo>
                  <a:pt x="48615" y="33502"/>
                </a:lnTo>
                <a:lnTo>
                  <a:pt x="50876" y="26085"/>
                </a:lnTo>
                <a:lnTo>
                  <a:pt x="53098" y="19278"/>
                </a:lnTo>
                <a:lnTo>
                  <a:pt x="54114" y="16154"/>
                </a:lnTo>
                <a:lnTo>
                  <a:pt x="54432" y="12966"/>
                </a:lnTo>
                <a:lnTo>
                  <a:pt x="54749" y="9728"/>
                </a:lnTo>
                <a:lnTo>
                  <a:pt x="54940" y="7810"/>
                </a:lnTo>
                <a:lnTo>
                  <a:pt x="55270" y="8699"/>
                </a:lnTo>
                <a:lnTo>
                  <a:pt x="55143" y="6769"/>
                </a:lnTo>
                <a:lnTo>
                  <a:pt x="45377" y="4508"/>
                </a:lnTo>
                <a:lnTo>
                  <a:pt x="22415" y="1612"/>
                </a:lnTo>
                <a:lnTo>
                  <a:pt x="38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478793" y="608498"/>
            <a:ext cx="77254" cy="83388"/>
          </a:xfrm>
          <a:custGeom>
            <a:avLst/>
            <a:gdLst/>
            <a:ahLst/>
            <a:cxnLst/>
            <a:rect l="l" t="t" r="r" b="b"/>
            <a:pathLst>
              <a:path w="77254" h="83388">
                <a:moveTo>
                  <a:pt x="2552" y="22161"/>
                </a:moveTo>
                <a:lnTo>
                  <a:pt x="3683" y="25463"/>
                </a:lnTo>
                <a:lnTo>
                  <a:pt x="4318" y="27317"/>
                </a:lnTo>
                <a:lnTo>
                  <a:pt x="5080" y="31419"/>
                </a:lnTo>
                <a:lnTo>
                  <a:pt x="4889" y="33362"/>
                </a:lnTo>
                <a:lnTo>
                  <a:pt x="4330" y="39204"/>
                </a:lnTo>
                <a:lnTo>
                  <a:pt x="3606" y="44716"/>
                </a:lnTo>
                <a:lnTo>
                  <a:pt x="4902" y="50876"/>
                </a:lnTo>
                <a:lnTo>
                  <a:pt x="6134" y="56807"/>
                </a:lnTo>
                <a:lnTo>
                  <a:pt x="10083" y="60934"/>
                </a:lnTo>
                <a:lnTo>
                  <a:pt x="11861" y="66408"/>
                </a:lnTo>
                <a:lnTo>
                  <a:pt x="13741" y="72237"/>
                </a:lnTo>
                <a:lnTo>
                  <a:pt x="16129" y="78714"/>
                </a:lnTo>
                <a:lnTo>
                  <a:pt x="23088" y="79451"/>
                </a:lnTo>
                <a:lnTo>
                  <a:pt x="25628" y="79717"/>
                </a:lnTo>
                <a:lnTo>
                  <a:pt x="29667" y="80416"/>
                </a:lnTo>
                <a:lnTo>
                  <a:pt x="32397" y="81267"/>
                </a:lnTo>
                <a:lnTo>
                  <a:pt x="35318" y="82588"/>
                </a:lnTo>
                <a:lnTo>
                  <a:pt x="37934" y="83388"/>
                </a:lnTo>
                <a:lnTo>
                  <a:pt x="65532" y="68529"/>
                </a:lnTo>
                <a:lnTo>
                  <a:pt x="65913" y="64109"/>
                </a:lnTo>
                <a:lnTo>
                  <a:pt x="66141" y="61848"/>
                </a:lnTo>
                <a:lnTo>
                  <a:pt x="66421" y="58902"/>
                </a:lnTo>
                <a:lnTo>
                  <a:pt x="67906" y="55930"/>
                </a:lnTo>
                <a:lnTo>
                  <a:pt x="69316" y="53301"/>
                </a:lnTo>
                <a:lnTo>
                  <a:pt x="72402" y="47612"/>
                </a:lnTo>
                <a:lnTo>
                  <a:pt x="74434" y="41300"/>
                </a:lnTo>
                <a:lnTo>
                  <a:pt x="76022" y="35039"/>
                </a:lnTo>
                <a:lnTo>
                  <a:pt x="77254" y="30124"/>
                </a:lnTo>
                <a:lnTo>
                  <a:pt x="73113" y="25349"/>
                </a:lnTo>
                <a:lnTo>
                  <a:pt x="68033" y="25107"/>
                </a:lnTo>
                <a:lnTo>
                  <a:pt x="62166" y="24828"/>
                </a:lnTo>
                <a:lnTo>
                  <a:pt x="61661" y="27352"/>
                </a:lnTo>
                <a:lnTo>
                  <a:pt x="61925" y="28028"/>
                </a:lnTo>
                <a:lnTo>
                  <a:pt x="61302" y="34201"/>
                </a:lnTo>
                <a:lnTo>
                  <a:pt x="61315" y="29082"/>
                </a:lnTo>
                <a:lnTo>
                  <a:pt x="61925" y="28028"/>
                </a:lnTo>
                <a:lnTo>
                  <a:pt x="61661" y="27352"/>
                </a:lnTo>
                <a:lnTo>
                  <a:pt x="58889" y="20231"/>
                </a:lnTo>
                <a:lnTo>
                  <a:pt x="57658" y="14338"/>
                </a:lnTo>
                <a:lnTo>
                  <a:pt x="56845" y="10401"/>
                </a:lnTo>
                <a:lnTo>
                  <a:pt x="53111" y="8394"/>
                </a:lnTo>
                <a:lnTo>
                  <a:pt x="50711" y="5384"/>
                </a:lnTo>
                <a:lnTo>
                  <a:pt x="48285" y="2349"/>
                </a:lnTo>
                <a:lnTo>
                  <a:pt x="38481" y="1219"/>
                </a:lnTo>
                <a:lnTo>
                  <a:pt x="27863" y="1219"/>
                </a:lnTo>
                <a:lnTo>
                  <a:pt x="31661" y="1600"/>
                </a:lnTo>
                <a:lnTo>
                  <a:pt x="25006" y="1841"/>
                </a:lnTo>
                <a:lnTo>
                  <a:pt x="19723" y="2019"/>
                </a:lnTo>
                <a:lnTo>
                  <a:pt x="9855" y="0"/>
                </a:lnTo>
                <a:lnTo>
                  <a:pt x="4826" y="2070"/>
                </a:lnTo>
                <a:lnTo>
                  <a:pt x="0" y="4038"/>
                </a:lnTo>
                <a:lnTo>
                  <a:pt x="901" y="15125"/>
                </a:lnTo>
                <a:lnTo>
                  <a:pt x="469" y="19570"/>
                </a:lnTo>
                <a:lnTo>
                  <a:pt x="2552" y="22161"/>
                </a:lnTo>
                <a:close/>
              </a:path>
              <a:path w="77254" h="83388">
                <a:moveTo>
                  <a:pt x="61925" y="28028"/>
                </a:moveTo>
                <a:lnTo>
                  <a:pt x="61315" y="29082"/>
                </a:lnTo>
                <a:lnTo>
                  <a:pt x="61302" y="34201"/>
                </a:lnTo>
                <a:lnTo>
                  <a:pt x="61925" y="280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478793" y="608498"/>
            <a:ext cx="77254" cy="83388"/>
          </a:xfrm>
          <a:custGeom>
            <a:avLst/>
            <a:gdLst/>
            <a:ahLst/>
            <a:cxnLst/>
            <a:rect l="l" t="t" r="r" b="b"/>
            <a:pathLst>
              <a:path w="77254" h="83388">
                <a:moveTo>
                  <a:pt x="65532" y="68529"/>
                </a:moveTo>
                <a:lnTo>
                  <a:pt x="66522" y="66459"/>
                </a:lnTo>
                <a:lnTo>
                  <a:pt x="65913" y="64109"/>
                </a:lnTo>
                <a:lnTo>
                  <a:pt x="66141" y="61848"/>
                </a:lnTo>
                <a:lnTo>
                  <a:pt x="66421" y="58902"/>
                </a:lnTo>
                <a:lnTo>
                  <a:pt x="67906" y="55930"/>
                </a:lnTo>
                <a:lnTo>
                  <a:pt x="69316" y="53301"/>
                </a:lnTo>
                <a:lnTo>
                  <a:pt x="72402" y="47612"/>
                </a:lnTo>
                <a:lnTo>
                  <a:pt x="74434" y="41300"/>
                </a:lnTo>
                <a:lnTo>
                  <a:pt x="76022" y="35039"/>
                </a:lnTo>
                <a:lnTo>
                  <a:pt x="77254" y="30124"/>
                </a:lnTo>
                <a:lnTo>
                  <a:pt x="73113" y="25349"/>
                </a:lnTo>
                <a:lnTo>
                  <a:pt x="68033" y="25107"/>
                </a:lnTo>
                <a:lnTo>
                  <a:pt x="62166" y="24828"/>
                </a:lnTo>
                <a:lnTo>
                  <a:pt x="61315" y="29082"/>
                </a:lnTo>
                <a:lnTo>
                  <a:pt x="61302" y="34201"/>
                </a:lnTo>
                <a:lnTo>
                  <a:pt x="61925" y="28028"/>
                </a:lnTo>
                <a:lnTo>
                  <a:pt x="58889" y="20231"/>
                </a:lnTo>
                <a:lnTo>
                  <a:pt x="57658" y="14338"/>
                </a:lnTo>
                <a:lnTo>
                  <a:pt x="56845" y="10401"/>
                </a:lnTo>
                <a:lnTo>
                  <a:pt x="53111" y="8394"/>
                </a:lnTo>
                <a:lnTo>
                  <a:pt x="50711" y="5384"/>
                </a:lnTo>
                <a:lnTo>
                  <a:pt x="48285" y="2349"/>
                </a:lnTo>
                <a:lnTo>
                  <a:pt x="38481" y="1219"/>
                </a:lnTo>
                <a:lnTo>
                  <a:pt x="34556" y="1219"/>
                </a:lnTo>
                <a:lnTo>
                  <a:pt x="27863" y="1219"/>
                </a:lnTo>
                <a:lnTo>
                  <a:pt x="31661" y="1600"/>
                </a:lnTo>
                <a:lnTo>
                  <a:pt x="25006" y="1841"/>
                </a:lnTo>
                <a:lnTo>
                  <a:pt x="19723" y="2019"/>
                </a:lnTo>
                <a:lnTo>
                  <a:pt x="9855" y="0"/>
                </a:lnTo>
                <a:lnTo>
                  <a:pt x="4826" y="2070"/>
                </a:lnTo>
                <a:lnTo>
                  <a:pt x="0" y="4038"/>
                </a:lnTo>
                <a:lnTo>
                  <a:pt x="901" y="15125"/>
                </a:lnTo>
                <a:lnTo>
                  <a:pt x="469" y="19570"/>
                </a:lnTo>
                <a:lnTo>
                  <a:pt x="304" y="21297"/>
                </a:lnTo>
                <a:lnTo>
                  <a:pt x="2552" y="22161"/>
                </a:lnTo>
                <a:lnTo>
                  <a:pt x="3683" y="25463"/>
                </a:lnTo>
                <a:lnTo>
                  <a:pt x="4318" y="27317"/>
                </a:lnTo>
                <a:lnTo>
                  <a:pt x="5080" y="31419"/>
                </a:lnTo>
                <a:lnTo>
                  <a:pt x="4889" y="33362"/>
                </a:lnTo>
                <a:lnTo>
                  <a:pt x="4330" y="39204"/>
                </a:lnTo>
                <a:lnTo>
                  <a:pt x="3606" y="44716"/>
                </a:lnTo>
                <a:lnTo>
                  <a:pt x="4902" y="50876"/>
                </a:lnTo>
                <a:lnTo>
                  <a:pt x="6134" y="56807"/>
                </a:lnTo>
                <a:lnTo>
                  <a:pt x="10083" y="60934"/>
                </a:lnTo>
                <a:lnTo>
                  <a:pt x="11861" y="66408"/>
                </a:lnTo>
                <a:lnTo>
                  <a:pt x="13741" y="72237"/>
                </a:lnTo>
                <a:lnTo>
                  <a:pt x="16129" y="78714"/>
                </a:lnTo>
                <a:lnTo>
                  <a:pt x="23088" y="79451"/>
                </a:lnTo>
                <a:lnTo>
                  <a:pt x="25628" y="79717"/>
                </a:lnTo>
                <a:lnTo>
                  <a:pt x="27203" y="79641"/>
                </a:lnTo>
                <a:lnTo>
                  <a:pt x="29667" y="80416"/>
                </a:lnTo>
                <a:lnTo>
                  <a:pt x="32397" y="81267"/>
                </a:lnTo>
                <a:lnTo>
                  <a:pt x="35318" y="82588"/>
                </a:lnTo>
                <a:lnTo>
                  <a:pt x="37934" y="833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428950" y="761359"/>
            <a:ext cx="50609" cy="82257"/>
          </a:xfrm>
          <a:custGeom>
            <a:avLst/>
            <a:gdLst/>
            <a:ahLst/>
            <a:cxnLst/>
            <a:rect l="l" t="t" r="r" b="b"/>
            <a:pathLst>
              <a:path w="50609" h="82257">
                <a:moveTo>
                  <a:pt x="0" y="58889"/>
                </a:moveTo>
                <a:lnTo>
                  <a:pt x="749" y="62331"/>
                </a:lnTo>
                <a:lnTo>
                  <a:pt x="2755" y="65125"/>
                </a:lnTo>
                <a:lnTo>
                  <a:pt x="6172" y="70624"/>
                </a:lnTo>
                <a:lnTo>
                  <a:pt x="9144" y="76352"/>
                </a:lnTo>
                <a:lnTo>
                  <a:pt x="12204" y="82257"/>
                </a:lnTo>
                <a:lnTo>
                  <a:pt x="16522" y="81762"/>
                </a:lnTo>
                <a:lnTo>
                  <a:pt x="19050" y="77812"/>
                </a:lnTo>
                <a:lnTo>
                  <a:pt x="22237" y="75120"/>
                </a:lnTo>
                <a:lnTo>
                  <a:pt x="25222" y="72593"/>
                </a:lnTo>
                <a:lnTo>
                  <a:pt x="29133" y="71043"/>
                </a:lnTo>
                <a:lnTo>
                  <a:pt x="32245" y="68643"/>
                </a:lnTo>
                <a:lnTo>
                  <a:pt x="36423" y="65430"/>
                </a:lnTo>
                <a:lnTo>
                  <a:pt x="40411" y="61036"/>
                </a:lnTo>
                <a:lnTo>
                  <a:pt x="45567" y="59283"/>
                </a:lnTo>
                <a:lnTo>
                  <a:pt x="50609" y="0"/>
                </a:lnTo>
                <a:lnTo>
                  <a:pt x="48856" y="3619"/>
                </a:lnTo>
                <a:lnTo>
                  <a:pt x="44615" y="5816"/>
                </a:lnTo>
                <a:lnTo>
                  <a:pt x="41935" y="8902"/>
                </a:lnTo>
                <a:lnTo>
                  <a:pt x="38366" y="13614"/>
                </a:lnTo>
                <a:lnTo>
                  <a:pt x="35246" y="18576"/>
                </a:lnTo>
                <a:lnTo>
                  <a:pt x="28735" y="29635"/>
                </a:lnTo>
                <a:lnTo>
                  <a:pt x="21474" y="40311"/>
                </a:lnTo>
                <a:lnTo>
                  <a:pt x="12369" y="49123"/>
                </a:lnTo>
                <a:lnTo>
                  <a:pt x="8420" y="51930"/>
                </a:lnTo>
                <a:lnTo>
                  <a:pt x="5003" y="54775"/>
                </a:lnTo>
                <a:lnTo>
                  <a:pt x="1778" y="58585"/>
                </a:lnTo>
                <a:lnTo>
                  <a:pt x="0" y="588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28950" y="761359"/>
            <a:ext cx="50609" cy="82257"/>
          </a:xfrm>
          <a:custGeom>
            <a:avLst/>
            <a:gdLst/>
            <a:ahLst/>
            <a:cxnLst/>
            <a:rect l="l" t="t" r="r" b="b"/>
            <a:pathLst>
              <a:path w="50609" h="82257">
                <a:moveTo>
                  <a:pt x="45567" y="59283"/>
                </a:moveTo>
                <a:lnTo>
                  <a:pt x="40411" y="61036"/>
                </a:lnTo>
                <a:lnTo>
                  <a:pt x="36423" y="65430"/>
                </a:lnTo>
                <a:lnTo>
                  <a:pt x="32245" y="68643"/>
                </a:lnTo>
                <a:lnTo>
                  <a:pt x="29133" y="71043"/>
                </a:lnTo>
                <a:lnTo>
                  <a:pt x="25222" y="72593"/>
                </a:lnTo>
                <a:lnTo>
                  <a:pt x="22237" y="75120"/>
                </a:lnTo>
                <a:lnTo>
                  <a:pt x="19050" y="77812"/>
                </a:lnTo>
                <a:lnTo>
                  <a:pt x="16522" y="81762"/>
                </a:lnTo>
                <a:lnTo>
                  <a:pt x="12204" y="82257"/>
                </a:lnTo>
                <a:lnTo>
                  <a:pt x="9144" y="76352"/>
                </a:lnTo>
                <a:lnTo>
                  <a:pt x="6172" y="70624"/>
                </a:lnTo>
                <a:lnTo>
                  <a:pt x="2755" y="65125"/>
                </a:lnTo>
                <a:lnTo>
                  <a:pt x="2286" y="64338"/>
                </a:lnTo>
                <a:lnTo>
                  <a:pt x="749" y="62331"/>
                </a:lnTo>
                <a:lnTo>
                  <a:pt x="546" y="61417"/>
                </a:lnTo>
                <a:lnTo>
                  <a:pt x="0" y="58889"/>
                </a:lnTo>
                <a:lnTo>
                  <a:pt x="38" y="60629"/>
                </a:lnTo>
                <a:lnTo>
                  <a:pt x="1778" y="58585"/>
                </a:lnTo>
                <a:lnTo>
                  <a:pt x="5003" y="54775"/>
                </a:lnTo>
                <a:lnTo>
                  <a:pt x="8420" y="51930"/>
                </a:lnTo>
                <a:lnTo>
                  <a:pt x="12369" y="49123"/>
                </a:lnTo>
                <a:lnTo>
                  <a:pt x="21474" y="40311"/>
                </a:lnTo>
                <a:lnTo>
                  <a:pt x="28735" y="29635"/>
                </a:lnTo>
                <a:lnTo>
                  <a:pt x="35246" y="18576"/>
                </a:lnTo>
                <a:lnTo>
                  <a:pt x="36779" y="16090"/>
                </a:lnTo>
                <a:lnTo>
                  <a:pt x="38366" y="13614"/>
                </a:lnTo>
                <a:lnTo>
                  <a:pt x="40005" y="11112"/>
                </a:lnTo>
                <a:lnTo>
                  <a:pt x="41935" y="8902"/>
                </a:lnTo>
                <a:lnTo>
                  <a:pt x="44615" y="5816"/>
                </a:lnTo>
                <a:lnTo>
                  <a:pt x="48856" y="3619"/>
                </a:lnTo>
                <a:lnTo>
                  <a:pt x="506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65222" y="665218"/>
            <a:ext cx="118567" cy="229971"/>
          </a:xfrm>
          <a:custGeom>
            <a:avLst/>
            <a:gdLst/>
            <a:ahLst/>
            <a:cxnLst/>
            <a:rect l="l" t="t" r="r" b="b"/>
            <a:pathLst>
              <a:path w="118567" h="229971">
                <a:moveTo>
                  <a:pt x="85343" y="4102"/>
                </a:moveTo>
                <a:lnTo>
                  <a:pt x="81889" y="0"/>
                </a:lnTo>
                <a:lnTo>
                  <a:pt x="79701" y="2654"/>
                </a:lnTo>
                <a:lnTo>
                  <a:pt x="69452" y="10481"/>
                </a:lnTo>
                <a:lnTo>
                  <a:pt x="58127" y="16497"/>
                </a:lnTo>
                <a:lnTo>
                  <a:pt x="53809" y="18732"/>
                </a:lnTo>
                <a:lnTo>
                  <a:pt x="46291" y="20624"/>
                </a:lnTo>
                <a:lnTo>
                  <a:pt x="42697" y="23647"/>
                </a:lnTo>
                <a:lnTo>
                  <a:pt x="40525" y="25476"/>
                </a:lnTo>
                <a:lnTo>
                  <a:pt x="41465" y="28422"/>
                </a:lnTo>
                <a:lnTo>
                  <a:pt x="38468" y="30327"/>
                </a:lnTo>
                <a:lnTo>
                  <a:pt x="32981" y="33807"/>
                </a:lnTo>
                <a:lnTo>
                  <a:pt x="26822" y="37287"/>
                </a:lnTo>
                <a:lnTo>
                  <a:pt x="24460" y="43827"/>
                </a:lnTo>
                <a:lnTo>
                  <a:pt x="23342" y="46901"/>
                </a:lnTo>
                <a:lnTo>
                  <a:pt x="23533" y="49568"/>
                </a:lnTo>
                <a:lnTo>
                  <a:pt x="22898" y="52971"/>
                </a:lnTo>
                <a:lnTo>
                  <a:pt x="21805" y="54317"/>
                </a:lnTo>
                <a:lnTo>
                  <a:pt x="21742" y="57289"/>
                </a:lnTo>
                <a:lnTo>
                  <a:pt x="21361" y="59956"/>
                </a:lnTo>
                <a:lnTo>
                  <a:pt x="19938" y="63030"/>
                </a:lnTo>
                <a:lnTo>
                  <a:pt x="18033" y="67055"/>
                </a:lnTo>
                <a:lnTo>
                  <a:pt x="15913" y="70535"/>
                </a:lnTo>
                <a:lnTo>
                  <a:pt x="14033" y="74688"/>
                </a:lnTo>
                <a:lnTo>
                  <a:pt x="11734" y="79768"/>
                </a:lnTo>
                <a:lnTo>
                  <a:pt x="11074" y="84086"/>
                </a:lnTo>
                <a:lnTo>
                  <a:pt x="9842" y="89484"/>
                </a:lnTo>
                <a:lnTo>
                  <a:pt x="8534" y="95326"/>
                </a:lnTo>
                <a:lnTo>
                  <a:pt x="6832" y="101168"/>
                </a:lnTo>
                <a:lnTo>
                  <a:pt x="6730" y="112572"/>
                </a:lnTo>
                <a:lnTo>
                  <a:pt x="6984" y="117640"/>
                </a:lnTo>
                <a:lnTo>
                  <a:pt x="6781" y="122681"/>
                </a:lnTo>
                <a:lnTo>
                  <a:pt x="6275" y="131898"/>
                </a:lnTo>
                <a:lnTo>
                  <a:pt x="5316" y="144590"/>
                </a:lnTo>
                <a:lnTo>
                  <a:pt x="4329" y="157274"/>
                </a:lnTo>
                <a:lnTo>
                  <a:pt x="3619" y="169913"/>
                </a:lnTo>
                <a:lnTo>
                  <a:pt x="3439" y="173175"/>
                </a:lnTo>
                <a:lnTo>
                  <a:pt x="2204" y="185628"/>
                </a:lnTo>
                <a:lnTo>
                  <a:pt x="1727" y="198399"/>
                </a:lnTo>
                <a:lnTo>
                  <a:pt x="1904" y="202056"/>
                </a:lnTo>
                <a:lnTo>
                  <a:pt x="0" y="213220"/>
                </a:lnTo>
                <a:lnTo>
                  <a:pt x="5791" y="213486"/>
                </a:lnTo>
                <a:lnTo>
                  <a:pt x="5702" y="215645"/>
                </a:lnTo>
                <a:lnTo>
                  <a:pt x="11480" y="219303"/>
                </a:lnTo>
                <a:lnTo>
                  <a:pt x="13246" y="220421"/>
                </a:lnTo>
                <a:lnTo>
                  <a:pt x="18173" y="223494"/>
                </a:lnTo>
                <a:lnTo>
                  <a:pt x="26187" y="225894"/>
                </a:lnTo>
                <a:lnTo>
                  <a:pt x="31584" y="227304"/>
                </a:lnTo>
                <a:lnTo>
                  <a:pt x="35039" y="228206"/>
                </a:lnTo>
                <a:lnTo>
                  <a:pt x="38925" y="229717"/>
                </a:lnTo>
                <a:lnTo>
                  <a:pt x="42379" y="229844"/>
                </a:lnTo>
                <a:lnTo>
                  <a:pt x="46227" y="229971"/>
                </a:lnTo>
                <a:lnTo>
                  <a:pt x="50418" y="228752"/>
                </a:lnTo>
                <a:lnTo>
                  <a:pt x="54381" y="228587"/>
                </a:lnTo>
                <a:lnTo>
                  <a:pt x="58102" y="228422"/>
                </a:lnTo>
                <a:lnTo>
                  <a:pt x="62064" y="229107"/>
                </a:lnTo>
                <a:lnTo>
                  <a:pt x="65747" y="228599"/>
                </a:lnTo>
                <a:lnTo>
                  <a:pt x="69849" y="228028"/>
                </a:lnTo>
                <a:lnTo>
                  <a:pt x="73418" y="225996"/>
                </a:lnTo>
                <a:lnTo>
                  <a:pt x="77711" y="225488"/>
                </a:lnTo>
                <a:lnTo>
                  <a:pt x="81406" y="225043"/>
                </a:lnTo>
                <a:lnTo>
                  <a:pt x="85102" y="225005"/>
                </a:lnTo>
                <a:lnTo>
                  <a:pt x="88811" y="224472"/>
                </a:lnTo>
                <a:lnTo>
                  <a:pt x="94907" y="223608"/>
                </a:lnTo>
                <a:lnTo>
                  <a:pt x="101460" y="222707"/>
                </a:lnTo>
                <a:lnTo>
                  <a:pt x="106933" y="220954"/>
                </a:lnTo>
                <a:lnTo>
                  <a:pt x="106095" y="216903"/>
                </a:lnTo>
                <a:lnTo>
                  <a:pt x="106730" y="212191"/>
                </a:lnTo>
                <a:lnTo>
                  <a:pt x="106741" y="205829"/>
                </a:lnTo>
                <a:lnTo>
                  <a:pt x="107194" y="193097"/>
                </a:lnTo>
                <a:lnTo>
                  <a:pt x="108205" y="180394"/>
                </a:lnTo>
                <a:lnTo>
                  <a:pt x="109629" y="167724"/>
                </a:lnTo>
                <a:lnTo>
                  <a:pt x="111317" y="155091"/>
                </a:lnTo>
                <a:lnTo>
                  <a:pt x="113123" y="142500"/>
                </a:lnTo>
                <a:lnTo>
                  <a:pt x="114898" y="129956"/>
                </a:lnTo>
                <a:lnTo>
                  <a:pt x="116497" y="117462"/>
                </a:lnTo>
                <a:lnTo>
                  <a:pt x="117068" y="117894"/>
                </a:lnTo>
                <a:lnTo>
                  <a:pt x="117957" y="113906"/>
                </a:lnTo>
                <a:lnTo>
                  <a:pt x="117894" y="109423"/>
                </a:lnTo>
                <a:lnTo>
                  <a:pt x="118084" y="105371"/>
                </a:lnTo>
                <a:lnTo>
                  <a:pt x="118440" y="98146"/>
                </a:lnTo>
                <a:lnTo>
                  <a:pt x="118567" y="85431"/>
                </a:lnTo>
                <a:lnTo>
                  <a:pt x="116814" y="73024"/>
                </a:lnTo>
                <a:lnTo>
                  <a:pt x="115646" y="68618"/>
                </a:lnTo>
                <a:lnTo>
                  <a:pt x="113715" y="64693"/>
                </a:lnTo>
                <a:lnTo>
                  <a:pt x="112331" y="60896"/>
                </a:lnTo>
                <a:lnTo>
                  <a:pt x="111378" y="58280"/>
                </a:lnTo>
                <a:lnTo>
                  <a:pt x="111188" y="55346"/>
                </a:lnTo>
                <a:lnTo>
                  <a:pt x="110108" y="52717"/>
                </a:lnTo>
                <a:lnTo>
                  <a:pt x="107378" y="45986"/>
                </a:lnTo>
                <a:lnTo>
                  <a:pt x="102260" y="38531"/>
                </a:lnTo>
                <a:lnTo>
                  <a:pt x="98069" y="32537"/>
                </a:lnTo>
                <a:lnTo>
                  <a:pt x="94183" y="27000"/>
                </a:lnTo>
                <a:lnTo>
                  <a:pt x="87706" y="21577"/>
                </a:lnTo>
                <a:lnTo>
                  <a:pt x="85915" y="14795"/>
                </a:lnTo>
                <a:lnTo>
                  <a:pt x="86220" y="16370"/>
                </a:lnTo>
                <a:lnTo>
                  <a:pt x="82257" y="13131"/>
                </a:lnTo>
                <a:lnTo>
                  <a:pt x="85343" y="41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65222" y="665218"/>
            <a:ext cx="118567" cy="229971"/>
          </a:xfrm>
          <a:custGeom>
            <a:avLst/>
            <a:gdLst/>
            <a:ahLst/>
            <a:cxnLst/>
            <a:rect l="l" t="t" r="r" b="b"/>
            <a:pathLst>
              <a:path w="118567" h="229971">
                <a:moveTo>
                  <a:pt x="85915" y="14795"/>
                </a:moveTo>
                <a:lnTo>
                  <a:pt x="87706" y="21577"/>
                </a:lnTo>
                <a:lnTo>
                  <a:pt x="94183" y="27000"/>
                </a:lnTo>
                <a:lnTo>
                  <a:pt x="98069" y="32537"/>
                </a:lnTo>
                <a:lnTo>
                  <a:pt x="102260" y="38531"/>
                </a:lnTo>
                <a:lnTo>
                  <a:pt x="107378" y="45986"/>
                </a:lnTo>
                <a:lnTo>
                  <a:pt x="110108" y="52717"/>
                </a:lnTo>
                <a:lnTo>
                  <a:pt x="111188" y="55346"/>
                </a:lnTo>
                <a:lnTo>
                  <a:pt x="111378" y="58280"/>
                </a:lnTo>
                <a:lnTo>
                  <a:pt x="112331" y="60896"/>
                </a:lnTo>
                <a:lnTo>
                  <a:pt x="113715" y="64693"/>
                </a:lnTo>
                <a:lnTo>
                  <a:pt x="115646" y="68618"/>
                </a:lnTo>
                <a:lnTo>
                  <a:pt x="116814" y="73024"/>
                </a:lnTo>
                <a:lnTo>
                  <a:pt x="118567" y="85431"/>
                </a:lnTo>
                <a:lnTo>
                  <a:pt x="118440" y="98146"/>
                </a:lnTo>
                <a:lnTo>
                  <a:pt x="118084" y="105371"/>
                </a:lnTo>
                <a:lnTo>
                  <a:pt x="117894" y="109423"/>
                </a:lnTo>
                <a:lnTo>
                  <a:pt x="117957" y="113906"/>
                </a:lnTo>
                <a:lnTo>
                  <a:pt x="117068" y="117894"/>
                </a:lnTo>
                <a:lnTo>
                  <a:pt x="116801" y="117767"/>
                </a:lnTo>
                <a:lnTo>
                  <a:pt x="116712" y="117627"/>
                </a:lnTo>
                <a:lnTo>
                  <a:pt x="116497" y="117462"/>
                </a:lnTo>
                <a:lnTo>
                  <a:pt x="114898" y="129956"/>
                </a:lnTo>
                <a:lnTo>
                  <a:pt x="113123" y="142500"/>
                </a:lnTo>
                <a:lnTo>
                  <a:pt x="111317" y="155091"/>
                </a:lnTo>
                <a:lnTo>
                  <a:pt x="109629" y="167724"/>
                </a:lnTo>
                <a:lnTo>
                  <a:pt x="108205" y="180394"/>
                </a:lnTo>
                <a:lnTo>
                  <a:pt x="107194" y="193097"/>
                </a:lnTo>
                <a:lnTo>
                  <a:pt x="106741" y="205829"/>
                </a:lnTo>
                <a:lnTo>
                  <a:pt x="106730" y="208025"/>
                </a:lnTo>
                <a:lnTo>
                  <a:pt x="106730" y="212191"/>
                </a:lnTo>
                <a:lnTo>
                  <a:pt x="106095" y="216903"/>
                </a:lnTo>
                <a:lnTo>
                  <a:pt x="106933" y="220954"/>
                </a:lnTo>
                <a:lnTo>
                  <a:pt x="101460" y="222707"/>
                </a:lnTo>
                <a:lnTo>
                  <a:pt x="94907" y="223608"/>
                </a:lnTo>
                <a:lnTo>
                  <a:pt x="88811" y="224472"/>
                </a:lnTo>
                <a:lnTo>
                  <a:pt x="85102" y="225005"/>
                </a:lnTo>
                <a:lnTo>
                  <a:pt x="81406" y="225043"/>
                </a:lnTo>
                <a:lnTo>
                  <a:pt x="77711" y="225488"/>
                </a:lnTo>
                <a:lnTo>
                  <a:pt x="73418" y="225996"/>
                </a:lnTo>
                <a:lnTo>
                  <a:pt x="69849" y="228028"/>
                </a:lnTo>
                <a:lnTo>
                  <a:pt x="65747" y="228599"/>
                </a:lnTo>
                <a:lnTo>
                  <a:pt x="62064" y="229107"/>
                </a:lnTo>
                <a:lnTo>
                  <a:pt x="58102" y="228422"/>
                </a:lnTo>
                <a:lnTo>
                  <a:pt x="54381" y="228587"/>
                </a:lnTo>
                <a:lnTo>
                  <a:pt x="50418" y="228752"/>
                </a:lnTo>
                <a:lnTo>
                  <a:pt x="46227" y="229971"/>
                </a:lnTo>
                <a:lnTo>
                  <a:pt x="42379" y="229844"/>
                </a:lnTo>
                <a:lnTo>
                  <a:pt x="38925" y="229717"/>
                </a:lnTo>
                <a:lnTo>
                  <a:pt x="35039" y="228206"/>
                </a:lnTo>
                <a:lnTo>
                  <a:pt x="31584" y="227304"/>
                </a:lnTo>
                <a:lnTo>
                  <a:pt x="26187" y="225894"/>
                </a:lnTo>
                <a:lnTo>
                  <a:pt x="18173" y="223494"/>
                </a:lnTo>
                <a:lnTo>
                  <a:pt x="13246" y="220421"/>
                </a:lnTo>
                <a:lnTo>
                  <a:pt x="11480" y="219303"/>
                </a:lnTo>
                <a:lnTo>
                  <a:pt x="5702" y="215645"/>
                </a:lnTo>
                <a:lnTo>
                  <a:pt x="5791" y="213486"/>
                </a:lnTo>
                <a:lnTo>
                  <a:pt x="0" y="213220"/>
                </a:lnTo>
                <a:lnTo>
                  <a:pt x="1904" y="202056"/>
                </a:lnTo>
                <a:lnTo>
                  <a:pt x="1727" y="198399"/>
                </a:lnTo>
                <a:lnTo>
                  <a:pt x="2204" y="185628"/>
                </a:lnTo>
                <a:lnTo>
                  <a:pt x="3439" y="173175"/>
                </a:lnTo>
                <a:lnTo>
                  <a:pt x="3619" y="169913"/>
                </a:lnTo>
                <a:lnTo>
                  <a:pt x="4329" y="157274"/>
                </a:lnTo>
                <a:lnTo>
                  <a:pt x="5316" y="144590"/>
                </a:lnTo>
                <a:lnTo>
                  <a:pt x="6275" y="131898"/>
                </a:lnTo>
                <a:lnTo>
                  <a:pt x="6781" y="122681"/>
                </a:lnTo>
                <a:lnTo>
                  <a:pt x="6984" y="117640"/>
                </a:lnTo>
                <a:lnTo>
                  <a:pt x="6730" y="112572"/>
                </a:lnTo>
                <a:lnTo>
                  <a:pt x="6769" y="107530"/>
                </a:lnTo>
                <a:lnTo>
                  <a:pt x="6832" y="101168"/>
                </a:lnTo>
                <a:lnTo>
                  <a:pt x="8534" y="95326"/>
                </a:lnTo>
                <a:lnTo>
                  <a:pt x="9842" y="89484"/>
                </a:lnTo>
                <a:lnTo>
                  <a:pt x="11074" y="84086"/>
                </a:lnTo>
                <a:lnTo>
                  <a:pt x="11734" y="79768"/>
                </a:lnTo>
                <a:lnTo>
                  <a:pt x="14033" y="74688"/>
                </a:lnTo>
                <a:lnTo>
                  <a:pt x="15913" y="70535"/>
                </a:lnTo>
                <a:lnTo>
                  <a:pt x="18033" y="67055"/>
                </a:lnTo>
                <a:lnTo>
                  <a:pt x="19938" y="63030"/>
                </a:lnTo>
                <a:lnTo>
                  <a:pt x="20688" y="61455"/>
                </a:lnTo>
                <a:lnTo>
                  <a:pt x="21361" y="59956"/>
                </a:lnTo>
                <a:lnTo>
                  <a:pt x="21602" y="58229"/>
                </a:lnTo>
                <a:lnTo>
                  <a:pt x="21742" y="57289"/>
                </a:lnTo>
                <a:lnTo>
                  <a:pt x="21386" y="56248"/>
                </a:lnTo>
                <a:lnTo>
                  <a:pt x="21577" y="55321"/>
                </a:lnTo>
                <a:lnTo>
                  <a:pt x="21805" y="54317"/>
                </a:lnTo>
                <a:lnTo>
                  <a:pt x="22834" y="53289"/>
                </a:lnTo>
                <a:lnTo>
                  <a:pt x="22898" y="52971"/>
                </a:lnTo>
                <a:lnTo>
                  <a:pt x="23533" y="49568"/>
                </a:lnTo>
                <a:lnTo>
                  <a:pt x="23342" y="46901"/>
                </a:lnTo>
                <a:lnTo>
                  <a:pt x="24460" y="43827"/>
                </a:lnTo>
                <a:lnTo>
                  <a:pt x="26822" y="37287"/>
                </a:lnTo>
                <a:lnTo>
                  <a:pt x="32981" y="33807"/>
                </a:lnTo>
                <a:lnTo>
                  <a:pt x="38468" y="30327"/>
                </a:lnTo>
                <a:lnTo>
                  <a:pt x="41465" y="28422"/>
                </a:lnTo>
                <a:lnTo>
                  <a:pt x="40525" y="25476"/>
                </a:lnTo>
                <a:lnTo>
                  <a:pt x="42697" y="23647"/>
                </a:lnTo>
                <a:lnTo>
                  <a:pt x="46291" y="20624"/>
                </a:lnTo>
                <a:lnTo>
                  <a:pt x="53809" y="18732"/>
                </a:lnTo>
                <a:lnTo>
                  <a:pt x="58127" y="16497"/>
                </a:lnTo>
                <a:lnTo>
                  <a:pt x="69452" y="10481"/>
                </a:lnTo>
                <a:lnTo>
                  <a:pt x="79701" y="2654"/>
                </a:lnTo>
                <a:lnTo>
                  <a:pt x="81889" y="0"/>
                </a:lnTo>
                <a:lnTo>
                  <a:pt x="85343" y="4102"/>
                </a:lnTo>
                <a:lnTo>
                  <a:pt x="82257" y="13131"/>
                </a:lnTo>
                <a:lnTo>
                  <a:pt x="86220" y="16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489377" y="750954"/>
            <a:ext cx="89573" cy="143840"/>
          </a:xfrm>
          <a:custGeom>
            <a:avLst/>
            <a:gdLst/>
            <a:ahLst/>
            <a:cxnLst/>
            <a:rect l="l" t="t" r="r" b="b"/>
            <a:pathLst>
              <a:path w="89573" h="143840">
                <a:moveTo>
                  <a:pt x="33070" y="0"/>
                </a:moveTo>
                <a:lnTo>
                  <a:pt x="33731" y="1244"/>
                </a:lnTo>
                <a:lnTo>
                  <a:pt x="35382" y="1612"/>
                </a:lnTo>
                <a:lnTo>
                  <a:pt x="35928" y="2844"/>
                </a:lnTo>
                <a:lnTo>
                  <a:pt x="36360" y="3797"/>
                </a:lnTo>
                <a:lnTo>
                  <a:pt x="36093" y="6489"/>
                </a:lnTo>
                <a:lnTo>
                  <a:pt x="36233" y="7581"/>
                </a:lnTo>
                <a:lnTo>
                  <a:pt x="36829" y="12407"/>
                </a:lnTo>
                <a:lnTo>
                  <a:pt x="36855" y="17310"/>
                </a:lnTo>
                <a:lnTo>
                  <a:pt x="36855" y="22288"/>
                </a:lnTo>
                <a:lnTo>
                  <a:pt x="37697" y="34954"/>
                </a:lnTo>
                <a:lnTo>
                  <a:pt x="38955" y="47536"/>
                </a:lnTo>
                <a:lnTo>
                  <a:pt x="39065" y="56426"/>
                </a:lnTo>
                <a:lnTo>
                  <a:pt x="38836" y="60871"/>
                </a:lnTo>
                <a:lnTo>
                  <a:pt x="38773" y="65976"/>
                </a:lnTo>
                <a:lnTo>
                  <a:pt x="38125" y="70396"/>
                </a:lnTo>
                <a:lnTo>
                  <a:pt x="37096" y="77190"/>
                </a:lnTo>
                <a:lnTo>
                  <a:pt x="31216" y="83515"/>
                </a:lnTo>
                <a:lnTo>
                  <a:pt x="26949" y="88607"/>
                </a:lnTo>
                <a:lnTo>
                  <a:pt x="24358" y="91681"/>
                </a:lnTo>
                <a:lnTo>
                  <a:pt x="22288" y="95199"/>
                </a:lnTo>
                <a:lnTo>
                  <a:pt x="19773" y="98513"/>
                </a:lnTo>
                <a:lnTo>
                  <a:pt x="16522" y="102793"/>
                </a:lnTo>
                <a:lnTo>
                  <a:pt x="12788" y="106641"/>
                </a:lnTo>
                <a:lnTo>
                  <a:pt x="9194" y="110680"/>
                </a:lnTo>
                <a:lnTo>
                  <a:pt x="6807" y="113372"/>
                </a:lnTo>
                <a:lnTo>
                  <a:pt x="3619" y="117640"/>
                </a:lnTo>
                <a:lnTo>
                  <a:pt x="0" y="118605"/>
                </a:lnTo>
                <a:lnTo>
                  <a:pt x="165" y="121526"/>
                </a:lnTo>
                <a:lnTo>
                  <a:pt x="2603" y="123647"/>
                </a:lnTo>
                <a:lnTo>
                  <a:pt x="3911" y="125971"/>
                </a:lnTo>
                <a:lnTo>
                  <a:pt x="4991" y="127825"/>
                </a:lnTo>
                <a:lnTo>
                  <a:pt x="5499" y="129870"/>
                </a:lnTo>
                <a:lnTo>
                  <a:pt x="6235" y="131787"/>
                </a:lnTo>
                <a:lnTo>
                  <a:pt x="7645" y="135293"/>
                </a:lnTo>
                <a:lnTo>
                  <a:pt x="9677" y="141490"/>
                </a:lnTo>
                <a:lnTo>
                  <a:pt x="12890" y="143840"/>
                </a:lnTo>
                <a:lnTo>
                  <a:pt x="18783" y="139852"/>
                </a:lnTo>
                <a:lnTo>
                  <a:pt x="25895" y="137071"/>
                </a:lnTo>
                <a:lnTo>
                  <a:pt x="32118" y="133781"/>
                </a:lnTo>
                <a:lnTo>
                  <a:pt x="37972" y="130682"/>
                </a:lnTo>
                <a:lnTo>
                  <a:pt x="43573" y="127368"/>
                </a:lnTo>
                <a:lnTo>
                  <a:pt x="49034" y="123926"/>
                </a:lnTo>
                <a:lnTo>
                  <a:pt x="52590" y="121678"/>
                </a:lnTo>
                <a:lnTo>
                  <a:pt x="55143" y="118783"/>
                </a:lnTo>
                <a:lnTo>
                  <a:pt x="58496" y="116776"/>
                </a:lnTo>
                <a:lnTo>
                  <a:pt x="63665" y="113715"/>
                </a:lnTo>
                <a:lnTo>
                  <a:pt x="69469" y="110210"/>
                </a:lnTo>
                <a:lnTo>
                  <a:pt x="73050" y="105346"/>
                </a:lnTo>
                <a:lnTo>
                  <a:pt x="76225" y="101053"/>
                </a:lnTo>
                <a:lnTo>
                  <a:pt x="77355" y="96875"/>
                </a:lnTo>
                <a:lnTo>
                  <a:pt x="78879" y="92074"/>
                </a:lnTo>
                <a:lnTo>
                  <a:pt x="82141" y="79702"/>
                </a:lnTo>
                <a:lnTo>
                  <a:pt x="84907" y="67217"/>
                </a:lnTo>
                <a:lnTo>
                  <a:pt x="86423" y="61074"/>
                </a:lnTo>
                <a:lnTo>
                  <a:pt x="87172" y="58242"/>
                </a:lnTo>
                <a:lnTo>
                  <a:pt x="89573" y="54889"/>
                </a:lnTo>
                <a:lnTo>
                  <a:pt x="89509" y="520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71991" y="681905"/>
            <a:ext cx="78193" cy="124231"/>
          </a:xfrm>
          <a:custGeom>
            <a:avLst/>
            <a:gdLst/>
            <a:ahLst/>
            <a:cxnLst/>
            <a:rect l="l" t="t" r="r" b="b"/>
            <a:pathLst>
              <a:path w="78193" h="124231">
                <a:moveTo>
                  <a:pt x="78193" y="0"/>
                </a:moveTo>
                <a:lnTo>
                  <a:pt x="70243" y="3136"/>
                </a:lnTo>
                <a:lnTo>
                  <a:pt x="64503" y="5499"/>
                </a:lnTo>
                <a:lnTo>
                  <a:pt x="58661" y="10807"/>
                </a:lnTo>
                <a:lnTo>
                  <a:pt x="53936" y="15062"/>
                </a:lnTo>
                <a:lnTo>
                  <a:pt x="48374" y="18821"/>
                </a:lnTo>
                <a:lnTo>
                  <a:pt x="43243" y="22732"/>
                </a:lnTo>
                <a:lnTo>
                  <a:pt x="39039" y="25933"/>
                </a:lnTo>
                <a:lnTo>
                  <a:pt x="33947" y="28752"/>
                </a:lnTo>
                <a:lnTo>
                  <a:pt x="30454" y="32956"/>
                </a:lnTo>
                <a:lnTo>
                  <a:pt x="27838" y="36080"/>
                </a:lnTo>
                <a:lnTo>
                  <a:pt x="25717" y="40119"/>
                </a:lnTo>
                <a:lnTo>
                  <a:pt x="24282" y="43751"/>
                </a:lnTo>
                <a:lnTo>
                  <a:pt x="22110" y="49250"/>
                </a:lnTo>
                <a:lnTo>
                  <a:pt x="18796" y="54394"/>
                </a:lnTo>
                <a:lnTo>
                  <a:pt x="15671" y="59270"/>
                </a:lnTo>
                <a:lnTo>
                  <a:pt x="13106" y="63284"/>
                </a:lnTo>
                <a:lnTo>
                  <a:pt x="12496" y="68592"/>
                </a:lnTo>
                <a:lnTo>
                  <a:pt x="10833" y="73063"/>
                </a:lnTo>
                <a:lnTo>
                  <a:pt x="9334" y="77050"/>
                </a:lnTo>
                <a:lnTo>
                  <a:pt x="9398" y="81102"/>
                </a:lnTo>
                <a:lnTo>
                  <a:pt x="8547" y="85115"/>
                </a:lnTo>
                <a:lnTo>
                  <a:pt x="7378" y="90512"/>
                </a:lnTo>
                <a:lnTo>
                  <a:pt x="6108" y="95440"/>
                </a:lnTo>
                <a:lnTo>
                  <a:pt x="4787" y="100876"/>
                </a:lnTo>
                <a:lnTo>
                  <a:pt x="2857" y="108826"/>
                </a:lnTo>
                <a:lnTo>
                  <a:pt x="2438" y="116700"/>
                </a:lnTo>
                <a:lnTo>
                  <a:pt x="0" y="1242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04477" y="692623"/>
            <a:ext cx="1257" cy="19558"/>
          </a:xfrm>
          <a:custGeom>
            <a:avLst/>
            <a:gdLst/>
            <a:ahLst/>
            <a:cxnLst/>
            <a:rect l="l" t="t" r="r" b="b"/>
            <a:pathLst>
              <a:path w="1257" h="19557">
                <a:moveTo>
                  <a:pt x="1257" y="0"/>
                </a:moveTo>
                <a:lnTo>
                  <a:pt x="1257" y="6426"/>
                </a:lnTo>
                <a:lnTo>
                  <a:pt x="0" y="12788"/>
                </a:lnTo>
                <a:lnTo>
                  <a:pt x="0" y="195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39833" y="811496"/>
            <a:ext cx="8826" cy="17665"/>
          </a:xfrm>
          <a:custGeom>
            <a:avLst/>
            <a:gdLst/>
            <a:ahLst/>
            <a:cxnLst/>
            <a:rect l="l" t="t" r="r" b="b"/>
            <a:pathLst>
              <a:path w="8826" h="17665">
                <a:moveTo>
                  <a:pt x="0" y="0"/>
                </a:moveTo>
                <a:lnTo>
                  <a:pt x="292" y="2794"/>
                </a:lnTo>
                <a:lnTo>
                  <a:pt x="4038" y="7073"/>
                </a:lnTo>
                <a:lnTo>
                  <a:pt x="5194" y="9537"/>
                </a:lnTo>
                <a:lnTo>
                  <a:pt x="6502" y="12293"/>
                </a:lnTo>
                <a:lnTo>
                  <a:pt x="7467" y="14960"/>
                </a:lnTo>
                <a:lnTo>
                  <a:pt x="8826" y="176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04919" y="809210"/>
            <a:ext cx="60299" cy="117386"/>
          </a:xfrm>
          <a:custGeom>
            <a:avLst/>
            <a:gdLst/>
            <a:ahLst/>
            <a:cxnLst/>
            <a:rect l="l" t="t" r="r" b="b"/>
            <a:pathLst>
              <a:path w="60299" h="117386">
                <a:moveTo>
                  <a:pt x="2578" y="1346"/>
                </a:moveTo>
                <a:lnTo>
                  <a:pt x="1498" y="5118"/>
                </a:lnTo>
                <a:lnTo>
                  <a:pt x="0" y="10236"/>
                </a:lnTo>
                <a:lnTo>
                  <a:pt x="2413" y="14655"/>
                </a:lnTo>
                <a:lnTo>
                  <a:pt x="4749" y="18999"/>
                </a:lnTo>
                <a:lnTo>
                  <a:pt x="7391" y="23888"/>
                </a:lnTo>
                <a:lnTo>
                  <a:pt x="9918" y="28867"/>
                </a:lnTo>
                <a:lnTo>
                  <a:pt x="12458" y="33858"/>
                </a:lnTo>
                <a:lnTo>
                  <a:pt x="18147" y="45195"/>
                </a:lnTo>
                <a:lnTo>
                  <a:pt x="23923" y="56526"/>
                </a:lnTo>
                <a:lnTo>
                  <a:pt x="25184" y="58915"/>
                </a:lnTo>
                <a:lnTo>
                  <a:pt x="29070" y="66255"/>
                </a:lnTo>
                <a:lnTo>
                  <a:pt x="33032" y="73190"/>
                </a:lnTo>
                <a:lnTo>
                  <a:pt x="36741" y="80530"/>
                </a:lnTo>
                <a:lnTo>
                  <a:pt x="39166" y="85305"/>
                </a:lnTo>
                <a:lnTo>
                  <a:pt x="42011" y="91084"/>
                </a:lnTo>
                <a:lnTo>
                  <a:pt x="43802" y="96062"/>
                </a:lnTo>
                <a:lnTo>
                  <a:pt x="45961" y="102095"/>
                </a:lnTo>
                <a:lnTo>
                  <a:pt x="47980" y="108394"/>
                </a:lnTo>
                <a:lnTo>
                  <a:pt x="49834" y="114541"/>
                </a:lnTo>
                <a:lnTo>
                  <a:pt x="51498" y="117386"/>
                </a:lnTo>
                <a:lnTo>
                  <a:pt x="54229" y="116814"/>
                </a:lnTo>
                <a:lnTo>
                  <a:pt x="58089" y="116865"/>
                </a:lnTo>
                <a:lnTo>
                  <a:pt x="60299" y="115036"/>
                </a:lnTo>
                <a:lnTo>
                  <a:pt x="58115" y="108318"/>
                </a:lnTo>
                <a:lnTo>
                  <a:pt x="57746" y="106476"/>
                </a:lnTo>
                <a:lnTo>
                  <a:pt x="54750" y="94029"/>
                </a:lnTo>
                <a:lnTo>
                  <a:pt x="50185" y="82321"/>
                </a:lnTo>
                <a:lnTo>
                  <a:pt x="47815" y="77914"/>
                </a:lnTo>
                <a:lnTo>
                  <a:pt x="47345" y="77101"/>
                </a:lnTo>
                <a:lnTo>
                  <a:pt x="45897" y="74244"/>
                </a:lnTo>
                <a:lnTo>
                  <a:pt x="45504" y="73482"/>
                </a:lnTo>
                <a:lnTo>
                  <a:pt x="44234" y="71043"/>
                </a:lnTo>
                <a:lnTo>
                  <a:pt x="42405" y="68414"/>
                </a:lnTo>
                <a:lnTo>
                  <a:pt x="40144" y="63766"/>
                </a:lnTo>
                <a:lnTo>
                  <a:pt x="38633" y="61112"/>
                </a:lnTo>
                <a:lnTo>
                  <a:pt x="37325" y="58762"/>
                </a:lnTo>
                <a:lnTo>
                  <a:pt x="33502" y="51777"/>
                </a:lnTo>
                <a:lnTo>
                  <a:pt x="30251" y="44805"/>
                </a:lnTo>
                <a:lnTo>
                  <a:pt x="25793" y="37490"/>
                </a:lnTo>
                <a:lnTo>
                  <a:pt x="23444" y="33629"/>
                </a:lnTo>
                <a:lnTo>
                  <a:pt x="21259" y="29565"/>
                </a:lnTo>
                <a:lnTo>
                  <a:pt x="19062" y="25666"/>
                </a:lnTo>
                <a:lnTo>
                  <a:pt x="16827" y="21704"/>
                </a:lnTo>
                <a:lnTo>
                  <a:pt x="14998" y="17805"/>
                </a:lnTo>
                <a:lnTo>
                  <a:pt x="12979" y="13754"/>
                </a:lnTo>
                <a:lnTo>
                  <a:pt x="11226" y="10248"/>
                </a:lnTo>
                <a:lnTo>
                  <a:pt x="9715" y="6578"/>
                </a:lnTo>
                <a:lnTo>
                  <a:pt x="7200" y="3352"/>
                </a:lnTo>
                <a:lnTo>
                  <a:pt x="4597" y="0"/>
                </a:lnTo>
                <a:lnTo>
                  <a:pt x="2578" y="1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04919" y="809210"/>
            <a:ext cx="60299" cy="117386"/>
          </a:xfrm>
          <a:custGeom>
            <a:avLst/>
            <a:gdLst/>
            <a:ahLst/>
            <a:cxnLst/>
            <a:rect l="l" t="t" r="r" b="b"/>
            <a:pathLst>
              <a:path w="60299" h="117386">
                <a:moveTo>
                  <a:pt x="45504" y="73482"/>
                </a:moveTo>
                <a:lnTo>
                  <a:pt x="44234" y="71043"/>
                </a:lnTo>
                <a:lnTo>
                  <a:pt x="42405" y="68414"/>
                </a:lnTo>
                <a:lnTo>
                  <a:pt x="41338" y="66230"/>
                </a:lnTo>
                <a:lnTo>
                  <a:pt x="40144" y="63766"/>
                </a:lnTo>
                <a:lnTo>
                  <a:pt x="38633" y="61112"/>
                </a:lnTo>
                <a:lnTo>
                  <a:pt x="37325" y="58762"/>
                </a:lnTo>
                <a:lnTo>
                  <a:pt x="33502" y="51777"/>
                </a:lnTo>
                <a:lnTo>
                  <a:pt x="30251" y="44805"/>
                </a:lnTo>
                <a:lnTo>
                  <a:pt x="25793" y="37490"/>
                </a:lnTo>
                <a:lnTo>
                  <a:pt x="23444" y="33629"/>
                </a:lnTo>
                <a:lnTo>
                  <a:pt x="21259" y="29565"/>
                </a:lnTo>
                <a:lnTo>
                  <a:pt x="19062" y="25666"/>
                </a:lnTo>
                <a:lnTo>
                  <a:pt x="16827" y="21704"/>
                </a:lnTo>
                <a:lnTo>
                  <a:pt x="14998" y="17805"/>
                </a:lnTo>
                <a:lnTo>
                  <a:pt x="12979" y="13754"/>
                </a:lnTo>
                <a:lnTo>
                  <a:pt x="11226" y="10248"/>
                </a:lnTo>
                <a:lnTo>
                  <a:pt x="9715" y="6578"/>
                </a:lnTo>
                <a:lnTo>
                  <a:pt x="7200" y="3352"/>
                </a:lnTo>
                <a:lnTo>
                  <a:pt x="4597" y="0"/>
                </a:lnTo>
                <a:lnTo>
                  <a:pt x="2578" y="1346"/>
                </a:lnTo>
                <a:lnTo>
                  <a:pt x="1498" y="5118"/>
                </a:lnTo>
                <a:lnTo>
                  <a:pt x="0" y="10236"/>
                </a:lnTo>
                <a:lnTo>
                  <a:pt x="2413" y="14655"/>
                </a:lnTo>
                <a:lnTo>
                  <a:pt x="4749" y="18999"/>
                </a:lnTo>
                <a:lnTo>
                  <a:pt x="7391" y="23888"/>
                </a:lnTo>
                <a:lnTo>
                  <a:pt x="9918" y="28867"/>
                </a:lnTo>
                <a:lnTo>
                  <a:pt x="12458" y="33858"/>
                </a:lnTo>
                <a:lnTo>
                  <a:pt x="18147" y="45195"/>
                </a:lnTo>
                <a:lnTo>
                  <a:pt x="23923" y="56526"/>
                </a:lnTo>
                <a:lnTo>
                  <a:pt x="25184" y="58915"/>
                </a:lnTo>
                <a:lnTo>
                  <a:pt x="29070" y="66255"/>
                </a:lnTo>
                <a:lnTo>
                  <a:pt x="33032" y="73190"/>
                </a:lnTo>
                <a:lnTo>
                  <a:pt x="36741" y="80530"/>
                </a:lnTo>
                <a:lnTo>
                  <a:pt x="39166" y="85305"/>
                </a:lnTo>
                <a:lnTo>
                  <a:pt x="42011" y="91084"/>
                </a:lnTo>
                <a:lnTo>
                  <a:pt x="43802" y="96062"/>
                </a:lnTo>
                <a:lnTo>
                  <a:pt x="45961" y="102095"/>
                </a:lnTo>
                <a:lnTo>
                  <a:pt x="47980" y="108394"/>
                </a:lnTo>
                <a:lnTo>
                  <a:pt x="49834" y="114541"/>
                </a:lnTo>
                <a:lnTo>
                  <a:pt x="50114" y="116598"/>
                </a:lnTo>
                <a:lnTo>
                  <a:pt x="50774" y="116979"/>
                </a:lnTo>
                <a:lnTo>
                  <a:pt x="51498" y="117386"/>
                </a:lnTo>
                <a:lnTo>
                  <a:pt x="54229" y="116814"/>
                </a:lnTo>
                <a:lnTo>
                  <a:pt x="55194" y="116776"/>
                </a:lnTo>
                <a:lnTo>
                  <a:pt x="55981" y="116738"/>
                </a:lnTo>
                <a:lnTo>
                  <a:pt x="58089" y="116865"/>
                </a:lnTo>
                <a:lnTo>
                  <a:pt x="58699" y="116357"/>
                </a:lnTo>
                <a:lnTo>
                  <a:pt x="60299" y="115036"/>
                </a:lnTo>
                <a:lnTo>
                  <a:pt x="58115" y="108318"/>
                </a:lnTo>
                <a:lnTo>
                  <a:pt x="57746" y="106476"/>
                </a:lnTo>
                <a:lnTo>
                  <a:pt x="54750" y="94029"/>
                </a:lnTo>
                <a:lnTo>
                  <a:pt x="50185" y="82321"/>
                </a:lnTo>
                <a:lnTo>
                  <a:pt x="47815" y="77914"/>
                </a:lnTo>
                <a:lnTo>
                  <a:pt x="47345" y="77101"/>
                </a:lnTo>
                <a:lnTo>
                  <a:pt x="45897" y="74244"/>
                </a:lnTo>
                <a:lnTo>
                  <a:pt x="45504" y="73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39258" y="882319"/>
            <a:ext cx="46545" cy="28371"/>
          </a:xfrm>
          <a:custGeom>
            <a:avLst/>
            <a:gdLst/>
            <a:ahLst/>
            <a:cxnLst/>
            <a:rect l="l" t="t" r="r" b="b"/>
            <a:pathLst>
              <a:path w="46545" h="28371">
                <a:moveTo>
                  <a:pt x="2959" y="9525"/>
                </a:moveTo>
                <a:lnTo>
                  <a:pt x="1625" y="13754"/>
                </a:lnTo>
                <a:lnTo>
                  <a:pt x="927" y="15684"/>
                </a:lnTo>
                <a:lnTo>
                  <a:pt x="0" y="18300"/>
                </a:lnTo>
                <a:lnTo>
                  <a:pt x="2654" y="21221"/>
                </a:lnTo>
                <a:lnTo>
                  <a:pt x="5549" y="19964"/>
                </a:lnTo>
                <a:lnTo>
                  <a:pt x="8801" y="16230"/>
                </a:lnTo>
                <a:lnTo>
                  <a:pt x="11569" y="15113"/>
                </a:lnTo>
                <a:lnTo>
                  <a:pt x="34582" y="28371"/>
                </a:lnTo>
                <a:lnTo>
                  <a:pt x="46545" y="21869"/>
                </a:lnTo>
                <a:lnTo>
                  <a:pt x="34886" y="0"/>
                </a:lnTo>
                <a:lnTo>
                  <a:pt x="31953" y="1346"/>
                </a:lnTo>
                <a:lnTo>
                  <a:pt x="29044" y="3403"/>
                </a:lnTo>
                <a:lnTo>
                  <a:pt x="25755" y="3924"/>
                </a:lnTo>
                <a:lnTo>
                  <a:pt x="22288" y="4229"/>
                </a:lnTo>
                <a:lnTo>
                  <a:pt x="17970" y="4381"/>
                </a:lnTo>
                <a:lnTo>
                  <a:pt x="13804" y="3530"/>
                </a:lnTo>
                <a:lnTo>
                  <a:pt x="9588" y="2844"/>
                </a:lnTo>
                <a:lnTo>
                  <a:pt x="4762" y="5803"/>
                </a:lnTo>
                <a:lnTo>
                  <a:pt x="2959" y="95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38304" y="882319"/>
            <a:ext cx="47498" cy="28371"/>
          </a:xfrm>
          <a:custGeom>
            <a:avLst/>
            <a:gdLst/>
            <a:ahLst/>
            <a:cxnLst/>
            <a:rect l="l" t="t" r="r" b="b"/>
            <a:pathLst>
              <a:path w="47498" h="28371">
                <a:moveTo>
                  <a:pt x="35839" y="0"/>
                </a:moveTo>
                <a:lnTo>
                  <a:pt x="32905" y="1346"/>
                </a:lnTo>
                <a:lnTo>
                  <a:pt x="29997" y="3403"/>
                </a:lnTo>
                <a:lnTo>
                  <a:pt x="26708" y="3924"/>
                </a:lnTo>
                <a:lnTo>
                  <a:pt x="24955" y="4178"/>
                </a:lnTo>
                <a:lnTo>
                  <a:pt x="23241" y="4229"/>
                </a:lnTo>
                <a:lnTo>
                  <a:pt x="21475" y="4292"/>
                </a:lnTo>
                <a:lnTo>
                  <a:pt x="18923" y="4381"/>
                </a:lnTo>
                <a:lnTo>
                  <a:pt x="17272" y="3949"/>
                </a:lnTo>
                <a:lnTo>
                  <a:pt x="14757" y="3530"/>
                </a:lnTo>
                <a:lnTo>
                  <a:pt x="10541" y="2844"/>
                </a:lnTo>
                <a:lnTo>
                  <a:pt x="5715" y="5803"/>
                </a:lnTo>
                <a:lnTo>
                  <a:pt x="3911" y="9525"/>
                </a:lnTo>
                <a:lnTo>
                  <a:pt x="2933" y="11582"/>
                </a:lnTo>
                <a:lnTo>
                  <a:pt x="2578" y="13754"/>
                </a:lnTo>
                <a:lnTo>
                  <a:pt x="1879" y="15684"/>
                </a:lnTo>
                <a:lnTo>
                  <a:pt x="952" y="18300"/>
                </a:lnTo>
                <a:lnTo>
                  <a:pt x="0" y="18757"/>
                </a:lnTo>
                <a:lnTo>
                  <a:pt x="2247" y="20294"/>
                </a:lnTo>
                <a:lnTo>
                  <a:pt x="3606" y="21221"/>
                </a:lnTo>
                <a:lnTo>
                  <a:pt x="4013" y="20383"/>
                </a:lnTo>
                <a:lnTo>
                  <a:pt x="6502" y="19964"/>
                </a:lnTo>
                <a:lnTo>
                  <a:pt x="8674" y="17805"/>
                </a:lnTo>
                <a:lnTo>
                  <a:pt x="9753" y="16230"/>
                </a:lnTo>
                <a:lnTo>
                  <a:pt x="12522" y="15113"/>
                </a:lnTo>
                <a:lnTo>
                  <a:pt x="35534" y="28371"/>
                </a:lnTo>
                <a:lnTo>
                  <a:pt x="47498" y="21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44668" y="895530"/>
            <a:ext cx="98684" cy="111772"/>
          </a:xfrm>
          <a:custGeom>
            <a:avLst/>
            <a:gdLst/>
            <a:ahLst/>
            <a:cxnLst/>
            <a:rect l="l" t="t" r="r" b="b"/>
            <a:pathLst>
              <a:path w="98684" h="111772">
                <a:moveTo>
                  <a:pt x="8420" y="65760"/>
                </a:moveTo>
                <a:lnTo>
                  <a:pt x="9258" y="71018"/>
                </a:lnTo>
                <a:lnTo>
                  <a:pt x="9601" y="78587"/>
                </a:lnTo>
                <a:lnTo>
                  <a:pt x="11150" y="83947"/>
                </a:lnTo>
                <a:lnTo>
                  <a:pt x="12255" y="87757"/>
                </a:lnTo>
                <a:lnTo>
                  <a:pt x="13919" y="90157"/>
                </a:lnTo>
                <a:lnTo>
                  <a:pt x="15341" y="93891"/>
                </a:lnTo>
                <a:lnTo>
                  <a:pt x="16725" y="97536"/>
                </a:lnTo>
                <a:lnTo>
                  <a:pt x="16890" y="98742"/>
                </a:lnTo>
                <a:lnTo>
                  <a:pt x="18376" y="102425"/>
                </a:lnTo>
                <a:lnTo>
                  <a:pt x="18935" y="103822"/>
                </a:lnTo>
                <a:lnTo>
                  <a:pt x="24041" y="108394"/>
                </a:lnTo>
                <a:lnTo>
                  <a:pt x="27597" y="109245"/>
                </a:lnTo>
                <a:lnTo>
                  <a:pt x="31724" y="110248"/>
                </a:lnTo>
                <a:lnTo>
                  <a:pt x="36258" y="111772"/>
                </a:lnTo>
                <a:lnTo>
                  <a:pt x="47726" y="111772"/>
                </a:lnTo>
                <a:lnTo>
                  <a:pt x="54038" y="111290"/>
                </a:lnTo>
                <a:lnTo>
                  <a:pt x="60744" y="108851"/>
                </a:lnTo>
                <a:lnTo>
                  <a:pt x="66446" y="106781"/>
                </a:lnTo>
                <a:lnTo>
                  <a:pt x="71158" y="104063"/>
                </a:lnTo>
                <a:lnTo>
                  <a:pt x="76720" y="102006"/>
                </a:lnTo>
                <a:lnTo>
                  <a:pt x="78976" y="101077"/>
                </a:lnTo>
                <a:lnTo>
                  <a:pt x="89803" y="93833"/>
                </a:lnTo>
                <a:lnTo>
                  <a:pt x="97180" y="83134"/>
                </a:lnTo>
                <a:lnTo>
                  <a:pt x="98498" y="78852"/>
                </a:lnTo>
                <a:lnTo>
                  <a:pt x="98684" y="66708"/>
                </a:lnTo>
                <a:lnTo>
                  <a:pt x="94783" y="55226"/>
                </a:lnTo>
                <a:lnTo>
                  <a:pt x="88264" y="45313"/>
                </a:lnTo>
                <a:lnTo>
                  <a:pt x="86093" y="42684"/>
                </a:lnTo>
                <a:lnTo>
                  <a:pt x="83946" y="40220"/>
                </a:lnTo>
                <a:lnTo>
                  <a:pt x="81864" y="37617"/>
                </a:lnTo>
                <a:lnTo>
                  <a:pt x="79476" y="34632"/>
                </a:lnTo>
                <a:lnTo>
                  <a:pt x="77368" y="31381"/>
                </a:lnTo>
                <a:lnTo>
                  <a:pt x="74752" y="28600"/>
                </a:lnTo>
                <a:lnTo>
                  <a:pt x="71881" y="25552"/>
                </a:lnTo>
                <a:lnTo>
                  <a:pt x="66497" y="23698"/>
                </a:lnTo>
                <a:lnTo>
                  <a:pt x="62915" y="21996"/>
                </a:lnTo>
                <a:lnTo>
                  <a:pt x="58394" y="19850"/>
                </a:lnTo>
                <a:lnTo>
                  <a:pt x="54736" y="17576"/>
                </a:lnTo>
                <a:lnTo>
                  <a:pt x="50584" y="15290"/>
                </a:lnTo>
                <a:lnTo>
                  <a:pt x="43764" y="11531"/>
                </a:lnTo>
                <a:lnTo>
                  <a:pt x="36029" y="10274"/>
                </a:lnTo>
                <a:lnTo>
                  <a:pt x="28689" y="8369"/>
                </a:lnTo>
                <a:lnTo>
                  <a:pt x="20078" y="6108"/>
                </a:lnTo>
                <a:lnTo>
                  <a:pt x="16319" y="3416"/>
                </a:lnTo>
                <a:lnTo>
                  <a:pt x="8254" y="0"/>
                </a:lnTo>
                <a:lnTo>
                  <a:pt x="6794" y="1826"/>
                </a:lnTo>
                <a:lnTo>
                  <a:pt x="3251" y="13128"/>
                </a:lnTo>
                <a:lnTo>
                  <a:pt x="2425" y="27901"/>
                </a:lnTo>
                <a:lnTo>
                  <a:pt x="2425" y="35648"/>
                </a:lnTo>
                <a:lnTo>
                  <a:pt x="0" y="43040"/>
                </a:lnTo>
                <a:lnTo>
                  <a:pt x="6591" y="48945"/>
                </a:lnTo>
                <a:lnTo>
                  <a:pt x="10909" y="50965"/>
                </a:lnTo>
                <a:lnTo>
                  <a:pt x="10693" y="53822"/>
                </a:lnTo>
                <a:lnTo>
                  <a:pt x="10629" y="54902"/>
                </a:lnTo>
                <a:lnTo>
                  <a:pt x="8953" y="57543"/>
                </a:lnTo>
                <a:lnTo>
                  <a:pt x="8026" y="60159"/>
                </a:lnTo>
                <a:lnTo>
                  <a:pt x="7937" y="62737"/>
                </a:lnTo>
                <a:lnTo>
                  <a:pt x="8420" y="657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44668" y="895530"/>
            <a:ext cx="98684" cy="111772"/>
          </a:xfrm>
          <a:custGeom>
            <a:avLst/>
            <a:gdLst/>
            <a:ahLst/>
            <a:cxnLst/>
            <a:rect l="l" t="t" r="r" b="b"/>
            <a:pathLst>
              <a:path w="98684" h="111772">
                <a:moveTo>
                  <a:pt x="8254" y="0"/>
                </a:moveTo>
                <a:lnTo>
                  <a:pt x="16319" y="3416"/>
                </a:lnTo>
                <a:lnTo>
                  <a:pt x="20078" y="6108"/>
                </a:lnTo>
                <a:lnTo>
                  <a:pt x="28689" y="8369"/>
                </a:lnTo>
                <a:lnTo>
                  <a:pt x="36029" y="10274"/>
                </a:lnTo>
                <a:lnTo>
                  <a:pt x="43764" y="11531"/>
                </a:lnTo>
                <a:lnTo>
                  <a:pt x="50584" y="15290"/>
                </a:lnTo>
                <a:lnTo>
                  <a:pt x="54736" y="17576"/>
                </a:lnTo>
                <a:lnTo>
                  <a:pt x="58394" y="19850"/>
                </a:lnTo>
                <a:lnTo>
                  <a:pt x="62915" y="21996"/>
                </a:lnTo>
                <a:lnTo>
                  <a:pt x="66497" y="23698"/>
                </a:lnTo>
                <a:lnTo>
                  <a:pt x="71881" y="25552"/>
                </a:lnTo>
                <a:lnTo>
                  <a:pt x="74752" y="28600"/>
                </a:lnTo>
                <a:lnTo>
                  <a:pt x="77368" y="31381"/>
                </a:lnTo>
                <a:lnTo>
                  <a:pt x="79476" y="34632"/>
                </a:lnTo>
                <a:lnTo>
                  <a:pt x="81864" y="37617"/>
                </a:lnTo>
                <a:lnTo>
                  <a:pt x="83946" y="40220"/>
                </a:lnTo>
                <a:lnTo>
                  <a:pt x="86093" y="42684"/>
                </a:lnTo>
                <a:lnTo>
                  <a:pt x="88264" y="45313"/>
                </a:lnTo>
                <a:lnTo>
                  <a:pt x="94783" y="55226"/>
                </a:lnTo>
                <a:lnTo>
                  <a:pt x="98684" y="66708"/>
                </a:lnTo>
                <a:lnTo>
                  <a:pt x="98498" y="78852"/>
                </a:lnTo>
                <a:lnTo>
                  <a:pt x="97180" y="83134"/>
                </a:lnTo>
                <a:lnTo>
                  <a:pt x="89803" y="93833"/>
                </a:lnTo>
                <a:lnTo>
                  <a:pt x="78976" y="101077"/>
                </a:lnTo>
                <a:lnTo>
                  <a:pt x="76720" y="102006"/>
                </a:lnTo>
                <a:lnTo>
                  <a:pt x="71158" y="104063"/>
                </a:lnTo>
                <a:lnTo>
                  <a:pt x="66446" y="106781"/>
                </a:lnTo>
                <a:lnTo>
                  <a:pt x="60744" y="108851"/>
                </a:lnTo>
                <a:lnTo>
                  <a:pt x="54038" y="111290"/>
                </a:lnTo>
                <a:lnTo>
                  <a:pt x="47726" y="111772"/>
                </a:lnTo>
                <a:lnTo>
                  <a:pt x="40627" y="111772"/>
                </a:lnTo>
                <a:lnTo>
                  <a:pt x="36258" y="111772"/>
                </a:lnTo>
                <a:lnTo>
                  <a:pt x="31724" y="110248"/>
                </a:lnTo>
                <a:lnTo>
                  <a:pt x="27597" y="109245"/>
                </a:lnTo>
                <a:lnTo>
                  <a:pt x="24041" y="108394"/>
                </a:lnTo>
                <a:lnTo>
                  <a:pt x="18935" y="103822"/>
                </a:lnTo>
                <a:lnTo>
                  <a:pt x="18376" y="102425"/>
                </a:lnTo>
                <a:lnTo>
                  <a:pt x="16890" y="98742"/>
                </a:lnTo>
                <a:lnTo>
                  <a:pt x="16725" y="97536"/>
                </a:lnTo>
                <a:lnTo>
                  <a:pt x="15341" y="93891"/>
                </a:lnTo>
                <a:lnTo>
                  <a:pt x="13919" y="90157"/>
                </a:lnTo>
                <a:lnTo>
                  <a:pt x="12255" y="87757"/>
                </a:lnTo>
                <a:lnTo>
                  <a:pt x="11150" y="83947"/>
                </a:lnTo>
                <a:lnTo>
                  <a:pt x="9601" y="78587"/>
                </a:lnTo>
                <a:lnTo>
                  <a:pt x="9258" y="71018"/>
                </a:lnTo>
                <a:lnTo>
                  <a:pt x="8420" y="65760"/>
                </a:lnTo>
                <a:lnTo>
                  <a:pt x="7937" y="62737"/>
                </a:lnTo>
                <a:lnTo>
                  <a:pt x="8026" y="60159"/>
                </a:lnTo>
                <a:lnTo>
                  <a:pt x="8953" y="57543"/>
                </a:lnTo>
                <a:lnTo>
                  <a:pt x="9347" y="56413"/>
                </a:lnTo>
                <a:lnTo>
                  <a:pt x="10629" y="54902"/>
                </a:lnTo>
                <a:lnTo>
                  <a:pt x="10693" y="53822"/>
                </a:lnTo>
                <a:lnTo>
                  <a:pt x="10909" y="50965"/>
                </a:lnTo>
                <a:lnTo>
                  <a:pt x="8851" y="50952"/>
                </a:lnTo>
                <a:lnTo>
                  <a:pt x="6591" y="48945"/>
                </a:lnTo>
                <a:lnTo>
                  <a:pt x="0" y="43040"/>
                </a:lnTo>
                <a:lnTo>
                  <a:pt x="2425" y="35648"/>
                </a:lnTo>
                <a:lnTo>
                  <a:pt x="2425" y="27901"/>
                </a:lnTo>
                <a:lnTo>
                  <a:pt x="3251" y="13128"/>
                </a:lnTo>
                <a:lnTo>
                  <a:pt x="6794" y="1826"/>
                </a:lnTo>
                <a:lnTo>
                  <a:pt x="82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52162" y="942064"/>
            <a:ext cx="41643" cy="19489"/>
          </a:xfrm>
          <a:custGeom>
            <a:avLst/>
            <a:gdLst/>
            <a:ahLst/>
            <a:cxnLst/>
            <a:rect l="l" t="t" r="r" b="b"/>
            <a:pathLst>
              <a:path w="41643" h="19489">
                <a:moveTo>
                  <a:pt x="3606" y="18529"/>
                </a:moveTo>
                <a:lnTo>
                  <a:pt x="16015" y="19489"/>
                </a:lnTo>
                <a:lnTo>
                  <a:pt x="28934" y="19247"/>
                </a:lnTo>
                <a:lnTo>
                  <a:pt x="41643" y="18427"/>
                </a:lnTo>
                <a:lnTo>
                  <a:pt x="36817" y="13487"/>
                </a:lnTo>
                <a:lnTo>
                  <a:pt x="25781" y="13970"/>
                </a:lnTo>
                <a:lnTo>
                  <a:pt x="19050" y="11353"/>
                </a:lnTo>
                <a:lnTo>
                  <a:pt x="11849" y="8572"/>
                </a:lnTo>
                <a:lnTo>
                  <a:pt x="6527" y="322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71000" y="868569"/>
            <a:ext cx="31305" cy="36956"/>
          </a:xfrm>
          <a:custGeom>
            <a:avLst/>
            <a:gdLst/>
            <a:ahLst/>
            <a:cxnLst/>
            <a:rect l="l" t="t" r="r" b="b"/>
            <a:pathLst>
              <a:path w="31305" h="36956">
                <a:moveTo>
                  <a:pt x="4305" y="17564"/>
                </a:moveTo>
                <a:lnTo>
                  <a:pt x="6654" y="21120"/>
                </a:lnTo>
                <a:lnTo>
                  <a:pt x="8305" y="24891"/>
                </a:lnTo>
                <a:lnTo>
                  <a:pt x="9982" y="28740"/>
                </a:lnTo>
                <a:lnTo>
                  <a:pt x="11061" y="33439"/>
                </a:lnTo>
                <a:lnTo>
                  <a:pt x="13106" y="36956"/>
                </a:lnTo>
                <a:lnTo>
                  <a:pt x="16573" y="35293"/>
                </a:lnTo>
                <a:lnTo>
                  <a:pt x="20345" y="33642"/>
                </a:lnTo>
                <a:lnTo>
                  <a:pt x="25145" y="30149"/>
                </a:lnTo>
                <a:lnTo>
                  <a:pt x="30264" y="29463"/>
                </a:lnTo>
                <a:lnTo>
                  <a:pt x="31305" y="26923"/>
                </a:lnTo>
                <a:lnTo>
                  <a:pt x="24376" y="16086"/>
                </a:lnTo>
                <a:lnTo>
                  <a:pt x="19881" y="4254"/>
                </a:lnTo>
                <a:lnTo>
                  <a:pt x="18021" y="0"/>
                </a:lnTo>
                <a:lnTo>
                  <a:pt x="17716" y="317"/>
                </a:lnTo>
                <a:lnTo>
                  <a:pt x="14287" y="1282"/>
                </a:lnTo>
                <a:lnTo>
                  <a:pt x="9893" y="4254"/>
                </a:lnTo>
                <a:lnTo>
                  <a:pt x="6743" y="5981"/>
                </a:lnTo>
                <a:lnTo>
                  <a:pt x="1727" y="8737"/>
                </a:lnTo>
                <a:lnTo>
                  <a:pt x="0" y="8699"/>
                </a:lnTo>
                <a:lnTo>
                  <a:pt x="2514" y="13855"/>
                </a:lnTo>
                <a:lnTo>
                  <a:pt x="4305" y="175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71000" y="868569"/>
            <a:ext cx="31305" cy="36956"/>
          </a:xfrm>
          <a:custGeom>
            <a:avLst/>
            <a:gdLst/>
            <a:ahLst/>
            <a:cxnLst/>
            <a:rect l="l" t="t" r="r" b="b"/>
            <a:pathLst>
              <a:path w="31305" h="36956">
                <a:moveTo>
                  <a:pt x="17716" y="317"/>
                </a:moveTo>
                <a:lnTo>
                  <a:pt x="14287" y="1282"/>
                </a:lnTo>
                <a:lnTo>
                  <a:pt x="9893" y="4254"/>
                </a:lnTo>
                <a:lnTo>
                  <a:pt x="6743" y="5981"/>
                </a:lnTo>
                <a:lnTo>
                  <a:pt x="1727" y="8737"/>
                </a:lnTo>
                <a:lnTo>
                  <a:pt x="0" y="8699"/>
                </a:lnTo>
                <a:lnTo>
                  <a:pt x="2514" y="13855"/>
                </a:lnTo>
                <a:lnTo>
                  <a:pt x="4305" y="17564"/>
                </a:lnTo>
                <a:lnTo>
                  <a:pt x="6654" y="21120"/>
                </a:lnTo>
                <a:lnTo>
                  <a:pt x="8305" y="24891"/>
                </a:lnTo>
                <a:lnTo>
                  <a:pt x="9982" y="28740"/>
                </a:lnTo>
                <a:lnTo>
                  <a:pt x="11061" y="33439"/>
                </a:lnTo>
                <a:lnTo>
                  <a:pt x="13106" y="36956"/>
                </a:lnTo>
                <a:lnTo>
                  <a:pt x="14414" y="35128"/>
                </a:lnTo>
                <a:lnTo>
                  <a:pt x="16573" y="35293"/>
                </a:lnTo>
                <a:lnTo>
                  <a:pt x="18516" y="34442"/>
                </a:lnTo>
                <a:lnTo>
                  <a:pt x="20345" y="33642"/>
                </a:lnTo>
                <a:lnTo>
                  <a:pt x="21247" y="32740"/>
                </a:lnTo>
                <a:lnTo>
                  <a:pt x="22758" y="31749"/>
                </a:lnTo>
                <a:lnTo>
                  <a:pt x="25145" y="30149"/>
                </a:lnTo>
                <a:lnTo>
                  <a:pt x="30264" y="29463"/>
                </a:lnTo>
                <a:lnTo>
                  <a:pt x="31305" y="26923"/>
                </a:lnTo>
                <a:lnTo>
                  <a:pt x="24376" y="16086"/>
                </a:lnTo>
                <a:lnTo>
                  <a:pt x="19881" y="4254"/>
                </a:lnTo>
                <a:lnTo>
                  <a:pt x="180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09688" y="825422"/>
            <a:ext cx="28244" cy="31584"/>
          </a:xfrm>
          <a:custGeom>
            <a:avLst/>
            <a:gdLst/>
            <a:ahLst/>
            <a:cxnLst/>
            <a:rect l="l" t="t" r="r" b="b"/>
            <a:pathLst>
              <a:path w="28244" h="31584">
                <a:moveTo>
                  <a:pt x="4673" y="8674"/>
                </a:moveTo>
                <a:lnTo>
                  <a:pt x="1117" y="12039"/>
                </a:lnTo>
                <a:lnTo>
                  <a:pt x="0" y="16217"/>
                </a:lnTo>
                <a:lnTo>
                  <a:pt x="1917" y="18986"/>
                </a:lnTo>
                <a:lnTo>
                  <a:pt x="2946" y="21564"/>
                </a:lnTo>
                <a:lnTo>
                  <a:pt x="4419" y="24168"/>
                </a:lnTo>
                <a:lnTo>
                  <a:pt x="6515" y="27876"/>
                </a:lnTo>
                <a:lnTo>
                  <a:pt x="8712" y="30746"/>
                </a:lnTo>
                <a:lnTo>
                  <a:pt x="12039" y="31584"/>
                </a:lnTo>
                <a:lnTo>
                  <a:pt x="14490" y="30962"/>
                </a:lnTo>
                <a:lnTo>
                  <a:pt x="12598" y="28321"/>
                </a:lnTo>
                <a:lnTo>
                  <a:pt x="11925" y="26885"/>
                </a:lnTo>
                <a:lnTo>
                  <a:pt x="9944" y="22618"/>
                </a:lnTo>
                <a:lnTo>
                  <a:pt x="12090" y="20129"/>
                </a:lnTo>
                <a:lnTo>
                  <a:pt x="16408" y="19088"/>
                </a:lnTo>
                <a:lnTo>
                  <a:pt x="20573" y="18072"/>
                </a:lnTo>
                <a:lnTo>
                  <a:pt x="22174" y="20853"/>
                </a:lnTo>
                <a:lnTo>
                  <a:pt x="24383" y="23672"/>
                </a:lnTo>
                <a:lnTo>
                  <a:pt x="26568" y="20916"/>
                </a:lnTo>
                <a:lnTo>
                  <a:pt x="25298" y="15443"/>
                </a:lnTo>
                <a:lnTo>
                  <a:pt x="28244" y="12992"/>
                </a:lnTo>
                <a:lnTo>
                  <a:pt x="21310" y="0"/>
                </a:lnTo>
                <a:lnTo>
                  <a:pt x="18999" y="1028"/>
                </a:lnTo>
                <a:lnTo>
                  <a:pt x="14820" y="3949"/>
                </a:lnTo>
                <a:lnTo>
                  <a:pt x="12217" y="4622"/>
                </a:lnTo>
                <a:lnTo>
                  <a:pt x="9309" y="5359"/>
                </a:lnTo>
                <a:lnTo>
                  <a:pt x="4673" y="86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09688" y="825423"/>
            <a:ext cx="28244" cy="31813"/>
          </a:xfrm>
          <a:custGeom>
            <a:avLst/>
            <a:gdLst/>
            <a:ahLst/>
            <a:cxnLst/>
            <a:rect l="l" t="t" r="r" b="b"/>
            <a:pathLst>
              <a:path w="28244" h="31813">
                <a:moveTo>
                  <a:pt x="21310" y="0"/>
                </a:moveTo>
                <a:lnTo>
                  <a:pt x="18999" y="1028"/>
                </a:lnTo>
                <a:lnTo>
                  <a:pt x="14820" y="3949"/>
                </a:lnTo>
                <a:lnTo>
                  <a:pt x="12217" y="4622"/>
                </a:lnTo>
                <a:lnTo>
                  <a:pt x="9309" y="5359"/>
                </a:lnTo>
                <a:lnTo>
                  <a:pt x="6934" y="6705"/>
                </a:lnTo>
                <a:lnTo>
                  <a:pt x="4673" y="8674"/>
                </a:lnTo>
                <a:lnTo>
                  <a:pt x="2959" y="10172"/>
                </a:lnTo>
                <a:lnTo>
                  <a:pt x="1117" y="12039"/>
                </a:lnTo>
                <a:lnTo>
                  <a:pt x="507" y="14274"/>
                </a:lnTo>
                <a:lnTo>
                  <a:pt x="0" y="16217"/>
                </a:lnTo>
                <a:lnTo>
                  <a:pt x="1130" y="17030"/>
                </a:lnTo>
                <a:lnTo>
                  <a:pt x="1917" y="18986"/>
                </a:lnTo>
                <a:lnTo>
                  <a:pt x="2946" y="21564"/>
                </a:lnTo>
                <a:lnTo>
                  <a:pt x="4419" y="24168"/>
                </a:lnTo>
                <a:lnTo>
                  <a:pt x="5791" y="26593"/>
                </a:lnTo>
                <a:lnTo>
                  <a:pt x="6515" y="27876"/>
                </a:lnTo>
                <a:lnTo>
                  <a:pt x="7492" y="29845"/>
                </a:lnTo>
                <a:lnTo>
                  <a:pt x="8712" y="30746"/>
                </a:lnTo>
                <a:lnTo>
                  <a:pt x="9639" y="31407"/>
                </a:lnTo>
                <a:lnTo>
                  <a:pt x="11074" y="31813"/>
                </a:lnTo>
                <a:lnTo>
                  <a:pt x="12039" y="31584"/>
                </a:lnTo>
                <a:lnTo>
                  <a:pt x="14490" y="30962"/>
                </a:lnTo>
                <a:lnTo>
                  <a:pt x="12598" y="28321"/>
                </a:lnTo>
                <a:lnTo>
                  <a:pt x="11925" y="26885"/>
                </a:lnTo>
                <a:lnTo>
                  <a:pt x="9944" y="22618"/>
                </a:lnTo>
                <a:lnTo>
                  <a:pt x="12090" y="20129"/>
                </a:lnTo>
                <a:lnTo>
                  <a:pt x="16408" y="19088"/>
                </a:lnTo>
                <a:lnTo>
                  <a:pt x="20573" y="18072"/>
                </a:lnTo>
                <a:lnTo>
                  <a:pt x="22174" y="20853"/>
                </a:lnTo>
                <a:lnTo>
                  <a:pt x="24383" y="23672"/>
                </a:lnTo>
                <a:lnTo>
                  <a:pt x="26568" y="20916"/>
                </a:lnTo>
                <a:lnTo>
                  <a:pt x="25298" y="15443"/>
                </a:lnTo>
                <a:lnTo>
                  <a:pt x="28244" y="12992"/>
                </a:lnTo>
                <a:lnTo>
                  <a:pt x="213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412522" y="841856"/>
            <a:ext cx="1727" cy="5422"/>
          </a:xfrm>
          <a:custGeom>
            <a:avLst/>
            <a:gdLst/>
            <a:ahLst/>
            <a:cxnLst/>
            <a:rect l="l" t="t" r="r" b="b"/>
            <a:pathLst>
              <a:path w="1727" h="5422">
                <a:moveTo>
                  <a:pt x="1727" y="0"/>
                </a:moveTo>
                <a:lnTo>
                  <a:pt x="50" y="2247"/>
                </a:lnTo>
                <a:lnTo>
                  <a:pt x="0" y="3695"/>
                </a:lnTo>
                <a:lnTo>
                  <a:pt x="380" y="5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416331" y="846199"/>
            <a:ext cx="1524" cy="8026"/>
          </a:xfrm>
          <a:custGeom>
            <a:avLst/>
            <a:gdLst/>
            <a:ahLst/>
            <a:cxnLst/>
            <a:rect l="l" t="t" r="r" b="b"/>
            <a:pathLst>
              <a:path w="1524" h="8026">
                <a:moveTo>
                  <a:pt x="1523" y="0"/>
                </a:moveTo>
                <a:lnTo>
                  <a:pt x="546" y="990"/>
                </a:lnTo>
                <a:lnTo>
                  <a:pt x="253" y="1866"/>
                </a:lnTo>
                <a:lnTo>
                  <a:pt x="126" y="3365"/>
                </a:lnTo>
                <a:lnTo>
                  <a:pt x="0" y="5346"/>
                </a:lnTo>
                <a:lnTo>
                  <a:pt x="190" y="6108"/>
                </a:lnTo>
                <a:lnTo>
                  <a:pt x="419" y="8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43408" y="644283"/>
            <a:ext cx="4559" cy="10909"/>
          </a:xfrm>
          <a:custGeom>
            <a:avLst/>
            <a:gdLst/>
            <a:ahLst/>
            <a:cxnLst/>
            <a:rect l="l" t="t" r="r" b="b"/>
            <a:pathLst>
              <a:path w="4559" h="10909">
                <a:moveTo>
                  <a:pt x="4559" y="0"/>
                </a:moveTo>
                <a:lnTo>
                  <a:pt x="2743" y="2070"/>
                </a:lnTo>
                <a:lnTo>
                  <a:pt x="330" y="8166"/>
                </a:lnTo>
                <a:lnTo>
                  <a:pt x="0" y="10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486422" y="629132"/>
            <a:ext cx="18948" cy="35547"/>
          </a:xfrm>
          <a:custGeom>
            <a:avLst/>
            <a:gdLst/>
            <a:ahLst/>
            <a:cxnLst/>
            <a:rect l="l" t="t" r="r" b="b"/>
            <a:pathLst>
              <a:path w="18948" h="35547">
                <a:moveTo>
                  <a:pt x="0" y="0"/>
                </a:moveTo>
                <a:lnTo>
                  <a:pt x="2311" y="609"/>
                </a:lnTo>
                <a:lnTo>
                  <a:pt x="6781" y="38"/>
                </a:lnTo>
                <a:lnTo>
                  <a:pt x="8051" y="2806"/>
                </a:lnTo>
                <a:lnTo>
                  <a:pt x="9245" y="5410"/>
                </a:lnTo>
                <a:lnTo>
                  <a:pt x="6083" y="10985"/>
                </a:lnTo>
                <a:lnTo>
                  <a:pt x="5321" y="13563"/>
                </a:lnTo>
                <a:lnTo>
                  <a:pt x="4406" y="16611"/>
                </a:lnTo>
                <a:lnTo>
                  <a:pt x="3505" y="19748"/>
                </a:lnTo>
                <a:lnTo>
                  <a:pt x="2946" y="23037"/>
                </a:lnTo>
                <a:lnTo>
                  <a:pt x="2451" y="25793"/>
                </a:lnTo>
                <a:lnTo>
                  <a:pt x="1206" y="29375"/>
                </a:lnTo>
                <a:lnTo>
                  <a:pt x="1549" y="32105"/>
                </a:lnTo>
                <a:lnTo>
                  <a:pt x="3670" y="34213"/>
                </a:lnTo>
                <a:lnTo>
                  <a:pt x="18948" y="35547"/>
                </a:lnTo>
                <a:lnTo>
                  <a:pt x="17272" y="28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95516" y="671879"/>
            <a:ext cx="10007" cy="3810"/>
          </a:xfrm>
          <a:custGeom>
            <a:avLst/>
            <a:gdLst/>
            <a:ahLst/>
            <a:cxnLst/>
            <a:rect l="l" t="t" r="r" b="b"/>
            <a:pathLst>
              <a:path w="10007" h="3809">
                <a:moveTo>
                  <a:pt x="0" y="0"/>
                </a:moveTo>
                <a:lnTo>
                  <a:pt x="3556" y="2260"/>
                </a:lnTo>
                <a:lnTo>
                  <a:pt x="5854" y="3810"/>
                </a:lnTo>
                <a:lnTo>
                  <a:pt x="10007" y="12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04926" y="630923"/>
            <a:ext cx="13322" cy="1841"/>
          </a:xfrm>
          <a:custGeom>
            <a:avLst/>
            <a:gdLst/>
            <a:ahLst/>
            <a:cxnLst/>
            <a:rect l="l" t="t" r="r" b="b"/>
            <a:pathLst>
              <a:path w="13322" h="1841">
                <a:moveTo>
                  <a:pt x="0" y="1231"/>
                </a:moveTo>
                <a:lnTo>
                  <a:pt x="4419" y="1384"/>
                </a:lnTo>
                <a:lnTo>
                  <a:pt x="9207" y="0"/>
                </a:lnTo>
                <a:lnTo>
                  <a:pt x="13322" y="18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07034" y="639697"/>
            <a:ext cx="10312" cy="952"/>
          </a:xfrm>
          <a:custGeom>
            <a:avLst/>
            <a:gdLst/>
            <a:ahLst/>
            <a:cxnLst/>
            <a:rect l="l" t="t" r="r" b="b"/>
            <a:pathLst>
              <a:path w="10312" h="952">
                <a:moveTo>
                  <a:pt x="0" y="342"/>
                </a:moveTo>
                <a:lnTo>
                  <a:pt x="3454" y="342"/>
                </a:lnTo>
                <a:lnTo>
                  <a:pt x="7099" y="0"/>
                </a:lnTo>
                <a:lnTo>
                  <a:pt x="10312" y="9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09372" y="641565"/>
            <a:ext cx="5029" cy="4317"/>
          </a:xfrm>
          <a:custGeom>
            <a:avLst/>
            <a:gdLst/>
            <a:ahLst/>
            <a:cxnLst/>
            <a:rect l="l" t="t" r="r" b="b"/>
            <a:pathLst>
              <a:path w="5029" h="4318">
                <a:moveTo>
                  <a:pt x="990" y="292"/>
                </a:moveTo>
                <a:lnTo>
                  <a:pt x="0" y="4317"/>
                </a:lnTo>
                <a:lnTo>
                  <a:pt x="5029" y="4140"/>
                </a:lnTo>
                <a:lnTo>
                  <a:pt x="46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483691" y="634961"/>
            <a:ext cx="5448" cy="2349"/>
          </a:xfrm>
          <a:custGeom>
            <a:avLst/>
            <a:gdLst/>
            <a:ahLst/>
            <a:cxnLst/>
            <a:rect l="l" t="t" r="r" b="b"/>
            <a:pathLst>
              <a:path w="5448" h="2349">
                <a:moveTo>
                  <a:pt x="5448" y="2349"/>
                </a:moveTo>
                <a:lnTo>
                  <a:pt x="3949" y="1003"/>
                </a:lnTo>
                <a:lnTo>
                  <a:pt x="2057" y="0"/>
                </a:lnTo>
                <a:lnTo>
                  <a:pt x="0" y="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484898" y="637310"/>
            <a:ext cx="1828" cy="3416"/>
          </a:xfrm>
          <a:custGeom>
            <a:avLst/>
            <a:gdLst/>
            <a:ahLst/>
            <a:cxnLst/>
            <a:rect l="l" t="t" r="r" b="b"/>
            <a:pathLst>
              <a:path w="1828" h="3416">
                <a:moveTo>
                  <a:pt x="1828" y="0"/>
                </a:moveTo>
                <a:lnTo>
                  <a:pt x="1587" y="1244"/>
                </a:lnTo>
                <a:lnTo>
                  <a:pt x="990" y="1917"/>
                </a:lnTo>
                <a:lnTo>
                  <a:pt x="850" y="3302"/>
                </a:lnTo>
                <a:lnTo>
                  <a:pt x="101" y="3416"/>
                </a:lnTo>
                <a:lnTo>
                  <a:pt x="241" y="2984"/>
                </a:lnTo>
                <a:lnTo>
                  <a:pt x="0" y="24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08355" y="565873"/>
            <a:ext cx="46786" cy="25565"/>
          </a:xfrm>
          <a:custGeom>
            <a:avLst/>
            <a:gdLst/>
            <a:ahLst/>
            <a:cxnLst/>
            <a:rect l="l" t="t" r="r" b="b"/>
            <a:pathLst>
              <a:path w="46786" h="25565">
                <a:moveTo>
                  <a:pt x="46786" y="3594"/>
                </a:moveTo>
                <a:lnTo>
                  <a:pt x="40538" y="1143"/>
                </a:lnTo>
                <a:lnTo>
                  <a:pt x="33566" y="0"/>
                </a:lnTo>
                <a:lnTo>
                  <a:pt x="27177" y="0"/>
                </a:lnTo>
                <a:lnTo>
                  <a:pt x="20827" y="0"/>
                </a:lnTo>
                <a:lnTo>
                  <a:pt x="17805" y="2603"/>
                </a:lnTo>
                <a:lnTo>
                  <a:pt x="13474" y="4572"/>
                </a:lnTo>
                <a:lnTo>
                  <a:pt x="10718" y="5816"/>
                </a:lnTo>
                <a:lnTo>
                  <a:pt x="8407" y="8509"/>
                </a:lnTo>
                <a:lnTo>
                  <a:pt x="6286" y="10617"/>
                </a:lnTo>
                <a:lnTo>
                  <a:pt x="5587" y="11328"/>
                </a:lnTo>
                <a:lnTo>
                  <a:pt x="5156" y="12611"/>
                </a:lnTo>
                <a:lnTo>
                  <a:pt x="4622" y="13385"/>
                </a:lnTo>
                <a:lnTo>
                  <a:pt x="3822" y="14554"/>
                </a:lnTo>
                <a:lnTo>
                  <a:pt x="2374" y="16852"/>
                </a:lnTo>
                <a:lnTo>
                  <a:pt x="1790" y="18084"/>
                </a:lnTo>
                <a:lnTo>
                  <a:pt x="520" y="20662"/>
                </a:lnTo>
                <a:lnTo>
                  <a:pt x="622" y="22847"/>
                </a:lnTo>
                <a:lnTo>
                  <a:pt x="0" y="25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489001" y="562927"/>
            <a:ext cx="22859" cy="28257"/>
          </a:xfrm>
          <a:custGeom>
            <a:avLst/>
            <a:gdLst/>
            <a:ahLst/>
            <a:cxnLst/>
            <a:rect l="l" t="t" r="r" b="b"/>
            <a:pathLst>
              <a:path w="22860" h="28257">
                <a:moveTo>
                  <a:pt x="22859" y="0"/>
                </a:moveTo>
                <a:lnTo>
                  <a:pt x="19837" y="825"/>
                </a:lnTo>
                <a:lnTo>
                  <a:pt x="15481" y="3276"/>
                </a:lnTo>
                <a:lnTo>
                  <a:pt x="13106" y="5232"/>
                </a:lnTo>
                <a:lnTo>
                  <a:pt x="10591" y="7302"/>
                </a:lnTo>
                <a:lnTo>
                  <a:pt x="6057" y="10693"/>
                </a:lnTo>
                <a:lnTo>
                  <a:pt x="4737" y="13398"/>
                </a:lnTo>
                <a:lnTo>
                  <a:pt x="2158" y="18630"/>
                </a:lnTo>
                <a:lnTo>
                  <a:pt x="1371" y="22478"/>
                </a:lnTo>
                <a:lnTo>
                  <a:pt x="0" y="282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31717" y="935655"/>
            <a:ext cx="181254" cy="89268"/>
          </a:xfrm>
          <a:custGeom>
            <a:avLst/>
            <a:gdLst/>
            <a:ahLst/>
            <a:cxnLst/>
            <a:rect l="l" t="t" r="r" b="b"/>
            <a:pathLst>
              <a:path w="181254" h="89268">
                <a:moveTo>
                  <a:pt x="0" y="0"/>
                </a:moveTo>
                <a:lnTo>
                  <a:pt x="5181" y="81508"/>
                </a:lnTo>
                <a:lnTo>
                  <a:pt x="168719" y="89268"/>
                </a:lnTo>
                <a:lnTo>
                  <a:pt x="181254" y="814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31717" y="935655"/>
            <a:ext cx="181254" cy="89268"/>
          </a:xfrm>
          <a:custGeom>
            <a:avLst/>
            <a:gdLst/>
            <a:ahLst/>
            <a:cxnLst/>
            <a:rect l="l" t="t" r="r" b="b"/>
            <a:pathLst>
              <a:path w="181254" h="89268">
                <a:moveTo>
                  <a:pt x="0" y="0"/>
                </a:moveTo>
                <a:lnTo>
                  <a:pt x="181254" y="8140"/>
                </a:lnTo>
                <a:lnTo>
                  <a:pt x="168719" y="89268"/>
                </a:lnTo>
                <a:lnTo>
                  <a:pt x="5181" y="8150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223844" y="935655"/>
            <a:ext cx="113055" cy="81508"/>
          </a:xfrm>
          <a:custGeom>
            <a:avLst/>
            <a:gdLst/>
            <a:ahLst/>
            <a:cxnLst/>
            <a:rect l="l" t="t" r="r" b="b"/>
            <a:pathLst>
              <a:path w="113055" h="81508">
                <a:moveTo>
                  <a:pt x="107873" y="0"/>
                </a:moveTo>
                <a:lnTo>
                  <a:pt x="0" y="17564"/>
                </a:lnTo>
                <a:lnTo>
                  <a:pt x="5600" y="76403"/>
                </a:lnTo>
                <a:lnTo>
                  <a:pt x="113055" y="81508"/>
                </a:lnTo>
                <a:lnTo>
                  <a:pt x="107873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223844" y="935655"/>
            <a:ext cx="113055" cy="81508"/>
          </a:xfrm>
          <a:custGeom>
            <a:avLst/>
            <a:gdLst/>
            <a:ahLst/>
            <a:cxnLst/>
            <a:rect l="l" t="t" r="r" b="b"/>
            <a:pathLst>
              <a:path w="113055" h="81508">
                <a:moveTo>
                  <a:pt x="107873" y="0"/>
                </a:moveTo>
                <a:lnTo>
                  <a:pt x="0" y="17564"/>
                </a:lnTo>
                <a:lnTo>
                  <a:pt x="5600" y="76403"/>
                </a:lnTo>
                <a:lnTo>
                  <a:pt x="113055" y="81508"/>
                </a:lnTo>
                <a:lnTo>
                  <a:pt x="1078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385718" y="953220"/>
            <a:ext cx="78473" cy="21894"/>
          </a:xfrm>
          <a:custGeom>
            <a:avLst/>
            <a:gdLst/>
            <a:ahLst/>
            <a:cxnLst/>
            <a:rect l="l" t="t" r="r" b="b"/>
            <a:pathLst>
              <a:path w="78473" h="21894">
                <a:moveTo>
                  <a:pt x="0" y="16192"/>
                </a:moveTo>
                <a:lnTo>
                  <a:pt x="14960" y="0"/>
                </a:lnTo>
                <a:lnTo>
                  <a:pt x="78473" y="3644"/>
                </a:lnTo>
                <a:lnTo>
                  <a:pt x="78473" y="218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390928" y="3079309"/>
            <a:ext cx="89890" cy="31267"/>
          </a:xfrm>
          <a:custGeom>
            <a:avLst/>
            <a:gdLst/>
            <a:ahLst/>
            <a:cxnLst/>
            <a:rect l="l" t="t" r="r" b="b"/>
            <a:pathLst>
              <a:path w="89890" h="31267">
                <a:moveTo>
                  <a:pt x="51447" y="0"/>
                </a:moveTo>
                <a:lnTo>
                  <a:pt x="0" y="17767"/>
                </a:lnTo>
                <a:lnTo>
                  <a:pt x="38696" y="31267"/>
                </a:lnTo>
                <a:lnTo>
                  <a:pt x="89890" y="13525"/>
                </a:lnTo>
                <a:lnTo>
                  <a:pt x="5144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390928" y="3079309"/>
            <a:ext cx="89890" cy="31267"/>
          </a:xfrm>
          <a:custGeom>
            <a:avLst/>
            <a:gdLst/>
            <a:ahLst/>
            <a:cxnLst/>
            <a:rect l="l" t="t" r="r" b="b"/>
            <a:pathLst>
              <a:path w="89890" h="31267">
                <a:moveTo>
                  <a:pt x="51447" y="0"/>
                </a:moveTo>
                <a:lnTo>
                  <a:pt x="89890" y="13525"/>
                </a:lnTo>
                <a:lnTo>
                  <a:pt x="38696" y="31267"/>
                </a:lnTo>
                <a:lnTo>
                  <a:pt x="0" y="17767"/>
                </a:lnTo>
                <a:lnTo>
                  <a:pt x="514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29613" y="3092830"/>
            <a:ext cx="51358" cy="24396"/>
          </a:xfrm>
          <a:custGeom>
            <a:avLst/>
            <a:gdLst/>
            <a:ahLst/>
            <a:cxnLst/>
            <a:rect l="l" t="t" r="r" b="b"/>
            <a:pathLst>
              <a:path w="51358" h="24396">
                <a:moveTo>
                  <a:pt x="51358" y="6654"/>
                </a:moveTo>
                <a:lnTo>
                  <a:pt x="51206" y="0"/>
                </a:lnTo>
                <a:lnTo>
                  <a:pt x="0" y="17741"/>
                </a:lnTo>
                <a:lnTo>
                  <a:pt x="165" y="24396"/>
                </a:lnTo>
                <a:lnTo>
                  <a:pt x="51358" y="66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429613" y="3092830"/>
            <a:ext cx="51358" cy="24396"/>
          </a:xfrm>
          <a:custGeom>
            <a:avLst/>
            <a:gdLst/>
            <a:ahLst/>
            <a:cxnLst/>
            <a:rect l="l" t="t" r="r" b="b"/>
            <a:pathLst>
              <a:path w="51358" h="24396">
                <a:moveTo>
                  <a:pt x="51358" y="6654"/>
                </a:moveTo>
                <a:lnTo>
                  <a:pt x="51206" y="0"/>
                </a:lnTo>
                <a:lnTo>
                  <a:pt x="0" y="17741"/>
                </a:lnTo>
                <a:lnTo>
                  <a:pt x="165" y="24396"/>
                </a:lnTo>
                <a:lnTo>
                  <a:pt x="51358" y="6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390932" y="3097072"/>
            <a:ext cx="38849" cy="20167"/>
          </a:xfrm>
          <a:custGeom>
            <a:avLst/>
            <a:gdLst/>
            <a:ahLst/>
            <a:cxnLst/>
            <a:rect l="l" t="t" r="r" b="b"/>
            <a:pathLst>
              <a:path w="38849" h="20167">
                <a:moveTo>
                  <a:pt x="152" y="6654"/>
                </a:moveTo>
                <a:lnTo>
                  <a:pt x="38849" y="20167"/>
                </a:lnTo>
                <a:lnTo>
                  <a:pt x="38684" y="13512"/>
                </a:lnTo>
                <a:lnTo>
                  <a:pt x="0" y="0"/>
                </a:lnTo>
                <a:lnTo>
                  <a:pt x="152" y="665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390932" y="3097072"/>
            <a:ext cx="38849" cy="20167"/>
          </a:xfrm>
          <a:custGeom>
            <a:avLst/>
            <a:gdLst/>
            <a:ahLst/>
            <a:cxnLst/>
            <a:rect l="l" t="t" r="r" b="b"/>
            <a:pathLst>
              <a:path w="38849" h="20167">
                <a:moveTo>
                  <a:pt x="152" y="6654"/>
                </a:moveTo>
                <a:lnTo>
                  <a:pt x="0" y="0"/>
                </a:lnTo>
                <a:lnTo>
                  <a:pt x="38684" y="13512"/>
                </a:lnTo>
                <a:lnTo>
                  <a:pt x="38849" y="20167"/>
                </a:lnTo>
                <a:lnTo>
                  <a:pt x="152" y="6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426117" y="3100204"/>
            <a:ext cx="10706" cy="5207"/>
          </a:xfrm>
          <a:custGeom>
            <a:avLst/>
            <a:gdLst/>
            <a:ahLst/>
            <a:cxnLst/>
            <a:rect l="l" t="t" r="r" b="b"/>
            <a:pathLst>
              <a:path w="10706" h="5206">
                <a:moveTo>
                  <a:pt x="5308" y="571"/>
                </a:moveTo>
                <a:lnTo>
                  <a:pt x="2362" y="1143"/>
                </a:lnTo>
                <a:lnTo>
                  <a:pt x="0" y="2514"/>
                </a:lnTo>
                <a:lnTo>
                  <a:pt x="2463" y="5207"/>
                </a:lnTo>
                <a:lnTo>
                  <a:pt x="5410" y="4635"/>
                </a:lnTo>
                <a:lnTo>
                  <a:pt x="8343" y="4064"/>
                </a:lnTo>
                <a:lnTo>
                  <a:pt x="10706" y="2679"/>
                </a:lnTo>
                <a:lnTo>
                  <a:pt x="8255" y="0"/>
                </a:lnTo>
                <a:lnTo>
                  <a:pt x="5308" y="5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426117" y="3100204"/>
            <a:ext cx="10706" cy="5207"/>
          </a:xfrm>
          <a:custGeom>
            <a:avLst/>
            <a:gdLst/>
            <a:ahLst/>
            <a:cxnLst/>
            <a:rect l="l" t="t" r="r" b="b"/>
            <a:pathLst>
              <a:path w="10706" h="5206">
                <a:moveTo>
                  <a:pt x="5308" y="571"/>
                </a:moveTo>
                <a:lnTo>
                  <a:pt x="8255" y="0"/>
                </a:lnTo>
                <a:lnTo>
                  <a:pt x="10655" y="444"/>
                </a:lnTo>
                <a:lnTo>
                  <a:pt x="10680" y="1562"/>
                </a:lnTo>
                <a:lnTo>
                  <a:pt x="10706" y="2679"/>
                </a:lnTo>
                <a:lnTo>
                  <a:pt x="8343" y="4064"/>
                </a:lnTo>
                <a:lnTo>
                  <a:pt x="5410" y="4635"/>
                </a:lnTo>
                <a:lnTo>
                  <a:pt x="2463" y="5207"/>
                </a:lnTo>
                <a:lnTo>
                  <a:pt x="63" y="4762"/>
                </a:lnTo>
                <a:lnTo>
                  <a:pt x="38" y="3644"/>
                </a:lnTo>
                <a:lnTo>
                  <a:pt x="0" y="2514"/>
                </a:lnTo>
                <a:lnTo>
                  <a:pt x="2362" y="1143"/>
                </a:lnTo>
                <a:lnTo>
                  <a:pt x="5308" y="5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407820" y="3095153"/>
            <a:ext cx="6578" cy="3784"/>
          </a:xfrm>
          <a:custGeom>
            <a:avLst/>
            <a:gdLst/>
            <a:ahLst/>
            <a:cxnLst/>
            <a:rect l="l" t="t" r="r" b="b"/>
            <a:pathLst>
              <a:path w="6578" h="3784">
                <a:moveTo>
                  <a:pt x="2336" y="114"/>
                </a:moveTo>
                <a:lnTo>
                  <a:pt x="0" y="571"/>
                </a:lnTo>
                <a:lnTo>
                  <a:pt x="76" y="3784"/>
                </a:lnTo>
                <a:lnTo>
                  <a:pt x="4749" y="2870"/>
                </a:lnTo>
                <a:lnTo>
                  <a:pt x="6578" y="0"/>
                </a:lnTo>
                <a:lnTo>
                  <a:pt x="2336" y="11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05954" y="3094798"/>
            <a:ext cx="8483" cy="4140"/>
          </a:xfrm>
          <a:custGeom>
            <a:avLst/>
            <a:gdLst/>
            <a:ahLst/>
            <a:cxnLst/>
            <a:rect l="l" t="t" r="r" b="b"/>
            <a:pathLst>
              <a:path w="8483" h="4140">
                <a:moveTo>
                  <a:pt x="4203" y="469"/>
                </a:moveTo>
                <a:lnTo>
                  <a:pt x="6540" y="0"/>
                </a:lnTo>
                <a:lnTo>
                  <a:pt x="8445" y="355"/>
                </a:lnTo>
                <a:lnTo>
                  <a:pt x="8458" y="1244"/>
                </a:lnTo>
                <a:lnTo>
                  <a:pt x="8483" y="2133"/>
                </a:lnTo>
                <a:lnTo>
                  <a:pt x="6616" y="3225"/>
                </a:lnTo>
                <a:lnTo>
                  <a:pt x="4279" y="3682"/>
                </a:lnTo>
                <a:lnTo>
                  <a:pt x="1943" y="4140"/>
                </a:lnTo>
                <a:lnTo>
                  <a:pt x="38" y="3784"/>
                </a:lnTo>
                <a:lnTo>
                  <a:pt x="25" y="2895"/>
                </a:lnTo>
                <a:lnTo>
                  <a:pt x="0" y="2006"/>
                </a:lnTo>
                <a:lnTo>
                  <a:pt x="1866" y="927"/>
                </a:lnTo>
                <a:lnTo>
                  <a:pt x="4203" y="4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58031" y="3091179"/>
            <a:ext cx="6235" cy="3594"/>
          </a:xfrm>
          <a:custGeom>
            <a:avLst/>
            <a:gdLst/>
            <a:ahLst/>
            <a:cxnLst/>
            <a:rect l="l" t="t" r="r" b="b"/>
            <a:pathLst>
              <a:path w="6235" h="3594">
                <a:moveTo>
                  <a:pt x="2209" y="101"/>
                </a:moveTo>
                <a:lnTo>
                  <a:pt x="0" y="533"/>
                </a:lnTo>
                <a:lnTo>
                  <a:pt x="76" y="3594"/>
                </a:lnTo>
                <a:lnTo>
                  <a:pt x="4495" y="2717"/>
                </a:lnTo>
                <a:lnTo>
                  <a:pt x="6235" y="0"/>
                </a:lnTo>
                <a:lnTo>
                  <a:pt x="2209" y="10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56253" y="3090849"/>
            <a:ext cx="8051" cy="3924"/>
          </a:xfrm>
          <a:custGeom>
            <a:avLst/>
            <a:gdLst/>
            <a:ahLst/>
            <a:cxnLst/>
            <a:rect l="l" t="t" r="r" b="b"/>
            <a:pathLst>
              <a:path w="8051" h="3924">
                <a:moveTo>
                  <a:pt x="3987" y="431"/>
                </a:moveTo>
                <a:lnTo>
                  <a:pt x="6197" y="0"/>
                </a:lnTo>
                <a:lnTo>
                  <a:pt x="8013" y="330"/>
                </a:lnTo>
                <a:lnTo>
                  <a:pt x="8026" y="1168"/>
                </a:lnTo>
                <a:lnTo>
                  <a:pt x="8051" y="2019"/>
                </a:lnTo>
                <a:lnTo>
                  <a:pt x="6273" y="3047"/>
                </a:lnTo>
                <a:lnTo>
                  <a:pt x="4063" y="3492"/>
                </a:lnTo>
                <a:lnTo>
                  <a:pt x="1854" y="3924"/>
                </a:lnTo>
                <a:lnTo>
                  <a:pt x="38" y="3594"/>
                </a:lnTo>
                <a:lnTo>
                  <a:pt x="25" y="2743"/>
                </a:lnTo>
                <a:lnTo>
                  <a:pt x="0" y="1892"/>
                </a:lnTo>
                <a:lnTo>
                  <a:pt x="1777" y="863"/>
                </a:lnTo>
                <a:lnTo>
                  <a:pt x="3987" y="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441153" y="3083665"/>
            <a:ext cx="6235" cy="3594"/>
          </a:xfrm>
          <a:custGeom>
            <a:avLst/>
            <a:gdLst/>
            <a:ahLst/>
            <a:cxnLst/>
            <a:rect l="l" t="t" r="r" b="b"/>
            <a:pathLst>
              <a:path w="6235" h="3594">
                <a:moveTo>
                  <a:pt x="2209" y="101"/>
                </a:moveTo>
                <a:lnTo>
                  <a:pt x="0" y="533"/>
                </a:lnTo>
                <a:lnTo>
                  <a:pt x="63" y="3594"/>
                </a:lnTo>
                <a:lnTo>
                  <a:pt x="4495" y="2730"/>
                </a:lnTo>
                <a:lnTo>
                  <a:pt x="6235" y="0"/>
                </a:lnTo>
                <a:lnTo>
                  <a:pt x="2209" y="10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439375" y="3083323"/>
            <a:ext cx="8051" cy="3937"/>
          </a:xfrm>
          <a:custGeom>
            <a:avLst/>
            <a:gdLst/>
            <a:ahLst/>
            <a:cxnLst/>
            <a:rect l="l" t="t" r="r" b="b"/>
            <a:pathLst>
              <a:path w="8051" h="3937">
                <a:moveTo>
                  <a:pt x="3987" y="444"/>
                </a:moveTo>
                <a:lnTo>
                  <a:pt x="6197" y="0"/>
                </a:lnTo>
                <a:lnTo>
                  <a:pt x="8013" y="342"/>
                </a:lnTo>
                <a:lnTo>
                  <a:pt x="8026" y="1181"/>
                </a:lnTo>
                <a:lnTo>
                  <a:pt x="8051" y="2032"/>
                </a:lnTo>
                <a:lnTo>
                  <a:pt x="6273" y="3073"/>
                </a:lnTo>
                <a:lnTo>
                  <a:pt x="4063" y="3505"/>
                </a:lnTo>
                <a:lnTo>
                  <a:pt x="1841" y="3937"/>
                </a:lnTo>
                <a:lnTo>
                  <a:pt x="38" y="3594"/>
                </a:lnTo>
                <a:lnTo>
                  <a:pt x="12" y="2755"/>
                </a:lnTo>
                <a:lnTo>
                  <a:pt x="0" y="1917"/>
                </a:lnTo>
                <a:lnTo>
                  <a:pt x="1777" y="876"/>
                </a:lnTo>
                <a:lnTo>
                  <a:pt x="3987" y="4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422527" y="3085943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2336"/>
                </a:lnTo>
                <a:lnTo>
                  <a:pt x="16662" y="0"/>
                </a:lnTo>
                <a:lnTo>
                  <a:pt x="4800" y="0"/>
                </a:lnTo>
                <a:lnTo>
                  <a:pt x="0" y="2336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422527" y="3085943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5232"/>
                </a:lnTo>
                <a:lnTo>
                  <a:pt x="21462" y="2336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36"/>
                </a:lnTo>
                <a:lnTo>
                  <a:pt x="0" y="5232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422527" y="3081809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2336"/>
                </a:lnTo>
                <a:lnTo>
                  <a:pt x="16662" y="0"/>
                </a:lnTo>
                <a:lnTo>
                  <a:pt x="4800" y="0"/>
                </a:lnTo>
                <a:lnTo>
                  <a:pt x="0" y="2336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422527" y="3081809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5232"/>
                </a:lnTo>
                <a:lnTo>
                  <a:pt x="21462" y="2336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36"/>
                </a:lnTo>
                <a:lnTo>
                  <a:pt x="0" y="5232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422527" y="3077656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27"/>
                </a:lnTo>
                <a:lnTo>
                  <a:pt x="21462" y="2349"/>
                </a:lnTo>
                <a:lnTo>
                  <a:pt x="16662" y="0"/>
                </a:lnTo>
                <a:lnTo>
                  <a:pt x="4800" y="0"/>
                </a:lnTo>
                <a:lnTo>
                  <a:pt x="0" y="2349"/>
                </a:lnTo>
                <a:lnTo>
                  <a:pt x="0" y="8127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422527" y="3077656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27"/>
                </a:lnTo>
                <a:lnTo>
                  <a:pt x="21462" y="5245"/>
                </a:lnTo>
                <a:lnTo>
                  <a:pt x="21462" y="2349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49"/>
                </a:lnTo>
                <a:lnTo>
                  <a:pt x="0" y="5245"/>
                </a:lnTo>
                <a:lnTo>
                  <a:pt x="0" y="8127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422527" y="3073515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40"/>
                </a:lnTo>
                <a:lnTo>
                  <a:pt x="21462" y="2362"/>
                </a:lnTo>
                <a:lnTo>
                  <a:pt x="16662" y="0"/>
                </a:lnTo>
                <a:lnTo>
                  <a:pt x="4800" y="0"/>
                </a:lnTo>
                <a:lnTo>
                  <a:pt x="0" y="2362"/>
                </a:lnTo>
                <a:lnTo>
                  <a:pt x="0" y="8140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422527" y="3073515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40"/>
                </a:lnTo>
                <a:lnTo>
                  <a:pt x="21462" y="5245"/>
                </a:lnTo>
                <a:lnTo>
                  <a:pt x="21462" y="2362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62"/>
                </a:lnTo>
                <a:lnTo>
                  <a:pt x="0" y="5245"/>
                </a:lnTo>
                <a:lnTo>
                  <a:pt x="0" y="8140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422527" y="3069385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28"/>
                </a:lnTo>
                <a:lnTo>
                  <a:pt x="21462" y="2349"/>
                </a:lnTo>
                <a:lnTo>
                  <a:pt x="16662" y="0"/>
                </a:lnTo>
                <a:lnTo>
                  <a:pt x="4800" y="0"/>
                </a:lnTo>
                <a:lnTo>
                  <a:pt x="0" y="2349"/>
                </a:lnTo>
                <a:lnTo>
                  <a:pt x="0" y="8128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422527" y="3069385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28"/>
                </a:lnTo>
                <a:lnTo>
                  <a:pt x="21462" y="5245"/>
                </a:lnTo>
                <a:lnTo>
                  <a:pt x="21462" y="2349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49"/>
                </a:lnTo>
                <a:lnTo>
                  <a:pt x="0" y="5245"/>
                </a:lnTo>
                <a:lnTo>
                  <a:pt x="0" y="8128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422527" y="3065245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2349"/>
                </a:lnTo>
                <a:lnTo>
                  <a:pt x="16662" y="0"/>
                </a:lnTo>
                <a:lnTo>
                  <a:pt x="4800" y="0"/>
                </a:lnTo>
                <a:lnTo>
                  <a:pt x="0" y="2349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422527" y="3065245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5245"/>
                </a:lnTo>
                <a:lnTo>
                  <a:pt x="21462" y="2349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49"/>
                </a:lnTo>
                <a:lnTo>
                  <a:pt x="0" y="5245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422527" y="3061110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2336"/>
                </a:lnTo>
                <a:lnTo>
                  <a:pt x="16662" y="0"/>
                </a:lnTo>
                <a:lnTo>
                  <a:pt x="4800" y="0"/>
                </a:lnTo>
                <a:lnTo>
                  <a:pt x="0" y="2336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422527" y="3061110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5219"/>
                </a:lnTo>
                <a:lnTo>
                  <a:pt x="21462" y="2336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36"/>
                </a:lnTo>
                <a:lnTo>
                  <a:pt x="0" y="5219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422527" y="3056958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27"/>
                </a:lnTo>
                <a:lnTo>
                  <a:pt x="21462" y="2362"/>
                </a:lnTo>
                <a:lnTo>
                  <a:pt x="16662" y="0"/>
                </a:lnTo>
                <a:lnTo>
                  <a:pt x="4800" y="0"/>
                </a:lnTo>
                <a:lnTo>
                  <a:pt x="0" y="2362"/>
                </a:lnTo>
                <a:lnTo>
                  <a:pt x="0" y="8127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422527" y="3056958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27"/>
                </a:lnTo>
                <a:lnTo>
                  <a:pt x="21462" y="5232"/>
                </a:lnTo>
                <a:lnTo>
                  <a:pt x="21462" y="2362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62"/>
                </a:lnTo>
                <a:lnTo>
                  <a:pt x="0" y="5232"/>
                </a:lnTo>
                <a:lnTo>
                  <a:pt x="0" y="8127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422527" y="3052828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2349"/>
                </a:lnTo>
                <a:lnTo>
                  <a:pt x="16662" y="0"/>
                </a:lnTo>
                <a:lnTo>
                  <a:pt x="4800" y="0"/>
                </a:lnTo>
                <a:lnTo>
                  <a:pt x="0" y="2349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422527" y="3052828"/>
            <a:ext cx="21463" cy="10464"/>
          </a:xfrm>
          <a:custGeom>
            <a:avLst/>
            <a:gdLst/>
            <a:ahLst/>
            <a:cxnLst/>
            <a:rect l="l" t="t" r="r" b="b"/>
            <a:pathLst>
              <a:path w="21462" h="10464">
                <a:moveTo>
                  <a:pt x="10731" y="10464"/>
                </a:moveTo>
                <a:lnTo>
                  <a:pt x="16662" y="10464"/>
                </a:lnTo>
                <a:lnTo>
                  <a:pt x="21462" y="8115"/>
                </a:lnTo>
                <a:lnTo>
                  <a:pt x="21462" y="5245"/>
                </a:lnTo>
                <a:lnTo>
                  <a:pt x="21462" y="2349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49"/>
                </a:lnTo>
                <a:lnTo>
                  <a:pt x="0" y="5245"/>
                </a:lnTo>
                <a:lnTo>
                  <a:pt x="0" y="8115"/>
                </a:lnTo>
                <a:lnTo>
                  <a:pt x="4800" y="10464"/>
                </a:lnTo>
                <a:lnTo>
                  <a:pt x="10731" y="104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422527" y="3048689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27"/>
                </a:lnTo>
                <a:lnTo>
                  <a:pt x="21462" y="2336"/>
                </a:lnTo>
                <a:lnTo>
                  <a:pt x="16662" y="0"/>
                </a:lnTo>
                <a:lnTo>
                  <a:pt x="4800" y="0"/>
                </a:lnTo>
                <a:lnTo>
                  <a:pt x="0" y="2336"/>
                </a:lnTo>
                <a:lnTo>
                  <a:pt x="0" y="8127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422527" y="3048689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27"/>
                </a:lnTo>
                <a:lnTo>
                  <a:pt x="21462" y="5219"/>
                </a:lnTo>
                <a:lnTo>
                  <a:pt x="21462" y="2336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36"/>
                </a:lnTo>
                <a:lnTo>
                  <a:pt x="0" y="5219"/>
                </a:lnTo>
                <a:lnTo>
                  <a:pt x="0" y="8127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22527" y="3044541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40"/>
                </a:lnTo>
                <a:lnTo>
                  <a:pt x="21462" y="2336"/>
                </a:lnTo>
                <a:lnTo>
                  <a:pt x="16662" y="0"/>
                </a:lnTo>
                <a:lnTo>
                  <a:pt x="4800" y="0"/>
                </a:lnTo>
                <a:lnTo>
                  <a:pt x="0" y="2336"/>
                </a:lnTo>
                <a:lnTo>
                  <a:pt x="0" y="8140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22527" y="3044541"/>
            <a:ext cx="21463" cy="10477"/>
          </a:xfrm>
          <a:custGeom>
            <a:avLst/>
            <a:gdLst/>
            <a:ahLst/>
            <a:cxnLst/>
            <a:rect l="l" t="t" r="r" b="b"/>
            <a:pathLst>
              <a:path w="21462" h="10477">
                <a:moveTo>
                  <a:pt x="10731" y="10477"/>
                </a:moveTo>
                <a:lnTo>
                  <a:pt x="16662" y="10477"/>
                </a:lnTo>
                <a:lnTo>
                  <a:pt x="21462" y="8140"/>
                </a:lnTo>
                <a:lnTo>
                  <a:pt x="21462" y="5245"/>
                </a:lnTo>
                <a:lnTo>
                  <a:pt x="21462" y="2336"/>
                </a:lnTo>
                <a:lnTo>
                  <a:pt x="16662" y="0"/>
                </a:lnTo>
                <a:lnTo>
                  <a:pt x="10731" y="0"/>
                </a:lnTo>
                <a:lnTo>
                  <a:pt x="4800" y="0"/>
                </a:lnTo>
                <a:lnTo>
                  <a:pt x="0" y="2336"/>
                </a:lnTo>
                <a:lnTo>
                  <a:pt x="0" y="5245"/>
                </a:lnTo>
                <a:lnTo>
                  <a:pt x="0" y="8140"/>
                </a:lnTo>
                <a:lnTo>
                  <a:pt x="4800" y="10477"/>
                </a:lnTo>
                <a:lnTo>
                  <a:pt x="10731" y="10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418272" y="3013515"/>
            <a:ext cx="29946" cy="39458"/>
          </a:xfrm>
          <a:custGeom>
            <a:avLst/>
            <a:gdLst/>
            <a:ahLst/>
            <a:cxnLst/>
            <a:rect l="l" t="t" r="r" b="b"/>
            <a:pathLst>
              <a:path w="29946" h="39458">
                <a:moveTo>
                  <a:pt x="0" y="33121"/>
                </a:moveTo>
                <a:lnTo>
                  <a:pt x="0" y="36614"/>
                </a:lnTo>
                <a:lnTo>
                  <a:pt x="6705" y="39458"/>
                </a:lnTo>
                <a:lnTo>
                  <a:pt x="23241" y="39458"/>
                </a:lnTo>
                <a:lnTo>
                  <a:pt x="29946" y="36614"/>
                </a:lnTo>
                <a:lnTo>
                  <a:pt x="29946" y="2832"/>
                </a:lnTo>
                <a:lnTo>
                  <a:pt x="23241" y="0"/>
                </a:lnTo>
                <a:lnTo>
                  <a:pt x="6705" y="0"/>
                </a:lnTo>
                <a:lnTo>
                  <a:pt x="0" y="2832"/>
                </a:lnTo>
                <a:lnTo>
                  <a:pt x="0" y="3312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18272" y="3013515"/>
            <a:ext cx="29946" cy="39458"/>
          </a:xfrm>
          <a:custGeom>
            <a:avLst/>
            <a:gdLst/>
            <a:ahLst/>
            <a:cxnLst/>
            <a:rect l="l" t="t" r="r" b="b"/>
            <a:pathLst>
              <a:path w="29946" h="39458">
                <a:moveTo>
                  <a:pt x="0" y="33121"/>
                </a:moveTo>
                <a:lnTo>
                  <a:pt x="0" y="6324"/>
                </a:lnTo>
                <a:lnTo>
                  <a:pt x="0" y="2832"/>
                </a:lnTo>
                <a:lnTo>
                  <a:pt x="6705" y="0"/>
                </a:lnTo>
                <a:lnTo>
                  <a:pt x="14973" y="0"/>
                </a:lnTo>
                <a:lnTo>
                  <a:pt x="23241" y="0"/>
                </a:lnTo>
                <a:lnTo>
                  <a:pt x="29946" y="2832"/>
                </a:lnTo>
                <a:lnTo>
                  <a:pt x="29946" y="6324"/>
                </a:lnTo>
                <a:lnTo>
                  <a:pt x="29946" y="33121"/>
                </a:lnTo>
                <a:lnTo>
                  <a:pt x="29946" y="36614"/>
                </a:lnTo>
                <a:lnTo>
                  <a:pt x="23241" y="39458"/>
                </a:lnTo>
                <a:lnTo>
                  <a:pt x="14973" y="39458"/>
                </a:lnTo>
                <a:lnTo>
                  <a:pt x="6705" y="39458"/>
                </a:lnTo>
                <a:lnTo>
                  <a:pt x="0" y="36614"/>
                </a:lnTo>
                <a:lnTo>
                  <a:pt x="0" y="331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22666" y="2891214"/>
            <a:ext cx="21158" cy="130136"/>
          </a:xfrm>
          <a:custGeom>
            <a:avLst/>
            <a:gdLst/>
            <a:ahLst/>
            <a:cxnLst/>
            <a:rect l="l" t="t" r="r" b="b"/>
            <a:pathLst>
              <a:path w="21158" h="130136">
                <a:moveTo>
                  <a:pt x="0" y="125349"/>
                </a:moveTo>
                <a:lnTo>
                  <a:pt x="0" y="128003"/>
                </a:lnTo>
                <a:lnTo>
                  <a:pt x="4737" y="130136"/>
                </a:lnTo>
                <a:lnTo>
                  <a:pt x="16421" y="130136"/>
                </a:lnTo>
                <a:lnTo>
                  <a:pt x="21158" y="128003"/>
                </a:lnTo>
                <a:lnTo>
                  <a:pt x="21158" y="2146"/>
                </a:lnTo>
                <a:lnTo>
                  <a:pt x="16421" y="0"/>
                </a:lnTo>
                <a:lnTo>
                  <a:pt x="4737" y="0"/>
                </a:lnTo>
                <a:lnTo>
                  <a:pt x="0" y="2146"/>
                </a:lnTo>
                <a:lnTo>
                  <a:pt x="0" y="1253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22666" y="2891214"/>
            <a:ext cx="21158" cy="130136"/>
          </a:xfrm>
          <a:custGeom>
            <a:avLst/>
            <a:gdLst/>
            <a:ahLst/>
            <a:cxnLst/>
            <a:rect l="l" t="t" r="r" b="b"/>
            <a:pathLst>
              <a:path w="21158" h="130136">
                <a:moveTo>
                  <a:pt x="0" y="125349"/>
                </a:moveTo>
                <a:lnTo>
                  <a:pt x="0" y="4800"/>
                </a:lnTo>
                <a:lnTo>
                  <a:pt x="0" y="2146"/>
                </a:lnTo>
                <a:lnTo>
                  <a:pt x="4737" y="0"/>
                </a:lnTo>
                <a:lnTo>
                  <a:pt x="10579" y="0"/>
                </a:lnTo>
                <a:lnTo>
                  <a:pt x="16421" y="0"/>
                </a:lnTo>
                <a:lnTo>
                  <a:pt x="21158" y="2146"/>
                </a:lnTo>
                <a:lnTo>
                  <a:pt x="21158" y="4800"/>
                </a:lnTo>
                <a:lnTo>
                  <a:pt x="21158" y="125349"/>
                </a:lnTo>
                <a:lnTo>
                  <a:pt x="21158" y="128003"/>
                </a:lnTo>
                <a:lnTo>
                  <a:pt x="16421" y="130136"/>
                </a:lnTo>
                <a:lnTo>
                  <a:pt x="10579" y="130136"/>
                </a:lnTo>
                <a:lnTo>
                  <a:pt x="4737" y="130136"/>
                </a:lnTo>
                <a:lnTo>
                  <a:pt x="0" y="128003"/>
                </a:lnTo>
                <a:lnTo>
                  <a:pt x="0" y="1253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87767" y="3024246"/>
            <a:ext cx="30911" cy="7277"/>
          </a:xfrm>
          <a:custGeom>
            <a:avLst/>
            <a:gdLst/>
            <a:ahLst/>
            <a:cxnLst/>
            <a:rect l="l" t="t" r="r" b="b"/>
            <a:pathLst>
              <a:path w="30911" h="7277">
                <a:moveTo>
                  <a:pt x="30886" y="7277"/>
                </a:moveTo>
                <a:lnTo>
                  <a:pt x="30911" y="0"/>
                </a:lnTo>
                <a:lnTo>
                  <a:pt x="0" y="3314"/>
                </a:lnTo>
                <a:lnTo>
                  <a:pt x="30886" y="72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387767" y="3024246"/>
            <a:ext cx="30911" cy="7277"/>
          </a:xfrm>
          <a:custGeom>
            <a:avLst/>
            <a:gdLst/>
            <a:ahLst/>
            <a:cxnLst/>
            <a:rect l="l" t="t" r="r" b="b"/>
            <a:pathLst>
              <a:path w="30911" h="7277">
                <a:moveTo>
                  <a:pt x="30886" y="7277"/>
                </a:moveTo>
                <a:lnTo>
                  <a:pt x="0" y="3314"/>
                </a:lnTo>
                <a:lnTo>
                  <a:pt x="30911" y="0"/>
                </a:lnTo>
                <a:lnTo>
                  <a:pt x="30886" y="72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385844" y="3027560"/>
            <a:ext cx="32804" cy="14160"/>
          </a:xfrm>
          <a:custGeom>
            <a:avLst/>
            <a:gdLst/>
            <a:ahLst/>
            <a:cxnLst/>
            <a:rect l="l" t="t" r="r" b="b"/>
            <a:pathLst>
              <a:path w="32804" h="14160">
                <a:moveTo>
                  <a:pt x="32778" y="14160"/>
                </a:moveTo>
                <a:lnTo>
                  <a:pt x="32804" y="3962"/>
                </a:lnTo>
                <a:lnTo>
                  <a:pt x="1930" y="0"/>
                </a:lnTo>
                <a:lnTo>
                  <a:pt x="25" y="76"/>
                </a:lnTo>
                <a:lnTo>
                  <a:pt x="0" y="7861"/>
                </a:lnTo>
                <a:lnTo>
                  <a:pt x="32778" y="141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385844" y="3027560"/>
            <a:ext cx="32804" cy="14160"/>
          </a:xfrm>
          <a:custGeom>
            <a:avLst/>
            <a:gdLst/>
            <a:ahLst/>
            <a:cxnLst/>
            <a:rect l="l" t="t" r="r" b="b"/>
            <a:pathLst>
              <a:path w="32804" h="14160">
                <a:moveTo>
                  <a:pt x="32778" y="14160"/>
                </a:moveTo>
                <a:lnTo>
                  <a:pt x="0" y="7861"/>
                </a:lnTo>
                <a:lnTo>
                  <a:pt x="25" y="76"/>
                </a:lnTo>
                <a:lnTo>
                  <a:pt x="1930" y="0"/>
                </a:lnTo>
                <a:lnTo>
                  <a:pt x="32804" y="3962"/>
                </a:lnTo>
                <a:lnTo>
                  <a:pt x="32778" y="141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38648" y="3032235"/>
            <a:ext cx="46824" cy="13093"/>
          </a:xfrm>
          <a:custGeom>
            <a:avLst/>
            <a:gdLst/>
            <a:ahLst/>
            <a:cxnLst/>
            <a:rect l="l" t="t" r="r" b="b"/>
            <a:pathLst>
              <a:path w="46824" h="13093">
                <a:moveTo>
                  <a:pt x="38" y="0"/>
                </a:moveTo>
                <a:lnTo>
                  <a:pt x="0" y="13093"/>
                </a:lnTo>
                <a:lnTo>
                  <a:pt x="46812" y="10998"/>
                </a:lnTo>
                <a:lnTo>
                  <a:pt x="46824" y="2857"/>
                </a:lnTo>
                <a:lnTo>
                  <a:pt x="3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438648" y="3032235"/>
            <a:ext cx="46824" cy="13093"/>
          </a:xfrm>
          <a:custGeom>
            <a:avLst/>
            <a:gdLst/>
            <a:ahLst/>
            <a:cxnLst/>
            <a:rect l="l" t="t" r="r" b="b"/>
            <a:pathLst>
              <a:path w="46824" h="13093">
                <a:moveTo>
                  <a:pt x="38" y="0"/>
                </a:moveTo>
                <a:lnTo>
                  <a:pt x="0" y="13093"/>
                </a:lnTo>
                <a:lnTo>
                  <a:pt x="46812" y="10998"/>
                </a:lnTo>
                <a:lnTo>
                  <a:pt x="46824" y="2857"/>
                </a:lnTo>
                <a:lnTo>
                  <a:pt x="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438687" y="3027027"/>
            <a:ext cx="46799" cy="8064"/>
          </a:xfrm>
          <a:custGeom>
            <a:avLst/>
            <a:gdLst/>
            <a:ahLst/>
            <a:cxnLst/>
            <a:rect l="l" t="t" r="r" b="b"/>
            <a:pathLst>
              <a:path w="46799" h="8064">
                <a:moveTo>
                  <a:pt x="46786" y="8064"/>
                </a:moveTo>
                <a:lnTo>
                  <a:pt x="46799" y="5753"/>
                </a:lnTo>
                <a:lnTo>
                  <a:pt x="8648" y="0"/>
                </a:lnTo>
                <a:lnTo>
                  <a:pt x="7708" y="1066"/>
                </a:lnTo>
                <a:lnTo>
                  <a:pt x="4838" y="3860"/>
                </a:lnTo>
                <a:lnTo>
                  <a:pt x="0" y="5207"/>
                </a:lnTo>
                <a:lnTo>
                  <a:pt x="46786" y="80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438687" y="3027027"/>
            <a:ext cx="46799" cy="8064"/>
          </a:xfrm>
          <a:custGeom>
            <a:avLst/>
            <a:gdLst/>
            <a:ahLst/>
            <a:cxnLst/>
            <a:rect l="l" t="t" r="r" b="b"/>
            <a:pathLst>
              <a:path w="46799" h="8064">
                <a:moveTo>
                  <a:pt x="0" y="5207"/>
                </a:moveTo>
                <a:lnTo>
                  <a:pt x="4838" y="3860"/>
                </a:lnTo>
                <a:lnTo>
                  <a:pt x="6273" y="2463"/>
                </a:lnTo>
                <a:lnTo>
                  <a:pt x="7708" y="1066"/>
                </a:lnTo>
                <a:lnTo>
                  <a:pt x="8648" y="0"/>
                </a:lnTo>
                <a:lnTo>
                  <a:pt x="46799" y="5753"/>
                </a:lnTo>
                <a:lnTo>
                  <a:pt x="46786" y="8064"/>
                </a:lnTo>
                <a:lnTo>
                  <a:pt x="0" y="52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073298" y="3126045"/>
            <a:ext cx="110007" cy="38265"/>
          </a:xfrm>
          <a:custGeom>
            <a:avLst/>
            <a:gdLst/>
            <a:ahLst/>
            <a:cxnLst/>
            <a:rect l="l" t="t" r="r" b="b"/>
            <a:pathLst>
              <a:path w="110007" h="38265">
                <a:moveTo>
                  <a:pt x="62966" y="0"/>
                </a:moveTo>
                <a:lnTo>
                  <a:pt x="0" y="21742"/>
                </a:lnTo>
                <a:lnTo>
                  <a:pt x="47358" y="38265"/>
                </a:lnTo>
                <a:lnTo>
                  <a:pt x="110007" y="16548"/>
                </a:lnTo>
                <a:lnTo>
                  <a:pt x="6296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073298" y="3126045"/>
            <a:ext cx="110007" cy="38265"/>
          </a:xfrm>
          <a:custGeom>
            <a:avLst/>
            <a:gdLst/>
            <a:ahLst/>
            <a:cxnLst/>
            <a:rect l="l" t="t" r="r" b="b"/>
            <a:pathLst>
              <a:path w="110007" h="38265">
                <a:moveTo>
                  <a:pt x="62966" y="0"/>
                </a:moveTo>
                <a:lnTo>
                  <a:pt x="110007" y="16548"/>
                </a:lnTo>
                <a:lnTo>
                  <a:pt x="47358" y="38265"/>
                </a:lnTo>
                <a:lnTo>
                  <a:pt x="0" y="21742"/>
                </a:lnTo>
                <a:lnTo>
                  <a:pt x="6296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20649" y="3142590"/>
            <a:ext cx="62852" cy="29857"/>
          </a:xfrm>
          <a:custGeom>
            <a:avLst/>
            <a:gdLst/>
            <a:ahLst/>
            <a:cxnLst/>
            <a:rect l="l" t="t" r="r" b="b"/>
            <a:pathLst>
              <a:path w="62852" h="29857">
                <a:moveTo>
                  <a:pt x="62852" y="8140"/>
                </a:moveTo>
                <a:lnTo>
                  <a:pt x="62661" y="0"/>
                </a:lnTo>
                <a:lnTo>
                  <a:pt x="0" y="21729"/>
                </a:lnTo>
                <a:lnTo>
                  <a:pt x="203" y="29857"/>
                </a:lnTo>
                <a:lnTo>
                  <a:pt x="62852" y="81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20649" y="3142590"/>
            <a:ext cx="62852" cy="29857"/>
          </a:xfrm>
          <a:custGeom>
            <a:avLst/>
            <a:gdLst/>
            <a:ahLst/>
            <a:cxnLst/>
            <a:rect l="l" t="t" r="r" b="b"/>
            <a:pathLst>
              <a:path w="62852" h="29857">
                <a:moveTo>
                  <a:pt x="62852" y="8140"/>
                </a:moveTo>
                <a:lnTo>
                  <a:pt x="62661" y="0"/>
                </a:lnTo>
                <a:lnTo>
                  <a:pt x="0" y="21729"/>
                </a:lnTo>
                <a:lnTo>
                  <a:pt x="203" y="29857"/>
                </a:lnTo>
                <a:lnTo>
                  <a:pt x="62852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073299" y="3147778"/>
            <a:ext cx="47548" cy="24676"/>
          </a:xfrm>
          <a:custGeom>
            <a:avLst/>
            <a:gdLst/>
            <a:ahLst/>
            <a:cxnLst/>
            <a:rect l="l" t="t" r="r" b="b"/>
            <a:pathLst>
              <a:path w="47548" h="24676">
                <a:moveTo>
                  <a:pt x="190" y="8140"/>
                </a:moveTo>
                <a:lnTo>
                  <a:pt x="47548" y="24676"/>
                </a:lnTo>
                <a:lnTo>
                  <a:pt x="47358" y="16535"/>
                </a:lnTo>
                <a:lnTo>
                  <a:pt x="0" y="0"/>
                </a:lnTo>
                <a:lnTo>
                  <a:pt x="190" y="81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073299" y="3147778"/>
            <a:ext cx="47548" cy="24676"/>
          </a:xfrm>
          <a:custGeom>
            <a:avLst/>
            <a:gdLst/>
            <a:ahLst/>
            <a:cxnLst/>
            <a:rect l="l" t="t" r="r" b="b"/>
            <a:pathLst>
              <a:path w="47548" h="24676">
                <a:moveTo>
                  <a:pt x="190" y="8140"/>
                </a:moveTo>
                <a:lnTo>
                  <a:pt x="0" y="0"/>
                </a:lnTo>
                <a:lnTo>
                  <a:pt x="47358" y="16535"/>
                </a:lnTo>
                <a:lnTo>
                  <a:pt x="47548" y="24676"/>
                </a:lnTo>
                <a:lnTo>
                  <a:pt x="190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16374" y="3151615"/>
            <a:ext cx="13093" cy="6388"/>
          </a:xfrm>
          <a:custGeom>
            <a:avLst/>
            <a:gdLst/>
            <a:ahLst/>
            <a:cxnLst/>
            <a:rect l="l" t="t" r="r" b="b"/>
            <a:pathLst>
              <a:path w="13093" h="6388">
                <a:moveTo>
                  <a:pt x="6489" y="698"/>
                </a:moveTo>
                <a:lnTo>
                  <a:pt x="2895" y="1397"/>
                </a:lnTo>
                <a:lnTo>
                  <a:pt x="0" y="3073"/>
                </a:lnTo>
                <a:lnTo>
                  <a:pt x="63" y="5829"/>
                </a:lnTo>
                <a:lnTo>
                  <a:pt x="3009" y="6388"/>
                </a:lnTo>
                <a:lnTo>
                  <a:pt x="6603" y="5676"/>
                </a:lnTo>
                <a:lnTo>
                  <a:pt x="10210" y="4965"/>
                </a:lnTo>
                <a:lnTo>
                  <a:pt x="13093" y="3276"/>
                </a:lnTo>
                <a:lnTo>
                  <a:pt x="13030" y="546"/>
                </a:lnTo>
                <a:lnTo>
                  <a:pt x="10083" y="0"/>
                </a:lnTo>
                <a:lnTo>
                  <a:pt x="6489" y="69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16374" y="3151615"/>
            <a:ext cx="13093" cy="6388"/>
          </a:xfrm>
          <a:custGeom>
            <a:avLst/>
            <a:gdLst/>
            <a:ahLst/>
            <a:cxnLst/>
            <a:rect l="l" t="t" r="r" b="b"/>
            <a:pathLst>
              <a:path w="13093" h="6388">
                <a:moveTo>
                  <a:pt x="6489" y="698"/>
                </a:moveTo>
                <a:lnTo>
                  <a:pt x="10083" y="0"/>
                </a:lnTo>
                <a:lnTo>
                  <a:pt x="13030" y="546"/>
                </a:lnTo>
                <a:lnTo>
                  <a:pt x="13055" y="1905"/>
                </a:lnTo>
                <a:lnTo>
                  <a:pt x="13093" y="3276"/>
                </a:lnTo>
                <a:lnTo>
                  <a:pt x="10210" y="4965"/>
                </a:lnTo>
                <a:lnTo>
                  <a:pt x="6603" y="5676"/>
                </a:lnTo>
                <a:lnTo>
                  <a:pt x="3009" y="6388"/>
                </a:lnTo>
                <a:lnTo>
                  <a:pt x="63" y="5829"/>
                </a:lnTo>
                <a:lnTo>
                  <a:pt x="38" y="4457"/>
                </a:lnTo>
                <a:lnTo>
                  <a:pt x="0" y="3073"/>
                </a:lnTo>
                <a:lnTo>
                  <a:pt x="2895" y="1397"/>
                </a:lnTo>
                <a:lnTo>
                  <a:pt x="6489" y="6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091691" y="3145009"/>
            <a:ext cx="10375" cy="5067"/>
          </a:xfrm>
          <a:custGeom>
            <a:avLst/>
            <a:gdLst/>
            <a:ahLst/>
            <a:cxnLst/>
            <a:rect l="l" t="t" r="r" b="b"/>
            <a:pathLst>
              <a:path w="10375" h="5067">
                <a:moveTo>
                  <a:pt x="5143" y="558"/>
                </a:moveTo>
                <a:lnTo>
                  <a:pt x="2286" y="1117"/>
                </a:lnTo>
                <a:lnTo>
                  <a:pt x="0" y="2451"/>
                </a:lnTo>
                <a:lnTo>
                  <a:pt x="2374" y="5067"/>
                </a:lnTo>
                <a:lnTo>
                  <a:pt x="5232" y="4508"/>
                </a:lnTo>
                <a:lnTo>
                  <a:pt x="8089" y="3936"/>
                </a:lnTo>
                <a:lnTo>
                  <a:pt x="10375" y="2603"/>
                </a:lnTo>
                <a:lnTo>
                  <a:pt x="7988" y="0"/>
                </a:lnTo>
                <a:lnTo>
                  <a:pt x="5143" y="55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091691" y="3145009"/>
            <a:ext cx="10375" cy="5067"/>
          </a:xfrm>
          <a:custGeom>
            <a:avLst/>
            <a:gdLst/>
            <a:ahLst/>
            <a:cxnLst/>
            <a:rect l="l" t="t" r="r" b="b"/>
            <a:pathLst>
              <a:path w="10375" h="5067">
                <a:moveTo>
                  <a:pt x="5143" y="558"/>
                </a:moveTo>
                <a:lnTo>
                  <a:pt x="7988" y="0"/>
                </a:lnTo>
                <a:lnTo>
                  <a:pt x="10325" y="419"/>
                </a:lnTo>
                <a:lnTo>
                  <a:pt x="10350" y="1511"/>
                </a:lnTo>
                <a:lnTo>
                  <a:pt x="10375" y="2603"/>
                </a:lnTo>
                <a:lnTo>
                  <a:pt x="8089" y="3936"/>
                </a:lnTo>
                <a:lnTo>
                  <a:pt x="5232" y="4508"/>
                </a:lnTo>
                <a:lnTo>
                  <a:pt x="2374" y="5067"/>
                </a:lnTo>
                <a:lnTo>
                  <a:pt x="50" y="4622"/>
                </a:lnTo>
                <a:lnTo>
                  <a:pt x="25" y="3543"/>
                </a:lnTo>
                <a:lnTo>
                  <a:pt x="0" y="2451"/>
                </a:lnTo>
                <a:lnTo>
                  <a:pt x="2286" y="1117"/>
                </a:lnTo>
                <a:lnTo>
                  <a:pt x="5143" y="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155424" y="3140167"/>
            <a:ext cx="5499" cy="4800"/>
          </a:xfrm>
          <a:custGeom>
            <a:avLst/>
            <a:gdLst/>
            <a:ahLst/>
            <a:cxnLst/>
            <a:rect l="l" t="t" r="r" b="b"/>
            <a:pathLst>
              <a:path w="5499" h="4800">
                <a:moveTo>
                  <a:pt x="2705" y="533"/>
                </a:moveTo>
                <a:lnTo>
                  <a:pt x="0" y="1054"/>
                </a:lnTo>
                <a:lnTo>
                  <a:pt x="88" y="4800"/>
                </a:lnTo>
                <a:lnTo>
                  <a:pt x="2793" y="4267"/>
                </a:lnTo>
                <a:lnTo>
                  <a:pt x="5499" y="3733"/>
                </a:lnTo>
                <a:lnTo>
                  <a:pt x="5410" y="0"/>
                </a:lnTo>
                <a:lnTo>
                  <a:pt x="2705" y="5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153251" y="3140167"/>
            <a:ext cx="9842" cy="4800"/>
          </a:xfrm>
          <a:custGeom>
            <a:avLst/>
            <a:gdLst/>
            <a:ahLst/>
            <a:cxnLst/>
            <a:rect l="l" t="t" r="r" b="b"/>
            <a:pathLst>
              <a:path w="9842" h="4800">
                <a:moveTo>
                  <a:pt x="4876" y="533"/>
                </a:moveTo>
                <a:lnTo>
                  <a:pt x="7581" y="0"/>
                </a:lnTo>
                <a:lnTo>
                  <a:pt x="9791" y="393"/>
                </a:lnTo>
                <a:lnTo>
                  <a:pt x="9817" y="1435"/>
                </a:lnTo>
                <a:lnTo>
                  <a:pt x="9842" y="2463"/>
                </a:lnTo>
                <a:lnTo>
                  <a:pt x="7670" y="3733"/>
                </a:lnTo>
                <a:lnTo>
                  <a:pt x="4965" y="4267"/>
                </a:lnTo>
                <a:lnTo>
                  <a:pt x="2260" y="4800"/>
                </a:lnTo>
                <a:lnTo>
                  <a:pt x="38" y="4394"/>
                </a:lnTo>
                <a:lnTo>
                  <a:pt x="12" y="3352"/>
                </a:lnTo>
                <a:lnTo>
                  <a:pt x="0" y="2324"/>
                </a:lnTo>
                <a:lnTo>
                  <a:pt x="2171" y="1054"/>
                </a:lnTo>
                <a:lnTo>
                  <a:pt x="4876" y="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134767" y="3130963"/>
            <a:ext cx="5499" cy="4813"/>
          </a:xfrm>
          <a:custGeom>
            <a:avLst/>
            <a:gdLst/>
            <a:ahLst/>
            <a:cxnLst/>
            <a:rect l="l" t="t" r="r" b="b"/>
            <a:pathLst>
              <a:path w="5499" h="4813">
                <a:moveTo>
                  <a:pt x="2705" y="533"/>
                </a:moveTo>
                <a:lnTo>
                  <a:pt x="0" y="1066"/>
                </a:lnTo>
                <a:lnTo>
                  <a:pt x="76" y="4813"/>
                </a:lnTo>
                <a:lnTo>
                  <a:pt x="2793" y="4279"/>
                </a:lnTo>
                <a:lnTo>
                  <a:pt x="5499" y="3746"/>
                </a:lnTo>
                <a:lnTo>
                  <a:pt x="5410" y="0"/>
                </a:lnTo>
                <a:lnTo>
                  <a:pt x="2705" y="5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132583" y="3130963"/>
            <a:ext cx="9867" cy="4813"/>
          </a:xfrm>
          <a:custGeom>
            <a:avLst/>
            <a:gdLst/>
            <a:ahLst/>
            <a:cxnLst/>
            <a:rect l="l" t="t" r="r" b="b"/>
            <a:pathLst>
              <a:path w="9867" h="4813">
                <a:moveTo>
                  <a:pt x="4889" y="533"/>
                </a:moveTo>
                <a:lnTo>
                  <a:pt x="7594" y="0"/>
                </a:lnTo>
                <a:lnTo>
                  <a:pt x="9804" y="419"/>
                </a:lnTo>
                <a:lnTo>
                  <a:pt x="9842" y="1447"/>
                </a:lnTo>
                <a:lnTo>
                  <a:pt x="9867" y="2476"/>
                </a:lnTo>
                <a:lnTo>
                  <a:pt x="7683" y="3746"/>
                </a:lnTo>
                <a:lnTo>
                  <a:pt x="4978" y="4279"/>
                </a:lnTo>
                <a:lnTo>
                  <a:pt x="2260" y="4813"/>
                </a:lnTo>
                <a:lnTo>
                  <a:pt x="50" y="4394"/>
                </a:lnTo>
                <a:lnTo>
                  <a:pt x="25" y="3352"/>
                </a:lnTo>
                <a:lnTo>
                  <a:pt x="0" y="2336"/>
                </a:lnTo>
                <a:lnTo>
                  <a:pt x="2184" y="1066"/>
                </a:lnTo>
                <a:lnTo>
                  <a:pt x="4889" y="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111973" y="3134167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31"/>
                </a:lnTo>
                <a:lnTo>
                  <a:pt x="26263" y="2857"/>
                </a:lnTo>
                <a:lnTo>
                  <a:pt x="20383" y="0"/>
                </a:lnTo>
                <a:lnTo>
                  <a:pt x="5880" y="0"/>
                </a:lnTo>
                <a:lnTo>
                  <a:pt x="0" y="2857"/>
                </a:lnTo>
                <a:lnTo>
                  <a:pt x="0" y="9931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111973" y="3134167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31"/>
                </a:lnTo>
                <a:lnTo>
                  <a:pt x="26263" y="6400"/>
                </a:lnTo>
                <a:lnTo>
                  <a:pt x="26263" y="2857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31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111973" y="3129098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57"/>
                </a:lnTo>
                <a:lnTo>
                  <a:pt x="20383" y="0"/>
                </a:lnTo>
                <a:lnTo>
                  <a:pt x="5880" y="0"/>
                </a:lnTo>
                <a:lnTo>
                  <a:pt x="0" y="2857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111973" y="3129098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57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111973" y="312402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111973" y="312402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13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11973" y="3118956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56"/>
                </a:lnTo>
                <a:lnTo>
                  <a:pt x="26263" y="2882"/>
                </a:lnTo>
                <a:lnTo>
                  <a:pt x="20383" y="0"/>
                </a:lnTo>
                <a:lnTo>
                  <a:pt x="5880" y="0"/>
                </a:lnTo>
                <a:lnTo>
                  <a:pt x="0" y="2882"/>
                </a:lnTo>
                <a:lnTo>
                  <a:pt x="0" y="9956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111973" y="3118956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56"/>
                </a:lnTo>
                <a:lnTo>
                  <a:pt x="26263" y="6413"/>
                </a:lnTo>
                <a:lnTo>
                  <a:pt x="26263" y="2882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82"/>
                </a:lnTo>
                <a:lnTo>
                  <a:pt x="0" y="6413"/>
                </a:lnTo>
                <a:lnTo>
                  <a:pt x="0" y="9956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111973" y="3113898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111973" y="3113898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44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111973" y="310882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11973" y="310882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13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111973" y="3103764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111973" y="3103764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111973" y="3098700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111973" y="3098700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111973" y="3093629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111973" y="3093629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13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111973" y="3088573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57"/>
                </a:lnTo>
                <a:lnTo>
                  <a:pt x="20383" y="0"/>
                </a:lnTo>
                <a:lnTo>
                  <a:pt x="5880" y="0"/>
                </a:lnTo>
                <a:lnTo>
                  <a:pt x="0" y="2857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111973" y="3088573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57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111973" y="3083508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44"/>
                </a:lnTo>
                <a:lnTo>
                  <a:pt x="26263" y="2857"/>
                </a:lnTo>
                <a:lnTo>
                  <a:pt x="20383" y="0"/>
                </a:lnTo>
                <a:lnTo>
                  <a:pt x="5880" y="0"/>
                </a:lnTo>
                <a:lnTo>
                  <a:pt x="0" y="2857"/>
                </a:lnTo>
                <a:lnTo>
                  <a:pt x="0" y="9944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111973" y="3083508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57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44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106765" y="3045523"/>
            <a:ext cx="36652" cy="48272"/>
          </a:xfrm>
          <a:custGeom>
            <a:avLst/>
            <a:gdLst/>
            <a:ahLst/>
            <a:cxnLst/>
            <a:rect l="l" t="t" r="r" b="b"/>
            <a:pathLst>
              <a:path w="36652" h="48272">
                <a:moveTo>
                  <a:pt x="0" y="40538"/>
                </a:moveTo>
                <a:lnTo>
                  <a:pt x="0" y="44805"/>
                </a:lnTo>
                <a:lnTo>
                  <a:pt x="8204" y="48272"/>
                </a:lnTo>
                <a:lnTo>
                  <a:pt x="28448" y="48272"/>
                </a:lnTo>
                <a:lnTo>
                  <a:pt x="36652" y="44805"/>
                </a:lnTo>
                <a:lnTo>
                  <a:pt x="36652" y="3467"/>
                </a:lnTo>
                <a:lnTo>
                  <a:pt x="28448" y="0"/>
                </a:lnTo>
                <a:lnTo>
                  <a:pt x="8204" y="0"/>
                </a:lnTo>
                <a:lnTo>
                  <a:pt x="0" y="3467"/>
                </a:lnTo>
                <a:lnTo>
                  <a:pt x="0" y="405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106765" y="3045523"/>
            <a:ext cx="36652" cy="48272"/>
          </a:xfrm>
          <a:custGeom>
            <a:avLst/>
            <a:gdLst/>
            <a:ahLst/>
            <a:cxnLst/>
            <a:rect l="l" t="t" r="r" b="b"/>
            <a:pathLst>
              <a:path w="36652" h="48272">
                <a:moveTo>
                  <a:pt x="0" y="40538"/>
                </a:moveTo>
                <a:lnTo>
                  <a:pt x="0" y="7734"/>
                </a:lnTo>
                <a:lnTo>
                  <a:pt x="0" y="3467"/>
                </a:lnTo>
                <a:lnTo>
                  <a:pt x="8204" y="0"/>
                </a:lnTo>
                <a:lnTo>
                  <a:pt x="18326" y="0"/>
                </a:lnTo>
                <a:lnTo>
                  <a:pt x="28448" y="0"/>
                </a:lnTo>
                <a:lnTo>
                  <a:pt x="36652" y="3467"/>
                </a:lnTo>
                <a:lnTo>
                  <a:pt x="36652" y="7734"/>
                </a:lnTo>
                <a:lnTo>
                  <a:pt x="36652" y="40538"/>
                </a:lnTo>
                <a:lnTo>
                  <a:pt x="36652" y="44805"/>
                </a:lnTo>
                <a:lnTo>
                  <a:pt x="28448" y="48272"/>
                </a:lnTo>
                <a:lnTo>
                  <a:pt x="18326" y="48272"/>
                </a:lnTo>
                <a:lnTo>
                  <a:pt x="8204" y="48272"/>
                </a:lnTo>
                <a:lnTo>
                  <a:pt x="0" y="44805"/>
                </a:lnTo>
                <a:lnTo>
                  <a:pt x="0" y="405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112144" y="2895846"/>
            <a:ext cx="25895" cy="159270"/>
          </a:xfrm>
          <a:custGeom>
            <a:avLst/>
            <a:gdLst/>
            <a:ahLst/>
            <a:cxnLst/>
            <a:rect l="l" t="t" r="r" b="b"/>
            <a:pathLst>
              <a:path w="25895" h="159270">
                <a:moveTo>
                  <a:pt x="0" y="153403"/>
                </a:moveTo>
                <a:lnTo>
                  <a:pt x="0" y="156641"/>
                </a:lnTo>
                <a:lnTo>
                  <a:pt x="5803" y="159270"/>
                </a:lnTo>
                <a:lnTo>
                  <a:pt x="20091" y="159270"/>
                </a:lnTo>
                <a:lnTo>
                  <a:pt x="25895" y="156641"/>
                </a:lnTo>
                <a:lnTo>
                  <a:pt x="25895" y="2628"/>
                </a:lnTo>
                <a:lnTo>
                  <a:pt x="20091" y="0"/>
                </a:lnTo>
                <a:lnTo>
                  <a:pt x="5803" y="0"/>
                </a:lnTo>
                <a:lnTo>
                  <a:pt x="0" y="2628"/>
                </a:lnTo>
                <a:lnTo>
                  <a:pt x="0" y="1534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112144" y="2895846"/>
            <a:ext cx="25895" cy="159270"/>
          </a:xfrm>
          <a:custGeom>
            <a:avLst/>
            <a:gdLst/>
            <a:ahLst/>
            <a:cxnLst/>
            <a:rect l="l" t="t" r="r" b="b"/>
            <a:pathLst>
              <a:path w="25895" h="159270">
                <a:moveTo>
                  <a:pt x="0" y="153403"/>
                </a:moveTo>
                <a:lnTo>
                  <a:pt x="0" y="5867"/>
                </a:lnTo>
                <a:lnTo>
                  <a:pt x="0" y="2628"/>
                </a:lnTo>
                <a:lnTo>
                  <a:pt x="5803" y="0"/>
                </a:lnTo>
                <a:lnTo>
                  <a:pt x="12954" y="0"/>
                </a:lnTo>
                <a:lnTo>
                  <a:pt x="20091" y="0"/>
                </a:lnTo>
                <a:lnTo>
                  <a:pt x="25895" y="2628"/>
                </a:lnTo>
                <a:lnTo>
                  <a:pt x="25895" y="5867"/>
                </a:lnTo>
                <a:lnTo>
                  <a:pt x="25895" y="153403"/>
                </a:lnTo>
                <a:lnTo>
                  <a:pt x="25895" y="156641"/>
                </a:lnTo>
                <a:lnTo>
                  <a:pt x="20091" y="159270"/>
                </a:lnTo>
                <a:lnTo>
                  <a:pt x="12954" y="159270"/>
                </a:lnTo>
                <a:lnTo>
                  <a:pt x="5803" y="159270"/>
                </a:lnTo>
                <a:lnTo>
                  <a:pt x="0" y="156641"/>
                </a:lnTo>
                <a:lnTo>
                  <a:pt x="0" y="153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069435" y="3058651"/>
            <a:ext cx="37820" cy="8902"/>
          </a:xfrm>
          <a:custGeom>
            <a:avLst/>
            <a:gdLst/>
            <a:ahLst/>
            <a:cxnLst/>
            <a:rect l="l" t="t" r="r" b="b"/>
            <a:pathLst>
              <a:path w="37820" h="8902">
                <a:moveTo>
                  <a:pt x="37795" y="8902"/>
                </a:moveTo>
                <a:lnTo>
                  <a:pt x="37820" y="0"/>
                </a:lnTo>
                <a:lnTo>
                  <a:pt x="0" y="4051"/>
                </a:lnTo>
                <a:lnTo>
                  <a:pt x="37795" y="89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069435" y="3058651"/>
            <a:ext cx="37820" cy="8902"/>
          </a:xfrm>
          <a:custGeom>
            <a:avLst/>
            <a:gdLst/>
            <a:ahLst/>
            <a:cxnLst/>
            <a:rect l="l" t="t" r="r" b="b"/>
            <a:pathLst>
              <a:path w="37820" h="8902">
                <a:moveTo>
                  <a:pt x="37795" y="8902"/>
                </a:moveTo>
                <a:lnTo>
                  <a:pt x="0" y="4051"/>
                </a:lnTo>
                <a:lnTo>
                  <a:pt x="37820" y="0"/>
                </a:lnTo>
                <a:lnTo>
                  <a:pt x="37795" y="89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067085" y="3062706"/>
            <a:ext cx="40144" cy="17335"/>
          </a:xfrm>
          <a:custGeom>
            <a:avLst/>
            <a:gdLst/>
            <a:ahLst/>
            <a:cxnLst/>
            <a:rect l="l" t="t" r="r" b="b"/>
            <a:pathLst>
              <a:path w="40144" h="17335">
                <a:moveTo>
                  <a:pt x="40106" y="17335"/>
                </a:moveTo>
                <a:lnTo>
                  <a:pt x="40144" y="4851"/>
                </a:lnTo>
                <a:lnTo>
                  <a:pt x="2349" y="0"/>
                </a:lnTo>
                <a:lnTo>
                  <a:pt x="25" y="101"/>
                </a:lnTo>
                <a:lnTo>
                  <a:pt x="0" y="9626"/>
                </a:lnTo>
                <a:lnTo>
                  <a:pt x="40106" y="173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067085" y="3062706"/>
            <a:ext cx="40144" cy="17335"/>
          </a:xfrm>
          <a:custGeom>
            <a:avLst/>
            <a:gdLst/>
            <a:ahLst/>
            <a:cxnLst/>
            <a:rect l="l" t="t" r="r" b="b"/>
            <a:pathLst>
              <a:path w="40144" h="17335">
                <a:moveTo>
                  <a:pt x="40106" y="17335"/>
                </a:moveTo>
                <a:lnTo>
                  <a:pt x="0" y="9626"/>
                </a:lnTo>
                <a:lnTo>
                  <a:pt x="25" y="101"/>
                </a:lnTo>
                <a:lnTo>
                  <a:pt x="2349" y="0"/>
                </a:lnTo>
                <a:lnTo>
                  <a:pt x="40144" y="4851"/>
                </a:lnTo>
                <a:lnTo>
                  <a:pt x="40106" y="173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131699" y="3068434"/>
            <a:ext cx="57315" cy="16014"/>
          </a:xfrm>
          <a:custGeom>
            <a:avLst/>
            <a:gdLst/>
            <a:ahLst/>
            <a:cxnLst/>
            <a:rect l="l" t="t" r="r" b="b"/>
            <a:pathLst>
              <a:path w="57315" h="16014">
                <a:moveTo>
                  <a:pt x="50" y="0"/>
                </a:moveTo>
                <a:lnTo>
                  <a:pt x="0" y="16014"/>
                </a:lnTo>
                <a:lnTo>
                  <a:pt x="57289" y="13462"/>
                </a:lnTo>
                <a:lnTo>
                  <a:pt x="57315" y="3492"/>
                </a:lnTo>
                <a:lnTo>
                  <a:pt x="5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131699" y="3068434"/>
            <a:ext cx="57315" cy="16014"/>
          </a:xfrm>
          <a:custGeom>
            <a:avLst/>
            <a:gdLst/>
            <a:ahLst/>
            <a:cxnLst/>
            <a:rect l="l" t="t" r="r" b="b"/>
            <a:pathLst>
              <a:path w="57315" h="16014">
                <a:moveTo>
                  <a:pt x="50" y="0"/>
                </a:moveTo>
                <a:lnTo>
                  <a:pt x="0" y="16014"/>
                </a:lnTo>
                <a:lnTo>
                  <a:pt x="57289" y="13462"/>
                </a:lnTo>
                <a:lnTo>
                  <a:pt x="57315" y="3492"/>
                </a:lnTo>
                <a:lnTo>
                  <a:pt x="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131749" y="3062059"/>
            <a:ext cx="57277" cy="9867"/>
          </a:xfrm>
          <a:custGeom>
            <a:avLst/>
            <a:gdLst/>
            <a:ahLst/>
            <a:cxnLst/>
            <a:rect l="l" t="t" r="r" b="b"/>
            <a:pathLst>
              <a:path w="57276" h="9867">
                <a:moveTo>
                  <a:pt x="57264" y="9867"/>
                </a:moveTo>
                <a:lnTo>
                  <a:pt x="57277" y="7048"/>
                </a:lnTo>
                <a:lnTo>
                  <a:pt x="10579" y="0"/>
                </a:lnTo>
                <a:lnTo>
                  <a:pt x="9436" y="1308"/>
                </a:lnTo>
                <a:lnTo>
                  <a:pt x="5930" y="4724"/>
                </a:lnTo>
                <a:lnTo>
                  <a:pt x="0" y="6375"/>
                </a:lnTo>
                <a:lnTo>
                  <a:pt x="57264" y="98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131749" y="3062059"/>
            <a:ext cx="57277" cy="9867"/>
          </a:xfrm>
          <a:custGeom>
            <a:avLst/>
            <a:gdLst/>
            <a:ahLst/>
            <a:cxnLst/>
            <a:rect l="l" t="t" r="r" b="b"/>
            <a:pathLst>
              <a:path w="57276" h="9867">
                <a:moveTo>
                  <a:pt x="0" y="6375"/>
                </a:moveTo>
                <a:lnTo>
                  <a:pt x="5930" y="4724"/>
                </a:lnTo>
                <a:lnTo>
                  <a:pt x="7683" y="3009"/>
                </a:lnTo>
                <a:lnTo>
                  <a:pt x="9436" y="1308"/>
                </a:lnTo>
                <a:lnTo>
                  <a:pt x="10579" y="0"/>
                </a:lnTo>
                <a:lnTo>
                  <a:pt x="57277" y="7048"/>
                </a:lnTo>
                <a:lnTo>
                  <a:pt x="57264" y="9867"/>
                </a:lnTo>
                <a:lnTo>
                  <a:pt x="0" y="63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112302" y="3140531"/>
            <a:ext cx="110007" cy="38265"/>
          </a:xfrm>
          <a:custGeom>
            <a:avLst/>
            <a:gdLst/>
            <a:ahLst/>
            <a:cxnLst/>
            <a:rect l="l" t="t" r="r" b="b"/>
            <a:pathLst>
              <a:path w="110007" h="38265">
                <a:moveTo>
                  <a:pt x="62966" y="0"/>
                </a:moveTo>
                <a:lnTo>
                  <a:pt x="0" y="21742"/>
                </a:lnTo>
                <a:lnTo>
                  <a:pt x="47358" y="38265"/>
                </a:lnTo>
                <a:lnTo>
                  <a:pt x="110007" y="16548"/>
                </a:lnTo>
                <a:lnTo>
                  <a:pt x="6296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112302" y="3140531"/>
            <a:ext cx="110007" cy="38265"/>
          </a:xfrm>
          <a:custGeom>
            <a:avLst/>
            <a:gdLst/>
            <a:ahLst/>
            <a:cxnLst/>
            <a:rect l="l" t="t" r="r" b="b"/>
            <a:pathLst>
              <a:path w="110007" h="38265">
                <a:moveTo>
                  <a:pt x="62966" y="0"/>
                </a:moveTo>
                <a:lnTo>
                  <a:pt x="110007" y="16548"/>
                </a:lnTo>
                <a:lnTo>
                  <a:pt x="47358" y="38265"/>
                </a:lnTo>
                <a:lnTo>
                  <a:pt x="0" y="21742"/>
                </a:lnTo>
                <a:lnTo>
                  <a:pt x="6296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159650" y="3157083"/>
            <a:ext cx="62852" cy="29857"/>
          </a:xfrm>
          <a:custGeom>
            <a:avLst/>
            <a:gdLst/>
            <a:ahLst/>
            <a:cxnLst/>
            <a:rect l="l" t="t" r="r" b="b"/>
            <a:pathLst>
              <a:path w="62852" h="29857">
                <a:moveTo>
                  <a:pt x="62852" y="8140"/>
                </a:moveTo>
                <a:lnTo>
                  <a:pt x="62661" y="0"/>
                </a:lnTo>
                <a:lnTo>
                  <a:pt x="0" y="21717"/>
                </a:lnTo>
                <a:lnTo>
                  <a:pt x="190" y="29857"/>
                </a:lnTo>
                <a:lnTo>
                  <a:pt x="62852" y="81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159650" y="3157083"/>
            <a:ext cx="62852" cy="29857"/>
          </a:xfrm>
          <a:custGeom>
            <a:avLst/>
            <a:gdLst/>
            <a:ahLst/>
            <a:cxnLst/>
            <a:rect l="l" t="t" r="r" b="b"/>
            <a:pathLst>
              <a:path w="62852" h="29857">
                <a:moveTo>
                  <a:pt x="62852" y="8140"/>
                </a:moveTo>
                <a:lnTo>
                  <a:pt x="62661" y="0"/>
                </a:lnTo>
                <a:lnTo>
                  <a:pt x="0" y="21717"/>
                </a:lnTo>
                <a:lnTo>
                  <a:pt x="190" y="29857"/>
                </a:lnTo>
                <a:lnTo>
                  <a:pt x="62852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112303" y="3162266"/>
            <a:ext cx="47548" cy="24676"/>
          </a:xfrm>
          <a:custGeom>
            <a:avLst/>
            <a:gdLst/>
            <a:ahLst/>
            <a:cxnLst/>
            <a:rect l="l" t="t" r="r" b="b"/>
            <a:pathLst>
              <a:path w="47548" h="24676">
                <a:moveTo>
                  <a:pt x="190" y="8140"/>
                </a:moveTo>
                <a:lnTo>
                  <a:pt x="47548" y="24676"/>
                </a:lnTo>
                <a:lnTo>
                  <a:pt x="47345" y="16535"/>
                </a:lnTo>
                <a:lnTo>
                  <a:pt x="0" y="0"/>
                </a:lnTo>
                <a:lnTo>
                  <a:pt x="190" y="81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112303" y="3162266"/>
            <a:ext cx="47548" cy="24676"/>
          </a:xfrm>
          <a:custGeom>
            <a:avLst/>
            <a:gdLst/>
            <a:ahLst/>
            <a:cxnLst/>
            <a:rect l="l" t="t" r="r" b="b"/>
            <a:pathLst>
              <a:path w="47548" h="24676">
                <a:moveTo>
                  <a:pt x="190" y="8140"/>
                </a:moveTo>
                <a:lnTo>
                  <a:pt x="0" y="0"/>
                </a:lnTo>
                <a:lnTo>
                  <a:pt x="47345" y="16535"/>
                </a:lnTo>
                <a:lnTo>
                  <a:pt x="47548" y="24676"/>
                </a:lnTo>
                <a:lnTo>
                  <a:pt x="190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155374" y="3166089"/>
            <a:ext cx="13093" cy="6388"/>
          </a:xfrm>
          <a:custGeom>
            <a:avLst/>
            <a:gdLst/>
            <a:ahLst/>
            <a:cxnLst/>
            <a:rect l="l" t="t" r="r" b="b"/>
            <a:pathLst>
              <a:path w="13093" h="6388">
                <a:moveTo>
                  <a:pt x="6489" y="711"/>
                </a:moveTo>
                <a:lnTo>
                  <a:pt x="2895" y="1409"/>
                </a:lnTo>
                <a:lnTo>
                  <a:pt x="0" y="3111"/>
                </a:lnTo>
                <a:lnTo>
                  <a:pt x="63" y="5841"/>
                </a:lnTo>
                <a:lnTo>
                  <a:pt x="3022" y="6388"/>
                </a:lnTo>
                <a:lnTo>
                  <a:pt x="6616" y="5689"/>
                </a:lnTo>
                <a:lnTo>
                  <a:pt x="10210" y="4978"/>
                </a:lnTo>
                <a:lnTo>
                  <a:pt x="13093" y="3301"/>
                </a:lnTo>
                <a:lnTo>
                  <a:pt x="13030" y="546"/>
                </a:lnTo>
                <a:lnTo>
                  <a:pt x="10096" y="0"/>
                </a:lnTo>
                <a:lnTo>
                  <a:pt x="6489" y="7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155374" y="3166089"/>
            <a:ext cx="13093" cy="6388"/>
          </a:xfrm>
          <a:custGeom>
            <a:avLst/>
            <a:gdLst/>
            <a:ahLst/>
            <a:cxnLst/>
            <a:rect l="l" t="t" r="r" b="b"/>
            <a:pathLst>
              <a:path w="13093" h="6388">
                <a:moveTo>
                  <a:pt x="6489" y="711"/>
                </a:moveTo>
                <a:lnTo>
                  <a:pt x="10096" y="0"/>
                </a:lnTo>
                <a:lnTo>
                  <a:pt x="13030" y="546"/>
                </a:lnTo>
                <a:lnTo>
                  <a:pt x="13055" y="1930"/>
                </a:lnTo>
                <a:lnTo>
                  <a:pt x="13093" y="3301"/>
                </a:lnTo>
                <a:lnTo>
                  <a:pt x="10210" y="4978"/>
                </a:lnTo>
                <a:lnTo>
                  <a:pt x="6616" y="5689"/>
                </a:lnTo>
                <a:lnTo>
                  <a:pt x="3022" y="6388"/>
                </a:lnTo>
                <a:lnTo>
                  <a:pt x="63" y="5841"/>
                </a:lnTo>
                <a:lnTo>
                  <a:pt x="38" y="4470"/>
                </a:lnTo>
                <a:lnTo>
                  <a:pt x="0" y="3111"/>
                </a:lnTo>
                <a:lnTo>
                  <a:pt x="2895" y="1409"/>
                </a:lnTo>
                <a:lnTo>
                  <a:pt x="6489" y="7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130692" y="3159502"/>
            <a:ext cx="10375" cy="5054"/>
          </a:xfrm>
          <a:custGeom>
            <a:avLst/>
            <a:gdLst/>
            <a:ahLst/>
            <a:cxnLst/>
            <a:rect l="l" t="t" r="r" b="b"/>
            <a:pathLst>
              <a:path w="10375" h="5054">
                <a:moveTo>
                  <a:pt x="5143" y="558"/>
                </a:moveTo>
                <a:lnTo>
                  <a:pt x="2286" y="1117"/>
                </a:lnTo>
                <a:lnTo>
                  <a:pt x="0" y="2451"/>
                </a:lnTo>
                <a:lnTo>
                  <a:pt x="2374" y="5054"/>
                </a:lnTo>
                <a:lnTo>
                  <a:pt x="5245" y="4495"/>
                </a:lnTo>
                <a:lnTo>
                  <a:pt x="8089" y="3936"/>
                </a:lnTo>
                <a:lnTo>
                  <a:pt x="10375" y="2590"/>
                </a:lnTo>
                <a:lnTo>
                  <a:pt x="8001" y="0"/>
                </a:lnTo>
                <a:lnTo>
                  <a:pt x="5143" y="55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130692" y="3159502"/>
            <a:ext cx="10375" cy="5054"/>
          </a:xfrm>
          <a:custGeom>
            <a:avLst/>
            <a:gdLst/>
            <a:ahLst/>
            <a:cxnLst/>
            <a:rect l="l" t="t" r="r" b="b"/>
            <a:pathLst>
              <a:path w="10375" h="5054">
                <a:moveTo>
                  <a:pt x="5143" y="558"/>
                </a:moveTo>
                <a:lnTo>
                  <a:pt x="8001" y="0"/>
                </a:lnTo>
                <a:lnTo>
                  <a:pt x="10325" y="406"/>
                </a:lnTo>
                <a:lnTo>
                  <a:pt x="10350" y="1511"/>
                </a:lnTo>
                <a:lnTo>
                  <a:pt x="10375" y="2590"/>
                </a:lnTo>
                <a:lnTo>
                  <a:pt x="8089" y="3936"/>
                </a:lnTo>
                <a:lnTo>
                  <a:pt x="5245" y="4495"/>
                </a:lnTo>
                <a:lnTo>
                  <a:pt x="2374" y="5054"/>
                </a:lnTo>
                <a:lnTo>
                  <a:pt x="50" y="4622"/>
                </a:lnTo>
                <a:lnTo>
                  <a:pt x="25" y="3543"/>
                </a:lnTo>
                <a:lnTo>
                  <a:pt x="0" y="2451"/>
                </a:lnTo>
                <a:lnTo>
                  <a:pt x="2286" y="1117"/>
                </a:lnTo>
                <a:lnTo>
                  <a:pt x="5143" y="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194565" y="3154881"/>
            <a:ext cx="5499" cy="4813"/>
          </a:xfrm>
          <a:custGeom>
            <a:avLst/>
            <a:gdLst/>
            <a:ahLst/>
            <a:cxnLst/>
            <a:rect l="l" t="t" r="r" b="b"/>
            <a:pathLst>
              <a:path w="5499" h="4813">
                <a:moveTo>
                  <a:pt x="2705" y="546"/>
                </a:moveTo>
                <a:lnTo>
                  <a:pt x="0" y="1066"/>
                </a:lnTo>
                <a:lnTo>
                  <a:pt x="88" y="4813"/>
                </a:lnTo>
                <a:lnTo>
                  <a:pt x="2793" y="4279"/>
                </a:lnTo>
                <a:lnTo>
                  <a:pt x="5499" y="3746"/>
                </a:lnTo>
                <a:lnTo>
                  <a:pt x="5410" y="0"/>
                </a:lnTo>
                <a:lnTo>
                  <a:pt x="2705" y="5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192381" y="3154881"/>
            <a:ext cx="9867" cy="4813"/>
          </a:xfrm>
          <a:custGeom>
            <a:avLst/>
            <a:gdLst/>
            <a:ahLst/>
            <a:cxnLst/>
            <a:rect l="l" t="t" r="r" b="b"/>
            <a:pathLst>
              <a:path w="9867" h="4813">
                <a:moveTo>
                  <a:pt x="4889" y="546"/>
                </a:moveTo>
                <a:lnTo>
                  <a:pt x="7594" y="0"/>
                </a:lnTo>
                <a:lnTo>
                  <a:pt x="9817" y="419"/>
                </a:lnTo>
                <a:lnTo>
                  <a:pt x="9829" y="1435"/>
                </a:lnTo>
                <a:lnTo>
                  <a:pt x="9867" y="2476"/>
                </a:lnTo>
                <a:lnTo>
                  <a:pt x="7683" y="3746"/>
                </a:lnTo>
                <a:lnTo>
                  <a:pt x="4978" y="4279"/>
                </a:lnTo>
                <a:lnTo>
                  <a:pt x="2273" y="4813"/>
                </a:lnTo>
                <a:lnTo>
                  <a:pt x="50" y="4406"/>
                </a:lnTo>
                <a:lnTo>
                  <a:pt x="25" y="3365"/>
                </a:lnTo>
                <a:lnTo>
                  <a:pt x="0" y="2336"/>
                </a:lnTo>
                <a:lnTo>
                  <a:pt x="2184" y="1066"/>
                </a:lnTo>
                <a:lnTo>
                  <a:pt x="4889" y="5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173766" y="3145455"/>
            <a:ext cx="5499" cy="4800"/>
          </a:xfrm>
          <a:custGeom>
            <a:avLst/>
            <a:gdLst/>
            <a:ahLst/>
            <a:cxnLst/>
            <a:rect l="l" t="t" r="r" b="b"/>
            <a:pathLst>
              <a:path w="5499" h="4800">
                <a:moveTo>
                  <a:pt x="2705" y="533"/>
                </a:moveTo>
                <a:lnTo>
                  <a:pt x="0" y="1066"/>
                </a:lnTo>
                <a:lnTo>
                  <a:pt x="88" y="4800"/>
                </a:lnTo>
                <a:lnTo>
                  <a:pt x="2793" y="4267"/>
                </a:lnTo>
                <a:lnTo>
                  <a:pt x="5499" y="3746"/>
                </a:lnTo>
                <a:lnTo>
                  <a:pt x="5410" y="0"/>
                </a:lnTo>
                <a:lnTo>
                  <a:pt x="2705" y="5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171582" y="3145455"/>
            <a:ext cx="9867" cy="4800"/>
          </a:xfrm>
          <a:custGeom>
            <a:avLst/>
            <a:gdLst/>
            <a:ahLst/>
            <a:cxnLst/>
            <a:rect l="l" t="t" r="r" b="b"/>
            <a:pathLst>
              <a:path w="9867" h="4800">
                <a:moveTo>
                  <a:pt x="4889" y="533"/>
                </a:moveTo>
                <a:lnTo>
                  <a:pt x="7594" y="0"/>
                </a:lnTo>
                <a:lnTo>
                  <a:pt x="9804" y="406"/>
                </a:lnTo>
                <a:lnTo>
                  <a:pt x="9842" y="1447"/>
                </a:lnTo>
                <a:lnTo>
                  <a:pt x="9867" y="2476"/>
                </a:lnTo>
                <a:lnTo>
                  <a:pt x="7683" y="3746"/>
                </a:lnTo>
                <a:lnTo>
                  <a:pt x="4978" y="4267"/>
                </a:lnTo>
                <a:lnTo>
                  <a:pt x="2273" y="4800"/>
                </a:lnTo>
                <a:lnTo>
                  <a:pt x="50" y="4394"/>
                </a:lnTo>
                <a:lnTo>
                  <a:pt x="25" y="3352"/>
                </a:lnTo>
                <a:lnTo>
                  <a:pt x="0" y="2324"/>
                </a:lnTo>
                <a:lnTo>
                  <a:pt x="2184" y="1066"/>
                </a:lnTo>
                <a:lnTo>
                  <a:pt x="4889" y="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148882" y="3148662"/>
            <a:ext cx="30467" cy="12801"/>
          </a:xfrm>
          <a:custGeom>
            <a:avLst/>
            <a:gdLst/>
            <a:ahLst/>
            <a:cxnLst/>
            <a:rect l="l" t="t" r="r" b="b"/>
            <a:pathLst>
              <a:path w="30467" h="12801">
                <a:moveTo>
                  <a:pt x="15227" y="12801"/>
                </a:moveTo>
                <a:lnTo>
                  <a:pt x="23634" y="12801"/>
                </a:lnTo>
                <a:lnTo>
                  <a:pt x="30467" y="9931"/>
                </a:lnTo>
                <a:lnTo>
                  <a:pt x="30467" y="2857"/>
                </a:lnTo>
                <a:lnTo>
                  <a:pt x="23634" y="0"/>
                </a:lnTo>
                <a:lnTo>
                  <a:pt x="6819" y="0"/>
                </a:lnTo>
                <a:lnTo>
                  <a:pt x="0" y="2857"/>
                </a:lnTo>
                <a:lnTo>
                  <a:pt x="0" y="9931"/>
                </a:lnTo>
                <a:lnTo>
                  <a:pt x="6819" y="12801"/>
                </a:lnTo>
                <a:lnTo>
                  <a:pt x="15227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148882" y="3148662"/>
            <a:ext cx="30467" cy="12801"/>
          </a:xfrm>
          <a:custGeom>
            <a:avLst/>
            <a:gdLst/>
            <a:ahLst/>
            <a:cxnLst/>
            <a:rect l="l" t="t" r="r" b="b"/>
            <a:pathLst>
              <a:path w="30467" h="12801">
                <a:moveTo>
                  <a:pt x="15227" y="12801"/>
                </a:moveTo>
                <a:lnTo>
                  <a:pt x="23634" y="12801"/>
                </a:lnTo>
                <a:lnTo>
                  <a:pt x="30467" y="9931"/>
                </a:lnTo>
                <a:lnTo>
                  <a:pt x="30467" y="6400"/>
                </a:lnTo>
                <a:lnTo>
                  <a:pt x="30467" y="2857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31"/>
                </a:lnTo>
                <a:lnTo>
                  <a:pt x="6819" y="12801"/>
                </a:lnTo>
                <a:lnTo>
                  <a:pt x="15227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148882" y="3143585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2857"/>
                </a:lnTo>
                <a:lnTo>
                  <a:pt x="23634" y="0"/>
                </a:lnTo>
                <a:lnTo>
                  <a:pt x="6819" y="0"/>
                </a:lnTo>
                <a:lnTo>
                  <a:pt x="0" y="2857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148882" y="3143585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6400"/>
                </a:lnTo>
                <a:lnTo>
                  <a:pt x="30467" y="2857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148882" y="3138521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2857"/>
                </a:lnTo>
                <a:lnTo>
                  <a:pt x="23634" y="0"/>
                </a:lnTo>
                <a:lnTo>
                  <a:pt x="6819" y="0"/>
                </a:lnTo>
                <a:lnTo>
                  <a:pt x="0" y="2857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148882" y="3138521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6400"/>
                </a:lnTo>
                <a:lnTo>
                  <a:pt x="30467" y="2857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148882" y="3133450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2882"/>
                </a:lnTo>
                <a:lnTo>
                  <a:pt x="23634" y="0"/>
                </a:lnTo>
                <a:lnTo>
                  <a:pt x="6819" y="0"/>
                </a:lnTo>
                <a:lnTo>
                  <a:pt x="0" y="2882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148882" y="3133450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6413"/>
                </a:lnTo>
                <a:lnTo>
                  <a:pt x="30467" y="2882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82"/>
                </a:lnTo>
                <a:lnTo>
                  <a:pt x="0" y="6413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148882" y="3128387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56"/>
                </a:lnTo>
                <a:lnTo>
                  <a:pt x="30467" y="2870"/>
                </a:lnTo>
                <a:lnTo>
                  <a:pt x="23634" y="0"/>
                </a:lnTo>
                <a:lnTo>
                  <a:pt x="6819" y="0"/>
                </a:lnTo>
                <a:lnTo>
                  <a:pt x="0" y="2870"/>
                </a:lnTo>
                <a:lnTo>
                  <a:pt x="0" y="9956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148882" y="3128387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56"/>
                </a:lnTo>
                <a:lnTo>
                  <a:pt x="30467" y="6413"/>
                </a:lnTo>
                <a:lnTo>
                  <a:pt x="30467" y="2870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56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148882" y="3123316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2882"/>
                </a:lnTo>
                <a:lnTo>
                  <a:pt x="23634" y="0"/>
                </a:lnTo>
                <a:lnTo>
                  <a:pt x="6819" y="0"/>
                </a:lnTo>
                <a:lnTo>
                  <a:pt x="0" y="2882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148882" y="3123316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6413"/>
                </a:lnTo>
                <a:lnTo>
                  <a:pt x="30467" y="2882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82"/>
                </a:lnTo>
                <a:lnTo>
                  <a:pt x="0" y="6413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148882" y="3118251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31"/>
                </a:lnTo>
                <a:lnTo>
                  <a:pt x="30467" y="2870"/>
                </a:lnTo>
                <a:lnTo>
                  <a:pt x="23634" y="0"/>
                </a:lnTo>
                <a:lnTo>
                  <a:pt x="6819" y="0"/>
                </a:lnTo>
                <a:lnTo>
                  <a:pt x="0" y="2870"/>
                </a:lnTo>
                <a:lnTo>
                  <a:pt x="0" y="9931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148882" y="3118251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31"/>
                </a:lnTo>
                <a:lnTo>
                  <a:pt x="30467" y="6413"/>
                </a:lnTo>
                <a:lnTo>
                  <a:pt x="30467" y="2870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31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148882" y="3113195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2870"/>
                </a:lnTo>
                <a:lnTo>
                  <a:pt x="23634" y="0"/>
                </a:lnTo>
                <a:lnTo>
                  <a:pt x="6819" y="0"/>
                </a:lnTo>
                <a:lnTo>
                  <a:pt x="0" y="2870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148882" y="3113195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6400"/>
                </a:lnTo>
                <a:lnTo>
                  <a:pt x="30467" y="2870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148882" y="3108130"/>
            <a:ext cx="30467" cy="12801"/>
          </a:xfrm>
          <a:custGeom>
            <a:avLst/>
            <a:gdLst/>
            <a:ahLst/>
            <a:cxnLst/>
            <a:rect l="l" t="t" r="r" b="b"/>
            <a:pathLst>
              <a:path w="30467" h="12801">
                <a:moveTo>
                  <a:pt x="15227" y="12801"/>
                </a:moveTo>
                <a:lnTo>
                  <a:pt x="23634" y="12801"/>
                </a:lnTo>
                <a:lnTo>
                  <a:pt x="30467" y="9931"/>
                </a:lnTo>
                <a:lnTo>
                  <a:pt x="30467" y="2870"/>
                </a:lnTo>
                <a:lnTo>
                  <a:pt x="23634" y="0"/>
                </a:lnTo>
                <a:lnTo>
                  <a:pt x="6819" y="0"/>
                </a:lnTo>
                <a:lnTo>
                  <a:pt x="0" y="2870"/>
                </a:lnTo>
                <a:lnTo>
                  <a:pt x="0" y="9931"/>
                </a:lnTo>
                <a:lnTo>
                  <a:pt x="6819" y="12801"/>
                </a:lnTo>
                <a:lnTo>
                  <a:pt x="15227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148882" y="3108130"/>
            <a:ext cx="30467" cy="12801"/>
          </a:xfrm>
          <a:custGeom>
            <a:avLst/>
            <a:gdLst/>
            <a:ahLst/>
            <a:cxnLst/>
            <a:rect l="l" t="t" r="r" b="b"/>
            <a:pathLst>
              <a:path w="30467" h="12801">
                <a:moveTo>
                  <a:pt x="15227" y="12801"/>
                </a:moveTo>
                <a:lnTo>
                  <a:pt x="23634" y="12801"/>
                </a:lnTo>
                <a:lnTo>
                  <a:pt x="30467" y="9931"/>
                </a:lnTo>
                <a:lnTo>
                  <a:pt x="30467" y="6400"/>
                </a:lnTo>
                <a:lnTo>
                  <a:pt x="30467" y="2870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31"/>
                </a:lnTo>
                <a:lnTo>
                  <a:pt x="6819" y="12801"/>
                </a:lnTo>
                <a:lnTo>
                  <a:pt x="15227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148882" y="3103060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2857"/>
                </a:lnTo>
                <a:lnTo>
                  <a:pt x="23634" y="0"/>
                </a:lnTo>
                <a:lnTo>
                  <a:pt x="6819" y="0"/>
                </a:lnTo>
                <a:lnTo>
                  <a:pt x="0" y="2857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148882" y="3103060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6400"/>
                </a:lnTo>
                <a:lnTo>
                  <a:pt x="30467" y="2857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148882" y="3097996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2857"/>
                </a:lnTo>
                <a:lnTo>
                  <a:pt x="23634" y="0"/>
                </a:lnTo>
                <a:lnTo>
                  <a:pt x="6819" y="0"/>
                </a:lnTo>
                <a:lnTo>
                  <a:pt x="0" y="2857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148882" y="3097996"/>
            <a:ext cx="30467" cy="12814"/>
          </a:xfrm>
          <a:custGeom>
            <a:avLst/>
            <a:gdLst/>
            <a:ahLst/>
            <a:cxnLst/>
            <a:rect l="l" t="t" r="r" b="b"/>
            <a:pathLst>
              <a:path w="30467" h="12814">
                <a:moveTo>
                  <a:pt x="15227" y="12814"/>
                </a:moveTo>
                <a:lnTo>
                  <a:pt x="23634" y="12814"/>
                </a:lnTo>
                <a:lnTo>
                  <a:pt x="30467" y="9944"/>
                </a:lnTo>
                <a:lnTo>
                  <a:pt x="30467" y="6388"/>
                </a:lnTo>
                <a:lnTo>
                  <a:pt x="30467" y="2857"/>
                </a:lnTo>
                <a:lnTo>
                  <a:pt x="23634" y="0"/>
                </a:lnTo>
                <a:lnTo>
                  <a:pt x="15227" y="0"/>
                </a:lnTo>
                <a:lnTo>
                  <a:pt x="6819" y="0"/>
                </a:lnTo>
                <a:lnTo>
                  <a:pt x="0" y="2857"/>
                </a:lnTo>
                <a:lnTo>
                  <a:pt x="0" y="6388"/>
                </a:lnTo>
                <a:lnTo>
                  <a:pt x="0" y="9944"/>
                </a:lnTo>
                <a:lnTo>
                  <a:pt x="6819" y="12814"/>
                </a:lnTo>
                <a:lnTo>
                  <a:pt x="15227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145768" y="3060011"/>
            <a:ext cx="36652" cy="48272"/>
          </a:xfrm>
          <a:custGeom>
            <a:avLst/>
            <a:gdLst/>
            <a:ahLst/>
            <a:cxnLst/>
            <a:rect l="l" t="t" r="r" b="b"/>
            <a:pathLst>
              <a:path w="36652" h="48272">
                <a:moveTo>
                  <a:pt x="0" y="40538"/>
                </a:moveTo>
                <a:lnTo>
                  <a:pt x="0" y="44818"/>
                </a:lnTo>
                <a:lnTo>
                  <a:pt x="8204" y="48272"/>
                </a:lnTo>
                <a:lnTo>
                  <a:pt x="28448" y="48272"/>
                </a:lnTo>
                <a:lnTo>
                  <a:pt x="36652" y="44818"/>
                </a:lnTo>
                <a:lnTo>
                  <a:pt x="36652" y="3467"/>
                </a:lnTo>
                <a:lnTo>
                  <a:pt x="28448" y="0"/>
                </a:lnTo>
                <a:lnTo>
                  <a:pt x="8204" y="0"/>
                </a:lnTo>
                <a:lnTo>
                  <a:pt x="0" y="3467"/>
                </a:lnTo>
                <a:lnTo>
                  <a:pt x="0" y="405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145768" y="3060011"/>
            <a:ext cx="36652" cy="48272"/>
          </a:xfrm>
          <a:custGeom>
            <a:avLst/>
            <a:gdLst/>
            <a:ahLst/>
            <a:cxnLst/>
            <a:rect l="l" t="t" r="r" b="b"/>
            <a:pathLst>
              <a:path w="36652" h="48272">
                <a:moveTo>
                  <a:pt x="0" y="40538"/>
                </a:moveTo>
                <a:lnTo>
                  <a:pt x="0" y="7734"/>
                </a:lnTo>
                <a:lnTo>
                  <a:pt x="0" y="3467"/>
                </a:lnTo>
                <a:lnTo>
                  <a:pt x="8204" y="0"/>
                </a:lnTo>
                <a:lnTo>
                  <a:pt x="18326" y="0"/>
                </a:lnTo>
                <a:lnTo>
                  <a:pt x="28448" y="0"/>
                </a:lnTo>
                <a:lnTo>
                  <a:pt x="36652" y="3467"/>
                </a:lnTo>
                <a:lnTo>
                  <a:pt x="36652" y="7734"/>
                </a:lnTo>
                <a:lnTo>
                  <a:pt x="36652" y="40538"/>
                </a:lnTo>
                <a:lnTo>
                  <a:pt x="36652" y="44818"/>
                </a:lnTo>
                <a:lnTo>
                  <a:pt x="28448" y="48272"/>
                </a:lnTo>
                <a:lnTo>
                  <a:pt x="18326" y="48272"/>
                </a:lnTo>
                <a:lnTo>
                  <a:pt x="8204" y="48272"/>
                </a:lnTo>
                <a:lnTo>
                  <a:pt x="0" y="44818"/>
                </a:lnTo>
                <a:lnTo>
                  <a:pt x="0" y="405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151145" y="2910347"/>
            <a:ext cx="25895" cy="159258"/>
          </a:xfrm>
          <a:custGeom>
            <a:avLst/>
            <a:gdLst/>
            <a:ahLst/>
            <a:cxnLst/>
            <a:rect l="l" t="t" r="r" b="b"/>
            <a:pathLst>
              <a:path w="25895" h="159257">
                <a:moveTo>
                  <a:pt x="0" y="153403"/>
                </a:moveTo>
                <a:lnTo>
                  <a:pt x="0" y="156641"/>
                </a:lnTo>
                <a:lnTo>
                  <a:pt x="5803" y="159258"/>
                </a:lnTo>
                <a:lnTo>
                  <a:pt x="20091" y="159258"/>
                </a:lnTo>
                <a:lnTo>
                  <a:pt x="25895" y="156641"/>
                </a:lnTo>
                <a:lnTo>
                  <a:pt x="25895" y="2603"/>
                </a:lnTo>
                <a:lnTo>
                  <a:pt x="20091" y="0"/>
                </a:lnTo>
                <a:lnTo>
                  <a:pt x="5803" y="0"/>
                </a:lnTo>
                <a:lnTo>
                  <a:pt x="0" y="2603"/>
                </a:lnTo>
                <a:lnTo>
                  <a:pt x="0" y="1534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151145" y="2910347"/>
            <a:ext cx="25895" cy="159258"/>
          </a:xfrm>
          <a:custGeom>
            <a:avLst/>
            <a:gdLst/>
            <a:ahLst/>
            <a:cxnLst/>
            <a:rect l="l" t="t" r="r" b="b"/>
            <a:pathLst>
              <a:path w="25895" h="159257">
                <a:moveTo>
                  <a:pt x="0" y="153403"/>
                </a:moveTo>
                <a:lnTo>
                  <a:pt x="0" y="5854"/>
                </a:lnTo>
                <a:lnTo>
                  <a:pt x="0" y="2603"/>
                </a:lnTo>
                <a:lnTo>
                  <a:pt x="5803" y="0"/>
                </a:lnTo>
                <a:lnTo>
                  <a:pt x="12954" y="0"/>
                </a:lnTo>
                <a:lnTo>
                  <a:pt x="20091" y="0"/>
                </a:lnTo>
                <a:lnTo>
                  <a:pt x="25895" y="2603"/>
                </a:lnTo>
                <a:lnTo>
                  <a:pt x="25895" y="5854"/>
                </a:lnTo>
                <a:lnTo>
                  <a:pt x="25895" y="153403"/>
                </a:lnTo>
                <a:lnTo>
                  <a:pt x="25895" y="156641"/>
                </a:lnTo>
                <a:lnTo>
                  <a:pt x="20091" y="159258"/>
                </a:lnTo>
                <a:lnTo>
                  <a:pt x="12954" y="159258"/>
                </a:lnTo>
                <a:lnTo>
                  <a:pt x="5803" y="159258"/>
                </a:lnTo>
                <a:lnTo>
                  <a:pt x="0" y="156641"/>
                </a:lnTo>
                <a:lnTo>
                  <a:pt x="0" y="153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115053" y="3062443"/>
            <a:ext cx="31203" cy="13716"/>
          </a:xfrm>
          <a:custGeom>
            <a:avLst/>
            <a:gdLst/>
            <a:ahLst/>
            <a:cxnLst/>
            <a:rect l="l" t="t" r="r" b="b"/>
            <a:pathLst>
              <a:path w="31203" h="13716">
                <a:moveTo>
                  <a:pt x="31178" y="13715"/>
                </a:moveTo>
                <a:lnTo>
                  <a:pt x="31203" y="4800"/>
                </a:lnTo>
                <a:lnTo>
                  <a:pt x="0" y="0"/>
                </a:lnTo>
                <a:lnTo>
                  <a:pt x="31178" y="137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115053" y="3062443"/>
            <a:ext cx="31203" cy="13716"/>
          </a:xfrm>
          <a:custGeom>
            <a:avLst/>
            <a:gdLst/>
            <a:ahLst/>
            <a:cxnLst/>
            <a:rect l="l" t="t" r="r" b="b"/>
            <a:pathLst>
              <a:path w="31203" h="13716">
                <a:moveTo>
                  <a:pt x="31178" y="13715"/>
                </a:moveTo>
                <a:lnTo>
                  <a:pt x="0" y="0"/>
                </a:lnTo>
                <a:lnTo>
                  <a:pt x="31203" y="4800"/>
                </a:lnTo>
                <a:lnTo>
                  <a:pt x="31178" y="137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112692" y="3062453"/>
            <a:ext cx="33540" cy="26187"/>
          </a:xfrm>
          <a:custGeom>
            <a:avLst/>
            <a:gdLst/>
            <a:ahLst/>
            <a:cxnLst/>
            <a:rect l="l" t="t" r="r" b="b"/>
            <a:pathLst>
              <a:path w="33540" h="26187">
                <a:moveTo>
                  <a:pt x="33502" y="26187"/>
                </a:moveTo>
                <a:lnTo>
                  <a:pt x="33540" y="13703"/>
                </a:lnTo>
                <a:lnTo>
                  <a:pt x="2362" y="0"/>
                </a:lnTo>
                <a:lnTo>
                  <a:pt x="25" y="101"/>
                </a:lnTo>
                <a:lnTo>
                  <a:pt x="0" y="9626"/>
                </a:lnTo>
                <a:lnTo>
                  <a:pt x="33502" y="261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112692" y="3062453"/>
            <a:ext cx="33540" cy="26187"/>
          </a:xfrm>
          <a:custGeom>
            <a:avLst/>
            <a:gdLst/>
            <a:ahLst/>
            <a:cxnLst/>
            <a:rect l="l" t="t" r="r" b="b"/>
            <a:pathLst>
              <a:path w="33540" h="26187">
                <a:moveTo>
                  <a:pt x="33502" y="26187"/>
                </a:moveTo>
                <a:lnTo>
                  <a:pt x="0" y="9626"/>
                </a:lnTo>
                <a:lnTo>
                  <a:pt x="25" y="101"/>
                </a:lnTo>
                <a:lnTo>
                  <a:pt x="2362" y="0"/>
                </a:lnTo>
                <a:lnTo>
                  <a:pt x="33540" y="13703"/>
                </a:lnTo>
                <a:lnTo>
                  <a:pt x="33502" y="261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170711" y="3082929"/>
            <a:ext cx="41884" cy="23139"/>
          </a:xfrm>
          <a:custGeom>
            <a:avLst/>
            <a:gdLst/>
            <a:ahLst/>
            <a:cxnLst/>
            <a:rect l="l" t="t" r="r" b="b"/>
            <a:pathLst>
              <a:path w="41884" h="23139">
                <a:moveTo>
                  <a:pt x="38" y="0"/>
                </a:moveTo>
                <a:lnTo>
                  <a:pt x="0" y="16014"/>
                </a:lnTo>
                <a:lnTo>
                  <a:pt x="41859" y="23139"/>
                </a:lnTo>
                <a:lnTo>
                  <a:pt x="41884" y="13195"/>
                </a:lnTo>
                <a:lnTo>
                  <a:pt x="3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70711" y="3082929"/>
            <a:ext cx="41884" cy="23139"/>
          </a:xfrm>
          <a:custGeom>
            <a:avLst/>
            <a:gdLst/>
            <a:ahLst/>
            <a:cxnLst/>
            <a:rect l="l" t="t" r="r" b="b"/>
            <a:pathLst>
              <a:path w="41884" h="23139">
                <a:moveTo>
                  <a:pt x="38" y="0"/>
                </a:moveTo>
                <a:lnTo>
                  <a:pt x="0" y="16014"/>
                </a:lnTo>
                <a:lnTo>
                  <a:pt x="41859" y="23139"/>
                </a:lnTo>
                <a:lnTo>
                  <a:pt x="41884" y="13195"/>
                </a:lnTo>
                <a:lnTo>
                  <a:pt x="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170749" y="3076541"/>
            <a:ext cx="41846" cy="19583"/>
          </a:xfrm>
          <a:custGeom>
            <a:avLst/>
            <a:gdLst/>
            <a:ahLst/>
            <a:cxnLst/>
            <a:rect l="l" t="t" r="r" b="b"/>
            <a:pathLst>
              <a:path w="41846" h="19583">
                <a:moveTo>
                  <a:pt x="41846" y="19583"/>
                </a:moveTo>
                <a:lnTo>
                  <a:pt x="41846" y="16751"/>
                </a:lnTo>
                <a:lnTo>
                  <a:pt x="10579" y="0"/>
                </a:lnTo>
                <a:lnTo>
                  <a:pt x="9436" y="1320"/>
                </a:lnTo>
                <a:lnTo>
                  <a:pt x="5930" y="4724"/>
                </a:lnTo>
                <a:lnTo>
                  <a:pt x="0" y="6388"/>
                </a:lnTo>
                <a:lnTo>
                  <a:pt x="41846" y="195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170749" y="3076541"/>
            <a:ext cx="41846" cy="19583"/>
          </a:xfrm>
          <a:custGeom>
            <a:avLst/>
            <a:gdLst/>
            <a:ahLst/>
            <a:cxnLst/>
            <a:rect l="l" t="t" r="r" b="b"/>
            <a:pathLst>
              <a:path w="41846" h="19583">
                <a:moveTo>
                  <a:pt x="0" y="6388"/>
                </a:moveTo>
                <a:lnTo>
                  <a:pt x="5930" y="4724"/>
                </a:lnTo>
                <a:lnTo>
                  <a:pt x="7683" y="3022"/>
                </a:lnTo>
                <a:lnTo>
                  <a:pt x="9436" y="1320"/>
                </a:lnTo>
                <a:lnTo>
                  <a:pt x="10579" y="0"/>
                </a:lnTo>
                <a:lnTo>
                  <a:pt x="41846" y="16751"/>
                </a:lnTo>
                <a:lnTo>
                  <a:pt x="41846" y="19583"/>
                </a:lnTo>
                <a:lnTo>
                  <a:pt x="0" y="63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344356" y="3201220"/>
            <a:ext cx="110007" cy="38277"/>
          </a:xfrm>
          <a:custGeom>
            <a:avLst/>
            <a:gdLst/>
            <a:ahLst/>
            <a:cxnLst/>
            <a:rect l="l" t="t" r="r" b="b"/>
            <a:pathLst>
              <a:path w="110007" h="38277">
                <a:moveTo>
                  <a:pt x="62966" y="0"/>
                </a:moveTo>
                <a:lnTo>
                  <a:pt x="0" y="21742"/>
                </a:lnTo>
                <a:lnTo>
                  <a:pt x="47358" y="38277"/>
                </a:lnTo>
                <a:lnTo>
                  <a:pt x="110007" y="16548"/>
                </a:lnTo>
                <a:lnTo>
                  <a:pt x="6296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344356" y="3201220"/>
            <a:ext cx="110007" cy="38277"/>
          </a:xfrm>
          <a:custGeom>
            <a:avLst/>
            <a:gdLst/>
            <a:ahLst/>
            <a:cxnLst/>
            <a:rect l="l" t="t" r="r" b="b"/>
            <a:pathLst>
              <a:path w="110007" h="38277">
                <a:moveTo>
                  <a:pt x="62966" y="0"/>
                </a:moveTo>
                <a:lnTo>
                  <a:pt x="110007" y="16548"/>
                </a:lnTo>
                <a:lnTo>
                  <a:pt x="47358" y="38277"/>
                </a:lnTo>
                <a:lnTo>
                  <a:pt x="0" y="21742"/>
                </a:lnTo>
                <a:lnTo>
                  <a:pt x="6296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391721" y="3217772"/>
            <a:ext cx="62839" cy="29857"/>
          </a:xfrm>
          <a:custGeom>
            <a:avLst/>
            <a:gdLst/>
            <a:ahLst/>
            <a:cxnLst/>
            <a:rect l="l" t="t" r="r" b="b"/>
            <a:pathLst>
              <a:path w="62839" h="29857">
                <a:moveTo>
                  <a:pt x="62839" y="8140"/>
                </a:moveTo>
                <a:lnTo>
                  <a:pt x="62649" y="0"/>
                </a:lnTo>
                <a:lnTo>
                  <a:pt x="0" y="21729"/>
                </a:lnTo>
                <a:lnTo>
                  <a:pt x="190" y="29857"/>
                </a:lnTo>
                <a:lnTo>
                  <a:pt x="62839" y="81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391721" y="3217772"/>
            <a:ext cx="62839" cy="29857"/>
          </a:xfrm>
          <a:custGeom>
            <a:avLst/>
            <a:gdLst/>
            <a:ahLst/>
            <a:cxnLst/>
            <a:rect l="l" t="t" r="r" b="b"/>
            <a:pathLst>
              <a:path w="62839" h="29857">
                <a:moveTo>
                  <a:pt x="62839" y="8140"/>
                </a:moveTo>
                <a:lnTo>
                  <a:pt x="62649" y="0"/>
                </a:lnTo>
                <a:lnTo>
                  <a:pt x="0" y="21729"/>
                </a:lnTo>
                <a:lnTo>
                  <a:pt x="190" y="29857"/>
                </a:lnTo>
                <a:lnTo>
                  <a:pt x="62839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344358" y="3222961"/>
            <a:ext cx="47548" cy="24676"/>
          </a:xfrm>
          <a:custGeom>
            <a:avLst/>
            <a:gdLst/>
            <a:ahLst/>
            <a:cxnLst/>
            <a:rect l="l" t="t" r="r" b="b"/>
            <a:pathLst>
              <a:path w="47548" h="24676">
                <a:moveTo>
                  <a:pt x="190" y="8140"/>
                </a:moveTo>
                <a:lnTo>
                  <a:pt x="47548" y="24676"/>
                </a:lnTo>
                <a:lnTo>
                  <a:pt x="47358" y="16535"/>
                </a:lnTo>
                <a:lnTo>
                  <a:pt x="0" y="0"/>
                </a:lnTo>
                <a:lnTo>
                  <a:pt x="190" y="81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344358" y="3222961"/>
            <a:ext cx="47548" cy="24676"/>
          </a:xfrm>
          <a:custGeom>
            <a:avLst/>
            <a:gdLst/>
            <a:ahLst/>
            <a:cxnLst/>
            <a:rect l="l" t="t" r="r" b="b"/>
            <a:pathLst>
              <a:path w="47548" h="24676">
                <a:moveTo>
                  <a:pt x="190" y="8140"/>
                </a:moveTo>
                <a:lnTo>
                  <a:pt x="0" y="0"/>
                </a:lnTo>
                <a:lnTo>
                  <a:pt x="47358" y="16535"/>
                </a:lnTo>
                <a:lnTo>
                  <a:pt x="47548" y="24676"/>
                </a:lnTo>
                <a:lnTo>
                  <a:pt x="190" y="8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387432" y="3226785"/>
            <a:ext cx="13093" cy="6400"/>
          </a:xfrm>
          <a:custGeom>
            <a:avLst/>
            <a:gdLst/>
            <a:ahLst/>
            <a:cxnLst/>
            <a:rect l="l" t="t" r="r" b="b"/>
            <a:pathLst>
              <a:path w="13093" h="6400">
                <a:moveTo>
                  <a:pt x="6489" y="711"/>
                </a:moveTo>
                <a:lnTo>
                  <a:pt x="2895" y="1409"/>
                </a:lnTo>
                <a:lnTo>
                  <a:pt x="0" y="3086"/>
                </a:lnTo>
                <a:lnTo>
                  <a:pt x="63" y="5841"/>
                </a:lnTo>
                <a:lnTo>
                  <a:pt x="3009" y="6400"/>
                </a:lnTo>
                <a:lnTo>
                  <a:pt x="6603" y="5689"/>
                </a:lnTo>
                <a:lnTo>
                  <a:pt x="10210" y="4978"/>
                </a:lnTo>
                <a:lnTo>
                  <a:pt x="13093" y="3289"/>
                </a:lnTo>
                <a:lnTo>
                  <a:pt x="13030" y="546"/>
                </a:lnTo>
                <a:lnTo>
                  <a:pt x="10083" y="0"/>
                </a:lnTo>
                <a:lnTo>
                  <a:pt x="6489" y="7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387432" y="3226785"/>
            <a:ext cx="13093" cy="6400"/>
          </a:xfrm>
          <a:custGeom>
            <a:avLst/>
            <a:gdLst/>
            <a:ahLst/>
            <a:cxnLst/>
            <a:rect l="l" t="t" r="r" b="b"/>
            <a:pathLst>
              <a:path w="13093" h="6400">
                <a:moveTo>
                  <a:pt x="6489" y="711"/>
                </a:moveTo>
                <a:lnTo>
                  <a:pt x="10083" y="0"/>
                </a:lnTo>
                <a:lnTo>
                  <a:pt x="13030" y="546"/>
                </a:lnTo>
                <a:lnTo>
                  <a:pt x="13055" y="1917"/>
                </a:lnTo>
                <a:lnTo>
                  <a:pt x="13093" y="3289"/>
                </a:lnTo>
                <a:lnTo>
                  <a:pt x="10210" y="4978"/>
                </a:lnTo>
                <a:lnTo>
                  <a:pt x="6603" y="5689"/>
                </a:lnTo>
                <a:lnTo>
                  <a:pt x="3009" y="6400"/>
                </a:lnTo>
                <a:lnTo>
                  <a:pt x="63" y="5841"/>
                </a:lnTo>
                <a:lnTo>
                  <a:pt x="38" y="4470"/>
                </a:lnTo>
                <a:lnTo>
                  <a:pt x="0" y="3086"/>
                </a:lnTo>
                <a:lnTo>
                  <a:pt x="2895" y="1409"/>
                </a:lnTo>
                <a:lnTo>
                  <a:pt x="6489" y="7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362750" y="3220191"/>
            <a:ext cx="10375" cy="5067"/>
          </a:xfrm>
          <a:custGeom>
            <a:avLst/>
            <a:gdLst/>
            <a:ahLst/>
            <a:cxnLst/>
            <a:rect l="l" t="t" r="r" b="b"/>
            <a:pathLst>
              <a:path w="10375" h="5067">
                <a:moveTo>
                  <a:pt x="5143" y="558"/>
                </a:moveTo>
                <a:lnTo>
                  <a:pt x="2286" y="1117"/>
                </a:lnTo>
                <a:lnTo>
                  <a:pt x="0" y="2438"/>
                </a:lnTo>
                <a:lnTo>
                  <a:pt x="2374" y="5067"/>
                </a:lnTo>
                <a:lnTo>
                  <a:pt x="5232" y="4495"/>
                </a:lnTo>
                <a:lnTo>
                  <a:pt x="8089" y="3936"/>
                </a:lnTo>
                <a:lnTo>
                  <a:pt x="10375" y="2603"/>
                </a:lnTo>
                <a:lnTo>
                  <a:pt x="7988" y="0"/>
                </a:lnTo>
                <a:lnTo>
                  <a:pt x="5143" y="55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362750" y="3220191"/>
            <a:ext cx="10375" cy="5067"/>
          </a:xfrm>
          <a:custGeom>
            <a:avLst/>
            <a:gdLst/>
            <a:ahLst/>
            <a:cxnLst/>
            <a:rect l="l" t="t" r="r" b="b"/>
            <a:pathLst>
              <a:path w="10375" h="5067">
                <a:moveTo>
                  <a:pt x="5143" y="558"/>
                </a:moveTo>
                <a:lnTo>
                  <a:pt x="7988" y="0"/>
                </a:lnTo>
                <a:lnTo>
                  <a:pt x="10325" y="419"/>
                </a:lnTo>
                <a:lnTo>
                  <a:pt x="10350" y="1511"/>
                </a:lnTo>
                <a:lnTo>
                  <a:pt x="10375" y="2603"/>
                </a:lnTo>
                <a:lnTo>
                  <a:pt x="8089" y="3936"/>
                </a:lnTo>
                <a:lnTo>
                  <a:pt x="5232" y="4495"/>
                </a:lnTo>
                <a:lnTo>
                  <a:pt x="2374" y="5067"/>
                </a:lnTo>
                <a:lnTo>
                  <a:pt x="50" y="4622"/>
                </a:lnTo>
                <a:lnTo>
                  <a:pt x="25" y="3543"/>
                </a:lnTo>
                <a:lnTo>
                  <a:pt x="0" y="2438"/>
                </a:lnTo>
                <a:lnTo>
                  <a:pt x="2286" y="1117"/>
                </a:lnTo>
                <a:lnTo>
                  <a:pt x="5143" y="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426482" y="3215342"/>
            <a:ext cx="5499" cy="4800"/>
          </a:xfrm>
          <a:custGeom>
            <a:avLst/>
            <a:gdLst/>
            <a:ahLst/>
            <a:cxnLst/>
            <a:rect l="l" t="t" r="r" b="b"/>
            <a:pathLst>
              <a:path w="5499" h="4800">
                <a:moveTo>
                  <a:pt x="2705" y="533"/>
                </a:moveTo>
                <a:lnTo>
                  <a:pt x="0" y="1066"/>
                </a:lnTo>
                <a:lnTo>
                  <a:pt x="88" y="4800"/>
                </a:lnTo>
                <a:lnTo>
                  <a:pt x="2793" y="4267"/>
                </a:lnTo>
                <a:lnTo>
                  <a:pt x="5499" y="3746"/>
                </a:lnTo>
                <a:lnTo>
                  <a:pt x="5410" y="0"/>
                </a:lnTo>
                <a:lnTo>
                  <a:pt x="2705" y="5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424309" y="3215342"/>
            <a:ext cx="9842" cy="4800"/>
          </a:xfrm>
          <a:custGeom>
            <a:avLst/>
            <a:gdLst/>
            <a:ahLst/>
            <a:cxnLst/>
            <a:rect l="l" t="t" r="r" b="b"/>
            <a:pathLst>
              <a:path w="9842" h="4800">
                <a:moveTo>
                  <a:pt x="4876" y="533"/>
                </a:moveTo>
                <a:lnTo>
                  <a:pt x="7581" y="0"/>
                </a:lnTo>
                <a:lnTo>
                  <a:pt x="9791" y="406"/>
                </a:lnTo>
                <a:lnTo>
                  <a:pt x="9817" y="1435"/>
                </a:lnTo>
                <a:lnTo>
                  <a:pt x="9842" y="2476"/>
                </a:lnTo>
                <a:lnTo>
                  <a:pt x="7670" y="3746"/>
                </a:lnTo>
                <a:lnTo>
                  <a:pt x="4965" y="4267"/>
                </a:lnTo>
                <a:lnTo>
                  <a:pt x="2260" y="4800"/>
                </a:lnTo>
                <a:lnTo>
                  <a:pt x="38" y="4406"/>
                </a:lnTo>
                <a:lnTo>
                  <a:pt x="12" y="3365"/>
                </a:lnTo>
                <a:lnTo>
                  <a:pt x="0" y="2324"/>
                </a:lnTo>
                <a:lnTo>
                  <a:pt x="2171" y="1066"/>
                </a:lnTo>
                <a:lnTo>
                  <a:pt x="4876" y="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405826" y="3206145"/>
            <a:ext cx="5499" cy="4813"/>
          </a:xfrm>
          <a:custGeom>
            <a:avLst/>
            <a:gdLst/>
            <a:ahLst/>
            <a:cxnLst/>
            <a:rect l="l" t="t" r="r" b="b"/>
            <a:pathLst>
              <a:path w="5499" h="4813">
                <a:moveTo>
                  <a:pt x="2705" y="533"/>
                </a:moveTo>
                <a:lnTo>
                  <a:pt x="0" y="1066"/>
                </a:lnTo>
                <a:lnTo>
                  <a:pt x="76" y="4813"/>
                </a:lnTo>
                <a:lnTo>
                  <a:pt x="2793" y="4279"/>
                </a:lnTo>
                <a:lnTo>
                  <a:pt x="5499" y="3746"/>
                </a:lnTo>
                <a:lnTo>
                  <a:pt x="5410" y="0"/>
                </a:lnTo>
                <a:lnTo>
                  <a:pt x="2705" y="5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403641" y="3206145"/>
            <a:ext cx="9867" cy="4813"/>
          </a:xfrm>
          <a:custGeom>
            <a:avLst/>
            <a:gdLst/>
            <a:ahLst/>
            <a:cxnLst/>
            <a:rect l="l" t="t" r="r" b="b"/>
            <a:pathLst>
              <a:path w="9867" h="4813">
                <a:moveTo>
                  <a:pt x="4889" y="533"/>
                </a:moveTo>
                <a:lnTo>
                  <a:pt x="7594" y="0"/>
                </a:lnTo>
                <a:lnTo>
                  <a:pt x="9804" y="419"/>
                </a:lnTo>
                <a:lnTo>
                  <a:pt x="9842" y="1447"/>
                </a:lnTo>
                <a:lnTo>
                  <a:pt x="9867" y="2476"/>
                </a:lnTo>
                <a:lnTo>
                  <a:pt x="7683" y="3746"/>
                </a:lnTo>
                <a:lnTo>
                  <a:pt x="4978" y="4279"/>
                </a:lnTo>
                <a:lnTo>
                  <a:pt x="2260" y="4813"/>
                </a:lnTo>
                <a:lnTo>
                  <a:pt x="50" y="4394"/>
                </a:lnTo>
                <a:lnTo>
                  <a:pt x="25" y="3352"/>
                </a:lnTo>
                <a:lnTo>
                  <a:pt x="0" y="2336"/>
                </a:lnTo>
                <a:lnTo>
                  <a:pt x="2184" y="1066"/>
                </a:lnTo>
                <a:lnTo>
                  <a:pt x="4889" y="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383033" y="3209349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31"/>
                </a:lnTo>
                <a:lnTo>
                  <a:pt x="26263" y="2857"/>
                </a:lnTo>
                <a:lnTo>
                  <a:pt x="20383" y="0"/>
                </a:lnTo>
                <a:lnTo>
                  <a:pt x="5880" y="0"/>
                </a:lnTo>
                <a:lnTo>
                  <a:pt x="0" y="2857"/>
                </a:lnTo>
                <a:lnTo>
                  <a:pt x="0" y="9931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383033" y="3209349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31"/>
                </a:lnTo>
                <a:lnTo>
                  <a:pt x="26263" y="6400"/>
                </a:lnTo>
                <a:lnTo>
                  <a:pt x="26263" y="2857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31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383033" y="3204285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31"/>
                </a:lnTo>
                <a:lnTo>
                  <a:pt x="26263" y="2857"/>
                </a:lnTo>
                <a:lnTo>
                  <a:pt x="20383" y="0"/>
                </a:lnTo>
                <a:lnTo>
                  <a:pt x="5880" y="0"/>
                </a:lnTo>
                <a:lnTo>
                  <a:pt x="0" y="2857"/>
                </a:lnTo>
                <a:lnTo>
                  <a:pt x="0" y="9931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383033" y="3204285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31"/>
                </a:lnTo>
                <a:lnTo>
                  <a:pt x="26263" y="6388"/>
                </a:lnTo>
                <a:lnTo>
                  <a:pt x="26263" y="2857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57"/>
                </a:lnTo>
                <a:lnTo>
                  <a:pt x="0" y="6388"/>
                </a:lnTo>
                <a:lnTo>
                  <a:pt x="0" y="9931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383033" y="3199208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383033" y="3199208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383033" y="319413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56"/>
                </a:lnTo>
                <a:lnTo>
                  <a:pt x="26263" y="2882"/>
                </a:lnTo>
                <a:lnTo>
                  <a:pt x="20383" y="0"/>
                </a:lnTo>
                <a:lnTo>
                  <a:pt x="5880" y="0"/>
                </a:lnTo>
                <a:lnTo>
                  <a:pt x="0" y="2882"/>
                </a:lnTo>
                <a:lnTo>
                  <a:pt x="0" y="9956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383033" y="319413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56"/>
                </a:lnTo>
                <a:lnTo>
                  <a:pt x="26263" y="6413"/>
                </a:lnTo>
                <a:lnTo>
                  <a:pt x="26263" y="2882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82"/>
                </a:lnTo>
                <a:lnTo>
                  <a:pt x="0" y="6413"/>
                </a:lnTo>
                <a:lnTo>
                  <a:pt x="0" y="9956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383033" y="3189081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383033" y="3189081"/>
            <a:ext cx="26263" cy="12801"/>
          </a:xfrm>
          <a:custGeom>
            <a:avLst/>
            <a:gdLst/>
            <a:ahLst/>
            <a:cxnLst/>
            <a:rect l="l" t="t" r="r" b="b"/>
            <a:pathLst>
              <a:path w="26263" h="12801">
                <a:moveTo>
                  <a:pt x="13131" y="12801"/>
                </a:moveTo>
                <a:lnTo>
                  <a:pt x="20383" y="12801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44"/>
                </a:lnTo>
                <a:lnTo>
                  <a:pt x="5880" y="12801"/>
                </a:lnTo>
                <a:lnTo>
                  <a:pt x="13131" y="12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383033" y="3184004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383033" y="3184004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13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383033" y="317894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31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31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383033" y="317894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31"/>
                </a:lnTo>
                <a:lnTo>
                  <a:pt x="26263" y="6400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31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383033" y="3173883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383033" y="3173883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0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383033" y="3168812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383033" y="3168812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13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383033" y="316374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2857"/>
                </a:lnTo>
                <a:lnTo>
                  <a:pt x="20383" y="0"/>
                </a:lnTo>
                <a:lnTo>
                  <a:pt x="5880" y="0"/>
                </a:lnTo>
                <a:lnTo>
                  <a:pt x="0" y="2857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383033" y="316374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44"/>
                </a:lnTo>
                <a:lnTo>
                  <a:pt x="26263" y="6400"/>
                </a:lnTo>
                <a:lnTo>
                  <a:pt x="26263" y="2857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57"/>
                </a:lnTo>
                <a:lnTo>
                  <a:pt x="0" y="6400"/>
                </a:lnTo>
                <a:lnTo>
                  <a:pt x="0" y="9944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383033" y="315867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56"/>
                </a:lnTo>
                <a:lnTo>
                  <a:pt x="26263" y="2870"/>
                </a:lnTo>
                <a:lnTo>
                  <a:pt x="20383" y="0"/>
                </a:lnTo>
                <a:lnTo>
                  <a:pt x="5880" y="0"/>
                </a:lnTo>
                <a:lnTo>
                  <a:pt x="0" y="2870"/>
                </a:lnTo>
                <a:lnTo>
                  <a:pt x="0" y="9956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383033" y="3158677"/>
            <a:ext cx="26263" cy="12814"/>
          </a:xfrm>
          <a:custGeom>
            <a:avLst/>
            <a:gdLst/>
            <a:ahLst/>
            <a:cxnLst/>
            <a:rect l="l" t="t" r="r" b="b"/>
            <a:pathLst>
              <a:path w="26263" h="12814">
                <a:moveTo>
                  <a:pt x="13131" y="12814"/>
                </a:moveTo>
                <a:lnTo>
                  <a:pt x="20383" y="12814"/>
                </a:lnTo>
                <a:lnTo>
                  <a:pt x="26263" y="9956"/>
                </a:lnTo>
                <a:lnTo>
                  <a:pt x="26263" y="6413"/>
                </a:lnTo>
                <a:lnTo>
                  <a:pt x="26263" y="2870"/>
                </a:lnTo>
                <a:lnTo>
                  <a:pt x="20383" y="0"/>
                </a:lnTo>
                <a:lnTo>
                  <a:pt x="13131" y="0"/>
                </a:lnTo>
                <a:lnTo>
                  <a:pt x="5880" y="0"/>
                </a:lnTo>
                <a:lnTo>
                  <a:pt x="0" y="2870"/>
                </a:lnTo>
                <a:lnTo>
                  <a:pt x="0" y="6413"/>
                </a:lnTo>
                <a:lnTo>
                  <a:pt x="0" y="9956"/>
                </a:lnTo>
                <a:lnTo>
                  <a:pt x="5880" y="12814"/>
                </a:lnTo>
                <a:lnTo>
                  <a:pt x="13131" y="128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377824" y="3120706"/>
            <a:ext cx="36652" cy="48272"/>
          </a:xfrm>
          <a:custGeom>
            <a:avLst/>
            <a:gdLst/>
            <a:ahLst/>
            <a:cxnLst/>
            <a:rect l="l" t="t" r="r" b="b"/>
            <a:pathLst>
              <a:path w="36652" h="48272">
                <a:moveTo>
                  <a:pt x="0" y="40538"/>
                </a:moveTo>
                <a:lnTo>
                  <a:pt x="0" y="44805"/>
                </a:lnTo>
                <a:lnTo>
                  <a:pt x="8204" y="48272"/>
                </a:lnTo>
                <a:lnTo>
                  <a:pt x="28448" y="48272"/>
                </a:lnTo>
                <a:lnTo>
                  <a:pt x="36652" y="44805"/>
                </a:lnTo>
                <a:lnTo>
                  <a:pt x="36652" y="3467"/>
                </a:lnTo>
                <a:lnTo>
                  <a:pt x="28448" y="0"/>
                </a:lnTo>
                <a:lnTo>
                  <a:pt x="8204" y="0"/>
                </a:lnTo>
                <a:lnTo>
                  <a:pt x="0" y="3467"/>
                </a:lnTo>
                <a:lnTo>
                  <a:pt x="0" y="405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377824" y="3120706"/>
            <a:ext cx="36652" cy="48272"/>
          </a:xfrm>
          <a:custGeom>
            <a:avLst/>
            <a:gdLst/>
            <a:ahLst/>
            <a:cxnLst/>
            <a:rect l="l" t="t" r="r" b="b"/>
            <a:pathLst>
              <a:path w="36652" h="48272">
                <a:moveTo>
                  <a:pt x="0" y="40538"/>
                </a:moveTo>
                <a:lnTo>
                  <a:pt x="0" y="7721"/>
                </a:lnTo>
                <a:lnTo>
                  <a:pt x="0" y="3467"/>
                </a:lnTo>
                <a:lnTo>
                  <a:pt x="8204" y="0"/>
                </a:lnTo>
                <a:lnTo>
                  <a:pt x="18326" y="0"/>
                </a:lnTo>
                <a:lnTo>
                  <a:pt x="28448" y="0"/>
                </a:lnTo>
                <a:lnTo>
                  <a:pt x="36652" y="3467"/>
                </a:lnTo>
                <a:lnTo>
                  <a:pt x="36652" y="7721"/>
                </a:lnTo>
                <a:lnTo>
                  <a:pt x="36652" y="40538"/>
                </a:lnTo>
                <a:lnTo>
                  <a:pt x="36652" y="44805"/>
                </a:lnTo>
                <a:lnTo>
                  <a:pt x="28448" y="48272"/>
                </a:lnTo>
                <a:lnTo>
                  <a:pt x="18326" y="48272"/>
                </a:lnTo>
                <a:lnTo>
                  <a:pt x="8204" y="48272"/>
                </a:lnTo>
                <a:lnTo>
                  <a:pt x="0" y="44805"/>
                </a:lnTo>
                <a:lnTo>
                  <a:pt x="0" y="405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383203" y="2971027"/>
            <a:ext cx="25895" cy="159270"/>
          </a:xfrm>
          <a:custGeom>
            <a:avLst/>
            <a:gdLst/>
            <a:ahLst/>
            <a:cxnLst/>
            <a:rect l="l" t="t" r="r" b="b"/>
            <a:pathLst>
              <a:path w="25895" h="159270">
                <a:moveTo>
                  <a:pt x="0" y="153403"/>
                </a:moveTo>
                <a:lnTo>
                  <a:pt x="0" y="156641"/>
                </a:lnTo>
                <a:lnTo>
                  <a:pt x="5803" y="159270"/>
                </a:lnTo>
                <a:lnTo>
                  <a:pt x="20091" y="159270"/>
                </a:lnTo>
                <a:lnTo>
                  <a:pt x="25895" y="156641"/>
                </a:lnTo>
                <a:lnTo>
                  <a:pt x="25895" y="2628"/>
                </a:lnTo>
                <a:lnTo>
                  <a:pt x="20091" y="0"/>
                </a:lnTo>
                <a:lnTo>
                  <a:pt x="5803" y="0"/>
                </a:lnTo>
                <a:lnTo>
                  <a:pt x="0" y="2628"/>
                </a:lnTo>
                <a:lnTo>
                  <a:pt x="0" y="1534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383203" y="2971027"/>
            <a:ext cx="25895" cy="159270"/>
          </a:xfrm>
          <a:custGeom>
            <a:avLst/>
            <a:gdLst/>
            <a:ahLst/>
            <a:cxnLst/>
            <a:rect l="l" t="t" r="r" b="b"/>
            <a:pathLst>
              <a:path w="25895" h="159270">
                <a:moveTo>
                  <a:pt x="0" y="153403"/>
                </a:moveTo>
                <a:lnTo>
                  <a:pt x="0" y="5867"/>
                </a:lnTo>
                <a:lnTo>
                  <a:pt x="0" y="2628"/>
                </a:lnTo>
                <a:lnTo>
                  <a:pt x="5803" y="0"/>
                </a:lnTo>
                <a:lnTo>
                  <a:pt x="12941" y="0"/>
                </a:lnTo>
                <a:lnTo>
                  <a:pt x="20091" y="0"/>
                </a:lnTo>
                <a:lnTo>
                  <a:pt x="25895" y="2628"/>
                </a:lnTo>
                <a:lnTo>
                  <a:pt x="25895" y="5867"/>
                </a:lnTo>
                <a:lnTo>
                  <a:pt x="25895" y="153403"/>
                </a:lnTo>
                <a:lnTo>
                  <a:pt x="25895" y="156641"/>
                </a:lnTo>
                <a:lnTo>
                  <a:pt x="20091" y="159270"/>
                </a:lnTo>
                <a:lnTo>
                  <a:pt x="12941" y="159270"/>
                </a:lnTo>
                <a:lnTo>
                  <a:pt x="5803" y="159270"/>
                </a:lnTo>
                <a:lnTo>
                  <a:pt x="0" y="156641"/>
                </a:lnTo>
                <a:lnTo>
                  <a:pt x="0" y="1534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340493" y="3133832"/>
            <a:ext cx="37820" cy="8902"/>
          </a:xfrm>
          <a:custGeom>
            <a:avLst/>
            <a:gdLst/>
            <a:ahLst/>
            <a:cxnLst/>
            <a:rect l="l" t="t" r="r" b="b"/>
            <a:pathLst>
              <a:path w="37820" h="8902">
                <a:moveTo>
                  <a:pt x="37795" y="8902"/>
                </a:moveTo>
                <a:lnTo>
                  <a:pt x="37820" y="0"/>
                </a:lnTo>
                <a:lnTo>
                  <a:pt x="0" y="4051"/>
                </a:lnTo>
                <a:lnTo>
                  <a:pt x="37795" y="89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340493" y="3133832"/>
            <a:ext cx="37820" cy="8902"/>
          </a:xfrm>
          <a:custGeom>
            <a:avLst/>
            <a:gdLst/>
            <a:ahLst/>
            <a:cxnLst/>
            <a:rect l="l" t="t" r="r" b="b"/>
            <a:pathLst>
              <a:path w="37820" h="8902">
                <a:moveTo>
                  <a:pt x="37795" y="8902"/>
                </a:moveTo>
                <a:lnTo>
                  <a:pt x="0" y="4051"/>
                </a:lnTo>
                <a:lnTo>
                  <a:pt x="37820" y="0"/>
                </a:lnTo>
                <a:lnTo>
                  <a:pt x="37795" y="89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338144" y="3137887"/>
            <a:ext cx="40144" cy="17335"/>
          </a:xfrm>
          <a:custGeom>
            <a:avLst/>
            <a:gdLst/>
            <a:ahLst/>
            <a:cxnLst/>
            <a:rect l="l" t="t" r="r" b="b"/>
            <a:pathLst>
              <a:path w="40144" h="17335">
                <a:moveTo>
                  <a:pt x="40106" y="17335"/>
                </a:moveTo>
                <a:lnTo>
                  <a:pt x="40144" y="4851"/>
                </a:lnTo>
                <a:lnTo>
                  <a:pt x="2349" y="0"/>
                </a:lnTo>
                <a:lnTo>
                  <a:pt x="25" y="101"/>
                </a:lnTo>
                <a:lnTo>
                  <a:pt x="0" y="9626"/>
                </a:lnTo>
                <a:lnTo>
                  <a:pt x="40106" y="173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338144" y="3137887"/>
            <a:ext cx="40144" cy="17335"/>
          </a:xfrm>
          <a:custGeom>
            <a:avLst/>
            <a:gdLst/>
            <a:ahLst/>
            <a:cxnLst/>
            <a:rect l="l" t="t" r="r" b="b"/>
            <a:pathLst>
              <a:path w="40144" h="17335">
                <a:moveTo>
                  <a:pt x="40106" y="17335"/>
                </a:moveTo>
                <a:lnTo>
                  <a:pt x="0" y="9626"/>
                </a:lnTo>
                <a:lnTo>
                  <a:pt x="25" y="101"/>
                </a:lnTo>
                <a:lnTo>
                  <a:pt x="2349" y="0"/>
                </a:lnTo>
                <a:lnTo>
                  <a:pt x="40144" y="4851"/>
                </a:lnTo>
                <a:lnTo>
                  <a:pt x="40106" y="173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402757" y="3143615"/>
            <a:ext cx="57315" cy="16014"/>
          </a:xfrm>
          <a:custGeom>
            <a:avLst/>
            <a:gdLst/>
            <a:ahLst/>
            <a:cxnLst/>
            <a:rect l="l" t="t" r="r" b="b"/>
            <a:pathLst>
              <a:path w="57315" h="16014">
                <a:moveTo>
                  <a:pt x="50" y="0"/>
                </a:moveTo>
                <a:lnTo>
                  <a:pt x="0" y="16014"/>
                </a:lnTo>
                <a:lnTo>
                  <a:pt x="57289" y="13462"/>
                </a:lnTo>
                <a:lnTo>
                  <a:pt x="57315" y="3492"/>
                </a:lnTo>
                <a:lnTo>
                  <a:pt x="5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402757" y="3143615"/>
            <a:ext cx="57315" cy="16014"/>
          </a:xfrm>
          <a:custGeom>
            <a:avLst/>
            <a:gdLst/>
            <a:ahLst/>
            <a:cxnLst/>
            <a:rect l="l" t="t" r="r" b="b"/>
            <a:pathLst>
              <a:path w="57315" h="16014">
                <a:moveTo>
                  <a:pt x="50" y="0"/>
                </a:moveTo>
                <a:lnTo>
                  <a:pt x="0" y="16014"/>
                </a:lnTo>
                <a:lnTo>
                  <a:pt x="57289" y="13462"/>
                </a:lnTo>
                <a:lnTo>
                  <a:pt x="57315" y="3492"/>
                </a:lnTo>
                <a:lnTo>
                  <a:pt x="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402808" y="3137241"/>
            <a:ext cx="57277" cy="9867"/>
          </a:xfrm>
          <a:custGeom>
            <a:avLst/>
            <a:gdLst/>
            <a:ahLst/>
            <a:cxnLst/>
            <a:rect l="l" t="t" r="r" b="b"/>
            <a:pathLst>
              <a:path w="57276" h="9867">
                <a:moveTo>
                  <a:pt x="57264" y="9867"/>
                </a:moveTo>
                <a:lnTo>
                  <a:pt x="57277" y="7048"/>
                </a:lnTo>
                <a:lnTo>
                  <a:pt x="10579" y="0"/>
                </a:lnTo>
                <a:lnTo>
                  <a:pt x="9436" y="1308"/>
                </a:lnTo>
                <a:lnTo>
                  <a:pt x="5930" y="4711"/>
                </a:lnTo>
                <a:lnTo>
                  <a:pt x="0" y="6375"/>
                </a:lnTo>
                <a:lnTo>
                  <a:pt x="57264" y="98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402808" y="3137241"/>
            <a:ext cx="57277" cy="9867"/>
          </a:xfrm>
          <a:custGeom>
            <a:avLst/>
            <a:gdLst/>
            <a:ahLst/>
            <a:cxnLst/>
            <a:rect l="l" t="t" r="r" b="b"/>
            <a:pathLst>
              <a:path w="57276" h="9867">
                <a:moveTo>
                  <a:pt x="0" y="6375"/>
                </a:moveTo>
                <a:lnTo>
                  <a:pt x="5930" y="4711"/>
                </a:lnTo>
                <a:lnTo>
                  <a:pt x="7683" y="3022"/>
                </a:lnTo>
                <a:lnTo>
                  <a:pt x="9436" y="1308"/>
                </a:lnTo>
                <a:lnTo>
                  <a:pt x="10579" y="0"/>
                </a:lnTo>
                <a:lnTo>
                  <a:pt x="57277" y="7048"/>
                </a:lnTo>
                <a:lnTo>
                  <a:pt x="57264" y="9867"/>
                </a:lnTo>
                <a:lnTo>
                  <a:pt x="0" y="63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334898" y="3039200"/>
            <a:ext cx="101333" cy="34556"/>
          </a:xfrm>
          <a:custGeom>
            <a:avLst/>
            <a:gdLst/>
            <a:ahLst/>
            <a:cxnLst/>
            <a:rect l="l" t="t" r="r" b="b"/>
            <a:pathLst>
              <a:path w="101333" h="34556">
                <a:moveTo>
                  <a:pt x="58000" y="0"/>
                </a:moveTo>
                <a:lnTo>
                  <a:pt x="0" y="17221"/>
                </a:lnTo>
                <a:lnTo>
                  <a:pt x="43624" y="34556"/>
                </a:lnTo>
                <a:lnTo>
                  <a:pt x="101333" y="17322"/>
                </a:lnTo>
                <a:lnTo>
                  <a:pt x="5800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334898" y="3039200"/>
            <a:ext cx="101333" cy="34556"/>
          </a:xfrm>
          <a:custGeom>
            <a:avLst/>
            <a:gdLst/>
            <a:ahLst/>
            <a:cxnLst/>
            <a:rect l="l" t="t" r="r" b="b"/>
            <a:pathLst>
              <a:path w="101333" h="34556">
                <a:moveTo>
                  <a:pt x="58000" y="0"/>
                </a:moveTo>
                <a:lnTo>
                  <a:pt x="101333" y="17322"/>
                </a:lnTo>
                <a:lnTo>
                  <a:pt x="43624" y="34556"/>
                </a:lnTo>
                <a:lnTo>
                  <a:pt x="0" y="17221"/>
                </a:lnTo>
                <a:lnTo>
                  <a:pt x="5800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378521" y="3056521"/>
            <a:ext cx="57886" cy="24739"/>
          </a:xfrm>
          <a:custGeom>
            <a:avLst/>
            <a:gdLst/>
            <a:ahLst/>
            <a:cxnLst/>
            <a:rect l="l" t="t" r="r" b="b"/>
            <a:pathLst>
              <a:path w="57886" h="24739">
                <a:moveTo>
                  <a:pt x="57886" y="7505"/>
                </a:moveTo>
                <a:lnTo>
                  <a:pt x="57708" y="0"/>
                </a:lnTo>
                <a:lnTo>
                  <a:pt x="0" y="17233"/>
                </a:lnTo>
                <a:lnTo>
                  <a:pt x="177" y="24739"/>
                </a:lnTo>
                <a:lnTo>
                  <a:pt x="57886" y="75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378521" y="3056521"/>
            <a:ext cx="57886" cy="24739"/>
          </a:xfrm>
          <a:custGeom>
            <a:avLst/>
            <a:gdLst/>
            <a:ahLst/>
            <a:cxnLst/>
            <a:rect l="l" t="t" r="r" b="b"/>
            <a:pathLst>
              <a:path w="57886" h="24739">
                <a:moveTo>
                  <a:pt x="57886" y="7505"/>
                </a:moveTo>
                <a:lnTo>
                  <a:pt x="57708" y="0"/>
                </a:lnTo>
                <a:lnTo>
                  <a:pt x="0" y="17233"/>
                </a:lnTo>
                <a:lnTo>
                  <a:pt x="177" y="24739"/>
                </a:lnTo>
                <a:lnTo>
                  <a:pt x="57886" y="7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334906" y="3056427"/>
            <a:ext cx="43789" cy="24828"/>
          </a:xfrm>
          <a:custGeom>
            <a:avLst/>
            <a:gdLst/>
            <a:ahLst/>
            <a:cxnLst/>
            <a:rect l="l" t="t" r="r" b="b"/>
            <a:pathLst>
              <a:path w="43789" h="24828">
                <a:moveTo>
                  <a:pt x="177" y="7505"/>
                </a:moveTo>
                <a:lnTo>
                  <a:pt x="43789" y="24828"/>
                </a:lnTo>
                <a:lnTo>
                  <a:pt x="43624" y="17335"/>
                </a:lnTo>
                <a:lnTo>
                  <a:pt x="0" y="0"/>
                </a:lnTo>
                <a:lnTo>
                  <a:pt x="177" y="75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334906" y="3056427"/>
            <a:ext cx="43789" cy="24828"/>
          </a:xfrm>
          <a:custGeom>
            <a:avLst/>
            <a:gdLst/>
            <a:ahLst/>
            <a:cxnLst/>
            <a:rect l="l" t="t" r="r" b="b"/>
            <a:pathLst>
              <a:path w="43789" h="24828">
                <a:moveTo>
                  <a:pt x="177" y="7505"/>
                </a:moveTo>
                <a:lnTo>
                  <a:pt x="0" y="0"/>
                </a:lnTo>
                <a:lnTo>
                  <a:pt x="43624" y="17335"/>
                </a:lnTo>
                <a:lnTo>
                  <a:pt x="43789" y="24828"/>
                </a:lnTo>
                <a:lnTo>
                  <a:pt x="177" y="7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374583" y="3062298"/>
            <a:ext cx="12065" cy="5575"/>
          </a:xfrm>
          <a:custGeom>
            <a:avLst/>
            <a:gdLst/>
            <a:ahLst/>
            <a:cxnLst/>
            <a:rect l="l" t="t" r="r" b="b"/>
            <a:pathLst>
              <a:path w="12064" h="5575">
                <a:moveTo>
                  <a:pt x="5969" y="495"/>
                </a:moveTo>
                <a:lnTo>
                  <a:pt x="2654" y="990"/>
                </a:lnTo>
                <a:lnTo>
                  <a:pt x="0" y="2412"/>
                </a:lnTo>
                <a:lnTo>
                  <a:pt x="63" y="4927"/>
                </a:lnTo>
                <a:lnTo>
                  <a:pt x="2768" y="5575"/>
                </a:lnTo>
                <a:lnTo>
                  <a:pt x="6083" y="5092"/>
                </a:lnTo>
                <a:lnTo>
                  <a:pt x="9398" y="4597"/>
                </a:lnTo>
                <a:lnTo>
                  <a:pt x="12065" y="3174"/>
                </a:lnTo>
                <a:lnTo>
                  <a:pt x="12001" y="647"/>
                </a:lnTo>
                <a:lnTo>
                  <a:pt x="9296" y="0"/>
                </a:lnTo>
                <a:lnTo>
                  <a:pt x="5969" y="4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374583" y="3062298"/>
            <a:ext cx="12065" cy="5575"/>
          </a:xfrm>
          <a:custGeom>
            <a:avLst/>
            <a:gdLst/>
            <a:ahLst/>
            <a:cxnLst/>
            <a:rect l="l" t="t" r="r" b="b"/>
            <a:pathLst>
              <a:path w="12064" h="5575">
                <a:moveTo>
                  <a:pt x="5969" y="495"/>
                </a:moveTo>
                <a:lnTo>
                  <a:pt x="9296" y="0"/>
                </a:lnTo>
                <a:lnTo>
                  <a:pt x="12001" y="647"/>
                </a:lnTo>
                <a:lnTo>
                  <a:pt x="12026" y="1904"/>
                </a:lnTo>
                <a:lnTo>
                  <a:pt x="12065" y="3174"/>
                </a:lnTo>
                <a:lnTo>
                  <a:pt x="9398" y="4597"/>
                </a:lnTo>
                <a:lnTo>
                  <a:pt x="6083" y="5092"/>
                </a:lnTo>
                <a:lnTo>
                  <a:pt x="2768" y="5575"/>
                </a:lnTo>
                <a:lnTo>
                  <a:pt x="63" y="4927"/>
                </a:lnTo>
                <a:lnTo>
                  <a:pt x="38" y="3670"/>
                </a:lnTo>
                <a:lnTo>
                  <a:pt x="0" y="2412"/>
                </a:lnTo>
                <a:lnTo>
                  <a:pt x="2654" y="990"/>
                </a:lnTo>
                <a:lnTo>
                  <a:pt x="5969" y="4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353949" y="3055052"/>
            <a:ext cx="5359" cy="4406"/>
          </a:xfrm>
          <a:custGeom>
            <a:avLst/>
            <a:gdLst/>
            <a:ahLst/>
            <a:cxnLst/>
            <a:rect l="l" t="t" r="r" b="b"/>
            <a:pathLst>
              <a:path w="5359" h="4406">
                <a:moveTo>
                  <a:pt x="2628" y="380"/>
                </a:moveTo>
                <a:lnTo>
                  <a:pt x="0" y="774"/>
                </a:lnTo>
                <a:lnTo>
                  <a:pt x="88" y="4406"/>
                </a:lnTo>
                <a:lnTo>
                  <a:pt x="2717" y="4013"/>
                </a:lnTo>
                <a:lnTo>
                  <a:pt x="5359" y="3619"/>
                </a:lnTo>
                <a:lnTo>
                  <a:pt x="5257" y="0"/>
                </a:lnTo>
                <a:lnTo>
                  <a:pt x="2628" y="3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351841" y="3055052"/>
            <a:ext cx="9563" cy="4406"/>
          </a:xfrm>
          <a:custGeom>
            <a:avLst/>
            <a:gdLst/>
            <a:ahLst/>
            <a:cxnLst/>
            <a:rect l="l" t="t" r="r" b="b"/>
            <a:pathLst>
              <a:path w="9563" h="4406">
                <a:moveTo>
                  <a:pt x="4737" y="380"/>
                </a:moveTo>
                <a:lnTo>
                  <a:pt x="7365" y="0"/>
                </a:lnTo>
                <a:lnTo>
                  <a:pt x="9524" y="469"/>
                </a:lnTo>
                <a:lnTo>
                  <a:pt x="9537" y="1498"/>
                </a:lnTo>
                <a:lnTo>
                  <a:pt x="9563" y="2489"/>
                </a:lnTo>
                <a:lnTo>
                  <a:pt x="7467" y="3619"/>
                </a:lnTo>
                <a:lnTo>
                  <a:pt x="4825" y="4013"/>
                </a:lnTo>
                <a:lnTo>
                  <a:pt x="2197" y="4406"/>
                </a:lnTo>
                <a:lnTo>
                  <a:pt x="50" y="3898"/>
                </a:lnTo>
                <a:lnTo>
                  <a:pt x="25" y="2908"/>
                </a:lnTo>
                <a:lnTo>
                  <a:pt x="0" y="1892"/>
                </a:lnTo>
                <a:lnTo>
                  <a:pt x="2108" y="774"/>
                </a:lnTo>
                <a:lnTo>
                  <a:pt x="4737" y="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410679" y="3053890"/>
            <a:ext cx="7023" cy="3822"/>
          </a:xfrm>
          <a:custGeom>
            <a:avLst/>
            <a:gdLst/>
            <a:ahLst/>
            <a:cxnLst/>
            <a:rect l="l" t="t" r="r" b="b"/>
            <a:pathLst>
              <a:path w="7023" h="3822">
                <a:moveTo>
                  <a:pt x="2489" y="0"/>
                </a:moveTo>
                <a:lnTo>
                  <a:pt x="0" y="355"/>
                </a:lnTo>
                <a:lnTo>
                  <a:pt x="76" y="3822"/>
                </a:lnTo>
                <a:lnTo>
                  <a:pt x="5067" y="3073"/>
                </a:lnTo>
                <a:lnTo>
                  <a:pt x="7023" y="88"/>
                </a:lnTo>
                <a:lnTo>
                  <a:pt x="248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408671" y="3053510"/>
            <a:ext cx="9080" cy="4203"/>
          </a:xfrm>
          <a:custGeom>
            <a:avLst/>
            <a:gdLst/>
            <a:ahLst/>
            <a:cxnLst/>
            <a:rect l="l" t="t" r="r" b="b"/>
            <a:pathLst>
              <a:path w="9080" h="4203">
                <a:moveTo>
                  <a:pt x="4495" y="380"/>
                </a:moveTo>
                <a:lnTo>
                  <a:pt x="6984" y="0"/>
                </a:lnTo>
                <a:lnTo>
                  <a:pt x="9029" y="469"/>
                </a:lnTo>
                <a:lnTo>
                  <a:pt x="9055" y="1435"/>
                </a:lnTo>
                <a:lnTo>
                  <a:pt x="9080" y="2387"/>
                </a:lnTo>
                <a:lnTo>
                  <a:pt x="7073" y="3454"/>
                </a:lnTo>
                <a:lnTo>
                  <a:pt x="4584" y="3822"/>
                </a:lnTo>
                <a:lnTo>
                  <a:pt x="2082" y="4203"/>
                </a:lnTo>
                <a:lnTo>
                  <a:pt x="38" y="3721"/>
                </a:lnTo>
                <a:lnTo>
                  <a:pt x="12" y="2755"/>
                </a:lnTo>
                <a:lnTo>
                  <a:pt x="0" y="1816"/>
                </a:lnTo>
                <a:lnTo>
                  <a:pt x="2006" y="736"/>
                </a:lnTo>
                <a:lnTo>
                  <a:pt x="4495" y="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391522" y="3044270"/>
            <a:ext cx="7023" cy="3822"/>
          </a:xfrm>
          <a:custGeom>
            <a:avLst/>
            <a:gdLst/>
            <a:ahLst/>
            <a:cxnLst/>
            <a:rect l="l" t="t" r="r" b="b"/>
            <a:pathLst>
              <a:path w="7023" h="3822">
                <a:moveTo>
                  <a:pt x="2489" y="0"/>
                </a:moveTo>
                <a:lnTo>
                  <a:pt x="0" y="368"/>
                </a:lnTo>
                <a:lnTo>
                  <a:pt x="76" y="3822"/>
                </a:lnTo>
                <a:lnTo>
                  <a:pt x="5054" y="3086"/>
                </a:lnTo>
                <a:lnTo>
                  <a:pt x="7023" y="114"/>
                </a:lnTo>
                <a:lnTo>
                  <a:pt x="248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89516" y="3043902"/>
            <a:ext cx="9067" cy="4191"/>
          </a:xfrm>
          <a:custGeom>
            <a:avLst/>
            <a:gdLst/>
            <a:ahLst/>
            <a:cxnLst/>
            <a:rect l="l" t="t" r="r" b="b"/>
            <a:pathLst>
              <a:path w="9067" h="4191">
                <a:moveTo>
                  <a:pt x="4495" y="368"/>
                </a:moveTo>
                <a:lnTo>
                  <a:pt x="6984" y="0"/>
                </a:lnTo>
                <a:lnTo>
                  <a:pt x="9029" y="482"/>
                </a:lnTo>
                <a:lnTo>
                  <a:pt x="9055" y="1435"/>
                </a:lnTo>
                <a:lnTo>
                  <a:pt x="9067" y="2387"/>
                </a:lnTo>
                <a:lnTo>
                  <a:pt x="7061" y="3454"/>
                </a:lnTo>
                <a:lnTo>
                  <a:pt x="4571" y="3822"/>
                </a:lnTo>
                <a:lnTo>
                  <a:pt x="2082" y="4190"/>
                </a:lnTo>
                <a:lnTo>
                  <a:pt x="50" y="3708"/>
                </a:lnTo>
                <a:lnTo>
                  <a:pt x="12" y="2768"/>
                </a:lnTo>
                <a:lnTo>
                  <a:pt x="0" y="1803"/>
                </a:lnTo>
                <a:lnTo>
                  <a:pt x="2006" y="736"/>
                </a:lnTo>
                <a:lnTo>
                  <a:pt x="4495" y="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368601" y="3045815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3670"/>
                </a:lnTo>
                <a:lnTo>
                  <a:pt x="21767" y="749"/>
                </a:lnTo>
                <a:lnTo>
                  <a:pt x="14020" y="368"/>
                </a:lnTo>
                <a:lnTo>
                  <a:pt x="6273" y="0"/>
                </a:lnTo>
                <a:lnTo>
                  <a:pt x="0" y="2324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368601" y="3045815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6934"/>
                </a:lnTo>
                <a:lnTo>
                  <a:pt x="28054" y="3670"/>
                </a:lnTo>
                <a:lnTo>
                  <a:pt x="21767" y="749"/>
                </a:lnTo>
                <a:lnTo>
                  <a:pt x="14020" y="368"/>
                </a:lnTo>
                <a:lnTo>
                  <a:pt x="6273" y="0"/>
                </a:lnTo>
                <a:lnTo>
                  <a:pt x="0" y="2324"/>
                </a:lnTo>
                <a:lnTo>
                  <a:pt x="0" y="5588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368601" y="3041147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3670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24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368601" y="3041147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6934"/>
                </a:lnTo>
                <a:lnTo>
                  <a:pt x="28054" y="3670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24"/>
                </a:lnTo>
                <a:lnTo>
                  <a:pt x="0" y="5588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368601" y="3036473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210"/>
                </a:lnTo>
                <a:lnTo>
                  <a:pt x="28054" y="3683"/>
                </a:lnTo>
                <a:lnTo>
                  <a:pt x="21767" y="736"/>
                </a:lnTo>
                <a:lnTo>
                  <a:pt x="14020" y="381"/>
                </a:lnTo>
                <a:lnTo>
                  <a:pt x="6273" y="0"/>
                </a:lnTo>
                <a:lnTo>
                  <a:pt x="0" y="2336"/>
                </a:lnTo>
                <a:lnTo>
                  <a:pt x="0" y="8864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368601" y="3036473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210"/>
                </a:lnTo>
                <a:lnTo>
                  <a:pt x="28054" y="6946"/>
                </a:lnTo>
                <a:lnTo>
                  <a:pt x="28054" y="3683"/>
                </a:lnTo>
                <a:lnTo>
                  <a:pt x="21767" y="736"/>
                </a:lnTo>
                <a:lnTo>
                  <a:pt x="14020" y="381"/>
                </a:lnTo>
                <a:lnTo>
                  <a:pt x="6273" y="0"/>
                </a:lnTo>
                <a:lnTo>
                  <a:pt x="0" y="2336"/>
                </a:lnTo>
                <a:lnTo>
                  <a:pt x="0" y="5600"/>
                </a:lnTo>
                <a:lnTo>
                  <a:pt x="0" y="8864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368601" y="3031807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210"/>
                </a:lnTo>
                <a:lnTo>
                  <a:pt x="28054" y="3683"/>
                </a:lnTo>
                <a:lnTo>
                  <a:pt x="21767" y="749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8864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368601" y="3031807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210"/>
                </a:lnTo>
                <a:lnTo>
                  <a:pt x="28054" y="6946"/>
                </a:lnTo>
                <a:lnTo>
                  <a:pt x="28054" y="3683"/>
                </a:lnTo>
                <a:lnTo>
                  <a:pt x="21767" y="749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5600"/>
                </a:lnTo>
                <a:lnTo>
                  <a:pt x="0" y="8864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368601" y="3027145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210"/>
                </a:lnTo>
                <a:lnTo>
                  <a:pt x="28054" y="3683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368601" y="3027145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210"/>
                </a:lnTo>
                <a:lnTo>
                  <a:pt x="28054" y="6946"/>
                </a:lnTo>
                <a:lnTo>
                  <a:pt x="28054" y="3683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5600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368601" y="3022476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3695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49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368601" y="3022476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6946"/>
                </a:lnTo>
                <a:lnTo>
                  <a:pt x="28054" y="3695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49"/>
                </a:lnTo>
                <a:lnTo>
                  <a:pt x="0" y="5600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368601" y="3017814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3683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8839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368601" y="3017814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6946"/>
                </a:lnTo>
                <a:lnTo>
                  <a:pt x="28054" y="3683"/>
                </a:lnTo>
                <a:lnTo>
                  <a:pt x="21767" y="736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5600"/>
                </a:lnTo>
                <a:lnTo>
                  <a:pt x="0" y="8839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368601" y="3013147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210"/>
                </a:lnTo>
                <a:lnTo>
                  <a:pt x="28054" y="3695"/>
                </a:lnTo>
                <a:lnTo>
                  <a:pt x="21767" y="749"/>
                </a:lnTo>
                <a:lnTo>
                  <a:pt x="14020" y="381"/>
                </a:lnTo>
                <a:lnTo>
                  <a:pt x="6273" y="0"/>
                </a:lnTo>
                <a:lnTo>
                  <a:pt x="0" y="2336"/>
                </a:lnTo>
                <a:lnTo>
                  <a:pt x="0" y="8851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368601" y="3013147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210"/>
                </a:lnTo>
                <a:lnTo>
                  <a:pt x="28054" y="6934"/>
                </a:lnTo>
                <a:lnTo>
                  <a:pt x="28054" y="3695"/>
                </a:lnTo>
                <a:lnTo>
                  <a:pt x="21767" y="749"/>
                </a:lnTo>
                <a:lnTo>
                  <a:pt x="14020" y="381"/>
                </a:lnTo>
                <a:lnTo>
                  <a:pt x="6273" y="0"/>
                </a:lnTo>
                <a:lnTo>
                  <a:pt x="0" y="2336"/>
                </a:lnTo>
                <a:lnTo>
                  <a:pt x="0" y="5588"/>
                </a:lnTo>
                <a:lnTo>
                  <a:pt x="0" y="8851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368601" y="3008482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3695"/>
                </a:lnTo>
                <a:lnTo>
                  <a:pt x="21767" y="749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368601" y="3008482"/>
            <a:ext cx="28054" cy="12534"/>
          </a:xfrm>
          <a:custGeom>
            <a:avLst/>
            <a:gdLst/>
            <a:ahLst/>
            <a:cxnLst/>
            <a:rect l="l" t="t" r="r" b="b"/>
            <a:pathLst>
              <a:path w="28054" h="12534">
                <a:moveTo>
                  <a:pt x="14020" y="12166"/>
                </a:moveTo>
                <a:lnTo>
                  <a:pt x="21767" y="12534"/>
                </a:lnTo>
                <a:lnTo>
                  <a:pt x="28054" y="10198"/>
                </a:lnTo>
                <a:lnTo>
                  <a:pt x="28054" y="6946"/>
                </a:lnTo>
                <a:lnTo>
                  <a:pt x="28054" y="3695"/>
                </a:lnTo>
                <a:lnTo>
                  <a:pt x="21767" y="749"/>
                </a:lnTo>
                <a:lnTo>
                  <a:pt x="14020" y="368"/>
                </a:lnTo>
                <a:lnTo>
                  <a:pt x="6273" y="0"/>
                </a:lnTo>
                <a:lnTo>
                  <a:pt x="0" y="2336"/>
                </a:lnTo>
                <a:lnTo>
                  <a:pt x="0" y="5600"/>
                </a:lnTo>
                <a:lnTo>
                  <a:pt x="0" y="8851"/>
                </a:lnTo>
                <a:lnTo>
                  <a:pt x="6273" y="11798"/>
                </a:lnTo>
                <a:lnTo>
                  <a:pt x="14020" y="12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368601" y="3003815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198"/>
                </a:lnTo>
                <a:lnTo>
                  <a:pt x="28054" y="3683"/>
                </a:lnTo>
                <a:lnTo>
                  <a:pt x="21767" y="749"/>
                </a:lnTo>
                <a:lnTo>
                  <a:pt x="14020" y="381"/>
                </a:lnTo>
                <a:lnTo>
                  <a:pt x="6273" y="0"/>
                </a:lnTo>
                <a:lnTo>
                  <a:pt x="0" y="2324"/>
                </a:lnTo>
                <a:lnTo>
                  <a:pt x="0" y="8851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368601" y="3003815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198"/>
                </a:lnTo>
                <a:lnTo>
                  <a:pt x="28054" y="6934"/>
                </a:lnTo>
                <a:lnTo>
                  <a:pt x="28054" y="3683"/>
                </a:lnTo>
                <a:lnTo>
                  <a:pt x="21767" y="749"/>
                </a:lnTo>
                <a:lnTo>
                  <a:pt x="14020" y="381"/>
                </a:lnTo>
                <a:lnTo>
                  <a:pt x="6273" y="0"/>
                </a:lnTo>
                <a:lnTo>
                  <a:pt x="0" y="2324"/>
                </a:lnTo>
                <a:lnTo>
                  <a:pt x="0" y="5600"/>
                </a:lnTo>
                <a:lnTo>
                  <a:pt x="0" y="8851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368601" y="2999146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210"/>
                </a:lnTo>
                <a:lnTo>
                  <a:pt x="28054" y="3683"/>
                </a:lnTo>
                <a:lnTo>
                  <a:pt x="21767" y="749"/>
                </a:lnTo>
                <a:lnTo>
                  <a:pt x="14020" y="381"/>
                </a:lnTo>
                <a:lnTo>
                  <a:pt x="6273" y="0"/>
                </a:lnTo>
                <a:lnTo>
                  <a:pt x="0" y="2336"/>
                </a:lnTo>
                <a:lnTo>
                  <a:pt x="0" y="8864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368601" y="2999146"/>
            <a:ext cx="28054" cy="12547"/>
          </a:xfrm>
          <a:custGeom>
            <a:avLst/>
            <a:gdLst/>
            <a:ahLst/>
            <a:cxnLst/>
            <a:rect l="l" t="t" r="r" b="b"/>
            <a:pathLst>
              <a:path w="28054" h="12547">
                <a:moveTo>
                  <a:pt x="14020" y="12179"/>
                </a:moveTo>
                <a:lnTo>
                  <a:pt x="21767" y="12547"/>
                </a:lnTo>
                <a:lnTo>
                  <a:pt x="28054" y="10210"/>
                </a:lnTo>
                <a:lnTo>
                  <a:pt x="28054" y="6934"/>
                </a:lnTo>
                <a:lnTo>
                  <a:pt x="28054" y="3683"/>
                </a:lnTo>
                <a:lnTo>
                  <a:pt x="21767" y="749"/>
                </a:lnTo>
                <a:lnTo>
                  <a:pt x="14020" y="381"/>
                </a:lnTo>
                <a:lnTo>
                  <a:pt x="6273" y="0"/>
                </a:lnTo>
                <a:lnTo>
                  <a:pt x="0" y="2336"/>
                </a:lnTo>
                <a:lnTo>
                  <a:pt x="0" y="5588"/>
                </a:lnTo>
                <a:lnTo>
                  <a:pt x="0" y="8864"/>
                </a:lnTo>
                <a:lnTo>
                  <a:pt x="6273" y="11811"/>
                </a:lnTo>
                <a:lnTo>
                  <a:pt x="14020" y="121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365734" y="2964094"/>
            <a:ext cx="33756" cy="45351"/>
          </a:xfrm>
          <a:custGeom>
            <a:avLst/>
            <a:gdLst/>
            <a:ahLst/>
            <a:cxnLst/>
            <a:rect l="l" t="t" r="r" b="b"/>
            <a:pathLst>
              <a:path w="33756" h="45351">
                <a:moveTo>
                  <a:pt x="0" y="36969"/>
                </a:moveTo>
                <a:lnTo>
                  <a:pt x="0" y="40906"/>
                </a:lnTo>
                <a:lnTo>
                  <a:pt x="7556" y="44462"/>
                </a:lnTo>
                <a:lnTo>
                  <a:pt x="16878" y="44907"/>
                </a:lnTo>
                <a:lnTo>
                  <a:pt x="26187" y="45351"/>
                </a:lnTo>
                <a:lnTo>
                  <a:pt x="33756" y="42532"/>
                </a:lnTo>
                <a:lnTo>
                  <a:pt x="33756" y="4445"/>
                </a:lnTo>
                <a:lnTo>
                  <a:pt x="26187" y="889"/>
                </a:lnTo>
                <a:lnTo>
                  <a:pt x="16878" y="444"/>
                </a:lnTo>
                <a:lnTo>
                  <a:pt x="7556" y="0"/>
                </a:lnTo>
                <a:lnTo>
                  <a:pt x="0" y="2832"/>
                </a:lnTo>
                <a:lnTo>
                  <a:pt x="0" y="3696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365734" y="2964094"/>
            <a:ext cx="33756" cy="45351"/>
          </a:xfrm>
          <a:custGeom>
            <a:avLst/>
            <a:gdLst/>
            <a:ahLst/>
            <a:cxnLst/>
            <a:rect l="l" t="t" r="r" b="b"/>
            <a:pathLst>
              <a:path w="33756" h="45351">
                <a:moveTo>
                  <a:pt x="0" y="36969"/>
                </a:moveTo>
                <a:lnTo>
                  <a:pt x="0" y="6756"/>
                </a:lnTo>
                <a:lnTo>
                  <a:pt x="0" y="2832"/>
                </a:lnTo>
                <a:lnTo>
                  <a:pt x="7556" y="0"/>
                </a:lnTo>
                <a:lnTo>
                  <a:pt x="16878" y="444"/>
                </a:lnTo>
                <a:lnTo>
                  <a:pt x="26187" y="889"/>
                </a:lnTo>
                <a:lnTo>
                  <a:pt x="33756" y="4445"/>
                </a:lnTo>
                <a:lnTo>
                  <a:pt x="33756" y="8382"/>
                </a:lnTo>
                <a:lnTo>
                  <a:pt x="33756" y="38595"/>
                </a:lnTo>
                <a:lnTo>
                  <a:pt x="33756" y="42532"/>
                </a:lnTo>
                <a:lnTo>
                  <a:pt x="26187" y="45351"/>
                </a:lnTo>
                <a:lnTo>
                  <a:pt x="16878" y="44907"/>
                </a:lnTo>
                <a:lnTo>
                  <a:pt x="7556" y="44462"/>
                </a:lnTo>
                <a:lnTo>
                  <a:pt x="0" y="40906"/>
                </a:lnTo>
                <a:lnTo>
                  <a:pt x="0" y="369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370679" y="2826378"/>
            <a:ext cx="23863" cy="147320"/>
          </a:xfrm>
          <a:custGeom>
            <a:avLst/>
            <a:gdLst/>
            <a:ahLst/>
            <a:cxnLst/>
            <a:rect l="l" t="t" r="r" b="b"/>
            <a:pathLst>
              <a:path w="23863" h="147319">
                <a:moveTo>
                  <a:pt x="0" y="141033"/>
                </a:moveTo>
                <a:lnTo>
                  <a:pt x="0" y="144005"/>
                </a:lnTo>
                <a:lnTo>
                  <a:pt x="5346" y="146685"/>
                </a:lnTo>
                <a:lnTo>
                  <a:pt x="11925" y="147002"/>
                </a:lnTo>
                <a:lnTo>
                  <a:pt x="18516" y="147320"/>
                </a:lnTo>
                <a:lnTo>
                  <a:pt x="23863" y="145148"/>
                </a:lnTo>
                <a:lnTo>
                  <a:pt x="23863" y="3302"/>
                </a:lnTo>
                <a:lnTo>
                  <a:pt x="18516" y="622"/>
                </a:lnTo>
                <a:lnTo>
                  <a:pt x="11925" y="304"/>
                </a:lnTo>
                <a:lnTo>
                  <a:pt x="5346" y="0"/>
                </a:lnTo>
                <a:lnTo>
                  <a:pt x="0" y="2146"/>
                </a:lnTo>
                <a:lnTo>
                  <a:pt x="0" y="1410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370679" y="2826378"/>
            <a:ext cx="23863" cy="147320"/>
          </a:xfrm>
          <a:custGeom>
            <a:avLst/>
            <a:gdLst/>
            <a:ahLst/>
            <a:cxnLst/>
            <a:rect l="l" t="t" r="r" b="b"/>
            <a:pathLst>
              <a:path w="23863" h="147319">
                <a:moveTo>
                  <a:pt x="0" y="141033"/>
                </a:moveTo>
                <a:lnTo>
                  <a:pt x="0" y="5130"/>
                </a:lnTo>
                <a:lnTo>
                  <a:pt x="0" y="2146"/>
                </a:lnTo>
                <a:lnTo>
                  <a:pt x="5346" y="0"/>
                </a:lnTo>
                <a:lnTo>
                  <a:pt x="11925" y="304"/>
                </a:lnTo>
                <a:lnTo>
                  <a:pt x="18516" y="622"/>
                </a:lnTo>
                <a:lnTo>
                  <a:pt x="23863" y="3302"/>
                </a:lnTo>
                <a:lnTo>
                  <a:pt x="23863" y="6286"/>
                </a:lnTo>
                <a:lnTo>
                  <a:pt x="23863" y="142176"/>
                </a:lnTo>
                <a:lnTo>
                  <a:pt x="23863" y="145148"/>
                </a:lnTo>
                <a:lnTo>
                  <a:pt x="18516" y="147320"/>
                </a:lnTo>
                <a:lnTo>
                  <a:pt x="11925" y="147002"/>
                </a:lnTo>
                <a:lnTo>
                  <a:pt x="5346" y="146685"/>
                </a:lnTo>
                <a:lnTo>
                  <a:pt x="0" y="144005"/>
                </a:lnTo>
                <a:lnTo>
                  <a:pt x="0" y="1410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37441" y="2964622"/>
            <a:ext cx="28740" cy="13995"/>
          </a:xfrm>
          <a:custGeom>
            <a:avLst/>
            <a:gdLst/>
            <a:ahLst/>
            <a:cxnLst/>
            <a:rect l="l" t="t" r="r" b="b"/>
            <a:pathLst>
              <a:path w="28740" h="13995">
                <a:moveTo>
                  <a:pt x="28714" y="13995"/>
                </a:moveTo>
                <a:lnTo>
                  <a:pt x="28740" y="5791"/>
                </a:lnTo>
                <a:lnTo>
                  <a:pt x="0" y="0"/>
                </a:lnTo>
                <a:lnTo>
                  <a:pt x="28714" y="139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37441" y="2964622"/>
            <a:ext cx="28740" cy="13995"/>
          </a:xfrm>
          <a:custGeom>
            <a:avLst/>
            <a:gdLst/>
            <a:ahLst/>
            <a:cxnLst/>
            <a:rect l="l" t="t" r="r" b="b"/>
            <a:pathLst>
              <a:path w="28740" h="13995">
                <a:moveTo>
                  <a:pt x="28714" y="13995"/>
                </a:moveTo>
                <a:lnTo>
                  <a:pt x="0" y="0"/>
                </a:lnTo>
                <a:lnTo>
                  <a:pt x="28740" y="5791"/>
                </a:lnTo>
                <a:lnTo>
                  <a:pt x="28714" y="139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335280" y="2964604"/>
            <a:ext cx="30873" cy="25514"/>
          </a:xfrm>
          <a:custGeom>
            <a:avLst/>
            <a:gdLst/>
            <a:ahLst/>
            <a:cxnLst/>
            <a:rect l="l" t="t" r="r" b="b"/>
            <a:pathLst>
              <a:path w="30873" h="25514">
                <a:moveTo>
                  <a:pt x="30848" y="25514"/>
                </a:moveTo>
                <a:lnTo>
                  <a:pt x="30873" y="14008"/>
                </a:lnTo>
                <a:lnTo>
                  <a:pt x="2158" y="12"/>
                </a:lnTo>
                <a:lnTo>
                  <a:pt x="12" y="0"/>
                </a:lnTo>
                <a:lnTo>
                  <a:pt x="0" y="8775"/>
                </a:lnTo>
                <a:lnTo>
                  <a:pt x="30848" y="255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335280" y="2964604"/>
            <a:ext cx="30873" cy="25514"/>
          </a:xfrm>
          <a:custGeom>
            <a:avLst/>
            <a:gdLst/>
            <a:ahLst/>
            <a:cxnLst/>
            <a:rect l="l" t="t" r="r" b="b"/>
            <a:pathLst>
              <a:path w="30873" h="25514">
                <a:moveTo>
                  <a:pt x="30848" y="25514"/>
                </a:moveTo>
                <a:lnTo>
                  <a:pt x="0" y="8775"/>
                </a:lnTo>
                <a:lnTo>
                  <a:pt x="12" y="0"/>
                </a:lnTo>
                <a:lnTo>
                  <a:pt x="2158" y="12"/>
                </a:lnTo>
                <a:lnTo>
                  <a:pt x="30873" y="14008"/>
                </a:lnTo>
                <a:lnTo>
                  <a:pt x="30848" y="255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388704" y="2985935"/>
            <a:ext cx="38582" cy="23164"/>
          </a:xfrm>
          <a:custGeom>
            <a:avLst/>
            <a:gdLst/>
            <a:ahLst/>
            <a:cxnLst/>
            <a:rect l="l" t="t" r="r" b="b"/>
            <a:pathLst>
              <a:path w="38582" h="23164">
                <a:moveTo>
                  <a:pt x="38" y="0"/>
                </a:moveTo>
                <a:lnTo>
                  <a:pt x="0" y="14757"/>
                </a:lnTo>
                <a:lnTo>
                  <a:pt x="38544" y="23164"/>
                </a:lnTo>
                <a:lnTo>
                  <a:pt x="38582" y="14008"/>
                </a:lnTo>
                <a:lnTo>
                  <a:pt x="3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88704" y="2985935"/>
            <a:ext cx="38582" cy="23164"/>
          </a:xfrm>
          <a:custGeom>
            <a:avLst/>
            <a:gdLst/>
            <a:ahLst/>
            <a:cxnLst/>
            <a:rect l="l" t="t" r="r" b="b"/>
            <a:pathLst>
              <a:path w="38582" h="23164">
                <a:moveTo>
                  <a:pt x="38" y="0"/>
                </a:moveTo>
                <a:lnTo>
                  <a:pt x="0" y="14757"/>
                </a:lnTo>
                <a:lnTo>
                  <a:pt x="38544" y="23164"/>
                </a:lnTo>
                <a:lnTo>
                  <a:pt x="38582" y="14008"/>
                </a:lnTo>
                <a:lnTo>
                  <a:pt x="3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388742" y="2980538"/>
            <a:ext cx="38544" cy="19405"/>
          </a:xfrm>
          <a:custGeom>
            <a:avLst/>
            <a:gdLst/>
            <a:ahLst/>
            <a:cxnLst/>
            <a:rect l="l" t="t" r="r" b="b"/>
            <a:pathLst>
              <a:path w="38544" h="19405">
                <a:moveTo>
                  <a:pt x="38544" y="19405"/>
                </a:moveTo>
                <a:lnTo>
                  <a:pt x="38544" y="16802"/>
                </a:lnTo>
                <a:lnTo>
                  <a:pt x="9740" y="0"/>
                </a:lnTo>
                <a:lnTo>
                  <a:pt x="8699" y="1155"/>
                </a:lnTo>
                <a:lnTo>
                  <a:pt x="5448" y="4127"/>
                </a:lnTo>
                <a:lnTo>
                  <a:pt x="0" y="5397"/>
                </a:lnTo>
                <a:lnTo>
                  <a:pt x="38544" y="194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388742" y="2980538"/>
            <a:ext cx="38544" cy="19405"/>
          </a:xfrm>
          <a:custGeom>
            <a:avLst/>
            <a:gdLst/>
            <a:ahLst/>
            <a:cxnLst/>
            <a:rect l="l" t="t" r="r" b="b"/>
            <a:pathLst>
              <a:path w="38544" h="19405">
                <a:moveTo>
                  <a:pt x="0" y="5397"/>
                </a:moveTo>
                <a:lnTo>
                  <a:pt x="5448" y="4127"/>
                </a:lnTo>
                <a:lnTo>
                  <a:pt x="7073" y="2641"/>
                </a:lnTo>
                <a:lnTo>
                  <a:pt x="8699" y="1155"/>
                </a:lnTo>
                <a:lnTo>
                  <a:pt x="9740" y="0"/>
                </a:lnTo>
                <a:lnTo>
                  <a:pt x="38544" y="16802"/>
                </a:lnTo>
                <a:lnTo>
                  <a:pt x="38544" y="19405"/>
                </a:lnTo>
                <a:lnTo>
                  <a:pt x="0" y="53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558387" y="3107304"/>
            <a:ext cx="101333" cy="34569"/>
          </a:xfrm>
          <a:custGeom>
            <a:avLst/>
            <a:gdLst/>
            <a:ahLst/>
            <a:cxnLst/>
            <a:rect l="l" t="t" r="r" b="b"/>
            <a:pathLst>
              <a:path w="101333" h="34569">
                <a:moveTo>
                  <a:pt x="58000" y="0"/>
                </a:moveTo>
                <a:lnTo>
                  <a:pt x="0" y="17233"/>
                </a:lnTo>
                <a:lnTo>
                  <a:pt x="43624" y="34569"/>
                </a:lnTo>
                <a:lnTo>
                  <a:pt x="101333" y="17322"/>
                </a:lnTo>
                <a:lnTo>
                  <a:pt x="5800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558387" y="3107304"/>
            <a:ext cx="101333" cy="34569"/>
          </a:xfrm>
          <a:custGeom>
            <a:avLst/>
            <a:gdLst/>
            <a:ahLst/>
            <a:cxnLst/>
            <a:rect l="l" t="t" r="r" b="b"/>
            <a:pathLst>
              <a:path w="101333" h="34569">
                <a:moveTo>
                  <a:pt x="58000" y="0"/>
                </a:moveTo>
                <a:lnTo>
                  <a:pt x="101333" y="17322"/>
                </a:lnTo>
                <a:lnTo>
                  <a:pt x="43624" y="34569"/>
                </a:lnTo>
                <a:lnTo>
                  <a:pt x="0" y="17233"/>
                </a:lnTo>
                <a:lnTo>
                  <a:pt x="5800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602003" y="3124626"/>
            <a:ext cx="57886" cy="24739"/>
          </a:xfrm>
          <a:custGeom>
            <a:avLst/>
            <a:gdLst/>
            <a:ahLst/>
            <a:cxnLst/>
            <a:rect l="l" t="t" r="r" b="b"/>
            <a:pathLst>
              <a:path w="57886" h="24739">
                <a:moveTo>
                  <a:pt x="57886" y="7518"/>
                </a:moveTo>
                <a:lnTo>
                  <a:pt x="57708" y="0"/>
                </a:lnTo>
                <a:lnTo>
                  <a:pt x="0" y="17246"/>
                </a:lnTo>
                <a:lnTo>
                  <a:pt x="177" y="24739"/>
                </a:lnTo>
                <a:lnTo>
                  <a:pt x="57886" y="75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02003" y="3124626"/>
            <a:ext cx="57886" cy="24739"/>
          </a:xfrm>
          <a:custGeom>
            <a:avLst/>
            <a:gdLst/>
            <a:ahLst/>
            <a:cxnLst/>
            <a:rect l="l" t="t" r="r" b="b"/>
            <a:pathLst>
              <a:path w="57886" h="24739">
                <a:moveTo>
                  <a:pt x="57886" y="7518"/>
                </a:moveTo>
                <a:lnTo>
                  <a:pt x="57708" y="0"/>
                </a:lnTo>
                <a:lnTo>
                  <a:pt x="0" y="17246"/>
                </a:lnTo>
                <a:lnTo>
                  <a:pt x="177" y="24739"/>
                </a:lnTo>
                <a:lnTo>
                  <a:pt x="57886" y="75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58395" y="3124539"/>
            <a:ext cx="43789" cy="24828"/>
          </a:xfrm>
          <a:custGeom>
            <a:avLst/>
            <a:gdLst/>
            <a:ahLst/>
            <a:cxnLst/>
            <a:rect l="l" t="t" r="r" b="b"/>
            <a:pathLst>
              <a:path w="43789" h="24828">
                <a:moveTo>
                  <a:pt x="177" y="7505"/>
                </a:moveTo>
                <a:lnTo>
                  <a:pt x="43789" y="24828"/>
                </a:lnTo>
                <a:lnTo>
                  <a:pt x="43611" y="17335"/>
                </a:lnTo>
                <a:lnTo>
                  <a:pt x="0" y="0"/>
                </a:lnTo>
                <a:lnTo>
                  <a:pt x="177" y="75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558395" y="3124539"/>
            <a:ext cx="43789" cy="24828"/>
          </a:xfrm>
          <a:custGeom>
            <a:avLst/>
            <a:gdLst/>
            <a:ahLst/>
            <a:cxnLst/>
            <a:rect l="l" t="t" r="r" b="b"/>
            <a:pathLst>
              <a:path w="43789" h="24828">
                <a:moveTo>
                  <a:pt x="177" y="7505"/>
                </a:moveTo>
                <a:lnTo>
                  <a:pt x="0" y="0"/>
                </a:lnTo>
                <a:lnTo>
                  <a:pt x="43611" y="17335"/>
                </a:lnTo>
                <a:lnTo>
                  <a:pt x="43789" y="24828"/>
                </a:lnTo>
                <a:lnTo>
                  <a:pt x="177" y="7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598067" y="3130428"/>
            <a:ext cx="12065" cy="5562"/>
          </a:xfrm>
          <a:custGeom>
            <a:avLst/>
            <a:gdLst/>
            <a:ahLst/>
            <a:cxnLst/>
            <a:rect l="l" t="t" r="r" b="b"/>
            <a:pathLst>
              <a:path w="12064" h="5562">
                <a:moveTo>
                  <a:pt x="5981" y="482"/>
                </a:moveTo>
                <a:lnTo>
                  <a:pt x="2654" y="965"/>
                </a:lnTo>
                <a:lnTo>
                  <a:pt x="0" y="2387"/>
                </a:lnTo>
                <a:lnTo>
                  <a:pt x="63" y="4927"/>
                </a:lnTo>
                <a:lnTo>
                  <a:pt x="2781" y="5562"/>
                </a:lnTo>
                <a:lnTo>
                  <a:pt x="6083" y="5067"/>
                </a:lnTo>
                <a:lnTo>
                  <a:pt x="9398" y="4572"/>
                </a:lnTo>
                <a:lnTo>
                  <a:pt x="12065" y="3149"/>
                </a:lnTo>
                <a:lnTo>
                  <a:pt x="12001" y="635"/>
                </a:lnTo>
                <a:lnTo>
                  <a:pt x="9283" y="0"/>
                </a:lnTo>
                <a:lnTo>
                  <a:pt x="5981" y="4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598067" y="3130428"/>
            <a:ext cx="12065" cy="5562"/>
          </a:xfrm>
          <a:custGeom>
            <a:avLst/>
            <a:gdLst/>
            <a:ahLst/>
            <a:cxnLst/>
            <a:rect l="l" t="t" r="r" b="b"/>
            <a:pathLst>
              <a:path w="12064" h="5562">
                <a:moveTo>
                  <a:pt x="5981" y="482"/>
                </a:moveTo>
                <a:lnTo>
                  <a:pt x="9283" y="0"/>
                </a:lnTo>
                <a:lnTo>
                  <a:pt x="12001" y="635"/>
                </a:lnTo>
                <a:lnTo>
                  <a:pt x="12014" y="1892"/>
                </a:lnTo>
                <a:lnTo>
                  <a:pt x="12065" y="3149"/>
                </a:lnTo>
                <a:lnTo>
                  <a:pt x="9398" y="4572"/>
                </a:lnTo>
                <a:lnTo>
                  <a:pt x="6083" y="5067"/>
                </a:lnTo>
                <a:lnTo>
                  <a:pt x="2781" y="5562"/>
                </a:lnTo>
                <a:lnTo>
                  <a:pt x="63" y="4927"/>
                </a:lnTo>
                <a:lnTo>
                  <a:pt x="25" y="3657"/>
                </a:lnTo>
                <a:lnTo>
                  <a:pt x="0" y="2387"/>
                </a:lnTo>
                <a:lnTo>
                  <a:pt x="2654" y="965"/>
                </a:lnTo>
                <a:lnTo>
                  <a:pt x="5981" y="4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577433" y="3123151"/>
            <a:ext cx="5346" cy="4419"/>
          </a:xfrm>
          <a:custGeom>
            <a:avLst/>
            <a:gdLst/>
            <a:ahLst/>
            <a:cxnLst/>
            <a:rect l="l" t="t" r="r" b="b"/>
            <a:pathLst>
              <a:path w="5346" h="4419">
                <a:moveTo>
                  <a:pt x="2641" y="393"/>
                </a:moveTo>
                <a:lnTo>
                  <a:pt x="0" y="787"/>
                </a:lnTo>
                <a:lnTo>
                  <a:pt x="76" y="4419"/>
                </a:lnTo>
                <a:lnTo>
                  <a:pt x="2717" y="4038"/>
                </a:lnTo>
                <a:lnTo>
                  <a:pt x="5346" y="3632"/>
                </a:lnTo>
                <a:lnTo>
                  <a:pt x="5270" y="0"/>
                </a:lnTo>
                <a:lnTo>
                  <a:pt x="2641" y="39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575325" y="3123151"/>
            <a:ext cx="9563" cy="4419"/>
          </a:xfrm>
          <a:custGeom>
            <a:avLst/>
            <a:gdLst/>
            <a:ahLst/>
            <a:cxnLst/>
            <a:rect l="l" t="t" r="r" b="b"/>
            <a:pathLst>
              <a:path w="9563" h="4419">
                <a:moveTo>
                  <a:pt x="4749" y="393"/>
                </a:moveTo>
                <a:lnTo>
                  <a:pt x="7378" y="0"/>
                </a:lnTo>
                <a:lnTo>
                  <a:pt x="9512" y="495"/>
                </a:lnTo>
                <a:lnTo>
                  <a:pt x="9537" y="1511"/>
                </a:lnTo>
                <a:lnTo>
                  <a:pt x="9563" y="2514"/>
                </a:lnTo>
                <a:lnTo>
                  <a:pt x="7454" y="3632"/>
                </a:lnTo>
                <a:lnTo>
                  <a:pt x="4826" y="4038"/>
                </a:lnTo>
                <a:lnTo>
                  <a:pt x="2184" y="4419"/>
                </a:lnTo>
                <a:lnTo>
                  <a:pt x="50" y="3911"/>
                </a:lnTo>
                <a:lnTo>
                  <a:pt x="25" y="2921"/>
                </a:lnTo>
                <a:lnTo>
                  <a:pt x="0" y="1905"/>
                </a:lnTo>
                <a:lnTo>
                  <a:pt x="2108" y="787"/>
                </a:lnTo>
                <a:lnTo>
                  <a:pt x="4749" y="3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634035" y="3121776"/>
            <a:ext cx="7023" cy="3810"/>
          </a:xfrm>
          <a:custGeom>
            <a:avLst/>
            <a:gdLst/>
            <a:ahLst/>
            <a:cxnLst/>
            <a:rect l="l" t="t" r="r" b="b"/>
            <a:pathLst>
              <a:path w="7023" h="3810">
                <a:moveTo>
                  <a:pt x="2489" y="0"/>
                </a:moveTo>
                <a:lnTo>
                  <a:pt x="0" y="368"/>
                </a:lnTo>
                <a:lnTo>
                  <a:pt x="76" y="3810"/>
                </a:lnTo>
                <a:lnTo>
                  <a:pt x="5054" y="3073"/>
                </a:lnTo>
                <a:lnTo>
                  <a:pt x="7023" y="101"/>
                </a:lnTo>
                <a:lnTo>
                  <a:pt x="248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632027" y="3121395"/>
            <a:ext cx="9080" cy="4190"/>
          </a:xfrm>
          <a:custGeom>
            <a:avLst/>
            <a:gdLst/>
            <a:ahLst/>
            <a:cxnLst/>
            <a:rect l="l" t="t" r="r" b="b"/>
            <a:pathLst>
              <a:path w="9080" h="4191">
                <a:moveTo>
                  <a:pt x="4495" y="380"/>
                </a:moveTo>
                <a:lnTo>
                  <a:pt x="6984" y="0"/>
                </a:lnTo>
                <a:lnTo>
                  <a:pt x="9029" y="482"/>
                </a:lnTo>
                <a:lnTo>
                  <a:pt x="9055" y="1435"/>
                </a:lnTo>
                <a:lnTo>
                  <a:pt x="9080" y="2387"/>
                </a:lnTo>
                <a:lnTo>
                  <a:pt x="7061" y="3454"/>
                </a:lnTo>
                <a:lnTo>
                  <a:pt x="4584" y="3822"/>
                </a:lnTo>
                <a:lnTo>
                  <a:pt x="2082" y="4190"/>
                </a:lnTo>
                <a:lnTo>
                  <a:pt x="38" y="3733"/>
                </a:lnTo>
                <a:lnTo>
                  <a:pt x="12" y="2768"/>
                </a:lnTo>
                <a:lnTo>
                  <a:pt x="0" y="1803"/>
                </a:lnTo>
                <a:lnTo>
                  <a:pt x="2006" y="749"/>
                </a:lnTo>
                <a:lnTo>
                  <a:pt x="4495" y="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614999" y="3112388"/>
            <a:ext cx="7035" cy="3822"/>
          </a:xfrm>
          <a:custGeom>
            <a:avLst/>
            <a:gdLst/>
            <a:ahLst/>
            <a:cxnLst/>
            <a:rect l="l" t="t" r="r" b="b"/>
            <a:pathLst>
              <a:path w="7035" h="3822">
                <a:moveTo>
                  <a:pt x="2501" y="0"/>
                </a:moveTo>
                <a:lnTo>
                  <a:pt x="0" y="355"/>
                </a:lnTo>
                <a:lnTo>
                  <a:pt x="76" y="3822"/>
                </a:lnTo>
                <a:lnTo>
                  <a:pt x="5067" y="3086"/>
                </a:lnTo>
                <a:lnTo>
                  <a:pt x="7035" y="114"/>
                </a:lnTo>
                <a:lnTo>
                  <a:pt x="250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612991" y="3112008"/>
            <a:ext cx="9080" cy="4203"/>
          </a:xfrm>
          <a:custGeom>
            <a:avLst/>
            <a:gdLst/>
            <a:ahLst/>
            <a:cxnLst/>
            <a:rect l="l" t="t" r="r" b="b"/>
            <a:pathLst>
              <a:path w="9080" h="4203">
                <a:moveTo>
                  <a:pt x="4508" y="380"/>
                </a:moveTo>
                <a:lnTo>
                  <a:pt x="6997" y="0"/>
                </a:lnTo>
                <a:lnTo>
                  <a:pt x="9042" y="495"/>
                </a:lnTo>
                <a:lnTo>
                  <a:pt x="9055" y="1435"/>
                </a:lnTo>
                <a:lnTo>
                  <a:pt x="9080" y="2387"/>
                </a:lnTo>
                <a:lnTo>
                  <a:pt x="7073" y="3467"/>
                </a:lnTo>
                <a:lnTo>
                  <a:pt x="4584" y="3822"/>
                </a:lnTo>
                <a:lnTo>
                  <a:pt x="2082" y="4203"/>
                </a:lnTo>
                <a:lnTo>
                  <a:pt x="38" y="3721"/>
                </a:lnTo>
                <a:lnTo>
                  <a:pt x="25" y="2768"/>
                </a:lnTo>
                <a:lnTo>
                  <a:pt x="0" y="1816"/>
                </a:lnTo>
                <a:lnTo>
                  <a:pt x="2006" y="736"/>
                </a:lnTo>
                <a:lnTo>
                  <a:pt x="4508" y="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594022" y="3113984"/>
            <a:ext cx="24193" cy="12420"/>
          </a:xfrm>
          <a:custGeom>
            <a:avLst/>
            <a:gdLst/>
            <a:ahLst/>
            <a:cxnLst/>
            <a:rect l="l" t="t" r="r" b="b"/>
            <a:pathLst>
              <a:path w="24193" h="12420">
                <a:moveTo>
                  <a:pt x="12090" y="12103"/>
                </a:moveTo>
                <a:lnTo>
                  <a:pt x="18770" y="12420"/>
                </a:lnTo>
                <a:lnTo>
                  <a:pt x="24193" y="10045"/>
                </a:lnTo>
                <a:lnTo>
                  <a:pt x="24193" y="3530"/>
                </a:lnTo>
                <a:lnTo>
                  <a:pt x="18770" y="634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877"/>
                </a:lnTo>
                <a:lnTo>
                  <a:pt x="5410" y="11798"/>
                </a:lnTo>
                <a:lnTo>
                  <a:pt x="12090" y="121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594022" y="3113984"/>
            <a:ext cx="24193" cy="12420"/>
          </a:xfrm>
          <a:custGeom>
            <a:avLst/>
            <a:gdLst/>
            <a:ahLst/>
            <a:cxnLst/>
            <a:rect l="l" t="t" r="r" b="b"/>
            <a:pathLst>
              <a:path w="24193" h="12420">
                <a:moveTo>
                  <a:pt x="12090" y="12103"/>
                </a:moveTo>
                <a:lnTo>
                  <a:pt x="18770" y="12420"/>
                </a:lnTo>
                <a:lnTo>
                  <a:pt x="24193" y="10045"/>
                </a:lnTo>
                <a:lnTo>
                  <a:pt x="24193" y="6794"/>
                </a:lnTo>
                <a:lnTo>
                  <a:pt x="24193" y="3530"/>
                </a:lnTo>
                <a:lnTo>
                  <a:pt x="18770" y="634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26"/>
                </a:lnTo>
                <a:lnTo>
                  <a:pt x="0" y="8877"/>
                </a:lnTo>
                <a:lnTo>
                  <a:pt x="5410" y="11798"/>
                </a:lnTo>
                <a:lnTo>
                  <a:pt x="12090" y="121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594022" y="3109321"/>
            <a:ext cx="24193" cy="12420"/>
          </a:xfrm>
          <a:custGeom>
            <a:avLst/>
            <a:gdLst/>
            <a:ahLst/>
            <a:cxnLst/>
            <a:rect l="l" t="t" r="r" b="b"/>
            <a:pathLst>
              <a:path w="24193" h="12420">
                <a:moveTo>
                  <a:pt x="12090" y="12103"/>
                </a:moveTo>
                <a:lnTo>
                  <a:pt x="18770" y="12420"/>
                </a:lnTo>
                <a:lnTo>
                  <a:pt x="24193" y="10045"/>
                </a:lnTo>
                <a:lnTo>
                  <a:pt x="24193" y="3530"/>
                </a:lnTo>
                <a:lnTo>
                  <a:pt x="18770" y="634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889"/>
                </a:lnTo>
                <a:lnTo>
                  <a:pt x="5410" y="11785"/>
                </a:lnTo>
                <a:lnTo>
                  <a:pt x="12090" y="121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594022" y="3109321"/>
            <a:ext cx="24193" cy="12420"/>
          </a:xfrm>
          <a:custGeom>
            <a:avLst/>
            <a:gdLst/>
            <a:ahLst/>
            <a:cxnLst/>
            <a:rect l="l" t="t" r="r" b="b"/>
            <a:pathLst>
              <a:path w="24193" h="12420">
                <a:moveTo>
                  <a:pt x="12090" y="12103"/>
                </a:moveTo>
                <a:lnTo>
                  <a:pt x="18770" y="12420"/>
                </a:lnTo>
                <a:lnTo>
                  <a:pt x="24193" y="10045"/>
                </a:lnTo>
                <a:lnTo>
                  <a:pt x="24193" y="6781"/>
                </a:lnTo>
                <a:lnTo>
                  <a:pt x="24193" y="3530"/>
                </a:lnTo>
                <a:lnTo>
                  <a:pt x="18770" y="634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26"/>
                </a:lnTo>
                <a:lnTo>
                  <a:pt x="0" y="8889"/>
                </a:lnTo>
                <a:lnTo>
                  <a:pt x="5410" y="11785"/>
                </a:lnTo>
                <a:lnTo>
                  <a:pt x="12090" y="121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594022" y="3104639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594022" y="3104639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6807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38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594022" y="3099970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15"/>
                </a:moveTo>
                <a:lnTo>
                  <a:pt x="18770" y="12433"/>
                </a:lnTo>
                <a:lnTo>
                  <a:pt x="24193" y="10071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87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594022" y="3099970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15"/>
                </a:moveTo>
                <a:lnTo>
                  <a:pt x="18770" y="12433"/>
                </a:lnTo>
                <a:lnTo>
                  <a:pt x="24193" y="10071"/>
                </a:lnTo>
                <a:lnTo>
                  <a:pt x="24193" y="6807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87"/>
                </a:lnTo>
                <a:lnTo>
                  <a:pt x="0" y="5638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594022" y="3095307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3556"/>
                </a:lnTo>
                <a:lnTo>
                  <a:pt x="18770" y="647"/>
                </a:lnTo>
                <a:lnTo>
                  <a:pt x="12090" y="317"/>
                </a:lnTo>
                <a:lnTo>
                  <a:pt x="5410" y="0"/>
                </a:lnTo>
                <a:lnTo>
                  <a:pt x="0" y="2387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594022" y="3095307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6807"/>
                </a:lnTo>
                <a:lnTo>
                  <a:pt x="24193" y="3556"/>
                </a:lnTo>
                <a:lnTo>
                  <a:pt x="18770" y="647"/>
                </a:lnTo>
                <a:lnTo>
                  <a:pt x="12090" y="317"/>
                </a:lnTo>
                <a:lnTo>
                  <a:pt x="5410" y="0"/>
                </a:lnTo>
                <a:lnTo>
                  <a:pt x="0" y="2387"/>
                </a:lnTo>
                <a:lnTo>
                  <a:pt x="0" y="5638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594022" y="3090645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594022" y="3090645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6807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38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594022" y="3085984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15"/>
                </a:moveTo>
                <a:lnTo>
                  <a:pt x="18770" y="12433"/>
                </a:lnTo>
                <a:lnTo>
                  <a:pt x="24193" y="10058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890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594022" y="3085984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15"/>
                </a:moveTo>
                <a:lnTo>
                  <a:pt x="18770" y="12433"/>
                </a:lnTo>
                <a:lnTo>
                  <a:pt x="24193" y="10058"/>
                </a:lnTo>
                <a:lnTo>
                  <a:pt x="24193" y="6794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26"/>
                </a:lnTo>
                <a:lnTo>
                  <a:pt x="0" y="8890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594022" y="3081308"/>
            <a:ext cx="24193" cy="12458"/>
          </a:xfrm>
          <a:custGeom>
            <a:avLst/>
            <a:gdLst/>
            <a:ahLst/>
            <a:cxnLst/>
            <a:rect l="l" t="t" r="r" b="b"/>
            <a:pathLst>
              <a:path w="24193" h="12458">
                <a:moveTo>
                  <a:pt x="12090" y="12128"/>
                </a:moveTo>
                <a:lnTo>
                  <a:pt x="18770" y="12458"/>
                </a:lnTo>
                <a:lnTo>
                  <a:pt x="24193" y="10071"/>
                </a:lnTo>
                <a:lnTo>
                  <a:pt x="24193" y="3555"/>
                </a:lnTo>
                <a:lnTo>
                  <a:pt x="18770" y="647"/>
                </a:lnTo>
                <a:lnTo>
                  <a:pt x="12090" y="317"/>
                </a:lnTo>
                <a:lnTo>
                  <a:pt x="5410" y="0"/>
                </a:lnTo>
                <a:lnTo>
                  <a:pt x="0" y="2387"/>
                </a:lnTo>
                <a:lnTo>
                  <a:pt x="0" y="8902"/>
                </a:lnTo>
                <a:lnTo>
                  <a:pt x="5410" y="11810"/>
                </a:lnTo>
                <a:lnTo>
                  <a:pt x="12090" y="121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594022" y="3081308"/>
            <a:ext cx="24193" cy="12458"/>
          </a:xfrm>
          <a:custGeom>
            <a:avLst/>
            <a:gdLst/>
            <a:ahLst/>
            <a:cxnLst/>
            <a:rect l="l" t="t" r="r" b="b"/>
            <a:pathLst>
              <a:path w="24193" h="12458">
                <a:moveTo>
                  <a:pt x="12090" y="12128"/>
                </a:moveTo>
                <a:lnTo>
                  <a:pt x="18770" y="12458"/>
                </a:lnTo>
                <a:lnTo>
                  <a:pt x="24193" y="10071"/>
                </a:lnTo>
                <a:lnTo>
                  <a:pt x="24193" y="6807"/>
                </a:lnTo>
                <a:lnTo>
                  <a:pt x="24193" y="3555"/>
                </a:lnTo>
                <a:lnTo>
                  <a:pt x="18770" y="647"/>
                </a:lnTo>
                <a:lnTo>
                  <a:pt x="12090" y="317"/>
                </a:lnTo>
                <a:lnTo>
                  <a:pt x="5410" y="0"/>
                </a:lnTo>
                <a:lnTo>
                  <a:pt x="0" y="2387"/>
                </a:lnTo>
                <a:lnTo>
                  <a:pt x="0" y="5638"/>
                </a:lnTo>
                <a:lnTo>
                  <a:pt x="0" y="8902"/>
                </a:lnTo>
                <a:lnTo>
                  <a:pt x="5410" y="11810"/>
                </a:lnTo>
                <a:lnTo>
                  <a:pt x="12090" y="121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594022" y="3076651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890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594022" y="3076651"/>
            <a:ext cx="24193" cy="12446"/>
          </a:xfrm>
          <a:custGeom>
            <a:avLst/>
            <a:gdLst/>
            <a:ahLst/>
            <a:cxnLst/>
            <a:rect l="l" t="t" r="r" b="b"/>
            <a:pathLst>
              <a:path w="24193" h="12445">
                <a:moveTo>
                  <a:pt x="12090" y="12115"/>
                </a:moveTo>
                <a:lnTo>
                  <a:pt x="18770" y="12446"/>
                </a:lnTo>
                <a:lnTo>
                  <a:pt x="24193" y="10058"/>
                </a:lnTo>
                <a:lnTo>
                  <a:pt x="24193" y="6807"/>
                </a:lnTo>
                <a:lnTo>
                  <a:pt x="24193" y="3543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38"/>
                </a:lnTo>
                <a:lnTo>
                  <a:pt x="0" y="8890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594022" y="3071990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15"/>
                </a:moveTo>
                <a:lnTo>
                  <a:pt x="18770" y="12433"/>
                </a:lnTo>
                <a:lnTo>
                  <a:pt x="24193" y="10058"/>
                </a:lnTo>
                <a:lnTo>
                  <a:pt x="24193" y="3530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594022" y="3071990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15"/>
                </a:moveTo>
                <a:lnTo>
                  <a:pt x="18770" y="12433"/>
                </a:lnTo>
                <a:lnTo>
                  <a:pt x="24193" y="10058"/>
                </a:lnTo>
                <a:lnTo>
                  <a:pt x="24193" y="6794"/>
                </a:lnTo>
                <a:lnTo>
                  <a:pt x="24193" y="3530"/>
                </a:lnTo>
                <a:lnTo>
                  <a:pt x="18770" y="635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26"/>
                </a:lnTo>
                <a:lnTo>
                  <a:pt x="0" y="8902"/>
                </a:lnTo>
                <a:lnTo>
                  <a:pt x="5410" y="11798"/>
                </a:lnTo>
                <a:lnTo>
                  <a:pt x="12090" y="121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594022" y="3067326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03"/>
                </a:moveTo>
                <a:lnTo>
                  <a:pt x="18770" y="12433"/>
                </a:lnTo>
                <a:lnTo>
                  <a:pt x="24193" y="10045"/>
                </a:lnTo>
                <a:lnTo>
                  <a:pt x="24193" y="3530"/>
                </a:lnTo>
                <a:lnTo>
                  <a:pt x="18770" y="634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8889"/>
                </a:lnTo>
                <a:lnTo>
                  <a:pt x="5410" y="11798"/>
                </a:lnTo>
                <a:lnTo>
                  <a:pt x="12090" y="121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594022" y="3067326"/>
            <a:ext cx="24193" cy="12433"/>
          </a:xfrm>
          <a:custGeom>
            <a:avLst/>
            <a:gdLst/>
            <a:ahLst/>
            <a:cxnLst/>
            <a:rect l="l" t="t" r="r" b="b"/>
            <a:pathLst>
              <a:path w="24193" h="12433">
                <a:moveTo>
                  <a:pt x="12090" y="12103"/>
                </a:moveTo>
                <a:lnTo>
                  <a:pt x="18770" y="12433"/>
                </a:lnTo>
                <a:lnTo>
                  <a:pt x="24193" y="10045"/>
                </a:lnTo>
                <a:lnTo>
                  <a:pt x="24193" y="6794"/>
                </a:lnTo>
                <a:lnTo>
                  <a:pt x="24193" y="3530"/>
                </a:lnTo>
                <a:lnTo>
                  <a:pt x="18770" y="634"/>
                </a:lnTo>
                <a:lnTo>
                  <a:pt x="12090" y="317"/>
                </a:lnTo>
                <a:lnTo>
                  <a:pt x="5410" y="0"/>
                </a:lnTo>
                <a:lnTo>
                  <a:pt x="0" y="2374"/>
                </a:lnTo>
                <a:lnTo>
                  <a:pt x="0" y="5626"/>
                </a:lnTo>
                <a:lnTo>
                  <a:pt x="0" y="8889"/>
                </a:lnTo>
                <a:lnTo>
                  <a:pt x="5410" y="11798"/>
                </a:lnTo>
                <a:lnTo>
                  <a:pt x="12090" y="121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589216" y="3032204"/>
            <a:ext cx="33756" cy="45351"/>
          </a:xfrm>
          <a:custGeom>
            <a:avLst/>
            <a:gdLst/>
            <a:ahLst/>
            <a:cxnLst/>
            <a:rect l="l" t="t" r="r" b="b"/>
            <a:pathLst>
              <a:path w="33756" h="45351">
                <a:moveTo>
                  <a:pt x="0" y="36969"/>
                </a:moveTo>
                <a:lnTo>
                  <a:pt x="0" y="40906"/>
                </a:lnTo>
                <a:lnTo>
                  <a:pt x="7556" y="44462"/>
                </a:lnTo>
                <a:lnTo>
                  <a:pt x="16878" y="44907"/>
                </a:lnTo>
                <a:lnTo>
                  <a:pt x="26200" y="45351"/>
                </a:lnTo>
                <a:lnTo>
                  <a:pt x="33756" y="42532"/>
                </a:lnTo>
                <a:lnTo>
                  <a:pt x="33756" y="4457"/>
                </a:lnTo>
                <a:lnTo>
                  <a:pt x="26200" y="901"/>
                </a:lnTo>
                <a:lnTo>
                  <a:pt x="16878" y="457"/>
                </a:lnTo>
                <a:lnTo>
                  <a:pt x="7556" y="0"/>
                </a:lnTo>
                <a:lnTo>
                  <a:pt x="0" y="2832"/>
                </a:lnTo>
                <a:lnTo>
                  <a:pt x="0" y="3696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589216" y="3032204"/>
            <a:ext cx="33756" cy="45351"/>
          </a:xfrm>
          <a:custGeom>
            <a:avLst/>
            <a:gdLst/>
            <a:ahLst/>
            <a:cxnLst/>
            <a:rect l="l" t="t" r="r" b="b"/>
            <a:pathLst>
              <a:path w="33756" h="45351">
                <a:moveTo>
                  <a:pt x="0" y="36969"/>
                </a:moveTo>
                <a:lnTo>
                  <a:pt x="0" y="6756"/>
                </a:lnTo>
                <a:lnTo>
                  <a:pt x="0" y="2832"/>
                </a:lnTo>
                <a:lnTo>
                  <a:pt x="7556" y="0"/>
                </a:lnTo>
                <a:lnTo>
                  <a:pt x="16878" y="457"/>
                </a:lnTo>
                <a:lnTo>
                  <a:pt x="26200" y="901"/>
                </a:lnTo>
                <a:lnTo>
                  <a:pt x="33756" y="4457"/>
                </a:lnTo>
                <a:lnTo>
                  <a:pt x="33756" y="8382"/>
                </a:lnTo>
                <a:lnTo>
                  <a:pt x="33756" y="38595"/>
                </a:lnTo>
                <a:lnTo>
                  <a:pt x="33756" y="42532"/>
                </a:lnTo>
                <a:lnTo>
                  <a:pt x="26200" y="45351"/>
                </a:lnTo>
                <a:lnTo>
                  <a:pt x="16878" y="44907"/>
                </a:lnTo>
                <a:lnTo>
                  <a:pt x="7556" y="44462"/>
                </a:lnTo>
                <a:lnTo>
                  <a:pt x="0" y="40906"/>
                </a:lnTo>
                <a:lnTo>
                  <a:pt x="0" y="369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594167" y="2894482"/>
            <a:ext cx="23850" cy="147320"/>
          </a:xfrm>
          <a:custGeom>
            <a:avLst/>
            <a:gdLst/>
            <a:ahLst/>
            <a:cxnLst/>
            <a:rect l="l" t="t" r="r" b="b"/>
            <a:pathLst>
              <a:path w="23850" h="147319">
                <a:moveTo>
                  <a:pt x="0" y="141033"/>
                </a:moveTo>
                <a:lnTo>
                  <a:pt x="0" y="144018"/>
                </a:lnTo>
                <a:lnTo>
                  <a:pt x="5334" y="146685"/>
                </a:lnTo>
                <a:lnTo>
                  <a:pt x="11925" y="147002"/>
                </a:lnTo>
                <a:lnTo>
                  <a:pt x="18503" y="147320"/>
                </a:lnTo>
                <a:lnTo>
                  <a:pt x="23850" y="145173"/>
                </a:lnTo>
                <a:lnTo>
                  <a:pt x="23850" y="3302"/>
                </a:lnTo>
                <a:lnTo>
                  <a:pt x="18503" y="622"/>
                </a:lnTo>
                <a:lnTo>
                  <a:pt x="11925" y="304"/>
                </a:lnTo>
                <a:lnTo>
                  <a:pt x="5334" y="0"/>
                </a:lnTo>
                <a:lnTo>
                  <a:pt x="0" y="2159"/>
                </a:lnTo>
                <a:lnTo>
                  <a:pt x="0" y="1410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594167" y="2894482"/>
            <a:ext cx="23850" cy="147320"/>
          </a:xfrm>
          <a:custGeom>
            <a:avLst/>
            <a:gdLst/>
            <a:ahLst/>
            <a:cxnLst/>
            <a:rect l="l" t="t" r="r" b="b"/>
            <a:pathLst>
              <a:path w="23850" h="147319">
                <a:moveTo>
                  <a:pt x="0" y="141033"/>
                </a:moveTo>
                <a:lnTo>
                  <a:pt x="0" y="5143"/>
                </a:lnTo>
                <a:lnTo>
                  <a:pt x="0" y="2159"/>
                </a:lnTo>
                <a:lnTo>
                  <a:pt x="5334" y="0"/>
                </a:lnTo>
                <a:lnTo>
                  <a:pt x="11925" y="304"/>
                </a:lnTo>
                <a:lnTo>
                  <a:pt x="18503" y="622"/>
                </a:lnTo>
                <a:lnTo>
                  <a:pt x="23850" y="3302"/>
                </a:lnTo>
                <a:lnTo>
                  <a:pt x="23850" y="6286"/>
                </a:lnTo>
                <a:lnTo>
                  <a:pt x="23850" y="142176"/>
                </a:lnTo>
                <a:lnTo>
                  <a:pt x="23850" y="145173"/>
                </a:lnTo>
                <a:lnTo>
                  <a:pt x="18503" y="147320"/>
                </a:lnTo>
                <a:lnTo>
                  <a:pt x="11925" y="147002"/>
                </a:lnTo>
                <a:lnTo>
                  <a:pt x="5334" y="146685"/>
                </a:lnTo>
                <a:lnTo>
                  <a:pt x="0" y="144018"/>
                </a:lnTo>
                <a:lnTo>
                  <a:pt x="0" y="1410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554842" y="3043961"/>
            <a:ext cx="34823" cy="8191"/>
          </a:xfrm>
          <a:custGeom>
            <a:avLst/>
            <a:gdLst/>
            <a:ahLst/>
            <a:cxnLst/>
            <a:rect l="l" t="t" r="r" b="b"/>
            <a:pathLst>
              <a:path w="34823" h="8191">
                <a:moveTo>
                  <a:pt x="34798" y="8191"/>
                </a:moveTo>
                <a:lnTo>
                  <a:pt x="34823" y="0"/>
                </a:lnTo>
                <a:lnTo>
                  <a:pt x="0" y="2044"/>
                </a:lnTo>
                <a:lnTo>
                  <a:pt x="34798" y="819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554842" y="3043961"/>
            <a:ext cx="34823" cy="8191"/>
          </a:xfrm>
          <a:custGeom>
            <a:avLst/>
            <a:gdLst/>
            <a:ahLst/>
            <a:cxnLst/>
            <a:rect l="l" t="t" r="r" b="b"/>
            <a:pathLst>
              <a:path w="34823" h="8191">
                <a:moveTo>
                  <a:pt x="34798" y="8191"/>
                </a:moveTo>
                <a:lnTo>
                  <a:pt x="0" y="2044"/>
                </a:lnTo>
                <a:lnTo>
                  <a:pt x="34823" y="0"/>
                </a:lnTo>
                <a:lnTo>
                  <a:pt x="34798" y="81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552666" y="3046000"/>
            <a:ext cx="36969" cy="17653"/>
          </a:xfrm>
          <a:custGeom>
            <a:avLst/>
            <a:gdLst/>
            <a:ahLst/>
            <a:cxnLst/>
            <a:rect l="l" t="t" r="r" b="b"/>
            <a:pathLst>
              <a:path w="36969" h="17652">
                <a:moveTo>
                  <a:pt x="36944" y="17652"/>
                </a:moveTo>
                <a:lnTo>
                  <a:pt x="36969" y="6146"/>
                </a:lnTo>
                <a:lnTo>
                  <a:pt x="2171" y="12"/>
                </a:lnTo>
                <a:lnTo>
                  <a:pt x="25" y="0"/>
                </a:lnTo>
                <a:lnTo>
                  <a:pt x="0" y="8775"/>
                </a:lnTo>
                <a:lnTo>
                  <a:pt x="36944" y="176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552666" y="3046000"/>
            <a:ext cx="36969" cy="17653"/>
          </a:xfrm>
          <a:custGeom>
            <a:avLst/>
            <a:gdLst/>
            <a:ahLst/>
            <a:cxnLst/>
            <a:rect l="l" t="t" r="r" b="b"/>
            <a:pathLst>
              <a:path w="36969" h="17652">
                <a:moveTo>
                  <a:pt x="36944" y="17652"/>
                </a:moveTo>
                <a:lnTo>
                  <a:pt x="0" y="8775"/>
                </a:lnTo>
                <a:lnTo>
                  <a:pt x="25" y="0"/>
                </a:lnTo>
                <a:lnTo>
                  <a:pt x="2171" y="12"/>
                </a:lnTo>
                <a:lnTo>
                  <a:pt x="36969" y="6146"/>
                </a:lnTo>
                <a:lnTo>
                  <a:pt x="36944" y="176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612182" y="3054053"/>
            <a:ext cx="52781" cy="14935"/>
          </a:xfrm>
          <a:custGeom>
            <a:avLst/>
            <a:gdLst/>
            <a:ahLst/>
            <a:cxnLst/>
            <a:rect l="l" t="t" r="r" b="b"/>
            <a:pathLst>
              <a:path w="52781" h="14935">
                <a:moveTo>
                  <a:pt x="50" y="0"/>
                </a:moveTo>
                <a:lnTo>
                  <a:pt x="0" y="14757"/>
                </a:lnTo>
                <a:lnTo>
                  <a:pt x="52755" y="14935"/>
                </a:lnTo>
                <a:lnTo>
                  <a:pt x="52781" y="5753"/>
                </a:lnTo>
                <a:lnTo>
                  <a:pt x="5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612182" y="3054053"/>
            <a:ext cx="52781" cy="14935"/>
          </a:xfrm>
          <a:custGeom>
            <a:avLst/>
            <a:gdLst/>
            <a:ahLst/>
            <a:cxnLst/>
            <a:rect l="l" t="t" r="r" b="b"/>
            <a:pathLst>
              <a:path w="52781" h="14935">
                <a:moveTo>
                  <a:pt x="50" y="0"/>
                </a:moveTo>
                <a:lnTo>
                  <a:pt x="0" y="14757"/>
                </a:lnTo>
                <a:lnTo>
                  <a:pt x="52755" y="14935"/>
                </a:lnTo>
                <a:lnTo>
                  <a:pt x="52781" y="5753"/>
                </a:lnTo>
                <a:lnTo>
                  <a:pt x="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612233" y="3048643"/>
            <a:ext cx="52743" cy="11163"/>
          </a:xfrm>
          <a:custGeom>
            <a:avLst/>
            <a:gdLst/>
            <a:ahLst/>
            <a:cxnLst/>
            <a:rect l="l" t="t" r="r" b="b"/>
            <a:pathLst>
              <a:path w="52743" h="11163">
                <a:moveTo>
                  <a:pt x="52730" y="11163"/>
                </a:moveTo>
                <a:lnTo>
                  <a:pt x="52743" y="8559"/>
                </a:lnTo>
                <a:lnTo>
                  <a:pt x="9740" y="0"/>
                </a:lnTo>
                <a:lnTo>
                  <a:pt x="8686" y="1155"/>
                </a:lnTo>
                <a:lnTo>
                  <a:pt x="5448" y="4140"/>
                </a:lnTo>
                <a:lnTo>
                  <a:pt x="0" y="5410"/>
                </a:lnTo>
                <a:lnTo>
                  <a:pt x="52730" y="111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612233" y="3048643"/>
            <a:ext cx="52743" cy="11163"/>
          </a:xfrm>
          <a:custGeom>
            <a:avLst/>
            <a:gdLst/>
            <a:ahLst/>
            <a:cxnLst/>
            <a:rect l="l" t="t" r="r" b="b"/>
            <a:pathLst>
              <a:path w="52743" h="11163">
                <a:moveTo>
                  <a:pt x="0" y="5410"/>
                </a:moveTo>
                <a:lnTo>
                  <a:pt x="5448" y="4140"/>
                </a:lnTo>
                <a:lnTo>
                  <a:pt x="7061" y="2654"/>
                </a:lnTo>
                <a:lnTo>
                  <a:pt x="8686" y="1155"/>
                </a:lnTo>
                <a:lnTo>
                  <a:pt x="9740" y="0"/>
                </a:lnTo>
                <a:lnTo>
                  <a:pt x="52743" y="8559"/>
                </a:lnTo>
                <a:lnTo>
                  <a:pt x="52730" y="11163"/>
                </a:lnTo>
                <a:lnTo>
                  <a:pt x="0" y="54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432704" y="273011"/>
            <a:ext cx="0" cy="2736862"/>
          </a:xfrm>
          <a:custGeom>
            <a:avLst/>
            <a:gdLst/>
            <a:ahLst/>
            <a:cxnLst/>
            <a:rect l="l" t="t" r="r" b="b"/>
            <a:pathLst>
              <a:path h="2736862">
                <a:moveTo>
                  <a:pt x="0" y="0"/>
                </a:moveTo>
                <a:lnTo>
                  <a:pt x="0" y="2736862"/>
                </a:lnTo>
              </a:path>
            </a:pathLst>
          </a:custGeom>
          <a:ln w="31457">
            <a:solidFill>
              <a:srgbClr val="4A96C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417611" y="273011"/>
            <a:ext cx="30187" cy="2736862"/>
          </a:xfrm>
          <a:custGeom>
            <a:avLst/>
            <a:gdLst/>
            <a:ahLst/>
            <a:cxnLst/>
            <a:rect l="l" t="t" r="r" b="b"/>
            <a:pathLst>
              <a:path w="30187" h="2736862">
                <a:moveTo>
                  <a:pt x="30187" y="2736862"/>
                </a:moveTo>
                <a:lnTo>
                  <a:pt x="0" y="2736862"/>
                </a:lnTo>
                <a:lnTo>
                  <a:pt x="0" y="0"/>
                </a:lnTo>
                <a:lnTo>
                  <a:pt x="30187" y="0"/>
                </a:lnTo>
                <a:lnTo>
                  <a:pt x="30187" y="27368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383204" y="273012"/>
            <a:ext cx="0" cy="2694279"/>
          </a:xfrm>
          <a:custGeom>
            <a:avLst/>
            <a:gdLst/>
            <a:ahLst/>
            <a:cxnLst/>
            <a:rect l="l" t="t" r="r" b="b"/>
            <a:pathLst>
              <a:path h="2694279">
                <a:moveTo>
                  <a:pt x="0" y="0"/>
                </a:moveTo>
                <a:lnTo>
                  <a:pt x="0" y="2694279"/>
                </a:lnTo>
              </a:path>
            </a:pathLst>
          </a:custGeom>
          <a:ln w="31622">
            <a:solidFill>
              <a:srgbClr val="4A96C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368027" y="273012"/>
            <a:ext cx="30352" cy="2694279"/>
          </a:xfrm>
          <a:custGeom>
            <a:avLst/>
            <a:gdLst/>
            <a:ahLst/>
            <a:cxnLst/>
            <a:rect l="l" t="t" r="r" b="b"/>
            <a:pathLst>
              <a:path w="30352" h="2694279">
                <a:moveTo>
                  <a:pt x="30352" y="2694279"/>
                </a:moveTo>
                <a:lnTo>
                  <a:pt x="0" y="2694279"/>
                </a:lnTo>
                <a:lnTo>
                  <a:pt x="0" y="0"/>
                </a:lnTo>
                <a:lnTo>
                  <a:pt x="30352" y="0"/>
                </a:lnTo>
                <a:lnTo>
                  <a:pt x="30352" y="26942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963015" y="720681"/>
            <a:ext cx="450469" cy="132562"/>
          </a:xfrm>
          <a:custGeom>
            <a:avLst/>
            <a:gdLst/>
            <a:ahLst/>
            <a:cxnLst/>
            <a:rect l="l" t="t" r="r" b="b"/>
            <a:pathLst>
              <a:path w="450469" h="132562">
                <a:moveTo>
                  <a:pt x="450469" y="16268"/>
                </a:moveTo>
                <a:lnTo>
                  <a:pt x="216293" y="0"/>
                </a:lnTo>
                <a:lnTo>
                  <a:pt x="97853" y="39278"/>
                </a:lnTo>
                <a:lnTo>
                  <a:pt x="97853" y="107300"/>
                </a:lnTo>
                <a:lnTo>
                  <a:pt x="450469" y="16268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963015" y="720681"/>
            <a:ext cx="450469" cy="132562"/>
          </a:xfrm>
          <a:custGeom>
            <a:avLst/>
            <a:gdLst/>
            <a:ahLst/>
            <a:cxnLst/>
            <a:rect l="l" t="t" r="r" b="b"/>
            <a:pathLst>
              <a:path w="450469" h="132562">
                <a:moveTo>
                  <a:pt x="450469" y="16268"/>
                </a:moveTo>
                <a:lnTo>
                  <a:pt x="216293" y="0"/>
                </a:lnTo>
                <a:lnTo>
                  <a:pt x="97853" y="39278"/>
                </a:lnTo>
              </a:path>
              <a:path w="450469" h="132562">
                <a:moveTo>
                  <a:pt x="97853" y="107300"/>
                </a:moveTo>
                <a:lnTo>
                  <a:pt x="450469" y="162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179311" y="650181"/>
            <a:ext cx="1995424" cy="203073"/>
          </a:xfrm>
          <a:custGeom>
            <a:avLst/>
            <a:gdLst/>
            <a:ahLst/>
            <a:cxnLst/>
            <a:rect l="l" t="t" r="r" b="b"/>
            <a:pathLst>
              <a:path w="1995424" h="203072">
                <a:moveTo>
                  <a:pt x="1897553" y="138068"/>
                </a:moveTo>
                <a:lnTo>
                  <a:pt x="199059" y="0"/>
                </a:lnTo>
                <a:lnTo>
                  <a:pt x="0" y="70497"/>
                </a:lnTo>
                <a:lnTo>
                  <a:pt x="1897553" y="196570"/>
                </a:lnTo>
                <a:lnTo>
                  <a:pt x="1897553" y="138068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179311" y="650181"/>
            <a:ext cx="1995424" cy="203073"/>
          </a:xfrm>
          <a:custGeom>
            <a:avLst/>
            <a:gdLst/>
            <a:ahLst/>
            <a:cxnLst/>
            <a:rect l="l" t="t" r="r" b="b"/>
            <a:pathLst>
              <a:path w="1995424" h="203072">
                <a:moveTo>
                  <a:pt x="1897553" y="138068"/>
                </a:moveTo>
                <a:lnTo>
                  <a:pt x="199059" y="0"/>
                </a:lnTo>
                <a:lnTo>
                  <a:pt x="0" y="70497"/>
                </a:lnTo>
                <a:lnTo>
                  <a:pt x="1897553" y="1965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179311" y="1456053"/>
            <a:ext cx="1995424" cy="67081"/>
          </a:xfrm>
          <a:custGeom>
            <a:avLst/>
            <a:gdLst/>
            <a:ahLst/>
            <a:cxnLst/>
            <a:rect l="l" t="t" r="r" b="b"/>
            <a:pathLst>
              <a:path w="1995424" h="67081">
                <a:moveTo>
                  <a:pt x="1897553" y="45894"/>
                </a:moveTo>
                <a:lnTo>
                  <a:pt x="199059" y="0"/>
                </a:lnTo>
                <a:lnTo>
                  <a:pt x="0" y="18592"/>
                </a:lnTo>
                <a:lnTo>
                  <a:pt x="1897553" y="64703"/>
                </a:lnTo>
                <a:lnTo>
                  <a:pt x="1897553" y="45894"/>
                </a:lnTo>
                <a:close/>
              </a:path>
            </a:pathLst>
          </a:custGeom>
          <a:solidFill>
            <a:srgbClr val="A0C3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179311" y="1456053"/>
            <a:ext cx="1995424" cy="67081"/>
          </a:xfrm>
          <a:custGeom>
            <a:avLst/>
            <a:gdLst/>
            <a:ahLst/>
            <a:cxnLst/>
            <a:rect l="l" t="t" r="r" b="b"/>
            <a:pathLst>
              <a:path w="1995424" h="67081">
                <a:moveTo>
                  <a:pt x="1897553" y="45894"/>
                </a:moveTo>
                <a:lnTo>
                  <a:pt x="199059" y="0"/>
                </a:lnTo>
                <a:lnTo>
                  <a:pt x="0" y="18592"/>
                </a:lnTo>
                <a:lnTo>
                  <a:pt x="1897553" y="647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387283" y="1488332"/>
            <a:ext cx="199059" cy="34798"/>
          </a:xfrm>
          <a:custGeom>
            <a:avLst/>
            <a:gdLst/>
            <a:ahLst/>
            <a:cxnLst/>
            <a:rect l="l" t="t" r="r" b="b"/>
            <a:pathLst>
              <a:path w="199059" h="34797">
                <a:moveTo>
                  <a:pt x="199059" y="17957"/>
                </a:moveTo>
                <a:lnTo>
                  <a:pt x="199059" y="0"/>
                </a:lnTo>
                <a:lnTo>
                  <a:pt x="0" y="16852"/>
                </a:lnTo>
                <a:lnTo>
                  <a:pt x="0" y="34797"/>
                </a:lnTo>
                <a:lnTo>
                  <a:pt x="199059" y="17957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387283" y="1488332"/>
            <a:ext cx="199059" cy="34798"/>
          </a:xfrm>
          <a:custGeom>
            <a:avLst/>
            <a:gdLst/>
            <a:ahLst/>
            <a:cxnLst/>
            <a:rect l="l" t="t" r="r" b="b"/>
            <a:pathLst>
              <a:path w="199059" h="34797">
                <a:moveTo>
                  <a:pt x="199059" y="17957"/>
                </a:moveTo>
                <a:lnTo>
                  <a:pt x="0" y="34797"/>
                </a:lnTo>
                <a:lnTo>
                  <a:pt x="0" y="16852"/>
                </a:lnTo>
                <a:lnTo>
                  <a:pt x="199059" y="0"/>
                </a:lnTo>
                <a:lnTo>
                  <a:pt x="199059" y="179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387273" y="1518039"/>
            <a:ext cx="60248" cy="79756"/>
          </a:xfrm>
          <a:custGeom>
            <a:avLst/>
            <a:gdLst/>
            <a:ahLst/>
            <a:cxnLst/>
            <a:rect l="l" t="t" r="r" b="b"/>
            <a:pathLst>
              <a:path w="60248" h="79756">
                <a:moveTo>
                  <a:pt x="33909" y="2222"/>
                </a:moveTo>
                <a:lnTo>
                  <a:pt x="0" y="51841"/>
                </a:lnTo>
                <a:lnTo>
                  <a:pt x="0" y="79756"/>
                </a:lnTo>
                <a:lnTo>
                  <a:pt x="60248" y="0"/>
                </a:lnTo>
                <a:lnTo>
                  <a:pt x="33909" y="2222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387273" y="1518039"/>
            <a:ext cx="60248" cy="79756"/>
          </a:xfrm>
          <a:custGeom>
            <a:avLst/>
            <a:gdLst/>
            <a:ahLst/>
            <a:cxnLst/>
            <a:rect l="l" t="t" r="r" b="b"/>
            <a:pathLst>
              <a:path w="60248" h="79756">
                <a:moveTo>
                  <a:pt x="33909" y="2222"/>
                </a:moveTo>
                <a:lnTo>
                  <a:pt x="0" y="51841"/>
                </a:lnTo>
                <a:lnTo>
                  <a:pt x="0" y="79756"/>
                </a:lnTo>
                <a:lnTo>
                  <a:pt x="60248" y="0"/>
                </a:lnTo>
                <a:lnTo>
                  <a:pt x="33909" y="22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529754" y="1509231"/>
            <a:ext cx="56591" cy="74206"/>
          </a:xfrm>
          <a:custGeom>
            <a:avLst/>
            <a:gdLst/>
            <a:ahLst/>
            <a:cxnLst/>
            <a:rect l="l" t="t" r="r" b="b"/>
            <a:pathLst>
              <a:path w="56591" h="74206">
                <a:moveTo>
                  <a:pt x="0" y="1727"/>
                </a:moveTo>
                <a:lnTo>
                  <a:pt x="56591" y="74206"/>
                </a:lnTo>
                <a:lnTo>
                  <a:pt x="56591" y="49339"/>
                </a:lnTo>
                <a:lnTo>
                  <a:pt x="20396" y="0"/>
                </a:lnTo>
                <a:lnTo>
                  <a:pt x="0" y="1727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529754" y="1509231"/>
            <a:ext cx="56591" cy="74206"/>
          </a:xfrm>
          <a:custGeom>
            <a:avLst/>
            <a:gdLst/>
            <a:ahLst/>
            <a:cxnLst/>
            <a:rect l="l" t="t" r="r" b="b"/>
            <a:pathLst>
              <a:path w="56591" h="74206">
                <a:moveTo>
                  <a:pt x="0" y="1727"/>
                </a:moveTo>
                <a:lnTo>
                  <a:pt x="56591" y="74206"/>
                </a:lnTo>
                <a:lnTo>
                  <a:pt x="56591" y="49339"/>
                </a:lnTo>
                <a:lnTo>
                  <a:pt x="20396" y="0"/>
                </a:lnTo>
                <a:lnTo>
                  <a:pt x="0" y="17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387283" y="746841"/>
            <a:ext cx="199059" cy="78193"/>
          </a:xfrm>
          <a:custGeom>
            <a:avLst/>
            <a:gdLst/>
            <a:ahLst/>
            <a:cxnLst/>
            <a:rect l="l" t="t" r="r" b="b"/>
            <a:pathLst>
              <a:path w="199059" h="78193">
                <a:moveTo>
                  <a:pt x="199059" y="17957"/>
                </a:moveTo>
                <a:lnTo>
                  <a:pt x="199059" y="0"/>
                </a:lnTo>
                <a:lnTo>
                  <a:pt x="0" y="60236"/>
                </a:lnTo>
                <a:lnTo>
                  <a:pt x="0" y="78193"/>
                </a:lnTo>
                <a:lnTo>
                  <a:pt x="199059" y="17957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387283" y="746841"/>
            <a:ext cx="199059" cy="78193"/>
          </a:xfrm>
          <a:custGeom>
            <a:avLst/>
            <a:gdLst/>
            <a:ahLst/>
            <a:cxnLst/>
            <a:rect l="l" t="t" r="r" b="b"/>
            <a:pathLst>
              <a:path w="199059" h="78193">
                <a:moveTo>
                  <a:pt x="199059" y="17957"/>
                </a:moveTo>
                <a:lnTo>
                  <a:pt x="0" y="78193"/>
                </a:lnTo>
                <a:lnTo>
                  <a:pt x="0" y="60236"/>
                </a:lnTo>
                <a:lnTo>
                  <a:pt x="199059" y="0"/>
                </a:lnTo>
                <a:lnTo>
                  <a:pt x="199059" y="179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387273" y="806814"/>
            <a:ext cx="60248" cy="92875"/>
          </a:xfrm>
          <a:custGeom>
            <a:avLst/>
            <a:gdLst/>
            <a:ahLst/>
            <a:cxnLst/>
            <a:rect l="l" t="t" r="r" b="b"/>
            <a:pathLst>
              <a:path w="60248" h="92875">
                <a:moveTo>
                  <a:pt x="33909" y="7962"/>
                </a:moveTo>
                <a:lnTo>
                  <a:pt x="0" y="64973"/>
                </a:lnTo>
                <a:lnTo>
                  <a:pt x="0" y="92875"/>
                </a:lnTo>
                <a:lnTo>
                  <a:pt x="60248" y="0"/>
                </a:lnTo>
                <a:lnTo>
                  <a:pt x="33909" y="7962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387273" y="806814"/>
            <a:ext cx="60248" cy="92875"/>
          </a:xfrm>
          <a:custGeom>
            <a:avLst/>
            <a:gdLst/>
            <a:ahLst/>
            <a:cxnLst/>
            <a:rect l="l" t="t" r="r" b="b"/>
            <a:pathLst>
              <a:path w="60248" h="92875">
                <a:moveTo>
                  <a:pt x="33909" y="7962"/>
                </a:moveTo>
                <a:lnTo>
                  <a:pt x="0" y="64973"/>
                </a:lnTo>
                <a:lnTo>
                  <a:pt x="0" y="92875"/>
                </a:lnTo>
                <a:lnTo>
                  <a:pt x="60248" y="0"/>
                </a:lnTo>
                <a:lnTo>
                  <a:pt x="33909" y="7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529754" y="775633"/>
            <a:ext cx="56591" cy="66319"/>
          </a:xfrm>
          <a:custGeom>
            <a:avLst/>
            <a:gdLst/>
            <a:ahLst/>
            <a:cxnLst/>
            <a:rect l="l" t="t" r="r" b="b"/>
            <a:pathLst>
              <a:path w="56591" h="66319">
                <a:moveTo>
                  <a:pt x="0" y="6172"/>
                </a:moveTo>
                <a:lnTo>
                  <a:pt x="56591" y="66319"/>
                </a:lnTo>
                <a:lnTo>
                  <a:pt x="56591" y="41452"/>
                </a:lnTo>
                <a:lnTo>
                  <a:pt x="20396" y="0"/>
                </a:lnTo>
                <a:lnTo>
                  <a:pt x="0" y="6172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529754" y="775633"/>
            <a:ext cx="56591" cy="66319"/>
          </a:xfrm>
          <a:custGeom>
            <a:avLst/>
            <a:gdLst/>
            <a:ahLst/>
            <a:cxnLst/>
            <a:rect l="l" t="t" r="r" b="b"/>
            <a:pathLst>
              <a:path w="56591" h="66319">
                <a:moveTo>
                  <a:pt x="0" y="6172"/>
                </a:moveTo>
                <a:lnTo>
                  <a:pt x="56591" y="66319"/>
                </a:lnTo>
                <a:lnTo>
                  <a:pt x="56591" y="41452"/>
                </a:lnTo>
                <a:lnTo>
                  <a:pt x="20396" y="0"/>
                </a:lnTo>
                <a:lnTo>
                  <a:pt x="0" y="61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387283" y="2171429"/>
            <a:ext cx="199059" cy="23202"/>
          </a:xfrm>
          <a:custGeom>
            <a:avLst/>
            <a:gdLst/>
            <a:ahLst/>
            <a:cxnLst/>
            <a:rect l="l" t="t" r="r" b="b"/>
            <a:pathLst>
              <a:path w="199059" h="23202">
                <a:moveTo>
                  <a:pt x="199059" y="23202"/>
                </a:moveTo>
                <a:lnTo>
                  <a:pt x="199059" y="5245"/>
                </a:lnTo>
                <a:lnTo>
                  <a:pt x="0" y="0"/>
                </a:lnTo>
                <a:lnTo>
                  <a:pt x="0" y="17945"/>
                </a:lnTo>
                <a:lnTo>
                  <a:pt x="199059" y="23202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387283" y="2171429"/>
            <a:ext cx="199059" cy="23202"/>
          </a:xfrm>
          <a:custGeom>
            <a:avLst/>
            <a:gdLst/>
            <a:ahLst/>
            <a:cxnLst/>
            <a:rect l="l" t="t" r="r" b="b"/>
            <a:pathLst>
              <a:path w="199059" h="23202">
                <a:moveTo>
                  <a:pt x="199059" y="23202"/>
                </a:moveTo>
                <a:lnTo>
                  <a:pt x="0" y="17945"/>
                </a:lnTo>
                <a:lnTo>
                  <a:pt x="0" y="0"/>
                </a:lnTo>
                <a:lnTo>
                  <a:pt x="199059" y="5245"/>
                </a:lnTo>
                <a:lnTo>
                  <a:pt x="199059" y="232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387273" y="2190267"/>
            <a:ext cx="60248" cy="73761"/>
          </a:xfrm>
          <a:custGeom>
            <a:avLst/>
            <a:gdLst/>
            <a:ahLst/>
            <a:cxnLst/>
            <a:rect l="l" t="t" r="r" b="b"/>
            <a:pathLst>
              <a:path w="60248" h="73761">
                <a:moveTo>
                  <a:pt x="33909" y="0"/>
                </a:moveTo>
                <a:lnTo>
                  <a:pt x="0" y="45859"/>
                </a:lnTo>
                <a:lnTo>
                  <a:pt x="0" y="73761"/>
                </a:lnTo>
                <a:lnTo>
                  <a:pt x="60248" y="698"/>
                </a:lnTo>
                <a:lnTo>
                  <a:pt x="33909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387273" y="2190267"/>
            <a:ext cx="60248" cy="73761"/>
          </a:xfrm>
          <a:custGeom>
            <a:avLst/>
            <a:gdLst/>
            <a:ahLst/>
            <a:cxnLst/>
            <a:rect l="l" t="t" r="r" b="b"/>
            <a:pathLst>
              <a:path w="60248" h="73761">
                <a:moveTo>
                  <a:pt x="33909" y="0"/>
                </a:moveTo>
                <a:lnTo>
                  <a:pt x="0" y="45859"/>
                </a:lnTo>
                <a:lnTo>
                  <a:pt x="0" y="73761"/>
                </a:lnTo>
                <a:lnTo>
                  <a:pt x="60248" y="698"/>
                </a:lnTo>
                <a:lnTo>
                  <a:pt x="3390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529754" y="2193014"/>
            <a:ext cx="56591" cy="78765"/>
          </a:xfrm>
          <a:custGeom>
            <a:avLst/>
            <a:gdLst/>
            <a:ahLst/>
            <a:cxnLst/>
            <a:rect l="l" t="t" r="r" b="b"/>
            <a:pathLst>
              <a:path w="56591" h="78765">
                <a:moveTo>
                  <a:pt x="0" y="0"/>
                </a:moveTo>
                <a:lnTo>
                  <a:pt x="56591" y="78765"/>
                </a:lnTo>
                <a:lnTo>
                  <a:pt x="56591" y="53898"/>
                </a:lnTo>
                <a:lnTo>
                  <a:pt x="20396" y="546"/>
                </a:lnTo>
                <a:lnTo>
                  <a:pt x="0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529754" y="2193014"/>
            <a:ext cx="56591" cy="78765"/>
          </a:xfrm>
          <a:custGeom>
            <a:avLst/>
            <a:gdLst/>
            <a:ahLst/>
            <a:cxnLst/>
            <a:rect l="l" t="t" r="r" b="b"/>
            <a:pathLst>
              <a:path w="56591" h="78765">
                <a:moveTo>
                  <a:pt x="0" y="0"/>
                </a:moveTo>
                <a:lnTo>
                  <a:pt x="56591" y="78765"/>
                </a:lnTo>
                <a:lnTo>
                  <a:pt x="56591" y="53898"/>
                </a:lnTo>
                <a:lnTo>
                  <a:pt x="20396" y="54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385650" y="2767414"/>
            <a:ext cx="199072" cy="45859"/>
          </a:xfrm>
          <a:custGeom>
            <a:avLst/>
            <a:gdLst/>
            <a:ahLst/>
            <a:cxnLst/>
            <a:rect l="l" t="t" r="r" b="b"/>
            <a:pathLst>
              <a:path w="199072" h="45859">
                <a:moveTo>
                  <a:pt x="199072" y="45859"/>
                </a:moveTo>
                <a:lnTo>
                  <a:pt x="199072" y="27914"/>
                </a:lnTo>
                <a:lnTo>
                  <a:pt x="0" y="0"/>
                </a:lnTo>
                <a:lnTo>
                  <a:pt x="0" y="17957"/>
                </a:lnTo>
                <a:lnTo>
                  <a:pt x="199072" y="45859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385650" y="2767414"/>
            <a:ext cx="199072" cy="45859"/>
          </a:xfrm>
          <a:custGeom>
            <a:avLst/>
            <a:gdLst/>
            <a:ahLst/>
            <a:cxnLst/>
            <a:rect l="l" t="t" r="r" b="b"/>
            <a:pathLst>
              <a:path w="199072" h="45859">
                <a:moveTo>
                  <a:pt x="199072" y="45859"/>
                </a:moveTo>
                <a:lnTo>
                  <a:pt x="0" y="17957"/>
                </a:lnTo>
                <a:lnTo>
                  <a:pt x="0" y="0"/>
                </a:lnTo>
                <a:lnTo>
                  <a:pt x="199072" y="27914"/>
                </a:lnTo>
                <a:lnTo>
                  <a:pt x="199072" y="458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385651" y="2790116"/>
            <a:ext cx="60248" cy="69900"/>
          </a:xfrm>
          <a:custGeom>
            <a:avLst/>
            <a:gdLst/>
            <a:ahLst/>
            <a:cxnLst/>
            <a:rect l="l" t="t" r="r" b="b"/>
            <a:pathLst>
              <a:path w="60248" h="69900">
                <a:moveTo>
                  <a:pt x="33896" y="0"/>
                </a:moveTo>
                <a:lnTo>
                  <a:pt x="0" y="41998"/>
                </a:lnTo>
                <a:lnTo>
                  <a:pt x="0" y="69900"/>
                </a:lnTo>
                <a:lnTo>
                  <a:pt x="60248" y="3708"/>
                </a:lnTo>
                <a:lnTo>
                  <a:pt x="33896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385651" y="2790116"/>
            <a:ext cx="60248" cy="69900"/>
          </a:xfrm>
          <a:custGeom>
            <a:avLst/>
            <a:gdLst/>
            <a:ahLst/>
            <a:cxnLst/>
            <a:rect l="l" t="t" r="r" b="b"/>
            <a:pathLst>
              <a:path w="60248" h="69900">
                <a:moveTo>
                  <a:pt x="33896" y="0"/>
                </a:moveTo>
                <a:lnTo>
                  <a:pt x="0" y="41998"/>
                </a:lnTo>
                <a:lnTo>
                  <a:pt x="0" y="69900"/>
                </a:lnTo>
                <a:lnTo>
                  <a:pt x="60248" y="3708"/>
                </a:lnTo>
                <a:lnTo>
                  <a:pt x="338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528135" y="2805222"/>
            <a:ext cx="56591" cy="85204"/>
          </a:xfrm>
          <a:custGeom>
            <a:avLst/>
            <a:gdLst/>
            <a:ahLst/>
            <a:cxnLst/>
            <a:rect l="l" t="t" r="r" b="b"/>
            <a:pathLst>
              <a:path w="56591" h="85204">
                <a:moveTo>
                  <a:pt x="0" y="0"/>
                </a:moveTo>
                <a:lnTo>
                  <a:pt x="56591" y="85204"/>
                </a:lnTo>
                <a:lnTo>
                  <a:pt x="56591" y="60325"/>
                </a:lnTo>
                <a:lnTo>
                  <a:pt x="20396" y="2857"/>
                </a:lnTo>
                <a:lnTo>
                  <a:pt x="0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528135" y="2805222"/>
            <a:ext cx="56591" cy="85204"/>
          </a:xfrm>
          <a:custGeom>
            <a:avLst/>
            <a:gdLst/>
            <a:ahLst/>
            <a:cxnLst/>
            <a:rect l="l" t="t" r="r" b="b"/>
            <a:pathLst>
              <a:path w="56591" h="85204">
                <a:moveTo>
                  <a:pt x="0" y="0"/>
                </a:moveTo>
                <a:lnTo>
                  <a:pt x="56591" y="85204"/>
                </a:lnTo>
                <a:lnTo>
                  <a:pt x="56591" y="60325"/>
                </a:lnTo>
                <a:lnTo>
                  <a:pt x="20396" y="285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417609" y="2145771"/>
            <a:ext cx="1757121" cy="36182"/>
          </a:xfrm>
          <a:custGeom>
            <a:avLst/>
            <a:gdLst/>
            <a:ahLst/>
            <a:cxnLst/>
            <a:rect l="l" t="t" r="r" b="b"/>
            <a:pathLst>
              <a:path w="1757121" h="36182">
                <a:moveTo>
                  <a:pt x="1659257" y="25209"/>
                </a:moveTo>
                <a:lnTo>
                  <a:pt x="1659257" y="647"/>
                </a:lnTo>
                <a:lnTo>
                  <a:pt x="0" y="11633"/>
                </a:lnTo>
                <a:lnTo>
                  <a:pt x="0" y="36182"/>
                </a:lnTo>
                <a:lnTo>
                  <a:pt x="1659257" y="25209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417609" y="2145771"/>
            <a:ext cx="1757121" cy="36182"/>
          </a:xfrm>
          <a:custGeom>
            <a:avLst/>
            <a:gdLst/>
            <a:ahLst/>
            <a:cxnLst/>
            <a:rect l="l" t="t" r="r" b="b"/>
            <a:pathLst>
              <a:path w="1757121" h="36182">
                <a:moveTo>
                  <a:pt x="1659257" y="647"/>
                </a:moveTo>
                <a:lnTo>
                  <a:pt x="0" y="11633"/>
                </a:lnTo>
                <a:lnTo>
                  <a:pt x="0" y="36182"/>
                </a:lnTo>
                <a:lnTo>
                  <a:pt x="1659257" y="252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417609" y="2067060"/>
            <a:ext cx="1757121" cy="87693"/>
          </a:xfrm>
          <a:custGeom>
            <a:avLst/>
            <a:gdLst/>
            <a:ahLst/>
            <a:cxnLst/>
            <a:rect l="l" t="t" r="r" b="b"/>
            <a:pathLst>
              <a:path w="1757121" h="87693">
                <a:moveTo>
                  <a:pt x="1659257" y="80138"/>
                </a:moveTo>
                <a:lnTo>
                  <a:pt x="1659257" y="6967"/>
                </a:lnTo>
                <a:lnTo>
                  <a:pt x="0" y="0"/>
                </a:lnTo>
                <a:lnTo>
                  <a:pt x="0" y="87693"/>
                </a:lnTo>
                <a:lnTo>
                  <a:pt x="1659257" y="80138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417609" y="2067060"/>
            <a:ext cx="1757121" cy="87693"/>
          </a:xfrm>
          <a:custGeom>
            <a:avLst/>
            <a:gdLst/>
            <a:ahLst/>
            <a:cxnLst/>
            <a:rect l="l" t="t" r="r" b="b"/>
            <a:pathLst>
              <a:path w="1757121" h="87693">
                <a:moveTo>
                  <a:pt x="1659257" y="6967"/>
                </a:moveTo>
                <a:lnTo>
                  <a:pt x="0" y="0"/>
                </a:lnTo>
                <a:lnTo>
                  <a:pt x="0" y="87693"/>
                </a:lnTo>
                <a:lnTo>
                  <a:pt x="1659257" y="801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417609" y="1742794"/>
            <a:ext cx="1757121" cy="63792"/>
          </a:xfrm>
          <a:custGeom>
            <a:avLst/>
            <a:gdLst/>
            <a:ahLst/>
            <a:cxnLst/>
            <a:rect l="l" t="t" r="r" b="b"/>
            <a:pathLst>
              <a:path w="1757121" h="63792">
                <a:moveTo>
                  <a:pt x="1659257" y="35246"/>
                </a:moveTo>
                <a:lnTo>
                  <a:pt x="0" y="0"/>
                </a:lnTo>
                <a:lnTo>
                  <a:pt x="0" y="33083"/>
                </a:lnTo>
                <a:lnTo>
                  <a:pt x="1659257" y="62081"/>
                </a:lnTo>
                <a:lnTo>
                  <a:pt x="1659257" y="35246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417609" y="1742794"/>
            <a:ext cx="1757121" cy="63792"/>
          </a:xfrm>
          <a:custGeom>
            <a:avLst/>
            <a:gdLst/>
            <a:ahLst/>
            <a:cxnLst/>
            <a:rect l="l" t="t" r="r" b="b"/>
            <a:pathLst>
              <a:path w="1757121" h="63792">
                <a:moveTo>
                  <a:pt x="1659257" y="35246"/>
                </a:moveTo>
                <a:lnTo>
                  <a:pt x="0" y="0"/>
                </a:lnTo>
                <a:lnTo>
                  <a:pt x="0" y="33083"/>
                </a:lnTo>
                <a:lnTo>
                  <a:pt x="1659257" y="620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417609" y="1933205"/>
            <a:ext cx="1757121" cy="37541"/>
          </a:xfrm>
          <a:custGeom>
            <a:avLst/>
            <a:gdLst/>
            <a:ahLst/>
            <a:cxnLst/>
            <a:rect l="l" t="t" r="r" b="b"/>
            <a:pathLst>
              <a:path w="1757121" h="37541">
                <a:moveTo>
                  <a:pt x="1659257" y="10889"/>
                </a:moveTo>
                <a:lnTo>
                  <a:pt x="0" y="0"/>
                </a:lnTo>
                <a:lnTo>
                  <a:pt x="0" y="33909"/>
                </a:lnTo>
                <a:lnTo>
                  <a:pt x="1659257" y="37338"/>
                </a:lnTo>
                <a:lnTo>
                  <a:pt x="1659257" y="10889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417609" y="1933205"/>
            <a:ext cx="1757121" cy="37541"/>
          </a:xfrm>
          <a:custGeom>
            <a:avLst/>
            <a:gdLst/>
            <a:ahLst/>
            <a:cxnLst/>
            <a:rect l="l" t="t" r="r" b="b"/>
            <a:pathLst>
              <a:path w="1757121" h="37541">
                <a:moveTo>
                  <a:pt x="1659257" y="10889"/>
                </a:moveTo>
                <a:lnTo>
                  <a:pt x="0" y="0"/>
                </a:lnTo>
                <a:lnTo>
                  <a:pt x="0" y="33909"/>
                </a:lnTo>
                <a:lnTo>
                  <a:pt x="1659257" y="373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963022" y="1742794"/>
            <a:ext cx="423849" cy="55816"/>
          </a:xfrm>
          <a:custGeom>
            <a:avLst/>
            <a:gdLst/>
            <a:ahLst/>
            <a:cxnLst/>
            <a:rect l="l" t="t" r="r" b="b"/>
            <a:pathLst>
              <a:path w="423849" h="55816">
                <a:moveTo>
                  <a:pt x="423849" y="33083"/>
                </a:moveTo>
                <a:lnTo>
                  <a:pt x="423849" y="0"/>
                </a:lnTo>
                <a:lnTo>
                  <a:pt x="97845" y="22564"/>
                </a:lnTo>
                <a:lnTo>
                  <a:pt x="97845" y="50568"/>
                </a:lnTo>
                <a:lnTo>
                  <a:pt x="423849" y="33083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963022" y="1742794"/>
            <a:ext cx="423849" cy="55816"/>
          </a:xfrm>
          <a:custGeom>
            <a:avLst/>
            <a:gdLst/>
            <a:ahLst/>
            <a:cxnLst/>
            <a:rect l="l" t="t" r="r" b="b"/>
            <a:pathLst>
              <a:path w="423849" h="55816">
                <a:moveTo>
                  <a:pt x="423849" y="33083"/>
                </a:moveTo>
                <a:lnTo>
                  <a:pt x="423849" y="0"/>
                </a:lnTo>
                <a:lnTo>
                  <a:pt x="97845" y="22564"/>
                </a:lnTo>
              </a:path>
              <a:path w="423849" h="55816">
                <a:moveTo>
                  <a:pt x="97845" y="50568"/>
                </a:moveTo>
                <a:lnTo>
                  <a:pt x="423849" y="33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963022" y="1933204"/>
            <a:ext cx="424675" cy="48920"/>
          </a:xfrm>
          <a:custGeom>
            <a:avLst/>
            <a:gdLst/>
            <a:ahLst/>
            <a:cxnLst/>
            <a:rect l="l" t="t" r="r" b="b"/>
            <a:pathLst>
              <a:path w="424675" h="48920">
                <a:moveTo>
                  <a:pt x="424675" y="33909"/>
                </a:moveTo>
                <a:lnTo>
                  <a:pt x="424675" y="0"/>
                </a:lnTo>
                <a:lnTo>
                  <a:pt x="97845" y="17641"/>
                </a:lnTo>
                <a:lnTo>
                  <a:pt x="97845" y="45461"/>
                </a:lnTo>
                <a:lnTo>
                  <a:pt x="424675" y="33909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963022" y="1933204"/>
            <a:ext cx="424675" cy="48920"/>
          </a:xfrm>
          <a:custGeom>
            <a:avLst/>
            <a:gdLst/>
            <a:ahLst/>
            <a:cxnLst/>
            <a:rect l="l" t="t" r="r" b="b"/>
            <a:pathLst>
              <a:path w="424675" h="48920">
                <a:moveTo>
                  <a:pt x="424675" y="33909"/>
                </a:moveTo>
                <a:lnTo>
                  <a:pt x="424675" y="0"/>
                </a:lnTo>
                <a:lnTo>
                  <a:pt x="97845" y="17641"/>
                </a:lnTo>
              </a:path>
              <a:path w="424675" h="48920">
                <a:moveTo>
                  <a:pt x="97845" y="45461"/>
                </a:moveTo>
                <a:lnTo>
                  <a:pt x="424675" y="33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417609" y="2750018"/>
            <a:ext cx="1757121" cy="84378"/>
          </a:xfrm>
          <a:custGeom>
            <a:avLst/>
            <a:gdLst/>
            <a:ahLst/>
            <a:cxnLst/>
            <a:rect l="l" t="t" r="r" b="b"/>
            <a:pathLst>
              <a:path w="1757121" h="84378">
                <a:moveTo>
                  <a:pt x="1659257" y="27881"/>
                </a:moveTo>
                <a:lnTo>
                  <a:pt x="1659257" y="3331"/>
                </a:lnTo>
                <a:lnTo>
                  <a:pt x="0" y="59816"/>
                </a:lnTo>
                <a:lnTo>
                  <a:pt x="0" y="84378"/>
                </a:lnTo>
                <a:lnTo>
                  <a:pt x="1659257" y="27881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417609" y="2750018"/>
            <a:ext cx="1757121" cy="84378"/>
          </a:xfrm>
          <a:custGeom>
            <a:avLst/>
            <a:gdLst/>
            <a:ahLst/>
            <a:cxnLst/>
            <a:rect l="l" t="t" r="r" b="b"/>
            <a:pathLst>
              <a:path w="1757121" h="84378">
                <a:moveTo>
                  <a:pt x="1659257" y="3331"/>
                </a:moveTo>
                <a:lnTo>
                  <a:pt x="0" y="59816"/>
                </a:lnTo>
                <a:lnTo>
                  <a:pt x="0" y="84378"/>
                </a:lnTo>
                <a:lnTo>
                  <a:pt x="1659257" y="278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417609" y="2678674"/>
            <a:ext cx="1757121" cy="131165"/>
          </a:xfrm>
          <a:custGeom>
            <a:avLst/>
            <a:gdLst/>
            <a:ahLst/>
            <a:cxnLst/>
            <a:rect l="l" t="t" r="r" b="b"/>
            <a:pathLst>
              <a:path w="1757121" h="131165">
                <a:moveTo>
                  <a:pt x="1659257" y="75591"/>
                </a:moveTo>
                <a:lnTo>
                  <a:pt x="1659257" y="2421"/>
                </a:lnTo>
                <a:lnTo>
                  <a:pt x="0" y="43472"/>
                </a:lnTo>
                <a:lnTo>
                  <a:pt x="0" y="131165"/>
                </a:lnTo>
                <a:lnTo>
                  <a:pt x="1659257" y="75591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417609" y="2678674"/>
            <a:ext cx="1757121" cy="131165"/>
          </a:xfrm>
          <a:custGeom>
            <a:avLst/>
            <a:gdLst/>
            <a:ahLst/>
            <a:cxnLst/>
            <a:rect l="l" t="t" r="r" b="b"/>
            <a:pathLst>
              <a:path w="1757121" h="131165">
                <a:moveTo>
                  <a:pt x="1659257" y="2421"/>
                </a:moveTo>
                <a:lnTo>
                  <a:pt x="0" y="43472"/>
                </a:lnTo>
                <a:lnTo>
                  <a:pt x="0" y="131165"/>
                </a:lnTo>
                <a:lnTo>
                  <a:pt x="1659257" y="755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417609" y="2408910"/>
            <a:ext cx="1757121" cy="51777"/>
          </a:xfrm>
          <a:custGeom>
            <a:avLst/>
            <a:gdLst/>
            <a:ahLst/>
            <a:cxnLst/>
            <a:rect l="l" t="t" r="r" b="b"/>
            <a:pathLst>
              <a:path w="1757121" h="51777">
                <a:moveTo>
                  <a:pt x="1659257" y="27900"/>
                </a:moveTo>
                <a:lnTo>
                  <a:pt x="1659257" y="1041"/>
                </a:lnTo>
                <a:lnTo>
                  <a:pt x="0" y="18707"/>
                </a:lnTo>
                <a:lnTo>
                  <a:pt x="0" y="51777"/>
                </a:lnTo>
                <a:lnTo>
                  <a:pt x="1659257" y="27900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417609" y="2408910"/>
            <a:ext cx="1757121" cy="51777"/>
          </a:xfrm>
          <a:custGeom>
            <a:avLst/>
            <a:gdLst/>
            <a:ahLst/>
            <a:cxnLst/>
            <a:rect l="l" t="t" r="r" b="b"/>
            <a:pathLst>
              <a:path w="1757121" h="51777">
                <a:moveTo>
                  <a:pt x="1659257" y="1041"/>
                </a:moveTo>
                <a:lnTo>
                  <a:pt x="0" y="18707"/>
                </a:lnTo>
                <a:lnTo>
                  <a:pt x="0" y="51777"/>
                </a:lnTo>
                <a:lnTo>
                  <a:pt x="1659257" y="279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417609" y="2559875"/>
            <a:ext cx="1757121" cy="67500"/>
          </a:xfrm>
          <a:custGeom>
            <a:avLst/>
            <a:gdLst/>
            <a:ahLst/>
            <a:cxnLst/>
            <a:rect l="l" t="t" r="r" b="b"/>
            <a:pathLst>
              <a:path w="1757121" h="67500">
                <a:moveTo>
                  <a:pt x="1659257" y="28320"/>
                </a:moveTo>
                <a:lnTo>
                  <a:pt x="1659257" y="1870"/>
                </a:lnTo>
                <a:lnTo>
                  <a:pt x="0" y="33591"/>
                </a:lnTo>
                <a:lnTo>
                  <a:pt x="0" y="67500"/>
                </a:lnTo>
                <a:lnTo>
                  <a:pt x="1659257" y="28320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417609" y="2559875"/>
            <a:ext cx="1757121" cy="67500"/>
          </a:xfrm>
          <a:custGeom>
            <a:avLst/>
            <a:gdLst/>
            <a:ahLst/>
            <a:cxnLst/>
            <a:rect l="l" t="t" r="r" b="b"/>
            <a:pathLst>
              <a:path w="1757121" h="67500">
                <a:moveTo>
                  <a:pt x="1659257" y="1870"/>
                </a:moveTo>
                <a:lnTo>
                  <a:pt x="0" y="33591"/>
                </a:lnTo>
                <a:lnTo>
                  <a:pt x="0" y="67500"/>
                </a:lnTo>
                <a:lnTo>
                  <a:pt x="1659257" y="28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417609" y="1431502"/>
            <a:ext cx="1757121" cy="73088"/>
          </a:xfrm>
          <a:custGeom>
            <a:avLst/>
            <a:gdLst/>
            <a:ahLst/>
            <a:cxnLst/>
            <a:rect l="l" t="t" r="r" b="b"/>
            <a:pathLst>
              <a:path w="1757121" h="73088">
                <a:moveTo>
                  <a:pt x="1659257" y="45835"/>
                </a:moveTo>
                <a:lnTo>
                  <a:pt x="0" y="0"/>
                </a:lnTo>
                <a:lnTo>
                  <a:pt x="0" y="24549"/>
                </a:lnTo>
                <a:lnTo>
                  <a:pt x="1659257" y="70385"/>
                </a:lnTo>
                <a:lnTo>
                  <a:pt x="1659257" y="45835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417609" y="1431502"/>
            <a:ext cx="1757121" cy="73088"/>
          </a:xfrm>
          <a:custGeom>
            <a:avLst/>
            <a:gdLst/>
            <a:ahLst/>
            <a:cxnLst/>
            <a:rect l="l" t="t" r="r" b="b"/>
            <a:pathLst>
              <a:path w="1757121" h="73088">
                <a:moveTo>
                  <a:pt x="1659257" y="45835"/>
                </a:moveTo>
                <a:lnTo>
                  <a:pt x="0" y="0"/>
                </a:lnTo>
                <a:lnTo>
                  <a:pt x="0" y="24549"/>
                </a:lnTo>
                <a:lnTo>
                  <a:pt x="1659257" y="703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417609" y="1343811"/>
            <a:ext cx="1757121" cy="137198"/>
          </a:xfrm>
          <a:custGeom>
            <a:avLst/>
            <a:gdLst/>
            <a:ahLst/>
            <a:cxnLst/>
            <a:rect l="l" t="t" r="r" b="b"/>
            <a:pathLst>
              <a:path w="1757121" h="137198">
                <a:moveTo>
                  <a:pt x="1659257" y="61270"/>
                </a:moveTo>
                <a:lnTo>
                  <a:pt x="0" y="0"/>
                </a:lnTo>
                <a:lnTo>
                  <a:pt x="0" y="87693"/>
                </a:lnTo>
                <a:lnTo>
                  <a:pt x="1659257" y="134440"/>
                </a:lnTo>
                <a:lnTo>
                  <a:pt x="1659257" y="61270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417609" y="1343811"/>
            <a:ext cx="1757121" cy="137198"/>
          </a:xfrm>
          <a:custGeom>
            <a:avLst/>
            <a:gdLst/>
            <a:ahLst/>
            <a:cxnLst/>
            <a:rect l="l" t="t" r="r" b="b"/>
            <a:pathLst>
              <a:path w="1757121" h="137198">
                <a:moveTo>
                  <a:pt x="1659257" y="61270"/>
                </a:moveTo>
                <a:lnTo>
                  <a:pt x="0" y="0"/>
                </a:lnTo>
                <a:lnTo>
                  <a:pt x="0" y="87693"/>
                </a:lnTo>
                <a:lnTo>
                  <a:pt x="1659257" y="1344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417609" y="1042584"/>
            <a:ext cx="1757121" cy="93891"/>
          </a:xfrm>
          <a:custGeom>
            <a:avLst/>
            <a:gdLst/>
            <a:ahLst/>
            <a:cxnLst/>
            <a:rect l="l" t="t" r="r" b="b"/>
            <a:pathLst>
              <a:path w="1757121" h="93891">
                <a:moveTo>
                  <a:pt x="1659257" y="63669"/>
                </a:moveTo>
                <a:lnTo>
                  <a:pt x="0" y="0"/>
                </a:lnTo>
                <a:lnTo>
                  <a:pt x="0" y="33083"/>
                </a:lnTo>
                <a:lnTo>
                  <a:pt x="1659257" y="90504"/>
                </a:lnTo>
                <a:lnTo>
                  <a:pt x="1659257" y="63669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417609" y="1042584"/>
            <a:ext cx="1757121" cy="93891"/>
          </a:xfrm>
          <a:custGeom>
            <a:avLst/>
            <a:gdLst/>
            <a:ahLst/>
            <a:cxnLst/>
            <a:rect l="l" t="t" r="r" b="b"/>
            <a:pathLst>
              <a:path w="1757121" h="93891">
                <a:moveTo>
                  <a:pt x="1659257" y="63669"/>
                </a:moveTo>
                <a:lnTo>
                  <a:pt x="0" y="0"/>
                </a:lnTo>
                <a:lnTo>
                  <a:pt x="0" y="33083"/>
                </a:lnTo>
                <a:lnTo>
                  <a:pt x="1659257" y="905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417609" y="1207505"/>
            <a:ext cx="1757121" cy="95504"/>
          </a:xfrm>
          <a:custGeom>
            <a:avLst/>
            <a:gdLst/>
            <a:ahLst/>
            <a:cxnLst/>
            <a:rect l="l" t="t" r="r" b="b"/>
            <a:pathLst>
              <a:path w="1757121" h="95503">
                <a:moveTo>
                  <a:pt x="1659257" y="65635"/>
                </a:moveTo>
                <a:lnTo>
                  <a:pt x="0" y="0"/>
                </a:lnTo>
                <a:lnTo>
                  <a:pt x="0" y="33909"/>
                </a:lnTo>
                <a:lnTo>
                  <a:pt x="1659257" y="92073"/>
                </a:lnTo>
                <a:lnTo>
                  <a:pt x="1659257" y="65635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417609" y="1207505"/>
            <a:ext cx="1757121" cy="95504"/>
          </a:xfrm>
          <a:custGeom>
            <a:avLst/>
            <a:gdLst/>
            <a:ahLst/>
            <a:cxnLst/>
            <a:rect l="l" t="t" r="r" b="b"/>
            <a:pathLst>
              <a:path w="1757121" h="95503">
                <a:moveTo>
                  <a:pt x="1659257" y="65635"/>
                </a:moveTo>
                <a:lnTo>
                  <a:pt x="0" y="0"/>
                </a:lnTo>
                <a:lnTo>
                  <a:pt x="0" y="33909"/>
                </a:lnTo>
                <a:lnTo>
                  <a:pt x="1659257" y="920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963018" y="2145771"/>
            <a:ext cx="432574" cy="36182"/>
          </a:xfrm>
          <a:custGeom>
            <a:avLst/>
            <a:gdLst/>
            <a:ahLst/>
            <a:cxnLst/>
            <a:rect l="l" t="t" r="r" b="b"/>
            <a:pathLst>
              <a:path w="432574" h="36182">
                <a:moveTo>
                  <a:pt x="432574" y="11633"/>
                </a:moveTo>
                <a:lnTo>
                  <a:pt x="97849" y="2631"/>
                </a:lnTo>
                <a:lnTo>
                  <a:pt x="97849" y="27190"/>
                </a:lnTo>
                <a:lnTo>
                  <a:pt x="432574" y="36182"/>
                </a:lnTo>
                <a:lnTo>
                  <a:pt x="432574" y="11633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963018" y="2145771"/>
            <a:ext cx="432574" cy="36182"/>
          </a:xfrm>
          <a:custGeom>
            <a:avLst/>
            <a:gdLst/>
            <a:ahLst/>
            <a:cxnLst/>
            <a:rect l="l" t="t" r="r" b="b"/>
            <a:pathLst>
              <a:path w="432574" h="36182">
                <a:moveTo>
                  <a:pt x="432574" y="11633"/>
                </a:moveTo>
                <a:lnTo>
                  <a:pt x="97849" y="2631"/>
                </a:lnTo>
              </a:path>
              <a:path w="432574" h="36182">
                <a:moveTo>
                  <a:pt x="97849" y="27190"/>
                </a:moveTo>
                <a:lnTo>
                  <a:pt x="432574" y="36182"/>
                </a:lnTo>
                <a:lnTo>
                  <a:pt x="432574" y="116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963023" y="2067060"/>
            <a:ext cx="419392" cy="87693"/>
          </a:xfrm>
          <a:custGeom>
            <a:avLst/>
            <a:gdLst/>
            <a:ahLst/>
            <a:cxnLst/>
            <a:rect l="l" t="t" r="r" b="b"/>
            <a:pathLst>
              <a:path w="419392" h="87693">
                <a:moveTo>
                  <a:pt x="419392" y="0"/>
                </a:moveTo>
                <a:lnTo>
                  <a:pt x="97844" y="5657"/>
                </a:lnTo>
                <a:lnTo>
                  <a:pt x="97844" y="81559"/>
                </a:lnTo>
                <a:lnTo>
                  <a:pt x="419392" y="87693"/>
                </a:lnTo>
                <a:lnTo>
                  <a:pt x="419392" y="0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963023" y="2067060"/>
            <a:ext cx="419392" cy="87693"/>
          </a:xfrm>
          <a:custGeom>
            <a:avLst/>
            <a:gdLst/>
            <a:ahLst/>
            <a:cxnLst/>
            <a:rect l="l" t="t" r="r" b="b"/>
            <a:pathLst>
              <a:path w="419392" h="87693">
                <a:moveTo>
                  <a:pt x="419392" y="0"/>
                </a:moveTo>
                <a:lnTo>
                  <a:pt x="97844" y="5657"/>
                </a:lnTo>
              </a:path>
              <a:path w="419392" h="87693">
                <a:moveTo>
                  <a:pt x="97844" y="81559"/>
                </a:moveTo>
                <a:lnTo>
                  <a:pt x="419392" y="87693"/>
                </a:lnTo>
                <a:lnTo>
                  <a:pt x="419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963023" y="2750018"/>
            <a:ext cx="419392" cy="84378"/>
          </a:xfrm>
          <a:custGeom>
            <a:avLst/>
            <a:gdLst/>
            <a:ahLst/>
            <a:cxnLst/>
            <a:rect l="l" t="t" r="r" b="b"/>
            <a:pathLst>
              <a:path w="419392" h="84378">
                <a:moveTo>
                  <a:pt x="419392" y="59816"/>
                </a:moveTo>
                <a:lnTo>
                  <a:pt x="97844" y="13955"/>
                </a:lnTo>
                <a:lnTo>
                  <a:pt x="97844" y="38507"/>
                </a:lnTo>
                <a:lnTo>
                  <a:pt x="419392" y="84378"/>
                </a:lnTo>
                <a:lnTo>
                  <a:pt x="419392" y="59816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963023" y="2750018"/>
            <a:ext cx="419392" cy="84378"/>
          </a:xfrm>
          <a:custGeom>
            <a:avLst/>
            <a:gdLst/>
            <a:ahLst/>
            <a:cxnLst/>
            <a:rect l="l" t="t" r="r" b="b"/>
            <a:pathLst>
              <a:path w="419392" h="84378">
                <a:moveTo>
                  <a:pt x="419392" y="59816"/>
                </a:moveTo>
                <a:lnTo>
                  <a:pt x="97844" y="13955"/>
                </a:lnTo>
              </a:path>
              <a:path w="419392" h="84378">
                <a:moveTo>
                  <a:pt x="97844" y="38507"/>
                </a:moveTo>
                <a:lnTo>
                  <a:pt x="419392" y="84378"/>
                </a:lnTo>
                <a:lnTo>
                  <a:pt x="419392" y="598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963023" y="2678674"/>
            <a:ext cx="419392" cy="131165"/>
          </a:xfrm>
          <a:custGeom>
            <a:avLst/>
            <a:gdLst/>
            <a:ahLst/>
            <a:cxnLst/>
            <a:rect l="l" t="t" r="r" b="b"/>
            <a:pathLst>
              <a:path w="419392" h="131165">
                <a:moveTo>
                  <a:pt x="419392" y="43472"/>
                </a:moveTo>
                <a:lnTo>
                  <a:pt x="97844" y="10142"/>
                </a:lnTo>
                <a:lnTo>
                  <a:pt x="97844" y="86053"/>
                </a:lnTo>
                <a:lnTo>
                  <a:pt x="419392" y="131165"/>
                </a:lnTo>
                <a:lnTo>
                  <a:pt x="419392" y="43472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963023" y="2678674"/>
            <a:ext cx="419392" cy="131165"/>
          </a:xfrm>
          <a:custGeom>
            <a:avLst/>
            <a:gdLst/>
            <a:ahLst/>
            <a:cxnLst/>
            <a:rect l="l" t="t" r="r" b="b"/>
            <a:pathLst>
              <a:path w="419392" h="131165">
                <a:moveTo>
                  <a:pt x="419392" y="43472"/>
                </a:moveTo>
                <a:lnTo>
                  <a:pt x="97844" y="10142"/>
                </a:lnTo>
              </a:path>
              <a:path w="419392" h="131165">
                <a:moveTo>
                  <a:pt x="97844" y="86053"/>
                </a:moveTo>
                <a:lnTo>
                  <a:pt x="419392" y="131165"/>
                </a:lnTo>
                <a:lnTo>
                  <a:pt x="419392" y="434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963023" y="2392946"/>
            <a:ext cx="419392" cy="67741"/>
          </a:xfrm>
          <a:custGeom>
            <a:avLst/>
            <a:gdLst/>
            <a:ahLst/>
            <a:cxnLst/>
            <a:rect l="l" t="t" r="r" b="b"/>
            <a:pathLst>
              <a:path w="419392" h="67741">
                <a:moveTo>
                  <a:pt x="419392" y="34671"/>
                </a:moveTo>
                <a:lnTo>
                  <a:pt x="97844" y="8088"/>
                </a:lnTo>
                <a:lnTo>
                  <a:pt x="97844" y="36106"/>
                </a:lnTo>
                <a:lnTo>
                  <a:pt x="419392" y="67741"/>
                </a:lnTo>
                <a:lnTo>
                  <a:pt x="419392" y="34671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963023" y="2392946"/>
            <a:ext cx="419392" cy="67741"/>
          </a:xfrm>
          <a:custGeom>
            <a:avLst/>
            <a:gdLst/>
            <a:ahLst/>
            <a:cxnLst/>
            <a:rect l="l" t="t" r="r" b="b"/>
            <a:pathLst>
              <a:path w="419392" h="67741">
                <a:moveTo>
                  <a:pt x="419392" y="34671"/>
                </a:moveTo>
                <a:lnTo>
                  <a:pt x="97844" y="8088"/>
                </a:lnTo>
              </a:path>
              <a:path w="419392" h="67741">
                <a:moveTo>
                  <a:pt x="97844" y="36106"/>
                </a:moveTo>
                <a:lnTo>
                  <a:pt x="419392" y="67741"/>
                </a:lnTo>
                <a:lnTo>
                  <a:pt x="419392" y="346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963023" y="2559951"/>
            <a:ext cx="419392" cy="67424"/>
          </a:xfrm>
          <a:custGeom>
            <a:avLst/>
            <a:gdLst/>
            <a:ahLst/>
            <a:cxnLst/>
            <a:rect l="l" t="t" r="r" b="b"/>
            <a:pathLst>
              <a:path w="419392" h="67424">
                <a:moveTo>
                  <a:pt x="419392" y="33515"/>
                </a:moveTo>
                <a:lnTo>
                  <a:pt x="97844" y="7819"/>
                </a:lnTo>
                <a:lnTo>
                  <a:pt x="97844" y="35661"/>
                </a:lnTo>
                <a:lnTo>
                  <a:pt x="419392" y="67424"/>
                </a:lnTo>
                <a:lnTo>
                  <a:pt x="419392" y="33515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963023" y="2559951"/>
            <a:ext cx="419392" cy="67424"/>
          </a:xfrm>
          <a:custGeom>
            <a:avLst/>
            <a:gdLst/>
            <a:ahLst/>
            <a:cxnLst/>
            <a:rect l="l" t="t" r="r" b="b"/>
            <a:pathLst>
              <a:path w="419392" h="67424">
                <a:moveTo>
                  <a:pt x="419392" y="33515"/>
                </a:moveTo>
                <a:lnTo>
                  <a:pt x="97844" y="7819"/>
                </a:lnTo>
              </a:path>
              <a:path w="419392" h="67424">
                <a:moveTo>
                  <a:pt x="97844" y="35661"/>
                </a:moveTo>
                <a:lnTo>
                  <a:pt x="419392" y="67424"/>
                </a:lnTo>
                <a:lnTo>
                  <a:pt x="419392" y="33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963023" y="1431503"/>
            <a:ext cx="419392" cy="67513"/>
          </a:xfrm>
          <a:custGeom>
            <a:avLst/>
            <a:gdLst/>
            <a:ahLst/>
            <a:cxnLst/>
            <a:rect l="l" t="t" r="r" b="b"/>
            <a:pathLst>
              <a:path w="419392" h="67513">
                <a:moveTo>
                  <a:pt x="419392" y="24549"/>
                </a:moveTo>
                <a:lnTo>
                  <a:pt x="419392" y="0"/>
                </a:lnTo>
                <a:lnTo>
                  <a:pt x="97844" y="32940"/>
                </a:lnTo>
                <a:lnTo>
                  <a:pt x="97844" y="57489"/>
                </a:lnTo>
                <a:lnTo>
                  <a:pt x="419392" y="24549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963023" y="1431503"/>
            <a:ext cx="419392" cy="67513"/>
          </a:xfrm>
          <a:custGeom>
            <a:avLst/>
            <a:gdLst/>
            <a:ahLst/>
            <a:cxnLst/>
            <a:rect l="l" t="t" r="r" b="b"/>
            <a:pathLst>
              <a:path w="419392" h="67513">
                <a:moveTo>
                  <a:pt x="419392" y="24549"/>
                </a:moveTo>
                <a:lnTo>
                  <a:pt x="419392" y="0"/>
                </a:lnTo>
                <a:lnTo>
                  <a:pt x="97844" y="32940"/>
                </a:lnTo>
              </a:path>
              <a:path w="419392" h="67513">
                <a:moveTo>
                  <a:pt x="97844" y="57489"/>
                </a:moveTo>
                <a:lnTo>
                  <a:pt x="419392" y="245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963023" y="1343811"/>
            <a:ext cx="419392" cy="131622"/>
          </a:xfrm>
          <a:custGeom>
            <a:avLst/>
            <a:gdLst/>
            <a:ahLst/>
            <a:cxnLst/>
            <a:rect l="l" t="t" r="r" b="b"/>
            <a:pathLst>
              <a:path w="419392" h="131622">
                <a:moveTo>
                  <a:pt x="419392" y="87693"/>
                </a:moveTo>
                <a:lnTo>
                  <a:pt x="419392" y="0"/>
                </a:lnTo>
                <a:lnTo>
                  <a:pt x="97844" y="45472"/>
                </a:lnTo>
                <a:lnTo>
                  <a:pt x="97844" y="121374"/>
                </a:lnTo>
                <a:lnTo>
                  <a:pt x="419392" y="87693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963023" y="1343811"/>
            <a:ext cx="419392" cy="131622"/>
          </a:xfrm>
          <a:custGeom>
            <a:avLst/>
            <a:gdLst/>
            <a:ahLst/>
            <a:cxnLst/>
            <a:rect l="l" t="t" r="r" b="b"/>
            <a:pathLst>
              <a:path w="419392" h="131622">
                <a:moveTo>
                  <a:pt x="419392" y="87693"/>
                </a:moveTo>
                <a:lnTo>
                  <a:pt x="419392" y="0"/>
                </a:lnTo>
                <a:lnTo>
                  <a:pt x="97844" y="45472"/>
                </a:lnTo>
              </a:path>
              <a:path w="419392" h="131622">
                <a:moveTo>
                  <a:pt x="97844" y="121374"/>
                </a:moveTo>
                <a:lnTo>
                  <a:pt x="419392" y="876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963023" y="1042583"/>
            <a:ext cx="419392" cy="101066"/>
          </a:xfrm>
          <a:custGeom>
            <a:avLst/>
            <a:gdLst/>
            <a:ahLst/>
            <a:cxnLst/>
            <a:rect l="l" t="t" r="r" b="b"/>
            <a:pathLst>
              <a:path w="419392" h="101066">
                <a:moveTo>
                  <a:pt x="419392" y="33083"/>
                </a:moveTo>
                <a:lnTo>
                  <a:pt x="419392" y="0"/>
                </a:lnTo>
                <a:lnTo>
                  <a:pt x="97844" y="57195"/>
                </a:lnTo>
                <a:lnTo>
                  <a:pt x="97844" y="85206"/>
                </a:lnTo>
                <a:lnTo>
                  <a:pt x="419392" y="33083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963023" y="1042583"/>
            <a:ext cx="419392" cy="101066"/>
          </a:xfrm>
          <a:custGeom>
            <a:avLst/>
            <a:gdLst/>
            <a:ahLst/>
            <a:cxnLst/>
            <a:rect l="l" t="t" r="r" b="b"/>
            <a:pathLst>
              <a:path w="419392" h="101066">
                <a:moveTo>
                  <a:pt x="419392" y="33083"/>
                </a:moveTo>
                <a:lnTo>
                  <a:pt x="419392" y="0"/>
                </a:lnTo>
                <a:lnTo>
                  <a:pt x="97844" y="57195"/>
                </a:lnTo>
              </a:path>
              <a:path w="419392" h="101066">
                <a:moveTo>
                  <a:pt x="97844" y="85206"/>
                </a:moveTo>
                <a:lnTo>
                  <a:pt x="419392" y="330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963023" y="1207506"/>
            <a:ext cx="419392" cy="90919"/>
          </a:xfrm>
          <a:custGeom>
            <a:avLst/>
            <a:gdLst/>
            <a:ahLst/>
            <a:cxnLst/>
            <a:rect l="l" t="t" r="r" b="b"/>
            <a:pathLst>
              <a:path w="419392" h="90919">
                <a:moveTo>
                  <a:pt x="419392" y="33909"/>
                </a:moveTo>
                <a:lnTo>
                  <a:pt x="419392" y="0"/>
                </a:lnTo>
                <a:lnTo>
                  <a:pt x="97844" y="49775"/>
                </a:lnTo>
                <a:lnTo>
                  <a:pt x="97844" y="77618"/>
                </a:lnTo>
                <a:lnTo>
                  <a:pt x="419392" y="33909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963023" y="1207506"/>
            <a:ext cx="419392" cy="90919"/>
          </a:xfrm>
          <a:custGeom>
            <a:avLst/>
            <a:gdLst/>
            <a:ahLst/>
            <a:cxnLst/>
            <a:rect l="l" t="t" r="r" b="b"/>
            <a:pathLst>
              <a:path w="419392" h="90919">
                <a:moveTo>
                  <a:pt x="419392" y="33909"/>
                </a:moveTo>
                <a:lnTo>
                  <a:pt x="419392" y="0"/>
                </a:lnTo>
                <a:lnTo>
                  <a:pt x="97844" y="49775"/>
                </a:lnTo>
              </a:path>
              <a:path w="419392" h="90919">
                <a:moveTo>
                  <a:pt x="97844" y="77618"/>
                </a:moveTo>
                <a:lnTo>
                  <a:pt x="419392" y="33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417609" y="624248"/>
            <a:ext cx="1757121" cy="171958"/>
          </a:xfrm>
          <a:custGeom>
            <a:avLst/>
            <a:gdLst/>
            <a:ahLst/>
            <a:cxnLst/>
            <a:rect l="l" t="t" r="r" b="b"/>
            <a:pathLst>
              <a:path w="1757121" h="171958">
                <a:moveTo>
                  <a:pt x="1659257" y="139198"/>
                </a:moveTo>
                <a:lnTo>
                  <a:pt x="0" y="0"/>
                </a:lnTo>
                <a:lnTo>
                  <a:pt x="0" y="24549"/>
                </a:lnTo>
                <a:lnTo>
                  <a:pt x="1659257" y="163747"/>
                </a:lnTo>
                <a:lnTo>
                  <a:pt x="1659257" y="139198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417609" y="624248"/>
            <a:ext cx="1757121" cy="171958"/>
          </a:xfrm>
          <a:custGeom>
            <a:avLst/>
            <a:gdLst/>
            <a:ahLst/>
            <a:cxnLst/>
            <a:rect l="l" t="t" r="r" b="b"/>
            <a:pathLst>
              <a:path w="1757121" h="171958">
                <a:moveTo>
                  <a:pt x="1659257" y="139198"/>
                </a:moveTo>
                <a:lnTo>
                  <a:pt x="0" y="0"/>
                </a:lnTo>
                <a:lnTo>
                  <a:pt x="0" y="24549"/>
                </a:lnTo>
                <a:lnTo>
                  <a:pt x="1659257" y="1637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417609" y="536558"/>
            <a:ext cx="1757121" cy="236067"/>
          </a:xfrm>
          <a:custGeom>
            <a:avLst/>
            <a:gdLst/>
            <a:ahLst/>
            <a:cxnLst/>
            <a:rect l="l" t="t" r="r" b="b"/>
            <a:pathLst>
              <a:path w="1757121" h="236067">
                <a:moveTo>
                  <a:pt x="1659257" y="154633"/>
                </a:moveTo>
                <a:lnTo>
                  <a:pt x="0" y="0"/>
                </a:lnTo>
                <a:lnTo>
                  <a:pt x="0" y="87693"/>
                </a:lnTo>
                <a:lnTo>
                  <a:pt x="1659257" y="227803"/>
                </a:lnTo>
                <a:lnTo>
                  <a:pt x="1659257" y="154633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417609" y="536558"/>
            <a:ext cx="1757121" cy="236067"/>
          </a:xfrm>
          <a:custGeom>
            <a:avLst/>
            <a:gdLst/>
            <a:ahLst/>
            <a:cxnLst/>
            <a:rect l="l" t="t" r="r" b="b"/>
            <a:pathLst>
              <a:path w="1757121" h="236067">
                <a:moveTo>
                  <a:pt x="1659257" y="154633"/>
                </a:moveTo>
                <a:lnTo>
                  <a:pt x="0" y="0"/>
                </a:lnTo>
                <a:lnTo>
                  <a:pt x="0" y="87693"/>
                </a:lnTo>
                <a:lnTo>
                  <a:pt x="1659257" y="2278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515596" y="273010"/>
            <a:ext cx="1659140" cy="155079"/>
          </a:xfrm>
          <a:custGeom>
            <a:avLst/>
            <a:gdLst/>
            <a:ahLst/>
            <a:cxnLst/>
            <a:rect l="l" t="t" r="r" b="b"/>
            <a:pathLst>
              <a:path w="1659140" h="155079">
                <a:moveTo>
                  <a:pt x="1561269" y="119350"/>
                </a:moveTo>
                <a:lnTo>
                  <a:pt x="300100" y="0"/>
                </a:lnTo>
                <a:lnTo>
                  <a:pt x="0" y="0"/>
                </a:lnTo>
                <a:lnTo>
                  <a:pt x="1561269" y="145931"/>
                </a:lnTo>
                <a:lnTo>
                  <a:pt x="1561269" y="119350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515596" y="273010"/>
            <a:ext cx="1659140" cy="155079"/>
          </a:xfrm>
          <a:custGeom>
            <a:avLst/>
            <a:gdLst/>
            <a:ahLst/>
            <a:cxnLst/>
            <a:rect l="l" t="t" r="r" b="b"/>
            <a:pathLst>
              <a:path w="1659140" h="155079">
                <a:moveTo>
                  <a:pt x="1561269" y="119350"/>
                </a:moveTo>
                <a:lnTo>
                  <a:pt x="300100" y="0"/>
                </a:lnTo>
                <a:lnTo>
                  <a:pt x="0" y="0"/>
                </a:lnTo>
                <a:lnTo>
                  <a:pt x="1561269" y="1459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417609" y="400254"/>
            <a:ext cx="1757121" cy="194360"/>
          </a:xfrm>
          <a:custGeom>
            <a:avLst/>
            <a:gdLst/>
            <a:ahLst/>
            <a:cxnLst/>
            <a:rect l="l" t="t" r="r" b="b"/>
            <a:pathLst>
              <a:path w="1757121" h="194360">
                <a:moveTo>
                  <a:pt x="1659257" y="158986"/>
                </a:moveTo>
                <a:lnTo>
                  <a:pt x="0" y="0"/>
                </a:lnTo>
                <a:lnTo>
                  <a:pt x="0" y="33909"/>
                </a:lnTo>
                <a:lnTo>
                  <a:pt x="1659257" y="185424"/>
                </a:lnTo>
                <a:lnTo>
                  <a:pt x="1659257" y="158986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417609" y="400254"/>
            <a:ext cx="1757121" cy="194360"/>
          </a:xfrm>
          <a:custGeom>
            <a:avLst/>
            <a:gdLst/>
            <a:ahLst/>
            <a:cxnLst/>
            <a:rect l="l" t="t" r="r" b="b"/>
            <a:pathLst>
              <a:path w="1757121" h="194360">
                <a:moveTo>
                  <a:pt x="1659257" y="158986"/>
                </a:moveTo>
                <a:lnTo>
                  <a:pt x="0" y="0"/>
                </a:lnTo>
                <a:lnTo>
                  <a:pt x="0" y="33909"/>
                </a:lnTo>
                <a:lnTo>
                  <a:pt x="1659257" y="1854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963023" y="624249"/>
            <a:ext cx="419392" cy="168173"/>
          </a:xfrm>
          <a:custGeom>
            <a:avLst/>
            <a:gdLst/>
            <a:ahLst/>
            <a:cxnLst/>
            <a:rect l="l" t="t" r="r" b="b"/>
            <a:pathLst>
              <a:path w="419392" h="168173">
                <a:moveTo>
                  <a:pt x="419392" y="24549"/>
                </a:moveTo>
                <a:lnTo>
                  <a:pt x="419392" y="0"/>
                </a:lnTo>
                <a:lnTo>
                  <a:pt x="97844" y="110106"/>
                </a:lnTo>
                <a:lnTo>
                  <a:pt x="97844" y="134665"/>
                </a:lnTo>
                <a:lnTo>
                  <a:pt x="419392" y="24549"/>
                </a:lnTo>
                <a:close/>
              </a:path>
            </a:pathLst>
          </a:custGeom>
          <a:solidFill>
            <a:srgbClr val="00A6D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963023" y="624249"/>
            <a:ext cx="419392" cy="168173"/>
          </a:xfrm>
          <a:custGeom>
            <a:avLst/>
            <a:gdLst/>
            <a:ahLst/>
            <a:cxnLst/>
            <a:rect l="l" t="t" r="r" b="b"/>
            <a:pathLst>
              <a:path w="419392" h="168173">
                <a:moveTo>
                  <a:pt x="419392" y="24549"/>
                </a:moveTo>
                <a:lnTo>
                  <a:pt x="419392" y="0"/>
                </a:lnTo>
                <a:lnTo>
                  <a:pt x="97844" y="110106"/>
                </a:lnTo>
              </a:path>
              <a:path w="419392" h="168173">
                <a:moveTo>
                  <a:pt x="97844" y="134665"/>
                </a:moveTo>
                <a:lnTo>
                  <a:pt x="419392" y="245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963023" y="536558"/>
            <a:ext cx="419392" cy="232283"/>
          </a:xfrm>
          <a:custGeom>
            <a:avLst/>
            <a:gdLst/>
            <a:ahLst/>
            <a:cxnLst/>
            <a:rect l="l" t="t" r="r" b="b"/>
            <a:pathLst>
              <a:path w="419392" h="232283">
                <a:moveTo>
                  <a:pt x="419392" y="87693"/>
                </a:moveTo>
                <a:lnTo>
                  <a:pt x="419392" y="0"/>
                </a:lnTo>
                <a:lnTo>
                  <a:pt x="97844" y="122648"/>
                </a:lnTo>
                <a:lnTo>
                  <a:pt x="97844" y="198550"/>
                </a:lnTo>
                <a:lnTo>
                  <a:pt x="419392" y="87693"/>
                </a:lnTo>
                <a:close/>
              </a:path>
            </a:pathLst>
          </a:custGeom>
          <a:solidFill>
            <a:srgbClr val="EBB2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963023" y="536558"/>
            <a:ext cx="419392" cy="232283"/>
          </a:xfrm>
          <a:custGeom>
            <a:avLst/>
            <a:gdLst/>
            <a:ahLst/>
            <a:cxnLst/>
            <a:rect l="l" t="t" r="r" b="b"/>
            <a:pathLst>
              <a:path w="419392" h="232283">
                <a:moveTo>
                  <a:pt x="419392" y="87693"/>
                </a:moveTo>
                <a:lnTo>
                  <a:pt x="419392" y="0"/>
                </a:lnTo>
                <a:lnTo>
                  <a:pt x="97844" y="122648"/>
                </a:lnTo>
              </a:path>
              <a:path w="419392" h="232283">
                <a:moveTo>
                  <a:pt x="97844" y="198550"/>
                </a:moveTo>
                <a:lnTo>
                  <a:pt x="419392" y="876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963014" y="273010"/>
            <a:ext cx="405726" cy="164045"/>
          </a:xfrm>
          <a:custGeom>
            <a:avLst/>
            <a:gdLst/>
            <a:ahLst/>
            <a:cxnLst/>
            <a:rect l="l" t="t" r="r" b="b"/>
            <a:pathLst>
              <a:path w="405726" h="164045">
                <a:moveTo>
                  <a:pt x="405726" y="0"/>
                </a:moveTo>
                <a:lnTo>
                  <a:pt x="329247" y="0"/>
                </a:lnTo>
                <a:lnTo>
                  <a:pt x="97853" y="96690"/>
                </a:lnTo>
                <a:lnTo>
                  <a:pt x="97853" y="124481"/>
                </a:lnTo>
                <a:lnTo>
                  <a:pt x="405726" y="0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963014" y="273010"/>
            <a:ext cx="405726" cy="164045"/>
          </a:xfrm>
          <a:custGeom>
            <a:avLst/>
            <a:gdLst/>
            <a:ahLst/>
            <a:cxnLst/>
            <a:rect l="l" t="t" r="r" b="b"/>
            <a:pathLst>
              <a:path w="405726" h="164045">
                <a:moveTo>
                  <a:pt x="405726" y="0"/>
                </a:moveTo>
                <a:lnTo>
                  <a:pt x="329247" y="0"/>
                </a:lnTo>
                <a:lnTo>
                  <a:pt x="97853" y="96690"/>
                </a:lnTo>
              </a:path>
              <a:path w="405726" h="164045">
                <a:moveTo>
                  <a:pt x="97853" y="124481"/>
                </a:moveTo>
                <a:lnTo>
                  <a:pt x="4057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963023" y="400254"/>
            <a:ext cx="419392" cy="191566"/>
          </a:xfrm>
          <a:custGeom>
            <a:avLst/>
            <a:gdLst/>
            <a:ahLst/>
            <a:cxnLst/>
            <a:rect l="l" t="t" r="r" b="b"/>
            <a:pathLst>
              <a:path w="419392" h="191566">
                <a:moveTo>
                  <a:pt x="419392" y="33909"/>
                </a:moveTo>
                <a:lnTo>
                  <a:pt x="419392" y="0"/>
                </a:lnTo>
                <a:lnTo>
                  <a:pt x="97844" y="124654"/>
                </a:lnTo>
                <a:lnTo>
                  <a:pt x="97844" y="154785"/>
                </a:lnTo>
                <a:lnTo>
                  <a:pt x="419392" y="33909"/>
                </a:lnTo>
                <a:close/>
              </a:path>
            </a:pathLst>
          </a:custGeom>
          <a:solidFill>
            <a:srgbClr val="83CF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963023" y="400254"/>
            <a:ext cx="419392" cy="191566"/>
          </a:xfrm>
          <a:custGeom>
            <a:avLst/>
            <a:gdLst/>
            <a:ahLst/>
            <a:cxnLst/>
            <a:rect l="l" t="t" r="r" b="b"/>
            <a:pathLst>
              <a:path w="419392" h="191566">
                <a:moveTo>
                  <a:pt x="419392" y="33909"/>
                </a:moveTo>
                <a:lnTo>
                  <a:pt x="419392" y="0"/>
                </a:lnTo>
                <a:lnTo>
                  <a:pt x="97844" y="124654"/>
                </a:lnTo>
              </a:path>
              <a:path w="419392" h="191566">
                <a:moveTo>
                  <a:pt x="97844" y="154785"/>
                </a:moveTo>
                <a:lnTo>
                  <a:pt x="419392" y="33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606305" y="273012"/>
            <a:ext cx="0" cy="2749943"/>
          </a:xfrm>
          <a:custGeom>
            <a:avLst/>
            <a:gdLst/>
            <a:ahLst/>
            <a:cxnLst/>
            <a:rect l="l" t="t" r="r" b="b"/>
            <a:pathLst>
              <a:path h="2749943">
                <a:moveTo>
                  <a:pt x="0" y="0"/>
                </a:moveTo>
                <a:lnTo>
                  <a:pt x="0" y="2749943"/>
                </a:lnTo>
              </a:path>
            </a:pathLst>
          </a:custGeom>
          <a:ln w="41198">
            <a:solidFill>
              <a:srgbClr val="4A96C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586340" y="273012"/>
            <a:ext cx="39928" cy="2749943"/>
          </a:xfrm>
          <a:custGeom>
            <a:avLst/>
            <a:gdLst/>
            <a:ahLst/>
            <a:cxnLst/>
            <a:rect l="l" t="t" r="r" b="b"/>
            <a:pathLst>
              <a:path w="39928" h="2749943">
                <a:moveTo>
                  <a:pt x="39928" y="2749943"/>
                </a:moveTo>
                <a:lnTo>
                  <a:pt x="0" y="2749943"/>
                </a:lnTo>
                <a:lnTo>
                  <a:pt x="0" y="0"/>
                </a:lnTo>
                <a:lnTo>
                  <a:pt x="39928" y="0"/>
                </a:lnTo>
                <a:lnTo>
                  <a:pt x="39928" y="27499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164213" y="273011"/>
            <a:ext cx="0" cy="2775750"/>
          </a:xfrm>
          <a:custGeom>
            <a:avLst/>
            <a:gdLst/>
            <a:ahLst/>
            <a:cxnLst/>
            <a:rect l="l" t="t" r="r" b="b"/>
            <a:pathLst>
              <a:path h="2775750">
                <a:moveTo>
                  <a:pt x="0" y="0"/>
                </a:moveTo>
                <a:lnTo>
                  <a:pt x="0" y="2775750"/>
                </a:lnTo>
              </a:path>
            </a:pathLst>
          </a:custGeom>
          <a:ln w="31457">
            <a:solidFill>
              <a:srgbClr val="4A96C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149121" y="273011"/>
            <a:ext cx="30187" cy="2775750"/>
          </a:xfrm>
          <a:custGeom>
            <a:avLst/>
            <a:gdLst/>
            <a:ahLst/>
            <a:cxnLst/>
            <a:rect l="l" t="t" r="r" b="b"/>
            <a:pathLst>
              <a:path w="30187" h="2775750">
                <a:moveTo>
                  <a:pt x="30187" y="2775750"/>
                </a:moveTo>
                <a:lnTo>
                  <a:pt x="0" y="2775750"/>
                </a:lnTo>
                <a:lnTo>
                  <a:pt x="0" y="0"/>
                </a:lnTo>
                <a:lnTo>
                  <a:pt x="30187" y="0"/>
                </a:lnTo>
                <a:lnTo>
                  <a:pt x="30187" y="27757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25085" y="273012"/>
            <a:ext cx="0" cy="2766529"/>
          </a:xfrm>
          <a:custGeom>
            <a:avLst/>
            <a:gdLst/>
            <a:ahLst/>
            <a:cxnLst/>
            <a:rect l="l" t="t" r="r" b="b"/>
            <a:pathLst>
              <a:path h="2766529">
                <a:moveTo>
                  <a:pt x="0" y="0"/>
                </a:moveTo>
                <a:lnTo>
                  <a:pt x="0" y="2766529"/>
                </a:lnTo>
              </a:path>
            </a:pathLst>
          </a:custGeom>
          <a:ln w="31457">
            <a:solidFill>
              <a:srgbClr val="4A96C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109992" y="273012"/>
            <a:ext cx="30187" cy="2766529"/>
          </a:xfrm>
          <a:custGeom>
            <a:avLst/>
            <a:gdLst/>
            <a:ahLst/>
            <a:cxnLst/>
            <a:rect l="l" t="t" r="r" b="b"/>
            <a:pathLst>
              <a:path w="30187" h="2766529">
                <a:moveTo>
                  <a:pt x="30187" y="2766529"/>
                </a:moveTo>
                <a:lnTo>
                  <a:pt x="0" y="2766529"/>
                </a:lnTo>
                <a:lnTo>
                  <a:pt x="0" y="0"/>
                </a:lnTo>
                <a:lnTo>
                  <a:pt x="30187" y="0"/>
                </a:lnTo>
                <a:lnTo>
                  <a:pt x="30187" y="27665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398027" y="273012"/>
            <a:ext cx="0" cy="2821381"/>
          </a:xfrm>
          <a:custGeom>
            <a:avLst/>
            <a:gdLst/>
            <a:ahLst/>
            <a:cxnLst/>
            <a:rect l="l" t="t" r="r" b="b"/>
            <a:pathLst>
              <a:path h="2821381">
                <a:moveTo>
                  <a:pt x="0" y="0"/>
                </a:moveTo>
                <a:lnTo>
                  <a:pt x="0" y="2821381"/>
                </a:lnTo>
              </a:path>
            </a:pathLst>
          </a:custGeom>
          <a:ln w="41198">
            <a:solidFill>
              <a:srgbClr val="4A96C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378062" y="273012"/>
            <a:ext cx="39928" cy="2821381"/>
          </a:xfrm>
          <a:custGeom>
            <a:avLst/>
            <a:gdLst/>
            <a:ahLst/>
            <a:cxnLst/>
            <a:rect l="l" t="t" r="r" b="b"/>
            <a:pathLst>
              <a:path w="39928" h="2821381">
                <a:moveTo>
                  <a:pt x="39928" y="2821381"/>
                </a:moveTo>
                <a:lnTo>
                  <a:pt x="0" y="2821381"/>
                </a:lnTo>
                <a:lnTo>
                  <a:pt x="0" y="0"/>
                </a:lnTo>
                <a:lnTo>
                  <a:pt x="39928" y="0"/>
                </a:lnTo>
                <a:lnTo>
                  <a:pt x="39928" y="2821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179312" y="1457003"/>
            <a:ext cx="199059" cy="38404"/>
          </a:xfrm>
          <a:custGeom>
            <a:avLst/>
            <a:gdLst/>
            <a:ahLst/>
            <a:cxnLst/>
            <a:rect l="l" t="t" r="r" b="b"/>
            <a:pathLst>
              <a:path w="199059" h="38404">
                <a:moveTo>
                  <a:pt x="199059" y="19812"/>
                </a:moveTo>
                <a:lnTo>
                  <a:pt x="199059" y="0"/>
                </a:lnTo>
                <a:lnTo>
                  <a:pt x="0" y="18592"/>
                </a:lnTo>
                <a:lnTo>
                  <a:pt x="0" y="38404"/>
                </a:lnTo>
                <a:lnTo>
                  <a:pt x="199059" y="19812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179312" y="1457003"/>
            <a:ext cx="199059" cy="38404"/>
          </a:xfrm>
          <a:custGeom>
            <a:avLst/>
            <a:gdLst/>
            <a:ahLst/>
            <a:cxnLst/>
            <a:rect l="l" t="t" r="r" b="b"/>
            <a:pathLst>
              <a:path w="199059" h="38404">
                <a:moveTo>
                  <a:pt x="199059" y="19812"/>
                </a:moveTo>
                <a:lnTo>
                  <a:pt x="0" y="38404"/>
                </a:lnTo>
                <a:lnTo>
                  <a:pt x="0" y="18592"/>
                </a:lnTo>
                <a:lnTo>
                  <a:pt x="199059" y="0"/>
                </a:lnTo>
                <a:lnTo>
                  <a:pt x="199059" y="198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179312" y="1489783"/>
            <a:ext cx="60236" cy="88049"/>
          </a:xfrm>
          <a:custGeom>
            <a:avLst/>
            <a:gdLst/>
            <a:ahLst/>
            <a:cxnLst/>
            <a:rect l="l" t="t" r="r" b="b"/>
            <a:pathLst>
              <a:path w="60236" h="88049">
                <a:moveTo>
                  <a:pt x="33896" y="2463"/>
                </a:moveTo>
                <a:lnTo>
                  <a:pt x="0" y="57238"/>
                </a:lnTo>
                <a:lnTo>
                  <a:pt x="0" y="88049"/>
                </a:lnTo>
                <a:lnTo>
                  <a:pt x="60236" y="0"/>
                </a:lnTo>
                <a:lnTo>
                  <a:pt x="33896" y="2463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179312" y="1489783"/>
            <a:ext cx="60236" cy="88049"/>
          </a:xfrm>
          <a:custGeom>
            <a:avLst/>
            <a:gdLst/>
            <a:ahLst/>
            <a:cxnLst/>
            <a:rect l="l" t="t" r="r" b="b"/>
            <a:pathLst>
              <a:path w="60236" h="88049">
                <a:moveTo>
                  <a:pt x="33896" y="2463"/>
                </a:moveTo>
                <a:lnTo>
                  <a:pt x="0" y="57238"/>
                </a:lnTo>
                <a:lnTo>
                  <a:pt x="0" y="88049"/>
                </a:lnTo>
                <a:lnTo>
                  <a:pt x="60236" y="0"/>
                </a:lnTo>
                <a:lnTo>
                  <a:pt x="33896" y="24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321781" y="1480066"/>
            <a:ext cx="56591" cy="81927"/>
          </a:xfrm>
          <a:custGeom>
            <a:avLst/>
            <a:gdLst/>
            <a:ahLst/>
            <a:cxnLst/>
            <a:rect l="l" t="t" r="r" b="b"/>
            <a:pathLst>
              <a:path w="56591" h="81927">
                <a:moveTo>
                  <a:pt x="0" y="1904"/>
                </a:moveTo>
                <a:lnTo>
                  <a:pt x="56591" y="81927"/>
                </a:lnTo>
                <a:lnTo>
                  <a:pt x="56591" y="54470"/>
                </a:lnTo>
                <a:lnTo>
                  <a:pt x="20396" y="0"/>
                </a:lnTo>
                <a:lnTo>
                  <a:pt x="0" y="1904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321781" y="1480066"/>
            <a:ext cx="56591" cy="81927"/>
          </a:xfrm>
          <a:custGeom>
            <a:avLst/>
            <a:gdLst/>
            <a:ahLst/>
            <a:cxnLst/>
            <a:rect l="l" t="t" r="r" b="b"/>
            <a:pathLst>
              <a:path w="56591" h="81927">
                <a:moveTo>
                  <a:pt x="0" y="1904"/>
                </a:moveTo>
                <a:lnTo>
                  <a:pt x="56591" y="81927"/>
                </a:lnTo>
                <a:lnTo>
                  <a:pt x="56591" y="54470"/>
                </a:lnTo>
                <a:lnTo>
                  <a:pt x="20396" y="0"/>
                </a:lnTo>
                <a:lnTo>
                  <a:pt x="0" y="19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179312" y="654177"/>
            <a:ext cx="199059" cy="86321"/>
          </a:xfrm>
          <a:custGeom>
            <a:avLst/>
            <a:gdLst/>
            <a:ahLst/>
            <a:cxnLst/>
            <a:rect l="l" t="t" r="r" b="b"/>
            <a:pathLst>
              <a:path w="199059" h="86321">
                <a:moveTo>
                  <a:pt x="199059" y="19824"/>
                </a:moveTo>
                <a:lnTo>
                  <a:pt x="199059" y="0"/>
                </a:lnTo>
                <a:lnTo>
                  <a:pt x="0" y="66509"/>
                </a:lnTo>
                <a:lnTo>
                  <a:pt x="0" y="86321"/>
                </a:lnTo>
                <a:lnTo>
                  <a:pt x="199059" y="19824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179312" y="654177"/>
            <a:ext cx="199059" cy="86321"/>
          </a:xfrm>
          <a:custGeom>
            <a:avLst/>
            <a:gdLst/>
            <a:ahLst/>
            <a:cxnLst/>
            <a:rect l="l" t="t" r="r" b="b"/>
            <a:pathLst>
              <a:path w="199059" h="86321">
                <a:moveTo>
                  <a:pt x="199059" y="19824"/>
                </a:moveTo>
                <a:lnTo>
                  <a:pt x="0" y="86321"/>
                </a:lnTo>
                <a:lnTo>
                  <a:pt x="0" y="66509"/>
                </a:lnTo>
                <a:lnTo>
                  <a:pt x="199059" y="0"/>
                </a:lnTo>
                <a:lnTo>
                  <a:pt x="199059" y="198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179312" y="720377"/>
            <a:ext cx="60236" cy="102552"/>
          </a:xfrm>
          <a:custGeom>
            <a:avLst/>
            <a:gdLst/>
            <a:ahLst/>
            <a:cxnLst/>
            <a:rect l="l" t="t" r="r" b="b"/>
            <a:pathLst>
              <a:path w="60236" h="102552">
                <a:moveTo>
                  <a:pt x="33896" y="8801"/>
                </a:moveTo>
                <a:lnTo>
                  <a:pt x="0" y="71729"/>
                </a:lnTo>
                <a:lnTo>
                  <a:pt x="0" y="102552"/>
                </a:lnTo>
                <a:lnTo>
                  <a:pt x="60236" y="0"/>
                </a:lnTo>
                <a:lnTo>
                  <a:pt x="33896" y="8801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179312" y="720377"/>
            <a:ext cx="60236" cy="102552"/>
          </a:xfrm>
          <a:custGeom>
            <a:avLst/>
            <a:gdLst/>
            <a:ahLst/>
            <a:cxnLst/>
            <a:rect l="l" t="t" r="r" b="b"/>
            <a:pathLst>
              <a:path w="60236" h="102552">
                <a:moveTo>
                  <a:pt x="33896" y="8801"/>
                </a:moveTo>
                <a:lnTo>
                  <a:pt x="0" y="71729"/>
                </a:lnTo>
                <a:lnTo>
                  <a:pt x="0" y="102552"/>
                </a:lnTo>
                <a:lnTo>
                  <a:pt x="60236" y="0"/>
                </a:lnTo>
                <a:lnTo>
                  <a:pt x="33896" y="88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321781" y="685955"/>
            <a:ext cx="56591" cy="73215"/>
          </a:xfrm>
          <a:custGeom>
            <a:avLst/>
            <a:gdLst/>
            <a:ahLst/>
            <a:cxnLst/>
            <a:rect l="l" t="t" r="r" b="b"/>
            <a:pathLst>
              <a:path w="56591" h="73215">
                <a:moveTo>
                  <a:pt x="0" y="6819"/>
                </a:moveTo>
                <a:lnTo>
                  <a:pt x="56591" y="73215"/>
                </a:lnTo>
                <a:lnTo>
                  <a:pt x="56591" y="45770"/>
                </a:lnTo>
                <a:lnTo>
                  <a:pt x="20396" y="0"/>
                </a:lnTo>
                <a:lnTo>
                  <a:pt x="0" y="6819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321781" y="685955"/>
            <a:ext cx="56591" cy="73215"/>
          </a:xfrm>
          <a:custGeom>
            <a:avLst/>
            <a:gdLst/>
            <a:ahLst/>
            <a:cxnLst/>
            <a:rect l="l" t="t" r="r" b="b"/>
            <a:pathLst>
              <a:path w="56591" h="73215">
                <a:moveTo>
                  <a:pt x="0" y="6819"/>
                </a:moveTo>
                <a:lnTo>
                  <a:pt x="56591" y="73215"/>
                </a:lnTo>
                <a:lnTo>
                  <a:pt x="56591" y="45770"/>
                </a:lnTo>
                <a:lnTo>
                  <a:pt x="20396" y="0"/>
                </a:lnTo>
                <a:lnTo>
                  <a:pt x="0" y="68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179312" y="2176159"/>
            <a:ext cx="199059" cy="25615"/>
          </a:xfrm>
          <a:custGeom>
            <a:avLst/>
            <a:gdLst/>
            <a:ahLst/>
            <a:cxnLst/>
            <a:rect l="l" t="t" r="r" b="b"/>
            <a:pathLst>
              <a:path w="199059" h="25615">
                <a:moveTo>
                  <a:pt x="199059" y="25615"/>
                </a:moveTo>
                <a:lnTo>
                  <a:pt x="199059" y="5791"/>
                </a:lnTo>
                <a:lnTo>
                  <a:pt x="0" y="0"/>
                </a:lnTo>
                <a:lnTo>
                  <a:pt x="0" y="19811"/>
                </a:lnTo>
                <a:lnTo>
                  <a:pt x="199059" y="25615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179312" y="2176159"/>
            <a:ext cx="199059" cy="25615"/>
          </a:xfrm>
          <a:custGeom>
            <a:avLst/>
            <a:gdLst/>
            <a:ahLst/>
            <a:cxnLst/>
            <a:rect l="l" t="t" r="r" b="b"/>
            <a:pathLst>
              <a:path w="199059" h="25615">
                <a:moveTo>
                  <a:pt x="199059" y="25615"/>
                </a:moveTo>
                <a:lnTo>
                  <a:pt x="0" y="19811"/>
                </a:lnTo>
                <a:lnTo>
                  <a:pt x="0" y="0"/>
                </a:lnTo>
                <a:lnTo>
                  <a:pt x="199059" y="5791"/>
                </a:lnTo>
                <a:lnTo>
                  <a:pt x="199059" y="256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179312" y="2196956"/>
            <a:ext cx="60236" cy="81432"/>
          </a:xfrm>
          <a:custGeom>
            <a:avLst/>
            <a:gdLst/>
            <a:ahLst/>
            <a:cxnLst/>
            <a:rect l="l" t="t" r="r" b="b"/>
            <a:pathLst>
              <a:path w="60236" h="81432">
                <a:moveTo>
                  <a:pt x="33896" y="0"/>
                </a:moveTo>
                <a:lnTo>
                  <a:pt x="0" y="50622"/>
                </a:lnTo>
                <a:lnTo>
                  <a:pt x="0" y="81432"/>
                </a:lnTo>
                <a:lnTo>
                  <a:pt x="60236" y="774"/>
                </a:lnTo>
                <a:lnTo>
                  <a:pt x="33896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179312" y="2196956"/>
            <a:ext cx="60236" cy="81432"/>
          </a:xfrm>
          <a:custGeom>
            <a:avLst/>
            <a:gdLst/>
            <a:ahLst/>
            <a:cxnLst/>
            <a:rect l="l" t="t" r="r" b="b"/>
            <a:pathLst>
              <a:path w="60236" h="81432">
                <a:moveTo>
                  <a:pt x="33896" y="0"/>
                </a:moveTo>
                <a:lnTo>
                  <a:pt x="0" y="50622"/>
                </a:lnTo>
                <a:lnTo>
                  <a:pt x="0" y="81432"/>
                </a:lnTo>
                <a:lnTo>
                  <a:pt x="60236" y="774"/>
                </a:lnTo>
                <a:lnTo>
                  <a:pt x="338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321781" y="2199991"/>
            <a:ext cx="56591" cy="86956"/>
          </a:xfrm>
          <a:custGeom>
            <a:avLst/>
            <a:gdLst/>
            <a:ahLst/>
            <a:cxnLst/>
            <a:rect l="l" t="t" r="r" b="b"/>
            <a:pathLst>
              <a:path w="56591" h="86956">
                <a:moveTo>
                  <a:pt x="0" y="0"/>
                </a:moveTo>
                <a:lnTo>
                  <a:pt x="56591" y="86956"/>
                </a:lnTo>
                <a:lnTo>
                  <a:pt x="56591" y="59499"/>
                </a:lnTo>
                <a:lnTo>
                  <a:pt x="20396" y="596"/>
                </a:lnTo>
                <a:lnTo>
                  <a:pt x="0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321781" y="2199991"/>
            <a:ext cx="56591" cy="86956"/>
          </a:xfrm>
          <a:custGeom>
            <a:avLst/>
            <a:gdLst/>
            <a:ahLst/>
            <a:cxnLst/>
            <a:rect l="l" t="t" r="r" b="b"/>
            <a:pathLst>
              <a:path w="56591" h="86956">
                <a:moveTo>
                  <a:pt x="0" y="0"/>
                </a:moveTo>
                <a:lnTo>
                  <a:pt x="56591" y="86956"/>
                </a:lnTo>
                <a:lnTo>
                  <a:pt x="56591" y="59499"/>
                </a:lnTo>
                <a:lnTo>
                  <a:pt x="20396" y="59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179312" y="2805423"/>
            <a:ext cx="199059" cy="50634"/>
          </a:xfrm>
          <a:custGeom>
            <a:avLst/>
            <a:gdLst/>
            <a:ahLst/>
            <a:cxnLst/>
            <a:rect l="l" t="t" r="r" b="b"/>
            <a:pathLst>
              <a:path w="199059" h="50634">
                <a:moveTo>
                  <a:pt x="199059" y="50634"/>
                </a:moveTo>
                <a:lnTo>
                  <a:pt x="199059" y="30810"/>
                </a:lnTo>
                <a:lnTo>
                  <a:pt x="0" y="0"/>
                </a:lnTo>
                <a:lnTo>
                  <a:pt x="0" y="19824"/>
                </a:lnTo>
                <a:lnTo>
                  <a:pt x="199059" y="50634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179312" y="2805423"/>
            <a:ext cx="199059" cy="50634"/>
          </a:xfrm>
          <a:custGeom>
            <a:avLst/>
            <a:gdLst/>
            <a:ahLst/>
            <a:cxnLst/>
            <a:rect l="l" t="t" r="r" b="b"/>
            <a:pathLst>
              <a:path w="199059" h="50634">
                <a:moveTo>
                  <a:pt x="199059" y="50634"/>
                </a:moveTo>
                <a:lnTo>
                  <a:pt x="0" y="19824"/>
                </a:lnTo>
                <a:lnTo>
                  <a:pt x="0" y="0"/>
                </a:lnTo>
                <a:lnTo>
                  <a:pt x="199059" y="30810"/>
                </a:lnTo>
                <a:lnTo>
                  <a:pt x="199059" y="506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179312" y="2830486"/>
            <a:ext cx="60236" cy="77177"/>
          </a:xfrm>
          <a:custGeom>
            <a:avLst/>
            <a:gdLst/>
            <a:ahLst/>
            <a:cxnLst/>
            <a:rect l="l" t="t" r="r" b="b"/>
            <a:pathLst>
              <a:path w="60236" h="77177">
                <a:moveTo>
                  <a:pt x="33896" y="0"/>
                </a:moveTo>
                <a:lnTo>
                  <a:pt x="0" y="46367"/>
                </a:lnTo>
                <a:lnTo>
                  <a:pt x="0" y="77177"/>
                </a:lnTo>
                <a:lnTo>
                  <a:pt x="60236" y="4089"/>
                </a:lnTo>
                <a:lnTo>
                  <a:pt x="33896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179312" y="2830486"/>
            <a:ext cx="60236" cy="77177"/>
          </a:xfrm>
          <a:custGeom>
            <a:avLst/>
            <a:gdLst/>
            <a:ahLst/>
            <a:cxnLst/>
            <a:rect l="l" t="t" r="r" b="b"/>
            <a:pathLst>
              <a:path w="60236" h="77177">
                <a:moveTo>
                  <a:pt x="33896" y="0"/>
                </a:moveTo>
                <a:lnTo>
                  <a:pt x="0" y="46367"/>
                </a:lnTo>
                <a:lnTo>
                  <a:pt x="0" y="77177"/>
                </a:lnTo>
                <a:lnTo>
                  <a:pt x="60236" y="4089"/>
                </a:lnTo>
                <a:lnTo>
                  <a:pt x="338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321781" y="2847169"/>
            <a:ext cx="56591" cy="94056"/>
          </a:xfrm>
          <a:custGeom>
            <a:avLst/>
            <a:gdLst/>
            <a:ahLst/>
            <a:cxnLst/>
            <a:rect l="l" t="t" r="r" b="b"/>
            <a:pathLst>
              <a:path w="56591" h="94056">
                <a:moveTo>
                  <a:pt x="0" y="0"/>
                </a:moveTo>
                <a:lnTo>
                  <a:pt x="56591" y="94056"/>
                </a:lnTo>
                <a:lnTo>
                  <a:pt x="56591" y="66598"/>
                </a:lnTo>
                <a:lnTo>
                  <a:pt x="20396" y="3149"/>
                </a:lnTo>
                <a:lnTo>
                  <a:pt x="0" y="0"/>
                </a:lnTo>
                <a:close/>
              </a:path>
            </a:pathLst>
          </a:custGeom>
          <a:solidFill>
            <a:srgbClr val="4A96C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321781" y="2847169"/>
            <a:ext cx="56591" cy="94056"/>
          </a:xfrm>
          <a:custGeom>
            <a:avLst/>
            <a:gdLst/>
            <a:ahLst/>
            <a:cxnLst/>
            <a:rect l="l" t="t" r="r" b="b"/>
            <a:pathLst>
              <a:path w="56591" h="94056">
                <a:moveTo>
                  <a:pt x="0" y="0"/>
                </a:moveTo>
                <a:lnTo>
                  <a:pt x="56591" y="94056"/>
                </a:lnTo>
                <a:lnTo>
                  <a:pt x="56591" y="66598"/>
                </a:lnTo>
                <a:lnTo>
                  <a:pt x="20396" y="314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073580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78688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865746" y="328186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902326" y="324528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5073574" y="3882621"/>
            <a:ext cx="101504" cy="26215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5175079" y="3882621"/>
            <a:ext cx="57861" cy="26215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5232940" y="3882621"/>
            <a:ext cx="390906" cy="26215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5623846" y="3882622"/>
            <a:ext cx="57848" cy="27818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5681694" y="3882621"/>
            <a:ext cx="899388" cy="21719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6581084" y="3882621"/>
            <a:ext cx="412667" cy="21719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6993751" y="3882621"/>
            <a:ext cx="83115" cy="22507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5681694" y="6054559"/>
            <a:ext cx="1312056" cy="78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0"/>
              </a:spcBef>
            </a:pPr>
            <a:endParaRPr sz="600"/>
          </a:p>
        </p:txBody>
      </p:sp>
      <p:sp>
        <p:nvSpPr>
          <p:cNvPr id="33" name="object 33"/>
          <p:cNvSpPr txBox="1"/>
          <p:nvPr/>
        </p:nvSpPr>
        <p:spPr>
          <a:xfrm>
            <a:off x="5681695" y="6133377"/>
            <a:ext cx="1382483" cy="531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5073575" y="6504179"/>
            <a:ext cx="550271" cy="160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5073574" y="6664440"/>
            <a:ext cx="1990604" cy="835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8"/>
              </a:spcBef>
            </a:pPr>
            <a:endParaRPr sz="650"/>
          </a:p>
        </p:txBody>
      </p:sp>
      <p:sp>
        <p:nvSpPr>
          <p:cNvPr id="30" name="object 30"/>
          <p:cNvSpPr txBox="1"/>
          <p:nvPr/>
        </p:nvSpPr>
        <p:spPr>
          <a:xfrm>
            <a:off x="5073574" y="6748030"/>
            <a:ext cx="1713312" cy="277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6786887" y="6748030"/>
            <a:ext cx="277291" cy="277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2913564" y="3882424"/>
            <a:ext cx="101498" cy="2621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3015063" y="3882424"/>
            <a:ext cx="57861" cy="2621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3072924" y="3882424"/>
            <a:ext cx="390906" cy="2621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463831" y="3882425"/>
            <a:ext cx="57861" cy="27816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521691" y="3882425"/>
            <a:ext cx="899388" cy="21717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4421080" y="3882425"/>
            <a:ext cx="412667" cy="21717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4833748" y="3882424"/>
            <a:ext cx="83115" cy="22505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3521691" y="6054178"/>
            <a:ext cx="1312056" cy="78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0"/>
              </a:spcBef>
            </a:pPr>
            <a:endParaRPr sz="600"/>
          </a:p>
        </p:txBody>
      </p:sp>
      <p:sp>
        <p:nvSpPr>
          <p:cNvPr id="20" name="object 20"/>
          <p:cNvSpPr txBox="1"/>
          <p:nvPr/>
        </p:nvSpPr>
        <p:spPr>
          <a:xfrm>
            <a:off x="3521692" y="6132996"/>
            <a:ext cx="1382471" cy="531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2913565" y="6503797"/>
            <a:ext cx="550265" cy="160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2913564" y="6664058"/>
            <a:ext cx="1990598" cy="83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1"/>
              </a:spcBef>
            </a:pPr>
            <a:endParaRPr sz="650"/>
          </a:p>
        </p:txBody>
      </p:sp>
      <p:sp>
        <p:nvSpPr>
          <p:cNvPr id="17" name="object 17"/>
          <p:cNvSpPr txBox="1"/>
          <p:nvPr/>
        </p:nvSpPr>
        <p:spPr>
          <a:xfrm>
            <a:off x="2913564" y="6748030"/>
            <a:ext cx="1713382" cy="2775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626947" y="6748030"/>
            <a:ext cx="277215" cy="2775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5073575" y="282495"/>
            <a:ext cx="71075" cy="2761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5144650" y="282495"/>
            <a:ext cx="268281" cy="2766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412931" y="282496"/>
            <a:ext cx="970273" cy="26847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6383204" y="282496"/>
            <a:ext cx="223100" cy="26847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606305" y="282496"/>
            <a:ext cx="470560" cy="274045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412930" y="2967291"/>
            <a:ext cx="1193374" cy="556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5073574" y="3044152"/>
            <a:ext cx="339356" cy="502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412930" y="3022956"/>
            <a:ext cx="1213338" cy="714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12"/>
              </a:spcBef>
            </a:pPr>
            <a:endParaRPr sz="550"/>
          </a:p>
        </p:txBody>
      </p:sp>
      <p:sp>
        <p:nvSpPr>
          <p:cNvPr id="7" name="object 7"/>
          <p:cNvSpPr txBox="1"/>
          <p:nvPr/>
        </p:nvSpPr>
        <p:spPr>
          <a:xfrm>
            <a:off x="5073574" y="3094393"/>
            <a:ext cx="1990604" cy="537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5073574" y="3148140"/>
            <a:ext cx="1713312" cy="2775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786887" y="3148140"/>
            <a:ext cx="277291" cy="2775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913564" y="282426"/>
            <a:ext cx="1990598" cy="28657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913564" y="3148139"/>
            <a:ext cx="1713382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626947" y="3148139"/>
            <a:ext cx="277215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629" name="Immagine 1628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D06EC230-0FFB-5586-CDF0-84FB36D8EC8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" name="object 1029"/>
          <p:cNvSpPr/>
          <p:nvPr/>
        </p:nvSpPr>
        <p:spPr>
          <a:xfrm>
            <a:off x="3008852" y="273520"/>
            <a:ext cx="2015998" cy="3162007"/>
          </a:xfrm>
          <a:custGeom>
            <a:avLst/>
            <a:gdLst/>
            <a:ahLst/>
            <a:cxnLst/>
            <a:rect l="l" t="t" r="r" b="b"/>
            <a:pathLst>
              <a:path w="2015998" h="3162007">
                <a:moveTo>
                  <a:pt x="0" y="3162007"/>
                </a:moveTo>
                <a:lnTo>
                  <a:pt x="2015998" y="3162007"/>
                </a:lnTo>
                <a:lnTo>
                  <a:pt x="2015998" y="0"/>
                </a:lnTo>
                <a:lnTo>
                  <a:pt x="0" y="0"/>
                </a:lnTo>
                <a:lnTo>
                  <a:pt x="0" y="31620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2911011" y="273520"/>
            <a:ext cx="2211400" cy="3162007"/>
          </a:xfrm>
          <a:custGeom>
            <a:avLst/>
            <a:gdLst/>
            <a:ahLst/>
            <a:cxnLst/>
            <a:rect l="l" t="t" r="r" b="b"/>
            <a:pathLst>
              <a:path w="2211400" h="3162007">
                <a:moveTo>
                  <a:pt x="2113838" y="0"/>
                </a:moveTo>
                <a:lnTo>
                  <a:pt x="97840" y="0"/>
                </a:lnTo>
              </a:path>
              <a:path w="2211400" h="3162007">
                <a:moveTo>
                  <a:pt x="97840" y="3162007"/>
                </a:moveTo>
                <a:lnTo>
                  <a:pt x="2113838" y="3162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008856" y="273517"/>
            <a:ext cx="2015998" cy="2928442"/>
          </a:xfrm>
          <a:custGeom>
            <a:avLst/>
            <a:gdLst/>
            <a:ahLst/>
            <a:cxnLst/>
            <a:rect l="l" t="t" r="r" b="b"/>
            <a:pathLst>
              <a:path w="2015998" h="2928442">
                <a:moveTo>
                  <a:pt x="1345933" y="2447277"/>
                </a:moveTo>
                <a:lnTo>
                  <a:pt x="2015998" y="2229269"/>
                </a:lnTo>
                <a:lnTo>
                  <a:pt x="2015998" y="0"/>
                </a:lnTo>
                <a:lnTo>
                  <a:pt x="0" y="0"/>
                </a:lnTo>
                <a:lnTo>
                  <a:pt x="0" y="2928442"/>
                </a:lnTo>
                <a:lnTo>
                  <a:pt x="831545" y="2660053"/>
                </a:lnTo>
                <a:lnTo>
                  <a:pt x="831545" y="1447444"/>
                </a:lnTo>
                <a:lnTo>
                  <a:pt x="1345933" y="1414145"/>
                </a:lnTo>
                <a:lnTo>
                  <a:pt x="1345933" y="24472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911011" y="273513"/>
            <a:ext cx="2211400" cy="2960014"/>
          </a:xfrm>
          <a:custGeom>
            <a:avLst/>
            <a:gdLst/>
            <a:ahLst/>
            <a:cxnLst/>
            <a:rect l="l" t="t" r="r" b="b"/>
            <a:pathLst>
              <a:path w="2211400" h="2960014">
                <a:moveTo>
                  <a:pt x="929386" y="2660053"/>
                </a:moveTo>
                <a:lnTo>
                  <a:pt x="929386" y="1447444"/>
                </a:lnTo>
                <a:lnTo>
                  <a:pt x="1443774" y="1414145"/>
                </a:lnTo>
                <a:lnTo>
                  <a:pt x="1443774" y="2447290"/>
                </a:lnTo>
                <a:lnTo>
                  <a:pt x="2113838" y="2229274"/>
                </a:lnTo>
              </a:path>
              <a:path w="2211400" h="2960014">
                <a:moveTo>
                  <a:pt x="2113838" y="0"/>
                </a:moveTo>
                <a:lnTo>
                  <a:pt x="97840" y="0"/>
                </a:lnTo>
              </a:path>
              <a:path w="2211400" h="2960014">
                <a:moveTo>
                  <a:pt x="97840" y="2928436"/>
                </a:moveTo>
                <a:lnTo>
                  <a:pt x="929386" y="2660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178006" y="1687659"/>
            <a:ext cx="176784" cy="1033144"/>
          </a:xfrm>
          <a:custGeom>
            <a:avLst/>
            <a:gdLst/>
            <a:ahLst/>
            <a:cxnLst/>
            <a:rect l="l" t="t" r="r" b="b"/>
            <a:pathLst>
              <a:path w="176783" h="1033144">
                <a:moveTo>
                  <a:pt x="176783" y="0"/>
                </a:moveTo>
                <a:lnTo>
                  <a:pt x="0" y="11442"/>
                </a:lnTo>
                <a:lnTo>
                  <a:pt x="0" y="992085"/>
                </a:lnTo>
                <a:lnTo>
                  <a:pt x="176783" y="1033144"/>
                </a:lnTo>
                <a:lnTo>
                  <a:pt x="17678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178006" y="1687659"/>
            <a:ext cx="176784" cy="1033144"/>
          </a:xfrm>
          <a:custGeom>
            <a:avLst/>
            <a:gdLst/>
            <a:ahLst/>
            <a:cxnLst/>
            <a:rect l="l" t="t" r="r" b="b"/>
            <a:pathLst>
              <a:path w="176783" h="1033144">
                <a:moveTo>
                  <a:pt x="176783" y="0"/>
                </a:moveTo>
                <a:lnTo>
                  <a:pt x="176783" y="1033144"/>
                </a:lnTo>
                <a:lnTo>
                  <a:pt x="0" y="992085"/>
                </a:lnTo>
                <a:lnTo>
                  <a:pt x="0" y="11442"/>
                </a:lnTo>
                <a:lnTo>
                  <a:pt x="17678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131004" y="3168722"/>
            <a:ext cx="80928" cy="30223"/>
          </a:xfrm>
          <a:custGeom>
            <a:avLst/>
            <a:gdLst/>
            <a:ahLst/>
            <a:cxnLst/>
            <a:rect l="l" t="t" r="r" b="b"/>
            <a:pathLst>
              <a:path w="80928" h="30223">
                <a:moveTo>
                  <a:pt x="48735" y="70"/>
                </a:moveTo>
                <a:lnTo>
                  <a:pt x="36347" y="0"/>
                </a:lnTo>
                <a:lnTo>
                  <a:pt x="23150" y="791"/>
                </a:lnTo>
                <a:lnTo>
                  <a:pt x="11273" y="3199"/>
                </a:lnTo>
                <a:lnTo>
                  <a:pt x="2847" y="7981"/>
                </a:lnTo>
                <a:lnTo>
                  <a:pt x="0" y="15891"/>
                </a:lnTo>
                <a:lnTo>
                  <a:pt x="1226" y="20984"/>
                </a:lnTo>
                <a:lnTo>
                  <a:pt x="8868" y="29480"/>
                </a:lnTo>
                <a:lnTo>
                  <a:pt x="19710" y="30223"/>
                </a:lnTo>
                <a:lnTo>
                  <a:pt x="32163" y="28310"/>
                </a:lnTo>
                <a:lnTo>
                  <a:pt x="34881" y="28046"/>
                </a:lnTo>
                <a:lnTo>
                  <a:pt x="47321" y="27499"/>
                </a:lnTo>
                <a:lnTo>
                  <a:pt x="61955" y="26297"/>
                </a:lnTo>
                <a:lnTo>
                  <a:pt x="74563" y="22963"/>
                </a:lnTo>
                <a:lnTo>
                  <a:pt x="80928" y="16025"/>
                </a:lnTo>
                <a:lnTo>
                  <a:pt x="80905" y="12501"/>
                </a:lnTo>
                <a:lnTo>
                  <a:pt x="73021" y="4742"/>
                </a:lnTo>
                <a:lnTo>
                  <a:pt x="58576" y="892"/>
                </a:lnTo>
                <a:lnTo>
                  <a:pt x="49689" y="245"/>
                </a:lnTo>
                <a:lnTo>
                  <a:pt x="58185" y="245"/>
                </a:lnTo>
                <a:lnTo>
                  <a:pt x="48735" y="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131004" y="3168722"/>
            <a:ext cx="80928" cy="30223"/>
          </a:xfrm>
          <a:custGeom>
            <a:avLst/>
            <a:gdLst/>
            <a:ahLst/>
            <a:cxnLst/>
            <a:rect l="l" t="t" r="r" b="b"/>
            <a:pathLst>
              <a:path w="80928" h="30223">
                <a:moveTo>
                  <a:pt x="58185" y="245"/>
                </a:moveTo>
                <a:lnTo>
                  <a:pt x="48735" y="70"/>
                </a:lnTo>
                <a:lnTo>
                  <a:pt x="36347" y="0"/>
                </a:lnTo>
                <a:lnTo>
                  <a:pt x="23150" y="791"/>
                </a:lnTo>
                <a:lnTo>
                  <a:pt x="11273" y="3199"/>
                </a:lnTo>
                <a:lnTo>
                  <a:pt x="2847" y="7981"/>
                </a:lnTo>
                <a:lnTo>
                  <a:pt x="0" y="15891"/>
                </a:lnTo>
                <a:lnTo>
                  <a:pt x="1226" y="20984"/>
                </a:lnTo>
                <a:lnTo>
                  <a:pt x="8868" y="29480"/>
                </a:lnTo>
                <a:lnTo>
                  <a:pt x="19710" y="30223"/>
                </a:lnTo>
                <a:lnTo>
                  <a:pt x="32163" y="28310"/>
                </a:lnTo>
                <a:lnTo>
                  <a:pt x="34881" y="28046"/>
                </a:lnTo>
                <a:lnTo>
                  <a:pt x="47321" y="27499"/>
                </a:lnTo>
                <a:lnTo>
                  <a:pt x="61955" y="26297"/>
                </a:lnTo>
                <a:lnTo>
                  <a:pt x="74563" y="22963"/>
                </a:lnTo>
                <a:lnTo>
                  <a:pt x="80928" y="16025"/>
                </a:lnTo>
                <a:lnTo>
                  <a:pt x="80905" y="12501"/>
                </a:lnTo>
                <a:lnTo>
                  <a:pt x="73021" y="4742"/>
                </a:lnTo>
                <a:lnTo>
                  <a:pt x="58576" y="892"/>
                </a:lnTo>
                <a:lnTo>
                  <a:pt x="49689" y="2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752177" y="3221138"/>
            <a:ext cx="93830" cy="30598"/>
          </a:xfrm>
          <a:custGeom>
            <a:avLst/>
            <a:gdLst/>
            <a:ahLst/>
            <a:cxnLst/>
            <a:rect l="l" t="t" r="r" b="b"/>
            <a:pathLst>
              <a:path w="93830" h="30598">
                <a:moveTo>
                  <a:pt x="29720" y="30598"/>
                </a:moveTo>
                <a:lnTo>
                  <a:pt x="39604" y="29742"/>
                </a:lnTo>
                <a:lnTo>
                  <a:pt x="51572" y="27962"/>
                </a:lnTo>
                <a:lnTo>
                  <a:pt x="64227" y="25343"/>
                </a:lnTo>
                <a:lnTo>
                  <a:pt x="76176" y="21965"/>
                </a:lnTo>
                <a:lnTo>
                  <a:pt x="86022" y="17913"/>
                </a:lnTo>
                <a:lnTo>
                  <a:pt x="92372" y="13269"/>
                </a:lnTo>
                <a:lnTo>
                  <a:pt x="93830" y="8115"/>
                </a:lnTo>
                <a:lnTo>
                  <a:pt x="90636" y="3765"/>
                </a:lnTo>
                <a:lnTo>
                  <a:pt x="82371" y="578"/>
                </a:lnTo>
                <a:lnTo>
                  <a:pt x="70204" y="0"/>
                </a:lnTo>
                <a:lnTo>
                  <a:pt x="55851" y="1141"/>
                </a:lnTo>
                <a:lnTo>
                  <a:pt x="41027" y="3115"/>
                </a:lnTo>
                <a:lnTo>
                  <a:pt x="27449" y="5034"/>
                </a:lnTo>
                <a:lnTo>
                  <a:pt x="16832" y="6012"/>
                </a:lnTo>
                <a:lnTo>
                  <a:pt x="15084" y="6013"/>
                </a:lnTo>
                <a:lnTo>
                  <a:pt x="3721" y="10198"/>
                </a:lnTo>
                <a:lnTo>
                  <a:pt x="0" y="15230"/>
                </a:lnTo>
                <a:lnTo>
                  <a:pt x="2134" y="20456"/>
                </a:lnTo>
                <a:lnTo>
                  <a:pt x="8336" y="25221"/>
                </a:lnTo>
                <a:lnTo>
                  <a:pt x="16819" y="28875"/>
                </a:lnTo>
                <a:lnTo>
                  <a:pt x="23313" y="30447"/>
                </a:lnTo>
                <a:lnTo>
                  <a:pt x="29720" y="305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752177" y="3221138"/>
            <a:ext cx="93830" cy="30598"/>
          </a:xfrm>
          <a:custGeom>
            <a:avLst/>
            <a:gdLst/>
            <a:ahLst/>
            <a:cxnLst/>
            <a:rect l="l" t="t" r="r" b="b"/>
            <a:pathLst>
              <a:path w="93830" h="30598">
                <a:moveTo>
                  <a:pt x="15084" y="6013"/>
                </a:moveTo>
                <a:lnTo>
                  <a:pt x="3721" y="10198"/>
                </a:lnTo>
                <a:lnTo>
                  <a:pt x="0" y="15230"/>
                </a:lnTo>
                <a:lnTo>
                  <a:pt x="2134" y="20456"/>
                </a:lnTo>
                <a:lnTo>
                  <a:pt x="8336" y="25221"/>
                </a:lnTo>
                <a:lnTo>
                  <a:pt x="16819" y="28875"/>
                </a:lnTo>
                <a:lnTo>
                  <a:pt x="23313" y="30447"/>
                </a:lnTo>
                <a:lnTo>
                  <a:pt x="29720" y="30598"/>
                </a:lnTo>
                <a:lnTo>
                  <a:pt x="39604" y="29742"/>
                </a:lnTo>
                <a:lnTo>
                  <a:pt x="51572" y="27962"/>
                </a:lnTo>
                <a:lnTo>
                  <a:pt x="64227" y="25343"/>
                </a:lnTo>
                <a:lnTo>
                  <a:pt x="76176" y="21965"/>
                </a:lnTo>
                <a:lnTo>
                  <a:pt x="86022" y="17913"/>
                </a:lnTo>
                <a:lnTo>
                  <a:pt x="92372" y="13269"/>
                </a:lnTo>
                <a:lnTo>
                  <a:pt x="93830" y="8115"/>
                </a:lnTo>
                <a:lnTo>
                  <a:pt x="90636" y="3765"/>
                </a:lnTo>
                <a:lnTo>
                  <a:pt x="82371" y="578"/>
                </a:lnTo>
                <a:lnTo>
                  <a:pt x="70204" y="0"/>
                </a:lnTo>
                <a:lnTo>
                  <a:pt x="55851" y="1141"/>
                </a:lnTo>
                <a:lnTo>
                  <a:pt x="41027" y="3115"/>
                </a:lnTo>
                <a:lnTo>
                  <a:pt x="27449" y="5034"/>
                </a:lnTo>
                <a:lnTo>
                  <a:pt x="16832" y="6012"/>
                </a:lnTo>
                <a:lnTo>
                  <a:pt x="15084" y="60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927061" y="3224110"/>
            <a:ext cx="93222" cy="27433"/>
          </a:xfrm>
          <a:custGeom>
            <a:avLst/>
            <a:gdLst/>
            <a:ahLst/>
            <a:cxnLst/>
            <a:rect l="l" t="t" r="r" b="b"/>
            <a:pathLst>
              <a:path w="93222" h="27433">
                <a:moveTo>
                  <a:pt x="4884" y="2417"/>
                </a:moveTo>
                <a:lnTo>
                  <a:pt x="0" y="7158"/>
                </a:lnTo>
                <a:lnTo>
                  <a:pt x="1314" y="13082"/>
                </a:lnTo>
                <a:lnTo>
                  <a:pt x="6956" y="19050"/>
                </a:lnTo>
                <a:lnTo>
                  <a:pt x="15052" y="23922"/>
                </a:lnTo>
                <a:lnTo>
                  <a:pt x="18121" y="25158"/>
                </a:lnTo>
                <a:lnTo>
                  <a:pt x="24821" y="26435"/>
                </a:lnTo>
                <a:lnTo>
                  <a:pt x="35593" y="27254"/>
                </a:lnTo>
                <a:lnTo>
                  <a:pt x="48785" y="27433"/>
                </a:lnTo>
                <a:lnTo>
                  <a:pt x="62745" y="26790"/>
                </a:lnTo>
                <a:lnTo>
                  <a:pt x="75821" y="25144"/>
                </a:lnTo>
                <a:lnTo>
                  <a:pt x="86360" y="22312"/>
                </a:lnTo>
                <a:lnTo>
                  <a:pt x="92711" y="18112"/>
                </a:lnTo>
                <a:lnTo>
                  <a:pt x="93222" y="12361"/>
                </a:lnTo>
                <a:lnTo>
                  <a:pt x="92086" y="10439"/>
                </a:lnTo>
                <a:lnTo>
                  <a:pt x="84751" y="5851"/>
                </a:lnTo>
                <a:lnTo>
                  <a:pt x="72570" y="3248"/>
                </a:lnTo>
                <a:lnTo>
                  <a:pt x="57678" y="1998"/>
                </a:lnTo>
                <a:lnTo>
                  <a:pt x="42210" y="1470"/>
                </a:lnTo>
                <a:lnTo>
                  <a:pt x="28301" y="1030"/>
                </a:lnTo>
                <a:lnTo>
                  <a:pt x="18087" y="48"/>
                </a:lnTo>
                <a:lnTo>
                  <a:pt x="17842" y="0"/>
                </a:lnTo>
                <a:lnTo>
                  <a:pt x="4884" y="24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927061" y="3224110"/>
            <a:ext cx="93222" cy="27433"/>
          </a:xfrm>
          <a:custGeom>
            <a:avLst/>
            <a:gdLst/>
            <a:ahLst/>
            <a:cxnLst/>
            <a:rect l="l" t="t" r="r" b="b"/>
            <a:pathLst>
              <a:path w="93222" h="27433">
                <a:moveTo>
                  <a:pt x="17842" y="0"/>
                </a:moveTo>
                <a:lnTo>
                  <a:pt x="4884" y="2417"/>
                </a:lnTo>
                <a:lnTo>
                  <a:pt x="0" y="7158"/>
                </a:lnTo>
                <a:lnTo>
                  <a:pt x="1314" y="13082"/>
                </a:lnTo>
                <a:lnTo>
                  <a:pt x="6956" y="19050"/>
                </a:lnTo>
                <a:lnTo>
                  <a:pt x="15052" y="23922"/>
                </a:lnTo>
                <a:lnTo>
                  <a:pt x="18121" y="25158"/>
                </a:lnTo>
                <a:lnTo>
                  <a:pt x="24821" y="26435"/>
                </a:lnTo>
                <a:lnTo>
                  <a:pt x="35593" y="27254"/>
                </a:lnTo>
                <a:lnTo>
                  <a:pt x="48785" y="27433"/>
                </a:lnTo>
                <a:lnTo>
                  <a:pt x="62745" y="26790"/>
                </a:lnTo>
                <a:lnTo>
                  <a:pt x="75821" y="25144"/>
                </a:lnTo>
                <a:lnTo>
                  <a:pt x="86360" y="22312"/>
                </a:lnTo>
                <a:lnTo>
                  <a:pt x="92711" y="18112"/>
                </a:lnTo>
                <a:lnTo>
                  <a:pt x="93222" y="12361"/>
                </a:lnTo>
                <a:lnTo>
                  <a:pt x="92086" y="10439"/>
                </a:lnTo>
                <a:lnTo>
                  <a:pt x="84751" y="5851"/>
                </a:lnTo>
                <a:lnTo>
                  <a:pt x="72570" y="3248"/>
                </a:lnTo>
                <a:lnTo>
                  <a:pt x="57678" y="1998"/>
                </a:lnTo>
                <a:lnTo>
                  <a:pt x="42210" y="1470"/>
                </a:lnTo>
                <a:lnTo>
                  <a:pt x="28301" y="1030"/>
                </a:lnTo>
                <a:lnTo>
                  <a:pt x="18087" y="48"/>
                </a:lnTo>
                <a:lnTo>
                  <a:pt x="178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767588" y="2988093"/>
            <a:ext cx="94006" cy="26502"/>
          </a:xfrm>
          <a:custGeom>
            <a:avLst/>
            <a:gdLst/>
            <a:ahLst/>
            <a:cxnLst/>
            <a:rect l="l" t="t" r="r" b="b"/>
            <a:pathLst>
              <a:path w="94006" h="26502">
                <a:moveTo>
                  <a:pt x="4516" y="3436"/>
                </a:moveTo>
                <a:lnTo>
                  <a:pt x="0" y="8246"/>
                </a:lnTo>
                <a:lnTo>
                  <a:pt x="1538" y="13879"/>
                </a:lnTo>
                <a:lnTo>
                  <a:pt x="7309" y="19397"/>
                </a:lnTo>
                <a:lnTo>
                  <a:pt x="15490" y="23864"/>
                </a:lnTo>
                <a:lnTo>
                  <a:pt x="20023" y="25442"/>
                </a:lnTo>
                <a:lnTo>
                  <a:pt x="26621" y="26303"/>
                </a:lnTo>
                <a:lnTo>
                  <a:pt x="37073" y="26502"/>
                </a:lnTo>
                <a:lnTo>
                  <a:pt x="49830" y="25961"/>
                </a:lnTo>
                <a:lnTo>
                  <a:pt x="63344" y="24603"/>
                </a:lnTo>
                <a:lnTo>
                  <a:pt x="76066" y="22349"/>
                </a:lnTo>
                <a:lnTo>
                  <a:pt x="86449" y="19122"/>
                </a:lnTo>
                <a:lnTo>
                  <a:pt x="92945" y="14845"/>
                </a:lnTo>
                <a:lnTo>
                  <a:pt x="94006" y="9439"/>
                </a:lnTo>
                <a:lnTo>
                  <a:pt x="92082" y="6366"/>
                </a:lnTo>
                <a:lnTo>
                  <a:pt x="84428" y="2280"/>
                </a:lnTo>
                <a:lnTo>
                  <a:pt x="72285" y="398"/>
                </a:lnTo>
                <a:lnTo>
                  <a:pt x="57611" y="0"/>
                </a:lnTo>
                <a:lnTo>
                  <a:pt x="42361" y="366"/>
                </a:lnTo>
                <a:lnTo>
                  <a:pt x="28494" y="776"/>
                </a:lnTo>
                <a:lnTo>
                  <a:pt x="17965" y="511"/>
                </a:lnTo>
                <a:lnTo>
                  <a:pt x="16911" y="384"/>
                </a:lnTo>
                <a:lnTo>
                  <a:pt x="4516" y="34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767588" y="2988093"/>
            <a:ext cx="94006" cy="26502"/>
          </a:xfrm>
          <a:custGeom>
            <a:avLst/>
            <a:gdLst/>
            <a:ahLst/>
            <a:cxnLst/>
            <a:rect l="l" t="t" r="r" b="b"/>
            <a:pathLst>
              <a:path w="94006" h="26502">
                <a:moveTo>
                  <a:pt x="16911" y="384"/>
                </a:moveTo>
                <a:lnTo>
                  <a:pt x="4516" y="3436"/>
                </a:lnTo>
                <a:lnTo>
                  <a:pt x="0" y="8246"/>
                </a:lnTo>
                <a:lnTo>
                  <a:pt x="1538" y="13879"/>
                </a:lnTo>
                <a:lnTo>
                  <a:pt x="7309" y="19397"/>
                </a:lnTo>
                <a:lnTo>
                  <a:pt x="15490" y="23864"/>
                </a:lnTo>
                <a:lnTo>
                  <a:pt x="20023" y="25442"/>
                </a:lnTo>
                <a:lnTo>
                  <a:pt x="26621" y="26303"/>
                </a:lnTo>
                <a:lnTo>
                  <a:pt x="37073" y="26502"/>
                </a:lnTo>
                <a:lnTo>
                  <a:pt x="49830" y="25961"/>
                </a:lnTo>
                <a:lnTo>
                  <a:pt x="63344" y="24603"/>
                </a:lnTo>
                <a:lnTo>
                  <a:pt x="76066" y="22349"/>
                </a:lnTo>
                <a:lnTo>
                  <a:pt x="86449" y="19122"/>
                </a:lnTo>
                <a:lnTo>
                  <a:pt x="92945" y="14845"/>
                </a:lnTo>
                <a:lnTo>
                  <a:pt x="94006" y="9439"/>
                </a:lnTo>
                <a:lnTo>
                  <a:pt x="92082" y="6366"/>
                </a:lnTo>
                <a:lnTo>
                  <a:pt x="84428" y="2280"/>
                </a:lnTo>
                <a:lnTo>
                  <a:pt x="72285" y="398"/>
                </a:lnTo>
                <a:lnTo>
                  <a:pt x="57611" y="0"/>
                </a:lnTo>
                <a:lnTo>
                  <a:pt x="42361" y="366"/>
                </a:lnTo>
                <a:lnTo>
                  <a:pt x="28494" y="776"/>
                </a:lnTo>
                <a:lnTo>
                  <a:pt x="17965" y="511"/>
                </a:lnTo>
                <a:lnTo>
                  <a:pt x="16911" y="3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836648" y="2990809"/>
            <a:ext cx="94045" cy="26591"/>
          </a:xfrm>
          <a:custGeom>
            <a:avLst/>
            <a:gdLst/>
            <a:ahLst/>
            <a:cxnLst/>
            <a:rect l="l" t="t" r="r" b="b"/>
            <a:pathLst>
              <a:path w="94045" h="26591">
                <a:moveTo>
                  <a:pt x="4487" y="3658"/>
                </a:moveTo>
                <a:lnTo>
                  <a:pt x="0" y="8473"/>
                </a:lnTo>
                <a:lnTo>
                  <a:pt x="1558" y="14085"/>
                </a:lnTo>
                <a:lnTo>
                  <a:pt x="7342" y="19571"/>
                </a:lnTo>
                <a:lnTo>
                  <a:pt x="15529" y="24006"/>
                </a:lnTo>
                <a:lnTo>
                  <a:pt x="20156" y="25596"/>
                </a:lnTo>
                <a:lnTo>
                  <a:pt x="26745" y="26432"/>
                </a:lnTo>
                <a:lnTo>
                  <a:pt x="37170" y="26591"/>
                </a:lnTo>
                <a:lnTo>
                  <a:pt x="49892" y="26002"/>
                </a:lnTo>
                <a:lnTo>
                  <a:pt x="63371" y="24594"/>
                </a:lnTo>
                <a:lnTo>
                  <a:pt x="76065" y="22298"/>
                </a:lnTo>
                <a:lnTo>
                  <a:pt x="86436" y="19043"/>
                </a:lnTo>
                <a:lnTo>
                  <a:pt x="92942" y="14757"/>
                </a:lnTo>
                <a:lnTo>
                  <a:pt x="94045" y="9371"/>
                </a:lnTo>
                <a:lnTo>
                  <a:pt x="92063" y="6216"/>
                </a:lnTo>
                <a:lnTo>
                  <a:pt x="84387" y="2165"/>
                </a:lnTo>
                <a:lnTo>
                  <a:pt x="72248" y="335"/>
                </a:lnTo>
                <a:lnTo>
                  <a:pt x="57591" y="0"/>
                </a:lnTo>
                <a:lnTo>
                  <a:pt x="42358" y="432"/>
                </a:lnTo>
                <a:lnTo>
                  <a:pt x="28496" y="904"/>
                </a:lnTo>
                <a:lnTo>
                  <a:pt x="17949" y="691"/>
                </a:lnTo>
                <a:lnTo>
                  <a:pt x="16841" y="564"/>
                </a:lnTo>
                <a:lnTo>
                  <a:pt x="4487" y="3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836648" y="2990809"/>
            <a:ext cx="94045" cy="26591"/>
          </a:xfrm>
          <a:custGeom>
            <a:avLst/>
            <a:gdLst/>
            <a:ahLst/>
            <a:cxnLst/>
            <a:rect l="l" t="t" r="r" b="b"/>
            <a:pathLst>
              <a:path w="94045" h="26591">
                <a:moveTo>
                  <a:pt x="16841" y="564"/>
                </a:moveTo>
                <a:lnTo>
                  <a:pt x="4487" y="3658"/>
                </a:lnTo>
                <a:lnTo>
                  <a:pt x="0" y="8473"/>
                </a:lnTo>
                <a:lnTo>
                  <a:pt x="1558" y="14085"/>
                </a:lnTo>
                <a:lnTo>
                  <a:pt x="7342" y="19571"/>
                </a:lnTo>
                <a:lnTo>
                  <a:pt x="15529" y="24006"/>
                </a:lnTo>
                <a:lnTo>
                  <a:pt x="20156" y="25596"/>
                </a:lnTo>
                <a:lnTo>
                  <a:pt x="26745" y="26432"/>
                </a:lnTo>
                <a:lnTo>
                  <a:pt x="37170" y="26591"/>
                </a:lnTo>
                <a:lnTo>
                  <a:pt x="49892" y="26002"/>
                </a:lnTo>
                <a:lnTo>
                  <a:pt x="63371" y="24594"/>
                </a:lnTo>
                <a:lnTo>
                  <a:pt x="76065" y="22298"/>
                </a:lnTo>
                <a:lnTo>
                  <a:pt x="86436" y="19043"/>
                </a:lnTo>
                <a:lnTo>
                  <a:pt x="92942" y="14757"/>
                </a:lnTo>
                <a:lnTo>
                  <a:pt x="94045" y="9371"/>
                </a:lnTo>
                <a:lnTo>
                  <a:pt x="92063" y="6216"/>
                </a:lnTo>
                <a:lnTo>
                  <a:pt x="84387" y="2165"/>
                </a:lnTo>
                <a:lnTo>
                  <a:pt x="72248" y="335"/>
                </a:lnTo>
                <a:lnTo>
                  <a:pt x="57591" y="0"/>
                </a:lnTo>
                <a:lnTo>
                  <a:pt x="42358" y="432"/>
                </a:lnTo>
                <a:lnTo>
                  <a:pt x="28496" y="904"/>
                </a:lnTo>
                <a:lnTo>
                  <a:pt x="17949" y="691"/>
                </a:lnTo>
                <a:lnTo>
                  <a:pt x="16841" y="5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137562" y="2911542"/>
            <a:ext cx="48768" cy="25733"/>
          </a:xfrm>
          <a:custGeom>
            <a:avLst/>
            <a:gdLst/>
            <a:ahLst/>
            <a:cxnLst/>
            <a:rect l="l" t="t" r="r" b="b"/>
            <a:pathLst>
              <a:path w="48768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7" y="25254"/>
                </a:lnTo>
                <a:lnTo>
                  <a:pt x="29251" y="25733"/>
                </a:lnTo>
                <a:lnTo>
                  <a:pt x="38935" y="23181"/>
                </a:lnTo>
                <a:lnTo>
                  <a:pt x="45386" y="18605"/>
                </a:lnTo>
                <a:lnTo>
                  <a:pt x="48648" y="13011"/>
                </a:lnTo>
                <a:lnTo>
                  <a:pt x="48768" y="7405"/>
                </a:lnTo>
                <a:lnTo>
                  <a:pt x="45790" y="2793"/>
                </a:lnTo>
                <a:lnTo>
                  <a:pt x="39760" y="182"/>
                </a:lnTo>
                <a:lnTo>
                  <a:pt x="3462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4137562" y="2911542"/>
            <a:ext cx="48768" cy="25733"/>
          </a:xfrm>
          <a:custGeom>
            <a:avLst/>
            <a:gdLst/>
            <a:ahLst/>
            <a:cxnLst/>
            <a:rect l="l" t="t" r="r" b="b"/>
            <a:pathLst>
              <a:path w="48768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7" y="25254"/>
                </a:lnTo>
                <a:lnTo>
                  <a:pt x="29251" y="25733"/>
                </a:lnTo>
                <a:lnTo>
                  <a:pt x="38935" y="23181"/>
                </a:lnTo>
                <a:lnTo>
                  <a:pt x="45386" y="18605"/>
                </a:lnTo>
                <a:lnTo>
                  <a:pt x="48648" y="13011"/>
                </a:lnTo>
                <a:lnTo>
                  <a:pt x="48768" y="7405"/>
                </a:lnTo>
                <a:lnTo>
                  <a:pt x="45790" y="2793"/>
                </a:lnTo>
                <a:lnTo>
                  <a:pt x="39760" y="182"/>
                </a:lnTo>
                <a:lnTo>
                  <a:pt x="34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4860471" y="3205764"/>
            <a:ext cx="61907" cy="19370"/>
          </a:xfrm>
          <a:custGeom>
            <a:avLst/>
            <a:gdLst/>
            <a:ahLst/>
            <a:cxnLst/>
            <a:rect l="l" t="t" r="r" b="b"/>
            <a:pathLst>
              <a:path w="61907" h="19370">
                <a:moveTo>
                  <a:pt x="48602" y="274"/>
                </a:moveTo>
                <a:lnTo>
                  <a:pt x="34660" y="0"/>
                </a:lnTo>
                <a:lnTo>
                  <a:pt x="20197" y="1934"/>
                </a:lnTo>
                <a:lnTo>
                  <a:pt x="7864" y="6484"/>
                </a:lnTo>
                <a:lnTo>
                  <a:pt x="311" y="14059"/>
                </a:lnTo>
                <a:lnTo>
                  <a:pt x="0" y="14790"/>
                </a:lnTo>
                <a:lnTo>
                  <a:pt x="7198" y="17314"/>
                </a:lnTo>
                <a:lnTo>
                  <a:pt x="16295" y="18823"/>
                </a:lnTo>
                <a:lnTo>
                  <a:pt x="26418" y="19370"/>
                </a:lnTo>
                <a:lnTo>
                  <a:pt x="36696" y="19010"/>
                </a:lnTo>
                <a:lnTo>
                  <a:pt x="46255" y="17800"/>
                </a:lnTo>
                <a:lnTo>
                  <a:pt x="54225" y="15793"/>
                </a:lnTo>
                <a:lnTo>
                  <a:pt x="59733" y="13046"/>
                </a:lnTo>
                <a:lnTo>
                  <a:pt x="61907" y="9612"/>
                </a:lnTo>
                <a:lnTo>
                  <a:pt x="59875" y="5547"/>
                </a:lnTo>
                <a:lnTo>
                  <a:pt x="52766" y="905"/>
                </a:lnTo>
                <a:lnTo>
                  <a:pt x="51447" y="274"/>
                </a:lnTo>
                <a:lnTo>
                  <a:pt x="48602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4860471" y="3205764"/>
            <a:ext cx="61907" cy="19370"/>
          </a:xfrm>
          <a:custGeom>
            <a:avLst/>
            <a:gdLst/>
            <a:ahLst/>
            <a:cxnLst/>
            <a:rect l="l" t="t" r="r" b="b"/>
            <a:pathLst>
              <a:path w="61907" h="19370">
                <a:moveTo>
                  <a:pt x="48602" y="274"/>
                </a:moveTo>
                <a:lnTo>
                  <a:pt x="34660" y="0"/>
                </a:lnTo>
                <a:lnTo>
                  <a:pt x="20197" y="1934"/>
                </a:lnTo>
                <a:lnTo>
                  <a:pt x="7864" y="6484"/>
                </a:lnTo>
                <a:lnTo>
                  <a:pt x="311" y="14059"/>
                </a:lnTo>
                <a:lnTo>
                  <a:pt x="0" y="14790"/>
                </a:lnTo>
                <a:lnTo>
                  <a:pt x="7198" y="17314"/>
                </a:lnTo>
                <a:lnTo>
                  <a:pt x="16295" y="18823"/>
                </a:lnTo>
                <a:lnTo>
                  <a:pt x="26418" y="19370"/>
                </a:lnTo>
                <a:lnTo>
                  <a:pt x="36696" y="19010"/>
                </a:lnTo>
                <a:lnTo>
                  <a:pt x="46255" y="17800"/>
                </a:lnTo>
                <a:lnTo>
                  <a:pt x="54225" y="15793"/>
                </a:lnTo>
                <a:lnTo>
                  <a:pt x="59733" y="13046"/>
                </a:lnTo>
                <a:lnTo>
                  <a:pt x="61907" y="9612"/>
                </a:lnTo>
                <a:lnTo>
                  <a:pt x="59875" y="5547"/>
                </a:lnTo>
                <a:lnTo>
                  <a:pt x="52766" y="905"/>
                </a:lnTo>
                <a:lnTo>
                  <a:pt x="51447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106462" y="3212643"/>
            <a:ext cx="61909" cy="19370"/>
          </a:xfrm>
          <a:custGeom>
            <a:avLst/>
            <a:gdLst/>
            <a:ahLst/>
            <a:cxnLst/>
            <a:rect l="l" t="t" r="r" b="b"/>
            <a:pathLst>
              <a:path w="61909" h="19370">
                <a:moveTo>
                  <a:pt x="48615" y="274"/>
                </a:moveTo>
                <a:lnTo>
                  <a:pt x="34670" y="0"/>
                </a:lnTo>
                <a:lnTo>
                  <a:pt x="20209" y="1932"/>
                </a:lnTo>
                <a:lnTo>
                  <a:pt x="7876" y="6480"/>
                </a:lnTo>
                <a:lnTo>
                  <a:pt x="316" y="14050"/>
                </a:lnTo>
                <a:lnTo>
                  <a:pt x="0" y="14790"/>
                </a:lnTo>
                <a:lnTo>
                  <a:pt x="7201" y="17315"/>
                </a:lnTo>
                <a:lnTo>
                  <a:pt x="16300" y="18823"/>
                </a:lnTo>
                <a:lnTo>
                  <a:pt x="26424" y="19370"/>
                </a:lnTo>
                <a:lnTo>
                  <a:pt x="36701" y="19011"/>
                </a:lnTo>
                <a:lnTo>
                  <a:pt x="46260" y="17800"/>
                </a:lnTo>
                <a:lnTo>
                  <a:pt x="54229" y="15794"/>
                </a:lnTo>
                <a:lnTo>
                  <a:pt x="59736" y="13046"/>
                </a:lnTo>
                <a:lnTo>
                  <a:pt x="61909" y="9612"/>
                </a:lnTo>
                <a:lnTo>
                  <a:pt x="59876" y="5547"/>
                </a:lnTo>
                <a:lnTo>
                  <a:pt x="52766" y="906"/>
                </a:lnTo>
                <a:lnTo>
                  <a:pt x="51447" y="274"/>
                </a:lnTo>
                <a:lnTo>
                  <a:pt x="48615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4106462" y="3212643"/>
            <a:ext cx="61909" cy="19370"/>
          </a:xfrm>
          <a:custGeom>
            <a:avLst/>
            <a:gdLst/>
            <a:ahLst/>
            <a:cxnLst/>
            <a:rect l="l" t="t" r="r" b="b"/>
            <a:pathLst>
              <a:path w="61909" h="19370">
                <a:moveTo>
                  <a:pt x="48615" y="274"/>
                </a:moveTo>
                <a:lnTo>
                  <a:pt x="34670" y="0"/>
                </a:lnTo>
                <a:lnTo>
                  <a:pt x="20209" y="1932"/>
                </a:lnTo>
                <a:lnTo>
                  <a:pt x="7876" y="6480"/>
                </a:lnTo>
                <a:lnTo>
                  <a:pt x="316" y="14050"/>
                </a:lnTo>
                <a:lnTo>
                  <a:pt x="0" y="14790"/>
                </a:lnTo>
                <a:lnTo>
                  <a:pt x="7201" y="17315"/>
                </a:lnTo>
                <a:lnTo>
                  <a:pt x="16300" y="18823"/>
                </a:lnTo>
                <a:lnTo>
                  <a:pt x="26424" y="19370"/>
                </a:lnTo>
                <a:lnTo>
                  <a:pt x="36701" y="19011"/>
                </a:lnTo>
                <a:lnTo>
                  <a:pt x="46260" y="17800"/>
                </a:lnTo>
                <a:lnTo>
                  <a:pt x="54229" y="15794"/>
                </a:lnTo>
                <a:lnTo>
                  <a:pt x="59736" y="13046"/>
                </a:lnTo>
                <a:lnTo>
                  <a:pt x="61909" y="9612"/>
                </a:lnTo>
                <a:lnTo>
                  <a:pt x="59876" y="5547"/>
                </a:lnTo>
                <a:lnTo>
                  <a:pt x="52766" y="906"/>
                </a:lnTo>
                <a:lnTo>
                  <a:pt x="51447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985158" y="2790057"/>
            <a:ext cx="61909" cy="19371"/>
          </a:xfrm>
          <a:custGeom>
            <a:avLst/>
            <a:gdLst/>
            <a:ahLst/>
            <a:cxnLst/>
            <a:rect l="l" t="t" r="r" b="b"/>
            <a:pathLst>
              <a:path w="61909" h="19371">
                <a:moveTo>
                  <a:pt x="48615" y="280"/>
                </a:moveTo>
                <a:lnTo>
                  <a:pt x="34671" y="0"/>
                </a:lnTo>
                <a:lnTo>
                  <a:pt x="20212" y="1931"/>
                </a:lnTo>
                <a:lnTo>
                  <a:pt x="7879" y="6477"/>
                </a:lnTo>
                <a:lnTo>
                  <a:pt x="317" y="14041"/>
                </a:lnTo>
                <a:lnTo>
                  <a:pt x="0" y="14783"/>
                </a:lnTo>
                <a:lnTo>
                  <a:pt x="7201" y="17311"/>
                </a:lnTo>
                <a:lnTo>
                  <a:pt x="16299" y="18822"/>
                </a:lnTo>
                <a:lnTo>
                  <a:pt x="26423" y="19371"/>
                </a:lnTo>
                <a:lnTo>
                  <a:pt x="36700" y="19013"/>
                </a:lnTo>
                <a:lnTo>
                  <a:pt x="46259" y="17804"/>
                </a:lnTo>
                <a:lnTo>
                  <a:pt x="54228" y="15799"/>
                </a:lnTo>
                <a:lnTo>
                  <a:pt x="59735" y="13052"/>
                </a:lnTo>
                <a:lnTo>
                  <a:pt x="61909" y="9618"/>
                </a:lnTo>
                <a:lnTo>
                  <a:pt x="59877" y="5553"/>
                </a:lnTo>
                <a:lnTo>
                  <a:pt x="52768" y="912"/>
                </a:lnTo>
                <a:lnTo>
                  <a:pt x="51447" y="280"/>
                </a:lnTo>
                <a:lnTo>
                  <a:pt x="48615" y="2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985158" y="2790057"/>
            <a:ext cx="61909" cy="19371"/>
          </a:xfrm>
          <a:custGeom>
            <a:avLst/>
            <a:gdLst/>
            <a:ahLst/>
            <a:cxnLst/>
            <a:rect l="l" t="t" r="r" b="b"/>
            <a:pathLst>
              <a:path w="61909" h="19371">
                <a:moveTo>
                  <a:pt x="48615" y="280"/>
                </a:moveTo>
                <a:lnTo>
                  <a:pt x="34671" y="0"/>
                </a:lnTo>
                <a:lnTo>
                  <a:pt x="20212" y="1931"/>
                </a:lnTo>
                <a:lnTo>
                  <a:pt x="7879" y="6477"/>
                </a:lnTo>
                <a:lnTo>
                  <a:pt x="317" y="14041"/>
                </a:lnTo>
                <a:lnTo>
                  <a:pt x="0" y="14783"/>
                </a:lnTo>
                <a:lnTo>
                  <a:pt x="7201" y="17311"/>
                </a:lnTo>
                <a:lnTo>
                  <a:pt x="16299" y="18822"/>
                </a:lnTo>
                <a:lnTo>
                  <a:pt x="26423" y="19371"/>
                </a:lnTo>
                <a:lnTo>
                  <a:pt x="36700" y="19013"/>
                </a:lnTo>
                <a:lnTo>
                  <a:pt x="46259" y="17804"/>
                </a:lnTo>
                <a:lnTo>
                  <a:pt x="54228" y="15799"/>
                </a:lnTo>
                <a:lnTo>
                  <a:pt x="59735" y="13052"/>
                </a:lnTo>
                <a:lnTo>
                  <a:pt x="61909" y="9618"/>
                </a:lnTo>
                <a:lnTo>
                  <a:pt x="59877" y="5553"/>
                </a:lnTo>
                <a:lnTo>
                  <a:pt x="52768" y="912"/>
                </a:lnTo>
                <a:lnTo>
                  <a:pt x="51447" y="2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4671963" y="3004972"/>
            <a:ext cx="61053" cy="17714"/>
          </a:xfrm>
          <a:custGeom>
            <a:avLst/>
            <a:gdLst/>
            <a:ahLst/>
            <a:cxnLst/>
            <a:rect l="l" t="t" r="r" b="b"/>
            <a:pathLst>
              <a:path w="61053" h="17714">
                <a:moveTo>
                  <a:pt x="57502" y="0"/>
                </a:moveTo>
                <a:lnTo>
                  <a:pt x="38894" y="337"/>
                </a:lnTo>
                <a:lnTo>
                  <a:pt x="24324" y="1171"/>
                </a:lnTo>
                <a:lnTo>
                  <a:pt x="13448" y="2410"/>
                </a:lnTo>
                <a:lnTo>
                  <a:pt x="5921" y="3968"/>
                </a:lnTo>
                <a:lnTo>
                  <a:pt x="1400" y="5756"/>
                </a:lnTo>
                <a:lnTo>
                  <a:pt x="0" y="9666"/>
                </a:lnTo>
                <a:lnTo>
                  <a:pt x="2432" y="11612"/>
                </a:lnTo>
                <a:lnTo>
                  <a:pt x="6493" y="13435"/>
                </a:lnTo>
                <a:lnTo>
                  <a:pt x="11841" y="15044"/>
                </a:lnTo>
                <a:lnTo>
                  <a:pt x="18130" y="16353"/>
                </a:lnTo>
                <a:lnTo>
                  <a:pt x="25016" y="17273"/>
                </a:lnTo>
                <a:lnTo>
                  <a:pt x="32156" y="17714"/>
                </a:lnTo>
                <a:lnTo>
                  <a:pt x="39206" y="17590"/>
                </a:lnTo>
                <a:lnTo>
                  <a:pt x="45820" y="16811"/>
                </a:lnTo>
                <a:lnTo>
                  <a:pt x="51656" y="15288"/>
                </a:lnTo>
                <a:lnTo>
                  <a:pt x="56370" y="12934"/>
                </a:lnTo>
                <a:lnTo>
                  <a:pt x="59617" y="9661"/>
                </a:lnTo>
                <a:lnTo>
                  <a:pt x="61053" y="5379"/>
                </a:lnTo>
                <a:lnTo>
                  <a:pt x="60334" y="0"/>
                </a:lnTo>
                <a:lnTo>
                  <a:pt x="5750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4671504" y="3004972"/>
            <a:ext cx="61511" cy="17714"/>
          </a:xfrm>
          <a:custGeom>
            <a:avLst/>
            <a:gdLst/>
            <a:ahLst/>
            <a:cxnLst/>
            <a:rect l="l" t="t" r="r" b="b"/>
            <a:pathLst>
              <a:path w="61511" h="17714">
                <a:moveTo>
                  <a:pt x="57961" y="0"/>
                </a:moveTo>
                <a:lnTo>
                  <a:pt x="39353" y="337"/>
                </a:lnTo>
                <a:lnTo>
                  <a:pt x="24782" y="1171"/>
                </a:lnTo>
                <a:lnTo>
                  <a:pt x="13906" y="2410"/>
                </a:lnTo>
                <a:lnTo>
                  <a:pt x="6379" y="3968"/>
                </a:lnTo>
                <a:lnTo>
                  <a:pt x="1859" y="5756"/>
                </a:lnTo>
                <a:lnTo>
                  <a:pt x="0" y="7684"/>
                </a:lnTo>
                <a:lnTo>
                  <a:pt x="458" y="9666"/>
                </a:lnTo>
                <a:lnTo>
                  <a:pt x="2890" y="11612"/>
                </a:lnTo>
                <a:lnTo>
                  <a:pt x="6952" y="13435"/>
                </a:lnTo>
                <a:lnTo>
                  <a:pt x="12299" y="15044"/>
                </a:lnTo>
                <a:lnTo>
                  <a:pt x="18588" y="16353"/>
                </a:lnTo>
                <a:lnTo>
                  <a:pt x="25475" y="17273"/>
                </a:lnTo>
                <a:lnTo>
                  <a:pt x="32615" y="17714"/>
                </a:lnTo>
                <a:lnTo>
                  <a:pt x="39664" y="17590"/>
                </a:lnTo>
                <a:lnTo>
                  <a:pt x="46279" y="16811"/>
                </a:lnTo>
                <a:lnTo>
                  <a:pt x="52115" y="15288"/>
                </a:lnTo>
                <a:lnTo>
                  <a:pt x="56829" y="12934"/>
                </a:lnTo>
                <a:lnTo>
                  <a:pt x="60075" y="9661"/>
                </a:lnTo>
                <a:lnTo>
                  <a:pt x="61511" y="5379"/>
                </a:lnTo>
                <a:lnTo>
                  <a:pt x="607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4529205" y="2931115"/>
            <a:ext cx="79440" cy="38162"/>
          </a:xfrm>
          <a:custGeom>
            <a:avLst/>
            <a:gdLst/>
            <a:ahLst/>
            <a:cxnLst/>
            <a:rect l="l" t="t" r="r" b="b"/>
            <a:pathLst>
              <a:path w="79440" h="38162">
                <a:moveTo>
                  <a:pt x="79440" y="7200"/>
                </a:moveTo>
                <a:lnTo>
                  <a:pt x="60623" y="2732"/>
                </a:lnTo>
                <a:lnTo>
                  <a:pt x="45064" y="407"/>
                </a:lnTo>
                <a:lnTo>
                  <a:pt x="32275" y="0"/>
                </a:lnTo>
                <a:lnTo>
                  <a:pt x="21766" y="1284"/>
                </a:lnTo>
                <a:lnTo>
                  <a:pt x="13049" y="4034"/>
                </a:lnTo>
                <a:lnTo>
                  <a:pt x="5637" y="8024"/>
                </a:lnTo>
                <a:lnTo>
                  <a:pt x="3393" y="9575"/>
                </a:lnTo>
                <a:lnTo>
                  <a:pt x="0" y="18176"/>
                </a:lnTo>
                <a:lnTo>
                  <a:pt x="2053" y="25247"/>
                </a:lnTo>
                <a:lnTo>
                  <a:pt x="8360" y="30783"/>
                </a:lnTo>
                <a:lnTo>
                  <a:pt x="17728" y="34783"/>
                </a:lnTo>
                <a:lnTo>
                  <a:pt x="28964" y="37244"/>
                </a:lnTo>
                <a:lnTo>
                  <a:pt x="40877" y="38162"/>
                </a:lnTo>
                <a:lnTo>
                  <a:pt x="52272" y="37534"/>
                </a:lnTo>
                <a:lnTo>
                  <a:pt x="59869" y="36017"/>
                </a:lnTo>
                <a:lnTo>
                  <a:pt x="72860" y="29508"/>
                </a:lnTo>
                <a:lnTo>
                  <a:pt x="77349" y="20208"/>
                </a:lnTo>
                <a:lnTo>
                  <a:pt x="79440" y="7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4529205" y="2931115"/>
            <a:ext cx="79440" cy="38162"/>
          </a:xfrm>
          <a:custGeom>
            <a:avLst/>
            <a:gdLst/>
            <a:ahLst/>
            <a:cxnLst/>
            <a:rect l="l" t="t" r="r" b="b"/>
            <a:pathLst>
              <a:path w="79440" h="38162">
                <a:moveTo>
                  <a:pt x="79440" y="7200"/>
                </a:moveTo>
                <a:lnTo>
                  <a:pt x="60623" y="2732"/>
                </a:lnTo>
                <a:lnTo>
                  <a:pt x="45064" y="407"/>
                </a:lnTo>
                <a:lnTo>
                  <a:pt x="32275" y="0"/>
                </a:lnTo>
                <a:lnTo>
                  <a:pt x="21766" y="1284"/>
                </a:lnTo>
                <a:lnTo>
                  <a:pt x="13049" y="4034"/>
                </a:lnTo>
                <a:lnTo>
                  <a:pt x="5637" y="8024"/>
                </a:lnTo>
                <a:lnTo>
                  <a:pt x="3393" y="9575"/>
                </a:lnTo>
                <a:lnTo>
                  <a:pt x="0" y="18176"/>
                </a:lnTo>
                <a:lnTo>
                  <a:pt x="2053" y="25247"/>
                </a:lnTo>
                <a:lnTo>
                  <a:pt x="8360" y="30783"/>
                </a:lnTo>
                <a:lnTo>
                  <a:pt x="17728" y="34783"/>
                </a:lnTo>
                <a:lnTo>
                  <a:pt x="28964" y="37244"/>
                </a:lnTo>
                <a:lnTo>
                  <a:pt x="40877" y="38162"/>
                </a:lnTo>
                <a:lnTo>
                  <a:pt x="52272" y="37534"/>
                </a:lnTo>
                <a:lnTo>
                  <a:pt x="59869" y="36017"/>
                </a:lnTo>
                <a:lnTo>
                  <a:pt x="72860" y="29508"/>
                </a:lnTo>
                <a:lnTo>
                  <a:pt x="77349" y="20208"/>
                </a:lnTo>
                <a:lnTo>
                  <a:pt x="79440" y="72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724618" y="2942861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8" y="8021"/>
                </a:lnTo>
                <a:lnTo>
                  <a:pt x="3393" y="9571"/>
                </a:lnTo>
                <a:lnTo>
                  <a:pt x="0" y="18173"/>
                </a:lnTo>
                <a:lnTo>
                  <a:pt x="2053" y="25245"/>
                </a:lnTo>
                <a:lnTo>
                  <a:pt x="8360" y="30782"/>
                </a:lnTo>
                <a:lnTo>
                  <a:pt x="17729" y="34783"/>
                </a:lnTo>
                <a:lnTo>
                  <a:pt x="28966" y="37244"/>
                </a:lnTo>
                <a:lnTo>
                  <a:pt x="40878" y="38163"/>
                </a:lnTo>
                <a:lnTo>
                  <a:pt x="52273" y="37537"/>
                </a:lnTo>
                <a:lnTo>
                  <a:pt x="59857" y="36025"/>
                </a:lnTo>
                <a:lnTo>
                  <a:pt x="72853" y="29519"/>
                </a:lnTo>
                <a:lnTo>
                  <a:pt x="77347" y="20223"/>
                </a:lnTo>
                <a:lnTo>
                  <a:pt x="79441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724618" y="2942861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8" y="8021"/>
                </a:lnTo>
                <a:lnTo>
                  <a:pt x="3393" y="9571"/>
                </a:lnTo>
                <a:lnTo>
                  <a:pt x="0" y="18173"/>
                </a:lnTo>
                <a:lnTo>
                  <a:pt x="2053" y="25245"/>
                </a:lnTo>
                <a:lnTo>
                  <a:pt x="8360" y="30782"/>
                </a:lnTo>
                <a:lnTo>
                  <a:pt x="17729" y="34783"/>
                </a:lnTo>
                <a:lnTo>
                  <a:pt x="28966" y="37244"/>
                </a:lnTo>
                <a:lnTo>
                  <a:pt x="40878" y="38163"/>
                </a:lnTo>
                <a:lnTo>
                  <a:pt x="52273" y="37537"/>
                </a:lnTo>
                <a:lnTo>
                  <a:pt x="59857" y="36025"/>
                </a:lnTo>
                <a:lnTo>
                  <a:pt x="72853" y="29519"/>
                </a:lnTo>
                <a:lnTo>
                  <a:pt x="77347" y="20223"/>
                </a:lnTo>
                <a:lnTo>
                  <a:pt x="79441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4626672" y="2840627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0" y="2728"/>
                </a:lnTo>
                <a:lnTo>
                  <a:pt x="45059" y="405"/>
                </a:lnTo>
                <a:lnTo>
                  <a:pt x="32270" y="0"/>
                </a:lnTo>
                <a:lnTo>
                  <a:pt x="21763" y="1285"/>
                </a:lnTo>
                <a:lnTo>
                  <a:pt x="13049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59" y="29509"/>
                </a:lnTo>
                <a:lnTo>
                  <a:pt x="77348" y="20210"/>
                </a:lnTo>
                <a:lnTo>
                  <a:pt x="79441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4626672" y="2840627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0" y="2728"/>
                </a:lnTo>
                <a:lnTo>
                  <a:pt x="45059" y="405"/>
                </a:lnTo>
                <a:lnTo>
                  <a:pt x="32270" y="0"/>
                </a:lnTo>
                <a:lnTo>
                  <a:pt x="21763" y="1285"/>
                </a:lnTo>
                <a:lnTo>
                  <a:pt x="13049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59" y="29509"/>
                </a:lnTo>
                <a:lnTo>
                  <a:pt x="77348" y="20210"/>
                </a:lnTo>
                <a:lnTo>
                  <a:pt x="79441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4358915" y="2958782"/>
            <a:ext cx="76140" cy="28179"/>
          </a:xfrm>
          <a:custGeom>
            <a:avLst/>
            <a:gdLst/>
            <a:ahLst/>
            <a:cxnLst/>
            <a:rect l="l" t="t" r="r" b="b"/>
            <a:pathLst>
              <a:path w="76140" h="28179">
                <a:moveTo>
                  <a:pt x="13677" y="1380"/>
                </a:moveTo>
                <a:lnTo>
                  <a:pt x="9537" y="935"/>
                </a:lnTo>
                <a:lnTo>
                  <a:pt x="4864" y="5304"/>
                </a:lnTo>
                <a:lnTo>
                  <a:pt x="0" y="8377"/>
                </a:lnTo>
                <a:lnTo>
                  <a:pt x="1485" y="15410"/>
                </a:lnTo>
                <a:lnTo>
                  <a:pt x="7495" y="20893"/>
                </a:lnTo>
                <a:lnTo>
                  <a:pt x="16839" y="24839"/>
                </a:lnTo>
                <a:lnTo>
                  <a:pt x="28324" y="27263"/>
                </a:lnTo>
                <a:lnTo>
                  <a:pt x="40758" y="28179"/>
                </a:lnTo>
                <a:lnTo>
                  <a:pt x="52949" y="27602"/>
                </a:lnTo>
                <a:lnTo>
                  <a:pt x="63704" y="25545"/>
                </a:lnTo>
                <a:lnTo>
                  <a:pt x="71832" y="22023"/>
                </a:lnTo>
                <a:lnTo>
                  <a:pt x="76140" y="17050"/>
                </a:lnTo>
                <a:lnTo>
                  <a:pt x="75436" y="10641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4358915" y="2958782"/>
            <a:ext cx="76140" cy="28179"/>
          </a:xfrm>
          <a:custGeom>
            <a:avLst/>
            <a:gdLst/>
            <a:ahLst/>
            <a:cxnLst/>
            <a:rect l="l" t="t" r="r" b="b"/>
            <a:pathLst>
              <a:path w="76140" h="28179">
                <a:moveTo>
                  <a:pt x="13677" y="1380"/>
                </a:moveTo>
                <a:lnTo>
                  <a:pt x="9537" y="935"/>
                </a:lnTo>
                <a:lnTo>
                  <a:pt x="4864" y="5304"/>
                </a:lnTo>
                <a:lnTo>
                  <a:pt x="0" y="8377"/>
                </a:lnTo>
                <a:lnTo>
                  <a:pt x="1485" y="15410"/>
                </a:lnTo>
                <a:lnTo>
                  <a:pt x="7495" y="20893"/>
                </a:lnTo>
                <a:lnTo>
                  <a:pt x="16839" y="24839"/>
                </a:lnTo>
                <a:lnTo>
                  <a:pt x="28324" y="27263"/>
                </a:lnTo>
                <a:lnTo>
                  <a:pt x="40758" y="28179"/>
                </a:lnTo>
                <a:lnTo>
                  <a:pt x="52949" y="27602"/>
                </a:lnTo>
                <a:lnTo>
                  <a:pt x="63704" y="25545"/>
                </a:lnTo>
                <a:lnTo>
                  <a:pt x="71832" y="22023"/>
                </a:lnTo>
                <a:lnTo>
                  <a:pt x="76140" y="17050"/>
                </a:lnTo>
                <a:lnTo>
                  <a:pt x="75436" y="10641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4269341" y="2938278"/>
            <a:ext cx="76551" cy="29423"/>
          </a:xfrm>
          <a:custGeom>
            <a:avLst/>
            <a:gdLst/>
            <a:ahLst/>
            <a:cxnLst/>
            <a:rect l="l" t="t" r="r" b="b"/>
            <a:pathLst>
              <a:path w="76551" h="29423">
                <a:moveTo>
                  <a:pt x="11963" y="5636"/>
                </a:moveTo>
                <a:lnTo>
                  <a:pt x="7785" y="5687"/>
                </a:lnTo>
                <a:lnTo>
                  <a:pt x="4102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4" y="25311"/>
                </a:lnTo>
                <a:lnTo>
                  <a:pt x="18887" y="28181"/>
                </a:lnTo>
                <a:lnTo>
                  <a:pt x="30099" y="29423"/>
                </a:lnTo>
                <a:lnTo>
                  <a:pt x="42043" y="29172"/>
                </a:lnTo>
                <a:lnTo>
                  <a:pt x="53686" y="27562"/>
                </a:lnTo>
                <a:lnTo>
                  <a:pt x="63993" y="24730"/>
                </a:lnTo>
                <a:lnTo>
                  <a:pt x="71929" y="20810"/>
                </a:lnTo>
                <a:lnTo>
                  <a:pt x="76460" y="15937"/>
                </a:lnTo>
                <a:lnTo>
                  <a:pt x="76551" y="10247"/>
                </a:lnTo>
                <a:lnTo>
                  <a:pt x="73279" y="5712"/>
                </a:lnTo>
                <a:lnTo>
                  <a:pt x="64060" y="1103"/>
                </a:lnTo>
                <a:lnTo>
                  <a:pt x="51587" y="0"/>
                </a:lnTo>
                <a:lnTo>
                  <a:pt x="37735" y="1171"/>
                </a:lnTo>
                <a:lnTo>
                  <a:pt x="24381" y="3385"/>
                </a:lnTo>
                <a:lnTo>
                  <a:pt x="13401" y="5408"/>
                </a:lnTo>
                <a:lnTo>
                  <a:pt x="11963" y="56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4269341" y="2938278"/>
            <a:ext cx="76551" cy="29423"/>
          </a:xfrm>
          <a:custGeom>
            <a:avLst/>
            <a:gdLst/>
            <a:ahLst/>
            <a:cxnLst/>
            <a:rect l="l" t="t" r="r" b="b"/>
            <a:pathLst>
              <a:path w="76551" h="29423">
                <a:moveTo>
                  <a:pt x="11963" y="5636"/>
                </a:moveTo>
                <a:lnTo>
                  <a:pt x="7785" y="5687"/>
                </a:lnTo>
                <a:lnTo>
                  <a:pt x="4102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4" y="25311"/>
                </a:lnTo>
                <a:lnTo>
                  <a:pt x="18887" y="28181"/>
                </a:lnTo>
                <a:lnTo>
                  <a:pt x="30099" y="29423"/>
                </a:lnTo>
                <a:lnTo>
                  <a:pt x="42043" y="29172"/>
                </a:lnTo>
                <a:lnTo>
                  <a:pt x="53686" y="27562"/>
                </a:lnTo>
                <a:lnTo>
                  <a:pt x="63993" y="24730"/>
                </a:lnTo>
                <a:lnTo>
                  <a:pt x="71929" y="20810"/>
                </a:lnTo>
                <a:lnTo>
                  <a:pt x="76460" y="15937"/>
                </a:lnTo>
                <a:lnTo>
                  <a:pt x="76551" y="10247"/>
                </a:lnTo>
                <a:lnTo>
                  <a:pt x="73279" y="5712"/>
                </a:lnTo>
                <a:lnTo>
                  <a:pt x="64060" y="1103"/>
                </a:lnTo>
                <a:lnTo>
                  <a:pt x="51587" y="0"/>
                </a:lnTo>
                <a:lnTo>
                  <a:pt x="37735" y="1171"/>
                </a:lnTo>
                <a:lnTo>
                  <a:pt x="24381" y="3385"/>
                </a:lnTo>
                <a:lnTo>
                  <a:pt x="13401" y="5408"/>
                </a:lnTo>
                <a:lnTo>
                  <a:pt x="11963" y="5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166472" y="3064219"/>
            <a:ext cx="69280" cy="24433"/>
          </a:xfrm>
          <a:custGeom>
            <a:avLst/>
            <a:gdLst/>
            <a:ahLst/>
            <a:cxnLst/>
            <a:rect l="l" t="t" r="r" b="b"/>
            <a:pathLst>
              <a:path w="69280" h="24433">
                <a:moveTo>
                  <a:pt x="6441" y="18934"/>
                </a:moveTo>
                <a:lnTo>
                  <a:pt x="20440" y="23141"/>
                </a:lnTo>
                <a:lnTo>
                  <a:pt x="35316" y="24411"/>
                </a:lnTo>
                <a:lnTo>
                  <a:pt x="36106" y="24433"/>
                </a:lnTo>
                <a:lnTo>
                  <a:pt x="48469" y="23300"/>
                </a:lnTo>
                <a:lnTo>
                  <a:pt x="58607" y="19871"/>
                </a:lnTo>
                <a:lnTo>
                  <a:pt x="65789" y="15104"/>
                </a:lnTo>
                <a:lnTo>
                  <a:pt x="69280" y="9958"/>
                </a:lnTo>
                <a:lnTo>
                  <a:pt x="68347" y="5390"/>
                </a:lnTo>
                <a:lnTo>
                  <a:pt x="62259" y="2360"/>
                </a:lnTo>
                <a:lnTo>
                  <a:pt x="51053" y="1776"/>
                </a:lnTo>
                <a:lnTo>
                  <a:pt x="59562" y="1776"/>
                </a:lnTo>
                <a:lnTo>
                  <a:pt x="48311" y="1106"/>
                </a:lnTo>
                <a:lnTo>
                  <a:pt x="33283" y="41"/>
                </a:lnTo>
                <a:lnTo>
                  <a:pt x="17930" y="0"/>
                </a:lnTo>
                <a:lnTo>
                  <a:pt x="5707" y="2400"/>
                </a:lnTo>
                <a:lnTo>
                  <a:pt x="65" y="8661"/>
                </a:lnTo>
                <a:lnTo>
                  <a:pt x="0" y="10018"/>
                </a:lnTo>
                <a:lnTo>
                  <a:pt x="6441" y="189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4166472" y="3064219"/>
            <a:ext cx="69280" cy="24433"/>
          </a:xfrm>
          <a:custGeom>
            <a:avLst/>
            <a:gdLst/>
            <a:ahLst/>
            <a:cxnLst/>
            <a:rect l="l" t="t" r="r" b="b"/>
            <a:pathLst>
              <a:path w="69280" h="24433">
                <a:moveTo>
                  <a:pt x="59562" y="1776"/>
                </a:moveTo>
                <a:lnTo>
                  <a:pt x="48311" y="1106"/>
                </a:lnTo>
                <a:lnTo>
                  <a:pt x="33283" y="41"/>
                </a:lnTo>
                <a:lnTo>
                  <a:pt x="17930" y="0"/>
                </a:lnTo>
                <a:lnTo>
                  <a:pt x="5707" y="2400"/>
                </a:lnTo>
                <a:lnTo>
                  <a:pt x="65" y="8661"/>
                </a:lnTo>
                <a:lnTo>
                  <a:pt x="0" y="10018"/>
                </a:lnTo>
                <a:lnTo>
                  <a:pt x="6441" y="18934"/>
                </a:lnTo>
                <a:lnTo>
                  <a:pt x="20440" y="23141"/>
                </a:lnTo>
                <a:lnTo>
                  <a:pt x="35316" y="24411"/>
                </a:lnTo>
                <a:lnTo>
                  <a:pt x="36106" y="24433"/>
                </a:lnTo>
                <a:lnTo>
                  <a:pt x="48469" y="23300"/>
                </a:lnTo>
                <a:lnTo>
                  <a:pt x="58607" y="19871"/>
                </a:lnTo>
                <a:lnTo>
                  <a:pt x="65789" y="15104"/>
                </a:lnTo>
                <a:lnTo>
                  <a:pt x="69280" y="9958"/>
                </a:lnTo>
                <a:lnTo>
                  <a:pt x="68347" y="5390"/>
                </a:lnTo>
                <a:lnTo>
                  <a:pt x="62259" y="2360"/>
                </a:lnTo>
                <a:lnTo>
                  <a:pt x="51053" y="17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3915154" y="3256858"/>
            <a:ext cx="77681" cy="26352"/>
          </a:xfrm>
          <a:custGeom>
            <a:avLst/>
            <a:gdLst/>
            <a:ahLst/>
            <a:cxnLst/>
            <a:rect l="l" t="t" r="r" b="b"/>
            <a:pathLst>
              <a:path w="77681" h="26352">
                <a:moveTo>
                  <a:pt x="35949" y="2722"/>
                </a:moveTo>
                <a:lnTo>
                  <a:pt x="22435" y="504"/>
                </a:lnTo>
                <a:lnTo>
                  <a:pt x="13122" y="0"/>
                </a:lnTo>
                <a:lnTo>
                  <a:pt x="5476" y="5574"/>
                </a:lnTo>
                <a:lnTo>
                  <a:pt x="1252" y="12450"/>
                </a:lnTo>
                <a:lnTo>
                  <a:pt x="0" y="20880"/>
                </a:lnTo>
                <a:lnTo>
                  <a:pt x="5937" y="25076"/>
                </a:lnTo>
                <a:lnTo>
                  <a:pt x="16417" y="26352"/>
                </a:lnTo>
                <a:lnTo>
                  <a:pt x="28790" y="26024"/>
                </a:lnTo>
                <a:lnTo>
                  <a:pt x="40408" y="25409"/>
                </a:lnTo>
                <a:lnTo>
                  <a:pt x="42527" y="25366"/>
                </a:lnTo>
                <a:lnTo>
                  <a:pt x="57724" y="24568"/>
                </a:lnTo>
                <a:lnTo>
                  <a:pt x="68388" y="22619"/>
                </a:lnTo>
                <a:lnTo>
                  <a:pt x="74910" y="19829"/>
                </a:lnTo>
                <a:lnTo>
                  <a:pt x="77681" y="16505"/>
                </a:lnTo>
                <a:lnTo>
                  <a:pt x="77089" y="12956"/>
                </a:lnTo>
                <a:lnTo>
                  <a:pt x="73524" y="9490"/>
                </a:lnTo>
                <a:lnTo>
                  <a:pt x="67377" y="6417"/>
                </a:lnTo>
                <a:lnTo>
                  <a:pt x="59037" y="4043"/>
                </a:lnTo>
                <a:lnTo>
                  <a:pt x="48894" y="2678"/>
                </a:lnTo>
                <a:lnTo>
                  <a:pt x="35949" y="2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3915154" y="3256858"/>
            <a:ext cx="77681" cy="26352"/>
          </a:xfrm>
          <a:custGeom>
            <a:avLst/>
            <a:gdLst/>
            <a:ahLst/>
            <a:cxnLst/>
            <a:rect l="l" t="t" r="r" b="b"/>
            <a:pathLst>
              <a:path w="77681" h="26352">
                <a:moveTo>
                  <a:pt x="35949" y="2722"/>
                </a:moveTo>
                <a:lnTo>
                  <a:pt x="22435" y="504"/>
                </a:lnTo>
                <a:lnTo>
                  <a:pt x="13122" y="0"/>
                </a:lnTo>
                <a:lnTo>
                  <a:pt x="5476" y="5574"/>
                </a:lnTo>
                <a:lnTo>
                  <a:pt x="1252" y="12450"/>
                </a:lnTo>
                <a:lnTo>
                  <a:pt x="0" y="20880"/>
                </a:lnTo>
                <a:lnTo>
                  <a:pt x="5937" y="25076"/>
                </a:lnTo>
                <a:lnTo>
                  <a:pt x="16417" y="26352"/>
                </a:lnTo>
                <a:lnTo>
                  <a:pt x="28790" y="26024"/>
                </a:lnTo>
                <a:lnTo>
                  <a:pt x="40408" y="25409"/>
                </a:lnTo>
                <a:lnTo>
                  <a:pt x="42527" y="25366"/>
                </a:lnTo>
                <a:lnTo>
                  <a:pt x="57724" y="24568"/>
                </a:lnTo>
                <a:lnTo>
                  <a:pt x="68388" y="22619"/>
                </a:lnTo>
                <a:lnTo>
                  <a:pt x="74910" y="19829"/>
                </a:lnTo>
                <a:lnTo>
                  <a:pt x="77681" y="16505"/>
                </a:lnTo>
                <a:lnTo>
                  <a:pt x="77089" y="12956"/>
                </a:lnTo>
                <a:lnTo>
                  <a:pt x="73524" y="9490"/>
                </a:lnTo>
                <a:lnTo>
                  <a:pt x="67377" y="6417"/>
                </a:lnTo>
                <a:lnTo>
                  <a:pt x="59037" y="4043"/>
                </a:lnTo>
                <a:lnTo>
                  <a:pt x="48894" y="2678"/>
                </a:lnTo>
                <a:lnTo>
                  <a:pt x="37338" y="2630"/>
                </a:lnTo>
                <a:lnTo>
                  <a:pt x="35949" y="2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372873" y="2919830"/>
            <a:ext cx="77681" cy="26350"/>
          </a:xfrm>
          <a:custGeom>
            <a:avLst/>
            <a:gdLst/>
            <a:ahLst/>
            <a:cxnLst/>
            <a:rect l="l" t="t" r="r" b="b"/>
            <a:pathLst>
              <a:path w="77681" h="26350">
                <a:moveTo>
                  <a:pt x="35961" y="2717"/>
                </a:moveTo>
                <a:lnTo>
                  <a:pt x="22449" y="506"/>
                </a:lnTo>
                <a:lnTo>
                  <a:pt x="13134" y="0"/>
                </a:lnTo>
                <a:lnTo>
                  <a:pt x="5486" y="5565"/>
                </a:lnTo>
                <a:lnTo>
                  <a:pt x="1252" y="12458"/>
                </a:lnTo>
                <a:lnTo>
                  <a:pt x="0" y="20882"/>
                </a:lnTo>
                <a:lnTo>
                  <a:pt x="5937" y="25074"/>
                </a:lnTo>
                <a:lnTo>
                  <a:pt x="16418" y="26350"/>
                </a:lnTo>
                <a:lnTo>
                  <a:pt x="28794" y="26025"/>
                </a:lnTo>
                <a:lnTo>
                  <a:pt x="40418" y="25415"/>
                </a:lnTo>
                <a:lnTo>
                  <a:pt x="42540" y="25374"/>
                </a:lnTo>
                <a:lnTo>
                  <a:pt x="57735" y="24572"/>
                </a:lnTo>
                <a:lnTo>
                  <a:pt x="68396" y="22620"/>
                </a:lnTo>
                <a:lnTo>
                  <a:pt x="74915" y="19826"/>
                </a:lnTo>
                <a:lnTo>
                  <a:pt x="77681" y="16500"/>
                </a:lnTo>
                <a:lnTo>
                  <a:pt x="77085" y="12950"/>
                </a:lnTo>
                <a:lnTo>
                  <a:pt x="73517" y="9483"/>
                </a:lnTo>
                <a:lnTo>
                  <a:pt x="67367" y="6409"/>
                </a:lnTo>
                <a:lnTo>
                  <a:pt x="59026" y="4036"/>
                </a:lnTo>
                <a:lnTo>
                  <a:pt x="48883" y="2672"/>
                </a:lnTo>
                <a:lnTo>
                  <a:pt x="35961" y="27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4372873" y="2919830"/>
            <a:ext cx="77681" cy="26350"/>
          </a:xfrm>
          <a:custGeom>
            <a:avLst/>
            <a:gdLst/>
            <a:ahLst/>
            <a:cxnLst/>
            <a:rect l="l" t="t" r="r" b="b"/>
            <a:pathLst>
              <a:path w="77681" h="26350">
                <a:moveTo>
                  <a:pt x="35961" y="2717"/>
                </a:moveTo>
                <a:lnTo>
                  <a:pt x="22449" y="506"/>
                </a:lnTo>
                <a:lnTo>
                  <a:pt x="13134" y="0"/>
                </a:lnTo>
                <a:lnTo>
                  <a:pt x="5486" y="5565"/>
                </a:lnTo>
                <a:lnTo>
                  <a:pt x="1252" y="12458"/>
                </a:lnTo>
                <a:lnTo>
                  <a:pt x="0" y="20882"/>
                </a:lnTo>
                <a:lnTo>
                  <a:pt x="5937" y="25074"/>
                </a:lnTo>
                <a:lnTo>
                  <a:pt x="16418" y="26350"/>
                </a:lnTo>
                <a:lnTo>
                  <a:pt x="28794" y="26025"/>
                </a:lnTo>
                <a:lnTo>
                  <a:pt x="40418" y="25415"/>
                </a:lnTo>
                <a:lnTo>
                  <a:pt x="42540" y="25374"/>
                </a:lnTo>
                <a:lnTo>
                  <a:pt x="57735" y="24572"/>
                </a:lnTo>
                <a:lnTo>
                  <a:pt x="68396" y="22620"/>
                </a:lnTo>
                <a:lnTo>
                  <a:pt x="74915" y="19826"/>
                </a:lnTo>
                <a:lnTo>
                  <a:pt x="77681" y="16500"/>
                </a:lnTo>
                <a:lnTo>
                  <a:pt x="77085" y="12950"/>
                </a:lnTo>
                <a:lnTo>
                  <a:pt x="73517" y="9483"/>
                </a:lnTo>
                <a:lnTo>
                  <a:pt x="67367" y="6409"/>
                </a:lnTo>
                <a:lnTo>
                  <a:pt x="59026" y="4036"/>
                </a:lnTo>
                <a:lnTo>
                  <a:pt x="48883" y="2672"/>
                </a:lnTo>
                <a:lnTo>
                  <a:pt x="37329" y="2626"/>
                </a:lnTo>
                <a:lnTo>
                  <a:pt x="35961" y="27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080025" y="3336823"/>
            <a:ext cx="73011" cy="22875"/>
          </a:xfrm>
          <a:custGeom>
            <a:avLst/>
            <a:gdLst/>
            <a:ahLst/>
            <a:cxnLst/>
            <a:rect l="l" t="t" r="r" b="b"/>
            <a:pathLst>
              <a:path w="73011" h="22875">
                <a:moveTo>
                  <a:pt x="37181" y="224"/>
                </a:moveTo>
                <a:lnTo>
                  <a:pt x="22162" y="504"/>
                </a:lnTo>
                <a:lnTo>
                  <a:pt x="11234" y="1908"/>
                </a:lnTo>
                <a:lnTo>
                  <a:pt x="4098" y="4178"/>
                </a:lnTo>
                <a:lnTo>
                  <a:pt x="453" y="7061"/>
                </a:lnTo>
                <a:lnTo>
                  <a:pt x="0" y="10299"/>
                </a:lnTo>
                <a:lnTo>
                  <a:pt x="2438" y="13637"/>
                </a:lnTo>
                <a:lnTo>
                  <a:pt x="7467" y="16819"/>
                </a:lnTo>
                <a:lnTo>
                  <a:pt x="14787" y="19591"/>
                </a:lnTo>
                <a:lnTo>
                  <a:pt x="24099" y="21694"/>
                </a:lnTo>
                <a:lnTo>
                  <a:pt x="35102" y="22875"/>
                </a:lnTo>
                <a:lnTo>
                  <a:pt x="47671" y="22868"/>
                </a:lnTo>
                <a:lnTo>
                  <a:pt x="61432" y="21040"/>
                </a:lnTo>
                <a:lnTo>
                  <a:pt x="69669" y="17728"/>
                </a:lnTo>
                <a:lnTo>
                  <a:pt x="73011" y="13537"/>
                </a:lnTo>
                <a:lnTo>
                  <a:pt x="72087" y="9066"/>
                </a:lnTo>
                <a:lnTo>
                  <a:pt x="67528" y="4918"/>
                </a:lnTo>
                <a:lnTo>
                  <a:pt x="59961" y="1695"/>
                </a:lnTo>
                <a:lnTo>
                  <a:pt x="50017" y="0"/>
                </a:lnTo>
                <a:lnTo>
                  <a:pt x="40013" y="224"/>
                </a:lnTo>
                <a:lnTo>
                  <a:pt x="37181" y="2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080025" y="3336822"/>
            <a:ext cx="73011" cy="22878"/>
          </a:xfrm>
          <a:custGeom>
            <a:avLst/>
            <a:gdLst/>
            <a:ahLst/>
            <a:cxnLst/>
            <a:rect l="l" t="t" r="r" b="b"/>
            <a:pathLst>
              <a:path w="73011" h="22878">
                <a:moveTo>
                  <a:pt x="37181" y="224"/>
                </a:moveTo>
                <a:lnTo>
                  <a:pt x="22162" y="504"/>
                </a:lnTo>
                <a:lnTo>
                  <a:pt x="11234" y="1908"/>
                </a:lnTo>
                <a:lnTo>
                  <a:pt x="4098" y="4178"/>
                </a:lnTo>
                <a:lnTo>
                  <a:pt x="453" y="7061"/>
                </a:lnTo>
                <a:lnTo>
                  <a:pt x="0" y="10299"/>
                </a:lnTo>
                <a:lnTo>
                  <a:pt x="2438" y="13637"/>
                </a:lnTo>
                <a:lnTo>
                  <a:pt x="7467" y="16819"/>
                </a:lnTo>
                <a:lnTo>
                  <a:pt x="14787" y="19591"/>
                </a:lnTo>
                <a:lnTo>
                  <a:pt x="24099" y="21694"/>
                </a:lnTo>
                <a:lnTo>
                  <a:pt x="35102" y="22875"/>
                </a:lnTo>
                <a:lnTo>
                  <a:pt x="47495" y="22878"/>
                </a:lnTo>
                <a:lnTo>
                  <a:pt x="47671" y="22868"/>
                </a:lnTo>
                <a:lnTo>
                  <a:pt x="61432" y="21040"/>
                </a:lnTo>
                <a:lnTo>
                  <a:pt x="69669" y="17728"/>
                </a:lnTo>
                <a:lnTo>
                  <a:pt x="73011" y="13537"/>
                </a:lnTo>
                <a:lnTo>
                  <a:pt x="72087" y="9066"/>
                </a:lnTo>
                <a:lnTo>
                  <a:pt x="67528" y="4918"/>
                </a:lnTo>
                <a:lnTo>
                  <a:pt x="59961" y="1695"/>
                </a:lnTo>
                <a:lnTo>
                  <a:pt x="50017" y="0"/>
                </a:lnTo>
                <a:lnTo>
                  <a:pt x="40013" y="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934443" y="2997905"/>
            <a:ext cx="63648" cy="46459"/>
          </a:xfrm>
          <a:custGeom>
            <a:avLst/>
            <a:gdLst/>
            <a:ahLst/>
            <a:cxnLst/>
            <a:rect l="l" t="t" r="r" b="b"/>
            <a:pathLst>
              <a:path w="63648" h="46459">
                <a:moveTo>
                  <a:pt x="47841" y="131"/>
                </a:moveTo>
                <a:lnTo>
                  <a:pt x="32804" y="0"/>
                </a:lnTo>
                <a:lnTo>
                  <a:pt x="20840" y="961"/>
                </a:lnTo>
                <a:lnTo>
                  <a:pt x="10632" y="5376"/>
                </a:lnTo>
                <a:lnTo>
                  <a:pt x="6033" y="9351"/>
                </a:lnTo>
                <a:lnTo>
                  <a:pt x="0" y="19809"/>
                </a:lnTo>
                <a:lnTo>
                  <a:pt x="832" y="30925"/>
                </a:lnTo>
                <a:lnTo>
                  <a:pt x="5804" y="37189"/>
                </a:lnTo>
                <a:lnTo>
                  <a:pt x="16001" y="43429"/>
                </a:lnTo>
                <a:lnTo>
                  <a:pt x="26312" y="46373"/>
                </a:lnTo>
                <a:lnTo>
                  <a:pt x="36256" y="46459"/>
                </a:lnTo>
                <a:lnTo>
                  <a:pt x="45353" y="44130"/>
                </a:lnTo>
                <a:lnTo>
                  <a:pt x="53122" y="39825"/>
                </a:lnTo>
                <a:lnTo>
                  <a:pt x="59081" y="33985"/>
                </a:lnTo>
                <a:lnTo>
                  <a:pt x="62750" y="27050"/>
                </a:lnTo>
                <a:lnTo>
                  <a:pt x="63648" y="19461"/>
                </a:lnTo>
                <a:lnTo>
                  <a:pt x="61294" y="11658"/>
                </a:lnTo>
                <a:lnTo>
                  <a:pt x="59183" y="8373"/>
                </a:lnTo>
                <a:lnTo>
                  <a:pt x="47841" y="1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934443" y="2997905"/>
            <a:ext cx="63648" cy="46459"/>
          </a:xfrm>
          <a:custGeom>
            <a:avLst/>
            <a:gdLst/>
            <a:ahLst/>
            <a:cxnLst/>
            <a:rect l="l" t="t" r="r" b="b"/>
            <a:pathLst>
              <a:path w="63648" h="46459">
                <a:moveTo>
                  <a:pt x="47841" y="131"/>
                </a:moveTo>
                <a:lnTo>
                  <a:pt x="32804" y="0"/>
                </a:lnTo>
                <a:lnTo>
                  <a:pt x="20840" y="961"/>
                </a:lnTo>
                <a:lnTo>
                  <a:pt x="10632" y="5376"/>
                </a:lnTo>
                <a:lnTo>
                  <a:pt x="6033" y="9351"/>
                </a:lnTo>
                <a:lnTo>
                  <a:pt x="0" y="19809"/>
                </a:lnTo>
                <a:lnTo>
                  <a:pt x="832" y="30925"/>
                </a:lnTo>
                <a:lnTo>
                  <a:pt x="5804" y="37189"/>
                </a:lnTo>
                <a:lnTo>
                  <a:pt x="16001" y="43429"/>
                </a:lnTo>
                <a:lnTo>
                  <a:pt x="26312" y="46373"/>
                </a:lnTo>
                <a:lnTo>
                  <a:pt x="36256" y="46459"/>
                </a:lnTo>
                <a:lnTo>
                  <a:pt x="45353" y="44130"/>
                </a:lnTo>
                <a:lnTo>
                  <a:pt x="53122" y="39825"/>
                </a:lnTo>
                <a:lnTo>
                  <a:pt x="59081" y="33985"/>
                </a:lnTo>
                <a:lnTo>
                  <a:pt x="62750" y="27050"/>
                </a:lnTo>
                <a:lnTo>
                  <a:pt x="63648" y="19461"/>
                </a:lnTo>
                <a:lnTo>
                  <a:pt x="61294" y="11658"/>
                </a:lnTo>
                <a:lnTo>
                  <a:pt x="59183" y="8373"/>
                </a:lnTo>
                <a:lnTo>
                  <a:pt x="47841" y="1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2958382" y="3074926"/>
            <a:ext cx="974940" cy="360603"/>
          </a:xfrm>
          <a:custGeom>
            <a:avLst/>
            <a:gdLst/>
            <a:ahLst/>
            <a:cxnLst/>
            <a:rect l="l" t="t" r="r" b="b"/>
            <a:pathLst>
              <a:path w="974940" h="360603">
                <a:moveTo>
                  <a:pt x="974940" y="237718"/>
                </a:moveTo>
                <a:lnTo>
                  <a:pt x="263410" y="0"/>
                </a:lnTo>
                <a:lnTo>
                  <a:pt x="50469" y="70398"/>
                </a:lnTo>
                <a:lnTo>
                  <a:pt x="50469" y="107826"/>
                </a:lnTo>
                <a:lnTo>
                  <a:pt x="665518" y="360603"/>
                </a:lnTo>
                <a:lnTo>
                  <a:pt x="715086" y="360603"/>
                </a:lnTo>
                <a:lnTo>
                  <a:pt x="974940" y="2377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2958382" y="3074926"/>
            <a:ext cx="974940" cy="360603"/>
          </a:xfrm>
          <a:custGeom>
            <a:avLst/>
            <a:gdLst/>
            <a:ahLst/>
            <a:cxnLst/>
            <a:rect l="l" t="t" r="r" b="b"/>
            <a:pathLst>
              <a:path w="974940" h="360603">
                <a:moveTo>
                  <a:pt x="974940" y="237718"/>
                </a:moveTo>
                <a:lnTo>
                  <a:pt x="263410" y="0"/>
                </a:lnTo>
                <a:lnTo>
                  <a:pt x="50469" y="70398"/>
                </a:lnTo>
              </a:path>
              <a:path w="974940" h="360603">
                <a:moveTo>
                  <a:pt x="50469" y="107826"/>
                </a:moveTo>
                <a:lnTo>
                  <a:pt x="665518" y="360603"/>
                </a:lnTo>
                <a:lnTo>
                  <a:pt x="715086" y="360603"/>
                </a:lnTo>
                <a:lnTo>
                  <a:pt x="974940" y="2377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673466" y="3312646"/>
            <a:ext cx="259854" cy="122885"/>
          </a:xfrm>
          <a:custGeom>
            <a:avLst/>
            <a:gdLst/>
            <a:ahLst/>
            <a:cxnLst/>
            <a:rect l="l" t="t" r="r" b="b"/>
            <a:pathLst>
              <a:path w="259854" h="122885">
                <a:moveTo>
                  <a:pt x="259854" y="0"/>
                </a:moveTo>
                <a:lnTo>
                  <a:pt x="0" y="122885"/>
                </a:lnTo>
                <a:lnTo>
                  <a:pt x="129933" y="122885"/>
                </a:lnTo>
                <a:lnTo>
                  <a:pt x="259854" y="59397"/>
                </a:lnTo>
                <a:lnTo>
                  <a:pt x="25985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673466" y="3312646"/>
            <a:ext cx="259854" cy="122885"/>
          </a:xfrm>
          <a:custGeom>
            <a:avLst/>
            <a:gdLst/>
            <a:ahLst/>
            <a:cxnLst/>
            <a:rect l="l" t="t" r="r" b="b"/>
            <a:pathLst>
              <a:path w="259854" h="122885">
                <a:moveTo>
                  <a:pt x="259854" y="0"/>
                </a:moveTo>
                <a:lnTo>
                  <a:pt x="259854" y="59397"/>
                </a:lnTo>
                <a:lnTo>
                  <a:pt x="129933" y="122885"/>
                </a:lnTo>
                <a:lnTo>
                  <a:pt x="0" y="122885"/>
                </a:lnTo>
                <a:lnTo>
                  <a:pt x="25985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2958382" y="3162008"/>
            <a:ext cx="665518" cy="273519"/>
          </a:xfrm>
          <a:custGeom>
            <a:avLst/>
            <a:gdLst/>
            <a:ahLst/>
            <a:cxnLst/>
            <a:rect l="l" t="t" r="r" b="b"/>
            <a:pathLst>
              <a:path w="665518" h="273519">
                <a:moveTo>
                  <a:pt x="50469" y="20742"/>
                </a:moveTo>
                <a:lnTo>
                  <a:pt x="50469" y="72991"/>
                </a:lnTo>
                <a:lnTo>
                  <a:pt x="531876" y="273519"/>
                </a:lnTo>
                <a:lnTo>
                  <a:pt x="665518" y="273519"/>
                </a:lnTo>
                <a:lnTo>
                  <a:pt x="50469" y="207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2958382" y="3162008"/>
            <a:ext cx="665518" cy="273519"/>
          </a:xfrm>
          <a:custGeom>
            <a:avLst/>
            <a:gdLst/>
            <a:ahLst/>
            <a:cxnLst/>
            <a:rect l="l" t="t" r="r" b="b"/>
            <a:pathLst>
              <a:path w="665518" h="273519">
                <a:moveTo>
                  <a:pt x="50469" y="72991"/>
                </a:moveTo>
                <a:lnTo>
                  <a:pt x="531876" y="273519"/>
                </a:lnTo>
                <a:lnTo>
                  <a:pt x="665518" y="273519"/>
                </a:lnTo>
                <a:lnTo>
                  <a:pt x="50469" y="207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308260" y="2620115"/>
            <a:ext cx="814438" cy="220878"/>
          </a:xfrm>
          <a:custGeom>
            <a:avLst/>
            <a:gdLst/>
            <a:ahLst/>
            <a:cxnLst/>
            <a:rect l="l" t="t" r="r" b="b"/>
            <a:pathLst>
              <a:path w="814438" h="220878">
                <a:moveTo>
                  <a:pt x="716589" y="212620"/>
                </a:moveTo>
                <a:lnTo>
                  <a:pt x="716589" y="101235"/>
                </a:ln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89" y="2126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4308260" y="2620115"/>
            <a:ext cx="814438" cy="220878"/>
          </a:xfrm>
          <a:custGeom>
            <a:avLst/>
            <a:gdLst/>
            <a:ahLst/>
            <a:cxnLst/>
            <a:rect l="l" t="t" r="r" b="b"/>
            <a:pathLst>
              <a:path w="814438" h="220878">
                <a:moveTo>
                  <a:pt x="716589" y="101235"/>
                </a:move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89" y="2126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5011740" y="2761173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111" y="125600"/>
                </a:moveTo>
                <a:lnTo>
                  <a:pt x="13111" y="71561"/>
                </a:lnTo>
                <a:lnTo>
                  <a:pt x="1854" y="79819"/>
                </a:lnTo>
                <a:lnTo>
                  <a:pt x="0" y="135496"/>
                </a:lnTo>
                <a:lnTo>
                  <a:pt x="13111" y="1256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011740" y="2761173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111" y="71561"/>
                </a:moveTo>
                <a:lnTo>
                  <a:pt x="1854" y="79819"/>
                </a:lnTo>
                <a:lnTo>
                  <a:pt x="0" y="135496"/>
                </a:lnTo>
                <a:lnTo>
                  <a:pt x="13111" y="1256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308261" y="2679165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1854" y="52311"/>
                </a:lnTo>
                <a:lnTo>
                  <a:pt x="705332" y="217512"/>
                </a:lnTo>
                <a:lnTo>
                  <a:pt x="705332" y="161823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308261" y="2679165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705332" y="161823"/>
                </a:lnTo>
                <a:lnTo>
                  <a:pt x="705332" y="217512"/>
                </a:lnTo>
                <a:lnTo>
                  <a:pt x="1854" y="5231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424732" y="2623834"/>
            <a:ext cx="200240" cy="62293"/>
          </a:xfrm>
          <a:custGeom>
            <a:avLst/>
            <a:gdLst/>
            <a:ahLst/>
            <a:cxnLst/>
            <a:rect l="l" t="t" r="r" b="b"/>
            <a:pathLst>
              <a:path w="200240" h="62293">
                <a:moveTo>
                  <a:pt x="100672" y="0"/>
                </a:moveTo>
                <a:lnTo>
                  <a:pt x="0" y="36931"/>
                </a:lnTo>
                <a:lnTo>
                  <a:pt x="97459" y="62293"/>
                </a:lnTo>
                <a:lnTo>
                  <a:pt x="200240" y="20269"/>
                </a:lnTo>
                <a:lnTo>
                  <a:pt x="10067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424732" y="2623834"/>
            <a:ext cx="200240" cy="62293"/>
          </a:xfrm>
          <a:custGeom>
            <a:avLst/>
            <a:gdLst/>
            <a:ahLst/>
            <a:cxnLst/>
            <a:rect l="l" t="t" r="r" b="b"/>
            <a:pathLst>
              <a:path w="200240" h="62293">
                <a:moveTo>
                  <a:pt x="100672" y="0"/>
                </a:moveTo>
                <a:lnTo>
                  <a:pt x="200240" y="20269"/>
                </a:lnTo>
                <a:lnTo>
                  <a:pt x="97459" y="62293"/>
                </a:lnTo>
                <a:lnTo>
                  <a:pt x="0" y="36931"/>
                </a:lnTo>
                <a:lnTo>
                  <a:pt x="1006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522193" y="2644104"/>
            <a:ext cx="103136" cy="57073"/>
          </a:xfrm>
          <a:custGeom>
            <a:avLst/>
            <a:gdLst/>
            <a:ahLst/>
            <a:cxnLst/>
            <a:rect l="l" t="t" r="r" b="b"/>
            <a:pathLst>
              <a:path w="103136" h="57073">
                <a:moveTo>
                  <a:pt x="103136" y="15062"/>
                </a:moveTo>
                <a:lnTo>
                  <a:pt x="102781" y="0"/>
                </a:lnTo>
                <a:lnTo>
                  <a:pt x="0" y="42024"/>
                </a:lnTo>
                <a:lnTo>
                  <a:pt x="342" y="57073"/>
                </a:lnTo>
                <a:lnTo>
                  <a:pt x="103136" y="15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522193" y="2644104"/>
            <a:ext cx="103136" cy="57073"/>
          </a:xfrm>
          <a:custGeom>
            <a:avLst/>
            <a:gdLst/>
            <a:ahLst/>
            <a:cxnLst/>
            <a:rect l="l" t="t" r="r" b="b"/>
            <a:pathLst>
              <a:path w="103136" h="57073">
                <a:moveTo>
                  <a:pt x="103136" y="15062"/>
                </a:moveTo>
                <a:lnTo>
                  <a:pt x="102781" y="0"/>
                </a:lnTo>
                <a:lnTo>
                  <a:pt x="0" y="42024"/>
                </a:lnTo>
                <a:lnTo>
                  <a:pt x="342" y="57073"/>
                </a:lnTo>
                <a:lnTo>
                  <a:pt x="103136" y="150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424738" y="2660769"/>
            <a:ext cx="97802" cy="40398"/>
          </a:xfrm>
          <a:custGeom>
            <a:avLst/>
            <a:gdLst/>
            <a:ahLst/>
            <a:cxnLst/>
            <a:rect l="l" t="t" r="r" b="b"/>
            <a:pathLst>
              <a:path w="97802" h="40398">
                <a:moveTo>
                  <a:pt x="355" y="15036"/>
                </a:moveTo>
                <a:lnTo>
                  <a:pt x="97802" y="40398"/>
                </a:lnTo>
                <a:lnTo>
                  <a:pt x="97447" y="25361"/>
                </a:lnTo>
                <a:lnTo>
                  <a:pt x="0" y="0"/>
                </a:lnTo>
                <a:lnTo>
                  <a:pt x="355" y="150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424738" y="2660769"/>
            <a:ext cx="97802" cy="40398"/>
          </a:xfrm>
          <a:custGeom>
            <a:avLst/>
            <a:gdLst/>
            <a:ahLst/>
            <a:cxnLst/>
            <a:rect l="l" t="t" r="r" b="b"/>
            <a:pathLst>
              <a:path w="97802" h="40398">
                <a:moveTo>
                  <a:pt x="355" y="15036"/>
                </a:moveTo>
                <a:lnTo>
                  <a:pt x="0" y="0"/>
                </a:lnTo>
                <a:lnTo>
                  <a:pt x="97447" y="25361"/>
                </a:lnTo>
                <a:lnTo>
                  <a:pt x="97802" y="40398"/>
                </a:lnTo>
                <a:lnTo>
                  <a:pt x="355" y="15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513290" y="2666606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76" y="1320"/>
                </a:moveTo>
                <a:lnTo>
                  <a:pt x="5334" y="2616"/>
                </a:lnTo>
                <a:lnTo>
                  <a:pt x="0" y="5740"/>
                </a:lnTo>
                <a:lnTo>
                  <a:pt x="114" y="10807"/>
                </a:lnTo>
                <a:lnTo>
                  <a:pt x="5549" y="11823"/>
                </a:lnTo>
                <a:lnTo>
                  <a:pt x="12204" y="10515"/>
                </a:lnTo>
                <a:lnTo>
                  <a:pt x="18872" y="9207"/>
                </a:lnTo>
                <a:lnTo>
                  <a:pt x="24193" y="6108"/>
                </a:lnTo>
                <a:lnTo>
                  <a:pt x="24066" y="1028"/>
                </a:lnTo>
                <a:lnTo>
                  <a:pt x="18643" y="0"/>
                </a:lnTo>
                <a:lnTo>
                  <a:pt x="11976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513290" y="2666606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76" y="1320"/>
                </a:moveTo>
                <a:lnTo>
                  <a:pt x="18643" y="0"/>
                </a:lnTo>
                <a:lnTo>
                  <a:pt x="24066" y="1028"/>
                </a:lnTo>
                <a:lnTo>
                  <a:pt x="24130" y="3568"/>
                </a:lnTo>
                <a:lnTo>
                  <a:pt x="24193" y="6108"/>
                </a:lnTo>
                <a:lnTo>
                  <a:pt x="18872" y="9207"/>
                </a:lnTo>
                <a:lnTo>
                  <a:pt x="12204" y="10515"/>
                </a:lnTo>
                <a:lnTo>
                  <a:pt x="5549" y="11823"/>
                </a:lnTo>
                <a:lnTo>
                  <a:pt x="114" y="10807"/>
                </a:lnTo>
                <a:lnTo>
                  <a:pt x="50" y="8280"/>
                </a:lnTo>
                <a:lnTo>
                  <a:pt x="0" y="5740"/>
                </a:lnTo>
                <a:lnTo>
                  <a:pt x="5334" y="2616"/>
                </a:lnTo>
                <a:lnTo>
                  <a:pt x="11976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467652" y="2654420"/>
            <a:ext cx="19177" cy="9359"/>
          </a:xfrm>
          <a:custGeom>
            <a:avLst/>
            <a:gdLst/>
            <a:ahLst/>
            <a:cxnLst/>
            <a:rect l="l" t="t" r="r" b="b"/>
            <a:pathLst>
              <a:path w="19176" h="9359">
                <a:moveTo>
                  <a:pt x="9499" y="1041"/>
                </a:moveTo>
                <a:lnTo>
                  <a:pt x="4216" y="2082"/>
                </a:lnTo>
                <a:lnTo>
                  <a:pt x="0" y="4521"/>
                </a:lnTo>
                <a:lnTo>
                  <a:pt x="88" y="8559"/>
                </a:lnTo>
                <a:lnTo>
                  <a:pt x="4406" y="9359"/>
                </a:lnTo>
                <a:lnTo>
                  <a:pt x="9677" y="8318"/>
                </a:lnTo>
                <a:lnTo>
                  <a:pt x="14947" y="7277"/>
                </a:lnTo>
                <a:lnTo>
                  <a:pt x="19176" y="4813"/>
                </a:lnTo>
                <a:lnTo>
                  <a:pt x="19088" y="787"/>
                </a:lnTo>
                <a:lnTo>
                  <a:pt x="14782" y="0"/>
                </a:lnTo>
                <a:lnTo>
                  <a:pt x="9499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467652" y="2654420"/>
            <a:ext cx="19177" cy="9359"/>
          </a:xfrm>
          <a:custGeom>
            <a:avLst/>
            <a:gdLst/>
            <a:ahLst/>
            <a:cxnLst/>
            <a:rect l="l" t="t" r="r" b="b"/>
            <a:pathLst>
              <a:path w="19176" h="9359">
                <a:moveTo>
                  <a:pt x="9499" y="1041"/>
                </a:moveTo>
                <a:lnTo>
                  <a:pt x="14782" y="0"/>
                </a:lnTo>
                <a:lnTo>
                  <a:pt x="19088" y="787"/>
                </a:lnTo>
                <a:lnTo>
                  <a:pt x="19126" y="2806"/>
                </a:lnTo>
                <a:lnTo>
                  <a:pt x="19176" y="4813"/>
                </a:lnTo>
                <a:lnTo>
                  <a:pt x="14947" y="7277"/>
                </a:lnTo>
                <a:lnTo>
                  <a:pt x="9677" y="8318"/>
                </a:lnTo>
                <a:lnTo>
                  <a:pt x="4406" y="9359"/>
                </a:lnTo>
                <a:lnTo>
                  <a:pt x="88" y="8559"/>
                </a:lnTo>
                <a:lnTo>
                  <a:pt x="38" y="6553"/>
                </a:lnTo>
                <a:lnTo>
                  <a:pt x="0" y="4521"/>
                </a:lnTo>
                <a:lnTo>
                  <a:pt x="4216" y="2082"/>
                </a:lnTo>
                <a:lnTo>
                  <a:pt x="9499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574552" y="2644547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68"/>
                </a:lnTo>
                <a:lnTo>
                  <a:pt x="0" y="4317"/>
                </a:lnTo>
                <a:lnTo>
                  <a:pt x="88" y="8140"/>
                </a:lnTo>
                <a:lnTo>
                  <a:pt x="4191" y="8889"/>
                </a:lnTo>
                <a:lnTo>
                  <a:pt x="9194" y="7912"/>
                </a:lnTo>
                <a:lnTo>
                  <a:pt x="14185" y="6921"/>
                </a:lnTo>
                <a:lnTo>
                  <a:pt x="18224" y="4584"/>
                </a:lnTo>
                <a:lnTo>
                  <a:pt x="18122" y="761"/>
                </a:lnTo>
                <a:lnTo>
                  <a:pt x="14020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574552" y="2644547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20" y="0"/>
                </a:lnTo>
                <a:lnTo>
                  <a:pt x="18122" y="761"/>
                </a:lnTo>
                <a:lnTo>
                  <a:pt x="18161" y="2666"/>
                </a:lnTo>
                <a:lnTo>
                  <a:pt x="18224" y="4584"/>
                </a:lnTo>
                <a:lnTo>
                  <a:pt x="14185" y="6921"/>
                </a:lnTo>
                <a:lnTo>
                  <a:pt x="9194" y="7912"/>
                </a:lnTo>
                <a:lnTo>
                  <a:pt x="4191" y="8889"/>
                </a:lnTo>
                <a:lnTo>
                  <a:pt x="88" y="8140"/>
                </a:lnTo>
                <a:lnTo>
                  <a:pt x="50" y="6210"/>
                </a:lnTo>
                <a:lnTo>
                  <a:pt x="0" y="4317"/>
                </a:lnTo>
                <a:lnTo>
                  <a:pt x="4025" y="1968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543249" y="2628455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68"/>
                </a:lnTo>
                <a:lnTo>
                  <a:pt x="0" y="4317"/>
                </a:lnTo>
                <a:lnTo>
                  <a:pt x="88" y="8140"/>
                </a:lnTo>
                <a:lnTo>
                  <a:pt x="4178" y="8889"/>
                </a:lnTo>
                <a:lnTo>
                  <a:pt x="9194" y="7912"/>
                </a:lnTo>
                <a:lnTo>
                  <a:pt x="14185" y="6934"/>
                </a:lnTo>
                <a:lnTo>
                  <a:pt x="18224" y="4584"/>
                </a:lnTo>
                <a:lnTo>
                  <a:pt x="18122" y="761"/>
                </a:lnTo>
                <a:lnTo>
                  <a:pt x="14020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4543249" y="2628455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20" y="0"/>
                </a:lnTo>
                <a:lnTo>
                  <a:pt x="18122" y="761"/>
                </a:lnTo>
                <a:lnTo>
                  <a:pt x="18173" y="2679"/>
                </a:lnTo>
                <a:lnTo>
                  <a:pt x="18224" y="4584"/>
                </a:lnTo>
                <a:lnTo>
                  <a:pt x="14185" y="6934"/>
                </a:lnTo>
                <a:lnTo>
                  <a:pt x="9194" y="7912"/>
                </a:lnTo>
                <a:lnTo>
                  <a:pt x="4178" y="8889"/>
                </a:lnTo>
                <a:lnTo>
                  <a:pt x="88" y="8140"/>
                </a:lnTo>
                <a:lnTo>
                  <a:pt x="38" y="6222"/>
                </a:lnTo>
                <a:lnTo>
                  <a:pt x="0" y="4317"/>
                </a:lnTo>
                <a:lnTo>
                  <a:pt x="4025" y="1968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4505162" y="2634380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21" y="20575"/>
                </a:lnTo>
                <a:lnTo>
                  <a:pt x="48413" y="12984"/>
                </a:lnTo>
                <a:lnTo>
                  <a:pt x="48526" y="11836"/>
                </a:lnTo>
                <a:lnTo>
                  <a:pt x="42184" y="3855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5"/>
                </a:lnTo>
                <a:lnTo>
                  <a:pt x="111" y="10693"/>
                </a:lnTo>
                <a:lnTo>
                  <a:pt x="0" y="11836"/>
                </a:lnTo>
                <a:lnTo>
                  <a:pt x="6345" y="19815"/>
                </a:lnTo>
                <a:lnTo>
                  <a:pt x="21916" y="23618"/>
                </a:lnTo>
                <a:lnTo>
                  <a:pt x="24256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4505162" y="2634380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21" y="20575"/>
                </a:lnTo>
                <a:lnTo>
                  <a:pt x="48413" y="12984"/>
                </a:lnTo>
                <a:lnTo>
                  <a:pt x="48526" y="11836"/>
                </a:lnTo>
                <a:lnTo>
                  <a:pt x="42184" y="3855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5"/>
                </a:lnTo>
                <a:lnTo>
                  <a:pt x="111" y="10693"/>
                </a:lnTo>
                <a:lnTo>
                  <a:pt x="0" y="11836"/>
                </a:lnTo>
                <a:lnTo>
                  <a:pt x="6345" y="19815"/>
                </a:lnTo>
                <a:lnTo>
                  <a:pt x="21916" y="23618"/>
                </a:lnTo>
                <a:lnTo>
                  <a:pt x="24256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4505162" y="2625016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87"/>
                </a:lnTo>
                <a:lnTo>
                  <a:pt x="48413" y="12990"/>
                </a:lnTo>
                <a:lnTo>
                  <a:pt x="48526" y="11836"/>
                </a:lnTo>
                <a:lnTo>
                  <a:pt x="42184" y="3855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5"/>
                </a:lnTo>
                <a:lnTo>
                  <a:pt x="111" y="10693"/>
                </a:lnTo>
                <a:lnTo>
                  <a:pt x="0" y="11836"/>
                </a:lnTo>
                <a:lnTo>
                  <a:pt x="6343" y="19824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4505162" y="2625016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87"/>
                </a:lnTo>
                <a:lnTo>
                  <a:pt x="48413" y="12990"/>
                </a:lnTo>
                <a:lnTo>
                  <a:pt x="48526" y="11836"/>
                </a:lnTo>
                <a:lnTo>
                  <a:pt x="42184" y="3855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5"/>
                </a:lnTo>
                <a:lnTo>
                  <a:pt x="111" y="10693"/>
                </a:lnTo>
                <a:lnTo>
                  <a:pt x="0" y="11836"/>
                </a:lnTo>
                <a:lnTo>
                  <a:pt x="6343" y="19824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4505162" y="2615642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21" y="20587"/>
                </a:lnTo>
                <a:lnTo>
                  <a:pt x="48413" y="12997"/>
                </a:lnTo>
                <a:lnTo>
                  <a:pt x="48526" y="11849"/>
                </a:lnTo>
                <a:lnTo>
                  <a:pt x="42187" y="3863"/>
                </a:lnTo>
                <a:lnTo>
                  <a:pt x="26623" y="55"/>
                </a:lnTo>
                <a:lnTo>
                  <a:pt x="24256" y="0"/>
                </a:lnTo>
                <a:lnTo>
                  <a:pt x="7900" y="3100"/>
                </a:lnTo>
                <a:lnTo>
                  <a:pt x="112" y="10702"/>
                </a:lnTo>
                <a:lnTo>
                  <a:pt x="0" y="11849"/>
                </a:lnTo>
                <a:lnTo>
                  <a:pt x="6345" y="19827"/>
                </a:lnTo>
                <a:lnTo>
                  <a:pt x="21916" y="23631"/>
                </a:lnTo>
                <a:lnTo>
                  <a:pt x="24256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4505162" y="2615642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21" y="20587"/>
                </a:lnTo>
                <a:lnTo>
                  <a:pt x="48413" y="12997"/>
                </a:lnTo>
                <a:lnTo>
                  <a:pt x="48526" y="11849"/>
                </a:lnTo>
                <a:lnTo>
                  <a:pt x="42187" y="3863"/>
                </a:lnTo>
                <a:lnTo>
                  <a:pt x="26623" y="55"/>
                </a:lnTo>
                <a:lnTo>
                  <a:pt x="24256" y="0"/>
                </a:lnTo>
                <a:lnTo>
                  <a:pt x="7900" y="3100"/>
                </a:lnTo>
                <a:lnTo>
                  <a:pt x="112" y="10702"/>
                </a:lnTo>
                <a:lnTo>
                  <a:pt x="0" y="11849"/>
                </a:lnTo>
                <a:lnTo>
                  <a:pt x="6345" y="19827"/>
                </a:lnTo>
                <a:lnTo>
                  <a:pt x="21916" y="23631"/>
                </a:lnTo>
                <a:lnTo>
                  <a:pt x="24256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4505162" y="2606280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21" y="20584"/>
                </a:lnTo>
                <a:lnTo>
                  <a:pt x="48413" y="12988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5" y="19825"/>
                </a:lnTo>
                <a:lnTo>
                  <a:pt x="21916" y="23618"/>
                </a:lnTo>
                <a:lnTo>
                  <a:pt x="24256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4505162" y="2606280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21" y="20584"/>
                </a:lnTo>
                <a:lnTo>
                  <a:pt x="48413" y="12988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5" y="19825"/>
                </a:lnTo>
                <a:lnTo>
                  <a:pt x="21916" y="23618"/>
                </a:lnTo>
                <a:lnTo>
                  <a:pt x="24256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4505162" y="2596921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19" y="20584"/>
                </a:lnTo>
                <a:lnTo>
                  <a:pt x="48413" y="12981"/>
                </a:lnTo>
                <a:lnTo>
                  <a:pt x="48526" y="11823"/>
                </a:lnTo>
                <a:lnTo>
                  <a:pt x="42182" y="3857"/>
                </a:lnTo>
                <a:lnTo>
                  <a:pt x="26607" y="54"/>
                </a:lnTo>
                <a:lnTo>
                  <a:pt x="24256" y="0"/>
                </a:lnTo>
                <a:lnTo>
                  <a:pt x="7894" y="3099"/>
                </a:lnTo>
                <a:lnTo>
                  <a:pt x="110" y="10688"/>
                </a:lnTo>
                <a:lnTo>
                  <a:pt x="0" y="11823"/>
                </a:lnTo>
                <a:lnTo>
                  <a:pt x="6343" y="19822"/>
                </a:lnTo>
                <a:lnTo>
                  <a:pt x="21908" y="23618"/>
                </a:lnTo>
                <a:lnTo>
                  <a:pt x="24256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4505162" y="2596921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19" y="20584"/>
                </a:lnTo>
                <a:lnTo>
                  <a:pt x="48413" y="12981"/>
                </a:lnTo>
                <a:lnTo>
                  <a:pt x="48526" y="11823"/>
                </a:lnTo>
                <a:lnTo>
                  <a:pt x="42182" y="3857"/>
                </a:lnTo>
                <a:lnTo>
                  <a:pt x="26607" y="54"/>
                </a:lnTo>
                <a:lnTo>
                  <a:pt x="24256" y="0"/>
                </a:lnTo>
                <a:lnTo>
                  <a:pt x="7894" y="3099"/>
                </a:lnTo>
                <a:lnTo>
                  <a:pt x="110" y="10688"/>
                </a:lnTo>
                <a:lnTo>
                  <a:pt x="0" y="11823"/>
                </a:lnTo>
                <a:lnTo>
                  <a:pt x="6343" y="19822"/>
                </a:lnTo>
                <a:lnTo>
                  <a:pt x="21908" y="23618"/>
                </a:lnTo>
                <a:lnTo>
                  <a:pt x="24256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4505162" y="2587555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21" y="20579"/>
                </a:lnTo>
                <a:lnTo>
                  <a:pt x="48413" y="12986"/>
                </a:lnTo>
                <a:lnTo>
                  <a:pt x="48526" y="11836"/>
                </a:lnTo>
                <a:lnTo>
                  <a:pt x="42184" y="3855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5"/>
                </a:lnTo>
                <a:lnTo>
                  <a:pt x="111" y="10693"/>
                </a:lnTo>
                <a:lnTo>
                  <a:pt x="0" y="11836"/>
                </a:lnTo>
                <a:lnTo>
                  <a:pt x="6345" y="19820"/>
                </a:lnTo>
                <a:lnTo>
                  <a:pt x="21916" y="23618"/>
                </a:lnTo>
                <a:lnTo>
                  <a:pt x="24256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4505162" y="2587555"/>
            <a:ext cx="48526" cy="23672"/>
          </a:xfrm>
          <a:custGeom>
            <a:avLst/>
            <a:gdLst/>
            <a:ahLst/>
            <a:cxnLst/>
            <a:rect l="l" t="t" r="r" b="b"/>
            <a:pathLst>
              <a:path w="48526" h="23672">
                <a:moveTo>
                  <a:pt x="24256" y="23672"/>
                </a:moveTo>
                <a:lnTo>
                  <a:pt x="40621" y="20579"/>
                </a:lnTo>
                <a:lnTo>
                  <a:pt x="48413" y="12986"/>
                </a:lnTo>
                <a:lnTo>
                  <a:pt x="48526" y="11836"/>
                </a:lnTo>
                <a:lnTo>
                  <a:pt x="42184" y="3855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5"/>
                </a:lnTo>
                <a:lnTo>
                  <a:pt x="111" y="10693"/>
                </a:lnTo>
                <a:lnTo>
                  <a:pt x="0" y="11836"/>
                </a:lnTo>
                <a:lnTo>
                  <a:pt x="6345" y="19820"/>
                </a:lnTo>
                <a:lnTo>
                  <a:pt x="21916" y="23618"/>
                </a:lnTo>
                <a:lnTo>
                  <a:pt x="24256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4505162" y="2578201"/>
            <a:ext cx="48526" cy="23660"/>
          </a:xfrm>
          <a:custGeom>
            <a:avLst/>
            <a:gdLst/>
            <a:ahLst/>
            <a:cxnLst/>
            <a:rect l="l" t="t" r="r" b="b"/>
            <a:pathLst>
              <a:path w="48526" h="23660">
                <a:moveTo>
                  <a:pt x="24256" y="23660"/>
                </a:moveTo>
                <a:lnTo>
                  <a:pt x="40621" y="20562"/>
                </a:lnTo>
                <a:lnTo>
                  <a:pt x="48413" y="12971"/>
                </a:lnTo>
                <a:lnTo>
                  <a:pt x="48526" y="11823"/>
                </a:lnTo>
                <a:lnTo>
                  <a:pt x="42182" y="3847"/>
                </a:lnTo>
                <a:lnTo>
                  <a:pt x="26607" y="54"/>
                </a:lnTo>
                <a:lnTo>
                  <a:pt x="24256" y="0"/>
                </a:lnTo>
                <a:lnTo>
                  <a:pt x="7894" y="3090"/>
                </a:lnTo>
                <a:lnTo>
                  <a:pt x="110" y="10684"/>
                </a:lnTo>
                <a:lnTo>
                  <a:pt x="0" y="11823"/>
                </a:lnTo>
                <a:lnTo>
                  <a:pt x="6345" y="19802"/>
                </a:lnTo>
                <a:lnTo>
                  <a:pt x="21916" y="23605"/>
                </a:lnTo>
                <a:lnTo>
                  <a:pt x="24256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4505162" y="2578201"/>
            <a:ext cx="48526" cy="23660"/>
          </a:xfrm>
          <a:custGeom>
            <a:avLst/>
            <a:gdLst/>
            <a:ahLst/>
            <a:cxnLst/>
            <a:rect l="l" t="t" r="r" b="b"/>
            <a:pathLst>
              <a:path w="48526" h="23660">
                <a:moveTo>
                  <a:pt x="24256" y="23660"/>
                </a:moveTo>
                <a:lnTo>
                  <a:pt x="40621" y="20562"/>
                </a:lnTo>
                <a:lnTo>
                  <a:pt x="48413" y="12971"/>
                </a:lnTo>
                <a:lnTo>
                  <a:pt x="48526" y="11823"/>
                </a:lnTo>
                <a:lnTo>
                  <a:pt x="42182" y="3847"/>
                </a:lnTo>
                <a:lnTo>
                  <a:pt x="26607" y="54"/>
                </a:lnTo>
                <a:lnTo>
                  <a:pt x="24256" y="0"/>
                </a:lnTo>
                <a:lnTo>
                  <a:pt x="7894" y="3090"/>
                </a:lnTo>
                <a:lnTo>
                  <a:pt x="110" y="10684"/>
                </a:lnTo>
                <a:lnTo>
                  <a:pt x="0" y="11823"/>
                </a:lnTo>
                <a:lnTo>
                  <a:pt x="6345" y="19802"/>
                </a:lnTo>
                <a:lnTo>
                  <a:pt x="21916" y="23605"/>
                </a:lnTo>
                <a:lnTo>
                  <a:pt x="24256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4505162" y="2568824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87"/>
                </a:lnTo>
                <a:lnTo>
                  <a:pt x="48413" y="12990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3" y="19824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4505162" y="2568824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87"/>
                </a:lnTo>
                <a:lnTo>
                  <a:pt x="48413" y="12990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3" y="19824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4505162" y="2559458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87"/>
                </a:lnTo>
                <a:lnTo>
                  <a:pt x="48413" y="12990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3" y="19824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4505162" y="2559458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87"/>
                </a:lnTo>
                <a:lnTo>
                  <a:pt x="48413" y="12990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3" y="19824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4505162" y="2550098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6" y="20587"/>
                </a:lnTo>
                <a:lnTo>
                  <a:pt x="48412" y="12983"/>
                </a:lnTo>
                <a:lnTo>
                  <a:pt x="48526" y="11823"/>
                </a:lnTo>
                <a:lnTo>
                  <a:pt x="42182" y="3852"/>
                </a:lnTo>
                <a:lnTo>
                  <a:pt x="26607" y="54"/>
                </a:lnTo>
                <a:lnTo>
                  <a:pt x="24256" y="0"/>
                </a:lnTo>
                <a:lnTo>
                  <a:pt x="7894" y="3095"/>
                </a:lnTo>
                <a:lnTo>
                  <a:pt x="110" y="10686"/>
                </a:lnTo>
                <a:lnTo>
                  <a:pt x="0" y="11823"/>
                </a:lnTo>
                <a:lnTo>
                  <a:pt x="6340" y="19821"/>
                </a:lnTo>
                <a:lnTo>
                  <a:pt x="21900" y="23630"/>
                </a:lnTo>
                <a:lnTo>
                  <a:pt x="24256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4505162" y="2550098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6" y="20587"/>
                </a:lnTo>
                <a:lnTo>
                  <a:pt x="48412" y="12983"/>
                </a:lnTo>
                <a:lnTo>
                  <a:pt x="48526" y="11823"/>
                </a:lnTo>
                <a:lnTo>
                  <a:pt x="42182" y="3852"/>
                </a:lnTo>
                <a:lnTo>
                  <a:pt x="26607" y="54"/>
                </a:lnTo>
                <a:lnTo>
                  <a:pt x="24256" y="0"/>
                </a:lnTo>
                <a:lnTo>
                  <a:pt x="7894" y="3095"/>
                </a:lnTo>
                <a:lnTo>
                  <a:pt x="110" y="10686"/>
                </a:lnTo>
                <a:lnTo>
                  <a:pt x="0" y="11823"/>
                </a:lnTo>
                <a:lnTo>
                  <a:pt x="6340" y="19821"/>
                </a:lnTo>
                <a:lnTo>
                  <a:pt x="21900" y="23630"/>
                </a:lnTo>
                <a:lnTo>
                  <a:pt x="24256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4505162" y="2540726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92"/>
                </a:lnTo>
                <a:lnTo>
                  <a:pt x="48413" y="12992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3" y="19829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4505162" y="2540726"/>
            <a:ext cx="48526" cy="23685"/>
          </a:xfrm>
          <a:custGeom>
            <a:avLst/>
            <a:gdLst/>
            <a:ahLst/>
            <a:cxnLst/>
            <a:rect l="l" t="t" r="r" b="b"/>
            <a:pathLst>
              <a:path w="48526" h="23685">
                <a:moveTo>
                  <a:pt x="24256" y="23685"/>
                </a:moveTo>
                <a:lnTo>
                  <a:pt x="40619" y="20592"/>
                </a:lnTo>
                <a:lnTo>
                  <a:pt x="48413" y="12992"/>
                </a:lnTo>
                <a:lnTo>
                  <a:pt x="48526" y="11836"/>
                </a:lnTo>
                <a:lnTo>
                  <a:pt x="42184" y="3860"/>
                </a:lnTo>
                <a:lnTo>
                  <a:pt x="26615" y="55"/>
                </a:lnTo>
                <a:lnTo>
                  <a:pt x="24256" y="0"/>
                </a:lnTo>
                <a:lnTo>
                  <a:pt x="7897" y="3099"/>
                </a:lnTo>
                <a:lnTo>
                  <a:pt x="111" y="10695"/>
                </a:lnTo>
                <a:lnTo>
                  <a:pt x="0" y="11836"/>
                </a:lnTo>
                <a:lnTo>
                  <a:pt x="6343" y="19829"/>
                </a:lnTo>
                <a:lnTo>
                  <a:pt x="21908" y="23630"/>
                </a:lnTo>
                <a:lnTo>
                  <a:pt x="24256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4495518" y="2470522"/>
            <a:ext cx="67754" cy="89242"/>
          </a:xfrm>
          <a:custGeom>
            <a:avLst/>
            <a:gdLst/>
            <a:ahLst/>
            <a:cxnLst/>
            <a:rect l="l" t="t" r="r" b="b"/>
            <a:pathLst>
              <a:path w="67754" h="89242">
                <a:moveTo>
                  <a:pt x="0" y="74929"/>
                </a:moveTo>
                <a:lnTo>
                  <a:pt x="4006" y="81691"/>
                </a:lnTo>
                <a:lnTo>
                  <a:pt x="16234" y="87153"/>
                </a:lnTo>
                <a:lnTo>
                  <a:pt x="33870" y="89242"/>
                </a:lnTo>
                <a:lnTo>
                  <a:pt x="49878" y="87548"/>
                </a:lnTo>
                <a:lnTo>
                  <a:pt x="62806" y="82383"/>
                </a:lnTo>
                <a:lnTo>
                  <a:pt x="67754" y="74929"/>
                </a:lnTo>
                <a:lnTo>
                  <a:pt x="67754" y="14300"/>
                </a:lnTo>
                <a:lnTo>
                  <a:pt x="63741" y="7549"/>
                </a:lnTo>
                <a:lnTo>
                  <a:pt x="51508" y="2090"/>
                </a:lnTo>
                <a:lnTo>
                  <a:pt x="33870" y="0"/>
                </a:lnTo>
                <a:lnTo>
                  <a:pt x="17880" y="1692"/>
                </a:lnTo>
                <a:lnTo>
                  <a:pt x="4949" y="6858"/>
                </a:lnTo>
                <a:lnTo>
                  <a:pt x="0" y="14300"/>
                </a:lnTo>
                <a:lnTo>
                  <a:pt x="0" y="7492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4495518" y="2470522"/>
            <a:ext cx="67754" cy="89242"/>
          </a:xfrm>
          <a:custGeom>
            <a:avLst/>
            <a:gdLst/>
            <a:ahLst/>
            <a:cxnLst/>
            <a:rect l="l" t="t" r="r" b="b"/>
            <a:pathLst>
              <a:path w="67754" h="89242">
                <a:moveTo>
                  <a:pt x="0" y="74929"/>
                </a:moveTo>
                <a:lnTo>
                  <a:pt x="0" y="14300"/>
                </a:lnTo>
                <a:lnTo>
                  <a:pt x="4949" y="6858"/>
                </a:lnTo>
                <a:lnTo>
                  <a:pt x="17880" y="1692"/>
                </a:lnTo>
                <a:lnTo>
                  <a:pt x="33870" y="0"/>
                </a:lnTo>
                <a:lnTo>
                  <a:pt x="51508" y="2090"/>
                </a:lnTo>
                <a:lnTo>
                  <a:pt x="63741" y="7549"/>
                </a:lnTo>
                <a:lnTo>
                  <a:pt x="67754" y="14300"/>
                </a:lnTo>
                <a:lnTo>
                  <a:pt x="67754" y="74929"/>
                </a:lnTo>
                <a:lnTo>
                  <a:pt x="62806" y="82383"/>
                </a:lnTo>
                <a:lnTo>
                  <a:pt x="49878" y="87548"/>
                </a:lnTo>
                <a:lnTo>
                  <a:pt x="33870" y="89242"/>
                </a:lnTo>
                <a:lnTo>
                  <a:pt x="16234" y="87153"/>
                </a:lnTo>
                <a:lnTo>
                  <a:pt x="4006" y="81691"/>
                </a:lnTo>
                <a:lnTo>
                  <a:pt x="0" y="749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4505462" y="2193845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34" y="284166"/>
                </a:lnTo>
                <a:lnTo>
                  <a:pt x="7438" y="291433"/>
                </a:lnTo>
                <a:lnTo>
                  <a:pt x="23926" y="294411"/>
                </a:lnTo>
                <a:lnTo>
                  <a:pt x="25241" y="294395"/>
                </a:lnTo>
                <a:lnTo>
                  <a:pt x="41282" y="291044"/>
                </a:lnTo>
                <a:lnTo>
                  <a:pt x="47866" y="283578"/>
                </a:lnTo>
                <a:lnTo>
                  <a:pt x="47830" y="10246"/>
                </a:lnTo>
                <a:lnTo>
                  <a:pt x="40412" y="2980"/>
                </a:lnTo>
                <a:lnTo>
                  <a:pt x="23926" y="0"/>
                </a:lnTo>
                <a:lnTo>
                  <a:pt x="22621" y="15"/>
                </a:lnTo>
                <a:lnTo>
                  <a:pt x="6580" y="3372"/>
                </a:lnTo>
                <a:lnTo>
                  <a:pt x="0" y="10845"/>
                </a:lnTo>
                <a:lnTo>
                  <a:pt x="0" y="283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4505462" y="2193845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0" y="10845"/>
                </a:lnTo>
                <a:lnTo>
                  <a:pt x="6580" y="3372"/>
                </a:lnTo>
                <a:lnTo>
                  <a:pt x="22621" y="15"/>
                </a:lnTo>
                <a:lnTo>
                  <a:pt x="23926" y="0"/>
                </a:lnTo>
                <a:lnTo>
                  <a:pt x="40412" y="2980"/>
                </a:lnTo>
                <a:lnTo>
                  <a:pt x="47830" y="10246"/>
                </a:lnTo>
                <a:lnTo>
                  <a:pt x="47866" y="10845"/>
                </a:lnTo>
                <a:lnTo>
                  <a:pt x="47866" y="283578"/>
                </a:lnTo>
                <a:lnTo>
                  <a:pt x="41282" y="291044"/>
                </a:lnTo>
                <a:lnTo>
                  <a:pt x="25241" y="294395"/>
                </a:lnTo>
                <a:lnTo>
                  <a:pt x="23926" y="294411"/>
                </a:lnTo>
                <a:lnTo>
                  <a:pt x="7438" y="291433"/>
                </a:lnTo>
                <a:lnTo>
                  <a:pt x="34" y="284166"/>
                </a:lnTo>
                <a:lnTo>
                  <a:pt x="0" y="283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4426521" y="2494808"/>
            <a:ext cx="69900" cy="16446"/>
          </a:xfrm>
          <a:custGeom>
            <a:avLst/>
            <a:gdLst/>
            <a:ahLst/>
            <a:cxnLst/>
            <a:rect l="l" t="t" r="r" b="b"/>
            <a:pathLst>
              <a:path w="69900" h="16446">
                <a:moveTo>
                  <a:pt x="69862" y="16446"/>
                </a:moveTo>
                <a:lnTo>
                  <a:pt x="69900" y="0"/>
                </a:lnTo>
                <a:lnTo>
                  <a:pt x="0" y="7480"/>
                </a:lnTo>
                <a:lnTo>
                  <a:pt x="69862" y="164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4426521" y="2494808"/>
            <a:ext cx="69900" cy="16446"/>
          </a:xfrm>
          <a:custGeom>
            <a:avLst/>
            <a:gdLst/>
            <a:ahLst/>
            <a:cxnLst/>
            <a:rect l="l" t="t" r="r" b="b"/>
            <a:pathLst>
              <a:path w="69900" h="16446">
                <a:moveTo>
                  <a:pt x="69862" y="16446"/>
                </a:moveTo>
                <a:lnTo>
                  <a:pt x="0" y="7480"/>
                </a:lnTo>
                <a:lnTo>
                  <a:pt x="69900" y="0"/>
                </a:lnTo>
                <a:lnTo>
                  <a:pt x="69862" y="164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4422172" y="2502277"/>
            <a:ext cx="74218" cy="32054"/>
          </a:xfrm>
          <a:custGeom>
            <a:avLst/>
            <a:gdLst/>
            <a:ahLst/>
            <a:cxnLst/>
            <a:rect l="l" t="t" r="r" b="b"/>
            <a:pathLst>
              <a:path w="74218" h="32054">
                <a:moveTo>
                  <a:pt x="74142" y="32054"/>
                </a:moveTo>
                <a:lnTo>
                  <a:pt x="74218" y="8978"/>
                </a:lnTo>
                <a:lnTo>
                  <a:pt x="4356" y="0"/>
                </a:lnTo>
                <a:lnTo>
                  <a:pt x="38" y="203"/>
                </a:lnTo>
                <a:lnTo>
                  <a:pt x="0" y="17805"/>
                </a:lnTo>
                <a:lnTo>
                  <a:pt x="74142" y="32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422172" y="2502277"/>
            <a:ext cx="74218" cy="32054"/>
          </a:xfrm>
          <a:custGeom>
            <a:avLst/>
            <a:gdLst/>
            <a:ahLst/>
            <a:cxnLst/>
            <a:rect l="l" t="t" r="r" b="b"/>
            <a:pathLst>
              <a:path w="74218" h="32054">
                <a:moveTo>
                  <a:pt x="74142" y="32054"/>
                </a:moveTo>
                <a:lnTo>
                  <a:pt x="0" y="17805"/>
                </a:lnTo>
                <a:lnTo>
                  <a:pt x="38" y="203"/>
                </a:lnTo>
                <a:lnTo>
                  <a:pt x="4356" y="0"/>
                </a:lnTo>
                <a:lnTo>
                  <a:pt x="74218" y="8978"/>
                </a:lnTo>
                <a:lnTo>
                  <a:pt x="74142" y="320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4541613" y="2512874"/>
            <a:ext cx="105943" cy="29616"/>
          </a:xfrm>
          <a:custGeom>
            <a:avLst/>
            <a:gdLst/>
            <a:ahLst/>
            <a:cxnLst/>
            <a:rect l="l" t="t" r="r" b="b"/>
            <a:pathLst>
              <a:path w="105943" h="29616">
                <a:moveTo>
                  <a:pt x="88" y="0"/>
                </a:moveTo>
                <a:lnTo>
                  <a:pt x="0" y="29616"/>
                </a:lnTo>
                <a:lnTo>
                  <a:pt x="105892" y="24879"/>
                </a:lnTo>
                <a:lnTo>
                  <a:pt x="105943" y="6451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4541613" y="2512874"/>
            <a:ext cx="105943" cy="29616"/>
          </a:xfrm>
          <a:custGeom>
            <a:avLst/>
            <a:gdLst/>
            <a:ahLst/>
            <a:cxnLst/>
            <a:rect l="l" t="t" r="r" b="b"/>
            <a:pathLst>
              <a:path w="105943" h="29616">
                <a:moveTo>
                  <a:pt x="88" y="0"/>
                </a:moveTo>
                <a:lnTo>
                  <a:pt x="0" y="29616"/>
                </a:lnTo>
                <a:lnTo>
                  <a:pt x="105892" y="24879"/>
                </a:lnTo>
                <a:lnTo>
                  <a:pt x="105943" y="6451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4541702" y="2501076"/>
            <a:ext cx="105867" cy="18249"/>
          </a:xfrm>
          <a:custGeom>
            <a:avLst/>
            <a:gdLst/>
            <a:ahLst/>
            <a:cxnLst/>
            <a:rect l="l" t="t" r="r" b="b"/>
            <a:pathLst>
              <a:path w="105867" h="18249">
                <a:moveTo>
                  <a:pt x="105854" y="18249"/>
                </a:moveTo>
                <a:lnTo>
                  <a:pt x="105867" y="13042"/>
                </a:lnTo>
                <a:lnTo>
                  <a:pt x="19545" y="0"/>
                </a:lnTo>
                <a:lnTo>
                  <a:pt x="17449" y="2425"/>
                </a:lnTo>
                <a:lnTo>
                  <a:pt x="14198" y="5587"/>
                </a:lnTo>
                <a:lnTo>
                  <a:pt x="10947" y="8750"/>
                </a:lnTo>
                <a:lnTo>
                  <a:pt x="0" y="11798"/>
                </a:lnTo>
                <a:lnTo>
                  <a:pt x="105854" y="182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4541702" y="2501076"/>
            <a:ext cx="105867" cy="18249"/>
          </a:xfrm>
          <a:custGeom>
            <a:avLst/>
            <a:gdLst/>
            <a:ahLst/>
            <a:cxnLst/>
            <a:rect l="l" t="t" r="r" b="b"/>
            <a:pathLst>
              <a:path w="105867" h="18249">
                <a:moveTo>
                  <a:pt x="0" y="11798"/>
                </a:moveTo>
                <a:lnTo>
                  <a:pt x="10947" y="8750"/>
                </a:lnTo>
                <a:lnTo>
                  <a:pt x="14198" y="5587"/>
                </a:lnTo>
                <a:lnTo>
                  <a:pt x="17449" y="2425"/>
                </a:lnTo>
                <a:lnTo>
                  <a:pt x="19545" y="0"/>
                </a:lnTo>
                <a:lnTo>
                  <a:pt x="105867" y="13042"/>
                </a:lnTo>
                <a:lnTo>
                  <a:pt x="105854" y="18249"/>
                </a:lnTo>
                <a:lnTo>
                  <a:pt x="0" y="117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4917926" y="658068"/>
            <a:ext cx="204533" cy="74295"/>
          </a:xfrm>
          <a:custGeom>
            <a:avLst/>
            <a:gdLst/>
            <a:ahLst/>
            <a:cxnLst/>
            <a:rect l="l" t="t" r="r" b="b"/>
            <a:pathLst>
              <a:path w="204533" h="74295">
                <a:moveTo>
                  <a:pt x="106925" y="25295"/>
                </a:moveTo>
                <a:lnTo>
                  <a:pt x="0" y="0"/>
                </a:lnTo>
                <a:lnTo>
                  <a:pt x="4076" y="26873"/>
                </a:lnTo>
                <a:lnTo>
                  <a:pt x="106925" y="51203"/>
                </a:lnTo>
                <a:lnTo>
                  <a:pt x="106925" y="252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4917926" y="658068"/>
            <a:ext cx="204533" cy="74295"/>
          </a:xfrm>
          <a:custGeom>
            <a:avLst/>
            <a:gdLst/>
            <a:ahLst/>
            <a:cxnLst/>
            <a:rect l="l" t="t" r="r" b="b"/>
            <a:pathLst>
              <a:path w="204533" h="74295">
                <a:moveTo>
                  <a:pt x="106925" y="25295"/>
                </a:moveTo>
                <a:lnTo>
                  <a:pt x="0" y="0"/>
                </a:lnTo>
                <a:lnTo>
                  <a:pt x="4076" y="26873"/>
                </a:lnTo>
                <a:lnTo>
                  <a:pt x="106925" y="512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4552708" y="687984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41" y="21718"/>
                </a:moveTo>
                <a:lnTo>
                  <a:pt x="378612" y="0"/>
                </a:lnTo>
                <a:lnTo>
                  <a:pt x="0" y="113601"/>
                </a:lnTo>
                <a:lnTo>
                  <a:pt x="472141" y="207349"/>
                </a:lnTo>
                <a:lnTo>
                  <a:pt x="472141" y="217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552708" y="687984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41" y="21718"/>
                </a:moveTo>
                <a:lnTo>
                  <a:pt x="378612" y="0"/>
                </a:lnTo>
                <a:lnTo>
                  <a:pt x="0" y="113601"/>
                </a:lnTo>
                <a:lnTo>
                  <a:pt x="472141" y="207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529061" y="273507"/>
            <a:ext cx="0" cy="2181186"/>
          </a:xfrm>
          <a:custGeom>
            <a:avLst/>
            <a:gdLst/>
            <a:ahLst/>
            <a:cxnLst/>
            <a:rect l="l" t="t" r="r" b="b"/>
            <a:pathLst>
              <a:path h="2181186">
                <a:moveTo>
                  <a:pt x="0" y="0"/>
                </a:moveTo>
                <a:lnTo>
                  <a:pt x="0" y="2181186"/>
                </a:lnTo>
              </a:path>
            </a:pathLst>
          </a:custGeom>
          <a:ln w="53352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503020" y="273507"/>
            <a:ext cx="52082" cy="2181186"/>
          </a:xfrm>
          <a:custGeom>
            <a:avLst/>
            <a:gdLst/>
            <a:ahLst/>
            <a:cxnLst/>
            <a:rect l="l" t="t" r="r" b="b"/>
            <a:pathLst>
              <a:path w="52082" h="2181186">
                <a:moveTo>
                  <a:pt x="52082" y="2181186"/>
                </a:moveTo>
                <a:lnTo>
                  <a:pt x="0" y="2181186"/>
                </a:lnTo>
                <a:lnTo>
                  <a:pt x="0" y="0"/>
                </a:lnTo>
                <a:lnTo>
                  <a:pt x="52082" y="0"/>
                </a:lnTo>
                <a:lnTo>
                  <a:pt x="52082" y="21811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543671" y="784784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47586" y="0"/>
                </a:lnTo>
                <a:lnTo>
                  <a:pt x="18986" y="5549"/>
                </a:lnTo>
                <a:lnTo>
                  <a:pt x="18986" y="19418"/>
                </a:lnTo>
                <a:lnTo>
                  <a:pt x="9042" y="32575"/>
                </a:lnTo>
                <a:lnTo>
                  <a:pt x="0" y="34366"/>
                </a:lnTo>
                <a:lnTo>
                  <a:pt x="0" y="106641"/>
                </a:lnTo>
                <a:lnTo>
                  <a:pt x="9042" y="104838"/>
                </a:lnTo>
                <a:lnTo>
                  <a:pt x="47586" y="539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4543671" y="784784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9042" y="104838"/>
                </a:lnTo>
                <a:lnTo>
                  <a:pt x="0" y="106641"/>
                </a:lnTo>
                <a:lnTo>
                  <a:pt x="0" y="34366"/>
                </a:lnTo>
                <a:lnTo>
                  <a:pt x="9042" y="32575"/>
                </a:lnTo>
                <a:lnTo>
                  <a:pt x="18986" y="19418"/>
                </a:lnTo>
                <a:lnTo>
                  <a:pt x="18986" y="5549"/>
                </a:lnTo>
                <a:lnTo>
                  <a:pt x="47586" y="0"/>
                </a:lnTo>
                <a:lnTo>
                  <a:pt x="47586" y="53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4875968" y="705481"/>
            <a:ext cx="50165" cy="104330"/>
          </a:xfrm>
          <a:custGeom>
            <a:avLst/>
            <a:gdLst/>
            <a:ahLst/>
            <a:cxnLst/>
            <a:rect l="l" t="t" r="r" b="b"/>
            <a:pathLst>
              <a:path w="50164" h="104330">
                <a:moveTo>
                  <a:pt x="0" y="75387"/>
                </a:moveTo>
                <a:lnTo>
                  <a:pt x="40640" y="104330"/>
                </a:lnTo>
                <a:lnTo>
                  <a:pt x="50165" y="100990"/>
                </a:lnTo>
                <a:lnTo>
                  <a:pt x="50165" y="28727"/>
                </a:lnTo>
                <a:lnTo>
                  <a:pt x="40640" y="32067"/>
                </a:lnTo>
                <a:lnTo>
                  <a:pt x="30149" y="24574"/>
                </a:lnTo>
                <a:lnTo>
                  <a:pt x="30149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4875968" y="705481"/>
            <a:ext cx="50165" cy="104330"/>
          </a:xfrm>
          <a:custGeom>
            <a:avLst/>
            <a:gdLst/>
            <a:ahLst/>
            <a:cxnLst/>
            <a:rect l="l" t="t" r="r" b="b"/>
            <a:pathLst>
              <a:path w="50164" h="104330">
                <a:moveTo>
                  <a:pt x="0" y="75387"/>
                </a:moveTo>
                <a:lnTo>
                  <a:pt x="40640" y="104330"/>
                </a:lnTo>
                <a:lnTo>
                  <a:pt x="50165" y="100990"/>
                </a:lnTo>
                <a:lnTo>
                  <a:pt x="50165" y="28727"/>
                </a:lnTo>
                <a:lnTo>
                  <a:pt x="40640" y="32067"/>
                </a:lnTo>
                <a:lnTo>
                  <a:pt x="30149" y="24574"/>
                </a:lnTo>
                <a:lnTo>
                  <a:pt x="30149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164578" y="381295"/>
            <a:ext cx="1753349" cy="420293"/>
          </a:xfrm>
          <a:custGeom>
            <a:avLst/>
            <a:gdLst/>
            <a:ahLst/>
            <a:cxnLst/>
            <a:rect l="l" t="t" r="r" b="b"/>
            <a:pathLst>
              <a:path w="1753349" h="420293">
                <a:moveTo>
                  <a:pt x="0" y="173189"/>
                </a:moveTo>
                <a:lnTo>
                  <a:pt x="1388135" y="420293"/>
                </a:lnTo>
                <a:lnTo>
                  <a:pt x="1753349" y="336956"/>
                </a:lnTo>
                <a:lnTo>
                  <a:pt x="1753349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164578" y="381295"/>
            <a:ext cx="1753349" cy="420293"/>
          </a:xfrm>
          <a:custGeom>
            <a:avLst/>
            <a:gdLst/>
            <a:ahLst/>
            <a:cxnLst/>
            <a:rect l="l" t="t" r="r" b="b"/>
            <a:pathLst>
              <a:path w="1753349" h="420293">
                <a:moveTo>
                  <a:pt x="0" y="173189"/>
                </a:moveTo>
                <a:lnTo>
                  <a:pt x="1388135" y="420293"/>
                </a:lnTo>
                <a:lnTo>
                  <a:pt x="1753349" y="336956"/>
                </a:lnTo>
                <a:lnTo>
                  <a:pt x="1753349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051963" y="3089009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0" y="41973"/>
                </a:lnTo>
                <a:lnTo>
                  <a:pt x="91465" y="73901"/>
                </a:lnTo>
                <a:lnTo>
                  <a:pt x="212445" y="31953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051963" y="3089009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212445" y="31953"/>
                </a:lnTo>
                <a:lnTo>
                  <a:pt x="91465" y="73901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143418" y="3120963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80" y="57657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143418" y="3120963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80" y="57657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051972" y="3130984"/>
            <a:ext cx="91821" cy="47637"/>
          </a:xfrm>
          <a:custGeom>
            <a:avLst/>
            <a:gdLst/>
            <a:ahLst/>
            <a:cxnLst/>
            <a:rect l="l" t="t" r="r" b="b"/>
            <a:pathLst>
              <a:path w="91820" h="47637">
                <a:moveTo>
                  <a:pt x="368" y="15709"/>
                </a:moveTo>
                <a:lnTo>
                  <a:pt x="91821" y="47637"/>
                </a:lnTo>
                <a:lnTo>
                  <a:pt x="91452" y="31927"/>
                </a:lnTo>
                <a:lnTo>
                  <a:pt x="0" y="0"/>
                </a:lnTo>
                <a:lnTo>
                  <a:pt x="368" y="157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051972" y="3130984"/>
            <a:ext cx="91821" cy="47637"/>
          </a:xfrm>
          <a:custGeom>
            <a:avLst/>
            <a:gdLst/>
            <a:ahLst/>
            <a:cxnLst/>
            <a:rect l="l" t="t" r="r" b="b"/>
            <a:pathLst>
              <a:path w="91820" h="47637">
                <a:moveTo>
                  <a:pt x="368" y="15709"/>
                </a:moveTo>
                <a:lnTo>
                  <a:pt x="0" y="0"/>
                </a:lnTo>
                <a:lnTo>
                  <a:pt x="91452" y="31927"/>
                </a:lnTo>
                <a:lnTo>
                  <a:pt x="91821" y="47637"/>
                </a:lnTo>
                <a:lnTo>
                  <a:pt x="368" y="15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135158" y="3138357"/>
            <a:ext cx="25273" cy="12357"/>
          </a:xfrm>
          <a:custGeom>
            <a:avLst/>
            <a:gdLst/>
            <a:ahLst/>
            <a:cxnLst/>
            <a:rect l="l" t="t" r="r" b="b"/>
            <a:pathLst>
              <a:path w="25273" h="12357">
                <a:moveTo>
                  <a:pt x="12522" y="1371"/>
                </a:moveTo>
                <a:lnTo>
                  <a:pt x="5587" y="2730"/>
                </a:lnTo>
                <a:lnTo>
                  <a:pt x="0" y="5981"/>
                </a:lnTo>
                <a:lnTo>
                  <a:pt x="126" y="11290"/>
                </a:lnTo>
                <a:lnTo>
                  <a:pt x="5803" y="12357"/>
                </a:lnTo>
                <a:lnTo>
                  <a:pt x="12750" y="10972"/>
                </a:lnTo>
                <a:lnTo>
                  <a:pt x="19710" y="9613"/>
                </a:lnTo>
                <a:lnTo>
                  <a:pt x="25272" y="6362"/>
                </a:lnTo>
                <a:lnTo>
                  <a:pt x="25145" y="1066"/>
                </a:lnTo>
                <a:lnTo>
                  <a:pt x="19481" y="0"/>
                </a:lnTo>
                <a:lnTo>
                  <a:pt x="12522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135158" y="3138357"/>
            <a:ext cx="25273" cy="12357"/>
          </a:xfrm>
          <a:custGeom>
            <a:avLst/>
            <a:gdLst/>
            <a:ahLst/>
            <a:cxnLst/>
            <a:rect l="l" t="t" r="r" b="b"/>
            <a:pathLst>
              <a:path w="25273" h="12357">
                <a:moveTo>
                  <a:pt x="12522" y="1371"/>
                </a:moveTo>
                <a:lnTo>
                  <a:pt x="19481" y="0"/>
                </a:lnTo>
                <a:lnTo>
                  <a:pt x="25145" y="1066"/>
                </a:lnTo>
                <a:lnTo>
                  <a:pt x="25209" y="3721"/>
                </a:lnTo>
                <a:lnTo>
                  <a:pt x="25272" y="6362"/>
                </a:lnTo>
                <a:lnTo>
                  <a:pt x="19710" y="9613"/>
                </a:lnTo>
                <a:lnTo>
                  <a:pt x="12750" y="10972"/>
                </a:lnTo>
                <a:lnTo>
                  <a:pt x="5803" y="12357"/>
                </a:lnTo>
                <a:lnTo>
                  <a:pt x="126" y="11290"/>
                </a:lnTo>
                <a:lnTo>
                  <a:pt x="63" y="8636"/>
                </a:lnTo>
                <a:lnTo>
                  <a:pt x="0" y="5981"/>
                </a:lnTo>
                <a:lnTo>
                  <a:pt x="5587" y="2730"/>
                </a:lnTo>
                <a:lnTo>
                  <a:pt x="12522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087469" y="3125628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5" h="9779">
                <a:moveTo>
                  <a:pt x="9944" y="1079"/>
                </a:moveTo>
                <a:lnTo>
                  <a:pt x="4432" y="2158"/>
                </a:lnTo>
                <a:lnTo>
                  <a:pt x="0" y="4724"/>
                </a:lnTo>
                <a:lnTo>
                  <a:pt x="114" y="8940"/>
                </a:lnTo>
                <a:lnTo>
                  <a:pt x="4610" y="9778"/>
                </a:lnTo>
                <a:lnTo>
                  <a:pt x="10121" y="8686"/>
                </a:lnTo>
                <a:lnTo>
                  <a:pt x="15633" y="7594"/>
                </a:lnTo>
                <a:lnTo>
                  <a:pt x="20066" y="5029"/>
                </a:lnTo>
                <a:lnTo>
                  <a:pt x="19951" y="812"/>
                </a:lnTo>
                <a:lnTo>
                  <a:pt x="15455" y="0"/>
                </a:lnTo>
                <a:lnTo>
                  <a:pt x="9944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087469" y="3125628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5" h="9779">
                <a:moveTo>
                  <a:pt x="9944" y="1079"/>
                </a:moveTo>
                <a:lnTo>
                  <a:pt x="15455" y="0"/>
                </a:lnTo>
                <a:lnTo>
                  <a:pt x="19951" y="812"/>
                </a:lnTo>
                <a:lnTo>
                  <a:pt x="20002" y="2933"/>
                </a:lnTo>
                <a:lnTo>
                  <a:pt x="20066" y="5029"/>
                </a:lnTo>
                <a:lnTo>
                  <a:pt x="15633" y="7594"/>
                </a:lnTo>
                <a:lnTo>
                  <a:pt x="10121" y="8686"/>
                </a:lnTo>
                <a:lnTo>
                  <a:pt x="4610" y="9778"/>
                </a:lnTo>
                <a:lnTo>
                  <a:pt x="114" y="8940"/>
                </a:lnTo>
                <a:lnTo>
                  <a:pt x="63" y="6845"/>
                </a:lnTo>
                <a:lnTo>
                  <a:pt x="0" y="4724"/>
                </a:lnTo>
                <a:lnTo>
                  <a:pt x="4432" y="2158"/>
                </a:lnTo>
                <a:lnTo>
                  <a:pt x="9944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206630" y="3116715"/>
            <a:ext cx="19011" cy="9283"/>
          </a:xfrm>
          <a:custGeom>
            <a:avLst/>
            <a:gdLst/>
            <a:ahLst/>
            <a:cxnLst/>
            <a:rect l="l" t="t" r="r" b="b"/>
            <a:pathLst>
              <a:path w="19011" h="9283">
                <a:moveTo>
                  <a:pt x="9423" y="1041"/>
                </a:moveTo>
                <a:lnTo>
                  <a:pt x="4191" y="2057"/>
                </a:lnTo>
                <a:lnTo>
                  <a:pt x="0" y="4508"/>
                </a:lnTo>
                <a:lnTo>
                  <a:pt x="88" y="8508"/>
                </a:lnTo>
                <a:lnTo>
                  <a:pt x="4368" y="9283"/>
                </a:lnTo>
                <a:lnTo>
                  <a:pt x="9601" y="8267"/>
                </a:lnTo>
                <a:lnTo>
                  <a:pt x="14820" y="7226"/>
                </a:lnTo>
                <a:lnTo>
                  <a:pt x="19011" y="4800"/>
                </a:lnTo>
                <a:lnTo>
                  <a:pt x="18923" y="800"/>
                </a:lnTo>
                <a:lnTo>
                  <a:pt x="14643" y="0"/>
                </a:lnTo>
                <a:lnTo>
                  <a:pt x="9423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206630" y="3116715"/>
            <a:ext cx="19011" cy="9283"/>
          </a:xfrm>
          <a:custGeom>
            <a:avLst/>
            <a:gdLst/>
            <a:ahLst/>
            <a:cxnLst/>
            <a:rect l="l" t="t" r="r" b="b"/>
            <a:pathLst>
              <a:path w="19011" h="9283">
                <a:moveTo>
                  <a:pt x="9423" y="1041"/>
                </a:moveTo>
                <a:lnTo>
                  <a:pt x="14643" y="0"/>
                </a:lnTo>
                <a:lnTo>
                  <a:pt x="18923" y="800"/>
                </a:lnTo>
                <a:lnTo>
                  <a:pt x="18973" y="2793"/>
                </a:lnTo>
                <a:lnTo>
                  <a:pt x="19011" y="4800"/>
                </a:lnTo>
                <a:lnTo>
                  <a:pt x="14820" y="7226"/>
                </a:lnTo>
                <a:lnTo>
                  <a:pt x="9601" y="8267"/>
                </a:lnTo>
                <a:lnTo>
                  <a:pt x="4368" y="9283"/>
                </a:lnTo>
                <a:lnTo>
                  <a:pt x="88" y="8508"/>
                </a:lnTo>
                <a:lnTo>
                  <a:pt x="38" y="6502"/>
                </a:lnTo>
                <a:lnTo>
                  <a:pt x="0" y="4508"/>
                </a:lnTo>
                <a:lnTo>
                  <a:pt x="4191" y="2057"/>
                </a:lnTo>
                <a:lnTo>
                  <a:pt x="9423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166454" y="3098502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36" y="1028"/>
                </a:moveTo>
                <a:lnTo>
                  <a:pt x="4203" y="2044"/>
                </a:lnTo>
                <a:lnTo>
                  <a:pt x="0" y="4508"/>
                </a:lnTo>
                <a:lnTo>
                  <a:pt x="101" y="8496"/>
                </a:lnTo>
                <a:lnTo>
                  <a:pt x="4368" y="9283"/>
                </a:lnTo>
                <a:lnTo>
                  <a:pt x="9613" y="8255"/>
                </a:lnTo>
                <a:lnTo>
                  <a:pt x="14833" y="7239"/>
                </a:lnTo>
                <a:lnTo>
                  <a:pt x="19050" y="4787"/>
                </a:lnTo>
                <a:lnTo>
                  <a:pt x="18935" y="800"/>
                </a:lnTo>
                <a:lnTo>
                  <a:pt x="14668" y="0"/>
                </a:lnTo>
                <a:lnTo>
                  <a:pt x="9436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166454" y="3098502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36" y="1028"/>
                </a:moveTo>
                <a:lnTo>
                  <a:pt x="14668" y="0"/>
                </a:lnTo>
                <a:lnTo>
                  <a:pt x="18935" y="800"/>
                </a:lnTo>
                <a:lnTo>
                  <a:pt x="18986" y="2794"/>
                </a:lnTo>
                <a:lnTo>
                  <a:pt x="19050" y="4787"/>
                </a:lnTo>
                <a:lnTo>
                  <a:pt x="14833" y="7239"/>
                </a:lnTo>
                <a:lnTo>
                  <a:pt x="9613" y="8255"/>
                </a:lnTo>
                <a:lnTo>
                  <a:pt x="4368" y="9283"/>
                </a:lnTo>
                <a:lnTo>
                  <a:pt x="101" y="8496"/>
                </a:lnTo>
                <a:lnTo>
                  <a:pt x="50" y="6489"/>
                </a:lnTo>
                <a:lnTo>
                  <a:pt x="0" y="4508"/>
                </a:lnTo>
                <a:lnTo>
                  <a:pt x="4203" y="2044"/>
                </a:lnTo>
                <a:lnTo>
                  <a:pt x="9436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122599" y="3104679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122599" y="3104679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122599" y="3094904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1"/>
                </a:lnTo>
                <a:lnTo>
                  <a:pt x="38902" y="655"/>
                </a:lnTo>
                <a:lnTo>
                  <a:pt x="29413" y="0"/>
                </a:lnTo>
                <a:lnTo>
                  <a:pt x="12115" y="2360"/>
                </a:lnTo>
                <a:lnTo>
                  <a:pt x="1558" y="8381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122599" y="3094904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1"/>
                </a:lnTo>
                <a:lnTo>
                  <a:pt x="38902" y="655"/>
                </a:lnTo>
                <a:lnTo>
                  <a:pt x="29413" y="0"/>
                </a:lnTo>
                <a:lnTo>
                  <a:pt x="12115" y="2360"/>
                </a:lnTo>
                <a:lnTo>
                  <a:pt x="1558" y="8381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122599" y="3085108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122599" y="3085108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122599" y="3075326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80"/>
                </a:lnTo>
                <a:lnTo>
                  <a:pt x="57276" y="16363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2" y="19650"/>
                </a:lnTo>
                <a:lnTo>
                  <a:pt x="19942" y="24085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122599" y="3075326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80"/>
                </a:lnTo>
                <a:lnTo>
                  <a:pt x="57276" y="16363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2" y="19650"/>
                </a:lnTo>
                <a:lnTo>
                  <a:pt x="19942" y="24085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122599" y="3065556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122599" y="3065556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122599" y="305576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122599" y="305576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122599" y="3045985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7" y="22364"/>
                </a:lnTo>
                <a:lnTo>
                  <a:pt x="57278" y="16349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3" y="19636"/>
                </a:lnTo>
                <a:lnTo>
                  <a:pt x="19948" y="24072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122599" y="3045985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7" y="22364"/>
                </a:lnTo>
                <a:lnTo>
                  <a:pt x="57278" y="16349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3" y="19636"/>
                </a:lnTo>
                <a:lnTo>
                  <a:pt x="19948" y="24072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122599" y="303619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122599" y="303619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122599" y="3026417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122599" y="3026417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122599" y="3016629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9"/>
                </a:lnTo>
                <a:lnTo>
                  <a:pt x="57274" y="16367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54"/>
                </a:lnTo>
                <a:lnTo>
                  <a:pt x="19937" y="24096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122599" y="3016629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9"/>
                </a:lnTo>
                <a:lnTo>
                  <a:pt x="57274" y="16367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54"/>
                </a:lnTo>
                <a:lnTo>
                  <a:pt x="19937" y="24096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122599" y="3006858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122599" y="3006858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116602" y="2933506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3" y="78482"/>
                </a:lnTo>
                <a:lnTo>
                  <a:pt x="4982" y="85934"/>
                </a:lnTo>
                <a:lnTo>
                  <a:pt x="17655" y="91221"/>
                </a:lnTo>
                <a:lnTo>
                  <a:pt x="35382" y="93230"/>
                </a:lnTo>
                <a:lnTo>
                  <a:pt x="35872" y="93229"/>
                </a:lnTo>
                <a:lnTo>
                  <a:pt x="53508" y="91124"/>
                </a:lnTo>
                <a:lnTo>
                  <a:pt x="66020" y="85771"/>
                </a:lnTo>
                <a:lnTo>
                  <a:pt x="70777" y="78282"/>
                </a:lnTo>
                <a:lnTo>
                  <a:pt x="70773" y="14740"/>
                </a:lnTo>
                <a:lnTo>
                  <a:pt x="65788" y="7292"/>
                </a:lnTo>
                <a:lnTo>
                  <a:pt x="53113" y="2008"/>
                </a:lnTo>
                <a:lnTo>
                  <a:pt x="35382" y="0"/>
                </a:lnTo>
                <a:lnTo>
                  <a:pt x="34909" y="1"/>
                </a:lnTo>
                <a:lnTo>
                  <a:pt x="17274" y="2104"/>
                </a:lnTo>
                <a:lnTo>
                  <a:pt x="4758" y="7457"/>
                </a:lnTo>
                <a:lnTo>
                  <a:pt x="0" y="14947"/>
                </a:lnTo>
                <a:lnTo>
                  <a:pt x="0" y="782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116602" y="2933506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0" y="14947"/>
                </a:lnTo>
                <a:lnTo>
                  <a:pt x="4758" y="7457"/>
                </a:lnTo>
                <a:lnTo>
                  <a:pt x="17274" y="2104"/>
                </a:lnTo>
                <a:lnTo>
                  <a:pt x="34909" y="1"/>
                </a:lnTo>
                <a:lnTo>
                  <a:pt x="35382" y="0"/>
                </a:lnTo>
                <a:lnTo>
                  <a:pt x="53113" y="2008"/>
                </a:lnTo>
                <a:lnTo>
                  <a:pt x="65788" y="7292"/>
                </a:lnTo>
                <a:lnTo>
                  <a:pt x="70773" y="14740"/>
                </a:lnTo>
                <a:lnTo>
                  <a:pt x="70777" y="14947"/>
                </a:lnTo>
                <a:lnTo>
                  <a:pt x="70777" y="78282"/>
                </a:lnTo>
                <a:lnTo>
                  <a:pt x="66020" y="85771"/>
                </a:lnTo>
                <a:lnTo>
                  <a:pt x="53508" y="91124"/>
                </a:lnTo>
                <a:lnTo>
                  <a:pt x="35872" y="93229"/>
                </a:lnTo>
                <a:lnTo>
                  <a:pt x="35382" y="93230"/>
                </a:lnTo>
                <a:lnTo>
                  <a:pt x="17655" y="91221"/>
                </a:lnTo>
                <a:lnTo>
                  <a:pt x="4982" y="85934"/>
                </a:lnTo>
                <a:lnTo>
                  <a:pt x="3" y="78482"/>
                </a:lnTo>
                <a:lnTo>
                  <a:pt x="0" y="782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126987" y="2644477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182" y="297615"/>
                </a:lnTo>
                <a:lnTo>
                  <a:pt x="8357" y="304696"/>
                </a:lnTo>
                <a:lnTo>
                  <a:pt x="24993" y="307568"/>
                </a:lnTo>
                <a:lnTo>
                  <a:pt x="28042" y="307485"/>
                </a:lnTo>
                <a:lnTo>
                  <a:pt x="43659" y="303779"/>
                </a:lnTo>
                <a:lnTo>
                  <a:pt x="49999" y="296240"/>
                </a:lnTo>
                <a:lnTo>
                  <a:pt x="49999" y="11315"/>
                </a:lnTo>
                <a:lnTo>
                  <a:pt x="49816" y="9936"/>
                </a:lnTo>
                <a:lnTo>
                  <a:pt x="41632" y="2865"/>
                </a:lnTo>
                <a:lnTo>
                  <a:pt x="24993" y="0"/>
                </a:lnTo>
                <a:lnTo>
                  <a:pt x="21967" y="81"/>
                </a:lnTo>
                <a:lnTo>
                  <a:pt x="6342" y="3778"/>
                </a:lnTo>
                <a:lnTo>
                  <a:pt x="0" y="11315"/>
                </a:lnTo>
                <a:lnTo>
                  <a:pt x="0" y="2962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126987" y="2644477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0" y="11315"/>
                </a:lnTo>
                <a:lnTo>
                  <a:pt x="6342" y="3778"/>
                </a:lnTo>
                <a:lnTo>
                  <a:pt x="21967" y="81"/>
                </a:lnTo>
                <a:lnTo>
                  <a:pt x="24993" y="0"/>
                </a:lnTo>
                <a:lnTo>
                  <a:pt x="41632" y="2865"/>
                </a:lnTo>
                <a:lnTo>
                  <a:pt x="49816" y="9936"/>
                </a:lnTo>
                <a:lnTo>
                  <a:pt x="49999" y="11315"/>
                </a:lnTo>
                <a:lnTo>
                  <a:pt x="49999" y="296240"/>
                </a:lnTo>
                <a:lnTo>
                  <a:pt x="43659" y="303779"/>
                </a:lnTo>
                <a:lnTo>
                  <a:pt x="28042" y="307485"/>
                </a:lnTo>
                <a:lnTo>
                  <a:pt x="24993" y="307568"/>
                </a:lnTo>
                <a:lnTo>
                  <a:pt x="8357" y="304696"/>
                </a:lnTo>
                <a:lnTo>
                  <a:pt x="182" y="297615"/>
                </a:lnTo>
                <a:lnTo>
                  <a:pt x="0" y="296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057271" y="2938222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60274" y="9258"/>
                </a:lnTo>
                <a:lnTo>
                  <a:pt x="0" y="0"/>
                </a:lnTo>
                <a:lnTo>
                  <a:pt x="60223" y="264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057271" y="2938222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0" y="0"/>
                </a:lnTo>
                <a:lnTo>
                  <a:pt x="60274" y="9258"/>
                </a:lnTo>
                <a:lnTo>
                  <a:pt x="60223" y="26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052720" y="2938223"/>
            <a:ext cx="64769" cy="50558"/>
          </a:xfrm>
          <a:custGeom>
            <a:avLst/>
            <a:gdLst/>
            <a:ahLst/>
            <a:cxnLst/>
            <a:rect l="l" t="t" r="r" b="b"/>
            <a:pathLst>
              <a:path w="64770" h="50558">
                <a:moveTo>
                  <a:pt x="64706" y="50558"/>
                </a:moveTo>
                <a:lnTo>
                  <a:pt x="64769" y="26454"/>
                </a:lnTo>
                <a:lnTo>
                  <a:pt x="4559" y="0"/>
                </a:lnTo>
                <a:lnTo>
                  <a:pt x="63" y="203"/>
                </a:lnTo>
                <a:lnTo>
                  <a:pt x="0" y="18580"/>
                </a:lnTo>
                <a:lnTo>
                  <a:pt x="64706" y="505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052720" y="2938223"/>
            <a:ext cx="64769" cy="50558"/>
          </a:xfrm>
          <a:custGeom>
            <a:avLst/>
            <a:gdLst/>
            <a:ahLst/>
            <a:cxnLst/>
            <a:rect l="l" t="t" r="r" b="b"/>
            <a:pathLst>
              <a:path w="64770" h="50558">
                <a:moveTo>
                  <a:pt x="64706" y="50558"/>
                </a:moveTo>
                <a:lnTo>
                  <a:pt x="0" y="18580"/>
                </a:lnTo>
                <a:lnTo>
                  <a:pt x="63" y="203"/>
                </a:lnTo>
                <a:lnTo>
                  <a:pt x="4559" y="0"/>
                </a:lnTo>
                <a:lnTo>
                  <a:pt x="64769" y="26454"/>
                </a:lnTo>
                <a:lnTo>
                  <a:pt x="64706" y="50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164762" y="2977753"/>
            <a:ext cx="80886" cy="44704"/>
          </a:xfrm>
          <a:custGeom>
            <a:avLst/>
            <a:gdLst/>
            <a:ahLst/>
            <a:cxnLst/>
            <a:rect l="l" t="t" r="r" b="b"/>
            <a:pathLst>
              <a:path w="80886" h="44704">
                <a:moveTo>
                  <a:pt x="76" y="0"/>
                </a:moveTo>
                <a:lnTo>
                  <a:pt x="0" y="30937"/>
                </a:lnTo>
                <a:lnTo>
                  <a:pt x="80835" y="44704"/>
                </a:lnTo>
                <a:lnTo>
                  <a:pt x="80886" y="25463"/>
                </a:lnTo>
                <a:lnTo>
                  <a:pt x="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164762" y="2977753"/>
            <a:ext cx="80886" cy="44704"/>
          </a:xfrm>
          <a:custGeom>
            <a:avLst/>
            <a:gdLst/>
            <a:ahLst/>
            <a:cxnLst/>
            <a:rect l="l" t="t" r="r" b="b"/>
            <a:pathLst>
              <a:path w="80886" h="44704">
                <a:moveTo>
                  <a:pt x="76" y="0"/>
                </a:moveTo>
                <a:lnTo>
                  <a:pt x="0" y="30937"/>
                </a:lnTo>
                <a:lnTo>
                  <a:pt x="80835" y="44704"/>
                </a:lnTo>
                <a:lnTo>
                  <a:pt x="80886" y="25463"/>
                </a:lnTo>
                <a:lnTo>
                  <a:pt x="7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164838" y="2965434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80810" y="37782"/>
                </a:moveTo>
                <a:lnTo>
                  <a:pt x="80822" y="32346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2"/>
                </a:lnTo>
                <a:lnTo>
                  <a:pt x="11442" y="9131"/>
                </a:lnTo>
                <a:lnTo>
                  <a:pt x="0" y="12319"/>
                </a:lnTo>
                <a:lnTo>
                  <a:pt x="80810" y="377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164838" y="2965434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0" y="12319"/>
                </a:moveTo>
                <a:lnTo>
                  <a:pt x="11442" y="9131"/>
                </a:lnTo>
                <a:lnTo>
                  <a:pt x="14833" y="5842"/>
                </a:lnTo>
                <a:lnTo>
                  <a:pt x="18224" y="2527"/>
                </a:lnTo>
                <a:lnTo>
                  <a:pt x="20434" y="0"/>
                </a:lnTo>
                <a:lnTo>
                  <a:pt x="80822" y="32346"/>
                </a:lnTo>
                <a:lnTo>
                  <a:pt x="80810" y="37782"/>
                </a:lnTo>
                <a:lnTo>
                  <a:pt x="0" y="123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4842132" y="2709630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18" y="21945"/>
                </a:moveTo>
                <a:lnTo>
                  <a:pt x="182718" y="16428"/>
                </a:lnTo>
                <a:lnTo>
                  <a:pt x="91808" y="0"/>
                </a:lnTo>
                <a:lnTo>
                  <a:pt x="0" y="38963"/>
                </a:lnTo>
                <a:lnTo>
                  <a:pt x="97485" y="60312"/>
                </a:lnTo>
                <a:lnTo>
                  <a:pt x="182718" y="219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4842132" y="2709630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18" y="16428"/>
                </a:moveTo>
                <a:lnTo>
                  <a:pt x="91808" y="0"/>
                </a:lnTo>
                <a:lnTo>
                  <a:pt x="0" y="38963"/>
                </a:lnTo>
                <a:lnTo>
                  <a:pt x="97485" y="60312"/>
                </a:lnTo>
                <a:lnTo>
                  <a:pt x="182718" y="219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4939620" y="2727645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30" y="19146"/>
                </a:moveTo>
                <a:lnTo>
                  <a:pt x="85230" y="3937"/>
                </a:lnTo>
                <a:lnTo>
                  <a:pt x="0" y="42291"/>
                </a:lnTo>
                <a:lnTo>
                  <a:pt x="342" y="57340"/>
                </a:lnTo>
                <a:lnTo>
                  <a:pt x="85230" y="191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4939620" y="2727645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30" y="3937"/>
                </a:moveTo>
                <a:lnTo>
                  <a:pt x="0" y="42291"/>
                </a:lnTo>
                <a:lnTo>
                  <a:pt x="342" y="57340"/>
                </a:lnTo>
                <a:lnTo>
                  <a:pt x="85230" y="19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4842131" y="2748597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55" y="15049"/>
                </a:moveTo>
                <a:lnTo>
                  <a:pt x="97840" y="36385"/>
                </a:lnTo>
                <a:lnTo>
                  <a:pt x="97485" y="21348"/>
                </a:lnTo>
                <a:lnTo>
                  <a:pt x="0" y="0"/>
                </a:lnTo>
                <a:lnTo>
                  <a:pt x="355" y="1504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4842131" y="2748597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55" y="15049"/>
                </a:moveTo>
                <a:lnTo>
                  <a:pt x="0" y="0"/>
                </a:lnTo>
                <a:lnTo>
                  <a:pt x="97485" y="21348"/>
                </a:lnTo>
                <a:lnTo>
                  <a:pt x="97840" y="36385"/>
                </a:lnTo>
                <a:lnTo>
                  <a:pt x="355" y="150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4925741" y="2751416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2001" y="1320"/>
                </a:moveTo>
                <a:lnTo>
                  <a:pt x="5359" y="2616"/>
                </a:lnTo>
                <a:lnTo>
                  <a:pt x="0" y="5740"/>
                </a:lnTo>
                <a:lnTo>
                  <a:pt x="126" y="10807"/>
                </a:lnTo>
                <a:lnTo>
                  <a:pt x="5575" y="11823"/>
                </a:lnTo>
                <a:lnTo>
                  <a:pt x="12217" y="10515"/>
                </a:lnTo>
                <a:lnTo>
                  <a:pt x="18872" y="9220"/>
                </a:lnTo>
                <a:lnTo>
                  <a:pt x="24193" y="6108"/>
                </a:lnTo>
                <a:lnTo>
                  <a:pt x="24091" y="1028"/>
                </a:lnTo>
                <a:lnTo>
                  <a:pt x="18656" y="0"/>
                </a:lnTo>
                <a:lnTo>
                  <a:pt x="12001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4925741" y="2751416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2001" y="1320"/>
                </a:moveTo>
                <a:lnTo>
                  <a:pt x="18656" y="0"/>
                </a:lnTo>
                <a:lnTo>
                  <a:pt x="24091" y="1028"/>
                </a:lnTo>
                <a:lnTo>
                  <a:pt x="24142" y="3568"/>
                </a:lnTo>
                <a:lnTo>
                  <a:pt x="24193" y="6108"/>
                </a:lnTo>
                <a:lnTo>
                  <a:pt x="18872" y="9220"/>
                </a:lnTo>
                <a:lnTo>
                  <a:pt x="12217" y="10515"/>
                </a:lnTo>
                <a:lnTo>
                  <a:pt x="5575" y="11823"/>
                </a:lnTo>
                <a:lnTo>
                  <a:pt x="126" y="10807"/>
                </a:lnTo>
                <a:lnTo>
                  <a:pt x="76" y="8280"/>
                </a:lnTo>
                <a:lnTo>
                  <a:pt x="0" y="5740"/>
                </a:lnTo>
                <a:lnTo>
                  <a:pt x="5359" y="2616"/>
                </a:lnTo>
                <a:lnTo>
                  <a:pt x="12001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4880110" y="2739230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4229" y="2082"/>
                </a:lnTo>
                <a:lnTo>
                  <a:pt x="0" y="4521"/>
                </a:lnTo>
                <a:lnTo>
                  <a:pt x="101" y="8559"/>
                </a:lnTo>
                <a:lnTo>
                  <a:pt x="4394" y="9359"/>
                </a:lnTo>
                <a:lnTo>
                  <a:pt x="9690" y="8318"/>
                </a:lnTo>
                <a:lnTo>
                  <a:pt x="14960" y="7277"/>
                </a:lnTo>
                <a:lnTo>
                  <a:pt x="19189" y="4813"/>
                </a:lnTo>
                <a:lnTo>
                  <a:pt x="19100" y="787"/>
                </a:lnTo>
                <a:lnTo>
                  <a:pt x="14782" y="0"/>
                </a:lnTo>
                <a:lnTo>
                  <a:pt x="9512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4880110" y="2739230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14782" y="0"/>
                </a:lnTo>
                <a:lnTo>
                  <a:pt x="19100" y="787"/>
                </a:lnTo>
                <a:lnTo>
                  <a:pt x="19151" y="2806"/>
                </a:lnTo>
                <a:lnTo>
                  <a:pt x="19189" y="4813"/>
                </a:lnTo>
                <a:lnTo>
                  <a:pt x="14960" y="7277"/>
                </a:lnTo>
                <a:lnTo>
                  <a:pt x="9690" y="8318"/>
                </a:lnTo>
                <a:lnTo>
                  <a:pt x="4394" y="9359"/>
                </a:lnTo>
                <a:lnTo>
                  <a:pt x="101" y="8559"/>
                </a:lnTo>
                <a:lnTo>
                  <a:pt x="50" y="6553"/>
                </a:lnTo>
                <a:lnTo>
                  <a:pt x="0" y="4521"/>
                </a:lnTo>
                <a:lnTo>
                  <a:pt x="4229" y="2082"/>
                </a:lnTo>
                <a:lnTo>
                  <a:pt x="9512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4989094" y="2730710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29" y="990"/>
                </a:moveTo>
                <a:lnTo>
                  <a:pt x="4025" y="1968"/>
                </a:lnTo>
                <a:lnTo>
                  <a:pt x="0" y="4305"/>
                </a:lnTo>
                <a:lnTo>
                  <a:pt x="88" y="8140"/>
                </a:lnTo>
                <a:lnTo>
                  <a:pt x="4178" y="8889"/>
                </a:lnTo>
                <a:lnTo>
                  <a:pt x="9194" y="7912"/>
                </a:lnTo>
                <a:lnTo>
                  <a:pt x="14185" y="6908"/>
                </a:lnTo>
                <a:lnTo>
                  <a:pt x="18211" y="4584"/>
                </a:lnTo>
                <a:lnTo>
                  <a:pt x="18122" y="761"/>
                </a:lnTo>
                <a:lnTo>
                  <a:pt x="14020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4989094" y="2730710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29" y="990"/>
                </a:moveTo>
                <a:lnTo>
                  <a:pt x="14020" y="0"/>
                </a:lnTo>
                <a:lnTo>
                  <a:pt x="18122" y="761"/>
                </a:lnTo>
                <a:lnTo>
                  <a:pt x="18161" y="2679"/>
                </a:lnTo>
                <a:lnTo>
                  <a:pt x="18211" y="4584"/>
                </a:lnTo>
                <a:lnTo>
                  <a:pt x="14185" y="6908"/>
                </a:lnTo>
                <a:lnTo>
                  <a:pt x="9194" y="7912"/>
                </a:lnTo>
                <a:lnTo>
                  <a:pt x="4178" y="8889"/>
                </a:lnTo>
                <a:lnTo>
                  <a:pt x="88" y="8140"/>
                </a:lnTo>
                <a:lnTo>
                  <a:pt x="38" y="6222"/>
                </a:lnTo>
                <a:lnTo>
                  <a:pt x="0" y="4305"/>
                </a:lnTo>
                <a:lnTo>
                  <a:pt x="4025" y="1968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4955707" y="2713267"/>
            <a:ext cx="18237" cy="8890"/>
          </a:xfrm>
          <a:custGeom>
            <a:avLst/>
            <a:gdLst/>
            <a:ahLst/>
            <a:cxnLst/>
            <a:rect l="l" t="t" r="r" b="b"/>
            <a:pathLst>
              <a:path w="18237" h="8889">
                <a:moveTo>
                  <a:pt x="9029" y="990"/>
                </a:moveTo>
                <a:lnTo>
                  <a:pt x="4038" y="1981"/>
                </a:lnTo>
                <a:lnTo>
                  <a:pt x="0" y="4317"/>
                </a:lnTo>
                <a:lnTo>
                  <a:pt x="88" y="8140"/>
                </a:lnTo>
                <a:lnTo>
                  <a:pt x="4191" y="8889"/>
                </a:lnTo>
                <a:lnTo>
                  <a:pt x="9194" y="7912"/>
                </a:lnTo>
                <a:lnTo>
                  <a:pt x="14211" y="6934"/>
                </a:lnTo>
                <a:lnTo>
                  <a:pt x="18237" y="4584"/>
                </a:lnTo>
                <a:lnTo>
                  <a:pt x="18135" y="761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4955707" y="2713267"/>
            <a:ext cx="18237" cy="8890"/>
          </a:xfrm>
          <a:custGeom>
            <a:avLst/>
            <a:gdLst/>
            <a:ahLst/>
            <a:cxnLst/>
            <a:rect l="l" t="t" r="r" b="b"/>
            <a:pathLst>
              <a:path w="18237" h="8889">
                <a:moveTo>
                  <a:pt x="9029" y="990"/>
                </a:moveTo>
                <a:lnTo>
                  <a:pt x="14033" y="0"/>
                </a:lnTo>
                <a:lnTo>
                  <a:pt x="18135" y="761"/>
                </a:lnTo>
                <a:lnTo>
                  <a:pt x="18173" y="2679"/>
                </a:lnTo>
                <a:lnTo>
                  <a:pt x="18237" y="4584"/>
                </a:lnTo>
                <a:lnTo>
                  <a:pt x="14211" y="6934"/>
                </a:lnTo>
                <a:lnTo>
                  <a:pt x="9194" y="7912"/>
                </a:lnTo>
                <a:lnTo>
                  <a:pt x="4191" y="8889"/>
                </a:lnTo>
                <a:lnTo>
                  <a:pt x="88" y="8140"/>
                </a:lnTo>
                <a:lnTo>
                  <a:pt x="50" y="6222"/>
                </a:lnTo>
                <a:lnTo>
                  <a:pt x="0" y="4317"/>
                </a:lnTo>
                <a:lnTo>
                  <a:pt x="4038" y="1981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4913735" y="2719190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3"/>
                </a:lnTo>
                <a:lnTo>
                  <a:pt x="55286" y="15010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41" y="19053"/>
                </a:lnTo>
                <a:lnTo>
                  <a:pt x="20595" y="23240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4913735" y="2719190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3"/>
                </a:lnTo>
                <a:lnTo>
                  <a:pt x="55286" y="15010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41" y="19053"/>
                </a:lnTo>
                <a:lnTo>
                  <a:pt x="20595" y="23240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4913735" y="270982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39" y="19062"/>
                </a:lnTo>
                <a:lnTo>
                  <a:pt x="20589" y="23252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4913735" y="270982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39" y="19062"/>
                </a:lnTo>
                <a:lnTo>
                  <a:pt x="20589" y="23252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4913735" y="2700460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17"/>
                </a:lnTo>
                <a:lnTo>
                  <a:pt x="35722" y="431"/>
                </a:lnTo>
                <a:lnTo>
                  <a:pt x="28155" y="0"/>
                </a:lnTo>
                <a:lnTo>
                  <a:pt x="10979" y="2455"/>
                </a:lnTo>
                <a:lnTo>
                  <a:pt x="1027" y="8662"/>
                </a:lnTo>
                <a:lnTo>
                  <a:pt x="0" y="11849"/>
                </a:lnTo>
                <a:lnTo>
                  <a:pt x="5841" y="19065"/>
                </a:lnTo>
                <a:lnTo>
                  <a:pt x="20595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4913735" y="2700460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17"/>
                </a:lnTo>
                <a:lnTo>
                  <a:pt x="35722" y="431"/>
                </a:lnTo>
                <a:lnTo>
                  <a:pt x="28155" y="0"/>
                </a:lnTo>
                <a:lnTo>
                  <a:pt x="10979" y="2455"/>
                </a:lnTo>
                <a:lnTo>
                  <a:pt x="1027" y="8662"/>
                </a:lnTo>
                <a:lnTo>
                  <a:pt x="0" y="11849"/>
                </a:lnTo>
                <a:lnTo>
                  <a:pt x="5841" y="19065"/>
                </a:lnTo>
                <a:lnTo>
                  <a:pt x="20595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4913735" y="269108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9"/>
                </a:lnTo>
                <a:lnTo>
                  <a:pt x="55286" y="15027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79" y="2459"/>
                </a:lnTo>
                <a:lnTo>
                  <a:pt x="1027" y="8667"/>
                </a:lnTo>
                <a:lnTo>
                  <a:pt x="0" y="11849"/>
                </a:lnTo>
                <a:lnTo>
                  <a:pt x="5841" y="19071"/>
                </a:lnTo>
                <a:lnTo>
                  <a:pt x="20595" y="23254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4913735" y="269108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9"/>
                </a:lnTo>
                <a:lnTo>
                  <a:pt x="55286" y="15027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79" y="2459"/>
                </a:lnTo>
                <a:lnTo>
                  <a:pt x="1027" y="8667"/>
                </a:lnTo>
                <a:lnTo>
                  <a:pt x="0" y="11849"/>
                </a:lnTo>
                <a:lnTo>
                  <a:pt x="5841" y="19071"/>
                </a:lnTo>
                <a:lnTo>
                  <a:pt x="20595" y="23254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4913735" y="2681731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2" y="21220"/>
                </a:lnTo>
                <a:lnTo>
                  <a:pt x="55284" y="15014"/>
                </a:lnTo>
                <a:lnTo>
                  <a:pt x="56311" y="11823"/>
                </a:lnTo>
                <a:lnTo>
                  <a:pt x="50468" y="4616"/>
                </a:lnTo>
                <a:lnTo>
                  <a:pt x="35711" y="431"/>
                </a:lnTo>
                <a:lnTo>
                  <a:pt x="28155" y="0"/>
                </a:lnTo>
                <a:lnTo>
                  <a:pt x="10974" y="2459"/>
                </a:lnTo>
                <a:lnTo>
                  <a:pt x="1023" y="8657"/>
                </a:lnTo>
                <a:lnTo>
                  <a:pt x="0" y="11823"/>
                </a:lnTo>
                <a:lnTo>
                  <a:pt x="5839" y="19060"/>
                </a:lnTo>
                <a:lnTo>
                  <a:pt x="20589" y="23241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4913735" y="2681731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2" y="21220"/>
                </a:lnTo>
                <a:lnTo>
                  <a:pt x="55284" y="15014"/>
                </a:lnTo>
                <a:lnTo>
                  <a:pt x="56311" y="11823"/>
                </a:lnTo>
                <a:lnTo>
                  <a:pt x="50468" y="4616"/>
                </a:lnTo>
                <a:lnTo>
                  <a:pt x="35711" y="431"/>
                </a:lnTo>
                <a:lnTo>
                  <a:pt x="28155" y="0"/>
                </a:lnTo>
                <a:lnTo>
                  <a:pt x="10974" y="2459"/>
                </a:lnTo>
                <a:lnTo>
                  <a:pt x="1023" y="8657"/>
                </a:lnTo>
                <a:lnTo>
                  <a:pt x="0" y="11823"/>
                </a:lnTo>
                <a:lnTo>
                  <a:pt x="5839" y="19060"/>
                </a:lnTo>
                <a:lnTo>
                  <a:pt x="20589" y="23241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4913735" y="2672365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7"/>
                </a:lnTo>
                <a:lnTo>
                  <a:pt x="55286" y="15015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41" y="19058"/>
                </a:lnTo>
                <a:lnTo>
                  <a:pt x="20595" y="23241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4913735" y="2672365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7"/>
                </a:lnTo>
                <a:lnTo>
                  <a:pt x="55286" y="15015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41" y="19058"/>
                </a:lnTo>
                <a:lnTo>
                  <a:pt x="20595" y="23241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4913735" y="2663012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55" y="23660"/>
                </a:moveTo>
                <a:lnTo>
                  <a:pt x="45334" y="21200"/>
                </a:lnTo>
                <a:lnTo>
                  <a:pt x="55286" y="14997"/>
                </a:lnTo>
                <a:lnTo>
                  <a:pt x="56311" y="11823"/>
                </a:lnTo>
                <a:lnTo>
                  <a:pt x="50468" y="4605"/>
                </a:lnTo>
                <a:lnTo>
                  <a:pt x="35711" y="429"/>
                </a:lnTo>
                <a:lnTo>
                  <a:pt x="28155" y="0"/>
                </a:lnTo>
                <a:lnTo>
                  <a:pt x="10974" y="2451"/>
                </a:lnTo>
                <a:lnTo>
                  <a:pt x="1023" y="8648"/>
                </a:lnTo>
                <a:lnTo>
                  <a:pt x="0" y="11823"/>
                </a:lnTo>
                <a:lnTo>
                  <a:pt x="5841" y="19040"/>
                </a:lnTo>
                <a:lnTo>
                  <a:pt x="20595" y="23228"/>
                </a:lnTo>
                <a:lnTo>
                  <a:pt x="28155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4913735" y="2663012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55" y="23660"/>
                </a:moveTo>
                <a:lnTo>
                  <a:pt x="45334" y="21200"/>
                </a:lnTo>
                <a:lnTo>
                  <a:pt x="55286" y="14997"/>
                </a:lnTo>
                <a:lnTo>
                  <a:pt x="56311" y="11823"/>
                </a:lnTo>
                <a:lnTo>
                  <a:pt x="50468" y="4605"/>
                </a:lnTo>
                <a:lnTo>
                  <a:pt x="35711" y="429"/>
                </a:lnTo>
                <a:lnTo>
                  <a:pt x="28155" y="0"/>
                </a:lnTo>
                <a:lnTo>
                  <a:pt x="10974" y="2451"/>
                </a:lnTo>
                <a:lnTo>
                  <a:pt x="1023" y="8648"/>
                </a:lnTo>
                <a:lnTo>
                  <a:pt x="0" y="11823"/>
                </a:lnTo>
                <a:lnTo>
                  <a:pt x="5841" y="19040"/>
                </a:lnTo>
                <a:lnTo>
                  <a:pt x="20595" y="23228"/>
                </a:lnTo>
                <a:lnTo>
                  <a:pt x="28155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4913735" y="2653635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39" y="19062"/>
                </a:lnTo>
                <a:lnTo>
                  <a:pt x="20589" y="23252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913735" y="2653635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39" y="19062"/>
                </a:lnTo>
                <a:lnTo>
                  <a:pt x="20589" y="23252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4913735" y="264426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79" y="2459"/>
                </a:lnTo>
                <a:lnTo>
                  <a:pt x="1027" y="8667"/>
                </a:lnTo>
                <a:lnTo>
                  <a:pt x="0" y="11849"/>
                </a:lnTo>
                <a:lnTo>
                  <a:pt x="5841" y="19065"/>
                </a:lnTo>
                <a:lnTo>
                  <a:pt x="20595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913735" y="264426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79" y="2459"/>
                </a:lnTo>
                <a:lnTo>
                  <a:pt x="1027" y="8667"/>
                </a:lnTo>
                <a:lnTo>
                  <a:pt x="0" y="11849"/>
                </a:lnTo>
                <a:lnTo>
                  <a:pt x="5841" y="19065"/>
                </a:lnTo>
                <a:lnTo>
                  <a:pt x="20595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913735" y="2634903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55" y="23698"/>
                </a:moveTo>
                <a:lnTo>
                  <a:pt x="45330" y="21238"/>
                </a:lnTo>
                <a:lnTo>
                  <a:pt x="55283" y="15026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38" y="19071"/>
                </a:lnTo>
                <a:lnTo>
                  <a:pt x="20583" y="23264"/>
                </a:lnTo>
                <a:lnTo>
                  <a:pt x="28155" y="236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913735" y="2634903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55" y="23698"/>
                </a:moveTo>
                <a:lnTo>
                  <a:pt x="45330" y="21238"/>
                </a:lnTo>
                <a:lnTo>
                  <a:pt x="55283" y="15026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5"/>
                </a:lnTo>
                <a:lnTo>
                  <a:pt x="1025" y="8657"/>
                </a:lnTo>
                <a:lnTo>
                  <a:pt x="0" y="11836"/>
                </a:lnTo>
                <a:lnTo>
                  <a:pt x="5838" y="19071"/>
                </a:lnTo>
                <a:lnTo>
                  <a:pt x="20583" y="23264"/>
                </a:lnTo>
                <a:lnTo>
                  <a:pt x="28155" y="236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913735" y="262553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9"/>
                </a:lnTo>
                <a:lnTo>
                  <a:pt x="55284" y="15022"/>
                </a:lnTo>
                <a:lnTo>
                  <a:pt x="56311" y="11836"/>
                </a:lnTo>
                <a:lnTo>
                  <a:pt x="50470" y="4619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9"/>
                </a:lnTo>
                <a:lnTo>
                  <a:pt x="1025" y="8662"/>
                </a:lnTo>
                <a:lnTo>
                  <a:pt x="0" y="11836"/>
                </a:lnTo>
                <a:lnTo>
                  <a:pt x="5839" y="19067"/>
                </a:lnTo>
                <a:lnTo>
                  <a:pt x="20589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913735" y="2625536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9"/>
                </a:lnTo>
                <a:lnTo>
                  <a:pt x="55284" y="15022"/>
                </a:lnTo>
                <a:lnTo>
                  <a:pt x="56311" y="11836"/>
                </a:lnTo>
                <a:lnTo>
                  <a:pt x="50470" y="4619"/>
                </a:lnTo>
                <a:lnTo>
                  <a:pt x="35716" y="431"/>
                </a:lnTo>
                <a:lnTo>
                  <a:pt x="28155" y="0"/>
                </a:lnTo>
                <a:lnTo>
                  <a:pt x="10976" y="2459"/>
                </a:lnTo>
                <a:lnTo>
                  <a:pt x="1025" y="8662"/>
                </a:lnTo>
                <a:lnTo>
                  <a:pt x="0" y="11836"/>
                </a:lnTo>
                <a:lnTo>
                  <a:pt x="5839" y="19067"/>
                </a:lnTo>
                <a:lnTo>
                  <a:pt x="20589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907988" y="2555328"/>
            <a:ext cx="67754" cy="89255"/>
          </a:xfrm>
          <a:custGeom>
            <a:avLst/>
            <a:gdLst/>
            <a:ahLst/>
            <a:cxnLst/>
            <a:rect l="l" t="t" r="r" b="b"/>
            <a:pathLst>
              <a:path w="67754" h="89255">
                <a:moveTo>
                  <a:pt x="0" y="74942"/>
                </a:moveTo>
                <a:lnTo>
                  <a:pt x="4006" y="81699"/>
                </a:lnTo>
                <a:lnTo>
                  <a:pt x="16234" y="87163"/>
                </a:lnTo>
                <a:lnTo>
                  <a:pt x="33870" y="89255"/>
                </a:lnTo>
                <a:lnTo>
                  <a:pt x="49884" y="87559"/>
                </a:lnTo>
                <a:lnTo>
                  <a:pt x="62809" y="82390"/>
                </a:lnTo>
                <a:lnTo>
                  <a:pt x="67754" y="74942"/>
                </a:lnTo>
                <a:lnTo>
                  <a:pt x="67754" y="14312"/>
                </a:lnTo>
                <a:lnTo>
                  <a:pt x="63742" y="7552"/>
                </a:lnTo>
                <a:lnTo>
                  <a:pt x="51511" y="2090"/>
                </a:lnTo>
                <a:lnTo>
                  <a:pt x="33870" y="0"/>
                </a:lnTo>
                <a:lnTo>
                  <a:pt x="17876" y="1694"/>
                </a:lnTo>
                <a:lnTo>
                  <a:pt x="4947" y="6862"/>
                </a:lnTo>
                <a:lnTo>
                  <a:pt x="0" y="14312"/>
                </a:lnTo>
                <a:lnTo>
                  <a:pt x="0" y="749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907988" y="2555328"/>
            <a:ext cx="67754" cy="89255"/>
          </a:xfrm>
          <a:custGeom>
            <a:avLst/>
            <a:gdLst/>
            <a:ahLst/>
            <a:cxnLst/>
            <a:rect l="l" t="t" r="r" b="b"/>
            <a:pathLst>
              <a:path w="67754" h="89255">
                <a:moveTo>
                  <a:pt x="0" y="74942"/>
                </a:moveTo>
                <a:lnTo>
                  <a:pt x="0" y="14312"/>
                </a:lnTo>
                <a:lnTo>
                  <a:pt x="4947" y="6862"/>
                </a:lnTo>
                <a:lnTo>
                  <a:pt x="17876" y="1694"/>
                </a:lnTo>
                <a:lnTo>
                  <a:pt x="33870" y="0"/>
                </a:lnTo>
                <a:lnTo>
                  <a:pt x="51511" y="2090"/>
                </a:lnTo>
                <a:lnTo>
                  <a:pt x="63742" y="7552"/>
                </a:lnTo>
                <a:lnTo>
                  <a:pt x="67754" y="14312"/>
                </a:lnTo>
                <a:lnTo>
                  <a:pt x="67754" y="74942"/>
                </a:lnTo>
                <a:lnTo>
                  <a:pt x="62809" y="82390"/>
                </a:lnTo>
                <a:lnTo>
                  <a:pt x="49884" y="87559"/>
                </a:lnTo>
                <a:lnTo>
                  <a:pt x="33870" y="89255"/>
                </a:lnTo>
                <a:lnTo>
                  <a:pt x="16234" y="87163"/>
                </a:lnTo>
                <a:lnTo>
                  <a:pt x="4006" y="81699"/>
                </a:lnTo>
                <a:lnTo>
                  <a:pt x="0" y="749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917931" y="2278664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34" y="284166"/>
                </a:lnTo>
                <a:lnTo>
                  <a:pt x="7438" y="291433"/>
                </a:lnTo>
                <a:lnTo>
                  <a:pt x="23926" y="294411"/>
                </a:lnTo>
                <a:lnTo>
                  <a:pt x="25239" y="294395"/>
                </a:lnTo>
                <a:lnTo>
                  <a:pt x="41277" y="291044"/>
                </a:lnTo>
                <a:lnTo>
                  <a:pt x="47866" y="283578"/>
                </a:lnTo>
                <a:lnTo>
                  <a:pt x="47830" y="10238"/>
                </a:lnTo>
                <a:lnTo>
                  <a:pt x="40410" y="2979"/>
                </a:lnTo>
                <a:lnTo>
                  <a:pt x="23926" y="0"/>
                </a:lnTo>
                <a:lnTo>
                  <a:pt x="22629" y="15"/>
                </a:lnTo>
                <a:lnTo>
                  <a:pt x="6583" y="3369"/>
                </a:lnTo>
                <a:lnTo>
                  <a:pt x="0" y="10833"/>
                </a:lnTo>
                <a:lnTo>
                  <a:pt x="0" y="283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917931" y="2278664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0" y="10833"/>
                </a:lnTo>
                <a:lnTo>
                  <a:pt x="6583" y="3369"/>
                </a:lnTo>
                <a:lnTo>
                  <a:pt x="22629" y="15"/>
                </a:lnTo>
                <a:lnTo>
                  <a:pt x="23926" y="0"/>
                </a:lnTo>
                <a:lnTo>
                  <a:pt x="40410" y="2979"/>
                </a:lnTo>
                <a:lnTo>
                  <a:pt x="47830" y="10238"/>
                </a:lnTo>
                <a:lnTo>
                  <a:pt x="47866" y="10833"/>
                </a:lnTo>
                <a:lnTo>
                  <a:pt x="47866" y="283578"/>
                </a:lnTo>
                <a:lnTo>
                  <a:pt x="41277" y="291044"/>
                </a:lnTo>
                <a:lnTo>
                  <a:pt x="25239" y="294395"/>
                </a:lnTo>
                <a:lnTo>
                  <a:pt x="23926" y="294411"/>
                </a:lnTo>
                <a:lnTo>
                  <a:pt x="7438" y="291433"/>
                </a:lnTo>
                <a:lnTo>
                  <a:pt x="34" y="284166"/>
                </a:lnTo>
                <a:lnTo>
                  <a:pt x="0" y="283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851195" y="2559834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57696" y="8877"/>
                </a:lnTo>
                <a:lnTo>
                  <a:pt x="0" y="0"/>
                </a:lnTo>
                <a:lnTo>
                  <a:pt x="57645" y="253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851195" y="2559834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0" y="0"/>
                </a:lnTo>
                <a:lnTo>
                  <a:pt x="57696" y="8877"/>
                </a:lnTo>
                <a:lnTo>
                  <a:pt x="57645" y="253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846845" y="2559836"/>
            <a:ext cx="62001" cy="48412"/>
          </a:xfrm>
          <a:custGeom>
            <a:avLst/>
            <a:gdLst/>
            <a:ahLst/>
            <a:cxnLst/>
            <a:rect l="l" t="t" r="r" b="b"/>
            <a:pathLst>
              <a:path w="62001" h="48412">
                <a:moveTo>
                  <a:pt x="61925" y="48412"/>
                </a:moveTo>
                <a:lnTo>
                  <a:pt x="62001" y="25336"/>
                </a:lnTo>
                <a:lnTo>
                  <a:pt x="4343" y="0"/>
                </a:lnTo>
                <a:lnTo>
                  <a:pt x="38" y="203"/>
                </a:lnTo>
                <a:lnTo>
                  <a:pt x="0" y="17805"/>
                </a:lnTo>
                <a:lnTo>
                  <a:pt x="61925" y="48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846845" y="2559836"/>
            <a:ext cx="62001" cy="48412"/>
          </a:xfrm>
          <a:custGeom>
            <a:avLst/>
            <a:gdLst/>
            <a:ahLst/>
            <a:cxnLst/>
            <a:rect l="l" t="t" r="r" b="b"/>
            <a:pathLst>
              <a:path w="62001" h="48412">
                <a:moveTo>
                  <a:pt x="61925" y="48412"/>
                </a:moveTo>
                <a:lnTo>
                  <a:pt x="0" y="17805"/>
                </a:lnTo>
                <a:lnTo>
                  <a:pt x="38" y="203"/>
                </a:lnTo>
                <a:lnTo>
                  <a:pt x="4343" y="0"/>
                </a:lnTo>
                <a:lnTo>
                  <a:pt x="62001" y="25336"/>
                </a:lnTo>
                <a:lnTo>
                  <a:pt x="61925" y="484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954075" y="2597684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74" y="22281"/>
                </a:moveTo>
                <a:lnTo>
                  <a:pt x="88" y="0"/>
                </a:lnTo>
                <a:lnTo>
                  <a:pt x="0" y="29616"/>
                </a:lnTo>
                <a:lnTo>
                  <a:pt x="70774" y="41661"/>
                </a:lnTo>
                <a:lnTo>
                  <a:pt x="70774" y="222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954075" y="2597684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74" y="22281"/>
                </a:moveTo>
                <a:lnTo>
                  <a:pt x="88" y="0"/>
                </a:lnTo>
                <a:lnTo>
                  <a:pt x="0" y="29616"/>
                </a:lnTo>
                <a:lnTo>
                  <a:pt x="70774" y="416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954164" y="2585886"/>
            <a:ext cx="77368" cy="36182"/>
          </a:xfrm>
          <a:custGeom>
            <a:avLst/>
            <a:gdLst/>
            <a:ahLst/>
            <a:cxnLst/>
            <a:rect l="l" t="t" r="r" b="b"/>
            <a:pathLst>
              <a:path w="77368" h="36182">
                <a:moveTo>
                  <a:pt x="70685" y="27383"/>
                </a:moveTo>
                <a:lnTo>
                  <a:pt x="19558" y="0"/>
                </a:lnTo>
                <a:lnTo>
                  <a:pt x="17449" y="2425"/>
                </a:lnTo>
                <a:lnTo>
                  <a:pt x="14198" y="5600"/>
                </a:lnTo>
                <a:lnTo>
                  <a:pt x="10960" y="8750"/>
                </a:lnTo>
                <a:lnTo>
                  <a:pt x="0" y="11798"/>
                </a:lnTo>
                <a:lnTo>
                  <a:pt x="70685" y="34079"/>
                </a:lnTo>
                <a:lnTo>
                  <a:pt x="70685" y="273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954164" y="2585886"/>
            <a:ext cx="77368" cy="36182"/>
          </a:xfrm>
          <a:custGeom>
            <a:avLst/>
            <a:gdLst/>
            <a:ahLst/>
            <a:cxnLst/>
            <a:rect l="l" t="t" r="r" b="b"/>
            <a:pathLst>
              <a:path w="77368" h="36182">
                <a:moveTo>
                  <a:pt x="10960" y="8750"/>
                </a:moveTo>
                <a:lnTo>
                  <a:pt x="14198" y="5600"/>
                </a:lnTo>
              </a:path>
              <a:path w="77368" h="36182">
                <a:moveTo>
                  <a:pt x="0" y="11798"/>
                </a:moveTo>
                <a:lnTo>
                  <a:pt x="10960" y="8750"/>
                </a:lnTo>
              </a:path>
              <a:path w="77368" h="36182">
                <a:moveTo>
                  <a:pt x="70685" y="27383"/>
                </a:moveTo>
                <a:lnTo>
                  <a:pt x="19558" y="0"/>
                </a:lnTo>
                <a:lnTo>
                  <a:pt x="17449" y="2425"/>
                </a:lnTo>
                <a:lnTo>
                  <a:pt x="14198" y="5600"/>
                </a:lnTo>
              </a:path>
              <a:path w="77368" h="36182">
                <a:moveTo>
                  <a:pt x="0" y="11798"/>
                </a:moveTo>
                <a:lnTo>
                  <a:pt x="70685" y="340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500094" y="3246102"/>
            <a:ext cx="212432" cy="73914"/>
          </a:xfrm>
          <a:custGeom>
            <a:avLst/>
            <a:gdLst/>
            <a:ahLst/>
            <a:cxnLst/>
            <a:rect l="l" t="t" r="r" b="b"/>
            <a:pathLst>
              <a:path w="212432" h="73913">
                <a:moveTo>
                  <a:pt x="121602" y="0"/>
                </a:moveTo>
                <a:lnTo>
                  <a:pt x="0" y="41973"/>
                </a:lnTo>
                <a:lnTo>
                  <a:pt x="91452" y="73914"/>
                </a:lnTo>
                <a:lnTo>
                  <a:pt x="212432" y="31965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3500094" y="3246102"/>
            <a:ext cx="212432" cy="73914"/>
          </a:xfrm>
          <a:custGeom>
            <a:avLst/>
            <a:gdLst/>
            <a:ahLst/>
            <a:cxnLst/>
            <a:rect l="l" t="t" r="r" b="b"/>
            <a:pathLst>
              <a:path w="212432" h="73913">
                <a:moveTo>
                  <a:pt x="121602" y="0"/>
                </a:moveTo>
                <a:lnTo>
                  <a:pt x="212432" y="31965"/>
                </a:lnTo>
                <a:lnTo>
                  <a:pt x="91452" y="73914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591549" y="3278064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8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591549" y="3278064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8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500097" y="3288070"/>
            <a:ext cx="91821" cy="47650"/>
          </a:xfrm>
          <a:custGeom>
            <a:avLst/>
            <a:gdLst/>
            <a:ahLst/>
            <a:cxnLst/>
            <a:rect l="l" t="t" r="r" b="b"/>
            <a:pathLst>
              <a:path w="91821" h="47650">
                <a:moveTo>
                  <a:pt x="368" y="15722"/>
                </a:moveTo>
                <a:lnTo>
                  <a:pt x="91820" y="47650"/>
                </a:lnTo>
                <a:lnTo>
                  <a:pt x="91452" y="31940"/>
                </a:lnTo>
                <a:lnTo>
                  <a:pt x="0" y="0"/>
                </a:lnTo>
                <a:lnTo>
                  <a:pt x="368" y="157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500097" y="3288070"/>
            <a:ext cx="91821" cy="47650"/>
          </a:xfrm>
          <a:custGeom>
            <a:avLst/>
            <a:gdLst/>
            <a:ahLst/>
            <a:cxnLst/>
            <a:rect l="l" t="t" r="r" b="b"/>
            <a:pathLst>
              <a:path w="91821" h="47650">
                <a:moveTo>
                  <a:pt x="368" y="15722"/>
                </a:moveTo>
                <a:lnTo>
                  <a:pt x="0" y="0"/>
                </a:lnTo>
                <a:lnTo>
                  <a:pt x="91452" y="31940"/>
                </a:lnTo>
                <a:lnTo>
                  <a:pt x="91820" y="47650"/>
                </a:lnTo>
                <a:lnTo>
                  <a:pt x="368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583277" y="3295456"/>
            <a:ext cx="25285" cy="12344"/>
          </a:xfrm>
          <a:custGeom>
            <a:avLst/>
            <a:gdLst/>
            <a:ahLst/>
            <a:cxnLst/>
            <a:rect l="l" t="t" r="r" b="b"/>
            <a:pathLst>
              <a:path w="25285" h="12344">
                <a:moveTo>
                  <a:pt x="12534" y="1371"/>
                </a:moveTo>
                <a:lnTo>
                  <a:pt x="5587" y="2730"/>
                </a:lnTo>
                <a:lnTo>
                  <a:pt x="0" y="5981"/>
                </a:lnTo>
                <a:lnTo>
                  <a:pt x="126" y="11290"/>
                </a:lnTo>
                <a:lnTo>
                  <a:pt x="5816" y="12344"/>
                </a:lnTo>
                <a:lnTo>
                  <a:pt x="12763" y="10972"/>
                </a:lnTo>
                <a:lnTo>
                  <a:pt x="19723" y="9613"/>
                </a:lnTo>
                <a:lnTo>
                  <a:pt x="25285" y="6362"/>
                </a:lnTo>
                <a:lnTo>
                  <a:pt x="25158" y="1066"/>
                </a:lnTo>
                <a:lnTo>
                  <a:pt x="19481" y="0"/>
                </a:lnTo>
                <a:lnTo>
                  <a:pt x="12534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583277" y="3295456"/>
            <a:ext cx="25285" cy="12344"/>
          </a:xfrm>
          <a:custGeom>
            <a:avLst/>
            <a:gdLst/>
            <a:ahLst/>
            <a:cxnLst/>
            <a:rect l="l" t="t" r="r" b="b"/>
            <a:pathLst>
              <a:path w="25285" h="12344">
                <a:moveTo>
                  <a:pt x="12534" y="1371"/>
                </a:moveTo>
                <a:lnTo>
                  <a:pt x="19481" y="0"/>
                </a:lnTo>
                <a:lnTo>
                  <a:pt x="25158" y="1066"/>
                </a:lnTo>
                <a:lnTo>
                  <a:pt x="25222" y="3721"/>
                </a:lnTo>
                <a:lnTo>
                  <a:pt x="25285" y="6362"/>
                </a:lnTo>
                <a:lnTo>
                  <a:pt x="19723" y="9613"/>
                </a:lnTo>
                <a:lnTo>
                  <a:pt x="12763" y="10972"/>
                </a:lnTo>
                <a:lnTo>
                  <a:pt x="5816" y="12344"/>
                </a:lnTo>
                <a:lnTo>
                  <a:pt x="126" y="11290"/>
                </a:lnTo>
                <a:lnTo>
                  <a:pt x="76" y="8636"/>
                </a:lnTo>
                <a:lnTo>
                  <a:pt x="0" y="5981"/>
                </a:lnTo>
                <a:lnTo>
                  <a:pt x="5587" y="2730"/>
                </a:lnTo>
                <a:lnTo>
                  <a:pt x="12534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535607" y="3282727"/>
            <a:ext cx="20053" cy="9766"/>
          </a:xfrm>
          <a:custGeom>
            <a:avLst/>
            <a:gdLst/>
            <a:ahLst/>
            <a:cxnLst/>
            <a:rect l="l" t="t" r="r" b="b"/>
            <a:pathLst>
              <a:path w="20053" h="9766">
                <a:moveTo>
                  <a:pt x="9931" y="1079"/>
                </a:moveTo>
                <a:lnTo>
                  <a:pt x="4419" y="2158"/>
                </a:lnTo>
                <a:lnTo>
                  <a:pt x="0" y="4724"/>
                </a:lnTo>
                <a:lnTo>
                  <a:pt x="101" y="8928"/>
                </a:lnTo>
                <a:lnTo>
                  <a:pt x="4597" y="9766"/>
                </a:lnTo>
                <a:lnTo>
                  <a:pt x="10121" y="8686"/>
                </a:lnTo>
                <a:lnTo>
                  <a:pt x="15620" y="7594"/>
                </a:lnTo>
                <a:lnTo>
                  <a:pt x="20053" y="5029"/>
                </a:lnTo>
                <a:lnTo>
                  <a:pt x="19938" y="812"/>
                </a:lnTo>
                <a:lnTo>
                  <a:pt x="15443" y="0"/>
                </a:lnTo>
                <a:lnTo>
                  <a:pt x="9931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535607" y="3282727"/>
            <a:ext cx="20053" cy="9766"/>
          </a:xfrm>
          <a:custGeom>
            <a:avLst/>
            <a:gdLst/>
            <a:ahLst/>
            <a:cxnLst/>
            <a:rect l="l" t="t" r="r" b="b"/>
            <a:pathLst>
              <a:path w="20053" h="9766">
                <a:moveTo>
                  <a:pt x="9931" y="1079"/>
                </a:moveTo>
                <a:lnTo>
                  <a:pt x="15443" y="0"/>
                </a:lnTo>
                <a:lnTo>
                  <a:pt x="19938" y="812"/>
                </a:lnTo>
                <a:lnTo>
                  <a:pt x="20002" y="2933"/>
                </a:lnTo>
                <a:lnTo>
                  <a:pt x="20053" y="5029"/>
                </a:lnTo>
                <a:lnTo>
                  <a:pt x="15620" y="7594"/>
                </a:lnTo>
                <a:lnTo>
                  <a:pt x="10121" y="8686"/>
                </a:lnTo>
                <a:lnTo>
                  <a:pt x="4597" y="9766"/>
                </a:lnTo>
                <a:lnTo>
                  <a:pt x="101" y="8928"/>
                </a:lnTo>
                <a:lnTo>
                  <a:pt x="50" y="6832"/>
                </a:lnTo>
                <a:lnTo>
                  <a:pt x="0" y="4724"/>
                </a:lnTo>
                <a:lnTo>
                  <a:pt x="4419" y="2158"/>
                </a:lnTo>
                <a:lnTo>
                  <a:pt x="9931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654484" y="3273358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23" y="1041"/>
                </a:moveTo>
                <a:lnTo>
                  <a:pt x="4203" y="2057"/>
                </a:lnTo>
                <a:lnTo>
                  <a:pt x="0" y="4508"/>
                </a:lnTo>
                <a:lnTo>
                  <a:pt x="88" y="8508"/>
                </a:lnTo>
                <a:lnTo>
                  <a:pt x="4368" y="9283"/>
                </a:lnTo>
                <a:lnTo>
                  <a:pt x="9601" y="8267"/>
                </a:lnTo>
                <a:lnTo>
                  <a:pt x="14820" y="7226"/>
                </a:lnTo>
                <a:lnTo>
                  <a:pt x="19024" y="4800"/>
                </a:lnTo>
                <a:lnTo>
                  <a:pt x="18935" y="800"/>
                </a:lnTo>
                <a:lnTo>
                  <a:pt x="14643" y="0"/>
                </a:lnTo>
                <a:lnTo>
                  <a:pt x="9423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654484" y="3273358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23" y="1041"/>
                </a:moveTo>
                <a:lnTo>
                  <a:pt x="14643" y="0"/>
                </a:lnTo>
                <a:lnTo>
                  <a:pt x="18935" y="800"/>
                </a:lnTo>
                <a:lnTo>
                  <a:pt x="18973" y="2793"/>
                </a:lnTo>
                <a:lnTo>
                  <a:pt x="19024" y="4800"/>
                </a:lnTo>
                <a:lnTo>
                  <a:pt x="14820" y="7226"/>
                </a:lnTo>
                <a:lnTo>
                  <a:pt x="9601" y="8267"/>
                </a:lnTo>
                <a:lnTo>
                  <a:pt x="4368" y="9283"/>
                </a:lnTo>
                <a:lnTo>
                  <a:pt x="88" y="8508"/>
                </a:lnTo>
                <a:lnTo>
                  <a:pt x="38" y="6502"/>
                </a:lnTo>
                <a:lnTo>
                  <a:pt x="0" y="4508"/>
                </a:lnTo>
                <a:lnTo>
                  <a:pt x="4203" y="2057"/>
                </a:lnTo>
                <a:lnTo>
                  <a:pt x="9423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614572" y="3255602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4229" y="2044"/>
                </a:lnTo>
                <a:lnTo>
                  <a:pt x="0" y="4508"/>
                </a:lnTo>
                <a:lnTo>
                  <a:pt x="114" y="8496"/>
                </a:lnTo>
                <a:lnTo>
                  <a:pt x="4381" y="9283"/>
                </a:lnTo>
                <a:lnTo>
                  <a:pt x="9613" y="8255"/>
                </a:lnTo>
                <a:lnTo>
                  <a:pt x="14846" y="7239"/>
                </a:lnTo>
                <a:lnTo>
                  <a:pt x="19049" y="4787"/>
                </a:lnTo>
                <a:lnTo>
                  <a:pt x="18961" y="787"/>
                </a:lnTo>
                <a:lnTo>
                  <a:pt x="14668" y="0"/>
                </a:lnTo>
                <a:lnTo>
                  <a:pt x="9448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614572" y="3255602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14668" y="0"/>
                </a:lnTo>
                <a:lnTo>
                  <a:pt x="18961" y="787"/>
                </a:lnTo>
                <a:lnTo>
                  <a:pt x="18999" y="2794"/>
                </a:lnTo>
                <a:lnTo>
                  <a:pt x="19049" y="4787"/>
                </a:lnTo>
                <a:lnTo>
                  <a:pt x="14846" y="7239"/>
                </a:lnTo>
                <a:lnTo>
                  <a:pt x="9613" y="8255"/>
                </a:lnTo>
                <a:lnTo>
                  <a:pt x="4381" y="9283"/>
                </a:lnTo>
                <a:lnTo>
                  <a:pt x="114" y="8496"/>
                </a:lnTo>
                <a:lnTo>
                  <a:pt x="50" y="6489"/>
                </a:lnTo>
                <a:lnTo>
                  <a:pt x="0" y="4508"/>
                </a:lnTo>
                <a:lnTo>
                  <a:pt x="4229" y="2044"/>
                </a:lnTo>
                <a:lnTo>
                  <a:pt x="9448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574783" y="3261780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574783" y="3261780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574783" y="3251991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574783" y="3251991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574783" y="3242215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72" y="21761"/>
                </a:lnTo>
                <a:lnTo>
                  <a:pt x="50393" y="14379"/>
                </a:lnTo>
                <a:lnTo>
                  <a:pt x="50723" y="12382"/>
                </a:lnTo>
                <a:lnTo>
                  <a:pt x="44619" y="4321"/>
                </a:lnTo>
                <a:lnTo>
                  <a:pt x="29477" y="161"/>
                </a:lnTo>
                <a:lnTo>
                  <a:pt x="25361" y="0"/>
                </a:lnTo>
                <a:lnTo>
                  <a:pt x="8856" y="2978"/>
                </a:lnTo>
                <a:lnTo>
                  <a:pt x="332" y="10371"/>
                </a:lnTo>
                <a:lnTo>
                  <a:pt x="0" y="12382"/>
                </a:lnTo>
                <a:lnTo>
                  <a:pt x="6108" y="20424"/>
                </a:lnTo>
                <a:lnTo>
                  <a:pt x="21260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574783" y="3242215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72" y="21761"/>
                </a:lnTo>
                <a:lnTo>
                  <a:pt x="50393" y="14379"/>
                </a:lnTo>
                <a:lnTo>
                  <a:pt x="50723" y="12382"/>
                </a:lnTo>
                <a:lnTo>
                  <a:pt x="44619" y="4321"/>
                </a:lnTo>
                <a:lnTo>
                  <a:pt x="29477" y="161"/>
                </a:lnTo>
                <a:lnTo>
                  <a:pt x="25361" y="0"/>
                </a:lnTo>
                <a:lnTo>
                  <a:pt x="8856" y="2978"/>
                </a:lnTo>
                <a:lnTo>
                  <a:pt x="332" y="10371"/>
                </a:lnTo>
                <a:lnTo>
                  <a:pt x="0" y="12382"/>
                </a:lnTo>
                <a:lnTo>
                  <a:pt x="6108" y="20424"/>
                </a:lnTo>
                <a:lnTo>
                  <a:pt x="21260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574783" y="3232427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574783" y="3232427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574783" y="3222645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574783" y="3222645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574783" y="3212867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574783" y="3212867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574783" y="3203086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574783" y="3203086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574783" y="3193286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2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82"/>
                </a:lnTo>
                <a:lnTo>
                  <a:pt x="330" y="10369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574783" y="3193286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2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82"/>
                </a:lnTo>
                <a:lnTo>
                  <a:pt x="330" y="10369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574783" y="3183522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574783" y="3183522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574783" y="3173729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574783" y="3173729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574783" y="3163946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574783" y="3163946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564726" y="3090595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3" y="78502"/>
                </a:lnTo>
                <a:lnTo>
                  <a:pt x="4988" y="85950"/>
                </a:lnTo>
                <a:lnTo>
                  <a:pt x="17663" y="91234"/>
                </a:lnTo>
                <a:lnTo>
                  <a:pt x="35394" y="93243"/>
                </a:lnTo>
                <a:lnTo>
                  <a:pt x="35867" y="93242"/>
                </a:lnTo>
                <a:lnTo>
                  <a:pt x="53508" y="91139"/>
                </a:lnTo>
                <a:lnTo>
                  <a:pt x="66021" y="85786"/>
                </a:lnTo>
                <a:lnTo>
                  <a:pt x="70777" y="78295"/>
                </a:lnTo>
                <a:lnTo>
                  <a:pt x="70774" y="14748"/>
                </a:lnTo>
                <a:lnTo>
                  <a:pt x="65797" y="7302"/>
                </a:lnTo>
                <a:lnTo>
                  <a:pt x="53127" y="2012"/>
                </a:lnTo>
                <a:lnTo>
                  <a:pt x="35394" y="0"/>
                </a:lnTo>
                <a:lnTo>
                  <a:pt x="34904" y="1"/>
                </a:lnTo>
                <a:lnTo>
                  <a:pt x="17268" y="2109"/>
                </a:lnTo>
                <a:lnTo>
                  <a:pt x="4756" y="7465"/>
                </a:lnTo>
                <a:lnTo>
                  <a:pt x="0" y="14947"/>
                </a:lnTo>
                <a:lnTo>
                  <a:pt x="0" y="782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564726" y="3090595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0" y="14947"/>
                </a:lnTo>
                <a:lnTo>
                  <a:pt x="4756" y="7465"/>
                </a:lnTo>
                <a:lnTo>
                  <a:pt x="17268" y="2109"/>
                </a:lnTo>
                <a:lnTo>
                  <a:pt x="34904" y="1"/>
                </a:lnTo>
                <a:lnTo>
                  <a:pt x="35394" y="0"/>
                </a:lnTo>
                <a:lnTo>
                  <a:pt x="53127" y="2012"/>
                </a:lnTo>
                <a:lnTo>
                  <a:pt x="65797" y="7302"/>
                </a:lnTo>
                <a:lnTo>
                  <a:pt x="70774" y="14748"/>
                </a:lnTo>
                <a:lnTo>
                  <a:pt x="70777" y="14947"/>
                </a:lnTo>
                <a:lnTo>
                  <a:pt x="70777" y="78295"/>
                </a:lnTo>
                <a:lnTo>
                  <a:pt x="66021" y="85786"/>
                </a:lnTo>
                <a:lnTo>
                  <a:pt x="53508" y="91139"/>
                </a:lnTo>
                <a:lnTo>
                  <a:pt x="35867" y="93242"/>
                </a:lnTo>
                <a:lnTo>
                  <a:pt x="35394" y="93243"/>
                </a:lnTo>
                <a:lnTo>
                  <a:pt x="17663" y="91234"/>
                </a:lnTo>
                <a:lnTo>
                  <a:pt x="4988" y="85950"/>
                </a:lnTo>
                <a:lnTo>
                  <a:pt x="3" y="78502"/>
                </a:lnTo>
                <a:lnTo>
                  <a:pt x="0" y="78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575110" y="2801565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183" y="297629"/>
                </a:lnTo>
                <a:lnTo>
                  <a:pt x="8367" y="304698"/>
                </a:lnTo>
                <a:lnTo>
                  <a:pt x="25006" y="307568"/>
                </a:lnTo>
                <a:lnTo>
                  <a:pt x="28032" y="307486"/>
                </a:lnTo>
                <a:lnTo>
                  <a:pt x="43657" y="303785"/>
                </a:lnTo>
                <a:lnTo>
                  <a:pt x="49999" y="296252"/>
                </a:lnTo>
                <a:lnTo>
                  <a:pt x="49999" y="11328"/>
                </a:lnTo>
                <a:lnTo>
                  <a:pt x="49817" y="9952"/>
                </a:lnTo>
                <a:lnTo>
                  <a:pt x="41642" y="2872"/>
                </a:lnTo>
                <a:lnTo>
                  <a:pt x="25006" y="0"/>
                </a:lnTo>
                <a:lnTo>
                  <a:pt x="21956" y="83"/>
                </a:lnTo>
                <a:lnTo>
                  <a:pt x="6340" y="3788"/>
                </a:lnTo>
                <a:lnTo>
                  <a:pt x="0" y="11328"/>
                </a:lnTo>
                <a:lnTo>
                  <a:pt x="0" y="2962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575110" y="2801565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0" y="11328"/>
                </a:lnTo>
                <a:lnTo>
                  <a:pt x="6340" y="3788"/>
                </a:lnTo>
                <a:lnTo>
                  <a:pt x="21956" y="83"/>
                </a:lnTo>
                <a:lnTo>
                  <a:pt x="25006" y="0"/>
                </a:lnTo>
                <a:lnTo>
                  <a:pt x="41642" y="2872"/>
                </a:lnTo>
                <a:lnTo>
                  <a:pt x="49817" y="9952"/>
                </a:lnTo>
                <a:lnTo>
                  <a:pt x="49999" y="11328"/>
                </a:lnTo>
                <a:lnTo>
                  <a:pt x="49999" y="296252"/>
                </a:lnTo>
                <a:lnTo>
                  <a:pt x="43657" y="303785"/>
                </a:lnTo>
                <a:lnTo>
                  <a:pt x="28032" y="307486"/>
                </a:lnTo>
                <a:lnTo>
                  <a:pt x="25006" y="307568"/>
                </a:lnTo>
                <a:lnTo>
                  <a:pt x="8367" y="304698"/>
                </a:lnTo>
                <a:lnTo>
                  <a:pt x="183" y="297629"/>
                </a:lnTo>
                <a:lnTo>
                  <a:pt x="0" y="296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492633" y="3115967"/>
            <a:ext cx="73037" cy="17183"/>
          </a:xfrm>
          <a:custGeom>
            <a:avLst/>
            <a:gdLst/>
            <a:ahLst/>
            <a:cxnLst/>
            <a:rect l="l" t="t" r="r" b="b"/>
            <a:pathLst>
              <a:path w="73037" h="17183">
                <a:moveTo>
                  <a:pt x="72986" y="17183"/>
                </a:moveTo>
                <a:lnTo>
                  <a:pt x="73037" y="0"/>
                </a:lnTo>
                <a:lnTo>
                  <a:pt x="0" y="7823"/>
                </a:lnTo>
                <a:lnTo>
                  <a:pt x="72986" y="171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492633" y="3115967"/>
            <a:ext cx="73037" cy="17183"/>
          </a:xfrm>
          <a:custGeom>
            <a:avLst/>
            <a:gdLst/>
            <a:ahLst/>
            <a:cxnLst/>
            <a:rect l="l" t="t" r="r" b="b"/>
            <a:pathLst>
              <a:path w="73037" h="17183">
                <a:moveTo>
                  <a:pt x="72986" y="17183"/>
                </a:moveTo>
                <a:lnTo>
                  <a:pt x="0" y="7823"/>
                </a:lnTo>
                <a:lnTo>
                  <a:pt x="73037" y="0"/>
                </a:lnTo>
                <a:lnTo>
                  <a:pt x="72986" y="171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488093" y="3123786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77520" y="9359"/>
                </a:lnTo>
                <a:lnTo>
                  <a:pt x="4546" y="0"/>
                </a:lnTo>
                <a:lnTo>
                  <a:pt x="50" y="203"/>
                </a:lnTo>
                <a:lnTo>
                  <a:pt x="0" y="18592"/>
                </a:lnTo>
                <a:lnTo>
                  <a:pt x="77457" y="33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488093" y="3123786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0" y="18592"/>
                </a:lnTo>
                <a:lnTo>
                  <a:pt x="50" y="203"/>
                </a:lnTo>
                <a:lnTo>
                  <a:pt x="4546" y="0"/>
                </a:lnTo>
                <a:lnTo>
                  <a:pt x="77520" y="9359"/>
                </a:lnTo>
                <a:lnTo>
                  <a:pt x="77457" y="33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612876" y="3134854"/>
            <a:ext cx="110693" cy="30924"/>
          </a:xfrm>
          <a:custGeom>
            <a:avLst/>
            <a:gdLst/>
            <a:ahLst/>
            <a:cxnLst/>
            <a:rect l="l" t="t" r="r" b="b"/>
            <a:pathLst>
              <a:path w="110693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93" y="6743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612876" y="3134854"/>
            <a:ext cx="110693" cy="30924"/>
          </a:xfrm>
          <a:custGeom>
            <a:avLst/>
            <a:gdLst/>
            <a:ahLst/>
            <a:cxnLst/>
            <a:rect l="l" t="t" r="r" b="b"/>
            <a:pathLst>
              <a:path w="110693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93" y="6743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612964" y="3122535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110604" y="19062"/>
                </a:moveTo>
                <a:lnTo>
                  <a:pt x="110604" y="13614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2"/>
                </a:lnTo>
                <a:lnTo>
                  <a:pt x="11455" y="9118"/>
                </a:lnTo>
                <a:lnTo>
                  <a:pt x="0" y="12319"/>
                </a:lnTo>
                <a:lnTo>
                  <a:pt x="110604" y="19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612964" y="3122535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0" y="12319"/>
                </a:moveTo>
                <a:lnTo>
                  <a:pt x="11455" y="9118"/>
                </a:lnTo>
                <a:lnTo>
                  <a:pt x="14833" y="5842"/>
                </a:lnTo>
                <a:lnTo>
                  <a:pt x="18224" y="2527"/>
                </a:lnTo>
                <a:lnTo>
                  <a:pt x="20434" y="0"/>
                </a:lnTo>
                <a:lnTo>
                  <a:pt x="110604" y="13614"/>
                </a:lnTo>
                <a:lnTo>
                  <a:pt x="110604" y="19062"/>
                </a:lnTo>
                <a:lnTo>
                  <a:pt x="0" y="123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123051" y="273508"/>
            <a:ext cx="57861" cy="2630805"/>
          </a:xfrm>
          <a:custGeom>
            <a:avLst/>
            <a:gdLst/>
            <a:ahLst/>
            <a:cxnLst/>
            <a:rect l="l" t="t" r="r" b="b"/>
            <a:pathLst>
              <a:path w="57861" h="2630805">
                <a:moveTo>
                  <a:pt x="57861" y="2630805"/>
                </a:moveTo>
                <a:lnTo>
                  <a:pt x="57861" y="0"/>
                </a:lnTo>
                <a:lnTo>
                  <a:pt x="0" y="0"/>
                </a:lnTo>
                <a:lnTo>
                  <a:pt x="0" y="2630805"/>
                </a:lnTo>
                <a:lnTo>
                  <a:pt x="57861" y="26308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123051" y="273508"/>
            <a:ext cx="57861" cy="2630805"/>
          </a:xfrm>
          <a:custGeom>
            <a:avLst/>
            <a:gdLst/>
            <a:ahLst/>
            <a:cxnLst/>
            <a:rect l="l" t="t" r="r" b="b"/>
            <a:pathLst>
              <a:path w="57861" h="2630805">
                <a:moveTo>
                  <a:pt x="57861" y="2630805"/>
                </a:moveTo>
                <a:lnTo>
                  <a:pt x="0" y="2630805"/>
                </a:lnTo>
                <a:lnTo>
                  <a:pt x="0" y="0"/>
                </a:lnTo>
                <a:lnTo>
                  <a:pt x="57861" y="0"/>
                </a:lnTo>
                <a:lnTo>
                  <a:pt x="57861" y="26308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163544" y="529184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51485" y="0"/>
                </a:lnTo>
                <a:lnTo>
                  <a:pt x="20548" y="9944"/>
                </a:lnTo>
                <a:lnTo>
                  <a:pt x="20548" y="24942"/>
                </a:lnTo>
                <a:lnTo>
                  <a:pt x="9779" y="40551"/>
                </a:lnTo>
                <a:lnTo>
                  <a:pt x="0" y="43738"/>
                </a:lnTo>
                <a:lnTo>
                  <a:pt x="0" y="121907"/>
                </a:lnTo>
                <a:lnTo>
                  <a:pt x="9779" y="118706"/>
                </a:lnTo>
                <a:lnTo>
                  <a:pt x="51485" y="583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163544" y="529184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9779" y="118706"/>
                </a:lnTo>
                <a:lnTo>
                  <a:pt x="0" y="121907"/>
                </a:lnTo>
                <a:lnTo>
                  <a:pt x="0" y="43738"/>
                </a:lnTo>
                <a:lnTo>
                  <a:pt x="9779" y="40551"/>
                </a:lnTo>
                <a:lnTo>
                  <a:pt x="20548" y="24942"/>
                </a:lnTo>
                <a:lnTo>
                  <a:pt x="20548" y="9944"/>
                </a:lnTo>
                <a:lnTo>
                  <a:pt x="51485" y="0"/>
                </a:lnTo>
                <a:lnTo>
                  <a:pt x="51485" y="5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523008" y="400023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76"/>
                </a:lnTo>
                <a:lnTo>
                  <a:pt x="54254" y="28321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523008" y="400023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76"/>
                </a:lnTo>
                <a:lnTo>
                  <a:pt x="54254" y="28321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172744" y="1823720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59270" y="0"/>
                </a:lnTo>
                <a:lnTo>
                  <a:pt x="23647" y="2971"/>
                </a:lnTo>
                <a:lnTo>
                  <a:pt x="23647" y="29552"/>
                </a:lnTo>
                <a:lnTo>
                  <a:pt x="11264" y="42049"/>
                </a:lnTo>
                <a:lnTo>
                  <a:pt x="0" y="42405"/>
                </a:lnTo>
                <a:lnTo>
                  <a:pt x="0" y="120573"/>
                </a:lnTo>
                <a:lnTo>
                  <a:pt x="11264" y="120205"/>
                </a:lnTo>
                <a:lnTo>
                  <a:pt x="5927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172744" y="1823720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11264" y="120205"/>
                </a:lnTo>
                <a:lnTo>
                  <a:pt x="0" y="120573"/>
                </a:lnTo>
                <a:lnTo>
                  <a:pt x="0" y="42405"/>
                </a:lnTo>
                <a:lnTo>
                  <a:pt x="11264" y="42049"/>
                </a:lnTo>
                <a:lnTo>
                  <a:pt x="23647" y="29552"/>
                </a:lnTo>
                <a:lnTo>
                  <a:pt x="23647" y="17147"/>
                </a:lnTo>
                <a:lnTo>
                  <a:pt x="23647" y="3124"/>
                </a:lnTo>
                <a:lnTo>
                  <a:pt x="23647" y="2971"/>
                </a:lnTo>
                <a:lnTo>
                  <a:pt x="59270" y="0"/>
                </a:lnTo>
                <a:lnTo>
                  <a:pt x="5927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524713" y="1864023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06" y="117106"/>
                </a:lnTo>
                <a:lnTo>
                  <a:pt x="59270" y="116751"/>
                </a:lnTo>
                <a:lnTo>
                  <a:pt x="59270" y="38569"/>
                </a:lnTo>
                <a:lnTo>
                  <a:pt x="48006" y="38938"/>
                </a:lnTo>
                <a:lnTo>
                  <a:pt x="35623" y="27254"/>
                </a:lnTo>
                <a:lnTo>
                  <a:pt x="35623" y="673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524713" y="1864023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06" y="117106"/>
                </a:lnTo>
                <a:lnTo>
                  <a:pt x="59270" y="116751"/>
                </a:lnTo>
                <a:lnTo>
                  <a:pt x="59270" y="38569"/>
                </a:lnTo>
                <a:lnTo>
                  <a:pt x="48006" y="38938"/>
                </a:lnTo>
                <a:lnTo>
                  <a:pt x="35623" y="27254"/>
                </a:lnTo>
                <a:lnTo>
                  <a:pt x="35623" y="673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535190" y="1707268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57175" y="0"/>
                </a:lnTo>
                <a:lnTo>
                  <a:pt x="22821" y="3251"/>
                </a:lnTo>
                <a:lnTo>
                  <a:pt x="22821" y="29832"/>
                </a:lnTo>
                <a:lnTo>
                  <a:pt x="10858" y="42430"/>
                </a:lnTo>
                <a:lnTo>
                  <a:pt x="0" y="42887"/>
                </a:lnTo>
                <a:lnTo>
                  <a:pt x="0" y="121043"/>
                </a:lnTo>
                <a:lnTo>
                  <a:pt x="10858" y="120599"/>
                </a:lnTo>
                <a:lnTo>
                  <a:pt x="57175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535190" y="1707268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10858" y="120599"/>
                </a:lnTo>
                <a:lnTo>
                  <a:pt x="0" y="121043"/>
                </a:lnTo>
                <a:lnTo>
                  <a:pt x="0" y="42887"/>
                </a:lnTo>
                <a:lnTo>
                  <a:pt x="10858" y="42430"/>
                </a:lnTo>
                <a:lnTo>
                  <a:pt x="22821" y="29832"/>
                </a:lnTo>
                <a:lnTo>
                  <a:pt x="22821" y="3251"/>
                </a:lnTo>
                <a:lnTo>
                  <a:pt x="57175" y="0"/>
                </a:lnTo>
                <a:lnTo>
                  <a:pt x="57175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874685" y="1745438"/>
            <a:ext cx="57188" cy="116713"/>
          </a:xfrm>
          <a:custGeom>
            <a:avLst/>
            <a:gdLst/>
            <a:ahLst/>
            <a:cxnLst/>
            <a:rect l="l" t="t" r="r" b="b"/>
            <a:pathLst>
              <a:path w="57188" h="116712">
                <a:moveTo>
                  <a:pt x="0" y="71907"/>
                </a:moveTo>
                <a:lnTo>
                  <a:pt x="46329" y="116712"/>
                </a:lnTo>
                <a:lnTo>
                  <a:pt x="57188" y="116255"/>
                </a:lnTo>
                <a:lnTo>
                  <a:pt x="57188" y="38099"/>
                </a:lnTo>
                <a:lnTo>
                  <a:pt x="46329" y="38544"/>
                </a:lnTo>
                <a:lnTo>
                  <a:pt x="34378" y="26962"/>
                </a:lnTo>
                <a:lnTo>
                  <a:pt x="34378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4874685" y="1745438"/>
            <a:ext cx="57188" cy="116713"/>
          </a:xfrm>
          <a:custGeom>
            <a:avLst/>
            <a:gdLst/>
            <a:ahLst/>
            <a:cxnLst/>
            <a:rect l="l" t="t" r="r" b="b"/>
            <a:pathLst>
              <a:path w="57188" h="116712">
                <a:moveTo>
                  <a:pt x="0" y="71907"/>
                </a:moveTo>
                <a:lnTo>
                  <a:pt x="46329" y="116712"/>
                </a:lnTo>
                <a:lnTo>
                  <a:pt x="57188" y="116255"/>
                </a:lnTo>
                <a:lnTo>
                  <a:pt x="57188" y="38099"/>
                </a:lnTo>
                <a:lnTo>
                  <a:pt x="46329" y="38544"/>
                </a:lnTo>
                <a:lnTo>
                  <a:pt x="34378" y="26962"/>
                </a:lnTo>
                <a:lnTo>
                  <a:pt x="34378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2911010" y="273509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43" y="0"/>
                </a:lnTo>
                <a:lnTo>
                  <a:pt x="97843" y="251414"/>
                </a:lnTo>
                <a:lnTo>
                  <a:pt x="253568" y="280974"/>
                </a:lnTo>
                <a:lnTo>
                  <a:pt x="658393" y="1376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2911010" y="273509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43" y="0"/>
                </a:lnTo>
              </a:path>
              <a:path w="658393" h="280974">
                <a:moveTo>
                  <a:pt x="97843" y="251414"/>
                </a:moveTo>
                <a:lnTo>
                  <a:pt x="253568" y="280974"/>
                </a:lnTo>
                <a:lnTo>
                  <a:pt x="658393" y="1376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582662" y="351894"/>
            <a:ext cx="1335265" cy="333044"/>
          </a:xfrm>
          <a:custGeom>
            <a:avLst/>
            <a:gdLst/>
            <a:ahLst/>
            <a:cxnLst/>
            <a:rect l="l" t="t" r="r" b="b"/>
            <a:pathLst>
              <a:path w="1335265" h="333044">
                <a:moveTo>
                  <a:pt x="0" y="29400"/>
                </a:moveTo>
                <a:lnTo>
                  <a:pt x="1335265" y="333044"/>
                </a:lnTo>
                <a:lnTo>
                  <a:pt x="1335265" y="306171"/>
                </a:lnTo>
                <a:lnTo>
                  <a:pt x="0" y="0"/>
                </a:lnTo>
                <a:lnTo>
                  <a:pt x="0" y="294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582662" y="351894"/>
            <a:ext cx="1335265" cy="333044"/>
          </a:xfrm>
          <a:custGeom>
            <a:avLst/>
            <a:gdLst/>
            <a:ahLst/>
            <a:cxnLst/>
            <a:rect l="l" t="t" r="r" b="b"/>
            <a:pathLst>
              <a:path w="1335265" h="333044">
                <a:moveTo>
                  <a:pt x="0" y="29400"/>
                </a:moveTo>
                <a:lnTo>
                  <a:pt x="0" y="0"/>
                </a:lnTo>
                <a:lnTo>
                  <a:pt x="1335265" y="306171"/>
                </a:lnTo>
                <a:lnTo>
                  <a:pt x="1335265" y="3330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108698" y="273511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108698" y="273511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2911012" y="1847180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40" y="46343"/>
                </a:lnTo>
                <a:lnTo>
                  <a:pt x="97840" y="81369"/>
                </a:lnTo>
                <a:lnTo>
                  <a:pt x="658393" y="350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2911012" y="1847180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40" y="46343"/>
                </a:lnTo>
              </a:path>
              <a:path w="658393" h="89458">
                <a:moveTo>
                  <a:pt x="97840" y="81369"/>
                </a:moveTo>
                <a:lnTo>
                  <a:pt x="658393" y="35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588053" y="1723838"/>
            <a:ext cx="1342974" cy="156870"/>
          </a:xfrm>
          <a:custGeom>
            <a:avLst/>
            <a:gdLst/>
            <a:ahLst/>
            <a:cxnLst/>
            <a:rect l="l" t="t" r="r" b="b"/>
            <a:pathLst>
              <a:path w="1342974" h="156870">
                <a:moveTo>
                  <a:pt x="0" y="121843"/>
                </a:moveTo>
                <a:lnTo>
                  <a:pt x="0" y="156870"/>
                </a:lnTo>
                <a:lnTo>
                  <a:pt x="1342974" y="35026"/>
                </a:lnTo>
                <a:lnTo>
                  <a:pt x="1342974" y="0"/>
                </a:lnTo>
                <a:lnTo>
                  <a:pt x="0" y="1218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588053" y="1723838"/>
            <a:ext cx="1342974" cy="156870"/>
          </a:xfrm>
          <a:custGeom>
            <a:avLst/>
            <a:gdLst/>
            <a:ahLst/>
            <a:cxnLst/>
            <a:rect l="l" t="t" r="r" b="b"/>
            <a:pathLst>
              <a:path w="1342974" h="156870">
                <a:moveTo>
                  <a:pt x="0" y="121843"/>
                </a:moveTo>
                <a:lnTo>
                  <a:pt x="1342974" y="0"/>
                </a:lnTo>
                <a:lnTo>
                  <a:pt x="1342974" y="35026"/>
                </a:lnTo>
                <a:lnTo>
                  <a:pt x="0" y="156870"/>
                </a:lnTo>
                <a:lnTo>
                  <a:pt x="0" y="121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931018" y="1711872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32" y="36303"/>
                </a:moveTo>
                <a:lnTo>
                  <a:pt x="93832" y="8014"/>
                </a:lnTo>
                <a:lnTo>
                  <a:pt x="0" y="15722"/>
                </a:lnTo>
                <a:lnTo>
                  <a:pt x="0" y="44005"/>
                </a:lnTo>
                <a:lnTo>
                  <a:pt x="93832" y="3630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931018" y="1711872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32" y="8014"/>
                </a:moveTo>
                <a:lnTo>
                  <a:pt x="0" y="15722"/>
                </a:lnTo>
                <a:lnTo>
                  <a:pt x="0" y="44005"/>
                </a:lnTo>
                <a:lnTo>
                  <a:pt x="93832" y="363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2911012" y="1796812"/>
            <a:ext cx="677037" cy="104800"/>
          </a:xfrm>
          <a:custGeom>
            <a:avLst/>
            <a:gdLst/>
            <a:ahLst/>
            <a:cxnLst/>
            <a:rect l="l" t="t" r="r" b="b"/>
            <a:pathLst>
              <a:path w="677037" h="104800">
                <a:moveTo>
                  <a:pt x="677037" y="48869"/>
                </a:moveTo>
                <a:lnTo>
                  <a:pt x="239890" y="0"/>
                </a:lnTo>
                <a:lnTo>
                  <a:pt x="97840" y="9956"/>
                </a:lnTo>
                <a:lnTo>
                  <a:pt x="97840" y="96717"/>
                </a:lnTo>
                <a:lnTo>
                  <a:pt x="677037" y="48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2911012" y="1796812"/>
            <a:ext cx="677037" cy="104800"/>
          </a:xfrm>
          <a:custGeom>
            <a:avLst/>
            <a:gdLst/>
            <a:ahLst/>
            <a:cxnLst/>
            <a:rect l="l" t="t" r="r" b="b"/>
            <a:pathLst>
              <a:path w="677037" h="104800">
                <a:moveTo>
                  <a:pt x="677037" y="48869"/>
                </a:moveTo>
                <a:lnTo>
                  <a:pt x="239890" y="0"/>
                </a:lnTo>
                <a:lnTo>
                  <a:pt x="97840" y="9956"/>
                </a:lnTo>
              </a:path>
              <a:path w="677037" h="104800">
                <a:moveTo>
                  <a:pt x="97840" y="96717"/>
                </a:moveTo>
                <a:lnTo>
                  <a:pt x="677037" y="48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158257" y="1699675"/>
            <a:ext cx="1772767" cy="145567"/>
          </a:xfrm>
          <a:custGeom>
            <a:avLst/>
            <a:gdLst/>
            <a:ahLst/>
            <a:cxnLst/>
            <a:rect l="l" t="t" r="r" b="b"/>
            <a:pathLst>
              <a:path w="1772767" h="145567">
                <a:moveTo>
                  <a:pt x="0" y="97142"/>
                </a:moveTo>
                <a:lnTo>
                  <a:pt x="434594" y="145567"/>
                </a:lnTo>
                <a:lnTo>
                  <a:pt x="1772767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158257" y="1699675"/>
            <a:ext cx="1772767" cy="145567"/>
          </a:xfrm>
          <a:custGeom>
            <a:avLst/>
            <a:gdLst/>
            <a:ahLst/>
            <a:cxnLst/>
            <a:rect l="l" t="t" r="r" b="b"/>
            <a:pathLst>
              <a:path w="1772767" h="145567">
                <a:moveTo>
                  <a:pt x="0" y="97142"/>
                </a:moveTo>
                <a:lnTo>
                  <a:pt x="434594" y="145567"/>
                </a:lnTo>
                <a:lnTo>
                  <a:pt x="1772767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527110" y="1658463"/>
            <a:ext cx="595299" cy="65379"/>
          </a:xfrm>
          <a:custGeom>
            <a:avLst/>
            <a:gdLst/>
            <a:ahLst/>
            <a:cxnLst/>
            <a:rect l="l" t="t" r="r" b="b"/>
            <a:pathLst>
              <a:path w="595299" h="65379">
                <a:moveTo>
                  <a:pt x="497740" y="59886"/>
                </a:moveTo>
                <a:lnTo>
                  <a:pt x="497740" y="6753"/>
                </a:lnTo>
                <a:lnTo>
                  <a:pt x="0" y="41211"/>
                </a:lnTo>
                <a:lnTo>
                  <a:pt x="415074" y="65379"/>
                </a:lnTo>
                <a:lnTo>
                  <a:pt x="497740" y="5988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527110" y="1658463"/>
            <a:ext cx="595299" cy="65379"/>
          </a:xfrm>
          <a:custGeom>
            <a:avLst/>
            <a:gdLst/>
            <a:ahLst/>
            <a:cxnLst/>
            <a:rect l="l" t="t" r="r" b="b"/>
            <a:pathLst>
              <a:path w="595299" h="65379">
                <a:moveTo>
                  <a:pt x="497740" y="6753"/>
                </a:moveTo>
                <a:lnTo>
                  <a:pt x="0" y="41211"/>
                </a:lnTo>
                <a:lnTo>
                  <a:pt x="415074" y="65379"/>
                </a:lnTo>
                <a:lnTo>
                  <a:pt x="497740" y="598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2911009" y="1817364"/>
            <a:ext cx="431622" cy="37160"/>
          </a:xfrm>
          <a:custGeom>
            <a:avLst/>
            <a:gdLst/>
            <a:ahLst/>
            <a:cxnLst/>
            <a:rect l="l" t="t" r="r" b="b"/>
            <a:pathLst>
              <a:path w="431622" h="37160">
                <a:moveTo>
                  <a:pt x="431622" y="0"/>
                </a:moveTo>
                <a:lnTo>
                  <a:pt x="97843" y="28736"/>
                </a:lnTo>
              </a:path>
              <a:path w="431622" h="37160">
                <a:moveTo>
                  <a:pt x="97843" y="28737"/>
                </a:moveTo>
                <a:lnTo>
                  <a:pt x="4316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342632" y="1710838"/>
            <a:ext cx="1376337" cy="106527"/>
          </a:xfrm>
          <a:custGeom>
            <a:avLst/>
            <a:gdLst/>
            <a:ahLst/>
            <a:cxnLst/>
            <a:rect l="l" t="t" r="r" b="b"/>
            <a:pathLst>
              <a:path w="1376337" h="106527">
                <a:moveTo>
                  <a:pt x="0" y="106527"/>
                </a:moveTo>
                <a:lnTo>
                  <a:pt x="13763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718968" y="1683380"/>
            <a:ext cx="403440" cy="27457"/>
          </a:xfrm>
          <a:custGeom>
            <a:avLst/>
            <a:gdLst/>
            <a:ahLst/>
            <a:cxnLst/>
            <a:rect l="l" t="t" r="r" b="b"/>
            <a:pathLst>
              <a:path w="403440" h="27457">
                <a:moveTo>
                  <a:pt x="305882" y="6639"/>
                </a:moveTo>
                <a:lnTo>
                  <a:pt x="0" y="27457"/>
                </a:lnTo>
              </a:path>
              <a:path w="403440" h="27457">
                <a:moveTo>
                  <a:pt x="0" y="27458"/>
                </a:moveTo>
                <a:lnTo>
                  <a:pt x="305882" y="66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2911011" y="1717941"/>
            <a:ext cx="660806" cy="183667"/>
          </a:xfrm>
          <a:custGeom>
            <a:avLst/>
            <a:gdLst/>
            <a:ahLst/>
            <a:cxnLst/>
            <a:rect l="l" t="t" r="r" b="b"/>
            <a:pathLst>
              <a:path w="660806" h="183667">
                <a:moveTo>
                  <a:pt x="660806" y="129082"/>
                </a:moveTo>
                <a:lnTo>
                  <a:pt x="660806" y="0"/>
                </a:lnTo>
                <a:lnTo>
                  <a:pt x="97840" y="36310"/>
                </a:lnTo>
                <a:lnTo>
                  <a:pt x="97840" y="175585"/>
                </a:lnTo>
                <a:lnTo>
                  <a:pt x="660806" y="1290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2911011" y="1717941"/>
            <a:ext cx="660806" cy="183667"/>
          </a:xfrm>
          <a:custGeom>
            <a:avLst/>
            <a:gdLst/>
            <a:ahLst/>
            <a:cxnLst/>
            <a:rect l="l" t="t" r="r" b="b"/>
            <a:pathLst>
              <a:path w="660806" h="183667">
                <a:moveTo>
                  <a:pt x="660806" y="129082"/>
                </a:moveTo>
                <a:lnTo>
                  <a:pt x="660806" y="0"/>
                </a:lnTo>
                <a:lnTo>
                  <a:pt x="97840" y="36310"/>
                </a:lnTo>
              </a:path>
              <a:path w="660806" h="183667">
                <a:moveTo>
                  <a:pt x="97840" y="175585"/>
                </a:moveTo>
                <a:lnTo>
                  <a:pt x="660806" y="129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629675" y="1622078"/>
            <a:ext cx="1286014" cy="219824"/>
          </a:xfrm>
          <a:custGeom>
            <a:avLst/>
            <a:gdLst/>
            <a:ahLst/>
            <a:cxnLst/>
            <a:rect l="l" t="t" r="r" b="b"/>
            <a:pathLst>
              <a:path w="1286014" h="219824">
                <a:moveTo>
                  <a:pt x="0" y="94729"/>
                </a:moveTo>
                <a:lnTo>
                  <a:pt x="0" y="219824"/>
                </a:lnTo>
                <a:lnTo>
                  <a:pt x="1286014" y="103149"/>
                </a:lnTo>
                <a:lnTo>
                  <a:pt x="1286014" y="0"/>
                </a:lnTo>
                <a:lnTo>
                  <a:pt x="0" y="947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629675" y="1622078"/>
            <a:ext cx="1286014" cy="219824"/>
          </a:xfrm>
          <a:custGeom>
            <a:avLst/>
            <a:gdLst/>
            <a:ahLst/>
            <a:cxnLst/>
            <a:rect l="l" t="t" r="r" b="b"/>
            <a:pathLst>
              <a:path w="1286014" h="219824">
                <a:moveTo>
                  <a:pt x="0" y="94729"/>
                </a:moveTo>
                <a:lnTo>
                  <a:pt x="1286014" y="0"/>
                </a:lnTo>
                <a:lnTo>
                  <a:pt x="1286014" y="103149"/>
                </a:lnTo>
                <a:lnTo>
                  <a:pt x="0" y="219824"/>
                </a:lnTo>
                <a:lnTo>
                  <a:pt x="0" y="947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967765" y="1611699"/>
            <a:ext cx="154647" cy="110451"/>
          </a:xfrm>
          <a:custGeom>
            <a:avLst/>
            <a:gdLst/>
            <a:ahLst/>
            <a:cxnLst/>
            <a:rect l="l" t="t" r="r" b="b"/>
            <a:pathLst>
              <a:path w="154647" h="110451">
                <a:moveTo>
                  <a:pt x="57086" y="106659"/>
                </a:moveTo>
                <a:lnTo>
                  <a:pt x="57086" y="3332"/>
                </a:lnTo>
                <a:lnTo>
                  <a:pt x="0" y="5283"/>
                </a:lnTo>
                <a:lnTo>
                  <a:pt x="0" y="110451"/>
                </a:lnTo>
                <a:lnTo>
                  <a:pt x="57086" y="1066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967765" y="1611699"/>
            <a:ext cx="154647" cy="110451"/>
          </a:xfrm>
          <a:custGeom>
            <a:avLst/>
            <a:gdLst/>
            <a:ahLst/>
            <a:cxnLst/>
            <a:rect l="l" t="t" r="r" b="b"/>
            <a:pathLst>
              <a:path w="154647" h="110451">
                <a:moveTo>
                  <a:pt x="57086" y="3332"/>
                </a:moveTo>
                <a:lnTo>
                  <a:pt x="0" y="5283"/>
                </a:lnTo>
                <a:lnTo>
                  <a:pt x="0" y="110451"/>
                </a:lnTo>
                <a:lnTo>
                  <a:pt x="57086" y="106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967764" y="538774"/>
            <a:ext cx="154698" cy="167690"/>
          </a:xfrm>
          <a:custGeom>
            <a:avLst/>
            <a:gdLst/>
            <a:ahLst/>
            <a:cxnLst/>
            <a:rect l="l" t="t" r="r" b="b"/>
            <a:pathLst>
              <a:path w="154698" h="167690">
                <a:moveTo>
                  <a:pt x="57086" y="13506"/>
                </a:moveTo>
                <a:lnTo>
                  <a:pt x="0" y="0"/>
                </a:lnTo>
                <a:lnTo>
                  <a:pt x="0" y="131089"/>
                </a:lnTo>
                <a:lnTo>
                  <a:pt x="57086" y="144595"/>
                </a:lnTo>
                <a:lnTo>
                  <a:pt x="57086" y="135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967764" y="538774"/>
            <a:ext cx="154698" cy="167690"/>
          </a:xfrm>
          <a:custGeom>
            <a:avLst/>
            <a:gdLst/>
            <a:ahLst/>
            <a:cxnLst/>
            <a:rect l="l" t="t" r="r" b="b"/>
            <a:pathLst>
              <a:path w="154698" h="167690">
                <a:moveTo>
                  <a:pt x="57086" y="13506"/>
                </a:moveTo>
                <a:lnTo>
                  <a:pt x="0" y="0"/>
                </a:lnTo>
                <a:lnTo>
                  <a:pt x="0" y="131089"/>
                </a:lnTo>
                <a:lnTo>
                  <a:pt x="57086" y="1445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629675" y="273500"/>
            <a:ext cx="1288262" cy="384568"/>
          </a:xfrm>
          <a:custGeom>
            <a:avLst/>
            <a:gdLst/>
            <a:ahLst/>
            <a:cxnLst/>
            <a:rect l="l" t="t" r="r" b="b"/>
            <a:pathLst>
              <a:path w="1288262" h="384568">
                <a:moveTo>
                  <a:pt x="0" y="12"/>
                </a:moveTo>
                <a:lnTo>
                  <a:pt x="0" y="89179"/>
                </a:lnTo>
                <a:lnTo>
                  <a:pt x="1288262" y="384568"/>
                </a:lnTo>
                <a:lnTo>
                  <a:pt x="1288262" y="253479"/>
                </a:lnTo>
                <a:lnTo>
                  <a:pt x="182778" y="0"/>
                </a:lnTo>
                <a:lnTo>
                  <a:pt x="0" y="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3629675" y="273500"/>
            <a:ext cx="1288262" cy="384568"/>
          </a:xfrm>
          <a:custGeom>
            <a:avLst/>
            <a:gdLst/>
            <a:ahLst/>
            <a:cxnLst/>
            <a:rect l="l" t="t" r="r" b="b"/>
            <a:pathLst>
              <a:path w="1288262" h="384568">
                <a:moveTo>
                  <a:pt x="0" y="12"/>
                </a:moveTo>
                <a:lnTo>
                  <a:pt x="182778" y="0"/>
                </a:lnTo>
                <a:lnTo>
                  <a:pt x="1288262" y="253479"/>
                </a:lnTo>
                <a:lnTo>
                  <a:pt x="1288262" y="384568"/>
                </a:lnTo>
                <a:lnTo>
                  <a:pt x="0" y="89179"/>
                </a:lnTo>
                <a:lnTo>
                  <a:pt x="0" y="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3247998" y="272752"/>
            <a:ext cx="323824" cy="73685"/>
          </a:xfrm>
          <a:custGeom>
            <a:avLst/>
            <a:gdLst/>
            <a:ahLst/>
            <a:cxnLst/>
            <a:rect l="l" t="t" r="r" b="b"/>
            <a:pathLst>
              <a:path w="323824" h="73685">
                <a:moveTo>
                  <a:pt x="323824" y="761"/>
                </a:moveTo>
                <a:lnTo>
                  <a:pt x="0" y="0"/>
                </a:lnTo>
                <a:lnTo>
                  <a:pt x="321398" y="73685"/>
                </a:lnTo>
                <a:lnTo>
                  <a:pt x="323824" y="76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3247998" y="272752"/>
            <a:ext cx="323824" cy="73685"/>
          </a:xfrm>
          <a:custGeom>
            <a:avLst/>
            <a:gdLst/>
            <a:ahLst/>
            <a:cxnLst/>
            <a:rect l="l" t="t" r="r" b="b"/>
            <a:pathLst>
              <a:path w="323824" h="73685">
                <a:moveTo>
                  <a:pt x="323824" y="761"/>
                </a:moveTo>
                <a:lnTo>
                  <a:pt x="321398" y="73685"/>
                </a:lnTo>
                <a:lnTo>
                  <a:pt x="0" y="0"/>
                </a:lnTo>
                <a:lnTo>
                  <a:pt x="323824" y="7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2911011" y="1133398"/>
            <a:ext cx="2211400" cy="166090"/>
          </a:xfrm>
          <a:custGeom>
            <a:avLst/>
            <a:gdLst/>
            <a:ahLst/>
            <a:cxnLst/>
            <a:rect l="l" t="t" r="r" b="b"/>
            <a:pathLst>
              <a:path w="2211400" h="166090">
                <a:moveTo>
                  <a:pt x="2113838" y="123023"/>
                </a:moveTo>
                <a:lnTo>
                  <a:pt x="97840" y="5694"/>
                </a:lnTo>
                <a:lnTo>
                  <a:pt x="97840" y="57369"/>
                </a:lnTo>
                <a:lnTo>
                  <a:pt x="2113838" y="161072"/>
                </a:lnTo>
                <a:lnTo>
                  <a:pt x="2113838" y="1230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2911011" y="1133398"/>
            <a:ext cx="2211400" cy="166090"/>
          </a:xfrm>
          <a:custGeom>
            <a:avLst/>
            <a:gdLst/>
            <a:ahLst/>
            <a:cxnLst/>
            <a:rect l="l" t="t" r="r" b="b"/>
            <a:pathLst>
              <a:path w="2211400" h="166090">
                <a:moveTo>
                  <a:pt x="2113838" y="123023"/>
                </a:moveTo>
                <a:lnTo>
                  <a:pt x="97840" y="5694"/>
                </a:lnTo>
              </a:path>
              <a:path w="2211400" h="166090">
                <a:moveTo>
                  <a:pt x="97840" y="57369"/>
                </a:moveTo>
                <a:lnTo>
                  <a:pt x="2113838" y="1610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2911011" y="1406373"/>
            <a:ext cx="2211400" cy="62560"/>
          </a:xfrm>
          <a:custGeom>
            <a:avLst/>
            <a:gdLst/>
            <a:ahLst/>
            <a:cxnLst/>
            <a:rect l="l" t="t" r="r" b="b"/>
            <a:pathLst>
              <a:path w="2211400" h="62560">
                <a:moveTo>
                  <a:pt x="2113838" y="25019"/>
                </a:moveTo>
                <a:lnTo>
                  <a:pt x="97840" y="1158"/>
                </a:lnTo>
                <a:lnTo>
                  <a:pt x="97840" y="54694"/>
                </a:lnTo>
                <a:lnTo>
                  <a:pt x="2113838" y="62197"/>
                </a:lnTo>
                <a:lnTo>
                  <a:pt x="2113838" y="250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2911011" y="1406373"/>
            <a:ext cx="2211400" cy="62560"/>
          </a:xfrm>
          <a:custGeom>
            <a:avLst/>
            <a:gdLst/>
            <a:ahLst/>
            <a:cxnLst/>
            <a:rect l="l" t="t" r="r" b="b"/>
            <a:pathLst>
              <a:path w="2211400" h="62560">
                <a:moveTo>
                  <a:pt x="2113838" y="25019"/>
                </a:moveTo>
                <a:lnTo>
                  <a:pt x="97840" y="1158"/>
                </a:lnTo>
              </a:path>
              <a:path w="2211400" h="62560">
                <a:moveTo>
                  <a:pt x="97840" y="54694"/>
                </a:moveTo>
                <a:lnTo>
                  <a:pt x="2113838" y="621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3518805" y="1171666"/>
            <a:ext cx="169608" cy="49936"/>
          </a:xfrm>
          <a:custGeom>
            <a:avLst/>
            <a:gdLst/>
            <a:ahLst/>
            <a:cxnLst/>
            <a:rect l="l" t="t" r="r" b="b"/>
            <a:pathLst>
              <a:path w="169608" h="49936">
                <a:moveTo>
                  <a:pt x="0" y="0"/>
                </a:moveTo>
                <a:lnTo>
                  <a:pt x="0" y="40360"/>
                </a:lnTo>
                <a:lnTo>
                  <a:pt x="169608" y="49936"/>
                </a:lnTo>
                <a:lnTo>
                  <a:pt x="169608" y="9563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3518805" y="1171666"/>
            <a:ext cx="169608" cy="49936"/>
          </a:xfrm>
          <a:custGeom>
            <a:avLst/>
            <a:gdLst/>
            <a:ahLst/>
            <a:cxnLst/>
            <a:rect l="l" t="t" r="r" b="b"/>
            <a:pathLst>
              <a:path w="169608" h="49936">
                <a:moveTo>
                  <a:pt x="0" y="0"/>
                </a:moveTo>
                <a:lnTo>
                  <a:pt x="0" y="40360"/>
                </a:lnTo>
                <a:lnTo>
                  <a:pt x="169608" y="49936"/>
                </a:lnTo>
                <a:lnTo>
                  <a:pt x="169608" y="956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514610" y="1417868"/>
            <a:ext cx="178168" cy="40373"/>
          </a:xfrm>
          <a:custGeom>
            <a:avLst/>
            <a:gdLst/>
            <a:ahLst/>
            <a:cxnLst/>
            <a:rect l="l" t="t" r="r" b="b"/>
            <a:pathLst>
              <a:path w="178168" h="40373">
                <a:moveTo>
                  <a:pt x="0" y="0"/>
                </a:moveTo>
                <a:lnTo>
                  <a:pt x="0" y="40373"/>
                </a:lnTo>
                <a:lnTo>
                  <a:pt x="178168" y="40373"/>
                </a:lnTo>
                <a:lnTo>
                  <a:pt x="178168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3514610" y="1417868"/>
            <a:ext cx="178168" cy="40373"/>
          </a:xfrm>
          <a:custGeom>
            <a:avLst/>
            <a:gdLst/>
            <a:ahLst/>
            <a:cxnLst/>
            <a:rect l="l" t="t" r="r" b="b"/>
            <a:pathLst>
              <a:path w="178168" h="40373">
                <a:moveTo>
                  <a:pt x="0" y="0"/>
                </a:moveTo>
                <a:lnTo>
                  <a:pt x="0" y="40373"/>
                </a:lnTo>
                <a:lnTo>
                  <a:pt x="178168" y="40373"/>
                </a:lnTo>
                <a:lnTo>
                  <a:pt x="178168" y="162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4853107" y="1246913"/>
            <a:ext cx="163258" cy="49580"/>
          </a:xfrm>
          <a:custGeom>
            <a:avLst/>
            <a:gdLst/>
            <a:ahLst/>
            <a:cxnLst/>
            <a:rect l="l" t="t" r="r" b="b"/>
            <a:pathLst>
              <a:path w="163258" h="49580">
                <a:moveTo>
                  <a:pt x="0" y="0"/>
                </a:moveTo>
                <a:lnTo>
                  <a:pt x="0" y="40373"/>
                </a:lnTo>
                <a:lnTo>
                  <a:pt x="163258" y="49580"/>
                </a:lnTo>
                <a:lnTo>
                  <a:pt x="163258" y="9207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853107" y="1246913"/>
            <a:ext cx="163258" cy="49580"/>
          </a:xfrm>
          <a:custGeom>
            <a:avLst/>
            <a:gdLst/>
            <a:ahLst/>
            <a:cxnLst/>
            <a:rect l="l" t="t" r="r" b="b"/>
            <a:pathLst>
              <a:path w="163258" h="49580">
                <a:moveTo>
                  <a:pt x="0" y="0"/>
                </a:moveTo>
                <a:lnTo>
                  <a:pt x="0" y="40373"/>
                </a:lnTo>
                <a:lnTo>
                  <a:pt x="163258" y="49580"/>
                </a:lnTo>
                <a:lnTo>
                  <a:pt x="163258" y="920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852861" y="1430086"/>
            <a:ext cx="169659" cy="41922"/>
          </a:xfrm>
          <a:custGeom>
            <a:avLst/>
            <a:gdLst/>
            <a:ahLst/>
            <a:cxnLst/>
            <a:rect l="l" t="t" r="r" b="b"/>
            <a:pathLst>
              <a:path w="169659" h="41922">
                <a:moveTo>
                  <a:pt x="0" y="0"/>
                </a:moveTo>
                <a:lnTo>
                  <a:pt x="0" y="40373"/>
                </a:lnTo>
                <a:lnTo>
                  <a:pt x="169659" y="41922"/>
                </a:lnTo>
                <a:lnTo>
                  <a:pt x="169659" y="1549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4852861" y="1430086"/>
            <a:ext cx="169659" cy="41922"/>
          </a:xfrm>
          <a:custGeom>
            <a:avLst/>
            <a:gdLst/>
            <a:ahLst/>
            <a:cxnLst/>
            <a:rect l="l" t="t" r="r" b="b"/>
            <a:pathLst>
              <a:path w="169659" h="41922">
                <a:moveTo>
                  <a:pt x="0" y="0"/>
                </a:moveTo>
                <a:lnTo>
                  <a:pt x="0" y="40373"/>
                </a:lnTo>
                <a:lnTo>
                  <a:pt x="169659" y="41922"/>
                </a:lnTo>
                <a:lnTo>
                  <a:pt x="169659" y="154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4653927" y="273513"/>
            <a:ext cx="468477" cy="104038"/>
          </a:xfrm>
          <a:custGeom>
            <a:avLst/>
            <a:gdLst/>
            <a:ahLst/>
            <a:cxnLst/>
            <a:rect l="l" t="t" r="r" b="b"/>
            <a:pathLst>
              <a:path w="468477" h="104038">
                <a:moveTo>
                  <a:pt x="370923" y="45197"/>
                </a:moveTo>
                <a:lnTo>
                  <a:pt x="174574" y="0"/>
                </a:lnTo>
                <a:lnTo>
                  <a:pt x="0" y="0"/>
                </a:lnTo>
                <a:lnTo>
                  <a:pt x="370923" y="82373"/>
                </a:lnTo>
                <a:lnTo>
                  <a:pt x="370923" y="451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653927" y="273513"/>
            <a:ext cx="468477" cy="104038"/>
          </a:xfrm>
          <a:custGeom>
            <a:avLst/>
            <a:gdLst/>
            <a:ahLst/>
            <a:cxnLst/>
            <a:rect l="l" t="t" r="r" b="b"/>
            <a:pathLst>
              <a:path w="468477" h="104038">
                <a:moveTo>
                  <a:pt x="370923" y="45197"/>
                </a:moveTo>
                <a:lnTo>
                  <a:pt x="174574" y="0"/>
                </a:lnTo>
                <a:lnTo>
                  <a:pt x="0" y="0"/>
                </a:lnTo>
                <a:lnTo>
                  <a:pt x="370923" y="823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852861" y="279847"/>
            <a:ext cx="169659" cy="75514"/>
          </a:xfrm>
          <a:custGeom>
            <a:avLst/>
            <a:gdLst/>
            <a:ahLst/>
            <a:cxnLst/>
            <a:rect l="l" t="t" r="r" b="b"/>
            <a:pathLst>
              <a:path w="169659" h="75514">
                <a:moveTo>
                  <a:pt x="0" y="0"/>
                </a:moveTo>
                <a:lnTo>
                  <a:pt x="0" y="40373"/>
                </a:lnTo>
                <a:lnTo>
                  <a:pt x="169659" y="75514"/>
                </a:lnTo>
                <a:lnTo>
                  <a:pt x="169659" y="38595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852861" y="279847"/>
            <a:ext cx="169659" cy="75514"/>
          </a:xfrm>
          <a:custGeom>
            <a:avLst/>
            <a:gdLst/>
            <a:ahLst/>
            <a:cxnLst/>
            <a:rect l="l" t="t" r="r" b="b"/>
            <a:pathLst>
              <a:path w="169659" h="75514">
                <a:moveTo>
                  <a:pt x="0" y="0"/>
                </a:moveTo>
                <a:lnTo>
                  <a:pt x="0" y="40373"/>
                </a:lnTo>
                <a:lnTo>
                  <a:pt x="169659" y="75514"/>
                </a:lnTo>
                <a:lnTo>
                  <a:pt x="169659" y="3859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571830" y="273507"/>
            <a:ext cx="57848" cy="2791066"/>
          </a:xfrm>
          <a:custGeom>
            <a:avLst/>
            <a:gdLst/>
            <a:ahLst/>
            <a:cxnLst/>
            <a:rect l="l" t="t" r="r" b="b"/>
            <a:pathLst>
              <a:path w="57848" h="2791066">
                <a:moveTo>
                  <a:pt x="57848" y="2791066"/>
                </a:moveTo>
                <a:lnTo>
                  <a:pt x="57848" y="0"/>
                </a:lnTo>
                <a:lnTo>
                  <a:pt x="0" y="0"/>
                </a:lnTo>
                <a:lnTo>
                  <a:pt x="0" y="2791066"/>
                </a:lnTo>
                <a:lnTo>
                  <a:pt x="57848" y="27910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571830" y="273507"/>
            <a:ext cx="57848" cy="2791066"/>
          </a:xfrm>
          <a:custGeom>
            <a:avLst/>
            <a:gdLst/>
            <a:ahLst/>
            <a:cxnLst/>
            <a:rect l="l" t="t" r="r" b="b"/>
            <a:pathLst>
              <a:path w="57848" h="2791066">
                <a:moveTo>
                  <a:pt x="57848" y="2791066"/>
                </a:moveTo>
                <a:lnTo>
                  <a:pt x="0" y="2791066"/>
                </a:lnTo>
                <a:lnTo>
                  <a:pt x="0" y="0"/>
                </a:lnTo>
                <a:lnTo>
                  <a:pt x="57848" y="0"/>
                </a:lnTo>
                <a:lnTo>
                  <a:pt x="57848" y="27910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941729" y="273508"/>
            <a:ext cx="0" cy="2260003"/>
          </a:xfrm>
          <a:custGeom>
            <a:avLst/>
            <a:gdLst/>
            <a:ahLst/>
            <a:cxnLst/>
            <a:rect l="l" t="t" r="r" b="b"/>
            <a:pathLst>
              <a:path h="2260003">
                <a:moveTo>
                  <a:pt x="0" y="0"/>
                </a:moveTo>
                <a:lnTo>
                  <a:pt x="0" y="2260003"/>
                </a:lnTo>
              </a:path>
            </a:pathLst>
          </a:custGeom>
          <a:ln w="53339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915695" y="273508"/>
            <a:ext cx="52069" cy="2260003"/>
          </a:xfrm>
          <a:custGeom>
            <a:avLst/>
            <a:gdLst/>
            <a:ahLst/>
            <a:cxnLst/>
            <a:rect l="l" t="t" r="r" b="b"/>
            <a:pathLst>
              <a:path w="52069" h="2260003">
                <a:moveTo>
                  <a:pt x="52069" y="2260003"/>
                </a:moveTo>
                <a:lnTo>
                  <a:pt x="0" y="2260003"/>
                </a:lnTo>
                <a:lnTo>
                  <a:pt x="0" y="0"/>
                </a:lnTo>
                <a:lnTo>
                  <a:pt x="52069" y="0"/>
                </a:lnTo>
                <a:lnTo>
                  <a:pt x="52069" y="22600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629678" y="753488"/>
            <a:ext cx="1286014" cy="1033233"/>
          </a:xfrm>
          <a:custGeom>
            <a:avLst/>
            <a:gdLst/>
            <a:ahLst/>
            <a:cxnLst/>
            <a:rect l="l" t="t" r="r" b="b"/>
            <a:pathLst>
              <a:path w="1286014" h="1033233">
                <a:moveTo>
                  <a:pt x="1286014" y="39687"/>
                </a:moveTo>
                <a:lnTo>
                  <a:pt x="1286014" y="0"/>
                </a:lnTo>
                <a:lnTo>
                  <a:pt x="0" y="978433"/>
                </a:lnTo>
                <a:lnTo>
                  <a:pt x="0" y="1033233"/>
                </a:lnTo>
                <a:lnTo>
                  <a:pt x="1286014" y="39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629678" y="753488"/>
            <a:ext cx="1286014" cy="1033233"/>
          </a:xfrm>
          <a:custGeom>
            <a:avLst/>
            <a:gdLst/>
            <a:ahLst/>
            <a:cxnLst/>
            <a:rect l="l" t="t" r="r" b="b"/>
            <a:pathLst>
              <a:path w="1286014" h="1033233">
                <a:moveTo>
                  <a:pt x="1286014" y="39687"/>
                </a:moveTo>
                <a:lnTo>
                  <a:pt x="0" y="1033233"/>
                </a:lnTo>
                <a:lnTo>
                  <a:pt x="0" y="978433"/>
                </a:lnTo>
                <a:lnTo>
                  <a:pt x="1286014" y="0"/>
                </a:lnTo>
                <a:lnTo>
                  <a:pt x="1286014" y="39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2911016" y="464541"/>
            <a:ext cx="660806" cy="576656"/>
          </a:xfrm>
          <a:custGeom>
            <a:avLst/>
            <a:gdLst/>
            <a:ahLst/>
            <a:cxnLst/>
            <a:rect l="l" t="t" r="r" b="b"/>
            <a:pathLst>
              <a:path w="660806" h="576656">
                <a:moveTo>
                  <a:pt x="660806" y="39687"/>
                </a:moveTo>
                <a:lnTo>
                  <a:pt x="660806" y="0"/>
                </a:lnTo>
                <a:lnTo>
                  <a:pt x="97835" y="444592"/>
                </a:lnTo>
                <a:lnTo>
                  <a:pt x="97835" y="497155"/>
                </a:lnTo>
                <a:lnTo>
                  <a:pt x="660806" y="39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2911016" y="464541"/>
            <a:ext cx="660806" cy="576656"/>
          </a:xfrm>
          <a:custGeom>
            <a:avLst/>
            <a:gdLst/>
            <a:ahLst/>
            <a:cxnLst/>
            <a:rect l="l" t="t" r="r" b="b"/>
            <a:pathLst>
              <a:path w="660806" h="576656">
                <a:moveTo>
                  <a:pt x="660806" y="39687"/>
                </a:moveTo>
                <a:lnTo>
                  <a:pt x="660806" y="0"/>
                </a:lnTo>
                <a:lnTo>
                  <a:pt x="97835" y="444592"/>
                </a:lnTo>
              </a:path>
              <a:path w="660806" h="576656">
                <a:moveTo>
                  <a:pt x="97835" y="497155"/>
                </a:moveTo>
                <a:lnTo>
                  <a:pt x="660806" y="396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629675" y="1932848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629675" y="1932848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562184" y="1499769"/>
            <a:ext cx="117809" cy="153206"/>
          </a:xfrm>
          <a:custGeom>
            <a:avLst/>
            <a:gdLst/>
            <a:ahLst/>
            <a:cxnLst/>
            <a:rect l="l" t="t" r="r" b="b"/>
            <a:pathLst>
              <a:path w="117809" h="153206">
                <a:moveTo>
                  <a:pt x="1007" y="95227"/>
                </a:moveTo>
                <a:lnTo>
                  <a:pt x="0" y="107443"/>
                </a:lnTo>
                <a:lnTo>
                  <a:pt x="1507" y="119790"/>
                </a:lnTo>
                <a:lnTo>
                  <a:pt x="2024" y="121672"/>
                </a:lnTo>
                <a:lnTo>
                  <a:pt x="4831" y="131083"/>
                </a:lnTo>
                <a:lnTo>
                  <a:pt x="8514" y="131146"/>
                </a:lnTo>
                <a:lnTo>
                  <a:pt x="17480" y="130969"/>
                </a:lnTo>
                <a:lnTo>
                  <a:pt x="30140" y="133164"/>
                </a:lnTo>
                <a:lnTo>
                  <a:pt x="40637" y="139296"/>
                </a:lnTo>
                <a:lnTo>
                  <a:pt x="51249" y="147695"/>
                </a:lnTo>
                <a:lnTo>
                  <a:pt x="107548" y="153206"/>
                </a:lnTo>
                <a:lnTo>
                  <a:pt x="109075" y="140735"/>
                </a:lnTo>
                <a:lnTo>
                  <a:pt x="111294" y="128043"/>
                </a:lnTo>
                <a:lnTo>
                  <a:pt x="113449" y="115420"/>
                </a:lnTo>
                <a:lnTo>
                  <a:pt x="114406" y="107918"/>
                </a:lnTo>
                <a:lnTo>
                  <a:pt x="116530" y="95504"/>
                </a:lnTo>
                <a:lnTo>
                  <a:pt x="117809" y="83447"/>
                </a:lnTo>
                <a:lnTo>
                  <a:pt x="117365" y="78530"/>
                </a:lnTo>
                <a:lnTo>
                  <a:pt x="115550" y="66126"/>
                </a:lnTo>
                <a:lnTo>
                  <a:pt x="113061" y="52710"/>
                </a:lnTo>
                <a:lnTo>
                  <a:pt x="109071" y="39761"/>
                </a:lnTo>
                <a:lnTo>
                  <a:pt x="102754" y="28756"/>
                </a:lnTo>
                <a:lnTo>
                  <a:pt x="97896" y="23997"/>
                </a:lnTo>
                <a:lnTo>
                  <a:pt x="87369" y="17122"/>
                </a:lnTo>
                <a:lnTo>
                  <a:pt x="75710" y="11351"/>
                </a:lnTo>
                <a:lnTo>
                  <a:pt x="63847" y="6799"/>
                </a:lnTo>
                <a:lnTo>
                  <a:pt x="52035" y="2982"/>
                </a:lnTo>
                <a:lnTo>
                  <a:pt x="38938" y="0"/>
                </a:lnTo>
                <a:lnTo>
                  <a:pt x="27003" y="356"/>
                </a:lnTo>
                <a:lnTo>
                  <a:pt x="15671" y="10884"/>
                </a:lnTo>
                <a:lnTo>
                  <a:pt x="9075" y="23386"/>
                </a:lnTo>
                <a:lnTo>
                  <a:pt x="6443" y="29572"/>
                </a:lnTo>
                <a:lnTo>
                  <a:pt x="4284" y="34995"/>
                </a:lnTo>
                <a:lnTo>
                  <a:pt x="919" y="43072"/>
                </a:lnTo>
                <a:lnTo>
                  <a:pt x="1808" y="48774"/>
                </a:lnTo>
                <a:lnTo>
                  <a:pt x="3040" y="56674"/>
                </a:lnTo>
                <a:lnTo>
                  <a:pt x="7802" y="62643"/>
                </a:lnTo>
                <a:lnTo>
                  <a:pt x="6113" y="70936"/>
                </a:lnTo>
                <a:lnTo>
                  <a:pt x="3417" y="83078"/>
                </a:lnTo>
                <a:lnTo>
                  <a:pt x="1007" y="952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562184" y="1499769"/>
            <a:ext cx="117809" cy="153206"/>
          </a:xfrm>
          <a:custGeom>
            <a:avLst/>
            <a:gdLst/>
            <a:ahLst/>
            <a:cxnLst/>
            <a:rect l="l" t="t" r="r" b="b"/>
            <a:pathLst>
              <a:path w="117809" h="153206">
                <a:moveTo>
                  <a:pt x="107548" y="153206"/>
                </a:moveTo>
                <a:lnTo>
                  <a:pt x="109075" y="140735"/>
                </a:lnTo>
                <a:lnTo>
                  <a:pt x="111294" y="128043"/>
                </a:lnTo>
                <a:lnTo>
                  <a:pt x="113449" y="115420"/>
                </a:lnTo>
                <a:lnTo>
                  <a:pt x="114406" y="107918"/>
                </a:lnTo>
                <a:lnTo>
                  <a:pt x="116530" y="95504"/>
                </a:lnTo>
                <a:lnTo>
                  <a:pt x="117809" y="83447"/>
                </a:lnTo>
                <a:lnTo>
                  <a:pt x="117365" y="78530"/>
                </a:lnTo>
                <a:lnTo>
                  <a:pt x="115550" y="66126"/>
                </a:lnTo>
                <a:lnTo>
                  <a:pt x="113061" y="52710"/>
                </a:lnTo>
                <a:lnTo>
                  <a:pt x="109071" y="39761"/>
                </a:lnTo>
                <a:lnTo>
                  <a:pt x="102754" y="28756"/>
                </a:lnTo>
                <a:lnTo>
                  <a:pt x="97896" y="23997"/>
                </a:lnTo>
                <a:lnTo>
                  <a:pt x="87369" y="17122"/>
                </a:lnTo>
                <a:lnTo>
                  <a:pt x="75710" y="11351"/>
                </a:lnTo>
                <a:lnTo>
                  <a:pt x="63847" y="6799"/>
                </a:lnTo>
                <a:lnTo>
                  <a:pt x="52035" y="2982"/>
                </a:lnTo>
                <a:lnTo>
                  <a:pt x="38938" y="0"/>
                </a:lnTo>
                <a:lnTo>
                  <a:pt x="27003" y="356"/>
                </a:lnTo>
                <a:lnTo>
                  <a:pt x="15671" y="10884"/>
                </a:lnTo>
                <a:lnTo>
                  <a:pt x="9075" y="23386"/>
                </a:lnTo>
                <a:lnTo>
                  <a:pt x="6443" y="29572"/>
                </a:lnTo>
                <a:lnTo>
                  <a:pt x="4284" y="34995"/>
                </a:lnTo>
                <a:lnTo>
                  <a:pt x="919" y="43072"/>
                </a:lnTo>
                <a:lnTo>
                  <a:pt x="1808" y="48774"/>
                </a:lnTo>
                <a:lnTo>
                  <a:pt x="3040" y="56674"/>
                </a:lnTo>
                <a:lnTo>
                  <a:pt x="7802" y="62643"/>
                </a:lnTo>
                <a:lnTo>
                  <a:pt x="6113" y="70936"/>
                </a:lnTo>
                <a:lnTo>
                  <a:pt x="3417" y="83078"/>
                </a:lnTo>
                <a:lnTo>
                  <a:pt x="1007" y="95227"/>
                </a:lnTo>
                <a:lnTo>
                  <a:pt x="0" y="107443"/>
                </a:lnTo>
                <a:lnTo>
                  <a:pt x="1507" y="119790"/>
                </a:lnTo>
                <a:lnTo>
                  <a:pt x="2024" y="121672"/>
                </a:lnTo>
                <a:lnTo>
                  <a:pt x="4831" y="131083"/>
                </a:lnTo>
                <a:lnTo>
                  <a:pt x="8514" y="131146"/>
                </a:lnTo>
                <a:lnTo>
                  <a:pt x="17480" y="130969"/>
                </a:lnTo>
                <a:lnTo>
                  <a:pt x="30140" y="133164"/>
                </a:lnTo>
                <a:lnTo>
                  <a:pt x="40637" y="139296"/>
                </a:lnTo>
                <a:lnTo>
                  <a:pt x="51249" y="1476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571523" y="1595635"/>
            <a:ext cx="22605" cy="29844"/>
          </a:xfrm>
          <a:custGeom>
            <a:avLst/>
            <a:gdLst/>
            <a:ahLst/>
            <a:cxnLst/>
            <a:rect l="l" t="t" r="r" b="b"/>
            <a:pathLst>
              <a:path w="22606" h="29844">
                <a:moveTo>
                  <a:pt x="0" y="29844"/>
                </a:moveTo>
                <a:lnTo>
                  <a:pt x="635" y="19123"/>
                </a:lnTo>
                <a:lnTo>
                  <a:pt x="8568" y="11351"/>
                </a:lnTo>
                <a:lnTo>
                  <a:pt x="18328" y="4401"/>
                </a:lnTo>
                <a:lnTo>
                  <a:pt x="226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598701" y="1546690"/>
            <a:ext cx="22567" cy="32283"/>
          </a:xfrm>
          <a:custGeom>
            <a:avLst/>
            <a:gdLst/>
            <a:ahLst/>
            <a:cxnLst/>
            <a:rect l="l" t="t" r="r" b="b"/>
            <a:pathLst>
              <a:path w="22567" h="32283">
                <a:moveTo>
                  <a:pt x="9321" y="0"/>
                </a:moveTo>
                <a:lnTo>
                  <a:pt x="17462" y="2324"/>
                </a:lnTo>
                <a:lnTo>
                  <a:pt x="22567" y="9588"/>
                </a:lnTo>
                <a:lnTo>
                  <a:pt x="19545" y="17818"/>
                </a:lnTo>
                <a:lnTo>
                  <a:pt x="11237" y="24982"/>
                </a:lnTo>
                <a:lnTo>
                  <a:pt x="1282" y="30473"/>
                </a:lnTo>
                <a:lnTo>
                  <a:pt x="0" y="322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566547" y="1482838"/>
            <a:ext cx="139547" cy="132742"/>
          </a:xfrm>
          <a:custGeom>
            <a:avLst/>
            <a:gdLst/>
            <a:ahLst/>
            <a:cxnLst/>
            <a:rect l="l" t="t" r="r" b="b"/>
            <a:pathLst>
              <a:path w="139547" h="132742">
                <a:moveTo>
                  <a:pt x="130787" y="107179"/>
                </a:moveTo>
                <a:lnTo>
                  <a:pt x="134796" y="94018"/>
                </a:lnTo>
                <a:lnTo>
                  <a:pt x="137659" y="81199"/>
                </a:lnTo>
                <a:lnTo>
                  <a:pt x="139276" y="70317"/>
                </a:lnTo>
                <a:lnTo>
                  <a:pt x="139547" y="62970"/>
                </a:lnTo>
                <a:lnTo>
                  <a:pt x="139509" y="62595"/>
                </a:lnTo>
                <a:lnTo>
                  <a:pt x="135743" y="50769"/>
                </a:lnTo>
                <a:lnTo>
                  <a:pt x="128371" y="39875"/>
                </a:lnTo>
                <a:lnTo>
                  <a:pt x="118962" y="30364"/>
                </a:lnTo>
                <a:lnTo>
                  <a:pt x="114833" y="26933"/>
                </a:lnTo>
                <a:lnTo>
                  <a:pt x="103491" y="18591"/>
                </a:lnTo>
                <a:lnTo>
                  <a:pt x="92395" y="11792"/>
                </a:lnTo>
                <a:lnTo>
                  <a:pt x="81322" y="6535"/>
                </a:lnTo>
                <a:lnTo>
                  <a:pt x="70049" y="2818"/>
                </a:lnTo>
                <a:lnTo>
                  <a:pt x="58353" y="640"/>
                </a:lnTo>
                <a:lnTo>
                  <a:pt x="46010" y="0"/>
                </a:lnTo>
                <a:lnTo>
                  <a:pt x="32797" y="895"/>
                </a:lnTo>
                <a:lnTo>
                  <a:pt x="31851" y="1012"/>
                </a:lnTo>
                <a:lnTo>
                  <a:pt x="0" y="29092"/>
                </a:lnTo>
                <a:lnTo>
                  <a:pt x="6348" y="40504"/>
                </a:lnTo>
                <a:lnTo>
                  <a:pt x="15802" y="49024"/>
                </a:lnTo>
                <a:lnTo>
                  <a:pt x="27447" y="55411"/>
                </a:lnTo>
                <a:lnTo>
                  <a:pt x="31661" y="57197"/>
                </a:lnTo>
                <a:lnTo>
                  <a:pt x="38608" y="59991"/>
                </a:lnTo>
                <a:lnTo>
                  <a:pt x="44894" y="62976"/>
                </a:lnTo>
                <a:lnTo>
                  <a:pt x="50114" y="68361"/>
                </a:lnTo>
                <a:lnTo>
                  <a:pt x="57327" y="75803"/>
                </a:lnTo>
                <a:lnTo>
                  <a:pt x="55905" y="77822"/>
                </a:lnTo>
                <a:lnTo>
                  <a:pt x="53848" y="86153"/>
                </a:lnTo>
                <a:lnTo>
                  <a:pt x="51357" y="98721"/>
                </a:lnTo>
                <a:lnTo>
                  <a:pt x="52571" y="110032"/>
                </a:lnTo>
                <a:lnTo>
                  <a:pt x="61149" y="118497"/>
                </a:lnTo>
                <a:lnTo>
                  <a:pt x="62699" y="119186"/>
                </a:lnTo>
                <a:lnTo>
                  <a:pt x="74672" y="123141"/>
                </a:lnTo>
                <a:lnTo>
                  <a:pt x="86781" y="126071"/>
                </a:lnTo>
                <a:lnTo>
                  <a:pt x="99096" y="129257"/>
                </a:lnTo>
                <a:lnTo>
                  <a:pt x="106972" y="131962"/>
                </a:lnTo>
                <a:lnTo>
                  <a:pt x="105270" y="131302"/>
                </a:lnTo>
                <a:lnTo>
                  <a:pt x="104267" y="130908"/>
                </a:lnTo>
                <a:lnTo>
                  <a:pt x="105270" y="131302"/>
                </a:lnTo>
                <a:lnTo>
                  <a:pt x="112872" y="132742"/>
                </a:lnTo>
                <a:lnTo>
                  <a:pt x="119725" y="128137"/>
                </a:lnTo>
                <a:lnTo>
                  <a:pt x="125730" y="119084"/>
                </a:lnTo>
                <a:lnTo>
                  <a:pt x="130787" y="1071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566547" y="1482838"/>
            <a:ext cx="139547" cy="132742"/>
          </a:xfrm>
          <a:custGeom>
            <a:avLst/>
            <a:gdLst/>
            <a:ahLst/>
            <a:cxnLst/>
            <a:rect l="l" t="t" r="r" b="b"/>
            <a:pathLst>
              <a:path w="139547" h="132742">
                <a:moveTo>
                  <a:pt x="0" y="29092"/>
                </a:moveTo>
                <a:lnTo>
                  <a:pt x="6348" y="40504"/>
                </a:lnTo>
                <a:lnTo>
                  <a:pt x="15802" y="49024"/>
                </a:lnTo>
                <a:lnTo>
                  <a:pt x="27447" y="55411"/>
                </a:lnTo>
                <a:lnTo>
                  <a:pt x="31661" y="57197"/>
                </a:lnTo>
                <a:lnTo>
                  <a:pt x="38608" y="59991"/>
                </a:lnTo>
                <a:lnTo>
                  <a:pt x="44894" y="62976"/>
                </a:lnTo>
                <a:lnTo>
                  <a:pt x="50114" y="68361"/>
                </a:lnTo>
                <a:lnTo>
                  <a:pt x="57327" y="75803"/>
                </a:lnTo>
                <a:lnTo>
                  <a:pt x="55905" y="77822"/>
                </a:lnTo>
                <a:lnTo>
                  <a:pt x="53848" y="86153"/>
                </a:lnTo>
                <a:lnTo>
                  <a:pt x="51357" y="98721"/>
                </a:lnTo>
                <a:lnTo>
                  <a:pt x="52571" y="110032"/>
                </a:lnTo>
                <a:lnTo>
                  <a:pt x="61149" y="118497"/>
                </a:lnTo>
                <a:lnTo>
                  <a:pt x="62699" y="119186"/>
                </a:lnTo>
                <a:lnTo>
                  <a:pt x="74672" y="123141"/>
                </a:lnTo>
                <a:lnTo>
                  <a:pt x="86781" y="126071"/>
                </a:lnTo>
                <a:lnTo>
                  <a:pt x="99096" y="129257"/>
                </a:lnTo>
                <a:lnTo>
                  <a:pt x="106972" y="131962"/>
                </a:lnTo>
                <a:lnTo>
                  <a:pt x="106565" y="131810"/>
                </a:lnTo>
                <a:lnTo>
                  <a:pt x="104267" y="130908"/>
                </a:lnTo>
                <a:lnTo>
                  <a:pt x="105270" y="131302"/>
                </a:lnTo>
                <a:lnTo>
                  <a:pt x="112872" y="132742"/>
                </a:lnTo>
                <a:lnTo>
                  <a:pt x="119725" y="128137"/>
                </a:lnTo>
                <a:lnTo>
                  <a:pt x="125730" y="119084"/>
                </a:lnTo>
                <a:lnTo>
                  <a:pt x="130787" y="107179"/>
                </a:lnTo>
                <a:lnTo>
                  <a:pt x="134796" y="94018"/>
                </a:lnTo>
                <a:lnTo>
                  <a:pt x="137659" y="81199"/>
                </a:lnTo>
                <a:lnTo>
                  <a:pt x="139276" y="70317"/>
                </a:lnTo>
                <a:lnTo>
                  <a:pt x="139547" y="62970"/>
                </a:lnTo>
                <a:lnTo>
                  <a:pt x="139509" y="62595"/>
                </a:lnTo>
                <a:lnTo>
                  <a:pt x="135743" y="50769"/>
                </a:lnTo>
                <a:lnTo>
                  <a:pt x="128371" y="39875"/>
                </a:lnTo>
                <a:lnTo>
                  <a:pt x="118962" y="30364"/>
                </a:lnTo>
                <a:lnTo>
                  <a:pt x="114833" y="26933"/>
                </a:lnTo>
                <a:lnTo>
                  <a:pt x="103491" y="18591"/>
                </a:lnTo>
                <a:lnTo>
                  <a:pt x="92395" y="11792"/>
                </a:lnTo>
                <a:lnTo>
                  <a:pt x="81322" y="6535"/>
                </a:lnTo>
                <a:lnTo>
                  <a:pt x="70049" y="2818"/>
                </a:lnTo>
                <a:lnTo>
                  <a:pt x="58353" y="640"/>
                </a:lnTo>
                <a:lnTo>
                  <a:pt x="46010" y="0"/>
                </a:lnTo>
                <a:lnTo>
                  <a:pt x="32797" y="895"/>
                </a:lnTo>
                <a:lnTo>
                  <a:pt x="31851" y="10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628546" y="1514125"/>
            <a:ext cx="83007" cy="62649"/>
          </a:xfrm>
          <a:custGeom>
            <a:avLst/>
            <a:gdLst/>
            <a:ahLst/>
            <a:cxnLst/>
            <a:rect l="l" t="t" r="r" b="b"/>
            <a:pathLst>
              <a:path w="83007" h="62649">
                <a:moveTo>
                  <a:pt x="4102" y="5896"/>
                </a:moveTo>
                <a:lnTo>
                  <a:pt x="11788" y="16288"/>
                </a:lnTo>
                <a:lnTo>
                  <a:pt x="19811" y="26543"/>
                </a:lnTo>
                <a:lnTo>
                  <a:pt x="23533" y="31203"/>
                </a:lnTo>
                <a:lnTo>
                  <a:pt x="28549" y="36563"/>
                </a:lnTo>
                <a:lnTo>
                  <a:pt x="32308" y="40627"/>
                </a:lnTo>
                <a:lnTo>
                  <a:pt x="36360" y="44983"/>
                </a:lnTo>
                <a:lnTo>
                  <a:pt x="39877" y="49034"/>
                </a:lnTo>
                <a:lnTo>
                  <a:pt x="44627" y="51955"/>
                </a:lnTo>
                <a:lnTo>
                  <a:pt x="48920" y="54610"/>
                </a:lnTo>
                <a:lnTo>
                  <a:pt x="55181" y="59690"/>
                </a:lnTo>
                <a:lnTo>
                  <a:pt x="59931" y="61556"/>
                </a:lnTo>
                <a:lnTo>
                  <a:pt x="62725" y="62649"/>
                </a:lnTo>
                <a:lnTo>
                  <a:pt x="72593" y="62318"/>
                </a:lnTo>
                <a:lnTo>
                  <a:pt x="75577" y="61302"/>
                </a:lnTo>
                <a:lnTo>
                  <a:pt x="78206" y="60401"/>
                </a:lnTo>
                <a:lnTo>
                  <a:pt x="78600" y="54165"/>
                </a:lnTo>
                <a:lnTo>
                  <a:pt x="79501" y="51549"/>
                </a:lnTo>
                <a:lnTo>
                  <a:pt x="80022" y="50088"/>
                </a:lnTo>
                <a:lnTo>
                  <a:pt x="79883" y="46076"/>
                </a:lnTo>
                <a:lnTo>
                  <a:pt x="74498" y="47828"/>
                </a:lnTo>
                <a:lnTo>
                  <a:pt x="69341" y="47244"/>
                </a:lnTo>
                <a:lnTo>
                  <a:pt x="62522" y="46494"/>
                </a:lnTo>
                <a:lnTo>
                  <a:pt x="54533" y="42633"/>
                </a:lnTo>
                <a:lnTo>
                  <a:pt x="49720" y="37985"/>
                </a:lnTo>
                <a:lnTo>
                  <a:pt x="44627" y="33083"/>
                </a:lnTo>
                <a:lnTo>
                  <a:pt x="41503" y="26568"/>
                </a:lnTo>
                <a:lnTo>
                  <a:pt x="36398" y="21297"/>
                </a:lnTo>
                <a:lnTo>
                  <a:pt x="33616" y="18415"/>
                </a:lnTo>
                <a:lnTo>
                  <a:pt x="30949" y="15252"/>
                </a:lnTo>
                <a:lnTo>
                  <a:pt x="28333" y="12280"/>
                </a:lnTo>
                <a:lnTo>
                  <a:pt x="26085" y="9740"/>
                </a:lnTo>
                <a:lnTo>
                  <a:pt x="20218" y="4305"/>
                </a:lnTo>
                <a:lnTo>
                  <a:pt x="19545" y="1054"/>
                </a:lnTo>
                <a:lnTo>
                  <a:pt x="0" y="0"/>
                </a:lnTo>
                <a:lnTo>
                  <a:pt x="4102" y="5896"/>
                </a:lnTo>
                <a:close/>
              </a:path>
              <a:path w="83007" h="62649">
                <a:moveTo>
                  <a:pt x="83007" y="45059"/>
                </a:moveTo>
                <a:lnTo>
                  <a:pt x="79476" y="38354"/>
                </a:lnTo>
                <a:lnTo>
                  <a:pt x="79730" y="41694"/>
                </a:lnTo>
                <a:lnTo>
                  <a:pt x="79883" y="46076"/>
                </a:lnTo>
                <a:lnTo>
                  <a:pt x="83007" y="450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628546" y="1514125"/>
            <a:ext cx="83007" cy="62649"/>
          </a:xfrm>
          <a:custGeom>
            <a:avLst/>
            <a:gdLst/>
            <a:ahLst/>
            <a:cxnLst/>
            <a:rect l="l" t="t" r="r" b="b"/>
            <a:pathLst>
              <a:path w="83007" h="62649">
                <a:moveTo>
                  <a:pt x="19545" y="1054"/>
                </a:moveTo>
                <a:lnTo>
                  <a:pt x="20218" y="4305"/>
                </a:lnTo>
                <a:lnTo>
                  <a:pt x="26085" y="9740"/>
                </a:lnTo>
                <a:lnTo>
                  <a:pt x="28333" y="12280"/>
                </a:lnTo>
                <a:lnTo>
                  <a:pt x="30949" y="15252"/>
                </a:lnTo>
                <a:lnTo>
                  <a:pt x="33616" y="18415"/>
                </a:lnTo>
                <a:lnTo>
                  <a:pt x="36398" y="21297"/>
                </a:lnTo>
                <a:lnTo>
                  <a:pt x="41503" y="26568"/>
                </a:lnTo>
                <a:lnTo>
                  <a:pt x="44627" y="33083"/>
                </a:lnTo>
                <a:lnTo>
                  <a:pt x="49720" y="37985"/>
                </a:lnTo>
                <a:lnTo>
                  <a:pt x="54533" y="42633"/>
                </a:lnTo>
                <a:lnTo>
                  <a:pt x="62522" y="46494"/>
                </a:lnTo>
                <a:lnTo>
                  <a:pt x="69341" y="47244"/>
                </a:lnTo>
                <a:lnTo>
                  <a:pt x="74498" y="47828"/>
                </a:lnTo>
                <a:lnTo>
                  <a:pt x="83007" y="45059"/>
                </a:lnTo>
                <a:lnTo>
                  <a:pt x="79476" y="38354"/>
                </a:lnTo>
                <a:lnTo>
                  <a:pt x="79730" y="41694"/>
                </a:lnTo>
                <a:lnTo>
                  <a:pt x="80022" y="50088"/>
                </a:lnTo>
                <a:lnTo>
                  <a:pt x="79501" y="51549"/>
                </a:lnTo>
                <a:lnTo>
                  <a:pt x="78600" y="54165"/>
                </a:lnTo>
                <a:lnTo>
                  <a:pt x="78206" y="60401"/>
                </a:lnTo>
                <a:lnTo>
                  <a:pt x="75577" y="61302"/>
                </a:lnTo>
                <a:lnTo>
                  <a:pt x="72593" y="62318"/>
                </a:lnTo>
                <a:lnTo>
                  <a:pt x="62725" y="62649"/>
                </a:lnTo>
                <a:lnTo>
                  <a:pt x="59931" y="61556"/>
                </a:lnTo>
                <a:lnTo>
                  <a:pt x="55181" y="59690"/>
                </a:lnTo>
                <a:lnTo>
                  <a:pt x="48920" y="54610"/>
                </a:lnTo>
                <a:lnTo>
                  <a:pt x="44627" y="51955"/>
                </a:lnTo>
                <a:lnTo>
                  <a:pt x="39877" y="49034"/>
                </a:lnTo>
                <a:lnTo>
                  <a:pt x="36360" y="44983"/>
                </a:lnTo>
                <a:lnTo>
                  <a:pt x="32308" y="40627"/>
                </a:lnTo>
                <a:lnTo>
                  <a:pt x="28549" y="36563"/>
                </a:lnTo>
                <a:lnTo>
                  <a:pt x="23533" y="31203"/>
                </a:lnTo>
                <a:lnTo>
                  <a:pt x="19811" y="26543"/>
                </a:lnTo>
                <a:lnTo>
                  <a:pt x="11788" y="16288"/>
                </a:lnTo>
                <a:lnTo>
                  <a:pt x="4102" y="589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544273" y="1445084"/>
            <a:ext cx="177802" cy="106595"/>
          </a:xfrm>
          <a:custGeom>
            <a:avLst/>
            <a:gdLst/>
            <a:ahLst/>
            <a:cxnLst/>
            <a:rect l="l" t="t" r="r" b="b"/>
            <a:pathLst>
              <a:path w="177802" h="106595">
                <a:moveTo>
                  <a:pt x="15985" y="92968"/>
                </a:moveTo>
                <a:lnTo>
                  <a:pt x="3831" y="86564"/>
                </a:lnTo>
                <a:lnTo>
                  <a:pt x="5436" y="88073"/>
                </a:lnTo>
                <a:lnTo>
                  <a:pt x="15985" y="92968"/>
                </a:lnTo>
                <a:close/>
              </a:path>
              <a:path w="177802" h="106595">
                <a:moveTo>
                  <a:pt x="172140" y="101961"/>
                </a:moveTo>
                <a:lnTo>
                  <a:pt x="165858" y="105807"/>
                </a:lnTo>
                <a:lnTo>
                  <a:pt x="171179" y="106595"/>
                </a:lnTo>
                <a:lnTo>
                  <a:pt x="172140" y="101961"/>
                </a:lnTo>
                <a:close/>
              </a:path>
              <a:path w="177802" h="106595">
                <a:moveTo>
                  <a:pt x="2379" y="79560"/>
                </a:moveTo>
                <a:lnTo>
                  <a:pt x="0" y="82016"/>
                </a:lnTo>
                <a:lnTo>
                  <a:pt x="457" y="82820"/>
                </a:lnTo>
                <a:lnTo>
                  <a:pt x="2379" y="79560"/>
                </a:lnTo>
                <a:close/>
              </a:path>
              <a:path w="177802" h="106595">
                <a:moveTo>
                  <a:pt x="1154" y="84046"/>
                </a:moveTo>
                <a:lnTo>
                  <a:pt x="457" y="82820"/>
                </a:lnTo>
                <a:lnTo>
                  <a:pt x="241" y="83187"/>
                </a:lnTo>
                <a:lnTo>
                  <a:pt x="1154" y="84046"/>
                </a:lnTo>
                <a:close/>
              </a:path>
              <a:path w="177802" h="106595">
                <a:moveTo>
                  <a:pt x="3831" y="86564"/>
                </a:moveTo>
                <a:lnTo>
                  <a:pt x="1154" y="84046"/>
                </a:lnTo>
                <a:lnTo>
                  <a:pt x="2053" y="85627"/>
                </a:lnTo>
                <a:lnTo>
                  <a:pt x="3831" y="86564"/>
                </a:lnTo>
                <a:close/>
              </a:path>
              <a:path w="177802" h="106595">
                <a:moveTo>
                  <a:pt x="3686" y="78211"/>
                </a:moveTo>
                <a:lnTo>
                  <a:pt x="3023" y="78467"/>
                </a:lnTo>
                <a:lnTo>
                  <a:pt x="2379" y="79560"/>
                </a:lnTo>
                <a:lnTo>
                  <a:pt x="3686" y="78211"/>
                </a:lnTo>
                <a:close/>
              </a:path>
              <a:path w="177802" h="106595">
                <a:moveTo>
                  <a:pt x="11057" y="75365"/>
                </a:moveTo>
                <a:lnTo>
                  <a:pt x="22933" y="72849"/>
                </a:lnTo>
                <a:lnTo>
                  <a:pt x="35427" y="71531"/>
                </a:lnTo>
                <a:lnTo>
                  <a:pt x="48283" y="71271"/>
                </a:lnTo>
                <a:lnTo>
                  <a:pt x="61242" y="71929"/>
                </a:lnTo>
                <a:lnTo>
                  <a:pt x="71751" y="73054"/>
                </a:lnTo>
                <a:lnTo>
                  <a:pt x="85453" y="74855"/>
                </a:lnTo>
                <a:lnTo>
                  <a:pt x="98058" y="76614"/>
                </a:lnTo>
                <a:lnTo>
                  <a:pt x="110074" y="78556"/>
                </a:lnTo>
                <a:lnTo>
                  <a:pt x="122006" y="80904"/>
                </a:lnTo>
                <a:lnTo>
                  <a:pt x="132876" y="83493"/>
                </a:lnTo>
                <a:lnTo>
                  <a:pt x="145524" y="86943"/>
                </a:lnTo>
                <a:lnTo>
                  <a:pt x="156723" y="90682"/>
                </a:lnTo>
                <a:lnTo>
                  <a:pt x="167636" y="95215"/>
                </a:lnTo>
                <a:lnTo>
                  <a:pt x="173097" y="97349"/>
                </a:lnTo>
                <a:lnTo>
                  <a:pt x="172140" y="101961"/>
                </a:lnTo>
                <a:lnTo>
                  <a:pt x="173845" y="100917"/>
                </a:lnTo>
                <a:lnTo>
                  <a:pt x="177550" y="92265"/>
                </a:lnTo>
                <a:lnTo>
                  <a:pt x="177802" y="81041"/>
                </a:lnTo>
                <a:lnTo>
                  <a:pt x="175432" y="68435"/>
                </a:lnTo>
                <a:lnTo>
                  <a:pt x="171268" y="55635"/>
                </a:lnTo>
                <a:lnTo>
                  <a:pt x="166141" y="43830"/>
                </a:lnTo>
                <a:lnTo>
                  <a:pt x="160879" y="34210"/>
                </a:lnTo>
                <a:lnTo>
                  <a:pt x="156587" y="28261"/>
                </a:lnTo>
                <a:lnTo>
                  <a:pt x="148021" y="20970"/>
                </a:lnTo>
                <a:lnTo>
                  <a:pt x="136501" y="13991"/>
                </a:lnTo>
                <a:lnTo>
                  <a:pt x="123572" y="7916"/>
                </a:lnTo>
                <a:lnTo>
                  <a:pt x="110780" y="3335"/>
                </a:lnTo>
                <a:lnTo>
                  <a:pt x="100681" y="981"/>
                </a:lnTo>
                <a:lnTo>
                  <a:pt x="87076" y="0"/>
                </a:lnTo>
                <a:lnTo>
                  <a:pt x="75033" y="1382"/>
                </a:lnTo>
                <a:lnTo>
                  <a:pt x="63780" y="4988"/>
                </a:lnTo>
                <a:lnTo>
                  <a:pt x="52547" y="10675"/>
                </a:lnTo>
                <a:lnTo>
                  <a:pt x="38961" y="20030"/>
                </a:lnTo>
                <a:lnTo>
                  <a:pt x="30454" y="28788"/>
                </a:lnTo>
                <a:lnTo>
                  <a:pt x="23755" y="39261"/>
                </a:lnTo>
                <a:lnTo>
                  <a:pt x="19338" y="49089"/>
                </a:lnTo>
                <a:lnTo>
                  <a:pt x="16798" y="55553"/>
                </a:lnTo>
                <a:lnTo>
                  <a:pt x="17573" y="68444"/>
                </a:lnTo>
                <a:lnTo>
                  <a:pt x="13572" y="72876"/>
                </a:lnTo>
                <a:lnTo>
                  <a:pt x="5376" y="76467"/>
                </a:lnTo>
                <a:lnTo>
                  <a:pt x="3686" y="78211"/>
                </a:lnTo>
                <a:lnTo>
                  <a:pt x="11057" y="753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544273" y="1445084"/>
            <a:ext cx="177802" cy="106595"/>
          </a:xfrm>
          <a:custGeom>
            <a:avLst/>
            <a:gdLst/>
            <a:ahLst/>
            <a:cxnLst/>
            <a:rect l="l" t="t" r="r" b="b"/>
            <a:pathLst>
              <a:path w="177802" h="106595">
                <a:moveTo>
                  <a:pt x="15985" y="92968"/>
                </a:moveTo>
                <a:lnTo>
                  <a:pt x="5436" y="88073"/>
                </a:lnTo>
                <a:lnTo>
                  <a:pt x="241" y="83187"/>
                </a:lnTo>
                <a:lnTo>
                  <a:pt x="3023" y="78467"/>
                </a:lnTo>
                <a:lnTo>
                  <a:pt x="11057" y="75365"/>
                </a:lnTo>
                <a:lnTo>
                  <a:pt x="22933" y="72849"/>
                </a:lnTo>
                <a:lnTo>
                  <a:pt x="35427" y="71531"/>
                </a:lnTo>
                <a:lnTo>
                  <a:pt x="48283" y="71271"/>
                </a:lnTo>
                <a:lnTo>
                  <a:pt x="61242" y="71929"/>
                </a:lnTo>
                <a:lnTo>
                  <a:pt x="71751" y="73054"/>
                </a:lnTo>
                <a:lnTo>
                  <a:pt x="85453" y="74855"/>
                </a:lnTo>
                <a:lnTo>
                  <a:pt x="98058" y="76614"/>
                </a:lnTo>
                <a:lnTo>
                  <a:pt x="110074" y="78556"/>
                </a:lnTo>
                <a:lnTo>
                  <a:pt x="122006" y="80904"/>
                </a:lnTo>
                <a:lnTo>
                  <a:pt x="132876" y="83493"/>
                </a:lnTo>
                <a:lnTo>
                  <a:pt x="145524" y="86943"/>
                </a:lnTo>
                <a:lnTo>
                  <a:pt x="156723" y="90682"/>
                </a:lnTo>
                <a:lnTo>
                  <a:pt x="167636" y="95215"/>
                </a:lnTo>
                <a:lnTo>
                  <a:pt x="173097" y="97349"/>
                </a:lnTo>
                <a:lnTo>
                  <a:pt x="171179" y="106595"/>
                </a:lnTo>
                <a:lnTo>
                  <a:pt x="165858" y="105807"/>
                </a:lnTo>
                <a:lnTo>
                  <a:pt x="173845" y="100917"/>
                </a:lnTo>
                <a:lnTo>
                  <a:pt x="177550" y="92265"/>
                </a:lnTo>
                <a:lnTo>
                  <a:pt x="177802" y="81041"/>
                </a:lnTo>
                <a:lnTo>
                  <a:pt x="175432" y="68435"/>
                </a:lnTo>
                <a:lnTo>
                  <a:pt x="171268" y="55635"/>
                </a:lnTo>
                <a:lnTo>
                  <a:pt x="166141" y="43830"/>
                </a:lnTo>
                <a:lnTo>
                  <a:pt x="160879" y="34210"/>
                </a:lnTo>
                <a:lnTo>
                  <a:pt x="156587" y="28261"/>
                </a:lnTo>
                <a:lnTo>
                  <a:pt x="148021" y="20970"/>
                </a:lnTo>
                <a:lnTo>
                  <a:pt x="136501" y="13991"/>
                </a:lnTo>
                <a:lnTo>
                  <a:pt x="123572" y="7916"/>
                </a:lnTo>
                <a:lnTo>
                  <a:pt x="110780" y="3335"/>
                </a:lnTo>
                <a:lnTo>
                  <a:pt x="100681" y="981"/>
                </a:lnTo>
                <a:lnTo>
                  <a:pt x="87076" y="0"/>
                </a:lnTo>
                <a:lnTo>
                  <a:pt x="75033" y="1382"/>
                </a:lnTo>
                <a:lnTo>
                  <a:pt x="63780" y="4988"/>
                </a:lnTo>
                <a:lnTo>
                  <a:pt x="52547" y="10675"/>
                </a:lnTo>
                <a:lnTo>
                  <a:pt x="38961" y="20030"/>
                </a:lnTo>
                <a:lnTo>
                  <a:pt x="30454" y="28788"/>
                </a:lnTo>
                <a:lnTo>
                  <a:pt x="23755" y="39261"/>
                </a:lnTo>
                <a:lnTo>
                  <a:pt x="19338" y="49089"/>
                </a:lnTo>
                <a:lnTo>
                  <a:pt x="16798" y="55553"/>
                </a:lnTo>
                <a:lnTo>
                  <a:pt x="17573" y="68444"/>
                </a:lnTo>
                <a:lnTo>
                  <a:pt x="13572" y="72876"/>
                </a:lnTo>
                <a:lnTo>
                  <a:pt x="5376" y="76467"/>
                </a:lnTo>
                <a:lnTo>
                  <a:pt x="0" y="82016"/>
                </a:lnTo>
                <a:lnTo>
                  <a:pt x="2053" y="85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346537" y="1201759"/>
            <a:ext cx="131940" cy="165516"/>
          </a:xfrm>
          <a:custGeom>
            <a:avLst/>
            <a:gdLst/>
            <a:ahLst/>
            <a:cxnLst/>
            <a:rect l="l" t="t" r="r" b="b"/>
            <a:pathLst>
              <a:path w="131940" h="165516">
                <a:moveTo>
                  <a:pt x="103200" y="117091"/>
                </a:moveTo>
                <a:lnTo>
                  <a:pt x="102539" y="110728"/>
                </a:lnTo>
                <a:lnTo>
                  <a:pt x="106921" y="104823"/>
                </a:lnTo>
                <a:lnTo>
                  <a:pt x="116282" y="96404"/>
                </a:lnTo>
                <a:lnTo>
                  <a:pt x="126599" y="87396"/>
                </a:lnTo>
                <a:lnTo>
                  <a:pt x="129285" y="83093"/>
                </a:lnTo>
                <a:lnTo>
                  <a:pt x="131940" y="75981"/>
                </a:lnTo>
                <a:lnTo>
                  <a:pt x="125285" y="70660"/>
                </a:lnTo>
                <a:lnTo>
                  <a:pt x="125806" y="62862"/>
                </a:lnTo>
                <a:lnTo>
                  <a:pt x="126652" y="48771"/>
                </a:lnTo>
                <a:lnTo>
                  <a:pt x="126904" y="35568"/>
                </a:lnTo>
                <a:lnTo>
                  <a:pt x="125969" y="24278"/>
                </a:lnTo>
                <a:lnTo>
                  <a:pt x="123251" y="15923"/>
                </a:lnTo>
                <a:lnTo>
                  <a:pt x="118159" y="11528"/>
                </a:lnTo>
                <a:lnTo>
                  <a:pt x="110097" y="12116"/>
                </a:lnTo>
                <a:lnTo>
                  <a:pt x="104406" y="14805"/>
                </a:lnTo>
                <a:lnTo>
                  <a:pt x="96498" y="5025"/>
                </a:lnTo>
                <a:lnTo>
                  <a:pt x="85817" y="3792"/>
                </a:lnTo>
                <a:lnTo>
                  <a:pt x="82080" y="8303"/>
                </a:lnTo>
                <a:lnTo>
                  <a:pt x="72799" y="186"/>
                </a:lnTo>
                <a:lnTo>
                  <a:pt x="61647" y="0"/>
                </a:lnTo>
                <a:lnTo>
                  <a:pt x="53619" y="315"/>
                </a:lnTo>
                <a:lnTo>
                  <a:pt x="42001" y="986"/>
                </a:lnTo>
                <a:lnTo>
                  <a:pt x="31205" y="7460"/>
                </a:lnTo>
                <a:lnTo>
                  <a:pt x="25526" y="14373"/>
                </a:lnTo>
                <a:lnTo>
                  <a:pt x="32918" y="16609"/>
                </a:lnTo>
                <a:lnTo>
                  <a:pt x="29578" y="15745"/>
                </a:lnTo>
                <a:lnTo>
                  <a:pt x="36982" y="17853"/>
                </a:lnTo>
                <a:lnTo>
                  <a:pt x="43010" y="27357"/>
                </a:lnTo>
                <a:lnTo>
                  <a:pt x="44929" y="41801"/>
                </a:lnTo>
                <a:lnTo>
                  <a:pt x="43846" y="55361"/>
                </a:lnTo>
                <a:lnTo>
                  <a:pt x="42519" y="60005"/>
                </a:lnTo>
                <a:lnTo>
                  <a:pt x="36725" y="59706"/>
                </a:lnTo>
                <a:lnTo>
                  <a:pt x="33769" y="66710"/>
                </a:lnTo>
                <a:lnTo>
                  <a:pt x="31940" y="63700"/>
                </a:lnTo>
                <a:lnTo>
                  <a:pt x="29425" y="70546"/>
                </a:lnTo>
                <a:lnTo>
                  <a:pt x="25156" y="83973"/>
                </a:lnTo>
                <a:lnTo>
                  <a:pt x="23023" y="94706"/>
                </a:lnTo>
                <a:lnTo>
                  <a:pt x="22610" y="103249"/>
                </a:lnTo>
                <a:lnTo>
                  <a:pt x="23504" y="110109"/>
                </a:lnTo>
                <a:lnTo>
                  <a:pt x="25288" y="115791"/>
                </a:lnTo>
                <a:lnTo>
                  <a:pt x="27547" y="120800"/>
                </a:lnTo>
                <a:lnTo>
                  <a:pt x="29867" y="125642"/>
                </a:lnTo>
                <a:lnTo>
                  <a:pt x="31831" y="130822"/>
                </a:lnTo>
                <a:lnTo>
                  <a:pt x="33026" y="136847"/>
                </a:lnTo>
                <a:lnTo>
                  <a:pt x="33035" y="144221"/>
                </a:lnTo>
                <a:lnTo>
                  <a:pt x="31443" y="153450"/>
                </a:lnTo>
                <a:lnTo>
                  <a:pt x="27836" y="165041"/>
                </a:lnTo>
                <a:lnTo>
                  <a:pt x="27660" y="165516"/>
                </a:lnTo>
                <a:lnTo>
                  <a:pt x="89712" y="148600"/>
                </a:lnTo>
                <a:lnTo>
                  <a:pt x="95810" y="137397"/>
                </a:lnTo>
                <a:lnTo>
                  <a:pt x="100720" y="125661"/>
                </a:lnTo>
                <a:lnTo>
                  <a:pt x="101320" y="123695"/>
                </a:lnTo>
                <a:lnTo>
                  <a:pt x="103200" y="117091"/>
                </a:lnTo>
                <a:close/>
              </a:path>
              <a:path w="131940" h="165516">
                <a:moveTo>
                  <a:pt x="31622" y="59331"/>
                </a:moveTo>
                <a:lnTo>
                  <a:pt x="31375" y="59430"/>
                </a:lnTo>
                <a:lnTo>
                  <a:pt x="36725" y="59706"/>
                </a:lnTo>
                <a:lnTo>
                  <a:pt x="36906" y="59281"/>
                </a:lnTo>
                <a:lnTo>
                  <a:pt x="31622" y="59331"/>
                </a:lnTo>
                <a:close/>
              </a:path>
              <a:path w="131940" h="165516">
                <a:moveTo>
                  <a:pt x="30886" y="59624"/>
                </a:moveTo>
                <a:lnTo>
                  <a:pt x="31375" y="59430"/>
                </a:lnTo>
                <a:lnTo>
                  <a:pt x="6819" y="58163"/>
                </a:lnTo>
                <a:lnTo>
                  <a:pt x="6819" y="61313"/>
                </a:lnTo>
                <a:lnTo>
                  <a:pt x="0" y="70330"/>
                </a:lnTo>
                <a:lnTo>
                  <a:pt x="11671" y="71854"/>
                </a:lnTo>
                <a:lnTo>
                  <a:pt x="25349" y="73657"/>
                </a:lnTo>
                <a:lnTo>
                  <a:pt x="26720" y="61275"/>
                </a:lnTo>
                <a:lnTo>
                  <a:pt x="30886" y="596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346537" y="1201759"/>
            <a:ext cx="131940" cy="165516"/>
          </a:xfrm>
          <a:custGeom>
            <a:avLst/>
            <a:gdLst/>
            <a:ahLst/>
            <a:cxnLst/>
            <a:rect l="l" t="t" r="r" b="b"/>
            <a:pathLst>
              <a:path w="131940" h="165516">
                <a:moveTo>
                  <a:pt x="89712" y="148600"/>
                </a:moveTo>
                <a:lnTo>
                  <a:pt x="95810" y="137397"/>
                </a:lnTo>
                <a:lnTo>
                  <a:pt x="100720" y="125661"/>
                </a:lnTo>
                <a:lnTo>
                  <a:pt x="101320" y="123695"/>
                </a:lnTo>
                <a:lnTo>
                  <a:pt x="103200" y="117091"/>
                </a:lnTo>
                <a:lnTo>
                  <a:pt x="102539" y="110728"/>
                </a:lnTo>
                <a:lnTo>
                  <a:pt x="106921" y="104823"/>
                </a:lnTo>
                <a:lnTo>
                  <a:pt x="116282" y="96404"/>
                </a:lnTo>
                <a:lnTo>
                  <a:pt x="126599" y="87396"/>
                </a:lnTo>
                <a:lnTo>
                  <a:pt x="129285" y="83093"/>
                </a:lnTo>
                <a:lnTo>
                  <a:pt x="131940" y="75981"/>
                </a:lnTo>
                <a:lnTo>
                  <a:pt x="125285" y="70660"/>
                </a:lnTo>
                <a:lnTo>
                  <a:pt x="125806" y="62862"/>
                </a:lnTo>
                <a:lnTo>
                  <a:pt x="126652" y="48771"/>
                </a:lnTo>
                <a:lnTo>
                  <a:pt x="126904" y="35568"/>
                </a:lnTo>
                <a:lnTo>
                  <a:pt x="125969" y="24278"/>
                </a:lnTo>
                <a:lnTo>
                  <a:pt x="123251" y="15923"/>
                </a:lnTo>
                <a:lnTo>
                  <a:pt x="118159" y="11528"/>
                </a:lnTo>
                <a:lnTo>
                  <a:pt x="110097" y="12116"/>
                </a:lnTo>
                <a:lnTo>
                  <a:pt x="104406" y="14805"/>
                </a:lnTo>
                <a:lnTo>
                  <a:pt x="96498" y="5025"/>
                </a:lnTo>
                <a:lnTo>
                  <a:pt x="85817" y="3792"/>
                </a:lnTo>
                <a:lnTo>
                  <a:pt x="82080" y="8303"/>
                </a:lnTo>
                <a:lnTo>
                  <a:pt x="72799" y="186"/>
                </a:lnTo>
                <a:lnTo>
                  <a:pt x="61647" y="0"/>
                </a:lnTo>
                <a:lnTo>
                  <a:pt x="53619" y="315"/>
                </a:lnTo>
                <a:lnTo>
                  <a:pt x="42001" y="986"/>
                </a:lnTo>
                <a:lnTo>
                  <a:pt x="31205" y="7460"/>
                </a:lnTo>
                <a:lnTo>
                  <a:pt x="25526" y="14373"/>
                </a:lnTo>
                <a:lnTo>
                  <a:pt x="32918" y="16609"/>
                </a:lnTo>
                <a:lnTo>
                  <a:pt x="29578" y="15745"/>
                </a:lnTo>
                <a:lnTo>
                  <a:pt x="36982" y="17853"/>
                </a:lnTo>
                <a:lnTo>
                  <a:pt x="43010" y="27357"/>
                </a:lnTo>
                <a:lnTo>
                  <a:pt x="44929" y="41801"/>
                </a:lnTo>
                <a:lnTo>
                  <a:pt x="43846" y="55361"/>
                </a:lnTo>
                <a:lnTo>
                  <a:pt x="42519" y="60005"/>
                </a:lnTo>
                <a:lnTo>
                  <a:pt x="6819" y="58163"/>
                </a:lnTo>
                <a:lnTo>
                  <a:pt x="6819" y="61313"/>
                </a:lnTo>
                <a:lnTo>
                  <a:pt x="0" y="70330"/>
                </a:lnTo>
                <a:lnTo>
                  <a:pt x="11671" y="71854"/>
                </a:lnTo>
                <a:lnTo>
                  <a:pt x="25349" y="73657"/>
                </a:lnTo>
                <a:lnTo>
                  <a:pt x="26720" y="61275"/>
                </a:lnTo>
                <a:lnTo>
                  <a:pt x="30886" y="59624"/>
                </a:lnTo>
                <a:lnTo>
                  <a:pt x="31622" y="59331"/>
                </a:lnTo>
                <a:lnTo>
                  <a:pt x="36906" y="59281"/>
                </a:lnTo>
                <a:lnTo>
                  <a:pt x="36728" y="59700"/>
                </a:lnTo>
                <a:lnTo>
                  <a:pt x="33769" y="66710"/>
                </a:lnTo>
                <a:lnTo>
                  <a:pt x="31940" y="63700"/>
                </a:lnTo>
                <a:lnTo>
                  <a:pt x="29425" y="70546"/>
                </a:lnTo>
                <a:lnTo>
                  <a:pt x="25156" y="83973"/>
                </a:lnTo>
                <a:lnTo>
                  <a:pt x="23023" y="94706"/>
                </a:lnTo>
                <a:lnTo>
                  <a:pt x="22610" y="103249"/>
                </a:lnTo>
                <a:lnTo>
                  <a:pt x="23504" y="110109"/>
                </a:lnTo>
                <a:lnTo>
                  <a:pt x="25288" y="115791"/>
                </a:lnTo>
                <a:lnTo>
                  <a:pt x="27547" y="120800"/>
                </a:lnTo>
                <a:lnTo>
                  <a:pt x="29867" y="125642"/>
                </a:lnTo>
                <a:lnTo>
                  <a:pt x="31831" y="130822"/>
                </a:lnTo>
                <a:lnTo>
                  <a:pt x="33026" y="136847"/>
                </a:lnTo>
                <a:lnTo>
                  <a:pt x="33035" y="144221"/>
                </a:lnTo>
                <a:lnTo>
                  <a:pt x="31443" y="153450"/>
                </a:lnTo>
                <a:lnTo>
                  <a:pt x="27836" y="165041"/>
                </a:lnTo>
                <a:lnTo>
                  <a:pt x="27660" y="1655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153258" y="2072615"/>
            <a:ext cx="166741" cy="111419"/>
          </a:xfrm>
          <a:custGeom>
            <a:avLst/>
            <a:gdLst/>
            <a:ahLst/>
            <a:cxnLst/>
            <a:rect l="l" t="t" r="r" b="b"/>
            <a:pathLst>
              <a:path w="166741" h="111419">
                <a:moveTo>
                  <a:pt x="117" y="38950"/>
                </a:moveTo>
                <a:lnTo>
                  <a:pt x="0" y="53713"/>
                </a:lnTo>
                <a:lnTo>
                  <a:pt x="6219" y="64754"/>
                </a:lnTo>
                <a:lnTo>
                  <a:pt x="16627" y="72703"/>
                </a:lnTo>
                <a:lnTo>
                  <a:pt x="29079" y="78191"/>
                </a:lnTo>
                <a:lnTo>
                  <a:pt x="41425" y="81849"/>
                </a:lnTo>
                <a:lnTo>
                  <a:pt x="51519" y="84307"/>
                </a:lnTo>
                <a:lnTo>
                  <a:pt x="57214" y="86197"/>
                </a:lnTo>
                <a:lnTo>
                  <a:pt x="66324" y="92335"/>
                </a:lnTo>
                <a:lnTo>
                  <a:pt x="77010" y="98247"/>
                </a:lnTo>
                <a:lnTo>
                  <a:pt x="88845" y="103573"/>
                </a:lnTo>
                <a:lnTo>
                  <a:pt x="101263" y="107850"/>
                </a:lnTo>
                <a:lnTo>
                  <a:pt x="113695" y="110619"/>
                </a:lnTo>
                <a:lnTo>
                  <a:pt x="125574" y="111419"/>
                </a:lnTo>
                <a:lnTo>
                  <a:pt x="136333" y="109788"/>
                </a:lnTo>
                <a:lnTo>
                  <a:pt x="143653" y="106489"/>
                </a:lnTo>
                <a:lnTo>
                  <a:pt x="151288" y="99593"/>
                </a:lnTo>
                <a:lnTo>
                  <a:pt x="156753" y="90403"/>
                </a:lnTo>
                <a:lnTo>
                  <a:pt x="160487" y="79219"/>
                </a:lnTo>
                <a:lnTo>
                  <a:pt x="162926" y="66341"/>
                </a:lnTo>
                <a:lnTo>
                  <a:pt x="164508" y="52070"/>
                </a:lnTo>
                <a:lnTo>
                  <a:pt x="165672" y="36706"/>
                </a:lnTo>
                <a:lnTo>
                  <a:pt x="166741" y="21958"/>
                </a:lnTo>
                <a:lnTo>
                  <a:pt x="94897" y="0"/>
                </a:lnTo>
                <a:lnTo>
                  <a:pt x="89445" y="16351"/>
                </a:lnTo>
                <a:lnTo>
                  <a:pt x="80025" y="25412"/>
                </a:lnTo>
                <a:lnTo>
                  <a:pt x="68568" y="29000"/>
                </a:lnTo>
                <a:lnTo>
                  <a:pt x="57006" y="28933"/>
                </a:lnTo>
                <a:lnTo>
                  <a:pt x="47269" y="27030"/>
                </a:lnTo>
                <a:lnTo>
                  <a:pt x="46790" y="26898"/>
                </a:lnTo>
                <a:lnTo>
                  <a:pt x="32939" y="24419"/>
                </a:lnTo>
                <a:lnTo>
                  <a:pt x="19967" y="24434"/>
                </a:lnTo>
                <a:lnTo>
                  <a:pt x="14176" y="25882"/>
                </a:lnTo>
                <a:lnTo>
                  <a:pt x="5362" y="29895"/>
                </a:lnTo>
                <a:lnTo>
                  <a:pt x="1197" y="34366"/>
                </a:lnTo>
                <a:lnTo>
                  <a:pt x="117" y="3895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153258" y="2072615"/>
            <a:ext cx="166741" cy="111419"/>
          </a:xfrm>
          <a:custGeom>
            <a:avLst/>
            <a:gdLst/>
            <a:ahLst/>
            <a:cxnLst/>
            <a:rect l="l" t="t" r="r" b="b"/>
            <a:pathLst>
              <a:path w="166741" h="111419">
                <a:moveTo>
                  <a:pt x="94897" y="0"/>
                </a:moveTo>
                <a:lnTo>
                  <a:pt x="89445" y="16351"/>
                </a:lnTo>
                <a:lnTo>
                  <a:pt x="80025" y="25412"/>
                </a:lnTo>
                <a:lnTo>
                  <a:pt x="68568" y="29000"/>
                </a:lnTo>
                <a:lnTo>
                  <a:pt x="57006" y="28933"/>
                </a:lnTo>
                <a:lnTo>
                  <a:pt x="47269" y="27030"/>
                </a:lnTo>
                <a:lnTo>
                  <a:pt x="46790" y="26898"/>
                </a:lnTo>
                <a:lnTo>
                  <a:pt x="32939" y="24419"/>
                </a:lnTo>
                <a:lnTo>
                  <a:pt x="19967" y="24434"/>
                </a:lnTo>
                <a:lnTo>
                  <a:pt x="14176" y="25882"/>
                </a:lnTo>
                <a:lnTo>
                  <a:pt x="5362" y="29895"/>
                </a:lnTo>
                <a:lnTo>
                  <a:pt x="1197" y="34366"/>
                </a:lnTo>
                <a:lnTo>
                  <a:pt x="117" y="38950"/>
                </a:lnTo>
                <a:lnTo>
                  <a:pt x="0" y="53713"/>
                </a:lnTo>
                <a:lnTo>
                  <a:pt x="6219" y="64754"/>
                </a:lnTo>
                <a:lnTo>
                  <a:pt x="16627" y="72703"/>
                </a:lnTo>
                <a:lnTo>
                  <a:pt x="29079" y="78191"/>
                </a:lnTo>
                <a:lnTo>
                  <a:pt x="41425" y="81849"/>
                </a:lnTo>
                <a:lnTo>
                  <a:pt x="51519" y="84307"/>
                </a:lnTo>
                <a:lnTo>
                  <a:pt x="57214" y="86197"/>
                </a:lnTo>
                <a:lnTo>
                  <a:pt x="66324" y="92335"/>
                </a:lnTo>
                <a:lnTo>
                  <a:pt x="77010" y="98247"/>
                </a:lnTo>
                <a:lnTo>
                  <a:pt x="88845" y="103573"/>
                </a:lnTo>
                <a:lnTo>
                  <a:pt x="101263" y="107850"/>
                </a:lnTo>
                <a:lnTo>
                  <a:pt x="113695" y="110619"/>
                </a:lnTo>
                <a:lnTo>
                  <a:pt x="125574" y="111419"/>
                </a:lnTo>
                <a:lnTo>
                  <a:pt x="136333" y="109788"/>
                </a:lnTo>
                <a:lnTo>
                  <a:pt x="143653" y="106489"/>
                </a:lnTo>
                <a:lnTo>
                  <a:pt x="151288" y="99593"/>
                </a:lnTo>
                <a:lnTo>
                  <a:pt x="156753" y="90403"/>
                </a:lnTo>
                <a:lnTo>
                  <a:pt x="160487" y="79219"/>
                </a:lnTo>
                <a:lnTo>
                  <a:pt x="162926" y="66341"/>
                </a:lnTo>
                <a:lnTo>
                  <a:pt x="164508" y="52070"/>
                </a:lnTo>
                <a:lnTo>
                  <a:pt x="165672" y="36706"/>
                </a:lnTo>
                <a:lnTo>
                  <a:pt x="166741" y="219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487866" y="2234415"/>
            <a:ext cx="136085" cy="155562"/>
          </a:xfrm>
          <a:custGeom>
            <a:avLst/>
            <a:gdLst/>
            <a:ahLst/>
            <a:cxnLst/>
            <a:rect l="l" t="t" r="r" b="b"/>
            <a:pathLst>
              <a:path w="136085" h="155562">
                <a:moveTo>
                  <a:pt x="889" y="23803"/>
                </a:moveTo>
                <a:lnTo>
                  <a:pt x="0" y="35648"/>
                </a:lnTo>
                <a:lnTo>
                  <a:pt x="2422" y="47819"/>
                </a:lnTo>
                <a:lnTo>
                  <a:pt x="6741" y="58966"/>
                </a:lnTo>
                <a:lnTo>
                  <a:pt x="8463" y="62581"/>
                </a:lnTo>
                <a:lnTo>
                  <a:pt x="14093" y="74071"/>
                </a:lnTo>
                <a:lnTo>
                  <a:pt x="19664" y="85545"/>
                </a:lnTo>
                <a:lnTo>
                  <a:pt x="24800" y="96989"/>
                </a:lnTo>
                <a:lnTo>
                  <a:pt x="25458" y="98659"/>
                </a:lnTo>
                <a:lnTo>
                  <a:pt x="28723" y="110930"/>
                </a:lnTo>
                <a:lnTo>
                  <a:pt x="32052" y="123202"/>
                </a:lnTo>
                <a:lnTo>
                  <a:pt x="34309" y="128792"/>
                </a:lnTo>
                <a:lnTo>
                  <a:pt x="40757" y="140557"/>
                </a:lnTo>
                <a:lnTo>
                  <a:pt x="49750" y="149438"/>
                </a:lnTo>
                <a:lnTo>
                  <a:pt x="62469" y="154292"/>
                </a:lnTo>
                <a:lnTo>
                  <a:pt x="66840" y="154910"/>
                </a:lnTo>
                <a:lnTo>
                  <a:pt x="80137" y="155562"/>
                </a:lnTo>
                <a:lnTo>
                  <a:pt x="93453" y="154272"/>
                </a:lnTo>
                <a:lnTo>
                  <a:pt x="106111" y="150808"/>
                </a:lnTo>
                <a:lnTo>
                  <a:pt x="117432" y="144939"/>
                </a:lnTo>
                <a:lnTo>
                  <a:pt x="126737" y="136433"/>
                </a:lnTo>
                <a:lnTo>
                  <a:pt x="133347" y="125056"/>
                </a:lnTo>
                <a:lnTo>
                  <a:pt x="135964" y="114056"/>
                </a:lnTo>
                <a:lnTo>
                  <a:pt x="136085" y="101382"/>
                </a:lnTo>
                <a:lnTo>
                  <a:pt x="134022" y="88518"/>
                </a:lnTo>
                <a:lnTo>
                  <a:pt x="130295" y="76425"/>
                </a:lnTo>
                <a:lnTo>
                  <a:pt x="125422" y="66065"/>
                </a:lnTo>
                <a:lnTo>
                  <a:pt x="120375" y="57615"/>
                </a:lnTo>
                <a:lnTo>
                  <a:pt x="113606" y="46764"/>
                </a:lnTo>
                <a:lnTo>
                  <a:pt x="107134" y="36093"/>
                </a:lnTo>
                <a:lnTo>
                  <a:pt x="104645" y="31788"/>
                </a:lnTo>
                <a:lnTo>
                  <a:pt x="102283" y="27559"/>
                </a:lnTo>
                <a:lnTo>
                  <a:pt x="99413" y="23545"/>
                </a:lnTo>
                <a:lnTo>
                  <a:pt x="96463" y="19936"/>
                </a:lnTo>
                <a:lnTo>
                  <a:pt x="87073" y="11149"/>
                </a:lnTo>
                <a:lnTo>
                  <a:pt x="78725" y="1765"/>
                </a:lnTo>
                <a:lnTo>
                  <a:pt x="41755" y="0"/>
                </a:lnTo>
                <a:lnTo>
                  <a:pt x="30033" y="2607"/>
                </a:lnTo>
                <a:lnTo>
                  <a:pt x="17330" y="6602"/>
                </a:lnTo>
                <a:lnTo>
                  <a:pt x="6944" y="13182"/>
                </a:lnTo>
                <a:lnTo>
                  <a:pt x="6505" y="13632"/>
                </a:lnTo>
                <a:lnTo>
                  <a:pt x="889" y="238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487866" y="2234415"/>
            <a:ext cx="136085" cy="155562"/>
          </a:xfrm>
          <a:custGeom>
            <a:avLst/>
            <a:gdLst/>
            <a:ahLst/>
            <a:cxnLst/>
            <a:rect l="l" t="t" r="r" b="b"/>
            <a:pathLst>
              <a:path w="136085" h="155562">
                <a:moveTo>
                  <a:pt x="78725" y="1765"/>
                </a:moveTo>
                <a:lnTo>
                  <a:pt x="87073" y="11149"/>
                </a:lnTo>
                <a:lnTo>
                  <a:pt x="96463" y="19936"/>
                </a:lnTo>
                <a:lnTo>
                  <a:pt x="99413" y="23545"/>
                </a:lnTo>
                <a:lnTo>
                  <a:pt x="102283" y="27559"/>
                </a:lnTo>
                <a:lnTo>
                  <a:pt x="104645" y="31788"/>
                </a:lnTo>
                <a:lnTo>
                  <a:pt x="107134" y="36093"/>
                </a:lnTo>
                <a:lnTo>
                  <a:pt x="113606" y="46764"/>
                </a:lnTo>
                <a:lnTo>
                  <a:pt x="120375" y="57615"/>
                </a:lnTo>
                <a:lnTo>
                  <a:pt x="125422" y="66065"/>
                </a:lnTo>
                <a:lnTo>
                  <a:pt x="130295" y="76425"/>
                </a:lnTo>
                <a:lnTo>
                  <a:pt x="134022" y="88518"/>
                </a:lnTo>
                <a:lnTo>
                  <a:pt x="136085" y="101382"/>
                </a:lnTo>
                <a:lnTo>
                  <a:pt x="135964" y="114056"/>
                </a:lnTo>
                <a:lnTo>
                  <a:pt x="133347" y="125056"/>
                </a:lnTo>
                <a:lnTo>
                  <a:pt x="126737" y="136433"/>
                </a:lnTo>
                <a:lnTo>
                  <a:pt x="117432" y="144939"/>
                </a:lnTo>
                <a:lnTo>
                  <a:pt x="106111" y="150808"/>
                </a:lnTo>
                <a:lnTo>
                  <a:pt x="93453" y="154272"/>
                </a:lnTo>
                <a:lnTo>
                  <a:pt x="80137" y="155562"/>
                </a:lnTo>
                <a:lnTo>
                  <a:pt x="66840" y="154910"/>
                </a:lnTo>
                <a:lnTo>
                  <a:pt x="62469" y="154292"/>
                </a:lnTo>
                <a:lnTo>
                  <a:pt x="49750" y="149438"/>
                </a:lnTo>
                <a:lnTo>
                  <a:pt x="40757" y="140557"/>
                </a:lnTo>
                <a:lnTo>
                  <a:pt x="34309" y="128792"/>
                </a:lnTo>
                <a:lnTo>
                  <a:pt x="32052" y="123202"/>
                </a:lnTo>
                <a:lnTo>
                  <a:pt x="28723" y="110930"/>
                </a:lnTo>
                <a:lnTo>
                  <a:pt x="25458" y="98659"/>
                </a:lnTo>
                <a:lnTo>
                  <a:pt x="24800" y="96989"/>
                </a:lnTo>
                <a:lnTo>
                  <a:pt x="19664" y="85545"/>
                </a:lnTo>
                <a:lnTo>
                  <a:pt x="14093" y="74071"/>
                </a:lnTo>
                <a:lnTo>
                  <a:pt x="8463" y="62581"/>
                </a:lnTo>
                <a:lnTo>
                  <a:pt x="6741" y="58966"/>
                </a:lnTo>
                <a:lnTo>
                  <a:pt x="2422" y="47819"/>
                </a:lnTo>
                <a:lnTo>
                  <a:pt x="0" y="35648"/>
                </a:lnTo>
                <a:lnTo>
                  <a:pt x="889" y="23803"/>
                </a:lnTo>
                <a:lnTo>
                  <a:pt x="6505" y="13632"/>
                </a:lnTo>
                <a:lnTo>
                  <a:pt x="6944" y="13182"/>
                </a:lnTo>
                <a:lnTo>
                  <a:pt x="17330" y="6602"/>
                </a:lnTo>
                <a:lnTo>
                  <a:pt x="30033" y="2607"/>
                </a:lnTo>
                <a:lnTo>
                  <a:pt x="417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483516" y="2247913"/>
            <a:ext cx="147586" cy="168425"/>
          </a:xfrm>
          <a:custGeom>
            <a:avLst/>
            <a:gdLst/>
            <a:ahLst/>
            <a:cxnLst/>
            <a:rect l="l" t="t" r="r" b="b"/>
            <a:pathLst>
              <a:path w="147586" h="168425">
                <a:moveTo>
                  <a:pt x="105079" y="2641"/>
                </a:moveTo>
                <a:lnTo>
                  <a:pt x="101561" y="0"/>
                </a:lnTo>
                <a:lnTo>
                  <a:pt x="107849" y="9703"/>
                </a:lnTo>
                <a:lnTo>
                  <a:pt x="114179" y="20218"/>
                </a:lnTo>
                <a:lnTo>
                  <a:pt x="120197" y="31355"/>
                </a:lnTo>
                <a:lnTo>
                  <a:pt x="125680" y="43123"/>
                </a:lnTo>
                <a:lnTo>
                  <a:pt x="130405" y="55533"/>
                </a:lnTo>
                <a:lnTo>
                  <a:pt x="134150" y="68592"/>
                </a:lnTo>
                <a:lnTo>
                  <a:pt x="136672" y="84175"/>
                </a:lnTo>
                <a:lnTo>
                  <a:pt x="137394" y="99299"/>
                </a:lnTo>
                <a:lnTo>
                  <a:pt x="135396" y="112625"/>
                </a:lnTo>
                <a:lnTo>
                  <a:pt x="129108" y="119786"/>
                </a:lnTo>
                <a:lnTo>
                  <a:pt x="125593" y="119915"/>
                </a:lnTo>
                <a:lnTo>
                  <a:pt x="118835" y="115006"/>
                </a:lnTo>
                <a:lnTo>
                  <a:pt x="112549" y="105992"/>
                </a:lnTo>
                <a:lnTo>
                  <a:pt x="105918" y="96506"/>
                </a:lnTo>
                <a:lnTo>
                  <a:pt x="98125" y="90185"/>
                </a:lnTo>
                <a:lnTo>
                  <a:pt x="88353" y="90665"/>
                </a:lnTo>
                <a:lnTo>
                  <a:pt x="85340" y="92814"/>
                </a:lnTo>
                <a:lnTo>
                  <a:pt x="82568" y="100423"/>
                </a:lnTo>
                <a:lnTo>
                  <a:pt x="83272" y="110319"/>
                </a:lnTo>
                <a:lnTo>
                  <a:pt x="84701" y="120693"/>
                </a:lnTo>
                <a:lnTo>
                  <a:pt x="84099" y="129735"/>
                </a:lnTo>
                <a:lnTo>
                  <a:pt x="78714" y="135636"/>
                </a:lnTo>
                <a:lnTo>
                  <a:pt x="78542" y="135708"/>
                </a:lnTo>
                <a:lnTo>
                  <a:pt x="67976" y="136207"/>
                </a:lnTo>
                <a:lnTo>
                  <a:pt x="57886" y="130615"/>
                </a:lnTo>
                <a:lnTo>
                  <a:pt x="48932" y="121458"/>
                </a:lnTo>
                <a:lnTo>
                  <a:pt x="41778" y="111262"/>
                </a:lnTo>
                <a:lnTo>
                  <a:pt x="37084" y="102552"/>
                </a:lnTo>
                <a:lnTo>
                  <a:pt x="33712" y="95319"/>
                </a:lnTo>
                <a:lnTo>
                  <a:pt x="28334" y="83969"/>
                </a:lnTo>
                <a:lnTo>
                  <a:pt x="23379" y="72670"/>
                </a:lnTo>
                <a:lnTo>
                  <a:pt x="19011" y="60528"/>
                </a:lnTo>
                <a:lnTo>
                  <a:pt x="15959" y="48119"/>
                </a:lnTo>
                <a:lnTo>
                  <a:pt x="13561" y="35278"/>
                </a:lnTo>
                <a:lnTo>
                  <a:pt x="10854" y="22535"/>
                </a:lnTo>
                <a:lnTo>
                  <a:pt x="6985" y="10769"/>
                </a:lnTo>
                <a:lnTo>
                  <a:pt x="6151" y="7526"/>
                </a:lnTo>
                <a:lnTo>
                  <a:pt x="6666" y="315"/>
                </a:lnTo>
                <a:lnTo>
                  <a:pt x="3949" y="3771"/>
                </a:lnTo>
                <a:lnTo>
                  <a:pt x="0" y="10160"/>
                </a:lnTo>
                <a:lnTo>
                  <a:pt x="5676" y="17399"/>
                </a:lnTo>
                <a:lnTo>
                  <a:pt x="6388" y="24460"/>
                </a:lnTo>
                <a:lnTo>
                  <a:pt x="6882" y="28597"/>
                </a:lnTo>
                <a:lnTo>
                  <a:pt x="9213" y="41010"/>
                </a:lnTo>
                <a:lnTo>
                  <a:pt x="12525" y="53242"/>
                </a:lnTo>
                <a:lnTo>
                  <a:pt x="16472" y="65359"/>
                </a:lnTo>
                <a:lnTo>
                  <a:pt x="20710" y="77428"/>
                </a:lnTo>
                <a:lnTo>
                  <a:pt x="24893" y="89515"/>
                </a:lnTo>
                <a:lnTo>
                  <a:pt x="28676" y="101688"/>
                </a:lnTo>
                <a:lnTo>
                  <a:pt x="30797" y="108435"/>
                </a:lnTo>
                <a:lnTo>
                  <a:pt x="35317" y="119623"/>
                </a:lnTo>
                <a:lnTo>
                  <a:pt x="40821" y="130035"/>
                </a:lnTo>
                <a:lnTo>
                  <a:pt x="47208" y="139520"/>
                </a:lnTo>
                <a:lnTo>
                  <a:pt x="54379" y="147924"/>
                </a:lnTo>
                <a:lnTo>
                  <a:pt x="62233" y="155097"/>
                </a:lnTo>
                <a:lnTo>
                  <a:pt x="70672" y="160885"/>
                </a:lnTo>
                <a:lnTo>
                  <a:pt x="79595" y="165137"/>
                </a:lnTo>
                <a:lnTo>
                  <a:pt x="88902" y="167701"/>
                </a:lnTo>
                <a:lnTo>
                  <a:pt x="98493" y="168425"/>
                </a:lnTo>
                <a:lnTo>
                  <a:pt x="108269" y="167156"/>
                </a:lnTo>
                <a:lnTo>
                  <a:pt x="118130" y="163742"/>
                </a:lnTo>
                <a:lnTo>
                  <a:pt x="127975" y="158032"/>
                </a:lnTo>
                <a:lnTo>
                  <a:pt x="137706" y="149872"/>
                </a:lnTo>
                <a:lnTo>
                  <a:pt x="145724" y="136558"/>
                </a:lnTo>
                <a:lnTo>
                  <a:pt x="147586" y="124546"/>
                </a:lnTo>
                <a:lnTo>
                  <a:pt x="147001" y="111792"/>
                </a:lnTo>
                <a:lnTo>
                  <a:pt x="145237" y="98933"/>
                </a:lnTo>
                <a:lnTo>
                  <a:pt x="143876" y="90688"/>
                </a:lnTo>
                <a:lnTo>
                  <a:pt x="141009" y="78036"/>
                </a:lnTo>
                <a:lnTo>
                  <a:pt x="136601" y="66154"/>
                </a:lnTo>
                <a:lnTo>
                  <a:pt x="131446" y="54609"/>
                </a:lnTo>
                <a:lnTo>
                  <a:pt x="126579" y="42902"/>
                </a:lnTo>
                <a:lnTo>
                  <a:pt x="121346" y="31417"/>
                </a:lnTo>
                <a:lnTo>
                  <a:pt x="115011" y="20370"/>
                </a:lnTo>
                <a:lnTo>
                  <a:pt x="110909" y="14173"/>
                </a:lnTo>
                <a:lnTo>
                  <a:pt x="110528" y="7175"/>
                </a:lnTo>
                <a:lnTo>
                  <a:pt x="105079" y="264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483516" y="2247913"/>
            <a:ext cx="147586" cy="168425"/>
          </a:xfrm>
          <a:custGeom>
            <a:avLst/>
            <a:gdLst/>
            <a:ahLst/>
            <a:cxnLst/>
            <a:rect l="l" t="t" r="r" b="b"/>
            <a:pathLst>
              <a:path w="147586" h="168425">
                <a:moveTo>
                  <a:pt x="105079" y="2641"/>
                </a:moveTo>
                <a:lnTo>
                  <a:pt x="110528" y="7175"/>
                </a:lnTo>
                <a:lnTo>
                  <a:pt x="110909" y="14173"/>
                </a:lnTo>
                <a:lnTo>
                  <a:pt x="115011" y="20370"/>
                </a:lnTo>
                <a:lnTo>
                  <a:pt x="121346" y="31417"/>
                </a:lnTo>
                <a:lnTo>
                  <a:pt x="126579" y="42902"/>
                </a:lnTo>
                <a:lnTo>
                  <a:pt x="131446" y="54609"/>
                </a:lnTo>
                <a:lnTo>
                  <a:pt x="136601" y="66154"/>
                </a:lnTo>
                <a:lnTo>
                  <a:pt x="141009" y="78036"/>
                </a:lnTo>
                <a:lnTo>
                  <a:pt x="143876" y="90688"/>
                </a:lnTo>
                <a:lnTo>
                  <a:pt x="145237" y="98933"/>
                </a:lnTo>
                <a:lnTo>
                  <a:pt x="147001" y="111792"/>
                </a:lnTo>
                <a:lnTo>
                  <a:pt x="147586" y="124546"/>
                </a:lnTo>
                <a:lnTo>
                  <a:pt x="145724" y="136558"/>
                </a:lnTo>
                <a:lnTo>
                  <a:pt x="140145" y="147192"/>
                </a:lnTo>
                <a:lnTo>
                  <a:pt x="127975" y="158032"/>
                </a:lnTo>
                <a:lnTo>
                  <a:pt x="118130" y="163742"/>
                </a:lnTo>
                <a:lnTo>
                  <a:pt x="108269" y="167156"/>
                </a:lnTo>
                <a:lnTo>
                  <a:pt x="98493" y="168425"/>
                </a:lnTo>
                <a:lnTo>
                  <a:pt x="88902" y="167701"/>
                </a:lnTo>
                <a:lnTo>
                  <a:pt x="79595" y="165137"/>
                </a:lnTo>
                <a:lnTo>
                  <a:pt x="70672" y="160885"/>
                </a:lnTo>
                <a:lnTo>
                  <a:pt x="62233" y="155097"/>
                </a:lnTo>
                <a:lnTo>
                  <a:pt x="54379" y="147924"/>
                </a:lnTo>
                <a:lnTo>
                  <a:pt x="47208" y="139520"/>
                </a:lnTo>
                <a:lnTo>
                  <a:pt x="40821" y="130035"/>
                </a:lnTo>
                <a:lnTo>
                  <a:pt x="35317" y="119623"/>
                </a:lnTo>
                <a:lnTo>
                  <a:pt x="30797" y="108435"/>
                </a:lnTo>
                <a:lnTo>
                  <a:pt x="28676" y="101688"/>
                </a:lnTo>
                <a:lnTo>
                  <a:pt x="24893" y="89515"/>
                </a:lnTo>
                <a:lnTo>
                  <a:pt x="20710" y="77428"/>
                </a:lnTo>
                <a:lnTo>
                  <a:pt x="16472" y="65359"/>
                </a:lnTo>
                <a:lnTo>
                  <a:pt x="12525" y="53242"/>
                </a:lnTo>
                <a:lnTo>
                  <a:pt x="9213" y="41010"/>
                </a:lnTo>
                <a:lnTo>
                  <a:pt x="6882" y="28597"/>
                </a:lnTo>
                <a:lnTo>
                  <a:pt x="6388" y="24460"/>
                </a:lnTo>
                <a:lnTo>
                  <a:pt x="5676" y="17399"/>
                </a:lnTo>
                <a:lnTo>
                  <a:pt x="0" y="10160"/>
                </a:lnTo>
                <a:lnTo>
                  <a:pt x="3949" y="3771"/>
                </a:lnTo>
                <a:lnTo>
                  <a:pt x="6666" y="315"/>
                </a:lnTo>
                <a:lnTo>
                  <a:pt x="6151" y="7526"/>
                </a:lnTo>
                <a:lnTo>
                  <a:pt x="6985" y="10769"/>
                </a:lnTo>
                <a:lnTo>
                  <a:pt x="10854" y="22535"/>
                </a:lnTo>
                <a:lnTo>
                  <a:pt x="13561" y="35278"/>
                </a:lnTo>
                <a:lnTo>
                  <a:pt x="15959" y="48119"/>
                </a:lnTo>
                <a:lnTo>
                  <a:pt x="18903" y="60178"/>
                </a:lnTo>
                <a:lnTo>
                  <a:pt x="19011" y="60528"/>
                </a:lnTo>
                <a:lnTo>
                  <a:pt x="23379" y="72670"/>
                </a:lnTo>
                <a:lnTo>
                  <a:pt x="28334" y="83969"/>
                </a:lnTo>
                <a:lnTo>
                  <a:pt x="33712" y="95319"/>
                </a:lnTo>
                <a:lnTo>
                  <a:pt x="37084" y="102552"/>
                </a:lnTo>
                <a:lnTo>
                  <a:pt x="41778" y="111262"/>
                </a:lnTo>
                <a:lnTo>
                  <a:pt x="48932" y="121458"/>
                </a:lnTo>
                <a:lnTo>
                  <a:pt x="57886" y="130615"/>
                </a:lnTo>
                <a:lnTo>
                  <a:pt x="67976" y="136207"/>
                </a:lnTo>
                <a:lnTo>
                  <a:pt x="78542" y="135708"/>
                </a:lnTo>
                <a:lnTo>
                  <a:pt x="78714" y="135636"/>
                </a:lnTo>
                <a:lnTo>
                  <a:pt x="84099" y="129735"/>
                </a:lnTo>
                <a:lnTo>
                  <a:pt x="84701" y="120693"/>
                </a:lnTo>
                <a:lnTo>
                  <a:pt x="83272" y="110319"/>
                </a:lnTo>
                <a:lnTo>
                  <a:pt x="82568" y="100423"/>
                </a:lnTo>
                <a:lnTo>
                  <a:pt x="85340" y="92814"/>
                </a:lnTo>
                <a:lnTo>
                  <a:pt x="88353" y="90665"/>
                </a:lnTo>
                <a:lnTo>
                  <a:pt x="98125" y="90185"/>
                </a:lnTo>
                <a:lnTo>
                  <a:pt x="105918" y="96506"/>
                </a:lnTo>
                <a:lnTo>
                  <a:pt x="112549" y="105992"/>
                </a:lnTo>
                <a:lnTo>
                  <a:pt x="118835" y="115006"/>
                </a:lnTo>
                <a:lnTo>
                  <a:pt x="125593" y="119915"/>
                </a:lnTo>
                <a:lnTo>
                  <a:pt x="129108" y="119786"/>
                </a:lnTo>
                <a:lnTo>
                  <a:pt x="135396" y="112625"/>
                </a:lnTo>
                <a:lnTo>
                  <a:pt x="137394" y="99299"/>
                </a:lnTo>
                <a:lnTo>
                  <a:pt x="136672" y="84175"/>
                </a:lnTo>
                <a:lnTo>
                  <a:pt x="134797" y="71616"/>
                </a:lnTo>
                <a:lnTo>
                  <a:pt x="130405" y="55533"/>
                </a:lnTo>
                <a:lnTo>
                  <a:pt x="125680" y="43123"/>
                </a:lnTo>
                <a:lnTo>
                  <a:pt x="120197" y="31355"/>
                </a:lnTo>
                <a:lnTo>
                  <a:pt x="114179" y="20218"/>
                </a:lnTo>
                <a:lnTo>
                  <a:pt x="107849" y="9703"/>
                </a:lnTo>
                <a:lnTo>
                  <a:pt x="1015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200656" y="1813414"/>
            <a:ext cx="410268" cy="504244"/>
          </a:xfrm>
          <a:custGeom>
            <a:avLst/>
            <a:gdLst/>
            <a:ahLst/>
            <a:cxnLst/>
            <a:rect l="l" t="t" r="r" b="b"/>
            <a:pathLst>
              <a:path w="410268" h="504244">
                <a:moveTo>
                  <a:pt x="4416" y="117631"/>
                </a:moveTo>
                <a:lnTo>
                  <a:pt x="8413" y="129461"/>
                </a:lnTo>
                <a:lnTo>
                  <a:pt x="12181" y="141021"/>
                </a:lnTo>
                <a:lnTo>
                  <a:pt x="15340" y="152819"/>
                </a:lnTo>
                <a:lnTo>
                  <a:pt x="17512" y="165366"/>
                </a:lnTo>
                <a:lnTo>
                  <a:pt x="18321" y="179171"/>
                </a:lnTo>
                <a:lnTo>
                  <a:pt x="18369" y="181025"/>
                </a:lnTo>
                <a:lnTo>
                  <a:pt x="19677" y="193593"/>
                </a:lnTo>
                <a:lnTo>
                  <a:pt x="21456" y="207995"/>
                </a:lnTo>
                <a:lnTo>
                  <a:pt x="21927" y="219443"/>
                </a:lnTo>
                <a:lnTo>
                  <a:pt x="20372" y="230886"/>
                </a:lnTo>
                <a:lnTo>
                  <a:pt x="19430" y="241837"/>
                </a:lnTo>
                <a:lnTo>
                  <a:pt x="22067" y="254355"/>
                </a:lnTo>
                <a:lnTo>
                  <a:pt x="30469" y="261989"/>
                </a:lnTo>
                <a:lnTo>
                  <a:pt x="41277" y="267790"/>
                </a:lnTo>
                <a:lnTo>
                  <a:pt x="54832" y="273859"/>
                </a:lnTo>
                <a:lnTo>
                  <a:pt x="69906" y="279909"/>
                </a:lnTo>
                <a:lnTo>
                  <a:pt x="85275" y="285656"/>
                </a:lnTo>
                <a:lnTo>
                  <a:pt x="99712" y="290814"/>
                </a:lnTo>
                <a:lnTo>
                  <a:pt x="111991" y="295098"/>
                </a:lnTo>
                <a:lnTo>
                  <a:pt x="120886" y="298221"/>
                </a:lnTo>
                <a:lnTo>
                  <a:pt x="123226" y="292098"/>
                </a:lnTo>
                <a:lnTo>
                  <a:pt x="124667" y="281751"/>
                </a:lnTo>
                <a:lnTo>
                  <a:pt x="125531" y="268201"/>
                </a:lnTo>
                <a:lnTo>
                  <a:pt x="125878" y="252768"/>
                </a:lnTo>
                <a:lnTo>
                  <a:pt x="125767" y="236770"/>
                </a:lnTo>
                <a:lnTo>
                  <a:pt x="125260" y="221526"/>
                </a:lnTo>
                <a:lnTo>
                  <a:pt x="124416" y="208356"/>
                </a:lnTo>
                <a:lnTo>
                  <a:pt x="123600" y="199359"/>
                </a:lnTo>
                <a:lnTo>
                  <a:pt x="120989" y="185734"/>
                </a:lnTo>
                <a:lnTo>
                  <a:pt x="117435" y="170733"/>
                </a:lnTo>
                <a:lnTo>
                  <a:pt x="113823" y="156225"/>
                </a:lnTo>
                <a:lnTo>
                  <a:pt x="111039" y="144079"/>
                </a:lnTo>
                <a:lnTo>
                  <a:pt x="109970" y="136166"/>
                </a:lnTo>
                <a:lnTo>
                  <a:pt x="111500" y="134353"/>
                </a:lnTo>
                <a:lnTo>
                  <a:pt x="117778" y="138696"/>
                </a:lnTo>
                <a:lnTo>
                  <a:pt x="126712" y="146919"/>
                </a:lnTo>
                <a:lnTo>
                  <a:pt x="135118" y="156638"/>
                </a:lnTo>
                <a:lnTo>
                  <a:pt x="143159" y="167294"/>
                </a:lnTo>
                <a:lnTo>
                  <a:pt x="150998" y="178329"/>
                </a:lnTo>
                <a:lnTo>
                  <a:pt x="158801" y="189183"/>
                </a:lnTo>
                <a:lnTo>
                  <a:pt x="166730" y="199298"/>
                </a:lnTo>
                <a:lnTo>
                  <a:pt x="174950" y="208115"/>
                </a:lnTo>
                <a:lnTo>
                  <a:pt x="180653" y="214005"/>
                </a:lnTo>
                <a:lnTo>
                  <a:pt x="188388" y="224125"/>
                </a:lnTo>
                <a:lnTo>
                  <a:pt x="194367" y="234821"/>
                </a:lnTo>
                <a:lnTo>
                  <a:pt x="198972" y="246179"/>
                </a:lnTo>
                <a:lnTo>
                  <a:pt x="202583" y="258283"/>
                </a:lnTo>
                <a:lnTo>
                  <a:pt x="205582" y="271221"/>
                </a:lnTo>
                <a:lnTo>
                  <a:pt x="208351" y="285077"/>
                </a:lnTo>
                <a:lnTo>
                  <a:pt x="209205" y="288964"/>
                </a:lnTo>
                <a:lnTo>
                  <a:pt x="212757" y="301187"/>
                </a:lnTo>
                <a:lnTo>
                  <a:pt x="216504" y="313501"/>
                </a:lnTo>
                <a:lnTo>
                  <a:pt x="218968" y="325882"/>
                </a:lnTo>
                <a:lnTo>
                  <a:pt x="220908" y="339298"/>
                </a:lnTo>
                <a:lnTo>
                  <a:pt x="223545" y="351602"/>
                </a:lnTo>
                <a:lnTo>
                  <a:pt x="226893" y="364020"/>
                </a:lnTo>
                <a:lnTo>
                  <a:pt x="229886" y="373291"/>
                </a:lnTo>
                <a:lnTo>
                  <a:pt x="234569" y="385202"/>
                </a:lnTo>
                <a:lnTo>
                  <a:pt x="239909" y="396608"/>
                </a:lnTo>
                <a:lnTo>
                  <a:pt x="245796" y="407653"/>
                </a:lnTo>
                <a:lnTo>
                  <a:pt x="252121" y="418479"/>
                </a:lnTo>
                <a:lnTo>
                  <a:pt x="258776" y="429230"/>
                </a:lnTo>
                <a:lnTo>
                  <a:pt x="265651" y="440048"/>
                </a:lnTo>
                <a:lnTo>
                  <a:pt x="272638" y="451078"/>
                </a:lnTo>
                <a:lnTo>
                  <a:pt x="276589" y="457025"/>
                </a:lnTo>
                <a:lnTo>
                  <a:pt x="284457" y="467194"/>
                </a:lnTo>
                <a:lnTo>
                  <a:pt x="293104" y="476521"/>
                </a:lnTo>
                <a:lnTo>
                  <a:pt x="302459" y="485072"/>
                </a:lnTo>
                <a:lnTo>
                  <a:pt x="312453" y="492912"/>
                </a:lnTo>
                <a:lnTo>
                  <a:pt x="327365" y="500500"/>
                </a:lnTo>
                <a:lnTo>
                  <a:pt x="339510" y="503307"/>
                </a:lnTo>
                <a:lnTo>
                  <a:pt x="352247" y="504244"/>
                </a:lnTo>
                <a:lnTo>
                  <a:pt x="365254" y="503771"/>
                </a:lnTo>
                <a:lnTo>
                  <a:pt x="378213" y="502348"/>
                </a:lnTo>
                <a:lnTo>
                  <a:pt x="385099" y="500973"/>
                </a:lnTo>
                <a:lnTo>
                  <a:pt x="395963" y="495418"/>
                </a:lnTo>
                <a:lnTo>
                  <a:pt x="404667" y="485127"/>
                </a:lnTo>
                <a:lnTo>
                  <a:pt x="410268" y="476567"/>
                </a:lnTo>
                <a:lnTo>
                  <a:pt x="408871" y="472262"/>
                </a:lnTo>
                <a:lnTo>
                  <a:pt x="406420" y="462508"/>
                </a:lnTo>
                <a:lnTo>
                  <a:pt x="404500" y="455655"/>
                </a:lnTo>
                <a:lnTo>
                  <a:pt x="400322" y="443718"/>
                </a:lnTo>
                <a:lnTo>
                  <a:pt x="395553" y="432042"/>
                </a:lnTo>
                <a:lnTo>
                  <a:pt x="390570" y="420255"/>
                </a:lnTo>
                <a:lnTo>
                  <a:pt x="386020" y="409970"/>
                </a:lnTo>
                <a:lnTo>
                  <a:pt x="380235" y="398472"/>
                </a:lnTo>
                <a:lnTo>
                  <a:pt x="373866" y="387266"/>
                </a:lnTo>
                <a:lnTo>
                  <a:pt x="367016" y="376519"/>
                </a:lnTo>
                <a:lnTo>
                  <a:pt x="359785" y="366395"/>
                </a:lnTo>
                <a:lnTo>
                  <a:pt x="354451" y="359346"/>
                </a:lnTo>
                <a:lnTo>
                  <a:pt x="351505" y="353542"/>
                </a:lnTo>
                <a:lnTo>
                  <a:pt x="351848" y="344563"/>
                </a:lnTo>
                <a:lnTo>
                  <a:pt x="352127" y="337223"/>
                </a:lnTo>
                <a:lnTo>
                  <a:pt x="354858" y="332664"/>
                </a:lnTo>
                <a:lnTo>
                  <a:pt x="356737" y="326288"/>
                </a:lnTo>
                <a:lnTo>
                  <a:pt x="358508" y="316262"/>
                </a:lnTo>
                <a:lnTo>
                  <a:pt x="357902" y="304160"/>
                </a:lnTo>
                <a:lnTo>
                  <a:pt x="355353" y="291579"/>
                </a:lnTo>
                <a:lnTo>
                  <a:pt x="354151" y="287170"/>
                </a:lnTo>
                <a:lnTo>
                  <a:pt x="350622" y="275785"/>
                </a:lnTo>
                <a:lnTo>
                  <a:pt x="349623" y="265184"/>
                </a:lnTo>
                <a:lnTo>
                  <a:pt x="354731" y="254762"/>
                </a:lnTo>
                <a:lnTo>
                  <a:pt x="358051" y="250836"/>
                </a:lnTo>
                <a:lnTo>
                  <a:pt x="365284" y="240621"/>
                </a:lnTo>
                <a:lnTo>
                  <a:pt x="371261" y="229654"/>
                </a:lnTo>
                <a:lnTo>
                  <a:pt x="376486" y="217525"/>
                </a:lnTo>
                <a:lnTo>
                  <a:pt x="381560" y="202764"/>
                </a:lnTo>
                <a:lnTo>
                  <a:pt x="383753" y="191272"/>
                </a:lnTo>
                <a:lnTo>
                  <a:pt x="384423" y="177546"/>
                </a:lnTo>
                <a:lnTo>
                  <a:pt x="384414" y="175213"/>
                </a:lnTo>
                <a:lnTo>
                  <a:pt x="384089" y="162448"/>
                </a:lnTo>
                <a:lnTo>
                  <a:pt x="383503" y="149793"/>
                </a:lnTo>
                <a:lnTo>
                  <a:pt x="382934" y="137162"/>
                </a:lnTo>
                <a:lnTo>
                  <a:pt x="382658" y="124472"/>
                </a:lnTo>
                <a:lnTo>
                  <a:pt x="260294" y="51397"/>
                </a:lnTo>
                <a:lnTo>
                  <a:pt x="253796" y="51472"/>
                </a:lnTo>
                <a:lnTo>
                  <a:pt x="241103" y="51872"/>
                </a:lnTo>
                <a:lnTo>
                  <a:pt x="228438" y="52429"/>
                </a:lnTo>
                <a:lnTo>
                  <a:pt x="215763" y="52931"/>
                </a:lnTo>
                <a:lnTo>
                  <a:pt x="203042" y="53162"/>
                </a:lnTo>
                <a:lnTo>
                  <a:pt x="196645" y="52711"/>
                </a:lnTo>
                <a:lnTo>
                  <a:pt x="185034" y="48955"/>
                </a:lnTo>
                <a:lnTo>
                  <a:pt x="173705" y="41910"/>
                </a:lnTo>
                <a:lnTo>
                  <a:pt x="171813" y="40609"/>
                </a:lnTo>
                <a:lnTo>
                  <a:pt x="160725" y="34009"/>
                </a:lnTo>
                <a:lnTo>
                  <a:pt x="149763" y="28636"/>
                </a:lnTo>
                <a:lnTo>
                  <a:pt x="138170" y="23126"/>
                </a:lnTo>
                <a:lnTo>
                  <a:pt x="136158" y="22126"/>
                </a:lnTo>
                <a:lnTo>
                  <a:pt x="124181" y="16252"/>
                </a:lnTo>
                <a:lnTo>
                  <a:pt x="112614" y="11117"/>
                </a:lnTo>
                <a:lnTo>
                  <a:pt x="100984" y="7048"/>
                </a:lnTo>
                <a:lnTo>
                  <a:pt x="88819" y="4369"/>
                </a:lnTo>
                <a:lnTo>
                  <a:pt x="75648" y="3403"/>
                </a:lnTo>
                <a:lnTo>
                  <a:pt x="72276" y="3278"/>
                </a:lnTo>
                <a:lnTo>
                  <a:pt x="59907" y="1674"/>
                </a:lnTo>
                <a:lnTo>
                  <a:pt x="46969" y="0"/>
                </a:lnTo>
                <a:lnTo>
                  <a:pt x="34916" y="538"/>
                </a:lnTo>
                <a:lnTo>
                  <a:pt x="25204" y="5575"/>
                </a:lnTo>
                <a:lnTo>
                  <a:pt x="18461" y="12034"/>
                </a:lnTo>
                <a:lnTo>
                  <a:pt x="10518" y="21048"/>
                </a:lnTo>
                <a:lnTo>
                  <a:pt x="4277" y="32979"/>
                </a:lnTo>
                <a:lnTo>
                  <a:pt x="2179" y="48653"/>
                </a:lnTo>
                <a:lnTo>
                  <a:pt x="2149" y="52988"/>
                </a:lnTo>
                <a:lnTo>
                  <a:pt x="1432" y="65866"/>
                </a:lnTo>
                <a:lnTo>
                  <a:pt x="470" y="81546"/>
                </a:lnTo>
                <a:lnTo>
                  <a:pt x="0" y="96126"/>
                </a:lnTo>
                <a:lnTo>
                  <a:pt x="756" y="105702"/>
                </a:lnTo>
                <a:lnTo>
                  <a:pt x="4416" y="1176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200656" y="1813414"/>
            <a:ext cx="410268" cy="504244"/>
          </a:xfrm>
          <a:custGeom>
            <a:avLst/>
            <a:gdLst/>
            <a:ahLst/>
            <a:cxnLst/>
            <a:rect l="l" t="t" r="r" b="b"/>
            <a:pathLst>
              <a:path w="410268" h="504244">
                <a:moveTo>
                  <a:pt x="382658" y="124472"/>
                </a:moveTo>
                <a:lnTo>
                  <a:pt x="382934" y="137162"/>
                </a:lnTo>
                <a:lnTo>
                  <a:pt x="383503" y="149793"/>
                </a:lnTo>
                <a:lnTo>
                  <a:pt x="384089" y="162448"/>
                </a:lnTo>
                <a:lnTo>
                  <a:pt x="384414" y="175213"/>
                </a:lnTo>
                <a:lnTo>
                  <a:pt x="383753" y="191272"/>
                </a:lnTo>
                <a:lnTo>
                  <a:pt x="381560" y="202764"/>
                </a:lnTo>
                <a:lnTo>
                  <a:pt x="377574" y="214714"/>
                </a:lnTo>
                <a:lnTo>
                  <a:pt x="376486" y="217525"/>
                </a:lnTo>
                <a:lnTo>
                  <a:pt x="371261" y="229654"/>
                </a:lnTo>
                <a:lnTo>
                  <a:pt x="365284" y="240621"/>
                </a:lnTo>
                <a:lnTo>
                  <a:pt x="358051" y="250836"/>
                </a:lnTo>
                <a:lnTo>
                  <a:pt x="354731" y="254762"/>
                </a:lnTo>
                <a:lnTo>
                  <a:pt x="349623" y="265184"/>
                </a:lnTo>
                <a:lnTo>
                  <a:pt x="350622" y="275785"/>
                </a:lnTo>
                <a:lnTo>
                  <a:pt x="354151" y="287170"/>
                </a:lnTo>
                <a:lnTo>
                  <a:pt x="355353" y="291579"/>
                </a:lnTo>
                <a:lnTo>
                  <a:pt x="357902" y="304160"/>
                </a:lnTo>
                <a:lnTo>
                  <a:pt x="358508" y="316262"/>
                </a:lnTo>
                <a:lnTo>
                  <a:pt x="356737" y="326288"/>
                </a:lnTo>
                <a:lnTo>
                  <a:pt x="354858" y="332664"/>
                </a:lnTo>
                <a:lnTo>
                  <a:pt x="352127" y="337223"/>
                </a:lnTo>
                <a:lnTo>
                  <a:pt x="351848" y="344563"/>
                </a:lnTo>
                <a:lnTo>
                  <a:pt x="351505" y="353542"/>
                </a:lnTo>
                <a:lnTo>
                  <a:pt x="354451" y="359346"/>
                </a:lnTo>
                <a:lnTo>
                  <a:pt x="359785" y="366395"/>
                </a:lnTo>
                <a:lnTo>
                  <a:pt x="367016" y="376519"/>
                </a:lnTo>
                <a:lnTo>
                  <a:pt x="373866" y="387266"/>
                </a:lnTo>
                <a:lnTo>
                  <a:pt x="380235" y="398472"/>
                </a:lnTo>
                <a:lnTo>
                  <a:pt x="386020" y="409970"/>
                </a:lnTo>
                <a:lnTo>
                  <a:pt x="390570" y="420255"/>
                </a:lnTo>
                <a:lnTo>
                  <a:pt x="395553" y="432042"/>
                </a:lnTo>
                <a:lnTo>
                  <a:pt x="400322" y="443718"/>
                </a:lnTo>
                <a:lnTo>
                  <a:pt x="404500" y="455655"/>
                </a:lnTo>
                <a:lnTo>
                  <a:pt x="406420" y="462508"/>
                </a:lnTo>
                <a:lnTo>
                  <a:pt x="408871" y="472262"/>
                </a:lnTo>
                <a:lnTo>
                  <a:pt x="410268" y="476567"/>
                </a:lnTo>
                <a:lnTo>
                  <a:pt x="404667" y="485127"/>
                </a:lnTo>
                <a:lnTo>
                  <a:pt x="395963" y="495418"/>
                </a:lnTo>
                <a:lnTo>
                  <a:pt x="385099" y="500973"/>
                </a:lnTo>
                <a:lnTo>
                  <a:pt x="378213" y="502348"/>
                </a:lnTo>
                <a:lnTo>
                  <a:pt x="365254" y="503771"/>
                </a:lnTo>
                <a:lnTo>
                  <a:pt x="352247" y="504244"/>
                </a:lnTo>
                <a:lnTo>
                  <a:pt x="339510" y="503307"/>
                </a:lnTo>
                <a:lnTo>
                  <a:pt x="327365" y="500500"/>
                </a:lnTo>
                <a:lnTo>
                  <a:pt x="316133" y="495363"/>
                </a:lnTo>
                <a:lnTo>
                  <a:pt x="302459" y="485072"/>
                </a:lnTo>
                <a:lnTo>
                  <a:pt x="293104" y="476521"/>
                </a:lnTo>
                <a:lnTo>
                  <a:pt x="284457" y="467194"/>
                </a:lnTo>
                <a:lnTo>
                  <a:pt x="276589" y="457025"/>
                </a:lnTo>
                <a:lnTo>
                  <a:pt x="272638" y="451078"/>
                </a:lnTo>
                <a:lnTo>
                  <a:pt x="265651" y="440048"/>
                </a:lnTo>
                <a:lnTo>
                  <a:pt x="258776" y="429230"/>
                </a:lnTo>
                <a:lnTo>
                  <a:pt x="252121" y="418479"/>
                </a:lnTo>
                <a:lnTo>
                  <a:pt x="245796" y="407653"/>
                </a:lnTo>
                <a:lnTo>
                  <a:pt x="239909" y="396608"/>
                </a:lnTo>
                <a:lnTo>
                  <a:pt x="234569" y="385202"/>
                </a:lnTo>
                <a:lnTo>
                  <a:pt x="229886" y="373291"/>
                </a:lnTo>
                <a:lnTo>
                  <a:pt x="226893" y="364020"/>
                </a:lnTo>
                <a:lnTo>
                  <a:pt x="223545" y="351602"/>
                </a:lnTo>
                <a:lnTo>
                  <a:pt x="220908" y="339298"/>
                </a:lnTo>
                <a:lnTo>
                  <a:pt x="219062" y="326743"/>
                </a:lnTo>
                <a:lnTo>
                  <a:pt x="218968" y="325882"/>
                </a:lnTo>
                <a:lnTo>
                  <a:pt x="216504" y="313501"/>
                </a:lnTo>
                <a:lnTo>
                  <a:pt x="212757" y="301187"/>
                </a:lnTo>
                <a:lnTo>
                  <a:pt x="209205" y="288964"/>
                </a:lnTo>
                <a:lnTo>
                  <a:pt x="208351" y="285077"/>
                </a:lnTo>
                <a:lnTo>
                  <a:pt x="205582" y="271221"/>
                </a:lnTo>
                <a:lnTo>
                  <a:pt x="202583" y="258283"/>
                </a:lnTo>
                <a:lnTo>
                  <a:pt x="198972" y="246179"/>
                </a:lnTo>
                <a:lnTo>
                  <a:pt x="194367" y="234821"/>
                </a:lnTo>
                <a:lnTo>
                  <a:pt x="188388" y="224125"/>
                </a:lnTo>
                <a:lnTo>
                  <a:pt x="180653" y="214005"/>
                </a:lnTo>
                <a:lnTo>
                  <a:pt x="174950" y="208115"/>
                </a:lnTo>
                <a:lnTo>
                  <a:pt x="166730" y="199298"/>
                </a:lnTo>
                <a:lnTo>
                  <a:pt x="158801" y="189183"/>
                </a:lnTo>
                <a:lnTo>
                  <a:pt x="150998" y="178329"/>
                </a:lnTo>
                <a:lnTo>
                  <a:pt x="143159" y="167294"/>
                </a:lnTo>
                <a:lnTo>
                  <a:pt x="135118" y="156638"/>
                </a:lnTo>
                <a:lnTo>
                  <a:pt x="126712" y="146919"/>
                </a:lnTo>
                <a:lnTo>
                  <a:pt x="117778" y="138696"/>
                </a:lnTo>
                <a:lnTo>
                  <a:pt x="111500" y="134353"/>
                </a:lnTo>
                <a:lnTo>
                  <a:pt x="109970" y="136166"/>
                </a:lnTo>
                <a:lnTo>
                  <a:pt x="111039" y="144079"/>
                </a:lnTo>
                <a:lnTo>
                  <a:pt x="113823" y="156225"/>
                </a:lnTo>
                <a:lnTo>
                  <a:pt x="117435" y="170733"/>
                </a:lnTo>
                <a:lnTo>
                  <a:pt x="120989" y="185734"/>
                </a:lnTo>
                <a:lnTo>
                  <a:pt x="123600" y="199359"/>
                </a:lnTo>
                <a:lnTo>
                  <a:pt x="124416" y="208356"/>
                </a:lnTo>
                <a:lnTo>
                  <a:pt x="125260" y="221526"/>
                </a:lnTo>
                <a:lnTo>
                  <a:pt x="125767" y="236770"/>
                </a:lnTo>
                <a:lnTo>
                  <a:pt x="125878" y="252768"/>
                </a:lnTo>
                <a:lnTo>
                  <a:pt x="125531" y="268201"/>
                </a:lnTo>
                <a:lnTo>
                  <a:pt x="124667" y="281751"/>
                </a:lnTo>
                <a:lnTo>
                  <a:pt x="123226" y="292098"/>
                </a:lnTo>
                <a:lnTo>
                  <a:pt x="121146" y="297923"/>
                </a:lnTo>
                <a:lnTo>
                  <a:pt x="120886" y="298221"/>
                </a:lnTo>
                <a:lnTo>
                  <a:pt x="111991" y="295098"/>
                </a:lnTo>
                <a:lnTo>
                  <a:pt x="99712" y="290814"/>
                </a:lnTo>
                <a:lnTo>
                  <a:pt x="85275" y="285656"/>
                </a:lnTo>
                <a:lnTo>
                  <a:pt x="69906" y="279909"/>
                </a:lnTo>
                <a:lnTo>
                  <a:pt x="54832" y="273859"/>
                </a:lnTo>
                <a:lnTo>
                  <a:pt x="41277" y="267790"/>
                </a:lnTo>
                <a:lnTo>
                  <a:pt x="30469" y="261989"/>
                </a:lnTo>
                <a:lnTo>
                  <a:pt x="23634" y="256741"/>
                </a:lnTo>
                <a:lnTo>
                  <a:pt x="22067" y="254355"/>
                </a:lnTo>
                <a:lnTo>
                  <a:pt x="19430" y="241837"/>
                </a:lnTo>
                <a:lnTo>
                  <a:pt x="20372" y="230886"/>
                </a:lnTo>
                <a:lnTo>
                  <a:pt x="21927" y="219443"/>
                </a:lnTo>
                <a:lnTo>
                  <a:pt x="21456" y="207995"/>
                </a:lnTo>
                <a:lnTo>
                  <a:pt x="19677" y="193593"/>
                </a:lnTo>
                <a:lnTo>
                  <a:pt x="18369" y="181025"/>
                </a:lnTo>
                <a:lnTo>
                  <a:pt x="18321" y="179171"/>
                </a:lnTo>
                <a:lnTo>
                  <a:pt x="17512" y="165366"/>
                </a:lnTo>
                <a:lnTo>
                  <a:pt x="15340" y="152819"/>
                </a:lnTo>
                <a:lnTo>
                  <a:pt x="12181" y="141021"/>
                </a:lnTo>
                <a:lnTo>
                  <a:pt x="8413" y="129461"/>
                </a:lnTo>
                <a:lnTo>
                  <a:pt x="4416" y="117631"/>
                </a:lnTo>
                <a:lnTo>
                  <a:pt x="756" y="105702"/>
                </a:lnTo>
                <a:lnTo>
                  <a:pt x="0" y="96126"/>
                </a:lnTo>
                <a:lnTo>
                  <a:pt x="470" y="81546"/>
                </a:lnTo>
                <a:lnTo>
                  <a:pt x="1432" y="65866"/>
                </a:lnTo>
                <a:lnTo>
                  <a:pt x="2149" y="52988"/>
                </a:lnTo>
                <a:lnTo>
                  <a:pt x="2179" y="48653"/>
                </a:lnTo>
                <a:lnTo>
                  <a:pt x="4277" y="32979"/>
                </a:lnTo>
                <a:lnTo>
                  <a:pt x="10518" y="21048"/>
                </a:lnTo>
                <a:lnTo>
                  <a:pt x="18461" y="12034"/>
                </a:lnTo>
                <a:lnTo>
                  <a:pt x="25204" y="5575"/>
                </a:lnTo>
                <a:lnTo>
                  <a:pt x="34916" y="538"/>
                </a:lnTo>
                <a:lnTo>
                  <a:pt x="46969" y="0"/>
                </a:lnTo>
                <a:lnTo>
                  <a:pt x="59907" y="1674"/>
                </a:lnTo>
                <a:lnTo>
                  <a:pt x="72276" y="3278"/>
                </a:lnTo>
                <a:lnTo>
                  <a:pt x="75648" y="3403"/>
                </a:lnTo>
                <a:lnTo>
                  <a:pt x="88819" y="4369"/>
                </a:lnTo>
                <a:lnTo>
                  <a:pt x="100984" y="7048"/>
                </a:lnTo>
                <a:lnTo>
                  <a:pt x="112614" y="11117"/>
                </a:lnTo>
                <a:lnTo>
                  <a:pt x="124181" y="16252"/>
                </a:lnTo>
                <a:lnTo>
                  <a:pt x="136158" y="22126"/>
                </a:lnTo>
                <a:lnTo>
                  <a:pt x="138170" y="23126"/>
                </a:lnTo>
                <a:lnTo>
                  <a:pt x="149763" y="28636"/>
                </a:lnTo>
                <a:lnTo>
                  <a:pt x="160725" y="34009"/>
                </a:lnTo>
                <a:lnTo>
                  <a:pt x="171813" y="40609"/>
                </a:lnTo>
                <a:lnTo>
                  <a:pt x="173705" y="41910"/>
                </a:lnTo>
                <a:lnTo>
                  <a:pt x="185034" y="48955"/>
                </a:lnTo>
                <a:lnTo>
                  <a:pt x="196645" y="52711"/>
                </a:lnTo>
                <a:lnTo>
                  <a:pt x="203042" y="53162"/>
                </a:lnTo>
                <a:lnTo>
                  <a:pt x="215763" y="52931"/>
                </a:lnTo>
                <a:lnTo>
                  <a:pt x="228438" y="52429"/>
                </a:lnTo>
                <a:lnTo>
                  <a:pt x="241103" y="51872"/>
                </a:lnTo>
                <a:lnTo>
                  <a:pt x="253796" y="51472"/>
                </a:lnTo>
                <a:lnTo>
                  <a:pt x="260294" y="513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140968" y="2103840"/>
            <a:ext cx="18008" cy="112352"/>
          </a:xfrm>
          <a:custGeom>
            <a:avLst/>
            <a:gdLst/>
            <a:ahLst/>
            <a:cxnLst/>
            <a:rect l="l" t="t" r="r" b="b"/>
            <a:pathLst>
              <a:path w="18008" h="112352">
                <a:moveTo>
                  <a:pt x="18008" y="0"/>
                </a:moveTo>
                <a:lnTo>
                  <a:pt x="14503" y="0"/>
                </a:lnTo>
                <a:lnTo>
                  <a:pt x="15382" y="1195"/>
                </a:lnTo>
                <a:lnTo>
                  <a:pt x="18008" y="0"/>
                </a:lnTo>
                <a:close/>
              </a:path>
              <a:path w="18008" h="112352">
                <a:moveTo>
                  <a:pt x="15316" y="1714"/>
                </a:moveTo>
                <a:lnTo>
                  <a:pt x="16687" y="2971"/>
                </a:lnTo>
                <a:lnTo>
                  <a:pt x="15382" y="1195"/>
                </a:lnTo>
                <a:lnTo>
                  <a:pt x="8789" y="4195"/>
                </a:lnTo>
                <a:lnTo>
                  <a:pt x="1928" y="15220"/>
                </a:lnTo>
                <a:lnTo>
                  <a:pt x="0" y="30238"/>
                </a:lnTo>
                <a:lnTo>
                  <a:pt x="56" y="31012"/>
                </a:lnTo>
                <a:lnTo>
                  <a:pt x="2983" y="37954"/>
                </a:lnTo>
                <a:lnTo>
                  <a:pt x="9815" y="45292"/>
                </a:lnTo>
                <a:lnTo>
                  <a:pt x="19887" y="52886"/>
                </a:lnTo>
                <a:lnTo>
                  <a:pt x="32535" y="60596"/>
                </a:lnTo>
                <a:lnTo>
                  <a:pt x="47095" y="68283"/>
                </a:lnTo>
                <a:lnTo>
                  <a:pt x="62903" y="75806"/>
                </a:lnTo>
                <a:lnTo>
                  <a:pt x="69837" y="78968"/>
                </a:lnTo>
                <a:lnTo>
                  <a:pt x="76923" y="76377"/>
                </a:lnTo>
                <a:lnTo>
                  <a:pt x="83946" y="79324"/>
                </a:lnTo>
                <a:lnTo>
                  <a:pt x="86372" y="80327"/>
                </a:lnTo>
                <a:lnTo>
                  <a:pt x="88798" y="87007"/>
                </a:lnTo>
                <a:lnTo>
                  <a:pt x="91198" y="87985"/>
                </a:lnTo>
                <a:lnTo>
                  <a:pt x="102352" y="92489"/>
                </a:lnTo>
                <a:lnTo>
                  <a:pt x="114999" y="97451"/>
                </a:lnTo>
                <a:lnTo>
                  <a:pt x="126544" y="101878"/>
                </a:lnTo>
                <a:lnTo>
                  <a:pt x="136601" y="105689"/>
                </a:lnTo>
                <a:lnTo>
                  <a:pt x="144302" y="108568"/>
                </a:lnTo>
                <a:lnTo>
                  <a:pt x="153804" y="111590"/>
                </a:lnTo>
                <a:lnTo>
                  <a:pt x="160901" y="112352"/>
                </a:lnTo>
                <a:lnTo>
                  <a:pt x="165908" y="110162"/>
                </a:lnTo>
                <a:lnTo>
                  <a:pt x="169141" y="104323"/>
                </a:lnTo>
                <a:lnTo>
                  <a:pt x="170913" y="94143"/>
                </a:lnTo>
                <a:lnTo>
                  <a:pt x="171539" y="78926"/>
                </a:lnTo>
                <a:lnTo>
                  <a:pt x="171334" y="57979"/>
                </a:lnTo>
                <a:lnTo>
                  <a:pt x="170611" y="30607"/>
                </a:lnTo>
                <a:lnTo>
                  <a:pt x="170445" y="30520"/>
                </a:lnTo>
                <a:lnTo>
                  <a:pt x="162274" y="28215"/>
                </a:lnTo>
                <a:lnTo>
                  <a:pt x="155346" y="36474"/>
                </a:lnTo>
                <a:lnTo>
                  <a:pt x="150909" y="53661"/>
                </a:lnTo>
                <a:lnTo>
                  <a:pt x="140001" y="63295"/>
                </a:lnTo>
                <a:lnTo>
                  <a:pt x="126558" y="67351"/>
                </a:lnTo>
                <a:lnTo>
                  <a:pt x="114516" y="68041"/>
                </a:lnTo>
                <a:lnTo>
                  <a:pt x="107810" y="67576"/>
                </a:lnTo>
                <a:lnTo>
                  <a:pt x="96102" y="63942"/>
                </a:lnTo>
                <a:lnTo>
                  <a:pt x="82745" y="58107"/>
                </a:lnTo>
                <a:lnTo>
                  <a:pt x="68547" y="51369"/>
                </a:lnTo>
                <a:lnTo>
                  <a:pt x="55852" y="45279"/>
                </a:lnTo>
                <a:lnTo>
                  <a:pt x="47002" y="41389"/>
                </a:lnTo>
                <a:lnTo>
                  <a:pt x="34592" y="35707"/>
                </a:lnTo>
                <a:lnTo>
                  <a:pt x="22591" y="27583"/>
                </a:lnTo>
                <a:lnTo>
                  <a:pt x="15671" y="17691"/>
                </a:lnTo>
                <a:lnTo>
                  <a:pt x="14770" y="13919"/>
                </a:lnTo>
                <a:lnTo>
                  <a:pt x="17475" y="9410"/>
                </a:lnTo>
                <a:lnTo>
                  <a:pt x="16268" y="5092"/>
                </a:lnTo>
                <a:lnTo>
                  <a:pt x="15316" y="171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140969" y="2103840"/>
            <a:ext cx="171539" cy="112352"/>
          </a:xfrm>
          <a:custGeom>
            <a:avLst/>
            <a:gdLst/>
            <a:ahLst/>
            <a:cxnLst/>
            <a:rect l="l" t="t" r="r" b="b"/>
            <a:pathLst>
              <a:path w="171539" h="112352">
                <a:moveTo>
                  <a:pt x="14503" y="0"/>
                </a:moveTo>
                <a:lnTo>
                  <a:pt x="16687" y="2971"/>
                </a:lnTo>
                <a:lnTo>
                  <a:pt x="15316" y="1714"/>
                </a:lnTo>
                <a:lnTo>
                  <a:pt x="16268" y="5092"/>
                </a:lnTo>
                <a:lnTo>
                  <a:pt x="17475" y="9410"/>
                </a:lnTo>
                <a:lnTo>
                  <a:pt x="14770" y="13919"/>
                </a:lnTo>
                <a:lnTo>
                  <a:pt x="15671" y="17691"/>
                </a:lnTo>
                <a:lnTo>
                  <a:pt x="22591" y="27583"/>
                </a:lnTo>
                <a:lnTo>
                  <a:pt x="34592" y="35707"/>
                </a:lnTo>
                <a:lnTo>
                  <a:pt x="46145" y="41066"/>
                </a:lnTo>
                <a:lnTo>
                  <a:pt x="47002" y="41389"/>
                </a:lnTo>
                <a:lnTo>
                  <a:pt x="55852" y="45279"/>
                </a:lnTo>
                <a:lnTo>
                  <a:pt x="68547" y="51369"/>
                </a:lnTo>
                <a:lnTo>
                  <a:pt x="82745" y="58107"/>
                </a:lnTo>
                <a:lnTo>
                  <a:pt x="96102" y="63942"/>
                </a:lnTo>
                <a:lnTo>
                  <a:pt x="106276" y="67321"/>
                </a:lnTo>
                <a:lnTo>
                  <a:pt x="114516" y="68041"/>
                </a:lnTo>
                <a:lnTo>
                  <a:pt x="126558" y="67351"/>
                </a:lnTo>
                <a:lnTo>
                  <a:pt x="140001" y="63295"/>
                </a:lnTo>
                <a:lnTo>
                  <a:pt x="150909" y="53661"/>
                </a:lnTo>
                <a:lnTo>
                  <a:pt x="155346" y="36474"/>
                </a:lnTo>
                <a:lnTo>
                  <a:pt x="162274" y="28215"/>
                </a:lnTo>
                <a:lnTo>
                  <a:pt x="170445" y="30520"/>
                </a:lnTo>
                <a:lnTo>
                  <a:pt x="170611" y="30607"/>
                </a:lnTo>
                <a:lnTo>
                  <a:pt x="171334" y="57979"/>
                </a:lnTo>
                <a:lnTo>
                  <a:pt x="171539" y="78926"/>
                </a:lnTo>
                <a:lnTo>
                  <a:pt x="170913" y="94143"/>
                </a:lnTo>
                <a:lnTo>
                  <a:pt x="169141" y="104323"/>
                </a:lnTo>
                <a:lnTo>
                  <a:pt x="165908" y="110162"/>
                </a:lnTo>
                <a:lnTo>
                  <a:pt x="160901" y="112352"/>
                </a:lnTo>
                <a:lnTo>
                  <a:pt x="153804" y="111590"/>
                </a:lnTo>
                <a:lnTo>
                  <a:pt x="144302" y="108568"/>
                </a:lnTo>
                <a:lnTo>
                  <a:pt x="136601" y="105689"/>
                </a:lnTo>
                <a:lnTo>
                  <a:pt x="126544" y="101878"/>
                </a:lnTo>
                <a:lnTo>
                  <a:pt x="114999" y="97451"/>
                </a:lnTo>
                <a:lnTo>
                  <a:pt x="102352" y="92489"/>
                </a:lnTo>
                <a:lnTo>
                  <a:pt x="91198" y="87985"/>
                </a:lnTo>
                <a:lnTo>
                  <a:pt x="86372" y="80327"/>
                </a:lnTo>
                <a:lnTo>
                  <a:pt x="83946" y="79324"/>
                </a:lnTo>
                <a:lnTo>
                  <a:pt x="76923" y="76377"/>
                </a:lnTo>
                <a:lnTo>
                  <a:pt x="69837" y="78968"/>
                </a:lnTo>
                <a:lnTo>
                  <a:pt x="62903" y="75806"/>
                </a:lnTo>
                <a:lnTo>
                  <a:pt x="47095" y="68283"/>
                </a:lnTo>
                <a:lnTo>
                  <a:pt x="32535" y="60596"/>
                </a:lnTo>
                <a:lnTo>
                  <a:pt x="19887" y="52886"/>
                </a:lnTo>
                <a:lnTo>
                  <a:pt x="9815" y="45292"/>
                </a:lnTo>
                <a:lnTo>
                  <a:pt x="2983" y="37954"/>
                </a:lnTo>
                <a:lnTo>
                  <a:pt x="56" y="31012"/>
                </a:lnTo>
                <a:lnTo>
                  <a:pt x="0" y="30238"/>
                </a:lnTo>
                <a:lnTo>
                  <a:pt x="1928" y="15220"/>
                </a:lnTo>
                <a:lnTo>
                  <a:pt x="8789" y="4195"/>
                </a:lnTo>
                <a:lnTo>
                  <a:pt x="180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358274" y="1332686"/>
            <a:ext cx="367430" cy="684408"/>
          </a:xfrm>
          <a:custGeom>
            <a:avLst/>
            <a:gdLst/>
            <a:ahLst/>
            <a:cxnLst/>
            <a:rect l="l" t="t" r="r" b="b"/>
            <a:pathLst>
              <a:path w="367430" h="684408">
                <a:moveTo>
                  <a:pt x="18158" y="509821"/>
                </a:moveTo>
                <a:lnTo>
                  <a:pt x="21656" y="523077"/>
                </a:lnTo>
                <a:lnTo>
                  <a:pt x="28724" y="534269"/>
                </a:lnTo>
                <a:lnTo>
                  <a:pt x="35331" y="544480"/>
                </a:lnTo>
                <a:lnTo>
                  <a:pt x="42354" y="555183"/>
                </a:lnTo>
                <a:lnTo>
                  <a:pt x="49454" y="565794"/>
                </a:lnTo>
                <a:lnTo>
                  <a:pt x="56563" y="576153"/>
                </a:lnTo>
                <a:lnTo>
                  <a:pt x="59497" y="579986"/>
                </a:lnTo>
                <a:lnTo>
                  <a:pt x="68274" y="588809"/>
                </a:lnTo>
                <a:lnTo>
                  <a:pt x="78535" y="596810"/>
                </a:lnTo>
                <a:lnTo>
                  <a:pt x="89463" y="604172"/>
                </a:lnTo>
                <a:lnTo>
                  <a:pt x="100238" y="611078"/>
                </a:lnTo>
                <a:lnTo>
                  <a:pt x="104937" y="614170"/>
                </a:lnTo>
                <a:lnTo>
                  <a:pt x="115164" y="621249"/>
                </a:lnTo>
                <a:lnTo>
                  <a:pt x="125594" y="628791"/>
                </a:lnTo>
                <a:lnTo>
                  <a:pt x="136146" y="636568"/>
                </a:lnTo>
                <a:lnTo>
                  <a:pt x="146738" y="644351"/>
                </a:lnTo>
                <a:lnTo>
                  <a:pt x="157290" y="651913"/>
                </a:lnTo>
                <a:lnTo>
                  <a:pt x="167720" y="659025"/>
                </a:lnTo>
                <a:lnTo>
                  <a:pt x="177949" y="665460"/>
                </a:lnTo>
                <a:lnTo>
                  <a:pt x="189104" y="670516"/>
                </a:lnTo>
                <a:lnTo>
                  <a:pt x="200843" y="673771"/>
                </a:lnTo>
                <a:lnTo>
                  <a:pt x="212593" y="676922"/>
                </a:lnTo>
                <a:lnTo>
                  <a:pt x="224304" y="681982"/>
                </a:lnTo>
                <a:lnTo>
                  <a:pt x="228571" y="684408"/>
                </a:lnTo>
                <a:lnTo>
                  <a:pt x="233575" y="679061"/>
                </a:lnTo>
                <a:lnTo>
                  <a:pt x="238630" y="679747"/>
                </a:lnTo>
                <a:lnTo>
                  <a:pt x="239674" y="672589"/>
                </a:lnTo>
                <a:lnTo>
                  <a:pt x="243493" y="660675"/>
                </a:lnTo>
                <a:lnTo>
                  <a:pt x="247821" y="648636"/>
                </a:lnTo>
                <a:lnTo>
                  <a:pt x="250276" y="635767"/>
                </a:lnTo>
                <a:lnTo>
                  <a:pt x="250567" y="628062"/>
                </a:lnTo>
                <a:lnTo>
                  <a:pt x="250628" y="615475"/>
                </a:lnTo>
                <a:lnTo>
                  <a:pt x="250453" y="602819"/>
                </a:lnTo>
                <a:lnTo>
                  <a:pt x="250356" y="590155"/>
                </a:lnTo>
                <a:lnTo>
                  <a:pt x="250649" y="577544"/>
                </a:lnTo>
                <a:lnTo>
                  <a:pt x="251645" y="565048"/>
                </a:lnTo>
                <a:lnTo>
                  <a:pt x="253656" y="552728"/>
                </a:lnTo>
                <a:lnTo>
                  <a:pt x="256994" y="540644"/>
                </a:lnTo>
                <a:lnTo>
                  <a:pt x="261249" y="543794"/>
                </a:lnTo>
                <a:lnTo>
                  <a:pt x="264220" y="547273"/>
                </a:lnTo>
                <a:lnTo>
                  <a:pt x="268742" y="550321"/>
                </a:lnTo>
                <a:lnTo>
                  <a:pt x="270273" y="551309"/>
                </a:lnTo>
                <a:lnTo>
                  <a:pt x="281220" y="556496"/>
                </a:lnTo>
                <a:lnTo>
                  <a:pt x="293500" y="559501"/>
                </a:lnTo>
                <a:lnTo>
                  <a:pt x="306197" y="560008"/>
                </a:lnTo>
                <a:lnTo>
                  <a:pt x="318394" y="557701"/>
                </a:lnTo>
                <a:lnTo>
                  <a:pt x="329171" y="552266"/>
                </a:lnTo>
                <a:lnTo>
                  <a:pt x="337614" y="543387"/>
                </a:lnTo>
                <a:lnTo>
                  <a:pt x="341547" y="535494"/>
                </a:lnTo>
                <a:lnTo>
                  <a:pt x="345297" y="522869"/>
                </a:lnTo>
                <a:lnTo>
                  <a:pt x="347856" y="509558"/>
                </a:lnTo>
                <a:lnTo>
                  <a:pt x="349818" y="497388"/>
                </a:lnTo>
                <a:lnTo>
                  <a:pt x="351781" y="486828"/>
                </a:lnTo>
                <a:lnTo>
                  <a:pt x="354327" y="474372"/>
                </a:lnTo>
                <a:lnTo>
                  <a:pt x="356753" y="461917"/>
                </a:lnTo>
                <a:lnTo>
                  <a:pt x="357012" y="460477"/>
                </a:lnTo>
                <a:lnTo>
                  <a:pt x="359321" y="447936"/>
                </a:lnTo>
                <a:lnTo>
                  <a:pt x="361581" y="435471"/>
                </a:lnTo>
                <a:lnTo>
                  <a:pt x="363642" y="422985"/>
                </a:lnTo>
                <a:lnTo>
                  <a:pt x="365350" y="410380"/>
                </a:lnTo>
                <a:lnTo>
                  <a:pt x="366933" y="398234"/>
                </a:lnTo>
                <a:lnTo>
                  <a:pt x="367430" y="385389"/>
                </a:lnTo>
                <a:lnTo>
                  <a:pt x="364233" y="374033"/>
                </a:lnTo>
                <a:lnTo>
                  <a:pt x="360429" y="369315"/>
                </a:lnTo>
                <a:lnTo>
                  <a:pt x="349837" y="361896"/>
                </a:lnTo>
                <a:lnTo>
                  <a:pt x="339544" y="354576"/>
                </a:lnTo>
                <a:lnTo>
                  <a:pt x="334732" y="349551"/>
                </a:lnTo>
                <a:lnTo>
                  <a:pt x="330290" y="343058"/>
                </a:lnTo>
                <a:lnTo>
                  <a:pt x="330598" y="338435"/>
                </a:lnTo>
                <a:lnTo>
                  <a:pt x="332843" y="332016"/>
                </a:lnTo>
                <a:lnTo>
                  <a:pt x="334210" y="320134"/>
                </a:lnTo>
                <a:lnTo>
                  <a:pt x="322704" y="304310"/>
                </a:lnTo>
                <a:lnTo>
                  <a:pt x="319757" y="298137"/>
                </a:lnTo>
                <a:lnTo>
                  <a:pt x="307286" y="296309"/>
                </a:lnTo>
                <a:lnTo>
                  <a:pt x="301114" y="293286"/>
                </a:lnTo>
                <a:lnTo>
                  <a:pt x="300076" y="292775"/>
                </a:lnTo>
                <a:lnTo>
                  <a:pt x="287525" y="286590"/>
                </a:lnTo>
                <a:lnTo>
                  <a:pt x="276156" y="281326"/>
                </a:lnTo>
                <a:lnTo>
                  <a:pt x="265226" y="277126"/>
                </a:lnTo>
                <a:lnTo>
                  <a:pt x="253989" y="274134"/>
                </a:lnTo>
                <a:lnTo>
                  <a:pt x="241702" y="272492"/>
                </a:lnTo>
                <a:lnTo>
                  <a:pt x="227619" y="272344"/>
                </a:lnTo>
                <a:lnTo>
                  <a:pt x="218003" y="275191"/>
                </a:lnTo>
                <a:lnTo>
                  <a:pt x="204197" y="275975"/>
                </a:lnTo>
                <a:lnTo>
                  <a:pt x="192808" y="275620"/>
                </a:lnTo>
                <a:lnTo>
                  <a:pt x="183283" y="275404"/>
                </a:lnTo>
                <a:lnTo>
                  <a:pt x="182051" y="282059"/>
                </a:lnTo>
                <a:lnTo>
                  <a:pt x="174533" y="276967"/>
                </a:lnTo>
                <a:lnTo>
                  <a:pt x="173466" y="276218"/>
                </a:lnTo>
                <a:lnTo>
                  <a:pt x="164497" y="267251"/>
                </a:lnTo>
                <a:lnTo>
                  <a:pt x="157492" y="256537"/>
                </a:lnTo>
                <a:lnTo>
                  <a:pt x="150908" y="245452"/>
                </a:lnTo>
                <a:lnTo>
                  <a:pt x="143202" y="235374"/>
                </a:lnTo>
                <a:lnTo>
                  <a:pt x="139350" y="230924"/>
                </a:lnTo>
                <a:lnTo>
                  <a:pt x="132387" y="220433"/>
                </a:lnTo>
                <a:lnTo>
                  <a:pt x="126458" y="208816"/>
                </a:lnTo>
                <a:lnTo>
                  <a:pt x="121269" y="196906"/>
                </a:lnTo>
                <a:lnTo>
                  <a:pt x="116941" y="186263"/>
                </a:lnTo>
                <a:lnTo>
                  <a:pt x="112492" y="174278"/>
                </a:lnTo>
                <a:lnTo>
                  <a:pt x="108620" y="162109"/>
                </a:lnTo>
                <a:lnTo>
                  <a:pt x="105539" y="149765"/>
                </a:lnTo>
                <a:lnTo>
                  <a:pt x="103464" y="137254"/>
                </a:lnTo>
                <a:lnTo>
                  <a:pt x="102680" y="132004"/>
                </a:lnTo>
                <a:lnTo>
                  <a:pt x="99585" y="119514"/>
                </a:lnTo>
                <a:lnTo>
                  <a:pt x="95822" y="108301"/>
                </a:lnTo>
                <a:lnTo>
                  <a:pt x="92347" y="96787"/>
                </a:lnTo>
                <a:lnTo>
                  <a:pt x="90116" y="83393"/>
                </a:lnTo>
                <a:lnTo>
                  <a:pt x="90005" y="80697"/>
                </a:lnTo>
                <a:lnTo>
                  <a:pt x="90817" y="69205"/>
                </a:lnTo>
                <a:lnTo>
                  <a:pt x="92572" y="55343"/>
                </a:lnTo>
                <a:lnTo>
                  <a:pt x="94123" y="41021"/>
                </a:lnTo>
                <a:lnTo>
                  <a:pt x="94322" y="28149"/>
                </a:lnTo>
                <a:lnTo>
                  <a:pt x="92021" y="18636"/>
                </a:lnTo>
                <a:lnTo>
                  <a:pt x="88389" y="11981"/>
                </a:lnTo>
                <a:lnTo>
                  <a:pt x="85684" y="8412"/>
                </a:lnTo>
                <a:lnTo>
                  <a:pt x="77632" y="6507"/>
                </a:lnTo>
                <a:lnTo>
                  <a:pt x="64962" y="3955"/>
                </a:lnTo>
                <a:lnTo>
                  <a:pt x="52125" y="2046"/>
                </a:lnTo>
                <a:lnTo>
                  <a:pt x="38415" y="649"/>
                </a:lnTo>
                <a:lnTo>
                  <a:pt x="24689" y="0"/>
                </a:lnTo>
                <a:lnTo>
                  <a:pt x="11805" y="329"/>
                </a:lnTo>
                <a:lnTo>
                  <a:pt x="619" y="1872"/>
                </a:lnTo>
                <a:lnTo>
                  <a:pt x="0" y="10790"/>
                </a:lnTo>
                <a:lnTo>
                  <a:pt x="2330" y="24300"/>
                </a:lnTo>
                <a:lnTo>
                  <a:pt x="5183" y="38114"/>
                </a:lnTo>
                <a:lnTo>
                  <a:pt x="5813" y="48621"/>
                </a:lnTo>
                <a:lnTo>
                  <a:pt x="5339" y="51318"/>
                </a:lnTo>
                <a:lnTo>
                  <a:pt x="3564" y="63912"/>
                </a:lnTo>
                <a:lnTo>
                  <a:pt x="2524" y="76573"/>
                </a:lnTo>
                <a:lnTo>
                  <a:pt x="2347" y="81996"/>
                </a:lnTo>
                <a:lnTo>
                  <a:pt x="2647" y="94781"/>
                </a:lnTo>
                <a:lnTo>
                  <a:pt x="3839" y="107617"/>
                </a:lnTo>
                <a:lnTo>
                  <a:pt x="5813" y="119956"/>
                </a:lnTo>
                <a:lnTo>
                  <a:pt x="6387" y="122917"/>
                </a:lnTo>
                <a:lnTo>
                  <a:pt x="9108" y="138534"/>
                </a:lnTo>
                <a:lnTo>
                  <a:pt x="11223" y="153123"/>
                </a:lnTo>
                <a:lnTo>
                  <a:pt x="12904" y="166784"/>
                </a:lnTo>
                <a:lnTo>
                  <a:pt x="14322" y="179613"/>
                </a:lnTo>
                <a:lnTo>
                  <a:pt x="15647" y="191711"/>
                </a:lnTo>
                <a:lnTo>
                  <a:pt x="17051" y="203174"/>
                </a:lnTo>
                <a:lnTo>
                  <a:pt x="18704" y="214100"/>
                </a:lnTo>
                <a:lnTo>
                  <a:pt x="20777" y="224589"/>
                </a:lnTo>
                <a:lnTo>
                  <a:pt x="23441" y="234739"/>
                </a:lnTo>
                <a:lnTo>
                  <a:pt x="25020" y="239532"/>
                </a:lnTo>
                <a:lnTo>
                  <a:pt x="29855" y="251178"/>
                </a:lnTo>
                <a:lnTo>
                  <a:pt x="35761" y="262724"/>
                </a:lnTo>
                <a:lnTo>
                  <a:pt x="42350" y="274172"/>
                </a:lnTo>
                <a:lnTo>
                  <a:pt x="49231" y="285521"/>
                </a:lnTo>
                <a:lnTo>
                  <a:pt x="56016" y="296769"/>
                </a:lnTo>
                <a:lnTo>
                  <a:pt x="62314" y="307918"/>
                </a:lnTo>
                <a:lnTo>
                  <a:pt x="67735" y="318966"/>
                </a:lnTo>
                <a:lnTo>
                  <a:pt x="71892" y="329913"/>
                </a:lnTo>
                <a:lnTo>
                  <a:pt x="74423" y="342911"/>
                </a:lnTo>
                <a:lnTo>
                  <a:pt x="74225" y="354448"/>
                </a:lnTo>
                <a:lnTo>
                  <a:pt x="72078" y="365672"/>
                </a:lnTo>
                <a:lnTo>
                  <a:pt x="68457" y="376715"/>
                </a:lnTo>
                <a:lnTo>
                  <a:pt x="63835" y="387704"/>
                </a:lnTo>
                <a:lnTo>
                  <a:pt x="58685" y="398770"/>
                </a:lnTo>
                <a:lnTo>
                  <a:pt x="53480" y="410042"/>
                </a:lnTo>
                <a:lnTo>
                  <a:pt x="48695" y="421650"/>
                </a:lnTo>
                <a:lnTo>
                  <a:pt x="44802" y="433723"/>
                </a:lnTo>
                <a:lnTo>
                  <a:pt x="43573" y="437898"/>
                </a:lnTo>
                <a:lnTo>
                  <a:pt x="39059" y="449625"/>
                </a:lnTo>
                <a:lnTo>
                  <a:pt x="33663" y="461159"/>
                </a:lnTo>
                <a:lnTo>
                  <a:pt x="28128" y="472723"/>
                </a:lnTo>
                <a:lnTo>
                  <a:pt x="23202" y="484540"/>
                </a:lnTo>
                <a:lnTo>
                  <a:pt x="19630" y="496831"/>
                </a:lnTo>
                <a:lnTo>
                  <a:pt x="18158" y="5098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358274" y="1332686"/>
            <a:ext cx="367430" cy="684408"/>
          </a:xfrm>
          <a:custGeom>
            <a:avLst/>
            <a:gdLst/>
            <a:ahLst/>
            <a:cxnLst/>
            <a:rect l="l" t="t" r="r" b="b"/>
            <a:pathLst>
              <a:path w="367430" h="684408">
                <a:moveTo>
                  <a:pt x="334210" y="320134"/>
                </a:moveTo>
                <a:lnTo>
                  <a:pt x="332843" y="332016"/>
                </a:lnTo>
                <a:lnTo>
                  <a:pt x="330598" y="338435"/>
                </a:lnTo>
                <a:lnTo>
                  <a:pt x="330290" y="343058"/>
                </a:lnTo>
                <a:lnTo>
                  <a:pt x="334732" y="349551"/>
                </a:lnTo>
                <a:lnTo>
                  <a:pt x="339544" y="354576"/>
                </a:lnTo>
                <a:lnTo>
                  <a:pt x="349837" y="361896"/>
                </a:lnTo>
                <a:lnTo>
                  <a:pt x="360429" y="369315"/>
                </a:lnTo>
                <a:lnTo>
                  <a:pt x="364233" y="374033"/>
                </a:lnTo>
                <a:lnTo>
                  <a:pt x="367430" y="385389"/>
                </a:lnTo>
                <a:lnTo>
                  <a:pt x="366933" y="398234"/>
                </a:lnTo>
                <a:lnTo>
                  <a:pt x="365350" y="410380"/>
                </a:lnTo>
                <a:lnTo>
                  <a:pt x="363642" y="422985"/>
                </a:lnTo>
                <a:lnTo>
                  <a:pt x="361581" y="435471"/>
                </a:lnTo>
                <a:lnTo>
                  <a:pt x="359321" y="447936"/>
                </a:lnTo>
                <a:lnTo>
                  <a:pt x="357012" y="460477"/>
                </a:lnTo>
                <a:lnTo>
                  <a:pt x="356753" y="461917"/>
                </a:lnTo>
                <a:lnTo>
                  <a:pt x="354327" y="474372"/>
                </a:lnTo>
                <a:lnTo>
                  <a:pt x="351781" y="486828"/>
                </a:lnTo>
                <a:lnTo>
                  <a:pt x="349818" y="497388"/>
                </a:lnTo>
                <a:lnTo>
                  <a:pt x="347856" y="509558"/>
                </a:lnTo>
                <a:lnTo>
                  <a:pt x="345297" y="522869"/>
                </a:lnTo>
                <a:lnTo>
                  <a:pt x="341547" y="535494"/>
                </a:lnTo>
                <a:lnTo>
                  <a:pt x="337614" y="543387"/>
                </a:lnTo>
                <a:lnTo>
                  <a:pt x="329171" y="552266"/>
                </a:lnTo>
                <a:lnTo>
                  <a:pt x="318394" y="557701"/>
                </a:lnTo>
                <a:lnTo>
                  <a:pt x="306197" y="560008"/>
                </a:lnTo>
                <a:lnTo>
                  <a:pt x="293500" y="559501"/>
                </a:lnTo>
                <a:lnTo>
                  <a:pt x="281220" y="556496"/>
                </a:lnTo>
                <a:lnTo>
                  <a:pt x="270273" y="551309"/>
                </a:lnTo>
                <a:lnTo>
                  <a:pt x="264220" y="547273"/>
                </a:lnTo>
                <a:lnTo>
                  <a:pt x="261249" y="543794"/>
                </a:lnTo>
                <a:lnTo>
                  <a:pt x="256994" y="540644"/>
                </a:lnTo>
                <a:lnTo>
                  <a:pt x="253656" y="552728"/>
                </a:lnTo>
                <a:lnTo>
                  <a:pt x="251645" y="565048"/>
                </a:lnTo>
                <a:lnTo>
                  <a:pt x="250649" y="577544"/>
                </a:lnTo>
                <a:lnTo>
                  <a:pt x="250356" y="590155"/>
                </a:lnTo>
                <a:lnTo>
                  <a:pt x="250453" y="602819"/>
                </a:lnTo>
                <a:lnTo>
                  <a:pt x="250628" y="615475"/>
                </a:lnTo>
                <a:lnTo>
                  <a:pt x="250567" y="628062"/>
                </a:lnTo>
                <a:lnTo>
                  <a:pt x="250276" y="635767"/>
                </a:lnTo>
                <a:lnTo>
                  <a:pt x="247821" y="648636"/>
                </a:lnTo>
                <a:lnTo>
                  <a:pt x="243493" y="660675"/>
                </a:lnTo>
                <a:lnTo>
                  <a:pt x="239674" y="672589"/>
                </a:lnTo>
                <a:lnTo>
                  <a:pt x="238630" y="679747"/>
                </a:lnTo>
                <a:lnTo>
                  <a:pt x="233575" y="679061"/>
                </a:lnTo>
                <a:lnTo>
                  <a:pt x="228571" y="684408"/>
                </a:lnTo>
                <a:lnTo>
                  <a:pt x="224304" y="681982"/>
                </a:lnTo>
                <a:lnTo>
                  <a:pt x="212593" y="676922"/>
                </a:lnTo>
                <a:lnTo>
                  <a:pt x="200843" y="673771"/>
                </a:lnTo>
                <a:lnTo>
                  <a:pt x="189104" y="670516"/>
                </a:lnTo>
                <a:lnTo>
                  <a:pt x="177949" y="665460"/>
                </a:lnTo>
                <a:lnTo>
                  <a:pt x="167720" y="659025"/>
                </a:lnTo>
                <a:lnTo>
                  <a:pt x="157290" y="651913"/>
                </a:lnTo>
                <a:lnTo>
                  <a:pt x="146738" y="644351"/>
                </a:lnTo>
                <a:lnTo>
                  <a:pt x="136146" y="636568"/>
                </a:lnTo>
                <a:lnTo>
                  <a:pt x="125594" y="628791"/>
                </a:lnTo>
                <a:lnTo>
                  <a:pt x="115164" y="621249"/>
                </a:lnTo>
                <a:lnTo>
                  <a:pt x="104937" y="614170"/>
                </a:lnTo>
                <a:lnTo>
                  <a:pt x="100238" y="611078"/>
                </a:lnTo>
                <a:lnTo>
                  <a:pt x="89463" y="604172"/>
                </a:lnTo>
                <a:lnTo>
                  <a:pt x="78535" y="596810"/>
                </a:lnTo>
                <a:lnTo>
                  <a:pt x="68274" y="588809"/>
                </a:lnTo>
                <a:lnTo>
                  <a:pt x="59497" y="579986"/>
                </a:lnTo>
                <a:lnTo>
                  <a:pt x="56563" y="576153"/>
                </a:lnTo>
                <a:lnTo>
                  <a:pt x="49454" y="565794"/>
                </a:lnTo>
                <a:lnTo>
                  <a:pt x="42354" y="555183"/>
                </a:lnTo>
                <a:lnTo>
                  <a:pt x="35331" y="544480"/>
                </a:lnTo>
                <a:lnTo>
                  <a:pt x="28724" y="534269"/>
                </a:lnTo>
                <a:lnTo>
                  <a:pt x="21656" y="523077"/>
                </a:lnTo>
                <a:lnTo>
                  <a:pt x="18178" y="511245"/>
                </a:lnTo>
                <a:lnTo>
                  <a:pt x="18158" y="509821"/>
                </a:lnTo>
                <a:lnTo>
                  <a:pt x="19630" y="496831"/>
                </a:lnTo>
                <a:lnTo>
                  <a:pt x="23202" y="484540"/>
                </a:lnTo>
                <a:lnTo>
                  <a:pt x="28128" y="472723"/>
                </a:lnTo>
                <a:lnTo>
                  <a:pt x="33663" y="461159"/>
                </a:lnTo>
                <a:lnTo>
                  <a:pt x="39059" y="449625"/>
                </a:lnTo>
                <a:lnTo>
                  <a:pt x="43573" y="437898"/>
                </a:lnTo>
                <a:lnTo>
                  <a:pt x="44802" y="433723"/>
                </a:lnTo>
                <a:lnTo>
                  <a:pt x="48695" y="421650"/>
                </a:lnTo>
                <a:lnTo>
                  <a:pt x="53480" y="410042"/>
                </a:lnTo>
                <a:lnTo>
                  <a:pt x="58685" y="398770"/>
                </a:lnTo>
                <a:lnTo>
                  <a:pt x="63835" y="387704"/>
                </a:lnTo>
                <a:lnTo>
                  <a:pt x="68457" y="376715"/>
                </a:lnTo>
                <a:lnTo>
                  <a:pt x="72078" y="365672"/>
                </a:lnTo>
                <a:lnTo>
                  <a:pt x="74225" y="354448"/>
                </a:lnTo>
                <a:lnTo>
                  <a:pt x="74423" y="342911"/>
                </a:lnTo>
                <a:lnTo>
                  <a:pt x="72200" y="330933"/>
                </a:lnTo>
                <a:lnTo>
                  <a:pt x="67735" y="318966"/>
                </a:lnTo>
                <a:lnTo>
                  <a:pt x="62314" y="307918"/>
                </a:lnTo>
                <a:lnTo>
                  <a:pt x="56016" y="296769"/>
                </a:lnTo>
                <a:lnTo>
                  <a:pt x="49231" y="285521"/>
                </a:lnTo>
                <a:lnTo>
                  <a:pt x="42350" y="274172"/>
                </a:lnTo>
                <a:lnTo>
                  <a:pt x="35761" y="262724"/>
                </a:lnTo>
                <a:lnTo>
                  <a:pt x="29855" y="251178"/>
                </a:lnTo>
                <a:lnTo>
                  <a:pt x="25020" y="239532"/>
                </a:lnTo>
                <a:lnTo>
                  <a:pt x="23441" y="234739"/>
                </a:lnTo>
                <a:lnTo>
                  <a:pt x="20777" y="224589"/>
                </a:lnTo>
                <a:lnTo>
                  <a:pt x="18704" y="214100"/>
                </a:lnTo>
                <a:lnTo>
                  <a:pt x="17051" y="203174"/>
                </a:lnTo>
                <a:lnTo>
                  <a:pt x="15647" y="191711"/>
                </a:lnTo>
                <a:lnTo>
                  <a:pt x="14322" y="179613"/>
                </a:lnTo>
                <a:lnTo>
                  <a:pt x="12904" y="166784"/>
                </a:lnTo>
                <a:lnTo>
                  <a:pt x="11223" y="153123"/>
                </a:lnTo>
                <a:lnTo>
                  <a:pt x="9108" y="138534"/>
                </a:lnTo>
                <a:lnTo>
                  <a:pt x="6387" y="122917"/>
                </a:lnTo>
                <a:lnTo>
                  <a:pt x="5813" y="119956"/>
                </a:lnTo>
                <a:lnTo>
                  <a:pt x="3839" y="107617"/>
                </a:lnTo>
                <a:lnTo>
                  <a:pt x="2647" y="94781"/>
                </a:lnTo>
                <a:lnTo>
                  <a:pt x="2347" y="81996"/>
                </a:lnTo>
                <a:lnTo>
                  <a:pt x="2524" y="76573"/>
                </a:lnTo>
                <a:lnTo>
                  <a:pt x="3564" y="63912"/>
                </a:lnTo>
                <a:lnTo>
                  <a:pt x="5339" y="51318"/>
                </a:lnTo>
                <a:lnTo>
                  <a:pt x="5813" y="48621"/>
                </a:lnTo>
                <a:lnTo>
                  <a:pt x="5183" y="38114"/>
                </a:lnTo>
                <a:lnTo>
                  <a:pt x="2330" y="24300"/>
                </a:lnTo>
                <a:lnTo>
                  <a:pt x="0" y="10790"/>
                </a:lnTo>
                <a:lnTo>
                  <a:pt x="619" y="1872"/>
                </a:lnTo>
                <a:lnTo>
                  <a:pt x="11805" y="329"/>
                </a:lnTo>
                <a:lnTo>
                  <a:pt x="24689" y="0"/>
                </a:lnTo>
                <a:lnTo>
                  <a:pt x="38415" y="649"/>
                </a:lnTo>
                <a:lnTo>
                  <a:pt x="52125" y="2046"/>
                </a:lnTo>
                <a:lnTo>
                  <a:pt x="64962" y="3955"/>
                </a:lnTo>
                <a:lnTo>
                  <a:pt x="76070" y="6146"/>
                </a:lnTo>
                <a:lnTo>
                  <a:pt x="85684" y="8412"/>
                </a:lnTo>
                <a:lnTo>
                  <a:pt x="88389" y="11981"/>
                </a:lnTo>
                <a:lnTo>
                  <a:pt x="92021" y="18636"/>
                </a:lnTo>
                <a:lnTo>
                  <a:pt x="94322" y="28149"/>
                </a:lnTo>
                <a:lnTo>
                  <a:pt x="94123" y="41021"/>
                </a:lnTo>
                <a:lnTo>
                  <a:pt x="92572" y="55343"/>
                </a:lnTo>
                <a:lnTo>
                  <a:pt x="90817" y="69205"/>
                </a:lnTo>
                <a:lnTo>
                  <a:pt x="90005" y="80697"/>
                </a:lnTo>
                <a:lnTo>
                  <a:pt x="90116" y="83393"/>
                </a:lnTo>
                <a:lnTo>
                  <a:pt x="92347" y="96787"/>
                </a:lnTo>
                <a:lnTo>
                  <a:pt x="95822" y="108301"/>
                </a:lnTo>
                <a:lnTo>
                  <a:pt x="99585" y="119514"/>
                </a:lnTo>
                <a:lnTo>
                  <a:pt x="102680" y="132004"/>
                </a:lnTo>
                <a:lnTo>
                  <a:pt x="103464" y="137254"/>
                </a:lnTo>
                <a:lnTo>
                  <a:pt x="105539" y="149765"/>
                </a:lnTo>
                <a:lnTo>
                  <a:pt x="108620" y="162109"/>
                </a:lnTo>
                <a:lnTo>
                  <a:pt x="112492" y="174278"/>
                </a:lnTo>
                <a:lnTo>
                  <a:pt x="116941" y="186263"/>
                </a:lnTo>
                <a:lnTo>
                  <a:pt x="121269" y="196906"/>
                </a:lnTo>
                <a:lnTo>
                  <a:pt x="126458" y="208816"/>
                </a:lnTo>
                <a:lnTo>
                  <a:pt x="132387" y="220433"/>
                </a:lnTo>
                <a:lnTo>
                  <a:pt x="139350" y="230924"/>
                </a:lnTo>
                <a:lnTo>
                  <a:pt x="143202" y="235374"/>
                </a:lnTo>
                <a:lnTo>
                  <a:pt x="150908" y="245452"/>
                </a:lnTo>
                <a:lnTo>
                  <a:pt x="157492" y="256537"/>
                </a:lnTo>
                <a:lnTo>
                  <a:pt x="164497" y="267251"/>
                </a:lnTo>
                <a:lnTo>
                  <a:pt x="173466" y="276218"/>
                </a:lnTo>
                <a:lnTo>
                  <a:pt x="174533" y="276967"/>
                </a:lnTo>
                <a:lnTo>
                  <a:pt x="182051" y="282059"/>
                </a:lnTo>
                <a:lnTo>
                  <a:pt x="183283" y="275404"/>
                </a:lnTo>
                <a:lnTo>
                  <a:pt x="192808" y="275620"/>
                </a:lnTo>
                <a:lnTo>
                  <a:pt x="204197" y="275975"/>
                </a:lnTo>
                <a:lnTo>
                  <a:pt x="218003" y="275191"/>
                </a:lnTo>
                <a:lnTo>
                  <a:pt x="227619" y="272344"/>
                </a:lnTo>
                <a:lnTo>
                  <a:pt x="241702" y="272492"/>
                </a:lnTo>
                <a:lnTo>
                  <a:pt x="253989" y="274134"/>
                </a:lnTo>
                <a:lnTo>
                  <a:pt x="265226" y="277126"/>
                </a:lnTo>
                <a:lnTo>
                  <a:pt x="276156" y="281326"/>
                </a:lnTo>
                <a:lnTo>
                  <a:pt x="287525" y="286590"/>
                </a:lnTo>
                <a:lnTo>
                  <a:pt x="300076" y="292775"/>
                </a:lnTo>
                <a:lnTo>
                  <a:pt x="301114" y="293286"/>
                </a:lnTo>
                <a:lnTo>
                  <a:pt x="307286" y="296309"/>
                </a:lnTo>
                <a:lnTo>
                  <a:pt x="319757" y="298137"/>
                </a:lnTo>
                <a:lnTo>
                  <a:pt x="322704" y="304310"/>
                </a:lnTo>
                <a:lnTo>
                  <a:pt x="334210" y="320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393705" y="2039383"/>
            <a:ext cx="110299" cy="49562"/>
          </a:xfrm>
          <a:custGeom>
            <a:avLst/>
            <a:gdLst/>
            <a:ahLst/>
            <a:cxnLst/>
            <a:rect l="l" t="t" r="r" b="b"/>
            <a:pathLst>
              <a:path w="110299" h="49562">
                <a:moveTo>
                  <a:pt x="0" y="0"/>
                </a:moveTo>
                <a:lnTo>
                  <a:pt x="6891" y="9806"/>
                </a:lnTo>
                <a:lnTo>
                  <a:pt x="15789" y="19282"/>
                </a:lnTo>
                <a:lnTo>
                  <a:pt x="26061" y="28091"/>
                </a:lnTo>
                <a:lnTo>
                  <a:pt x="37073" y="35894"/>
                </a:lnTo>
                <a:lnTo>
                  <a:pt x="48193" y="42355"/>
                </a:lnTo>
                <a:lnTo>
                  <a:pt x="54406" y="45339"/>
                </a:lnTo>
                <a:lnTo>
                  <a:pt x="65899" y="48600"/>
                </a:lnTo>
                <a:lnTo>
                  <a:pt x="78739" y="49562"/>
                </a:lnTo>
                <a:lnTo>
                  <a:pt x="91909" y="48863"/>
                </a:lnTo>
                <a:lnTo>
                  <a:pt x="104390" y="47142"/>
                </a:lnTo>
                <a:lnTo>
                  <a:pt x="110299" y="460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613352" y="1780392"/>
            <a:ext cx="70015" cy="93040"/>
          </a:xfrm>
          <a:custGeom>
            <a:avLst/>
            <a:gdLst/>
            <a:ahLst/>
            <a:cxnLst/>
            <a:rect l="l" t="t" r="r" b="b"/>
            <a:pathLst>
              <a:path w="70015" h="93040">
                <a:moveTo>
                  <a:pt x="0" y="93040"/>
                </a:moveTo>
                <a:lnTo>
                  <a:pt x="6713" y="82272"/>
                </a:lnTo>
                <a:lnTo>
                  <a:pt x="14909" y="72456"/>
                </a:lnTo>
                <a:lnTo>
                  <a:pt x="17475" y="69100"/>
                </a:lnTo>
                <a:lnTo>
                  <a:pt x="25087" y="58853"/>
                </a:lnTo>
                <a:lnTo>
                  <a:pt x="33036" y="49059"/>
                </a:lnTo>
                <a:lnTo>
                  <a:pt x="41571" y="39710"/>
                </a:lnTo>
                <a:lnTo>
                  <a:pt x="48958" y="32575"/>
                </a:lnTo>
                <a:lnTo>
                  <a:pt x="57649" y="22719"/>
                </a:lnTo>
                <a:lnTo>
                  <a:pt x="63943" y="12140"/>
                </a:lnTo>
                <a:lnTo>
                  <a:pt x="69683" y="652"/>
                </a:lnTo>
                <a:lnTo>
                  <a:pt x="700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624871" y="1650903"/>
            <a:ext cx="64261" cy="24942"/>
          </a:xfrm>
          <a:custGeom>
            <a:avLst/>
            <a:gdLst/>
            <a:ahLst/>
            <a:cxnLst/>
            <a:rect l="l" t="t" r="r" b="b"/>
            <a:pathLst>
              <a:path w="64262" h="24942">
                <a:moveTo>
                  <a:pt x="64262" y="24942"/>
                </a:moveTo>
                <a:lnTo>
                  <a:pt x="53066" y="18823"/>
                </a:lnTo>
                <a:lnTo>
                  <a:pt x="41672" y="13714"/>
                </a:lnTo>
                <a:lnTo>
                  <a:pt x="39458" y="13208"/>
                </a:lnTo>
                <a:lnTo>
                  <a:pt x="26852" y="9935"/>
                </a:lnTo>
                <a:lnTo>
                  <a:pt x="14963" y="5699"/>
                </a:lnTo>
                <a:lnTo>
                  <a:pt x="3268" y="119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4428732" y="1209998"/>
            <a:ext cx="12865" cy="22313"/>
          </a:xfrm>
          <a:custGeom>
            <a:avLst/>
            <a:gdLst/>
            <a:ahLst/>
            <a:cxnLst/>
            <a:rect l="l" t="t" r="r" b="b"/>
            <a:pathLst>
              <a:path w="12865" h="22313">
                <a:moveTo>
                  <a:pt x="546" y="0"/>
                </a:moveTo>
                <a:lnTo>
                  <a:pt x="0" y="4952"/>
                </a:lnTo>
                <a:lnTo>
                  <a:pt x="5930" y="10363"/>
                </a:lnTo>
                <a:lnTo>
                  <a:pt x="8547" y="14223"/>
                </a:lnTo>
                <a:lnTo>
                  <a:pt x="10274" y="16802"/>
                </a:lnTo>
                <a:lnTo>
                  <a:pt x="11049" y="19926"/>
                </a:lnTo>
                <a:lnTo>
                  <a:pt x="12865" y="223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4400957" y="1202187"/>
            <a:ext cx="17525" cy="21856"/>
          </a:xfrm>
          <a:custGeom>
            <a:avLst/>
            <a:gdLst/>
            <a:ahLst/>
            <a:cxnLst/>
            <a:rect l="l" t="t" r="r" b="b"/>
            <a:pathLst>
              <a:path w="17525" h="21856">
                <a:moveTo>
                  <a:pt x="0" y="0"/>
                </a:moveTo>
                <a:lnTo>
                  <a:pt x="8535" y="9384"/>
                </a:lnTo>
                <a:lnTo>
                  <a:pt x="15589" y="20247"/>
                </a:lnTo>
                <a:lnTo>
                  <a:pt x="17526" y="218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4450944" y="1216563"/>
            <a:ext cx="5727" cy="17424"/>
          </a:xfrm>
          <a:custGeom>
            <a:avLst/>
            <a:gdLst/>
            <a:ahLst/>
            <a:cxnLst/>
            <a:rect l="l" t="t" r="r" b="b"/>
            <a:pathLst>
              <a:path w="5727" h="17424">
                <a:moveTo>
                  <a:pt x="0" y="0"/>
                </a:moveTo>
                <a:lnTo>
                  <a:pt x="2743" y="4356"/>
                </a:lnTo>
                <a:lnTo>
                  <a:pt x="5359" y="12141"/>
                </a:lnTo>
                <a:lnTo>
                  <a:pt x="5727" y="174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4431945" y="1266627"/>
            <a:ext cx="24993" cy="42329"/>
          </a:xfrm>
          <a:custGeom>
            <a:avLst/>
            <a:gdLst/>
            <a:ahLst/>
            <a:cxnLst/>
            <a:rect l="l" t="t" r="r" b="b"/>
            <a:pathLst>
              <a:path w="24993" h="42329">
                <a:moveTo>
                  <a:pt x="24993" y="0"/>
                </a:moveTo>
                <a:lnTo>
                  <a:pt x="23774" y="7454"/>
                </a:lnTo>
                <a:lnTo>
                  <a:pt x="16687" y="14897"/>
                </a:lnTo>
                <a:lnTo>
                  <a:pt x="12496" y="20967"/>
                </a:lnTo>
                <a:lnTo>
                  <a:pt x="7823" y="27711"/>
                </a:lnTo>
                <a:lnTo>
                  <a:pt x="4673" y="35496"/>
                </a:lnTo>
                <a:lnTo>
                  <a:pt x="0" y="423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021552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4734923" y="3148153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4829835" y="3247536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4829835" y="3247536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168868" y="273508"/>
            <a:ext cx="2015998" cy="3162033"/>
          </a:xfrm>
          <a:custGeom>
            <a:avLst/>
            <a:gdLst/>
            <a:ahLst/>
            <a:cxnLst/>
            <a:rect l="l" t="t" r="r" b="b"/>
            <a:pathLst>
              <a:path w="2015998" h="3162033">
                <a:moveTo>
                  <a:pt x="0" y="3162033"/>
                </a:moveTo>
                <a:lnTo>
                  <a:pt x="2015998" y="3162033"/>
                </a:lnTo>
                <a:lnTo>
                  <a:pt x="2015998" y="0"/>
                </a:lnTo>
                <a:lnTo>
                  <a:pt x="0" y="0"/>
                </a:lnTo>
                <a:lnTo>
                  <a:pt x="0" y="31620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071027" y="273507"/>
            <a:ext cx="2211400" cy="3162020"/>
          </a:xfrm>
          <a:custGeom>
            <a:avLst/>
            <a:gdLst/>
            <a:ahLst/>
            <a:cxnLst/>
            <a:rect l="l" t="t" r="r" b="b"/>
            <a:pathLst>
              <a:path w="2211400" h="3162020">
                <a:moveTo>
                  <a:pt x="2113838" y="0"/>
                </a:moveTo>
                <a:lnTo>
                  <a:pt x="97840" y="0"/>
                </a:lnTo>
              </a:path>
              <a:path w="2211400" h="3162020">
                <a:moveTo>
                  <a:pt x="97840" y="3162020"/>
                </a:moveTo>
                <a:lnTo>
                  <a:pt x="2113838" y="31620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168863" y="273505"/>
            <a:ext cx="2015998" cy="2928442"/>
          </a:xfrm>
          <a:custGeom>
            <a:avLst/>
            <a:gdLst/>
            <a:ahLst/>
            <a:cxnLst/>
            <a:rect l="l" t="t" r="r" b="b"/>
            <a:pathLst>
              <a:path w="2015998" h="2928442">
                <a:moveTo>
                  <a:pt x="1345946" y="2447302"/>
                </a:moveTo>
                <a:lnTo>
                  <a:pt x="2015998" y="2229281"/>
                </a:lnTo>
                <a:lnTo>
                  <a:pt x="2015998" y="0"/>
                </a:lnTo>
                <a:lnTo>
                  <a:pt x="0" y="0"/>
                </a:lnTo>
                <a:lnTo>
                  <a:pt x="0" y="2928442"/>
                </a:lnTo>
                <a:lnTo>
                  <a:pt x="831545" y="2660053"/>
                </a:lnTo>
                <a:lnTo>
                  <a:pt x="831545" y="1447457"/>
                </a:lnTo>
                <a:lnTo>
                  <a:pt x="1345946" y="1414157"/>
                </a:lnTo>
                <a:lnTo>
                  <a:pt x="1345946" y="244730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071018" y="273509"/>
            <a:ext cx="2211400" cy="2960027"/>
          </a:xfrm>
          <a:custGeom>
            <a:avLst/>
            <a:gdLst/>
            <a:ahLst/>
            <a:cxnLst/>
            <a:rect l="l" t="t" r="r" b="b"/>
            <a:pathLst>
              <a:path w="2211400" h="2960027">
                <a:moveTo>
                  <a:pt x="929386" y="2660053"/>
                </a:moveTo>
                <a:lnTo>
                  <a:pt x="929386" y="1447457"/>
                </a:lnTo>
                <a:lnTo>
                  <a:pt x="1443786" y="1414145"/>
                </a:lnTo>
                <a:lnTo>
                  <a:pt x="1443786" y="2447290"/>
                </a:lnTo>
                <a:lnTo>
                  <a:pt x="2113847" y="2229283"/>
                </a:lnTo>
              </a:path>
              <a:path w="2211400" h="2960027">
                <a:moveTo>
                  <a:pt x="2113847" y="0"/>
                </a:moveTo>
                <a:lnTo>
                  <a:pt x="97849" y="0"/>
                </a:lnTo>
              </a:path>
              <a:path w="2211400" h="2960027">
                <a:moveTo>
                  <a:pt x="97849" y="2928444"/>
                </a:moveTo>
                <a:lnTo>
                  <a:pt x="929386" y="26600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38013" y="1687658"/>
            <a:ext cx="176796" cy="1033144"/>
          </a:xfrm>
          <a:custGeom>
            <a:avLst/>
            <a:gdLst/>
            <a:ahLst/>
            <a:cxnLst/>
            <a:rect l="l" t="t" r="r" b="b"/>
            <a:pathLst>
              <a:path w="176796" h="1033144">
                <a:moveTo>
                  <a:pt x="176796" y="0"/>
                </a:moveTo>
                <a:lnTo>
                  <a:pt x="0" y="11442"/>
                </a:lnTo>
                <a:lnTo>
                  <a:pt x="0" y="992085"/>
                </a:lnTo>
                <a:lnTo>
                  <a:pt x="176796" y="1033144"/>
                </a:lnTo>
                <a:lnTo>
                  <a:pt x="17679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38013" y="1687658"/>
            <a:ext cx="176796" cy="1033144"/>
          </a:xfrm>
          <a:custGeom>
            <a:avLst/>
            <a:gdLst/>
            <a:ahLst/>
            <a:cxnLst/>
            <a:rect l="l" t="t" r="r" b="b"/>
            <a:pathLst>
              <a:path w="176796" h="1033144">
                <a:moveTo>
                  <a:pt x="176796" y="0"/>
                </a:moveTo>
                <a:lnTo>
                  <a:pt x="176796" y="1033144"/>
                </a:lnTo>
                <a:lnTo>
                  <a:pt x="0" y="992085"/>
                </a:lnTo>
                <a:lnTo>
                  <a:pt x="0" y="11442"/>
                </a:lnTo>
                <a:lnTo>
                  <a:pt x="1767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291022" y="3168726"/>
            <a:ext cx="80914" cy="30222"/>
          </a:xfrm>
          <a:custGeom>
            <a:avLst/>
            <a:gdLst/>
            <a:ahLst/>
            <a:cxnLst/>
            <a:rect l="l" t="t" r="r" b="b"/>
            <a:pathLst>
              <a:path w="80914" h="30222">
                <a:moveTo>
                  <a:pt x="48725" y="70"/>
                </a:moveTo>
                <a:lnTo>
                  <a:pt x="36339" y="0"/>
                </a:lnTo>
                <a:lnTo>
                  <a:pt x="23142" y="791"/>
                </a:lnTo>
                <a:lnTo>
                  <a:pt x="11266" y="3201"/>
                </a:lnTo>
                <a:lnTo>
                  <a:pt x="2842" y="7985"/>
                </a:lnTo>
                <a:lnTo>
                  <a:pt x="0" y="15899"/>
                </a:lnTo>
                <a:lnTo>
                  <a:pt x="1225" y="20984"/>
                </a:lnTo>
                <a:lnTo>
                  <a:pt x="8867" y="29481"/>
                </a:lnTo>
                <a:lnTo>
                  <a:pt x="19707" y="30222"/>
                </a:lnTo>
                <a:lnTo>
                  <a:pt x="32160" y="28309"/>
                </a:lnTo>
                <a:lnTo>
                  <a:pt x="34867" y="28045"/>
                </a:lnTo>
                <a:lnTo>
                  <a:pt x="47308" y="27499"/>
                </a:lnTo>
                <a:lnTo>
                  <a:pt x="61941" y="26297"/>
                </a:lnTo>
                <a:lnTo>
                  <a:pt x="74550" y="22963"/>
                </a:lnTo>
                <a:lnTo>
                  <a:pt x="80914" y="16025"/>
                </a:lnTo>
                <a:lnTo>
                  <a:pt x="80892" y="12501"/>
                </a:lnTo>
                <a:lnTo>
                  <a:pt x="73017" y="4742"/>
                </a:lnTo>
                <a:lnTo>
                  <a:pt x="58569" y="892"/>
                </a:lnTo>
                <a:lnTo>
                  <a:pt x="49676" y="245"/>
                </a:lnTo>
                <a:lnTo>
                  <a:pt x="58172" y="245"/>
                </a:lnTo>
                <a:lnTo>
                  <a:pt x="48725" y="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291022" y="3168726"/>
            <a:ext cx="80914" cy="30222"/>
          </a:xfrm>
          <a:custGeom>
            <a:avLst/>
            <a:gdLst/>
            <a:ahLst/>
            <a:cxnLst/>
            <a:rect l="l" t="t" r="r" b="b"/>
            <a:pathLst>
              <a:path w="80914" h="30222">
                <a:moveTo>
                  <a:pt x="58172" y="245"/>
                </a:moveTo>
                <a:lnTo>
                  <a:pt x="48725" y="70"/>
                </a:lnTo>
                <a:lnTo>
                  <a:pt x="36339" y="0"/>
                </a:lnTo>
                <a:lnTo>
                  <a:pt x="23142" y="791"/>
                </a:lnTo>
                <a:lnTo>
                  <a:pt x="11266" y="3201"/>
                </a:lnTo>
                <a:lnTo>
                  <a:pt x="2842" y="7985"/>
                </a:lnTo>
                <a:lnTo>
                  <a:pt x="0" y="15899"/>
                </a:lnTo>
                <a:lnTo>
                  <a:pt x="1225" y="20984"/>
                </a:lnTo>
                <a:lnTo>
                  <a:pt x="8867" y="29481"/>
                </a:lnTo>
                <a:lnTo>
                  <a:pt x="19707" y="30222"/>
                </a:lnTo>
                <a:lnTo>
                  <a:pt x="32160" y="28309"/>
                </a:lnTo>
                <a:lnTo>
                  <a:pt x="34867" y="28045"/>
                </a:lnTo>
                <a:lnTo>
                  <a:pt x="47308" y="27499"/>
                </a:lnTo>
                <a:lnTo>
                  <a:pt x="61941" y="26297"/>
                </a:lnTo>
                <a:lnTo>
                  <a:pt x="74550" y="22963"/>
                </a:lnTo>
                <a:lnTo>
                  <a:pt x="80914" y="16025"/>
                </a:lnTo>
                <a:lnTo>
                  <a:pt x="80892" y="12501"/>
                </a:lnTo>
                <a:lnTo>
                  <a:pt x="73017" y="4742"/>
                </a:lnTo>
                <a:lnTo>
                  <a:pt x="58569" y="892"/>
                </a:lnTo>
                <a:lnTo>
                  <a:pt x="49676" y="2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912195" y="3221144"/>
            <a:ext cx="93821" cy="30597"/>
          </a:xfrm>
          <a:custGeom>
            <a:avLst/>
            <a:gdLst/>
            <a:ahLst/>
            <a:cxnLst/>
            <a:rect l="l" t="t" r="r" b="b"/>
            <a:pathLst>
              <a:path w="93821" h="30597">
                <a:moveTo>
                  <a:pt x="29721" y="30597"/>
                </a:moveTo>
                <a:lnTo>
                  <a:pt x="39610" y="29741"/>
                </a:lnTo>
                <a:lnTo>
                  <a:pt x="51579" y="27961"/>
                </a:lnTo>
                <a:lnTo>
                  <a:pt x="64236" y="25340"/>
                </a:lnTo>
                <a:lnTo>
                  <a:pt x="76183" y="21961"/>
                </a:lnTo>
                <a:lnTo>
                  <a:pt x="86027" y="17907"/>
                </a:lnTo>
                <a:lnTo>
                  <a:pt x="92371" y="13261"/>
                </a:lnTo>
                <a:lnTo>
                  <a:pt x="93821" y="8106"/>
                </a:lnTo>
                <a:lnTo>
                  <a:pt x="90633" y="3765"/>
                </a:lnTo>
                <a:lnTo>
                  <a:pt x="82368" y="578"/>
                </a:lnTo>
                <a:lnTo>
                  <a:pt x="70201" y="0"/>
                </a:lnTo>
                <a:lnTo>
                  <a:pt x="55848" y="1141"/>
                </a:lnTo>
                <a:lnTo>
                  <a:pt x="41024" y="3115"/>
                </a:lnTo>
                <a:lnTo>
                  <a:pt x="27446" y="5034"/>
                </a:lnTo>
                <a:lnTo>
                  <a:pt x="16829" y="6012"/>
                </a:lnTo>
                <a:lnTo>
                  <a:pt x="15081" y="6013"/>
                </a:lnTo>
                <a:lnTo>
                  <a:pt x="3719" y="10198"/>
                </a:lnTo>
                <a:lnTo>
                  <a:pt x="0" y="15230"/>
                </a:lnTo>
                <a:lnTo>
                  <a:pt x="2135" y="20456"/>
                </a:lnTo>
                <a:lnTo>
                  <a:pt x="8338" y="25221"/>
                </a:lnTo>
                <a:lnTo>
                  <a:pt x="16820" y="28875"/>
                </a:lnTo>
                <a:lnTo>
                  <a:pt x="23310" y="30447"/>
                </a:lnTo>
                <a:lnTo>
                  <a:pt x="29721" y="305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912195" y="3221144"/>
            <a:ext cx="93821" cy="30597"/>
          </a:xfrm>
          <a:custGeom>
            <a:avLst/>
            <a:gdLst/>
            <a:ahLst/>
            <a:cxnLst/>
            <a:rect l="l" t="t" r="r" b="b"/>
            <a:pathLst>
              <a:path w="93821" h="30597">
                <a:moveTo>
                  <a:pt x="15081" y="6013"/>
                </a:moveTo>
                <a:lnTo>
                  <a:pt x="3719" y="10198"/>
                </a:lnTo>
                <a:lnTo>
                  <a:pt x="0" y="15230"/>
                </a:lnTo>
                <a:lnTo>
                  <a:pt x="2135" y="20456"/>
                </a:lnTo>
                <a:lnTo>
                  <a:pt x="8338" y="25221"/>
                </a:lnTo>
                <a:lnTo>
                  <a:pt x="16820" y="28875"/>
                </a:lnTo>
                <a:lnTo>
                  <a:pt x="23310" y="30447"/>
                </a:lnTo>
                <a:lnTo>
                  <a:pt x="29721" y="30597"/>
                </a:lnTo>
                <a:lnTo>
                  <a:pt x="39610" y="29741"/>
                </a:lnTo>
                <a:lnTo>
                  <a:pt x="51579" y="27961"/>
                </a:lnTo>
                <a:lnTo>
                  <a:pt x="64236" y="25340"/>
                </a:lnTo>
                <a:lnTo>
                  <a:pt x="76183" y="21961"/>
                </a:lnTo>
                <a:lnTo>
                  <a:pt x="86027" y="17907"/>
                </a:lnTo>
                <a:lnTo>
                  <a:pt x="92371" y="13261"/>
                </a:lnTo>
                <a:lnTo>
                  <a:pt x="93821" y="8106"/>
                </a:lnTo>
                <a:lnTo>
                  <a:pt x="90633" y="3765"/>
                </a:lnTo>
                <a:lnTo>
                  <a:pt x="82368" y="578"/>
                </a:lnTo>
                <a:lnTo>
                  <a:pt x="70201" y="0"/>
                </a:lnTo>
                <a:lnTo>
                  <a:pt x="55848" y="1141"/>
                </a:lnTo>
                <a:lnTo>
                  <a:pt x="41024" y="3115"/>
                </a:lnTo>
                <a:lnTo>
                  <a:pt x="27446" y="5034"/>
                </a:lnTo>
                <a:lnTo>
                  <a:pt x="16829" y="6012"/>
                </a:lnTo>
                <a:lnTo>
                  <a:pt x="15081" y="60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087077" y="3224114"/>
            <a:ext cx="93215" cy="27433"/>
          </a:xfrm>
          <a:custGeom>
            <a:avLst/>
            <a:gdLst/>
            <a:ahLst/>
            <a:cxnLst/>
            <a:rect l="l" t="t" r="r" b="b"/>
            <a:pathLst>
              <a:path w="93215" h="27433">
                <a:moveTo>
                  <a:pt x="4884" y="2417"/>
                </a:moveTo>
                <a:lnTo>
                  <a:pt x="0" y="7158"/>
                </a:lnTo>
                <a:lnTo>
                  <a:pt x="1314" y="13082"/>
                </a:lnTo>
                <a:lnTo>
                  <a:pt x="6956" y="19050"/>
                </a:lnTo>
                <a:lnTo>
                  <a:pt x="15052" y="23922"/>
                </a:lnTo>
                <a:lnTo>
                  <a:pt x="18121" y="25158"/>
                </a:lnTo>
                <a:lnTo>
                  <a:pt x="24822" y="26435"/>
                </a:lnTo>
                <a:lnTo>
                  <a:pt x="35597" y="27254"/>
                </a:lnTo>
                <a:lnTo>
                  <a:pt x="48791" y="27433"/>
                </a:lnTo>
                <a:lnTo>
                  <a:pt x="62753" y="26789"/>
                </a:lnTo>
                <a:lnTo>
                  <a:pt x="75829" y="25141"/>
                </a:lnTo>
                <a:lnTo>
                  <a:pt x="86367" y="22307"/>
                </a:lnTo>
                <a:lnTo>
                  <a:pt x="92713" y="18103"/>
                </a:lnTo>
                <a:lnTo>
                  <a:pt x="93215" y="12349"/>
                </a:lnTo>
                <a:lnTo>
                  <a:pt x="92086" y="10439"/>
                </a:lnTo>
                <a:lnTo>
                  <a:pt x="84750" y="5851"/>
                </a:lnTo>
                <a:lnTo>
                  <a:pt x="72567" y="3248"/>
                </a:lnTo>
                <a:lnTo>
                  <a:pt x="57673" y="1998"/>
                </a:lnTo>
                <a:lnTo>
                  <a:pt x="42204" y="1470"/>
                </a:lnTo>
                <a:lnTo>
                  <a:pt x="28296" y="1030"/>
                </a:lnTo>
                <a:lnTo>
                  <a:pt x="18086" y="48"/>
                </a:lnTo>
                <a:lnTo>
                  <a:pt x="17842" y="0"/>
                </a:lnTo>
                <a:lnTo>
                  <a:pt x="4884" y="24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087077" y="3224114"/>
            <a:ext cx="93215" cy="27433"/>
          </a:xfrm>
          <a:custGeom>
            <a:avLst/>
            <a:gdLst/>
            <a:ahLst/>
            <a:cxnLst/>
            <a:rect l="l" t="t" r="r" b="b"/>
            <a:pathLst>
              <a:path w="93215" h="27433">
                <a:moveTo>
                  <a:pt x="17842" y="0"/>
                </a:moveTo>
                <a:lnTo>
                  <a:pt x="4884" y="2417"/>
                </a:lnTo>
                <a:lnTo>
                  <a:pt x="0" y="7158"/>
                </a:lnTo>
                <a:lnTo>
                  <a:pt x="1314" y="13082"/>
                </a:lnTo>
                <a:lnTo>
                  <a:pt x="6956" y="19050"/>
                </a:lnTo>
                <a:lnTo>
                  <a:pt x="15052" y="23922"/>
                </a:lnTo>
                <a:lnTo>
                  <a:pt x="18121" y="25158"/>
                </a:lnTo>
                <a:lnTo>
                  <a:pt x="24822" y="26435"/>
                </a:lnTo>
                <a:lnTo>
                  <a:pt x="35597" y="27254"/>
                </a:lnTo>
                <a:lnTo>
                  <a:pt x="48791" y="27433"/>
                </a:lnTo>
                <a:lnTo>
                  <a:pt x="62753" y="26789"/>
                </a:lnTo>
                <a:lnTo>
                  <a:pt x="75829" y="25141"/>
                </a:lnTo>
                <a:lnTo>
                  <a:pt x="86367" y="22307"/>
                </a:lnTo>
                <a:lnTo>
                  <a:pt x="92713" y="18103"/>
                </a:lnTo>
                <a:lnTo>
                  <a:pt x="93215" y="12349"/>
                </a:lnTo>
                <a:lnTo>
                  <a:pt x="92086" y="10439"/>
                </a:lnTo>
                <a:lnTo>
                  <a:pt x="84750" y="5851"/>
                </a:lnTo>
                <a:lnTo>
                  <a:pt x="72567" y="3248"/>
                </a:lnTo>
                <a:lnTo>
                  <a:pt x="57673" y="1998"/>
                </a:lnTo>
                <a:lnTo>
                  <a:pt x="42204" y="1470"/>
                </a:lnTo>
                <a:lnTo>
                  <a:pt x="28296" y="1030"/>
                </a:lnTo>
                <a:lnTo>
                  <a:pt x="18086" y="48"/>
                </a:lnTo>
                <a:lnTo>
                  <a:pt x="178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927595" y="2988097"/>
            <a:ext cx="94006" cy="26502"/>
          </a:xfrm>
          <a:custGeom>
            <a:avLst/>
            <a:gdLst/>
            <a:ahLst/>
            <a:cxnLst/>
            <a:rect l="l" t="t" r="r" b="b"/>
            <a:pathLst>
              <a:path w="94006" h="26502">
                <a:moveTo>
                  <a:pt x="4516" y="3436"/>
                </a:moveTo>
                <a:lnTo>
                  <a:pt x="0" y="8246"/>
                </a:lnTo>
                <a:lnTo>
                  <a:pt x="1538" y="13879"/>
                </a:lnTo>
                <a:lnTo>
                  <a:pt x="7309" y="19397"/>
                </a:lnTo>
                <a:lnTo>
                  <a:pt x="15490" y="23864"/>
                </a:lnTo>
                <a:lnTo>
                  <a:pt x="20023" y="25442"/>
                </a:lnTo>
                <a:lnTo>
                  <a:pt x="26621" y="26303"/>
                </a:lnTo>
                <a:lnTo>
                  <a:pt x="37073" y="26502"/>
                </a:lnTo>
                <a:lnTo>
                  <a:pt x="49830" y="25961"/>
                </a:lnTo>
                <a:lnTo>
                  <a:pt x="63344" y="24603"/>
                </a:lnTo>
                <a:lnTo>
                  <a:pt x="76066" y="22349"/>
                </a:lnTo>
                <a:lnTo>
                  <a:pt x="86449" y="19122"/>
                </a:lnTo>
                <a:lnTo>
                  <a:pt x="92945" y="14845"/>
                </a:lnTo>
                <a:lnTo>
                  <a:pt x="94006" y="9439"/>
                </a:lnTo>
                <a:lnTo>
                  <a:pt x="92082" y="6366"/>
                </a:lnTo>
                <a:lnTo>
                  <a:pt x="84428" y="2280"/>
                </a:lnTo>
                <a:lnTo>
                  <a:pt x="72285" y="398"/>
                </a:lnTo>
                <a:lnTo>
                  <a:pt x="57611" y="0"/>
                </a:lnTo>
                <a:lnTo>
                  <a:pt x="42361" y="366"/>
                </a:lnTo>
                <a:lnTo>
                  <a:pt x="28494" y="776"/>
                </a:lnTo>
                <a:lnTo>
                  <a:pt x="17965" y="511"/>
                </a:lnTo>
                <a:lnTo>
                  <a:pt x="16911" y="384"/>
                </a:lnTo>
                <a:lnTo>
                  <a:pt x="4516" y="34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927595" y="2988097"/>
            <a:ext cx="94006" cy="26502"/>
          </a:xfrm>
          <a:custGeom>
            <a:avLst/>
            <a:gdLst/>
            <a:ahLst/>
            <a:cxnLst/>
            <a:rect l="l" t="t" r="r" b="b"/>
            <a:pathLst>
              <a:path w="94006" h="26502">
                <a:moveTo>
                  <a:pt x="16911" y="384"/>
                </a:moveTo>
                <a:lnTo>
                  <a:pt x="4516" y="3436"/>
                </a:lnTo>
                <a:lnTo>
                  <a:pt x="0" y="8246"/>
                </a:lnTo>
                <a:lnTo>
                  <a:pt x="1538" y="13879"/>
                </a:lnTo>
                <a:lnTo>
                  <a:pt x="7309" y="19397"/>
                </a:lnTo>
                <a:lnTo>
                  <a:pt x="15490" y="23864"/>
                </a:lnTo>
                <a:lnTo>
                  <a:pt x="20023" y="25442"/>
                </a:lnTo>
                <a:lnTo>
                  <a:pt x="26621" y="26303"/>
                </a:lnTo>
                <a:lnTo>
                  <a:pt x="37073" y="26502"/>
                </a:lnTo>
                <a:lnTo>
                  <a:pt x="49830" y="25961"/>
                </a:lnTo>
                <a:lnTo>
                  <a:pt x="63344" y="24603"/>
                </a:lnTo>
                <a:lnTo>
                  <a:pt x="76066" y="22349"/>
                </a:lnTo>
                <a:lnTo>
                  <a:pt x="86449" y="19122"/>
                </a:lnTo>
                <a:lnTo>
                  <a:pt x="92945" y="14845"/>
                </a:lnTo>
                <a:lnTo>
                  <a:pt x="94006" y="9439"/>
                </a:lnTo>
                <a:lnTo>
                  <a:pt x="92082" y="6366"/>
                </a:lnTo>
                <a:lnTo>
                  <a:pt x="84428" y="2280"/>
                </a:lnTo>
                <a:lnTo>
                  <a:pt x="72285" y="398"/>
                </a:lnTo>
                <a:lnTo>
                  <a:pt x="57611" y="0"/>
                </a:lnTo>
                <a:lnTo>
                  <a:pt x="42361" y="366"/>
                </a:lnTo>
                <a:lnTo>
                  <a:pt x="28494" y="776"/>
                </a:lnTo>
                <a:lnTo>
                  <a:pt x="17965" y="511"/>
                </a:lnTo>
                <a:lnTo>
                  <a:pt x="16911" y="3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996659" y="2990814"/>
            <a:ext cx="94045" cy="26591"/>
          </a:xfrm>
          <a:custGeom>
            <a:avLst/>
            <a:gdLst/>
            <a:ahLst/>
            <a:cxnLst/>
            <a:rect l="l" t="t" r="r" b="b"/>
            <a:pathLst>
              <a:path w="94045" h="26591">
                <a:moveTo>
                  <a:pt x="4487" y="3658"/>
                </a:moveTo>
                <a:lnTo>
                  <a:pt x="0" y="8473"/>
                </a:lnTo>
                <a:lnTo>
                  <a:pt x="1558" y="14085"/>
                </a:lnTo>
                <a:lnTo>
                  <a:pt x="7342" y="19571"/>
                </a:lnTo>
                <a:lnTo>
                  <a:pt x="15529" y="24006"/>
                </a:lnTo>
                <a:lnTo>
                  <a:pt x="20156" y="25596"/>
                </a:lnTo>
                <a:lnTo>
                  <a:pt x="26745" y="26432"/>
                </a:lnTo>
                <a:lnTo>
                  <a:pt x="37170" y="26591"/>
                </a:lnTo>
                <a:lnTo>
                  <a:pt x="49892" y="26002"/>
                </a:lnTo>
                <a:lnTo>
                  <a:pt x="63371" y="24594"/>
                </a:lnTo>
                <a:lnTo>
                  <a:pt x="76065" y="22298"/>
                </a:lnTo>
                <a:lnTo>
                  <a:pt x="86436" y="19043"/>
                </a:lnTo>
                <a:lnTo>
                  <a:pt x="92942" y="14757"/>
                </a:lnTo>
                <a:lnTo>
                  <a:pt x="94045" y="9371"/>
                </a:lnTo>
                <a:lnTo>
                  <a:pt x="92063" y="6216"/>
                </a:lnTo>
                <a:lnTo>
                  <a:pt x="84387" y="2165"/>
                </a:lnTo>
                <a:lnTo>
                  <a:pt x="72248" y="335"/>
                </a:lnTo>
                <a:lnTo>
                  <a:pt x="57591" y="0"/>
                </a:lnTo>
                <a:lnTo>
                  <a:pt x="42358" y="432"/>
                </a:lnTo>
                <a:lnTo>
                  <a:pt x="28496" y="904"/>
                </a:lnTo>
                <a:lnTo>
                  <a:pt x="17949" y="691"/>
                </a:lnTo>
                <a:lnTo>
                  <a:pt x="16841" y="564"/>
                </a:lnTo>
                <a:lnTo>
                  <a:pt x="4487" y="36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996659" y="2990814"/>
            <a:ext cx="94045" cy="26591"/>
          </a:xfrm>
          <a:custGeom>
            <a:avLst/>
            <a:gdLst/>
            <a:ahLst/>
            <a:cxnLst/>
            <a:rect l="l" t="t" r="r" b="b"/>
            <a:pathLst>
              <a:path w="94045" h="26591">
                <a:moveTo>
                  <a:pt x="16841" y="564"/>
                </a:moveTo>
                <a:lnTo>
                  <a:pt x="4487" y="3658"/>
                </a:lnTo>
                <a:lnTo>
                  <a:pt x="0" y="8473"/>
                </a:lnTo>
                <a:lnTo>
                  <a:pt x="1558" y="14085"/>
                </a:lnTo>
                <a:lnTo>
                  <a:pt x="7342" y="19571"/>
                </a:lnTo>
                <a:lnTo>
                  <a:pt x="15529" y="24006"/>
                </a:lnTo>
                <a:lnTo>
                  <a:pt x="20156" y="25596"/>
                </a:lnTo>
                <a:lnTo>
                  <a:pt x="26745" y="26432"/>
                </a:lnTo>
                <a:lnTo>
                  <a:pt x="37170" y="26591"/>
                </a:lnTo>
                <a:lnTo>
                  <a:pt x="49892" y="26002"/>
                </a:lnTo>
                <a:lnTo>
                  <a:pt x="63371" y="24594"/>
                </a:lnTo>
                <a:lnTo>
                  <a:pt x="76065" y="22298"/>
                </a:lnTo>
                <a:lnTo>
                  <a:pt x="86436" y="19043"/>
                </a:lnTo>
                <a:lnTo>
                  <a:pt x="92942" y="14757"/>
                </a:lnTo>
                <a:lnTo>
                  <a:pt x="94045" y="9371"/>
                </a:lnTo>
                <a:lnTo>
                  <a:pt x="92063" y="6216"/>
                </a:lnTo>
                <a:lnTo>
                  <a:pt x="84387" y="2165"/>
                </a:lnTo>
                <a:lnTo>
                  <a:pt x="72248" y="335"/>
                </a:lnTo>
                <a:lnTo>
                  <a:pt x="57591" y="0"/>
                </a:lnTo>
                <a:lnTo>
                  <a:pt x="42358" y="432"/>
                </a:lnTo>
                <a:lnTo>
                  <a:pt x="28496" y="904"/>
                </a:lnTo>
                <a:lnTo>
                  <a:pt x="17949" y="691"/>
                </a:lnTo>
                <a:lnTo>
                  <a:pt x="16841" y="5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297574" y="2911547"/>
            <a:ext cx="48766" cy="25733"/>
          </a:xfrm>
          <a:custGeom>
            <a:avLst/>
            <a:gdLst/>
            <a:ahLst/>
            <a:cxnLst/>
            <a:rect l="l" t="t" r="r" b="b"/>
            <a:pathLst>
              <a:path w="48766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4" y="25254"/>
                </a:lnTo>
                <a:lnTo>
                  <a:pt x="29246" y="25733"/>
                </a:lnTo>
                <a:lnTo>
                  <a:pt x="38930" y="23181"/>
                </a:lnTo>
                <a:lnTo>
                  <a:pt x="45381" y="18605"/>
                </a:lnTo>
                <a:lnTo>
                  <a:pt x="48645" y="13011"/>
                </a:lnTo>
                <a:lnTo>
                  <a:pt x="48766" y="7405"/>
                </a:lnTo>
                <a:lnTo>
                  <a:pt x="45789" y="2793"/>
                </a:lnTo>
                <a:lnTo>
                  <a:pt x="39760" y="182"/>
                </a:lnTo>
                <a:lnTo>
                  <a:pt x="3462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297574" y="2911547"/>
            <a:ext cx="48766" cy="25733"/>
          </a:xfrm>
          <a:custGeom>
            <a:avLst/>
            <a:gdLst/>
            <a:ahLst/>
            <a:cxnLst/>
            <a:rect l="l" t="t" r="r" b="b"/>
            <a:pathLst>
              <a:path w="48766" h="25733">
                <a:moveTo>
                  <a:pt x="34620" y="0"/>
                </a:moveTo>
                <a:lnTo>
                  <a:pt x="19658" y="1381"/>
                </a:lnTo>
                <a:lnTo>
                  <a:pt x="7642" y="7529"/>
                </a:lnTo>
                <a:lnTo>
                  <a:pt x="754" y="17206"/>
                </a:lnTo>
                <a:lnTo>
                  <a:pt x="0" y="20739"/>
                </a:lnTo>
                <a:lnTo>
                  <a:pt x="16284" y="25254"/>
                </a:lnTo>
                <a:lnTo>
                  <a:pt x="29246" y="25733"/>
                </a:lnTo>
                <a:lnTo>
                  <a:pt x="38930" y="23181"/>
                </a:lnTo>
                <a:lnTo>
                  <a:pt x="45381" y="18605"/>
                </a:lnTo>
                <a:lnTo>
                  <a:pt x="48645" y="13011"/>
                </a:lnTo>
                <a:lnTo>
                  <a:pt x="48766" y="7405"/>
                </a:lnTo>
                <a:lnTo>
                  <a:pt x="45789" y="2793"/>
                </a:lnTo>
                <a:lnTo>
                  <a:pt x="39760" y="182"/>
                </a:lnTo>
                <a:lnTo>
                  <a:pt x="34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020478" y="3205768"/>
            <a:ext cx="61912" cy="19370"/>
          </a:xfrm>
          <a:custGeom>
            <a:avLst/>
            <a:gdLst/>
            <a:ahLst/>
            <a:cxnLst/>
            <a:rect l="l" t="t" r="r" b="b"/>
            <a:pathLst>
              <a:path w="61912" h="19370">
                <a:moveTo>
                  <a:pt x="48615" y="274"/>
                </a:moveTo>
                <a:lnTo>
                  <a:pt x="34668" y="0"/>
                </a:lnTo>
                <a:lnTo>
                  <a:pt x="20205" y="1932"/>
                </a:lnTo>
                <a:lnTo>
                  <a:pt x="7871" y="6480"/>
                </a:lnTo>
                <a:lnTo>
                  <a:pt x="315" y="14050"/>
                </a:lnTo>
                <a:lnTo>
                  <a:pt x="0" y="14790"/>
                </a:lnTo>
                <a:lnTo>
                  <a:pt x="7197" y="17314"/>
                </a:lnTo>
                <a:lnTo>
                  <a:pt x="16293" y="18822"/>
                </a:lnTo>
                <a:lnTo>
                  <a:pt x="26415" y="19370"/>
                </a:lnTo>
                <a:lnTo>
                  <a:pt x="36692" y="19011"/>
                </a:lnTo>
                <a:lnTo>
                  <a:pt x="46252" y="17802"/>
                </a:lnTo>
                <a:lnTo>
                  <a:pt x="54223" y="15796"/>
                </a:lnTo>
                <a:lnTo>
                  <a:pt x="59733" y="13050"/>
                </a:lnTo>
                <a:lnTo>
                  <a:pt x="61912" y="9618"/>
                </a:lnTo>
                <a:lnTo>
                  <a:pt x="59886" y="5554"/>
                </a:lnTo>
                <a:lnTo>
                  <a:pt x="52785" y="915"/>
                </a:lnTo>
                <a:lnTo>
                  <a:pt x="51447" y="274"/>
                </a:lnTo>
                <a:lnTo>
                  <a:pt x="48615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020478" y="3205768"/>
            <a:ext cx="61912" cy="19370"/>
          </a:xfrm>
          <a:custGeom>
            <a:avLst/>
            <a:gdLst/>
            <a:ahLst/>
            <a:cxnLst/>
            <a:rect l="l" t="t" r="r" b="b"/>
            <a:pathLst>
              <a:path w="61912" h="19370">
                <a:moveTo>
                  <a:pt x="48615" y="274"/>
                </a:moveTo>
                <a:lnTo>
                  <a:pt x="34668" y="0"/>
                </a:lnTo>
                <a:lnTo>
                  <a:pt x="20205" y="1932"/>
                </a:lnTo>
                <a:lnTo>
                  <a:pt x="7871" y="6480"/>
                </a:lnTo>
                <a:lnTo>
                  <a:pt x="315" y="14050"/>
                </a:lnTo>
                <a:lnTo>
                  <a:pt x="0" y="14790"/>
                </a:lnTo>
                <a:lnTo>
                  <a:pt x="7197" y="17314"/>
                </a:lnTo>
                <a:lnTo>
                  <a:pt x="16293" y="18822"/>
                </a:lnTo>
                <a:lnTo>
                  <a:pt x="26415" y="19370"/>
                </a:lnTo>
                <a:lnTo>
                  <a:pt x="36692" y="19011"/>
                </a:lnTo>
                <a:lnTo>
                  <a:pt x="46252" y="17802"/>
                </a:lnTo>
                <a:lnTo>
                  <a:pt x="54223" y="15796"/>
                </a:lnTo>
                <a:lnTo>
                  <a:pt x="59733" y="13050"/>
                </a:lnTo>
                <a:lnTo>
                  <a:pt x="61912" y="9618"/>
                </a:lnTo>
                <a:lnTo>
                  <a:pt x="59886" y="5554"/>
                </a:lnTo>
                <a:lnTo>
                  <a:pt x="52785" y="915"/>
                </a:lnTo>
                <a:lnTo>
                  <a:pt x="51447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266479" y="3212649"/>
            <a:ext cx="61903" cy="19370"/>
          </a:xfrm>
          <a:custGeom>
            <a:avLst/>
            <a:gdLst/>
            <a:ahLst/>
            <a:cxnLst/>
            <a:rect l="l" t="t" r="r" b="b"/>
            <a:pathLst>
              <a:path w="61903" h="19370">
                <a:moveTo>
                  <a:pt x="48602" y="274"/>
                </a:moveTo>
                <a:lnTo>
                  <a:pt x="34660" y="0"/>
                </a:lnTo>
                <a:lnTo>
                  <a:pt x="20197" y="1934"/>
                </a:lnTo>
                <a:lnTo>
                  <a:pt x="7864" y="6484"/>
                </a:lnTo>
                <a:lnTo>
                  <a:pt x="311" y="14059"/>
                </a:lnTo>
                <a:lnTo>
                  <a:pt x="0" y="14790"/>
                </a:lnTo>
                <a:lnTo>
                  <a:pt x="7199" y="17315"/>
                </a:lnTo>
                <a:lnTo>
                  <a:pt x="16298" y="18823"/>
                </a:lnTo>
                <a:lnTo>
                  <a:pt x="26422" y="19370"/>
                </a:lnTo>
                <a:lnTo>
                  <a:pt x="36700" y="19010"/>
                </a:lnTo>
                <a:lnTo>
                  <a:pt x="46259" y="17798"/>
                </a:lnTo>
                <a:lnTo>
                  <a:pt x="54228" y="15791"/>
                </a:lnTo>
                <a:lnTo>
                  <a:pt x="59733" y="13041"/>
                </a:lnTo>
                <a:lnTo>
                  <a:pt x="61903" y="9606"/>
                </a:lnTo>
                <a:lnTo>
                  <a:pt x="59865" y="5539"/>
                </a:lnTo>
                <a:lnTo>
                  <a:pt x="52746" y="896"/>
                </a:lnTo>
                <a:lnTo>
                  <a:pt x="51447" y="274"/>
                </a:lnTo>
                <a:lnTo>
                  <a:pt x="48602" y="2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266479" y="3212649"/>
            <a:ext cx="61903" cy="19370"/>
          </a:xfrm>
          <a:custGeom>
            <a:avLst/>
            <a:gdLst/>
            <a:ahLst/>
            <a:cxnLst/>
            <a:rect l="l" t="t" r="r" b="b"/>
            <a:pathLst>
              <a:path w="61903" h="19370">
                <a:moveTo>
                  <a:pt x="48602" y="274"/>
                </a:moveTo>
                <a:lnTo>
                  <a:pt x="34660" y="0"/>
                </a:lnTo>
                <a:lnTo>
                  <a:pt x="20197" y="1934"/>
                </a:lnTo>
                <a:lnTo>
                  <a:pt x="7864" y="6484"/>
                </a:lnTo>
                <a:lnTo>
                  <a:pt x="311" y="14059"/>
                </a:lnTo>
                <a:lnTo>
                  <a:pt x="0" y="14790"/>
                </a:lnTo>
                <a:lnTo>
                  <a:pt x="7199" y="17315"/>
                </a:lnTo>
                <a:lnTo>
                  <a:pt x="16298" y="18823"/>
                </a:lnTo>
                <a:lnTo>
                  <a:pt x="26422" y="19370"/>
                </a:lnTo>
                <a:lnTo>
                  <a:pt x="36700" y="19010"/>
                </a:lnTo>
                <a:lnTo>
                  <a:pt x="46259" y="17798"/>
                </a:lnTo>
                <a:lnTo>
                  <a:pt x="54228" y="15791"/>
                </a:lnTo>
                <a:lnTo>
                  <a:pt x="59733" y="13041"/>
                </a:lnTo>
                <a:lnTo>
                  <a:pt x="61903" y="9606"/>
                </a:lnTo>
                <a:lnTo>
                  <a:pt x="59865" y="5539"/>
                </a:lnTo>
                <a:lnTo>
                  <a:pt x="52746" y="896"/>
                </a:lnTo>
                <a:lnTo>
                  <a:pt x="51447" y="2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145170" y="2790059"/>
            <a:ext cx="61909" cy="19371"/>
          </a:xfrm>
          <a:custGeom>
            <a:avLst/>
            <a:gdLst/>
            <a:ahLst/>
            <a:cxnLst/>
            <a:rect l="l" t="t" r="r" b="b"/>
            <a:pathLst>
              <a:path w="61909" h="19371">
                <a:moveTo>
                  <a:pt x="48615" y="280"/>
                </a:moveTo>
                <a:lnTo>
                  <a:pt x="34671" y="0"/>
                </a:lnTo>
                <a:lnTo>
                  <a:pt x="20212" y="1931"/>
                </a:lnTo>
                <a:lnTo>
                  <a:pt x="7879" y="6477"/>
                </a:lnTo>
                <a:lnTo>
                  <a:pt x="317" y="14041"/>
                </a:lnTo>
                <a:lnTo>
                  <a:pt x="0" y="14783"/>
                </a:lnTo>
                <a:lnTo>
                  <a:pt x="7201" y="17311"/>
                </a:lnTo>
                <a:lnTo>
                  <a:pt x="16299" y="18822"/>
                </a:lnTo>
                <a:lnTo>
                  <a:pt x="26423" y="19371"/>
                </a:lnTo>
                <a:lnTo>
                  <a:pt x="36700" y="19013"/>
                </a:lnTo>
                <a:lnTo>
                  <a:pt x="46259" y="17804"/>
                </a:lnTo>
                <a:lnTo>
                  <a:pt x="54228" y="15799"/>
                </a:lnTo>
                <a:lnTo>
                  <a:pt x="59735" y="13052"/>
                </a:lnTo>
                <a:lnTo>
                  <a:pt x="61909" y="9618"/>
                </a:lnTo>
                <a:lnTo>
                  <a:pt x="59877" y="5553"/>
                </a:lnTo>
                <a:lnTo>
                  <a:pt x="52768" y="912"/>
                </a:lnTo>
                <a:lnTo>
                  <a:pt x="51447" y="280"/>
                </a:lnTo>
                <a:lnTo>
                  <a:pt x="48615" y="2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145170" y="2790059"/>
            <a:ext cx="61909" cy="19371"/>
          </a:xfrm>
          <a:custGeom>
            <a:avLst/>
            <a:gdLst/>
            <a:ahLst/>
            <a:cxnLst/>
            <a:rect l="l" t="t" r="r" b="b"/>
            <a:pathLst>
              <a:path w="61909" h="19371">
                <a:moveTo>
                  <a:pt x="48615" y="280"/>
                </a:moveTo>
                <a:lnTo>
                  <a:pt x="34671" y="0"/>
                </a:lnTo>
                <a:lnTo>
                  <a:pt x="20212" y="1931"/>
                </a:lnTo>
                <a:lnTo>
                  <a:pt x="7879" y="6477"/>
                </a:lnTo>
                <a:lnTo>
                  <a:pt x="317" y="14041"/>
                </a:lnTo>
                <a:lnTo>
                  <a:pt x="0" y="14783"/>
                </a:lnTo>
                <a:lnTo>
                  <a:pt x="7201" y="17311"/>
                </a:lnTo>
                <a:lnTo>
                  <a:pt x="16299" y="18822"/>
                </a:lnTo>
                <a:lnTo>
                  <a:pt x="26423" y="19371"/>
                </a:lnTo>
                <a:lnTo>
                  <a:pt x="36700" y="19013"/>
                </a:lnTo>
                <a:lnTo>
                  <a:pt x="46259" y="17804"/>
                </a:lnTo>
                <a:lnTo>
                  <a:pt x="54228" y="15799"/>
                </a:lnTo>
                <a:lnTo>
                  <a:pt x="59735" y="13052"/>
                </a:lnTo>
                <a:lnTo>
                  <a:pt x="61909" y="9618"/>
                </a:lnTo>
                <a:lnTo>
                  <a:pt x="59877" y="5553"/>
                </a:lnTo>
                <a:lnTo>
                  <a:pt x="52768" y="912"/>
                </a:lnTo>
                <a:lnTo>
                  <a:pt x="51447" y="2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831972" y="3004976"/>
            <a:ext cx="61064" cy="17714"/>
          </a:xfrm>
          <a:custGeom>
            <a:avLst/>
            <a:gdLst/>
            <a:ahLst/>
            <a:cxnLst/>
            <a:rect l="l" t="t" r="r" b="b"/>
            <a:pathLst>
              <a:path w="61064" h="17714">
                <a:moveTo>
                  <a:pt x="57513" y="0"/>
                </a:moveTo>
                <a:lnTo>
                  <a:pt x="38902" y="337"/>
                </a:lnTo>
                <a:lnTo>
                  <a:pt x="24329" y="1171"/>
                </a:lnTo>
                <a:lnTo>
                  <a:pt x="13451" y="2410"/>
                </a:lnTo>
                <a:lnTo>
                  <a:pt x="5922" y="3968"/>
                </a:lnTo>
                <a:lnTo>
                  <a:pt x="1401" y="5756"/>
                </a:lnTo>
                <a:lnTo>
                  <a:pt x="0" y="9666"/>
                </a:lnTo>
                <a:lnTo>
                  <a:pt x="2432" y="11612"/>
                </a:lnTo>
                <a:lnTo>
                  <a:pt x="6494" y="13435"/>
                </a:lnTo>
                <a:lnTo>
                  <a:pt x="11843" y="15044"/>
                </a:lnTo>
                <a:lnTo>
                  <a:pt x="18133" y="16353"/>
                </a:lnTo>
                <a:lnTo>
                  <a:pt x="25020" y="17273"/>
                </a:lnTo>
                <a:lnTo>
                  <a:pt x="32161" y="17714"/>
                </a:lnTo>
                <a:lnTo>
                  <a:pt x="39212" y="17590"/>
                </a:lnTo>
                <a:lnTo>
                  <a:pt x="45828" y="16811"/>
                </a:lnTo>
                <a:lnTo>
                  <a:pt x="51665" y="15288"/>
                </a:lnTo>
                <a:lnTo>
                  <a:pt x="56380" y="12934"/>
                </a:lnTo>
                <a:lnTo>
                  <a:pt x="59627" y="9661"/>
                </a:lnTo>
                <a:lnTo>
                  <a:pt x="61064" y="5379"/>
                </a:lnTo>
                <a:lnTo>
                  <a:pt x="60346" y="0"/>
                </a:lnTo>
                <a:lnTo>
                  <a:pt x="5751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831513" y="3004976"/>
            <a:ext cx="61522" cy="17714"/>
          </a:xfrm>
          <a:custGeom>
            <a:avLst/>
            <a:gdLst/>
            <a:ahLst/>
            <a:cxnLst/>
            <a:rect l="l" t="t" r="r" b="b"/>
            <a:pathLst>
              <a:path w="61522" h="17714">
                <a:moveTo>
                  <a:pt x="57972" y="0"/>
                </a:moveTo>
                <a:lnTo>
                  <a:pt x="39360" y="337"/>
                </a:lnTo>
                <a:lnTo>
                  <a:pt x="24787" y="1171"/>
                </a:lnTo>
                <a:lnTo>
                  <a:pt x="13909" y="2410"/>
                </a:lnTo>
                <a:lnTo>
                  <a:pt x="6381" y="3968"/>
                </a:lnTo>
                <a:lnTo>
                  <a:pt x="1859" y="5756"/>
                </a:lnTo>
                <a:lnTo>
                  <a:pt x="0" y="7684"/>
                </a:lnTo>
                <a:lnTo>
                  <a:pt x="458" y="9666"/>
                </a:lnTo>
                <a:lnTo>
                  <a:pt x="2890" y="11612"/>
                </a:lnTo>
                <a:lnTo>
                  <a:pt x="6953" y="13435"/>
                </a:lnTo>
                <a:lnTo>
                  <a:pt x="12301" y="15044"/>
                </a:lnTo>
                <a:lnTo>
                  <a:pt x="18591" y="16353"/>
                </a:lnTo>
                <a:lnTo>
                  <a:pt x="25479" y="17273"/>
                </a:lnTo>
                <a:lnTo>
                  <a:pt x="32620" y="17714"/>
                </a:lnTo>
                <a:lnTo>
                  <a:pt x="39670" y="17590"/>
                </a:lnTo>
                <a:lnTo>
                  <a:pt x="46286" y="16811"/>
                </a:lnTo>
                <a:lnTo>
                  <a:pt x="52124" y="15288"/>
                </a:lnTo>
                <a:lnTo>
                  <a:pt x="56838" y="12934"/>
                </a:lnTo>
                <a:lnTo>
                  <a:pt x="60086" y="9661"/>
                </a:lnTo>
                <a:lnTo>
                  <a:pt x="61522" y="5379"/>
                </a:lnTo>
                <a:lnTo>
                  <a:pt x="608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689218" y="2931119"/>
            <a:ext cx="79449" cy="38162"/>
          </a:xfrm>
          <a:custGeom>
            <a:avLst/>
            <a:gdLst/>
            <a:ahLst/>
            <a:cxnLst/>
            <a:rect l="l" t="t" r="r" b="b"/>
            <a:pathLst>
              <a:path w="79449" h="38162">
                <a:moveTo>
                  <a:pt x="79449" y="7200"/>
                </a:moveTo>
                <a:lnTo>
                  <a:pt x="60634" y="2733"/>
                </a:lnTo>
                <a:lnTo>
                  <a:pt x="45075" y="407"/>
                </a:lnTo>
                <a:lnTo>
                  <a:pt x="32283" y="0"/>
                </a:lnTo>
                <a:lnTo>
                  <a:pt x="21772" y="1283"/>
                </a:lnTo>
                <a:lnTo>
                  <a:pt x="13053" y="4032"/>
                </a:lnTo>
                <a:lnTo>
                  <a:pt x="5640" y="8020"/>
                </a:lnTo>
                <a:lnTo>
                  <a:pt x="3389" y="9575"/>
                </a:lnTo>
                <a:lnTo>
                  <a:pt x="0" y="18178"/>
                </a:lnTo>
                <a:lnTo>
                  <a:pt x="2057" y="25250"/>
                </a:lnTo>
                <a:lnTo>
                  <a:pt x="8367" y="30787"/>
                </a:lnTo>
                <a:lnTo>
                  <a:pt x="17739" y="34787"/>
                </a:lnTo>
                <a:lnTo>
                  <a:pt x="28978" y="37246"/>
                </a:lnTo>
                <a:lnTo>
                  <a:pt x="40891" y="38162"/>
                </a:lnTo>
                <a:lnTo>
                  <a:pt x="52286" y="37532"/>
                </a:lnTo>
                <a:lnTo>
                  <a:pt x="59866" y="36017"/>
                </a:lnTo>
                <a:lnTo>
                  <a:pt x="72861" y="29506"/>
                </a:lnTo>
                <a:lnTo>
                  <a:pt x="77356" y="20204"/>
                </a:lnTo>
                <a:lnTo>
                  <a:pt x="79449" y="72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689218" y="2931119"/>
            <a:ext cx="79449" cy="38162"/>
          </a:xfrm>
          <a:custGeom>
            <a:avLst/>
            <a:gdLst/>
            <a:ahLst/>
            <a:cxnLst/>
            <a:rect l="l" t="t" r="r" b="b"/>
            <a:pathLst>
              <a:path w="79449" h="38162">
                <a:moveTo>
                  <a:pt x="79449" y="7200"/>
                </a:moveTo>
                <a:lnTo>
                  <a:pt x="60634" y="2733"/>
                </a:lnTo>
                <a:lnTo>
                  <a:pt x="45075" y="407"/>
                </a:lnTo>
                <a:lnTo>
                  <a:pt x="32283" y="0"/>
                </a:lnTo>
                <a:lnTo>
                  <a:pt x="21772" y="1283"/>
                </a:lnTo>
                <a:lnTo>
                  <a:pt x="13053" y="4032"/>
                </a:lnTo>
                <a:lnTo>
                  <a:pt x="5640" y="8020"/>
                </a:lnTo>
                <a:lnTo>
                  <a:pt x="3389" y="9575"/>
                </a:lnTo>
                <a:lnTo>
                  <a:pt x="0" y="18178"/>
                </a:lnTo>
                <a:lnTo>
                  <a:pt x="2057" y="25250"/>
                </a:lnTo>
                <a:lnTo>
                  <a:pt x="8367" y="30787"/>
                </a:lnTo>
                <a:lnTo>
                  <a:pt x="17739" y="34787"/>
                </a:lnTo>
                <a:lnTo>
                  <a:pt x="28978" y="37246"/>
                </a:lnTo>
                <a:lnTo>
                  <a:pt x="40891" y="38162"/>
                </a:lnTo>
                <a:lnTo>
                  <a:pt x="52286" y="37532"/>
                </a:lnTo>
                <a:lnTo>
                  <a:pt x="59866" y="36017"/>
                </a:lnTo>
                <a:lnTo>
                  <a:pt x="72861" y="29506"/>
                </a:lnTo>
                <a:lnTo>
                  <a:pt x="77356" y="20204"/>
                </a:lnTo>
                <a:lnTo>
                  <a:pt x="79449" y="72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884629" y="2942864"/>
            <a:ext cx="79441" cy="38165"/>
          </a:xfrm>
          <a:custGeom>
            <a:avLst/>
            <a:gdLst/>
            <a:ahLst/>
            <a:cxnLst/>
            <a:rect l="l" t="t" r="r" b="b"/>
            <a:pathLst>
              <a:path w="79441" h="38165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8" y="8021"/>
                </a:lnTo>
                <a:lnTo>
                  <a:pt x="3393" y="9571"/>
                </a:lnTo>
                <a:lnTo>
                  <a:pt x="0" y="18177"/>
                </a:lnTo>
                <a:lnTo>
                  <a:pt x="2053" y="25250"/>
                </a:lnTo>
                <a:lnTo>
                  <a:pt x="8360" y="30788"/>
                </a:lnTo>
                <a:lnTo>
                  <a:pt x="17729" y="34787"/>
                </a:lnTo>
                <a:lnTo>
                  <a:pt x="28966" y="37247"/>
                </a:lnTo>
                <a:lnTo>
                  <a:pt x="40878" y="38165"/>
                </a:lnTo>
                <a:lnTo>
                  <a:pt x="52273" y="37537"/>
                </a:lnTo>
                <a:lnTo>
                  <a:pt x="59857" y="36025"/>
                </a:lnTo>
                <a:lnTo>
                  <a:pt x="72853" y="29519"/>
                </a:lnTo>
                <a:lnTo>
                  <a:pt x="77347" y="20223"/>
                </a:lnTo>
                <a:lnTo>
                  <a:pt x="79441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884629" y="2942864"/>
            <a:ext cx="79441" cy="38165"/>
          </a:xfrm>
          <a:custGeom>
            <a:avLst/>
            <a:gdLst/>
            <a:ahLst/>
            <a:cxnLst/>
            <a:rect l="l" t="t" r="r" b="b"/>
            <a:pathLst>
              <a:path w="79441" h="38165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8" y="8021"/>
                </a:lnTo>
                <a:lnTo>
                  <a:pt x="3393" y="9571"/>
                </a:lnTo>
                <a:lnTo>
                  <a:pt x="0" y="18177"/>
                </a:lnTo>
                <a:lnTo>
                  <a:pt x="2053" y="25250"/>
                </a:lnTo>
                <a:lnTo>
                  <a:pt x="8360" y="30788"/>
                </a:lnTo>
                <a:lnTo>
                  <a:pt x="17729" y="34787"/>
                </a:lnTo>
                <a:lnTo>
                  <a:pt x="28966" y="37247"/>
                </a:lnTo>
                <a:lnTo>
                  <a:pt x="40878" y="38165"/>
                </a:lnTo>
                <a:lnTo>
                  <a:pt x="52273" y="37537"/>
                </a:lnTo>
                <a:lnTo>
                  <a:pt x="59857" y="36025"/>
                </a:lnTo>
                <a:lnTo>
                  <a:pt x="72853" y="29519"/>
                </a:lnTo>
                <a:lnTo>
                  <a:pt x="77347" y="20223"/>
                </a:lnTo>
                <a:lnTo>
                  <a:pt x="79441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786679" y="2840631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59" y="29509"/>
                </a:lnTo>
                <a:lnTo>
                  <a:pt x="77348" y="20210"/>
                </a:lnTo>
                <a:lnTo>
                  <a:pt x="79441" y="719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786679" y="2840631"/>
            <a:ext cx="79441" cy="38163"/>
          </a:xfrm>
          <a:custGeom>
            <a:avLst/>
            <a:gdLst/>
            <a:ahLst/>
            <a:cxnLst/>
            <a:rect l="l" t="t" r="r" b="b"/>
            <a:pathLst>
              <a:path w="79441" h="38163">
                <a:moveTo>
                  <a:pt x="79441" y="7196"/>
                </a:moveTo>
                <a:lnTo>
                  <a:pt x="60624" y="2728"/>
                </a:lnTo>
                <a:lnTo>
                  <a:pt x="45065" y="405"/>
                </a:lnTo>
                <a:lnTo>
                  <a:pt x="32275" y="0"/>
                </a:lnTo>
                <a:lnTo>
                  <a:pt x="21767" y="1285"/>
                </a:lnTo>
                <a:lnTo>
                  <a:pt x="13050" y="4035"/>
                </a:lnTo>
                <a:lnTo>
                  <a:pt x="5637" y="8021"/>
                </a:lnTo>
                <a:lnTo>
                  <a:pt x="3393" y="9571"/>
                </a:lnTo>
                <a:lnTo>
                  <a:pt x="0" y="18172"/>
                </a:lnTo>
                <a:lnTo>
                  <a:pt x="2052" y="25243"/>
                </a:lnTo>
                <a:lnTo>
                  <a:pt x="8358" y="30780"/>
                </a:lnTo>
                <a:lnTo>
                  <a:pt x="17726" y="34781"/>
                </a:lnTo>
                <a:lnTo>
                  <a:pt x="28962" y="37243"/>
                </a:lnTo>
                <a:lnTo>
                  <a:pt x="40876" y="38163"/>
                </a:lnTo>
                <a:lnTo>
                  <a:pt x="52273" y="37538"/>
                </a:lnTo>
                <a:lnTo>
                  <a:pt x="59870" y="36025"/>
                </a:lnTo>
                <a:lnTo>
                  <a:pt x="72859" y="29509"/>
                </a:lnTo>
                <a:lnTo>
                  <a:pt x="77348" y="20210"/>
                </a:lnTo>
                <a:lnTo>
                  <a:pt x="79441" y="71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518930" y="2958786"/>
            <a:ext cx="76137" cy="28179"/>
          </a:xfrm>
          <a:custGeom>
            <a:avLst/>
            <a:gdLst/>
            <a:ahLst/>
            <a:cxnLst/>
            <a:rect l="l" t="t" r="r" b="b"/>
            <a:pathLst>
              <a:path w="76137" h="28179">
                <a:moveTo>
                  <a:pt x="13677" y="1380"/>
                </a:moveTo>
                <a:lnTo>
                  <a:pt x="9537" y="935"/>
                </a:lnTo>
                <a:lnTo>
                  <a:pt x="4851" y="5304"/>
                </a:lnTo>
                <a:lnTo>
                  <a:pt x="0" y="8377"/>
                </a:lnTo>
                <a:lnTo>
                  <a:pt x="1481" y="15408"/>
                </a:lnTo>
                <a:lnTo>
                  <a:pt x="7486" y="20889"/>
                </a:lnTo>
                <a:lnTo>
                  <a:pt x="16825" y="24835"/>
                </a:lnTo>
                <a:lnTo>
                  <a:pt x="28305" y="27260"/>
                </a:lnTo>
                <a:lnTo>
                  <a:pt x="40736" y="28179"/>
                </a:lnTo>
                <a:lnTo>
                  <a:pt x="52925" y="27604"/>
                </a:lnTo>
                <a:lnTo>
                  <a:pt x="63683" y="25552"/>
                </a:lnTo>
                <a:lnTo>
                  <a:pt x="71817" y="22035"/>
                </a:lnTo>
                <a:lnTo>
                  <a:pt x="76137" y="17069"/>
                </a:lnTo>
                <a:lnTo>
                  <a:pt x="75450" y="10666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518930" y="2958786"/>
            <a:ext cx="76137" cy="28179"/>
          </a:xfrm>
          <a:custGeom>
            <a:avLst/>
            <a:gdLst/>
            <a:ahLst/>
            <a:cxnLst/>
            <a:rect l="l" t="t" r="r" b="b"/>
            <a:pathLst>
              <a:path w="76137" h="28179">
                <a:moveTo>
                  <a:pt x="13677" y="1380"/>
                </a:moveTo>
                <a:lnTo>
                  <a:pt x="9537" y="935"/>
                </a:lnTo>
                <a:lnTo>
                  <a:pt x="4851" y="5304"/>
                </a:lnTo>
                <a:lnTo>
                  <a:pt x="0" y="8377"/>
                </a:lnTo>
                <a:lnTo>
                  <a:pt x="1481" y="15408"/>
                </a:lnTo>
                <a:lnTo>
                  <a:pt x="7486" y="20889"/>
                </a:lnTo>
                <a:lnTo>
                  <a:pt x="16825" y="24835"/>
                </a:lnTo>
                <a:lnTo>
                  <a:pt x="28305" y="27260"/>
                </a:lnTo>
                <a:lnTo>
                  <a:pt x="40736" y="28179"/>
                </a:lnTo>
                <a:lnTo>
                  <a:pt x="52925" y="27604"/>
                </a:lnTo>
                <a:lnTo>
                  <a:pt x="63683" y="25552"/>
                </a:lnTo>
                <a:lnTo>
                  <a:pt x="71817" y="22035"/>
                </a:lnTo>
                <a:lnTo>
                  <a:pt x="76137" y="17069"/>
                </a:lnTo>
                <a:lnTo>
                  <a:pt x="75450" y="10666"/>
                </a:lnTo>
                <a:lnTo>
                  <a:pt x="74180" y="8593"/>
                </a:lnTo>
                <a:lnTo>
                  <a:pt x="65723" y="2826"/>
                </a:lnTo>
                <a:lnTo>
                  <a:pt x="53069" y="331"/>
                </a:lnTo>
                <a:lnTo>
                  <a:pt x="38580" y="0"/>
                </a:lnTo>
                <a:lnTo>
                  <a:pt x="24616" y="720"/>
                </a:lnTo>
                <a:lnTo>
                  <a:pt x="13677" y="1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429359" y="2938284"/>
            <a:ext cx="76543" cy="29423"/>
          </a:xfrm>
          <a:custGeom>
            <a:avLst/>
            <a:gdLst/>
            <a:ahLst/>
            <a:cxnLst/>
            <a:rect l="l" t="t" r="r" b="b"/>
            <a:pathLst>
              <a:path w="76543" h="29423">
                <a:moveTo>
                  <a:pt x="11950" y="5636"/>
                </a:moveTo>
                <a:lnTo>
                  <a:pt x="7772" y="5687"/>
                </a:lnTo>
                <a:lnTo>
                  <a:pt x="4102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3" y="25311"/>
                </a:lnTo>
                <a:lnTo>
                  <a:pt x="18884" y="28181"/>
                </a:lnTo>
                <a:lnTo>
                  <a:pt x="30094" y="29423"/>
                </a:lnTo>
                <a:lnTo>
                  <a:pt x="42037" y="29172"/>
                </a:lnTo>
                <a:lnTo>
                  <a:pt x="53678" y="27563"/>
                </a:lnTo>
                <a:lnTo>
                  <a:pt x="63984" y="24732"/>
                </a:lnTo>
                <a:lnTo>
                  <a:pt x="71920" y="20813"/>
                </a:lnTo>
                <a:lnTo>
                  <a:pt x="76451" y="15941"/>
                </a:lnTo>
                <a:lnTo>
                  <a:pt x="76543" y="10252"/>
                </a:lnTo>
                <a:lnTo>
                  <a:pt x="73266" y="5712"/>
                </a:lnTo>
                <a:lnTo>
                  <a:pt x="64047" y="1103"/>
                </a:lnTo>
                <a:lnTo>
                  <a:pt x="51574" y="0"/>
                </a:lnTo>
                <a:lnTo>
                  <a:pt x="37722" y="1171"/>
                </a:lnTo>
                <a:lnTo>
                  <a:pt x="24368" y="3385"/>
                </a:lnTo>
                <a:lnTo>
                  <a:pt x="13388" y="5408"/>
                </a:lnTo>
                <a:lnTo>
                  <a:pt x="11950" y="56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429359" y="2938284"/>
            <a:ext cx="76543" cy="29423"/>
          </a:xfrm>
          <a:custGeom>
            <a:avLst/>
            <a:gdLst/>
            <a:ahLst/>
            <a:cxnLst/>
            <a:rect l="l" t="t" r="r" b="b"/>
            <a:pathLst>
              <a:path w="76543" h="29423">
                <a:moveTo>
                  <a:pt x="11950" y="5636"/>
                </a:moveTo>
                <a:lnTo>
                  <a:pt x="7772" y="5687"/>
                </a:lnTo>
                <a:lnTo>
                  <a:pt x="4102" y="10551"/>
                </a:lnTo>
                <a:lnTo>
                  <a:pt x="0" y="14145"/>
                </a:lnTo>
                <a:lnTo>
                  <a:pt x="2803" y="20677"/>
                </a:lnTo>
                <a:lnTo>
                  <a:pt x="9443" y="25311"/>
                </a:lnTo>
                <a:lnTo>
                  <a:pt x="18884" y="28181"/>
                </a:lnTo>
                <a:lnTo>
                  <a:pt x="30094" y="29423"/>
                </a:lnTo>
                <a:lnTo>
                  <a:pt x="42037" y="29172"/>
                </a:lnTo>
                <a:lnTo>
                  <a:pt x="53678" y="27563"/>
                </a:lnTo>
                <a:lnTo>
                  <a:pt x="63984" y="24732"/>
                </a:lnTo>
                <a:lnTo>
                  <a:pt x="71920" y="20813"/>
                </a:lnTo>
                <a:lnTo>
                  <a:pt x="76451" y="15941"/>
                </a:lnTo>
                <a:lnTo>
                  <a:pt x="76543" y="10252"/>
                </a:lnTo>
                <a:lnTo>
                  <a:pt x="73266" y="5712"/>
                </a:lnTo>
                <a:lnTo>
                  <a:pt x="64047" y="1103"/>
                </a:lnTo>
                <a:lnTo>
                  <a:pt x="51574" y="0"/>
                </a:lnTo>
                <a:lnTo>
                  <a:pt x="37722" y="1171"/>
                </a:lnTo>
                <a:lnTo>
                  <a:pt x="24368" y="3385"/>
                </a:lnTo>
                <a:lnTo>
                  <a:pt x="13388" y="5408"/>
                </a:lnTo>
                <a:lnTo>
                  <a:pt x="11950" y="5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326479" y="3064223"/>
            <a:ext cx="69287" cy="24433"/>
          </a:xfrm>
          <a:custGeom>
            <a:avLst/>
            <a:gdLst/>
            <a:ahLst/>
            <a:cxnLst/>
            <a:rect l="l" t="t" r="r" b="b"/>
            <a:pathLst>
              <a:path w="69287" h="24433">
                <a:moveTo>
                  <a:pt x="6441" y="18934"/>
                </a:moveTo>
                <a:lnTo>
                  <a:pt x="20440" y="23141"/>
                </a:lnTo>
                <a:lnTo>
                  <a:pt x="35316" y="24411"/>
                </a:lnTo>
                <a:lnTo>
                  <a:pt x="36106" y="24433"/>
                </a:lnTo>
                <a:lnTo>
                  <a:pt x="48470" y="23300"/>
                </a:lnTo>
                <a:lnTo>
                  <a:pt x="58610" y="19873"/>
                </a:lnTo>
                <a:lnTo>
                  <a:pt x="65794" y="15108"/>
                </a:lnTo>
                <a:lnTo>
                  <a:pt x="69287" y="9963"/>
                </a:lnTo>
                <a:lnTo>
                  <a:pt x="68360" y="5395"/>
                </a:lnTo>
                <a:lnTo>
                  <a:pt x="62278" y="2363"/>
                </a:lnTo>
                <a:lnTo>
                  <a:pt x="51053" y="1776"/>
                </a:lnTo>
                <a:lnTo>
                  <a:pt x="59562" y="1776"/>
                </a:lnTo>
                <a:lnTo>
                  <a:pt x="48311" y="1106"/>
                </a:lnTo>
                <a:lnTo>
                  <a:pt x="33283" y="41"/>
                </a:lnTo>
                <a:lnTo>
                  <a:pt x="17930" y="0"/>
                </a:lnTo>
                <a:lnTo>
                  <a:pt x="5707" y="2400"/>
                </a:lnTo>
                <a:lnTo>
                  <a:pt x="65" y="8661"/>
                </a:lnTo>
                <a:lnTo>
                  <a:pt x="0" y="10018"/>
                </a:lnTo>
                <a:lnTo>
                  <a:pt x="6441" y="189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326479" y="3064223"/>
            <a:ext cx="69287" cy="24433"/>
          </a:xfrm>
          <a:custGeom>
            <a:avLst/>
            <a:gdLst/>
            <a:ahLst/>
            <a:cxnLst/>
            <a:rect l="l" t="t" r="r" b="b"/>
            <a:pathLst>
              <a:path w="69287" h="24433">
                <a:moveTo>
                  <a:pt x="59562" y="1776"/>
                </a:moveTo>
                <a:lnTo>
                  <a:pt x="48311" y="1106"/>
                </a:lnTo>
                <a:lnTo>
                  <a:pt x="33283" y="41"/>
                </a:lnTo>
                <a:lnTo>
                  <a:pt x="17930" y="0"/>
                </a:lnTo>
                <a:lnTo>
                  <a:pt x="5707" y="2400"/>
                </a:lnTo>
                <a:lnTo>
                  <a:pt x="65" y="8661"/>
                </a:lnTo>
                <a:lnTo>
                  <a:pt x="0" y="10018"/>
                </a:lnTo>
                <a:lnTo>
                  <a:pt x="6441" y="18934"/>
                </a:lnTo>
                <a:lnTo>
                  <a:pt x="20440" y="23141"/>
                </a:lnTo>
                <a:lnTo>
                  <a:pt x="35316" y="24411"/>
                </a:lnTo>
                <a:lnTo>
                  <a:pt x="36106" y="24433"/>
                </a:lnTo>
                <a:lnTo>
                  <a:pt x="48470" y="23300"/>
                </a:lnTo>
                <a:lnTo>
                  <a:pt x="58610" y="19873"/>
                </a:lnTo>
                <a:lnTo>
                  <a:pt x="65794" y="15108"/>
                </a:lnTo>
                <a:lnTo>
                  <a:pt x="69287" y="9963"/>
                </a:lnTo>
                <a:lnTo>
                  <a:pt x="68360" y="5395"/>
                </a:lnTo>
                <a:lnTo>
                  <a:pt x="62278" y="2363"/>
                </a:lnTo>
                <a:lnTo>
                  <a:pt x="51053" y="17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075166" y="3256864"/>
            <a:ext cx="77681" cy="26352"/>
          </a:xfrm>
          <a:custGeom>
            <a:avLst/>
            <a:gdLst/>
            <a:ahLst/>
            <a:cxnLst/>
            <a:rect l="l" t="t" r="r" b="b"/>
            <a:pathLst>
              <a:path w="77681" h="26352">
                <a:moveTo>
                  <a:pt x="35949" y="2722"/>
                </a:moveTo>
                <a:lnTo>
                  <a:pt x="22435" y="504"/>
                </a:lnTo>
                <a:lnTo>
                  <a:pt x="13122" y="0"/>
                </a:lnTo>
                <a:lnTo>
                  <a:pt x="5476" y="5574"/>
                </a:lnTo>
                <a:lnTo>
                  <a:pt x="1252" y="12450"/>
                </a:lnTo>
                <a:lnTo>
                  <a:pt x="0" y="20880"/>
                </a:lnTo>
                <a:lnTo>
                  <a:pt x="5937" y="25076"/>
                </a:lnTo>
                <a:lnTo>
                  <a:pt x="16417" y="26352"/>
                </a:lnTo>
                <a:lnTo>
                  <a:pt x="28790" y="26024"/>
                </a:lnTo>
                <a:lnTo>
                  <a:pt x="40408" y="25409"/>
                </a:lnTo>
                <a:lnTo>
                  <a:pt x="42527" y="25366"/>
                </a:lnTo>
                <a:lnTo>
                  <a:pt x="57724" y="24568"/>
                </a:lnTo>
                <a:lnTo>
                  <a:pt x="68388" y="22619"/>
                </a:lnTo>
                <a:lnTo>
                  <a:pt x="74910" y="19829"/>
                </a:lnTo>
                <a:lnTo>
                  <a:pt x="77681" y="16505"/>
                </a:lnTo>
                <a:lnTo>
                  <a:pt x="77089" y="12956"/>
                </a:lnTo>
                <a:lnTo>
                  <a:pt x="73524" y="9490"/>
                </a:lnTo>
                <a:lnTo>
                  <a:pt x="67377" y="6417"/>
                </a:lnTo>
                <a:lnTo>
                  <a:pt x="59037" y="4043"/>
                </a:lnTo>
                <a:lnTo>
                  <a:pt x="48894" y="2678"/>
                </a:lnTo>
                <a:lnTo>
                  <a:pt x="35949" y="27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075166" y="3256864"/>
            <a:ext cx="77681" cy="26352"/>
          </a:xfrm>
          <a:custGeom>
            <a:avLst/>
            <a:gdLst/>
            <a:ahLst/>
            <a:cxnLst/>
            <a:rect l="l" t="t" r="r" b="b"/>
            <a:pathLst>
              <a:path w="77681" h="26352">
                <a:moveTo>
                  <a:pt x="35949" y="2722"/>
                </a:moveTo>
                <a:lnTo>
                  <a:pt x="22435" y="504"/>
                </a:lnTo>
                <a:lnTo>
                  <a:pt x="13122" y="0"/>
                </a:lnTo>
                <a:lnTo>
                  <a:pt x="5476" y="5574"/>
                </a:lnTo>
                <a:lnTo>
                  <a:pt x="1252" y="12450"/>
                </a:lnTo>
                <a:lnTo>
                  <a:pt x="0" y="20880"/>
                </a:lnTo>
                <a:lnTo>
                  <a:pt x="5937" y="25076"/>
                </a:lnTo>
                <a:lnTo>
                  <a:pt x="16417" y="26352"/>
                </a:lnTo>
                <a:lnTo>
                  <a:pt x="28790" y="26024"/>
                </a:lnTo>
                <a:lnTo>
                  <a:pt x="40408" y="25409"/>
                </a:lnTo>
                <a:lnTo>
                  <a:pt x="42527" y="25366"/>
                </a:lnTo>
                <a:lnTo>
                  <a:pt x="57724" y="24568"/>
                </a:lnTo>
                <a:lnTo>
                  <a:pt x="68388" y="22619"/>
                </a:lnTo>
                <a:lnTo>
                  <a:pt x="74910" y="19829"/>
                </a:lnTo>
                <a:lnTo>
                  <a:pt x="77681" y="16505"/>
                </a:lnTo>
                <a:lnTo>
                  <a:pt x="77089" y="12956"/>
                </a:lnTo>
                <a:lnTo>
                  <a:pt x="73524" y="9490"/>
                </a:lnTo>
                <a:lnTo>
                  <a:pt x="67377" y="6417"/>
                </a:lnTo>
                <a:lnTo>
                  <a:pt x="59037" y="4043"/>
                </a:lnTo>
                <a:lnTo>
                  <a:pt x="48894" y="2678"/>
                </a:lnTo>
                <a:lnTo>
                  <a:pt x="37338" y="2630"/>
                </a:lnTo>
                <a:lnTo>
                  <a:pt x="35949" y="2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532886" y="2919835"/>
            <a:ext cx="77678" cy="26350"/>
          </a:xfrm>
          <a:custGeom>
            <a:avLst/>
            <a:gdLst/>
            <a:ahLst/>
            <a:cxnLst/>
            <a:rect l="l" t="t" r="r" b="b"/>
            <a:pathLst>
              <a:path w="77678" h="26350">
                <a:moveTo>
                  <a:pt x="35961" y="2717"/>
                </a:moveTo>
                <a:lnTo>
                  <a:pt x="22449" y="506"/>
                </a:lnTo>
                <a:lnTo>
                  <a:pt x="13133" y="0"/>
                </a:lnTo>
                <a:lnTo>
                  <a:pt x="5486" y="5565"/>
                </a:lnTo>
                <a:lnTo>
                  <a:pt x="1252" y="12458"/>
                </a:lnTo>
                <a:lnTo>
                  <a:pt x="0" y="20883"/>
                </a:lnTo>
                <a:lnTo>
                  <a:pt x="5939" y="25075"/>
                </a:lnTo>
                <a:lnTo>
                  <a:pt x="16421" y="26350"/>
                </a:lnTo>
                <a:lnTo>
                  <a:pt x="28797" y="26025"/>
                </a:lnTo>
                <a:lnTo>
                  <a:pt x="40415" y="25415"/>
                </a:lnTo>
                <a:lnTo>
                  <a:pt x="42527" y="25374"/>
                </a:lnTo>
                <a:lnTo>
                  <a:pt x="57724" y="24572"/>
                </a:lnTo>
                <a:lnTo>
                  <a:pt x="68388" y="22620"/>
                </a:lnTo>
                <a:lnTo>
                  <a:pt x="74909" y="19827"/>
                </a:lnTo>
                <a:lnTo>
                  <a:pt x="77678" y="16502"/>
                </a:lnTo>
                <a:lnTo>
                  <a:pt x="77084" y="12951"/>
                </a:lnTo>
                <a:lnTo>
                  <a:pt x="73519" y="9485"/>
                </a:lnTo>
                <a:lnTo>
                  <a:pt x="67371" y="6411"/>
                </a:lnTo>
                <a:lnTo>
                  <a:pt x="59032" y="4037"/>
                </a:lnTo>
                <a:lnTo>
                  <a:pt x="48892" y="2673"/>
                </a:lnTo>
                <a:lnTo>
                  <a:pt x="35961" y="271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532886" y="2919835"/>
            <a:ext cx="77678" cy="26350"/>
          </a:xfrm>
          <a:custGeom>
            <a:avLst/>
            <a:gdLst/>
            <a:ahLst/>
            <a:cxnLst/>
            <a:rect l="l" t="t" r="r" b="b"/>
            <a:pathLst>
              <a:path w="77678" h="26350">
                <a:moveTo>
                  <a:pt x="35961" y="2717"/>
                </a:moveTo>
                <a:lnTo>
                  <a:pt x="22449" y="506"/>
                </a:lnTo>
                <a:lnTo>
                  <a:pt x="13133" y="0"/>
                </a:lnTo>
                <a:lnTo>
                  <a:pt x="5486" y="5565"/>
                </a:lnTo>
                <a:lnTo>
                  <a:pt x="1252" y="12458"/>
                </a:lnTo>
                <a:lnTo>
                  <a:pt x="0" y="20883"/>
                </a:lnTo>
                <a:lnTo>
                  <a:pt x="5939" y="25075"/>
                </a:lnTo>
                <a:lnTo>
                  <a:pt x="16421" y="26350"/>
                </a:lnTo>
                <a:lnTo>
                  <a:pt x="28797" y="26025"/>
                </a:lnTo>
                <a:lnTo>
                  <a:pt x="40415" y="25415"/>
                </a:lnTo>
                <a:lnTo>
                  <a:pt x="42527" y="25374"/>
                </a:lnTo>
                <a:lnTo>
                  <a:pt x="57724" y="24572"/>
                </a:lnTo>
                <a:lnTo>
                  <a:pt x="68388" y="22620"/>
                </a:lnTo>
                <a:lnTo>
                  <a:pt x="74909" y="19827"/>
                </a:lnTo>
                <a:lnTo>
                  <a:pt x="77678" y="16502"/>
                </a:lnTo>
                <a:lnTo>
                  <a:pt x="77084" y="12951"/>
                </a:lnTo>
                <a:lnTo>
                  <a:pt x="73519" y="9485"/>
                </a:lnTo>
                <a:lnTo>
                  <a:pt x="67371" y="6411"/>
                </a:lnTo>
                <a:lnTo>
                  <a:pt x="59032" y="4037"/>
                </a:lnTo>
                <a:lnTo>
                  <a:pt x="48892" y="2673"/>
                </a:lnTo>
                <a:lnTo>
                  <a:pt x="37340" y="2626"/>
                </a:lnTo>
                <a:lnTo>
                  <a:pt x="35961" y="27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240034" y="3336828"/>
            <a:ext cx="73011" cy="22875"/>
          </a:xfrm>
          <a:custGeom>
            <a:avLst/>
            <a:gdLst/>
            <a:ahLst/>
            <a:cxnLst/>
            <a:rect l="l" t="t" r="r" b="b"/>
            <a:pathLst>
              <a:path w="73011" h="22875">
                <a:moveTo>
                  <a:pt x="37181" y="224"/>
                </a:moveTo>
                <a:lnTo>
                  <a:pt x="22162" y="504"/>
                </a:lnTo>
                <a:lnTo>
                  <a:pt x="11234" y="1908"/>
                </a:lnTo>
                <a:lnTo>
                  <a:pt x="4098" y="4178"/>
                </a:lnTo>
                <a:lnTo>
                  <a:pt x="453" y="7061"/>
                </a:lnTo>
                <a:lnTo>
                  <a:pt x="0" y="10299"/>
                </a:lnTo>
                <a:lnTo>
                  <a:pt x="2438" y="13637"/>
                </a:lnTo>
                <a:lnTo>
                  <a:pt x="7467" y="16819"/>
                </a:lnTo>
                <a:lnTo>
                  <a:pt x="14787" y="19591"/>
                </a:lnTo>
                <a:lnTo>
                  <a:pt x="24099" y="21694"/>
                </a:lnTo>
                <a:lnTo>
                  <a:pt x="35102" y="22875"/>
                </a:lnTo>
                <a:lnTo>
                  <a:pt x="47671" y="22868"/>
                </a:lnTo>
                <a:lnTo>
                  <a:pt x="61432" y="21040"/>
                </a:lnTo>
                <a:lnTo>
                  <a:pt x="69669" y="17728"/>
                </a:lnTo>
                <a:lnTo>
                  <a:pt x="73011" y="13537"/>
                </a:lnTo>
                <a:lnTo>
                  <a:pt x="72087" y="9066"/>
                </a:lnTo>
                <a:lnTo>
                  <a:pt x="67528" y="4918"/>
                </a:lnTo>
                <a:lnTo>
                  <a:pt x="59961" y="1695"/>
                </a:lnTo>
                <a:lnTo>
                  <a:pt x="50017" y="0"/>
                </a:lnTo>
                <a:lnTo>
                  <a:pt x="40013" y="224"/>
                </a:lnTo>
                <a:lnTo>
                  <a:pt x="37181" y="2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240034" y="3336827"/>
            <a:ext cx="73011" cy="22878"/>
          </a:xfrm>
          <a:custGeom>
            <a:avLst/>
            <a:gdLst/>
            <a:ahLst/>
            <a:cxnLst/>
            <a:rect l="l" t="t" r="r" b="b"/>
            <a:pathLst>
              <a:path w="73011" h="22878">
                <a:moveTo>
                  <a:pt x="37181" y="224"/>
                </a:moveTo>
                <a:lnTo>
                  <a:pt x="22162" y="504"/>
                </a:lnTo>
                <a:lnTo>
                  <a:pt x="11234" y="1908"/>
                </a:lnTo>
                <a:lnTo>
                  <a:pt x="4098" y="4178"/>
                </a:lnTo>
                <a:lnTo>
                  <a:pt x="453" y="7061"/>
                </a:lnTo>
                <a:lnTo>
                  <a:pt x="0" y="10299"/>
                </a:lnTo>
                <a:lnTo>
                  <a:pt x="2438" y="13637"/>
                </a:lnTo>
                <a:lnTo>
                  <a:pt x="7467" y="16819"/>
                </a:lnTo>
                <a:lnTo>
                  <a:pt x="14787" y="19591"/>
                </a:lnTo>
                <a:lnTo>
                  <a:pt x="24099" y="21694"/>
                </a:lnTo>
                <a:lnTo>
                  <a:pt x="35102" y="22875"/>
                </a:lnTo>
                <a:lnTo>
                  <a:pt x="47495" y="22878"/>
                </a:lnTo>
                <a:lnTo>
                  <a:pt x="47671" y="22868"/>
                </a:lnTo>
                <a:lnTo>
                  <a:pt x="61432" y="21040"/>
                </a:lnTo>
                <a:lnTo>
                  <a:pt x="69669" y="17728"/>
                </a:lnTo>
                <a:lnTo>
                  <a:pt x="73011" y="13537"/>
                </a:lnTo>
                <a:lnTo>
                  <a:pt x="72087" y="9066"/>
                </a:lnTo>
                <a:lnTo>
                  <a:pt x="67528" y="4918"/>
                </a:lnTo>
                <a:lnTo>
                  <a:pt x="59961" y="1695"/>
                </a:lnTo>
                <a:lnTo>
                  <a:pt x="50017" y="0"/>
                </a:lnTo>
                <a:lnTo>
                  <a:pt x="40013" y="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094456" y="2997909"/>
            <a:ext cx="63648" cy="46459"/>
          </a:xfrm>
          <a:custGeom>
            <a:avLst/>
            <a:gdLst/>
            <a:ahLst/>
            <a:cxnLst/>
            <a:rect l="l" t="t" r="r" b="b"/>
            <a:pathLst>
              <a:path w="63648" h="46459">
                <a:moveTo>
                  <a:pt x="47841" y="131"/>
                </a:moveTo>
                <a:lnTo>
                  <a:pt x="32804" y="0"/>
                </a:lnTo>
                <a:lnTo>
                  <a:pt x="20840" y="961"/>
                </a:lnTo>
                <a:lnTo>
                  <a:pt x="10632" y="5376"/>
                </a:lnTo>
                <a:lnTo>
                  <a:pt x="6033" y="9351"/>
                </a:lnTo>
                <a:lnTo>
                  <a:pt x="0" y="19809"/>
                </a:lnTo>
                <a:lnTo>
                  <a:pt x="832" y="30925"/>
                </a:lnTo>
                <a:lnTo>
                  <a:pt x="5804" y="37189"/>
                </a:lnTo>
                <a:lnTo>
                  <a:pt x="16001" y="43429"/>
                </a:lnTo>
                <a:lnTo>
                  <a:pt x="26312" y="46373"/>
                </a:lnTo>
                <a:lnTo>
                  <a:pt x="36256" y="46459"/>
                </a:lnTo>
                <a:lnTo>
                  <a:pt x="45353" y="44130"/>
                </a:lnTo>
                <a:lnTo>
                  <a:pt x="53122" y="39825"/>
                </a:lnTo>
                <a:lnTo>
                  <a:pt x="59081" y="33985"/>
                </a:lnTo>
                <a:lnTo>
                  <a:pt x="62750" y="27050"/>
                </a:lnTo>
                <a:lnTo>
                  <a:pt x="63648" y="19461"/>
                </a:lnTo>
                <a:lnTo>
                  <a:pt x="61294" y="11658"/>
                </a:lnTo>
                <a:lnTo>
                  <a:pt x="59183" y="8373"/>
                </a:lnTo>
                <a:lnTo>
                  <a:pt x="47841" y="13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094456" y="2997909"/>
            <a:ext cx="63648" cy="46459"/>
          </a:xfrm>
          <a:custGeom>
            <a:avLst/>
            <a:gdLst/>
            <a:ahLst/>
            <a:cxnLst/>
            <a:rect l="l" t="t" r="r" b="b"/>
            <a:pathLst>
              <a:path w="63648" h="46459">
                <a:moveTo>
                  <a:pt x="47841" y="131"/>
                </a:moveTo>
                <a:lnTo>
                  <a:pt x="32804" y="0"/>
                </a:lnTo>
                <a:lnTo>
                  <a:pt x="20840" y="961"/>
                </a:lnTo>
                <a:lnTo>
                  <a:pt x="10632" y="5376"/>
                </a:lnTo>
                <a:lnTo>
                  <a:pt x="6033" y="9351"/>
                </a:lnTo>
                <a:lnTo>
                  <a:pt x="0" y="19809"/>
                </a:lnTo>
                <a:lnTo>
                  <a:pt x="832" y="30925"/>
                </a:lnTo>
                <a:lnTo>
                  <a:pt x="5804" y="37189"/>
                </a:lnTo>
                <a:lnTo>
                  <a:pt x="16001" y="43429"/>
                </a:lnTo>
                <a:lnTo>
                  <a:pt x="26312" y="46373"/>
                </a:lnTo>
                <a:lnTo>
                  <a:pt x="36256" y="46459"/>
                </a:lnTo>
                <a:lnTo>
                  <a:pt x="45353" y="44130"/>
                </a:lnTo>
                <a:lnTo>
                  <a:pt x="53122" y="39825"/>
                </a:lnTo>
                <a:lnTo>
                  <a:pt x="59081" y="33985"/>
                </a:lnTo>
                <a:lnTo>
                  <a:pt x="62750" y="27050"/>
                </a:lnTo>
                <a:lnTo>
                  <a:pt x="63648" y="19461"/>
                </a:lnTo>
                <a:lnTo>
                  <a:pt x="61294" y="11658"/>
                </a:lnTo>
                <a:lnTo>
                  <a:pt x="59183" y="8373"/>
                </a:lnTo>
                <a:lnTo>
                  <a:pt x="47841" y="1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118390" y="3074931"/>
            <a:ext cx="1382839" cy="360603"/>
          </a:xfrm>
          <a:custGeom>
            <a:avLst/>
            <a:gdLst/>
            <a:ahLst/>
            <a:cxnLst/>
            <a:rect l="l" t="t" r="r" b="b"/>
            <a:pathLst>
              <a:path w="1382839" h="360603">
                <a:moveTo>
                  <a:pt x="263410" y="0"/>
                </a:moveTo>
                <a:lnTo>
                  <a:pt x="50478" y="70395"/>
                </a:lnTo>
                <a:lnTo>
                  <a:pt x="50478" y="107830"/>
                </a:lnTo>
                <a:lnTo>
                  <a:pt x="665518" y="360603"/>
                </a:lnTo>
                <a:lnTo>
                  <a:pt x="1382839" y="360603"/>
                </a:lnTo>
                <a:lnTo>
                  <a:pt x="26341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118390" y="3074931"/>
            <a:ext cx="1382839" cy="360603"/>
          </a:xfrm>
          <a:custGeom>
            <a:avLst/>
            <a:gdLst/>
            <a:ahLst/>
            <a:cxnLst/>
            <a:rect l="l" t="t" r="r" b="b"/>
            <a:pathLst>
              <a:path w="1382839" h="360603">
                <a:moveTo>
                  <a:pt x="50478" y="107830"/>
                </a:moveTo>
                <a:lnTo>
                  <a:pt x="665518" y="360603"/>
                </a:lnTo>
                <a:lnTo>
                  <a:pt x="715086" y="360603"/>
                </a:lnTo>
              </a:path>
              <a:path w="1382839" h="360603">
                <a:moveTo>
                  <a:pt x="263410" y="0"/>
                </a:moveTo>
                <a:lnTo>
                  <a:pt x="50478" y="70395"/>
                </a:lnTo>
              </a:path>
              <a:path w="1382839" h="360603">
                <a:moveTo>
                  <a:pt x="715086" y="360603"/>
                </a:moveTo>
                <a:lnTo>
                  <a:pt x="1382839" y="360603"/>
                </a:lnTo>
                <a:lnTo>
                  <a:pt x="2634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118393" y="3162013"/>
            <a:ext cx="665518" cy="273519"/>
          </a:xfrm>
          <a:custGeom>
            <a:avLst/>
            <a:gdLst/>
            <a:ahLst/>
            <a:cxnLst/>
            <a:rect l="l" t="t" r="r" b="b"/>
            <a:pathLst>
              <a:path w="665518" h="273519">
                <a:moveTo>
                  <a:pt x="50474" y="20744"/>
                </a:moveTo>
                <a:lnTo>
                  <a:pt x="50474" y="72993"/>
                </a:lnTo>
                <a:lnTo>
                  <a:pt x="531876" y="273519"/>
                </a:lnTo>
                <a:lnTo>
                  <a:pt x="665518" y="273519"/>
                </a:lnTo>
                <a:lnTo>
                  <a:pt x="50474" y="207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118393" y="3162013"/>
            <a:ext cx="665518" cy="273519"/>
          </a:xfrm>
          <a:custGeom>
            <a:avLst/>
            <a:gdLst/>
            <a:ahLst/>
            <a:cxnLst/>
            <a:rect l="l" t="t" r="r" b="b"/>
            <a:pathLst>
              <a:path w="665518" h="273519">
                <a:moveTo>
                  <a:pt x="50474" y="72993"/>
                </a:moveTo>
                <a:lnTo>
                  <a:pt x="531876" y="273519"/>
                </a:lnTo>
                <a:lnTo>
                  <a:pt x="665518" y="273519"/>
                </a:lnTo>
                <a:lnTo>
                  <a:pt x="50474" y="207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468274" y="2620117"/>
            <a:ext cx="814438" cy="220878"/>
          </a:xfrm>
          <a:custGeom>
            <a:avLst/>
            <a:gdLst/>
            <a:ahLst/>
            <a:cxnLst/>
            <a:rect l="l" t="t" r="r" b="b"/>
            <a:pathLst>
              <a:path w="814438" h="220878">
                <a:moveTo>
                  <a:pt x="716592" y="212618"/>
                </a:moveTo>
                <a:lnTo>
                  <a:pt x="716592" y="101236"/>
                </a:ln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92" y="212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468274" y="2620117"/>
            <a:ext cx="814438" cy="220878"/>
          </a:xfrm>
          <a:custGeom>
            <a:avLst/>
            <a:gdLst/>
            <a:ahLst/>
            <a:cxnLst/>
            <a:rect l="l" t="t" r="r" b="b"/>
            <a:pathLst>
              <a:path w="814438" h="220878">
                <a:moveTo>
                  <a:pt x="716592" y="101236"/>
                </a:moveTo>
                <a:lnTo>
                  <a:pt x="206032" y="0"/>
                </a:lnTo>
                <a:lnTo>
                  <a:pt x="0" y="59055"/>
                </a:lnTo>
                <a:lnTo>
                  <a:pt x="705332" y="220878"/>
                </a:lnTo>
                <a:lnTo>
                  <a:pt x="716592" y="2126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171756" y="2761176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111" y="125600"/>
                </a:moveTo>
                <a:lnTo>
                  <a:pt x="13111" y="71561"/>
                </a:lnTo>
                <a:lnTo>
                  <a:pt x="1854" y="79819"/>
                </a:lnTo>
                <a:lnTo>
                  <a:pt x="0" y="135496"/>
                </a:lnTo>
                <a:lnTo>
                  <a:pt x="13111" y="1256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171756" y="2761176"/>
            <a:ext cx="110667" cy="135496"/>
          </a:xfrm>
          <a:custGeom>
            <a:avLst/>
            <a:gdLst/>
            <a:ahLst/>
            <a:cxnLst/>
            <a:rect l="l" t="t" r="r" b="b"/>
            <a:pathLst>
              <a:path w="110667" h="135496">
                <a:moveTo>
                  <a:pt x="13111" y="71561"/>
                </a:moveTo>
                <a:lnTo>
                  <a:pt x="1854" y="79819"/>
                </a:lnTo>
                <a:lnTo>
                  <a:pt x="0" y="135496"/>
                </a:lnTo>
                <a:lnTo>
                  <a:pt x="13111" y="1256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468275" y="2679169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1854" y="52311"/>
                </a:lnTo>
                <a:lnTo>
                  <a:pt x="705332" y="217512"/>
                </a:lnTo>
                <a:lnTo>
                  <a:pt x="705332" y="161823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468275" y="2679169"/>
            <a:ext cx="705332" cy="217512"/>
          </a:xfrm>
          <a:custGeom>
            <a:avLst/>
            <a:gdLst/>
            <a:ahLst/>
            <a:cxnLst/>
            <a:rect l="l" t="t" r="r" b="b"/>
            <a:pathLst>
              <a:path w="705332" h="217512">
                <a:moveTo>
                  <a:pt x="0" y="0"/>
                </a:moveTo>
                <a:lnTo>
                  <a:pt x="705332" y="161823"/>
                </a:lnTo>
                <a:lnTo>
                  <a:pt x="705332" y="217512"/>
                </a:lnTo>
                <a:lnTo>
                  <a:pt x="1854" y="5231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584740" y="2623837"/>
            <a:ext cx="200253" cy="62293"/>
          </a:xfrm>
          <a:custGeom>
            <a:avLst/>
            <a:gdLst/>
            <a:ahLst/>
            <a:cxnLst/>
            <a:rect l="l" t="t" r="r" b="b"/>
            <a:pathLst>
              <a:path w="200253" h="62293">
                <a:moveTo>
                  <a:pt x="100672" y="0"/>
                </a:moveTo>
                <a:lnTo>
                  <a:pt x="0" y="36931"/>
                </a:lnTo>
                <a:lnTo>
                  <a:pt x="97459" y="62293"/>
                </a:lnTo>
                <a:lnTo>
                  <a:pt x="200253" y="20269"/>
                </a:lnTo>
                <a:lnTo>
                  <a:pt x="10067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584740" y="2623837"/>
            <a:ext cx="200253" cy="62293"/>
          </a:xfrm>
          <a:custGeom>
            <a:avLst/>
            <a:gdLst/>
            <a:ahLst/>
            <a:cxnLst/>
            <a:rect l="l" t="t" r="r" b="b"/>
            <a:pathLst>
              <a:path w="200253" h="62293">
                <a:moveTo>
                  <a:pt x="100672" y="0"/>
                </a:moveTo>
                <a:lnTo>
                  <a:pt x="200253" y="20269"/>
                </a:lnTo>
                <a:lnTo>
                  <a:pt x="97459" y="62293"/>
                </a:lnTo>
                <a:lnTo>
                  <a:pt x="0" y="36931"/>
                </a:lnTo>
                <a:lnTo>
                  <a:pt x="1006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682202" y="2644106"/>
            <a:ext cx="103149" cy="57073"/>
          </a:xfrm>
          <a:custGeom>
            <a:avLst/>
            <a:gdLst/>
            <a:ahLst/>
            <a:cxnLst/>
            <a:rect l="l" t="t" r="r" b="b"/>
            <a:pathLst>
              <a:path w="103149" h="57073">
                <a:moveTo>
                  <a:pt x="103149" y="15062"/>
                </a:moveTo>
                <a:lnTo>
                  <a:pt x="102793" y="0"/>
                </a:lnTo>
                <a:lnTo>
                  <a:pt x="0" y="42024"/>
                </a:lnTo>
                <a:lnTo>
                  <a:pt x="355" y="57073"/>
                </a:lnTo>
                <a:lnTo>
                  <a:pt x="103149" y="15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682202" y="2644106"/>
            <a:ext cx="103149" cy="57073"/>
          </a:xfrm>
          <a:custGeom>
            <a:avLst/>
            <a:gdLst/>
            <a:ahLst/>
            <a:cxnLst/>
            <a:rect l="l" t="t" r="r" b="b"/>
            <a:pathLst>
              <a:path w="103149" h="57073">
                <a:moveTo>
                  <a:pt x="103149" y="15062"/>
                </a:moveTo>
                <a:lnTo>
                  <a:pt x="102793" y="0"/>
                </a:lnTo>
                <a:lnTo>
                  <a:pt x="0" y="42024"/>
                </a:lnTo>
                <a:lnTo>
                  <a:pt x="355" y="57073"/>
                </a:lnTo>
                <a:lnTo>
                  <a:pt x="103149" y="150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84745" y="2660773"/>
            <a:ext cx="97802" cy="40398"/>
          </a:xfrm>
          <a:custGeom>
            <a:avLst/>
            <a:gdLst/>
            <a:ahLst/>
            <a:cxnLst/>
            <a:rect l="l" t="t" r="r" b="b"/>
            <a:pathLst>
              <a:path w="97802" h="40398">
                <a:moveTo>
                  <a:pt x="355" y="15036"/>
                </a:moveTo>
                <a:lnTo>
                  <a:pt x="97802" y="40398"/>
                </a:lnTo>
                <a:lnTo>
                  <a:pt x="97459" y="25361"/>
                </a:lnTo>
                <a:lnTo>
                  <a:pt x="0" y="0"/>
                </a:lnTo>
                <a:lnTo>
                  <a:pt x="355" y="1503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584745" y="2660773"/>
            <a:ext cx="97802" cy="40398"/>
          </a:xfrm>
          <a:custGeom>
            <a:avLst/>
            <a:gdLst/>
            <a:ahLst/>
            <a:cxnLst/>
            <a:rect l="l" t="t" r="r" b="b"/>
            <a:pathLst>
              <a:path w="97802" h="40398">
                <a:moveTo>
                  <a:pt x="355" y="15036"/>
                </a:moveTo>
                <a:lnTo>
                  <a:pt x="0" y="0"/>
                </a:lnTo>
                <a:lnTo>
                  <a:pt x="97459" y="25361"/>
                </a:lnTo>
                <a:lnTo>
                  <a:pt x="97802" y="40398"/>
                </a:lnTo>
                <a:lnTo>
                  <a:pt x="355" y="15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673297" y="2666608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5334" y="2616"/>
                </a:lnTo>
                <a:lnTo>
                  <a:pt x="0" y="5740"/>
                </a:lnTo>
                <a:lnTo>
                  <a:pt x="114" y="10807"/>
                </a:lnTo>
                <a:lnTo>
                  <a:pt x="5562" y="11823"/>
                </a:lnTo>
                <a:lnTo>
                  <a:pt x="12217" y="10515"/>
                </a:lnTo>
                <a:lnTo>
                  <a:pt x="18872" y="9207"/>
                </a:lnTo>
                <a:lnTo>
                  <a:pt x="24193" y="6108"/>
                </a:lnTo>
                <a:lnTo>
                  <a:pt x="24079" y="1028"/>
                </a:lnTo>
                <a:lnTo>
                  <a:pt x="18656" y="0"/>
                </a:lnTo>
                <a:lnTo>
                  <a:pt x="11988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673297" y="2666608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18656" y="0"/>
                </a:lnTo>
                <a:lnTo>
                  <a:pt x="24079" y="1028"/>
                </a:lnTo>
                <a:lnTo>
                  <a:pt x="24117" y="3568"/>
                </a:lnTo>
                <a:lnTo>
                  <a:pt x="24193" y="6108"/>
                </a:lnTo>
                <a:lnTo>
                  <a:pt x="18872" y="9207"/>
                </a:lnTo>
                <a:lnTo>
                  <a:pt x="12217" y="10515"/>
                </a:lnTo>
                <a:lnTo>
                  <a:pt x="5562" y="11823"/>
                </a:lnTo>
                <a:lnTo>
                  <a:pt x="114" y="10807"/>
                </a:lnTo>
                <a:lnTo>
                  <a:pt x="50" y="8280"/>
                </a:lnTo>
                <a:lnTo>
                  <a:pt x="0" y="5740"/>
                </a:lnTo>
                <a:lnTo>
                  <a:pt x="5334" y="2616"/>
                </a:lnTo>
                <a:lnTo>
                  <a:pt x="11988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627652" y="2654422"/>
            <a:ext cx="19202" cy="9359"/>
          </a:xfrm>
          <a:custGeom>
            <a:avLst/>
            <a:gdLst/>
            <a:ahLst/>
            <a:cxnLst/>
            <a:rect l="l" t="t" r="r" b="b"/>
            <a:pathLst>
              <a:path w="19202" h="9359">
                <a:moveTo>
                  <a:pt x="9512" y="1041"/>
                </a:moveTo>
                <a:lnTo>
                  <a:pt x="4229" y="2082"/>
                </a:lnTo>
                <a:lnTo>
                  <a:pt x="0" y="4533"/>
                </a:lnTo>
                <a:lnTo>
                  <a:pt x="101" y="8559"/>
                </a:lnTo>
                <a:lnTo>
                  <a:pt x="4406" y="9359"/>
                </a:lnTo>
                <a:lnTo>
                  <a:pt x="9690" y="8318"/>
                </a:lnTo>
                <a:lnTo>
                  <a:pt x="14960" y="7277"/>
                </a:lnTo>
                <a:lnTo>
                  <a:pt x="19202" y="4813"/>
                </a:lnTo>
                <a:lnTo>
                  <a:pt x="19100" y="787"/>
                </a:lnTo>
                <a:lnTo>
                  <a:pt x="14795" y="0"/>
                </a:lnTo>
                <a:lnTo>
                  <a:pt x="9512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627652" y="2654422"/>
            <a:ext cx="19202" cy="9359"/>
          </a:xfrm>
          <a:custGeom>
            <a:avLst/>
            <a:gdLst/>
            <a:ahLst/>
            <a:cxnLst/>
            <a:rect l="l" t="t" r="r" b="b"/>
            <a:pathLst>
              <a:path w="19202" h="9359">
                <a:moveTo>
                  <a:pt x="9512" y="1041"/>
                </a:moveTo>
                <a:lnTo>
                  <a:pt x="14795" y="0"/>
                </a:lnTo>
                <a:lnTo>
                  <a:pt x="19100" y="787"/>
                </a:lnTo>
                <a:lnTo>
                  <a:pt x="19151" y="2806"/>
                </a:lnTo>
                <a:lnTo>
                  <a:pt x="19202" y="4813"/>
                </a:lnTo>
                <a:lnTo>
                  <a:pt x="14960" y="7277"/>
                </a:lnTo>
                <a:lnTo>
                  <a:pt x="9690" y="8318"/>
                </a:lnTo>
                <a:lnTo>
                  <a:pt x="4406" y="9359"/>
                </a:lnTo>
                <a:lnTo>
                  <a:pt x="101" y="8559"/>
                </a:lnTo>
                <a:lnTo>
                  <a:pt x="50" y="6553"/>
                </a:lnTo>
                <a:lnTo>
                  <a:pt x="0" y="4533"/>
                </a:lnTo>
                <a:lnTo>
                  <a:pt x="4229" y="2082"/>
                </a:lnTo>
                <a:lnTo>
                  <a:pt x="9512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734566" y="2644550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68"/>
                </a:lnTo>
                <a:lnTo>
                  <a:pt x="0" y="4317"/>
                </a:lnTo>
                <a:lnTo>
                  <a:pt x="88" y="8140"/>
                </a:lnTo>
                <a:lnTo>
                  <a:pt x="4191" y="8889"/>
                </a:lnTo>
                <a:lnTo>
                  <a:pt x="9194" y="7912"/>
                </a:lnTo>
                <a:lnTo>
                  <a:pt x="14185" y="6921"/>
                </a:lnTo>
                <a:lnTo>
                  <a:pt x="18224" y="4584"/>
                </a:lnTo>
                <a:lnTo>
                  <a:pt x="18122" y="761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734566" y="2644550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33" y="0"/>
                </a:lnTo>
                <a:lnTo>
                  <a:pt x="18122" y="761"/>
                </a:lnTo>
                <a:lnTo>
                  <a:pt x="18173" y="2666"/>
                </a:lnTo>
                <a:lnTo>
                  <a:pt x="18224" y="4584"/>
                </a:lnTo>
                <a:lnTo>
                  <a:pt x="14185" y="6921"/>
                </a:lnTo>
                <a:lnTo>
                  <a:pt x="9194" y="7912"/>
                </a:lnTo>
                <a:lnTo>
                  <a:pt x="4191" y="8889"/>
                </a:lnTo>
                <a:lnTo>
                  <a:pt x="88" y="8140"/>
                </a:lnTo>
                <a:lnTo>
                  <a:pt x="50" y="6210"/>
                </a:lnTo>
                <a:lnTo>
                  <a:pt x="0" y="4317"/>
                </a:lnTo>
                <a:lnTo>
                  <a:pt x="4025" y="1968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703250" y="2628458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42" y="990"/>
                </a:moveTo>
                <a:lnTo>
                  <a:pt x="4038" y="1968"/>
                </a:lnTo>
                <a:lnTo>
                  <a:pt x="0" y="4317"/>
                </a:lnTo>
                <a:lnTo>
                  <a:pt x="101" y="8140"/>
                </a:lnTo>
                <a:lnTo>
                  <a:pt x="4190" y="8889"/>
                </a:lnTo>
                <a:lnTo>
                  <a:pt x="9207" y="7912"/>
                </a:lnTo>
                <a:lnTo>
                  <a:pt x="14198" y="6934"/>
                </a:lnTo>
                <a:lnTo>
                  <a:pt x="18224" y="4584"/>
                </a:lnTo>
                <a:lnTo>
                  <a:pt x="18135" y="761"/>
                </a:lnTo>
                <a:lnTo>
                  <a:pt x="14046" y="0"/>
                </a:lnTo>
                <a:lnTo>
                  <a:pt x="9042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703250" y="2628458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42" y="990"/>
                </a:moveTo>
                <a:lnTo>
                  <a:pt x="14046" y="0"/>
                </a:lnTo>
                <a:lnTo>
                  <a:pt x="18135" y="761"/>
                </a:lnTo>
                <a:lnTo>
                  <a:pt x="18186" y="2679"/>
                </a:lnTo>
                <a:lnTo>
                  <a:pt x="18224" y="4584"/>
                </a:lnTo>
                <a:lnTo>
                  <a:pt x="14198" y="6934"/>
                </a:lnTo>
                <a:lnTo>
                  <a:pt x="9207" y="7912"/>
                </a:lnTo>
                <a:lnTo>
                  <a:pt x="4190" y="8889"/>
                </a:lnTo>
                <a:lnTo>
                  <a:pt x="101" y="8140"/>
                </a:lnTo>
                <a:lnTo>
                  <a:pt x="50" y="6222"/>
                </a:lnTo>
                <a:lnTo>
                  <a:pt x="0" y="4317"/>
                </a:lnTo>
                <a:lnTo>
                  <a:pt x="4038" y="1968"/>
                </a:lnTo>
                <a:lnTo>
                  <a:pt x="9042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665165" y="2634382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5"/>
                </a:lnTo>
                <a:lnTo>
                  <a:pt x="48426" y="12984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665165" y="2634382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5"/>
                </a:lnTo>
                <a:lnTo>
                  <a:pt x="48426" y="12984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665165" y="262501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665165" y="262501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665165" y="2615644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63"/>
                </a:lnTo>
                <a:lnTo>
                  <a:pt x="26635" y="55"/>
                </a:lnTo>
                <a:lnTo>
                  <a:pt x="24269" y="0"/>
                </a:lnTo>
                <a:lnTo>
                  <a:pt x="7912" y="3097"/>
                </a:lnTo>
                <a:lnTo>
                  <a:pt x="113" y="10694"/>
                </a:lnTo>
                <a:lnTo>
                  <a:pt x="0" y="11849"/>
                </a:lnTo>
                <a:lnTo>
                  <a:pt x="6346" y="19825"/>
                </a:lnTo>
                <a:lnTo>
                  <a:pt x="21913" y="23630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665165" y="2615644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4" y="20587"/>
                </a:lnTo>
                <a:lnTo>
                  <a:pt x="48426" y="12997"/>
                </a:lnTo>
                <a:lnTo>
                  <a:pt x="48539" y="11849"/>
                </a:lnTo>
                <a:lnTo>
                  <a:pt x="42199" y="3863"/>
                </a:lnTo>
                <a:lnTo>
                  <a:pt x="26635" y="55"/>
                </a:lnTo>
                <a:lnTo>
                  <a:pt x="24269" y="0"/>
                </a:lnTo>
                <a:lnTo>
                  <a:pt x="7912" y="3097"/>
                </a:lnTo>
                <a:lnTo>
                  <a:pt x="113" y="10694"/>
                </a:lnTo>
                <a:lnTo>
                  <a:pt x="0" y="11849"/>
                </a:lnTo>
                <a:lnTo>
                  <a:pt x="6346" y="19825"/>
                </a:lnTo>
                <a:lnTo>
                  <a:pt x="21913" y="23630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665165" y="2606283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6" y="1982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665165" y="2606283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84"/>
                </a:lnTo>
                <a:lnTo>
                  <a:pt x="48426" y="12988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6" y="19822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665165" y="2596925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1" y="20584"/>
                </a:lnTo>
                <a:lnTo>
                  <a:pt x="48425" y="12981"/>
                </a:lnTo>
                <a:lnTo>
                  <a:pt x="48539" y="11823"/>
                </a:lnTo>
                <a:lnTo>
                  <a:pt x="42195" y="385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7"/>
                </a:lnTo>
                <a:lnTo>
                  <a:pt x="112" y="10681"/>
                </a:lnTo>
                <a:lnTo>
                  <a:pt x="0" y="11823"/>
                </a:lnTo>
                <a:lnTo>
                  <a:pt x="6343" y="19819"/>
                </a:lnTo>
                <a:lnTo>
                  <a:pt x="21905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665165" y="2596925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1" y="20584"/>
                </a:lnTo>
                <a:lnTo>
                  <a:pt x="48425" y="12981"/>
                </a:lnTo>
                <a:lnTo>
                  <a:pt x="48539" y="11823"/>
                </a:lnTo>
                <a:lnTo>
                  <a:pt x="42195" y="385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7"/>
                </a:lnTo>
                <a:lnTo>
                  <a:pt x="112" y="10681"/>
                </a:lnTo>
                <a:lnTo>
                  <a:pt x="0" y="11823"/>
                </a:lnTo>
                <a:lnTo>
                  <a:pt x="6343" y="19819"/>
                </a:lnTo>
                <a:lnTo>
                  <a:pt x="21905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665165" y="2587557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9"/>
                </a:lnTo>
                <a:lnTo>
                  <a:pt x="48426" y="12986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7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665165" y="2587557"/>
            <a:ext cx="48539" cy="23672"/>
          </a:xfrm>
          <a:custGeom>
            <a:avLst/>
            <a:gdLst/>
            <a:ahLst/>
            <a:cxnLst/>
            <a:rect l="l" t="t" r="r" b="b"/>
            <a:pathLst>
              <a:path w="48539" h="23672">
                <a:moveTo>
                  <a:pt x="24269" y="23672"/>
                </a:moveTo>
                <a:lnTo>
                  <a:pt x="40634" y="20579"/>
                </a:lnTo>
                <a:lnTo>
                  <a:pt x="48426" y="12986"/>
                </a:lnTo>
                <a:lnTo>
                  <a:pt x="48539" y="11836"/>
                </a:lnTo>
                <a:lnTo>
                  <a:pt x="42197" y="3855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3"/>
                </a:lnTo>
                <a:lnTo>
                  <a:pt x="113" y="10686"/>
                </a:lnTo>
                <a:lnTo>
                  <a:pt x="0" y="11836"/>
                </a:lnTo>
                <a:lnTo>
                  <a:pt x="6346" y="19817"/>
                </a:lnTo>
                <a:lnTo>
                  <a:pt x="21913" y="23617"/>
                </a:lnTo>
                <a:lnTo>
                  <a:pt x="24269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665165" y="2578204"/>
            <a:ext cx="48539" cy="23660"/>
          </a:xfrm>
          <a:custGeom>
            <a:avLst/>
            <a:gdLst/>
            <a:ahLst/>
            <a:cxnLst/>
            <a:rect l="l" t="t" r="r" b="b"/>
            <a:pathLst>
              <a:path w="48539" h="23660">
                <a:moveTo>
                  <a:pt x="24269" y="23660"/>
                </a:moveTo>
                <a:lnTo>
                  <a:pt x="40634" y="20562"/>
                </a:lnTo>
                <a:lnTo>
                  <a:pt x="48426" y="12971"/>
                </a:lnTo>
                <a:lnTo>
                  <a:pt x="48539" y="11823"/>
                </a:lnTo>
                <a:lnTo>
                  <a:pt x="42195" y="384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88"/>
                </a:lnTo>
                <a:lnTo>
                  <a:pt x="112" y="10677"/>
                </a:lnTo>
                <a:lnTo>
                  <a:pt x="0" y="11823"/>
                </a:lnTo>
                <a:lnTo>
                  <a:pt x="6346" y="19799"/>
                </a:lnTo>
                <a:lnTo>
                  <a:pt x="21913" y="23604"/>
                </a:lnTo>
                <a:lnTo>
                  <a:pt x="24269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665165" y="2578204"/>
            <a:ext cx="48539" cy="23660"/>
          </a:xfrm>
          <a:custGeom>
            <a:avLst/>
            <a:gdLst/>
            <a:ahLst/>
            <a:cxnLst/>
            <a:rect l="l" t="t" r="r" b="b"/>
            <a:pathLst>
              <a:path w="48539" h="23660">
                <a:moveTo>
                  <a:pt x="24269" y="23660"/>
                </a:moveTo>
                <a:lnTo>
                  <a:pt x="40634" y="20562"/>
                </a:lnTo>
                <a:lnTo>
                  <a:pt x="48426" y="12971"/>
                </a:lnTo>
                <a:lnTo>
                  <a:pt x="48539" y="11823"/>
                </a:lnTo>
                <a:lnTo>
                  <a:pt x="42195" y="3847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88"/>
                </a:lnTo>
                <a:lnTo>
                  <a:pt x="112" y="10677"/>
                </a:lnTo>
                <a:lnTo>
                  <a:pt x="0" y="11823"/>
                </a:lnTo>
                <a:lnTo>
                  <a:pt x="6346" y="19799"/>
                </a:lnTo>
                <a:lnTo>
                  <a:pt x="21913" y="23604"/>
                </a:lnTo>
                <a:lnTo>
                  <a:pt x="24269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665165" y="2568827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665165" y="2568827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665165" y="255946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665165" y="255946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87"/>
                </a:lnTo>
                <a:lnTo>
                  <a:pt x="48425" y="12990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2"/>
                </a:lnTo>
                <a:lnTo>
                  <a:pt x="21905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665165" y="255010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29" y="20587"/>
                </a:lnTo>
                <a:lnTo>
                  <a:pt x="48424" y="12983"/>
                </a:lnTo>
                <a:lnTo>
                  <a:pt x="48539" y="11823"/>
                </a:lnTo>
                <a:lnTo>
                  <a:pt x="42195" y="3852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2"/>
                </a:lnTo>
                <a:lnTo>
                  <a:pt x="112" y="10679"/>
                </a:lnTo>
                <a:lnTo>
                  <a:pt x="0" y="11823"/>
                </a:lnTo>
                <a:lnTo>
                  <a:pt x="6341" y="19818"/>
                </a:lnTo>
                <a:lnTo>
                  <a:pt x="21897" y="23629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665165" y="2550101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29" y="20587"/>
                </a:lnTo>
                <a:lnTo>
                  <a:pt x="48424" y="12983"/>
                </a:lnTo>
                <a:lnTo>
                  <a:pt x="48539" y="11823"/>
                </a:lnTo>
                <a:lnTo>
                  <a:pt x="42195" y="3852"/>
                </a:lnTo>
                <a:lnTo>
                  <a:pt x="26620" y="54"/>
                </a:lnTo>
                <a:lnTo>
                  <a:pt x="24269" y="0"/>
                </a:lnTo>
                <a:lnTo>
                  <a:pt x="7907" y="3092"/>
                </a:lnTo>
                <a:lnTo>
                  <a:pt x="112" y="10679"/>
                </a:lnTo>
                <a:lnTo>
                  <a:pt x="0" y="11823"/>
                </a:lnTo>
                <a:lnTo>
                  <a:pt x="6341" y="19818"/>
                </a:lnTo>
                <a:lnTo>
                  <a:pt x="21897" y="23629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665165" y="254072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92"/>
                </a:lnTo>
                <a:lnTo>
                  <a:pt x="48425" y="12992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7"/>
                </a:lnTo>
                <a:lnTo>
                  <a:pt x="21905" y="23630"/>
                </a:lnTo>
                <a:lnTo>
                  <a:pt x="24269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665165" y="2540728"/>
            <a:ext cx="48539" cy="23685"/>
          </a:xfrm>
          <a:custGeom>
            <a:avLst/>
            <a:gdLst/>
            <a:ahLst/>
            <a:cxnLst/>
            <a:rect l="l" t="t" r="r" b="b"/>
            <a:pathLst>
              <a:path w="48539" h="23685">
                <a:moveTo>
                  <a:pt x="24269" y="23685"/>
                </a:moveTo>
                <a:lnTo>
                  <a:pt x="40631" y="20592"/>
                </a:lnTo>
                <a:lnTo>
                  <a:pt x="48425" y="12992"/>
                </a:lnTo>
                <a:lnTo>
                  <a:pt x="48539" y="11836"/>
                </a:lnTo>
                <a:lnTo>
                  <a:pt x="42197" y="3860"/>
                </a:lnTo>
                <a:lnTo>
                  <a:pt x="26628" y="55"/>
                </a:lnTo>
                <a:lnTo>
                  <a:pt x="24269" y="0"/>
                </a:lnTo>
                <a:lnTo>
                  <a:pt x="7909" y="3097"/>
                </a:lnTo>
                <a:lnTo>
                  <a:pt x="113" y="10688"/>
                </a:lnTo>
                <a:lnTo>
                  <a:pt x="0" y="11836"/>
                </a:lnTo>
                <a:lnTo>
                  <a:pt x="6343" y="19827"/>
                </a:lnTo>
                <a:lnTo>
                  <a:pt x="21905" y="23630"/>
                </a:lnTo>
                <a:lnTo>
                  <a:pt x="24269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655532" y="2470524"/>
            <a:ext cx="67741" cy="89242"/>
          </a:xfrm>
          <a:custGeom>
            <a:avLst/>
            <a:gdLst/>
            <a:ahLst/>
            <a:cxnLst/>
            <a:rect l="l" t="t" r="r" b="b"/>
            <a:pathLst>
              <a:path w="67741" h="89242">
                <a:moveTo>
                  <a:pt x="0" y="74929"/>
                </a:moveTo>
                <a:lnTo>
                  <a:pt x="4006" y="81691"/>
                </a:lnTo>
                <a:lnTo>
                  <a:pt x="16234" y="87153"/>
                </a:lnTo>
                <a:lnTo>
                  <a:pt x="33870" y="89242"/>
                </a:lnTo>
                <a:lnTo>
                  <a:pt x="49865" y="87551"/>
                </a:lnTo>
                <a:lnTo>
                  <a:pt x="62793" y="82385"/>
                </a:lnTo>
                <a:lnTo>
                  <a:pt x="67741" y="74929"/>
                </a:lnTo>
                <a:lnTo>
                  <a:pt x="67741" y="14300"/>
                </a:lnTo>
                <a:lnTo>
                  <a:pt x="63737" y="7554"/>
                </a:lnTo>
                <a:lnTo>
                  <a:pt x="51509" y="2092"/>
                </a:lnTo>
                <a:lnTo>
                  <a:pt x="33870" y="0"/>
                </a:lnTo>
                <a:lnTo>
                  <a:pt x="17880" y="1692"/>
                </a:lnTo>
                <a:lnTo>
                  <a:pt x="4949" y="6858"/>
                </a:lnTo>
                <a:lnTo>
                  <a:pt x="0" y="14300"/>
                </a:lnTo>
                <a:lnTo>
                  <a:pt x="0" y="7492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655532" y="2470524"/>
            <a:ext cx="67741" cy="89242"/>
          </a:xfrm>
          <a:custGeom>
            <a:avLst/>
            <a:gdLst/>
            <a:ahLst/>
            <a:cxnLst/>
            <a:rect l="l" t="t" r="r" b="b"/>
            <a:pathLst>
              <a:path w="67741" h="89242">
                <a:moveTo>
                  <a:pt x="0" y="74929"/>
                </a:moveTo>
                <a:lnTo>
                  <a:pt x="0" y="14300"/>
                </a:lnTo>
                <a:lnTo>
                  <a:pt x="4949" y="6858"/>
                </a:lnTo>
                <a:lnTo>
                  <a:pt x="17880" y="1692"/>
                </a:lnTo>
                <a:lnTo>
                  <a:pt x="33870" y="0"/>
                </a:lnTo>
                <a:lnTo>
                  <a:pt x="51509" y="2092"/>
                </a:lnTo>
                <a:lnTo>
                  <a:pt x="63737" y="7554"/>
                </a:lnTo>
                <a:lnTo>
                  <a:pt x="67741" y="14300"/>
                </a:lnTo>
                <a:lnTo>
                  <a:pt x="67741" y="74929"/>
                </a:lnTo>
                <a:lnTo>
                  <a:pt x="62793" y="82385"/>
                </a:lnTo>
                <a:lnTo>
                  <a:pt x="49865" y="87551"/>
                </a:lnTo>
                <a:lnTo>
                  <a:pt x="33870" y="89242"/>
                </a:lnTo>
                <a:lnTo>
                  <a:pt x="16234" y="87153"/>
                </a:lnTo>
                <a:lnTo>
                  <a:pt x="4006" y="81691"/>
                </a:lnTo>
                <a:lnTo>
                  <a:pt x="0" y="749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665468" y="2193848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35" y="284174"/>
                </a:lnTo>
                <a:lnTo>
                  <a:pt x="7451" y="291436"/>
                </a:lnTo>
                <a:lnTo>
                  <a:pt x="23939" y="294411"/>
                </a:lnTo>
                <a:lnTo>
                  <a:pt x="25237" y="294395"/>
                </a:lnTo>
                <a:lnTo>
                  <a:pt x="41282" y="291046"/>
                </a:lnTo>
                <a:lnTo>
                  <a:pt x="47866" y="283578"/>
                </a:lnTo>
                <a:lnTo>
                  <a:pt x="47831" y="10254"/>
                </a:lnTo>
                <a:lnTo>
                  <a:pt x="40425" y="2982"/>
                </a:lnTo>
                <a:lnTo>
                  <a:pt x="23939" y="0"/>
                </a:lnTo>
                <a:lnTo>
                  <a:pt x="22617" y="16"/>
                </a:lnTo>
                <a:lnTo>
                  <a:pt x="6581" y="3375"/>
                </a:lnTo>
                <a:lnTo>
                  <a:pt x="0" y="10845"/>
                </a:lnTo>
                <a:lnTo>
                  <a:pt x="0" y="283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665468" y="2193848"/>
            <a:ext cx="47866" cy="294411"/>
          </a:xfrm>
          <a:custGeom>
            <a:avLst/>
            <a:gdLst/>
            <a:ahLst/>
            <a:cxnLst/>
            <a:rect l="l" t="t" r="r" b="b"/>
            <a:pathLst>
              <a:path w="47866" h="294411">
                <a:moveTo>
                  <a:pt x="0" y="283578"/>
                </a:moveTo>
                <a:lnTo>
                  <a:pt x="0" y="10845"/>
                </a:lnTo>
                <a:lnTo>
                  <a:pt x="6581" y="3375"/>
                </a:lnTo>
                <a:lnTo>
                  <a:pt x="22617" y="16"/>
                </a:lnTo>
                <a:lnTo>
                  <a:pt x="23939" y="0"/>
                </a:lnTo>
                <a:lnTo>
                  <a:pt x="40425" y="2982"/>
                </a:lnTo>
                <a:lnTo>
                  <a:pt x="47831" y="10254"/>
                </a:lnTo>
                <a:lnTo>
                  <a:pt x="47866" y="10845"/>
                </a:lnTo>
                <a:lnTo>
                  <a:pt x="47866" y="283578"/>
                </a:lnTo>
                <a:lnTo>
                  <a:pt x="41282" y="291046"/>
                </a:lnTo>
                <a:lnTo>
                  <a:pt x="25237" y="294395"/>
                </a:lnTo>
                <a:lnTo>
                  <a:pt x="23939" y="294411"/>
                </a:lnTo>
                <a:lnTo>
                  <a:pt x="7451" y="291436"/>
                </a:lnTo>
                <a:lnTo>
                  <a:pt x="35" y="284174"/>
                </a:lnTo>
                <a:lnTo>
                  <a:pt x="0" y="283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586527" y="2494810"/>
            <a:ext cx="69900" cy="16446"/>
          </a:xfrm>
          <a:custGeom>
            <a:avLst/>
            <a:gdLst/>
            <a:ahLst/>
            <a:cxnLst/>
            <a:rect l="l" t="t" r="r" b="b"/>
            <a:pathLst>
              <a:path w="69900" h="16446">
                <a:moveTo>
                  <a:pt x="69862" y="16446"/>
                </a:moveTo>
                <a:lnTo>
                  <a:pt x="69900" y="0"/>
                </a:lnTo>
                <a:lnTo>
                  <a:pt x="0" y="7480"/>
                </a:lnTo>
                <a:lnTo>
                  <a:pt x="69862" y="164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586527" y="2494810"/>
            <a:ext cx="69900" cy="16446"/>
          </a:xfrm>
          <a:custGeom>
            <a:avLst/>
            <a:gdLst/>
            <a:ahLst/>
            <a:cxnLst/>
            <a:rect l="l" t="t" r="r" b="b"/>
            <a:pathLst>
              <a:path w="69900" h="16446">
                <a:moveTo>
                  <a:pt x="69862" y="16446"/>
                </a:moveTo>
                <a:lnTo>
                  <a:pt x="0" y="7480"/>
                </a:lnTo>
                <a:lnTo>
                  <a:pt x="69900" y="0"/>
                </a:lnTo>
                <a:lnTo>
                  <a:pt x="69862" y="164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582166" y="2502280"/>
            <a:ext cx="74231" cy="32054"/>
          </a:xfrm>
          <a:custGeom>
            <a:avLst/>
            <a:gdLst/>
            <a:ahLst/>
            <a:cxnLst/>
            <a:rect l="l" t="t" r="r" b="b"/>
            <a:pathLst>
              <a:path w="74231" h="32054">
                <a:moveTo>
                  <a:pt x="74155" y="32054"/>
                </a:moveTo>
                <a:lnTo>
                  <a:pt x="74231" y="8978"/>
                </a:lnTo>
                <a:lnTo>
                  <a:pt x="4368" y="0"/>
                </a:lnTo>
                <a:lnTo>
                  <a:pt x="63" y="203"/>
                </a:lnTo>
                <a:lnTo>
                  <a:pt x="0" y="17805"/>
                </a:lnTo>
                <a:lnTo>
                  <a:pt x="74155" y="32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582166" y="2502280"/>
            <a:ext cx="74231" cy="32054"/>
          </a:xfrm>
          <a:custGeom>
            <a:avLst/>
            <a:gdLst/>
            <a:ahLst/>
            <a:cxnLst/>
            <a:rect l="l" t="t" r="r" b="b"/>
            <a:pathLst>
              <a:path w="74231" h="32054">
                <a:moveTo>
                  <a:pt x="74155" y="32054"/>
                </a:moveTo>
                <a:lnTo>
                  <a:pt x="0" y="17805"/>
                </a:lnTo>
                <a:lnTo>
                  <a:pt x="63" y="203"/>
                </a:lnTo>
                <a:lnTo>
                  <a:pt x="4368" y="0"/>
                </a:lnTo>
                <a:lnTo>
                  <a:pt x="74231" y="8978"/>
                </a:lnTo>
                <a:lnTo>
                  <a:pt x="74155" y="320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701627" y="2512876"/>
            <a:ext cx="105943" cy="29616"/>
          </a:xfrm>
          <a:custGeom>
            <a:avLst/>
            <a:gdLst/>
            <a:ahLst/>
            <a:cxnLst/>
            <a:rect l="l" t="t" r="r" b="b"/>
            <a:pathLst>
              <a:path w="105943" h="29616">
                <a:moveTo>
                  <a:pt x="88" y="0"/>
                </a:moveTo>
                <a:lnTo>
                  <a:pt x="0" y="29616"/>
                </a:lnTo>
                <a:lnTo>
                  <a:pt x="105892" y="24879"/>
                </a:lnTo>
                <a:lnTo>
                  <a:pt x="105943" y="6451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701627" y="2512876"/>
            <a:ext cx="105943" cy="29616"/>
          </a:xfrm>
          <a:custGeom>
            <a:avLst/>
            <a:gdLst/>
            <a:ahLst/>
            <a:cxnLst/>
            <a:rect l="l" t="t" r="r" b="b"/>
            <a:pathLst>
              <a:path w="105943" h="29616">
                <a:moveTo>
                  <a:pt x="88" y="0"/>
                </a:moveTo>
                <a:lnTo>
                  <a:pt x="0" y="29616"/>
                </a:lnTo>
                <a:lnTo>
                  <a:pt x="105892" y="24879"/>
                </a:lnTo>
                <a:lnTo>
                  <a:pt x="105943" y="6451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701716" y="2501079"/>
            <a:ext cx="105867" cy="18249"/>
          </a:xfrm>
          <a:custGeom>
            <a:avLst/>
            <a:gdLst/>
            <a:ahLst/>
            <a:cxnLst/>
            <a:rect l="l" t="t" r="r" b="b"/>
            <a:pathLst>
              <a:path w="105867" h="18249">
                <a:moveTo>
                  <a:pt x="105854" y="18249"/>
                </a:moveTo>
                <a:lnTo>
                  <a:pt x="105867" y="13042"/>
                </a:lnTo>
                <a:lnTo>
                  <a:pt x="19545" y="0"/>
                </a:lnTo>
                <a:lnTo>
                  <a:pt x="17437" y="2438"/>
                </a:lnTo>
                <a:lnTo>
                  <a:pt x="14185" y="5587"/>
                </a:lnTo>
                <a:lnTo>
                  <a:pt x="10947" y="8750"/>
                </a:lnTo>
                <a:lnTo>
                  <a:pt x="0" y="11798"/>
                </a:lnTo>
                <a:lnTo>
                  <a:pt x="105854" y="182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701716" y="2501079"/>
            <a:ext cx="105867" cy="18249"/>
          </a:xfrm>
          <a:custGeom>
            <a:avLst/>
            <a:gdLst/>
            <a:ahLst/>
            <a:cxnLst/>
            <a:rect l="l" t="t" r="r" b="b"/>
            <a:pathLst>
              <a:path w="105867" h="18249">
                <a:moveTo>
                  <a:pt x="0" y="11798"/>
                </a:moveTo>
                <a:lnTo>
                  <a:pt x="10947" y="8750"/>
                </a:lnTo>
                <a:lnTo>
                  <a:pt x="14185" y="5587"/>
                </a:lnTo>
                <a:lnTo>
                  <a:pt x="17437" y="2438"/>
                </a:lnTo>
                <a:lnTo>
                  <a:pt x="19545" y="0"/>
                </a:lnTo>
                <a:lnTo>
                  <a:pt x="105867" y="13042"/>
                </a:lnTo>
                <a:lnTo>
                  <a:pt x="105854" y="18249"/>
                </a:lnTo>
                <a:lnTo>
                  <a:pt x="0" y="117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077954" y="658064"/>
            <a:ext cx="204520" cy="74295"/>
          </a:xfrm>
          <a:custGeom>
            <a:avLst/>
            <a:gdLst/>
            <a:ahLst/>
            <a:cxnLst/>
            <a:rect l="l" t="t" r="r" b="b"/>
            <a:pathLst>
              <a:path w="204520" h="74295">
                <a:moveTo>
                  <a:pt x="106912" y="25294"/>
                </a:moveTo>
                <a:lnTo>
                  <a:pt x="0" y="0"/>
                </a:lnTo>
                <a:lnTo>
                  <a:pt x="4063" y="26873"/>
                </a:lnTo>
                <a:lnTo>
                  <a:pt x="106912" y="51203"/>
                </a:lnTo>
                <a:lnTo>
                  <a:pt x="106912" y="252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077954" y="658064"/>
            <a:ext cx="204520" cy="74295"/>
          </a:xfrm>
          <a:custGeom>
            <a:avLst/>
            <a:gdLst/>
            <a:ahLst/>
            <a:cxnLst/>
            <a:rect l="l" t="t" r="r" b="b"/>
            <a:pathLst>
              <a:path w="204520" h="74295">
                <a:moveTo>
                  <a:pt x="106912" y="25294"/>
                </a:moveTo>
                <a:lnTo>
                  <a:pt x="0" y="0"/>
                </a:lnTo>
                <a:lnTo>
                  <a:pt x="4063" y="26873"/>
                </a:lnTo>
                <a:lnTo>
                  <a:pt x="106912" y="512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712716" y="687980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50" y="21719"/>
                </a:moveTo>
                <a:lnTo>
                  <a:pt x="378625" y="0"/>
                </a:lnTo>
                <a:lnTo>
                  <a:pt x="0" y="113601"/>
                </a:lnTo>
                <a:lnTo>
                  <a:pt x="472150" y="207349"/>
                </a:lnTo>
                <a:lnTo>
                  <a:pt x="472150" y="217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712716" y="687980"/>
            <a:ext cx="569760" cy="226720"/>
          </a:xfrm>
          <a:custGeom>
            <a:avLst/>
            <a:gdLst/>
            <a:ahLst/>
            <a:cxnLst/>
            <a:rect l="l" t="t" r="r" b="b"/>
            <a:pathLst>
              <a:path w="569760" h="226720">
                <a:moveTo>
                  <a:pt x="472150" y="21719"/>
                </a:moveTo>
                <a:lnTo>
                  <a:pt x="378625" y="0"/>
                </a:lnTo>
                <a:lnTo>
                  <a:pt x="0" y="113601"/>
                </a:lnTo>
                <a:lnTo>
                  <a:pt x="472150" y="207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689071" y="273507"/>
            <a:ext cx="0" cy="2181186"/>
          </a:xfrm>
          <a:custGeom>
            <a:avLst/>
            <a:gdLst/>
            <a:ahLst/>
            <a:cxnLst/>
            <a:rect l="l" t="t" r="r" b="b"/>
            <a:pathLst>
              <a:path h="2181186">
                <a:moveTo>
                  <a:pt x="0" y="0"/>
                </a:moveTo>
                <a:lnTo>
                  <a:pt x="0" y="2181186"/>
                </a:lnTo>
              </a:path>
            </a:pathLst>
          </a:custGeom>
          <a:ln w="5334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663036" y="273507"/>
            <a:ext cx="52070" cy="2181186"/>
          </a:xfrm>
          <a:custGeom>
            <a:avLst/>
            <a:gdLst/>
            <a:ahLst/>
            <a:cxnLst/>
            <a:rect l="l" t="t" r="r" b="b"/>
            <a:pathLst>
              <a:path w="52070" h="2181186">
                <a:moveTo>
                  <a:pt x="52070" y="2181186"/>
                </a:moveTo>
                <a:lnTo>
                  <a:pt x="0" y="2181186"/>
                </a:lnTo>
                <a:lnTo>
                  <a:pt x="0" y="0"/>
                </a:lnTo>
                <a:lnTo>
                  <a:pt x="52070" y="0"/>
                </a:lnTo>
                <a:lnTo>
                  <a:pt x="52070" y="21811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703686" y="784779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47586" y="0"/>
                </a:lnTo>
                <a:lnTo>
                  <a:pt x="18973" y="5549"/>
                </a:lnTo>
                <a:lnTo>
                  <a:pt x="18973" y="19418"/>
                </a:lnTo>
                <a:lnTo>
                  <a:pt x="9029" y="32575"/>
                </a:lnTo>
                <a:lnTo>
                  <a:pt x="0" y="34366"/>
                </a:lnTo>
                <a:lnTo>
                  <a:pt x="0" y="106641"/>
                </a:lnTo>
                <a:lnTo>
                  <a:pt x="9029" y="104838"/>
                </a:lnTo>
                <a:lnTo>
                  <a:pt x="47586" y="539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703686" y="784779"/>
            <a:ext cx="47586" cy="106641"/>
          </a:xfrm>
          <a:custGeom>
            <a:avLst/>
            <a:gdLst/>
            <a:ahLst/>
            <a:cxnLst/>
            <a:rect l="l" t="t" r="r" b="b"/>
            <a:pathLst>
              <a:path w="47586" h="106641">
                <a:moveTo>
                  <a:pt x="47586" y="53936"/>
                </a:moveTo>
                <a:lnTo>
                  <a:pt x="9029" y="104838"/>
                </a:lnTo>
                <a:lnTo>
                  <a:pt x="0" y="106641"/>
                </a:lnTo>
                <a:lnTo>
                  <a:pt x="0" y="34366"/>
                </a:lnTo>
                <a:lnTo>
                  <a:pt x="9029" y="32575"/>
                </a:lnTo>
                <a:lnTo>
                  <a:pt x="18973" y="19418"/>
                </a:lnTo>
                <a:lnTo>
                  <a:pt x="18973" y="5549"/>
                </a:lnTo>
                <a:lnTo>
                  <a:pt x="47586" y="0"/>
                </a:lnTo>
                <a:lnTo>
                  <a:pt x="47586" y="53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035982" y="705477"/>
            <a:ext cx="50165" cy="104330"/>
          </a:xfrm>
          <a:custGeom>
            <a:avLst/>
            <a:gdLst/>
            <a:ahLst/>
            <a:cxnLst/>
            <a:rect l="l" t="t" r="r" b="b"/>
            <a:pathLst>
              <a:path w="50164" h="104330">
                <a:moveTo>
                  <a:pt x="0" y="75387"/>
                </a:moveTo>
                <a:lnTo>
                  <a:pt x="40640" y="104330"/>
                </a:lnTo>
                <a:lnTo>
                  <a:pt x="50165" y="100990"/>
                </a:lnTo>
                <a:lnTo>
                  <a:pt x="50165" y="28727"/>
                </a:lnTo>
                <a:lnTo>
                  <a:pt x="40640" y="32067"/>
                </a:lnTo>
                <a:lnTo>
                  <a:pt x="30149" y="24574"/>
                </a:lnTo>
                <a:lnTo>
                  <a:pt x="30149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035982" y="705477"/>
            <a:ext cx="50165" cy="104330"/>
          </a:xfrm>
          <a:custGeom>
            <a:avLst/>
            <a:gdLst/>
            <a:ahLst/>
            <a:cxnLst/>
            <a:rect l="l" t="t" r="r" b="b"/>
            <a:pathLst>
              <a:path w="50164" h="104330">
                <a:moveTo>
                  <a:pt x="0" y="75387"/>
                </a:moveTo>
                <a:lnTo>
                  <a:pt x="40640" y="104330"/>
                </a:lnTo>
                <a:lnTo>
                  <a:pt x="50165" y="100990"/>
                </a:lnTo>
                <a:lnTo>
                  <a:pt x="50165" y="28727"/>
                </a:lnTo>
                <a:lnTo>
                  <a:pt x="40640" y="32067"/>
                </a:lnTo>
                <a:lnTo>
                  <a:pt x="30149" y="24574"/>
                </a:lnTo>
                <a:lnTo>
                  <a:pt x="30149" y="0"/>
                </a:lnTo>
                <a:lnTo>
                  <a:pt x="0" y="8915"/>
                </a:lnTo>
                <a:lnTo>
                  <a:pt x="0" y="753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324585" y="381291"/>
            <a:ext cx="1753362" cy="420293"/>
          </a:xfrm>
          <a:custGeom>
            <a:avLst/>
            <a:gdLst/>
            <a:ahLst/>
            <a:cxnLst/>
            <a:rect l="l" t="t" r="r" b="b"/>
            <a:pathLst>
              <a:path w="1753362" h="420293">
                <a:moveTo>
                  <a:pt x="0" y="173189"/>
                </a:moveTo>
                <a:lnTo>
                  <a:pt x="1388135" y="420293"/>
                </a:lnTo>
                <a:lnTo>
                  <a:pt x="1753362" y="336956"/>
                </a:lnTo>
                <a:lnTo>
                  <a:pt x="1753362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324585" y="381291"/>
            <a:ext cx="1753362" cy="420293"/>
          </a:xfrm>
          <a:custGeom>
            <a:avLst/>
            <a:gdLst/>
            <a:ahLst/>
            <a:cxnLst/>
            <a:rect l="l" t="t" r="r" b="b"/>
            <a:pathLst>
              <a:path w="1753362" h="420293">
                <a:moveTo>
                  <a:pt x="0" y="173189"/>
                </a:moveTo>
                <a:lnTo>
                  <a:pt x="1388135" y="420293"/>
                </a:lnTo>
                <a:lnTo>
                  <a:pt x="1753362" y="336956"/>
                </a:lnTo>
                <a:lnTo>
                  <a:pt x="1753362" y="303644"/>
                </a:lnTo>
                <a:lnTo>
                  <a:pt x="418084" y="0"/>
                </a:lnTo>
                <a:lnTo>
                  <a:pt x="0" y="1731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211973" y="3089014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0" y="41973"/>
                </a:lnTo>
                <a:lnTo>
                  <a:pt x="91465" y="73901"/>
                </a:lnTo>
                <a:lnTo>
                  <a:pt x="212445" y="31953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211973" y="3089014"/>
            <a:ext cx="212445" cy="73901"/>
          </a:xfrm>
          <a:custGeom>
            <a:avLst/>
            <a:gdLst/>
            <a:ahLst/>
            <a:cxnLst/>
            <a:rect l="l" t="t" r="r" b="b"/>
            <a:pathLst>
              <a:path w="212445" h="73901">
                <a:moveTo>
                  <a:pt x="121602" y="0"/>
                </a:moveTo>
                <a:lnTo>
                  <a:pt x="212445" y="31953"/>
                </a:lnTo>
                <a:lnTo>
                  <a:pt x="91465" y="73901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303428" y="3120968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81" y="57657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303428" y="3120968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7">
                <a:moveTo>
                  <a:pt x="121361" y="15722"/>
                </a:moveTo>
                <a:lnTo>
                  <a:pt x="120992" y="0"/>
                </a:lnTo>
                <a:lnTo>
                  <a:pt x="0" y="41948"/>
                </a:lnTo>
                <a:lnTo>
                  <a:pt x="381" y="57657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211980" y="3130989"/>
            <a:ext cx="91821" cy="47637"/>
          </a:xfrm>
          <a:custGeom>
            <a:avLst/>
            <a:gdLst/>
            <a:ahLst/>
            <a:cxnLst/>
            <a:rect l="l" t="t" r="r" b="b"/>
            <a:pathLst>
              <a:path w="91820" h="47637">
                <a:moveTo>
                  <a:pt x="368" y="15709"/>
                </a:moveTo>
                <a:lnTo>
                  <a:pt x="91820" y="47637"/>
                </a:lnTo>
                <a:lnTo>
                  <a:pt x="91452" y="31927"/>
                </a:lnTo>
                <a:lnTo>
                  <a:pt x="0" y="0"/>
                </a:lnTo>
                <a:lnTo>
                  <a:pt x="368" y="157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211980" y="3130989"/>
            <a:ext cx="91821" cy="47637"/>
          </a:xfrm>
          <a:custGeom>
            <a:avLst/>
            <a:gdLst/>
            <a:ahLst/>
            <a:cxnLst/>
            <a:rect l="l" t="t" r="r" b="b"/>
            <a:pathLst>
              <a:path w="91820" h="47637">
                <a:moveTo>
                  <a:pt x="368" y="15709"/>
                </a:moveTo>
                <a:lnTo>
                  <a:pt x="0" y="0"/>
                </a:lnTo>
                <a:lnTo>
                  <a:pt x="91452" y="31927"/>
                </a:lnTo>
                <a:lnTo>
                  <a:pt x="91820" y="47637"/>
                </a:lnTo>
                <a:lnTo>
                  <a:pt x="368" y="15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295167" y="3138361"/>
            <a:ext cx="25273" cy="12357"/>
          </a:xfrm>
          <a:custGeom>
            <a:avLst/>
            <a:gdLst/>
            <a:ahLst/>
            <a:cxnLst/>
            <a:rect l="l" t="t" r="r" b="b"/>
            <a:pathLst>
              <a:path w="25273" h="12357">
                <a:moveTo>
                  <a:pt x="12522" y="1371"/>
                </a:moveTo>
                <a:lnTo>
                  <a:pt x="5587" y="2730"/>
                </a:lnTo>
                <a:lnTo>
                  <a:pt x="0" y="5981"/>
                </a:lnTo>
                <a:lnTo>
                  <a:pt x="126" y="11290"/>
                </a:lnTo>
                <a:lnTo>
                  <a:pt x="5803" y="12357"/>
                </a:lnTo>
                <a:lnTo>
                  <a:pt x="12750" y="10972"/>
                </a:lnTo>
                <a:lnTo>
                  <a:pt x="19710" y="9613"/>
                </a:lnTo>
                <a:lnTo>
                  <a:pt x="25272" y="6362"/>
                </a:lnTo>
                <a:lnTo>
                  <a:pt x="25145" y="1066"/>
                </a:lnTo>
                <a:lnTo>
                  <a:pt x="19481" y="0"/>
                </a:lnTo>
                <a:lnTo>
                  <a:pt x="12522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295167" y="3138361"/>
            <a:ext cx="25273" cy="12357"/>
          </a:xfrm>
          <a:custGeom>
            <a:avLst/>
            <a:gdLst/>
            <a:ahLst/>
            <a:cxnLst/>
            <a:rect l="l" t="t" r="r" b="b"/>
            <a:pathLst>
              <a:path w="25273" h="12357">
                <a:moveTo>
                  <a:pt x="12522" y="1371"/>
                </a:moveTo>
                <a:lnTo>
                  <a:pt x="19481" y="0"/>
                </a:lnTo>
                <a:lnTo>
                  <a:pt x="25145" y="1066"/>
                </a:lnTo>
                <a:lnTo>
                  <a:pt x="25209" y="3721"/>
                </a:lnTo>
                <a:lnTo>
                  <a:pt x="25272" y="6362"/>
                </a:lnTo>
                <a:lnTo>
                  <a:pt x="19710" y="9613"/>
                </a:lnTo>
                <a:lnTo>
                  <a:pt x="12750" y="10972"/>
                </a:lnTo>
                <a:lnTo>
                  <a:pt x="5803" y="12357"/>
                </a:lnTo>
                <a:lnTo>
                  <a:pt x="126" y="11290"/>
                </a:lnTo>
                <a:lnTo>
                  <a:pt x="63" y="8636"/>
                </a:lnTo>
                <a:lnTo>
                  <a:pt x="0" y="5981"/>
                </a:lnTo>
                <a:lnTo>
                  <a:pt x="5587" y="2730"/>
                </a:lnTo>
                <a:lnTo>
                  <a:pt x="12522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247477" y="3125632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6" h="9779">
                <a:moveTo>
                  <a:pt x="9944" y="1079"/>
                </a:moveTo>
                <a:lnTo>
                  <a:pt x="4432" y="2158"/>
                </a:lnTo>
                <a:lnTo>
                  <a:pt x="0" y="4724"/>
                </a:lnTo>
                <a:lnTo>
                  <a:pt x="114" y="8940"/>
                </a:lnTo>
                <a:lnTo>
                  <a:pt x="4610" y="9778"/>
                </a:lnTo>
                <a:lnTo>
                  <a:pt x="10121" y="8686"/>
                </a:lnTo>
                <a:lnTo>
                  <a:pt x="15633" y="7594"/>
                </a:lnTo>
                <a:lnTo>
                  <a:pt x="20065" y="5029"/>
                </a:lnTo>
                <a:lnTo>
                  <a:pt x="19951" y="812"/>
                </a:lnTo>
                <a:lnTo>
                  <a:pt x="15455" y="0"/>
                </a:lnTo>
                <a:lnTo>
                  <a:pt x="9944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247477" y="3125632"/>
            <a:ext cx="20066" cy="9779"/>
          </a:xfrm>
          <a:custGeom>
            <a:avLst/>
            <a:gdLst/>
            <a:ahLst/>
            <a:cxnLst/>
            <a:rect l="l" t="t" r="r" b="b"/>
            <a:pathLst>
              <a:path w="20066" h="9779">
                <a:moveTo>
                  <a:pt x="9944" y="1079"/>
                </a:moveTo>
                <a:lnTo>
                  <a:pt x="15455" y="0"/>
                </a:lnTo>
                <a:lnTo>
                  <a:pt x="19951" y="812"/>
                </a:lnTo>
                <a:lnTo>
                  <a:pt x="20002" y="2933"/>
                </a:lnTo>
                <a:lnTo>
                  <a:pt x="20065" y="5029"/>
                </a:lnTo>
                <a:lnTo>
                  <a:pt x="15633" y="7594"/>
                </a:lnTo>
                <a:lnTo>
                  <a:pt x="10121" y="8686"/>
                </a:lnTo>
                <a:lnTo>
                  <a:pt x="4610" y="9778"/>
                </a:lnTo>
                <a:lnTo>
                  <a:pt x="114" y="8940"/>
                </a:lnTo>
                <a:lnTo>
                  <a:pt x="63" y="6845"/>
                </a:lnTo>
                <a:lnTo>
                  <a:pt x="0" y="4724"/>
                </a:lnTo>
                <a:lnTo>
                  <a:pt x="4432" y="2158"/>
                </a:lnTo>
                <a:lnTo>
                  <a:pt x="9944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366640" y="3116719"/>
            <a:ext cx="19011" cy="9283"/>
          </a:xfrm>
          <a:custGeom>
            <a:avLst/>
            <a:gdLst/>
            <a:ahLst/>
            <a:cxnLst/>
            <a:rect l="l" t="t" r="r" b="b"/>
            <a:pathLst>
              <a:path w="19011" h="9283">
                <a:moveTo>
                  <a:pt x="9423" y="1041"/>
                </a:moveTo>
                <a:lnTo>
                  <a:pt x="4190" y="2057"/>
                </a:lnTo>
                <a:lnTo>
                  <a:pt x="0" y="4508"/>
                </a:lnTo>
                <a:lnTo>
                  <a:pt x="88" y="8508"/>
                </a:lnTo>
                <a:lnTo>
                  <a:pt x="4368" y="9283"/>
                </a:lnTo>
                <a:lnTo>
                  <a:pt x="9601" y="8267"/>
                </a:lnTo>
                <a:lnTo>
                  <a:pt x="14820" y="7226"/>
                </a:lnTo>
                <a:lnTo>
                  <a:pt x="19011" y="4800"/>
                </a:lnTo>
                <a:lnTo>
                  <a:pt x="18922" y="800"/>
                </a:lnTo>
                <a:lnTo>
                  <a:pt x="14643" y="0"/>
                </a:lnTo>
                <a:lnTo>
                  <a:pt x="9423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366640" y="3116719"/>
            <a:ext cx="19011" cy="9283"/>
          </a:xfrm>
          <a:custGeom>
            <a:avLst/>
            <a:gdLst/>
            <a:ahLst/>
            <a:cxnLst/>
            <a:rect l="l" t="t" r="r" b="b"/>
            <a:pathLst>
              <a:path w="19011" h="9283">
                <a:moveTo>
                  <a:pt x="9423" y="1041"/>
                </a:moveTo>
                <a:lnTo>
                  <a:pt x="14643" y="0"/>
                </a:lnTo>
                <a:lnTo>
                  <a:pt x="18922" y="800"/>
                </a:lnTo>
                <a:lnTo>
                  <a:pt x="18973" y="2793"/>
                </a:lnTo>
                <a:lnTo>
                  <a:pt x="19011" y="4800"/>
                </a:lnTo>
                <a:lnTo>
                  <a:pt x="14820" y="7226"/>
                </a:lnTo>
                <a:lnTo>
                  <a:pt x="9601" y="8267"/>
                </a:lnTo>
                <a:lnTo>
                  <a:pt x="4368" y="9283"/>
                </a:lnTo>
                <a:lnTo>
                  <a:pt x="88" y="8508"/>
                </a:lnTo>
                <a:lnTo>
                  <a:pt x="38" y="6502"/>
                </a:lnTo>
                <a:lnTo>
                  <a:pt x="0" y="4508"/>
                </a:lnTo>
                <a:lnTo>
                  <a:pt x="4190" y="2057"/>
                </a:lnTo>
                <a:lnTo>
                  <a:pt x="9423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326450" y="3098507"/>
            <a:ext cx="19062" cy="9283"/>
          </a:xfrm>
          <a:custGeom>
            <a:avLst/>
            <a:gdLst/>
            <a:ahLst/>
            <a:cxnLst/>
            <a:rect l="l" t="t" r="r" b="b"/>
            <a:pathLst>
              <a:path w="19062" h="9283">
                <a:moveTo>
                  <a:pt x="9448" y="1028"/>
                </a:moveTo>
                <a:lnTo>
                  <a:pt x="4216" y="2044"/>
                </a:lnTo>
                <a:lnTo>
                  <a:pt x="0" y="4508"/>
                </a:lnTo>
                <a:lnTo>
                  <a:pt x="114" y="8496"/>
                </a:lnTo>
                <a:lnTo>
                  <a:pt x="4381" y="9283"/>
                </a:lnTo>
                <a:lnTo>
                  <a:pt x="9626" y="8255"/>
                </a:lnTo>
                <a:lnTo>
                  <a:pt x="14846" y="7239"/>
                </a:lnTo>
                <a:lnTo>
                  <a:pt x="19062" y="4787"/>
                </a:lnTo>
                <a:lnTo>
                  <a:pt x="18948" y="800"/>
                </a:lnTo>
                <a:lnTo>
                  <a:pt x="14681" y="0"/>
                </a:lnTo>
                <a:lnTo>
                  <a:pt x="9448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326450" y="3098507"/>
            <a:ext cx="19062" cy="9283"/>
          </a:xfrm>
          <a:custGeom>
            <a:avLst/>
            <a:gdLst/>
            <a:ahLst/>
            <a:cxnLst/>
            <a:rect l="l" t="t" r="r" b="b"/>
            <a:pathLst>
              <a:path w="19062" h="9283">
                <a:moveTo>
                  <a:pt x="9448" y="1028"/>
                </a:moveTo>
                <a:lnTo>
                  <a:pt x="14681" y="0"/>
                </a:lnTo>
                <a:lnTo>
                  <a:pt x="18948" y="800"/>
                </a:lnTo>
                <a:lnTo>
                  <a:pt x="18999" y="2794"/>
                </a:lnTo>
                <a:lnTo>
                  <a:pt x="19062" y="4787"/>
                </a:lnTo>
                <a:lnTo>
                  <a:pt x="14846" y="7239"/>
                </a:lnTo>
                <a:lnTo>
                  <a:pt x="9626" y="8255"/>
                </a:lnTo>
                <a:lnTo>
                  <a:pt x="4381" y="9283"/>
                </a:lnTo>
                <a:lnTo>
                  <a:pt x="114" y="8496"/>
                </a:lnTo>
                <a:lnTo>
                  <a:pt x="63" y="6489"/>
                </a:lnTo>
                <a:lnTo>
                  <a:pt x="0" y="4508"/>
                </a:lnTo>
                <a:lnTo>
                  <a:pt x="4216" y="2044"/>
                </a:lnTo>
                <a:lnTo>
                  <a:pt x="9448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282609" y="310468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282609" y="310468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282609" y="309490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1"/>
                </a:lnTo>
                <a:lnTo>
                  <a:pt x="38902" y="655"/>
                </a:lnTo>
                <a:lnTo>
                  <a:pt x="29413" y="0"/>
                </a:lnTo>
                <a:lnTo>
                  <a:pt x="12115" y="2360"/>
                </a:lnTo>
                <a:lnTo>
                  <a:pt x="1558" y="8381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282609" y="3094908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1"/>
                </a:lnTo>
                <a:lnTo>
                  <a:pt x="38902" y="655"/>
                </a:lnTo>
                <a:lnTo>
                  <a:pt x="29413" y="0"/>
                </a:lnTo>
                <a:lnTo>
                  <a:pt x="12115" y="2360"/>
                </a:lnTo>
                <a:lnTo>
                  <a:pt x="1558" y="8381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282609" y="3085113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282609" y="3085113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5" y="22389"/>
                </a:lnTo>
                <a:lnTo>
                  <a:pt x="57276" y="16371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2" y="19657"/>
                </a:lnTo>
                <a:lnTo>
                  <a:pt x="19942" y="24097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282609" y="3075331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80"/>
                </a:lnTo>
                <a:lnTo>
                  <a:pt x="57276" y="16363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2" y="19650"/>
                </a:lnTo>
                <a:lnTo>
                  <a:pt x="19942" y="24085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282609" y="3075331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80"/>
                </a:lnTo>
                <a:lnTo>
                  <a:pt x="57276" y="16363"/>
                </a:lnTo>
                <a:lnTo>
                  <a:pt x="58839" y="12369"/>
                </a:lnTo>
                <a:lnTo>
                  <a:pt x="53219" y="5102"/>
                </a:lnTo>
                <a:lnTo>
                  <a:pt x="38902" y="658"/>
                </a:lnTo>
                <a:lnTo>
                  <a:pt x="29413" y="0"/>
                </a:lnTo>
                <a:lnTo>
                  <a:pt x="12115" y="2367"/>
                </a:lnTo>
                <a:lnTo>
                  <a:pt x="1558" y="8391"/>
                </a:lnTo>
                <a:lnTo>
                  <a:pt x="0" y="12369"/>
                </a:lnTo>
                <a:lnTo>
                  <a:pt x="5622" y="19650"/>
                </a:lnTo>
                <a:lnTo>
                  <a:pt x="19942" y="24085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282609" y="3065561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282609" y="3065561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8"/>
                </a:lnTo>
                <a:lnTo>
                  <a:pt x="57276" y="16350"/>
                </a:lnTo>
                <a:lnTo>
                  <a:pt x="58839" y="12357"/>
                </a:lnTo>
                <a:lnTo>
                  <a:pt x="53218" y="5093"/>
                </a:lnTo>
                <a:lnTo>
                  <a:pt x="38897" y="656"/>
                </a:lnTo>
                <a:lnTo>
                  <a:pt x="29413" y="0"/>
                </a:lnTo>
                <a:lnTo>
                  <a:pt x="12112" y="2363"/>
                </a:lnTo>
                <a:lnTo>
                  <a:pt x="1556" y="8382"/>
                </a:lnTo>
                <a:lnTo>
                  <a:pt x="0" y="12357"/>
                </a:lnTo>
                <a:lnTo>
                  <a:pt x="5622" y="19637"/>
                </a:lnTo>
                <a:lnTo>
                  <a:pt x="19942" y="24073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282609" y="3055767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282609" y="3055767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7" y="22377"/>
                </a:lnTo>
                <a:lnTo>
                  <a:pt x="57278" y="16362"/>
                </a:lnTo>
                <a:lnTo>
                  <a:pt x="58839" y="12382"/>
                </a:lnTo>
                <a:lnTo>
                  <a:pt x="53221" y="5100"/>
                </a:lnTo>
                <a:lnTo>
                  <a:pt x="38907" y="657"/>
                </a:lnTo>
                <a:lnTo>
                  <a:pt x="29413" y="0"/>
                </a:lnTo>
                <a:lnTo>
                  <a:pt x="12117" y="2364"/>
                </a:lnTo>
                <a:lnTo>
                  <a:pt x="1559" y="8390"/>
                </a:lnTo>
                <a:lnTo>
                  <a:pt x="0" y="12382"/>
                </a:lnTo>
                <a:lnTo>
                  <a:pt x="5623" y="19648"/>
                </a:lnTo>
                <a:lnTo>
                  <a:pt x="19948" y="24085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282609" y="3045990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7" y="22364"/>
                </a:lnTo>
                <a:lnTo>
                  <a:pt x="57278" y="16349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3" y="19636"/>
                </a:lnTo>
                <a:lnTo>
                  <a:pt x="19948" y="24072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282609" y="3045990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7" y="22364"/>
                </a:lnTo>
                <a:lnTo>
                  <a:pt x="57278" y="16349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3" y="19636"/>
                </a:lnTo>
                <a:lnTo>
                  <a:pt x="19948" y="24072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282609" y="303620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282609" y="3036203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282609" y="3026422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282609" y="3026422"/>
            <a:ext cx="58839" cy="24739"/>
          </a:xfrm>
          <a:custGeom>
            <a:avLst/>
            <a:gdLst/>
            <a:ahLst/>
            <a:cxnLst/>
            <a:rect l="l" t="t" r="r" b="b"/>
            <a:pathLst>
              <a:path w="58839" h="24739">
                <a:moveTo>
                  <a:pt x="29413" y="24739"/>
                </a:moveTo>
                <a:lnTo>
                  <a:pt x="46715" y="22377"/>
                </a:lnTo>
                <a:lnTo>
                  <a:pt x="57276" y="16358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2" y="19645"/>
                </a:lnTo>
                <a:lnTo>
                  <a:pt x="19942" y="24084"/>
                </a:lnTo>
                <a:lnTo>
                  <a:pt x="29413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282609" y="3016633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9"/>
                </a:lnTo>
                <a:lnTo>
                  <a:pt x="57274" y="16367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54"/>
                </a:lnTo>
                <a:lnTo>
                  <a:pt x="19937" y="24096"/>
                </a:lnTo>
                <a:lnTo>
                  <a:pt x="29413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282609" y="3016633"/>
            <a:ext cx="58839" cy="24752"/>
          </a:xfrm>
          <a:custGeom>
            <a:avLst/>
            <a:gdLst/>
            <a:ahLst/>
            <a:cxnLst/>
            <a:rect l="l" t="t" r="r" b="b"/>
            <a:pathLst>
              <a:path w="58839" h="24752">
                <a:moveTo>
                  <a:pt x="29413" y="24752"/>
                </a:moveTo>
                <a:lnTo>
                  <a:pt x="46713" y="22389"/>
                </a:lnTo>
                <a:lnTo>
                  <a:pt x="57274" y="16367"/>
                </a:lnTo>
                <a:lnTo>
                  <a:pt x="58839" y="12369"/>
                </a:lnTo>
                <a:lnTo>
                  <a:pt x="53219" y="5096"/>
                </a:lnTo>
                <a:lnTo>
                  <a:pt x="38902" y="656"/>
                </a:lnTo>
                <a:lnTo>
                  <a:pt x="29413" y="0"/>
                </a:lnTo>
                <a:lnTo>
                  <a:pt x="12115" y="2364"/>
                </a:lnTo>
                <a:lnTo>
                  <a:pt x="1558" y="8386"/>
                </a:lnTo>
                <a:lnTo>
                  <a:pt x="0" y="12369"/>
                </a:lnTo>
                <a:lnTo>
                  <a:pt x="5620" y="19654"/>
                </a:lnTo>
                <a:lnTo>
                  <a:pt x="19937" y="24096"/>
                </a:lnTo>
                <a:lnTo>
                  <a:pt x="29413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282609" y="3006863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82609" y="3006863"/>
            <a:ext cx="58839" cy="24726"/>
          </a:xfrm>
          <a:custGeom>
            <a:avLst/>
            <a:gdLst/>
            <a:ahLst/>
            <a:cxnLst/>
            <a:rect l="l" t="t" r="r" b="b"/>
            <a:pathLst>
              <a:path w="58839" h="24726">
                <a:moveTo>
                  <a:pt x="29413" y="24726"/>
                </a:moveTo>
                <a:lnTo>
                  <a:pt x="46715" y="22364"/>
                </a:lnTo>
                <a:lnTo>
                  <a:pt x="57276" y="16345"/>
                </a:lnTo>
                <a:lnTo>
                  <a:pt x="58839" y="12357"/>
                </a:lnTo>
                <a:lnTo>
                  <a:pt x="53218" y="5087"/>
                </a:lnTo>
                <a:lnTo>
                  <a:pt x="38897" y="654"/>
                </a:lnTo>
                <a:lnTo>
                  <a:pt x="29413" y="0"/>
                </a:lnTo>
                <a:lnTo>
                  <a:pt x="12112" y="2360"/>
                </a:lnTo>
                <a:lnTo>
                  <a:pt x="1556" y="8377"/>
                </a:lnTo>
                <a:lnTo>
                  <a:pt x="0" y="12357"/>
                </a:lnTo>
                <a:lnTo>
                  <a:pt x="5622" y="19632"/>
                </a:lnTo>
                <a:lnTo>
                  <a:pt x="19942" y="24071"/>
                </a:lnTo>
                <a:lnTo>
                  <a:pt x="29413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276611" y="2933510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3" y="78482"/>
                </a:lnTo>
                <a:lnTo>
                  <a:pt x="4982" y="85934"/>
                </a:lnTo>
                <a:lnTo>
                  <a:pt x="17655" y="91221"/>
                </a:lnTo>
                <a:lnTo>
                  <a:pt x="35382" y="93230"/>
                </a:lnTo>
                <a:lnTo>
                  <a:pt x="35872" y="93229"/>
                </a:lnTo>
                <a:lnTo>
                  <a:pt x="53508" y="91124"/>
                </a:lnTo>
                <a:lnTo>
                  <a:pt x="66020" y="85771"/>
                </a:lnTo>
                <a:lnTo>
                  <a:pt x="70777" y="78282"/>
                </a:lnTo>
                <a:lnTo>
                  <a:pt x="70773" y="14740"/>
                </a:lnTo>
                <a:lnTo>
                  <a:pt x="65788" y="7292"/>
                </a:lnTo>
                <a:lnTo>
                  <a:pt x="53113" y="2008"/>
                </a:lnTo>
                <a:lnTo>
                  <a:pt x="35382" y="0"/>
                </a:lnTo>
                <a:lnTo>
                  <a:pt x="34909" y="1"/>
                </a:lnTo>
                <a:lnTo>
                  <a:pt x="17274" y="2104"/>
                </a:lnTo>
                <a:lnTo>
                  <a:pt x="4758" y="7457"/>
                </a:lnTo>
                <a:lnTo>
                  <a:pt x="0" y="14947"/>
                </a:lnTo>
                <a:lnTo>
                  <a:pt x="0" y="782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276611" y="2933510"/>
            <a:ext cx="70777" cy="93230"/>
          </a:xfrm>
          <a:custGeom>
            <a:avLst/>
            <a:gdLst/>
            <a:ahLst/>
            <a:cxnLst/>
            <a:rect l="l" t="t" r="r" b="b"/>
            <a:pathLst>
              <a:path w="70777" h="93230">
                <a:moveTo>
                  <a:pt x="0" y="78282"/>
                </a:moveTo>
                <a:lnTo>
                  <a:pt x="0" y="14947"/>
                </a:lnTo>
                <a:lnTo>
                  <a:pt x="4758" y="7457"/>
                </a:lnTo>
                <a:lnTo>
                  <a:pt x="17274" y="2104"/>
                </a:lnTo>
                <a:lnTo>
                  <a:pt x="34909" y="1"/>
                </a:lnTo>
                <a:lnTo>
                  <a:pt x="35382" y="0"/>
                </a:lnTo>
                <a:lnTo>
                  <a:pt x="53113" y="2008"/>
                </a:lnTo>
                <a:lnTo>
                  <a:pt x="65788" y="7292"/>
                </a:lnTo>
                <a:lnTo>
                  <a:pt x="70773" y="14740"/>
                </a:lnTo>
                <a:lnTo>
                  <a:pt x="70777" y="14947"/>
                </a:lnTo>
                <a:lnTo>
                  <a:pt x="70777" y="78282"/>
                </a:lnTo>
                <a:lnTo>
                  <a:pt x="66020" y="85771"/>
                </a:lnTo>
                <a:lnTo>
                  <a:pt x="53508" y="91124"/>
                </a:lnTo>
                <a:lnTo>
                  <a:pt x="35872" y="93229"/>
                </a:lnTo>
                <a:lnTo>
                  <a:pt x="35382" y="93230"/>
                </a:lnTo>
                <a:lnTo>
                  <a:pt x="17655" y="91221"/>
                </a:lnTo>
                <a:lnTo>
                  <a:pt x="4982" y="85934"/>
                </a:lnTo>
                <a:lnTo>
                  <a:pt x="3" y="78482"/>
                </a:lnTo>
                <a:lnTo>
                  <a:pt x="0" y="782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286996" y="2644481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182" y="297615"/>
                </a:lnTo>
                <a:lnTo>
                  <a:pt x="8357" y="304696"/>
                </a:lnTo>
                <a:lnTo>
                  <a:pt x="24993" y="307568"/>
                </a:lnTo>
                <a:lnTo>
                  <a:pt x="28042" y="307485"/>
                </a:lnTo>
                <a:lnTo>
                  <a:pt x="43659" y="303779"/>
                </a:lnTo>
                <a:lnTo>
                  <a:pt x="49999" y="296240"/>
                </a:lnTo>
                <a:lnTo>
                  <a:pt x="49999" y="11315"/>
                </a:lnTo>
                <a:lnTo>
                  <a:pt x="49816" y="9936"/>
                </a:lnTo>
                <a:lnTo>
                  <a:pt x="41632" y="2865"/>
                </a:lnTo>
                <a:lnTo>
                  <a:pt x="24993" y="0"/>
                </a:lnTo>
                <a:lnTo>
                  <a:pt x="21967" y="81"/>
                </a:lnTo>
                <a:lnTo>
                  <a:pt x="6342" y="3778"/>
                </a:lnTo>
                <a:lnTo>
                  <a:pt x="0" y="11315"/>
                </a:lnTo>
                <a:lnTo>
                  <a:pt x="0" y="2962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286996" y="2644481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40"/>
                </a:moveTo>
                <a:lnTo>
                  <a:pt x="0" y="11315"/>
                </a:lnTo>
                <a:lnTo>
                  <a:pt x="6342" y="3778"/>
                </a:lnTo>
                <a:lnTo>
                  <a:pt x="21967" y="81"/>
                </a:lnTo>
                <a:lnTo>
                  <a:pt x="24993" y="0"/>
                </a:lnTo>
                <a:lnTo>
                  <a:pt x="41632" y="2865"/>
                </a:lnTo>
                <a:lnTo>
                  <a:pt x="49816" y="9936"/>
                </a:lnTo>
                <a:lnTo>
                  <a:pt x="49999" y="11315"/>
                </a:lnTo>
                <a:lnTo>
                  <a:pt x="49999" y="296240"/>
                </a:lnTo>
                <a:lnTo>
                  <a:pt x="43659" y="303779"/>
                </a:lnTo>
                <a:lnTo>
                  <a:pt x="28042" y="307485"/>
                </a:lnTo>
                <a:lnTo>
                  <a:pt x="24993" y="307568"/>
                </a:lnTo>
                <a:lnTo>
                  <a:pt x="8357" y="304696"/>
                </a:lnTo>
                <a:lnTo>
                  <a:pt x="182" y="297615"/>
                </a:lnTo>
                <a:lnTo>
                  <a:pt x="0" y="2962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217280" y="2938226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60274" y="9258"/>
                </a:lnTo>
                <a:lnTo>
                  <a:pt x="0" y="0"/>
                </a:lnTo>
                <a:lnTo>
                  <a:pt x="60223" y="264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217280" y="2938226"/>
            <a:ext cx="60274" cy="26454"/>
          </a:xfrm>
          <a:custGeom>
            <a:avLst/>
            <a:gdLst/>
            <a:ahLst/>
            <a:cxnLst/>
            <a:rect l="l" t="t" r="r" b="b"/>
            <a:pathLst>
              <a:path w="60274" h="26454">
                <a:moveTo>
                  <a:pt x="60223" y="26454"/>
                </a:moveTo>
                <a:lnTo>
                  <a:pt x="0" y="0"/>
                </a:lnTo>
                <a:lnTo>
                  <a:pt x="60274" y="9258"/>
                </a:lnTo>
                <a:lnTo>
                  <a:pt x="60223" y="26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212728" y="2938227"/>
            <a:ext cx="64769" cy="50558"/>
          </a:xfrm>
          <a:custGeom>
            <a:avLst/>
            <a:gdLst/>
            <a:ahLst/>
            <a:cxnLst/>
            <a:rect l="l" t="t" r="r" b="b"/>
            <a:pathLst>
              <a:path w="64769" h="50558">
                <a:moveTo>
                  <a:pt x="64706" y="50558"/>
                </a:moveTo>
                <a:lnTo>
                  <a:pt x="64769" y="26454"/>
                </a:lnTo>
                <a:lnTo>
                  <a:pt x="4559" y="0"/>
                </a:lnTo>
                <a:lnTo>
                  <a:pt x="63" y="203"/>
                </a:lnTo>
                <a:lnTo>
                  <a:pt x="0" y="18580"/>
                </a:lnTo>
                <a:lnTo>
                  <a:pt x="64706" y="505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212728" y="2938227"/>
            <a:ext cx="64769" cy="50558"/>
          </a:xfrm>
          <a:custGeom>
            <a:avLst/>
            <a:gdLst/>
            <a:ahLst/>
            <a:cxnLst/>
            <a:rect l="l" t="t" r="r" b="b"/>
            <a:pathLst>
              <a:path w="64769" h="50558">
                <a:moveTo>
                  <a:pt x="64706" y="50558"/>
                </a:moveTo>
                <a:lnTo>
                  <a:pt x="0" y="18580"/>
                </a:lnTo>
                <a:lnTo>
                  <a:pt x="63" y="203"/>
                </a:lnTo>
                <a:lnTo>
                  <a:pt x="4559" y="0"/>
                </a:lnTo>
                <a:lnTo>
                  <a:pt x="64769" y="26454"/>
                </a:lnTo>
                <a:lnTo>
                  <a:pt x="64706" y="505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324771" y="2977757"/>
            <a:ext cx="80886" cy="44704"/>
          </a:xfrm>
          <a:custGeom>
            <a:avLst/>
            <a:gdLst/>
            <a:ahLst/>
            <a:cxnLst/>
            <a:rect l="l" t="t" r="r" b="b"/>
            <a:pathLst>
              <a:path w="80886" h="44704">
                <a:moveTo>
                  <a:pt x="76" y="0"/>
                </a:moveTo>
                <a:lnTo>
                  <a:pt x="0" y="30937"/>
                </a:lnTo>
                <a:lnTo>
                  <a:pt x="80835" y="44704"/>
                </a:lnTo>
                <a:lnTo>
                  <a:pt x="80886" y="25463"/>
                </a:lnTo>
                <a:lnTo>
                  <a:pt x="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324771" y="2977757"/>
            <a:ext cx="80886" cy="44704"/>
          </a:xfrm>
          <a:custGeom>
            <a:avLst/>
            <a:gdLst/>
            <a:ahLst/>
            <a:cxnLst/>
            <a:rect l="l" t="t" r="r" b="b"/>
            <a:pathLst>
              <a:path w="80886" h="44704">
                <a:moveTo>
                  <a:pt x="76" y="0"/>
                </a:moveTo>
                <a:lnTo>
                  <a:pt x="0" y="30937"/>
                </a:lnTo>
                <a:lnTo>
                  <a:pt x="80835" y="44704"/>
                </a:lnTo>
                <a:lnTo>
                  <a:pt x="80886" y="25463"/>
                </a:lnTo>
                <a:lnTo>
                  <a:pt x="7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324847" y="2965438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80810" y="37782"/>
                </a:moveTo>
                <a:lnTo>
                  <a:pt x="80822" y="32346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2"/>
                </a:lnTo>
                <a:lnTo>
                  <a:pt x="11442" y="9131"/>
                </a:lnTo>
                <a:lnTo>
                  <a:pt x="0" y="12319"/>
                </a:lnTo>
                <a:lnTo>
                  <a:pt x="80810" y="377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324847" y="2965438"/>
            <a:ext cx="80822" cy="37782"/>
          </a:xfrm>
          <a:custGeom>
            <a:avLst/>
            <a:gdLst/>
            <a:ahLst/>
            <a:cxnLst/>
            <a:rect l="l" t="t" r="r" b="b"/>
            <a:pathLst>
              <a:path w="80822" h="37782">
                <a:moveTo>
                  <a:pt x="0" y="12319"/>
                </a:moveTo>
                <a:lnTo>
                  <a:pt x="11442" y="9131"/>
                </a:lnTo>
                <a:lnTo>
                  <a:pt x="14833" y="5842"/>
                </a:lnTo>
                <a:lnTo>
                  <a:pt x="18224" y="2527"/>
                </a:lnTo>
                <a:lnTo>
                  <a:pt x="20434" y="0"/>
                </a:lnTo>
                <a:lnTo>
                  <a:pt x="80822" y="32346"/>
                </a:lnTo>
                <a:lnTo>
                  <a:pt x="80810" y="37782"/>
                </a:lnTo>
                <a:lnTo>
                  <a:pt x="0" y="123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002141" y="2709633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26" y="21942"/>
                </a:moveTo>
                <a:lnTo>
                  <a:pt x="182726" y="16429"/>
                </a:lnTo>
                <a:lnTo>
                  <a:pt x="91821" y="0"/>
                </a:lnTo>
                <a:lnTo>
                  <a:pt x="0" y="38963"/>
                </a:lnTo>
                <a:lnTo>
                  <a:pt x="97497" y="60312"/>
                </a:lnTo>
                <a:lnTo>
                  <a:pt x="182726" y="219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002141" y="2709633"/>
            <a:ext cx="191465" cy="60312"/>
          </a:xfrm>
          <a:custGeom>
            <a:avLst/>
            <a:gdLst/>
            <a:ahLst/>
            <a:cxnLst/>
            <a:rect l="l" t="t" r="r" b="b"/>
            <a:pathLst>
              <a:path w="191465" h="60312">
                <a:moveTo>
                  <a:pt x="182726" y="16429"/>
                </a:moveTo>
                <a:lnTo>
                  <a:pt x="91821" y="0"/>
                </a:lnTo>
                <a:lnTo>
                  <a:pt x="0" y="38963"/>
                </a:lnTo>
                <a:lnTo>
                  <a:pt x="97497" y="60312"/>
                </a:lnTo>
                <a:lnTo>
                  <a:pt x="182726" y="219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099635" y="2727647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32" y="19145"/>
                </a:moveTo>
                <a:lnTo>
                  <a:pt x="85232" y="3936"/>
                </a:lnTo>
                <a:lnTo>
                  <a:pt x="0" y="42291"/>
                </a:lnTo>
                <a:lnTo>
                  <a:pt x="342" y="57340"/>
                </a:lnTo>
                <a:lnTo>
                  <a:pt x="85232" y="191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099635" y="2727647"/>
            <a:ext cx="94335" cy="57340"/>
          </a:xfrm>
          <a:custGeom>
            <a:avLst/>
            <a:gdLst/>
            <a:ahLst/>
            <a:cxnLst/>
            <a:rect l="l" t="t" r="r" b="b"/>
            <a:pathLst>
              <a:path w="94335" h="57340">
                <a:moveTo>
                  <a:pt x="85232" y="3936"/>
                </a:moveTo>
                <a:lnTo>
                  <a:pt x="0" y="42291"/>
                </a:lnTo>
                <a:lnTo>
                  <a:pt x="342" y="57340"/>
                </a:lnTo>
                <a:lnTo>
                  <a:pt x="85232" y="191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002146" y="2748599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55" y="15049"/>
                </a:moveTo>
                <a:lnTo>
                  <a:pt x="97840" y="36385"/>
                </a:lnTo>
                <a:lnTo>
                  <a:pt x="97485" y="21348"/>
                </a:lnTo>
                <a:lnTo>
                  <a:pt x="0" y="0"/>
                </a:lnTo>
                <a:lnTo>
                  <a:pt x="355" y="1504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002146" y="2748599"/>
            <a:ext cx="97840" cy="36385"/>
          </a:xfrm>
          <a:custGeom>
            <a:avLst/>
            <a:gdLst/>
            <a:ahLst/>
            <a:cxnLst/>
            <a:rect l="l" t="t" r="r" b="b"/>
            <a:pathLst>
              <a:path w="97840" h="36385">
                <a:moveTo>
                  <a:pt x="355" y="15049"/>
                </a:moveTo>
                <a:lnTo>
                  <a:pt x="0" y="0"/>
                </a:lnTo>
                <a:lnTo>
                  <a:pt x="97485" y="21348"/>
                </a:lnTo>
                <a:lnTo>
                  <a:pt x="97840" y="36385"/>
                </a:lnTo>
                <a:lnTo>
                  <a:pt x="355" y="150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085763" y="2751420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5346" y="2616"/>
                </a:lnTo>
                <a:lnTo>
                  <a:pt x="0" y="5740"/>
                </a:lnTo>
                <a:lnTo>
                  <a:pt x="114" y="10807"/>
                </a:lnTo>
                <a:lnTo>
                  <a:pt x="5562" y="11823"/>
                </a:lnTo>
                <a:lnTo>
                  <a:pt x="12217" y="10515"/>
                </a:lnTo>
                <a:lnTo>
                  <a:pt x="18872" y="9220"/>
                </a:lnTo>
                <a:lnTo>
                  <a:pt x="24193" y="6108"/>
                </a:lnTo>
                <a:lnTo>
                  <a:pt x="24079" y="1028"/>
                </a:lnTo>
                <a:lnTo>
                  <a:pt x="18643" y="0"/>
                </a:lnTo>
                <a:lnTo>
                  <a:pt x="11988" y="13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085763" y="2751420"/>
            <a:ext cx="24193" cy="11823"/>
          </a:xfrm>
          <a:custGeom>
            <a:avLst/>
            <a:gdLst/>
            <a:ahLst/>
            <a:cxnLst/>
            <a:rect l="l" t="t" r="r" b="b"/>
            <a:pathLst>
              <a:path w="24193" h="11823">
                <a:moveTo>
                  <a:pt x="11988" y="1320"/>
                </a:moveTo>
                <a:lnTo>
                  <a:pt x="18643" y="0"/>
                </a:lnTo>
                <a:lnTo>
                  <a:pt x="24079" y="1028"/>
                </a:lnTo>
                <a:lnTo>
                  <a:pt x="24142" y="3568"/>
                </a:lnTo>
                <a:lnTo>
                  <a:pt x="24193" y="6108"/>
                </a:lnTo>
                <a:lnTo>
                  <a:pt x="18872" y="9220"/>
                </a:lnTo>
                <a:lnTo>
                  <a:pt x="12217" y="10515"/>
                </a:lnTo>
                <a:lnTo>
                  <a:pt x="5562" y="11823"/>
                </a:lnTo>
                <a:lnTo>
                  <a:pt x="114" y="10807"/>
                </a:lnTo>
                <a:lnTo>
                  <a:pt x="63" y="8280"/>
                </a:lnTo>
                <a:lnTo>
                  <a:pt x="0" y="5740"/>
                </a:lnTo>
                <a:lnTo>
                  <a:pt x="5346" y="2616"/>
                </a:lnTo>
                <a:lnTo>
                  <a:pt x="11988" y="1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040125" y="2739234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4229" y="2082"/>
                </a:lnTo>
                <a:lnTo>
                  <a:pt x="0" y="4533"/>
                </a:lnTo>
                <a:lnTo>
                  <a:pt x="101" y="8559"/>
                </a:lnTo>
                <a:lnTo>
                  <a:pt x="4394" y="9359"/>
                </a:lnTo>
                <a:lnTo>
                  <a:pt x="9690" y="8318"/>
                </a:lnTo>
                <a:lnTo>
                  <a:pt x="14960" y="7277"/>
                </a:lnTo>
                <a:lnTo>
                  <a:pt x="19189" y="4813"/>
                </a:lnTo>
                <a:lnTo>
                  <a:pt x="19100" y="787"/>
                </a:lnTo>
                <a:lnTo>
                  <a:pt x="14782" y="0"/>
                </a:lnTo>
                <a:lnTo>
                  <a:pt x="9512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040125" y="2739234"/>
            <a:ext cx="19189" cy="9359"/>
          </a:xfrm>
          <a:custGeom>
            <a:avLst/>
            <a:gdLst/>
            <a:ahLst/>
            <a:cxnLst/>
            <a:rect l="l" t="t" r="r" b="b"/>
            <a:pathLst>
              <a:path w="19189" h="9359">
                <a:moveTo>
                  <a:pt x="9512" y="1041"/>
                </a:moveTo>
                <a:lnTo>
                  <a:pt x="14782" y="0"/>
                </a:lnTo>
                <a:lnTo>
                  <a:pt x="19100" y="787"/>
                </a:lnTo>
                <a:lnTo>
                  <a:pt x="19138" y="2806"/>
                </a:lnTo>
                <a:lnTo>
                  <a:pt x="19189" y="4813"/>
                </a:lnTo>
                <a:lnTo>
                  <a:pt x="14960" y="7277"/>
                </a:lnTo>
                <a:lnTo>
                  <a:pt x="9690" y="8318"/>
                </a:lnTo>
                <a:lnTo>
                  <a:pt x="4394" y="9359"/>
                </a:lnTo>
                <a:lnTo>
                  <a:pt x="101" y="8559"/>
                </a:lnTo>
                <a:lnTo>
                  <a:pt x="50" y="6553"/>
                </a:lnTo>
                <a:lnTo>
                  <a:pt x="0" y="4533"/>
                </a:lnTo>
                <a:lnTo>
                  <a:pt x="4229" y="2082"/>
                </a:lnTo>
                <a:lnTo>
                  <a:pt x="9512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149115" y="2730713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16" y="990"/>
                </a:moveTo>
                <a:lnTo>
                  <a:pt x="4013" y="1968"/>
                </a:lnTo>
                <a:lnTo>
                  <a:pt x="0" y="4305"/>
                </a:lnTo>
                <a:lnTo>
                  <a:pt x="76" y="8140"/>
                </a:lnTo>
                <a:lnTo>
                  <a:pt x="4178" y="8889"/>
                </a:lnTo>
                <a:lnTo>
                  <a:pt x="9182" y="7912"/>
                </a:lnTo>
                <a:lnTo>
                  <a:pt x="14185" y="6908"/>
                </a:lnTo>
                <a:lnTo>
                  <a:pt x="18211" y="4584"/>
                </a:lnTo>
                <a:lnTo>
                  <a:pt x="18110" y="761"/>
                </a:lnTo>
                <a:lnTo>
                  <a:pt x="14020" y="0"/>
                </a:lnTo>
                <a:lnTo>
                  <a:pt x="9016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149115" y="2730713"/>
            <a:ext cx="18211" cy="8890"/>
          </a:xfrm>
          <a:custGeom>
            <a:avLst/>
            <a:gdLst/>
            <a:ahLst/>
            <a:cxnLst/>
            <a:rect l="l" t="t" r="r" b="b"/>
            <a:pathLst>
              <a:path w="18211" h="8889">
                <a:moveTo>
                  <a:pt x="9016" y="990"/>
                </a:moveTo>
                <a:lnTo>
                  <a:pt x="14020" y="0"/>
                </a:lnTo>
                <a:lnTo>
                  <a:pt x="18110" y="761"/>
                </a:lnTo>
                <a:lnTo>
                  <a:pt x="18160" y="2679"/>
                </a:lnTo>
                <a:lnTo>
                  <a:pt x="18211" y="4584"/>
                </a:lnTo>
                <a:lnTo>
                  <a:pt x="14185" y="6908"/>
                </a:lnTo>
                <a:lnTo>
                  <a:pt x="9182" y="7912"/>
                </a:lnTo>
                <a:lnTo>
                  <a:pt x="4178" y="8889"/>
                </a:lnTo>
                <a:lnTo>
                  <a:pt x="76" y="8140"/>
                </a:lnTo>
                <a:lnTo>
                  <a:pt x="38" y="6222"/>
                </a:lnTo>
                <a:lnTo>
                  <a:pt x="0" y="4305"/>
                </a:lnTo>
                <a:lnTo>
                  <a:pt x="4013" y="1968"/>
                </a:lnTo>
                <a:lnTo>
                  <a:pt x="9016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115727" y="2713269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4025" y="1981"/>
                </a:lnTo>
                <a:lnTo>
                  <a:pt x="0" y="4317"/>
                </a:lnTo>
                <a:lnTo>
                  <a:pt x="88" y="8140"/>
                </a:lnTo>
                <a:lnTo>
                  <a:pt x="4178" y="8889"/>
                </a:lnTo>
                <a:lnTo>
                  <a:pt x="9194" y="7912"/>
                </a:lnTo>
                <a:lnTo>
                  <a:pt x="14185" y="6934"/>
                </a:lnTo>
                <a:lnTo>
                  <a:pt x="18224" y="4584"/>
                </a:lnTo>
                <a:lnTo>
                  <a:pt x="18122" y="761"/>
                </a:lnTo>
                <a:lnTo>
                  <a:pt x="14033" y="0"/>
                </a:lnTo>
                <a:lnTo>
                  <a:pt x="9029" y="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115727" y="2713269"/>
            <a:ext cx="18224" cy="8890"/>
          </a:xfrm>
          <a:custGeom>
            <a:avLst/>
            <a:gdLst/>
            <a:ahLst/>
            <a:cxnLst/>
            <a:rect l="l" t="t" r="r" b="b"/>
            <a:pathLst>
              <a:path w="18224" h="8889">
                <a:moveTo>
                  <a:pt x="9029" y="990"/>
                </a:moveTo>
                <a:lnTo>
                  <a:pt x="14033" y="0"/>
                </a:lnTo>
                <a:lnTo>
                  <a:pt x="18122" y="761"/>
                </a:lnTo>
                <a:lnTo>
                  <a:pt x="18173" y="2679"/>
                </a:lnTo>
                <a:lnTo>
                  <a:pt x="18224" y="4584"/>
                </a:lnTo>
                <a:lnTo>
                  <a:pt x="14185" y="6934"/>
                </a:lnTo>
                <a:lnTo>
                  <a:pt x="9194" y="7912"/>
                </a:lnTo>
                <a:lnTo>
                  <a:pt x="4178" y="8889"/>
                </a:lnTo>
                <a:lnTo>
                  <a:pt x="88" y="8140"/>
                </a:lnTo>
                <a:lnTo>
                  <a:pt x="38" y="6222"/>
                </a:lnTo>
                <a:lnTo>
                  <a:pt x="0" y="4317"/>
                </a:lnTo>
                <a:lnTo>
                  <a:pt x="4025" y="1981"/>
                </a:lnTo>
                <a:lnTo>
                  <a:pt x="9029" y="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073750" y="2719194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3"/>
                </a:lnTo>
                <a:lnTo>
                  <a:pt x="55286" y="15010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3"/>
                </a:lnTo>
                <a:lnTo>
                  <a:pt x="20599" y="23240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073750" y="2719194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3"/>
                </a:lnTo>
                <a:lnTo>
                  <a:pt x="55286" y="15010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3"/>
                </a:lnTo>
                <a:lnTo>
                  <a:pt x="20599" y="23240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073750" y="270982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073750" y="270982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073750" y="2700462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17"/>
                </a:lnTo>
                <a:lnTo>
                  <a:pt x="35722" y="431"/>
                </a:lnTo>
                <a:lnTo>
                  <a:pt x="28155" y="0"/>
                </a:lnTo>
                <a:lnTo>
                  <a:pt x="10984" y="2455"/>
                </a:lnTo>
                <a:lnTo>
                  <a:pt x="1028" y="8662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073750" y="2700462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17"/>
                </a:lnTo>
                <a:lnTo>
                  <a:pt x="35722" y="431"/>
                </a:lnTo>
                <a:lnTo>
                  <a:pt x="28155" y="0"/>
                </a:lnTo>
                <a:lnTo>
                  <a:pt x="10984" y="2455"/>
                </a:lnTo>
                <a:lnTo>
                  <a:pt x="1028" y="8662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073750" y="2691090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9"/>
                </a:lnTo>
                <a:lnTo>
                  <a:pt x="55286" y="15027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71"/>
                </a:lnTo>
                <a:lnTo>
                  <a:pt x="20599" y="23254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073750" y="2691090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9"/>
                </a:lnTo>
                <a:lnTo>
                  <a:pt x="55286" y="15027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71"/>
                </a:lnTo>
                <a:lnTo>
                  <a:pt x="20599" y="23254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073750" y="2681735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2" y="21220"/>
                </a:lnTo>
                <a:lnTo>
                  <a:pt x="55284" y="15014"/>
                </a:lnTo>
                <a:lnTo>
                  <a:pt x="56311" y="11823"/>
                </a:lnTo>
                <a:lnTo>
                  <a:pt x="50468" y="4616"/>
                </a:lnTo>
                <a:lnTo>
                  <a:pt x="35711" y="431"/>
                </a:lnTo>
                <a:lnTo>
                  <a:pt x="28155" y="0"/>
                </a:lnTo>
                <a:lnTo>
                  <a:pt x="10979" y="2459"/>
                </a:lnTo>
                <a:lnTo>
                  <a:pt x="1024" y="8657"/>
                </a:lnTo>
                <a:lnTo>
                  <a:pt x="0" y="11823"/>
                </a:lnTo>
                <a:lnTo>
                  <a:pt x="5843" y="19060"/>
                </a:lnTo>
                <a:lnTo>
                  <a:pt x="20593" y="23241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073750" y="2681735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2" y="21220"/>
                </a:lnTo>
                <a:lnTo>
                  <a:pt x="55284" y="15014"/>
                </a:lnTo>
                <a:lnTo>
                  <a:pt x="56311" y="11823"/>
                </a:lnTo>
                <a:lnTo>
                  <a:pt x="50468" y="4616"/>
                </a:lnTo>
                <a:lnTo>
                  <a:pt x="35711" y="431"/>
                </a:lnTo>
                <a:lnTo>
                  <a:pt x="28155" y="0"/>
                </a:lnTo>
                <a:lnTo>
                  <a:pt x="10979" y="2459"/>
                </a:lnTo>
                <a:lnTo>
                  <a:pt x="1024" y="8657"/>
                </a:lnTo>
                <a:lnTo>
                  <a:pt x="0" y="11823"/>
                </a:lnTo>
                <a:lnTo>
                  <a:pt x="5843" y="19060"/>
                </a:lnTo>
                <a:lnTo>
                  <a:pt x="20593" y="23241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073750" y="2672369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7"/>
                </a:lnTo>
                <a:lnTo>
                  <a:pt x="55286" y="15015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8"/>
                </a:lnTo>
                <a:lnTo>
                  <a:pt x="20599" y="23241"/>
                </a:lnTo>
                <a:lnTo>
                  <a:pt x="28155" y="23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073750" y="2672369"/>
            <a:ext cx="56311" cy="23672"/>
          </a:xfrm>
          <a:custGeom>
            <a:avLst/>
            <a:gdLst/>
            <a:ahLst/>
            <a:cxnLst/>
            <a:rect l="l" t="t" r="r" b="b"/>
            <a:pathLst>
              <a:path w="56311" h="23672">
                <a:moveTo>
                  <a:pt x="28155" y="23672"/>
                </a:moveTo>
                <a:lnTo>
                  <a:pt x="45334" y="21217"/>
                </a:lnTo>
                <a:lnTo>
                  <a:pt x="55286" y="15015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5" y="19058"/>
                </a:lnTo>
                <a:lnTo>
                  <a:pt x="20599" y="23241"/>
                </a:lnTo>
                <a:lnTo>
                  <a:pt x="28155" y="236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073750" y="2663016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55" y="23660"/>
                </a:moveTo>
                <a:lnTo>
                  <a:pt x="45334" y="21200"/>
                </a:lnTo>
                <a:lnTo>
                  <a:pt x="55286" y="14997"/>
                </a:lnTo>
                <a:lnTo>
                  <a:pt x="56311" y="11823"/>
                </a:lnTo>
                <a:lnTo>
                  <a:pt x="50468" y="4605"/>
                </a:lnTo>
                <a:lnTo>
                  <a:pt x="35711" y="429"/>
                </a:lnTo>
                <a:lnTo>
                  <a:pt x="28155" y="0"/>
                </a:lnTo>
                <a:lnTo>
                  <a:pt x="10979" y="2451"/>
                </a:lnTo>
                <a:lnTo>
                  <a:pt x="1024" y="8648"/>
                </a:lnTo>
                <a:lnTo>
                  <a:pt x="0" y="11823"/>
                </a:lnTo>
                <a:lnTo>
                  <a:pt x="5845" y="19040"/>
                </a:lnTo>
                <a:lnTo>
                  <a:pt x="20599" y="23228"/>
                </a:lnTo>
                <a:lnTo>
                  <a:pt x="28155" y="23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073750" y="2663016"/>
            <a:ext cx="56311" cy="23660"/>
          </a:xfrm>
          <a:custGeom>
            <a:avLst/>
            <a:gdLst/>
            <a:ahLst/>
            <a:cxnLst/>
            <a:rect l="l" t="t" r="r" b="b"/>
            <a:pathLst>
              <a:path w="56311" h="23660">
                <a:moveTo>
                  <a:pt x="28155" y="23660"/>
                </a:moveTo>
                <a:lnTo>
                  <a:pt x="45334" y="21200"/>
                </a:lnTo>
                <a:lnTo>
                  <a:pt x="55286" y="14997"/>
                </a:lnTo>
                <a:lnTo>
                  <a:pt x="56311" y="11823"/>
                </a:lnTo>
                <a:lnTo>
                  <a:pt x="50468" y="4605"/>
                </a:lnTo>
                <a:lnTo>
                  <a:pt x="35711" y="429"/>
                </a:lnTo>
                <a:lnTo>
                  <a:pt x="28155" y="0"/>
                </a:lnTo>
                <a:lnTo>
                  <a:pt x="10979" y="2451"/>
                </a:lnTo>
                <a:lnTo>
                  <a:pt x="1024" y="8648"/>
                </a:lnTo>
                <a:lnTo>
                  <a:pt x="0" y="11823"/>
                </a:lnTo>
                <a:lnTo>
                  <a:pt x="5845" y="19040"/>
                </a:lnTo>
                <a:lnTo>
                  <a:pt x="20599" y="23228"/>
                </a:lnTo>
                <a:lnTo>
                  <a:pt x="28155" y="236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073750" y="265363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7073750" y="265363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5"/>
                </a:lnTo>
                <a:lnTo>
                  <a:pt x="55284" y="15018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3" y="19062"/>
                </a:lnTo>
                <a:lnTo>
                  <a:pt x="20593" y="23252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7073750" y="2644271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7073750" y="2644271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4" y="21225"/>
                </a:lnTo>
                <a:lnTo>
                  <a:pt x="55286" y="15023"/>
                </a:lnTo>
                <a:lnTo>
                  <a:pt x="56311" y="11849"/>
                </a:lnTo>
                <a:lnTo>
                  <a:pt x="50471" y="4623"/>
                </a:lnTo>
                <a:lnTo>
                  <a:pt x="35722" y="432"/>
                </a:lnTo>
                <a:lnTo>
                  <a:pt x="28155" y="0"/>
                </a:lnTo>
                <a:lnTo>
                  <a:pt x="10984" y="2459"/>
                </a:lnTo>
                <a:lnTo>
                  <a:pt x="1028" y="8667"/>
                </a:lnTo>
                <a:lnTo>
                  <a:pt x="0" y="11849"/>
                </a:lnTo>
                <a:lnTo>
                  <a:pt x="5845" y="19065"/>
                </a:lnTo>
                <a:lnTo>
                  <a:pt x="20599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7073750" y="2634905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55" y="23698"/>
                </a:moveTo>
                <a:lnTo>
                  <a:pt x="45330" y="21238"/>
                </a:lnTo>
                <a:lnTo>
                  <a:pt x="55283" y="15026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2" y="19071"/>
                </a:lnTo>
                <a:lnTo>
                  <a:pt x="20587" y="23264"/>
                </a:lnTo>
                <a:lnTo>
                  <a:pt x="28155" y="236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7073750" y="2634905"/>
            <a:ext cx="56311" cy="23698"/>
          </a:xfrm>
          <a:custGeom>
            <a:avLst/>
            <a:gdLst/>
            <a:ahLst/>
            <a:cxnLst/>
            <a:rect l="l" t="t" r="r" b="b"/>
            <a:pathLst>
              <a:path w="56311" h="23698">
                <a:moveTo>
                  <a:pt x="28155" y="23698"/>
                </a:moveTo>
                <a:lnTo>
                  <a:pt x="45330" y="21238"/>
                </a:lnTo>
                <a:lnTo>
                  <a:pt x="55283" y="15026"/>
                </a:lnTo>
                <a:lnTo>
                  <a:pt x="56311" y="11836"/>
                </a:lnTo>
                <a:lnTo>
                  <a:pt x="50470" y="4614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5"/>
                </a:lnTo>
                <a:lnTo>
                  <a:pt x="1026" y="8657"/>
                </a:lnTo>
                <a:lnTo>
                  <a:pt x="0" y="11836"/>
                </a:lnTo>
                <a:lnTo>
                  <a:pt x="5842" y="19071"/>
                </a:lnTo>
                <a:lnTo>
                  <a:pt x="20587" y="23264"/>
                </a:lnTo>
                <a:lnTo>
                  <a:pt x="28155" y="236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7073750" y="262553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9"/>
                </a:lnTo>
                <a:lnTo>
                  <a:pt x="55284" y="15022"/>
                </a:lnTo>
                <a:lnTo>
                  <a:pt x="56311" y="11836"/>
                </a:lnTo>
                <a:lnTo>
                  <a:pt x="50470" y="4619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9"/>
                </a:lnTo>
                <a:lnTo>
                  <a:pt x="1026" y="8662"/>
                </a:lnTo>
                <a:lnTo>
                  <a:pt x="0" y="11836"/>
                </a:lnTo>
                <a:lnTo>
                  <a:pt x="5843" y="19067"/>
                </a:lnTo>
                <a:lnTo>
                  <a:pt x="20593" y="23253"/>
                </a:lnTo>
                <a:lnTo>
                  <a:pt x="28155" y="236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7073750" y="2625539"/>
            <a:ext cx="56311" cy="23685"/>
          </a:xfrm>
          <a:custGeom>
            <a:avLst/>
            <a:gdLst/>
            <a:ahLst/>
            <a:cxnLst/>
            <a:rect l="l" t="t" r="r" b="b"/>
            <a:pathLst>
              <a:path w="56311" h="23685">
                <a:moveTo>
                  <a:pt x="28155" y="23685"/>
                </a:moveTo>
                <a:lnTo>
                  <a:pt x="45332" y="21229"/>
                </a:lnTo>
                <a:lnTo>
                  <a:pt x="55284" y="15022"/>
                </a:lnTo>
                <a:lnTo>
                  <a:pt x="56311" y="11836"/>
                </a:lnTo>
                <a:lnTo>
                  <a:pt x="50470" y="4619"/>
                </a:lnTo>
                <a:lnTo>
                  <a:pt x="35716" y="431"/>
                </a:lnTo>
                <a:lnTo>
                  <a:pt x="28155" y="0"/>
                </a:lnTo>
                <a:lnTo>
                  <a:pt x="10982" y="2459"/>
                </a:lnTo>
                <a:lnTo>
                  <a:pt x="1026" y="8662"/>
                </a:lnTo>
                <a:lnTo>
                  <a:pt x="0" y="11836"/>
                </a:lnTo>
                <a:lnTo>
                  <a:pt x="5843" y="19067"/>
                </a:lnTo>
                <a:lnTo>
                  <a:pt x="20593" y="23253"/>
                </a:lnTo>
                <a:lnTo>
                  <a:pt x="28155" y="236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7067997" y="2555331"/>
            <a:ext cx="67767" cy="89255"/>
          </a:xfrm>
          <a:custGeom>
            <a:avLst/>
            <a:gdLst/>
            <a:ahLst/>
            <a:cxnLst/>
            <a:rect l="l" t="t" r="r" b="b"/>
            <a:pathLst>
              <a:path w="67767" h="89255">
                <a:moveTo>
                  <a:pt x="0" y="74942"/>
                </a:moveTo>
                <a:lnTo>
                  <a:pt x="4014" y="81703"/>
                </a:lnTo>
                <a:lnTo>
                  <a:pt x="16248" y="87164"/>
                </a:lnTo>
                <a:lnTo>
                  <a:pt x="33883" y="89255"/>
                </a:lnTo>
                <a:lnTo>
                  <a:pt x="49891" y="87559"/>
                </a:lnTo>
                <a:lnTo>
                  <a:pt x="62818" y="82390"/>
                </a:lnTo>
                <a:lnTo>
                  <a:pt x="67767" y="74942"/>
                </a:lnTo>
                <a:lnTo>
                  <a:pt x="67767" y="14312"/>
                </a:lnTo>
                <a:lnTo>
                  <a:pt x="63752" y="7552"/>
                </a:lnTo>
                <a:lnTo>
                  <a:pt x="51518" y="2090"/>
                </a:lnTo>
                <a:lnTo>
                  <a:pt x="33883" y="0"/>
                </a:lnTo>
                <a:lnTo>
                  <a:pt x="17875" y="1696"/>
                </a:lnTo>
                <a:lnTo>
                  <a:pt x="4948" y="6864"/>
                </a:lnTo>
                <a:lnTo>
                  <a:pt x="0" y="14312"/>
                </a:lnTo>
                <a:lnTo>
                  <a:pt x="0" y="749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067997" y="2555331"/>
            <a:ext cx="67767" cy="89255"/>
          </a:xfrm>
          <a:custGeom>
            <a:avLst/>
            <a:gdLst/>
            <a:ahLst/>
            <a:cxnLst/>
            <a:rect l="l" t="t" r="r" b="b"/>
            <a:pathLst>
              <a:path w="67767" h="89255">
                <a:moveTo>
                  <a:pt x="0" y="74942"/>
                </a:moveTo>
                <a:lnTo>
                  <a:pt x="0" y="14312"/>
                </a:lnTo>
                <a:lnTo>
                  <a:pt x="4948" y="6864"/>
                </a:lnTo>
                <a:lnTo>
                  <a:pt x="17875" y="1696"/>
                </a:lnTo>
                <a:lnTo>
                  <a:pt x="33883" y="0"/>
                </a:lnTo>
                <a:lnTo>
                  <a:pt x="51518" y="2090"/>
                </a:lnTo>
                <a:lnTo>
                  <a:pt x="63752" y="7552"/>
                </a:lnTo>
                <a:lnTo>
                  <a:pt x="67767" y="14312"/>
                </a:lnTo>
                <a:lnTo>
                  <a:pt x="67767" y="74942"/>
                </a:lnTo>
                <a:lnTo>
                  <a:pt x="62818" y="82390"/>
                </a:lnTo>
                <a:lnTo>
                  <a:pt x="49891" y="87559"/>
                </a:lnTo>
                <a:lnTo>
                  <a:pt x="33883" y="89255"/>
                </a:lnTo>
                <a:lnTo>
                  <a:pt x="16248" y="87164"/>
                </a:lnTo>
                <a:lnTo>
                  <a:pt x="4014" y="81703"/>
                </a:lnTo>
                <a:lnTo>
                  <a:pt x="0" y="749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7077948" y="2278666"/>
            <a:ext cx="47853" cy="294411"/>
          </a:xfrm>
          <a:custGeom>
            <a:avLst/>
            <a:gdLst/>
            <a:ahLst/>
            <a:cxnLst/>
            <a:rect l="l" t="t" r="r" b="b"/>
            <a:pathLst>
              <a:path w="47853" h="294411">
                <a:moveTo>
                  <a:pt x="0" y="283578"/>
                </a:moveTo>
                <a:lnTo>
                  <a:pt x="34" y="284166"/>
                </a:lnTo>
                <a:lnTo>
                  <a:pt x="7438" y="291433"/>
                </a:lnTo>
                <a:lnTo>
                  <a:pt x="23926" y="294411"/>
                </a:lnTo>
                <a:lnTo>
                  <a:pt x="25223" y="294395"/>
                </a:lnTo>
                <a:lnTo>
                  <a:pt x="41265" y="291046"/>
                </a:lnTo>
                <a:lnTo>
                  <a:pt x="47853" y="283578"/>
                </a:lnTo>
                <a:lnTo>
                  <a:pt x="47819" y="10245"/>
                </a:lnTo>
                <a:lnTo>
                  <a:pt x="40410" y="2982"/>
                </a:lnTo>
                <a:lnTo>
                  <a:pt x="23926" y="0"/>
                </a:lnTo>
                <a:lnTo>
                  <a:pt x="22629" y="15"/>
                </a:lnTo>
                <a:lnTo>
                  <a:pt x="6583" y="3369"/>
                </a:lnTo>
                <a:lnTo>
                  <a:pt x="0" y="10833"/>
                </a:lnTo>
                <a:lnTo>
                  <a:pt x="0" y="28357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077948" y="2278666"/>
            <a:ext cx="47853" cy="294411"/>
          </a:xfrm>
          <a:custGeom>
            <a:avLst/>
            <a:gdLst/>
            <a:ahLst/>
            <a:cxnLst/>
            <a:rect l="l" t="t" r="r" b="b"/>
            <a:pathLst>
              <a:path w="47853" h="294411">
                <a:moveTo>
                  <a:pt x="0" y="283578"/>
                </a:moveTo>
                <a:lnTo>
                  <a:pt x="0" y="10833"/>
                </a:lnTo>
                <a:lnTo>
                  <a:pt x="6583" y="3369"/>
                </a:lnTo>
                <a:lnTo>
                  <a:pt x="22629" y="15"/>
                </a:lnTo>
                <a:lnTo>
                  <a:pt x="23926" y="0"/>
                </a:lnTo>
                <a:lnTo>
                  <a:pt x="40410" y="2982"/>
                </a:lnTo>
                <a:lnTo>
                  <a:pt x="47819" y="10245"/>
                </a:lnTo>
                <a:lnTo>
                  <a:pt x="47853" y="10833"/>
                </a:lnTo>
                <a:lnTo>
                  <a:pt x="47853" y="283578"/>
                </a:lnTo>
                <a:lnTo>
                  <a:pt x="41265" y="291046"/>
                </a:lnTo>
                <a:lnTo>
                  <a:pt x="25223" y="294395"/>
                </a:lnTo>
                <a:lnTo>
                  <a:pt x="23926" y="294411"/>
                </a:lnTo>
                <a:lnTo>
                  <a:pt x="7438" y="291433"/>
                </a:lnTo>
                <a:lnTo>
                  <a:pt x="34" y="284166"/>
                </a:lnTo>
                <a:lnTo>
                  <a:pt x="0" y="283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011210" y="2559837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57696" y="8877"/>
                </a:lnTo>
                <a:lnTo>
                  <a:pt x="0" y="0"/>
                </a:lnTo>
                <a:lnTo>
                  <a:pt x="57645" y="253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7011210" y="2559837"/>
            <a:ext cx="57696" cy="25336"/>
          </a:xfrm>
          <a:custGeom>
            <a:avLst/>
            <a:gdLst/>
            <a:ahLst/>
            <a:cxnLst/>
            <a:rect l="l" t="t" r="r" b="b"/>
            <a:pathLst>
              <a:path w="57696" h="25336">
                <a:moveTo>
                  <a:pt x="57645" y="25336"/>
                </a:moveTo>
                <a:lnTo>
                  <a:pt x="0" y="0"/>
                </a:lnTo>
                <a:lnTo>
                  <a:pt x="57696" y="8877"/>
                </a:lnTo>
                <a:lnTo>
                  <a:pt x="57645" y="253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006867" y="2559838"/>
            <a:ext cx="61988" cy="48412"/>
          </a:xfrm>
          <a:custGeom>
            <a:avLst/>
            <a:gdLst/>
            <a:ahLst/>
            <a:cxnLst/>
            <a:rect l="l" t="t" r="r" b="b"/>
            <a:pathLst>
              <a:path w="61988" h="48412">
                <a:moveTo>
                  <a:pt x="61925" y="48412"/>
                </a:moveTo>
                <a:lnTo>
                  <a:pt x="61988" y="25336"/>
                </a:lnTo>
                <a:lnTo>
                  <a:pt x="4343" y="0"/>
                </a:lnTo>
                <a:lnTo>
                  <a:pt x="38" y="203"/>
                </a:lnTo>
                <a:lnTo>
                  <a:pt x="0" y="17805"/>
                </a:lnTo>
                <a:lnTo>
                  <a:pt x="61925" y="48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006867" y="2559838"/>
            <a:ext cx="61988" cy="48412"/>
          </a:xfrm>
          <a:custGeom>
            <a:avLst/>
            <a:gdLst/>
            <a:ahLst/>
            <a:cxnLst/>
            <a:rect l="l" t="t" r="r" b="b"/>
            <a:pathLst>
              <a:path w="61988" h="48412">
                <a:moveTo>
                  <a:pt x="61925" y="48412"/>
                </a:moveTo>
                <a:lnTo>
                  <a:pt x="0" y="17805"/>
                </a:lnTo>
                <a:lnTo>
                  <a:pt x="38" y="203"/>
                </a:lnTo>
                <a:lnTo>
                  <a:pt x="4343" y="0"/>
                </a:lnTo>
                <a:lnTo>
                  <a:pt x="61988" y="25336"/>
                </a:lnTo>
                <a:lnTo>
                  <a:pt x="61925" y="484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114084" y="2597688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82" y="22283"/>
                </a:moveTo>
                <a:lnTo>
                  <a:pt x="88" y="0"/>
                </a:lnTo>
                <a:lnTo>
                  <a:pt x="0" y="29616"/>
                </a:lnTo>
                <a:lnTo>
                  <a:pt x="70782" y="41659"/>
                </a:lnTo>
                <a:lnTo>
                  <a:pt x="70782" y="222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114084" y="2597688"/>
            <a:ext cx="77444" cy="42786"/>
          </a:xfrm>
          <a:custGeom>
            <a:avLst/>
            <a:gdLst/>
            <a:ahLst/>
            <a:cxnLst/>
            <a:rect l="l" t="t" r="r" b="b"/>
            <a:pathLst>
              <a:path w="77444" h="42786">
                <a:moveTo>
                  <a:pt x="70782" y="22283"/>
                </a:moveTo>
                <a:lnTo>
                  <a:pt x="88" y="0"/>
                </a:lnTo>
                <a:lnTo>
                  <a:pt x="0" y="29616"/>
                </a:lnTo>
                <a:lnTo>
                  <a:pt x="70782" y="41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114173" y="2585890"/>
            <a:ext cx="77368" cy="36182"/>
          </a:xfrm>
          <a:custGeom>
            <a:avLst/>
            <a:gdLst/>
            <a:ahLst/>
            <a:cxnLst/>
            <a:rect l="l" t="t" r="r" b="b"/>
            <a:pathLst>
              <a:path w="77368" h="36182">
                <a:moveTo>
                  <a:pt x="70693" y="27387"/>
                </a:moveTo>
                <a:lnTo>
                  <a:pt x="19558" y="0"/>
                </a:lnTo>
                <a:lnTo>
                  <a:pt x="17462" y="2438"/>
                </a:lnTo>
                <a:lnTo>
                  <a:pt x="14211" y="5600"/>
                </a:lnTo>
                <a:lnTo>
                  <a:pt x="10960" y="8750"/>
                </a:lnTo>
                <a:lnTo>
                  <a:pt x="0" y="11798"/>
                </a:lnTo>
                <a:lnTo>
                  <a:pt x="70693" y="34082"/>
                </a:lnTo>
                <a:lnTo>
                  <a:pt x="70693" y="273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114173" y="2585890"/>
            <a:ext cx="77368" cy="36182"/>
          </a:xfrm>
          <a:custGeom>
            <a:avLst/>
            <a:gdLst/>
            <a:ahLst/>
            <a:cxnLst/>
            <a:rect l="l" t="t" r="r" b="b"/>
            <a:pathLst>
              <a:path w="77368" h="36182">
                <a:moveTo>
                  <a:pt x="10960" y="8750"/>
                </a:moveTo>
                <a:lnTo>
                  <a:pt x="14211" y="5600"/>
                </a:lnTo>
              </a:path>
              <a:path w="77368" h="36182">
                <a:moveTo>
                  <a:pt x="0" y="11798"/>
                </a:moveTo>
                <a:lnTo>
                  <a:pt x="10960" y="8750"/>
                </a:lnTo>
              </a:path>
              <a:path w="77368" h="36182">
                <a:moveTo>
                  <a:pt x="70693" y="27387"/>
                </a:moveTo>
                <a:lnTo>
                  <a:pt x="19558" y="0"/>
                </a:lnTo>
                <a:lnTo>
                  <a:pt x="17462" y="2438"/>
                </a:lnTo>
                <a:lnTo>
                  <a:pt x="14211" y="5600"/>
                </a:lnTo>
              </a:path>
              <a:path w="77368" h="36182">
                <a:moveTo>
                  <a:pt x="0" y="11798"/>
                </a:moveTo>
                <a:lnTo>
                  <a:pt x="70693" y="34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660104" y="3246107"/>
            <a:ext cx="212432" cy="73914"/>
          </a:xfrm>
          <a:custGeom>
            <a:avLst/>
            <a:gdLst/>
            <a:ahLst/>
            <a:cxnLst/>
            <a:rect l="l" t="t" r="r" b="b"/>
            <a:pathLst>
              <a:path w="212432" h="73913">
                <a:moveTo>
                  <a:pt x="121602" y="0"/>
                </a:moveTo>
                <a:lnTo>
                  <a:pt x="0" y="41973"/>
                </a:lnTo>
                <a:lnTo>
                  <a:pt x="91452" y="73914"/>
                </a:lnTo>
                <a:lnTo>
                  <a:pt x="212432" y="31965"/>
                </a:lnTo>
                <a:lnTo>
                  <a:pt x="12160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660104" y="3246107"/>
            <a:ext cx="212432" cy="73914"/>
          </a:xfrm>
          <a:custGeom>
            <a:avLst/>
            <a:gdLst/>
            <a:ahLst/>
            <a:cxnLst/>
            <a:rect l="l" t="t" r="r" b="b"/>
            <a:pathLst>
              <a:path w="212432" h="73913">
                <a:moveTo>
                  <a:pt x="121602" y="0"/>
                </a:moveTo>
                <a:lnTo>
                  <a:pt x="212432" y="31965"/>
                </a:lnTo>
                <a:lnTo>
                  <a:pt x="91452" y="73914"/>
                </a:lnTo>
                <a:lnTo>
                  <a:pt x="0" y="41973"/>
                </a:lnTo>
                <a:lnTo>
                  <a:pt x="1216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751559" y="3278069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8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751559" y="3278069"/>
            <a:ext cx="121361" cy="57657"/>
          </a:xfrm>
          <a:custGeom>
            <a:avLst/>
            <a:gdLst/>
            <a:ahLst/>
            <a:cxnLst/>
            <a:rect l="l" t="t" r="r" b="b"/>
            <a:pathLst>
              <a:path w="121361" h="57658">
                <a:moveTo>
                  <a:pt x="121361" y="15722"/>
                </a:moveTo>
                <a:lnTo>
                  <a:pt x="120980" y="0"/>
                </a:lnTo>
                <a:lnTo>
                  <a:pt x="0" y="41948"/>
                </a:lnTo>
                <a:lnTo>
                  <a:pt x="368" y="57657"/>
                </a:lnTo>
                <a:lnTo>
                  <a:pt x="121361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660106" y="3288075"/>
            <a:ext cx="91821" cy="47650"/>
          </a:xfrm>
          <a:custGeom>
            <a:avLst/>
            <a:gdLst/>
            <a:ahLst/>
            <a:cxnLst/>
            <a:rect l="l" t="t" r="r" b="b"/>
            <a:pathLst>
              <a:path w="91821" h="47650">
                <a:moveTo>
                  <a:pt x="368" y="15722"/>
                </a:moveTo>
                <a:lnTo>
                  <a:pt x="91820" y="47650"/>
                </a:lnTo>
                <a:lnTo>
                  <a:pt x="91452" y="31940"/>
                </a:lnTo>
                <a:lnTo>
                  <a:pt x="0" y="0"/>
                </a:lnTo>
                <a:lnTo>
                  <a:pt x="368" y="157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660106" y="3288075"/>
            <a:ext cx="91821" cy="47650"/>
          </a:xfrm>
          <a:custGeom>
            <a:avLst/>
            <a:gdLst/>
            <a:ahLst/>
            <a:cxnLst/>
            <a:rect l="l" t="t" r="r" b="b"/>
            <a:pathLst>
              <a:path w="91821" h="47650">
                <a:moveTo>
                  <a:pt x="368" y="15722"/>
                </a:moveTo>
                <a:lnTo>
                  <a:pt x="0" y="0"/>
                </a:lnTo>
                <a:lnTo>
                  <a:pt x="91452" y="31940"/>
                </a:lnTo>
                <a:lnTo>
                  <a:pt x="91820" y="47650"/>
                </a:lnTo>
                <a:lnTo>
                  <a:pt x="368" y="157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743286" y="3295462"/>
            <a:ext cx="25285" cy="12344"/>
          </a:xfrm>
          <a:custGeom>
            <a:avLst/>
            <a:gdLst/>
            <a:ahLst/>
            <a:cxnLst/>
            <a:rect l="l" t="t" r="r" b="b"/>
            <a:pathLst>
              <a:path w="25285" h="12344">
                <a:moveTo>
                  <a:pt x="12534" y="1371"/>
                </a:moveTo>
                <a:lnTo>
                  <a:pt x="5588" y="2730"/>
                </a:lnTo>
                <a:lnTo>
                  <a:pt x="0" y="5981"/>
                </a:lnTo>
                <a:lnTo>
                  <a:pt x="127" y="11290"/>
                </a:lnTo>
                <a:lnTo>
                  <a:pt x="5816" y="12344"/>
                </a:lnTo>
                <a:lnTo>
                  <a:pt x="12763" y="10972"/>
                </a:lnTo>
                <a:lnTo>
                  <a:pt x="19723" y="9613"/>
                </a:lnTo>
                <a:lnTo>
                  <a:pt x="25285" y="6362"/>
                </a:lnTo>
                <a:lnTo>
                  <a:pt x="25158" y="1066"/>
                </a:lnTo>
                <a:lnTo>
                  <a:pt x="19481" y="0"/>
                </a:lnTo>
                <a:lnTo>
                  <a:pt x="12534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743286" y="3295462"/>
            <a:ext cx="25285" cy="12344"/>
          </a:xfrm>
          <a:custGeom>
            <a:avLst/>
            <a:gdLst/>
            <a:ahLst/>
            <a:cxnLst/>
            <a:rect l="l" t="t" r="r" b="b"/>
            <a:pathLst>
              <a:path w="25285" h="12344">
                <a:moveTo>
                  <a:pt x="12534" y="1371"/>
                </a:moveTo>
                <a:lnTo>
                  <a:pt x="19481" y="0"/>
                </a:lnTo>
                <a:lnTo>
                  <a:pt x="25158" y="1066"/>
                </a:lnTo>
                <a:lnTo>
                  <a:pt x="25222" y="3721"/>
                </a:lnTo>
                <a:lnTo>
                  <a:pt x="25285" y="6362"/>
                </a:lnTo>
                <a:lnTo>
                  <a:pt x="19723" y="9613"/>
                </a:lnTo>
                <a:lnTo>
                  <a:pt x="12763" y="10972"/>
                </a:lnTo>
                <a:lnTo>
                  <a:pt x="5816" y="12344"/>
                </a:lnTo>
                <a:lnTo>
                  <a:pt x="127" y="11290"/>
                </a:lnTo>
                <a:lnTo>
                  <a:pt x="76" y="8636"/>
                </a:lnTo>
                <a:lnTo>
                  <a:pt x="0" y="5981"/>
                </a:lnTo>
                <a:lnTo>
                  <a:pt x="5588" y="2730"/>
                </a:lnTo>
                <a:lnTo>
                  <a:pt x="12534" y="1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695617" y="3282732"/>
            <a:ext cx="20053" cy="9766"/>
          </a:xfrm>
          <a:custGeom>
            <a:avLst/>
            <a:gdLst/>
            <a:ahLst/>
            <a:cxnLst/>
            <a:rect l="l" t="t" r="r" b="b"/>
            <a:pathLst>
              <a:path w="20053" h="9766">
                <a:moveTo>
                  <a:pt x="9931" y="1079"/>
                </a:moveTo>
                <a:lnTo>
                  <a:pt x="4419" y="2158"/>
                </a:lnTo>
                <a:lnTo>
                  <a:pt x="0" y="4724"/>
                </a:lnTo>
                <a:lnTo>
                  <a:pt x="101" y="8928"/>
                </a:lnTo>
                <a:lnTo>
                  <a:pt x="4597" y="9766"/>
                </a:lnTo>
                <a:lnTo>
                  <a:pt x="10121" y="8686"/>
                </a:lnTo>
                <a:lnTo>
                  <a:pt x="15620" y="7594"/>
                </a:lnTo>
                <a:lnTo>
                  <a:pt x="20053" y="5029"/>
                </a:lnTo>
                <a:lnTo>
                  <a:pt x="19938" y="812"/>
                </a:lnTo>
                <a:lnTo>
                  <a:pt x="15443" y="0"/>
                </a:lnTo>
                <a:lnTo>
                  <a:pt x="9931" y="10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695617" y="3282732"/>
            <a:ext cx="20053" cy="9766"/>
          </a:xfrm>
          <a:custGeom>
            <a:avLst/>
            <a:gdLst/>
            <a:ahLst/>
            <a:cxnLst/>
            <a:rect l="l" t="t" r="r" b="b"/>
            <a:pathLst>
              <a:path w="20053" h="9766">
                <a:moveTo>
                  <a:pt x="9931" y="1079"/>
                </a:moveTo>
                <a:lnTo>
                  <a:pt x="15443" y="0"/>
                </a:lnTo>
                <a:lnTo>
                  <a:pt x="19938" y="812"/>
                </a:lnTo>
                <a:lnTo>
                  <a:pt x="20002" y="2933"/>
                </a:lnTo>
                <a:lnTo>
                  <a:pt x="20053" y="5029"/>
                </a:lnTo>
                <a:lnTo>
                  <a:pt x="15620" y="7594"/>
                </a:lnTo>
                <a:lnTo>
                  <a:pt x="10121" y="8686"/>
                </a:lnTo>
                <a:lnTo>
                  <a:pt x="4597" y="9766"/>
                </a:lnTo>
                <a:lnTo>
                  <a:pt x="101" y="8928"/>
                </a:lnTo>
                <a:lnTo>
                  <a:pt x="50" y="6832"/>
                </a:lnTo>
                <a:lnTo>
                  <a:pt x="0" y="4724"/>
                </a:lnTo>
                <a:lnTo>
                  <a:pt x="4419" y="2158"/>
                </a:lnTo>
                <a:lnTo>
                  <a:pt x="9931" y="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814495" y="3273363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23" y="1041"/>
                </a:moveTo>
                <a:lnTo>
                  <a:pt x="4203" y="2057"/>
                </a:lnTo>
                <a:lnTo>
                  <a:pt x="0" y="4508"/>
                </a:lnTo>
                <a:lnTo>
                  <a:pt x="88" y="8508"/>
                </a:lnTo>
                <a:lnTo>
                  <a:pt x="4368" y="9283"/>
                </a:lnTo>
                <a:lnTo>
                  <a:pt x="9601" y="8267"/>
                </a:lnTo>
                <a:lnTo>
                  <a:pt x="14820" y="7226"/>
                </a:lnTo>
                <a:lnTo>
                  <a:pt x="19024" y="4800"/>
                </a:lnTo>
                <a:lnTo>
                  <a:pt x="18935" y="800"/>
                </a:lnTo>
                <a:lnTo>
                  <a:pt x="14643" y="0"/>
                </a:lnTo>
                <a:lnTo>
                  <a:pt x="9423" y="10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814495" y="3273363"/>
            <a:ext cx="19024" cy="9283"/>
          </a:xfrm>
          <a:custGeom>
            <a:avLst/>
            <a:gdLst/>
            <a:ahLst/>
            <a:cxnLst/>
            <a:rect l="l" t="t" r="r" b="b"/>
            <a:pathLst>
              <a:path w="19024" h="9283">
                <a:moveTo>
                  <a:pt x="9423" y="1041"/>
                </a:moveTo>
                <a:lnTo>
                  <a:pt x="14643" y="0"/>
                </a:lnTo>
                <a:lnTo>
                  <a:pt x="18935" y="800"/>
                </a:lnTo>
                <a:lnTo>
                  <a:pt x="18973" y="2793"/>
                </a:lnTo>
                <a:lnTo>
                  <a:pt x="19024" y="4800"/>
                </a:lnTo>
                <a:lnTo>
                  <a:pt x="14820" y="7226"/>
                </a:lnTo>
                <a:lnTo>
                  <a:pt x="9601" y="8267"/>
                </a:lnTo>
                <a:lnTo>
                  <a:pt x="4368" y="9283"/>
                </a:lnTo>
                <a:lnTo>
                  <a:pt x="88" y="8508"/>
                </a:lnTo>
                <a:lnTo>
                  <a:pt x="38" y="6502"/>
                </a:lnTo>
                <a:lnTo>
                  <a:pt x="0" y="4508"/>
                </a:lnTo>
                <a:lnTo>
                  <a:pt x="4203" y="2057"/>
                </a:lnTo>
                <a:lnTo>
                  <a:pt x="9423" y="1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774582" y="3255607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4229" y="2044"/>
                </a:lnTo>
                <a:lnTo>
                  <a:pt x="0" y="4508"/>
                </a:lnTo>
                <a:lnTo>
                  <a:pt x="114" y="8496"/>
                </a:lnTo>
                <a:lnTo>
                  <a:pt x="4381" y="9283"/>
                </a:lnTo>
                <a:lnTo>
                  <a:pt x="9613" y="8255"/>
                </a:lnTo>
                <a:lnTo>
                  <a:pt x="14846" y="7239"/>
                </a:lnTo>
                <a:lnTo>
                  <a:pt x="19050" y="4787"/>
                </a:lnTo>
                <a:lnTo>
                  <a:pt x="18961" y="787"/>
                </a:lnTo>
                <a:lnTo>
                  <a:pt x="14668" y="0"/>
                </a:lnTo>
                <a:lnTo>
                  <a:pt x="9448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774582" y="3255607"/>
            <a:ext cx="19050" cy="9283"/>
          </a:xfrm>
          <a:custGeom>
            <a:avLst/>
            <a:gdLst/>
            <a:ahLst/>
            <a:cxnLst/>
            <a:rect l="l" t="t" r="r" b="b"/>
            <a:pathLst>
              <a:path w="19050" h="9283">
                <a:moveTo>
                  <a:pt x="9448" y="1028"/>
                </a:moveTo>
                <a:lnTo>
                  <a:pt x="14668" y="0"/>
                </a:lnTo>
                <a:lnTo>
                  <a:pt x="18961" y="787"/>
                </a:lnTo>
                <a:lnTo>
                  <a:pt x="18999" y="2794"/>
                </a:lnTo>
                <a:lnTo>
                  <a:pt x="19050" y="4787"/>
                </a:lnTo>
                <a:lnTo>
                  <a:pt x="14846" y="7239"/>
                </a:lnTo>
                <a:lnTo>
                  <a:pt x="9613" y="8255"/>
                </a:lnTo>
                <a:lnTo>
                  <a:pt x="4381" y="9283"/>
                </a:lnTo>
                <a:lnTo>
                  <a:pt x="114" y="8496"/>
                </a:lnTo>
                <a:lnTo>
                  <a:pt x="50" y="6489"/>
                </a:lnTo>
                <a:lnTo>
                  <a:pt x="0" y="4508"/>
                </a:lnTo>
                <a:lnTo>
                  <a:pt x="4229" y="2044"/>
                </a:lnTo>
                <a:lnTo>
                  <a:pt x="9448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734792" y="3261785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734792" y="3261785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734792" y="3251996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734792" y="3251996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734792" y="3242220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72" y="21761"/>
                </a:lnTo>
                <a:lnTo>
                  <a:pt x="50393" y="14379"/>
                </a:lnTo>
                <a:lnTo>
                  <a:pt x="50723" y="12382"/>
                </a:lnTo>
                <a:lnTo>
                  <a:pt x="44619" y="4321"/>
                </a:lnTo>
                <a:lnTo>
                  <a:pt x="29477" y="161"/>
                </a:lnTo>
                <a:lnTo>
                  <a:pt x="25361" y="0"/>
                </a:lnTo>
                <a:lnTo>
                  <a:pt x="8856" y="2978"/>
                </a:lnTo>
                <a:lnTo>
                  <a:pt x="332" y="10371"/>
                </a:lnTo>
                <a:lnTo>
                  <a:pt x="0" y="12382"/>
                </a:lnTo>
                <a:lnTo>
                  <a:pt x="6108" y="20424"/>
                </a:lnTo>
                <a:lnTo>
                  <a:pt x="21260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734792" y="3242220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72" y="21761"/>
                </a:lnTo>
                <a:lnTo>
                  <a:pt x="50393" y="14379"/>
                </a:lnTo>
                <a:lnTo>
                  <a:pt x="50723" y="12382"/>
                </a:lnTo>
                <a:lnTo>
                  <a:pt x="44619" y="4321"/>
                </a:lnTo>
                <a:lnTo>
                  <a:pt x="29477" y="161"/>
                </a:lnTo>
                <a:lnTo>
                  <a:pt x="25361" y="0"/>
                </a:lnTo>
                <a:lnTo>
                  <a:pt x="8856" y="2978"/>
                </a:lnTo>
                <a:lnTo>
                  <a:pt x="332" y="10371"/>
                </a:lnTo>
                <a:lnTo>
                  <a:pt x="0" y="12382"/>
                </a:lnTo>
                <a:lnTo>
                  <a:pt x="6108" y="20424"/>
                </a:lnTo>
                <a:lnTo>
                  <a:pt x="21260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734792" y="3232432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734792" y="3232432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734792" y="3222650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734792" y="3222650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5"/>
                </a:lnTo>
                <a:lnTo>
                  <a:pt x="50392" y="1437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6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734792" y="3212872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734792" y="3212872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734792" y="3203091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734792" y="3203091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3"/>
                </a:lnTo>
                <a:lnTo>
                  <a:pt x="330" y="10362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734792" y="3193291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2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82"/>
                </a:lnTo>
                <a:lnTo>
                  <a:pt x="330" y="10369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734792" y="3193291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23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82"/>
                </a:lnTo>
                <a:lnTo>
                  <a:pt x="330" y="10369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734792" y="3183528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734792" y="3183528"/>
            <a:ext cx="50723" cy="24726"/>
          </a:xfrm>
          <a:custGeom>
            <a:avLst/>
            <a:gdLst/>
            <a:ahLst/>
            <a:cxnLst/>
            <a:rect l="l" t="t" r="r" b="b"/>
            <a:pathLst>
              <a:path w="50723" h="24726">
                <a:moveTo>
                  <a:pt x="25361" y="24726"/>
                </a:moveTo>
                <a:lnTo>
                  <a:pt x="41872" y="21748"/>
                </a:lnTo>
                <a:lnTo>
                  <a:pt x="50393" y="14366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8" y="20412"/>
                </a:lnTo>
                <a:lnTo>
                  <a:pt x="21260" y="24566"/>
                </a:lnTo>
                <a:lnTo>
                  <a:pt x="25361" y="24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734792" y="3173735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734792" y="3173735"/>
            <a:ext cx="50723" cy="24752"/>
          </a:xfrm>
          <a:custGeom>
            <a:avLst/>
            <a:gdLst/>
            <a:ahLst/>
            <a:cxnLst/>
            <a:rect l="l" t="t" r="r" b="b"/>
            <a:pathLst>
              <a:path w="50723" h="24752">
                <a:moveTo>
                  <a:pt x="25361" y="24752"/>
                </a:moveTo>
                <a:lnTo>
                  <a:pt x="41867" y="21774"/>
                </a:lnTo>
                <a:lnTo>
                  <a:pt x="50391" y="14380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4" y="20430"/>
                </a:lnTo>
                <a:lnTo>
                  <a:pt x="21246" y="24590"/>
                </a:lnTo>
                <a:lnTo>
                  <a:pt x="25361" y="247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734792" y="3163952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734792" y="3163952"/>
            <a:ext cx="50723" cy="24739"/>
          </a:xfrm>
          <a:custGeom>
            <a:avLst/>
            <a:gdLst/>
            <a:ahLst/>
            <a:cxnLst/>
            <a:rect l="l" t="t" r="r" b="b"/>
            <a:pathLst>
              <a:path w="50723" h="24739">
                <a:moveTo>
                  <a:pt x="25361" y="24739"/>
                </a:moveTo>
                <a:lnTo>
                  <a:pt x="41869" y="21761"/>
                </a:lnTo>
                <a:lnTo>
                  <a:pt x="50392" y="14373"/>
                </a:lnTo>
                <a:lnTo>
                  <a:pt x="50723" y="12369"/>
                </a:lnTo>
                <a:lnTo>
                  <a:pt x="44617" y="4318"/>
                </a:lnTo>
                <a:lnTo>
                  <a:pt x="29470" y="161"/>
                </a:lnTo>
                <a:lnTo>
                  <a:pt x="25361" y="0"/>
                </a:lnTo>
                <a:lnTo>
                  <a:pt x="8854" y="2978"/>
                </a:lnTo>
                <a:lnTo>
                  <a:pt x="330" y="10365"/>
                </a:lnTo>
                <a:lnTo>
                  <a:pt x="0" y="12369"/>
                </a:lnTo>
                <a:lnTo>
                  <a:pt x="6106" y="20421"/>
                </a:lnTo>
                <a:lnTo>
                  <a:pt x="21253" y="24578"/>
                </a:lnTo>
                <a:lnTo>
                  <a:pt x="25361" y="24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724737" y="3090600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3" y="78502"/>
                </a:lnTo>
                <a:lnTo>
                  <a:pt x="4988" y="85950"/>
                </a:lnTo>
                <a:lnTo>
                  <a:pt x="17663" y="91234"/>
                </a:lnTo>
                <a:lnTo>
                  <a:pt x="35394" y="93243"/>
                </a:lnTo>
                <a:lnTo>
                  <a:pt x="35867" y="93242"/>
                </a:lnTo>
                <a:lnTo>
                  <a:pt x="53508" y="91139"/>
                </a:lnTo>
                <a:lnTo>
                  <a:pt x="66021" y="85786"/>
                </a:lnTo>
                <a:lnTo>
                  <a:pt x="70777" y="78295"/>
                </a:lnTo>
                <a:lnTo>
                  <a:pt x="70774" y="14748"/>
                </a:lnTo>
                <a:lnTo>
                  <a:pt x="65797" y="7302"/>
                </a:lnTo>
                <a:lnTo>
                  <a:pt x="53127" y="2012"/>
                </a:lnTo>
                <a:lnTo>
                  <a:pt x="35394" y="0"/>
                </a:lnTo>
                <a:lnTo>
                  <a:pt x="34904" y="1"/>
                </a:lnTo>
                <a:lnTo>
                  <a:pt x="17268" y="2109"/>
                </a:lnTo>
                <a:lnTo>
                  <a:pt x="4756" y="7465"/>
                </a:lnTo>
                <a:lnTo>
                  <a:pt x="0" y="14947"/>
                </a:lnTo>
                <a:lnTo>
                  <a:pt x="0" y="782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724737" y="3090600"/>
            <a:ext cx="70777" cy="93243"/>
          </a:xfrm>
          <a:custGeom>
            <a:avLst/>
            <a:gdLst/>
            <a:ahLst/>
            <a:cxnLst/>
            <a:rect l="l" t="t" r="r" b="b"/>
            <a:pathLst>
              <a:path w="70777" h="93243">
                <a:moveTo>
                  <a:pt x="0" y="78295"/>
                </a:moveTo>
                <a:lnTo>
                  <a:pt x="0" y="14947"/>
                </a:lnTo>
                <a:lnTo>
                  <a:pt x="4756" y="7465"/>
                </a:lnTo>
                <a:lnTo>
                  <a:pt x="17268" y="2109"/>
                </a:lnTo>
                <a:lnTo>
                  <a:pt x="34904" y="1"/>
                </a:lnTo>
                <a:lnTo>
                  <a:pt x="35394" y="0"/>
                </a:lnTo>
                <a:lnTo>
                  <a:pt x="53127" y="2012"/>
                </a:lnTo>
                <a:lnTo>
                  <a:pt x="65797" y="7302"/>
                </a:lnTo>
                <a:lnTo>
                  <a:pt x="70774" y="14748"/>
                </a:lnTo>
                <a:lnTo>
                  <a:pt x="70777" y="14947"/>
                </a:lnTo>
                <a:lnTo>
                  <a:pt x="70777" y="78295"/>
                </a:lnTo>
                <a:lnTo>
                  <a:pt x="66021" y="85786"/>
                </a:lnTo>
                <a:lnTo>
                  <a:pt x="53508" y="91139"/>
                </a:lnTo>
                <a:lnTo>
                  <a:pt x="35867" y="93242"/>
                </a:lnTo>
                <a:lnTo>
                  <a:pt x="35394" y="93243"/>
                </a:lnTo>
                <a:lnTo>
                  <a:pt x="17663" y="91234"/>
                </a:lnTo>
                <a:lnTo>
                  <a:pt x="4988" y="85950"/>
                </a:lnTo>
                <a:lnTo>
                  <a:pt x="3" y="78502"/>
                </a:lnTo>
                <a:lnTo>
                  <a:pt x="0" y="78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735121" y="2801570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183" y="297629"/>
                </a:lnTo>
                <a:lnTo>
                  <a:pt x="8367" y="304698"/>
                </a:lnTo>
                <a:lnTo>
                  <a:pt x="25006" y="307568"/>
                </a:lnTo>
                <a:lnTo>
                  <a:pt x="28032" y="307486"/>
                </a:lnTo>
                <a:lnTo>
                  <a:pt x="43657" y="303785"/>
                </a:lnTo>
                <a:lnTo>
                  <a:pt x="49999" y="296252"/>
                </a:lnTo>
                <a:lnTo>
                  <a:pt x="49999" y="11328"/>
                </a:lnTo>
                <a:lnTo>
                  <a:pt x="49817" y="9952"/>
                </a:lnTo>
                <a:lnTo>
                  <a:pt x="41642" y="2872"/>
                </a:lnTo>
                <a:lnTo>
                  <a:pt x="25006" y="0"/>
                </a:lnTo>
                <a:lnTo>
                  <a:pt x="21956" y="83"/>
                </a:lnTo>
                <a:lnTo>
                  <a:pt x="6340" y="3788"/>
                </a:lnTo>
                <a:lnTo>
                  <a:pt x="0" y="11328"/>
                </a:lnTo>
                <a:lnTo>
                  <a:pt x="0" y="2962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735121" y="2801570"/>
            <a:ext cx="49999" cy="307568"/>
          </a:xfrm>
          <a:custGeom>
            <a:avLst/>
            <a:gdLst/>
            <a:ahLst/>
            <a:cxnLst/>
            <a:rect l="l" t="t" r="r" b="b"/>
            <a:pathLst>
              <a:path w="49999" h="307568">
                <a:moveTo>
                  <a:pt x="0" y="296252"/>
                </a:moveTo>
                <a:lnTo>
                  <a:pt x="0" y="11328"/>
                </a:lnTo>
                <a:lnTo>
                  <a:pt x="6340" y="3788"/>
                </a:lnTo>
                <a:lnTo>
                  <a:pt x="21956" y="83"/>
                </a:lnTo>
                <a:lnTo>
                  <a:pt x="25006" y="0"/>
                </a:lnTo>
                <a:lnTo>
                  <a:pt x="41642" y="2872"/>
                </a:lnTo>
                <a:lnTo>
                  <a:pt x="49817" y="9952"/>
                </a:lnTo>
                <a:lnTo>
                  <a:pt x="49999" y="11328"/>
                </a:lnTo>
                <a:lnTo>
                  <a:pt x="49999" y="296252"/>
                </a:lnTo>
                <a:lnTo>
                  <a:pt x="43657" y="303785"/>
                </a:lnTo>
                <a:lnTo>
                  <a:pt x="28032" y="307486"/>
                </a:lnTo>
                <a:lnTo>
                  <a:pt x="25006" y="307568"/>
                </a:lnTo>
                <a:lnTo>
                  <a:pt x="8367" y="304698"/>
                </a:lnTo>
                <a:lnTo>
                  <a:pt x="183" y="297629"/>
                </a:lnTo>
                <a:lnTo>
                  <a:pt x="0" y="296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652644" y="3115972"/>
            <a:ext cx="73037" cy="17183"/>
          </a:xfrm>
          <a:custGeom>
            <a:avLst/>
            <a:gdLst/>
            <a:ahLst/>
            <a:cxnLst/>
            <a:rect l="l" t="t" r="r" b="b"/>
            <a:pathLst>
              <a:path w="73037" h="17183">
                <a:moveTo>
                  <a:pt x="72986" y="17183"/>
                </a:moveTo>
                <a:lnTo>
                  <a:pt x="73037" y="0"/>
                </a:lnTo>
                <a:lnTo>
                  <a:pt x="0" y="7823"/>
                </a:lnTo>
                <a:lnTo>
                  <a:pt x="72986" y="171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652644" y="3115972"/>
            <a:ext cx="73037" cy="17183"/>
          </a:xfrm>
          <a:custGeom>
            <a:avLst/>
            <a:gdLst/>
            <a:ahLst/>
            <a:cxnLst/>
            <a:rect l="l" t="t" r="r" b="b"/>
            <a:pathLst>
              <a:path w="73037" h="17183">
                <a:moveTo>
                  <a:pt x="72986" y="17183"/>
                </a:moveTo>
                <a:lnTo>
                  <a:pt x="0" y="7823"/>
                </a:lnTo>
                <a:lnTo>
                  <a:pt x="73037" y="0"/>
                </a:lnTo>
                <a:lnTo>
                  <a:pt x="72986" y="171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648104" y="3123792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77520" y="9359"/>
                </a:lnTo>
                <a:lnTo>
                  <a:pt x="4546" y="0"/>
                </a:lnTo>
                <a:lnTo>
                  <a:pt x="50" y="203"/>
                </a:lnTo>
                <a:lnTo>
                  <a:pt x="0" y="18592"/>
                </a:lnTo>
                <a:lnTo>
                  <a:pt x="77457" y="33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648104" y="3123792"/>
            <a:ext cx="77520" cy="33477"/>
          </a:xfrm>
          <a:custGeom>
            <a:avLst/>
            <a:gdLst/>
            <a:ahLst/>
            <a:cxnLst/>
            <a:rect l="l" t="t" r="r" b="b"/>
            <a:pathLst>
              <a:path w="77520" h="33477">
                <a:moveTo>
                  <a:pt x="77457" y="33477"/>
                </a:moveTo>
                <a:lnTo>
                  <a:pt x="0" y="18592"/>
                </a:lnTo>
                <a:lnTo>
                  <a:pt x="50" y="203"/>
                </a:lnTo>
                <a:lnTo>
                  <a:pt x="4546" y="0"/>
                </a:lnTo>
                <a:lnTo>
                  <a:pt x="77520" y="9359"/>
                </a:lnTo>
                <a:lnTo>
                  <a:pt x="77457" y="33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772886" y="3134859"/>
            <a:ext cx="110693" cy="30924"/>
          </a:xfrm>
          <a:custGeom>
            <a:avLst/>
            <a:gdLst/>
            <a:ahLst/>
            <a:cxnLst/>
            <a:rect l="l" t="t" r="r" b="b"/>
            <a:pathLst>
              <a:path w="110693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93" y="6743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772886" y="3134859"/>
            <a:ext cx="110693" cy="30924"/>
          </a:xfrm>
          <a:custGeom>
            <a:avLst/>
            <a:gdLst/>
            <a:ahLst/>
            <a:cxnLst/>
            <a:rect l="l" t="t" r="r" b="b"/>
            <a:pathLst>
              <a:path w="110693" h="30924">
                <a:moveTo>
                  <a:pt x="88" y="0"/>
                </a:moveTo>
                <a:lnTo>
                  <a:pt x="0" y="30924"/>
                </a:lnTo>
                <a:lnTo>
                  <a:pt x="110629" y="25984"/>
                </a:lnTo>
                <a:lnTo>
                  <a:pt x="110693" y="6743"/>
                </a:lnTo>
                <a:lnTo>
                  <a:pt x="8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772974" y="3122540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110604" y="19062"/>
                </a:moveTo>
                <a:lnTo>
                  <a:pt x="110604" y="13614"/>
                </a:lnTo>
                <a:lnTo>
                  <a:pt x="20434" y="0"/>
                </a:lnTo>
                <a:lnTo>
                  <a:pt x="18224" y="2527"/>
                </a:lnTo>
                <a:lnTo>
                  <a:pt x="14833" y="5842"/>
                </a:lnTo>
                <a:lnTo>
                  <a:pt x="11455" y="9118"/>
                </a:lnTo>
                <a:lnTo>
                  <a:pt x="0" y="12319"/>
                </a:lnTo>
                <a:lnTo>
                  <a:pt x="110604" y="190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772974" y="3122540"/>
            <a:ext cx="110604" cy="19062"/>
          </a:xfrm>
          <a:custGeom>
            <a:avLst/>
            <a:gdLst/>
            <a:ahLst/>
            <a:cxnLst/>
            <a:rect l="l" t="t" r="r" b="b"/>
            <a:pathLst>
              <a:path w="110604" h="19062">
                <a:moveTo>
                  <a:pt x="0" y="12319"/>
                </a:moveTo>
                <a:lnTo>
                  <a:pt x="11455" y="9118"/>
                </a:lnTo>
                <a:lnTo>
                  <a:pt x="14833" y="5842"/>
                </a:lnTo>
                <a:lnTo>
                  <a:pt x="18224" y="2527"/>
                </a:lnTo>
                <a:lnTo>
                  <a:pt x="20434" y="0"/>
                </a:lnTo>
                <a:lnTo>
                  <a:pt x="110604" y="13614"/>
                </a:lnTo>
                <a:lnTo>
                  <a:pt x="110604" y="19062"/>
                </a:lnTo>
                <a:lnTo>
                  <a:pt x="0" y="123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283067" y="273508"/>
            <a:ext cx="57861" cy="2630817"/>
          </a:xfrm>
          <a:custGeom>
            <a:avLst/>
            <a:gdLst/>
            <a:ahLst/>
            <a:cxnLst/>
            <a:rect l="l" t="t" r="r" b="b"/>
            <a:pathLst>
              <a:path w="57861" h="2630817">
                <a:moveTo>
                  <a:pt x="57861" y="2630817"/>
                </a:moveTo>
                <a:lnTo>
                  <a:pt x="57861" y="0"/>
                </a:lnTo>
                <a:lnTo>
                  <a:pt x="0" y="0"/>
                </a:lnTo>
                <a:lnTo>
                  <a:pt x="0" y="2630817"/>
                </a:lnTo>
                <a:lnTo>
                  <a:pt x="57861" y="26308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283067" y="273508"/>
            <a:ext cx="57861" cy="2630817"/>
          </a:xfrm>
          <a:custGeom>
            <a:avLst/>
            <a:gdLst/>
            <a:ahLst/>
            <a:cxnLst/>
            <a:rect l="l" t="t" r="r" b="b"/>
            <a:pathLst>
              <a:path w="57861" h="2630817">
                <a:moveTo>
                  <a:pt x="57861" y="2630817"/>
                </a:moveTo>
                <a:lnTo>
                  <a:pt x="0" y="2630817"/>
                </a:lnTo>
                <a:lnTo>
                  <a:pt x="0" y="0"/>
                </a:lnTo>
                <a:lnTo>
                  <a:pt x="57861" y="0"/>
                </a:lnTo>
                <a:lnTo>
                  <a:pt x="57861" y="26308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323552" y="529179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51485" y="0"/>
                </a:lnTo>
                <a:lnTo>
                  <a:pt x="20548" y="9944"/>
                </a:lnTo>
                <a:lnTo>
                  <a:pt x="20548" y="24942"/>
                </a:lnTo>
                <a:lnTo>
                  <a:pt x="9779" y="40551"/>
                </a:lnTo>
                <a:lnTo>
                  <a:pt x="0" y="43738"/>
                </a:lnTo>
                <a:lnTo>
                  <a:pt x="0" y="121907"/>
                </a:lnTo>
                <a:lnTo>
                  <a:pt x="9779" y="118706"/>
                </a:lnTo>
                <a:lnTo>
                  <a:pt x="51485" y="5834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323552" y="529179"/>
            <a:ext cx="51485" cy="121907"/>
          </a:xfrm>
          <a:custGeom>
            <a:avLst/>
            <a:gdLst/>
            <a:ahLst/>
            <a:cxnLst/>
            <a:rect l="l" t="t" r="r" b="b"/>
            <a:pathLst>
              <a:path w="51485" h="121907">
                <a:moveTo>
                  <a:pt x="51485" y="58343"/>
                </a:moveTo>
                <a:lnTo>
                  <a:pt x="9779" y="118706"/>
                </a:lnTo>
                <a:lnTo>
                  <a:pt x="0" y="121907"/>
                </a:lnTo>
                <a:lnTo>
                  <a:pt x="0" y="43738"/>
                </a:lnTo>
                <a:lnTo>
                  <a:pt x="9779" y="40551"/>
                </a:lnTo>
                <a:lnTo>
                  <a:pt x="20548" y="24942"/>
                </a:lnTo>
                <a:lnTo>
                  <a:pt x="20548" y="9944"/>
                </a:lnTo>
                <a:lnTo>
                  <a:pt x="51485" y="0"/>
                </a:lnTo>
                <a:lnTo>
                  <a:pt x="51485" y="5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683017" y="400019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76"/>
                </a:lnTo>
                <a:lnTo>
                  <a:pt x="54254" y="28321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683017" y="400019"/>
            <a:ext cx="54254" cy="111417"/>
          </a:xfrm>
          <a:custGeom>
            <a:avLst/>
            <a:gdLst/>
            <a:ahLst/>
            <a:cxnLst/>
            <a:rect l="l" t="t" r="r" b="b"/>
            <a:pathLst>
              <a:path w="54254" h="111417">
                <a:moveTo>
                  <a:pt x="0" y="85699"/>
                </a:moveTo>
                <a:lnTo>
                  <a:pt x="43954" y="111417"/>
                </a:lnTo>
                <a:lnTo>
                  <a:pt x="54254" y="106476"/>
                </a:lnTo>
                <a:lnTo>
                  <a:pt x="54254" y="28321"/>
                </a:lnTo>
                <a:lnTo>
                  <a:pt x="43954" y="33248"/>
                </a:lnTo>
                <a:lnTo>
                  <a:pt x="32613" y="26581"/>
                </a:lnTo>
                <a:lnTo>
                  <a:pt x="32613" y="0"/>
                </a:lnTo>
                <a:lnTo>
                  <a:pt x="0" y="13792"/>
                </a:lnTo>
                <a:lnTo>
                  <a:pt x="0" y="85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332753" y="1823720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59270" y="0"/>
                </a:lnTo>
                <a:lnTo>
                  <a:pt x="23647" y="2971"/>
                </a:lnTo>
                <a:lnTo>
                  <a:pt x="23647" y="29552"/>
                </a:lnTo>
                <a:lnTo>
                  <a:pt x="11264" y="42049"/>
                </a:lnTo>
                <a:lnTo>
                  <a:pt x="0" y="42405"/>
                </a:lnTo>
                <a:lnTo>
                  <a:pt x="0" y="120573"/>
                </a:lnTo>
                <a:lnTo>
                  <a:pt x="11264" y="120205"/>
                </a:lnTo>
                <a:lnTo>
                  <a:pt x="5927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332753" y="1823720"/>
            <a:ext cx="59270" cy="120573"/>
          </a:xfrm>
          <a:custGeom>
            <a:avLst/>
            <a:gdLst/>
            <a:ahLst/>
            <a:cxnLst/>
            <a:rect l="l" t="t" r="r" b="b"/>
            <a:pathLst>
              <a:path w="59270" h="120573">
                <a:moveTo>
                  <a:pt x="59270" y="71907"/>
                </a:moveTo>
                <a:lnTo>
                  <a:pt x="11264" y="120205"/>
                </a:lnTo>
                <a:lnTo>
                  <a:pt x="0" y="120573"/>
                </a:lnTo>
                <a:lnTo>
                  <a:pt x="0" y="42405"/>
                </a:lnTo>
                <a:lnTo>
                  <a:pt x="11264" y="42049"/>
                </a:lnTo>
                <a:lnTo>
                  <a:pt x="23647" y="29552"/>
                </a:lnTo>
                <a:lnTo>
                  <a:pt x="23647" y="17147"/>
                </a:lnTo>
                <a:lnTo>
                  <a:pt x="23647" y="3124"/>
                </a:lnTo>
                <a:lnTo>
                  <a:pt x="23647" y="2971"/>
                </a:lnTo>
                <a:lnTo>
                  <a:pt x="59270" y="0"/>
                </a:lnTo>
                <a:lnTo>
                  <a:pt x="5927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684723" y="1864023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06" y="117106"/>
                </a:lnTo>
                <a:lnTo>
                  <a:pt x="59270" y="116751"/>
                </a:lnTo>
                <a:lnTo>
                  <a:pt x="59270" y="38569"/>
                </a:lnTo>
                <a:lnTo>
                  <a:pt x="48006" y="38938"/>
                </a:lnTo>
                <a:lnTo>
                  <a:pt x="35623" y="27254"/>
                </a:lnTo>
                <a:lnTo>
                  <a:pt x="35623" y="673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684723" y="1864023"/>
            <a:ext cx="59270" cy="117106"/>
          </a:xfrm>
          <a:custGeom>
            <a:avLst/>
            <a:gdLst/>
            <a:ahLst/>
            <a:cxnLst/>
            <a:rect l="l" t="t" r="r" b="b"/>
            <a:pathLst>
              <a:path w="59270" h="117106">
                <a:moveTo>
                  <a:pt x="0" y="71907"/>
                </a:moveTo>
                <a:lnTo>
                  <a:pt x="48006" y="117106"/>
                </a:lnTo>
                <a:lnTo>
                  <a:pt x="59270" y="116751"/>
                </a:lnTo>
                <a:lnTo>
                  <a:pt x="59270" y="38569"/>
                </a:lnTo>
                <a:lnTo>
                  <a:pt x="48006" y="38938"/>
                </a:lnTo>
                <a:lnTo>
                  <a:pt x="35623" y="27254"/>
                </a:lnTo>
                <a:lnTo>
                  <a:pt x="35623" y="673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695203" y="1707268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57175" y="0"/>
                </a:lnTo>
                <a:lnTo>
                  <a:pt x="22809" y="3251"/>
                </a:lnTo>
                <a:lnTo>
                  <a:pt x="22809" y="29832"/>
                </a:lnTo>
                <a:lnTo>
                  <a:pt x="10858" y="42430"/>
                </a:lnTo>
                <a:lnTo>
                  <a:pt x="0" y="42887"/>
                </a:lnTo>
                <a:lnTo>
                  <a:pt x="0" y="121043"/>
                </a:lnTo>
                <a:lnTo>
                  <a:pt x="10858" y="120599"/>
                </a:lnTo>
                <a:lnTo>
                  <a:pt x="57175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695203" y="1707268"/>
            <a:ext cx="57175" cy="121043"/>
          </a:xfrm>
          <a:custGeom>
            <a:avLst/>
            <a:gdLst/>
            <a:ahLst/>
            <a:cxnLst/>
            <a:rect l="l" t="t" r="r" b="b"/>
            <a:pathLst>
              <a:path w="57175" h="121043">
                <a:moveTo>
                  <a:pt x="57175" y="71907"/>
                </a:moveTo>
                <a:lnTo>
                  <a:pt x="10858" y="120599"/>
                </a:lnTo>
                <a:lnTo>
                  <a:pt x="0" y="121043"/>
                </a:lnTo>
                <a:lnTo>
                  <a:pt x="0" y="42887"/>
                </a:lnTo>
                <a:lnTo>
                  <a:pt x="10858" y="42430"/>
                </a:lnTo>
                <a:lnTo>
                  <a:pt x="22809" y="29832"/>
                </a:lnTo>
                <a:lnTo>
                  <a:pt x="22814" y="17427"/>
                </a:lnTo>
                <a:lnTo>
                  <a:pt x="22809" y="3403"/>
                </a:lnTo>
                <a:lnTo>
                  <a:pt x="22809" y="3251"/>
                </a:lnTo>
                <a:lnTo>
                  <a:pt x="57175" y="0"/>
                </a:lnTo>
                <a:lnTo>
                  <a:pt x="57175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7034707" y="1745438"/>
            <a:ext cx="57175" cy="116713"/>
          </a:xfrm>
          <a:custGeom>
            <a:avLst/>
            <a:gdLst/>
            <a:ahLst/>
            <a:cxnLst/>
            <a:rect l="l" t="t" r="r" b="b"/>
            <a:pathLst>
              <a:path w="57175" h="116712">
                <a:moveTo>
                  <a:pt x="0" y="71907"/>
                </a:moveTo>
                <a:lnTo>
                  <a:pt x="46316" y="116712"/>
                </a:lnTo>
                <a:lnTo>
                  <a:pt x="57175" y="116255"/>
                </a:lnTo>
                <a:lnTo>
                  <a:pt x="57175" y="38099"/>
                </a:lnTo>
                <a:lnTo>
                  <a:pt x="46316" y="38544"/>
                </a:lnTo>
                <a:lnTo>
                  <a:pt x="34366" y="26962"/>
                </a:lnTo>
                <a:lnTo>
                  <a:pt x="34366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7034707" y="1745438"/>
            <a:ext cx="57175" cy="116713"/>
          </a:xfrm>
          <a:custGeom>
            <a:avLst/>
            <a:gdLst/>
            <a:ahLst/>
            <a:cxnLst/>
            <a:rect l="l" t="t" r="r" b="b"/>
            <a:pathLst>
              <a:path w="57175" h="116712">
                <a:moveTo>
                  <a:pt x="0" y="71907"/>
                </a:moveTo>
                <a:lnTo>
                  <a:pt x="46316" y="116712"/>
                </a:lnTo>
                <a:lnTo>
                  <a:pt x="57175" y="116255"/>
                </a:lnTo>
                <a:lnTo>
                  <a:pt x="57175" y="38099"/>
                </a:lnTo>
                <a:lnTo>
                  <a:pt x="46316" y="38544"/>
                </a:lnTo>
                <a:lnTo>
                  <a:pt x="34366" y="26962"/>
                </a:lnTo>
                <a:lnTo>
                  <a:pt x="34366" y="368"/>
                </a:lnTo>
                <a:lnTo>
                  <a:pt x="0" y="0"/>
                </a:lnTo>
                <a:lnTo>
                  <a:pt x="0" y="719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071018" y="273505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50" y="0"/>
                </a:lnTo>
                <a:lnTo>
                  <a:pt x="97850" y="251416"/>
                </a:lnTo>
                <a:lnTo>
                  <a:pt x="253568" y="280974"/>
                </a:lnTo>
                <a:lnTo>
                  <a:pt x="658393" y="1376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071018" y="273505"/>
            <a:ext cx="658393" cy="280974"/>
          </a:xfrm>
          <a:custGeom>
            <a:avLst/>
            <a:gdLst/>
            <a:ahLst/>
            <a:cxnLst/>
            <a:rect l="l" t="t" r="r" b="b"/>
            <a:pathLst>
              <a:path w="658393" h="280974">
                <a:moveTo>
                  <a:pt x="658393" y="137680"/>
                </a:moveTo>
                <a:lnTo>
                  <a:pt x="658393" y="104902"/>
                </a:lnTo>
                <a:lnTo>
                  <a:pt x="197688" y="0"/>
                </a:lnTo>
                <a:lnTo>
                  <a:pt x="97850" y="0"/>
                </a:lnTo>
              </a:path>
              <a:path w="658393" h="280974">
                <a:moveTo>
                  <a:pt x="97850" y="251416"/>
                </a:moveTo>
                <a:lnTo>
                  <a:pt x="253568" y="280974"/>
                </a:lnTo>
                <a:lnTo>
                  <a:pt x="658393" y="1376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742671" y="351889"/>
            <a:ext cx="1335278" cy="333044"/>
          </a:xfrm>
          <a:custGeom>
            <a:avLst/>
            <a:gdLst/>
            <a:ahLst/>
            <a:cxnLst/>
            <a:rect l="l" t="t" r="r" b="b"/>
            <a:pathLst>
              <a:path w="1335277" h="333044">
                <a:moveTo>
                  <a:pt x="0" y="29400"/>
                </a:moveTo>
                <a:lnTo>
                  <a:pt x="1335278" y="333044"/>
                </a:lnTo>
                <a:lnTo>
                  <a:pt x="1335278" y="306171"/>
                </a:lnTo>
                <a:lnTo>
                  <a:pt x="0" y="0"/>
                </a:lnTo>
                <a:lnTo>
                  <a:pt x="0" y="294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742671" y="351889"/>
            <a:ext cx="1335278" cy="333044"/>
          </a:xfrm>
          <a:custGeom>
            <a:avLst/>
            <a:gdLst/>
            <a:ahLst/>
            <a:cxnLst/>
            <a:rect l="l" t="t" r="r" b="b"/>
            <a:pathLst>
              <a:path w="1335277" h="333044">
                <a:moveTo>
                  <a:pt x="0" y="29400"/>
                </a:moveTo>
                <a:lnTo>
                  <a:pt x="0" y="0"/>
                </a:lnTo>
                <a:lnTo>
                  <a:pt x="1335278" y="306171"/>
                </a:lnTo>
                <a:lnTo>
                  <a:pt x="1335278" y="3330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268708" y="273505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268708" y="273505"/>
            <a:ext cx="460705" cy="104902"/>
          </a:xfrm>
          <a:custGeom>
            <a:avLst/>
            <a:gdLst/>
            <a:ahLst/>
            <a:cxnLst/>
            <a:rect l="l" t="t" r="r" b="b"/>
            <a:pathLst>
              <a:path w="460705" h="104901">
                <a:moveTo>
                  <a:pt x="460705" y="104901"/>
                </a:moveTo>
                <a:lnTo>
                  <a:pt x="460705" y="72923"/>
                </a:lnTo>
                <a:lnTo>
                  <a:pt x="129870" y="0"/>
                </a:lnTo>
                <a:lnTo>
                  <a:pt x="0" y="0"/>
                </a:lnTo>
                <a:lnTo>
                  <a:pt x="460705" y="1049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071019" y="1847180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49" y="46342"/>
                </a:lnTo>
                <a:lnTo>
                  <a:pt x="97849" y="81369"/>
                </a:lnTo>
                <a:lnTo>
                  <a:pt x="658393" y="350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071019" y="1847180"/>
            <a:ext cx="658393" cy="89458"/>
          </a:xfrm>
          <a:custGeom>
            <a:avLst/>
            <a:gdLst/>
            <a:ahLst/>
            <a:cxnLst/>
            <a:rect l="l" t="t" r="r" b="b"/>
            <a:pathLst>
              <a:path w="658393" h="89458">
                <a:moveTo>
                  <a:pt x="658393" y="35026"/>
                </a:moveTo>
                <a:lnTo>
                  <a:pt x="658393" y="0"/>
                </a:lnTo>
                <a:lnTo>
                  <a:pt x="97849" y="46342"/>
                </a:lnTo>
              </a:path>
              <a:path w="658393" h="89458">
                <a:moveTo>
                  <a:pt x="97849" y="81369"/>
                </a:moveTo>
                <a:lnTo>
                  <a:pt x="658393" y="350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748063" y="1723838"/>
            <a:ext cx="1342974" cy="156870"/>
          </a:xfrm>
          <a:custGeom>
            <a:avLst/>
            <a:gdLst/>
            <a:ahLst/>
            <a:cxnLst/>
            <a:rect l="l" t="t" r="r" b="b"/>
            <a:pathLst>
              <a:path w="1342974" h="156870">
                <a:moveTo>
                  <a:pt x="0" y="121843"/>
                </a:moveTo>
                <a:lnTo>
                  <a:pt x="0" y="156870"/>
                </a:lnTo>
                <a:lnTo>
                  <a:pt x="1342974" y="35026"/>
                </a:lnTo>
                <a:lnTo>
                  <a:pt x="1342974" y="0"/>
                </a:lnTo>
                <a:lnTo>
                  <a:pt x="0" y="1218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748063" y="1723838"/>
            <a:ext cx="1342974" cy="156870"/>
          </a:xfrm>
          <a:custGeom>
            <a:avLst/>
            <a:gdLst/>
            <a:ahLst/>
            <a:cxnLst/>
            <a:rect l="l" t="t" r="r" b="b"/>
            <a:pathLst>
              <a:path w="1342974" h="156870">
                <a:moveTo>
                  <a:pt x="0" y="121843"/>
                </a:moveTo>
                <a:lnTo>
                  <a:pt x="1342974" y="0"/>
                </a:lnTo>
                <a:lnTo>
                  <a:pt x="1342974" y="35026"/>
                </a:lnTo>
                <a:lnTo>
                  <a:pt x="0" y="156870"/>
                </a:lnTo>
                <a:lnTo>
                  <a:pt x="0" y="1218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7091034" y="1711872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32" y="36297"/>
                </a:moveTo>
                <a:lnTo>
                  <a:pt x="93832" y="8014"/>
                </a:lnTo>
                <a:lnTo>
                  <a:pt x="0" y="15722"/>
                </a:lnTo>
                <a:lnTo>
                  <a:pt x="0" y="44005"/>
                </a:lnTo>
                <a:lnTo>
                  <a:pt x="93832" y="3629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7091034" y="1711872"/>
            <a:ext cx="191389" cy="44005"/>
          </a:xfrm>
          <a:custGeom>
            <a:avLst/>
            <a:gdLst/>
            <a:ahLst/>
            <a:cxnLst/>
            <a:rect l="l" t="t" r="r" b="b"/>
            <a:pathLst>
              <a:path w="191388" h="44005">
                <a:moveTo>
                  <a:pt x="93832" y="8014"/>
                </a:moveTo>
                <a:lnTo>
                  <a:pt x="0" y="15722"/>
                </a:lnTo>
                <a:lnTo>
                  <a:pt x="0" y="44005"/>
                </a:lnTo>
                <a:lnTo>
                  <a:pt x="93832" y="362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071019" y="1796812"/>
            <a:ext cx="677049" cy="104800"/>
          </a:xfrm>
          <a:custGeom>
            <a:avLst/>
            <a:gdLst/>
            <a:ahLst/>
            <a:cxnLst/>
            <a:rect l="l" t="t" r="r" b="b"/>
            <a:pathLst>
              <a:path w="677049" h="104800">
                <a:moveTo>
                  <a:pt x="677049" y="48869"/>
                </a:moveTo>
                <a:lnTo>
                  <a:pt x="239890" y="0"/>
                </a:lnTo>
                <a:lnTo>
                  <a:pt x="97849" y="9956"/>
                </a:lnTo>
                <a:lnTo>
                  <a:pt x="97849" y="96717"/>
                </a:lnTo>
                <a:lnTo>
                  <a:pt x="677049" y="48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071019" y="1796812"/>
            <a:ext cx="677049" cy="104800"/>
          </a:xfrm>
          <a:custGeom>
            <a:avLst/>
            <a:gdLst/>
            <a:ahLst/>
            <a:cxnLst/>
            <a:rect l="l" t="t" r="r" b="b"/>
            <a:pathLst>
              <a:path w="677049" h="104800">
                <a:moveTo>
                  <a:pt x="677049" y="48869"/>
                </a:moveTo>
                <a:lnTo>
                  <a:pt x="239890" y="0"/>
                </a:lnTo>
                <a:lnTo>
                  <a:pt x="97849" y="9956"/>
                </a:lnTo>
              </a:path>
              <a:path w="677049" h="104800">
                <a:moveTo>
                  <a:pt x="97849" y="96717"/>
                </a:moveTo>
                <a:lnTo>
                  <a:pt x="677049" y="48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318265" y="1699675"/>
            <a:ext cx="1772767" cy="145567"/>
          </a:xfrm>
          <a:custGeom>
            <a:avLst/>
            <a:gdLst/>
            <a:ahLst/>
            <a:cxnLst/>
            <a:rect l="l" t="t" r="r" b="b"/>
            <a:pathLst>
              <a:path w="1772767" h="145567">
                <a:moveTo>
                  <a:pt x="0" y="97142"/>
                </a:moveTo>
                <a:lnTo>
                  <a:pt x="434594" y="145567"/>
                </a:lnTo>
                <a:lnTo>
                  <a:pt x="1772767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318265" y="1699675"/>
            <a:ext cx="1772767" cy="145567"/>
          </a:xfrm>
          <a:custGeom>
            <a:avLst/>
            <a:gdLst/>
            <a:ahLst/>
            <a:cxnLst/>
            <a:rect l="l" t="t" r="r" b="b"/>
            <a:pathLst>
              <a:path w="1772767" h="145567">
                <a:moveTo>
                  <a:pt x="0" y="97142"/>
                </a:moveTo>
                <a:lnTo>
                  <a:pt x="434594" y="145567"/>
                </a:lnTo>
                <a:lnTo>
                  <a:pt x="1772767" y="24168"/>
                </a:lnTo>
                <a:lnTo>
                  <a:pt x="1368856" y="0"/>
                </a:lnTo>
                <a:lnTo>
                  <a:pt x="0" y="971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687117" y="1658462"/>
            <a:ext cx="595299" cy="65379"/>
          </a:xfrm>
          <a:custGeom>
            <a:avLst/>
            <a:gdLst/>
            <a:ahLst/>
            <a:cxnLst/>
            <a:rect l="l" t="t" r="r" b="b"/>
            <a:pathLst>
              <a:path w="595299" h="65379">
                <a:moveTo>
                  <a:pt x="497749" y="59885"/>
                </a:moveTo>
                <a:lnTo>
                  <a:pt x="497749" y="6753"/>
                </a:lnTo>
                <a:lnTo>
                  <a:pt x="0" y="41211"/>
                </a:lnTo>
                <a:lnTo>
                  <a:pt x="415074" y="65379"/>
                </a:lnTo>
                <a:lnTo>
                  <a:pt x="497749" y="598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687117" y="1658462"/>
            <a:ext cx="595299" cy="65379"/>
          </a:xfrm>
          <a:custGeom>
            <a:avLst/>
            <a:gdLst/>
            <a:ahLst/>
            <a:cxnLst/>
            <a:rect l="l" t="t" r="r" b="b"/>
            <a:pathLst>
              <a:path w="595299" h="65379">
                <a:moveTo>
                  <a:pt x="497749" y="6753"/>
                </a:moveTo>
                <a:lnTo>
                  <a:pt x="0" y="41211"/>
                </a:lnTo>
                <a:lnTo>
                  <a:pt x="415074" y="65379"/>
                </a:lnTo>
                <a:lnTo>
                  <a:pt x="497749" y="598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071016" y="1817363"/>
            <a:ext cx="431622" cy="37160"/>
          </a:xfrm>
          <a:custGeom>
            <a:avLst/>
            <a:gdLst/>
            <a:ahLst/>
            <a:cxnLst/>
            <a:rect l="l" t="t" r="r" b="b"/>
            <a:pathLst>
              <a:path w="431622" h="37160">
                <a:moveTo>
                  <a:pt x="431622" y="0"/>
                </a:moveTo>
                <a:lnTo>
                  <a:pt x="97852" y="28735"/>
                </a:lnTo>
              </a:path>
              <a:path w="431622" h="37160">
                <a:moveTo>
                  <a:pt x="97852" y="28736"/>
                </a:moveTo>
                <a:lnTo>
                  <a:pt x="4316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502639" y="1710837"/>
            <a:ext cx="1376349" cy="106527"/>
          </a:xfrm>
          <a:custGeom>
            <a:avLst/>
            <a:gdLst/>
            <a:ahLst/>
            <a:cxnLst/>
            <a:rect l="l" t="t" r="r" b="b"/>
            <a:pathLst>
              <a:path w="1376349" h="106527">
                <a:moveTo>
                  <a:pt x="0" y="106527"/>
                </a:moveTo>
                <a:lnTo>
                  <a:pt x="13763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878988" y="1683379"/>
            <a:ext cx="403428" cy="27457"/>
          </a:xfrm>
          <a:custGeom>
            <a:avLst/>
            <a:gdLst/>
            <a:ahLst/>
            <a:cxnLst/>
            <a:rect l="l" t="t" r="r" b="b"/>
            <a:pathLst>
              <a:path w="403428" h="27457">
                <a:moveTo>
                  <a:pt x="305878" y="6639"/>
                </a:moveTo>
                <a:lnTo>
                  <a:pt x="0" y="27457"/>
                </a:lnTo>
              </a:path>
              <a:path w="403428" h="27457">
                <a:moveTo>
                  <a:pt x="0" y="27458"/>
                </a:moveTo>
                <a:lnTo>
                  <a:pt x="305878" y="66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071019" y="1717927"/>
            <a:ext cx="660819" cy="183680"/>
          </a:xfrm>
          <a:custGeom>
            <a:avLst/>
            <a:gdLst/>
            <a:ahLst/>
            <a:cxnLst/>
            <a:rect l="l" t="t" r="r" b="b"/>
            <a:pathLst>
              <a:path w="660819" h="183680">
                <a:moveTo>
                  <a:pt x="660819" y="129095"/>
                </a:moveTo>
                <a:lnTo>
                  <a:pt x="660819" y="0"/>
                </a:lnTo>
                <a:lnTo>
                  <a:pt x="97849" y="36320"/>
                </a:lnTo>
                <a:lnTo>
                  <a:pt x="97849" y="175597"/>
                </a:lnTo>
                <a:lnTo>
                  <a:pt x="660819" y="1290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071019" y="1717927"/>
            <a:ext cx="660819" cy="183680"/>
          </a:xfrm>
          <a:custGeom>
            <a:avLst/>
            <a:gdLst/>
            <a:ahLst/>
            <a:cxnLst/>
            <a:rect l="l" t="t" r="r" b="b"/>
            <a:pathLst>
              <a:path w="660819" h="183680">
                <a:moveTo>
                  <a:pt x="660819" y="129095"/>
                </a:moveTo>
                <a:lnTo>
                  <a:pt x="660819" y="0"/>
                </a:lnTo>
                <a:lnTo>
                  <a:pt x="97849" y="36320"/>
                </a:lnTo>
              </a:path>
              <a:path w="660819" h="183680">
                <a:moveTo>
                  <a:pt x="97849" y="175597"/>
                </a:moveTo>
                <a:lnTo>
                  <a:pt x="660819" y="1290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789687" y="1656305"/>
            <a:ext cx="925423" cy="185597"/>
          </a:xfrm>
          <a:custGeom>
            <a:avLst/>
            <a:gdLst/>
            <a:ahLst/>
            <a:cxnLst/>
            <a:rect l="l" t="t" r="r" b="b"/>
            <a:pathLst>
              <a:path w="925423" h="185597">
                <a:moveTo>
                  <a:pt x="0" y="60502"/>
                </a:moveTo>
                <a:lnTo>
                  <a:pt x="0" y="185597"/>
                </a:lnTo>
                <a:lnTo>
                  <a:pt x="925423" y="101638"/>
                </a:lnTo>
                <a:lnTo>
                  <a:pt x="925423" y="0"/>
                </a:lnTo>
                <a:lnTo>
                  <a:pt x="0" y="605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789687" y="1656305"/>
            <a:ext cx="925423" cy="185597"/>
          </a:xfrm>
          <a:custGeom>
            <a:avLst/>
            <a:gdLst/>
            <a:ahLst/>
            <a:cxnLst/>
            <a:rect l="l" t="t" r="r" b="b"/>
            <a:pathLst>
              <a:path w="925423" h="185597">
                <a:moveTo>
                  <a:pt x="0" y="60502"/>
                </a:moveTo>
                <a:lnTo>
                  <a:pt x="925423" y="0"/>
                </a:lnTo>
                <a:lnTo>
                  <a:pt x="925423" y="101638"/>
                </a:lnTo>
                <a:lnTo>
                  <a:pt x="0" y="185597"/>
                </a:lnTo>
                <a:lnTo>
                  <a:pt x="0" y="605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7127779" y="1611699"/>
            <a:ext cx="154647" cy="110451"/>
          </a:xfrm>
          <a:custGeom>
            <a:avLst/>
            <a:gdLst/>
            <a:ahLst/>
            <a:cxnLst/>
            <a:rect l="l" t="t" r="r" b="b"/>
            <a:pathLst>
              <a:path w="154647" h="110451">
                <a:moveTo>
                  <a:pt x="57087" y="106659"/>
                </a:moveTo>
                <a:lnTo>
                  <a:pt x="57087" y="3332"/>
                </a:lnTo>
                <a:lnTo>
                  <a:pt x="0" y="5283"/>
                </a:lnTo>
                <a:lnTo>
                  <a:pt x="0" y="110451"/>
                </a:lnTo>
                <a:lnTo>
                  <a:pt x="57087" y="1066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7127779" y="1611699"/>
            <a:ext cx="154647" cy="110451"/>
          </a:xfrm>
          <a:custGeom>
            <a:avLst/>
            <a:gdLst/>
            <a:ahLst/>
            <a:cxnLst/>
            <a:rect l="l" t="t" r="r" b="b"/>
            <a:pathLst>
              <a:path w="154647" h="110451">
                <a:moveTo>
                  <a:pt x="57087" y="3332"/>
                </a:moveTo>
                <a:lnTo>
                  <a:pt x="0" y="5283"/>
                </a:lnTo>
                <a:lnTo>
                  <a:pt x="0" y="110451"/>
                </a:lnTo>
                <a:lnTo>
                  <a:pt x="57087" y="106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7127778" y="538769"/>
            <a:ext cx="154698" cy="167690"/>
          </a:xfrm>
          <a:custGeom>
            <a:avLst/>
            <a:gdLst/>
            <a:ahLst/>
            <a:cxnLst/>
            <a:rect l="l" t="t" r="r" b="b"/>
            <a:pathLst>
              <a:path w="154698" h="167690">
                <a:moveTo>
                  <a:pt x="57087" y="13506"/>
                </a:moveTo>
                <a:lnTo>
                  <a:pt x="0" y="0"/>
                </a:lnTo>
                <a:lnTo>
                  <a:pt x="0" y="131089"/>
                </a:lnTo>
                <a:lnTo>
                  <a:pt x="57087" y="144596"/>
                </a:lnTo>
                <a:lnTo>
                  <a:pt x="57087" y="135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7127778" y="538769"/>
            <a:ext cx="154698" cy="167690"/>
          </a:xfrm>
          <a:custGeom>
            <a:avLst/>
            <a:gdLst/>
            <a:ahLst/>
            <a:cxnLst/>
            <a:rect l="l" t="t" r="r" b="b"/>
            <a:pathLst>
              <a:path w="154698" h="167690">
                <a:moveTo>
                  <a:pt x="57087" y="13506"/>
                </a:moveTo>
                <a:lnTo>
                  <a:pt x="0" y="0"/>
                </a:lnTo>
                <a:lnTo>
                  <a:pt x="0" y="131089"/>
                </a:lnTo>
                <a:lnTo>
                  <a:pt x="57087" y="1445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789686" y="273495"/>
            <a:ext cx="1288262" cy="384568"/>
          </a:xfrm>
          <a:custGeom>
            <a:avLst/>
            <a:gdLst/>
            <a:ahLst/>
            <a:cxnLst/>
            <a:rect l="l" t="t" r="r" b="b"/>
            <a:pathLst>
              <a:path w="1288262" h="384568">
                <a:moveTo>
                  <a:pt x="0" y="12"/>
                </a:moveTo>
                <a:lnTo>
                  <a:pt x="0" y="89179"/>
                </a:lnTo>
                <a:lnTo>
                  <a:pt x="1288262" y="384568"/>
                </a:lnTo>
                <a:lnTo>
                  <a:pt x="1288262" y="253479"/>
                </a:lnTo>
                <a:lnTo>
                  <a:pt x="182778" y="0"/>
                </a:lnTo>
                <a:lnTo>
                  <a:pt x="0" y="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789686" y="273495"/>
            <a:ext cx="1288262" cy="384568"/>
          </a:xfrm>
          <a:custGeom>
            <a:avLst/>
            <a:gdLst/>
            <a:ahLst/>
            <a:cxnLst/>
            <a:rect l="l" t="t" r="r" b="b"/>
            <a:pathLst>
              <a:path w="1288262" h="384568">
                <a:moveTo>
                  <a:pt x="0" y="12"/>
                </a:moveTo>
                <a:lnTo>
                  <a:pt x="182778" y="0"/>
                </a:lnTo>
                <a:lnTo>
                  <a:pt x="1288262" y="253479"/>
                </a:lnTo>
                <a:lnTo>
                  <a:pt x="1288262" y="384568"/>
                </a:lnTo>
                <a:lnTo>
                  <a:pt x="0" y="89179"/>
                </a:lnTo>
                <a:lnTo>
                  <a:pt x="0" y="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408008" y="272747"/>
            <a:ext cx="323824" cy="73685"/>
          </a:xfrm>
          <a:custGeom>
            <a:avLst/>
            <a:gdLst/>
            <a:ahLst/>
            <a:cxnLst/>
            <a:rect l="l" t="t" r="r" b="b"/>
            <a:pathLst>
              <a:path w="323824" h="73685">
                <a:moveTo>
                  <a:pt x="323824" y="761"/>
                </a:moveTo>
                <a:lnTo>
                  <a:pt x="0" y="0"/>
                </a:lnTo>
                <a:lnTo>
                  <a:pt x="321398" y="73685"/>
                </a:lnTo>
                <a:lnTo>
                  <a:pt x="323824" y="76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408008" y="272747"/>
            <a:ext cx="323824" cy="73685"/>
          </a:xfrm>
          <a:custGeom>
            <a:avLst/>
            <a:gdLst/>
            <a:ahLst/>
            <a:cxnLst/>
            <a:rect l="l" t="t" r="r" b="b"/>
            <a:pathLst>
              <a:path w="323824" h="73685">
                <a:moveTo>
                  <a:pt x="323824" y="761"/>
                </a:moveTo>
                <a:lnTo>
                  <a:pt x="321398" y="73685"/>
                </a:lnTo>
                <a:lnTo>
                  <a:pt x="0" y="0"/>
                </a:lnTo>
                <a:lnTo>
                  <a:pt x="323824" y="7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7075702" y="1250074"/>
            <a:ext cx="206717" cy="49415"/>
          </a:xfrm>
          <a:custGeom>
            <a:avLst/>
            <a:gdLst/>
            <a:ahLst/>
            <a:cxnLst/>
            <a:rect l="l" t="t" r="r" b="b"/>
            <a:pathLst>
              <a:path w="206717" h="49415">
                <a:moveTo>
                  <a:pt x="109165" y="6351"/>
                </a:moveTo>
                <a:lnTo>
                  <a:pt x="0" y="0"/>
                </a:lnTo>
                <a:lnTo>
                  <a:pt x="0" y="38773"/>
                </a:lnTo>
                <a:lnTo>
                  <a:pt x="109165" y="44393"/>
                </a:lnTo>
                <a:lnTo>
                  <a:pt x="109165" y="63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7075702" y="1250074"/>
            <a:ext cx="206717" cy="49415"/>
          </a:xfrm>
          <a:custGeom>
            <a:avLst/>
            <a:gdLst/>
            <a:ahLst/>
            <a:cxnLst/>
            <a:rect l="l" t="t" r="r" b="b"/>
            <a:pathLst>
              <a:path w="206717" h="49415">
                <a:moveTo>
                  <a:pt x="109165" y="6351"/>
                </a:moveTo>
                <a:lnTo>
                  <a:pt x="0" y="0"/>
                </a:lnTo>
              </a:path>
              <a:path w="206717" h="49415">
                <a:moveTo>
                  <a:pt x="0" y="38773"/>
                </a:moveTo>
                <a:lnTo>
                  <a:pt x="109165" y="443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071023" y="1133392"/>
            <a:ext cx="1705102" cy="139077"/>
          </a:xfrm>
          <a:custGeom>
            <a:avLst/>
            <a:gdLst/>
            <a:ahLst/>
            <a:cxnLst/>
            <a:rect l="l" t="t" r="r" b="b"/>
            <a:pathLst>
              <a:path w="1705102" h="139077">
                <a:moveTo>
                  <a:pt x="1705102" y="98272"/>
                </a:moveTo>
                <a:lnTo>
                  <a:pt x="97844" y="5639"/>
                </a:lnTo>
                <a:lnTo>
                  <a:pt x="97844" y="57326"/>
                </a:lnTo>
                <a:lnTo>
                  <a:pt x="1705102" y="139077"/>
                </a:lnTo>
                <a:lnTo>
                  <a:pt x="1705102" y="9827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071023" y="1133392"/>
            <a:ext cx="1705102" cy="139077"/>
          </a:xfrm>
          <a:custGeom>
            <a:avLst/>
            <a:gdLst/>
            <a:ahLst/>
            <a:cxnLst/>
            <a:rect l="l" t="t" r="r" b="b"/>
            <a:pathLst>
              <a:path w="1705102" h="139077">
                <a:moveTo>
                  <a:pt x="1705102" y="98272"/>
                </a:moveTo>
                <a:lnTo>
                  <a:pt x="97844" y="5639"/>
                </a:lnTo>
              </a:path>
              <a:path w="1705102" h="139077">
                <a:moveTo>
                  <a:pt x="97844" y="57326"/>
                </a:moveTo>
                <a:lnTo>
                  <a:pt x="1705102" y="139077"/>
                </a:lnTo>
                <a:lnTo>
                  <a:pt x="1705102" y="982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071023" y="1406370"/>
            <a:ext cx="1705102" cy="60820"/>
          </a:xfrm>
          <a:custGeom>
            <a:avLst/>
            <a:gdLst/>
            <a:ahLst/>
            <a:cxnLst/>
            <a:rect l="l" t="t" r="r" b="b"/>
            <a:pathLst>
              <a:path w="1705102" h="60820">
                <a:moveTo>
                  <a:pt x="1705102" y="19215"/>
                </a:moveTo>
                <a:lnTo>
                  <a:pt x="97844" y="1102"/>
                </a:lnTo>
                <a:lnTo>
                  <a:pt x="97844" y="54703"/>
                </a:lnTo>
                <a:lnTo>
                  <a:pt x="1705102" y="60820"/>
                </a:lnTo>
                <a:lnTo>
                  <a:pt x="1705102" y="192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071023" y="1406370"/>
            <a:ext cx="1705102" cy="60820"/>
          </a:xfrm>
          <a:custGeom>
            <a:avLst/>
            <a:gdLst/>
            <a:ahLst/>
            <a:cxnLst/>
            <a:rect l="l" t="t" r="r" b="b"/>
            <a:pathLst>
              <a:path w="1705102" h="60820">
                <a:moveTo>
                  <a:pt x="1705102" y="19215"/>
                </a:moveTo>
                <a:lnTo>
                  <a:pt x="97844" y="1102"/>
                </a:lnTo>
              </a:path>
              <a:path w="1705102" h="60820">
                <a:moveTo>
                  <a:pt x="97844" y="54703"/>
                </a:moveTo>
                <a:lnTo>
                  <a:pt x="1705102" y="60820"/>
                </a:lnTo>
                <a:lnTo>
                  <a:pt x="1705102" y="192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7075708" y="1430097"/>
            <a:ext cx="206717" cy="38836"/>
          </a:xfrm>
          <a:custGeom>
            <a:avLst/>
            <a:gdLst/>
            <a:ahLst/>
            <a:cxnLst/>
            <a:rect l="l" t="t" r="r" b="b"/>
            <a:pathLst>
              <a:path w="206717" h="38836">
                <a:moveTo>
                  <a:pt x="109159" y="1287"/>
                </a:moveTo>
                <a:lnTo>
                  <a:pt x="0" y="0"/>
                </a:lnTo>
                <a:lnTo>
                  <a:pt x="0" y="38061"/>
                </a:lnTo>
                <a:lnTo>
                  <a:pt x="109159" y="38470"/>
                </a:lnTo>
                <a:lnTo>
                  <a:pt x="109159" y="12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7075708" y="1430097"/>
            <a:ext cx="206717" cy="38836"/>
          </a:xfrm>
          <a:custGeom>
            <a:avLst/>
            <a:gdLst/>
            <a:ahLst/>
            <a:cxnLst/>
            <a:rect l="l" t="t" r="r" b="b"/>
            <a:pathLst>
              <a:path w="206717" h="38836">
                <a:moveTo>
                  <a:pt x="109159" y="1287"/>
                </a:moveTo>
                <a:lnTo>
                  <a:pt x="0" y="0"/>
                </a:lnTo>
              </a:path>
              <a:path w="206717" h="38836">
                <a:moveTo>
                  <a:pt x="0" y="38061"/>
                </a:moveTo>
                <a:lnTo>
                  <a:pt x="109159" y="384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678815" y="1171663"/>
            <a:ext cx="169608" cy="49936"/>
          </a:xfrm>
          <a:custGeom>
            <a:avLst/>
            <a:gdLst/>
            <a:ahLst/>
            <a:cxnLst/>
            <a:rect l="l" t="t" r="r" b="b"/>
            <a:pathLst>
              <a:path w="169608" h="49936">
                <a:moveTo>
                  <a:pt x="0" y="0"/>
                </a:moveTo>
                <a:lnTo>
                  <a:pt x="0" y="40373"/>
                </a:lnTo>
                <a:lnTo>
                  <a:pt x="169608" y="49936"/>
                </a:lnTo>
                <a:lnTo>
                  <a:pt x="169608" y="9563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678815" y="1171663"/>
            <a:ext cx="169608" cy="49936"/>
          </a:xfrm>
          <a:custGeom>
            <a:avLst/>
            <a:gdLst/>
            <a:ahLst/>
            <a:cxnLst/>
            <a:rect l="l" t="t" r="r" b="b"/>
            <a:pathLst>
              <a:path w="169608" h="49936">
                <a:moveTo>
                  <a:pt x="0" y="0"/>
                </a:moveTo>
                <a:lnTo>
                  <a:pt x="0" y="40373"/>
                </a:lnTo>
                <a:lnTo>
                  <a:pt x="169608" y="49936"/>
                </a:lnTo>
                <a:lnTo>
                  <a:pt x="169608" y="956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674620" y="1417865"/>
            <a:ext cx="178168" cy="40373"/>
          </a:xfrm>
          <a:custGeom>
            <a:avLst/>
            <a:gdLst/>
            <a:ahLst/>
            <a:cxnLst/>
            <a:rect l="l" t="t" r="r" b="b"/>
            <a:pathLst>
              <a:path w="178168" h="40373">
                <a:moveTo>
                  <a:pt x="0" y="0"/>
                </a:moveTo>
                <a:lnTo>
                  <a:pt x="0" y="40373"/>
                </a:lnTo>
                <a:lnTo>
                  <a:pt x="178168" y="40373"/>
                </a:lnTo>
                <a:lnTo>
                  <a:pt x="178168" y="1625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674620" y="1417865"/>
            <a:ext cx="178168" cy="40373"/>
          </a:xfrm>
          <a:custGeom>
            <a:avLst/>
            <a:gdLst/>
            <a:ahLst/>
            <a:cxnLst/>
            <a:rect l="l" t="t" r="r" b="b"/>
            <a:pathLst>
              <a:path w="178168" h="40373">
                <a:moveTo>
                  <a:pt x="0" y="0"/>
                </a:moveTo>
                <a:lnTo>
                  <a:pt x="0" y="40373"/>
                </a:lnTo>
                <a:lnTo>
                  <a:pt x="178168" y="40373"/>
                </a:lnTo>
                <a:lnTo>
                  <a:pt x="178168" y="162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7086475" y="1246913"/>
            <a:ext cx="89890" cy="47117"/>
          </a:xfrm>
          <a:custGeom>
            <a:avLst/>
            <a:gdLst/>
            <a:ahLst/>
            <a:cxnLst/>
            <a:rect l="l" t="t" r="r" b="b"/>
            <a:pathLst>
              <a:path w="89890" h="47116">
                <a:moveTo>
                  <a:pt x="0" y="0"/>
                </a:moveTo>
                <a:lnTo>
                  <a:pt x="0" y="40373"/>
                </a:lnTo>
                <a:lnTo>
                  <a:pt x="89890" y="47117"/>
                </a:lnTo>
                <a:lnTo>
                  <a:pt x="89890" y="9207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7086475" y="1246913"/>
            <a:ext cx="89890" cy="47117"/>
          </a:xfrm>
          <a:custGeom>
            <a:avLst/>
            <a:gdLst/>
            <a:ahLst/>
            <a:cxnLst/>
            <a:rect l="l" t="t" r="r" b="b"/>
            <a:pathLst>
              <a:path w="89890" h="47116">
                <a:moveTo>
                  <a:pt x="0" y="0"/>
                </a:moveTo>
                <a:lnTo>
                  <a:pt x="0" y="40373"/>
                </a:lnTo>
                <a:lnTo>
                  <a:pt x="89890" y="47117"/>
                </a:lnTo>
                <a:lnTo>
                  <a:pt x="89890" y="920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7092483" y="1430083"/>
            <a:ext cx="90055" cy="41922"/>
          </a:xfrm>
          <a:custGeom>
            <a:avLst/>
            <a:gdLst/>
            <a:ahLst/>
            <a:cxnLst/>
            <a:rect l="l" t="t" r="r" b="b"/>
            <a:pathLst>
              <a:path w="90055" h="41922">
                <a:moveTo>
                  <a:pt x="0" y="0"/>
                </a:moveTo>
                <a:lnTo>
                  <a:pt x="0" y="40373"/>
                </a:lnTo>
                <a:lnTo>
                  <a:pt x="90055" y="41922"/>
                </a:lnTo>
                <a:lnTo>
                  <a:pt x="90055" y="1549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7092483" y="1430083"/>
            <a:ext cx="90055" cy="41922"/>
          </a:xfrm>
          <a:custGeom>
            <a:avLst/>
            <a:gdLst/>
            <a:ahLst/>
            <a:cxnLst/>
            <a:rect l="l" t="t" r="r" b="b"/>
            <a:pathLst>
              <a:path w="90055" h="41922">
                <a:moveTo>
                  <a:pt x="0" y="0"/>
                </a:moveTo>
                <a:lnTo>
                  <a:pt x="0" y="40373"/>
                </a:lnTo>
                <a:lnTo>
                  <a:pt x="90055" y="41922"/>
                </a:lnTo>
                <a:lnTo>
                  <a:pt x="90055" y="154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688749" y="1227651"/>
            <a:ext cx="87376" cy="44386"/>
          </a:xfrm>
          <a:custGeom>
            <a:avLst/>
            <a:gdLst/>
            <a:ahLst/>
            <a:cxnLst/>
            <a:rect l="l" t="t" r="r" b="b"/>
            <a:pathLst>
              <a:path w="87375" h="44386">
                <a:moveTo>
                  <a:pt x="0" y="0"/>
                </a:moveTo>
                <a:lnTo>
                  <a:pt x="0" y="40373"/>
                </a:lnTo>
                <a:lnTo>
                  <a:pt x="87376" y="44386"/>
                </a:lnTo>
                <a:lnTo>
                  <a:pt x="87376" y="4013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688749" y="1227651"/>
            <a:ext cx="87376" cy="44386"/>
          </a:xfrm>
          <a:custGeom>
            <a:avLst/>
            <a:gdLst/>
            <a:ahLst/>
            <a:cxnLst/>
            <a:rect l="l" t="t" r="r" b="b"/>
            <a:pathLst>
              <a:path w="87375" h="44386">
                <a:moveTo>
                  <a:pt x="0" y="0"/>
                </a:moveTo>
                <a:lnTo>
                  <a:pt x="0" y="40373"/>
                </a:lnTo>
                <a:lnTo>
                  <a:pt x="87376" y="44386"/>
                </a:lnTo>
                <a:lnTo>
                  <a:pt x="87376" y="401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686476" y="1425999"/>
            <a:ext cx="90055" cy="41922"/>
          </a:xfrm>
          <a:custGeom>
            <a:avLst/>
            <a:gdLst/>
            <a:ahLst/>
            <a:cxnLst/>
            <a:rect l="l" t="t" r="r" b="b"/>
            <a:pathLst>
              <a:path w="90055" h="41922">
                <a:moveTo>
                  <a:pt x="0" y="0"/>
                </a:moveTo>
                <a:lnTo>
                  <a:pt x="0" y="40373"/>
                </a:lnTo>
                <a:lnTo>
                  <a:pt x="90055" y="41922"/>
                </a:lnTo>
                <a:lnTo>
                  <a:pt x="90055" y="1549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686476" y="1425999"/>
            <a:ext cx="90055" cy="41922"/>
          </a:xfrm>
          <a:custGeom>
            <a:avLst/>
            <a:gdLst/>
            <a:ahLst/>
            <a:cxnLst/>
            <a:rect l="l" t="t" r="r" b="b"/>
            <a:pathLst>
              <a:path w="90055" h="41922">
                <a:moveTo>
                  <a:pt x="0" y="0"/>
                </a:moveTo>
                <a:lnTo>
                  <a:pt x="0" y="40373"/>
                </a:lnTo>
                <a:lnTo>
                  <a:pt x="90055" y="41922"/>
                </a:lnTo>
                <a:lnTo>
                  <a:pt x="90055" y="154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813942" y="273508"/>
            <a:ext cx="468477" cy="104038"/>
          </a:xfrm>
          <a:custGeom>
            <a:avLst/>
            <a:gdLst/>
            <a:ahLst/>
            <a:cxnLst/>
            <a:rect l="l" t="t" r="r" b="b"/>
            <a:pathLst>
              <a:path w="468477" h="104038">
                <a:moveTo>
                  <a:pt x="370925" y="45197"/>
                </a:moveTo>
                <a:lnTo>
                  <a:pt x="174574" y="0"/>
                </a:lnTo>
                <a:lnTo>
                  <a:pt x="0" y="0"/>
                </a:lnTo>
                <a:lnTo>
                  <a:pt x="370925" y="82374"/>
                </a:lnTo>
                <a:lnTo>
                  <a:pt x="370925" y="451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813942" y="273508"/>
            <a:ext cx="468477" cy="104038"/>
          </a:xfrm>
          <a:custGeom>
            <a:avLst/>
            <a:gdLst/>
            <a:ahLst/>
            <a:cxnLst/>
            <a:rect l="l" t="t" r="r" b="b"/>
            <a:pathLst>
              <a:path w="468477" h="104038">
                <a:moveTo>
                  <a:pt x="370925" y="45197"/>
                </a:moveTo>
                <a:lnTo>
                  <a:pt x="174574" y="0"/>
                </a:lnTo>
                <a:lnTo>
                  <a:pt x="0" y="0"/>
                </a:lnTo>
                <a:lnTo>
                  <a:pt x="370925" y="823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7012869" y="279841"/>
            <a:ext cx="169672" cy="75514"/>
          </a:xfrm>
          <a:custGeom>
            <a:avLst/>
            <a:gdLst/>
            <a:ahLst/>
            <a:cxnLst/>
            <a:rect l="l" t="t" r="r" b="b"/>
            <a:pathLst>
              <a:path w="169672" h="75514">
                <a:moveTo>
                  <a:pt x="0" y="0"/>
                </a:moveTo>
                <a:lnTo>
                  <a:pt x="0" y="40373"/>
                </a:lnTo>
                <a:lnTo>
                  <a:pt x="169672" y="75514"/>
                </a:lnTo>
                <a:lnTo>
                  <a:pt x="169672" y="38595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7012869" y="279841"/>
            <a:ext cx="169672" cy="75514"/>
          </a:xfrm>
          <a:custGeom>
            <a:avLst/>
            <a:gdLst/>
            <a:ahLst/>
            <a:cxnLst/>
            <a:rect l="l" t="t" r="r" b="b"/>
            <a:pathLst>
              <a:path w="169672" h="75514">
                <a:moveTo>
                  <a:pt x="0" y="0"/>
                </a:moveTo>
                <a:lnTo>
                  <a:pt x="0" y="40373"/>
                </a:lnTo>
                <a:lnTo>
                  <a:pt x="169672" y="75514"/>
                </a:lnTo>
                <a:lnTo>
                  <a:pt x="169672" y="3859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758428" y="1215885"/>
            <a:ext cx="25654" cy="573163"/>
          </a:xfrm>
          <a:custGeom>
            <a:avLst/>
            <a:gdLst/>
            <a:ahLst/>
            <a:cxnLst/>
            <a:rect l="l" t="t" r="r" b="b"/>
            <a:pathLst>
              <a:path w="25653" h="573163">
                <a:moveTo>
                  <a:pt x="0" y="573163"/>
                </a:moveTo>
                <a:lnTo>
                  <a:pt x="25654" y="570826"/>
                </a:lnTo>
                <a:lnTo>
                  <a:pt x="25654" y="0"/>
                </a:lnTo>
                <a:lnTo>
                  <a:pt x="0" y="0"/>
                </a:lnTo>
                <a:lnTo>
                  <a:pt x="0" y="5731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758428" y="1215885"/>
            <a:ext cx="25654" cy="573163"/>
          </a:xfrm>
          <a:custGeom>
            <a:avLst/>
            <a:gdLst/>
            <a:ahLst/>
            <a:cxnLst/>
            <a:rect l="l" t="t" r="r" b="b"/>
            <a:pathLst>
              <a:path w="25653" h="573163">
                <a:moveTo>
                  <a:pt x="0" y="573163"/>
                </a:moveTo>
                <a:lnTo>
                  <a:pt x="25654" y="570826"/>
                </a:lnTo>
                <a:lnTo>
                  <a:pt x="25654" y="0"/>
                </a:lnTo>
                <a:lnTo>
                  <a:pt x="0" y="0"/>
                </a:lnTo>
                <a:lnTo>
                  <a:pt x="0" y="5731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731834" y="273508"/>
            <a:ext cx="57848" cy="2791079"/>
          </a:xfrm>
          <a:custGeom>
            <a:avLst/>
            <a:gdLst/>
            <a:ahLst/>
            <a:cxnLst/>
            <a:rect l="l" t="t" r="r" b="b"/>
            <a:pathLst>
              <a:path w="57848" h="2791079">
                <a:moveTo>
                  <a:pt x="57848" y="2791079"/>
                </a:moveTo>
                <a:lnTo>
                  <a:pt x="57848" y="0"/>
                </a:lnTo>
                <a:lnTo>
                  <a:pt x="0" y="0"/>
                </a:lnTo>
                <a:lnTo>
                  <a:pt x="0" y="2791079"/>
                </a:lnTo>
                <a:lnTo>
                  <a:pt x="57848" y="27910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731834" y="273508"/>
            <a:ext cx="57848" cy="2791079"/>
          </a:xfrm>
          <a:custGeom>
            <a:avLst/>
            <a:gdLst/>
            <a:ahLst/>
            <a:cxnLst/>
            <a:rect l="l" t="t" r="r" b="b"/>
            <a:pathLst>
              <a:path w="57848" h="2791079">
                <a:moveTo>
                  <a:pt x="57848" y="2791079"/>
                </a:moveTo>
                <a:lnTo>
                  <a:pt x="0" y="2791079"/>
                </a:lnTo>
                <a:lnTo>
                  <a:pt x="0" y="0"/>
                </a:lnTo>
                <a:lnTo>
                  <a:pt x="57848" y="0"/>
                </a:lnTo>
                <a:lnTo>
                  <a:pt x="57848" y="2791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7101738" y="273508"/>
            <a:ext cx="0" cy="2260015"/>
          </a:xfrm>
          <a:custGeom>
            <a:avLst/>
            <a:gdLst/>
            <a:ahLst/>
            <a:cxnLst/>
            <a:rect l="l" t="t" r="r" b="b"/>
            <a:pathLst>
              <a:path h="2260015">
                <a:moveTo>
                  <a:pt x="0" y="0"/>
                </a:moveTo>
                <a:lnTo>
                  <a:pt x="0" y="2260015"/>
                </a:lnTo>
              </a:path>
            </a:pathLst>
          </a:custGeom>
          <a:ln w="53352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7075697" y="273508"/>
            <a:ext cx="52082" cy="2260015"/>
          </a:xfrm>
          <a:custGeom>
            <a:avLst/>
            <a:gdLst/>
            <a:ahLst/>
            <a:cxnLst/>
            <a:rect l="l" t="t" r="r" b="b"/>
            <a:pathLst>
              <a:path w="52082" h="2260015">
                <a:moveTo>
                  <a:pt x="52082" y="2260015"/>
                </a:moveTo>
                <a:lnTo>
                  <a:pt x="0" y="2260015"/>
                </a:lnTo>
                <a:lnTo>
                  <a:pt x="0" y="0"/>
                </a:lnTo>
                <a:lnTo>
                  <a:pt x="52082" y="0"/>
                </a:lnTo>
                <a:lnTo>
                  <a:pt x="52082" y="22600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071014" y="464536"/>
            <a:ext cx="660819" cy="576656"/>
          </a:xfrm>
          <a:custGeom>
            <a:avLst/>
            <a:gdLst/>
            <a:ahLst/>
            <a:cxnLst/>
            <a:rect l="l" t="t" r="r" b="b"/>
            <a:pathLst>
              <a:path w="660819" h="576656">
                <a:moveTo>
                  <a:pt x="660819" y="39687"/>
                </a:moveTo>
                <a:lnTo>
                  <a:pt x="660819" y="0"/>
                </a:lnTo>
                <a:lnTo>
                  <a:pt x="97854" y="444589"/>
                </a:lnTo>
                <a:lnTo>
                  <a:pt x="97854" y="497141"/>
                </a:lnTo>
                <a:lnTo>
                  <a:pt x="660819" y="39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071014" y="464536"/>
            <a:ext cx="660819" cy="576656"/>
          </a:xfrm>
          <a:custGeom>
            <a:avLst/>
            <a:gdLst/>
            <a:ahLst/>
            <a:cxnLst/>
            <a:rect l="l" t="t" r="r" b="b"/>
            <a:pathLst>
              <a:path w="660819" h="576656">
                <a:moveTo>
                  <a:pt x="660819" y="39687"/>
                </a:moveTo>
                <a:lnTo>
                  <a:pt x="660819" y="0"/>
                </a:lnTo>
                <a:lnTo>
                  <a:pt x="97854" y="444589"/>
                </a:lnTo>
              </a:path>
              <a:path w="660819" h="576656">
                <a:moveTo>
                  <a:pt x="97854" y="497141"/>
                </a:moveTo>
                <a:lnTo>
                  <a:pt x="660819" y="396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789686" y="1932849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789686" y="1932849"/>
            <a:ext cx="1286014" cy="579729"/>
          </a:xfrm>
          <a:custGeom>
            <a:avLst/>
            <a:gdLst/>
            <a:ahLst/>
            <a:cxnLst/>
            <a:rect l="l" t="t" r="r" b="b"/>
            <a:pathLst>
              <a:path w="1286014" h="579729">
                <a:moveTo>
                  <a:pt x="0" y="45681"/>
                </a:moveTo>
                <a:lnTo>
                  <a:pt x="1286014" y="579729"/>
                </a:lnTo>
                <a:lnTo>
                  <a:pt x="1286014" y="545884"/>
                </a:lnTo>
                <a:lnTo>
                  <a:pt x="0" y="0"/>
                </a:lnTo>
                <a:lnTo>
                  <a:pt x="0" y="4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7069527" y="1418745"/>
            <a:ext cx="212890" cy="323151"/>
          </a:xfrm>
          <a:custGeom>
            <a:avLst/>
            <a:gdLst/>
            <a:ahLst/>
            <a:cxnLst/>
            <a:rect l="l" t="t" r="r" b="b"/>
            <a:pathLst>
              <a:path w="212890" h="323151">
                <a:moveTo>
                  <a:pt x="115338" y="319239"/>
                </a:moveTo>
                <a:lnTo>
                  <a:pt x="115338" y="148075"/>
                </a:lnTo>
                <a:lnTo>
                  <a:pt x="0" y="323151"/>
                </a:lnTo>
                <a:lnTo>
                  <a:pt x="115338" y="319239"/>
                </a:lnTo>
                <a:close/>
              </a:path>
            </a:pathLst>
          </a:custGeom>
          <a:solidFill>
            <a:srgbClr val="B5CB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7069527" y="1418745"/>
            <a:ext cx="212890" cy="323151"/>
          </a:xfrm>
          <a:custGeom>
            <a:avLst/>
            <a:gdLst/>
            <a:ahLst/>
            <a:cxnLst/>
            <a:rect l="l" t="t" r="r" b="b"/>
            <a:pathLst>
              <a:path w="212890" h="323151">
                <a:moveTo>
                  <a:pt x="115338" y="148075"/>
                </a:moveTo>
                <a:lnTo>
                  <a:pt x="0" y="323151"/>
                </a:lnTo>
                <a:lnTo>
                  <a:pt x="115338" y="3192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7034441" y="1370253"/>
            <a:ext cx="247980" cy="372833"/>
          </a:xfrm>
          <a:custGeom>
            <a:avLst/>
            <a:gdLst/>
            <a:ahLst/>
            <a:cxnLst/>
            <a:rect l="l" t="t" r="r" b="b"/>
            <a:pathLst>
              <a:path w="247980" h="372833">
                <a:moveTo>
                  <a:pt x="35090" y="371640"/>
                </a:moveTo>
                <a:lnTo>
                  <a:pt x="150425" y="197863"/>
                </a:lnTo>
                <a:lnTo>
                  <a:pt x="150425" y="146672"/>
                </a:lnTo>
                <a:lnTo>
                  <a:pt x="0" y="372833"/>
                </a:lnTo>
                <a:lnTo>
                  <a:pt x="35090" y="371640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7034441" y="1370253"/>
            <a:ext cx="247980" cy="372833"/>
          </a:xfrm>
          <a:custGeom>
            <a:avLst/>
            <a:gdLst/>
            <a:ahLst/>
            <a:cxnLst/>
            <a:rect l="l" t="t" r="r" b="b"/>
            <a:pathLst>
              <a:path w="247980" h="372833">
                <a:moveTo>
                  <a:pt x="35090" y="371640"/>
                </a:moveTo>
                <a:lnTo>
                  <a:pt x="150425" y="197863"/>
                </a:lnTo>
              </a:path>
              <a:path w="247980" h="372833">
                <a:moveTo>
                  <a:pt x="150425" y="146672"/>
                </a:moveTo>
                <a:lnTo>
                  <a:pt x="0" y="372833"/>
                </a:lnTo>
                <a:lnTo>
                  <a:pt x="35090" y="3716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204501" y="1703622"/>
            <a:ext cx="1077925" cy="1731911"/>
          </a:xfrm>
          <a:custGeom>
            <a:avLst/>
            <a:gdLst/>
            <a:ahLst/>
            <a:cxnLst/>
            <a:rect l="l" t="t" r="r" b="b"/>
            <a:pathLst>
              <a:path w="1077925" h="1731911">
                <a:moveTo>
                  <a:pt x="980366" y="373995"/>
                </a:moveTo>
                <a:lnTo>
                  <a:pt x="980366" y="156748"/>
                </a:lnTo>
                <a:lnTo>
                  <a:pt x="0" y="1731911"/>
                </a:lnTo>
                <a:lnTo>
                  <a:pt x="124117" y="1731911"/>
                </a:lnTo>
                <a:lnTo>
                  <a:pt x="980366" y="373995"/>
                </a:lnTo>
                <a:close/>
              </a:path>
            </a:pathLst>
          </a:custGeom>
          <a:solidFill>
            <a:srgbClr val="B5CB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204501" y="1703622"/>
            <a:ext cx="1077925" cy="1731911"/>
          </a:xfrm>
          <a:custGeom>
            <a:avLst/>
            <a:gdLst/>
            <a:ahLst/>
            <a:cxnLst/>
            <a:rect l="l" t="t" r="r" b="b"/>
            <a:pathLst>
              <a:path w="1077925" h="1731911">
                <a:moveTo>
                  <a:pt x="980366" y="156748"/>
                </a:moveTo>
                <a:lnTo>
                  <a:pt x="0" y="1731911"/>
                </a:lnTo>
                <a:lnTo>
                  <a:pt x="124117" y="1731911"/>
                </a:lnTo>
                <a:lnTo>
                  <a:pt x="980366" y="3739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162638" y="1730240"/>
            <a:ext cx="1101217" cy="1705292"/>
          </a:xfrm>
          <a:custGeom>
            <a:avLst/>
            <a:gdLst/>
            <a:ahLst/>
            <a:cxnLst/>
            <a:rect l="l" t="t" r="r" b="b"/>
            <a:pathLst>
              <a:path w="1101216" h="1705292">
                <a:moveTo>
                  <a:pt x="1022229" y="127913"/>
                </a:moveTo>
                <a:lnTo>
                  <a:pt x="1022229" y="67542"/>
                </a:lnTo>
                <a:lnTo>
                  <a:pt x="0" y="1705292"/>
                </a:lnTo>
                <a:lnTo>
                  <a:pt x="41859" y="1705292"/>
                </a:lnTo>
                <a:lnTo>
                  <a:pt x="1022229" y="127913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162638" y="1730240"/>
            <a:ext cx="1101217" cy="1705292"/>
          </a:xfrm>
          <a:custGeom>
            <a:avLst/>
            <a:gdLst/>
            <a:ahLst/>
            <a:cxnLst/>
            <a:rect l="l" t="t" r="r" b="b"/>
            <a:pathLst>
              <a:path w="1101216" h="1705292">
                <a:moveTo>
                  <a:pt x="1022229" y="67542"/>
                </a:moveTo>
                <a:lnTo>
                  <a:pt x="0" y="1705292"/>
                </a:lnTo>
                <a:lnTo>
                  <a:pt x="41859" y="1705292"/>
                </a:lnTo>
                <a:lnTo>
                  <a:pt x="1022229" y="1279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828036" y="1743467"/>
            <a:ext cx="1146073" cy="1634883"/>
          </a:xfrm>
          <a:custGeom>
            <a:avLst/>
            <a:gdLst/>
            <a:ahLst/>
            <a:cxnLst/>
            <a:rect l="l" t="t" r="r" b="b"/>
            <a:pathLst>
              <a:path w="1146073" h="1634883">
                <a:moveTo>
                  <a:pt x="132689" y="1609509"/>
                </a:moveTo>
                <a:lnTo>
                  <a:pt x="1146073" y="0"/>
                </a:lnTo>
                <a:lnTo>
                  <a:pt x="1014310" y="4610"/>
                </a:lnTo>
                <a:lnTo>
                  <a:pt x="0" y="1634883"/>
                </a:lnTo>
                <a:lnTo>
                  <a:pt x="132689" y="1609509"/>
                </a:lnTo>
                <a:close/>
              </a:path>
            </a:pathLst>
          </a:custGeom>
          <a:solidFill>
            <a:srgbClr val="B5CBD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828036" y="1743467"/>
            <a:ext cx="1146073" cy="1634883"/>
          </a:xfrm>
          <a:custGeom>
            <a:avLst/>
            <a:gdLst/>
            <a:ahLst/>
            <a:cxnLst/>
            <a:rect l="l" t="t" r="r" b="b"/>
            <a:pathLst>
              <a:path w="1146073" h="1634883">
                <a:moveTo>
                  <a:pt x="132689" y="1609509"/>
                </a:moveTo>
                <a:lnTo>
                  <a:pt x="1146073" y="0"/>
                </a:lnTo>
                <a:lnTo>
                  <a:pt x="1014310" y="4610"/>
                </a:lnTo>
                <a:lnTo>
                  <a:pt x="0" y="1634883"/>
                </a:lnTo>
                <a:lnTo>
                  <a:pt x="132689" y="16095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796015" y="1748069"/>
            <a:ext cx="1046327" cy="1630286"/>
          </a:xfrm>
          <a:custGeom>
            <a:avLst/>
            <a:gdLst/>
            <a:ahLst/>
            <a:cxnLst/>
            <a:rect l="l" t="t" r="r" b="b"/>
            <a:pathLst>
              <a:path w="1046327" h="1630286">
                <a:moveTo>
                  <a:pt x="32016" y="1630286"/>
                </a:moveTo>
                <a:lnTo>
                  <a:pt x="1046327" y="0"/>
                </a:lnTo>
                <a:lnTo>
                  <a:pt x="1008672" y="1752"/>
                </a:lnTo>
                <a:lnTo>
                  <a:pt x="0" y="1623148"/>
                </a:lnTo>
                <a:lnTo>
                  <a:pt x="32016" y="1630286"/>
                </a:lnTo>
                <a:close/>
              </a:path>
            </a:pathLst>
          </a:custGeom>
          <a:solidFill>
            <a:srgbClr val="EAF6F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796015" y="1748069"/>
            <a:ext cx="1046327" cy="1630286"/>
          </a:xfrm>
          <a:custGeom>
            <a:avLst/>
            <a:gdLst/>
            <a:ahLst/>
            <a:cxnLst/>
            <a:rect l="l" t="t" r="r" b="b"/>
            <a:pathLst>
              <a:path w="1046327" h="1630286">
                <a:moveTo>
                  <a:pt x="32016" y="1630286"/>
                </a:moveTo>
                <a:lnTo>
                  <a:pt x="1046327" y="0"/>
                </a:lnTo>
                <a:lnTo>
                  <a:pt x="1008672" y="1752"/>
                </a:lnTo>
                <a:lnTo>
                  <a:pt x="0" y="1623148"/>
                </a:lnTo>
                <a:lnTo>
                  <a:pt x="32016" y="16302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826343" y="3297836"/>
            <a:ext cx="377075" cy="137693"/>
          </a:xfrm>
          <a:custGeom>
            <a:avLst/>
            <a:gdLst/>
            <a:ahLst/>
            <a:cxnLst/>
            <a:rect l="l" t="t" r="r" b="b"/>
            <a:pathLst>
              <a:path w="377075" h="137693">
                <a:moveTo>
                  <a:pt x="0" y="46393"/>
                </a:moveTo>
                <a:lnTo>
                  <a:pt x="336296" y="137693"/>
                </a:lnTo>
                <a:lnTo>
                  <a:pt x="377075" y="72377"/>
                </a:lnTo>
                <a:lnTo>
                  <a:pt x="169087" y="0"/>
                </a:lnTo>
                <a:lnTo>
                  <a:pt x="0" y="46393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826343" y="3297836"/>
            <a:ext cx="377075" cy="137693"/>
          </a:xfrm>
          <a:custGeom>
            <a:avLst/>
            <a:gdLst/>
            <a:ahLst/>
            <a:cxnLst/>
            <a:rect l="l" t="t" r="r" b="b"/>
            <a:pathLst>
              <a:path w="377075" h="137693">
                <a:moveTo>
                  <a:pt x="0" y="46393"/>
                </a:moveTo>
                <a:lnTo>
                  <a:pt x="169087" y="0"/>
                </a:lnTo>
                <a:lnTo>
                  <a:pt x="377075" y="72377"/>
                </a:lnTo>
                <a:lnTo>
                  <a:pt x="336296" y="137693"/>
                </a:lnTo>
                <a:lnTo>
                  <a:pt x="0" y="463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950400" y="3123253"/>
            <a:ext cx="382219" cy="90703"/>
          </a:xfrm>
          <a:custGeom>
            <a:avLst/>
            <a:gdLst/>
            <a:ahLst/>
            <a:cxnLst/>
            <a:rect l="l" t="t" r="r" b="b"/>
            <a:pathLst>
              <a:path w="382219" h="90703">
                <a:moveTo>
                  <a:pt x="0" y="21564"/>
                </a:moveTo>
                <a:lnTo>
                  <a:pt x="332168" y="90703"/>
                </a:lnTo>
                <a:lnTo>
                  <a:pt x="360565" y="79235"/>
                </a:lnTo>
                <a:lnTo>
                  <a:pt x="382219" y="44716"/>
                </a:lnTo>
                <a:lnTo>
                  <a:pt x="154952" y="0"/>
                </a:lnTo>
                <a:lnTo>
                  <a:pt x="0" y="21564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950400" y="3123253"/>
            <a:ext cx="382219" cy="90703"/>
          </a:xfrm>
          <a:custGeom>
            <a:avLst/>
            <a:gdLst/>
            <a:ahLst/>
            <a:cxnLst/>
            <a:rect l="l" t="t" r="r" b="b"/>
            <a:pathLst>
              <a:path w="382219" h="90703">
                <a:moveTo>
                  <a:pt x="0" y="21564"/>
                </a:moveTo>
                <a:lnTo>
                  <a:pt x="154952" y="0"/>
                </a:lnTo>
                <a:lnTo>
                  <a:pt x="382219" y="44716"/>
                </a:lnTo>
                <a:lnTo>
                  <a:pt x="360565" y="79235"/>
                </a:lnTo>
                <a:lnTo>
                  <a:pt x="332168" y="90703"/>
                </a:lnTo>
                <a:lnTo>
                  <a:pt x="0" y="215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074439" y="2917485"/>
            <a:ext cx="385965" cy="89585"/>
          </a:xfrm>
          <a:custGeom>
            <a:avLst/>
            <a:gdLst/>
            <a:ahLst/>
            <a:cxnLst/>
            <a:rect l="l" t="t" r="r" b="b"/>
            <a:pathLst>
              <a:path w="385965" h="89585">
                <a:moveTo>
                  <a:pt x="0" y="27927"/>
                </a:moveTo>
                <a:lnTo>
                  <a:pt x="337248" y="89585"/>
                </a:lnTo>
                <a:lnTo>
                  <a:pt x="360184" y="85966"/>
                </a:lnTo>
                <a:lnTo>
                  <a:pt x="385965" y="45097"/>
                </a:lnTo>
                <a:lnTo>
                  <a:pt x="163334" y="0"/>
                </a:lnTo>
                <a:lnTo>
                  <a:pt x="0" y="27927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074439" y="2917485"/>
            <a:ext cx="385965" cy="89585"/>
          </a:xfrm>
          <a:custGeom>
            <a:avLst/>
            <a:gdLst/>
            <a:ahLst/>
            <a:cxnLst/>
            <a:rect l="l" t="t" r="r" b="b"/>
            <a:pathLst>
              <a:path w="385965" h="89585">
                <a:moveTo>
                  <a:pt x="0" y="27927"/>
                </a:moveTo>
                <a:lnTo>
                  <a:pt x="163334" y="0"/>
                </a:lnTo>
                <a:lnTo>
                  <a:pt x="385965" y="45097"/>
                </a:lnTo>
                <a:lnTo>
                  <a:pt x="360184" y="85966"/>
                </a:lnTo>
                <a:lnTo>
                  <a:pt x="337248" y="89585"/>
                </a:lnTo>
                <a:lnTo>
                  <a:pt x="0" y="279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198532" y="2720271"/>
            <a:ext cx="386435" cy="83172"/>
          </a:xfrm>
          <a:custGeom>
            <a:avLst/>
            <a:gdLst/>
            <a:ahLst/>
            <a:cxnLst/>
            <a:rect l="l" t="t" r="r" b="b"/>
            <a:pathLst>
              <a:path w="386435" h="83172">
                <a:moveTo>
                  <a:pt x="0" y="25742"/>
                </a:moveTo>
                <a:lnTo>
                  <a:pt x="337972" y="83172"/>
                </a:lnTo>
                <a:lnTo>
                  <a:pt x="365836" y="75145"/>
                </a:lnTo>
                <a:lnTo>
                  <a:pt x="386435" y="41922"/>
                </a:lnTo>
                <a:lnTo>
                  <a:pt x="162483" y="0"/>
                </a:lnTo>
                <a:lnTo>
                  <a:pt x="0" y="25742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198532" y="2720271"/>
            <a:ext cx="386435" cy="83172"/>
          </a:xfrm>
          <a:custGeom>
            <a:avLst/>
            <a:gdLst/>
            <a:ahLst/>
            <a:cxnLst/>
            <a:rect l="l" t="t" r="r" b="b"/>
            <a:pathLst>
              <a:path w="386435" h="83172">
                <a:moveTo>
                  <a:pt x="0" y="25742"/>
                </a:moveTo>
                <a:lnTo>
                  <a:pt x="162483" y="0"/>
                </a:lnTo>
                <a:lnTo>
                  <a:pt x="386435" y="41922"/>
                </a:lnTo>
                <a:lnTo>
                  <a:pt x="365836" y="75145"/>
                </a:lnTo>
                <a:lnTo>
                  <a:pt x="337972" y="83172"/>
                </a:lnTo>
                <a:lnTo>
                  <a:pt x="0" y="257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322583" y="2525477"/>
            <a:ext cx="393357" cy="58064"/>
          </a:xfrm>
          <a:custGeom>
            <a:avLst/>
            <a:gdLst/>
            <a:ahLst/>
            <a:cxnLst/>
            <a:rect l="l" t="t" r="r" b="b"/>
            <a:pathLst>
              <a:path w="393357" h="58064">
                <a:moveTo>
                  <a:pt x="0" y="21132"/>
                </a:moveTo>
                <a:lnTo>
                  <a:pt x="353441" y="58064"/>
                </a:lnTo>
                <a:lnTo>
                  <a:pt x="376504" y="53403"/>
                </a:lnTo>
                <a:lnTo>
                  <a:pt x="393357" y="26339"/>
                </a:lnTo>
                <a:lnTo>
                  <a:pt x="159131" y="0"/>
                </a:lnTo>
                <a:lnTo>
                  <a:pt x="0" y="21132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322583" y="2525477"/>
            <a:ext cx="393357" cy="58064"/>
          </a:xfrm>
          <a:custGeom>
            <a:avLst/>
            <a:gdLst/>
            <a:ahLst/>
            <a:cxnLst/>
            <a:rect l="l" t="t" r="r" b="b"/>
            <a:pathLst>
              <a:path w="393357" h="58064">
                <a:moveTo>
                  <a:pt x="0" y="21132"/>
                </a:moveTo>
                <a:lnTo>
                  <a:pt x="159131" y="0"/>
                </a:lnTo>
                <a:lnTo>
                  <a:pt x="393357" y="26339"/>
                </a:lnTo>
                <a:lnTo>
                  <a:pt x="376504" y="53403"/>
                </a:lnTo>
                <a:lnTo>
                  <a:pt x="353441" y="58064"/>
                </a:lnTo>
                <a:lnTo>
                  <a:pt x="0" y="211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446662" y="2326246"/>
            <a:ext cx="397065" cy="38036"/>
          </a:xfrm>
          <a:custGeom>
            <a:avLst/>
            <a:gdLst/>
            <a:ahLst/>
            <a:cxnLst/>
            <a:rect l="l" t="t" r="r" b="b"/>
            <a:pathLst>
              <a:path w="397065" h="38036">
                <a:moveTo>
                  <a:pt x="0" y="20980"/>
                </a:moveTo>
                <a:lnTo>
                  <a:pt x="364896" y="38036"/>
                </a:lnTo>
                <a:lnTo>
                  <a:pt x="385419" y="37464"/>
                </a:lnTo>
                <a:lnTo>
                  <a:pt x="397065" y="20142"/>
                </a:lnTo>
                <a:lnTo>
                  <a:pt x="160540" y="0"/>
                </a:lnTo>
                <a:lnTo>
                  <a:pt x="0" y="20980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446662" y="2326246"/>
            <a:ext cx="397065" cy="38036"/>
          </a:xfrm>
          <a:custGeom>
            <a:avLst/>
            <a:gdLst/>
            <a:ahLst/>
            <a:cxnLst/>
            <a:rect l="l" t="t" r="r" b="b"/>
            <a:pathLst>
              <a:path w="397065" h="38036">
                <a:moveTo>
                  <a:pt x="0" y="20980"/>
                </a:moveTo>
                <a:lnTo>
                  <a:pt x="160540" y="0"/>
                </a:lnTo>
                <a:lnTo>
                  <a:pt x="397065" y="20142"/>
                </a:lnTo>
                <a:lnTo>
                  <a:pt x="385419" y="37464"/>
                </a:lnTo>
                <a:lnTo>
                  <a:pt x="364896" y="38036"/>
                </a:lnTo>
                <a:lnTo>
                  <a:pt x="0" y="209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570699" y="2136114"/>
            <a:ext cx="400786" cy="17894"/>
          </a:xfrm>
          <a:custGeom>
            <a:avLst/>
            <a:gdLst/>
            <a:ahLst/>
            <a:cxnLst/>
            <a:rect l="l" t="t" r="r" b="b"/>
            <a:pathLst>
              <a:path w="400786" h="17894">
                <a:moveTo>
                  <a:pt x="371932" y="17475"/>
                </a:moveTo>
                <a:lnTo>
                  <a:pt x="391680" y="17894"/>
                </a:lnTo>
                <a:lnTo>
                  <a:pt x="400786" y="4914"/>
                </a:lnTo>
                <a:lnTo>
                  <a:pt x="156197" y="0"/>
                </a:lnTo>
                <a:lnTo>
                  <a:pt x="0" y="11671"/>
                </a:lnTo>
                <a:lnTo>
                  <a:pt x="371932" y="17475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570699" y="2136114"/>
            <a:ext cx="400786" cy="17894"/>
          </a:xfrm>
          <a:custGeom>
            <a:avLst/>
            <a:gdLst/>
            <a:ahLst/>
            <a:cxnLst/>
            <a:rect l="l" t="t" r="r" b="b"/>
            <a:pathLst>
              <a:path w="400786" h="17894">
                <a:moveTo>
                  <a:pt x="0" y="11671"/>
                </a:moveTo>
                <a:lnTo>
                  <a:pt x="156197" y="0"/>
                </a:lnTo>
                <a:lnTo>
                  <a:pt x="400786" y="4914"/>
                </a:lnTo>
                <a:lnTo>
                  <a:pt x="391680" y="17894"/>
                </a:lnTo>
                <a:lnTo>
                  <a:pt x="371932" y="17475"/>
                </a:lnTo>
                <a:lnTo>
                  <a:pt x="0" y="116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694765" y="1933389"/>
            <a:ext cx="404495" cy="14998"/>
          </a:xfrm>
          <a:custGeom>
            <a:avLst/>
            <a:gdLst/>
            <a:ahLst/>
            <a:cxnLst/>
            <a:rect l="l" t="t" r="r" b="b"/>
            <a:pathLst>
              <a:path w="404495" h="14998">
                <a:moveTo>
                  <a:pt x="378929" y="9486"/>
                </a:moveTo>
                <a:lnTo>
                  <a:pt x="397903" y="10934"/>
                </a:lnTo>
                <a:lnTo>
                  <a:pt x="404495" y="2235"/>
                </a:lnTo>
                <a:lnTo>
                  <a:pt x="159778" y="0"/>
                </a:lnTo>
                <a:lnTo>
                  <a:pt x="0" y="14998"/>
                </a:lnTo>
                <a:lnTo>
                  <a:pt x="378929" y="9486"/>
                </a:lnTo>
                <a:close/>
              </a:path>
            </a:pathLst>
          </a:custGeom>
          <a:solidFill>
            <a:srgbClr val="CDE4F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694765" y="1933389"/>
            <a:ext cx="404495" cy="14998"/>
          </a:xfrm>
          <a:custGeom>
            <a:avLst/>
            <a:gdLst/>
            <a:ahLst/>
            <a:cxnLst/>
            <a:rect l="l" t="t" r="r" b="b"/>
            <a:pathLst>
              <a:path w="404495" h="14998">
                <a:moveTo>
                  <a:pt x="0" y="14998"/>
                </a:moveTo>
                <a:lnTo>
                  <a:pt x="159778" y="0"/>
                </a:lnTo>
                <a:lnTo>
                  <a:pt x="404495" y="2235"/>
                </a:lnTo>
                <a:lnTo>
                  <a:pt x="397903" y="10934"/>
                </a:lnTo>
                <a:lnTo>
                  <a:pt x="378929" y="9486"/>
                </a:lnTo>
                <a:lnTo>
                  <a:pt x="0" y="149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826343" y="3344232"/>
            <a:ext cx="336296" cy="91300"/>
          </a:xfrm>
          <a:custGeom>
            <a:avLst/>
            <a:gdLst/>
            <a:ahLst/>
            <a:cxnLst/>
            <a:rect l="l" t="t" r="r" b="b"/>
            <a:pathLst>
              <a:path w="336296" h="91300">
                <a:moveTo>
                  <a:pt x="216509" y="91300"/>
                </a:moveTo>
                <a:lnTo>
                  <a:pt x="336296" y="91300"/>
                </a:lnTo>
                <a:lnTo>
                  <a:pt x="0" y="0"/>
                </a:lnTo>
                <a:lnTo>
                  <a:pt x="1689" y="34124"/>
                </a:lnTo>
                <a:lnTo>
                  <a:pt x="216509" y="91300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826343" y="3344232"/>
            <a:ext cx="336296" cy="91300"/>
          </a:xfrm>
          <a:custGeom>
            <a:avLst/>
            <a:gdLst/>
            <a:ahLst/>
            <a:cxnLst/>
            <a:rect l="l" t="t" r="r" b="b"/>
            <a:pathLst>
              <a:path w="336296" h="91300">
                <a:moveTo>
                  <a:pt x="216509" y="91300"/>
                </a:moveTo>
                <a:lnTo>
                  <a:pt x="1689" y="34124"/>
                </a:lnTo>
                <a:lnTo>
                  <a:pt x="0" y="0"/>
                </a:lnTo>
                <a:lnTo>
                  <a:pt x="336296" y="91300"/>
                </a:lnTo>
                <a:lnTo>
                  <a:pt x="216509" y="913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950396" y="3144811"/>
            <a:ext cx="329946" cy="102539"/>
          </a:xfrm>
          <a:custGeom>
            <a:avLst/>
            <a:gdLst/>
            <a:ahLst/>
            <a:cxnLst/>
            <a:rect l="l" t="t" r="r" b="b"/>
            <a:pathLst>
              <a:path w="329946" h="102539">
                <a:moveTo>
                  <a:pt x="1701" y="34112"/>
                </a:moveTo>
                <a:lnTo>
                  <a:pt x="329946" y="102539"/>
                </a:lnTo>
                <a:lnTo>
                  <a:pt x="329920" y="68833"/>
                </a:lnTo>
                <a:lnTo>
                  <a:pt x="0" y="0"/>
                </a:lnTo>
                <a:lnTo>
                  <a:pt x="1701" y="34112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950396" y="3144811"/>
            <a:ext cx="329946" cy="102539"/>
          </a:xfrm>
          <a:custGeom>
            <a:avLst/>
            <a:gdLst/>
            <a:ahLst/>
            <a:cxnLst/>
            <a:rect l="l" t="t" r="r" b="b"/>
            <a:pathLst>
              <a:path w="329946" h="102539">
                <a:moveTo>
                  <a:pt x="1701" y="34112"/>
                </a:moveTo>
                <a:lnTo>
                  <a:pt x="0" y="0"/>
                </a:lnTo>
                <a:lnTo>
                  <a:pt x="329920" y="68833"/>
                </a:lnTo>
                <a:lnTo>
                  <a:pt x="329946" y="102539"/>
                </a:lnTo>
                <a:lnTo>
                  <a:pt x="1701" y="34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074441" y="2945416"/>
            <a:ext cx="337273" cy="95389"/>
          </a:xfrm>
          <a:custGeom>
            <a:avLst/>
            <a:gdLst/>
            <a:ahLst/>
            <a:cxnLst/>
            <a:rect l="l" t="t" r="r" b="b"/>
            <a:pathLst>
              <a:path w="337273" h="95389">
                <a:moveTo>
                  <a:pt x="1714" y="34137"/>
                </a:moveTo>
                <a:lnTo>
                  <a:pt x="337273" y="95389"/>
                </a:lnTo>
                <a:lnTo>
                  <a:pt x="337248" y="61658"/>
                </a:lnTo>
                <a:lnTo>
                  <a:pt x="0" y="0"/>
                </a:lnTo>
                <a:lnTo>
                  <a:pt x="1714" y="34137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074441" y="2945416"/>
            <a:ext cx="337273" cy="95389"/>
          </a:xfrm>
          <a:custGeom>
            <a:avLst/>
            <a:gdLst/>
            <a:ahLst/>
            <a:cxnLst/>
            <a:rect l="l" t="t" r="r" b="b"/>
            <a:pathLst>
              <a:path w="337273" h="95389">
                <a:moveTo>
                  <a:pt x="1714" y="34137"/>
                </a:moveTo>
                <a:lnTo>
                  <a:pt x="0" y="0"/>
                </a:lnTo>
                <a:lnTo>
                  <a:pt x="337248" y="61658"/>
                </a:lnTo>
                <a:lnTo>
                  <a:pt x="337273" y="95389"/>
                </a:lnTo>
                <a:lnTo>
                  <a:pt x="1714" y="341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198527" y="2746009"/>
            <a:ext cx="338035" cy="91160"/>
          </a:xfrm>
          <a:custGeom>
            <a:avLst/>
            <a:gdLst/>
            <a:ahLst/>
            <a:cxnLst/>
            <a:rect l="l" t="t" r="r" b="b"/>
            <a:pathLst>
              <a:path w="338035" h="91160">
                <a:moveTo>
                  <a:pt x="1701" y="34112"/>
                </a:moveTo>
                <a:lnTo>
                  <a:pt x="338035" y="91160"/>
                </a:lnTo>
                <a:lnTo>
                  <a:pt x="337972" y="57429"/>
                </a:lnTo>
                <a:lnTo>
                  <a:pt x="0" y="0"/>
                </a:lnTo>
                <a:lnTo>
                  <a:pt x="1701" y="34112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198527" y="2746009"/>
            <a:ext cx="338035" cy="91160"/>
          </a:xfrm>
          <a:custGeom>
            <a:avLst/>
            <a:gdLst/>
            <a:ahLst/>
            <a:cxnLst/>
            <a:rect l="l" t="t" r="r" b="b"/>
            <a:pathLst>
              <a:path w="338035" h="91160">
                <a:moveTo>
                  <a:pt x="1701" y="34112"/>
                </a:moveTo>
                <a:lnTo>
                  <a:pt x="0" y="0"/>
                </a:lnTo>
                <a:lnTo>
                  <a:pt x="337972" y="57429"/>
                </a:lnTo>
                <a:lnTo>
                  <a:pt x="338035" y="91160"/>
                </a:lnTo>
                <a:lnTo>
                  <a:pt x="1701" y="341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322584" y="2546612"/>
            <a:ext cx="355092" cy="66700"/>
          </a:xfrm>
          <a:custGeom>
            <a:avLst/>
            <a:gdLst/>
            <a:ahLst/>
            <a:cxnLst/>
            <a:rect l="l" t="t" r="r" b="b"/>
            <a:pathLst>
              <a:path w="355091" h="66700">
                <a:moveTo>
                  <a:pt x="1701" y="34124"/>
                </a:moveTo>
                <a:lnTo>
                  <a:pt x="355092" y="66700"/>
                </a:lnTo>
                <a:lnTo>
                  <a:pt x="355041" y="36550"/>
                </a:lnTo>
                <a:lnTo>
                  <a:pt x="0" y="0"/>
                </a:lnTo>
                <a:lnTo>
                  <a:pt x="1701" y="34124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322584" y="2546612"/>
            <a:ext cx="355092" cy="66700"/>
          </a:xfrm>
          <a:custGeom>
            <a:avLst/>
            <a:gdLst/>
            <a:ahLst/>
            <a:cxnLst/>
            <a:rect l="l" t="t" r="r" b="b"/>
            <a:pathLst>
              <a:path w="355091" h="66700">
                <a:moveTo>
                  <a:pt x="1701" y="34124"/>
                </a:moveTo>
                <a:lnTo>
                  <a:pt x="0" y="0"/>
                </a:lnTo>
                <a:lnTo>
                  <a:pt x="355041" y="36550"/>
                </a:lnTo>
                <a:lnTo>
                  <a:pt x="355092" y="66700"/>
                </a:lnTo>
                <a:lnTo>
                  <a:pt x="1701" y="341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446663" y="2347224"/>
            <a:ext cx="364934" cy="50838"/>
          </a:xfrm>
          <a:custGeom>
            <a:avLst/>
            <a:gdLst/>
            <a:ahLst/>
            <a:cxnLst/>
            <a:rect l="l" t="t" r="r" b="b"/>
            <a:pathLst>
              <a:path w="364934" h="50838">
                <a:moveTo>
                  <a:pt x="1689" y="34086"/>
                </a:moveTo>
                <a:lnTo>
                  <a:pt x="364934" y="50838"/>
                </a:lnTo>
                <a:lnTo>
                  <a:pt x="364896" y="17056"/>
                </a:lnTo>
                <a:lnTo>
                  <a:pt x="0" y="0"/>
                </a:lnTo>
                <a:lnTo>
                  <a:pt x="1689" y="34086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446663" y="2347224"/>
            <a:ext cx="364934" cy="50838"/>
          </a:xfrm>
          <a:custGeom>
            <a:avLst/>
            <a:gdLst/>
            <a:ahLst/>
            <a:cxnLst/>
            <a:rect l="l" t="t" r="r" b="b"/>
            <a:pathLst>
              <a:path w="364934" h="50838">
                <a:moveTo>
                  <a:pt x="1689" y="34086"/>
                </a:moveTo>
                <a:lnTo>
                  <a:pt x="0" y="0"/>
                </a:lnTo>
                <a:lnTo>
                  <a:pt x="364896" y="17056"/>
                </a:lnTo>
                <a:lnTo>
                  <a:pt x="364934" y="50838"/>
                </a:lnTo>
                <a:lnTo>
                  <a:pt x="1689" y="340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570695" y="2147780"/>
            <a:ext cx="371983" cy="39560"/>
          </a:xfrm>
          <a:custGeom>
            <a:avLst/>
            <a:gdLst/>
            <a:ahLst/>
            <a:cxnLst/>
            <a:rect l="l" t="t" r="r" b="b"/>
            <a:pathLst>
              <a:path w="371983" h="39560">
                <a:moveTo>
                  <a:pt x="1701" y="34124"/>
                </a:moveTo>
                <a:lnTo>
                  <a:pt x="371983" y="39560"/>
                </a:lnTo>
                <a:lnTo>
                  <a:pt x="371932" y="5803"/>
                </a:lnTo>
                <a:lnTo>
                  <a:pt x="0" y="0"/>
                </a:lnTo>
                <a:lnTo>
                  <a:pt x="1701" y="34124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570695" y="2147780"/>
            <a:ext cx="371983" cy="39560"/>
          </a:xfrm>
          <a:custGeom>
            <a:avLst/>
            <a:gdLst/>
            <a:ahLst/>
            <a:cxnLst/>
            <a:rect l="l" t="t" r="r" b="b"/>
            <a:pathLst>
              <a:path w="371983" h="39560">
                <a:moveTo>
                  <a:pt x="1701" y="34124"/>
                </a:moveTo>
                <a:lnTo>
                  <a:pt x="0" y="0"/>
                </a:lnTo>
                <a:lnTo>
                  <a:pt x="371932" y="5803"/>
                </a:lnTo>
                <a:lnTo>
                  <a:pt x="371983" y="39560"/>
                </a:lnTo>
                <a:lnTo>
                  <a:pt x="1701" y="341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694767" y="1942885"/>
            <a:ext cx="378980" cy="39624"/>
          </a:xfrm>
          <a:custGeom>
            <a:avLst/>
            <a:gdLst/>
            <a:ahLst/>
            <a:cxnLst/>
            <a:rect l="l" t="t" r="r" b="b"/>
            <a:pathLst>
              <a:path w="378980" h="39624">
                <a:moveTo>
                  <a:pt x="1701" y="39624"/>
                </a:moveTo>
                <a:lnTo>
                  <a:pt x="378980" y="33756"/>
                </a:lnTo>
                <a:lnTo>
                  <a:pt x="378929" y="0"/>
                </a:lnTo>
                <a:lnTo>
                  <a:pt x="0" y="5499"/>
                </a:lnTo>
                <a:lnTo>
                  <a:pt x="1701" y="39624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694767" y="1942885"/>
            <a:ext cx="378980" cy="39624"/>
          </a:xfrm>
          <a:custGeom>
            <a:avLst/>
            <a:gdLst/>
            <a:ahLst/>
            <a:cxnLst/>
            <a:rect l="l" t="t" r="r" b="b"/>
            <a:pathLst>
              <a:path w="378980" h="39624">
                <a:moveTo>
                  <a:pt x="1701" y="39624"/>
                </a:moveTo>
                <a:lnTo>
                  <a:pt x="0" y="5499"/>
                </a:lnTo>
                <a:lnTo>
                  <a:pt x="378929" y="0"/>
                </a:lnTo>
                <a:lnTo>
                  <a:pt x="378980" y="33756"/>
                </a:lnTo>
                <a:lnTo>
                  <a:pt x="1701" y="396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818833" y="1732192"/>
            <a:ext cx="386003" cy="50901"/>
          </a:xfrm>
          <a:custGeom>
            <a:avLst/>
            <a:gdLst/>
            <a:ahLst/>
            <a:cxnLst/>
            <a:rect l="l" t="t" r="r" b="b"/>
            <a:pathLst>
              <a:path w="386003" h="50901">
                <a:moveTo>
                  <a:pt x="366034" y="34635"/>
                </a:moveTo>
                <a:lnTo>
                  <a:pt x="366034" y="867"/>
                </a:lnTo>
                <a:lnTo>
                  <a:pt x="0" y="16802"/>
                </a:lnTo>
                <a:lnTo>
                  <a:pt x="1714" y="50901"/>
                </a:lnTo>
                <a:lnTo>
                  <a:pt x="366034" y="34635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818833" y="1732192"/>
            <a:ext cx="386003" cy="50901"/>
          </a:xfrm>
          <a:custGeom>
            <a:avLst/>
            <a:gdLst/>
            <a:ahLst/>
            <a:cxnLst/>
            <a:rect l="l" t="t" r="r" b="b"/>
            <a:pathLst>
              <a:path w="386003" h="50901">
                <a:moveTo>
                  <a:pt x="366034" y="867"/>
                </a:moveTo>
                <a:lnTo>
                  <a:pt x="0" y="16802"/>
                </a:lnTo>
                <a:lnTo>
                  <a:pt x="1714" y="50901"/>
                </a:lnTo>
                <a:lnTo>
                  <a:pt x="366034" y="346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7174194" y="1528847"/>
            <a:ext cx="108229" cy="39458"/>
          </a:xfrm>
          <a:custGeom>
            <a:avLst/>
            <a:gdLst/>
            <a:ahLst/>
            <a:cxnLst/>
            <a:rect l="l" t="t" r="r" b="b"/>
            <a:pathLst>
              <a:path w="108229" h="39458">
                <a:moveTo>
                  <a:pt x="10673" y="5197"/>
                </a:moveTo>
                <a:lnTo>
                  <a:pt x="0" y="5765"/>
                </a:lnTo>
                <a:lnTo>
                  <a:pt x="10673" y="39117"/>
                </a:lnTo>
                <a:lnTo>
                  <a:pt x="10673" y="5197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7174194" y="1528847"/>
            <a:ext cx="108229" cy="39458"/>
          </a:xfrm>
          <a:custGeom>
            <a:avLst/>
            <a:gdLst/>
            <a:ahLst/>
            <a:cxnLst/>
            <a:rect l="l" t="t" r="r" b="b"/>
            <a:pathLst>
              <a:path w="108229" h="39458">
                <a:moveTo>
                  <a:pt x="10673" y="5197"/>
                </a:moveTo>
                <a:lnTo>
                  <a:pt x="0" y="5765"/>
                </a:lnTo>
                <a:lnTo>
                  <a:pt x="10673" y="391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7060802" y="1701326"/>
            <a:ext cx="205028" cy="40500"/>
          </a:xfrm>
          <a:custGeom>
            <a:avLst/>
            <a:gdLst/>
            <a:ahLst/>
            <a:cxnLst/>
            <a:rect l="l" t="t" r="r" b="b"/>
            <a:pathLst>
              <a:path w="205028" h="40500">
                <a:moveTo>
                  <a:pt x="124063" y="36051"/>
                </a:moveTo>
                <a:lnTo>
                  <a:pt x="124063" y="2683"/>
                </a:lnTo>
                <a:lnTo>
                  <a:pt x="0" y="6794"/>
                </a:lnTo>
                <a:lnTo>
                  <a:pt x="10807" y="40500"/>
                </a:lnTo>
                <a:lnTo>
                  <a:pt x="124063" y="36051"/>
                </a:lnTo>
                <a:close/>
              </a:path>
            </a:pathLst>
          </a:custGeom>
          <a:solidFill>
            <a:srgbClr val="93A6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7060802" y="1701326"/>
            <a:ext cx="205028" cy="40500"/>
          </a:xfrm>
          <a:custGeom>
            <a:avLst/>
            <a:gdLst/>
            <a:ahLst/>
            <a:cxnLst/>
            <a:rect l="l" t="t" r="r" b="b"/>
            <a:pathLst>
              <a:path w="205028" h="40500">
                <a:moveTo>
                  <a:pt x="124063" y="2683"/>
                </a:moveTo>
                <a:lnTo>
                  <a:pt x="0" y="6794"/>
                </a:lnTo>
                <a:lnTo>
                  <a:pt x="10807" y="40500"/>
                </a:lnTo>
                <a:lnTo>
                  <a:pt x="124063" y="360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242615" y="2726613"/>
            <a:ext cx="43294" cy="70892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242615" y="2726601"/>
            <a:ext cx="43294" cy="708926"/>
          </a:xfrm>
          <a:custGeom>
            <a:avLst/>
            <a:gdLst/>
            <a:ahLst/>
            <a:cxnLst/>
            <a:rect l="l" t="t" r="r" b="b"/>
            <a:pathLst>
              <a:path w="43294" h="708926">
                <a:moveTo>
                  <a:pt x="0" y="708926"/>
                </a:moveTo>
                <a:lnTo>
                  <a:pt x="43294" y="708926"/>
                </a:lnTo>
                <a:lnTo>
                  <a:pt x="43294" y="0"/>
                </a:lnTo>
                <a:lnTo>
                  <a:pt x="0" y="0"/>
                </a:lnTo>
                <a:lnTo>
                  <a:pt x="0" y="7089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431321" y="1878234"/>
            <a:ext cx="323875" cy="309384"/>
          </a:xfrm>
          <a:custGeom>
            <a:avLst/>
            <a:gdLst/>
            <a:ahLst/>
            <a:cxnLst/>
            <a:rect l="l" t="t" r="r" b="b"/>
            <a:pathLst>
              <a:path w="323875" h="309384">
                <a:moveTo>
                  <a:pt x="323875" y="272770"/>
                </a:moveTo>
                <a:lnTo>
                  <a:pt x="323875" y="0"/>
                </a:lnTo>
                <a:lnTo>
                  <a:pt x="0" y="24460"/>
                </a:lnTo>
                <a:lnTo>
                  <a:pt x="0" y="309384"/>
                </a:lnTo>
                <a:lnTo>
                  <a:pt x="323875" y="272770"/>
                </a:lnTo>
                <a:close/>
              </a:path>
            </a:pathLst>
          </a:custGeom>
          <a:solidFill>
            <a:srgbClr val="F1DB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431321" y="1878234"/>
            <a:ext cx="323875" cy="309384"/>
          </a:xfrm>
          <a:custGeom>
            <a:avLst/>
            <a:gdLst/>
            <a:ahLst/>
            <a:cxnLst/>
            <a:rect l="l" t="t" r="r" b="b"/>
            <a:pathLst>
              <a:path w="323875" h="309384">
                <a:moveTo>
                  <a:pt x="323875" y="272770"/>
                </a:moveTo>
                <a:lnTo>
                  <a:pt x="0" y="309384"/>
                </a:lnTo>
                <a:lnTo>
                  <a:pt x="0" y="24460"/>
                </a:lnTo>
                <a:lnTo>
                  <a:pt x="323875" y="0"/>
                </a:lnTo>
                <a:lnTo>
                  <a:pt x="323875" y="2727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446490" y="1916528"/>
            <a:ext cx="11214" cy="17183"/>
          </a:xfrm>
          <a:custGeom>
            <a:avLst/>
            <a:gdLst/>
            <a:ahLst/>
            <a:cxnLst/>
            <a:rect l="l" t="t" r="r" b="b"/>
            <a:pathLst>
              <a:path w="11214" h="17183">
                <a:moveTo>
                  <a:pt x="9448" y="7467"/>
                </a:moveTo>
                <a:lnTo>
                  <a:pt x="10718" y="4025"/>
                </a:lnTo>
                <a:lnTo>
                  <a:pt x="10718" y="380"/>
                </a:lnTo>
                <a:lnTo>
                  <a:pt x="7632" y="0"/>
                </a:lnTo>
                <a:lnTo>
                  <a:pt x="5575" y="152"/>
                </a:lnTo>
                <a:lnTo>
                  <a:pt x="7531" y="2768"/>
                </a:lnTo>
                <a:lnTo>
                  <a:pt x="5842" y="6832"/>
                </a:lnTo>
                <a:lnTo>
                  <a:pt x="3200" y="7048"/>
                </a:lnTo>
                <a:lnTo>
                  <a:pt x="3200" y="2946"/>
                </a:lnTo>
                <a:lnTo>
                  <a:pt x="0" y="571"/>
                </a:lnTo>
                <a:lnTo>
                  <a:pt x="3200" y="14325"/>
                </a:lnTo>
                <a:lnTo>
                  <a:pt x="3200" y="9512"/>
                </a:lnTo>
                <a:lnTo>
                  <a:pt x="8013" y="9474"/>
                </a:lnTo>
                <a:lnTo>
                  <a:pt x="11214" y="15722"/>
                </a:lnTo>
                <a:lnTo>
                  <a:pt x="11214" y="11518"/>
                </a:lnTo>
                <a:lnTo>
                  <a:pt x="9448" y="7467"/>
                </a:lnTo>
                <a:close/>
              </a:path>
              <a:path w="11214" h="17183">
                <a:moveTo>
                  <a:pt x="0" y="571"/>
                </a:moveTo>
                <a:lnTo>
                  <a:pt x="0" y="17183"/>
                </a:lnTo>
                <a:lnTo>
                  <a:pt x="5575" y="16763"/>
                </a:lnTo>
                <a:lnTo>
                  <a:pt x="7594" y="16611"/>
                </a:lnTo>
                <a:lnTo>
                  <a:pt x="11214" y="15722"/>
                </a:lnTo>
                <a:lnTo>
                  <a:pt x="8013" y="9474"/>
                </a:lnTo>
                <a:lnTo>
                  <a:pt x="6197" y="14096"/>
                </a:lnTo>
                <a:lnTo>
                  <a:pt x="3200" y="14325"/>
                </a:lnTo>
                <a:lnTo>
                  <a:pt x="0" y="571"/>
                </a:lnTo>
                <a:close/>
              </a:path>
              <a:path w="11214" h="17183">
                <a:moveTo>
                  <a:pt x="5575" y="152"/>
                </a:moveTo>
                <a:lnTo>
                  <a:pt x="0" y="571"/>
                </a:lnTo>
                <a:lnTo>
                  <a:pt x="3200" y="2946"/>
                </a:lnTo>
                <a:lnTo>
                  <a:pt x="7531" y="2768"/>
                </a:lnTo>
                <a:lnTo>
                  <a:pt x="5575" y="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459440" y="1919448"/>
            <a:ext cx="11087" cy="13398"/>
          </a:xfrm>
          <a:custGeom>
            <a:avLst/>
            <a:gdLst/>
            <a:ahLst/>
            <a:cxnLst/>
            <a:rect l="l" t="t" r="r" b="b"/>
            <a:pathLst>
              <a:path w="11087" h="13398">
                <a:moveTo>
                  <a:pt x="7785" y="10655"/>
                </a:moveTo>
                <a:lnTo>
                  <a:pt x="4394" y="10896"/>
                </a:lnTo>
                <a:lnTo>
                  <a:pt x="2933" y="7924"/>
                </a:lnTo>
                <a:lnTo>
                  <a:pt x="2933" y="5727"/>
                </a:lnTo>
                <a:lnTo>
                  <a:pt x="3949" y="2768"/>
                </a:lnTo>
                <a:lnTo>
                  <a:pt x="7378" y="2514"/>
                </a:lnTo>
                <a:lnTo>
                  <a:pt x="8153" y="5334"/>
                </a:lnTo>
                <a:lnTo>
                  <a:pt x="2933" y="5727"/>
                </a:lnTo>
                <a:lnTo>
                  <a:pt x="2933" y="7924"/>
                </a:lnTo>
                <a:lnTo>
                  <a:pt x="11087" y="7302"/>
                </a:lnTo>
                <a:lnTo>
                  <a:pt x="11087" y="3022"/>
                </a:lnTo>
                <a:lnTo>
                  <a:pt x="9842" y="0"/>
                </a:lnTo>
                <a:lnTo>
                  <a:pt x="5473" y="330"/>
                </a:lnTo>
                <a:lnTo>
                  <a:pt x="1816" y="596"/>
                </a:lnTo>
                <a:lnTo>
                  <a:pt x="0" y="3670"/>
                </a:lnTo>
                <a:lnTo>
                  <a:pt x="0" y="11239"/>
                </a:lnTo>
                <a:lnTo>
                  <a:pt x="2273" y="13398"/>
                </a:lnTo>
                <a:lnTo>
                  <a:pt x="6172" y="13106"/>
                </a:lnTo>
                <a:lnTo>
                  <a:pt x="10210" y="11823"/>
                </a:lnTo>
                <a:lnTo>
                  <a:pt x="10210" y="9232"/>
                </a:lnTo>
                <a:lnTo>
                  <a:pt x="7785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473947" y="1915666"/>
            <a:ext cx="5905" cy="16154"/>
          </a:xfrm>
          <a:custGeom>
            <a:avLst/>
            <a:gdLst/>
            <a:ahLst/>
            <a:cxnLst/>
            <a:rect l="l" t="t" r="r" b="b"/>
            <a:pathLst>
              <a:path w="5905" h="16154">
                <a:moveTo>
                  <a:pt x="1333" y="16154"/>
                </a:moveTo>
                <a:lnTo>
                  <a:pt x="5346" y="15760"/>
                </a:lnTo>
                <a:lnTo>
                  <a:pt x="5905" y="13004"/>
                </a:lnTo>
                <a:lnTo>
                  <a:pt x="3073" y="11518"/>
                </a:lnTo>
                <a:lnTo>
                  <a:pt x="3073" y="5816"/>
                </a:lnTo>
                <a:lnTo>
                  <a:pt x="5778" y="5600"/>
                </a:lnTo>
                <a:lnTo>
                  <a:pt x="5778" y="3276"/>
                </a:lnTo>
                <a:lnTo>
                  <a:pt x="3073" y="3492"/>
                </a:lnTo>
                <a:lnTo>
                  <a:pt x="3073" y="0"/>
                </a:lnTo>
                <a:lnTo>
                  <a:pt x="0" y="1257"/>
                </a:lnTo>
                <a:lnTo>
                  <a:pt x="0" y="12280"/>
                </a:lnTo>
                <a:lnTo>
                  <a:pt x="1333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481918" y="1918059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60" y="12750"/>
                </a:lnTo>
                <a:lnTo>
                  <a:pt x="3060" y="3251"/>
                </a:lnTo>
                <a:lnTo>
                  <a:pt x="6934" y="3213"/>
                </a:lnTo>
                <a:lnTo>
                  <a:pt x="6934" y="0"/>
                </a:lnTo>
                <a:lnTo>
                  <a:pt x="4165" y="114"/>
                </a:lnTo>
                <a:lnTo>
                  <a:pt x="2717" y="3289"/>
                </a:lnTo>
                <a:lnTo>
                  <a:pt x="2717" y="520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489583" y="1917174"/>
            <a:ext cx="11087" cy="13398"/>
          </a:xfrm>
          <a:custGeom>
            <a:avLst/>
            <a:gdLst/>
            <a:ahLst/>
            <a:cxnLst/>
            <a:rect l="l" t="t" r="r" b="b"/>
            <a:pathLst>
              <a:path w="11087" h="13398">
                <a:moveTo>
                  <a:pt x="7785" y="10642"/>
                </a:moveTo>
                <a:lnTo>
                  <a:pt x="4394" y="10909"/>
                </a:lnTo>
                <a:lnTo>
                  <a:pt x="2933" y="7924"/>
                </a:lnTo>
                <a:lnTo>
                  <a:pt x="2933" y="5727"/>
                </a:lnTo>
                <a:lnTo>
                  <a:pt x="3949" y="2781"/>
                </a:lnTo>
                <a:lnTo>
                  <a:pt x="7378" y="2514"/>
                </a:lnTo>
                <a:lnTo>
                  <a:pt x="8153" y="5334"/>
                </a:lnTo>
                <a:lnTo>
                  <a:pt x="2933" y="5727"/>
                </a:lnTo>
                <a:lnTo>
                  <a:pt x="2933" y="7924"/>
                </a:lnTo>
                <a:lnTo>
                  <a:pt x="11087" y="7302"/>
                </a:lnTo>
                <a:lnTo>
                  <a:pt x="11087" y="3022"/>
                </a:lnTo>
                <a:lnTo>
                  <a:pt x="9855" y="0"/>
                </a:lnTo>
                <a:lnTo>
                  <a:pt x="5473" y="330"/>
                </a:lnTo>
                <a:lnTo>
                  <a:pt x="1816" y="596"/>
                </a:lnTo>
                <a:lnTo>
                  <a:pt x="0" y="3670"/>
                </a:lnTo>
                <a:lnTo>
                  <a:pt x="0" y="11239"/>
                </a:lnTo>
                <a:lnTo>
                  <a:pt x="2273" y="13398"/>
                </a:lnTo>
                <a:lnTo>
                  <a:pt x="6159" y="13106"/>
                </a:lnTo>
                <a:lnTo>
                  <a:pt x="10210" y="11823"/>
                </a:lnTo>
                <a:lnTo>
                  <a:pt x="10210" y="9232"/>
                </a:lnTo>
                <a:lnTo>
                  <a:pt x="7785" y="10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504084" y="1913392"/>
            <a:ext cx="5905" cy="16154"/>
          </a:xfrm>
          <a:custGeom>
            <a:avLst/>
            <a:gdLst/>
            <a:ahLst/>
            <a:cxnLst/>
            <a:rect l="l" t="t" r="r" b="b"/>
            <a:pathLst>
              <a:path w="5905" h="16154">
                <a:moveTo>
                  <a:pt x="1333" y="16154"/>
                </a:moveTo>
                <a:lnTo>
                  <a:pt x="5359" y="15760"/>
                </a:lnTo>
                <a:lnTo>
                  <a:pt x="5905" y="12992"/>
                </a:lnTo>
                <a:lnTo>
                  <a:pt x="3073" y="11518"/>
                </a:lnTo>
                <a:lnTo>
                  <a:pt x="3073" y="5816"/>
                </a:lnTo>
                <a:lnTo>
                  <a:pt x="5791" y="5613"/>
                </a:lnTo>
                <a:lnTo>
                  <a:pt x="5791" y="3276"/>
                </a:lnTo>
                <a:lnTo>
                  <a:pt x="3073" y="3479"/>
                </a:lnTo>
                <a:lnTo>
                  <a:pt x="3073" y="0"/>
                </a:lnTo>
                <a:lnTo>
                  <a:pt x="0" y="1257"/>
                </a:lnTo>
                <a:lnTo>
                  <a:pt x="0" y="12280"/>
                </a:lnTo>
                <a:lnTo>
                  <a:pt x="1333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511225" y="1915540"/>
            <a:ext cx="11087" cy="13385"/>
          </a:xfrm>
          <a:custGeom>
            <a:avLst/>
            <a:gdLst/>
            <a:ahLst/>
            <a:cxnLst/>
            <a:rect l="l" t="t" r="r" b="b"/>
            <a:pathLst>
              <a:path w="11087" h="13385">
                <a:moveTo>
                  <a:pt x="7785" y="10655"/>
                </a:moveTo>
                <a:lnTo>
                  <a:pt x="4394" y="10909"/>
                </a:lnTo>
                <a:lnTo>
                  <a:pt x="2933" y="7912"/>
                </a:lnTo>
                <a:lnTo>
                  <a:pt x="2933" y="5727"/>
                </a:lnTo>
                <a:lnTo>
                  <a:pt x="3949" y="2768"/>
                </a:lnTo>
                <a:lnTo>
                  <a:pt x="7378" y="2514"/>
                </a:lnTo>
                <a:lnTo>
                  <a:pt x="8153" y="5334"/>
                </a:lnTo>
                <a:lnTo>
                  <a:pt x="2933" y="5727"/>
                </a:lnTo>
                <a:lnTo>
                  <a:pt x="2933" y="7912"/>
                </a:lnTo>
                <a:lnTo>
                  <a:pt x="11087" y="7302"/>
                </a:lnTo>
                <a:lnTo>
                  <a:pt x="11087" y="3022"/>
                </a:lnTo>
                <a:lnTo>
                  <a:pt x="9842" y="0"/>
                </a:lnTo>
                <a:lnTo>
                  <a:pt x="5473" y="330"/>
                </a:lnTo>
                <a:lnTo>
                  <a:pt x="1816" y="596"/>
                </a:lnTo>
                <a:lnTo>
                  <a:pt x="0" y="3670"/>
                </a:lnTo>
                <a:lnTo>
                  <a:pt x="0" y="11239"/>
                </a:lnTo>
                <a:lnTo>
                  <a:pt x="2260" y="13385"/>
                </a:lnTo>
                <a:lnTo>
                  <a:pt x="6172" y="13106"/>
                </a:lnTo>
                <a:lnTo>
                  <a:pt x="10210" y="11823"/>
                </a:lnTo>
                <a:lnTo>
                  <a:pt x="10210" y="9220"/>
                </a:lnTo>
                <a:lnTo>
                  <a:pt x="7785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524722" y="1914534"/>
            <a:ext cx="10820" cy="13271"/>
          </a:xfrm>
          <a:custGeom>
            <a:avLst/>
            <a:gdLst/>
            <a:ahLst/>
            <a:cxnLst/>
            <a:rect l="l" t="t" r="r" b="b"/>
            <a:pathLst>
              <a:path w="10820" h="13271">
                <a:moveTo>
                  <a:pt x="3073" y="13042"/>
                </a:moveTo>
                <a:lnTo>
                  <a:pt x="3073" y="7035"/>
                </a:lnTo>
                <a:lnTo>
                  <a:pt x="3543" y="2933"/>
                </a:lnTo>
                <a:lnTo>
                  <a:pt x="7734" y="2616"/>
                </a:lnTo>
                <a:lnTo>
                  <a:pt x="7759" y="12674"/>
                </a:lnTo>
                <a:lnTo>
                  <a:pt x="10820" y="12458"/>
                </a:lnTo>
                <a:lnTo>
                  <a:pt x="10820" y="1955"/>
                </a:lnTo>
                <a:lnTo>
                  <a:pt x="9613" y="0"/>
                </a:lnTo>
                <a:lnTo>
                  <a:pt x="6819" y="215"/>
                </a:lnTo>
                <a:lnTo>
                  <a:pt x="2908" y="800"/>
                </a:lnTo>
                <a:lnTo>
                  <a:pt x="0" y="1015"/>
                </a:lnTo>
                <a:lnTo>
                  <a:pt x="0" y="13271"/>
                </a:lnTo>
                <a:lnTo>
                  <a:pt x="3073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546200" y="1907707"/>
            <a:ext cx="5994" cy="18478"/>
          </a:xfrm>
          <a:custGeom>
            <a:avLst/>
            <a:gdLst/>
            <a:ahLst/>
            <a:cxnLst/>
            <a:rect l="l" t="t" r="r" b="b"/>
            <a:pathLst>
              <a:path w="5994" h="18478">
                <a:moveTo>
                  <a:pt x="3073" y="5981"/>
                </a:moveTo>
                <a:lnTo>
                  <a:pt x="3073" y="3517"/>
                </a:lnTo>
                <a:lnTo>
                  <a:pt x="5753" y="2806"/>
                </a:lnTo>
                <a:lnTo>
                  <a:pt x="5994" y="152"/>
                </a:lnTo>
                <a:lnTo>
                  <a:pt x="4533" y="0"/>
                </a:lnTo>
                <a:lnTo>
                  <a:pt x="1333" y="241"/>
                </a:lnTo>
                <a:lnTo>
                  <a:pt x="0" y="4495"/>
                </a:lnTo>
                <a:lnTo>
                  <a:pt x="0" y="18478"/>
                </a:lnTo>
                <a:lnTo>
                  <a:pt x="3073" y="18237"/>
                </a:lnTo>
                <a:lnTo>
                  <a:pt x="3073" y="8318"/>
                </a:lnTo>
                <a:lnTo>
                  <a:pt x="5753" y="8115"/>
                </a:lnTo>
                <a:lnTo>
                  <a:pt x="5753" y="5791"/>
                </a:lnTo>
                <a:lnTo>
                  <a:pt x="3073" y="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553992" y="1907655"/>
            <a:ext cx="10820" cy="18122"/>
          </a:xfrm>
          <a:custGeom>
            <a:avLst/>
            <a:gdLst/>
            <a:ahLst/>
            <a:cxnLst/>
            <a:rect l="l" t="t" r="r" b="b"/>
            <a:pathLst>
              <a:path w="10820" h="18122">
                <a:moveTo>
                  <a:pt x="7759" y="11087"/>
                </a:moveTo>
                <a:lnTo>
                  <a:pt x="7759" y="12661"/>
                </a:lnTo>
                <a:lnTo>
                  <a:pt x="7277" y="15201"/>
                </a:lnTo>
                <a:lnTo>
                  <a:pt x="3086" y="15519"/>
                </a:lnTo>
                <a:lnTo>
                  <a:pt x="3060" y="5448"/>
                </a:lnTo>
                <a:lnTo>
                  <a:pt x="0" y="5676"/>
                </a:lnTo>
                <a:lnTo>
                  <a:pt x="0" y="16179"/>
                </a:lnTo>
                <a:lnTo>
                  <a:pt x="1206" y="18122"/>
                </a:lnTo>
                <a:lnTo>
                  <a:pt x="4000" y="17919"/>
                </a:lnTo>
                <a:lnTo>
                  <a:pt x="7912" y="17348"/>
                </a:lnTo>
                <a:lnTo>
                  <a:pt x="10820" y="17119"/>
                </a:lnTo>
                <a:lnTo>
                  <a:pt x="10820" y="4864"/>
                </a:lnTo>
                <a:lnTo>
                  <a:pt x="7759" y="5092"/>
                </a:lnTo>
                <a:lnTo>
                  <a:pt x="7759" y="11087"/>
                </a:lnTo>
                <a:close/>
              </a:path>
              <a:path w="10820" h="18122">
                <a:moveTo>
                  <a:pt x="6451" y="190"/>
                </a:moveTo>
                <a:lnTo>
                  <a:pt x="6451" y="2959"/>
                </a:lnTo>
                <a:lnTo>
                  <a:pt x="9105" y="2755"/>
                </a:lnTo>
                <a:lnTo>
                  <a:pt x="9105" y="0"/>
                </a:lnTo>
                <a:lnTo>
                  <a:pt x="6451" y="190"/>
                </a:lnTo>
                <a:close/>
              </a:path>
              <a:path w="10820" h="18122">
                <a:moveTo>
                  <a:pt x="1727" y="546"/>
                </a:moveTo>
                <a:lnTo>
                  <a:pt x="1727" y="3314"/>
                </a:lnTo>
                <a:lnTo>
                  <a:pt x="4394" y="3111"/>
                </a:lnTo>
                <a:lnTo>
                  <a:pt x="4394" y="355"/>
                </a:lnTo>
                <a:lnTo>
                  <a:pt x="1727" y="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568049" y="1911552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73" y="12750"/>
                </a:lnTo>
                <a:lnTo>
                  <a:pt x="3073" y="3251"/>
                </a:lnTo>
                <a:lnTo>
                  <a:pt x="6934" y="3225"/>
                </a:lnTo>
                <a:lnTo>
                  <a:pt x="6934" y="0"/>
                </a:lnTo>
                <a:lnTo>
                  <a:pt x="4165" y="114"/>
                </a:lnTo>
                <a:lnTo>
                  <a:pt x="2717" y="3289"/>
                </a:lnTo>
                <a:lnTo>
                  <a:pt x="2717" y="520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583420" y="1905771"/>
            <a:ext cx="13042" cy="17703"/>
          </a:xfrm>
          <a:custGeom>
            <a:avLst/>
            <a:gdLst/>
            <a:ahLst/>
            <a:cxnLst/>
            <a:rect l="l" t="t" r="r" b="b"/>
            <a:pathLst>
              <a:path w="13042" h="17703">
                <a:moveTo>
                  <a:pt x="13042" y="0"/>
                </a:moveTo>
                <a:lnTo>
                  <a:pt x="9842" y="241"/>
                </a:lnTo>
                <a:lnTo>
                  <a:pt x="9842" y="12661"/>
                </a:lnTo>
                <a:lnTo>
                  <a:pt x="6515" y="14770"/>
                </a:lnTo>
                <a:lnTo>
                  <a:pt x="3200" y="13169"/>
                </a:lnTo>
                <a:lnTo>
                  <a:pt x="3200" y="749"/>
                </a:lnTo>
                <a:lnTo>
                  <a:pt x="0" y="990"/>
                </a:lnTo>
                <a:lnTo>
                  <a:pt x="0" y="16052"/>
                </a:lnTo>
                <a:lnTo>
                  <a:pt x="2425" y="17703"/>
                </a:lnTo>
                <a:lnTo>
                  <a:pt x="6515" y="17386"/>
                </a:lnTo>
                <a:lnTo>
                  <a:pt x="10617" y="17081"/>
                </a:lnTo>
                <a:lnTo>
                  <a:pt x="13042" y="15062"/>
                </a:lnTo>
                <a:lnTo>
                  <a:pt x="1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599789" y="1908865"/>
            <a:ext cx="10833" cy="13271"/>
          </a:xfrm>
          <a:custGeom>
            <a:avLst/>
            <a:gdLst/>
            <a:ahLst/>
            <a:cxnLst/>
            <a:rect l="l" t="t" r="r" b="b"/>
            <a:pathLst>
              <a:path w="10833" h="13271">
                <a:moveTo>
                  <a:pt x="3060" y="13042"/>
                </a:moveTo>
                <a:lnTo>
                  <a:pt x="3060" y="7048"/>
                </a:lnTo>
                <a:lnTo>
                  <a:pt x="3543" y="2933"/>
                </a:lnTo>
                <a:lnTo>
                  <a:pt x="7734" y="2616"/>
                </a:lnTo>
                <a:lnTo>
                  <a:pt x="7759" y="12674"/>
                </a:lnTo>
                <a:lnTo>
                  <a:pt x="10833" y="12445"/>
                </a:lnTo>
                <a:lnTo>
                  <a:pt x="10833" y="1955"/>
                </a:lnTo>
                <a:lnTo>
                  <a:pt x="9613" y="0"/>
                </a:lnTo>
                <a:lnTo>
                  <a:pt x="6819" y="203"/>
                </a:lnTo>
                <a:lnTo>
                  <a:pt x="2908" y="800"/>
                </a:lnTo>
                <a:lnTo>
                  <a:pt x="0" y="1015"/>
                </a:lnTo>
                <a:lnTo>
                  <a:pt x="0" y="13271"/>
                </a:lnTo>
                <a:lnTo>
                  <a:pt x="3060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613783" y="1914679"/>
            <a:ext cx="10248" cy="17868"/>
          </a:xfrm>
          <a:custGeom>
            <a:avLst/>
            <a:gdLst/>
            <a:ahLst/>
            <a:cxnLst/>
            <a:rect l="l" t="t" r="r" b="b"/>
            <a:pathLst>
              <a:path w="10248" h="17868">
                <a:moveTo>
                  <a:pt x="10248" y="5918"/>
                </a:moveTo>
                <a:lnTo>
                  <a:pt x="8381" y="1295"/>
                </a:lnTo>
                <a:lnTo>
                  <a:pt x="5791" y="3771"/>
                </a:lnTo>
                <a:lnTo>
                  <a:pt x="3759" y="3924"/>
                </a:lnTo>
                <a:lnTo>
                  <a:pt x="3098" y="0"/>
                </a:lnTo>
                <a:lnTo>
                  <a:pt x="2971" y="6172"/>
                </a:lnTo>
                <a:lnTo>
                  <a:pt x="3911" y="5918"/>
                </a:lnTo>
                <a:lnTo>
                  <a:pt x="6642" y="6184"/>
                </a:lnTo>
                <a:lnTo>
                  <a:pt x="10248" y="5918"/>
                </a:lnTo>
                <a:close/>
              </a:path>
              <a:path w="10248" h="17868">
                <a:moveTo>
                  <a:pt x="2971" y="6172"/>
                </a:moveTo>
                <a:lnTo>
                  <a:pt x="3098" y="0"/>
                </a:lnTo>
                <a:lnTo>
                  <a:pt x="3873" y="-3962"/>
                </a:lnTo>
                <a:lnTo>
                  <a:pt x="8381" y="-2044"/>
                </a:lnTo>
                <a:lnTo>
                  <a:pt x="8381" y="1295"/>
                </a:lnTo>
                <a:lnTo>
                  <a:pt x="10248" y="5918"/>
                </a:lnTo>
                <a:lnTo>
                  <a:pt x="11582" y="2717"/>
                </a:lnTo>
                <a:lnTo>
                  <a:pt x="11582" y="-4013"/>
                </a:lnTo>
                <a:lnTo>
                  <a:pt x="10248" y="-6921"/>
                </a:lnTo>
                <a:lnTo>
                  <a:pt x="6642" y="-6642"/>
                </a:lnTo>
                <a:lnTo>
                  <a:pt x="3073" y="-4521"/>
                </a:lnTo>
                <a:lnTo>
                  <a:pt x="3073" y="-11683"/>
                </a:lnTo>
                <a:lnTo>
                  <a:pt x="0" y="-11442"/>
                </a:lnTo>
                <a:lnTo>
                  <a:pt x="0" y="6400"/>
                </a:lnTo>
                <a:lnTo>
                  <a:pt x="2971" y="61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627020" y="1906788"/>
            <a:ext cx="11087" cy="13398"/>
          </a:xfrm>
          <a:custGeom>
            <a:avLst/>
            <a:gdLst/>
            <a:ahLst/>
            <a:cxnLst/>
            <a:rect l="l" t="t" r="r" b="b"/>
            <a:pathLst>
              <a:path w="11087" h="13398">
                <a:moveTo>
                  <a:pt x="7785" y="10655"/>
                </a:moveTo>
                <a:lnTo>
                  <a:pt x="4394" y="10921"/>
                </a:lnTo>
                <a:lnTo>
                  <a:pt x="2933" y="7937"/>
                </a:lnTo>
                <a:lnTo>
                  <a:pt x="2933" y="5740"/>
                </a:lnTo>
                <a:lnTo>
                  <a:pt x="3949" y="2781"/>
                </a:lnTo>
                <a:lnTo>
                  <a:pt x="7365" y="2527"/>
                </a:lnTo>
                <a:lnTo>
                  <a:pt x="8153" y="5346"/>
                </a:lnTo>
                <a:lnTo>
                  <a:pt x="2933" y="5740"/>
                </a:lnTo>
                <a:lnTo>
                  <a:pt x="2933" y="7937"/>
                </a:lnTo>
                <a:lnTo>
                  <a:pt x="11087" y="7315"/>
                </a:lnTo>
                <a:lnTo>
                  <a:pt x="11087" y="3035"/>
                </a:lnTo>
                <a:lnTo>
                  <a:pt x="9842" y="0"/>
                </a:lnTo>
                <a:lnTo>
                  <a:pt x="5473" y="330"/>
                </a:lnTo>
                <a:lnTo>
                  <a:pt x="1816" y="609"/>
                </a:lnTo>
                <a:lnTo>
                  <a:pt x="0" y="3670"/>
                </a:lnTo>
                <a:lnTo>
                  <a:pt x="0" y="11239"/>
                </a:lnTo>
                <a:lnTo>
                  <a:pt x="2260" y="13398"/>
                </a:lnTo>
                <a:lnTo>
                  <a:pt x="6159" y="13106"/>
                </a:lnTo>
                <a:lnTo>
                  <a:pt x="10210" y="11823"/>
                </a:lnTo>
                <a:lnTo>
                  <a:pt x="10210" y="9232"/>
                </a:lnTo>
                <a:lnTo>
                  <a:pt x="7785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641629" y="1900503"/>
            <a:ext cx="5994" cy="18465"/>
          </a:xfrm>
          <a:custGeom>
            <a:avLst/>
            <a:gdLst/>
            <a:ahLst/>
            <a:cxnLst/>
            <a:rect l="l" t="t" r="r" b="b"/>
            <a:pathLst>
              <a:path w="5994" h="18465">
                <a:moveTo>
                  <a:pt x="3060" y="5981"/>
                </a:moveTo>
                <a:lnTo>
                  <a:pt x="3060" y="3505"/>
                </a:lnTo>
                <a:lnTo>
                  <a:pt x="5753" y="2806"/>
                </a:lnTo>
                <a:lnTo>
                  <a:pt x="5994" y="152"/>
                </a:lnTo>
                <a:lnTo>
                  <a:pt x="4533" y="0"/>
                </a:lnTo>
                <a:lnTo>
                  <a:pt x="1333" y="228"/>
                </a:lnTo>
                <a:lnTo>
                  <a:pt x="0" y="4495"/>
                </a:lnTo>
                <a:lnTo>
                  <a:pt x="0" y="18465"/>
                </a:lnTo>
                <a:lnTo>
                  <a:pt x="3060" y="18237"/>
                </a:lnTo>
                <a:lnTo>
                  <a:pt x="3060" y="8318"/>
                </a:lnTo>
                <a:lnTo>
                  <a:pt x="5753" y="8115"/>
                </a:lnTo>
                <a:lnTo>
                  <a:pt x="5753" y="5778"/>
                </a:lnTo>
                <a:lnTo>
                  <a:pt x="3060" y="5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649414" y="1905317"/>
            <a:ext cx="10833" cy="13271"/>
          </a:xfrm>
          <a:custGeom>
            <a:avLst/>
            <a:gdLst/>
            <a:ahLst/>
            <a:cxnLst/>
            <a:rect l="l" t="t" r="r" b="b"/>
            <a:pathLst>
              <a:path w="10833" h="13271">
                <a:moveTo>
                  <a:pt x="7759" y="228"/>
                </a:moveTo>
                <a:lnTo>
                  <a:pt x="7759" y="6235"/>
                </a:lnTo>
                <a:lnTo>
                  <a:pt x="7289" y="10337"/>
                </a:lnTo>
                <a:lnTo>
                  <a:pt x="3098" y="10642"/>
                </a:lnTo>
                <a:lnTo>
                  <a:pt x="3073" y="584"/>
                </a:lnTo>
                <a:lnTo>
                  <a:pt x="0" y="812"/>
                </a:lnTo>
                <a:lnTo>
                  <a:pt x="0" y="11302"/>
                </a:lnTo>
                <a:lnTo>
                  <a:pt x="1219" y="13271"/>
                </a:lnTo>
                <a:lnTo>
                  <a:pt x="4013" y="13055"/>
                </a:lnTo>
                <a:lnTo>
                  <a:pt x="7924" y="12471"/>
                </a:lnTo>
                <a:lnTo>
                  <a:pt x="10833" y="12255"/>
                </a:lnTo>
                <a:lnTo>
                  <a:pt x="10833" y="0"/>
                </a:lnTo>
                <a:lnTo>
                  <a:pt x="7759" y="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662666" y="1904251"/>
            <a:ext cx="11582" cy="18021"/>
          </a:xfrm>
          <a:custGeom>
            <a:avLst/>
            <a:gdLst/>
            <a:ahLst/>
            <a:cxnLst/>
            <a:rect l="l" t="t" r="r" b="b"/>
            <a:pathLst>
              <a:path w="11582" h="18021">
                <a:moveTo>
                  <a:pt x="2743" y="18021"/>
                </a:moveTo>
                <a:lnTo>
                  <a:pt x="5346" y="18008"/>
                </a:lnTo>
                <a:lnTo>
                  <a:pt x="10287" y="17640"/>
                </a:lnTo>
                <a:lnTo>
                  <a:pt x="11582" y="14401"/>
                </a:lnTo>
                <a:lnTo>
                  <a:pt x="11582" y="0"/>
                </a:lnTo>
                <a:lnTo>
                  <a:pt x="8648" y="228"/>
                </a:lnTo>
                <a:lnTo>
                  <a:pt x="8509" y="6235"/>
                </a:lnTo>
                <a:lnTo>
                  <a:pt x="7721" y="10071"/>
                </a:lnTo>
                <a:lnTo>
                  <a:pt x="4051" y="10350"/>
                </a:lnTo>
                <a:lnTo>
                  <a:pt x="1460" y="482"/>
                </a:lnTo>
                <a:lnTo>
                  <a:pt x="0" y="4000"/>
                </a:lnTo>
                <a:lnTo>
                  <a:pt x="0" y="10223"/>
                </a:lnTo>
                <a:lnTo>
                  <a:pt x="1320" y="13030"/>
                </a:lnTo>
                <a:lnTo>
                  <a:pt x="4800" y="12776"/>
                </a:lnTo>
                <a:lnTo>
                  <a:pt x="8509" y="12661"/>
                </a:lnTo>
                <a:lnTo>
                  <a:pt x="8343" y="15316"/>
                </a:lnTo>
                <a:lnTo>
                  <a:pt x="4965" y="15570"/>
                </a:lnTo>
                <a:lnTo>
                  <a:pt x="1524" y="14757"/>
                </a:lnTo>
                <a:lnTo>
                  <a:pt x="1270" y="17487"/>
                </a:lnTo>
                <a:lnTo>
                  <a:pt x="2743" y="18021"/>
                </a:lnTo>
                <a:close/>
              </a:path>
              <a:path w="11582" h="18021">
                <a:moveTo>
                  <a:pt x="4051" y="10350"/>
                </a:moveTo>
                <a:lnTo>
                  <a:pt x="3200" y="6705"/>
                </a:lnTo>
                <a:lnTo>
                  <a:pt x="3860" y="2781"/>
                </a:lnTo>
                <a:lnTo>
                  <a:pt x="7721" y="2489"/>
                </a:lnTo>
                <a:lnTo>
                  <a:pt x="8509" y="6235"/>
                </a:lnTo>
                <a:lnTo>
                  <a:pt x="8648" y="228"/>
                </a:lnTo>
                <a:lnTo>
                  <a:pt x="7747" y="558"/>
                </a:lnTo>
                <a:lnTo>
                  <a:pt x="4978" y="215"/>
                </a:lnTo>
                <a:lnTo>
                  <a:pt x="1460" y="482"/>
                </a:lnTo>
                <a:lnTo>
                  <a:pt x="4051" y="10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678417" y="1900229"/>
            <a:ext cx="5905" cy="16154"/>
          </a:xfrm>
          <a:custGeom>
            <a:avLst/>
            <a:gdLst/>
            <a:ahLst/>
            <a:cxnLst/>
            <a:rect l="l" t="t" r="r" b="b"/>
            <a:pathLst>
              <a:path w="5905" h="16154">
                <a:moveTo>
                  <a:pt x="1333" y="16154"/>
                </a:moveTo>
                <a:lnTo>
                  <a:pt x="5346" y="15760"/>
                </a:lnTo>
                <a:lnTo>
                  <a:pt x="5905" y="12992"/>
                </a:lnTo>
                <a:lnTo>
                  <a:pt x="3073" y="11518"/>
                </a:lnTo>
                <a:lnTo>
                  <a:pt x="3073" y="5816"/>
                </a:lnTo>
                <a:lnTo>
                  <a:pt x="5778" y="5613"/>
                </a:lnTo>
                <a:lnTo>
                  <a:pt x="5778" y="3276"/>
                </a:lnTo>
                <a:lnTo>
                  <a:pt x="3073" y="3479"/>
                </a:lnTo>
                <a:lnTo>
                  <a:pt x="3073" y="0"/>
                </a:lnTo>
                <a:lnTo>
                  <a:pt x="0" y="1257"/>
                </a:lnTo>
                <a:lnTo>
                  <a:pt x="0" y="12280"/>
                </a:lnTo>
                <a:lnTo>
                  <a:pt x="1333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685564" y="1902378"/>
            <a:ext cx="11074" cy="13385"/>
          </a:xfrm>
          <a:custGeom>
            <a:avLst/>
            <a:gdLst/>
            <a:ahLst/>
            <a:cxnLst/>
            <a:rect l="l" t="t" r="r" b="b"/>
            <a:pathLst>
              <a:path w="11074" h="13385">
                <a:moveTo>
                  <a:pt x="7772" y="10655"/>
                </a:moveTo>
                <a:lnTo>
                  <a:pt x="4381" y="10909"/>
                </a:lnTo>
                <a:lnTo>
                  <a:pt x="2921" y="7924"/>
                </a:lnTo>
                <a:lnTo>
                  <a:pt x="2921" y="5727"/>
                </a:lnTo>
                <a:lnTo>
                  <a:pt x="3937" y="2768"/>
                </a:lnTo>
                <a:lnTo>
                  <a:pt x="7366" y="2514"/>
                </a:lnTo>
                <a:lnTo>
                  <a:pt x="8140" y="5334"/>
                </a:lnTo>
                <a:lnTo>
                  <a:pt x="2921" y="5727"/>
                </a:lnTo>
                <a:lnTo>
                  <a:pt x="2921" y="7924"/>
                </a:lnTo>
                <a:lnTo>
                  <a:pt x="11074" y="7302"/>
                </a:lnTo>
                <a:lnTo>
                  <a:pt x="11074" y="3022"/>
                </a:lnTo>
                <a:lnTo>
                  <a:pt x="9842" y="0"/>
                </a:lnTo>
                <a:lnTo>
                  <a:pt x="5461" y="330"/>
                </a:lnTo>
                <a:lnTo>
                  <a:pt x="1803" y="596"/>
                </a:lnTo>
                <a:lnTo>
                  <a:pt x="0" y="3670"/>
                </a:lnTo>
                <a:lnTo>
                  <a:pt x="0" y="11239"/>
                </a:lnTo>
                <a:lnTo>
                  <a:pt x="2260" y="13385"/>
                </a:lnTo>
                <a:lnTo>
                  <a:pt x="6159" y="13106"/>
                </a:lnTo>
                <a:lnTo>
                  <a:pt x="10198" y="11823"/>
                </a:lnTo>
                <a:lnTo>
                  <a:pt x="10198" y="9220"/>
                </a:lnTo>
                <a:lnTo>
                  <a:pt x="7772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444904" y="1949222"/>
            <a:ext cx="12166" cy="12839"/>
          </a:xfrm>
          <a:custGeom>
            <a:avLst/>
            <a:gdLst/>
            <a:ahLst/>
            <a:cxnLst/>
            <a:rect l="l" t="t" r="r" b="b"/>
            <a:pathLst>
              <a:path w="12166" h="12839">
                <a:moveTo>
                  <a:pt x="7823" y="12585"/>
                </a:moveTo>
                <a:lnTo>
                  <a:pt x="12166" y="0"/>
                </a:lnTo>
                <a:lnTo>
                  <a:pt x="9118" y="228"/>
                </a:lnTo>
                <a:lnTo>
                  <a:pt x="6273" y="9359"/>
                </a:lnTo>
                <a:lnTo>
                  <a:pt x="3302" y="673"/>
                </a:lnTo>
                <a:lnTo>
                  <a:pt x="0" y="914"/>
                </a:lnTo>
                <a:lnTo>
                  <a:pt x="4368" y="12839"/>
                </a:lnTo>
                <a:lnTo>
                  <a:pt x="7823" y="12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458188" y="1948103"/>
            <a:ext cx="11074" cy="13398"/>
          </a:xfrm>
          <a:custGeom>
            <a:avLst/>
            <a:gdLst/>
            <a:ahLst/>
            <a:cxnLst/>
            <a:rect l="l" t="t" r="r" b="b"/>
            <a:pathLst>
              <a:path w="11074" h="13398">
                <a:moveTo>
                  <a:pt x="7785" y="10655"/>
                </a:moveTo>
                <a:lnTo>
                  <a:pt x="4394" y="10909"/>
                </a:lnTo>
                <a:lnTo>
                  <a:pt x="2920" y="7924"/>
                </a:lnTo>
                <a:lnTo>
                  <a:pt x="2920" y="5715"/>
                </a:lnTo>
                <a:lnTo>
                  <a:pt x="3936" y="2781"/>
                </a:lnTo>
                <a:lnTo>
                  <a:pt x="7365" y="2514"/>
                </a:lnTo>
                <a:lnTo>
                  <a:pt x="8153" y="5334"/>
                </a:lnTo>
                <a:lnTo>
                  <a:pt x="2920" y="5715"/>
                </a:lnTo>
                <a:lnTo>
                  <a:pt x="2920" y="7924"/>
                </a:lnTo>
                <a:lnTo>
                  <a:pt x="11074" y="7302"/>
                </a:lnTo>
                <a:lnTo>
                  <a:pt x="11074" y="3022"/>
                </a:lnTo>
                <a:lnTo>
                  <a:pt x="9842" y="0"/>
                </a:lnTo>
                <a:lnTo>
                  <a:pt x="5473" y="330"/>
                </a:lnTo>
                <a:lnTo>
                  <a:pt x="1816" y="609"/>
                </a:lnTo>
                <a:lnTo>
                  <a:pt x="0" y="3670"/>
                </a:lnTo>
                <a:lnTo>
                  <a:pt x="0" y="11239"/>
                </a:lnTo>
                <a:lnTo>
                  <a:pt x="2260" y="13398"/>
                </a:lnTo>
                <a:lnTo>
                  <a:pt x="6159" y="13106"/>
                </a:lnTo>
                <a:lnTo>
                  <a:pt x="10210" y="11823"/>
                </a:lnTo>
                <a:lnTo>
                  <a:pt x="10210" y="9232"/>
                </a:lnTo>
                <a:lnTo>
                  <a:pt x="7785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471746" y="1947384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73" y="12750"/>
                </a:lnTo>
                <a:lnTo>
                  <a:pt x="3073" y="3251"/>
                </a:lnTo>
                <a:lnTo>
                  <a:pt x="6934" y="3225"/>
                </a:lnTo>
                <a:lnTo>
                  <a:pt x="6934" y="0"/>
                </a:lnTo>
                <a:lnTo>
                  <a:pt x="4165" y="127"/>
                </a:lnTo>
                <a:lnTo>
                  <a:pt x="2717" y="3302"/>
                </a:lnTo>
                <a:lnTo>
                  <a:pt x="2717" y="520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480583" y="1953293"/>
            <a:ext cx="10248" cy="17868"/>
          </a:xfrm>
          <a:custGeom>
            <a:avLst/>
            <a:gdLst/>
            <a:ahLst/>
            <a:cxnLst/>
            <a:rect l="l" t="t" r="r" b="b"/>
            <a:pathLst>
              <a:path w="10248" h="17868">
                <a:moveTo>
                  <a:pt x="10248" y="5918"/>
                </a:moveTo>
                <a:lnTo>
                  <a:pt x="8381" y="1295"/>
                </a:lnTo>
                <a:lnTo>
                  <a:pt x="5791" y="3771"/>
                </a:lnTo>
                <a:lnTo>
                  <a:pt x="3759" y="3937"/>
                </a:lnTo>
                <a:lnTo>
                  <a:pt x="3098" y="0"/>
                </a:lnTo>
                <a:lnTo>
                  <a:pt x="2984" y="6184"/>
                </a:lnTo>
                <a:lnTo>
                  <a:pt x="3911" y="5918"/>
                </a:lnTo>
                <a:lnTo>
                  <a:pt x="6642" y="6184"/>
                </a:lnTo>
                <a:lnTo>
                  <a:pt x="10248" y="5918"/>
                </a:lnTo>
                <a:close/>
              </a:path>
              <a:path w="10248" h="17868">
                <a:moveTo>
                  <a:pt x="2984" y="6184"/>
                </a:moveTo>
                <a:lnTo>
                  <a:pt x="3098" y="0"/>
                </a:lnTo>
                <a:lnTo>
                  <a:pt x="3860" y="-3949"/>
                </a:lnTo>
                <a:lnTo>
                  <a:pt x="8381" y="-2031"/>
                </a:lnTo>
                <a:lnTo>
                  <a:pt x="8381" y="1295"/>
                </a:lnTo>
                <a:lnTo>
                  <a:pt x="10248" y="5918"/>
                </a:lnTo>
                <a:lnTo>
                  <a:pt x="11582" y="2717"/>
                </a:lnTo>
                <a:lnTo>
                  <a:pt x="11582" y="-4013"/>
                </a:lnTo>
                <a:lnTo>
                  <a:pt x="10248" y="-6908"/>
                </a:lnTo>
                <a:lnTo>
                  <a:pt x="6642" y="-6642"/>
                </a:lnTo>
                <a:lnTo>
                  <a:pt x="3073" y="-4508"/>
                </a:lnTo>
                <a:lnTo>
                  <a:pt x="3073" y="-11683"/>
                </a:lnTo>
                <a:lnTo>
                  <a:pt x="0" y="-11442"/>
                </a:lnTo>
                <a:lnTo>
                  <a:pt x="0" y="6400"/>
                </a:lnTo>
                <a:lnTo>
                  <a:pt x="2984" y="6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493818" y="1945427"/>
            <a:ext cx="12344" cy="13373"/>
          </a:xfrm>
          <a:custGeom>
            <a:avLst/>
            <a:gdLst/>
            <a:ahLst/>
            <a:cxnLst/>
            <a:rect l="l" t="t" r="r" b="b"/>
            <a:pathLst>
              <a:path w="12344" h="13373">
                <a:moveTo>
                  <a:pt x="3213" y="4775"/>
                </a:moveTo>
                <a:lnTo>
                  <a:pt x="6159" y="2743"/>
                </a:lnTo>
                <a:lnTo>
                  <a:pt x="9144" y="4279"/>
                </a:lnTo>
                <a:lnTo>
                  <a:pt x="9144" y="8204"/>
                </a:lnTo>
                <a:lnTo>
                  <a:pt x="6159" y="10617"/>
                </a:lnTo>
                <a:lnTo>
                  <a:pt x="3213" y="8623"/>
                </a:lnTo>
                <a:lnTo>
                  <a:pt x="2273" y="13373"/>
                </a:lnTo>
                <a:lnTo>
                  <a:pt x="6159" y="13093"/>
                </a:lnTo>
                <a:lnTo>
                  <a:pt x="10071" y="12788"/>
                </a:lnTo>
                <a:lnTo>
                  <a:pt x="12344" y="9817"/>
                </a:lnTo>
                <a:lnTo>
                  <a:pt x="12344" y="2247"/>
                </a:lnTo>
                <a:lnTo>
                  <a:pt x="9664" y="0"/>
                </a:lnTo>
                <a:lnTo>
                  <a:pt x="6159" y="266"/>
                </a:lnTo>
                <a:lnTo>
                  <a:pt x="3213" y="4775"/>
                </a:lnTo>
                <a:close/>
              </a:path>
              <a:path w="12344" h="13373">
                <a:moveTo>
                  <a:pt x="2679" y="520"/>
                </a:moveTo>
                <a:lnTo>
                  <a:pt x="0" y="3187"/>
                </a:lnTo>
                <a:lnTo>
                  <a:pt x="0" y="10756"/>
                </a:lnTo>
                <a:lnTo>
                  <a:pt x="2273" y="13373"/>
                </a:lnTo>
                <a:lnTo>
                  <a:pt x="3213" y="8623"/>
                </a:lnTo>
                <a:lnTo>
                  <a:pt x="3213" y="4775"/>
                </a:lnTo>
                <a:lnTo>
                  <a:pt x="6159" y="266"/>
                </a:lnTo>
                <a:lnTo>
                  <a:pt x="2679" y="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509580" y="1941540"/>
            <a:ext cx="5905" cy="16154"/>
          </a:xfrm>
          <a:custGeom>
            <a:avLst/>
            <a:gdLst/>
            <a:ahLst/>
            <a:cxnLst/>
            <a:rect l="l" t="t" r="r" b="b"/>
            <a:pathLst>
              <a:path w="5905" h="16154">
                <a:moveTo>
                  <a:pt x="1333" y="16154"/>
                </a:moveTo>
                <a:lnTo>
                  <a:pt x="5359" y="15760"/>
                </a:lnTo>
                <a:lnTo>
                  <a:pt x="5905" y="13004"/>
                </a:lnTo>
                <a:lnTo>
                  <a:pt x="3073" y="11518"/>
                </a:lnTo>
                <a:lnTo>
                  <a:pt x="3073" y="5816"/>
                </a:lnTo>
                <a:lnTo>
                  <a:pt x="5791" y="5613"/>
                </a:lnTo>
                <a:lnTo>
                  <a:pt x="5791" y="3276"/>
                </a:lnTo>
                <a:lnTo>
                  <a:pt x="3073" y="3479"/>
                </a:lnTo>
                <a:lnTo>
                  <a:pt x="3073" y="0"/>
                </a:lnTo>
                <a:lnTo>
                  <a:pt x="0" y="1257"/>
                </a:lnTo>
                <a:lnTo>
                  <a:pt x="0" y="12268"/>
                </a:lnTo>
                <a:lnTo>
                  <a:pt x="1333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516721" y="1943681"/>
            <a:ext cx="11087" cy="13398"/>
          </a:xfrm>
          <a:custGeom>
            <a:avLst/>
            <a:gdLst/>
            <a:ahLst/>
            <a:cxnLst/>
            <a:rect l="l" t="t" r="r" b="b"/>
            <a:pathLst>
              <a:path w="11087" h="13398">
                <a:moveTo>
                  <a:pt x="7785" y="10655"/>
                </a:moveTo>
                <a:lnTo>
                  <a:pt x="4394" y="10922"/>
                </a:lnTo>
                <a:lnTo>
                  <a:pt x="2933" y="7924"/>
                </a:lnTo>
                <a:lnTo>
                  <a:pt x="2933" y="5727"/>
                </a:lnTo>
                <a:lnTo>
                  <a:pt x="3949" y="2781"/>
                </a:lnTo>
                <a:lnTo>
                  <a:pt x="7378" y="2514"/>
                </a:lnTo>
                <a:lnTo>
                  <a:pt x="8153" y="5334"/>
                </a:lnTo>
                <a:lnTo>
                  <a:pt x="2933" y="5727"/>
                </a:lnTo>
                <a:lnTo>
                  <a:pt x="2933" y="7924"/>
                </a:lnTo>
                <a:lnTo>
                  <a:pt x="11087" y="7315"/>
                </a:lnTo>
                <a:lnTo>
                  <a:pt x="11087" y="3022"/>
                </a:lnTo>
                <a:lnTo>
                  <a:pt x="9842" y="0"/>
                </a:lnTo>
                <a:lnTo>
                  <a:pt x="5473" y="330"/>
                </a:lnTo>
                <a:lnTo>
                  <a:pt x="1816" y="609"/>
                </a:lnTo>
                <a:lnTo>
                  <a:pt x="0" y="3683"/>
                </a:lnTo>
                <a:lnTo>
                  <a:pt x="0" y="11252"/>
                </a:lnTo>
                <a:lnTo>
                  <a:pt x="2273" y="13398"/>
                </a:lnTo>
                <a:lnTo>
                  <a:pt x="6172" y="13106"/>
                </a:lnTo>
                <a:lnTo>
                  <a:pt x="10210" y="11823"/>
                </a:lnTo>
                <a:lnTo>
                  <a:pt x="10210" y="9232"/>
                </a:lnTo>
                <a:lnTo>
                  <a:pt x="7785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530211" y="1942688"/>
            <a:ext cx="10833" cy="13258"/>
          </a:xfrm>
          <a:custGeom>
            <a:avLst/>
            <a:gdLst/>
            <a:ahLst/>
            <a:cxnLst/>
            <a:rect l="l" t="t" r="r" b="b"/>
            <a:pathLst>
              <a:path w="10833" h="13258">
                <a:moveTo>
                  <a:pt x="3073" y="13030"/>
                </a:moveTo>
                <a:lnTo>
                  <a:pt x="3073" y="7035"/>
                </a:lnTo>
                <a:lnTo>
                  <a:pt x="3543" y="2921"/>
                </a:lnTo>
                <a:lnTo>
                  <a:pt x="7734" y="2616"/>
                </a:lnTo>
                <a:lnTo>
                  <a:pt x="7759" y="12674"/>
                </a:lnTo>
                <a:lnTo>
                  <a:pt x="10833" y="12446"/>
                </a:lnTo>
                <a:lnTo>
                  <a:pt x="10833" y="1955"/>
                </a:lnTo>
                <a:lnTo>
                  <a:pt x="9613" y="0"/>
                </a:lnTo>
                <a:lnTo>
                  <a:pt x="6819" y="203"/>
                </a:lnTo>
                <a:lnTo>
                  <a:pt x="2908" y="787"/>
                </a:lnTo>
                <a:lnTo>
                  <a:pt x="0" y="1003"/>
                </a:lnTo>
                <a:lnTo>
                  <a:pt x="0" y="13258"/>
                </a:lnTo>
                <a:lnTo>
                  <a:pt x="3073" y="13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444816" y="2001985"/>
            <a:ext cx="12344" cy="17195"/>
          </a:xfrm>
          <a:custGeom>
            <a:avLst/>
            <a:gdLst/>
            <a:ahLst/>
            <a:cxnLst/>
            <a:rect l="l" t="t" r="r" b="b"/>
            <a:pathLst>
              <a:path w="12344" h="17195">
                <a:moveTo>
                  <a:pt x="4572" y="17195"/>
                </a:moveTo>
                <a:lnTo>
                  <a:pt x="7772" y="16954"/>
                </a:lnTo>
                <a:lnTo>
                  <a:pt x="7772" y="2959"/>
                </a:lnTo>
                <a:lnTo>
                  <a:pt x="12344" y="2616"/>
                </a:lnTo>
                <a:lnTo>
                  <a:pt x="12344" y="0"/>
                </a:lnTo>
                <a:lnTo>
                  <a:pt x="0" y="927"/>
                </a:lnTo>
                <a:lnTo>
                  <a:pt x="0" y="3543"/>
                </a:lnTo>
                <a:lnTo>
                  <a:pt x="4572" y="3200"/>
                </a:lnTo>
                <a:lnTo>
                  <a:pt x="4572" y="17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456912" y="2005643"/>
            <a:ext cx="6934" cy="12966"/>
          </a:xfrm>
          <a:custGeom>
            <a:avLst/>
            <a:gdLst/>
            <a:ahLst/>
            <a:cxnLst/>
            <a:rect l="l" t="t" r="r" b="b"/>
            <a:pathLst>
              <a:path w="6934" h="12966">
                <a:moveTo>
                  <a:pt x="0" y="711"/>
                </a:moveTo>
                <a:lnTo>
                  <a:pt x="0" y="12966"/>
                </a:lnTo>
                <a:lnTo>
                  <a:pt x="3060" y="12738"/>
                </a:lnTo>
                <a:lnTo>
                  <a:pt x="3060" y="3238"/>
                </a:lnTo>
                <a:lnTo>
                  <a:pt x="6934" y="3200"/>
                </a:lnTo>
                <a:lnTo>
                  <a:pt x="6934" y="0"/>
                </a:lnTo>
                <a:lnTo>
                  <a:pt x="4165" y="101"/>
                </a:lnTo>
                <a:lnTo>
                  <a:pt x="2717" y="3301"/>
                </a:lnTo>
                <a:lnTo>
                  <a:pt x="2717" y="507"/>
                </a:lnTo>
                <a:lnTo>
                  <a:pt x="0" y="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464991" y="2004778"/>
            <a:ext cx="10642" cy="13182"/>
          </a:xfrm>
          <a:custGeom>
            <a:avLst/>
            <a:gdLst/>
            <a:ahLst/>
            <a:cxnLst/>
            <a:rect l="l" t="t" r="r" b="b"/>
            <a:pathLst>
              <a:path w="10642" h="13182">
                <a:moveTo>
                  <a:pt x="3187" y="5537"/>
                </a:moveTo>
                <a:lnTo>
                  <a:pt x="0" y="8026"/>
                </a:lnTo>
                <a:lnTo>
                  <a:pt x="0" y="12204"/>
                </a:lnTo>
                <a:lnTo>
                  <a:pt x="4127" y="13182"/>
                </a:lnTo>
                <a:lnTo>
                  <a:pt x="7950" y="12623"/>
                </a:lnTo>
                <a:lnTo>
                  <a:pt x="7531" y="8826"/>
                </a:lnTo>
                <a:lnTo>
                  <a:pt x="4876" y="10807"/>
                </a:lnTo>
                <a:lnTo>
                  <a:pt x="2933" y="10502"/>
                </a:lnTo>
                <a:lnTo>
                  <a:pt x="4978" y="7188"/>
                </a:lnTo>
                <a:lnTo>
                  <a:pt x="3187" y="5537"/>
                </a:lnTo>
                <a:close/>
              </a:path>
              <a:path w="10642" h="13182">
                <a:moveTo>
                  <a:pt x="8978" y="0"/>
                </a:moveTo>
                <a:lnTo>
                  <a:pt x="5384" y="266"/>
                </a:lnTo>
                <a:lnTo>
                  <a:pt x="4076" y="368"/>
                </a:lnTo>
                <a:lnTo>
                  <a:pt x="1282" y="1523"/>
                </a:lnTo>
                <a:lnTo>
                  <a:pt x="1371" y="4241"/>
                </a:lnTo>
                <a:lnTo>
                  <a:pt x="3708" y="2730"/>
                </a:lnTo>
                <a:lnTo>
                  <a:pt x="6819" y="2489"/>
                </a:lnTo>
                <a:lnTo>
                  <a:pt x="5981" y="5206"/>
                </a:lnTo>
                <a:lnTo>
                  <a:pt x="3187" y="5537"/>
                </a:lnTo>
                <a:lnTo>
                  <a:pt x="4978" y="7188"/>
                </a:lnTo>
                <a:lnTo>
                  <a:pt x="7531" y="8826"/>
                </a:lnTo>
                <a:lnTo>
                  <a:pt x="7950" y="12623"/>
                </a:lnTo>
                <a:lnTo>
                  <a:pt x="10642" y="12407"/>
                </a:lnTo>
                <a:lnTo>
                  <a:pt x="10464" y="7861"/>
                </a:lnTo>
                <a:lnTo>
                  <a:pt x="10464" y="1435"/>
                </a:lnTo>
                <a:lnTo>
                  <a:pt x="89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477735" y="2003907"/>
            <a:ext cx="11582" cy="18008"/>
          </a:xfrm>
          <a:custGeom>
            <a:avLst/>
            <a:gdLst/>
            <a:ahLst/>
            <a:cxnLst/>
            <a:rect l="l" t="t" r="r" b="b"/>
            <a:pathLst>
              <a:path w="11582" h="18008">
                <a:moveTo>
                  <a:pt x="2743" y="18008"/>
                </a:moveTo>
                <a:lnTo>
                  <a:pt x="5346" y="18008"/>
                </a:lnTo>
                <a:lnTo>
                  <a:pt x="10286" y="17640"/>
                </a:lnTo>
                <a:lnTo>
                  <a:pt x="11582" y="14401"/>
                </a:lnTo>
                <a:lnTo>
                  <a:pt x="11582" y="0"/>
                </a:lnTo>
                <a:lnTo>
                  <a:pt x="8648" y="215"/>
                </a:lnTo>
                <a:lnTo>
                  <a:pt x="8508" y="6235"/>
                </a:lnTo>
                <a:lnTo>
                  <a:pt x="7734" y="10071"/>
                </a:lnTo>
                <a:lnTo>
                  <a:pt x="4051" y="10350"/>
                </a:lnTo>
                <a:lnTo>
                  <a:pt x="1460" y="469"/>
                </a:lnTo>
                <a:lnTo>
                  <a:pt x="0" y="3987"/>
                </a:lnTo>
                <a:lnTo>
                  <a:pt x="0" y="10223"/>
                </a:lnTo>
                <a:lnTo>
                  <a:pt x="1333" y="13030"/>
                </a:lnTo>
                <a:lnTo>
                  <a:pt x="4800" y="12763"/>
                </a:lnTo>
                <a:lnTo>
                  <a:pt x="8508" y="12661"/>
                </a:lnTo>
                <a:lnTo>
                  <a:pt x="8356" y="15316"/>
                </a:lnTo>
                <a:lnTo>
                  <a:pt x="4965" y="15570"/>
                </a:lnTo>
                <a:lnTo>
                  <a:pt x="1523" y="14757"/>
                </a:lnTo>
                <a:lnTo>
                  <a:pt x="1282" y="17487"/>
                </a:lnTo>
                <a:lnTo>
                  <a:pt x="2743" y="18008"/>
                </a:lnTo>
                <a:close/>
              </a:path>
              <a:path w="11582" h="18008">
                <a:moveTo>
                  <a:pt x="4051" y="10350"/>
                </a:moveTo>
                <a:lnTo>
                  <a:pt x="3200" y="6705"/>
                </a:lnTo>
                <a:lnTo>
                  <a:pt x="3860" y="2781"/>
                </a:lnTo>
                <a:lnTo>
                  <a:pt x="7734" y="2476"/>
                </a:lnTo>
                <a:lnTo>
                  <a:pt x="8508" y="6235"/>
                </a:lnTo>
                <a:lnTo>
                  <a:pt x="8648" y="215"/>
                </a:lnTo>
                <a:lnTo>
                  <a:pt x="7759" y="546"/>
                </a:lnTo>
                <a:lnTo>
                  <a:pt x="4991" y="203"/>
                </a:lnTo>
                <a:lnTo>
                  <a:pt x="1460" y="469"/>
                </a:lnTo>
                <a:lnTo>
                  <a:pt x="4051" y="10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492550" y="1997838"/>
            <a:ext cx="10934" cy="18084"/>
          </a:xfrm>
          <a:custGeom>
            <a:avLst/>
            <a:gdLst/>
            <a:ahLst/>
            <a:cxnLst/>
            <a:rect l="l" t="t" r="r" b="b"/>
            <a:pathLst>
              <a:path w="10934" h="18084">
                <a:moveTo>
                  <a:pt x="10934" y="17259"/>
                </a:moveTo>
                <a:lnTo>
                  <a:pt x="5994" y="10845"/>
                </a:lnTo>
                <a:lnTo>
                  <a:pt x="10388" y="5041"/>
                </a:lnTo>
                <a:lnTo>
                  <a:pt x="6769" y="5308"/>
                </a:lnTo>
                <a:lnTo>
                  <a:pt x="3111" y="10490"/>
                </a:lnTo>
                <a:lnTo>
                  <a:pt x="3073" y="0"/>
                </a:lnTo>
                <a:lnTo>
                  <a:pt x="0" y="241"/>
                </a:lnTo>
                <a:lnTo>
                  <a:pt x="0" y="18084"/>
                </a:lnTo>
                <a:lnTo>
                  <a:pt x="3073" y="17843"/>
                </a:lnTo>
                <a:lnTo>
                  <a:pt x="3111" y="11899"/>
                </a:lnTo>
                <a:lnTo>
                  <a:pt x="7048" y="17551"/>
                </a:lnTo>
                <a:lnTo>
                  <a:pt x="10934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505281" y="2001976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60" y="12750"/>
                </a:lnTo>
                <a:lnTo>
                  <a:pt x="3060" y="3251"/>
                </a:lnTo>
                <a:lnTo>
                  <a:pt x="6934" y="3225"/>
                </a:lnTo>
                <a:lnTo>
                  <a:pt x="6934" y="0"/>
                </a:lnTo>
                <a:lnTo>
                  <a:pt x="4165" y="127"/>
                </a:lnTo>
                <a:lnTo>
                  <a:pt x="2730" y="3302"/>
                </a:lnTo>
                <a:lnTo>
                  <a:pt x="2730" y="520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513367" y="2001131"/>
            <a:ext cx="10642" cy="13182"/>
          </a:xfrm>
          <a:custGeom>
            <a:avLst/>
            <a:gdLst/>
            <a:ahLst/>
            <a:cxnLst/>
            <a:rect l="l" t="t" r="r" b="b"/>
            <a:pathLst>
              <a:path w="10642" h="13182">
                <a:moveTo>
                  <a:pt x="3187" y="5524"/>
                </a:moveTo>
                <a:lnTo>
                  <a:pt x="0" y="8026"/>
                </a:lnTo>
                <a:lnTo>
                  <a:pt x="0" y="12204"/>
                </a:lnTo>
                <a:lnTo>
                  <a:pt x="4114" y="13182"/>
                </a:lnTo>
                <a:lnTo>
                  <a:pt x="7937" y="12611"/>
                </a:lnTo>
                <a:lnTo>
                  <a:pt x="7531" y="8813"/>
                </a:lnTo>
                <a:lnTo>
                  <a:pt x="4876" y="10807"/>
                </a:lnTo>
                <a:lnTo>
                  <a:pt x="2933" y="10490"/>
                </a:lnTo>
                <a:lnTo>
                  <a:pt x="4965" y="7175"/>
                </a:lnTo>
                <a:lnTo>
                  <a:pt x="3187" y="5524"/>
                </a:lnTo>
                <a:close/>
              </a:path>
              <a:path w="10642" h="13182">
                <a:moveTo>
                  <a:pt x="8966" y="0"/>
                </a:moveTo>
                <a:lnTo>
                  <a:pt x="5384" y="266"/>
                </a:lnTo>
                <a:lnTo>
                  <a:pt x="4076" y="368"/>
                </a:lnTo>
                <a:lnTo>
                  <a:pt x="1282" y="1511"/>
                </a:lnTo>
                <a:lnTo>
                  <a:pt x="1371" y="4241"/>
                </a:lnTo>
                <a:lnTo>
                  <a:pt x="3708" y="2717"/>
                </a:lnTo>
                <a:lnTo>
                  <a:pt x="6819" y="2489"/>
                </a:lnTo>
                <a:lnTo>
                  <a:pt x="5981" y="5206"/>
                </a:lnTo>
                <a:lnTo>
                  <a:pt x="3187" y="5524"/>
                </a:lnTo>
                <a:lnTo>
                  <a:pt x="4965" y="7175"/>
                </a:lnTo>
                <a:lnTo>
                  <a:pt x="7531" y="8813"/>
                </a:lnTo>
                <a:lnTo>
                  <a:pt x="7937" y="12611"/>
                </a:lnTo>
                <a:lnTo>
                  <a:pt x="10642" y="12407"/>
                </a:lnTo>
                <a:lnTo>
                  <a:pt x="10464" y="7861"/>
                </a:lnTo>
                <a:lnTo>
                  <a:pt x="10464" y="1422"/>
                </a:lnTo>
                <a:lnTo>
                  <a:pt x="89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527982" y="1994760"/>
            <a:ext cx="5994" cy="18491"/>
          </a:xfrm>
          <a:custGeom>
            <a:avLst/>
            <a:gdLst/>
            <a:ahLst/>
            <a:cxnLst/>
            <a:rect l="l" t="t" r="r" b="b"/>
            <a:pathLst>
              <a:path w="5994" h="18491">
                <a:moveTo>
                  <a:pt x="3060" y="6007"/>
                </a:moveTo>
                <a:lnTo>
                  <a:pt x="3060" y="3530"/>
                </a:lnTo>
                <a:lnTo>
                  <a:pt x="5740" y="2819"/>
                </a:lnTo>
                <a:lnTo>
                  <a:pt x="5994" y="152"/>
                </a:lnTo>
                <a:lnTo>
                  <a:pt x="4521" y="0"/>
                </a:lnTo>
                <a:lnTo>
                  <a:pt x="1320" y="253"/>
                </a:lnTo>
                <a:lnTo>
                  <a:pt x="0" y="4521"/>
                </a:lnTo>
                <a:lnTo>
                  <a:pt x="0" y="18491"/>
                </a:lnTo>
                <a:lnTo>
                  <a:pt x="3060" y="18262"/>
                </a:lnTo>
                <a:lnTo>
                  <a:pt x="3060" y="8331"/>
                </a:lnTo>
                <a:lnTo>
                  <a:pt x="5740" y="8127"/>
                </a:lnTo>
                <a:lnTo>
                  <a:pt x="5740" y="5791"/>
                </a:lnTo>
                <a:lnTo>
                  <a:pt x="3060" y="60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536779" y="1996625"/>
            <a:ext cx="5905" cy="16141"/>
          </a:xfrm>
          <a:custGeom>
            <a:avLst/>
            <a:gdLst/>
            <a:ahLst/>
            <a:cxnLst/>
            <a:rect l="l" t="t" r="r" b="b"/>
            <a:pathLst>
              <a:path w="5905" h="16141">
                <a:moveTo>
                  <a:pt x="1320" y="16141"/>
                </a:moveTo>
                <a:lnTo>
                  <a:pt x="5346" y="15748"/>
                </a:lnTo>
                <a:lnTo>
                  <a:pt x="5905" y="12979"/>
                </a:lnTo>
                <a:lnTo>
                  <a:pt x="3073" y="11506"/>
                </a:lnTo>
                <a:lnTo>
                  <a:pt x="3073" y="5803"/>
                </a:lnTo>
                <a:lnTo>
                  <a:pt x="5778" y="5600"/>
                </a:lnTo>
                <a:lnTo>
                  <a:pt x="5778" y="3263"/>
                </a:lnTo>
                <a:lnTo>
                  <a:pt x="3073" y="3467"/>
                </a:lnTo>
                <a:lnTo>
                  <a:pt x="3073" y="0"/>
                </a:lnTo>
                <a:lnTo>
                  <a:pt x="0" y="1244"/>
                </a:lnTo>
                <a:lnTo>
                  <a:pt x="0" y="12268"/>
                </a:lnTo>
                <a:lnTo>
                  <a:pt x="132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550994" y="1997718"/>
            <a:ext cx="17310" cy="13792"/>
          </a:xfrm>
          <a:custGeom>
            <a:avLst/>
            <a:gdLst/>
            <a:ahLst/>
            <a:cxnLst/>
            <a:rect l="l" t="t" r="r" b="b"/>
            <a:pathLst>
              <a:path w="17310" h="13792">
                <a:moveTo>
                  <a:pt x="14236" y="2654"/>
                </a:moveTo>
                <a:lnTo>
                  <a:pt x="14236" y="12712"/>
                </a:lnTo>
                <a:lnTo>
                  <a:pt x="17310" y="12471"/>
                </a:lnTo>
                <a:lnTo>
                  <a:pt x="17310" y="2006"/>
                </a:lnTo>
                <a:lnTo>
                  <a:pt x="16471" y="0"/>
                </a:lnTo>
                <a:lnTo>
                  <a:pt x="13576" y="215"/>
                </a:lnTo>
                <a:lnTo>
                  <a:pt x="12128" y="330"/>
                </a:lnTo>
                <a:lnTo>
                  <a:pt x="9232" y="1193"/>
                </a:lnTo>
                <a:lnTo>
                  <a:pt x="6413" y="749"/>
                </a:lnTo>
                <a:lnTo>
                  <a:pt x="2870" y="1308"/>
                </a:lnTo>
                <a:lnTo>
                  <a:pt x="0" y="1536"/>
                </a:lnTo>
                <a:lnTo>
                  <a:pt x="0" y="13792"/>
                </a:lnTo>
                <a:lnTo>
                  <a:pt x="3060" y="13563"/>
                </a:lnTo>
                <a:lnTo>
                  <a:pt x="3060" y="7607"/>
                </a:lnTo>
                <a:lnTo>
                  <a:pt x="3327" y="3467"/>
                </a:lnTo>
                <a:lnTo>
                  <a:pt x="7112" y="3187"/>
                </a:lnTo>
                <a:lnTo>
                  <a:pt x="7112" y="13246"/>
                </a:lnTo>
                <a:lnTo>
                  <a:pt x="10185" y="13017"/>
                </a:lnTo>
                <a:lnTo>
                  <a:pt x="10185" y="5473"/>
                </a:lnTo>
                <a:lnTo>
                  <a:pt x="10439" y="2933"/>
                </a:lnTo>
                <a:lnTo>
                  <a:pt x="14236" y="2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570648" y="1996800"/>
            <a:ext cx="10642" cy="13182"/>
          </a:xfrm>
          <a:custGeom>
            <a:avLst/>
            <a:gdLst/>
            <a:ahLst/>
            <a:cxnLst/>
            <a:rect l="l" t="t" r="r" b="b"/>
            <a:pathLst>
              <a:path w="10642" h="13182">
                <a:moveTo>
                  <a:pt x="3187" y="5537"/>
                </a:moveTo>
                <a:lnTo>
                  <a:pt x="0" y="8039"/>
                </a:lnTo>
                <a:lnTo>
                  <a:pt x="0" y="12204"/>
                </a:lnTo>
                <a:lnTo>
                  <a:pt x="4114" y="13182"/>
                </a:lnTo>
                <a:lnTo>
                  <a:pt x="7950" y="12623"/>
                </a:lnTo>
                <a:lnTo>
                  <a:pt x="7531" y="8826"/>
                </a:lnTo>
                <a:lnTo>
                  <a:pt x="4876" y="10807"/>
                </a:lnTo>
                <a:lnTo>
                  <a:pt x="2933" y="10502"/>
                </a:lnTo>
                <a:lnTo>
                  <a:pt x="4965" y="7188"/>
                </a:lnTo>
                <a:lnTo>
                  <a:pt x="3187" y="5537"/>
                </a:lnTo>
                <a:close/>
              </a:path>
              <a:path w="10642" h="13182">
                <a:moveTo>
                  <a:pt x="8966" y="0"/>
                </a:moveTo>
                <a:lnTo>
                  <a:pt x="5384" y="266"/>
                </a:lnTo>
                <a:lnTo>
                  <a:pt x="4076" y="368"/>
                </a:lnTo>
                <a:lnTo>
                  <a:pt x="1282" y="1523"/>
                </a:lnTo>
                <a:lnTo>
                  <a:pt x="1371" y="4254"/>
                </a:lnTo>
                <a:lnTo>
                  <a:pt x="3708" y="2730"/>
                </a:lnTo>
                <a:lnTo>
                  <a:pt x="6819" y="2501"/>
                </a:lnTo>
                <a:lnTo>
                  <a:pt x="5968" y="5206"/>
                </a:lnTo>
                <a:lnTo>
                  <a:pt x="3187" y="5537"/>
                </a:lnTo>
                <a:lnTo>
                  <a:pt x="4965" y="7188"/>
                </a:lnTo>
                <a:lnTo>
                  <a:pt x="7531" y="8826"/>
                </a:lnTo>
                <a:lnTo>
                  <a:pt x="7950" y="12623"/>
                </a:lnTo>
                <a:lnTo>
                  <a:pt x="10642" y="12420"/>
                </a:lnTo>
                <a:lnTo>
                  <a:pt x="10464" y="7861"/>
                </a:lnTo>
                <a:lnTo>
                  <a:pt x="10464" y="1435"/>
                </a:lnTo>
                <a:lnTo>
                  <a:pt x="89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582762" y="1995962"/>
            <a:ext cx="12319" cy="13144"/>
          </a:xfrm>
          <a:custGeom>
            <a:avLst/>
            <a:gdLst/>
            <a:ahLst/>
            <a:cxnLst/>
            <a:rect l="l" t="t" r="r" b="b"/>
            <a:pathLst>
              <a:path w="12318" h="13144">
                <a:moveTo>
                  <a:pt x="0" y="13144"/>
                </a:moveTo>
                <a:lnTo>
                  <a:pt x="3365" y="12890"/>
                </a:lnTo>
                <a:lnTo>
                  <a:pt x="6019" y="8127"/>
                </a:lnTo>
                <a:lnTo>
                  <a:pt x="8648" y="12484"/>
                </a:lnTo>
                <a:lnTo>
                  <a:pt x="12318" y="12204"/>
                </a:lnTo>
                <a:lnTo>
                  <a:pt x="8331" y="6083"/>
                </a:lnTo>
                <a:lnTo>
                  <a:pt x="11861" y="0"/>
                </a:lnTo>
                <a:lnTo>
                  <a:pt x="8610" y="241"/>
                </a:lnTo>
                <a:lnTo>
                  <a:pt x="6349" y="4406"/>
                </a:lnTo>
                <a:lnTo>
                  <a:pt x="4038" y="584"/>
                </a:lnTo>
                <a:lnTo>
                  <a:pt x="419" y="863"/>
                </a:lnTo>
                <a:lnTo>
                  <a:pt x="4051" y="6413"/>
                </a:lnTo>
                <a:lnTo>
                  <a:pt x="0" y="13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596872" y="2004472"/>
            <a:ext cx="3200" cy="3568"/>
          </a:xfrm>
          <a:custGeom>
            <a:avLst/>
            <a:gdLst/>
            <a:ahLst/>
            <a:cxnLst/>
            <a:rect l="l" t="t" r="r" b="b"/>
            <a:pathLst>
              <a:path w="3200" h="3568">
                <a:moveTo>
                  <a:pt x="0" y="241"/>
                </a:moveTo>
                <a:lnTo>
                  <a:pt x="0" y="3568"/>
                </a:lnTo>
                <a:lnTo>
                  <a:pt x="3200" y="3327"/>
                </a:lnTo>
                <a:lnTo>
                  <a:pt x="3200" y="0"/>
                </a:lnTo>
                <a:lnTo>
                  <a:pt x="0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636803" y="1987511"/>
            <a:ext cx="10617" cy="17513"/>
          </a:xfrm>
          <a:custGeom>
            <a:avLst/>
            <a:gdLst/>
            <a:ahLst/>
            <a:cxnLst/>
            <a:rect l="l" t="t" r="r" b="b"/>
            <a:pathLst>
              <a:path w="10617" h="17513">
                <a:moveTo>
                  <a:pt x="10109" y="4711"/>
                </a:moveTo>
                <a:lnTo>
                  <a:pt x="10109" y="1447"/>
                </a:lnTo>
                <a:lnTo>
                  <a:pt x="8140" y="0"/>
                </a:lnTo>
                <a:lnTo>
                  <a:pt x="5105" y="241"/>
                </a:lnTo>
                <a:lnTo>
                  <a:pt x="3467" y="355"/>
                </a:lnTo>
                <a:lnTo>
                  <a:pt x="368" y="1778"/>
                </a:lnTo>
                <a:lnTo>
                  <a:pt x="609" y="4521"/>
                </a:lnTo>
                <a:lnTo>
                  <a:pt x="1663" y="3733"/>
                </a:lnTo>
                <a:lnTo>
                  <a:pt x="4305" y="2921"/>
                </a:lnTo>
                <a:lnTo>
                  <a:pt x="6908" y="4953"/>
                </a:lnTo>
                <a:lnTo>
                  <a:pt x="6908" y="8001"/>
                </a:lnTo>
                <a:lnTo>
                  <a:pt x="1485" y="13131"/>
                </a:lnTo>
                <a:lnTo>
                  <a:pt x="0" y="14732"/>
                </a:lnTo>
                <a:lnTo>
                  <a:pt x="0" y="17513"/>
                </a:lnTo>
                <a:lnTo>
                  <a:pt x="10617" y="16713"/>
                </a:lnTo>
                <a:lnTo>
                  <a:pt x="10617" y="14109"/>
                </a:lnTo>
                <a:lnTo>
                  <a:pt x="4089" y="14592"/>
                </a:lnTo>
                <a:lnTo>
                  <a:pt x="6705" y="11734"/>
                </a:lnTo>
                <a:lnTo>
                  <a:pt x="10109" y="8229"/>
                </a:lnTo>
                <a:lnTo>
                  <a:pt x="10109" y="4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649125" y="2000416"/>
            <a:ext cx="4787" cy="6299"/>
          </a:xfrm>
          <a:custGeom>
            <a:avLst/>
            <a:gdLst/>
            <a:ahLst/>
            <a:cxnLst/>
            <a:rect l="l" t="t" r="r" b="b"/>
            <a:pathLst>
              <a:path w="4787" h="6299">
                <a:moveTo>
                  <a:pt x="1460" y="241"/>
                </a:moveTo>
                <a:lnTo>
                  <a:pt x="0" y="6299"/>
                </a:lnTo>
                <a:lnTo>
                  <a:pt x="2692" y="6096"/>
                </a:lnTo>
                <a:lnTo>
                  <a:pt x="4787" y="0"/>
                </a:lnTo>
                <a:lnTo>
                  <a:pt x="1460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655761" y="1985933"/>
            <a:ext cx="10210" cy="17894"/>
          </a:xfrm>
          <a:custGeom>
            <a:avLst/>
            <a:gdLst/>
            <a:ahLst/>
            <a:cxnLst/>
            <a:rect l="l" t="t" r="r" b="b"/>
            <a:pathLst>
              <a:path w="10210" h="17894">
                <a:moveTo>
                  <a:pt x="7950" y="14871"/>
                </a:moveTo>
                <a:lnTo>
                  <a:pt x="10210" y="0"/>
                </a:lnTo>
                <a:lnTo>
                  <a:pt x="5537" y="342"/>
                </a:lnTo>
                <a:lnTo>
                  <a:pt x="1219" y="673"/>
                </a:lnTo>
                <a:lnTo>
                  <a:pt x="3187" y="15239"/>
                </a:lnTo>
                <a:lnTo>
                  <a:pt x="3213" y="2997"/>
                </a:lnTo>
                <a:lnTo>
                  <a:pt x="7924" y="2641"/>
                </a:lnTo>
                <a:lnTo>
                  <a:pt x="7950" y="14871"/>
                </a:lnTo>
                <a:close/>
              </a:path>
              <a:path w="10210" h="17894">
                <a:moveTo>
                  <a:pt x="11125" y="8572"/>
                </a:moveTo>
                <a:lnTo>
                  <a:pt x="11125" y="4711"/>
                </a:lnTo>
                <a:lnTo>
                  <a:pt x="10210" y="0"/>
                </a:lnTo>
                <a:lnTo>
                  <a:pt x="7950" y="14871"/>
                </a:lnTo>
                <a:lnTo>
                  <a:pt x="3187" y="15239"/>
                </a:lnTo>
                <a:lnTo>
                  <a:pt x="1219" y="673"/>
                </a:lnTo>
                <a:lnTo>
                  <a:pt x="0" y="5232"/>
                </a:lnTo>
                <a:lnTo>
                  <a:pt x="0" y="12890"/>
                </a:lnTo>
                <a:lnTo>
                  <a:pt x="622" y="17894"/>
                </a:lnTo>
                <a:lnTo>
                  <a:pt x="5537" y="17513"/>
                </a:lnTo>
                <a:lnTo>
                  <a:pt x="10172" y="17170"/>
                </a:lnTo>
                <a:lnTo>
                  <a:pt x="11125" y="12420"/>
                </a:lnTo>
                <a:lnTo>
                  <a:pt x="11125" y="8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675714" y="1984013"/>
            <a:ext cx="10934" cy="18084"/>
          </a:xfrm>
          <a:custGeom>
            <a:avLst/>
            <a:gdLst/>
            <a:ahLst/>
            <a:cxnLst/>
            <a:rect l="l" t="t" r="r" b="b"/>
            <a:pathLst>
              <a:path w="10934" h="18084">
                <a:moveTo>
                  <a:pt x="10934" y="17259"/>
                </a:moveTo>
                <a:lnTo>
                  <a:pt x="5994" y="10845"/>
                </a:lnTo>
                <a:lnTo>
                  <a:pt x="10388" y="5029"/>
                </a:lnTo>
                <a:lnTo>
                  <a:pt x="6769" y="5308"/>
                </a:lnTo>
                <a:lnTo>
                  <a:pt x="3111" y="10490"/>
                </a:lnTo>
                <a:lnTo>
                  <a:pt x="3073" y="0"/>
                </a:lnTo>
                <a:lnTo>
                  <a:pt x="0" y="228"/>
                </a:lnTo>
                <a:lnTo>
                  <a:pt x="0" y="18084"/>
                </a:lnTo>
                <a:lnTo>
                  <a:pt x="3073" y="17843"/>
                </a:lnTo>
                <a:lnTo>
                  <a:pt x="3111" y="11887"/>
                </a:lnTo>
                <a:lnTo>
                  <a:pt x="7048" y="17551"/>
                </a:lnTo>
                <a:lnTo>
                  <a:pt x="10934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688500" y="1983525"/>
            <a:ext cx="13131" cy="17602"/>
          </a:xfrm>
          <a:custGeom>
            <a:avLst/>
            <a:gdLst/>
            <a:ahLst/>
            <a:cxnLst/>
            <a:rect l="l" t="t" r="r" b="b"/>
            <a:pathLst>
              <a:path w="13131" h="17602">
                <a:moveTo>
                  <a:pt x="0" y="990"/>
                </a:moveTo>
                <a:lnTo>
                  <a:pt x="0" y="17602"/>
                </a:lnTo>
                <a:lnTo>
                  <a:pt x="3060" y="17373"/>
                </a:lnTo>
                <a:lnTo>
                  <a:pt x="3111" y="4940"/>
                </a:lnTo>
                <a:lnTo>
                  <a:pt x="9220" y="16903"/>
                </a:lnTo>
                <a:lnTo>
                  <a:pt x="13131" y="16611"/>
                </a:lnTo>
                <a:lnTo>
                  <a:pt x="13131" y="0"/>
                </a:lnTo>
                <a:lnTo>
                  <a:pt x="10071" y="228"/>
                </a:lnTo>
                <a:lnTo>
                  <a:pt x="10020" y="12649"/>
                </a:lnTo>
                <a:lnTo>
                  <a:pt x="3937" y="698"/>
                </a:lnTo>
                <a:lnTo>
                  <a:pt x="0" y="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703824" y="1982464"/>
            <a:ext cx="7962" cy="17780"/>
          </a:xfrm>
          <a:custGeom>
            <a:avLst/>
            <a:gdLst/>
            <a:ahLst/>
            <a:cxnLst/>
            <a:rect l="l" t="t" r="r" b="b"/>
            <a:pathLst>
              <a:path w="7962" h="17780">
                <a:moveTo>
                  <a:pt x="5575" y="177"/>
                </a:moveTo>
                <a:lnTo>
                  <a:pt x="0" y="17780"/>
                </a:lnTo>
                <a:lnTo>
                  <a:pt x="2374" y="17602"/>
                </a:lnTo>
                <a:lnTo>
                  <a:pt x="7962" y="0"/>
                </a:lnTo>
                <a:lnTo>
                  <a:pt x="5575" y="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713780" y="1985430"/>
            <a:ext cx="17297" cy="13792"/>
          </a:xfrm>
          <a:custGeom>
            <a:avLst/>
            <a:gdLst/>
            <a:ahLst/>
            <a:cxnLst/>
            <a:rect l="l" t="t" r="r" b="b"/>
            <a:pathLst>
              <a:path w="17297" h="13792">
                <a:moveTo>
                  <a:pt x="14236" y="2654"/>
                </a:moveTo>
                <a:lnTo>
                  <a:pt x="14236" y="12699"/>
                </a:lnTo>
                <a:lnTo>
                  <a:pt x="17297" y="12484"/>
                </a:lnTo>
                <a:lnTo>
                  <a:pt x="17297" y="2019"/>
                </a:lnTo>
                <a:lnTo>
                  <a:pt x="16484" y="0"/>
                </a:lnTo>
                <a:lnTo>
                  <a:pt x="13576" y="215"/>
                </a:lnTo>
                <a:lnTo>
                  <a:pt x="12128" y="330"/>
                </a:lnTo>
                <a:lnTo>
                  <a:pt x="9220" y="1193"/>
                </a:lnTo>
                <a:lnTo>
                  <a:pt x="6413" y="749"/>
                </a:lnTo>
                <a:lnTo>
                  <a:pt x="2857" y="1308"/>
                </a:lnTo>
                <a:lnTo>
                  <a:pt x="0" y="1536"/>
                </a:lnTo>
                <a:lnTo>
                  <a:pt x="0" y="13792"/>
                </a:lnTo>
                <a:lnTo>
                  <a:pt x="3073" y="13563"/>
                </a:lnTo>
                <a:lnTo>
                  <a:pt x="3073" y="7607"/>
                </a:lnTo>
                <a:lnTo>
                  <a:pt x="3327" y="3467"/>
                </a:lnTo>
                <a:lnTo>
                  <a:pt x="7124" y="3187"/>
                </a:lnTo>
                <a:lnTo>
                  <a:pt x="7124" y="13246"/>
                </a:lnTo>
                <a:lnTo>
                  <a:pt x="10185" y="13017"/>
                </a:lnTo>
                <a:lnTo>
                  <a:pt x="10185" y="7061"/>
                </a:lnTo>
                <a:lnTo>
                  <a:pt x="10439" y="2933"/>
                </a:lnTo>
                <a:lnTo>
                  <a:pt x="14236" y="2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733154" y="1979609"/>
            <a:ext cx="6197" cy="10223"/>
          </a:xfrm>
          <a:custGeom>
            <a:avLst/>
            <a:gdLst/>
            <a:ahLst/>
            <a:cxnLst/>
            <a:rect l="l" t="t" r="r" b="b"/>
            <a:pathLst>
              <a:path w="6197" h="10223">
                <a:moveTo>
                  <a:pt x="4038" y="2006"/>
                </a:moveTo>
                <a:lnTo>
                  <a:pt x="4038" y="4673"/>
                </a:lnTo>
                <a:lnTo>
                  <a:pt x="876" y="7658"/>
                </a:lnTo>
                <a:lnTo>
                  <a:pt x="0" y="10223"/>
                </a:lnTo>
                <a:lnTo>
                  <a:pt x="6197" y="9740"/>
                </a:lnTo>
                <a:lnTo>
                  <a:pt x="6197" y="8229"/>
                </a:lnTo>
                <a:lnTo>
                  <a:pt x="2387" y="8509"/>
                </a:lnTo>
                <a:lnTo>
                  <a:pt x="3924" y="6845"/>
                </a:lnTo>
                <a:lnTo>
                  <a:pt x="5905" y="2743"/>
                </a:lnTo>
                <a:lnTo>
                  <a:pt x="4762" y="0"/>
                </a:lnTo>
                <a:lnTo>
                  <a:pt x="977" y="2171"/>
                </a:lnTo>
                <a:lnTo>
                  <a:pt x="4038" y="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636789" y="2016081"/>
            <a:ext cx="10617" cy="17513"/>
          </a:xfrm>
          <a:custGeom>
            <a:avLst/>
            <a:gdLst/>
            <a:ahLst/>
            <a:cxnLst/>
            <a:rect l="l" t="t" r="r" b="b"/>
            <a:pathLst>
              <a:path w="10617" h="17513">
                <a:moveTo>
                  <a:pt x="10109" y="4699"/>
                </a:moveTo>
                <a:lnTo>
                  <a:pt x="10109" y="1447"/>
                </a:lnTo>
                <a:lnTo>
                  <a:pt x="8140" y="0"/>
                </a:lnTo>
                <a:lnTo>
                  <a:pt x="5105" y="228"/>
                </a:lnTo>
                <a:lnTo>
                  <a:pt x="3467" y="355"/>
                </a:lnTo>
                <a:lnTo>
                  <a:pt x="368" y="1778"/>
                </a:lnTo>
                <a:lnTo>
                  <a:pt x="622" y="4521"/>
                </a:lnTo>
                <a:lnTo>
                  <a:pt x="1663" y="3733"/>
                </a:lnTo>
                <a:lnTo>
                  <a:pt x="4292" y="2895"/>
                </a:lnTo>
                <a:lnTo>
                  <a:pt x="6908" y="4940"/>
                </a:lnTo>
                <a:lnTo>
                  <a:pt x="6908" y="7988"/>
                </a:lnTo>
                <a:lnTo>
                  <a:pt x="1485" y="13106"/>
                </a:lnTo>
                <a:lnTo>
                  <a:pt x="0" y="14732"/>
                </a:lnTo>
                <a:lnTo>
                  <a:pt x="0" y="17513"/>
                </a:lnTo>
                <a:lnTo>
                  <a:pt x="10617" y="16700"/>
                </a:lnTo>
                <a:lnTo>
                  <a:pt x="10617" y="14084"/>
                </a:lnTo>
                <a:lnTo>
                  <a:pt x="4102" y="14592"/>
                </a:lnTo>
                <a:lnTo>
                  <a:pt x="6705" y="11722"/>
                </a:lnTo>
                <a:lnTo>
                  <a:pt x="10109" y="8229"/>
                </a:lnTo>
                <a:lnTo>
                  <a:pt x="10109" y="4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649392" y="2014983"/>
            <a:ext cx="10198" cy="17894"/>
          </a:xfrm>
          <a:custGeom>
            <a:avLst/>
            <a:gdLst/>
            <a:ahLst/>
            <a:cxnLst/>
            <a:rect l="l" t="t" r="r" b="b"/>
            <a:pathLst>
              <a:path w="10198" h="17894">
                <a:moveTo>
                  <a:pt x="7937" y="14858"/>
                </a:moveTo>
                <a:lnTo>
                  <a:pt x="10198" y="0"/>
                </a:lnTo>
                <a:lnTo>
                  <a:pt x="5537" y="342"/>
                </a:lnTo>
                <a:lnTo>
                  <a:pt x="1206" y="673"/>
                </a:lnTo>
                <a:lnTo>
                  <a:pt x="3174" y="15227"/>
                </a:lnTo>
                <a:lnTo>
                  <a:pt x="3200" y="2997"/>
                </a:lnTo>
                <a:lnTo>
                  <a:pt x="7912" y="2641"/>
                </a:lnTo>
                <a:lnTo>
                  <a:pt x="7937" y="14858"/>
                </a:lnTo>
                <a:close/>
              </a:path>
              <a:path w="10198" h="17894">
                <a:moveTo>
                  <a:pt x="11112" y="8572"/>
                </a:moveTo>
                <a:lnTo>
                  <a:pt x="11112" y="4698"/>
                </a:lnTo>
                <a:lnTo>
                  <a:pt x="10198" y="0"/>
                </a:lnTo>
                <a:lnTo>
                  <a:pt x="7937" y="14858"/>
                </a:lnTo>
                <a:lnTo>
                  <a:pt x="3174" y="15227"/>
                </a:lnTo>
                <a:lnTo>
                  <a:pt x="1206" y="673"/>
                </a:lnTo>
                <a:lnTo>
                  <a:pt x="0" y="5232"/>
                </a:lnTo>
                <a:lnTo>
                  <a:pt x="0" y="12877"/>
                </a:lnTo>
                <a:lnTo>
                  <a:pt x="609" y="17894"/>
                </a:lnTo>
                <a:lnTo>
                  <a:pt x="5537" y="17513"/>
                </a:lnTo>
                <a:lnTo>
                  <a:pt x="10159" y="17170"/>
                </a:lnTo>
                <a:lnTo>
                  <a:pt x="11112" y="12420"/>
                </a:lnTo>
                <a:lnTo>
                  <a:pt x="11112" y="8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662116" y="2014018"/>
            <a:ext cx="10210" cy="17894"/>
          </a:xfrm>
          <a:custGeom>
            <a:avLst/>
            <a:gdLst/>
            <a:ahLst/>
            <a:cxnLst/>
            <a:rect l="l" t="t" r="r" b="b"/>
            <a:pathLst>
              <a:path w="10210" h="17894">
                <a:moveTo>
                  <a:pt x="7950" y="14871"/>
                </a:moveTo>
                <a:lnTo>
                  <a:pt x="10210" y="0"/>
                </a:lnTo>
                <a:lnTo>
                  <a:pt x="5537" y="355"/>
                </a:lnTo>
                <a:lnTo>
                  <a:pt x="1219" y="673"/>
                </a:lnTo>
                <a:lnTo>
                  <a:pt x="3187" y="15227"/>
                </a:lnTo>
                <a:lnTo>
                  <a:pt x="3200" y="2997"/>
                </a:lnTo>
                <a:lnTo>
                  <a:pt x="7924" y="2641"/>
                </a:lnTo>
                <a:lnTo>
                  <a:pt x="7950" y="14871"/>
                </a:lnTo>
                <a:close/>
              </a:path>
              <a:path w="10210" h="17894">
                <a:moveTo>
                  <a:pt x="11125" y="8572"/>
                </a:moveTo>
                <a:lnTo>
                  <a:pt x="11125" y="4698"/>
                </a:lnTo>
                <a:lnTo>
                  <a:pt x="10210" y="0"/>
                </a:lnTo>
                <a:lnTo>
                  <a:pt x="7950" y="14871"/>
                </a:lnTo>
                <a:lnTo>
                  <a:pt x="3187" y="15227"/>
                </a:lnTo>
                <a:lnTo>
                  <a:pt x="1219" y="673"/>
                </a:lnTo>
                <a:lnTo>
                  <a:pt x="0" y="5232"/>
                </a:lnTo>
                <a:lnTo>
                  <a:pt x="0" y="12877"/>
                </a:lnTo>
                <a:lnTo>
                  <a:pt x="622" y="17894"/>
                </a:lnTo>
                <a:lnTo>
                  <a:pt x="5537" y="17538"/>
                </a:lnTo>
                <a:lnTo>
                  <a:pt x="10172" y="17183"/>
                </a:lnTo>
                <a:lnTo>
                  <a:pt x="11125" y="12420"/>
                </a:lnTo>
                <a:lnTo>
                  <a:pt x="11125" y="8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682069" y="2012097"/>
            <a:ext cx="10934" cy="18072"/>
          </a:xfrm>
          <a:custGeom>
            <a:avLst/>
            <a:gdLst/>
            <a:ahLst/>
            <a:cxnLst/>
            <a:rect l="l" t="t" r="r" b="b"/>
            <a:pathLst>
              <a:path w="10934" h="18072">
                <a:moveTo>
                  <a:pt x="10934" y="17246"/>
                </a:moveTo>
                <a:lnTo>
                  <a:pt x="5994" y="10845"/>
                </a:lnTo>
                <a:lnTo>
                  <a:pt x="10388" y="5029"/>
                </a:lnTo>
                <a:lnTo>
                  <a:pt x="6769" y="5308"/>
                </a:lnTo>
                <a:lnTo>
                  <a:pt x="3111" y="10490"/>
                </a:lnTo>
                <a:lnTo>
                  <a:pt x="3073" y="0"/>
                </a:lnTo>
                <a:lnTo>
                  <a:pt x="0" y="228"/>
                </a:lnTo>
                <a:lnTo>
                  <a:pt x="0" y="18072"/>
                </a:lnTo>
                <a:lnTo>
                  <a:pt x="3073" y="17843"/>
                </a:lnTo>
                <a:lnTo>
                  <a:pt x="3111" y="11887"/>
                </a:lnTo>
                <a:lnTo>
                  <a:pt x="7048" y="17538"/>
                </a:lnTo>
                <a:lnTo>
                  <a:pt x="10934" y="172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693986" y="2016133"/>
            <a:ext cx="11569" cy="18021"/>
          </a:xfrm>
          <a:custGeom>
            <a:avLst/>
            <a:gdLst/>
            <a:ahLst/>
            <a:cxnLst/>
            <a:rect l="l" t="t" r="r" b="b"/>
            <a:pathLst>
              <a:path w="11569" h="18021">
                <a:moveTo>
                  <a:pt x="2743" y="18021"/>
                </a:moveTo>
                <a:lnTo>
                  <a:pt x="5346" y="18021"/>
                </a:lnTo>
                <a:lnTo>
                  <a:pt x="10287" y="17652"/>
                </a:lnTo>
                <a:lnTo>
                  <a:pt x="11569" y="14401"/>
                </a:lnTo>
                <a:lnTo>
                  <a:pt x="11569" y="0"/>
                </a:lnTo>
                <a:lnTo>
                  <a:pt x="8648" y="228"/>
                </a:lnTo>
                <a:lnTo>
                  <a:pt x="8509" y="6235"/>
                </a:lnTo>
                <a:lnTo>
                  <a:pt x="7734" y="10083"/>
                </a:lnTo>
                <a:lnTo>
                  <a:pt x="4051" y="10363"/>
                </a:lnTo>
                <a:lnTo>
                  <a:pt x="1460" y="482"/>
                </a:lnTo>
                <a:lnTo>
                  <a:pt x="0" y="4000"/>
                </a:lnTo>
                <a:lnTo>
                  <a:pt x="0" y="10236"/>
                </a:lnTo>
                <a:lnTo>
                  <a:pt x="1320" y="13042"/>
                </a:lnTo>
                <a:lnTo>
                  <a:pt x="4800" y="12776"/>
                </a:lnTo>
                <a:lnTo>
                  <a:pt x="8509" y="12674"/>
                </a:lnTo>
                <a:lnTo>
                  <a:pt x="8356" y="15316"/>
                </a:lnTo>
                <a:lnTo>
                  <a:pt x="4965" y="15570"/>
                </a:lnTo>
                <a:lnTo>
                  <a:pt x="1524" y="14770"/>
                </a:lnTo>
                <a:lnTo>
                  <a:pt x="1282" y="17487"/>
                </a:lnTo>
                <a:lnTo>
                  <a:pt x="2743" y="18021"/>
                </a:lnTo>
                <a:close/>
              </a:path>
              <a:path w="11569" h="18021">
                <a:moveTo>
                  <a:pt x="4051" y="10363"/>
                </a:moveTo>
                <a:lnTo>
                  <a:pt x="3200" y="6718"/>
                </a:lnTo>
                <a:lnTo>
                  <a:pt x="3860" y="2781"/>
                </a:lnTo>
                <a:lnTo>
                  <a:pt x="7734" y="2501"/>
                </a:lnTo>
                <a:lnTo>
                  <a:pt x="8509" y="6235"/>
                </a:lnTo>
                <a:lnTo>
                  <a:pt x="8648" y="228"/>
                </a:lnTo>
                <a:lnTo>
                  <a:pt x="7747" y="571"/>
                </a:lnTo>
                <a:lnTo>
                  <a:pt x="4991" y="215"/>
                </a:lnTo>
                <a:lnTo>
                  <a:pt x="1460" y="482"/>
                </a:lnTo>
                <a:lnTo>
                  <a:pt x="4051" y="103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707634" y="2010746"/>
            <a:ext cx="7962" cy="17780"/>
          </a:xfrm>
          <a:custGeom>
            <a:avLst/>
            <a:gdLst/>
            <a:ahLst/>
            <a:cxnLst/>
            <a:rect l="l" t="t" r="r" b="b"/>
            <a:pathLst>
              <a:path w="7962" h="17780">
                <a:moveTo>
                  <a:pt x="5575" y="177"/>
                </a:moveTo>
                <a:lnTo>
                  <a:pt x="0" y="17780"/>
                </a:lnTo>
                <a:lnTo>
                  <a:pt x="2374" y="17602"/>
                </a:lnTo>
                <a:lnTo>
                  <a:pt x="7962" y="0"/>
                </a:lnTo>
                <a:lnTo>
                  <a:pt x="5575" y="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717590" y="2013705"/>
            <a:ext cx="17297" cy="13779"/>
          </a:xfrm>
          <a:custGeom>
            <a:avLst/>
            <a:gdLst/>
            <a:ahLst/>
            <a:cxnLst/>
            <a:rect l="l" t="t" r="r" b="b"/>
            <a:pathLst>
              <a:path w="17297" h="13779">
                <a:moveTo>
                  <a:pt x="14236" y="2654"/>
                </a:moveTo>
                <a:lnTo>
                  <a:pt x="14236" y="12712"/>
                </a:lnTo>
                <a:lnTo>
                  <a:pt x="17297" y="12471"/>
                </a:lnTo>
                <a:lnTo>
                  <a:pt x="17297" y="2006"/>
                </a:lnTo>
                <a:lnTo>
                  <a:pt x="16484" y="0"/>
                </a:lnTo>
                <a:lnTo>
                  <a:pt x="13576" y="215"/>
                </a:lnTo>
                <a:lnTo>
                  <a:pt x="12128" y="330"/>
                </a:lnTo>
                <a:lnTo>
                  <a:pt x="9220" y="1193"/>
                </a:lnTo>
                <a:lnTo>
                  <a:pt x="6413" y="762"/>
                </a:lnTo>
                <a:lnTo>
                  <a:pt x="2857" y="1308"/>
                </a:lnTo>
                <a:lnTo>
                  <a:pt x="0" y="1524"/>
                </a:lnTo>
                <a:lnTo>
                  <a:pt x="0" y="13779"/>
                </a:lnTo>
                <a:lnTo>
                  <a:pt x="3073" y="13550"/>
                </a:lnTo>
                <a:lnTo>
                  <a:pt x="3073" y="7607"/>
                </a:lnTo>
                <a:lnTo>
                  <a:pt x="3327" y="3479"/>
                </a:lnTo>
                <a:lnTo>
                  <a:pt x="7124" y="3187"/>
                </a:lnTo>
                <a:lnTo>
                  <a:pt x="7124" y="13246"/>
                </a:lnTo>
                <a:lnTo>
                  <a:pt x="10185" y="13017"/>
                </a:lnTo>
                <a:lnTo>
                  <a:pt x="10185" y="5473"/>
                </a:lnTo>
                <a:lnTo>
                  <a:pt x="10439" y="2933"/>
                </a:lnTo>
                <a:lnTo>
                  <a:pt x="14236" y="2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736964" y="2007878"/>
            <a:ext cx="6197" cy="10223"/>
          </a:xfrm>
          <a:custGeom>
            <a:avLst/>
            <a:gdLst/>
            <a:ahLst/>
            <a:cxnLst/>
            <a:rect l="l" t="t" r="r" b="b"/>
            <a:pathLst>
              <a:path w="6197" h="10223">
                <a:moveTo>
                  <a:pt x="4038" y="1993"/>
                </a:moveTo>
                <a:lnTo>
                  <a:pt x="4038" y="4673"/>
                </a:lnTo>
                <a:lnTo>
                  <a:pt x="876" y="7670"/>
                </a:lnTo>
                <a:lnTo>
                  <a:pt x="0" y="10223"/>
                </a:lnTo>
                <a:lnTo>
                  <a:pt x="6197" y="9753"/>
                </a:lnTo>
                <a:lnTo>
                  <a:pt x="6197" y="8229"/>
                </a:lnTo>
                <a:lnTo>
                  <a:pt x="2387" y="8521"/>
                </a:lnTo>
                <a:lnTo>
                  <a:pt x="3924" y="6845"/>
                </a:lnTo>
                <a:lnTo>
                  <a:pt x="5905" y="2755"/>
                </a:lnTo>
                <a:lnTo>
                  <a:pt x="4762" y="0"/>
                </a:lnTo>
                <a:lnTo>
                  <a:pt x="977" y="2184"/>
                </a:lnTo>
                <a:lnTo>
                  <a:pt x="4038" y="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446490" y="2087911"/>
            <a:ext cx="11214" cy="17183"/>
          </a:xfrm>
          <a:custGeom>
            <a:avLst/>
            <a:gdLst/>
            <a:ahLst/>
            <a:cxnLst/>
            <a:rect l="l" t="t" r="r" b="b"/>
            <a:pathLst>
              <a:path w="11214" h="17183">
                <a:moveTo>
                  <a:pt x="9448" y="7467"/>
                </a:moveTo>
                <a:lnTo>
                  <a:pt x="10718" y="4025"/>
                </a:lnTo>
                <a:lnTo>
                  <a:pt x="10718" y="380"/>
                </a:lnTo>
                <a:lnTo>
                  <a:pt x="7632" y="0"/>
                </a:lnTo>
                <a:lnTo>
                  <a:pt x="5575" y="152"/>
                </a:lnTo>
                <a:lnTo>
                  <a:pt x="7531" y="2755"/>
                </a:lnTo>
                <a:lnTo>
                  <a:pt x="5842" y="6845"/>
                </a:lnTo>
                <a:lnTo>
                  <a:pt x="3200" y="7048"/>
                </a:lnTo>
                <a:lnTo>
                  <a:pt x="3200" y="2946"/>
                </a:lnTo>
                <a:lnTo>
                  <a:pt x="0" y="571"/>
                </a:lnTo>
                <a:lnTo>
                  <a:pt x="3200" y="14325"/>
                </a:lnTo>
                <a:lnTo>
                  <a:pt x="3200" y="9512"/>
                </a:lnTo>
                <a:lnTo>
                  <a:pt x="8013" y="9486"/>
                </a:lnTo>
                <a:lnTo>
                  <a:pt x="11214" y="15722"/>
                </a:lnTo>
                <a:lnTo>
                  <a:pt x="11214" y="11531"/>
                </a:lnTo>
                <a:lnTo>
                  <a:pt x="9448" y="7467"/>
                </a:lnTo>
                <a:close/>
              </a:path>
              <a:path w="11214" h="17183">
                <a:moveTo>
                  <a:pt x="0" y="571"/>
                </a:moveTo>
                <a:lnTo>
                  <a:pt x="0" y="17183"/>
                </a:lnTo>
                <a:lnTo>
                  <a:pt x="5575" y="16763"/>
                </a:lnTo>
                <a:lnTo>
                  <a:pt x="7594" y="16611"/>
                </a:lnTo>
                <a:lnTo>
                  <a:pt x="11214" y="15722"/>
                </a:lnTo>
                <a:lnTo>
                  <a:pt x="8013" y="9486"/>
                </a:lnTo>
                <a:lnTo>
                  <a:pt x="6197" y="14096"/>
                </a:lnTo>
                <a:lnTo>
                  <a:pt x="3200" y="14325"/>
                </a:lnTo>
                <a:lnTo>
                  <a:pt x="0" y="571"/>
                </a:lnTo>
                <a:close/>
              </a:path>
              <a:path w="11214" h="17183">
                <a:moveTo>
                  <a:pt x="5575" y="152"/>
                </a:moveTo>
                <a:lnTo>
                  <a:pt x="0" y="571"/>
                </a:lnTo>
                <a:lnTo>
                  <a:pt x="3200" y="2946"/>
                </a:lnTo>
                <a:lnTo>
                  <a:pt x="7531" y="2755"/>
                </a:lnTo>
                <a:lnTo>
                  <a:pt x="5575" y="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459440" y="2090840"/>
            <a:ext cx="11087" cy="13385"/>
          </a:xfrm>
          <a:custGeom>
            <a:avLst/>
            <a:gdLst/>
            <a:ahLst/>
            <a:cxnLst/>
            <a:rect l="l" t="t" r="r" b="b"/>
            <a:pathLst>
              <a:path w="11087" h="13385">
                <a:moveTo>
                  <a:pt x="7785" y="10642"/>
                </a:moveTo>
                <a:lnTo>
                  <a:pt x="4394" y="10883"/>
                </a:lnTo>
                <a:lnTo>
                  <a:pt x="2933" y="7924"/>
                </a:lnTo>
                <a:lnTo>
                  <a:pt x="2933" y="5727"/>
                </a:lnTo>
                <a:lnTo>
                  <a:pt x="3949" y="2768"/>
                </a:lnTo>
                <a:lnTo>
                  <a:pt x="7378" y="2514"/>
                </a:lnTo>
                <a:lnTo>
                  <a:pt x="8153" y="5334"/>
                </a:lnTo>
                <a:lnTo>
                  <a:pt x="2933" y="5727"/>
                </a:lnTo>
                <a:lnTo>
                  <a:pt x="2933" y="7924"/>
                </a:lnTo>
                <a:lnTo>
                  <a:pt x="11087" y="7302"/>
                </a:lnTo>
                <a:lnTo>
                  <a:pt x="11087" y="3022"/>
                </a:lnTo>
                <a:lnTo>
                  <a:pt x="9842" y="0"/>
                </a:lnTo>
                <a:lnTo>
                  <a:pt x="5473" y="317"/>
                </a:lnTo>
                <a:lnTo>
                  <a:pt x="1816" y="596"/>
                </a:lnTo>
                <a:lnTo>
                  <a:pt x="0" y="3670"/>
                </a:lnTo>
                <a:lnTo>
                  <a:pt x="0" y="11226"/>
                </a:lnTo>
                <a:lnTo>
                  <a:pt x="2273" y="13385"/>
                </a:lnTo>
                <a:lnTo>
                  <a:pt x="6172" y="13093"/>
                </a:lnTo>
                <a:lnTo>
                  <a:pt x="10210" y="11811"/>
                </a:lnTo>
                <a:lnTo>
                  <a:pt x="10210" y="9220"/>
                </a:lnTo>
                <a:lnTo>
                  <a:pt x="7785" y="10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473005" y="2085003"/>
            <a:ext cx="3060" cy="18097"/>
          </a:xfrm>
          <a:custGeom>
            <a:avLst/>
            <a:gdLst/>
            <a:ahLst/>
            <a:cxnLst/>
            <a:rect l="l" t="t" r="r" b="b"/>
            <a:pathLst>
              <a:path w="3060" h="18097">
                <a:moveTo>
                  <a:pt x="0" y="241"/>
                </a:moveTo>
                <a:lnTo>
                  <a:pt x="0" y="18097"/>
                </a:lnTo>
                <a:lnTo>
                  <a:pt x="3060" y="17856"/>
                </a:lnTo>
                <a:lnTo>
                  <a:pt x="3060" y="0"/>
                </a:lnTo>
                <a:lnTo>
                  <a:pt x="0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478547" y="2089450"/>
            <a:ext cx="10642" cy="13195"/>
          </a:xfrm>
          <a:custGeom>
            <a:avLst/>
            <a:gdLst/>
            <a:ahLst/>
            <a:cxnLst/>
            <a:rect l="l" t="t" r="r" b="b"/>
            <a:pathLst>
              <a:path w="10642" h="13195">
                <a:moveTo>
                  <a:pt x="3187" y="5524"/>
                </a:moveTo>
                <a:lnTo>
                  <a:pt x="0" y="8039"/>
                </a:lnTo>
                <a:lnTo>
                  <a:pt x="0" y="12204"/>
                </a:lnTo>
                <a:lnTo>
                  <a:pt x="4114" y="13195"/>
                </a:lnTo>
                <a:lnTo>
                  <a:pt x="7950" y="12623"/>
                </a:lnTo>
                <a:lnTo>
                  <a:pt x="7531" y="8826"/>
                </a:lnTo>
                <a:lnTo>
                  <a:pt x="4876" y="10807"/>
                </a:lnTo>
                <a:lnTo>
                  <a:pt x="2933" y="10502"/>
                </a:lnTo>
                <a:lnTo>
                  <a:pt x="4978" y="7175"/>
                </a:lnTo>
                <a:lnTo>
                  <a:pt x="3187" y="5524"/>
                </a:lnTo>
                <a:close/>
              </a:path>
              <a:path w="10642" h="13195">
                <a:moveTo>
                  <a:pt x="8966" y="0"/>
                </a:moveTo>
                <a:lnTo>
                  <a:pt x="5384" y="266"/>
                </a:lnTo>
                <a:lnTo>
                  <a:pt x="4076" y="368"/>
                </a:lnTo>
                <a:lnTo>
                  <a:pt x="1282" y="1511"/>
                </a:lnTo>
                <a:lnTo>
                  <a:pt x="1371" y="4241"/>
                </a:lnTo>
                <a:lnTo>
                  <a:pt x="3708" y="2743"/>
                </a:lnTo>
                <a:lnTo>
                  <a:pt x="6819" y="2501"/>
                </a:lnTo>
                <a:lnTo>
                  <a:pt x="5981" y="5206"/>
                </a:lnTo>
                <a:lnTo>
                  <a:pt x="3187" y="5524"/>
                </a:lnTo>
                <a:lnTo>
                  <a:pt x="4978" y="7175"/>
                </a:lnTo>
                <a:lnTo>
                  <a:pt x="7531" y="8826"/>
                </a:lnTo>
                <a:lnTo>
                  <a:pt x="7950" y="12623"/>
                </a:lnTo>
                <a:lnTo>
                  <a:pt x="10642" y="12420"/>
                </a:lnTo>
                <a:lnTo>
                  <a:pt x="10464" y="7861"/>
                </a:lnTo>
                <a:lnTo>
                  <a:pt x="10464" y="1435"/>
                </a:lnTo>
                <a:lnTo>
                  <a:pt x="89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491284" y="2088583"/>
            <a:ext cx="11569" cy="18008"/>
          </a:xfrm>
          <a:custGeom>
            <a:avLst/>
            <a:gdLst/>
            <a:ahLst/>
            <a:cxnLst/>
            <a:rect l="l" t="t" r="r" b="b"/>
            <a:pathLst>
              <a:path w="11569" h="18008">
                <a:moveTo>
                  <a:pt x="2743" y="18008"/>
                </a:moveTo>
                <a:lnTo>
                  <a:pt x="5346" y="18008"/>
                </a:lnTo>
                <a:lnTo>
                  <a:pt x="10299" y="17627"/>
                </a:lnTo>
                <a:lnTo>
                  <a:pt x="11569" y="14389"/>
                </a:lnTo>
                <a:lnTo>
                  <a:pt x="11569" y="0"/>
                </a:lnTo>
                <a:lnTo>
                  <a:pt x="8648" y="215"/>
                </a:lnTo>
                <a:lnTo>
                  <a:pt x="8508" y="6223"/>
                </a:lnTo>
                <a:lnTo>
                  <a:pt x="7734" y="10071"/>
                </a:lnTo>
                <a:lnTo>
                  <a:pt x="4051" y="10350"/>
                </a:lnTo>
                <a:lnTo>
                  <a:pt x="1460" y="482"/>
                </a:lnTo>
                <a:lnTo>
                  <a:pt x="0" y="3987"/>
                </a:lnTo>
                <a:lnTo>
                  <a:pt x="0" y="10210"/>
                </a:lnTo>
                <a:lnTo>
                  <a:pt x="1333" y="13030"/>
                </a:lnTo>
                <a:lnTo>
                  <a:pt x="4800" y="12763"/>
                </a:lnTo>
                <a:lnTo>
                  <a:pt x="8508" y="12649"/>
                </a:lnTo>
                <a:lnTo>
                  <a:pt x="8356" y="15303"/>
                </a:lnTo>
                <a:lnTo>
                  <a:pt x="4965" y="15557"/>
                </a:lnTo>
                <a:lnTo>
                  <a:pt x="1523" y="14744"/>
                </a:lnTo>
                <a:lnTo>
                  <a:pt x="1282" y="17475"/>
                </a:lnTo>
                <a:lnTo>
                  <a:pt x="2743" y="18008"/>
                </a:lnTo>
                <a:close/>
              </a:path>
              <a:path w="11569" h="18008">
                <a:moveTo>
                  <a:pt x="4051" y="10350"/>
                </a:moveTo>
                <a:lnTo>
                  <a:pt x="3200" y="6692"/>
                </a:lnTo>
                <a:lnTo>
                  <a:pt x="3860" y="2768"/>
                </a:lnTo>
                <a:lnTo>
                  <a:pt x="7734" y="2476"/>
                </a:lnTo>
                <a:lnTo>
                  <a:pt x="8508" y="6223"/>
                </a:lnTo>
                <a:lnTo>
                  <a:pt x="8648" y="215"/>
                </a:lnTo>
                <a:lnTo>
                  <a:pt x="7759" y="546"/>
                </a:lnTo>
                <a:lnTo>
                  <a:pt x="4991" y="203"/>
                </a:lnTo>
                <a:lnTo>
                  <a:pt x="1460" y="482"/>
                </a:lnTo>
                <a:lnTo>
                  <a:pt x="4051" y="10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512143" y="2082810"/>
            <a:ext cx="10350" cy="17284"/>
          </a:xfrm>
          <a:custGeom>
            <a:avLst/>
            <a:gdLst/>
            <a:ahLst/>
            <a:cxnLst/>
            <a:rect l="l" t="t" r="r" b="b"/>
            <a:pathLst>
              <a:path w="10350" h="17284">
                <a:moveTo>
                  <a:pt x="4343" y="17284"/>
                </a:moveTo>
                <a:lnTo>
                  <a:pt x="7569" y="17043"/>
                </a:lnTo>
                <a:lnTo>
                  <a:pt x="10350" y="15455"/>
                </a:lnTo>
                <a:lnTo>
                  <a:pt x="10350" y="6248"/>
                </a:lnTo>
                <a:lnTo>
                  <a:pt x="3340" y="7975"/>
                </a:lnTo>
                <a:lnTo>
                  <a:pt x="3340" y="5105"/>
                </a:lnTo>
                <a:lnTo>
                  <a:pt x="5854" y="2603"/>
                </a:lnTo>
                <a:lnTo>
                  <a:pt x="9105" y="3073"/>
                </a:lnTo>
                <a:lnTo>
                  <a:pt x="9410" y="317"/>
                </a:lnTo>
                <a:lnTo>
                  <a:pt x="8242" y="0"/>
                </a:lnTo>
                <a:lnTo>
                  <a:pt x="5588" y="12"/>
                </a:lnTo>
                <a:lnTo>
                  <a:pt x="2768" y="215"/>
                </a:lnTo>
                <a:lnTo>
                  <a:pt x="0" y="1790"/>
                </a:lnTo>
                <a:lnTo>
                  <a:pt x="0" y="10985"/>
                </a:lnTo>
                <a:lnTo>
                  <a:pt x="6997" y="9156"/>
                </a:lnTo>
                <a:lnTo>
                  <a:pt x="6997" y="13817"/>
                </a:lnTo>
                <a:lnTo>
                  <a:pt x="4165" y="14668"/>
                </a:lnTo>
                <a:lnTo>
                  <a:pt x="546" y="13931"/>
                </a:lnTo>
                <a:lnTo>
                  <a:pt x="254" y="16941"/>
                </a:lnTo>
                <a:lnTo>
                  <a:pt x="4343" y="17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525126" y="2092756"/>
            <a:ext cx="10261" cy="13106"/>
          </a:xfrm>
          <a:custGeom>
            <a:avLst/>
            <a:gdLst/>
            <a:ahLst/>
            <a:cxnLst/>
            <a:rect l="l" t="t" r="r" b="b"/>
            <a:pathLst>
              <a:path w="10261" h="13106">
                <a:moveTo>
                  <a:pt x="3098" y="0"/>
                </a:moveTo>
                <a:lnTo>
                  <a:pt x="3124" y="4762"/>
                </a:lnTo>
                <a:lnTo>
                  <a:pt x="6565" y="6184"/>
                </a:lnTo>
                <a:lnTo>
                  <a:pt x="10261" y="5905"/>
                </a:lnTo>
                <a:lnTo>
                  <a:pt x="7810" y="3619"/>
                </a:lnTo>
                <a:lnTo>
                  <a:pt x="3759" y="3924"/>
                </a:lnTo>
                <a:lnTo>
                  <a:pt x="3098" y="0"/>
                </a:lnTo>
                <a:close/>
              </a:path>
              <a:path w="10261" h="13106">
                <a:moveTo>
                  <a:pt x="3073" y="11163"/>
                </a:moveTo>
                <a:lnTo>
                  <a:pt x="3098" y="0"/>
                </a:lnTo>
                <a:lnTo>
                  <a:pt x="3873" y="-3962"/>
                </a:lnTo>
                <a:lnTo>
                  <a:pt x="7835" y="-4254"/>
                </a:lnTo>
                <a:lnTo>
                  <a:pt x="8381" y="-406"/>
                </a:lnTo>
                <a:lnTo>
                  <a:pt x="7810" y="3619"/>
                </a:lnTo>
                <a:lnTo>
                  <a:pt x="10261" y="5905"/>
                </a:lnTo>
                <a:lnTo>
                  <a:pt x="11582" y="2717"/>
                </a:lnTo>
                <a:lnTo>
                  <a:pt x="11582" y="-4025"/>
                </a:lnTo>
                <a:lnTo>
                  <a:pt x="10261" y="-6921"/>
                </a:lnTo>
                <a:lnTo>
                  <a:pt x="6642" y="-6642"/>
                </a:lnTo>
                <a:lnTo>
                  <a:pt x="2933" y="-6070"/>
                </a:lnTo>
                <a:lnTo>
                  <a:pt x="0" y="-5854"/>
                </a:lnTo>
                <a:lnTo>
                  <a:pt x="0" y="11391"/>
                </a:lnTo>
                <a:lnTo>
                  <a:pt x="3073" y="111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538364" y="2084868"/>
            <a:ext cx="11087" cy="13398"/>
          </a:xfrm>
          <a:custGeom>
            <a:avLst/>
            <a:gdLst/>
            <a:ahLst/>
            <a:cxnLst/>
            <a:rect l="l" t="t" r="r" b="b"/>
            <a:pathLst>
              <a:path w="11087" h="13398">
                <a:moveTo>
                  <a:pt x="7785" y="10655"/>
                </a:moveTo>
                <a:lnTo>
                  <a:pt x="4394" y="10909"/>
                </a:lnTo>
                <a:lnTo>
                  <a:pt x="2933" y="7924"/>
                </a:lnTo>
                <a:lnTo>
                  <a:pt x="2933" y="5727"/>
                </a:lnTo>
                <a:lnTo>
                  <a:pt x="3949" y="2781"/>
                </a:lnTo>
                <a:lnTo>
                  <a:pt x="7365" y="2514"/>
                </a:lnTo>
                <a:lnTo>
                  <a:pt x="8153" y="5346"/>
                </a:lnTo>
                <a:lnTo>
                  <a:pt x="2933" y="5727"/>
                </a:lnTo>
                <a:lnTo>
                  <a:pt x="2933" y="7924"/>
                </a:lnTo>
                <a:lnTo>
                  <a:pt x="11087" y="7302"/>
                </a:lnTo>
                <a:lnTo>
                  <a:pt x="11087" y="3035"/>
                </a:lnTo>
                <a:lnTo>
                  <a:pt x="9842" y="0"/>
                </a:lnTo>
                <a:lnTo>
                  <a:pt x="5473" y="330"/>
                </a:lnTo>
                <a:lnTo>
                  <a:pt x="1816" y="609"/>
                </a:lnTo>
                <a:lnTo>
                  <a:pt x="0" y="3670"/>
                </a:lnTo>
                <a:lnTo>
                  <a:pt x="0" y="11239"/>
                </a:lnTo>
                <a:lnTo>
                  <a:pt x="2260" y="13398"/>
                </a:lnTo>
                <a:lnTo>
                  <a:pt x="6159" y="13106"/>
                </a:lnTo>
                <a:lnTo>
                  <a:pt x="10210" y="11836"/>
                </a:lnTo>
                <a:lnTo>
                  <a:pt x="10210" y="9232"/>
                </a:lnTo>
                <a:lnTo>
                  <a:pt x="7785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551854" y="2083869"/>
            <a:ext cx="10833" cy="13271"/>
          </a:xfrm>
          <a:custGeom>
            <a:avLst/>
            <a:gdLst/>
            <a:ahLst/>
            <a:cxnLst/>
            <a:rect l="l" t="t" r="r" b="b"/>
            <a:pathLst>
              <a:path w="10833" h="13271">
                <a:moveTo>
                  <a:pt x="3073" y="13042"/>
                </a:moveTo>
                <a:lnTo>
                  <a:pt x="3073" y="7035"/>
                </a:lnTo>
                <a:lnTo>
                  <a:pt x="3556" y="2933"/>
                </a:lnTo>
                <a:lnTo>
                  <a:pt x="7734" y="2616"/>
                </a:lnTo>
                <a:lnTo>
                  <a:pt x="7759" y="12687"/>
                </a:lnTo>
                <a:lnTo>
                  <a:pt x="10833" y="12458"/>
                </a:lnTo>
                <a:lnTo>
                  <a:pt x="10833" y="1968"/>
                </a:lnTo>
                <a:lnTo>
                  <a:pt x="9613" y="0"/>
                </a:lnTo>
                <a:lnTo>
                  <a:pt x="6819" y="215"/>
                </a:lnTo>
                <a:lnTo>
                  <a:pt x="2908" y="800"/>
                </a:lnTo>
                <a:lnTo>
                  <a:pt x="0" y="1015"/>
                </a:lnTo>
                <a:lnTo>
                  <a:pt x="0" y="13271"/>
                </a:lnTo>
                <a:lnTo>
                  <a:pt x="3073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565098" y="2083006"/>
            <a:ext cx="11582" cy="18021"/>
          </a:xfrm>
          <a:custGeom>
            <a:avLst/>
            <a:gdLst/>
            <a:ahLst/>
            <a:cxnLst/>
            <a:rect l="l" t="t" r="r" b="b"/>
            <a:pathLst>
              <a:path w="11582" h="18021">
                <a:moveTo>
                  <a:pt x="2743" y="18021"/>
                </a:moveTo>
                <a:lnTo>
                  <a:pt x="5346" y="18008"/>
                </a:lnTo>
                <a:lnTo>
                  <a:pt x="10286" y="17640"/>
                </a:lnTo>
                <a:lnTo>
                  <a:pt x="11582" y="14401"/>
                </a:lnTo>
                <a:lnTo>
                  <a:pt x="11582" y="0"/>
                </a:lnTo>
                <a:lnTo>
                  <a:pt x="8648" y="228"/>
                </a:lnTo>
                <a:lnTo>
                  <a:pt x="8508" y="6223"/>
                </a:lnTo>
                <a:lnTo>
                  <a:pt x="7734" y="10071"/>
                </a:lnTo>
                <a:lnTo>
                  <a:pt x="4051" y="10350"/>
                </a:lnTo>
                <a:lnTo>
                  <a:pt x="1460" y="482"/>
                </a:lnTo>
                <a:lnTo>
                  <a:pt x="0" y="4000"/>
                </a:lnTo>
                <a:lnTo>
                  <a:pt x="0" y="10223"/>
                </a:lnTo>
                <a:lnTo>
                  <a:pt x="1333" y="13030"/>
                </a:lnTo>
                <a:lnTo>
                  <a:pt x="4800" y="12776"/>
                </a:lnTo>
                <a:lnTo>
                  <a:pt x="8508" y="12661"/>
                </a:lnTo>
                <a:lnTo>
                  <a:pt x="8356" y="15303"/>
                </a:lnTo>
                <a:lnTo>
                  <a:pt x="4965" y="15557"/>
                </a:lnTo>
                <a:lnTo>
                  <a:pt x="1523" y="14757"/>
                </a:lnTo>
                <a:lnTo>
                  <a:pt x="1282" y="17487"/>
                </a:lnTo>
                <a:lnTo>
                  <a:pt x="2743" y="18021"/>
                </a:lnTo>
                <a:close/>
              </a:path>
              <a:path w="11582" h="18021">
                <a:moveTo>
                  <a:pt x="4051" y="10350"/>
                </a:moveTo>
                <a:lnTo>
                  <a:pt x="3200" y="6705"/>
                </a:lnTo>
                <a:lnTo>
                  <a:pt x="3860" y="2768"/>
                </a:lnTo>
                <a:lnTo>
                  <a:pt x="7734" y="2489"/>
                </a:lnTo>
                <a:lnTo>
                  <a:pt x="8508" y="6223"/>
                </a:lnTo>
                <a:lnTo>
                  <a:pt x="8648" y="228"/>
                </a:lnTo>
                <a:lnTo>
                  <a:pt x="7759" y="558"/>
                </a:lnTo>
                <a:lnTo>
                  <a:pt x="4991" y="203"/>
                </a:lnTo>
                <a:lnTo>
                  <a:pt x="1460" y="482"/>
                </a:lnTo>
                <a:lnTo>
                  <a:pt x="4051" y="10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579913" y="2076936"/>
            <a:ext cx="3073" cy="18084"/>
          </a:xfrm>
          <a:custGeom>
            <a:avLst/>
            <a:gdLst/>
            <a:ahLst/>
            <a:cxnLst/>
            <a:rect l="l" t="t" r="r" b="b"/>
            <a:pathLst>
              <a:path w="3073" h="18084">
                <a:moveTo>
                  <a:pt x="0" y="228"/>
                </a:moveTo>
                <a:lnTo>
                  <a:pt x="0" y="18084"/>
                </a:lnTo>
                <a:lnTo>
                  <a:pt x="3073" y="17843"/>
                </a:lnTo>
                <a:lnTo>
                  <a:pt x="3073" y="0"/>
                </a:lnTo>
                <a:lnTo>
                  <a:pt x="0" y="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585447" y="2081325"/>
            <a:ext cx="11087" cy="13385"/>
          </a:xfrm>
          <a:custGeom>
            <a:avLst/>
            <a:gdLst/>
            <a:ahLst/>
            <a:cxnLst/>
            <a:rect l="l" t="t" r="r" b="b"/>
            <a:pathLst>
              <a:path w="11087" h="13385">
                <a:moveTo>
                  <a:pt x="7785" y="10642"/>
                </a:moveTo>
                <a:lnTo>
                  <a:pt x="4394" y="10896"/>
                </a:lnTo>
                <a:lnTo>
                  <a:pt x="2933" y="7912"/>
                </a:lnTo>
                <a:lnTo>
                  <a:pt x="2933" y="5715"/>
                </a:lnTo>
                <a:lnTo>
                  <a:pt x="3949" y="2768"/>
                </a:lnTo>
                <a:lnTo>
                  <a:pt x="7378" y="2514"/>
                </a:lnTo>
                <a:lnTo>
                  <a:pt x="8153" y="5334"/>
                </a:lnTo>
                <a:lnTo>
                  <a:pt x="2933" y="5715"/>
                </a:lnTo>
                <a:lnTo>
                  <a:pt x="2933" y="7912"/>
                </a:lnTo>
                <a:lnTo>
                  <a:pt x="11087" y="7302"/>
                </a:lnTo>
                <a:lnTo>
                  <a:pt x="11087" y="3022"/>
                </a:lnTo>
                <a:lnTo>
                  <a:pt x="9855" y="0"/>
                </a:lnTo>
                <a:lnTo>
                  <a:pt x="5473" y="330"/>
                </a:lnTo>
                <a:lnTo>
                  <a:pt x="1816" y="596"/>
                </a:lnTo>
                <a:lnTo>
                  <a:pt x="0" y="3670"/>
                </a:lnTo>
                <a:lnTo>
                  <a:pt x="0" y="11239"/>
                </a:lnTo>
                <a:lnTo>
                  <a:pt x="2273" y="13385"/>
                </a:lnTo>
                <a:lnTo>
                  <a:pt x="6172" y="13093"/>
                </a:lnTo>
                <a:lnTo>
                  <a:pt x="10210" y="11811"/>
                </a:lnTo>
                <a:lnTo>
                  <a:pt x="10210" y="9232"/>
                </a:lnTo>
                <a:lnTo>
                  <a:pt x="7785" y="10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599011" y="2080597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73" y="12750"/>
                </a:lnTo>
                <a:lnTo>
                  <a:pt x="3073" y="3251"/>
                </a:lnTo>
                <a:lnTo>
                  <a:pt x="6934" y="3225"/>
                </a:lnTo>
                <a:lnTo>
                  <a:pt x="6934" y="0"/>
                </a:lnTo>
                <a:lnTo>
                  <a:pt x="4165" y="127"/>
                </a:lnTo>
                <a:lnTo>
                  <a:pt x="2717" y="3289"/>
                </a:lnTo>
                <a:lnTo>
                  <a:pt x="2717" y="520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607098" y="2079831"/>
            <a:ext cx="11569" cy="18021"/>
          </a:xfrm>
          <a:custGeom>
            <a:avLst/>
            <a:gdLst/>
            <a:ahLst/>
            <a:cxnLst/>
            <a:rect l="l" t="t" r="r" b="b"/>
            <a:pathLst>
              <a:path w="11569" h="18021">
                <a:moveTo>
                  <a:pt x="2743" y="18021"/>
                </a:moveTo>
                <a:lnTo>
                  <a:pt x="5346" y="18021"/>
                </a:lnTo>
                <a:lnTo>
                  <a:pt x="10299" y="17640"/>
                </a:lnTo>
                <a:lnTo>
                  <a:pt x="11569" y="14401"/>
                </a:lnTo>
                <a:lnTo>
                  <a:pt x="11569" y="0"/>
                </a:lnTo>
                <a:lnTo>
                  <a:pt x="8648" y="228"/>
                </a:lnTo>
                <a:lnTo>
                  <a:pt x="8508" y="6235"/>
                </a:lnTo>
                <a:lnTo>
                  <a:pt x="7734" y="10083"/>
                </a:lnTo>
                <a:lnTo>
                  <a:pt x="4051" y="10363"/>
                </a:lnTo>
                <a:lnTo>
                  <a:pt x="1460" y="482"/>
                </a:lnTo>
                <a:lnTo>
                  <a:pt x="0" y="4000"/>
                </a:lnTo>
                <a:lnTo>
                  <a:pt x="0" y="10223"/>
                </a:lnTo>
                <a:lnTo>
                  <a:pt x="1333" y="13042"/>
                </a:lnTo>
                <a:lnTo>
                  <a:pt x="4800" y="12776"/>
                </a:lnTo>
                <a:lnTo>
                  <a:pt x="8508" y="12661"/>
                </a:lnTo>
                <a:lnTo>
                  <a:pt x="8356" y="15316"/>
                </a:lnTo>
                <a:lnTo>
                  <a:pt x="4965" y="15570"/>
                </a:lnTo>
                <a:lnTo>
                  <a:pt x="1523" y="14757"/>
                </a:lnTo>
                <a:lnTo>
                  <a:pt x="1282" y="17487"/>
                </a:lnTo>
                <a:lnTo>
                  <a:pt x="2743" y="18021"/>
                </a:lnTo>
                <a:close/>
              </a:path>
              <a:path w="11569" h="18021">
                <a:moveTo>
                  <a:pt x="4051" y="10363"/>
                </a:moveTo>
                <a:lnTo>
                  <a:pt x="3200" y="6705"/>
                </a:lnTo>
                <a:lnTo>
                  <a:pt x="3860" y="2781"/>
                </a:lnTo>
                <a:lnTo>
                  <a:pt x="7734" y="2489"/>
                </a:lnTo>
                <a:lnTo>
                  <a:pt x="8508" y="6235"/>
                </a:lnTo>
                <a:lnTo>
                  <a:pt x="8648" y="228"/>
                </a:lnTo>
                <a:lnTo>
                  <a:pt x="7759" y="558"/>
                </a:lnTo>
                <a:lnTo>
                  <a:pt x="4991" y="215"/>
                </a:lnTo>
                <a:lnTo>
                  <a:pt x="1460" y="482"/>
                </a:lnTo>
                <a:lnTo>
                  <a:pt x="4051" y="103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621087" y="2078695"/>
            <a:ext cx="10642" cy="13195"/>
          </a:xfrm>
          <a:custGeom>
            <a:avLst/>
            <a:gdLst/>
            <a:ahLst/>
            <a:cxnLst/>
            <a:rect l="l" t="t" r="r" b="b"/>
            <a:pathLst>
              <a:path w="10642" h="13195">
                <a:moveTo>
                  <a:pt x="3187" y="5524"/>
                </a:moveTo>
                <a:lnTo>
                  <a:pt x="0" y="8026"/>
                </a:lnTo>
                <a:lnTo>
                  <a:pt x="0" y="12192"/>
                </a:lnTo>
                <a:lnTo>
                  <a:pt x="4127" y="13195"/>
                </a:lnTo>
                <a:lnTo>
                  <a:pt x="7937" y="12623"/>
                </a:lnTo>
                <a:lnTo>
                  <a:pt x="7531" y="8813"/>
                </a:lnTo>
                <a:lnTo>
                  <a:pt x="4876" y="10795"/>
                </a:lnTo>
                <a:lnTo>
                  <a:pt x="2933" y="10490"/>
                </a:lnTo>
                <a:lnTo>
                  <a:pt x="4978" y="7175"/>
                </a:lnTo>
                <a:lnTo>
                  <a:pt x="3187" y="5524"/>
                </a:lnTo>
                <a:close/>
              </a:path>
              <a:path w="10642" h="13195">
                <a:moveTo>
                  <a:pt x="8978" y="0"/>
                </a:moveTo>
                <a:lnTo>
                  <a:pt x="5384" y="266"/>
                </a:lnTo>
                <a:lnTo>
                  <a:pt x="4076" y="368"/>
                </a:lnTo>
                <a:lnTo>
                  <a:pt x="1282" y="1511"/>
                </a:lnTo>
                <a:lnTo>
                  <a:pt x="1371" y="4229"/>
                </a:lnTo>
                <a:lnTo>
                  <a:pt x="3708" y="2730"/>
                </a:lnTo>
                <a:lnTo>
                  <a:pt x="6819" y="2489"/>
                </a:lnTo>
                <a:lnTo>
                  <a:pt x="5981" y="5194"/>
                </a:lnTo>
                <a:lnTo>
                  <a:pt x="3187" y="5524"/>
                </a:lnTo>
                <a:lnTo>
                  <a:pt x="4978" y="7175"/>
                </a:lnTo>
                <a:lnTo>
                  <a:pt x="7531" y="8813"/>
                </a:lnTo>
                <a:lnTo>
                  <a:pt x="7937" y="12623"/>
                </a:lnTo>
                <a:lnTo>
                  <a:pt x="10642" y="12420"/>
                </a:lnTo>
                <a:lnTo>
                  <a:pt x="10464" y="7848"/>
                </a:lnTo>
                <a:lnTo>
                  <a:pt x="10464" y="1435"/>
                </a:lnTo>
                <a:lnTo>
                  <a:pt x="89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634574" y="2077621"/>
            <a:ext cx="10833" cy="13271"/>
          </a:xfrm>
          <a:custGeom>
            <a:avLst/>
            <a:gdLst/>
            <a:ahLst/>
            <a:cxnLst/>
            <a:rect l="l" t="t" r="r" b="b"/>
            <a:pathLst>
              <a:path w="10833" h="13271">
                <a:moveTo>
                  <a:pt x="3073" y="13042"/>
                </a:moveTo>
                <a:lnTo>
                  <a:pt x="3073" y="7048"/>
                </a:lnTo>
                <a:lnTo>
                  <a:pt x="3543" y="2933"/>
                </a:lnTo>
                <a:lnTo>
                  <a:pt x="7734" y="2616"/>
                </a:lnTo>
                <a:lnTo>
                  <a:pt x="7759" y="12687"/>
                </a:lnTo>
                <a:lnTo>
                  <a:pt x="10833" y="12458"/>
                </a:lnTo>
                <a:lnTo>
                  <a:pt x="10833" y="1955"/>
                </a:lnTo>
                <a:lnTo>
                  <a:pt x="9613" y="0"/>
                </a:lnTo>
                <a:lnTo>
                  <a:pt x="6819" y="215"/>
                </a:lnTo>
                <a:lnTo>
                  <a:pt x="2908" y="800"/>
                </a:lnTo>
                <a:lnTo>
                  <a:pt x="0" y="1015"/>
                </a:lnTo>
                <a:lnTo>
                  <a:pt x="0" y="13271"/>
                </a:lnTo>
                <a:lnTo>
                  <a:pt x="3073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647812" y="2076758"/>
            <a:ext cx="11582" cy="18008"/>
          </a:xfrm>
          <a:custGeom>
            <a:avLst/>
            <a:gdLst/>
            <a:ahLst/>
            <a:cxnLst/>
            <a:rect l="l" t="t" r="r" b="b"/>
            <a:pathLst>
              <a:path w="11582" h="18008">
                <a:moveTo>
                  <a:pt x="2755" y="18008"/>
                </a:moveTo>
                <a:lnTo>
                  <a:pt x="5359" y="18008"/>
                </a:lnTo>
                <a:lnTo>
                  <a:pt x="10299" y="17640"/>
                </a:lnTo>
                <a:lnTo>
                  <a:pt x="11582" y="14389"/>
                </a:lnTo>
                <a:lnTo>
                  <a:pt x="11582" y="0"/>
                </a:lnTo>
                <a:lnTo>
                  <a:pt x="8661" y="228"/>
                </a:lnTo>
                <a:lnTo>
                  <a:pt x="8521" y="6223"/>
                </a:lnTo>
                <a:lnTo>
                  <a:pt x="7734" y="10071"/>
                </a:lnTo>
                <a:lnTo>
                  <a:pt x="4051" y="10350"/>
                </a:lnTo>
                <a:lnTo>
                  <a:pt x="1460" y="482"/>
                </a:lnTo>
                <a:lnTo>
                  <a:pt x="0" y="4000"/>
                </a:lnTo>
                <a:lnTo>
                  <a:pt x="0" y="10236"/>
                </a:lnTo>
                <a:lnTo>
                  <a:pt x="1333" y="13030"/>
                </a:lnTo>
                <a:lnTo>
                  <a:pt x="4813" y="12776"/>
                </a:lnTo>
                <a:lnTo>
                  <a:pt x="8521" y="12649"/>
                </a:lnTo>
                <a:lnTo>
                  <a:pt x="8356" y="15303"/>
                </a:lnTo>
                <a:lnTo>
                  <a:pt x="4978" y="15557"/>
                </a:lnTo>
                <a:lnTo>
                  <a:pt x="1536" y="14757"/>
                </a:lnTo>
                <a:lnTo>
                  <a:pt x="1282" y="17475"/>
                </a:lnTo>
                <a:lnTo>
                  <a:pt x="2755" y="18008"/>
                </a:lnTo>
                <a:close/>
              </a:path>
              <a:path w="11582" h="18008">
                <a:moveTo>
                  <a:pt x="4051" y="10350"/>
                </a:moveTo>
                <a:lnTo>
                  <a:pt x="3200" y="6705"/>
                </a:lnTo>
                <a:lnTo>
                  <a:pt x="3873" y="2768"/>
                </a:lnTo>
                <a:lnTo>
                  <a:pt x="7734" y="2489"/>
                </a:lnTo>
                <a:lnTo>
                  <a:pt x="8521" y="6223"/>
                </a:lnTo>
                <a:lnTo>
                  <a:pt x="8661" y="228"/>
                </a:lnTo>
                <a:lnTo>
                  <a:pt x="7759" y="558"/>
                </a:lnTo>
                <a:lnTo>
                  <a:pt x="4991" y="215"/>
                </a:lnTo>
                <a:lnTo>
                  <a:pt x="1460" y="482"/>
                </a:lnTo>
                <a:lnTo>
                  <a:pt x="4051" y="10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670053" y="2069731"/>
            <a:ext cx="5994" cy="18478"/>
          </a:xfrm>
          <a:custGeom>
            <a:avLst/>
            <a:gdLst/>
            <a:ahLst/>
            <a:cxnLst/>
            <a:rect l="l" t="t" r="r" b="b"/>
            <a:pathLst>
              <a:path w="5994" h="18478">
                <a:moveTo>
                  <a:pt x="3073" y="5994"/>
                </a:moveTo>
                <a:lnTo>
                  <a:pt x="3073" y="3517"/>
                </a:lnTo>
                <a:lnTo>
                  <a:pt x="5740" y="2819"/>
                </a:lnTo>
                <a:lnTo>
                  <a:pt x="5994" y="152"/>
                </a:lnTo>
                <a:lnTo>
                  <a:pt x="4533" y="0"/>
                </a:lnTo>
                <a:lnTo>
                  <a:pt x="1333" y="253"/>
                </a:lnTo>
                <a:lnTo>
                  <a:pt x="0" y="4508"/>
                </a:lnTo>
                <a:lnTo>
                  <a:pt x="0" y="18478"/>
                </a:lnTo>
                <a:lnTo>
                  <a:pt x="3073" y="18249"/>
                </a:lnTo>
                <a:lnTo>
                  <a:pt x="3073" y="8331"/>
                </a:lnTo>
                <a:lnTo>
                  <a:pt x="5740" y="8127"/>
                </a:lnTo>
                <a:lnTo>
                  <a:pt x="5740" y="5803"/>
                </a:lnTo>
                <a:lnTo>
                  <a:pt x="3073" y="59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677845" y="2069685"/>
            <a:ext cx="10820" cy="18122"/>
          </a:xfrm>
          <a:custGeom>
            <a:avLst/>
            <a:gdLst/>
            <a:ahLst/>
            <a:cxnLst/>
            <a:rect l="l" t="t" r="r" b="b"/>
            <a:pathLst>
              <a:path w="10820" h="18122">
                <a:moveTo>
                  <a:pt x="7759" y="11087"/>
                </a:moveTo>
                <a:lnTo>
                  <a:pt x="7759" y="12661"/>
                </a:lnTo>
                <a:lnTo>
                  <a:pt x="7264" y="15201"/>
                </a:lnTo>
                <a:lnTo>
                  <a:pt x="3086" y="15519"/>
                </a:lnTo>
                <a:lnTo>
                  <a:pt x="3060" y="5461"/>
                </a:lnTo>
                <a:lnTo>
                  <a:pt x="0" y="5676"/>
                </a:lnTo>
                <a:lnTo>
                  <a:pt x="0" y="16179"/>
                </a:lnTo>
                <a:lnTo>
                  <a:pt x="1206" y="18122"/>
                </a:lnTo>
                <a:lnTo>
                  <a:pt x="4000" y="17919"/>
                </a:lnTo>
                <a:lnTo>
                  <a:pt x="7912" y="17348"/>
                </a:lnTo>
                <a:lnTo>
                  <a:pt x="10820" y="17119"/>
                </a:lnTo>
                <a:lnTo>
                  <a:pt x="10820" y="4864"/>
                </a:lnTo>
                <a:lnTo>
                  <a:pt x="7759" y="5092"/>
                </a:lnTo>
                <a:lnTo>
                  <a:pt x="7759" y="11087"/>
                </a:lnTo>
                <a:close/>
              </a:path>
              <a:path w="10820" h="18122">
                <a:moveTo>
                  <a:pt x="6451" y="203"/>
                </a:moveTo>
                <a:lnTo>
                  <a:pt x="6451" y="2959"/>
                </a:lnTo>
                <a:lnTo>
                  <a:pt x="9105" y="2755"/>
                </a:lnTo>
                <a:lnTo>
                  <a:pt x="9105" y="0"/>
                </a:lnTo>
                <a:lnTo>
                  <a:pt x="6451" y="203"/>
                </a:lnTo>
                <a:close/>
              </a:path>
              <a:path w="10820" h="18122">
                <a:moveTo>
                  <a:pt x="1739" y="558"/>
                </a:moveTo>
                <a:lnTo>
                  <a:pt x="1739" y="3314"/>
                </a:lnTo>
                <a:lnTo>
                  <a:pt x="4394" y="3111"/>
                </a:lnTo>
                <a:lnTo>
                  <a:pt x="4394" y="355"/>
                </a:lnTo>
                <a:lnTo>
                  <a:pt x="1739" y="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691904" y="2073583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60" y="12750"/>
                </a:lnTo>
                <a:lnTo>
                  <a:pt x="3060" y="3251"/>
                </a:lnTo>
                <a:lnTo>
                  <a:pt x="6934" y="3225"/>
                </a:lnTo>
                <a:lnTo>
                  <a:pt x="6934" y="0"/>
                </a:lnTo>
                <a:lnTo>
                  <a:pt x="4165" y="127"/>
                </a:lnTo>
                <a:lnTo>
                  <a:pt x="2717" y="3302"/>
                </a:lnTo>
                <a:lnTo>
                  <a:pt x="2717" y="520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445454" y="2115012"/>
            <a:ext cx="11582" cy="18910"/>
          </a:xfrm>
          <a:custGeom>
            <a:avLst/>
            <a:gdLst/>
            <a:ahLst/>
            <a:cxnLst/>
            <a:rect l="l" t="t" r="r" b="b"/>
            <a:pathLst>
              <a:path w="11582" h="18910">
                <a:moveTo>
                  <a:pt x="11582" y="0"/>
                </a:moveTo>
                <a:lnTo>
                  <a:pt x="8508" y="228"/>
                </a:lnTo>
                <a:lnTo>
                  <a:pt x="8508" y="7251"/>
                </a:lnTo>
                <a:lnTo>
                  <a:pt x="7556" y="6159"/>
                </a:lnTo>
                <a:lnTo>
                  <a:pt x="4940" y="5803"/>
                </a:lnTo>
                <a:lnTo>
                  <a:pt x="1333" y="6070"/>
                </a:lnTo>
                <a:lnTo>
                  <a:pt x="0" y="9182"/>
                </a:lnTo>
                <a:lnTo>
                  <a:pt x="0" y="15913"/>
                </a:lnTo>
                <a:lnTo>
                  <a:pt x="1333" y="18910"/>
                </a:lnTo>
                <a:lnTo>
                  <a:pt x="4940" y="18630"/>
                </a:lnTo>
                <a:lnTo>
                  <a:pt x="3771" y="16243"/>
                </a:lnTo>
                <a:lnTo>
                  <a:pt x="3200" y="12318"/>
                </a:lnTo>
                <a:lnTo>
                  <a:pt x="5740" y="8216"/>
                </a:lnTo>
                <a:lnTo>
                  <a:pt x="8483" y="10198"/>
                </a:lnTo>
                <a:lnTo>
                  <a:pt x="8597" y="18072"/>
                </a:lnTo>
                <a:lnTo>
                  <a:pt x="11582" y="17843"/>
                </a:lnTo>
                <a:lnTo>
                  <a:pt x="11582" y="0"/>
                </a:lnTo>
                <a:close/>
              </a:path>
              <a:path w="11582" h="18910">
                <a:moveTo>
                  <a:pt x="3771" y="16243"/>
                </a:moveTo>
                <a:lnTo>
                  <a:pt x="4940" y="18630"/>
                </a:lnTo>
                <a:lnTo>
                  <a:pt x="8597" y="16687"/>
                </a:lnTo>
                <a:lnTo>
                  <a:pt x="8483" y="10198"/>
                </a:lnTo>
                <a:lnTo>
                  <a:pt x="8483" y="13652"/>
                </a:lnTo>
                <a:lnTo>
                  <a:pt x="5791" y="16090"/>
                </a:lnTo>
                <a:lnTo>
                  <a:pt x="3771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458874" y="2119550"/>
            <a:ext cx="12217" cy="18237"/>
          </a:xfrm>
          <a:custGeom>
            <a:avLst/>
            <a:gdLst/>
            <a:ahLst/>
            <a:cxnLst/>
            <a:rect l="l" t="t" r="r" b="b"/>
            <a:pathLst>
              <a:path w="12217" h="18237">
                <a:moveTo>
                  <a:pt x="4508" y="13449"/>
                </a:moveTo>
                <a:lnTo>
                  <a:pt x="4508" y="14744"/>
                </a:lnTo>
                <a:lnTo>
                  <a:pt x="2908" y="18237"/>
                </a:lnTo>
                <a:lnTo>
                  <a:pt x="6108" y="17995"/>
                </a:lnTo>
                <a:lnTo>
                  <a:pt x="6819" y="15265"/>
                </a:lnTo>
                <a:lnTo>
                  <a:pt x="7810" y="12484"/>
                </a:lnTo>
                <a:lnTo>
                  <a:pt x="12217" y="0"/>
                </a:lnTo>
                <a:lnTo>
                  <a:pt x="9105" y="228"/>
                </a:lnTo>
                <a:lnTo>
                  <a:pt x="6273" y="9385"/>
                </a:lnTo>
                <a:lnTo>
                  <a:pt x="3390" y="660"/>
                </a:lnTo>
                <a:lnTo>
                  <a:pt x="0" y="914"/>
                </a:lnTo>
                <a:lnTo>
                  <a:pt x="4508" y="13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472936" y="2118390"/>
            <a:ext cx="10820" cy="13271"/>
          </a:xfrm>
          <a:custGeom>
            <a:avLst/>
            <a:gdLst/>
            <a:ahLst/>
            <a:cxnLst/>
            <a:rect l="l" t="t" r="r" b="b"/>
            <a:pathLst>
              <a:path w="10820" h="13271">
                <a:moveTo>
                  <a:pt x="3073" y="13042"/>
                </a:moveTo>
                <a:lnTo>
                  <a:pt x="3073" y="7048"/>
                </a:lnTo>
                <a:lnTo>
                  <a:pt x="3543" y="2933"/>
                </a:lnTo>
                <a:lnTo>
                  <a:pt x="7734" y="2616"/>
                </a:lnTo>
                <a:lnTo>
                  <a:pt x="7759" y="12674"/>
                </a:lnTo>
                <a:lnTo>
                  <a:pt x="10820" y="12458"/>
                </a:lnTo>
                <a:lnTo>
                  <a:pt x="10820" y="1955"/>
                </a:lnTo>
                <a:lnTo>
                  <a:pt x="9613" y="0"/>
                </a:lnTo>
                <a:lnTo>
                  <a:pt x="6819" y="215"/>
                </a:lnTo>
                <a:lnTo>
                  <a:pt x="2908" y="800"/>
                </a:lnTo>
                <a:lnTo>
                  <a:pt x="0" y="1015"/>
                </a:lnTo>
                <a:lnTo>
                  <a:pt x="0" y="13271"/>
                </a:lnTo>
                <a:lnTo>
                  <a:pt x="3073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486163" y="2117443"/>
            <a:ext cx="10655" cy="13182"/>
          </a:xfrm>
          <a:custGeom>
            <a:avLst/>
            <a:gdLst/>
            <a:ahLst/>
            <a:cxnLst/>
            <a:rect l="l" t="t" r="r" b="b"/>
            <a:pathLst>
              <a:path w="10655" h="13182">
                <a:moveTo>
                  <a:pt x="3187" y="5524"/>
                </a:moveTo>
                <a:lnTo>
                  <a:pt x="0" y="8026"/>
                </a:lnTo>
                <a:lnTo>
                  <a:pt x="0" y="12191"/>
                </a:lnTo>
                <a:lnTo>
                  <a:pt x="4127" y="13182"/>
                </a:lnTo>
                <a:lnTo>
                  <a:pt x="7950" y="12623"/>
                </a:lnTo>
                <a:lnTo>
                  <a:pt x="7543" y="8813"/>
                </a:lnTo>
                <a:lnTo>
                  <a:pt x="4889" y="10807"/>
                </a:lnTo>
                <a:lnTo>
                  <a:pt x="2933" y="10490"/>
                </a:lnTo>
                <a:lnTo>
                  <a:pt x="4978" y="7175"/>
                </a:lnTo>
                <a:lnTo>
                  <a:pt x="3187" y="5524"/>
                </a:lnTo>
                <a:close/>
              </a:path>
              <a:path w="10655" h="13182">
                <a:moveTo>
                  <a:pt x="8978" y="0"/>
                </a:moveTo>
                <a:lnTo>
                  <a:pt x="5384" y="266"/>
                </a:lnTo>
                <a:lnTo>
                  <a:pt x="4089" y="368"/>
                </a:lnTo>
                <a:lnTo>
                  <a:pt x="1295" y="1511"/>
                </a:lnTo>
                <a:lnTo>
                  <a:pt x="1384" y="4229"/>
                </a:lnTo>
                <a:lnTo>
                  <a:pt x="3721" y="2717"/>
                </a:lnTo>
                <a:lnTo>
                  <a:pt x="6832" y="2489"/>
                </a:lnTo>
                <a:lnTo>
                  <a:pt x="5981" y="5194"/>
                </a:lnTo>
                <a:lnTo>
                  <a:pt x="3187" y="5524"/>
                </a:lnTo>
                <a:lnTo>
                  <a:pt x="4978" y="7175"/>
                </a:lnTo>
                <a:lnTo>
                  <a:pt x="7543" y="8813"/>
                </a:lnTo>
                <a:lnTo>
                  <a:pt x="7950" y="12623"/>
                </a:lnTo>
                <a:lnTo>
                  <a:pt x="10655" y="12420"/>
                </a:lnTo>
                <a:lnTo>
                  <a:pt x="10477" y="7848"/>
                </a:lnTo>
                <a:lnTo>
                  <a:pt x="10477" y="1422"/>
                </a:lnTo>
                <a:lnTo>
                  <a:pt x="89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499613" y="2115854"/>
            <a:ext cx="17310" cy="13792"/>
          </a:xfrm>
          <a:custGeom>
            <a:avLst/>
            <a:gdLst/>
            <a:ahLst/>
            <a:cxnLst/>
            <a:rect l="l" t="t" r="r" b="b"/>
            <a:pathLst>
              <a:path w="17310" h="13792">
                <a:moveTo>
                  <a:pt x="14236" y="2641"/>
                </a:moveTo>
                <a:lnTo>
                  <a:pt x="14236" y="12712"/>
                </a:lnTo>
                <a:lnTo>
                  <a:pt x="17310" y="12484"/>
                </a:lnTo>
                <a:lnTo>
                  <a:pt x="17310" y="2006"/>
                </a:lnTo>
                <a:lnTo>
                  <a:pt x="16471" y="0"/>
                </a:lnTo>
                <a:lnTo>
                  <a:pt x="13576" y="228"/>
                </a:lnTo>
                <a:lnTo>
                  <a:pt x="12128" y="330"/>
                </a:lnTo>
                <a:lnTo>
                  <a:pt x="9232" y="1181"/>
                </a:lnTo>
                <a:lnTo>
                  <a:pt x="6413" y="761"/>
                </a:lnTo>
                <a:lnTo>
                  <a:pt x="2870" y="1320"/>
                </a:lnTo>
                <a:lnTo>
                  <a:pt x="0" y="1536"/>
                </a:lnTo>
                <a:lnTo>
                  <a:pt x="0" y="13792"/>
                </a:lnTo>
                <a:lnTo>
                  <a:pt x="3073" y="13563"/>
                </a:lnTo>
                <a:lnTo>
                  <a:pt x="3073" y="6019"/>
                </a:lnTo>
                <a:lnTo>
                  <a:pt x="3327" y="3467"/>
                </a:lnTo>
                <a:lnTo>
                  <a:pt x="7124" y="3174"/>
                </a:lnTo>
                <a:lnTo>
                  <a:pt x="7124" y="13246"/>
                </a:lnTo>
                <a:lnTo>
                  <a:pt x="10185" y="13017"/>
                </a:lnTo>
                <a:lnTo>
                  <a:pt x="10185" y="5486"/>
                </a:lnTo>
                <a:lnTo>
                  <a:pt x="10439" y="2933"/>
                </a:lnTo>
                <a:lnTo>
                  <a:pt x="14236" y="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520095" y="2110330"/>
            <a:ext cx="3073" cy="17767"/>
          </a:xfrm>
          <a:custGeom>
            <a:avLst/>
            <a:gdLst/>
            <a:ahLst/>
            <a:cxnLst/>
            <a:rect l="l" t="t" r="r" b="b"/>
            <a:pathLst>
              <a:path w="3073" h="17767">
                <a:moveTo>
                  <a:pt x="0" y="5511"/>
                </a:moveTo>
                <a:lnTo>
                  <a:pt x="0" y="17767"/>
                </a:lnTo>
                <a:lnTo>
                  <a:pt x="3073" y="17538"/>
                </a:lnTo>
                <a:lnTo>
                  <a:pt x="3073" y="5283"/>
                </a:lnTo>
                <a:lnTo>
                  <a:pt x="0" y="5511"/>
                </a:lnTo>
                <a:close/>
              </a:path>
              <a:path w="3073" h="17767">
                <a:moveTo>
                  <a:pt x="0" y="228"/>
                </a:moveTo>
                <a:lnTo>
                  <a:pt x="0" y="3276"/>
                </a:lnTo>
                <a:lnTo>
                  <a:pt x="3073" y="3048"/>
                </a:lnTo>
                <a:lnTo>
                  <a:pt x="3073" y="0"/>
                </a:lnTo>
                <a:lnTo>
                  <a:pt x="0" y="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525635" y="2114784"/>
            <a:ext cx="8534" cy="12903"/>
          </a:xfrm>
          <a:custGeom>
            <a:avLst/>
            <a:gdLst/>
            <a:ahLst/>
            <a:cxnLst/>
            <a:rect l="l" t="t" r="r" b="b"/>
            <a:pathLst>
              <a:path w="8534" h="12903">
                <a:moveTo>
                  <a:pt x="0" y="4165"/>
                </a:moveTo>
                <a:lnTo>
                  <a:pt x="0" y="8597"/>
                </a:lnTo>
                <a:lnTo>
                  <a:pt x="5333" y="6553"/>
                </a:lnTo>
                <a:lnTo>
                  <a:pt x="3314" y="10604"/>
                </a:lnTo>
                <a:lnTo>
                  <a:pt x="292" y="10020"/>
                </a:lnTo>
                <a:lnTo>
                  <a:pt x="114" y="12649"/>
                </a:lnTo>
                <a:lnTo>
                  <a:pt x="3594" y="12903"/>
                </a:lnTo>
                <a:lnTo>
                  <a:pt x="8534" y="11391"/>
                </a:lnTo>
                <a:lnTo>
                  <a:pt x="8534" y="4114"/>
                </a:lnTo>
                <a:lnTo>
                  <a:pt x="3213" y="5753"/>
                </a:lnTo>
                <a:lnTo>
                  <a:pt x="5016" y="2298"/>
                </a:lnTo>
                <a:lnTo>
                  <a:pt x="7759" y="2628"/>
                </a:lnTo>
                <a:lnTo>
                  <a:pt x="7962" y="203"/>
                </a:lnTo>
                <a:lnTo>
                  <a:pt x="4622" y="0"/>
                </a:lnTo>
                <a:lnTo>
                  <a:pt x="0" y="1523"/>
                </a:lnTo>
                <a:lnTo>
                  <a:pt x="0" y="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535805" y="2113935"/>
            <a:ext cx="8877" cy="13106"/>
          </a:xfrm>
          <a:custGeom>
            <a:avLst/>
            <a:gdLst/>
            <a:ahLst/>
            <a:cxnLst/>
            <a:rect l="l" t="t" r="r" b="b"/>
            <a:pathLst>
              <a:path w="8877" h="13106">
                <a:moveTo>
                  <a:pt x="8394" y="2730"/>
                </a:moveTo>
                <a:lnTo>
                  <a:pt x="8674" y="190"/>
                </a:lnTo>
                <a:lnTo>
                  <a:pt x="5689" y="0"/>
                </a:lnTo>
                <a:lnTo>
                  <a:pt x="2006" y="292"/>
                </a:lnTo>
                <a:lnTo>
                  <a:pt x="0" y="3238"/>
                </a:lnTo>
                <a:lnTo>
                  <a:pt x="0" y="10528"/>
                </a:lnTo>
                <a:lnTo>
                  <a:pt x="1943" y="13106"/>
                </a:lnTo>
                <a:lnTo>
                  <a:pt x="5803" y="12814"/>
                </a:lnTo>
                <a:lnTo>
                  <a:pt x="8877" y="12179"/>
                </a:lnTo>
                <a:lnTo>
                  <a:pt x="8737" y="9550"/>
                </a:lnTo>
                <a:lnTo>
                  <a:pt x="7251" y="10236"/>
                </a:lnTo>
                <a:lnTo>
                  <a:pt x="4229" y="10464"/>
                </a:lnTo>
                <a:lnTo>
                  <a:pt x="3200" y="6553"/>
                </a:lnTo>
                <a:lnTo>
                  <a:pt x="4406" y="2578"/>
                </a:lnTo>
                <a:lnTo>
                  <a:pt x="8394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546723" y="2108008"/>
            <a:ext cx="10833" cy="18084"/>
          </a:xfrm>
          <a:custGeom>
            <a:avLst/>
            <a:gdLst/>
            <a:ahLst/>
            <a:cxnLst/>
            <a:rect l="l" t="t" r="r" b="b"/>
            <a:pathLst>
              <a:path w="10833" h="18084">
                <a:moveTo>
                  <a:pt x="7759" y="17487"/>
                </a:moveTo>
                <a:lnTo>
                  <a:pt x="10833" y="17259"/>
                </a:lnTo>
                <a:lnTo>
                  <a:pt x="10833" y="6769"/>
                </a:lnTo>
                <a:lnTo>
                  <a:pt x="9613" y="4813"/>
                </a:lnTo>
                <a:lnTo>
                  <a:pt x="6819" y="5016"/>
                </a:lnTo>
                <a:lnTo>
                  <a:pt x="3073" y="7251"/>
                </a:lnTo>
                <a:lnTo>
                  <a:pt x="3073" y="0"/>
                </a:lnTo>
                <a:lnTo>
                  <a:pt x="0" y="228"/>
                </a:lnTo>
                <a:lnTo>
                  <a:pt x="0" y="18084"/>
                </a:lnTo>
                <a:lnTo>
                  <a:pt x="3073" y="17843"/>
                </a:lnTo>
                <a:lnTo>
                  <a:pt x="3073" y="11849"/>
                </a:lnTo>
                <a:lnTo>
                  <a:pt x="3543" y="7746"/>
                </a:lnTo>
                <a:lnTo>
                  <a:pt x="7734" y="7429"/>
                </a:lnTo>
                <a:lnTo>
                  <a:pt x="7759" y="17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559959" y="2111797"/>
            <a:ext cx="11087" cy="13398"/>
          </a:xfrm>
          <a:custGeom>
            <a:avLst/>
            <a:gdLst/>
            <a:ahLst/>
            <a:cxnLst/>
            <a:rect l="l" t="t" r="r" b="b"/>
            <a:pathLst>
              <a:path w="11087" h="13398">
                <a:moveTo>
                  <a:pt x="7785" y="10667"/>
                </a:moveTo>
                <a:lnTo>
                  <a:pt x="4394" y="10921"/>
                </a:lnTo>
                <a:lnTo>
                  <a:pt x="2933" y="7924"/>
                </a:lnTo>
                <a:lnTo>
                  <a:pt x="2933" y="5740"/>
                </a:lnTo>
                <a:lnTo>
                  <a:pt x="3936" y="2781"/>
                </a:lnTo>
                <a:lnTo>
                  <a:pt x="7365" y="2527"/>
                </a:lnTo>
                <a:lnTo>
                  <a:pt x="8153" y="5346"/>
                </a:lnTo>
                <a:lnTo>
                  <a:pt x="2933" y="5740"/>
                </a:lnTo>
                <a:lnTo>
                  <a:pt x="2933" y="7924"/>
                </a:lnTo>
                <a:lnTo>
                  <a:pt x="11087" y="7302"/>
                </a:lnTo>
                <a:lnTo>
                  <a:pt x="11087" y="3035"/>
                </a:lnTo>
                <a:lnTo>
                  <a:pt x="9842" y="0"/>
                </a:lnTo>
                <a:lnTo>
                  <a:pt x="5473" y="330"/>
                </a:lnTo>
                <a:lnTo>
                  <a:pt x="1816" y="609"/>
                </a:lnTo>
                <a:lnTo>
                  <a:pt x="0" y="3682"/>
                </a:lnTo>
                <a:lnTo>
                  <a:pt x="0" y="11252"/>
                </a:lnTo>
                <a:lnTo>
                  <a:pt x="2260" y="13398"/>
                </a:lnTo>
                <a:lnTo>
                  <a:pt x="6159" y="13106"/>
                </a:lnTo>
                <a:lnTo>
                  <a:pt x="10210" y="11836"/>
                </a:lnTo>
                <a:lnTo>
                  <a:pt x="10210" y="9232"/>
                </a:lnTo>
                <a:lnTo>
                  <a:pt x="7785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580097" y="2106383"/>
            <a:ext cx="11214" cy="17183"/>
          </a:xfrm>
          <a:custGeom>
            <a:avLst/>
            <a:gdLst/>
            <a:ahLst/>
            <a:cxnLst/>
            <a:rect l="l" t="t" r="r" b="b"/>
            <a:pathLst>
              <a:path w="11214" h="17183">
                <a:moveTo>
                  <a:pt x="9448" y="7480"/>
                </a:moveTo>
                <a:lnTo>
                  <a:pt x="10731" y="4025"/>
                </a:lnTo>
                <a:lnTo>
                  <a:pt x="10731" y="380"/>
                </a:lnTo>
                <a:lnTo>
                  <a:pt x="7645" y="0"/>
                </a:lnTo>
                <a:lnTo>
                  <a:pt x="5575" y="152"/>
                </a:lnTo>
                <a:lnTo>
                  <a:pt x="7531" y="2755"/>
                </a:lnTo>
                <a:lnTo>
                  <a:pt x="5854" y="6845"/>
                </a:lnTo>
                <a:lnTo>
                  <a:pt x="3200" y="7048"/>
                </a:lnTo>
                <a:lnTo>
                  <a:pt x="3200" y="2946"/>
                </a:lnTo>
                <a:lnTo>
                  <a:pt x="0" y="571"/>
                </a:lnTo>
                <a:lnTo>
                  <a:pt x="3200" y="14325"/>
                </a:lnTo>
                <a:lnTo>
                  <a:pt x="3200" y="9512"/>
                </a:lnTo>
                <a:lnTo>
                  <a:pt x="8013" y="9474"/>
                </a:lnTo>
                <a:lnTo>
                  <a:pt x="11214" y="15722"/>
                </a:lnTo>
                <a:lnTo>
                  <a:pt x="11214" y="11531"/>
                </a:lnTo>
                <a:lnTo>
                  <a:pt x="9448" y="7480"/>
                </a:lnTo>
                <a:close/>
              </a:path>
              <a:path w="11214" h="17183">
                <a:moveTo>
                  <a:pt x="0" y="571"/>
                </a:moveTo>
                <a:lnTo>
                  <a:pt x="0" y="17183"/>
                </a:lnTo>
                <a:lnTo>
                  <a:pt x="5575" y="16763"/>
                </a:lnTo>
                <a:lnTo>
                  <a:pt x="7594" y="16611"/>
                </a:lnTo>
                <a:lnTo>
                  <a:pt x="11214" y="15722"/>
                </a:lnTo>
                <a:lnTo>
                  <a:pt x="8013" y="9474"/>
                </a:lnTo>
                <a:lnTo>
                  <a:pt x="6197" y="14096"/>
                </a:lnTo>
                <a:lnTo>
                  <a:pt x="3200" y="14325"/>
                </a:lnTo>
                <a:lnTo>
                  <a:pt x="0" y="571"/>
                </a:lnTo>
                <a:close/>
              </a:path>
              <a:path w="11214" h="17183">
                <a:moveTo>
                  <a:pt x="5575" y="152"/>
                </a:moveTo>
                <a:lnTo>
                  <a:pt x="0" y="571"/>
                </a:lnTo>
                <a:lnTo>
                  <a:pt x="3200" y="2946"/>
                </a:lnTo>
                <a:lnTo>
                  <a:pt x="7531" y="2755"/>
                </a:lnTo>
                <a:lnTo>
                  <a:pt x="5575" y="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593053" y="2109312"/>
            <a:ext cx="11087" cy="13385"/>
          </a:xfrm>
          <a:custGeom>
            <a:avLst/>
            <a:gdLst/>
            <a:ahLst/>
            <a:cxnLst/>
            <a:rect l="l" t="t" r="r" b="b"/>
            <a:pathLst>
              <a:path w="11087" h="13385">
                <a:moveTo>
                  <a:pt x="7785" y="10642"/>
                </a:moveTo>
                <a:lnTo>
                  <a:pt x="4394" y="10909"/>
                </a:lnTo>
                <a:lnTo>
                  <a:pt x="2933" y="7924"/>
                </a:lnTo>
                <a:lnTo>
                  <a:pt x="2933" y="5727"/>
                </a:lnTo>
                <a:lnTo>
                  <a:pt x="3949" y="2768"/>
                </a:lnTo>
                <a:lnTo>
                  <a:pt x="7365" y="2514"/>
                </a:lnTo>
                <a:lnTo>
                  <a:pt x="8153" y="5334"/>
                </a:lnTo>
                <a:lnTo>
                  <a:pt x="2933" y="5727"/>
                </a:lnTo>
                <a:lnTo>
                  <a:pt x="2933" y="7924"/>
                </a:lnTo>
                <a:lnTo>
                  <a:pt x="11087" y="7302"/>
                </a:lnTo>
                <a:lnTo>
                  <a:pt x="11087" y="3022"/>
                </a:lnTo>
                <a:lnTo>
                  <a:pt x="9842" y="0"/>
                </a:lnTo>
                <a:lnTo>
                  <a:pt x="5473" y="317"/>
                </a:lnTo>
                <a:lnTo>
                  <a:pt x="1816" y="596"/>
                </a:lnTo>
                <a:lnTo>
                  <a:pt x="0" y="3670"/>
                </a:lnTo>
                <a:lnTo>
                  <a:pt x="0" y="11239"/>
                </a:lnTo>
                <a:lnTo>
                  <a:pt x="2260" y="13385"/>
                </a:lnTo>
                <a:lnTo>
                  <a:pt x="6159" y="13093"/>
                </a:lnTo>
                <a:lnTo>
                  <a:pt x="10210" y="11823"/>
                </a:lnTo>
                <a:lnTo>
                  <a:pt x="10210" y="9220"/>
                </a:lnTo>
                <a:lnTo>
                  <a:pt x="7785" y="10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605784" y="2108409"/>
            <a:ext cx="10642" cy="13195"/>
          </a:xfrm>
          <a:custGeom>
            <a:avLst/>
            <a:gdLst/>
            <a:ahLst/>
            <a:cxnLst/>
            <a:rect l="l" t="t" r="r" b="b"/>
            <a:pathLst>
              <a:path w="10642" h="13195">
                <a:moveTo>
                  <a:pt x="3187" y="5537"/>
                </a:moveTo>
                <a:lnTo>
                  <a:pt x="0" y="8026"/>
                </a:lnTo>
                <a:lnTo>
                  <a:pt x="0" y="12191"/>
                </a:lnTo>
                <a:lnTo>
                  <a:pt x="4127" y="13195"/>
                </a:lnTo>
                <a:lnTo>
                  <a:pt x="7950" y="12623"/>
                </a:lnTo>
                <a:lnTo>
                  <a:pt x="7531" y="8826"/>
                </a:lnTo>
                <a:lnTo>
                  <a:pt x="4876" y="10807"/>
                </a:lnTo>
                <a:lnTo>
                  <a:pt x="2933" y="10502"/>
                </a:lnTo>
                <a:lnTo>
                  <a:pt x="4978" y="7175"/>
                </a:lnTo>
                <a:lnTo>
                  <a:pt x="3187" y="5537"/>
                </a:lnTo>
                <a:close/>
              </a:path>
              <a:path w="10642" h="13195">
                <a:moveTo>
                  <a:pt x="8978" y="0"/>
                </a:moveTo>
                <a:lnTo>
                  <a:pt x="5384" y="266"/>
                </a:lnTo>
                <a:lnTo>
                  <a:pt x="4076" y="368"/>
                </a:lnTo>
                <a:lnTo>
                  <a:pt x="1282" y="1511"/>
                </a:lnTo>
                <a:lnTo>
                  <a:pt x="1371" y="4241"/>
                </a:lnTo>
                <a:lnTo>
                  <a:pt x="3708" y="2730"/>
                </a:lnTo>
                <a:lnTo>
                  <a:pt x="6819" y="2489"/>
                </a:lnTo>
                <a:lnTo>
                  <a:pt x="5981" y="5194"/>
                </a:lnTo>
                <a:lnTo>
                  <a:pt x="3187" y="5537"/>
                </a:lnTo>
                <a:lnTo>
                  <a:pt x="4978" y="7175"/>
                </a:lnTo>
                <a:lnTo>
                  <a:pt x="7531" y="8826"/>
                </a:lnTo>
                <a:lnTo>
                  <a:pt x="7950" y="12623"/>
                </a:lnTo>
                <a:lnTo>
                  <a:pt x="10642" y="12407"/>
                </a:lnTo>
                <a:lnTo>
                  <a:pt x="10464" y="7861"/>
                </a:lnTo>
                <a:lnTo>
                  <a:pt x="10464" y="1435"/>
                </a:lnTo>
                <a:lnTo>
                  <a:pt x="89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619279" y="2107341"/>
            <a:ext cx="10820" cy="13271"/>
          </a:xfrm>
          <a:custGeom>
            <a:avLst/>
            <a:gdLst/>
            <a:ahLst/>
            <a:cxnLst/>
            <a:rect l="l" t="t" r="r" b="b"/>
            <a:pathLst>
              <a:path w="10820" h="13271">
                <a:moveTo>
                  <a:pt x="3073" y="13042"/>
                </a:moveTo>
                <a:lnTo>
                  <a:pt x="3073" y="7048"/>
                </a:lnTo>
                <a:lnTo>
                  <a:pt x="3543" y="2933"/>
                </a:lnTo>
                <a:lnTo>
                  <a:pt x="7734" y="2616"/>
                </a:lnTo>
                <a:lnTo>
                  <a:pt x="7759" y="12687"/>
                </a:lnTo>
                <a:lnTo>
                  <a:pt x="10820" y="12458"/>
                </a:lnTo>
                <a:lnTo>
                  <a:pt x="10820" y="1955"/>
                </a:lnTo>
                <a:lnTo>
                  <a:pt x="9613" y="0"/>
                </a:lnTo>
                <a:lnTo>
                  <a:pt x="6819" y="215"/>
                </a:lnTo>
                <a:lnTo>
                  <a:pt x="2908" y="800"/>
                </a:lnTo>
                <a:lnTo>
                  <a:pt x="0" y="1015"/>
                </a:lnTo>
                <a:lnTo>
                  <a:pt x="0" y="13271"/>
                </a:lnTo>
                <a:lnTo>
                  <a:pt x="3073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632515" y="2106720"/>
            <a:ext cx="8534" cy="12903"/>
          </a:xfrm>
          <a:custGeom>
            <a:avLst/>
            <a:gdLst/>
            <a:ahLst/>
            <a:cxnLst/>
            <a:rect l="l" t="t" r="r" b="b"/>
            <a:pathLst>
              <a:path w="8534" h="12903">
                <a:moveTo>
                  <a:pt x="0" y="4152"/>
                </a:moveTo>
                <a:lnTo>
                  <a:pt x="0" y="8585"/>
                </a:lnTo>
                <a:lnTo>
                  <a:pt x="5333" y="6540"/>
                </a:lnTo>
                <a:lnTo>
                  <a:pt x="3314" y="10591"/>
                </a:lnTo>
                <a:lnTo>
                  <a:pt x="292" y="10020"/>
                </a:lnTo>
                <a:lnTo>
                  <a:pt x="114" y="12649"/>
                </a:lnTo>
                <a:lnTo>
                  <a:pt x="3594" y="12903"/>
                </a:lnTo>
                <a:lnTo>
                  <a:pt x="8534" y="11391"/>
                </a:lnTo>
                <a:lnTo>
                  <a:pt x="8534" y="4114"/>
                </a:lnTo>
                <a:lnTo>
                  <a:pt x="3200" y="5740"/>
                </a:lnTo>
                <a:lnTo>
                  <a:pt x="5016" y="2311"/>
                </a:lnTo>
                <a:lnTo>
                  <a:pt x="7759" y="2616"/>
                </a:lnTo>
                <a:lnTo>
                  <a:pt x="7962" y="203"/>
                </a:lnTo>
                <a:lnTo>
                  <a:pt x="4622" y="0"/>
                </a:lnTo>
                <a:lnTo>
                  <a:pt x="0" y="1524"/>
                </a:lnTo>
                <a:lnTo>
                  <a:pt x="0" y="4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643440" y="2112391"/>
            <a:ext cx="10248" cy="13093"/>
          </a:xfrm>
          <a:custGeom>
            <a:avLst/>
            <a:gdLst/>
            <a:ahLst/>
            <a:cxnLst/>
            <a:rect l="l" t="t" r="r" b="b"/>
            <a:pathLst>
              <a:path w="10248" h="13093">
                <a:moveTo>
                  <a:pt x="3086" y="0"/>
                </a:moveTo>
                <a:lnTo>
                  <a:pt x="3111" y="4762"/>
                </a:lnTo>
                <a:lnTo>
                  <a:pt x="6565" y="6172"/>
                </a:lnTo>
                <a:lnTo>
                  <a:pt x="10248" y="5905"/>
                </a:lnTo>
                <a:lnTo>
                  <a:pt x="7797" y="3606"/>
                </a:lnTo>
                <a:lnTo>
                  <a:pt x="3759" y="3924"/>
                </a:lnTo>
                <a:lnTo>
                  <a:pt x="3086" y="0"/>
                </a:lnTo>
                <a:close/>
              </a:path>
              <a:path w="10248" h="13093">
                <a:moveTo>
                  <a:pt x="3060" y="11163"/>
                </a:moveTo>
                <a:lnTo>
                  <a:pt x="3086" y="0"/>
                </a:lnTo>
                <a:lnTo>
                  <a:pt x="3860" y="-3962"/>
                </a:lnTo>
                <a:lnTo>
                  <a:pt x="7823" y="-4254"/>
                </a:lnTo>
                <a:lnTo>
                  <a:pt x="8369" y="-406"/>
                </a:lnTo>
                <a:lnTo>
                  <a:pt x="7797" y="3606"/>
                </a:lnTo>
                <a:lnTo>
                  <a:pt x="10248" y="5905"/>
                </a:lnTo>
                <a:lnTo>
                  <a:pt x="11582" y="2705"/>
                </a:lnTo>
                <a:lnTo>
                  <a:pt x="11582" y="-4025"/>
                </a:lnTo>
                <a:lnTo>
                  <a:pt x="10248" y="-6921"/>
                </a:lnTo>
                <a:lnTo>
                  <a:pt x="6629" y="-6642"/>
                </a:lnTo>
                <a:lnTo>
                  <a:pt x="2933" y="-6083"/>
                </a:lnTo>
                <a:lnTo>
                  <a:pt x="0" y="-5854"/>
                </a:lnTo>
                <a:lnTo>
                  <a:pt x="0" y="11391"/>
                </a:lnTo>
                <a:lnTo>
                  <a:pt x="3060" y="111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657503" y="2104752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73" y="12750"/>
                </a:lnTo>
                <a:lnTo>
                  <a:pt x="3073" y="3238"/>
                </a:lnTo>
                <a:lnTo>
                  <a:pt x="6934" y="3213"/>
                </a:lnTo>
                <a:lnTo>
                  <a:pt x="6934" y="0"/>
                </a:lnTo>
                <a:lnTo>
                  <a:pt x="4165" y="114"/>
                </a:lnTo>
                <a:lnTo>
                  <a:pt x="2717" y="3289"/>
                </a:lnTo>
                <a:lnTo>
                  <a:pt x="2717" y="508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666345" y="2103988"/>
            <a:ext cx="10820" cy="13258"/>
          </a:xfrm>
          <a:custGeom>
            <a:avLst/>
            <a:gdLst/>
            <a:ahLst/>
            <a:cxnLst/>
            <a:rect l="l" t="t" r="r" b="b"/>
            <a:pathLst>
              <a:path w="10820" h="13258">
                <a:moveTo>
                  <a:pt x="7746" y="6222"/>
                </a:moveTo>
                <a:lnTo>
                  <a:pt x="7746" y="7785"/>
                </a:lnTo>
                <a:lnTo>
                  <a:pt x="7277" y="10337"/>
                </a:lnTo>
                <a:lnTo>
                  <a:pt x="3086" y="10642"/>
                </a:lnTo>
                <a:lnTo>
                  <a:pt x="3060" y="584"/>
                </a:lnTo>
                <a:lnTo>
                  <a:pt x="0" y="812"/>
                </a:lnTo>
                <a:lnTo>
                  <a:pt x="0" y="11302"/>
                </a:lnTo>
                <a:lnTo>
                  <a:pt x="1206" y="13258"/>
                </a:lnTo>
                <a:lnTo>
                  <a:pt x="4000" y="13055"/>
                </a:lnTo>
                <a:lnTo>
                  <a:pt x="7912" y="12471"/>
                </a:lnTo>
                <a:lnTo>
                  <a:pt x="10820" y="12255"/>
                </a:lnTo>
                <a:lnTo>
                  <a:pt x="10820" y="0"/>
                </a:lnTo>
                <a:lnTo>
                  <a:pt x="7746" y="228"/>
                </a:lnTo>
                <a:lnTo>
                  <a:pt x="7746" y="6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679582" y="2103083"/>
            <a:ext cx="8877" cy="13106"/>
          </a:xfrm>
          <a:custGeom>
            <a:avLst/>
            <a:gdLst/>
            <a:ahLst/>
            <a:cxnLst/>
            <a:rect l="l" t="t" r="r" b="b"/>
            <a:pathLst>
              <a:path w="8877" h="13106">
                <a:moveTo>
                  <a:pt x="8394" y="2730"/>
                </a:moveTo>
                <a:lnTo>
                  <a:pt x="8674" y="177"/>
                </a:lnTo>
                <a:lnTo>
                  <a:pt x="5702" y="0"/>
                </a:lnTo>
                <a:lnTo>
                  <a:pt x="2006" y="279"/>
                </a:lnTo>
                <a:lnTo>
                  <a:pt x="0" y="3238"/>
                </a:lnTo>
                <a:lnTo>
                  <a:pt x="0" y="10528"/>
                </a:lnTo>
                <a:lnTo>
                  <a:pt x="1943" y="13106"/>
                </a:lnTo>
                <a:lnTo>
                  <a:pt x="5803" y="12814"/>
                </a:lnTo>
                <a:lnTo>
                  <a:pt x="8877" y="12179"/>
                </a:lnTo>
                <a:lnTo>
                  <a:pt x="8737" y="9550"/>
                </a:lnTo>
                <a:lnTo>
                  <a:pt x="7251" y="10236"/>
                </a:lnTo>
                <a:lnTo>
                  <a:pt x="4229" y="10464"/>
                </a:lnTo>
                <a:lnTo>
                  <a:pt x="3200" y="6540"/>
                </a:lnTo>
                <a:lnTo>
                  <a:pt x="4406" y="2565"/>
                </a:lnTo>
                <a:lnTo>
                  <a:pt x="8394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690500" y="2097154"/>
            <a:ext cx="10820" cy="18072"/>
          </a:xfrm>
          <a:custGeom>
            <a:avLst/>
            <a:gdLst/>
            <a:ahLst/>
            <a:cxnLst/>
            <a:rect l="l" t="t" r="r" b="b"/>
            <a:pathLst>
              <a:path w="10820" h="18072">
                <a:moveTo>
                  <a:pt x="7759" y="17487"/>
                </a:moveTo>
                <a:lnTo>
                  <a:pt x="10820" y="17259"/>
                </a:lnTo>
                <a:lnTo>
                  <a:pt x="10820" y="6769"/>
                </a:lnTo>
                <a:lnTo>
                  <a:pt x="9613" y="4813"/>
                </a:lnTo>
                <a:lnTo>
                  <a:pt x="6819" y="5016"/>
                </a:lnTo>
                <a:lnTo>
                  <a:pt x="3073" y="7251"/>
                </a:lnTo>
                <a:lnTo>
                  <a:pt x="3073" y="0"/>
                </a:lnTo>
                <a:lnTo>
                  <a:pt x="0" y="228"/>
                </a:lnTo>
                <a:lnTo>
                  <a:pt x="0" y="18072"/>
                </a:lnTo>
                <a:lnTo>
                  <a:pt x="3073" y="17843"/>
                </a:lnTo>
                <a:lnTo>
                  <a:pt x="3073" y="11861"/>
                </a:lnTo>
                <a:lnTo>
                  <a:pt x="3543" y="7746"/>
                </a:lnTo>
                <a:lnTo>
                  <a:pt x="7734" y="7429"/>
                </a:lnTo>
                <a:lnTo>
                  <a:pt x="7759" y="17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704501" y="2101100"/>
            <a:ext cx="10820" cy="13258"/>
          </a:xfrm>
          <a:custGeom>
            <a:avLst/>
            <a:gdLst/>
            <a:ahLst/>
            <a:cxnLst/>
            <a:rect l="l" t="t" r="r" b="b"/>
            <a:pathLst>
              <a:path w="10820" h="13258">
                <a:moveTo>
                  <a:pt x="7759" y="228"/>
                </a:moveTo>
                <a:lnTo>
                  <a:pt x="7759" y="6222"/>
                </a:lnTo>
                <a:lnTo>
                  <a:pt x="7277" y="10325"/>
                </a:lnTo>
                <a:lnTo>
                  <a:pt x="3086" y="10642"/>
                </a:lnTo>
                <a:lnTo>
                  <a:pt x="3060" y="596"/>
                </a:lnTo>
                <a:lnTo>
                  <a:pt x="0" y="825"/>
                </a:lnTo>
                <a:lnTo>
                  <a:pt x="0" y="11315"/>
                </a:lnTo>
                <a:lnTo>
                  <a:pt x="1206" y="13258"/>
                </a:lnTo>
                <a:lnTo>
                  <a:pt x="4000" y="13055"/>
                </a:lnTo>
                <a:lnTo>
                  <a:pt x="7912" y="12471"/>
                </a:lnTo>
                <a:lnTo>
                  <a:pt x="10820" y="12255"/>
                </a:lnTo>
                <a:lnTo>
                  <a:pt x="10820" y="0"/>
                </a:lnTo>
                <a:lnTo>
                  <a:pt x="7759" y="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718486" y="2099848"/>
            <a:ext cx="10833" cy="13271"/>
          </a:xfrm>
          <a:custGeom>
            <a:avLst/>
            <a:gdLst/>
            <a:ahLst/>
            <a:cxnLst/>
            <a:rect l="l" t="t" r="r" b="b"/>
            <a:pathLst>
              <a:path w="10833" h="13271">
                <a:moveTo>
                  <a:pt x="3060" y="13042"/>
                </a:moveTo>
                <a:lnTo>
                  <a:pt x="3060" y="7048"/>
                </a:lnTo>
                <a:lnTo>
                  <a:pt x="3556" y="2933"/>
                </a:lnTo>
                <a:lnTo>
                  <a:pt x="7734" y="2616"/>
                </a:lnTo>
                <a:lnTo>
                  <a:pt x="7759" y="12687"/>
                </a:lnTo>
                <a:lnTo>
                  <a:pt x="10833" y="12458"/>
                </a:lnTo>
                <a:lnTo>
                  <a:pt x="10833" y="1955"/>
                </a:lnTo>
                <a:lnTo>
                  <a:pt x="9613" y="0"/>
                </a:lnTo>
                <a:lnTo>
                  <a:pt x="6819" y="215"/>
                </a:lnTo>
                <a:lnTo>
                  <a:pt x="2908" y="800"/>
                </a:lnTo>
                <a:lnTo>
                  <a:pt x="0" y="1015"/>
                </a:lnTo>
                <a:lnTo>
                  <a:pt x="0" y="13271"/>
                </a:lnTo>
                <a:lnTo>
                  <a:pt x="3060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731727" y="2098986"/>
            <a:ext cx="11582" cy="18008"/>
          </a:xfrm>
          <a:custGeom>
            <a:avLst/>
            <a:gdLst/>
            <a:ahLst/>
            <a:cxnLst/>
            <a:rect l="l" t="t" r="r" b="b"/>
            <a:pathLst>
              <a:path w="11582" h="18008">
                <a:moveTo>
                  <a:pt x="2743" y="18008"/>
                </a:moveTo>
                <a:lnTo>
                  <a:pt x="5346" y="18008"/>
                </a:lnTo>
                <a:lnTo>
                  <a:pt x="10299" y="17640"/>
                </a:lnTo>
                <a:lnTo>
                  <a:pt x="11582" y="14401"/>
                </a:lnTo>
                <a:lnTo>
                  <a:pt x="11582" y="0"/>
                </a:lnTo>
                <a:lnTo>
                  <a:pt x="8648" y="228"/>
                </a:lnTo>
                <a:lnTo>
                  <a:pt x="8509" y="6235"/>
                </a:lnTo>
                <a:lnTo>
                  <a:pt x="7734" y="10071"/>
                </a:lnTo>
                <a:lnTo>
                  <a:pt x="4051" y="10350"/>
                </a:lnTo>
                <a:lnTo>
                  <a:pt x="1460" y="469"/>
                </a:lnTo>
                <a:lnTo>
                  <a:pt x="0" y="4000"/>
                </a:lnTo>
                <a:lnTo>
                  <a:pt x="0" y="10223"/>
                </a:lnTo>
                <a:lnTo>
                  <a:pt x="1333" y="13030"/>
                </a:lnTo>
                <a:lnTo>
                  <a:pt x="4800" y="12776"/>
                </a:lnTo>
                <a:lnTo>
                  <a:pt x="8509" y="12661"/>
                </a:lnTo>
                <a:lnTo>
                  <a:pt x="8356" y="15303"/>
                </a:lnTo>
                <a:lnTo>
                  <a:pt x="4965" y="15570"/>
                </a:lnTo>
                <a:lnTo>
                  <a:pt x="1524" y="14744"/>
                </a:lnTo>
                <a:lnTo>
                  <a:pt x="1282" y="17487"/>
                </a:lnTo>
                <a:lnTo>
                  <a:pt x="2743" y="18008"/>
                </a:lnTo>
                <a:close/>
              </a:path>
              <a:path w="11582" h="18008">
                <a:moveTo>
                  <a:pt x="4051" y="10350"/>
                </a:moveTo>
                <a:lnTo>
                  <a:pt x="3200" y="6705"/>
                </a:lnTo>
                <a:lnTo>
                  <a:pt x="3860" y="2768"/>
                </a:lnTo>
                <a:lnTo>
                  <a:pt x="7734" y="2476"/>
                </a:lnTo>
                <a:lnTo>
                  <a:pt x="8509" y="6235"/>
                </a:lnTo>
                <a:lnTo>
                  <a:pt x="8648" y="228"/>
                </a:lnTo>
                <a:lnTo>
                  <a:pt x="7759" y="546"/>
                </a:lnTo>
                <a:lnTo>
                  <a:pt x="4991" y="215"/>
                </a:lnTo>
                <a:lnTo>
                  <a:pt x="1460" y="469"/>
                </a:lnTo>
                <a:lnTo>
                  <a:pt x="4051" y="103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445454" y="2143570"/>
            <a:ext cx="11582" cy="18910"/>
          </a:xfrm>
          <a:custGeom>
            <a:avLst/>
            <a:gdLst/>
            <a:ahLst/>
            <a:cxnLst/>
            <a:rect l="l" t="t" r="r" b="b"/>
            <a:pathLst>
              <a:path w="11582" h="18910">
                <a:moveTo>
                  <a:pt x="11582" y="0"/>
                </a:moveTo>
                <a:lnTo>
                  <a:pt x="8508" y="241"/>
                </a:lnTo>
                <a:lnTo>
                  <a:pt x="8508" y="7251"/>
                </a:lnTo>
                <a:lnTo>
                  <a:pt x="7556" y="6172"/>
                </a:lnTo>
                <a:lnTo>
                  <a:pt x="4940" y="5803"/>
                </a:lnTo>
                <a:lnTo>
                  <a:pt x="1333" y="6083"/>
                </a:lnTo>
                <a:lnTo>
                  <a:pt x="0" y="9182"/>
                </a:lnTo>
                <a:lnTo>
                  <a:pt x="0" y="15925"/>
                </a:lnTo>
                <a:lnTo>
                  <a:pt x="1333" y="18910"/>
                </a:lnTo>
                <a:lnTo>
                  <a:pt x="4940" y="18630"/>
                </a:lnTo>
                <a:lnTo>
                  <a:pt x="3771" y="16255"/>
                </a:lnTo>
                <a:lnTo>
                  <a:pt x="3200" y="12331"/>
                </a:lnTo>
                <a:lnTo>
                  <a:pt x="5740" y="8229"/>
                </a:lnTo>
                <a:lnTo>
                  <a:pt x="8483" y="10210"/>
                </a:lnTo>
                <a:lnTo>
                  <a:pt x="8597" y="18072"/>
                </a:lnTo>
                <a:lnTo>
                  <a:pt x="11582" y="17856"/>
                </a:lnTo>
                <a:lnTo>
                  <a:pt x="11582" y="0"/>
                </a:lnTo>
                <a:close/>
              </a:path>
              <a:path w="11582" h="18910">
                <a:moveTo>
                  <a:pt x="3771" y="16255"/>
                </a:moveTo>
                <a:lnTo>
                  <a:pt x="4940" y="18630"/>
                </a:lnTo>
                <a:lnTo>
                  <a:pt x="8597" y="16700"/>
                </a:lnTo>
                <a:lnTo>
                  <a:pt x="8483" y="10210"/>
                </a:lnTo>
                <a:lnTo>
                  <a:pt x="8483" y="13665"/>
                </a:lnTo>
                <a:lnTo>
                  <a:pt x="5791" y="16103"/>
                </a:lnTo>
                <a:lnTo>
                  <a:pt x="3771" y="162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460269" y="2143401"/>
            <a:ext cx="3073" cy="17780"/>
          </a:xfrm>
          <a:custGeom>
            <a:avLst/>
            <a:gdLst/>
            <a:ahLst/>
            <a:cxnLst/>
            <a:rect l="l" t="t" r="r" b="b"/>
            <a:pathLst>
              <a:path w="3073" h="17780">
                <a:moveTo>
                  <a:pt x="0" y="5524"/>
                </a:moveTo>
                <a:lnTo>
                  <a:pt x="0" y="17780"/>
                </a:lnTo>
                <a:lnTo>
                  <a:pt x="3073" y="17551"/>
                </a:lnTo>
                <a:lnTo>
                  <a:pt x="3073" y="5283"/>
                </a:lnTo>
                <a:lnTo>
                  <a:pt x="0" y="5524"/>
                </a:lnTo>
                <a:close/>
              </a:path>
              <a:path w="3073" h="17780">
                <a:moveTo>
                  <a:pt x="0" y="241"/>
                </a:moveTo>
                <a:lnTo>
                  <a:pt x="0" y="3289"/>
                </a:lnTo>
                <a:lnTo>
                  <a:pt x="3073" y="3048"/>
                </a:lnTo>
                <a:lnTo>
                  <a:pt x="3073" y="0"/>
                </a:lnTo>
                <a:lnTo>
                  <a:pt x="0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466520" y="2146912"/>
            <a:ext cx="17297" cy="13792"/>
          </a:xfrm>
          <a:custGeom>
            <a:avLst/>
            <a:gdLst/>
            <a:ahLst/>
            <a:cxnLst/>
            <a:rect l="l" t="t" r="r" b="b"/>
            <a:pathLst>
              <a:path w="17297" h="13792">
                <a:moveTo>
                  <a:pt x="14236" y="2654"/>
                </a:moveTo>
                <a:lnTo>
                  <a:pt x="14236" y="12725"/>
                </a:lnTo>
                <a:lnTo>
                  <a:pt x="17297" y="12484"/>
                </a:lnTo>
                <a:lnTo>
                  <a:pt x="17297" y="2019"/>
                </a:lnTo>
                <a:lnTo>
                  <a:pt x="16471" y="0"/>
                </a:lnTo>
                <a:lnTo>
                  <a:pt x="13576" y="228"/>
                </a:lnTo>
                <a:lnTo>
                  <a:pt x="12128" y="330"/>
                </a:lnTo>
                <a:lnTo>
                  <a:pt x="9232" y="1193"/>
                </a:lnTo>
                <a:lnTo>
                  <a:pt x="6413" y="774"/>
                </a:lnTo>
                <a:lnTo>
                  <a:pt x="2857" y="1320"/>
                </a:lnTo>
                <a:lnTo>
                  <a:pt x="0" y="1536"/>
                </a:lnTo>
                <a:lnTo>
                  <a:pt x="0" y="13792"/>
                </a:lnTo>
                <a:lnTo>
                  <a:pt x="3060" y="13563"/>
                </a:lnTo>
                <a:lnTo>
                  <a:pt x="3060" y="7607"/>
                </a:lnTo>
                <a:lnTo>
                  <a:pt x="3327" y="3492"/>
                </a:lnTo>
                <a:lnTo>
                  <a:pt x="7112" y="3200"/>
                </a:lnTo>
                <a:lnTo>
                  <a:pt x="7112" y="13258"/>
                </a:lnTo>
                <a:lnTo>
                  <a:pt x="10185" y="13030"/>
                </a:lnTo>
                <a:lnTo>
                  <a:pt x="10185" y="5486"/>
                </a:lnTo>
                <a:lnTo>
                  <a:pt x="10439" y="2946"/>
                </a:lnTo>
                <a:lnTo>
                  <a:pt x="14236" y="2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486165" y="2145946"/>
            <a:ext cx="11087" cy="13385"/>
          </a:xfrm>
          <a:custGeom>
            <a:avLst/>
            <a:gdLst/>
            <a:ahLst/>
            <a:cxnLst/>
            <a:rect l="l" t="t" r="r" b="b"/>
            <a:pathLst>
              <a:path w="11087" h="13385">
                <a:moveTo>
                  <a:pt x="7785" y="10642"/>
                </a:moveTo>
                <a:lnTo>
                  <a:pt x="4394" y="10909"/>
                </a:lnTo>
                <a:lnTo>
                  <a:pt x="2933" y="7924"/>
                </a:lnTo>
                <a:lnTo>
                  <a:pt x="2933" y="5727"/>
                </a:lnTo>
                <a:lnTo>
                  <a:pt x="3949" y="2768"/>
                </a:lnTo>
                <a:lnTo>
                  <a:pt x="7378" y="2514"/>
                </a:lnTo>
                <a:lnTo>
                  <a:pt x="8153" y="5334"/>
                </a:lnTo>
                <a:lnTo>
                  <a:pt x="2933" y="5727"/>
                </a:lnTo>
                <a:lnTo>
                  <a:pt x="2933" y="7924"/>
                </a:lnTo>
                <a:lnTo>
                  <a:pt x="11087" y="7302"/>
                </a:lnTo>
                <a:lnTo>
                  <a:pt x="11087" y="3022"/>
                </a:lnTo>
                <a:lnTo>
                  <a:pt x="9855" y="0"/>
                </a:lnTo>
                <a:lnTo>
                  <a:pt x="5473" y="330"/>
                </a:lnTo>
                <a:lnTo>
                  <a:pt x="1816" y="596"/>
                </a:lnTo>
                <a:lnTo>
                  <a:pt x="0" y="3670"/>
                </a:lnTo>
                <a:lnTo>
                  <a:pt x="0" y="11226"/>
                </a:lnTo>
                <a:lnTo>
                  <a:pt x="2273" y="13385"/>
                </a:lnTo>
                <a:lnTo>
                  <a:pt x="6172" y="13093"/>
                </a:lnTo>
                <a:lnTo>
                  <a:pt x="10210" y="11823"/>
                </a:lnTo>
                <a:lnTo>
                  <a:pt x="10210" y="9220"/>
                </a:lnTo>
                <a:lnTo>
                  <a:pt x="7785" y="10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499662" y="2144939"/>
            <a:ext cx="10833" cy="13271"/>
          </a:xfrm>
          <a:custGeom>
            <a:avLst/>
            <a:gdLst/>
            <a:ahLst/>
            <a:cxnLst/>
            <a:rect l="l" t="t" r="r" b="b"/>
            <a:pathLst>
              <a:path w="10833" h="13271">
                <a:moveTo>
                  <a:pt x="3073" y="13042"/>
                </a:moveTo>
                <a:lnTo>
                  <a:pt x="3073" y="7035"/>
                </a:lnTo>
                <a:lnTo>
                  <a:pt x="3543" y="2933"/>
                </a:lnTo>
                <a:lnTo>
                  <a:pt x="7734" y="2616"/>
                </a:lnTo>
                <a:lnTo>
                  <a:pt x="7759" y="12674"/>
                </a:lnTo>
                <a:lnTo>
                  <a:pt x="10833" y="12445"/>
                </a:lnTo>
                <a:lnTo>
                  <a:pt x="10833" y="1955"/>
                </a:lnTo>
                <a:lnTo>
                  <a:pt x="9613" y="0"/>
                </a:lnTo>
                <a:lnTo>
                  <a:pt x="6819" y="203"/>
                </a:lnTo>
                <a:lnTo>
                  <a:pt x="2908" y="787"/>
                </a:lnTo>
                <a:lnTo>
                  <a:pt x="0" y="1015"/>
                </a:lnTo>
                <a:lnTo>
                  <a:pt x="0" y="13271"/>
                </a:lnTo>
                <a:lnTo>
                  <a:pt x="3073" y="130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512898" y="2144307"/>
            <a:ext cx="8534" cy="12915"/>
          </a:xfrm>
          <a:custGeom>
            <a:avLst/>
            <a:gdLst/>
            <a:ahLst/>
            <a:cxnLst/>
            <a:rect l="l" t="t" r="r" b="b"/>
            <a:pathLst>
              <a:path w="8534" h="12915">
                <a:moveTo>
                  <a:pt x="0" y="4165"/>
                </a:moveTo>
                <a:lnTo>
                  <a:pt x="0" y="8597"/>
                </a:lnTo>
                <a:lnTo>
                  <a:pt x="5333" y="6540"/>
                </a:lnTo>
                <a:lnTo>
                  <a:pt x="3327" y="10604"/>
                </a:lnTo>
                <a:lnTo>
                  <a:pt x="292" y="10020"/>
                </a:lnTo>
                <a:lnTo>
                  <a:pt x="114" y="12649"/>
                </a:lnTo>
                <a:lnTo>
                  <a:pt x="3594" y="12915"/>
                </a:lnTo>
                <a:lnTo>
                  <a:pt x="8534" y="11391"/>
                </a:lnTo>
                <a:lnTo>
                  <a:pt x="8534" y="4114"/>
                </a:lnTo>
                <a:lnTo>
                  <a:pt x="3213" y="5753"/>
                </a:lnTo>
                <a:lnTo>
                  <a:pt x="5016" y="2298"/>
                </a:lnTo>
                <a:lnTo>
                  <a:pt x="7759" y="2628"/>
                </a:lnTo>
                <a:lnTo>
                  <a:pt x="7962" y="203"/>
                </a:lnTo>
                <a:lnTo>
                  <a:pt x="4622" y="0"/>
                </a:lnTo>
                <a:lnTo>
                  <a:pt x="0" y="1523"/>
                </a:lnTo>
                <a:lnTo>
                  <a:pt x="0" y="4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523891" y="2138613"/>
            <a:ext cx="3073" cy="17767"/>
          </a:xfrm>
          <a:custGeom>
            <a:avLst/>
            <a:gdLst/>
            <a:ahLst/>
            <a:cxnLst/>
            <a:rect l="l" t="t" r="r" b="b"/>
            <a:pathLst>
              <a:path w="3073" h="17767">
                <a:moveTo>
                  <a:pt x="0" y="5511"/>
                </a:moveTo>
                <a:lnTo>
                  <a:pt x="0" y="17767"/>
                </a:lnTo>
                <a:lnTo>
                  <a:pt x="3073" y="17538"/>
                </a:lnTo>
                <a:lnTo>
                  <a:pt x="3073" y="5283"/>
                </a:lnTo>
                <a:lnTo>
                  <a:pt x="0" y="5511"/>
                </a:lnTo>
                <a:close/>
              </a:path>
              <a:path w="3073" h="17767">
                <a:moveTo>
                  <a:pt x="0" y="228"/>
                </a:moveTo>
                <a:lnTo>
                  <a:pt x="0" y="3276"/>
                </a:lnTo>
                <a:lnTo>
                  <a:pt x="3073" y="3035"/>
                </a:lnTo>
                <a:lnTo>
                  <a:pt x="3073" y="0"/>
                </a:lnTo>
                <a:lnTo>
                  <a:pt x="0" y="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529429" y="2142678"/>
            <a:ext cx="12344" cy="13385"/>
          </a:xfrm>
          <a:custGeom>
            <a:avLst/>
            <a:gdLst/>
            <a:ahLst/>
            <a:cxnLst/>
            <a:rect l="l" t="t" r="r" b="b"/>
            <a:pathLst>
              <a:path w="12344" h="13385">
                <a:moveTo>
                  <a:pt x="3213" y="4775"/>
                </a:moveTo>
                <a:lnTo>
                  <a:pt x="6159" y="2755"/>
                </a:lnTo>
                <a:lnTo>
                  <a:pt x="9131" y="4279"/>
                </a:lnTo>
                <a:lnTo>
                  <a:pt x="9131" y="8216"/>
                </a:lnTo>
                <a:lnTo>
                  <a:pt x="6159" y="10629"/>
                </a:lnTo>
                <a:lnTo>
                  <a:pt x="3213" y="8635"/>
                </a:lnTo>
                <a:lnTo>
                  <a:pt x="2260" y="13385"/>
                </a:lnTo>
                <a:lnTo>
                  <a:pt x="6159" y="13093"/>
                </a:lnTo>
                <a:lnTo>
                  <a:pt x="10071" y="12801"/>
                </a:lnTo>
                <a:lnTo>
                  <a:pt x="12344" y="9817"/>
                </a:lnTo>
                <a:lnTo>
                  <a:pt x="12344" y="2260"/>
                </a:lnTo>
                <a:lnTo>
                  <a:pt x="9664" y="0"/>
                </a:lnTo>
                <a:lnTo>
                  <a:pt x="6159" y="266"/>
                </a:lnTo>
                <a:lnTo>
                  <a:pt x="3213" y="4775"/>
                </a:lnTo>
                <a:close/>
              </a:path>
              <a:path w="12344" h="13385">
                <a:moveTo>
                  <a:pt x="2679" y="533"/>
                </a:moveTo>
                <a:lnTo>
                  <a:pt x="0" y="3187"/>
                </a:lnTo>
                <a:lnTo>
                  <a:pt x="0" y="10756"/>
                </a:lnTo>
                <a:lnTo>
                  <a:pt x="2260" y="13385"/>
                </a:lnTo>
                <a:lnTo>
                  <a:pt x="3213" y="8635"/>
                </a:lnTo>
                <a:lnTo>
                  <a:pt x="3213" y="4775"/>
                </a:lnTo>
                <a:lnTo>
                  <a:pt x="6159" y="266"/>
                </a:lnTo>
                <a:lnTo>
                  <a:pt x="2679" y="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544185" y="2141578"/>
            <a:ext cx="10820" cy="13258"/>
          </a:xfrm>
          <a:custGeom>
            <a:avLst/>
            <a:gdLst/>
            <a:ahLst/>
            <a:cxnLst/>
            <a:rect l="l" t="t" r="r" b="b"/>
            <a:pathLst>
              <a:path w="10820" h="13258">
                <a:moveTo>
                  <a:pt x="3060" y="13030"/>
                </a:moveTo>
                <a:lnTo>
                  <a:pt x="3060" y="7035"/>
                </a:lnTo>
                <a:lnTo>
                  <a:pt x="3543" y="2933"/>
                </a:lnTo>
                <a:lnTo>
                  <a:pt x="7734" y="2616"/>
                </a:lnTo>
                <a:lnTo>
                  <a:pt x="7759" y="12674"/>
                </a:lnTo>
                <a:lnTo>
                  <a:pt x="10820" y="12446"/>
                </a:lnTo>
                <a:lnTo>
                  <a:pt x="10820" y="1955"/>
                </a:lnTo>
                <a:lnTo>
                  <a:pt x="9613" y="0"/>
                </a:lnTo>
                <a:lnTo>
                  <a:pt x="6819" y="203"/>
                </a:lnTo>
                <a:lnTo>
                  <a:pt x="2908" y="787"/>
                </a:lnTo>
                <a:lnTo>
                  <a:pt x="0" y="1003"/>
                </a:lnTo>
                <a:lnTo>
                  <a:pt x="0" y="13258"/>
                </a:lnTo>
                <a:lnTo>
                  <a:pt x="3060" y="13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558243" y="2136015"/>
            <a:ext cx="3073" cy="17767"/>
          </a:xfrm>
          <a:custGeom>
            <a:avLst/>
            <a:gdLst/>
            <a:ahLst/>
            <a:cxnLst/>
            <a:rect l="l" t="t" r="r" b="b"/>
            <a:pathLst>
              <a:path w="3073" h="17767">
                <a:moveTo>
                  <a:pt x="0" y="5511"/>
                </a:moveTo>
                <a:lnTo>
                  <a:pt x="0" y="17767"/>
                </a:lnTo>
                <a:lnTo>
                  <a:pt x="3073" y="17538"/>
                </a:lnTo>
                <a:lnTo>
                  <a:pt x="3073" y="5283"/>
                </a:lnTo>
                <a:lnTo>
                  <a:pt x="0" y="5511"/>
                </a:lnTo>
                <a:close/>
              </a:path>
              <a:path w="3073" h="17767">
                <a:moveTo>
                  <a:pt x="0" y="228"/>
                </a:moveTo>
                <a:lnTo>
                  <a:pt x="0" y="3276"/>
                </a:lnTo>
                <a:lnTo>
                  <a:pt x="3073" y="3048"/>
                </a:lnTo>
                <a:lnTo>
                  <a:pt x="3073" y="0"/>
                </a:lnTo>
                <a:lnTo>
                  <a:pt x="0" y="2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563783" y="2140073"/>
            <a:ext cx="11087" cy="13398"/>
          </a:xfrm>
          <a:custGeom>
            <a:avLst/>
            <a:gdLst/>
            <a:ahLst/>
            <a:cxnLst/>
            <a:rect l="l" t="t" r="r" b="b"/>
            <a:pathLst>
              <a:path w="11087" h="13398">
                <a:moveTo>
                  <a:pt x="7785" y="10655"/>
                </a:moveTo>
                <a:lnTo>
                  <a:pt x="4394" y="10921"/>
                </a:lnTo>
                <a:lnTo>
                  <a:pt x="2933" y="7937"/>
                </a:lnTo>
                <a:lnTo>
                  <a:pt x="2933" y="5740"/>
                </a:lnTo>
                <a:lnTo>
                  <a:pt x="3949" y="2781"/>
                </a:lnTo>
                <a:lnTo>
                  <a:pt x="7378" y="2527"/>
                </a:lnTo>
                <a:lnTo>
                  <a:pt x="8153" y="5346"/>
                </a:lnTo>
                <a:lnTo>
                  <a:pt x="2933" y="5740"/>
                </a:lnTo>
                <a:lnTo>
                  <a:pt x="2933" y="7937"/>
                </a:lnTo>
                <a:lnTo>
                  <a:pt x="11087" y="7315"/>
                </a:lnTo>
                <a:lnTo>
                  <a:pt x="11087" y="3035"/>
                </a:lnTo>
                <a:lnTo>
                  <a:pt x="9842" y="0"/>
                </a:lnTo>
                <a:lnTo>
                  <a:pt x="5473" y="330"/>
                </a:lnTo>
                <a:lnTo>
                  <a:pt x="1816" y="609"/>
                </a:lnTo>
                <a:lnTo>
                  <a:pt x="0" y="3670"/>
                </a:lnTo>
                <a:lnTo>
                  <a:pt x="0" y="11239"/>
                </a:lnTo>
                <a:lnTo>
                  <a:pt x="2273" y="13398"/>
                </a:lnTo>
                <a:lnTo>
                  <a:pt x="6172" y="13106"/>
                </a:lnTo>
                <a:lnTo>
                  <a:pt x="10210" y="11823"/>
                </a:lnTo>
                <a:lnTo>
                  <a:pt x="10210" y="9232"/>
                </a:lnTo>
                <a:lnTo>
                  <a:pt x="7785" y="106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577341" y="2139359"/>
            <a:ext cx="6934" cy="12979"/>
          </a:xfrm>
          <a:custGeom>
            <a:avLst/>
            <a:gdLst/>
            <a:ahLst/>
            <a:cxnLst/>
            <a:rect l="l" t="t" r="r" b="b"/>
            <a:pathLst>
              <a:path w="6934" h="12979">
                <a:moveTo>
                  <a:pt x="0" y="723"/>
                </a:moveTo>
                <a:lnTo>
                  <a:pt x="0" y="12979"/>
                </a:lnTo>
                <a:lnTo>
                  <a:pt x="3060" y="12750"/>
                </a:lnTo>
                <a:lnTo>
                  <a:pt x="3060" y="3251"/>
                </a:lnTo>
                <a:lnTo>
                  <a:pt x="6934" y="3213"/>
                </a:lnTo>
                <a:lnTo>
                  <a:pt x="6934" y="0"/>
                </a:lnTo>
                <a:lnTo>
                  <a:pt x="4165" y="114"/>
                </a:lnTo>
                <a:lnTo>
                  <a:pt x="2730" y="3314"/>
                </a:lnTo>
                <a:lnTo>
                  <a:pt x="2730" y="508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587189" y="2135641"/>
            <a:ext cx="5905" cy="16141"/>
          </a:xfrm>
          <a:custGeom>
            <a:avLst/>
            <a:gdLst/>
            <a:ahLst/>
            <a:cxnLst/>
            <a:rect l="l" t="t" r="r" b="b"/>
            <a:pathLst>
              <a:path w="5905" h="16141">
                <a:moveTo>
                  <a:pt x="1333" y="16141"/>
                </a:moveTo>
                <a:lnTo>
                  <a:pt x="5359" y="15748"/>
                </a:lnTo>
                <a:lnTo>
                  <a:pt x="5905" y="12979"/>
                </a:lnTo>
                <a:lnTo>
                  <a:pt x="3073" y="11506"/>
                </a:lnTo>
                <a:lnTo>
                  <a:pt x="3073" y="5803"/>
                </a:lnTo>
                <a:lnTo>
                  <a:pt x="5791" y="5600"/>
                </a:lnTo>
                <a:lnTo>
                  <a:pt x="5791" y="3263"/>
                </a:lnTo>
                <a:lnTo>
                  <a:pt x="3073" y="3467"/>
                </a:lnTo>
                <a:lnTo>
                  <a:pt x="3073" y="0"/>
                </a:lnTo>
                <a:lnTo>
                  <a:pt x="0" y="1244"/>
                </a:lnTo>
                <a:lnTo>
                  <a:pt x="0" y="12268"/>
                </a:lnTo>
                <a:lnTo>
                  <a:pt x="1333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414710" y="1590514"/>
            <a:ext cx="170187" cy="226797"/>
          </a:xfrm>
          <a:custGeom>
            <a:avLst/>
            <a:gdLst/>
            <a:ahLst/>
            <a:cxnLst/>
            <a:rect l="l" t="t" r="r" b="b"/>
            <a:pathLst>
              <a:path w="170187" h="226797">
                <a:moveTo>
                  <a:pt x="163818" y="119734"/>
                </a:moveTo>
                <a:lnTo>
                  <a:pt x="163958" y="115873"/>
                </a:lnTo>
                <a:lnTo>
                  <a:pt x="164580" y="112686"/>
                </a:lnTo>
                <a:lnTo>
                  <a:pt x="166002" y="105383"/>
                </a:lnTo>
                <a:lnTo>
                  <a:pt x="164847" y="99122"/>
                </a:lnTo>
                <a:lnTo>
                  <a:pt x="164110" y="91820"/>
                </a:lnTo>
                <a:lnTo>
                  <a:pt x="163424" y="85266"/>
                </a:lnTo>
                <a:lnTo>
                  <a:pt x="162865" y="83641"/>
                </a:lnTo>
                <a:lnTo>
                  <a:pt x="167171" y="78599"/>
                </a:lnTo>
                <a:lnTo>
                  <a:pt x="168403" y="75475"/>
                </a:lnTo>
                <a:lnTo>
                  <a:pt x="168288" y="77367"/>
                </a:lnTo>
                <a:lnTo>
                  <a:pt x="169138" y="64685"/>
                </a:lnTo>
                <a:lnTo>
                  <a:pt x="169816" y="51990"/>
                </a:lnTo>
                <a:lnTo>
                  <a:pt x="169876" y="47801"/>
                </a:lnTo>
                <a:lnTo>
                  <a:pt x="170187" y="35260"/>
                </a:lnTo>
                <a:lnTo>
                  <a:pt x="169619" y="22249"/>
                </a:lnTo>
                <a:lnTo>
                  <a:pt x="168339" y="16382"/>
                </a:lnTo>
                <a:lnTo>
                  <a:pt x="163052" y="7087"/>
                </a:lnTo>
                <a:lnTo>
                  <a:pt x="154973" y="1823"/>
                </a:lnTo>
                <a:lnTo>
                  <a:pt x="144902" y="0"/>
                </a:lnTo>
                <a:lnTo>
                  <a:pt x="133639" y="1026"/>
                </a:lnTo>
                <a:lnTo>
                  <a:pt x="121984" y="4313"/>
                </a:lnTo>
                <a:lnTo>
                  <a:pt x="110739" y="9268"/>
                </a:lnTo>
                <a:lnTo>
                  <a:pt x="100703" y="15302"/>
                </a:lnTo>
                <a:lnTo>
                  <a:pt x="92676" y="21824"/>
                </a:lnTo>
                <a:lnTo>
                  <a:pt x="89637" y="25119"/>
                </a:lnTo>
                <a:lnTo>
                  <a:pt x="86437" y="29069"/>
                </a:lnTo>
                <a:lnTo>
                  <a:pt x="86805" y="32282"/>
                </a:lnTo>
                <a:lnTo>
                  <a:pt x="83033" y="36168"/>
                </a:lnTo>
                <a:lnTo>
                  <a:pt x="78893" y="40448"/>
                </a:lnTo>
                <a:lnTo>
                  <a:pt x="74296" y="44042"/>
                </a:lnTo>
                <a:lnTo>
                  <a:pt x="70562" y="48678"/>
                </a:lnTo>
                <a:lnTo>
                  <a:pt x="67323" y="52704"/>
                </a:lnTo>
                <a:lnTo>
                  <a:pt x="64098" y="59079"/>
                </a:lnTo>
                <a:lnTo>
                  <a:pt x="59805" y="62254"/>
                </a:lnTo>
                <a:lnTo>
                  <a:pt x="54141" y="66458"/>
                </a:lnTo>
                <a:lnTo>
                  <a:pt x="45632" y="67309"/>
                </a:lnTo>
                <a:lnTo>
                  <a:pt x="39739" y="71665"/>
                </a:lnTo>
                <a:lnTo>
                  <a:pt x="35637" y="74700"/>
                </a:lnTo>
                <a:lnTo>
                  <a:pt x="34481" y="77621"/>
                </a:lnTo>
                <a:lnTo>
                  <a:pt x="31586" y="81812"/>
                </a:lnTo>
                <a:lnTo>
                  <a:pt x="28690" y="86028"/>
                </a:lnTo>
                <a:lnTo>
                  <a:pt x="24943" y="89242"/>
                </a:lnTo>
                <a:lnTo>
                  <a:pt x="20067" y="91248"/>
                </a:lnTo>
                <a:lnTo>
                  <a:pt x="17920" y="92124"/>
                </a:lnTo>
                <a:lnTo>
                  <a:pt x="15152" y="92048"/>
                </a:lnTo>
                <a:lnTo>
                  <a:pt x="13361" y="93801"/>
                </a:lnTo>
                <a:lnTo>
                  <a:pt x="10250" y="96862"/>
                </a:lnTo>
                <a:lnTo>
                  <a:pt x="9602" y="103910"/>
                </a:lnTo>
                <a:lnTo>
                  <a:pt x="8002" y="107707"/>
                </a:lnTo>
                <a:lnTo>
                  <a:pt x="6211" y="111898"/>
                </a:lnTo>
                <a:lnTo>
                  <a:pt x="1106" y="116204"/>
                </a:lnTo>
                <a:lnTo>
                  <a:pt x="102" y="121042"/>
                </a:lnTo>
                <a:lnTo>
                  <a:pt x="0" y="133400"/>
                </a:lnTo>
                <a:lnTo>
                  <a:pt x="1124" y="146068"/>
                </a:lnTo>
                <a:lnTo>
                  <a:pt x="1080" y="148246"/>
                </a:lnTo>
                <a:lnTo>
                  <a:pt x="3297" y="160417"/>
                </a:lnTo>
                <a:lnTo>
                  <a:pt x="8944" y="171867"/>
                </a:lnTo>
                <a:lnTo>
                  <a:pt x="14237" y="182523"/>
                </a:lnTo>
                <a:lnTo>
                  <a:pt x="20012" y="194519"/>
                </a:lnTo>
                <a:lnTo>
                  <a:pt x="27232" y="204780"/>
                </a:lnTo>
                <a:lnTo>
                  <a:pt x="36288" y="213450"/>
                </a:lnTo>
                <a:lnTo>
                  <a:pt x="47567" y="220673"/>
                </a:lnTo>
                <a:lnTo>
                  <a:pt x="50496" y="222134"/>
                </a:lnTo>
                <a:lnTo>
                  <a:pt x="60530" y="226797"/>
                </a:lnTo>
                <a:lnTo>
                  <a:pt x="70418" y="226734"/>
                </a:lnTo>
                <a:lnTo>
                  <a:pt x="72480" y="223417"/>
                </a:lnTo>
                <a:lnTo>
                  <a:pt x="76861" y="187654"/>
                </a:lnTo>
                <a:lnTo>
                  <a:pt x="77052" y="183806"/>
                </a:lnTo>
                <a:lnTo>
                  <a:pt x="74804" y="177265"/>
                </a:lnTo>
                <a:lnTo>
                  <a:pt x="75743" y="173531"/>
                </a:lnTo>
                <a:lnTo>
                  <a:pt x="76823" y="169264"/>
                </a:lnTo>
                <a:lnTo>
                  <a:pt x="79414" y="167905"/>
                </a:lnTo>
                <a:lnTo>
                  <a:pt x="82335" y="164603"/>
                </a:lnTo>
                <a:lnTo>
                  <a:pt x="87783" y="158469"/>
                </a:lnTo>
                <a:lnTo>
                  <a:pt x="89345" y="151573"/>
                </a:lnTo>
                <a:lnTo>
                  <a:pt x="92850" y="144906"/>
                </a:lnTo>
                <a:lnTo>
                  <a:pt x="98730" y="146455"/>
                </a:lnTo>
                <a:lnTo>
                  <a:pt x="103658" y="150849"/>
                </a:lnTo>
                <a:lnTo>
                  <a:pt x="109564" y="152818"/>
                </a:lnTo>
                <a:lnTo>
                  <a:pt x="114605" y="154481"/>
                </a:lnTo>
                <a:lnTo>
                  <a:pt x="124346" y="157618"/>
                </a:lnTo>
                <a:lnTo>
                  <a:pt x="129579" y="156691"/>
                </a:lnTo>
                <a:lnTo>
                  <a:pt x="135357" y="155650"/>
                </a:lnTo>
                <a:lnTo>
                  <a:pt x="137732" y="150760"/>
                </a:lnTo>
                <a:lnTo>
                  <a:pt x="138926" y="145718"/>
                </a:lnTo>
                <a:lnTo>
                  <a:pt x="140285" y="140029"/>
                </a:lnTo>
                <a:lnTo>
                  <a:pt x="141542" y="137781"/>
                </a:lnTo>
                <a:lnTo>
                  <a:pt x="145085" y="133006"/>
                </a:lnTo>
                <a:lnTo>
                  <a:pt x="148197" y="129120"/>
                </a:lnTo>
                <a:lnTo>
                  <a:pt x="150140" y="125919"/>
                </a:lnTo>
                <a:lnTo>
                  <a:pt x="150800" y="122731"/>
                </a:lnTo>
                <a:lnTo>
                  <a:pt x="154268" y="120814"/>
                </a:lnTo>
                <a:lnTo>
                  <a:pt x="157989" y="122909"/>
                </a:lnTo>
                <a:lnTo>
                  <a:pt x="160465" y="121563"/>
                </a:lnTo>
                <a:lnTo>
                  <a:pt x="163818" y="1197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414710" y="1590514"/>
            <a:ext cx="170187" cy="226797"/>
          </a:xfrm>
          <a:custGeom>
            <a:avLst/>
            <a:gdLst/>
            <a:ahLst/>
            <a:cxnLst/>
            <a:rect l="l" t="t" r="r" b="b"/>
            <a:pathLst>
              <a:path w="170187" h="226797">
                <a:moveTo>
                  <a:pt x="76861" y="187654"/>
                </a:moveTo>
                <a:lnTo>
                  <a:pt x="77052" y="183806"/>
                </a:lnTo>
                <a:lnTo>
                  <a:pt x="74804" y="177265"/>
                </a:lnTo>
                <a:lnTo>
                  <a:pt x="75743" y="173531"/>
                </a:lnTo>
                <a:lnTo>
                  <a:pt x="76823" y="169264"/>
                </a:lnTo>
                <a:lnTo>
                  <a:pt x="79414" y="167905"/>
                </a:lnTo>
                <a:lnTo>
                  <a:pt x="82335" y="164603"/>
                </a:lnTo>
                <a:lnTo>
                  <a:pt x="87783" y="158469"/>
                </a:lnTo>
                <a:lnTo>
                  <a:pt x="89345" y="151573"/>
                </a:lnTo>
                <a:lnTo>
                  <a:pt x="92850" y="144906"/>
                </a:lnTo>
                <a:lnTo>
                  <a:pt x="98730" y="146455"/>
                </a:lnTo>
                <a:lnTo>
                  <a:pt x="103658" y="150849"/>
                </a:lnTo>
                <a:lnTo>
                  <a:pt x="109564" y="152818"/>
                </a:lnTo>
                <a:lnTo>
                  <a:pt x="114605" y="154481"/>
                </a:lnTo>
                <a:lnTo>
                  <a:pt x="124346" y="157618"/>
                </a:lnTo>
                <a:lnTo>
                  <a:pt x="129579" y="156691"/>
                </a:lnTo>
                <a:lnTo>
                  <a:pt x="135357" y="155650"/>
                </a:lnTo>
                <a:lnTo>
                  <a:pt x="137732" y="150760"/>
                </a:lnTo>
                <a:lnTo>
                  <a:pt x="138926" y="145718"/>
                </a:lnTo>
                <a:lnTo>
                  <a:pt x="140285" y="140029"/>
                </a:lnTo>
                <a:lnTo>
                  <a:pt x="141542" y="137781"/>
                </a:lnTo>
                <a:lnTo>
                  <a:pt x="145085" y="133006"/>
                </a:lnTo>
                <a:lnTo>
                  <a:pt x="146432" y="131215"/>
                </a:lnTo>
                <a:lnTo>
                  <a:pt x="148197" y="129120"/>
                </a:lnTo>
                <a:lnTo>
                  <a:pt x="149276" y="127354"/>
                </a:lnTo>
                <a:lnTo>
                  <a:pt x="150140" y="125919"/>
                </a:lnTo>
                <a:lnTo>
                  <a:pt x="150800" y="122731"/>
                </a:lnTo>
                <a:lnTo>
                  <a:pt x="152210" y="121957"/>
                </a:lnTo>
                <a:lnTo>
                  <a:pt x="154268" y="120814"/>
                </a:lnTo>
                <a:lnTo>
                  <a:pt x="157989" y="122909"/>
                </a:lnTo>
                <a:lnTo>
                  <a:pt x="160465" y="121563"/>
                </a:lnTo>
                <a:lnTo>
                  <a:pt x="163818" y="119734"/>
                </a:lnTo>
                <a:lnTo>
                  <a:pt x="163958" y="115873"/>
                </a:lnTo>
                <a:lnTo>
                  <a:pt x="164580" y="112686"/>
                </a:lnTo>
                <a:lnTo>
                  <a:pt x="166002" y="105383"/>
                </a:lnTo>
                <a:lnTo>
                  <a:pt x="164847" y="99122"/>
                </a:lnTo>
                <a:lnTo>
                  <a:pt x="164110" y="91820"/>
                </a:lnTo>
                <a:lnTo>
                  <a:pt x="163424" y="85266"/>
                </a:lnTo>
                <a:lnTo>
                  <a:pt x="162865" y="83641"/>
                </a:lnTo>
                <a:lnTo>
                  <a:pt x="167171" y="78599"/>
                </a:lnTo>
                <a:lnTo>
                  <a:pt x="168174" y="77456"/>
                </a:lnTo>
                <a:lnTo>
                  <a:pt x="168479" y="77075"/>
                </a:lnTo>
                <a:lnTo>
                  <a:pt x="168403" y="75475"/>
                </a:lnTo>
                <a:lnTo>
                  <a:pt x="168377" y="76072"/>
                </a:lnTo>
                <a:lnTo>
                  <a:pt x="168453" y="76783"/>
                </a:lnTo>
                <a:lnTo>
                  <a:pt x="168288" y="77367"/>
                </a:lnTo>
                <a:lnTo>
                  <a:pt x="169138" y="64685"/>
                </a:lnTo>
                <a:lnTo>
                  <a:pt x="169816" y="51990"/>
                </a:lnTo>
                <a:lnTo>
                  <a:pt x="169876" y="47801"/>
                </a:lnTo>
                <a:lnTo>
                  <a:pt x="170187" y="35260"/>
                </a:lnTo>
                <a:lnTo>
                  <a:pt x="169619" y="22249"/>
                </a:lnTo>
                <a:lnTo>
                  <a:pt x="168339" y="16382"/>
                </a:lnTo>
                <a:lnTo>
                  <a:pt x="163052" y="7087"/>
                </a:lnTo>
                <a:lnTo>
                  <a:pt x="154973" y="1823"/>
                </a:lnTo>
                <a:lnTo>
                  <a:pt x="144902" y="0"/>
                </a:lnTo>
                <a:lnTo>
                  <a:pt x="133639" y="1026"/>
                </a:lnTo>
                <a:lnTo>
                  <a:pt x="121984" y="4313"/>
                </a:lnTo>
                <a:lnTo>
                  <a:pt x="110739" y="9268"/>
                </a:lnTo>
                <a:lnTo>
                  <a:pt x="100703" y="15302"/>
                </a:lnTo>
                <a:lnTo>
                  <a:pt x="92676" y="21824"/>
                </a:lnTo>
                <a:lnTo>
                  <a:pt x="89637" y="25119"/>
                </a:lnTo>
                <a:lnTo>
                  <a:pt x="86437" y="29069"/>
                </a:lnTo>
                <a:lnTo>
                  <a:pt x="86805" y="32282"/>
                </a:lnTo>
                <a:lnTo>
                  <a:pt x="83033" y="36168"/>
                </a:lnTo>
                <a:lnTo>
                  <a:pt x="78893" y="40448"/>
                </a:lnTo>
                <a:lnTo>
                  <a:pt x="74296" y="44042"/>
                </a:lnTo>
                <a:lnTo>
                  <a:pt x="70562" y="48678"/>
                </a:lnTo>
                <a:lnTo>
                  <a:pt x="67323" y="52704"/>
                </a:lnTo>
                <a:lnTo>
                  <a:pt x="64098" y="59079"/>
                </a:lnTo>
                <a:lnTo>
                  <a:pt x="59805" y="62254"/>
                </a:lnTo>
                <a:lnTo>
                  <a:pt x="54141" y="66458"/>
                </a:lnTo>
                <a:lnTo>
                  <a:pt x="45632" y="67309"/>
                </a:lnTo>
                <a:lnTo>
                  <a:pt x="39739" y="71665"/>
                </a:lnTo>
                <a:lnTo>
                  <a:pt x="35637" y="74700"/>
                </a:lnTo>
                <a:lnTo>
                  <a:pt x="34481" y="77621"/>
                </a:lnTo>
                <a:lnTo>
                  <a:pt x="31586" y="81812"/>
                </a:lnTo>
                <a:lnTo>
                  <a:pt x="28690" y="86028"/>
                </a:lnTo>
                <a:lnTo>
                  <a:pt x="24943" y="89242"/>
                </a:lnTo>
                <a:lnTo>
                  <a:pt x="20067" y="91248"/>
                </a:lnTo>
                <a:lnTo>
                  <a:pt x="17920" y="92124"/>
                </a:lnTo>
                <a:lnTo>
                  <a:pt x="15152" y="92048"/>
                </a:lnTo>
                <a:lnTo>
                  <a:pt x="13361" y="93801"/>
                </a:lnTo>
                <a:lnTo>
                  <a:pt x="10250" y="96862"/>
                </a:lnTo>
                <a:lnTo>
                  <a:pt x="9602" y="103910"/>
                </a:lnTo>
                <a:lnTo>
                  <a:pt x="8002" y="107707"/>
                </a:lnTo>
                <a:lnTo>
                  <a:pt x="6211" y="111898"/>
                </a:lnTo>
                <a:lnTo>
                  <a:pt x="1106" y="116204"/>
                </a:lnTo>
                <a:lnTo>
                  <a:pt x="102" y="121042"/>
                </a:lnTo>
                <a:lnTo>
                  <a:pt x="0" y="133400"/>
                </a:lnTo>
                <a:lnTo>
                  <a:pt x="1124" y="146068"/>
                </a:lnTo>
                <a:lnTo>
                  <a:pt x="1080" y="148246"/>
                </a:lnTo>
                <a:lnTo>
                  <a:pt x="3297" y="160417"/>
                </a:lnTo>
                <a:lnTo>
                  <a:pt x="8944" y="171867"/>
                </a:lnTo>
                <a:lnTo>
                  <a:pt x="14237" y="182523"/>
                </a:lnTo>
                <a:lnTo>
                  <a:pt x="20012" y="194519"/>
                </a:lnTo>
                <a:lnTo>
                  <a:pt x="27232" y="204780"/>
                </a:lnTo>
                <a:lnTo>
                  <a:pt x="36288" y="213450"/>
                </a:lnTo>
                <a:lnTo>
                  <a:pt x="47567" y="220673"/>
                </a:lnTo>
                <a:lnTo>
                  <a:pt x="50496" y="222134"/>
                </a:lnTo>
                <a:lnTo>
                  <a:pt x="60530" y="226797"/>
                </a:lnTo>
                <a:lnTo>
                  <a:pt x="70418" y="226734"/>
                </a:lnTo>
                <a:lnTo>
                  <a:pt x="72480" y="2234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543513" y="1717373"/>
            <a:ext cx="13334" cy="6057"/>
          </a:xfrm>
          <a:custGeom>
            <a:avLst/>
            <a:gdLst/>
            <a:ahLst/>
            <a:cxnLst/>
            <a:rect l="l" t="t" r="r" b="b"/>
            <a:pathLst>
              <a:path w="13335" h="6057">
                <a:moveTo>
                  <a:pt x="13335" y="6057"/>
                </a:moveTo>
                <a:lnTo>
                  <a:pt x="10058" y="5105"/>
                </a:lnTo>
                <a:lnTo>
                  <a:pt x="2463" y="236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551934" y="1700278"/>
            <a:ext cx="15036" cy="11658"/>
          </a:xfrm>
          <a:custGeom>
            <a:avLst/>
            <a:gdLst/>
            <a:ahLst/>
            <a:cxnLst/>
            <a:rect l="l" t="t" r="r" b="b"/>
            <a:pathLst>
              <a:path w="15036" h="11658">
                <a:moveTo>
                  <a:pt x="15036" y="11658"/>
                </a:moveTo>
                <a:lnTo>
                  <a:pt x="10337" y="7734"/>
                </a:lnTo>
                <a:lnTo>
                  <a:pt x="0" y="7899"/>
                </a:lnTo>
                <a:lnTo>
                  <a:pt x="19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548061" y="1661214"/>
            <a:ext cx="27965" cy="4597"/>
          </a:xfrm>
          <a:custGeom>
            <a:avLst/>
            <a:gdLst/>
            <a:ahLst/>
            <a:cxnLst/>
            <a:rect l="l" t="t" r="r" b="b"/>
            <a:pathLst>
              <a:path w="27965" h="4597">
                <a:moveTo>
                  <a:pt x="27965" y="3810"/>
                </a:moveTo>
                <a:lnTo>
                  <a:pt x="25590" y="3098"/>
                </a:lnTo>
                <a:lnTo>
                  <a:pt x="23558" y="1155"/>
                </a:lnTo>
                <a:lnTo>
                  <a:pt x="21158" y="520"/>
                </a:lnTo>
                <a:lnTo>
                  <a:pt x="19088" y="0"/>
                </a:lnTo>
                <a:lnTo>
                  <a:pt x="18643" y="508"/>
                </a:lnTo>
                <a:lnTo>
                  <a:pt x="16116" y="520"/>
                </a:lnTo>
                <a:lnTo>
                  <a:pt x="10083" y="546"/>
                </a:lnTo>
                <a:lnTo>
                  <a:pt x="5676" y="2717"/>
                </a:lnTo>
                <a:lnTo>
                  <a:pt x="0" y="45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557788" y="1671882"/>
            <a:ext cx="11912" cy="977"/>
          </a:xfrm>
          <a:custGeom>
            <a:avLst/>
            <a:gdLst/>
            <a:ahLst/>
            <a:cxnLst/>
            <a:rect l="l" t="t" r="r" b="b"/>
            <a:pathLst>
              <a:path w="11912" h="977">
                <a:moveTo>
                  <a:pt x="11912" y="241"/>
                </a:moveTo>
                <a:lnTo>
                  <a:pt x="7747" y="0"/>
                </a:lnTo>
                <a:lnTo>
                  <a:pt x="3962" y="520"/>
                </a:lnTo>
                <a:lnTo>
                  <a:pt x="0" y="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559211" y="1673063"/>
            <a:ext cx="5092" cy="5715"/>
          </a:xfrm>
          <a:custGeom>
            <a:avLst/>
            <a:gdLst/>
            <a:ahLst/>
            <a:cxnLst/>
            <a:rect l="l" t="t" r="r" b="b"/>
            <a:pathLst>
              <a:path w="5092" h="5714">
                <a:moveTo>
                  <a:pt x="5092" y="0"/>
                </a:moveTo>
                <a:lnTo>
                  <a:pt x="4622" y="1778"/>
                </a:lnTo>
                <a:lnTo>
                  <a:pt x="4051" y="3683"/>
                </a:lnTo>
                <a:lnTo>
                  <a:pt x="3517" y="5473"/>
                </a:lnTo>
                <a:lnTo>
                  <a:pt x="2565" y="5715"/>
                </a:lnTo>
                <a:lnTo>
                  <a:pt x="1066" y="5651"/>
                </a:lnTo>
                <a:lnTo>
                  <a:pt x="139" y="5384"/>
                </a:lnTo>
                <a:lnTo>
                  <a:pt x="76" y="4559"/>
                </a:lnTo>
                <a:lnTo>
                  <a:pt x="0" y="3505"/>
                </a:lnTo>
                <a:lnTo>
                  <a:pt x="215" y="26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546625" y="1725348"/>
            <a:ext cx="8102" cy="4178"/>
          </a:xfrm>
          <a:custGeom>
            <a:avLst/>
            <a:gdLst/>
            <a:ahLst/>
            <a:cxnLst/>
            <a:rect l="l" t="t" r="r" b="b"/>
            <a:pathLst>
              <a:path w="8102" h="4178">
                <a:moveTo>
                  <a:pt x="8102" y="4178"/>
                </a:moveTo>
                <a:lnTo>
                  <a:pt x="4851" y="3492"/>
                </a:lnTo>
                <a:lnTo>
                  <a:pt x="2882" y="13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419244" y="1565655"/>
            <a:ext cx="166255" cy="141274"/>
          </a:xfrm>
          <a:custGeom>
            <a:avLst/>
            <a:gdLst/>
            <a:ahLst/>
            <a:cxnLst/>
            <a:rect l="l" t="t" r="r" b="b"/>
            <a:pathLst>
              <a:path w="166255" h="141274">
                <a:moveTo>
                  <a:pt x="2768" y="127812"/>
                </a:moveTo>
                <a:lnTo>
                  <a:pt x="3124" y="133261"/>
                </a:lnTo>
                <a:lnTo>
                  <a:pt x="10807" y="133515"/>
                </a:lnTo>
                <a:lnTo>
                  <a:pt x="8775" y="132219"/>
                </a:lnTo>
                <a:lnTo>
                  <a:pt x="15201" y="136258"/>
                </a:lnTo>
                <a:lnTo>
                  <a:pt x="18440" y="139407"/>
                </a:lnTo>
                <a:lnTo>
                  <a:pt x="19735" y="141274"/>
                </a:lnTo>
                <a:lnTo>
                  <a:pt x="29404" y="132876"/>
                </a:lnTo>
                <a:lnTo>
                  <a:pt x="35759" y="121539"/>
                </a:lnTo>
                <a:lnTo>
                  <a:pt x="41834" y="110108"/>
                </a:lnTo>
                <a:lnTo>
                  <a:pt x="45097" y="105892"/>
                </a:lnTo>
                <a:lnTo>
                  <a:pt x="48336" y="102374"/>
                </a:lnTo>
                <a:lnTo>
                  <a:pt x="53479" y="99860"/>
                </a:lnTo>
                <a:lnTo>
                  <a:pt x="56083" y="95211"/>
                </a:lnTo>
                <a:lnTo>
                  <a:pt x="58953" y="90042"/>
                </a:lnTo>
                <a:lnTo>
                  <a:pt x="57302" y="82181"/>
                </a:lnTo>
                <a:lnTo>
                  <a:pt x="65239" y="82956"/>
                </a:lnTo>
                <a:lnTo>
                  <a:pt x="75981" y="90344"/>
                </a:lnTo>
                <a:lnTo>
                  <a:pt x="80278" y="104201"/>
                </a:lnTo>
                <a:lnTo>
                  <a:pt x="80860" y="113131"/>
                </a:lnTo>
                <a:lnTo>
                  <a:pt x="88798" y="114185"/>
                </a:lnTo>
                <a:lnTo>
                  <a:pt x="93929" y="111607"/>
                </a:lnTo>
                <a:lnTo>
                  <a:pt x="101206" y="109410"/>
                </a:lnTo>
                <a:lnTo>
                  <a:pt x="96269" y="99999"/>
                </a:lnTo>
                <a:lnTo>
                  <a:pt x="98105" y="87846"/>
                </a:lnTo>
                <a:lnTo>
                  <a:pt x="100545" y="77939"/>
                </a:lnTo>
                <a:lnTo>
                  <a:pt x="101345" y="72491"/>
                </a:lnTo>
                <a:lnTo>
                  <a:pt x="101714" y="68719"/>
                </a:lnTo>
                <a:lnTo>
                  <a:pt x="104559" y="63969"/>
                </a:lnTo>
                <a:lnTo>
                  <a:pt x="107416" y="59258"/>
                </a:lnTo>
                <a:lnTo>
                  <a:pt x="108838" y="56006"/>
                </a:lnTo>
                <a:lnTo>
                  <a:pt x="110147" y="50939"/>
                </a:lnTo>
                <a:lnTo>
                  <a:pt x="122564" y="48753"/>
                </a:lnTo>
                <a:lnTo>
                  <a:pt x="135140" y="46735"/>
                </a:lnTo>
                <a:lnTo>
                  <a:pt x="147738" y="46107"/>
                </a:lnTo>
                <a:lnTo>
                  <a:pt x="149339" y="46189"/>
                </a:lnTo>
                <a:lnTo>
                  <a:pt x="155701" y="47269"/>
                </a:lnTo>
                <a:lnTo>
                  <a:pt x="159956" y="45288"/>
                </a:lnTo>
                <a:lnTo>
                  <a:pt x="162115" y="40106"/>
                </a:lnTo>
                <a:lnTo>
                  <a:pt x="166255" y="37503"/>
                </a:lnTo>
                <a:lnTo>
                  <a:pt x="164147" y="32969"/>
                </a:lnTo>
                <a:lnTo>
                  <a:pt x="163283" y="27292"/>
                </a:lnTo>
                <a:lnTo>
                  <a:pt x="160616" y="23164"/>
                </a:lnTo>
                <a:lnTo>
                  <a:pt x="151055" y="14662"/>
                </a:lnTo>
                <a:lnTo>
                  <a:pt x="138534" y="10103"/>
                </a:lnTo>
                <a:lnTo>
                  <a:pt x="131254" y="8750"/>
                </a:lnTo>
                <a:lnTo>
                  <a:pt x="122821" y="7543"/>
                </a:lnTo>
                <a:lnTo>
                  <a:pt x="118732" y="457"/>
                </a:lnTo>
                <a:lnTo>
                  <a:pt x="110197" y="2095"/>
                </a:lnTo>
                <a:lnTo>
                  <a:pt x="105435" y="3009"/>
                </a:lnTo>
                <a:lnTo>
                  <a:pt x="91490" y="0"/>
                </a:lnTo>
                <a:lnTo>
                  <a:pt x="86779" y="1333"/>
                </a:lnTo>
                <a:lnTo>
                  <a:pt x="74522" y="6205"/>
                </a:lnTo>
                <a:lnTo>
                  <a:pt x="63529" y="9557"/>
                </a:lnTo>
                <a:lnTo>
                  <a:pt x="58381" y="9728"/>
                </a:lnTo>
                <a:lnTo>
                  <a:pt x="54482" y="9601"/>
                </a:lnTo>
                <a:lnTo>
                  <a:pt x="39217" y="9651"/>
                </a:lnTo>
                <a:lnTo>
                  <a:pt x="36296" y="10528"/>
                </a:lnTo>
                <a:lnTo>
                  <a:pt x="29959" y="12407"/>
                </a:lnTo>
                <a:lnTo>
                  <a:pt x="27279" y="26644"/>
                </a:lnTo>
                <a:lnTo>
                  <a:pt x="22301" y="30899"/>
                </a:lnTo>
                <a:lnTo>
                  <a:pt x="15413" y="41276"/>
                </a:lnTo>
                <a:lnTo>
                  <a:pt x="11818" y="54287"/>
                </a:lnTo>
                <a:lnTo>
                  <a:pt x="9080" y="66395"/>
                </a:lnTo>
                <a:lnTo>
                  <a:pt x="7666" y="78631"/>
                </a:lnTo>
                <a:lnTo>
                  <a:pt x="8061" y="90796"/>
                </a:lnTo>
                <a:lnTo>
                  <a:pt x="7645" y="97599"/>
                </a:lnTo>
                <a:lnTo>
                  <a:pt x="6705" y="104813"/>
                </a:lnTo>
                <a:lnTo>
                  <a:pt x="7277" y="108076"/>
                </a:lnTo>
                <a:lnTo>
                  <a:pt x="3086" y="113855"/>
                </a:lnTo>
                <a:lnTo>
                  <a:pt x="0" y="118122"/>
                </a:lnTo>
                <a:lnTo>
                  <a:pt x="2768" y="1278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419244" y="1565655"/>
            <a:ext cx="166255" cy="141274"/>
          </a:xfrm>
          <a:custGeom>
            <a:avLst/>
            <a:gdLst/>
            <a:ahLst/>
            <a:cxnLst/>
            <a:rect l="l" t="t" r="r" b="b"/>
            <a:pathLst>
              <a:path w="166255" h="141274">
                <a:moveTo>
                  <a:pt x="155701" y="47269"/>
                </a:moveTo>
                <a:lnTo>
                  <a:pt x="159956" y="45288"/>
                </a:lnTo>
                <a:lnTo>
                  <a:pt x="162115" y="40106"/>
                </a:lnTo>
                <a:lnTo>
                  <a:pt x="166255" y="37503"/>
                </a:lnTo>
                <a:lnTo>
                  <a:pt x="164147" y="32969"/>
                </a:lnTo>
                <a:lnTo>
                  <a:pt x="163283" y="27292"/>
                </a:lnTo>
                <a:lnTo>
                  <a:pt x="160616" y="23164"/>
                </a:lnTo>
                <a:lnTo>
                  <a:pt x="151055" y="14662"/>
                </a:lnTo>
                <a:lnTo>
                  <a:pt x="138534" y="10103"/>
                </a:lnTo>
                <a:lnTo>
                  <a:pt x="131254" y="8750"/>
                </a:lnTo>
                <a:lnTo>
                  <a:pt x="122821" y="7543"/>
                </a:lnTo>
                <a:lnTo>
                  <a:pt x="118732" y="457"/>
                </a:lnTo>
                <a:lnTo>
                  <a:pt x="110197" y="2095"/>
                </a:lnTo>
                <a:lnTo>
                  <a:pt x="105435" y="3009"/>
                </a:lnTo>
                <a:lnTo>
                  <a:pt x="91490" y="0"/>
                </a:lnTo>
                <a:lnTo>
                  <a:pt x="86779" y="1333"/>
                </a:lnTo>
                <a:lnTo>
                  <a:pt x="74522" y="6205"/>
                </a:lnTo>
                <a:lnTo>
                  <a:pt x="63529" y="9557"/>
                </a:lnTo>
                <a:lnTo>
                  <a:pt x="58381" y="9728"/>
                </a:lnTo>
                <a:lnTo>
                  <a:pt x="54482" y="9601"/>
                </a:lnTo>
                <a:lnTo>
                  <a:pt x="39217" y="9651"/>
                </a:lnTo>
                <a:lnTo>
                  <a:pt x="36296" y="10528"/>
                </a:lnTo>
                <a:lnTo>
                  <a:pt x="29959" y="12407"/>
                </a:lnTo>
                <a:lnTo>
                  <a:pt x="27279" y="26644"/>
                </a:lnTo>
                <a:lnTo>
                  <a:pt x="22301" y="30899"/>
                </a:lnTo>
                <a:lnTo>
                  <a:pt x="15413" y="41276"/>
                </a:lnTo>
                <a:lnTo>
                  <a:pt x="11818" y="54287"/>
                </a:lnTo>
                <a:lnTo>
                  <a:pt x="9080" y="66395"/>
                </a:lnTo>
                <a:lnTo>
                  <a:pt x="7666" y="78631"/>
                </a:lnTo>
                <a:lnTo>
                  <a:pt x="8061" y="90796"/>
                </a:lnTo>
                <a:lnTo>
                  <a:pt x="7645" y="97599"/>
                </a:lnTo>
                <a:lnTo>
                  <a:pt x="6705" y="104813"/>
                </a:lnTo>
                <a:lnTo>
                  <a:pt x="7277" y="108076"/>
                </a:lnTo>
                <a:lnTo>
                  <a:pt x="3086" y="113855"/>
                </a:lnTo>
                <a:lnTo>
                  <a:pt x="0" y="118122"/>
                </a:lnTo>
                <a:lnTo>
                  <a:pt x="2768" y="127812"/>
                </a:lnTo>
                <a:lnTo>
                  <a:pt x="3124" y="133261"/>
                </a:lnTo>
                <a:lnTo>
                  <a:pt x="10807" y="133515"/>
                </a:lnTo>
                <a:lnTo>
                  <a:pt x="8775" y="132219"/>
                </a:lnTo>
                <a:lnTo>
                  <a:pt x="15201" y="136258"/>
                </a:lnTo>
                <a:lnTo>
                  <a:pt x="17246" y="137553"/>
                </a:lnTo>
                <a:lnTo>
                  <a:pt x="18440" y="139407"/>
                </a:lnTo>
                <a:lnTo>
                  <a:pt x="19735" y="141274"/>
                </a:lnTo>
                <a:lnTo>
                  <a:pt x="29404" y="132876"/>
                </a:lnTo>
                <a:lnTo>
                  <a:pt x="35759" y="121539"/>
                </a:lnTo>
                <a:lnTo>
                  <a:pt x="41834" y="110108"/>
                </a:lnTo>
                <a:lnTo>
                  <a:pt x="45097" y="105892"/>
                </a:lnTo>
                <a:lnTo>
                  <a:pt x="48336" y="102374"/>
                </a:lnTo>
                <a:lnTo>
                  <a:pt x="53479" y="99860"/>
                </a:lnTo>
                <a:lnTo>
                  <a:pt x="56083" y="95211"/>
                </a:lnTo>
                <a:lnTo>
                  <a:pt x="58953" y="90042"/>
                </a:lnTo>
                <a:lnTo>
                  <a:pt x="57302" y="82181"/>
                </a:lnTo>
                <a:lnTo>
                  <a:pt x="65239" y="82956"/>
                </a:lnTo>
                <a:lnTo>
                  <a:pt x="75981" y="90344"/>
                </a:lnTo>
                <a:lnTo>
                  <a:pt x="80278" y="104201"/>
                </a:lnTo>
                <a:lnTo>
                  <a:pt x="80860" y="113131"/>
                </a:lnTo>
                <a:lnTo>
                  <a:pt x="88798" y="114185"/>
                </a:lnTo>
                <a:lnTo>
                  <a:pt x="93929" y="111607"/>
                </a:lnTo>
                <a:lnTo>
                  <a:pt x="101206" y="109410"/>
                </a:lnTo>
                <a:lnTo>
                  <a:pt x="96269" y="99999"/>
                </a:lnTo>
                <a:lnTo>
                  <a:pt x="98105" y="87846"/>
                </a:lnTo>
                <a:lnTo>
                  <a:pt x="100545" y="77939"/>
                </a:lnTo>
                <a:lnTo>
                  <a:pt x="101345" y="72491"/>
                </a:lnTo>
                <a:lnTo>
                  <a:pt x="101714" y="68719"/>
                </a:lnTo>
                <a:lnTo>
                  <a:pt x="104559" y="63969"/>
                </a:lnTo>
                <a:lnTo>
                  <a:pt x="107416" y="59258"/>
                </a:lnTo>
                <a:lnTo>
                  <a:pt x="108838" y="56006"/>
                </a:lnTo>
                <a:lnTo>
                  <a:pt x="110147" y="50939"/>
                </a:lnTo>
                <a:lnTo>
                  <a:pt x="122564" y="48753"/>
                </a:lnTo>
                <a:lnTo>
                  <a:pt x="135140" y="46735"/>
                </a:lnTo>
                <a:lnTo>
                  <a:pt x="147738" y="46107"/>
                </a:lnTo>
                <a:lnTo>
                  <a:pt x="149339" y="46189"/>
                </a:lnTo>
                <a:lnTo>
                  <a:pt x="155701" y="472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470933" y="1665427"/>
            <a:ext cx="24345" cy="34772"/>
          </a:xfrm>
          <a:custGeom>
            <a:avLst/>
            <a:gdLst/>
            <a:ahLst/>
            <a:cxnLst/>
            <a:rect l="l" t="t" r="r" b="b"/>
            <a:pathLst>
              <a:path w="24345" h="34772">
                <a:moveTo>
                  <a:pt x="546" y="0"/>
                </a:moveTo>
                <a:lnTo>
                  <a:pt x="0" y="4749"/>
                </a:lnTo>
                <a:lnTo>
                  <a:pt x="2387" y="8686"/>
                </a:lnTo>
                <a:lnTo>
                  <a:pt x="3073" y="13055"/>
                </a:lnTo>
                <a:lnTo>
                  <a:pt x="3428" y="15316"/>
                </a:lnTo>
                <a:lnTo>
                  <a:pt x="3086" y="17398"/>
                </a:lnTo>
                <a:lnTo>
                  <a:pt x="3949" y="19532"/>
                </a:lnTo>
                <a:lnTo>
                  <a:pt x="4406" y="20650"/>
                </a:lnTo>
                <a:lnTo>
                  <a:pt x="6019" y="21348"/>
                </a:lnTo>
                <a:lnTo>
                  <a:pt x="6527" y="22656"/>
                </a:lnTo>
                <a:lnTo>
                  <a:pt x="8026" y="26415"/>
                </a:lnTo>
                <a:lnTo>
                  <a:pt x="5372" y="31978"/>
                </a:lnTo>
                <a:lnTo>
                  <a:pt x="10198" y="33667"/>
                </a:lnTo>
                <a:lnTo>
                  <a:pt x="13373" y="34772"/>
                </a:lnTo>
                <a:lnTo>
                  <a:pt x="21183" y="33553"/>
                </a:lnTo>
                <a:lnTo>
                  <a:pt x="24345" y="336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493487" y="1723670"/>
            <a:ext cx="14452" cy="12141"/>
          </a:xfrm>
          <a:custGeom>
            <a:avLst/>
            <a:gdLst/>
            <a:ahLst/>
            <a:cxnLst/>
            <a:rect l="l" t="t" r="r" b="b"/>
            <a:pathLst>
              <a:path w="14452" h="12141">
                <a:moveTo>
                  <a:pt x="14452" y="12141"/>
                </a:moveTo>
                <a:lnTo>
                  <a:pt x="10109" y="8293"/>
                </a:lnTo>
                <a:lnTo>
                  <a:pt x="1587" y="589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479454" y="1664564"/>
            <a:ext cx="16065" cy="21971"/>
          </a:xfrm>
          <a:custGeom>
            <a:avLst/>
            <a:gdLst/>
            <a:ahLst/>
            <a:cxnLst/>
            <a:rect l="l" t="t" r="r" b="b"/>
            <a:pathLst>
              <a:path w="16065" h="21970">
                <a:moveTo>
                  <a:pt x="5346" y="0"/>
                </a:moveTo>
                <a:lnTo>
                  <a:pt x="4051" y="215"/>
                </a:lnTo>
                <a:lnTo>
                  <a:pt x="0" y="4889"/>
                </a:lnTo>
                <a:lnTo>
                  <a:pt x="1219" y="7645"/>
                </a:lnTo>
                <a:lnTo>
                  <a:pt x="2070" y="9613"/>
                </a:lnTo>
                <a:lnTo>
                  <a:pt x="3784" y="9652"/>
                </a:lnTo>
                <a:lnTo>
                  <a:pt x="4406" y="11569"/>
                </a:lnTo>
                <a:lnTo>
                  <a:pt x="4470" y="11747"/>
                </a:lnTo>
                <a:lnTo>
                  <a:pt x="3035" y="12636"/>
                </a:lnTo>
                <a:lnTo>
                  <a:pt x="3314" y="13690"/>
                </a:lnTo>
                <a:lnTo>
                  <a:pt x="3619" y="14897"/>
                </a:lnTo>
                <a:lnTo>
                  <a:pt x="5588" y="15062"/>
                </a:lnTo>
                <a:lnTo>
                  <a:pt x="5994" y="15913"/>
                </a:lnTo>
                <a:lnTo>
                  <a:pt x="6896" y="17818"/>
                </a:lnTo>
                <a:lnTo>
                  <a:pt x="7531" y="18783"/>
                </a:lnTo>
                <a:lnTo>
                  <a:pt x="6527" y="21170"/>
                </a:lnTo>
                <a:lnTo>
                  <a:pt x="9702" y="21348"/>
                </a:lnTo>
                <a:lnTo>
                  <a:pt x="12903" y="21437"/>
                </a:lnTo>
                <a:lnTo>
                  <a:pt x="16065" y="219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420132" y="1599764"/>
            <a:ext cx="67246" cy="54203"/>
          </a:xfrm>
          <a:custGeom>
            <a:avLst/>
            <a:gdLst/>
            <a:ahLst/>
            <a:cxnLst/>
            <a:rect l="l" t="t" r="r" b="b"/>
            <a:pathLst>
              <a:path w="67246" h="54203">
                <a:moveTo>
                  <a:pt x="13106" y="25171"/>
                </a:moveTo>
                <a:lnTo>
                  <a:pt x="10477" y="27990"/>
                </a:lnTo>
                <a:lnTo>
                  <a:pt x="8293" y="31102"/>
                </a:lnTo>
                <a:lnTo>
                  <a:pt x="4800" y="34607"/>
                </a:lnTo>
                <a:lnTo>
                  <a:pt x="2273" y="39065"/>
                </a:lnTo>
                <a:lnTo>
                  <a:pt x="2400" y="42164"/>
                </a:lnTo>
                <a:lnTo>
                  <a:pt x="2159" y="44729"/>
                </a:lnTo>
                <a:lnTo>
                  <a:pt x="1892" y="47498"/>
                </a:lnTo>
                <a:lnTo>
                  <a:pt x="1562" y="51828"/>
                </a:lnTo>
                <a:lnTo>
                  <a:pt x="0" y="54203"/>
                </a:lnTo>
                <a:lnTo>
                  <a:pt x="6324" y="49707"/>
                </a:lnTo>
                <a:lnTo>
                  <a:pt x="12001" y="43434"/>
                </a:lnTo>
                <a:lnTo>
                  <a:pt x="17221" y="37693"/>
                </a:lnTo>
                <a:lnTo>
                  <a:pt x="21348" y="33172"/>
                </a:lnTo>
                <a:lnTo>
                  <a:pt x="26263" y="30746"/>
                </a:lnTo>
                <a:lnTo>
                  <a:pt x="30683" y="26441"/>
                </a:lnTo>
                <a:lnTo>
                  <a:pt x="35394" y="21869"/>
                </a:lnTo>
                <a:lnTo>
                  <a:pt x="43243" y="17221"/>
                </a:lnTo>
                <a:lnTo>
                  <a:pt x="48907" y="13652"/>
                </a:lnTo>
                <a:lnTo>
                  <a:pt x="55016" y="9779"/>
                </a:lnTo>
                <a:lnTo>
                  <a:pt x="63030" y="4064"/>
                </a:lnTo>
                <a:lnTo>
                  <a:pt x="67246" y="2032"/>
                </a:lnTo>
                <a:lnTo>
                  <a:pt x="41389" y="0"/>
                </a:lnTo>
                <a:lnTo>
                  <a:pt x="40106" y="2095"/>
                </a:lnTo>
                <a:lnTo>
                  <a:pt x="35712" y="3949"/>
                </a:lnTo>
                <a:lnTo>
                  <a:pt x="31978" y="8001"/>
                </a:lnTo>
                <a:lnTo>
                  <a:pt x="26911" y="11988"/>
                </a:lnTo>
                <a:lnTo>
                  <a:pt x="24879" y="14262"/>
                </a:lnTo>
                <a:lnTo>
                  <a:pt x="21031" y="18529"/>
                </a:lnTo>
                <a:lnTo>
                  <a:pt x="17005" y="20993"/>
                </a:lnTo>
                <a:lnTo>
                  <a:pt x="13106" y="251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420132" y="1599764"/>
            <a:ext cx="67246" cy="54203"/>
          </a:xfrm>
          <a:custGeom>
            <a:avLst/>
            <a:gdLst/>
            <a:ahLst/>
            <a:cxnLst/>
            <a:rect l="l" t="t" r="r" b="b"/>
            <a:pathLst>
              <a:path w="67246" h="54203">
                <a:moveTo>
                  <a:pt x="41389" y="0"/>
                </a:moveTo>
                <a:lnTo>
                  <a:pt x="40106" y="2095"/>
                </a:lnTo>
                <a:lnTo>
                  <a:pt x="35712" y="3949"/>
                </a:lnTo>
                <a:lnTo>
                  <a:pt x="34036" y="5765"/>
                </a:lnTo>
                <a:lnTo>
                  <a:pt x="31978" y="8001"/>
                </a:lnTo>
                <a:lnTo>
                  <a:pt x="26911" y="11988"/>
                </a:lnTo>
                <a:lnTo>
                  <a:pt x="24879" y="14262"/>
                </a:lnTo>
                <a:lnTo>
                  <a:pt x="21031" y="18529"/>
                </a:lnTo>
                <a:lnTo>
                  <a:pt x="17005" y="20993"/>
                </a:lnTo>
                <a:lnTo>
                  <a:pt x="13106" y="25171"/>
                </a:lnTo>
                <a:lnTo>
                  <a:pt x="10477" y="27990"/>
                </a:lnTo>
                <a:lnTo>
                  <a:pt x="8293" y="31102"/>
                </a:lnTo>
                <a:lnTo>
                  <a:pt x="5778" y="33616"/>
                </a:lnTo>
                <a:lnTo>
                  <a:pt x="4800" y="34607"/>
                </a:lnTo>
                <a:lnTo>
                  <a:pt x="3619" y="35229"/>
                </a:lnTo>
                <a:lnTo>
                  <a:pt x="3136" y="36626"/>
                </a:lnTo>
                <a:lnTo>
                  <a:pt x="2273" y="39065"/>
                </a:lnTo>
                <a:lnTo>
                  <a:pt x="2400" y="42164"/>
                </a:lnTo>
                <a:lnTo>
                  <a:pt x="2159" y="44729"/>
                </a:lnTo>
                <a:lnTo>
                  <a:pt x="1892" y="47498"/>
                </a:lnTo>
                <a:lnTo>
                  <a:pt x="1562" y="51828"/>
                </a:lnTo>
                <a:lnTo>
                  <a:pt x="0" y="54203"/>
                </a:lnTo>
                <a:lnTo>
                  <a:pt x="6324" y="49707"/>
                </a:lnTo>
                <a:lnTo>
                  <a:pt x="12001" y="43434"/>
                </a:lnTo>
                <a:lnTo>
                  <a:pt x="17221" y="37693"/>
                </a:lnTo>
                <a:lnTo>
                  <a:pt x="21348" y="33172"/>
                </a:lnTo>
                <a:lnTo>
                  <a:pt x="26263" y="30746"/>
                </a:lnTo>
                <a:lnTo>
                  <a:pt x="30683" y="26441"/>
                </a:lnTo>
                <a:lnTo>
                  <a:pt x="35394" y="21869"/>
                </a:lnTo>
                <a:lnTo>
                  <a:pt x="43243" y="17221"/>
                </a:lnTo>
                <a:lnTo>
                  <a:pt x="48907" y="13652"/>
                </a:lnTo>
                <a:lnTo>
                  <a:pt x="55016" y="9779"/>
                </a:lnTo>
                <a:lnTo>
                  <a:pt x="63030" y="4064"/>
                </a:lnTo>
                <a:lnTo>
                  <a:pt x="67246" y="20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415077" y="1518824"/>
            <a:ext cx="210223" cy="117855"/>
          </a:xfrm>
          <a:custGeom>
            <a:avLst/>
            <a:gdLst/>
            <a:ahLst/>
            <a:cxnLst/>
            <a:rect l="l" t="t" r="r" b="b"/>
            <a:pathLst>
              <a:path w="210223" h="117856">
                <a:moveTo>
                  <a:pt x="5829" y="92951"/>
                </a:moveTo>
                <a:lnTo>
                  <a:pt x="18098" y="92180"/>
                </a:lnTo>
                <a:lnTo>
                  <a:pt x="28992" y="91226"/>
                </a:lnTo>
                <a:lnTo>
                  <a:pt x="39494" y="90364"/>
                </a:lnTo>
                <a:lnTo>
                  <a:pt x="54140" y="89700"/>
                </a:lnTo>
                <a:lnTo>
                  <a:pt x="62533" y="89488"/>
                </a:lnTo>
                <a:lnTo>
                  <a:pt x="75387" y="89295"/>
                </a:lnTo>
                <a:lnTo>
                  <a:pt x="89604" y="89295"/>
                </a:lnTo>
                <a:lnTo>
                  <a:pt x="103902" y="89608"/>
                </a:lnTo>
                <a:lnTo>
                  <a:pt x="116998" y="90355"/>
                </a:lnTo>
                <a:lnTo>
                  <a:pt x="127609" y="91655"/>
                </a:lnTo>
                <a:lnTo>
                  <a:pt x="134658" y="92938"/>
                </a:lnTo>
                <a:lnTo>
                  <a:pt x="141401" y="96456"/>
                </a:lnTo>
                <a:lnTo>
                  <a:pt x="148374" y="97942"/>
                </a:lnTo>
                <a:lnTo>
                  <a:pt x="155346" y="99453"/>
                </a:lnTo>
                <a:lnTo>
                  <a:pt x="159118" y="99974"/>
                </a:lnTo>
                <a:lnTo>
                  <a:pt x="166433" y="101803"/>
                </a:lnTo>
                <a:lnTo>
                  <a:pt x="173634" y="103581"/>
                </a:lnTo>
                <a:lnTo>
                  <a:pt x="182727" y="106654"/>
                </a:lnTo>
                <a:lnTo>
                  <a:pt x="189395" y="109245"/>
                </a:lnTo>
                <a:lnTo>
                  <a:pt x="194602" y="111277"/>
                </a:lnTo>
                <a:lnTo>
                  <a:pt x="204495" y="114998"/>
                </a:lnTo>
                <a:lnTo>
                  <a:pt x="210070" y="117855"/>
                </a:lnTo>
                <a:lnTo>
                  <a:pt x="210223" y="114757"/>
                </a:lnTo>
                <a:lnTo>
                  <a:pt x="207835" y="111467"/>
                </a:lnTo>
                <a:lnTo>
                  <a:pt x="203581" y="108140"/>
                </a:lnTo>
                <a:lnTo>
                  <a:pt x="198450" y="103365"/>
                </a:lnTo>
                <a:lnTo>
                  <a:pt x="194830" y="100825"/>
                </a:lnTo>
                <a:lnTo>
                  <a:pt x="188163" y="95821"/>
                </a:lnTo>
                <a:lnTo>
                  <a:pt x="186029" y="92748"/>
                </a:lnTo>
                <a:lnTo>
                  <a:pt x="187032" y="89788"/>
                </a:lnTo>
                <a:lnTo>
                  <a:pt x="186817" y="88315"/>
                </a:lnTo>
                <a:lnTo>
                  <a:pt x="185280" y="78895"/>
                </a:lnTo>
                <a:lnTo>
                  <a:pt x="182558" y="65720"/>
                </a:lnTo>
                <a:lnTo>
                  <a:pt x="178944" y="52343"/>
                </a:lnTo>
                <a:lnTo>
                  <a:pt x="174411" y="40059"/>
                </a:lnTo>
                <a:lnTo>
                  <a:pt x="168935" y="30162"/>
                </a:lnTo>
                <a:lnTo>
                  <a:pt x="166591" y="27518"/>
                </a:lnTo>
                <a:lnTo>
                  <a:pt x="155841" y="18553"/>
                </a:lnTo>
                <a:lnTo>
                  <a:pt x="142945" y="9755"/>
                </a:lnTo>
                <a:lnTo>
                  <a:pt x="133781" y="5295"/>
                </a:lnTo>
                <a:lnTo>
                  <a:pt x="131233" y="4837"/>
                </a:lnTo>
                <a:lnTo>
                  <a:pt x="122128" y="2908"/>
                </a:lnTo>
                <a:lnTo>
                  <a:pt x="112497" y="1151"/>
                </a:lnTo>
                <a:lnTo>
                  <a:pt x="99492" y="28"/>
                </a:lnTo>
                <a:lnTo>
                  <a:pt x="80264" y="0"/>
                </a:lnTo>
                <a:lnTo>
                  <a:pt x="73444" y="1103"/>
                </a:lnTo>
                <a:lnTo>
                  <a:pt x="60547" y="5936"/>
                </a:lnTo>
                <a:lnTo>
                  <a:pt x="49618" y="12077"/>
                </a:lnTo>
                <a:lnTo>
                  <a:pt x="43298" y="17197"/>
                </a:lnTo>
                <a:lnTo>
                  <a:pt x="34606" y="26714"/>
                </a:lnTo>
                <a:lnTo>
                  <a:pt x="26938" y="37623"/>
                </a:lnTo>
                <a:lnTo>
                  <a:pt x="20675" y="48806"/>
                </a:lnTo>
                <a:lnTo>
                  <a:pt x="17411" y="55333"/>
                </a:lnTo>
                <a:lnTo>
                  <a:pt x="15036" y="63118"/>
                </a:lnTo>
                <a:lnTo>
                  <a:pt x="13081" y="69240"/>
                </a:lnTo>
                <a:lnTo>
                  <a:pt x="12433" y="71259"/>
                </a:lnTo>
                <a:lnTo>
                  <a:pt x="5969" y="72301"/>
                </a:lnTo>
                <a:lnTo>
                  <a:pt x="5308" y="74345"/>
                </a:lnTo>
                <a:lnTo>
                  <a:pt x="4191" y="77660"/>
                </a:lnTo>
                <a:lnTo>
                  <a:pt x="1473" y="88455"/>
                </a:lnTo>
                <a:lnTo>
                  <a:pt x="0" y="91960"/>
                </a:lnTo>
                <a:lnTo>
                  <a:pt x="5829" y="929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415077" y="1518824"/>
            <a:ext cx="210223" cy="117855"/>
          </a:xfrm>
          <a:custGeom>
            <a:avLst/>
            <a:gdLst/>
            <a:ahLst/>
            <a:cxnLst/>
            <a:rect l="l" t="t" r="r" b="b"/>
            <a:pathLst>
              <a:path w="210223" h="117856">
                <a:moveTo>
                  <a:pt x="0" y="91960"/>
                </a:moveTo>
                <a:lnTo>
                  <a:pt x="1473" y="88455"/>
                </a:lnTo>
                <a:lnTo>
                  <a:pt x="4191" y="77660"/>
                </a:lnTo>
                <a:lnTo>
                  <a:pt x="5308" y="74345"/>
                </a:lnTo>
                <a:lnTo>
                  <a:pt x="5969" y="72301"/>
                </a:lnTo>
                <a:lnTo>
                  <a:pt x="12433" y="71259"/>
                </a:lnTo>
                <a:lnTo>
                  <a:pt x="13081" y="69240"/>
                </a:lnTo>
                <a:lnTo>
                  <a:pt x="15036" y="63118"/>
                </a:lnTo>
                <a:lnTo>
                  <a:pt x="17411" y="55333"/>
                </a:lnTo>
                <a:lnTo>
                  <a:pt x="20675" y="48806"/>
                </a:lnTo>
                <a:lnTo>
                  <a:pt x="26938" y="37623"/>
                </a:lnTo>
                <a:lnTo>
                  <a:pt x="34606" y="26714"/>
                </a:lnTo>
                <a:lnTo>
                  <a:pt x="43298" y="17197"/>
                </a:lnTo>
                <a:lnTo>
                  <a:pt x="49618" y="12077"/>
                </a:lnTo>
                <a:lnTo>
                  <a:pt x="60547" y="5936"/>
                </a:lnTo>
                <a:lnTo>
                  <a:pt x="73444" y="1103"/>
                </a:lnTo>
                <a:lnTo>
                  <a:pt x="80264" y="0"/>
                </a:lnTo>
                <a:lnTo>
                  <a:pt x="99492" y="28"/>
                </a:lnTo>
                <a:lnTo>
                  <a:pt x="112497" y="1151"/>
                </a:lnTo>
                <a:lnTo>
                  <a:pt x="122128" y="2908"/>
                </a:lnTo>
                <a:lnTo>
                  <a:pt x="131233" y="4837"/>
                </a:lnTo>
                <a:lnTo>
                  <a:pt x="133781" y="5295"/>
                </a:lnTo>
                <a:lnTo>
                  <a:pt x="142945" y="9755"/>
                </a:lnTo>
                <a:lnTo>
                  <a:pt x="155841" y="18553"/>
                </a:lnTo>
                <a:lnTo>
                  <a:pt x="166591" y="27518"/>
                </a:lnTo>
                <a:lnTo>
                  <a:pt x="168935" y="30162"/>
                </a:lnTo>
                <a:lnTo>
                  <a:pt x="174411" y="40059"/>
                </a:lnTo>
                <a:lnTo>
                  <a:pt x="178944" y="52343"/>
                </a:lnTo>
                <a:lnTo>
                  <a:pt x="182558" y="65720"/>
                </a:lnTo>
                <a:lnTo>
                  <a:pt x="185280" y="78895"/>
                </a:lnTo>
                <a:lnTo>
                  <a:pt x="186817" y="88315"/>
                </a:lnTo>
                <a:lnTo>
                  <a:pt x="187032" y="89788"/>
                </a:lnTo>
                <a:lnTo>
                  <a:pt x="186029" y="92748"/>
                </a:lnTo>
                <a:lnTo>
                  <a:pt x="186829" y="93891"/>
                </a:lnTo>
                <a:lnTo>
                  <a:pt x="188163" y="95821"/>
                </a:lnTo>
                <a:lnTo>
                  <a:pt x="194830" y="100825"/>
                </a:lnTo>
                <a:lnTo>
                  <a:pt x="196811" y="102222"/>
                </a:lnTo>
                <a:lnTo>
                  <a:pt x="198450" y="103365"/>
                </a:lnTo>
                <a:lnTo>
                  <a:pt x="203581" y="108140"/>
                </a:lnTo>
                <a:lnTo>
                  <a:pt x="205320" y="109499"/>
                </a:lnTo>
                <a:lnTo>
                  <a:pt x="207835" y="111467"/>
                </a:lnTo>
                <a:lnTo>
                  <a:pt x="210223" y="114757"/>
                </a:lnTo>
                <a:lnTo>
                  <a:pt x="210070" y="117855"/>
                </a:lnTo>
                <a:lnTo>
                  <a:pt x="204495" y="114998"/>
                </a:lnTo>
                <a:lnTo>
                  <a:pt x="194602" y="111277"/>
                </a:lnTo>
                <a:lnTo>
                  <a:pt x="189395" y="109245"/>
                </a:lnTo>
                <a:lnTo>
                  <a:pt x="182727" y="106654"/>
                </a:lnTo>
                <a:lnTo>
                  <a:pt x="173634" y="103581"/>
                </a:lnTo>
                <a:lnTo>
                  <a:pt x="166433" y="101803"/>
                </a:lnTo>
                <a:lnTo>
                  <a:pt x="159118" y="99974"/>
                </a:lnTo>
                <a:lnTo>
                  <a:pt x="155346" y="99453"/>
                </a:lnTo>
                <a:lnTo>
                  <a:pt x="148374" y="97942"/>
                </a:lnTo>
                <a:lnTo>
                  <a:pt x="141401" y="96456"/>
                </a:lnTo>
                <a:lnTo>
                  <a:pt x="134658" y="92938"/>
                </a:lnTo>
                <a:lnTo>
                  <a:pt x="127609" y="91655"/>
                </a:lnTo>
                <a:lnTo>
                  <a:pt x="116998" y="90355"/>
                </a:lnTo>
                <a:lnTo>
                  <a:pt x="103902" y="89608"/>
                </a:lnTo>
                <a:lnTo>
                  <a:pt x="89604" y="89295"/>
                </a:lnTo>
                <a:lnTo>
                  <a:pt x="75387" y="89295"/>
                </a:lnTo>
                <a:lnTo>
                  <a:pt x="62533" y="89488"/>
                </a:lnTo>
                <a:lnTo>
                  <a:pt x="54140" y="89700"/>
                </a:lnTo>
                <a:lnTo>
                  <a:pt x="39494" y="90364"/>
                </a:lnTo>
                <a:lnTo>
                  <a:pt x="28992" y="91226"/>
                </a:lnTo>
                <a:lnTo>
                  <a:pt x="18098" y="92180"/>
                </a:lnTo>
                <a:lnTo>
                  <a:pt x="5829" y="92951"/>
                </a:lnTo>
                <a:lnTo>
                  <a:pt x="0" y="919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428018" y="1586985"/>
            <a:ext cx="102577" cy="3721"/>
          </a:xfrm>
          <a:custGeom>
            <a:avLst/>
            <a:gdLst/>
            <a:ahLst/>
            <a:cxnLst/>
            <a:rect l="l" t="t" r="r" b="b"/>
            <a:pathLst>
              <a:path w="102577" h="3721">
                <a:moveTo>
                  <a:pt x="0" y="2057"/>
                </a:moveTo>
                <a:lnTo>
                  <a:pt x="7213" y="1917"/>
                </a:lnTo>
                <a:lnTo>
                  <a:pt x="14516" y="1282"/>
                </a:lnTo>
                <a:lnTo>
                  <a:pt x="21755" y="1143"/>
                </a:lnTo>
                <a:lnTo>
                  <a:pt x="28143" y="1028"/>
                </a:lnTo>
                <a:lnTo>
                  <a:pt x="34416" y="1676"/>
                </a:lnTo>
                <a:lnTo>
                  <a:pt x="40766" y="1638"/>
                </a:lnTo>
                <a:lnTo>
                  <a:pt x="53544" y="1013"/>
                </a:lnTo>
                <a:lnTo>
                  <a:pt x="65870" y="119"/>
                </a:lnTo>
                <a:lnTo>
                  <a:pt x="73202" y="0"/>
                </a:lnTo>
                <a:lnTo>
                  <a:pt x="85689" y="1071"/>
                </a:lnTo>
                <a:lnTo>
                  <a:pt x="98893" y="3076"/>
                </a:lnTo>
                <a:lnTo>
                  <a:pt x="102577" y="37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451347" y="1529701"/>
            <a:ext cx="134010" cy="41572"/>
          </a:xfrm>
          <a:custGeom>
            <a:avLst/>
            <a:gdLst/>
            <a:ahLst/>
            <a:cxnLst/>
            <a:rect l="l" t="t" r="r" b="b"/>
            <a:pathLst>
              <a:path w="134010" h="41572">
                <a:moveTo>
                  <a:pt x="0" y="13175"/>
                </a:moveTo>
                <a:lnTo>
                  <a:pt x="10428" y="5960"/>
                </a:lnTo>
                <a:lnTo>
                  <a:pt x="23012" y="2066"/>
                </a:lnTo>
                <a:lnTo>
                  <a:pt x="36076" y="763"/>
                </a:lnTo>
                <a:lnTo>
                  <a:pt x="40767" y="793"/>
                </a:lnTo>
                <a:lnTo>
                  <a:pt x="53376" y="135"/>
                </a:lnTo>
                <a:lnTo>
                  <a:pt x="65947" y="0"/>
                </a:lnTo>
                <a:lnTo>
                  <a:pt x="79751" y="2248"/>
                </a:lnTo>
                <a:lnTo>
                  <a:pt x="92741" y="4915"/>
                </a:lnTo>
                <a:lnTo>
                  <a:pt x="95313" y="5606"/>
                </a:lnTo>
                <a:lnTo>
                  <a:pt x="107441" y="10530"/>
                </a:lnTo>
                <a:lnTo>
                  <a:pt x="117258" y="17069"/>
                </a:lnTo>
                <a:lnTo>
                  <a:pt x="122885" y="21062"/>
                </a:lnTo>
                <a:lnTo>
                  <a:pt x="125971" y="23221"/>
                </a:lnTo>
                <a:lnTo>
                  <a:pt x="131178" y="29406"/>
                </a:lnTo>
                <a:lnTo>
                  <a:pt x="131953" y="32860"/>
                </a:lnTo>
                <a:lnTo>
                  <a:pt x="132854" y="36886"/>
                </a:lnTo>
                <a:lnTo>
                  <a:pt x="132372" y="40175"/>
                </a:lnTo>
                <a:lnTo>
                  <a:pt x="134010" y="415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486234" y="1578038"/>
            <a:ext cx="43014" cy="3776"/>
          </a:xfrm>
          <a:custGeom>
            <a:avLst/>
            <a:gdLst/>
            <a:ahLst/>
            <a:cxnLst/>
            <a:rect l="l" t="t" r="r" b="b"/>
            <a:pathLst>
              <a:path w="43014" h="3776">
                <a:moveTo>
                  <a:pt x="0" y="665"/>
                </a:moveTo>
                <a:lnTo>
                  <a:pt x="12070" y="0"/>
                </a:lnTo>
                <a:lnTo>
                  <a:pt x="26101" y="1026"/>
                </a:lnTo>
                <a:lnTo>
                  <a:pt x="28219" y="1262"/>
                </a:lnTo>
                <a:lnTo>
                  <a:pt x="33185" y="1859"/>
                </a:lnTo>
                <a:lnTo>
                  <a:pt x="38112" y="2938"/>
                </a:lnTo>
                <a:lnTo>
                  <a:pt x="43014" y="37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468395" y="2437905"/>
            <a:ext cx="149540" cy="113639"/>
          </a:xfrm>
          <a:custGeom>
            <a:avLst/>
            <a:gdLst/>
            <a:ahLst/>
            <a:cxnLst/>
            <a:rect l="l" t="t" r="r" b="b"/>
            <a:pathLst>
              <a:path w="149540" h="113639">
                <a:moveTo>
                  <a:pt x="77078" y="11506"/>
                </a:moveTo>
                <a:lnTo>
                  <a:pt x="4472" y="0"/>
                </a:lnTo>
                <a:lnTo>
                  <a:pt x="4246" y="7543"/>
                </a:lnTo>
                <a:lnTo>
                  <a:pt x="2286" y="20172"/>
                </a:lnTo>
                <a:lnTo>
                  <a:pt x="700" y="32753"/>
                </a:lnTo>
                <a:lnTo>
                  <a:pt x="451" y="38662"/>
                </a:lnTo>
                <a:lnTo>
                  <a:pt x="0" y="51330"/>
                </a:lnTo>
                <a:lnTo>
                  <a:pt x="255" y="64008"/>
                </a:lnTo>
                <a:lnTo>
                  <a:pt x="573" y="70874"/>
                </a:lnTo>
                <a:lnTo>
                  <a:pt x="1672" y="84140"/>
                </a:lnTo>
                <a:lnTo>
                  <a:pt x="5665" y="95770"/>
                </a:lnTo>
                <a:lnTo>
                  <a:pt x="10086" y="102240"/>
                </a:lnTo>
                <a:lnTo>
                  <a:pt x="19043" y="110634"/>
                </a:lnTo>
                <a:lnTo>
                  <a:pt x="32589" y="113639"/>
                </a:lnTo>
                <a:lnTo>
                  <a:pt x="41128" y="113462"/>
                </a:lnTo>
                <a:lnTo>
                  <a:pt x="53822" y="112951"/>
                </a:lnTo>
                <a:lnTo>
                  <a:pt x="66670" y="112138"/>
                </a:lnTo>
                <a:lnTo>
                  <a:pt x="79515" y="111025"/>
                </a:lnTo>
                <a:lnTo>
                  <a:pt x="92202" y="109612"/>
                </a:lnTo>
                <a:lnTo>
                  <a:pt x="104573" y="107899"/>
                </a:lnTo>
                <a:lnTo>
                  <a:pt x="114688" y="106055"/>
                </a:lnTo>
                <a:lnTo>
                  <a:pt x="124882" y="103530"/>
                </a:lnTo>
                <a:lnTo>
                  <a:pt x="135058" y="99999"/>
                </a:lnTo>
                <a:lnTo>
                  <a:pt x="143623" y="95373"/>
                </a:lnTo>
                <a:lnTo>
                  <a:pt x="148982" y="89562"/>
                </a:lnTo>
                <a:lnTo>
                  <a:pt x="149540" y="82477"/>
                </a:lnTo>
                <a:lnTo>
                  <a:pt x="143702" y="74028"/>
                </a:lnTo>
                <a:lnTo>
                  <a:pt x="138495" y="69062"/>
                </a:lnTo>
                <a:lnTo>
                  <a:pt x="133262" y="68440"/>
                </a:lnTo>
                <a:lnTo>
                  <a:pt x="126798" y="66052"/>
                </a:lnTo>
                <a:lnTo>
                  <a:pt x="120981" y="63893"/>
                </a:lnTo>
                <a:lnTo>
                  <a:pt x="116562" y="61010"/>
                </a:lnTo>
                <a:lnTo>
                  <a:pt x="110593" y="58813"/>
                </a:lnTo>
                <a:lnTo>
                  <a:pt x="98130" y="54057"/>
                </a:lnTo>
                <a:lnTo>
                  <a:pt x="87669" y="47066"/>
                </a:lnTo>
                <a:lnTo>
                  <a:pt x="81886" y="37177"/>
                </a:lnTo>
                <a:lnTo>
                  <a:pt x="78409" y="24132"/>
                </a:lnTo>
                <a:lnTo>
                  <a:pt x="77078" y="115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468395" y="2437905"/>
            <a:ext cx="149540" cy="113639"/>
          </a:xfrm>
          <a:custGeom>
            <a:avLst/>
            <a:gdLst/>
            <a:ahLst/>
            <a:cxnLst/>
            <a:rect l="l" t="t" r="r" b="b"/>
            <a:pathLst>
              <a:path w="149540" h="113639">
                <a:moveTo>
                  <a:pt x="77078" y="11506"/>
                </a:moveTo>
                <a:lnTo>
                  <a:pt x="78409" y="24132"/>
                </a:lnTo>
                <a:lnTo>
                  <a:pt x="81886" y="37177"/>
                </a:lnTo>
                <a:lnTo>
                  <a:pt x="87669" y="47066"/>
                </a:lnTo>
                <a:lnTo>
                  <a:pt x="98130" y="54057"/>
                </a:lnTo>
                <a:lnTo>
                  <a:pt x="110278" y="58698"/>
                </a:lnTo>
                <a:lnTo>
                  <a:pt x="110593" y="58813"/>
                </a:lnTo>
                <a:lnTo>
                  <a:pt x="116562" y="61010"/>
                </a:lnTo>
                <a:lnTo>
                  <a:pt x="120981" y="63893"/>
                </a:lnTo>
                <a:lnTo>
                  <a:pt x="126798" y="66052"/>
                </a:lnTo>
                <a:lnTo>
                  <a:pt x="133262" y="68440"/>
                </a:lnTo>
                <a:lnTo>
                  <a:pt x="138495" y="69062"/>
                </a:lnTo>
                <a:lnTo>
                  <a:pt x="143702" y="74028"/>
                </a:lnTo>
                <a:lnTo>
                  <a:pt x="149540" y="82477"/>
                </a:lnTo>
                <a:lnTo>
                  <a:pt x="148982" y="89562"/>
                </a:lnTo>
                <a:lnTo>
                  <a:pt x="143623" y="95373"/>
                </a:lnTo>
                <a:lnTo>
                  <a:pt x="135058" y="99999"/>
                </a:lnTo>
                <a:lnTo>
                  <a:pt x="124882" y="103530"/>
                </a:lnTo>
                <a:lnTo>
                  <a:pt x="114688" y="106055"/>
                </a:lnTo>
                <a:lnTo>
                  <a:pt x="106072" y="107663"/>
                </a:lnTo>
                <a:lnTo>
                  <a:pt x="92202" y="109612"/>
                </a:lnTo>
                <a:lnTo>
                  <a:pt x="79515" y="111025"/>
                </a:lnTo>
                <a:lnTo>
                  <a:pt x="66670" y="112138"/>
                </a:lnTo>
                <a:lnTo>
                  <a:pt x="53822" y="112951"/>
                </a:lnTo>
                <a:lnTo>
                  <a:pt x="41128" y="113462"/>
                </a:lnTo>
                <a:lnTo>
                  <a:pt x="32589" y="113639"/>
                </a:lnTo>
                <a:lnTo>
                  <a:pt x="19043" y="110634"/>
                </a:lnTo>
                <a:lnTo>
                  <a:pt x="10086" y="102240"/>
                </a:lnTo>
                <a:lnTo>
                  <a:pt x="5665" y="95770"/>
                </a:lnTo>
                <a:lnTo>
                  <a:pt x="1672" y="84140"/>
                </a:lnTo>
                <a:lnTo>
                  <a:pt x="573" y="70874"/>
                </a:lnTo>
                <a:lnTo>
                  <a:pt x="255" y="64008"/>
                </a:lnTo>
                <a:lnTo>
                  <a:pt x="0" y="51330"/>
                </a:lnTo>
                <a:lnTo>
                  <a:pt x="451" y="38662"/>
                </a:lnTo>
                <a:lnTo>
                  <a:pt x="700" y="32753"/>
                </a:lnTo>
                <a:lnTo>
                  <a:pt x="2286" y="20172"/>
                </a:lnTo>
                <a:lnTo>
                  <a:pt x="4246" y="7543"/>
                </a:lnTo>
                <a:lnTo>
                  <a:pt x="44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234577" y="2614274"/>
            <a:ext cx="191416" cy="83265"/>
          </a:xfrm>
          <a:custGeom>
            <a:avLst/>
            <a:gdLst/>
            <a:ahLst/>
            <a:cxnLst/>
            <a:rect l="l" t="t" r="r" b="b"/>
            <a:pathLst>
              <a:path w="191416" h="83265">
                <a:moveTo>
                  <a:pt x="5465" y="8458"/>
                </a:moveTo>
                <a:lnTo>
                  <a:pt x="1086" y="20046"/>
                </a:lnTo>
                <a:lnTo>
                  <a:pt x="0" y="31925"/>
                </a:lnTo>
                <a:lnTo>
                  <a:pt x="1395" y="44082"/>
                </a:lnTo>
                <a:lnTo>
                  <a:pt x="4463" y="56502"/>
                </a:lnTo>
                <a:lnTo>
                  <a:pt x="8652" y="64171"/>
                </a:lnTo>
                <a:lnTo>
                  <a:pt x="19058" y="71545"/>
                </a:lnTo>
                <a:lnTo>
                  <a:pt x="32631" y="75720"/>
                </a:lnTo>
                <a:lnTo>
                  <a:pt x="47071" y="77677"/>
                </a:lnTo>
                <a:lnTo>
                  <a:pt x="60076" y="78397"/>
                </a:lnTo>
                <a:lnTo>
                  <a:pt x="68312" y="78668"/>
                </a:lnTo>
                <a:lnTo>
                  <a:pt x="81008" y="78997"/>
                </a:lnTo>
                <a:lnTo>
                  <a:pt x="93721" y="79379"/>
                </a:lnTo>
                <a:lnTo>
                  <a:pt x="106417" y="79991"/>
                </a:lnTo>
                <a:lnTo>
                  <a:pt x="119068" y="81013"/>
                </a:lnTo>
                <a:lnTo>
                  <a:pt x="124722" y="81601"/>
                </a:lnTo>
                <a:lnTo>
                  <a:pt x="137132" y="82773"/>
                </a:lnTo>
                <a:lnTo>
                  <a:pt x="149450" y="83265"/>
                </a:lnTo>
                <a:lnTo>
                  <a:pt x="162438" y="82537"/>
                </a:lnTo>
                <a:lnTo>
                  <a:pt x="165040" y="82181"/>
                </a:lnTo>
                <a:lnTo>
                  <a:pt x="175347" y="79754"/>
                </a:lnTo>
                <a:lnTo>
                  <a:pt x="185522" y="75278"/>
                </a:lnTo>
                <a:lnTo>
                  <a:pt x="191416" y="68653"/>
                </a:lnTo>
                <a:lnTo>
                  <a:pt x="188880" y="59778"/>
                </a:lnTo>
                <a:lnTo>
                  <a:pt x="181887" y="54546"/>
                </a:lnTo>
                <a:lnTo>
                  <a:pt x="169750" y="51473"/>
                </a:lnTo>
                <a:lnTo>
                  <a:pt x="156477" y="50455"/>
                </a:lnTo>
                <a:lnTo>
                  <a:pt x="144518" y="49085"/>
                </a:lnTo>
                <a:lnTo>
                  <a:pt x="139813" y="47907"/>
                </a:lnTo>
                <a:lnTo>
                  <a:pt x="126331" y="42822"/>
                </a:lnTo>
                <a:lnTo>
                  <a:pt x="114948" y="35544"/>
                </a:lnTo>
                <a:lnTo>
                  <a:pt x="106131" y="26017"/>
                </a:lnTo>
                <a:lnTo>
                  <a:pt x="100347" y="14188"/>
                </a:lnTo>
                <a:lnTo>
                  <a:pt x="98062" y="0"/>
                </a:lnTo>
                <a:lnTo>
                  <a:pt x="6914" y="6007"/>
                </a:lnTo>
                <a:lnTo>
                  <a:pt x="5465" y="84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234577" y="2614274"/>
            <a:ext cx="191416" cy="83265"/>
          </a:xfrm>
          <a:custGeom>
            <a:avLst/>
            <a:gdLst/>
            <a:ahLst/>
            <a:cxnLst/>
            <a:rect l="l" t="t" r="r" b="b"/>
            <a:pathLst>
              <a:path w="191416" h="83265">
                <a:moveTo>
                  <a:pt x="98062" y="0"/>
                </a:moveTo>
                <a:lnTo>
                  <a:pt x="100347" y="14188"/>
                </a:lnTo>
                <a:lnTo>
                  <a:pt x="106131" y="26017"/>
                </a:lnTo>
                <a:lnTo>
                  <a:pt x="114948" y="35544"/>
                </a:lnTo>
                <a:lnTo>
                  <a:pt x="126331" y="42822"/>
                </a:lnTo>
                <a:lnTo>
                  <a:pt x="139813" y="47907"/>
                </a:lnTo>
                <a:lnTo>
                  <a:pt x="144518" y="49085"/>
                </a:lnTo>
                <a:lnTo>
                  <a:pt x="156477" y="50455"/>
                </a:lnTo>
                <a:lnTo>
                  <a:pt x="169750" y="51473"/>
                </a:lnTo>
                <a:lnTo>
                  <a:pt x="181887" y="54546"/>
                </a:lnTo>
                <a:lnTo>
                  <a:pt x="188880" y="59778"/>
                </a:lnTo>
                <a:lnTo>
                  <a:pt x="191416" y="68653"/>
                </a:lnTo>
                <a:lnTo>
                  <a:pt x="185522" y="75278"/>
                </a:lnTo>
                <a:lnTo>
                  <a:pt x="175347" y="79754"/>
                </a:lnTo>
                <a:lnTo>
                  <a:pt x="165040" y="82181"/>
                </a:lnTo>
                <a:lnTo>
                  <a:pt x="162438" y="82537"/>
                </a:lnTo>
                <a:lnTo>
                  <a:pt x="149450" y="83265"/>
                </a:lnTo>
                <a:lnTo>
                  <a:pt x="137132" y="82773"/>
                </a:lnTo>
                <a:lnTo>
                  <a:pt x="124722" y="81601"/>
                </a:lnTo>
                <a:lnTo>
                  <a:pt x="119068" y="81013"/>
                </a:lnTo>
                <a:lnTo>
                  <a:pt x="106417" y="79991"/>
                </a:lnTo>
                <a:lnTo>
                  <a:pt x="93721" y="79379"/>
                </a:lnTo>
                <a:lnTo>
                  <a:pt x="81008" y="78997"/>
                </a:lnTo>
                <a:lnTo>
                  <a:pt x="68312" y="78668"/>
                </a:lnTo>
                <a:lnTo>
                  <a:pt x="60076" y="78397"/>
                </a:lnTo>
                <a:lnTo>
                  <a:pt x="47071" y="77677"/>
                </a:lnTo>
                <a:lnTo>
                  <a:pt x="32631" y="75720"/>
                </a:lnTo>
                <a:lnTo>
                  <a:pt x="19058" y="71545"/>
                </a:lnTo>
                <a:lnTo>
                  <a:pt x="8652" y="64171"/>
                </a:lnTo>
                <a:lnTo>
                  <a:pt x="4463" y="56502"/>
                </a:lnTo>
                <a:lnTo>
                  <a:pt x="1395" y="44082"/>
                </a:lnTo>
                <a:lnTo>
                  <a:pt x="0" y="31925"/>
                </a:lnTo>
                <a:lnTo>
                  <a:pt x="1086" y="20046"/>
                </a:lnTo>
                <a:lnTo>
                  <a:pt x="5465" y="8458"/>
                </a:lnTo>
                <a:lnTo>
                  <a:pt x="6914" y="6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215949" y="2642073"/>
            <a:ext cx="227766" cy="74461"/>
          </a:xfrm>
          <a:custGeom>
            <a:avLst/>
            <a:gdLst/>
            <a:ahLst/>
            <a:cxnLst/>
            <a:rect l="l" t="t" r="r" b="b"/>
            <a:pathLst>
              <a:path w="227766" h="74461">
                <a:moveTo>
                  <a:pt x="6057" y="40920"/>
                </a:moveTo>
                <a:lnTo>
                  <a:pt x="0" y="46419"/>
                </a:lnTo>
                <a:lnTo>
                  <a:pt x="2260" y="52947"/>
                </a:lnTo>
                <a:lnTo>
                  <a:pt x="5742" y="56935"/>
                </a:lnTo>
                <a:lnTo>
                  <a:pt x="18775" y="62801"/>
                </a:lnTo>
                <a:lnTo>
                  <a:pt x="31292" y="66816"/>
                </a:lnTo>
                <a:lnTo>
                  <a:pt x="37232" y="68579"/>
                </a:lnTo>
                <a:lnTo>
                  <a:pt x="50056" y="70499"/>
                </a:lnTo>
                <a:lnTo>
                  <a:pt x="62725" y="71121"/>
                </a:lnTo>
                <a:lnTo>
                  <a:pt x="73008" y="71588"/>
                </a:lnTo>
                <a:lnTo>
                  <a:pt x="85676" y="72506"/>
                </a:lnTo>
                <a:lnTo>
                  <a:pt x="98322" y="73502"/>
                </a:lnTo>
                <a:lnTo>
                  <a:pt x="110978" y="74260"/>
                </a:lnTo>
                <a:lnTo>
                  <a:pt x="123672" y="74461"/>
                </a:lnTo>
                <a:lnTo>
                  <a:pt x="141964" y="74295"/>
                </a:lnTo>
                <a:lnTo>
                  <a:pt x="154668" y="74190"/>
                </a:lnTo>
                <a:lnTo>
                  <a:pt x="167415" y="73979"/>
                </a:lnTo>
                <a:lnTo>
                  <a:pt x="180174" y="73559"/>
                </a:lnTo>
                <a:lnTo>
                  <a:pt x="182329" y="73515"/>
                </a:lnTo>
                <a:lnTo>
                  <a:pt x="195238" y="73835"/>
                </a:lnTo>
                <a:lnTo>
                  <a:pt x="209744" y="73260"/>
                </a:lnTo>
                <a:lnTo>
                  <a:pt x="221884" y="69385"/>
                </a:lnTo>
                <a:lnTo>
                  <a:pt x="227698" y="59805"/>
                </a:lnTo>
                <a:lnTo>
                  <a:pt x="227766" y="57309"/>
                </a:lnTo>
                <a:lnTo>
                  <a:pt x="225271" y="44821"/>
                </a:lnTo>
                <a:lnTo>
                  <a:pt x="218674" y="32961"/>
                </a:lnTo>
                <a:lnTo>
                  <a:pt x="208318" y="28843"/>
                </a:lnTo>
                <a:lnTo>
                  <a:pt x="206657" y="30122"/>
                </a:lnTo>
                <a:lnTo>
                  <a:pt x="199959" y="41108"/>
                </a:lnTo>
                <a:lnTo>
                  <a:pt x="189064" y="48197"/>
                </a:lnTo>
                <a:lnTo>
                  <a:pt x="185040" y="48866"/>
                </a:lnTo>
                <a:lnTo>
                  <a:pt x="172345" y="49236"/>
                </a:lnTo>
                <a:lnTo>
                  <a:pt x="159791" y="48578"/>
                </a:lnTo>
                <a:lnTo>
                  <a:pt x="148311" y="48145"/>
                </a:lnTo>
                <a:lnTo>
                  <a:pt x="135635" y="47804"/>
                </a:lnTo>
                <a:lnTo>
                  <a:pt x="122992" y="47621"/>
                </a:lnTo>
                <a:lnTo>
                  <a:pt x="110328" y="47609"/>
                </a:lnTo>
                <a:lnTo>
                  <a:pt x="97586" y="47778"/>
                </a:lnTo>
                <a:lnTo>
                  <a:pt x="90206" y="47717"/>
                </a:lnTo>
                <a:lnTo>
                  <a:pt x="77508" y="47062"/>
                </a:lnTo>
                <a:lnTo>
                  <a:pt x="64833" y="46572"/>
                </a:lnTo>
                <a:lnTo>
                  <a:pt x="58064" y="46521"/>
                </a:lnTo>
                <a:lnTo>
                  <a:pt x="52844" y="46140"/>
                </a:lnTo>
                <a:lnTo>
                  <a:pt x="47434" y="42241"/>
                </a:lnTo>
                <a:lnTo>
                  <a:pt x="42799" y="38888"/>
                </a:lnTo>
                <a:lnTo>
                  <a:pt x="38912" y="34481"/>
                </a:lnTo>
                <a:lnTo>
                  <a:pt x="37299" y="29059"/>
                </a:lnTo>
                <a:lnTo>
                  <a:pt x="34886" y="20867"/>
                </a:lnTo>
                <a:lnTo>
                  <a:pt x="33388" y="14644"/>
                </a:lnTo>
                <a:lnTo>
                  <a:pt x="29210" y="7037"/>
                </a:lnTo>
                <a:lnTo>
                  <a:pt x="25936" y="2405"/>
                </a:lnTo>
                <a:lnTo>
                  <a:pt x="18784" y="0"/>
                </a:lnTo>
                <a:lnTo>
                  <a:pt x="13194" y="5713"/>
                </a:lnTo>
                <a:lnTo>
                  <a:pt x="10502" y="15482"/>
                </a:lnTo>
                <a:lnTo>
                  <a:pt x="10007" y="21858"/>
                </a:lnTo>
                <a:lnTo>
                  <a:pt x="9525" y="29351"/>
                </a:lnTo>
                <a:lnTo>
                  <a:pt x="7696" y="35447"/>
                </a:lnTo>
                <a:lnTo>
                  <a:pt x="6057" y="4092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215949" y="2642073"/>
            <a:ext cx="227766" cy="74461"/>
          </a:xfrm>
          <a:custGeom>
            <a:avLst/>
            <a:gdLst/>
            <a:ahLst/>
            <a:cxnLst/>
            <a:rect l="l" t="t" r="r" b="b"/>
            <a:pathLst>
              <a:path w="227766" h="74461">
                <a:moveTo>
                  <a:pt x="208318" y="28843"/>
                </a:moveTo>
                <a:lnTo>
                  <a:pt x="218674" y="32961"/>
                </a:lnTo>
                <a:lnTo>
                  <a:pt x="225271" y="44821"/>
                </a:lnTo>
                <a:lnTo>
                  <a:pt x="227766" y="57309"/>
                </a:lnTo>
                <a:lnTo>
                  <a:pt x="227698" y="59805"/>
                </a:lnTo>
                <a:lnTo>
                  <a:pt x="221884" y="69385"/>
                </a:lnTo>
                <a:lnTo>
                  <a:pt x="209744" y="73260"/>
                </a:lnTo>
                <a:lnTo>
                  <a:pt x="195238" y="73835"/>
                </a:lnTo>
                <a:lnTo>
                  <a:pt x="182329" y="73515"/>
                </a:lnTo>
                <a:lnTo>
                  <a:pt x="180174" y="73559"/>
                </a:lnTo>
                <a:lnTo>
                  <a:pt x="167415" y="73979"/>
                </a:lnTo>
                <a:lnTo>
                  <a:pt x="154668" y="74190"/>
                </a:lnTo>
                <a:lnTo>
                  <a:pt x="141964" y="74295"/>
                </a:lnTo>
                <a:lnTo>
                  <a:pt x="129329" y="74393"/>
                </a:lnTo>
                <a:lnTo>
                  <a:pt x="123672" y="74461"/>
                </a:lnTo>
                <a:lnTo>
                  <a:pt x="110978" y="74260"/>
                </a:lnTo>
                <a:lnTo>
                  <a:pt x="98322" y="73502"/>
                </a:lnTo>
                <a:lnTo>
                  <a:pt x="85676" y="72506"/>
                </a:lnTo>
                <a:lnTo>
                  <a:pt x="73008" y="71588"/>
                </a:lnTo>
                <a:lnTo>
                  <a:pt x="62725" y="71121"/>
                </a:lnTo>
                <a:lnTo>
                  <a:pt x="50056" y="70499"/>
                </a:lnTo>
                <a:lnTo>
                  <a:pt x="37232" y="68579"/>
                </a:lnTo>
                <a:lnTo>
                  <a:pt x="31292" y="66816"/>
                </a:lnTo>
                <a:lnTo>
                  <a:pt x="18775" y="62801"/>
                </a:lnTo>
                <a:lnTo>
                  <a:pt x="5742" y="56935"/>
                </a:lnTo>
                <a:lnTo>
                  <a:pt x="2260" y="52947"/>
                </a:lnTo>
                <a:lnTo>
                  <a:pt x="0" y="46419"/>
                </a:lnTo>
                <a:lnTo>
                  <a:pt x="6057" y="40920"/>
                </a:lnTo>
                <a:lnTo>
                  <a:pt x="7696" y="35447"/>
                </a:lnTo>
                <a:lnTo>
                  <a:pt x="9525" y="29351"/>
                </a:lnTo>
                <a:lnTo>
                  <a:pt x="10007" y="21858"/>
                </a:lnTo>
                <a:lnTo>
                  <a:pt x="10502" y="15482"/>
                </a:lnTo>
                <a:lnTo>
                  <a:pt x="13194" y="5713"/>
                </a:lnTo>
                <a:lnTo>
                  <a:pt x="18784" y="0"/>
                </a:lnTo>
                <a:lnTo>
                  <a:pt x="25936" y="2405"/>
                </a:lnTo>
                <a:lnTo>
                  <a:pt x="29210" y="7037"/>
                </a:lnTo>
                <a:lnTo>
                  <a:pt x="33388" y="14644"/>
                </a:lnTo>
                <a:lnTo>
                  <a:pt x="34886" y="20867"/>
                </a:lnTo>
                <a:lnTo>
                  <a:pt x="37299" y="29059"/>
                </a:lnTo>
                <a:lnTo>
                  <a:pt x="38912" y="34481"/>
                </a:lnTo>
                <a:lnTo>
                  <a:pt x="42799" y="38888"/>
                </a:lnTo>
                <a:lnTo>
                  <a:pt x="47434" y="42241"/>
                </a:lnTo>
                <a:lnTo>
                  <a:pt x="52844" y="46140"/>
                </a:lnTo>
                <a:lnTo>
                  <a:pt x="58064" y="46521"/>
                </a:lnTo>
                <a:lnTo>
                  <a:pt x="64833" y="46572"/>
                </a:lnTo>
                <a:lnTo>
                  <a:pt x="77508" y="47062"/>
                </a:lnTo>
                <a:lnTo>
                  <a:pt x="90206" y="47717"/>
                </a:lnTo>
                <a:lnTo>
                  <a:pt x="97586" y="47778"/>
                </a:lnTo>
                <a:lnTo>
                  <a:pt x="110328" y="47609"/>
                </a:lnTo>
                <a:lnTo>
                  <a:pt x="122992" y="47621"/>
                </a:lnTo>
                <a:lnTo>
                  <a:pt x="135635" y="47804"/>
                </a:lnTo>
                <a:lnTo>
                  <a:pt x="148311" y="48145"/>
                </a:lnTo>
                <a:lnTo>
                  <a:pt x="159791" y="48578"/>
                </a:lnTo>
                <a:lnTo>
                  <a:pt x="172345" y="49236"/>
                </a:lnTo>
                <a:lnTo>
                  <a:pt x="185040" y="48866"/>
                </a:lnTo>
                <a:lnTo>
                  <a:pt x="189064" y="48197"/>
                </a:lnTo>
                <a:lnTo>
                  <a:pt x="199959" y="41108"/>
                </a:lnTo>
                <a:lnTo>
                  <a:pt x="206657" y="30122"/>
                </a:lnTo>
                <a:lnTo>
                  <a:pt x="207632" y="288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225858" y="2040816"/>
            <a:ext cx="417543" cy="591616"/>
          </a:xfrm>
          <a:custGeom>
            <a:avLst/>
            <a:gdLst/>
            <a:ahLst/>
            <a:cxnLst/>
            <a:rect l="l" t="t" r="r" b="b"/>
            <a:pathLst>
              <a:path w="417543" h="591616">
                <a:moveTo>
                  <a:pt x="75535" y="70681"/>
                </a:moveTo>
                <a:lnTo>
                  <a:pt x="74949" y="83455"/>
                </a:lnTo>
                <a:lnTo>
                  <a:pt x="75309" y="96042"/>
                </a:lnTo>
                <a:lnTo>
                  <a:pt x="76939" y="108254"/>
                </a:lnTo>
                <a:lnTo>
                  <a:pt x="79453" y="119460"/>
                </a:lnTo>
                <a:lnTo>
                  <a:pt x="82637" y="131732"/>
                </a:lnTo>
                <a:lnTo>
                  <a:pt x="85859" y="143962"/>
                </a:lnTo>
                <a:lnTo>
                  <a:pt x="88731" y="156280"/>
                </a:lnTo>
                <a:lnTo>
                  <a:pt x="90866" y="168816"/>
                </a:lnTo>
                <a:lnTo>
                  <a:pt x="91874" y="181698"/>
                </a:lnTo>
                <a:lnTo>
                  <a:pt x="91472" y="193740"/>
                </a:lnTo>
                <a:lnTo>
                  <a:pt x="89702" y="206225"/>
                </a:lnTo>
                <a:lnTo>
                  <a:pt x="86844" y="218478"/>
                </a:lnTo>
                <a:lnTo>
                  <a:pt x="83199" y="230575"/>
                </a:lnTo>
                <a:lnTo>
                  <a:pt x="79069" y="242593"/>
                </a:lnTo>
                <a:lnTo>
                  <a:pt x="74754" y="254609"/>
                </a:lnTo>
                <a:lnTo>
                  <a:pt x="70557" y="266700"/>
                </a:lnTo>
                <a:lnTo>
                  <a:pt x="66779" y="278942"/>
                </a:lnTo>
                <a:lnTo>
                  <a:pt x="66475" y="280050"/>
                </a:lnTo>
                <a:lnTo>
                  <a:pt x="64087" y="292489"/>
                </a:lnTo>
                <a:lnTo>
                  <a:pt x="63165" y="305112"/>
                </a:lnTo>
                <a:lnTo>
                  <a:pt x="63208" y="317814"/>
                </a:lnTo>
                <a:lnTo>
                  <a:pt x="63718" y="330492"/>
                </a:lnTo>
                <a:lnTo>
                  <a:pt x="63761" y="346016"/>
                </a:lnTo>
                <a:lnTo>
                  <a:pt x="63047" y="358626"/>
                </a:lnTo>
                <a:lnTo>
                  <a:pt x="61967" y="371246"/>
                </a:lnTo>
                <a:lnTo>
                  <a:pt x="60810" y="383946"/>
                </a:lnTo>
                <a:lnTo>
                  <a:pt x="60480" y="387983"/>
                </a:lnTo>
                <a:lnTo>
                  <a:pt x="59499" y="400660"/>
                </a:lnTo>
                <a:lnTo>
                  <a:pt x="58135" y="413348"/>
                </a:lnTo>
                <a:lnTo>
                  <a:pt x="55806" y="425830"/>
                </a:lnTo>
                <a:lnTo>
                  <a:pt x="53697" y="433643"/>
                </a:lnTo>
                <a:lnTo>
                  <a:pt x="49752" y="445548"/>
                </a:lnTo>
                <a:lnTo>
                  <a:pt x="45121" y="457365"/>
                </a:lnTo>
                <a:lnTo>
                  <a:pt x="39997" y="469107"/>
                </a:lnTo>
                <a:lnTo>
                  <a:pt x="34575" y="480784"/>
                </a:lnTo>
                <a:lnTo>
                  <a:pt x="29049" y="492408"/>
                </a:lnTo>
                <a:lnTo>
                  <a:pt x="23611" y="503990"/>
                </a:lnTo>
                <a:lnTo>
                  <a:pt x="18456" y="515543"/>
                </a:lnTo>
                <a:lnTo>
                  <a:pt x="15885" y="521826"/>
                </a:lnTo>
                <a:lnTo>
                  <a:pt x="11522" y="533794"/>
                </a:lnTo>
                <a:lnTo>
                  <a:pt x="7588" y="545927"/>
                </a:lnTo>
                <a:lnTo>
                  <a:pt x="3927" y="558037"/>
                </a:lnTo>
                <a:lnTo>
                  <a:pt x="3287" y="560142"/>
                </a:lnTo>
                <a:lnTo>
                  <a:pt x="0" y="572465"/>
                </a:lnTo>
                <a:lnTo>
                  <a:pt x="282" y="584453"/>
                </a:lnTo>
                <a:lnTo>
                  <a:pt x="2949" y="591616"/>
                </a:lnTo>
                <a:lnTo>
                  <a:pt x="9947" y="590651"/>
                </a:lnTo>
                <a:lnTo>
                  <a:pt x="17071" y="590486"/>
                </a:lnTo>
                <a:lnTo>
                  <a:pt x="29762" y="590327"/>
                </a:lnTo>
                <a:lnTo>
                  <a:pt x="55153" y="590225"/>
                </a:lnTo>
                <a:lnTo>
                  <a:pt x="67935" y="589838"/>
                </a:lnTo>
                <a:lnTo>
                  <a:pt x="77454" y="590109"/>
                </a:lnTo>
                <a:lnTo>
                  <a:pt x="90682" y="591043"/>
                </a:lnTo>
                <a:lnTo>
                  <a:pt x="104679" y="591232"/>
                </a:lnTo>
                <a:lnTo>
                  <a:pt x="117320" y="589217"/>
                </a:lnTo>
                <a:lnTo>
                  <a:pt x="126482" y="583539"/>
                </a:lnTo>
                <a:lnTo>
                  <a:pt x="131346" y="577748"/>
                </a:lnTo>
                <a:lnTo>
                  <a:pt x="129568" y="567575"/>
                </a:lnTo>
                <a:lnTo>
                  <a:pt x="131232" y="561352"/>
                </a:lnTo>
                <a:lnTo>
                  <a:pt x="133313" y="555202"/>
                </a:lnTo>
                <a:lnTo>
                  <a:pt x="138785" y="543561"/>
                </a:lnTo>
                <a:lnTo>
                  <a:pt x="144122" y="532002"/>
                </a:lnTo>
                <a:lnTo>
                  <a:pt x="145071" y="529450"/>
                </a:lnTo>
                <a:lnTo>
                  <a:pt x="148854" y="517324"/>
                </a:lnTo>
                <a:lnTo>
                  <a:pt x="151834" y="504902"/>
                </a:lnTo>
                <a:lnTo>
                  <a:pt x="154329" y="492382"/>
                </a:lnTo>
                <a:lnTo>
                  <a:pt x="156657" y="479958"/>
                </a:lnTo>
                <a:lnTo>
                  <a:pt x="156801" y="479221"/>
                </a:lnTo>
                <a:lnTo>
                  <a:pt x="159164" y="468395"/>
                </a:lnTo>
                <a:lnTo>
                  <a:pt x="162390" y="455033"/>
                </a:lnTo>
                <a:lnTo>
                  <a:pt x="166017" y="440903"/>
                </a:lnTo>
                <a:lnTo>
                  <a:pt x="169581" y="427769"/>
                </a:lnTo>
                <a:lnTo>
                  <a:pt x="172621" y="417398"/>
                </a:lnTo>
                <a:lnTo>
                  <a:pt x="176847" y="409038"/>
                </a:lnTo>
                <a:lnTo>
                  <a:pt x="181176" y="396844"/>
                </a:lnTo>
                <a:lnTo>
                  <a:pt x="185027" y="384134"/>
                </a:lnTo>
                <a:lnTo>
                  <a:pt x="189144" y="372236"/>
                </a:lnTo>
                <a:lnTo>
                  <a:pt x="192665" y="363511"/>
                </a:lnTo>
                <a:lnTo>
                  <a:pt x="197342" y="351673"/>
                </a:lnTo>
                <a:lnTo>
                  <a:pt x="201820" y="339786"/>
                </a:lnTo>
                <a:lnTo>
                  <a:pt x="206003" y="327815"/>
                </a:lnTo>
                <a:lnTo>
                  <a:pt x="209794" y="315721"/>
                </a:lnTo>
                <a:lnTo>
                  <a:pt x="212163" y="307393"/>
                </a:lnTo>
                <a:lnTo>
                  <a:pt x="215390" y="295126"/>
                </a:lnTo>
                <a:lnTo>
                  <a:pt x="218316" y="282733"/>
                </a:lnTo>
                <a:lnTo>
                  <a:pt x="220909" y="270237"/>
                </a:lnTo>
                <a:lnTo>
                  <a:pt x="223133" y="257661"/>
                </a:lnTo>
                <a:lnTo>
                  <a:pt x="224954" y="245030"/>
                </a:lnTo>
                <a:lnTo>
                  <a:pt x="226339" y="232366"/>
                </a:lnTo>
                <a:lnTo>
                  <a:pt x="227254" y="219692"/>
                </a:lnTo>
                <a:lnTo>
                  <a:pt x="227664" y="207033"/>
                </a:lnTo>
                <a:lnTo>
                  <a:pt x="227536" y="194411"/>
                </a:lnTo>
                <a:lnTo>
                  <a:pt x="234876" y="196748"/>
                </a:lnTo>
                <a:lnTo>
                  <a:pt x="242255" y="200126"/>
                </a:lnTo>
                <a:lnTo>
                  <a:pt x="249583" y="202844"/>
                </a:lnTo>
                <a:lnTo>
                  <a:pt x="253532" y="205577"/>
                </a:lnTo>
                <a:lnTo>
                  <a:pt x="263132" y="214984"/>
                </a:lnTo>
                <a:lnTo>
                  <a:pt x="274289" y="227411"/>
                </a:lnTo>
                <a:lnTo>
                  <a:pt x="283986" y="239156"/>
                </a:lnTo>
                <a:lnTo>
                  <a:pt x="289207" y="246519"/>
                </a:lnTo>
                <a:lnTo>
                  <a:pt x="291112" y="250367"/>
                </a:lnTo>
                <a:lnTo>
                  <a:pt x="282108" y="261378"/>
                </a:lnTo>
                <a:lnTo>
                  <a:pt x="280672" y="264883"/>
                </a:lnTo>
                <a:lnTo>
                  <a:pt x="278158" y="270967"/>
                </a:lnTo>
                <a:lnTo>
                  <a:pt x="269585" y="272021"/>
                </a:lnTo>
                <a:lnTo>
                  <a:pt x="267210" y="278358"/>
                </a:lnTo>
                <a:lnTo>
                  <a:pt x="263553" y="288150"/>
                </a:lnTo>
                <a:lnTo>
                  <a:pt x="267845" y="289953"/>
                </a:lnTo>
                <a:lnTo>
                  <a:pt x="263820" y="299885"/>
                </a:lnTo>
                <a:lnTo>
                  <a:pt x="259946" y="309473"/>
                </a:lnTo>
                <a:lnTo>
                  <a:pt x="257863" y="310260"/>
                </a:lnTo>
                <a:lnTo>
                  <a:pt x="254739" y="321284"/>
                </a:lnTo>
                <a:lnTo>
                  <a:pt x="251634" y="331453"/>
                </a:lnTo>
                <a:lnTo>
                  <a:pt x="247470" y="343752"/>
                </a:lnTo>
                <a:lnTo>
                  <a:pt x="243498" y="355356"/>
                </a:lnTo>
                <a:lnTo>
                  <a:pt x="240052" y="366725"/>
                </a:lnTo>
                <a:lnTo>
                  <a:pt x="237468" y="378319"/>
                </a:lnTo>
                <a:lnTo>
                  <a:pt x="236084" y="390599"/>
                </a:lnTo>
                <a:lnTo>
                  <a:pt x="236235" y="404025"/>
                </a:lnTo>
                <a:lnTo>
                  <a:pt x="236240" y="405378"/>
                </a:lnTo>
                <a:lnTo>
                  <a:pt x="235427" y="416809"/>
                </a:lnTo>
                <a:lnTo>
                  <a:pt x="234174" y="433476"/>
                </a:lnTo>
                <a:lnTo>
                  <a:pt x="233645" y="449081"/>
                </a:lnTo>
                <a:lnTo>
                  <a:pt x="235003" y="457326"/>
                </a:lnTo>
                <a:lnTo>
                  <a:pt x="243718" y="459885"/>
                </a:lnTo>
                <a:lnTo>
                  <a:pt x="259284" y="460273"/>
                </a:lnTo>
                <a:lnTo>
                  <a:pt x="270525" y="459384"/>
                </a:lnTo>
                <a:lnTo>
                  <a:pt x="270735" y="459348"/>
                </a:lnTo>
                <a:lnTo>
                  <a:pt x="281285" y="458356"/>
                </a:lnTo>
                <a:lnTo>
                  <a:pt x="294438" y="458001"/>
                </a:lnTo>
                <a:lnTo>
                  <a:pt x="308808" y="457728"/>
                </a:lnTo>
                <a:lnTo>
                  <a:pt x="323006" y="456982"/>
                </a:lnTo>
                <a:lnTo>
                  <a:pt x="335646" y="455209"/>
                </a:lnTo>
                <a:lnTo>
                  <a:pt x="345341" y="451853"/>
                </a:lnTo>
                <a:lnTo>
                  <a:pt x="346562" y="450645"/>
                </a:lnTo>
                <a:lnTo>
                  <a:pt x="347803" y="440743"/>
                </a:lnTo>
                <a:lnTo>
                  <a:pt x="345880" y="426009"/>
                </a:lnTo>
                <a:lnTo>
                  <a:pt x="343341" y="411412"/>
                </a:lnTo>
                <a:lnTo>
                  <a:pt x="342737" y="401916"/>
                </a:lnTo>
                <a:lnTo>
                  <a:pt x="342931" y="401091"/>
                </a:lnTo>
                <a:lnTo>
                  <a:pt x="345992" y="389237"/>
                </a:lnTo>
                <a:lnTo>
                  <a:pt x="348235" y="376454"/>
                </a:lnTo>
                <a:lnTo>
                  <a:pt x="346890" y="364870"/>
                </a:lnTo>
                <a:lnTo>
                  <a:pt x="350784" y="357883"/>
                </a:lnTo>
                <a:lnTo>
                  <a:pt x="356671" y="342020"/>
                </a:lnTo>
                <a:lnTo>
                  <a:pt x="361127" y="331228"/>
                </a:lnTo>
                <a:lnTo>
                  <a:pt x="369355" y="318999"/>
                </a:lnTo>
                <a:lnTo>
                  <a:pt x="375515" y="307597"/>
                </a:lnTo>
                <a:lnTo>
                  <a:pt x="380239" y="296728"/>
                </a:lnTo>
                <a:lnTo>
                  <a:pt x="384063" y="286227"/>
                </a:lnTo>
                <a:lnTo>
                  <a:pt x="387522" y="275926"/>
                </a:lnTo>
                <a:lnTo>
                  <a:pt x="391154" y="265660"/>
                </a:lnTo>
                <a:lnTo>
                  <a:pt x="395495" y="255261"/>
                </a:lnTo>
                <a:lnTo>
                  <a:pt x="401081" y="244563"/>
                </a:lnTo>
                <a:lnTo>
                  <a:pt x="408447" y="233400"/>
                </a:lnTo>
                <a:lnTo>
                  <a:pt x="410474" y="230401"/>
                </a:lnTo>
                <a:lnTo>
                  <a:pt x="415538" y="218967"/>
                </a:lnTo>
                <a:lnTo>
                  <a:pt x="417543" y="206654"/>
                </a:lnTo>
                <a:lnTo>
                  <a:pt x="416641" y="194194"/>
                </a:lnTo>
                <a:lnTo>
                  <a:pt x="412981" y="182321"/>
                </a:lnTo>
                <a:lnTo>
                  <a:pt x="411025" y="178260"/>
                </a:lnTo>
                <a:lnTo>
                  <a:pt x="404890" y="168206"/>
                </a:lnTo>
                <a:lnTo>
                  <a:pt x="397190" y="158099"/>
                </a:lnTo>
                <a:lnTo>
                  <a:pt x="388363" y="148087"/>
                </a:lnTo>
                <a:lnTo>
                  <a:pt x="378845" y="138317"/>
                </a:lnTo>
                <a:lnTo>
                  <a:pt x="369076" y="128937"/>
                </a:lnTo>
                <a:lnTo>
                  <a:pt x="359494" y="120094"/>
                </a:lnTo>
                <a:lnTo>
                  <a:pt x="350535" y="111937"/>
                </a:lnTo>
                <a:lnTo>
                  <a:pt x="340017" y="103521"/>
                </a:lnTo>
                <a:lnTo>
                  <a:pt x="328071" y="95553"/>
                </a:lnTo>
                <a:lnTo>
                  <a:pt x="315621" y="87883"/>
                </a:lnTo>
                <a:lnTo>
                  <a:pt x="303477" y="80259"/>
                </a:lnTo>
                <a:lnTo>
                  <a:pt x="292450" y="72427"/>
                </a:lnTo>
                <a:lnTo>
                  <a:pt x="283350" y="64133"/>
                </a:lnTo>
                <a:lnTo>
                  <a:pt x="276986" y="55125"/>
                </a:lnTo>
                <a:lnTo>
                  <a:pt x="274170" y="45148"/>
                </a:lnTo>
                <a:lnTo>
                  <a:pt x="278421" y="37760"/>
                </a:lnTo>
                <a:lnTo>
                  <a:pt x="289499" y="29244"/>
                </a:lnTo>
                <a:lnTo>
                  <a:pt x="302840" y="20377"/>
                </a:lnTo>
                <a:lnTo>
                  <a:pt x="313868" y="11812"/>
                </a:lnTo>
                <a:lnTo>
                  <a:pt x="318010" y="4203"/>
                </a:lnTo>
                <a:lnTo>
                  <a:pt x="309520" y="6119"/>
                </a:lnTo>
                <a:lnTo>
                  <a:pt x="297022" y="8081"/>
                </a:lnTo>
                <a:lnTo>
                  <a:pt x="284158" y="9527"/>
                </a:lnTo>
                <a:lnTo>
                  <a:pt x="271273" y="10822"/>
                </a:lnTo>
                <a:lnTo>
                  <a:pt x="258714" y="12331"/>
                </a:lnTo>
                <a:lnTo>
                  <a:pt x="248545" y="13683"/>
                </a:lnTo>
                <a:lnTo>
                  <a:pt x="235990" y="14837"/>
                </a:lnTo>
                <a:lnTo>
                  <a:pt x="223294" y="14935"/>
                </a:lnTo>
                <a:lnTo>
                  <a:pt x="212836" y="14316"/>
                </a:lnTo>
                <a:lnTo>
                  <a:pt x="200190" y="13266"/>
                </a:lnTo>
                <a:lnTo>
                  <a:pt x="187566" y="11976"/>
                </a:lnTo>
                <a:lnTo>
                  <a:pt x="174955" y="10537"/>
                </a:lnTo>
                <a:lnTo>
                  <a:pt x="162352" y="9044"/>
                </a:lnTo>
                <a:lnTo>
                  <a:pt x="149750" y="7588"/>
                </a:lnTo>
                <a:lnTo>
                  <a:pt x="137141" y="6263"/>
                </a:lnTo>
                <a:lnTo>
                  <a:pt x="124518" y="5162"/>
                </a:lnTo>
                <a:lnTo>
                  <a:pt x="111876" y="4377"/>
                </a:lnTo>
                <a:lnTo>
                  <a:pt x="99206" y="4001"/>
                </a:lnTo>
                <a:lnTo>
                  <a:pt x="86502" y="4127"/>
                </a:lnTo>
                <a:lnTo>
                  <a:pt x="86121" y="2666"/>
                </a:lnTo>
                <a:lnTo>
                  <a:pt x="84699" y="0"/>
                </a:lnTo>
                <a:lnTo>
                  <a:pt x="84789" y="9857"/>
                </a:lnTo>
                <a:lnTo>
                  <a:pt x="82115" y="22526"/>
                </a:lnTo>
                <a:lnTo>
                  <a:pt x="79581" y="34543"/>
                </a:lnTo>
                <a:lnTo>
                  <a:pt x="78257" y="45315"/>
                </a:lnTo>
                <a:lnTo>
                  <a:pt x="76745" y="57905"/>
                </a:lnTo>
                <a:lnTo>
                  <a:pt x="75535" y="706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225858" y="2040816"/>
            <a:ext cx="417543" cy="591616"/>
          </a:xfrm>
          <a:custGeom>
            <a:avLst/>
            <a:gdLst/>
            <a:ahLst/>
            <a:cxnLst/>
            <a:rect l="l" t="t" r="r" b="b"/>
            <a:pathLst>
              <a:path w="417543" h="591616">
                <a:moveTo>
                  <a:pt x="172621" y="417398"/>
                </a:moveTo>
                <a:lnTo>
                  <a:pt x="169581" y="427769"/>
                </a:lnTo>
                <a:lnTo>
                  <a:pt x="166017" y="440903"/>
                </a:lnTo>
                <a:lnTo>
                  <a:pt x="162390" y="455033"/>
                </a:lnTo>
                <a:lnTo>
                  <a:pt x="159164" y="468395"/>
                </a:lnTo>
                <a:lnTo>
                  <a:pt x="156801" y="479221"/>
                </a:lnTo>
                <a:lnTo>
                  <a:pt x="154329" y="492382"/>
                </a:lnTo>
                <a:lnTo>
                  <a:pt x="151834" y="504902"/>
                </a:lnTo>
                <a:lnTo>
                  <a:pt x="148854" y="517324"/>
                </a:lnTo>
                <a:lnTo>
                  <a:pt x="145071" y="529450"/>
                </a:lnTo>
                <a:lnTo>
                  <a:pt x="144122" y="532002"/>
                </a:lnTo>
                <a:lnTo>
                  <a:pt x="138785" y="543561"/>
                </a:lnTo>
                <a:lnTo>
                  <a:pt x="133313" y="555202"/>
                </a:lnTo>
                <a:lnTo>
                  <a:pt x="131232" y="561352"/>
                </a:lnTo>
                <a:lnTo>
                  <a:pt x="129568" y="567575"/>
                </a:lnTo>
                <a:lnTo>
                  <a:pt x="131346" y="577748"/>
                </a:lnTo>
                <a:lnTo>
                  <a:pt x="126482" y="583539"/>
                </a:lnTo>
                <a:lnTo>
                  <a:pt x="117320" y="589217"/>
                </a:lnTo>
                <a:lnTo>
                  <a:pt x="104679" y="591232"/>
                </a:lnTo>
                <a:lnTo>
                  <a:pt x="90682" y="591043"/>
                </a:lnTo>
                <a:lnTo>
                  <a:pt x="77454" y="590109"/>
                </a:lnTo>
                <a:lnTo>
                  <a:pt x="67935" y="589838"/>
                </a:lnTo>
                <a:lnTo>
                  <a:pt x="55153" y="590225"/>
                </a:lnTo>
                <a:lnTo>
                  <a:pt x="42427" y="590314"/>
                </a:lnTo>
                <a:lnTo>
                  <a:pt x="29762" y="590327"/>
                </a:lnTo>
                <a:lnTo>
                  <a:pt x="17071" y="590486"/>
                </a:lnTo>
                <a:lnTo>
                  <a:pt x="9947" y="590651"/>
                </a:lnTo>
                <a:lnTo>
                  <a:pt x="2949" y="591616"/>
                </a:lnTo>
                <a:lnTo>
                  <a:pt x="282" y="584453"/>
                </a:lnTo>
                <a:lnTo>
                  <a:pt x="0" y="572465"/>
                </a:lnTo>
                <a:lnTo>
                  <a:pt x="3287" y="560142"/>
                </a:lnTo>
                <a:lnTo>
                  <a:pt x="3927" y="558037"/>
                </a:lnTo>
                <a:lnTo>
                  <a:pt x="7588" y="545927"/>
                </a:lnTo>
                <a:lnTo>
                  <a:pt x="11522" y="533794"/>
                </a:lnTo>
                <a:lnTo>
                  <a:pt x="15885" y="521826"/>
                </a:lnTo>
                <a:lnTo>
                  <a:pt x="18456" y="515543"/>
                </a:lnTo>
                <a:lnTo>
                  <a:pt x="23611" y="503990"/>
                </a:lnTo>
                <a:lnTo>
                  <a:pt x="29049" y="492408"/>
                </a:lnTo>
                <a:lnTo>
                  <a:pt x="34575" y="480784"/>
                </a:lnTo>
                <a:lnTo>
                  <a:pt x="39997" y="469107"/>
                </a:lnTo>
                <a:lnTo>
                  <a:pt x="45121" y="457365"/>
                </a:lnTo>
                <a:lnTo>
                  <a:pt x="49752" y="445548"/>
                </a:lnTo>
                <a:lnTo>
                  <a:pt x="53697" y="433643"/>
                </a:lnTo>
                <a:lnTo>
                  <a:pt x="55806" y="425830"/>
                </a:lnTo>
                <a:lnTo>
                  <a:pt x="58135" y="413348"/>
                </a:lnTo>
                <a:lnTo>
                  <a:pt x="59499" y="400660"/>
                </a:lnTo>
                <a:lnTo>
                  <a:pt x="60480" y="387983"/>
                </a:lnTo>
                <a:lnTo>
                  <a:pt x="60810" y="383946"/>
                </a:lnTo>
                <a:lnTo>
                  <a:pt x="61967" y="371246"/>
                </a:lnTo>
                <a:lnTo>
                  <a:pt x="63047" y="358626"/>
                </a:lnTo>
                <a:lnTo>
                  <a:pt x="63761" y="346016"/>
                </a:lnTo>
                <a:lnTo>
                  <a:pt x="63823" y="333346"/>
                </a:lnTo>
                <a:lnTo>
                  <a:pt x="63718" y="330492"/>
                </a:lnTo>
                <a:lnTo>
                  <a:pt x="63208" y="317814"/>
                </a:lnTo>
                <a:lnTo>
                  <a:pt x="63165" y="305112"/>
                </a:lnTo>
                <a:lnTo>
                  <a:pt x="64087" y="292489"/>
                </a:lnTo>
                <a:lnTo>
                  <a:pt x="66475" y="280050"/>
                </a:lnTo>
                <a:lnTo>
                  <a:pt x="70557" y="266700"/>
                </a:lnTo>
                <a:lnTo>
                  <a:pt x="74754" y="254609"/>
                </a:lnTo>
                <a:lnTo>
                  <a:pt x="79069" y="242593"/>
                </a:lnTo>
                <a:lnTo>
                  <a:pt x="83199" y="230575"/>
                </a:lnTo>
                <a:lnTo>
                  <a:pt x="86844" y="218478"/>
                </a:lnTo>
                <a:lnTo>
                  <a:pt x="89702" y="206225"/>
                </a:lnTo>
                <a:lnTo>
                  <a:pt x="91472" y="193740"/>
                </a:lnTo>
                <a:lnTo>
                  <a:pt x="91874" y="181698"/>
                </a:lnTo>
                <a:lnTo>
                  <a:pt x="90866" y="168816"/>
                </a:lnTo>
                <a:lnTo>
                  <a:pt x="88731" y="156280"/>
                </a:lnTo>
                <a:lnTo>
                  <a:pt x="85859" y="143962"/>
                </a:lnTo>
                <a:lnTo>
                  <a:pt x="82637" y="131732"/>
                </a:lnTo>
                <a:lnTo>
                  <a:pt x="79453" y="119460"/>
                </a:lnTo>
                <a:lnTo>
                  <a:pt x="76939" y="108254"/>
                </a:lnTo>
                <a:lnTo>
                  <a:pt x="75309" y="96042"/>
                </a:lnTo>
                <a:lnTo>
                  <a:pt x="74949" y="83455"/>
                </a:lnTo>
                <a:lnTo>
                  <a:pt x="75535" y="70681"/>
                </a:lnTo>
                <a:lnTo>
                  <a:pt x="76745" y="57905"/>
                </a:lnTo>
                <a:lnTo>
                  <a:pt x="78257" y="45315"/>
                </a:lnTo>
                <a:lnTo>
                  <a:pt x="79581" y="34543"/>
                </a:lnTo>
                <a:lnTo>
                  <a:pt x="82115" y="22526"/>
                </a:lnTo>
                <a:lnTo>
                  <a:pt x="84789" y="9857"/>
                </a:lnTo>
                <a:lnTo>
                  <a:pt x="84699" y="0"/>
                </a:lnTo>
                <a:lnTo>
                  <a:pt x="85054" y="1333"/>
                </a:lnTo>
                <a:lnTo>
                  <a:pt x="86121" y="2666"/>
                </a:lnTo>
                <a:lnTo>
                  <a:pt x="86502" y="4127"/>
                </a:lnTo>
                <a:lnTo>
                  <a:pt x="99206" y="4001"/>
                </a:lnTo>
                <a:lnTo>
                  <a:pt x="111876" y="4377"/>
                </a:lnTo>
                <a:lnTo>
                  <a:pt x="124518" y="5162"/>
                </a:lnTo>
                <a:lnTo>
                  <a:pt x="137141" y="6263"/>
                </a:lnTo>
                <a:lnTo>
                  <a:pt x="149750" y="7588"/>
                </a:lnTo>
                <a:lnTo>
                  <a:pt x="162352" y="9044"/>
                </a:lnTo>
                <a:lnTo>
                  <a:pt x="174955" y="10537"/>
                </a:lnTo>
                <a:lnTo>
                  <a:pt x="187566" y="11976"/>
                </a:lnTo>
                <a:lnTo>
                  <a:pt x="200190" y="13266"/>
                </a:lnTo>
                <a:lnTo>
                  <a:pt x="212836" y="14316"/>
                </a:lnTo>
                <a:lnTo>
                  <a:pt x="223294" y="14935"/>
                </a:lnTo>
                <a:lnTo>
                  <a:pt x="235990" y="14837"/>
                </a:lnTo>
                <a:lnTo>
                  <a:pt x="248545" y="13683"/>
                </a:lnTo>
                <a:lnTo>
                  <a:pt x="258714" y="12331"/>
                </a:lnTo>
                <a:lnTo>
                  <a:pt x="271273" y="10822"/>
                </a:lnTo>
                <a:lnTo>
                  <a:pt x="284158" y="9527"/>
                </a:lnTo>
                <a:lnTo>
                  <a:pt x="297022" y="8081"/>
                </a:lnTo>
                <a:lnTo>
                  <a:pt x="309520" y="6119"/>
                </a:lnTo>
                <a:lnTo>
                  <a:pt x="318010" y="4203"/>
                </a:lnTo>
                <a:lnTo>
                  <a:pt x="313868" y="11812"/>
                </a:lnTo>
                <a:lnTo>
                  <a:pt x="302840" y="20377"/>
                </a:lnTo>
                <a:lnTo>
                  <a:pt x="289499" y="29244"/>
                </a:lnTo>
                <a:lnTo>
                  <a:pt x="278421" y="37760"/>
                </a:lnTo>
                <a:lnTo>
                  <a:pt x="274170" y="45148"/>
                </a:lnTo>
                <a:lnTo>
                  <a:pt x="276986" y="55125"/>
                </a:lnTo>
                <a:lnTo>
                  <a:pt x="283350" y="64133"/>
                </a:lnTo>
                <a:lnTo>
                  <a:pt x="292450" y="72427"/>
                </a:lnTo>
                <a:lnTo>
                  <a:pt x="303477" y="80259"/>
                </a:lnTo>
                <a:lnTo>
                  <a:pt x="315621" y="87883"/>
                </a:lnTo>
                <a:lnTo>
                  <a:pt x="328071" y="95553"/>
                </a:lnTo>
                <a:lnTo>
                  <a:pt x="340017" y="103521"/>
                </a:lnTo>
                <a:lnTo>
                  <a:pt x="350535" y="111937"/>
                </a:lnTo>
                <a:lnTo>
                  <a:pt x="359494" y="120094"/>
                </a:lnTo>
                <a:lnTo>
                  <a:pt x="369076" y="128937"/>
                </a:lnTo>
                <a:lnTo>
                  <a:pt x="378845" y="138317"/>
                </a:lnTo>
                <a:lnTo>
                  <a:pt x="388363" y="148087"/>
                </a:lnTo>
                <a:lnTo>
                  <a:pt x="397190" y="158099"/>
                </a:lnTo>
                <a:lnTo>
                  <a:pt x="404890" y="168206"/>
                </a:lnTo>
                <a:lnTo>
                  <a:pt x="411025" y="178260"/>
                </a:lnTo>
                <a:lnTo>
                  <a:pt x="412981" y="182321"/>
                </a:lnTo>
                <a:lnTo>
                  <a:pt x="416641" y="194194"/>
                </a:lnTo>
                <a:lnTo>
                  <a:pt x="417543" y="206654"/>
                </a:lnTo>
                <a:lnTo>
                  <a:pt x="415538" y="218967"/>
                </a:lnTo>
                <a:lnTo>
                  <a:pt x="410474" y="230401"/>
                </a:lnTo>
                <a:lnTo>
                  <a:pt x="408447" y="233400"/>
                </a:lnTo>
                <a:lnTo>
                  <a:pt x="401081" y="244563"/>
                </a:lnTo>
                <a:lnTo>
                  <a:pt x="395495" y="255261"/>
                </a:lnTo>
                <a:lnTo>
                  <a:pt x="391154" y="265660"/>
                </a:lnTo>
                <a:lnTo>
                  <a:pt x="387522" y="275926"/>
                </a:lnTo>
                <a:lnTo>
                  <a:pt x="384063" y="286227"/>
                </a:lnTo>
                <a:lnTo>
                  <a:pt x="380239" y="296728"/>
                </a:lnTo>
                <a:lnTo>
                  <a:pt x="375515" y="307597"/>
                </a:lnTo>
                <a:lnTo>
                  <a:pt x="369355" y="318999"/>
                </a:lnTo>
                <a:lnTo>
                  <a:pt x="361127" y="331228"/>
                </a:lnTo>
                <a:lnTo>
                  <a:pt x="356671" y="342020"/>
                </a:lnTo>
                <a:lnTo>
                  <a:pt x="350784" y="357883"/>
                </a:lnTo>
                <a:lnTo>
                  <a:pt x="346890" y="364870"/>
                </a:lnTo>
                <a:lnTo>
                  <a:pt x="348235" y="376454"/>
                </a:lnTo>
                <a:lnTo>
                  <a:pt x="345992" y="389237"/>
                </a:lnTo>
                <a:lnTo>
                  <a:pt x="342931" y="401091"/>
                </a:lnTo>
                <a:lnTo>
                  <a:pt x="342737" y="401916"/>
                </a:lnTo>
                <a:lnTo>
                  <a:pt x="343341" y="411412"/>
                </a:lnTo>
                <a:lnTo>
                  <a:pt x="345880" y="426009"/>
                </a:lnTo>
                <a:lnTo>
                  <a:pt x="347803" y="440743"/>
                </a:lnTo>
                <a:lnTo>
                  <a:pt x="346562" y="450645"/>
                </a:lnTo>
                <a:lnTo>
                  <a:pt x="335646" y="455209"/>
                </a:lnTo>
                <a:lnTo>
                  <a:pt x="323006" y="456982"/>
                </a:lnTo>
                <a:lnTo>
                  <a:pt x="308808" y="457728"/>
                </a:lnTo>
                <a:lnTo>
                  <a:pt x="294438" y="458001"/>
                </a:lnTo>
                <a:lnTo>
                  <a:pt x="281285" y="458356"/>
                </a:lnTo>
                <a:lnTo>
                  <a:pt x="270735" y="459348"/>
                </a:lnTo>
                <a:lnTo>
                  <a:pt x="270525" y="459384"/>
                </a:lnTo>
                <a:lnTo>
                  <a:pt x="259284" y="460273"/>
                </a:lnTo>
                <a:lnTo>
                  <a:pt x="243718" y="459885"/>
                </a:lnTo>
                <a:lnTo>
                  <a:pt x="235003" y="457326"/>
                </a:lnTo>
                <a:lnTo>
                  <a:pt x="233645" y="449081"/>
                </a:lnTo>
                <a:lnTo>
                  <a:pt x="234174" y="433476"/>
                </a:lnTo>
                <a:lnTo>
                  <a:pt x="235427" y="416809"/>
                </a:lnTo>
                <a:lnTo>
                  <a:pt x="236240" y="405378"/>
                </a:lnTo>
                <a:lnTo>
                  <a:pt x="236235" y="404025"/>
                </a:lnTo>
                <a:lnTo>
                  <a:pt x="236084" y="390599"/>
                </a:lnTo>
                <a:lnTo>
                  <a:pt x="237468" y="378319"/>
                </a:lnTo>
                <a:lnTo>
                  <a:pt x="240052" y="366725"/>
                </a:lnTo>
                <a:lnTo>
                  <a:pt x="243498" y="355356"/>
                </a:lnTo>
                <a:lnTo>
                  <a:pt x="247470" y="343752"/>
                </a:lnTo>
                <a:lnTo>
                  <a:pt x="251634" y="331453"/>
                </a:lnTo>
                <a:lnTo>
                  <a:pt x="254739" y="321284"/>
                </a:lnTo>
                <a:lnTo>
                  <a:pt x="257863" y="310260"/>
                </a:lnTo>
                <a:lnTo>
                  <a:pt x="259946" y="309473"/>
                </a:lnTo>
                <a:lnTo>
                  <a:pt x="263820" y="299885"/>
                </a:lnTo>
                <a:lnTo>
                  <a:pt x="267845" y="289953"/>
                </a:lnTo>
                <a:lnTo>
                  <a:pt x="263553" y="288150"/>
                </a:lnTo>
                <a:lnTo>
                  <a:pt x="267210" y="278358"/>
                </a:lnTo>
                <a:lnTo>
                  <a:pt x="269585" y="272021"/>
                </a:lnTo>
                <a:lnTo>
                  <a:pt x="278158" y="270967"/>
                </a:lnTo>
                <a:lnTo>
                  <a:pt x="280672" y="264883"/>
                </a:lnTo>
                <a:lnTo>
                  <a:pt x="282108" y="261378"/>
                </a:lnTo>
                <a:lnTo>
                  <a:pt x="291112" y="250367"/>
                </a:lnTo>
                <a:lnTo>
                  <a:pt x="289207" y="246519"/>
                </a:lnTo>
                <a:lnTo>
                  <a:pt x="283986" y="239156"/>
                </a:lnTo>
                <a:lnTo>
                  <a:pt x="274289" y="227411"/>
                </a:lnTo>
                <a:lnTo>
                  <a:pt x="263132" y="214984"/>
                </a:lnTo>
                <a:lnTo>
                  <a:pt x="253532" y="205577"/>
                </a:lnTo>
                <a:lnTo>
                  <a:pt x="249583" y="202844"/>
                </a:lnTo>
                <a:lnTo>
                  <a:pt x="242255" y="200126"/>
                </a:lnTo>
                <a:lnTo>
                  <a:pt x="234876" y="196748"/>
                </a:lnTo>
                <a:lnTo>
                  <a:pt x="227536" y="194411"/>
                </a:lnTo>
                <a:lnTo>
                  <a:pt x="227664" y="207033"/>
                </a:lnTo>
                <a:lnTo>
                  <a:pt x="227254" y="219692"/>
                </a:lnTo>
                <a:lnTo>
                  <a:pt x="226339" y="232366"/>
                </a:lnTo>
                <a:lnTo>
                  <a:pt x="224954" y="245030"/>
                </a:lnTo>
                <a:lnTo>
                  <a:pt x="223133" y="257661"/>
                </a:lnTo>
                <a:lnTo>
                  <a:pt x="220909" y="270237"/>
                </a:lnTo>
                <a:lnTo>
                  <a:pt x="218316" y="282733"/>
                </a:lnTo>
                <a:lnTo>
                  <a:pt x="215390" y="295126"/>
                </a:lnTo>
                <a:lnTo>
                  <a:pt x="212163" y="307393"/>
                </a:lnTo>
                <a:lnTo>
                  <a:pt x="209794" y="315721"/>
                </a:lnTo>
                <a:lnTo>
                  <a:pt x="206003" y="327815"/>
                </a:lnTo>
                <a:lnTo>
                  <a:pt x="201820" y="339786"/>
                </a:lnTo>
                <a:lnTo>
                  <a:pt x="197342" y="351673"/>
                </a:lnTo>
                <a:lnTo>
                  <a:pt x="192665" y="363511"/>
                </a:lnTo>
                <a:lnTo>
                  <a:pt x="189144" y="372236"/>
                </a:lnTo>
                <a:lnTo>
                  <a:pt x="185027" y="384134"/>
                </a:lnTo>
                <a:lnTo>
                  <a:pt x="181176" y="396844"/>
                </a:lnTo>
                <a:lnTo>
                  <a:pt x="176847" y="409038"/>
                </a:lnTo>
                <a:lnTo>
                  <a:pt x="172621" y="4173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355755" y="2165682"/>
            <a:ext cx="97510" cy="69418"/>
          </a:xfrm>
          <a:custGeom>
            <a:avLst/>
            <a:gdLst/>
            <a:ahLst/>
            <a:cxnLst/>
            <a:rect l="l" t="t" r="r" b="b"/>
            <a:pathLst>
              <a:path w="97510" h="69418">
                <a:moveTo>
                  <a:pt x="97510" y="69418"/>
                </a:moveTo>
                <a:lnTo>
                  <a:pt x="86002" y="63753"/>
                </a:lnTo>
                <a:lnTo>
                  <a:pt x="74149" y="58179"/>
                </a:lnTo>
                <a:lnTo>
                  <a:pt x="62702" y="52057"/>
                </a:lnTo>
                <a:lnTo>
                  <a:pt x="52415" y="44745"/>
                </a:lnTo>
                <a:lnTo>
                  <a:pt x="45643" y="37757"/>
                </a:lnTo>
                <a:lnTo>
                  <a:pt x="36362" y="29630"/>
                </a:lnTo>
                <a:lnTo>
                  <a:pt x="23740" y="21559"/>
                </a:lnTo>
                <a:lnTo>
                  <a:pt x="11229" y="13500"/>
                </a:lnTo>
                <a:lnTo>
                  <a:pt x="2280" y="54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453071" y="2515146"/>
            <a:ext cx="176041" cy="54432"/>
          </a:xfrm>
          <a:custGeom>
            <a:avLst/>
            <a:gdLst/>
            <a:ahLst/>
            <a:cxnLst/>
            <a:rect l="l" t="t" r="r" b="b"/>
            <a:pathLst>
              <a:path w="176041" h="54432">
                <a:moveTo>
                  <a:pt x="16199" y="0"/>
                </a:moveTo>
                <a:lnTo>
                  <a:pt x="8837" y="1735"/>
                </a:lnTo>
                <a:lnTo>
                  <a:pt x="4154" y="11845"/>
                </a:lnTo>
                <a:lnTo>
                  <a:pt x="2356" y="25412"/>
                </a:lnTo>
                <a:lnTo>
                  <a:pt x="0" y="35132"/>
                </a:lnTo>
                <a:lnTo>
                  <a:pt x="323" y="44639"/>
                </a:lnTo>
                <a:lnTo>
                  <a:pt x="11144" y="49784"/>
                </a:lnTo>
                <a:lnTo>
                  <a:pt x="15691" y="50454"/>
                </a:lnTo>
                <a:lnTo>
                  <a:pt x="28143" y="52146"/>
                </a:lnTo>
                <a:lnTo>
                  <a:pt x="40848" y="53531"/>
                </a:lnTo>
                <a:lnTo>
                  <a:pt x="53714" y="54432"/>
                </a:lnTo>
                <a:lnTo>
                  <a:pt x="64773" y="54033"/>
                </a:lnTo>
                <a:lnTo>
                  <a:pt x="77438" y="52251"/>
                </a:lnTo>
                <a:lnTo>
                  <a:pt x="89935" y="50495"/>
                </a:lnTo>
                <a:lnTo>
                  <a:pt x="101545" y="49278"/>
                </a:lnTo>
                <a:lnTo>
                  <a:pt x="114082" y="47691"/>
                </a:lnTo>
                <a:lnTo>
                  <a:pt x="126587" y="45567"/>
                </a:lnTo>
                <a:lnTo>
                  <a:pt x="131819" y="44526"/>
                </a:lnTo>
                <a:lnTo>
                  <a:pt x="136518" y="43002"/>
                </a:lnTo>
                <a:lnTo>
                  <a:pt x="141738" y="42176"/>
                </a:lnTo>
                <a:lnTo>
                  <a:pt x="146247" y="41478"/>
                </a:lnTo>
                <a:lnTo>
                  <a:pt x="157435" y="41300"/>
                </a:lnTo>
                <a:lnTo>
                  <a:pt x="161779" y="39789"/>
                </a:lnTo>
                <a:lnTo>
                  <a:pt x="166897" y="37998"/>
                </a:lnTo>
                <a:lnTo>
                  <a:pt x="172167" y="32397"/>
                </a:lnTo>
                <a:lnTo>
                  <a:pt x="174110" y="27406"/>
                </a:lnTo>
                <a:lnTo>
                  <a:pt x="176041" y="22453"/>
                </a:lnTo>
                <a:lnTo>
                  <a:pt x="174898" y="16497"/>
                </a:lnTo>
                <a:lnTo>
                  <a:pt x="173767" y="11684"/>
                </a:lnTo>
                <a:lnTo>
                  <a:pt x="171939" y="3987"/>
                </a:lnTo>
                <a:lnTo>
                  <a:pt x="168370" y="2476"/>
                </a:lnTo>
                <a:lnTo>
                  <a:pt x="159607" y="3048"/>
                </a:lnTo>
                <a:lnTo>
                  <a:pt x="160293" y="12280"/>
                </a:lnTo>
                <a:lnTo>
                  <a:pt x="162020" y="17741"/>
                </a:lnTo>
                <a:lnTo>
                  <a:pt x="155111" y="20497"/>
                </a:lnTo>
                <a:lnTo>
                  <a:pt x="150046" y="22134"/>
                </a:lnTo>
                <a:lnTo>
                  <a:pt x="136503" y="25183"/>
                </a:lnTo>
                <a:lnTo>
                  <a:pt x="124288" y="27419"/>
                </a:lnTo>
                <a:lnTo>
                  <a:pt x="112965" y="29485"/>
                </a:lnTo>
                <a:lnTo>
                  <a:pt x="99313" y="31817"/>
                </a:lnTo>
                <a:lnTo>
                  <a:pt x="85809" y="33653"/>
                </a:lnTo>
                <a:lnTo>
                  <a:pt x="74530" y="34302"/>
                </a:lnTo>
                <a:lnTo>
                  <a:pt x="67083" y="34585"/>
                </a:lnTo>
                <a:lnTo>
                  <a:pt x="54165" y="36061"/>
                </a:lnTo>
                <a:lnTo>
                  <a:pt x="42239" y="36590"/>
                </a:lnTo>
                <a:lnTo>
                  <a:pt x="32239" y="33611"/>
                </a:lnTo>
                <a:lnTo>
                  <a:pt x="25101" y="24561"/>
                </a:lnTo>
                <a:lnTo>
                  <a:pt x="24537" y="16557"/>
                </a:lnTo>
                <a:lnTo>
                  <a:pt x="24411" y="5693"/>
                </a:lnTo>
                <a:lnTo>
                  <a:pt x="16199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453071" y="2515146"/>
            <a:ext cx="176041" cy="54432"/>
          </a:xfrm>
          <a:custGeom>
            <a:avLst/>
            <a:gdLst/>
            <a:ahLst/>
            <a:cxnLst/>
            <a:rect l="l" t="t" r="r" b="b"/>
            <a:pathLst>
              <a:path w="176041" h="54432">
                <a:moveTo>
                  <a:pt x="159607" y="3048"/>
                </a:moveTo>
                <a:lnTo>
                  <a:pt x="168370" y="2476"/>
                </a:lnTo>
                <a:lnTo>
                  <a:pt x="171939" y="3987"/>
                </a:lnTo>
                <a:lnTo>
                  <a:pt x="173767" y="11684"/>
                </a:lnTo>
                <a:lnTo>
                  <a:pt x="174898" y="16497"/>
                </a:lnTo>
                <a:lnTo>
                  <a:pt x="176041" y="22453"/>
                </a:lnTo>
                <a:lnTo>
                  <a:pt x="174110" y="27406"/>
                </a:lnTo>
                <a:lnTo>
                  <a:pt x="172167" y="32397"/>
                </a:lnTo>
                <a:lnTo>
                  <a:pt x="166897" y="37998"/>
                </a:lnTo>
                <a:lnTo>
                  <a:pt x="161779" y="39789"/>
                </a:lnTo>
                <a:lnTo>
                  <a:pt x="157435" y="41300"/>
                </a:lnTo>
                <a:lnTo>
                  <a:pt x="146247" y="41478"/>
                </a:lnTo>
                <a:lnTo>
                  <a:pt x="141738" y="42176"/>
                </a:lnTo>
                <a:lnTo>
                  <a:pt x="136518" y="43002"/>
                </a:lnTo>
                <a:lnTo>
                  <a:pt x="131819" y="44526"/>
                </a:lnTo>
                <a:lnTo>
                  <a:pt x="126587" y="45567"/>
                </a:lnTo>
                <a:lnTo>
                  <a:pt x="114082" y="47691"/>
                </a:lnTo>
                <a:lnTo>
                  <a:pt x="101545" y="49278"/>
                </a:lnTo>
                <a:lnTo>
                  <a:pt x="89935" y="50495"/>
                </a:lnTo>
                <a:lnTo>
                  <a:pt x="77438" y="52251"/>
                </a:lnTo>
                <a:lnTo>
                  <a:pt x="64773" y="54033"/>
                </a:lnTo>
                <a:lnTo>
                  <a:pt x="53714" y="54432"/>
                </a:lnTo>
                <a:lnTo>
                  <a:pt x="40848" y="53531"/>
                </a:lnTo>
                <a:lnTo>
                  <a:pt x="28143" y="52146"/>
                </a:lnTo>
                <a:lnTo>
                  <a:pt x="15691" y="50454"/>
                </a:lnTo>
                <a:lnTo>
                  <a:pt x="11144" y="49784"/>
                </a:lnTo>
                <a:lnTo>
                  <a:pt x="323" y="44639"/>
                </a:lnTo>
                <a:lnTo>
                  <a:pt x="0" y="35132"/>
                </a:lnTo>
                <a:lnTo>
                  <a:pt x="2356" y="25412"/>
                </a:lnTo>
                <a:lnTo>
                  <a:pt x="4154" y="11845"/>
                </a:lnTo>
                <a:lnTo>
                  <a:pt x="8837" y="1735"/>
                </a:lnTo>
                <a:lnTo>
                  <a:pt x="16199" y="0"/>
                </a:lnTo>
                <a:lnTo>
                  <a:pt x="24411" y="5693"/>
                </a:lnTo>
                <a:lnTo>
                  <a:pt x="24537" y="16557"/>
                </a:lnTo>
                <a:lnTo>
                  <a:pt x="25101" y="24561"/>
                </a:lnTo>
                <a:lnTo>
                  <a:pt x="32239" y="33611"/>
                </a:lnTo>
                <a:lnTo>
                  <a:pt x="42239" y="36590"/>
                </a:lnTo>
                <a:lnTo>
                  <a:pt x="54165" y="36061"/>
                </a:lnTo>
                <a:lnTo>
                  <a:pt x="67083" y="34585"/>
                </a:lnTo>
                <a:lnTo>
                  <a:pt x="74530" y="34302"/>
                </a:lnTo>
                <a:lnTo>
                  <a:pt x="85809" y="33653"/>
                </a:lnTo>
                <a:lnTo>
                  <a:pt x="99313" y="31817"/>
                </a:lnTo>
                <a:lnTo>
                  <a:pt x="112965" y="29485"/>
                </a:lnTo>
                <a:lnTo>
                  <a:pt x="124288" y="27419"/>
                </a:lnTo>
                <a:lnTo>
                  <a:pt x="136503" y="25183"/>
                </a:lnTo>
                <a:lnTo>
                  <a:pt x="150046" y="22134"/>
                </a:lnTo>
                <a:lnTo>
                  <a:pt x="155111" y="20497"/>
                </a:lnTo>
                <a:lnTo>
                  <a:pt x="162020" y="17741"/>
                </a:lnTo>
                <a:lnTo>
                  <a:pt x="160293" y="12280"/>
                </a:lnTo>
                <a:lnTo>
                  <a:pt x="159607" y="30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275134" y="1700086"/>
            <a:ext cx="306025" cy="443052"/>
          </a:xfrm>
          <a:custGeom>
            <a:avLst/>
            <a:gdLst/>
            <a:ahLst/>
            <a:cxnLst/>
            <a:rect l="l" t="t" r="r" b="b"/>
            <a:pathLst>
              <a:path w="306025" h="443052">
                <a:moveTo>
                  <a:pt x="285104" y="407337"/>
                </a:moveTo>
                <a:lnTo>
                  <a:pt x="281480" y="393602"/>
                </a:lnTo>
                <a:lnTo>
                  <a:pt x="276802" y="378846"/>
                </a:lnTo>
                <a:lnTo>
                  <a:pt x="272515" y="365274"/>
                </a:lnTo>
                <a:lnTo>
                  <a:pt x="270062" y="355095"/>
                </a:lnTo>
                <a:lnTo>
                  <a:pt x="269900" y="352907"/>
                </a:lnTo>
                <a:lnTo>
                  <a:pt x="269851" y="344283"/>
                </a:lnTo>
                <a:lnTo>
                  <a:pt x="269652" y="335006"/>
                </a:lnTo>
                <a:lnTo>
                  <a:pt x="269507" y="325050"/>
                </a:lnTo>
                <a:lnTo>
                  <a:pt x="269620" y="314385"/>
                </a:lnTo>
                <a:lnTo>
                  <a:pt x="270195" y="302983"/>
                </a:lnTo>
                <a:lnTo>
                  <a:pt x="271437" y="290817"/>
                </a:lnTo>
                <a:lnTo>
                  <a:pt x="273550" y="277858"/>
                </a:lnTo>
                <a:lnTo>
                  <a:pt x="276739" y="264079"/>
                </a:lnTo>
                <a:lnTo>
                  <a:pt x="281207" y="249450"/>
                </a:lnTo>
                <a:lnTo>
                  <a:pt x="287159" y="233945"/>
                </a:lnTo>
                <a:lnTo>
                  <a:pt x="293433" y="220268"/>
                </a:lnTo>
                <a:lnTo>
                  <a:pt x="300112" y="204427"/>
                </a:lnTo>
                <a:lnTo>
                  <a:pt x="304073" y="190101"/>
                </a:lnTo>
                <a:lnTo>
                  <a:pt x="305863" y="177097"/>
                </a:lnTo>
                <a:lnTo>
                  <a:pt x="306025" y="165220"/>
                </a:lnTo>
                <a:lnTo>
                  <a:pt x="305105" y="154277"/>
                </a:lnTo>
                <a:lnTo>
                  <a:pt x="303647" y="144073"/>
                </a:lnTo>
                <a:lnTo>
                  <a:pt x="302195" y="134414"/>
                </a:lnTo>
                <a:lnTo>
                  <a:pt x="301296" y="125106"/>
                </a:lnTo>
                <a:lnTo>
                  <a:pt x="299071" y="114700"/>
                </a:lnTo>
                <a:lnTo>
                  <a:pt x="293700" y="101967"/>
                </a:lnTo>
                <a:lnTo>
                  <a:pt x="286083" y="88530"/>
                </a:lnTo>
                <a:lnTo>
                  <a:pt x="277146" y="76618"/>
                </a:lnTo>
                <a:lnTo>
                  <a:pt x="267815" y="68463"/>
                </a:lnTo>
                <a:lnTo>
                  <a:pt x="264096" y="66725"/>
                </a:lnTo>
                <a:lnTo>
                  <a:pt x="256806" y="64376"/>
                </a:lnTo>
                <a:lnTo>
                  <a:pt x="249618" y="60337"/>
                </a:lnTo>
                <a:lnTo>
                  <a:pt x="244233" y="54838"/>
                </a:lnTo>
                <a:lnTo>
                  <a:pt x="242557" y="55791"/>
                </a:lnTo>
                <a:lnTo>
                  <a:pt x="238589" y="43810"/>
                </a:lnTo>
                <a:lnTo>
                  <a:pt x="230201" y="34071"/>
                </a:lnTo>
                <a:lnTo>
                  <a:pt x="225844" y="30060"/>
                </a:lnTo>
                <a:lnTo>
                  <a:pt x="220306" y="25044"/>
                </a:lnTo>
                <a:lnTo>
                  <a:pt x="219773" y="18961"/>
                </a:lnTo>
                <a:lnTo>
                  <a:pt x="213283" y="16891"/>
                </a:lnTo>
                <a:lnTo>
                  <a:pt x="201887" y="16621"/>
                </a:lnTo>
                <a:lnTo>
                  <a:pt x="188294" y="17913"/>
                </a:lnTo>
                <a:lnTo>
                  <a:pt x="181457" y="17386"/>
                </a:lnTo>
                <a:lnTo>
                  <a:pt x="175399" y="15748"/>
                </a:lnTo>
                <a:lnTo>
                  <a:pt x="169786" y="11722"/>
                </a:lnTo>
                <a:lnTo>
                  <a:pt x="164261" y="9055"/>
                </a:lnTo>
                <a:lnTo>
                  <a:pt x="153470" y="3494"/>
                </a:lnTo>
                <a:lnTo>
                  <a:pt x="143536" y="0"/>
                </a:lnTo>
                <a:lnTo>
                  <a:pt x="134299" y="1913"/>
                </a:lnTo>
                <a:lnTo>
                  <a:pt x="129501" y="6426"/>
                </a:lnTo>
                <a:lnTo>
                  <a:pt x="124459" y="12827"/>
                </a:lnTo>
                <a:lnTo>
                  <a:pt x="123342" y="19354"/>
                </a:lnTo>
                <a:lnTo>
                  <a:pt x="122389" y="26835"/>
                </a:lnTo>
                <a:lnTo>
                  <a:pt x="121030" y="37541"/>
                </a:lnTo>
                <a:lnTo>
                  <a:pt x="118935" y="35420"/>
                </a:lnTo>
                <a:lnTo>
                  <a:pt x="108038" y="40259"/>
                </a:lnTo>
                <a:lnTo>
                  <a:pt x="96466" y="45381"/>
                </a:lnTo>
                <a:lnTo>
                  <a:pt x="84783" y="50943"/>
                </a:lnTo>
                <a:lnTo>
                  <a:pt x="73510" y="57273"/>
                </a:lnTo>
                <a:lnTo>
                  <a:pt x="63169" y="64700"/>
                </a:lnTo>
                <a:lnTo>
                  <a:pt x="57378" y="70078"/>
                </a:lnTo>
                <a:lnTo>
                  <a:pt x="49402" y="80017"/>
                </a:lnTo>
                <a:lnTo>
                  <a:pt x="42861" y="91121"/>
                </a:lnTo>
                <a:lnTo>
                  <a:pt x="37392" y="102867"/>
                </a:lnTo>
                <a:lnTo>
                  <a:pt x="32636" y="114735"/>
                </a:lnTo>
                <a:lnTo>
                  <a:pt x="29806" y="122135"/>
                </a:lnTo>
                <a:lnTo>
                  <a:pt x="25595" y="134162"/>
                </a:lnTo>
                <a:lnTo>
                  <a:pt x="22024" y="146290"/>
                </a:lnTo>
                <a:lnTo>
                  <a:pt x="18898" y="158513"/>
                </a:lnTo>
                <a:lnTo>
                  <a:pt x="16021" y="170823"/>
                </a:lnTo>
                <a:lnTo>
                  <a:pt x="13198" y="183213"/>
                </a:lnTo>
                <a:lnTo>
                  <a:pt x="10232" y="195675"/>
                </a:lnTo>
                <a:lnTo>
                  <a:pt x="8724" y="201587"/>
                </a:lnTo>
                <a:lnTo>
                  <a:pt x="5356" y="214074"/>
                </a:lnTo>
                <a:lnTo>
                  <a:pt x="2363" y="226311"/>
                </a:lnTo>
                <a:lnTo>
                  <a:pt x="398" y="238679"/>
                </a:lnTo>
                <a:lnTo>
                  <a:pt x="0" y="248627"/>
                </a:lnTo>
                <a:lnTo>
                  <a:pt x="476" y="261274"/>
                </a:lnTo>
                <a:lnTo>
                  <a:pt x="1296" y="273945"/>
                </a:lnTo>
                <a:lnTo>
                  <a:pt x="2391" y="286627"/>
                </a:lnTo>
                <a:lnTo>
                  <a:pt x="3693" y="299306"/>
                </a:lnTo>
                <a:lnTo>
                  <a:pt x="5133" y="311967"/>
                </a:lnTo>
                <a:lnTo>
                  <a:pt x="6644" y="324598"/>
                </a:lnTo>
                <a:lnTo>
                  <a:pt x="8158" y="337183"/>
                </a:lnTo>
                <a:lnTo>
                  <a:pt x="8775" y="342430"/>
                </a:lnTo>
                <a:lnTo>
                  <a:pt x="9576" y="351722"/>
                </a:lnTo>
                <a:lnTo>
                  <a:pt x="10258" y="363950"/>
                </a:lnTo>
                <a:lnTo>
                  <a:pt x="10865" y="378122"/>
                </a:lnTo>
                <a:lnTo>
                  <a:pt x="11439" y="393251"/>
                </a:lnTo>
                <a:lnTo>
                  <a:pt x="12022" y="408345"/>
                </a:lnTo>
                <a:lnTo>
                  <a:pt x="12659" y="422417"/>
                </a:lnTo>
                <a:lnTo>
                  <a:pt x="13390" y="434476"/>
                </a:lnTo>
                <a:lnTo>
                  <a:pt x="14198" y="443052"/>
                </a:lnTo>
                <a:lnTo>
                  <a:pt x="26896" y="441730"/>
                </a:lnTo>
                <a:lnTo>
                  <a:pt x="39315" y="438962"/>
                </a:lnTo>
                <a:lnTo>
                  <a:pt x="51563" y="435325"/>
                </a:lnTo>
                <a:lnTo>
                  <a:pt x="63745" y="431395"/>
                </a:lnTo>
                <a:lnTo>
                  <a:pt x="75965" y="427747"/>
                </a:lnTo>
                <a:lnTo>
                  <a:pt x="88331" y="424958"/>
                </a:lnTo>
                <a:lnTo>
                  <a:pt x="100948" y="423604"/>
                </a:lnTo>
                <a:lnTo>
                  <a:pt x="114181" y="423245"/>
                </a:lnTo>
                <a:lnTo>
                  <a:pt x="126685" y="422965"/>
                </a:lnTo>
                <a:lnTo>
                  <a:pt x="139150" y="422687"/>
                </a:lnTo>
                <a:lnTo>
                  <a:pt x="151993" y="422346"/>
                </a:lnTo>
                <a:lnTo>
                  <a:pt x="152272" y="422338"/>
                </a:lnTo>
                <a:lnTo>
                  <a:pt x="164214" y="421338"/>
                </a:lnTo>
                <a:lnTo>
                  <a:pt x="177708" y="419585"/>
                </a:lnTo>
                <a:lnTo>
                  <a:pt x="190905" y="417929"/>
                </a:lnTo>
                <a:lnTo>
                  <a:pt x="198920" y="417283"/>
                </a:lnTo>
                <a:lnTo>
                  <a:pt x="211666" y="417070"/>
                </a:lnTo>
                <a:lnTo>
                  <a:pt x="224361" y="417156"/>
                </a:lnTo>
                <a:lnTo>
                  <a:pt x="236979" y="416923"/>
                </a:lnTo>
                <a:lnTo>
                  <a:pt x="242036" y="416598"/>
                </a:lnTo>
                <a:lnTo>
                  <a:pt x="254530" y="417545"/>
                </a:lnTo>
                <a:lnTo>
                  <a:pt x="265655" y="420295"/>
                </a:lnTo>
                <a:lnTo>
                  <a:pt x="276239" y="421361"/>
                </a:lnTo>
                <a:lnTo>
                  <a:pt x="286232" y="417842"/>
                </a:lnTo>
                <a:lnTo>
                  <a:pt x="285104" y="4073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275134" y="1700086"/>
            <a:ext cx="306025" cy="443052"/>
          </a:xfrm>
          <a:custGeom>
            <a:avLst/>
            <a:gdLst/>
            <a:ahLst/>
            <a:cxnLst/>
            <a:rect l="l" t="t" r="r" b="b"/>
            <a:pathLst>
              <a:path w="306025" h="443052">
                <a:moveTo>
                  <a:pt x="242557" y="55791"/>
                </a:moveTo>
                <a:lnTo>
                  <a:pt x="238589" y="43810"/>
                </a:lnTo>
                <a:lnTo>
                  <a:pt x="230201" y="34071"/>
                </a:lnTo>
                <a:lnTo>
                  <a:pt x="225844" y="30060"/>
                </a:lnTo>
                <a:lnTo>
                  <a:pt x="220306" y="25044"/>
                </a:lnTo>
                <a:lnTo>
                  <a:pt x="219773" y="18961"/>
                </a:lnTo>
                <a:lnTo>
                  <a:pt x="213283" y="16891"/>
                </a:lnTo>
                <a:lnTo>
                  <a:pt x="201887" y="16621"/>
                </a:lnTo>
                <a:lnTo>
                  <a:pt x="188294" y="17913"/>
                </a:lnTo>
                <a:lnTo>
                  <a:pt x="181457" y="17386"/>
                </a:lnTo>
                <a:lnTo>
                  <a:pt x="175399" y="15748"/>
                </a:lnTo>
                <a:lnTo>
                  <a:pt x="169786" y="11722"/>
                </a:lnTo>
                <a:lnTo>
                  <a:pt x="164261" y="9055"/>
                </a:lnTo>
                <a:lnTo>
                  <a:pt x="153470" y="3494"/>
                </a:lnTo>
                <a:lnTo>
                  <a:pt x="143536" y="0"/>
                </a:lnTo>
                <a:lnTo>
                  <a:pt x="134299" y="1913"/>
                </a:lnTo>
                <a:lnTo>
                  <a:pt x="129501" y="6426"/>
                </a:lnTo>
                <a:lnTo>
                  <a:pt x="124459" y="12827"/>
                </a:lnTo>
                <a:lnTo>
                  <a:pt x="123342" y="19354"/>
                </a:lnTo>
                <a:lnTo>
                  <a:pt x="122389" y="26835"/>
                </a:lnTo>
                <a:lnTo>
                  <a:pt x="121030" y="37541"/>
                </a:lnTo>
                <a:lnTo>
                  <a:pt x="118935" y="35420"/>
                </a:lnTo>
                <a:lnTo>
                  <a:pt x="108038" y="40259"/>
                </a:lnTo>
                <a:lnTo>
                  <a:pt x="96466" y="45381"/>
                </a:lnTo>
                <a:lnTo>
                  <a:pt x="84783" y="50943"/>
                </a:lnTo>
                <a:lnTo>
                  <a:pt x="73510" y="57273"/>
                </a:lnTo>
                <a:lnTo>
                  <a:pt x="63169" y="64700"/>
                </a:lnTo>
                <a:lnTo>
                  <a:pt x="57378" y="70078"/>
                </a:lnTo>
                <a:lnTo>
                  <a:pt x="49402" y="80017"/>
                </a:lnTo>
                <a:lnTo>
                  <a:pt x="42861" y="91121"/>
                </a:lnTo>
                <a:lnTo>
                  <a:pt x="37392" y="102867"/>
                </a:lnTo>
                <a:lnTo>
                  <a:pt x="32636" y="114735"/>
                </a:lnTo>
                <a:lnTo>
                  <a:pt x="29806" y="122135"/>
                </a:lnTo>
                <a:lnTo>
                  <a:pt x="25595" y="134162"/>
                </a:lnTo>
                <a:lnTo>
                  <a:pt x="22024" y="146290"/>
                </a:lnTo>
                <a:lnTo>
                  <a:pt x="18898" y="158513"/>
                </a:lnTo>
                <a:lnTo>
                  <a:pt x="16021" y="170823"/>
                </a:lnTo>
                <a:lnTo>
                  <a:pt x="13198" y="183213"/>
                </a:lnTo>
                <a:lnTo>
                  <a:pt x="10232" y="195675"/>
                </a:lnTo>
                <a:lnTo>
                  <a:pt x="8724" y="201587"/>
                </a:lnTo>
                <a:lnTo>
                  <a:pt x="5356" y="214074"/>
                </a:lnTo>
                <a:lnTo>
                  <a:pt x="2363" y="226311"/>
                </a:lnTo>
                <a:lnTo>
                  <a:pt x="398" y="238679"/>
                </a:lnTo>
                <a:lnTo>
                  <a:pt x="0" y="248627"/>
                </a:lnTo>
                <a:lnTo>
                  <a:pt x="476" y="261274"/>
                </a:lnTo>
                <a:lnTo>
                  <a:pt x="1296" y="273945"/>
                </a:lnTo>
                <a:lnTo>
                  <a:pt x="2391" y="286627"/>
                </a:lnTo>
                <a:lnTo>
                  <a:pt x="3693" y="299306"/>
                </a:lnTo>
                <a:lnTo>
                  <a:pt x="5133" y="311967"/>
                </a:lnTo>
                <a:lnTo>
                  <a:pt x="6644" y="324598"/>
                </a:lnTo>
                <a:lnTo>
                  <a:pt x="8158" y="337183"/>
                </a:lnTo>
                <a:lnTo>
                  <a:pt x="8775" y="342430"/>
                </a:lnTo>
                <a:lnTo>
                  <a:pt x="9576" y="351722"/>
                </a:lnTo>
                <a:lnTo>
                  <a:pt x="10258" y="363950"/>
                </a:lnTo>
                <a:lnTo>
                  <a:pt x="10865" y="378122"/>
                </a:lnTo>
                <a:lnTo>
                  <a:pt x="11439" y="393251"/>
                </a:lnTo>
                <a:lnTo>
                  <a:pt x="12022" y="408345"/>
                </a:lnTo>
                <a:lnTo>
                  <a:pt x="12659" y="422417"/>
                </a:lnTo>
                <a:lnTo>
                  <a:pt x="13390" y="434476"/>
                </a:lnTo>
                <a:lnTo>
                  <a:pt x="14198" y="443052"/>
                </a:lnTo>
                <a:lnTo>
                  <a:pt x="26896" y="441730"/>
                </a:lnTo>
                <a:lnTo>
                  <a:pt x="39315" y="438962"/>
                </a:lnTo>
                <a:lnTo>
                  <a:pt x="51563" y="435325"/>
                </a:lnTo>
                <a:lnTo>
                  <a:pt x="63745" y="431395"/>
                </a:lnTo>
                <a:lnTo>
                  <a:pt x="75965" y="427747"/>
                </a:lnTo>
                <a:lnTo>
                  <a:pt x="88331" y="424958"/>
                </a:lnTo>
                <a:lnTo>
                  <a:pt x="100948" y="423604"/>
                </a:lnTo>
                <a:lnTo>
                  <a:pt x="114181" y="423245"/>
                </a:lnTo>
                <a:lnTo>
                  <a:pt x="126685" y="422965"/>
                </a:lnTo>
                <a:lnTo>
                  <a:pt x="139150" y="422687"/>
                </a:lnTo>
                <a:lnTo>
                  <a:pt x="151993" y="422346"/>
                </a:lnTo>
                <a:lnTo>
                  <a:pt x="152272" y="422338"/>
                </a:lnTo>
                <a:lnTo>
                  <a:pt x="164214" y="421338"/>
                </a:lnTo>
                <a:lnTo>
                  <a:pt x="177708" y="419585"/>
                </a:lnTo>
                <a:lnTo>
                  <a:pt x="190905" y="417929"/>
                </a:lnTo>
                <a:lnTo>
                  <a:pt x="198920" y="417283"/>
                </a:lnTo>
                <a:lnTo>
                  <a:pt x="211666" y="417070"/>
                </a:lnTo>
                <a:lnTo>
                  <a:pt x="224361" y="417156"/>
                </a:lnTo>
                <a:lnTo>
                  <a:pt x="236979" y="416923"/>
                </a:lnTo>
                <a:lnTo>
                  <a:pt x="242036" y="416598"/>
                </a:lnTo>
                <a:lnTo>
                  <a:pt x="254530" y="417545"/>
                </a:lnTo>
                <a:lnTo>
                  <a:pt x="265655" y="420295"/>
                </a:lnTo>
                <a:lnTo>
                  <a:pt x="276239" y="421361"/>
                </a:lnTo>
                <a:lnTo>
                  <a:pt x="286232" y="417842"/>
                </a:lnTo>
                <a:lnTo>
                  <a:pt x="285104" y="407337"/>
                </a:lnTo>
                <a:lnTo>
                  <a:pt x="281480" y="393602"/>
                </a:lnTo>
                <a:lnTo>
                  <a:pt x="276802" y="378846"/>
                </a:lnTo>
                <a:lnTo>
                  <a:pt x="272515" y="365274"/>
                </a:lnTo>
                <a:lnTo>
                  <a:pt x="270062" y="355095"/>
                </a:lnTo>
                <a:lnTo>
                  <a:pt x="269900" y="352907"/>
                </a:lnTo>
                <a:lnTo>
                  <a:pt x="269851" y="344283"/>
                </a:lnTo>
                <a:lnTo>
                  <a:pt x="269652" y="335006"/>
                </a:lnTo>
                <a:lnTo>
                  <a:pt x="269507" y="325050"/>
                </a:lnTo>
                <a:lnTo>
                  <a:pt x="269620" y="314385"/>
                </a:lnTo>
                <a:lnTo>
                  <a:pt x="270195" y="302983"/>
                </a:lnTo>
                <a:lnTo>
                  <a:pt x="271437" y="290817"/>
                </a:lnTo>
                <a:lnTo>
                  <a:pt x="273550" y="277858"/>
                </a:lnTo>
                <a:lnTo>
                  <a:pt x="276739" y="264079"/>
                </a:lnTo>
                <a:lnTo>
                  <a:pt x="281207" y="249450"/>
                </a:lnTo>
                <a:lnTo>
                  <a:pt x="287159" y="233945"/>
                </a:lnTo>
                <a:lnTo>
                  <a:pt x="293433" y="220268"/>
                </a:lnTo>
                <a:lnTo>
                  <a:pt x="300112" y="204427"/>
                </a:lnTo>
                <a:lnTo>
                  <a:pt x="304073" y="190101"/>
                </a:lnTo>
                <a:lnTo>
                  <a:pt x="305863" y="177097"/>
                </a:lnTo>
                <a:lnTo>
                  <a:pt x="306025" y="165220"/>
                </a:lnTo>
                <a:lnTo>
                  <a:pt x="305105" y="154277"/>
                </a:lnTo>
                <a:lnTo>
                  <a:pt x="303647" y="144073"/>
                </a:lnTo>
                <a:lnTo>
                  <a:pt x="302195" y="134414"/>
                </a:lnTo>
                <a:lnTo>
                  <a:pt x="301296" y="125106"/>
                </a:lnTo>
                <a:lnTo>
                  <a:pt x="299071" y="114700"/>
                </a:lnTo>
                <a:lnTo>
                  <a:pt x="293700" y="101967"/>
                </a:lnTo>
                <a:lnTo>
                  <a:pt x="286083" y="88530"/>
                </a:lnTo>
                <a:lnTo>
                  <a:pt x="277146" y="76618"/>
                </a:lnTo>
                <a:lnTo>
                  <a:pt x="267815" y="68463"/>
                </a:lnTo>
                <a:lnTo>
                  <a:pt x="264096" y="66725"/>
                </a:lnTo>
                <a:lnTo>
                  <a:pt x="256806" y="64376"/>
                </a:lnTo>
                <a:lnTo>
                  <a:pt x="249618" y="60337"/>
                </a:lnTo>
                <a:lnTo>
                  <a:pt x="244233" y="548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401144" y="1741628"/>
            <a:ext cx="75247" cy="17792"/>
          </a:xfrm>
          <a:custGeom>
            <a:avLst/>
            <a:gdLst/>
            <a:ahLst/>
            <a:cxnLst/>
            <a:rect l="l" t="t" r="r" b="b"/>
            <a:pathLst>
              <a:path w="75247" h="17792">
                <a:moveTo>
                  <a:pt x="0" y="0"/>
                </a:moveTo>
                <a:lnTo>
                  <a:pt x="12623" y="2603"/>
                </a:lnTo>
                <a:lnTo>
                  <a:pt x="24319" y="5578"/>
                </a:lnTo>
                <a:lnTo>
                  <a:pt x="37136" y="8263"/>
                </a:lnTo>
                <a:lnTo>
                  <a:pt x="37630" y="8343"/>
                </a:lnTo>
                <a:lnTo>
                  <a:pt x="42621" y="9144"/>
                </a:lnTo>
                <a:lnTo>
                  <a:pt x="48374" y="9728"/>
                </a:lnTo>
                <a:lnTo>
                  <a:pt x="53670" y="11353"/>
                </a:lnTo>
                <a:lnTo>
                  <a:pt x="60134" y="13335"/>
                </a:lnTo>
                <a:lnTo>
                  <a:pt x="70091" y="13881"/>
                </a:lnTo>
                <a:lnTo>
                  <a:pt x="75247" y="17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695859" y="2082077"/>
            <a:ext cx="28828" cy="5118"/>
          </a:xfrm>
          <a:custGeom>
            <a:avLst/>
            <a:gdLst/>
            <a:ahLst/>
            <a:cxnLst/>
            <a:rect l="l" t="t" r="r" b="b"/>
            <a:pathLst>
              <a:path w="28828" h="5118">
                <a:moveTo>
                  <a:pt x="28829" y="5118"/>
                </a:moveTo>
                <a:lnTo>
                  <a:pt x="16199" y="3031"/>
                </a:lnTo>
                <a:lnTo>
                  <a:pt x="3878" y="11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682271" y="2098537"/>
            <a:ext cx="28905" cy="4063"/>
          </a:xfrm>
          <a:custGeom>
            <a:avLst/>
            <a:gdLst/>
            <a:ahLst/>
            <a:cxnLst/>
            <a:rect l="l" t="t" r="r" b="b"/>
            <a:pathLst>
              <a:path w="28905" h="4063">
                <a:moveTo>
                  <a:pt x="28905" y="4064"/>
                </a:moveTo>
                <a:lnTo>
                  <a:pt x="16324" y="2304"/>
                </a:lnTo>
                <a:lnTo>
                  <a:pt x="3749" y="53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285922" y="1281645"/>
            <a:ext cx="898944" cy="152763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285913" y="1215887"/>
            <a:ext cx="939698" cy="1593380"/>
          </a:xfrm>
          <a:custGeom>
            <a:avLst/>
            <a:gdLst/>
            <a:ahLst/>
            <a:cxnLst/>
            <a:rect l="l" t="t" r="r" b="b"/>
            <a:pathLst>
              <a:path w="939698" h="1593380">
                <a:moveTo>
                  <a:pt x="898952" y="65746"/>
                </a:moveTo>
                <a:lnTo>
                  <a:pt x="0" y="1516291"/>
                </a:lnTo>
                <a:lnTo>
                  <a:pt x="0" y="1593380"/>
                </a:lnTo>
                <a:lnTo>
                  <a:pt x="898952" y="115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285922" y="1537830"/>
            <a:ext cx="898944" cy="152763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285913" y="1472082"/>
            <a:ext cx="939698" cy="1593380"/>
          </a:xfrm>
          <a:custGeom>
            <a:avLst/>
            <a:gdLst/>
            <a:ahLst/>
            <a:cxnLst/>
            <a:rect l="l" t="t" r="r" b="b"/>
            <a:pathLst>
              <a:path w="939698" h="1593380">
                <a:moveTo>
                  <a:pt x="898952" y="65746"/>
                </a:moveTo>
                <a:lnTo>
                  <a:pt x="0" y="1516291"/>
                </a:lnTo>
                <a:lnTo>
                  <a:pt x="0" y="1593380"/>
                </a:lnTo>
                <a:lnTo>
                  <a:pt x="898952" y="115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609426" y="2032049"/>
            <a:ext cx="122491" cy="87062"/>
          </a:xfrm>
          <a:custGeom>
            <a:avLst/>
            <a:gdLst/>
            <a:ahLst/>
            <a:cxnLst/>
            <a:rect l="l" t="t" r="r" b="b"/>
            <a:pathLst>
              <a:path w="122491" h="87062">
                <a:moveTo>
                  <a:pt x="0" y="60925"/>
                </a:moveTo>
                <a:lnTo>
                  <a:pt x="8748" y="66463"/>
                </a:lnTo>
                <a:lnTo>
                  <a:pt x="15258" y="72827"/>
                </a:lnTo>
                <a:lnTo>
                  <a:pt x="20916" y="73854"/>
                </a:lnTo>
                <a:lnTo>
                  <a:pt x="28778" y="73905"/>
                </a:lnTo>
                <a:lnTo>
                  <a:pt x="35750" y="74603"/>
                </a:lnTo>
                <a:lnTo>
                  <a:pt x="43192" y="75175"/>
                </a:lnTo>
                <a:lnTo>
                  <a:pt x="54805" y="78504"/>
                </a:lnTo>
                <a:lnTo>
                  <a:pt x="67788" y="84099"/>
                </a:lnTo>
                <a:lnTo>
                  <a:pt x="75806" y="87062"/>
                </a:lnTo>
                <a:lnTo>
                  <a:pt x="87164" y="85632"/>
                </a:lnTo>
                <a:lnTo>
                  <a:pt x="96748" y="78042"/>
                </a:lnTo>
                <a:lnTo>
                  <a:pt x="105095" y="69298"/>
                </a:lnTo>
                <a:lnTo>
                  <a:pt x="105524" y="68888"/>
                </a:lnTo>
                <a:lnTo>
                  <a:pt x="114006" y="60038"/>
                </a:lnTo>
                <a:lnTo>
                  <a:pt x="121603" y="48485"/>
                </a:lnTo>
                <a:lnTo>
                  <a:pt x="122491" y="43501"/>
                </a:lnTo>
                <a:lnTo>
                  <a:pt x="113733" y="35689"/>
                </a:lnTo>
                <a:lnTo>
                  <a:pt x="99387" y="33026"/>
                </a:lnTo>
                <a:lnTo>
                  <a:pt x="97193" y="32541"/>
                </a:lnTo>
                <a:lnTo>
                  <a:pt x="84391" y="29196"/>
                </a:lnTo>
                <a:lnTo>
                  <a:pt x="73337" y="22990"/>
                </a:lnTo>
                <a:lnTo>
                  <a:pt x="72682" y="20006"/>
                </a:lnTo>
                <a:lnTo>
                  <a:pt x="73787" y="13275"/>
                </a:lnTo>
                <a:lnTo>
                  <a:pt x="79692" y="18419"/>
                </a:lnTo>
                <a:lnTo>
                  <a:pt x="85826" y="19714"/>
                </a:lnTo>
                <a:lnTo>
                  <a:pt x="88201" y="16590"/>
                </a:lnTo>
                <a:lnTo>
                  <a:pt x="96735" y="7801"/>
                </a:lnTo>
                <a:lnTo>
                  <a:pt x="100164" y="6176"/>
                </a:lnTo>
                <a:lnTo>
                  <a:pt x="89455" y="2315"/>
                </a:lnTo>
                <a:lnTo>
                  <a:pt x="75985" y="0"/>
                </a:lnTo>
                <a:lnTo>
                  <a:pt x="63592" y="688"/>
                </a:lnTo>
                <a:lnTo>
                  <a:pt x="62509" y="994"/>
                </a:lnTo>
                <a:lnTo>
                  <a:pt x="57899" y="2429"/>
                </a:lnTo>
                <a:lnTo>
                  <a:pt x="52755" y="7687"/>
                </a:lnTo>
                <a:lnTo>
                  <a:pt x="48729" y="10278"/>
                </a:lnTo>
                <a:lnTo>
                  <a:pt x="38721" y="17763"/>
                </a:lnTo>
                <a:lnTo>
                  <a:pt x="27852" y="25707"/>
                </a:lnTo>
                <a:lnTo>
                  <a:pt x="16192" y="30637"/>
                </a:lnTo>
                <a:lnTo>
                  <a:pt x="11798" y="31004"/>
                </a:lnTo>
                <a:lnTo>
                  <a:pt x="0" y="6092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609426" y="2032049"/>
            <a:ext cx="122491" cy="87062"/>
          </a:xfrm>
          <a:custGeom>
            <a:avLst/>
            <a:gdLst/>
            <a:ahLst/>
            <a:cxnLst/>
            <a:rect l="l" t="t" r="r" b="b"/>
            <a:pathLst>
              <a:path w="122491" h="87062">
                <a:moveTo>
                  <a:pt x="0" y="60925"/>
                </a:moveTo>
                <a:lnTo>
                  <a:pt x="8748" y="66463"/>
                </a:lnTo>
                <a:lnTo>
                  <a:pt x="15258" y="72827"/>
                </a:lnTo>
                <a:lnTo>
                  <a:pt x="20916" y="73854"/>
                </a:lnTo>
                <a:lnTo>
                  <a:pt x="28778" y="73905"/>
                </a:lnTo>
                <a:lnTo>
                  <a:pt x="35750" y="74603"/>
                </a:lnTo>
                <a:lnTo>
                  <a:pt x="43192" y="75175"/>
                </a:lnTo>
                <a:lnTo>
                  <a:pt x="54805" y="78504"/>
                </a:lnTo>
                <a:lnTo>
                  <a:pt x="67788" y="84099"/>
                </a:lnTo>
                <a:lnTo>
                  <a:pt x="75806" y="87062"/>
                </a:lnTo>
                <a:lnTo>
                  <a:pt x="87164" y="85632"/>
                </a:lnTo>
                <a:lnTo>
                  <a:pt x="96748" y="78042"/>
                </a:lnTo>
                <a:lnTo>
                  <a:pt x="105095" y="69298"/>
                </a:lnTo>
                <a:lnTo>
                  <a:pt x="105524" y="68888"/>
                </a:lnTo>
                <a:lnTo>
                  <a:pt x="114006" y="60038"/>
                </a:lnTo>
                <a:lnTo>
                  <a:pt x="121603" y="48485"/>
                </a:lnTo>
                <a:lnTo>
                  <a:pt x="122491" y="43501"/>
                </a:lnTo>
                <a:lnTo>
                  <a:pt x="113733" y="35689"/>
                </a:lnTo>
                <a:lnTo>
                  <a:pt x="99387" y="33026"/>
                </a:lnTo>
                <a:lnTo>
                  <a:pt x="97193" y="32541"/>
                </a:lnTo>
                <a:lnTo>
                  <a:pt x="84391" y="29196"/>
                </a:lnTo>
                <a:lnTo>
                  <a:pt x="73337" y="22990"/>
                </a:lnTo>
                <a:lnTo>
                  <a:pt x="72682" y="20006"/>
                </a:lnTo>
                <a:lnTo>
                  <a:pt x="73787" y="13275"/>
                </a:lnTo>
                <a:lnTo>
                  <a:pt x="79692" y="18419"/>
                </a:lnTo>
                <a:lnTo>
                  <a:pt x="85826" y="19714"/>
                </a:lnTo>
                <a:lnTo>
                  <a:pt x="88201" y="16590"/>
                </a:lnTo>
                <a:lnTo>
                  <a:pt x="96735" y="7801"/>
                </a:lnTo>
                <a:lnTo>
                  <a:pt x="100164" y="6176"/>
                </a:lnTo>
                <a:lnTo>
                  <a:pt x="89455" y="2315"/>
                </a:lnTo>
                <a:lnTo>
                  <a:pt x="75985" y="0"/>
                </a:lnTo>
                <a:lnTo>
                  <a:pt x="63592" y="688"/>
                </a:lnTo>
                <a:lnTo>
                  <a:pt x="62509" y="994"/>
                </a:lnTo>
                <a:lnTo>
                  <a:pt x="57899" y="2429"/>
                </a:lnTo>
                <a:lnTo>
                  <a:pt x="52755" y="7687"/>
                </a:lnTo>
                <a:lnTo>
                  <a:pt x="48729" y="10278"/>
                </a:lnTo>
                <a:lnTo>
                  <a:pt x="38721" y="17763"/>
                </a:lnTo>
                <a:lnTo>
                  <a:pt x="27852" y="25707"/>
                </a:lnTo>
                <a:lnTo>
                  <a:pt x="16192" y="30637"/>
                </a:lnTo>
                <a:lnTo>
                  <a:pt x="11798" y="310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440492" y="2026797"/>
            <a:ext cx="146329" cy="156603"/>
          </a:xfrm>
          <a:custGeom>
            <a:avLst/>
            <a:gdLst/>
            <a:ahLst/>
            <a:cxnLst/>
            <a:rect l="l" t="t" r="r" b="b"/>
            <a:pathLst>
              <a:path w="146329" h="156603">
                <a:moveTo>
                  <a:pt x="146329" y="1088"/>
                </a:moveTo>
                <a:lnTo>
                  <a:pt x="143245" y="0"/>
                </a:lnTo>
                <a:lnTo>
                  <a:pt x="143777" y="504"/>
                </a:lnTo>
                <a:lnTo>
                  <a:pt x="146329" y="1088"/>
                </a:lnTo>
                <a:close/>
              </a:path>
              <a:path w="146329" h="156603">
                <a:moveTo>
                  <a:pt x="406" y="-101629"/>
                </a:moveTo>
                <a:lnTo>
                  <a:pt x="0" y="-87302"/>
                </a:lnTo>
                <a:lnTo>
                  <a:pt x="146" y="-75214"/>
                </a:lnTo>
                <a:lnTo>
                  <a:pt x="820" y="-63980"/>
                </a:lnTo>
                <a:lnTo>
                  <a:pt x="1995" y="-52215"/>
                </a:lnTo>
                <a:lnTo>
                  <a:pt x="3644" y="-38533"/>
                </a:lnTo>
                <a:lnTo>
                  <a:pt x="3759" y="-37608"/>
                </a:lnTo>
                <a:lnTo>
                  <a:pt x="4959" y="-25068"/>
                </a:lnTo>
                <a:lnTo>
                  <a:pt x="5839" y="-14173"/>
                </a:lnTo>
                <a:lnTo>
                  <a:pt x="7524" y="-3477"/>
                </a:lnTo>
                <a:lnTo>
                  <a:pt x="11140" y="8466"/>
                </a:lnTo>
                <a:lnTo>
                  <a:pt x="17145" y="21814"/>
                </a:lnTo>
                <a:lnTo>
                  <a:pt x="23211" y="28479"/>
                </a:lnTo>
                <a:lnTo>
                  <a:pt x="34363" y="37017"/>
                </a:lnTo>
                <a:lnTo>
                  <a:pt x="47961" y="45799"/>
                </a:lnTo>
                <a:lnTo>
                  <a:pt x="61364" y="53195"/>
                </a:lnTo>
                <a:lnTo>
                  <a:pt x="71933" y="57576"/>
                </a:lnTo>
                <a:lnTo>
                  <a:pt x="86874" y="60214"/>
                </a:lnTo>
                <a:lnTo>
                  <a:pt x="99241" y="63170"/>
                </a:lnTo>
                <a:lnTo>
                  <a:pt x="107874" y="65121"/>
                </a:lnTo>
                <a:lnTo>
                  <a:pt x="120272" y="67669"/>
                </a:lnTo>
                <a:lnTo>
                  <a:pt x="132686" y="70258"/>
                </a:lnTo>
                <a:lnTo>
                  <a:pt x="145129" y="72806"/>
                </a:lnTo>
                <a:lnTo>
                  <a:pt x="157613" y="75232"/>
                </a:lnTo>
                <a:lnTo>
                  <a:pt x="170148" y="77455"/>
                </a:lnTo>
                <a:lnTo>
                  <a:pt x="175895" y="78380"/>
                </a:lnTo>
                <a:lnTo>
                  <a:pt x="187748" y="80768"/>
                </a:lnTo>
                <a:lnTo>
                  <a:pt x="200284" y="82733"/>
                </a:lnTo>
                <a:lnTo>
                  <a:pt x="211673" y="81547"/>
                </a:lnTo>
                <a:lnTo>
                  <a:pt x="219875" y="74837"/>
                </a:lnTo>
                <a:lnTo>
                  <a:pt x="223705" y="63274"/>
                </a:lnTo>
                <a:lnTo>
                  <a:pt x="224374" y="49685"/>
                </a:lnTo>
                <a:lnTo>
                  <a:pt x="222847" y="42630"/>
                </a:lnTo>
                <a:lnTo>
                  <a:pt x="217155" y="30717"/>
                </a:lnTo>
                <a:lnTo>
                  <a:pt x="209063" y="20526"/>
                </a:lnTo>
                <a:lnTo>
                  <a:pt x="195226" y="14522"/>
                </a:lnTo>
                <a:lnTo>
                  <a:pt x="183784" y="10560"/>
                </a:lnTo>
                <a:lnTo>
                  <a:pt x="172208" y="5704"/>
                </a:lnTo>
                <a:lnTo>
                  <a:pt x="165240" y="1812"/>
                </a:lnTo>
                <a:lnTo>
                  <a:pt x="162662" y="224"/>
                </a:lnTo>
                <a:lnTo>
                  <a:pt x="147485" y="2282"/>
                </a:lnTo>
                <a:lnTo>
                  <a:pt x="143777" y="504"/>
                </a:lnTo>
                <a:lnTo>
                  <a:pt x="141364" y="-664"/>
                </a:lnTo>
                <a:lnTo>
                  <a:pt x="143245" y="0"/>
                </a:lnTo>
                <a:lnTo>
                  <a:pt x="136759" y="-6155"/>
                </a:lnTo>
                <a:lnTo>
                  <a:pt x="126483" y="-19172"/>
                </a:lnTo>
                <a:lnTo>
                  <a:pt x="116880" y="-30885"/>
                </a:lnTo>
                <a:lnTo>
                  <a:pt x="112814" y="-34179"/>
                </a:lnTo>
                <a:lnTo>
                  <a:pt x="128080" y="-106442"/>
                </a:lnTo>
                <a:lnTo>
                  <a:pt x="2959" y="-155515"/>
                </a:lnTo>
                <a:lnTo>
                  <a:pt x="5143" y="-145204"/>
                </a:lnTo>
                <a:lnTo>
                  <a:pt x="4489" y="-131889"/>
                </a:lnTo>
                <a:lnTo>
                  <a:pt x="2511" y="-117896"/>
                </a:lnTo>
                <a:lnTo>
                  <a:pt x="726" y="-105549"/>
                </a:lnTo>
                <a:lnTo>
                  <a:pt x="406" y="-1016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440491" y="1871281"/>
            <a:ext cx="224374" cy="238248"/>
          </a:xfrm>
          <a:custGeom>
            <a:avLst/>
            <a:gdLst/>
            <a:ahLst/>
            <a:cxnLst/>
            <a:rect l="l" t="t" r="r" b="b"/>
            <a:pathLst>
              <a:path w="224374" h="238248">
                <a:moveTo>
                  <a:pt x="2959" y="0"/>
                </a:moveTo>
                <a:lnTo>
                  <a:pt x="5143" y="10311"/>
                </a:lnTo>
                <a:lnTo>
                  <a:pt x="4489" y="23625"/>
                </a:lnTo>
                <a:lnTo>
                  <a:pt x="2511" y="37618"/>
                </a:lnTo>
                <a:lnTo>
                  <a:pt x="726" y="49965"/>
                </a:lnTo>
                <a:lnTo>
                  <a:pt x="406" y="53886"/>
                </a:lnTo>
                <a:lnTo>
                  <a:pt x="0" y="68212"/>
                </a:lnTo>
                <a:lnTo>
                  <a:pt x="146" y="80300"/>
                </a:lnTo>
                <a:lnTo>
                  <a:pt x="820" y="91534"/>
                </a:lnTo>
                <a:lnTo>
                  <a:pt x="1995" y="103299"/>
                </a:lnTo>
                <a:lnTo>
                  <a:pt x="3644" y="116981"/>
                </a:lnTo>
                <a:lnTo>
                  <a:pt x="3759" y="117906"/>
                </a:lnTo>
                <a:lnTo>
                  <a:pt x="4959" y="130446"/>
                </a:lnTo>
                <a:lnTo>
                  <a:pt x="5839" y="141341"/>
                </a:lnTo>
                <a:lnTo>
                  <a:pt x="7524" y="152037"/>
                </a:lnTo>
                <a:lnTo>
                  <a:pt x="11140" y="163981"/>
                </a:lnTo>
                <a:lnTo>
                  <a:pt x="17145" y="177330"/>
                </a:lnTo>
                <a:lnTo>
                  <a:pt x="23211" y="183994"/>
                </a:lnTo>
                <a:lnTo>
                  <a:pt x="34363" y="192532"/>
                </a:lnTo>
                <a:lnTo>
                  <a:pt x="47961" y="201314"/>
                </a:lnTo>
                <a:lnTo>
                  <a:pt x="61364" y="208710"/>
                </a:lnTo>
                <a:lnTo>
                  <a:pt x="71933" y="213091"/>
                </a:lnTo>
                <a:lnTo>
                  <a:pt x="86874" y="215729"/>
                </a:lnTo>
                <a:lnTo>
                  <a:pt x="99241" y="218685"/>
                </a:lnTo>
                <a:lnTo>
                  <a:pt x="107874" y="220637"/>
                </a:lnTo>
                <a:lnTo>
                  <a:pt x="120272" y="223184"/>
                </a:lnTo>
                <a:lnTo>
                  <a:pt x="132686" y="225773"/>
                </a:lnTo>
                <a:lnTo>
                  <a:pt x="145129" y="228321"/>
                </a:lnTo>
                <a:lnTo>
                  <a:pt x="157613" y="230747"/>
                </a:lnTo>
                <a:lnTo>
                  <a:pt x="170148" y="232970"/>
                </a:lnTo>
                <a:lnTo>
                  <a:pt x="175895" y="233895"/>
                </a:lnTo>
                <a:lnTo>
                  <a:pt x="187748" y="236284"/>
                </a:lnTo>
                <a:lnTo>
                  <a:pt x="200284" y="238248"/>
                </a:lnTo>
                <a:lnTo>
                  <a:pt x="211673" y="237062"/>
                </a:lnTo>
                <a:lnTo>
                  <a:pt x="219875" y="230352"/>
                </a:lnTo>
                <a:lnTo>
                  <a:pt x="223705" y="218789"/>
                </a:lnTo>
                <a:lnTo>
                  <a:pt x="224374" y="205200"/>
                </a:lnTo>
                <a:lnTo>
                  <a:pt x="222847" y="198145"/>
                </a:lnTo>
                <a:lnTo>
                  <a:pt x="217155" y="186232"/>
                </a:lnTo>
                <a:lnTo>
                  <a:pt x="209063" y="176041"/>
                </a:lnTo>
                <a:lnTo>
                  <a:pt x="195226" y="170037"/>
                </a:lnTo>
                <a:lnTo>
                  <a:pt x="183784" y="166075"/>
                </a:lnTo>
                <a:lnTo>
                  <a:pt x="172208" y="161219"/>
                </a:lnTo>
                <a:lnTo>
                  <a:pt x="165240" y="157327"/>
                </a:lnTo>
                <a:lnTo>
                  <a:pt x="162662" y="155740"/>
                </a:lnTo>
                <a:lnTo>
                  <a:pt x="147485" y="157797"/>
                </a:lnTo>
                <a:lnTo>
                  <a:pt x="143777" y="156019"/>
                </a:lnTo>
                <a:lnTo>
                  <a:pt x="141364" y="154851"/>
                </a:lnTo>
                <a:lnTo>
                  <a:pt x="146329" y="156603"/>
                </a:lnTo>
                <a:lnTo>
                  <a:pt x="143777" y="156019"/>
                </a:lnTo>
                <a:lnTo>
                  <a:pt x="136759" y="149360"/>
                </a:lnTo>
                <a:lnTo>
                  <a:pt x="126483" y="136342"/>
                </a:lnTo>
                <a:lnTo>
                  <a:pt x="116880" y="124630"/>
                </a:lnTo>
                <a:lnTo>
                  <a:pt x="112814" y="121335"/>
                </a:lnTo>
                <a:lnTo>
                  <a:pt x="128080" y="490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181556" y="282816"/>
            <a:ext cx="1990597" cy="3142602"/>
          </a:xfrm>
          <a:custGeom>
            <a:avLst/>
            <a:gdLst/>
            <a:ahLst/>
            <a:cxnLst/>
            <a:rect l="l" t="t" r="r" b="b"/>
            <a:pathLst>
              <a:path w="1990597" h="3142602">
                <a:moveTo>
                  <a:pt x="0" y="3142602"/>
                </a:moveTo>
                <a:lnTo>
                  <a:pt x="1990597" y="3142602"/>
                </a:lnTo>
                <a:lnTo>
                  <a:pt x="1990597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894875" y="3148153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973733" y="3281879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7010313" y="3245303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008865" y="3872801"/>
            <a:ext cx="2015998" cy="3162388"/>
          </a:xfrm>
          <a:custGeom>
            <a:avLst/>
            <a:gdLst/>
            <a:ahLst/>
            <a:cxnLst/>
            <a:rect l="l" t="t" r="r" b="b"/>
            <a:pathLst>
              <a:path w="2015998" h="3162388">
                <a:moveTo>
                  <a:pt x="0" y="3162388"/>
                </a:moveTo>
                <a:lnTo>
                  <a:pt x="2015998" y="3162388"/>
                </a:lnTo>
                <a:lnTo>
                  <a:pt x="2015998" y="0"/>
                </a:lnTo>
                <a:lnTo>
                  <a:pt x="0" y="0"/>
                </a:lnTo>
                <a:lnTo>
                  <a:pt x="0" y="316238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911011" y="3872814"/>
            <a:ext cx="2211654" cy="3162376"/>
          </a:xfrm>
          <a:custGeom>
            <a:avLst/>
            <a:gdLst/>
            <a:ahLst/>
            <a:cxnLst/>
            <a:rect l="l" t="t" r="r" b="b"/>
            <a:pathLst>
              <a:path w="2211654" h="3162376">
                <a:moveTo>
                  <a:pt x="2113851" y="0"/>
                </a:moveTo>
                <a:lnTo>
                  <a:pt x="97853" y="0"/>
                </a:lnTo>
              </a:path>
              <a:path w="2211654" h="3162376">
                <a:moveTo>
                  <a:pt x="97853" y="3162376"/>
                </a:moveTo>
                <a:lnTo>
                  <a:pt x="2113851" y="3162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008867" y="6072117"/>
            <a:ext cx="2015998" cy="963066"/>
          </a:xfrm>
          <a:custGeom>
            <a:avLst/>
            <a:gdLst/>
            <a:ahLst/>
            <a:cxnLst/>
            <a:rect l="l" t="t" r="r" b="b"/>
            <a:pathLst>
              <a:path w="2015998" h="963066">
                <a:moveTo>
                  <a:pt x="0" y="726554"/>
                </a:moveTo>
                <a:lnTo>
                  <a:pt x="0" y="963066"/>
                </a:lnTo>
                <a:lnTo>
                  <a:pt x="2015998" y="963066"/>
                </a:lnTo>
                <a:lnTo>
                  <a:pt x="2015998" y="0"/>
                </a:lnTo>
                <a:lnTo>
                  <a:pt x="0" y="7265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911012" y="6036863"/>
            <a:ext cx="2211654" cy="998321"/>
          </a:xfrm>
          <a:custGeom>
            <a:avLst/>
            <a:gdLst/>
            <a:ahLst/>
            <a:cxnLst/>
            <a:rect l="l" t="t" r="r" b="b"/>
            <a:pathLst>
              <a:path w="2211654" h="998321">
                <a:moveTo>
                  <a:pt x="2113850" y="35247"/>
                </a:moveTo>
                <a:lnTo>
                  <a:pt x="97852" y="761799"/>
                </a:lnTo>
              </a:path>
              <a:path w="2211654" h="998321">
                <a:moveTo>
                  <a:pt x="97852" y="998321"/>
                </a:moveTo>
                <a:lnTo>
                  <a:pt x="2113850" y="9983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480141" y="4400430"/>
            <a:ext cx="1544726" cy="2634754"/>
          </a:xfrm>
          <a:custGeom>
            <a:avLst/>
            <a:gdLst/>
            <a:ahLst/>
            <a:cxnLst/>
            <a:rect l="l" t="t" r="r" b="b"/>
            <a:pathLst>
              <a:path w="1544726" h="2634754">
                <a:moveTo>
                  <a:pt x="103174" y="1031697"/>
                </a:moveTo>
                <a:lnTo>
                  <a:pt x="0" y="2634754"/>
                </a:lnTo>
                <a:lnTo>
                  <a:pt x="261124" y="2634754"/>
                </a:lnTo>
                <a:lnTo>
                  <a:pt x="221843" y="1072642"/>
                </a:lnTo>
                <a:lnTo>
                  <a:pt x="1544726" y="116395"/>
                </a:lnTo>
                <a:lnTo>
                  <a:pt x="1544726" y="0"/>
                </a:lnTo>
                <a:lnTo>
                  <a:pt x="103174" y="10316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480143" y="4330427"/>
            <a:ext cx="1642516" cy="2704757"/>
          </a:xfrm>
          <a:custGeom>
            <a:avLst/>
            <a:gdLst/>
            <a:ahLst/>
            <a:cxnLst/>
            <a:rect l="l" t="t" r="r" b="b"/>
            <a:pathLst>
              <a:path w="1642516" h="2704757">
                <a:moveTo>
                  <a:pt x="221843" y="1142644"/>
                </a:moveTo>
                <a:lnTo>
                  <a:pt x="1544720" y="186401"/>
                </a:lnTo>
              </a:path>
              <a:path w="1642516" h="2704757">
                <a:moveTo>
                  <a:pt x="1544720" y="69992"/>
                </a:moveTo>
                <a:lnTo>
                  <a:pt x="103174" y="1101699"/>
                </a:lnTo>
                <a:lnTo>
                  <a:pt x="0" y="2704757"/>
                </a:lnTo>
                <a:lnTo>
                  <a:pt x="261124" y="2704757"/>
                </a:lnTo>
                <a:lnTo>
                  <a:pt x="221843" y="11426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701982" y="4516836"/>
            <a:ext cx="1322882" cy="2518346"/>
          </a:xfrm>
          <a:custGeom>
            <a:avLst/>
            <a:gdLst/>
            <a:ahLst/>
            <a:cxnLst/>
            <a:rect l="l" t="t" r="r" b="b"/>
            <a:pathLst>
              <a:path w="1322882" h="2518346">
                <a:moveTo>
                  <a:pt x="0" y="956233"/>
                </a:moveTo>
                <a:lnTo>
                  <a:pt x="39281" y="2518346"/>
                </a:lnTo>
                <a:lnTo>
                  <a:pt x="1322882" y="2518346"/>
                </a:lnTo>
                <a:lnTo>
                  <a:pt x="1322882" y="0"/>
                </a:lnTo>
                <a:lnTo>
                  <a:pt x="0" y="9562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701981" y="4446138"/>
            <a:ext cx="1420685" cy="2589047"/>
          </a:xfrm>
          <a:custGeom>
            <a:avLst/>
            <a:gdLst/>
            <a:ahLst/>
            <a:cxnLst/>
            <a:rect l="l" t="t" r="r" b="b"/>
            <a:pathLst>
              <a:path w="1420685" h="2589047">
                <a:moveTo>
                  <a:pt x="1322882" y="70696"/>
                </a:moveTo>
                <a:lnTo>
                  <a:pt x="0" y="1026934"/>
                </a:lnTo>
                <a:lnTo>
                  <a:pt x="39293" y="2589047"/>
                </a:lnTo>
                <a:lnTo>
                  <a:pt x="1322882" y="25890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15513" y="4400469"/>
            <a:ext cx="1509356" cy="1092276"/>
          </a:xfrm>
          <a:custGeom>
            <a:avLst/>
            <a:gdLst/>
            <a:ahLst/>
            <a:cxnLst/>
            <a:rect l="l" t="t" r="r" b="b"/>
            <a:pathLst>
              <a:path w="1509356" h="1092276">
                <a:moveTo>
                  <a:pt x="0" y="1080909"/>
                </a:moveTo>
                <a:lnTo>
                  <a:pt x="241" y="1092276"/>
                </a:lnTo>
                <a:lnTo>
                  <a:pt x="1509356" y="12865"/>
                </a:lnTo>
                <a:lnTo>
                  <a:pt x="1509356" y="0"/>
                </a:lnTo>
                <a:lnTo>
                  <a:pt x="0" y="10809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515511" y="4330428"/>
            <a:ext cx="1607210" cy="1162316"/>
          </a:xfrm>
          <a:custGeom>
            <a:avLst/>
            <a:gdLst/>
            <a:ahLst/>
            <a:cxnLst/>
            <a:rect l="l" t="t" r="r" b="b"/>
            <a:pathLst>
              <a:path w="1607210" h="1162316">
                <a:moveTo>
                  <a:pt x="1509351" y="70035"/>
                </a:moveTo>
                <a:lnTo>
                  <a:pt x="0" y="1150950"/>
                </a:lnTo>
                <a:lnTo>
                  <a:pt x="254" y="1162316"/>
                </a:lnTo>
                <a:lnTo>
                  <a:pt x="1509351" y="82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515754" y="4413331"/>
            <a:ext cx="1509115" cy="1120533"/>
          </a:xfrm>
          <a:custGeom>
            <a:avLst/>
            <a:gdLst/>
            <a:ahLst/>
            <a:cxnLst/>
            <a:rect l="l" t="t" r="r" b="b"/>
            <a:pathLst>
              <a:path w="1509115" h="1120533">
                <a:moveTo>
                  <a:pt x="0" y="1079411"/>
                </a:moveTo>
                <a:lnTo>
                  <a:pt x="15709" y="1120533"/>
                </a:lnTo>
                <a:lnTo>
                  <a:pt x="1509115" y="39725"/>
                </a:lnTo>
                <a:lnTo>
                  <a:pt x="1509115" y="0"/>
                </a:lnTo>
                <a:lnTo>
                  <a:pt x="0" y="107941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15760" y="4343346"/>
            <a:ext cx="1606969" cy="1190523"/>
          </a:xfrm>
          <a:custGeom>
            <a:avLst/>
            <a:gdLst/>
            <a:ahLst/>
            <a:cxnLst/>
            <a:rect l="l" t="t" r="r" b="b"/>
            <a:pathLst>
              <a:path w="1606969" h="1190523">
                <a:moveTo>
                  <a:pt x="1509104" y="69998"/>
                </a:moveTo>
                <a:lnTo>
                  <a:pt x="0" y="1149400"/>
                </a:lnTo>
                <a:lnTo>
                  <a:pt x="15697" y="1190523"/>
                </a:lnTo>
                <a:lnTo>
                  <a:pt x="1509104" y="1097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483658" y="4566461"/>
            <a:ext cx="1541208" cy="1117473"/>
          </a:xfrm>
          <a:custGeom>
            <a:avLst/>
            <a:gdLst/>
            <a:ahLst/>
            <a:cxnLst/>
            <a:rect l="l" t="t" r="r" b="b"/>
            <a:pathLst>
              <a:path w="1541208" h="1117473">
                <a:moveTo>
                  <a:pt x="0" y="1099502"/>
                </a:moveTo>
                <a:lnTo>
                  <a:pt x="393" y="1117473"/>
                </a:lnTo>
                <a:lnTo>
                  <a:pt x="1541208" y="20358"/>
                </a:lnTo>
                <a:lnTo>
                  <a:pt x="1541208" y="0"/>
                </a:lnTo>
                <a:lnTo>
                  <a:pt x="0" y="10995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483657" y="4496723"/>
            <a:ext cx="1639062" cy="1187208"/>
          </a:xfrm>
          <a:custGeom>
            <a:avLst/>
            <a:gdLst/>
            <a:ahLst/>
            <a:cxnLst/>
            <a:rect l="l" t="t" r="r" b="b"/>
            <a:pathLst>
              <a:path w="1639062" h="1187208">
                <a:moveTo>
                  <a:pt x="1541205" y="69738"/>
                </a:moveTo>
                <a:lnTo>
                  <a:pt x="0" y="1169238"/>
                </a:lnTo>
                <a:lnTo>
                  <a:pt x="393" y="1187208"/>
                </a:lnTo>
                <a:lnTo>
                  <a:pt x="1541205" y="900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484048" y="4586816"/>
            <a:ext cx="1540827" cy="1162113"/>
          </a:xfrm>
          <a:custGeom>
            <a:avLst/>
            <a:gdLst/>
            <a:ahLst/>
            <a:cxnLst/>
            <a:rect l="l" t="t" r="r" b="b"/>
            <a:pathLst>
              <a:path w="1540827" h="1162113">
                <a:moveTo>
                  <a:pt x="0" y="1097114"/>
                </a:moveTo>
                <a:lnTo>
                  <a:pt x="24815" y="1162113"/>
                </a:lnTo>
                <a:lnTo>
                  <a:pt x="1540827" y="62763"/>
                </a:lnTo>
                <a:lnTo>
                  <a:pt x="1540827" y="0"/>
                </a:lnTo>
                <a:lnTo>
                  <a:pt x="0" y="109711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484044" y="4517134"/>
            <a:ext cx="1638680" cy="1231798"/>
          </a:xfrm>
          <a:custGeom>
            <a:avLst/>
            <a:gdLst/>
            <a:ahLst/>
            <a:cxnLst/>
            <a:rect l="l" t="t" r="r" b="b"/>
            <a:pathLst>
              <a:path w="1638680" h="1231798">
                <a:moveTo>
                  <a:pt x="1540818" y="69681"/>
                </a:moveTo>
                <a:lnTo>
                  <a:pt x="0" y="1166799"/>
                </a:lnTo>
                <a:lnTo>
                  <a:pt x="24815" y="1231798"/>
                </a:lnTo>
                <a:lnTo>
                  <a:pt x="1540818" y="132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451803" y="4852265"/>
            <a:ext cx="1573060" cy="1142631"/>
          </a:xfrm>
          <a:custGeom>
            <a:avLst/>
            <a:gdLst/>
            <a:ahLst/>
            <a:cxnLst/>
            <a:rect l="l" t="t" r="r" b="b"/>
            <a:pathLst>
              <a:path w="1573060" h="1142631">
                <a:moveTo>
                  <a:pt x="0" y="1118044"/>
                </a:moveTo>
                <a:lnTo>
                  <a:pt x="533" y="1142631"/>
                </a:lnTo>
                <a:lnTo>
                  <a:pt x="1573060" y="27812"/>
                </a:lnTo>
                <a:lnTo>
                  <a:pt x="1573060" y="0"/>
                </a:lnTo>
                <a:lnTo>
                  <a:pt x="0" y="11180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451804" y="4782807"/>
            <a:ext cx="1670913" cy="1212088"/>
          </a:xfrm>
          <a:custGeom>
            <a:avLst/>
            <a:gdLst/>
            <a:ahLst/>
            <a:cxnLst/>
            <a:rect l="l" t="t" r="r" b="b"/>
            <a:pathLst>
              <a:path w="1670913" h="1212088">
                <a:moveTo>
                  <a:pt x="1573060" y="69459"/>
                </a:moveTo>
                <a:lnTo>
                  <a:pt x="0" y="1187513"/>
                </a:lnTo>
                <a:lnTo>
                  <a:pt x="533" y="1212088"/>
                </a:lnTo>
                <a:lnTo>
                  <a:pt x="1573060" y="972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452340" y="4880089"/>
            <a:ext cx="1572526" cy="1203680"/>
          </a:xfrm>
          <a:custGeom>
            <a:avLst/>
            <a:gdLst/>
            <a:ahLst/>
            <a:cxnLst/>
            <a:rect l="l" t="t" r="r" b="b"/>
            <a:pathLst>
              <a:path w="1572526" h="1203680">
                <a:moveTo>
                  <a:pt x="0" y="1114806"/>
                </a:moveTo>
                <a:lnTo>
                  <a:pt x="33921" y="1203680"/>
                </a:lnTo>
                <a:lnTo>
                  <a:pt x="1572526" y="85801"/>
                </a:lnTo>
                <a:lnTo>
                  <a:pt x="1572526" y="0"/>
                </a:lnTo>
                <a:lnTo>
                  <a:pt x="0" y="11148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452331" y="4810711"/>
            <a:ext cx="1670392" cy="1273060"/>
          </a:xfrm>
          <a:custGeom>
            <a:avLst/>
            <a:gdLst/>
            <a:ahLst/>
            <a:cxnLst/>
            <a:rect l="l" t="t" r="r" b="b"/>
            <a:pathLst>
              <a:path w="1670392" h="1273060">
                <a:moveTo>
                  <a:pt x="1572531" y="69376"/>
                </a:moveTo>
                <a:lnTo>
                  <a:pt x="0" y="1184186"/>
                </a:lnTo>
                <a:lnTo>
                  <a:pt x="33934" y="1273060"/>
                </a:lnTo>
                <a:lnTo>
                  <a:pt x="1572531" y="1551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419947" y="5257865"/>
            <a:ext cx="1604924" cy="1167803"/>
          </a:xfrm>
          <a:custGeom>
            <a:avLst/>
            <a:gdLst/>
            <a:ahLst/>
            <a:cxnLst/>
            <a:rect l="l" t="t" r="r" b="b"/>
            <a:pathLst>
              <a:path w="1604924" h="1167803">
                <a:moveTo>
                  <a:pt x="0" y="1136611"/>
                </a:moveTo>
                <a:lnTo>
                  <a:pt x="685" y="1167803"/>
                </a:lnTo>
                <a:lnTo>
                  <a:pt x="1604924" y="35293"/>
                </a:lnTo>
                <a:lnTo>
                  <a:pt x="1604924" y="0"/>
                </a:lnTo>
                <a:lnTo>
                  <a:pt x="0" y="11366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419943" y="5188676"/>
            <a:ext cx="1702777" cy="1236992"/>
          </a:xfrm>
          <a:custGeom>
            <a:avLst/>
            <a:gdLst/>
            <a:ahLst/>
            <a:cxnLst/>
            <a:rect l="l" t="t" r="r" b="b"/>
            <a:pathLst>
              <a:path w="1702777" h="1236992">
                <a:moveTo>
                  <a:pt x="1604920" y="69186"/>
                </a:moveTo>
                <a:lnTo>
                  <a:pt x="0" y="1205801"/>
                </a:lnTo>
                <a:lnTo>
                  <a:pt x="685" y="1236992"/>
                </a:lnTo>
                <a:lnTo>
                  <a:pt x="1604920" y="1044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420633" y="5293159"/>
            <a:ext cx="1604238" cy="1245260"/>
          </a:xfrm>
          <a:custGeom>
            <a:avLst/>
            <a:gdLst/>
            <a:ahLst/>
            <a:cxnLst/>
            <a:rect l="l" t="t" r="r" b="b"/>
            <a:pathLst>
              <a:path w="1604238" h="1245260">
                <a:moveTo>
                  <a:pt x="0" y="1132509"/>
                </a:moveTo>
                <a:lnTo>
                  <a:pt x="43040" y="1245260"/>
                </a:lnTo>
                <a:lnTo>
                  <a:pt x="1604238" y="108813"/>
                </a:lnTo>
                <a:lnTo>
                  <a:pt x="1604238" y="0"/>
                </a:lnTo>
                <a:lnTo>
                  <a:pt x="0" y="11325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420630" y="5224081"/>
            <a:ext cx="1702092" cy="1314348"/>
          </a:xfrm>
          <a:custGeom>
            <a:avLst/>
            <a:gdLst/>
            <a:ahLst/>
            <a:cxnLst/>
            <a:rect l="l" t="t" r="r" b="b"/>
            <a:pathLst>
              <a:path w="1702092" h="1314348">
                <a:moveTo>
                  <a:pt x="1604232" y="69083"/>
                </a:moveTo>
                <a:lnTo>
                  <a:pt x="0" y="1201585"/>
                </a:lnTo>
                <a:lnTo>
                  <a:pt x="43040" y="1314348"/>
                </a:lnTo>
                <a:lnTo>
                  <a:pt x="1604232" y="1778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388092" y="5763281"/>
            <a:ext cx="1636776" cy="1192987"/>
          </a:xfrm>
          <a:custGeom>
            <a:avLst/>
            <a:gdLst/>
            <a:ahLst/>
            <a:cxnLst/>
            <a:rect l="l" t="t" r="r" b="b"/>
            <a:pathLst>
              <a:path w="1636776" h="1192987">
                <a:moveTo>
                  <a:pt x="0" y="1155204"/>
                </a:moveTo>
                <a:lnTo>
                  <a:pt x="825" y="1192987"/>
                </a:lnTo>
                <a:lnTo>
                  <a:pt x="1636776" y="42786"/>
                </a:lnTo>
                <a:lnTo>
                  <a:pt x="1636776" y="0"/>
                </a:lnTo>
                <a:lnTo>
                  <a:pt x="0" y="11552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388095" y="5694362"/>
            <a:ext cx="1734629" cy="1261910"/>
          </a:xfrm>
          <a:custGeom>
            <a:avLst/>
            <a:gdLst/>
            <a:ahLst/>
            <a:cxnLst/>
            <a:rect l="l" t="t" r="r" b="b"/>
            <a:pathLst>
              <a:path w="1734629" h="1261910">
                <a:moveTo>
                  <a:pt x="1636768" y="68925"/>
                </a:moveTo>
                <a:lnTo>
                  <a:pt x="0" y="1224127"/>
                </a:lnTo>
                <a:lnTo>
                  <a:pt x="825" y="1261910"/>
                </a:lnTo>
                <a:lnTo>
                  <a:pt x="1636768" y="1117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388915" y="5806071"/>
            <a:ext cx="1635950" cy="1229118"/>
          </a:xfrm>
          <a:custGeom>
            <a:avLst/>
            <a:gdLst/>
            <a:ahLst/>
            <a:cxnLst/>
            <a:rect l="l" t="t" r="r" b="b"/>
            <a:pathLst>
              <a:path w="1635950" h="1229118">
                <a:moveTo>
                  <a:pt x="0" y="1150200"/>
                </a:moveTo>
                <a:lnTo>
                  <a:pt x="30124" y="1229080"/>
                </a:lnTo>
                <a:lnTo>
                  <a:pt x="131292" y="1229118"/>
                </a:lnTo>
                <a:lnTo>
                  <a:pt x="1635950" y="131800"/>
                </a:lnTo>
                <a:lnTo>
                  <a:pt x="1635950" y="0"/>
                </a:lnTo>
                <a:lnTo>
                  <a:pt x="0" y="115020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388923" y="5737269"/>
            <a:ext cx="1733803" cy="1297914"/>
          </a:xfrm>
          <a:custGeom>
            <a:avLst/>
            <a:gdLst/>
            <a:ahLst/>
            <a:cxnLst/>
            <a:rect l="l" t="t" r="r" b="b"/>
            <a:pathLst>
              <a:path w="1733803" h="1297914">
                <a:moveTo>
                  <a:pt x="1635940" y="68805"/>
                </a:moveTo>
                <a:lnTo>
                  <a:pt x="0" y="1218996"/>
                </a:lnTo>
                <a:lnTo>
                  <a:pt x="30111" y="1297876"/>
                </a:lnTo>
                <a:lnTo>
                  <a:pt x="131292" y="1297914"/>
                </a:lnTo>
                <a:lnTo>
                  <a:pt x="1635940" y="2006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133934" y="6408491"/>
            <a:ext cx="890930" cy="626694"/>
          </a:xfrm>
          <a:custGeom>
            <a:avLst/>
            <a:gdLst/>
            <a:ahLst/>
            <a:cxnLst/>
            <a:rect l="l" t="t" r="r" b="b"/>
            <a:pathLst>
              <a:path w="890930" h="626694">
                <a:moveTo>
                  <a:pt x="0" y="626694"/>
                </a:moveTo>
                <a:lnTo>
                  <a:pt x="67830" y="626694"/>
                </a:lnTo>
                <a:lnTo>
                  <a:pt x="890930" y="50266"/>
                </a:lnTo>
                <a:lnTo>
                  <a:pt x="890930" y="0"/>
                </a:lnTo>
                <a:lnTo>
                  <a:pt x="0" y="6266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133940" y="6339821"/>
            <a:ext cx="988783" cy="695363"/>
          </a:xfrm>
          <a:custGeom>
            <a:avLst/>
            <a:gdLst/>
            <a:ahLst/>
            <a:cxnLst/>
            <a:rect l="l" t="t" r="r" b="b"/>
            <a:pathLst>
              <a:path w="988783" h="695363">
                <a:moveTo>
                  <a:pt x="890924" y="68675"/>
                </a:moveTo>
                <a:lnTo>
                  <a:pt x="0" y="695363"/>
                </a:lnTo>
                <a:lnTo>
                  <a:pt x="67818" y="695363"/>
                </a:lnTo>
                <a:lnTo>
                  <a:pt x="890924" y="1189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201759" y="6458758"/>
            <a:ext cx="823112" cy="576427"/>
          </a:xfrm>
          <a:custGeom>
            <a:avLst/>
            <a:gdLst/>
            <a:ahLst/>
            <a:cxnLst/>
            <a:rect l="l" t="t" r="r" b="b"/>
            <a:pathLst>
              <a:path w="823112" h="576427">
                <a:moveTo>
                  <a:pt x="0" y="576427"/>
                </a:moveTo>
                <a:lnTo>
                  <a:pt x="245986" y="576427"/>
                </a:lnTo>
                <a:lnTo>
                  <a:pt x="823112" y="154787"/>
                </a:lnTo>
                <a:lnTo>
                  <a:pt x="823112" y="0"/>
                </a:lnTo>
                <a:lnTo>
                  <a:pt x="0" y="57642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201761" y="6390239"/>
            <a:ext cx="920965" cy="644944"/>
          </a:xfrm>
          <a:custGeom>
            <a:avLst/>
            <a:gdLst/>
            <a:ahLst/>
            <a:cxnLst/>
            <a:rect l="l" t="t" r="r" b="b"/>
            <a:pathLst>
              <a:path w="920965" h="644944">
                <a:moveTo>
                  <a:pt x="823102" y="68533"/>
                </a:moveTo>
                <a:lnTo>
                  <a:pt x="0" y="644944"/>
                </a:lnTo>
                <a:lnTo>
                  <a:pt x="245986" y="644944"/>
                </a:lnTo>
                <a:lnTo>
                  <a:pt x="823102" y="2233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195800" y="4935596"/>
            <a:ext cx="808443" cy="2099589"/>
          </a:xfrm>
          <a:custGeom>
            <a:avLst/>
            <a:gdLst/>
            <a:ahLst/>
            <a:cxnLst/>
            <a:rect l="l" t="t" r="r" b="b"/>
            <a:pathLst>
              <a:path w="808443" h="2099589">
                <a:moveTo>
                  <a:pt x="793864" y="2099589"/>
                </a:moveTo>
                <a:lnTo>
                  <a:pt x="808443" y="2099589"/>
                </a:lnTo>
                <a:lnTo>
                  <a:pt x="3136" y="2374"/>
                </a:lnTo>
                <a:lnTo>
                  <a:pt x="0" y="0"/>
                </a:lnTo>
                <a:lnTo>
                  <a:pt x="793864" y="20995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195805" y="4935595"/>
            <a:ext cx="808443" cy="2099589"/>
          </a:xfrm>
          <a:custGeom>
            <a:avLst/>
            <a:gdLst/>
            <a:ahLst/>
            <a:cxnLst/>
            <a:rect l="l" t="t" r="r" b="b"/>
            <a:pathLst>
              <a:path w="808443" h="2099589">
                <a:moveTo>
                  <a:pt x="808443" y="2099589"/>
                </a:moveTo>
                <a:lnTo>
                  <a:pt x="793864" y="2099589"/>
                </a:lnTo>
                <a:lnTo>
                  <a:pt x="0" y="0"/>
                </a:lnTo>
                <a:lnTo>
                  <a:pt x="3136" y="2374"/>
                </a:lnTo>
                <a:lnTo>
                  <a:pt x="808443" y="2099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173025" y="4935594"/>
            <a:ext cx="816635" cy="2099589"/>
          </a:xfrm>
          <a:custGeom>
            <a:avLst/>
            <a:gdLst/>
            <a:ahLst/>
            <a:cxnLst/>
            <a:rect l="l" t="t" r="r" b="b"/>
            <a:pathLst>
              <a:path w="816635" h="2099589">
                <a:moveTo>
                  <a:pt x="0" y="16840"/>
                </a:moveTo>
                <a:lnTo>
                  <a:pt x="738898" y="2099589"/>
                </a:lnTo>
                <a:lnTo>
                  <a:pt x="816635" y="2099589"/>
                </a:lnTo>
                <a:lnTo>
                  <a:pt x="22783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73022" y="4935596"/>
            <a:ext cx="816648" cy="2099589"/>
          </a:xfrm>
          <a:custGeom>
            <a:avLst/>
            <a:gdLst/>
            <a:ahLst/>
            <a:cxnLst/>
            <a:rect l="l" t="t" r="r" b="b"/>
            <a:pathLst>
              <a:path w="816648" h="2099589">
                <a:moveTo>
                  <a:pt x="22783" y="0"/>
                </a:moveTo>
                <a:lnTo>
                  <a:pt x="0" y="16827"/>
                </a:lnTo>
                <a:lnTo>
                  <a:pt x="738898" y="2099589"/>
                </a:lnTo>
                <a:lnTo>
                  <a:pt x="816648" y="2099589"/>
                </a:lnTo>
                <a:lnTo>
                  <a:pt x="2278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053071" y="5037260"/>
            <a:ext cx="526415" cy="1997925"/>
          </a:xfrm>
          <a:custGeom>
            <a:avLst/>
            <a:gdLst/>
            <a:ahLst/>
            <a:cxnLst/>
            <a:rect l="l" t="t" r="r" b="b"/>
            <a:pathLst>
              <a:path w="526414" h="1997925">
                <a:moveTo>
                  <a:pt x="508939" y="1997925"/>
                </a:moveTo>
                <a:lnTo>
                  <a:pt x="526414" y="1997925"/>
                </a:lnTo>
                <a:lnTo>
                  <a:pt x="6273" y="4724"/>
                </a:lnTo>
                <a:lnTo>
                  <a:pt x="0" y="0"/>
                </a:lnTo>
                <a:lnTo>
                  <a:pt x="508939" y="199792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53075" y="5037245"/>
            <a:ext cx="526415" cy="1997938"/>
          </a:xfrm>
          <a:custGeom>
            <a:avLst/>
            <a:gdLst/>
            <a:ahLst/>
            <a:cxnLst/>
            <a:rect l="l" t="t" r="r" b="b"/>
            <a:pathLst>
              <a:path w="526414" h="1997938">
                <a:moveTo>
                  <a:pt x="526414" y="1997938"/>
                </a:moveTo>
                <a:lnTo>
                  <a:pt x="6273" y="4737"/>
                </a:lnTo>
                <a:lnTo>
                  <a:pt x="0" y="0"/>
                </a:lnTo>
                <a:lnTo>
                  <a:pt x="508939" y="1997938"/>
                </a:lnTo>
                <a:lnTo>
                  <a:pt x="526414" y="19979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30287" y="5037254"/>
            <a:ext cx="531723" cy="1997925"/>
          </a:xfrm>
          <a:custGeom>
            <a:avLst/>
            <a:gdLst/>
            <a:ahLst/>
            <a:cxnLst/>
            <a:rect l="l" t="t" r="r" b="b"/>
            <a:pathLst>
              <a:path w="531723" h="1997925">
                <a:moveTo>
                  <a:pt x="0" y="16827"/>
                </a:moveTo>
                <a:lnTo>
                  <a:pt x="462280" y="1997925"/>
                </a:lnTo>
                <a:lnTo>
                  <a:pt x="531723" y="1997925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30296" y="5037245"/>
            <a:ext cx="531710" cy="1997938"/>
          </a:xfrm>
          <a:custGeom>
            <a:avLst/>
            <a:gdLst/>
            <a:ahLst/>
            <a:cxnLst/>
            <a:rect l="l" t="t" r="r" b="b"/>
            <a:pathLst>
              <a:path w="531710" h="1997938">
                <a:moveTo>
                  <a:pt x="531710" y="1997938"/>
                </a:moveTo>
                <a:lnTo>
                  <a:pt x="22771" y="0"/>
                </a:lnTo>
                <a:lnTo>
                  <a:pt x="0" y="16840"/>
                </a:lnTo>
                <a:lnTo>
                  <a:pt x="462267" y="1997938"/>
                </a:lnTo>
                <a:lnTo>
                  <a:pt x="531710" y="19979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910328" y="5138898"/>
            <a:ext cx="293395" cy="1896287"/>
          </a:xfrm>
          <a:custGeom>
            <a:avLst/>
            <a:gdLst/>
            <a:ahLst/>
            <a:cxnLst/>
            <a:rect l="l" t="t" r="r" b="b"/>
            <a:pathLst>
              <a:path w="293395" h="1896287">
                <a:moveTo>
                  <a:pt x="271246" y="1896287"/>
                </a:moveTo>
                <a:lnTo>
                  <a:pt x="293395" y="1896287"/>
                </a:lnTo>
                <a:lnTo>
                  <a:pt x="9410" y="7099"/>
                </a:lnTo>
                <a:lnTo>
                  <a:pt x="0" y="0"/>
                </a:lnTo>
                <a:lnTo>
                  <a:pt x="271246" y="18962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910321" y="5138897"/>
            <a:ext cx="293408" cy="1896287"/>
          </a:xfrm>
          <a:custGeom>
            <a:avLst/>
            <a:gdLst/>
            <a:ahLst/>
            <a:cxnLst/>
            <a:rect l="l" t="t" r="r" b="b"/>
            <a:pathLst>
              <a:path w="293408" h="1896287">
                <a:moveTo>
                  <a:pt x="293408" y="1896287"/>
                </a:moveTo>
                <a:lnTo>
                  <a:pt x="9410" y="7112"/>
                </a:lnTo>
                <a:lnTo>
                  <a:pt x="0" y="0"/>
                </a:lnTo>
                <a:lnTo>
                  <a:pt x="271259" y="1896287"/>
                </a:lnTo>
                <a:lnTo>
                  <a:pt x="293408" y="18962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887548" y="5138901"/>
            <a:ext cx="294030" cy="1896287"/>
          </a:xfrm>
          <a:custGeom>
            <a:avLst/>
            <a:gdLst/>
            <a:ahLst/>
            <a:cxnLst/>
            <a:rect l="l" t="t" r="r" b="b"/>
            <a:pathLst>
              <a:path w="294030" h="1896287">
                <a:moveTo>
                  <a:pt x="0" y="16827"/>
                </a:moveTo>
                <a:lnTo>
                  <a:pt x="233235" y="1896287"/>
                </a:lnTo>
                <a:lnTo>
                  <a:pt x="294030" y="1896287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887548" y="5138897"/>
            <a:ext cx="294030" cy="1896287"/>
          </a:xfrm>
          <a:custGeom>
            <a:avLst/>
            <a:gdLst/>
            <a:ahLst/>
            <a:cxnLst/>
            <a:rect l="l" t="t" r="r" b="b"/>
            <a:pathLst>
              <a:path w="294030" h="1896287">
                <a:moveTo>
                  <a:pt x="294030" y="1896287"/>
                </a:moveTo>
                <a:lnTo>
                  <a:pt x="22771" y="0"/>
                </a:lnTo>
                <a:lnTo>
                  <a:pt x="0" y="16827"/>
                </a:lnTo>
                <a:lnTo>
                  <a:pt x="233222" y="1896287"/>
                </a:lnTo>
                <a:lnTo>
                  <a:pt x="294030" y="18962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767589" y="5240549"/>
            <a:ext cx="103670" cy="1794637"/>
          </a:xfrm>
          <a:custGeom>
            <a:avLst/>
            <a:gdLst/>
            <a:ahLst/>
            <a:cxnLst/>
            <a:rect l="l" t="t" r="r" b="b"/>
            <a:pathLst>
              <a:path w="103670" h="1794636">
                <a:moveTo>
                  <a:pt x="75907" y="1794637"/>
                </a:moveTo>
                <a:lnTo>
                  <a:pt x="103670" y="1794637"/>
                </a:lnTo>
                <a:lnTo>
                  <a:pt x="12534" y="9474"/>
                </a:lnTo>
                <a:lnTo>
                  <a:pt x="0" y="0"/>
                </a:lnTo>
                <a:lnTo>
                  <a:pt x="75907" y="17946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767593" y="5240548"/>
            <a:ext cx="103670" cy="1794637"/>
          </a:xfrm>
          <a:custGeom>
            <a:avLst/>
            <a:gdLst/>
            <a:ahLst/>
            <a:cxnLst/>
            <a:rect l="l" t="t" r="r" b="b"/>
            <a:pathLst>
              <a:path w="103670" h="1794636">
                <a:moveTo>
                  <a:pt x="103670" y="1794637"/>
                </a:moveTo>
                <a:lnTo>
                  <a:pt x="12534" y="9474"/>
                </a:lnTo>
                <a:lnTo>
                  <a:pt x="0" y="0"/>
                </a:lnTo>
                <a:lnTo>
                  <a:pt x="75907" y="1794637"/>
                </a:lnTo>
                <a:lnTo>
                  <a:pt x="103670" y="17946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744800" y="5240546"/>
            <a:ext cx="98691" cy="1794637"/>
          </a:xfrm>
          <a:custGeom>
            <a:avLst/>
            <a:gdLst/>
            <a:ahLst/>
            <a:cxnLst/>
            <a:rect l="l" t="t" r="r" b="b"/>
            <a:pathLst>
              <a:path w="98691" h="1794636">
                <a:moveTo>
                  <a:pt x="0" y="16840"/>
                </a:moveTo>
                <a:lnTo>
                  <a:pt x="45212" y="1794636"/>
                </a:lnTo>
                <a:lnTo>
                  <a:pt x="98691" y="1794636"/>
                </a:lnTo>
                <a:lnTo>
                  <a:pt x="22796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744809" y="5240548"/>
            <a:ext cx="98691" cy="1794637"/>
          </a:xfrm>
          <a:custGeom>
            <a:avLst/>
            <a:gdLst/>
            <a:ahLst/>
            <a:cxnLst/>
            <a:rect l="l" t="t" r="r" b="b"/>
            <a:pathLst>
              <a:path w="98691" h="1794636">
                <a:moveTo>
                  <a:pt x="98691" y="1794637"/>
                </a:moveTo>
                <a:lnTo>
                  <a:pt x="22783" y="0"/>
                </a:lnTo>
                <a:lnTo>
                  <a:pt x="0" y="16840"/>
                </a:lnTo>
                <a:lnTo>
                  <a:pt x="45212" y="1794637"/>
                </a:lnTo>
                <a:lnTo>
                  <a:pt x="98691" y="17946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60994" y="5342212"/>
            <a:ext cx="98691" cy="1692973"/>
          </a:xfrm>
          <a:custGeom>
            <a:avLst/>
            <a:gdLst/>
            <a:ahLst/>
            <a:cxnLst/>
            <a:rect l="l" t="t" r="r" b="b"/>
            <a:pathLst>
              <a:path w="98691" h="1692973">
                <a:moveTo>
                  <a:pt x="0" y="1692973"/>
                </a:moveTo>
                <a:lnTo>
                  <a:pt x="33921" y="1692973"/>
                </a:lnTo>
                <a:lnTo>
                  <a:pt x="98691" y="11836"/>
                </a:lnTo>
                <a:lnTo>
                  <a:pt x="83007" y="0"/>
                </a:lnTo>
                <a:lnTo>
                  <a:pt x="0" y="16929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560988" y="5342211"/>
            <a:ext cx="98691" cy="1692973"/>
          </a:xfrm>
          <a:custGeom>
            <a:avLst/>
            <a:gdLst/>
            <a:ahLst/>
            <a:cxnLst/>
            <a:rect l="l" t="t" r="r" b="b"/>
            <a:pathLst>
              <a:path w="98691" h="1692973">
                <a:moveTo>
                  <a:pt x="33934" y="1692973"/>
                </a:moveTo>
                <a:lnTo>
                  <a:pt x="98691" y="11836"/>
                </a:lnTo>
                <a:lnTo>
                  <a:pt x="83019" y="0"/>
                </a:lnTo>
                <a:lnTo>
                  <a:pt x="0" y="1692973"/>
                </a:lnTo>
                <a:lnTo>
                  <a:pt x="33934" y="16929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513739" y="5342206"/>
            <a:ext cx="130263" cy="1692973"/>
          </a:xfrm>
          <a:custGeom>
            <a:avLst/>
            <a:gdLst/>
            <a:ahLst/>
            <a:cxnLst/>
            <a:rect l="l" t="t" r="r" b="b"/>
            <a:pathLst>
              <a:path w="130263" h="1692973">
                <a:moveTo>
                  <a:pt x="107480" y="16827"/>
                </a:moveTo>
                <a:lnTo>
                  <a:pt x="0" y="1692973"/>
                </a:lnTo>
                <a:lnTo>
                  <a:pt x="47256" y="1692973"/>
                </a:lnTo>
                <a:lnTo>
                  <a:pt x="130263" y="0"/>
                </a:lnTo>
                <a:lnTo>
                  <a:pt x="10748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513747" y="5342211"/>
            <a:ext cx="130251" cy="1692973"/>
          </a:xfrm>
          <a:custGeom>
            <a:avLst/>
            <a:gdLst/>
            <a:ahLst/>
            <a:cxnLst/>
            <a:rect l="l" t="t" r="r" b="b"/>
            <a:pathLst>
              <a:path w="130251" h="1692973">
                <a:moveTo>
                  <a:pt x="47243" y="1692973"/>
                </a:moveTo>
                <a:lnTo>
                  <a:pt x="130251" y="0"/>
                </a:lnTo>
                <a:lnTo>
                  <a:pt x="107467" y="16827"/>
                </a:lnTo>
                <a:lnTo>
                  <a:pt x="0" y="1692973"/>
                </a:lnTo>
                <a:lnTo>
                  <a:pt x="47243" y="16929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15762" y="4833947"/>
            <a:ext cx="709104" cy="1460360"/>
          </a:xfrm>
          <a:custGeom>
            <a:avLst/>
            <a:gdLst/>
            <a:ahLst/>
            <a:cxnLst/>
            <a:rect l="l" t="t" r="r" b="b"/>
            <a:pathLst>
              <a:path w="709104" h="1460360">
                <a:moveTo>
                  <a:pt x="0" y="16827"/>
                </a:moveTo>
                <a:lnTo>
                  <a:pt x="709104" y="1460360"/>
                </a:lnTo>
                <a:lnTo>
                  <a:pt x="709104" y="1322514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315771" y="4833948"/>
            <a:ext cx="806894" cy="1659445"/>
          </a:xfrm>
          <a:custGeom>
            <a:avLst/>
            <a:gdLst/>
            <a:ahLst/>
            <a:cxnLst/>
            <a:rect l="l" t="t" r="r" b="b"/>
            <a:pathLst>
              <a:path w="806894" h="1659445">
                <a:moveTo>
                  <a:pt x="709091" y="1322497"/>
                </a:moveTo>
                <a:lnTo>
                  <a:pt x="22771" y="0"/>
                </a:lnTo>
                <a:lnTo>
                  <a:pt x="0" y="16827"/>
                </a:lnTo>
                <a:lnTo>
                  <a:pt x="709091" y="14603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338547" y="4833945"/>
            <a:ext cx="686320" cy="1322514"/>
          </a:xfrm>
          <a:custGeom>
            <a:avLst/>
            <a:gdLst/>
            <a:ahLst/>
            <a:cxnLst/>
            <a:rect l="l" t="t" r="r" b="b"/>
            <a:pathLst>
              <a:path w="686320" h="1322514">
                <a:moveTo>
                  <a:pt x="686320" y="1322514"/>
                </a:moveTo>
                <a:lnTo>
                  <a:pt x="686320" y="1306868"/>
                </a:lnTo>
                <a:lnTo>
                  <a:pt x="0" y="0"/>
                </a:lnTo>
                <a:lnTo>
                  <a:pt x="686320" y="13225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38543" y="4833955"/>
            <a:ext cx="784123" cy="1510957"/>
          </a:xfrm>
          <a:custGeom>
            <a:avLst/>
            <a:gdLst/>
            <a:ahLst/>
            <a:cxnLst/>
            <a:rect l="l" t="t" r="r" b="b"/>
            <a:pathLst>
              <a:path w="784123" h="1510957">
                <a:moveTo>
                  <a:pt x="686320" y="1306846"/>
                </a:moveTo>
                <a:lnTo>
                  <a:pt x="0" y="0"/>
                </a:lnTo>
                <a:lnTo>
                  <a:pt x="686320" y="13224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458501" y="4732287"/>
            <a:ext cx="566369" cy="895070"/>
          </a:xfrm>
          <a:custGeom>
            <a:avLst/>
            <a:gdLst/>
            <a:ahLst/>
            <a:cxnLst/>
            <a:rect l="l" t="t" r="r" b="b"/>
            <a:pathLst>
              <a:path w="566369" h="895070">
                <a:moveTo>
                  <a:pt x="0" y="16840"/>
                </a:moveTo>
                <a:lnTo>
                  <a:pt x="566369" y="895070"/>
                </a:lnTo>
                <a:lnTo>
                  <a:pt x="566369" y="803186"/>
                </a:lnTo>
                <a:lnTo>
                  <a:pt x="22796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458507" y="4732294"/>
            <a:ext cx="664159" cy="1046708"/>
          </a:xfrm>
          <a:custGeom>
            <a:avLst/>
            <a:gdLst/>
            <a:ahLst/>
            <a:cxnLst/>
            <a:rect l="l" t="t" r="r" b="b"/>
            <a:pathLst>
              <a:path w="664159" h="1046708">
                <a:moveTo>
                  <a:pt x="566356" y="803174"/>
                </a:moveTo>
                <a:lnTo>
                  <a:pt x="22783" y="0"/>
                </a:lnTo>
                <a:lnTo>
                  <a:pt x="0" y="16840"/>
                </a:lnTo>
                <a:lnTo>
                  <a:pt x="566356" y="8950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481285" y="4732300"/>
            <a:ext cx="133235" cy="194843"/>
          </a:xfrm>
          <a:custGeom>
            <a:avLst/>
            <a:gdLst/>
            <a:ahLst/>
            <a:cxnLst/>
            <a:rect l="l" t="t" r="r" b="b"/>
            <a:pathLst>
              <a:path w="133235" h="194843">
                <a:moveTo>
                  <a:pt x="3136" y="2362"/>
                </a:moveTo>
                <a:lnTo>
                  <a:pt x="0" y="0"/>
                </a:lnTo>
                <a:lnTo>
                  <a:pt x="133235" y="194843"/>
                </a:lnTo>
                <a:lnTo>
                  <a:pt x="3136" y="23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81285" y="4732300"/>
            <a:ext cx="133235" cy="194843"/>
          </a:xfrm>
          <a:custGeom>
            <a:avLst/>
            <a:gdLst/>
            <a:ahLst/>
            <a:cxnLst/>
            <a:rect l="l" t="t" r="r" b="b"/>
            <a:pathLst>
              <a:path w="133235" h="194843">
                <a:moveTo>
                  <a:pt x="3136" y="2362"/>
                </a:moveTo>
                <a:lnTo>
                  <a:pt x="0" y="0"/>
                </a:lnTo>
                <a:lnTo>
                  <a:pt x="133235" y="194843"/>
                </a:lnTo>
                <a:lnTo>
                  <a:pt x="3136" y="2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614519" y="4927134"/>
            <a:ext cx="410349" cy="607123"/>
          </a:xfrm>
          <a:custGeom>
            <a:avLst/>
            <a:gdLst/>
            <a:ahLst/>
            <a:cxnLst/>
            <a:rect l="l" t="t" r="r" b="b"/>
            <a:pathLst>
              <a:path w="410349" h="607123">
                <a:moveTo>
                  <a:pt x="410349" y="607123"/>
                </a:moveTo>
                <a:lnTo>
                  <a:pt x="410349" y="600125"/>
                </a:lnTo>
                <a:lnTo>
                  <a:pt x="0" y="0"/>
                </a:lnTo>
                <a:lnTo>
                  <a:pt x="410349" y="6071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614513" y="4927142"/>
            <a:ext cx="508152" cy="751801"/>
          </a:xfrm>
          <a:custGeom>
            <a:avLst/>
            <a:gdLst/>
            <a:ahLst/>
            <a:cxnLst/>
            <a:rect l="l" t="t" r="r" b="b"/>
            <a:pathLst>
              <a:path w="508152" h="751801">
                <a:moveTo>
                  <a:pt x="410349" y="600110"/>
                </a:moveTo>
                <a:lnTo>
                  <a:pt x="0" y="0"/>
                </a:lnTo>
                <a:lnTo>
                  <a:pt x="410349" y="6071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601250" y="4630642"/>
            <a:ext cx="423621" cy="533730"/>
          </a:xfrm>
          <a:custGeom>
            <a:avLst/>
            <a:gdLst/>
            <a:ahLst/>
            <a:cxnLst/>
            <a:rect l="l" t="t" r="r" b="b"/>
            <a:pathLst>
              <a:path w="423621" h="533730">
                <a:moveTo>
                  <a:pt x="0" y="16827"/>
                </a:moveTo>
                <a:lnTo>
                  <a:pt x="423621" y="533730"/>
                </a:lnTo>
                <a:lnTo>
                  <a:pt x="423621" y="467995"/>
                </a:lnTo>
                <a:lnTo>
                  <a:pt x="22771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601243" y="4630639"/>
            <a:ext cx="521423" cy="653072"/>
          </a:xfrm>
          <a:custGeom>
            <a:avLst/>
            <a:gdLst/>
            <a:ahLst/>
            <a:cxnLst/>
            <a:rect l="l" t="t" r="r" b="b"/>
            <a:pathLst>
              <a:path w="521423" h="653072">
                <a:moveTo>
                  <a:pt x="423621" y="467982"/>
                </a:moveTo>
                <a:lnTo>
                  <a:pt x="22783" y="0"/>
                </a:lnTo>
                <a:lnTo>
                  <a:pt x="0" y="16840"/>
                </a:lnTo>
                <a:lnTo>
                  <a:pt x="423621" y="5337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743985" y="4545821"/>
            <a:ext cx="280885" cy="287997"/>
          </a:xfrm>
          <a:custGeom>
            <a:avLst/>
            <a:gdLst/>
            <a:ahLst/>
            <a:cxnLst/>
            <a:rect l="l" t="t" r="r" b="b"/>
            <a:pathLst>
              <a:path w="280885" h="287997">
                <a:moveTo>
                  <a:pt x="3225" y="13284"/>
                </a:moveTo>
                <a:lnTo>
                  <a:pt x="280885" y="287997"/>
                </a:lnTo>
                <a:lnTo>
                  <a:pt x="280885" y="274065"/>
                </a:lnTo>
                <a:lnTo>
                  <a:pt x="0" y="0"/>
                </a:lnTo>
                <a:lnTo>
                  <a:pt x="3225" y="132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743977" y="4545824"/>
            <a:ext cx="378688" cy="384746"/>
          </a:xfrm>
          <a:custGeom>
            <a:avLst/>
            <a:gdLst/>
            <a:ahLst/>
            <a:cxnLst/>
            <a:rect l="l" t="t" r="r" b="b"/>
            <a:pathLst>
              <a:path w="378688" h="384746">
                <a:moveTo>
                  <a:pt x="280885" y="274056"/>
                </a:moveTo>
                <a:lnTo>
                  <a:pt x="0" y="0"/>
                </a:lnTo>
                <a:lnTo>
                  <a:pt x="3225" y="13284"/>
                </a:lnTo>
                <a:lnTo>
                  <a:pt x="280885" y="2879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743988" y="4528983"/>
            <a:ext cx="280885" cy="292277"/>
          </a:xfrm>
          <a:custGeom>
            <a:avLst/>
            <a:gdLst/>
            <a:ahLst/>
            <a:cxnLst/>
            <a:rect l="l" t="t" r="r" b="b"/>
            <a:pathLst>
              <a:path w="280885" h="292277">
                <a:moveTo>
                  <a:pt x="0" y="16840"/>
                </a:moveTo>
                <a:lnTo>
                  <a:pt x="280885" y="292277"/>
                </a:lnTo>
                <a:lnTo>
                  <a:pt x="280885" y="242811"/>
                </a:lnTo>
                <a:lnTo>
                  <a:pt x="22771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743977" y="4528992"/>
            <a:ext cx="378688" cy="388162"/>
          </a:xfrm>
          <a:custGeom>
            <a:avLst/>
            <a:gdLst/>
            <a:ahLst/>
            <a:cxnLst/>
            <a:rect l="l" t="t" r="r" b="b"/>
            <a:pathLst>
              <a:path w="378688" h="388162">
                <a:moveTo>
                  <a:pt x="280885" y="242785"/>
                </a:moveTo>
                <a:lnTo>
                  <a:pt x="22783" y="0"/>
                </a:lnTo>
                <a:lnTo>
                  <a:pt x="0" y="16827"/>
                </a:lnTo>
                <a:lnTo>
                  <a:pt x="280885" y="2922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886713" y="4444180"/>
            <a:ext cx="138150" cy="123964"/>
          </a:xfrm>
          <a:custGeom>
            <a:avLst/>
            <a:gdLst/>
            <a:ahLst/>
            <a:cxnLst/>
            <a:rect l="l" t="t" r="r" b="b"/>
            <a:pathLst>
              <a:path w="138150" h="123964">
                <a:moveTo>
                  <a:pt x="5600" y="16408"/>
                </a:moveTo>
                <a:lnTo>
                  <a:pt x="138150" y="123964"/>
                </a:lnTo>
                <a:lnTo>
                  <a:pt x="138150" y="110121"/>
                </a:lnTo>
                <a:lnTo>
                  <a:pt x="0" y="0"/>
                </a:lnTo>
                <a:lnTo>
                  <a:pt x="5600" y="164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886725" y="4444169"/>
            <a:ext cx="235940" cy="203339"/>
          </a:xfrm>
          <a:custGeom>
            <a:avLst/>
            <a:gdLst/>
            <a:ahLst/>
            <a:cxnLst/>
            <a:rect l="l" t="t" r="r" b="b"/>
            <a:pathLst>
              <a:path w="235940" h="203339">
                <a:moveTo>
                  <a:pt x="138137" y="110128"/>
                </a:moveTo>
                <a:lnTo>
                  <a:pt x="0" y="0"/>
                </a:lnTo>
                <a:lnTo>
                  <a:pt x="5588" y="16421"/>
                </a:lnTo>
                <a:lnTo>
                  <a:pt x="138137" y="1239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886713" y="4427336"/>
            <a:ext cx="138150" cy="127203"/>
          </a:xfrm>
          <a:custGeom>
            <a:avLst/>
            <a:gdLst/>
            <a:ahLst/>
            <a:cxnLst/>
            <a:rect l="l" t="t" r="r" b="b"/>
            <a:pathLst>
              <a:path w="138150" h="127203">
                <a:moveTo>
                  <a:pt x="0" y="16840"/>
                </a:moveTo>
                <a:lnTo>
                  <a:pt x="138150" y="127203"/>
                </a:lnTo>
                <a:lnTo>
                  <a:pt x="138150" y="88544"/>
                </a:lnTo>
                <a:lnTo>
                  <a:pt x="22796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886725" y="4427339"/>
            <a:ext cx="235940" cy="205333"/>
          </a:xfrm>
          <a:custGeom>
            <a:avLst/>
            <a:gdLst/>
            <a:ahLst/>
            <a:cxnLst/>
            <a:rect l="l" t="t" r="r" b="b"/>
            <a:pathLst>
              <a:path w="235940" h="205333">
                <a:moveTo>
                  <a:pt x="138137" y="88536"/>
                </a:moveTo>
                <a:lnTo>
                  <a:pt x="22783" y="0"/>
                </a:lnTo>
                <a:lnTo>
                  <a:pt x="0" y="16827"/>
                </a:lnTo>
                <a:lnTo>
                  <a:pt x="138137" y="1271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343673" y="5210474"/>
            <a:ext cx="223342" cy="163436"/>
          </a:xfrm>
          <a:custGeom>
            <a:avLst/>
            <a:gdLst/>
            <a:ahLst/>
            <a:cxnLst/>
            <a:rect l="l" t="t" r="r" b="b"/>
            <a:pathLst>
              <a:path w="223342" h="163436">
                <a:moveTo>
                  <a:pt x="223342" y="17589"/>
                </a:moveTo>
                <a:lnTo>
                  <a:pt x="211200" y="0"/>
                </a:lnTo>
                <a:lnTo>
                  <a:pt x="0" y="145846"/>
                </a:lnTo>
                <a:lnTo>
                  <a:pt x="12141" y="163436"/>
                </a:lnTo>
                <a:lnTo>
                  <a:pt x="223342" y="175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343673" y="5210474"/>
            <a:ext cx="223342" cy="163436"/>
          </a:xfrm>
          <a:custGeom>
            <a:avLst/>
            <a:gdLst/>
            <a:ahLst/>
            <a:cxnLst/>
            <a:rect l="l" t="t" r="r" b="b"/>
            <a:pathLst>
              <a:path w="223342" h="163436">
                <a:moveTo>
                  <a:pt x="223342" y="17589"/>
                </a:moveTo>
                <a:lnTo>
                  <a:pt x="211200" y="0"/>
                </a:lnTo>
                <a:lnTo>
                  <a:pt x="0" y="145846"/>
                </a:lnTo>
                <a:lnTo>
                  <a:pt x="12141" y="163436"/>
                </a:lnTo>
                <a:lnTo>
                  <a:pt x="223342" y="17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369461" y="5231498"/>
            <a:ext cx="111556" cy="106997"/>
          </a:xfrm>
          <a:custGeom>
            <a:avLst/>
            <a:gdLst/>
            <a:ahLst/>
            <a:cxnLst/>
            <a:rect l="l" t="t" r="r" b="b"/>
            <a:pathLst>
              <a:path w="111556" h="106997">
                <a:moveTo>
                  <a:pt x="37071" y="99059"/>
                </a:moveTo>
                <a:lnTo>
                  <a:pt x="39052" y="102450"/>
                </a:lnTo>
                <a:lnTo>
                  <a:pt x="41821" y="105130"/>
                </a:lnTo>
                <a:lnTo>
                  <a:pt x="45580" y="105867"/>
                </a:lnTo>
                <a:lnTo>
                  <a:pt x="51409" y="106997"/>
                </a:lnTo>
                <a:lnTo>
                  <a:pt x="54305" y="103733"/>
                </a:lnTo>
                <a:lnTo>
                  <a:pt x="58534" y="101447"/>
                </a:lnTo>
                <a:lnTo>
                  <a:pt x="65760" y="97561"/>
                </a:lnTo>
                <a:lnTo>
                  <a:pt x="74142" y="99580"/>
                </a:lnTo>
                <a:lnTo>
                  <a:pt x="82080" y="97243"/>
                </a:lnTo>
                <a:lnTo>
                  <a:pt x="86360" y="95986"/>
                </a:lnTo>
                <a:lnTo>
                  <a:pt x="91541" y="95973"/>
                </a:lnTo>
                <a:lnTo>
                  <a:pt x="95554" y="94462"/>
                </a:lnTo>
                <a:lnTo>
                  <a:pt x="104838" y="90982"/>
                </a:lnTo>
                <a:lnTo>
                  <a:pt x="105181" y="82295"/>
                </a:lnTo>
                <a:lnTo>
                  <a:pt x="111556" y="76568"/>
                </a:lnTo>
                <a:lnTo>
                  <a:pt x="106095" y="71272"/>
                </a:lnTo>
                <a:lnTo>
                  <a:pt x="109880" y="61442"/>
                </a:lnTo>
                <a:lnTo>
                  <a:pt x="107111" y="55156"/>
                </a:lnTo>
                <a:lnTo>
                  <a:pt x="104609" y="49529"/>
                </a:lnTo>
                <a:lnTo>
                  <a:pt x="96469" y="42710"/>
                </a:lnTo>
                <a:lnTo>
                  <a:pt x="98044" y="35559"/>
                </a:lnTo>
                <a:lnTo>
                  <a:pt x="100241" y="35382"/>
                </a:lnTo>
                <a:lnTo>
                  <a:pt x="88935" y="30582"/>
                </a:lnTo>
                <a:lnTo>
                  <a:pt x="76550" y="27285"/>
                </a:lnTo>
                <a:lnTo>
                  <a:pt x="69811" y="24079"/>
                </a:lnTo>
                <a:lnTo>
                  <a:pt x="59247" y="16941"/>
                </a:lnTo>
                <a:lnTo>
                  <a:pt x="49471" y="9392"/>
                </a:lnTo>
                <a:lnTo>
                  <a:pt x="40151" y="195"/>
                </a:lnTo>
                <a:lnTo>
                  <a:pt x="39979" y="0"/>
                </a:lnTo>
                <a:lnTo>
                  <a:pt x="0" y="23647"/>
                </a:lnTo>
                <a:lnTo>
                  <a:pt x="1270" y="30568"/>
                </a:lnTo>
                <a:lnTo>
                  <a:pt x="8496" y="36766"/>
                </a:lnTo>
                <a:lnTo>
                  <a:pt x="11671" y="43205"/>
                </a:lnTo>
                <a:lnTo>
                  <a:pt x="13474" y="46837"/>
                </a:lnTo>
                <a:lnTo>
                  <a:pt x="14249" y="51346"/>
                </a:lnTo>
                <a:lnTo>
                  <a:pt x="16484" y="54648"/>
                </a:lnTo>
                <a:lnTo>
                  <a:pt x="20078" y="58000"/>
                </a:lnTo>
                <a:lnTo>
                  <a:pt x="21399" y="60210"/>
                </a:lnTo>
                <a:lnTo>
                  <a:pt x="26539" y="71567"/>
                </a:lnTo>
                <a:lnTo>
                  <a:pt x="30601" y="83820"/>
                </a:lnTo>
                <a:lnTo>
                  <a:pt x="35294" y="95745"/>
                </a:lnTo>
                <a:lnTo>
                  <a:pt x="37071" y="9905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369461" y="5231498"/>
            <a:ext cx="111556" cy="106997"/>
          </a:xfrm>
          <a:custGeom>
            <a:avLst/>
            <a:gdLst/>
            <a:ahLst/>
            <a:cxnLst/>
            <a:rect l="l" t="t" r="r" b="b"/>
            <a:pathLst>
              <a:path w="111556" h="106997">
                <a:moveTo>
                  <a:pt x="0" y="23647"/>
                </a:moveTo>
                <a:lnTo>
                  <a:pt x="1270" y="30568"/>
                </a:lnTo>
                <a:lnTo>
                  <a:pt x="8496" y="36766"/>
                </a:lnTo>
                <a:lnTo>
                  <a:pt x="11671" y="43205"/>
                </a:lnTo>
                <a:lnTo>
                  <a:pt x="13474" y="46837"/>
                </a:lnTo>
                <a:lnTo>
                  <a:pt x="14249" y="51346"/>
                </a:lnTo>
                <a:lnTo>
                  <a:pt x="16484" y="54648"/>
                </a:lnTo>
                <a:lnTo>
                  <a:pt x="17970" y="56832"/>
                </a:lnTo>
                <a:lnTo>
                  <a:pt x="20078" y="58000"/>
                </a:lnTo>
                <a:lnTo>
                  <a:pt x="21399" y="60210"/>
                </a:lnTo>
                <a:lnTo>
                  <a:pt x="26539" y="71567"/>
                </a:lnTo>
                <a:lnTo>
                  <a:pt x="30601" y="83820"/>
                </a:lnTo>
                <a:lnTo>
                  <a:pt x="35294" y="95745"/>
                </a:lnTo>
                <a:lnTo>
                  <a:pt x="37071" y="99059"/>
                </a:lnTo>
                <a:lnTo>
                  <a:pt x="39052" y="102450"/>
                </a:lnTo>
                <a:lnTo>
                  <a:pt x="41821" y="105130"/>
                </a:lnTo>
                <a:lnTo>
                  <a:pt x="45580" y="105867"/>
                </a:lnTo>
                <a:lnTo>
                  <a:pt x="51409" y="106997"/>
                </a:lnTo>
                <a:lnTo>
                  <a:pt x="54305" y="103733"/>
                </a:lnTo>
                <a:lnTo>
                  <a:pt x="58534" y="101447"/>
                </a:lnTo>
                <a:lnTo>
                  <a:pt x="65760" y="97561"/>
                </a:lnTo>
                <a:lnTo>
                  <a:pt x="74142" y="99580"/>
                </a:lnTo>
                <a:lnTo>
                  <a:pt x="82080" y="97243"/>
                </a:lnTo>
                <a:lnTo>
                  <a:pt x="86360" y="95986"/>
                </a:lnTo>
                <a:lnTo>
                  <a:pt x="91541" y="95973"/>
                </a:lnTo>
                <a:lnTo>
                  <a:pt x="95554" y="94462"/>
                </a:lnTo>
                <a:lnTo>
                  <a:pt x="104838" y="90982"/>
                </a:lnTo>
                <a:lnTo>
                  <a:pt x="105181" y="82295"/>
                </a:lnTo>
                <a:lnTo>
                  <a:pt x="111556" y="76568"/>
                </a:lnTo>
                <a:lnTo>
                  <a:pt x="106095" y="71272"/>
                </a:lnTo>
                <a:lnTo>
                  <a:pt x="109880" y="61442"/>
                </a:lnTo>
                <a:lnTo>
                  <a:pt x="107111" y="55156"/>
                </a:lnTo>
                <a:lnTo>
                  <a:pt x="104609" y="49529"/>
                </a:lnTo>
                <a:lnTo>
                  <a:pt x="96469" y="42710"/>
                </a:lnTo>
                <a:lnTo>
                  <a:pt x="98044" y="35559"/>
                </a:lnTo>
                <a:lnTo>
                  <a:pt x="98742" y="35496"/>
                </a:lnTo>
                <a:lnTo>
                  <a:pt x="99555" y="35356"/>
                </a:lnTo>
                <a:lnTo>
                  <a:pt x="100241" y="35382"/>
                </a:lnTo>
                <a:lnTo>
                  <a:pt x="88935" y="30582"/>
                </a:lnTo>
                <a:lnTo>
                  <a:pt x="76550" y="27285"/>
                </a:lnTo>
                <a:lnTo>
                  <a:pt x="69811" y="24079"/>
                </a:lnTo>
                <a:lnTo>
                  <a:pt x="59247" y="16941"/>
                </a:lnTo>
                <a:lnTo>
                  <a:pt x="49471" y="9392"/>
                </a:lnTo>
                <a:lnTo>
                  <a:pt x="40151" y="195"/>
                </a:lnTo>
                <a:lnTo>
                  <a:pt x="399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223041" y="4712602"/>
            <a:ext cx="242344" cy="184917"/>
          </a:xfrm>
          <a:custGeom>
            <a:avLst/>
            <a:gdLst/>
            <a:ahLst/>
            <a:cxnLst/>
            <a:rect l="l" t="t" r="r" b="b"/>
            <a:pathLst>
              <a:path w="242344" h="184917">
                <a:moveTo>
                  <a:pt x="214851" y="87058"/>
                </a:moveTo>
                <a:lnTo>
                  <a:pt x="221953" y="76496"/>
                </a:lnTo>
                <a:lnTo>
                  <a:pt x="225859" y="70185"/>
                </a:lnTo>
                <a:lnTo>
                  <a:pt x="232522" y="59508"/>
                </a:lnTo>
                <a:lnTo>
                  <a:pt x="238967" y="47966"/>
                </a:lnTo>
                <a:lnTo>
                  <a:pt x="242090" y="39286"/>
                </a:lnTo>
                <a:lnTo>
                  <a:pt x="242344" y="27742"/>
                </a:lnTo>
                <a:lnTo>
                  <a:pt x="237919" y="18348"/>
                </a:lnTo>
                <a:lnTo>
                  <a:pt x="229815" y="11000"/>
                </a:lnTo>
                <a:lnTo>
                  <a:pt x="219036" y="5596"/>
                </a:lnTo>
                <a:lnTo>
                  <a:pt x="206583" y="2030"/>
                </a:lnTo>
                <a:lnTo>
                  <a:pt x="193459" y="199"/>
                </a:lnTo>
                <a:lnTo>
                  <a:pt x="180666" y="0"/>
                </a:lnTo>
                <a:lnTo>
                  <a:pt x="169207" y="1328"/>
                </a:lnTo>
                <a:lnTo>
                  <a:pt x="161940" y="3319"/>
                </a:lnTo>
                <a:lnTo>
                  <a:pt x="156644" y="5275"/>
                </a:lnTo>
                <a:lnTo>
                  <a:pt x="155196" y="8552"/>
                </a:lnTo>
                <a:lnTo>
                  <a:pt x="149405" y="10152"/>
                </a:lnTo>
                <a:lnTo>
                  <a:pt x="143030" y="11905"/>
                </a:lnTo>
                <a:lnTo>
                  <a:pt x="136604" y="12743"/>
                </a:lnTo>
                <a:lnTo>
                  <a:pt x="130431" y="15080"/>
                </a:lnTo>
                <a:lnTo>
                  <a:pt x="125072" y="17099"/>
                </a:lnTo>
                <a:lnTo>
                  <a:pt x="118392" y="21379"/>
                </a:lnTo>
                <a:lnTo>
                  <a:pt x="112486" y="22001"/>
                </a:lnTo>
                <a:lnTo>
                  <a:pt x="104727" y="22827"/>
                </a:lnTo>
                <a:lnTo>
                  <a:pt x="96116" y="18851"/>
                </a:lnTo>
                <a:lnTo>
                  <a:pt x="88026" y="19690"/>
                </a:lnTo>
                <a:lnTo>
                  <a:pt x="82400" y="20274"/>
                </a:lnTo>
                <a:lnTo>
                  <a:pt x="79644" y="22420"/>
                </a:lnTo>
                <a:lnTo>
                  <a:pt x="74513" y="24808"/>
                </a:lnTo>
                <a:lnTo>
                  <a:pt x="69357" y="27195"/>
                </a:lnTo>
                <a:lnTo>
                  <a:pt x="63985" y="28161"/>
                </a:lnTo>
                <a:lnTo>
                  <a:pt x="58181" y="27322"/>
                </a:lnTo>
                <a:lnTo>
                  <a:pt x="55641" y="26954"/>
                </a:lnTo>
                <a:lnTo>
                  <a:pt x="53038" y="25328"/>
                </a:lnTo>
                <a:lnTo>
                  <a:pt x="50345" y="26002"/>
                </a:lnTo>
                <a:lnTo>
                  <a:pt x="45634" y="27157"/>
                </a:lnTo>
                <a:lnTo>
                  <a:pt x="41062" y="33545"/>
                </a:lnTo>
                <a:lnTo>
                  <a:pt x="37379" y="36263"/>
                </a:lnTo>
                <a:lnTo>
                  <a:pt x="33302" y="39273"/>
                </a:lnTo>
                <a:lnTo>
                  <a:pt x="25999" y="40505"/>
                </a:lnTo>
                <a:lnTo>
                  <a:pt x="22329" y="44569"/>
                </a:lnTo>
                <a:lnTo>
                  <a:pt x="15762" y="55247"/>
                </a:lnTo>
                <a:lnTo>
                  <a:pt x="10285" y="67094"/>
                </a:lnTo>
                <a:lnTo>
                  <a:pt x="7940" y="71125"/>
                </a:lnTo>
                <a:lnTo>
                  <a:pt x="3497" y="82412"/>
                </a:lnTo>
                <a:lnTo>
                  <a:pt x="2264" y="94774"/>
                </a:lnTo>
                <a:lnTo>
                  <a:pt x="1675" y="107388"/>
                </a:lnTo>
                <a:lnTo>
                  <a:pt x="1209" y="111307"/>
                </a:lnTo>
                <a:lnTo>
                  <a:pt x="0" y="124254"/>
                </a:lnTo>
                <a:lnTo>
                  <a:pt x="577" y="136523"/>
                </a:lnTo>
                <a:lnTo>
                  <a:pt x="3139" y="148352"/>
                </a:lnTo>
                <a:lnTo>
                  <a:pt x="7878" y="159982"/>
                </a:lnTo>
                <a:lnTo>
                  <a:pt x="13553" y="169575"/>
                </a:lnTo>
                <a:lnTo>
                  <a:pt x="19320" y="178174"/>
                </a:lnTo>
                <a:lnTo>
                  <a:pt x="27106" y="184917"/>
                </a:lnTo>
                <a:lnTo>
                  <a:pt x="33835" y="183189"/>
                </a:lnTo>
                <a:lnTo>
                  <a:pt x="58168" y="151478"/>
                </a:lnTo>
                <a:lnTo>
                  <a:pt x="60518" y="147909"/>
                </a:lnTo>
                <a:lnTo>
                  <a:pt x="62067" y="140365"/>
                </a:lnTo>
                <a:lnTo>
                  <a:pt x="65065" y="137330"/>
                </a:lnTo>
                <a:lnTo>
                  <a:pt x="68481" y="133875"/>
                </a:lnTo>
                <a:lnTo>
                  <a:pt x="71745" y="134040"/>
                </a:lnTo>
                <a:lnTo>
                  <a:pt x="76393" y="132516"/>
                </a:lnTo>
                <a:lnTo>
                  <a:pt x="85042" y="129722"/>
                </a:lnTo>
                <a:lnTo>
                  <a:pt x="90439" y="124020"/>
                </a:lnTo>
                <a:lnTo>
                  <a:pt x="97538" y="119626"/>
                </a:lnTo>
                <a:lnTo>
                  <a:pt x="102288" y="124414"/>
                </a:lnTo>
                <a:lnTo>
                  <a:pt x="104523" y="131386"/>
                </a:lnTo>
                <a:lnTo>
                  <a:pt x="109057" y="136593"/>
                </a:lnTo>
                <a:lnTo>
                  <a:pt x="112931" y="141038"/>
                </a:lnTo>
                <a:lnTo>
                  <a:pt x="120487" y="149509"/>
                </a:lnTo>
                <a:lnTo>
                  <a:pt x="125999" y="151566"/>
                </a:lnTo>
                <a:lnTo>
                  <a:pt x="132121" y="153827"/>
                </a:lnTo>
                <a:lnTo>
                  <a:pt x="137124" y="150500"/>
                </a:lnTo>
                <a:lnTo>
                  <a:pt x="141125" y="146347"/>
                </a:lnTo>
                <a:lnTo>
                  <a:pt x="145621" y="141673"/>
                </a:lnTo>
                <a:lnTo>
                  <a:pt x="148097" y="140225"/>
                </a:lnTo>
                <a:lnTo>
                  <a:pt x="154168" y="137660"/>
                </a:lnTo>
                <a:lnTo>
                  <a:pt x="156466" y="136707"/>
                </a:lnTo>
                <a:lnTo>
                  <a:pt x="159324" y="135691"/>
                </a:lnTo>
                <a:lnTo>
                  <a:pt x="162994" y="133723"/>
                </a:lnTo>
                <a:lnTo>
                  <a:pt x="165420" y="131069"/>
                </a:lnTo>
                <a:lnTo>
                  <a:pt x="169814" y="131183"/>
                </a:lnTo>
                <a:lnTo>
                  <a:pt x="172189" y="135285"/>
                </a:lnTo>
                <a:lnTo>
                  <a:pt x="175313" y="135399"/>
                </a:lnTo>
                <a:lnTo>
                  <a:pt x="179542" y="135526"/>
                </a:lnTo>
                <a:lnTo>
                  <a:pt x="181854" y="131920"/>
                </a:lnTo>
                <a:lnTo>
                  <a:pt x="184254" y="129214"/>
                </a:lnTo>
                <a:lnTo>
                  <a:pt x="189715" y="123042"/>
                </a:lnTo>
                <a:lnTo>
                  <a:pt x="192153" y="116413"/>
                </a:lnTo>
                <a:lnTo>
                  <a:pt x="195544" y="108996"/>
                </a:lnTo>
                <a:lnTo>
                  <a:pt x="198592" y="102354"/>
                </a:lnTo>
                <a:lnTo>
                  <a:pt x="198973" y="100474"/>
                </a:lnTo>
                <a:lnTo>
                  <a:pt x="205933" y="98099"/>
                </a:lnTo>
                <a:lnTo>
                  <a:pt x="208867" y="95801"/>
                </a:lnTo>
                <a:lnTo>
                  <a:pt x="207698" y="97553"/>
                </a:lnTo>
                <a:lnTo>
                  <a:pt x="214851" y="870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223041" y="4712602"/>
            <a:ext cx="242344" cy="184917"/>
          </a:xfrm>
          <a:custGeom>
            <a:avLst/>
            <a:gdLst/>
            <a:ahLst/>
            <a:cxnLst/>
            <a:rect l="l" t="t" r="r" b="b"/>
            <a:pathLst>
              <a:path w="242344" h="184917">
                <a:moveTo>
                  <a:pt x="58168" y="151478"/>
                </a:moveTo>
                <a:lnTo>
                  <a:pt x="60518" y="147909"/>
                </a:lnTo>
                <a:lnTo>
                  <a:pt x="62067" y="140365"/>
                </a:lnTo>
                <a:lnTo>
                  <a:pt x="65065" y="137330"/>
                </a:lnTo>
                <a:lnTo>
                  <a:pt x="68481" y="133875"/>
                </a:lnTo>
                <a:lnTo>
                  <a:pt x="71745" y="134040"/>
                </a:lnTo>
                <a:lnTo>
                  <a:pt x="76393" y="132516"/>
                </a:lnTo>
                <a:lnTo>
                  <a:pt x="85042" y="129722"/>
                </a:lnTo>
                <a:lnTo>
                  <a:pt x="90439" y="124020"/>
                </a:lnTo>
                <a:lnTo>
                  <a:pt x="97538" y="119626"/>
                </a:lnTo>
                <a:lnTo>
                  <a:pt x="102288" y="124414"/>
                </a:lnTo>
                <a:lnTo>
                  <a:pt x="104523" y="131386"/>
                </a:lnTo>
                <a:lnTo>
                  <a:pt x="109057" y="136593"/>
                </a:lnTo>
                <a:lnTo>
                  <a:pt x="112931" y="141038"/>
                </a:lnTo>
                <a:lnTo>
                  <a:pt x="120487" y="149509"/>
                </a:lnTo>
                <a:lnTo>
                  <a:pt x="125999" y="151566"/>
                </a:lnTo>
                <a:lnTo>
                  <a:pt x="132121" y="153827"/>
                </a:lnTo>
                <a:lnTo>
                  <a:pt x="137124" y="150500"/>
                </a:lnTo>
                <a:lnTo>
                  <a:pt x="141125" y="146347"/>
                </a:lnTo>
                <a:lnTo>
                  <a:pt x="145621" y="141673"/>
                </a:lnTo>
                <a:lnTo>
                  <a:pt x="148097" y="140225"/>
                </a:lnTo>
                <a:lnTo>
                  <a:pt x="154168" y="137660"/>
                </a:lnTo>
                <a:lnTo>
                  <a:pt x="156466" y="136707"/>
                </a:lnTo>
                <a:lnTo>
                  <a:pt x="159324" y="135691"/>
                </a:lnTo>
                <a:lnTo>
                  <a:pt x="161356" y="134625"/>
                </a:lnTo>
                <a:lnTo>
                  <a:pt x="162994" y="133723"/>
                </a:lnTo>
                <a:lnTo>
                  <a:pt x="165420" y="131069"/>
                </a:lnTo>
                <a:lnTo>
                  <a:pt x="167198" y="131107"/>
                </a:lnTo>
                <a:lnTo>
                  <a:pt x="169814" y="131183"/>
                </a:lnTo>
                <a:lnTo>
                  <a:pt x="172189" y="135285"/>
                </a:lnTo>
                <a:lnTo>
                  <a:pt x="175313" y="135399"/>
                </a:lnTo>
                <a:lnTo>
                  <a:pt x="179542" y="135526"/>
                </a:lnTo>
                <a:lnTo>
                  <a:pt x="181854" y="131920"/>
                </a:lnTo>
                <a:lnTo>
                  <a:pt x="184254" y="129214"/>
                </a:lnTo>
                <a:lnTo>
                  <a:pt x="189715" y="123042"/>
                </a:lnTo>
                <a:lnTo>
                  <a:pt x="192153" y="116413"/>
                </a:lnTo>
                <a:lnTo>
                  <a:pt x="195544" y="108996"/>
                </a:lnTo>
                <a:lnTo>
                  <a:pt x="198592" y="102354"/>
                </a:lnTo>
                <a:lnTo>
                  <a:pt x="198973" y="100474"/>
                </a:lnTo>
                <a:lnTo>
                  <a:pt x="205933" y="98099"/>
                </a:lnTo>
                <a:lnTo>
                  <a:pt x="207520" y="97566"/>
                </a:lnTo>
                <a:lnTo>
                  <a:pt x="208028" y="97376"/>
                </a:lnTo>
                <a:lnTo>
                  <a:pt x="208867" y="95801"/>
                </a:lnTo>
                <a:lnTo>
                  <a:pt x="208511" y="96360"/>
                </a:lnTo>
                <a:lnTo>
                  <a:pt x="208168" y="97083"/>
                </a:lnTo>
                <a:lnTo>
                  <a:pt x="207698" y="97553"/>
                </a:lnTo>
                <a:lnTo>
                  <a:pt x="214851" y="87058"/>
                </a:lnTo>
                <a:lnTo>
                  <a:pt x="221953" y="76496"/>
                </a:lnTo>
                <a:lnTo>
                  <a:pt x="225859" y="70185"/>
                </a:lnTo>
                <a:lnTo>
                  <a:pt x="232522" y="59508"/>
                </a:lnTo>
                <a:lnTo>
                  <a:pt x="238967" y="47966"/>
                </a:lnTo>
                <a:lnTo>
                  <a:pt x="242090" y="39286"/>
                </a:lnTo>
                <a:lnTo>
                  <a:pt x="242344" y="27742"/>
                </a:lnTo>
                <a:lnTo>
                  <a:pt x="237919" y="18348"/>
                </a:lnTo>
                <a:lnTo>
                  <a:pt x="229815" y="11000"/>
                </a:lnTo>
                <a:lnTo>
                  <a:pt x="219036" y="5596"/>
                </a:lnTo>
                <a:lnTo>
                  <a:pt x="206583" y="2030"/>
                </a:lnTo>
                <a:lnTo>
                  <a:pt x="193459" y="199"/>
                </a:lnTo>
                <a:lnTo>
                  <a:pt x="180666" y="0"/>
                </a:lnTo>
                <a:lnTo>
                  <a:pt x="169207" y="1328"/>
                </a:lnTo>
                <a:lnTo>
                  <a:pt x="161940" y="3319"/>
                </a:lnTo>
                <a:lnTo>
                  <a:pt x="156644" y="5275"/>
                </a:lnTo>
                <a:lnTo>
                  <a:pt x="155196" y="8552"/>
                </a:lnTo>
                <a:lnTo>
                  <a:pt x="149405" y="10152"/>
                </a:lnTo>
                <a:lnTo>
                  <a:pt x="143030" y="11905"/>
                </a:lnTo>
                <a:lnTo>
                  <a:pt x="136604" y="12743"/>
                </a:lnTo>
                <a:lnTo>
                  <a:pt x="130431" y="15080"/>
                </a:lnTo>
                <a:lnTo>
                  <a:pt x="125072" y="17099"/>
                </a:lnTo>
                <a:lnTo>
                  <a:pt x="118392" y="21379"/>
                </a:lnTo>
                <a:lnTo>
                  <a:pt x="112486" y="22001"/>
                </a:lnTo>
                <a:lnTo>
                  <a:pt x="104727" y="22827"/>
                </a:lnTo>
                <a:lnTo>
                  <a:pt x="96116" y="18851"/>
                </a:lnTo>
                <a:lnTo>
                  <a:pt x="88026" y="19690"/>
                </a:lnTo>
                <a:lnTo>
                  <a:pt x="82400" y="20274"/>
                </a:lnTo>
                <a:lnTo>
                  <a:pt x="79644" y="22420"/>
                </a:lnTo>
                <a:lnTo>
                  <a:pt x="74513" y="24808"/>
                </a:lnTo>
                <a:lnTo>
                  <a:pt x="69357" y="27195"/>
                </a:lnTo>
                <a:lnTo>
                  <a:pt x="63985" y="28161"/>
                </a:lnTo>
                <a:lnTo>
                  <a:pt x="58181" y="27322"/>
                </a:lnTo>
                <a:lnTo>
                  <a:pt x="55641" y="26954"/>
                </a:lnTo>
                <a:lnTo>
                  <a:pt x="53038" y="25328"/>
                </a:lnTo>
                <a:lnTo>
                  <a:pt x="50345" y="26002"/>
                </a:lnTo>
                <a:lnTo>
                  <a:pt x="45634" y="27157"/>
                </a:lnTo>
                <a:lnTo>
                  <a:pt x="41062" y="33545"/>
                </a:lnTo>
                <a:lnTo>
                  <a:pt x="37379" y="36263"/>
                </a:lnTo>
                <a:lnTo>
                  <a:pt x="33302" y="39273"/>
                </a:lnTo>
                <a:lnTo>
                  <a:pt x="25999" y="40505"/>
                </a:lnTo>
                <a:lnTo>
                  <a:pt x="22329" y="44569"/>
                </a:lnTo>
                <a:lnTo>
                  <a:pt x="15762" y="55247"/>
                </a:lnTo>
                <a:lnTo>
                  <a:pt x="10285" y="67094"/>
                </a:lnTo>
                <a:lnTo>
                  <a:pt x="7940" y="71125"/>
                </a:lnTo>
                <a:lnTo>
                  <a:pt x="3497" y="82412"/>
                </a:lnTo>
                <a:lnTo>
                  <a:pt x="2264" y="94774"/>
                </a:lnTo>
                <a:lnTo>
                  <a:pt x="1675" y="107388"/>
                </a:lnTo>
                <a:lnTo>
                  <a:pt x="1209" y="111307"/>
                </a:lnTo>
                <a:lnTo>
                  <a:pt x="0" y="124254"/>
                </a:lnTo>
                <a:lnTo>
                  <a:pt x="577" y="136523"/>
                </a:lnTo>
                <a:lnTo>
                  <a:pt x="3139" y="148352"/>
                </a:lnTo>
                <a:lnTo>
                  <a:pt x="7878" y="159982"/>
                </a:lnTo>
                <a:lnTo>
                  <a:pt x="13553" y="169575"/>
                </a:lnTo>
                <a:lnTo>
                  <a:pt x="19320" y="178174"/>
                </a:lnTo>
                <a:lnTo>
                  <a:pt x="27106" y="184917"/>
                </a:lnTo>
                <a:lnTo>
                  <a:pt x="33835" y="1831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384135" y="4824736"/>
            <a:ext cx="6460" cy="18491"/>
          </a:xfrm>
          <a:custGeom>
            <a:avLst/>
            <a:gdLst/>
            <a:ahLst/>
            <a:cxnLst/>
            <a:rect l="l" t="t" r="r" b="b"/>
            <a:pathLst>
              <a:path w="6460" h="18491">
                <a:moveTo>
                  <a:pt x="6460" y="18491"/>
                </a:moveTo>
                <a:lnTo>
                  <a:pt x="466" y="9552"/>
                </a:lnTo>
                <a:lnTo>
                  <a:pt x="0" y="608"/>
                </a:lnTo>
                <a:lnTo>
                  <a:pt x="5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398495" y="4788490"/>
            <a:ext cx="27190" cy="15011"/>
          </a:xfrm>
          <a:custGeom>
            <a:avLst/>
            <a:gdLst/>
            <a:ahLst/>
            <a:cxnLst/>
            <a:rect l="l" t="t" r="r" b="b"/>
            <a:pathLst>
              <a:path w="27190" h="15011">
                <a:moveTo>
                  <a:pt x="27190" y="15011"/>
                </a:moveTo>
                <a:lnTo>
                  <a:pt x="25323" y="12979"/>
                </a:lnTo>
                <a:lnTo>
                  <a:pt x="24460" y="9982"/>
                </a:lnTo>
                <a:lnTo>
                  <a:pt x="22517" y="8026"/>
                </a:lnTo>
                <a:lnTo>
                  <a:pt x="20840" y="6349"/>
                </a:lnTo>
                <a:lnTo>
                  <a:pt x="20129" y="6591"/>
                </a:lnTo>
                <a:lnTo>
                  <a:pt x="17703" y="5181"/>
                </a:lnTo>
                <a:lnTo>
                  <a:pt x="11912" y="1803"/>
                </a:lnTo>
                <a:lnTo>
                  <a:pt x="6489" y="140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403829" y="4800707"/>
            <a:ext cx="11798" cy="6019"/>
          </a:xfrm>
          <a:custGeom>
            <a:avLst/>
            <a:gdLst/>
            <a:ahLst/>
            <a:cxnLst/>
            <a:rect l="l" t="t" r="r" b="b"/>
            <a:pathLst>
              <a:path w="11798" h="6019">
                <a:moveTo>
                  <a:pt x="11798" y="6019"/>
                </a:moveTo>
                <a:lnTo>
                  <a:pt x="7962" y="3416"/>
                </a:lnTo>
                <a:lnTo>
                  <a:pt x="4051" y="179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402165" y="4804365"/>
            <a:ext cx="7772" cy="4559"/>
          </a:xfrm>
          <a:custGeom>
            <a:avLst/>
            <a:gdLst/>
            <a:ahLst/>
            <a:cxnLst/>
            <a:rect l="l" t="t" r="r" b="b"/>
            <a:pathLst>
              <a:path w="7772" h="4559">
                <a:moveTo>
                  <a:pt x="7772" y="203"/>
                </a:moveTo>
                <a:lnTo>
                  <a:pt x="6324" y="1638"/>
                </a:lnTo>
                <a:lnTo>
                  <a:pt x="4698" y="3136"/>
                </a:lnTo>
                <a:lnTo>
                  <a:pt x="3175" y="4559"/>
                </a:lnTo>
                <a:lnTo>
                  <a:pt x="2133" y="4241"/>
                </a:lnTo>
                <a:lnTo>
                  <a:pt x="749" y="3352"/>
                </a:lnTo>
                <a:lnTo>
                  <a:pt x="0" y="2578"/>
                </a:lnTo>
                <a:lnTo>
                  <a:pt x="419" y="1739"/>
                </a:lnTo>
                <a:lnTo>
                  <a:pt x="939" y="698"/>
                </a:lnTo>
                <a:lnTo>
                  <a:pt x="16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259695" y="4650705"/>
            <a:ext cx="212788" cy="131076"/>
          </a:xfrm>
          <a:custGeom>
            <a:avLst/>
            <a:gdLst/>
            <a:ahLst/>
            <a:cxnLst/>
            <a:rect l="l" t="t" r="r" b="b"/>
            <a:pathLst>
              <a:path w="212788" h="131076">
                <a:moveTo>
                  <a:pt x="204457" y="99136"/>
                </a:moveTo>
                <a:lnTo>
                  <a:pt x="209880" y="98983"/>
                </a:lnTo>
                <a:lnTo>
                  <a:pt x="210426" y="93459"/>
                </a:lnTo>
                <a:lnTo>
                  <a:pt x="212788" y="87553"/>
                </a:lnTo>
                <a:lnTo>
                  <a:pt x="212559" y="82105"/>
                </a:lnTo>
                <a:lnTo>
                  <a:pt x="208937" y="69843"/>
                </a:lnTo>
                <a:lnTo>
                  <a:pt x="200891" y="59241"/>
                </a:lnTo>
                <a:lnTo>
                  <a:pt x="192608" y="51777"/>
                </a:lnTo>
                <a:lnTo>
                  <a:pt x="185242" y="45885"/>
                </a:lnTo>
                <a:lnTo>
                  <a:pt x="185318" y="36804"/>
                </a:lnTo>
                <a:lnTo>
                  <a:pt x="176237" y="33566"/>
                </a:lnTo>
                <a:lnTo>
                  <a:pt x="165620" y="26664"/>
                </a:lnTo>
                <a:lnTo>
                  <a:pt x="154643" y="19769"/>
                </a:lnTo>
                <a:lnTo>
                  <a:pt x="154266" y="19659"/>
                </a:lnTo>
                <a:lnTo>
                  <a:pt x="141648" y="17578"/>
                </a:lnTo>
                <a:lnTo>
                  <a:pt x="131195" y="15841"/>
                </a:lnTo>
                <a:lnTo>
                  <a:pt x="122415" y="11684"/>
                </a:lnTo>
                <a:lnTo>
                  <a:pt x="118745" y="9359"/>
                </a:lnTo>
                <a:lnTo>
                  <a:pt x="104127" y="800"/>
                </a:lnTo>
                <a:lnTo>
                  <a:pt x="100838" y="0"/>
                </a:lnTo>
                <a:lnTo>
                  <a:pt x="90122" y="3554"/>
                </a:lnTo>
                <a:lnTo>
                  <a:pt x="78874" y="10640"/>
                </a:lnTo>
                <a:lnTo>
                  <a:pt x="75996" y="11595"/>
                </a:lnTo>
                <a:lnTo>
                  <a:pt x="64707" y="16763"/>
                </a:lnTo>
                <a:lnTo>
                  <a:pt x="54815" y="25855"/>
                </a:lnTo>
                <a:lnTo>
                  <a:pt x="45950" y="35502"/>
                </a:lnTo>
                <a:lnTo>
                  <a:pt x="43357" y="38074"/>
                </a:lnTo>
                <a:lnTo>
                  <a:pt x="35603" y="48130"/>
                </a:lnTo>
                <a:lnTo>
                  <a:pt x="29652" y="59082"/>
                </a:lnTo>
                <a:lnTo>
                  <a:pt x="24434" y="67094"/>
                </a:lnTo>
                <a:lnTo>
                  <a:pt x="19456" y="73456"/>
                </a:lnTo>
                <a:lnTo>
                  <a:pt x="18161" y="76911"/>
                </a:lnTo>
                <a:lnTo>
                  <a:pt x="10883" y="80073"/>
                </a:lnTo>
                <a:lnTo>
                  <a:pt x="5549" y="82410"/>
                </a:lnTo>
                <a:lnTo>
                  <a:pt x="2743" y="93230"/>
                </a:lnTo>
                <a:lnTo>
                  <a:pt x="0" y="98640"/>
                </a:lnTo>
                <a:lnTo>
                  <a:pt x="7200" y="103212"/>
                </a:lnTo>
                <a:lnTo>
                  <a:pt x="5994" y="100825"/>
                </a:lnTo>
                <a:lnTo>
                  <a:pt x="9855" y="108305"/>
                </a:lnTo>
                <a:lnTo>
                  <a:pt x="11201" y="113131"/>
                </a:lnTo>
                <a:lnTo>
                  <a:pt x="11379" y="115658"/>
                </a:lnTo>
                <a:lnTo>
                  <a:pt x="23775" y="113724"/>
                </a:lnTo>
                <a:lnTo>
                  <a:pt x="34881" y="107758"/>
                </a:lnTo>
                <a:lnTo>
                  <a:pt x="45572" y="100773"/>
                </a:lnTo>
                <a:lnTo>
                  <a:pt x="55537" y="96113"/>
                </a:lnTo>
                <a:lnTo>
                  <a:pt x="60629" y="94576"/>
                </a:lnTo>
                <a:lnTo>
                  <a:pt x="66954" y="95072"/>
                </a:lnTo>
                <a:lnTo>
                  <a:pt x="72059" y="92087"/>
                </a:lnTo>
                <a:lnTo>
                  <a:pt x="77724" y="88773"/>
                </a:lnTo>
                <a:lnTo>
                  <a:pt x="80556" y="80327"/>
                </a:lnTo>
                <a:lnTo>
                  <a:pt x="87731" y="85547"/>
                </a:lnTo>
                <a:lnTo>
                  <a:pt x="93485" y="94803"/>
                </a:lnTo>
                <a:lnTo>
                  <a:pt x="92809" y="106372"/>
                </a:lnTo>
                <a:lnTo>
                  <a:pt x="88627" y="117649"/>
                </a:lnTo>
                <a:lnTo>
                  <a:pt x="85661" y="123177"/>
                </a:lnTo>
                <a:lnTo>
                  <a:pt x="92633" y="128651"/>
                </a:lnTo>
                <a:lnTo>
                  <a:pt x="99009" y="129070"/>
                </a:lnTo>
                <a:lnTo>
                  <a:pt x="107200" y="131076"/>
                </a:lnTo>
                <a:lnTo>
                  <a:pt x="107115" y="120675"/>
                </a:lnTo>
                <a:lnTo>
                  <a:pt x="113991" y="111137"/>
                </a:lnTo>
                <a:lnTo>
                  <a:pt x="122275" y="102881"/>
                </a:lnTo>
                <a:lnTo>
                  <a:pt x="124282" y="100622"/>
                </a:lnTo>
                <a:lnTo>
                  <a:pt x="128130" y="95872"/>
                </a:lnTo>
                <a:lnTo>
                  <a:pt x="130594" y="92468"/>
                </a:lnTo>
                <a:lnTo>
                  <a:pt x="135991" y="89535"/>
                </a:lnTo>
                <a:lnTo>
                  <a:pt x="141376" y="86652"/>
                </a:lnTo>
                <a:lnTo>
                  <a:pt x="144564" y="84340"/>
                </a:lnTo>
                <a:lnTo>
                  <a:pt x="148678" y="80225"/>
                </a:lnTo>
                <a:lnTo>
                  <a:pt x="160542" y="84679"/>
                </a:lnTo>
                <a:lnTo>
                  <a:pt x="172512" y="89256"/>
                </a:lnTo>
                <a:lnTo>
                  <a:pt x="183987" y="94767"/>
                </a:lnTo>
                <a:lnTo>
                  <a:pt x="188823" y="97764"/>
                </a:lnTo>
                <a:lnTo>
                  <a:pt x="194284" y="102374"/>
                </a:lnTo>
                <a:lnTo>
                  <a:pt x="199478" y="102882"/>
                </a:lnTo>
                <a:lnTo>
                  <a:pt x="204457" y="991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259695" y="4650705"/>
            <a:ext cx="212788" cy="131076"/>
          </a:xfrm>
          <a:custGeom>
            <a:avLst/>
            <a:gdLst/>
            <a:ahLst/>
            <a:cxnLst/>
            <a:rect l="l" t="t" r="r" b="b"/>
            <a:pathLst>
              <a:path w="212788" h="131076">
                <a:moveTo>
                  <a:pt x="194284" y="102374"/>
                </a:moveTo>
                <a:lnTo>
                  <a:pt x="199478" y="102882"/>
                </a:lnTo>
                <a:lnTo>
                  <a:pt x="204457" y="99136"/>
                </a:lnTo>
                <a:lnTo>
                  <a:pt x="209880" y="98983"/>
                </a:lnTo>
                <a:lnTo>
                  <a:pt x="210426" y="93459"/>
                </a:lnTo>
                <a:lnTo>
                  <a:pt x="212788" y="87553"/>
                </a:lnTo>
                <a:lnTo>
                  <a:pt x="212559" y="82105"/>
                </a:lnTo>
                <a:lnTo>
                  <a:pt x="208937" y="69843"/>
                </a:lnTo>
                <a:lnTo>
                  <a:pt x="200891" y="59241"/>
                </a:lnTo>
                <a:lnTo>
                  <a:pt x="192608" y="51777"/>
                </a:lnTo>
                <a:lnTo>
                  <a:pt x="185242" y="45885"/>
                </a:lnTo>
                <a:lnTo>
                  <a:pt x="185318" y="36804"/>
                </a:lnTo>
                <a:lnTo>
                  <a:pt x="176237" y="33566"/>
                </a:lnTo>
                <a:lnTo>
                  <a:pt x="165620" y="26664"/>
                </a:lnTo>
                <a:lnTo>
                  <a:pt x="154643" y="19769"/>
                </a:lnTo>
                <a:lnTo>
                  <a:pt x="154266" y="19659"/>
                </a:lnTo>
                <a:lnTo>
                  <a:pt x="141648" y="17578"/>
                </a:lnTo>
                <a:lnTo>
                  <a:pt x="131195" y="15841"/>
                </a:lnTo>
                <a:lnTo>
                  <a:pt x="122415" y="11684"/>
                </a:lnTo>
                <a:lnTo>
                  <a:pt x="118745" y="9359"/>
                </a:lnTo>
                <a:lnTo>
                  <a:pt x="104127" y="800"/>
                </a:lnTo>
                <a:lnTo>
                  <a:pt x="100838" y="0"/>
                </a:lnTo>
                <a:lnTo>
                  <a:pt x="90122" y="3554"/>
                </a:lnTo>
                <a:lnTo>
                  <a:pt x="78874" y="10640"/>
                </a:lnTo>
                <a:lnTo>
                  <a:pt x="75996" y="11595"/>
                </a:lnTo>
                <a:lnTo>
                  <a:pt x="64707" y="16763"/>
                </a:lnTo>
                <a:lnTo>
                  <a:pt x="54815" y="25855"/>
                </a:lnTo>
                <a:lnTo>
                  <a:pt x="45950" y="35502"/>
                </a:lnTo>
                <a:lnTo>
                  <a:pt x="43357" y="38074"/>
                </a:lnTo>
                <a:lnTo>
                  <a:pt x="35603" y="48130"/>
                </a:lnTo>
                <a:lnTo>
                  <a:pt x="29652" y="59082"/>
                </a:lnTo>
                <a:lnTo>
                  <a:pt x="24434" y="67094"/>
                </a:lnTo>
                <a:lnTo>
                  <a:pt x="19456" y="73456"/>
                </a:lnTo>
                <a:lnTo>
                  <a:pt x="18161" y="76911"/>
                </a:lnTo>
                <a:lnTo>
                  <a:pt x="10883" y="80073"/>
                </a:lnTo>
                <a:lnTo>
                  <a:pt x="5549" y="82410"/>
                </a:lnTo>
                <a:lnTo>
                  <a:pt x="2743" y="93230"/>
                </a:lnTo>
                <a:lnTo>
                  <a:pt x="0" y="98640"/>
                </a:lnTo>
                <a:lnTo>
                  <a:pt x="7200" y="103212"/>
                </a:lnTo>
                <a:lnTo>
                  <a:pt x="5994" y="100825"/>
                </a:lnTo>
                <a:lnTo>
                  <a:pt x="9855" y="108305"/>
                </a:lnTo>
                <a:lnTo>
                  <a:pt x="11087" y="110693"/>
                </a:lnTo>
                <a:lnTo>
                  <a:pt x="11201" y="113131"/>
                </a:lnTo>
                <a:lnTo>
                  <a:pt x="11379" y="115658"/>
                </a:lnTo>
                <a:lnTo>
                  <a:pt x="23775" y="113724"/>
                </a:lnTo>
                <a:lnTo>
                  <a:pt x="34881" y="107758"/>
                </a:lnTo>
                <a:lnTo>
                  <a:pt x="45572" y="100773"/>
                </a:lnTo>
                <a:lnTo>
                  <a:pt x="55537" y="96113"/>
                </a:lnTo>
                <a:lnTo>
                  <a:pt x="60629" y="94576"/>
                </a:lnTo>
                <a:lnTo>
                  <a:pt x="66954" y="95072"/>
                </a:lnTo>
                <a:lnTo>
                  <a:pt x="72059" y="92087"/>
                </a:lnTo>
                <a:lnTo>
                  <a:pt x="77724" y="88773"/>
                </a:lnTo>
                <a:lnTo>
                  <a:pt x="80556" y="80327"/>
                </a:lnTo>
                <a:lnTo>
                  <a:pt x="87731" y="85547"/>
                </a:lnTo>
                <a:lnTo>
                  <a:pt x="93485" y="94803"/>
                </a:lnTo>
                <a:lnTo>
                  <a:pt x="92809" y="106372"/>
                </a:lnTo>
                <a:lnTo>
                  <a:pt x="88627" y="117649"/>
                </a:lnTo>
                <a:lnTo>
                  <a:pt x="85661" y="123177"/>
                </a:lnTo>
                <a:lnTo>
                  <a:pt x="92633" y="128651"/>
                </a:lnTo>
                <a:lnTo>
                  <a:pt x="99009" y="129070"/>
                </a:lnTo>
                <a:lnTo>
                  <a:pt x="107200" y="131076"/>
                </a:lnTo>
                <a:lnTo>
                  <a:pt x="107115" y="120675"/>
                </a:lnTo>
                <a:lnTo>
                  <a:pt x="113991" y="111137"/>
                </a:lnTo>
                <a:lnTo>
                  <a:pt x="122275" y="102881"/>
                </a:lnTo>
                <a:lnTo>
                  <a:pt x="124282" y="100622"/>
                </a:lnTo>
                <a:lnTo>
                  <a:pt x="128130" y="95872"/>
                </a:lnTo>
                <a:lnTo>
                  <a:pt x="130594" y="92468"/>
                </a:lnTo>
                <a:lnTo>
                  <a:pt x="135991" y="89535"/>
                </a:lnTo>
                <a:lnTo>
                  <a:pt x="141376" y="86652"/>
                </a:lnTo>
                <a:lnTo>
                  <a:pt x="144564" y="84340"/>
                </a:lnTo>
                <a:lnTo>
                  <a:pt x="148678" y="80225"/>
                </a:lnTo>
                <a:lnTo>
                  <a:pt x="160542" y="84679"/>
                </a:lnTo>
                <a:lnTo>
                  <a:pt x="172512" y="89256"/>
                </a:lnTo>
                <a:lnTo>
                  <a:pt x="183987" y="94767"/>
                </a:lnTo>
                <a:lnTo>
                  <a:pt x="188823" y="97764"/>
                </a:lnTo>
                <a:lnTo>
                  <a:pt x="194284" y="1023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312122" y="4745003"/>
            <a:ext cx="17183" cy="45554"/>
          </a:xfrm>
          <a:custGeom>
            <a:avLst/>
            <a:gdLst/>
            <a:ahLst/>
            <a:cxnLst/>
            <a:rect l="l" t="t" r="r" b="b"/>
            <a:pathLst>
              <a:path w="17183" h="45554">
                <a:moveTo>
                  <a:pt x="13385" y="0"/>
                </a:moveTo>
                <a:lnTo>
                  <a:pt x="10198" y="4216"/>
                </a:lnTo>
                <a:lnTo>
                  <a:pt x="10261" y="9321"/>
                </a:lnTo>
                <a:lnTo>
                  <a:pt x="8445" y="13893"/>
                </a:lnTo>
                <a:lnTo>
                  <a:pt x="7531" y="16255"/>
                </a:lnTo>
                <a:lnTo>
                  <a:pt x="6032" y="18046"/>
                </a:lnTo>
                <a:lnTo>
                  <a:pt x="5638" y="20573"/>
                </a:lnTo>
                <a:lnTo>
                  <a:pt x="5448" y="21907"/>
                </a:lnTo>
                <a:lnTo>
                  <a:pt x="6603" y="23482"/>
                </a:lnTo>
                <a:lnTo>
                  <a:pt x="6349" y="25018"/>
                </a:lnTo>
                <a:lnTo>
                  <a:pt x="5676" y="29451"/>
                </a:lnTo>
                <a:lnTo>
                  <a:pt x="0" y="33273"/>
                </a:lnTo>
                <a:lnTo>
                  <a:pt x="3670" y="37604"/>
                </a:lnTo>
                <a:lnTo>
                  <a:pt x="6057" y="40449"/>
                </a:lnTo>
                <a:lnTo>
                  <a:pt x="14223" y="43687"/>
                </a:lnTo>
                <a:lnTo>
                  <a:pt x="17183" y="455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327933" y="4751151"/>
            <a:ext cx="10795" cy="27571"/>
          </a:xfrm>
          <a:custGeom>
            <a:avLst/>
            <a:gdLst/>
            <a:ahLst/>
            <a:cxnLst/>
            <a:rect l="l" t="t" r="r" b="b"/>
            <a:pathLst>
              <a:path w="10794" h="27571">
                <a:moveTo>
                  <a:pt x="10795" y="520"/>
                </a:moveTo>
                <a:lnTo>
                  <a:pt x="9436" y="0"/>
                </a:lnTo>
                <a:lnTo>
                  <a:pt x="2946" y="2197"/>
                </a:lnTo>
                <a:lnTo>
                  <a:pt x="2540" y="5499"/>
                </a:lnTo>
                <a:lnTo>
                  <a:pt x="2260" y="7873"/>
                </a:lnTo>
                <a:lnTo>
                  <a:pt x="3860" y="8864"/>
                </a:lnTo>
                <a:lnTo>
                  <a:pt x="3378" y="11061"/>
                </a:lnTo>
                <a:lnTo>
                  <a:pt x="3340" y="11264"/>
                </a:lnTo>
                <a:lnTo>
                  <a:pt x="1485" y="11302"/>
                </a:lnTo>
                <a:lnTo>
                  <a:pt x="1143" y="12471"/>
                </a:lnTo>
                <a:lnTo>
                  <a:pt x="762" y="13792"/>
                </a:lnTo>
                <a:lnTo>
                  <a:pt x="2540" y="15062"/>
                </a:lnTo>
                <a:lnTo>
                  <a:pt x="2451" y="16090"/>
                </a:lnTo>
                <a:lnTo>
                  <a:pt x="2247" y="18414"/>
                </a:lnTo>
                <a:lnTo>
                  <a:pt x="2311" y="19697"/>
                </a:lnTo>
                <a:lnTo>
                  <a:pt x="0" y="21424"/>
                </a:lnTo>
                <a:lnTo>
                  <a:pt x="2946" y="23380"/>
                </a:lnTo>
                <a:lnTo>
                  <a:pt x="5956" y="25260"/>
                </a:lnTo>
                <a:lnTo>
                  <a:pt x="8661" y="275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282890" y="4676612"/>
            <a:ext cx="93675" cy="28498"/>
          </a:xfrm>
          <a:custGeom>
            <a:avLst/>
            <a:gdLst/>
            <a:ahLst/>
            <a:cxnLst/>
            <a:rect l="l" t="t" r="r" b="b"/>
            <a:pathLst>
              <a:path w="93675" h="28498">
                <a:moveTo>
                  <a:pt x="20916" y="11087"/>
                </a:moveTo>
                <a:lnTo>
                  <a:pt x="17106" y="12077"/>
                </a:lnTo>
                <a:lnTo>
                  <a:pt x="14147" y="12395"/>
                </a:lnTo>
                <a:lnTo>
                  <a:pt x="10680" y="15316"/>
                </a:lnTo>
                <a:lnTo>
                  <a:pt x="9067" y="18351"/>
                </a:lnTo>
                <a:lnTo>
                  <a:pt x="5588" y="23164"/>
                </a:lnTo>
                <a:lnTo>
                  <a:pt x="2819" y="27114"/>
                </a:lnTo>
                <a:lnTo>
                  <a:pt x="0" y="28498"/>
                </a:lnTo>
                <a:lnTo>
                  <a:pt x="12482" y="26275"/>
                </a:lnTo>
                <a:lnTo>
                  <a:pt x="24760" y="22725"/>
                </a:lnTo>
                <a:lnTo>
                  <a:pt x="25755" y="22415"/>
                </a:lnTo>
                <a:lnTo>
                  <a:pt x="32245" y="20421"/>
                </a:lnTo>
                <a:lnTo>
                  <a:pt x="38303" y="20866"/>
                </a:lnTo>
                <a:lnTo>
                  <a:pt x="44958" y="19253"/>
                </a:lnTo>
                <a:lnTo>
                  <a:pt x="52044" y="17526"/>
                </a:lnTo>
                <a:lnTo>
                  <a:pt x="62166" y="17513"/>
                </a:lnTo>
                <a:lnTo>
                  <a:pt x="69583" y="17272"/>
                </a:lnTo>
                <a:lnTo>
                  <a:pt x="77609" y="17018"/>
                </a:lnTo>
                <a:lnTo>
                  <a:pt x="88493" y="16078"/>
                </a:lnTo>
                <a:lnTo>
                  <a:pt x="93675" y="16510"/>
                </a:lnTo>
                <a:lnTo>
                  <a:pt x="70091" y="0"/>
                </a:lnTo>
                <a:lnTo>
                  <a:pt x="67678" y="1282"/>
                </a:lnTo>
                <a:lnTo>
                  <a:pt x="62445" y="571"/>
                </a:lnTo>
                <a:lnTo>
                  <a:pt x="59817" y="1371"/>
                </a:lnTo>
                <a:lnTo>
                  <a:pt x="56578" y="2362"/>
                </a:lnTo>
                <a:lnTo>
                  <a:pt x="49491" y="3314"/>
                </a:lnTo>
                <a:lnTo>
                  <a:pt x="46266" y="4343"/>
                </a:lnTo>
                <a:lnTo>
                  <a:pt x="40195" y="6248"/>
                </a:lnTo>
                <a:lnTo>
                  <a:pt x="34963" y="6337"/>
                </a:lnTo>
                <a:lnTo>
                  <a:pt x="28854" y="8140"/>
                </a:lnTo>
                <a:lnTo>
                  <a:pt x="24777" y="9334"/>
                </a:lnTo>
                <a:lnTo>
                  <a:pt x="20916" y="110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282890" y="4676612"/>
            <a:ext cx="93675" cy="28498"/>
          </a:xfrm>
          <a:custGeom>
            <a:avLst/>
            <a:gdLst/>
            <a:ahLst/>
            <a:cxnLst/>
            <a:rect l="l" t="t" r="r" b="b"/>
            <a:pathLst>
              <a:path w="93675" h="28498">
                <a:moveTo>
                  <a:pt x="70091" y="0"/>
                </a:moveTo>
                <a:lnTo>
                  <a:pt x="67678" y="1282"/>
                </a:lnTo>
                <a:lnTo>
                  <a:pt x="62445" y="571"/>
                </a:lnTo>
                <a:lnTo>
                  <a:pt x="59817" y="1371"/>
                </a:lnTo>
                <a:lnTo>
                  <a:pt x="56578" y="2362"/>
                </a:lnTo>
                <a:lnTo>
                  <a:pt x="49491" y="3314"/>
                </a:lnTo>
                <a:lnTo>
                  <a:pt x="46266" y="4343"/>
                </a:lnTo>
                <a:lnTo>
                  <a:pt x="40195" y="6248"/>
                </a:lnTo>
                <a:lnTo>
                  <a:pt x="34963" y="6337"/>
                </a:lnTo>
                <a:lnTo>
                  <a:pt x="28854" y="8140"/>
                </a:lnTo>
                <a:lnTo>
                  <a:pt x="24777" y="9334"/>
                </a:lnTo>
                <a:lnTo>
                  <a:pt x="20916" y="11087"/>
                </a:lnTo>
                <a:lnTo>
                  <a:pt x="17106" y="12077"/>
                </a:lnTo>
                <a:lnTo>
                  <a:pt x="15621" y="12471"/>
                </a:lnTo>
                <a:lnTo>
                  <a:pt x="14147" y="12395"/>
                </a:lnTo>
                <a:lnTo>
                  <a:pt x="12903" y="13462"/>
                </a:lnTo>
                <a:lnTo>
                  <a:pt x="10680" y="15316"/>
                </a:lnTo>
                <a:lnTo>
                  <a:pt x="9067" y="18351"/>
                </a:lnTo>
                <a:lnTo>
                  <a:pt x="7391" y="20662"/>
                </a:lnTo>
                <a:lnTo>
                  <a:pt x="5588" y="23164"/>
                </a:lnTo>
                <a:lnTo>
                  <a:pt x="2819" y="27114"/>
                </a:lnTo>
                <a:lnTo>
                  <a:pt x="0" y="28498"/>
                </a:lnTo>
                <a:lnTo>
                  <a:pt x="12482" y="26275"/>
                </a:lnTo>
                <a:lnTo>
                  <a:pt x="24760" y="22725"/>
                </a:lnTo>
                <a:lnTo>
                  <a:pt x="25755" y="22415"/>
                </a:lnTo>
                <a:lnTo>
                  <a:pt x="32245" y="20421"/>
                </a:lnTo>
                <a:lnTo>
                  <a:pt x="38303" y="20866"/>
                </a:lnTo>
                <a:lnTo>
                  <a:pt x="44958" y="19253"/>
                </a:lnTo>
                <a:lnTo>
                  <a:pt x="52044" y="17526"/>
                </a:lnTo>
                <a:lnTo>
                  <a:pt x="62166" y="17513"/>
                </a:lnTo>
                <a:lnTo>
                  <a:pt x="69583" y="17272"/>
                </a:lnTo>
                <a:lnTo>
                  <a:pt x="77609" y="17018"/>
                </a:lnTo>
                <a:lnTo>
                  <a:pt x="88493" y="16078"/>
                </a:lnTo>
                <a:lnTo>
                  <a:pt x="93675" y="165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302370" y="4612577"/>
            <a:ext cx="196303" cy="191490"/>
          </a:xfrm>
          <a:custGeom>
            <a:avLst/>
            <a:gdLst/>
            <a:ahLst/>
            <a:cxnLst/>
            <a:rect l="l" t="t" r="r" b="b"/>
            <a:pathLst>
              <a:path w="196303" h="191490">
                <a:moveTo>
                  <a:pt x="3390" y="45885"/>
                </a:moveTo>
                <a:lnTo>
                  <a:pt x="0" y="48412"/>
                </a:lnTo>
                <a:lnTo>
                  <a:pt x="5016" y="52641"/>
                </a:lnTo>
                <a:lnTo>
                  <a:pt x="8692" y="54547"/>
                </a:lnTo>
                <a:lnTo>
                  <a:pt x="20798" y="60570"/>
                </a:lnTo>
                <a:lnTo>
                  <a:pt x="30153" y="64993"/>
                </a:lnTo>
                <a:lnTo>
                  <a:pt x="39863" y="69746"/>
                </a:lnTo>
                <a:lnTo>
                  <a:pt x="53035" y="76758"/>
                </a:lnTo>
                <a:lnTo>
                  <a:pt x="56683" y="78773"/>
                </a:lnTo>
                <a:lnTo>
                  <a:pt x="66981" y="84556"/>
                </a:lnTo>
                <a:lnTo>
                  <a:pt x="78791" y="91371"/>
                </a:lnTo>
                <a:lnTo>
                  <a:pt x="91164" y="98771"/>
                </a:lnTo>
                <a:lnTo>
                  <a:pt x="103150" y="106307"/>
                </a:lnTo>
                <a:lnTo>
                  <a:pt x="113799" y="113533"/>
                </a:lnTo>
                <a:lnTo>
                  <a:pt x="122161" y="120002"/>
                </a:lnTo>
                <a:lnTo>
                  <a:pt x="128168" y="125183"/>
                </a:lnTo>
                <a:lnTo>
                  <a:pt x="132626" y="132359"/>
                </a:lnTo>
                <a:lnTo>
                  <a:pt x="138455" y="137693"/>
                </a:lnTo>
                <a:lnTo>
                  <a:pt x="144284" y="143090"/>
                </a:lnTo>
                <a:lnTo>
                  <a:pt x="147599" y="145694"/>
                </a:lnTo>
                <a:lnTo>
                  <a:pt x="153555" y="151561"/>
                </a:lnTo>
                <a:lnTo>
                  <a:pt x="154473" y="152471"/>
                </a:lnTo>
                <a:lnTo>
                  <a:pt x="163263" y="161947"/>
                </a:lnTo>
                <a:lnTo>
                  <a:pt x="171310" y="171615"/>
                </a:lnTo>
                <a:lnTo>
                  <a:pt x="175145" y="176479"/>
                </a:lnTo>
                <a:lnTo>
                  <a:pt x="182499" y="185623"/>
                </a:lnTo>
                <a:lnTo>
                  <a:pt x="186220" y="191490"/>
                </a:lnTo>
                <a:lnTo>
                  <a:pt x="188112" y="188607"/>
                </a:lnTo>
                <a:lnTo>
                  <a:pt x="187680" y="184124"/>
                </a:lnTo>
                <a:lnTo>
                  <a:pt x="186385" y="180822"/>
                </a:lnTo>
                <a:lnTo>
                  <a:pt x="185483" y="178549"/>
                </a:lnTo>
                <a:lnTo>
                  <a:pt x="183273" y="171094"/>
                </a:lnTo>
                <a:lnTo>
                  <a:pt x="181254" y="166624"/>
                </a:lnTo>
                <a:lnTo>
                  <a:pt x="177698" y="158089"/>
                </a:lnTo>
                <a:lnTo>
                  <a:pt x="177507" y="155498"/>
                </a:lnTo>
                <a:lnTo>
                  <a:pt x="177393" y="153949"/>
                </a:lnTo>
                <a:lnTo>
                  <a:pt x="180632" y="150152"/>
                </a:lnTo>
                <a:lnTo>
                  <a:pt x="182256" y="146096"/>
                </a:lnTo>
                <a:lnTo>
                  <a:pt x="186631" y="134239"/>
                </a:lnTo>
                <a:lnTo>
                  <a:pt x="190755" y="121290"/>
                </a:lnTo>
                <a:lnTo>
                  <a:pt x="194096" y="108109"/>
                </a:lnTo>
                <a:lnTo>
                  <a:pt x="196123" y="95556"/>
                </a:lnTo>
                <a:lnTo>
                  <a:pt x="196303" y="84493"/>
                </a:lnTo>
                <a:lnTo>
                  <a:pt x="194416" y="76849"/>
                </a:lnTo>
                <a:lnTo>
                  <a:pt x="188931" y="62775"/>
                </a:lnTo>
                <a:lnTo>
                  <a:pt x="182228" y="49019"/>
                </a:lnTo>
                <a:lnTo>
                  <a:pt x="176695" y="40919"/>
                </a:lnTo>
                <a:lnTo>
                  <a:pt x="171514" y="36340"/>
                </a:lnTo>
                <a:lnTo>
                  <a:pt x="164765" y="30115"/>
                </a:lnTo>
                <a:lnTo>
                  <a:pt x="156821" y="23510"/>
                </a:lnTo>
                <a:lnTo>
                  <a:pt x="145477" y="15664"/>
                </a:lnTo>
                <a:lnTo>
                  <a:pt x="128523" y="5715"/>
                </a:lnTo>
                <a:lnTo>
                  <a:pt x="118422" y="2169"/>
                </a:lnTo>
                <a:lnTo>
                  <a:pt x="104727" y="150"/>
                </a:lnTo>
                <a:lnTo>
                  <a:pt x="92430" y="0"/>
                </a:lnTo>
                <a:lnTo>
                  <a:pt x="91446" y="78"/>
                </a:lnTo>
                <a:lnTo>
                  <a:pt x="79486" y="2330"/>
                </a:lnTo>
                <a:lnTo>
                  <a:pt x="67120" y="6621"/>
                </a:lnTo>
                <a:lnTo>
                  <a:pt x="55072" y="12323"/>
                </a:lnTo>
                <a:lnTo>
                  <a:pt x="44069" y="18808"/>
                </a:lnTo>
                <a:lnTo>
                  <a:pt x="37274" y="23202"/>
                </a:lnTo>
                <a:lnTo>
                  <a:pt x="30619" y="29311"/>
                </a:lnTo>
                <a:lnTo>
                  <a:pt x="25298" y="34061"/>
                </a:lnTo>
                <a:lnTo>
                  <a:pt x="23558" y="35623"/>
                </a:lnTo>
                <a:lnTo>
                  <a:pt x="16789" y="32981"/>
                </a:lnTo>
                <a:lnTo>
                  <a:pt x="14998" y="34556"/>
                </a:lnTo>
                <a:lnTo>
                  <a:pt x="12077" y="37096"/>
                </a:lnTo>
                <a:lnTo>
                  <a:pt x="3390" y="458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302370" y="4612577"/>
            <a:ext cx="196303" cy="191490"/>
          </a:xfrm>
          <a:custGeom>
            <a:avLst/>
            <a:gdLst/>
            <a:ahLst/>
            <a:cxnLst/>
            <a:rect l="l" t="t" r="r" b="b"/>
            <a:pathLst>
              <a:path w="196303" h="191490">
                <a:moveTo>
                  <a:pt x="0" y="48412"/>
                </a:moveTo>
                <a:lnTo>
                  <a:pt x="3390" y="45885"/>
                </a:lnTo>
                <a:lnTo>
                  <a:pt x="12077" y="37096"/>
                </a:lnTo>
                <a:lnTo>
                  <a:pt x="14998" y="34556"/>
                </a:lnTo>
                <a:lnTo>
                  <a:pt x="16789" y="32981"/>
                </a:lnTo>
                <a:lnTo>
                  <a:pt x="23558" y="35623"/>
                </a:lnTo>
                <a:lnTo>
                  <a:pt x="25298" y="34061"/>
                </a:lnTo>
                <a:lnTo>
                  <a:pt x="30619" y="29311"/>
                </a:lnTo>
                <a:lnTo>
                  <a:pt x="37274" y="23202"/>
                </a:lnTo>
                <a:lnTo>
                  <a:pt x="44069" y="18808"/>
                </a:lnTo>
                <a:lnTo>
                  <a:pt x="55072" y="12323"/>
                </a:lnTo>
                <a:lnTo>
                  <a:pt x="67120" y="6621"/>
                </a:lnTo>
                <a:lnTo>
                  <a:pt x="79486" y="2330"/>
                </a:lnTo>
                <a:lnTo>
                  <a:pt x="91446" y="78"/>
                </a:lnTo>
                <a:lnTo>
                  <a:pt x="92430" y="0"/>
                </a:lnTo>
                <a:lnTo>
                  <a:pt x="104727" y="150"/>
                </a:lnTo>
                <a:lnTo>
                  <a:pt x="118422" y="2169"/>
                </a:lnTo>
                <a:lnTo>
                  <a:pt x="128523" y="5715"/>
                </a:lnTo>
                <a:lnTo>
                  <a:pt x="145477" y="15664"/>
                </a:lnTo>
                <a:lnTo>
                  <a:pt x="156821" y="23510"/>
                </a:lnTo>
                <a:lnTo>
                  <a:pt x="164765" y="30115"/>
                </a:lnTo>
                <a:lnTo>
                  <a:pt x="171514" y="36340"/>
                </a:lnTo>
                <a:lnTo>
                  <a:pt x="176695" y="40919"/>
                </a:lnTo>
                <a:lnTo>
                  <a:pt x="182228" y="49019"/>
                </a:lnTo>
                <a:lnTo>
                  <a:pt x="188931" y="62775"/>
                </a:lnTo>
                <a:lnTo>
                  <a:pt x="194416" y="76849"/>
                </a:lnTo>
                <a:lnTo>
                  <a:pt x="196303" y="84493"/>
                </a:lnTo>
                <a:lnTo>
                  <a:pt x="196123" y="95556"/>
                </a:lnTo>
                <a:lnTo>
                  <a:pt x="194096" y="108109"/>
                </a:lnTo>
                <a:lnTo>
                  <a:pt x="190755" y="121290"/>
                </a:lnTo>
                <a:lnTo>
                  <a:pt x="186631" y="134239"/>
                </a:lnTo>
                <a:lnTo>
                  <a:pt x="182256" y="146096"/>
                </a:lnTo>
                <a:lnTo>
                  <a:pt x="180632" y="150152"/>
                </a:lnTo>
                <a:lnTo>
                  <a:pt x="177393" y="153949"/>
                </a:lnTo>
                <a:lnTo>
                  <a:pt x="177507" y="155498"/>
                </a:lnTo>
                <a:lnTo>
                  <a:pt x="177698" y="158089"/>
                </a:lnTo>
                <a:lnTo>
                  <a:pt x="181254" y="166624"/>
                </a:lnTo>
                <a:lnTo>
                  <a:pt x="182359" y="169075"/>
                </a:lnTo>
                <a:lnTo>
                  <a:pt x="183273" y="171094"/>
                </a:lnTo>
                <a:lnTo>
                  <a:pt x="185483" y="178549"/>
                </a:lnTo>
                <a:lnTo>
                  <a:pt x="186385" y="180822"/>
                </a:lnTo>
                <a:lnTo>
                  <a:pt x="187680" y="184124"/>
                </a:lnTo>
                <a:lnTo>
                  <a:pt x="188112" y="188607"/>
                </a:lnTo>
                <a:lnTo>
                  <a:pt x="186220" y="191490"/>
                </a:lnTo>
                <a:lnTo>
                  <a:pt x="182499" y="185623"/>
                </a:lnTo>
                <a:lnTo>
                  <a:pt x="175145" y="176479"/>
                </a:lnTo>
                <a:lnTo>
                  <a:pt x="171310" y="171615"/>
                </a:lnTo>
                <a:lnTo>
                  <a:pt x="163263" y="161947"/>
                </a:lnTo>
                <a:lnTo>
                  <a:pt x="154473" y="152471"/>
                </a:lnTo>
                <a:lnTo>
                  <a:pt x="153555" y="151561"/>
                </a:lnTo>
                <a:lnTo>
                  <a:pt x="147599" y="145694"/>
                </a:lnTo>
                <a:lnTo>
                  <a:pt x="144284" y="143090"/>
                </a:lnTo>
                <a:lnTo>
                  <a:pt x="138455" y="137693"/>
                </a:lnTo>
                <a:lnTo>
                  <a:pt x="132626" y="132359"/>
                </a:lnTo>
                <a:lnTo>
                  <a:pt x="128168" y="125183"/>
                </a:lnTo>
                <a:lnTo>
                  <a:pt x="122161" y="120002"/>
                </a:lnTo>
                <a:lnTo>
                  <a:pt x="113799" y="113533"/>
                </a:lnTo>
                <a:lnTo>
                  <a:pt x="103150" y="106307"/>
                </a:lnTo>
                <a:lnTo>
                  <a:pt x="91164" y="98771"/>
                </a:lnTo>
                <a:lnTo>
                  <a:pt x="78791" y="91371"/>
                </a:lnTo>
                <a:lnTo>
                  <a:pt x="66981" y="84556"/>
                </a:lnTo>
                <a:lnTo>
                  <a:pt x="56683" y="78773"/>
                </a:lnTo>
                <a:lnTo>
                  <a:pt x="53035" y="76758"/>
                </a:lnTo>
                <a:lnTo>
                  <a:pt x="39863" y="69746"/>
                </a:lnTo>
                <a:lnTo>
                  <a:pt x="30153" y="64993"/>
                </a:lnTo>
                <a:lnTo>
                  <a:pt x="20798" y="60570"/>
                </a:lnTo>
                <a:lnTo>
                  <a:pt x="8692" y="54547"/>
                </a:lnTo>
                <a:lnTo>
                  <a:pt x="5016" y="52641"/>
                </a:lnTo>
                <a:lnTo>
                  <a:pt x="0" y="484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326994" y="4647502"/>
            <a:ext cx="97104" cy="59372"/>
          </a:xfrm>
          <a:custGeom>
            <a:avLst/>
            <a:gdLst/>
            <a:ahLst/>
            <a:cxnLst/>
            <a:rect l="l" t="t" r="r" b="b"/>
            <a:pathLst>
              <a:path w="97104" h="59372">
                <a:moveTo>
                  <a:pt x="0" y="0"/>
                </a:moveTo>
                <a:lnTo>
                  <a:pt x="6972" y="3911"/>
                </a:lnTo>
                <a:lnTo>
                  <a:pt x="14325" y="7429"/>
                </a:lnTo>
                <a:lnTo>
                  <a:pt x="21297" y="11366"/>
                </a:lnTo>
                <a:lnTo>
                  <a:pt x="27470" y="14859"/>
                </a:lnTo>
                <a:lnTo>
                  <a:pt x="33121" y="19011"/>
                </a:lnTo>
                <a:lnTo>
                  <a:pt x="39204" y="22567"/>
                </a:lnTo>
                <a:lnTo>
                  <a:pt x="50568" y="28574"/>
                </a:lnTo>
                <a:lnTo>
                  <a:pt x="61629" y="33981"/>
                </a:lnTo>
                <a:lnTo>
                  <a:pt x="71145" y="39255"/>
                </a:lnTo>
                <a:lnTo>
                  <a:pt x="81277" y="46399"/>
                </a:lnTo>
                <a:lnTo>
                  <a:pt x="91864" y="54922"/>
                </a:lnTo>
                <a:lnTo>
                  <a:pt x="97104" y="593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375305" y="4615324"/>
            <a:ext cx="116230" cy="103807"/>
          </a:xfrm>
          <a:custGeom>
            <a:avLst/>
            <a:gdLst/>
            <a:ahLst/>
            <a:cxnLst/>
            <a:rect l="l" t="t" r="r" b="b"/>
            <a:pathLst>
              <a:path w="116230" h="103807">
                <a:moveTo>
                  <a:pt x="0" y="1178"/>
                </a:moveTo>
                <a:lnTo>
                  <a:pt x="12009" y="0"/>
                </a:lnTo>
                <a:lnTo>
                  <a:pt x="24278" y="2225"/>
                </a:lnTo>
                <a:lnTo>
                  <a:pt x="36055" y="6819"/>
                </a:lnTo>
                <a:lnTo>
                  <a:pt x="45923" y="12316"/>
                </a:lnTo>
                <a:lnTo>
                  <a:pt x="57213" y="18239"/>
                </a:lnTo>
                <a:lnTo>
                  <a:pt x="68438" y="24321"/>
                </a:lnTo>
                <a:lnTo>
                  <a:pt x="71767" y="26794"/>
                </a:lnTo>
                <a:lnTo>
                  <a:pt x="81237" y="34690"/>
                </a:lnTo>
                <a:lnTo>
                  <a:pt x="91348" y="43645"/>
                </a:lnTo>
                <a:lnTo>
                  <a:pt x="95377" y="47635"/>
                </a:lnTo>
                <a:lnTo>
                  <a:pt x="103529" y="58087"/>
                </a:lnTo>
                <a:lnTo>
                  <a:pt x="108765" y="68435"/>
                </a:lnTo>
                <a:lnTo>
                  <a:pt x="113004" y="77950"/>
                </a:lnTo>
                <a:lnTo>
                  <a:pt x="114744" y="81722"/>
                </a:lnTo>
                <a:lnTo>
                  <a:pt x="116230" y="90586"/>
                </a:lnTo>
                <a:lnTo>
                  <a:pt x="115036" y="94333"/>
                </a:lnTo>
                <a:lnTo>
                  <a:pt x="113626" y="98689"/>
                </a:lnTo>
                <a:lnTo>
                  <a:pt x="111315" y="101559"/>
                </a:lnTo>
                <a:lnTo>
                  <a:pt x="112102" y="1038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388463" y="4670401"/>
            <a:ext cx="39369" cy="27203"/>
          </a:xfrm>
          <a:custGeom>
            <a:avLst/>
            <a:gdLst/>
            <a:ahLst/>
            <a:cxnLst/>
            <a:rect l="l" t="t" r="r" b="b"/>
            <a:pathLst>
              <a:path w="39369" h="27203">
                <a:moveTo>
                  <a:pt x="0" y="0"/>
                </a:moveTo>
                <a:lnTo>
                  <a:pt x="10622" y="5349"/>
                </a:lnTo>
                <a:lnTo>
                  <a:pt x="22920" y="13718"/>
                </a:lnTo>
                <a:lnTo>
                  <a:pt x="26644" y="16471"/>
                </a:lnTo>
                <a:lnTo>
                  <a:pt x="31051" y="19837"/>
                </a:lnTo>
                <a:lnTo>
                  <a:pt x="35153" y="23647"/>
                </a:lnTo>
                <a:lnTo>
                  <a:pt x="39370" y="272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723367" y="5625423"/>
            <a:ext cx="163009" cy="94330"/>
          </a:xfrm>
          <a:custGeom>
            <a:avLst/>
            <a:gdLst/>
            <a:ahLst/>
            <a:cxnLst/>
            <a:rect l="l" t="t" r="r" b="b"/>
            <a:pathLst>
              <a:path w="163009" h="94330">
                <a:moveTo>
                  <a:pt x="2278" y="86804"/>
                </a:moveTo>
                <a:lnTo>
                  <a:pt x="12051" y="93408"/>
                </a:lnTo>
                <a:lnTo>
                  <a:pt x="25982" y="94330"/>
                </a:lnTo>
                <a:lnTo>
                  <a:pt x="32440" y="93611"/>
                </a:lnTo>
                <a:lnTo>
                  <a:pt x="44927" y="92193"/>
                </a:lnTo>
                <a:lnTo>
                  <a:pt x="57668" y="91233"/>
                </a:lnTo>
                <a:lnTo>
                  <a:pt x="68178" y="90017"/>
                </a:lnTo>
                <a:lnTo>
                  <a:pt x="80470" y="89340"/>
                </a:lnTo>
                <a:lnTo>
                  <a:pt x="90556" y="86953"/>
                </a:lnTo>
                <a:lnTo>
                  <a:pt x="93934" y="85115"/>
                </a:lnTo>
                <a:lnTo>
                  <a:pt x="99334" y="81605"/>
                </a:lnTo>
                <a:lnTo>
                  <a:pt x="109998" y="74451"/>
                </a:lnTo>
                <a:lnTo>
                  <a:pt x="123668" y="65123"/>
                </a:lnTo>
                <a:lnTo>
                  <a:pt x="138083" y="55087"/>
                </a:lnTo>
                <a:lnTo>
                  <a:pt x="150987" y="45812"/>
                </a:lnTo>
                <a:lnTo>
                  <a:pt x="160119" y="38767"/>
                </a:lnTo>
                <a:lnTo>
                  <a:pt x="163009" y="36017"/>
                </a:lnTo>
                <a:lnTo>
                  <a:pt x="152487" y="29746"/>
                </a:lnTo>
                <a:lnTo>
                  <a:pt x="140209" y="24805"/>
                </a:lnTo>
                <a:lnTo>
                  <a:pt x="139311" y="24485"/>
                </a:lnTo>
                <a:lnTo>
                  <a:pt x="126892" y="21412"/>
                </a:lnTo>
                <a:lnTo>
                  <a:pt x="114445" y="19598"/>
                </a:lnTo>
                <a:lnTo>
                  <a:pt x="109453" y="18745"/>
                </a:lnTo>
                <a:lnTo>
                  <a:pt x="103090" y="17513"/>
                </a:lnTo>
                <a:lnTo>
                  <a:pt x="94797" y="18808"/>
                </a:lnTo>
                <a:lnTo>
                  <a:pt x="88790" y="17132"/>
                </a:lnTo>
                <a:lnTo>
                  <a:pt x="80129" y="14706"/>
                </a:lnTo>
                <a:lnTo>
                  <a:pt x="80827" y="6591"/>
                </a:lnTo>
                <a:lnTo>
                  <a:pt x="77665" y="0"/>
                </a:lnTo>
                <a:lnTo>
                  <a:pt x="22712" y="14109"/>
                </a:lnTo>
                <a:lnTo>
                  <a:pt x="21624" y="24658"/>
                </a:lnTo>
                <a:lnTo>
                  <a:pt x="17418" y="35405"/>
                </a:lnTo>
                <a:lnTo>
                  <a:pt x="11624" y="46243"/>
                </a:lnTo>
                <a:lnTo>
                  <a:pt x="5770" y="57067"/>
                </a:lnTo>
                <a:lnTo>
                  <a:pt x="1386" y="67769"/>
                </a:lnTo>
                <a:lnTo>
                  <a:pt x="0" y="78245"/>
                </a:lnTo>
                <a:lnTo>
                  <a:pt x="2278" y="8680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723367" y="5625423"/>
            <a:ext cx="163009" cy="94330"/>
          </a:xfrm>
          <a:custGeom>
            <a:avLst/>
            <a:gdLst/>
            <a:ahLst/>
            <a:cxnLst/>
            <a:rect l="l" t="t" r="r" b="b"/>
            <a:pathLst>
              <a:path w="163009" h="94330">
                <a:moveTo>
                  <a:pt x="22712" y="14109"/>
                </a:moveTo>
                <a:lnTo>
                  <a:pt x="21624" y="24658"/>
                </a:lnTo>
                <a:lnTo>
                  <a:pt x="17418" y="35405"/>
                </a:lnTo>
                <a:lnTo>
                  <a:pt x="11624" y="46243"/>
                </a:lnTo>
                <a:lnTo>
                  <a:pt x="5770" y="57067"/>
                </a:lnTo>
                <a:lnTo>
                  <a:pt x="1386" y="67769"/>
                </a:lnTo>
                <a:lnTo>
                  <a:pt x="0" y="78245"/>
                </a:lnTo>
                <a:lnTo>
                  <a:pt x="2278" y="86804"/>
                </a:lnTo>
                <a:lnTo>
                  <a:pt x="12051" y="93408"/>
                </a:lnTo>
                <a:lnTo>
                  <a:pt x="25982" y="94330"/>
                </a:lnTo>
                <a:lnTo>
                  <a:pt x="32440" y="93611"/>
                </a:lnTo>
                <a:lnTo>
                  <a:pt x="44927" y="92193"/>
                </a:lnTo>
                <a:lnTo>
                  <a:pt x="57668" y="91233"/>
                </a:lnTo>
                <a:lnTo>
                  <a:pt x="68178" y="90017"/>
                </a:lnTo>
                <a:lnTo>
                  <a:pt x="80470" y="89340"/>
                </a:lnTo>
                <a:lnTo>
                  <a:pt x="90556" y="86953"/>
                </a:lnTo>
                <a:lnTo>
                  <a:pt x="93934" y="85115"/>
                </a:lnTo>
                <a:lnTo>
                  <a:pt x="99334" y="81605"/>
                </a:lnTo>
                <a:lnTo>
                  <a:pt x="109998" y="74451"/>
                </a:lnTo>
                <a:lnTo>
                  <a:pt x="123668" y="65123"/>
                </a:lnTo>
                <a:lnTo>
                  <a:pt x="138083" y="55087"/>
                </a:lnTo>
                <a:lnTo>
                  <a:pt x="150987" y="45812"/>
                </a:lnTo>
                <a:lnTo>
                  <a:pt x="160119" y="38767"/>
                </a:lnTo>
                <a:lnTo>
                  <a:pt x="163009" y="36017"/>
                </a:lnTo>
                <a:lnTo>
                  <a:pt x="152487" y="29746"/>
                </a:lnTo>
                <a:lnTo>
                  <a:pt x="140209" y="24805"/>
                </a:lnTo>
                <a:lnTo>
                  <a:pt x="139311" y="24485"/>
                </a:lnTo>
                <a:lnTo>
                  <a:pt x="126892" y="21412"/>
                </a:lnTo>
                <a:lnTo>
                  <a:pt x="114445" y="19598"/>
                </a:lnTo>
                <a:lnTo>
                  <a:pt x="109453" y="18745"/>
                </a:lnTo>
                <a:lnTo>
                  <a:pt x="103090" y="17513"/>
                </a:lnTo>
                <a:lnTo>
                  <a:pt x="94797" y="18808"/>
                </a:lnTo>
                <a:lnTo>
                  <a:pt x="88790" y="17132"/>
                </a:lnTo>
                <a:lnTo>
                  <a:pt x="80129" y="14706"/>
                </a:lnTo>
                <a:lnTo>
                  <a:pt x="80827" y="6591"/>
                </a:lnTo>
                <a:lnTo>
                  <a:pt x="776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111201" y="5430569"/>
            <a:ext cx="208744" cy="151258"/>
          </a:xfrm>
          <a:custGeom>
            <a:avLst/>
            <a:gdLst/>
            <a:ahLst/>
            <a:cxnLst/>
            <a:rect l="l" t="t" r="r" b="b"/>
            <a:pathLst>
              <a:path w="208744" h="151258">
                <a:moveTo>
                  <a:pt x="111652" y="0"/>
                </a:moveTo>
                <a:lnTo>
                  <a:pt x="18574" y="14655"/>
                </a:lnTo>
                <a:lnTo>
                  <a:pt x="16807" y="26511"/>
                </a:lnTo>
                <a:lnTo>
                  <a:pt x="12957" y="39625"/>
                </a:lnTo>
                <a:lnTo>
                  <a:pt x="11259" y="46545"/>
                </a:lnTo>
                <a:lnTo>
                  <a:pt x="9909" y="59102"/>
                </a:lnTo>
                <a:lnTo>
                  <a:pt x="7873" y="71565"/>
                </a:lnTo>
                <a:lnTo>
                  <a:pt x="7627" y="72377"/>
                </a:lnTo>
                <a:lnTo>
                  <a:pt x="6244" y="84280"/>
                </a:lnTo>
                <a:lnTo>
                  <a:pt x="6817" y="96235"/>
                </a:lnTo>
                <a:lnTo>
                  <a:pt x="5315" y="107619"/>
                </a:lnTo>
                <a:lnTo>
                  <a:pt x="2159" y="118045"/>
                </a:lnTo>
                <a:lnTo>
                  <a:pt x="0" y="130673"/>
                </a:lnTo>
                <a:lnTo>
                  <a:pt x="1580" y="142424"/>
                </a:lnTo>
                <a:lnTo>
                  <a:pt x="8097" y="149517"/>
                </a:lnTo>
                <a:lnTo>
                  <a:pt x="19480" y="151258"/>
                </a:lnTo>
                <a:lnTo>
                  <a:pt x="33786" y="150738"/>
                </a:lnTo>
                <a:lnTo>
                  <a:pt x="41320" y="150596"/>
                </a:lnTo>
                <a:lnTo>
                  <a:pt x="53979" y="150630"/>
                </a:lnTo>
                <a:lnTo>
                  <a:pt x="66581" y="149622"/>
                </a:lnTo>
                <a:lnTo>
                  <a:pt x="79137" y="147902"/>
                </a:lnTo>
                <a:lnTo>
                  <a:pt x="91659" y="145801"/>
                </a:lnTo>
                <a:lnTo>
                  <a:pt x="103232" y="143802"/>
                </a:lnTo>
                <a:lnTo>
                  <a:pt x="116043" y="141857"/>
                </a:lnTo>
                <a:lnTo>
                  <a:pt x="128639" y="140078"/>
                </a:lnTo>
                <a:lnTo>
                  <a:pt x="141053" y="138005"/>
                </a:lnTo>
                <a:lnTo>
                  <a:pt x="153316" y="135178"/>
                </a:lnTo>
                <a:lnTo>
                  <a:pt x="165005" y="131317"/>
                </a:lnTo>
                <a:lnTo>
                  <a:pt x="170060" y="129336"/>
                </a:lnTo>
                <a:lnTo>
                  <a:pt x="175775" y="127088"/>
                </a:lnTo>
                <a:lnTo>
                  <a:pt x="180893" y="124548"/>
                </a:lnTo>
                <a:lnTo>
                  <a:pt x="191969" y="118478"/>
                </a:lnTo>
                <a:lnTo>
                  <a:pt x="202568" y="110679"/>
                </a:lnTo>
                <a:lnTo>
                  <a:pt x="208553" y="103873"/>
                </a:lnTo>
                <a:lnTo>
                  <a:pt x="208744" y="92760"/>
                </a:lnTo>
                <a:lnTo>
                  <a:pt x="208477" y="85458"/>
                </a:lnTo>
                <a:lnTo>
                  <a:pt x="208172" y="77101"/>
                </a:lnTo>
                <a:lnTo>
                  <a:pt x="204921" y="73799"/>
                </a:lnTo>
                <a:lnTo>
                  <a:pt x="196895" y="71907"/>
                </a:lnTo>
                <a:lnTo>
                  <a:pt x="193123" y="71005"/>
                </a:lnTo>
                <a:lnTo>
                  <a:pt x="188932" y="70929"/>
                </a:lnTo>
                <a:lnTo>
                  <a:pt x="185071" y="71958"/>
                </a:lnTo>
                <a:lnTo>
                  <a:pt x="172864" y="74812"/>
                </a:lnTo>
                <a:lnTo>
                  <a:pt x="160309" y="77077"/>
                </a:lnTo>
                <a:lnTo>
                  <a:pt x="158236" y="77419"/>
                </a:lnTo>
                <a:lnTo>
                  <a:pt x="146300" y="79569"/>
                </a:lnTo>
                <a:lnTo>
                  <a:pt x="133506" y="80295"/>
                </a:lnTo>
                <a:lnTo>
                  <a:pt x="123667" y="76796"/>
                </a:lnTo>
                <a:lnTo>
                  <a:pt x="116523" y="68035"/>
                </a:lnTo>
                <a:lnTo>
                  <a:pt x="112559" y="56526"/>
                </a:lnTo>
                <a:lnTo>
                  <a:pt x="110937" y="43350"/>
                </a:lnTo>
                <a:lnTo>
                  <a:pt x="110822" y="29588"/>
                </a:lnTo>
                <a:lnTo>
                  <a:pt x="111377" y="16320"/>
                </a:lnTo>
                <a:lnTo>
                  <a:pt x="111765" y="4627"/>
                </a:lnTo>
                <a:lnTo>
                  <a:pt x="111652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111201" y="5430569"/>
            <a:ext cx="208744" cy="151258"/>
          </a:xfrm>
          <a:custGeom>
            <a:avLst/>
            <a:gdLst/>
            <a:ahLst/>
            <a:cxnLst/>
            <a:rect l="l" t="t" r="r" b="b"/>
            <a:pathLst>
              <a:path w="208744" h="151258">
                <a:moveTo>
                  <a:pt x="18574" y="14655"/>
                </a:moveTo>
                <a:lnTo>
                  <a:pt x="16807" y="26511"/>
                </a:lnTo>
                <a:lnTo>
                  <a:pt x="12957" y="39625"/>
                </a:lnTo>
                <a:lnTo>
                  <a:pt x="11259" y="46545"/>
                </a:lnTo>
                <a:lnTo>
                  <a:pt x="9909" y="59102"/>
                </a:lnTo>
                <a:lnTo>
                  <a:pt x="7873" y="71565"/>
                </a:lnTo>
                <a:lnTo>
                  <a:pt x="7627" y="72377"/>
                </a:lnTo>
                <a:lnTo>
                  <a:pt x="6244" y="84280"/>
                </a:lnTo>
                <a:lnTo>
                  <a:pt x="6817" y="96235"/>
                </a:lnTo>
                <a:lnTo>
                  <a:pt x="5315" y="107619"/>
                </a:lnTo>
                <a:lnTo>
                  <a:pt x="2159" y="118045"/>
                </a:lnTo>
                <a:lnTo>
                  <a:pt x="0" y="130673"/>
                </a:lnTo>
                <a:lnTo>
                  <a:pt x="1580" y="142424"/>
                </a:lnTo>
                <a:lnTo>
                  <a:pt x="8097" y="149517"/>
                </a:lnTo>
                <a:lnTo>
                  <a:pt x="19480" y="151258"/>
                </a:lnTo>
                <a:lnTo>
                  <a:pt x="33786" y="150738"/>
                </a:lnTo>
                <a:lnTo>
                  <a:pt x="41320" y="150596"/>
                </a:lnTo>
                <a:lnTo>
                  <a:pt x="53979" y="150630"/>
                </a:lnTo>
                <a:lnTo>
                  <a:pt x="66581" y="149622"/>
                </a:lnTo>
                <a:lnTo>
                  <a:pt x="79137" y="147902"/>
                </a:lnTo>
                <a:lnTo>
                  <a:pt x="91659" y="145801"/>
                </a:lnTo>
                <a:lnTo>
                  <a:pt x="103232" y="143802"/>
                </a:lnTo>
                <a:lnTo>
                  <a:pt x="116043" y="141857"/>
                </a:lnTo>
                <a:lnTo>
                  <a:pt x="128639" y="140078"/>
                </a:lnTo>
                <a:lnTo>
                  <a:pt x="141053" y="138005"/>
                </a:lnTo>
                <a:lnTo>
                  <a:pt x="153316" y="135178"/>
                </a:lnTo>
                <a:lnTo>
                  <a:pt x="165005" y="131317"/>
                </a:lnTo>
                <a:lnTo>
                  <a:pt x="170060" y="129336"/>
                </a:lnTo>
                <a:lnTo>
                  <a:pt x="175775" y="127088"/>
                </a:lnTo>
                <a:lnTo>
                  <a:pt x="180893" y="124548"/>
                </a:lnTo>
                <a:lnTo>
                  <a:pt x="191969" y="118478"/>
                </a:lnTo>
                <a:lnTo>
                  <a:pt x="202568" y="110679"/>
                </a:lnTo>
                <a:lnTo>
                  <a:pt x="208553" y="103873"/>
                </a:lnTo>
                <a:lnTo>
                  <a:pt x="208744" y="92760"/>
                </a:lnTo>
                <a:lnTo>
                  <a:pt x="208477" y="85458"/>
                </a:lnTo>
                <a:lnTo>
                  <a:pt x="208172" y="77101"/>
                </a:lnTo>
                <a:lnTo>
                  <a:pt x="204921" y="73799"/>
                </a:lnTo>
                <a:lnTo>
                  <a:pt x="196895" y="71907"/>
                </a:lnTo>
                <a:lnTo>
                  <a:pt x="193123" y="71005"/>
                </a:lnTo>
                <a:lnTo>
                  <a:pt x="188932" y="70929"/>
                </a:lnTo>
                <a:lnTo>
                  <a:pt x="185071" y="71958"/>
                </a:lnTo>
                <a:lnTo>
                  <a:pt x="172864" y="74812"/>
                </a:lnTo>
                <a:lnTo>
                  <a:pt x="160309" y="77077"/>
                </a:lnTo>
                <a:lnTo>
                  <a:pt x="158236" y="77419"/>
                </a:lnTo>
                <a:lnTo>
                  <a:pt x="146300" y="79569"/>
                </a:lnTo>
                <a:lnTo>
                  <a:pt x="133506" y="80295"/>
                </a:lnTo>
                <a:lnTo>
                  <a:pt x="123667" y="76796"/>
                </a:lnTo>
                <a:lnTo>
                  <a:pt x="116523" y="68035"/>
                </a:lnTo>
                <a:lnTo>
                  <a:pt x="112559" y="56526"/>
                </a:lnTo>
                <a:lnTo>
                  <a:pt x="110937" y="43350"/>
                </a:lnTo>
                <a:lnTo>
                  <a:pt x="110822" y="29588"/>
                </a:lnTo>
                <a:lnTo>
                  <a:pt x="111377" y="16320"/>
                </a:lnTo>
                <a:lnTo>
                  <a:pt x="111765" y="4627"/>
                </a:lnTo>
                <a:lnTo>
                  <a:pt x="1116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717247" y="5663601"/>
            <a:ext cx="112648" cy="72850"/>
          </a:xfrm>
          <a:custGeom>
            <a:avLst/>
            <a:gdLst/>
            <a:ahLst/>
            <a:cxnLst/>
            <a:rect l="l" t="t" r="r" b="b"/>
            <a:pathLst>
              <a:path w="112649" h="72850">
                <a:moveTo>
                  <a:pt x="6273" y="64643"/>
                </a:moveTo>
                <a:lnTo>
                  <a:pt x="8394" y="68592"/>
                </a:lnTo>
                <a:lnTo>
                  <a:pt x="17613" y="72850"/>
                </a:lnTo>
                <a:lnTo>
                  <a:pt x="30559" y="70559"/>
                </a:lnTo>
                <a:lnTo>
                  <a:pt x="39611" y="67805"/>
                </a:lnTo>
                <a:lnTo>
                  <a:pt x="52329" y="64497"/>
                </a:lnTo>
                <a:lnTo>
                  <a:pt x="63419" y="62276"/>
                </a:lnTo>
                <a:lnTo>
                  <a:pt x="69913" y="61252"/>
                </a:lnTo>
                <a:lnTo>
                  <a:pt x="73672" y="60706"/>
                </a:lnTo>
                <a:lnTo>
                  <a:pt x="78104" y="59448"/>
                </a:lnTo>
                <a:lnTo>
                  <a:pt x="82016" y="59753"/>
                </a:lnTo>
                <a:lnTo>
                  <a:pt x="92575" y="51393"/>
                </a:lnTo>
                <a:lnTo>
                  <a:pt x="103251" y="44586"/>
                </a:lnTo>
                <a:lnTo>
                  <a:pt x="112648" y="38798"/>
                </a:lnTo>
                <a:lnTo>
                  <a:pt x="101313" y="40285"/>
                </a:lnTo>
                <a:lnTo>
                  <a:pt x="88774" y="42561"/>
                </a:lnTo>
                <a:lnTo>
                  <a:pt x="75803" y="44502"/>
                </a:lnTo>
                <a:lnTo>
                  <a:pt x="63173" y="44984"/>
                </a:lnTo>
                <a:lnTo>
                  <a:pt x="51656" y="42884"/>
                </a:lnTo>
                <a:lnTo>
                  <a:pt x="47421" y="41008"/>
                </a:lnTo>
                <a:lnTo>
                  <a:pt x="37207" y="32512"/>
                </a:lnTo>
                <a:lnTo>
                  <a:pt x="31115" y="21148"/>
                </a:lnTo>
                <a:lnTo>
                  <a:pt x="30289" y="17703"/>
                </a:lnTo>
                <a:lnTo>
                  <a:pt x="28727" y="9093"/>
                </a:lnTo>
                <a:lnTo>
                  <a:pt x="31089" y="2819"/>
                </a:lnTo>
                <a:lnTo>
                  <a:pt x="22986" y="0"/>
                </a:lnTo>
                <a:lnTo>
                  <a:pt x="17183" y="2743"/>
                </a:lnTo>
                <a:lnTo>
                  <a:pt x="9901" y="11888"/>
                </a:lnTo>
                <a:lnTo>
                  <a:pt x="2719" y="24644"/>
                </a:lnTo>
                <a:lnTo>
                  <a:pt x="1866" y="27012"/>
                </a:lnTo>
                <a:lnTo>
                  <a:pt x="0" y="34112"/>
                </a:lnTo>
                <a:lnTo>
                  <a:pt x="1104" y="41948"/>
                </a:lnTo>
                <a:lnTo>
                  <a:pt x="1104" y="59080"/>
                </a:lnTo>
                <a:lnTo>
                  <a:pt x="6273" y="64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717247" y="5663601"/>
            <a:ext cx="112648" cy="72850"/>
          </a:xfrm>
          <a:custGeom>
            <a:avLst/>
            <a:gdLst/>
            <a:ahLst/>
            <a:cxnLst/>
            <a:rect l="l" t="t" r="r" b="b"/>
            <a:pathLst>
              <a:path w="112649" h="72850">
                <a:moveTo>
                  <a:pt x="17183" y="2743"/>
                </a:moveTo>
                <a:lnTo>
                  <a:pt x="9901" y="11888"/>
                </a:lnTo>
                <a:lnTo>
                  <a:pt x="2719" y="24644"/>
                </a:lnTo>
                <a:lnTo>
                  <a:pt x="1866" y="27012"/>
                </a:lnTo>
                <a:lnTo>
                  <a:pt x="0" y="34112"/>
                </a:lnTo>
                <a:lnTo>
                  <a:pt x="1104" y="41948"/>
                </a:lnTo>
                <a:lnTo>
                  <a:pt x="1104" y="49898"/>
                </a:lnTo>
                <a:lnTo>
                  <a:pt x="1104" y="59080"/>
                </a:lnTo>
                <a:lnTo>
                  <a:pt x="6273" y="64643"/>
                </a:lnTo>
                <a:lnTo>
                  <a:pt x="8394" y="68592"/>
                </a:lnTo>
                <a:lnTo>
                  <a:pt x="17613" y="72850"/>
                </a:lnTo>
                <a:lnTo>
                  <a:pt x="30559" y="70559"/>
                </a:lnTo>
                <a:lnTo>
                  <a:pt x="39611" y="67805"/>
                </a:lnTo>
                <a:lnTo>
                  <a:pt x="52329" y="64497"/>
                </a:lnTo>
                <a:lnTo>
                  <a:pt x="63419" y="62276"/>
                </a:lnTo>
                <a:lnTo>
                  <a:pt x="69913" y="61252"/>
                </a:lnTo>
                <a:lnTo>
                  <a:pt x="73672" y="60706"/>
                </a:lnTo>
                <a:lnTo>
                  <a:pt x="78104" y="59448"/>
                </a:lnTo>
                <a:lnTo>
                  <a:pt x="82016" y="59753"/>
                </a:lnTo>
                <a:lnTo>
                  <a:pt x="92575" y="51393"/>
                </a:lnTo>
                <a:lnTo>
                  <a:pt x="103251" y="44586"/>
                </a:lnTo>
                <a:lnTo>
                  <a:pt x="112648" y="38798"/>
                </a:lnTo>
                <a:lnTo>
                  <a:pt x="101313" y="40285"/>
                </a:lnTo>
                <a:lnTo>
                  <a:pt x="88774" y="42561"/>
                </a:lnTo>
                <a:lnTo>
                  <a:pt x="75803" y="44502"/>
                </a:lnTo>
                <a:lnTo>
                  <a:pt x="63173" y="44984"/>
                </a:lnTo>
                <a:lnTo>
                  <a:pt x="51656" y="42884"/>
                </a:lnTo>
                <a:lnTo>
                  <a:pt x="47421" y="41008"/>
                </a:lnTo>
                <a:lnTo>
                  <a:pt x="37207" y="32512"/>
                </a:lnTo>
                <a:lnTo>
                  <a:pt x="31115" y="21148"/>
                </a:lnTo>
                <a:lnTo>
                  <a:pt x="30289" y="17703"/>
                </a:lnTo>
                <a:lnTo>
                  <a:pt x="28727" y="9093"/>
                </a:lnTo>
                <a:lnTo>
                  <a:pt x="31089" y="2819"/>
                </a:lnTo>
                <a:lnTo>
                  <a:pt x="229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102693" y="5497442"/>
            <a:ext cx="227935" cy="101493"/>
          </a:xfrm>
          <a:custGeom>
            <a:avLst/>
            <a:gdLst/>
            <a:ahLst/>
            <a:cxnLst/>
            <a:rect l="l" t="t" r="r" b="b"/>
            <a:pathLst>
              <a:path w="227935" h="101493">
                <a:moveTo>
                  <a:pt x="802" y="75572"/>
                </a:moveTo>
                <a:lnTo>
                  <a:pt x="5181" y="87579"/>
                </a:lnTo>
                <a:lnTo>
                  <a:pt x="9867" y="94411"/>
                </a:lnTo>
                <a:lnTo>
                  <a:pt x="10172" y="97866"/>
                </a:lnTo>
                <a:lnTo>
                  <a:pt x="17589" y="99060"/>
                </a:lnTo>
                <a:lnTo>
                  <a:pt x="25908" y="100214"/>
                </a:lnTo>
                <a:lnTo>
                  <a:pt x="38411" y="101237"/>
                </a:lnTo>
                <a:lnTo>
                  <a:pt x="50723" y="101493"/>
                </a:lnTo>
                <a:lnTo>
                  <a:pt x="63232" y="101179"/>
                </a:lnTo>
                <a:lnTo>
                  <a:pt x="76326" y="100495"/>
                </a:lnTo>
                <a:lnTo>
                  <a:pt x="83972" y="98509"/>
                </a:lnTo>
                <a:lnTo>
                  <a:pt x="95685" y="92296"/>
                </a:lnTo>
                <a:lnTo>
                  <a:pt x="107454" y="87376"/>
                </a:lnTo>
                <a:lnTo>
                  <a:pt x="113748" y="87041"/>
                </a:lnTo>
                <a:lnTo>
                  <a:pt x="125806" y="89155"/>
                </a:lnTo>
                <a:lnTo>
                  <a:pt x="137629" y="89560"/>
                </a:lnTo>
                <a:lnTo>
                  <a:pt x="147500" y="87571"/>
                </a:lnTo>
                <a:lnTo>
                  <a:pt x="159696" y="85317"/>
                </a:lnTo>
                <a:lnTo>
                  <a:pt x="171603" y="82615"/>
                </a:lnTo>
                <a:lnTo>
                  <a:pt x="184010" y="78498"/>
                </a:lnTo>
                <a:lnTo>
                  <a:pt x="195135" y="73328"/>
                </a:lnTo>
                <a:lnTo>
                  <a:pt x="205806" y="67137"/>
                </a:lnTo>
                <a:lnTo>
                  <a:pt x="216763" y="60350"/>
                </a:lnTo>
                <a:lnTo>
                  <a:pt x="222825" y="54932"/>
                </a:lnTo>
                <a:lnTo>
                  <a:pt x="227935" y="43496"/>
                </a:lnTo>
                <a:lnTo>
                  <a:pt x="227672" y="30949"/>
                </a:lnTo>
                <a:lnTo>
                  <a:pt x="226131" y="24489"/>
                </a:lnTo>
                <a:lnTo>
                  <a:pt x="222366" y="14887"/>
                </a:lnTo>
                <a:lnTo>
                  <a:pt x="211962" y="6248"/>
                </a:lnTo>
                <a:lnTo>
                  <a:pt x="206235" y="2286"/>
                </a:lnTo>
                <a:lnTo>
                  <a:pt x="200990" y="0"/>
                </a:lnTo>
                <a:lnTo>
                  <a:pt x="193382" y="571"/>
                </a:lnTo>
                <a:lnTo>
                  <a:pt x="188721" y="927"/>
                </a:lnTo>
                <a:lnTo>
                  <a:pt x="175374" y="317"/>
                </a:lnTo>
                <a:lnTo>
                  <a:pt x="175259" y="6299"/>
                </a:lnTo>
                <a:lnTo>
                  <a:pt x="181198" y="7711"/>
                </a:lnTo>
                <a:lnTo>
                  <a:pt x="190560" y="12886"/>
                </a:lnTo>
                <a:lnTo>
                  <a:pt x="199949" y="20703"/>
                </a:lnTo>
                <a:lnTo>
                  <a:pt x="207174" y="29933"/>
                </a:lnTo>
                <a:lnTo>
                  <a:pt x="210042" y="39346"/>
                </a:lnTo>
                <a:lnTo>
                  <a:pt x="206362" y="47713"/>
                </a:lnTo>
                <a:lnTo>
                  <a:pt x="201574" y="52349"/>
                </a:lnTo>
                <a:lnTo>
                  <a:pt x="192443" y="52705"/>
                </a:lnTo>
                <a:lnTo>
                  <a:pt x="186626" y="56007"/>
                </a:lnTo>
                <a:lnTo>
                  <a:pt x="182458" y="58323"/>
                </a:lnTo>
                <a:lnTo>
                  <a:pt x="171296" y="63395"/>
                </a:lnTo>
                <a:lnTo>
                  <a:pt x="158673" y="66217"/>
                </a:lnTo>
                <a:lnTo>
                  <a:pt x="155719" y="66580"/>
                </a:lnTo>
                <a:lnTo>
                  <a:pt x="142832" y="68067"/>
                </a:lnTo>
                <a:lnTo>
                  <a:pt x="130313" y="69488"/>
                </a:lnTo>
                <a:lnTo>
                  <a:pt x="117962" y="71053"/>
                </a:lnTo>
                <a:lnTo>
                  <a:pt x="105582" y="72971"/>
                </a:lnTo>
                <a:lnTo>
                  <a:pt x="92976" y="75450"/>
                </a:lnTo>
                <a:lnTo>
                  <a:pt x="91171" y="75805"/>
                </a:lnTo>
                <a:lnTo>
                  <a:pt x="81021" y="76672"/>
                </a:lnTo>
                <a:lnTo>
                  <a:pt x="68432" y="75629"/>
                </a:lnTo>
                <a:lnTo>
                  <a:pt x="55273" y="71556"/>
                </a:lnTo>
                <a:lnTo>
                  <a:pt x="43409" y="63335"/>
                </a:lnTo>
                <a:lnTo>
                  <a:pt x="34709" y="49847"/>
                </a:lnTo>
                <a:lnTo>
                  <a:pt x="28520" y="33865"/>
                </a:lnTo>
                <a:lnTo>
                  <a:pt x="23760" y="24087"/>
                </a:lnTo>
                <a:lnTo>
                  <a:pt x="17589" y="19532"/>
                </a:lnTo>
                <a:lnTo>
                  <a:pt x="14668" y="20993"/>
                </a:lnTo>
                <a:lnTo>
                  <a:pt x="6418" y="27399"/>
                </a:lnTo>
                <a:lnTo>
                  <a:pt x="1513" y="39145"/>
                </a:lnTo>
                <a:lnTo>
                  <a:pt x="76" y="54978"/>
                </a:lnTo>
                <a:lnTo>
                  <a:pt x="0" y="62421"/>
                </a:lnTo>
                <a:lnTo>
                  <a:pt x="802" y="7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102693" y="5497442"/>
            <a:ext cx="227935" cy="101493"/>
          </a:xfrm>
          <a:custGeom>
            <a:avLst/>
            <a:gdLst/>
            <a:ahLst/>
            <a:cxnLst/>
            <a:rect l="l" t="t" r="r" b="b"/>
            <a:pathLst>
              <a:path w="227935" h="101493">
                <a:moveTo>
                  <a:pt x="17589" y="19532"/>
                </a:moveTo>
                <a:lnTo>
                  <a:pt x="23760" y="24087"/>
                </a:lnTo>
                <a:lnTo>
                  <a:pt x="28520" y="33865"/>
                </a:lnTo>
                <a:lnTo>
                  <a:pt x="34709" y="49847"/>
                </a:lnTo>
                <a:lnTo>
                  <a:pt x="43409" y="63335"/>
                </a:lnTo>
                <a:lnTo>
                  <a:pt x="55273" y="71556"/>
                </a:lnTo>
                <a:lnTo>
                  <a:pt x="68432" y="75629"/>
                </a:lnTo>
                <a:lnTo>
                  <a:pt x="81021" y="76672"/>
                </a:lnTo>
                <a:lnTo>
                  <a:pt x="91171" y="75805"/>
                </a:lnTo>
                <a:lnTo>
                  <a:pt x="92976" y="75450"/>
                </a:lnTo>
                <a:lnTo>
                  <a:pt x="105582" y="72971"/>
                </a:lnTo>
                <a:lnTo>
                  <a:pt x="117962" y="71053"/>
                </a:lnTo>
                <a:lnTo>
                  <a:pt x="130313" y="69488"/>
                </a:lnTo>
                <a:lnTo>
                  <a:pt x="142832" y="68067"/>
                </a:lnTo>
                <a:lnTo>
                  <a:pt x="155719" y="66580"/>
                </a:lnTo>
                <a:lnTo>
                  <a:pt x="158673" y="66217"/>
                </a:lnTo>
                <a:lnTo>
                  <a:pt x="171296" y="63395"/>
                </a:lnTo>
                <a:lnTo>
                  <a:pt x="182458" y="58323"/>
                </a:lnTo>
                <a:lnTo>
                  <a:pt x="186626" y="56007"/>
                </a:lnTo>
                <a:lnTo>
                  <a:pt x="192443" y="52705"/>
                </a:lnTo>
                <a:lnTo>
                  <a:pt x="201574" y="52349"/>
                </a:lnTo>
                <a:lnTo>
                  <a:pt x="206362" y="47713"/>
                </a:lnTo>
                <a:lnTo>
                  <a:pt x="210042" y="39346"/>
                </a:lnTo>
                <a:lnTo>
                  <a:pt x="207174" y="29933"/>
                </a:lnTo>
                <a:lnTo>
                  <a:pt x="199949" y="20703"/>
                </a:lnTo>
                <a:lnTo>
                  <a:pt x="190560" y="12886"/>
                </a:lnTo>
                <a:lnTo>
                  <a:pt x="181198" y="7711"/>
                </a:lnTo>
                <a:lnTo>
                  <a:pt x="175259" y="6299"/>
                </a:lnTo>
                <a:lnTo>
                  <a:pt x="175374" y="317"/>
                </a:lnTo>
                <a:lnTo>
                  <a:pt x="188721" y="927"/>
                </a:lnTo>
                <a:lnTo>
                  <a:pt x="193382" y="571"/>
                </a:lnTo>
                <a:lnTo>
                  <a:pt x="200990" y="0"/>
                </a:lnTo>
                <a:lnTo>
                  <a:pt x="206235" y="2286"/>
                </a:lnTo>
                <a:lnTo>
                  <a:pt x="211962" y="6248"/>
                </a:lnTo>
                <a:lnTo>
                  <a:pt x="222366" y="14887"/>
                </a:lnTo>
                <a:lnTo>
                  <a:pt x="226131" y="24489"/>
                </a:lnTo>
                <a:lnTo>
                  <a:pt x="227672" y="30949"/>
                </a:lnTo>
                <a:lnTo>
                  <a:pt x="227935" y="43496"/>
                </a:lnTo>
                <a:lnTo>
                  <a:pt x="222825" y="54932"/>
                </a:lnTo>
                <a:lnTo>
                  <a:pt x="216763" y="60350"/>
                </a:lnTo>
                <a:lnTo>
                  <a:pt x="205806" y="67137"/>
                </a:lnTo>
                <a:lnTo>
                  <a:pt x="195135" y="73328"/>
                </a:lnTo>
                <a:lnTo>
                  <a:pt x="184010" y="78498"/>
                </a:lnTo>
                <a:lnTo>
                  <a:pt x="171603" y="82615"/>
                </a:lnTo>
                <a:lnTo>
                  <a:pt x="159696" y="85317"/>
                </a:lnTo>
                <a:lnTo>
                  <a:pt x="147500" y="87571"/>
                </a:lnTo>
                <a:lnTo>
                  <a:pt x="137629" y="89560"/>
                </a:lnTo>
                <a:lnTo>
                  <a:pt x="125806" y="89155"/>
                </a:lnTo>
                <a:lnTo>
                  <a:pt x="113748" y="87041"/>
                </a:lnTo>
                <a:lnTo>
                  <a:pt x="107454" y="87376"/>
                </a:lnTo>
                <a:lnTo>
                  <a:pt x="95685" y="92296"/>
                </a:lnTo>
                <a:lnTo>
                  <a:pt x="83972" y="98509"/>
                </a:lnTo>
                <a:lnTo>
                  <a:pt x="76326" y="100495"/>
                </a:lnTo>
                <a:lnTo>
                  <a:pt x="63232" y="101179"/>
                </a:lnTo>
                <a:lnTo>
                  <a:pt x="50723" y="101493"/>
                </a:lnTo>
                <a:lnTo>
                  <a:pt x="38411" y="101237"/>
                </a:lnTo>
                <a:lnTo>
                  <a:pt x="25908" y="100214"/>
                </a:lnTo>
                <a:lnTo>
                  <a:pt x="17589" y="99060"/>
                </a:lnTo>
                <a:lnTo>
                  <a:pt x="10172" y="97866"/>
                </a:lnTo>
                <a:lnTo>
                  <a:pt x="9867" y="94411"/>
                </a:lnTo>
                <a:lnTo>
                  <a:pt x="5181" y="87579"/>
                </a:lnTo>
                <a:lnTo>
                  <a:pt x="802" y="75572"/>
                </a:lnTo>
                <a:lnTo>
                  <a:pt x="0" y="62421"/>
                </a:lnTo>
                <a:lnTo>
                  <a:pt x="76" y="54978"/>
                </a:lnTo>
                <a:lnTo>
                  <a:pt x="1513" y="39145"/>
                </a:lnTo>
                <a:lnTo>
                  <a:pt x="6418" y="27399"/>
                </a:lnTo>
                <a:lnTo>
                  <a:pt x="14668" y="20993"/>
                </a:lnTo>
                <a:lnTo>
                  <a:pt x="17589" y="19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725045" y="4975352"/>
            <a:ext cx="467525" cy="655282"/>
          </a:xfrm>
          <a:custGeom>
            <a:avLst/>
            <a:gdLst/>
            <a:ahLst/>
            <a:cxnLst/>
            <a:rect l="l" t="t" r="r" b="b"/>
            <a:pathLst>
              <a:path w="467525" h="655282">
                <a:moveTo>
                  <a:pt x="373906" y="0"/>
                </a:moveTo>
                <a:lnTo>
                  <a:pt x="376694" y="56682"/>
                </a:lnTo>
                <a:lnTo>
                  <a:pt x="380758" y="8041"/>
                </a:lnTo>
                <a:lnTo>
                  <a:pt x="373906" y="0"/>
                </a:lnTo>
                <a:close/>
              </a:path>
              <a:path w="467525" h="655282">
                <a:moveTo>
                  <a:pt x="457530" y="237797"/>
                </a:moveTo>
                <a:lnTo>
                  <a:pt x="454096" y="517545"/>
                </a:lnTo>
                <a:lnTo>
                  <a:pt x="455129" y="517667"/>
                </a:lnTo>
                <a:lnTo>
                  <a:pt x="467525" y="518823"/>
                </a:lnTo>
                <a:lnTo>
                  <a:pt x="457530" y="237797"/>
                </a:lnTo>
                <a:close/>
              </a:path>
              <a:path w="467525" h="655282">
                <a:moveTo>
                  <a:pt x="411618" y="508104"/>
                </a:moveTo>
                <a:lnTo>
                  <a:pt x="427610" y="511771"/>
                </a:lnTo>
                <a:lnTo>
                  <a:pt x="442987" y="515359"/>
                </a:lnTo>
                <a:lnTo>
                  <a:pt x="454096" y="517545"/>
                </a:lnTo>
                <a:lnTo>
                  <a:pt x="457530" y="237797"/>
                </a:lnTo>
                <a:lnTo>
                  <a:pt x="453174" y="235549"/>
                </a:lnTo>
                <a:lnTo>
                  <a:pt x="457530" y="237797"/>
                </a:lnTo>
                <a:lnTo>
                  <a:pt x="467525" y="518823"/>
                </a:lnTo>
                <a:lnTo>
                  <a:pt x="480235" y="519756"/>
                </a:lnTo>
                <a:lnTo>
                  <a:pt x="493076" y="520247"/>
                </a:lnTo>
                <a:lnTo>
                  <a:pt x="505862" y="520078"/>
                </a:lnTo>
                <a:lnTo>
                  <a:pt x="518411" y="519031"/>
                </a:lnTo>
                <a:lnTo>
                  <a:pt x="536982" y="511795"/>
                </a:lnTo>
                <a:lnTo>
                  <a:pt x="540570" y="501476"/>
                </a:lnTo>
                <a:lnTo>
                  <a:pt x="543085" y="488646"/>
                </a:lnTo>
                <a:lnTo>
                  <a:pt x="544093" y="485472"/>
                </a:lnTo>
                <a:lnTo>
                  <a:pt x="548257" y="473804"/>
                </a:lnTo>
                <a:lnTo>
                  <a:pt x="552411" y="461884"/>
                </a:lnTo>
                <a:lnTo>
                  <a:pt x="556477" y="449759"/>
                </a:lnTo>
                <a:lnTo>
                  <a:pt x="560378" y="437471"/>
                </a:lnTo>
                <a:lnTo>
                  <a:pt x="564036" y="425065"/>
                </a:lnTo>
                <a:lnTo>
                  <a:pt x="567372" y="412587"/>
                </a:lnTo>
                <a:lnTo>
                  <a:pt x="570309" y="400079"/>
                </a:lnTo>
                <a:lnTo>
                  <a:pt x="572768" y="387588"/>
                </a:lnTo>
                <a:lnTo>
                  <a:pt x="574673" y="375157"/>
                </a:lnTo>
                <a:lnTo>
                  <a:pt x="575322" y="369648"/>
                </a:lnTo>
                <a:lnTo>
                  <a:pt x="576777" y="357228"/>
                </a:lnTo>
                <a:lnTo>
                  <a:pt x="578518" y="344693"/>
                </a:lnTo>
                <a:lnTo>
                  <a:pt x="580522" y="332082"/>
                </a:lnTo>
                <a:lnTo>
                  <a:pt x="582767" y="319436"/>
                </a:lnTo>
                <a:lnTo>
                  <a:pt x="585232" y="306796"/>
                </a:lnTo>
                <a:lnTo>
                  <a:pt x="587893" y="294202"/>
                </a:lnTo>
                <a:lnTo>
                  <a:pt x="590730" y="281693"/>
                </a:lnTo>
                <a:lnTo>
                  <a:pt x="593719" y="269311"/>
                </a:lnTo>
                <a:lnTo>
                  <a:pt x="596838" y="257096"/>
                </a:lnTo>
                <a:lnTo>
                  <a:pt x="600024" y="245239"/>
                </a:lnTo>
                <a:lnTo>
                  <a:pt x="602727" y="232800"/>
                </a:lnTo>
                <a:lnTo>
                  <a:pt x="604403" y="220149"/>
                </a:lnTo>
                <a:lnTo>
                  <a:pt x="605549" y="207483"/>
                </a:lnTo>
                <a:lnTo>
                  <a:pt x="606069" y="201322"/>
                </a:lnTo>
                <a:lnTo>
                  <a:pt x="607775" y="188949"/>
                </a:lnTo>
                <a:lnTo>
                  <a:pt x="607895" y="176922"/>
                </a:lnTo>
                <a:lnTo>
                  <a:pt x="605218" y="169661"/>
                </a:lnTo>
                <a:lnTo>
                  <a:pt x="596925" y="160540"/>
                </a:lnTo>
                <a:lnTo>
                  <a:pt x="585956" y="152984"/>
                </a:lnTo>
                <a:lnTo>
                  <a:pt x="574985" y="146133"/>
                </a:lnTo>
                <a:lnTo>
                  <a:pt x="572566" y="144439"/>
                </a:lnTo>
                <a:lnTo>
                  <a:pt x="562212" y="137189"/>
                </a:lnTo>
                <a:lnTo>
                  <a:pt x="551572" y="130325"/>
                </a:lnTo>
                <a:lnTo>
                  <a:pt x="540710" y="123745"/>
                </a:lnTo>
                <a:lnTo>
                  <a:pt x="529688" y="117342"/>
                </a:lnTo>
                <a:lnTo>
                  <a:pt x="518998" y="111254"/>
                </a:lnTo>
                <a:lnTo>
                  <a:pt x="507431" y="105510"/>
                </a:lnTo>
                <a:lnTo>
                  <a:pt x="495597" y="100796"/>
                </a:lnTo>
                <a:lnTo>
                  <a:pt x="483686" y="96525"/>
                </a:lnTo>
                <a:lnTo>
                  <a:pt x="471884" y="92115"/>
                </a:lnTo>
                <a:lnTo>
                  <a:pt x="466432" y="89829"/>
                </a:lnTo>
                <a:lnTo>
                  <a:pt x="455164" y="83374"/>
                </a:lnTo>
                <a:lnTo>
                  <a:pt x="444459" y="76396"/>
                </a:lnTo>
                <a:lnTo>
                  <a:pt x="436791" y="72722"/>
                </a:lnTo>
                <a:lnTo>
                  <a:pt x="424720" y="69553"/>
                </a:lnTo>
                <a:lnTo>
                  <a:pt x="412024" y="67082"/>
                </a:lnTo>
                <a:lnTo>
                  <a:pt x="405383" y="65496"/>
                </a:lnTo>
                <a:lnTo>
                  <a:pt x="399668" y="63921"/>
                </a:lnTo>
                <a:lnTo>
                  <a:pt x="393420" y="62384"/>
                </a:lnTo>
                <a:lnTo>
                  <a:pt x="387756" y="60454"/>
                </a:lnTo>
                <a:lnTo>
                  <a:pt x="379184" y="57531"/>
                </a:lnTo>
                <a:lnTo>
                  <a:pt x="379196" y="47081"/>
                </a:lnTo>
                <a:lnTo>
                  <a:pt x="380422" y="35476"/>
                </a:lnTo>
                <a:lnTo>
                  <a:pt x="382128" y="21695"/>
                </a:lnTo>
                <a:lnTo>
                  <a:pt x="381358" y="9656"/>
                </a:lnTo>
                <a:lnTo>
                  <a:pt x="380758" y="8041"/>
                </a:lnTo>
                <a:lnTo>
                  <a:pt x="376694" y="56682"/>
                </a:lnTo>
                <a:lnTo>
                  <a:pt x="379183" y="58168"/>
                </a:lnTo>
                <a:lnTo>
                  <a:pt x="376694" y="56682"/>
                </a:lnTo>
                <a:lnTo>
                  <a:pt x="373906" y="0"/>
                </a:lnTo>
                <a:lnTo>
                  <a:pt x="362458" y="-7751"/>
                </a:lnTo>
                <a:lnTo>
                  <a:pt x="349154" y="-14839"/>
                </a:lnTo>
                <a:lnTo>
                  <a:pt x="336736" y="-20891"/>
                </a:lnTo>
                <a:lnTo>
                  <a:pt x="329171" y="-24800"/>
                </a:lnTo>
                <a:lnTo>
                  <a:pt x="318079" y="-31248"/>
                </a:lnTo>
                <a:lnTo>
                  <a:pt x="307124" y="-37660"/>
                </a:lnTo>
                <a:lnTo>
                  <a:pt x="296192" y="-43957"/>
                </a:lnTo>
                <a:lnTo>
                  <a:pt x="285164" y="-50059"/>
                </a:lnTo>
                <a:lnTo>
                  <a:pt x="273926" y="-55888"/>
                </a:lnTo>
                <a:lnTo>
                  <a:pt x="262361" y="-61364"/>
                </a:lnTo>
                <a:lnTo>
                  <a:pt x="259778" y="-62506"/>
                </a:lnTo>
                <a:lnTo>
                  <a:pt x="212826" y="-136459"/>
                </a:lnTo>
                <a:lnTo>
                  <a:pt x="202546" y="-127859"/>
                </a:lnTo>
                <a:lnTo>
                  <a:pt x="192060" y="-120562"/>
                </a:lnTo>
                <a:lnTo>
                  <a:pt x="181560" y="-113930"/>
                </a:lnTo>
                <a:lnTo>
                  <a:pt x="171238" y="-107327"/>
                </a:lnTo>
                <a:lnTo>
                  <a:pt x="161284" y="-100116"/>
                </a:lnTo>
                <a:lnTo>
                  <a:pt x="151890" y="-91661"/>
                </a:lnTo>
                <a:lnTo>
                  <a:pt x="143248" y="-81325"/>
                </a:lnTo>
                <a:lnTo>
                  <a:pt x="135121" y="-69135"/>
                </a:lnTo>
                <a:lnTo>
                  <a:pt x="128324" y="-58332"/>
                </a:lnTo>
                <a:lnTo>
                  <a:pt x="121695" y="-47418"/>
                </a:lnTo>
                <a:lnTo>
                  <a:pt x="115170" y="-36461"/>
                </a:lnTo>
                <a:lnTo>
                  <a:pt x="108685" y="-25535"/>
                </a:lnTo>
                <a:lnTo>
                  <a:pt x="102176" y="-14710"/>
                </a:lnTo>
                <a:lnTo>
                  <a:pt x="96316" y="-5229"/>
                </a:lnTo>
                <a:lnTo>
                  <a:pt x="90579" y="5742"/>
                </a:lnTo>
                <a:lnTo>
                  <a:pt x="86271" y="17661"/>
                </a:lnTo>
                <a:lnTo>
                  <a:pt x="83160" y="30223"/>
                </a:lnTo>
                <a:lnTo>
                  <a:pt x="81014" y="43129"/>
                </a:lnTo>
                <a:lnTo>
                  <a:pt x="79602" y="56076"/>
                </a:lnTo>
                <a:lnTo>
                  <a:pt x="79070" y="62880"/>
                </a:lnTo>
                <a:lnTo>
                  <a:pt x="77840" y="75573"/>
                </a:lnTo>
                <a:lnTo>
                  <a:pt x="76861" y="87917"/>
                </a:lnTo>
                <a:lnTo>
                  <a:pt x="77480" y="100004"/>
                </a:lnTo>
                <a:lnTo>
                  <a:pt x="81042" y="111926"/>
                </a:lnTo>
                <a:lnTo>
                  <a:pt x="79425" y="113222"/>
                </a:lnTo>
                <a:lnTo>
                  <a:pt x="81851" y="120563"/>
                </a:lnTo>
                <a:lnTo>
                  <a:pt x="79870" y="120563"/>
                </a:lnTo>
                <a:lnTo>
                  <a:pt x="78447" y="125008"/>
                </a:lnTo>
                <a:lnTo>
                  <a:pt x="79108" y="126862"/>
                </a:lnTo>
                <a:lnTo>
                  <a:pt x="83464" y="128691"/>
                </a:lnTo>
                <a:lnTo>
                  <a:pt x="84962" y="126900"/>
                </a:lnTo>
                <a:lnTo>
                  <a:pt x="83610" y="137880"/>
                </a:lnTo>
                <a:lnTo>
                  <a:pt x="85684" y="150557"/>
                </a:lnTo>
                <a:lnTo>
                  <a:pt x="88920" y="163413"/>
                </a:lnTo>
                <a:lnTo>
                  <a:pt x="91008" y="174411"/>
                </a:lnTo>
                <a:lnTo>
                  <a:pt x="91834" y="186944"/>
                </a:lnTo>
                <a:lnTo>
                  <a:pt x="92128" y="199655"/>
                </a:lnTo>
                <a:lnTo>
                  <a:pt x="92097" y="212433"/>
                </a:lnTo>
                <a:lnTo>
                  <a:pt x="91948" y="225168"/>
                </a:lnTo>
                <a:lnTo>
                  <a:pt x="91922" y="227675"/>
                </a:lnTo>
                <a:lnTo>
                  <a:pt x="91128" y="240312"/>
                </a:lnTo>
                <a:lnTo>
                  <a:pt x="89319" y="252915"/>
                </a:lnTo>
                <a:lnTo>
                  <a:pt x="86964" y="265479"/>
                </a:lnTo>
                <a:lnTo>
                  <a:pt x="84534" y="278001"/>
                </a:lnTo>
                <a:lnTo>
                  <a:pt x="82498" y="290475"/>
                </a:lnTo>
                <a:lnTo>
                  <a:pt x="80569" y="303666"/>
                </a:lnTo>
                <a:lnTo>
                  <a:pt x="78362" y="316175"/>
                </a:lnTo>
                <a:lnTo>
                  <a:pt x="75758" y="328411"/>
                </a:lnTo>
                <a:lnTo>
                  <a:pt x="72682" y="340499"/>
                </a:lnTo>
                <a:lnTo>
                  <a:pt x="69053" y="352568"/>
                </a:lnTo>
                <a:lnTo>
                  <a:pt x="64795" y="364744"/>
                </a:lnTo>
                <a:lnTo>
                  <a:pt x="63157" y="369013"/>
                </a:lnTo>
                <a:lnTo>
                  <a:pt x="58815" y="380968"/>
                </a:lnTo>
                <a:lnTo>
                  <a:pt x="54944" y="393029"/>
                </a:lnTo>
                <a:lnTo>
                  <a:pt x="51286" y="405141"/>
                </a:lnTo>
                <a:lnTo>
                  <a:pt x="47584" y="417250"/>
                </a:lnTo>
                <a:lnTo>
                  <a:pt x="43577" y="429302"/>
                </a:lnTo>
                <a:lnTo>
                  <a:pt x="39008" y="441243"/>
                </a:lnTo>
                <a:lnTo>
                  <a:pt x="37541" y="444680"/>
                </a:lnTo>
                <a:lnTo>
                  <a:pt x="32618" y="456597"/>
                </a:lnTo>
                <a:lnTo>
                  <a:pt x="28459" y="468312"/>
                </a:lnTo>
                <a:lnTo>
                  <a:pt x="24931" y="480283"/>
                </a:lnTo>
                <a:lnTo>
                  <a:pt x="21904" y="492971"/>
                </a:lnTo>
                <a:lnTo>
                  <a:pt x="19349" y="506385"/>
                </a:lnTo>
                <a:lnTo>
                  <a:pt x="17331" y="519076"/>
                </a:lnTo>
                <a:lnTo>
                  <a:pt x="15448" y="531678"/>
                </a:lnTo>
                <a:lnTo>
                  <a:pt x="13443" y="544119"/>
                </a:lnTo>
                <a:lnTo>
                  <a:pt x="11062" y="556327"/>
                </a:lnTo>
                <a:lnTo>
                  <a:pt x="10655" y="558142"/>
                </a:lnTo>
                <a:lnTo>
                  <a:pt x="7997" y="570605"/>
                </a:lnTo>
                <a:lnTo>
                  <a:pt x="5779" y="583136"/>
                </a:lnTo>
                <a:lnTo>
                  <a:pt x="4095" y="595734"/>
                </a:lnTo>
                <a:lnTo>
                  <a:pt x="3040" y="608398"/>
                </a:lnTo>
                <a:lnTo>
                  <a:pt x="2705" y="620689"/>
                </a:lnTo>
                <a:lnTo>
                  <a:pt x="2420" y="632630"/>
                </a:lnTo>
                <a:lnTo>
                  <a:pt x="1705" y="645649"/>
                </a:lnTo>
                <a:lnTo>
                  <a:pt x="863" y="659009"/>
                </a:lnTo>
                <a:lnTo>
                  <a:pt x="199" y="671975"/>
                </a:lnTo>
                <a:lnTo>
                  <a:pt x="0" y="681433"/>
                </a:lnTo>
                <a:lnTo>
                  <a:pt x="4687" y="687916"/>
                </a:lnTo>
                <a:lnTo>
                  <a:pt x="16348" y="689740"/>
                </a:lnTo>
                <a:lnTo>
                  <a:pt x="31386" y="688825"/>
                </a:lnTo>
                <a:lnTo>
                  <a:pt x="46201" y="687093"/>
                </a:lnTo>
                <a:lnTo>
                  <a:pt x="55473" y="686412"/>
                </a:lnTo>
                <a:lnTo>
                  <a:pt x="64272" y="686666"/>
                </a:lnTo>
                <a:lnTo>
                  <a:pt x="77928" y="687215"/>
                </a:lnTo>
                <a:lnTo>
                  <a:pt x="93905" y="687737"/>
                </a:lnTo>
                <a:lnTo>
                  <a:pt x="109664" y="687910"/>
                </a:lnTo>
                <a:lnTo>
                  <a:pt x="122666" y="687413"/>
                </a:lnTo>
                <a:lnTo>
                  <a:pt x="129832" y="686158"/>
                </a:lnTo>
                <a:lnTo>
                  <a:pt x="134983" y="679601"/>
                </a:lnTo>
                <a:lnTo>
                  <a:pt x="133135" y="669561"/>
                </a:lnTo>
                <a:lnTo>
                  <a:pt x="129969" y="658419"/>
                </a:lnTo>
                <a:lnTo>
                  <a:pt x="129933" y="651550"/>
                </a:lnTo>
                <a:lnTo>
                  <a:pt x="133234" y="639281"/>
                </a:lnTo>
                <a:lnTo>
                  <a:pt x="136275" y="626926"/>
                </a:lnTo>
                <a:lnTo>
                  <a:pt x="136791" y="623851"/>
                </a:lnTo>
                <a:lnTo>
                  <a:pt x="137147" y="621438"/>
                </a:lnTo>
                <a:lnTo>
                  <a:pt x="136778" y="618505"/>
                </a:lnTo>
                <a:lnTo>
                  <a:pt x="136715" y="616041"/>
                </a:lnTo>
                <a:lnTo>
                  <a:pt x="140892" y="604236"/>
                </a:lnTo>
                <a:lnTo>
                  <a:pt x="145778" y="592229"/>
                </a:lnTo>
                <a:lnTo>
                  <a:pt x="145770" y="590590"/>
                </a:lnTo>
                <a:lnTo>
                  <a:pt x="146528" y="578794"/>
                </a:lnTo>
                <a:lnTo>
                  <a:pt x="153149" y="568982"/>
                </a:lnTo>
                <a:lnTo>
                  <a:pt x="153936" y="567654"/>
                </a:lnTo>
                <a:lnTo>
                  <a:pt x="158103" y="556309"/>
                </a:lnTo>
                <a:lnTo>
                  <a:pt x="159005" y="544926"/>
                </a:lnTo>
                <a:lnTo>
                  <a:pt x="158894" y="533344"/>
                </a:lnTo>
                <a:lnTo>
                  <a:pt x="160019" y="521406"/>
                </a:lnTo>
                <a:lnTo>
                  <a:pt x="160908" y="517819"/>
                </a:lnTo>
                <a:lnTo>
                  <a:pt x="164951" y="505423"/>
                </a:lnTo>
                <a:lnTo>
                  <a:pt x="169282" y="493646"/>
                </a:lnTo>
                <a:lnTo>
                  <a:pt x="173491" y="481873"/>
                </a:lnTo>
                <a:lnTo>
                  <a:pt x="175247" y="476379"/>
                </a:lnTo>
                <a:lnTo>
                  <a:pt x="178430" y="464234"/>
                </a:lnTo>
                <a:lnTo>
                  <a:pt x="180912" y="451771"/>
                </a:lnTo>
                <a:lnTo>
                  <a:pt x="182950" y="439126"/>
                </a:lnTo>
                <a:lnTo>
                  <a:pt x="184803" y="426434"/>
                </a:lnTo>
                <a:lnTo>
                  <a:pt x="186729" y="413833"/>
                </a:lnTo>
                <a:lnTo>
                  <a:pt x="188645" y="403151"/>
                </a:lnTo>
                <a:lnTo>
                  <a:pt x="192280" y="391792"/>
                </a:lnTo>
                <a:lnTo>
                  <a:pt x="197773" y="379277"/>
                </a:lnTo>
                <a:lnTo>
                  <a:pt x="203196" y="366804"/>
                </a:lnTo>
                <a:lnTo>
                  <a:pt x="206623" y="355569"/>
                </a:lnTo>
                <a:lnTo>
                  <a:pt x="206667" y="355310"/>
                </a:lnTo>
                <a:lnTo>
                  <a:pt x="211673" y="343872"/>
                </a:lnTo>
                <a:lnTo>
                  <a:pt x="219321" y="333457"/>
                </a:lnTo>
                <a:lnTo>
                  <a:pt x="224885" y="321864"/>
                </a:lnTo>
                <a:lnTo>
                  <a:pt x="225348" y="319051"/>
                </a:lnTo>
                <a:lnTo>
                  <a:pt x="226888" y="304763"/>
                </a:lnTo>
                <a:lnTo>
                  <a:pt x="228522" y="291475"/>
                </a:lnTo>
                <a:lnTo>
                  <a:pt x="230347" y="278968"/>
                </a:lnTo>
                <a:lnTo>
                  <a:pt x="232461" y="267027"/>
                </a:lnTo>
                <a:lnTo>
                  <a:pt x="234959" y="255435"/>
                </a:lnTo>
                <a:lnTo>
                  <a:pt x="237939" y="243975"/>
                </a:lnTo>
                <a:lnTo>
                  <a:pt x="241498" y="232430"/>
                </a:lnTo>
                <a:lnTo>
                  <a:pt x="245733" y="220584"/>
                </a:lnTo>
                <a:lnTo>
                  <a:pt x="250740" y="208220"/>
                </a:lnTo>
                <a:lnTo>
                  <a:pt x="253682" y="201513"/>
                </a:lnTo>
                <a:lnTo>
                  <a:pt x="267395" y="201425"/>
                </a:lnTo>
                <a:lnTo>
                  <a:pt x="277629" y="204566"/>
                </a:lnTo>
                <a:lnTo>
                  <a:pt x="288192" y="209187"/>
                </a:lnTo>
                <a:lnTo>
                  <a:pt x="297319" y="212232"/>
                </a:lnTo>
                <a:lnTo>
                  <a:pt x="309698" y="215250"/>
                </a:lnTo>
                <a:lnTo>
                  <a:pt x="322152" y="217753"/>
                </a:lnTo>
                <a:lnTo>
                  <a:pt x="334660" y="219905"/>
                </a:lnTo>
                <a:lnTo>
                  <a:pt x="347201" y="221873"/>
                </a:lnTo>
                <a:lnTo>
                  <a:pt x="359752" y="223821"/>
                </a:lnTo>
                <a:lnTo>
                  <a:pt x="362013" y="224182"/>
                </a:lnTo>
                <a:lnTo>
                  <a:pt x="374685" y="226192"/>
                </a:lnTo>
                <a:lnTo>
                  <a:pt x="387253" y="228111"/>
                </a:lnTo>
                <a:lnTo>
                  <a:pt x="399774" y="229900"/>
                </a:lnTo>
                <a:lnTo>
                  <a:pt x="412302" y="231524"/>
                </a:lnTo>
                <a:lnTo>
                  <a:pt x="424893" y="232945"/>
                </a:lnTo>
                <a:lnTo>
                  <a:pt x="431215" y="233568"/>
                </a:lnTo>
                <a:lnTo>
                  <a:pt x="435660" y="233974"/>
                </a:lnTo>
                <a:lnTo>
                  <a:pt x="443369" y="233072"/>
                </a:lnTo>
                <a:lnTo>
                  <a:pt x="447586" y="234469"/>
                </a:lnTo>
                <a:lnTo>
                  <a:pt x="452889" y="236244"/>
                </a:lnTo>
                <a:lnTo>
                  <a:pt x="448944" y="245874"/>
                </a:lnTo>
                <a:lnTo>
                  <a:pt x="444900" y="257893"/>
                </a:lnTo>
                <a:lnTo>
                  <a:pt x="441943" y="270337"/>
                </a:lnTo>
                <a:lnTo>
                  <a:pt x="439427" y="282907"/>
                </a:lnTo>
                <a:lnTo>
                  <a:pt x="436710" y="295304"/>
                </a:lnTo>
                <a:lnTo>
                  <a:pt x="434708" y="302554"/>
                </a:lnTo>
                <a:lnTo>
                  <a:pt x="430846" y="314795"/>
                </a:lnTo>
                <a:lnTo>
                  <a:pt x="426967" y="326878"/>
                </a:lnTo>
                <a:lnTo>
                  <a:pt x="423182" y="338895"/>
                </a:lnTo>
                <a:lnTo>
                  <a:pt x="419605" y="350939"/>
                </a:lnTo>
                <a:lnTo>
                  <a:pt x="416347" y="363101"/>
                </a:lnTo>
                <a:lnTo>
                  <a:pt x="413521" y="375474"/>
                </a:lnTo>
                <a:lnTo>
                  <a:pt x="411240" y="388150"/>
                </a:lnTo>
                <a:lnTo>
                  <a:pt x="410324" y="394743"/>
                </a:lnTo>
                <a:lnTo>
                  <a:pt x="408524" y="407492"/>
                </a:lnTo>
                <a:lnTo>
                  <a:pt x="406398" y="420079"/>
                </a:lnTo>
                <a:lnTo>
                  <a:pt x="404077" y="432554"/>
                </a:lnTo>
                <a:lnTo>
                  <a:pt x="401692" y="444968"/>
                </a:lnTo>
                <a:lnTo>
                  <a:pt x="399375" y="457372"/>
                </a:lnTo>
                <a:lnTo>
                  <a:pt x="397256" y="469816"/>
                </a:lnTo>
                <a:lnTo>
                  <a:pt x="395468" y="482351"/>
                </a:lnTo>
                <a:lnTo>
                  <a:pt x="394141" y="495027"/>
                </a:lnTo>
                <a:lnTo>
                  <a:pt x="393915" y="497969"/>
                </a:lnTo>
                <a:lnTo>
                  <a:pt x="393738" y="500509"/>
                </a:lnTo>
                <a:lnTo>
                  <a:pt x="392772" y="503290"/>
                </a:lnTo>
                <a:lnTo>
                  <a:pt x="392404" y="505830"/>
                </a:lnTo>
                <a:lnTo>
                  <a:pt x="398665" y="505682"/>
                </a:lnTo>
                <a:lnTo>
                  <a:pt x="411618" y="50810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725045" y="4838894"/>
            <a:ext cx="607895" cy="826199"/>
          </a:xfrm>
          <a:custGeom>
            <a:avLst/>
            <a:gdLst/>
            <a:ahLst/>
            <a:cxnLst/>
            <a:rect l="l" t="t" r="r" b="b"/>
            <a:pathLst>
              <a:path w="607895" h="826199">
                <a:moveTo>
                  <a:pt x="212826" y="0"/>
                </a:moveTo>
                <a:lnTo>
                  <a:pt x="202546" y="8599"/>
                </a:lnTo>
                <a:lnTo>
                  <a:pt x="192060" y="15896"/>
                </a:lnTo>
                <a:lnTo>
                  <a:pt x="181560" y="22528"/>
                </a:lnTo>
                <a:lnTo>
                  <a:pt x="171238" y="29131"/>
                </a:lnTo>
                <a:lnTo>
                  <a:pt x="161284" y="36342"/>
                </a:lnTo>
                <a:lnTo>
                  <a:pt x="151890" y="44797"/>
                </a:lnTo>
                <a:lnTo>
                  <a:pt x="143248" y="55133"/>
                </a:lnTo>
                <a:lnTo>
                  <a:pt x="135121" y="67323"/>
                </a:lnTo>
                <a:lnTo>
                  <a:pt x="128324" y="78126"/>
                </a:lnTo>
                <a:lnTo>
                  <a:pt x="121695" y="89040"/>
                </a:lnTo>
                <a:lnTo>
                  <a:pt x="115170" y="99997"/>
                </a:lnTo>
                <a:lnTo>
                  <a:pt x="108685" y="110923"/>
                </a:lnTo>
                <a:lnTo>
                  <a:pt x="102176" y="121748"/>
                </a:lnTo>
                <a:lnTo>
                  <a:pt x="96316" y="131229"/>
                </a:lnTo>
                <a:lnTo>
                  <a:pt x="90579" y="142201"/>
                </a:lnTo>
                <a:lnTo>
                  <a:pt x="86271" y="154120"/>
                </a:lnTo>
                <a:lnTo>
                  <a:pt x="83160" y="166682"/>
                </a:lnTo>
                <a:lnTo>
                  <a:pt x="81014" y="179588"/>
                </a:lnTo>
                <a:lnTo>
                  <a:pt x="79602" y="192535"/>
                </a:lnTo>
                <a:lnTo>
                  <a:pt x="79070" y="199339"/>
                </a:lnTo>
                <a:lnTo>
                  <a:pt x="77840" y="212032"/>
                </a:lnTo>
                <a:lnTo>
                  <a:pt x="76861" y="224376"/>
                </a:lnTo>
                <a:lnTo>
                  <a:pt x="77480" y="236463"/>
                </a:lnTo>
                <a:lnTo>
                  <a:pt x="81042" y="248385"/>
                </a:lnTo>
                <a:lnTo>
                  <a:pt x="81699" y="249745"/>
                </a:lnTo>
                <a:lnTo>
                  <a:pt x="79425" y="249682"/>
                </a:lnTo>
                <a:lnTo>
                  <a:pt x="81851" y="257022"/>
                </a:lnTo>
                <a:lnTo>
                  <a:pt x="79870" y="257022"/>
                </a:lnTo>
                <a:lnTo>
                  <a:pt x="78447" y="261467"/>
                </a:lnTo>
                <a:lnTo>
                  <a:pt x="79108" y="263321"/>
                </a:lnTo>
                <a:lnTo>
                  <a:pt x="83464" y="265150"/>
                </a:lnTo>
                <a:lnTo>
                  <a:pt x="83896" y="264693"/>
                </a:lnTo>
                <a:lnTo>
                  <a:pt x="84378" y="263626"/>
                </a:lnTo>
                <a:lnTo>
                  <a:pt x="84962" y="263359"/>
                </a:lnTo>
                <a:lnTo>
                  <a:pt x="83610" y="274339"/>
                </a:lnTo>
                <a:lnTo>
                  <a:pt x="85684" y="287016"/>
                </a:lnTo>
                <a:lnTo>
                  <a:pt x="88920" y="299872"/>
                </a:lnTo>
                <a:lnTo>
                  <a:pt x="91008" y="310870"/>
                </a:lnTo>
                <a:lnTo>
                  <a:pt x="91834" y="323403"/>
                </a:lnTo>
                <a:lnTo>
                  <a:pt x="92128" y="336114"/>
                </a:lnTo>
                <a:lnTo>
                  <a:pt x="92097" y="348893"/>
                </a:lnTo>
                <a:lnTo>
                  <a:pt x="91948" y="361627"/>
                </a:lnTo>
                <a:lnTo>
                  <a:pt x="91922" y="364134"/>
                </a:lnTo>
                <a:lnTo>
                  <a:pt x="91128" y="376771"/>
                </a:lnTo>
                <a:lnTo>
                  <a:pt x="89319" y="389374"/>
                </a:lnTo>
                <a:lnTo>
                  <a:pt x="86964" y="401938"/>
                </a:lnTo>
                <a:lnTo>
                  <a:pt x="84534" y="414460"/>
                </a:lnTo>
                <a:lnTo>
                  <a:pt x="82498" y="426934"/>
                </a:lnTo>
                <a:lnTo>
                  <a:pt x="80569" y="440125"/>
                </a:lnTo>
                <a:lnTo>
                  <a:pt x="78362" y="452634"/>
                </a:lnTo>
                <a:lnTo>
                  <a:pt x="75758" y="464870"/>
                </a:lnTo>
                <a:lnTo>
                  <a:pt x="72682" y="476958"/>
                </a:lnTo>
                <a:lnTo>
                  <a:pt x="69053" y="489027"/>
                </a:lnTo>
                <a:lnTo>
                  <a:pt x="64795" y="501203"/>
                </a:lnTo>
                <a:lnTo>
                  <a:pt x="63157" y="505472"/>
                </a:lnTo>
                <a:lnTo>
                  <a:pt x="58815" y="517427"/>
                </a:lnTo>
                <a:lnTo>
                  <a:pt x="54944" y="529488"/>
                </a:lnTo>
                <a:lnTo>
                  <a:pt x="51286" y="541600"/>
                </a:lnTo>
                <a:lnTo>
                  <a:pt x="47584" y="553709"/>
                </a:lnTo>
                <a:lnTo>
                  <a:pt x="43577" y="565761"/>
                </a:lnTo>
                <a:lnTo>
                  <a:pt x="39008" y="577703"/>
                </a:lnTo>
                <a:lnTo>
                  <a:pt x="37541" y="581139"/>
                </a:lnTo>
                <a:lnTo>
                  <a:pt x="32618" y="593057"/>
                </a:lnTo>
                <a:lnTo>
                  <a:pt x="28459" y="604771"/>
                </a:lnTo>
                <a:lnTo>
                  <a:pt x="24931" y="616742"/>
                </a:lnTo>
                <a:lnTo>
                  <a:pt x="21904" y="629430"/>
                </a:lnTo>
                <a:lnTo>
                  <a:pt x="19349" y="642844"/>
                </a:lnTo>
                <a:lnTo>
                  <a:pt x="17331" y="655535"/>
                </a:lnTo>
                <a:lnTo>
                  <a:pt x="15448" y="668137"/>
                </a:lnTo>
                <a:lnTo>
                  <a:pt x="13443" y="680578"/>
                </a:lnTo>
                <a:lnTo>
                  <a:pt x="11062" y="692786"/>
                </a:lnTo>
                <a:lnTo>
                  <a:pt x="10655" y="694601"/>
                </a:lnTo>
                <a:lnTo>
                  <a:pt x="7997" y="707064"/>
                </a:lnTo>
                <a:lnTo>
                  <a:pt x="5779" y="719595"/>
                </a:lnTo>
                <a:lnTo>
                  <a:pt x="4095" y="732193"/>
                </a:lnTo>
                <a:lnTo>
                  <a:pt x="3040" y="744857"/>
                </a:lnTo>
                <a:lnTo>
                  <a:pt x="2705" y="757148"/>
                </a:lnTo>
                <a:lnTo>
                  <a:pt x="2420" y="769089"/>
                </a:lnTo>
                <a:lnTo>
                  <a:pt x="1705" y="782108"/>
                </a:lnTo>
                <a:lnTo>
                  <a:pt x="863" y="795468"/>
                </a:lnTo>
                <a:lnTo>
                  <a:pt x="199" y="808434"/>
                </a:lnTo>
                <a:lnTo>
                  <a:pt x="0" y="817892"/>
                </a:lnTo>
                <a:lnTo>
                  <a:pt x="4687" y="824375"/>
                </a:lnTo>
                <a:lnTo>
                  <a:pt x="16348" y="826199"/>
                </a:lnTo>
                <a:lnTo>
                  <a:pt x="31386" y="825284"/>
                </a:lnTo>
                <a:lnTo>
                  <a:pt x="46201" y="823552"/>
                </a:lnTo>
                <a:lnTo>
                  <a:pt x="55473" y="822871"/>
                </a:lnTo>
                <a:lnTo>
                  <a:pt x="64272" y="823125"/>
                </a:lnTo>
                <a:lnTo>
                  <a:pt x="77928" y="823674"/>
                </a:lnTo>
                <a:lnTo>
                  <a:pt x="93905" y="824196"/>
                </a:lnTo>
                <a:lnTo>
                  <a:pt x="109664" y="824369"/>
                </a:lnTo>
                <a:lnTo>
                  <a:pt x="122666" y="823872"/>
                </a:lnTo>
                <a:lnTo>
                  <a:pt x="129832" y="822617"/>
                </a:lnTo>
                <a:lnTo>
                  <a:pt x="134983" y="816060"/>
                </a:lnTo>
                <a:lnTo>
                  <a:pt x="133135" y="806020"/>
                </a:lnTo>
                <a:lnTo>
                  <a:pt x="129969" y="794878"/>
                </a:lnTo>
                <a:lnTo>
                  <a:pt x="129933" y="788009"/>
                </a:lnTo>
                <a:lnTo>
                  <a:pt x="133234" y="775740"/>
                </a:lnTo>
                <a:lnTo>
                  <a:pt x="136275" y="763385"/>
                </a:lnTo>
                <a:lnTo>
                  <a:pt x="136791" y="760310"/>
                </a:lnTo>
                <a:lnTo>
                  <a:pt x="137147" y="757897"/>
                </a:lnTo>
                <a:lnTo>
                  <a:pt x="136778" y="754964"/>
                </a:lnTo>
                <a:lnTo>
                  <a:pt x="136715" y="752500"/>
                </a:lnTo>
                <a:lnTo>
                  <a:pt x="140892" y="740695"/>
                </a:lnTo>
                <a:lnTo>
                  <a:pt x="145778" y="728688"/>
                </a:lnTo>
                <a:lnTo>
                  <a:pt x="145770" y="727049"/>
                </a:lnTo>
                <a:lnTo>
                  <a:pt x="146528" y="715253"/>
                </a:lnTo>
                <a:lnTo>
                  <a:pt x="153149" y="705441"/>
                </a:lnTo>
                <a:lnTo>
                  <a:pt x="153936" y="704113"/>
                </a:lnTo>
                <a:lnTo>
                  <a:pt x="158103" y="692768"/>
                </a:lnTo>
                <a:lnTo>
                  <a:pt x="159005" y="681385"/>
                </a:lnTo>
                <a:lnTo>
                  <a:pt x="158894" y="669804"/>
                </a:lnTo>
                <a:lnTo>
                  <a:pt x="160019" y="657865"/>
                </a:lnTo>
                <a:lnTo>
                  <a:pt x="160908" y="654278"/>
                </a:lnTo>
                <a:lnTo>
                  <a:pt x="164951" y="641882"/>
                </a:lnTo>
                <a:lnTo>
                  <a:pt x="169282" y="630105"/>
                </a:lnTo>
                <a:lnTo>
                  <a:pt x="173491" y="618332"/>
                </a:lnTo>
                <a:lnTo>
                  <a:pt x="175247" y="612838"/>
                </a:lnTo>
                <a:lnTo>
                  <a:pt x="178430" y="600693"/>
                </a:lnTo>
                <a:lnTo>
                  <a:pt x="180912" y="588230"/>
                </a:lnTo>
                <a:lnTo>
                  <a:pt x="182950" y="575585"/>
                </a:lnTo>
                <a:lnTo>
                  <a:pt x="184803" y="562893"/>
                </a:lnTo>
                <a:lnTo>
                  <a:pt x="186729" y="550292"/>
                </a:lnTo>
                <a:lnTo>
                  <a:pt x="188645" y="539610"/>
                </a:lnTo>
                <a:lnTo>
                  <a:pt x="192280" y="528251"/>
                </a:lnTo>
                <a:lnTo>
                  <a:pt x="197773" y="515736"/>
                </a:lnTo>
                <a:lnTo>
                  <a:pt x="203196" y="503263"/>
                </a:lnTo>
                <a:lnTo>
                  <a:pt x="206623" y="492028"/>
                </a:lnTo>
                <a:lnTo>
                  <a:pt x="206667" y="491769"/>
                </a:lnTo>
                <a:lnTo>
                  <a:pt x="211673" y="480331"/>
                </a:lnTo>
                <a:lnTo>
                  <a:pt x="219321" y="469916"/>
                </a:lnTo>
                <a:lnTo>
                  <a:pt x="224885" y="458323"/>
                </a:lnTo>
                <a:lnTo>
                  <a:pt x="225348" y="455510"/>
                </a:lnTo>
                <a:lnTo>
                  <a:pt x="226888" y="441223"/>
                </a:lnTo>
                <a:lnTo>
                  <a:pt x="228522" y="427934"/>
                </a:lnTo>
                <a:lnTo>
                  <a:pt x="230347" y="415427"/>
                </a:lnTo>
                <a:lnTo>
                  <a:pt x="232461" y="403486"/>
                </a:lnTo>
                <a:lnTo>
                  <a:pt x="234959" y="391894"/>
                </a:lnTo>
                <a:lnTo>
                  <a:pt x="237939" y="380434"/>
                </a:lnTo>
                <a:lnTo>
                  <a:pt x="241498" y="368889"/>
                </a:lnTo>
                <a:lnTo>
                  <a:pt x="245733" y="357043"/>
                </a:lnTo>
                <a:lnTo>
                  <a:pt x="250740" y="344679"/>
                </a:lnTo>
                <a:lnTo>
                  <a:pt x="253682" y="337972"/>
                </a:lnTo>
                <a:lnTo>
                  <a:pt x="267395" y="337884"/>
                </a:lnTo>
                <a:lnTo>
                  <a:pt x="277629" y="341026"/>
                </a:lnTo>
                <a:lnTo>
                  <a:pt x="288192" y="345646"/>
                </a:lnTo>
                <a:lnTo>
                  <a:pt x="297319" y="348691"/>
                </a:lnTo>
                <a:lnTo>
                  <a:pt x="309698" y="351709"/>
                </a:lnTo>
                <a:lnTo>
                  <a:pt x="322152" y="354212"/>
                </a:lnTo>
                <a:lnTo>
                  <a:pt x="334660" y="356364"/>
                </a:lnTo>
                <a:lnTo>
                  <a:pt x="347201" y="358332"/>
                </a:lnTo>
                <a:lnTo>
                  <a:pt x="359752" y="360280"/>
                </a:lnTo>
                <a:lnTo>
                  <a:pt x="362013" y="360641"/>
                </a:lnTo>
                <a:lnTo>
                  <a:pt x="374685" y="362652"/>
                </a:lnTo>
                <a:lnTo>
                  <a:pt x="387253" y="364570"/>
                </a:lnTo>
                <a:lnTo>
                  <a:pt x="399774" y="366359"/>
                </a:lnTo>
                <a:lnTo>
                  <a:pt x="412302" y="367983"/>
                </a:lnTo>
                <a:lnTo>
                  <a:pt x="424893" y="369404"/>
                </a:lnTo>
                <a:lnTo>
                  <a:pt x="431215" y="370027"/>
                </a:lnTo>
                <a:lnTo>
                  <a:pt x="435660" y="370433"/>
                </a:lnTo>
                <a:lnTo>
                  <a:pt x="443369" y="369531"/>
                </a:lnTo>
                <a:lnTo>
                  <a:pt x="447586" y="370928"/>
                </a:lnTo>
                <a:lnTo>
                  <a:pt x="457530" y="374256"/>
                </a:lnTo>
                <a:lnTo>
                  <a:pt x="453174" y="372008"/>
                </a:lnTo>
                <a:lnTo>
                  <a:pt x="448944" y="382333"/>
                </a:lnTo>
                <a:lnTo>
                  <a:pt x="444900" y="394352"/>
                </a:lnTo>
                <a:lnTo>
                  <a:pt x="441943" y="406796"/>
                </a:lnTo>
                <a:lnTo>
                  <a:pt x="439427" y="419366"/>
                </a:lnTo>
                <a:lnTo>
                  <a:pt x="436710" y="431763"/>
                </a:lnTo>
                <a:lnTo>
                  <a:pt x="434708" y="439013"/>
                </a:lnTo>
                <a:lnTo>
                  <a:pt x="430846" y="451254"/>
                </a:lnTo>
                <a:lnTo>
                  <a:pt x="426967" y="463337"/>
                </a:lnTo>
                <a:lnTo>
                  <a:pt x="423182" y="475354"/>
                </a:lnTo>
                <a:lnTo>
                  <a:pt x="419605" y="487398"/>
                </a:lnTo>
                <a:lnTo>
                  <a:pt x="416347" y="499560"/>
                </a:lnTo>
                <a:lnTo>
                  <a:pt x="413521" y="511933"/>
                </a:lnTo>
                <a:lnTo>
                  <a:pt x="411240" y="524609"/>
                </a:lnTo>
                <a:lnTo>
                  <a:pt x="410324" y="531202"/>
                </a:lnTo>
                <a:lnTo>
                  <a:pt x="408524" y="543951"/>
                </a:lnTo>
                <a:lnTo>
                  <a:pt x="406398" y="556538"/>
                </a:lnTo>
                <a:lnTo>
                  <a:pt x="404077" y="569013"/>
                </a:lnTo>
                <a:lnTo>
                  <a:pt x="401692" y="581427"/>
                </a:lnTo>
                <a:lnTo>
                  <a:pt x="399375" y="593831"/>
                </a:lnTo>
                <a:lnTo>
                  <a:pt x="397256" y="606275"/>
                </a:lnTo>
                <a:lnTo>
                  <a:pt x="395468" y="618810"/>
                </a:lnTo>
                <a:lnTo>
                  <a:pt x="394141" y="631487"/>
                </a:lnTo>
                <a:lnTo>
                  <a:pt x="393915" y="634428"/>
                </a:lnTo>
                <a:lnTo>
                  <a:pt x="393738" y="636968"/>
                </a:lnTo>
                <a:lnTo>
                  <a:pt x="392772" y="639749"/>
                </a:lnTo>
                <a:lnTo>
                  <a:pt x="392404" y="642289"/>
                </a:lnTo>
                <a:lnTo>
                  <a:pt x="398665" y="642141"/>
                </a:lnTo>
                <a:lnTo>
                  <a:pt x="411618" y="644563"/>
                </a:lnTo>
                <a:lnTo>
                  <a:pt x="427610" y="648230"/>
                </a:lnTo>
                <a:lnTo>
                  <a:pt x="442987" y="651818"/>
                </a:lnTo>
                <a:lnTo>
                  <a:pt x="454096" y="654004"/>
                </a:lnTo>
                <a:lnTo>
                  <a:pt x="455129" y="654126"/>
                </a:lnTo>
                <a:lnTo>
                  <a:pt x="467525" y="655282"/>
                </a:lnTo>
                <a:lnTo>
                  <a:pt x="480235" y="656215"/>
                </a:lnTo>
                <a:lnTo>
                  <a:pt x="493076" y="656706"/>
                </a:lnTo>
                <a:lnTo>
                  <a:pt x="505862" y="656538"/>
                </a:lnTo>
                <a:lnTo>
                  <a:pt x="518411" y="655490"/>
                </a:lnTo>
                <a:lnTo>
                  <a:pt x="527037" y="654100"/>
                </a:lnTo>
                <a:lnTo>
                  <a:pt x="536982" y="648254"/>
                </a:lnTo>
                <a:lnTo>
                  <a:pt x="540570" y="637935"/>
                </a:lnTo>
                <a:lnTo>
                  <a:pt x="543085" y="625105"/>
                </a:lnTo>
                <a:lnTo>
                  <a:pt x="544093" y="621931"/>
                </a:lnTo>
                <a:lnTo>
                  <a:pt x="548257" y="610263"/>
                </a:lnTo>
                <a:lnTo>
                  <a:pt x="552411" y="598344"/>
                </a:lnTo>
                <a:lnTo>
                  <a:pt x="556477" y="586218"/>
                </a:lnTo>
                <a:lnTo>
                  <a:pt x="560378" y="573930"/>
                </a:lnTo>
                <a:lnTo>
                  <a:pt x="564036" y="561524"/>
                </a:lnTo>
                <a:lnTo>
                  <a:pt x="567372" y="549046"/>
                </a:lnTo>
                <a:lnTo>
                  <a:pt x="570309" y="536539"/>
                </a:lnTo>
                <a:lnTo>
                  <a:pt x="572768" y="524047"/>
                </a:lnTo>
                <a:lnTo>
                  <a:pt x="574673" y="511616"/>
                </a:lnTo>
                <a:lnTo>
                  <a:pt x="575322" y="506107"/>
                </a:lnTo>
                <a:lnTo>
                  <a:pt x="576777" y="493687"/>
                </a:lnTo>
                <a:lnTo>
                  <a:pt x="578518" y="481152"/>
                </a:lnTo>
                <a:lnTo>
                  <a:pt x="580522" y="468541"/>
                </a:lnTo>
                <a:lnTo>
                  <a:pt x="582767" y="455895"/>
                </a:lnTo>
                <a:lnTo>
                  <a:pt x="585232" y="443255"/>
                </a:lnTo>
                <a:lnTo>
                  <a:pt x="587893" y="430661"/>
                </a:lnTo>
                <a:lnTo>
                  <a:pt x="590730" y="418152"/>
                </a:lnTo>
                <a:lnTo>
                  <a:pt x="593719" y="405770"/>
                </a:lnTo>
                <a:lnTo>
                  <a:pt x="596838" y="393555"/>
                </a:lnTo>
                <a:lnTo>
                  <a:pt x="600024" y="381698"/>
                </a:lnTo>
                <a:lnTo>
                  <a:pt x="602727" y="369259"/>
                </a:lnTo>
                <a:lnTo>
                  <a:pt x="604403" y="356608"/>
                </a:lnTo>
                <a:lnTo>
                  <a:pt x="605549" y="343942"/>
                </a:lnTo>
                <a:lnTo>
                  <a:pt x="606069" y="337781"/>
                </a:lnTo>
                <a:lnTo>
                  <a:pt x="607775" y="325408"/>
                </a:lnTo>
                <a:lnTo>
                  <a:pt x="607895" y="313381"/>
                </a:lnTo>
                <a:lnTo>
                  <a:pt x="605218" y="306120"/>
                </a:lnTo>
                <a:lnTo>
                  <a:pt x="596925" y="296999"/>
                </a:lnTo>
                <a:lnTo>
                  <a:pt x="585956" y="289443"/>
                </a:lnTo>
                <a:lnTo>
                  <a:pt x="574985" y="282592"/>
                </a:lnTo>
                <a:lnTo>
                  <a:pt x="572566" y="280898"/>
                </a:lnTo>
                <a:lnTo>
                  <a:pt x="562212" y="273648"/>
                </a:lnTo>
                <a:lnTo>
                  <a:pt x="551572" y="266785"/>
                </a:lnTo>
                <a:lnTo>
                  <a:pt x="540710" y="260204"/>
                </a:lnTo>
                <a:lnTo>
                  <a:pt x="529688" y="253801"/>
                </a:lnTo>
                <a:lnTo>
                  <a:pt x="518998" y="247713"/>
                </a:lnTo>
                <a:lnTo>
                  <a:pt x="507431" y="241969"/>
                </a:lnTo>
                <a:lnTo>
                  <a:pt x="495597" y="237255"/>
                </a:lnTo>
                <a:lnTo>
                  <a:pt x="483686" y="232984"/>
                </a:lnTo>
                <a:lnTo>
                  <a:pt x="471884" y="228574"/>
                </a:lnTo>
                <a:lnTo>
                  <a:pt x="466432" y="226288"/>
                </a:lnTo>
                <a:lnTo>
                  <a:pt x="455164" y="219833"/>
                </a:lnTo>
                <a:lnTo>
                  <a:pt x="444459" y="212855"/>
                </a:lnTo>
                <a:lnTo>
                  <a:pt x="436791" y="209181"/>
                </a:lnTo>
                <a:lnTo>
                  <a:pt x="424720" y="206012"/>
                </a:lnTo>
                <a:lnTo>
                  <a:pt x="412024" y="203541"/>
                </a:lnTo>
                <a:lnTo>
                  <a:pt x="405383" y="201955"/>
                </a:lnTo>
                <a:lnTo>
                  <a:pt x="399668" y="200380"/>
                </a:lnTo>
                <a:lnTo>
                  <a:pt x="393420" y="198843"/>
                </a:lnTo>
                <a:lnTo>
                  <a:pt x="387756" y="196913"/>
                </a:lnTo>
                <a:lnTo>
                  <a:pt x="376694" y="193141"/>
                </a:lnTo>
                <a:lnTo>
                  <a:pt x="379183" y="194627"/>
                </a:lnTo>
                <a:lnTo>
                  <a:pt x="379196" y="183540"/>
                </a:lnTo>
                <a:lnTo>
                  <a:pt x="380422" y="171935"/>
                </a:lnTo>
                <a:lnTo>
                  <a:pt x="382128" y="158154"/>
                </a:lnTo>
                <a:lnTo>
                  <a:pt x="381358" y="146115"/>
                </a:lnTo>
                <a:lnTo>
                  <a:pt x="380758" y="144500"/>
                </a:lnTo>
                <a:lnTo>
                  <a:pt x="373906" y="136459"/>
                </a:lnTo>
                <a:lnTo>
                  <a:pt x="362458" y="128707"/>
                </a:lnTo>
                <a:lnTo>
                  <a:pt x="349154" y="121619"/>
                </a:lnTo>
                <a:lnTo>
                  <a:pt x="336736" y="115567"/>
                </a:lnTo>
                <a:lnTo>
                  <a:pt x="329171" y="111658"/>
                </a:lnTo>
                <a:lnTo>
                  <a:pt x="318079" y="105210"/>
                </a:lnTo>
                <a:lnTo>
                  <a:pt x="307124" y="98798"/>
                </a:lnTo>
                <a:lnTo>
                  <a:pt x="296192" y="92501"/>
                </a:lnTo>
                <a:lnTo>
                  <a:pt x="285164" y="86399"/>
                </a:lnTo>
                <a:lnTo>
                  <a:pt x="273926" y="80570"/>
                </a:lnTo>
                <a:lnTo>
                  <a:pt x="262361" y="75094"/>
                </a:lnTo>
                <a:lnTo>
                  <a:pt x="259778" y="739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841619" y="5068967"/>
            <a:ext cx="137109" cy="107899"/>
          </a:xfrm>
          <a:custGeom>
            <a:avLst/>
            <a:gdLst/>
            <a:ahLst/>
            <a:cxnLst/>
            <a:rect l="l" t="t" r="r" b="b"/>
            <a:pathLst>
              <a:path w="137109" h="107899">
                <a:moveTo>
                  <a:pt x="137109" y="107899"/>
                </a:moveTo>
                <a:lnTo>
                  <a:pt x="126247" y="106944"/>
                </a:lnTo>
                <a:lnTo>
                  <a:pt x="113584" y="103451"/>
                </a:lnTo>
                <a:lnTo>
                  <a:pt x="100252" y="98149"/>
                </a:lnTo>
                <a:lnTo>
                  <a:pt x="87386" y="91765"/>
                </a:lnTo>
                <a:lnTo>
                  <a:pt x="76119" y="85027"/>
                </a:lnTo>
                <a:lnTo>
                  <a:pt x="67586" y="78663"/>
                </a:lnTo>
                <a:lnTo>
                  <a:pt x="67398" y="78498"/>
                </a:lnTo>
                <a:lnTo>
                  <a:pt x="56767" y="71139"/>
                </a:lnTo>
                <a:lnTo>
                  <a:pt x="45296" y="65487"/>
                </a:lnTo>
                <a:lnTo>
                  <a:pt x="33959" y="60006"/>
                </a:lnTo>
                <a:lnTo>
                  <a:pt x="30251" y="57873"/>
                </a:lnTo>
                <a:lnTo>
                  <a:pt x="20669" y="49783"/>
                </a:lnTo>
                <a:lnTo>
                  <a:pt x="12822" y="39071"/>
                </a:lnTo>
                <a:lnTo>
                  <a:pt x="6759" y="26781"/>
                </a:lnTo>
                <a:lnTo>
                  <a:pt x="2528" y="13958"/>
                </a:lnTo>
                <a:lnTo>
                  <a:pt x="178" y="164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177342" y="5198977"/>
            <a:ext cx="87312" cy="13207"/>
          </a:xfrm>
          <a:custGeom>
            <a:avLst/>
            <a:gdLst/>
            <a:ahLst/>
            <a:cxnLst/>
            <a:rect l="l" t="t" r="r" b="b"/>
            <a:pathLst>
              <a:path w="87312" h="13208">
                <a:moveTo>
                  <a:pt x="0" y="13207"/>
                </a:moveTo>
                <a:lnTo>
                  <a:pt x="13086" y="12979"/>
                </a:lnTo>
                <a:lnTo>
                  <a:pt x="25406" y="12172"/>
                </a:lnTo>
                <a:lnTo>
                  <a:pt x="37618" y="10606"/>
                </a:lnTo>
                <a:lnTo>
                  <a:pt x="50375" y="8099"/>
                </a:lnTo>
                <a:lnTo>
                  <a:pt x="52793" y="7531"/>
                </a:lnTo>
                <a:lnTo>
                  <a:pt x="65330" y="5157"/>
                </a:lnTo>
                <a:lnTo>
                  <a:pt x="77858" y="2851"/>
                </a:lnTo>
                <a:lnTo>
                  <a:pt x="873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011823" y="5004412"/>
            <a:ext cx="91566" cy="28168"/>
          </a:xfrm>
          <a:custGeom>
            <a:avLst/>
            <a:gdLst/>
            <a:ahLst/>
            <a:cxnLst/>
            <a:rect l="l" t="t" r="r" b="b"/>
            <a:pathLst>
              <a:path w="91567" h="28168">
                <a:moveTo>
                  <a:pt x="91566" y="28168"/>
                </a:moveTo>
                <a:lnTo>
                  <a:pt x="81096" y="21527"/>
                </a:lnTo>
                <a:lnTo>
                  <a:pt x="69168" y="16775"/>
                </a:lnTo>
                <a:lnTo>
                  <a:pt x="56503" y="13253"/>
                </a:lnTo>
                <a:lnTo>
                  <a:pt x="43819" y="10303"/>
                </a:lnTo>
                <a:lnTo>
                  <a:pt x="35471" y="8267"/>
                </a:lnTo>
                <a:lnTo>
                  <a:pt x="23373" y="4680"/>
                </a:lnTo>
                <a:lnTo>
                  <a:pt x="10795" y="129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800773" y="4699042"/>
            <a:ext cx="633514" cy="580849"/>
          </a:xfrm>
          <a:custGeom>
            <a:avLst/>
            <a:gdLst/>
            <a:ahLst/>
            <a:cxnLst/>
            <a:rect l="l" t="t" r="r" b="b"/>
            <a:pathLst>
              <a:path w="633514" h="580849">
                <a:moveTo>
                  <a:pt x="453004" y="10525"/>
                </a:moveTo>
                <a:lnTo>
                  <a:pt x="442595" y="5139"/>
                </a:lnTo>
                <a:lnTo>
                  <a:pt x="433692" y="4485"/>
                </a:lnTo>
                <a:lnTo>
                  <a:pt x="420503" y="5725"/>
                </a:lnTo>
                <a:lnTo>
                  <a:pt x="409638" y="4325"/>
                </a:lnTo>
                <a:lnTo>
                  <a:pt x="402412" y="2568"/>
                </a:lnTo>
                <a:lnTo>
                  <a:pt x="388087" y="0"/>
                </a:lnTo>
                <a:lnTo>
                  <a:pt x="377455" y="354"/>
                </a:lnTo>
                <a:lnTo>
                  <a:pt x="368356" y="2802"/>
                </a:lnTo>
                <a:lnTo>
                  <a:pt x="358627" y="6512"/>
                </a:lnTo>
                <a:lnTo>
                  <a:pt x="346108" y="10653"/>
                </a:lnTo>
                <a:lnTo>
                  <a:pt x="336511" y="12969"/>
                </a:lnTo>
                <a:lnTo>
                  <a:pt x="325404" y="15300"/>
                </a:lnTo>
                <a:lnTo>
                  <a:pt x="313273" y="17980"/>
                </a:lnTo>
                <a:lnTo>
                  <a:pt x="300499" y="21018"/>
                </a:lnTo>
                <a:lnTo>
                  <a:pt x="287463" y="24423"/>
                </a:lnTo>
                <a:lnTo>
                  <a:pt x="274547" y="28203"/>
                </a:lnTo>
                <a:lnTo>
                  <a:pt x="262131" y="32368"/>
                </a:lnTo>
                <a:lnTo>
                  <a:pt x="250597" y="36926"/>
                </a:lnTo>
                <a:lnTo>
                  <a:pt x="237105" y="43254"/>
                </a:lnTo>
                <a:lnTo>
                  <a:pt x="225762" y="48982"/>
                </a:lnTo>
                <a:lnTo>
                  <a:pt x="213896" y="55331"/>
                </a:lnTo>
                <a:lnTo>
                  <a:pt x="201921" y="62144"/>
                </a:lnTo>
                <a:lnTo>
                  <a:pt x="190254" y="69265"/>
                </a:lnTo>
                <a:lnTo>
                  <a:pt x="179308" y="76536"/>
                </a:lnTo>
                <a:lnTo>
                  <a:pt x="169499" y="83801"/>
                </a:lnTo>
                <a:lnTo>
                  <a:pt x="162864" y="89398"/>
                </a:lnTo>
                <a:lnTo>
                  <a:pt x="154020" y="98894"/>
                </a:lnTo>
                <a:lnTo>
                  <a:pt x="146270" y="108981"/>
                </a:lnTo>
                <a:lnTo>
                  <a:pt x="138479" y="118685"/>
                </a:lnTo>
                <a:lnTo>
                  <a:pt x="129551" y="127883"/>
                </a:lnTo>
                <a:lnTo>
                  <a:pt x="120159" y="136315"/>
                </a:lnTo>
                <a:lnTo>
                  <a:pt x="110248" y="144373"/>
                </a:lnTo>
                <a:lnTo>
                  <a:pt x="99981" y="152204"/>
                </a:lnTo>
                <a:lnTo>
                  <a:pt x="96951" y="154460"/>
                </a:lnTo>
                <a:lnTo>
                  <a:pt x="87140" y="162275"/>
                </a:lnTo>
                <a:lnTo>
                  <a:pt x="77631" y="170778"/>
                </a:lnTo>
                <a:lnTo>
                  <a:pt x="68421" y="179802"/>
                </a:lnTo>
                <a:lnTo>
                  <a:pt x="59504" y="189178"/>
                </a:lnTo>
                <a:lnTo>
                  <a:pt x="50876" y="198741"/>
                </a:lnTo>
                <a:lnTo>
                  <a:pt x="42531" y="208323"/>
                </a:lnTo>
                <a:lnTo>
                  <a:pt x="34465" y="217757"/>
                </a:lnTo>
                <a:lnTo>
                  <a:pt x="26355" y="228839"/>
                </a:lnTo>
                <a:lnTo>
                  <a:pt x="20178" y="239993"/>
                </a:lnTo>
                <a:lnTo>
                  <a:pt x="14631" y="251555"/>
                </a:lnTo>
                <a:lnTo>
                  <a:pt x="9082" y="263077"/>
                </a:lnTo>
                <a:lnTo>
                  <a:pt x="2900" y="274109"/>
                </a:lnTo>
                <a:lnTo>
                  <a:pt x="0" y="278437"/>
                </a:lnTo>
                <a:lnTo>
                  <a:pt x="12670" y="278103"/>
                </a:lnTo>
                <a:lnTo>
                  <a:pt x="25345" y="277554"/>
                </a:lnTo>
                <a:lnTo>
                  <a:pt x="38022" y="276876"/>
                </a:lnTo>
                <a:lnTo>
                  <a:pt x="50702" y="276156"/>
                </a:lnTo>
                <a:lnTo>
                  <a:pt x="63383" y="275481"/>
                </a:lnTo>
                <a:lnTo>
                  <a:pt x="76066" y="274939"/>
                </a:lnTo>
                <a:lnTo>
                  <a:pt x="88749" y="274615"/>
                </a:lnTo>
                <a:lnTo>
                  <a:pt x="101432" y="274598"/>
                </a:lnTo>
                <a:lnTo>
                  <a:pt x="110388" y="274818"/>
                </a:lnTo>
                <a:lnTo>
                  <a:pt x="123053" y="276142"/>
                </a:lnTo>
                <a:lnTo>
                  <a:pt x="135437" y="278824"/>
                </a:lnTo>
                <a:lnTo>
                  <a:pt x="147658" y="282341"/>
                </a:lnTo>
                <a:lnTo>
                  <a:pt x="159831" y="286167"/>
                </a:lnTo>
                <a:lnTo>
                  <a:pt x="172075" y="289778"/>
                </a:lnTo>
                <a:lnTo>
                  <a:pt x="177406" y="291137"/>
                </a:lnTo>
                <a:lnTo>
                  <a:pt x="189840" y="293416"/>
                </a:lnTo>
                <a:lnTo>
                  <a:pt x="202414" y="294691"/>
                </a:lnTo>
                <a:lnTo>
                  <a:pt x="215063" y="295459"/>
                </a:lnTo>
                <a:lnTo>
                  <a:pt x="227720" y="296219"/>
                </a:lnTo>
                <a:lnTo>
                  <a:pt x="238239" y="297208"/>
                </a:lnTo>
                <a:lnTo>
                  <a:pt x="249906" y="302449"/>
                </a:lnTo>
                <a:lnTo>
                  <a:pt x="258176" y="311331"/>
                </a:lnTo>
                <a:lnTo>
                  <a:pt x="269036" y="319001"/>
                </a:lnTo>
                <a:lnTo>
                  <a:pt x="281368" y="320783"/>
                </a:lnTo>
                <a:lnTo>
                  <a:pt x="293999" y="322476"/>
                </a:lnTo>
                <a:lnTo>
                  <a:pt x="295935" y="323395"/>
                </a:lnTo>
                <a:lnTo>
                  <a:pt x="306438" y="329114"/>
                </a:lnTo>
                <a:lnTo>
                  <a:pt x="318913" y="335458"/>
                </a:lnTo>
                <a:lnTo>
                  <a:pt x="329448" y="341662"/>
                </a:lnTo>
                <a:lnTo>
                  <a:pt x="329653" y="341810"/>
                </a:lnTo>
                <a:lnTo>
                  <a:pt x="337888" y="332935"/>
                </a:lnTo>
                <a:lnTo>
                  <a:pt x="346798" y="323508"/>
                </a:lnTo>
                <a:lnTo>
                  <a:pt x="356284" y="314112"/>
                </a:lnTo>
                <a:lnTo>
                  <a:pt x="366247" y="305328"/>
                </a:lnTo>
                <a:lnTo>
                  <a:pt x="376588" y="297740"/>
                </a:lnTo>
                <a:lnTo>
                  <a:pt x="386930" y="292051"/>
                </a:lnTo>
                <a:lnTo>
                  <a:pt x="392734" y="289461"/>
                </a:lnTo>
                <a:lnTo>
                  <a:pt x="403186" y="284292"/>
                </a:lnTo>
                <a:lnTo>
                  <a:pt x="409422" y="285155"/>
                </a:lnTo>
                <a:lnTo>
                  <a:pt x="418559" y="289576"/>
                </a:lnTo>
                <a:lnTo>
                  <a:pt x="426792" y="298978"/>
                </a:lnTo>
                <a:lnTo>
                  <a:pt x="434100" y="311538"/>
                </a:lnTo>
                <a:lnTo>
                  <a:pt x="440464" y="325436"/>
                </a:lnTo>
                <a:lnTo>
                  <a:pt x="445864" y="338847"/>
                </a:lnTo>
                <a:lnTo>
                  <a:pt x="450280" y="349950"/>
                </a:lnTo>
                <a:lnTo>
                  <a:pt x="450799" y="351170"/>
                </a:lnTo>
                <a:lnTo>
                  <a:pt x="455646" y="363689"/>
                </a:lnTo>
                <a:lnTo>
                  <a:pt x="459598" y="375661"/>
                </a:lnTo>
                <a:lnTo>
                  <a:pt x="463446" y="387327"/>
                </a:lnTo>
                <a:lnTo>
                  <a:pt x="467981" y="398928"/>
                </a:lnTo>
                <a:lnTo>
                  <a:pt x="469849" y="402961"/>
                </a:lnTo>
                <a:lnTo>
                  <a:pt x="485690" y="413399"/>
                </a:lnTo>
                <a:lnTo>
                  <a:pt x="495406" y="419768"/>
                </a:lnTo>
                <a:lnTo>
                  <a:pt x="502985" y="424664"/>
                </a:lnTo>
                <a:lnTo>
                  <a:pt x="512432" y="430697"/>
                </a:lnTo>
                <a:lnTo>
                  <a:pt x="522462" y="439177"/>
                </a:lnTo>
                <a:lnTo>
                  <a:pt x="530108" y="449913"/>
                </a:lnTo>
                <a:lnTo>
                  <a:pt x="530567" y="451754"/>
                </a:lnTo>
                <a:lnTo>
                  <a:pt x="531198" y="464457"/>
                </a:lnTo>
                <a:lnTo>
                  <a:pt x="530447" y="477353"/>
                </a:lnTo>
                <a:lnTo>
                  <a:pt x="529374" y="489079"/>
                </a:lnTo>
                <a:lnTo>
                  <a:pt x="527821" y="500925"/>
                </a:lnTo>
                <a:lnTo>
                  <a:pt x="525483" y="512648"/>
                </a:lnTo>
                <a:lnTo>
                  <a:pt x="522708" y="525465"/>
                </a:lnTo>
                <a:lnTo>
                  <a:pt x="521144" y="533313"/>
                </a:lnTo>
                <a:lnTo>
                  <a:pt x="523066" y="543121"/>
                </a:lnTo>
                <a:lnTo>
                  <a:pt x="530787" y="552448"/>
                </a:lnTo>
                <a:lnTo>
                  <a:pt x="541486" y="561375"/>
                </a:lnTo>
                <a:lnTo>
                  <a:pt x="552338" y="569985"/>
                </a:lnTo>
                <a:lnTo>
                  <a:pt x="560521" y="578360"/>
                </a:lnTo>
                <a:lnTo>
                  <a:pt x="562038" y="580849"/>
                </a:lnTo>
                <a:lnTo>
                  <a:pt x="572097" y="572596"/>
                </a:lnTo>
                <a:lnTo>
                  <a:pt x="581845" y="563776"/>
                </a:lnTo>
                <a:lnTo>
                  <a:pt x="591924" y="556247"/>
                </a:lnTo>
                <a:lnTo>
                  <a:pt x="598424" y="553113"/>
                </a:lnTo>
                <a:lnTo>
                  <a:pt x="610601" y="550539"/>
                </a:lnTo>
                <a:lnTo>
                  <a:pt x="623056" y="549094"/>
                </a:lnTo>
                <a:lnTo>
                  <a:pt x="633514" y="546090"/>
                </a:lnTo>
                <a:lnTo>
                  <a:pt x="632371" y="539066"/>
                </a:lnTo>
                <a:lnTo>
                  <a:pt x="629183" y="533440"/>
                </a:lnTo>
                <a:lnTo>
                  <a:pt x="625347" y="527103"/>
                </a:lnTo>
                <a:lnTo>
                  <a:pt x="618927" y="516190"/>
                </a:lnTo>
                <a:lnTo>
                  <a:pt x="612731" y="505160"/>
                </a:lnTo>
                <a:lnTo>
                  <a:pt x="606701" y="493995"/>
                </a:lnTo>
                <a:lnTo>
                  <a:pt x="600777" y="482675"/>
                </a:lnTo>
                <a:lnTo>
                  <a:pt x="593985" y="468293"/>
                </a:lnTo>
                <a:lnTo>
                  <a:pt x="589483" y="456338"/>
                </a:lnTo>
                <a:lnTo>
                  <a:pt x="585742" y="444371"/>
                </a:lnTo>
                <a:lnTo>
                  <a:pt x="582466" y="432344"/>
                </a:lnTo>
                <a:lnTo>
                  <a:pt x="579361" y="420214"/>
                </a:lnTo>
                <a:lnTo>
                  <a:pt x="576134" y="407935"/>
                </a:lnTo>
                <a:lnTo>
                  <a:pt x="573620" y="399151"/>
                </a:lnTo>
                <a:lnTo>
                  <a:pt x="570055" y="386814"/>
                </a:lnTo>
                <a:lnTo>
                  <a:pt x="566754" y="374522"/>
                </a:lnTo>
                <a:lnTo>
                  <a:pt x="563700" y="362251"/>
                </a:lnTo>
                <a:lnTo>
                  <a:pt x="560873" y="349977"/>
                </a:lnTo>
                <a:lnTo>
                  <a:pt x="558254" y="337674"/>
                </a:lnTo>
                <a:lnTo>
                  <a:pt x="555825" y="325319"/>
                </a:lnTo>
                <a:lnTo>
                  <a:pt x="553567" y="312887"/>
                </a:lnTo>
                <a:lnTo>
                  <a:pt x="551461" y="300354"/>
                </a:lnTo>
                <a:lnTo>
                  <a:pt x="549488" y="287694"/>
                </a:lnTo>
                <a:lnTo>
                  <a:pt x="547629" y="274885"/>
                </a:lnTo>
                <a:lnTo>
                  <a:pt x="545912" y="260381"/>
                </a:lnTo>
                <a:lnTo>
                  <a:pt x="544854" y="247688"/>
                </a:lnTo>
                <a:lnTo>
                  <a:pt x="543906" y="234946"/>
                </a:lnTo>
                <a:lnTo>
                  <a:pt x="542792" y="222244"/>
                </a:lnTo>
                <a:lnTo>
                  <a:pt x="541235" y="209672"/>
                </a:lnTo>
                <a:lnTo>
                  <a:pt x="538960" y="197317"/>
                </a:lnTo>
                <a:lnTo>
                  <a:pt x="535094" y="183594"/>
                </a:lnTo>
                <a:lnTo>
                  <a:pt x="530752" y="171372"/>
                </a:lnTo>
                <a:lnTo>
                  <a:pt x="526399" y="159338"/>
                </a:lnTo>
                <a:lnTo>
                  <a:pt x="523290" y="149392"/>
                </a:lnTo>
                <a:lnTo>
                  <a:pt x="521449" y="142572"/>
                </a:lnTo>
                <a:lnTo>
                  <a:pt x="522084" y="133111"/>
                </a:lnTo>
                <a:lnTo>
                  <a:pt x="519531" y="126913"/>
                </a:lnTo>
                <a:lnTo>
                  <a:pt x="516737" y="120093"/>
                </a:lnTo>
                <a:lnTo>
                  <a:pt x="509841" y="114925"/>
                </a:lnTo>
                <a:lnTo>
                  <a:pt x="506183" y="108359"/>
                </a:lnTo>
                <a:lnTo>
                  <a:pt x="501017" y="96863"/>
                </a:lnTo>
                <a:lnTo>
                  <a:pt x="497692" y="85312"/>
                </a:lnTo>
                <a:lnTo>
                  <a:pt x="495371" y="73793"/>
                </a:lnTo>
                <a:lnTo>
                  <a:pt x="493214" y="62394"/>
                </a:lnTo>
                <a:lnTo>
                  <a:pt x="490382" y="51204"/>
                </a:lnTo>
                <a:lnTo>
                  <a:pt x="486036" y="40310"/>
                </a:lnTo>
                <a:lnTo>
                  <a:pt x="479338" y="29803"/>
                </a:lnTo>
                <a:lnTo>
                  <a:pt x="478688" y="28996"/>
                </a:lnTo>
                <a:lnTo>
                  <a:pt x="474980" y="24475"/>
                </a:lnTo>
                <a:lnTo>
                  <a:pt x="469430" y="17516"/>
                </a:lnTo>
                <a:lnTo>
                  <a:pt x="463422" y="16601"/>
                </a:lnTo>
                <a:lnTo>
                  <a:pt x="464604" y="15420"/>
                </a:lnTo>
                <a:lnTo>
                  <a:pt x="453004" y="105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800773" y="4699042"/>
            <a:ext cx="633514" cy="580849"/>
          </a:xfrm>
          <a:custGeom>
            <a:avLst/>
            <a:gdLst/>
            <a:ahLst/>
            <a:cxnLst/>
            <a:rect l="l" t="t" r="r" b="b"/>
            <a:pathLst>
              <a:path w="633514" h="580849">
                <a:moveTo>
                  <a:pt x="464604" y="15420"/>
                </a:moveTo>
                <a:lnTo>
                  <a:pt x="453004" y="10525"/>
                </a:lnTo>
                <a:lnTo>
                  <a:pt x="442595" y="5139"/>
                </a:lnTo>
                <a:lnTo>
                  <a:pt x="433692" y="4485"/>
                </a:lnTo>
                <a:lnTo>
                  <a:pt x="420503" y="5725"/>
                </a:lnTo>
                <a:lnTo>
                  <a:pt x="409638" y="4325"/>
                </a:lnTo>
                <a:lnTo>
                  <a:pt x="402412" y="2568"/>
                </a:lnTo>
                <a:lnTo>
                  <a:pt x="388087" y="0"/>
                </a:lnTo>
                <a:lnTo>
                  <a:pt x="377455" y="354"/>
                </a:lnTo>
                <a:lnTo>
                  <a:pt x="368356" y="2802"/>
                </a:lnTo>
                <a:lnTo>
                  <a:pt x="358627" y="6512"/>
                </a:lnTo>
                <a:lnTo>
                  <a:pt x="346108" y="10653"/>
                </a:lnTo>
                <a:lnTo>
                  <a:pt x="336511" y="12969"/>
                </a:lnTo>
                <a:lnTo>
                  <a:pt x="325404" y="15300"/>
                </a:lnTo>
                <a:lnTo>
                  <a:pt x="313273" y="17980"/>
                </a:lnTo>
                <a:lnTo>
                  <a:pt x="300499" y="21018"/>
                </a:lnTo>
                <a:lnTo>
                  <a:pt x="287463" y="24423"/>
                </a:lnTo>
                <a:lnTo>
                  <a:pt x="274547" y="28203"/>
                </a:lnTo>
                <a:lnTo>
                  <a:pt x="262131" y="32368"/>
                </a:lnTo>
                <a:lnTo>
                  <a:pt x="250597" y="36926"/>
                </a:lnTo>
                <a:lnTo>
                  <a:pt x="237105" y="43254"/>
                </a:lnTo>
                <a:lnTo>
                  <a:pt x="225762" y="48982"/>
                </a:lnTo>
                <a:lnTo>
                  <a:pt x="213896" y="55331"/>
                </a:lnTo>
                <a:lnTo>
                  <a:pt x="201921" y="62144"/>
                </a:lnTo>
                <a:lnTo>
                  <a:pt x="190254" y="69265"/>
                </a:lnTo>
                <a:lnTo>
                  <a:pt x="179308" y="76536"/>
                </a:lnTo>
                <a:lnTo>
                  <a:pt x="169499" y="83801"/>
                </a:lnTo>
                <a:lnTo>
                  <a:pt x="162864" y="89398"/>
                </a:lnTo>
                <a:lnTo>
                  <a:pt x="154020" y="98894"/>
                </a:lnTo>
                <a:lnTo>
                  <a:pt x="146270" y="108981"/>
                </a:lnTo>
                <a:lnTo>
                  <a:pt x="138479" y="118685"/>
                </a:lnTo>
                <a:lnTo>
                  <a:pt x="129551" y="127883"/>
                </a:lnTo>
                <a:lnTo>
                  <a:pt x="120159" y="136315"/>
                </a:lnTo>
                <a:lnTo>
                  <a:pt x="110248" y="144373"/>
                </a:lnTo>
                <a:lnTo>
                  <a:pt x="99981" y="152204"/>
                </a:lnTo>
                <a:lnTo>
                  <a:pt x="96951" y="154460"/>
                </a:lnTo>
                <a:lnTo>
                  <a:pt x="87140" y="162275"/>
                </a:lnTo>
                <a:lnTo>
                  <a:pt x="77631" y="170778"/>
                </a:lnTo>
                <a:lnTo>
                  <a:pt x="68421" y="179802"/>
                </a:lnTo>
                <a:lnTo>
                  <a:pt x="59504" y="189178"/>
                </a:lnTo>
                <a:lnTo>
                  <a:pt x="50876" y="198741"/>
                </a:lnTo>
                <a:lnTo>
                  <a:pt x="42531" y="208323"/>
                </a:lnTo>
                <a:lnTo>
                  <a:pt x="34465" y="217757"/>
                </a:lnTo>
                <a:lnTo>
                  <a:pt x="26355" y="228839"/>
                </a:lnTo>
                <a:lnTo>
                  <a:pt x="20178" y="239993"/>
                </a:lnTo>
                <a:lnTo>
                  <a:pt x="14631" y="251555"/>
                </a:lnTo>
                <a:lnTo>
                  <a:pt x="9082" y="263077"/>
                </a:lnTo>
                <a:lnTo>
                  <a:pt x="2900" y="274109"/>
                </a:lnTo>
                <a:lnTo>
                  <a:pt x="0" y="278437"/>
                </a:lnTo>
                <a:lnTo>
                  <a:pt x="12670" y="278103"/>
                </a:lnTo>
                <a:lnTo>
                  <a:pt x="25345" y="277554"/>
                </a:lnTo>
                <a:lnTo>
                  <a:pt x="38022" y="276876"/>
                </a:lnTo>
                <a:lnTo>
                  <a:pt x="50702" y="276156"/>
                </a:lnTo>
                <a:lnTo>
                  <a:pt x="63383" y="275481"/>
                </a:lnTo>
                <a:lnTo>
                  <a:pt x="76066" y="274939"/>
                </a:lnTo>
                <a:lnTo>
                  <a:pt x="88749" y="274615"/>
                </a:lnTo>
                <a:lnTo>
                  <a:pt x="101432" y="274598"/>
                </a:lnTo>
                <a:lnTo>
                  <a:pt x="110388" y="274818"/>
                </a:lnTo>
                <a:lnTo>
                  <a:pt x="123053" y="276142"/>
                </a:lnTo>
                <a:lnTo>
                  <a:pt x="135437" y="278824"/>
                </a:lnTo>
                <a:lnTo>
                  <a:pt x="147658" y="282341"/>
                </a:lnTo>
                <a:lnTo>
                  <a:pt x="159831" y="286167"/>
                </a:lnTo>
                <a:lnTo>
                  <a:pt x="172075" y="289778"/>
                </a:lnTo>
                <a:lnTo>
                  <a:pt x="177406" y="291137"/>
                </a:lnTo>
                <a:lnTo>
                  <a:pt x="189840" y="293416"/>
                </a:lnTo>
                <a:lnTo>
                  <a:pt x="202414" y="294691"/>
                </a:lnTo>
                <a:lnTo>
                  <a:pt x="215063" y="295459"/>
                </a:lnTo>
                <a:lnTo>
                  <a:pt x="227720" y="296219"/>
                </a:lnTo>
                <a:lnTo>
                  <a:pt x="238239" y="297208"/>
                </a:lnTo>
                <a:lnTo>
                  <a:pt x="249906" y="302449"/>
                </a:lnTo>
                <a:lnTo>
                  <a:pt x="258176" y="311331"/>
                </a:lnTo>
                <a:lnTo>
                  <a:pt x="269036" y="319001"/>
                </a:lnTo>
                <a:lnTo>
                  <a:pt x="281368" y="320783"/>
                </a:lnTo>
                <a:lnTo>
                  <a:pt x="293999" y="322476"/>
                </a:lnTo>
                <a:lnTo>
                  <a:pt x="295935" y="323395"/>
                </a:lnTo>
                <a:lnTo>
                  <a:pt x="306438" y="329114"/>
                </a:lnTo>
                <a:lnTo>
                  <a:pt x="318913" y="335458"/>
                </a:lnTo>
                <a:lnTo>
                  <a:pt x="329448" y="341662"/>
                </a:lnTo>
                <a:lnTo>
                  <a:pt x="329653" y="341810"/>
                </a:lnTo>
                <a:lnTo>
                  <a:pt x="337888" y="332935"/>
                </a:lnTo>
                <a:lnTo>
                  <a:pt x="346798" y="323508"/>
                </a:lnTo>
                <a:lnTo>
                  <a:pt x="356284" y="314112"/>
                </a:lnTo>
                <a:lnTo>
                  <a:pt x="366247" y="305328"/>
                </a:lnTo>
                <a:lnTo>
                  <a:pt x="376588" y="297740"/>
                </a:lnTo>
                <a:lnTo>
                  <a:pt x="386930" y="292051"/>
                </a:lnTo>
                <a:lnTo>
                  <a:pt x="392734" y="289461"/>
                </a:lnTo>
                <a:lnTo>
                  <a:pt x="403186" y="284292"/>
                </a:lnTo>
                <a:lnTo>
                  <a:pt x="409422" y="285155"/>
                </a:lnTo>
                <a:lnTo>
                  <a:pt x="418559" y="289576"/>
                </a:lnTo>
                <a:lnTo>
                  <a:pt x="426792" y="298978"/>
                </a:lnTo>
                <a:lnTo>
                  <a:pt x="434100" y="311538"/>
                </a:lnTo>
                <a:lnTo>
                  <a:pt x="440464" y="325436"/>
                </a:lnTo>
                <a:lnTo>
                  <a:pt x="445864" y="338847"/>
                </a:lnTo>
                <a:lnTo>
                  <a:pt x="450280" y="349950"/>
                </a:lnTo>
                <a:lnTo>
                  <a:pt x="450799" y="351170"/>
                </a:lnTo>
                <a:lnTo>
                  <a:pt x="455646" y="363689"/>
                </a:lnTo>
                <a:lnTo>
                  <a:pt x="459598" y="375661"/>
                </a:lnTo>
                <a:lnTo>
                  <a:pt x="463446" y="387327"/>
                </a:lnTo>
                <a:lnTo>
                  <a:pt x="467981" y="398928"/>
                </a:lnTo>
                <a:lnTo>
                  <a:pt x="469849" y="402961"/>
                </a:lnTo>
                <a:lnTo>
                  <a:pt x="485690" y="413399"/>
                </a:lnTo>
                <a:lnTo>
                  <a:pt x="495406" y="419768"/>
                </a:lnTo>
                <a:lnTo>
                  <a:pt x="502985" y="424664"/>
                </a:lnTo>
                <a:lnTo>
                  <a:pt x="512432" y="430697"/>
                </a:lnTo>
                <a:lnTo>
                  <a:pt x="522462" y="439177"/>
                </a:lnTo>
                <a:lnTo>
                  <a:pt x="530108" y="449913"/>
                </a:lnTo>
                <a:lnTo>
                  <a:pt x="530567" y="451754"/>
                </a:lnTo>
                <a:lnTo>
                  <a:pt x="531198" y="464457"/>
                </a:lnTo>
                <a:lnTo>
                  <a:pt x="530447" y="477353"/>
                </a:lnTo>
                <a:lnTo>
                  <a:pt x="529374" y="489079"/>
                </a:lnTo>
                <a:lnTo>
                  <a:pt x="527821" y="500925"/>
                </a:lnTo>
                <a:lnTo>
                  <a:pt x="525483" y="512648"/>
                </a:lnTo>
                <a:lnTo>
                  <a:pt x="522708" y="525465"/>
                </a:lnTo>
                <a:lnTo>
                  <a:pt x="521144" y="533313"/>
                </a:lnTo>
                <a:lnTo>
                  <a:pt x="523066" y="543121"/>
                </a:lnTo>
                <a:lnTo>
                  <a:pt x="530787" y="552448"/>
                </a:lnTo>
                <a:lnTo>
                  <a:pt x="541486" y="561375"/>
                </a:lnTo>
                <a:lnTo>
                  <a:pt x="552338" y="569985"/>
                </a:lnTo>
                <a:lnTo>
                  <a:pt x="560521" y="578360"/>
                </a:lnTo>
                <a:lnTo>
                  <a:pt x="562038" y="580849"/>
                </a:lnTo>
                <a:lnTo>
                  <a:pt x="572097" y="572596"/>
                </a:lnTo>
                <a:lnTo>
                  <a:pt x="581845" y="563776"/>
                </a:lnTo>
                <a:lnTo>
                  <a:pt x="591924" y="556247"/>
                </a:lnTo>
                <a:lnTo>
                  <a:pt x="598424" y="553113"/>
                </a:lnTo>
                <a:lnTo>
                  <a:pt x="610601" y="550539"/>
                </a:lnTo>
                <a:lnTo>
                  <a:pt x="623056" y="549094"/>
                </a:lnTo>
                <a:lnTo>
                  <a:pt x="633514" y="546090"/>
                </a:lnTo>
                <a:lnTo>
                  <a:pt x="632371" y="539066"/>
                </a:lnTo>
                <a:lnTo>
                  <a:pt x="629183" y="533440"/>
                </a:lnTo>
                <a:lnTo>
                  <a:pt x="625347" y="527103"/>
                </a:lnTo>
                <a:lnTo>
                  <a:pt x="618927" y="516190"/>
                </a:lnTo>
                <a:lnTo>
                  <a:pt x="612731" y="505160"/>
                </a:lnTo>
                <a:lnTo>
                  <a:pt x="606701" y="493995"/>
                </a:lnTo>
                <a:lnTo>
                  <a:pt x="600777" y="482675"/>
                </a:lnTo>
                <a:lnTo>
                  <a:pt x="593985" y="468293"/>
                </a:lnTo>
                <a:lnTo>
                  <a:pt x="589483" y="456338"/>
                </a:lnTo>
                <a:lnTo>
                  <a:pt x="585742" y="444371"/>
                </a:lnTo>
                <a:lnTo>
                  <a:pt x="582466" y="432344"/>
                </a:lnTo>
                <a:lnTo>
                  <a:pt x="579361" y="420214"/>
                </a:lnTo>
                <a:lnTo>
                  <a:pt x="576134" y="407935"/>
                </a:lnTo>
                <a:lnTo>
                  <a:pt x="573620" y="399151"/>
                </a:lnTo>
                <a:lnTo>
                  <a:pt x="570055" y="386814"/>
                </a:lnTo>
                <a:lnTo>
                  <a:pt x="566754" y="374522"/>
                </a:lnTo>
                <a:lnTo>
                  <a:pt x="563700" y="362251"/>
                </a:lnTo>
                <a:lnTo>
                  <a:pt x="560873" y="349977"/>
                </a:lnTo>
                <a:lnTo>
                  <a:pt x="558254" y="337674"/>
                </a:lnTo>
                <a:lnTo>
                  <a:pt x="555825" y="325319"/>
                </a:lnTo>
                <a:lnTo>
                  <a:pt x="553567" y="312887"/>
                </a:lnTo>
                <a:lnTo>
                  <a:pt x="551461" y="300354"/>
                </a:lnTo>
                <a:lnTo>
                  <a:pt x="549488" y="287694"/>
                </a:lnTo>
                <a:lnTo>
                  <a:pt x="547629" y="274885"/>
                </a:lnTo>
                <a:lnTo>
                  <a:pt x="545912" y="260381"/>
                </a:lnTo>
                <a:lnTo>
                  <a:pt x="544854" y="247688"/>
                </a:lnTo>
                <a:lnTo>
                  <a:pt x="543906" y="234946"/>
                </a:lnTo>
                <a:lnTo>
                  <a:pt x="542792" y="222244"/>
                </a:lnTo>
                <a:lnTo>
                  <a:pt x="541235" y="209672"/>
                </a:lnTo>
                <a:lnTo>
                  <a:pt x="538960" y="197317"/>
                </a:lnTo>
                <a:lnTo>
                  <a:pt x="535094" y="183594"/>
                </a:lnTo>
                <a:lnTo>
                  <a:pt x="530752" y="171372"/>
                </a:lnTo>
                <a:lnTo>
                  <a:pt x="526399" y="159338"/>
                </a:lnTo>
                <a:lnTo>
                  <a:pt x="523290" y="149392"/>
                </a:lnTo>
                <a:lnTo>
                  <a:pt x="521449" y="142572"/>
                </a:lnTo>
                <a:lnTo>
                  <a:pt x="522084" y="133111"/>
                </a:lnTo>
                <a:lnTo>
                  <a:pt x="519531" y="126913"/>
                </a:lnTo>
                <a:lnTo>
                  <a:pt x="516737" y="120093"/>
                </a:lnTo>
                <a:lnTo>
                  <a:pt x="509841" y="114925"/>
                </a:lnTo>
                <a:lnTo>
                  <a:pt x="506183" y="108359"/>
                </a:lnTo>
                <a:lnTo>
                  <a:pt x="501017" y="96863"/>
                </a:lnTo>
                <a:lnTo>
                  <a:pt x="497692" y="85312"/>
                </a:lnTo>
                <a:lnTo>
                  <a:pt x="495371" y="73793"/>
                </a:lnTo>
                <a:lnTo>
                  <a:pt x="493214" y="62394"/>
                </a:lnTo>
                <a:lnTo>
                  <a:pt x="490382" y="51204"/>
                </a:lnTo>
                <a:lnTo>
                  <a:pt x="486036" y="40310"/>
                </a:lnTo>
                <a:lnTo>
                  <a:pt x="479338" y="29803"/>
                </a:lnTo>
                <a:lnTo>
                  <a:pt x="478688" y="28996"/>
                </a:lnTo>
                <a:lnTo>
                  <a:pt x="474980" y="24475"/>
                </a:lnTo>
                <a:lnTo>
                  <a:pt x="469430" y="17516"/>
                </a:lnTo>
                <a:lnTo>
                  <a:pt x="463422" y="166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157378" y="4830679"/>
            <a:ext cx="62509" cy="158432"/>
          </a:xfrm>
          <a:custGeom>
            <a:avLst/>
            <a:gdLst/>
            <a:ahLst/>
            <a:cxnLst/>
            <a:rect l="l" t="t" r="r" b="b"/>
            <a:pathLst>
              <a:path w="62509" h="158432">
                <a:moveTo>
                  <a:pt x="62509" y="158432"/>
                </a:moveTo>
                <a:lnTo>
                  <a:pt x="53115" y="141947"/>
                </a:lnTo>
                <a:lnTo>
                  <a:pt x="47238" y="128484"/>
                </a:lnTo>
                <a:lnTo>
                  <a:pt x="44143" y="117468"/>
                </a:lnTo>
                <a:lnTo>
                  <a:pt x="43094" y="108324"/>
                </a:lnTo>
                <a:lnTo>
                  <a:pt x="43358" y="100475"/>
                </a:lnTo>
                <a:lnTo>
                  <a:pt x="44200" y="93346"/>
                </a:lnTo>
                <a:lnTo>
                  <a:pt x="44885" y="86361"/>
                </a:lnTo>
                <a:lnTo>
                  <a:pt x="44679" y="78944"/>
                </a:lnTo>
                <a:lnTo>
                  <a:pt x="42847" y="70520"/>
                </a:lnTo>
                <a:lnTo>
                  <a:pt x="41059" y="65671"/>
                </a:lnTo>
                <a:lnTo>
                  <a:pt x="36759" y="53561"/>
                </a:lnTo>
                <a:lnTo>
                  <a:pt x="32416" y="41318"/>
                </a:lnTo>
                <a:lnTo>
                  <a:pt x="28409" y="33464"/>
                </a:lnTo>
                <a:lnTo>
                  <a:pt x="20223" y="23845"/>
                </a:lnTo>
                <a:lnTo>
                  <a:pt x="11133" y="15425"/>
                </a:lnTo>
                <a:lnTo>
                  <a:pt x="2946" y="563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421845" y="5122240"/>
            <a:ext cx="161963" cy="180632"/>
          </a:xfrm>
          <a:custGeom>
            <a:avLst/>
            <a:gdLst/>
            <a:ahLst/>
            <a:cxnLst/>
            <a:rect l="l" t="t" r="r" b="b"/>
            <a:pathLst>
              <a:path w="161963" h="180632">
                <a:moveTo>
                  <a:pt x="12457" y="74334"/>
                </a:moveTo>
                <a:lnTo>
                  <a:pt x="24251" y="76655"/>
                </a:lnTo>
                <a:lnTo>
                  <a:pt x="36408" y="80817"/>
                </a:lnTo>
                <a:lnTo>
                  <a:pt x="42265" y="83731"/>
                </a:lnTo>
                <a:lnTo>
                  <a:pt x="53741" y="89059"/>
                </a:lnTo>
                <a:lnTo>
                  <a:pt x="65074" y="94459"/>
                </a:lnTo>
                <a:lnTo>
                  <a:pt x="68897" y="96875"/>
                </a:lnTo>
                <a:lnTo>
                  <a:pt x="70764" y="98158"/>
                </a:lnTo>
                <a:lnTo>
                  <a:pt x="82308" y="90081"/>
                </a:lnTo>
                <a:lnTo>
                  <a:pt x="85509" y="92595"/>
                </a:lnTo>
                <a:lnTo>
                  <a:pt x="77165" y="103136"/>
                </a:lnTo>
                <a:lnTo>
                  <a:pt x="78498" y="104241"/>
                </a:lnTo>
                <a:lnTo>
                  <a:pt x="87792" y="112731"/>
                </a:lnTo>
                <a:lnTo>
                  <a:pt x="96838" y="122312"/>
                </a:lnTo>
                <a:lnTo>
                  <a:pt x="105372" y="132735"/>
                </a:lnTo>
                <a:lnTo>
                  <a:pt x="113129" y="143755"/>
                </a:lnTo>
                <a:lnTo>
                  <a:pt x="119845" y="155123"/>
                </a:lnTo>
                <a:lnTo>
                  <a:pt x="125256" y="166593"/>
                </a:lnTo>
                <a:lnTo>
                  <a:pt x="129098" y="177917"/>
                </a:lnTo>
                <a:lnTo>
                  <a:pt x="129768" y="180632"/>
                </a:lnTo>
                <a:lnTo>
                  <a:pt x="161925" y="159512"/>
                </a:lnTo>
                <a:lnTo>
                  <a:pt x="161963" y="154800"/>
                </a:lnTo>
                <a:lnTo>
                  <a:pt x="150266" y="143256"/>
                </a:lnTo>
                <a:lnTo>
                  <a:pt x="147269" y="140220"/>
                </a:lnTo>
                <a:lnTo>
                  <a:pt x="141706" y="134607"/>
                </a:lnTo>
                <a:lnTo>
                  <a:pt x="137553" y="130505"/>
                </a:lnTo>
                <a:lnTo>
                  <a:pt x="133070" y="123913"/>
                </a:lnTo>
                <a:lnTo>
                  <a:pt x="126213" y="113040"/>
                </a:lnTo>
                <a:lnTo>
                  <a:pt x="119956" y="101902"/>
                </a:lnTo>
                <a:lnTo>
                  <a:pt x="114023" y="90669"/>
                </a:lnTo>
                <a:lnTo>
                  <a:pt x="108138" y="79509"/>
                </a:lnTo>
                <a:lnTo>
                  <a:pt x="103682" y="71450"/>
                </a:lnTo>
                <a:lnTo>
                  <a:pt x="97647" y="60282"/>
                </a:lnTo>
                <a:lnTo>
                  <a:pt x="92011" y="48908"/>
                </a:lnTo>
                <a:lnTo>
                  <a:pt x="86564" y="37432"/>
                </a:lnTo>
                <a:lnTo>
                  <a:pt x="81092" y="25960"/>
                </a:lnTo>
                <a:lnTo>
                  <a:pt x="77724" y="19151"/>
                </a:lnTo>
                <a:lnTo>
                  <a:pt x="74549" y="12890"/>
                </a:lnTo>
                <a:lnTo>
                  <a:pt x="66675" y="0"/>
                </a:lnTo>
                <a:lnTo>
                  <a:pt x="55342" y="4006"/>
                </a:lnTo>
                <a:lnTo>
                  <a:pt x="43940" y="11492"/>
                </a:lnTo>
                <a:lnTo>
                  <a:pt x="33332" y="20557"/>
                </a:lnTo>
                <a:lnTo>
                  <a:pt x="24384" y="29304"/>
                </a:lnTo>
                <a:lnTo>
                  <a:pt x="22212" y="31521"/>
                </a:lnTo>
                <a:lnTo>
                  <a:pt x="13666" y="42178"/>
                </a:lnTo>
                <a:lnTo>
                  <a:pt x="8246" y="52582"/>
                </a:lnTo>
                <a:lnTo>
                  <a:pt x="3644" y="63865"/>
                </a:lnTo>
                <a:lnTo>
                  <a:pt x="0" y="72199"/>
                </a:lnTo>
                <a:lnTo>
                  <a:pt x="12457" y="7433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421845" y="5122240"/>
            <a:ext cx="161963" cy="180632"/>
          </a:xfrm>
          <a:custGeom>
            <a:avLst/>
            <a:gdLst/>
            <a:ahLst/>
            <a:cxnLst/>
            <a:rect l="l" t="t" r="r" b="b"/>
            <a:pathLst>
              <a:path w="161963" h="180632">
                <a:moveTo>
                  <a:pt x="66675" y="0"/>
                </a:moveTo>
                <a:lnTo>
                  <a:pt x="55342" y="4006"/>
                </a:lnTo>
                <a:lnTo>
                  <a:pt x="43940" y="11492"/>
                </a:lnTo>
                <a:lnTo>
                  <a:pt x="33332" y="20557"/>
                </a:lnTo>
                <a:lnTo>
                  <a:pt x="24384" y="29304"/>
                </a:lnTo>
                <a:lnTo>
                  <a:pt x="22212" y="31521"/>
                </a:lnTo>
                <a:lnTo>
                  <a:pt x="13666" y="42178"/>
                </a:lnTo>
                <a:lnTo>
                  <a:pt x="8246" y="52582"/>
                </a:lnTo>
                <a:lnTo>
                  <a:pt x="3644" y="63865"/>
                </a:lnTo>
                <a:lnTo>
                  <a:pt x="0" y="72199"/>
                </a:lnTo>
                <a:lnTo>
                  <a:pt x="12457" y="74334"/>
                </a:lnTo>
                <a:lnTo>
                  <a:pt x="24251" y="76655"/>
                </a:lnTo>
                <a:lnTo>
                  <a:pt x="36408" y="80817"/>
                </a:lnTo>
                <a:lnTo>
                  <a:pt x="42265" y="83731"/>
                </a:lnTo>
                <a:lnTo>
                  <a:pt x="53741" y="89059"/>
                </a:lnTo>
                <a:lnTo>
                  <a:pt x="65074" y="94459"/>
                </a:lnTo>
                <a:lnTo>
                  <a:pt x="68897" y="96875"/>
                </a:lnTo>
                <a:lnTo>
                  <a:pt x="70764" y="98158"/>
                </a:lnTo>
                <a:lnTo>
                  <a:pt x="82308" y="90081"/>
                </a:lnTo>
                <a:lnTo>
                  <a:pt x="84175" y="91567"/>
                </a:lnTo>
                <a:lnTo>
                  <a:pt x="85509" y="92595"/>
                </a:lnTo>
                <a:lnTo>
                  <a:pt x="77165" y="103136"/>
                </a:lnTo>
                <a:lnTo>
                  <a:pt x="87792" y="112731"/>
                </a:lnTo>
                <a:lnTo>
                  <a:pt x="96838" y="122312"/>
                </a:lnTo>
                <a:lnTo>
                  <a:pt x="105372" y="132735"/>
                </a:lnTo>
                <a:lnTo>
                  <a:pt x="113129" y="143755"/>
                </a:lnTo>
                <a:lnTo>
                  <a:pt x="119845" y="155123"/>
                </a:lnTo>
                <a:lnTo>
                  <a:pt x="125256" y="166593"/>
                </a:lnTo>
                <a:lnTo>
                  <a:pt x="129098" y="177917"/>
                </a:lnTo>
                <a:lnTo>
                  <a:pt x="129768" y="180632"/>
                </a:lnTo>
                <a:lnTo>
                  <a:pt x="161925" y="159512"/>
                </a:lnTo>
                <a:lnTo>
                  <a:pt x="161963" y="154800"/>
                </a:lnTo>
                <a:lnTo>
                  <a:pt x="150266" y="143256"/>
                </a:lnTo>
                <a:lnTo>
                  <a:pt x="147269" y="140220"/>
                </a:lnTo>
                <a:lnTo>
                  <a:pt x="141706" y="134607"/>
                </a:lnTo>
                <a:lnTo>
                  <a:pt x="137553" y="130505"/>
                </a:lnTo>
                <a:lnTo>
                  <a:pt x="133070" y="123913"/>
                </a:lnTo>
                <a:lnTo>
                  <a:pt x="126213" y="113040"/>
                </a:lnTo>
                <a:lnTo>
                  <a:pt x="119956" y="101902"/>
                </a:lnTo>
                <a:lnTo>
                  <a:pt x="114023" y="90669"/>
                </a:lnTo>
                <a:lnTo>
                  <a:pt x="108138" y="79509"/>
                </a:lnTo>
                <a:lnTo>
                  <a:pt x="103682" y="71450"/>
                </a:lnTo>
                <a:lnTo>
                  <a:pt x="97647" y="60282"/>
                </a:lnTo>
                <a:lnTo>
                  <a:pt x="92011" y="48908"/>
                </a:lnTo>
                <a:lnTo>
                  <a:pt x="86564" y="37432"/>
                </a:lnTo>
                <a:lnTo>
                  <a:pt x="81092" y="25960"/>
                </a:lnTo>
                <a:lnTo>
                  <a:pt x="77724" y="19151"/>
                </a:lnTo>
                <a:lnTo>
                  <a:pt x="74549" y="12890"/>
                </a:lnTo>
                <a:lnTo>
                  <a:pt x="666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441136" y="5147627"/>
            <a:ext cx="33655" cy="47498"/>
          </a:xfrm>
          <a:custGeom>
            <a:avLst/>
            <a:gdLst/>
            <a:ahLst/>
            <a:cxnLst/>
            <a:rect l="l" t="t" r="r" b="b"/>
            <a:pathLst>
              <a:path w="33655" h="47498">
                <a:moveTo>
                  <a:pt x="0" y="47498"/>
                </a:moveTo>
                <a:lnTo>
                  <a:pt x="4418" y="35492"/>
                </a:lnTo>
                <a:lnTo>
                  <a:pt x="10083" y="24283"/>
                </a:lnTo>
                <a:lnTo>
                  <a:pt x="13030" y="20320"/>
                </a:lnTo>
                <a:lnTo>
                  <a:pt x="16421" y="16268"/>
                </a:lnTo>
                <a:lnTo>
                  <a:pt x="19494" y="12712"/>
                </a:lnTo>
                <a:lnTo>
                  <a:pt x="23367" y="9499"/>
                </a:lnTo>
                <a:lnTo>
                  <a:pt x="26593" y="6794"/>
                </a:lnTo>
                <a:lnTo>
                  <a:pt x="31546" y="3149"/>
                </a:lnTo>
                <a:lnTo>
                  <a:pt x="336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363551" y="4837963"/>
            <a:ext cx="5270" cy="14096"/>
          </a:xfrm>
          <a:custGeom>
            <a:avLst/>
            <a:gdLst/>
            <a:ahLst/>
            <a:cxnLst/>
            <a:rect l="l" t="t" r="r" b="b"/>
            <a:pathLst>
              <a:path w="5270" h="14097">
                <a:moveTo>
                  <a:pt x="5270" y="14097"/>
                </a:moveTo>
                <a:lnTo>
                  <a:pt x="4838" y="9067"/>
                </a:lnTo>
                <a:lnTo>
                  <a:pt x="2349" y="43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911014" y="3872814"/>
            <a:ext cx="2211654" cy="3162376"/>
          </a:xfrm>
          <a:custGeom>
            <a:avLst/>
            <a:gdLst/>
            <a:ahLst/>
            <a:cxnLst/>
            <a:rect l="l" t="t" r="r" b="b"/>
            <a:pathLst>
              <a:path w="2211654" h="3162376">
                <a:moveTo>
                  <a:pt x="2113848" y="0"/>
                </a:moveTo>
                <a:lnTo>
                  <a:pt x="97850" y="0"/>
                </a:lnTo>
              </a:path>
              <a:path w="2211654" h="3162376">
                <a:moveTo>
                  <a:pt x="97850" y="3162376"/>
                </a:moveTo>
                <a:lnTo>
                  <a:pt x="2113848" y="3162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021565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734948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829849" y="684740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829847" y="684741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68881" y="3872801"/>
            <a:ext cx="2015998" cy="3162388"/>
          </a:xfrm>
          <a:custGeom>
            <a:avLst/>
            <a:gdLst/>
            <a:ahLst/>
            <a:cxnLst/>
            <a:rect l="l" t="t" r="r" b="b"/>
            <a:pathLst>
              <a:path w="2015998" h="3162388">
                <a:moveTo>
                  <a:pt x="0" y="3162388"/>
                </a:moveTo>
                <a:lnTo>
                  <a:pt x="2015998" y="3162388"/>
                </a:lnTo>
                <a:lnTo>
                  <a:pt x="2015998" y="0"/>
                </a:lnTo>
                <a:lnTo>
                  <a:pt x="0" y="0"/>
                </a:lnTo>
                <a:lnTo>
                  <a:pt x="0" y="316238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71027" y="3872801"/>
            <a:ext cx="2211654" cy="3162388"/>
          </a:xfrm>
          <a:custGeom>
            <a:avLst/>
            <a:gdLst/>
            <a:ahLst/>
            <a:cxnLst/>
            <a:rect l="l" t="t" r="r" b="b"/>
            <a:pathLst>
              <a:path w="2211654" h="3162388">
                <a:moveTo>
                  <a:pt x="2113851" y="0"/>
                </a:moveTo>
                <a:lnTo>
                  <a:pt x="97853" y="0"/>
                </a:lnTo>
              </a:path>
              <a:path w="2211654" h="3162388">
                <a:moveTo>
                  <a:pt x="97853" y="3162388"/>
                </a:moveTo>
                <a:lnTo>
                  <a:pt x="2113851" y="31623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68874" y="6072117"/>
            <a:ext cx="2015998" cy="963066"/>
          </a:xfrm>
          <a:custGeom>
            <a:avLst/>
            <a:gdLst/>
            <a:ahLst/>
            <a:cxnLst/>
            <a:rect l="l" t="t" r="r" b="b"/>
            <a:pathLst>
              <a:path w="2015998" h="963066">
                <a:moveTo>
                  <a:pt x="0" y="726554"/>
                </a:moveTo>
                <a:lnTo>
                  <a:pt x="0" y="963066"/>
                </a:lnTo>
                <a:lnTo>
                  <a:pt x="2015998" y="963066"/>
                </a:lnTo>
                <a:lnTo>
                  <a:pt x="2015998" y="0"/>
                </a:lnTo>
                <a:lnTo>
                  <a:pt x="0" y="7265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71025" y="6036865"/>
            <a:ext cx="2211654" cy="998321"/>
          </a:xfrm>
          <a:custGeom>
            <a:avLst/>
            <a:gdLst/>
            <a:ahLst/>
            <a:cxnLst/>
            <a:rect l="l" t="t" r="r" b="b"/>
            <a:pathLst>
              <a:path w="2211654" h="998321">
                <a:moveTo>
                  <a:pt x="2113854" y="35246"/>
                </a:moveTo>
                <a:lnTo>
                  <a:pt x="97856" y="761798"/>
                </a:lnTo>
              </a:path>
              <a:path w="2211654" h="998321">
                <a:moveTo>
                  <a:pt x="97856" y="998321"/>
                </a:moveTo>
                <a:lnTo>
                  <a:pt x="2113854" y="9983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789032" y="4299150"/>
            <a:ext cx="1395844" cy="1037932"/>
          </a:xfrm>
          <a:custGeom>
            <a:avLst/>
            <a:gdLst/>
            <a:ahLst/>
            <a:cxnLst/>
            <a:rect l="l" t="t" r="r" b="b"/>
            <a:pathLst>
              <a:path w="1395844" h="1037932">
                <a:moveTo>
                  <a:pt x="0" y="1006538"/>
                </a:moveTo>
                <a:lnTo>
                  <a:pt x="0" y="1037932"/>
                </a:lnTo>
                <a:lnTo>
                  <a:pt x="1395844" y="31394"/>
                </a:lnTo>
                <a:lnTo>
                  <a:pt x="1395844" y="0"/>
                </a:lnTo>
                <a:lnTo>
                  <a:pt x="0" y="1006538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789042" y="4228616"/>
            <a:ext cx="1493634" cy="1108468"/>
          </a:xfrm>
          <a:custGeom>
            <a:avLst/>
            <a:gdLst/>
            <a:ahLst/>
            <a:cxnLst/>
            <a:rect l="l" t="t" r="r" b="b"/>
            <a:pathLst>
              <a:path w="1493634" h="1108468">
                <a:moveTo>
                  <a:pt x="1395836" y="70522"/>
                </a:moveTo>
                <a:lnTo>
                  <a:pt x="0" y="1077074"/>
                </a:lnTo>
                <a:lnTo>
                  <a:pt x="0" y="1108468"/>
                </a:lnTo>
                <a:lnTo>
                  <a:pt x="1395836" y="1019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447540" y="5318405"/>
            <a:ext cx="305511" cy="38608"/>
          </a:xfrm>
          <a:custGeom>
            <a:avLst/>
            <a:gdLst/>
            <a:ahLst/>
            <a:cxnLst/>
            <a:rect l="l" t="t" r="r" b="b"/>
            <a:pathLst>
              <a:path w="305511" h="38608">
                <a:moveTo>
                  <a:pt x="305511" y="0"/>
                </a:moveTo>
                <a:lnTo>
                  <a:pt x="0" y="4813"/>
                </a:lnTo>
                <a:lnTo>
                  <a:pt x="0" y="38608"/>
                </a:lnTo>
                <a:lnTo>
                  <a:pt x="305511" y="33794"/>
                </a:lnTo>
                <a:lnTo>
                  <a:pt x="305511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447540" y="5318405"/>
            <a:ext cx="305511" cy="38608"/>
          </a:xfrm>
          <a:custGeom>
            <a:avLst/>
            <a:gdLst/>
            <a:ahLst/>
            <a:cxnLst/>
            <a:rect l="l" t="t" r="r" b="b"/>
            <a:pathLst>
              <a:path w="305511" h="38608">
                <a:moveTo>
                  <a:pt x="305511" y="0"/>
                </a:moveTo>
                <a:lnTo>
                  <a:pt x="0" y="4813"/>
                </a:lnTo>
                <a:lnTo>
                  <a:pt x="0" y="38608"/>
                </a:lnTo>
                <a:lnTo>
                  <a:pt x="305511" y="33794"/>
                </a:lnTo>
                <a:lnTo>
                  <a:pt x="3055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462258" y="5108485"/>
            <a:ext cx="303110" cy="48539"/>
          </a:xfrm>
          <a:custGeom>
            <a:avLst/>
            <a:gdLst/>
            <a:ahLst/>
            <a:cxnLst/>
            <a:rect l="l" t="t" r="r" b="b"/>
            <a:pathLst>
              <a:path w="303110" h="48539">
                <a:moveTo>
                  <a:pt x="303110" y="0"/>
                </a:moveTo>
                <a:lnTo>
                  <a:pt x="0" y="14744"/>
                </a:lnTo>
                <a:lnTo>
                  <a:pt x="0" y="48539"/>
                </a:lnTo>
                <a:lnTo>
                  <a:pt x="303110" y="33794"/>
                </a:lnTo>
                <a:lnTo>
                  <a:pt x="303110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462258" y="5108485"/>
            <a:ext cx="303110" cy="48539"/>
          </a:xfrm>
          <a:custGeom>
            <a:avLst/>
            <a:gdLst/>
            <a:ahLst/>
            <a:cxnLst/>
            <a:rect l="l" t="t" r="r" b="b"/>
            <a:pathLst>
              <a:path w="303110" h="48539">
                <a:moveTo>
                  <a:pt x="303110" y="0"/>
                </a:moveTo>
                <a:lnTo>
                  <a:pt x="0" y="14744"/>
                </a:lnTo>
                <a:lnTo>
                  <a:pt x="0" y="48539"/>
                </a:lnTo>
                <a:lnTo>
                  <a:pt x="303110" y="33794"/>
                </a:lnTo>
                <a:lnTo>
                  <a:pt x="3031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462258" y="4854431"/>
            <a:ext cx="303110" cy="48539"/>
          </a:xfrm>
          <a:custGeom>
            <a:avLst/>
            <a:gdLst/>
            <a:ahLst/>
            <a:cxnLst/>
            <a:rect l="l" t="t" r="r" b="b"/>
            <a:pathLst>
              <a:path w="303110" h="48539">
                <a:moveTo>
                  <a:pt x="303110" y="0"/>
                </a:moveTo>
                <a:lnTo>
                  <a:pt x="0" y="14731"/>
                </a:lnTo>
                <a:lnTo>
                  <a:pt x="0" y="48539"/>
                </a:lnTo>
                <a:lnTo>
                  <a:pt x="303110" y="33794"/>
                </a:lnTo>
                <a:lnTo>
                  <a:pt x="303110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462258" y="4854431"/>
            <a:ext cx="303110" cy="48539"/>
          </a:xfrm>
          <a:custGeom>
            <a:avLst/>
            <a:gdLst/>
            <a:ahLst/>
            <a:cxnLst/>
            <a:rect l="l" t="t" r="r" b="b"/>
            <a:pathLst>
              <a:path w="303110" h="48539">
                <a:moveTo>
                  <a:pt x="303110" y="0"/>
                </a:moveTo>
                <a:lnTo>
                  <a:pt x="0" y="14731"/>
                </a:lnTo>
                <a:lnTo>
                  <a:pt x="0" y="48539"/>
                </a:lnTo>
                <a:lnTo>
                  <a:pt x="303110" y="33794"/>
                </a:lnTo>
                <a:lnTo>
                  <a:pt x="30311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428856" y="4501077"/>
            <a:ext cx="39458" cy="1588135"/>
          </a:xfrm>
          <a:custGeom>
            <a:avLst/>
            <a:gdLst/>
            <a:ahLst/>
            <a:cxnLst/>
            <a:rect l="l" t="t" r="r" b="b"/>
            <a:pathLst>
              <a:path w="39458" h="1588135">
                <a:moveTo>
                  <a:pt x="37363" y="1588135"/>
                </a:moveTo>
                <a:lnTo>
                  <a:pt x="39458" y="0"/>
                </a:lnTo>
                <a:lnTo>
                  <a:pt x="5689" y="0"/>
                </a:lnTo>
                <a:lnTo>
                  <a:pt x="0" y="1588135"/>
                </a:lnTo>
                <a:lnTo>
                  <a:pt x="37363" y="1588135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428856" y="4501077"/>
            <a:ext cx="39458" cy="1588135"/>
          </a:xfrm>
          <a:custGeom>
            <a:avLst/>
            <a:gdLst/>
            <a:ahLst/>
            <a:cxnLst/>
            <a:rect l="l" t="t" r="r" b="b"/>
            <a:pathLst>
              <a:path w="39458" h="1588135">
                <a:moveTo>
                  <a:pt x="37363" y="1588135"/>
                </a:moveTo>
                <a:lnTo>
                  <a:pt x="0" y="1588135"/>
                </a:lnTo>
                <a:lnTo>
                  <a:pt x="5689" y="0"/>
                </a:lnTo>
                <a:lnTo>
                  <a:pt x="39458" y="0"/>
                </a:lnTo>
                <a:lnTo>
                  <a:pt x="37363" y="15881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770353" y="4536706"/>
            <a:ext cx="0" cy="1338262"/>
          </a:xfrm>
          <a:custGeom>
            <a:avLst/>
            <a:gdLst/>
            <a:ahLst/>
            <a:cxnLst/>
            <a:rect l="l" t="t" r="r" b="b"/>
            <a:pathLst>
              <a:path h="1338262">
                <a:moveTo>
                  <a:pt x="0" y="0"/>
                </a:moveTo>
                <a:lnTo>
                  <a:pt x="0" y="1338262"/>
                </a:lnTo>
              </a:path>
            </a:pathLst>
          </a:custGeom>
          <a:ln w="38633">
            <a:solidFill>
              <a:srgbClr val="89CEE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751672" y="4536706"/>
            <a:ext cx="37363" cy="1338262"/>
          </a:xfrm>
          <a:custGeom>
            <a:avLst/>
            <a:gdLst/>
            <a:ahLst/>
            <a:cxnLst/>
            <a:rect l="l" t="t" r="r" b="b"/>
            <a:pathLst>
              <a:path w="37363" h="1338262">
                <a:moveTo>
                  <a:pt x="37363" y="1338262"/>
                </a:moveTo>
                <a:lnTo>
                  <a:pt x="0" y="1338262"/>
                </a:lnTo>
                <a:lnTo>
                  <a:pt x="0" y="0"/>
                </a:lnTo>
                <a:lnTo>
                  <a:pt x="37363" y="0"/>
                </a:lnTo>
                <a:lnTo>
                  <a:pt x="37363" y="13382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906038" y="3872801"/>
            <a:ext cx="0" cy="1235290"/>
          </a:xfrm>
          <a:custGeom>
            <a:avLst/>
            <a:gdLst/>
            <a:ahLst/>
            <a:cxnLst/>
            <a:rect l="l" t="t" r="r" b="b"/>
            <a:pathLst>
              <a:path h="1235290">
                <a:moveTo>
                  <a:pt x="0" y="0"/>
                </a:moveTo>
                <a:lnTo>
                  <a:pt x="0" y="1235290"/>
                </a:lnTo>
              </a:path>
            </a:pathLst>
          </a:custGeom>
          <a:ln w="38633">
            <a:solidFill>
              <a:srgbClr val="89CEE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887357" y="3872801"/>
            <a:ext cx="37363" cy="1235278"/>
          </a:xfrm>
          <a:custGeom>
            <a:avLst/>
            <a:gdLst/>
            <a:ahLst/>
            <a:cxnLst/>
            <a:rect l="l" t="t" r="r" b="b"/>
            <a:pathLst>
              <a:path w="37363" h="1235278">
                <a:moveTo>
                  <a:pt x="37363" y="1235278"/>
                </a:moveTo>
                <a:lnTo>
                  <a:pt x="0" y="1235278"/>
                </a:lnTo>
                <a:lnTo>
                  <a:pt x="0" y="0"/>
                </a:lnTo>
                <a:lnTo>
                  <a:pt x="37363" y="0"/>
                </a:lnTo>
                <a:lnTo>
                  <a:pt x="37363" y="12352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54727" y="5581610"/>
            <a:ext cx="1730146" cy="135445"/>
          </a:xfrm>
          <a:custGeom>
            <a:avLst/>
            <a:gdLst/>
            <a:ahLst/>
            <a:cxnLst/>
            <a:rect l="l" t="t" r="r" b="b"/>
            <a:pathLst>
              <a:path w="1730146" h="135445">
                <a:moveTo>
                  <a:pt x="0" y="135445"/>
                </a:moveTo>
                <a:lnTo>
                  <a:pt x="263956" y="135445"/>
                </a:lnTo>
                <a:lnTo>
                  <a:pt x="1730146" y="36868"/>
                </a:lnTo>
                <a:lnTo>
                  <a:pt x="1730146" y="0"/>
                </a:lnTo>
                <a:lnTo>
                  <a:pt x="0" y="135445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454727" y="5573966"/>
            <a:ext cx="1827949" cy="143090"/>
          </a:xfrm>
          <a:custGeom>
            <a:avLst/>
            <a:gdLst/>
            <a:ahLst/>
            <a:cxnLst/>
            <a:rect l="l" t="t" r="r" b="b"/>
            <a:pathLst>
              <a:path w="1827949" h="143090">
                <a:moveTo>
                  <a:pt x="1730152" y="7644"/>
                </a:moveTo>
                <a:lnTo>
                  <a:pt x="0" y="143090"/>
                </a:lnTo>
                <a:lnTo>
                  <a:pt x="263956" y="143090"/>
                </a:lnTo>
                <a:lnTo>
                  <a:pt x="1730152" y="445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68871" y="5711592"/>
            <a:ext cx="556120" cy="1318145"/>
          </a:xfrm>
          <a:custGeom>
            <a:avLst/>
            <a:gdLst/>
            <a:ahLst/>
            <a:cxnLst/>
            <a:rect l="l" t="t" r="r" b="b"/>
            <a:pathLst>
              <a:path w="556120" h="1318145">
                <a:moveTo>
                  <a:pt x="265671" y="0"/>
                </a:moveTo>
                <a:lnTo>
                  <a:pt x="0" y="1174305"/>
                </a:lnTo>
                <a:lnTo>
                  <a:pt x="0" y="1318145"/>
                </a:lnTo>
                <a:lnTo>
                  <a:pt x="471284" y="1318145"/>
                </a:lnTo>
                <a:lnTo>
                  <a:pt x="556120" y="0"/>
                </a:lnTo>
                <a:lnTo>
                  <a:pt x="265671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36338" y="5711592"/>
            <a:ext cx="588657" cy="1318133"/>
          </a:xfrm>
          <a:custGeom>
            <a:avLst/>
            <a:gdLst/>
            <a:ahLst/>
            <a:cxnLst/>
            <a:rect l="l" t="t" r="r" b="b"/>
            <a:pathLst>
              <a:path w="588657" h="1318132">
                <a:moveTo>
                  <a:pt x="588657" y="0"/>
                </a:moveTo>
                <a:lnTo>
                  <a:pt x="298196" y="0"/>
                </a:lnTo>
                <a:lnTo>
                  <a:pt x="32543" y="1174277"/>
                </a:lnTo>
              </a:path>
              <a:path w="588657" h="1318132">
                <a:moveTo>
                  <a:pt x="32543" y="1318133"/>
                </a:moveTo>
                <a:lnTo>
                  <a:pt x="503821" y="1318133"/>
                </a:lnTo>
                <a:lnTo>
                  <a:pt x="5886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789041" y="4283895"/>
            <a:ext cx="1098308" cy="851242"/>
          </a:xfrm>
          <a:custGeom>
            <a:avLst/>
            <a:gdLst/>
            <a:ahLst/>
            <a:cxnLst/>
            <a:rect l="l" t="t" r="r" b="b"/>
            <a:pathLst>
              <a:path w="1098308" h="851242">
                <a:moveTo>
                  <a:pt x="1098308" y="0"/>
                </a:moveTo>
                <a:lnTo>
                  <a:pt x="0" y="819835"/>
                </a:lnTo>
                <a:lnTo>
                  <a:pt x="0" y="851242"/>
                </a:lnTo>
                <a:lnTo>
                  <a:pt x="1098308" y="31407"/>
                </a:lnTo>
                <a:lnTo>
                  <a:pt x="1098308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789041" y="4283895"/>
            <a:ext cx="1098308" cy="851242"/>
          </a:xfrm>
          <a:custGeom>
            <a:avLst/>
            <a:gdLst/>
            <a:ahLst/>
            <a:cxnLst/>
            <a:rect l="l" t="t" r="r" b="b"/>
            <a:pathLst>
              <a:path w="1098308" h="851242">
                <a:moveTo>
                  <a:pt x="1098308" y="0"/>
                </a:moveTo>
                <a:lnTo>
                  <a:pt x="0" y="819835"/>
                </a:lnTo>
                <a:lnTo>
                  <a:pt x="0" y="851242"/>
                </a:lnTo>
                <a:lnTo>
                  <a:pt x="1098308" y="31407"/>
                </a:lnTo>
                <a:lnTo>
                  <a:pt x="109830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4718" y="4069222"/>
            <a:ext cx="260159" cy="216382"/>
          </a:xfrm>
          <a:custGeom>
            <a:avLst/>
            <a:gdLst/>
            <a:ahLst/>
            <a:cxnLst/>
            <a:rect l="l" t="t" r="r" b="b"/>
            <a:pathLst>
              <a:path w="260159" h="216382">
                <a:moveTo>
                  <a:pt x="0" y="184975"/>
                </a:moveTo>
                <a:lnTo>
                  <a:pt x="0" y="216382"/>
                </a:lnTo>
                <a:lnTo>
                  <a:pt x="260159" y="31394"/>
                </a:lnTo>
                <a:lnTo>
                  <a:pt x="260159" y="0"/>
                </a:lnTo>
                <a:lnTo>
                  <a:pt x="0" y="184975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24714" y="3999676"/>
            <a:ext cx="357962" cy="285927"/>
          </a:xfrm>
          <a:custGeom>
            <a:avLst/>
            <a:gdLst/>
            <a:ahLst/>
            <a:cxnLst/>
            <a:rect l="l" t="t" r="r" b="b"/>
            <a:pathLst>
              <a:path w="357962" h="285927">
                <a:moveTo>
                  <a:pt x="260164" y="69540"/>
                </a:moveTo>
                <a:lnTo>
                  <a:pt x="0" y="254533"/>
                </a:lnTo>
                <a:lnTo>
                  <a:pt x="0" y="285927"/>
                </a:lnTo>
                <a:lnTo>
                  <a:pt x="260164" y="1009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789041" y="4032381"/>
            <a:ext cx="1098308" cy="838987"/>
          </a:xfrm>
          <a:custGeom>
            <a:avLst/>
            <a:gdLst/>
            <a:ahLst/>
            <a:cxnLst/>
            <a:rect l="l" t="t" r="r" b="b"/>
            <a:pathLst>
              <a:path w="1098308" h="838987">
                <a:moveTo>
                  <a:pt x="1098308" y="0"/>
                </a:moveTo>
                <a:lnTo>
                  <a:pt x="0" y="807580"/>
                </a:lnTo>
                <a:lnTo>
                  <a:pt x="0" y="838987"/>
                </a:lnTo>
                <a:lnTo>
                  <a:pt x="1098308" y="31407"/>
                </a:lnTo>
                <a:lnTo>
                  <a:pt x="1098308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789041" y="4032381"/>
            <a:ext cx="1098308" cy="838987"/>
          </a:xfrm>
          <a:custGeom>
            <a:avLst/>
            <a:gdLst/>
            <a:ahLst/>
            <a:cxnLst/>
            <a:rect l="l" t="t" r="r" b="b"/>
            <a:pathLst>
              <a:path w="1098308" h="838987">
                <a:moveTo>
                  <a:pt x="1098308" y="0"/>
                </a:moveTo>
                <a:lnTo>
                  <a:pt x="0" y="807580"/>
                </a:lnTo>
                <a:lnTo>
                  <a:pt x="0" y="838987"/>
                </a:lnTo>
                <a:lnTo>
                  <a:pt x="1098308" y="31407"/>
                </a:lnTo>
                <a:lnTo>
                  <a:pt x="109830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24715" y="3872801"/>
            <a:ext cx="226834" cy="161290"/>
          </a:xfrm>
          <a:custGeom>
            <a:avLst/>
            <a:gdLst/>
            <a:ahLst/>
            <a:cxnLst/>
            <a:rect l="l" t="t" r="r" b="b"/>
            <a:pathLst>
              <a:path w="226834" h="161289">
                <a:moveTo>
                  <a:pt x="182664" y="0"/>
                </a:moveTo>
                <a:lnTo>
                  <a:pt x="0" y="129895"/>
                </a:lnTo>
                <a:lnTo>
                  <a:pt x="0" y="161290"/>
                </a:lnTo>
                <a:lnTo>
                  <a:pt x="226834" y="0"/>
                </a:lnTo>
                <a:lnTo>
                  <a:pt x="182664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24714" y="3872801"/>
            <a:ext cx="226834" cy="161290"/>
          </a:xfrm>
          <a:custGeom>
            <a:avLst/>
            <a:gdLst/>
            <a:ahLst/>
            <a:cxnLst/>
            <a:rect l="l" t="t" r="r" b="b"/>
            <a:pathLst>
              <a:path w="226834" h="161289">
                <a:moveTo>
                  <a:pt x="182664" y="0"/>
                </a:moveTo>
                <a:lnTo>
                  <a:pt x="0" y="129882"/>
                </a:lnTo>
                <a:lnTo>
                  <a:pt x="0" y="161290"/>
                </a:lnTo>
                <a:lnTo>
                  <a:pt x="226834" y="0"/>
                </a:lnTo>
                <a:lnTo>
                  <a:pt x="1826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68875" y="5123214"/>
            <a:ext cx="265671" cy="614616"/>
          </a:xfrm>
          <a:custGeom>
            <a:avLst/>
            <a:gdLst/>
            <a:ahLst/>
            <a:cxnLst/>
            <a:rect l="l" t="t" r="r" b="b"/>
            <a:pathLst>
              <a:path w="265671" h="614616">
                <a:moveTo>
                  <a:pt x="0" y="567702"/>
                </a:moveTo>
                <a:lnTo>
                  <a:pt x="0" y="614616"/>
                </a:lnTo>
                <a:lnTo>
                  <a:pt x="265671" y="36118"/>
                </a:lnTo>
                <a:lnTo>
                  <a:pt x="265671" y="0"/>
                </a:lnTo>
                <a:lnTo>
                  <a:pt x="0" y="567702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71025" y="5123226"/>
            <a:ext cx="363512" cy="827671"/>
          </a:xfrm>
          <a:custGeom>
            <a:avLst/>
            <a:gdLst/>
            <a:ahLst/>
            <a:cxnLst/>
            <a:rect l="l" t="t" r="r" b="b"/>
            <a:pathLst>
              <a:path w="363512" h="827671">
                <a:moveTo>
                  <a:pt x="363512" y="36106"/>
                </a:moveTo>
                <a:lnTo>
                  <a:pt x="363512" y="0"/>
                </a:lnTo>
                <a:lnTo>
                  <a:pt x="97856" y="567675"/>
                </a:lnTo>
              </a:path>
              <a:path w="363512" h="827671">
                <a:moveTo>
                  <a:pt x="97856" y="614585"/>
                </a:moveTo>
                <a:lnTo>
                  <a:pt x="363512" y="361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68875" y="4544941"/>
            <a:ext cx="265671" cy="206616"/>
          </a:xfrm>
          <a:custGeom>
            <a:avLst/>
            <a:gdLst/>
            <a:ahLst/>
            <a:cxnLst/>
            <a:rect l="l" t="t" r="r" b="b"/>
            <a:pathLst>
              <a:path w="265671" h="206616">
                <a:moveTo>
                  <a:pt x="0" y="165722"/>
                </a:moveTo>
                <a:lnTo>
                  <a:pt x="0" y="206616"/>
                </a:lnTo>
                <a:lnTo>
                  <a:pt x="265671" y="26377"/>
                </a:lnTo>
                <a:lnTo>
                  <a:pt x="265671" y="0"/>
                </a:lnTo>
                <a:lnTo>
                  <a:pt x="0" y="165722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71025" y="4544945"/>
            <a:ext cx="363512" cy="272986"/>
          </a:xfrm>
          <a:custGeom>
            <a:avLst/>
            <a:gdLst/>
            <a:ahLst/>
            <a:cxnLst/>
            <a:rect l="l" t="t" r="r" b="b"/>
            <a:pathLst>
              <a:path w="363512" h="272986">
                <a:moveTo>
                  <a:pt x="363512" y="26377"/>
                </a:moveTo>
                <a:lnTo>
                  <a:pt x="363512" y="0"/>
                </a:lnTo>
                <a:lnTo>
                  <a:pt x="97856" y="165715"/>
                </a:lnTo>
              </a:path>
              <a:path w="363512" h="272986">
                <a:moveTo>
                  <a:pt x="97856" y="206600"/>
                </a:moveTo>
                <a:lnTo>
                  <a:pt x="363512" y="263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68875" y="4831281"/>
            <a:ext cx="265671" cy="417626"/>
          </a:xfrm>
          <a:custGeom>
            <a:avLst/>
            <a:gdLst/>
            <a:ahLst/>
            <a:cxnLst/>
            <a:rect l="l" t="t" r="r" b="b"/>
            <a:pathLst>
              <a:path w="265671" h="417626">
                <a:moveTo>
                  <a:pt x="0" y="370865"/>
                </a:moveTo>
                <a:lnTo>
                  <a:pt x="0" y="417626"/>
                </a:lnTo>
                <a:lnTo>
                  <a:pt x="265671" y="36106"/>
                </a:lnTo>
                <a:lnTo>
                  <a:pt x="265671" y="0"/>
                </a:lnTo>
                <a:lnTo>
                  <a:pt x="0" y="370865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71025" y="4831284"/>
            <a:ext cx="363512" cy="558152"/>
          </a:xfrm>
          <a:custGeom>
            <a:avLst/>
            <a:gdLst/>
            <a:ahLst/>
            <a:cxnLst/>
            <a:rect l="l" t="t" r="r" b="b"/>
            <a:pathLst>
              <a:path w="363512" h="558152">
                <a:moveTo>
                  <a:pt x="363512" y="36106"/>
                </a:moveTo>
                <a:lnTo>
                  <a:pt x="363512" y="0"/>
                </a:lnTo>
                <a:lnTo>
                  <a:pt x="97856" y="370858"/>
                </a:lnTo>
              </a:path>
              <a:path w="363512" h="558152">
                <a:moveTo>
                  <a:pt x="97856" y="417619"/>
                </a:moveTo>
                <a:lnTo>
                  <a:pt x="363512" y="361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68875" y="5340776"/>
            <a:ext cx="265671" cy="791095"/>
          </a:xfrm>
          <a:custGeom>
            <a:avLst/>
            <a:gdLst/>
            <a:ahLst/>
            <a:cxnLst/>
            <a:rect l="l" t="t" r="r" b="b"/>
            <a:pathLst>
              <a:path w="265671" h="791095">
                <a:moveTo>
                  <a:pt x="0" y="700976"/>
                </a:moveTo>
                <a:lnTo>
                  <a:pt x="0" y="791095"/>
                </a:lnTo>
                <a:lnTo>
                  <a:pt x="265671" y="64770"/>
                </a:lnTo>
                <a:lnTo>
                  <a:pt x="265671" y="0"/>
                </a:lnTo>
                <a:lnTo>
                  <a:pt x="0" y="700976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71025" y="5340780"/>
            <a:ext cx="363512" cy="1058621"/>
          </a:xfrm>
          <a:custGeom>
            <a:avLst/>
            <a:gdLst/>
            <a:ahLst/>
            <a:cxnLst/>
            <a:rect l="l" t="t" r="r" b="b"/>
            <a:pathLst>
              <a:path w="363512" h="1058621">
                <a:moveTo>
                  <a:pt x="363512" y="64770"/>
                </a:moveTo>
                <a:lnTo>
                  <a:pt x="363512" y="0"/>
                </a:lnTo>
                <a:lnTo>
                  <a:pt x="97856" y="700963"/>
                </a:lnTo>
              </a:path>
              <a:path w="363512" h="1058621">
                <a:moveTo>
                  <a:pt x="97856" y="791080"/>
                </a:moveTo>
                <a:lnTo>
                  <a:pt x="363512" y="647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58523" y="5616761"/>
            <a:ext cx="279882" cy="98958"/>
          </a:xfrm>
          <a:custGeom>
            <a:avLst/>
            <a:gdLst/>
            <a:ahLst/>
            <a:cxnLst/>
            <a:rect l="l" t="t" r="r" b="b"/>
            <a:pathLst>
              <a:path w="279882" h="98958">
                <a:moveTo>
                  <a:pt x="279882" y="0"/>
                </a:moveTo>
                <a:lnTo>
                  <a:pt x="0" y="4178"/>
                </a:lnTo>
                <a:lnTo>
                  <a:pt x="0" y="96634"/>
                </a:lnTo>
                <a:lnTo>
                  <a:pt x="279882" y="98958"/>
                </a:lnTo>
                <a:lnTo>
                  <a:pt x="279882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458523" y="5616761"/>
            <a:ext cx="279882" cy="98958"/>
          </a:xfrm>
          <a:custGeom>
            <a:avLst/>
            <a:gdLst/>
            <a:ahLst/>
            <a:cxnLst/>
            <a:rect l="l" t="t" r="r" b="b"/>
            <a:pathLst>
              <a:path w="279882" h="98958">
                <a:moveTo>
                  <a:pt x="279882" y="0"/>
                </a:moveTo>
                <a:lnTo>
                  <a:pt x="0" y="4178"/>
                </a:lnTo>
                <a:lnTo>
                  <a:pt x="0" y="96634"/>
                </a:lnTo>
                <a:lnTo>
                  <a:pt x="279882" y="98958"/>
                </a:lnTo>
                <a:lnTo>
                  <a:pt x="27988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68875" y="5636423"/>
            <a:ext cx="265671" cy="1254925"/>
          </a:xfrm>
          <a:custGeom>
            <a:avLst/>
            <a:gdLst/>
            <a:ahLst/>
            <a:cxnLst/>
            <a:rect l="l" t="t" r="r" b="b"/>
            <a:pathLst>
              <a:path w="265671" h="1254925">
                <a:moveTo>
                  <a:pt x="0" y="920140"/>
                </a:moveTo>
                <a:lnTo>
                  <a:pt x="0" y="1254925"/>
                </a:lnTo>
                <a:lnTo>
                  <a:pt x="265671" y="80632"/>
                </a:lnTo>
                <a:lnTo>
                  <a:pt x="265671" y="0"/>
                </a:lnTo>
                <a:lnTo>
                  <a:pt x="0" y="92014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71028" y="5636408"/>
            <a:ext cx="363512" cy="1398778"/>
          </a:xfrm>
          <a:custGeom>
            <a:avLst/>
            <a:gdLst/>
            <a:ahLst/>
            <a:cxnLst/>
            <a:rect l="l" t="t" r="r" b="b"/>
            <a:pathLst>
              <a:path w="363512" h="1398777">
                <a:moveTo>
                  <a:pt x="363512" y="80644"/>
                </a:moveTo>
                <a:lnTo>
                  <a:pt x="363512" y="0"/>
                </a:lnTo>
                <a:lnTo>
                  <a:pt x="97852" y="920143"/>
                </a:lnTo>
              </a:path>
              <a:path w="363512" h="1398777">
                <a:moveTo>
                  <a:pt x="97852" y="1254906"/>
                </a:moveTo>
                <a:lnTo>
                  <a:pt x="363512" y="806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407099" y="5717058"/>
            <a:ext cx="168821" cy="1316012"/>
          </a:xfrm>
          <a:custGeom>
            <a:avLst/>
            <a:gdLst/>
            <a:ahLst/>
            <a:cxnLst/>
            <a:rect l="l" t="t" r="r" b="b"/>
            <a:pathLst>
              <a:path w="168821" h="1316012">
                <a:moveTo>
                  <a:pt x="0" y="1316012"/>
                </a:moveTo>
                <a:lnTo>
                  <a:pt x="168821" y="0"/>
                </a:lnTo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407096" y="5717054"/>
            <a:ext cx="168821" cy="1316012"/>
          </a:xfrm>
          <a:custGeom>
            <a:avLst/>
            <a:gdLst/>
            <a:ahLst/>
            <a:cxnLst/>
            <a:rect l="l" t="t" r="r" b="b"/>
            <a:pathLst>
              <a:path w="168821" h="1316012">
                <a:moveTo>
                  <a:pt x="0" y="1316012"/>
                </a:moveTo>
                <a:lnTo>
                  <a:pt x="1688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95963" y="6988265"/>
            <a:ext cx="168440" cy="0"/>
          </a:xfrm>
          <a:custGeom>
            <a:avLst/>
            <a:gdLst/>
            <a:ahLst/>
            <a:cxnLst/>
            <a:rect l="l" t="t" r="r" b="b"/>
            <a:pathLst>
              <a:path w="168440">
                <a:moveTo>
                  <a:pt x="0" y="0"/>
                </a:moveTo>
                <a:lnTo>
                  <a:pt x="16844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95965" y="6988265"/>
            <a:ext cx="168440" cy="0"/>
          </a:xfrm>
          <a:custGeom>
            <a:avLst/>
            <a:gdLst/>
            <a:ahLst/>
            <a:cxnLst/>
            <a:rect l="l" t="t" r="r" b="b"/>
            <a:pathLst>
              <a:path w="168440">
                <a:moveTo>
                  <a:pt x="0" y="0"/>
                </a:moveTo>
                <a:lnTo>
                  <a:pt x="16844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046" y="6929012"/>
            <a:ext cx="165379" cy="0"/>
          </a:xfrm>
          <a:custGeom>
            <a:avLst/>
            <a:gdLst/>
            <a:ahLst/>
            <a:cxnLst/>
            <a:rect l="l" t="t" r="r" b="b"/>
            <a:pathLst>
              <a:path w="165379">
                <a:moveTo>
                  <a:pt x="0" y="0"/>
                </a:moveTo>
                <a:lnTo>
                  <a:pt x="16537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8047" y="6929010"/>
            <a:ext cx="165379" cy="0"/>
          </a:xfrm>
          <a:custGeom>
            <a:avLst/>
            <a:gdLst/>
            <a:ahLst/>
            <a:cxnLst/>
            <a:rect l="l" t="t" r="r" b="b"/>
            <a:pathLst>
              <a:path w="165379">
                <a:moveTo>
                  <a:pt x="0" y="0"/>
                </a:moveTo>
                <a:lnTo>
                  <a:pt x="16537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0126" y="6869758"/>
            <a:ext cx="162318" cy="0"/>
          </a:xfrm>
          <a:custGeom>
            <a:avLst/>
            <a:gdLst/>
            <a:ahLst/>
            <a:cxnLst/>
            <a:rect l="l" t="t" r="r" b="b"/>
            <a:pathLst>
              <a:path w="162318">
                <a:moveTo>
                  <a:pt x="0" y="0"/>
                </a:moveTo>
                <a:lnTo>
                  <a:pt x="16231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0128" y="6869756"/>
            <a:ext cx="162318" cy="0"/>
          </a:xfrm>
          <a:custGeom>
            <a:avLst/>
            <a:gdLst/>
            <a:ahLst/>
            <a:cxnLst/>
            <a:rect l="l" t="t" r="r" b="b"/>
            <a:pathLst>
              <a:path w="162318">
                <a:moveTo>
                  <a:pt x="0" y="0"/>
                </a:moveTo>
                <a:lnTo>
                  <a:pt x="16231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32208" y="6810505"/>
            <a:ext cx="159270" cy="0"/>
          </a:xfrm>
          <a:custGeom>
            <a:avLst/>
            <a:gdLst/>
            <a:ahLst/>
            <a:cxnLst/>
            <a:rect l="l" t="t" r="r" b="b"/>
            <a:pathLst>
              <a:path w="159270">
                <a:moveTo>
                  <a:pt x="0" y="0"/>
                </a:moveTo>
                <a:lnTo>
                  <a:pt x="15927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32209" y="6810503"/>
            <a:ext cx="159270" cy="0"/>
          </a:xfrm>
          <a:custGeom>
            <a:avLst/>
            <a:gdLst/>
            <a:ahLst/>
            <a:cxnLst/>
            <a:rect l="l" t="t" r="r" b="b"/>
            <a:pathLst>
              <a:path w="159270">
                <a:moveTo>
                  <a:pt x="0" y="0"/>
                </a:moveTo>
                <a:lnTo>
                  <a:pt x="15927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44290" y="6751252"/>
            <a:ext cx="156197" cy="0"/>
          </a:xfrm>
          <a:custGeom>
            <a:avLst/>
            <a:gdLst/>
            <a:ahLst/>
            <a:cxnLst/>
            <a:rect l="l" t="t" r="r" b="b"/>
            <a:pathLst>
              <a:path w="156197">
                <a:moveTo>
                  <a:pt x="0" y="0"/>
                </a:moveTo>
                <a:lnTo>
                  <a:pt x="156197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44291" y="6751248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>
                <a:moveTo>
                  <a:pt x="0" y="0"/>
                </a:moveTo>
                <a:lnTo>
                  <a:pt x="15621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56372" y="6691988"/>
            <a:ext cx="153149" cy="0"/>
          </a:xfrm>
          <a:custGeom>
            <a:avLst/>
            <a:gdLst/>
            <a:ahLst/>
            <a:cxnLst/>
            <a:rect l="l" t="t" r="r" b="b"/>
            <a:pathLst>
              <a:path w="153149">
                <a:moveTo>
                  <a:pt x="0" y="0"/>
                </a:moveTo>
                <a:lnTo>
                  <a:pt x="15314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56373" y="6691986"/>
            <a:ext cx="153149" cy="0"/>
          </a:xfrm>
          <a:custGeom>
            <a:avLst/>
            <a:gdLst/>
            <a:ahLst/>
            <a:cxnLst/>
            <a:rect l="l" t="t" r="r" b="b"/>
            <a:pathLst>
              <a:path w="153149">
                <a:moveTo>
                  <a:pt x="0" y="0"/>
                </a:moveTo>
                <a:lnTo>
                  <a:pt x="15314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68453" y="6632735"/>
            <a:ext cx="150088" cy="0"/>
          </a:xfrm>
          <a:custGeom>
            <a:avLst/>
            <a:gdLst/>
            <a:ahLst/>
            <a:cxnLst/>
            <a:rect l="l" t="t" r="r" b="b"/>
            <a:pathLst>
              <a:path w="150088">
                <a:moveTo>
                  <a:pt x="0" y="0"/>
                </a:moveTo>
                <a:lnTo>
                  <a:pt x="15008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68453" y="6632733"/>
            <a:ext cx="150088" cy="0"/>
          </a:xfrm>
          <a:custGeom>
            <a:avLst/>
            <a:gdLst/>
            <a:ahLst/>
            <a:cxnLst/>
            <a:rect l="l" t="t" r="r" b="b"/>
            <a:pathLst>
              <a:path w="150088">
                <a:moveTo>
                  <a:pt x="0" y="0"/>
                </a:moveTo>
                <a:lnTo>
                  <a:pt x="15008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80534" y="6573481"/>
            <a:ext cx="147040" cy="0"/>
          </a:xfrm>
          <a:custGeom>
            <a:avLst/>
            <a:gdLst/>
            <a:ahLst/>
            <a:cxnLst/>
            <a:rect l="l" t="t" r="r" b="b"/>
            <a:pathLst>
              <a:path w="147040">
                <a:moveTo>
                  <a:pt x="0" y="0"/>
                </a:moveTo>
                <a:lnTo>
                  <a:pt x="14704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80532" y="6573479"/>
            <a:ext cx="147027" cy="0"/>
          </a:xfrm>
          <a:custGeom>
            <a:avLst/>
            <a:gdLst/>
            <a:ahLst/>
            <a:cxnLst/>
            <a:rect l="l" t="t" r="r" b="b"/>
            <a:pathLst>
              <a:path w="147027">
                <a:moveTo>
                  <a:pt x="0" y="0"/>
                </a:moveTo>
                <a:lnTo>
                  <a:pt x="14702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92617" y="6514228"/>
            <a:ext cx="143967" cy="0"/>
          </a:xfrm>
          <a:custGeom>
            <a:avLst/>
            <a:gdLst/>
            <a:ahLst/>
            <a:cxnLst/>
            <a:rect l="l" t="t" r="r" b="b"/>
            <a:pathLst>
              <a:path w="143967">
                <a:moveTo>
                  <a:pt x="0" y="0"/>
                </a:moveTo>
                <a:lnTo>
                  <a:pt x="143967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92617" y="6514224"/>
            <a:ext cx="143967" cy="0"/>
          </a:xfrm>
          <a:custGeom>
            <a:avLst/>
            <a:gdLst/>
            <a:ahLst/>
            <a:cxnLst/>
            <a:rect l="l" t="t" r="r" b="b"/>
            <a:pathLst>
              <a:path w="143967">
                <a:moveTo>
                  <a:pt x="0" y="0"/>
                </a:moveTo>
                <a:lnTo>
                  <a:pt x="14396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04698" y="6454975"/>
            <a:ext cx="140919" cy="0"/>
          </a:xfrm>
          <a:custGeom>
            <a:avLst/>
            <a:gdLst/>
            <a:ahLst/>
            <a:cxnLst/>
            <a:rect l="l" t="t" r="r" b="b"/>
            <a:pathLst>
              <a:path w="140919">
                <a:moveTo>
                  <a:pt x="0" y="0"/>
                </a:moveTo>
                <a:lnTo>
                  <a:pt x="14091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04694" y="6454970"/>
            <a:ext cx="140919" cy="0"/>
          </a:xfrm>
          <a:custGeom>
            <a:avLst/>
            <a:gdLst/>
            <a:ahLst/>
            <a:cxnLst/>
            <a:rect l="l" t="t" r="r" b="b"/>
            <a:pathLst>
              <a:path w="140919">
                <a:moveTo>
                  <a:pt x="0" y="0"/>
                </a:moveTo>
                <a:lnTo>
                  <a:pt x="14091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316779" y="6395711"/>
            <a:ext cx="137858" cy="0"/>
          </a:xfrm>
          <a:custGeom>
            <a:avLst/>
            <a:gdLst/>
            <a:ahLst/>
            <a:cxnLst/>
            <a:rect l="l" t="t" r="r" b="b"/>
            <a:pathLst>
              <a:path w="137858">
                <a:moveTo>
                  <a:pt x="0" y="0"/>
                </a:moveTo>
                <a:lnTo>
                  <a:pt x="13785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316779" y="6395716"/>
            <a:ext cx="137858" cy="0"/>
          </a:xfrm>
          <a:custGeom>
            <a:avLst/>
            <a:gdLst/>
            <a:ahLst/>
            <a:cxnLst/>
            <a:rect l="l" t="t" r="r" b="b"/>
            <a:pathLst>
              <a:path w="137858">
                <a:moveTo>
                  <a:pt x="0" y="0"/>
                </a:moveTo>
                <a:lnTo>
                  <a:pt x="13785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328860" y="6336457"/>
            <a:ext cx="134810" cy="0"/>
          </a:xfrm>
          <a:custGeom>
            <a:avLst/>
            <a:gdLst/>
            <a:ahLst/>
            <a:cxnLst/>
            <a:rect l="l" t="t" r="r" b="b"/>
            <a:pathLst>
              <a:path w="134810">
                <a:moveTo>
                  <a:pt x="0" y="0"/>
                </a:moveTo>
                <a:lnTo>
                  <a:pt x="13481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328861" y="6336461"/>
            <a:ext cx="134797" cy="0"/>
          </a:xfrm>
          <a:custGeom>
            <a:avLst/>
            <a:gdLst/>
            <a:ahLst/>
            <a:cxnLst/>
            <a:rect l="l" t="t" r="r" b="b"/>
            <a:pathLst>
              <a:path w="134797">
                <a:moveTo>
                  <a:pt x="0" y="0"/>
                </a:moveTo>
                <a:lnTo>
                  <a:pt x="13479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340943" y="6277204"/>
            <a:ext cx="131737" cy="0"/>
          </a:xfrm>
          <a:custGeom>
            <a:avLst/>
            <a:gdLst/>
            <a:ahLst/>
            <a:cxnLst/>
            <a:rect l="l" t="t" r="r" b="b"/>
            <a:pathLst>
              <a:path w="131737">
                <a:moveTo>
                  <a:pt x="0" y="0"/>
                </a:moveTo>
                <a:lnTo>
                  <a:pt x="131737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40943" y="6277207"/>
            <a:ext cx="131749" cy="0"/>
          </a:xfrm>
          <a:custGeom>
            <a:avLst/>
            <a:gdLst/>
            <a:ahLst/>
            <a:cxnLst/>
            <a:rect l="l" t="t" r="r" b="b"/>
            <a:pathLst>
              <a:path w="131749">
                <a:moveTo>
                  <a:pt x="0" y="0"/>
                </a:moveTo>
                <a:lnTo>
                  <a:pt x="13174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53023" y="6217951"/>
            <a:ext cx="128676" cy="0"/>
          </a:xfrm>
          <a:custGeom>
            <a:avLst/>
            <a:gdLst/>
            <a:ahLst/>
            <a:cxnLst/>
            <a:rect l="l" t="t" r="r" b="b"/>
            <a:pathLst>
              <a:path w="128676">
                <a:moveTo>
                  <a:pt x="0" y="0"/>
                </a:moveTo>
                <a:lnTo>
                  <a:pt x="128676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53023" y="6217953"/>
            <a:ext cx="128676" cy="0"/>
          </a:xfrm>
          <a:custGeom>
            <a:avLst/>
            <a:gdLst/>
            <a:ahLst/>
            <a:cxnLst/>
            <a:rect l="l" t="t" r="r" b="b"/>
            <a:pathLst>
              <a:path w="128676">
                <a:moveTo>
                  <a:pt x="0" y="0"/>
                </a:moveTo>
                <a:lnTo>
                  <a:pt x="128676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65105" y="6158698"/>
            <a:ext cx="125628" cy="0"/>
          </a:xfrm>
          <a:custGeom>
            <a:avLst/>
            <a:gdLst/>
            <a:ahLst/>
            <a:cxnLst/>
            <a:rect l="l" t="t" r="r" b="b"/>
            <a:pathLst>
              <a:path w="125628">
                <a:moveTo>
                  <a:pt x="0" y="0"/>
                </a:moveTo>
                <a:lnTo>
                  <a:pt x="12562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65105" y="6158698"/>
            <a:ext cx="125628" cy="0"/>
          </a:xfrm>
          <a:custGeom>
            <a:avLst/>
            <a:gdLst/>
            <a:ahLst/>
            <a:cxnLst/>
            <a:rect l="l" t="t" r="r" b="b"/>
            <a:pathLst>
              <a:path w="125628">
                <a:moveTo>
                  <a:pt x="0" y="0"/>
                </a:moveTo>
                <a:lnTo>
                  <a:pt x="12562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77186" y="6099445"/>
            <a:ext cx="122580" cy="0"/>
          </a:xfrm>
          <a:custGeom>
            <a:avLst/>
            <a:gdLst/>
            <a:ahLst/>
            <a:cxnLst/>
            <a:rect l="l" t="t" r="r" b="b"/>
            <a:pathLst>
              <a:path w="122580">
                <a:moveTo>
                  <a:pt x="0" y="0"/>
                </a:moveTo>
                <a:lnTo>
                  <a:pt x="12258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77182" y="6099444"/>
            <a:ext cx="122580" cy="0"/>
          </a:xfrm>
          <a:custGeom>
            <a:avLst/>
            <a:gdLst/>
            <a:ahLst/>
            <a:cxnLst/>
            <a:rect l="l" t="t" r="r" b="b"/>
            <a:pathLst>
              <a:path w="122580">
                <a:moveTo>
                  <a:pt x="0" y="0"/>
                </a:moveTo>
                <a:lnTo>
                  <a:pt x="12258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89269" y="6040192"/>
            <a:ext cx="119507" cy="0"/>
          </a:xfrm>
          <a:custGeom>
            <a:avLst/>
            <a:gdLst/>
            <a:ahLst/>
            <a:cxnLst/>
            <a:rect l="l" t="t" r="r" b="b"/>
            <a:pathLst>
              <a:path w="119506">
                <a:moveTo>
                  <a:pt x="0" y="0"/>
                </a:moveTo>
                <a:lnTo>
                  <a:pt x="119507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89269" y="6040191"/>
            <a:ext cx="119507" cy="0"/>
          </a:xfrm>
          <a:custGeom>
            <a:avLst/>
            <a:gdLst/>
            <a:ahLst/>
            <a:cxnLst/>
            <a:rect l="l" t="t" r="r" b="b"/>
            <a:pathLst>
              <a:path w="119506">
                <a:moveTo>
                  <a:pt x="0" y="0"/>
                </a:moveTo>
                <a:lnTo>
                  <a:pt x="11950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01349" y="5980927"/>
            <a:ext cx="116446" cy="0"/>
          </a:xfrm>
          <a:custGeom>
            <a:avLst/>
            <a:gdLst/>
            <a:ahLst/>
            <a:cxnLst/>
            <a:rect l="l" t="t" r="r" b="b"/>
            <a:pathLst>
              <a:path w="116446">
                <a:moveTo>
                  <a:pt x="0" y="0"/>
                </a:moveTo>
                <a:lnTo>
                  <a:pt x="116446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01346" y="5980929"/>
            <a:ext cx="116459" cy="0"/>
          </a:xfrm>
          <a:custGeom>
            <a:avLst/>
            <a:gdLst/>
            <a:ahLst/>
            <a:cxnLst/>
            <a:rect l="l" t="t" r="r" b="b"/>
            <a:pathLst>
              <a:path w="116458">
                <a:moveTo>
                  <a:pt x="0" y="0"/>
                </a:moveTo>
                <a:lnTo>
                  <a:pt x="11645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13431" y="5921674"/>
            <a:ext cx="113398" cy="0"/>
          </a:xfrm>
          <a:custGeom>
            <a:avLst/>
            <a:gdLst/>
            <a:ahLst/>
            <a:cxnLst/>
            <a:rect l="l" t="t" r="r" b="b"/>
            <a:pathLst>
              <a:path w="113398">
                <a:moveTo>
                  <a:pt x="0" y="0"/>
                </a:moveTo>
                <a:lnTo>
                  <a:pt x="11339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13426" y="5921675"/>
            <a:ext cx="113398" cy="0"/>
          </a:xfrm>
          <a:custGeom>
            <a:avLst/>
            <a:gdLst/>
            <a:ahLst/>
            <a:cxnLst/>
            <a:rect l="l" t="t" r="r" b="b"/>
            <a:pathLst>
              <a:path w="113398">
                <a:moveTo>
                  <a:pt x="0" y="0"/>
                </a:moveTo>
                <a:lnTo>
                  <a:pt x="11339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25513" y="5862421"/>
            <a:ext cx="110337" cy="0"/>
          </a:xfrm>
          <a:custGeom>
            <a:avLst/>
            <a:gdLst/>
            <a:ahLst/>
            <a:cxnLst/>
            <a:rect l="l" t="t" r="r" b="b"/>
            <a:pathLst>
              <a:path w="110337">
                <a:moveTo>
                  <a:pt x="0" y="0"/>
                </a:moveTo>
                <a:lnTo>
                  <a:pt x="110337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25509" y="5862421"/>
            <a:ext cx="110337" cy="0"/>
          </a:xfrm>
          <a:custGeom>
            <a:avLst/>
            <a:gdLst/>
            <a:ahLst/>
            <a:cxnLst/>
            <a:rect l="l" t="t" r="r" b="b"/>
            <a:pathLst>
              <a:path w="110337">
                <a:moveTo>
                  <a:pt x="0" y="0"/>
                </a:moveTo>
                <a:lnTo>
                  <a:pt x="11033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437594" y="5803168"/>
            <a:ext cx="107276" cy="0"/>
          </a:xfrm>
          <a:custGeom>
            <a:avLst/>
            <a:gdLst/>
            <a:ahLst/>
            <a:cxnLst/>
            <a:rect l="l" t="t" r="r" b="b"/>
            <a:pathLst>
              <a:path w="107276">
                <a:moveTo>
                  <a:pt x="0" y="0"/>
                </a:moveTo>
                <a:lnTo>
                  <a:pt x="107276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437590" y="5803167"/>
            <a:ext cx="107276" cy="0"/>
          </a:xfrm>
          <a:custGeom>
            <a:avLst/>
            <a:gdLst/>
            <a:ahLst/>
            <a:cxnLst/>
            <a:rect l="l" t="t" r="r" b="b"/>
            <a:pathLst>
              <a:path w="107276">
                <a:moveTo>
                  <a:pt x="0" y="0"/>
                </a:moveTo>
                <a:lnTo>
                  <a:pt x="107276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49675" y="5743915"/>
            <a:ext cx="104216" cy="0"/>
          </a:xfrm>
          <a:custGeom>
            <a:avLst/>
            <a:gdLst/>
            <a:ahLst/>
            <a:cxnLst/>
            <a:rect l="l" t="t" r="r" b="b"/>
            <a:pathLst>
              <a:path w="104216">
                <a:moveTo>
                  <a:pt x="0" y="0"/>
                </a:moveTo>
                <a:lnTo>
                  <a:pt x="104216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49670" y="5743912"/>
            <a:ext cx="104228" cy="0"/>
          </a:xfrm>
          <a:custGeom>
            <a:avLst/>
            <a:gdLst/>
            <a:ahLst/>
            <a:cxnLst/>
            <a:rect l="l" t="t" r="r" b="b"/>
            <a:pathLst>
              <a:path w="104228">
                <a:moveTo>
                  <a:pt x="0" y="0"/>
                </a:moveTo>
                <a:lnTo>
                  <a:pt x="10422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594642" y="5743915"/>
            <a:ext cx="104228" cy="0"/>
          </a:xfrm>
          <a:custGeom>
            <a:avLst/>
            <a:gdLst/>
            <a:ahLst/>
            <a:cxnLst/>
            <a:rect l="l" t="t" r="r" b="b"/>
            <a:pathLst>
              <a:path w="104228">
                <a:moveTo>
                  <a:pt x="0" y="0"/>
                </a:moveTo>
                <a:lnTo>
                  <a:pt x="10422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594647" y="5743912"/>
            <a:ext cx="104228" cy="0"/>
          </a:xfrm>
          <a:custGeom>
            <a:avLst/>
            <a:gdLst/>
            <a:ahLst/>
            <a:cxnLst/>
            <a:rect l="l" t="t" r="r" b="b"/>
            <a:pathLst>
              <a:path w="104228">
                <a:moveTo>
                  <a:pt x="0" y="0"/>
                </a:moveTo>
                <a:lnTo>
                  <a:pt x="10422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587338" y="5803168"/>
            <a:ext cx="107276" cy="0"/>
          </a:xfrm>
          <a:custGeom>
            <a:avLst/>
            <a:gdLst/>
            <a:ahLst/>
            <a:cxnLst/>
            <a:rect l="l" t="t" r="r" b="b"/>
            <a:pathLst>
              <a:path w="107276">
                <a:moveTo>
                  <a:pt x="0" y="0"/>
                </a:moveTo>
                <a:lnTo>
                  <a:pt x="107276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87336" y="5803167"/>
            <a:ext cx="107276" cy="0"/>
          </a:xfrm>
          <a:custGeom>
            <a:avLst/>
            <a:gdLst/>
            <a:ahLst/>
            <a:cxnLst/>
            <a:rect l="l" t="t" r="r" b="b"/>
            <a:pathLst>
              <a:path w="107276">
                <a:moveTo>
                  <a:pt x="0" y="0"/>
                </a:moveTo>
                <a:lnTo>
                  <a:pt x="107276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80023" y="5862421"/>
            <a:ext cx="110350" cy="0"/>
          </a:xfrm>
          <a:custGeom>
            <a:avLst/>
            <a:gdLst/>
            <a:ahLst/>
            <a:cxnLst/>
            <a:rect l="l" t="t" r="r" b="b"/>
            <a:pathLst>
              <a:path w="110350">
                <a:moveTo>
                  <a:pt x="0" y="0"/>
                </a:moveTo>
                <a:lnTo>
                  <a:pt x="11035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80025" y="5862421"/>
            <a:ext cx="110337" cy="0"/>
          </a:xfrm>
          <a:custGeom>
            <a:avLst/>
            <a:gdLst/>
            <a:ahLst/>
            <a:cxnLst/>
            <a:rect l="l" t="t" r="r" b="b"/>
            <a:pathLst>
              <a:path w="110337">
                <a:moveTo>
                  <a:pt x="0" y="0"/>
                </a:moveTo>
                <a:lnTo>
                  <a:pt x="11033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72708" y="5921674"/>
            <a:ext cx="113398" cy="0"/>
          </a:xfrm>
          <a:custGeom>
            <a:avLst/>
            <a:gdLst/>
            <a:ahLst/>
            <a:cxnLst/>
            <a:rect l="l" t="t" r="r" b="b"/>
            <a:pathLst>
              <a:path w="113398">
                <a:moveTo>
                  <a:pt x="0" y="0"/>
                </a:moveTo>
                <a:lnTo>
                  <a:pt x="11339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72713" y="5921675"/>
            <a:ext cx="113398" cy="0"/>
          </a:xfrm>
          <a:custGeom>
            <a:avLst/>
            <a:gdLst/>
            <a:ahLst/>
            <a:cxnLst/>
            <a:rect l="l" t="t" r="r" b="b"/>
            <a:pathLst>
              <a:path w="113398">
                <a:moveTo>
                  <a:pt x="0" y="0"/>
                </a:moveTo>
                <a:lnTo>
                  <a:pt x="11339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65404" y="5980927"/>
            <a:ext cx="116446" cy="0"/>
          </a:xfrm>
          <a:custGeom>
            <a:avLst/>
            <a:gdLst/>
            <a:ahLst/>
            <a:cxnLst/>
            <a:rect l="l" t="t" r="r" b="b"/>
            <a:pathLst>
              <a:path w="116446">
                <a:moveTo>
                  <a:pt x="0" y="0"/>
                </a:moveTo>
                <a:lnTo>
                  <a:pt x="116446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65402" y="5980929"/>
            <a:ext cx="116459" cy="0"/>
          </a:xfrm>
          <a:custGeom>
            <a:avLst/>
            <a:gdLst/>
            <a:ahLst/>
            <a:cxnLst/>
            <a:rect l="l" t="t" r="r" b="b"/>
            <a:pathLst>
              <a:path w="116459">
                <a:moveTo>
                  <a:pt x="0" y="0"/>
                </a:moveTo>
                <a:lnTo>
                  <a:pt x="11645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58090" y="6040192"/>
            <a:ext cx="119507" cy="0"/>
          </a:xfrm>
          <a:custGeom>
            <a:avLst/>
            <a:gdLst/>
            <a:ahLst/>
            <a:cxnLst/>
            <a:rect l="l" t="t" r="r" b="b"/>
            <a:pathLst>
              <a:path w="119506">
                <a:moveTo>
                  <a:pt x="0" y="0"/>
                </a:moveTo>
                <a:lnTo>
                  <a:pt x="119507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58091" y="6040191"/>
            <a:ext cx="119519" cy="0"/>
          </a:xfrm>
          <a:custGeom>
            <a:avLst/>
            <a:gdLst/>
            <a:ahLst/>
            <a:cxnLst/>
            <a:rect l="l" t="t" r="r" b="b"/>
            <a:pathLst>
              <a:path w="119519">
                <a:moveTo>
                  <a:pt x="0" y="0"/>
                </a:moveTo>
                <a:lnTo>
                  <a:pt x="11951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550774" y="6099445"/>
            <a:ext cx="122580" cy="0"/>
          </a:xfrm>
          <a:custGeom>
            <a:avLst/>
            <a:gdLst/>
            <a:ahLst/>
            <a:cxnLst/>
            <a:rect l="l" t="t" r="r" b="b"/>
            <a:pathLst>
              <a:path w="122580">
                <a:moveTo>
                  <a:pt x="0" y="0"/>
                </a:moveTo>
                <a:lnTo>
                  <a:pt x="12258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50780" y="6099444"/>
            <a:ext cx="122567" cy="0"/>
          </a:xfrm>
          <a:custGeom>
            <a:avLst/>
            <a:gdLst/>
            <a:ahLst/>
            <a:cxnLst/>
            <a:rect l="l" t="t" r="r" b="b"/>
            <a:pathLst>
              <a:path w="122567">
                <a:moveTo>
                  <a:pt x="0" y="0"/>
                </a:moveTo>
                <a:lnTo>
                  <a:pt x="12256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43470" y="6158698"/>
            <a:ext cx="125628" cy="0"/>
          </a:xfrm>
          <a:custGeom>
            <a:avLst/>
            <a:gdLst/>
            <a:ahLst/>
            <a:cxnLst/>
            <a:rect l="l" t="t" r="r" b="b"/>
            <a:pathLst>
              <a:path w="125628">
                <a:moveTo>
                  <a:pt x="0" y="0"/>
                </a:moveTo>
                <a:lnTo>
                  <a:pt x="12562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543467" y="6158698"/>
            <a:ext cx="125628" cy="0"/>
          </a:xfrm>
          <a:custGeom>
            <a:avLst/>
            <a:gdLst/>
            <a:ahLst/>
            <a:cxnLst/>
            <a:rect l="l" t="t" r="r" b="b"/>
            <a:pathLst>
              <a:path w="125628">
                <a:moveTo>
                  <a:pt x="0" y="0"/>
                </a:moveTo>
                <a:lnTo>
                  <a:pt x="12562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536156" y="6217951"/>
            <a:ext cx="128689" cy="0"/>
          </a:xfrm>
          <a:custGeom>
            <a:avLst/>
            <a:gdLst/>
            <a:ahLst/>
            <a:cxnLst/>
            <a:rect l="l" t="t" r="r" b="b"/>
            <a:pathLst>
              <a:path w="128689">
                <a:moveTo>
                  <a:pt x="0" y="0"/>
                </a:moveTo>
                <a:lnTo>
                  <a:pt x="12868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536157" y="6217953"/>
            <a:ext cx="128689" cy="0"/>
          </a:xfrm>
          <a:custGeom>
            <a:avLst/>
            <a:gdLst/>
            <a:ahLst/>
            <a:cxnLst/>
            <a:rect l="l" t="t" r="r" b="b"/>
            <a:pathLst>
              <a:path w="128689">
                <a:moveTo>
                  <a:pt x="0" y="0"/>
                </a:moveTo>
                <a:lnTo>
                  <a:pt x="12868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528840" y="6277204"/>
            <a:ext cx="131749" cy="0"/>
          </a:xfrm>
          <a:custGeom>
            <a:avLst/>
            <a:gdLst/>
            <a:ahLst/>
            <a:cxnLst/>
            <a:rect l="l" t="t" r="r" b="b"/>
            <a:pathLst>
              <a:path w="131749">
                <a:moveTo>
                  <a:pt x="0" y="0"/>
                </a:moveTo>
                <a:lnTo>
                  <a:pt x="13174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528845" y="6277207"/>
            <a:ext cx="131749" cy="0"/>
          </a:xfrm>
          <a:custGeom>
            <a:avLst/>
            <a:gdLst/>
            <a:ahLst/>
            <a:cxnLst/>
            <a:rect l="l" t="t" r="r" b="b"/>
            <a:pathLst>
              <a:path w="131749">
                <a:moveTo>
                  <a:pt x="0" y="0"/>
                </a:moveTo>
                <a:lnTo>
                  <a:pt x="13174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521536" y="6336457"/>
            <a:ext cx="134810" cy="0"/>
          </a:xfrm>
          <a:custGeom>
            <a:avLst/>
            <a:gdLst/>
            <a:ahLst/>
            <a:cxnLst/>
            <a:rect l="l" t="t" r="r" b="b"/>
            <a:pathLst>
              <a:path w="134810">
                <a:moveTo>
                  <a:pt x="0" y="0"/>
                </a:moveTo>
                <a:lnTo>
                  <a:pt x="13481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521534" y="6336461"/>
            <a:ext cx="134797" cy="0"/>
          </a:xfrm>
          <a:custGeom>
            <a:avLst/>
            <a:gdLst/>
            <a:ahLst/>
            <a:cxnLst/>
            <a:rect l="l" t="t" r="r" b="b"/>
            <a:pathLst>
              <a:path w="134797">
                <a:moveTo>
                  <a:pt x="0" y="0"/>
                </a:moveTo>
                <a:lnTo>
                  <a:pt x="13479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514220" y="6395711"/>
            <a:ext cx="137858" cy="0"/>
          </a:xfrm>
          <a:custGeom>
            <a:avLst/>
            <a:gdLst/>
            <a:ahLst/>
            <a:cxnLst/>
            <a:rect l="l" t="t" r="r" b="b"/>
            <a:pathLst>
              <a:path w="137858">
                <a:moveTo>
                  <a:pt x="0" y="0"/>
                </a:moveTo>
                <a:lnTo>
                  <a:pt x="13785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514222" y="6395716"/>
            <a:ext cx="137858" cy="0"/>
          </a:xfrm>
          <a:custGeom>
            <a:avLst/>
            <a:gdLst/>
            <a:ahLst/>
            <a:cxnLst/>
            <a:rect l="l" t="t" r="r" b="b"/>
            <a:pathLst>
              <a:path w="137858">
                <a:moveTo>
                  <a:pt x="0" y="0"/>
                </a:moveTo>
                <a:lnTo>
                  <a:pt x="13785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06906" y="6454975"/>
            <a:ext cx="140919" cy="0"/>
          </a:xfrm>
          <a:custGeom>
            <a:avLst/>
            <a:gdLst/>
            <a:ahLst/>
            <a:cxnLst/>
            <a:rect l="l" t="t" r="r" b="b"/>
            <a:pathLst>
              <a:path w="140919">
                <a:moveTo>
                  <a:pt x="0" y="0"/>
                </a:moveTo>
                <a:lnTo>
                  <a:pt x="14091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06911" y="6454970"/>
            <a:ext cx="140919" cy="0"/>
          </a:xfrm>
          <a:custGeom>
            <a:avLst/>
            <a:gdLst/>
            <a:ahLst/>
            <a:cxnLst/>
            <a:rect l="l" t="t" r="r" b="b"/>
            <a:pathLst>
              <a:path w="140919">
                <a:moveTo>
                  <a:pt x="0" y="0"/>
                </a:moveTo>
                <a:lnTo>
                  <a:pt x="14091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99602" y="6514228"/>
            <a:ext cx="143967" cy="0"/>
          </a:xfrm>
          <a:custGeom>
            <a:avLst/>
            <a:gdLst/>
            <a:ahLst/>
            <a:cxnLst/>
            <a:rect l="l" t="t" r="r" b="b"/>
            <a:pathLst>
              <a:path w="143967">
                <a:moveTo>
                  <a:pt x="0" y="0"/>
                </a:moveTo>
                <a:lnTo>
                  <a:pt x="143967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99600" y="6514224"/>
            <a:ext cx="143979" cy="0"/>
          </a:xfrm>
          <a:custGeom>
            <a:avLst/>
            <a:gdLst/>
            <a:ahLst/>
            <a:cxnLst/>
            <a:rect l="l" t="t" r="r" b="b"/>
            <a:pathLst>
              <a:path w="143979">
                <a:moveTo>
                  <a:pt x="0" y="0"/>
                </a:moveTo>
                <a:lnTo>
                  <a:pt x="14397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92286" y="6573481"/>
            <a:ext cx="147040" cy="0"/>
          </a:xfrm>
          <a:custGeom>
            <a:avLst/>
            <a:gdLst/>
            <a:ahLst/>
            <a:cxnLst/>
            <a:rect l="l" t="t" r="r" b="b"/>
            <a:pathLst>
              <a:path w="147040">
                <a:moveTo>
                  <a:pt x="0" y="0"/>
                </a:moveTo>
                <a:lnTo>
                  <a:pt x="14704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92288" y="6573479"/>
            <a:ext cx="147027" cy="0"/>
          </a:xfrm>
          <a:custGeom>
            <a:avLst/>
            <a:gdLst/>
            <a:ahLst/>
            <a:cxnLst/>
            <a:rect l="l" t="t" r="r" b="b"/>
            <a:pathLst>
              <a:path w="147027">
                <a:moveTo>
                  <a:pt x="0" y="0"/>
                </a:moveTo>
                <a:lnTo>
                  <a:pt x="147027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484971" y="6632735"/>
            <a:ext cx="150088" cy="0"/>
          </a:xfrm>
          <a:custGeom>
            <a:avLst/>
            <a:gdLst/>
            <a:ahLst/>
            <a:cxnLst/>
            <a:rect l="l" t="t" r="r" b="b"/>
            <a:pathLst>
              <a:path w="150088">
                <a:moveTo>
                  <a:pt x="0" y="0"/>
                </a:moveTo>
                <a:lnTo>
                  <a:pt x="15008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484976" y="6632733"/>
            <a:ext cx="150088" cy="0"/>
          </a:xfrm>
          <a:custGeom>
            <a:avLst/>
            <a:gdLst/>
            <a:ahLst/>
            <a:cxnLst/>
            <a:rect l="l" t="t" r="r" b="b"/>
            <a:pathLst>
              <a:path w="150088">
                <a:moveTo>
                  <a:pt x="0" y="0"/>
                </a:moveTo>
                <a:lnTo>
                  <a:pt x="15008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477668" y="6691988"/>
            <a:ext cx="153149" cy="0"/>
          </a:xfrm>
          <a:custGeom>
            <a:avLst/>
            <a:gdLst/>
            <a:ahLst/>
            <a:cxnLst/>
            <a:rect l="l" t="t" r="r" b="b"/>
            <a:pathLst>
              <a:path w="153149">
                <a:moveTo>
                  <a:pt x="0" y="0"/>
                </a:moveTo>
                <a:lnTo>
                  <a:pt x="15314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477666" y="6691986"/>
            <a:ext cx="153149" cy="0"/>
          </a:xfrm>
          <a:custGeom>
            <a:avLst/>
            <a:gdLst/>
            <a:ahLst/>
            <a:cxnLst/>
            <a:rect l="l" t="t" r="r" b="b"/>
            <a:pathLst>
              <a:path w="153149">
                <a:moveTo>
                  <a:pt x="0" y="0"/>
                </a:moveTo>
                <a:lnTo>
                  <a:pt x="15314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470352" y="6751252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>
                <a:moveTo>
                  <a:pt x="0" y="0"/>
                </a:moveTo>
                <a:lnTo>
                  <a:pt x="15621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470353" y="6751248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>
                <a:moveTo>
                  <a:pt x="0" y="0"/>
                </a:moveTo>
                <a:lnTo>
                  <a:pt x="15621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463037" y="6810505"/>
            <a:ext cx="159270" cy="0"/>
          </a:xfrm>
          <a:custGeom>
            <a:avLst/>
            <a:gdLst/>
            <a:ahLst/>
            <a:cxnLst/>
            <a:rect l="l" t="t" r="r" b="b"/>
            <a:pathLst>
              <a:path w="159270">
                <a:moveTo>
                  <a:pt x="0" y="0"/>
                </a:moveTo>
                <a:lnTo>
                  <a:pt x="15927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463042" y="6810503"/>
            <a:ext cx="159270" cy="0"/>
          </a:xfrm>
          <a:custGeom>
            <a:avLst/>
            <a:gdLst/>
            <a:ahLst/>
            <a:cxnLst/>
            <a:rect l="l" t="t" r="r" b="b"/>
            <a:pathLst>
              <a:path w="159270">
                <a:moveTo>
                  <a:pt x="0" y="0"/>
                </a:moveTo>
                <a:lnTo>
                  <a:pt x="15927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455733" y="6869758"/>
            <a:ext cx="162318" cy="0"/>
          </a:xfrm>
          <a:custGeom>
            <a:avLst/>
            <a:gdLst/>
            <a:ahLst/>
            <a:cxnLst/>
            <a:rect l="l" t="t" r="r" b="b"/>
            <a:pathLst>
              <a:path w="162318">
                <a:moveTo>
                  <a:pt x="0" y="0"/>
                </a:moveTo>
                <a:lnTo>
                  <a:pt x="162318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455731" y="6869756"/>
            <a:ext cx="162318" cy="0"/>
          </a:xfrm>
          <a:custGeom>
            <a:avLst/>
            <a:gdLst/>
            <a:ahLst/>
            <a:cxnLst/>
            <a:rect l="l" t="t" r="r" b="b"/>
            <a:pathLst>
              <a:path w="162318">
                <a:moveTo>
                  <a:pt x="0" y="0"/>
                </a:moveTo>
                <a:lnTo>
                  <a:pt x="162318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448419" y="6929012"/>
            <a:ext cx="165379" cy="0"/>
          </a:xfrm>
          <a:custGeom>
            <a:avLst/>
            <a:gdLst/>
            <a:ahLst/>
            <a:cxnLst/>
            <a:rect l="l" t="t" r="r" b="b"/>
            <a:pathLst>
              <a:path w="165379">
                <a:moveTo>
                  <a:pt x="0" y="0"/>
                </a:moveTo>
                <a:lnTo>
                  <a:pt x="165379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448420" y="6929010"/>
            <a:ext cx="165379" cy="0"/>
          </a:xfrm>
          <a:custGeom>
            <a:avLst/>
            <a:gdLst/>
            <a:ahLst/>
            <a:cxnLst/>
            <a:rect l="l" t="t" r="r" b="b"/>
            <a:pathLst>
              <a:path w="165379">
                <a:moveTo>
                  <a:pt x="0" y="0"/>
                </a:moveTo>
                <a:lnTo>
                  <a:pt x="165379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441103" y="6988265"/>
            <a:ext cx="168440" cy="0"/>
          </a:xfrm>
          <a:custGeom>
            <a:avLst/>
            <a:gdLst/>
            <a:ahLst/>
            <a:cxnLst/>
            <a:rect l="l" t="t" r="r" b="b"/>
            <a:pathLst>
              <a:path w="168440">
                <a:moveTo>
                  <a:pt x="0" y="0"/>
                </a:moveTo>
                <a:lnTo>
                  <a:pt x="168440" y="0"/>
                </a:lnTo>
              </a:path>
            </a:pathLst>
          </a:custGeom>
          <a:solidFill>
            <a:srgbClr val="D4E9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441108" y="6988265"/>
            <a:ext cx="168440" cy="0"/>
          </a:xfrm>
          <a:custGeom>
            <a:avLst/>
            <a:gdLst/>
            <a:ahLst/>
            <a:cxnLst/>
            <a:rect l="l" t="t" r="r" b="b"/>
            <a:pathLst>
              <a:path w="168440">
                <a:moveTo>
                  <a:pt x="0" y="0"/>
                </a:moveTo>
                <a:lnTo>
                  <a:pt x="168440" y="0"/>
                </a:lnTo>
              </a:path>
            </a:pathLst>
          </a:custGeom>
          <a:ln w="7048">
            <a:solidFill>
              <a:srgbClr val="000000"/>
            </a:solidFill>
            <a:prstDash val="dash"/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071027" y="4533660"/>
            <a:ext cx="363512" cy="227799"/>
          </a:xfrm>
          <a:custGeom>
            <a:avLst/>
            <a:gdLst/>
            <a:ahLst/>
            <a:cxnLst/>
            <a:rect l="l" t="t" r="r" b="b"/>
            <a:pathLst>
              <a:path w="363512" h="227799">
                <a:moveTo>
                  <a:pt x="363512" y="0"/>
                </a:moveTo>
                <a:lnTo>
                  <a:pt x="97853" y="166478"/>
                </a:lnTo>
              </a:path>
              <a:path w="363512" h="227799">
                <a:moveTo>
                  <a:pt x="97853" y="166478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071027" y="4560584"/>
            <a:ext cx="363512" cy="252399"/>
          </a:xfrm>
          <a:custGeom>
            <a:avLst/>
            <a:gdLst/>
            <a:ahLst/>
            <a:cxnLst/>
            <a:rect l="l" t="t" r="r" b="b"/>
            <a:pathLst>
              <a:path w="363512" h="252399">
                <a:moveTo>
                  <a:pt x="363512" y="0"/>
                </a:moveTo>
                <a:lnTo>
                  <a:pt x="97853" y="184456"/>
                </a:lnTo>
              </a:path>
              <a:path w="363512" h="252399">
                <a:moveTo>
                  <a:pt x="97853" y="184456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071027" y="4587508"/>
            <a:ext cx="363512" cy="276999"/>
          </a:xfrm>
          <a:custGeom>
            <a:avLst/>
            <a:gdLst/>
            <a:ahLst/>
            <a:cxnLst/>
            <a:rect l="l" t="t" r="r" b="b"/>
            <a:pathLst>
              <a:path w="363512" h="276999">
                <a:moveTo>
                  <a:pt x="363512" y="0"/>
                </a:moveTo>
                <a:lnTo>
                  <a:pt x="97853" y="202434"/>
                </a:lnTo>
              </a:path>
              <a:path w="363512" h="276999">
                <a:moveTo>
                  <a:pt x="97853" y="202434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071027" y="4614431"/>
            <a:ext cx="363512" cy="301586"/>
          </a:xfrm>
          <a:custGeom>
            <a:avLst/>
            <a:gdLst/>
            <a:ahLst/>
            <a:cxnLst/>
            <a:rect l="l" t="t" r="r" b="b"/>
            <a:pathLst>
              <a:path w="363512" h="301586">
                <a:moveTo>
                  <a:pt x="363512" y="0"/>
                </a:moveTo>
                <a:lnTo>
                  <a:pt x="97853" y="220402"/>
                </a:lnTo>
              </a:path>
              <a:path w="363512" h="301586">
                <a:moveTo>
                  <a:pt x="97853" y="220403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071027" y="4641355"/>
            <a:ext cx="363512" cy="326186"/>
          </a:xfrm>
          <a:custGeom>
            <a:avLst/>
            <a:gdLst/>
            <a:ahLst/>
            <a:cxnLst/>
            <a:rect l="l" t="t" r="r" b="b"/>
            <a:pathLst>
              <a:path w="363512" h="326186">
                <a:moveTo>
                  <a:pt x="363512" y="0"/>
                </a:moveTo>
                <a:lnTo>
                  <a:pt x="97853" y="238380"/>
                </a:lnTo>
              </a:path>
              <a:path w="363512" h="326186">
                <a:moveTo>
                  <a:pt x="97853" y="238381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071027" y="4668268"/>
            <a:ext cx="363512" cy="350799"/>
          </a:xfrm>
          <a:custGeom>
            <a:avLst/>
            <a:gdLst/>
            <a:ahLst/>
            <a:cxnLst/>
            <a:rect l="l" t="t" r="r" b="b"/>
            <a:pathLst>
              <a:path w="363512" h="350799">
                <a:moveTo>
                  <a:pt x="363512" y="0"/>
                </a:moveTo>
                <a:lnTo>
                  <a:pt x="97853" y="256368"/>
                </a:lnTo>
              </a:path>
              <a:path w="363512" h="350799">
                <a:moveTo>
                  <a:pt x="97853" y="256368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071027" y="4695203"/>
            <a:ext cx="363512" cy="375386"/>
          </a:xfrm>
          <a:custGeom>
            <a:avLst/>
            <a:gdLst/>
            <a:ahLst/>
            <a:cxnLst/>
            <a:rect l="l" t="t" r="r" b="b"/>
            <a:pathLst>
              <a:path w="363512" h="375386">
                <a:moveTo>
                  <a:pt x="363512" y="0"/>
                </a:moveTo>
                <a:lnTo>
                  <a:pt x="97853" y="274336"/>
                </a:lnTo>
              </a:path>
              <a:path w="363512" h="375386">
                <a:moveTo>
                  <a:pt x="97853" y="274336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071027" y="4722128"/>
            <a:ext cx="363512" cy="399973"/>
          </a:xfrm>
          <a:custGeom>
            <a:avLst/>
            <a:gdLst/>
            <a:ahLst/>
            <a:cxnLst/>
            <a:rect l="l" t="t" r="r" b="b"/>
            <a:pathLst>
              <a:path w="363512" h="399973">
                <a:moveTo>
                  <a:pt x="363512" y="0"/>
                </a:moveTo>
                <a:lnTo>
                  <a:pt x="97853" y="292305"/>
                </a:lnTo>
              </a:path>
              <a:path w="363512" h="399973">
                <a:moveTo>
                  <a:pt x="97853" y="292305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071027" y="4749039"/>
            <a:ext cx="363512" cy="424586"/>
          </a:xfrm>
          <a:custGeom>
            <a:avLst/>
            <a:gdLst/>
            <a:ahLst/>
            <a:cxnLst/>
            <a:rect l="l" t="t" r="r" b="b"/>
            <a:pathLst>
              <a:path w="363512" h="424586">
                <a:moveTo>
                  <a:pt x="363512" y="0"/>
                </a:moveTo>
                <a:lnTo>
                  <a:pt x="97853" y="310292"/>
                </a:lnTo>
              </a:path>
              <a:path w="363512" h="424586">
                <a:moveTo>
                  <a:pt x="97853" y="310292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071027" y="4775964"/>
            <a:ext cx="363512" cy="449173"/>
          </a:xfrm>
          <a:custGeom>
            <a:avLst/>
            <a:gdLst/>
            <a:ahLst/>
            <a:cxnLst/>
            <a:rect l="l" t="t" r="r" b="b"/>
            <a:pathLst>
              <a:path w="363512" h="449173">
                <a:moveTo>
                  <a:pt x="363512" y="0"/>
                </a:moveTo>
                <a:lnTo>
                  <a:pt x="97853" y="328260"/>
                </a:lnTo>
              </a:path>
              <a:path w="363512" h="449173">
                <a:moveTo>
                  <a:pt x="97853" y="328261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071027" y="4802900"/>
            <a:ext cx="363512" cy="473773"/>
          </a:xfrm>
          <a:custGeom>
            <a:avLst/>
            <a:gdLst/>
            <a:ahLst/>
            <a:cxnLst/>
            <a:rect l="l" t="t" r="r" b="b"/>
            <a:pathLst>
              <a:path w="363512" h="473773">
                <a:moveTo>
                  <a:pt x="363512" y="0"/>
                </a:moveTo>
                <a:lnTo>
                  <a:pt x="97853" y="346238"/>
                </a:lnTo>
              </a:path>
              <a:path w="363512" h="473773">
                <a:moveTo>
                  <a:pt x="97853" y="346239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071027" y="4829812"/>
            <a:ext cx="363512" cy="498373"/>
          </a:xfrm>
          <a:custGeom>
            <a:avLst/>
            <a:gdLst/>
            <a:ahLst/>
            <a:cxnLst/>
            <a:rect l="l" t="t" r="r" b="b"/>
            <a:pathLst>
              <a:path w="363512" h="498373">
                <a:moveTo>
                  <a:pt x="363512" y="0"/>
                </a:moveTo>
                <a:lnTo>
                  <a:pt x="97853" y="364216"/>
                </a:lnTo>
              </a:path>
              <a:path w="363512" h="498373">
                <a:moveTo>
                  <a:pt x="97853" y="364217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071027" y="4856736"/>
            <a:ext cx="363512" cy="522973"/>
          </a:xfrm>
          <a:custGeom>
            <a:avLst/>
            <a:gdLst/>
            <a:ahLst/>
            <a:cxnLst/>
            <a:rect l="l" t="t" r="r" b="b"/>
            <a:pathLst>
              <a:path w="363512" h="522973">
                <a:moveTo>
                  <a:pt x="363512" y="0"/>
                </a:moveTo>
                <a:lnTo>
                  <a:pt x="97853" y="382194"/>
                </a:lnTo>
              </a:path>
              <a:path w="363512" h="522973">
                <a:moveTo>
                  <a:pt x="97853" y="382194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071027" y="4883659"/>
            <a:ext cx="363512" cy="547560"/>
          </a:xfrm>
          <a:custGeom>
            <a:avLst/>
            <a:gdLst/>
            <a:ahLst/>
            <a:cxnLst/>
            <a:rect l="l" t="t" r="r" b="b"/>
            <a:pathLst>
              <a:path w="363512" h="547560">
                <a:moveTo>
                  <a:pt x="363512" y="0"/>
                </a:moveTo>
                <a:lnTo>
                  <a:pt x="97853" y="400163"/>
                </a:lnTo>
              </a:path>
              <a:path w="363512" h="547560">
                <a:moveTo>
                  <a:pt x="97853" y="400163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071027" y="4910583"/>
            <a:ext cx="363512" cy="572160"/>
          </a:xfrm>
          <a:custGeom>
            <a:avLst/>
            <a:gdLst/>
            <a:ahLst/>
            <a:cxnLst/>
            <a:rect l="l" t="t" r="r" b="b"/>
            <a:pathLst>
              <a:path w="363512" h="572160">
                <a:moveTo>
                  <a:pt x="363512" y="0"/>
                </a:moveTo>
                <a:lnTo>
                  <a:pt x="97853" y="418141"/>
                </a:lnTo>
              </a:path>
              <a:path w="363512" h="572160">
                <a:moveTo>
                  <a:pt x="97853" y="418141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71027" y="4937508"/>
            <a:ext cx="363512" cy="596747"/>
          </a:xfrm>
          <a:custGeom>
            <a:avLst/>
            <a:gdLst/>
            <a:ahLst/>
            <a:cxnLst/>
            <a:rect l="l" t="t" r="r" b="b"/>
            <a:pathLst>
              <a:path w="363512" h="596747">
                <a:moveTo>
                  <a:pt x="363512" y="0"/>
                </a:moveTo>
                <a:lnTo>
                  <a:pt x="97853" y="436109"/>
                </a:lnTo>
              </a:path>
              <a:path w="363512" h="596747">
                <a:moveTo>
                  <a:pt x="97853" y="436109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071027" y="4964418"/>
            <a:ext cx="363512" cy="621372"/>
          </a:xfrm>
          <a:custGeom>
            <a:avLst/>
            <a:gdLst/>
            <a:ahLst/>
            <a:cxnLst/>
            <a:rect l="l" t="t" r="r" b="b"/>
            <a:pathLst>
              <a:path w="363512" h="621372">
                <a:moveTo>
                  <a:pt x="363512" y="0"/>
                </a:moveTo>
                <a:lnTo>
                  <a:pt x="97853" y="454106"/>
                </a:lnTo>
              </a:path>
              <a:path w="363512" h="621372">
                <a:moveTo>
                  <a:pt x="97853" y="454106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071027" y="4991356"/>
            <a:ext cx="363512" cy="645947"/>
          </a:xfrm>
          <a:custGeom>
            <a:avLst/>
            <a:gdLst/>
            <a:ahLst/>
            <a:cxnLst/>
            <a:rect l="l" t="t" r="r" b="b"/>
            <a:pathLst>
              <a:path w="363512" h="645947">
                <a:moveTo>
                  <a:pt x="363512" y="0"/>
                </a:moveTo>
                <a:lnTo>
                  <a:pt x="97853" y="472065"/>
                </a:lnTo>
              </a:path>
              <a:path w="363512" h="645947">
                <a:moveTo>
                  <a:pt x="97853" y="472065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071027" y="5018280"/>
            <a:ext cx="363512" cy="670547"/>
          </a:xfrm>
          <a:custGeom>
            <a:avLst/>
            <a:gdLst/>
            <a:ahLst/>
            <a:cxnLst/>
            <a:rect l="l" t="t" r="r" b="b"/>
            <a:pathLst>
              <a:path w="363512" h="670547">
                <a:moveTo>
                  <a:pt x="363512" y="0"/>
                </a:moveTo>
                <a:lnTo>
                  <a:pt x="97853" y="490043"/>
                </a:lnTo>
              </a:path>
              <a:path w="363512" h="670547">
                <a:moveTo>
                  <a:pt x="97853" y="490043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071027" y="5045191"/>
            <a:ext cx="363512" cy="695147"/>
          </a:xfrm>
          <a:custGeom>
            <a:avLst/>
            <a:gdLst/>
            <a:ahLst/>
            <a:cxnLst/>
            <a:rect l="l" t="t" r="r" b="b"/>
            <a:pathLst>
              <a:path w="363512" h="695147">
                <a:moveTo>
                  <a:pt x="363512" y="0"/>
                </a:moveTo>
                <a:lnTo>
                  <a:pt x="97853" y="508021"/>
                </a:lnTo>
              </a:path>
              <a:path w="363512" h="695147">
                <a:moveTo>
                  <a:pt x="97853" y="508021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71027" y="5072115"/>
            <a:ext cx="363512" cy="719747"/>
          </a:xfrm>
          <a:custGeom>
            <a:avLst/>
            <a:gdLst/>
            <a:ahLst/>
            <a:cxnLst/>
            <a:rect l="l" t="t" r="r" b="b"/>
            <a:pathLst>
              <a:path w="363512" h="719747">
                <a:moveTo>
                  <a:pt x="363512" y="0"/>
                </a:moveTo>
                <a:lnTo>
                  <a:pt x="97853" y="525999"/>
                </a:lnTo>
              </a:path>
              <a:path w="363512" h="719747">
                <a:moveTo>
                  <a:pt x="97853" y="525999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071027" y="5099051"/>
            <a:ext cx="363512" cy="744334"/>
          </a:xfrm>
          <a:custGeom>
            <a:avLst/>
            <a:gdLst/>
            <a:ahLst/>
            <a:cxnLst/>
            <a:rect l="l" t="t" r="r" b="b"/>
            <a:pathLst>
              <a:path w="363512" h="744334">
                <a:moveTo>
                  <a:pt x="363512" y="0"/>
                </a:moveTo>
                <a:lnTo>
                  <a:pt x="97853" y="543967"/>
                </a:lnTo>
              </a:path>
              <a:path w="363512" h="744334">
                <a:moveTo>
                  <a:pt x="97853" y="543967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071027" y="5125962"/>
            <a:ext cx="363512" cy="768946"/>
          </a:xfrm>
          <a:custGeom>
            <a:avLst/>
            <a:gdLst/>
            <a:ahLst/>
            <a:cxnLst/>
            <a:rect l="l" t="t" r="r" b="b"/>
            <a:pathLst>
              <a:path w="363512" h="768946">
                <a:moveTo>
                  <a:pt x="363512" y="0"/>
                </a:moveTo>
                <a:lnTo>
                  <a:pt x="97853" y="561954"/>
                </a:lnTo>
              </a:path>
              <a:path w="363512" h="768946">
                <a:moveTo>
                  <a:pt x="97853" y="561955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071027" y="5152886"/>
            <a:ext cx="363512" cy="793534"/>
          </a:xfrm>
          <a:custGeom>
            <a:avLst/>
            <a:gdLst/>
            <a:ahLst/>
            <a:cxnLst/>
            <a:rect l="l" t="t" r="r" b="b"/>
            <a:pathLst>
              <a:path w="363512" h="793534">
                <a:moveTo>
                  <a:pt x="363512" y="0"/>
                </a:moveTo>
                <a:lnTo>
                  <a:pt x="97853" y="579923"/>
                </a:lnTo>
              </a:path>
              <a:path w="363512" h="793534">
                <a:moveTo>
                  <a:pt x="97853" y="579923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071027" y="5179810"/>
            <a:ext cx="363512" cy="818134"/>
          </a:xfrm>
          <a:custGeom>
            <a:avLst/>
            <a:gdLst/>
            <a:ahLst/>
            <a:cxnLst/>
            <a:rect l="l" t="t" r="r" b="b"/>
            <a:pathLst>
              <a:path w="363512" h="818134">
                <a:moveTo>
                  <a:pt x="363512" y="0"/>
                </a:moveTo>
                <a:lnTo>
                  <a:pt x="97853" y="597901"/>
                </a:lnTo>
              </a:path>
              <a:path w="363512" h="818134">
                <a:moveTo>
                  <a:pt x="97853" y="597901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071027" y="5206735"/>
            <a:ext cx="363512" cy="842733"/>
          </a:xfrm>
          <a:custGeom>
            <a:avLst/>
            <a:gdLst/>
            <a:ahLst/>
            <a:cxnLst/>
            <a:rect l="l" t="t" r="r" b="b"/>
            <a:pathLst>
              <a:path w="363512" h="842733">
                <a:moveTo>
                  <a:pt x="363512" y="0"/>
                </a:moveTo>
                <a:lnTo>
                  <a:pt x="97853" y="615879"/>
                </a:lnTo>
              </a:path>
              <a:path w="363512" h="842733">
                <a:moveTo>
                  <a:pt x="97853" y="615879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071027" y="5233659"/>
            <a:ext cx="363512" cy="867333"/>
          </a:xfrm>
          <a:custGeom>
            <a:avLst/>
            <a:gdLst/>
            <a:ahLst/>
            <a:cxnLst/>
            <a:rect l="l" t="t" r="r" b="b"/>
            <a:pathLst>
              <a:path w="363512" h="867333">
                <a:moveTo>
                  <a:pt x="363512" y="0"/>
                </a:moveTo>
                <a:lnTo>
                  <a:pt x="97853" y="633856"/>
                </a:lnTo>
              </a:path>
              <a:path w="363512" h="867333">
                <a:moveTo>
                  <a:pt x="97853" y="633857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071027" y="5260583"/>
            <a:ext cx="363512" cy="891921"/>
          </a:xfrm>
          <a:custGeom>
            <a:avLst/>
            <a:gdLst/>
            <a:ahLst/>
            <a:cxnLst/>
            <a:rect l="l" t="t" r="r" b="b"/>
            <a:pathLst>
              <a:path w="363512" h="891921">
                <a:moveTo>
                  <a:pt x="363512" y="0"/>
                </a:moveTo>
                <a:lnTo>
                  <a:pt x="97853" y="651825"/>
                </a:lnTo>
              </a:path>
              <a:path w="363512" h="891921">
                <a:moveTo>
                  <a:pt x="97853" y="651825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071027" y="5287506"/>
            <a:ext cx="363512" cy="916520"/>
          </a:xfrm>
          <a:custGeom>
            <a:avLst/>
            <a:gdLst/>
            <a:ahLst/>
            <a:cxnLst/>
            <a:rect l="l" t="t" r="r" b="b"/>
            <a:pathLst>
              <a:path w="363512" h="916520">
                <a:moveTo>
                  <a:pt x="363512" y="0"/>
                </a:moveTo>
                <a:lnTo>
                  <a:pt x="97853" y="669803"/>
                </a:lnTo>
              </a:path>
              <a:path w="363512" h="916520">
                <a:moveTo>
                  <a:pt x="97853" y="669803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071027" y="5314430"/>
            <a:ext cx="363512" cy="941120"/>
          </a:xfrm>
          <a:custGeom>
            <a:avLst/>
            <a:gdLst/>
            <a:ahLst/>
            <a:cxnLst/>
            <a:rect l="l" t="t" r="r" b="b"/>
            <a:pathLst>
              <a:path w="363512" h="941120">
                <a:moveTo>
                  <a:pt x="363512" y="0"/>
                </a:moveTo>
                <a:lnTo>
                  <a:pt x="97853" y="687781"/>
                </a:lnTo>
              </a:path>
              <a:path w="363512" h="941120">
                <a:moveTo>
                  <a:pt x="97853" y="687781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071027" y="5341354"/>
            <a:ext cx="363512" cy="965708"/>
          </a:xfrm>
          <a:custGeom>
            <a:avLst/>
            <a:gdLst/>
            <a:ahLst/>
            <a:cxnLst/>
            <a:rect l="l" t="t" r="r" b="b"/>
            <a:pathLst>
              <a:path w="363512" h="965708">
                <a:moveTo>
                  <a:pt x="363512" y="0"/>
                </a:moveTo>
                <a:lnTo>
                  <a:pt x="97853" y="705749"/>
                </a:lnTo>
              </a:path>
              <a:path w="363512" h="965708">
                <a:moveTo>
                  <a:pt x="97853" y="705750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071027" y="5368265"/>
            <a:ext cx="363512" cy="990320"/>
          </a:xfrm>
          <a:custGeom>
            <a:avLst/>
            <a:gdLst/>
            <a:ahLst/>
            <a:cxnLst/>
            <a:rect l="l" t="t" r="r" b="b"/>
            <a:pathLst>
              <a:path w="363512" h="990320">
                <a:moveTo>
                  <a:pt x="363512" y="0"/>
                </a:moveTo>
                <a:lnTo>
                  <a:pt x="97853" y="723737"/>
                </a:lnTo>
              </a:path>
              <a:path w="363512" h="990320">
                <a:moveTo>
                  <a:pt x="97853" y="723737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071027" y="5395189"/>
            <a:ext cx="363512" cy="1014920"/>
          </a:xfrm>
          <a:custGeom>
            <a:avLst/>
            <a:gdLst/>
            <a:ahLst/>
            <a:cxnLst/>
            <a:rect l="l" t="t" r="r" b="b"/>
            <a:pathLst>
              <a:path w="363512" h="1014920">
                <a:moveTo>
                  <a:pt x="363512" y="0"/>
                </a:moveTo>
                <a:lnTo>
                  <a:pt x="97853" y="741714"/>
                </a:lnTo>
              </a:path>
              <a:path w="363512" h="1014920">
                <a:moveTo>
                  <a:pt x="97853" y="741715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071027" y="5422126"/>
            <a:ext cx="363512" cy="1039494"/>
          </a:xfrm>
          <a:custGeom>
            <a:avLst/>
            <a:gdLst/>
            <a:ahLst/>
            <a:cxnLst/>
            <a:rect l="l" t="t" r="r" b="b"/>
            <a:pathLst>
              <a:path w="363512" h="1039495">
                <a:moveTo>
                  <a:pt x="363512" y="0"/>
                </a:moveTo>
                <a:lnTo>
                  <a:pt x="97853" y="759674"/>
                </a:lnTo>
              </a:path>
              <a:path w="363512" h="1039495">
                <a:moveTo>
                  <a:pt x="97853" y="759674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071027" y="5449038"/>
            <a:ext cx="363512" cy="1064107"/>
          </a:xfrm>
          <a:custGeom>
            <a:avLst/>
            <a:gdLst/>
            <a:ahLst/>
            <a:cxnLst/>
            <a:rect l="l" t="t" r="r" b="b"/>
            <a:pathLst>
              <a:path w="363512" h="1064107">
                <a:moveTo>
                  <a:pt x="363512" y="0"/>
                </a:moveTo>
                <a:lnTo>
                  <a:pt x="97853" y="777661"/>
                </a:lnTo>
              </a:path>
              <a:path w="363512" h="1064107">
                <a:moveTo>
                  <a:pt x="97853" y="777661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071027" y="5475961"/>
            <a:ext cx="363512" cy="1088694"/>
          </a:xfrm>
          <a:custGeom>
            <a:avLst/>
            <a:gdLst/>
            <a:ahLst/>
            <a:cxnLst/>
            <a:rect l="l" t="t" r="r" b="b"/>
            <a:pathLst>
              <a:path w="363512" h="1088694">
                <a:moveTo>
                  <a:pt x="363512" y="0"/>
                </a:moveTo>
                <a:lnTo>
                  <a:pt x="97853" y="795630"/>
                </a:lnTo>
              </a:path>
              <a:path w="363512" h="1088694">
                <a:moveTo>
                  <a:pt x="97853" y="795630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071027" y="5502886"/>
            <a:ext cx="363512" cy="1113307"/>
          </a:xfrm>
          <a:custGeom>
            <a:avLst/>
            <a:gdLst/>
            <a:ahLst/>
            <a:cxnLst/>
            <a:rect l="l" t="t" r="r" b="b"/>
            <a:pathLst>
              <a:path w="363512" h="1113307">
                <a:moveTo>
                  <a:pt x="363512" y="0"/>
                </a:moveTo>
                <a:lnTo>
                  <a:pt x="97853" y="813617"/>
                </a:lnTo>
              </a:path>
              <a:path w="363512" h="1113307">
                <a:moveTo>
                  <a:pt x="97853" y="813617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071027" y="5529809"/>
            <a:ext cx="363512" cy="1137894"/>
          </a:xfrm>
          <a:custGeom>
            <a:avLst/>
            <a:gdLst/>
            <a:ahLst/>
            <a:cxnLst/>
            <a:rect l="l" t="t" r="r" b="b"/>
            <a:pathLst>
              <a:path w="363512" h="1137894">
                <a:moveTo>
                  <a:pt x="363512" y="0"/>
                </a:moveTo>
                <a:lnTo>
                  <a:pt x="97853" y="831585"/>
                </a:lnTo>
              </a:path>
              <a:path w="363512" h="1137894">
                <a:moveTo>
                  <a:pt x="97853" y="831586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071027" y="5556733"/>
            <a:ext cx="363512" cy="1162494"/>
          </a:xfrm>
          <a:custGeom>
            <a:avLst/>
            <a:gdLst/>
            <a:ahLst/>
            <a:cxnLst/>
            <a:rect l="l" t="t" r="r" b="b"/>
            <a:pathLst>
              <a:path w="363512" h="1162494">
                <a:moveTo>
                  <a:pt x="363512" y="0"/>
                </a:moveTo>
                <a:lnTo>
                  <a:pt x="97853" y="849563"/>
                </a:lnTo>
              </a:path>
              <a:path w="363512" h="1162494">
                <a:moveTo>
                  <a:pt x="97853" y="849563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071027" y="5583658"/>
            <a:ext cx="363512" cy="1187081"/>
          </a:xfrm>
          <a:custGeom>
            <a:avLst/>
            <a:gdLst/>
            <a:ahLst/>
            <a:cxnLst/>
            <a:rect l="l" t="t" r="r" b="b"/>
            <a:pathLst>
              <a:path w="363512" h="1187081">
                <a:moveTo>
                  <a:pt x="363512" y="0"/>
                </a:moveTo>
                <a:lnTo>
                  <a:pt x="97853" y="867532"/>
                </a:lnTo>
              </a:path>
              <a:path w="363512" h="1187081">
                <a:moveTo>
                  <a:pt x="97853" y="867532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071027" y="5610569"/>
            <a:ext cx="363512" cy="1211706"/>
          </a:xfrm>
          <a:custGeom>
            <a:avLst/>
            <a:gdLst/>
            <a:ahLst/>
            <a:cxnLst/>
            <a:rect l="l" t="t" r="r" b="b"/>
            <a:pathLst>
              <a:path w="363512" h="1211707">
                <a:moveTo>
                  <a:pt x="363512" y="0"/>
                </a:moveTo>
                <a:lnTo>
                  <a:pt x="97853" y="885528"/>
                </a:lnTo>
              </a:path>
              <a:path w="363512" h="1211707">
                <a:moveTo>
                  <a:pt x="97853" y="885529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071027" y="5637506"/>
            <a:ext cx="363512" cy="1236281"/>
          </a:xfrm>
          <a:custGeom>
            <a:avLst/>
            <a:gdLst/>
            <a:ahLst/>
            <a:cxnLst/>
            <a:rect l="l" t="t" r="r" b="b"/>
            <a:pathLst>
              <a:path w="363512" h="1236281">
                <a:moveTo>
                  <a:pt x="363512" y="0"/>
                </a:moveTo>
                <a:lnTo>
                  <a:pt x="97853" y="903487"/>
                </a:lnTo>
              </a:path>
              <a:path w="363512" h="1236281">
                <a:moveTo>
                  <a:pt x="97853" y="903488"/>
                </a:moveTo>
                <a:lnTo>
                  <a:pt x="363512" y="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76564" y="4695330"/>
            <a:ext cx="0" cy="1834934"/>
          </a:xfrm>
          <a:custGeom>
            <a:avLst/>
            <a:gdLst/>
            <a:ahLst/>
            <a:cxnLst/>
            <a:rect l="l" t="t" r="r" b="b"/>
            <a:pathLst>
              <a:path h="1834934">
                <a:moveTo>
                  <a:pt x="0" y="0"/>
                </a:moveTo>
                <a:lnTo>
                  <a:pt x="0" y="1834934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88286" y="4687977"/>
            <a:ext cx="0" cy="1801710"/>
          </a:xfrm>
          <a:custGeom>
            <a:avLst/>
            <a:gdLst/>
            <a:ahLst/>
            <a:cxnLst/>
            <a:rect l="l" t="t" r="r" b="b"/>
            <a:pathLst>
              <a:path h="1801710">
                <a:moveTo>
                  <a:pt x="0" y="0"/>
                </a:moveTo>
                <a:lnTo>
                  <a:pt x="0" y="1801710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200008" y="4680625"/>
            <a:ext cx="0" cy="1768475"/>
          </a:xfrm>
          <a:custGeom>
            <a:avLst/>
            <a:gdLst/>
            <a:ahLst/>
            <a:cxnLst/>
            <a:rect l="l" t="t" r="r" b="b"/>
            <a:pathLst>
              <a:path h="1768475">
                <a:moveTo>
                  <a:pt x="0" y="0"/>
                </a:moveTo>
                <a:lnTo>
                  <a:pt x="0" y="1768474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211731" y="4673284"/>
            <a:ext cx="0" cy="1735239"/>
          </a:xfrm>
          <a:custGeom>
            <a:avLst/>
            <a:gdLst/>
            <a:ahLst/>
            <a:cxnLst/>
            <a:rect l="l" t="t" r="r" b="b"/>
            <a:pathLst>
              <a:path h="1735239">
                <a:moveTo>
                  <a:pt x="0" y="0"/>
                </a:moveTo>
                <a:lnTo>
                  <a:pt x="0" y="1735239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223465" y="4665931"/>
            <a:ext cx="0" cy="1702015"/>
          </a:xfrm>
          <a:custGeom>
            <a:avLst/>
            <a:gdLst/>
            <a:ahLst/>
            <a:cxnLst/>
            <a:rect l="l" t="t" r="r" b="b"/>
            <a:pathLst>
              <a:path h="1702015">
                <a:moveTo>
                  <a:pt x="0" y="0"/>
                </a:moveTo>
                <a:lnTo>
                  <a:pt x="0" y="1702015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235187" y="4658578"/>
            <a:ext cx="0" cy="1668779"/>
          </a:xfrm>
          <a:custGeom>
            <a:avLst/>
            <a:gdLst/>
            <a:ahLst/>
            <a:cxnLst/>
            <a:rect l="l" t="t" r="r" b="b"/>
            <a:pathLst>
              <a:path h="1668779">
                <a:moveTo>
                  <a:pt x="0" y="0"/>
                </a:moveTo>
                <a:lnTo>
                  <a:pt x="0" y="1668779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246922" y="4651236"/>
            <a:ext cx="0" cy="1635544"/>
          </a:xfrm>
          <a:custGeom>
            <a:avLst/>
            <a:gdLst/>
            <a:ahLst/>
            <a:cxnLst/>
            <a:rect l="l" t="t" r="r" b="b"/>
            <a:pathLst>
              <a:path h="1635544">
                <a:moveTo>
                  <a:pt x="0" y="0"/>
                </a:moveTo>
                <a:lnTo>
                  <a:pt x="0" y="1635544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258644" y="4643883"/>
            <a:ext cx="0" cy="1602320"/>
          </a:xfrm>
          <a:custGeom>
            <a:avLst/>
            <a:gdLst/>
            <a:ahLst/>
            <a:cxnLst/>
            <a:rect l="l" t="t" r="r" b="b"/>
            <a:pathLst>
              <a:path h="1602320">
                <a:moveTo>
                  <a:pt x="0" y="0"/>
                </a:moveTo>
                <a:lnTo>
                  <a:pt x="0" y="1602320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270366" y="4636542"/>
            <a:ext cx="0" cy="1569072"/>
          </a:xfrm>
          <a:custGeom>
            <a:avLst/>
            <a:gdLst/>
            <a:ahLst/>
            <a:cxnLst/>
            <a:rect l="l" t="t" r="r" b="b"/>
            <a:pathLst>
              <a:path h="1569072">
                <a:moveTo>
                  <a:pt x="0" y="0"/>
                </a:moveTo>
                <a:lnTo>
                  <a:pt x="0" y="1569072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282101" y="4629190"/>
            <a:ext cx="0" cy="1535849"/>
          </a:xfrm>
          <a:custGeom>
            <a:avLst/>
            <a:gdLst/>
            <a:ahLst/>
            <a:cxnLst/>
            <a:rect l="l" t="t" r="r" b="b"/>
            <a:pathLst>
              <a:path h="1535849">
                <a:moveTo>
                  <a:pt x="0" y="0"/>
                </a:moveTo>
                <a:lnTo>
                  <a:pt x="0" y="1535849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293823" y="4621849"/>
            <a:ext cx="0" cy="1502613"/>
          </a:xfrm>
          <a:custGeom>
            <a:avLst/>
            <a:gdLst/>
            <a:ahLst/>
            <a:cxnLst/>
            <a:rect l="l" t="t" r="r" b="b"/>
            <a:pathLst>
              <a:path h="1502613">
                <a:moveTo>
                  <a:pt x="0" y="0"/>
                </a:moveTo>
                <a:lnTo>
                  <a:pt x="0" y="1502613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305545" y="4614495"/>
            <a:ext cx="0" cy="1469390"/>
          </a:xfrm>
          <a:custGeom>
            <a:avLst/>
            <a:gdLst/>
            <a:ahLst/>
            <a:cxnLst/>
            <a:rect l="l" t="t" r="r" b="b"/>
            <a:pathLst>
              <a:path h="1469389">
                <a:moveTo>
                  <a:pt x="0" y="0"/>
                </a:moveTo>
                <a:lnTo>
                  <a:pt x="0" y="1469389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317280" y="4607142"/>
            <a:ext cx="0" cy="1436166"/>
          </a:xfrm>
          <a:custGeom>
            <a:avLst/>
            <a:gdLst/>
            <a:ahLst/>
            <a:cxnLst/>
            <a:rect l="l" t="t" r="r" b="b"/>
            <a:pathLst>
              <a:path h="1436166">
                <a:moveTo>
                  <a:pt x="0" y="0"/>
                </a:moveTo>
                <a:lnTo>
                  <a:pt x="0" y="1436166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329002" y="4599801"/>
            <a:ext cx="0" cy="1402918"/>
          </a:xfrm>
          <a:custGeom>
            <a:avLst/>
            <a:gdLst/>
            <a:ahLst/>
            <a:cxnLst/>
            <a:rect l="l" t="t" r="r" b="b"/>
            <a:pathLst>
              <a:path h="1402918">
                <a:moveTo>
                  <a:pt x="0" y="0"/>
                </a:moveTo>
                <a:lnTo>
                  <a:pt x="0" y="1402918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340724" y="4592449"/>
            <a:ext cx="0" cy="1369695"/>
          </a:xfrm>
          <a:custGeom>
            <a:avLst/>
            <a:gdLst/>
            <a:ahLst/>
            <a:cxnLst/>
            <a:rect l="l" t="t" r="r" b="b"/>
            <a:pathLst>
              <a:path h="1369694">
                <a:moveTo>
                  <a:pt x="0" y="0"/>
                </a:moveTo>
                <a:lnTo>
                  <a:pt x="0" y="1369695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352459" y="4585095"/>
            <a:ext cx="0" cy="1336471"/>
          </a:xfrm>
          <a:custGeom>
            <a:avLst/>
            <a:gdLst/>
            <a:ahLst/>
            <a:cxnLst/>
            <a:rect l="l" t="t" r="r" b="b"/>
            <a:pathLst>
              <a:path h="1336471">
                <a:moveTo>
                  <a:pt x="0" y="0"/>
                </a:moveTo>
                <a:lnTo>
                  <a:pt x="0" y="1336471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364181" y="4577755"/>
            <a:ext cx="0" cy="1303223"/>
          </a:xfrm>
          <a:custGeom>
            <a:avLst/>
            <a:gdLst/>
            <a:ahLst/>
            <a:cxnLst/>
            <a:rect l="l" t="t" r="r" b="b"/>
            <a:pathLst>
              <a:path h="1303223">
                <a:moveTo>
                  <a:pt x="0" y="0"/>
                </a:moveTo>
                <a:lnTo>
                  <a:pt x="0" y="1303223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375903" y="4570401"/>
            <a:ext cx="0" cy="1270000"/>
          </a:xfrm>
          <a:custGeom>
            <a:avLst/>
            <a:gdLst/>
            <a:ahLst/>
            <a:cxnLst/>
            <a:rect l="l" t="t" r="r" b="b"/>
            <a:pathLst>
              <a:path h="1270000">
                <a:moveTo>
                  <a:pt x="0" y="0"/>
                </a:moveTo>
                <a:lnTo>
                  <a:pt x="0" y="1270000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387638" y="4563047"/>
            <a:ext cx="0" cy="1236776"/>
          </a:xfrm>
          <a:custGeom>
            <a:avLst/>
            <a:gdLst/>
            <a:ahLst/>
            <a:cxnLst/>
            <a:rect l="l" t="t" r="r" b="b"/>
            <a:pathLst>
              <a:path h="1236776">
                <a:moveTo>
                  <a:pt x="0" y="0"/>
                </a:moveTo>
                <a:lnTo>
                  <a:pt x="0" y="1236776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99360" y="4555707"/>
            <a:ext cx="0" cy="1203528"/>
          </a:xfrm>
          <a:custGeom>
            <a:avLst/>
            <a:gdLst/>
            <a:ahLst/>
            <a:cxnLst/>
            <a:rect l="l" t="t" r="r" b="b"/>
            <a:pathLst>
              <a:path h="1203528">
                <a:moveTo>
                  <a:pt x="0" y="0"/>
                </a:moveTo>
                <a:lnTo>
                  <a:pt x="0" y="1203528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411082" y="4548354"/>
            <a:ext cx="0" cy="1170305"/>
          </a:xfrm>
          <a:custGeom>
            <a:avLst/>
            <a:gdLst/>
            <a:ahLst/>
            <a:cxnLst/>
            <a:rect l="l" t="t" r="r" b="b"/>
            <a:pathLst>
              <a:path h="1170305">
                <a:moveTo>
                  <a:pt x="0" y="0"/>
                </a:moveTo>
                <a:lnTo>
                  <a:pt x="0" y="1170305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422817" y="4541014"/>
            <a:ext cx="0" cy="1137069"/>
          </a:xfrm>
          <a:custGeom>
            <a:avLst/>
            <a:gdLst/>
            <a:ahLst/>
            <a:cxnLst/>
            <a:rect l="l" t="t" r="r" b="b"/>
            <a:pathLst>
              <a:path h="1137069">
                <a:moveTo>
                  <a:pt x="0" y="0"/>
                </a:moveTo>
                <a:lnTo>
                  <a:pt x="0" y="1137069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434539" y="4533660"/>
            <a:ext cx="0" cy="1103845"/>
          </a:xfrm>
          <a:custGeom>
            <a:avLst/>
            <a:gdLst/>
            <a:ahLst/>
            <a:cxnLst/>
            <a:rect l="l" t="t" r="r" b="b"/>
            <a:pathLst>
              <a:path h="1103845">
                <a:moveTo>
                  <a:pt x="0" y="0"/>
                </a:moveTo>
                <a:lnTo>
                  <a:pt x="0" y="1103845"/>
                </a:lnTo>
              </a:path>
            </a:pathLst>
          </a:custGeom>
          <a:ln w="7048">
            <a:solidFill>
              <a:srgbClr val="EE7F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861990" y="4516824"/>
            <a:ext cx="1322882" cy="2518359"/>
          </a:xfrm>
          <a:custGeom>
            <a:avLst/>
            <a:gdLst/>
            <a:ahLst/>
            <a:cxnLst/>
            <a:rect l="l" t="t" r="r" b="b"/>
            <a:pathLst>
              <a:path w="1322882" h="2518359">
                <a:moveTo>
                  <a:pt x="0" y="956246"/>
                </a:moveTo>
                <a:lnTo>
                  <a:pt x="39281" y="2518359"/>
                </a:lnTo>
                <a:lnTo>
                  <a:pt x="1322882" y="2518359"/>
                </a:lnTo>
                <a:lnTo>
                  <a:pt x="1322882" y="0"/>
                </a:lnTo>
                <a:lnTo>
                  <a:pt x="0" y="9562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861992" y="4446132"/>
            <a:ext cx="1420685" cy="2589060"/>
          </a:xfrm>
          <a:custGeom>
            <a:avLst/>
            <a:gdLst/>
            <a:ahLst/>
            <a:cxnLst/>
            <a:rect l="l" t="t" r="r" b="b"/>
            <a:pathLst>
              <a:path w="1420685" h="2589060">
                <a:moveTo>
                  <a:pt x="1322887" y="70692"/>
                </a:moveTo>
                <a:lnTo>
                  <a:pt x="0" y="1026934"/>
                </a:lnTo>
                <a:lnTo>
                  <a:pt x="39281" y="2589060"/>
                </a:lnTo>
                <a:lnTo>
                  <a:pt x="1322887" y="25890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640161" y="4400418"/>
            <a:ext cx="1544713" cy="2634767"/>
          </a:xfrm>
          <a:custGeom>
            <a:avLst/>
            <a:gdLst/>
            <a:ahLst/>
            <a:cxnLst/>
            <a:rect l="l" t="t" r="r" b="b"/>
            <a:pathLst>
              <a:path w="1544713" h="2634767">
                <a:moveTo>
                  <a:pt x="103174" y="1031709"/>
                </a:moveTo>
                <a:lnTo>
                  <a:pt x="0" y="2634767"/>
                </a:lnTo>
                <a:lnTo>
                  <a:pt x="261112" y="2634767"/>
                </a:lnTo>
                <a:lnTo>
                  <a:pt x="221830" y="1072654"/>
                </a:lnTo>
                <a:lnTo>
                  <a:pt x="1544713" y="116408"/>
                </a:lnTo>
                <a:lnTo>
                  <a:pt x="1544713" y="0"/>
                </a:lnTo>
                <a:lnTo>
                  <a:pt x="103174" y="10317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640153" y="4330430"/>
            <a:ext cx="1642529" cy="2704757"/>
          </a:xfrm>
          <a:custGeom>
            <a:avLst/>
            <a:gdLst/>
            <a:ahLst/>
            <a:cxnLst/>
            <a:rect l="l" t="t" r="r" b="b"/>
            <a:pathLst>
              <a:path w="1642529" h="2704757">
                <a:moveTo>
                  <a:pt x="221843" y="1142631"/>
                </a:moveTo>
                <a:lnTo>
                  <a:pt x="1544726" y="186404"/>
                </a:lnTo>
              </a:path>
              <a:path w="1642529" h="2704757">
                <a:moveTo>
                  <a:pt x="1544726" y="69996"/>
                </a:moveTo>
                <a:lnTo>
                  <a:pt x="103174" y="1101699"/>
                </a:lnTo>
                <a:lnTo>
                  <a:pt x="0" y="2704757"/>
                </a:lnTo>
                <a:lnTo>
                  <a:pt x="261124" y="2704757"/>
                </a:lnTo>
                <a:lnTo>
                  <a:pt x="221843" y="11426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75532" y="4400469"/>
            <a:ext cx="1509344" cy="1092276"/>
          </a:xfrm>
          <a:custGeom>
            <a:avLst/>
            <a:gdLst/>
            <a:ahLst/>
            <a:cxnLst/>
            <a:rect l="l" t="t" r="r" b="b"/>
            <a:pathLst>
              <a:path w="1509344" h="1092276">
                <a:moveTo>
                  <a:pt x="0" y="1080909"/>
                </a:moveTo>
                <a:lnTo>
                  <a:pt x="241" y="1092276"/>
                </a:lnTo>
                <a:lnTo>
                  <a:pt x="1509344" y="12865"/>
                </a:lnTo>
                <a:lnTo>
                  <a:pt x="1509344" y="0"/>
                </a:lnTo>
                <a:lnTo>
                  <a:pt x="0" y="108090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675527" y="4330428"/>
            <a:ext cx="1607210" cy="1162316"/>
          </a:xfrm>
          <a:custGeom>
            <a:avLst/>
            <a:gdLst/>
            <a:ahLst/>
            <a:cxnLst/>
            <a:rect l="l" t="t" r="r" b="b"/>
            <a:pathLst>
              <a:path w="1607210" h="1162316">
                <a:moveTo>
                  <a:pt x="1509351" y="70035"/>
                </a:moveTo>
                <a:lnTo>
                  <a:pt x="0" y="1150950"/>
                </a:lnTo>
                <a:lnTo>
                  <a:pt x="254" y="1162316"/>
                </a:lnTo>
                <a:lnTo>
                  <a:pt x="1509351" y="82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675772" y="4413331"/>
            <a:ext cx="1509102" cy="1120533"/>
          </a:xfrm>
          <a:custGeom>
            <a:avLst/>
            <a:gdLst/>
            <a:ahLst/>
            <a:cxnLst/>
            <a:rect l="l" t="t" r="r" b="b"/>
            <a:pathLst>
              <a:path w="1509102" h="1120533">
                <a:moveTo>
                  <a:pt x="0" y="1079411"/>
                </a:moveTo>
                <a:lnTo>
                  <a:pt x="15697" y="1120533"/>
                </a:lnTo>
                <a:lnTo>
                  <a:pt x="1509102" y="39725"/>
                </a:lnTo>
                <a:lnTo>
                  <a:pt x="1509102" y="0"/>
                </a:lnTo>
                <a:lnTo>
                  <a:pt x="0" y="107941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675775" y="4343346"/>
            <a:ext cx="1606956" cy="1190523"/>
          </a:xfrm>
          <a:custGeom>
            <a:avLst/>
            <a:gdLst/>
            <a:ahLst/>
            <a:cxnLst/>
            <a:rect l="l" t="t" r="r" b="b"/>
            <a:pathLst>
              <a:path w="1606956" h="1190523">
                <a:moveTo>
                  <a:pt x="1509104" y="69990"/>
                </a:moveTo>
                <a:lnTo>
                  <a:pt x="0" y="1149400"/>
                </a:lnTo>
                <a:lnTo>
                  <a:pt x="15697" y="1190523"/>
                </a:lnTo>
                <a:lnTo>
                  <a:pt x="1509104" y="1097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643665" y="4566461"/>
            <a:ext cx="1541208" cy="1117473"/>
          </a:xfrm>
          <a:custGeom>
            <a:avLst/>
            <a:gdLst/>
            <a:ahLst/>
            <a:cxnLst/>
            <a:rect l="l" t="t" r="r" b="b"/>
            <a:pathLst>
              <a:path w="1541208" h="1117473">
                <a:moveTo>
                  <a:pt x="0" y="1099502"/>
                </a:moveTo>
                <a:lnTo>
                  <a:pt x="393" y="1117473"/>
                </a:lnTo>
                <a:lnTo>
                  <a:pt x="1541208" y="20345"/>
                </a:lnTo>
                <a:lnTo>
                  <a:pt x="1541208" y="0"/>
                </a:lnTo>
                <a:lnTo>
                  <a:pt x="0" y="10995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643673" y="4496724"/>
            <a:ext cx="1639062" cy="1187208"/>
          </a:xfrm>
          <a:custGeom>
            <a:avLst/>
            <a:gdLst/>
            <a:ahLst/>
            <a:cxnLst/>
            <a:rect l="l" t="t" r="r" b="b"/>
            <a:pathLst>
              <a:path w="1639062" h="1187208">
                <a:moveTo>
                  <a:pt x="1541205" y="69738"/>
                </a:moveTo>
                <a:lnTo>
                  <a:pt x="0" y="1169238"/>
                </a:lnTo>
                <a:lnTo>
                  <a:pt x="393" y="1187208"/>
                </a:lnTo>
                <a:lnTo>
                  <a:pt x="1541205" y="90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644065" y="4586803"/>
            <a:ext cx="1540814" cy="1162126"/>
          </a:xfrm>
          <a:custGeom>
            <a:avLst/>
            <a:gdLst/>
            <a:ahLst/>
            <a:cxnLst/>
            <a:rect l="l" t="t" r="r" b="b"/>
            <a:pathLst>
              <a:path w="1540814" h="1162126">
                <a:moveTo>
                  <a:pt x="0" y="1097127"/>
                </a:moveTo>
                <a:lnTo>
                  <a:pt x="24803" y="1162126"/>
                </a:lnTo>
                <a:lnTo>
                  <a:pt x="1540814" y="62776"/>
                </a:lnTo>
                <a:lnTo>
                  <a:pt x="1540814" y="0"/>
                </a:lnTo>
                <a:lnTo>
                  <a:pt x="0" y="109712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644065" y="4517135"/>
            <a:ext cx="1638668" cy="1231798"/>
          </a:xfrm>
          <a:custGeom>
            <a:avLst/>
            <a:gdLst/>
            <a:ahLst/>
            <a:cxnLst/>
            <a:rect l="l" t="t" r="r" b="b"/>
            <a:pathLst>
              <a:path w="1638668" h="1231798">
                <a:moveTo>
                  <a:pt x="1540813" y="69676"/>
                </a:moveTo>
                <a:lnTo>
                  <a:pt x="0" y="1166799"/>
                </a:lnTo>
                <a:lnTo>
                  <a:pt x="24803" y="1231798"/>
                </a:lnTo>
                <a:lnTo>
                  <a:pt x="1540813" y="1324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611810" y="4852277"/>
            <a:ext cx="1573060" cy="1142619"/>
          </a:xfrm>
          <a:custGeom>
            <a:avLst/>
            <a:gdLst/>
            <a:ahLst/>
            <a:cxnLst/>
            <a:rect l="l" t="t" r="r" b="b"/>
            <a:pathLst>
              <a:path w="1573060" h="1142619">
                <a:moveTo>
                  <a:pt x="0" y="1118044"/>
                </a:moveTo>
                <a:lnTo>
                  <a:pt x="533" y="1142619"/>
                </a:lnTo>
                <a:lnTo>
                  <a:pt x="1573060" y="27812"/>
                </a:lnTo>
                <a:lnTo>
                  <a:pt x="1573060" y="0"/>
                </a:lnTo>
                <a:lnTo>
                  <a:pt x="0" y="11180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611811" y="4782808"/>
            <a:ext cx="1670926" cy="1212088"/>
          </a:xfrm>
          <a:custGeom>
            <a:avLst/>
            <a:gdLst/>
            <a:ahLst/>
            <a:cxnLst/>
            <a:rect l="l" t="t" r="r" b="b"/>
            <a:pathLst>
              <a:path w="1670926" h="1212088">
                <a:moveTo>
                  <a:pt x="1573067" y="69462"/>
                </a:moveTo>
                <a:lnTo>
                  <a:pt x="0" y="1187513"/>
                </a:lnTo>
                <a:lnTo>
                  <a:pt x="533" y="1212087"/>
                </a:lnTo>
                <a:lnTo>
                  <a:pt x="1573067" y="97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612347" y="4880089"/>
            <a:ext cx="1572526" cy="1203680"/>
          </a:xfrm>
          <a:custGeom>
            <a:avLst/>
            <a:gdLst/>
            <a:ahLst/>
            <a:cxnLst/>
            <a:rect l="l" t="t" r="r" b="b"/>
            <a:pathLst>
              <a:path w="1572526" h="1203680">
                <a:moveTo>
                  <a:pt x="0" y="1114806"/>
                </a:moveTo>
                <a:lnTo>
                  <a:pt x="33934" y="1203680"/>
                </a:lnTo>
                <a:lnTo>
                  <a:pt x="1572526" y="85801"/>
                </a:lnTo>
                <a:lnTo>
                  <a:pt x="1572526" y="0"/>
                </a:lnTo>
                <a:lnTo>
                  <a:pt x="0" y="11148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612347" y="4810713"/>
            <a:ext cx="1670380" cy="1273060"/>
          </a:xfrm>
          <a:custGeom>
            <a:avLst/>
            <a:gdLst/>
            <a:ahLst/>
            <a:cxnLst/>
            <a:rect l="l" t="t" r="r" b="b"/>
            <a:pathLst>
              <a:path w="1670380" h="1273060">
                <a:moveTo>
                  <a:pt x="1572531" y="69367"/>
                </a:moveTo>
                <a:lnTo>
                  <a:pt x="0" y="1184186"/>
                </a:lnTo>
                <a:lnTo>
                  <a:pt x="33934" y="1273060"/>
                </a:lnTo>
                <a:lnTo>
                  <a:pt x="1572531" y="1551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79967" y="5257864"/>
            <a:ext cx="1604911" cy="1167803"/>
          </a:xfrm>
          <a:custGeom>
            <a:avLst/>
            <a:gdLst/>
            <a:ahLst/>
            <a:cxnLst/>
            <a:rect l="l" t="t" r="r" b="b"/>
            <a:pathLst>
              <a:path w="1604911" h="1167803">
                <a:moveTo>
                  <a:pt x="0" y="1136624"/>
                </a:moveTo>
                <a:lnTo>
                  <a:pt x="673" y="1167803"/>
                </a:lnTo>
                <a:lnTo>
                  <a:pt x="1604911" y="35293"/>
                </a:lnTo>
                <a:lnTo>
                  <a:pt x="1604911" y="0"/>
                </a:lnTo>
                <a:lnTo>
                  <a:pt x="0" y="11366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79964" y="5188677"/>
            <a:ext cx="1702765" cy="1236992"/>
          </a:xfrm>
          <a:custGeom>
            <a:avLst/>
            <a:gdLst/>
            <a:ahLst/>
            <a:cxnLst/>
            <a:rect l="l" t="t" r="r" b="b"/>
            <a:pathLst>
              <a:path w="1702765" h="1236992">
                <a:moveTo>
                  <a:pt x="1604915" y="69189"/>
                </a:moveTo>
                <a:lnTo>
                  <a:pt x="0" y="1205801"/>
                </a:lnTo>
                <a:lnTo>
                  <a:pt x="673" y="1236992"/>
                </a:lnTo>
                <a:lnTo>
                  <a:pt x="1604915" y="1044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580640" y="5293160"/>
            <a:ext cx="1604238" cy="1245273"/>
          </a:xfrm>
          <a:custGeom>
            <a:avLst/>
            <a:gdLst/>
            <a:ahLst/>
            <a:cxnLst/>
            <a:rect l="l" t="t" r="r" b="b"/>
            <a:pathLst>
              <a:path w="1604238" h="1245273">
                <a:moveTo>
                  <a:pt x="0" y="1132509"/>
                </a:moveTo>
                <a:lnTo>
                  <a:pt x="43040" y="1245273"/>
                </a:lnTo>
                <a:lnTo>
                  <a:pt x="1604238" y="108813"/>
                </a:lnTo>
                <a:lnTo>
                  <a:pt x="1604238" y="0"/>
                </a:lnTo>
                <a:lnTo>
                  <a:pt x="0" y="11325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580639" y="5224084"/>
            <a:ext cx="1702092" cy="1314348"/>
          </a:xfrm>
          <a:custGeom>
            <a:avLst/>
            <a:gdLst/>
            <a:ahLst/>
            <a:cxnLst/>
            <a:rect l="l" t="t" r="r" b="b"/>
            <a:pathLst>
              <a:path w="1702092" h="1314348">
                <a:moveTo>
                  <a:pt x="1604239" y="69078"/>
                </a:moveTo>
                <a:lnTo>
                  <a:pt x="0" y="1201585"/>
                </a:lnTo>
                <a:lnTo>
                  <a:pt x="43040" y="1314348"/>
                </a:lnTo>
                <a:lnTo>
                  <a:pt x="1604239" y="1778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548099" y="5763293"/>
            <a:ext cx="1636776" cy="1192974"/>
          </a:xfrm>
          <a:custGeom>
            <a:avLst/>
            <a:gdLst/>
            <a:ahLst/>
            <a:cxnLst/>
            <a:rect l="l" t="t" r="r" b="b"/>
            <a:pathLst>
              <a:path w="1636776" h="1192974">
                <a:moveTo>
                  <a:pt x="0" y="1155191"/>
                </a:moveTo>
                <a:lnTo>
                  <a:pt x="838" y="1192974"/>
                </a:lnTo>
                <a:lnTo>
                  <a:pt x="1636776" y="42773"/>
                </a:lnTo>
                <a:lnTo>
                  <a:pt x="1636776" y="0"/>
                </a:lnTo>
                <a:lnTo>
                  <a:pt x="0" y="11551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548104" y="5694365"/>
            <a:ext cx="1734629" cy="1261910"/>
          </a:xfrm>
          <a:custGeom>
            <a:avLst/>
            <a:gdLst/>
            <a:ahLst/>
            <a:cxnLst/>
            <a:rect l="l" t="t" r="r" b="b"/>
            <a:pathLst>
              <a:path w="1734629" h="1261910">
                <a:moveTo>
                  <a:pt x="1636776" y="68919"/>
                </a:moveTo>
                <a:lnTo>
                  <a:pt x="0" y="1224127"/>
                </a:lnTo>
                <a:lnTo>
                  <a:pt x="825" y="1261910"/>
                </a:lnTo>
                <a:lnTo>
                  <a:pt x="1636776" y="1116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548934" y="5806071"/>
            <a:ext cx="1635937" cy="1229118"/>
          </a:xfrm>
          <a:custGeom>
            <a:avLst/>
            <a:gdLst/>
            <a:ahLst/>
            <a:cxnLst/>
            <a:rect l="l" t="t" r="r" b="b"/>
            <a:pathLst>
              <a:path w="1635937" h="1229118">
                <a:moveTo>
                  <a:pt x="0" y="1150200"/>
                </a:moveTo>
                <a:lnTo>
                  <a:pt x="30111" y="1229080"/>
                </a:lnTo>
                <a:lnTo>
                  <a:pt x="131292" y="1229118"/>
                </a:lnTo>
                <a:lnTo>
                  <a:pt x="1635937" y="131800"/>
                </a:lnTo>
                <a:lnTo>
                  <a:pt x="1635937" y="0"/>
                </a:lnTo>
                <a:lnTo>
                  <a:pt x="0" y="115020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548928" y="5737271"/>
            <a:ext cx="1733803" cy="1297914"/>
          </a:xfrm>
          <a:custGeom>
            <a:avLst/>
            <a:gdLst/>
            <a:ahLst/>
            <a:cxnLst/>
            <a:rect l="l" t="t" r="r" b="b"/>
            <a:pathLst>
              <a:path w="1733803" h="1297914">
                <a:moveTo>
                  <a:pt x="1635951" y="68797"/>
                </a:moveTo>
                <a:lnTo>
                  <a:pt x="0" y="1218996"/>
                </a:lnTo>
                <a:lnTo>
                  <a:pt x="30124" y="1297876"/>
                </a:lnTo>
                <a:lnTo>
                  <a:pt x="131305" y="1297914"/>
                </a:lnTo>
                <a:lnTo>
                  <a:pt x="1635951" y="2005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293953" y="6408491"/>
            <a:ext cx="890917" cy="626694"/>
          </a:xfrm>
          <a:custGeom>
            <a:avLst/>
            <a:gdLst/>
            <a:ahLst/>
            <a:cxnLst/>
            <a:rect l="l" t="t" r="r" b="b"/>
            <a:pathLst>
              <a:path w="890917" h="626694">
                <a:moveTo>
                  <a:pt x="0" y="626694"/>
                </a:moveTo>
                <a:lnTo>
                  <a:pt x="67830" y="626694"/>
                </a:lnTo>
                <a:lnTo>
                  <a:pt x="890917" y="50266"/>
                </a:lnTo>
                <a:lnTo>
                  <a:pt x="890917" y="0"/>
                </a:lnTo>
                <a:lnTo>
                  <a:pt x="0" y="6266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293944" y="6339824"/>
            <a:ext cx="988783" cy="695363"/>
          </a:xfrm>
          <a:custGeom>
            <a:avLst/>
            <a:gdLst/>
            <a:ahLst/>
            <a:cxnLst/>
            <a:rect l="l" t="t" r="r" b="b"/>
            <a:pathLst>
              <a:path w="988783" h="695363">
                <a:moveTo>
                  <a:pt x="890935" y="68667"/>
                </a:moveTo>
                <a:lnTo>
                  <a:pt x="0" y="695363"/>
                </a:lnTo>
                <a:lnTo>
                  <a:pt x="67830" y="695363"/>
                </a:lnTo>
                <a:lnTo>
                  <a:pt x="890935" y="1189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361779" y="6458758"/>
            <a:ext cx="823099" cy="576427"/>
          </a:xfrm>
          <a:custGeom>
            <a:avLst/>
            <a:gdLst/>
            <a:ahLst/>
            <a:cxnLst/>
            <a:rect l="l" t="t" r="r" b="b"/>
            <a:pathLst>
              <a:path w="823099" h="576427">
                <a:moveTo>
                  <a:pt x="0" y="576427"/>
                </a:moveTo>
                <a:lnTo>
                  <a:pt x="245973" y="576427"/>
                </a:lnTo>
                <a:lnTo>
                  <a:pt x="823099" y="154787"/>
                </a:lnTo>
                <a:lnTo>
                  <a:pt x="823099" y="0"/>
                </a:lnTo>
                <a:lnTo>
                  <a:pt x="0" y="57642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361771" y="6390229"/>
            <a:ext cx="920965" cy="644956"/>
          </a:xfrm>
          <a:custGeom>
            <a:avLst/>
            <a:gdLst/>
            <a:ahLst/>
            <a:cxnLst/>
            <a:rect l="l" t="t" r="r" b="b"/>
            <a:pathLst>
              <a:path w="920965" h="644956">
                <a:moveTo>
                  <a:pt x="823108" y="68529"/>
                </a:moveTo>
                <a:lnTo>
                  <a:pt x="0" y="644956"/>
                </a:lnTo>
                <a:lnTo>
                  <a:pt x="245986" y="644956"/>
                </a:lnTo>
                <a:lnTo>
                  <a:pt x="823108" y="2233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355805" y="4935596"/>
            <a:ext cx="808456" cy="2099589"/>
          </a:xfrm>
          <a:custGeom>
            <a:avLst/>
            <a:gdLst/>
            <a:ahLst/>
            <a:cxnLst/>
            <a:rect l="l" t="t" r="r" b="b"/>
            <a:pathLst>
              <a:path w="808456" h="2099589">
                <a:moveTo>
                  <a:pt x="793876" y="2099589"/>
                </a:moveTo>
                <a:lnTo>
                  <a:pt x="808456" y="2099589"/>
                </a:lnTo>
                <a:lnTo>
                  <a:pt x="3149" y="2374"/>
                </a:lnTo>
                <a:lnTo>
                  <a:pt x="0" y="0"/>
                </a:lnTo>
                <a:lnTo>
                  <a:pt x="793876" y="20995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355810" y="4935598"/>
            <a:ext cx="808456" cy="2099589"/>
          </a:xfrm>
          <a:custGeom>
            <a:avLst/>
            <a:gdLst/>
            <a:ahLst/>
            <a:cxnLst/>
            <a:rect l="l" t="t" r="r" b="b"/>
            <a:pathLst>
              <a:path w="808456" h="2099589">
                <a:moveTo>
                  <a:pt x="808456" y="2099589"/>
                </a:moveTo>
                <a:lnTo>
                  <a:pt x="793864" y="2099589"/>
                </a:lnTo>
                <a:lnTo>
                  <a:pt x="0" y="0"/>
                </a:lnTo>
                <a:lnTo>
                  <a:pt x="3149" y="2374"/>
                </a:lnTo>
                <a:lnTo>
                  <a:pt x="808456" y="2099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333044" y="4935594"/>
            <a:ext cx="816635" cy="2099589"/>
          </a:xfrm>
          <a:custGeom>
            <a:avLst/>
            <a:gdLst/>
            <a:ahLst/>
            <a:cxnLst/>
            <a:rect l="l" t="t" r="r" b="b"/>
            <a:pathLst>
              <a:path w="816635" h="2099589">
                <a:moveTo>
                  <a:pt x="0" y="16840"/>
                </a:moveTo>
                <a:lnTo>
                  <a:pt x="738898" y="2099589"/>
                </a:lnTo>
                <a:lnTo>
                  <a:pt x="816635" y="2099589"/>
                </a:lnTo>
                <a:lnTo>
                  <a:pt x="22771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333031" y="4935596"/>
            <a:ext cx="816648" cy="2099589"/>
          </a:xfrm>
          <a:custGeom>
            <a:avLst/>
            <a:gdLst/>
            <a:ahLst/>
            <a:cxnLst/>
            <a:rect l="l" t="t" r="r" b="b"/>
            <a:pathLst>
              <a:path w="816648" h="2099589">
                <a:moveTo>
                  <a:pt x="22783" y="0"/>
                </a:moveTo>
                <a:lnTo>
                  <a:pt x="0" y="16827"/>
                </a:lnTo>
                <a:lnTo>
                  <a:pt x="738911" y="2099589"/>
                </a:lnTo>
                <a:lnTo>
                  <a:pt x="816648" y="2099589"/>
                </a:lnTo>
                <a:lnTo>
                  <a:pt x="2278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13077" y="5037260"/>
            <a:ext cx="526427" cy="1997925"/>
          </a:xfrm>
          <a:custGeom>
            <a:avLst/>
            <a:gdLst/>
            <a:ahLst/>
            <a:cxnLst/>
            <a:rect l="l" t="t" r="r" b="b"/>
            <a:pathLst>
              <a:path w="526427" h="1997925">
                <a:moveTo>
                  <a:pt x="508952" y="1997925"/>
                </a:moveTo>
                <a:lnTo>
                  <a:pt x="526427" y="1997925"/>
                </a:lnTo>
                <a:lnTo>
                  <a:pt x="6273" y="4724"/>
                </a:lnTo>
                <a:lnTo>
                  <a:pt x="0" y="0"/>
                </a:lnTo>
                <a:lnTo>
                  <a:pt x="508952" y="199792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213080" y="5037247"/>
            <a:ext cx="526427" cy="1997938"/>
          </a:xfrm>
          <a:custGeom>
            <a:avLst/>
            <a:gdLst/>
            <a:ahLst/>
            <a:cxnLst/>
            <a:rect l="l" t="t" r="r" b="b"/>
            <a:pathLst>
              <a:path w="526427" h="1997938">
                <a:moveTo>
                  <a:pt x="526427" y="1997938"/>
                </a:moveTo>
                <a:lnTo>
                  <a:pt x="6273" y="4737"/>
                </a:lnTo>
                <a:lnTo>
                  <a:pt x="0" y="0"/>
                </a:lnTo>
                <a:lnTo>
                  <a:pt x="508952" y="1997938"/>
                </a:lnTo>
                <a:lnTo>
                  <a:pt x="526427" y="19979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190306" y="5037254"/>
            <a:ext cx="531723" cy="1997925"/>
          </a:xfrm>
          <a:custGeom>
            <a:avLst/>
            <a:gdLst/>
            <a:ahLst/>
            <a:cxnLst/>
            <a:rect l="l" t="t" r="r" b="b"/>
            <a:pathLst>
              <a:path w="531723" h="1997925">
                <a:moveTo>
                  <a:pt x="0" y="16827"/>
                </a:moveTo>
                <a:lnTo>
                  <a:pt x="462280" y="1997925"/>
                </a:lnTo>
                <a:lnTo>
                  <a:pt x="531723" y="1997925"/>
                </a:lnTo>
                <a:lnTo>
                  <a:pt x="22771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90303" y="5037247"/>
            <a:ext cx="531723" cy="1997938"/>
          </a:xfrm>
          <a:custGeom>
            <a:avLst/>
            <a:gdLst/>
            <a:ahLst/>
            <a:cxnLst/>
            <a:rect l="l" t="t" r="r" b="b"/>
            <a:pathLst>
              <a:path w="531723" h="1997938">
                <a:moveTo>
                  <a:pt x="531723" y="1997938"/>
                </a:moveTo>
                <a:lnTo>
                  <a:pt x="22771" y="0"/>
                </a:lnTo>
                <a:lnTo>
                  <a:pt x="0" y="16840"/>
                </a:lnTo>
                <a:lnTo>
                  <a:pt x="462279" y="1997938"/>
                </a:lnTo>
                <a:lnTo>
                  <a:pt x="531723" y="19979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70347" y="5138898"/>
            <a:ext cx="293395" cy="1896287"/>
          </a:xfrm>
          <a:custGeom>
            <a:avLst/>
            <a:gdLst/>
            <a:ahLst/>
            <a:cxnLst/>
            <a:rect l="l" t="t" r="r" b="b"/>
            <a:pathLst>
              <a:path w="293395" h="1896287">
                <a:moveTo>
                  <a:pt x="271246" y="1896287"/>
                </a:moveTo>
                <a:lnTo>
                  <a:pt x="293395" y="1896287"/>
                </a:lnTo>
                <a:lnTo>
                  <a:pt x="9410" y="7099"/>
                </a:lnTo>
                <a:lnTo>
                  <a:pt x="0" y="0"/>
                </a:lnTo>
                <a:lnTo>
                  <a:pt x="271246" y="18962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070344" y="5138899"/>
            <a:ext cx="293395" cy="1896287"/>
          </a:xfrm>
          <a:custGeom>
            <a:avLst/>
            <a:gdLst/>
            <a:ahLst/>
            <a:cxnLst/>
            <a:rect l="l" t="t" r="r" b="b"/>
            <a:pathLst>
              <a:path w="293395" h="1896287">
                <a:moveTo>
                  <a:pt x="293395" y="1896287"/>
                </a:moveTo>
                <a:lnTo>
                  <a:pt x="9410" y="7099"/>
                </a:lnTo>
                <a:lnTo>
                  <a:pt x="0" y="0"/>
                </a:lnTo>
                <a:lnTo>
                  <a:pt x="271246" y="1896287"/>
                </a:lnTo>
                <a:lnTo>
                  <a:pt x="293395" y="18962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047567" y="5138887"/>
            <a:ext cx="294030" cy="1896300"/>
          </a:xfrm>
          <a:custGeom>
            <a:avLst/>
            <a:gdLst/>
            <a:ahLst/>
            <a:cxnLst/>
            <a:rect l="l" t="t" r="r" b="b"/>
            <a:pathLst>
              <a:path w="294030" h="1896300">
                <a:moveTo>
                  <a:pt x="0" y="16840"/>
                </a:moveTo>
                <a:lnTo>
                  <a:pt x="233222" y="1896300"/>
                </a:lnTo>
                <a:lnTo>
                  <a:pt x="294030" y="1896300"/>
                </a:lnTo>
                <a:lnTo>
                  <a:pt x="22783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047558" y="5138899"/>
            <a:ext cx="294030" cy="1896287"/>
          </a:xfrm>
          <a:custGeom>
            <a:avLst/>
            <a:gdLst/>
            <a:ahLst/>
            <a:cxnLst/>
            <a:rect l="l" t="t" r="r" b="b"/>
            <a:pathLst>
              <a:path w="294030" h="1896287">
                <a:moveTo>
                  <a:pt x="294030" y="1896287"/>
                </a:moveTo>
                <a:lnTo>
                  <a:pt x="22783" y="0"/>
                </a:lnTo>
                <a:lnTo>
                  <a:pt x="0" y="16827"/>
                </a:lnTo>
                <a:lnTo>
                  <a:pt x="233222" y="1896287"/>
                </a:lnTo>
                <a:lnTo>
                  <a:pt x="294030" y="18962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927609" y="5240549"/>
            <a:ext cx="103657" cy="1794637"/>
          </a:xfrm>
          <a:custGeom>
            <a:avLst/>
            <a:gdLst/>
            <a:ahLst/>
            <a:cxnLst/>
            <a:rect l="l" t="t" r="r" b="b"/>
            <a:pathLst>
              <a:path w="103657" h="1794636">
                <a:moveTo>
                  <a:pt x="75907" y="1794637"/>
                </a:moveTo>
                <a:lnTo>
                  <a:pt x="103657" y="1794637"/>
                </a:lnTo>
                <a:lnTo>
                  <a:pt x="12534" y="9474"/>
                </a:lnTo>
                <a:lnTo>
                  <a:pt x="0" y="0"/>
                </a:lnTo>
                <a:lnTo>
                  <a:pt x="75907" y="17946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927603" y="5240550"/>
            <a:ext cx="103670" cy="1794637"/>
          </a:xfrm>
          <a:custGeom>
            <a:avLst/>
            <a:gdLst/>
            <a:ahLst/>
            <a:cxnLst/>
            <a:rect l="l" t="t" r="r" b="b"/>
            <a:pathLst>
              <a:path w="103670" h="1794637">
                <a:moveTo>
                  <a:pt x="103670" y="1794637"/>
                </a:moveTo>
                <a:lnTo>
                  <a:pt x="12547" y="9474"/>
                </a:lnTo>
                <a:lnTo>
                  <a:pt x="0" y="0"/>
                </a:lnTo>
                <a:lnTo>
                  <a:pt x="75907" y="1794637"/>
                </a:lnTo>
                <a:lnTo>
                  <a:pt x="103670" y="17946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904818" y="5240546"/>
            <a:ext cx="98704" cy="1794637"/>
          </a:xfrm>
          <a:custGeom>
            <a:avLst/>
            <a:gdLst/>
            <a:ahLst/>
            <a:cxnLst/>
            <a:rect l="l" t="t" r="r" b="b"/>
            <a:pathLst>
              <a:path w="98704" h="1794636">
                <a:moveTo>
                  <a:pt x="0" y="16840"/>
                </a:moveTo>
                <a:lnTo>
                  <a:pt x="45212" y="1794636"/>
                </a:lnTo>
                <a:lnTo>
                  <a:pt x="98704" y="1794636"/>
                </a:lnTo>
                <a:lnTo>
                  <a:pt x="22796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904811" y="5240550"/>
            <a:ext cx="98704" cy="1794637"/>
          </a:xfrm>
          <a:custGeom>
            <a:avLst/>
            <a:gdLst/>
            <a:ahLst/>
            <a:cxnLst/>
            <a:rect l="l" t="t" r="r" b="b"/>
            <a:pathLst>
              <a:path w="98704" h="1794637">
                <a:moveTo>
                  <a:pt x="98704" y="1794637"/>
                </a:moveTo>
                <a:lnTo>
                  <a:pt x="22796" y="0"/>
                </a:lnTo>
                <a:lnTo>
                  <a:pt x="0" y="16840"/>
                </a:lnTo>
                <a:lnTo>
                  <a:pt x="45224" y="1794637"/>
                </a:lnTo>
                <a:lnTo>
                  <a:pt x="98704" y="17946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21002" y="5342212"/>
            <a:ext cx="98691" cy="1692973"/>
          </a:xfrm>
          <a:custGeom>
            <a:avLst/>
            <a:gdLst/>
            <a:ahLst/>
            <a:cxnLst/>
            <a:rect l="l" t="t" r="r" b="b"/>
            <a:pathLst>
              <a:path w="98691" h="1692973">
                <a:moveTo>
                  <a:pt x="0" y="1692973"/>
                </a:moveTo>
                <a:lnTo>
                  <a:pt x="33934" y="1692973"/>
                </a:lnTo>
                <a:lnTo>
                  <a:pt x="98691" y="11836"/>
                </a:lnTo>
                <a:lnTo>
                  <a:pt x="83019" y="0"/>
                </a:lnTo>
                <a:lnTo>
                  <a:pt x="0" y="16929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21000" y="5342200"/>
            <a:ext cx="98691" cy="1692986"/>
          </a:xfrm>
          <a:custGeom>
            <a:avLst/>
            <a:gdLst/>
            <a:ahLst/>
            <a:cxnLst/>
            <a:rect l="l" t="t" r="r" b="b"/>
            <a:pathLst>
              <a:path w="98691" h="1692986">
                <a:moveTo>
                  <a:pt x="33934" y="1692986"/>
                </a:moveTo>
                <a:lnTo>
                  <a:pt x="98691" y="11849"/>
                </a:lnTo>
                <a:lnTo>
                  <a:pt x="83007" y="0"/>
                </a:lnTo>
                <a:lnTo>
                  <a:pt x="0" y="1692986"/>
                </a:lnTo>
                <a:lnTo>
                  <a:pt x="33934" y="16929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673745" y="5342206"/>
            <a:ext cx="130276" cy="1692973"/>
          </a:xfrm>
          <a:custGeom>
            <a:avLst/>
            <a:gdLst/>
            <a:ahLst/>
            <a:cxnLst/>
            <a:rect l="l" t="t" r="r" b="b"/>
            <a:pathLst>
              <a:path w="130276" h="1692973">
                <a:moveTo>
                  <a:pt x="107480" y="16827"/>
                </a:moveTo>
                <a:lnTo>
                  <a:pt x="0" y="1692973"/>
                </a:lnTo>
                <a:lnTo>
                  <a:pt x="47256" y="1692973"/>
                </a:lnTo>
                <a:lnTo>
                  <a:pt x="130276" y="0"/>
                </a:lnTo>
                <a:lnTo>
                  <a:pt x="10748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73749" y="5342200"/>
            <a:ext cx="130263" cy="1692986"/>
          </a:xfrm>
          <a:custGeom>
            <a:avLst/>
            <a:gdLst/>
            <a:ahLst/>
            <a:cxnLst/>
            <a:rect l="l" t="t" r="r" b="b"/>
            <a:pathLst>
              <a:path w="130263" h="1692986">
                <a:moveTo>
                  <a:pt x="47256" y="1692986"/>
                </a:moveTo>
                <a:lnTo>
                  <a:pt x="130263" y="0"/>
                </a:lnTo>
                <a:lnTo>
                  <a:pt x="107480" y="16840"/>
                </a:lnTo>
                <a:lnTo>
                  <a:pt x="0" y="1692986"/>
                </a:lnTo>
                <a:lnTo>
                  <a:pt x="47256" y="16929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475782" y="4833948"/>
            <a:ext cx="709091" cy="1460347"/>
          </a:xfrm>
          <a:custGeom>
            <a:avLst/>
            <a:gdLst/>
            <a:ahLst/>
            <a:cxnLst/>
            <a:rect l="l" t="t" r="r" b="b"/>
            <a:pathLst>
              <a:path w="709091" h="1460347">
                <a:moveTo>
                  <a:pt x="0" y="16827"/>
                </a:moveTo>
                <a:lnTo>
                  <a:pt x="709091" y="1460347"/>
                </a:lnTo>
                <a:lnTo>
                  <a:pt x="709091" y="1322489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75782" y="4833951"/>
            <a:ext cx="806894" cy="1659445"/>
          </a:xfrm>
          <a:custGeom>
            <a:avLst/>
            <a:gdLst/>
            <a:ahLst/>
            <a:cxnLst/>
            <a:rect l="l" t="t" r="r" b="b"/>
            <a:pathLst>
              <a:path w="806894" h="1659445">
                <a:moveTo>
                  <a:pt x="709096" y="1322504"/>
                </a:moveTo>
                <a:lnTo>
                  <a:pt x="22783" y="0"/>
                </a:lnTo>
                <a:lnTo>
                  <a:pt x="0" y="16827"/>
                </a:lnTo>
                <a:lnTo>
                  <a:pt x="709096" y="1460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98567" y="4833948"/>
            <a:ext cx="686308" cy="1322489"/>
          </a:xfrm>
          <a:custGeom>
            <a:avLst/>
            <a:gdLst/>
            <a:ahLst/>
            <a:cxnLst/>
            <a:rect l="l" t="t" r="r" b="b"/>
            <a:pathLst>
              <a:path w="686308" h="1322489">
                <a:moveTo>
                  <a:pt x="686308" y="1322489"/>
                </a:moveTo>
                <a:lnTo>
                  <a:pt x="686308" y="1306842"/>
                </a:lnTo>
                <a:lnTo>
                  <a:pt x="0" y="0"/>
                </a:lnTo>
                <a:lnTo>
                  <a:pt x="686308" y="13224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498566" y="4833943"/>
            <a:ext cx="784110" cy="1510969"/>
          </a:xfrm>
          <a:custGeom>
            <a:avLst/>
            <a:gdLst/>
            <a:ahLst/>
            <a:cxnLst/>
            <a:rect l="l" t="t" r="r" b="b"/>
            <a:pathLst>
              <a:path w="784110" h="1510969">
                <a:moveTo>
                  <a:pt x="686313" y="1306863"/>
                </a:moveTo>
                <a:lnTo>
                  <a:pt x="0" y="0"/>
                </a:lnTo>
                <a:lnTo>
                  <a:pt x="686313" y="1322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618508" y="4732288"/>
            <a:ext cx="566369" cy="895057"/>
          </a:xfrm>
          <a:custGeom>
            <a:avLst/>
            <a:gdLst/>
            <a:ahLst/>
            <a:cxnLst/>
            <a:rect l="l" t="t" r="r" b="b"/>
            <a:pathLst>
              <a:path w="566369" h="895057">
                <a:moveTo>
                  <a:pt x="0" y="16840"/>
                </a:moveTo>
                <a:lnTo>
                  <a:pt x="566369" y="895057"/>
                </a:lnTo>
                <a:lnTo>
                  <a:pt x="566369" y="803173"/>
                </a:lnTo>
                <a:lnTo>
                  <a:pt x="22796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618518" y="4732294"/>
            <a:ext cx="664159" cy="1046708"/>
          </a:xfrm>
          <a:custGeom>
            <a:avLst/>
            <a:gdLst/>
            <a:ahLst/>
            <a:cxnLst/>
            <a:rect l="l" t="t" r="r" b="b"/>
            <a:pathLst>
              <a:path w="664159" h="1046708">
                <a:moveTo>
                  <a:pt x="566361" y="803182"/>
                </a:moveTo>
                <a:lnTo>
                  <a:pt x="22783" y="0"/>
                </a:lnTo>
                <a:lnTo>
                  <a:pt x="0" y="16827"/>
                </a:lnTo>
                <a:lnTo>
                  <a:pt x="566361" y="8950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41296" y="4732299"/>
            <a:ext cx="133235" cy="194843"/>
          </a:xfrm>
          <a:custGeom>
            <a:avLst/>
            <a:gdLst/>
            <a:ahLst/>
            <a:cxnLst/>
            <a:rect l="l" t="t" r="r" b="b"/>
            <a:pathLst>
              <a:path w="133235" h="194843">
                <a:moveTo>
                  <a:pt x="3136" y="2362"/>
                </a:moveTo>
                <a:lnTo>
                  <a:pt x="0" y="0"/>
                </a:lnTo>
                <a:lnTo>
                  <a:pt x="133235" y="194843"/>
                </a:lnTo>
                <a:lnTo>
                  <a:pt x="3136" y="23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41296" y="4732299"/>
            <a:ext cx="133235" cy="194843"/>
          </a:xfrm>
          <a:custGeom>
            <a:avLst/>
            <a:gdLst/>
            <a:ahLst/>
            <a:cxnLst/>
            <a:rect l="l" t="t" r="r" b="b"/>
            <a:pathLst>
              <a:path w="133235" h="194843">
                <a:moveTo>
                  <a:pt x="3136" y="2362"/>
                </a:moveTo>
                <a:lnTo>
                  <a:pt x="0" y="0"/>
                </a:lnTo>
                <a:lnTo>
                  <a:pt x="133235" y="194843"/>
                </a:lnTo>
                <a:lnTo>
                  <a:pt x="3136" y="2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774526" y="4927132"/>
            <a:ext cx="410349" cy="607110"/>
          </a:xfrm>
          <a:custGeom>
            <a:avLst/>
            <a:gdLst/>
            <a:ahLst/>
            <a:cxnLst/>
            <a:rect l="l" t="t" r="r" b="b"/>
            <a:pathLst>
              <a:path w="410349" h="607110">
                <a:moveTo>
                  <a:pt x="410349" y="607110"/>
                </a:moveTo>
                <a:lnTo>
                  <a:pt x="410349" y="600113"/>
                </a:lnTo>
                <a:lnTo>
                  <a:pt x="0" y="0"/>
                </a:lnTo>
                <a:lnTo>
                  <a:pt x="410349" y="6071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774524" y="4927143"/>
            <a:ext cx="508152" cy="751801"/>
          </a:xfrm>
          <a:custGeom>
            <a:avLst/>
            <a:gdLst/>
            <a:ahLst/>
            <a:cxnLst/>
            <a:rect l="l" t="t" r="r" b="b"/>
            <a:pathLst>
              <a:path w="508152" h="751801">
                <a:moveTo>
                  <a:pt x="410354" y="600117"/>
                </a:moveTo>
                <a:lnTo>
                  <a:pt x="0" y="0"/>
                </a:lnTo>
                <a:lnTo>
                  <a:pt x="410354" y="6071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761268" y="4630643"/>
            <a:ext cx="423608" cy="533717"/>
          </a:xfrm>
          <a:custGeom>
            <a:avLst/>
            <a:gdLst/>
            <a:ahLst/>
            <a:cxnLst/>
            <a:rect l="l" t="t" r="r" b="b"/>
            <a:pathLst>
              <a:path w="423608" h="533717">
                <a:moveTo>
                  <a:pt x="0" y="16827"/>
                </a:moveTo>
                <a:lnTo>
                  <a:pt x="423608" y="533717"/>
                </a:lnTo>
                <a:lnTo>
                  <a:pt x="423608" y="467982"/>
                </a:lnTo>
                <a:lnTo>
                  <a:pt x="22771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61266" y="4630639"/>
            <a:ext cx="521411" cy="653072"/>
          </a:xfrm>
          <a:custGeom>
            <a:avLst/>
            <a:gdLst/>
            <a:ahLst/>
            <a:cxnLst/>
            <a:rect l="l" t="t" r="r" b="b"/>
            <a:pathLst>
              <a:path w="521411" h="653072">
                <a:moveTo>
                  <a:pt x="423613" y="467988"/>
                </a:moveTo>
                <a:lnTo>
                  <a:pt x="22771" y="0"/>
                </a:lnTo>
                <a:lnTo>
                  <a:pt x="0" y="16827"/>
                </a:lnTo>
                <a:lnTo>
                  <a:pt x="423613" y="5337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04004" y="4545821"/>
            <a:ext cx="280873" cy="287985"/>
          </a:xfrm>
          <a:custGeom>
            <a:avLst/>
            <a:gdLst/>
            <a:ahLst/>
            <a:cxnLst/>
            <a:rect l="l" t="t" r="r" b="b"/>
            <a:pathLst>
              <a:path w="280873" h="287985">
                <a:moveTo>
                  <a:pt x="3225" y="13284"/>
                </a:moveTo>
                <a:lnTo>
                  <a:pt x="280873" y="287985"/>
                </a:lnTo>
                <a:lnTo>
                  <a:pt x="280873" y="274053"/>
                </a:lnTo>
                <a:lnTo>
                  <a:pt x="0" y="0"/>
                </a:lnTo>
                <a:lnTo>
                  <a:pt x="3225" y="132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04001" y="4545822"/>
            <a:ext cx="378675" cy="384746"/>
          </a:xfrm>
          <a:custGeom>
            <a:avLst/>
            <a:gdLst/>
            <a:ahLst/>
            <a:cxnLst/>
            <a:rect l="l" t="t" r="r" b="b"/>
            <a:pathLst>
              <a:path w="378675" h="384746">
                <a:moveTo>
                  <a:pt x="280878" y="274058"/>
                </a:moveTo>
                <a:lnTo>
                  <a:pt x="0" y="0"/>
                </a:lnTo>
                <a:lnTo>
                  <a:pt x="3225" y="13284"/>
                </a:lnTo>
                <a:lnTo>
                  <a:pt x="280878" y="2879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04007" y="4528983"/>
            <a:ext cx="280873" cy="292265"/>
          </a:xfrm>
          <a:custGeom>
            <a:avLst/>
            <a:gdLst/>
            <a:ahLst/>
            <a:cxnLst/>
            <a:rect l="l" t="t" r="r" b="b"/>
            <a:pathLst>
              <a:path w="280873" h="292265">
                <a:moveTo>
                  <a:pt x="0" y="16840"/>
                </a:moveTo>
                <a:lnTo>
                  <a:pt x="280873" y="292265"/>
                </a:lnTo>
                <a:lnTo>
                  <a:pt x="280873" y="242785"/>
                </a:lnTo>
                <a:lnTo>
                  <a:pt x="22771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04001" y="4528991"/>
            <a:ext cx="378675" cy="388162"/>
          </a:xfrm>
          <a:custGeom>
            <a:avLst/>
            <a:gdLst/>
            <a:ahLst/>
            <a:cxnLst/>
            <a:rect l="l" t="t" r="r" b="b"/>
            <a:pathLst>
              <a:path w="378675" h="388162">
                <a:moveTo>
                  <a:pt x="280878" y="242790"/>
                </a:moveTo>
                <a:lnTo>
                  <a:pt x="22771" y="0"/>
                </a:lnTo>
                <a:lnTo>
                  <a:pt x="0" y="16827"/>
                </a:lnTo>
                <a:lnTo>
                  <a:pt x="280878" y="2922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6733" y="4444169"/>
            <a:ext cx="138137" cy="123977"/>
          </a:xfrm>
          <a:custGeom>
            <a:avLst/>
            <a:gdLst/>
            <a:ahLst/>
            <a:cxnLst/>
            <a:rect l="l" t="t" r="r" b="b"/>
            <a:pathLst>
              <a:path w="138137" h="123977">
                <a:moveTo>
                  <a:pt x="5600" y="16421"/>
                </a:moveTo>
                <a:lnTo>
                  <a:pt x="138137" y="123977"/>
                </a:lnTo>
                <a:lnTo>
                  <a:pt x="138137" y="110121"/>
                </a:lnTo>
                <a:lnTo>
                  <a:pt x="0" y="0"/>
                </a:lnTo>
                <a:lnTo>
                  <a:pt x="5600" y="164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46736" y="4444169"/>
            <a:ext cx="235940" cy="203339"/>
          </a:xfrm>
          <a:custGeom>
            <a:avLst/>
            <a:gdLst/>
            <a:ahLst/>
            <a:cxnLst/>
            <a:rect l="l" t="t" r="r" b="b"/>
            <a:pathLst>
              <a:path w="235940" h="203339">
                <a:moveTo>
                  <a:pt x="138142" y="110132"/>
                </a:moveTo>
                <a:lnTo>
                  <a:pt x="0" y="0"/>
                </a:lnTo>
                <a:lnTo>
                  <a:pt x="5587" y="16421"/>
                </a:lnTo>
                <a:lnTo>
                  <a:pt x="138142" y="1239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46733" y="4427336"/>
            <a:ext cx="138137" cy="127190"/>
          </a:xfrm>
          <a:custGeom>
            <a:avLst/>
            <a:gdLst/>
            <a:ahLst/>
            <a:cxnLst/>
            <a:rect l="l" t="t" r="r" b="b"/>
            <a:pathLst>
              <a:path w="138137" h="127190">
                <a:moveTo>
                  <a:pt x="0" y="16827"/>
                </a:moveTo>
                <a:lnTo>
                  <a:pt x="138137" y="127190"/>
                </a:lnTo>
                <a:lnTo>
                  <a:pt x="138137" y="88544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46736" y="4427337"/>
            <a:ext cx="235940" cy="205333"/>
          </a:xfrm>
          <a:custGeom>
            <a:avLst/>
            <a:gdLst/>
            <a:ahLst/>
            <a:cxnLst/>
            <a:rect l="l" t="t" r="r" b="b"/>
            <a:pathLst>
              <a:path w="235940" h="205333">
                <a:moveTo>
                  <a:pt x="138142" y="88540"/>
                </a:moveTo>
                <a:lnTo>
                  <a:pt x="22783" y="0"/>
                </a:lnTo>
                <a:lnTo>
                  <a:pt x="0" y="16827"/>
                </a:lnTo>
                <a:lnTo>
                  <a:pt x="138142" y="1271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503679" y="5210473"/>
            <a:ext cx="223354" cy="163436"/>
          </a:xfrm>
          <a:custGeom>
            <a:avLst/>
            <a:gdLst/>
            <a:ahLst/>
            <a:cxnLst/>
            <a:rect l="l" t="t" r="r" b="b"/>
            <a:pathLst>
              <a:path w="223354" h="163436">
                <a:moveTo>
                  <a:pt x="223354" y="17589"/>
                </a:moveTo>
                <a:lnTo>
                  <a:pt x="211213" y="0"/>
                </a:lnTo>
                <a:lnTo>
                  <a:pt x="0" y="145846"/>
                </a:lnTo>
                <a:lnTo>
                  <a:pt x="12153" y="163436"/>
                </a:lnTo>
                <a:lnTo>
                  <a:pt x="223354" y="175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03679" y="5210473"/>
            <a:ext cx="223354" cy="163436"/>
          </a:xfrm>
          <a:custGeom>
            <a:avLst/>
            <a:gdLst/>
            <a:ahLst/>
            <a:cxnLst/>
            <a:rect l="l" t="t" r="r" b="b"/>
            <a:pathLst>
              <a:path w="223354" h="163436">
                <a:moveTo>
                  <a:pt x="223354" y="17589"/>
                </a:moveTo>
                <a:lnTo>
                  <a:pt x="211213" y="0"/>
                </a:lnTo>
                <a:lnTo>
                  <a:pt x="0" y="145846"/>
                </a:lnTo>
                <a:lnTo>
                  <a:pt x="12153" y="163436"/>
                </a:lnTo>
                <a:lnTo>
                  <a:pt x="223354" y="17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29473" y="5231498"/>
            <a:ext cx="111569" cy="106997"/>
          </a:xfrm>
          <a:custGeom>
            <a:avLst/>
            <a:gdLst/>
            <a:ahLst/>
            <a:cxnLst/>
            <a:rect l="l" t="t" r="r" b="b"/>
            <a:pathLst>
              <a:path w="111569" h="106997">
                <a:moveTo>
                  <a:pt x="37071" y="99059"/>
                </a:moveTo>
                <a:lnTo>
                  <a:pt x="39052" y="102450"/>
                </a:lnTo>
                <a:lnTo>
                  <a:pt x="41821" y="105130"/>
                </a:lnTo>
                <a:lnTo>
                  <a:pt x="45580" y="105867"/>
                </a:lnTo>
                <a:lnTo>
                  <a:pt x="51422" y="106997"/>
                </a:lnTo>
                <a:lnTo>
                  <a:pt x="54305" y="103733"/>
                </a:lnTo>
                <a:lnTo>
                  <a:pt x="58547" y="101447"/>
                </a:lnTo>
                <a:lnTo>
                  <a:pt x="65760" y="97561"/>
                </a:lnTo>
                <a:lnTo>
                  <a:pt x="74142" y="99580"/>
                </a:lnTo>
                <a:lnTo>
                  <a:pt x="82080" y="97243"/>
                </a:lnTo>
                <a:lnTo>
                  <a:pt x="86360" y="95986"/>
                </a:lnTo>
                <a:lnTo>
                  <a:pt x="91554" y="95973"/>
                </a:lnTo>
                <a:lnTo>
                  <a:pt x="95567" y="94462"/>
                </a:lnTo>
                <a:lnTo>
                  <a:pt x="104838" y="90982"/>
                </a:lnTo>
                <a:lnTo>
                  <a:pt x="105181" y="82295"/>
                </a:lnTo>
                <a:lnTo>
                  <a:pt x="111569" y="76568"/>
                </a:lnTo>
                <a:lnTo>
                  <a:pt x="106095" y="71272"/>
                </a:lnTo>
                <a:lnTo>
                  <a:pt x="109893" y="61442"/>
                </a:lnTo>
                <a:lnTo>
                  <a:pt x="107111" y="55156"/>
                </a:lnTo>
                <a:lnTo>
                  <a:pt x="104609" y="49529"/>
                </a:lnTo>
                <a:lnTo>
                  <a:pt x="96469" y="42710"/>
                </a:lnTo>
                <a:lnTo>
                  <a:pt x="98056" y="35559"/>
                </a:lnTo>
                <a:lnTo>
                  <a:pt x="100241" y="35382"/>
                </a:lnTo>
                <a:lnTo>
                  <a:pt x="88935" y="30582"/>
                </a:lnTo>
                <a:lnTo>
                  <a:pt x="76550" y="27285"/>
                </a:lnTo>
                <a:lnTo>
                  <a:pt x="69811" y="24079"/>
                </a:lnTo>
                <a:lnTo>
                  <a:pt x="59247" y="16941"/>
                </a:lnTo>
                <a:lnTo>
                  <a:pt x="49471" y="9392"/>
                </a:lnTo>
                <a:lnTo>
                  <a:pt x="40151" y="195"/>
                </a:lnTo>
                <a:lnTo>
                  <a:pt x="39979" y="0"/>
                </a:lnTo>
                <a:lnTo>
                  <a:pt x="0" y="23647"/>
                </a:lnTo>
                <a:lnTo>
                  <a:pt x="1270" y="30568"/>
                </a:lnTo>
                <a:lnTo>
                  <a:pt x="8496" y="36766"/>
                </a:lnTo>
                <a:lnTo>
                  <a:pt x="11684" y="43205"/>
                </a:lnTo>
                <a:lnTo>
                  <a:pt x="13474" y="46837"/>
                </a:lnTo>
                <a:lnTo>
                  <a:pt x="14249" y="51346"/>
                </a:lnTo>
                <a:lnTo>
                  <a:pt x="16484" y="54648"/>
                </a:lnTo>
                <a:lnTo>
                  <a:pt x="20078" y="58000"/>
                </a:lnTo>
                <a:lnTo>
                  <a:pt x="21399" y="60210"/>
                </a:lnTo>
                <a:lnTo>
                  <a:pt x="26539" y="71567"/>
                </a:lnTo>
                <a:lnTo>
                  <a:pt x="30601" y="83820"/>
                </a:lnTo>
                <a:lnTo>
                  <a:pt x="35294" y="95745"/>
                </a:lnTo>
                <a:lnTo>
                  <a:pt x="37071" y="9905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29473" y="5231498"/>
            <a:ext cx="111569" cy="106997"/>
          </a:xfrm>
          <a:custGeom>
            <a:avLst/>
            <a:gdLst/>
            <a:ahLst/>
            <a:cxnLst/>
            <a:rect l="l" t="t" r="r" b="b"/>
            <a:pathLst>
              <a:path w="111569" h="106997">
                <a:moveTo>
                  <a:pt x="0" y="23647"/>
                </a:moveTo>
                <a:lnTo>
                  <a:pt x="1270" y="30568"/>
                </a:lnTo>
                <a:lnTo>
                  <a:pt x="8496" y="36766"/>
                </a:lnTo>
                <a:lnTo>
                  <a:pt x="11684" y="43205"/>
                </a:lnTo>
                <a:lnTo>
                  <a:pt x="13474" y="46837"/>
                </a:lnTo>
                <a:lnTo>
                  <a:pt x="14249" y="51346"/>
                </a:lnTo>
                <a:lnTo>
                  <a:pt x="16484" y="54648"/>
                </a:lnTo>
                <a:lnTo>
                  <a:pt x="17970" y="56832"/>
                </a:lnTo>
                <a:lnTo>
                  <a:pt x="20078" y="58000"/>
                </a:lnTo>
                <a:lnTo>
                  <a:pt x="21399" y="60210"/>
                </a:lnTo>
                <a:lnTo>
                  <a:pt x="26539" y="71567"/>
                </a:lnTo>
                <a:lnTo>
                  <a:pt x="30601" y="83820"/>
                </a:lnTo>
                <a:lnTo>
                  <a:pt x="35294" y="95745"/>
                </a:lnTo>
                <a:lnTo>
                  <a:pt x="37071" y="99059"/>
                </a:lnTo>
                <a:lnTo>
                  <a:pt x="39052" y="102450"/>
                </a:lnTo>
                <a:lnTo>
                  <a:pt x="41821" y="105130"/>
                </a:lnTo>
                <a:lnTo>
                  <a:pt x="45580" y="105867"/>
                </a:lnTo>
                <a:lnTo>
                  <a:pt x="51422" y="106997"/>
                </a:lnTo>
                <a:lnTo>
                  <a:pt x="54305" y="103733"/>
                </a:lnTo>
                <a:lnTo>
                  <a:pt x="58547" y="101447"/>
                </a:lnTo>
                <a:lnTo>
                  <a:pt x="65760" y="97561"/>
                </a:lnTo>
                <a:lnTo>
                  <a:pt x="74142" y="99580"/>
                </a:lnTo>
                <a:lnTo>
                  <a:pt x="82080" y="97243"/>
                </a:lnTo>
                <a:lnTo>
                  <a:pt x="86360" y="95986"/>
                </a:lnTo>
                <a:lnTo>
                  <a:pt x="91554" y="95973"/>
                </a:lnTo>
                <a:lnTo>
                  <a:pt x="95567" y="94462"/>
                </a:lnTo>
                <a:lnTo>
                  <a:pt x="104838" y="90982"/>
                </a:lnTo>
                <a:lnTo>
                  <a:pt x="105181" y="82295"/>
                </a:lnTo>
                <a:lnTo>
                  <a:pt x="111569" y="76568"/>
                </a:lnTo>
                <a:lnTo>
                  <a:pt x="106095" y="71272"/>
                </a:lnTo>
                <a:lnTo>
                  <a:pt x="109893" y="61442"/>
                </a:lnTo>
                <a:lnTo>
                  <a:pt x="107111" y="55156"/>
                </a:lnTo>
                <a:lnTo>
                  <a:pt x="104609" y="49529"/>
                </a:lnTo>
                <a:lnTo>
                  <a:pt x="96469" y="42710"/>
                </a:lnTo>
                <a:lnTo>
                  <a:pt x="98056" y="35559"/>
                </a:lnTo>
                <a:lnTo>
                  <a:pt x="98742" y="35496"/>
                </a:lnTo>
                <a:lnTo>
                  <a:pt x="99555" y="35356"/>
                </a:lnTo>
                <a:lnTo>
                  <a:pt x="100241" y="35382"/>
                </a:lnTo>
                <a:lnTo>
                  <a:pt x="88935" y="30582"/>
                </a:lnTo>
                <a:lnTo>
                  <a:pt x="76550" y="27285"/>
                </a:lnTo>
                <a:lnTo>
                  <a:pt x="69811" y="24079"/>
                </a:lnTo>
                <a:lnTo>
                  <a:pt x="59247" y="16941"/>
                </a:lnTo>
                <a:lnTo>
                  <a:pt x="49471" y="9392"/>
                </a:lnTo>
                <a:lnTo>
                  <a:pt x="40151" y="195"/>
                </a:lnTo>
                <a:lnTo>
                  <a:pt x="399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383059" y="4712601"/>
            <a:ext cx="242344" cy="184916"/>
          </a:xfrm>
          <a:custGeom>
            <a:avLst/>
            <a:gdLst/>
            <a:ahLst/>
            <a:cxnLst/>
            <a:rect l="l" t="t" r="r" b="b"/>
            <a:pathLst>
              <a:path w="242344" h="184916">
                <a:moveTo>
                  <a:pt x="214849" y="87056"/>
                </a:moveTo>
                <a:lnTo>
                  <a:pt x="221945" y="76491"/>
                </a:lnTo>
                <a:lnTo>
                  <a:pt x="225847" y="70185"/>
                </a:lnTo>
                <a:lnTo>
                  <a:pt x="232512" y="59510"/>
                </a:lnTo>
                <a:lnTo>
                  <a:pt x="238963" y="47970"/>
                </a:lnTo>
                <a:lnTo>
                  <a:pt x="242090" y="39286"/>
                </a:lnTo>
                <a:lnTo>
                  <a:pt x="242344" y="27742"/>
                </a:lnTo>
                <a:lnTo>
                  <a:pt x="237917" y="18348"/>
                </a:lnTo>
                <a:lnTo>
                  <a:pt x="229812" y="11000"/>
                </a:lnTo>
                <a:lnTo>
                  <a:pt x="219031" y="5596"/>
                </a:lnTo>
                <a:lnTo>
                  <a:pt x="206578" y="2030"/>
                </a:lnTo>
                <a:lnTo>
                  <a:pt x="193453" y="199"/>
                </a:lnTo>
                <a:lnTo>
                  <a:pt x="180661" y="0"/>
                </a:lnTo>
                <a:lnTo>
                  <a:pt x="169204" y="1328"/>
                </a:lnTo>
                <a:lnTo>
                  <a:pt x="161940" y="3319"/>
                </a:lnTo>
                <a:lnTo>
                  <a:pt x="156644" y="5262"/>
                </a:lnTo>
                <a:lnTo>
                  <a:pt x="155197" y="8552"/>
                </a:lnTo>
                <a:lnTo>
                  <a:pt x="149405" y="10152"/>
                </a:lnTo>
                <a:lnTo>
                  <a:pt x="143030" y="11905"/>
                </a:lnTo>
                <a:lnTo>
                  <a:pt x="136604" y="12743"/>
                </a:lnTo>
                <a:lnTo>
                  <a:pt x="130419" y="15080"/>
                </a:lnTo>
                <a:lnTo>
                  <a:pt x="125059" y="17099"/>
                </a:lnTo>
                <a:lnTo>
                  <a:pt x="118392" y="21379"/>
                </a:lnTo>
                <a:lnTo>
                  <a:pt x="112486" y="22001"/>
                </a:lnTo>
                <a:lnTo>
                  <a:pt x="104714" y="22827"/>
                </a:lnTo>
                <a:lnTo>
                  <a:pt x="96103" y="18851"/>
                </a:lnTo>
                <a:lnTo>
                  <a:pt x="88014" y="19690"/>
                </a:lnTo>
                <a:lnTo>
                  <a:pt x="82400" y="20274"/>
                </a:lnTo>
                <a:lnTo>
                  <a:pt x="79632" y="22420"/>
                </a:lnTo>
                <a:lnTo>
                  <a:pt x="74513" y="24808"/>
                </a:lnTo>
                <a:lnTo>
                  <a:pt x="69357" y="27195"/>
                </a:lnTo>
                <a:lnTo>
                  <a:pt x="63972" y="28161"/>
                </a:lnTo>
                <a:lnTo>
                  <a:pt x="58181" y="27322"/>
                </a:lnTo>
                <a:lnTo>
                  <a:pt x="55641" y="26954"/>
                </a:lnTo>
                <a:lnTo>
                  <a:pt x="53038" y="25328"/>
                </a:lnTo>
                <a:lnTo>
                  <a:pt x="50333" y="26002"/>
                </a:lnTo>
                <a:lnTo>
                  <a:pt x="45634" y="27157"/>
                </a:lnTo>
                <a:lnTo>
                  <a:pt x="41049" y="33545"/>
                </a:lnTo>
                <a:lnTo>
                  <a:pt x="37379" y="36263"/>
                </a:lnTo>
                <a:lnTo>
                  <a:pt x="33302" y="39273"/>
                </a:lnTo>
                <a:lnTo>
                  <a:pt x="25987" y="40505"/>
                </a:lnTo>
                <a:lnTo>
                  <a:pt x="22316" y="44569"/>
                </a:lnTo>
                <a:lnTo>
                  <a:pt x="15754" y="55249"/>
                </a:lnTo>
                <a:lnTo>
                  <a:pt x="10282" y="67098"/>
                </a:lnTo>
                <a:lnTo>
                  <a:pt x="7940" y="71125"/>
                </a:lnTo>
                <a:lnTo>
                  <a:pt x="3497" y="82412"/>
                </a:lnTo>
                <a:lnTo>
                  <a:pt x="2264" y="94774"/>
                </a:lnTo>
                <a:lnTo>
                  <a:pt x="1675" y="107388"/>
                </a:lnTo>
                <a:lnTo>
                  <a:pt x="1209" y="111307"/>
                </a:lnTo>
                <a:lnTo>
                  <a:pt x="0" y="124255"/>
                </a:lnTo>
                <a:lnTo>
                  <a:pt x="577" y="136524"/>
                </a:lnTo>
                <a:lnTo>
                  <a:pt x="3136" y="148355"/>
                </a:lnTo>
                <a:lnTo>
                  <a:pt x="7873" y="159985"/>
                </a:lnTo>
                <a:lnTo>
                  <a:pt x="13541" y="169575"/>
                </a:lnTo>
                <a:lnTo>
                  <a:pt x="19315" y="178172"/>
                </a:lnTo>
                <a:lnTo>
                  <a:pt x="27102" y="184916"/>
                </a:lnTo>
                <a:lnTo>
                  <a:pt x="33835" y="183189"/>
                </a:lnTo>
                <a:lnTo>
                  <a:pt x="58169" y="151478"/>
                </a:lnTo>
                <a:lnTo>
                  <a:pt x="60518" y="147909"/>
                </a:lnTo>
                <a:lnTo>
                  <a:pt x="62055" y="140365"/>
                </a:lnTo>
                <a:lnTo>
                  <a:pt x="65052" y="137330"/>
                </a:lnTo>
                <a:lnTo>
                  <a:pt x="68481" y="133875"/>
                </a:lnTo>
                <a:lnTo>
                  <a:pt x="71745" y="134040"/>
                </a:lnTo>
                <a:lnTo>
                  <a:pt x="76393" y="132516"/>
                </a:lnTo>
                <a:lnTo>
                  <a:pt x="85029" y="129722"/>
                </a:lnTo>
                <a:lnTo>
                  <a:pt x="90439" y="124020"/>
                </a:lnTo>
                <a:lnTo>
                  <a:pt x="97539" y="119626"/>
                </a:lnTo>
                <a:lnTo>
                  <a:pt x="102276" y="124414"/>
                </a:lnTo>
                <a:lnTo>
                  <a:pt x="104511" y="131386"/>
                </a:lnTo>
                <a:lnTo>
                  <a:pt x="109057" y="136593"/>
                </a:lnTo>
                <a:lnTo>
                  <a:pt x="112931" y="141038"/>
                </a:lnTo>
                <a:lnTo>
                  <a:pt x="120475" y="149509"/>
                </a:lnTo>
                <a:lnTo>
                  <a:pt x="125999" y="151566"/>
                </a:lnTo>
                <a:lnTo>
                  <a:pt x="132108" y="153827"/>
                </a:lnTo>
                <a:lnTo>
                  <a:pt x="137124" y="150500"/>
                </a:lnTo>
                <a:lnTo>
                  <a:pt x="141112" y="146347"/>
                </a:lnTo>
                <a:lnTo>
                  <a:pt x="145621" y="141673"/>
                </a:lnTo>
                <a:lnTo>
                  <a:pt x="148085" y="140225"/>
                </a:lnTo>
                <a:lnTo>
                  <a:pt x="154168" y="137660"/>
                </a:lnTo>
                <a:lnTo>
                  <a:pt x="156454" y="136707"/>
                </a:lnTo>
                <a:lnTo>
                  <a:pt x="159324" y="135691"/>
                </a:lnTo>
                <a:lnTo>
                  <a:pt x="162982" y="133723"/>
                </a:lnTo>
                <a:lnTo>
                  <a:pt x="165407" y="131069"/>
                </a:lnTo>
                <a:lnTo>
                  <a:pt x="169814" y="131183"/>
                </a:lnTo>
                <a:lnTo>
                  <a:pt x="172189" y="135285"/>
                </a:lnTo>
                <a:lnTo>
                  <a:pt x="175313" y="135399"/>
                </a:lnTo>
                <a:lnTo>
                  <a:pt x="179542" y="135526"/>
                </a:lnTo>
                <a:lnTo>
                  <a:pt x="181854" y="131920"/>
                </a:lnTo>
                <a:lnTo>
                  <a:pt x="184241" y="129214"/>
                </a:lnTo>
                <a:lnTo>
                  <a:pt x="189715" y="123042"/>
                </a:lnTo>
                <a:lnTo>
                  <a:pt x="192154" y="116413"/>
                </a:lnTo>
                <a:lnTo>
                  <a:pt x="195544" y="108996"/>
                </a:lnTo>
                <a:lnTo>
                  <a:pt x="198592" y="102354"/>
                </a:lnTo>
                <a:lnTo>
                  <a:pt x="198973" y="100474"/>
                </a:lnTo>
                <a:lnTo>
                  <a:pt x="205920" y="98099"/>
                </a:lnTo>
                <a:lnTo>
                  <a:pt x="208867" y="95788"/>
                </a:lnTo>
                <a:lnTo>
                  <a:pt x="207698" y="97553"/>
                </a:lnTo>
                <a:lnTo>
                  <a:pt x="214849" y="870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383059" y="4712601"/>
            <a:ext cx="242344" cy="184916"/>
          </a:xfrm>
          <a:custGeom>
            <a:avLst/>
            <a:gdLst/>
            <a:ahLst/>
            <a:cxnLst/>
            <a:rect l="l" t="t" r="r" b="b"/>
            <a:pathLst>
              <a:path w="242344" h="184916">
                <a:moveTo>
                  <a:pt x="58169" y="151478"/>
                </a:moveTo>
                <a:lnTo>
                  <a:pt x="60518" y="147909"/>
                </a:lnTo>
                <a:lnTo>
                  <a:pt x="62055" y="140365"/>
                </a:lnTo>
                <a:lnTo>
                  <a:pt x="65052" y="137330"/>
                </a:lnTo>
                <a:lnTo>
                  <a:pt x="68481" y="133875"/>
                </a:lnTo>
                <a:lnTo>
                  <a:pt x="71745" y="134040"/>
                </a:lnTo>
                <a:lnTo>
                  <a:pt x="76393" y="132516"/>
                </a:lnTo>
                <a:lnTo>
                  <a:pt x="85029" y="129722"/>
                </a:lnTo>
                <a:lnTo>
                  <a:pt x="90439" y="124020"/>
                </a:lnTo>
                <a:lnTo>
                  <a:pt x="97539" y="119626"/>
                </a:lnTo>
                <a:lnTo>
                  <a:pt x="102276" y="124414"/>
                </a:lnTo>
                <a:lnTo>
                  <a:pt x="104511" y="131386"/>
                </a:lnTo>
                <a:lnTo>
                  <a:pt x="109057" y="136593"/>
                </a:lnTo>
                <a:lnTo>
                  <a:pt x="112931" y="141038"/>
                </a:lnTo>
                <a:lnTo>
                  <a:pt x="120475" y="149509"/>
                </a:lnTo>
                <a:lnTo>
                  <a:pt x="125999" y="151566"/>
                </a:lnTo>
                <a:lnTo>
                  <a:pt x="132108" y="153827"/>
                </a:lnTo>
                <a:lnTo>
                  <a:pt x="137124" y="150500"/>
                </a:lnTo>
                <a:lnTo>
                  <a:pt x="141112" y="146347"/>
                </a:lnTo>
                <a:lnTo>
                  <a:pt x="145621" y="141673"/>
                </a:lnTo>
                <a:lnTo>
                  <a:pt x="148085" y="140225"/>
                </a:lnTo>
                <a:lnTo>
                  <a:pt x="154168" y="137660"/>
                </a:lnTo>
                <a:lnTo>
                  <a:pt x="156454" y="136707"/>
                </a:lnTo>
                <a:lnTo>
                  <a:pt x="159324" y="135691"/>
                </a:lnTo>
                <a:lnTo>
                  <a:pt x="161356" y="134625"/>
                </a:lnTo>
                <a:lnTo>
                  <a:pt x="162982" y="133723"/>
                </a:lnTo>
                <a:lnTo>
                  <a:pt x="165407" y="131069"/>
                </a:lnTo>
                <a:lnTo>
                  <a:pt x="167198" y="131107"/>
                </a:lnTo>
                <a:lnTo>
                  <a:pt x="169814" y="131183"/>
                </a:lnTo>
                <a:lnTo>
                  <a:pt x="172189" y="135285"/>
                </a:lnTo>
                <a:lnTo>
                  <a:pt x="175313" y="135399"/>
                </a:lnTo>
                <a:lnTo>
                  <a:pt x="179542" y="135526"/>
                </a:lnTo>
                <a:lnTo>
                  <a:pt x="181854" y="131920"/>
                </a:lnTo>
                <a:lnTo>
                  <a:pt x="184241" y="129214"/>
                </a:lnTo>
                <a:lnTo>
                  <a:pt x="189715" y="123042"/>
                </a:lnTo>
                <a:lnTo>
                  <a:pt x="192154" y="116413"/>
                </a:lnTo>
                <a:lnTo>
                  <a:pt x="195544" y="108996"/>
                </a:lnTo>
                <a:lnTo>
                  <a:pt x="198592" y="102354"/>
                </a:lnTo>
                <a:lnTo>
                  <a:pt x="198973" y="100474"/>
                </a:lnTo>
                <a:lnTo>
                  <a:pt x="205920" y="98099"/>
                </a:lnTo>
                <a:lnTo>
                  <a:pt x="207521" y="97566"/>
                </a:lnTo>
                <a:lnTo>
                  <a:pt x="208029" y="97376"/>
                </a:lnTo>
                <a:lnTo>
                  <a:pt x="208867" y="95788"/>
                </a:lnTo>
                <a:lnTo>
                  <a:pt x="208511" y="96360"/>
                </a:lnTo>
                <a:lnTo>
                  <a:pt x="208168" y="97083"/>
                </a:lnTo>
                <a:lnTo>
                  <a:pt x="207698" y="97553"/>
                </a:lnTo>
                <a:lnTo>
                  <a:pt x="214849" y="87056"/>
                </a:lnTo>
                <a:lnTo>
                  <a:pt x="221945" y="76491"/>
                </a:lnTo>
                <a:lnTo>
                  <a:pt x="225847" y="70185"/>
                </a:lnTo>
                <a:lnTo>
                  <a:pt x="232512" y="59510"/>
                </a:lnTo>
                <a:lnTo>
                  <a:pt x="238963" y="47970"/>
                </a:lnTo>
                <a:lnTo>
                  <a:pt x="242090" y="39286"/>
                </a:lnTo>
                <a:lnTo>
                  <a:pt x="242344" y="27742"/>
                </a:lnTo>
                <a:lnTo>
                  <a:pt x="237917" y="18348"/>
                </a:lnTo>
                <a:lnTo>
                  <a:pt x="229812" y="11000"/>
                </a:lnTo>
                <a:lnTo>
                  <a:pt x="219031" y="5596"/>
                </a:lnTo>
                <a:lnTo>
                  <a:pt x="206578" y="2030"/>
                </a:lnTo>
                <a:lnTo>
                  <a:pt x="193453" y="199"/>
                </a:lnTo>
                <a:lnTo>
                  <a:pt x="180661" y="0"/>
                </a:lnTo>
                <a:lnTo>
                  <a:pt x="169204" y="1328"/>
                </a:lnTo>
                <a:lnTo>
                  <a:pt x="161940" y="3319"/>
                </a:lnTo>
                <a:lnTo>
                  <a:pt x="156644" y="5262"/>
                </a:lnTo>
                <a:lnTo>
                  <a:pt x="155197" y="8552"/>
                </a:lnTo>
                <a:lnTo>
                  <a:pt x="149405" y="10152"/>
                </a:lnTo>
                <a:lnTo>
                  <a:pt x="143030" y="11905"/>
                </a:lnTo>
                <a:lnTo>
                  <a:pt x="136604" y="12743"/>
                </a:lnTo>
                <a:lnTo>
                  <a:pt x="130419" y="15080"/>
                </a:lnTo>
                <a:lnTo>
                  <a:pt x="125059" y="17099"/>
                </a:lnTo>
                <a:lnTo>
                  <a:pt x="118392" y="21379"/>
                </a:lnTo>
                <a:lnTo>
                  <a:pt x="112486" y="22001"/>
                </a:lnTo>
                <a:lnTo>
                  <a:pt x="104714" y="22827"/>
                </a:lnTo>
                <a:lnTo>
                  <a:pt x="96103" y="18851"/>
                </a:lnTo>
                <a:lnTo>
                  <a:pt x="88014" y="19690"/>
                </a:lnTo>
                <a:lnTo>
                  <a:pt x="82400" y="20274"/>
                </a:lnTo>
                <a:lnTo>
                  <a:pt x="79632" y="22420"/>
                </a:lnTo>
                <a:lnTo>
                  <a:pt x="74513" y="24808"/>
                </a:lnTo>
                <a:lnTo>
                  <a:pt x="69357" y="27195"/>
                </a:lnTo>
                <a:lnTo>
                  <a:pt x="63972" y="28161"/>
                </a:lnTo>
                <a:lnTo>
                  <a:pt x="58181" y="27322"/>
                </a:lnTo>
                <a:lnTo>
                  <a:pt x="55641" y="26954"/>
                </a:lnTo>
                <a:lnTo>
                  <a:pt x="53038" y="25328"/>
                </a:lnTo>
                <a:lnTo>
                  <a:pt x="50333" y="26002"/>
                </a:lnTo>
                <a:lnTo>
                  <a:pt x="45634" y="27157"/>
                </a:lnTo>
                <a:lnTo>
                  <a:pt x="41049" y="33545"/>
                </a:lnTo>
                <a:lnTo>
                  <a:pt x="37379" y="36263"/>
                </a:lnTo>
                <a:lnTo>
                  <a:pt x="33302" y="39273"/>
                </a:lnTo>
                <a:lnTo>
                  <a:pt x="25987" y="40505"/>
                </a:lnTo>
                <a:lnTo>
                  <a:pt x="22316" y="44569"/>
                </a:lnTo>
                <a:lnTo>
                  <a:pt x="15754" y="55249"/>
                </a:lnTo>
                <a:lnTo>
                  <a:pt x="10282" y="67098"/>
                </a:lnTo>
                <a:lnTo>
                  <a:pt x="7940" y="71125"/>
                </a:lnTo>
                <a:lnTo>
                  <a:pt x="3497" y="82412"/>
                </a:lnTo>
                <a:lnTo>
                  <a:pt x="2264" y="94774"/>
                </a:lnTo>
                <a:lnTo>
                  <a:pt x="1675" y="107388"/>
                </a:lnTo>
                <a:lnTo>
                  <a:pt x="1209" y="111307"/>
                </a:lnTo>
                <a:lnTo>
                  <a:pt x="0" y="124255"/>
                </a:lnTo>
                <a:lnTo>
                  <a:pt x="577" y="136524"/>
                </a:lnTo>
                <a:lnTo>
                  <a:pt x="3136" y="148355"/>
                </a:lnTo>
                <a:lnTo>
                  <a:pt x="7873" y="159985"/>
                </a:lnTo>
                <a:lnTo>
                  <a:pt x="13541" y="169575"/>
                </a:lnTo>
                <a:lnTo>
                  <a:pt x="19315" y="178172"/>
                </a:lnTo>
                <a:lnTo>
                  <a:pt x="27102" y="184916"/>
                </a:lnTo>
                <a:lnTo>
                  <a:pt x="33835" y="1831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544139" y="4824736"/>
            <a:ext cx="6460" cy="18491"/>
          </a:xfrm>
          <a:custGeom>
            <a:avLst/>
            <a:gdLst/>
            <a:ahLst/>
            <a:cxnLst/>
            <a:rect l="l" t="t" r="r" b="b"/>
            <a:pathLst>
              <a:path w="6460" h="18491">
                <a:moveTo>
                  <a:pt x="6460" y="18491"/>
                </a:moveTo>
                <a:lnTo>
                  <a:pt x="466" y="9552"/>
                </a:lnTo>
                <a:lnTo>
                  <a:pt x="0" y="608"/>
                </a:lnTo>
                <a:lnTo>
                  <a:pt x="5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58512" y="4788490"/>
            <a:ext cx="27178" cy="15011"/>
          </a:xfrm>
          <a:custGeom>
            <a:avLst/>
            <a:gdLst/>
            <a:ahLst/>
            <a:cxnLst/>
            <a:rect l="l" t="t" r="r" b="b"/>
            <a:pathLst>
              <a:path w="27177" h="15011">
                <a:moveTo>
                  <a:pt x="27177" y="15011"/>
                </a:moveTo>
                <a:lnTo>
                  <a:pt x="25323" y="12979"/>
                </a:lnTo>
                <a:lnTo>
                  <a:pt x="24460" y="9982"/>
                </a:lnTo>
                <a:lnTo>
                  <a:pt x="22517" y="8026"/>
                </a:lnTo>
                <a:lnTo>
                  <a:pt x="20840" y="6349"/>
                </a:lnTo>
                <a:lnTo>
                  <a:pt x="20129" y="6591"/>
                </a:lnTo>
                <a:lnTo>
                  <a:pt x="17703" y="5181"/>
                </a:lnTo>
                <a:lnTo>
                  <a:pt x="11912" y="1803"/>
                </a:lnTo>
                <a:lnTo>
                  <a:pt x="6489" y="140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563833" y="4800707"/>
            <a:ext cx="11810" cy="6019"/>
          </a:xfrm>
          <a:custGeom>
            <a:avLst/>
            <a:gdLst/>
            <a:ahLst/>
            <a:cxnLst/>
            <a:rect l="l" t="t" r="r" b="b"/>
            <a:pathLst>
              <a:path w="11811" h="6019">
                <a:moveTo>
                  <a:pt x="11811" y="6019"/>
                </a:moveTo>
                <a:lnTo>
                  <a:pt x="7962" y="3416"/>
                </a:lnTo>
                <a:lnTo>
                  <a:pt x="4064" y="179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562182" y="4804365"/>
            <a:ext cx="7772" cy="4559"/>
          </a:xfrm>
          <a:custGeom>
            <a:avLst/>
            <a:gdLst/>
            <a:ahLst/>
            <a:cxnLst/>
            <a:rect l="l" t="t" r="r" b="b"/>
            <a:pathLst>
              <a:path w="7772" h="4559">
                <a:moveTo>
                  <a:pt x="7772" y="203"/>
                </a:moveTo>
                <a:lnTo>
                  <a:pt x="6324" y="1638"/>
                </a:lnTo>
                <a:lnTo>
                  <a:pt x="4698" y="3136"/>
                </a:lnTo>
                <a:lnTo>
                  <a:pt x="3175" y="4559"/>
                </a:lnTo>
                <a:lnTo>
                  <a:pt x="2133" y="4241"/>
                </a:lnTo>
                <a:lnTo>
                  <a:pt x="749" y="3352"/>
                </a:lnTo>
                <a:lnTo>
                  <a:pt x="0" y="2578"/>
                </a:lnTo>
                <a:lnTo>
                  <a:pt x="419" y="1739"/>
                </a:lnTo>
                <a:lnTo>
                  <a:pt x="939" y="698"/>
                </a:lnTo>
                <a:lnTo>
                  <a:pt x="16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419714" y="4650704"/>
            <a:ext cx="212775" cy="131076"/>
          </a:xfrm>
          <a:custGeom>
            <a:avLst/>
            <a:gdLst/>
            <a:ahLst/>
            <a:cxnLst/>
            <a:rect l="l" t="t" r="r" b="b"/>
            <a:pathLst>
              <a:path w="212775" h="131076">
                <a:moveTo>
                  <a:pt x="204457" y="99136"/>
                </a:moveTo>
                <a:lnTo>
                  <a:pt x="209880" y="98983"/>
                </a:lnTo>
                <a:lnTo>
                  <a:pt x="210426" y="93459"/>
                </a:lnTo>
                <a:lnTo>
                  <a:pt x="212775" y="87553"/>
                </a:lnTo>
                <a:lnTo>
                  <a:pt x="212559" y="82105"/>
                </a:lnTo>
                <a:lnTo>
                  <a:pt x="208931" y="69843"/>
                </a:lnTo>
                <a:lnTo>
                  <a:pt x="200889" y="59241"/>
                </a:lnTo>
                <a:lnTo>
                  <a:pt x="192608" y="51777"/>
                </a:lnTo>
                <a:lnTo>
                  <a:pt x="185242" y="45885"/>
                </a:lnTo>
                <a:lnTo>
                  <a:pt x="185318" y="36804"/>
                </a:lnTo>
                <a:lnTo>
                  <a:pt x="176237" y="33566"/>
                </a:lnTo>
                <a:lnTo>
                  <a:pt x="165620" y="26664"/>
                </a:lnTo>
                <a:lnTo>
                  <a:pt x="154643" y="19769"/>
                </a:lnTo>
                <a:lnTo>
                  <a:pt x="154266" y="19659"/>
                </a:lnTo>
                <a:lnTo>
                  <a:pt x="141651" y="17579"/>
                </a:lnTo>
                <a:lnTo>
                  <a:pt x="131197" y="15843"/>
                </a:lnTo>
                <a:lnTo>
                  <a:pt x="122402" y="11684"/>
                </a:lnTo>
                <a:lnTo>
                  <a:pt x="118745" y="9359"/>
                </a:lnTo>
                <a:lnTo>
                  <a:pt x="104127" y="800"/>
                </a:lnTo>
                <a:lnTo>
                  <a:pt x="100838" y="0"/>
                </a:lnTo>
                <a:lnTo>
                  <a:pt x="90125" y="3551"/>
                </a:lnTo>
                <a:lnTo>
                  <a:pt x="78874" y="10637"/>
                </a:lnTo>
                <a:lnTo>
                  <a:pt x="75984" y="11595"/>
                </a:lnTo>
                <a:lnTo>
                  <a:pt x="64698" y="16765"/>
                </a:lnTo>
                <a:lnTo>
                  <a:pt x="54804" y="25859"/>
                </a:lnTo>
                <a:lnTo>
                  <a:pt x="45941" y="35508"/>
                </a:lnTo>
                <a:lnTo>
                  <a:pt x="43357" y="38074"/>
                </a:lnTo>
                <a:lnTo>
                  <a:pt x="35603" y="48130"/>
                </a:lnTo>
                <a:lnTo>
                  <a:pt x="29652" y="59082"/>
                </a:lnTo>
                <a:lnTo>
                  <a:pt x="24434" y="67094"/>
                </a:lnTo>
                <a:lnTo>
                  <a:pt x="19443" y="73456"/>
                </a:lnTo>
                <a:lnTo>
                  <a:pt x="18161" y="76911"/>
                </a:lnTo>
                <a:lnTo>
                  <a:pt x="10883" y="80073"/>
                </a:lnTo>
                <a:lnTo>
                  <a:pt x="5549" y="82410"/>
                </a:lnTo>
                <a:lnTo>
                  <a:pt x="2730" y="93230"/>
                </a:lnTo>
                <a:lnTo>
                  <a:pt x="0" y="98640"/>
                </a:lnTo>
                <a:lnTo>
                  <a:pt x="7200" y="103212"/>
                </a:lnTo>
                <a:lnTo>
                  <a:pt x="5994" y="100825"/>
                </a:lnTo>
                <a:lnTo>
                  <a:pt x="9855" y="108305"/>
                </a:lnTo>
                <a:lnTo>
                  <a:pt x="11201" y="113131"/>
                </a:lnTo>
                <a:lnTo>
                  <a:pt x="11379" y="115658"/>
                </a:lnTo>
                <a:lnTo>
                  <a:pt x="23768" y="113724"/>
                </a:lnTo>
                <a:lnTo>
                  <a:pt x="34871" y="107758"/>
                </a:lnTo>
                <a:lnTo>
                  <a:pt x="45566" y="100773"/>
                </a:lnTo>
                <a:lnTo>
                  <a:pt x="55537" y="96113"/>
                </a:lnTo>
                <a:lnTo>
                  <a:pt x="60617" y="94576"/>
                </a:lnTo>
                <a:lnTo>
                  <a:pt x="66954" y="95072"/>
                </a:lnTo>
                <a:lnTo>
                  <a:pt x="72047" y="92087"/>
                </a:lnTo>
                <a:lnTo>
                  <a:pt x="77724" y="88773"/>
                </a:lnTo>
                <a:lnTo>
                  <a:pt x="80556" y="80327"/>
                </a:lnTo>
                <a:lnTo>
                  <a:pt x="87718" y="85547"/>
                </a:lnTo>
                <a:lnTo>
                  <a:pt x="93478" y="94801"/>
                </a:lnTo>
                <a:lnTo>
                  <a:pt x="92804" y="106368"/>
                </a:lnTo>
                <a:lnTo>
                  <a:pt x="88625" y="117644"/>
                </a:lnTo>
                <a:lnTo>
                  <a:pt x="85661" y="123177"/>
                </a:lnTo>
                <a:lnTo>
                  <a:pt x="92633" y="128651"/>
                </a:lnTo>
                <a:lnTo>
                  <a:pt x="99009" y="129070"/>
                </a:lnTo>
                <a:lnTo>
                  <a:pt x="107200" y="131076"/>
                </a:lnTo>
                <a:lnTo>
                  <a:pt x="107115" y="120675"/>
                </a:lnTo>
                <a:lnTo>
                  <a:pt x="113991" y="111137"/>
                </a:lnTo>
                <a:lnTo>
                  <a:pt x="122275" y="102881"/>
                </a:lnTo>
                <a:lnTo>
                  <a:pt x="124282" y="100622"/>
                </a:lnTo>
                <a:lnTo>
                  <a:pt x="128117" y="95872"/>
                </a:lnTo>
                <a:lnTo>
                  <a:pt x="130594" y="92468"/>
                </a:lnTo>
                <a:lnTo>
                  <a:pt x="135991" y="89535"/>
                </a:lnTo>
                <a:lnTo>
                  <a:pt x="141376" y="86652"/>
                </a:lnTo>
                <a:lnTo>
                  <a:pt x="144564" y="84340"/>
                </a:lnTo>
                <a:lnTo>
                  <a:pt x="148678" y="80225"/>
                </a:lnTo>
                <a:lnTo>
                  <a:pt x="160539" y="84680"/>
                </a:lnTo>
                <a:lnTo>
                  <a:pt x="172512" y="89259"/>
                </a:lnTo>
                <a:lnTo>
                  <a:pt x="183987" y="94772"/>
                </a:lnTo>
                <a:lnTo>
                  <a:pt x="188810" y="97764"/>
                </a:lnTo>
                <a:lnTo>
                  <a:pt x="194284" y="102374"/>
                </a:lnTo>
                <a:lnTo>
                  <a:pt x="199478" y="102882"/>
                </a:lnTo>
                <a:lnTo>
                  <a:pt x="204457" y="991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419714" y="4650704"/>
            <a:ext cx="212775" cy="131076"/>
          </a:xfrm>
          <a:custGeom>
            <a:avLst/>
            <a:gdLst/>
            <a:ahLst/>
            <a:cxnLst/>
            <a:rect l="l" t="t" r="r" b="b"/>
            <a:pathLst>
              <a:path w="212775" h="131076">
                <a:moveTo>
                  <a:pt x="194284" y="102374"/>
                </a:moveTo>
                <a:lnTo>
                  <a:pt x="199478" y="102882"/>
                </a:lnTo>
                <a:lnTo>
                  <a:pt x="204457" y="99136"/>
                </a:lnTo>
                <a:lnTo>
                  <a:pt x="209880" y="98983"/>
                </a:lnTo>
                <a:lnTo>
                  <a:pt x="210426" y="93459"/>
                </a:lnTo>
                <a:lnTo>
                  <a:pt x="212775" y="87553"/>
                </a:lnTo>
                <a:lnTo>
                  <a:pt x="212559" y="82105"/>
                </a:lnTo>
                <a:lnTo>
                  <a:pt x="208931" y="69843"/>
                </a:lnTo>
                <a:lnTo>
                  <a:pt x="200889" y="59241"/>
                </a:lnTo>
                <a:lnTo>
                  <a:pt x="192608" y="51777"/>
                </a:lnTo>
                <a:lnTo>
                  <a:pt x="185242" y="45885"/>
                </a:lnTo>
                <a:lnTo>
                  <a:pt x="185318" y="36804"/>
                </a:lnTo>
                <a:lnTo>
                  <a:pt x="176237" y="33566"/>
                </a:lnTo>
                <a:lnTo>
                  <a:pt x="165620" y="26664"/>
                </a:lnTo>
                <a:lnTo>
                  <a:pt x="154643" y="19769"/>
                </a:lnTo>
                <a:lnTo>
                  <a:pt x="154266" y="19659"/>
                </a:lnTo>
                <a:lnTo>
                  <a:pt x="141651" y="17579"/>
                </a:lnTo>
                <a:lnTo>
                  <a:pt x="131197" y="15843"/>
                </a:lnTo>
                <a:lnTo>
                  <a:pt x="122402" y="11684"/>
                </a:lnTo>
                <a:lnTo>
                  <a:pt x="118745" y="9359"/>
                </a:lnTo>
                <a:lnTo>
                  <a:pt x="104127" y="800"/>
                </a:lnTo>
                <a:lnTo>
                  <a:pt x="100838" y="0"/>
                </a:lnTo>
                <a:lnTo>
                  <a:pt x="90125" y="3551"/>
                </a:lnTo>
                <a:lnTo>
                  <a:pt x="78874" y="10637"/>
                </a:lnTo>
                <a:lnTo>
                  <a:pt x="75984" y="11595"/>
                </a:lnTo>
                <a:lnTo>
                  <a:pt x="64698" y="16765"/>
                </a:lnTo>
                <a:lnTo>
                  <a:pt x="54804" y="25859"/>
                </a:lnTo>
                <a:lnTo>
                  <a:pt x="45941" y="35508"/>
                </a:lnTo>
                <a:lnTo>
                  <a:pt x="43357" y="38074"/>
                </a:lnTo>
                <a:lnTo>
                  <a:pt x="35603" y="48130"/>
                </a:lnTo>
                <a:lnTo>
                  <a:pt x="29652" y="59082"/>
                </a:lnTo>
                <a:lnTo>
                  <a:pt x="24434" y="67094"/>
                </a:lnTo>
                <a:lnTo>
                  <a:pt x="19443" y="73456"/>
                </a:lnTo>
                <a:lnTo>
                  <a:pt x="18161" y="76911"/>
                </a:lnTo>
                <a:lnTo>
                  <a:pt x="10883" y="80073"/>
                </a:lnTo>
                <a:lnTo>
                  <a:pt x="5549" y="82410"/>
                </a:lnTo>
                <a:lnTo>
                  <a:pt x="2730" y="93230"/>
                </a:lnTo>
                <a:lnTo>
                  <a:pt x="0" y="98640"/>
                </a:lnTo>
                <a:lnTo>
                  <a:pt x="7200" y="103212"/>
                </a:lnTo>
                <a:lnTo>
                  <a:pt x="5994" y="100825"/>
                </a:lnTo>
                <a:lnTo>
                  <a:pt x="9855" y="108305"/>
                </a:lnTo>
                <a:lnTo>
                  <a:pt x="11087" y="110693"/>
                </a:lnTo>
                <a:lnTo>
                  <a:pt x="11201" y="113131"/>
                </a:lnTo>
                <a:lnTo>
                  <a:pt x="11379" y="115658"/>
                </a:lnTo>
                <a:lnTo>
                  <a:pt x="23768" y="113724"/>
                </a:lnTo>
                <a:lnTo>
                  <a:pt x="34871" y="107758"/>
                </a:lnTo>
                <a:lnTo>
                  <a:pt x="45566" y="100773"/>
                </a:lnTo>
                <a:lnTo>
                  <a:pt x="55537" y="96113"/>
                </a:lnTo>
                <a:lnTo>
                  <a:pt x="60617" y="94576"/>
                </a:lnTo>
                <a:lnTo>
                  <a:pt x="66954" y="95072"/>
                </a:lnTo>
                <a:lnTo>
                  <a:pt x="72047" y="92087"/>
                </a:lnTo>
                <a:lnTo>
                  <a:pt x="77724" y="88773"/>
                </a:lnTo>
                <a:lnTo>
                  <a:pt x="80556" y="80327"/>
                </a:lnTo>
                <a:lnTo>
                  <a:pt x="87718" y="85547"/>
                </a:lnTo>
                <a:lnTo>
                  <a:pt x="93478" y="94801"/>
                </a:lnTo>
                <a:lnTo>
                  <a:pt x="92804" y="106368"/>
                </a:lnTo>
                <a:lnTo>
                  <a:pt x="88625" y="117644"/>
                </a:lnTo>
                <a:lnTo>
                  <a:pt x="85661" y="123177"/>
                </a:lnTo>
                <a:lnTo>
                  <a:pt x="92633" y="128651"/>
                </a:lnTo>
                <a:lnTo>
                  <a:pt x="99009" y="129070"/>
                </a:lnTo>
                <a:lnTo>
                  <a:pt x="107200" y="131076"/>
                </a:lnTo>
                <a:lnTo>
                  <a:pt x="107115" y="120675"/>
                </a:lnTo>
                <a:lnTo>
                  <a:pt x="113991" y="111137"/>
                </a:lnTo>
                <a:lnTo>
                  <a:pt x="122275" y="102881"/>
                </a:lnTo>
                <a:lnTo>
                  <a:pt x="124282" y="100622"/>
                </a:lnTo>
                <a:lnTo>
                  <a:pt x="128117" y="95872"/>
                </a:lnTo>
                <a:lnTo>
                  <a:pt x="130594" y="92468"/>
                </a:lnTo>
                <a:lnTo>
                  <a:pt x="135991" y="89535"/>
                </a:lnTo>
                <a:lnTo>
                  <a:pt x="141376" y="86652"/>
                </a:lnTo>
                <a:lnTo>
                  <a:pt x="144564" y="84340"/>
                </a:lnTo>
                <a:lnTo>
                  <a:pt x="148678" y="80225"/>
                </a:lnTo>
                <a:lnTo>
                  <a:pt x="160539" y="84680"/>
                </a:lnTo>
                <a:lnTo>
                  <a:pt x="172512" y="89259"/>
                </a:lnTo>
                <a:lnTo>
                  <a:pt x="183987" y="94772"/>
                </a:lnTo>
                <a:lnTo>
                  <a:pt x="188810" y="97764"/>
                </a:lnTo>
                <a:lnTo>
                  <a:pt x="194284" y="1023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472139" y="4745001"/>
            <a:ext cx="17183" cy="45554"/>
          </a:xfrm>
          <a:custGeom>
            <a:avLst/>
            <a:gdLst/>
            <a:ahLst/>
            <a:cxnLst/>
            <a:rect l="l" t="t" r="r" b="b"/>
            <a:pathLst>
              <a:path w="17183" h="45554">
                <a:moveTo>
                  <a:pt x="13385" y="0"/>
                </a:moveTo>
                <a:lnTo>
                  <a:pt x="10185" y="4216"/>
                </a:lnTo>
                <a:lnTo>
                  <a:pt x="10261" y="9321"/>
                </a:lnTo>
                <a:lnTo>
                  <a:pt x="8445" y="13893"/>
                </a:lnTo>
                <a:lnTo>
                  <a:pt x="7518" y="16255"/>
                </a:lnTo>
                <a:lnTo>
                  <a:pt x="6019" y="18046"/>
                </a:lnTo>
                <a:lnTo>
                  <a:pt x="5638" y="20573"/>
                </a:lnTo>
                <a:lnTo>
                  <a:pt x="5448" y="21907"/>
                </a:lnTo>
                <a:lnTo>
                  <a:pt x="6604" y="23482"/>
                </a:lnTo>
                <a:lnTo>
                  <a:pt x="6337" y="25018"/>
                </a:lnTo>
                <a:lnTo>
                  <a:pt x="5664" y="29451"/>
                </a:lnTo>
                <a:lnTo>
                  <a:pt x="0" y="33273"/>
                </a:lnTo>
                <a:lnTo>
                  <a:pt x="3657" y="37604"/>
                </a:lnTo>
                <a:lnTo>
                  <a:pt x="6057" y="40449"/>
                </a:lnTo>
                <a:lnTo>
                  <a:pt x="14224" y="43700"/>
                </a:lnTo>
                <a:lnTo>
                  <a:pt x="17183" y="455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487950" y="4751149"/>
            <a:ext cx="10782" cy="27571"/>
          </a:xfrm>
          <a:custGeom>
            <a:avLst/>
            <a:gdLst/>
            <a:ahLst/>
            <a:cxnLst/>
            <a:rect l="l" t="t" r="r" b="b"/>
            <a:pathLst>
              <a:path w="10782" h="27571">
                <a:moveTo>
                  <a:pt x="10782" y="520"/>
                </a:moveTo>
                <a:lnTo>
                  <a:pt x="9423" y="0"/>
                </a:lnTo>
                <a:lnTo>
                  <a:pt x="2933" y="2197"/>
                </a:lnTo>
                <a:lnTo>
                  <a:pt x="2540" y="5499"/>
                </a:lnTo>
                <a:lnTo>
                  <a:pt x="2247" y="7874"/>
                </a:lnTo>
                <a:lnTo>
                  <a:pt x="3860" y="8864"/>
                </a:lnTo>
                <a:lnTo>
                  <a:pt x="3378" y="11061"/>
                </a:lnTo>
                <a:lnTo>
                  <a:pt x="3340" y="11264"/>
                </a:lnTo>
                <a:lnTo>
                  <a:pt x="1473" y="11303"/>
                </a:lnTo>
                <a:lnTo>
                  <a:pt x="1130" y="12471"/>
                </a:lnTo>
                <a:lnTo>
                  <a:pt x="762" y="13792"/>
                </a:lnTo>
                <a:lnTo>
                  <a:pt x="2540" y="15062"/>
                </a:lnTo>
                <a:lnTo>
                  <a:pt x="2451" y="16090"/>
                </a:lnTo>
                <a:lnTo>
                  <a:pt x="2247" y="18415"/>
                </a:lnTo>
                <a:lnTo>
                  <a:pt x="2298" y="19697"/>
                </a:lnTo>
                <a:lnTo>
                  <a:pt x="0" y="21424"/>
                </a:lnTo>
                <a:lnTo>
                  <a:pt x="2933" y="23380"/>
                </a:lnTo>
                <a:lnTo>
                  <a:pt x="5943" y="25260"/>
                </a:lnTo>
                <a:lnTo>
                  <a:pt x="8661" y="275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442901" y="4676611"/>
            <a:ext cx="93675" cy="28498"/>
          </a:xfrm>
          <a:custGeom>
            <a:avLst/>
            <a:gdLst/>
            <a:ahLst/>
            <a:cxnLst/>
            <a:rect l="l" t="t" r="r" b="b"/>
            <a:pathLst>
              <a:path w="93675" h="28498">
                <a:moveTo>
                  <a:pt x="20929" y="11087"/>
                </a:moveTo>
                <a:lnTo>
                  <a:pt x="17106" y="12077"/>
                </a:lnTo>
                <a:lnTo>
                  <a:pt x="14147" y="12395"/>
                </a:lnTo>
                <a:lnTo>
                  <a:pt x="10693" y="15316"/>
                </a:lnTo>
                <a:lnTo>
                  <a:pt x="9080" y="18351"/>
                </a:lnTo>
                <a:lnTo>
                  <a:pt x="5588" y="23164"/>
                </a:lnTo>
                <a:lnTo>
                  <a:pt x="2819" y="27114"/>
                </a:lnTo>
                <a:lnTo>
                  <a:pt x="0" y="28498"/>
                </a:lnTo>
                <a:lnTo>
                  <a:pt x="12487" y="26275"/>
                </a:lnTo>
                <a:lnTo>
                  <a:pt x="24760" y="22725"/>
                </a:lnTo>
                <a:lnTo>
                  <a:pt x="25755" y="22415"/>
                </a:lnTo>
                <a:lnTo>
                  <a:pt x="32245" y="20421"/>
                </a:lnTo>
                <a:lnTo>
                  <a:pt x="38315" y="20866"/>
                </a:lnTo>
                <a:lnTo>
                  <a:pt x="44958" y="19253"/>
                </a:lnTo>
                <a:lnTo>
                  <a:pt x="52044" y="17526"/>
                </a:lnTo>
                <a:lnTo>
                  <a:pt x="62166" y="17513"/>
                </a:lnTo>
                <a:lnTo>
                  <a:pt x="69583" y="17272"/>
                </a:lnTo>
                <a:lnTo>
                  <a:pt x="77609" y="17018"/>
                </a:lnTo>
                <a:lnTo>
                  <a:pt x="88493" y="16078"/>
                </a:lnTo>
                <a:lnTo>
                  <a:pt x="93675" y="16510"/>
                </a:lnTo>
                <a:lnTo>
                  <a:pt x="70091" y="0"/>
                </a:lnTo>
                <a:lnTo>
                  <a:pt x="67678" y="1282"/>
                </a:lnTo>
                <a:lnTo>
                  <a:pt x="62445" y="571"/>
                </a:lnTo>
                <a:lnTo>
                  <a:pt x="59817" y="1371"/>
                </a:lnTo>
                <a:lnTo>
                  <a:pt x="56591" y="2362"/>
                </a:lnTo>
                <a:lnTo>
                  <a:pt x="49491" y="3314"/>
                </a:lnTo>
                <a:lnTo>
                  <a:pt x="46266" y="4343"/>
                </a:lnTo>
                <a:lnTo>
                  <a:pt x="40208" y="6248"/>
                </a:lnTo>
                <a:lnTo>
                  <a:pt x="34963" y="6337"/>
                </a:lnTo>
                <a:lnTo>
                  <a:pt x="28854" y="8140"/>
                </a:lnTo>
                <a:lnTo>
                  <a:pt x="24777" y="9334"/>
                </a:lnTo>
                <a:lnTo>
                  <a:pt x="20929" y="110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442901" y="4676611"/>
            <a:ext cx="93675" cy="28498"/>
          </a:xfrm>
          <a:custGeom>
            <a:avLst/>
            <a:gdLst/>
            <a:ahLst/>
            <a:cxnLst/>
            <a:rect l="l" t="t" r="r" b="b"/>
            <a:pathLst>
              <a:path w="93675" h="28498">
                <a:moveTo>
                  <a:pt x="70091" y="0"/>
                </a:moveTo>
                <a:lnTo>
                  <a:pt x="67678" y="1282"/>
                </a:lnTo>
                <a:lnTo>
                  <a:pt x="62445" y="571"/>
                </a:lnTo>
                <a:lnTo>
                  <a:pt x="59817" y="1371"/>
                </a:lnTo>
                <a:lnTo>
                  <a:pt x="56591" y="2362"/>
                </a:lnTo>
                <a:lnTo>
                  <a:pt x="49491" y="3314"/>
                </a:lnTo>
                <a:lnTo>
                  <a:pt x="46266" y="4343"/>
                </a:lnTo>
                <a:lnTo>
                  <a:pt x="40208" y="6248"/>
                </a:lnTo>
                <a:lnTo>
                  <a:pt x="34963" y="6337"/>
                </a:lnTo>
                <a:lnTo>
                  <a:pt x="28854" y="8140"/>
                </a:lnTo>
                <a:lnTo>
                  <a:pt x="24777" y="9334"/>
                </a:lnTo>
                <a:lnTo>
                  <a:pt x="20929" y="11087"/>
                </a:lnTo>
                <a:lnTo>
                  <a:pt x="17106" y="12077"/>
                </a:lnTo>
                <a:lnTo>
                  <a:pt x="15621" y="12471"/>
                </a:lnTo>
                <a:lnTo>
                  <a:pt x="14147" y="12395"/>
                </a:lnTo>
                <a:lnTo>
                  <a:pt x="12903" y="13462"/>
                </a:lnTo>
                <a:lnTo>
                  <a:pt x="10693" y="15316"/>
                </a:lnTo>
                <a:lnTo>
                  <a:pt x="9080" y="18351"/>
                </a:lnTo>
                <a:lnTo>
                  <a:pt x="7404" y="20662"/>
                </a:lnTo>
                <a:lnTo>
                  <a:pt x="5588" y="23164"/>
                </a:lnTo>
                <a:lnTo>
                  <a:pt x="2819" y="27114"/>
                </a:lnTo>
                <a:lnTo>
                  <a:pt x="0" y="28498"/>
                </a:lnTo>
                <a:lnTo>
                  <a:pt x="12487" y="26275"/>
                </a:lnTo>
                <a:lnTo>
                  <a:pt x="24760" y="22725"/>
                </a:lnTo>
                <a:lnTo>
                  <a:pt x="25755" y="22415"/>
                </a:lnTo>
                <a:lnTo>
                  <a:pt x="32245" y="20421"/>
                </a:lnTo>
                <a:lnTo>
                  <a:pt x="38315" y="20866"/>
                </a:lnTo>
                <a:lnTo>
                  <a:pt x="44958" y="19253"/>
                </a:lnTo>
                <a:lnTo>
                  <a:pt x="52044" y="17526"/>
                </a:lnTo>
                <a:lnTo>
                  <a:pt x="62166" y="17513"/>
                </a:lnTo>
                <a:lnTo>
                  <a:pt x="69583" y="17272"/>
                </a:lnTo>
                <a:lnTo>
                  <a:pt x="77609" y="17018"/>
                </a:lnTo>
                <a:lnTo>
                  <a:pt x="88493" y="16078"/>
                </a:lnTo>
                <a:lnTo>
                  <a:pt x="93675" y="165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462381" y="4612576"/>
            <a:ext cx="196303" cy="191490"/>
          </a:xfrm>
          <a:custGeom>
            <a:avLst/>
            <a:gdLst/>
            <a:ahLst/>
            <a:cxnLst/>
            <a:rect l="l" t="t" r="r" b="b"/>
            <a:pathLst>
              <a:path w="196303" h="191490">
                <a:moveTo>
                  <a:pt x="3390" y="45885"/>
                </a:moveTo>
                <a:lnTo>
                  <a:pt x="0" y="48412"/>
                </a:lnTo>
                <a:lnTo>
                  <a:pt x="5016" y="52641"/>
                </a:lnTo>
                <a:lnTo>
                  <a:pt x="8692" y="54547"/>
                </a:lnTo>
                <a:lnTo>
                  <a:pt x="20798" y="60570"/>
                </a:lnTo>
                <a:lnTo>
                  <a:pt x="30153" y="64993"/>
                </a:lnTo>
                <a:lnTo>
                  <a:pt x="39863" y="69746"/>
                </a:lnTo>
                <a:lnTo>
                  <a:pt x="53035" y="76758"/>
                </a:lnTo>
                <a:lnTo>
                  <a:pt x="56683" y="78773"/>
                </a:lnTo>
                <a:lnTo>
                  <a:pt x="66981" y="84556"/>
                </a:lnTo>
                <a:lnTo>
                  <a:pt x="78791" y="91371"/>
                </a:lnTo>
                <a:lnTo>
                  <a:pt x="91164" y="98771"/>
                </a:lnTo>
                <a:lnTo>
                  <a:pt x="103150" y="106307"/>
                </a:lnTo>
                <a:lnTo>
                  <a:pt x="113799" y="113533"/>
                </a:lnTo>
                <a:lnTo>
                  <a:pt x="122161" y="120002"/>
                </a:lnTo>
                <a:lnTo>
                  <a:pt x="128181" y="125183"/>
                </a:lnTo>
                <a:lnTo>
                  <a:pt x="132638" y="132359"/>
                </a:lnTo>
                <a:lnTo>
                  <a:pt x="138468" y="137693"/>
                </a:lnTo>
                <a:lnTo>
                  <a:pt x="144297" y="143090"/>
                </a:lnTo>
                <a:lnTo>
                  <a:pt x="147599" y="145694"/>
                </a:lnTo>
                <a:lnTo>
                  <a:pt x="153568" y="151561"/>
                </a:lnTo>
                <a:lnTo>
                  <a:pt x="154486" y="152472"/>
                </a:lnTo>
                <a:lnTo>
                  <a:pt x="163275" y="161952"/>
                </a:lnTo>
                <a:lnTo>
                  <a:pt x="171323" y="171615"/>
                </a:lnTo>
                <a:lnTo>
                  <a:pt x="175145" y="176491"/>
                </a:lnTo>
                <a:lnTo>
                  <a:pt x="182499" y="185623"/>
                </a:lnTo>
                <a:lnTo>
                  <a:pt x="186232" y="191490"/>
                </a:lnTo>
                <a:lnTo>
                  <a:pt x="188112" y="188607"/>
                </a:lnTo>
                <a:lnTo>
                  <a:pt x="187693" y="184124"/>
                </a:lnTo>
                <a:lnTo>
                  <a:pt x="186385" y="180822"/>
                </a:lnTo>
                <a:lnTo>
                  <a:pt x="185483" y="178549"/>
                </a:lnTo>
                <a:lnTo>
                  <a:pt x="183273" y="171094"/>
                </a:lnTo>
                <a:lnTo>
                  <a:pt x="181254" y="166624"/>
                </a:lnTo>
                <a:lnTo>
                  <a:pt x="177698" y="158089"/>
                </a:lnTo>
                <a:lnTo>
                  <a:pt x="177507" y="155498"/>
                </a:lnTo>
                <a:lnTo>
                  <a:pt x="177393" y="153949"/>
                </a:lnTo>
                <a:lnTo>
                  <a:pt x="180022" y="151688"/>
                </a:lnTo>
                <a:lnTo>
                  <a:pt x="180632" y="150152"/>
                </a:lnTo>
                <a:lnTo>
                  <a:pt x="182256" y="146096"/>
                </a:lnTo>
                <a:lnTo>
                  <a:pt x="186631" y="134239"/>
                </a:lnTo>
                <a:lnTo>
                  <a:pt x="190755" y="121290"/>
                </a:lnTo>
                <a:lnTo>
                  <a:pt x="194096" y="108109"/>
                </a:lnTo>
                <a:lnTo>
                  <a:pt x="196123" y="95556"/>
                </a:lnTo>
                <a:lnTo>
                  <a:pt x="196303" y="84493"/>
                </a:lnTo>
                <a:lnTo>
                  <a:pt x="194416" y="76849"/>
                </a:lnTo>
                <a:lnTo>
                  <a:pt x="188931" y="62775"/>
                </a:lnTo>
                <a:lnTo>
                  <a:pt x="182228" y="49019"/>
                </a:lnTo>
                <a:lnTo>
                  <a:pt x="176695" y="40919"/>
                </a:lnTo>
                <a:lnTo>
                  <a:pt x="171515" y="36340"/>
                </a:lnTo>
                <a:lnTo>
                  <a:pt x="164768" y="30115"/>
                </a:lnTo>
                <a:lnTo>
                  <a:pt x="156827" y="23510"/>
                </a:lnTo>
                <a:lnTo>
                  <a:pt x="145482" y="15664"/>
                </a:lnTo>
                <a:lnTo>
                  <a:pt x="128523" y="5715"/>
                </a:lnTo>
                <a:lnTo>
                  <a:pt x="118427" y="2169"/>
                </a:lnTo>
                <a:lnTo>
                  <a:pt x="104730" y="150"/>
                </a:lnTo>
                <a:lnTo>
                  <a:pt x="92430" y="0"/>
                </a:lnTo>
                <a:lnTo>
                  <a:pt x="91457" y="77"/>
                </a:lnTo>
                <a:lnTo>
                  <a:pt x="79503" y="2328"/>
                </a:lnTo>
                <a:lnTo>
                  <a:pt x="67137" y="6619"/>
                </a:lnTo>
                <a:lnTo>
                  <a:pt x="55087" y="12322"/>
                </a:lnTo>
                <a:lnTo>
                  <a:pt x="44081" y="18808"/>
                </a:lnTo>
                <a:lnTo>
                  <a:pt x="37274" y="23202"/>
                </a:lnTo>
                <a:lnTo>
                  <a:pt x="30632" y="29311"/>
                </a:lnTo>
                <a:lnTo>
                  <a:pt x="25311" y="34061"/>
                </a:lnTo>
                <a:lnTo>
                  <a:pt x="23558" y="35623"/>
                </a:lnTo>
                <a:lnTo>
                  <a:pt x="16789" y="32981"/>
                </a:lnTo>
                <a:lnTo>
                  <a:pt x="15011" y="34556"/>
                </a:lnTo>
                <a:lnTo>
                  <a:pt x="12077" y="37096"/>
                </a:lnTo>
                <a:lnTo>
                  <a:pt x="3390" y="458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462381" y="4612576"/>
            <a:ext cx="196303" cy="191490"/>
          </a:xfrm>
          <a:custGeom>
            <a:avLst/>
            <a:gdLst/>
            <a:ahLst/>
            <a:cxnLst/>
            <a:rect l="l" t="t" r="r" b="b"/>
            <a:pathLst>
              <a:path w="196303" h="191490">
                <a:moveTo>
                  <a:pt x="0" y="48412"/>
                </a:moveTo>
                <a:lnTo>
                  <a:pt x="3390" y="45885"/>
                </a:lnTo>
                <a:lnTo>
                  <a:pt x="12077" y="37096"/>
                </a:lnTo>
                <a:lnTo>
                  <a:pt x="15011" y="34556"/>
                </a:lnTo>
                <a:lnTo>
                  <a:pt x="16789" y="32981"/>
                </a:lnTo>
                <a:lnTo>
                  <a:pt x="23558" y="35623"/>
                </a:lnTo>
                <a:lnTo>
                  <a:pt x="25311" y="34061"/>
                </a:lnTo>
                <a:lnTo>
                  <a:pt x="30632" y="29311"/>
                </a:lnTo>
                <a:lnTo>
                  <a:pt x="37274" y="23202"/>
                </a:lnTo>
                <a:lnTo>
                  <a:pt x="44081" y="18808"/>
                </a:lnTo>
                <a:lnTo>
                  <a:pt x="55087" y="12322"/>
                </a:lnTo>
                <a:lnTo>
                  <a:pt x="67137" y="6619"/>
                </a:lnTo>
                <a:lnTo>
                  <a:pt x="79503" y="2328"/>
                </a:lnTo>
                <a:lnTo>
                  <a:pt x="91457" y="77"/>
                </a:lnTo>
                <a:lnTo>
                  <a:pt x="92430" y="0"/>
                </a:lnTo>
                <a:lnTo>
                  <a:pt x="104730" y="150"/>
                </a:lnTo>
                <a:lnTo>
                  <a:pt x="118427" y="2169"/>
                </a:lnTo>
                <a:lnTo>
                  <a:pt x="128523" y="5715"/>
                </a:lnTo>
                <a:lnTo>
                  <a:pt x="145482" y="15664"/>
                </a:lnTo>
                <a:lnTo>
                  <a:pt x="156827" y="23510"/>
                </a:lnTo>
                <a:lnTo>
                  <a:pt x="164768" y="30115"/>
                </a:lnTo>
                <a:lnTo>
                  <a:pt x="171515" y="36340"/>
                </a:lnTo>
                <a:lnTo>
                  <a:pt x="176695" y="40919"/>
                </a:lnTo>
                <a:lnTo>
                  <a:pt x="182228" y="49019"/>
                </a:lnTo>
                <a:lnTo>
                  <a:pt x="188931" y="62775"/>
                </a:lnTo>
                <a:lnTo>
                  <a:pt x="194416" y="76849"/>
                </a:lnTo>
                <a:lnTo>
                  <a:pt x="196303" y="84493"/>
                </a:lnTo>
                <a:lnTo>
                  <a:pt x="196123" y="95556"/>
                </a:lnTo>
                <a:lnTo>
                  <a:pt x="194096" y="108109"/>
                </a:lnTo>
                <a:lnTo>
                  <a:pt x="190755" y="121290"/>
                </a:lnTo>
                <a:lnTo>
                  <a:pt x="186631" y="134239"/>
                </a:lnTo>
                <a:lnTo>
                  <a:pt x="182256" y="146096"/>
                </a:lnTo>
                <a:lnTo>
                  <a:pt x="180632" y="150152"/>
                </a:lnTo>
                <a:lnTo>
                  <a:pt x="180022" y="151688"/>
                </a:lnTo>
                <a:lnTo>
                  <a:pt x="177393" y="153949"/>
                </a:lnTo>
                <a:lnTo>
                  <a:pt x="177507" y="155498"/>
                </a:lnTo>
                <a:lnTo>
                  <a:pt x="177698" y="158089"/>
                </a:lnTo>
                <a:lnTo>
                  <a:pt x="181254" y="166624"/>
                </a:lnTo>
                <a:lnTo>
                  <a:pt x="182359" y="169075"/>
                </a:lnTo>
                <a:lnTo>
                  <a:pt x="183273" y="171094"/>
                </a:lnTo>
                <a:lnTo>
                  <a:pt x="185483" y="178549"/>
                </a:lnTo>
                <a:lnTo>
                  <a:pt x="186385" y="180822"/>
                </a:lnTo>
                <a:lnTo>
                  <a:pt x="187693" y="184124"/>
                </a:lnTo>
                <a:lnTo>
                  <a:pt x="188112" y="188607"/>
                </a:lnTo>
                <a:lnTo>
                  <a:pt x="186232" y="191490"/>
                </a:lnTo>
                <a:lnTo>
                  <a:pt x="182499" y="185623"/>
                </a:lnTo>
                <a:lnTo>
                  <a:pt x="175145" y="176491"/>
                </a:lnTo>
                <a:lnTo>
                  <a:pt x="171323" y="171615"/>
                </a:lnTo>
                <a:lnTo>
                  <a:pt x="163275" y="161952"/>
                </a:lnTo>
                <a:lnTo>
                  <a:pt x="154486" y="152472"/>
                </a:lnTo>
                <a:lnTo>
                  <a:pt x="153568" y="151561"/>
                </a:lnTo>
                <a:lnTo>
                  <a:pt x="147599" y="145694"/>
                </a:lnTo>
                <a:lnTo>
                  <a:pt x="144297" y="143090"/>
                </a:lnTo>
                <a:lnTo>
                  <a:pt x="138468" y="137693"/>
                </a:lnTo>
                <a:lnTo>
                  <a:pt x="132638" y="132359"/>
                </a:lnTo>
                <a:lnTo>
                  <a:pt x="128181" y="125183"/>
                </a:lnTo>
                <a:lnTo>
                  <a:pt x="122161" y="120002"/>
                </a:lnTo>
                <a:lnTo>
                  <a:pt x="113799" y="113533"/>
                </a:lnTo>
                <a:lnTo>
                  <a:pt x="103150" y="106307"/>
                </a:lnTo>
                <a:lnTo>
                  <a:pt x="91164" y="98771"/>
                </a:lnTo>
                <a:lnTo>
                  <a:pt x="78791" y="91371"/>
                </a:lnTo>
                <a:lnTo>
                  <a:pt x="66981" y="84556"/>
                </a:lnTo>
                <a:lnTo>
                  <a:pt x="56683" y="78773"/>
                </a:lnTo>
                <a:lnTo>
                  <a:pt x="53035" y="76758"/>
                </a:lnTo>
                <a:lnTo>
                  <a:pt x="39863" y="69746"/>
                </a:lnTo>
                <a:lnTo>
                  <a:pt x="30153" y="64993"/>
                </a:lnTo>
                <a:lnTo>
                  <a:pt x="20798" y="60570"/>
                </a:lnTo>
                <a:lnTo>
                  <a:pt x="8692" y="54547"/>
                </a:lnTo>
                <a:lnTo>
                  <a:pt x="5016" y="52641"/>
                </a:lnTo>
                <a:lnTo>
                  <a:pt x="0" y="484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487005" y="4647501"/>
            <a:ext cx="97116" cy="59372"/>
          </a:xfrm>
          <a:custGeom>
            <a:avLst/>
            <a:gdLst/>
            <a:ahLst/>
            <a:cxnLst/>
            <a:rect l="l" t="t" r="r" b="b"/>
            <a:pathLst>
              <a:path w="97116" h="59372">
                <a:moveTo>
                  <a:pt x="0" y="0"/>
                </a:moveTo>
                <a:lnTo>
                  <a:pt x="6984" y="3911"/>
                </a:lnTo>
                <a:lnTo>
                  <a:pt x="14325" y="7429"/>
                </a:lnTo>
                <a:lnTo>
                  <a:pt x="21310" y="11366"/>
                </a:lnTo>
                <a:lnTo>
                  <a:pt x="27482" y="14859"/>
                </a:lnTo>
                <a:lnTo>
                  <a:pt x="33134" y="19011"/>
                </a:lnTo>
                <a:lnTo>
                  <a:pt x="39204" y="22567"/>
                </a:lnTo>
                <a:lnTo>
                  <a:pt x="50568" y="28574"/>
                </a:lnTo>
                <a:lnTo>
                  <a:pt x="61629" y="33981"/>
                </a:lnTo>
                <a:lnTo>
                  <a:pt x="71145" y="39255"/>
                </a:lnTo>
                <a:lnTo>
                  <a:pt x="81278" y="46396"/>
                </a:lnTo>
                <a:lnTo>
                  <a:pt x="91869" y="54917"/>
                </a:lnTo>
                <a:lnTo>
                  <a:pt x="97116" y="593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535317" y="4615322"/>
            <a:ext cx="116243" cy="103807"/>
          </a:xfrm>
          <a:custGeom>
            <a:avLst/>
            <a:gdLst/>
            <a:ahLst/>
            <a:cxnLst/>
            <a:rect l="l" t="t" r="r" b="b"/>
            <a:pathLst>
              <a:path w="116243" h="103807">
                <a:moveTo>
                  <a:pt x="0" y="1179"/>
                </a:moveTo>
                <a:lnTo>
                  <a:pt x="12008" y="0"/>
                </a:lnTo>
                <a:lnTo>
                  <a:pt x="24279" y="2224"/>
                </a:lnTo>
                <a:lnTo>
                  <a:pt x="36058" y="6816"/>
                </a:lnTo>
                <a:lnTo>
                  <a:pt x="45935" y="12317"/>
                </a:lnTo>
                <a:lnTo>
                  <a:pt x="57216" y="18239"/>
                </a:lnTo>
                <a:lnTo>
                  <a:pt x="68446" y="24321"/>
                </a:lnTo>
                <a:lnTo>
                  <a:pt x="71780" y="26795"/>
                </a:lnTo>
                <a:lnTo>
                  <a:pt x="81247" y="34693"/>
                </a:lnTo>
                <a:lnTo>
                  <a:pt x="91358" y="43651"/>
                </a:lnTo>
                <a:lnTo>
                  <a:pt x="95377" y="47635"/>
                </a:lnTo>
                <a:lnTo>
                  <a:pt x="103529" y="58087"/>
                </a:lnTo>
                <a:lnTo>
                  <a:pt x="108765" y="68436"/>
                </a:lnTo>
                <a:lnTo>
                  <a:pt x="113004" y="77950"/>
                </a:lnTo>
                <a:lnTo>
                  <a:pt x="114757" y="81722"/>
                </a:lnTo>
                <a:lnTo>
                  <a:pt x="116243" y="90587"/>
                </a:lnTo>
                <a:lnTo>
                  <a:pt x="115036" y="94333"/>
                </a:lnTo>
                <a:lnTo>
                  <a:pt x="113639" y="98689"/>
                </a:lnTo>
                <a:lnTo>
                  <a:pt x="111315" y="101559"/>
                </a:lnTo>
                <a:lnTo>
                  <a:pt x="112102" y="1038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548474" y="4670400"/>
            <a:ext cx="39369" cy="27203"/>
          </a:xfrm>
          <a:custGeom>
            <a:avLst/>
            <a:gdLst/>
            <a:ahLst/>
            <a:cxnLst/>
            <a:rect l="l" t="t" r="r" b="b"/>
            <a:pathLst>
              <a:path w="39370" h="27203">
                <a:moveTo>
                  <a:pt x="0" y="0"/>
                </a:moveTo>
                <a:lnTo>
                  <a:pt x="10627" y="5349"/>
                </a:lnTo>
                <a:lnTo>
                  <a:pt x="22921" y="13718"/>
                </a:lnTo>
                <a:lnTo>
                  <a:pt x="26644" y="16471"/>
                </a:lnTo>
                <a:lnTo>
                  <a:pt x="31051" y="19837"/>
                </a:lnTo>
                <a:lnTo>
                  <a:pt x="35166" y="23647"/>
                </a:lnTo>
                <a:lnTo>
                  <a:pt x="39370" y="272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883384" y="5625423"/>
            <a:ext cx="163009" cy="94330"/>
          </a:xfrm>
          <a:custGeom>
            <a:avLst/>
            <a:gdLst/>
            <a:ahLst/>
            <a:cxnLst/>
            <a:rect l="l" t="t" r="r" b="b"/>
            <a:pathLst>
              <a:path w="163009" h="94330">
                <a:moveTo>
                  <a:pt x="2278" y="86804"/>
                </a:moveTo>
                <a:lnTo>
                  <a:pt x="12051" y="93408"/>
                </a:lnTo>
                <a:lnTo>
                  <a:pt x="25982" y="94330"/>
                </a:lnTo>
                <a:lnTo>
                  <a:pt x="32440" y="93611"/>
                </a:lnTo>
                <a:lnTo>
                  <a:pt x="44925" y="92192"/>
                </a:lnTo>
                <a:lnTo>
                  <a:pt x="57670" y="91233"/>
                </a:lnTo>
                <a:lnTo>
                  <a:pt x="68165" y="90017"/>
                </a:lnTo>
                <a:lnTo>
                  <a:pt x="80464" y="89340"/>
                </a:lnTo>
                <a:lnTo>
                  <a:pt x="90545" y="86958"/>
                </a:lnTo>
                <a:lnTo>
                  <a:pt x="93934" y="85115"/>
                </a:lnTo>
                <a:lnTo>
                  <a:pt x="99333" y="81605"/>
                </a:lnTo>
                <a:lnTo>
                  <a:pt x="109996" y="74451"/>
                </a:lnTo>
                <a:lnTo>
                  <a:pt x="123663" y="65123"/>
                </a:lnTo>
                <a:lnTo>
                  <a:pt x="138078" y="55087"/>
                </a:lnTo>
                <a:lnTo>
                  <a:pt x="150981" y="45812"/>
                </a:lnTo>
                <a:lnTo>
                  <a:pt x="160116" y="38767"/>
                </a:lnTo>
                <a:lnTo>
                  <a:pt x="163009" y="36017"/>
                </a:lnTo>
                <a:lnTo>
                  <a:pt x="152491" y="29748"/>
                </a:lnTo>
                <a:lnTo>
                  <a:pt x="140208" y="24809"/>
                </a:lnTo>
                <a:lnTo>
                  <a:pt x="139298" y="24485"/>
                </a:lnTo>
                <a:lnTo>
                  <a:pt x="126884" y="21411"/>
                </a:lnTo>
                <a:lnTo>
                  <a:pt x="114434" y="19596"/>
                </a:lnTo>
                <a:lnTo>
                  <a:pt x="109453" y="18745"/>
                </a:lnTo>
                <a:lnTo>
                  <a:pt x="103078" y="17513"/>
                </a:lnTo>
                <a:lnTo>
                  <a:pt x="94784" y="18808"/>
                </a:lnTo>
                <a:lnTo>
                  <a:pt x="88790" y="17132"/>
                </a:lnTo>
                <a:lnTo>
                  <a:pt x="80129" y="14706"/>
                </a:lnTo>
                <a:lnTo>
                  <a:pt x="80827" y="6591"/>
                </a:lnTo>
                <a:lnTo>
                  <a:pt x="77665" y="0"/>
                </a:lnTo>
                <a:lnTo>
                  <a:pt x="22712" y="14109"/>
                </a:lnTo>
                <a:lnTo>
                  <a:pt x="21619" y="24660"/>
                </a:lnTo>
                <a:lnTo>
                  <a:pt x="17411" y="35408"/>
                </a:lnTo>
                <a:lnTo>
                  <a:pt x="11615" y="46248"/>
                </a:lnTo>
                <a:lnTo>
                  <a:pt x="5763" y="57074"/>
                </a:lnTo>
                <a:lnTo>
                  <a:pt x="1381" y="67778"/>
                </a:lnTo>
                <a:lnTo>
                  <a:pt x="0" y="78255"/>
                </a:lnTo>
                <a:lnTo>
                  <a:pt x="2278" y="8680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883384" y="5625423"/>
            <a:ext cx="163009" cy="94330"/>
          </a:xfrm>
          <a:custGeom>
            <a:avLst/>
            <a:gdLst/>
            <a:ahLst/>
            <a:cxnLst/>
            <a:rect l="l" t="t" r="r" b="b"/>
            <a:pathLst>
              <a:path w="163009" h="94330">
                <a:moveTo>
                  <a:pt x="22712" y="14109"/>
                </a:moveTo>
                <a:lnTo>
                  <a:pt x="21619" y="24660"/>
                </a:lnTo>
                <a:lnTo>
                  <a:pt x="17411" y="35408"/>
                </a:lnTo>
                <a:lnTo>
                  <a:pt x="11615" y="46248"/>
                </a:lnTo>
                <a:lnTo>
                  <a:pt x="5763" y="57074"/>
                </a:lnTo>
                <a:lnTo>
                  <a:pt x="1381" y="67778"/>
                </a:lnTo>
                <a:lnTo>
                  <a:pt x="0" y="78255"/>
                </a:lnTo>
                <a:lnTo>
                  <a:pt x="2278" y="86804"/>
                </a:lnTo>
                <a:lnTo>
                  <a:pt x="12051" y="93408"/>
                </a:lnTo>
                <a:lnTo>
                  <a:pt x="25982" y="94330"/>
                </a:lnTo>
                <a:lnTo>
                  <a:pt x="32440" y="93611"/>
                </a:lnTo>
                <a:lnTo>
                  <a:pt x="44925" y="92192"/>
                </a:lnTo>
                <a:lnTo>
                  <a:pt x="57670" y="91233"/>
                </a:lnTo>
                <a:lnTo>
                  <a:pt x="68165" y="90017"/>
                </a:lnTo>
                <a:lnTo>
                  <a:pt x="80464" y="89340"/>
                </a:lnTo>
                <a:lnTo>
                  <a:pt x="90545" y="86958"/>
                </a:lnTo>
                <a:lnTo>
                  <a:pt x="93934" y="85115"/>
                </a:lnTo>
                <a:lnTo>
                  <a:pt x="99333" y="81605"/>
                </a:lnTo>
                <a:lnTo>
                  <a:pt x="109996" y="74451"/>
                </a:lnTo>
                <a:lnTo>
                  <a:pt x="123663" y="65123"/>
                </a:lnTo>
                <a:lnTo>
                  <a:pt x="138078" y="55087"/>
                </a:lnTo>
                <a:lnTo>
                  <a:pt x="150981" y="45812"/>
                </a:lnTo>
                <a:lnTo>
                  <a:pt x="160116" y="38767"/>
                </a:lnTo>
                <a:lnTo>
                  <a:pt x="163009" y="36017"/>
                </a:lnTo>
                <a:lnTo>
                  <a:pt x="152491" y="29748"/>
                </a:lnTo>
                <a:lnTo>
                  <a:pt x="140208" y="24809"/>
                </a:lnTo>
                <a:lnTo>
                  <a:pt x="139298" y="24485"/>
                </a:lnTo>
                <a:lnTo>
                  <a:pt x="126884" y="21411"/>
                </a:lnTo>
                <a:lnTo>
                  <a:pt x="114434" y="19596"/>
                </a:lnTo>
                <a:lnTo>
                  <a:pt x="109453" y="18745"/>
                </a:lnTo>
                <a:lnTo>
                  <a:pt x="103078" y="17513"/>
                </a:lnTo>
                <a:lnTo>
                  <a:pt x="94784" y="18808"/>
                </a:lnTo>
                <a:lnTo>
                  <a:pt x="88790" y="17132"/>
                </a:lnTo>
                <a:lnTo>
                  <a:pt x="80129" y="14706"/>
                </a:lnTo>
                <a:lnTo>
                  <a:pt x="80827" y="6591"/>
                </a:lnTo>
                <a:lnTo>
                  <a:pt x="776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271217" y="5430569"/>
            <a:ext cx="208739" cy="151258"/>
          </a:xfrm>
          <a:custGeom>
            <a:avLst/>
            <a:gdLst/>
            <a:ahLst/>
            <a:cxnLst/>
            <a:rect l="l" t="t" r="r" b="b"/>
            <a:pathLst>
              <a:path w="208739" h="151258">
                <a:moveTo>
                  <a:pt x="111648" y="0"/>
                </a:moveTo>
                <a:lnTo>
                  <a:pt x="18570" y="14655"/>
                </a:lnTo>
                <a:lnTo>
                  <a:pt x="16809" y="26508"/>
                </a:lnTo>
                <a:lnTo>
                  <a:pt x="12955" y="39620"/>
                </a:lnTo>
                <a:lnTo>
                  <a:pt x="11254" y="46545"/>
                </a:lnTo>
                <a:lnTo>
                  <a:pt x="9904" y="59107"/>
                </a:lnTo>
                <a:lnTo>
                  <a:pt x="7868" y="71566"/>
                </a:lnTo>
                <a:lnTo>
                  <a:pt x="7622" y="72377"/>
                </a:lnTo>
                <a:lnTo>
                  <a:pt x="6246" y="84283"/>
                </a:lnTo>
                <a:lnTo>
                  <a:pt x="6816" y="96240"/>
                </a:lnTo>
                <a:lnTo>
                  <a:pt x="5311" y="107619"/>
                </a:lnTo>
                <a:lnTo>
                  <a:pt x="2156" y="118048"/>
                </a:lnTo>
                <a:lnTo>
                  <a:pt x="0" y="130680"/>
                </a:lnTo>
                <a:lnTo>
                  <a:pt x="1584" y="142433"/>
                </a:lnTo>
                <a:lnTo>
                  <a:pt x="8092" y="149517"/>
                </a:lnTo>
                <a:lnTo>
                  <a:pt x="19475" y="151258"/>
                </a:lnTo>
                <a:lnTo>
                  <a:pt x="33781" y="150738"/>
                </a:lnTo>
                <a:lnTo>
                  <a:pt x="41315" y="150596"/>
                </a:lnTo>
                <a:lnTo>
                  <a:pt x="53974" y="150630"/>
                </a:lnTo>
                <a:lnTo>
                  <a:pt x="66576" y="149623"/>
                </a:lnTo>
                <a:lnTo>
                  <a:pt x="79134" y="147903"/>
                </a:lnTo>
                <a:lnTo>
                  <a:pt x="91655" y="145802"/>
                </a:lnTo>
                <a:lnTo>
                  <a:pt x="103240" y="143802"/>
                </a:lnTo>
                <a:lnTo>
                  <a:pt x="116048" y="141857"/>
                </a:lnTo>
                <a:lnTo>
                  <a:pt x="128642" y="140077"/>
                </a:lnTo>
                <a:lnTo>
                  <a:pt x="141056" y="138003"/>
                </a:lnTo>
                <a:lnTo>
                  <a:pt x="153321" y="135175"/>
                </a:lnTo>
                <a:lnTo>
                  <a:pt x="165001" y="131317"/>
                </a:lnTo>
                <a:lnTo>
                  <a:pt x="170055" y="129336"/>
                </a:lnTo>
                <a:lnTo>
                  <a:pt x="175770" y="127088"/>
                </a:lnTo>
                <a:lnTo>
                  <a:pt x="180888" y="124548"/>
                </a:lnTo>
                <a:lnTo>
                  <a:pt x="191964" y="118478"/>
                </a:lnTo>
                <a:lnTo>
                  <a:pt x="202563" y="110679"/>
                </a:lnTo>
                <a:lnTo>
                  <a:pt x="208549" y="103873"/>
                </a:lnTo>
                <a:lnTo>
                  <a:pt x="208739" y="92760"/>
                </a:lnTo>
                <a:lnTo>
                  <a:pt x="208473" y="85458"/>
                </a:lnTo>
                <a:lnTo>
                  <a:pt x="208168" y="77101"/>
                </a:lnTo>
                <a:lnTo>
                  <a:pt x="204929" y="73799"/>
                </a:lnTo>
                <a:lnTo>
                  <a:pt x="196890" y="71907"/>
                </a:lnTo>
                <a:lnTo>
                  <a:pt x="193118" y="71005"/>
                </a:lnTo>
                <a:lnTo>
                  <a:pt x="188927" y="70929"/>
                </a:lnTo>
                <a:lnTo>
                  <a:pt x="185079" y="71958"/>
                </a:lnTo>
                <a:lnTo>
                  <a:pt x="172872" y="74811"/>
                </a:lnTo>
                <a:lnTo>
                  <a:pt x="160316" y="77075"/>
                </a:lnTo>
                <a:lnTo>
                  <a:pt x="158231" y="77419"/>
                </a:lnTo>
                <a:lnTo>
                  <a:pt x="146301" y="79569"/>
                </a:lnTo>
                <a:lnTo>
                  <a:pt x="133504" y="80295"/>
                </a:lnTo>
                <a:lnTo>
                  <a:pt x="123662" y="76796"/>
                </a:lnTo>
                <a:lnTo>
                  <a:pt x="116522" y="68034"/>
                </a:lnTo>
                <a:lnTo>
                  <a:pt x="112559" y="56523"/>
                </a:lnTo>
                <a:lnTo>
                  <a:pt x="110938" y="43346"/>
                </a:lnTo>
                <a:lnTo>
                  <a:pt x="110821" y="29582"/>
                </a:lnTo>
                <a:lnTo>
                  <a:pt x="111374" y="16313"/>
                </a:lnTo>
                <a:lnTo>
                  <a:pt x="111760" y="4620"/>
                </a:lnTo>
                <a:lnTo>
                  <a:pt x="11164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271217" y="5430569"/>
            <a:ext cx="208739" cy="151258"/>
          </a:xfrm>
          <a:custGeom>
            <a:avLst/>
            <a:gdLst/>
            <a:ahLst/>
            <a:cxnLst/>
            <a:rect l="l" t="t" r="r" b="b"/>
            <a:pathLst>
              <a:path w="208739" h="151258">
                <a:moveTo>
                  <a:pt x="18570" y="14655"/>
                </a:moveTo>
                <a:lnTo>
                  <a:pt x="16809" y="26508"/>
                </a:lnTo>
                <a:lnTo>
                  <a:pt x="12955" y="39620"/>
                </a:lnTo>
                <a:lnTo>
                  <a:pt x="11254" y="46545"/>
                </a:lnTo>
                <a:lnTo>
                  <a:pt x="9904" y="59107"/>
                </a:lnTo>
                <a:lnTo>
                  <a:pt x="7868" y="71566"/>
                </a:lnTo>
                <a:lnTo>
                  <a:pt x="7622" y="72377"/>
                </a:lnTo>
                <a:lnTo>
                  <a:pt x="6246" y="84283"/>
                </a:lnTo>
                <a:lnTo>
                  <a:pt x="6816" y="96240"/>
                </a:lnTo>
                <a:lnTo>
                  <a:pt x="5311" y="107619"/>
                </a:lnTo>
                <a:lnTo>
                  <a:pt x="2156" y="118048"/>
                </a:lnTo>
                <a:lnTo>
                  <a:pt x="0" y="130680"/>
                </a:lnTo>
                <a:lnTo>
                  <a:pt x="1584" y="142433"/>
                </a:lnTo>
                <a:lnTo>
                  <a:pt x="8092" y="149517"/>
                </a:lnTo>
                <a:lnTo>
                  <a:pt x="19475" y="151258"/>
                </a:lnTo>
                <a:lnTo>
                  <a:pt x="33781" y="150738"/>
                </a:lnTo>
                <a:lnTo>
                  <a:pt x="41315" y="150596"/>
                </a:lnTo>
                <a:lnTo>
                  <a:pt x="53974" y="150630"/>
                </a:lnTo>
                <a:lnTo>
                  <a:pt x="66576" y="149623"/>
                </a:lnTo>
                <a:lnTo>
                  <a:pt x="79134" y="147903"/>
                </a:lnTo>
                <a:lnTo>
                  <a:pt x="91655" y="145802"/>
                </a:lnTo>
                <a:lnTo>
                  <a:pt x="103240" y="143802"/>
                </a:lnTo>
                <a:lnTo>
                  <a:pt x="116048" y="141857"/>
                </a:lnTo>
                <a:lnTo>
                  <a:pt x="128642" y="140077"/>
                </a:lnTo>
                <a:lnTo>
                  <a:pt x="141056" y="138003"/>
                </a:lnTo>
                <a:lnTo>
                  <a:pt x="153321" y="135175"/>
                </a:lnTo>
                <a:lnTo>
                  <a:pt x="165001" y="131317"/>
                </a:lnTo>
                <a:lnTo>
                  <a:pt x="170055" y="129336"/>
                </a:lnTo>
                <a:lnTo>
                  <a:pt x="175770" y="127088"/>
                </a:lnTo>
                <a:lnTo>
                  <a:pt x="180888" y="124548"/>
                </a:lnTo>
                <a:lnTo>
                  <a:pt x="191964" y="118478"/>
                </a:lnTo>
                <a:lnTo>
                  <a:pt x="202563" y="110679"/>
                </a:lnTo>
                <a:lnTo>
                  <a:pt x="208549" y="103873"/>
                </a:lnTo>
                <a:lnTo>
                  <a:pt x="208739" y="92760"/>
                </a:lnTo>
                <a:lnTo>
                  <a:pt x="208473" y="85458"/>
                </a:lnTo>
                <a:lnTo>
                  <a:pt x="208168" y="77101"/>
                </a:lnTo>
                <a:lnTo>
                  <a:pt x="204929" y="73799"/>
                </a:lnTo>
                <a:lnTo>
                  <a:pt x="196890" y="71907"/>
                </a:lnTo>
                <a:lnTo>
                  <a:pt x="193118" y="71005"/>
                </a:lnTo>
                <a:lnTo>
                  <a:pt x="188927" y="70929"/>
                </a:lnTo>
                <a:lnTo>
                  <a:pt x="185079" y="71958"/>
                </a:lnTo>
                <a:lnTo>
                  <a:pt x="172872" y="74811"/>
                </a:lnTo>
                <a:lnTo>
                  <a:pt x="160316" y="77075"/>
                </a:lnTo>
                <a:lnTo>
                  <a:pt x="158231" y="77419"/>
                </a:lnTo>
                <a:lnTo>
                  <a:pt x="146301" y="79569"/>
                </a:lnTo>
                <a:lnTo>
                  <a:pt x="133504" y="80295"/>
                </a:lnTo>
                <a:lnTo>
                  <a:pt x="123662" y="76796"/>
                </a:lnTo>
                <a:lnTo>
                  <a:pt x="116522" y="68034"/>
                </a:lnTo>
                <a:lnTo>
                  <a:pt x="112559" y="56523"/>
                </a:lnTo>
                <a:lnTo>
                  <a:pt x="110938" y="43346"/>
                </a:lnTo>
                <a:lnTo>
                  <a:pt x="110821" y="29582"/>
                </a:lnTo>
                <a:lnTo>
                  <a:pt x="111374" y="16313"/>
                </a:lnTo>
                <a:lnTo>
                  <a:pt x="111760" y="4620"/>
                </a:lnTo>
                <a:lnTo>
                  <a:pt x="1116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877263" y="5663603"/>
            <a:ext cx="112648" cy="72850"/>
          </a:xfrm>
          <a:custGeom>
            <a:avLst/>
            <a:gdLst/>
            <a:ahLst/>
            <a:cxnLst/>
            <a:rect l="l" t="t" r="r" b="b"/>
            <a:pathLst>
              <a:path w="112649" h="72850">
                <a:moveTo>
                  <a:pt x="6286" y="64642"/>
                </a:moveTo>
                <a:lnTo>
                  <a:pt x="8394" y="68592"/>
                </a:lnTo>
                <a:lnTo>
                  <a:pt x="17607" y="72850"/>
                </a:lnTo>
                <a:lnTo>
                  <a:pt x="30557" y="70559"/>
                </a:lnTo>
                <a:lnTo>
                  <a:pt x="39611" y="67805"/>
                </a:lnTo>
                <a:lnTo>
                  <a:pt x="52340" y="64491"/>
                </a:lnTo>
                <a:lnTo>
                  <a:pt x="63483" y="62204"/>
                </a:lnTo>
                <a:lnTo>
                  <a:pt x="70815" y="61036"/>
                </a:lnTo>
                <a:lnTo>
                  <a:pt x="74587" y="60477"/>
                </a:lnTo>
                <a:lnTo>
                  <a:pt x="78105" y="59448"/>
                </a:lnTo>
                <a:lnTo>
                  <a:pt x="82016" y="59753"/>
                </a:lnTo>
                <a:lnTo>
                  <a:pt x="92575" y="51393"/>
                </a:lnTo>
                <a:lnTo>
                  <a:pt x="103251" y="44586"/>
                </a:lnTo>
                <a:lnTo>
                  <a:pt x="112649" y="38798"/>
                </a:lnTo>
                <a:lnTo>
                  <a:pt x="101313" y="40285"/>
                </a:lnTo>
                <a:lnTo>
                  <a:pt x="88774" y="42561"/>
                </a:lnTo>
                <a:lnTo>
                  <a:pt x="75803" y="44502"/>
                </a:lnTo>
                <a:lnTo>
                  <a:pt x="63173" y="44984"/>
                </a:lnTo>
                <a:lnTo>
                  <a:pt x="51656" y="42884"/>
                </a:lnTo>
                <a:lnTo>
                  <a:pt x="47421" y="41008"/>
                </a:lnTo>
                <a:lnTo>
                  <a:pt x="37208" y="32515"/>
                </a:lnTo>
                <a:lnTo>
                  <a:pt x="31108" y="21155"/>
                </a:lnTo>
                <a:lnTo>
                  <a:pt x="30276" y="17703"/>
                </a:lnTo>
                <a:lnTo>
                  <a:pt x="28714" y="9093"/>
                </a:lnTo>
                <a:lnTo>
                  <a:pt x="31089" y="2819"/>
                </a:lnTo>
                <a:lnTo>
                  <a:pt x="22987" y="0"/>
                </a:lnTo>
                <a:lnTo>
                  <a:pt x="17183" y="2743"/>
                </a:lnTo>
                <a:lnTo>
                  <a:pt x="9901" y="11888"/>
                </a:lnTo>
                <a:lnTo>
                  <a:pt x="2719" y="24644"/>
                </a:lnTo>
                <a:lnTo>
                  <a:pt x="1866" y="27012"/>
                </a:lnTo>
                <a:lnTo>
                  <a:pt x="0" y="34112"/>
                </a:lnTo>
                <a:lnTo>
                  <a:pt x="1092" y="41948"/>
                </a:lnTo>
                <a:lnTo>
                  <a:pt x="1092" y="59080"/>
                </a:lnTo>
                <a:lnTo>
                  <a:pt x="6286" y="64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877263" y="5663603"/>
            <a:ext cx="112648" cy="72850"/>
          </a:xfrm>
          <a:custGeom>
            <a:avLst/>
            <a:gdLst/>
            <a:ahLst/>
            <a:cxnLst/>
            <a:rect l="l" t="t" r="r" b="b"/>
            <a:pathLst>
              <a:path w="112649" h="72850">
                <a:moveTo>
                  <a:pt x="17183" y="2743"/>
                </a:moveTo>
                <a:lnTo>
                  <a:pt x="9901" y="11888"/>
                </a:lnTo>
                <a:lnTo>
                  <a:pt x="2719" y="24644"/>
                </a:lnTo>
                <a:lnTo>
                  <a:pt x="1866" y="27012"/>
                </a:lnTo>
                <a:lnTo>
                  <a:pt x="0" y="34112"/>
                </a:lnTo>
                <a:lnTo>
                  <a:pt x="1092" y="41948"/>
                </a:lnTo>
                <a:lnTo>
                  <a:pt x="1092" y="49898"/>
                </a:lnTo>
                <a:lnTo>
                  <a:pt x="1092" y="59080"/>
                </a:lnTo>
                <a:lnTo>
                  <a:pt x="6286" y="64642"/>
                </a:lnTo>
                <a:lnTo>
                  <a:pt x="8394" y="68592"/>
                </a:lnTo>
                <a:lnTo>
                  <a:pt x="17607" y="72850"/>
                </a:lnTo>
                <a:lnTo>
                  <a:pt x="30557" y="70559"/>
                </a:lnTo>
                <a:lnTo>
                  <a:pt x="39611" y="67805"/>
                </a:lnTo>
                <a:lnTo>
                  <a:pt x="52340" y="64491"/>
                </a:lnTo>
                <a:lnTo>
                  <a:pt x="63483" y="62204"/>
                </a:lnTo>
                <a:lnTo>
                  <a:pt x="70815" y="61036"/>
                </a:lnTo>
                <a:lnTo>
                  <a:pt x="74587" y="60477"/>
                </a:lnTo>
                <a:lnTo>
                  <a:pt x="78105" y="59448"/>
                </a:lnTo>
                <a:lnTo>
                  <a:pt x="82016" y="59753"/>
                </a:lnTo>
                <a:lnTo>
                  <a:pt x="92575" y="51393"/>
                </a:lnTo>
                <a:lnTo>
                  <a:pt x="103251" y="44586"/>
                </a:lnTo>
                <a:lnTo>
                  <a:pt x="112649" y="38798"/>
                </a:lnTo>
                <a:lnTo>
                  <a:pt x="101313" y="40285"/>
                </a:lnTo>
                <a:lnTo>
                  <a:pt x="88774" y="42561"/>
                </a:lnTo>
                <a:lnTo>
                  <a:pt x="75803" y="44502"/>
                </a:lnTo>
                <a:lnTo>
                  <a:pt x="63173" y="44984"/>
                </a:lnTo>
                <a:lnTo>
                  <a:pt x="51656" y="42884"/>
                </a:lnTo>
                <a:lnTo>
                  <a:pt x="47421" y="41008"/>
                </a:lnTo>
                <a:lnTo>
                  <a:pt x="37208" y="32515"/>
                </a:lnTo>
                <a:lnTo>
                  <a:pt x="31108" y="21155"/>
                </a:lnTo>
                <a:lnTo>
                  <a:pt x="30276" y="17703"/>
                </a:lnTo>
                <a:lnTo>
                  <a:pt x="28714" y="9093"/>
                </a:lnTo>
                <a:lnTo>
                  <a:pt x="31089" y="2819"/>
                </a:lnTo>
                <a:lnTo>
                  <a:pt x="229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262704" y="5497442"/>
            <a:ext cx="227935" cy="101493"/>
          </a:xfrm>
          <a:custGeom>
            <a:avLst/>
            <a:gdLst/>
            <a:ahLst/>
            <a:cxnLst/>
            <a:rect l="l" t="t" r="r" b="b"/>
            <a:pathLst>
              <a:path w="227935" h="101493">
                <a:moveTo>
                  <a:pt x="802" y="75572"/>
                </a:moveTo>
                <a:lnTo>
                  <a:pt x="5181" y="87579"/>
                </a:lnTo>
                <a:lnTo>
                  <a:pt x="9867" y="94411"/>
                </a:lnTo>
                <a:lnTo>
                  <a:pt x="10172" y="97866"/>
                </a:lnTo>
                <a:lnTo>
                  <a:pt x="17589" y="99060"/>
                </a:lnTo>
                <a:lnTo>
                  <a:pt x="25908" y="100214"/>
                </a:lnTo>
                <a:lnTo>
                  <a:pt x="38411" y="101237"/>
                </a:lnTo>
                <a:lnTo>
                  <a:pt x="50723" y="101493"/>
                </a:lnTo>
                <a:lnTo>
                  <a:pt x="63232" y="101179"/>
                </a:lnTo>
                <a:lnTo>
                  <a:pt x="76326" y="100495"/>
                </a:lnTo>
                <a:lnTo>
                  <a:pt x="83972" y="98509"/>
                </a:lnTo>
                <a:lnTo>
                  <a:pt x="95685" y="92296"/>
                </a:lnTo>
                <a:lnTo>
                  <a:pt x="107454" y="87376"/>
                </a:lnTo>
                <a:lnTo>
                  <a:pt x="113754" y="87041"/>
                </a:lnTo>
                <a:lnTo>
                  <a:pt x="125815" y="89155"/>
                </a:lnTo>
                <a:lnTo>
                  <a:pt x="137629" y="89560"/>
                </a:lnTo>
                <a:lnTo>
                  <a:pt x="147515" y="87569"/>
                </a:lnTo>
                <a:lnTo>
                  <a:pt x="159709" y="85316"/>
                </a:lnTo>
                <a:lnTo>
                  <a:pt x="171614" y="82614"/>
                </a:lnTo>
                <a:lnTo>
                  <a:pt x="184022" y="78498"/>
                </a:lnTo>
                <a:lnTo>
                  <a:pt x="195139" y="73332"/>
                </a:lnTo>
                <a:lnTo>
                  <a:pt x="205807" y="67139"/>
                </a:lnTo>
                <a:lnTo>
                  <a:pt x="216763" y="60350"/>
                </a:lnTo>
                <a:lnTo>
                  <a:pt x="222825" y="54932"/>
                </a:lnTo>
                <a:lnTo>
                  <a:pt x="227935" y="43496"/>
                </a:lnTo>
                <a:lnTo>
                  <a:pt x="227672" y="30949"/>
                </a:lnTo>
                <a:lnTo>
                  <a:pt x="226129" y="24480"/>
                </a:lnTo>
                <a:lnTo>
                  <a:pt x="222364" y="14882"/>
                </a:lnTo>
                <a:lnTo>
                  <a:pt x="211962" y="6235"/>
                </a:lnTo>
                <a:lnTo>
                  <a:pt x="206247" y="2286"/>
                </a:lnTo>
                <a:lnTo>
                  <a:pt x="200990" y="0"/>
                </a:lnTo>
                <a:lnTo>
                  <a:pt x="193382" y="571"/>
                </a:lnTo>
                <a:lnTo>
                  <a:pt x="188721" y="927"/>
                </a:lnTo>
                <a:lnTo>
                  <a:pt x="175374" y="317"/>
                </a:lnTo>
                <a:lnTo>
                  <a:pt x="175259" y="6299"/>
                </a:lnTo>
                <a:lnTo>
                  <a:pt x="181196" y="7708"/>
                </a:lnTo>
                <a:lnTo>
                  <a:pt x="190560" y="12882"/>
                </a:lnTo>
                <a:lnTo>
                  <a:pt x="199952" y="20699"/>
                </a:lnTo>
                <a:lnTo>
                  <a:pt x="207179" y="29930"/>
                </a:lnTo>
                <a:lnTo>
                  <a:pt x="210050" y="39344"/>
                </a:lnTo>
                <a:lnTo>
                  <a:pt x="206374" y="47713"/>
                </a:lnTo>
                <a:lnTo>
                  <a:pt x="201574" y="52349"/>
                </a:lnTo>
                <a:lnTo>
                  <a:pt x="192443" y="52705"/>
                </a:lnTo>
                <a:lnTo>
                  <a:pt x="186626" y="56007"/>
                </a:lnTo>
                <a:lnTo>
                  <a:pt x="182458" y="58323"/>
                </a:lnTo>
                <a:lnTo>
                  <a:pt x="171296" y="63395"/>
                </a:lnTo>
                <a:lnTo>
                  <a:pt x="158673" y="66217"/>
                </a:lnTo>
                <a:lnTo>
                  <a:pt x="155719" y="66580"/>
                </a:lnTo>
                <a:lnTo>
                  <a:pt x="142832" y="68067"/>
                </a:lnTo>
                <a:lnTo>
                  <a:pt x="130313" y="69488"/>
                </a:lnTo>
                <a:lnTo>
                  <a:pt x="117962" y="71053"/>
                </a:lnTo>
                <a:lnTo>
                  <a:pt x="105582" y="72971"/>
                </a:lnTo>
                <a:lnTo>
                  <a:pt x="92976" y="75450"/>
                </a:lnTo>
                <a:lnTo>
                  <a:pt x="91171" y="75805"/>
                </a:lnTo>
                <a:lnTo>
                  <a:pt x="81021" y="76672"/>
                </a:lnTo>
                <a:lnTo>
                  <a:pt x="68432" y="75629"/>
                </a:lnTo>
                <a:lnTo>
                  <a:pt x="55273" y="71556"/>
                </a:lnTo>
                <a:lnTo>
                  <a:pt x="43409" y="63335"/>
                </a:lnTo>
                <a:lnTo>
                  <a:pt x="34709" y="49847"/>
                </a:lnTo>
                <a:lnTo>
                  <a:pt x="28520" y="33865"/>
                </a:lnTo>
                <a:lnTo>
                  <a:pt x="23760" y="24087"/>
                </a:lnTo>
                <a:lnTo>
                  <a:pt x="17589" y="19532"/>
                </a:lnTo>
                <a:lnTo>
                  <a:pt x="14668" y="20993"/>
                </a:lnTo>
                <a:lnTo>
                  <a:pt x="6423" y="27399"/>
                </a:lnTo>
                <a:lnTo>
                  <a:pt x="1516" y="39145"/>
                </a:lnTo>
                <a:lnTo>
                  <a:pt x="76" y="54978"/>
                </a:lnTo>
                <a:lnTo>
                  <a:pt x="0" y="62421"/>
                </a:lnTo>
                <a:lnTo>
                  <a:pt x="802" y="7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262704" y="5497442"/>
            <a:ext cx="227935" cy="101493"/>
          </a:xfrm>
          <a:custGeom>
            <a:avLst/>
            <a:gdLst/>
            <a:ahLst/>
            <a:cxnLst/>
            <a:rect l="l" t="t" r="r" b="b"/>
            <a:pathLst>
              <a:path w="227935" h="101493">
                <a:moveTo>
                  <a:pt x="17589" y="19532"/>
                </a:moveTo>
                <a:lnTo>
                  <a:pt x="23760" y="24087"/>
                </a:lnTo>
                <a:lnTo>
                  <a:pt x="28520" y="33865"/>
                </a:lnTo>
                <a:lnTo>
                  <a:pt x="34709" y="49847"/>
                </a:lnTo>
                <a:lnTo>
                  <a:pt x="43409" y="63335"/>
                </a:lnTo>
                <a:lnTo>
                  <a:pt x="55273" y="71556"/>
                </a:lnTo>
                <a:lnTo>
                  <a:pt x="68432" y="75629"/>
                </a:lnTo>
                <a:lnTo>
                  <a:pt x="81021" y="76672"/>
                </a:lnTo>
                <a:lnTo>
                  <a:pt x="91171" y="75805"/>
                </a:lnTo>
                <a:lnTo>
                  <a:pt x="92976" y="75450"/>
                </a:lnTo>
                <a:lnTo>
                  <a:pt x="105582" y="72971"/>
                </a:lnTo>
                <a:lnTo>
                  <a:pt x="117962" y="71053"/>
                </a:lnTo>
                <a:lnTo>
                  <a:pt x="130313" y="69488"/>
                </a:lnTo>
                <a:lnTo>
                  <a:pt x="142832" y="68067"/>
                </a:lnTo>
                <a:lnTo>
                  <a:pt x="155719" y="66580"/>
                </a:lnTo>
                <a:lnTo>
                  <a:pt x="158673" y="66217"/>
                </a:lnTo>
                <a:lnTo>
                  <a:pt x="171296" y="63395"/>
                </a:lnTo>
                <a:lnTo>
                  <a:pt x="182458" y="58323"/>
                </a:lnTo>
                <a:lnTo>
                  <a:pt x="186626" y="56007"/>
                </a:lnTo>
                <a:lnTo>
                  <a:pt x="192443" y="52705"/>
                </a:lnTo>
                <a:lnTo>
                  <a:pt x="201574" y="52349"/>
                </a:lnTo>
                <a:lnTo>
                  <a:pt x="206374" y="47713"/>
                </a:lnTo>
                <a:lnTo>
                  <a:pt x="210050" y="39344"/>
                </a:lnTo>
                <a:lnTo>
                  <a:pt x="207179" y="29930"/>
                </a:lnTo>
                <a:lnTo>
                  <a:pt x="199952" y="20699"/>
                </a:lnTo>
                <a:lnTo>
                  <a:pt x="190560" y="12882"/>
                </a:lnTo>
                <a:lnTo>
                  <a:pt x="181196" y="7708"/>
                </a:lnTo>
                <a:lnTo>
                  <a:pt x="175259" y="6299"/>
                </a:lnTo>
                <a:lnTo>
                  <a:pt x="175374" y="317"/>
                </a:lnTo>
                <a:lnTo>
                  <a:pt x="188721" y="927"/>
                </a:lnTo>
                <a:lnTo>
                  <a:pt x="193382" y="571"/>
                </a:lnTo>
                <a:lnTo>
                  <a:pt x="200990" y="0"/>
                </a:lnTo>
                <a:lnTo>
                  <a:pt x="206247" y="2286"/>
                </a:lnTo>
                <a:lnTo>
                  <a:pt x="211962" y="6235"/>
                </a:lnTo>
                <a:lnTo>
                  <a:pt x="222364" y="14882"/>
                </a:lnTo>
                <a:lnTo>
                  <a:pt x="226129" y="24480"/>
                </a:lnTo>
                <a:lnTo>
                  <a:pt x="227672" y="30949"/>
                </a:lnTo>
                <a:lnTo>
                  <a:pt x="227935" y="43496"/>
                </a:lnTo>
                <a:lnTo>
                  <a:pt x="222825" y="54932"/>
                </a:lnTo>
                <a:lnTo>
                  <a:pt x="216763" y="60350"/>
                </a:lnTo>
                <a:lnTo>
                  <a:pt x="205807" y="67139"/>
                </a:lnTo>
                <a:lnTo>
                  <a:pt x="195139" y="73332"/>
                </a:lnTo>
                <a:lnTo>
                  <a:pt x="184022" y="78498"/>
                </a:lnTo>
                <a:lnTo>
                  <a:pt x="171614" y="82614"/>
                </a:lnTo>
                <a:lnTo>
                  <a:pt x="159709" y="85316"/>
                </a:lnTo>
                <a:lnTo>
                  <a:pt x="147515" y="87569"/>
                </a:lnTo>
                <a:lnTo>
                  <a:pt x="137629" y="89560"/>
                </a:lnTo>
                <a:lnTo>
                  <a:pt x="125815" y="89155"/>
                </a:lnTo>
                <a:lnTo>
                  <a:pt x="113754" y="87041"/>
                </a:lnTo>
                <a:lnTo>
                  <a:pt x="107454" y="87376"/>
                </a:lnTo>
                <a:lnTo>
                  <a:pt x="95685" y="92296"/>
                </a:lnTo>
                <a:lnTo>
                  <a:pt x="83972" y="98509"/>
                </a:lnTo>
                <a:lnTo>
                  <a:pt x="76326" y="100495"/>
                </a:lnTo>
                <a:lnTo>
                  <a:pt x="63232" y="101179"/>
                </a:lnTo>
                <a:lnTo>
                  <a:pt x="50723" y="101493"/>
                </a:lnTo>
                <a:lnTo>
                  <a:pt x="38411" y="101237"/>
                </a:lnTo>
                <a:lnTo>
                  <a:pt x="25908" y="100214"/>
                </a:lnTo>
                <a:lnTo>
                  <a:pt x="17589" y="99060"/>
                </a:lnTo>
                <a:lnTo>
                  <a:pt x="10172" y="97866"/>
                </a:lnTo>
                <a:lnTo>
                  <a:pt x="9867" y="94411"/>
                </a:lnTo>
                <a:lnTo>
                  <a:pt x="5181" y="87579"/>
                </a:lnTo>
                <a:lnTo>
                  <a:pt x="802" y="75572"/>
                </a:lnTo>
                <a:lnTo>
                  <a:pt x="0" y="62421"/>
                </a:lnTo>
                <a:lnTo>
                  <a:pt x="76" y="54978"/>
                </a:lnTo>
                <a:lnTo>
                  <a:pt x="1516" y="39145"/>
                </a:lnTo>
                <a:lnTo>
                  <a:pt x="6423" y="27399"/>
                </a:lnTo>
                <a:lnTo>
                  <a:pt x="14668" y="20993"/>
                </a:lnTo>
                <a:lnTo>
                  <a:pt x="17589" y="19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885067" y="4975352"/>
            <a:ext cx="467524" cy="655282"/>
          </a:xfrm>
          <a:custGeom>
            <a:avLst/>
            <a:gdLst/>
            <a:ahLst/>
            <a:cxnLst/>
            <a:rect l="l" t="t" r="r" b="b"/>
            <a:pathLst>
              <a:path w="467524" h="655282">
                <a:moveTo>
                  <a:pt x="457517" y="237797"/>
                </a:moveTo>
                <a:lnTo>
                  <a:pt x="454092" y="517545"/>
                </a:lnTo>
                <a:lnTo>
                  <a:pt x="455129" y="517667"/>
                </a:lnTo>
                <a:lnTo>
                  <a:pt x="467524" y="518823"/>
                </a:lnTo>
                <a:lnTo>
                  <a:pt x="457517" y="237797"/>
                </a:lnTo>
                <a:close/>
              </a:path>
              <a:path w="467524" h="655282">
                <a:moveTo>
                  <a:pt x="411603" y="508109"/>
                </a:moveTo>
                <a:lnTo>
                  <a:pt x="427596" y="511774"/>
                </a:lnTo>
                <a:lnTo>
                  <a:pt x="442976" y="515360"/>
                </a:lnTo>
                <a:lnTo>
                  <a:pt x="454092" y="517545"/>
                </a:lnTo>
                <a:lnTo>
                  <a:pt x="457517" y="237797"/>
                </a:lnTo>
                <a:lnTo>
                  <a:pt x="453161" y="235549"/>
                </a:lnTo>
                <a:lnTo>
                  <a:pt x="457517" y="237797"/>
                </a:lnTo>
                <a:lnTo>
                  <a:pt x="467524" y="518823"/>
                </a:lnTo>
                <a:lnTo>
                  <a:pt x="480232" y="519756"/>
                </a:lnTo>
                <a:lnTo>
                  <a:pt x="493071" y="520247"/>
                </a:lnTo>
                <a:lnTo>
                  <a:pt x="505857" y="520078"/>
                </a:lnTo>
                <a:lnTo>
                  <a:pt x="518407" y="519031"/>
                </a:lnTo>
                <a:lnTo>
                  <a:pt x="536979" y="511790"/>
                </a:lnTo>
                <a:lnTo>
                  <a:pt x="540567" y="501462"/>
                </a:lnTo>
                <a:lnTo>
                  <a:pt x="543081" y="488623"/>
                </a:lnTo>
                <a:lnTo>
                  <a:pt x="544080" y="485472"/>
                </a:lnTo>
                <a:lnTo>
                  <a:pt x="548247" y="473804"/>
                </a:lnTo>
                <a:lnTo>
                  <a:pt x="552404" y="461884"/>
                </a:lnTo>
                <a:lnTo>
                  <a:pt x="556473" y="449759"/>
                </a:lnTo>
                <a:lnTo>
                  <a:pt x="560375" y="437471"/>
                </a:lnTo>
                <a:lnTo>
                  <a:pt x="564032" y="425065"/>
                </a:lnTo>
                <a:lnTo>
                  <a:pt x="567368" y="412587"/>
                </a:lnTo>
                <a:lnTo>
                  <a:pt x="570303" y="400079"/>
                </a:lnTo>
                <a:lnTo>
                  <a:pt x="572761" y="387588"/>
                </a:lnTo>
                <a:lnTo>
                  <a:pt x="574662" y="375157"/>
                </a:lnTo>
                <a:lnTo>
                  <a:pt x="575310" y="369648"/>
                </a:lnTo>
                <a:lnTo>
                  <a:pt x="576768" y="357232"/>
                </a:lnTo>
                <a:lnTo>
                  <a:pt x="578511" y="344698"/>
                </a:lnTo>
                <a:lnTo>
                  <a:pt x="580517" y="332088"/>
                </a:lnTo>
                <a:lnTo>
                  <a:pt x="582764" y="319443"/>
                </a:lnTo>
                <a:lnTo>
                  <a:pt x="585230" y="306802"/>
                </a:lnTo>
                <a:lnTo>
                  <a:pt x="587892" y="294207"/>
                </a:lnTo>
                <a:lnTo>
                  <a:pt x="590729" y="281697"/>
                </a:lnTo>
                <a:lnTo>
                  <a:pt x="593718" y="269314"/>
                </a:lnTo>
                <a:lnTo>
                  <a:pt x="596837" y="257098"/>
                </a:lnTo>
                <a:lnTo>
                  <a:pt x="600024" y="245239"/>
                </a:lnTo>
                <a:lnTo>
                  <a:pt x="602722" y="232799"/>
                </a:lnTo>
                <a:lnTo>
                  <a:pt x="604397" y="220148"/>
                </a:lnTo>
                <a:lnTo>
                  <a:pt x="605541" y="207482"/>
                </a:lnTo>
                <a:lnTo>
                  <a:pt x="606056" y="201322"/>
                </a:lnTo>
                <a:lnTo>
                  <a:pt x="607765" y="188952"/>
                </a:lnTo>
                <a:lnTo>
                  <a:pt x="607889" y="176927"/>
                </a:lnTo>
                <a:lnTo>
                  <a:pt x="605205" y="169661"/>
                </a:lnTo>
                <a:lnTo>
                  <a:pt x="596913" y="160540"/>
                </a:lnTo>
                <a:lnTo>
                  <a:pt x="585944" y="152984"/>
                </a:lnTo>
                <a:lnTo>
                  <a:pt x="574972" y="146133"/>
                </a:lnTo>
                <a:lnTo>
                  <a:pt x="572554" y="144439"/>
                </a:lnTo>
                <a:lnTo>
                  <a:pt x="562201" y="137194"/>
                </a:lnTo>
                <a:lnTo>
                  <a:pt x="551563" y="130331"/>
                </a:lnTo>
                <a:lnTo>
                  <a:pt x="540703" y="123749"/>
                </a:lnTo>
                <a:lnTo>
                  <a:pt x="529681" y="117343"/>
                </a:lnTo>
                <a:lnTo>
                  <a:pt x="518985" y="111254"/>
                </a:lnTo>
                <a:lnTo>
                  <a:pt x="507418" y="105510"/>
                </a:lnTo>
                <a:lnTo>
                  <a:pt x="495585" y="100796"/>
                </a:lnTo>
                <a:lnTo>
                  <a:pt x="483673" y="96525"/>
                </a:lnTo>
                <a:lnTo>
                  <a:pt x="471871" y="92115"/>
                </a:lnTo>
                <a:lnTo>
                  <a:pt x="466420" y="89829"/>
                </a:lnTo>
                <a:lnTo>
                  <a:pt x="455148" y="83371"/>
                </a:lnTo>
                <a:lnTo>
                  <a:pt x="444445" y="76392"/>
                </a:lnTo>
                <a:lnTo>
                  <a:pt x="436791" y="72722"/>
                </a:lnTo>
                <a:lnTo>
                  <a:pt x="424715" y="69554"/>
                </a:lnTo>
                <a:lnTo>
                  <a:pt x="412021" y="67084"/>
                </a:lnTo>
                <a:lnTo>
                  <a:pt x="405371" y="65496"/>
                </a:lnTo>
                <a:lnTo>
                  <a:pt x="399656" y="63921"/>
                </a:lnTo>
                <a:lnTo>
                  <a:pt x="393407" y="62384"/>
                </a:lnTo>
                <a:lnTo>
                  <a:pt x="387743" y="60454"/>
                </a:lnTo>
                <a:lnTo>
                  <a:pt x="379171" y="57528"/>
                </a:lnTo>
                <a:lnTo>
                  <a:pt x="379183" y="47081"/>
                </a:lnTo>
                <a:lnTo>
                  <a:pt x="380411" y="35478"/>
                </a:lnTo>
                <a:lnTo>
                  <a:pt x="382121" y="21699"/>
                </a:lnTo>
                <a:lnTo>
                  <a:pt x="381349" y="9661"/>
                </a:lnTo>
                <a:lnTo>
                  <a:pt x="380746" y="8041"/>
                </a:lnTo>
                <a:lnTo>
                  <a:pt x="376694" y="56682"/>
                </a:lnTo>
                <a:lnTo>
                  <a:pt x="379171" y="58168"/>
                </a:lnTo>
                <a:lnTo>
                  <a:pt x="376694" y="56682"/>
                </a:lnTo>
                <a:lnTo>
                  <a:pt x="373894" y="0"/>
                </a:lnTo>
                <a:lnTo>
                  <a:pt x="362445" y="-7751"/>
                </a:lnTo>
                <a:lnTo>
                  <a:pt x="349141" y="-14839"/>
                </a:lnTo>
                <a:lnTo>
                  <a:pt x="336723" y="-20891"/>
                </a:lnTo>
                <a:lnTo>
                  <a:pt x="329158" y="-24800"/>
                </a:lnTo>
                <a:lnTo>
                  <a:pt x="318067" y="-31248"/>
                </a:lnTo>
                <a:lnTo>
                  <a:pt x="307114" y="-37660"/>
                </a:lnTo>
                <a:lnTo>
                  <a:pt x="296184" y="-43957"/>
                </a:lnTo>
                <a:lnTo>
                  <a:pt x="285157" y="-50059"/>
                </a:lnTo>
                <a:lnTo>
                  <a:pt x="273918" y="-55888"/>
                </a:lnTo>
                <a:lnTo>
                  <a:pt x="262349" y="-61364"/>
                </a:lnTo>
                <a:lnTo>
                  <a:pt x="259765" y="-62506"/>
                </a:lnTo>
                <a:lnTo>
                  <a:pt x="212813" y="-136459"/>
                </a:lnTo>
                <a:lnTo>
                  <a:pt x="202533" y="-127859"/>
                </a:lnTo>
                <a:lnTo>
                  <a:pt x="192047" y="-120562"/>
                </a:lnTo>
                <a:lnTo>
                  <a:pt x="181547" y="-113930"/>
                </a:lnTo>
                <a:lnTo>
                  <a:pt x="171225" y="-107327"/>
                </a:lnTo>
                <a:lnTo>
                  <a:pt x="161271" y="-100116"/>
                </a:lnTo>
                <a:lnTo>
                  <a:pt x="151877" y="-91661"/>
                </a:lnTo>
                <a:lnTo>
                  <a:pt x="143235" y="-81325"/>
                </a:lnTo>
                <a:lnTo>
                  <a:pt x="135108" y="-69134"/>
                </a:lnTo>
                <a:lnTo>
                  <a:pt x="128310" y="-58331"/>
                </a:lnTo>
                <a:lnTo>
                  <a:pt x="121682" y="-47415"/>
                </a:lnTo>
                <a:lnTo>
                  <a:pt x="115158" y="-36458"/>
                </a:lnTo>
                <a:lnTo>
                  <a:pt x="108675" y="-25531"/>
                </a:lnTo>
                <a:lnTo>
                  <a:pt x="102169" y="-14705"/>
                </a:lnTo>
                <a:lnTo>
                  <a:pt x="96316" y="-5229"/>
                </a:lnTo>
                <a:lnTo>
                  <a:pt x="90575" y="5742"/>
                </a:lnTo>
                <a:lnTo>
                  <a:pt x="86265" y="17661"/>
                </a:lnTo>
                <a:lnTo>
                  <a:pt x="83156" y="30223"/>
                </a:lnTo>
                <a:lnTo>
                  <a:pt x="81012" y="43129"/>
                </a:lnTo>
                <a:lnTo>
                  <a:pt x="79602" y="56076"/>
                </a:lnTo>
                <a:lnTo>
                  <a:pt x="79070" y="62880"/>
                </a:lnTo>
                <a:lnTo>
                  <a:pt x="77833" y="75572"/>
                </a:lnTo>
                <a:lnTo>
                  <a:pt x="76850" y="87916"/>
                </a:lnTo>
                <a:lnTo>
                  <a:pt x="77467" y="100002"/>
                </a:lnTo>
                <a:lnTo>
                  <a:pt x="81028" y="111923"/>
                </a:lnTo>
                <a:lnTo>
                  <a:pt x="79425" y="113222"/>
                </a:lnTo>
                <a:lnTo>
                  <a:pt x="81851" y="120563"/>
                </a:lnTo>
                <a:lnTo>
                  <a:pt x="79857" y="120563"/>
                </a:lnTo>
                <a:lnTo>
                  <a:pt x="78435" y="125008"/>
                </a:lnTo>
                <a:lnTo>
                  <a:pt x="79108" y="126862"/>
                </a:lnTo>
                <a:lnTo>
                  <a:pt x="83451" y="128691"/>
                </a:lnTo>
                <a:lnTo>
                  <a:pt x="84950" y="126900"/>
                </a:lnTo>
                <a:lnTo>
                  <a:pt x="83599" y="137880"/>
                </a:lnTo>
                <a:lnTo>
                  <a:pt x="85676" y="150557"/>
                </a:lnTo>
                <a:lnTo>
                  <a:pt x="88912" y="163413"/>
                </a:lnTo>
                <a:lnTo>
                  <a:pt x="90995" y="174411"/>
                </a:lnTo>
                <a:lnTo>
                  <a:pt x="91827" y="186944"/>
                </a:lnTo>
                <a:lnTo>
                  <a:pt x="92121" y="199655"/>
                </a:lnTo>
                <a:lnTo>
                  <a:pt x="92087" y="212433"/>
                </a:lnTo>
                <a:lnTo>
                  <a:pt x="91935" y="225167"/>
                </a:lnTo>
                <a:lnTo>
                  <a:pt x="91909" y="227675"/>
                </a:lnTo>
                <a:lnTo>
                  <a:pt x="91117" y="240312"/>
                </a:lnTo>
                <a:lnTo>
                  <a:pt x="89310" y="252915"/>
                </a:lnTo>
                <a:lnTo>
                  <a:pt x="86957" y="265479"/>
                </a:lnTo>
                <a:lnTo>
                  <a:pt x="84526" y="278001"/>
                </a:lnTo>
                <a:lnTo>
                  <a:pt x="82486" y="290475"/>
                </a:lnTo>
                <a:lnTo>
                  <a:pt x="80557" y="303667"/>
                </a:lnTo>
                <a:lnTo>
                  <a:pt x="78349" y="316178"/>
                </a:lnTo>
                <a:lnTo>
                  <a:pt x="75746" y="328415"/>
                </a:lnTo>
                <a:lnTo>
                  <a:pt x="72669" y="340505"/>
                </a:lnTo>
                <a:lnTo>
                  <a:pt x="69041" y="352573"/>
                </a:lnTo>
                <a:lnTo>
                  <a:pt x="64782" y="364745"/>
                </a:lnTo>
                <a:lnTo>
                  <a:pt x="63144" y="369013"/>
                </a:lnTo>
                <a:lnTo>
                  <a:pt x="58806" y="380968"/>
                </a:lnTo>
                <a:lnTo>
                  <a:pt x="54937" y="393029"/>
                </a:lnTo>
                <a:lnTo>
                  <a:pt x="51279" y="405141"/>
                </a:lnTo>
                <a:lnTo>
                  <a:pt x="47574" y="417250"/>
                </a:lnTo>
                <a:lnTo>
                  <a:pt x="43566" y="429302"/>
                </a:lnTo>
                <a:lnTo>
                  <a:pt x="38996" y="441243"/>
                </a:lnTo>
                <a:lnTo>
                  <a:pt x="37528" y="444680"/>
                </a:lnTo>
                <a:lnTo>
                  <a:pt x="32611" y="456597"/>
                </a:lnTo>
                <a:lnTo>
                  <a:pt x="28451" y="468312"/>
                </a:lnTo>
                <a:lnTo>
                  <a:pt x="24921" y="480283"/>
                </a:lnTo>
                <a:lnTo>
                  <a:pt x="21892" y="492971"/>
                </a:lnTo>
                <a:lnTo>
                  <a:pt x="19336" y="506385"/>
                </a:lnTo>
                <a:lnTo>
                  <a:pt x="17319" y="519076"/>
                </a:lnTo>
                <a:lnTo>
                  <a:pt x="15435" y="531678"/>
                </a:lnTo>
                <a:lnTo>
                  <a:pt x="13430" y="544119"/>
                </a:lnTo>
                <a:lnTo>
                  <a:pt x="11049" y="556327"/>
                </a:lnTo>
                <a:lnTo>
                  <a:pt x="10642" y="558142"/>
                </a:lnTo>
                <a:lnTo>
                  <a:pt x="7984" y="570605"/>
                </a:lnTo>
                <a:lnTo>
                  <a:pt x="5766" y="583136"/>
                </a:lnTo>
                <a:lnTo>
                  <a:pt x="4083" y="595734"/>
                </a:lnTo>
                <a:lnTo>
                  <a:pt x="3027" y="608398"/>
                </a:lnTo>
                <a:lnTo>
                  <a:pt x="2692" y="620689"/>
                </a:lnTo>
                <a:lnTo>
                  <a:pt x="2409" y="632635"/>
                </a:lnTo>
                <a:lnTo>
                  <a:pt x="1697" y="645654"/>
                </a:lnTo>
                <a:lnTo>
                  <a:pt x="859" y="659013"/>
                </a:lnTo>
                <a:lnTo>
                  <a:pt x="198" y="671977"/>
                </a:lnTo>
                <a:lnTo>
                  <a:pt x="0" y="681433"/>
                </a:lnTo>
                <a:lnTo>
                  <a:pt x="4688" y="687917"/>
                </a:lnTo>
                <a:lnTo>
                  <a:pt x="16353" y="689740"/>
                </a:lnTo>
                <a:lnTo>
                  <a:pt x="31392" y="688824"/>
                </a:lnTo>
                <a:lnTo>
                  <a:pt x="46204" y="687092"/>
                </a:lnTo>
                <a:lnTo>
                  <a:pt x="55460" y="686412"/>
                </a:lnTo>
                <a:lnTo>
                  <a:pt x="64259" y="686666"/>
                </a:lnTo>
                <a:lnTo>
                  <a:pt x="77916" y="687215"/>
                </a:lnTo>
                <a:lnTo>
                  <a:pt x="93892" y="687737"/>
                </a:lnTo>
                <a:lnTo>
                  <a:pt x="109651" y="687910"/>
                </a:lnTo>
                <a:lnTo>
                  <a:pt x="122653" y="687413"/>
                </a:lnTo>
                <a:lnTo>
                  <a:pt x="129819" y="686158"/>
                </a:lnTo>
                <a:lnTo>
                  <a:pt x="134971" y="679601"/>
                </a:lnTo>
                <a:lnTo>
                  <a:pt x="133123" y="669561"/>
                </a:lnTo>
                <a:lnTo>
                  <a:pt x="129957" y="658419"/>
                </a:lnTo>
                <a:lnTo>
                  <a:pt x="129921" y="651550"/>
                </a:lnTo>
                <a:lnTo>
                  <a:pt x="133223" y="639282"/>
                </a:lnTo>
                <a:lnTo>
                  <a:pt x="136265" y="626925"/>
                </a:lnTo>
                <a:lnTo>
                  <a:pt x="136779" y="623864"/>
                </a:lnTo>
                <a:lnTo>
                  <a:pt x="137147" y="621438"/>
                </a:lnTo>
                <a:lnTo>
                  <a:pt x="136779" y="618505"/>
                </a:lnTo>
                <a:lnTo>
                  <a:pt x="136702" y="616041"/>
                </a:lnTo>
                <a:lnTo>
                  <a:pt x="140888" y="604236"/>
                </a:lnTo>
                <a:lnTo>
                  <a:pt x="145768" y="592229"/>
                </a:lnTo>
                <a:lnTo>
                  <a:pt x="145757" y="590590"/>
                </a:lnTo>
                <a:lnTo>
                  <a:pt x="146517" y="578792"/>
                </a:lnTo>
                <a:lnTo>
                  <a:pt x="153144" y="568981"/>
                </a:lnTo>
                <a:lnTo>
                  <a:pt x="153924" y="567667"/>
                </a:lnTo>
                <a:lnTo>
                  <a:pt x="158097" y="556319"/>
                </a:lnTo>
                <a:lnTo>
                  <a:pt x="159002" y="544937"/>
                </a:lnTo>
                <a:lnTo>
                  <a:pt x="158889" y="533358"/>
                </a:lnTo>
                <a:lnTo>
                  <a:pt x="160007" y="521419"/>
                </a:lnTo>
                <a:lnTo>
                  <a:pt x="160896" y="517819"/>
                </a:lnTo>
                <a:lnTo>
                  <a:pt x="164944" y="505425"/>
                </a:lnTo>
                <a:lnTo>
                  <a:pt x="169273" y="493651"/>
                </a:lnTo>
                <a:lnTo>
                  <a:pt x="173479" y="481877"/>
                </a:lnTo>
                <a:lnTo>
                  <a:pt x="175234" y="476379"/>
                </a:lnTo>
                <a:lnTo>
                  <a:pt x="178417" y="464235"/>
                </a:lnTo>
                <a:lnTo>
                  <a:pt x="180899" y="451772"/>
                </a:lnTo>
                <a:lnTo>
                  <a:pt x="182938" y="439127"/>
                </a:lnTo>
                <a:lnTo>
                  <a:pt x="184794" y="426436"/>
                </a:lnTo>
                <a:lnTo>
                  <a:pt x="186724" y="413835"/>
                </a:lnTo>
                <a:lnTo>
                  <a:pt x="188645" y="403151"/>
                </a:lnTo>
                <a:lnTo>
                  <a:pt x="192273" y="391790"/>
                </a:lnTo>
                <a:lnTo>
                  <a:pt x="197763" y="379275"/>
                </a:lnTo>
                <a:lnTo>
                  <a:pt x="203185" y="366801"/>
                </a:lnTo>
                <a:lnTo>
                  <a:pt x="206610" y="355565"/>
                </a:lnTo>
                <a:lnTo>
                  <a:pt x="206654" y="355310"/>
                </a:lnTo>
                <a:lnTo>
                  <a:pt x="211660" y="343874"/>
                </a:lnTo>
                <a:lnTo>
                  <a:pt x="219309" y="333460"/>
                </a:lnTo>
                <a:lnTo>
                  <a:pt x="224881" y="321870"/>
                </a:lnTo>
                <a:lnTo>
                  <a:pt x="225348" y="319051"/>
                </a:lnTo>
                <a:lnTo>
                  <a:pt x="226884" y="304763"/>
                </a:lnTo>
                <a:lnTo>
                  <a:pt x="228516" y="291474"/>
                </a:lnTo>
                <a:lnTo>
                  <a:pt x="230339" y="278967"/>
                </a:lnTo>
                <a:lnTo>
                  <a:pt x="232451" y="267026"/>
                </a:lnTo>
                <a:lnTo>
                  <a:pt x="234948" y="255433"/>
                </a:lnTo>
                <a:lnTo>
                  <a:pt x="237928" y="243973"/>
                </a:lnTo>
                <a:lnTo>
                  <a:pt x="241487" y="232428"/>
                </a:lnTo>
                <a:lnTo>
                  <a:pt x="245721" y="220582"/>
                </a:lnTo>
                <a:lnTo>
                  <a:pt x="250729" y="208217"/>
                </a:lnTo>
                <a:lnTo>
                  <a:pt x="253669" y="201513"/>
                </a:lnTo>
                <a:lnTo>
                  <a:pt x="267390" y="201425"/>
                </a:lnTo>
                <a:lnTo>
                  <a:pt x="277626" y="204566"/>
                </a:lnTo>
                <a:lnTo>
                  <a:pt x="288185" y="209187"/>
                </a:lnTo>
                <a:lnTo>
                  <a:pt x="297307" y="212232"/>
                </a:lnTo>
                <a:lnTo>
                  <a:pt x="309690" y="215250"/>
                </a:lnTo>
                <a:lnTo>
                  <a:pt x="322145" y="217753"/>
                </a:lnTo>
                <a:lnTo>
                  <a:pt x="334651" y="219905"/>
                </a:lnTo>
                <a:lnTo>
                  <a:pt x="347189" y="221873"/>
                </a:lnTo>
                <a:lnTo>
                  <a:pt x="359739" y="223821"/>
                </a:lnTo>
                <a:lnTo>
                  <a:pt x="362000" y="224182"/>
                </a:lnTo>
                <a:lnTo>
                  <a:pt x="374672" y="226192"/>
                </a:lnTo>
                <a:lnTo>
                  <a:pt x="387240" y="228111"/>
                </a:lnTo>
                <a:lnTo>
                  <a:pt x="399761" y="229900"/>
                </a:lnTo>
                <a:lnTo>
                  <a:pt x="412289" y="231524"/>
                </a:lnTo>
                <a:lnTo>
                  <a:pt x="424880" y="232945"/>
                </a:lnTo>
                <a:lnTo>
                  <a:pt x="431203" y="233568"/>
                </a:lnTo>
                <a:lnTo>
                  <a:pt x="435648" y="233974"/>
                </a:lnTo>
                <a:lnTo>
                  <a:pt x="443357" y="233072"/>
                </a:lnTo>
                <a:lnTo>
                  <a:pt x="447586" y="234482"/>
                </a:lnTo>
                <a:lnTo>
                  <a:pt x="452875" y="236247"/>
                </a:lnTo>
                <a:lnTo>
                  <a:pt x="448932" y="245874"/>
                </a:lnTo>
                <a:lnTo>
                  <a:pt x="444889" y="257895"/>
                </a:lnTo>
                <a:lnTo>
                  <a:pt x="441935" y="270343"/>
                </a:lnTo>
                <a:lnTo>
                  <a:pt x="439423" y="282915"/>
                </a:lnTo>
                <a:lnTo>
                  <a:pt x="436708" y="295310"/>
                </a:lnTo>
                <a:lnTo>
                  <a:pt x="434708" y="302554"/>
                </a:lnTo>
                <a:lnTo>
                  <a:pt x="430842" y="314795"/>
                </a:lnTo>
                <a:lnTo>
                  <a:pt x="426959" y="326877"/>
                </a:lnTo>
                <a:lnTo>
                  <a:pt x="423172" y="338894"/>
                </a:lnTo>
                <a:lnTo>
                  <a:pt x="419594" y="350937"/>
                </a:lnTo>
                <a:lnTo>
                  <a:pt x="416335" y="363099"/>
                </a:lnTo>
                <a:lnTo>
                  <a:pt x="413509" y="375472"/>
                </a:lnTo>
                <a:lnTo>
                  <a:pt x="411227" y="388147"/>
                </a:lnTo>
                <a:lnTo>
                  <a:pt x="410311" y="394743"/>
                </a:lnTo>
                <a:lnTo>
                  <a:pt x="408512" y="407492"/>
                </a:lnTo>
                <a:lnTo>
                  <a:pt x="406386" y="420079"/>
                </a:lnTo>
                <a:lnTo>
                  <a:pt x="404065" y="432554"/>
                </a:lnTo>
                <a:lnTo>
                  <a:pt x="401681" y="444969"/>
                </a:lnTo>
                <a:lnTo>
                  <a:pt x="399365" y="457373"/>
                </a:lnTo>
                <a:lnTo>
                  <a:pt x="397248" y="469817"/>
                </a:lnTo>
                <a:lnTo>
                  <a:pt x="395463" y="482353"/>
                </a:lnTo>
                <a:lnTo>
                  <a:pt x="394140" y="495029"/>
                </a:lnTo>
                <a:lnTo>
                  <a:pt x="393915" y="497969"/>
                </a:lnTo>
                <a:lnTo>
                  <a:pt x="393738" y="500509"/>
                </a:lnTo>
                <a:lnTo>
                  <a:pt x="392760" y="503290"/>
                </a:lnTo>
                <a:lnTo>
                  <a:pt x="392391" y="505830"/>
                </a:lnTo>
                <a:lnTo>
                  <a:pt x="398651" y="505687"/>
                </a:lnTo>
                <a:lnTo>
                  <a:pt x="411603" y="508109"/>
                </a:lnTo>
                <a:close/>
              </a:path>
              <a:path w="467524" h="655282">
                <a:moveTo>
                  <a:pt x="373894" y="0"/>
                </a:moveTo>
                <a:lnTo>
                  <a:pt x="376694" y="56682"/>
                </a:lnTo>
                <a:lnTo>
                  <a:pt x="380746" y="8041"/>
                </a:lnTo>
                <a:lnTo>
                  <a:pt x="373894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885068" y="4838894"/>
            <a:ext cx="607889" cy="826199"/>
          </a:xfrm>
          <a:custGeom>
            <a:avLst/>
            <a:gdLst/>
            <a:ahLst/>
            <a:cxnLst/>
            <a:rect l="l" t="t" r="r" b="b"/>
            <a:pathLst>
              <a:path w="607889" h="826199">
                <a:moveTo>
                  <a:pt x="212813" y="0"/>
                </a:moveTo>
                <a:lnTo>
                  <a:pt x="202533" y="8599"/>
                </a:lnTo>
                <a:lnTo>
                  <a:pt x="192047" y="15896"/>
                </a:lnTo>
                <a:lnTo>
                  <a:pt x="181547" y="22528"/>
                </a:lnTo>
                <a:lnTo>
                  <a:pt x="171225" y="29131"/>
                </a:lnTo>
                <a:lnTo>
                  <a:pt x="161271" y="36342"/>
                </a:lnTo>
                <a:lnTo>
                  <a:pt x="151877" y="44797"/>
                </a:lnTo>
                <a:lnTo>
                  <a:pt x="143235" y="55133"/>
                </a:lnTo>
                <a:lnTo>
                  <a:pt x="135108" y="67324"/>
                </a:lnTo>
                <a:lnTo>
                  <a:pt x="128310" y="78127"/>
                </a:lnTo>
                <a:lnTo>
                  <a:pt x="121682" y="89043"/>
                </a:lnTo>
                <a:lnTo>
                  <a:pt x="115158" y="100000"/>
                </a:lnTo>
                <a:lnTo>
                  <a:pt x="108675" y="110927"/>
                </a:lnTo>
                <a:lnTo>
                  <a:pt x="102169" y="121753"/>
                </a:lnTo>
                <a:lnTo>
                  <a:pt x="96316" y="131229"/>
                </a:lnTo>
                <a:lnTo>
                  <a:pt x="90575" y="142201"/>
                </a:lnTo>
                <a:lnTo>
                  <a:pt x="86265" y="154120"/>
                </a:lnTo>
                <a:lnTo>
                  <a:pt x="83156" y="166682"/>
                </a:lnTo>
                <a:lnTo>
                  <a:pt x="81012" y="179588"/>
                </a:lnTo>
                <a:lnTo>
                  <a:pt x="79602" y="192535"/>
                </a:lnTo>
                <a:lnTo>
                  <a:pt x="79070" y="199339"/>
                </a:lnTo>
                <a:lnTo>
                  <a:pt x="77833" y="212031"/>
                </a:lnTo>
                <a:lnTo>
                  <a:pt x="76850" y="224375"/>
                </a:lnTo>
                <a:lnTo>
                  <a:pt x="77467" y="236461"/>
                </a:lnTo>
                <a:lnTo>
                  <a:pt x="81028" y="248382"/>
                </a:lnTo>
                <a:lnTo>
                  <a:pt x="81686" y="249745"/>
                </a:lnTo>
                <a:lnTo>
                  <a:pt x="79425" y="249682"/>
                </a:lnTo>
                <a:lnTo>
                  <a:pt x="81851" y="257022"/>
                </a:lnTo>
                <a:lnTo>
                  <a:pt x="79857" y="257022"/>
                </a:lnTo>
                <a:lnTo>
                  <a:pt x="78435" y="261467"/>
                </a:lnTo>
                <a:lnTo>
                  <a:pt x="79108" y="263321"/>
                </a:lnTo>
                <a:lnTo>
                  <a:pt x="83451" y="265150"/>
                </a:lnTo>
                <a:lnTo>
                  <a:pt x="83896" y="264693"/>
                </a:lnTo>
                <a:lnTo>
                  <a:pt x="84366" y="263626"/>
                </a:lnTo>
                <a:lnTo>
                  <a:pt x="84950" y="263359"/>
                </a:lnTo>
                <a:lnTo>
                  <a:pt x="83599" y="274339"/>
                </a:lnTo>
                <a:lnTo>
                  <a:pt x="85676" y="287016"/>
                </a:lnTo>
                <a:lnTo>
                  <a:pt x="88912" y="299872"/>
                </a:lnTo>
                <a:lnTo>
                  <a:pt x="90995" y="310870"/>
                </a:lnTo>
                <a:lnTo>
                  <a:pt x="91827" y="323403"/>
                </a:lnTo>
                <a:lnTo>
                  <a:pt x="92121" y="336114"/>
                </a:lnTo>
                <a:lnTo>
                  <a:pt x="92087" y="348892"/>
                </a:lnTo>
                <a:lnTo>
                  <a:pt x="91935" y="361626"/>
                </a:lnTo>
                <a:lnTo>
                  <a:pt x="91909" y="364134"/>
                </a:lnTo>
                <a:lnTo>
                  <a:pt x="91117" y="376771"/>
                </a:lnTo>
                <a:lnTo>
                  <a:pt x="89310" y="389374"/>
                </a:lnTo>
                <a:lnTo>
                  <a:pt x="86957" y="401938"/>
                </a:lnTo>
                <a:lnTo>
                  <a:pt x="84526" y="414460"/>
                </a:lnTo>
                <a:lnTo>
                  <a:pt x="82486" y="426934"/>
                </a:lnTo>
                <a:lnTo>
                  <a:pt x="80557" y="440126"/>
                </a:lnTo>
                <a:lnTo>
                  <a:pt x="78349" y="452637"/>
                </a:lnTo>
                <a:lnTo>
                  <a:pt x="75746" y="464874"/>
                </a:lnTo>
                <a:lnTo>
                  <a:pt x="72669" y="476964"/>
                </a:lnTo>
                <a:lnTo>
                  <a:pt x="69041" y="489032"/>
                </a:lnTo>
                <a:lnTo>
                  <a:pt x="64782" y="501204"/>
                </a:lnTo>
                <a:lnTo>
                  <a:pt x="63144" y="505472"/>
                </a:lnTo>
                <a:lnTo>
                  <a:pt x="58806" y="517427"/>
                </a:lnTo>
                <a:lnTo>
                  <a:pt x="54937" y="529488"/>
                </a:lnTo>
                <a:lnTo>
                  <a:pt x="51279" y="541600"/>
                </a:lnTo>
                <a:lnTo>
                  <a:pt x="47574" y="553709"/>
                </a:lnTo>
                <a:lnTo>
                  <a:pt x="43566" y="565761"/>
                </a:lnTo>
                <a:lnTo>
                  <a:pt x="38996" y="577703"/>
                </a:lnTo>
                <a:lnTo>
                  <a:pt x="37528" y="581139"/>
                </a:lnTo>
                <a:lnTo>
                  <a:pt x="32611" y="593057"/>
                </a:lnTo>
                <a:lnTo>
                  <a:pt x="28451" y="604771"/>
                </a:lnTo>
                <a:lnTo>
                  <a:pt x="24921" y="616742"/>
                </a:lnTo>
                <a:lnTo>
                  <a:pt x="21892" y="629430"/>
                </a:lnTo>
                <a:lnTo>
                  <a:pt x="19336" y="642844"/>
                </a:lnTo>
                <a:lnTo>
                  <a:pt x="17319" y="655535"/>
                </a:lnTo>
                <a:lnTo>
                  <a:pt x="15435" y="668137"/>
                </a:lnTo>
                <a:lnTo>
                  <a:pt x="13430" y="680578"/>
                </a:lnTo>
                <a:lnTo>
                  <a:pt x="11049" y="692786"/>
                </a:lnTo>
                <a:lnTo>
                  <a:pt x="10642" y="694601"/>
                </a:lnTo>
                <a:lnTo>
                  <a:pt x="7984" y="707064"/>
                </a:lnTo>
                <a:lnTo>
                  <a:pt x="5766" y="719595"/>
                </a:lnTo>
                <a:lnTo>
                  <a:pt x="4083" y="732193"/>
                </a:lnTo>
                <a:lnTo>
                  <a:pt x="3027" y="744857"/>
                </a:lnTo>
                <a:lnTo>
                  <a:pt x="2692" y="757148"/>
                </a:lnTo>
                <a:lnTo>
                  <a:pt x="2409" y="769094"/>
                </a:lnTo>
                <a:lnTo>
                  <a:pt x="1697" y="782113"/>
                </a:lnTo>
                <a:lnTo>
                  <a:pt x="859" y="795472"/>
                </a:lnTo>
                <a:lnTo>
                  <a:pt x="198" y="808436"/>
                </a:lnTo>
                <a:lnTo>
                  <a:pt x="0" y="817892"/>
                </a:lnTo>
                <a:lnTo>
                  <a:pt x="4688" y="824376"/>
                </a:lnTo>
                <a:lnTo>
                  <a:pt x="16353" y="826199"/>
                </a:lnTo>
                <a:lnTo>
                  <a:pt x="31392" y="825283"/>
                </a:lnTo>
                <a:lnTo>
                  <a:pt x="46204" y="823551"/>
                </a:lnTo>
                <a:lnTo>
                  <a:pt x="55460" y="822871"/>
                </a:lnTo>
                <a:lnTo>
                  <a:pt x="64259" y="823125"/>
                </a:lnTo>
                <a:lnTo>
                  <a:pt x="77916" y="823674"/>
                </a:lnTo>
                <a:lnTo>
                  <a:pt x="93892" y="824196"/>
                </a:lnTo>
                <a:lnTo>
                  <a:pt x="109651" y="824369"/>
                </a:lnTo>
                <a:lnTo>
                  <a:pt x="122653" y="823872"/>
                </a:lnTo>
                <a:lnTo>
                  <a:pt x="129819" y="822617"/>
                </a:lnTo>
                <a:lnTo>
                  <a:pt x="134971" y="816060"/>
                </a:lnTo>
                <a:lnTo>
                  <a:pt x="133123" y="806020"/>
                </a:lnTo>
                <a:lnTo>
                  <a:pt x="129957" y="794878"/>
                </a:lnTo>
                <a:lnTo>
                  <a:pt x="129921" y="788009"/>
                </a:lnTo>
                <a:lnTo>
                  <a:pt x="133223" y="775741"/>
                </a:lnTo>
                <a:lnTo>
                  <a:pt x="136265" y="763384"/>
                </a:lnTo>
                <a:lnTo>
                  <a:pt x="136779" y="760323"/>
                </a:lnTo>
                <a:lnTo>
                  <a:pt x="137147" y="757897"/>
                </a:lnTo>
                <a:lnTo>
                  <a:pt x="136779" y="754964"/>
                </a:lnTo>
                <a:lnTo>
                  <a:pt x="136702" y="752500"/>
                </a:lnTo>
                <a:lnTo>
                  <a:pt x="140888" y="740695"/>
                </a:lnTo>
                <a:lnTo>
                  <a:pt x="145768" y="728688"/>
                </a:lnTo>
                <a:lnTo>
                  <a:pt x="145757" y="727049"/>
                </a:lnTo>
                <a:lnTo>
                  <a:pt x="146517" y="715251"/>
                </a:lnTo>
                <a:lnTo>
                  <a:pt x="153144" y="705440"/>
                </a:lnTo>
                <a:lnTo>
                  <a:pt x="153924" y="704126"/>
                </a:lnTo>
                <a:lnTo>
                  <a:pt x="158097" y="692778"/>
                </a:lnTo>
                <a:lnTo>
                  <a:pt x="159002" y="681396"/>
                </a:lnTo>
                <a:lnTo>
                  <a:pt x="158889" y="669817"/>
                </a:lnTo>
                <a:lnTo>
                  <a:pt x="160007" y="657878"/>
                </a:lnTo>
                <a:lnTo>
                  <a:pt x="160896" y="654278"/>
                </a:lnTo>
                <a:lnTo>
                  <a:pt x="164944" y="641884"/>
                </a:lnTo>
                <a:lnTo>
                  <a:pt x="169273" y="630110"/>
                </a:lnTo>
                <a:lnTo>
                  <a:pt x="173479" y="618336"/>
                </a:lnTo>
                <a:lnTo>
                  <a:pt x="175234" y="612838"/>
                </a:lnTo>
                <a:lnTo>
                  <a:pt x="178417" y="600694"/>
                </a:lnTo>
                <a:lnTo>
                  <a:pt x="180899" y="588231"/>
                </a:lnTo>
                <a:lnTo>
                  <a:pt x="182938" y="575586"/>
                </a:lnTo>
                <a:lnTo>
                  <a:pt x="184794" y="562895"/>
                </a:lnTo>
                <a:lnTo>
                  <a:pt x="186724" y="550294"/>
                </a:lnTo>
                <a:lnTo>
                  <a:pt x="188645" y="539610"/>
                </a:lnTo>
                <a:lnTo>
                  <a:pt x="192273" y="528249"/>
                </a:lnTo>
                <a:lnTo>
                  <a:pt x="197763" y="515734"/>
                </a:lnTo>
                <a:lnTo>
                  <a:pt x="203185" y="503260"/>
                </a:lnTo>
                <a:lnTo>
                  <a:pt x="206610" y="492024"/>
                </a:lnTo>
                <a:lnTo>
                  <a:pt x="206654" y="491769"/>
                </a:lnTo>
                <a:lnTo>
                  <a:pt x="211660" y="480333"/>
                </a:lnTo>
                <a:lnTo>
                  <a:pt x="219309" y="469919"/>
                </a:lnTo>
                <a:lnTo>
                  <a:pt x="224881" y="458329"/>
                </a:lnTo>
                <a:lnTo>
                  <a:pt x="225348" y="455510"/>
                </a:lnTo>
                <a:lnTo>
                  <a:pt x="226884" y="441222"/>
                </a:lnTo>
                <a:lnTo>
                  <a:pt x="228516" y="427933"/>
                </a:lnTo>
                <a:lnTo>
                  <a:pt x="230339" y="415426"/>
                </a:lnTo>
                <a:lnTo>
                  <a:pt x="232451" y="403485"/>
                </a:lnTo>
                <a:lnTo>
                  <a:pt x="234948" y="391892"/>
                </a:lnTo>
                <a:lnTo>
                  <a:pt x="237928" y="380432"/>
                </a:lnTo>
                <a:lnTo>
                  <a:pt x="241487" y="368887"/>
                </a:lnTo>
                <a:lnTo>
                  <a:pt x="245721" y="357041"/>
                </a:lnTo>
                <a:lnTo>
                  <a:pt x="250729" y="344676"/>
                </a:lnTo>
                <a:lnTo>
                  <a:pt x="253669" y="337972"/>
                </a:lnTo>
                <a:lnTo>
                  <a:pt x="267390" y="337884"/>
                </a:lnTo>
                <a:lnTo>
                  <a:pt x="277626" y="341026"/>
                </a:lnTo>
                <a:lnTo>
                  <a:pt x="288185" y="345646"/>
                </a:lnTo>
                <a:lnTo>
                  <a:pt x="297307" y="348691"/>
                </a:lnTo>
                <a:lnTo>
                  <a:pt x="309690" y="351709"/>
                </a:lnTo>
                <a:lnTo>
                  <a:pt x="322145" y="354212"/>
                </a:lnTo>
                <a:lnTo>
                  <a:pt x="334651" y="356364"/>
                </a:lnTo>
                <a:lnTo>
                  <a:pt x="347189" y="358332"/>
                </a:lnTo>
                <a:lnTo>
                  <a:pt x="359739" y="360280"/>
                </a:lnTo>
                <a:lnTo>
                  <a:pt x="362000" y="360641"/>
                </a:lnTo>
                <a:lnTo>
                  <a:pt x="374672" y="362652"/>
                </a:lnTo>
                <a:lnTo>
                  <a:pt x="387240" y="364570"/>
                </a:lnTo>
                <a:lnTo>
                  <a:pt x="399761" y="366359"/>
                </a:lnTo>
                <a:lnTo>
                  <a:pt x="412289" y="367983"/>
                </a:lnTo>
                <a:lnTo>
                  <a:pt x="424880" y="369404"/>
                </a:lnTo>
                <a:lnTo>
                  <a:pt x="431203" y="370027"/>
                </a:lnTo>
                <a:lnTo>
                  <a:pt x="435648" y="370433"/>
                </a:lnTo>
                <a:lnTo>
                  <a:pt x="443357" y="369531"/>
                </a:lnTo>
                <a:lnTo>
                  <a:pt x="447586" y="370941"/>
                </a:lnTo>
                <a:lnTo>
                  <a:pt x="457517" y="374256"/>
                </a:lnTo>
                <a:lnTo>
                  <a:pt x="453161" y="372008"/>
                </a:lnTo>
                <a:lnTo>
                  <a:pt x="448932" y="382333"/>
                </a:lnTo>
                <a:lnTo>
                  <a:pt x="444889" y="394354"/>
                </a:lnTo>
                <a:lnTo>
                  <a:pt x="441935" y="406802"/>
                </a:lnTo>
                <a:lnTo>
                  <a:pt x="439423" y="419374"/>
                </a:lnTo>
                <a:lnTo>
                  <a:pt x="436708" y="431769"/>
                </a:lnTo>
                <a:lnTo>
                  <a:pt x="434708" y="439013"/>
                </a:lnTo>
                <a:lnTo>
                  <a:pt x="430842" y="451254"/>
                </a:lnTo>
                <a:lnTo>
                  <a:pt x="426959" y="463336"/>
                </a:lnTo>
                <a:lnTo>
                  <a:pt x="423172" y="475353"/>
                </a:lnTo>
                <a:lnTo>
                  <a:pt x="419594" y="487396"/>
                </a:lnTo>
                <a:lnTo>
                  <a:pt x="416335" y="499558"/>
                </a:lnTo>
                <a:lnTo>
                  <a:pt x="413509" y="511931"/>
                </a:lnTo>
                <a:lnTo>
                  <a:pt x="411227" y="524606"/>
                </a:lnTo>
                <a:lnTo>
                  <a:pt x="410311" y="531202"/>
                </a:lnTo>
                <a:lnTo>
                  <a:pt x="408512" y="543951"/>
                </a:lnTo>
                <a:lnTo>
                  <a:pt x="406386" y="556538"/>
                </a:lnTo>
                <a:lnTo>
                  <a:pt x="404065" y="569013"/>
                </a:lnTo>
                <a:lnTo>
                  <a:pt x="401681" y="581428"/>
                </a:lnTo>
                <a:lnTo>
                  <a:pt x="399365" y="593832"/>
                </a:lnTo>
                <a:lnTo>
                  <a:pt x="397248" y="606277"/>
                </a:lnTo>
                <a:lnTo>
                  <a:pt x="395463" y="618812"/>
                </a:lnTo>
                <a:lnTo>
                  <a:pt x="394140" y="631488"/>
                </a:lnTo>
                <a:lnTo>
                  <a:pt x="393915" y="634428"/>
                </a:lnTo>
                <a:lnTo>
                  <a:pt x="393738" y="636968"/>
                </a:lnTo>
                <a:lnTo>
                  <a:pt x="392760" y="639749"/>
                </a:lnTo>
                <a:lnTo>
                  <a:pt x="392391" y="642289"/>
                </a:lnTo>
                <a:lnTo>
                  <a:pt x="398651" y="642146"/>
                </a:lnTo>
                <a:lnTo>
                  <a:pt x="411603" y="644568"/>
                </a:lnTo>
                <a:lnTo>
                  <a:pt x="427596" y="648233"/>
                </a:lnTo>
                <a:lnTo>
                  <a:pt x="442976" y="651819"/>
                </a:lnTo>
                <a:lnTo>
                  <a:pt x="454092" y="654004"/>
                </a:lnTo>
                <a:lnTo>
                  <a:pt x="455129" y="654126"/>
                </a:lnTo>
                <a:lnTo>
                  <a:pt x="467524" y="655282"/>
                </a:lnTo>
                <a:lnTo>
                  <a:pt x="480232" y="656215"/>
                </a:lnTo>
                <a:lnTo>
                  <a:pt x="493071" y="656706"/>
                </a:lnTo>
                <a:lnTo>
                  <a:pt x="505857" y="656538"/>
                </a:lnTo>
                <a:lnTo>
                  <a:pt x="518407" y="655490"/>
                </a:lnTo>
                <a:lnTo>
                  <a:pt x="527037" y="654100"/>
                </a:lnTo>
                <a:lnTo>
                  <a:pt x="536979" y="648249"/>
                </a:lnTo>
                <a:lnTo>
                  <a:pt x="540567" y="637921"/>
                </a:lnTo>
                <a:lnTo>
                  <a:pt x="543081" y="625082"/>
                </a:lnTo>
                <a:lnTo>
                  <a:pt x="544080" y="621931"/>
                </a:lnTo>
                <a:lnTo>
                  <a:pt x="548247" y="610263"/>
                </a:lnTo>
                <a:lnTo>
                  <a:pt x="552404" y="598344"/>
                </a:lnTo>
                <a:lnTo>
                  <a:pt x="556473" y="586218"/>
                </a:lnTo>
                <a:lnTo>
                  <a:pt x="560375" y="573930"/>
                </a:lnTo>
                <a:lnTo>
                  <a:pt x="564032" y="561524"/>
                </a:lnTo>
                <a:lnTo>
                  <a:pt x="567368" y="549046"/>
                </a:lnTo>
                <a:lnTo>
                  <a:pt x="570303" y="536539"/>
                </a:lnTo>
                <a:lnTo>
                  <a:pt x="572761" y="524047"/>
                </a:lnTo>
                <a:lnTo>
                  <a:pt x="574662" y="511616"/>
                </a:lnTo>
                <a:lnTo>
                  <a:pt x="575310" y="506107"/>
                </a:lnTo>
                <a:lnTo>
                  <a:pt x="576768" y="493691"/>
                </a:lnTo>
                <a:lnTo>
                  <a:pt x="578511" y="481157"/>
                </a:lnTo>
                <a:lnTo>
                  <a:pt x="580517" y="468547"/>
                </a:lnTo>
                <a:lnTo>
                  <a:pt x="582764" y="455902"/>
                </a:lnTo>
                <a:lnTo>
                  <a:pt x="585230" y="443261"/>
                </a:lnTo>
                <a:lnTo>
                  <a:pt x="587892" y="430666"/>
                </a:lnTo>
                <a:lnTo>
                  <a:pt x="590729" y="418156"/>
                </a:lnTo>
                <a:lnTo>
                  <a:pt x="593718" y="405773"/>
                </a:lnTo>
                <a:lnTo>
                  <a:pt x="596837" y="393557"/>
                </a:lnTo>
                <a:lnTo>
                  <a:pt x="600024" y="381698"/>
                </a:lnTo>
                <a:lnTo>
                  <a:pt x="602722" y="369258"/>
                </a:lnTo>
                <a:lnTo>
                  <a:pt x="604397" y="356607"/>
                </a:lnTo>
                <a:lnTo>
                  <a:pt x="605541" y="343941"/>
                </a:lnTo>
                <a:lnTo>
                  <a:pt x="606056" y="337781"/>
                </a:lnTo>
                <a:lnTo>
                  <a:pt x="607765" y="325411"/>
                </a:lnTo>
                <a:lnTo>
                  <a:pt x="607889" y="313387"/>
                </a:lnTo>
                <a:lnTo>
                  <a:pt x="605205" y="306120"/>
                </a:lnTo>
                <a:lnTo>
                  <a:pt x="596913" y="296999"/>
                </a:lnTo>
                <a:lnTo>
                  <a:pt x="585944" y="289443"/>
                </a:lnTo>
                <a:lnTo>
                  <a:pt x="574972" y="282592"/>
                </a:lnTo>
                <a:lnTo>
                  <a:pt x="572554" y="280898"/>
                </a:lnTo>
                <a:lnTo>
                  <a:pt x="562201" y="273653"/>
                </a:lnTo>
                <a:lnTo>
                  <a:pt x="551563" y="266790"/>
                </a:lnTo>
                <a:lnTo>
                  <a:pt x="540703" y="260208"/>
                </a:lnTo>
                <a:lnTo>
                  <a:pt x="529681" y="253802"/>
                </a:lnTo>
                <a:lnTo>
                  <a:pt x="518985" y="247713"/>
                </a:lnTo>
                <a:lnTo>
                  <a:pt x="507418" y="241969"/>
                </a:lnTo>
                <a:lnTo>
                  <a:pt x="495585" y="237255"/>
                </a:lnTo>
                <a:lnTo>
                  <a:pt x="483673" y="232984"/>
                </a:lnTo>
                <a:lnTo>
                  <a:pt x="471871" y="228574"/>
                </a:lnTo>
                <a:lnTo>
                  <a:pt x="466420" y="226288"/>
                </a:lnTo>
                <a:lnTo>
                  <a:pt x="455148" y="219830"/>
                </a:lnTo>
                <a:lnTo>
                  <a:pt x="444445" y="212851"/>
                </a:lnTo>
                <a:lnTo>
                  <a:pt x="436791" y="209181"/>
                </a:lnTo>
                <a:lnTo>
                  <a:pt x="424715" y="206013"/>
                </a:lnTo>
                <a:lnTo>
                  <a:pt x="412021" y="203543"/>
                </a:lnTo>
                <a:lnTo>
                  <a:pt x="405371" y="201955"/>
                </a:lnTo>
                <a:lnTo>
                  <a:pt x="399656" y="200380"/>
                </a:lnTo>
                <a:lnTo>
                  <a:pt x="393407" y="198843"/>
                </a:lnTo>
                <a:lnTo>
                  <a:pt x="387743" y="196913"/>
                </a:lnTo>
                <a:lnTo>
                  <a:pt x="376694" y="193141"/>
                </a:lnTo>
                <a:lnTo>
                  <a:pt x="379171" y="194627"/>
                </a:lnTo>
                <a:lnTo>
                  <a:pt x="379183" y="183540"/>
                </a:lnTo>
                <a:lnTo>
                  <a:pt x="380411" y="171937"/>
                </a:lnTo>
                <a:lnTo>
                  <a:pt x="382121" y="158158"/>
                </a:lnTo>
                <a:lnTo>
                  <a:pt x="381349" y="146120"/>
                </a:lnTo>
                <a:lnTo>
                  <a:pt x="380746" y="144500"/>
                </a:lnTo>
                <a:lnTo>
                  <a:pt x="373894" y="136459"/>
                </a:lnTo>
                <a:lnTo>
                  <a:pt x="362445" y="128707"/>
                </a:lnTo>
                <a:lnTo>
                  <a:pt x="349141" y="121619"/>
                </a:lnTo>
                <a:lnTo>
                  <a:pt x="336723" y="115567"/>
                </a:lnTo>
                <a:lnTo>
                  <a:pt x="329158" y="111658"/>
                </a:lnTo>
                <a:lnTo>
                  <a:pt x="318067" y="105210"/>
                </a:lnTo>
                <a:lnTo>
                  <a:pt x="307114" y="98798"/>
                </a:lnTo>
                <a:lnTo>
                  <a:pt x="296184" y="92501"/>
                </a:lnTo>
                <a:lnTo>
                  <a:pt x="285157" y="86399"/>
                </a:lnTo>
                <a:lnTo>
                  <a:pt x="273918" y="80570"/>
                </a:lnTo>
                <a:lnTo>
                  <a:pt x="262349" y="75094"/>
                </a:lnTo>
                <a:lnTo>
                  <a:pt x="259765" y="739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001628" y="5068967"/>
            <a:ext cx="137109" cy="107899"/>
          </a:xfrm>
          <a:custGeom>
            <a:avLst/>
            <a:gdLst/>
            <a:ahLst/>
            <a:cxnLst/>
            <a:rect l="l" t="t" r="r" b="b"/>
            <a:pathLst>
              <a:path w="137109" h="107899">
                <a:moveTo>
                  <a:pt x="137109" y="107899"/>
                </a:moveTo>
                <a:lnTo>
                  <a:pt x="126252" y="106944"/>
                </a:lnTo>
                <a:lnTo>
                  <a:pt x="113590" y="103451"/>
                </a:lnTo>
                <a:lnTo>
                  <a:pt x="100257" y="98149"/>
                </a:lnTo>
                <a:lnTo>
                  <a:pt x="87389" y="91765"/>
                </a:lnTo>
                <a:lnTo>
                  <a:pt x="76120" y="85027"/>
                </a:lnTo>
                <a:lnTo>
                  <a:pt x="67586" y="78663"/>
                </a:lnTo>
                <a:lnTo>
                  <a:pt x="67398" y="78498"/>
                </a:lnTo>
                <a:lnTo>
                  <a:pt x="56767" y="71139"/>
                </a:lnTo>
                <a:lnTo>
                  <a:pt x="45296" y="65487"/>
                </a:lnTo>
                <a:lnTo>
                  <a:pt x="33959" y="60006"/>
                </a:lnTo>
                <a:lnTo>
                  <a:pt x="30251" y="57873"/>
                </a:lnTo>
                <a:lnTo>
                  <a:pt x="20669" y="49783"/>
                </a:lnTo>
                <a:lnTo>
                  <a:pt x="12822" y="39071"/>
                </a:lnTo>
                <a:lnTo>
                  <a:pt x="6759" y="26781"/>
                </a:lnTo>
                <a:lnTo>
                  <a:pt x="2528" y="13958"/>
                </a:lnTo>
                <a:lnTo>
                  <a:pt x="178" y="164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337352" y="5198977"/>
            <a:ext cx="87312" cy="13207"/>
          </a:xfrm>
          <a:custGeom>
            <a:avLst/>
            <a:gdLst/>
            <a:ahLst/>
            <a:cxnLst/>
            <a:rect l="l" t="t" r="r" b="b"/>
            <a:pathLst>
              <a:path w="87312" h="13208">
                <a:moveTo>
                  <a:pt x="0" y="13207"/>
                </a:moveTo>
                <a:lnTo>
                  <a:pt x="13086" y="12979"/>
                </a:lnTo>
                <a:lnTo>
                  <a:pt x="25406" y="12172"/>
                </a:lnTo>
                <a:lnTo>
                  <a:pt x="37618" y="10606"/>
                </a:lnTo>
                <a:lnTo>
                  <a:pt x="50375" y="8099"/>
                </a:lnTo>
                <a:lnTo>
                  <a:pt x="52793" y="7531"/>
                </a:lnTo>
                <a:lnTo>
                  <a:pt x="65330" y="5157"/>
                </a:lnTo>
                <a:lnTo>
                  <a:pt x="77858" y="2851"/>
                </a:lnTo>
                <a:lnTo>
                  <a:pt x="873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171833" y="5004412"/>
            <a:ext cx="91566" cy="28168"/>
          </a:xfrm>
          <a:custGeom>
            <a:avLst/>
            <a:gdLst/>
            <a:ahLst/>
            <a:cxnLst/>
            <a:rect l="l" t="t" r="r" b="b"/>
            <a:pathLst>
              <a:path w="91566" h="28168">
                <a:moveTo>
                  <a:pt x="91567" y="28168"/>
                </a:moveTo>
                <a:lnTo>
                  <a:pt x="81096" y="21527"/>
                </a:lnTo>
                <a:lnTo>
                  <a:pt x="69168" y="16775"/>
                </a:lnTo>
                <a:lnTo>
                  <a:pt x="56503" y="13253"/>
                </a:lnTo>
                <a:lnTo>
                  <a:pt x="43819" y="10303"/>
                </a:lnTo>
                <a:lnTo>
                  <a:pt x="35471" y="8267"/>
                </a:lnTo>
                <a:lnTo>
                  <a:pt x="23376" y="4680"/>
                </a:lnTo>
                <a:lnTo>
                  <a:pt x="10800" y="129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960797" y="4699040"/>
            <a:ext cx="633514" cy="580850"/>
          </a:xfrm>
          <a:custGeom>
            <a:avLst/>
            <a:gdLst/>
            <a:ahLst/>
            <a:cxnLst/>
            <a:rect l="l" t="t" r="r" b="b"/>
            <a:pathLst>
              <a:path w="633514" h="580850">
                <a:moveTo>
                  <a:pt x="452991" y="10525"/>
                </a:moveTo>
                <a:lnTo>
                  <a:pt x="442583" y="5139"/>
                </a:lnTo>
                <a:lnTo>
                  <a:pt x="433679" y="4485"/>
                </a:lnTo>
                <a:lnTo>
                  <a:pt x="420491" y="5725"/>
                </a:lnTo>
                <a:lnTo>
                  <a:pt x="409625" y="4325"/>
                </a:lnTo>
                <a:lnTo>
                  <a:pt x="402399" y="2568"/>
                </a:lnTo>
                <a:lnTo>
                  <a:pt x="388072" y="0"/>
                </a:lnTo>
                <a:lnTo>
                  <a:pt x="377440" y="355"/>
                </a:lnTo>
                <a:lnTo>
                  <a:pt x="368340" y="2804"/>
                </a:lnTo>
                <a:lnTo>
                  <a:pt x="358612" y="6515"/>
                </a:lnTo>
                <a:lnTo>
                  <a:pt x="346092" y="10657"/>
                </a:lnTo>
                <a:lnTo>
                  <a:pt x="336511" y="12969"/>
                </a:lnTo>
                <a:lnTo>
                  <a:pt x="325401" y="15300"/>
                </a:lnTo>
                <a:lnTo>
                  <a:pt x="313268" y="17980"/>
                </a:lnTo>
                <a:lnTo>
                  <a:pt x="300494" y="21017"/>
                </a:lnTo>
                <a:lnTo>
                  <a:pt x="287458" y="24421"/>
                </a:lnTo>
                <a:lnTo>
                  <a:pt x="274543" y="28201"/>
                </a:lnTo>
                <a:lnTo>
                  <a:pt x="262128" y="32365"/>
                </a:lnTo>
                <a:lnTo>
                  <a:pt x="250595" y="36922"/>
                </a:lnTo>
                <a:lnTo>
                  <a:pt x="237095" y="43255"/>
                </a:lnTo>
                <a:lnTo>
                  <a:pt x="225752" y="48983"/>
                </a:lnTo>
                <a:lnTo>
                  <a:pt x="213885" y="55333"/>
                </a:lnTo>
                <a:lnTo>
                  <a:pt x="201910" y="62147"/>
                </a:lnTo>
                <a:lnTo>
                  <a:pt x="190241" y="69269"/>
                </a:lnTo>
                <a:lnTo>
                  <a:pt x="179296" y="76541"/>
                </a:lnTo>
                <a:lnTo>
                  <a:pt x="169489" y="83807"/>
                </a:lnTo>
                <a:lnTo>
                  <a:pt x="162864" y="89398"/>
                </a:lnTo>
                <a:lnTo>
                  <a:pt x="154013" y="98892"/>
                </a:lnTo>
                <a:lnTo>
                  <a:pt x="146261" y="108977"/>
                </a:lnTo>
                <a:lnTo>
                  <a:pt x="138471" y="118680"/>
                </a:lnTo>
                <a:lnTo>
                  <a:pt x="129538" y="127883"/>
                </a:lnTo>
                <a:lnTo>
                  <a:pt x="120146" y="136316"/>
                </a:lnTo>
                <a:lnTo>
                  <a:pt x="110235" y="144373"/>
                </a:lnTo>
                <a:lnTo>
                  <a:pt x="99968" y="152204"/>
                </a:lnTo>
                <a:lnTo>
                  <a:pt x="96939" y="154460"/>
                </a:lnTo>
                <a:lnTo>
                  <a:pt x="87127" y="162276"/>
                </a:lnTo>
                <a:lnTo>
                  <a:pt x="77619" y="170780"/>
                </a:lnTo>
                <a:lnTo>
                  <a:pt x="68410" y="179805"/>
                </a:lnTo>
                <a:lnTo>
                  <a:pt x="59495" y="189182"/>
                </a:lnTo>
                <a:lnTo>
                  <a:pt x="50869" y="198746"/>
                </a:lnTo>
                <a:lnTo>
                  <a:pt x="42525" y="208329"/>
                </a:lnTo>
                <a:lnTo>
                  <a:pt x="34459" y="217764"/>
                </a:lnTo>
                <a:lnTo>
                  <a:pt x="26349" y="228840"/>
                </a:lnTo>
                <a:lnTo>
                  <a:pt x="20169" y="239993"/>
                </a:lnTo>
                <a:lnTo>
                  <a:pt x="14621" y="251555"/>
                </a:lnTo>
                <a:lnTo>
                  <a:pt x="9075" y="263077"/>
                </a:lnTo>
                <a:lnTo>
                  <a:pt x="2897" y="274109"/>
                </a:lnTo>
                <a:lnTo>
                  <a:pt x="0" y="278437"/>
                </a:lnTo>
                <a:lnTo>
                  <a:pt x="12671" y="278103"/>
                </a:lnTo>
                <a:lnTo>
                  <a:pt x="25346" y="277554"/>
                </a:lnTo>
                <a:lnTo>
                  <a:pt x="38023" y="276876"/>
                </a:lnTo>
                <a:lnTo>
                  <a:pt x="50702" y="276156"/>
                </a:lnTo>
                <a:lnTo>
                  <a:pt x="63383" y="275481"/>
                </a:lnTo>
                <a:lnTo>
                  <a:pt x="76065" y="274939"/>
                </a:lnTo>
                <a:lnTo>
                  <a:pt x="88747" y="274615"/>
                </a:lnTo>
                <a:lnTo>
                  <a:pt x="101431" y="274598"/>
                </a:lnTo>
                <a:lnTo>
                  <a:pt x="110375" y="274818"/>
                </a:lnTo>
                <a:lnTo>
                  <a:pt x="123041" y="276142"/>
                </a:lnTo>
                <a:lnTo>
                  <a:pt x="135428" y="278825"/>
                </a:lnTo>
                <a:lnTo>
                  <a:pt x="147650" y="282341"/>
                </a:lnTo>
                <a:lnTo>
                  <a:pt x="159824" y="286167"/>
                </a:lnTo>
                <a:lnTo>
                  <a:pt x="172065" y="289778"/>
                </a:lnTo>
                <a:lnTo>
                  <a:pt x="177393" y="291137"/>
                </a:lnTo>
                <a:lnTo>
                  <a:pt x="189827" y="293416"/>
                </a:lnTo>
                <a:lnTo>
                  <a:pt x="202401" y="294691"/>
                </a:lnTo>
                <a:lnTo>
                  <a:pt x="215050" y="295459"/>
                </a:lnTo>
                <a:lnTo>
                  <a:pt x="227708" y="296219"/>
                </a:lnTo>
                <a:lnTo>
                  <a:pt x="238226" y="297208"/>
                </a:lnTo>
                <a:lnTo>
                  <a:pt x="249891" y="302452"/>
                </a:lnTo>
                <a:lnTo>
                  <a:pt x="258162" y="311329"/>
                </a:lnTo>
                <a:lnTo>
                  <a:pt x="269036" y="319001"/>
                </a:lnTo>
                <a:lnTo>
                  <a:pt x="281367" y="320783"/>
                </a:lnTo>
                <a:lnTo>
                  <a:pt x="293998" y="322479"/>
                </a:lnTo>
                <a:lnTo>
                  <a:pt x="295922" y="323395"/>
                </a:lnTo>
                <a:lnTo>
                  <a:pt x="306430" y="329114"/>
                </a:lnTo>
                <a:lnTo>
                  <a:pt x="318903" y="335458"/>
                </a:lnTo>
                <a:lnTo>
                  <a:pt x="329435" y="341663"/>
                </a:lnTo>
                <a:lnTo>
                  <a:pt x="329641" y="341810"/>
                </a:lnTo>
                <a:lnTo>
                  <a:pt x="337874" y="332936"/>
                </a:lnTo>
                <a:lnTo>
                  <a:pt x="346783" y="323510"/>
                </a:lnTo>
                <a:lnTo>
                  <a:pt x="356269" y="314115"/>
                </a:lnTo>
                <a:lnTo>
                  <a:pt x="366233" y="305333"/>
                </a:lnTo>
                <a:lnTo>
                  <a:pt x="376576" y="297744"/>
                </a:lnTo>
                <a:lnTo>
                  <a:pt x="386930" y="292052"/>
                </a:lnTo>
                <a:lnTo>
                  <a:pt x="392722" y="289461"/>
                </a:lnTo>
                <a:lnTo>
                  <a:pt x="403174" y="284292"/>
                </a:lnTo>
                <a:lnTo>
                  <a:pt x="409422" y="285155"/>
                </a:lnTo>
                <a:lnTo>
                  <a:pt x="418554" y="289576"/>
                </a:lnTo>
                <a:lnTo>
                  <a:pt x="426784" y="298978"/>
                </a:lnTo>
                <a:lnTo>
                  <a:pt x="434091" y="311539"/>
                </a:lnTo>
                <a:lnTo>
                  <a:pt x="440456" y="325436"/>
                </a:lnTo>
                <a:lnTo>
                  <a:pt x="445859" y="338847"/>
                </a:lnTo>
                <a:lnTo>
                  <a:pt x="450280" y="349950"/>
                </a:lnTo>
                <a:lnTo>
                  <a:pt x="450799" y="351170"/>
                </a:lnTo>
                <a:lnTo>
                  <a:pt x="455641" y="363690"/>
                </a:lnTo>
                <a:lnTo>
                  <a:pt x="459592" y="375663"/>
                </a:lnTo>
                <a:lnTo>
                  <a:pt x="463440" y="387330"/>
                </a:lnTo>
                <a:lnTo>
                  <a:pt x="467972" y="398932"/>
                </a:lnTo>
                <a:lnTo>
                  <a:pt x="469836" y="402961"/>
                </a:lnTo>
                <a:lnTo>
                  <a:pt x="485677" y="413399"/>
                </a:lnTo>
                <a:lnTo>
                  <a:pt x="495393" y="419768"/>
                </a:lnTo>
                <a:lnTo>
                  <a:pt x="502972" y="424665"/>
                </a:lnTo>
                <a:lnTo>
                  <a:pt x="512419" y="430697"/>
                </a:lnTo>
                <a:lnTo>
                  <a:pt x="522449" y="439177"/>
                </a:lnTo>
                <a:lnTo>
                  <a:pt x="530096" y="449913"/>
                </a:lnTo>
                <a:lnTo>
                  <a:pt x="530555" y="451754"/>
                </a:lnTo>
                <a:lnTo>
                  <a:pt x="531185" y="464457"/>
                </a:lnTo>
                <a:lnTo>
                  <a:pt x="530434" y="477354"/>
                </a:lnTo>
                <a:lnTo>
                  <a:pt x="529361" y="489079"/>
                </a:lnTo>
                <a:lnTo>
                  <a:pt x="527811" y="500925"/>
                </a:lnTo>
                <a:lnTo>
                  <a:pt x="525475" y="512648"/>
                </a:lnTo>
                <a:lnTo>
                  <a:pt x="522700" y="525466"/>
                </a:lnTo>
                <a:lnTo>
                  <a:pt x="521131" y="533313"/>
                </a:lnTo>
                <a:lnTo>
                  <a:pt x="523059" y="543124"/>
                </a:lnTo>
                <a:lnTo>
                  <a:pt x="530785" y="552453"/>
                </a:lnTo>
                <a:lnTo>
                  <a:pt x="541486" y="561382"/>
                </a:lnTo>
                <a:lnTo>
                  <a:pt x="552337" y="569994"/>
                </a:lnTo>
                <a:lnTo>
                  <a:pt x="560516" y="578372"/>
                </a:lnTo>
                <a:lnTo>
                  <a:pt x="562025" y="580850"/>
                </a:lnTo>
                <a:lnTo>
                  <a:pt x="572086" y="572596"/>
                </a:lnTo>
                <a:lnTo>
                  <a:pt x="581838" y="563777"/>
                </a:lnTo>
                <a:lnTo>
                  <a:pt x="591915" y="556248"/>
                </a:lnTo>
                <a:lnTo>
                  <a:pt x="598411" y="553113"/>
                </a:lnTo>
                <a:lnTo>
                  <a:pt x="610588" y="550539"/>
                </a:lnTo>
                <a:lnTo>
                  <a:pt x="623045" y="549096"/>
                </a:lnTo>
                <a:lnTo>
                  <a:pt x="633514" y="546090"/>
                </a:lnTo>
                <a:lnTo>
                  <a:pt x="632371" y="539079"/>
                </a:lnTo>
                <a:lnTo>
                  <a:pt x="629170" y="533440"/>
                </a:lnTo>
                <a:lnTo>
                  <a:pt x="625347" y="527103"/>
                </a:lnTo>
                <a:lnTo>
                  <a:pt x="618922" y="516192"/>
                </a:lnTo>
                <a:lnTo>
                  <a:pt x="612726" y="505163"/>
                </a:lnTo>
                <a:lnTo>
                  <a:pt x="606696" y="493999"/>
                </a:lnTo>
                <a:lnTo>
                  <a:pt x="600768" y="482680"/>
                </a:lnTo>
                <a:lnTo>
                  <a:pt x="593972" y="468293"/>
                </a:lnTo>
                <a:lnTo>
                  <a:pt x="589471" y="456339"/>
                </a:lnTo>
                <a:lnTo>
                  <a:pt x="585729" y="444371"/>
                </a:lnTo>
                <a:lnTo>
                  <a:pt x="582453" y="432344"/>
                </a:lnTo>
                <a:lnTo>
                  <a:pt x="579349" y="420214"/>
                </a:lnTo>
                <a:lnTo>
                  <a:pt x="576121" y="407935"/>
                </a:lnTo>
                <a:lnTo>
                  <a:pt x="573608" y="399151"/>
                </a:lnTo>
                <a:lnTo>
                  <a:pt x="570042" y="386814"/>
                </a:lnTo>
                <a:lnTo>
                  <a:pt x="566741" y="374522"/>
                </a:lnTo>
                <a:lnTo>
                  <a:pt x="563687" y="362252"/>
                </a:lnTo>
                <a:lnTo>
                  <a:pt x="560860" y="349977"/>
                </a:lnTo>
                <a:lnTo>
                  <a:pt x="558241" y="337674"/>
                </a:lnTo>
                <a:lnTo>
                  <a:pt x="555813" y="325319"/>
                </a:lnTo>
                <a:lnTo>
                  <a:pt x="553554" y="312887"/>
                </a:lnTo>
                <a:lnTo>
                  <a:pt x="551448" y="300354"/>
                </a:lnTo>
                <a:lnTo>
                  <a:pt x="549475" y="287695"/>
                </a:lnTo>
                <a:lnTo>
                  <a:pt x="547616" y="274885"/>
                </a:lnTo>
                <a:lnTo>
                  <a:pt x="545899" y="260381"/>
                </a:lnTo>
                <a:lnTo>
                  <a:pt x="544841" y="247688"/>
                </a:lnTo>
                <a:lnTo>
                  <a:pt x="543893" y="234946"/>
                </a:lnTo>
                <a:lnTo>
                  <a:pt x="542779" y="222244"/>
                </a:lnTo>
                <a:lnTo>
                  <a:pt x="541223" y="209672"/>
                </a:lnTo>
                <a:lnTo>
                  <a:pt x="538948" y="197317"/>
                </a:lnTo>
                <a:lnTo>
                  <a:pt x="535081" y="183594"/>
                </a:lnTo>
                <a:lnTo>
                  <a:pt x="530741" y="171370"/>
                </a:lnTo>
                <a:lnTo>
                  <a:pt x="526392" y="159336"/>
                </a:lnTo>
                <a:lnTo>
                  <a:pt x="523290" y="149392"/>
                </a:lnTo>
                <a:lnTo>
                  <a:pt x="521449" y="142573"/>
                </a:lnTo>
                <a:lnTo>
                  <a:pt x="522071" y="133111"/>
                </a:lnTo>
                <a:lnTo>
                  <a:pt x="519518" y="126913"/>
                </a:lnTo>
                <a:lnTo>
                  <a:pt x="516737" y="120094"/>
                </a:lnTo>
                <a:lnTo>
                  <a:pt x="509828" y="114925"/>
                </a:lnTo>
                <a:lnTo>
                  <a:pt x="506171" y="108359"/>
                </a:lnTo>
                <a:lnTo>
                  <a:pt x="501007" y="96862"/>
                </a:lnTo>
                <a:lnTo>
                  <a:pt x="497684" y="85309"/>
                </a:lnTo>
                <a:lnTo>
                  <a:pt x="495363" y="73788"/>
                </a:lnTo>
                <a:lnTo>
                  <a:pt x="493204" y="62388"/>
                </a:lnTo>
                <a:lnTo>
                  <a:pt x="490369" y="51196"/>
                </a:lnTo>
                <a:lnTo>
                  <a:pt x="486020" y="40302"/>
                </a:lnTo>
                <a:lnTo>
                  <a:pt x="479318" y="29793"/>
                </a:lnTo>
                <a:lnTo>
                  <a:pt x="478675" y="28996"/>
                </a:lnTo>
                <a:lnTo>
                  <a:pt x="474967" y="24475"/>
                </a:lnTo>
                <a:lnTo>
                  <a:pt x="469417" y="17516"/>
                </a:lnTo>
                <a:lnTo>
                  <a:pt x="463410" y="16601"/>
                </a:lnTo>
                <a:lnTo>
                  <a:pt x="464591" y="15420"/>
                </a:lnTo>
                <a:lnTo>
                  <a:pt x="452991" y="105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960797" y="4699040"/>
            <a:ext cx="633514" cy="580850"/>
          </a:xfrm>
          <a:custGeom>
            <a:avLst/>
            <a:gdLst/>
            <a:ahLst/>
            <a:cxnLst/>
            <a:rect l="l" t="t" r="r" b="b"/>
            <a:pathLst>
              <a:path w="633514" h="580850">
                <a:moveTo>
                  <a:pt x="464591" y="15420"/>
                </a:moveTo>
                <a:lnTo>
                  <a:pt x="452991" y="10525"/>
                </a:lnTo>
                <a:lnTo>
                  <a:pt x="442583" y="5139"/>
                </a:lnTo>
                <a:lnTo>
                  <a:pt x="433679" y="4485"/>
                </a:lnTo>
                <a:lnTo>
                  <a:pt x="420491" y="5725"/>
                </a:lnTo>
                <a:lnTo>
                  <a:pt x="409625" y="4325"/>
                </a:lnTo>
                <a:lnTo>
                  <a:pt x="402399" y="2568"/>
                </a:lnTo>
                <a:lnTo>
                  <a:pt x="388072" y="0"/>
                </a:lnTo>
                <a:lnTo>
                  <a:pt x="377440" y="355"/>
                </a:lnTo>
                <a:lnTo>
                  <a:pt x="368340" y="2804"/>
                </a:lnTo>
                <a:lnTo>
                  <a:pt x="358612" y="6515"/>
                </a:lnTo>
                <a:lnTo>
                  <a:pt x="346092" y="10657"/>
                </a:lnTo>
                <a:lnTo>
                  <a:pt x="336511" y="12969"/>
                </a:lnTo>
                <a:lnTo>
                  <a:pt x="325401" y="15300"/>
                </a:lnTo>
                <a:lnTo>
                  <a:pt x="313268" y="17980"/>
                </a:lnTo>
                <a:lnTo>
                  <a:pt x="300494" y="21017"/>
                </a:lnTo>
                <a:lnTo>
                  <a:pt x="287458" y="24421"/>
                </a:lnTo>
                <a:lnTo>
                  <a:pt x="274543" y="28201"/>
                </a:lnTo>
                <a:lnTo>
                  <a:pt x="262128" y="32365"/>
                </a:lnTo>
                <a:lnTo>
                  <a:pt x="250595" y="36922"/>
                </a:lnTo>
                <a:lnTo>
                  <a:pt x="237095" y="43255"/>
                </a:lnTo>
                <a:lnTo>
                  <a:pt x="225752" y="48983"/>
                </a:lnTo>
                <a:lnTo>
                  <a:pt x="213885" y="55333"/>
                </a:lnTo>
                <a:lnTo>
                  <a:pt x="201910" y="62147"/>
                </a:lnTo>
                <a:lnTo>
                  <a:pt x="190241" y="69269"/>
                </a:lnTo>
                <a:lnTo>
                  <a:pt x="179296" y="76541"/>
                </a:lnTo>
                <a:lnTo>
                  <a:pt x="169489" y="83807"/>
                </a:lnTo>
                <a:lnTo>
                  <a:pt x="162864" y="89398"/>
                </a:lnTo>
                <a:lnTo>
                  <a:pt x="154013" y="98892"/>
                </a:lnTo>
                <a:lnTo>
                  <a:pt x="146261" y="108977"/>
                </a:lnTo>
                <a:lnTo>
                  <a:pt x="138471" y="118680"/>
                </a:lnTo>
                <a:lnTo>
                  <a:pt x="129538" y="127883"/>
                </a:lnTo>
                <a:lnTo>
                  <a:pt x="120146" y="136316"/>
                </a:lnTo>
                <a:lnTo>
                  <a:pt x="110235" y="144373"/>
                </a:lnTo>
                <a:lnTo>
                  <a:pt x="99968" y="152204"/>
                </a:lnTo>
                <a:lnTo>
                  <a:pt x="96939" y="154460"/>
                </a:lnTo>
                <a:lnTo>
                  <a:pt x="87127" y="162276"/>
                </a:lnTo>
                <a:lnTo>
                  <a:pt x="77619" y="170780"/>
                </a:lnTo>
                <a:lnTo>
                  <a:pt x="68410" y="179805"/>
                </a:lnTo>
                <a:lnTo>
                  <a:pt x="59495" y="189182"/>
                </a:lnTo>
                <a:lnTo>
                  <a:pt x="50869" y="198746"/>
                </a:lnTo>
                <a:lnTo>
                  <a:pt x="42525" y="208329"/>
                </a:lnTo>
                <a:lnTo>
                  <a:pt x="34459" y="217764"/>
                </a:lnTo>
                <a:lnTo>
                  <a:pt x="26349" y="228840"/>
                </a:lnTo>
                <a:lnTo>
                  <a:pt x="20169" y="239993"/>
                </a:lnTo>
                <a:lnTo>
                  <a:pt x="14621" y="251555"/>
                </a:lnTo>
                <a:lnTo>
                  <a:pt x="9075" y="263077"/>
                </a:lnTo>
                <a:lnTo>
                  <a:pt x="2897" y="274109"/>
                </a:lnTo>
                <a:lnTo>
                  <a:pt x="0" y="278437"/>
                </a:lnTo>
                <a:lnTo>
                  <a:pt x="12671" y="278103"/>
                </a:lnTo>
                <a:lnTo>
                  <a:pt x="25346" y="277554"/>
                </a:lnTo>
                <a:lnTo>
                  <a:pt x="38023" y="276876"/>
                </a:lnTo>
                <a:lnTo>
                  <a:pt x="50702" y="276156"/>
                </a:lnTo>
                <a:lnTo>
                  <a:pt x="63383" y="275481"/>
                </a:lnTo>
                <a:lnTo>
                  <a:pt x="76065" y="274939"/>
                </a:lnTo>
                <a:lnTo>
                  <a:pt x="88747" y="274615"/>
                </a:lnTo>
                <a:lnTo>
                  <a:pt x="101431" y="274598"/>
                </a:lnTo>
                <a:lnTo>
                  <a:pt x="110375" y="274818"/>
                </a:lnTo>
                <a:lnTo>
                  <a:pt x="123041" y="276142"/>
                </a:lnTo>
                <a:lnTo>
                  <a:pt x="135428" y="278825"/>
                </a:lnTo>
                <a:lnTo>
                  <a:pt x="147650" y="282341"/>
                </a:lnTo>
                <a:lnTo>
                  <a:pt x="159824" y="286167"/>
                </a:lnTo>
                <a:lnTo>
                  <a:pt x="172065" y="289778"/>
                </a:lnTo>
                <a:lnTo>
                  <a:pt x="177393" y="291137"/>
                </a:lnTo>
                <a:lnTo>
                  <a:pt x="189827" y="293416"/>
                </a:lnTo>
                <a:lnTo>
                  <a:pt x="202401" y="294691"/>
                </a:lnTo>
                <a:lnTo>
                  <a:pt x="215050" y="295459"/>
                </a:lnTo>
                <a:lnTo>
                  <a:pt x="227708" y="296219"/>
                </a:lnTo>
                <a:lnTo>
                  <a:pt x="238226" y="297208"/>
                </a:lnTo>
                <a:lnTo>
                  <a:pt x="249891" y="302452"/>
                </a:lnTo>
                <a:lnTo>
                  <a:pt x="258162" y="311329"/>
                </a:lnTo>
                <a:lnTo>
                  <a:pt x="269036" y="319001"/>
                </a:lnTo>
                <a:lnTo>
                  <a:pt x="281367" y="320783"/>
                </a:lnTo>
                <a:lnTo>
                  <a:pt x="293998" y="322479"/>
                </a:lnTo>
                <a:lnTo>
                  <a:pt x="295922" y="323395"/>
                </a:lnTo>
                <a:lnTo>
                  <a:pt x="306430" y="329114"/>
                </a:lnTo>
                <a:lnTo>
                  <a:pt x="318903" y="335458"/>
                </a:lnTo>
                <a:lnTo>
                  <a:pt x="329435" y="341663"/>
                </a:lnTo>
                <a:lnTo>
                  <a:pt x="329641" y="341810"/>
                </a:lnTo>
                <a:lnTo>
                  <a:pt x="337874" y="332936"/>
                </a:lnTo>
                <a:lnTo>
                  <a:pt x="346783" y="323510"/>
                </a:lnTo>
                <a:lnTo>
                  <a:pt x="356269" y="314115"/>
                </a:lnTo>
                <a:lnTo>
                  <a:pt x="366233" y="305333"/>
                </a:lnTo>
                <a:lnTo>
                  <a:pt x="376576" y="297744"/>
                </a:lnTo>
                <a:lnTo>
                  <a:pt x="386930" y="292052"/>
                </a:lnTo>
                <a:lnTo>
                  <a:pt x="392722" y="289461"/>
                </a:lnTo>
                <a:lnTo>
                  <a:pt x="403174" y="284292"/>
                </a:lnTo>
                <a:lnTo>
                  <a:pt x="409422" y="285155"/>
                </a:lnTo>
                <a:lnTo>
                  <a:pt x="418554" y="289576"/>
                </a:lnTo>
                <a:lnTo>
                  <a:pt x="426784" y="298978"/>
                </a:lnTo>
                <a:lnTo>
                  <a:pt x="434091" y="311539"/>
                </a:lnTo>
                <a:lnTo>
                  <a:pt x="440456" y="325436"/>
                </a:lnTo>
                <a:lnTo>
                  <a:pt x="445859" y="338847"/>
                </a:lnTo>
                <a:lnTo>
                  <a:pt x="450280" y="349950"/>
                </a:lnTo>
                <a:lnTo>
                  <a:pt x="450799" y="351170"/>
                </a:lnTo>
                <a:lnTo>
                  <a:pt x="455641" y="363690"/>
                </a:lnTo>
                <a:lnTo>
                  <a:pt x="459592" y="375663"/>
                </a:lnTo>
                <a:lnTo>
                  <a:pt x="463440" y="387330"/>
                </a:lnTo>
                <a:lnTo>
                  <a:pt x="467972" y="398932"/>
                </a:lnTo>
                <a:lnTo>
                  <a:pt x="469836" y="402961"/>
                </a:lnTo>
                <a:lnTo>
                  <a:pt x="485677" y="413399"/>
                </a:lnTo>
                <a:lnTo>
                  <a:pt x="495393" y="419768"/>
                </a:lnTo>
                <a:lnTo>
                  <a:pt x="502972" y="424665"/>
                </a:lnTo>
                <a:lnTo>
                  <a:pt x="512419" y="430697"/>
                </a:lnTo>
                <a:lnTo>
                  <a:pt x="522449" y="439177"/>
                </a:lnTo>
                <a:lnTo>
                  <a:pt x="530096" y="449913"/>
                </a:lnTo>
                <a:lnTo>
                  <a:pt x="530555" y="451754"/>
                </a:lnTo>
                <a:lnTo>
                  <a:pt x="531185" y="464457"/>
                </a:lnTo>
                <a:lnTo>
                  <a:pt x="530434" y="477354"/>
                </a:lnTo>
                <a:lnTo>
                  <a:pt x="529361" y="489079"/>
                </a:lnTo>
                <a:lnTo>
                  <a:pt x="527811" y="500925"/>
                </a:lnTo>
                <a:lnTo>
                  <a:pt x="525475" y="512648"/>
                </a:lnTo>
                <a:lnTo>
                  <a:pt x="522700" y="525466"/>
                </a:lnTo>
                <a:lnTo>
                  <a:pt x="521131" y="533313"/>
                </a:lnTo>
                <a:lnTo>
                  <a:pt x="523059" y="543124"/>
                </a:lnTo>
                <a:lnTo>
                  <a:pt x="530785" y="552453"/>
                </a:lnTo>
                <a:lnTo>
                  <a:pt x="541486" y="561382"/>
                </a:lnTo>
                <a:lnTo>
                  <a:pt x="552337" y="569994"/>
                </a:lnTo>
                <a:lnTo>
                  <a:pt x="560516" y="578372"/>
                </a:lnTo>
                <a:lnTo>
                  <a:pt x="562025" y="580850"/>
                </a:lnTo>
                <a:lnTo>
                  <a:pt x="572086" y="572596"/>
                </a:lnTo>
                <a:lnTo>
                  <a:pt x="581838" y="563777"/>
                </a:lnTo>
                <a:lnTo>
                  <a:pt x="591915" y="556248"/>
                </a:lnTo>
                <a:lnTo>
                  <a:pt x="598411" y="553113"/>
                </a:lnTo>
                <a:lnTo>
                  <a:pt x="610588" y="550539"/>
                </a:lnTo>
                <a:lnTo>
                  <a:pt x="623045" y="549096"/>
                </a:lnTo>
                <a:lnTo>
                  <a:pt x="633514" y="546090"/>
                </a:lnTo>
                <a:lnTo>
                  <a:pt x="632371" y="539079"/>
                </a:lnTo>
                <a:lnTo>
                  <a:pt x="629170" y="533440"/>
                </a:lnTo>
                <a:lnTo>
                  <a:pt x="625347" y="527103"/>
                </a:lnTo>
                <a:lnTo>
                  <a:pt x="618922" y="516192"/>
                </a:lnTo>
                <a:lnTo>
                  <a:pt x="612726" y="505163"/>
                </a:lnTo>
                <a:lnTo>
                  <a:pt x="606696" y="493999"/>
                </a:lnTo>
                <a:lnTo>
                  <a:pt x="600768" y="482680"/>
                </a:lnTo>
                <a:lnTo>
                  <a:pt x="593972" y="468293"/>
                </a:lnTo>
                <a:lnTo>
                  <a:pt x="589471" y="456339"/>
                </a:lnTo>
                <a:lnTo>
                  <a:pt x="585729" y="444371"/>
                </a:lnTo>
                <a:lnTo>
                  <a:pt x="582453" y="432344"/>
                </a:lnTo>
                <a:lnTo>
                  <a:pt x="579349" y="420214"/>
                </a:lnTo>
                <a:lnTo>
                  <a:pt x="576121" y="407935"/>
                </a:lnTo>
                <a:lnTo>
                  <a:pt x="573608" y="399151"/>
                </a:lnTo>
                <a:lnTo>
                  <a:pt x="570042" y="386814"/>
                </a:lnTo>
                <a:lnTo>
                  <a:pt x="566741" y="374522"/>
                </a:lnTo>
                <a:lnTo>
                  <a:pt x="563687" y="362252"/>
                </a:lnTo>
                <a:lnTo>
                  <a:pt x="560860" y="349977"/>
                </a:lnTo>
                <a:lnTo>
                  <a:pt x="558241" y="337674"/>
                </a:lnTo>
                <a:lnTo>
                  <a:pt x="555813" y="325319"/>
                </a:lnTo>
                <a:lnTo>
                  <a:pt x="553554" y="312887"/>
                </a:lnTo>
                <a:lnTo>
                  <a:pt x="551448" y="300354"/>
                </a:lnTo>
                <a:lnTo>
                  <a:pt x="549475" y="287695"/>
                </a:lnTo>
                <a:lnTo>
                  <a:pt x="547616" y="274885"/>
                </a:lnTo>
                <a:lnTo>
                  <a:pt x="545899" y="260381"/>
                </a:lnTo>
                <a:lnTo>
                  <a:pt x="544841" y="247688"/>
                </a:lnTo>
                <a:lnTo>
                  <a:pt x="543893" y="234946"/>
                </a:lnTo>
                <a:lnTo>
                  <a:pt x="542779" y="222244"/>
                </a:lnTo>
                <a:lnTo>
                  <a:pt x="541223" y="209672"/>
                </a:lnTo>
                <a:lnTo>
                  <a:pt x="538948" y="197317"/>
                </a:lnTo>
                <a:lnTo>
                  <a:pt x="535081" y="183594"/>
                </a:lnTo>
                <a:lnTo>
                  <a:pt x="530741" y="171370"/>
                </a:lnTo>
                <a:lnTo>
                  <a:pt x="526392" y="159336"/>
                </a:lnTo>
                <a:lnTo>
                  <a:pt x="523290" y="149392"/>
                </a:lnTo>
                <a:lnTo>
                  <a:pt x="521449" y="142573"/>
                </a:lnTo>
                <a:lnTo>
                  <a:pt x="522071" y="133111"/>
                </a:lnTo>
                <a:lnTo>
                  <a:pt x="519518" y="126913"/>
                </a:lnTo>
                <a:lnTo>
                  <a:pt x="516737" y="120094"/>
                </a:lnTo>
                <a:lnTo>
                  <a:pt x="509828" y="114925"/>
                </a:lnTo>
                <a:lnTo>
                  <a:pt x="506171" y="108359"/>
                </a:lnTo>
                <a:lnTo>
                  <a:pt x="501007" y="96862"/>
                </a:lnTo>
                <a:lnTo>
                  <a:pt x="497684" y="85309"/>
                </a:lnTo>
                <a:lnTo>
                  <a:pt x="495363" y="73788"/>
                </a:lnTo>
                <a:lnTo>
                  <a:pt x="493204" y="62388"/>
                </a:lnTo>
                <a:lnTo>
                  <a:pt x="490369" y="51196"/>
                </a:lnTo>
                <a:lnTo>
                  <a:pt x="486020" y="40302"/>
                </a:lnTo>
                <a:lnTo>
                  <a:pt x="479318" y="29793"/>
                </a:lnTo>
                <a:lnTo>
                  <a:pt x="478675" y="28996"/>
                </a:lnTo>
                <a:lnTo>
                  <a:pt x="474967" y="24475"/>
                </a:lnTo>
                <a:lnTo>
                  <a:pt x="469417" y="17516"/>
                </a:lnTo>
                <a:lnTo>
                  <a:pt x="463410" y="166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317388" y="4830678"/>
            <a:ext cx="62509" cy="158432"/>
          </a:xfrm>
          <a:custGeom>
            <a:avLst/>
            <a:gdLst/>
            <a:ahLst/>
            <a:cxnLst/>
            <a:rect l="l" t="t" r="r" b="b"/>
            <a:pathLst>
              <a:path w="62509" h="158432">
                <a:moveTo>
                  <a:pt x="62509" y="158432"/>
                </a:moveTo>
                <a:lnTo>
                  <a:pt x="53119" y="141946"/>
                </a:lnTo>
                <a:lnTo>
                  <a:pt x="47244" y="128482"/>
                </a:lnTo>
                <a:lnTo>
                  <a:pt x="44151" y="117466"/>
                </a:lnTo>
                <a:lnTo>
                  <a:pt x="43104" y="108321"/>
                </a:lnTo>
                <a:lnTo>
                  <a:pt x="43370" y="100472"/>
                </a:lnTo>
                <a:lnTo>
                  <a:pt x="44212" y="93343"/>
                </a:lnTo>
                <a:lnTo>
                  <a:pt x="44898" y="86357"/>
                </a:lnTo>
                <a:lnTo>
                  <a:pt x="44691" y="78940"/>
                </a:lnTo>
                <a:lnTo>
                  <a:pt x="42858" y="70514"/>
                </a:lnTo>
                <a:lnTo>
                  <a:pt x="41071" y="65671"/>
                </a:lnTo>
                <a:lnTo>
                  <a:pt x="36761" y="53559"/>
                </a:lnTo>
                <a:lnTo>
                  <a:pt x="32414" y="41318"/>
                </a:lnTo>
                <a:lnTo>
                  <a:pt x="28409" y="33477"/>
                </a:lnTo>
                <a:lnTo>
                  <a:pt x="20228" y="23851"/>
                </a:lnTo>
                <a:lnTo>
                  <a:pt x="11143" y="15430"/>
                </a:lnTo>
                <a:lnTo>
                  <a:pt x="2954" y="563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581856" y="5122240"/>
            <a:ext cx="161963" cy="180632"/>
          </a:xfrm>
          <a:custGeom>
            <a:avLst/>
            <a:gdLst/>
            <a:ahLst/>
            <a:cxnLst/>
            <a:rect l="l" t="t" r="r" b="b"/>
            <a:pathLst>
              <a:path w="161963" h="180632">
                <a:moveTo>
                  <a:pt x="12460" y="74334"/>
                </a:moveTo>
                <a:lnTo>
                  <a:pt x="24257" y="76655"/>
                </a:lnTo>
                <a:lnTo>
                  <a:pt x="36411" y="80817"/>
                </a:lnTo>
                <a:lnTo>
                  <a:pt x="42265" y="83731"/>
                </a:lnTo>
                <a:lnTo>
                  <a:pt x="53738" y="89057"/>
                </a:lnTo>
                <a:lnTo>
                  <a:pt x="65074" y="94454"/>
                </a:lnTo>
                <a:lnTo>
                  <a:pt x="68910" y="96875"/>
                </a:lnTo>
                <a:lnTo>
                  <a:pt x="70764" y="98158"/>
                </a:lnTo>
                <a:lnTo>
                  <a:pt x="82308" y="90081"/>
                </a:lnTo>
                <a:lnTo>
                  <a:pt x="85509" y="92595"/>
                </a:lnTo>
                <a:lnTo>
                  <a:pt x="77165" y="103136"/>
                </a:lnTo>
                <a:lnTo>
                  <a:pt x="78511" y="104241"/>
                </a:lnTo>
                <a:lnTo>
                  <a:pt x="87801" y="112732"/>
                </a:lnTo>
                <a:lnTo>
                  <a:pt x="96845" y="122313"/>
                </a:lnTo>
                <a:lnTo>
                  <a:pt x="105376" y="132738"/>
                </a:lnTo>
                <a:lnTo>
                  <a:pt x="113132" y="143758"/>
                </a:lnTo>
                <a:lnTo>
                  <a:pt x="119848" y="155127"/>
                </a:lnTo>
                <a:lnTo>
                  <a:pt x="125259" y="166598"/>
                </a:lnTo>
                <a:lnTo>
                  <a:pt x="129100" y="177923"/>
                </a:lnTo>
                <a:lnTo>
                  <a:pt x="129768" y="180632"/>
                </a:lnTo>
                <a:lnTo>
                  <a:pt x="161937" y="159512"/>
                </a:lnTo>
                <a:lnTo>
                  <a:pt x="161963" y="154800"/>
                </a:lnTo>
                <a:lnTo>
                  <a:pt x="150266" y="143256"/>
                </a:lnTo>
                <a:lnTo>
                  <a:pt x="147269" y="140220"/>
                </a:lnTo>
                <a:lnTo>
                  <a:pt x="141719" y="134607"/>
                </a:lnTo>
                <a:lnTo>
                  <a:pt x="137553" y="130505"/>
                </a:lnTo>
                <a:lnTo>
                  <a:pt x="133083" y="123913"/>
                </a:lnTo>
                <a:lnTo>
                  <a:pt x="126221" y="113041"/>
                </a:lnTo>
                <a:lnTo>
                  <a:pt x="119963" y="101905"/>
                </a:lnTo>
                <a:lnTo>
                  <a:pt x="114031" y="90673"/>
                </a:lnTo>
                <a:lnTo>
                  <a:pt x="108144" y="79513"/>
                </a:lnTo>
                <a:lnTo>
                  <a:pt x="103682" y="71450"/>
                </a:lnTo>
                <a:lnTo>
                  <a:pt x="97647" y="60282"/>
                </a:lnTo>
                <a:lnTo>
                  <a:pt x="92011" y="48908"/>
                </a:lnTo>
                <a:lnTo>
                  <a:pt x="86564" y="37432"/>
                </a:lnTo>
                <a:lnTo>
                  <a:pt x="81092" y="25960"/>
                </a:lnTo>
                <a:lnTo>
                  <a:pt x="77724" y="19151"/>
                </a:lnTo>
                <a:lnTo>
                  <a:pt x="74561" y="12890"/>
                </a:lnTo>
                <a:lnTo>
                  <a:pt x="66675" y="0"/>
                </a:lnTo>
                <a:lnTo>
                  <a:pt x="55342" y="4006"/>
                </a:lnTo>
                <a:lnTo>
                  <a:pt x="43940" y="11492"/>
                </a:lnTo>
                <a:lnTo>
                  <a:pt x="33332" y="20557"/>
                </a:lnTo>
                <a:lnTo>
                  <a:pt x="24384" y="29304"/>
                </a:lnTo>
                <a:lnTo>
                  <a:pt x="22212" y="31521"/>
                </a:lnTo>
                <a:lnTo>
                  <a:pt x="13674" y="42178"/>
                </a:lnTo>
                <a:lnTo>
                  <a:pt x="8256" y="52582"/>
                </a:lnTo>
                <a:lnTo>
                  <a:pt x="3649" y="63865"/>
                </a:lnTo>
                <a:lnTo>
                  <a:pt x="0" y="72199"/>
                </a:lnTo>
                <a:lnTo>
                  <a:pt x="12460" y="7433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581856" y="5122240"/>
            <a:ext cx="161963" cy="180632"/>
          </a:xfrm>
          <a:custGeom>
            <a:avLst/>
            <a:gdLst/>
            <a:ahLst/>
            <a:cxnLst/>
            <a:rect l="l" t="t" r="r" b="b"/>
            <a:pathLst>
              <a:path w="161963" h="180632">
                <a:moveTo>
                  <a:pt x="66675" y="0"/>
                </a:moveTo>
                <a:lnTo>
                  <a:pt x="55342" y="4006"/>
                </a:lnTo>
                <a:lnTo>
                  <a:pt x="43940" y="11492"/>
                </a:lnTo>
                <a:lnTo>
                  <a:pt x="33332" y="20557"/>
                </a:lnTo>
                <a:lnTo>
                  <a:pt x="24384" y="29304"/>
                </a:lnTo>
                <a:lnTo>
                  <a:pt x="22212" y="31521"/>
                </a:lnTo>
                <a:lnTo>
                  <a:pt x="13674" y="42178"/>
                </a:lnTo>
                <a:lnTo>
                  <a:pt x="8256" y="52582"/>
                </a:lnTo>
                <a:lnTo>
                  <a:pt x="3649" y="63865"/>
                </a:lnTo>
                <a:lnTo>
                  <a:pt x="0" y="72199"/>
                </a:lnTo>
                <a:lnTo>
                  <a:pt x="12460" y="74334"/>
                </a:lnTo>
                <a:lnTo>
                  <a:pt x="24257" y="76655"/>
                </a:lnTo>
                <a:lnTo>
                  <a:pt x="36411" y="80817"/>
                </a:lnTo>
                <a:lnTo>
                  <a:pt x="42265" y="83731"/>
                </a:lnTo>
                <a:lnTo>
                  <a:pt x="53738" y="89057"/>
                </a:lnTo>
                <a:lnTo>
                  <a:pt x="65074" y="94454"/>
                </a:lnTo>
                <a:lnTo>
                  <a:pt x="68910" y="96875"/>
                </a:lnTo>
                <a:lnTo>
                  <a:pt x="70764" y="98158"/>
                </a:lnTo>
                <a:lnTo>
                  <a:pt x="82308" y="90081"/>
                </a:lnTo>
                <a:lnTo>
                  <a:pt x="84188" y="91567"/>
                </a:lnTo>
                <a:lnTo>
                  <a:pt x="85509" y="92595"/>
                </a:lnTo>
                <a:lnTo>
                  <a:pt x="77165" y="103136"/>
                </a:lnTo>
                <a:lnTo>
                  <a:pt x="87801" y="112732"/>
                </a:lnTo>
                <a:lnTo>
                  <a:pt x="96845" y="122313"/>
                </a:lnTo>
                <a:lnTo>
                  <a:pt x="105376" y="132738"/>
                </a:lnTo>
                <a:lnTo>
                  <a:pt x="113132" y="143758"/>
                </a:lnTo>
                <a:lnTo>
                  <a:pt x="119848" y="155127"/>
                </a:lnTo>
                <a:lnTo>
                  <a:pt x="125259" y="166598"/>
                </a:lnTo>
                <a:lnTo>
                  <a:pt x="129100" y="177923"/>
                </a:lnTo>
                <a:lnTo>
                  <a:pt x="129768" y="180632"/>
                </a:lnTo>
                <a:lnTo>
                  <a:pt x="161937" y="159512"/>
                </a:lnTo>
                <a:lnTo>
                  <a:pt x="161963" y="154800"/>
                </a:lnTo>
                <a:lnTo>
                  <a:pt x="150266" y="143256"/>
                </a:lnTo>
                <a:lnTo>
                  <a:pt x="147269" y="140220"/>
                </a:lnTo>
                <a:lnTo>
                  <a:pt x="141719" y="134607"/>
                </a:lnTo>
                <a:lnTo>
                  <a:pt x="137553" y="130505"/>
                </a:lnTo>
                <a:lnTo>
                  <a:pt x="133083" y="123913"/>
                </a:lnTo>
                <a:lnTo>
                  <a:pt x="126221" y="113041"/>
                </a:lnTo>
                <a:lnTo>
                  <a:pt x="119963" y="101905"/>
                </a:lnTo>
                <a:lnTo>
                  <a:pt x="114031" y="90673"/>
                </a:lnTo>
                <a:lnTo>
                  <a:pt x="108144" y="79513"/>
                </a:lnTo>
                <a:lnTo>
                  <a:pt x="103682" y="71450"/>
                </a:lnTo>
                <a:lnTo>
                  <a:pt x="97647" y="60282"/>
                </a:lnTo>
                <a:lnTo>
                  <a:pt x="92011" y="48908"/>
                </a:lnTo>
                <a:lnTo>
                  <a:pt x="86564" y="37432"/>
                </a:lnTo>
                <a:lnTo>
                  <a:pt x="81092" y="25960"/>
                </a:lnTo>
                <a:lnTo>
                  <a:pt x="77724" y="19151"/>
                </a:lnTo>
                <a:lnTo>
                  <a:pt x="74561" y="12890"/>
                </a:lnTo>
                <a:lnTo>
                  <a:pt x="666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601147" y="5147627"/>
            <a:ext cx="33655" cy="47498"/>
          </a:xfrm>
          <a:custGeom>
            <a:avLst/>
            <a:gdLst/>
            <a:ahLst/>
            <a:cxnLst/>
            <a:rect l="l" t="t" r="r" b="b"/>
            <a:pathLst>
              <a:path w="33654" h="47498">
                <a:moveTo>
                  <a:pt x="0" y="47498"/>
                </a:moveTo>
                <a:lnTo>
                  <a:pt x="4422" y="35492"/>
                </a:lnTo>
                <a:lnTo>
                  <a:pt x="10087" y="24283"/>
                </a:lnTo>
                <a:lnTo>
                  <a:pt x="13030" y="20320"/>
                </a:lnTo>
                <a:lnTo>
                  <a:pt x="16421" y="16268"/>
                </a:lnTo>
                <a:lnTo>
                  <a:pt x="19507" y="12712"/>
                </a:lnTo>
                <a:lnTo>
                  <a:pt x="23367" y="9499"/>
                </a:lnTo>
                <a:lnTo>
                  <a:pt x="26593" y="6794"/>
                </a:lnTo>
                <a:lnTo>
                  <a:pt x="31546" y="3149"/>
                </a:lnTo>
                <a:lnTo>
                  <a:pt x="336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522839" y="4834191"/>
            <a:ext cx="7175" cy="15468"/>
          </a:xfrm>
          <a:custGeom>
            <a:avLst/>
            <a:gdLst/>
            <a:ahLst/>
            <a:cxnLst/>
            <a:rect l="l" t="t" r="r" b="b"/>
            <a:pathLst>
              <a:path w="7175" h="15468">
                <a:moveTo>
                  <a:pt x="7175" y="15468"/>
                </a:moveTo>
                <a:lnTo>
                  <a:pt x="3962" y="11277"/>
                </a:lnTo>
                <a:lnTo>
                  <a:pt x="0" y="5054"/>
                </a:lnTo>
                <a:lnTo>
                  <a:pt x="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071025" y="3872801"/>
            <a:ext cx="2211654" cy="3162388"/>
          </a:xfrm>
          <a:custGeom>
            <a:avLst/>
            <a:gdLst/>
            <a:ahLst/>
            <a:cxnLst/>
            <a:rect l="l" t="t" r="r" b="b"/>
            <a:pathLst>
              <a:path w="2211654" h="3162388">
                <a:moveTo>
                  <a:pt x="2113854" y="0"/>
                </a:moveTo>
                <a:lnTo>
                  <a:pt x="97856" y="0"/>
                </a:lnTo>
              </a:path>
              <a:path w="2211654" h="3162388">
                <a:moveTo>
                  <a:pt x="97856" y="3162388"/>
                </a:moveTo>
                <a:lnTo>
                  <a:pt x="2113854" y="31623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181581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894888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973747" y="688175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010326" y="6845179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5411090" y="4533660"/>
            <a:ext cx="283523" cy="1269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5181581" y="3882336"/>
            <a:ext cx="191844" cy="30466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5373427" y="3882336"/>
            <a:ext cx="1532611" cy="12257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6906039" y="3882336"/>
            <a:ext cx="266141" cy="12257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5373427" y="5108092"/>
            <a:ext cx="1798753" cy="16399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5373427" y="6748031"/>
            <a:ext cx="1521461" cy="2776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6894888" y="6748031"/>
            <a:ext cx="277291" cy="2776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5181581" y="6929010"/>
            <a:ext cx="191844" cy="592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5181581" y="6988265"/>
            <a:ext cx="191844" cy="373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3021565" y="3882342"/>
            <a:ext cx="1990598" cy="28656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3021565" y="6748031"/>
            <a:ext cx="1713382" cy="2776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4734948" y="6748031"/>
            <a:ext cx="277215" cy="2776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5181556" y="282750"/>
            <a:ext cx="101511" cy="2621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5283067" y="282750"/>
            <a:ext cx="57861" cy="2621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5340929" y="282750"/>
            <a:ext cx="390905" cy="2621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5731834" y="282749"/>
            <a:ext cx="57848" cy="2781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5789682" y="282749"/>
            <a:ext cx="899388" cy="21719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6689072" y="282749"/>
            <a:ext cx="412667" cy="21719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7101739" y="282750"/>
            <a:ext cx="83127" cy="22507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5789682" y="2454694"/>
            <a:ext cx="1312056" cy="788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0"/>
              </a:spcBef>
            </a:pPr>
            <a:endParaRPr sz="600"/>
          </a:p>
        </p:txBody>
      </p:sp>
      <p:sp>
        <p:nvSpPr>
          <p:cNvPr id="22" name="object 22"/>
          <p:cNvSpPr txBox="1"/>
          <p:nvPr/>
        </p:nvSpPr>
        <p:spPr>
          <a:xfrm>
            <a:off x="5789683" y="2533522"/>
            <a:ext cx="1382477" cy="1930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5789682" y="2726602"/>
            <a:ext cx="452932" cy="3379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6242615" y="2726601"/>
            <a:ext cx="43294" cy="6992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6285909" y="2726602"/>
            <a:ext cx="886250" cy="4215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5181555" y="2904325"/>
            <a:ext cx="550278" cy="160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181556" y="3064587"/>
            <a:ext cx="1061059" cy="3612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6285909" y="3148153"/>
            <a:ext cx="608964" cy="277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6894875" y="3148153"/>
            <a:ext cx="277285" cy="277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021552" y="282755"/>
            <a:ext cx="101498" cy="26215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123051" y="282755"/>
            <a:ext cx="57861" cy="26215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180912" y="282755"/>
            <a:ext cx="390918" cy="26215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571830" y="282756"/>
            <a:ext cx="57848" cy="27818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629679" y="282755"/>
            <a:ext cx="899382" cy="21719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529062" y="282755"/>
            <a:ext cx="412667" cy="21719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941730" y="282755"/>
            <a:ext cx="83121" cy="22507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629680" y="2454694"/>
            <a:ext cx="1312049" cy="78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0"/>
              </a:spcBef>
            </a:pPr>
            <a:endParaRPr sz="600"/>
          </a:p>
        </p:txBody>
      </p:sp>
      <p:sp>
        <p:nvSpPr>
          <p:cNvPr id="6" name="object 6"/>
          <p:cNvSpPr txBox="1"/>
          <p:nvPr/>
        </p:nvSpPr>
        <p:spPr>
          <a:xfrm>
            <a:off x="3629680" y="2533511"/>
            <a:ext cx="1382471" cy="531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3021552" y="2904313"/>
            <a:ext cx="550278" cy="160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021552" y="3064573"/>
            <a:ext cx="1990598" cy="835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8"/>
              </a:spcBef>
            </a:pPr>
            <a:endParaRPr sz="650"/>
          </a:p>
        </p:txBody>
      </p:sp>
      <p:sp>
        <p:nvSpPr>
          <p:cNvPr id="3" name="object 3"/>
          <p:cNvSpPr txBox="1"/>
          <p:nvPr/>
        </p:nvSpPr>
        <p:spPr>
          <a:xfrm>
            <a:off x="3021553" y="3148153"/>
            <a:ext cx="1713369" cy="277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22" y="3148153"/>
            <a:ext cx="277228" cy="277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399" name="Immagine 1398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5527BBC1-74BD-2BEC-7A84-AE6986014B4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1" name="object 1981"/>
          <p:cNvSpPr/>
          <p:nvPr/>
        </p:nvSpPr>
        <p:spPr>
          <a:xfrm>
            <a:off x="2900864" y="3873018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2803011" y="3873018"/>
            <a:ext cx="2211705" cy="3162465"/>
          </a:xfrm>
          <a:custGeom>
            <a:avLst/>
            <a:gdLst/>
            <a:ahLst/>
            <a:cxnLst/>
            <a:rect l="l" t="t" r="r" b="b"/>
            <a:pathLst>
              <a:path w="2211705" h="3162465">
                <a:moveTo>
                  <a:pt x="2113851" y="0"/>
                </a:moveTo>
                <a:lnTo>
                  <a:pt x="97853" y="0"/>
                </a:lnTo>
              </a:path>
              <a:path w="2211705" h="3162465">
                <a:moveTo>
                  <a:pt x="97853" y="3162465"/>
                </a:moveTo>
                <a:lnTo>
                  <a:pt x="2113851" y="31624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2900865" y="6473629"/>
            <a:ext cx="2015998" cy="561848"/>
          </a:xfrm>
          <a:custGeom>
            <a:avLst/>
            <a:gdLst/>
            <a:ahLst/>
            <a:cxnLst/>
            <a:rect l="l" t="t" r="r" b="b"/>
            <a:pathLst>
              <a:path w="2015998" h="561847">
                <a:moveTo>
                  <a:pt x="2015998" y="561848"/>
                </a:moveTo>
                <a:lnTo>
                  <a:pt x="2015998" y="38849"/>
                </a:lnTo>
                <a:lnTo>
                  <a:pt x="1187983" y="38849"/>
                </a:lnTo>
                <a:lnTo>
                  <a:pt x="1061923" y="0"/>
                </a:lnTo>
                <a:lnTo>
                  <a:pt x="85039" y="0"/>
                </a:lnTo>
                <a:lnTo>
                  <a:pt x="85039" y="38849"/>
                </a:lnTo>
                <a:lnTo>
                  <a:pt x="0" y="38849"/>
                </a:lnTo>
                <a:lnTo>
                  <a:pt x="0" y="561848"/>
                </a:lnTo>
                <a:lnTo>
                  <a:pt x="2015998" y="5618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2803014" y="6473625"/>
            <a:ext cx="2211705" cy="561860"/>
          </a:xfrm>
          <a:custGeom>
            <a:avLst/>
            <a:gdLst/>
            <a:ahLst/>
            <a:cxnLst/>
            <a:rect l="l" t="t" r="r" b="b"/>
            <a:pathLst>
              <a:path w="2211705" h="561860">
                <a:moveTo>
                  <a:pt x="1285836" y="38861"/>
                </a:moveTo>
                <a:lnTo>
                  <a:pt x="1159789" y="0"/>
                </a:lnTo>
                <a:lnTo>
                  <a:pt x="182892" y="0"/>
                </a:lnTo>
                <a:lnTo>
                  <a:pt x="182892" y="38861"/>
                </a:lnTo>
                <a:lnTo>
                  <a:pt x="97850" y="38861"/>
                </a:lnTo>
              </a:path>
              <a:path w="2211705" h="561860">
                <a:moveTo>
                  <a:pt x="2113848" y="38861"/>
                </a:moveTo>
                <a:lnTo>
                  <a:pt x="1285836" y="38861"/>
                </a:lnTo>
              </a:path>
              <a:path w="2211705" h="561860">
                <a:moveTo>
                  <a:pt x="97850" y="561860"/>
                </a:moveTo>
                <a:lnTo>
                  <a:pt x="2113848" y="561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3962798" y="4412499"/>
            <a:ext cx="126047" cy="2099983"/>
          </a:xfrm>
          <a:custGeom>
            <a:avLst/>
            <a:gdLst/>
            <a:ahLst/>
            <a:cxnLst/>
            <a:rect l="l" t="t" r="r" b="b"/>
            <a:pathLst>
              <a:path w="126047" h="2099983">
                <a:moveTo>
                  <a:pt x="126047" y="2099983"/>
                </a:moveTo>
                <a:lnTo>
                  <a:pt x="126047" y="0"/>
                </a:lnTo>
                <a:lnTo>
                  <a:pt x="0" y="0"/>
                </a:lnTo>
                <a:lnTo>
                  <a:pt x="0" y="2061133"/>
                </a:lnTo>
                <a:lnTo>
                  <a:pt x="126047" y="209998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3962798" y="4412499"/>
            <a:ext cx="126047" cy="2099983"/>
          </a:xfrm>
          <a:custGeom>
            <a:avLst/>
            <a:gdLst/>
            <a:ahLst/>
            <a:cxnLst/>
            <a:rect l="l" t="t" r="r" b="b"/>
            <a:pathLst>
              <a:path w="126047" h="2099983">
                <a:moveTo>
                  <a:pt x="126047" y="2099983"/>
                </a:moveTo>
                <a:lnTo>
                  <a:pt x="0" y="2061133"/>
                </a:lnTo>
                <a:lnTo>
                  <a:pt x="0" y="0"/>
                </a:lnTo>
                <a:lnTo>
                  <a:pt x="126047" y="0"/>
                </a:lnTo>
                <a:lnTo>
                  <a:pt x="126047" y="20999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2900865" y="3873018"/>
            <a:ext cx="2015998" cy="582904"/>
          </a:xfrm>
          <a:custGeom>
            <a:avLst/>
            <a:gdLst/>
            <a:ahLst/>
            <a:cxnLst/>
            <a:rect l="l" t="t" r="r" b="b"/>
            <a:pathLst>
              <a:path w="2015998" h="582904">
                <a:moveTo>
                  <a:pt x="2015998" y="0"/>
                </a:moveTo>
                <a:lnTo>
                  <a:pt x="0" y="0"/>
                </a:lnTo>
                <a:lnTo>
                  <a:pt x="0" y="539470"/>
                </a:lnTo>
                <a:lnTo>
                  <a:pt x="85039" y="539470"/>
                </a:lnTo>
                <a:lnTo>
                  <a:pt x="85039" y="582904"/>
                </a:lnTo>
                <a:lnTo>
                  <a:pt x="1061923" y="582904"/>
                </a:lnTo>
                <a:lnTo>
                  <a:pt x="1185418" y="539470"/>
                </a:lnTo>
                <a:lnTo>
                  <a:pt x="2015998" y="539470"/>
                </a:lnTo>
                <a:lnTo>
                  <a:pt x="2015998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2803005" y="3873022"/>
            <a:ext cx="2211717" cy="582904"/>
          </a:xfrm>
          <a:custGeom>
            <a:avLst/>
            <a:gdLst/>
            <a:ahLst/>
            <a:cxnLst/>
            <a:rect l="l" t="t" r="r" b="b"/>
            <a:pathLst>
              <a:path w="2211717" h="582904">
                <a:moveTo>
                  <a:pt x="182905" y="582904"/>
                </a:moveTo>
                <a:lnTo>
                  <a:pt x="1159789" y="582904"/>
                </a:lnTo>
                <a:lnTo>
                  <a:pt x="1223100" y="560635"/>
                </a:lnTo>
              </a:path>
              <a:path w="2211717" h="582904">
                <a:moveTo>
                  <a:pt x="2113857" y="539470"/>
                </a:moveTo>
                <a:lnTo>
                  <a:pt x="1283271" y="539470"/>
                </a:lnTo>
                <a:lnTo>
                  <a:pt x="1223100" y="560635"/>
                </a:lnTo>
              </a:path>
              <a:path w="2211717" h="582904">
                <a:moveTo>
                  <a:pt x="2113857" y="0"/>
                </a:moveTo>
                <a:lnTo>
                  <a:pt x="97859" y="0"/>
                </a:lnTo>
              </a:path>
              <a:path w="2211717" h="582904">
                <a:moveTo>
                  <a:pt x="97859" y="539470"/>
                </a:moveTo>
                <a:lnTo>
                  <a:pt x="182905" y="539470"/>
                </a:lnTo>
                <a:lnTo>
                  <a:pt x="182905" y="5829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2985916" y="4455934"/>
            <a:ext cx="464604" cy="2017356"/>
          </a:xfrm>
          <a:custGeom>
            <a:avLst/>
            <a:gdLst/>
            <a:ahLst/>
            <a:cxnLst/>
            <a:rect l="l" t="t" r="r" b="b"/>
            <a:pathLst>
              <a:path w="464604" h="2017356">
                <a:moveTo>
                  <a:pt x="0" y="2017356"/>
                </a:moveTo>
                <a:lnTo>
                  <a:pt x="464604" y="2017356"/>
                </a:lnTo>
                <a:lnTo>
                  <a:pt x="464604" y="0"/>
                </a:lnTo>
                <a:lnTo>
                  <a:pt x="0" y="0"/>
                </a:lnTo>
                <a:lnTo>
                  <a:pt x="0" y="201735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2985917" y="4455934"/>
            <a:ext cx="976883" cy="2017356"/>
          </a:xfrm>
          <a:custGeom>
            <a:avLst/>
            <a:gdLst/>
            <a:ahLst/>
            <a:cxnLst/>
            <a:rect l="l" t="t" r="r" b="b"/>
            <a:pathLst>
              <a:path w="976883" h="2017356">
                <a:moveTo>
                  <a:pt x="0" y="2017356"/>
                </a:moveTo>
                <a:lnTo>
                  <a:pt x="976883" y="2017356"/>
                </a:lnTo>
                <a:lnTo>
                  <a:pt x="976883" y="0"/>
                </a:lnTo>
                <a:lnTo>
                  <a:pt x="0" y="0"/>
                </a:lnTo>
                <a:lnTo>
                  <a:pt x="0" y="2017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3450521" y="4455935"/>
            <a:ext cx="512279" cy="2017699"/>
          </a:xfrm>
          <a:custGeom>
            <a:avLst/>
            <a:gdLst/>
            <a:ahLst/>
            <a:cxnLst/>
            <a:rect l="l" t="t" r="r" b="b"/>
            <a:pathLst>
              <a:path w="512279" h="2017699">
                <a:moveTo>
                  <a:pt x="0" y="2017699"/>
                </a:moveTo>
                <a:lnTo>
                  <a:pt x="512279" y="2017699"/>
                </a:lnTo>
                <a:lnTo>
                  <a:pt x="512279" y="0"/>
                </a:lnTo>
                <a:lnTo>
                  <a:pt x="0" y="0"/>
                </a:lnTo>
                <a:lnTo>
                  <a:pt x="0" y="201769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450521" y="4455935"/>
            <a:ext cx="512279" cy="2017699"/>
          </a:xfrm>
          <a:custGeom>
            <a:avLst/>
            <a:gdLst/>
            <a:ahLst/>
            <a:cxnLst/>
            <a:rect l="l" t="t" r="r" b="b"/>
            <a:pathLst>
              <a:path w="512279" h="2017699">
                <a:moveTo>
                  <a:pt x="0" y="2017699"/>
                </a:moveTo>
                <a:lnTo>
                  <a:pt x="512279" y="2017699"/>
                </a:lnTo>
                <a:lnTo>
                  <a:pt x="512279" y="0"/>
                </a:lnTo>
                <a:lnTo>
                  <a:pt x="0" y="0"/>
                </a:lnTo>
                <a:lnTo>
                  <a:pt x="0" y="2017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3380417" y="6226963"/>
            <a:ext cx="582383" cy="246329"/>
          </a:xfrm>
          <a:custGeom>
            <a:avLst/>
            <a:gdLst/>
            <a:ahLst/>
            <a:cxnLst/>
            <a:rect l="l" t="t" r="r" b="b"/>
            <a:pathLst>
              <a:path w="582383" h="246329">
                <a:moveTo>
                  <a:pt x="582383" y="2463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3380417" y="6011063"/>
            <a:ext cx="581139" cy="175221"/>
          </a:xfrm>
          <a:custGeom>
            <a:avLst/>
            <a:gdLst/>
            <a:ahLst/>
            <a:cxnLst/>
            <a:rect l="l" t="t" r="r" b="b"/>
            <a:pathLst>
              <a:path w="581139" h="175221">
                <a:moveTo>
                  <a:pt x="581139" y="17522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3380417" y="5795162"/>
            <a:ext cx="579907" cy="104114"/>
          </a:xfrm>
          <a:custGeom>
            <a:avLst/>
            <a:gdLst/>
            <a:ahLst/>
            <a:cxnLst/>
            <a:rect l="l" t="t" r="r" b="b"/>
            <a:pathLst>
              <a:path w="579907" h="104114">
                <a:moveTo>
                  <a:pt x="579907" y="10411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3380416" y="5579276"/>
            <a:ext cx="578662" cy="32981"/>
          </a:xfrm>
          <a:custGeom>
            <a:avLst/>
            <a:gdLst/>
            <a:ahLst/>
            <a:cxnLst/>
            <a:rect l="l" t="t" r="r" b="b"/>
            <a:pathLst>
              <a:path w="578662" h="32981">
                <a:moveTo>
                  <a:pt x="578662" y="3298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3380416" y="5325262"/>
            <a:ext cx="577418" cy="38112"/>
          </a:xfrm>
          <a:custGeom>
            <a:avLst/>
            <a:gdLst/>
            <a:ahLst/>
            <a:cxnLst/>
            <a:rect l="l" t="t" r="r" b="b"/>
            <a:pathLst>
              <a:path w="577418" h="38112">
                <a:moveTo>
                  <a:pt x="577418" y="0"/>
                </a:moveTo>
                <a:lnTo>
                  <a:pt x="0" y="381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3380417" y="5038255"/>
            <a:ext cx="576199" cy="109232"/>
          </a:xfrm>
          <a:custGeom>
            <a:avLst/>
            <a:gdLst/>
            <a:ahLst/>
            <a:cxnLst/>
            <a:rect l="l" t="t" r="r" b="b"/>
            <a:pathLst>
              <a:path w="576199" h="109232">
                <a:moveTo>
                  <a:pt x="576199" y="0"/>
                </a:moveTo>
                <a:lnTo>
                  <a:pt x="0" y="1092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3380416" y="4751235"/>
            <a:ext cx="574954" cy="180352"/>
          </a:xfrm>
          <a:custGeom>
            <a:avLst/>
            <a:gdLst/>
            <a:ahLst/>
            <a:cxnLst/>
            <a:rect l="l" t="t" r="r" b="b"/>
            <a:pathLst>
              <a:path w="574954" h="180352">
                <a:moveTo>
                  <a:pt x="574954" y="0"/>
                </a:moveTo>
                <a:lnTo>
                  <a:pt x="0" y="1803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3380416" y="4464241"/>
            <a:ext cx="573722" cy="251459"/>
          </a:xfrm>
          <a:custGeom>
            <a:avLst/>
            <a:gdLst/>
            <a:ahLst/>
            <a:cxnLst/>
            <a:rect l="l" t="t" r="r" b="b"/>
            <a:pathLst>
              <a:path w="573722" h="251459">
                <a:moveTo>
                  <a:pt x="573722" y="0"/>
                </a:moveTo>
                <a:lnTo>
                  <a:pt x="0" y="2514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3239879" y="4455935"/>
            <a:ext cx="107251" cy="201769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3239879" y="4455935"/>
            <a:ext cx="107251" cy="2017699"/>
          </a:xfrm>
          <a:custGeom>
            <a:avLst/>
            <a:gdLst/>
            <a:ahLst/>
            <a:cxnLst/>
            <a:rect l="l" t="t" r="r" b="b"/>
            <a:pathLst>
              <a:path w="107251" h="2017699">
                <a:moveTo>
                  <a:pt x="107251" y="2017699"/>
                </a:moveTo>
                <a:lnTo>
                  <a:pt x="0" y="2017699"/>
                </a:lnTo>
                <a:lnTo>
                  <a:pt x="0" y="0"/>
                </a:lnTo>
                <a:lnTo>
                  <a:pt x="107251" y="0"/>
                </a:lnTo>
                <a:lnTo>
                  <a:pt x="107251" y="2017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3380417" y="4455935"/>
            <a:ext cx="107251" cy="201769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3380417" y="4455935"/>
            <a:ext cx="107251" cy="2017699"/>
          </a:xfrm>
          <a:custGeom>
            <a:avLst/>
            <a:gdLst/>
            <a:ahLst/>
            <a:cxnLst/>
            <a:rect l="l" t="t" r="r" b="b"/>
            <a:pathLst>
              <a:path w="107251" h="2017699">
                <a:moveTo>
                  <a:pt x="107251" y="2017699"/>
                </a:moveTo>
                <a:lnTo>
                  <a:pt x="0" y="2017699"/>
                </a:lnTo>
                <a:lnTo>
                  <a:pt x="0" y="0"/>
                </a:lnTo>
                <a:lnTo>
                  <a:pt x="107251" y="0"/>
                </a:lnTo>
                <a:lnTo>
                  <a:pt x="107251" y="2017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3450508" y="4455935"/>
            <a:ext cx="107251" cy="201769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3450508" y="4455935"/>
            <a:ext cx="107251" cy="2017699"/>
          </a:xfrm>
          <a:custGeom>
            <a:avLst/>
            <a:gdLst/>
            <a:ahLst/>
            <a:cxnLst/>
            <a:rect l="l" t="t" r="r" b="b"/>
            <a:pathLst>
              <a:path w="107251" h="2017699">
                <a:moveTo>
                  <a:pt x="107251" y="2017699"/>
                </a:moveTo>
                <a:lnTo>
                  <a:pt x="0" y="2017699"/>
                </a:lnTo>
                <a:lnTo>
                  <a:pt x="0" y="0"/>
                </a:lnTo>
                <a:lnTo>
                  <a:pt x="107251" y="0"/>
                </a:lnTo>
                <a:lnTo>
                  <a:pt x="107251" y="2017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3661481" y="4455935"/>
            <a:ext cx="107251" cy="201769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3661481" y="4455935"/>
            <a:ext cx="107251" cy="2017699"/>
          </a:xfrm>
          <a:custGeom>
            <a:avLst/>
            <a:gdLst/>
            <a:ahLst/>
            <a:cxnLst/>
            <a:rect l="l" t="t" r="r" b="b"/>
            <a:pathLst>
              <a:path w="107251" h="2017699">
                <a:moveTo>
                  <a:pt x="107251" y="2017699"/>
                </a:moveTo>
                <a:lnTo>
                  <a:pt x="0" y="2017699"/>
                </a:lnTo>
                <a:lnTo>
                  <a:pt x="0" y="0"/>
                </a:lnTo>
                <a:lnTo>
                  <a:pt x="107251" y="0"/>
                </a:lnTo>
                <a:lnTo>
                  <a:pt x="107251" y="2017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4560417" y="5967769"/>
            <a:ext cx="0" cy="633361"/>
          </a:xfrm>
          <a:custGeom>
            <a:avLst/>
            <a:gdLst/>
            <a:ahLst/>
            <a:cxnLst/>
            <a:rect l="l" t="t" r="r" b="b"/>
            <a:pathLst>
              <a:path h="633361">
                <a:moveTo>
                  <a:pt x="0" y="0"/>
                </a:moveTo>
                <a:lnTo>
                  <a:pt x="0" y="633361"/>
                </a:lnTo>
              </a:path>
            </a:pathLst>
          </a:custGeom>
          <a:ln w="2891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4546594" y="5967769"/>
            <a:ext cx="27647" cy="633361"/>
          </a:xfrm>
          <a:custGeom>
            <a:avLst/>
            <a:gdLst/>
            <a:ahLst/>
            <a:cxnLst/>
            <a:rect l="l" t="t" r="r" b="b"/>
            <a:pathLst>
              <a:path w="27647" h="633361">
                <a:moveTo>
                  <a:pt x="27647" y="633361"/>
                </a:moveTo>
                <a:lnTo>
                  <a:pt x="0" y="633361"/>
                </a:lnTo>
                <a:lnTo>
                  <a:pt x="0" y="0"/>
                </a:lnTo>
                <a:lnTo>
                  <a:pt x="27647" y="0"/>
                </a:lnTo>
                <a:lnTo>
                  <a:pt x="27647" y="6333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4452886" y="6534670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0" y="74104"/>
                </a:lnTo>
                <a:lnTo>
                  <a:pt x="368630" y="25679"/>
                </a:lnTo>
                <a:lnTo>
                  <a:pt x="368630" y="0"/>
                </a:lnTo>
                <a:lnTo>
                  <a:pt x="0" y="480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4452886" y="6534670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368630" y="0"/>
                </a:lnTo>
                <a:lnTo>
                  <a:pt x="368630" y="25679"/>
                </a:lnTo>
                <a:lnTo>
                  <a:pt x="0" y="74104"/>
                </a:lnTo>
                <a:lnTo>
                  <a:pt x="0" y="48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4224958" y="6426832"/>
            <a:ext cx="344055" cy="72326"/>
          </a:xfrm>
          <a:custGeom>
            <a:avLst/>
            <a:gdLst/>
            <a:ahLst/>
            <a:cxnLst/>
            <a:rect l="l" t="t" r="r" b="b"/>
            <a:pathLst>
              <a:path w="344055" h="72326">
                <a:moveTo>
                  <a:pt x="0" y="46304"/>
                </a:moveTo>
                <a:lnTo>
                  <a:pt x="0" y="72326"/>
                </a:lnTo>
                <a:lnTo>
                  <a:pt x="344055" y="25666"/>
                </a:lnTo>
                <a:lnTo>
                  <a:pt x="344055" y="0"/>
                </a:lnTo>
                <a:lnTo>
                  <a:pt x="0" y="4630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4224958" y="6426832"/>
            <a:ext cx="344055" cy="72326"/>
          </a:xfrm>
          <a:custGeom>
            <a:avLst/>
            <a:gdLst/>
            <a:ahLst/>
            <a:cxnLst/>
            <a:rect l="l" t="t" r="r" b="b"/>
            <a:pathLst>
              <a:path w="344055" h="72326">
                <a:moveTo>
                  <a:pt x="0" y="46304"/>
                </a:moveTo>
                <a:lnTo>
                  <a:pt x="344055" y="0"/>
                </a:lnTo>
                <a:lnTo>
                  <a:pt x="344055" y="25666"/>
                </a:lnTo>
                <a:lnTo>
                  <a:pt x="0" y="72326"/>
                </a:lnTo>
                <a:lnTo>
                  <a:pt x="0" y="463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4224958" y="6016690"/>
            <a:ext cx="344055" cy="35217"/>
          </a:xfrm>
          <a:custGeom>
            <a:avLst/>
            <a:gdLst/>
            <a:ahLst/>
            <a:cxnLst/>
            <a:rect l="l" t="t" r="r" b="b"/>
            <a:pathLst>
              <a:path w="344055" h="35217">
                <a:moveTo>
                  <a:pt x="0" y="9194"/>
                </a:moveTo>
                <a:lnTo>
                  <a:pt x="0" y="35217"/>
                </a:lnTo>
                <a:lnTo>
                  <a:pt x="344055" y="25679"/>
                </a:lnTo>
                <a:lnTo>
                  <a:pt x="344055" y="0"/>
                </a:lnTo>
                <a:lnTo>
                  <a:pt x="0" y="919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4224958" y="6016690"/>
            <a:ext cx="344055" cy="35217"/>
          </a:xfrm>
          <a:custGeom>
            <a:avLst/>
            <a:gdLst/>
            <a:ahLst/>
            <a:cxnLst/>
            <a:rect l="l" t="t" r="r" b="b"/>
            <a:pathLst>
              <a:path w="344055" h="35217">
                <a:moveTo>
                  <a:pt x="0" y="9194"/>
                </a:moveTo>
                <a:lnTo>
                  <a:pt x="344055" y="0"/>
                </a:lnTo>
                <a:lnTo>
                  <a:pt x="344055" y="25679"/>
                </a:lnTo>
                <a:lnTo>
                  <a:pt x="0" y="35217"/>
                </a:lnTo>
                <a:lnTo>
                  <a:pt x="0" y="91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4325302" y="6004802"/>
            <a:ext cx="0" cy="211035"/>
          </a:xfrm>
          <a:custGeom>
            <a:avLst/>
            <a:gdLst/>
            <a:ahLst/>
            <a:cxnLst/>
            <a:rect l="l" t="t" r="r" b="b"/>
            <a:pathLst>
              <a:path h="211035">
                <a:moveTo>
                  <a:pt x="0" y="0"/>
                </a:moveTo>
                <a:lnTo>
                  <a:pt x="0" y="211035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4325302" y="6001277"/>
            <a:ext cx="0" cy="218084"/>
          </a:xfrm>
          <a:custGeom>
            <a:avLst/>
            <a:gdLst/>
            <a:ahLst/>
            <a:cxnLst/>
            <a:rect l="l" t="t" r="r" b="b"/>
            <a:pathLst>
              <a:path h="218084">
                <a:moveTo>
                  <a:pt x="0" y="0"/>
                </a:moveTo>
                <a:lnTo>
                  <a:pt x="0" y="218084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4227258" y="5967769"/>
            <a:ext cx="0" cy="633361"/>
          </a:xfrm>
          <a:custGeom>
            <a:avLst/>
            <a:gdLst/>
            <a:ahLst/>
            <a:cxnLst/>
            <a:rect l="l" t="t" r="r" b="b"/>
            <a:pathLst>
              <a:path h="633361">
                <a:moveTo>
                  <a:pt x="0" y="0"/>
                </a:moveTo>
                <a:lnTo>
                  <a:pt x="0" y="633361"/>
                </a:lnTo>
              </a:path>
            </a:pathLst>
          </a:custGeom>
          <a:ln w="2891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4213435" y="5967769"/>
            <a:ext cx="27647" cy="633361"/>
          </a:xfrm>
          <a:custGeom>
            <a:avLst/>
            <a:gdLst/>
            <a:ahLst/>
            <a:cxnLst/>
            <a:rect l="l" t="t" r="r" b="b"/>
            <a:pathLst>
              <a:path w="27647" h="633361">
                <a:moveTo>
                  <a:pt x="27647" y="633361"/>
                </a:moveTo>
                <a:lnTo>
                  <a:pt x="0" y="633361"/>
                </a:lnTo>
                <a:lnTo>
                  <a:pt x="0" y="0"/>
                </a:lnTo>
                <a:lnTo>
                  <a:pt x="27647" y="0"/>
                </a:lnTo>
                <a:lnTo>
                  <a:pt x="27647" y="6333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4416006" y="6255321"/>
            <a:ext cx="0" cy="218312"/>
          </a:xfrm>
          <a:custGeom>
            <a:avLst/>
            <a:gdLst/>
            <a:ahLst/>
            <a:cxnLst/>
            <a:rect l="l" t="t" r="r" b="b"/>
            <a:pathLst>
              <a:path h="218312">
                <a:moveTo>
                  <a:pt x="0" y="0"/>
                </a:moveTo>
                <a:lnTo>
                  <a:pt x="0" y="218312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4416006" y="6251798"/>
            <a:ext cx="0" cy="225361"/>
          </a:xfrm>
          <a:custGeom>
            <a:avLst/>
            <a:gdLst/>
            <a:ahLst/>
            <a:cxnLst/>
            <a:rect l="l" t="t" r="r" b="b"/>
            <a:pathLst>
              <a:path h="225361">
                <a:moveTo>
                  <a:pt x="0" y="0"/>
                </a:moveTo>
                <a:lnTo>
                  <a:pt x="0" y="225361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4771237" y="6223088"/>
            <a:ext cx="0" cy="200634"/>
          </a:xfrm>
          <a:custGeom>
            <a:avLst/>
            <a:gdLst/>
            <a:ahLst/>
            <a:cxnLst/>
            <a:rect l="l" t="t" r="r" b="b"/>
            <a:pathLst>
              <a:path h="200634">
                <a:moveTo>
                  <a:pt x="0" y="0"/>
                </a:moveTo>
                <a:lnTo>
                  <a:pt x="0" y="200634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4771237" y="6219565"/>
            <a:ext cx="0" cy="207683"/>
          </a:xfrm>
          <a:custGeom>
            <a:avLst/>
            <a:gdLst/>
            <a:ahLst/>
            <a:cxnLst/>
            <a:rect l="l" t="t" r="r" b="b"/>
            <a:pathLst>
              <a:path h="207683">
                <a:moveTo>
                  <a:pt x="0" y="0"/>
                </a:moveTo>
                <a:lnTo>
                  <a:pt x="0" y="207683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4531118" y="6520408"/>
            <a:ext cx="0" cy="223494"/>
          </a:xfrm>
          <a:custGeom>
            <a:avLst/>
            <a:gdLst/>
            <a:ahLst/>
            <a:cxnLst/>
            <a:rect l="l" t="t" r="r" b="b"/>
            <a:pathLst>
              <a:path h="223494">
                <a:moveTo>
                  <a:pt x="0" y="0"/>
                </a:moveTo>
                <a:lnTo>
                  <a:pt x="0" y="223494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4531118" y="6516885"/>
            <a:ext cx="0" cy="230543"/>
          </a:xfrm>
          <a:custGeom>
            <a:avLst/>
            <a:gdLst/>
            <a:ahLst/>
            <a:cxnLst/>
            <a:rect l="l" t="t" r="r" b="b"/>
            <a:pathLst>
              <a:path h="230543">
                <a:moveTo>
                  <a:pt x="0" y="0"/>
                </a:moveTo>
                <a:lnTo>
                  <a:pt x="0" y="230543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4886350" y="6463233"/>
            <a:ext cx="0" cy="223494"/>
          </a:xfrm>
          <a:custGeom>
            <a:avLst/>
            <a:gdLst/>
            <a:ahLst/>
            <a:cxnLst/>
            <a:rect l="l" t="t" r="r" b="b"/>
            <a:pathLst>
              <a:path h="223494">
                <a:moveTo>
                  <a:pt x="0" y="0"/>
                </a:moveTo>
                <a:lnTo>
                  <a:pt x="0" y="223494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4886350" y="6459709"/>
            <a:ext cx="0" cy="230543"/>
          </a:xfrm>
          <a:custGeom>
            <a:avLst/>
            <a:gdLst/>
            <a:ahLst/>
            <a:cxnLst/>
            <a:rect l="l" t="t" r="r" b="b"/>
            <a:pathLst>
              <a:path h="230543">
                <a:moveTo>
                  <a:pt x="0" y="0"/>
                </a:moveTo>
                <a:lnTo>
                  <a:pt x="0" y="230543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4220856" y="5966105"/>
            <a:ext cx="306578" cy="783653"/>
          </a:xfrm>
          <a:custGeom>
            <a:avLst/>
            <a:gdLst/>
            <a:ahLst/>
            <a:cxnLst/>
            <a:rect l="l" t="t" r="r" b="b"/>
            <a:pathLst>
              <a:path w="306577" h="783653">
                <a:moveTo>
                  <a:pt x="306577" y="783653"/>
                </a:moveTo>
                <a:lnTo>
                  <a:pt x="27685" y="0"/>
                </a:lnTo>
                <a:lnTo>
                  <a:pt x="0" y="9867"/>
                </a:lnTo>
                <a:lnTo>
                  <a:pt x="273291" y="777798"/>
                </a:lnTo>
                <a:lnTo>
                  <a:pt x="306577" y="7836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4220856" y="5966105"/>
            <a:ext cx="306578" cy="783653"/>
          </a:xfrm>
          <a:custGeom>
            <a:avLst/>
            <a:gdLst/>
            <a:ahLst/>
            <a:cxnLst/>
            <a:rect l="l" t="t" r="r" b="b"/>
            <a:pathLst>
              <a:path w="306577" h="783653">
                <a:moveTo>
                  <a:pt x="306577" y="783653"/>
                </a:moveTo>
                <a:lnTo>
                  <a:pt x="273291" y="777798"/>
                </a:lnTo>
                <a:lnTo>
                  <a:pt x="0" y="9867"/>
                </a:lnTo>
                <a:lnTo>
                  <a:pt x="27685" y="0"/>
                </a:lnTo>
                <a:lnTo>
                  <a:pt x="306577" y="7836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4528766" y="5924922"/>
            <a:ext cx="359054" cy="762622"/>
          </a:xfrm>
          <a:custGeom>
            <a:avLst/>
            <a:gdLst/>
            <a:ahLst/>
            <a:cxnLst/>
            <a:rect l="l" t="t" r="r" b="b"/>
            <a:pathLst>
              <a:path w="359054" h="762622">
                <a:moveTo>
                  <a:pt x="359054" y="762622"/>
                </a:moveTo>
                <a:lnTo>
                  <a:pt x="26949" y="0"/>
                </a:lnTo>
                <a:lnTo>
                  <a:pt x="0" y="11747"/>
                </a:lnTo>
                <a:lnTo>
                  <a:pt x="326631" y="761809"/>
                </a:lnTo>
                <a:lnTo>
                  <a:pt x="359054" y="7626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4528766" y="5924922"/>
            <a:ext cx="359054" cy="762622"/>
          </a:xfrm>
          <a:custGeom>
            <a:avLst/>
            <a:gdLst/>
            <a:ahLst/>
            <a:cxnLst/>
            <a:rect l="l" t="t" r="r" b="b"/>
            <a:pathLst>
              <a:path w="359054" h="762622">
                <a:moveTo>
                  <a:pt x="359054" y="762622"/>
                </a:moveTo>
                <a:lnTo>
                  <a:pt x="326631" y="761809"/>
                </a:lnTo>
                <a:lnTo>
                  <a:pt x="0" y="11747"/>
                </a:lnTo>
                <a:lnTo>
                  <a:pt x="26949" y="0"/>
                </a:lnTo>
                <a:lnTo>
                  <a:pt x="359054" y="762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4216484" y="5943762"/>
            <a:ext cx="410286" cy="45377"/>
          </a:xfrm>
          <a:custGeom>
            <a:avLst/>
            <a:gdLst/>
            <a:ahLst/>
            <a:cxnLst/>
            <a:rect l="l" t="t" r="r" b="b"/>
            <a:pathLst>
              <a:path w="410286" h="45377">
                <a:moveTo>
                  <a:pt x="0" y="6985"/>
                </a:moveTo>
                <a:lnTo>
                  <a:pt x="104444" y="45377"/>
                </a:lnTo>
                <a:lnTo>
                  <a:pt x="410286" y="39789"/>
                </a:lnTo>
                <a:lnTo>
                  <a:pt x="345325" y="0"/>
                </a:lnTo>
                <a:lnTo>
                  <a:pt x="0" y="698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4216484" y="5943762"/>
            <a:ext cx="410286" cy="45377"/>
          </a:xfrm>
          <a:custGeom>
            <a:avLst/>
            <a:gdLst/>
            <a:ahLst/>
            <a:cxnLst/>
            <a:rect l="l" t="t" r="r" b="b"/>
            <a:pathLst>
              <a:path w="410286" h="45377">
                <a:moveTo>
                  <a:pt x="0" y="6985"/>
                </a:moveTo>
                <a:lnTo>
                  <a:pt x="104444" y="45377"/>
                </a:lnTo>
                <a:lnTo>
                  <a:pt x="410286" y="39789"/>
                </a:lnTo>
                <a:lnTo>
                  <a:pt x="345325" y="0"/>
                </a:lnTo>
                <a:lnTo>
                  <a:pt x="0" y="69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4216484" y="5950747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2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4216484" y="5950747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2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4321873" y="5984605"/>
            <a:ext cx="247142" cy="30568"/>
          </a:xfrm>
          <a:custGeom>
            <a:avLst/>
            <a:gdLst/>
            <a:ahLst/>
            <a:cxnLst/>
            <a:rect l="l" t="t" r="r" b="b"/>
            <a:pathLst>
              <a:path w="247142" h="30568">
                <a:moveTo>
                  <a:pt x="0" y="4533"/>
                </a:moveTo>
                <a:lnTo>
                  <a:pt x="0" y="30568"/>
                </a:lnTo>
                <a:lnTo>
                  <a:pt x="247142" y="25679"/>
                </a:lnTo>
                <a:lnTo>
                  <a:pt x="247142" y="0"/>
                </a:lnTo>
                <a:lnTo>
                  <a:pt x="0" y="45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4321873" y="5984605"/>
            <a:ext cx="247142" cy="30568"/>
          </a:xfrm>
          <a:custGeom>
            <a:avLst/>
            <a:gdLst/>
            <a:ahLst/>
            <a:cxnLst/>
            <a:rect l="l" t="t" r="r" b="b"/>
            <a:pathLst>
              <a:path w="247142" h="30568">
                <a:moveTo>
                  <a:pt x="0" y="4533"/>
                </a:moveTo>
                <a:lnTo>
                  <a:pt x="247142" y="0"/>
                </a:lnTo>
                <a:lnTo>
                  <a:pt x="247142" y="25679"/>
                </a:lnTo>
                <a:lnTo>
                  <a:pt x="0" y="30568"/>
                </a:lnTo>
                <a:lnTo>
                  <a:pt x="0" y="4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4325297" y="6192537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2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4325297" y="6192537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2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4430688" y="6195192"/>
            <a:ext cx="357251" cy="61772"/>
          </a:xfrm>
          <a:custGeom>
            <a:avLst/>
            <a:gdLst/>
            <a:ahLst/>
            <a:cxnLst/>
            <a:rect l="l" t="t" r="r" b="b"/>
            <a:pathLst>
              <a:path w="357250" h="61772">
                <a:moveTo>
                  <a:pt x="0" y="35737"/>
                </a:moveTo>
                <a:lnTo>
                  <a:pt x="0" y="61772"/>
                </a:lnTo>
                <a:lnTo>
                  <a:pt x="357251" y="25679"/>
                </a:lnTo>
                <a:lnTo>
                  <a:pt x="357251" y="0"/>
                </a:lnTo>
                <a:lnTo>
                  <a:pt x="0" y="3573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4430688" y="6195192"/>
            <a:ext cx="357251" cy="61772"/>
          </a:xfrm>
          <a:custGeom>
            <a:avLst/>
            <a:gdLst/>
            <a:ahLst/>
            <a:cxnLst/>
            <a:rect l="l" t="t" r="r" b="b"/>
            <a:pathLst>
              <a:path w="357250" h="61772">
                <a:moveTo>
                  <a:pt x="0" y="35737"/>
                </a:moveTo>
                <a:lnTo>
                  <a:pt x="357251" y="0"/>
                </a:lnTo>
                <a:lnTo>
                  <a:pt x="357251" y="25679"/>
                </a:lnTo>
                <a:lnTo>
                  <a:pt x="0" y="61772"/>
                </a:lnTo>
                <a:lnTo>
                  <a:pt x="0" y="357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4425727" y="6462185"/>
            <a:ext cx="105384" cy="64414"/>
          </a:xfrm>
          <a:custGeom>
            <a:avLst/>
            <a:gdLst/>
            <a:ahLst/>
            <a:cxnLst/>
            <a:rect l="l" t="t" r="r" b="b"/>
            <a:pathLst>
              <a:path w="105384" h="64414">
                <a:moveTo>
                  <a:pt x="0" y="0"/>
                </a:moveTo>
                <a:lnTo>
                  <a:pt x="0" y="27432"/>
                </a:lnTo>
                <a:lnTo>
                  <a:pt x="105384" y="64414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4425727" y="6462185"/>
            <a:ext cx="105384" cy="64414"/>
          </a:xfrm>
          <a:custGeom>
            <a:avLst/>
            <a:gdLst/>
            <a:ahLst/>
            <a:cxnLst/>
            <a:rect l="l" t="t" r="r" b="b"/>
            <a:pathLst>
              <a:path w="105384" h="64414">
                <a:moveTo>
                  <a:pt x="0" y="0"/>
                </a:moveTo>
                <a:lnTo>
                  <a:pt x="0" y="27432"/>
                </a:lnTo>
                <a:lnTo>
                  <a:pt x="105384" y="64414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4531117" y="6452496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0" y="74104"/>
                </a:lnTo>
                <a:lnTo>
                  <a:pt x="368630" y="25679"/>
                </a:lnTo>
                <a:lnTo>
                  <a:pt x="368630" y="0"/>
                </a:lnTo>
                <a:lnTo>
                  <a:pt x="0" y="480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4531117" y="6452496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368630" y="0"/>
                </a:lnTo>
                <a:lnTo>
                  <a:pt x="368630" y="25679"/>
                </a:lnTo>
                <a:lnTo>
                  <a:pt x="0" y="74104"/>
                </a:lnTo>
                <a:lnTo>
                  <a:pt x="0" y="48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4325297" y="6150970"/>
            <a:ext cx="462648" cy="79959"/>
          </a:xfrm>
          <a:custGeom>
            <a:avLst/>
            <a:gdLst/>
            <a:ahLst/>
            <a:cxnLst/>
            <a:rect l="l" t="t" r="r" b="b"/>
            <a:pathLst>
              <a:path w="462648" h="79959">
                <a:moveTo>
                  <a:pt x="0" y="41567"/>
                </a:moveTo>
                <a:lnTo>
                  <a:pt x="105384" y="79959"/>
                </a:lnTo>
                <a:lnTo>
                  <a:pt x="462648" y="44221"/>
                </a:lnTo>
                <a:lnTo>
                  <a:pt x="277749" y="0"/>
                </a:lnTo>
                <a:lnTo>
                  <a:pt x="0" y="415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4325297" y="6150970"/>
            <a:ext cx="462648" cy="79959"/>
          </a:xfrm>
          <a:custGeom>
            <a:avLst/>
            <a:gdLst/>
            <a:ahLst/>
            <a:cxnLst/>
            <a:rect l="l" t="t" r="r" b="b"/>
            <a:pathLst>
              <a:path w="462648" h="79959">
                <a:moveTo>
                  <a:pt x="0" y="41567"/>
                </a:moveTo>
                <a:lnTo>
                  <a:pt x="105384" y="79959"/>
                </a:lnTo>
                <a:lnTo>
                  <a:pt x="462648" y="44221"/>
                </a:lnTo>
                <a:lnTo>
                  <a:pt x="277749" y="0"/>
                </a:lnTo>
                <a:lnTo>
                  <a:pt x="0" y="415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4425733" y="6414790"/>
            <a:ext cx="476656" cy="85788"/>
          </a:xfrm>
          <a:custGeom>
            <a:avLst/>
            <a:gdLst/>
            <a:ahLst/>
            <a:cxnLst/>
            <a:rect l="l" t="t" r="r" b="b"/>
            <a:pathLst>
              <a:path w="476656" h="85788">
                <a:moveTo>
                  <a:pt x="105384" y="85788"/>
                </a:moveTo>
                <a:lnTo>
                  <a:pt x="476656" y="37706"/>
                </a:lnTo>
                <a:lnTo>
                  <a:pt x="345516" y="0"/>
                </a:lnTo>
                <a:lnTo>
                  <a:pt x="63" y="42900"/>
                </a:lnTo>
                <a:lnTo>
                  <a:pt x="0" y="47396"/>
                </a:lnTo>
                <a:lnTo>
                  <a:pt x="105384" y="857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4425733" y="6414790"/>
            <a:ext cx="476656" cy="85788"/>
          </a:xfrm>
          <a:custGeom>
            <a:avLst/>
            <a:gdLst/>
            <a:ahLst/>
            <a:cxnLst/>
            <a:rect l="l" t="t" r="r" b="b"/>
            <a:pathLst>
              <a:path w="476656" h="85788">
                <a:moveTo>
                  <a:pt x="105384" y="85788"/>
                </a:moveTo>
                <a:lnTo>
                  <a:pt x="476656" y="37706"/>
                </a:lnTo>
                <a:lnTo>
                  <a:pt x="345516" y="0"/>
                </a:lnTo>
                <a:lnTo>
                  <a:pt x="63" y="42900"/>
                </a:lnTo>
                <a:lnTo>
                  <a:pt x="0" y="47396"/>
                </a:lnTo>
                <a:lnTo>
                  <a:pt x="105384" y="857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4562931" y="6073483"/>
            <a:ext cx="178638" cy="105735"/>
          </a:xfrm>
          <a:custGeom>
            <a:avLst/>
            <a:gdLst/>
            <a:ahLst/>
            <a:cxnLst/>
            <a:rect l="l" t="t" r="r" b="b"/>
            <a:pathLst>
              <a:path w="178638" h="105735">
                <a:moveTo>
                  <a:pt x="11950" y="86283"/>
                </a:moveTo>
                <a:lnTo>
                  <a:pt x="11950" y="105067"/>
                </a:lnTo>
                <a:lnTo>
                  <a:pt x="35745" y="104854"/>
                </a:lnTo>
                <a:lnTo>
                  <a:pt x="70511" y="104718"/>
                </a:lnTo>
                <a:lnTo>
                  <a:pt x="85161" y="104806"/>
                </a:lnTo>
                <a:lnTo>
                  <a:pt x="94119" y="105067"/>
                </a:lnTo>
                <a:lnTo>
                  <a:pt x="98924" y="105347"/>
                </a:lnTo>
                <a:lnTo>
                  <a:pt x="113737" y="105735"/>
                </a:lnTo>
                <a:lnTo>
                  <a:pt x="129475" y="105718"/>
                </a:lnTo>
                <a:lnTo>
                  <a:pt x="144135" y="105478"/>
                </a:lnTo>
                <a:lnTo>
                  <a:pt x="155713" y="105200"/>
                </a:lnTo>
                <a:lnTo>
                  <a:pt x="162204" y="105067"/>
                </a:lnTo>
                <a:lnTo>
                  <a:pt x="168084" y="105067"/>
                </a:lnTo>
                <a:lnTo>
                  <a:pt x="178638" y="98018"/>
                </a:lnTo>
                <a:lnTo>
                  <a:pt x="178252" y="96121"/>
                </a:lnTo>
                <a:lnTo>
                  <a:pt x="175873" y="84252"/>
                </a:lnTo>
                <a:lnTo>
                  <a:pt x="172518" y="66949"/>
                </a:lnTo>
                <a:lnTo>
                  <a:pt x="169586" y="50622"/>
                </a:lnTo>
                <a:lnTo>
                  <a:pt x="168478" y="41681"/>
                </a:lnTo>
                <a:lnTo>
                  <a:pt x="168558" y="39529"/>
                </a:lnTo>
                <a:lnTo>
                  <a:pt x="167188" y="34540"/>
                </a:lnTo>
                <a:lnTo>
                  <a:pt x="161930" y="23150"/>
                </a:lnTo>
                <a:lnTo>
                  <a:pt x="150469" y="0"/>
                </a:lnTo>
                <a:lnTo>
                  <a:pt x="53035" y="11150"/>
                </a:lnTo>
                <a:lnTo>
                  <a:pt x="33870" y="40500"/>
                </a:lnTo>
                <a:lnTo>
                  <a:pt x="0" y="49364"/>
                </a:lnTo>
                <a:lnTo>
                  <a:pt x="11950" y="862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4562931" y="6073483"/>
            <a:ext cx="178638" cy="105735"/>
          </a:xfrm>
          <a:custGeom>
            <a:avLst/>
            <a:gdLst/>
            <a:ahLst/>
            <a:cxnLst/>
            <a:rect l="l" t="t" r="r" b="b"/>
            <a:pathLst>
              <a:path w="178638" h="105735">
                <a:moveTo>
                  <a:pt x="150469" y="0"/>
                </a:moveTo>
                <a:lnTo>
                  <a:pt x="161930" y="23150"/>
                </a:lnTo>
                <a:lnTo>
                  <a:pt x="167188" y="34540"/>
                </a:lnTo>
                <a:lnTo>
                  <a:pt x="168558" y="39529"/>
                </a:lnTo>
                <a:lnTo>
                  <a:pt x="168478" y="41681"/>
                </a:lnTo>
                <a:lnTo>
                  <a:pt x="169586" y="50622"/>
                </a:lnTo>
                <a:lnTo>
                  <a:pt x="172518" y="66949"/>
                </a:lnTo>
                <a:lnTo>
                  <a:pt x="175873" y="84252"/>
                </a:lnTo>
                <a:lnTo>
                  <a:pt x="178252" y="96121"/>
                </a:lnTo>
                <a:lnTo>
                  <a:pt x="178638" y="98018"/>
                </a:lnTo>
                <a:lnTo>
                  <a:pt x="168084" y="105067"/>
                </a:lnTo>
                <a:lnTo>
                  <a:pt x="162204" y="105067"/>
                </a:lnTo>
                <a:lnTo>
                  <a:pt x="155713" y="105200"/>
                </a:lnTo>
                <a:lnTo>
                  <a:pt x="144135" y="105478"/>
                </a:lnTo>
                <a:lnTo>
                  <a:pt x="129475" y="105718"/>
                </a:lnTo>
                <a:lnTo>
                  <a:pt x="113737" y="105735"/>
                </a:lnTo>
                <a:lnTo>
                  <a:pt x="98924" y="105347"/>
                </a:lnTo>
                <a:lnTo>
                  <a:pt x="94119" y="105067"/>
                </a:lnTo>
                <a:lnTo>
                  <a:pt x="85161" y="104806"/>
                </a:lnTo>
                <a:lnTo>
                  <a:pt x="70511" y="104718"/>
                </a:lnTo>
                <a:lnTo>
                  <a:pt x="53072" y="104752"/>
                </a:lnTo>
                <a:lnTo>
                  <a:pt x="35745" y="104854"/>
                </a:lnTo>
                <a:lnTo>
                  <a:pt x="21430" y="104972"/>
                </a:lnTo>
                <a:lnTo>
                  <a:pt x="13030" y="105055"/>
                </a:lnTo>
                <a:lnTo>
                  <a:pt x="11950" y="105067"/>
                </a:lnTo>
                <a:lnTo>
                  <a:pt x="11950" y="86283"/>
                </a:lnTo>
                <a:lnTo>
                  <a:pt x="0" y="49364"/>
                </a:lnTo>
                <a:lnTo>
                  <a:pt x="33870" y="40500"/>
                </a:lnTo>
                <a:lnTo>
                  <a:pt x="53035" y="111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4331883" y="6084647"/>
            <a:ext cx="242989" cy="123767"/>
          </a:xfrm>
          <a:custGeom>
            <a:avLst/>
            <a:gdLst/>
            <a:ahLst/>
            <a:cxnLst/>
            <a:rect l="l" t="t" r="r" b="b"/>
            <a:pathLst>
              <a:path w="242989" h="123767">
                <a:moveTo>
                  <a:pt x="94400" y="37005"/>
                </a:moveTo>
                <a:lnTo>
                  <a:pt x="80762" y="45882"/>
                </a:lnTo>
                <a:lnTo>
                  <a:pt x="66204" y="55268"/>
                </a:lnTo>
                <a:lnTo>
                  <a:pt x="53882" y="62996"/>
                </a:lnTo>
                <a:lnTo>
                  <a:pt x="46951" y="66903"/>
                </a:lnTo>
                <a:lnTo>
                  <a:pt x="44185" y="67595"/>
                </a:lnTo>
                <a:lnTo>
                  <a:pt x="30576" y="69039"/>
                </a:lnTo>
                <a:lnTo>
                  <a:pt x="14646" y="70642"/>
                </a:lnTo>
                <a:lnTo>
                  <a:pt x="4699" y="73431"/>
                </a:lnTo>
                <a:lnTo>
                  <a:pt x="0" y="77609"/>
                </a:lnTo>
                <a:lnTo>
                  <a:pt x="4699" y="89204"/>
                </a:lnTo>
                <a:lnTo>
                  <a:pt x="4699" y="95084"/>
                </a:lnTo>
                <a:lnTo>
                  <a:pt x="8143" y="100754"/>
                </a:lnTo>
                <a:lnTo>
                  <a:pt x="20222" y="110142"/>
                </a:lnTo>
                <a:lnTo>
                  <a:pt x="31699" y="116205"/>
                </a:lnTo>
                <a:lnTo>
                  <a:pt x="35042" y="117258"/>
                </a:lnTo>
                <a:lnTo>
                  <a:pt x="40022" y="118268"/>
                </a:lnTo>
                <a:lnTo>
                  <a:pt x="49143" y="119372"/>
                </a:lnTo>
                <a:lnTo>
                  <a:pt x="65637" y="120949"/>
                </a:lnTo>
                <a:lnTo>
                  <a:pt x="92735" y="123380"/>
                </a:lnTo>
                <a:lnTo>
                  <a:pt x="101295" y="123261"/>
                </a:lnTo>
                <a:lnTo>
                  <a:pt x="112913" y="123118"/>
                </a:lnTo>
                <a:lnTo>
                  <a:pt x="127745" y="122964"/>
                </a:lnTo>
                <a:lnTo>
                  <a:pt x="144443" y="122834"/>
                </a:lnTo>
                <a:lnTo>
                  <a:pt x="178045" y="122787"/>
                </a:lnTo>
                <a:lnTo>
                  <a:pt x="192252" y="122938"/>
                </a:lnTo>
                <a:lnTo>
                  <a:pt x="202933" y="123253"/>
                </a:lnTo>
                <a:lnTo>
                  <a:pt x="207625" y="123477"/>
                </a:lnTo>
                <a:lnTo>
                  <a:pt x="222408" y="123767"/>
                </a:lnTo>
                <a:lnTo>
                  <a:pt x="231796" y="122085"/>
                </a:lnTo>
                <a:lnTo>
                  <a:pt x="242989" y="117373"/>
                </a:lnTo>
                <a:lnTo>
                  <a:pt x="242983" y="73744"/>
                </a:lnTo>
                <a:lnTo>
                  <a:pt x="242505" y="69245"/>
                </a:lnTo>
                <a:lnTo>
                  <a:pt x="240300" y="61971"/>
                </a:lnTo>
                <a:lnTo>
                  <a:pt x="235038" y="48014"/>
                </a:lnTo>
                <a:lnTo>
                  <a:pt x="225386" y="23469"/>
                </a:lnTo>
                <a:lnTo>
                  <a:pt x="138988" y="0"/>
                </a:lnTo>
                <a:lnTo>
                  <a:pt x="116217" y="11722"/>
                </a:lnTo>
                <a:lnTo>
                  <a:pt x="110350" y="26987"/>
                </a:lnTo>
                <a:lnTo>
                  <a:pt x="106299" y="29337"/>
                </a:lnTo>
                <a:lnTo>
                  <a:pt x="103961" y="30801"/>
                </a:lnTo>
                <a:lnTo>
                  <a:pt x="94400" y="370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4331883" y="6084647"/>
            <a:ext cx="242989" cy="123767"/>
          </a:xfrm>
          <a:custGeom>
            <a:avLst/>
            <a:gdLst/>
            <a:ahLst/>
            <a:cxnLst/>
            <a:rect l="l" t="t" r="r" b="b"/>
            <a:pathLst>
              <a:path w="242989" h="123767">
                <a:moveTo>
                  <a:pt x="225386" y="23469"/>
                </a:moveTo>
                <a:lnTo>
                  <a:pt x="235038" y="48014"/>
                </a:lnTo>
                <a:lnTo>
                  <a:pt x="240300" y="61971"/>
                </a:lnTo>
                <a:lnTo>
                  <a:pt x="242505" y="69245"/>
                </a:lnTo>
                <a:lnTo>
                  <a:pt x="242983" y="73744"/>
                </a:lnTo>
                <a:lnTo>
                  <a:pt x="242989" y="75120"/>
                </a:lnTo>
                <a:lnTo>
                  <a:pt x="242989" y="117373"/>
                </a:lnTo>
                <a:lnTo>
                  <a:pt x="231796" y="122085"/>
                </a:lnTo>
                <a:lnTo>
                  <a:pt x="222408" y="123767"/>
                </a:lnTo>
                <a:lnTo>
                  <a:pt x="207625" y="123477"/>
                </a:lnTo>
                <a:lnTo>
                  <a:pt x="202933" y="123253"/>
                </a:lnTo>
                <a:lnTo>
                  <a:pt x="192252" y="122938"/>
                </a:lnTo>
                <a:lnTo>
                  <a:pt x="178045" y="122787"/>
                </a:lnTo>
                <a:lnTo>
                  <a:pt x="161659" y="122764"/>
                </a:lnTo>
                <a:lnTo>
                  <a:pt x="144443" y="122834"/>
                </a:lnTo>
                <a:lnTo>
                  <a:pt x="127745" y="122964"/>
                </a:lnTo>
                <a:lnTo>
                  <a:pt x="112913" y="123118"/>
                </a:lnTo>
                <a:lnTo>
                  <a:pt x="101295" y="123261"/>
                </a:lnTo>
                <a:lnTo>
                  <a:pt x="94239" y="123358"/>
                </a:lnTo>
                <a:lnTo>
                  <a:pt x="92735" y="123380"/>
                </a:lnTo>
                <a:lnTo>
                  <a:pt x="65637" y="120949"/>
                </a:lnTo>
                <a:lnTo>
                  <a:pt x="49143" y="119372"/>
                </a:lnTo>
                <a:lnTo>
                  <a:pt x="40022" y="118268"/>
                </a:lnTo>
                <a:lnTo>
                  <a:pt x="35042" y="117258"/>
                </a:lnTo>
                <a:lnTo>
                  <a:pt x="31699" y="116205"/>
                </a:lnTo>
                <a:lnTo>
                  <a:pt x="20222" y="110142"/>
                </a:lnTo>
                <a:lnTo>
                  <a:pt x="8143" y="100754"/>
                </a:lnTo>
                <a:lnTo>
                  <a:pt x="4699" y="95084"/>
                </a:lnTo>
                <a:lnTo>
                  <a:pt x="4699" y="89204"/>
                </a:lnTo>
                <a:lnTo>
                  <a:pt x="0" y="77609"/>
                </a:lnTo>
                <a:lnTo>
                  <a:pt x="4699" y="73431"/>
                </a:lnTo>
                <a:lnTo>
                  <a:pt x="14646" y="70642"/>
                </a:lnTo>
                <a:lnTo>
                  <a:pt x="30576" y="69039"/>
                </a:lnTo>
                <a:lnTo>
                  <a:pt x="44185" y="67595"/>
                </a:lnTo>
                <a:lnTo>
                  <a:pt x="46951" y="66903"/>
                </a:lnTo>
                <a:lnTo>
                  <a:pt x="53882" y="62996"/>
                </a:lnTo>
                <a:lnTo>
                  <a:pt x="66204" y="55268"/>
                </a:lnTo>
                <a:lnTo>
                  <a:pt x="80762" y="45882"/>
                </a:lnTo>
                <a:lnTo>
                  <a:pt x="94400" y="37005"/>
                </a:lnTo>
                <a:lnTo>
                  <a:pt x="103961" y="30801"/>
                </a:lnTo>
                <a:lnTo>
                  <a:pt x="106299" y="29337"/>
                </a:lnTo>
                <a:lnTo>
                  <a:pt x="110350" y="26987"/>
                </a:lnTo>
                <a:lnTo>
                  <a:pt x="116217" y="11722"/>
                </a:lnTo>
                <a:lnTo>
                  <a:pt x="1389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4443112" y="5272297"/>
            <a:ext cx="288286" cy="865162"/>
          </a:xfrm>
          <a:custGeom>
            <a:avLst/>
            <a:gdLst/>
            <a:ahLst/>
            <a:cxnLst/>
            <a:rect l="l" t="t" r="r" b="b"/>
            <a:pathLst>
              <a:path w="288286" h="865162">
                <a:moveTo>
                  <a:pt x="282024" y="780643"/>
                </a:moveTo>
                <a:lnTo>
                  <a:pt x="279675" y="774776"/>
                </a:lnTo>
                <a:lnTo>
                  <a:pt x="287892" y="766559"/>
                </a:lnTo>
                <a:lnTo>
                  <a:pt x="286578" y="743491"/>
                </a:lnTo>
                <a:lnTo>
                  <a:pt x="285712" y="726588"/>
                </a:lnTo>
                <a:lnTo>
                  <a:pt x="285295" y="714238"/>
                </a:lnTo>
                <a:lnTo>
                  <a:pt x="285326" y="704827"/>
                </a:lnTo>
                <a:lnTo>
                  <a:pt x="285805" y="696743"/>
                </a:lnTo>
                <a:lnTo>
                  <a:pt x="286732" y="688374"/>
                </a:lnTo>
                <a:lnTo>
                  <a:pt x="287892" y="679691"/>
                </a:lnTo>
                <a:lnTo>
                  <a:pt x="288286" y="672738"/>
                </a:lnTo>
                <a:lnTo>
                  <a:pt x="288063" y="662967"/>
                </a:lnTo>
                <a:lnTo>
                  <a:pt x="287320" y="650857"/>
                </a:lnTo>
                <a:lnTo>
                  <a:pt x="286152" y="636889"/>
                </a:lnTo>
                <a:lnTo>
                  <a:pt x="284658" y="621540"/>
                </a:lnTo>
                <a:lnTo>
                  <a:pt x="282933" y="605292"/>
                </a:lnTo>
                <a:lnTo>
                  <a:pt x="281076" y="588623"/>
                </a:lnTo>
                <a:lnTo>
                  <a:pt x="279183" y="572012"/>
                </a:lnTo>
                <a:lnTo>
                  <a:pt x="277351" y="555940"/>
                </a:lnTo>
                <a:lnTo>
                  <a:pt x="275676" y="540885"/>
                </a:lnTo>
                <a:lnTo>
                  <a:pt x="274257" y="527327"/>
                </a:lnTo>
                <a:lnTo>
                  <a:pt x="273189" y="515746"/>
                </a:lnTo>
                <a:lnTo>
                  <a:pt x="272570" y="506621"/>
                </a:lnTo>
                <a:lnTo>
                  <a:pt x="272497" y="500432"/>
                </a:lnTo>
                <a:lnTo>
                  <a:pt x="272639" y="498906"/>
                </a:lnTo>
                <a:lnTo>
                  <a:pt x="273029" y="492921"/>
                </a:lnTo>
                <a:lnTo>
                  <a:pt x="273054" y="483138"/>
                </a:lnTo>
                <a:lnTo>
                  <a:pt x="272767" y="470334"/>
                </a:lnTo>
                <a:lnTo>
                  <a:pt x="272220" y="455287"/>
                </a:lnTo>
                <a:lnTo>
                  <a:pt x="271465" y="438773"/>
                </a:lnTo>
                <a:lnTo>
                  <a:pt x="270554" y="421569"/>
                </a:lnTo>
                <a:lnTo>
                  <a:pt x="269538" y="404452"/>
                </a:lnTo>
                <a:lnTo>
                  <a:pt x="268470" y="388200"/>
                </a:lnTo>
                <a:lnTo>
                  <a:pt x="267402" y="373588"/>
                </a:lnTo>
                <a:lnTo>
                  <a:pt x="266386" y="361395"/>
                </a:lnTo>
                <a:lnTo>
                  <a:pt x="265473" y="352398"/>
                </a:lnTo>
                <a:lnTo>
                  <a:pt x="263838" y="341867"/>
                </a:lnTo>
                <a:lnTo>
                  <a:pt x="262722" y="332317"/>
                </a:lnTo>
                <a:lnTo>
                  <a:pt x="261503" y="319693"/>
                </a:lnTo>
                <a:lnTo>
                  <a:pt x="260290" y="304866"/>
                </a:lnTo>
                <a:lnTo>
                  <a:pt x="259191" y="288710"/>
                </a:lnTo>
                <a:lnTo>
                  <a:pt x="258316" y="272097"/>
                </a:lnTo>
                <a:lnTo>
                  <a:pt x="257774" y="255898"/>
                </a:lnTo>
                <a:lnTo>
                  <a:pt x="257675" y="240987"/>
                </a:lnTo>
                <a:lnTo>
                  <a:pt x="258127" y="228234"/>
                </a:lnTo>
                <a:lnTo>
                  <a:pt x="259240" y="218514"/>
                </a:lnTo>
                <a:lnTo>
                  <a:pt x="260155" y="214833"/>
                </a:lnTo>
                <a:lnTo>
                  <a:pt x="262874" y="205369"/>
                </a:lnTo>
                <a:lnTo>
                  <a:pt x="265763" y="193010"/>
                </a:lnTo>
                <a:lnTo>
                  <a:pt x="268679" y="178794"/>
                </a:lnTo>
                <a:lnTo>
                  <a:pt x="271476" y="163758"/>
                </a:lnTo>
                <a:lnTo>
                  <a:pt x="274013" y="148940"/>
                </a:lnTo>
                <a:lnTo>
                  <a:pt x="276144" y="135377"/>
                </a:lnTo>
                <a:lnTo>
                  <a:pt x="277727" y="124107"/>
                </a:lnTo>
                <a:lnTo>
                  <a:pt x="279355" y="100887"/>
                </a:lnTo>
                <a:lnTo>
                  <a:pt x="278855" y="84561"/>
                </a:lnTo>
                <a:lnTo>
                  <a:pt x="277235" y="68731"/>
                </a:lnTo>
                <a:lnTo>
                  <a:pt x="274728" y="53723"/>
                </a:lnTo>
                <a:lnTo>
                  <a:pt x="271563" y="39861"/>
                </a:lnTo>
                <a:lnTo>
                  <a:pt x="267972" y="27469"/>
                </a:lnTo>
                <a:lnTo>
                  <a:pt x="264184" y="16872"/>
                </a:lnTo>
                <a:lnTo>
                  <a:pt x="260431" y="8395"/>
                </a:lnTo>
                <a:lnTo>
                  <a:pt x="255024" y="0"/>
                </a:lnTo>
                <a:lnTo>
                  <a:pt x="23770" y="43434"/>
                </a:lnTo>
                <a:lnTo>
                  <a:pt x="21069" y="71582"/>
                </a:lnTo>
                <a:lnTo>
                  <a:pt x="19358" y="89701"/>
                </a:lnTo>
                <a:lnTo>
                  <a:pt x="18411" y="100413"/>
                </a:lnTo>
                <a:lnTo>
                  <a:pt x="17902" y="154952"/>
                </a:lnTo>
                <a:lnTo>
                  <a:pt x="14202" y="176892"/>
                </a:lnTo>
                <a:lnTo>
                  <a:pt x="11695" y="192434"/>
                </a:lnTo>
                <a:lnTo>
                  <a:pt x="10147" y="203586"/>
                </a:lnTo>
                <a:lnTo>
                  <a:pt x="9329" y="212354"/>
                </a:lnTo>
                <a:lnTo>
                  <a:pt x="9006" y="220746"/>
                </a:lnTo>
                <a:lnTo>
                  <a:pt x="8949" y="232435"/>
                </a:lnTo>
                <a:lnTo>
                  <a:pt x="8389" y="245629"/>
                </a:lnTo>
                <a:lnTo>
                  <a:pt x="6989" y="261074"/>
                </a:lnTo>
                <a:lnTo>
                  <a:pt x="5167" y="277097"/>
                </a:lnTo>
                <a:lnTo>
                  <a:pt x="3343" y="292026"/>
                </a:lnTo>
                <a:lnTo>
                  <a:pt x="1933" y="304188"/>
                </a:lnTo>
                <a:lnTo>
                  <a:pt x="1358" y="311908"/>
                </a:lnTo>
                <a:lnTo>
                  <a:pt x="1469" y="313436"/>
                </a:lnTo>
                <a:lnTo>
                  <a:pt x="2120" y="318705"/>
                </a:lnTo>
                <a:lnTo>
                  <a:pt x="2768" y="328879"/>
                </a:lnTo>
                <a:lnTo>
                  <a:pt x="3199" y="342485"/>
                </a:lnTo>
                <a:lnTo>
                  <a:pt x="3196" y="358052"/>
                </a:lnTo>
                <a:lnTo>
                  <a:pt x="2544" y="374109"/>
                </a:lnTo>
                <a:lnTo>
                  <a:pt x="1028" y="389187"/>
                </a:lnTo>
                <a:lnTo>
                  <a:pt x="948" y="389737"/>
                </a:lnTo>
                <a:lnTo>
                  <a:pt x="0" y="403304"/>
                </a:lnTo>
                <a:lnTo>
                  <a:pt x="882" y="415626"/>
                </a:lnTo>
                <a:lnTo>
                  <a:pt x="2784" y="427293"/>
                </a:lnTo>
                <a:lnTo>
                  <a:pt x="4896" y="438896"/>
                </a:lnTo>
                <a:lnTo>
                  <a:pt x="6407" y="451024"/>
                </a:lnTo>
                <a:lnTo>
                  <a:pt x="6599" y="462521"/>
                </a:lnTo>
                <a:lnTo>
                  <a:pt x="6493" y="473738"/>
                </a:lnTo>
                <a:lnTo>
                  <a:pt x="6889" y="488158"/>
                </a:lnTo>
                <a:lnTo>
                  <a:pt x="7654" y="504533"/>
                </a:lnTo>
                <a:lnTo>
                  <a:pt x="8653" y="521614"/>
                </a:lnTo>
                <a:lnTo>
                  <a:pt x="9751" y="538153"/>
                </a:lnTo>
                <a:lnTo>
                  <a:pt x="10815" y="552900"/>
                </a:lnTo>
                <a:lnTo>
                  <a:pt x="11710" y="564609"/>
                </a:lnTo>
                <a:lnTo>
                  <a:pt x="12302" y="572029"/>
                </a:lnTo>
                <a:lnTo>
                  <a:pt x="12467" y="574040"/>
                </a:lnTo>
                <a:lnTo>
                  <a:pt x="7863" y="588470"/>
                </a:lnTo>
                <a:lnTo>
                  <a:pt x="6968" y="597992"/>
                </a:lnTo>
                <a:lnTo>
                  <a:pt x="9153" y="610366"/>
                </a:lnTo>
                <a:lnTo>
                  <a:pt x="12363" y="622767"/>
                </a:lnTo>
                <a:lnTo>
                  <a:pt x="16189" y="635276"/>
                </a:lnTo>
                <a:lnTo>
                  <a:pt x="19986" y="648364"/>
                </a:lnTo>
                <a:lnTo>
                  <a:pt x="22841" y="661263"/>
                </a:lnTo>
                <a:lnTo>
                  <a:pt x="23843" y="673204"/>
                </a:lnTo>
                <a:lnTo>
                  <a:pt x="23770" y="674992"/>
                </a:lnTo>
                <a:lnTo>
                  <a:pt x="24249" y="689590"/>
                </a:lnTo>
                <a:lnTo>
                  <a:pt x="25961" y="704247"/>
                </a:lnTo>
                <a:lnTo>
                  <a:pt x="26720" y="716509"/>
                </a:lnTo>
                <a:lnTo>
                  <a:pt x="24343" y="723920"/>
                </a:lnTo>
                <a:lnTo>
                  <a:pt x="23859" y="724293"/>
                </a:lnTo>
                <a:lnTo>
                  <a:pt x="16231" y="732437"/>
                </a:lnTo>
                <a:lnTo>
                  <a:pt x="8570" y="745166"/>
                </a:lnTo>
                <a:lnTo>
                  <a:pt x="4074" y="757856"/>
                </a:lnTo>
                <a:lnTo>
                  <a:pt x="3818" y="760691"/>
                </a:lnTo>
                <a:lnTo>
                  <a:pt x="3988" y="771386"/>
                </a:lnTo>
                <a:lnTo>
                  <a:pt x="4369" y="785882"/>
                </a:lnTo>
                <a:lnTo>
                  <a:pt x="4765" y="800661"/>
                </a:lnTo>
                <a:lnTo>
                  <a:pt x="4981" y="812200"/>
                </a:lnTo>
                <a:lnTo>
                  <a:pt x="4987" y="813511"/>
                </a:lnTo>
                <a:lnTo>
                  <a:pt x="3706" y="818728"/>
                </a:lnTo>
                <a:lnTo>
                  <a:pt x="3058" y="819610"/>
                </a:lnTo>
                <a:lnTo>
                  <a:pt x="4987" y="824077"/>
                </a:lnTo>
                <a:lnTo>
                  <a:pt x="9685" y="828895"/>
                </a:lnTo>
                <a:lnTo>
                  <a:pt x="19243" y="834946"/>
                </a:lnTo>
                <a:lnTo>
                  <a:pt x="32205" y="841659"/>
                </a:lnTo>
                <a:lnTo>
                  <a:pt x="47115" y="848464"/>
                </a:lnTo>
                <a:lnTo>
                  <a:pt x="62519" y="854791"/>
                </a:lnTo>
                <a:lnTo>
                  <a:pt x="76961" y="860068"/>
                </a:lnTo>
                <a:lnTo>
                  <a:pt x="88985" y="863725"/>
                </a:lnTo>
                <a:lnTo>
                  <a:pt x="96554" y="865162"/>
                </a:lnTo>
                <a:lnTo>
                  <a:pt x="108763" y="860716"/>
                </a:lnTo>
                <a:lnTo>
                  <a:pt x="120719" y="849569"/>
                </a:lnTo>
                <a:lnTo>
                  <a:pt x="130220" y="837504"/>
                </a:lnTo>
                <a:lnTo>
                  <a:pt x="135064" y="830306"/>
                </a:lnTo>
                <a:lnTo>
                  <a:pt x="135289" y="829945"/>
                </a:lnTo>
                <a:lnTo>
                  <a:pt x="123025" y="809993"/>
                </a:lnTo>
                <a:lnTo>
                  <a:pt x="119372" y="801774"/>
                </a:lnTo>
                <a:lnTo>
                  <a:pt x="121204" y="798245"/>
                </a:lnTo>
                <a:lnTo>
                  <a:pt x="128008" y="786578"/>
                </a:lnTo>
                <a:lnTo>
                  <a:pt x="134499" y="772992"/>
                </a:lnTo>
                <a:lnTo>
                  <a:pt x="135289" y="771258"/>
                </a:lnTo>
                <a:lnTo>
                  <a:pt x="135808" y="755022"/>
                </a:lnTo>
                <a:lnTo>
                  <a:pt x="136205" y="743011"/>
                </a:lnTo>
                <a:lnTo>
                  <a:pt x="136558" y="733127"/>
                </a:lnTo>
                <a:lnTo>
                  <a:pt x="136948" y="723275"/>
                </a:lnTo>
                <a:lnTo>
                  <a:pt x="137451" y="711359"/>
                </a:lnTo>
                <a:lnTo>
                  <a:pt x="138149" y="695282"/>
                </a:lnTo>
                <a:lnTo>
                  <a:pt x="139005" y="676630"/>
                </a:lnTo>
                <a:lnTo>
                  <a:pt x="139885" y="659431"/>
                </a:lnTo>
                <a:lnTo>
                  <a:pt x="140792" y="644102"/>
                </a:lnTo>
                <a:lnTo>
                  <a:pt x="141708" y="631574"/>
                </a:lnTo>
                <a:lnTo>
                  <a:pt x="142616" y="622781"/>
                </a:lnTo>
                <a:lnTo>
                  <a:pt x="145567" y="612136"/>
                </a:lnTo>
                <a:lnTo>
                  <a:pt x="148428" y="599436"/>
                </a:lnTo>
                <a:lnTo>
                  <a:pt x="151703" y="583107"/>
                </a:lnTo>
                <a:lnTo>
                  <a:pt x="155002" y="565713"/>
                </a:lnTo>
                <a:lnTo>
                  <a:pt x="157937" y="549816"/>
                </a:lnTo>
                <a:lnTo>
                  <a:pt x="160122" y="537981"/>
                </a:lnTo>
                <a:lnTo>
                  <a:pt x="161120" y="532942"/>
                </a:lnTo>
                <a:lnTo>
                  <a:pt x="161080" y="535273"/>
                </a:lnTo>
                <a:lnTo>
                  <a:pt x="160162" y="544744"/>
                </a:lnTo>
                <a:lnTo>
                  <a:pt x="158739" y="558787"/>
                </a:lnTo>
                <a:lnTo>
                  <a:pt x="157185" y="574832"/>
                </a:lnTo>
                <a:lnTo>
                  <a:pt x="155872" y="590309"/>
                </a:lnTo>
                <a:lnTo>
                  <a:pt x="155174" y="602650"/>
                </a:lnTo>
                <a:lnTo>
                  <a:pt x="155253" y="608076"/>
                </a:lnTo>
                <a:lnTo>
                  <a:pt x="155111" y="615358"/>
                </a:lnTo>
                <a:lnTo>
                  <a:pt x="153983" y="627106"/>
                </a:lnTo>
                <a:lnTo>
                  <a:pt x="152171" y="641806"/>
                </a:lnTo>
                <a:lnTo>
                  <a:pt x="149977" y="657947"/>
                </a:lnTo>
                <a:lnTo>
                  <a:pt x="147704" y="674017"/>
                </a:lnTo>
                <a:lnTo>
                  <a:pt x="145652" y="688504"/>
                </a:lnTo>
                <a:lnTo>
                  <a:pt x="144125" y="699897"/>
                </a:lnTo>
                <a:lnTo>
                  <a:pt x="143505" y="705510"/>
                </a:lnTo>
                <a:lnTo>
                  <a:pt x="142597" y="716359"/>
                </a:lnTo>
                <a:lnTo>
                  <a:pt x="141932" y="728786"/>
                </a:lnTo>
                <a:lnTo>
                  <a:pt x="142127" y="742081"/>
                </a:lnTo>
                <a:lnTo>
                  <a:pt x="143801" y="755536"/>
                </a:lnTo>
                <a:lnTo>
                  <a:pt x="144687" y="759510"/>
                </a:lnTo>
                <a:lnTo>
                  <a:pt x="150360" y="776240"/>
                </a:lnTo>
                <a:lnTo>
                  <a:pt x="156817" y="790134"/>
                </a:lnTo>
                <a:lnTo>
                  <a:pt x="160927" y="797718"/>
                </a:lnTo>
                <a:lnTo>
                  <a:pt x="161235" y="798245"/>
                </a:lnTo>
                <a:lnTo>
                  <a:pt x="154072" y="812330"/>
                </a:lnTo>
                <a:lnTo>
                  <a:pt x="154072" y="815860"/>
                </a:lnTo>
                <a:lnTo>
                  <a:pt x="151411" y="821006"/>
                </a:lnTo>
                <a:lnTo>
                  <a:pt x="152260" y="827271"/>
                </a:lnTo>
                <a:lnTo>
                  <a:pt x="161235" y="831126"/>
                </a:lnTo>
                <a:lnTo>
                  <a:pt x="174380" y="833642"/>
                </a:lnTo>
                <a:lnTo>
                  <a:pt x="186213" y="834342"/>
                </a:lnTo>
                <a:lnTo>
                  <a:pt x="198119" y="833693"/>
                </a:lnTo>
                <a:lnTo>
                  <a:pt x="210422" y="832294"/>
                </a:lnTo>
                <a:lnTo>
                  <a:pt x="223118" y="829694"/>
                </a:lnTo>
                <a:lnTo>
                  <a:pt x="238840" y="825252"/>
                </a:lnTo>
                <a:lnTo>
                  <a:pt x="254793" y="820153"/>
                </a:lnTo>
                <a:lnTo>
                  <a:pt x="268179" y="815586"/>
                </a:lnTo>
                <a:lnTo>
                  <a:pt x="276200" y="812738"/>
                </a:lnTo>
                <a:lnTo>
                  <a:pt x="282603" y="792208"/>
                </a:lnTo>
                <a:lnTo>
                  <a:pt x="283227" y="784170"/>
                </a:lnTo>
                <a:lnTo>
                  <a:pt x="282024" y="7806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4443112" y="5272297"/>
            <a:ext cx="288286" cy="865162"/>
          </a:xfrm>
          <a:custGeom>
            <a:avLst/>
            <a:gdLst/>
            <a:ahLst/>
            <a:cxnLst/>
            <a:rect l="l" t="t" r="r" b="b"/>
            <a:pathLst>
              <a:path w="288286" h="865162">
                <a:moveTo>
                  <a:pt x="23770" y="43434"/>
                </a:moveTo>
                <a:lnTo>
                  <a:pt x="21069" y="71582"/>
                </a:lnTo>
                <a:lnTo>
                  <a:pt x="19358" y="89701"/>
                </a:lnTo>
                <a:lnTo>
                  <a:pt x="18411" y="100413"/>
                </a:lnTo>
                <a:lnTo>
                  <a:pt x="18002" y="106341"/>
                </a:lnTo>
                <a:lnTo>
                  <a:pt x="17904" y="110106"/>
                </a:lnTo>
                <a:lnTo>
                  <a:pt x="17902" y="111518"/>
                </a:lnTo>
                <a:lnTo>
                  <a:pt x="17902" y="154952"/>
                </a:lnTo>
                <a:lnTo>
                  <a:pt x="14202" y="176892"/>
                </a:lnTo>
                <a:lnTo>
                  <a:pt x="11695" y="192434"/>
                </a:lnTo>
                <a:lnTo>
                  <a:pt x="10147" y="203586"/>
                </a:lnTo>
                <a:lnTo>
                  <a:pt x="9329" y="212354"/>
                </a:lnTo>
                <a:lnTo>
                  <a:pt x="9006" y="220746"/>
                </a:lnTo>
                <a:lnTo>
                  <a:pt x="8949" y="230768"/>
                </a:lnTo>
                <a:lnTo>
                  <a:pt x="8949" y="232435"/>
                </a:lnTo>
                <a:lnTo>
                  <a:pt x="8389" y="245629"/>
                </a:lnTo>
                <a:lnTo>
                  <a:pt x="6989" y="261074"/>
                </a:lnTo>
                <a:lnTo>
                  <a:pt x="5167" y="277097"/>
                </a:lnTo>
                <a:lnTo>
                  <a:pt x="3343" y="292026"/>
                </a:lnTo>
                <a:lnTo>
                  <a:pt x="1933" y="304188"/>
                </a:lnTo>
                <a:lnTo>
                  <a:pt x="1358" y="311908"/>
                </a:lnTo>
                <a:lnTo>
                  <a:pt x="1469" y="313436"/>
                </a:lnTo>
                <a:lnTo>
                  <a:pt x="2120" y="318705"/>
                </a:lnTo>
                <a:lnTo>
                  <a:pt x="2768" y="328879"/>
                </a:lnTo>
                <a:lnTo>
                  <a:pt x="3199" y="342485"/>
                </a:lnTo>
                <a:lnTo>
                  <a:pt x="3196" y="358052"/>
                </a:lnTo>
                <a:lnTo>
                  <a:pt x="2544" y="374109"/>
                </a:lnTo>
                <a:lnTo>
                  <a:pt x="1028" y="389187"/>
                </a:lnTo>
                <a:lnTo>
                  <a:pt x="948" y="389737"/>
                </a:lnTo>
                <a:lnTo>
                  <a:pt x="0" y="403304"/>
                </a:lnTo>
                <a:lnTo>
                  <a:pt x="882" y="415626"/>
                </a:lnTo>
                <a:lnTo>
                  <a:pt x="2784" y="427293"/>
                </a:lnTo>
                <a:lnTo>
                  <a:pt x="4896" y="438896"/>
                </a:lnTo>
                <a:lnTo>
                  <a:pt x="6407" y="451024"/>
                </a:lnTo>
                <a:lnTo>
                  <a:pt x="6599" y="462521"/>
                </a:lnTo>
                <a:lnTo>
                  <a:pt x="6493" y="473738"/>
                </a:lnTo>
                <a:lnTo>
                  <a:pt x="6889" y="488158"/>
                </a:lnTo>
                <a:lnTo>
                  <a:pt x="7654" y="504533"/>
                </a:lnTo>
                <a:lnTo>
                  <a:pt x="8653" y="521614"/>
                </a:lnTo>
                <a:lnTo>
                  <a:pt x="9751" y="538153"/>
                </a:lnTo>
                <a:lnTo>
                  <a:pt x="10815" y="552900"/>
                </a:lnTo>
                <a:lnTo>
                  <a:pt x="11710" y="564609"/>
                </a:lnTo>
                <a:lnTo>
                  <a:pt x="12302" y="572029"/>
                </a:lnTo>
                <a:lnTo>
                  <a:pt x="12467" y="574040"/>
                </a:lnTo>
                <a:lnTo>
                  <a:pt x="7863" y="588470"/>
                </a:lnTo>
                <a:lnTo>
                  <a:pt x="6968" y="597992"/>
                </a:lnTo>
                <a:lnTo>
                  <a:pt x="9153" y="610366"/>
                </a:lnTo>
                <a:lnTo>
                  <a:pt x="12363" y="622767"/>
                </a:lnTo>
                <a:lnTo>
                  <a:pt x="16189" y="635276"/>
                </a:lnTo>
                <a:lnTo>
                  <a:pt x="19986" y="648364"/>
                </a:lnTo>
                <a:lnTo>
                  <a:pt x="22841" y="661263"/>
                </a:lnTo>
                <a:lnTo>
                  <a:pt x="23843" y="673204"/>
                </a:lnTo>
                <a:lnTo>
                  <a:pt x="23770" y="674992"/>
                </a:lnTo>
                <a:lnTo>
                  <a:pt x="24249" y="689590"/>
                </a:lnTo>
                <a:lnTo>
                  <a:pt x="25961" y="704247"/>
                </a:lnTo>
                <a:lnTo>
                  <a:pt x="26720" y="716509"/>
                </a:lnTo>
                <a:lnTo>
                  <a:pt x="24343" y="723920"/>
                </a:lnTo>
                <a:lnTo>
                  <a:pt x="23859" y="724293"/>
                </a:lnTo>
                <a:lnTo>
                  <a:pt x="16231" y="732437"/>
                </a:lnTo>
                <a:lnTo>
                  <a:pt x="8570" y="745166"/>
                </a:lnTo>
                <a:lnTo>
                  <a:pt x="4074" y="757856"/>
                </a:lnTo>
                <a:lnTo>
                  <a:pt x="3818" y="760691"/>
                </a:lnTo>
                <a:lnTo>
                  <a:pt x="3988" y="771386"/>
                </a:lnTo>
                <a:lnTo>
                  <a:pt x="4369" y="785882"/>
                </a:lnTo>
                <a:lnTo>
                  <a:pt x="4765" y="800661"/>
                </a:lnTo>
                <a:lnTo>
                  <a:pt x="4981" y="812200"/>
                </a:lnTo>
                <a:lnTo>
                  <a:pt x="4987" y="813511"/>
                </a:lnTo>
                <a:lnTo>
                  <a:pt x="3706" y="818728"/>
                </a:lnTo>
                <a:lnTo>
                  <a:pt x="3058" y="819610"/>
                </a:lnTo>
                <a:lnTo>
                  <a:pt x="4987" y="824077"/>
                </a:lnTo>
                <a:lnTo>
                  <a:pt x="9685" y="828895"/>
                </a:lnTo>
                <a:lnTo>
                  <a:pt x="19243" y="834946"/>
                </a:lnTo>
                <a:lnTo>
                  <a:pt x="32205" y="841659"/>
                </a:lnTo>
                <a:lnTo>
                  <a:pt x="47115" y="848464"/>
                </a:lnTo>
                <a:lnTo>
                  <a:pt x="62519" y="854791"/>
                </a:lnTo>
                <a:lnTo>
                  <a:pt x="76961" y="860068"/>
                </a:lnTo>
                <a:lnTo>
                  <a:pt x="88985" y="863725"/>
                </a:lnTo>
                <a:lnTo>
                  <a:pt x="96554" y="865162"/>
                </a:lnTo>
                <a:lnTo>
                  <a:pt x="108763" y="860716"/>
                </a:lnTo>
                <a:lnTo>
                  <a:pt x="120719" y="849569"/>
                </a:lnTo>
                <a:lnTo>
                  <a:pt x="130220" y="837504"/>
                </a:lnTo>
                <a:lnTo>
                  <a:pt x="135064" y="830306"/>
                </a:lnTo>
                <a:lnTo>
                  <a:pt x="135289" y="829945"/>
                </a:lnTo>
                <a:lnTo>
                  <a:pt x="123025" y="809993"/>
                </a:lnTo>
                <a:lnTo>
                  <a:pt x="119372" y="801774"/>
                </a:lnTo>
                <a:lnTo>
                  <a:pt x="121204" y="798245"/>
                </a:lnTo>
                <a:lnTo>
                  <a:pt x="128008" y="786578"/>
                </a:lnTo>
                <a:lnTo>
                  <a:pt x="134499" y="772992"/>
                </a:lnTo>
                <a:lnTo>
                  <a:pt x="135289" y="771258"/>
                </a:lnTo>
                <a:lnTo>
                  <a:pt x="135808" y="755022"/>
                </a:lnTo>
                <a:lnTo>
                  <a:pt x="136205" y="743011"/>
                </a:lnTo>
                <a:lnTo>
                  <a:pt x="136558" y="733127"/>
                </a:lnTo>
                <a:lnTo>
                  <a:pt x="136948" y="723275"/>
                </a:lnTo>
                <a:lnTo>
                  <a:pt x="137451" y="711359"/>
                </a:lnTo>
                <a:lnTo>
                  <a:pt x="138149" y="695282"/>
                </a:lnTo>
                <a:lnTo>
                  <a:pt x="139005" y="676630"/>
                </a:lnTo>
                <a:lnTo>
                  <a:pt x="139885" y="659431"/>
                </a:lnTo>
                <a:lnTo>
                  <a:pt x="140792" y="644102"/>
                </a:lnTo>
                <a:lnTo>
                  <a:pt x="141708" y="631574"/>
                </a:lnTo>
                <a:lnTo>
                  <a:pt x="142616" y="622781"/>
                </a:lnTo>
                <a:lnTo>
                  <a:pt x="145567" y="612136"/>
                </a:lnTo>
                <a:lnTo>
                  <a:pt x="148428" y="599436"/>
                </a:lnTo>
                <a:lnTo>
                  <a:pt x="151703" y="583107"/>
                </a:lnTo>
                <a:lnTo>
                  <a:pt x="155002" y="565713"/>
                </a:lnTo>
                <a:lnTo>
                  <a:pt x="157937" y="549816"/>
                </a:lnTo>
                <a:lnTo>
                  <a:pt x="160122" y="537981"/>
                </a:lnTo>
                <a:lnTo>
                  <a:pt x="161120" y="532942"/>
                </a:lnTo>
                <a:lnTo>
                  <a:pt x="161080" y="535273"/>
                </a:lnTo>
                <a:lnTo>
                  <a:pt x="160162" y="544744"/>
                </a:lnTo>
                <a:lnTo>
                  <a:pt x="158739" y="558787"/>
                </a:lnTo>
                <a:lnTo>
                  <a:pt x="157185" y="574832"/>
                </a:lnTo>
                <a:lnTo>
                  <a:pt x="155872" y="590309"/>
                </a:lnTo>
                <a:lnTo>
                  <a:pt x="155174" y="602650"/>
                </a:lnTo>
                <a:lnTo>
                  <a:pt x="155253" y="608076"/>
                </a:lnTo>
                <a:lnTo>
                  <a:pt x="155111" y="615358"/>
                </a:lnTo>
                <a:lnTo>
                  <a:pt x="153983" y="627106"/>
                </a:lnTo>
                <a:lnTo>
                  <a:pt x="152171" y="641806"/>
                </a:lnTo>
                <a:lnTo>
                  <a:pt x="149977" y="657947"/>
                </a:lnTo>
                <a:lnTo>
                  <a:pt x="147704" y="674017"/>
                </a:lnTo>
                <a:lnTo>
                  <a:pt x="145652" y="688504"/>
                </a:lnTo>
                <a:lnTo>
                  <a:pt x="144125" y="699897"/>
                </a:lnTo>
                <a:lnTo>
                  <a:pt x="143505" y="705510"/>
                </a:lnTo>
                <a:lnTo>
                  <a:pt x="142597" y="716359"/>
                </a:lnTo>
                <a:lnTo>
                  <a:pt x="141932" y="728786"/>
                </a:lnTo>
                <a:lnTo>
                  <a:pt x="142127" y="742081"/>
                </a:lnTo>
                <a:lnTo>
                  <a:pt x="143801" y="755536"/>
                </a:lnTo>
                <a:lnTo>
                  <a:pt x="144687" y="759510"/>
                </a:lnTo>
                <a:lnTo>
                  <a:pt x="150360" y="776240"/>
                </a:lnTo>
                <a:lnTo>
                  <a:pt x="156817" y="790134"/>
                </a:lnTo>
                <a:lnTo>
                  <a:pt x="160927" y="797718"/>
                </a:lnTo>
                <a:lnTo>
                  <a:pt x="161235" y="798245"/>
                </a:lnTo>
                <a:lnTo>
                  <a:pt x="154072" y="812330"/>
                </a:lnTo>
                <a:lnTo>
                  <a:pt x="154072" y="815860"/>
                </a:lnTo>
                <a:lnTo>
                  <a:pt x="151411" y="821006"/>
                </a:lnTo>
                <a:lnTo>
                  <a:pt x="152260" y="827271"/>
                </a:lnTo>
                <a:lnTo>
                  <a:pt x="161235" y="831126"/>
                </a:lnTo>
                <a:lnTo>
                  <a:pt x="174380" y="833642"/>
                </a:lnTo>
                <a:lnTo>
                  <a:pt x="186213" y="834342"/>
                </a:lnTo>
                <a:lnTo>
                  <a:pt x="198119" y="833693"/>
                </a:lnTo>
                <a:lnTo>
                  <a:pt x="210422" y="832294"/>
                </a:lnTo>
                <a:lnTo>
                  <a:pt x="223118" y="829694"/>
                </a:lnTo>
                <a:lnTo>
                  <a:pt x="238840" y="825252"/>
                </a:lnTo>
                <a:lnTo>
                  <a:pt x="254793" y="820153"/>
                </a:lnTo>
                <a:lnTo>
                  <a:pt x="268179" y="815586"/>
                </a:lnTo>
                <a:lnTo>
                  <a:pt x="276200" y="812738"/>
                </a:lnTo>
                <a:lnTo>
                  <a:pt x="282603" y="792208"/>
                </a:lnTo>
                <a:lnTo>
                  <a:pt x="283227" y="784170"/>
                </a:lnTo>
                <a:lnTo>
                  <a:pt x="282024" y="780643"/>
                </a:lnTo>
                <a:lnTo>
                  <a:pt x="279675" y="774776"/>
                </a:lnTo>
                <a:lnTo>
                  <a:pt x="287892" y="766559"/>
                </a:lnTo>
                <a:lnTo>
                  <a:pt x="286578" y="743491"/>
                </a:lnTo>
                <a:lnTo>
                  <a:pt x="285712" y="726588"/>
                </a:lnTo>
                <a:lnTo>
                  <a:pt x="285295" y="714238"/>
                </a:lnTo>
                <a:lnTo>
                  <a:pt x="285326" y="704827"/>
                </a:lnTo>
                <a:lnTo>
                  <a:pt x="285805" y="696743"/>
                </a:lnTo>
                <a:lnTo>
                  <a:pt x="286732" y="688374"/>
                </a:lnTo>
                <a:lnTo>
                  <a:pt x="287892" y="679691"/>
                </a:lnTo>
                <a:lnTo>
                  <a:pt x="288286" y="672738"/>
                </a:lnTo>
                <a:lnTo>
                  <a:pt x="288063" y="662967"/>
                </a:lnTo>
                <a:lnTo>
                  <a:pt x="287320" y="650857"/>
                </a:lnTo>
                <a:lnTo>
                  <a:pt x="286152" y="636889"/>
                </a:lnTo>
                <a:lnTo>
                  <a:pt x="284658" y="621540"/>
                </a:lnTo>
                <a:lnTo>
                  <a:pt x="282933" y="605292"/>
                </a:lnTo>
                <a:lnTo>
                  <a:pt x="281076" y="588623"/>
                </a:lnTo>
                <a:lnTo>
                  <a:pt x="279183" y="572012"/>
                </a:lnTo>
                <a:lnTo>
                  <a:pt x="277351" y="555940"/>
                </a:lnTo>
                <a:lnTo>
                  <a:pt x="275676" y="540885"/>
                </a:lnTo>
                <a:lnTo>
                  <a:pt x="274257" y="527327"/>
                </a:lnTo>
                <a:lnTo>
                  <a:pt x="273189" y="515746"/>
                </a:lnTo>
                <a:lnTo>
                  <a:pt x="272570" y="506621"/>
                </a:lnTo>
                <a:lnTo>
                  <a:pt x="272497" y="500432"/>
                </a:lnTo>
                <a:lnTo>
                  <a:pt x="272639" y="498906"/>
                </a:lnTo>
                <a:lnTo>
                  <a:pt x="273029" y="492921"/>
                </a:lnTo>
                <a:lnTo>
                  <a:pt x="273054" y="483138"/>
                </a:lnTo>
                <a:lnTo>
                  <a:pt x="272767" y="470334"/>
                </a:lnTo>
                <a:lnTo>
                  <a:pt x="272220" y="455287"/>
                </a:lnTo>
                <a:lnTo>
                  <a:pt x="271465" y="438773"/>
                </a:lnTo>
                <a:lnTo>
                  <a:pt x="270554" y="421569"/>
                </a:lnTo>
                <a:lnTo>
                  <a:pt x="269538" y="404452"/>
                </a:lnTo>
                <a:lnTo>
                  <a:pt x="268470" y="388200"/>
                </a:lnTo>
                <a:lnTo>
                  <a:pt x="267402" y="373588"/>
                </a:lnTo>
                <a:lnTo>
                  <a:pt x="266386" y="361395"/>
                </a:lnTo>
                <a:lnTo>
                  <a:pt x="265473" y="352398"/>
                </a:lnTo>
                <a:lnTo>
                  <a:pt x="263838" y="341867"/>
                </a:lnTo>
                <a:lnTo>
                  <a:pt x="262722" y="332317"/>
                </a:lnTo>
                <a:lnTo>
                  <a:pt x="261503" y="319693"/>
                </a:lnTo>
                <a:lnTo>
                  <a:pt x="260290" y="304866"/>
                </a:lnTo>
                <a:lnTo>
                  <a:pt x="259191" y="288710"/>
                </a:lnTo>
                <a:lnTo>
                  <a:pt x="258316" y="272097"/>
                </a:lnTo>
                <a:lnTo>
                  <a:pt x="257774" y="255898"/>
                </a:lnTo>
                <a:lnTo>
                  <a:pt x="257675" y="240987"/>
                </a:lnTo>
                <a:lnTo>
                  <a:pt x="258127" y="228234"/>
                </a:lnTo>
                <a:lnTo>
                  <a:pt x="259240" y="218514"/>
                </a:lnTo>
                <a:lnTo>
                  <a:pt x="260155" y="214833"/>
                </a:lnTo>
                <a:lnTo>
                  <a:pt x="262874" y="205369"/>
                </a:lnTo>
                <a:lnTo>
                  <a:pt x="265763" y="193010"/>
                </a:lnTo>
                <a:lnTo>
                  <a:pt x="268679" y="178794"/>
                </a:lnTo>
                <a:lnTo>
                  <a:pt x="271476" y="163758"/>
                </a:lnTo>
                <a:lnTo>
                  <a:pt x="274013" y="148940"/>
                </a:lnTo>
                <a:lnTo>
                  <a:pt x="276144" y="135377"/>
                </a:lnTo>
                <a:lnTo>
                  <a:pt x="277727" y="124107"/>
                </a:lnTo>
                <a:lnTo>
                  <a:pt x="278506" y="117386"/>
                </a:lnTo>
                <a:lnTo>
                  <a:pt x="279355" y="100887"/>
                </a:lnTo>
                <a:lnTo>
                  <a:pt x="278855" y="84561"/>
                </a:lnTo>
                <a:lnTo>
                  <a:pt x="277235" y="68731"/>
                </a:lnTo>
                <a:lnTo>
                  <a:pt x="274728" y="53723"/>
                </a:lnTo>
                <a:lnTo>
                  <a:pt x="271563" y="39861"/>
                </a:lnTo>
                <a:lnTo>
                  <a:pt x="267972" y="27469"/>
                </a:lnTo>
                <a:lnTo>
                  <a:pt x="264184" y="16872"/>
                </a:lnTo>
                <a:lnTo>
                  <a:pt x="260431" y="8395"/>
                </a:lnTo>
                <a:lnTo>
                  <a:pt x="256944" y="2362"/>
                </a:lnTo>
                <a:lnTo>
                  <a:pt x="2550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3984562" y="4593203"/>
            <a:ext cx="187078" cy="262369"/>
          </a:xfrm>
          <a:custGeom>
            <a:avLst/>
            <a:gdLst/>
            <a:ahLst/>
            <a:cxnLst/>
            <a:rect l="l" t="t" r="r" b="b"/>
            <a:pathLst>
              <a:path w="187078" h="262369">
                <a:moveTo>
                  <a:pt x="66276" y="0"/>
                </a:moveTo>
                <a:lnTo>
                  <a:pt x="46245" y="22980"/>
                </a:lnTo>
                <a:lnTo>
                  <a:pt x="30637" y="41022"/>
                </a:lnTo>
                <a:lnTo>
                  <a:pt x="18919" y="54865"/>
                </a:lnTo>
                <a:lnTo>
                  <a:pt x="10558" y="65254"/>
                </a:lnTo>
                <a:lnTo>
                  <a:pt x="5019" y="72930"/>
                </a:lnTo>
                <a:lnTo>
                  <a:pt x="274" y="83114"/>
                </a:lnTo>
                <a:lnTo>
                  <a:pt x="0" y="87107"/>
                </a:lnTo>
                <a:lnTo>
                  <a:pt x="413" y="91356"/>
                </a:lnTo>
                <a:lnTo>
                  <a:pt x="2899" y="105929"/>
                </a:lnTo>
                <a:lnTo>
                  <a:pt x="5186" y="118205"/>
                </a:lnTo>
                <a:lnTo>
                  <a:pt x="7989" y="132947"/>
                </a:lnTo>
                <a:lnTo>
                  <a:pt x="11167" y="149454"/>
                </a:lnTo>
                <a:lnTo>
                  <a:pt x="14578" y="167028"/>
                </a:lnTo>
                <a:lnTo>
                  <a:pt x="18081" y="184970"/>
                </a:lnTo>
                <a:lnTo>
                  <a:pt x="21535" y="202580"/>
                </a:lnTo>
                <a:lnTo>
                  <a:pt x="24798" y="219160"/>
                </a:lnTo>
                <a:lnTo>
                  <a:pt x="27728" y="234010"/>
                </a:lnTo>
                <a:lnTo>
                  <a:pt x="30185" y="246432"/>
                </a:lnTo>
                <a:lnTo>
                  <a:pt x="32026" y="255726"/>
                </a:lnTo>
                <a:lnTo>
                  <a:pt x="33345" y="262369"/>
                </a:lnTo>
                <a:lnTo>
                  <a:pt x="187078" y="235953"/>
                </a:lnTo>
                <a:lnTo>
                  <a:pt x="182400" y="204284"/>
                </a:lnTo>
                <a:lnTo>
                  <a:pt x="178394" y="177214"/>
                </a:lnTo>
                <a:lnTo>
                  <a:pt x="174993" y="154338"/>
                </a:lnTo>
                <a:lnTo>
                  <a:pt x="172131" y="135253"/>
                </a:lnTo>
                <a:lnTo>
                  <a:pt x="169742" y="119553"/>
                </a:lnTo>
                <a:lnTo>
                  <a:pt x="167757" y="106834"/>
                </a:lnTo>
                <a:lnTo>
                  <a:pt x="166112" y="96690"/>
                </a:lnTo>
                <a:lnTo>
                  <a:pt x="163569" y="82513"/>
                </a:lnTo>
                <a:lnTo>
                  <a:pt x="161581" y="73784"/>
                </a:lnTo>
                <a:lnTo>
                  <a:pt x="158910" y="65150"/>
                </a:lnTo>
                <a:lnTo>
                  <a:pt x="144882" y="50372"/>
                </a:lnTo>
                <a:lnTo>
                  <a:pt x="132163" y="40947"/>
                </a:lnTo>
                <a:lnTo>
                  <a:pt x="117553" y="31098"/>
                </a:lnTo>
                <a:lnTo>
                  <a:pt x="102484" y="21527"/>
                </a:lnTo>
                <a:lnTo>
                  <a:pt x="88391" y="12932"/>
                </a:lnTo>
                <a:lnTo>
                  <a:pt x="76707" y="6015"/>
                </a:lnTo>
                <a:lnTo>
                  <a:pt x="68865" y="1475"/>
                </a:lnTo>
                <a:lnTo>
                  <a:pt x="6627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3984562" y="4593203"/>
            <a:ext cx="187078" cy="262369"/>
          </a:xfrm>
          <a:custGeom>
            <a:avLst/>
            <a:gdLst/>
            <a:ahLst/>
            <a:cxnLst/>
            <a:rect l="l" t="t" r="r" b="b"/>
            <a:pathLst>
              <a:path w="187078" h="262369">
                <a:moveTo>
                  <a:pt x="66276" y="0"/>
                </a:moveTo>
                <a:lnTo>
                  <a:pt x="46245" y="22980"/>
                </a:lnTo>
                <a:lnTo>
                  <a:pt x="30637" y="41022"/>
                </a:lnTo>
                <a:lnTo>
                  <a:pt x="18919" y="54865"/>
                </a:lnTo>
                <a:lnTo>
                  <a:pt x="10558" y="65254"/>
                </a:lnTo>
                <a:lnTo>
                  <a:pt x="5019" y="72930"/>
                </a:lnTo>
                <a:lnTo>
                  <a:pt x="274" y="83114"/>
                </a:lnTo>
                <a:lnTo>
                  <a:pt x="0" y="87107"/>
                </a:lnTo>
                <a:lnTo>
                  <a:pt x="413" y="91356"/>
                </a:lnTo>
                <a:lnTo>
                  <a:pt x="2899" y="105929"/>
                </a:lnTo>
                <a:lnTo>
                  <a:pt x="5186" y="118205"/>
                </a:lnTo>
                <a:lnTo>
                  <a:pt x="7989" y="132947"/>
                </a:lnTo>
                <a:lnTo>
                  <a:pt x="11167" y="149454"/>
                </a:lnTo>
                <a:lnTo>
                  <a:pt x="14578" y="167028"/>
                </a:lnTo>
                <a:lnTo>
                  <a:pt x="18081" y="184970"/>
                </a:lnTo>
                <a:lnTo>
                  <a:pt x="21535" y="202580"/>
                </a:lnTo>
                <a:lnTo>
                  <a:pt x="24798" y="219160"/>
                </a:lnTo>
                <a:lnTo>
                  <a:pt x="27728" y="234010"/>
                </a:lnTo>
                <a:lnTo>
                  <a:pt x="30185" y="246432"/>
                </a:lnTo>
                <a:lnTo>
                  <a:pt x="32026" y="255726"/>
                </a:lnTo>
                <a:lnTo>
                  <a:pt x="33345" y="262369"/>
                </a:lnTo>
                <a:lnTo>
                  <a:pt x="187078" y="235953"/>
                </a:lnTo>
                <a:lnTo>
                  <a:pt x="182400" y="204284"/>
                </a:lnTo>
                <a:lnTo>
                  <a:pt x="178394" y="177214"/>
                </a:lnTo>
                <a:lnTo>
                  <a:pt x="174993" y="154338"/>
                </a:lnTo>
                <a:lnTo>
                  <a:pt x="172131" y="135253"/>
                </a:lnTo>
                <a:lnTo>
                  <a:pt x="169742" y="119553"/>
                </a:lnTo>
                <a:lnTo>
                  <a:pt x="167757" y="106834"/>
                </a:lnTo>
                <a:lnTo>
                  <a:pt x="166112" y="96690"/>
                </a:lnTo>
                <a:lnTo>
                  <a:pt x="163569" y="82513"/>
                </a:lnTo>
                <a:lnTo>
                  <a:pt x="161581" y="73784"/>
                </a:lnTo>
                <a:lnTo>
                  <a:pt x="158910" y="65150"/>
                </a:lnTo>
                <a:lnTo>
                  <a:pt x="144882" y="50372"/>
                </a:lnTo>
                <a:lnTo>
                  <a:pt x="132163" y="40947"/>
                </a:lnTo>
                <a:lnTo>
                  <a:pt x="117553" y="31098"/>
                </a:lnTo>
                <a:lnTo>
                  <a:pt x="102484" y="21527"/>
                </a:lnTo>
                <a:lnTo>
                  <a:pt x="88391" y="12932"/>
                </a:lnTo>
                <a:lnTo>
                  <a:pt x="76707" y="6015"/>
                </a:lnTo>
                <a:lnTo>
                  <a:pt x="68865" y="1475"/>
                </a:lnTo>
                <a:lnTo>
                  <a:pt x="6627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4007813" y="4699150"/>
            <a:ext cx="179041" cy="104435"/>
          </a:xfrm>
          <a:custGeom>
            <a:avLst/>
            <a:gdLst/>
            <a:ahLst/>
            <a:cxnLst/>
            <a:rect l="l" t="t" r="r" b="b"/>
            <a:pathLst>
              <a:path w="179041" h="104435">
                <a:moveTo>
                  <a:pt x="27568" y="25238"/>
                </a:moveTo>
                <a:lnTo>
                  <a:pt x="5450" y="27616"/>
                </a:lnTo>
                <a:lnTo>
                  <a:pt x="0" y="32711"/>
                </a:lnTo>
                <a:lnTo>
                  <a:pt x="200" y="37684"/>
                </a:lnTo>
                <a:lnTo>
                  <a:pt x="9683" y="46349"/>
                </a:lnTo>
                <a:lnTo>
                  <a:pt x="26188" y="51482"/>
                </a:lnTo>
                <a:lnTo>
                  <a:pt x="34413" y="53089"/>
                </a:lnTo>
                <a:lnTo>
                  <a:pt x="15741" y="58528"/>
                </a:lnTo>
                <a:lnTo>
                  <a:pt x="11976" y="64836"/>
                </a:lnTo>
                <a:lnTo>
                  <a:pt x="13027" y="70208"/>
                </a:lnTo>
                <a:lnTo>
                  <a:pt x="24523" y="78665"/>
                </a:lnTo>
                <a:lnTo>
                  <a:pt x="39524" y="80474"/>
                </a:lnTo>
                <a:lnTo>
                  <a:pt x="42122" y="80470"/>
                </a:lnTo>
                <a:lnTo>
                  <a:pt x="35277" y="89881"/>
                </a:lnTo>
                <a:lnTo>
                  <a:pt x="39557" y="96739"/>
                </a:lnTo>
                <a:lnTo>
                  <a:pt x="46783" y="99223"/>
                </a:lnTo>
                <a:lnTo>
                  <a:pt x="60860" y="99506"/>
                </a:lnTo>
                <a:lnTo>
                  <a:pt x="77702" y="98541"/>
                </a:lnTo>
                <a:lnTo>
                  <a:pt x="93225" y="97278"/>
                </a:lnTo>
                <a:lnTo>
                  <a:pt x="103342" y="96670"/>
                </a:lnTo>
                <a:lnTo>
                  <a:pt x="104594" y="96739"/>
                </a:lnTo>
                <a:lnTo>
                  <a:pt x="117831" y="95431"/>
                </a:lnTo>
                <a:lnTo>
                  <a:pt x="133306" y="92425"/>
                </a:lnTo>
                <a:lnTo>
                  <a:pt x="137106" y="91595"/>
                </a:lnTo>
                <a:lnTo>
                  <a:pt x="169618" y="104435"/>
                </a:lnTo>
                <a:lnTo>
                  <a:pt x="179041" y="41963"/>
                </a:lnTo>
                <a:lnTo>
                  <a:pt x="143964" y="41963"/>
                </a:lnTo>
                <a:lnTo>
                  <a:pt x="133377" y="23955"/>
                </a:lnTo>
                <a:lnTo>
                  <a:pt x="127515" y="17132"/>
                </a:lnTo>
                <a:lnTo>
                  <a:pt x="122564" y="14582"/>
                </a:lnTo>
                <a:lnTo>
                  <a:pt x="115845" y="12754"/>
                </a:lnTo>
                <a:lnTo>
                  <a:pt x="103444" y="10295"/>
                </a:lnTo>
                <a:lnTo>
                  <a:pt x="87531" y="7534"/>
                </a:lnTo>
                <a:lnTo>
                  <a:pt x="70280" y="4797"/>
                </a:lnTo>
                <a:lnTo>
                  <a:pt x="53860" y="2411"/>
                </a:lnTo>
                <a:lnTo>
                  <a:pt x="40444" y="703"/>
                </a:lnTo>
                <a:lnTo>
                  <a:pt x="32204" y="0"/>
                </a:lnTo>
                <a:lnTo>
                  <a:pt x="31010" y="41"/>
                </a:lnTo>
                <a:lnTo>
                  <a:pt x="25015" y="892"/>
                </a:lnTo>
                <a:lnTo>
                  <a:pt x="12176" y="3457"/>
                </a:lnTo>
                <a:lnTo>
                  <a:pt x="13027" y="8588"/>
                </a:lnTo>
                <a:lnTo>
                  <a:pt x="13877" y="13731"/>
                </a:lnTo>
                <a:lnTo>
                  <a:pt x="27568" y="252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4007813" y="4699150"/>
            <a:ext cx="179041" cy="104435"/>
          </a:xfrm>
          <a:custGeom>
            <a:avLst/>
            <a:gdLst/>
            <a:ahLst/>
            <a:cxnLst/>
            <a:rect l="l" t="t" r="r" b="b"/>
            <a:pathLst>
              <a:path w="179041" h="104435">
                <a:moveTo>
                  <a:pt x="179041" y="41963"/>
                </a:moveTo>
                <a:lnTo>
                  <a:pt x="143964" y="41963"/>
                </a:lnTo>
                <a:lnTo>
                  <a:pt x="133377" y="23955"/>
                </a:lnTo>
                <a:lnTo>
                  <a:pt x="127515" y="17132"/>
                </a:lnTo>
                <a:lnTo>
                  <a:pt x="122564" y="14582"/>
                </a:lnTo>
                <a:lnTo>
                  <a:pt x="115845" y="12754"/>
                </a:lnTo>
                <a:lnTo>
                  <a:pt x="103444" y="10295"/>
                </a:lnTo>
                <a:lnTo>
                  <a:pt x="87531" y="7534"/>
                </a:lnTo>
                <a:lnTo>
                  <a:pt x="70280" y="4797"/>
                </a:lnTo>
                <a:lnTo>
                  <a:pt x="53860" y="2411"/>
                </a:lnTo>
                <a:lnTo>
                  <a:pt x="40444" y="703"/>
                </a:lnTo>
                <a:lnTo>
                  <a:pt x="32204" y="0"/>
                </a:lnTo>
                <a:lnTo>
                  <a:pt x="31010" y="41"/>
                </a:lnTo>
                <a:lnTo>
                  <a:pt x="25015" y="892"/>
                </a:lnTo>
                <a:lnTo>
                  <a:pt x="12176" y="3457"/>
                </a:lnTo>
                <a:lnTo>
                  <a:pt x="13027" y="8588"/>
                </a:lnTo>
                <a:lnTo>
                  <a:pt x="13877" y="13731"/>
                </a:lnTo>
                <a:lnTo>
                  <a:pt x="27568" y="25238"/>
                </a:lnTo>
                <a:lnTo>
                  <a:pt x="5450" y="27616"/>
                </a:lnTo>
                <a:lnTo>
                  <a:pt x="0" y="32711"/>
                </a:lnTo>
                <a:lnTo>
                  <a:pt x="200" y="37684"/>
                </a:lnTo>
                <a:lnTo>
                  <a:pt x="9683" y="46349"/>
                </a:lnTo>
                <a:lnTo>
                  <a:pt x="26188" y="51482"/>
                </a:lnTo>
                <a:lnTo>
                  <a:pt x="34413" y="53089"/>
                </a:lnTo>
                <a:lnTo>
                  <a:pt x="15741" y="58528"/>
                </a:lnTo>
                <a:lnTo>
                  <a:pt x="11976" y="64836"/>
                </a:lnTo>
                <a:lnTo>
                  <a:pt x="13027" y="70208"/>
                </a:lnTo>
                <a:lnTo>
                  <a:pt x="24523" y="78665"/>
                </a:lnTo>
                <a:lnTo>
                  <a:pt x="39524" y="80474"/>
                </a:lnTo>
                <a:lnTo>
                  <a:pt x="42122" y="80470"/>
                </a:lnTo>
                <a:lnTo>
                  <a:pt x="35277" y="89881"/>
                </a:lnTo>
                <a:lnTo>
                  <a:pt x="39557" y="96739"/>
                </a:lnTo>
                <a:lnTo>
                  <a:pt x="46783" y="99223"/>
                </a:lnTo>
                <a:lnTo>
                  <a:pt x="60860" y="99506"/>
                </a:lnTo>
                <a:lnTo>
                  <a:pt x="77702" y="98541"/>
                </a:lnTo>
                <a:lnTo>
                  <a:pt x="93225" y="97278"/>
                </a:lnTo>
                <a:lnTo>
                  <a:pt x="103342" y="96670"/>
                </a:lnTo>
                <a:lnTo>
                  <a:pt x="104594" y="96739"/>
                </a:lnTo>
                <a:lnTo>
                  <a:pt x="117831" y="95431"/>
                </a:lnTo>
                <a:lnTo>
                  <a:pt x="133306" y="92425"/>
                </a:lnTo>
                <a:lnTo>
                  <a:pt x="137106" y="91595"/>
                </a:lnTo>
                <a:lnTo>
                  <a:pt x="169618" y="104435"/>
                </a:lnTo>
                <a:lnTo>
                  <a:pt x="179041" y="419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4148166" y="4741113"/>
            <a:ext cx="10020" cy="50914"/>
          </a:xfrm>
          <a:custGeom>
            <a:avLst/>
            <a:gdLst/>
            <a:ahLst/>
            <a:cxnLst/>
            <a:rect l="l" t="t" r="r" b="b"/>
            <a:pathLst>
              <a:path w="10020" h="50914">
                <a:moveTo>
                  <a:pt x="10020" y="0"/>
                </a:moveTo>
                <a:lnTo>
                  <a:pt x="0" y="50914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4148166" y="4741113"/>
            <a:ext cx="10020" cy="50914"/>
          </a:xfrm>
          <a:custGeom>
            <a:avLst/>
            <a:gdLst/>
            <a:ahLst/>
            <a:cxnLst/>
            <a:rect l="l" t="t" r="r" b="b"/>
            <a:pathLst>
              <a:path w="10020" h="50914">
                <a:moveTo>
                  <a:pt x="10020" y="0"/>
                </a:moveTo>
                <a:lnTo>
                  <a:pt x="0" y="50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4045658" y="4677794"/>
            <a:ext cx="59905" cy="131775"/>
          </a:xfrm>
          <a:custGeom>
            <a:avLst/>
            <a:gdLst/>
            <a:ahLst/>
            <a:cxnLst/>
            <a:rect l="l" t="t" r="r" b="b"/>
            <a:pathLst>
              <a:path w="59905" h="131775">
                <a:moveTo>
                  <a:pt x="17746" y="78804"/>
                </a:moveTo>
                <a:lnTo>
                  <a:pt x="17711" y="89350"/>
                </a:lnTo>
                <a:lnTo>
                  <a:pt x="17498" y="106133"/>
                </a:lnTo>
                <a:lnTo>
                  <a:pt x="17106" y="131775"/>
                </a:lnTo>
                <a:lnTo>
                  <a:pt x="59905" y="125793"/>
                </a:lnTo>
                <a:lnTo>
                  <a:pt x="58373" y="119504"/>
                </a:lnTo>
                <a:lnTo>
                  <a:pt x="54969" y="105718"/>
                </a:lnTo>
                <a:lnTo>
                  <a:pt x="50703" y="88814"/>
                </a:lnTo>
                <a:lnTo>
                  <a:pt x="46591" y="73208"/>
                </a:lnTo>
                <a:lnTo>
                  <a:pt x="43649" y="63322"/>
                </a:lnTo>
                <a:lnTo>
                  <a:pt x="43546" y="63039"/>
                </a:lnTo>
                <a:lnTo>
                  <a:pt x="41985" y="58093"/>
                </a:lnTo>
                <a:lnTo>
                  <a:pt x="41396" y="52264"/>
                </a:lnTo>
                <a:lnTo>
                  <a:pt x="41939" y="42604"/>
                </a:lnTo>
                <a:lnTo>
                  <a:pt x="43772" y="26166"/>
                </a:lnTo>
                <a:lnTo>
                  <a:pt x="47053" y="0"/>
                </a:lnTo>
                <a:lnTo>
                  <a:pt x="0" y="7696"/>
                </a:lnTo>
                <a:lnTo>
                  <a:pt x="4511" y="20007"/>
                </a:lnTo>
                <a:lnTo>
                  <a:pt x="9821" y="35444"/>
                </a:lnTo>
                <a:lnTo>
                  <a:pt x="14678" y="51393"/>
                </a:lnTo>
                <a:lnTo>
                  <a:pt x="17106" y="63322"/>
                </a:lnTo>
                <a:lnTo>
                  <a:pt x="17281" y="65943"/>
                </a:lnTo>
                <a:lnTo>
                  <a:pt x="17603" y="71875"/>
                </a:lnTo>
                <a:lnTo>
                  <a:pt x="17746" y="788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4045658" y="4677794"/>
            <a:ext cx="59905" cy="131775"/>
          </a:xfrm>
          <a:custGeom>
            <a:avLst/>
            <a:gdLst/>
            <a:ahLst/>
            <a:cxnLst/>
            <a:rect l="l" t="t" r="r" b="b"/>
            <a:pathLst>
              <a:path w="59905" h="131775">
                <a:moveTo>
                  <a:pt x="47053" y="0"/>
                </a:moveTo>
                <a:lnTo>
                  <a:pt x="43772" y="26166"/>
                </a:lnTo>
                <a:lnTo>
                  <a:pt x="41939" y="42604"/>
                </a:lnTo>
                <a:lnTo>
                  <a:pt x="41396" y="52264"/>
                </a:lnTo>
                <a:lnTo>
                  <a:pt x="41985" y="58093"/>
                </a:lnTo>
                <a:lnTo>
                  <a:pt x="43546" y="63039"/>
                </a:lnTo>
                <a:lnTo>
                  <a:pt x="43649" y="63322"/>
                </a:lnTo>
                <a:lnTo>
                  <a:pt x="46591" y="73208"/>
                </a:lnTo>
                <a:lnTo>
                  <a:pt x="50703" y="88814"/>
                </a:lnTo>
                <a:lnTo>
                  <a:pt x="54969" y="105718"/>
                </a:lnTo>
                <a:lnTo>
                  <a:pt x="58373" y="119504"/>
                </a:lnTo>
                <a:lnTo>
                  <a:pt x="59905" y="125793"/>
                </a:lnTo>
                <a:lnTo>
                  <a:pt x="17106" y="131775"/>
                </a:lnTo>
                <a:lnTo>
                  <a:pt x="17498" y="106133"/>
                </a:lnTo>
                <a:lnTo>
                  <a:pt x="17711" y="89350"/>
                </a:lnTo>
                <a:lnTo>
                  <a:pt x="17746" y="78804"/>
                </a:lnTo>
                <a:lnTo>
                  <a:pt x="17603" y="71875"/>
                </a:lnTo>
                <a:lnTo>
                  <a:pt x="17281" y="65943"/>
                </a:lnTo>
                <a:lnTo>
                  <a:pt x="14678" y="51393"/>
                </a:lnTo>
                <a:lnTo>
                  <a:pt x="9821" y="35444"/>
                </a:lnTo>
                <a:lnTo>
                  <a:pt x="4511" y="20007"/>
                </a:lnTo>
                <a:lnTo>
                  <a:pt x="722" y="9620"/>
                </a:lnTo>
                <a:lnTo>
                  <a:pt x="0" y="76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4050792" y="4707322"/>
            <a:ext cx="71018" cy="66322"/>
          </a:xfrm>
          <a:custGeom>
            <a:avLst/>
            <a:gdLst/>
            <a:ahLst/>
            <a:cxnLst/>
            <a:rect l="l" t="t" r="r" b="b"/>
            <a:pathLst>
              <a:path w="71018" h="66322">
                <a:moveTo>
                  <a:pt x="50215" y="320"/>
                </a:moveTo>
                <a:lnTo>
                  <a:pt x="21714" y="0"/>
                </a:lnTo>
                <a:lnTo>
                  <a:pt x="6961" y="610"/>
                </a:lnTo>
                <a:lnTo>
                  <a:pt x="1283" y="2798"/>
                </a:lnTo>
                <a:lnTo>
                  <a:pt x="0" y="7267"/>
                </a:lnTo>
                <a:lnTo>
                  <a:pt x="6812" y="17542"/>
                </a:lnTo>
                <a:lnTo>
                  <a:pt x="18999" y="22642"/>
                </a:lnTo>
                <a:lnTo>
                  <a:pt x="19685" y="22672"/>
                </a:lnTo>
                <a:lnTo>
                  <a:pt x="32732" y="24790"/>
                </a:lnTo>
                <a:lnTo>
                  <a:pt x="47310" y="28719"/>
                </a:lnTo>
                <a:lnTo>
                  <a:pt x="50215" y="30368"/>
                </a:lnTo>
                <a:lnTo>
                  <a:pt x="56156" y="41507"/>
                </a:lnTo>
                <a:lnTo>
                  <a:pt x="63322" y="52618"/>
                </a:lnTo>
                <a:lnTo>
                  <a:pt x="71018" y="66322"/>
                </a:lnTo>
                <a:lnTo>
                  <a:pt x="50215" y="3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4050792" y="4707322"/>
            <a:ext cx="71018" cy="66322"/>
          </a:xfrm>
          <a:custGeom>
            <a:avLst/>
            <a:gdLst/>
            <a:ahLst/>
            <a:cxnLst/>
            <a:rect l="l" t="t" r="r" b="b"/>
            <a:pathLst>
              <a:path w="71018" h="66322">
                <a:moveTo>
                  <a:pt x="50215" y="320"/>
                </a:moveTo>
                <a:lnTo>
                  <a:pt x="21714" y="0"/>
                </a:lnTo>
                <a:lnTo>
                  <a:pt x="6961" y="610"/>
                </a:lnTo>
                <a:lnTo>
                  <a:pt x="1283" y="2798"/>
                </a:lnTo>
                <a:lnTo>
                  <a:pt x="0" y="7267"/>
                </a:lnTo>
                <a:lnTo>
                  <a:pt x="6812" y="17542"/>
                </a:lnTo>
                <a:lnTo>
                  <a:pt x="18999" y="22642"/>
                </a:lnTo>
                <a:lnTo>
                  <a:pt x="19685" y="22672"/>
                </a:lnTo>
                <a:lnTo>
                  <a:pt x="32732" y="24790"/>
                </a:lnTo>
                <a:lnTo>
                  <a:pt x="47310" y="28719"/>
                </a:lnTo>
                <a:lnTo>
                  <a:pt x="50215" y="30368"/>
                </a:lnTo>
                <a:lnTo>
                  <a:pt x="56156" y="41507"/>
                </a:lnTo>
                <a:lnTo>
                  <a:pt x="63322" y="52618"/>
                </a:lnTo>
                <a:lnTo>
                  <a:pt x="71018" y="663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4042232" y="4752240"/>
            <a:ext cx="20853" cy="0"/>
          </a:xfrm>
          <a:custGeom>
            <a:avLst/>
            <a:gdLst/>
            <a:ahLst/>
            <a:cxnLst/>
            <a:rect l="l" t="t" r="r" b="b"/>
            <a:pathLst>
              <a:path w="20853">
                <a:moveTo>
                  <a:pt x="0" y="0"/>
                </a:moveTo>
                <a:lnTo>
                  <a:pt x="20853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4042232" y="4752240"/>
            <a:ext cx="20853" cy="0"/>
          </a:xfrm>
          <a:custGeom>
            <a:avLst/>
            <a:gdLst/>
            <a:ahLst/>
            <a:cxnLst/>
            <a:rect l="l" t="t" r="r" b="b"/>
            <a:pathLst>
              <a:path w="20853">
                <a:moveTo>
                  <a:pt x="0" y="0"/>
                </a:moveTo>
                <a:lnTo>
                  <a:pt x="208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4035385" y="4724384"/>
            <a:ext cx="27698" cy="3594"/>
          </a:xfrm>
          <a:custGeom>
            <a:avLst/>
            <a:gdLst/>
            <a:ahLst/>
            <a:cxnLst/>
            <a:rect l="l" t="t" r="r" b="b"/>
            <a:pathLst>
              <a:path w="27698" h="3594">
                <a:moveTo>
                  <a:pt x="0" y="0"/>
                </a:moveTo>
                <a:lnTo>
                  <a:pt x="27698" y="3594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4035385" y="4724384"/>
            <a:ext cx="27698" cy="3594"/>
          </a:xfrm>
          <a:custGeom>
            <a:avLst/>
            <a:gdLst/>
            <a:ahLst/>
            <a:cxnLst/>
            <a:rect l="l" t="t" r="r" b="b"/>
            <a:pathLst>
              <a:path w="27698" h="3594">
                <a:moveTo>
                  <a:pt x="0" y="0"/>
                </a:moveTo>
                <a:lnTo>
                  <a:pt x="27698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4049937" y="4779618"/>
            <a:ext cx="13144" cy="0"/>
          </a:xfrm>
          <a:custGeom>
            <a:avLst/>
            <a:gdLst/>
            <a:ahLst/>
            <a:cxnLst/>
            <a:rect l="l" t="t" r="r" b="b"/>
            <a:pathLst>
              <a:path w="13144">
                <a:moveTo>
                  <a:pt x="0" y="0"/>
                </a:moveTo>
                <a:lnTo>
                  <a:pt x="13144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4049937" y="4779618"/>
            <a:ext cx="13144" cy="0"/>
          </a:xfrm>
          <a:custGeom>
            <a:avLst/>
            <a:gdLst/>
            <a:ahLst/>
            <a:cxnLst/>
            <a:rect l="l" t="t" r="r" b="b"/>
            <a:pathLst>
              <a:path w="13144">
                <a:moveTo>
                  <a:pt x="0" y="0"/>
                </a:moveTo>
                <a:lnTo>
                  <a:pt x="131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4178197" y="4751359"/>
            <a:ext cx="237134" cy="124844"/>
          </a:xfrm>
          <a:custGeom>
            <a:avLst/>
            <a:gdLst/>
            <a:ahLst/>
            <a:cxnLst/>
            <a:rect l="l" t="t" r="r" b="b"/>
            <a:pathLst>
              <a:path w="237134" h="124844">
                <a:moveTo>
                  <a:pt x="29001" y="62453"/>
                </a:moveTo>
                <a:lnTo>
                  <a:pt x="53823" y="75491"/>
                </a:lnTo>
                <a:lnTo>
                  <a:pt x="74827" y="86496"/>
                </a:lnTo>
                <a:lnTo>
                  <a:pt x="92376" y="95646"/>
                </a:lnTo>
                <a:lnTo>
                  <a:pt x="106832" y="103118"/>
                </a:lnTo>
                <a:lnTo>
                  <a:pt x="118557" y="109091"/>
                </a:lnTo>
                <a:lnTo>
                  <a:pt x="127913" y="113742"/>
                </a:lnTo>
                <a:lnTo>
                  <a:pt x="135261" y="117249"/>
                </a:lnTo>
                <a:lnTo>
                  <a:pt x="145386" y="121541"/>
                </a:lnTo>
                <a:lnTo>
                  <a:pt x="154572" y="123841"/>
                </a:lnTo>
                <a:lnTo>
                  <a:pt x="168787" y="124779"/>
                </a:lnTo>
                <a:lnTo>
                  <a:pt x="185277" y="124844"/>
                </a:lnTo>
                <a:lnTo>
                  <a:pt x="201873" y="124578"/>
                </a:lnTo>
                <a:lnTo>
                  <a:pt x="214277" y="124248"/>
                </a:lnTo>
                <a:lnTo>
                  <a:pt x="218313" y="124117"/>
                </a:lnTo>
                <a:lnTo>
                  <a:pt x="229438" y="119824"/>
                </a:lnTo>
                <a:lnTo>
                  <a:pt x="237134" y="58216"/>
                </a:lnTo>
                <a:lnTo>
                  <a:pt x="183222" y="58216"/>
                </a:lnTo>
                <a:lnTo>
                  <a:pt x="175411" y="55480"/>
                </a:lnTo>
                <a:lnTo>
                  <a:pt x="162763" y="49175"/>
                </a:lnTo>
                <a:lnTo>
                  <a:pt x="148622" y="42158"/>
                </a:lnTo>
                <a:lnTo>
                  <a:pt x="136329" y="37285"/>
                </a:lnTo>
                <a:lnTo>
                  <a:pt x="134442" y="36830"/>
                </a:lnTo>
                <a:lnTo>
                  <a:pt x="125446" y="34589"/>
                </a:lnTo>
                <a:lnTo>
                  <a:pt x="112319" y="30847"/>
                </a:lnTo>
                <a:lnTo>
                  <a:pt x="97141" y="26333"/>
                </a:lnTo>
                <a:lnTo>
                  <a:pt x="81990" y="21775"/>
                </a:lnTo>
                <a:lnTo>
                  <a:pt x="68942" y="17900"/>
                </a:lnTo>
                <a:lnTo>
                  <a:pt x="60077" y="15438"/>
                </a:lnTo>
                <a:lnTo>
                  <a:pt x="59143" y="15214"/>
                </a:lnTo>
                <a:lnTo>
                  <a:pt x="47680" y="12132"/>
                </a:lnTo>
                <a:lnTo>
                  <a:pt x="31500" y="7391"/>
                </a:lnTo>
                <a:lnTo>
                  <a:pt x="16253" y="2795"/>
                </a:lnTo>
                <a:lnTo>
                  <a:pt x="7589" y="146"/>
                </a:lnTo>
                <a:lnTo>
                  <a:pt x="7112" y="0"/>
                </a:lnTo>
                <a:lnTo>
                  <a:pt x="0" y="47205"/>
                </a:lnTo>
                <a:lnTo>
                  <a:pt x="29001" y="624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4178197" y="4751359"/>
            <a:ext cx="237134" cy="124844"/>
          </a:xfrm>
          <a:custGeom>
            <a:avLst/>
            <a:gdLst/>
            <a:ahLst/>
            <a:cxnLst/>
            <a:rect l="l" t="t" r="r" b="b"/>
            <a:pathLst>
              <a:path w="237134" h="124844">
                <a:moveTo>
                  <a:pt x="0" y="47205"/>
                </a:moveTo>
                <a:lnTo>
                  <a:pt x="29001" y="62453"/>
                </a:lnTo>
                <a:lnTo>
                  <a:pt x="53823" y="75491"/>
                </a:lnTo>
                <a:lnTo>
                  <a:pt x="74827" y="86496"/>
                </a:lnTo>
                <a:lnTo>
                  <a:pt x="92376" y="95646"/>
                </a:lnTo>
                <a:lnTo>
                  <a:pt x="106832" y="103118"/>
                </a:lnTo>
                <a:lnTo>
                  <a:pt x="118557" y="109091"/>
                </a:lnTo>
                <a:lnTo>
                  <a:pt x="127913" y="113742"/>
                </a:lnTo>
                <a:lnTo>
                  <a:pt x="135261" y="117249"/>
                </a:lnTo>
                <a:lnTo>
                  <a:pt x="145386" y="121541"/>
                </a:lnTo>
                <a:lnTo>
                  <a:pt x="154572" y="123841"/>
                </a:lnTo>
                <a:lnTo>
                  <a:pt x="168787" y="124779"/>
                </a:lnTo>
                <a:lnTo>
                  <a:pt x="185277" y="124844"/>
                </a:lnTo>
                <a:lnTo>
                  <a:pt x="201873" y="124578"/>
                </a:lnTo>
                <a:lnTo>
                  <a:pt x="214277" y="124248"/>
                </a:lnTo>
                <a:lnTo>
                  <a:pt x="218313" y="124117"/>
                </a:lnTo>
                <a:lnTo>
                  <a:pt x="229438" y="119824"/>
                </a:lnTo>
                <a:lnTo>
                  <a:pt x="237134" y="58216"/>
                </a:lnTo>
                <a:lnTo>
                  <a:pt x="210536" y="58209"/>
                </a:lnTo>
                <a:lnTo>
                  <a:pt x="195668" y="58207"/>
                </a:lnTo>
                <a:lnTo>
                  <a:pt x="188302" y="58208"/>
                </a:lnTo>
                <a:lnTo>
                  <a:pt x="184209" y="58214"/>
                </a:lnTo>
                <a:lnTo>
                  <a:pt x="183222" y="58216"/>
                </a:lnTo>
                <a:lnTo>
                  <a:pt x="175411" y="55480"/>
                </a:lnTo>
                <a:lnTo>
                  <a:pt x="162763" y="49175"/>
                </a:lnTo>
                <a:lnTo>
                  <a:pt x="148622" y="42158"/>
                </a:lnTo>
                <a:lnTo>
                  <a:pt x="136329" y="37285"/>
                </a:lnTo>
                <a:lnTo>
                  <a:pt x="134442" y="36830"/>
                </a:lnTo>
                <a:lnTo>
                  <a:pt x="125446" y="34589"/>
                </a:lnTo>
                <a:lnTo>
                  <a:pt x="112319" y="30847"/>
                </a:lnTo>
                <a:lnTo>
                  <a:pt x="97141" y="26333"/>
                </a:lnTo>
                <a:lnTo>
                  <a:pt x="81990" y="21775"/>
                </a:lnTo>
                <a:lnTo>
                  <a:pt x="68942" y="17900"/>
                </a:lnTo>
                <a:lnTo>
                  <a:pt x="60077" y="15438"/>
                </a:lnTo>
                <a:lnTo>
                  <a:pt x="59143" y="15214"/>
                </a:lnTo>
                <a:lnTo>
                  <a:pt x="47680" y="12132"/>
                </a:lnTo>
                <a:lnTo>
                  <a:pt x="31500" y="7391"/>
                </a:lnTo>
                <a:lnTo>
                  <a:pt x="16253" y="2795"/>
                </a:lnTo>
                <a:lnTo>
                  <a:pt x="7589" y="146"/>
                </a:lnTo>
                <a:lnTo>
                  <a:pt x="7112" y="0"/>
                </a:lnTo>
                <a:lnTo>
                  <a:pt x="0" y="472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4355575" y="4593198"/>
            <a:ext cx="214871" cy="236512"/>
          </a:xfrm>
          <a:custGeom>
            <a:avLst/>
            <a:gdLst/>
            <a:ahLst/>
            <a:cxnLst/>
            <a:rect l="l" t="t" r="r" b="b"/>
            <a:pathLst>
              <a:path w="214871" h="236512">
                <a:moveTo>
                  <a:pt x="214871" y="191592"/>
                </a:moveTo>
                <a:lnTo>
                  <a:pt x="212376" y="188167"/>
                </a:lnTo>
                <a:lnTo>
                  <a:pt x="202930" y="175518"/>
                </a:lnTo>
                <a:lnTo>
                  <a:pt x="194233" y="164884"/>
                </a:lnTo>
                <a:lnTo>
                  <a:pt x="192380" y="162969"/>
                </a:lnTo>
                <a:lnTo>
                  <a:pt x="189130" y="158146"/>
                </a:lnTo>
                <a:lnTo>
                  <a:pt x="184177" y="147293"/>
                </a:lnTo>
                <a:lnTo>
                  <a:pt x="174815" y="124828"/>
                </a:lnTo>
                <a:lnTo>
                  <a:pt x="179666" y="71412"/>
                </a:lnTo>
                <a:lnTo>
                  <a:pt x="177281" y="69605"/>
                </a:lnTo>
                <a:lnTo>
                  <a:pt x="170137" y="64220"/>
                </a:lnTo>
                <a:lnTo>
                  <a:pt x="159360" y="56146"/>
                </a:lnTo>
                <a:lnTo>
                  <a:pt x="146085" y="46285"/>
                </a:lnTo>
                <a:lnTo>
                  <a:pt x="131451" y="35536"/>
                </a:lnTo>
                <a:lnTo>
                  <a:pt x="116595" y="24800"/>
                </a:lnTo>
                <a:lnTo>
                  <a:pt x="102653" y="14979"/>
                </a:lnTo>
                <a:lnTo>
                  <a:pt x="90762" y="6971"/>
                </a:lnTo>
                <a:lnTo>
                  <a:pt x="82061" y="1678"/>
                </a:lnTo>
                <a:lnTo>
                  <a:pt x="77685" y="0"/>
                </a:lnTo>
                <a:lnTo>
                  <a:pt x="77536" y="36"/>
                </a:lnTo>
                <a:lnTo>
                  <a:pt x="70112" y="2350"/>
                </a:lnTo>
                <a:lnTo>
                  <a:pt x="56762" y="6906"/>
                </a:lnTo>
                <a:lnTo>
                  <a:pt x="40584" y="12711"/>
                </a:lnTo>
                <a:lnTo>
                  <a:pt x="24677" y="18774"/>
                </a:lnTo>
                <a:lnTo>
                  <a:pt x="12139" y="24105"/>
                </a:lnTo>
                <a:lnTo>
                  <a:pt x="6070" y="27711"/>
                </a:lnTo>
                <a:lnTo>
                  <a:pt x="2567" y="41149"/>
                </a:lnTo>
                <a:lnTo>
                  <a:pt x="680" y="57266"/>
                </a:lnTo>
                <a:lnTo>
                  <a:pt x="0" y="67779"/>
                </a:lnTo>
                <a:lnTo>
                  <a:pt x="671" y="69881"/>
                </a:lnTo>
                <a:lnTo>
                  <a:pt x="9301" y="80011"/>
                </a:lnTo>
                <a:lnTo>
                  <a:pt x="16713" y="91579"/>
                </a:lnTo>
                <a:lnTo>
                  <a:pt x="17162" y="95679"/>
                </a:lnTo>
                <a:lnTo>
                  <a:pt x="16836" y="108278"/>
                </a:lnTo>
                <a:lnTo>
                  <a:pt x="16967" y="121183"/>
                </a:lnTo>
                <a:lnTo>
                  <a:pt x="19470" y="128410"/>
                </a:lnTo>
                <a:lnTo>
                  <a:pt x="27026" y="141071"/>
                </a:lnTo>
                <a:lnTo>
                  <a:pt x="36270" y="153090"/>
                </a:lnTo>
                <a:lnTo>
                  <a:pt x="43815" y="160235"/>
                </a:lnTo>
                <a:lnTo>
                  <a:pt x="50872" y="164356"/>
                </a:lnTo>
                <a:lnTo>
                  <a:pt x="60369" y="169620"/>
                </a:lnTo>
                <a:lnTo>
                  <a:pt x="80124" y="180441"/>
                </a:lnTo>
                <a:lnTo>
                  <a:pt x="84505" y="187987"/>
                </a:lnTo>
                <a:lnTo>
                  <a:pt x="88620" y="204952"/>
                </a:lnTo>
                <a:lnTo>
                  <a:pt x="89174" y="214403"/>
                </a:lnTo>
                <a:lnTo>
                  <a:pt x="93894" y="222826"/>
                </a:lnTo>
                <a:lnTo>
                  <a:pt x="107442" y="236512"/>
                </a:lnTo>
                <a:lnTo>
                  <a:pt x="214871" y="1915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4355575" y="4593198"/>
            <a:ext cx="214871" cy="236512"/>
          </a:xfrm>
          <a:custGeom>
            <a:avLst/>
            <a:gdLst/>
            <a:ahLst/>
            <a:cxnLst/>
            <a:rect l="l" t="t" r="r" b="b"/>
            <a:pathLst>
              <a:path w="214871" h="236512">
                <a:moveTo>
                  <a:pt x="107442" y="236512"/>
                </a:moveTo>
                <a:lnTo>
                  <a:pt x="93894" y="222826"/>
                </a:lnTo>
                <a:lnTo>
                  <a:pt x="89174" y="214403"/>
                </a:lnTo>
                <a:lnTo>
                  <a:pt x="88620" y="204952"/>
                </a:lnTo>
                <a:lnTo>
                  <a:pt x="84505" y="187987"/>
                </a:lnTo>
                <a:lnTo>
                  <a:pt x="80124" y="180441"/>
                </a:lnTo>
                <a:lnTo>
                  <a:pt x="60369" y="169620"/>
                </a:lnTo>
                <a:lnTo>
                  <a:pt x="50872" y="164356"/>
                </a:lnTo>
                <a:lnTo>
                  <a:pt x="45414" y="161188"/>
                </a:lnTo>
                <a:lnTo>
                  <a:pt x="36270" y="153090"/>
                </a:lnTo>
                <a:lnTo>
                  <a:pt x="27026" y="141071"/>
                </a:lnTo>
                <a:lnTo>
                  <a:pt x="19470" y="128410"/>
                </a:lnTo>
                <a:lnTo>
                  <a:pt x="16967" y="121183"/>
                </a:lnTo>
                <a:lnTo>
                  <a:pt x="16836" y="108278"/>
                </a:lnTo>
                <a:lnTo>
                  <a:pt x="17162" y="95679"/>
                </a:lnTo>
                <a:lnTo>
                  <a:pt x="16713" y="91579"/>
                </a:lnTo>
                <a:lnTo>
                  <a:pt x="9301" y="80011"/>
                </a:lnTo>
                <a:lnTo>
                  <a:pt x="671" y="69881"/>
                </a:lnTo>
                <a:lnTo>
                  <a:pt x="0" y="67779"/>
                </a:lnTo>
                <a:lnTo>
                  <a:pt x="680" y="57266"/>
                </a:lnTo>
                <a:lnTo>
                  <a:pt x="2567" y="41149"/>
                </a:lnTo>
                <a:lnTo>
                  <a:pt x="5431" y="28845"/>
                </a:lnTo>
                <a:lnTo>
                  <a:pt x="12139" y="24105"/>
                </a:lnTo>
                <a:lnTo>
                  <a:pt x="24677" y="18774"/>
                </a:lnTo>
                <a:lnTo>
                  <a:pt x="40584" y="12711"/>
                </a:lnTo>
                <a:lnTo>
                  <a:pt x="56762" y="6906"/>
                </a:lnTo>
                <a:lnTo>
                  <a:pt x="70112" y="2350"/>
                </a:lnTo>
                <a:lnTo>
                  <a:pt x="77536" y="36"/>
                </a:lnTo>
                <a:lnTo>
                  <a:pt x="77685" y="0"/>
                </a:lnTo>
                <a:lnTo>
                  <a:pt x="82061" y="1678"/>
                </a:lnTo>
                <a:lnTo>
                  <a:pt x="90762" y="6971"/>
                </a:lnTo>
                <a:lnTo>
                  <a:pt x="102653" y="14979"/>
                </a:lnTo>
                <a:lnTo>
                  <a:pt x="116595" y="24800"/>
                </a:lnTo>
                <a:lnTo>
                  <a:pt x="131451" y="35536"/>
                </a:lnTo>
                <a:lnTo>
                  <a:pt x="146085" y="46285"/>
                </a:lnTo>
                <a:lnTo>
                  <a:pt x="159360" y="56146"/>
                </a:lnTo>
                <a:lnTo>
                  <a:pt x="170137" y="64220"/>
                </a:lnTo>
                <a:lnTo>
                  <a:pt x="177281" y="69605"/>
                </a:lnTo>
                <a:lnTo>
                  <a:pt x="179666" y="71412"/>
                </a:lnTo>
                <a:lnTo>
                  <a:pt x="174815" y="124828"/>
                </a:lnTo>
                <a:lnTo>
                  <a:pt x="184177" y="147293"/>
                </a:lnTo>
                <a:lnTo>
                  <a:pt x="189130" y="158146"/>
                </a:lnTo>
                <a:lnTo>
                  <a:pt x="192380" y="162969"/>
                </a:lnTo>
                <a:lnTo>
                  <a:pt x="194233" y="164884"/>
                </a:lnTo>
                <a:lnTo>
                  <a:pt x="202930" y="175518"/>
                </a:lnTo>
                <a:lnTo>
                  <a:pt x="212376" y="188167"/>
                </a:lnTo>
                <a:lnTo>
                  <a:pt x="214871" y="191592"/>
                </a:lnTo>
                <a:lnTo>
                  <a:pt x="107442" y="2365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4401700" y="4674642"/>
            <a:ext cx="32778" cy="59171"/>
          </a:xfrm>
          <a:custGeom>
            <a:avLst/>
            <a:gdLst/>
            <a:ahLst/>
            <a:cxnLst/>
            <a:rect l="l" t="t" r="r" b="b"/>
            <a:pathLst>
              <a:path w="32778" h="59171">
                <a:moveTo>
                  <a:pt x="0" y="15457"/>
                </a:moveTo>
                <a:lnTo>
                  <a:pt x="18443" y="4134"/>
                </a:lnTo>
                <a:lnTo>
                  <a:pt x="28220" y="0"/>
                </a:lnTo>
                <a:lnTo>
                  <a:pt x="32080" y="3054"/>
                </a:lnTo>
                <a:lnTo>
                  <a:pt x="32777" y="13298"/>
                </a:lnTo>
                <a:lnTo>
                  <a:pt x="32778" y="15457"/>
                </a:lnTo>
                <a:lnTo>
                  <a:pt x="32661" y="32897"/>
                </a:lnTo>
                <a:lnTo>
                  <a:pt x="31844" y="47707"/>
                </a:lnTo>
                <a:lnTo>
                  <a:pt x="29624" y="57260"/>
                </a:lnTo>
                <a:lnTo>
                  <a:pt x="27927" y="59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4411327" y="4698088"/>
            <a:ext cx="14198" cy="22720"/>
          </a:xfrm>
          <a:custGeom>
            <a:avLst/>
            <a:gdLst/>
            <a:ahLst/>
            <a:cxnLst/>
            <a:rect l="l" t="t" r="r" b="b"/>
            <a:pathLst>
              <a:path w="14198" h="22720">
                <a:moveTo>
                  <a:pt x="4000" y="9283"/>
                </a:moveTo>
                <a:lnTo>
                  <a:pt x="0" y="0"/>
                </a:lnTo>
                <a:lnTo>
                  <a:pt x="4000" y="0"/>
                </a:lnTo>
                <a:lnTo>
                  <a:pt x="8000" y="0"/>
                </a:lnTo>
                <a:lnTo>
                  <a:pt x="14198" y="3784"/>
                </a:lnTo>
                <a:lnTo>
                  <a:pt x="13855" y="7226"/>
                </a:lnTo>
                <a:lnTo>
                  <a:pt x="13512" y="10668"/>
                </a:lnTo>
                <a:lnTo>
                  <a:pt x="11429" y="21678"/>
                </a:lnTo>
                <a:lnTo>
                  <a:pt x="11429" y="22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4346553" y="4539723"/>
            <a:ext cx="208368" cy="192582"/>
          </a:xfrm>
          <a:custGeom>
            <a:avLst/>
            <a:gdLst/>
            <a:ahLst/>
            <a:cxnLst/>
            <a:rect l="l" t="t" r="r" b="b"/>
            <a:pathLst>
              <a:path w="208368" h="192582">
                <a:moveTo>
                  <a:pt x="199567" y="58762"/>
                </a:moveTo>
                <a:lnTo>
                  <a:pt x="198439" y="54493"/>
                </a:lnTo>
                <a:lnTo>
                  <a:pt x="191234" y="45409"/>
                </a:lnTo>
                <a:lnTo>
                  <a:pt x="179603" y="35877"/>
                </a:lnTo>
                <a:lnTo>
                  <a:pt x="171246" y="28828"/>
                </a:lnTo>
                <a:lnTo>
                  <a:pt x="172567" y="22377"/>
                </a:lnTo>
                <a:lnTo>
                  <a:pt x="158915" y="19430"/>
                </a:lnTo>
                <a:lnTo>
                  <a:pt x="151879" y="16496"/>
                </a:lnTo>
                <a:lnTo>
                  <a:pt x="144830" y="13563"/>
                </a:lnTo>
                <a:lnTo>
                  <a:pt x="142049" y="18262"/>
                </a:lnTo>
                <a:lnTo>
                  <a:pt x="135001" y="10629"/>
                </a:lnTo>
                <a:lnTo>
                  <a:pt x="128975" y="7077"/>
                </a:lnTo>
                <a:lnTo>
                  <a:pt x="117953" y="5993"/>
                </a:lnTo>
                <a:lnTo>
                  <a:pt x="107416" y="3009"/>
                </a:lnTo>
                <a:lnTo>
                  <a:pt x="106148" y="2170"/>
                </a:lnTo>
                <a:lnTo>
                  <a:pt x="94993" y="0"/>
                </a:lnTo>
                <a:lnTo>
                  <a:pt x="83350" y="3009"/>
                </a:lnTo>
                <a:lnTo>
                  <a:pt x="74549" y="5346"/>
                </a:lnTo>
                <a:lnTo>
                  <a:pt x="71615" y="4762"/>
                </a:lnTo>
                <a:lnTo>
                  <a:pt x="68783" y="7111"/>
                </a:lnTo>
                <a:lnTo>
                  <a:pt x="67830" y="7876"/>
                </a:lnTo>
                <a:lnTo>
                  <a:pt x="61914" y="10603"/>
                </a:lnTo>
                <a:lnTo>
                  <a:pt x="41681" y="17093"/>
                </a:lnTo>
                <a:lnTo>
                  <a:pt x="29933" y="21195"/>
                </a:lnTo>
                <a:lnTo>
                  <a:pt x="26416" y="25894"/>
                </a:lnTo>
                <a:lnTo>
                  <a:pt x="22885" y="30593"/>
                </a:lnTo>
                <a:lnTo>
                  <a:pt x="26416" y="27660"/>
                </a:lnTo>
                <a:lnTo>
                  <a:pt x="26416" y="47611"/>
                </a:lnTo>
                <a:lnTo>
                  <a:pt x="19964" y="42912"/>
                </a:lnTo>
                <a:lnTo>
                  <a:pt x="17309" y="45954"/>
                </a:lnTo>
                <a:lnTo>
                  <a:pt x="11392" y="56791"/>
                </a:lnTo>
                <a:lnTo>
                  <a:pt x="4127" y="71789"/>
                </a:lnTo>
                <a:lnTo>
                  <a:pt x="0" y="82829"/>
                </a:lnTo>
                <a:lnTo>
                  <a:pt x="1767" y="94841"/>
                </a:lnTo>
                <a:lnTo>
                  <a:pt x="3517" y="108063"/>
                </a:lnTo>
                <a:lnTo>
                  <a:pt x="3517" y="109829"/>
                </a:lnTo>
                <a:lnTo>
                  <a:pt x="9359" y="115023"/>
                </a:lnTo>
                <a:lnTo>
                  <a:pt x="12331" y="118046"/>
                </a:lnTo>
                <a:lnTo>
                  <a:pt x="15303" y="121068"/>
                </a:lnTo>
                <a:lnTo>
                  <a:pt x="22301" y="118046"/>
                </a:lnTo>
                <a:lnTo>
                  <a:pt x="27000" y="115696"/>
                </a:lnTo>
                <a:lnTo>
                  <a:pt x="32867" y="126847"/>
                </a:lnTo>
                <a:lnTo>
                  <a:pt x="46228" y="136423"/>
                </a:lnTo>
                <a:lnTo>
                  <a:pt x="46228" y="150139"/>
                </a:lnTo>
                <a:lnTo>
                  <a:pt x="51650" y="160311"/>
                </a:lnTo>
                <a:lnTo>
                  <a:pt x="69113" y="141515"/>
                </a:lnTo>
                <a:lnTo>
                  <a:pt x="103695" y="171729"/>
                </a:lnTo>
                <a:lnTo>
                  <a:pt x="115633" y="181431"/>
                </a:lnTo>
                <a:lnTo>
                  <a:pt x="120332" y="184657"/>
                </a:lnTo>
                <a:lnTo>
                  <a:pt x="122344" y="185728"/>
                </a:lnTo>
                <a:lnTo>
                  <a:pt x="134081" y="188612"/>
                </a:lnTo>
                <a:lnTo>
                  <a:pt x="148501" y="190829"/>
                </a:lnTo>
                <a:lnTo>
                  <a:pt x="159067" y="192582"/>
                </a:lnTo>
                <a:lnTo>
                  <a:pt x="164934" y="189064"/>
                </a:lnTo>
                <a:lnTo>
                  <a:pt x="171399" y="184657"/>
                </a:lnTo>
                <a:lnTo>
                  <a:pt x="177850" y="180263"/>
                </a:lnTo>
                <a:lnTo>
                  <a:pt x="186651" y="176148"/>
                </a:lnTo>
                <a:lnTo>
                  <a:pt x="187820" y="171729"/>
                </a:lnTo>
                <a:lnTo>
                  <a:pt x="189001" y="167296"/>
                </a:lnTo>
                <a:lnTo>
                  <a:pt x="190766" y="159422"/>
                </a:lnTo>
                <a:lnTo>
                  <a:pt x="199567" y="155612"/>
                </a:lnTo>
                <a:lnTo>
                  <a:pt x="202501" y="149745"/>
                </a:lnTo>
                <a:lnTo>
                  <a:pt x="203773" y="145656"/>
                </a:lnTo>
                <a:lnTo>
                  <a:pt x="205219" y="132174"/>
                </a:lnTo>
                <a:lnTo>
                  <a:pt x="206603" y="119214"/>
                </a:lnTo>
                <a:lnTo>
                  <a:pt x="208368" y="110997"/>
                </a:lnTo>
                <a:lnTo>
                  <a:pt x="206566" y="111306"/>
                </a:lnTo>
                <a:lnTo>
                  <a:pt x="205418" y="102792"/>
                </a:lnTo>
                <a:lnTo>
                  <a:pt x="203297" y="87001"/>
                </a:lnTo>
                <a:lnTo>
                  <a:pt x="201060" y="70226"/>
                </a:lnTo>
                <a:lnTo>
                  <a:pt x="199567" y="5876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4346553" y="4539723"/>
            <a:ext cx="208368" cy="192582"/>
          </a:xfrm>
          <a:custGeom>
            <a:avLst/>
            <a:gdLst/>
            <a:ahLst/>
            <a:cxnLst/>
            <a:rect l="l" t="t" r="r" b="b"/>
            <a:pathLst>
              <a:path w="208368" h="192582">
                <a:moveTo>
                  <a:pt x="0" y="82829"/>
                </a:moveTo>
                <a:lnTo>
                  <a:pt x="4127" y="71789"/>
                </a:lnTo>
                <a:lnTo>
                  <a:pt x="11392" y="56791"/>
                </a:lnTo>
                <a:lnTo>
                  <a:pt x="17309" y="45954"/>
                </a:lnTo>
                <a:lnTo>
                  <a:pt x="18199" y="44678"/>
                </a:lnTo>
                <a:lnTo>
                  <a:pt x="19964" y="42912"/>
                </a:lnTo>
                <a:lnTo>
                  <a:pt x="26416" y="47611"/>
                </a:lnTo>
                <a:lnTo>
                  <a:pt x="26416" y="37629"/>
                </a:lnTo>
                <a:lnTo>
                  <a:pt x="26416" y="27660"/>
                </a:lnTo>
                <a:lnTo>
                  <a:pt x="22885" y="30593"/>
                </a:lnTo>
                <a:lnTo>
                  <a:pt x="26416" y="25894"/>
                </a:lnTo>
                <a:lnTo>
                  <a:pt x="29933" y="21195"/>
                </a:lnTo>
                <a:lnTo>
                  <a:pt x="41681" y="17093"/>
                </a:lnTo>
                <a:lnTo>
                  <a:pt x="61914" y="10603"/>
                </a:lnTo>
                <a:lnTo>
                  <a:pt x="67830" y="7876"/>
                </a:lnTo>
                <a:lnTo>
                  <a:pt x="68783" y="7111"/>
                </a:lnTo>
                <a:lnTo>
                  <a:pt x="71615" y="4762"/>
                </a:lnTo>
                <a:lnTo>
                  <a:pt x="74549" y="5346"/>
                </a:lnTo>
                <a:lnTo>
                  <a:pt x="83350" y="3009"/>
                </a:lnTo>
                <a:lnTo>
                  <a:pt x="94993" y="0"/>
                </a:lnTo>
                <a:lnTo>
                  <a:pt x="106148" y="2170"/>
                </a:lnTo>
                <a:lnTo>
                  <a:pt x="107416" y="3009"/>
                </a:lnTo>
                <a:lnTo>
                  <a:pt x="117953" y="5993"/>
                </a:lnTo>
                <a:lnTo>
                  <a:pt x="128975" y="7077"/>
                </a:lnTo>
                <a:lnTo>
                  <a:pt x="135001" y="10629"/>
                </a:lnTo>
                <a:lnTo>
                  <a:pt x="142049" y="18262"/>
                </a:lnTo>
                <a:lnTo>
                  <a:pt x="144830" y="13563"/>
                </a:lnTo>
                <a:lnTo>
                  <a:pt x="151879" y="16496"/>
                </a:lnTo>
                <a:lnTo>
                  <a:pt x="158915" y="19430"/>
                </a:lnTo>
                <a:lnTo>
                  <a:pt x="172567" y="22377"/>
                </a:lnTo>
                <a:lnTo>
                  <a:pt x="171246" y="28828"/>
                </a:lnTo>
                <a:lnTo>
                  <a:pt x="179603" y="35877"/>
                </a:lnTo>
                <a:lnTo>
                  <a:pt x="191234" y="45409"/>
                </a:lnTo>
                <a:lnTo>
                  <a:pt x="198439" y="54493"/>
                </a:lnTo>
                <a:lnTo>
                  <a:pt x="199567" y="58762"/>
                </a:lnTo>
                <a:lnTo>
                  <a:pt x="201060" y="70226"/>
                </a:lnTo>
                <a:lnTo>
                  <a:pt x="203297" y="87001"/>
                </a:lnTo>
                <a:lnTo>
                  <a:pt x="205418" y="102792"/>
                </a:lnTo>
                <a:lnTo>
                  <a:pt x="206566" y="111306"/>
                </a:lnTo>
                <a:lnTo>
                  <a:pt x="206603" y="111581"/>
                </a:lnTo>
                <a:lnTo>
                  <a:pt x="208368" y="110997"/>
                </a:lnTo>
                <a:lnTo>
                  <a:pt x="206603" y="119214"/>
                </a:lnTo>
                <a:lnTo>
                  <a:pt x="205219" y="132174"/>
                </a:lnTo>
                <a:lnTo>
                  <a:pt x="203773" y="145656"/>
                </a:lnTo>
                <a:lnTo>
                  <a:pt x="202501" y="149745"/>
                </a:lnTo>
                <a:lnTo>
                  <a:pt x="199567" y="155612"/>
                </a:lnTo>
                <a:lnTo>
                  <a:pt x="190766" y="159422"/>
                </a:lnTo>
                <a:lnTo>
                  <a:pt x="189001" y="167296"/>
                </a:lnTo>
                <a:lnTo>
                  <a:pt x="187820" y="171729"/>
                </a:lnTo>
                <a:lnTo>
                  <a:pt x="186651" y="176148"/>
                </a:lnTo>
                <a:lnTo>
                  <a:pt x="177850" y="180263"/>
                </a:lnTo>
                <a:lnTo>
                  <a:pt x="171399" y="184657"/>
                </a:lnTo>
                <a:lnTo>
                  <a:pt x="164934" y="189064"/>
                </a:lnTo>
                <a:lnTo>
                  <a:pt x="159067" y="192582"/>
                </a:lnTo>
                <a:lnTo>
                  <a:pt x="148501" y="190829"/>
                </a:lnTo>
                <a:lnTo>
                  <a:pt x="134081" y="188612"/>
                </a:lnTo>
                <a:lnTo>
                  <a:pt x="122344" y="185728"/>
                </a:lnTo>
                <a:lnTo>
                  <a:pt x="120332" y="184657"/>
                </a:lnTo>
                <a:lnTo>
                  <a:pt x="115633" y="181431"/>
                </a:lnTo>
                <a:lnTo>
                  <a:pt x="103695" y="171729"/>
                </a:lnTo>
                <a:lnTo>
                  <a:pt x="69113" y="141515"/>
                </a:lnTo>
                <a:lnTo>
                  <a:pt x="51650" y="160311"/>
                </a:lnTo>
                <a:lnTo>
                  <a:pt x="46228" y="150139"/>
                </a:lnTo>
                <a:lnTo>
                  <a:pt x="46228" y="143281"/>
                </a:lnTo>
                <a:lnTo>
                  <a:pt x="46228" y="136423"/>
                </a:lnTo>
                <a:lnTo>
                  <a:pt x="32867" y="126847"/>
                </a:lnTo>
                <a:lnTo>
                  <a:pt x="27000" y="115696"/>
                </a:lnTo>
                <a:lnTo>
                  <a:pt x="24650" y="116865"/>
                </a:lnTo>
                <a:lnTo>
                  <a:pt x="22301" y="118046"/>
                </a:lnTo>
                <a:lnTo>
                  <a:pt x="15303" y="121068"/>
                </a:lnTo>
                <a:lnTo>
                  <a:pt x="12331" y="118046"/>
                </a:lnTo>
                <a:lnTo>
                  <a:pt x="9359" y="115023"/>
                </a:lnTo>
                <a:lnTo>
                  <a:pt x="3517" y="109829"/>
                </a:lnTo>
                <a:lnTo>
                  <a:pt x="3517" y="108063"/>
                </a:lnTo>
                <a:lnTo>
                  <a:pt x="1767" y="94841"/>
                </a:lnTo>
                <a:lnTo>
                  <a:pt x="0" y="828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4386394" y="4758083"/>
            <a:ext cx="313936" cy="596087"/>
          </a:xfrm>
          <a:custGeom>
            <a:avLst/>
            <a:gdLst/>
            <a:ahLst/>
            <a:cxnLst/>
            <a:rect l="l" t="t" r="r" b="b"/>
            <a:pathLst>
              <a:path w="313936" h="596087">
                <a:moveTo>
                  <a:pt x="45244" y="281394"/>
                </a:moveTo>
                <a:lnTo>
                  <a:pt x="47997" y="290406"/>
                </a:lnTo>
                <a:lnTo>
                  <a:pt x="54146" y="304501"/>
                </a:lnTo>
                <a:lnTo>
                  <a:pt x="64496" y="326389"/>
                </a:lnTo>
                <a:lnTo>
                  <a:pt x="64610" y="326962"/>
                </a:lnTo>
                <a:lnTo>
                  <a:pt x="66389" y="335862"/>
                </a:lnTo>
                <a:lnTo>
                  <a:pt x="69552" y="351760"/>
                </a:lnTo>
                <a:lnTo>
                  <a:pt x="73104" y="369754"/>
                </a:lnTo>
                <a:lnTo>
                  <a:pt x="76052" y="384944"/>
                </a:lnTo>
                <a:lnTo>
                  <a:pt x="77399" y="392429"/>
                </a:lnTo>
                <a:lnTo>
                  <a:pt x="77452" y="393760"/>
                </a:lnTo>
                <a:lnTo>
                  <a:pt x="77167" y="404041"/>
                </a:lnTo>
                <a:lnTo>
                  <a:pt x="76153" y="419657"/>
                </a:lnTo>
                <a:lnTo>
                  <a:pt x="74359" y="435594"/>
                </a:lnTo>
                <a:lnTo>
                  <a:pt x="71735" y="446836"/>
                </a:lnTo>
                <a:lnTo>
                  <a:pt x="69561" y="457365"/>
                </a:lnTo>
                <a:lnTo>
                  <a:pt x="68270" y="473106"/>
                </a:lnTo>
                <a:lnTo>
                  <a:pt x="67607" y="489982"/>
                </a:lnTo>
                <a:lnTo>
                  <a:pt x="67363" y="503808"/>
                </a:lnTo>
                <a:lnTo>
                  <a:pt x="67328" y="513041"/>
                </a:lnTo>
                <a:lnTo>
                  <a:pt x="66452" y="514807"/>
                </a:lnTo>
                <a:lnTo>
                  <a:pt x="71735" y="573785"/>
                </a:lnTo>
                <a:lnTo>
                  <a:pt x="83855" y="578876"/>
                </a:lnTo>
                <a:lnTo>
                  <a:pt x="98772" y="584264"/>
                </a:lnTo>
                <a:lnTo>
                  <a:pt x="117175" y="589635"/>
                </a:lnTo>
                <a:lnTo>
                  <a:pt x="128192" y="592185"/>
                </a:lnTo>
                <a:lnTo>
                  <a:pt x="141039" y="594477"/>
                </a:lnTo>
                <a:lnTo>
                  <a:pt x="152809" y="595713"/>
                </a:lnTo>
                <a:lnTo>
                  <a:pt x="164482" y="596087"/>
                </a:lnTo>
                <a:lnTo>
                  <a:pt x="177043" y="595795"/>
                </a:lnTo>
                <a:lnTo>
                  <a:pt x="185634" y="595226"/>
                </a:lnTo>
                <a:lnTo>
                  <a:pt x="195274" y="593011"/>
                </a:lnTo>
                <a:lnTo>
                  <a:pt x="208688" y="587233"/>
                </a:lnTo>
                <a:lnTo>
                  <a:pt x="218038" y="582396"/>
                </a:lnTo>
                <a:lnTo>
                  <a:pt x="229804" y="575931"/>
                </a:lnTo>
                <a:lnTo>
                  <a:pt x="244479" y="567593"/>
                </a:lnTo>
                <a:lnTo>
                  <a:pt x="262553" y="557138"/>
                </a:lnTo>
                <a:lnTo>
                  <a:pt x="284518" y="544319"/>
                </a:lnTo>
                <a:lnTo>
                  <a:pt x="310863" y="528891"/>
                </a:lnTo>
                <a:lnTo>
                  <a:pt x="313060" y="528599"/>
                </a:lnTo>
                <a:lnTo>
                  <a:pt x="313936" y="520674"/>
                </a:lnTo>
                <a:lnTo>
                  <a:pt x="313683" y="516499"/>
                </a:lnTo>
                <a:lnTo>
                  <a:pt x="309931" y="503428"/>
                </a:lnTo>
                <a:lnTo>
                  <a:pt x="303787" y="489466"/>
                </a:lnTo>
                <a:lnTo>
                  <a:pt x="297655" y="480466"/>
                </a:lnTo>
                <a:lnTo>
                  <a:pt x="295835" y="477167"/>
                </a:lnTo>
                <a:lnTo>
                  <a:pt x="293254" y="467813"/>
                </a:lnTo>
                <a:lnTo>
                  <a:pt x="290672" y="454352"/>
                </a:lnTo>
                <a:lnTo>
                  <a:pt x="288236" y="438436"/>
                </a:lnTo>
                <a:lnTo>
                  <a:pt x="286090" y="421721"/>
                </a:lnTo>
                <a:lnTo>
                  <a:pt x="284377" y="405861"/>
                </a:lnTo>
                <a:lnTo>
                  <a:pt x="283244" y="392511"/>
                </a:lnTo>
                <a:lnTo>
                  <a:pt x="282834" y="383324"/>
                </a:lnTo>
                <a:lnTo>
                  <a:pt x="282823" y="381766"/>
                </a:lnTo>
                <a:lnTo>
                  <a:pt x="282574" y="373870"/>
                </a:lnTo>
                <a:lnTo>
                  <a:pt x="282032" y="363512"/>
                </a:lnTo>
                <a:lnTo>
                  <a:pt x="281247" y="351141"/>
                </a:lnTo>
                <a:lnTo>
                  <a:pt x="280266" y="337206"/>
                </a:lnTo>
                <a:lnTo>
                  <a:pt x="279136" y="322156"/>
                </a:lnTo>
                <a:lnTo>
                  <a:pt x="277907" y="306440"/>
                </a:lnTo>
                <a:lnTo>
                  <a:pt x="276625" y="290506"/>
                </a:lnTo>
                <a:lnTo>
                  <a:pt x="275338" y="274802"/>
                </a:lnTo>
                <a:lnTo>
                  <a:pt x="274095" y="259778"/>
                </a:lnTo>
                <a:lnTo>
                  <a:pt x="272944" y="245883"/>
                </a:lnTo>
                <a:lnTo>
                  <a:pt x="271931" y="233565"/>
                </a:lnTo>
                <a:lnTo>
                  <a:pt x="271106" y="223273"/>
                </a:lnTo>
                <a:lnTo>
                  <a:pt x="270515" y="215455"/>
                </a:lnTo>
                <a:lnTo>
                  <a:pt x="270464" y="214791"/>
                </a:lnTo>
                <a:lnTo>
                  <a:pt x="268994" y="203580"/>
                </a:lnTo>
                <a:lnTo>
                  <a:pt x="266638" y="190089"/>
                </a:lnTo>
                <a:lnTo>
                  <a:pt x="264150" y="176350"/>
                </a:lnTo>
                <a:lnTo>
                  <a:pt x="262286" y="164401"/>
                </a:lnTo>
                <a:lnTo>
                  <a:pt x="260930" y="156861"/>
                </a:lnTo>
                <a:lnTo>
                  <a:pt x="258199" y="144575"/>
                </a:lnTo>
                <a:lnTo>
                  <a:pt x="254539" y="129410"/>
                </a:lnTo>
                <a:lnTo>
                  <a:pt x="250367" y="112973"/>
                </a:lnTo>
                <a:lnTo>
                  <a:pt x="246101" y="96873"/>
                </a:lnTo>
                <a:lnTo>
                  <a:pt x="242159" y="82718"/>
                </a:lnTo>
                <a:lnTo>
                  <a:pt x="238956" y="72115"/>
                </a:lnTo>
                <a:lnTo>
                  <a:pt x="236911" y="66674"/>
                </a:lnTo>
                <a:lnTo>
                  <a:pt x="231935" y="59608"/>
                </a:lnTo>
                <a:lnTo>
                  <a:pt x="223050" y="48295"/>
                </a:lnTo>
                <a:lnTo>
                  <a:pt x="212426" y="35703"/>
                </a:lnTo>
                <a:lnTo>
                  <a:pt x="202272" y="24871"/>
                </a:lnTo>
                <a:lnTo>
                  <a:pt x="194798" y="18834"/>
                </a:lnTo>
                <a:lnTo>
                  <a:pt x="188141" y="15484"/>
                </a:lnTo>
                <a:lnTo>
                  <a:pt x="179915" y="10592"/>
                </a:lnTo>
                <a:lnTo>
                  <a:pt x="163403" y="0"/>
                </a:lnTo>
                <a:lnTo>
                  <a:pt x="163882" y="617"/>
                </a:lnTo>
                <a:lnTo>
                  <a:pt x="169618" y="9604"/>
                </a:lnTo>
                <a:lnTo>
                  <a:pt x="167556" y="15557"/>
                </a:lnTo>
                <a:lnTo>
                  <a:pt x="164538" y="15420"/>
                </a:lnTo>
                <a:lnTo>
                  <a:pt x="154426" y="16473"/>
                </a:lnTo>
                <a:lnTo>
                  <a:pt x="141438" y="18924"/>
                </a:lnTo>
                <a:lnTo>
                  <a:pt x="127057" y="22089"/>
                </a:lnTo>
                <a:lnTo>
                  <a:pt x="112768" y="25285"/>
                </a:lnTo>
                <a:lnTo>
                  <a:pt x="108503" y="26228"/>
                </a:lnTo>
                <a:lnTo>
                  <a:pt x="98802" y="29291"/>
                </a:lnTo>
                <a:lnTo>
                  <a:pt x="92038" y="35011"/>
                </a:lnTo>
                <a:lnTo>
                  <a:pt x="85534" y="46450"/>
                </a:lnTo>
                <a:lnTo>
                  <a:pt x="76612" y="66674"/>
                </a:lnTo>
                <a:lnTo>
                  <a:pt x="63861" y="56057"/>
                </a:lnTo>
                <a:lnTo>
                  <a:pt x="56292" y="30048"/>
                </a:lnTo>
                <a:lnTo>
                  <a:pt x="55850" y="30336"/>
                </a:lnTo>
                <a:lnTo>
                  <a:pt x="45039" y="37421"/>
                </a:lnTo>
                <a:lnTo>
                  <a:pt x="32974" y="45504"/>
                </a:lnTo>
                <a:lnTo>
                  <a:pt x="32248" y="46013"/>
                </a:lnTo>
                <a:lnTo>
                  <a:pt x="25522" y="48107"/>
                </a:lnTo>
                <a:lnTo>
                  <a:pt x="7117" y="45504"/>
                </a:lnTo>
                <a:lnTo>
                  <a:pt x="6907" y="46091"/>
                </a:lnTo>
                <a:lnTo>
                  <a:pt x="3134" y="56992"/>
                </a:lnTo>
                <a:lnTo>
                  <a:pt x="785" y="65841"/>
                </a:lnTo>
                <a:lnTo>
                  <a:pt x="0" y="74089"/>
                </a:lnTo>
                <a:lnTo>
                  <a:pt x="919" y="83185"/>
                </a:lnTo>
                <a:lnTo>
                  <a:pt x="3683" y="94579"/>
                </a:lnTo>
                <a:lnTo>
                  <a:pt x="8433" y="109721"/>
                </a:lnTo>
                <a:lnTo>
                  <a:pt x="15309" y="130060"/>
                </a:lnTo>
                <a:lnTo>
                  <a:pt x="15727" y="130473"/>
                </a:lnTo>
                <a:lnTo>
                  <a:pt x="22871" y="137643"/>
                </a:lnTo>
                <a:lnTo>
                  <a:pt x="34476" y="149750"/>
                </a:lnTo>
                <a:lnTo>
                  <a:pt x="44797" y="161580"/>
                </a:lnTo>
                <a:lnTo>
                  <a:pt x="48087" y="167919"/>
                </a:lnTo>
                <a:lnTo>
                  <a:pt x="47100" y="172091"/>
                </a:lnTo>
                <a:lnTo>
                  <a:pt x="48215" y="185037"/>
                </a:lnTo>
                <a:lnTo>
                  <a:pt x="48087" y="199618"/>
                </a:lnTo>
                <a:lnTo>
                  <a:pt x="47725" y="202513"/>
                </a:lnTo>
                <a:lnTo>
                  <a:pt x="47545" y="213503"/>
                </a:lnTo>
                <a:lnTo>
                  <a:pt x="47982" y="227702"/>
                </a:lnTo>
                <a:lnTo>
                  <a:pt x="48425" y="242865"/>
                </a:lnTo>
                <a:lnTo>
                  <a:pt x="48262" y="256748"/>
                </a:lnTo>
                <a:lnTo>
                  <a:pt x="46881" y="267106"/>
                </a:lnTo>
                <a:lnTo>
                  <a:pt x="46698" y="267764"/>
                </a:lnTo>
                <a:lnTo>
                  <a:pt x="45079" y="274751"/>
                </a:lnTo>
                <a:lnTo>
                  <a:pt x="45244" y="2813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4386394" y="4758083"/>
            <a:ext cx="313936" cy="596087"/>
          </a:xfrm>
          <a:custGeom>
            <a:avLst/>
            <a:gdLst/>
            <a:ahLst/>
            <a:cxnLst/>
            <a:rect l="l" t="t" r="r" b="b"/>
            <a:pathLst>
              <a:path w="313936" h="596087">
                <a:moveTo>
                  <a:pt x="7117" y="45504"/>
                </a:moveTo>
                <a:lnTo>
                  <a:pt x="25522" y="48107"/>
                </a:lnTo>
                <a:lnTo>
                  <a:pt x="32248" y="46013"/>
                </a:lnTo>
                <a:lnTo>
                  <a:pt x="32974" y="45504"/>
                </a:lnTo>
                <a:lnTo>
                  <a:pt x="45039" y="37421"/>
                </a:lnTo>
                <a:lnTo>
                  <a:pt x="55850" y="30336"/>
                </a:lnTo>
                <a:lnTo>
                  <a:pt x="56292" y="30048"/>
                </a:lnTo>
                <a:lnTo>
                  <a:pt x="63861" y="56057"/>
                </a:lnTo>
                <a:lnTo>
                  <a:pt x="76612" y="66674"/>
                </a:lnTo>
                <a:lnTo>
                  <a:pt x="85534" y="46450"/>
                </a:lnTo>
                <a:lnTo>
                  <a:pt x="92038" y="35011"/>
                </a:lnTo>
                <a:lnTo>
                  <a:pt x="98802" y="29291"/>
                </a:lnTo>
                <a:lnTo>
                  <a:pt x="108503" y="26228"/>
                </a:lnTo>
                <a:lnTo>
                  <a:pt x="112768" y="25285"/>
                </a:lnTo>
                <a:lnTo>
                  <a:pt x="127057" y="22089"/>
                </a:lnTo>
                <a:lnTo>
                  <a:pt x="141438" y="18924"/>
                </a:lnTo>
                <a:lnTo>
                  <a:pt x="154426" y="16473"/>
                </a:lnTo>
                <a:lnTo>
                  <a:pt x="164538" y="15420"/>
                </a:lnTo>
                <a:lnTo>
                  <a:pt x="167556" y="15557"/>
                </a:lnTo>
                <a:lnTo>
                  <a:pt x="169618" y="9604"/>
                </a:lnTo>
                <a:lnTo>
                  <a:pt x="163882" y="617"/>
                </a:lnTo>
                <a:lnTo>
                  <a:pt x="163403" y="0"/>
                </a:lnTo>
                <a:lnTo>
                  <a:pt x="179915" y="10592"/>
                </a:lnTo>
                <a:lnTo>
                  <a:pt x="188141" y="15484"/>
                </a:lnTo>
                <a:lnTo>
                  <a:pt x="194798" y="18834"/>
                </a:lnTo>
                <a:lnTo>
                  <a:pt x="202272" y="24871"/>
                </a:lnTo>
                <a:lnTo>
                  <a:pt x="212426" y="35703"/>
                </a:lnTo>
                <a:lnTo>
                  <a:pt x="223050" y="48295"/>
                </a:lnTo>
                <a:lnTo>
                  <a:pt x="231935" y="59608"/>
                </a:lnTo>
                <a:lnTo>
                  <a:pt x="236911" y="66674"/>
                </a:lnTo>
                <a:lnTo>
                  <a:pt x="238956" y="72115"/>
                </a:lnTo>
                <a:lnTo>
                  <a:pt x="242159" y="82718"/>
                </a:lnTo>
                <a:lnTo>
                  <a:pt x="246101" y="96873"/>
                </a:lnTo>
                <a:lnTo>
                  <a:pt x="250367" y="112973"/>
                </a:lnTo>
                <a:lnTo>
                  <a:pt x="254539" y="129410"/>
                </a:lnTo>
                <a:lnTo>
                  <a:pt x="258199" y="144575"/>
                </a:lnTo>
                <a:lnTo>
                  <a:pt x="260930" y="156861"/>
                </a:lnTo>
                <a:lnTo>
                  <a:pt x="262286" y="164401"/>
                </a:lnTo>
                <a:lnTo>
                  <a:pt x="264150" y="176350"/>
                </a:lnTo>
                <a:lnTo>
                  <a:pt x="266638" y="190089"/>
                </a:lnTo>
                <a:lnTo>
                  <a:pt x="268994" y="203580"/>
                </a:lnTo>
                <a:lnTo>
                  <a:pt x="270464" y="214791"/>
                </a:lnTo>
                <a:lnTo>
                  <a:pt x="270515" y="215455"/>
                </a:lnTo>
                <a:lnTo>
                  <a:pt x="271106" y="223273"/>
                </a:lnTo>
                <a:lnTo>
                  <a:pt x="271931" y="233565"/>
                </a:lnTo>
                <a:lnTo>
                  <a:pt x="272944" y="245883"/>
                </a:lnTo>
                <a:lnTo>
                  <a:pt x="274095" y="259778"/>
                </a:lnTo>
                <a:lnTo>
                  <a:pt x="275338" y="274802"/>
                </a:lnTo>
                <a:lnTo>
                  <a:pt x="276625" y="290506"/>
                </a:lnTo>
                <a:lnTo>
                  <a:pt x="277907" y="306440"/>
                </a:lnTo>
                <a:lnTo>
                  <a:pt x="279136" y="322156"/>
                </a:lnTo>
                <a:lnTo>
                  <a:pt x="280266" y="337206"/>
                </a:lnTo>
                <a:lnTo>
                  <a:pt x="281247" y="351141"/>
                </a:lnTo>
                <a:lnTo>
                  <a:pt x="282032" y="363512"/>
                </a:lnTo>
                <a:lnTo>
                  <a:pt x="282574" y="373870"/>
                </a:lnTo>
                <a:lnTo>
                  <a:pt x="282823" y="381766"/>
                </a:lnTo>
                <a:lnTo>
                  <a:pt x="282834" y="383324"/>
                </a:lnTo>
                <a:lnTo>
                  <a:pt x="283244" y="392511"/>
                </a:lnTo>
                <a:lnTo>
                  <a:pt x="284377" y="405861"/>
                </a:lnTo>
                <a:lnTo>
                  <a:pt x="286090" y="421721"/>
                </a:lnTo>
                <a:lnTo>
                  <a:pt x="288236" y="438436"/>
                </a:lnTo>
                <a:lnTo>
                  <a:pt x="290672" y="454352"/>
                </a:lnTo>
                <a:lnTo>
                  <a:pt x="293254" y="467813"/>
                </a:lnTo>
                <a:lnTo>
                  <a:pt x="295835" y="477167"/>
                </a:lnTo>
                <a:lnTo>
                  <a:pt x="297655" y="480466"/>
                </a:lnTo>
                <a:lnTo>
                  <a:pt x="303787" y="489466"/>
                </a:lnTo>
                <a:lnTo>
                  <a:pt x="309931" y="503428"/>
                </a:lnTo>
                <a:lnTo>
                  <a:pt x="313683" y="516499"/>
                </a:lnTo>
                <a:lnTo>
                  <a:pt x="313936" y="520674"/>
                </a:lnTo>
                <a:lnTo>
                  <a:pt x="313060" y="528599"/>
                </a:lnTo>
                <a:lnTo>
                  <a:pt x="310863" y="528891"/>
                </a:lnTo>
                <a:lnTo>
                  <a:pt x="284518" y="544319"/>
                </a:lnTo>
                <a:lnTo>
                  <a:pt x="262553" y="557138"/>
                </a:lnTo>
                <a:lnTo>
                  <a:pt x="244479" y="567593"/>
                </a:lnTo>
                <a:lnTo>
                  <a:pt x="229804" y="575931"/>
                </a:lnTo>
                <a:lnTo>
                  <a:pt x="218038" y="582396"/>
                </a:lnTo>
                <a:lnTo>
                  <a:pt x="208688" y="587233"/>
                </a:lnTo>
                <a:lnTo>
                  <a:pt x="201263" y="590690"/>
                </a:lnTo>
                <a:lnTo>
                  <a:pt x="190228" y="594441"/>
                </a:lnTo>
                <a:lnTo>
                  <a:pt x="181002" y="595613"/>
                </a:lnTo>
                <a:lnTo>
                  <a:pt x="164482" y="596087"/>
                </a:lnTo>
                <a:lnTo>
                  <a:pt x="152809" y="595713"/>
                </a:lnTo>
                <a:lnTo>
                  <a:pt x="141039" y="594477"/>
                </a:lnTo>
                <a:lnTo>
                  <a:pt x="128192" y="592185"/>
                </a:lnTo>
                <a:lnTo>
                  <a:pt x="117175" y="589635"/>
                </a:lnTo>
                <a:lnTo>
                  <a:pt x="98772" y="584264"/>
                </a:lnTo>
                <a:lnTo>
                  <a:pt x="83855" y="578876"/>
                </a:lnTo>
                <a:lnTo>
                  <a:pt x="74287" y="574928"/>
                </a:lnTo>
                <a:lnTo>
                  <a:pt x="66452" y="514807"/>
                </a:lnTo>
                <a:lnTo>
                  <a:pt x="67328" y="513041"/>
                </a:lnTo>
                <a:lnTo>
                  <a:pt x="67328" y="510400"/>
                </a:lnTo>
                <a:lnTo>
                  <a:pt x="67363" y="503808"/>
                </a:lnTo>
                <a:lnTo>
                  <a:pt x="67607" y="489982"/>
                </a:lnTo>
                <a:lnTo>
                  <a:pt x="68270" y="473106"/>
                </a:lnTo>
                <a:lnTo>
                  <a:pt x="69561" y="457365"/>
                </a:lnTo>
                <a:lnTo>
                  <a:pt x="71735" y="446836"/>
                </a:lnTo>
                <a:lnTo>
                  <a:pt x="74359" y="435594"/>
                </a:lnTo>
                <a:lnTo>
                  <a:pt x="76153" y="419657"/>
                </a:lnTo>
                <a:lnTo>
                  <a:pt x="77167" y="404041"/>
                </a:lnTo>
                <a:lnTo>
                  <a:pt x="77452" y="393760"/>
                </a:lnTo>
                <a:lnTo>
                  <a:pt x="77399" y="392429"/>
                </a:lnTo>
                <a:lnTo>
                  <a:pt x="76052" y="384944"/>
                </a:lnTo>
                <a:lnTo>
                  <a:pt x="73104" y="369754"/>
                </a:lnTo>
                <a:lnTo>
                  <a:pt x="69552" y="351760"/>
                </a:lnTo>
                <a:lnTo>
                  <a:pt x="66389" y="335862"/>
                </a:lnTo>
                <a:lnTo>
                  <a:pt x="64610" y="326962"/>
                </a:lnTo>
                <a:lnTo>
                  <a:pt x="54146" y="304501"/>
                </a:lnTo>
                <a:lnTo>
                  <a:pt x="47997" y="290406"/>
                </a:lnTo>
                <a:lnTo>
                  <a:pt x="45244" y="281394"/>
                </a:lnTo>
                <a:lnTo>
                  <a:pt x="45079" y="274751"/>
                </a:lnTo>
                <a:lnTo>
                  <a:pt x="46698" y="267764"/>
                </a:lnTo>
                <a:lnTo>
                  <a:pt x="46881" y="267106"/>
                </a:lnTo>
                <a:lnTo>
                  <a:pt x="48262" y="256748"/>
                </a:lnTo>
                <a:lnTo>
                  <a:pt x="48425" y="242865"/>
                </a:lnTo>
                <a:lnTo>
                  <a:pt x="47982" y="227702"/>
                </a:lnTo>
                <a:lnTo>
                  <a:pt x="47545" y="213503"/>
                </a:lnTo>
                <a:lnTo>
                  <a:pt x="47725" y="202513"/>
                </a:lnTo>
                <a:lnTo>
                  <a:pt x="48087" y="199618"/>
                </a:lnTo>
                <a:lnTo>
                  <a:pt x="48215" y="185037"/>
                </a:lnTo>
                <a:lnTo>
                  <a:pt x="47100" y="172091"/>
                </a:lnTo>
                <a:lnTo>
                  <a:pt x="48087" y="167919"/>
                </a:lnTo>
                <a:lnTo>
                  <a:pt x="44797" y="161580"/>
                </a:lnTo>
                <a:lnTo>
                  <a:pt x="34476" y="149750"/>
                </a:lnTo>
                <a:lnTo>
                  <a:pt x="22871" y="137643"/>
                </a:lnTo>
                <a:lnTo>
                  <a:pt x="15727" y="130473"/>
                </a:lnTo>
                <a:lnTo>
                  <a:pt x="15309" y="130060"/>
                </a:lnTo>
                <a:lnTo>
                  <a:pt x="8433" y="109721"/>
                </a:lnTo>
                <a:lnTo>
                  <a:pt x="3683" y="94579"/>
                </a:lnTo>
                <a:lnTo>
                  <a:pt x="919" y="83185"/>
                </a:lnTo>
                <a:lnTo>
                  <a:pt x="0" y="74089"/>
                </a:lnTo>
                <a:lnTo>
                  <a:pt x="785" y="65841"/>
                </a:lnTo>
                <a:lnTo>
                  <a:pt x="3134" y="56992"/>
                </a:lnTo>
                <a:lnTo>
                  <a:pt x="6907" y="46091"/>
                </a:lnTo>
                <a:lnTo>
                  <a:pt x="7117" y="455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4450444" y="5516473"/>
            <a:ext cx="134353" cy="45783"/>
          </a:xfrm>
          <a:custGeom>
            <a:avLst/>
            <a:gdLst/>
            <a:ahLst/>
            <a:cxnLst/>
            <a:rect l="l" t="t" r="r" b="b"/>
            <a:pathLst>
              <a:path w="134353" h="45783">
                <a:moveTo>
                  <a:pt x="132143" y="0"/>
                </a:moveTo>
                <a:lnTo>
                  <a:pt x="0" y="45783"/>
                </a:lnTo>
                <a:lnTo>
                  <a:pt x="26981" y="41932"/>
                </a:lnTo>
                <a:lnTo>
                  <a:pt x="49072" y="38817"/>
                </a:lnTo>
                <a:lnTo>
                  <a:pt x="66935" y="36382"/>
                </a:lnTo>
                <a:lnTo>
                  <a:pt x="81231" y="34568"/>
                </a:lnTo>
                <a:lnTo>
                  <a:pt x="92622" y="33318"/>
                </a:lnTo>
                <a:lnTo>
                  <a:pt x="101770" y="32575"/>
                </a:lnTo>
                <a:lnTo>
                  <a:pt x="109337" y="32282"/>
                </a:lnTo>
                <a:lnTo>
                  <a:pt x="115984" y="32381"/>
                </a:lnTo>
                <a:lnTo>
                  <a:pt x="122375" y="32814"/>
                </a:lnTo>
                <a:lnTo>
                  <a:pt x="129170" y="33525"/>
                </a:lnTo>
                <a:lnTo>
                  <a:pt x="134353" y="34137"/>
                </a:lnTo>
                <a:lnTo>
                  <a:pt x="132143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4450444" y="5516473"/>
            <a:ext cx="134353" cy="45783"/>
          </a:xfrm>
          <a:custGeom>
            <a:avLst/>
            <a:gdLst/>
            <a:ahLst/>
            <a:cxnLst/>
            <a:rect l="l" t="t" r="r" b="b"/>
            <a:pathLst>
              <a:path w="134353" h="45783">
                <a:moveTo>
                  <a:pt x="0" y="45783"/>
                </a:moveTo>
                <a:lnTo>
                  <a:pt x="26981" y="41932"/>
                </a:lnTo>
                <a:lnTo>
                  <a:pt x="49072" y="38817"/>
                </a:lnTo>
                <a:lnTo>
                  <a:pt x="66935" y="36382"/>
                </a:lnTo>
                <a:lnTo>
                  <a:pt x="81231" y="34568"/>
                </a:lnTo>
                <a:lnTo>
                  <a:pt x="92622" y="33318"/>
                </a:lnTo>
                <a:lnTo>
                  <a:pt x="101770" y="32575"/>
                </a:lnTo>
                <a:lnTo>
                  <a:pt x="109337" y="32282"/>
                </a:lnTo>
                <a:lnTo>
                  <a:pt x="115984" y="32381"/>
                </a:lnTo>
                <a:lnTo>
                  <a:pt x="122375" y="32814"/>
                </a:lnTo>
                <a:lnTo>
                  <a:pt x="129170" y="33525"/>
                </a:lnTo>
                <a:lnTo>
                  <a:pt x="134353" y="34137"/>
                </a:lnTo>
                <a:lnTo>
                  <a:pt x="1321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4463010" y="5550606"/>
            <a:ext cx="106006" cy="146646"/>
          </a:xfrm>
          <a:custGeom>
            <a:avLst/>
            <a:gdLst/>
            <a:ahLst/>
            <a:cxnLst/>
            <a:rect l="l" t="t" r="r" b="b"/>
            <a:pathLst>
              <a:path w="106006" h="146646">
                <a:moveTo>
                  <a:pt x="100126" y="0"/>
                </a:moveTo>
                <a:lnTo>
                  <a:pt x="0" y="73317"/>
                </a:lnTo>
                <a:lnTo>
                  <a:pt x="10922" y="146646"/>
                </a:lnTo>
                <a:lnTo>
                  <a:pt x="106006" y="137248"/>
                </a:lnTo>
                <a:lnTo>
                  <a:pt x="1001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4463010" y="5550606"/>
            <a:ext cx="106006" cy="146646"/>
          </a:xfrm>
          <a:custGeom>
            <a:avLst/>
            <a:gdLst/>
            <a:ahLst/>
            <a:cxnLst/>
            <a:rect l="l" t="t" r="r" b="b"/>
            <a:pathLst>
              <a:path w="106006" h="146646">
                <a:moveTo>
                  <a:pt x="100126" y="0"/>
                </a:moveTo>
                <a:lnTo>
                  <a:pt x="106006" y="137248"/>
                </a:lnTo>
                <a:lnTo>
                  <a:pt x="10922" y="146646"/>
                </a:lnTo>
                <a:lnTo>
                  <a:pt x="0" y="733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4596812" y="5447300"/>
            <a:ext cx="75335" cy="482384"/>
          </a:xfrm>
          <a:custGeom>
            <a:avLst/>
            <a:gdLst/>
            <a:ahLst/>
            <a:cxnLst/>
            <a:rect l="l" t="t" r="r" b="b"/>
            <a:pathLst>
              <a:path w="75335" h="482384">
                <a:moveTo>
                  <a:pt x="7280" y="189023"/>
                </a:moveTo>
                <a:lnTo>
                  <a:pt x="5840" y="198877"/>
                </a:lnTo>
                <a:lnTo>
                  <a:pt x="4335" y="212361"/>
                </a:lnTo>
                <a:lnTo>
                  <a:pt x="2837" y="228059"/>
                </a:lnTo>
                <a:lnTo>
                  <a:pt x="1416" y="244555"/>
                </a:lnTo>
                <a:lnTo>
                  <a:pt x="367" y="257594"/>
                </a:lnTo>
                <a:lnTo>
                  <a:pt x="0" y="270580"/>
                </a:lnTo>
                <a:lnTo>
                  <a:pt x="492" y="286083"/>
                </a:lnTo>
                <a:lnTo>
                  <a:pt x="1592" y="302781"/>
                </a:lnTo>
                <a:lnTo>
                  <a:pt x="3049" y="319353"/>
                </a:lnTo>
                <a:lnTo>
                  <a:pt x="4612" y="334476"/>
                </a:lnTo>
                <a:lnTo>
                  <a:pt x="6028" y="346830"/>
                </a:lnTo>
                <a:lnTo>
                  <a:pt x="7046" y="355092"/>
                </a:lnTo>
                <a:lnTo>
                  <a:pt x="21697" y="371869"/>
                </a:lnTo>
                <a:lnTo>
                  <a:pt x="22011" y="372246"/>
                </a:lnTo>
                <a:lnTo>
                  <a:pt x="75335" y="0"/>
                </a:lnTo>
                <a:lnTo>
                  <a:pt x="71655" y="8185"/>
                </a:lnTo>
                <a:lnTo>
                  <a:pt x="63242" y="21685"/>
                </a:lnTo>
                <a:lnTo>
                  <a:pt x="54041" y="35920"/>
                </a:lnTo>
                <a:lnTo>
                  <a:pt x="47996" y="46309"/>
                </a:lnTo>
                <a:lnTo>
                  <a:pt x="47344" y="48361"/>
                </a:lnTo>
                <a:lnTo>
                  <a:pt x="46720" y="54801"/>
                </a:lnTo>
                <a:lnTo>
                  <a:pt x="45076" y="67803"/>
                </a:lnTo>
                <a:lnTo>
                  <a:pt x="42758" y="84447"/>
                </a:lnTo>
                <a:lnTo>
                  <a:pt x="40110" y="101811"/>
                </a:lnTo>
                <a:lnTo>
                  <a:pt x="37477" y="116975"/>
                </a:lnTo>
                <a:lnTo>
                  <a:pt x="35203" y="127017"/>
                </a:lnTo>
                <a:lnTo>
                  <a:pt x="30380" y="137174"/>
                </a:lnTo>
                <a:lnTo>
                  <a:pt x="23906" y="151245"/>
                </a:lnTo>
                <a:lnTo>
                  <a:pt x="16848" y="166790"/>
                </a:lnTo>
                <a:lnTo>
                  <a:pt x="11056" y="179339"/>
                </a:lnTo>
                <a:lnTo>
                  <a:pt x="8584" y="184213"/>
                </a:lnTo>
                <a:lnTo>
                  <a:pt x="7280" y="189023"/>
                </a:lnTo>
                <a:close/>
              </a:path>
              <a:path w="75335" h="482384">
                <a:moveTo>
                  <a:pt x="27774" y="449516"/>
                </a:moveTo>
                <a:lnTo>
                  <a:pt x="28619" y="447099"/>
                </a:lnTo>
                <a:lnTo>
                  <a:pt x="31623" y="436438"/>
                </a:lnTo>
                <a:lnTo>
                  <a:pt x="34189" y="423240"/>
                </a:lnTo>
                <a:lnTo>
                  <a:pt x="35397" y="409367"/>
                </a:lnTo>
                <a:lnTo>
                  <a:pt x="34327" y="396684"/>
                </a:lnTo>
                <a:lnTo>
                  <a:pt x="32456" y="388754"/>
                </a:lnTo>
                <a:lnTo>
                  <a:pt x="28993" y="380625"/>
                </a:lnTo>
                <a:lnTo>
                  <a:pt x="22011" y="372246"/>
                </a:lnTo>
                <a:lnTo>
                  <a:pt x="6234" y="482384"/>
                </a:lnTo>
                <a:lnTo>
                  <a:pt x="11458" y="475522"/>
                </a:lnTo>
                <a:lnTo>
                  <a:pt x="20736" y="462289"/>
                </a:lnTo>
                <a:lnTo>
                  <a:pt x="27774" y="4495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4596812" y="5447300"/>
            <a:ext cx="75335" cy="482384"/>
          </a:xfrm>
          <a:custGeom>
            <a:avLst/>
            <a:gdLst/>
            <a:ahLst/>
            <a:cxnLst/>
            <a:rect l="l" t="t" r="r" b="b"/>
            <a:pathLst>
              <a:path w="75335" h="482384">
                <a:moveTo>
                  <a:pt x="75335" y="0"/>
                </a:moveTo>
                <a:lnTo>
                  <a:pt x="71655" y="8185"/>
                </a:lnTo>
                <a:lnTo>
                  <a:pt x="63242" y="21685"/>
                </a:lnTo>
                <a:lnTo>
                  <a:pt x="54041" y="35920"/>
                </a:lnTo>
                <a:lnTo>
                  <a:pt x="47996" y="46309"/>
                </a:lnTo>
                <a:lnTo>
                  <a:pt x="47344" y="48361"/>
                </a:lnTo>
                <a:lnTo>
                  <a:pt x="46720" y="54801"/>
                </a:lnTo>
                <a:lnTo>
                  <a:pt x="45076" y="67803"/>
                </a:lnTo>
                <a:lnTo>
                  <a:pt x="42758" y="84447"/>
                </a:lnTo>
                <a:lnTo>
                  <a:pt x="40110" y="101811"/>
                </a:lnTo>
                <a:lnTo>
                  <a:pt x="37477" y="116975"/>
                </a:lnTo>
                <a:lnTo>
                  <a:pt x="35203" y="127017"/>
                </a:lnTo>
                <a:lnTo>
                  <a:pt x="30380" y="137174"/>
                </a:lnTo>
                <a:lnTo>
                  <a:pt x="23906" y="151245"/>
                </a:lnTo>
                <a:lnTo>
                  <a:pt x="16848" y="166790"/>
                </a:lnTo>
                <a:lnTo>
                  <a:pt x="11056" y="179339"/>
                </a:lnTo>
                <a:lnTo>
                  <a:pt x="8584" y="184213"/>
                </a:lnTo>
                <a:lnTo>
                  <a:pt x="7280" y="189023"/>
                </a:lnTo>
                <a:lnTo>
                  <a:pt x="5840" y="198877"/>
                </a:lnTo>
                <a:lnTo>
                  <a:pt x="4335" y="212361"/>
                </a:lnTo>
                <a:lnTo>
                  <a:pt x="2837" y="228059"/>
                </a:lnTo>
                <a:lnTo>
                  <a:pt x="1416" y="244555"/>
                </a:lnTo>
                <a:lnTo>
                  <a:pt x="367" y="257594"/>
                </a:lnTo>
                <a:lnTo>
                  <a:pt x="0" y="270580"/>
                </a:lnTo>
                <a:lnTo>
                  <a:pt x="492" y="286083"/>
                </a:lnTo>
                <a:lnTo>
                  <a:pt x="1592" y="302781"/>
                </a:lnTo>
                <a:lnTo>
                  <a:pt x="3049" y="319353"/>
                </a:lnTo>
                <a:lnTo>
                  <a:pt x="4612" y="334476"/>
                </a:lnTo>
                <a:lnTo>
                  <a:pt x="6028" y="346830"/>
                </a:lnTo>
                <a:lnTo>
                  <a:pt x="7046" y="355092"/>
                </a:lnTo>
                <a:lnTo>
                  <a:pt x="21697" y="371869"/>
                </a:lnTo>
                <a:lnTo>
                  <a:pt x="28993" y="380625"/>
                </a:lnTo>
                <a:lnTo>
                  <a:pt x="32456" y="388754"/>
                </a:lnTo>
                <a:lnTo>
                  <a:pt x="34327" y="396684"/>
                </a:lnTo>
                <a:lnTo>
                  <a:pt x="35397" y="409367"/>
                </a:lnTo>
                <a:lnTo>
                  <a:pt x="34189" y="423240"/>
                </a:lnTo>
                <a:lnTo>
                  <a:pt x="31623" y="436438"/>
                </a:lnTo>
                <a:lnTo>
                  <a:pt x="28619" y="447099"/>
                </a:lnTo>
                <a:lnTo>
                  <a:pt x="20736" y="462289"/>
                </a:lnTo>
                <a:lnTo>
                  <a:pt x="11458" y="475522"/>
                </a:lnTo>
                <a:lnTo>
                  <a:pt x="6234" y="4823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4652355" y="5485942"/>
            <a:ext cx="36398" cy="11747"/>
          </a:xfrm>
          <a:custGeom>
            <a:avLst/>
            <a:gdLst/>
            <a:ahLst/>
            <a:cxnLst/>
            <a:rect l="l" t="t" r="r" b="b"/>
            <a:pathLst>
              <a:path w="36398" h="11747">
                <a:moveTo>
                  <a:pt x="0" y="11747"/>
                </a:moveTo>
                <a:lnTo>
                  <a:pt x="25551" y="6627"/>
                </a:lnTo>
                <a:lnTo>
                  <a:pt x="35018" y="3589"/>
                </a:lnTo>
                <a:lnTo>
                  <a:pt x="36398" y="0"/>
                </a:lnTo>
                <a:lnTo>
                  <a:pt x="0" y="11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4652355" y="5485942"/>
            <a:ext cx="36398" cy="11747"/>
          </a:xfrm>
          <a:custGeom>
            <a:avLst/>
            <a:gdLst/>
            <a:ahLst/>
            <a:cxnLst/>
            <a:rect l="l" t="t" r="r" b="b"/>
            <a:pathLst>
              <a:path w="36398" h="11747">
                <a:moveTo>
                  <a:pt x="0" y="11747"/>
                </a:moveTo>
                <a:lnTo>
                  <a:pt x="25551" y="6627"/>
                </a:lnTo>
                <a:lnTo>
                  <a:pt x="35018" y="3589"/>
                </a:lnTo>
                <a:lnTo>
                  <a:pt x="363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4615653" y="5609707"/>
            <a:ext cx="87185" cy="57023"/>
          </a:xfrm>
          <a:custGeom>
            <a:avLst/>
            <a:gdLst/>
            <a:ahLst/>
            <a:cxnLst/>
            <a:rect l="l" t="t" r="r" b="b"/>
            <a:pathLst>
              <a:path w="87185" h="57023">
                <a:moveTo>
                  <a:pt x="87185" y="57023"/>
                </a:moveTo>
                <a:lnTo>
                  <a:pt x="82473" y="49057"/>
                </a:lnTo>
                <a:lnTo>
                  <a:pt x="73893" y="41589"/>
                </a:lnTo>
                <a:lnTo>
                  <a:pt x="62317" y="33712"/>
                </a:lnTo>
                <a:lnTo>
                  <a:pt x="48900" y="25763"/>
                </a:lnTo>
                <a:lnTo>
                  <a:pt x="34803" y="18080"/>
                </a:lnTo>
                <a:lnTo>
                  <a:pt x="21181" y="11001"/>
                </a:lnTo>
                <a:lnTo>
                  <a:pt x="9194" y="4861"/>
                </a:lnTo>
                <a:lnTo>
                  <a:pt x="0" y="0"/>
                </a:lnTo>
                <a:lnTo>
                  <a:pt x="87185" y="570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4615653" y="5609707"/>
            <a:ext cx="87185" cy="57023"/>
          </a:xfrm>
          <a:custGeom>
            <a:avLst/>
            <a:gdLst/>
            <a:ahLst/>
            <a:cxnLst/>
            <a:rect l="l" t="t" r="r" b="b"/>
            <a:pathLst>
              <a:path w="87185" h="57023">
                <a:moveTo>
                  <a:pt x="0" y="0"/>
                </a:moveTo>
                <a:lnTo>
                  <a:pt x="9194" y="4861"/>
                </a:lnTo>
                <a:lnTo>
                  <a:pt x="21181" y="11001"/>
                </a:lnTo>
                <a:lnTo>
                  <a:pt x="34803" y="18080"/>
                </a:lnTo>
                <a:lnTo>
                  <a:pt x="48900" y="25763"/>
                </a:lnTo>
                <a:lnTo>
                  <a:pt x="62317" y="33712"/>
                </a:lnTo>
                <a:lnTo>
                  <a:pt x="73893" y="41589"/>
                </a:lnTo>
                <a:lnTo>
                  <a:pt x="82473" y="49057"/>
                </a:lnTo>
                <a:lnTo>
                  <a:pt x="86898" y="55780"/>
                </a:lnTo>
                <a:lnTo>
                  <a:pt x="87185" y="570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4598186" y="5740812"/>
            <a:ext cx="65913" cy="28041"/>
          </a:xfrm>
          <a:custGeom>
            <a:avLst/>
            <a:gdLst/>
            <a:ahLst/>
            <a:cxnLst/>
            <a:rect l="l" t="t" r="r" b="b"/>
            <a:pathLst>
              <a:path w="65912" h="28041">
                <a:moveTo>
                  <a:pt x="0" y="0"/>
                </a:moveTo>
                <a:lnTo>
                  <a:pt x="18423" y="10887"/>
                </a:lnTo>
                <a:lnTo>
                  <a:pt x="31268" y="18087"/>
                </a:lnTo>
                <a:lnTo>
                  <a:pt x="40739" y="22537"/>
                </a:lnTo>
                <a:lnTo>
                  <a:pt x="49040" y="25175"/>
                </a:lnTo>
                <a:lnTo>
                  <a:pt x="58375" y="26938"/>
                </a:lnTo>
                <a:lnTo>
                  <a:pt x="65913" y="28041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4598186" y="5740812"/>
            <a:ext cx="65913" cy="28041"/>
          </a:xfrm>
          <a:custGeom>
            <a:avLst/>
            <a:gdLst/>
            <a:ahLst/>
            <a:cxnLst/>
            <a:rect l="l" t="t" r="r" b="b"/>
            <a:pathLst>
              <a:path w="65912" h="28041">
                <a:moveTo>
                  <a:pt x="0" y="0"/>
                </a:moveTo>
                <a:lnTo>
                  <a:pt x="18423" y="10887"/>
                </a:lnTo>
                <a:lnTo>
                  <a:pt x="31268" y="18087"/>
                </a:lnTo>
                <a:lnTo>
                  <a:pt x="40739" y="22537"/>
                </a:lnTo>
                <a:lnTo>
                  <a:pt x="49040" y="25175"/>
                </a:lnTo>
                <a:lnTo>
                  <a:pt x="58375" y="26938"/>
                </a:lnTo>
                <a:lnTo>
                  <a:pt x="65913" y="28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4644141" y="6052939"/>
            <a:ext cx="81000" cy="41097"/>
          </a:xfrm>
          <a:custGeom>
            <a:avLst/>
            <a:gdLst/>
            <a:ahLst/>
            <a:cxnLst/>
            <a:rect l="l" t="t" r="r" b="b"/>
            <a:pathLst>
              <a:path w="81000" h="41097">
                <a:moveTo>
                  <a:pt x="81000" y="0"/>
                </a:moveTo>
                <a:lnTo>
                  <a:pt x="0" y="41097"/>
                </a:lnTo>
                <a:lnTo>
                  <a:pt x="439" y="41096"/>
                </a:lnTo>
                <a:lnTo>
                  <a:pt x="3190" y="40925"/>
                </a:lnTo>
                <a:lnTo>
                  <a:pt x="6646" y="39977"/>
                </a:lnTo>
                <a:lnTo>
                  <a:pt x="12136" y="37579"/>
                </a:lnTo>
                <a:lnTo>
                  <a:pt x="20987" y="33056"/>
                </a:lnTo>
                <a:lnTo>
                  <a:pt x="34530" y="25734"/>
                </a:lnTo>
                <a:lnTo>
                  <a:pt x="54091" y="14940"/>
                </a:lnTo>
                <a:lnTo>
                  <a:pt x="8100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4644141" y="6052939"/>
            <a:ext cx="81000" cy="41097"/>
          </a:xfrm>
          <a:custGeom>
            <a:avLst/>
            <a:gdLst/>
            <a:ahLst/>
            <a:cxnLst/>
            <a:rect l="l" t="t" r="r" b="b"/>
            <a:pathLst>
              <a:path w="81000" h="41097">
                <a:moveTo>
                  <a:pt x="81000" y="0"/>
                </a:moveTo>
                <a:lnTo>
                  <a:pt x="54091" y="14940"/>
                </a:lnTo>
                <a:lnTo>
                  <a:pt x="34530" y="25734"/>
                </a:lnTo>
                <a:lnTo>
                  <a:pt x="20987" y="33056"/>
                </a:lnTo>
                <a:lnTo>
                  <a:pt x="12136" y="37579"/>
                </a:lnTo>
                <a:lnTo>
                  <a:pt x="6646" y="39977"/>
                </a:lnTo>
                <a:lnTo>
                  <a:pt x="3190" y="40925"/>
                </a:lnTo>
                <a:lnTo>
                  <a:pt x="439" y="41096"/>
                </a:lnTo>
                <a:lnTo>
                  <a:pt x="0" y="41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4448129" y="5910901"/>
            <a:ext cx="92302" cy="224218"/>
          </a:xfrm>
          <a:custGeom>
            <a:avLst/>
            <a:gdLst/>
            <a:ahLst/>
            <a:cxnLst/>
            <a:rect l="l" t="t" r="r" b="b"/>
            <a:pathLst>
              <a:path w="92302" h="224218">
                <a:moveTo>
                  <a:pt x="1163" y="94933"/>
                </a:moveTo>
                <a:lnTo>
                  <a:pt x="0" y="106381"/>
                </a:lnTo>
                <a:lnTo>
                  <a:pt x="2316" y="127952"/>
                </a:lnTo>
                <a:lnTo>
                  <a:pt x="4569" y="132974"/>
                </a:lnTo>
                <a:lnTo>
                  <a:pt x="10028" y="146563"/>
                </a:lnTo>
                <a:lnTo>
                  <a:pt x="14889" y="162585"/>
                </a:lnTo>
                <a:lnTo>
                  <a:pt x="16376" y="166367"/>
                </a:lnTo>
                <a:lnTo>
                  <a:pt x="23429" y="174320"/>
                </a:lnTo>
                <a:lnTo>
                  <a:pt x="34440" y="181790"/>
                </a:lnTo>
                <a:lnTo>
                  <a:pt x="47799" y="188370"/>
                </a:lnTo>
                <a:lnTo>
                  <a:pt x="61890" y="193649"/>
                </a:lnTo>
                <a:lnTo>
                  <a:pt x="72527" y="196523"/>
                </a:lnTo>
                <a:lnTo>
                  <a:pt x="37071" y="75630"/>
                </a:lnTo>
                <a:lnTo>
                  <a:pt x="31438" y="79827"/>
                </a:lnTo>
                <a:lnTo>
                  <a:pt x="18839" y="85686"/>
                </a:lnTo>
                <a:lnTo>
                  <a:pt x="7492" y="89300"/>
                </a:lnTo>
                <a:lnTo>
                  <a:pt x="1163" y="94933"/>
                </a:lnTo>
                <a:close/>
              </a:path>
              <a:path w="92302" h="224218">
                <a:moveTo>
                  <a:pt x="67719" y="42103"/>
                </a:moveTo>
                <a:lnTo>
                  <a:pt x="62305" y="32415"/>
                </a:lnTo>
                <a:lnTo>
                  <a:pt x="49959" y="20415"/>
                </a:lnTo>
                <a:lnTo>
                  <a:pt x="37821" y="9951"/>
                </a:lnTo>
                <a:lnTo>
                  <a:pt x="32835" y="5867"/>
                </a:lnTo>
                <a:lnTo>
                  <a:pt x="14889" y="0"/>
                </a:lnTo>
                <a:lnTo>
                  <a:pt x="37071" y="75630"/>
                </a:lnTo>
                <a:lnTo>
                  <a:pt x="44077" y="70410"/>
                </a:lnTo>
                <a:lnTo>
                  <a:pt x="55306" y="59565"/>
                </a:lnTo>
                <a:lnTo>
                  <a:pt x="63670" y="49420"/>
                </a:lnTo>
                <a:lnTo>
                  <a:pt x="67719" y="42103"/>
                </a:lnTo>
                <a:close/>
              </a:path>
              <a:path w="92302" h="224218">
                <a:moveTo>
                  <a:pt x="85747" y="199660"/>
                </a:moveTo>
                <a:lnTo>
                  <a:pt x="75100" y="197218"/>
                </a:lnTo>
                <a:lnTo>
                  <a:pt x="72527" y="196523"/>
                </a:lnTo>
                <a:lnTo>
                  <a:pt x="80650" y="224218"/>
                </a:lnTo>
                <a:lnTo>
                  <a:pt x="90391" y="210592"/>
                </a:lnTo>
                <a:lnTo>
                  <a:pt x="92302" y="203440"/>
                </a:lnTo>
                <a:lnTo>
                  <a:pt x="85747" y="1996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4448129" y="5910901"/>
            <a:ext cx="92302" cy="224218"/>
          </a:xfrm>
          <a:custGeom>
            <a:avLst/>
            <a:gdLst/>
            <a:ahLst/>
            <a:cxnLst/>
            <a:rect l="l" t="t" r="r" b="b"/>
            <a:pathLst>
              <a:path w="92302" h="224218">
                <a:moveTo>
                  <a:pt x="80650" y="224218"/>
                </a:moveTo>
                <a:lnTo>
                  <a:pt x="90391" y="210592"/>
                </a:lnTo>
                <a:lnTo>
                  <a:pt x="92302" y="203440"/>
                </a:lnTo>
                <a:lnTo>
                  <a:pt x="85747" y="199660"/>
                </a:lnTo>
                <a:lnTo>
                  <a:pt x="75100" y="197218"/>
                </a:lnTo>
                <a:lnTo>
                  <a:pt x="61890" y="193649"/>
                </a:lnTo>
                <a:lnTo>
                  <a:pt x="47799" y="188370"/>
                </a:lnTo>
                <a:lnTo>
                  <a:pt x="34440" y="181790"/>
                </a:lnTo>
                <a:lnTo>
                  <a:pt x="23429" y="174320"/>
                </a:lnTo>
                <a:lnTo>
                  <a:pt x="16376" y="166367"/>
                </a:lnTo>
                <a:lnTo>
                  <a:pt x="14889" y="162585"/>
                </a:lnTo>
                <a:lnTo>
                  <a:pt x="10028" y="146563"/>
                </a:lnTo>
                <a:lnTo>
                  <a:pt x="4569" y="132974"/>
                </a:lnTo>
                <a:lnTo>
                  <a:pt x="2316" y="127952"/>
                </a:lnTo>
                <a:lnTo>
                  <a:pt x="0" y="106381"/>
                </a:lnTo>
                <a:lnTo>
                  <a:pt x="1163" y="94933"/>
                </a:lnTo>
                <a:lnTo>
                  <a:pt x="7492" y="89300"/>
                </a:lnTo>
                <a:lnTo>
                  <a:pt x="18839" y="85686"/>
                </a:lnTo>
                <a:lnTo>
                  <a:pt x="31438" y="79827"/>
                </a:lnTo>
                <a:lnTo>
                  <a:pt x="44077" y="70410"/>
                </a:lnTo>
                <a:lnTo>
                  <a:pt x="55306" y="59565"/>
                </a:lnTo>
                <a:lnTo>
                  <a:pt x="63670" y="49420"/>
                </a:lnTo>
                <a:lnTo>
                  <a:pt x="67719" y="42103"/>
                </a:lnTo>
                <a:lnTo>
                  <a:pt x="67887" y="41084"/>
                </a:lnTo>
                <a:lnTo>
                  <a:pt x="62305" y="32415"/>
                </a:lnTo>
                <a:lnTo>
                  <a:pt x="49959" y="20415"/>
                </a:lnTo>
                <a:lnTo>
                  <a:pt x="37821" y="9951"/>
                </a:lnTo>
                <a:lnTo>
                  <a:pt x="32835" y="5867"/>
                </a:lnTo>
                <a:lnTo>
                  <a:pt x="148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4463017" y="5373254"/>
            <a:ext cx="71805" cy="57518"/>
          </a:xfrm>
          <a:custGeom>
            <a:avLst/>
            <a:gdLst/>
            <a:ahLst/>
            <a:cxnLst/>
            <a:rect l="l" t="t" r="r" b="b"/>
            <a:pathLst>
              <a:path w="71805" h="57518">
                <a:moveTo>
                  <a:pt x="16729" y="13400"/>
                </a:moveTo>
                <a:lnTo>
                  <a:pt x="9184" y="5507"/>
                </a:lnTo>
                <a:lnTo>
                  <a:pt x="0" y="0"/>
                </a:lnTo>
                <a:lnTo>
                  <a:pt x="16729" y="13400"/>
                </a:lnTo>
                <a:close/>
              </a:path>
              <a:path w="71805" h="57518">
                <a:moveTo>
                  <a:pt x="57861" y="49301"/>
                </a:moveTo>
                <a:lnTo>
                  <a:pt x="71805" y="57518"/>
                </a:lnTo>
                <a:lnTo>
                  <a:pt x="16729" y="13400"/>
                </a:lnTo>
                <a:lnTo>
                  <a:pt x="16880" y="13558"/>
                </a:lnTo>
                <a:lnTo>
                  <a:pt x="23825" y="22301"/>
                </a:lnTo>
                <a:lnTo>
                  <a:pt x="35569" y="36102"/>
                </a:lnTo>
                <a:lnTo>
                  <a:pt x="45409" y="45391"/>
                </a:lnTo>
                <a:lnTo>
                  <a:pt x="52358" y="49247"/>
                </a:lnTo>
                <a:lnTo>
                  <a:pt x="57861" y="493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4463017" y="5373254"/>
            <a:ext cx="71805" cy="57518"/>
          </a:xfrm>
          <a:custGeom>
            <a:avLst/>
            <a:gdLst/>
            <a:ahLst/>
            <a:cxnLst/>
            <a:rect l="l" t="t" r="r" b="b"/>
            <a:pathLst>
              <a:path w="71805" h="57518">
                <a:moveTo>
                  <a:pt x="0" y="0"/>
                </a:moveTo>
                <a:lnTo>
                  <a:pt x="9184" y="5507"/>
                </a:lnTo>
                <a:lnTo>
                  <a:pt x="16880" y="13558"/>
                </a:lnTo>
                <a:lnTo>
                  <a:pt x="23825" y="22301"/>
                </a:lnTo>
                <a:lnTo>
                  <a:pt x="35569" y="36102"/>
                </a:lnTo>
                <a:lnTo>
                  <a:pt x="45409" y="45391"/>
                </a:lnTo>
                <a:lnTo>
                  <a:pt x="52358" y="49247"/>
                </a:lnTo>
                <a:lnTo>
                  <a:pt x="52997" y="49301"/>
                </a:lnTo>
                <a:lnTo>
                  <a:pt x="57861" y="49301"/>
                </a:lnTo>
                <a:lnTo>
                  <a:pt x="71805" y="575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4344032" y="6155683"/>
            <a:ext cx="30111" cy="34607"/>
          </a:xfrm>
          <a:custGeom>
            <a:avLst/>
            <a:gdLst/>
            <a:ahLst/>
            <a:cxnLst/>
            <a:rect l="l" t="t" r="r" b="b"/>
            <a:pathLst>
              <a:path w="30111" h="34607">
                <a:moveTo>
                  <a:pt x="30111" y="34607"/>
                </a:moveTo>
                <a:lnTo>
                  <a:pt x="30111" y="14643"/>
                </a:lnTo>
                <a:lnTo>
                  <a:pt x="0" y="0"/>
                </a:lnTo>
                <a:lnTo>
                  <a:pt x="30111" y="346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4344032" y="6155683"/>
            <a:ext cx="30111" cy="34607"/>
          </a:xfrm>
          <a:custGeom>
            <a:avLst/>
            <a:gdLst/>
            <a:ahLst/>
            <a:cxnLst/>
            <a:rect l="l" t="t" r="r" b="b"/>
            <a:pathLst>
              <a:path w="30111" h="34607">
                <a:moveTo>
                  <a:pt x="30111" y="34607"/>
                </a:moveTo>
                <a:lnTo>
                  <a:pt x="30111" y="1464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4398408" y="6139705"/>
            <a:ext cx="16827" cy="6629"/>
          </a:xfrm>
          <a:custGeom>
            <a:avLst/>
            <a:gdLst/>
            <a:ahLst/>
            <a:cxnLst/>
            <a:rect l="l" t="t" r="r" b="b"/>
            <a:pathLst>
              <a:path w="16827" h="6629">
                <a:moveTo>
                  <a:pt x="0" y="0"/>
                </a:moveTo>
                <a:lnTo>
                  <a:pt x="16827" y="6629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4398408" y="6139705"/>
            <a:ext cx="16827" cy="6629"/>
          </a:xfrm>
          <a:custGeom>
            <a:avLst/>
            <a:gdLst/>
            <a:ahLst/>
            <a:cxnLst/>
            <a:rect l="l" t="t" r="r" b="b"/>
            <a:pathLst>
              <a:path w="16827" h="6629">
                <a:moveTo>
                  <a:pt x="0" y="0"/>
                </a:moveTo>
                <a:lnTo>
                  <a:pt x="16827" y="66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4425800" y="6126795"/>
            <a:ext cx="12395" cy="12915"/>
          </a:xfrm>
          <a:custGeom>
            <a:avLst/>
            <a:gdLst/>
            <a:ahLst/>
            <a:cxnLst/>
            <a:rect l="l" t="t" r="r" b="b"/>
            <a:pathLst>
              <a:path w="12395" h="12915">
                <a:moveTo>
                  <a:pt x="0" y="0"/>
                </a:moveTo>
                <a:lnTo>
                  <a:pt x="12395" y="12915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4425800" y="6126795"/>
            <a:ext cx="12395" cy="12915"/>
          </a:xfrm>
          <a:custGeom>
            <a:avLst/>
            <a:gdLst/>
            <a:ahLst/>
            <a:cxnLst/>
            <a:rect l="l" t="t" r="r" b="b"/>
            <a:pathLst>
              <a:path w="12395" h="12915">
                <a:moveTo>
                  <a:pt x="0" y="0"/>
                </a:moveTo>
                <a:lnTo>
                  <a:pt x="12395" y="129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4505625" y="6180119"/>
            <a:ext cx="63385" cy="0"/>
          </a:xfrm>
          <a:custGeom>
            <a:avLst/>
            <a:gdLst/>
            <a:ahLst/>
            <a:cxnLst/>
            <a:rect l="l" t="t" r="r" b="b"/>
            <a:pathLst>
              <a:path w="63385">
                <a:moveTo>
                  <a:pt x="63385" y="0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4505625" y="6180119"/>
            <a:ext cx="63385" cy="0"/>
          </a:xfrm>
          <a:custGeom>
            <a:avLst/>
            <a:gdLst/>
            <a:ahLst/>
            <a:cxnLst/>
            <a:rect l="l" t="t" r="r" b="b"/>
            <a:pathLst>
              <a:path w="63385">
                <a:moveTo>
                  <a:pt x="63385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4631145" y="6150975"/>
            <a:ext cx="106337" cy="17005"/>
          </a:xfrm>
          <a:custGeom>
            <a:avLst/>
            <a:gdLst/>
            <a:ahLst/>
            <a:cxnLst/>
            <a:rect l="l" t="t" r="r" b="b"/>
            <a:pathLst>
              <a:path w="106337" h="17005">
                <a:moveTo>
                  <a:pt x="75209" y="4711"/>
                </a:moveTo>
                <a:lnTo>
                  <a:pt x="21208" y="8788"/>
                </a:lnTo>
                <a:lnTo>
                  <a:pt x="0" y="17005"/>
                </a:lnTo>
                <a:lnTo>
                  <a:pt x="106337" y="0"/>
                </a:lnTo>
                <a:lnTo>
                  <a:pt x="75209" y="47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4631145" y="6150975"/>
            <a:ext cx="106337" cy="17005"/>
          </a:xfrm>
          <a:custGeom>
            <a:avLst/>
            <a:gdLst/>
            <a:ahLst/>
            <a:cxnLst/>
            <a:rect l="l" t="t" r="r" b="b"/>
            <a:pathLst>
              <a:path w="106337" h="17005">
                <a:moveTo>
                  <a:pt x="106337" y="0"/>
                </a:moveTo>
                <a:lnTo>
                  <a:pt x="75209" y="4711"/>
                </a:lnTo>
                <a:lnTo>
                  <a:pt x="21208" y="8788"/>
                </a:lnTo>
                <a:lnTo>
                  <a:pt x="0" y="170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4596804" y="6113981"/>
            <a:ext cx="6248" cy="21132"/>
          </a:xfrm>
          <a:custGeom>
            <a:avLst/>
            <a:gdLst/>
            <a:ahLst/>
            <a:cxnLst/>
            <a:rect l="l" t="t" r="r" b="b"/>
            <a:pathLst>
              <a:path w="6248" h="21132">
                <a:moveTo>
                  <a:pt x="0" y="0"/>
                </a:moveTo>
                <a:lnTo>
                  <a:pt x="368" y="17627"/>
                </a:lnTo>
                <a:lnTo>
                  <a:pt x="6248" y="2113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4596804" y="6113981"/>
            <a:ext cx="6248" cy="21132"/>
          </a:xfrm>
          <a:custGeom>
            <a:avLst/>
            <a:gdLst/>
            <a:ahLst/>
            <a:cxnLst/>
            <a:rect l="l" t="t" r="r" b="b"/>
            <a:pathLst>
              <a:path w="6248" h="21132">
                <a:moveTo>
                  <a:pt x="0" y="0"/>
                </a:moveTo>
                <a:lnTo>
                  <a:pt x="368" y="17627"/>
                </a:lnTo>
                <a:lnTo>
                  <a:pt x="6248" y="211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4470251" y="4668038"/>
            <a:ext cx="108852" cy="220156"/>
          </a:xfrm>
          <a:custGeom>
            <a:avLst/>
            <a:gdLst/>
            <a:ahLst/>
            <a:cxnLst/>
            <a:rect l="l" t="t" r="r" b="b"/>
            <a:pathLst>
              <a:path w="108852" h="220156">
                <a:moveTo>
                  <a:pt x="18317" y="119149"/>
                </a:moveTo>
                <a:lnTo>
                  <a:pt x="16427" y="131466"/>
                </a:lnTo>
                <a:lnTo>
                  <a:pt x="15849" y="133819"/>
                </a:lnTo>
                <a:lnTo>
                  <a:pt x="12564" y="144466"/>
                </a:lnTo>
                <a:lnTo>
                  <a:pt x="9770" y="154680"/>
                </a:lnTo>
                <a:lnTo>
                  <a:pt x="9267" y="165330"/>
                </a:lnTo>
                <a:lnTo>
                  <a:pt x="12856" y="177285"/>
                </a:lnTo>
                <a:lnTo>
                  <a:pt x="16738" y="184010"/>
                </a:lnTo>
                <a:lnTo>
                  <a:pt x="24283" y="196425"/>
                </a:lnTo>
                <a:lnTo>
                  <a:pt x="30494" y="207882"/>
                </a:lnTo>
                <a:lnTo>
                  <a:pt x="35217" y="216440"/>
                </a:lnTo>
                <a:lnTo>
                  <a:pt x="38301" y="220156"/>
                </a:lnTo>
                <a:lnTo>
                  <a:pt x="39593" y="217090"/>
                </a:lnTo>
                <a:lnTo>
                  <a:pt x="39624" y="215696"/>
                </a:lnTo>
                <a:lnTo>
                  <a:pt x="41844" y="199282"/>
                </a:lnTo>
                <a:lnTo>
                  <a:pt x="44833" y="190512"/>
                </a:lnTo>
                <a:lnTo>
                  <a:pt x="44907" y="190169"/>
                </a:lnTo>
                <a:lnTo>
                  <a:pt x="46313" y="179221"/>
                </a:lnTo>
                <a:lnTo>
                  <a:pt x="48350" y="174995"/>
                </a:lnTo>
                <a:lnTo>
                  <a:pt x="48425" y="175209"/>
                </a:lnTo>
                <a:lnTo>
                  <a:pt x="52144" y="181675"/>
                </a:lnTo>
                <a:lnTo>
                  <a:pt x="57112" y="185550"/>
                </a:lnTo>
                <a:lnTo>
                  <a:pt x="59138" y="178804"/>
                </a:lnTo>
                <a:lnTo>
                  <a:pt x="58991" y="176961"/>
                </a:lnTo>
                <a:lnTo>
                  <a:pt x="57288" y="165445"/>
                </a:lnTo>
                <a:lnTo>
                  <a:pt x="55211" y="153906"/>
                </a:lnTo>
                <a:lnTo>
                  <a:pt x="54102" y="144901"/>
                </a:lnTo>
                <a:lnTo>
                  <a:pt x="55305" y="140990"/>
                </a:lnTo>
                <a:lnTo>
                  <a:pt x="59867" y="144386"/>
                </a:lnTo>
                <a:lnTo>
                  <a:pt x="65692" y="152422"/>
                </a:lnTo>
                <a:lnTo>
                  <a:pt x="70919" y="161404"/>
                </a:lnTo>
                <a:lnTo>
                  <a:pt x="74954" y="169142"/>
                </a:lnTo>
                <a:lnTo>
                  <a:pt x="77201" y="173442"/>
                </a:lnTo>
                <a:lnTo>
                  <a:pt x="77065" y="172112"/>
                </a:lnTo>
                <a:lnTo>
                  <a:pt x="74841" y="165519"/>
                </a:lnTo>
                <a:lnTo>
                  <a:pt x="70732" y="151461"/>
                </a:lnTo>
                <a:lnTo>
                  <a:pt x="69070" y="141742"/>
                </a:lnTo>
                <a:lnTo>
                  <a:pt x="69538" y="137945"/>
                </a:lnTo>
                <a:lnTo>
                  <a:pt x="71822" y="141651"/>
                </a:lnTo>
                <a:lnTo>
                  <a:pt x="73075" y="145275"/>
                </a:lnTo>
                <a:lnTo>
                  <a:pt x="78274" y="158501"/>
                </a:lnTo>
                <a:lnTo>
                  <a:pt x="83785" y="168450"/>
                </a:lnTo>
                <a:lnTo>
                  <a:pt x="87534" y="171844"/>
                </a:lnTo>
                <a:lnTo>
                  <a:pt x="88049" y="169036"/>
                </a:lnTo>
                <a:lnTo>
                  <a:pt x="84985" y="160873"/>
                </a:lnTo>
                <a:lnTo>
                  <a:pt x="80111" y="153289"/>
                </a:lnTo>
                <a:lnTo>
                  <a:pt x="77896" y="149850"/>
                </a:lnTo>
                <a:lnTo>
                  <a:pt x="82765" y="154076"/>
                </a:lnTo>
                <a:lnTo>
                  <a:pt x="94762" y="166899"/>
                </a:lnTo>
                <a:lnTo>
                  <a:pt x="100838" y="173824"/>
                </a:lnTo>
                <a:lnTo>
                  <a:pt x="102133" y="173443"/>
                </a:lnTo>
                <a:lnTo>
                  <a:pt x="106275" y="171686"/>
                </a:lnTo>
                <a:lnTo>
                  <a:pt x="108852" y="168116"/>
                </a:lnTo>
                <a:lnTo>
                  <a:pt x="104775" y="161112"/>
                </a:lnTo>
                <a:lnTo>
                  <a:pt x="97945" y="151222"/>
                </a:lnTo>
                <a:lnTo>
                  <a:pt x="89644" y="138106"/>
                </a:lnTo>
                <a:lnTo>
                  <a:pt x="81236" y="124053"/>
                </a:lnTo>
                <a:lnTo>
                  <a:pt x="74088" y="111351"/>
                </a:lnTo>
                <a:lnTo>
                  <a:pt x="69566" y="102287"/>
                </a:lnTo>
                <a:lnTo>
                  <a:pt x="68681" y="99491"/>
                </a:lnTo>
                <a:lnTo>
                  <a:pt x="70435" y="88458"/>
                </a:lnTo>
                <a:lnTo>
                  <a:pt x="72391" y="73329"/>
                </a:lnTo>
                <a:lnTo>
                  <a:pt x="71323" y="66916"/>
                </a:lnTo>
                <a:lnTo>
                  <a:pt x="66605" y="59099"/>
                </a:lnTo>
                <a:lnTo>
                  <a:pt x="63756" y="46642"/>
                </a:lnTo>
                <a:lnTo>
                  <a:pt x="65151" y="36982"/>
                </a:lnTo>
                <a:lnTo>
                  <a:pt x="34340" y="0"/>
                </a:lnTo>
                <a:lnTo>
                  <a:pt x="20795" y="3621"/>
                </a:lnTo>
                <a:lnTo>
                  <a:pt x="12668" y="12731"/>
                </a:lnTo>
                <a:lnTo>
                  <a:pt x="11455" y="14973"/>
                </a:lnTo>
                <a:lnTo>
                  <a:pt x="7924" y="22009"/>
                </a:lnTo>
                <a:lnTo>
                  <a:pt x="0" y="29057"/>
                </a:lnTo>
                <a:lnTo>
                  <a:pt x="0" y="44018"/>
                </a:lnTo>
                <a:lnTo>
                  <a:pt x="1765" y="50177"/>
                </a:lnTo>
                <a:lnTo>
                  <a:pt x="3530" y="56349"/>
                </a:lnTo>
                <a:lnTo>
                  <a:pt x="15849" y="62509"/>
                </a:lnTo>
                <a:lnTo>
                  <a:pt x="20256" y="63385"/>
                </a:lnTo>
                <a:lnTo>
                  <a:pt x="19367" y="81000"/>
                </a:lnTo>
                <a:lnTo>
                  <a:pt x="19071" y="93701"/>
                </a:lnTo>
                <a:lnTo>
                  <a:pt x="18960" y="106489"/>
                </a:lnTo>
                <a:lnTo>
                  <a:pt x="18317" y="11914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4470251" y="4668038"/>
            <a:ext cx="108852" cy="220156"/>
          </a:xfrm>
          <a:custGeom>
            <a:avLst/>
            <a:gdLst/>
            <a:ahLst/>
            <a:cxnLst/>
            <a:rect l="l" t="t" r="r" b="b"/>
            <a:pathLst>
              <a:path w="108852" h="220156">
                <a:moveTo>
                  <a:pt x="34340" y="0"/>
                </a:moveTo>
                <a:lnTo>
                  <a:pt x="20795" y="3621"/>
                </a:lnTo>
                <a:lnTo>
                  <a:pt x="12668" y="12731"/>
                </a:lnTo>
                <a:lnTo>
                  <a:pt x="11455" y="14973"/>
                </a:lnTo>
                <a:lnTo>
                  <a:pt x="7924" y="22009"/>
                </a:lnTo>
                <a:lnTo>
                  <a:pt x="0" y="29057"/>
                </a:lnTo>
                <a:lnTo>
                  <a:pt x="0" y="33451"/>
                </a:lnTo>
                <a:lnTo>
                  <a:pt x="0" y="37858"/>
                </a:lnTo>
                <a:lnTo>
                  <a:pt x="0" y="44018"/>
                </a:lnTo>
                <a:lnTo>
                  <a:pt x="1765" y="50177"/>
                </a:lnTo>
                <a:lnTo>
                  <a:pt x="3530" y="56349"/>
                </a:lnTo>
                <a:lnTo>
                  <a:pt x="15849" y="62509"/>
                </a:lnTo>
                <a:lnTo>
                  <a:pt x="20256" y="63385"/>
                </a:lnTo>
                <a:lnTo>
                  <a:pt x="19367" y="81000"/>
                </a:lnTo>
                <a:lnTo>
                  <a:pt x="19071" y="93701"/>
                </a:lnTo>
                <a:lnTo>
                  <a:pt x="18960" y="106489"/>
                </a:lnTo>
                <a:lnTo>
                  <a:pt x="18317" y="119149"/>
                </a:lnTo>
                <a:lnTo>
                  <a:pt x="16427" y="131466"/>
                </a:lnTo>
                <a:lnTo>
                  <a:pt x="15849" y="133819"/>
                </a:lnTo>
                <a:lnTo>
                  <a:pt x="12564" y="144466"/>
                </a:lnTo>
                <a:lnTo>
                  <a:pt x="9770" y="154680"/>
                </a:lnTo>
                <a:lnTo>
                  <a:pt x="9267" y="165330"/>
                </a:lnTo>
                <a:lnTo>
                  <a:pt x="12856" y="177285"/>
                </a:lnTo>
                <a:lnTo>
                  <a:pt x="16738" y="184010"/>
                </a:lnTo>
                <a:lnTo>
                  <a:pt x="24283" y="196425"/>
                </a:lnTo>
                <a:lnTo>
                  <a:pt x="30494" y="207882"/>
                </a:lnTo>
                <a:lnTo>
                  <a:pt x="35217" y="216440"/>
                </a:lnTo>
                <a:lnTo>
                  <a:pt x="38301" y="220156"/>
                </a:lnTo>
                <a:lnTo>
                  <a:pt x="39593" y="217090"/>
                </a:lnTo>
                <a:lnTo>
                  <a:pt x="39624" y="215696"/>
                </a:lnTo>
                <a:lnTo>
                  <a:pt x="41844" y="199282"/>
                </a:lnTo>
                <a:lnTo>
                  <a:pt x="44833" y="190512"/>
                </a:lnTo>
                <a:lnTo>
                  <a:pt x="44907" y="190169"/>
                </a:lnTo>
                <a:lnTo>
                  <a:pt x="46313" y="179221"/>
                </a:lnTo>
                <a:lnTo>
                  <a:pt x="48350" y="174995"/>
                </a:lnTo>
                <a:lnTo>
                  <a:pt x="48425" y="175209"/>
                </a:lnTo>
                <a:lnTo>
                  <a:pt x="52144" y="181675"/>
                </a:lnTo>
                <a:lnTo>
                  <a:pt x="57112" y="185550"/>
                </a:lnTo>
                <a:lnTo>
                  <a:pt x="59138" y="178804"/>
                </a:lnTo>
                <a:lnTo>
                  <a:pt x="58991" y="176961"/>
                </a:lnTo>
                <a:lnTo>
                  <a:pt x="57288" y="165445"/>
                </a:lnTo>
                <a:lnTo>
                  <a:pt x="55211" y="153906"/>
                </a:lnTo>
                <a:lnTo>
                  <a:pt x="54102" y="144901"/>
                </a:lnTo>
                <a:lnTo>
                  <a:pt x="55305" y="140990"/>
                </a:lnTo>
                <a:lnTo>
                  <a:pt x="59867" y="144386"/>
                </a:lnTo>
                <a:lnTo>
                  <a:pt x="65692" y="152422"/>
                </a:lnTo>
                <a:lnTo>
                  <a:pt x="70919" y="161404"/>
                </a:lnTo>
                <a:lnTo>
                  <a:pt x="74954" y="169142"/>
                </a:lnTo>
                <a:lnTo>
                  <a:pt x="77201" y="173442"/>
                </a:lnTo>
                <a:lnTo>
                  <a:pt x="77065" y="172112"/>
                </a:lnTo>
                <a:lnTo>
                  <a:pt x="74841" y="165519"/>
                </a:lnTo>
                <a:lnTo>
                  <a:pt x="70732" y="151461"/>
                </a:lnTo>
                <a:lnTo>
                  <a:pt x="69070" y="141742"/>
                </a:lnTo>
                <a:lnTo>
                  <a:pt x="69538" y="137945"/>
                </a:lnTo>
                <a:lnTo>
                  <a:pt x="71822" y="141651"/>
                </a:lnTo>
                <a:lnTo>
                  <a:pt x="73075" y="145275"/>
                </a:lnTo>
                <a:lnTo>
                  <a:pt x="78274" y="158501"/>
                </a:lnTo>
                <a:lnTo>
                  <a:pt x="83785" y="168450"/>
                </a:lnTo>
                <a:lnTo>
                  <a:pt x="87534" y="171844"/>
                </a:lnTo>
                <a:lnTo>
                  <a:pt x="88049" y="169036"/>
                </a:lnTo>
                <a:lnTo>
                  <a:pt x="84985" y="160873"/>
                </a:lnTo>
                <a:lnTo>
                  <a:pt x="80111" y="153289"/>
                </a:lnTo>
                <a:lnTo>
                  <a:pt x="77896" y="149850"/>
                </a:lnTo>
                <a:lnTo>
                  <a:pt x="82765" y="154076"/>
                </a:lnTo>
                <a:lnTo>
                  <a:pt x="94762" y="166899"/>
                </a:lnTo>
                <a:lnTo>
                  <a:pt x="100838" y="173824"/>
                </a:lnTo>
                <a:lnTo>
                  <a:pt x="102133" y="173443"/>
                </a:lnTo>
                <a:lnTo>
                  <a:pt x="106275" y="171686"/>
                </a:lnTo>
                <a:lnTo>
                  <a:pt x="108852" y="168116"/>
                </a:lnTo>
                <a:lnTo>
                  <a:pt x="104775" y="161112"/>
                </a:lnTo>
                <a:lnTo>
                  <a:pt x="97945" y="151222"/>
                </a:lnTo>
                <a:lnTo>
                  <a:pt x="89644" y="138106"/>
                </a:lnTo>
                <a:lnTo>
                  <a:pt x="81236" y="124053"/>
                </a:lnTo>
                <a:lnTo>
                  <a:pt x="74088" y="111351"/>
                </a:lnTo>
                <a:lnTo>
                  <a:pt x="69566" y="102287"/>
                </a:lnTo>
                <a:lnTo>
                  <a:pt x="68681" y="99491"/>
                </a:lnTo>
                <a:lnTo>
                  <a:pt x="70435" y="88458"/>
                </a:lnTo>
                <a:lnTo>
                  <a:pt x="72391" y="73329"/>
                </a:lnTo>
                <a:lnTo>
                  <a:pt x="71323" y="66916"/>
                </a:lnTo>
                <a:lnTo>
                  <a:pt x="66605" y="59099"/>
                </a:lnTo>
                <a:lnTo>
                  <a:pt x="63756" y="46642"/>
                </a:lnTo>
                <a:lnTo>
                  <a:pt x="65151" y="369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4464977" y="4638099"/>
            <a:ext cx="19367" cy="36982"/>
          </a:xfrm>
          <a:custGeom>
            <a:avLst/>
            <a:gdLst/>
            <a:ahLst/>
            <a:cxnLst/>
            <a:rect l="l" t="t" r="r" b="b"/>
            <a:pathLst>
              <a:path w="19367" h="36982">
                <a:moveTo>
                  <a:pt x="19367" y="36982"/>
                </a:moveTo>
                <a:lnTo>
                  <a:pt x="0" y="0"/>
                </a:lnTo>
                <a:lnTo>
                  <a:pt x="222" y="1500"/>
                </a:lnTo>
                <a:lnTo>
                  <a:pt x="1789" y="6631"/>
                </a:lnTo>
                <a:lnTo>
                  <a:pt x="7080" y="16376"/>
                </a:lnTo>
                <a:lnTo>
                  <a:pt x="19367" y="3698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4464977" y="4638099"/>
            <a:ext cx="19367" cy="36982"/>
          </a:xfrm>
          <a:custGeom>
            <a:avLst/>
            <a:gdLst/>
            <a:ahLst/>
            <a:cxnLst/>
            <a:rect l="l" t="t" r="r" b="b"/>
            <a:pathLst>
              <a:path w="19367" h="36982">
                <a:moveTo>
                  <a:pt x="19367" y="36982"/>
                </a:moveTo>
                <a:lnTo>
                  <a:pt x="7080" y="16376"/>
                </a:lnTo>
                <a:lnTo>
                  <a:pt x="1789" y="6631"/>
                </a:lnTo>
                <a:lnTo>
                  <a:pt x="222" y="150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4424481" y="4650434"/>
            <a:ext cx="52819" cy="33451"/>
          </a:xfrm>
          <a:custGeom>
            <a:avLst/>
            <a:gdLst/>
            <a:ahLst/>
            <a:cxnLst/>
            <a:rect l="l" t="t" r="r" b="b"/>
            <a:pathLst>
              <a:path w="52819" h="33451">
                <a:moveTo>
                  <a:pt x="52819" y="33451"/>
                </a:moveTo>
                <a:lnTo>
                  <a:pt x="0" y="0"/>
                </a:lnTo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4424481" y="4650434"/>
            <a:ext cx="52819" cy="33451"/>
          </a:xfrm>
          <a:custGeom>
            <a:avLst/>
            <a:gdLst/>
            <a:ahLst/>
            <a:cxnLst/>
            <a:rect l="l" t="t" r="r" b="b"/>
            <a:pathLst>
              <a:path w="52819" h="33451">
                <a:moveTo>
                  <a:pt x="52819" y="3345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4518929" y="4683885"/>
            <a:ext cx="27923" cy="115328"/>
          </a:xfrm>
          <a:custGeom>
            <a:avLst/>
            <a:gdLst/>
            <a:ahLst/>
            <a:cxnLst/>
            <a:rect l="l" t="t" r="r" b="b"/>
            <a:pathLst>
              <a:path w="27923" h="115328">
                <a:moveTo>
                  <a:pt x="1819" y="5895"/>
                </a:moveTo>
                <a:lnTo>
                  <a:pt x="2026" y="18740"/>
                </a:lnTo>
                <a:lnTo>
                  <a:pt x="631" y="31699"/>
                </a:lnTo>
                <a:lnTo>
                  <a:pt x="0" y="44006"/>
                </a:lnTo>
                <a:lnTo>
                  <a:pt x="1509" y="57125"/>
                </a:lnTo>
                <a:lnTo>
                  <a:pt x="4189" y="70306"/>
                </a:lnTo>
                <a:lnTo>
                  <a:pt x="7068" y="82805"/>
                </a:lnTo>
                <a:lnTo>
                  <a:pt x="9176" y="93874"/>
                </a:lnTo>
                <a:lnTo>
                  <a:pt x="9432" y="95961"/>
                </a:lnTo>
                <a:lnTo>
                  <a:pt x="18659" y="111480"/>
                </a:lnTo>
                <a:lnTo>
                  <a:pt x="27794" y="115306"/>
                </a:lnTo>
                <a:lnTo>
                  <a:pt x="27923" y="115328"/>
                </a:lnTo>
                <a:lnTo>
                  <a:pt x="3272" y="0"/>
                </a:lnTo>
                <a:lnTo>
                  <a:pt x="1819" y="589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4518929" y="4683885"/>
            <a:ext cx="27923" cy="115328"/>
          </a:xfrm>
          <a:custGeom>
            <a:avLst/>
            <a:gdLst/>
            <a:ahLst/>
            <a:cxnLst/>
            <a:rect l="l" t="t" r="r" b="b"/>
            <a:pathLst>
              <a:path w="27923" h="115328">
                <a:moveTo>
                  <a:pt x="3272" y="0"/>
                </a:moveTo>
                <a:lnTo>
                  <a:pt x="1819" y="5895"/>
                </a:lnTo>
                <a:lnTo>
                  <a:pt x="2026" y="18740"/>
                </a:lnTo>
                <a:lnTo>
                  <a:pt x="631" y="31699"/>
                </a:lnTo>
                <a:lnTo>
                  <a:pt x="0" y="44006"/>
                </a:lnTo>
                <a:lnTo>
                  <a:pt x="1509" y="57125"/>
                </a:lnTo>
                <a:lnTo>
                  <a:pt x="4189" y="70306"/>
                </a:lnTo>
                <a:lnTo>
                  <a:pt x="7068" y="82805"/>
                </a:lnTo>
                <a:lnTo>
                  <a:pt x="9176" y="93874"/>
                </a:lnTo>
                <a:lnTo>
                  <a:pt x="9432" y="95961"/>
                </a:lnTo>
                <a:lnTo>
                  <a:pt x="18659" y="111480"/>
                </a:lnTo>
                <a:lnTo>
                  <a:pt x="27794" y="115306"/>
                </a:lnTo>
                <a:lnTo>
                  <a:pt x="27923" y="1153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4509879" y="4764883"/>
            <a:ext cx="8801" cy="78359"/>
          </a:xfrm>
          <a:custGeom>
            <a:avLst/>
            <a:gdLst/>
            <a:ahLst/>
            <a:cxnLst/>
            <a:rect l="l" t="t" r="r" b="b"/>
            <a:pathLst>
              <a:path w="8801" h="78359">
                <a:moveTo>
                  <a:pt x="8801" y="78358"/>
                </a:moveTo>
                <a:lnTo>
                  <a:pt x="2641" y="0"/>
                </a:lnTo>
                <a:lnTo>
                  <a:pt x="2539" y="1946"/>
                </a:lnTo>
                <a:lnTo>
                  <a:pt x="1664" y="13388"/>
                </a:lnTo>
                <a:lnTo>
                  <a:pt x="550" y="29219"/>
                </a:lnTo>
                <a:lnTo>
                  <a:pt x="0" y="43141"/>
                </a:lnTo>
                <a:lnTo>
                  <a:pt x="238" y="51868"/>
                </a:lnTo>
                <a:lnTo>
                  <a:pt x="2418" y="61234"/>
                </a:lnTo>
                <a:lnTo>
                  <a:pt x="8801" y="7835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4509879" y="4764883"/>
            <a:ext cx="8801" cy="78359"/>
          </a:xfrm>
          <a:custGeom>
            <a:avLst/>
            <a:gdLst/>
            <a:ahLst/>
            <a:cxnLst/>
            <a:rect l="l" t="t" r="r" b="b"/>
            <a:pathLst>
              <a:path w="8801" h="78359">
                <a:moveTo>
                  <a:pt x="8801" y="78358"/>
                </a:moveTo>
                <a:lnTo>
                  <a:pt x="2418" y="61234"/>
                </a:lnTo>
                <a:lnTo>
                  <a:pt x="238" y="51868"/>
                </a:lnTo>
                <a:lnTo>
                  <a:pt x="0" y="43141"/>
                </a:lnTo>
                <a:lnTo>
                  <a:pt x="550" y="29219"/>
                </a:lnTo>
                <a:lnTo>
                  <a:pt x="1664" y="13388"/>
                </a:lnTo>
                <a:lnTo>
                  <a:pt x="2539" y="1946"/>
                </a:lnTo>
                <a:lnTo>
                  <a:pt x="26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4401005" y="4877612"/>
            <a:ext cx="57505" cy="220370"/>
          </a:xfrm>
          <a:custGeom>
            <a:avLst/>
            <a:gdLst/>
            <a:ahLst/>
            <a:cxnLst/>
            <a:rect l="l" t="t" r="r" b="b"/>
            <a:pathLst>
              <a:path w="57505" h="220370">
                <a:moveTo>
                  <a:pt x="478" y="155100"/>
                </a:moveTo>
                <a:lnTo>
                  <a:pt x="2582" y="168331"/>
                </a:lnTo>
                <a:lnTo>
                  <a:pt x="7315" y="180222"/>
                </a:lnTo>
                <a:lnTo>
                  <a:pt x="20164" y="193789"/>
                </a:lnTo>
                <a:lnTo>
                  <a:pt x="33381" y="204046"/>
                </a:lnTo>
                <a:lnTo>
                  <a:pt x="46214" y="213009"/>
                </a:lnTo>
                <a:lnTo>
                  <a:pt x="55255" y="218945"/>
                </a:lnTo>
                <a:lnTo>
                  <a:pt x="57505" y="220370"/>
                </a:lnTo>
                <a:lnTo>
                  <a:pt x="33921" y="0"/>
                </a:lnTo>
                <a:lnTo>
                  <a:pt x="32518" y="13340"/>
                </a:lnTo>
                <a:lnTo>
                  <a:pt x="29870" y="28055"/>
                </a:lnTo>
                <a:lnTo>
                  <a:pt x="26347" y="43351"/>
                </a:lnTo>
                <a:lnTo>
                  <a:pt x="22316" y="58435"/>
                </a:lnTo>
                <a:lnTo>
                  <a:pt x="18145" y="72513"/>
                </a:lnTo>
                <a:lnTo>
                  <a:pt x="14204" y="84791"/>
                </a:lnTo>
                <a:lnTo>
                  <a:pt x="10859" y="94476"/>
                </a:lnTo>
                <a:lnTo>
                  <a:pt x="8480" y="100774"/>
                </a:lnTo>
                <a:lnTo>
                  <a:pt x="8051" y="101790"/>
                </a:lnTo>
                <a:lnTo>
                  <a:pt x="4516" y="112844"/>
                </a:lnTo>
                <a:lnTo>
                  <a:pt x="1597" y="126950"/>
                </a:lnTo>
                <a:lnTo>
                  <a:pt x="72" y="139778"/>
                </a:lnTo>
                <a:lnTo>
                  <a:pt x="0" y="142290"/>
                </a:lnTo>
                <a:lnTo>
                  <a:pt x="478" y="1551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4401005" y="4877612"/>
            <a:ext cx="57505" cy="220370"/>
          </a:xfrm>
          <a:custGeom>
            <a:avLst/>
            <a:gdLst/>
            <a:ahLst/>
            <a:cxnLst/>
            <a:rect l="l" t="t" r="r" b="b"/>
            <a:pathLst>
              <a:path w="57505" h="220370">
                <a:moveTo>
                  <a:pt x="33921" y="0"/>
                </a:moveTo>
                <a:lnTo>
                  <a:pt x="32518" y="13340"/>
                </a:lnTo>
                <a:lnTo>
                  <a:pt x="29870" y="28055"/>
                </a:lnTo>
                <a:lnTo>
                  <a:pt x="26347" y="43351"/>
                </a:lnTo>
                <a:lnTo>
                  <a:pt x="22316" y="58435"/>
                </a:lnTo>
                <a:lnTo>
                  <a:pt x="18145" y="72513"/>
                </a:lnTo>
                <a:lnTo>
                  <a:pt x="14204" y="84791"/>
                </a:lnTo>
                <a:lnTo>
                  <a:pt x="10859" y="94476"/>
                </a:lnTo>
                <a:lnTo>
                  <a:pt x="8480" y="100774"/>
                </a:lnTo>
                <a:lnTo>
                  <a:pt x="8051" y="101790"/>
                </a:lnTo>
                <a:lnTo>
                  <a:pt x="4516" y="112844"/>
                </a:lnTo>
                <a:lnTo>
                  <a:pt x="1597" y="126950"/>
                </a:lnTo>
                <a:lnTo>
                  <a:pt x="72" y="139778"/>
                </a:lnTo>
                <a:lnTo>
                  <a:pt x="0" y="142290"/>
                </a:lnTo>
                <a:lnTo>
                  <a:pt x="478" y="155100"/>
                </a:lnTo>
                <a:lnTo>
                  <a:pt x="2582" y="168331"/>
                </a:lnTo>
                <a:lnTo>
                  <a:pt x="7315" y="180222"/>
                </a:lnTo>
                <a:lnTo>
                  <a:pt x="9969" y="183972"/>
                </a:lnTo>
                <a:lnTo>
                  <a:pt x="20164" y="193789"/>
                </a:lnTo>
                <a:lnTo>
                  <a:pt x="33381" y="204046"/>
                </a:lnTo>
                <a:lnTo>
                  <a:pt x="46214" y="213009"/>
                </a:lnTo>
                <a:lnTo>
                  <a:pt x="55255" y="218945"/>
                </a:lnTo>
                <a:lnTo>
                  <a:pt x="57505" y="220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4343444" y="5027792"/>
            <a:ext cx="239049" cy="156603"/>
          </a:xfrm>
          <a:custGeom>
            <a:avLst/>
            <a:gdLst/>
            <a:ahLst/>
            <a:cxnLst/>
            <a:rect l="l" t="t" r="r" b="b"/>
            <a:pathLst>
              <a:path w="239049" h="156603">
                <a:moveTo>
                  <a:pt x="29095" y="156603"/>
                </a:moveTo>
                <a:lnTo>
                  <a:pt x="176288" y="156603"/>
                </a:lnTo>
                <a:lnTo>
                  <a:pt x="185771" y="154048"/>
                </a:lnTo>
                <a:lnTo>
                  <a:pt x="199732" y="147978"/>
                </a:lnTo>
                <a:lnTo>
                  <a:pt x="214057" y="140790"/>
                </a:lnTo>
                <a:lnTo>
                  <a:pt x="224633" y="134880"/>
                </a:lnTo>
                <a:lnTo>
                  <a:pt x="234541" y="122908"/>
                </a:lnTo>
                <a:lnTo>
                  <a:pt x="238691" y="110829"/>
                </a:lnTo>
                <a:lnTo>
                  <a:pt x="239049" y="102865"/>
                </a:lnTo>
                <a:lnTo>
                  <a:pt x="238967" y="52908"/>
                </a:lnTo>
                <a:lnTo>
                  <a:pt x="238837" y="38827"/>
                </a:lnTo>
                <a:lnTo>
                  <a:pt x="238759" y="31661"/>
                </a:lnTo>
                <a:lnTo>
                  <a:pt x="208800" y="3428"/>
                </a:lnTo>
                <a:lnTo>
                  <a:pt x="136067" y="0"/>
                </a:lnTo>
                <a:lnTo>
                  <a:pt x="144756" y="24352"/>
                </a:lnTo>
                <a:lnTo>
                  <a:pt x="149091" y="35948"/>
                </a:lnTo>
                <a:lnTo>
                  <a:pt x="151268" y="40453"/>
                </a:lnTo>
                <a:lnTo>
                  <a:pt x="152323" y="41935"/>
                </a:lnTo>
                <a:lnTo>
                  <a:pt x="154889" y="45351"/>
                </a:lnTo>
                <a:lnTo>
                  <a:pt x="152323" y="59905"/>
                </a:lnTo>
                <a:lnTo>
                  <a:pt x="127409" y="74078"/>
                </a:lnTo>
                <a:lnTo>
                  <a:pt x="109277" y="84277"/>
                </a:lnTo>
                <a:lnTo>
                  <a:pt x="96552" y="91176"/>
                </a:lnTo>
                <a:lnTo>
                  <a:pt x="87855" y="95448"/>
                </a:lnTo>
                <a:lnTo>
                  <a:pt x="81810" y="97768"/>
                </a:lnTo>
                <a:lnTo>
                  <a:pt x="77040" y="98809"/>
                </a:lnTo>
                <a:lnTo>
                  <a:pt x="72168" y="99245"/>
                </a:lnTo>
                <a:lnTo>
                  <a:pt x="71894" y="99263"/>
                </a:lnTo>
                <a:lnTo>
                  <a:pt x="59035" y="100159"/>
                </a:lnTo>
                <a:lnTo>
                  <a:pt x="42829" y="101367"/>
                </a:lnTo>
                <a:lnTo>
                  <a:pt x="28351" y="102583"/>
                </a:lnTo>
                <a:lnTo>
                  <a:pt x="20676" y="103505"/>
                </a:lnTo>
                <a:lnTo>
                  <a:pt x="17983" y="104393"/>
                </a:lnTo>
                <a:lnTo>
                  <a:pt x="0" y="103543"/>
                </a:lnTo>
                <a:lnTo>
                  <a:pt x="4292" y="139484"/>
                </a:lnTo>
                <a:lnTo>
                  <a:pt x="29095" y="1566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4343444" y="5027792"/>
            <a:ext cx="239137" cy="156603"/>
          </a:xfrm>
          <a:custGeom>
            <a:avLst/>
            <a:gdLst/>
            <a:ahLst/>
            <a:cxnLst/>
            <a:rect l="l" t="t" r="r" b="b"/>
            <a:pathLst>
              <a:path w="239137" h="156603">
                <a:moveTo>
                  <a:pt x="136067" y="0"/>
                </a:moveTo>
                <a:lnTo>
                  <a:pt x="144756" y="24352"/>
                </a:lnTo>
                <a:lnTo>
                  <a:pt x="149091" y="35948"/>
                </a:lnTo>
                <a:lnTo>
                  <a:pt x="151268" y="40453"/>
                </a:lnTo>
                <a:lnTo>
                  <a:pt x="152323" y="41935"/>
                </a:lnTo>
                <a:lnTo>
                  <a:pt x="154889" y="45351"/>
                </a:lnTo>
                <a:lnTo>
                  <a:pt x="152323" y="59905"/>
                </a:lnTo>
                <a:lnTo>
                  <a:pt x="127409" y="74078"/>
                </a:lnTo>
                <a:lnTo>
                  <a:pt x="109277" y="84277"/>
                </a:lnTo>
                <a:lnTo>
                  <a:pt x="96552" y="91176"/>
                </a:lnTo>
                <a:lnTo>
                  <a:pt x="87855" y="95448"/>
                </a:lnTo>
                <a:lnTo>
                  <a:pt x="81810" y="97768"/>
                </a:lnTo>
                <a:lnTo>
                  <a:pt x="77040" y="98809"/>
                </a:lnTo>
                <a:lnTo>
                  <a:pt x="72168" y="99245"/>
                </a:lnTo>
                <a:lnTo>
                  <a:pt x="71894" y="99263"/>
                </a:lnTo>
                <a:lnTo>
                  <a:pt x="59035" y="100159"/>
                </a:lnTo>
                <a:lnTo>
                  <a:pt x="42829" y="101367"/>
                </a:lnTo>
                <a:lnTo>
                  <a:pt x="28351" y="102583"/>
                </a:lnTo>
                <a:lnTo>
                  <a:pt x="20676" y="103505"/>
                </a:lnTo>
                <a:lnTo>
                  <a:pt x="17983" y="104393"/>
                </a:lnTo>
                <a:lnTo>
                  <a:pt x="0" y="103543"/>
                </a:lnTo>
                <a:lnTo>
                  <a:pt x="4292" y="139484"/>
                </a:lnTo>
                <a:lnTo>
                  <a:pt x="29095" y="156603"/>
                </a:lnTo>
                <a:lnTo>
                  <a:pt x="41935" y="156603"/>
                </a:lnTo>
                <a:lnTo>
                  <a:pt x="176288" y="156603"/>
                </a:lnTo>
                <a:lnTo>
                  <a:pt x="185771" y="154048"/>
                </a:lnTo>
                <a:lnTo>
                  <a:pt x="199732" y="147978"/>
                </a:lnTo>
                <a:lnTo>
                  <a:pt x="214057" y="140790"/>
                </a:lnTo>
                <a:lnTo>
                  <a:pt x="224633" y="134880"/>
                </a:lnTo>
                <a:lnTo>
                  <a:pt x="234541" y="122908"/>
                </a:lnTo>
                <a:lnTo>
                  <a:pt x="238691" y="110829"/>
                </a:lnTo>
                <a:lnTo>
                  <a:pt x="239049" y="102865"/>
                </a:lnTo>
                <a:lnTo>
                  <a:pt x="239137" y="88437"/>
                </a:lnTo>
                <a:lnTo>
                  <a:pt x="239089" y="70614"/>
                </a:lnTo>
                <a:lnTo>
                  <a:pt x="238967" y="52908"/>
                </a:lnTo>
                <a:lnTo>
                  <a:pt x="238837" y="38827"/>
                </a:lnTo>
                <a:lnTo>
                  <a:pt x="238762" y="31884"/>
                </a:lnTo>
                <a:lnTo>
                  <a:pt x="208800" y="3428"/>
                </a:lnTo>
                <a:lnTo>
                  <a:pt x="13606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4446338" y="4893426"/>
            <a:ext cx="49428" cy="176301"/>
          </a:xfrm>
          <a:custGeom>
            <a:avLst/>
            <a:gdLst/>
            <a:ahLst/>
            <a:cxnLst/>
            <a:rect l="l" t="t" r="r" b="b"/>
            <a:pathLst>
              <a:path w="49428" h="176301">
                <a:moveTo>
                  <a:pt x="557" y="150410"/>
                </a:moveTo>
                <a:lnTo>
                  <a:pt x="0" y="154076"/>
                </a:lnTo>
                <a:lnTo>
                  <a:pt x="1007" y="157640"/>
                </a:lnTo>
                <a:lnTo>
                  <a:pt x="7340" y="160939"/>
                </a:lnTo>
                <a:lnTo>
                  <a:pt x="22314" y="166635"/>
                </a:lnTo>
                <a:lnTo>
                  <a:pt x="49428" y="176301"/>
                </a:lnTo>
                <a:lnTo>
                  <a:pt x="36779" y="144360"/>
                </a:lnTo>
                <a:lnTo>
                  <a:pt x="16902" y="1633"/>
                </a:lnTo>
                <a:lnTo>
                  <a:pt x="17062" y="6484"/>
                </a:lnTo>
                <a:lnTo>
                  <a:pt x="16518" y="16453"/>
                </a:lnTo>
                <a:lnTo>
                  <a:pt x="15372" y="29752"/>
                </a:lnTo>
                <a:lnTo>
                  <a:pt x="13759" y="45500"/>
                </a:lnTo>
                <a:lnTo>
                  <a:pt x="11810" y="62818"/>
                </a:lnTo>
                <a:lnTo>
                  <a:pt x="9660" y="80826"/>
                </a:lnTo>
                <a:lnTo>
                  <a:pt x="7442" y="98644"/>
                </a:lnTo>
                <a:lnTo>
                  <a:pt x="5290" y="115391"/>
                </a:lnTo>
                <a:lnTo>
                  <a:pt x="3336" y="130188"/>
                </a:lnTo>
                <a:lnTo>
                  <a:pt x="1714" y="142154"/>
                </a:lnTo>
                <a:lnTo>
                  <a:pt x="557" y="150410"/>
                </a:lnTo>
                <a:close/>
              </a:path>
              <a:path w="49428" h="176301">
                <a:moveTo>
                  <a:pt x="16902" y="1633"/>
                </a:moveTo>
                <a:lnTo>
                  <a:pt x="16872" y="725"/>
                </a:lnTo>
                <a:lnTo>
                  <a:pt x="16675" y="0"/>
                </a:lnTo>
                <a:lnTo>
                  <a:pt x="16902" y="16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4446160" y="4893426"/>
            <a:ext cx="49607" cy="176301"/>
          </a:xfrm>
          <a:custGeom>
            <a:avLst/>
            <a:gdLst/>
            <a:ahLst/>
            <a:cxnLst/>
            <a:rect l="l" t="t" r="r" b="b"/>
            <a:pathLst>
              <a:path w="49607" h="176301">
                <a:moveTo>
                  <a:pt x="36958" y="144360"/>
                </a:moveTo>
                <a:lnTo>
                  <a:pt x="49607" y="176301"/>
                </a:lnTo>
                <a:lnTo>
                  <a:pt x="22493" y="166635"/>
                </a:lnTo>
                <a:lnTo>
                  <a:pt x="7519" y="160939"/>
                </a:lnTo>
                <a:lnTo>
                  <a:pt x="1186" y="157640"/>
                </a:lnTo>
                <a:lnTo>
                  <a:pt x="0" y="155167"/>
                </a:lnTo>
                <a:lnTo>
                  <a:pt x="178" y="154076"/>
                </a:lnTo>
                <a:lnTo>
                  <a:pt x="736" y="150410"/>
                </a:lnTo>
                <a:lnTo>
                  <a:pt x="1893" y="142154"/>
                </a:lnTo>
                <a:lnTo>
                  <a:pt x="3515" y="130188"/>
                </a:lnTo>
                <a:lnTo>
                  <a:pt x="5469" y="115391"/>
                </a:lnTo>
                <a:lnTo>
                  <a:pt x="7621" y="98644"/>
                </a:lnTo>
                <a:lnTo>
                  <a:pt x="9839" y="80826"/>
                </a:lnTo>
                <a:lnTo>
                  <a:pt x="11989" y="62818"/>
                </a:lnTo>
                <a:lnTo>
                  <a:pt x="13937" y="45500"/>
                </a:lnTo>
                <a:lnTo>
                  <a:pt x="15551" y="29752"/>
                </a:lnTo>
                <a:lnTo>
                  <a:pt x="16697" y="16453"/>
                </a:lnTo>
                <a:lnTo>
                  <a:pt x="17241" y="6484"/>
                </a:lnTo>
                <a:lnTo>
                  <a:pt x="17051" y="725"/>
                </a:lnTo>
                <a:lnTo>
                  <a:pt x="168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4450253" y="4888445"/>
            <a:ext cx="138709" cy="174015"/>
          </a:xfrm>
          <a:custGeom>
            <a:avLst/>
            <a:gdLst/>
            <a:ahLst/>
            <a:cxnLst/>
            <a:rect l="l" t="t" r="r" b="b"/>
            <a:pathLst>
              <a:path w="138709" h="174015">
                <a:moveTo>
                  <a:pt x="94781" y="155936"/>
                </a:moveTo>
                <a:lnTo>
                  <a:pt x="110087" y="162373"/>
                </a:lnTo>
                <a:lnTo>
                  <a:pt x="125449" y="168665"/>
                </a:lnTo>
                <a:lnTo>
                  <a:pt x="136277" y="173039"/>
                </a:lnTo>
                <a:lnTo>
                  <a:pt x="138709" y="174015"/>
                </a:lnTo>
                <a:lnTo>
                  <a:pt x="136842" y="154605"/>
                </a:lnTo>
                <a:lnTo>
                  <a:pt x="135545" y="143019"/>
                </a:lnTo>
                <a:lnTo>
                  <a:pt x="134181" y="134325"/>
                </a:lnTo>
                <a:lnTo>
                  <a:pt x="132334" y="124714"/>
                </a:lnTo>
                <a:lnTo>
                  <a:pt x="131500" y="115979"/>
                </a:lnTo>
                <a:lnTo>
                  <a:pt x="131421" y="104051"/>
                </a:lnTo>
                <a:lnTo>
                  <a:pt x="131726" y="90055"/>
                </a:lnTo>
                <a:lnTo>
                  <a:pt x="132043" y="75117"/>
                </a:lnTo>
                <a:lnTo>
                  <a:pt x="132000" y="60361"/>
                </a:lnTo>
                <a:lnTo>
                  <a:pt x="131226" y="46913"/>
                </a:lnTo>
                <a:lnTo>
                  <a:pt x="129348" y="35898"/>
                </a:lnTo>
                <a:lnTo>
                  <a:pt x="128143" y="32270"/>
                </a:lnTo>
                <a:lnTo>
                  <a:pt x="122969" y="14780"/>
                </a:lnTo>
                <a:lnTo>
                  <a:pt x="121451" y="3993"/>
                </a:lnTo>
                <a:lnTo>
                  <a:pt x="119786" y="0"/>
                </a:lnTo>
                <a:lnTo>
                  <a:pt x="0" y="151130"/>
                </a:lnTo>
                <a:lnTo>
                  <a:pt x="28386" y="149111"/>
                </a:lnTo>
                <a:lnTo>
                  <a:pt x="48566" y="147804"/>
                </a:lnTo>
                <a:lnTo>
                  <a:pt x="62236" y="147208"/>
                </a:lnTo>
                <a:lnTo>
                  <a:pt x="71093" y="147323"/>
                </a:lnTo>
                <a:lnTo>
                  <a:pt x="76833" y="148149"/>
                </a:lnTo>
                <a:lnTo>
                  <a:pt x="81152" y="149687"/>
                </a:lnTo>
                <a:lnTo>
                  <a:pt x="84124" y="151130"/>
                </a:lnTo>
                <a:lnTo>
                  <a:pt x="94781" y="1559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4450253" y="4888445"/>
            <a:ext cx="138709" cy="174015"/>
          </a:xfrm>
          <a:custGeom>
            <a:avLst/>
            <a:gdLst/>
            <a:ahLst/>
            <a:cxnLst/>
            <a:rect l="l" t="t" r="r" b="b"/>
            <a:pathLst>
              <a:path w="138709" h="174015">
                <a:moveTo>
                  <a:pt x="0" y="151130"/>
                </a:moveTo>
                <a:lnTo>
                  <a:pt x="28386" y="149111"/>
                </a:lnTo>
                <a:lnTo>
                  <a:pt x="48566" y="147804"/>
                </a:lnTo>
                <a:lnTo>
                  <a:pt x="62236" y="147208"/>
                </a:lnTo>
                <a:lnTo>
                  <a:pt x="71093" y="147323"/>
                </a:lnTo>
                <a:lnTo>
                  <a:pt x="76833" y="148149"/>
                </a:lnTo>
                <a:lnTo>
                  <a:pt x="81152" y="149687"/>
                </a:lnTo>
                <a:lnTo>
                  <a:pt x="84124" y="151130"/>
                </a:lnTo>
                <a:lnTo>
                  <a:pt x="94781" y="155936"/>
                </a:lnTo>
                <a:lnTo>
                  <a:pt x="110087" y="162373"/>
                </a:lnTo>
                <a:lnTo>
                  <a:pt x="125449" y="168665"/>
                </a:lnTo>
                <a:lnTo>
                  <a:pt x="136277" y="173039"/>
                </a:lnTo>
                <a:lnTo>
                  <a:pt x="138709" y="174015"/>
                </a:lnTo>
                <a:lnTo>
                  <a:pt x="136842" y="154605"/>
                </a:lnTo>
                <a:lnTo>
                  <a:pt x="135545" y="143019"/>
                </a:lnTo>
                <a:lnTo>
                  <a:pt x="134181" y="134325"/>
                </a:lnTo>
                <a:lnTo>
                  <a:pt x="132334" y="124714"/>
                </a:lnTo>
                <a:lnTo>
                  <a:pt x="131500" y="115979"/>
                </a:lnTo>
                <a:lnTo>
                  <a:pt x="131421" y="104051"/>
                </a:lnTo>
                <a:lnTo>
                  <a:pt x="131726" y="90055"/>
                </a:lnTo>
                <a:lnTo>
                  <a:pt x="132043" y="75117"/>
                </a:lnTo>
                <a:lnTo>
                  <a:pt x="132000" y="60361"/>
                </a:lnTo>
                <a:lnTo>
                  <a:pt x="131226" y="46913"/>
                </a:lnTo>
                <a:lnTo>
                  <a:pt x="129348" y="35898"/>
                </a:lnTo>
                <a:lnTo>
                  <a:pt x="128143" y="32270"/>
                </a:lnTo>
                <a:lnTo>
                  <a:pt x="122969" y="14780"/>
                </a:lnTo>
                <a:lnTo>
                  <a:pt x="121451" y="3993"/>
                </a:lnTo>
                <a:lnTo>
                  <a:pt x="1197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4252748" y="5117481"/>
            <a:ext cx="119799" cy="87374"/>
          </a:xfrm>
          <a:custGeom>
            <a:avLst/>
            <a:gdLst/>
            <a:ahLst/>
            <a:cxnLst/>
            <a:rect l="l" t="t" r="r" b="b"/>
            <a:pathLst>
              <a:path w="119799" h="87374">
                <a:moveTo>
                  <a:pt x="13690" y="43801"/>
                </a:moveTo>
                <a:lnTo>
                  <a:pt x="0" y="46379"/>
                </a:lnTo>
                <a:lnTo>
                  <a:pt x="4279" y="54926"/>
                </a:lnTo>
                <a:lnTo>
                  <a:pt x="5981" y="61784"/>
                </a:lnTo>
                <a:lnTo>
                  <a:pt x="13767" y="73233"/>
                </a:lnTo>
                <a:lnTo>
                  <a:pt x="23101" y="82320"/>
                </a:lnTo>
                <a:lnTo>
                  <a:pt x="30164" y="85900"/>
                </a:lnTo>
                <a:lnTo>
                  <a:pt x="42745" y="87374"/>
                </a:lnTo>
                <a:lnTo>
                  <a:pt x="59042" y="86587"/>
                </a:lnTo>
                <a:lnTo>
                  <a:pt x="63223" y="86266"/>
                </a:lnTo>
                <a:lnTo>
                  <a:pt x="76399" y="87049"/>
                </a:lnTo>
                <a:lnTo>
                  <a:pt x="85572" y="86587"/>
                </a:lnTo>
                <a:lnTo>
                  <a:pt x="93016" y="83929"/>
                </a:lnTo>
                <a:lnTo>
                  <a:pt x="101857" y="78768"/>
                </a:lnTo>
                <a:lnTo>
                  <a:pt x="119799" y="66915"/>
                </a:lnTo>
                <a:lnTo>
                  <a:pt x="118698" y="65922"/>
                </a:lnTo>
                <a:lnTo>
                  <a:pt x="109783" y="57309"/>
                </a:lnTo>
                <a:lnTo>
                  <a:pt x="98514" y="44409"/>
                </a:lnTo>
                <a:lnTo>
                  <a:pt x="92963" y="32815"/>
                </a:lnTo>
                <a:lnTo>
                  <a:pt x="93014" y="29223"/>
                </a:lnTo>
                <a:lnTo>
                  <a:pt x="96921" y="21674"/>
                </a:lnTo>
                <a:lnTo>
                  <a:pt x="114795" y="13333"/>
                </a:lnTo>
                <a:lnTo>
                  <a:pt x="101828" y="6145"/>
                </a:lnTo>
                <a:lnTo>
                  <a:pt x="94132" y="1878"/>
                </a:lnTo>
                <a:lnTo>
                  <a:pt x="92155" y="1064"/>
                </a:lnTo>
                <a:lnTo>
                  <a:pt x="79473" y="0"/>
                </a:lnTo>
                <a:lnTo>
                  <a:pt x="64556" y="1029"/>
                </a:lnTo>
                <a:lnTo>
                  <a:pt x="53911" y="1878"/>
                </a:lnTo>
                <a:lnTo>
                  <a:pt x="47053" y="1878"/>
                </a:lnTo>
                <a:lnTo>
                  <a:pt x="41071" y="10438"/>
                </a:lnTo>
                <a:lnTo>
                  <a:pt x="36791" y="13333"/>
                </a:lnTo>
                <a:lnTo>
                  <a:pt x="32511" y="16229"/>
                </a:lnTo>
                <a:lnTo>
                  <a:pt x="44500" y="18985"/>
                </a:lnTo>
                <a:lnTo>
                  <a:pt x="48767" y="21550"/>
                </a:lnTo>
                <a:lnTo>
                  <a:pt x="53047" y="24116"/>
                </a:lnTo>
                <a:lnTo>
                  <a:pt x="46202" y="27545"/>
                </a:lnTo>
                <a:lnTo>
                  <a:pt x="44018" y="30974"/>
                </a:lnTo>
                <a:lnTo>
                  <a:pt x="41821" y="34390"/>
                </a:lnTo>
                <a:lnTo>
                  <a:pt x="29082" y="40384"/>
                </a:lnTo>
                <a:lnTo>
                  <a:pt x="21399" y="42086"/>
                </a:lnTo>
                <a:lnTo>
                  <a:pt x="13690" y="4380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4252748" y="5117481"/>
            <a:ext cx="119799" cy="87374"/>
          </a:xfrm>
          <a:custGeom>
            <a:avLst/>
            <a:gdLst/>
            <a:ahLst/>
            <a:cxnLst/>
            <a:rect l="l" t="t" r="r" b="b"/>
            <a:pathLst>
              <a:path w="119799" h="87374">
                <a:moveTo>
                  <a:pt x="114795" y="13333"/>
                </a:moveTo>
                <a:lnTo>
                  <a:pt x="96921" y="21674"/>
                </a:lnTo>
                <a:lnTo>
                  <a:pt x="93014" y="29223"/>
                </a:lnTo>
                <a:lnTo>
                  <a:pt x="92963" y="32815"/>
                </a:lnTo>
                <a:lnTo>
                  <a:pt x="98514" y="44409"/>
                </a:lnTo>
                <a:lnTo>
                  <a:pt x="109783" y="57309"/>
                </a:lnTo>
                <a:lnTo>
                  <a:pt x="118698" y="65922"/>
                </a:lnTo>
                <a:lnTo>
                  <a:pt x="119799" y="66915"/>
                </a:lnTo>
                <a:lnTo>
                  <a:pt x="101857" y="78768"/>
                </a:lnTo>
                <a:lnTo>
                  <a:pt x="93016" y="83929"/>
                </a:lnTo>
                <a:lnTo>
                  <a:pt x="86438" y="86327"/>
                </a:lnTo>
                <a:lnTo>
                  <a:pt x="85572" y="86587"/>
                </a:lnTo>
                <a:lnTo>
                  <a:pt x="76399" y="87049"/>
                </a:lnTo>
                <a:lnTo>
                  <a:pt x="63223" y="86266"/>
                </a:lnTo>
                <a:lnTo>
                  <a:pt x="59042" y="86587"/>
                </a:lnTo>
                <a:lnTo>
                  <a:pt x="42745" y="87374"/>
                </a:lnTo>
                <a:lnTo>
                  <a:pt x="30164" y="85900"/>
                </a:lnTo>
                <a:lnTo>
                  <a:pt x="23101" y="82320"/>
                </a:lnTo>
                <a:lnTo>
                  <a:pt x="13767" y="73233"/>
                </a:lnTo>
                <a:lnTo>
                  <a:pt x="6299" y="62822"/>
                </a:lnTo>
                <a:lnTo>
                  <a:pt x="4279" y="54926"/>
                </a:lnTo>
                <a:lnTo>
                  <a:pt x="0" y="46379"/>
                </a:lnTo>
                <a:lnTo>
                  <a:pt x="13690" y="43801"/>
                </a:lnTo>
                <a:lnTo>
                  <a:pt x="21399" y="42086"/>
                </a:lnTo>
                <a:lnTo>
                  <a:pt x="29082" y="40384"/>
                </a:lnTo>
                <a:lnTo>
                  <a:pt x="41821" y="34390"/>
                </a:lnTo>
                <a:lnTo>
                  <a:pt x="44018" y="30974"/>
                </a:lnTo>
                <a:lnTo>
                  <a:pt x="46202" y="27545"/>
                </a:lnTo>
                <a:lnTo>
                  <a:pt x="53047" y="24116"/>
                </a:lnTo>
                <a:lnTo>
                  <a:pt x="48767" y="21550"/>
                </a:lnTo>
                <a:lnTo>
                  <a:pt x="44500" y="18985"/>
                </a:lnTo>
                <a:lnTo>
                  <a:pt x="32511" y="16229"/>
                </a:lnTo>
                <a:lnTo>
                  <a:pt x="36791" y="13333"/>
                </a:lnTo>
                <a:lnTo>
                  <a:pt x="41071" y="10438"/>
                </a:lnTo>
                <a:lnTo>
                  <a:pt x="47053" y="1878"/>
                </a:lnTo>
                <a:lnTo>
                  <a:pt x="53911" y="1878"/>
                </a:lnTo>
                <a:lnTo>
                  <a:pt x="64556" y="1029"/>
                </a:lnTo>
                <a:lnTo>
                  <a:pt x="79473" y="0"/>
                </a:lnTo>
                <a:lnTo>
                  <a:pt x="92155" y="1064"/>
                </a:lnTo>
                <a:lnTo>
                  <a:pt x="94132" y="1878"/>
                </a:lnTo>
                <a:lnTo>
                  <a:pt x="101828" y="6145"/>
                </a:lnTo>
                <a:lnTo>
                  <a:pt x="114795" y="133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4258730" y="5179259"/>
            <a:ext cx="26530" cy="0"/>
          </a:xfrm>
          <a:custGeom>
            <a:avLst/>
            <a:gdLst/>
            <a:ahLst/>
            <a:cxnLst/>
            <a:rect l="l" t="t" r="r" b="b"/>
            <a:pathLst>
              <a:path w="26530">
                <a:moveTo>
                  <a:pt x="0" y="0"/>
                </a:moveTo>
                <a:lnTo>
                  <a:pt x="2653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4258730" y="5179259"/>
            <a:ext cx="26530" cy="0"/>
          </a:xfrm>
          <a:custGeom>
            <a:avLst/>
            <a:gdLst/>
            <a:ahLst/>
            <a:cxnLst/>
            <a:rect l="l" t="t" r="r" b="b"/>
            <a:pathLst>
              <a:path w="26530">
                <a:moveTo>
                  <a:pt x="0" y="0"/>
                </a:moveTo>
                <a:lnTo>
                  <a:pt x="265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4273297" y="5193801"/>
            <a:ext cx="23469" cy="3517"/>
          </a:xfrm>
          <a:custGeom>
            <a:avLst/>
            <a:gdLst/>
            <a:ahLst/>
            <a:cxnLst/>
            <a:rect l="l" t="t" r="r" b="b"/>
            <a:pathLst>
              <a:path w="23469" h="3517">
                <a:moveTo>
                  <a:pt x="0" y="3517"/>
                </a:moveTo>
                <a:lnTo>
                  <a:pt x="23469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4273297" y="5193801"/>
            <a:ext cx="23469" cy="3517"/>
          </a:xfrm>
          <a:custGeom>
            <a:avLst/>
            <a:gdLst/>
            <a:ahLst/>
            <a:cxnLst/>
            <a:rect l="l" t="t" r="r" b="b"/>
            <a:pathLst>
              <a:path w="23469" h="3517">
                <a:moveTo>
                  <a:pt x="0" y="3517"/>
                </a:moveTo>
                <a:lnTo>
                  <a:pt x="234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4158188" y="5117458"/>
            <a:ext cx="148145" cy="46393"/>
          </a:xfrm>
          <a:custGeom>
            <a:avLst/>
            <a:gdLst/>
            <a:ahLst/>
            <a:cxnLst/>
            <a:rect l="l" t="t" r="r" b="b"/>
            <a:pathLst>
              <a:path w="148145" h="46393">
                <a:moveTo>
                  <a:pt x="143332" y="21577"/>
                </a:moveTo>
                <a:lnTo>
                  <a:pt x="65316" y="0"/>
                </a:lnTo>
                <a:lnTo>
                  <a:pt x="0" y="29730"/>
                </a:lnTo>
                <a:lnTo>
                  <a:pt x="94551" y="46393"/>
                </a:lnTo>
                <a:lnTo>
                  <a:pt x="118604" y="40446"/>
                </a:lnTo>
                <a:lnTo>
                  <a:pt x="129407" y="37351"/>
                </a:lnTo>
                <a:lnTo>
                  <a:pt x="134658" y="34264"/>
                </a:lnTo>
                <a:lnTo>
                  <a:pt x="138582" y="30987"/>
                </a:lnTo>
                <a:lnTo>
                  <a:pt x="148145" y="22910"/>
                </a:lnTo>
                <a:lnTo>
                  <a:pt x="143332" y="215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4158188" y="5117458"/>
            <a:ext cx="148145" cy="46393"/>
          </a:xfrm>
          <a:custGeom>
            <a:avLst/>
            <a:gdLst/>
            <a:ahLst/>
            <a:cxnLst/>
            <a:rect l="l" t="t" r="r" b="b"/>
            <a:pathLst>
              <a:path w="148145" h="46393">
                <a:moveTo>
                  <a:pt x="143332" y="21577"/>
                </a:moveTo>
                <a:lnTo>
                  <a:pt x="65316" y="0"/>
                </a:lnTo>
                <a:lnTo>
                  <a:pt x="0" y="29730"/>
                </a:lnTo>
                <a:lnTo>
                  <a:pt x="94551" y="46393"/>
                </a:lnTo>
                <a:lnTo>
                  <a:pt x="118604" y="40446"/>
                </a:lnTo>
                <a:lnTo>
                  <a:pt x="129407" y="37351"/>
                </a:lnTo>
                <a:lnTo>
                  <a:pt x="134658" y="34264"/>
                </a:lnTo>
                <a:lnTo>
                  <a:pt x="138582" y="30987"/>
                </a:lnTo>
                <a:lnTo>
                  <a:pt x="148145" y="22910"/>
                </a:lnTo>
                <a:lnTo>
                  <a:pt x="143332" y="21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2913564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4626947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4721848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4721847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803011" y="272873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900864" y="272885"/>
            <a:ext cx="1563928" cy="3162465"/>
          </a:xfrm>
          <a:custGeom>
            <a:avLst/>
            <a:gdLst/>
            <a:ahLst/>
            <a:cxnLst/>
            <a:rect l="l" t="t" r="r" b="b"/>
            <a:pathLst>
              <a:path w="1563928" h="3162465">
                <a:moveTo>
                  <a:pt x="0" y="3162465"/>
                </a:moveTo>
                <a:lnTo>
                  <a:pt x="1563928" y="3162465"/>
                </a:lnTo>
                <a:lnTo>
                  <a:pt x="156392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803011" y="272885"/>
            <a:ext cx="1661795" cy="3162477"/>
          </a:xfrm>
          <a:custGeom>
            <a:avLst/>
            <a:gdLst/>
            <a:ahLst/>
            <a:cxnLst/>
            <a:rect l="l" t="t" r="r" b="b"/>
            <a:pathLst>
              <a:path w="1661795" h="3162477">
                <a:moveTo>
                  <a:pt x="1661795" y="0"/>
                </a:moveTo>
                <a:lnTo>
                  <a:pt x="97853" y="0"/>
                </a:lnTo>
              </a:path>
              <a:path w="1661795" h="3162477">
                <a:moveTo>
                  <a:pt x="97853" y="3162477"/>
                </a:moveTo>
                <a:lnTo>
                  <a:pt x="1661795" y="3162477"/>
                </a:lnTo>
                <a:lnTo>
                  <a:pt x="16617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464794" y="272884"/>
            <a:ext cx="452069" cy="1770164"/>
          </a:xfrm>
          <a:custGeom>
            <a:avLst/>
            <a:gdLst/>
            <a:ahLst/>
            <a:cxnLst/>
            <a:rect l="l" t="t" r="r" b="b"/>
            <a:pathLst>
              <a:path w="452069" h="1770164">
                <a:moveTo>
                  <a:pt x="0" y="1770164"/>
                </a:moveTo>
                <a:lnTo>
                  <a:pt x="452069" y="1770164"/>
                </a:lnTo>
                <a:lnTo>
                  <a:pt x="452069" y="0"/>
                </a:lnTo>
                <a:lnTo>
                  <a:pt x="0" y="0"/>
                </a:lnTo>
                <a:lnTo>
                  <a:pt x="0" y="17701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464805" y="272885"/>
            <a:ext cx="549922" cy="3162477"/>
          </a:xfrm>
          <a:custGeom>
            <a:avLst/>
            <a:gdLst/>
            <a:ahLst/>
            <a:cxnLst/>
            <a:rect l="l" t="t" r="r" b="b"/>
            <a:pathLst>
              <a:path w="549922" h="3162477">
                <a:moveTo>
                  <a:pt x="452056" y="0"/>
                </a:moveTo>
                <a:lnTo>
                  <a:pt x="0" y="0"/>
                </a:lnTo>
                <a:lnTo>
                  <a:pt x="0" y="3162477"/>
                </a:lnTo>
                <a:lnTo>
                  <a:pt x="452056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464799" y="2014104"/>
            <a:ext cx="452069" cy="188823"/>
          </a:xfrm>
          <a:custGeom>
            <a:avLst/>
            <a:gdLst/>
            <a:ahLst/>
            <a:cxnLst/>
            <a:rect l="l" t="t" r="r" b="b"/>
            <a:pathLst>
              <a:path w="452069" h="188823">
                <a:moveTo>
                  <a:pt x="0" y="172910"/>
                </a:moveTo>
                <a:lnTo>
                  <a:pt x="452069" y="188823"/>
                </a:lnTo>
                <a:lnTo>
                  <a:pt x="452069" y="15925"/>
                </a:lnTo>
                <a:lnTo>
                  <a:pt x="0" y="0"/>
                </a:lnTo>
                <a:lnTo>
                  <a:pt x="0" y="1729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464803" y="2014091"/>
            <a:ext cx="549922" cy="192290"/>
          </a:xfrm>
          <a:custGeom>
            <a:avLst/>
            <a:gdLst/>
            <a:ahLst/>
            <a:cxnLst/>
            <a:rect l="l" t="t" r="r" b="b"/>
            <a:pathLst>
              <a:path w="549922" h="192290">
                <a:moveTo>
                  <a:pt x="452059" y="15931"/>
                </a:moveTo>
                <a:lnTo>
                  <a:pt x="0" y="0"/>
                </a:lnTo>
                <a:lnTo>
                  <a:pt x="0" y="172923"/>
                </a:lnTo>
                <a:lnTo>
                  <a:pt x="452059" y="1888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464799" y="925980"/>
            <a:ext cx="452069" cy="261797"/>
          </a:xfrm>
          <a:custGeom>
            <a:avLst/>
            <a:gdLst/>
            <a:ahLst/>
            <a:cxnLst/>
            <a:rect l="l" t="t" r="r" b="b"/>
            <a:pathLst>
              <a:path w="452069" h="261797">
                <a:moveTo>
                  <a:pt x="0" y="172897"/>
                </a:moveTo>
                <a:lnTo>
                  <a:pt x="452069" y="261797"/>
                </a:lnTo>
                <a:lnTo>
                  <a:pt x="452069" y="88887"/>
                </a:lnTo>
                <a:lnTo>
                  <a:pt x="0" y="0"/>
                </a:lnTo>
                <a:lnTo>
                  <a:pt x="0" y="1728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464803" y="925965"/>
            <a:ext cx="549922" cy="281063"/>
          </a:xfrm>
          <a:custGeom>
            <a:avLst/>
            <a:gdLst/>
            <a:ahLst/>
            <a:cxnLst/>
            <a:rect l="l" t="t" r="r" b="b"/>
            <a:pathLst>
              <a:path w="549922" h="281063">
                <a:moveTo>
                  <a:pt x="452059" y="88906"/>
                </a:moveTo>
                <a:lnTo>
                  <a:pt x="0" y="0"/>
                </a:lnTo>
                <a:lnTo>
                  <a:pt x="0" y="172910"/>
                </a:lnTo>
                <a:lnTo>
                  <a:pt x="452059" y="2618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464799" y="3025969"/>
            <a:ext cx="452069" cy="221424"/>
          </a:xfrm>
          <a:custGeom>
            <a:avLst/>
            <a:gdLst/>
            <a:ahLst/>
            <a:cxnLst/>
            <a:rect l="l" t="t" r="r" b="b"/>
            <a:pathLst>
              <a:path w="452069" h="221424">
                <a:moveTo>
                  <a:pt x="0" y="48526"/>
                </a:moveTo>
                <a:lnTo>
                  <a:pt x="0" y="221424"/>
                </a:lnTo>
                <a:lnTo>
                  <a:pt x="452069" y="172897"/>
                </a:lnTo>
                <a:lnTo>
                  <a:pt x="452069" y="0"/>
                </a:lnTo>
                <a:lnTo>
                  <a:pt x="0" y="485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464803" y="3015458"/>
            <a:ext cx="549922" cy="231940"/>
          </a:xfrm>
          <a:custGeom>
            <a:avLst/>
            <a:gdLst/>
            <a:ahLst/>
            <a:cxnLst/>
            <a:rect l="l" t="t" r="r" b="b"/>
            <a:pathLst>
              <a:path w="549922" h="231940">
                <a:moveTo>
                  <a:pt x="452059" y="10507"/>
                </a:moveTo>
                <a:lnTo>
                  <a:pt x="0" y="59042"/>
                </a:lnTo>
                <a:lnTo>
                  <a:pt x="0" y="231940"/>
                </a:lnTo>
                <a:lnTo>
                  <a:pt x="452059" y="1834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2900860" y="2014100"/>
            <a:ext cx="1563941" cy="186639"/>
          </a:xfrm>
          <a:custGeom>
            <a:avLst/>
            <a:gdLst/>
            <a:ahLst/>
            <a:cxnLst/>
            <a:rect l="l" t="t" r="r" b="b"/>
            <a:pathLst>
              <a:path w="1563941" h="186639">
                <a:moveTo>
                  <a:pt x="120650" y="12814"/>
                </a:moveTo>
                <a:lnTo>
                  <a:pt x="0" y="13741"/>
                </a:lnTo>
                <a:lnTo>
                  <a:pt x="0" y="186639"/>
                </a:lnTo>
                <a:lnTo>
                  <a:pt x="120650" y="185712"/>
                </a:lnTo>
                <a:lnTo>
                  <a:pt x="1563941" y="172910"/>
                </a:lnTo>
                <a:lnTo>
                  <a:pt x="1563941" y="0"/>
                </a:lnTo>
                <a:lnTo>
                  <a:pt x="120650" y="128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2803010" y="2014095"/>
            <a:ext cx="1661795" cy="187401"/>
          </a:xfrm>
          <a:custGeom>
            <a:avLst/>
            <a:gdLst/>
            <a:ahLst/>
            <a:cxnLst/>
            <a:rect l="l" t="t" r="r" b="b"/>
            <a:pathLst>
              <a:path w="1661794" h="187401">
                <a:moveTo>
                  <a:pt x="218503" y="185724"/>
                </a:moveTo>
                <a:lnTo>
                  <a:pt x="1661795" y="172923"/>
                </a:lnTo>
                <a:lnTo>
                  <a:pt x="1661795" y="0"/>
                </a:lnTo>
                <a:lnTo>
                  <a:pt x="218503" y="12827"/>
                </a:lnTo>
              </a:path>
              <a:path w="1661794" h="187401">
                <a:moveTo>
                  <a:pt x="218503" y="12814"/>
                </a:moveTo>
                <a:lnTo>
                  <a:pt x="97854" y="13746"/>
                </a:lnTo>
              </a:path>
              <a:path w="1661794" h="187401">
                <a:moveTo>
                  <a:pt x="97854" y="186650"/>
                </a:moveTo>
                <a:lnTo>
                  <a:pt x="218503" y="1857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2900860" y="925969"/>
            <a:ext cx="1563941" cy="252044"/>
          </a:xfrm>
          <a:custGeom>
            <a:avLst/>
            <a:gdLst/>
            <a:ahLst/>
            <a:cxnLst/>
            <a:rect l="l" t="t" r="r" b="b"/>
            <a:pathLst>
              <a:path w="1563941" h="252044">
                <a:moveTo>
                  <a:pt x="120650" y="72415"/>
                </a:moveTo>
                <a:lnTo>
                  <a:pt x="0" y="78689"/>
                </a:lnTo>
                <a:lnTo>
                  <a:pt x="0" y="252044"/>
                </a:lnTo>
                <a:lnTo>
                  <a:pt x="120650" y="245325"/>
                </a:lnTo>
                <a:lnTo>
                  <a:pt x="1563941" y="172910"/>
                </a:lnTo>
                <a:lnTo>
                  <a:pt x="1563941" y="0"/>
                </a:lnTo>
                <a:lnTo>
                  <a:pt x="120650" y="724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2803010" y="925970"/>
            <a:ext cx="1661795" cy="257492"/>
          </a:xfrm>
          <a:custGeom>
            <a:avLst/>
            <a:gdLst/>
            <a:ahLst/>
            <a:cxnLst/>
            <a:rect l="l" t="t" r="r" b="b"/>
            <a:pathLst>
              <a:path w="1661794" h="257492">
                <a:moveTo>
                  <a:pt x="218503" y="245325"/>
                </a:moveTo>
                <a:lnTo>
                  <a:pt x="1661795" y="172910"/>
                </a:lnTo>
                <a:lnTo>
                  <a:pt x="1661795" y="0"/>
                </a:lnTo>
                <a:lnTo>
                  <a:pt x="218503" y="72415"/>
                </a:lnTo>
                <a:lnTo>
                  <a:pt x="97854" y="78691"/>
                </a:lnTo>
              </a:path>
              <a:path w="1661794" h="257492">
                <a:moveTo>
                  <a:pt x="97854" y="252043"/>
                </a:moveTo>
                <a:lnTo>
                  <a:pt x="218503" y="245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2900865" y="3030204"/>
            <a:ext cx="1563928" cy="217195"/>
          </a:xfrm>
          <a:custGeom>
            <a:avLst/>
            <a:gdLst/>
            <a:ahLst/>
            <a:cxnLst/>
            <a:rect l="l" t="t" r="r" b="b"/>
            <a:pathLst>
              <a:path w="1563928" h="217195">
                <a:moveTo>
                  <a:pt x="120650" y="3721"/>
                </a:moveTo>
                <a:lnTo>
                  <a:pt x="0" y="0"/>
                </a:lnTo>
                <a:lnTo>
                  <a:pt x="0" y="172910"/>
                </a:lnTo>
                <a:lnTo>
                  <a:pt x="120650" y="176644"/>
                </a:lnTo>
                <a:lnTo>
                  <a:pt x="120650" y="169405"/>
                </a:lnTo>
                <a:lnTo>
                  <a:pt x="1563928" y="217195"/>
                </a:lnTo>
                <a:lnTo>
                  <a:pt x="1563928" y="44297"/>
                </a:lnTo>
                <a:lnTo>
                  <a:pt x="120650" y="37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2803010" y="3027177"/>
            <a:ext cx="1661795" cy="220218"/>
          </a:xfrm>
          <a:custGeom>
            <a:avLst/>
            <a:gdLst/>
            <a:ahLst/>
            <a:cxnLst/>
            <a:rect l="l" t="t" r="r" b="b"/>
            <a:pathLst>
              <a:path w="1661794" h="220218">
                <a:moveTo>
                  <a:pt x="1661795" y="47320"/>
                </a:moveTo>
                <a:lnTo>
                  <a:pt x="218503" y="6756"/>
                </a:lnTo>
                <a:lnTo>
                  <a:pt x="97854" y="3025"/>
                </a:lnTo>
              </a:path>
              <a:path w="1661794" h="220218">
                <a:moveTo>
                  <a:pt x="97854" y="175936"/>
                </a:moveTo>
                <a:lnTo>
                  <a:pt x="218503" y="179666"/>
                </a:lnTo>
                <a:lnTo>
                  <a:pt x="218503" y="172427"/>
                </a:lnTo>
                <a:lnTo>
                  <a:pt x="1661795" y="220217"/>
                </a:lnTo>
                <a:lnTo>
                  <a:pt x="1661795" y="47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621012" y="272882"/>
            <a:ext cx="581710" cy="421830"/>
          </a:xfrm>
          <a:custGeom>
            <a:avLst/>
            <a:gdLst/>
            <a:ahLst/>
            <a:cxnLst/>
            <a:rect l="l" t="t" r="r" b="b"/>
            <a:pathLst>
              <a:path w="581710" h="421830">
                <a:moveTo>
                  <a:pt x="581710" y="370941"/>
                </a:moveTo>
                <a:lnTo>
                  <a:pt x="581710" y="0"/>
                </a:lnTo>
                <a:lnTo>
                  <a:pt x="0" y="469"/>
                </a:lnTo>
                <a:lnTo>
                  <a:pt x="0" y="421830"/>
                </a:lnTo>
                <a:lnTo>
                  <a:pt x="581710" y="37094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621012" y="272882"/>
            <a:ext cx="581710" cy="421830"/>
          </a:xfrm>
          <a:custGeom>
            <a:avLst/>
            <a:gdLst/>
            <a:ahLst/>
            <a:cxnLst/>
            <a:rect l="l" t="t" r="r" b="b"/>
            <a:pathLst>
              <a:path w="581710" h="421830">
                <a:moveTo>
                  <a:pt x="581710" y="370941"/>
                </a:moveTo>
                <a:lnTo>
                  <a:pt x="0" y="421830"/>
                </a:lnTo>
                <a:lnTo>
                  <a:pt x="0" y="469"/>
                </a:lnTo>
                <a:lnTo>
                  <a:pt x="581710" y="0"/>
                </a:lnTo>
                <a:lnTo>
                  <a:pt x="581710" y="370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3621015" y="273292"/>
            <a:ext cx="68783" cy="421424"/>
          </a:xfrm>
          <a:custGeom>
            <a:avLst/>
            <a:gdLst/>
            <a:ahLst/>
            <a:cxnLst/>
            <a:rect l="l" t="t" r="r" b="b"/>
            <a:pathLst>
              <a:path w="68783" h="421424">
                <a:moveTo>
                  <a:pt x="68783" y="415404"/>
                </a:moveTo>
                <a:lnTo>
                  <a:pt x="68783" y="0"/>
                </a:lnTo>
                <a:lnTo>
                  <a:pt x="0" y="50"/>
                </a:lnTo>
                <a:lnTo>
                  <a:pt x="0" y="421424"/>
                </a:lnTo>
                <a:lnTo>
                  <a:pt x="68783" y="4154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621015" y="273292"/>
            <a:ext cx="68783" cy="421424"/>
          </a:xfrm>
          <a:custGeom>
            <a:avLst/>
            <a:gdLst/>
            <a:ahLst/>
            <a:cxnLst/>
            <a:rect l="l" t="t" r="r" b="b"/>
            <a:pathLst>
              <a:path w="68783" h="421424">
                <a:moveTo>
                  <a:pt x="68783" y="415404"/>
                </a:moveTo>
                <a:lnTo>
                  <a:pt x="0" y="421424"/>
                </a:lnTo>
                <a:lnTo>
                  <a:pt x="0" y="50"/>
                </a:lnTo>
                <a:lnTo>
                  <a:pt x="68783" y="0"/>
                </a:lnTo>
                <a:lnTo>
                  <a:pt x="68783" y="415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3621012" y="1236789"/>
            <a:ext cx="581710" cy="492937"/>
          </a:xfrm>
          <a:custGeom>
            <a:avLst/>
            <a:gdLst/>
            <a:ahLst/>
            <a:cxnLst/>
            <a:rect l="l" t="t" r="r" b="b"/>
            <a:pathLst>
              <a:path w="581710" h="492937">
                <a:moveTo>
                  <a:pt x="581710" y="473506"/>
                </a:moveTo>
                <a:lnTo>
                  <a:pt x="581710" y="0"/>
                </a:lnTo>
                <a:lnTo>
                  <a:pt x="0" y="32461"/>
                </a:lnTo>
                <a:lnTo>
                  <a:pt x="0" y="492937"/>
                </a:lnTo>
                <a:lnTo>
                  <a:pt x="581710" y="47350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621012" y="1236789"/>
            <a:ext cx="581710" cy="492937"/>
          </a:xfrm>
          <a:custGeom>
            <a:avLst/>
            <a:gdLst/>
            <a:ahLst/>
            <a:cxnLst/>
            <a:rect l="l" t="t" r="r" b="b"/>
            <a:pathLst>
              <a:path w="581710" h="492937">
                <a:moveTo>
                  <a:pt x="581710" y="473506"/>
                </a:moveTo>
                <a:lnTo>
                  <a:pt x="0" y="492937"/>
                </a:lnTo>
                <a:lnTo>
                  <a:pt x="0" y="32461"/>
                </a:lnTo>
                <a:lnTo>
                  <a:pt x="581710" y="0"/>
                </a:lnTo>
                <a:lnTo>
                  <a:pt x="581710" y="4735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3621015" y="1265798"/>
            <a:ext cx="68783" cy="463918"/>
          </a:xfrm>
          <a:custGeom>
            <a:avLst/>
            <a:gdLst/>
            <a:ahLst/>
            <a:cxnLst/>
            <a:rect l="l" t="t" r="r" b="b"/>
            <a:pathLst>
              <a:path w="68783" h="463918">
                <a:moveTo>
                  <a:pt x="68783" y="457898"/>
                </a:moveTo>
                <a:lnTo>
                  <a:pt x="68783" y="0"/>
                </a:lnTo>
                <a:lnTo>
                  <a:pt x="0" y="3441"/>
                </a:lnTo>
                <a:lnTo>
                  <a:pt x="0" y="463918"/>
                </a:lnTo>
                <a:lnTo>
                  <a:pt x="68783" y="4578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621015" y="1265798"/>
            <a:ext cx="68783" cy="463918"/>
          </a:xfrm>
          <a:custGeom>
            <a:avLst/>
            <a:gdLst/>
            <a:ahLst/>
            <a:cxnLst/>
            <a:rect l="l" t="t" r="r" b="b"/>
            <a:pathLst>
              <a:path w="68783" h="463918">
                <a:moveTo>
                  <a:pt x="68783" y="457898"/>
                </a:moveTo>
                <a:lnTo>
                  <a:pt x="0" y="463918"/>
                </a:lnTo>
                <a:lnTo>
                  <a:pt x="0" y="3441"/>
                </a:lnTo>
                <a:lnTo>
                  <a:pt x="68783" y="0"/>
                </a:lnTo>
                <a:lnTo>
                  <a:pt x="68783" y="4578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3621014" y="1236791"/>
            <a:ext cx="581710" cy="65481"/>
          </a:xfrm>
          <a:custGeom>
            <a:avLst/>
            <a:gdLst/>
            <a:ahLst/>
            <a:cxnLst/>
            <a:rect l="l" t="t" r="r" b="b"/>
            <a:pathLst>
              <a:path w="581710" h="65481">
                <a:moveTo>
                  <a:pt x="68783" y="65481"/>
                </a:moveTo>
                <a:lnTo>
                  <a:pt x="581710" y="36931"/>
                </a:lnTo>
                <a:lnTo>
                  <a:pt x="581710" y="0"/>
                </a:lnTo>
                <a:lnTo>
                  <a:pt x="0" y="32448"/>
                </a:lnTo>
                <a:lnTo>
                  <a:pt x="68783" y="654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621014" y="1236791"/>
            <a:ext cx="581710" cy="65481"/>
          </a:xfrm>
          <a:custGeom>
            <a:avLst/>
            <a:gdLst/>
            <a:ahLst/>
            <a:cxnLst/>
            <a:rect l="l" t="t" r="r" b="b"/>
            <a:pathLst>
              <a:path w="581710" h="65481">
                <a:moveTo>
                  <a:pt x="68783" y="65481"/>
                </a:moveTo>
                <a:lnTo>
                  <a:pt x="581710" y="36931"/>
                </a:lnTo>
                <a:lnTo>
                  <a:pt x="581710" y="0"/>
                </a:lnTo>
                <a:lnTo>
                  <a:pt x="0" y="32448"/>
                </a:lnTo>
                <a:lnTo>
                  <a:pt x="68783" y="654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622423" y="2309745"/>
            <a:ext cx="580301" cy="473506"/>
          </a:xfrm>
          <a:custGeom>
            <a:avLst/>
            <a:gdLst/>
            <a:ahLst/>
            <a:cxnLst/>
            <a:rect l="l" t="t" r="r" b="b"/>
            <a:pathLst>
              <a:path w="580301" h="473506">
                <a:moveTo>
                  <a:pt x="580301" y="473506"/>
                </a:moveTo>
                <a:lnTo>
                  <a:pt x="580301" y="0"/>
                </a:lnTo>
                <a:lnTo>
                  <a:pt x="0" y="7569"/>
                </a:lnTo>
                <a:lnTo>
                  <a:pt x="0" y="468045"/>
                </a:lnTo>
                <a:lnTo>
                  <a:pt x="580301" y="47350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622423" y="2309745"/>
            <a:ext cx="580301" cy="473506"/>
          </a:xfrm>
          <a:custGeom>
            <a:avLst/>
            <a:gdLst/>
            <a:ahLst/>
            <a:cxnLst/>
            <a:rect l="l" t="t" r="r" b="b"/>
            <a:pathLst>
              <a:path w="580301" h="473506">
                <a:moveTo>
                  <a:pt x="580301" y="473506"/>
                </a:moveTo>
                <a:lnTo>
                  <a:pt x="0" y="468045"/>
                </a:lnTo>
                <a:lnTo>
                  <a:pt x="0" y="7569"/>
                </a:lnTo>
                <a:lnTo>
                  <a:pt x="580301" y="0"/>
                </a:lnTo>
                <a:lnTo>
                  <a:pt x="580301" y="4735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622426" y="2317317"/>
            <a:ext cx="68795" cy="460603"/>
          </a:xfrm>
          <a:custGeom>
            <a:avLst/>
            <a:gdLst/>
            <a:ahLst/>
            <a:cxnLst/>
            <a:rect l="l" t="t" r="r" b="b"/>
            <a:pathLst>
              <a:path w="68795" h="460603">
                <a:moveTo>
                  <a:pt x="68795" y="460603"/>
                </a:moveTo>
                <a:lnTo>
                  <a:pt x="68795" y="1257"/>
                </a:lnTo>
                <a:lnTo>
                  <a:pt x="0" y="0"/>
                </a:lnTo>
                <a:lnTo>
                  <a:pt x="0" y="460476"/>
                </a:lnTo>
                <a:lnTo>
                  <a:pt x="68795" y="4606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622426" y="2317317"/>
            <a:ext cx="68795" cy="460603"/>
          </a:xfrm>
          <a:custGeom>
            <a:avLst/>
            <a:gdLst/>
            <a:ahLst/>
            <a:cxnLst/>
            <a:rect l="l" t="t" r="r" b="b"/>
            <a:pathLst>
              <a:path w="68795" h="460603">
                <a:moveTo>
                  <a:pt x="68795" y="460603"/>
                </a:moveTo>
                <a:lnTo>
                  <a:pt x="0" y="460476"/>
                </a:lnTo>
                <a:lnTo>
                  <a:pt x="0" y="0"/>
                </a:lnTo>
                <a:lnTo>
                  <a:pt x="68795" y="1257"/>
                </a:lnTo>
                <a:lnTo>
                  <a:pt x="68795" y="4606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069973" y="2183345"/>
            <a:ext cx="94945" cy="319189"/>
          </a:xfrm>
          <a:custGeom>
            <a:avLst/>
            <a:gdLst/>
            <a:ahLst/>
            <a:cxnLst/>
            <a:rect l="l" t="t" r="r" b="b"/>
            <a:pathLst>
              <a:path w="94945" h="319189">
                <a:moveTo>
                  <a:pt x="94945" y="1777"/>
                </a:moveTo>
                <a:lnTo>
                  <a:pt x="72770" y="0"/>
                </a:lnTo>
                <a:lnTo>
                  <a:pt x="0" y="223951"/>
                </a:lnTo>
                <a:lnTo>
                  <a:pt x="0" y="319189"/>
                </a:lnTo>
                <a:lnTo>
                  <a:pt x="94945" y="17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069973" y="2183345"/>
            <a:ext cx="94945" cy="319189"/>
          </a:xfrm>
          <a:custGeom>
            <a:avLst/>
            <a:gdLst/>
            <a:ahLst/>
            <a:cxnLst/>
            <a:rect l="l" t="t" r="r" b="b"/>
            <a:pathLst>
              <a:path w="94945" h="319189">
                <a:moveTo>
                  <a:pt x="94945" y="1777"/>
                </a:moveTo>
                <a:lnTo>
                  <a:pt x="0" y="319189"/>
                </a:lnTo>
                <a:lnTo>
                  <a:pt x="0" y="223951"/>
                </a:lnTo>
                <a:lnTo>
                  <a:pt x="72770" y="0"/>
                </a:lnTo>
                <a:lnTo>
                  <a:pt x="94945" y="17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315379" y="272885"/>
            <a:ext cx="0" cy="3162465"/>
          </a:xfrm>
          <a:custGeom>
            <a:avLst/>
            <a:gdLst/>
            <a:ahLst/>
            <a:cxnLst/>
            <a:rect l="l" t="t" r="r" b="b"/>
            <a:pathLst>
              <a:path h="3162465">
                <a:moveTo>
                  <a:pt x="0" y="0"/>
                </a:moveTo>
                <a:lnTo>
                  <a:pt x="0" y="3162465"/>
                </a:lnTo>
              </a:path>
            </a:pathLst>
          </a:custGeom>
          <a:ln w="52527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289752" y="272873"/>
            <a:ext cx="51269" cy="3162477"/>
          </a:xfrm>
          <a:custGeom>
            <a:avLst/>
            <a:gdLst/>
            <a:ahLst/>
            <a:cxnLst/>
            <a:rect l="l" t="t" r="r" b="b"/>
            <a:pathLst>
              <a:path w="51269" h="3162477">
                <a:moveTo>
                  <a:pt x="0" y="3162477"/>
                </a:moveTo>
                <a:lnTo>
                  <a:pt x="51269" y="3162477"/>
                </a:lnTo>
                <a:lnTo>
                  <a:pt x="51269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2900865" y="2170382"/>
            <a:ext cx="1494078" cy="57543"/>
          </a:xfrm>
          <a:custGeom>
            <a:avLst/>
            <a:gdLst/>
            <a:ahLst/>
            <a:cxnLst/>
            <a:rect l="l" t="t" r="r" b="b"/>
            <a:pathLst>
              <a:path w="1494078" h="57543">
                <a:moveTo>
                  <a:pt x="0" y="39839"/>
                </a:moveTo>
                <a:lnTo>
                  <a:pt x="1494078" y="57543"/>
                </a:lnTo>
                <a:lnTo>
                  <a:pt x="1494078" y="17691"/>
                </a:lnTo>
                <a:lnTo>
                  <a:pt x="0" y="0"/>
                </a:lnTo>
                <a:lnTo>
                  <a:pt x="0" y="398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2803008" y="2169209"/>
            <a:ext cx="1591945" cy="58712"/>
          </a:xfrm>
          <a:custGeom>
            <a:avLst/>
            <a:gdLst/>
            <a:ahLst/>
            <a:cxnLst/>
            <a:rect l="l" t="t" r="r" b="b"/>
            <a:pathLst>
              <a:path w="1591945" h="58712">
                <a:moveTo>
                  <a:pt x="1591945" y="18872"/>
                </a:moveTo>
                <a:lnTo>
                  <a:pt x="97857" y="1160"/>
                </a:lnTo>
              </a:path>
              <a:path w="1591945" h="58712">
                <a:moveTo>
                  <a:pt x="97857" y="41011"/>
                </a:moveTo>
                <a:lnTo>
                  <a:pt x="1591945" y="58712"/>
                </a:lnTo>
                <a:lnTo>
                  <a:pt x="1591945" y="188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2900865" y="2041486"/>
            <a:ext cx="1453108" cy="142303"/>
          </a:xfrm>
          <a:custGeom>
            <a:avLst/>
            <a:gdLst/>
            <a:ahLst/>
            <a:cxnLst/>
            <a:rect l="l" t="t" r="r" b="b"/>
            <a:pathLst>
              <a:path w="1453108" h="142303">
                <a:moveTo>
                  <a:pt x="0" y="11214"/>
                </a:moveTo>
                <a:lnTo>
                  <a:pt x="0" y="130124"/>
                </a:lnTo>
                <a:lnTo>
                  <a:pt x="1453108" y="142303"/>
                </a:lnTo>
                <a:lnTo>
                  <a:pt x="1453108" y="0"/>
                </a:lnTo>
                <a:lnTo>
                  <a:pt x="0" y="1121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2803010" y="2041488"/>
            <a:ext cx="1550962" cy="142290"/>
          </a:xfrm>
          <a:custGeom>
            <a:avLst/>
            <a:gdLst/>
            <a:ahLst/>
            <a:cxnLst/>
            <a:rect l="l" t="t" r="r" b="b"/>
            <a:pathLst>
              <a:path w="1550962" h="142290">
                <a:moveTo>
                  <a:pt x="1550962" y="0"/>
                </a:moveTo>
                <a:lnTo>
                  <a:pt x="97853" y="11208"/>
                </a:lnTo>
              </a:path>
              <a:path w="1550962" h="142290">
                <a:moveTo>
                  <a:pt x="97853" y="130130"/>
                </a:moveTo>
                <a:lnTo>
                  <a:pt x="1550962" y="142290"/>
                </a:lnTo>
                <a:lnTo>
                  <a:pt x="15509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2900865" y="1497625"/>
            <a:ext cx="1507350" cy="113995"/>
          </a:xfrm>
          <a:custGeom>
            <a:avLst/>
            <a:gdLst/>
            <a:ahLst/>
            <a:cxnLst/>
            <a:rect l="l" t="t" r="r" b="b"/>
            <a:pathLst>
              <a:path w="1507350" h="113995">
                <a:moveTo>
                  <a:pt x="0" y="86563"/>
                </a:moveTo>
                <a:lnTo>
                  <a:pt x="0" y="113995"/>
                </a:lnTo>
                <a:lnTo>
                  <a:pt x="1507350" y="37490"/>
                </a:lnTo>
                <a:lnTo>
                  <a:pt x="1507350" y="0"/>
                </a:lnTo>
                <a:lnTo>
                  <a:pt x="0" y="865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2803011" y="1497627"/>
            <a:ext cx="1605203" cy="118960"/>
          </a:xfrm>
          <a:custGeom>
            <a:avLst/>
            <a:gdLst/>
            <a:ahLst/>
            <a:cxnLst/>
            <a:rect l="l" t="t" r="r" b="b"/>
            <a:pathLst>
              <a:path w="1605203" h="118960">
                <a:moveTo>
                  <a:pt x="1605203" y="37490"/>
                </a:moveTo>
                <a:lnTo>
                  <a:pt x="1605203" y="0"/>
                </a:lnTo>
                <a:lnTo>
                  <a:pt x="97853" y="86569"/>
                </a:lnTo>
              </a:path>
              <a:path w="1605203" h="118960">
                <a:moveTo>
                  <a:pt x="97853" y="113994"/>
                </a:moveTo>
                <a:lnTo>
                  <a:pt x="1605203" y="374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2900865" y="1808107"/>
            <a:ext cx="1510068" cy="44361"/>
          </a:xfrm>
          <a:custGeom>
            <a:avLst/>
            <a:gdLst/>
            <a:ahLst/>
            <a:cxnLst/>
            <a:rect l="l" t="t" r="r" b="b"/>
            <a:pathLst>
              <a:path w="1510068" h="44361">
                <a:moveTo>
                  <a:pt x="0" y="17564"/>
                </a:moveTo>
                <a:lnTo>
                  <a:pt x="0" y="44361"/>
                </a:lnTo>
                <a:lnTo>
                  <a:pt x="1510068" y="38836"/>
                </a:lnTo>
                <a:lnTo>
                  <a:pt x="1510068" y="0"/>
                </a:lnTo>
                <a:lnTo>
                  <a:pt x="0" y="175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2803005" y="1808112"/>
            <a:ext cx="1607921" cy="44716"/>
          </a:xfrm>
          <a:custGeom>
            <a:avLst/>
            <a:gdLst/>
            <a:ahLst/>
            <a:cxnLst/>
            <a:rect l="l" t="t" r="r" b="b"/>
            <a:pathLst>
              <a:path w="1607921" h="44716">
                <a:moveTo>
                  <a:pt x="1607921" y="38823"/>
                </a:moveTo>
                <a:lnTo>
                  <a:pt x="1607921" y="0"/>
                </a:lnTo>
                <a:lnTo>
                  <a:pt x="97859" y="17556"/>
                </a:lnTo>
              </a:path>
              <a:path w="1607921" h="44716">
                <a:moveTo>
                  <a:pt x="97859" y="44358"/>
                </a:moveTo>
                <a:lnTo>
                  <a:pt x="1607921" y="388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4398652" y="1497624"/>
            <a:ext cx="518210" cy="121564"/>
          </a:xfrm>
          <a:custGeom>
            <a:avLst/>
            <a:gdLst/>
            <a:ahLst/>
            <a:cxnLst/>
            <a:rect l="l" t="t" r="r" b="b"/>
            <a:pathLst>
              <a:path w="518210" h="121564">
                <a:moveTo>
                  <a:pt x="0" y="37490"/>
                </a:moveTo>
                <a:lnTo>
                  <a:pt x="518210" y="121564"/>
                </a:lnTo>
                <a:lnTo>
                  <a:pt x="518210" y="93090"/>
                </a:lnTo>
                <a:lnTo>
                  <a:pt x="0" y="0"/>
                </a:lnTo>
                <a:lnTo>
                  <a:pt x="0" y="374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4398650" y="1497627"/>
            <a:ext cx="616077" cy="137426"/>
          </a:xfrm>
          <a:custGeom>
            <a:avLst/>
            <a:gdLst/>
            <a:ahLst/>
            <a:cxnLst/>
            <a:rect l="l" t="t" r="r" b="b"/>
            <a:pathLst>
              <a:path w="616076" h="137426">
                <a:moveTo>
                  <a:pt x="518213" y="93077"/>
                </a:moveTo>
                <a:lnTo>
                  <a:pt x="0" y="0"/>
                </a:lnTo>
                <a:lnTo>
                  <a:pt x="0" y="37490"/>
                </a:lnTo>
                <a:lnTo>
                  <a:pt x="518213" y="1215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4397464" y="1808112"/>
            <a:ext cx="519404" cy="59321"/>
          </a:xfrm>
          <a:custGeom>
            <a:avLst/>
            <a:gdLst/>
            <a:ahLst/>
            <a:cxnLst/>
            <a:rect l="l" t="t" r="r" b="b"/>
            <a:pathLst>
              <a:path w="519404" h="59321">
                <a:moveTo>
                  <a:pt x="0" y="38836"/>
                </a:moveTo>
                <a:lnTo>
                  <a:pt x="519404" y="59321"/>
                </a:lnTo>
                <a:lnTo>
                  <a:pt x="519404" y="25806"/>
                </a:lnTo>
                <a:lnTo>
                  <a:pt x="0" y="0"/>
                </a:lnTo>
                <a:lnTo>
                  <a:pt x="0" y="388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4397459" y="1808112"/>
            <a:ext cx="617270" cy="63182"/>
          </a:xfrm>
          <a:custGeom>
            <a:avLst/>
            <a:gdLst/>
            <a:ahLst/>
            <a:cxnLst/>
            <a:rect l="l" t="t" r="r" b="b"/>
            <a:pathLst>
              <a:path w="617270" h="63182">
                <a:moveTo>
                  <a:pt x="519403" y="25797"/>
                </a:moveTo>
                <a:lnTo>
                  <a:pt x="0" y="0"/>
                </a:lnTo>
                <a:lnTo>
                  <a:pt x="0" y="38823"/>
                </a:lnTo>
                <a:lnTo>
                  <a:pt x="519403" y="59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2900865" y="3180100"/>
            <a:ext cx="1453108" cy="106489"/>
          </a:xfrm>
          <a:custGeom>
            <a:avLst/>
            <a:gdLst/>
            <a:ahLst/>
            <a:cxnLst/>
            <a:rect l="l" t="t" r="r" b="b"/>
            <a:pathLst>
              <a:path w="1453108" h="106489">
                <a:moveTo>
                  <a:pt x="0" y="39839"/>
                </a:moveTo>
                <a:lnTo>
                  <a:pt x="1453108" y="106489"/>
                </a:lnTo>
                <a:lnTo>
                  <a:pt x="1453108" y="66662"/>
                </a:lnTo>
                <a:lnTo>
                  <a:pt x="0" y="0"/>
                </a:lnTo>
                <a:lnTo>
                  <a:pt x="0" y="398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2803010" y="3175611"/>
            <a:ext cx="1550962" cy="110985"/>
          </a:xfrm>
          <a:custGeom>
            <a:avLst/>
            <a:gdLst/>
            <a:ahLst/>
            <a:cxnLst/>
            <a:rect l="l" t="t" r="r" b="b"/>
            <a:pathLst>
              <a:path w="1550962" h="110985">
                <a:moveTo>
                  <a:pt x="1550962" y="71145"/>
                </a:moveTo>
                <a:lnTo>
                  <a:pt x="97853" y="4488"/>
                </a:lnTo>
              </a:path>
              <a:path w="1550962" h="110985">
                <a:moveTo>
                  <a:pt x="97853" y="44328"/>
                </a:moveTo>
                <a:lnTo>
                  <a:pt x="1550962" y="110985"/>
                </a:lnTo>
                <a:lnTo>
                  <a:pt x="1550962" y="711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2900865" y="3062663"/>
            <a:ext cx="1453108" cy="184099"/>
          </a:xfrm>
          <a:custGeom>
            <a:avLst/>
            <a:gdLst/>
            <a:ahLst/>
            <a:cxnLst/>
            <a:rect l="l" t="t" r="r" b="b"/>
            <a:pathLst>
              <a:path w="1453108" h="184099">
                <a:moveTo>
                  <a:pt x="0" y="118910"/>
                </a:moveTo>
                <a:lnTo>
                  <a:pt x="1453108" y="184099"/>
                </a:lnTo>
                <a:lnTo>
                  <a:pt x="1453108" y="41795"/>
                </a:lnTo>
                <a:lnTo>
                  <a:pt x="0" y="0"/>
                </a:lnTo>
                <a:lnTo>
                  <a:pt x="0" y="11891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2803010" y="3059856"/>
            <a:ext cx="1550962" cy="186905"/>
          </a:xfrm>
          <a:custGeom>
            <a:avLst/>
            <a:gdLst/>
            <a:ahLst/>
            <a:cxnLst/>
            <a:rect l="l" t="t" r="r" b="b"/>
            <a:pathLst>
              <a:path w="1550962" h="186905">
                <a:moveTo>
                  <a:pt x="1550962" y="44602"/>
                </a:moveTo>
                <a:lnTo>
                  <a:pt x="97853" y="2814"/>
                </a:lnTo>
              </a:path>
              <a:path w="1550962" h="186905">
                <a:moveTo>
                  <a:pt x="97853" y="121724"/>
                </a:moveTo>
                <a:lnTo>
                  <a:pt x="1550962" y="186905"/>
                </a:lnTo>
                <a:lnTo>
                  <a:pt x="1550962" y="446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2900865" y="2598109"/>
            <a:ext cx="1453108" cy="65913"/>
          </a:xfrm>
          <a:custGeom>
            <a:avLst/>
            <a:gdLst/>
            <a:ahLst/>
            <a:cxnLst/>
            <a:rect l="l" t="t" r="r" b="b"/>
            <a:pathLst>
              <a:path w="1453108" h="65912">
                <a:moveTo>
                  <a:pt x="0" y="27457"/>
                </a:moveTo>
                <a:lnTo>
                  <a:pt x="1453108" y="65912"/>
                </a:lnTo>
                <a:lnTo>
                  <a:pt x="1453108" y="28435"/>
                </a:lnTo>
                <a:lnTo>
                  <a:pt x="0" y="0"/>
                </a:lnTo>
                <a:lnTo>
                  <a:pt x="0" y="274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803010" y="2596197"/>
            <a:ext cx="1550962" cy="67830"/>
          </a:xfrm>
          <a:custGeom>
            <a:avLst/>
            <a:gdLst/>
            <a:ahLst/>
            <a:cxnLst/>
            <a:rect l="l" t="t" r="r" b="b"/>
            <a:pathLst>
              <a:path w="1550962" h="67830">
                <a:moveTo>
                  <a:pt x="1550962" y="30340"/>
                </a:moveTo>
                <a:lnTo>
                  <a:pt x="97853" y="1914"/>
                </a:lnTo>
              </a:path>
              <a:path w="1550962" h="67830">
                <a:moveTo>
                  <a:pt x="97853" y="29374"/>
                </a:moveTo>
                <a:lnTo>
                  <a:pt x="1550962" y="67830"/>
                </a:lnTo>
                <a:lnTo>
                  <a:pt x="1550962" y="303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900865" y="2835006"/>
            <a:ext cx="1453108" cy="65519"/>
          </a:xfrm>
          <a:custGeom>
            <a:avLst/>
            <a:gdLst/>
            <a:ahLst/>
            <a:cxnLst/>
            <a:rect l="l" t="t" r="r" b="b"/>
            <a:pathLst>
              <a:path w="1453108" h="65519">
                <a:moveTo>
                  <a:pt x="0" y="26822"/>
                </a:moveTo>
                <a:lnTo>
                  <a:pt x="1453108" y="65519"/>
                </a:lnTo>
                <a:lnTo>
                  <a:pt x="1453108" y="26670"/>
                </a:lnTo>
                <a:lnTo>
                  <a:pt x="0" y="0"/>
                </a:lnTo>
                <a:lnTo>
                  <a:pt x="0" y="268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2803010" y="2833207"/>
            <a:ext cx="1550962" cy="67310"/>
          </a:xfrm>
          <a:custGeom>
            <a:avLst/>
            <a:gdLst/>
            <a:ahLst/>
            <a:cxnLst/>
            <a:rect l="l" t="t" r="r" b="b"/>
            <a:pathLst>
              <a:path w="1550962" h="67310">
                <a:moveTo>
                  <a:pt x="1550962" y="28473"/>
                </a:moveTo>
                <a:lnTo>
                  <a:pt x="97853" y="1796"/>
                </a:lnTo>
              </a:path>
              <a:path w="1550962" h="67310">
                <a:moveTo>
                  <a:pt x="97853" y="28615"/>
                </a:moveTo>
                <a:lnTo>
                  <a:pt x="1550962" y="67310"/>
                </a:lnTo>
                <a:lnTo>
                  <a:pt x="1550962" y="284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2900865" y="1010199"/>
            <a:ext cx="1453108" cy="113639"/>
          </a:xfrm>
          <a:custGeom>
            <a:avLst/>
            <a:gdLst/>
            <a:ahLst/>
            <a:cxnLst/>
            <a:rect l="l" t="t" r="r" b="b"/>
            <a:pathLst>
              <a:path w="1453108" h="113639">
                <a:moveTo>
                  <a:pt x="0" y="73799"/>
                </a:moveTo>
                <a:lnTo>
                  <a:pt x="0" y="113639"/>
                </a:lnTo>
                <a:lnTo>
                  <a:pt x="1453108" y="39839"/>
                </a:lnTo>
                <a:lnTo>
                  <a:pt x="1453108" y="0"/>
                </a:lnTo>
                <a:lnTo>
                  <a:pt x="0" y="737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2803010" y="1010199"/>
            <a:ext cx="1550962" cy="118605"/>
          </a:xfrm>
          <a:custGeom>
            <a:avLst/>
            <a:gdLst/>
            <a:ahLst/>
            <a:cxnLst/>
            <a:rect l="l" t="t" r="r" b="b"/>
            <a:pathLst>
              <a:path w="1550962" h="118605">
                <a:moveTo>
                  <a:pt x="1550962" y="39839"/>
                </a:moveTo>
                <a:lnTo>
                  <a:pt x="1550962" y="0"/>
                </a:lnTo>
                <a:lnTo>
                  <a:pt x="97853" y="73795"/>
                </a:lnTo>
              </a:path>
              <a:path w="1550962" h="118605">
                <a:moveTo>
                  <a:pt x="97853" y="113635"/>
                </a:moveTo>
                <a:lnTo>
                  <a:pt x="1550962" y="398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900865" y="867895"/>
            <a:ext cx="1453108" cy="217576"/>
          </a:xfrm>
          <a:custGeom>
            <a:avLst/>
            <a:gdLst/>
            <a:ahLst/>
            <a:cxnLst/>
            <a:rect l="l" t="t" r="r" b="b"/>
            <a:pathLst>
              <a:path w="1453108" h="217576">
                <a:moveTo>
                  <a:pt x="0" y="98666"/>
                </a:moveTo>
                <a:lnTo>
                  <a:pt x="0" y="217576"/>
                </a:lnTo>
                <a:lnTo>
                  <a:pt x="1453108" y="142303"/>
                </a:lnTo>
                <a:lnTo>
                  <a:pt x="1453108" y="0"/>
                </a:lnTo>
                <a:lnTo>
                  <a:pt x="0" y="9866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2803010" y="867905"/>
            <a:ext cx="1550962" cy="222631"/>
          </a:xfrm>
          <a:custGeom>
            <a:avLst/>
            <a:gdLst/>
            <a:ahLst/>
            <a:cxnLst/>
            <a:rect l="l" t="t" r="r" b="b"/>
            <a:pathLst>
              <a:path w="1550962" h="222631">
                <a:moveTo>
                  <a:pt x="1550962" y="142290"/>
                </a:moveTo>
                <a:lnTo>
                  <a:pt x="1550962" y="0"/>
                </a:lnTo>
                <a:lnTo>
                  <a:pt x="97853" y="98652"/>
                </a:lnTo>
              </a:path>
              <a:path w="1550962" h="222631">
                <a:moveTo>
                  <a:pt x="97853" y="217562"/>
                </a:moveTo>
                <a:lnTo>
                  <a:pt x="1550962" y="1422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2900865" y="379130"/>
            <a:ext cx="1453108" cy="149656"/>
          </a:xfrm>
          <a:custGeom>
            <a:avLst/>
            <a:gdLst/>
            <a:ahLst/>
            <a:cxnLst/>
            <a:rect l="l" t="t" r="r" b="b"/>
            <a:pathLst>
              <a:path w="1453108" h="149656">
                <a:moveTo>
                  <a:pt x="0" y="122199"/>
                </a:moveTo>
                <a:lnTo>
                  <a:pt x="0" y="149656"/>
                </a:lnTo>
                <a:lnTo>
                  <a:pt x="1453108" y="37490"/>
                </a:lnTo>
                <a:lnTo>
                  <a:pt x="1453108" y="0"/>
                </a:lnTo>
                <a:lnTo>
                  <a:pt x="0" y="1221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2803010" y="379133"/>
            <a:ext cx="1550962" cy="157200"/>
          </a:xfrm>
          <a:custGeom>
            <a:avLst/>
            <a:gdLst/>
            <a:ahLst/>
            <a:cxnLst/>
            <a:rect l="l" t="t" r="r" b="b"/>
            <a:pathLst>
              <a:path w="1550962" h="157200">
                <a:moveTo>
                  <a:pt x="1550962" y="37490"/>
                </a:moveTo>
                <a:lnTo>
                  <a:pt x="1550962" y="0"/>
                </a:lnTo>
                <a:lnTo>
                  <a:pt x="97853" y="122199"/>
                </a:lnTo>
              </a:path>
              <a:path w="1550962" h="157200">
                <a:moveTo>
                  <a:pt x="97853" y="149647"/>
                </a:moveTo>
                <a:lnTo>
                  <a:pt x="1550962" y="374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2900865" y="612741"/>
            <a:ext cx="1453108" cy="152196"/>
          </a:xfrm>
          <a:custGeom>
            <a:avLst/>
            <a:gdLst/>
            <a:ahLst/>
            <a:cxnLst/>
            <a:rect l="l" t="t" r="r" b="b"/>
            <a:pathLst>
              <a:path w="1453108" h="152196">
                <a:moveTo>
                  <a:pt x="0" y="125374"/>
                </a:moveTo>
                <a:lnTo>
                  <a:pt x="0" y="152196"/>
                </a:lnTo>
                <a:lnTo>
                  <a:pt x="1453108" y="38849"/>
                </a:lnTo>
                <a:lnTo>
                  <a:pt x="1453108" y="0"/>
                </a:lnTo>
                <a:lnTo>
                  <a:pt x="0" y="1253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2803010" y="612749"/>
            <a:ext cx="1550962" cy="159816"/>
          </a:xfrm>
          <a:custGeom>
            <a:avLst/>
            <a:gdLst/>
            <a:ahLst/>
            <a:cxnLst/>
            <a:rect l="l" t="t" r="r" b="b"/>
            <a:pathLst>
              <a:path w="1550962" h="159816">
                <a:moveTo>
                  <a:pt x="1550962" y="38836"/>
                </a:moveTo>
                <a:lnTo>
                  <a:pt x="1550962" y="0"/>
                </a:lnTo>
                <a:lnTo>
                  <a:pt x="97853" y="125376"/>
                </a:lnTo>
              </a:path>
              <a:path w="1550962" h="159816">
                <a:moveTo>
                  <a:pt x="97853" y="152183"/>
                </a:moveTo>
                <a:lnTo>
                  <a:pt x="1550962" y="388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4385965" y="2172151"/>
            <a:ext cx="530898" cy="55765"/>
          </a:xfrm>
          <a:custGeom>
            <a:avLst/>
            <a:gdLst/>
            <a:ahLst/>
            <a:cxnLst/>
            <a:rect l="l" t="t" r="r" b="b"/>
            <a:pathLst>
              <a:path w="530898" h="55765">
                <a:moveTo>
                  <a:pt x="0" y="15925"/>
                </a:moveTo>
                <a:lnTo>
                  <a:pt x="0" y="55765"/>
                </a:lnTo>
                <a:lnTo>
                  <a:pt x="530898" y="39852"/>
                </a:lnTo>
                <a:lnTo>
                  <a:pt x="530898" y="0"/>
                </a:lnTo>
                <a:lnTo>
                  <a:pt x="0" y="159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4385972" y="2169209"/>
            <a:ext cx="628751" cy="58712"/>
          </a:xfrm>
          <a:custGeom>
            <a:avLst/>
            <a:gdLst/>
            <a:ahLst/>
            <a:cxnLst/>
            <a:rect l="l" t="t" r="r" b="b"/>
            <a:pathLst>
              <a:path w="628751" h="58712">
                <a:moveTo>
                  <a:pt x="530890" y="2937"/>
                </a:moveTo>
                <a:lnTo>
                  <a:pt x="0" y="18872"/>
                </a:lnTo>
                <a:lnTo>
                  <a:pt x="0" y="58712"/>
                </a:lnTo>
                <a:lnTo>
                  <a:pt x="530890" y="427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4405134" y="2041487"/>
            <a:ext cx="511733" cy="142303"/>
          </a:xfrm>
          <a:custGeom>
            <a:avLst/>
            <a:gdLst/>
            <a:ahLst/>
            <a:cxnLst/>
            <a:rect l="l" t="t" r="r" b="b"/>
            <a:pathLst>
              <a:path w="511733" h="142303">
                <a:moveTo>
                  <a:pt x="0" y="142303"/>
                </a:moveTo>
                <a:lnTo>
                  <a:pt x="511733" y="131394"/>
                </a:lnTo>
                <a:lnTo>
                  <a:pt x="511733" y="10045"/>
                </a:lnTo>
                <a:lnTo>
                  <a:pt x="0" y="0"/>
                </a:lnTo>
                <a:lnTo>
                  <a:pt x="0" y="14230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4405137" y="2041488"/>
            <a:ext cx="609587" cy="142290"/>
          </a:xfrm>
          <a:custGeom>
            <a:avLst/>
            <a:gdLst/>
            <a:ahLst/>
            <a:cxnLst/>
            <a:rect l="l" t="t" r="r" b="b"/>
            <a:pathLst>
              <a:path w="609587" h="142290">
                <a:moveTo>
                  <a:pt x="511726" y="10042"/>
                </a:moveTo>
                <a:lnTo>
                  <a:pt x="0" y="0"/>
                </a:lnTo>
                <a:lnTo>
                  <a:pt x="0" y="142290"/>
                </a:lnTo>
                <a:lnTo>
                  <a:pt x="511726" y="1313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4405134" y="3165275"/>
            <a:ext cx="511733" cy="121323"/>
          </a:xfrm>
          <a:custGeom>
            <a:avLst/>
            <a:gdLst/>
            <a:ahLst/>
            <a:cxnLst/>
            <a:rect l="l" t="t" r="r" b="b"/>
            <a:pathLst>
              <a:path w="511733" h="121323">
                <a:moveTo>
                  <a:pt x="0" y="81483"/>
                </a:moveTo>
                <a:lnTo>
                  <a:pt x="0" y="121323"/>
                </a:lnTo>
                <a:lnTo>
                  <a:pt x="511733" y="39839"/>
                </a:lnTo>
                <a:lnTo>
                  <a:pt x="511733" y="0"/>
                </a:lnTo>
                <a:lnTo>
                  <a:pt x="0" y="814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405137" y="3149690"/>
            <a:ext cx="609587" cy="136906"/>
          </a:xfrm>
          <a:custGeom>
            <a:avLst/>
            <a:gdLst/>
            <a:ahLst/>
            <a:cxnLst/>
            <a:rect l="l" t="t" r="r" b="b"/>
            <a:pathLst>
              <a:path w="609587" h="136906">
                <a:moveTo>
                  <a:pt x="511726" y="15582"/>
                </a:moveTo>
                <a:lnTo>
                  <a:pt x="0" y="97066"/>
                </a:lnTo>
                <a:lnTo>
                  <a:pt x="0" y="136905"/>
                </a:lnTo>
                <a:lnTo>
                  <a:pt x="511726" y="554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4405134" y="3045246"/>
            <a:ext cx="511733" cy="201510"/>
          </a:xfrm>
          <a:custGeom>
            <a:avLst/>
            <a:gdLst/>
            <a:ahLst/>
            <a:cxnLst/>
            <a:rect l="l" t="t" r="r" b="b"/>
            <a:pathLst>
              <a:path w="511733" h="201510">
                <a:moveTo>
                  <a:pt x="0" y="59207"/>
                </a:moveTo>
                <a:lnTo>
                  <a:pt x="0" y="201510"/>
                </a:lnTo>
                <a:lnTo>
                  <a:pt x="511733" y="121348"/>
                </a:lnTo>
                <a:lnTo>
                  <a:pt x="511733" y="0"/>
                </a:lnTo>
                <a:lnTo>
                  <a:pt x="0" y="5920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405137" y="3033934"/>
            <a:ext cx="609587" cy="212826"/>
          </a:xfrm>
          <a:custGeom>
            <a:avLst/>
            <a:gdLst/>
            <a:ahLst/>
            <a:cxnLst/>
            <a:rect l="l" t="t" r="r" b="b"/>
            <a:pathLst>
              <a:path w="609587" h="212826">
                <a:moveTo>
                  <a:pt x="511726" y="11321"/>
                </a:moveTo>
                <a:lnTo>
                  <a:pt x="0" y="70523"/>
                </a:lnTo>
                <a:lnTo>
                  <a:pt x="0" y="212826"/>
                </a:lnTo>
                <a:lnTo>
                  <a:pt x="511726" y="1326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4405134" y="2579312"/>
            <a:ext cx="511733" cy="84709"/>
          </a:xfrm>
          <a:custGeom>
            <a:avLst/>
            <a:gdLst/>
            <a:ahLst/>
            <a:cxnLst/>
            <a:rect l="l" t="t" r="r" b="b"/>
            <a:pathLst>
              <a:path w="511733" h="84708">
                <a:moveTo>
                  <a:pt x="0" y="47231"/>
                </a:moveTo>
                <a:lnTo>
                  <a:pt x="0" y="84708"/>
                </a:lnTo>
                <a:lnTo>
                  <a:pt x="511733" y="28498"/>
                </a:lnTo>
                <a:lnTo>
                  <a:pt x="511733" y="0"/>
                </a:lnTo>
                <a:lnTo>
                  <a:pt x="0" y="472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405137" y="2570277"/>
            <a:ext cx="609587" cy="93751"/>
          </a:xfrm>
          <a:custGeom>
            <a:avLst/>
            <a:gdLst/>
            <a:ahLst/>
            <a:cxnLst/>
            <a:rect l="l" t="t" r="r" b="b"/>
            <a:pathLst>
              <a:path w="609587" h="93751">
                <a:moveTo>
                  <a:pt x="511726" y="9031"/>
                </a:moveTo>
                <a:lnTo>
                  <a:pt x="0" y="56261"/>
                </a:lnTo>
                <a:lnTo>
                  <a:pt x="0" y="93751"/>
                </a:lnTo>
                <a:lnTo>
                  <a:pt x="511726" y="375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405134" y="2816025"/>
            <a:ext cx="511733" cy="84493"/>
          </a:xfrm>
          <a:custGeom>
            <a:avLst/>
            <a:gdLst/>
            <a:ahLst/>
            <a:cxnLst/>
            <a:rect l="l" t="t" r="r" b="b"/>
            <a:pathLst>
              <a:path w="511733" h="84493">
                <a:moveTo>
                  <a:pt x="0" y="45656"/>
                </a:moveTo>
                <a:lnTo>
                  <a:pt x="0" y="84493"/>
                </a:lnTo>
                <a:lnTo>
                  <a:pt x="511733" y="28067"/>
                </a:lnTo>
                <a:lnTo>
                  <a:pt x="511733" y="0"/>
                </a:lnTo>
                <a:lnTo>
                  <a:pt x="0" y="456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405137" y="2807286"/>
            <a:ext cx="609587" cy="93230"/>
          </a:xfrm>
          <a:custGeom>
            <a:avLst/>
            <a:gdLst/>
            <a:ahLst/>
            <a:cxnLst/>
            <a:rect l="l" t="t" r="r" b="b"/>
            <a:pathLst>
              <a:path w="609587" h="93230">
                <a:moveTo>
                  <a:pt x="511726" y="8732"/>
                </a:moveTo>
                <a:lnTo>
                  <a:pt x="0" y="54394"/>
                </a:lnTo>
                <a:lnTo>
                  <a:pt x="0" y="93230"/>
                </a:lnTo>
                <a:lnTo>
                  <a:pt x="511726" y="368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405134" y="1010210"/>
            <a:ext cx="511733" cy="151282"/>
          </a:xfrm>
          <a:custGeom>
            <a:avLst/>
            <a:gdLst/>
            <a:ahLst/>
            <a:cxnLst/>
            <a:rect l="l" t="t" r="r" b="b"/>
            <a:pathLst>
              <a:path w="511733" h="151282">
                <a:moveTo>
                  <a:pt x="0" y="39827"/>
                </a:moveTo>
                <a:lnTo>
                  <a:pt x="511733" y="151282"/>
                </a:lnTo>
                <a:lnTo>
                  <a:pt x="511733" y="111442"/>
                </a:lnTo>
                <a:lnTo>
                  <a:pt x="0" y="0"/>
                </a:lnTo>
                <a:lnTo>
                  <a:pt x="0" y="398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405137" y="1010199"/>
            <a:ext cx="609587" cy="172605"/>
          </a:xfrm>
          <a:custGeom>
            <a:avLst/>
            <a:gdLst/>
            <a:ahLst/>
            <a:cxnLst/>
            <a:rect l="l" t="t" r="r" b="b"/>
            <a:pathLst>
              <a:path w="609587" h="172605">
                <a:moveTo>
                  <a:pt x="511726" y="111452"/>
                </a:moveTo>
                <a:lnTo>
                  <a:pt x="0" y="0"/>
                </a:lnTo>
                <a:lnTo>
                  <a:pt x="0" y="39839"/>
                </a:lnTo>
                <a:lnTo>
                  <a:pt x="511726" y="1512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405134" y="867901"/>
            <a:ext cx="511733" cy="255079"/>
          </a:xfrm>
          <a:custGeom>
            <a:avLst/>
            <a:gdLst/>
            <a:ahLst/>
            <a:cxnLst/>
            <a:rect l="l" t="t" r="r" b="b"/>
            <a:pathLst>
              <a:path w="511733" h="255079">
                <a:moveTo>
                  <a:pt x="0" y="142303"/>
                </a:moveTo>
                <a:lnTo>
                  <a:pt x="511733" y="255079"/>
                </a:lnTo>
                <a:lnTo>
                  <a:pt x="511733" y="133731"/>
                </a:lnTo>
                <a:lnTo>
                  <a:pt x="0" y="0"/>
                </a:lnTo>
                <a:lnTo>
                  <a:pt x="0" y="14230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405137" y="867904"/>
            <a:ext cx="609587" cy="276644"/>
          </a:xfrm>
          <a:custGeom>
            <a:avLst/>
            <a:gdLst/>
            <a:ahLst/>
            <a:cxnLst/>
            <a:rect l="l" t="t" r="r" b="b"/>
            <a:pathLst>
              <a:path w="609587" h="276644">
                <a:moveTo>
                  <a:pt x="511726" y="133723"/>
                </a:moveTo>
                <a:lnTo>
                  <a:pt x="0" y="0"/>
                </a:lnTo>
                <a:lnTo>
                  <a:pt x="0" y="142290"/>
                </a:lnTo>
                <a:lnTo>
                  <a:pt x="511726" y="2550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405134" y="379130"/>
            <a:ext cx="511733" cy="199326"/>
          </a:xfrm>
          <a:custGeom>
            <a:avLst/>
            <a:gdLst/>
            <a:ahLst/>
            <a:cxnLst/>
            <a:rect l="l" t="t" r="r" b="b"/>
            <a:pathLst>
              <a:path w="511733" h="199326">
                <a:moveTo>
                  <a:pt x="0" y="37490"/>
                </a:moveTo>
                <a:lnTo>
                  <a:pt x="511733" y="199326"/>
                </a:lnTo>
                <a:lnTo>
                  <a:pt x="511733" y="170840"/>
                </a:lnTo>
                <a:lnTo>
                  <a:pt x="0" y="0"/>
                </a:lnTo>
                <a:lnTo>
                  <a:pt x="0" y="374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405137" y="379133"/>
            <a:ext cx="609587" cy="230276"/>
          </a:xfrm>
          <a:custGeom>
            <a:avLst/>
            <a:gdLst/>
            <a:ahLst/>
            <a:cxnLst/>
            <a:rect l="l" t="t" r="r" b="b"/>
            <a:pathLst>
              <a:path w="609587" h="230276">
                <a:moveTo>
                  <a:pt x="511726" y="170834"/>
                </a:moveTo>
                <a:lnTo>
                  <a:pt x="0" y="0"/>
                </a:lnTo>
                <a:lnTo>
                  <a:pt x="0" y="37490"/>
                </a:lnTo>
                <a:lnTo>
                  <a:pt x="511726" y="1993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405134" y="612750"/>
            <a:ext cx="511733" cy="185724"/>
          </a:xfrm>
          <a:custGeom>
            <a:avLst/>
            <a:gdLst/>
            <a:ahLst/>
            <a:cxnLst/>
            <a:rect l="l" t="t" r="r" b="b"/>
            <a:pathLst>
              <a:path w="511733" h="185724">
                <a:moveTo>
                  <a:pt x="0" y="38836"/>
                </a:moveTo>
                <a:lnTo>
                  <a:pt x="511733" y="185724"/>
                </a:lnTo>
                <a:lnTo>
                  <a:pt x="511733" y="157657"/>
                </a:lnTo>
                <a:lnTo>
                  <a:pt x="0" y="0"/>
                </a:lnTo>
                <a:lnTo>
                  <a:pt x="0" y="388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405137" y="612750"/>
            <a:ext cx="609587" cy="213817"/>
          </a:xfrm>
          <a:custGeom>
            <a:avLst/>
            <a:gdLst/>
            <a:ahLst/>
            <a:cxnLst/>
            <a:rect l="l" t="t" r="r" b="b"/>
            <a:pathLst>
              <a:path w="609587" h="213817">
                <a:moveTo>
                  <a:pt x="511726" y="157657"/>
                </a:moveTo>
                <a:lnTo>
                  <a:pt x="0" y="0"/>
                </a:lnTo>
                <a:lnTo>
                  <a:pt x="0" y="38836"/>
                </a:lnTo>
                <a:lnTo>
                  <a:pt x="511726" y="1857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419056" y="272884"/>
            <a:ext cx="934910" cy="587705"/>
          </a:xfrm>
          <a:custGeom>
            <a:avLst/>
            <a:gdLst/>
            <a:ahLst/>
            <a:cxnLst/>
            <a:rect l="l" t="t" r="r" b="b"/>
            <a:pathLst>
              <a:path w="934910" h="587705">
                <a:moveTo>
                  <a:pt x="0" y="0"/>
                </a:moveTo>
                <a:lnTo>
                  <a:pt x="934910" y="587705"/>
                </a:lnTo>
                <a:lnTo>
                  <a:pt x="934910" y="525386"/>
                </a:lnTo>
                <a:lnTo>
                  <a:pt x="69075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419056" y="272884"/>
            <a:ext cx="934910" cy="587705"/>
          </a:xfrm>
          <a:custGeom>
            <a:avLst/>
            <a:gdLst/>
            <a:ahLst/>
            <a:cxnLst/>
            <a:rect l="l" t="t" r="r" b="b"/>
            <a:pathLst>
              <a:path w="934910" h="587705">
                <a:moveTo>
                  <a:pt x="0" y="0"/>
                </a:moveTo>
                <a:lnTo>
                  <a:pt x="934910" y="587705"/>
                </a:lnTo>
                <a:lnTo>
                  <a:pt x="934910" y="525386"/>
                </a:lnTo>
                <a:lnTo>
                  <a:pt x="69075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087872" y="2287226"/>
            <a:ext cx="1266101" cy="779106"/>
          </a:xfrm>
          <a:custGeom>
            <a:avLst/>
            <a:gdLst/>
            <a:ahLst/>
            <a:cxnLst/>
            <a:rect l="l" t="t" r="r" b="b"/>
            <a:pathLst>
              <a:path w="1266101" h="779106">
                <a:moveTo>
                  <a:pt x="1266101" y="51955"/>
                </a:moveTo>
                <a:lnTo>
                  <a:pt x="1266101" y="0"/>
                </a:lnTo>
                <a:lnTo>
                  <a:pt x="0" y="740625"/>
                </a:lnTo>
                <a:lnTo>
                  <a:pt x="0" y="779106"/>
                </a:lnTo>
                <a:lnTo>
                  <a:pt x="1266101" y="519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087872" y="2287226"/>
            <a:ext cx="1266101" cy="779106"/>
          </a:xfrm>
          <a:custGeom>
            <a:avLst/>
            <a:gdLst/>
            <a:ahLst/>
            <a:cxnLst/>
            <a:rect l="l" t="t" r="r" b="b"/>
            <a:pathLst>
              <a:path w="1266101" h="779106">
                <a:moveTo>
                  <a:pt x="1266101" y="51955"/>
                </a:moveTo>
                <a:lnTo>
                  <a:pt x="0" y="779106"/>
                </a:lnTo>
                <a:lnTo>
                  <a:pt x="0" y="740625"/>
                </a:lnTo>
                <a:lnTo>
                  <a:pt x="1266101" y="0"/>
                </a:lnTo>
                <a:lnTo>
                  <a:pt x="1266101" y="519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4398652" y="1066497"/>
            <a:ext cx="107238" cy="321919"/>
          </a:xfrm>
          <a:custGeom>
            <a:avLst/>
            <a:gdLst/>
            <a:ahLst/>
            <a:cxnLst/>
            <a:rect l="l" t="t" r="r" b="b"/>
            <a:pathLst>
              <a:path w="107238" h="321919">
                <a:moveTo>
                  <a:pt x="107238" y="5486"/>
                </a:moveTo>
                <a:lnTo>
                  <a:pt x="80441" y="0"/>
                </a:lnTo>
                <a:lnTo>
                  <a:pt x="0" y="226682"/>
                </a:lnTo>
                <a:lnTo>
                  <a:pt x="0" y="321919"/>
                </a:lnTo>
                <a:lnTo>
                  <a:pt x="107238" y="54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4398652" y="1066497"/>
            <a:ext cx="107238" cy="321919"/>
          </a:xfrm>
          <a:custGeom>
            <a:avLst/>
            <a:gdLst/>
            <a:ahLst/>
            <a:cxnLst/>
            <a:rect l="l" t="t" r="r" b="b"/>
            <a:pathLst>
              <a:path w="107238" h="321919">
                <a:moveTo>
                  <a:pt x="107238" y="5486"/>
                </a:moveTo>
                <a:lnTo>
                  <a:pt x="0" y="321919"/>
                </a:lnTo>
                <a:lnTo>
                  <a:pt x="0" y="226682"/>
                </a:lnTo>
                <a:lnTo>
                  <a:pt x="80441" y="0"/>
                </a:lnTo>
                <a:lnTo>
                  <a:pt x="107238" y="54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4618466" y="1096501"/>
            <a:ext cx="103809" cy="426745"/>
          </a:xfrm>
          <a:custGeom>
            <a:avLst/>
            <a:gdLst/>
            <a:ahLst/>
            <a:cxnLst/>
            <a:rect l="l" t="t" r="r" b="b"/>
            <a:pathLst>
              <a:path w="103809" h="426745">
                <a:moveTo>
                  <a:pt x="0" y="0"/>
                </a:moveTo>
                <a:lnTo>
                  <a:pt x="103809" y="426745"/>
                </a:lnTo>
                <a:lnTo>
                  <a:pt x="96913" y="304736"/>
                </a:lnTo>
                <a:lnTo>
                  <a:pt x="32816" y="7493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4618466" y="1096501"/>
            <a:ext cx="103809" cy="426745"/>
          </a:xfrm>
          <a:custGeom>
            <a:avLst/>
            <a:gdLst/>
            <a:ahLst/>
            <a:cxnLst/>
            <a:rect l="l" t="t" r="r" b="b"/>
            <a:pathLst>
              <a:path w="103809" h="426745">
                <a:moveTo>
                  <a:pt x="0" y="0"/>
                </a:moveTo>
                <a:lnTo>
                  <a:pt x="103809" y="426745"/>
                </a:lnTo>
                <a:lnTo>
                  <a:pt x="96913" y="304736"/>
                </a:lnTo>
                <a:lnTo>
                  <a:pt x="32816" y="749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069973" y="1084221"/>
            <a:ext cx="94945" cy="319189"/>
          </a:xfrm>
          <a:custGeom>
            <a:avLst/>
            <a:gdLst/>
            <a:ahLst/>
            <a:cxnLst/>
            <a:rect l="l" t="t" r="r" b="b"/>
            <a:pathLst>
              <a:path w="94945" h="319189">
                <a:moveTo>
                  <a:pt x="94945" y="1777"/>
                </a:moveTo>
                <a:lnTo>
                  <a:pt x="72770" y="0"/>
                </a:lnTo>
                <a:lnTo>
                  <a:pt x="0" y="223951"/>
                </a:lnTo>
                <a:lnTo>
                  <a:pt x="0" y="319189"/>
                </a:lnTo>
                <a:lnTo>
                  <a:pt x="94945" y="17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069973" y="1084221"/>
            <a:ext cx="94945" cy="319189"/>
          </a:xfrm>
          <a:custGeom>
            <a:avLst/>
            <a:gdLst/>
            <a:ahLst/>
            <a:cxnLst/>
            <a:rect l="l" t="t" r="r" b="b"/>
            <a:pathLst>
              <a:path w="94945" h="319189">
                <a:moveTo>
                  <a:pt x="94945" y="1777"/>
                </a:moveTo>
                <a:lnTo>
                  <a:pt x="0" y="319189"/>
                </a:lnTo>
                <a:lnTo>
                  <a:pt x="0" y="223951"/>
                </a:lnTo>
                <a:lnTo>
                  <a:pt x="72770" y="0"/>
                </a:lnTo>
                <a:lnTo>
                  <a:pt x="94945" y="17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033600" y="272889"/>
            <a:ext cx="51511" cy="3162465"/>
          </a:xfrm>
          <a:custGeom>
            <a:avLst/>
            <a:gdLst/>
            <a:ahLst/>
            <a:cxnLst/>
            <a:rect l="l" t="t" r="r" b="b"/>
            <a:pathLst>
              <a:path w="51511" h="3162465">
                <a:moveTo>
                  <a:pt x="254" y="0"/>
                </a:moveTo>
                <a:lnTo>
                  <a:pt x="0" y="3162465"/>
                </a:lnTo>
                <a:lnTo>
                  <a:pt x="51269" y="3162465"/>
                </a:lnTo>
                <a:lnTo>
                  <a:pt x="51511" y="0"/>
                </a:lnTo>
                <a:lnTo>
                  <a:pt x="254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033598" y="272879"/>
            <a:ext cx="51523" cy="3162477"/>
          </a:xfrm>
          <a:custGeom>
            <a:avLst/>
            <a:gdLst/>
            <a:ahLst/>
            <a:cxnLst/>
            <a:rect l="l" t="t" r="r" b="b"/>
            <a:pathLst>
              <a:path w="51523" h="3162477">
                <a:moveTo>
                  <a:pt x="0" y="3162477"/>
                </a:moveTo>
                <a:lnTo>
                  <a:pt x="51269" y="3162477"/>
                </a:lnTo>
                <a:lnTo>
                  <a:pt x="51523" y="0"/>
                </a:lnTo>
                <a:lnTo>
                  <a:pt x="254" y="0"/>
                </a:lnTo>
                <a:lnTo>
                  <a:pt x="0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4722285" y="272884"/>
            <a:ext cx="0" cy="1770164"/>
          </a:xfrm>
          <a:custGeom>
            <a:avLst/>
            <a:gdLst/>
            <a:ahLst/>
            <a:cxnLst/>
            <a:rect l="l" t="t" r="r" b="b"/>
            <a:pathLst>
              <a:path h="1770164">
                <a:moveTo>
                  <a:pt x="0" y="0"/>
                </a:moveTo>
                <a:lnTo>
                  <a:pt x="0" y="1770164"/>
                </a:lnTo>
              </a:path>
            </a:pathLst>
          </a:custGeom>
          <a:ln w="45135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4700340" y="272873"/>
            <a:ext cx="43878" cy="3162477"/>
          </a:xfrm>
          <a:custGeom>
            <a:avLst/>
            <a:gdLst/>
            <a:ahLst/>
            <a:cxnLst/>
            <a:rect l="l" t="t" r="r" b="b"/>
            <a:pathLst>
              <a:path w="43878" h="3162477">
                <a:moveTo>
                  <a:pt x="0" y="3162477"/>
                </a:moveTo>
                <a:lnTo>
                  <a:pt x="43878" y="3162477"/>
                </a:lnTo>
                <a:lnTo>
                  <a:pt x="4387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4382452" y="272884"/>
            <a:ext cx="0" cy="1770164"/>
          </a:xfrm>
          <a:custGeom>
            <a:avLst/>
            <a:gdLst/>
            <a:ahLst/>
            <a:cxnLst/>
            <a:rect l="l" t="t" r="r" b="b"/>
            <a:pathLst>
              <a:path h="1770164">
                <a:moveTo>
                  <a:pt x="0" y="0"/>
                </a:moveTo>
                <a:lnTo>
                  <a:pt x="0" y="1770164"/>
                </a:lnTo>
              </a:path>
            </a:pathLst>
          </a:custGeom>
          <a:ln w="5822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4353973" y="272873"/>
            <a:ext cx="56946" cy="3162477"/>
          </a:xfrm>
          <a:custGeom>
            <a:avLst/>
            <a:gdLst/>
            <a:ahLst/>
            <a:cxnLst/>
            <a:rect l="l" t="t" r="r" b="b"/>
            <a:pathLst>
              <a:path w="56946" h="3162477">
                <a:moveTo>
                  <a:pt x="0" y="3162477"/>
                </a:moveTo>
                <a:lnTo>
                  <a:pt x="56946" y="3162477"/>
                </a:lnTo>
                <a:lnTo>
                  <a:pt x="56946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3086870" y="1079350"/>
            <a:ext cx="254139" cy="22136"/>
          </a:xfrm>
          <a:custGeom>
            <a:avLst/>
            <a:gdLst/>
            <a:ahLst/>
            <a:cxnLst/>
            <a:rect l="l" t="t" r="r" b="b"/>
            <a:pathLst>
              <a:path w="254139" h="22136">
                <a:moveTo>
                  <a:pt x="0" y="0"/>
                </a:moveTo>
                <a:lnTo>
                  <a:pt x="254139" y="2213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086870" y="1079350"/>
            <a:ext cx="254139" cy="22136"/>
          </a:xfrm>
          <a:custGeom>
            <a:avLst/>
            <a:gdLst/>
            <a:ahLst/>
            <a:cxnLst/>
            <a:rect l="l" t="t" r="r" b="b"/>
            <a:pathLst>
              <a:path w="254139" h="22136">
                <a:moveTo>
                  <a:pt x="0" y="0"/>
                </a:moveTo>
                <a:lnTo>
                  <a:pt x="254139" y="221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3243867" y="1093182"/>
            <a:ext cx="60960" cy="290944"/>
          </a:xfrm>
          <a:custGeom>
            <a:avLst/>
            <a:gdLst/>
            <a:ahLst/>
            <a:cxnLst/>
            <a:rect l="l" t="t" r="r" b="b"/>
            <a:pathLst>
              <a:path w="60959" h="290944">
                <a:moveTo>
                  <a:pt x="0" y="0"/>
                </a:moveTo>
                <a:lnTo>
                  <a:pt x="60960" y="290944"/>
                </a:lnTo>
                <a:lnTo>
                  <a:pt x="60617" y="176339"/>
                </a:lnTo>
                <a:lnTo>
                  <a:pt x="26835" y="3213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243867" y="1093182"/>
            <a:ext cx="60960" cy="290944"/>
          </a:xfrm>
          <a:custGeom>
            <a:avLst/>
            <a:gdLst/>
            <a:ahLst/>
            <a:cxnLst/>
            <a:rect l="l" t="t" r="r" b="b"/>
            <a:pathLst>
              <a:path w="60959" h="290944">
                <a:moveTo>
                  <a:pt x="0" y="0"/>
                </a:moveTo>
                <a:lnTo>
                  <a:pt x="60960" y="290944"/>
                </a:lnTo>
                <a:lnTo>
                  <a:pt x="60617" y="176339"/>
                </a:lnTo>
                <a:lnTo>
                  <a:pt x="26835" y="321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243867" y="2214283"/>
            <a:ext cx="60960" cy="268960"/>
          </a:xfrm>
          <a:custGeom>
            <a:avLst/>
            <a:gdLst/>
            <a:ahLst/>
            <a:cxnLst/>
            <a:rect l="l" t="t" r="r" b="b"/>
            <a:pathLst>
              <a:path w="60959" h="268960">
                <a:moveTo>
                  <a:pt x="0" y="0"/>
                </a:moveTo>
                <a:lnTo>
                  <a:pt x="60960" y="268960"/>
                </a:lnTo>
                <a:lnTo>
                  <a:pt x="60617" y="154381"/>
                </a:lnTo>
                <a:lnTo>
                  <a:pt x="26835" y="355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243867" y="2214283"/>
            <a:ext cx="60960" cy="268960"/>
          </a:xfrm>
          <a:custGeom>
            <a:avLst/>
            <a:gdLst/>
            <a:ahLst/>
            <a:cxnLst/>
            <a:rect l="l" t="t" r="r" b="b"/>
            <a:pathLst>
              <a:path w="60959" h="268960">
                <a:moveTo>
                  <a:pt x="0" y="0"/>
                </a:moveTo>
                <a:lnTo>
                  <a:pt x="60960" y="268960"/>
                </a:lnTo>
                <a:lnTo>
                  <a:pt x="60617" y="154381"/>
                </a:lnTo>
                <a:lnTo>
                  <a:pt x="26835" y="35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087875" y="1065494"/>
            <a:ext cx="1266101" cy="1055522"/>
          </a:xfrm>
          <a:custGeom>
            <a:avLst/>
            <a:gdLst/>
            <a:ahLst/>
            <a:cxnLst/>
            <a:rect l="l" t="t" r="r" b="b"/>
            <a:pathLst>
              <a:path w="1266101" h="1055522">
                <a:moveTo>
                  <a:pt x="0" y="45148"/>
                </a:moveTo>
                <a:lnTo>
                  <a:pt x="1266101" y="1055522"/>
                </a:lnTo>
                <a:lnTo>
                  <a:pt x="1266101" y="993190"/>
                </a:lnTo>
                <a:lnTo>
                  <a:pt x="0" y="0"/>
                </a:lnTo>
                <a:lnTo>
                  <a:pt x="0" y="451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087875" y="1065494"/>
            <a:ext cx="1266101" cy="1055522"/>
          </a:xfrm>
          <a:custGeom>
            <a:avLst/>
            <a:gdLst/>
            <a:ahLst/>
            <a:cxnLst/>
            <a:rect l="l" t="t" r="r" b="b"/>
            <a:pathLst>
              <a:path w="1266101" h="1055522">
                <a:moveTo>
                  <a:pt x="0" y="45148"/>
                </a:moveTo>
                <a:lnTo>
                  <a:pt x="1266101" y="1055522"/>
                </a:lnTo>
                <a:lnTo>
                  <a:pt x="1266101" y="993190"/>
                </a:lnTo>
                <a:lnTo>
                  <a:pt x="0" y="0"/>
                </a:lnTo>
                <a:lnTo>
                  <a:pt x="0" y="451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622427" y="2043049"/>
            <a:ext cx="1294434" cy="1392301"/>
          </a:xfrm>
          <a:custGeom>
            <a:avLst/>
            <a:gdLst/>
            <a:ahLst/>
            <a:cxnLst/>
            <a:rect l="l" t="t" r="r" b="b"/>
            <a:pathLst>
              <a:path w="1294434" h="1392301">
                <a:moveTo>
                  <a:pt x="0" y="1392301"/>
                </a:moveTo>
                <a:lnTo>
                  <a:pt x="1294434" y="1392301"/>
                </a:lnTo>
                <a:lnTo>
                  <a:pt x="1294434" y="0"/>
                </a:lnTo>
                <a:lnTo>
                  <a:pt x="0" y="0"/>
                </a:lnTo>
                <a:lnTo>
                  <a:pt x="0" y="139230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622428" y="2043062"/>
            <a:ext cx="1392301" cy="1392301"/>
          </a:xfrm>
          <a:custGeom>
            <a:avLst/>
            <a:gdLst/>
            <a:ahLst/>
            <a:cxnLst/>
            <a:rect l="l" t="t" r="r" b="b"/>
            <a:pathLst>
              <a:path w="1392301" h="1392301">
                <a:moveTo>
                  <a:pt x="1294434" y="0"/>
                </a:moveTo>
                <a:lnTo>
                  <a:pt x="0" y="0"/>
                </a:lnTo>
                <a:lnTo>
                  <a:pt x="0" y="1392301"/>
                </a:lnTo>
                <a:lnTo>
                  <a:pt x="1294434" y="13923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4702028" y="2214565"/>
            <a:ext cx="214833" cy="32702"/>
          </a:xfrm>
          <a:custGeom>
            <a:avLst/>
            <a:gdLst/>
            <a:ahLst/>
            <a:cxnLst/>
            <a:rect l="l" t="t" r="r" b="b"/>
            <a:pathLst>
              <a:path w="214833" h="32702">
                <a:moveTo>
                  <a:pt x="0" y="16751"/>
                </a:moveTo>
                <a:lnTo>
                  <a:pt x="214833" y="32702"/>
                </a:lnTo>
                <a:lnTo>
                  <a:pt x="214833" y="13436"/>
                </a:lnTo>
                <a:lnTo>
                  <a:pt x="0" y="0"/>
                </a:lnTo>
                <a:lnTo>
                  <a:pt x="0" y="167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4702027" y="2214557"/>
            <a:ext cx="226656" cy="33502"/>
          </a:xfrm>
          <a:custGeom>
            <a:avLst/>
            <a:gdLst/>
            <a:ahLst/>
            <a:cxnLst/>
            <a:rect l="l" t="t" r="r" b="b"/>
            <a:pathLst>
              <a:path w="226656" h="33502">
                <a:moveTo>
                  <a:pt x="214834" y="13445"/>
                </a:moveTo>
                <a:lnTo>
                  <a:pt x="0" y="0"/>
                </a:lnTo>
                <a:lnTo>
                  <a:pt x="0" y="16751"/>
                </a:lnTo>
                <a:lnTo>
                  <a:pt x="214834" y="327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4702028" y="2330774"/>
            <a:ext cx="214833" cy="32715"/>
          </a:xfrm>
          <a:custGeom>
            <a:avLst/>
            <a:gdLst/>
            <a:ahLst/>
            <a:cxnLst/>
            <a:rect l="l" t="t" r="r" b="b"/>
            <a:pathLst>
              <a:path w="214833" h="32715">
                <a:moveTo>
                  <a:pt x="0" y="16751"/>
                </a:moveTo>
                <a:lnTo>
                  <a:pt x="214833" y="32715"/>
                </a:lnTo>
                <a:lnTo>
                  <a:pt x="214833" y="13436"/>
                </a:lnTo>
                <a:lnTo>
                  <a:pt x="0" y="0"/>
                </a:lnTo>
                <a:lnTo>
                  <a:pt x="0" y="167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4702027" y="2330772"/>
            <a:ext cx="226656" cy="33502"/>
          </a:xfrm>
          <a:custGeom>
            <a:avLst/>
            <a:gdLst/>
            <a:ahLst/>
            <a:cxnLst/>
            <a:rect l="l" t="t" r="r" b="b"/>
            <a:pathLst>
              <a:path w="226656" h="33502">
                <a:moveTo>
                  <a:pt x="214834" y="13445"/>
                </a:moveTo>
                <a:lnTo>
                  <a:pt x="0" y="0"/>
                </a:lnTo>
                <a:lnTo>
                  <a:pt x="0" y="16751"/>
                </a:lnTo>
                <a:lnTo>
                  <a:pt x="214834" y="327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641781" y="2330109"/>
            <a:ext cx="1041146" cy="1105242"/>
          </a:xfrm>
          <a:custGeom>
            <a:avLst/>
            <a:gdLst/>
            <a:ahLst/>
            <a:cxnLst/>
            <a:rect l="l" t="t" r="r" b="b"/>
            <a:pathLst>
              <a:path w="1041145" h="1105242">
                <a:moveTo>
                  <a:pt x="0" y="1105242"/>
                </a:moveTo>
                <a:lnTo>
                  <a:pt x="44069" y="1105242"/>
                </a:lnTo>
                <a:lnTo>
                  <a:pt x="1041146" y="19024"/>
                </a:lnTo>
                <a:lnTo>
                  <a:pt x="1041146" y="0"/>
                </a:lnTo>
                <a:lnTo>
                  <a:pt x="0" y="110524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641787" y="2330110"/>
            <a:ext cx="1041146" cy="1105242"/>
          </a:xfrm>
          <a:custGeom>
            <a:avLst/>
            <a:gdLst/>
            <a:ahLst/>
            <a:cxnLst/>
            <a:rect l="l" t="t" r="r" b="b"/>
            <a:pathLst>
              <a:path w="1041146" h="1105242">
                <a:moveTo>
                  <a:pt x="1041146" y="19024"/>
                </a:moveTo>
                <a:lnTo>
                  <a:pt x="44068" y="1105242"/>
                </a:lnTo>
                <a:lnTo>
                  <a:pt x="0" y="1105242"/>
                </a:lnTo>
                <a:lnTo>
                  <a:pt x="1041146" y="0"/>
                </a:lnTo>
                <a:lnTo>
                  <a:pt x="1041146" y="190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4682934" y="2175112"/>
            <a:ext cx="23037" cy="403123"/>
          </a:xfrm>
          <a:custGeom>
            <a:avLst/>
            <a:gdLst/>
            <a:ahLst/>
            <a:cxnLst/>
            <a:rect l="l" t="t" r="r" b="b"/>
            <a:pathLst>
              <a:path w="23037" h="403123">
                <a:moveTo>
                  <a:pt x="0" y="19583"/>
                </a:moveTo>
                <a:lnTo>
                  <a:pt x="5626" y="400202"/>
                </a:lnTo>
                <a:lnTo>
                  <a:pt x="23037" y="403123"/>
                </a:lnTo>
                <a:lnTo>
                  <a:pt x="17424" y="0"/>
                </a:lnTo>
                <a:lnTo>
                  <a:pt x="0" y="1958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4682934" y="2175112"/>
            <a:ext cx="23037" cy="403123"/>
          </a:xfrm>
          <a:custGeom>
            <a:avLst/>
            <a:gdLst/>
            <a:ahLst/>
            <a:cxnLst/>
            <a:rect l="l" t="t" r="r" b="b"/>
            <a:pathLst>
              <a:path w="23037" h="403123">
                <a:moveTo>
                  <a:pt x="0" y="19583"/>
                </a:moveTo>
                <a:lnTo>
                  <a:pt x="5626" y="400202"/>
                </a:lnTo>
                <a:lnTo>
                  <a:pt x="23037" y="403123"/>
                </a:lnTo>
                <a:lnTo>
                  <a:pt x="17424" y="0"/>
                </a:lnTo>
                <a:lnTo>
                  <a:pt x="0" y="195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615725" y="22480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4598084" y="2248063"/>
            <a:ext cx="24244" cy="431581"/>
          </a:xfrm>
          <a:custGeom>
            <a:avLst/>
            <a:gdLst/>
            <a:ahLst/>
            <a:cxnLst/>
            <a:rect l="l" t="t" r="r" b="b"/>
            <a:pathLst>
              <a:path w="24244" h="431581">
                <a:moveTo>
                  <a:pt x="17640" y="0"/>
                </a:moveTo>
                <a:lnTo>
                  <a:pt x="24244" y="407377"/>
                </a:lnTo>
                <a:lnTo>
                  <a:pt x="11400" y="425640"/>
                </a:lnTo>
                <a:lnTo>
                  <a:pt x="7222" y="431581"/>
                </a:lnTo>
                <a:lnTo>
                  <a:pt x="9927" y="415790"/>
                </a:lnTo>
                <a:lnTo>
                  <a:pt x="9947" y="401788"/>
                </a:lnTo>
                <a:lnTo>
                  <a:pt x="9779" y="383574"/>
                </a:lnTo>
                <a:lnTo>
                  <a:pt x="9445" y="361755"/>
                </a:lnTo>
                <a:lnTo>
                  <a:pt x="8969" y="336940"/>
                </a:lnTo>
                <a:lnTo>
                  <a:pt x="8372" y="309737"/>
                </a:lnTo>
                <a:lnTo>
                  <a:pt x="7678" y="280751"/>
                </a:lnTo>
                <a:lnTo>
                  <a:pt x="6909" y="250593"/>
                </a:lnTo>
                <a:lnTo>
                  <a:pt x="6088" y="219868"/>
                </a:lnTo>
                <a:lnTo>
                  <a:pt x="5237" y="189186"/>
                </a:lnTo>
                <a:lnTo>
                  <a:pt x="4380" y="159153"/>
                </a:lnTo>
                <a:lnTo>
                  <a:pt x="3538" y="130377"/>
                </a:lnTo>
                <a:lnTo>
                  <a:pt x="2735" y="103467"/>
                </a:lnTo>
                <a:lnTo>
                  <a:pt x="1994" y="79029"/>
                </a:lnTo>
                <a:lnTo>
                  <a:pt x="1336" y="57672"/>
                </a:lnTo>
                <a:lnTo>
                  <a:pt x="786" y="40002"/>
                </a:lnTo>
                <a:lnTo>
                  <a:pt x="94" y="18160"/>
                </a:lnTo>
                <a:lnTo>
                  <a:pt x="0" y="15201"/>
                </a:lnTo>
                <a:lnTo>
                  <a:pt x="1764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4670031" y="2516078"/>
            <a:ext cx="241325" cy="63957"/>
          </a:xfrm>
          <a:custGeom>
            <a:avLst/>
            <a:gdLst/>
            <a:ahLst/>
            <a:cxnLst/>
            <a:rect l="l" t="t" r="r" b="b"/>
            <a:pathLst>
              <a:path w="241325" h="63957">
                <a:moveTo>
                  <a:pt x="0" y="0"/>
                </a:moveTo>
                <a:lnTo>
                  <a:pt x="0" y="42672"/>
                </a:lnTo>
                <a:lnTo>
                  <a:pt x="239229" y="63957"/>
                </a:lnTo>
                <a:lnTo>
                  <a:pt x="241325" y="23266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4670031" y="2516078"/>
            <a:ext cx="241325" cy="63957"/>
          </a:xfrm>
          <a:custGeom>
            <a:avLst/>
            <a:gdLst/>
            <a:ahLst/>
            <a:cxnLst/>
            <a:rect l="l" t="t" r="r" b="b"/>
            <a:pathLst>
              <a:path w="241325" h="63957">
                <a:moveTo>
                  <a:pt x="0" y="0"/>
                </a:moveTo>
                <a:lnTo>
                  <a:pt x="0" y="42672"/>
                </a:lnTo>
                <a:lnTo>
                  <a:pt x="239229" y="63957"/>
                </a:lnTo>
                <a:lnTo>
                  <a:pt x="241325" y="2326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622427" y="2043060"/>
            <a:ext cx="1231112" cy="1061262"/>
          </a:xfrm>
          <a:custGeom>
            <a:avLst/>
            <a:gdLst/>
            <a:ahLst/>
            <a:cxnLst/>
            <a:rect l="l" t="t" r="r" b="b"/>
            <a:pathLst>
              <a:path w="1231112" h="1061262">
                <a:moveTo>
                  <a:pt x="0" y="810844"/>
                </a:moveTo>
                <a:lnTo>
                  <a:pt x="0" y="1061262"/>
                </a:lnTo>
                <a:lnTo>
                  <a:pt x="1231112" y="0"/>
                </a:lnTo>
                <a:lnTo>
                  <a:pt x="1167714" y="0"/>
                </a:lnTo>
                <a:lnTo>
                  <a:pt x="0" y="81084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622427" y="2043060"/>
            <a:ext cx="1231112" cy="1061262"/>
          </a:xfrm>
          <a:custGeom>
            <a:avLst/>
            <a:gdLst/>
            <a:ahLst/>
            <a:cxnLst/>
            <a:rect l="l" t="t" r="r" b="b"/>
            <a:pathLst>
              <a:path w="1231112" h="1061262">
                <a:moveTo>
                  <a:pt x="0" y="810844"/>
                </a:moveTo>
                <a:lnTo>
                  <a:pt x="0" y="1061262"/>
                </a:lnTo>
                <a:lnTo>
                  <a:pt x="1231112" y="0"/>
                </a:lnTo>
                <a:lnTo>
                  <a:pt x="1167714" y="0"/>
                </a:lnTo>
                <a:lnTo>
                  <a:pt x="0" y="810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850041" y="2682224"/>
            <a:ext cx="174929" cy="64741"/>
          </a:xfrm>
          <a:custGeom>
            <a:avLst/>
            <a:gdLst/>
            <a:ahLst/>
            <a:cxnLst/>
            <a:rect l="l" t="t" r="r" b="b"/>
            <a:pathLst>
              <a:path w="174929" h="64741">
                <a:moveTo>
                  <a:pt x="174929" y="27447"/>
                </a:moveTo>
                <a:lnTo>
                  <a:pt x="174261" y="24090"/>
                </a:lnTo>
                <a:lnTo>
                  <a:pt x="169994" y="17644"/>
                </a:lnTo>
                <a:lnTo>
                  <a:pt x="162198" y="11993"/>
                </a:lnTo>
                <a:lnTo>
                  <a:pt x="151314" y="7270"/>
                </a:lnTo>
                <a:lnTo>
                  <a:pt x="137779" y="3608"/>
                </a:lnTo>
                <a:lnTo>
                  <a:pt x="122033" y="1140"/>
                </a:lnTo>
                <a:lnTo>
                  <a:pt x="104514" y="0"/>
                </a:lnTo>
                <a:lnTo>
                  <a:pt x="85661" y="320"/>
                </a:lnTo>
                <a:lnTo>
                  <a:pt x="76286" y="1030"/>
                </a:lnTo>
                <a:lnTo>
                  <a:pt x="58220" y="3488"/>
                </a:lnTo>
                <a:lnTo>
                  <a:pt x="41843" y="7155"/>
                </a:lnTo>
                <a:lnTo>
                  <a:pt x="27577" y="11849"/>
                </a:lnTo>
                <a:lnTo>
                  <a:pt x="15840" y="17391"/>
                </a:lnTo>
                <a:lnTo>
                  <a:pt x="7051" y="23599"/>
                </a:lnTo>
                <a:lnTo>
                  <a:pt x="1632" y="30292"/>
                </a:lnTo>
                <a:lnTo>
                  <a:pt x="0" y="37289"/>
                </a:lnTo>
                <a:lnTo>
                  <a:pt x="665" y="40633"/>
                </a:lnTo>
                <a:lnTo>
                  <a:pt x="4933" y="47081"/>
                </a:lnTo>
                <a:lnTo>
                  <a:pt x="12729" y="52734"/>
                </a:lnTo>
                <a:lnTo>
                  <a:pt x="23615" y="57459"/>
                </a:lnTo>
                <a:lnTo>
                  <a:pt x="37150" y="61123"/>
                </a:lnTo>
                <a:lnTo>
                  <a:pt x="52895" y="63595"/>
                </a:lnTo>
                <a:lnTo>
                  <a:pt x="70410" y="64741"/>
                </a:lnTo>
                <a:lnTo>
                  <a:pt x="89255" y="64429"/>
                </a:lnTo>
                <a:lnTo>
                  <a:pt x="98658" y="63714"/>
                </a:lnTo>
                <a:lnTo>
                  <a:pt x="116726" y="61250"/>
                </a:lnTo>
                <a:lnTo>
                  <a:pt x="133101" y="57579"/>
                </a:lnTo>
                <a:lnTo>
                  <a:pt x="147364" y="52881"/>
                </a:lnTo>
                <a:lnTo>
                  <a:pt x="159097" y="47337"/>
                </a:lnTo>
                <a:lnTo>
                  <a:pt x="167882" y="41130"/>
                </a:lnTo>
                <a:lnTo>
                  <a:pt x="173298" y="34439"/>
                </a:lnTo>
                <a:lnTo>
                  <a:pt x="174929" y="274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850041" y="2682224"/>
            <a:ext cx="174929" cy="64741"/>
          </a:xfrm>
          <a:custGeom>
            <a:avLst/>
            <a:gdLst/>
            <a:ahLst/>
            <a:cxnLst/>
            <a:rect l="l" t="t" r="r" b="b"/>
            <a:pathLst>
              <a:path w="174929" h="64741">
                <a:moveTo>
                  <a:pt x="174929" y="27447"/>
                </a:moveTo>
                <a:lnTo>
                  <a:pt x="173298" y="34439"/>
                </a:lnTo>
                <a:lnTo>
                  <a:pt x="167882" y="41130"/>
                </a:lnTo>
                <a:lnTo>
                  <a:pt x="159097" y="47337"/>
                </a:lnTo>
                <a:lnTo>
                  <a:pt x="147364" y="52881"/>
                </a:lnTo>
                <a:lnTo>
                  <a:pt x="133101" y="57579"/>
                </a:lnTo>
                <a:lnTo>
                  <a:pt x="116726" y="61250"/>
                </a:lnTo>
                <a:lnTo>
                  <a:pt x="98658" y="63714"/>
                </a:lnTo>
                <a:lnTo>
                  <a:pt x="89255" y="64429"/>
                </a:lnTo>
                <a:lnTo>
                  <a:pt x="70410" y="64741"/>
                </a:lnTo>
                <a:lnTo>
                  <a:pt x="52895" y="63595"/>
                </a:lnTo>
                <a:lnTo>
                  <a:pt x="37150" y="61123"/>
                </a:lnTo>
                <a:lnTo>
                  <a:pt x="23615" y="57459"/>
                </a:lnTo>
                <a:lnTo>
                  <a:pt x="12729" y="52734"/>
                </a:lnTo>
                <a:lnTo>
                  <a:pt x="4933" y="47081"/>
                </a:lnTo>
                <a:lnTo>
                  <a:pt x="665" y="40633"/>
                </a:lnTo>
                <a:lnTo>
                  <a:pt x="0" y="37289"/>
                </a:lnTo>
                <a:lnTo>
                  <a:pt x="1632" y="30292"/>
                </a:lnTo>
                <a:lnTo>
                  <a:pt x="7051" y="23599"/>
                </a:lnTo>
                <a:lnTo>
                  <a:pt x="15840" y="17391"/>
                </a:lnTo>
                <a:lnTo>
                  <a:pt x="27577" y="11849"/>
                </a:lnTo>
                <a:lnTo>
                  <a:pt x="41843" y="7155"/>
                </a:lnTo>
                <a:lnTo>
                  <a:pt x="58220" y="3488"/>
                </a:lnTo>
                <a:lnTo>
                  <a:pt x="76286" y="1030"/>
                </a:lnTo>
                <a:lnTo>
                  <a:pt x="85661" y="320"/>
                </a:lnTo>
                <a:lnTo>
                  <a:pt x="104514" y="0"/>
                </a:lnTo>
                <a:lnTo>
                  <a:pt x="122033" y="1140"/>
                </a:lnTo>
                <a:lnTo>
                  <a:pt x="137779" y="3608"/>
                </a:lnTo>
                <a:lnTo>
                  <a:pt x="151314" y="7270"/>
                </a:lnTo>
                <a:lnTo>
                  <a:pt x="162198" y="11993"/>
                </a:lnTo>
                <a:lnTo>
                  <a:pt x="169994" y="17644"/>
                </a:lnTo>
                <a:lnTo>
                  <a:pt x="174261" y="24090"/>
                </a:lnTo>
                <a:lnTo>
                  <a:pt x="174929" y="274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180606" y="2596190"/>
            <a:ext cx="60147" cy="631393"/>
          </a:xfrm>
          <a:custGeom>
            <a:avLst/>
            <a:gdLst/>
            <a:ahLst/>
            <a:cxnLst/>
            <a:rect l="l" t="t" r="r" b="b"/>
            <a:pathLst>
              <a:path w="60147" h="631393">
                <a:moveTo>
                  <a:pt x="39522" y="631393"/>
                </a:moveTo>
                <a:lnTo>
                  <a:pt x="60147" y="602043"/>
                </a:lnTo>
                <a:lnTo>
                  <a:pt x="31254" y="0"/>
                </a:lnTo>
                <a:lnTo>
                  <a:pt x="0" y="26962"/>
                </a:lnTo>
                <a:lnTo>
                  <a:pt x="39522" y="63139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180606" y="2596190"/>
            <a:ext cx="60147" cy="631393"/>
          </a:xfrm>
          <a:custGeom>
            <a:avLst/>
            <a:gdLst/>
            <a:ahLst/>
            <a:cxnLst/>
            <a:rect l="l" t="t" r="r" b="b"/>
            <a:pathLst>
              <a:path w="60147" h="631393">
                <a:moveTo>
                  <a:pt x="39522" y="631393"/>
                </a:moveTo>
                <a:lnTo>
                  <a:pt x="60147" y="602043"/>
                </a:lnTo>
                <a:lnTo>
                  <a:pt x="31254" y="0"/>
                </a:lnTo>
                <a:lnTo>
                  <a:pt x="0" y="26962"/>
                </a:lnTo>
                <a:lnTo>
                  <a:pt x="39522" y="6313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074075" y="2573687"/>
            <a:ext cx="920330" cy="861669"/>
          </a:xfrm>
          <a:custGeom>
            <a:avLst/>
            <a:gdLst/>
            <a:ahLst/>
            <a:cxnLst/>
            <a:rect l="l" t="t" r="r" b="b"/>
            <a:pathLst>
              <a:path w="920330" h="861669">
                <a:moveTo>
                  <a:pt x="842787" y="310658"/>
                </a:moveTo>
                <a:lnTo>
                  <a:pt x="842787" y="23024"/>
                </a:lnTo>
                <a:lnTo>
                  <a:pt x="605726" y="0"/>
                </a:lnTo>
                <a:lnTo>
                  <a:pt x="0" y="861669"/>
                </a:lnTo>
                <a:lnTo>
                  <a:pt x="690244" y="861669"/>
                </a:lnTo>
                <a:lnTo>
                  <a:pt x="842787" y="3106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074075" y="2573687"/>
            <a:ext cx="920330" cy="861669"/>
          </a:xfrm>
          <a:custGeom>
            <a:avLst/>
            <a:gdLst/>
            <a:ahLst/>
            <a:cxnLst/>
            <a:rect l="l" t="t" r="r" b="b"/>
            <a:pathLst>
              <a:path w="920330" h="861669">
                <a:moveTo>
                  <a:pt x="842787" y="23024"/>
                </a:moveTo>
                <a:lnTo>
                  <a:pt x="605726" y="0"/>
                </a:lnTo>
                <a:lnTo>
                  <a:pt x="0" y="861669"/>
                </a:lnTo>
                <a:lnTo>
                  <a:pt x="690244" y="861669"/>
                </a:lnTo>
                <a:lnTo>
                  <a:pt x="842787" y="3106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4534240" y="2594515"/>
            <a:ext cx="360070" cy="840841"/>
          </a:xfrm>
          <a:custGeom>
            <a:avLst/>
            <a:gdLst/>
            <a:ahLst/>
            <a:cxnLst/>
            <a:rect l="l" t="t" r="r" b="b"/>
            <a:pathLst>
              <a:path w="360070" h="840841">
                <a:moveTo>
                  <a:pt x="0" y="840841"/>
                </a:moveTo>
                <a:lnTo>
                  <a:pt x="3600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4534240" y="2594515"/>
            <a:ext cx="360070" cy="840841"/>
          </a:xfrm>
          <a:custGeom>
            <a:avLst/>
            <a:gdLst/>
            <a:ahLst/>
            <a:cxnLst/>
            <a:rect l="l" t="t" r="r" b="b"/>
            <a:pathLst>
              <a:path w="360070" h="840841">
                <a:moveTo>
                  <a:pt x="0" y="840841"/>
                </a:moveTo>
                <a:lnTo>
                  <a:pt x="3600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4318581" y="2592076"/>
            <a:ext cx="459955" cy="843280"/>
          </a:xfrm>
          <a:custGeom>
            <a:avLst/>
            <a:gdLst/>
            <a:ahLst/>
            <a:cxnLst/>
            <a:rect l="l" t="t" r="r" b="b"/>
            <a:pathLst>
              <a:path w="459955" h="843279">
                <a:moveTo>
                  <a:pt x="0" y="843280"/>
                </a:moveTo>
                <a:lnTo>
                  <a:pt x="4599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4318581" y="2592076"/>
            <a:ext cx="459955" cy="843280"/>
          </a:xfrm>
          <a:custGeom>
            <a:avLst/>
            <a:gdLst/>
            <a:ahLst/>
            <a:cxnLst/>
            <a:rect l="l" t="t" r="r" b="b"/>
            <a:pathLst>
              <a:path w="459955" h="843279">
                <a:moveTo>
                  <a:pt x="0" y="843280"/>
                </a:moveTo>
                <a:lnTo>
                  <a:pt x="4599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622427" y="2043060"/>
            <a:ext cx="1167714" cy="574103"/>
          </a:xfrm>
          <a:custGeom>
            <a:avLst/>
            <a:gdLst/>
            <a:ahLst/>
            <a:cxnLst/>
            <a:rect l="l" t="t" r="r" b="b"/>
            <a:pathLst>
              <a:path w="1167714" h="574103">
                <a:moveTo>
                  <a:pt x="0" y="553135"/>
                </a:moveTo>
                <a:lnTo>
                  <a:pt x="340956" y="574103"/>
                </a:lnTo>
                <a:lnTo>
                  <a:pt x="1167714" y="0"/>
                </a:lnTo>
                <a:lnTo>
                  <a:pt x="829640" y="0"/>
                </a:lnTo>
                <a:lnTo>
                  <a:pt x="0" y="354571"/>
                </a:lnTo>
                <a:lnTo>
                  <a:pt x="0" y="5531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622427" y="2043060"/>
            <a:ext cx="1167714" cy="574103"/>
          </a:xfrm>
          <a:custGeom>
            <a:avLst/>
            <a:gdLst/>
            <a:ahLst/>
            <a:cxnLst/>
            <a:rect l="l" t="t" r="r" b="b"/>
            <a:pathLst>
              <a:path w="1167714" h="574103">
                <a:moveTo>
                  <a:pt x="0" y="553135"/>
                </a:moveTo>
                <a:lnTo>
                  <a:pt x="340956" y="574103"/>
                </a:lnTo>
                <a:lnTo>
                  <a:pt x="1167714" y="0"/>
                </a:lnTo>
                <a:lnTo>
                  <a:pt x="829640" y="0"/>
                </a:lnTo>
                <a:lnTo>
                  <a:pt x="0" y="354571"/>
                </a:lnTo>
                <a:lnTo>
                  <a:pt x="0" y="5531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622427" y="2596194"/>
            <a:ext cx="340956" cy="112128"/>
          </a:xfrm>
          <a:custGeom>
            <a:avLst/>
            <a:gdLst/>
            <a:ahLst/>
            <a:cxnLst/>
            <a:rect l="l" t="t" r="r" b="b"/>
            <a:pathLst>
              <a:path w="340956" h="112128">
                <a:moveTo>
                  <a:pt x="0" y="0"/>
                </a:moveTo>
                <a:lnTo>
                  <a:pt x="0" y="92570"/>
                </a:lnTo>
                <a:lnTo>
                  <a:pt x="209651" y="112128"/>
                </a:lnTo>
                <a:lnTo>
                  <a:pt x="340956" y="20967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622427" y="2596194"/>
            <a:ext cx="340956" cy="112128"/>
          </a:xfrm>
          <a:custGeom>
            <a:avLst/>
            <a:gdLst/>
            <a:ahLst/>
            <a:cxnLst/>
            <a:rect l="l" t="t" r="r" b="b"/>
            <a:pathLst>
              <a:path w="340956" h="112128">
                <a:moveTo>
                  <a:pt x="0" y="0"/>
                </a:moveTo>
                <a:lnTo>
                  <a:pt x="340956" y="20967"/>
                </a:lnTo>
                <a:lnTo>
                  <a:pt x="209651" y="112128"/>
                </a:lnTo>
                <a:lnTo>
                  <a:pt x="0" y="9257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622428" y="2688758"/>
            <a:ext cx="209651" cy="165150"/>
          </a:xfrm>
          <a:custGeom>
            <a:avLst/>
            <a:gdLst/>
            <a:ahLst/>
            <a:cxnLst/>
            <a:rect l="l" t="t" r="r" b="b"/>
            <a:pathLst>
              <a:path w="209651" h="165150">
                <a:moveTo>
                  <a:pt x="0" y="0"/>
                </a:moveTo>
                <a:lnTo>
                  <a:pt x="0" y="165150"/>
                </a:lnTo>
                <a:lnTo>
                  <a:pt x="209651" y="1957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622428" y="2688758"/>
            <a:ext cx="209651" cy="165150"/>
          </a:xfrm>
          <a:custGeom>
            <a:avLst/>
            <a:gdLst/>
            <a:ahLst/>
            <a:cxnLst/>
            <a:rect l="l" t="t" r="r" b="b"/>
            <a:pathLst>
              <a:path w="209651" h="165150">
                <a:moveTo>
                  <a:pt x="0" y="0"/>
                </a:moveTo>
                <a:lnTo>
                  <a:pt x="209651" y="19570"/>
                </a:lnTo>
                <a:lnTo>
                  <a:pt x="0" y="16515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622427" y="2043065"/>
            <a:ext cx="829640" cy="354571"/>
          </a:xfrm>
          <a:custGeom>
            <a:avLst/>
            <a:gdLst/>
            <a:ahLst/>
            <a:cxnLst/>
            <a:rect l="l" t="t" r="r" b="b"/>
            <a:pathLst>
              <a:path w="829640" h="354571">
                <a:moveTo>
                  <a:pt x="0" y="354571"/>
                </a:moveTo>
                <a:lnTo>
                  <a:pt x="829640" y="0"/>
                </a:lnTo>
                <a:lnTo>
                  <a:pt x="527418" y="0"/>
                </a:lnTo>
                <a:lnTo>
                  <a:pt x="0" y="151422"/>
                </a:lnTo>
                <a:lnTo>
                  <a:pt x="0" y="3545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622427" y="2043065"/>
            <a:ext cx="829640" cy="354571"/>
          </a:xfrm>
          <a:custGeom>
            <a:avLst/>
            <a:gdLst/>
            <a:ahLst/>
            <a:cxnLst/>
            <a:rect l="l" t="t" r="r" b="b"/>
            <a:pathLst>
              <a:path w="829640" h="354571">
                <a:moveTo>
                  <a:pt x="0" y="354571"/>
                </a:moveTo>
                <a:lnTo>
                  <a:pt x="829640" y="0"/>
                </a:lnTo>
                <a:lnTo>
                  <a:pt x="527418" y="0"/>
                </a:lnTo>
                <a:lnTo>
                  <a:pt x="0" y="151422"/>
                </a:lnTo>
                <a:lnTo>
                  <a:pt x="0" y="3545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622427" y="2043061"/>
            <a:ext cx="527418" cy="151422"/>
          </a:xfrm>
          <a:custGeom>
            <a:avLst/>
            <a:gdLst/>
            <a:ahLst/>
            <a:cxnLst/>
            <a:rect l="l" t="t" r="r" b="b"/>
            <a:pathLst>
              <a:path w="527418" h="151422">
                <a:moveTo>
                  <a:pt x="0" y="151422"/>
                </a:moveTo>
                <a:lnTo>
                  <a:pt x="527418" y="0"/>
                </a:lnTo>
                <a:lnTo>
                  <a:pt x="199580" y="0"/>
                </a:lnTo>
                <a:lnTo>
                  <a:pt x="0" y="39217"/>
                </a:lnTo>
                <a:lnTo>
                  <a:pt x="0" y="1514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622427" y="2043061"/>
            <a:ext cx="527418" cy="151422"/>
          </a:xfrm>
          <a:custGeom>
            <a:avLst/>
            <a:gdLst/>
            <a:ahLst/>
            <a:cxnLst/>
            <a:rect l="l" t="t" r="r" b="b"/>
            <a:pathLst>
              <a:path w="527418" h="151422">
                <a:moveTo>
                  <a:pt x="0" y="151422"/>
                </a:moveTo>
                <a:lnTo>
                  <a:pt x="527418" y="0"/>
                </a:lnTo>
                <a:lnTo>
                  <a:pt x="199580" y="0"/>
                </a:lnTo>
                <a:lnTo>
                  <a:pt x="0" y="39217"/>
                </a:lnTo>
                <a:lnTo>
                  <a:pt x="0" y="1514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790148" y="2043057"/>
            <a:ext cx="0" cy="54648"/>
          </a:xfrm>
          <a:custGeom>
            <a:avLst/>
            <a:gdLst/>
            <a:ahLst/>
            <a:cxnLst/>
            <a:rect l="l" t="t" r="r" b="b"/>
            <a:pathLst>
              <a:path h="54648">
                <a:moveTo>
                  <a:pt x="0" y="0"/>
                </a:moveTo>
                <a:lnTo>
                  <a:pt x="0" y="54648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4790148" y="2043057"/>
            <a:ext cx="0" cy="54648"/>
          </a:xfrm>
          <a:custGeom>
            <a:avLst/>
            <a:gdLst/>
            <a:ahLst/>
            <a:cxnLst/>
            <a:rect l="l" t="t" r="r" b="b"/>
            <a:pathLst>
              <a:path h="54648">
                <a:moveTo>
                  <a:pt x="0" y="0"/>
                </a:moveTo>
                <a:lnTo>
                  <a:pt x="0" y="546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4778535" y="2071362"/>
            <a:ext cx="84353" cy="104114"/>
          </a:xfrm>
          <a:custGeom>
            <a:avLst/>
            <a:gdLst/>
            <a:ahLst/>
            <a:cxnLst/>
            <a:rect l="l" t="t" r="r" b="b"/>
            <a:pathLst>
              <a:path w="84353" h="104114">
                <a:moveTo>
                  <a:pt x="0" y="36347"/>
                </a:moveTo>
                <a:lnTo>
                  <a:pt x="54279" y="102120"/>
                </a:lnTo>
                <a:lnTo>
                  <a:pt x="84353" y="104114"/>
                </a:lnTo>
                <a:lnTo>
                  <a:pt x="84353" y="20574"/>
                </a:lnTo>
                <a:lnTo>
                  <a:pt x="42176" y="20574"/>
                </a:lnTo>
                <a:lnTo>
                  <a:pt x="42176" y="0"/>
                </a:lnTo>
                <a:lnTo>
                  <a:pt x="0" y="363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4778535" y="2071362"/>
            <a:ext cx="84353" cy="104114"/>
          </a:xfrm>
          <a:custGeom>
            <a:avLst/>
            <a:gdLst/>
            <a:ahLst/>
            <a:cxnLst/>
            <a:rect l="l" t="t" r="r" b="b"/>
            <a:pathLst>
              <a:path w="84353" h="104114">
                <a:moveTo>
                  <a:pt x="0" y="36347"/>
                </a:moveTo>
                <a:lnTo>
                  <a:pt x="54279" y="102120"/>
                </a:lnTo>
                <a:lnTo>
                  <a:pt x="84353" y="104114"/>
                </a:lnTo>
                <a:lnTo>
                  <a:pt x="84353" y="20574"/>
                </a:lnTo>
                <a:lnTo>
                  <a:pt x="42176" y="20574"/>
                </a:lnTo>
                <a:lnTo>
                  <a:pt x="42176" y="0"/>
                </a:lnTo>
                <a:lnTo>
                  <a:pt x="0" y="363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4802062" y="2043058"/>
            <a:ext cx="92240" cy="1392301"/>
          </a:xfrm>
          <a:custGeom>
            <a:avLst/>
            <a:gdLst/>
            <a:ahLst/>
            <a:cxnLst/>
            <a:rect l="l" t="t" r="r" b="b"/>
            <a:pathLst>
              <a:path w="92240" h="1392301">
                <a:moveTo>
                  <a:pt x="58153" y="0"/>
                </a:moveTo>
                <a:lnTo>
                  <a:pt x="0" y="1392301"/>
                </a:lnTo>
                <a:lnTo>
                  <a:pt x="29083" y="1392301"/>
                </a:lnTo>
                <a:lnTo>
                  <a:pt x="92240" y="0"/>
                </a:lnTo>
                <a:lnTo>
                  <a:pt x="5815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4802062" y="2043058"/>
            <a:ext cx="92240" cy="1392301"/>
          </a:xfrm>
          <a:custGeom>
            <a:avLst/>
            <a:gdLst/>
            <a:ahLst/>
            <a:cxnLst/>
            <a:rect l="l" t="t" r="r" b="b"/>
            <a:pathLst>
              <a:path w="92240" h="1392301">
                <a:moveTo>
                  <a:pt x="58153" y="0"/>
                </a:moveTo>
                <a:lnTo>
                  <a:pt x="0" y="1392301"/>
                </a:lnTo>
                <a:lnTo>
                  <a:pt x="29083" y="1392301"/>
                </a:lnTo>
                <a:lnTo>
                  <a:pt x="92240" y="0"/>
                </a:lnTo>
                <a:lnTo>
                  <a:pt x="5815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963381" y="2525591"/>
            <a:ext cx="694118" cy="909764"/>
          </a:xfrm>
          <a:custGeom>
            <a:avLst/>
            <a:gdLst/>
            <a:ahLst/>
            <a:cxnLst/>
            <a:rect l="l" t="t" r="r" b="b"/>
            <a:pathLst>
              <a:path w="694118" h="909764">
                <a:moveTo>
                  <a:pt x="694118" y="0"/>
                </a:moveTo>
                <a:lnTo>
                  <a:pt x="0" y="905078"/>
                </a:lnTo>
                <a:lnTo>
                  <a:pt x="87210" y="909764"/>
                </a:lnTo>
                <a:lnTo>
                  <a:pt x="693826" y="48094"/>
                </a:lnTo>
                <a:lnTo>
                  <a:pt x="69411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963381" y="2525591"/>
            <a:ext cx="694118" cy="909764"/>
          </a:xfrm>
          <a:custGeom>
            <a:avLst/>
            <a:gdLst/>
            <a:ahLst/>
            <a:cxnLst/>
            <a:rect l="l" t="t" r="r" b="b"/>
            <a:pathLst>
              <a:path w="694118" h="909764">
                <a:moveTo>
                  <a:pt x="694118" y="0"/>
                </a:moveTo>
                <a:lnTo>
                  <a:pt x="693826" y="48094"/>
                </a:lnTo>
                <a:lnTo>
                  <a:pt x="87210" y="909764"/>
                </a:lnTo>
                <a:lnTo>
                  <a:pt x="0" y="905078"/>
                </a:lnTo>
                <a:lnTo>
                  <a:pt x="6941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4274883" y="3149692"/>
            <a:ext cx="536257" cy="68453"/>
          </a:xfrm>
          <a:custGeom>
            <a:avLst/>
            <a:gdLst/>
            <a:ahLst/>
            <a:cxnLst/>
            <a:rect l="l" t="t" r="r" b="b"/>
            <a:pathLst>
              <a:path w="536257" h="68452">
                <a:moveTo>
                  <a:pt x="0" y="0"/>
                </a:moveTo>
                <a:lnTo>
                  <a:pt x="536257" y="68453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4274883" y="3149692"/>
            <a:ext cx="536257" cy="68453"/>
          </a:xfrm>
          <a:custGeom>
            <a:avLst/>
            <a:gdLst/>
            <a:ahLst/>
            <a:cxnLst/>
            <a:rect l="l" t="t" r="r" b="b"/>
            <a:pathLst>
              <a:path w="536257" h="68452">
                <a:moveTo>
                  <a:pt x="0" y="0"/>
                </a:moveTo>
                <a:lnTo>
                  <a:pt x="536257" y="684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764420" y="2291220"/>
            <a:ext cx="30949" cy="7556"/>
          </a:xfrm>
          <a:custGeom>
            <a:avLst/>
            <a:gdLst/>
            <a:ahLst/>
            <a:cxnLst/>
            <a:rect l="l" t="t" r="r" b="b"/>
            <a:pathLst>
              <a:path w="30949" h="7556">
                <a:moveTo>
                  <a:pt x="29197" y="3771"/>
                </a:moveTo>
                <a:lnTo>
                  <a:pt x="30949" y="1689"/>
                </a:lnTo>
                <a:lnTo>
                  <a:pt x="26212" y="0"/>
                </a:lnTo>
                <a:lnTo>
                  <a:pt x="11061" y="0"/>
                </a:lnTo>
                <a:lnTo>
                  <a:pt x="3505" y="1689"/>
                </a:lnTo>
                <a:lnTo>
                  <a:pt x="0" y="5867"/>
                </a:lnTo>
                <a:lnTo>
                  <a:pt x="4724" y="7556"/>
                </a:lnTo>
                <a:lnTo>
                  <a:pt x="19888" y="7556"/>
                </a:lnTo>
                <a:lnTo>
                  <a:pt x="27444" y="5867"/>
                </a:lnTo>
                <a:lnTo>
                  <a:pt x="29197" y="37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764420" y="2291220"/>
            <a:ext cx="30949" cy="7556"/>
          </a:xfrm>
          <a:custGeom>
            <a:avLst/>
            <a:gdLst/>
            <a:ahLst/>
            <a:cxnLst/>
            <a:rect l="l" t="t" r="r" b="b"/>
            <a:pathLst>
              <a:path w="30949" h="7556">
                <a:moveTo>
                  <a:pt x="29197" y="3771"/>
                </a:moveTo>
                <a:lnTo>
                  <a:pt x="30949" y="1689"/>
                </a:lnTo>
                <a:lnTo>
                  <a:pt x="26212" y="0"/>
                </a:lnTo>
                <a:lnTo>
                  <a:pt x="18643" y="0"/>
                </a:lnTo>
                <a:lnTo>
                  <a:pt x="11061" y="0"/>
                </a:lnTo>
                <a:lnTo>
                  <a:pt x="3505" y="1689"/>
                </a:lnTo>
                <a:lnTo>
                  <a:pt x="1752" y="3771"/>
                </a:lnTo>
                <a:lnTo>
                  <a:pt x="0" y="5867"/>
                </a:lnTo>
                <a:lnTo>
                  <a:pt x="4724" y="7556"/>
                </a:lnTo>
                <a:lnTo>
                  <a:pt x="12319" y="7556"/>
                </a:lnTo>
                <a:lnTo>
                  <a:pt x="19888" y="7556"/>
                </a:lnTo>
                <a:lnTo>
                  <a:pt x="27444" y="5867"/>
                </a:lnTo>
                <a:lnTo>
                  <a:pt x="29197" y="3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803270" y="2096650"/>
            <a:ext cx="22517" cy="3835"/>
          </a:xfrm>
          <a:custGeom>
            <a:avLst/>
            <a:gdLst/>
            <a:ahLst/>
            <a:cxnLst/>
            <a:rect l="l" t="t" r="r" b="b"/>
            <a:pathLst>
              <a:path w="22517" h="3835">
                <a:moveTo>
                  <a:pt x="21247" y="1917"/>
                </a:moveTo>
                <a:lnTo>
                  <a:pt x="22517" y="850"/>
                </a:lnTo>
                <a:lnTo>
                  <a:pt x="19088" y="0"/>
                </a:lnTo>
                <a:lnTo>
                  <a:pt x="8051" y="0"/>
                </a:lnTo>
                <a:lnTo>
                  <a:pt x="2552" y="850"/>
                </a:lnTo>
                <a:lnTo>
                  <a:pt x="0" y="2971"/>
                </a:lnTo>
                <a:lnTo>
                  <a:pt x="3454" y="3835"/>
                </a:lnTo>
                <a:lnTo>
                  <a:pt x="14465" y="3835"/>
                </a:lnTo>
                <a:lnTo>
                  <a:pt x="19977" y="2971"/>
                </a:lnTo>
                <a:lnTo>
                  <a:pt x="21247" y="19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803270" y="2096650"/>
            <a:ext cx="22517" cy="3835"/>
          </a:xfrm>
          <a:custGeom>
            <a:avLst/>
            <a:gdLst/>
            <a:ahLst/>
            <a:cxnLst/>
            <a:rect l="l" t="t" r="r" b="b"/>
            <a:pathLst>
              <a:path w="22517" h="3835">
                <a:moveTo>
                  <a:pt x="21247" y="1917"/>
                </a:moveTo>
                <a:lnTo>
                  <a:pt x="22517" y="850"/>
                </a:lnTo>
                <a:lnTo>
                  <a:pt x="19088" y="0"/>
                </a:lnTo>
                <a:lnTo>
                  <a:pt x="13563" y="0"/>
                </a:lnTo>
                <a:lnTo>
                  <a:pt x="8051" y="0"/>
                </a:lnTo>
                <a:lnTo>
                  <a:pt x="2552" y="850"/>
                </a:lnTo>
                <a:lnTo>
                  <a:pt x="1270" y="1917"/>
                </a:lnTo>
                <a:lnTo>
                  <a:pt x="0" y="2971"/>
                </a:lnTo>
                <a:lnTo>
                  <a:pt x="3454" y="3835"/>
                </a:lnTo>
                <a:lnTo>
                  <a:pt x="8953" y="3835"/>
                </a:lnTo>
                <a:lnTo>
                  <a:pt x="14465" y="3835"/>
                </a:lnTo>
                <a:lnTo>
                  <a:pt x="19977" y="2971"/>
                </a:lnTo>
                <a:lnTo>
                  <a:pt x="21247" y="19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720105" y="2309143"/>
            <a:ext cx="31775" cy="7746"/>
          </a:xfrm>
          <a:custGeom>
            <a:avLst/>
            <a:gdLst/>
            <a:ahLst/>
            <a:cxnLst/>
            <a:rect l="l" t="t" r="r" b="b"/>
            <a:pathLst>
              <a:path w="31775" h="7747">
                <a:moveTo>
                  <a:pt x="29984" y="3873"/>
                </a:moveTo>
                <a:lnTo>
                  <a:pt x="31775" y="1739"/>
                </a:lnTo>
                <a:lnTo>
                  <a:pt x="26924" y="0"/>
                </a:lnTo>
                <a:lnTo>
                  <a:pt x="11353" y="0"/>
                </a:lnTo>
                <a:lnTo>
                  <a:pt x="3594" y="1739"/>
                </a:lnTo>
                <a:lnTo>
                  <a:pt x="0" y="6019"/>
                </a:lnTo>
                <a:lnTo>
                  <a:pt x="4851" y="7747"/>
                </a:lnTo>
                <a:lnTo>
                  <a:pt x="20421" y="7747"/>
                </a:lnTo>
                <a:lnTo>
                  <a:pt x="28194" y="6019"/>
                </a:lnTo>
                <a:lnTo>
                  <a:pt x="29984" y="38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720105" y="2309143"/>
            <a:ext cx="31775" cy="7746"/>
          </a:xfrm>
          <a:custGeom>
            <a:avLst/>
            <a:gdLst/>
            <a:ahLst/>
            <a:cxnLst/>
            <a:rect l="l" t="t" r="r" b="b"/>
            <a:pathLst>
              <a:path w="31775" h="7747">
                <a:moveTo>
                  <a:pt x="29984" y="3873"/>
                </a:moveTo>
                <a:lnTo>
                  <a:pt x="31775" y="1739"/>
                </a:lnTo>
                <a:lnTo>
                  <a:pt x="26924" y="0"/>
                </a:lnTo>
                <a:lnTo>
                  <a:pt x="19138" y="0"/>
                </a:lnTo>
                <a:lnTo>
                  <a:pt x="11353" y="0"/>
                </a:lnTo>
                <a:lnTo>
                  <a:pt x="3594" y="1739"/>
                </a:lnTo>
                <a:lnTo>
                  <a:pt x="1790" y="3873"/>
                </a:lnTo>
                <a:lnTo>
                  <a:pt x="0" y="6019"/>
                </a:lnTo>
                <a:lnTo>
                  <a:pt x="4851" y="7747"/>
                </a:lnTo>
                <a:lnTo>
                  <a:pt x="12649" y="7747"/>
                </a:lnTo>
                <a:lnTo>
                  <a:pt x="20421" y="7747"/>
                </a:lnTo>
                <a:lnTo>
                  <a:pt x="28194" y="6019"/>
                </a:lnTo>
                <a:lnTo>
                  <a:pt x="29984" y="38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784108" y="2230889"/>
            <a:ext cx="28409" cy="6946"/>
          </a:xfrm>
          <a:custGeom>
            <a:avLst/>
            <a:gdLst/>
            <a:ahLst/>
            <a:cxnLst/>
            <a:rect l="l" t="t" r="r" b="b"/>
            <a:pathLst>
              <a:path w="28409" h="6946">
                <a:moveTo>
                  <a:pt x="1600" y="3467"/>
                </a:moveTo>
                <a:lnTo>
                  <a:pt x="0" y="5384"/>
                </a:lnTo>
                <a:lnTo>
                  <a:pt x="4330" y="6946"/>
                </a:lnTo>
                <a:lnTo>
                  <a:pt x="18249" y="6946"/>
                </a:lnTo>
                <a:lnTo>
                  <a:pt x="25196" y="5384"/>
                </a:lnTo>
                <a:lnTo>
                  <a:pt x="28409" y="1549"/>
                </a:lnTo>
                <a:lnTo>
                  <a:pt x="24066" y="0"/>
                </a:lnTo>
                <a:lnTo>
                  <a:pt x="10147" y="0"/>
                </a:lnTo>
                <a:lnTo>
                  <a:pt x="3213" y="1549"/>
                </a:lnTo>
                <a:lnTo>
                  <a:pt x="1600" y="34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784108" y="2230889"/>
            <a:ext cx="28409" cy="6946"/>
          </a:xfrm>
          <a:custGeom>
            <a:avLst/>
            <a:gdLst/>
            <a:ahLst/>
            <a:cxnLst/>
            <a:rect l="l" t="t" r="r" b="b"/>
            <a:pathLst>
              <a:path w="28409" h="6946">
                <a:moveTo>
                  <a:pt x="1600" y="3467"/>
                </a:moveTo>
                <a:lnTo>
                  <a:pt x="0" y="5384"/>
                </a:lnTo>
                <a:lnTo>
                  <a:pt x="4330" y="6946"/>
                </a:lnTo>
                <a:lnTo>
                  <a:pt x="11290" y="6946"/>
                </a:lnTo>
                <a:lnTo>
                  <a:pt x="18249" y="6946"/>
                </a:lnTo>
                <a:lnTo>
                  <a:pt x="25196" y="5384"/>
                </a:lnTo>
                <a:lnTo>
                  <a:pt x="26797" y="3467"/>
                </a:lnTo>
                <a:lnTo>
                  <a:pt x="28409" y="1549"/>
                </a:lnTo>
                <a:lnTo>
                  <a:pt x="24066" y="0"/>
                </a:lnTo>
                <a:lnTo>
                  <a:pt x="17106" y="0"/>
                </a:lnTo>
                <a:lnTo>
                  <a:pt x="10147" y="0"/>
                </a:lnTo>
                <a:lnTo>
                  <a:pt x="3213" y="1549"/>
                </a:lnTo>
                <a:lnTo>
                  <a:pt x="1600" y="34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729291" y="2402760"/>
            <a:ext cx="38569" cy="10617"/>
          </a:xfrm>
          <a:custGeom>
            <a:avLst/>
            <a:gdLst/>
            <a:ahLst/>
            <a:cxnLst/>
            <a:rect l="l" t="t" r="r" b="b"/>
            <a:pathLst>
              <a:path w="38569" h="10617">
                <a:moveTo>
                  <a:pt x="19291" y="10617"/>
                </a:moveTo>
                <a:lnTo>
                  <a:pt x="29946" y="10617"/>
                </a:lnTo>
                <a:lnTo>
                  <a:pt x="38569" y="8242"/>
                </a:lnTo>
                <a:lnTo>
                  <a:pt x="38569" y="2374"/>
                </a:lnTo>
                <a:lnTo>
                  <a:pt x="29946" y="0"/>
                </a:lnTo>
                <a:lnTo>
                  <a:pt x="8636" y="0"/>
                </a:lnTo>
                <a:lnTo>
                  <a:pt x="0" y="2374"/>
                </a:lnTo>
                <a:lnTo>
                  <a:pt x="0" y="8242"/>
                </a:lnTo>
                <a:lnTo>
                  <a:pt x="8636" y="10617"/>
                </a:lnTo>
                <a:lnTo>
                  <a:pt x="19291" y="106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729291" y="2402760"/>
            <a:ext cx="38569" cy="10617"/>
          </a:xfrm>
          <a:custGeom>
            <a:avLst/>
            <a:gdLst/>
            <a:ahLst/>
            <a:cxnLst/>
            <a:rect l="l" t="t" r="r" b="b"/>
            <a:pathLst>
              <a:path w="38569" h="10617">
                <a:moveTo>
                  <a:pt x="19291" y="10617"/>
                </a:moveTo>
                <a:lnTo>
                  <a:pt x="29946" y="10617"/>
                </a:lnTo>
                <a:lnTo>
                  <a:pt x="38569" y="8242"/>
                </a:lnTo>
                <a:lnTo>
                  <a:pt x="38569" y="5308"/>
                </a:lnTo>
                <a:lnTo>
                  <a:pt x="38569" y="2374"/>
                </a:lnTo>
                <a:lnTo>
                  <a:pt x="29946" y="0"/>
                </a:lnTo>
                <a:lnTo>
                  <a:pt x="19291" y="0"/>
                </a:lnTo>
                <a:lnTo>
                  <a:pt x="8636" y="0"/>
                </a:lnTo>
                <a:lnTo>
                  <a:pt x="0" y="2374"/>
                </a:lnTo>
                <a:lnTo>
                  <a:pt x="0" y="5308"/>
                </a:lnTo>
                <a:lnTo>
                  <a:pt x="0" y="8242"/>
                </a:lnTo>
                <a:lnTo>
                  <a:pt x="8636" y="10617"/>
                </a:lnTo>
                <a:lnTo>
                  <a:pt x="19291" y="106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749544" y="2269356"/>
            <a:ext cx="30111" cy="7353"/>
          </a:xfrm>
          <a:custGeom>
            <a:avLst/>
            <a:gdLst/>
            <a:ahLst/>
            <a:cxnLst/>
            <a:rect l="l" t="t" r="r" b="b"/>
            <a:pathLst>
              <a:path w="30111" h="7353">
                <a:moveTo>
                  <a:pt x="28409" y="3683"/>
                </a:moveTo>
                <a:lnTo>
                  <a:pt x="30111" y="1651"/>
                </a:lnTo>
                <a:lnTo>
                  <a:pt x="25501" y="0"/>
                </a:lnTo>
                <a:lnTo>
                  <a:pt x="10769" y="0"/>
                </a:lnTo>
                <a:lnTo>
                  <a:pt x="3416" y="1651"/>
                </a:lnTo>
                <a:lnTo>
                  <a:pt x="0" y="5715"/>
                </a:lnTo>
                <a:lnTo>
                  <a:pt x="4610" y="7353"/>
                </a:lnTo>
                <a:lnTo>
                  <a:pt x="19354" y="7353"/>
                </a:lnTo>
                <a:lnTo>
                  <a:pt x="26708" y="5715"/>
                </a:lnTo>
                <a:lnTo>
                  <a:pt x="28409" y="3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749544" y="2269356"/>
            <a:ext cx="30111" cy="7353"/>
          </a:xfrm>
          <a:custGeom>
            <a:avLst/>
            <a:gdLst/>
            <a:ahLst/>
            <a:cxnLst/>
            <a:rect l="l" t="t" r="r" b="b"/>
            <a:pathLst>
              <a:path w="30111" h="7353">
                <a:moveTo>
                  <a:pt x="28409" y="3683"/>
                </a:moveTo>
                <a:lnTo>
                  <a:pt x="30111" y="1651"/>
                </a:lnTo>
                <a:lnTo>
                  <a:pt x="25501" y="0"/>
                </a:lnTo>
                <a:lnTo>
                  <a:pt x="18135" y="0"/>
                </a:lnTo>
                <a:lnTo>
                  <a:pt x="10769" y="0"/>
                </a:lnTo>
                <a:lnTo>
                  <a:pt x="3416" y="1651"/>
                </a:lnTo>
                <a:lnTo>
                  <a:pt x="1714" y="3683"/>
                </a:lnTo>
                <a:lnTo>
                  <a:pt x="0" y="5715"/>
                </a:lnTo>
                <a:lnTo>
                  <a:pt x="4610" y="7353"/>
                </a:lnTo>
                <a:lnTo>
                  <a:pt x="11976" y="7353"/>
                </a:lnTo>
                <a:lnTo>
                  <a:pt x="19354" y="7353"/>
                </a:lnTo>
                <a:lnTo>
                  <a:pt x="26708" y="5715"/>
                </a:lnTo>
                <a:lnTo>
                  <a:pt x="28409" y="3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730644" y="2453601"/>
            <a:ext cx="40538" cy="11150"/>
          </a:xfrm>
          <a:custGeom>
            <a:avLst/>
            <a:gdLst/>
            <a:ahLst/>
            <a:cxnLst/>
            <a:rect l="l" t="t" r="r" b="b"/>
            <a:pathLst>
              <a:path w="40538" h="11150">
                <a:moveTo>
                  <a:pt x="20269" y="11150"/>
                </a:moveTo>
                <a:lnTo>
                  <a:pt x="31457" y="11150"/>
                </a:lnTo>
                <a:lnTo>
                  <a:pt x="40538" y="8648"/>
                </a:lnTo>
                <a:lnTo>
                  <a:pt x="40538" y="2489"/>
                </a:lnTo>
                <a:lnTo>
                  <a:pt x="31457" y="0"/>
                </a:lnTo>
                <a:lnTo>
                  <a:pt x="9080" y="0"/>
                </a:lnTo>
                <a:lnTo>
                  <a:pt x="0" y="2489"/>
                </a:lnTo>
                <a:lnTo>
                  <a:pt x="0" y="8648"/>
                </a:lnTo>
                <a:lnTo>
                  <a:pt x="9080" y="11150"/>
                </a:lnTo>
                <a:lnTo>
                  <a:pt x="20269" y="111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730644" y="2453601"/>
            <a:ext cx="40538" cy="11150"/>
          </a:xfrm>
          <a:custGeom>
            <a:avLst/>
            <a:gdLst/>
            <a:ahLst/>
            <a:cxnLst/>
            <a:rect l="l" t="t" r="r" b="b"/>
            <a:pathLst>
              <a:path w="40538" h="11150">
                <a:moveTo>
                  <a:pt x="20269" y="11150"/>
                </a:moveTo>
                <a:lnTo>
                  <a:pt x="31457" y="11150"/>
                </a:lnTo>
                <a:lnTo>
                  <a:pt x="40538" y="8648"/>
                </a:lnTo>
                <a:lnTo>
                  <a:pt x="40538" y="5562"/>
                </a:lnTo>
                <a:lnTo>
                  <a:pt x="40538" y="2489"/>
                </a:lnTo>
                <a:lnTo>
                  <a:pt x="31457" y="0"/>
                </a:lnTo>
                <a:lnTo>
                  <a:pt x="20269" y="0"/>
                </a:lnTo>
                <a:lnTo>
                  <a:pt x="9080" y="0"/>
                </a:lnTo>
                <a:lnTo>
                  <a:pt x="0" y="2489"/>
                </a:lnTo>
                <a:lnTo>
                  <a:pt x="0" y="5562"/>
                </a:lnTo>
                <a:lnTo>
                  <a:pt x="0" y="8648"/>
                </a:lnTo>
                <a:lnTo>
                  <a:pt x="9080" y="11150"/>
                </a:lnTo>
                <a:lnTo>
                  <a:pt x="20269" y="11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931939" y="2198999"/>
            <a:ext cx="26733" cy="6527"/>
          </a:xfrm>
          <a:custGeom>
            <a:avLst/>
            <a:gdLst/>
            <a:ahLst/>
            <a:cxnLst/>
            <a:rect l="l" t="t" r="r" b="b"/>
            <a:pathLst>
              <a:path w="26733" h="6527">
                <a:moveTo>
                  <a:pt x="16090" y="0"/>
                </a:moveTo>
                <a:lnTo>
                  <a:pt x="9550" y="0"/>
                </a:lnTo>
                <a:lnTo>
                  <a:pt x="3022" y="1460"/>
                </a:lnTo>
                <a:lnTo>
                  <a:pt x="0" y="5067"/>
                </a:lnTo>
                <a:lnTo>
                  <a:pt x="4076" y="6527"/>
                </a:lnTo>
                <a:lnTo>
                  <a:pt x="17183" y="6527"/>
                </a:lnTo>
                <a:lnTo>
                  <a:pt x="23710" y="5067"/>
                </a:lnTo>
                <a:lnTo>
                  <a:pt x="26733" y="1460"/>
                </a:lnTo>
                <a:lnTo>
                  <a:pt x="22644" y="0"/>
                </a:lnTo>
                <a:lnTo>
                  <a:pt x="1609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931939" y="2198999"/>
            <a:ext cx="26733" cy="6527"/>
          </a:xfrm>
          <a:custGeom>
            <a:avLst/>
            <a:gdLst/>
            <a:ahLst/>
            <a:cxnLst/>
            <a:rect l="l" t="t" r="r" b="b"/>
            <a:pathLst>
              <a:path w="26733" h="6527">
                <a:moveTo>
                  <a:pt x="16090" y="0"/>
                </a:moveTo>
                <a:lnTo>
                  <a:pt x="9550" y="0"/>
                </a:lnTo>
                <a:lnTo>
                  <a:pt x="3022" y="1460"/>
                </a:lnTo>
                <a:lnTo>
                  <a:pt x="1511" y="3263"/>
                </a:lnTo>
                <a:lnTo>
                  <a:pt x="0" y="5067"/>
                </a:lnTo>
                <a:lnTo>
                  <a:pt x="4076" y="6527"/>
                </a:lnTo>
                <a:lnTo>
                  <a:pt x="10629" y="6527"/>
                </a:lnTo>
                <a:lnTo>
                  <a:pt x="17183" y="6527"/>
                </a:lnTo>
                <a:lnTo>
                  <a:pt x="23710" y="5067"/>
                </a:lnTo>
                <a:lnTo>
                  <a:pt x="25222" y="3263"/>
                </a:lnTo>
                <a:lnTo>
                  <a:pt x="26733" y="1460"/>
                </a:lnTo>
                <a:lnTo>
                  <a:pt x="22644" y="0"/>
                </a:lnTo>
                <a:lnTo>
                  <a:pt x="1609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924720" y="2179107"/>
            <a:ext cx="25882" cy="6324"/>
          </a:xfrm>
          <a:custGeom>
            <a:avLst/>
            <a:gdLst/>
            <a:ahLst/>
            <a:cxnLst/>
            <a:rect l="l" t="t" r="r" b="b"/>
            <a:pathLst>
              <a:path w="25882" h="6324">
                <a:moveTo>
                  <a:pt x="15595" y="0"/>
                </a:moveTo>
                <a:lnTo>
                  <a:pt x="9245" y="0"/>
                </a:lnTo>
                <a:lnTo>
                  <a:pt x="2920" y="1409"/>
                </a:lnTo>
                <a:lnTo>
                  <a:pt x="0" y="4914"/>
                </a:lnTo>
                <a:lnTo>
                  <a:pt x="3949" y="6324"/>
                </a:lnTo>
                <a:lnTo>
                  <a:pt x="16636" y="6324"/>
                </a:lnTo>
                <a:lnTo>
                  <a:pt x="22961" y="4914"/>
                </a:lnTo>
                <a:lnTo>
                  <a:pt x="25882" y="1409"/>
                </a:lnTo>
                <a:lnTo>
                  <a:pt x="21932" y="0"/>
                </a:lnTo>
                <a:lnTo>
                  <a:pt x="1559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924720" y="2179107"/>
            <a:ext cx="25882" cy="6324"/>
          </a:xfrm>
          <a:custGeom>
            <a:avLst/>
            <a:gdLst/>
            <a:ahLst/>
            <a:cxnLst/>
            <a:rect l="l" t="t" r="r" b="b"/>
            <a:pathLst>
              <a:path w="25882" h="6324">
                <a:moveTo>
                  <a:pt x="15595" y="0"/>
                </a:moveTo>
                <a:lnTo>
                  <a:pt x="9245" y="0"/>
                </a:lnTo>
                <a:lnTo>
                  <a:pt x="2920" y="1409"/>
                </a:lnTo>
                <a:lnTo>
                  <a:pt x="1460" y="3162"/>
                </a:lnTo>
                <a:lnTo>
                  <a:pt x="0" y="4914"/>
                </a:lnTo>
                <a:lnTo>
                  <a:pt x="3949" y="6324"/>
                </a:lnTo>
                <a:lnTo>
                  <a:pt x="10299" y="6324"/>
                </a:lnTo>
                <a:lnTo>
                  <a:pt x="16636" y="6324"/>
                </a:lnTo>
                <a:lnTo>
                  <a:pt x="22961" y="4914"/>
                </a:lnTo>
                <a:lnTo>
                  <a:pt x="24422" y="3162"/>
                </a:lnTo>
                <a:lnTo>
                  <a:pt x="25882" y="1409"/>
                </a:lnTo>
                <a:lnTo>
                  <a:pt x="21932" y="0"/>
                </a:lnTo>
                <a:lnTo>
                  <a:pt x="1559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920050" y="2159873"/>
            <a:ext cx="25044" cy="6121"/>
          </a:xfrm>
          <a:custGeom>
            <a:avLst/>
            <a:gdLst/>
            <a:ahLst/>
            <a:cxnLst/>
            <a:rect l="l" t="t" r="r" b="b"/>
            <a:pathLst>
              <a:path w="25044" h="6121">
                <a:moveTo>
                  <a:pt x="15074" y="0"/>
                </a:moveTo>
                <a:lnTo>
                  <a:pt x="8940" y="0"/>
                </a:lnTo>
                <a:lnTo>
                  <a:pt x="2832" y="1371"/>
                </a:lnTo>
                <a:lnTo>
                  <a:pt x="0" y="4749"/>
                </a:lnTo>
                <a:lnTo>
                  <a:pt x="3822" y="6121"/>
                </a:lnTo>
                <a:lnTo>
                  <a:pt x="16090" y="6121"/>
                </a:lnTo>
                <a:lnTo>
                  <a:pt x="22199" y="4749"/>
                </a:lnTo>
                <a:lnTo>
                  <a:pt x="25044" y="1371"/>
                </a:lnTo>
                <a:lnTo>
                  <a:pt x="21208" y="0"/>
                </a:lnTo>
                <a:lnTo>
                  <a:pt x="1507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920050" y="2159873"/>
            <a:ext cx="25044" cy="6121"/>
          </a:xfrm>
          <a:custGeom>
            <a:avLst/>
            <a:gdLst/>
            <a:ahLst/>
            <a:cxnLst/>
            <a:rect l="l" t="t" r="r" b="b"/>
            <a:pathLst>
              <a:path w="25044" h="6121">
                <a:moveTo>
                  <a:pt x="15074" y="0"/>
                </a:moveTo>
                <a:lnTo>
                  <a:pt x="8940" y="0"/>
                </a:lnTo>
                <a:lnTo>
                  <a:pt x="2832" y="1371"/>
                </a:lnTo>
                <a:lnTo>
                  <a:pt x="1409" y="3060"/>
                </a:lnTo>
                <a:lnTo>
                  <a:pt x="0" y="4749"/>
                </a:lnTo>
                <a:lnTo>
                  <a:pt x="3822" y="6121"/>
                </a:lnTo>
                <a:lnTo>
                  <a:pt x="9956" y="6121"/>
                </a:lnTo>
                <a:lnTo>
                  <a:pt x="16090" y="6121"/>
                </a:lnTo>
                <a:lnTo>
                  <a:pt x="22199" y="4749"/>
                </a:lnTo>
                <a:lnTo>
                  <a:pt x="23621" y="3060"/>
                </a:lnTo>
                <a:lnTo>
                  <a:pt x="25044" y="1371"/>
                </a:lnTo>
                <a:lnTo>
                  <a:pt x="21208" y="0"/>
                </a:lnTo>
                <a:lnTo>
                  <a:pt x="150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897386" y="2237466"/>
            <a:ext cx="28409" cy="6934"/>
          </a:xfrm>
          <a:custGeom>
            <a:avLst/>
            <a:gdLst/>
            <a:ahLst/>
            <a:cxnLst/>
            <a:rect l="l" t="t" r="r" b="b"/>
            <a:pathLst>
              <a:path w="28409" h="6934">
                <a:moveTo>
                  <a:pt x="1600" y="3467"/>
                </a:moveTo>
                <a:lnTo>
                  <a:pt x="0" y="5384"/>
                </a:lnTo>
                <a:lnTo>
                  <a:pt x="4343" y="6934"/>
                </a:lnTo>
                <a:lnTo>
                  <a:pt x="18262" y="6934"/>
                </a:lnTo>
                <a:lnTo>
                  <a:pt x="25209" y="5384"/>
                </a:lnTo>
                <a:lnTo>
                  <a:pt x="28409" y="1549"/>
                </a:lnTo>
                <a:lnTo>
                  <a:pt x="24079" y="0"/>
                </a:lnTo>
                <a:lnTo>
                  <a:pt x="10160" y="0"/>
                </a:lnTo>
                <a:lnTo>
                  <a:pt x="3213" y="1549"/>
                </a:lnTo>
                <a:lnTo>
                  <a:pt x="1600" y="34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897386" y="2237466"/>
            <a:ext cx="28409" cy="6934"/>
          </a:xfrm>
          <a:custGeom>
            <a:avLst/>
            <a:gdLst/>
            <a:ahLst/>
            <a:cxnLst/>
            <a:rect l="l" t="t" r="r" b="b"/>
            <a:pathLst>
              <a:path w="28409" h="6934">
                <a:moveTo>
                  <a:pt x="1600" y="3467"/>
                </a:moveTo>
                <a:lnTo>
                  <a:pt x="0" y="5384"/>
                </a:lnTo>
                <a:lnTo>
                  <a:pt x="4343" y="6934"/>
                </a:lnTo>
                <a:lnTo>
                  <a:pt x="11303" y="6934"/>
                </a:lnTo>
                <a:lnTo>
                  <a:pt x="18262" y="6934"/>
                </a:lnTo>
                <a:lnTo>
                  <a:pt x="25209" y="5384"/>
                </a:lnTo>
                <a:lnTo>
                  <a:pt x="26822" y="3467"/>
                </a:lnTo>
                <a:lnTo>
                  <a:pt x="28409" y="1549"/>
                </a:lnTo>
                <a:lnTo>
                  <a:pt x="24079" y="0"/>
                </a:lnTo>
                <a:lnTo>
                  <a:pt x="17119" y="0"/>
                </a:lnTo>
                <a:lnTo>
                  <a:pt x="10160" y="0"/>
                </a:lnTo>
                <a:lnTo>
                  <a:pt x="3213" y="1549"/>
                </a:lnTo>
                <a:lnTo>
                  <a:pt x="1600" y="34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907820" y="2416426"/>
            <a:ext cx="38582" cy="10617"/>
          </a:xfrm>
          <a:custGeom>
            <a:avLst/>
            <a:gdLst/>
            <a:ahLst/>
            <a:cxnLst/>
            <a:rect l="l" t="t" r="r" b="b"/>
            <a:pathLst>
              <a:path w="38582" h="10617">
                <a:moveTo>
                  <a:pt x="19303" y="10617"/>
                </a:moveTo>
                <a:lnTo>
                  <a:pt x="29946" y="10617"/>
                </a:lnTo>
                <a:lnTo>
                  <a:pt x="38582" y="8242"/>
                </a:lnTo>
                <a:lnTo>
                  <a:pt x="38582" y="2374"/>
                </a:lnTo>
                <a:lnTo>
                  <a:pt x="29946" y="0"/>
                </a:lnTo>
                <a:lnTo>
                  <a:pt x="8648" y="0"/>
                </a:lnTo>
                <a:lnTo>
                  <a:pt x="0" y="2374"/>
                </a:lnTo>
                <a:lnTo>
                  <a:pt x="0" y="8242"/>
                </a:lnTo>
                <a:lnTo>
                  <a:pt x="8648" y="10617"/>
                </a:lnTo>
                <a:lnTo>
                  <a:pt x="19303" y="106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907820" y="2416426"/>
            <a:ext cx="38582" cy="10617"/>
          </a:xfrm>
          <a:custGeom>
            <a:avLst/>
            <a:gdLst/>
            <a:ahLst/>
            <a:cxnLst/>
            <a:rect l="l" t="t" r="r" b="b"/>
            <a:pathLst>
              <a:path w="38582" h="10617">
                <a:moveTo>
                  <a:pt x="19303" y="10617"/>
                </a:moveTo>
                <a:lnTo>
                  <a:pt x="29946" y="10617"/>
                </a:lnTo>
                <a:lnTo>
                  <a:pt x="38582" y="8242"/>
                </a:lnTo>
                <a:lnTo>
                  <a:pt x="38582" y="5308"/>
                </a:lnTo>
                <a:lnTo>
                  <a:pt x="38582" y="2374"/>
                </a:lnTo>
                <a:lnTo>
                  <a:pt x="29946" y="0"/>
                </a:lnTo>
                <a:lnTo>
                  <a:pt x="19303" y="0"/>
                </a:lnTo>
                <a:lnTo>
                  <a:pt x="8648" y="0"/>
                </a:lnTo>
                <a:lnTo>
                  <a:pt x="0" y="2374"/>
                </a:lnTo>
                <a:lnTo>
                  <a:pt x="0" y="5308"/>
                </a:lnTo>
                <a:lnTo>
                  <a:pt x="0" y="8242"/>
                </a:lnTo>
                <a:lnTo>
                  <a:pt x="8648" y="10617"/>
                </a:lnTo>
                <a:lnTo>
                  <a:pt x="19303" y="106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913169" y="2316467"/>
            <a:ext cx="34696" cy="9537"/>
          </a:xfrm>
          <a:custGeom>
            <a:avLst/>
            <a:gdLst/>
            <a:ahLst/>
            <a:cxnLst/>
            <a:rect l="l" t="t" r="r" b="b"/>
            <a:pathLst>
              <a:path w="34696" h="9537">
                <a:moveTo>
                  <a:pt x="34696" y="4762"/>
                </a:moveTo>
                <a:lnTo>
                  <a:pt x="34696" y="2133"/>
                </a:lnTo>
                <a:lnTo>
                  <a:pt x="26923" y="0"/>
                </a:lnTo>
                <a:lnTo>
                  <a:pt x="7772" y="0"/>
                </a:lnTo>
                <a:lnTo>
                  <a:pt x="0" y="2133"/>
                </a:lnTo>
                <a:lnTo>
                  <a:pt x="0" y="7404"/>
                </a:lnTo>
                <a:lnTo>
                  <a:pt x="7772" y="9537"/>
                </a:lnTo>
                <a:lnTo>
                  <a:pt x="26923" y="9537"/>
                </a:lnTo>
                <a:lnTo>
                  <a:pt x="34696" y="7404"/>
                </a:lnTo>
                <a:lnTo>
                  <a:pt x="34696" y="47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913169" y="2316467"/>
            <a:ext cx="34696" cy="9537"/>
          </a:xfrm>
          <a:custGeom>
            <a:avLst/>
            <a:gdLst/>
            <a:ahLst/>
            <a:cxnLst/>
            <a:rect l="l" t="t" r="r" b="b"/>
            <a:pathLst>
              <a:path w="34696" h="9537">
                <a:moveTo>
                  <a:pt x="34696" y="4762"/>
                </a:moveTo>
                <a:lnTo>
                  <a:pt x="34696" y="2133"/>
                </a:lnTo>
                <a:lnTo>
                  <a:pt x="26923" y="0"/>
                </a:lnTo>
                <a:lnTo>
                  <a:pt x="17348" y="0"/>
                </a:lnTo>
                <a:lnTo>
                  <a:pt x="7772" y="0"/>
                </a:lnTo>
                <a:lnTo>
                  <a:pt x="0" y="2133"/>
                </a:lnTo>
                <a:lnTo>
                  <a:pt x="0" y="4762"/>
                </a:lnTo>
                <a:lnTo>
                  <a:pt x="0" y="7404"/>
                </a:lnTo>
                <a:lnTo>
                  <a:pt x="7772" y="9537"/>
                </a:lnTo>
                <a:lnTo>
                  <a:pt x="17348" y="9537"/>
                </a:lnTo>
                <a:lnTo>
                  <a:pt x="26923" y="9537"/>
                </a:lnTo>
                <a:lnTo>
                  <a:pt x="34696" y="7404"/>
                </a:lnTo>
                <a:lnTo>
                  <a:pt x="34696" y="47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906466" y="2365582"/>
            <a:ext cx="36639" cy="10096"/>
          </a:xfrm>
          <a:custGeom>
            <a:avLst/>
            <a:gdLst/>
            <a:ahLst/>
            <a:cxnLst/>
            <a:rect l="l" t="t" r="r" b="b"/>
            <a:pathLst>
              <a:path w="36639" h="10096">
                <a:moveTo>
                  <a:pt x="36639" y="5041"/>
                </a:moveTo>
                <a:lnTo>
                  <a:pt x="36639" y="2260"/>
                </a:lnTo>
                <a:lnTo>
                  <a:pt x="28435" y="0"/>
                </a:lnTo>
                <a:lnTo>
                  <a:pt x="8204" y="0"/>
                </a:lnTo>
                <a:lnTo>
                  <a:pt x="0" y="2260"/>
                </a:lnTo>
                <a:lnTo>
                  <a:pt x="0" y="7835"/>
                </a:lnTo>
                <a:lnTo>
                  <a:pt x="8204" y="10096"/>
                </a:lnTo>
                <a:lnTo>
                  <a:pt x="28435" y="10096"/>
                </a:lnTo>
                <a:lnTo>
                  <a:pt x="36639" y="7835"/>
                </a:lnTo>
                <a:lnTo>
                  <a:pt x="36639" y="50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906466" y="2365582"/>
            <a:ext cx="36639" cy="10096"/>
          </a:xfrm>
          <a:custGeom>
            <a:avLst/>
            <a:gdLst/>
            <a:ahLst/>
            <a:cxnLst/>
            <a:rect l="l" t="t" r="r" b="b"/>
            <a:pathLst>
              <a:path w="36639" h="10096">
                <a:moveTo>
                  <a:pt x="36639" y="5041"/>
                </a:moveTo>
                <a:lnTo>
                  <a:pt x="36639" y="2260"/>
                </a:lnTo>
                <a:lnTo>
                  <a:pt x="28435" y="0"/>
                </a:lnTo>
                <a:lnTo>
                  <a:pt x="18326" y="0"/>
                </a:lnTo>
                <a:lnTo>
                  <a:pt x="8204" y="0"/>
                </a:lnTo>
                <a:lnTo>
                  <a:pt x="0" y="2260"/>
                </a:lnTo>
                <a:lnTo>
                  <a:pt x="0" y="5041"/>
                </a:lnTo>
                <a:lnTo>
                  <a:pt x="0" y="7835"/>
                </a:lnTo>
                <a:lnTo>
                  <a:pt x="8204" y="10096"/>
                </a:lnTo>
                <a:lnTo>
                  <a:pt x="18326" y="10096"/>
                </a:lnTo>
                <a:lnTo>
                  <a:pt x="28435" y="10096"/>
                </a:lnTo>
                <a:lnTo>
                  <a:pt x="36639" y="7835"/>
                </a:lnTo>
                <a:lnTo>
                  <a:pt x="36639" y="5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622434" y="2468270"/>
            <a:ext cx="10439" cy="9855"/>
          </a:xfrm>
          <a:custGeom>
            <a:avLst/>
            <a:gdLst/>
            <a:ahLst/>
            <a:cxnLst/>
            <a:rect l="l" t="t" r="r" b="b"/>
            <a:pathLst>
              <a:path w="10439" h="9855">
                <a:moveTo>
                  <a:pt x="10439" y="4927"/>
                </a:moveTo>
                <a:lnTo>
                  <a:pt x="10439" y="2819"/>
                </a:lnTo>
                <a:lnTo>
                  <a:pt x="6210" y="977"/>
                </a:lnTo>
                <a:lnTo>
                  <a:pt x="0" y="0"/>
                </a:lnTo>
                <a:lnTo>
                  <a:pt x="0" y="9855"/>
                </a:lnTo>
                <a:lnTo>
                  <a:pt x="6210" y="8877"/>
                </a:lnTo>
                <a:lnTo>
                  <a:pt x="10439" y="7035"/>
                </a:lnTo>
                <a:lnTo>
                  <a:pt x="10439" y="492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622434" y="2468270"/>
            <a:ext cx="10439" cy="9855"/>
          </a:xfrm>
          <a:custGeom>
            <a:avLst/>
            <a:gdLst/>
            <a:ahLst/>
            <a:cxnLst/>
            <a:rect l="l" t="t" r="r" b="b"/>
            <a:pathLst>
              <a:path w="10439" h="9855">
                <a:moveTo>
                  <a:pt x="10439" y="4927"/>
                </a:moveTo>
                <a:lnTo>
                  <a:pt x="10439" y="2819"/>
                </a:lnTo>
                <a:lnTo>
                  <a:pt x="6210" y="977"/>
                </a:lnTo>
                <a:lnTo>
                  <a:pt x="0" y="0"/>
                </a:lnTo>
                <a:lnTo>
                  <a:pt x="0" y="9855"/>
                </a:lnTo>
                <a:lnTo>
                  <a:pt x="6210" y="8877"/>
                </a:lnTo>
                <a:lnTo>
                  <a:pt x="10439" y="7035"/>
                </a:lnTo>
                <a:lnTo>
                  <a:pt x="10439" y="49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621386" y="2240931"/>
            <a:ext cx="29260" cy="7137"/>
          </a:xfrm>
          <a:custGeom>
            <a:avLst/>
            <a:gdLst/>
            <a:ahLst/>
            <a:cxnLst/>
            <a:rect l="l" t="t" r="r" b="b"/>
            <a:pathLst>
              <a:path w="29260" h="7137">
                <a:moveTo>
                  <a:pt x="27609" y="3568"/>
                </a:moveTo>
                <a:lnTo>
                  <a:pt x="29260" y="1600"/>
                </a:lnTo>
                <a:lnTo>
                  <a:pt x="24790" y="0"/>
                </a:lnTo>
                <a:lnTo>
                  <a:pt x="10464" y="0"/>
                </a:lnTo>
                <a:lnTo>
                  <a:pt x="3314" y="1600"/>
                </a:lnTo>
                <a:lnTo>
                  <a:pt x="0" y="5537"/>
                </a:lnTo>
                <a:lnTo>
                  <a:pt x="4470" y="7137"/>
                </a:lnTo>
                <a:lnTo>
                  <a:pt x="18808" y="7137"/>
                </a:lnTo>
                <a:lnTo>
                  <a:pt x="25958" y="5537"/>
                </a:lnTo>
                <a:lnTo>
                  <a:pt x="27609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621386" y="2240931"/>
            <a:ext cx="29260" cy="7137"/>
          </a:xfrm>
          <a:custGeom>
            <a:avLst/>
            <a:gdLst/>
            <a:ahLst/>
            <a:cxnLst/>
            <a:rect l="l" t="t" r="r" b="b"/>
            <a:pathLst>
              <a:path w="29260" h="7137">
                <a:moveTo>
                  <a:pt x="27609" y="3568"/>
                </a:moveTo>
                <a:lnTo>
                  <a:pt x="29260" y="1600"/>
                </a:lnTo>
                <a:lnTo>
                  <a:pt x="24790" y="0"/>
                </a:lnTo>
                <a:lnTo>
                  <a:pt x="17627" y="0"/>
                </a:lnTo>
                <a:lnTo>
                  <a:pt x="10464" y="0"/>
                </a:lnTo>
                <a:lnTo>
                  <a:pt x="3314" y="1600"/>
                </a:lnTo>
                <a:lnTo>
                  <a:pt x="1651" y="3568"/>
                </a:lnTo>
                <a:lnTo>
                  <a:pt x="0" y="5537"/>
                </a:lnTo>
                <a:lnTo>
                  <a:pt x="4470" y="7137"/>
                </a:lnTo>
                <a:lnTo>
                  <a:pt x="11645" y="7137"/>
                </a:lnTo>
                <a:lnTo>
                  <a:pt x="18808" y="7137"/>
                </a:lnTo>
                <a:lnTo>
                  <a:pt x="25958" y="5537"/>
                </a:lnTo>
                <a:lnTo>
                  <a:pt x="27609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622434" y="2322117"/>
            <a:ext cx="22961" cy="7975"/>
          </a:xfrm>
          <a:custGeom>
            <a:avLst/>
            <a:gdLst/>
            <a:ahLst/>
            <a:cxnLst/>
            <a:rect l="l" t="t" r="r" b="b"/>
            <a:pathLst>
              <a:path w="22961" h="7975">
                <a:moveTo>
                  <a:pt x="9982" y="0"/>
                </a:moveTo>
                <a:lnTo>
                  <a:pt x="6464" y="0"/>
                </a:lnTo>
                <a:lnTo>
                  <a:pt x="2984" y="355"/>
                </a:lnTo>
                <a:lnTo>
                  <a:pt x="0" y="939"/>
                </a:lnTo>
                <a:lnTo>
                  <a:pt x="0" y="7848"/>
                </a:lnTo>
                <a:lnTo>
                  <a:pt x="3302" y="7975"/>
                </a:lnTo>
                <a:lnTo>
                  <a:pt x="11303" y="7975"/>
                </a:lnTo>
                <a:lnTo>
                  <a:pt x="19265" y="6184"/>
                </a:lnTo>
                <a:lnTo>
                  <a:pt x="22961" y="1790"/>
                </a:lnTo>
                <a:lnTo>
                  <a:pt x="17970" y="0"/>
                </a:lnTo>
                <a:lnTo>
                  <a:pt x="998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622434" y="2322117"/>
            <a:ext cx="22961" cy="7975"/>
          </a:xfrm>
          <a:custGeom>
            <a:avLst/>
            <a:gdLst/>
            <a:ahLst/>
            <a:cxnLst/>
            <a:rect l="l" t="t" r="r" b="b"/>
            <a:pathLst>
              <a:path w="22961" h="7975">
                <a:moveTo>
                  <a:pt x="9982" y="0"/>
                </a:moveTo>
                <a:lnTo>
                  <a:pt x="6464" y="0"/>
                </a:lnTo>
                <a:lnTo>
                  <a:pt x="2984" y="355"/>
                </a:lnTo>
                <a:lnTo>
                  <a:pt x="0" y="939"/>
                </a:lnTo>
                <a:lnTo>
                  <a:pt x="0" y="7848"/>
                </a:lnTo>
                <a:lnTo>
                  <a:pt x="1028" y="7924"/>
                </a:lnTo>
                <a:lnTo>
                  <a:pt x="2120" y="7975"/>
                </a:lnTo>
                <a:lnTo>
                  <a:pt x="3302" y="7975"/>
                </a:lnTo>
                <a:lnTo>
                  <a:pt x="11303" y="7975"/>
                </a:lnTo>
                <a:lnTo>
                  <a:pt x="19265" y="6184"/>
                </a:lnTo>
                <a:lnTo>
                  <a:pt x="21107" y="4000"/>
                </a:lnTo>
                <a:lnTo>
                  <a:pt x="22961" y="1790"/>
                </a:lnTo>
                <a:lnTo>
                  <a:pt x="17970" y="0"/>
                </a:lnTo>
                <a:lnTo>
                  <a:pt x="998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4097045" y="2230161"/>
            <a:ext cx="30810" cy="8470"/>
          </a:xfrm>
          <a:custGeom>
            <a:avLst/>
            <a:gdLst/>
            <a:ahLst/>
            <a:cxnLst/>
            <a:rect l="l" t="t" r="r" b="b"/>
            <a:pathLst>
              <a:path w="30810" h="8470">
                <a:moveTo>
                  <a:pt x="0" y="4229"/>
                </a:moveTo>
                <a:lnTo>
                  <a:pt x="0" y="6578"/>
                </a:lnTo>
                <a:lnTo>
                  <a:pt x="6896" y="8470"/>
                </a:lnTo>
                <a:lnTo>
                  <a:pt x="23901" y="8470"/>
                </a:lnTo>
                <a:lnTo>
                  <a:pt x="30810" y="6578"/>
                </a:lnTo>
                <a:lnTo>
                  <a:pt x="30810" y="1892"/>
                </a:lnTo>
                <a:lnTo>
                  <a:pt x="23901" y="0"/>
                </a:lnTo>
                <a:lnTo>
                  <a:pt x="6896" y="0"/>
                </a:lnTo>
                <a:lnTo>
                  <a:pt x="0" y="1892"/>
                </a:lnTo>
                <a:lnTo>
                  <a:pt x="0" y="42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4097045" y="2230161"/>
            <a:ext cx="30810" cy="8470"/>
          </a:xfrm>
          <a:custGeom>
            <a:avLst/>
            <a:gdLst/>
            <a:ahLst/>
            <a:cxnLst/>
            <a:rect l="l" t="t" r="r" b="b"/>
            <a:pathLst>
              <a:path w="30810" h="8470">
                <a:moveTo>
                  <a:pt x="0" y="4229"/>
                </a:moveTo>
                <a:lnTo>
                  <a:pt x="0" y="6578"/>
                </a:lnTo>
                <a:lnTo>
                  <a:pt x="6896" y="8470"/>
                </a:lnTo>
                <a:lnTo>
                  <a:pt x="15405" y="8470"/>
                </a:lnTo>
                <a:lnTo>
                  <a:pt x="23901" y="8470"/>
                </a:lnTo>
                <a:lnTo>
                  <a:pt x="30810" y="6578"/>
                </a:lnTo>
                <a:lnTo>
                  <a:pt x="30810" y="4229"/>
                </a:lnTo>
                <a:lnTo>
                  <a:pt x="30810" y="1892"/>
                </a:lnTo>
                <a:lnTo>
                  <a:pt x="23901" y="0"/>
                </a:lnTo>
                <a:lnTo>
                  <a:pt x="15405" y="0"/>
                </a:lnTo>
                <a:lnTo>
                  <a:pt x="6896" y="0"/>
                </a:lnTo>
                <a:lnTo>
                  <a:pt x="0" y="1892"/>
                </a:lnTo>
                <a:lnTo>
                  <a:pt x="0" y="42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631459" y="2344971"/>
            <a:ext cx="33464" cy="8178"/>
          </a:xfrm>
          <a:custGeom>
            <a:avLst/>
            <a:gdLst/>
            <a:ahLst/>
            <a:cxnLst/>
            <a:rect l="l" t="t" r="r" b="b"/>
            <a:pathLst>
              <a:path w="33464" h="8178">
                <a:moveTo>
                  <a:pt x="13309" y="8178"/>
                </a:moveTo>
                <a:lnTo>
                  <a:pt x="21501" y="8178"/>
                </a:lnTo>
                <a:lnTo>
                  <a:pt x="29679" y="6350"/>
                </a:lnTo>
                <a:lnTo>
                  <a:pt x="33464" y="1828"/>
                </a:lnTo>
                <a:lnTo>
                  <a:pt x="28346" y="0"/>
                </a:lnTo>
                <a:lnTo>
                  <a:pt x="11963" y="0"/>
                </a:lnTo>
                <a:lnTo>
                  <a:pt x="3784" y="1828"/>
                </a:lnTo>
                <a:lnTo>
                  <a:pt x="0" y="6350"/>
                </a:lnTo>
                <a:lnTo>
                  <a:pt x="5105" y="8178"/>
                </a:lnTo>
                <a:lnTo>
                  <a:pt x="13309" y="81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631459" y="2344971"/>
            <a:ext cx="33464" cy="8178"/>
          </a:xfrm>
          <a:custGeom>
            <a:avLst/>
            <a:gdLst/>
            <a:ahLst/>
            <a:cxnLst/>
            <a:rect l="l" t="t" r="r" b="b"/>
            <a:pathLst>
              <a:path w="33464" h="8178">
                <a:moveTo>
                  <a:pt x="13309" y="8178"/>
                </a:moveTo>
                <a:lnTo>
                  <a:pt x="21501" y="8178"/>
                </a:lnTo>
                <a:lnTo>
                  <a:pt x="29679" y="6350"/>
                </a:lnTo>
                <a:lnTo>
                  <a:pt x="31572" y="4089"/>
                </a:lnTo>
                <a:lnTo>
                  <a:pt x="33464" y="1828"/>
                </a:lnTo>
                <a:lnTo>
                  <a:pt x="28346" y="0"/>
                </a:lnTo>
                <a:lnTo>
                  <a:pt x="20154" y="0"/>
                </a:lnTo>
                <a:lnTo>
                  <a:pt x="11963" y="0"/>
                </a:lnTo>
                <a:lnTo>
                  <a:pt x="3784" y="1828"/>
                </a:lnTo>
                <a:lnTo>
                  <a:pt x="1892" y="4089"/>
                </a:lnTo>
                <a:lnTo>
                  <a:pt x="0" y="6350"/>
                </a:lnTo>
                <a:lnTo>
                  <a:pt x="5105" y="8178"/>
                </a:lnTo>
                <a:lnTo>
                  <a:pt x="13309" y="81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622428" y="2300492"/>
            <a:ext cx="3581" cy="5473"/>
          </a:xfrm>
          <a:custGeom>
            <a:avLst/>
            <a:gdLst/>
            <a:ahLst/>
            <a:cxnLst/>
            <a:rect l="l" t="t" r="r" b="b"/>
            <a:pathLst>
              <a:path w="3581" h="5473">
                <a:moveTo>
                  <a:pt x="0" y="5473"/>
                </a:moveTo>
                <a:lnTo>
                  <a:pt x="3505" y="4127"/>
                </a:lnTo>
                <a:lnTo>
                  <a:pt x="3581" y="673"/>
                </a:lnTo>
                <a:lnTo>
                  <a:pt x="0" y="0"/>
                </a:lnTo>
                <a:lnTo>
                  <a:pt x="0" y="54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622427" y="2300492"/>
            <a:ext cx="5372" cy="5473"/>
          </a:xfrm>
          <a:custGeom>
            <a:avLst/>
            <a:gdLst/>
            <a:ahLst/>
            <a:cxnLst/>
            <a:rect l="l" t="t" r="r" b="b"/>
            <a:pathLst>
              <a:path w="5372" h="5473">
                <a:moveTo>
                  <a:pt x="0" y="5473"/>
                </a:moveTo>
                <a:lnTo>
                  <a:pt x="2006" y="4864"/>
                </a:lnTo>
                <a:lnTo>
                  <a:pt x="3505" y="4127"/>
                </a:lnTo>
                <a:lnTo>
                  <a:pt x="4165" y="3327"/>
                </a:lnTo>
                <a:lnTo>
                  <a:pt x="5372" y="1904"/>
                </a:lnTo>
                <a:lnTo>
                  <a:pt x="3581" y="673"/>
                </a:lnTo>
                <a:lnTo>
                  <a:pt x="0" y="0"/>
                </a:lnTo>
                <a:lnTo>
                  <a:pt x="0" y="54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4112202" y="2110064"/>
            <a:ext cx="22517" cy="5499"/>
          </a:xfrm>
          <a:custGeom>
            <a:avLst/>
            <a:gdLst/>
            <a:ahLst/>
            <a:cxnLst/>
            <a:rect l="l" t="t" r="r" b="b"/>
            <a:pathLst>
              <a:path w="22517" h="5499">
                <a:moveTo>
                  <a:pt x="8953" y="5499"/>
                </a:moveTo>
                <a:lnTo>
                  <a:pt x="14478" y="5499"/>
                </a:lnTo>
                <a:lnTo>
                  <a:pt x="19964" y="4267"/>
                </a:lnTo>
                <a:lnTo>
                  <a:pt x="22517" y="1231"/>
                </a:lnTo>
                <a:lnTo>
                  <a:pt x="19075" y="0"/>
                </a:lnTo>
                <a:lnTo>
                  <a:pt x="8051" y="0"/>
                </a:lnTo>
                <a:lnTo>
                  <a:pt x="2552" y="1231"/>
                </a:lnTo>
                <a:lnTo>
                  <a:pt x="0" y="4267"/>
                </a:lnTo>
                <a:lnTo>
                  <a:pt x="3441" y="5499"/>
                </a:lnTo>
                <a:lnTo>
                  <a:pt x="8953" y="54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4112202" y="2110064"/>
            <a:ext cx="22517" cy="5499"/>
          </a:xfrm>
          <a:custGeom>
            <a:avLst/>
            <a:gdLst/>
            <a:ahLst/>
            <a:cxnLst/>
            <a:rect l="l" t="t" r="r" b="b"/>
            <a:pathLst>
              <a:path w="22517" h="5499">
                <a:moveTo>
                  <a:pt x="8953" y="5499"/>
                </a:moveTo>
                <a:lnTo>
                  <a:pt x="14478" y="5499"/>
                </a:lnTo>
                <a:lnTo>
                  <a:pt x="19964" y="4267"/>
                </a:lnTo>
                <a:lnTo>
                  <a:pt x="21247" y="2755"/>
                </a:lnTo>
                <a:lnTo>
                  <a:pt x="22517" y="1231"/>
                </a:lnTo>
                <a:lnTo>
                  <a:pt x="19075" y="0"/>
                </a:lnTo>
                <a:lnTo>
                  <a:pt x="13563" y="0"/>
                </a:lnTo>
                <a:lnTo>
                  <a:pt x="8051" y="0"/>
                </a:lnTo>
                <a:lnTo>
                  <a:pt x="2552" y="1231"/>
                </a:lnTo>
                <a:lnTo>
                  <a:pt x="1270" y="2755"/>
                </a:lnTo>
                <a:lnTo>
                  <a:pt x="0" y="4267"/>
                </a:lnTo>
                <a:lnTo>
                  <a:pt x="3441" y="5499"/>
                </a:lnTo>
                <a:lnTo>
                  <a:pt x="8953" y="5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675782" y="2327059"/>
            <a:ext cx="32626" cy="7962"/>
          </a:xfrm>
          <a:custGeom>
            <a:avLst/>
            <a:gdLst/>
            <a:ahLst/>
            <a:cxnLst/>
            <a:rect l="l" t="t" r="r" b="b"/>
            <a:pathLst>
              <a:path w="32626" h="7962">
                <a:moveTo>
                  <a:pt x="30784" y="3975"/>
                </a:moveTo>
                <a:lnTo>
                  <a:pt x="32626" y="1765"/>
                </a:lnTo>
                <a:lnTo>
                  <a:pt x="27635" y="0"/>
                </a:lnTo>
                <a:lnTo>
                  <a:pt x="11658" y="0"/>
                </a:lnTo>
                <a:lnTo>
                  <a:pt x="3683" y="1765"/>
                </a:lnTo>
                <a:lnTo>
                  <a:pt x="0" y="6172"/>
                </a:lnTo>
                <a:lnTo>
                  <a:pt x="4991" y="7962"/>
                </a:lnTo>
                <a:lnTo>
                  <a:pt x="20967" y="7962"/>
                </a:lnTo>
                <a:lnTo>
                  <a:pt x="28930" y="6172"/>
                </a:lnTo>
                <a:lnTo>
                  <a:pt x="30784" y="39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675782" y="2327059"/>
            <a:ext cx="32626" cy="7962"/>
          </a:xfrm>
          <a:custGeom>
            <a:avLst/>
            <a:gdLst/>
            <a:ahLst/>
            <a:cxnLst/>
            <a:rect l="l" t="t" r="r" b="b"/>
            <a:pathLst>
              <a:path w="32626" h="7962">
                <a:moveTo>
                  <a:pt x="30784" y="3975"/>
                </a:moveTo>
                <a:lnTo>
                  <a:pt x="32626" y="1765"/>
                </a:lnTo>
                <a:lnTo>
                  <a:pt x="27635" y="0"/>
                </a:lnTo>
                <a:lnTo>
                  <a:pt x="19646" y="0"/>
                </a:lnTo>
                <a:lnTo>
                  <a:pt x="11658" y="0"/>
                </a:lnTo>
                <a:lnTo>
                  <a:pt x="3683" y="1765"/>
                </a:lnTo>
                <a:lnTo>
                  <a:pt x="1841" y="3975"/>
                </a:lnTo>
                <a:lnTo>
                  <a:pt x="0" y="6172"/>
                </a:lnTo>
                <a:lnTo>
                  <a:pt x="4991" y="7962"/>
                </a:lnTo>
                <a:lnTo>
                  <a:pt x="12979" y="7962"/>
                </a:lnTo>
                <a:lnTo>
                  <a:pt x="20967" y="7962"/>
                </a:lnTo>
                <a:lnTo>
                  <a:pt x="28930" y="6172"/>
                </a:lnTo>
                <a:lnTo>
                  <a:pt x="30784" y="39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683322" y="2424343"/>
            <a:ext cx="39547" cy="10883"/>
          </a:xfrm>
          <a:custGeom>
            <a:avLst/>
            <a:gdLst/>
            <a:ahLst/>
            <a:cxnLst/>
            <a:rect l="l" t="t" r="r" b="b"/>
            <a:pathLst>
              <a:path w="39547" h="10883">
                <a:moveTo>
                  <a:pt x="19773" y="10883"/>
                </a:moveTo>
                <a:lnTo>
                  <a:pt x="30695" y="10883"/>
                </a:lnTo>
                <a:lnTo>
                  <a:pt x="39547" y="8445"/>
                </a:lnTo>
                <a:lnTo>
                  <a:pt x="39547" y="2425"/>
                </a:lnTo>
                <a:lnTo>
                  <a:pt x="30695" y="0"/>
                </a:lnTo>
                <a:lnTo>
                  <a:pt x="8851" y="0"/>
                </a:lnTo>
                <a:lnTo>
                  <a:pt x="0" y="2425"/>
                </a:lnTo>
                <a:lnTo>
                  <a:pt x="0" y="8445"/>
                </a:lnTo>
                <a:lnTo>
                  <a:pt x="8851" y="10883"/>
                </a:lnTo>
                <a:lnTo>
                  <a:pt x="19773" y="108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683322" y="2424343"/>
            <a:ext cx="39547" cy="10883"/>
          </a:xfrm>
          <a:custGeom>
            <a:avLst/>
            <a:gdLst/>
            <a:ahLst/>
            <a:cxnLst/>
            <a:rect l="l" t="t" r="r" b="b"/>
            <a:pathLst>
              <a:path w="39547" h="10883">
                <a:moveTo>
                  <a:pt x="19773" y="10883"/>
                </a:moveTo>
                <a:lnTo>
                  <a:pt x="30695" y="10883"/>
                </a:lnTo>
                <a:lnTo>
                  <a:pt x="39547" y="8445"/>
                </a:lnTo>
                <a:lnTo>
                  <a:pt x="39547" y="5435"/>
                </a:lnTo>
                <a:lnTo>
                  <a:pt x="39547" y="2425"/>
                </a:lnTo>
                <a:lnTo>
                  <a:pt x="30695" y="0"/>
                </a:lnTo>
                <a:lnTo>
                  <a:pt x="19773" y="0"/>
                </a:lnTo>
                <a:lnTo>
                  <a:pt x="8851" y="0"/>
                </a:lnTo>
                <a:lnTo>
                  <a:pt x="0" y="2425"/>
                </a:lnTo>
                <a:lnTo>
                  <a:pt x="0" y="5435"/>
                </a:lnTo>
                <a:lnTo>
                  <a:pt x="0" y="8445"/>
                </a:lnTo>
                <a:lnTo>
                  <a:pt x="8851" y="10883"/>
                </a:lnTo>
                <a:lnTo>
                  <a:pt x="19773" y="108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637348" y="2445909"/>
            <a:ext cx="40525" cy="11150"/>
          </a:xfrm>
          <a:custGeom>
            <a:avLst/>
            <a:gdLst/>
            <a:ahLst/>
            <a:cxnLst/>
            <a:rect l="l" t="t" r="r" b="b"/>
            <a:pathLst>
              <a:path w="40525" h="11150">
                <a:moveTo>
                  <a:pt x="20269" y="11150"/>
                </a:moveTo>
                <a:lnTo>
                  <a:pt x="31457" y="11150"/>
                </a:lnTo>
                <a:lnTo>
                  <a:pt x="40525" y="8661"/>
                </a:lnTo>
                <a:lnTo>
                  <a:pt x="40525" y="2501"/>
                </a:lnTo>
                <a:lnTo>
                  <a:pt x="31457" y="0"/>
                </a:lnTo>
                <a:lnTo>
                  <a:pt x="9080" y="0"/>
                </a:lnTo>
                <a:lnTo>
                  <a:pt x="0" y="2501"/>
                </a:lnTo>
                <a:lnTo>
                  <a:pt x="0" y="8661"/>
                </a:lnTo>
                <a:lnTo>
                  <a:pt x="9080" y="11150"/>
                </a:lnTo>
                <a:lnTo>
                  <a:pt x="20269" y="111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637348" y="2445909"/>
            <a:ext cx="40525" cy="11150"/>
          </a:xfrm>
          <a:custGeom>
            <a:avLst/>
            <a:gdLst/>
            <a:ahLst/>
            <a:cxnLst/>
            <a:rect l="l" t="t" r="r" b="b"/>
            <a:pathLst>
              <a:path w="40525" h="11150">
                <a:moveTo>
                  <a:pt x="20269" y="11150"/>
                </a:moveTo>
                <a:lnTo>
                  <a:pt x="31457" y="11150"/>
                </a:lnTo>
                <a:lnTo>
                  <a:pt x="40525" y="8661"/>
                </a:lnTo>
                <a:lnTo>
                  <a:pt x="40525" y="5575"/>
                </a:lnTo>
                <a:lnTo>
                  <a:pt x="40525" y="2501"/>
                </a:lnTo>
                <a:lnTo>
                  <a:pt x="31457" y="0"/>
                </a:lnTo>
                <a:lnTo>
                  <a:pt x="20269" y="0"/>
                </a:lnTo>
                <a:lnTo>
                  <a:pt x="9080" y="0"/>
                </a:lnTo>
                <a:lnTo>
                  <a:pt x="0" y="2501"/>
                </a:lnTo>
                <a:lnTo>
                  <a:pt x="0" y="5575"/>
                </a:lnTo>
                <a:lnTo>
                  <a:pt x="0" y="8661"/>
                </a:lnTo>
                <a:lnTo>
                  <a:pt x="9080" y="11150"/>
                </a:lnTo>
                <a:lnTo>
                  <a:pt x="20269" y="11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643476" y="2282678"/>
            <a:ext cx="30949" cy="7556"/>
          </a:xfrm>
          <a:custGeom>
            <a:avLst/>
            <a:gdLst/>
            <a:ahLst/>
            <a:cxnLst/>
            <a:rect l="l" t="t" r="r" b="b"/>
            <a:pathLst>
              <a:path w="30949" h="7556">
                <a:moveTo>
                  <a:pt x="1752" y="3784"/>
                </a:moveTo>
                <a:lnTo>
                  <a:pt x="0" y="5867"/>
                </a:lnTo>
                <a:lnTo>
                  <a:pt x="4737" y="7556"/>
                </a:lnTo>
                <a:lnTo>
                  <a:pt x="19900" y="7556"/>
                </a:lnTo>
                <a:lnTo>
                  <a:pt x="27457" y="5867"/>
                </a:lnTo>
                <a:lnTo>
                  <a:pt x="30949" y="1689"/>
                </a:lnTo>
                <a:lnTo>
                  <a:pt x="26225" y="0"/>
                </a:lnTo>
                <a:lnTo>
                  <a:pt x="11061" y="0"/>
                </a:lnTo>
                <a:lnTo>
                  <a:pt x="3505" y="1689"/>
                </a:lnTo>
                <a:lnTo>
                  <a:pt x="1752" y="37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643476" y="2282678"/>
            <a:ext cx="30949" cy="7556"/>
          </a:xfrm>
          <a:custGeom>
            <a:avLst/>
            <a:gdLst/>
            <a:ahLst/>
            <a:cxnLst/>
            <a:rect l="l" t="t" r="r" b="b"/>
            <a:pathLst>
              <a:path w="30949" h="7556">
                <a:moveTo>
                  <a:pt x="1752" y="3784"/>
                </a:moveTo>
                <a:lnTo>
                  <a:pt x="0" y="5867"/>
                </a:lnTo>
                <a:lnTo>
                  <a:pt x="4737" y="7556"/>
                </a:lnTo>
                <a:lnTo>
                  <a:pt x="12319" y="7556"/>
                </a:lnTo>
                <a:lnTo>
                  <a:pt x="19900" y="7556"/>
                </a:lnTo>
                <a:lnTo>
                  <a:pt x="27457" y="5867"/>
                </a:lnTo>
                <a:lnTo>
                  <a:pt x="29197" y="3784"/>
                </a:lnTo>
                <a:lnTo>
                  <a:pt x="30949" y="1689"/>
                </a:lnTo>
                <a:lnTo>
                  <a:pt x="26225" y="0"/>
                </a:lnTo>
                <a:lnTo>
                  <a:pt x="18643" y="0"/>
                </a:lnTo>
                <a:lnTo>
                  <a:pt x="11061" y="0"/>
                </a:lnTo>
                <a:lnTo>
                  <a:pt x="3505" y="1689"/>
                </a:lnTo>
                <a:lnTo>
                  <a:pt x="1752" y="37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670814" y="2224324"/>
            <a:ext cx="28409" cy="6934"/>
          </a:xfrm>
          <a:custGeom>
            <a:avLst/>
            <a:gdLst/>
            <a:ahLst/>
            <a:cxnLst/>
            <a:rect l="l" t="t" r="r" b="b"/>
            <a:pathLst>
              <a:path w="28409" h="6934">
                <a:moveTo>
                  <a:pt x="26809" y="3467"/>
                </a:moveTo>
                <a:lnTo>
                  <a:pt x="28409" y="1549"/>
                </a:lnTo>
                <a:lnTo>
                  <a:pt x="24079" y="0"/>
                </a:lnTo>
                <a:lnTo>
                  <a:pt x="10147" y="0"/>
                </a:lnTo>
                <a:lnTo>
                  <a:pt x="3213" y="1549"/>
                </a:lnTo>
                <a:lnTo>
                  <a:pt x="0" y="5372"/>
                </a:lnTo>
                <a:lnTo>
                  <a:pt x="4343" y="6934"/>
                </a:lnTo>
                <a:lnTo>
                  <a:pt x="18262" y="6934"/>
                </a:lnTo>
                <a:lnTo>
                  <a:pt x="25209" y="5372"/>
                </a:lnTo>
                <a:lnTo>
                  <a:pt x="26809" y="34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670814" y="2224324"/>
            <a:ext cx="28409" cy="6934"/>
          </a:xfrm>
          <a:custGeom>
            <a:avLst/>
            <a:gdLst/>
            <a:ahLst/>
            <a:cxnLst/>
            <a:rect l="l" t="t" r="r" b="b"/>
            <a:pathLst>
              <a:path w="28409" h="6934">
                <a:moveTo>
                  <a:pt x="26809" y="3467"/>
                </a:moveTo>
                <a:lnTo>
                  <a:pt x="28409" y="1549"/>
                </a:lnTo>
                <a:lnTo>
                  <a:pt x="24079" y="0"/>
                </a:lnTo>
                <a:lnTo>
                  <a:pt x="17119" y="0"/>
                </a:lnTo>
                <a:lnTo>
                  <a:pt x="10147" y="0"/>
                </a:lnTo>
                <a:lnTo>
                  <a:pt x="3213" y="1549"/>
                </a:lnTo>
                <a:lnTo>
                  <a:pt x="1612" y="3467"/>
                </a:lnTo>
                <a:lnTo>
                  <a:pt x="0" y="5372"/>
                </a:lnTo>
                <a:lnTo>
                  <a:pt x="4343" y="6934"/>
                </a:lnTo>
                <a:lnTo>
                  <a:pt x="11303" y="6934"/>
                </a:lnTo>
                <a:lnTo>
                  <a:pt x="18262" y="6934"/>
                </a:lnTo>
                <a:lnTo>
                  <a:pt x="25209" y="5372"/>
                </a:lnTo>
                <a:lnTo>
                  <a:pt x="26809" y="34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658363" y="2304539"/>
            <a:ext cx="31775" cy="7759"/>
          </a:xfrm>
          <a:custGeom>
            <a:avLst/>
            <a:gdLst/>
            <a:ahLst/>
            <a:cxnLst/>
            <a:rect l="l" t="t" r="r" b="b"/>
            <a:pathLst>
              <a:path w="31775" h="7759">
                <a:moveTo>
                  <a:pt x="12636" y="7759"/>
                </a:moveTo>
                <a:lnTo>
                  <a:pt x="20408" y="7759"/>
                </a:lnTo>
                <a:lnTo>
                  <a:pt x="28194" y="6032"/>
                </a:lnTo>
                <a:lnTo>
                  <a:pt x="31775" y="1727"/>
                </a:lnTo>
                <a:lnTo>
                  <a:pt x="26924" y="0"/>
                </a:lnTo>
                <a:lnTo>
                  <a:pt x="11353" y="0"/>
                </a:lnTo>
                <a:lnTo>
                  <a:pt x="3581" y="1727"/>
                </a:lnTo>
                <a:lnTo>
                  <a:pt x="0" y="6032"/>
                </a:lnTo>
                <a:lnTo>
                  <a:pt x="4851" y="7759"/>
                </a:lnTo>
                <a:lnTo>
                  <a:pt x="12636" y="77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658363" y="2304539"/>
            <a:ext cx="31775" cy="7759"/>
          </a:xfrm>
          <a:custGeom>
            <a:avLst/>
            <a:gdLst/>
            <a:ahLst/>
            <a:cxnLst/>
            <a:rect l="l" t="t" r="r" b="b"/>
            <a:pathLst>
              <a:path w="31775" h="7759">
                <a:moveTo>
                  <a:pt x="12636" y="7759"/>
                </a:moveTo>
                <a:lnTo>
                  <a:pt x="20408" y="7759"/>
                </a:lnTo>
                <a:lnTo>
                  <a:pt x="28194" y="6032"/>
                </a:lnTo>
                <a:lnTo>
                  <a:pt x="29984" y="3873"/>
                </a:lnTo>
                <a:lnTo>
                  <a:pt x="31775" y="1727"/>
                </a:lnTo>
                <a:lnTo>
                  <a:pt x="26924" y="0"/>
                </a:lnTo>
                <a:lnTo>
                  <a:pt x="19138" y="0"/>
                </a:lnTo>
                <a:lnTo>
                  <a:pt x="11353" y="0"/>
                </a:lnTo>
                <a:lnTo>
                  <a:pt x="3581" y="1727"/>
                </a:lnTo>
                <a:lnTo>
                  <a:pt x="1790" y="3873"/>
                </a:lnTo>
                <a:lnTo>
                  <a:pt x="0" y="6032"/>
                </a:lnTo>
                <a:lnTo>
                  <a:pt x="4851" y="7759"/>
                </a:lnTo>
                <a:lnTo>
                  <a:pt x="12636" y="77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703953" y="2286939"/>
            <a:ext cx="30949" cy="7556"/>
          </a:xfrm>
          <a:custGeom>
            <a:avLst/>
            <a:gdLst/>
            <a:ahLst/>
            <a:cxnLst/>
            <a:rect l="l" t="t" r="r" b="b"/>
            <a:pathLst>
              <a:path w="30949" h="7556">
                <a:moveTo>
                  <a:pt x="29197" y="3784"/>
                </a:moveTo>
                <a:lnTo>
                  <a:pt x="30949" y="1689"/>
                </a:lnTo>
                <a:lnTo>
                  <a:pt x="26225" y="0"/>
                </a:lnTo>
                <a:lnTo>
                  <a:pt x="11061" y="0"/>
                </a:lnTo>
                <a:lnTo>
                  <a:pt x="3505" y="1689"/>
                </a:lnTo>
                <a:lnTo>
                  <a:pt x="0" y="5880"/>
                </a:lnTo>
                <a:lnTo>
                  <a:pt x="4724" y="7556"/>
                </a:lnTo>
                <a:lnTo>
                  <a:pt x="19888" y="7556"/>
                </a:lnTo>
                <a:lnTo>
                  <a:pt x="27444" y="5880"/>
                </a:lnTo>
                <a:lnTo>
                  <a:pt x="29197" y="37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703953" y="2286939"/>
            <a:ext cx="30949" cy="7556"/>
          </a:xfrm>
          <a:custGeom>
            <a:avLst/>
            <a:gdLst/>
            <a:ahLst/>
            <a:cxnLst/>
            <a:rect l="l" t="t" r="r" b="b"/>
            <a:pathLst>
              <a:path w="30949" h="7556">
                <a:moveTo>
                  <a:pt x="29197" y="3784"/>
                </a:moveTo>
                <a:lnTo>
                  <a:pt x="30949" y="1689"/>
                </a:lnTo>
                <a:lnTo>
                  <a:pt x="26225" y="0"/>
                </a:lnTo>
                <a:lnTo>
                  <a:pt x="18643" y="0"/>
                </a:lnTo>
                <a:lnTo>
                  <a:pt x="11061" y="0"/>
                </a:lnTo>
                <a:lnTo>
                  <a:pt x="3505" y="1689"/>
                </a:lnTo>
                <a:lnTo>
                  <a:pt x="1752" y="3784"/>
                </a:lnTo>
                <a:lnTo>
                  <a:pt x="0" y="5880"/>
                </a:lnTo>
                <a:lnTo>
                  <a:pt x="4724" y="7556"/>
                </a:lnTo>
                <a:lnTo>
                  <a:pt x="12306" y="7556"/>
                </a:lnTo>
                <a:lnTo>
                  <a:pt x="19888" y="7556"/>
                </a:lnTo>
                <a:lnTo>
                  <a:pt x="27444" y="5880"/>
                </a:lnTo>
                <a:lnTo>
                  <a:pt x="29197" y="37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877330" y="2491821"/>
            <a:ext cx="41478" cy="11417"/>
          </a:xfrm>
          <a:custGeom>
            <a:avLst/>
            <a:gdLst/>
            <a:ahLst/>
            <a:cxnLst/>
            <a:rect l="l" t="t" r="r" b="b"/>
            <a:pathLst>
              <a:path w="41478" h="11417">
                <a:moveTo>
                  <a:pt x="20739" y="11417"/>
                </a:moveTo>
                <a:lnTo>
                  <a:pt x="32194" y="11417"/>
                </a:lnTo>
                <a:lnTo>
                  <a:pt x="41478" y="8877"/>
                </a:lnTo>
                <a:lnTo>
                  <a:pt x="41478" y="2565"/>
                </a:lnTo>
                <a:lnTo>
                  <a:pt x="32194" y="0"/>
                </a:lnTo>
                <a:lnTo>
                  <a:pt x="9283" y="0"/>
                </a:lnTo>
                <a:lnTo>
                  <a:pt x="0" y="2565"/>
                </a:lnTo>
                <a:lnTo>
                  <a:pt x="0" y="8877"/>
                </a:lnTo>
                <a:lnTo>
                  <a:pt x="9283" y="11417"/>
                </a:lnTo>
                <a:lnTo>
                  <a:pt x="20739" y="114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877330" y="2491821"/>
            <a:ext cx="41478" cy="11417"/>
          </a:xfrm>
          <a:custGeom>
            <a:avLst/>
            <a:gdLst/>
            <a:ahLst/>
            <a:cxnLst/>
            <a:rect l="l" t="t" r="r" b="b"/>
            <a:pathLst>
              <a:path w="41478" h="11417">
                <a:moveTo>
                  <a:pt x="20739" y="11417"/>
                </a:moveTo>
                <a:lnTo>
                  <a:pt x="32194" y="11417"/>
                </a:lnTo>
                <a:lnTo>
                  <a:pt x="41478" y="8877"/>
                </a:lnTo>
                <a:lnTo>
                  <a:pt x="41478" y="5715"/>
                </a:lnTo>
                <a:lnTo>
                  <a:pt x="41478" y="2565"/>
                </a:lnTo>
                <a:lnTo>
                  <a:pt x="32194" y="0"/>
                </a:lnTo>
                <a:lnTo>
                  <a:pt x="20739" y="0"/>
                </a:lnTo>
                <a:lnTo>
                  <a:pt x="9283" y="0"/>
                </a:lnTo>
                <a:lnTo>
                  <a:pt x="0" y="2565"/>
                </a:lnTo>
                <a:lnTo>
                  <a:pt x="0" y="5715"/>
                </a:lnTo>
                <a:lnTo>
                  <a:pt x="0" y="8877"/>
                </a:lnTo>
                <a:lnTo>
                  <a:pt x="9283" y="11417"/>
                </a:lnTo>
                <a:lnTo>
                  <a:pt x="20739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917250" y="2468961"/>
            <a:ext cx="40513" cy="11150"/>
          </a:xfrm>
          <a:custGeom>
            <a:avLst/>
            <a:gdLst/>
            <a:ahLst/>
            <a:cxnLst/>
            <a:rect l="l" t="t" r="r" b="b"/>
            <a:pathLst>
              <a:path w="40512" h="11150">
                <a:moveTo>
                  <a:pt x="40512" y="5587"/>
                </a:moveTo>
                <a:lnTo>
                  <a:pt x="40512" y="2501"/>
                </a:lnTo>
                <a:lnTo>
                  <a:pt x="31445" y="0"/>
                </a:lnTo>
                <a:lnTo>
                  <a:pt x="9067" y="0"/>
                </a:lnTo>
                <a:lnTo>
                  <a:pt x="0" y="2501"/>
                </a:lnTo>
                <a:lnTo>
                  <a:pt x="0" y="8661"/>
                </a:lnTo>
                <a:lnTo>
                  <a:pt x="9067" y="11150"/>
                </a:lnTo>
                <a:lnTo>
                  <a:pt x="31445" y="11150"/>
                </a:lnTo>
                <a:lnTo>
                  <a:pt x="40512" y="8661"/>
                </a:lnTo>
                <a:lnTo>
                  <a:pt x="40512" y="55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917250" y="2468961"/>
            <a:ext cx="40513" cy="11150"/>
          </a:xfrm>
          <a:custGeom>
            <a:avLst/>
            <a:gdLst/>
            <a:ahLst/>
            <a:cxnLst/>
            <a:rect l="l" t="t" r="r" b="b"/>
            <a:pathLst>
              <a:path w="40512" h="11150">
                <a:moveTo>
                  <a:pt x="40512" y="5587"/>
                </a:moveTo>
                <a:lnTo>
                  <a:pt x="40512" y="2501"/>
                </a:lnTo>
                <a:lnTo>
                  <a:pt x="31445" y="0"/>
                </a:lnTo>
                <a:lnTo>
                  <a:pt x="20256" y="0"/>
                </a:lnTo>
                <a:lnTo>
                  <a:pt x="9067" y="0"/>
                </a:lnTo>
                <a:lnTo>
                  <a:pt x="0" y="2501"/>
                </a:lnTo>
                <a:lnTo>
                  <a:pt x="0" y="5587"/>
                </a:lnTo>
                <a:lnTo>
                  <a:pt x="0" y="8661"/>
                </a:lnTo>
                <a:lnTo>
                  <a:pt x="9067" y="11150"/>
                </a:lnTo>
                <a:lnTo>
                  <a:pt x="20256" y="11150"/>
                </a:lnTo>
                <a:lnTo>
                  <a:pt x="31445" y="11150"/>
                </a:lnTo>
                <a:lnTo>
                  <a:pt x="40512" y="8661"/>
                </a:lnTo>
                <a:lnTo>
                  <a:pt x="40512" y="55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865893" y="2438864"/>
            <a:ext cx="39547" cy="10871"/>
          </a:xfrm>
          <a:custGeom>
            <a:avLst/>
            <a:gdLst/>
            <a:ahLst/>
            <a:cxnLst/>
            <a:rect l="l" t="t" r="r" b="b"/>
            <a:pathLst>
              <a:path w="39547" h="10871">
                <a:moveTo>
                  <a:pt x="19773" y="10871"/>
                </a:moveTo>
                <a:lnTo>
                  <a:pt x="30695" y="10871"/>
                </a:lnTo>
                <a:lnTo>
                  <a:pt x="39547" y="8445"/>
                </a:lnTo>
                <a:lnTo>
                  <a:pt x="39547" y="2425"/>
                </a:lnTo>
                <a:lnTo>
                  <a:pt x="30695" y="0"/>
                </a:lnTo>
                <a:lnTo>
                  <a:pt x="8851" y="0"/>
                </a:lnTo>
                <a:lnTo>
                  <a:pt x="0" y="2425"/>
                </a:lnTo>
                <a:lnTo>
                  <a:pt x="0" y="8445"/>
                </a:lnTo>
                <a:lnTo>
                  <a:pt x="8851" y="10871"/>
                </a:lnTo>
                <a:lnTo>
                  <a:pt x="19773" y="108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865893" y="2438864"/>
            <a:ext cx="39547" cy="10871"/>
          </a:xfrm>
          <a:custGeom>
            <a:avLst/>
            <a:gdLst/>
            <a:ahLst/>
            <a:cxnLst/>
            <a:rect l="l" t="t" r="r" b="b"/>
            <a:pathLst>
              <a:path w="39547" h="10871">
                <a:moveTo>
                  <a:pt x="19773" y="10871"/>
                </a:moveTo>
                <a:lnTo>
                  <a:pt x="30695" y="10871"/>
                </a:lnTo>
                <a:lnTo>
                  <a:pt x="39547" y="8445"/>
                </a:lnTo>
                <a:lnTo>
                  <a:pt x="39547" y="5435"/>
                </a:lnTo>
                <a:lnTo>
                  <a:pt x="39547" y="2425"/>
                </a:lnTo>
                <a:lnTo>
                  <a:pt x="30695" y="0"/>
                </a:lnTo>
                <a:lnTo>
                  <a:pt x="19773" y="0"/>
                </a:lnTo>
                <a:lnTo>
                  <a:pt x="8851" y="0"/>
                </a:lnTo>
                <a:lnTo>
                  <a:pt x="0" y="2425"/>
                </a:lnTo>
                <a:lnTo>
                  <a:pt x="0" y="5435"/>
                </a:lnTo>
                <a:lnTo>
                  <a:pt x="0" y="8445"/>
                </a:lnTo>
                <a:lnTo>
                  <a:pt x="8851" y="10871"/>
                </a:lnTo>
                <a:lnTo>
                  <a:pt x="19773" y="108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823940" y="2461285"/>
            <a:ext cx="40525" cy="11150"/>
          </a:xfrm>
          <a:custGeom>
            <a:avLst/>
            <a:gdLst/>
            <a:ahLst/>
            <a:cxnLst/>
            <a:rect l="l" t="t" r="r" b="b"/>
            <a:pathLst>
              <a:path w="40525" h="11150">
                <a:moveTo>
                  <a:pt x="20269" y="11150"/>
                </a:moveTo>
                <a:lnTo>
                  <a:pt x="31457" y="11150"/>
                </a:lnTo>
                <a:lnTo>
                  <a:pt x="40525" y="8661"/>
                </a:lnTo>
                <a:lnTo>
                  <a:pt x="40525" y="2489"/>
                </a:lnTo>
                <a:lnTo>
                  <a:pt x="31457" y="0"/>
                </a:lnTo>
                <a:lnTo>
                  <a:pt x="9080" y="0"/>
                </a:lnTo>
                <a:lnTo>
                  <a:pt x="0" y="2489"/>
                </a:lnTo>
                <a:lnTo>
                  <a:pt x="0" y="8661"/>
                </a:lnTo>
                <a:lnTo>
                  <a:pt x="9080" y="11150"/>
                </a:lnTo>
                <a:lnTo>
                  <a:pt x="20269" y="111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823940" y="2461285"/>
            <a:ext cx="40525" cy="11150"/>
          </a:xfrm>
          <a:custGeom>
            <a:avLst/>
            <a:gdLst/>
            <a:ahLst/>
            <a:cxnLst/>
            <a:rect l="l" t="t" r="r" b="b"/>
            <a:pathLst>
              <a:path w="40525" h="11150">
                <a:moveTo>
                  <a:pt x="20269" y="11150"/>
                </a:moveTo>
                <a:lnTo>
                  <a:pt x="31457" y="11150"/>
                </a:lnTo>
                <a:lnTo>
                  <a:pt x="40525" y="8661"/>
                </a:lnTo>
                <a:lnTo>
                  <a:pt x="40525" y="5575"/>
                </a:lnTo>
                <a:lnTo>
                  <a:pt x="40525" y="2489"/>
                </a:lnTo>
                <a:lnTo>
                  <a:pt x="31457" y="0"/>
                </a:lnTo>
                <a:lnTo>
                  <a:pt x="20269" y="0"/>
                </a:lnTo>
                <a:lnTo>
                  <a:pt x="9080" y="0"/>
                </a:lnTo>
                <a:lnTo>
                  <a:pt x="0" y="2489"/>
                </a:lnTo>
                <a:lnTo>
                  <a:pt x="0" y="5575"/>
                </a:lnTo>
                <a:lnTo>
                  <a:pt x="0" y="8661"/>
                </a:lnTo>
                <a:lnTo>
                  <a:pt x="9080" y="11150"/>
                </a:lnTo>
                <a:lnTo>
                  <a:pt x="20269" y="11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971595" y="2161845"/>
            <a:ext cx="25044" cy="6121"/>
          </a:xfrm>
          <a:custGeom>
            <a:avLst/>
            <a:gdLst/>
            <a:ahLst/>
            <a:cxnLst/>
            <a:rect l="l" t="t" r="r" b="b"/>
            <a:pathLst>
              <a:path w="25044" h="6121">
                <a:moveTo>
                  <a:pt x="15087" y="0"/>
                </a:moveTo>
                <a:lnTo>
                  <a:pt x="8940" y="0"/>
                </a:lnTo>
                <a:lnTo>
                  <a:pt x="2819" y="1371"/>
                </a:lnTo>
                <a:lnTo>
                  <a:pt x="0" y="4749"/>
                </a:lnTo>
                <a:lnTo>
                  <a:pt x="3822" y="6121"/>
                </a:lnTo>
                <a:lnTo>
                  <a:pt x="16090" y="6121"/>
                </a:lnTo>
                <a:lnTo>
                  <a:pt x="22199" y="4749"/>
                </a:lnTo>
                <a:lnTo>
                  <a:pt x="25044" y="1371"/>
                </a:lnTo>
                <a:lnTo>
                  <a:pt x="21221" y="0"/>
                </a:lnTo>
                <a:lnTo>
                  <a:pt x="1508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971595" y="2161845"/>
            <a:ext cx="25044" cy="6121"/>
          </a:xfrm>
          <a:custGeom>
            <a:avLst/>
            <a:gdLst/>
            <a:ahLst/>
            <a:cxnLst/>
            <a:rect l="l" t="t" r="r" b="b"/>
            <a:pathLst>
              <a:path w="25044" h="6121">
                <a:moveTo>
                  <a:pt x="15087" y="0"/>
                </a:moveTo>
                <a:lnTo>
                  <a:pt x="8940" y="0"/>
                </a:lnTo>
                <a:lnTo>
                  <a:pt x="2819" y="1371"/>
                </a:lnTo>
                <a:lnTo>
                  <a:pt x="1409" y="3060"/>
                </a:lnTo>
                <a:lnTo>
                  <a:pt x="0" y="4749"/>
                </a:lnTo>
                <a:lnTo>
                  <a:pt x="3822" y="6121"/>
                </a:lnTo>
                <a:lnTo>
                  <a:pt x="9956" y="6121"/>
                </a:lnTo>
                <a:lnTo>
                  <a:pt x="16090" y="6121"/>
                </a:lnTo>
                <a:lnTo>
                  <a:pt x="22199" y="4749"/>
                </a:lnTo>
                <a:lnTo>
                  <a:pt x="23622" y="3060"/>
                </a:lnTo>
                <a:lnTo>
                  <a:pt x="25044" y="1371"/>
                </a:lnTo>
                <a:lnTo>
                  <a:pt x="21221" y="0"/>
                </a:lnTo>
                <a:lnTo>
                  <a:pt x="1508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818558" y="2409591"/>
            <a:ext cx="38582" cy="10617"/>
          </a:xfrm>
          <a:custGeom>
            <a:avLst/>
            <a:gdLst/>
            <a:ahLst/>
            <a:cxnLst/>
            <a:rect l="l" t="t" r="r" b="b"/>
            <a:pathLst>
              <a:path w="38582" h="10617">
                <a:moveTo>
                  <a:pt x="38582" y="5308"/>
                </a:moveTo>
                <a:lnTo>
                  <a:pt x="38582" y="2374"/>
                </a:lnTo>
                <a:lnTo>
                  <a:pt x="29946" y="0"/>
                </a:lnTo>
                <a:lnTo>
                  <a:pt x="8635" y="0"/>
                </a:lnTo>
                <a:lnTo>
                  <a:pt x="0" y="2374"/>
                </a:lnTo>
                <a:lnTo>
                  <a:pt x="0" y="8242"/>
                </a:lnTo>
                <a:lnTo>
                  <a:pt x="8635" y="10617"/>
                </a:lnTo>
                <a:lnTo>
                  <a:pt x="29946" y="10617"/>
                </a:lnTo>
                <a:lnTo>
                  <a:pt x="38582" y="8242"/>
                </a:lnTo>
                <a:lnTo>
                  <a:pt x="38582" y="53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818558" y="2409591"/>
            <a:ext cx="38582" cy="10617"/>
          </a:xfrm>
          <a:custGeom>
            <a:avLst/>
            <a:gdLst/>
            <a:ahLst/>
            <a:cxnLst/>
            <a:rect l="l" t="t" r="r" b="b"/>
            <a:pathLst>
              <a:path w="38582" h="10617">
                <a:moveTo>
                  <a:pt x="38582" y="5308"/>
                </a:moveTo>
                <a:lnTo>
                  <a:pt x="38582" y="2374"/>
                </a:lnTo>
                <a:lnTo>
                  <a:pt x="29946" y="0"/>
                </a:lnTo>
                <a:lnTo>
                  <a:pt x="19291" y="0"/>
                </a:lnTo>
                <a:lnTo>
                  <a:pt x="8635" y="0"/>
                </a:lnTo>
                <a:lnTo>
                  <a:pt x="0" y="2374"/>
                </a:lnTo>
                <a:lnTo>
                  <a:pt x="0" y="5308"/>
                </a:lnTo>
                <a:lnTo>
                  <a:pt x="0" y="8242"/>
                </a:lnTo>
                <a:lnTo>
                  <a:pt x="8635" y="10617"/>
                </a:lnTo>
                <a:lnTo>
                  <a:pt x="19291" y="10617"/>
                </a:lnTo>
                <a:lnTo>
                  <a:pt x="29946" y="10617"/>
                </a:lnTo>
                <a:lnTo>
                  <a:pt x="38582" y="8242"/>
                </a:lnTo>
                <a:lnTo>
                  <a:pt x="38582" y="53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3862510" y="2387588"/>
            <a:ext cx="37617" cy="10363"/>
          </a:xfrm>
          <a:custGeom>
            <a:avLst/>
            <a:gdLst/>
            <a:ahLst/>
            <a:cxnLst/>
            <a:rect l="l" t="t" r="r" b="b"/>
            <a:pathLst>
              <a:path w="37617" h="10363">
                <a:moveTo>
                  <a:pt x="37617" y="5181"/>
                </a:moveTo>
                <a:lnTo>
                  <a:pt x="37617" y="2311"/>
                </a:lnTo>
                <a:lnTo>
                  <a:pt x="29184" y="0"/>
                </a:lnTo>
                <a:lnTo>
                  <a:pt x="8420" y="0"/>
                </a:lnTo>
                <a:lnTo>
                  <a:pt x="0" y="2311"/>
                </a:lnTo>
                <a:lnTo>
                  <a:pt x="0" y="8039"/>
                </a:lnTo>
                <a:lnTo>
                  <a:pt x="8420" y="10363"/>
                </a:lnTo>
                <a:lnTo>
                  <a:pt x="29184" y="10363"/>
                </a:lnTo>
                <a:lnTo>
                  <a:pt x="37617" y="8039"/>
                </a:lnTo>
                <a:lnTo>
                  <a:pt x="37617" y="51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862510" y="2387588"/>
            <a:ext cx="37617" cy="10363"/>
          </a:xfrm>
          <a:custGeom>
            <a:avLst/>
            <a:gdLst/>
            <a:ahLst/>
            <a:cxnLst/>
            <a:rect l="l" t="t" r="r" b="b"/>
            <a:pathLst>
              <a:path w="37617" h="10363">
                <a:moveTo>
                  <a:pt x="37617" y="5181"/>
                </a:moveTo>
                <a:lnTo>
                  <a:pt x="37617" y="2311"/>
                </a:lnTo>
                <a:lnTo>
                  <a:pt x="29184" y="0"/>
                </a:lnTo>
                <a:lnTo>
                  <a:pt x="18808" y="0"/>
                </a:lnTo>
                <a:lnTo>
                  <a:pt x="8420" y="0"/>
                </a:lnTo>
                <a:lnTo>
                  <a:pt x="0" y="2311"/>
                </a:lnTo>
                <a:lnTo>
                  <a:pt x="0" y="5181"/>
                </a:lnTo>
                <a:lnTo>
                  <a:pt x="0" y="8039"/>
                </a:lnTo>
                <a:lnTo>
                  <a:pt x="8420" y="10363"/>
                </a:lnTo>
                <a:lnTo>
                  <a:pt x="18808" y="10363"/>
                </a:lnTo>
                <a:lnTo>
                  <a:pt x="29184" y="10363"/>
                </a:lnTo>
                <a:lnTo>
                  <a:pt x="37617" y="8039"/>
                </a:lnTo>
                <a:lnTo>
                  <a:pt x="37617" y="51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3977537" y="2181417"/>
            <a:ext cx="25882" cy="6311"/>
          </a:xfrm>
          <a:custGeom>
            <a:avLst/>
            <a:gdLst/>
            <a:ahLst/>
            <a:cxnLst/>
            <a:rect l="l" t="t" r="r" b="b"/>
            <a:pathLst>
              <a:path w="25882" h="6311">
                <a:moveTo>
                  <a:pt x="1460" y="3149"/>
                </a:moveTo>
                <a:lnTo>
                  <a:pt x="0" y="4902"/>
                </a:lnTo>
                <a:lnTo>
                  <a:pt x="3949" y="6311"/>
                </a:lnTo>
                <a:lnTo>
                  <a:pt x="16636" y="6311"/>
                </a:lnTo>
                <a:lnTo>
                  <a:pt x="22961" y="4902"/>
                </a:lnTo>
                <a:lnTo>
                  <a:pt x="25882" y="1396"/>
                </a:lnTo>
                <a:lnTo>
                  <a:pt x="21932" y="0"/>
                </a:lnTo>
                <a:lnTo>
                  <a:pt x="9245" y="0"/>
                </a:lnTo>
                <a:lnTo>
                  <a:pt x="2920" y="1396"/>
                </a:lnTo>
                <a:lnTo>
                  <a:pt x="1460" y="31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3977537" y="2181417"/>
            <a:ext cx="25882" cy="6311"/>
          </a:xfrm>
          <a:custGeom>
            <a:avLst/>
            <a:gdLst/>
            <a:ahLst/>
            <a:cxnLst/>
            <a:rect l="l" t="t" r="r" b="b"/>
            <a:pathLst>
              <a:path w="25882" h="6311">
                <a:moveTo>
                  <a:pt x="1460" y="3149"/>
                </a:moveTo>
                <a:lnTo>
                  <a:pt x="0" y="4902"/>
                </a:lnTo>
                <a:lnTo>
                  <a:pt x="3949" y="6311"/>
                </a:lnTo>
                <a:lnTo>
                  <a:pt x="10286" y="6311"/>
                </a:lnTo>
                <a:lnTo>
                  <a:pt x="16636" y="6311"/>
                </a:lnTo>
                <a:lnTo>
                  <a:pt x="22961" y="4902"/>
                </a:lnTo>
                <a:lnTo>
                  <a:pt x="24422" y="3149"/>
                </a:lnTo>
                <a:lnTo>
                  <a:pt x="25882" y="1396"/>
                </a:lnTo>
                <a:lnTo>
                  <a:pt x="21932" y="0"/>
                </a:lnTo>
                <a:lnTo>
                  <a:pt x="15595" y="0"/>
                </a:lnTo>
                <a:lnTo>
                  <a:pt x="9245" y="0"/>
                </a:lnTo>
                <a:lnTo>
                  <a:pt x="2920" y="1396"/>
                </a:lnTo>
                <a:lnTo>
                  <a:pt x="1460" y="31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3957172" y="2446103"/>
            <a:ext cx="39547" cy="10896"/>
          </a:xfrm>
          <a:custGeom>
            <a:avLst/>
            <a:gdLst/>
            <a:ahLst/>
            <a:cxnLst/>
            <a:rect l="l" t="t" r="r" b="b"/>
            <a:pathLst>
              <a:path w="39547" h="10896">
                <a:moveTo>
                  <a:pt x="39547" y="5448"/>
                </a:moveTo>
                <a:lnTo>
                  <a:pt x="39547" y="2451"/>
                </a:lnTo>
                <a:lnTo>
                  <a:pt x="30695" y="0"/>
                </a:lnTo>
                <a:lnTo>
                  <a:pt x="8851" y="0"/>
                </a:lnTo>
                <a:lnTo>
                  <a:pt x="0" y="2451"/>
                </a:lnTo>
                <a:lnTo>
                  <a:pt x="0" y="8458"/>
                </a:lnTo>
                <a:lnTo>
                  <a:pt x="8851" y="10896"/>
                </a:lnTo>
                <a:lnTo>
                  <a:pt x="30695" y="10896"/>
                </a:lnTo>
                <a:lnTo>
                  <a:pt x="39547" y="8458"/>
                </a:lnTo>
                <a:lnTo>
                  <a:pt x="39547" y="54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3957172" y="2446103"/>
            <a:ext cx="39547" cy="10896"/>
          </a:xfrm>
          <a:custGeom>
            <a:avLst/>
            <a:gdLst/>
            <a:ahLst/>
            <a:cxnLst/>
            <a:rect l="l" t="t" r="r" b="b"/>
            <a:pathLst>
              <a:path w="39547" h="10896">
                <a:moveTo>
                  <a:pt x="39547" y="5448"/>
                </a:moveTo>
                <a:lnTo>
                  <a:pt x="39547" y="2451"/>
                </a:lnTo>
                <a:lnTo>
                  <a:pt x="30695" y="0"/>
                </a:lnTo>
                <a:lnTo>
                  <a:pt x="19773" y="0"/>
                </a:lnTo>
                <a:lnTo>
                  <a:pt x="8851" y="0"/>
                </a:lnTo>
                <a:lnTo>
                  <a:pt x="0" y="2451"/>
                </a:lnTo>
                <a:lnTo>
                  <a:pt x="0" y="5448"/>
                </a:lnTo>
                <a:lnTo>
                  <a:pt x="0" y="8458"/>
                </a:lnTo>
                <a:lnTo>
                  <a:pt x="8851" y="10896"/>
                </a:lnTo>
                <a:lnTo>
                  <a:pt x="19773" y="10896"/>
                </a:lnTo>
                <a:lnTo>
                  <a:pt x="30695" y="10896"/>
                </a:lnTo>
                <a:lnTo>
                  <a:pt x="39547" y="8458"/>
                </a:lnTo>
                <a:lnTo>
                  <a:pt x="39547" y="54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3867199" y="2338030"/>
            <a:ext cx="35661" cy="9829"/>
          </a:xfrm>
          <a:custGeom>
            <a:avLst/>
            <a:gdLst/>
            <a:ahLst/>
            <a:cxnLst/>
            <a:rect l="l" t="t" r="r" b="b"/>
            <a:pathLst>
              <a:path w="35661" h="9829">
                <a:moveTo>
                  <a:pt x="0" y="4914"/>
                </a:moveTo>
                <a:lnTo>
                  <a:pt x="0" y="7632"/>
                </a:lnTo>
                <a:lnTo>
                  <a:pt x="7988" y="9829"/>
                </a:lnTo>
                <a:lnTo>
                  <a:pt x="27686" y="9829"/>
                </a:lnTo>
                <a:lnTo>
                  <a:pt x="35661" y="7632"/>
                </a:lnTo>
                <a:lnTo>
                  <a:pt x="35661" y="2209"/>
                </a:lnTo>
                <a:lnTo>
                  <a:pt x="27686" y="0"/>
                </a:lnTo>
                <a:lnTo>
                  <a:pt x="7988" y="0"/>
                </a:lnTo>
                <a:lnTo>
                  <a:pt x="0" y="2209"/>
                </a:lnTo>
                <a:lnTo>
                  <a:pt x="0" y="49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3867199" y="2338030"/>
            <a:ext cx="35661" cy="9829"/>
          </a:xfrm>
          <a:custGeom>
            <a:avLst/>
            <a:gdLst/>
            <a:ahLst/>
            <a:cxnLst/>
            <a:rect l="l" t="t" r="r" b="b"/>
            <a:pathLst>
              <a:path w="35661" h="9829">
                <a:moveTo>
                  <a:pt x="0" y="4914"/>
                </a:moveTo>
                <a:lnTo>
                  <a:pt x="0" y="7632"/>
                </a:lnTo>
                <a:lnTo>
                  <a:pt x="7988" y="9829"/>
                </a:lnTo>
                <a:lnTo>
                  <a:pt x="17830" y="9829"/>
                </a:lnTo>
                <a:lnTo>
                  <a:pt x="27686" y="9829"/>
                </a:lnTo>
                <a:lnTo>
                  <a:pt x="35661" y="7632"/>
                </a:lnTo>
                <a:lnTo>
                  <a:pt x="35661" y="4914"/>
                </a:lnTo>
                <a:lnTo>
                  <a:pt x="35661" y="2209"/>
                </a:lnTo>
                <a:lnTo>
                  <a:pt x="27686" y="0"/>
                </a:lnTo>
                <a:lnTo>
                  <a:pt x="17830" y="0"/>
                </a:lnTo>
                <a:lnTo>
                  <a:pt x="7988" y="0"/>
                </a:lnTo>
                <a:lnTo>
                  <a:pt x="0" y="2209"/>
                </a:lnTo>
                <a:lnTo>
                  <a:pt x="0" y="49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3949768" y="2393989"/>
            <a:ext cx="37604" cy="10350"/>
          </a:xfrm>
          <a:custGeom>
            <a:avLst/>
            <a:gdLst/>
            <a:ahLst/>
            <a:cxnLst/>
            <a:rect l="l" t="t" r="r" b="b"/>
            <a:pathLst>
              <a:path w="37604" h="10350">
                <a:moveTo>
                  <a:pt x="0" y="5181"/>
                </a:moveTo>
                <a:lnTo>
                  <a:pt x="0" y="8039"/>
                </a:lnTo>
                <a:lnTo>
                  <a:pt x="8420" y="10350"/>
                </a:lnTo>
                <a:lnTo>
                  <a:pt x="29184" y="10350"/>
                </a:lnTo>
                <a:lnTo>
                  <a:pt x="37604" y="8039"/>
                </a:lnTo>
                <a:lnTo>
                  <a:pt x="37604" y="2324"/>
                </a:lnTo>
                <a:lnTo>
                  <a:pt x="29184" y="0"/>
                </a:lnTo>
                <a:lnTo>
                  <a:pt x="8420" y="0"/>
                </a:lnTo>
                <a:lnTo>
                  <a:pt x="0" y="2324"/>
                </a:lnTo>
                <a:lnTo>
                  <a:pt x="0" y="51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949768" y="2393989"/>
            <a:ext cx="37604" cy="10350"/>
          </a:xfrm>
          <a:custGeom>
            <a:avLst/>
            <a:gdLst/>
            <a:ahLst/>
            <a:cxnLst/>
            <a:rect l="l" t="t" r="r" b="b"/>
            <a:pathLst>
              <a:path w="37604" h="10350">
                <a:moveTo>
                  <a:pt x="0" y="5181"/>
                </a:moveTo>
                <a:lnTo>
                  <a:pt x="0" y="8039"/>
                </a:lnTo>
                <a:lnTo>
                  <a:pt x="8420" y="10350"/>
                </a:lnTo>
                <a:lnTo>
                  <a:pt x="18808" y="10350"/>
                </a:lnTo>
                <a:lnTo>
                  <a:pt x="29184" y="10350"/>
                </a:lnTo>
                <a:lnTo>
                  <a:pt x="37604" y="8039"/>
                </a:lnTo>
                <a:lnTo>
                  <a:pt x="37604" y="5181"/>
                </a:lnTo>
                <a:lnTo>
                  <a:pt x="37604" y="2324"/>
                </a:lnTo>
                <a:lnTo>
                  <a:pt x="29184" y="0"/>
                </a:lnTo>
                <a:lnTo>
                  <a:pt x="18808" y="0"/>
                </a:lnTo>
                <a:lnTo>
                  <a:pt x="8420" y="0"/>
                </a:lnTo>
                <a:lnTo>
                  <a:pt x="0" y="2324"/>
                </a:lnTo>
                <a:lnTo>
                  <a:pt x="0" y="51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3968187" y="2142940"/>
            <a:ext cx="24206" cy="5918"/>
          </a:xfrm>
          <a:custGeom>
            <a:avLst/>
            <a:gdLst/>
            <a:ahLst/>
            <a:cxnLst/>
            <a:rect l="l" t="t" r="r" b="b"/>
            <a:pathLst>
              <a:path w="24206" h="5918">
                <a:moveTo>
                  <a:pt x="14579" y="0"/>
                </a:moveTo>
                <a:lnTo>
                  <a:pt x="8648" y="0"/>
                </a:lnTo>
                <a:lnTo>
                  <a:pt x="2730" y="1320"/>
                </a:lnTo>
                <a:lnTo>
                  <a:pt x="0" y="4597"/>
                </a:lnTo>
                <a:lnTo>
                  <a:pt x="3695" y="5918"/>
                </a:lnTo>
                <a:lnTo>
                  <a:pt x="15557" y="5918"/>
                </a:lnTo>
                <a:lnTo>
                  <a:pt x="21475" y="4597"/>
                </a:lnTo>
                <a:lnTo>
                  <a:pt x="24206" y="1320"/>
                </a:lnTo>
                <a:lnTo>
                  <a:pt x="20510" y="0"/>
                </a:lnTo>
                <a:lnTo>
                  <a:pt x="1457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968187" y="2142940"/>
            <a:ext cx="24206" cy="5918"/>
          </a:xfrm>
          <a:custGeom>
            <a:avLst/>
            <a:gdLst/>
            <a:ahLst/>
            <a:cxnLst/>
            <a:rect l="l" t="t" r="r" b="b"/>
            <a:pathLst>
              <a:path w="24206" h="5918">
                <a:moveTo>
                  <a:pt x="14579" y="0"/>
                </a:moveTo>
                <a:lnTo>
                  <a:pt x="8648" y="0"/>
                </a:lnTo>
                <a:lnTo>
                  <a:pt x="2730" y="1320"/>
                </a:lnTo>
                <a:lnTo>
                  <a:pt x="1371" y="2959"/>
                </a:lnTo>
                <a:lnTo>
                  <a:pt x="0" y="4597"/>
                </a:lnTo>
                <a:lnTo>
                  <a:pt x="3695" y="5918"/>
                </a:lnTo>
                <a:lnTo>
                  <a:pt x="9626" y="5918"/>
                </a:lnTo>
                <a:lnTo>
                  <a:pt x="15557" y="5918"/>
                </a:lnTo>
                <a:lnTo>
                  <a:pt x="21475" y="4597"/>
                </a:lnTo>
                <a:lnTo>
                  <a:pt x="22847" y="2959"/>
                </a:lnTo>
                <a:lnTo>
                  <a:pt x="24206" y="1320"/>
                </a:lnTo>
                <a:lnTo>
                  <a:pt x="20510" y="0"/>
                </a:lnTo>
                <a:lnTo>
                  <a:pt x="1457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959136" y="2294887"/>
            <a:ext cx="33718" cy="9283"/>
          </a:xfrm>
          <a:custGeom>
            <a:avLst/>
            <a:gdLst/>
            <a:ahLst/>
            <a:cxnLst/>
            <a:rect l="l" t="t" r="r" b="b"/>
            <a:pathLst>
              <a:path w="33718" h="9283">
                <a:moveTo>
                  <a:pt x="0" y="4635"/>
                </a:moveTo>
                <a:lnTo>
                  <a:pt x="0" y="7200"/>
                </a:lnTo>
                <a:lnTo>
                  <a:pt x="7556" y="9283"/>
                </a:lnTo>
                <a:lnTo>
                  <a:pt x="26174" y="9283"/>
                </a:lnTo>
                <a:lnTo>
                  <a:pt x="33718" y="7200"/>
                </a:lnTo>
                <a:lnTo>
                  <a:pt x="33718" y="2070"/>
                </a:lnTo>
                <a:lnTo>
                  <a:pt x="26174" y="0"/>
                </a:lnTo>
                <a:lnTo>
                  <a:pt x="7556" y="0"/>
                </a:lnTo>
                <a:lnTo>
                  <a:pt x="0" y="2070"/>
                </a:lnTo>
                <a:lnTo>
                  <a:pt x="0" y="46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959136" y="2294887"/>
            <a:ext cx="33718" cy="9283"/>
          </a:xfrm>
          <a:custGeom>
            <a:avLst/>
            <a:gdLst/>
            <a:ahLst/>
            <a:cxnLst/>
            <a:rect l="l" t="t" r="r" b="b"/>
            <a:pathLst>
              <a:path w="33718" h="9283">
                <a:moveTo>
                  <a:pt x="0" y="4635"/>
                </a:moveTo>
                <a:lnTo>
                  <a:pt x="0" y="7200"/>
                </a:lnTo>
                <a:lnTo>
                  <a:pt x="7556" y="9283"/>
                </a:lnTo>
                <a:lnTo>
                  <a:pt x="16865" y="9283"/>
                </a:lnTo>
                <a:lnTo>
                  <a:pt x="26174" y="9283"/>
                </a:lnTo>
                <a:lnTo>
                  <a:pt x="33718" y="7200"/>
                </a:lnTo>
                <a:lnTo>
                  <a:pt x="33718" y="4635"/>
                </a:lnTo>
                <a:lnTo>
                  <a:pt x="33718" y="2070"/>
                </a:lnTo>
                <a:lnTo>
                  <a:pt x="26174" y="0"/>
                </a:lnTo>
                <a:lnTo>
                  <a:pt x="16865" y="0"/>
                </a:lnTo>
                <a:lnTo>
                  <a:pt x="7556" y="0"/>
                </a:lnTo>
                <a:lnTo>
                  <a:pt x="0" y="2070"/>
                </a:lnTo>
                <a:lnTo>
                  <a:pt x="0" y="4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950425" y="2343585"/>
            <a:ext cx="35661" cy="9817"/>
          </a:xfrm>
          <a:custGeom>
            <a:avLst/>
            <a:gdLst/>
            <a:ahLst/>
            <a:cxnLst/>
            <a:rect l="l" t="t" r="r" b="b"/>
            <a:pathLst>
              <a:path w="35661" h="9817">
                <a:moveTo>
                  <a:pt x="0" y="4902"/>
                </a:moveTo>
                <a:lnTo>
                  <a:pt x="0" y="7620"/>
                </a:lnTo>
                <a:lnTo>
                  <a:pt x="7975" y="9817"/>
                </a:lnTo>
                <a:lnTo>
                  <a:pt x="27686" y="9817"/>
                </a:lnTo>
                <a:lnTo>
                  <a:pt x="35661" y="7620"/>
                </a:lnTo>
                <a:lnTo>
                  <a:pt x="35661" y="2197"/>
                </a:lnTo>
                <a:lnTo>
                  <a:pt x="27686" y="0"/>
                </a:lnTo>
                <a:lnTo>
                  <a:pt x="7975" y="0"/>
                </a:lnTo>
                <a:lnTo>
                  <a:pt x="0" y="2197"/>
                </a:lnTo>
                <a:lnTo>
                  <a:pt x="0" y="49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950425" y="2343585"/>
            <a:ext cx="35661" cy="9817"/>
          </a:xfrm>
          <a:custGeom>
            <a:avLst/>
            <a:gdLst/>
            <a:ahLst/>
            <a:cxnLst/>
            <a:rect l="l" t="t" r="r" b="b"/>
            <a:pathLst>
              <a:path w="35661" h="9817">
                <a:moveTo>
                  <a:pt x="0" y="4902"/>
                </a:moveTo>
                <a:lnTo>
                  <a:pt x="0" y="7620"/>
                </a:lnTo>
                <a:lnTo>
                  <a:pt x="7975" y="9817"/>
                </a:lnTo>
                <a:lnTo>
                  <a:pt x="17830" y="9817"/>
                </a:lnTo>
                <a:lnTo>
                  <a:pt x="27686" y="9817"/>
                </a:lnTo>
                <a:lnTo>
                  <a:pt x="35661" y="7620"/>
                </a:lnTo>
                <a:lnTo>
                  <a:pt x="35661" y="4902"/>
                </a:lnTo>
                <a:lnTo>
                  <a:pt x="35661" y="2197"/>
                </a:lnTo>
                <a:lnTo>
                  <a:pt x="27686" y="0"/>
                </a:lnTo>
                <a:lnTo>
                  <a:pt x="17830" y="0"/>
                </a:lnTo>
                <a:lnTo>
                  <a:pt x="7975" y="0"/>
                </a:lnTo>
                <a:lnTo>
                  <a:pt x="0" y="2197"/>
                </a:lnTo>
                <a:lnTo>
                  <a:pt x="0" y="49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871895" y="2176806"/>
            <a:ext cx="25895" cy="6337"/>
          </a:xfrm>
          <a:custGeom>
            <a:avLst/>
            <a:gdLst/>
            <a:ahLst/>
            <a:cxnLst/>
            <a:rect l="l" t="t" r="r" b="b"/>
            <a:pathLst>
              <a:path w="25895" h="6337">
                <a:moveTo>
                  <a:pt x="15595" y="0"/>
                </a:moveTo>
                <a:lnTo>
                  <a:pt x="9245" y="0"/>
                </a:lnTo>
                <a:lnTo>
                  <a:pt x="2933" y="1409"/>
                </a:lnTo>
                <a:lnTo>
                  <a:pt x="0" y="4914"/>
                </a:lnTo>
                <a:lnTo>
                  <a:pt x="3949" y="6337"/>
                </a:lnTo>
                <a:lnTo>
                  <a:pt x="16636" y="6337"/>
                </a:lnTo>
                <a:lnTo>
                  <a:pt x="22974" y="4914"/>
                </a:lnTo>
                <a:lnTo>
                  <a:pt x="25895" y="1409"/>
                </a:lnTo>
                <a:lnTo>
                  <a:pt x="21932" y="0"/>
                </a:lnTo>
                <a:lnTo>
                  <a:pt x="1559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871895" y="2176806"/>
            <a:ext cx="25895" cy="6337"/>
          </a:xfrm>
          <a:custGeom>
            <a:avLst/>
            <a:gdLst/>
            <a:ahLst/>
            <a:cxnLst/>
            <a:rect l="l" t="t" r="r" b="b"/>
            <a:pathLst>
              <a:path w="25895" h="6337">
                <a:moveTo>
                  <a:pt x="15595" y="0"/>
                </a:moveTo>
                <a:lnTo>
                  <a:pt x="9245" y="0"/>
                </a:lnTo>
                <a:lnTo>
                  <a:pt x="2933" y="1409"/>
                </a:lnTo>
                <a:lnTo>
                  <a:pt x="1473" y="3162"/>
                </a:lnTo>
                <a:lnTo>
                  <a:pt x="0" y="4914"/>
                </a:lnTo>
                <a:lnTo>
                  <a:pt x="3949" y="6337"/>
                </a:lnTo>
                <a:lnTo>
                  <a:pt x="10299" y="6337"/>
                </a:lnTo>
                <a:lnTo>
                  <a:pt x="16636" y="6337"/>
                </a:lnTo>
                <a:lnTo>
                  <a:pt x="22974" y="4914"/>
                </a:lnTo>
                <a:lnTo>
                  <a:pt x="24434" y="3162"/>
                </a:lnTo>
                <a:lnTo>
                  <a:pt x="25895" y="1409"/>
                </a:lnTo>
                <a:lnTo>
                  <a:pt x="21932" y="0"/>
                </a:lnTo>
                <a:lnTo>
                  <a:pt x="1559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853067" y="2255383"/>
            <a:ext cx="29248" cy="7137"/>
          </a:xfrm>
          <a:custGeom>
            <a:avLst/>
            <a:gdLst/>
            <a:ahLst/>
            <a:cxnLst/>
            <a:rect l="l" t="t" r="r" b="b"/>
            <a:pathLst>
              <a:path w="29248" h="7137">
                <a:moveTo>
                  <a:pt x="1650" y="3568"/>
                </a:moveTo>
                <a:lnTo>
                  <a:pt x="0" y="5549"/>
                </a:lnTo>
                <a:lnTo>
                  <a:pt x="4470" y="7137"/>
                </a:lnTo>
                <a:lnTo>
                  <a:pt x="18795" y="7137"/>
                </a:lnTo>
                <a:lnTo>
                  <a:pt x="25946" y="5549"/>
                </a:lnTo>
                <a:lnTo>
                  <a:pt x="29248" y="1600"/>
                </a:lnTo>
                <a:lnTo>
                  <a:pt x="24790" y="0"/>
                </a:lnTo>
                <a:lnTo>
                  <a:pt x="10452" y="0"/>
                </a:lnTo>
                <a:lnTo>
                  <a:pt x="3301" y="1600"/>
                </a:lnTo>
                <a:lnTo>
                  <a:pt x="1650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853067" y="2255383"/>
            <a:ext cx="29248" cy="7137"/>
          </a:xfrm>
          <a:custGeom>
            <a:avLst/>
            <a:gdLst/>
            <a:ahLst/>
            <a:cxnLst/>
            <a:rect l="l" t="t" r="r" b="b"/>
            <a:pathLst>
              <a:path w="29248" h="7137">
                <a:moveTo>
                  <a:pt x="1650" y="3568"/>
                </a:moveTo>
                <a:lnTo>
                  <a:pt x="0" y="5549"/>
                </a:lnTo>
                <a:lnTo>
                  <a:pt x="4470" y="7137"/>
                </a:lnTo>
                <a:lnTo>
                  <a:pt x="11633" y="7137"/>
                </a:lnTo>
                <a:lnTo>
                  <a:pt x="18795" y="7137"/>
                </a:lnTo>
                <a:lnTo>
                  <a:pt x="25946" y="5549"/>
                </a:lnTo>
                <a:lnTo>
                  <a:pt x="27609" y="3568"/>
                </a:lnTo>
                <a:lnTo>
                  <a:pt x="29248" y="1600"/>
                </a:lnTo>
                <a:lnTo>
                  <a:pt x="24790" y="0"/>
                </a:lnTo>
                <a:lnTo>
                  <a:pt x="17614" y="0"/>
                </a:lnTo>
                <a:lnTo>
                  <a:pt x="10452" y="0"/>
                </a:lnTo>
                <a:lnTo>
                  <a:pt x="3301" y="1600"/>
                </a:lnTo>
                <a:lnTo>
                  <a:pt x="1650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821228" y="2359610"/>
            <a:ext cx="36639" cy="10083"/>
          </a:xfrm>
          <a:custGeom>
            <a:avLst/>
            <a:gdLst/>
            <a:ahLst/>
            <a:cxnLst/>
            <a:rect l="l" t="t" r="r" b="b"/>
            <a:pathLst>
              <a:path w="36639" h="10083">
                <a:moveTo>
                  <a:pt x="0" y="5041"/>
                </a:moveTo>
                <a:lnTo>
                  <a:pt x="0" y="7835"/>
                </a:lnTo>
                <a:lnTo>
                  <a:pt x="8204" y="10083"/>
                </a:lnTo>
                <a:lnTo>
                  <a:pt x="28435" y="10083"/>
                </a:lnTo>
                <a:lnTo>
                  <a:pt x="36639" y="7835"/>
                </a:lnTo>
                <a:lnTo>
                  <a:pt x="36639" y="2260"/>
                </a:lnTo>
                <a:lnTo>
                  <a:pt x="28435" y="0"/>
                </a:lnTo>
                <a:lnTo>
                  <a:pt x="8204" y="0"/>
                </a:lnTo>
                <a:lnTo>
                  <a:pt x="0" y="2260"/>
                </a:lnTo>
                <a:lnTo>
                  <a:pt x="0" y="50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821228" y="2359610"/>
            <a:ext cx="36639" cy="10083"/>
          </a:xfrm>
          <a:custGeom>
            <a:avLst/>
            <a:gdLst/>
            <a:ahLst/>
            <a:cxnLst/>
            <a:rect l="l" t="t" r="r" b="b"/>
            <a:pathLst>
              <a:path w="36639" h="10083">
                <a:moveTo>
                  <a:pt x="0" y="5041"/>
                </a:moveTo>
                <a:lnTo>
                  <a:pt x="0" y="7835"/>
                </a:lnTo>
                <a:lnTo>
                  <a:pt x="8204" y="10083"/>
                </a:lnTo>
                <a:lnTo>
                  <a:pt x="18326" y="10083"/>
                </a:lnTo>
                <a:lnTo>
                  <a:pt x="28435" y="10083"/>
                </a:lnTo>
                <a:lnTo>
                  <a:pt x="36639" y="7835"/>
                </a:lnTo>
                <a:lnTo>
                  <a:pt x="36639" y="5041"/>
                </a:lnTo>
                <a:lnTo>
                  <a:pt x="36639" y="2260"/>
                </a:lnTo>
                <a:lnTo>
                  <a:pt x="28435" y="0"/>
                </a:lnTo>
                <a:lnTo>
                  <a:pt x="18326" y="0"/>
                </a:lnTo>
                <a:lnTo>
                  <a:pt x="8204" y="0"/>
                </a:lnTo>
                <a:lnTo>
                  <a:pt x="0" y="2260"/>
                </a:lnTo>
                <a:lnTo>
                  <a:pt x="0" y="5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782013" y="2483713"/>
            <a:ext cx="41490" cy="11417"/>
          </a:xfrm>
          <a:custGeom>
            <a:avLst/>
            <a:gdLst/>
            <a:ahLst/>
            <a:cxnLst/>
            <a:rect l="l" t="t" r="r" b="b"/>
            <a:pathLst>
              <a:path w="41490" h="11417">
                <a:moveTo>
                  <a:pt x="20739" y="11417"/>
                </a:moveTo>
                <a:lnTo>
                  <a:pt x="32194" y="11417"/>
                </a:lnTo>
                <a:lnTo>
                  <a:pt x="41490" y="8864"/>
                </a:lnTo>
                <a:lnTo>
                  <a:pt x="41490" y="2552"/>
                </a:lnTo>
                <a:lnTo>
                  <a:pt x="32194" y="0"/>
                </a:lnTo>
                <a:lnTo>
                  <a:pt x="9283" y="0"/>
                </a:lnTo>
                <a:lnTo>
                  <a:pt x="0" y="2552"/>
                </a:lnTo>
                <a:lnTo>
                  <a:pt x="0" y="8864"/>
                </a:lnTo>
                <a:lnTo>
                  <a:pt x="9283" y="11417"/>
                </a:lnTo>
                <a:lnTo>
                  <a:pt x="20739" y="114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782013" y="2483713"/>
            <a:ext cx="41490" cy="11417"/>
          </a:xfrm>
          <a:custGeom>
            <a:avLst/>
            <a:gdLst/>
            <a:ahLst/>
            <a:cxnLst/>
            <a:rect l="l" t="t" r="r" b="b"/>
            <a:pathLst>
              <a:path w="41490" h="11417">
                <a:moveTo>
                  <a:pt x="20739" y="11417"/>
                </a:moveTo>
                <a:lnTo>
                  <a:pt x="32194" y="11417"/>
                </a:lnTo>
                <a:lnTo>
                  <a:pt x="41490" y="8864"/>
                </a:lnTo>
                <a:lnTo>
                  <a:pt x="41490" y="5702"/>
                </a:lnTo>
                <a:lnTo>
                  <a:pt x="41490" y="2552"/>
                </a:lnTo>
                <a:lnTo>
                  <a:pt x="32194" y="0"/>
                </a:lnTo>
                <a:lnTo>
                  <a:pt x="20739" y="0"/>
                </a:lnTo>
                <a:lnTo>
                  <a:pt x="9283" y="0"/>
                </a:lnTo>
                <a:lnTo>
                  <a:pt x="0" y="2552"/>
                </a:lnTo>
                <a:lnTo>
                  <a:pt x="0" y="5702"/>
                </a:lnTo>
                <a:lnTo>
                  <a:pt x="0" y="8864"/>
                </a:lnTo>
                <a:lnTo>
                  <a:pt x="9283" y="11417"/>
                </a:lnTo>
                <a:lnTo>
                  <a:pt x="20739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886353" y="2216594"/>
            <a:ext cx="27559" cy="6731"/>
          </a:xfrm>
          <a:custGeom>
            <a:avLst/>
            <a:gdLst/>
            <a:ahLst/>
            <a:cxnLst/>
            <a:rect l="l" t="t" r="r" b="b"/>
            <a:pathLst>
              <a:path w="27559" h="6731">
                <a:moveTo>
                  <a:pt x="16598" y="0"/>
                </a:moveTo>
                <a:lnTo>
                  <a:pt x="9842" y="0"/>
                </a:lnTo>
                <a:lnTo>
                  <a:pt x="3111" y="1498"/>
                </a:lnTo>
                <a:lnTo>
                  <a:pt x="0" y="5219"/>
                </a:lnTo>
                <a:lnTo>
                  <a:pt x="4203" y="6731"/>
                </a:lnTo>
                <a:lnTo>
                  <a:pt x="17716" y="6731"/>
                </a:lnTo>
                <a:lnTo>
                  <a:pt x="24447" y="5219"/>
                </a:lnTo>
                <a:lnTo>
                  <a:pt x="27559" y="1498"/>
                </a:lnTo>
                <a:lnTo>
                  <a:pt x="23355" y="0"/>
                </a:lnTo>
                <a:lnTo>
                  <a:pt x="1659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886353" y="2216594"/>
            <a:ext cx="27559" cy="6731"/>
          </a:xfrm>
          <a:custGeom>
            <a:avLst/>
            <a:gdLst/>
            <a:ahLst/>
            <a:cxnLst/>
            <a:rect l="l" t="t" r="r" b="b"/>
            <a:pathLst>
              <a:path w="27559" h="6731">
                <a:moveTo>
                  <a:pt x="16598" y="0"/>
                </a:moveTo>
                <a:lnTo>
                  <a:pt x="9842" y="0"/>
                </a:lnTo>
                <a:lnTo>
                  <a:pt x="3111" y="1498"/>
                </a:lnTo>
                <a:lnTo>
                  <a:pt x="1549" y="3365"/>
                </a:lnTo>
                <a:lnTo>
                  <a:pt x="0" y="5219"/>
                </a:lnTo>
                <a:lnTo>
                  <a:pt x="4203" y="6731"/>
                </a:lnTo>
                <a:lnTo>
                  <a:pt x="10960" y="6731"/>
                </a:lnTo>
                <a:lnTo>
                  <a:pt x="17716" y="6731"/>
                </a:lnTo>
                <a:lnTo>
                  <a:pt x="24447" y="5219"/>
                </a:lnTo>
                <a:lnTo>
                  <a:pt x="25996" y="3365"/>
                </a:lnTo>
                <a:lnTo>
                  <a:pt x="27559" y="1498"/>
                </a:lnTo>
                <a:lnTo>
                  <a:pt x="23355" y="0"/>
                </a:lnTo>
                <a:lnTo>
                  <a:pt x="1659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840739" y="2234180"/>
            <a:ext cx="28422" cy="6934"/>
          </a:xfrm>
          <a:custGeom>
            <a:avLst/>
            <a:gdLst/>
            <a:ahLst/>
            <a:cxnLst/>
            <a:rect l="l" t="t" r="r" b="b"/>
            <a:pathLst>
              <a:path w="28422" h="6934">
                <a:moveTo>
                  <a:pt x="17119" y="0"/>
                </a:moveTo>
                <a:lnTo>
                  <a:pt x="10159" y="0"/>
                </a:lnTo>
                <a:lnTo>
                  <a:pt x="3213" y="1549"/>
                </a:lnTo>
                <a:lnTo>
                  <a:pt x="0" y="5384"/>
                </a:lnTo>
                <a:lnTo>
                  <a:pt x="4356" y="6934"/>
                </a:lnTo>
                <a:lnTo>
                  <a:pt x="18262" y="6934"/>
                </a:lnTo>
                <a:lnTo>
                  <a:pt x="25209" y="5384"/>
                </a:lnTo>
                <a:lnTo>
                  <a:pt x="28422" y="1549"/>
                </a:lnTo>
                <a:lnTo>
                  <a:pt x="24066" y="0"/>
                </a:lnTo>
                <a:lnTo>
                  <a:pt x="1711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840739" y="2234180"/>
            <a:ext cx="28422" cy="6934"/>
          </a:xfrm>
          <a:custGeom>
            <a:avLst/>
            <a:gdLst/>
            <a:ahLst/>
            <a:cxnLst/>
            <a:rect l="l" t="t" r="r" b="b"/>
            <a:pathLst>
              <a:path w="28422" h="6934">
                <a:moveTo>
                  <a:pt x="17119" y="0"/>
                </a:moveTo>
                <a:lnTo>
                  <a:pt x="10159" y="0"/>
                </a:lnTo>
                <a:lnTo>
                  <a:pt x="3213" y="1549"/>
                </a:lnTo>
                <a:lnTo>
                  <a:pt x="1612" y="3467"/>
                </a:lnTo>
                <a:lnTo>
                  <a:pt x="0" y="5384"/>
                </a:lnTo>
                <a:lnTo>
                  <a:pt x="4356" y="6934"/>
                </a:lnTo>
                <a:lnTo>
                  <a:pt x="11302" y="6934"/>
                </a:lnTo>
                <a:lnTo>
                  <a:pt x="18262" y="6934"/>
                </a:lnTo>
                <a:lnTo>
                  <a:pt x="25209" y="5384"/>
                </a:lnTo>
                <a:lnTo>
                  <a:pt x="26822" y="3467"/>
                </a:lnTo>
                <a:lnTo>
                  <a:pt x="28422" y="1549"/>
                </a:lnTo>
                <a:lnTo>
                  <a:pt x="24066" y="0"/>
                </a:lnTo>
                <a:lnTo>
                  <a:pt x="1711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877846" y="2196372"/>
            <a:ext cx="26720" cy="6527"/>
          </a:xfrm>
          <a:custGeom>
            <a:avLst/>
            <a:gdLst/>
            <a:ahLst/>
            <a:cxnLst/>
            <a:rect l="l" t="t" r="r" b="b"/>
            <a:pathLst>
              <a:path w="26720" h="6527">
                <a:moveTo>
                  <a:pt x="16103" y="0"/>
                </a:moveTo>
                <a:lnTo>
                  <a:pt x="9550" y="0"/>
                </a:lnTo>
                <a:lnTo>
                  <a:pt x="3022" y="1460"/>
                </a:lnTo>
                <a:lnTo>
                  <a:pt x="0" y="5067"/>
                </a:lnTo>
                <a:lnTo>
                  <a:pt x="4076" y="6527"/>
                </a:lnTo>
                <a:lnTo>
                  <a:pt x="17170" y="6527"/>
                </a:lnTo>
                <a:lnTo>
                  <a:pt x="23698" y="5067"/>
                </a:lnTo>
                <a:lnTo>
                  <a:pt x="26720" y="1460"/>
                </a:lnTo>
                <a:lnTo>
                  <a:pt x="22644" y="0"/>
                </a:lnTo>
                <a:lnTo>
                  <a:pt x="1610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877846" y="2196372"/>
            <a:ext cx="26720" cy="6527"/>
          </a:xfrm>
          <a:custGeom>
            <a:avLst/>
            <a:gdLst/>
            <a:ahLst/>
            <a:cxnLst/>
            <a:rect l="l" t="t" r="r" b="b"/>
            <a:pathLst>
              <a:path w="26720" h="6527">
                <a:moveTo>
                  <a:pt x="16103" y="0"/>
                </a:moveTo>
                <a:lnTo>
                  <a:pt x="9550" y="0"/>
                </a:lnTo>
                <a:lnTo>
                  <a:pt x="3022" y="1460"/>
                </a:lnTo>
                <a:lnTo>
                  <a:pt x="1511" y="3263"/>
                </a:lnTo>
                <a:lnTo>
                  <a:pt x="0" y="5067"/>
                </a:lnTo>
                <a:lnTo>
                  <a:pt x="4076" y="6527"/>
                </a:lnTo>
                <a:lnTo>
                  <a:pt x="10629" y="6527"/>
                </a:lnTo>
                <a:lnTo>
                  <a:pt x="17170" y="6527"/>
                </a:lnTo>
                <a:lnTo>
                  <a:pt x="23698" y="5067"/>
                </a:lnTo>
                <a:lnTo>
                  <a:pt x="25222" y="3263"/>
                </a:lnTo>
                <a:lnTo>
                  <a:pt x="26720" y="1460"/>
                </a:lnTo>
                <a:lnTo>
                  <a:pt x="22644" y="0"/>
                </a:lnTo>
                <a:lnTo>
                  <a:pt x="1610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774597" y="2431597"/>
            <a:ext cx="39560" cy="10883"/>
          </a:xfrm>
          <a:custGeom>
            <a:avLst/>
            <a:gdLst/>
            <a:ahLst/>
            <a:cxnLst/>
            <a:rect l="l" t="t" r="r" b="b"/>
            <a:pathLst>
              <a:path w="39560" h="10883">
                <a:moveTo>
                  <a:pt x="19786" y="10883"/>
                </a:moveTo>
                <a:lnTo>
                  <a:pt x="30708" y="10883"/>
                </a:lnTo>
                <a:lnTo>
                  <a:pt x="39560" y="8445"/>
                </a:lnTo>
                <a:lnTo>
                  <a:pt x="39560" y="2438"/>
                </a:lnTo>
                <a:lnTo>
                  <a:pt x="30708" y="0"/>
                </a:lnTo>
                <a:lnTo>
                  <a:pt x="8864" y="0"/>
                </a:lnTo>
                <a:lnTo>
                  <a:pt x="0" y="2438"/>
                </a:lnTo>
                <a:lnTo>
                  <a:pt x="0" y="8445"/>
                </a:lnTo>
                <a:lnTo>
                  <a:pt x="8864" y="10883"/>
                </a:lnTo>
                <a:lnTo>
                  <a:pt x="19786" y="108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774597" y="2431597"/>
            <a:ext cx="39560" cy="10883"/>
          </a:xfrm>
          <a:custGeom>
            <a:avLst/>
            <a:gdLst/>
            <a:ahLst/>
            <a:cxnLst/>
            <a:rect l="l" t="t" r="r" b="b"/>
            <a:pathLst>
              <a:path w="39560" h="10883">
                <a:moveTo>
                  <a:pt x="19786" y="10883"/>
                </a:moveTo>
                <a:lnTo>
                  <a:pt x="30708" y="10883"/>
                </a:lnTo>
                <a:lnTo>
                  <a:pt x="39560" y="8445"/>
                </a:lnTo>
                <a:lnTo>
                  <a:pt x="39560" y="5435"/>
                </a:lnTo>
                <a:lnTo>
                  <a:pt x="39560" y="2438"/>
                </a:lnTo>
                <a:lnTo>
                  <a:pt x="30708" y="0"/>
                </a:lnTo>
                <a:lnTo>
                  <a:pt x="19786" y="0"/>
                </a:lnTo>
                <a:lnTo>
                  <a:pt x="8864" y="0"/>
                </a:lnTo>
                <a:lnTo>
                  <a:pt x="0" y="2438"/>
                </a:lnTo>
                <a:lnTo>
                  <a:pt x="0" y="5435"/>
                </a:lnTo>
                <a:lnTo>
                  <a:pt x="0" y="8445"/>
                </a:lnTo>
                <a:lnTo>
                  <a:pt x="8864" y="10883"/>
                </a:lnTo>
                <a:lnTo>
                  <a:pt x="19786" y="108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830971" y="2213635"/>
            <a:ext cx="27584" cy="6731"/>
          </a:xfrm>
          <a:custGeom>
            <a:avLst/>
            <a:gdLst/>
            <a:ahLst/>
            <a:cxnLst/>
            <a:rect l="l" t="t" r="r" b="b"/>
            <a:pathLst>
              <a:path w="27584" h="6731">
                <a:moveTo>
                  <a:pt x="16611" y="0"/>
                </a:moveTo>
                <a:lnTo>
                  <a:pt x="9855" y="0"/>
                </a:lnTo>
                <a:lnTo>
                  <a:pt x="3111" y="1498"/>
                </a:lnTo>
                <a:lnTo>
                  <a:pt x="0" y="5219"/>
                </a:lnTo>
                <a:lnTo>
                  <a:pt x="4216" y="6731"/>
                </a:lnTo>
                <a:lnTo>
                  <a:pt x="17716" y="6731"/>
                </a:lnTo>
                <a:lnTo>
                  <a:pt x="24447" y="5219"/>
                </a:lnTo>
                <a:lnTo>
                  <a:pt x="27584" y="1498"/>
                </a:lnTo>
                <a:lnTo>
                  <a:pt x="23355" y="0"/>
                </a:lnTo>
                <a:lnTo>
                  <a:pt x="1661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830971" y="2213635"/>
            <a:ext cx="27584" cy="6731"/>
          </a:xfrm>
          <a:custGeom>
            <a:avLst/>
            <a:gdLst/>
            <a:ahLst/>
            <a:cxnLst/>
            <a:rect l="l" t="t" r="r" b="b"/>
            <a:pathLst>
              <a:path w="27584" h="6731">
                <a:moveTo>
                  <a:pt x="16611" y="0"/>
                </a:moveTo>
                <a:lnTo>
                  <a:pt x="9855" y="0"/>
                </a:lnTo>
                <a:lnTo>
                  <a:pt x="3111" y="1498"/>
                </a:lnTo>
                <a:lnTo>
                  <a:pt x="1549" y="3365"/>
                </a:lnTo>
                <a:lnTo>
                  <a:pt x="0" y="5219"/>
                </a:lnTo>
                <a:lnTo>
                  <a:pt x="4216" y="6731"/>
                </a:lnTo>
                <a:lnTo>
                  <a:pt x="10972" y="6731"/>
                </a:lnTo>
                <a:lnTo>
                  <a:pt x="17716" y="6731"/>
                </a:lnTo>
                <a:lnTo>
                  <a:pt x="24447" y="5219"/>
                </a:lnTo>
                <a:lnTo>
                  <a:pt x="26009" y="3365"/>
                </a:lnTo>
                <a:lnTo>
                  <a:pt x="27584" y="1498"/>
                </a:lnTo>
                <a:lnTo>
                  <a:pt x="23355" y="0"/>
                </a:lnTo>
                <a:lnTo>
                  <a:pt x="166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795147" y="2251768"/>
            <a:ext cx="29260" cy="7137"/>
          </a:xfrm>
          <a:custGeom>
            <a:avLst/>
            <a:gdLst/>
            <a:ahLst/>
            <a:cxnLst/>
            <a:rect l="l" t="t" r="r" b="b"/>
            <a:pathLst>
              <a:path w="29260" h="7137">
                <a:moveTo>
                  <a:pt x="17627" y="0"/>
                </a:moveTo>
                <a:lnTo>
                  <a:pt x="10452" y="0"/>
                </a:lnTo>
                <a:lnTo>
                  <a:pt x="3314" y="1600"/>
                </a:lnTo>
                <a:lnTo>
                  <a:pt x="0" y="5537"/>
                </a:lnTo>
                <a:lnTo>
                  <a:pt x="4470" y="7137"/>
                </a:lnTo>
                <a:lnTo>
                  <a:pt x="18808" y="7137"/>
                </a:lnTo>
                <a:lnTo>
                  <a:pt x="25958" y="5537"/>
                </a:lnTo>
                <a:lnTo>
                  <a:pt x="29260" y="1600"/>
                </a:lnTo>
                <a:lnTo>
                  <a:pt x="24790" y="0"/>
                </a:lnTo>
                <a:lnTo>
                  <a:pt x="1762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795147" y="2251768"/>
            <a:ext cx="29260" cy="7137"/>
          </a:xfrm>
          <a:custGeom>
            <a:avLst/>
            <a:gdLst/>
            <a:ahLst/>
            <a:cxnLst/>
            <a:rect l="l" t="t" r="r" b="b"/>
            <a:pathLst>
              <a:path w="29260" h="7137">
                <a:moveTo>
                  <a:pt x="17627" y="0"/>
                </a:moveTo>
                <a:lnTo>
                  <a:pt x="10452" y="0"/>
                </a:lnTo>
                <a:lnTo>
                  <a:pt x="3314" y="1600"/>
                </a:lnTo>
                <a:lnTo>
                  <a:pt x="1651" y="3581"/>
                </a:lnTo>
                <a:lnTo>
                  <a:pt x="0" y="5537"/>
                </a:lnTo>
                <a:lnTo>
                  <a:pt x="4470" y="7137"/>
                </a:lnTo>
                <a:lnTo>
                  <a:pt x="11645" y="7137"/>
                </a:lnTo>
                <a:lnTo>
                  <a:pt x="18808" y="7137"/>
                </a:lnTo>
                <a:lnTo>
                  <a:pt x="25958" y="5537"/>
                </a:lnTo>
                <a:lnTo>
                  <a:pt x="27609" y="3581"/>
                </a:lnTo>
                <a:lnTo>
                  <a:pt x="29260" y="1600"/>
                </a:lnTo>
                <a:lnTo>
                  <a:pt x="24790" y="0"/>
                </a:lnTo>
                <a:lnTo>
                  <a:pt x="176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775261" y="2381190"/>
            <a:ext cx="37604" cy="10350"/>
          </a:xfrm>
          <a:custGeom>
            <a:avLst/>
            <a:gdLst/>
            <a:ahLst/>
            <a:cxnLst/>
            <a:rect l="l" t="t" r="r" b="b"/>
            <a:pathLst>
              <a:path w="37604" h="10350">
                <a:moveTo>
                  <a:pt x="0" y="5168"/>
                </a:moveTo>
                <a:lnTo>
                  <a:pt x="0" y="8039"/>
                </a:lnTo>
                <a:lnTo>
                  <a:pt x="8420" y="10350"/>
                </a:lnTo>
                <a:lnTo>
                  <a:pt x="29184" y="10350"/>
                </a:lnTo>
                <a:lnTo>
                  <a:pt x="37604" y="8039"/>
                </a:lnTo>
                <a:lnTo>
                  <a:pt x="37604" y="2311"/>
                </a:lnTo>
                <a:lnTo>
                  <a:pt x="29184" y="0"/>
                </a:lnTo>
                <a:lnTo>
                  <a:pt x="8420" y="0"/>
                </a:lnTo>
                <a:lnTo>
                  <a:pt x="0" y="2311"/>
                </a:lnTo>
                <a:lnTo>
                  <a:pt x="0" y="51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775261" y="2381190"/>
            <a:ext cx="37604" cy="10350"/>
          </a:xfrm>
          <a:custGeom>
            <a:avLst/>
            <a:gdLst/>
            <a:ahLst/>
            <a:cxnLst/>
            <a:rect l="l" t="t" r="r" b="b"/>
            <a:pathLst>
              <a:path w="37604" h="10350">
                <a:moveTo>
                  <a:pt x="0" y="5168"/>
                </a:moveTo>
                <a:lnTo>
                  <a:pt x="0" y="8039"/>
                </a:lnTo>
                <a:lnTo>
                  <a:pt x="8420" y="10350"/>
                </a:lnTo>
                <a:lnTo>
                  <a:pt x="18808" y="10350"/>
                </a:lnTo>
                <a:lnTo>
                  <a:pt x="29184" y="10350"/>
                </a:lnTo>
                <a:lnTo>
                  <a:pt x="37604" y="8039"/>
                </a:lnTo>
                <a:lnTo>
                  <a:pt x="37604" y="5168"/>
                </a:lnTo>
                <a:lnTo>
                  <a:pt x="37604" y="2311"/>
                </a:lnTo>
                <a:lnTo>
                  <a:pt x="29184" y="0"/>
                </a:lnTo>
                <a:lnTo>
                  <a:pt x="18808" y="0"/>
                </a:lnTo>
                <a:lnTo>
                  <a:pt x="8420" y="0"/>
                </a:lnTo>
                <a:lnTo>
                  <a:pt x="0" y="2311"/>
                </a:lnTo>
                <a:lnTo>
                  <a:pt x="0" y="51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808749" y="2273306"/>
            <a:ext cx="30099" cy="7353"/>
          </a:xfrm>
          <a:custGeom>
            <a:avLst/>
            <a:gdLst/>
            <a:ahLst/>
            <a:cxnLst/>
            <a:rect l="l" t="t" r="r" b="b"/>
            <a:pathLst>
              <a:path w="30099" h="7353">
                <a:moveTo>
                  <a:pt x="1689" y="3670"/>
                </a:moveTo>
                <a:lnTo>
                  <a:pt x="0" y="5702"/>
                </a:lnTo>
                <a:lnTo>
                  <a:pt x="4597" y="7353"/>
                </a:lnTo>
                <a:lnTo>
                  <a:pt x="19342" y="7353"/>
                </a:lnTo>
                <a:lnTo>
                  <a:pt x="26695" y="5702"/>
                </a:lnTo>
                <a:lnTo>
                  <a:pt x="30098" y="1638"/>
                </a:lnTo>
                <a:lnTo>
                  <a:pt x="25501" y="0"/>
                </a:lnTo>
                <a:lnTo>
                  <a:pt x="10756" y="0"/>
                </a:lnTo>
                <a:lnTo>
                  <a:pt x="3390" y="1638"/>
                </a:lnTo>
                <a:lnTo>
                  <a:pt x="1689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808749" y="2273306"/>
            <a:ext cx="30099" cy="7353"/>
          </a:xfrm>
          <a:custGeom>
            <a:avLst/>
            <a:gdLst/>
            <a:ahLst/>
            <a:cxnLst/>
            <a:rect l="l" t="t" r="r" b="b"/>
            <a:pathLst>
              <a:path w="30099" h="7353">
                <a:moveTo>
                  <a:pt x="1689" y="3670"/>
                </a:moveTo>
                <a:lnTo>
                  <a:pt x="0" y="5702"/>
                </a:lnTo>
                <a:lnTo>
                  <a:pt x="4597" y="7353"/>
                </a:lnTo>
                <a:lnTo>
                  <a:pt x="11976" y="7353"/>
                </a:lnTo>
                <a:lnTo>
                  <a:pt x="19342" y="7353"/>
                </a:lnTo>
                <a:lnTo>
                  <a:pt x="26695" y="5702"/>
                </a:lnTo>
                <a:lnTo>
                  <a:pt x="28397" y="3670"/>
                </a:lnTo>
                <a:lnTo>
                  <a:pt x="30098" y="1638"/>
                </a:lnTo>
                <a:lnTo>
                  <a:pt x="25501" y="0"/>
                </a:lnTo>
                <a:lnTo>
                  <a:pt x="18122" y="0"/>
                </a:lnTo>
                <a:lnTo>
                  <a:pt x="10756" y="0"/>
                </a:lnTo>
                <a:lnTo>
                  <a:pt x="3390" y="1638"/>
                </a:lnTo>
                <a:lnTo>
                  <a:pt x="1689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188975" y="2187004"/>
            <a:ext cx="28879" cy="7950"/>
          </a:xfrm>
          <a:custGeom>
            <a:avLst/>
            <a:gdLst/>
            <a:ahLst/>
            <a:cxnLst/>
            <a:rect l="l" t="t" r="r" b="b"/>
            <a:pathLst>
              <a:path w="28879" h="7950">
                <a:moveTo>
                  <a:pt x="14439" y="7950"/>
                </a:moveTo>
                <a:lnTo>
                  <a:pt x="22415" y="7950"/>
                </a:lnTo>
                <a:lnTo>
                  <a:pt x="28879" y="6172"/>
                </a:lnTo>
                <a:lnTo>
                  <a:pt x="28879" y="1777"/>
                </a:lnTo>
                <a:lnTo>
                  <a:pt x="22415" y="0"/>
                </a:lnTo>
                <a:lnTo>
                  <a:pt x="6464" y="0"/>
                </a:lnTo>
                <a:lnTo>
                  <a:pt x="0" y="1777"/>
                </a:lnTo>
                <a:lnTo>
                  <a:pt x="0" y="6172"/>
                </a:lnTo>
                <a:lnTo>
                  <a:pt x="6464" y="7950"/>
                </a:lnTo>
                <a:lnTo>
                  <a:pt x="14439" y="79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188975" y="2187004"/>
            <a:ext cx="28879" cy="7950"/>
          </a:xfrm>
          <a:custGeom>
            <a:avLst/>
            <a:gdLst/>
            <a:ahLst/>
            <a:cxnLst/>
            <a:rect l="l" t="t" r="r" b="b"/>
            <a:pathLst>
              <a:path w="28879" h="7950">
                <a:moveTo>
                  <a:pt x="14439" y="7950"/>
                </a:moveTo>
                <a:lnTo>
                  <a:pt x="22415" y="7950"/>
                </a:lnTo>
                <a:lnTo>
                  <a:pt x="28879" y="6172"/>
                </a:lnTo>
                <a:lnTo>
                  <a:pt x="28879" y="3975"/>
                </a:lnTo>
                <a:lnTo>
                  <a:pt x="28879" y="1777"/>
                </a:lnTo>
                <a:lnTo>
                  <a:pt x="22415" y="0"/>
                </a:lnTo>
                <a:lnTo>
                  <a:pt x="14439" y="0"/>
                </a:lnTo>
                <a:lnTo>
                  <a:pt x="6464" y="0"/>
                </a:lnTo>
                <a:lnTo>
                  <a:pt x="0" y="1777"/>
                </a:lnTo>
                <a:lnTo>
                  <a:pt x="0" y="3975"/>
                </a:lnTo>
                <a:lnTo>
                  <a:pt x="0" y="6172"/>
                </a:lnTo>
                <a:lnTo>
                  <a:pt x="6464" y="7950"/>
                </a:lnTo>
                <a:lnTo>
                  <a:pt x="14439" y="79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4258102" y="2189571"/>
            <a:ext cx="28867" cy="7937"/>
          </a:xfrm>
          <a:custGeom>
            <a:avLst/>
            <a:gdLst/>
            <a:ahLst/>
            <a:cxnLst/>
            <a:rect l="l" t="t" r="r" b="b"/>
            <a:pathLst>
              <a:path w="28867" h="7937">
                <a:moveTo>
                  <a:pt x="28867" y="3962"/>
                </a:moveTo>
                <a:lnTo>
                  <a:pt x="28867" y="1778"/>
                </a:lnTo>
                <a:lnTo>
                  <a:pt x="22402" y="0"/>
                </a:lnTo>
                <a:lnTo>
                  <a:pt x="6464" y="0"/>
                </a:lnTo>
                <a:lnTo>
                  <a:pt x="0" y="1778"/>
                </a:lnTo>
                <a:lnTo>
                  <a:pt x="0" y="6172"/>
                </a:lnTo>
                <a:lnTo>
                  <a:pt x="6464" y="7937"/>
                </a:lnTo>
                <a:lnTo>
                  <a:pt x="22402" y="7937"/>
                </a:lnTo>
                <a:lnTo>
                  <a:pt x="28867" y="6172"/>
                </a:lnTo>
                <a:lnTo>
                  <a:pt x="28867" y="39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4258102" y="2189571"/>
            <a:ext cx="28867" cy="7937"/>
          </a:xfrm>
          <a:custGeom>
            <a:avLst/>
            <a:gdLst/>
            <a:ahLst/>
            <a:cxnLst/>
            <a:rect l="l" t="t" r="r" b="b"/>
            <a:pathLst>
              <a:path w="28867" h="7937">
                <a:moveTo>
                  <a:pt x="28867" y="3962"/>
                </a:moveTo>
                <a:lnTo>
                  <a:pt x="28867" y="1778"/>
                </a:lnTo>
                <a:lnTo>
                  <a:pt x="22402" y="0"/>
                </a:lnTo>
                <a:lnTo>
                  <a:pt x="14439" y="0"/>
                </a:lnTo>
                <a:lnTo>
                  <a:pt x="6464" y="0"/>
                </a:lnTo>
                <a:lnTo>
                  <a:pt x="0" y="1778"/>
                </a:lnTo>
                <a:lnTo>
                  <a:pt x="0" y="3962"/>
                </a:lnTo>
                <a:lnTo>
                  <a:pt x="0" y="6172"/>
                </a:lnTo>
                <a:lnTo>
                  <a:pt x="6464" y="7937"/>
                </a:lnTo>
                <a:lnTo>
                  <a:pt x="14439" y="7937"/>
                </a:lnTo>
                <a:lnTo>
                  <a:pt x="22402" y="7937"/>
                </a:lnTo>
                <a:lnTo>
                  <a:pt x="28867" y="6172"/>
                </a:lnTo>
                <a:lnTo>
                  <a:pt x="28867" y="3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4302053" y="2167568"/>
            <a:ext cx="27901" cy="7683"/>
          </a:xfrm>
          <a:custGeom>
            <a:avLst/>
            <a:gdLst/>
            <a:ahLst/>
            <a:cxnLst/>
            <a:rect l="l" t="t" r="r" b="b"/>
            <a:pathLst>
              <a:path w="27901" h="7683">
                <a:moveTo>
                  <a:pt x="27901" y="3835"/>
                </a:moveTo>
                <a:lnTo>
                  <a:pt x="27901" y="1714"/>
                </a:lnTo>
                <a:lnTo>
                  <a:pt x="21653" y="0"/>
                </a:lnTo>
                <a:lnTo>
                  <a:pt x="6248" y="0"/>
                </a:lnTo>
                <a:lnTo>
                  <a:pt x="0" y="1714"/>
                </a:lnTo>
                <a:lnTo>
                  <a:pt x="0" y="5956"/>
                </a:lnTo>
                <a:lnTo>
                  <a:pt x="6248" y="7683"/>
                </a:lnTo>
                <a:lnTo>
                  <a:pt x="21653" y="7683"/>
                </a:lnTo>
                <a:lnTo>
                  <a:pt x="27901" y="5956"/>
                </a:lnTo>
                <a:lnTo>
                  <a:pt x="27901" y="38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4302053" y="2167568"/>
            <a:ext cx="27901" cy="7683"/>
          </a:xfrm>
          <a:custGeom>
            <a:avLst/>
            <a:gdLst/>
            <a:ahLst/>
            <a:cxnLst/>
            <a:rect l="l" t="t" r="r" b="b"/>
            <a:pathLst>
              <a:path w="27901" h="7683">
                <a:moveTo>
                  <a:pt x="27901" y="3835"/>
                </a:moveTo>
                <a:lnTo>
                  <a:pt x="27901" y="1714"/>
                </a:lnTo>
                <a:lnTo>
                  <a:pt x="21653" y="0"/>
                </a:lnTo>
                <a:lnTo>
                  <a:pt x="13957" y="0"/>
                </a:lnTo>
                <a:lnTo>
                  <a:pt x="6248" y="0"/>
                </a:lnTo>
                <a:lnTo>
                  <a:pt x="0" y="1714"/>
                </a:lnTo>
                <a:lnTo>
                  <a:pt x="0" y="3835"/>
                </a:lnTo>
                <a:lnTo>
                  <a:pt x="0" y="5956"/>
                </a:lnTo>
                <a:lnTo>
                  <a:pt x="6248" y="7683"/>
                </a:lnTo>
                <a:lnTo>
                  <a:pt x="13957" y="7683"/>
                </a:lnTo>
                <a:lnTo>
                  <a:pt x="21653" y="7683"/>
                </a:lnTo>
                <a:lnTo>
                  <a:pt x="27901" y="5956"/>
                </a:lnTo>
                <a:lnTo>
                  <a:pt x="27901" y="38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4285284" y="2214561"/>
            <a:ext cx="29845" cy="8204"/>
          </a:xfrm>
          <a:custGeom>
            <a:avLst/>
            <a:gdLst/>
            <a:ahLst/>
            <a:cxnLst/>
            <a:rect l="l" t="t" r="r" b="b"/>
            <a:pathLst>
              <a:path w="29844" h="8204">
                <a:moveTo>
                  <a:pt x="29844" y="4102"/>
                </a:moveTo>
                <a:lnTo>
                  <a:pt x="29844" y="1828"/>
                </a:lnTo>
                <a:lnTo>
                  <a:pt x="23164" y="0"/>
                </a:lnTo>
                <a:lnTo>
                  <a:pt x="6680" y="0"/>
                </a:lnTo>
                <a:lnTo>
                  <a:pt x="0" y="1828"/>
                </a:lnTo>
                <a:lnTo>
                  <a:pt x="0" y="6375"/>
                </a:lnTo>
                <a:lnTo>
                  <a:pt x="6680" y="8204"/>
                </a:lnTo>
                <a:lnTo>
                  <a:pt x="23164" y="8204"/>
                </a:lnTo>
                <a:lnTo>
                  <a:pt x="29844" y="6375"/>
                </a:lnTo>
                <a:lnTo>
                  <a:pt x="29844" y="41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4285284" y="2214561"/>
            <a:ext cx="29845" cy="8204"/>
          </a:xfrm>
          <a:custGeom>
            <a:avLst/>
            <a:gdLst/>
            <a:ahLst/>
            <a:cxnLst/>
            <a:rect l="l" t="t" r="r" b="b"/>
            <a:pathLst>
              <a:path w="29844" h="8204">
                <a:moveTo>
                  <a:pt x="29844" y="4102"/>
                </a:moveTo>
                <a:lnTo>
                  <a:pt x="29844" y="1828"/>
                </a:lnTo>
                <a:lnTo>
                  <a:pt x="23164" y="0"/>
                </a:lnTo>
                <a:lnTo>
                  <a:pt x="14922" y="0"/>
                </a:lnTo>
                <a:lnTo>
                  <a:pt x="6680" y="0"/>
                </a:lnTo>
                <a:lnTo>
                  <a:pt x="0" y="1828"/>
                </a:lnTo>
                <a:lnTo>
                  <a:pt x="0" y="4102"/>
                </a:lnTo>
                <a:lnTo>
                  <a:pt x="0" y="6375"/>
                </a:lnTo>
                <a:lnTo>
                  <a:pt x="6680" y="8204"/>
                </a:lnTo>
                <a:lnTo>
                  <a:pt x="14922" y="8204"/>
                </a:lnTo>
                <a:lnTo>
                  <a:pt x="23164" y="8204"/>
                </a:lnTo>
                <a:lnTo>
                  <a:pt x="29844" y="6375"/>
                </a:lnTo>
                <a:lnTo>
                  <a:pt x="29844" y="41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4276584" y="2263266"/>
            <a:ext cx="31775" cy="8737"/>
          </a:xfrm>
          <a:custGeom>
            <a:avLst/>
            <a:gdLst/>
            <a:ahLst/>
            <a:cxnLst/>
            <a:rect l="l" t="t" r="r" b="b"/>
            <a:pathLst>
              <a:path w="31775" h="8737">
                <a:moveTo>
                  <a:pt x="15887" y="8737"/>
                </a:moveTo>
                <a:lnTo>
                  <a:pt x="24663" y="8737"/>
                </a:lnTo>
                <a:lnTo>
                  <a:pt x="31775" y="6781"/>
                </a:lnTo>
                <a:lnTo>
                  <a:pt x="31775" y="1943"/>
                </a:lnTo>
                <a:lnTo>
                  <a:pt x="24663" y="0"/>
                </a:lnTo>
                <a:lnTo>
                  <a:pt x="7112" y="0"/>
                </a:lnTo>
                <a:lnTo>
                  <a:pt x="0" y="1943"/>
                </a:lnTo>
                <a:lnTo>
                  <a:pt x="0" y="6781"/>
                </a:lnTo>
                <a:lnTo>
                  <a:pt x="7112" y="8737"/>
                </a:lnTo>
                <a:lnTo>
                  <a:pt x="15887" y="87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4276584" y="2263266"/>
            <a:ext cx="31775" cy="8737"/>
          </a:xfrm>
          <a:custGeom>
            <a:avLst/>
            <a:gdLst/>
            <a:ahLst/>
            <a:cxnLst/>
            <a:rect l="l" t="t" r="r" b="b"/>
            <a:pathLst>
              <a:path w="31775" h="8737">
                <a:moveTo>
                  <a:pt x="15887" y="8737"/>
                </a:moveTo>
                <a:lnTo>
                  <a:pt x="24663" y="8737"/>
                </a:lnTo>
                <a:lnTo>
                  <a:pt x="31775" y="6781"/>
                </a:lnTo>
                <a:lnTo>
                  <a:pt x="31775" y="4368"/>
                </a:lnTo>
                <a:lnTo>
                  <a:pt x="31775" y="1943"/>
                </a:lnTo>
                <a:lnTo>
                  <a:pt x="24663" y="0"/>
                </a:lnTo>
                <a:lnTo>
                  <a:pt x="15887" y="0"/>
                </a:lnTo>
                <a:lnTo>
                  <a:pt x="7112" y="0"/>
                </a:lnTo>
                <a:lnTo>
                  <a:pt x="0" y="1943"/>
                </a:lnTo>
                <a:lnTo>
                  <a:pt x="0" y="4368"/>
                </a:lnTo>
                <a:lnTo>
                  <a:pt x="0" y="6781"/>
                </a:lnTo>
                <a:lnTo>
                  <a:pt x="7112" y="8737"/>
                </a:lnTo>
                <a:lnTo>
                  <a:pt x="15887" y="87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4346013" y="2145557"/>
            <a:ext cx="26924" cy="7416"/>
          </a:xfrm>
          <a:custGeom>
            <a:avLst/>
            <a:gdLst/>
            <a:ahLst/>
            <a:cxnLst/>
            <a:rect l="l" t="t" r="r" b="b"/>
            <a:pathLst>
              <a:path w="26924" h="7416">
                <a:moveTo>
                  <a:pt x="0" y="3708"/>
                </a:moveTo>
                <a:lnTo>
                  <a:pt x="0" y="5753"/>
                </a:lnTo>
                <a:lnTo>
                  <a:pt x="6032" y="7416"/>
                </a:lnTo>
                <a:lnTo>
                  <a:pt x="20891" y="7416"/>
                </a:lnTo>
                <a:lnTo>
                  <a:pt x="26924" y="5753"/>
                </a:lnTo>
                <a:lnTo>
                  <a:pt x="26924" y="1663"/>
                </a:lnTo>
                <a:lnTo>
                  <a:pt x="20891" y="0"/>
                </a:lnTo>
                <a:lnTo>
                  <a:pt x="6032" y="0"/>
                </a:lnTo>
                <a:lnTo>
                  <a:pt x="0" y="1663"/>
                </a:lnTo>
                <a:lnTo>
                  <a:pt x="0" y="37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4346013" y="2145557"/>
            <a:ext cx="26924" cy="7416"/>
          </a:xfrm>
          <a:custGeom>
            <a:avLst/>
            <a:gdLst/>
            <a:ahLst/>
            <a:cxnLst/>
            <a:rect l="l" t="t" r="r" b="b"/>
            <a:pathLst>
              <a:path w="26924" h="7416">
                <a:moveTo>
                  <a:pt x="0" y="3708"/>
                </a:moveTo>
                <a:lnTo>
                  <a:pt x="0" y="5753"/>
                </a:lnTo>
                <a:lnTo>
                  <a:pt x="6032" y="7416"/>
                </a:lnTo>
                <a:lnTo>
                  <a:pt x="13462" y="7416"/>
                </a:lnTo>
                <a:lnTo>
                  <a:pt x="20891" y="7416"/>
                </a:lnTo>
                <a:lnTo>
                  <a:pt x="26924" y="5753"/>
                </a:lnTo>
                <a:lnTo>
                  <a:pt x="26924" y="3708"/>
                </a:lnTo>
                <a:lnTo>
                  <a:pt x="26924" y="1663"/>
                </a:lnTo>
                <a:lnTo>
                  <a:pt x="20891" y="0"/>
                </a:lnTo>
                <a:lnTo>
                  <a:pt x="13462" y="0"/>
                </a:lnTo>
                <a:lnTo>
                  <a:pt x="6032" y="0"/>
                </a:lnTo>
                <a:lnTo>
                  <a:pt x="0" y="1663"/>
                </a:lnTo>
                <a:lnTo>
                  <a:pt x="0" y="3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4251970" y="2094110"/>
            <a:ext cx="21666" cy="5295"/>
          </a:xfrm>
          <a:custGeom>
            <a:avLst/>
            <a:gdLst/>
            <a:ahLst/>
            <a:cxnLst/>
            <a:rect l="l" t="t" r="r" b="b"/>
            <a:pathLst>
              <a:path w="21666" h="5295">
                <a:moveTo>
                  <a:pt x="1219" y="2654"/>
                </a:moveTo>
                <a:lnTo>
                  <a:pt x="0" y="4114"/>
                </a:lnTo>
                <a:lnTo>
                  <a:pt x="3302" y="5295"/>
                </a:lnTo>
                <a:lnTo>
                  <a:pt x="13919" y="5295"/>
                </a:lnTo>
                <a:lnTo>
                  <a:pt x="19227" y="4114"/>
                </a:lnTo>
                <a:lnTo>
                  <a:pt x="21666" y="1193"/>
                </a:lnTo>
                <a:lnTo>
                  <a:pt x="18351" y="0"/>
                </a:lnTo>
                <a:lnTo>
                  <a:pt x="7734" y="0"/>
                </a:lnTo>
                <a:lnTo>
                  <a:pt x="2438" y="1193"/>
                </a:lnTo>
                <a:lnTo>
                  <a:pt x="1219" y="26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4251970" y="2094110"/>
            <a:ext cx="21666" cy="5295"/>
          </a:xfrm>
          <a:custGeom>
            <a:avLst/>
            <a:gdLst/>
            <a:ahLst/>
            <a:cxnLst/>
            <a:rect l="l" t="t" r="r" b="b"/>
            <a:pathLst>
              <a:path w="21666" h="5295">
                <a:moveTo>
                  <a:pt x="1219" y="2654"/>
                </a:moveTo>
                <a:lnTo>
                  <a:pt x="0" y="4114"/>
                </a:lnTo>
                <a:lnTo>
                  <a:pt x="3302" y="5295"/>
                </a:lnTo>
                <a:lnTo>
                  <a:pt x="8610" y="5295"/>
                </a:lnTo>
                <a:lnTo>
                  <a:pt x="13919" y="5295"/>
                </a:lnTo>
                <a:lnTo>
                  <a:pt x="19227" y="4114"/>
                </a:lnTo>
                <a:lnTo>
                  <a:pt x="20434" y="2654"/>
                </a:lnTo>
                <a:lnTo>
                  <a:pt x="21666" y="1193"/>
                </a:lnTo>
                <a:lnTo>
                  <a:pt x="18351" y="0"/>
                </a:lnTo>
                <a:lnTo>
                  <a:pt x="13055" y="0"/>
                </a:lnTo>
                <a:lnTo>
                  <a:pt x="7734" y="0"/>
                </a:lnTo>
                <a:lnTo>
                  <a:pt x="2438" y="1193"/>
                </a:lnTo>
                <a:lnTo>
                  <a:pt x="1219" y="26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4327229" y="2192119"/>
            <a:ext cx="28867" cy="7950"/>
          </a:xfrm>
          <a:custGeom>
            <a:avLst/>
            <a:gdLst/>
            <a:ahLst/>
            <a:cxnLst/>
            <a:rect l="l" t="t" r="r" b="b"/>
            <a:pathLst>
              <a:path w="28867" h="7950">
                <a:moveTo>
                  <a:pt x="14439" y="7950"/>
                </a:moveTo>
                <a:lnTo>
                  <a:pt x="22402" y="7950"/>
                </a:lnTo>
                <a:lnTo>
                  <a:pt x="28867" y="6172"/>
                </a:lnTo>
                <a:lnTo>
                  <a:pt x="28867" y="1790"/>
                </a:lnTo>
                <a:lnTo>
                  <a:pt x="22402" y="0"/>
                </a:lnTo>
                <a:lnTo>
                  <a:pt x="6464" y="0"/>
                </a:lnTo>
                <a:lnTo>
                  <a:pt x="0" y="1790"/>
                </a:lnTo>
                <a:lnTo>
                  <a:pt x="0" y="6172"/>
                </a:lnTo>
                <a:lnTo>
                  <a:pt x="6464" y="7950"/>
                </a:lnTo>
                <a:lnTo>
                  <a:pt x="14439" y="79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4327229" y="2192119"/>
            <a:ext cx="28867" cy="7950"/>
          </a:xfrm>
          <a:custGeom>
            <a:avLst/>
            <a:gdLst/>
            <a:ahLst/>
            <a:cxnLst/>
            <a:rect l="l" t="t" r="r" b="b"/>
            <a:pathLst>
              <a:path w="28867" h="7950">
                <a:moveTo>
                  <a:pt x="14439" y="7950"/>
                </a:moveTo>
                <a:lnTo>
                  <a:pt x="22402" y="7950"/>
                </a:lnTo>
                <a:lnTo>
                  <a:pt x="28867" y="6172"/>
                </a:lnTo>
                <a:lnTo>
                  <a:pt x="28867" y="3987"/>
                </a:lnTo>
                <a:lnTo>
                  <a:pt x="28867" y="1790"/>
                </a:lnTo>
                <a:lnTo>
                  <a:pt x="22402" y="0"/>
                </a:lnTo>
                <a:lnTo>
                  <a:pt x="14439" y="0"/>
                </a:lnTo>
                <a:lnTo>
                  <a:pt x="6464" y="0"/>
                </a:lnTo>
                <a:lnTo>
                  <a:pt x="0" y="1790"/>
                </a:lnTo>
                <a:lnTo>
                  <a:pt x="0" y="3987"/>
                </a:lnTo>
                <a:lnTo>
                  <a:pt x="0" y="6172"/>
                </a:lnTo>
                <a:lnTo>
                  <a:pt x="6464" y="7950"/>
                </a:lnTo>
                <a:lnTo>
                  <a:pt x="14439" y="79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4296721" y="2058285"/>
            <a:ext cx="19989" cy="4876"/>
          </a:xfrm>
          <a:custGeom>
            <a:avLst/>
            <a:gdLst/>
            <a:ahLst/>
            <a:cxnLst/>
            <a:rect l="l" t="t" r="r" b="b"/>
            <a:pathLst>
              <a:path w="19989" h="4876">
                <a:moveTo>
                  <a:pt x="18859" y="2438"/>
                </a:moveTo>
                <a:lnTo>
                  <a:pt x="19989" y="1092"/>
                </a:lnTo>
                <a:lnTo>
                  <a:pt x="16941" y="0"/>
                </a:lnTo>
                <a:lnTo>
                  <a:pt x="7137" y="0"/>
                </a:lnTo>
                <a:lnTo>
                  <a:pt x="2260" y="1092"/>
                </a:lnTo>
                <a:lnTo>
                  <a:pt x="0" y="3784"/>
                </a:lnTo>
                <a:lnTo>
                  <a:pt x="3048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59" y="2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4296721" y="2058285"/>
            <a:ext cx="19989" cy="4876"/>
          </a:xfrm>
          <a:custGeom>
            <a:avLst/>
            <a:gdLst/>
            <a:ahLst/>
            <a:cxnLst/>
            <a:rect l="l" t="t" r="r" b="b"/>
            <a:pathLst>
              <a:path w="19989" h="4876">
                <a:moveTo>
                  <a:pt x="18859" y="2438"/>
                </a:moveTo>
                <a:lnTo>
                  <a:pt x="19989" y="1092"/>
                </a:lnTo>
                <a:lnTo>
                  <a:pt x="16941" y="0"/>
                </a:lnTo>
                <a:lnTo>
                  <a:pt x="12039" y="0"/>
                </a:lnTo>
                <a:lnTo>
                  <a:pt x="7137" y="0"/>
                </a:lnTo>
                <a:lnTo>
                  <a:pt x="2260" y="1092"/>
                </a:lnTo>
                <a:lnTo>
                  <a:pt x="1130" y="2438"/>
                </a:lnTo>
                <a:lnTo>
                  <a:pt x="0" y="3784"/>
                </a:lnTo>
                <a:lnTo>
                  <a:pt x="3048" y="4876"/>
                </a:lnTo>
                <a:lnTo>
                  <a:pt x="7937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59" y="2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4296278" y="2076197"/>
            <a:ext cx="20840" cy="5092"/>
          </a:xfrm>
          <a:custGeom>
            <a:avLst/>
            <a:gdLst/>
            <a:ahLst/>
            <a:cxnLst/>
            <a:rect l="l" t="t" r="r" b="b"/>
            <a:pathLst>
              <a:path w="20840" h="5092">
                <a:moveTo>
                  <a:pt x="8293" y="5092"/>
                </a:moveTo>
                <a:lnTo>
                  <a:pt x="13398" y="5092"/>
                </a:lnTo>
                <a:lnTo>
                  <a:pt x="18478" y="3962"/>
                </a:lnTo>
                <a:lnTo>
                  <a:pt x="20840" y="1130"/>
                </a:lnTo>
                <a:lnTo>
                  <a:pt x="17665" y="0"/>
                </a:lnTo>
                <a:lnTo>
                  <a:pt x="7454" y="0"/>
                </a:lnTo>
                <a:lnTo>
                  <a:pt x="2349" y="1130"/>
                </a:lnTo>
                <a:lnTo>
                  <a:pt x="0" y="3962"/>
                </a:lnTo>
                <a:lnTo>
                  <a:pt x="3187" y="5092"/>
                </a:lnTo>
                <a:lnTo>
                  <a:pt x="8293" y="50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4296278" y="2076197"/>
            <a:ext cx="20840" cy="5092"/>
          </a:xfrm>
          <a:custGeom>
            <a:avLst/>
            <a:gdLst/>
            <a:ahLst/>
            <a:cxnLst/>
            <a:rect l="l" t="t" r="r" b="b"/>
            <a:pathLst>
              <a:path w="20840" h="5092">
                <a:moveTo>
                  <a:pt x="8293" y="5092"/>
                </a:moveTo>
                <a:lnTo>
                  <a:pt x="13398" y="5092"/>
                </a:lnTo>
                <a:lnTo>
                  <a:pt x="18478" y="3962"/>
                </a:lnTo>
                <a:lnTo>
                  <a:pt x="19659" y="2552"/>
                </a:lnTo>
                <a:lnTo>
                  <a:pt x="20840" y="1130"/>
                </a:lnTo>
                <a:lnTo>
                  <a:pt x="17665" y="0"/>
                </a:lnTo>
                <a:lnTo>
                  <a:pt x="12560" y="0"/>
                </a:lnTo>
                <a:lnTo>
                  <a:pt x="7454" y="0"/>
                </a:lnTo>
                <a:lnTo>
                  <a:pt x="2349" y="1130"/>
                </a:lnTo>
                <a:lnTo>
                  <a:pt x="1181" y="2552"/>
                </a:lnTo>
                <a:lnTo>
                  <a:pt x="0" y="3962"/>
                </a:lnTo>
                <a:lnTo>
                  <a:pt x="3187" y="5092"/>
                </a:lnTo>
                <a:lnTo>
                  <a:pt x="8293" y="50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4280917" y="2143861"/>
            <a:ext cx="26924" cy="7404"/>
          </a:xfrm>
          <a:custGeom>
            <a:avLst/>
            <a:gdLst/>
            <a:ahLst/>
            <a:cxnLst/>
            <a:rect l="l" t="t" r="r" b="b"/>
            <a:pathLst>
              <a:path w="26924" h="7404">
                <a:moveTo>
                  <a:pt x="13462" y="7404"/>
                </a:moveTo>
                <a:lnTo>
                  <a:pt x="20904" y="7404"/>
                </a:lnTo>
                <a:lnTo>
                  <a:pt x="26924" y="5753"/>
                </a:lnTo>
                <a:lnTo>
                  <a:pt x="26924" y="1651"/>
                </a:lnTo>
                <a:lnTo>
                  <a:pt x="20904" y="0"/>
                </a:lnTo>
                <a:lnTo>
                  <a:pt x="6032" y="0"/>
                </a:lnTo>
                <a:lnTo>
                  <a:pt x="0" y="1651"/>
                </a:lnTo>
                <a:lnTo>
                  <a:pt x="0" y="5753"/>
                </a:lnTo>
                <a:lnTo>
                  <a:pt x="6032" y="7404"/>
                </a:lnTo>
                <a:lnTo>
                  <a:pt x="13462" y="74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4280917" y="2143861"/>
            <a:ext cx="26924" cy="7404"/>
          </a:xfrm>
          <a:custGeom>
            <a:avLst/>
            <a:gdLst/>
            <a:ahLst/>
            <a:cxnLst/>
            <a:rect l="l" t="t" r="r" b="b"/>
            <a:pathLst>
              <a:path w="26924" h="7404">
                <a:moveTo>
                  <a:pt x="13462" y="7404"/>
                </a:moveTo>
                <a:lnTo>
                  <a:pt x="20904" y="7404"/>
                </a:lnTo>
                <a:lnTo>
                  <a:pt x="26924" y="5753"/>
                </a:lnTo>
                <a:lnTo>
                  <a:pt x="26924" y="3695"/>
                </a:lnTo>
                <a:lnTo>
                  <a:pt x="26924" y="1651"/>
                </a:lnTo>
                <a:lnTo>
                  <a:pt x="20904" y="0"/>
                </a:lnTo>
                <a:lnTo>
                  <a:pt x="13462" y="0"/>
                </a:lnTo>
                <a:lnTo>
                  <a:pt x="6032" y="0"/>
                </a:lnTo>
                <a:lnTo>
                  <a:pt x="0" y="1651"/>
                </a:lnTo>
                <a:lnTo>
                  <a:pt x="0" y="3695"/>
                </a:lnTo>
                <a:lnTo>
                  <a:pt x="0" y="5753"/>
                </a:lnTo>
                <a:lnTo>
                  <a:pt x="6032" y="7404"/>
                </a:lnTo>
                <a:lnTo>
                  <a:pt x="13462" y="7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4340608" y="2058285"/>
            <a:ext cx="19989" cy="4876"/>
          </a:xfrm>
          <a:custGeom>
            <a:avLst/>
            <a:gdLst/>
            <a:ahLst/>
            <a:cxnLst/>
            <a:rect l="l" t="t" r="r" b="b"/>
            <a:pathLst>
              <a:path w="19989" h="4876">
                <a:moveTo>
                  <a:pt x="18859" y="2438"/>
                </a:moveTo>
                <a:lnTo>
                  <a:pt x="19989" y="1092"/>
                </a:lnTo>
                <a:lnTo>
                  <a:pt x="16941" y="0"/>
                </a:lnTo>
                <a:lnTo>
                  <a:pt x="7137" y="0"/>
                </a:lnTo>
                <a:lnTo>
                  <a:pt x="2260" y="1092"/>
                </a:lnTo>
                <a:lnTo>
                  <a:pt x="0" y="3784"/>
                </a:lnTo>
                <a:lnTo>
                  <a:pt x="3048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59" y="2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4340608" y="2058285"/>
            <a:ext cx="19989" cy="4876"/>
          </a:xfrm>
          <a:custGeom>
            <a:avLst/>
            <a:gdLst/>
            <a:ahLst/>
            <a:cxnLst/>
            <a:rect l="l" t="t" r="r" b="b"/>
            <a:pathLst>
              <a:path w="19989" h="4876">
                <a:moveTo>
                  <a:pt x="18859" y="2438"/>
                </a:moveTo>
                <a:lnTo>
                  <a:pt x="19989" y="1092"/>
                </a:lnTo>
                <a:lnTo>
                  <a:pt x="16941" y="0"/>
                </a:lnTo>
                <a:lnTo>
                  <a:pt x="12039" y="0"/>
                </a:lnTo>
                <a:lnTo>
                  <a:pt x="7137" y="0"/>
                </a:lnTo>
                <a:lnTo>
                  <a:pt x="2260" y="1092"/>
                </a:lnTo>
                <a:lnTo>
                  <a:pt x="1130" y="2438"/>
                </a:lnTo>
                <a:lnTo>
                  <a:pt x="0" y="3784"/>
                </a:lnTo>
                <a:lnTo>
                  <a:pt x="3048" y="4876"/>
                </a:lnTo>
                <a:lnTo>
                  <a:pt x="7950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59" y="2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4369167" y="2169708"/>
            <a:ext cx="27901" cy="7670"/>
          </a:xfrm>
          <a:custGeom>
            <a:avLst/>
            <a:gdLst/>
            <a:ahLst/>
            <a:cxnLst/>
            <a:rect l="l" t="t" r="r" b="b"/>
            <a:pathLst>
              <a:path w="27901" h="7670">
                <a:moveTo>
                  <a:pt x="0" y="3835"/>
                </a:moveTo>
                <a:lnTo>
                  <a:pt x="0" y="5943"/>
                </a:lnTo>
                <a:lnTo>
                  <a:pt x="6248" y="7670"/>
                </a:lnTo>
                <a:lnTo>
                  <a:pt x="21653" y="7670"/>
                </a:lnTo>
                <a:lnTo>
                  <a:pt x="27901" y="5943"/>
                </a:lnTo>
                <a:lnTo>
                  <a:pt x="27901" y="1714"/>
                </a:lnTo>
                <a:lnTo>
                  <a:pt x="21653" y="0"/>
                </a:lnTo>
                <a:lnTo>
                  <a:pt x="6248" y="0"/>
                </a:lnTo>
                <a:lnTo>
                  <a:pt x="0" y="1714"/>
                </a:lnTo>
                <a:lnTo>
                  <a:pt x="0" y="38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4369167" y="2169708"/>
            <a:ext cx="27901" cy="7670"/>
          </a:xfrm>
          <a:custGeom>
            <a:avLst/>
            <a:gdLst/>
            <a:ahLst/>
            <a:cxnLst/>
            <a:rect l="l" t="t" r="r" b="b"/>
            <a:pathLst>
              <a:path w="27901" h="7670">
                <a:moveTo>
                  <a:pt x="0" y="3835"/>
                </a:moveTo>
                <a:lnTo>
                  <a:pt x="0" y="5943"/>
                </a:lnTo>
                <a:lnTo>
                  <a:pt x="6248" y="7670"/>
                </a:lnTo>
                <a:lnTo>
                  <a:pt x="13957" y="7670"/>
                </a:lnTo>
                <a:lnTo>
                  <a:pt x="21653" y="7670"/>
                </a:lnTo>
                <a:lnTo>
                  <a:pt x="27901" y="5943"/>
                </a:lnTo>
                <a:lnTo>
                  <a:pt x="27901" y="3835"/>
                </a:lnTo>
                <a:lnTo>
                  <a:pt x="27901" y="1714"/>
                </a:lnTo>
                <a:lnTo>
                  <a:pt x="21653" y="0"/>
                </a:lnTo>
                <a:lnTo>
                  <a:pt x="13957" y="0"/>
                </a:lnTo>
                <a:lnTo>
                  <a:pt x="6248" y="0"/>
                </a:lnTo>
                <a:lnTo>
                  <a:pt x="0" y="1714"/>
                </a:lnTo>
                <a:lnTo>
                  <a:pt x="0" y="38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4326886" y="2122274"/>
            <a:ext cx="25958" cy="7150"/>
          </a:xfrm>
          <a:custGeom>
            <a:avLst/>
            <a:gdLst/>
            <a:ahLst/>
            <a:cxnLst/>
            <a:rect l="l" t="t" r="r" b="b"/>
            <a:pathLst>
              <a:path w="25958" h="7150">
                <a:moveTo>
                  <a:pt x="12979" y="7150"/>
                </a:moveTo>
                <a:lnTo>
                  <a:pt x="20154" y="7150"/>
                </a:lnTo>
                <a:lnTo>
                  <a:pt x="25958" y="5549"/>
                </a:lnTo>
                <a:lnTo>
                  <a:pt x="25958" y="1612"/>
                </a:lnTo>
                <a:lnTo>
                  <a:pt x="20154" y="0"/>
                </a:lnTo>
                <a:lnTo>
                  <a:pt x="5816" y="0"/>
                </a:lnTo>
                <a:lnTo>
                  <a:pt x="0" y="1612"/>
                </a:lnTo>
                <a:lnTo>
                  <a:pt x="0" y="5549"/>
                </a:lnTo>
                <a:lnTo>
                  <a:pt x="5816" y="7150"/>
                </a:lnTo>
                <a:lnTo>
                  <a:pt x="12979" y="71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326886" y="2122274"/>
            <a:ext cx="25958" cy="7150"/>
          </a:xfrm>
          <a:custGeom>
            <a:avLst/>
            <a:gdLst/>
            <a:ahLst/>
            <a:cxnLst/>
            <a:rect l="l" t="t" r="r" b="b"/>
            <a:pathLst>
              <a:path w="25958" h="7150">
                <a:moveTo>
                  <a:pt x="12979" y="7150"/>
                </a:moveTo>
                <a:lnTo>
                  <a:pt x="20154" y="7150"/>
                </a:lnTo>
                <a:lnTo>
                  <a:pt x="25958" y="5549"/>
                </a:lnTo>
                <a:lnTo>
                  <a:pt x="25958" y="3581"/>
                </a:lnTo>
                <a:lnTo>
                  <a:pt x="25958" y="1612"/>
                </a:lnTo>
                <a:lnTo>
                  <a:pt x="20154" y="0"/>
                </a:lnTo>
                <a:lnTo>
                  <a:pt x="12979" y="0"/>
                </a:lnTo>
                <a:lnTo>
                  <a:pt x="5816" y="0"/>
                </a:lnTo>
                <a:lnTo>
                  <a:pt x="0" y="1612"/>
                </a:lnTo>
                <a:lnTo>
                  <a:pt x="0" y="3581"/>
                </a:lnTo>
                <a:lnTo>
                  <a:pt x="0" y="5549"/>
                </a:lnTo>
                <a:lnTo>
                  <a:pt x="5816" y="7150"/>
                </a:lnTo>
                <a:lnTo>
                  <a:pt x="12979" y="7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372866" y="2100704"/>
            <a:ext cx="24980" cy="6870"/>
          </a:xfrm>
          <a:custGeom>
            <a:avLst/>
            <a:gdLst/>
            <a:ahLst/>
            <a:cxnLst/>
            <a:rect l="l" t="t" r="r" b="b"/>
            <a:pathLst>
              <a:path w="24980" h="6870">
                <a:moveTo>
                  <a:pt x="12484" y="6870"/>
                </a:moveTo>
                <a:lnTo>
                  <a:pt x="19392" y="6870"/>
                </a:lnTo>
                <a:lnTo>
                  <a:pt x="24980" y="5346"/>
                </a:lnTo>
                <a:lnTo>
                  <a:pt x="24980" y="1536"/>
                </a:lnTo>
                <a:lnTo>
                  <a:pt x="19392" y="0"/>
                </a:lnTo>
                <a:lnTo>
                  <a:pt x="5588" y="0"/>
                </a:lnTo>
                <a:lnTo>
                  <a:pt x="0" y="1536"/>
                </a:lnTo>
                <a:lnTo>
                  <a:pt x="0" y="5346"/>
                </a:lnTo>
                <a:lnTo>
                  <a:pt x="5588" y="6870"/>
                </a:lnTo>
                <a:lnTo>
                  <a:pt x="12484" y="68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372866" y="2100704"/>
            <a:ext cx="24980" cy="6870"/>
          </a:xfrm>
          <a:custGeom>
            <a:avLst/>
            <a:gdLst/>
            <a:ahLst/>
            <a:cxnLst/>
            <a:rect l="l" t="t" r="r" b="b"/>
            <a:pathLst>
              <a:path w="24980" h="6870">
                <a:moveTo>
                  <a:pt x="12484" y="6870"/>
                </a:moveTo>
                <a:lnTo>
                  <a:pt x="19392" y="6870"/>
                </a:lnTo>
                <a:lnTo>
                  <a:pt x="24980" y="5346"/>
                </a:lnTo>
                <a:lnTo>
                  <a:pt x="24980" y="3428"/>
                </a:lnTo>
                <a:lnTo>
                  <a:pt x="24980" y="1536"/>
                </a:lnTo>
                <a:lnTo>
                  <a:pt x="19392" y="0"/>
                </a:lnTo>
                <a:lnTo>
                  <a:pt x="12484" y="0"/>
                </a:lnTo>
                <a:lnTo>
                  <a:pt x="5588" y="0"/>
                </a:lnTo>
                <a:lnTo>
                  <a:pt x="0" y="1536"/>
                </a:lnTo>
                <a:lnTo>
                  <a:pt x="0" y="3428"/>
                </a:lnTo>
                <a:lnTo>
                  <a:pt x="0" y="5346"/>
                </a:lnTo>
                <a:lnTo>
                  <a:pt x="5588" y="6870"/>
                </a:lnTo>
                <a:lnTo>
                  <a:pt x="12484" y="68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4521836" y="2057555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18" y="6337"/>
                </a:moveTo>
                <a:lnTo>
                  <a:pt x="17881" y="6337"/>
                </a:lnTo>
                <a:lnTo>
                  <a:pt x="23037" y="4927"/>
                </a:lnTo>
                <a:lnTo>
                  <a:pt x="23037" y="1409"/>
                </a:lnTo>
                <a:lnTo>
                  <a:pt x="17881" y="0"/>
                </a:lnTo>
                <a:lnTo>
                  <a:pt x="5156" y="0"/>
                </a:lnTo>
                <a:lnTo>
                  <a:pt x="0" y="1409"/>
                </a:lnTo>
                <a:lnTo>
                  <a:pt x="0" y="4927"/>
                </a:lnTo>
                <a:lnTo>
                  <a:pt x="5156" y="6337"/>
                </a:lnTo>
                <a:lnTo>
                  <a:pt x="11518" y="63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521836" y="2057555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18" y="6337"/>
                </a:moveTo>
                <a:lnTo>
                  <a:pt x="17881" y="6337"/>
                </a:lnTo>
                <a:lnTo>
                  <a:pt x="23037" y="4927"/>
                </a:lnTo>
                <a:lnTo>
                  <a:pt x="23037" y="3162"/>
                </a:lnTo>
                <a:lnTo>
                  <a:pt x="23037" y="1409"/>
                </a:lnTo>
                <a:lnTo>
                  <a:pt x="17881" y="0"/>
                </a:lnTo>
                <a:lnTo>
                  <a:pt x="11518" y="0"/>
                </a:lnTo>
                <a:lnTo>
                  <a:pt x="5156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27"/>
                </a:lnTo>
                <a:lnTo>
                  <a:pt x="5156" y="6337"/>
                </a:lnTo>
                <a:lnTo>
                  <a:pt x="11518" y="63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4494989" y="2102408"/>
            <a:ext cx="24993" cy="6883"/>
          </a:xfrm>
          <a:custGeom>
            <a:avLst/>
            <a:gdLst/>
            <a:ahLst/>
            <a:cxnLst/>
            <a:rect l="l" t="t" r="r" b="b"/>
            <a:pathLst>
              <a:path w="24993" h="6883">
                <a:moveTo>
                  <a:pt x="0" y="3441"/>
                </a:moveTo>
                <a:lnTo>
                  <a:pt x="0" y="5346"/>
                </a:lnTo>
                <a:lnTo>
                  <a:pt x="5588" y="6883"/>
                </a:lnTo>
                <a:lnTo>
                  <a:pt x="19392" y="6883"/>
                </a:lnTo>
                <a:lnTo>
                  <a:pt x="24993" y="5346"/>
                </a:lnTo>
                <a:lnTo>
                  <a:pt x="24993" y="1536"/>
                </a:lnTo>
                <a:lnTo>
                  <a:pt x="19392" y="0"/>
                </a:lnTo>
                <a:lnTo>
                  <a:pt x="5588" y="0"/>
                </a:lnTo>
                <a:lnTo>
                  <a:pt x="0" y="1536"/>
                </a:lnTo>
                <a:lnTo>
                  <a:pt x="0" y="34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4494989" y="2102408"/>
            <a:ext cx="24993" cy="6883"/>
          </a:xfrm>
          <a:custGeom>
            <a:avLst/>
            <a:gdLst/>
            <a:ahLst/>
            <a:cxnLst/>
            <a:rect l="l" t="t" r="r" b="b"/>
            <a:pathLst>
              <a:path w="24993" h="6883">
                <a:moveTo>
                  <a:pt x="0" y="3441"/>
                </a:moveTo>
                <a:lnTo>
                  <a:pt x="0" y="5346"/>
                </a:lnTo>
                <a:lnTo>
                  <a:pt x="5588" y="6883"/>
                </a:lnTo>
                <a:lnTo>
                  <a:pt x="12496" y="6883"/>
                </a:lnTo>
                <a:lnTo>
                  <a:pt x="19392" y="6883"/>
                </a:lnTo>
                <a:lnTo>
                  <a:pt x="24993" y="5346"/>
                </a:lnTo>
                <a:lnTo>
                  <a:pt x="24993" y="3441"/>
                </a:lnTo>
                <a:lnTo>
                  <a:pt x="24993" y="1536"/>
                </a:lnTo>
                <a:lnTo>
                  <a:pt x="19392" y="0"/>
                </a:lnTo>
                <a:lnTo>
                  <a:pt x="12496" y="0"/>
                </a:lnTo>
                <a:lnTo>
                  <a:pt x="5588" y="0"/>
                </a:lnTo>
                <a:lnTo>
                  <a:pt x="0" y="1536"/>
                </a:lnTo>
                <a:lnTo>
                  <a:pt x="0" y="34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4516132" y="2126124"/>
            <a:ext cx="25958" cy="7137"/>
          </a:xfrm>
          <a:custGeom>
            <a:avLst/>
            <a:gdLst/>
            <a:ahLst/>
            <a:cxnLst/>
            <a:rect l="l" t="t" r="r" b="b"/>
            <a:pathLst>
              <a:path w="25958" h="7137">
                <a:moveTo>
                  <a:pt x="0" y="3568"/>
                </a:moveTo>
                <a:lnTo>
                  <a:pt x="0" y="5537"/>
                </a:lnTo>
                <a:lnTo>
                  <a:pt x="5816" y="7137"/>
                </a:lnTo>
                <a:lnTo>
                  <a:pt x="20142" y="7137"/>
                </a:lnTo>
                <a:lnTo>
                  <a:pt x="25958" y="5537"/>
                </a:lnTo>
                <a:lnTo>
                  <a:pt x="25958" y="1600"/>
                </a:lnTo>
                <a:lnTo>
                  <a:pt x="20142" y="0"/>
                </a:lnTo>
                <a:lnTo>
                  <a:pt x="5816" y="0"/>
                </a:lnTo>
                <a:lnTo>
                  <a:pt x="0" y="1600"/>
                </a:lnTo>
                <a:lnTo>
                  <a:pt x="0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516132" y="2126124"/>
            <a:ext cx="25958" cy="7137"/>
          </a:xfrm>
          <a:custGeom>
            <a:avLst/>
            <a:gdLst/>
            <a:ahLst/>
            <a:cxnLst/>
            <a:rect l="l" t="t" r="r" b="b"/>
            <a:pathLst>
              <a:path w="25958" h="7137">
                <a:moveTo>
                  <a:pt x="0" y="3568"/>
                </a:moveTo>
                <a:lnTo>
                  <a:pt x="0" y="5537"/>
                </a:lnTo>
                <a:lnTo>
                  <a:pt x="5816" y="7137"/>
                </a:lnTo>
                <a:lnTo>
                  <a:pt x="12979" y="7137"/>
                </a:lnTo>
                <a:lnTo>
                  <a:pt x="20142" y="7137"/>
                </a:lnTo>
                <a:lnTo>
                  <a:pt x="25958" y="5537"/>
                </a:lnTo>
                <a:lnTo>
                  <a:pt x="25958" y="3568"/>
                </a:lnTo>
                <a:lnTo>
                  <a:pt x="25958" y="1600"/>
                </a:lnTo>
                <a:lnTo>
                  <a:pt x="20142" y="0"/>
                </a:lnTo>
                <a:lnTo>
                  <a:pt x="12979" y="0"/>
                </a:lnTo>
                <a:lnTo>
                  <a:pt x="5816" y="0"/>
                </a:lnTo>
                <a:lnTo>
                  <a:pt x="0" y="1600"/>
                </a:lnTo>
                <a:lnTo>
                  <a:pt x="0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4389972" y="2123567"/>
            <a:ext cx="25958" cy="7137"/>
          </a:xfrm>
          <a:custGeom>
            <a:avLst/>
            <a:gdLst/>
            <a:ahLst/>
            <a:cxnLst/>
            <a:rect l="l" t="t" r="r" b="b"/>
            <a:pathLst>
              <a:path w="25958" h="7137">
                <a:moveTo>
                  <a:pt x="0" y="3568"/>
                </a:moveTo>
                <a:lnTo>
                  <a:pt x="0" y="5537"/>
                </a:lnTo>
                <a:lnTo>
                  <a:pt x="5816" y="7137"/>
                </a:lnTo>
                <a:lnTo>
                  <a:pt x="20142" y="7137"/>
                </a:lnTo>
                <a:lnTo>
                  <a:pt x="25958" y="5537"/>
                </a:lnTo>
                <a:lnTo>
                  <a:pt x="25958" y="1587"/>
                </a:lnTo>
                <a:lnTo>
                  <a:pt x="20142" y="0"/>
                </a:lnTo>
                <a:lnTo>
                  <a:pt x="5816" y="0"/>
                </a:lnTo>
                <a:lnTo>
                  <a:pt x="0" y="1587"/>
                </a:lnTo>
                <a:lnTo>
                  <a:pt x="0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4389972" y="2123567"/>
            <a:ext cx="25958" cy="7137"/>
          </a:xfrm>
          <a:custGeom>
            <a:avLst/>
            <a:gdLst/>
            <a:ahLst/>
            <a:cxnLst/>
            <a:rect l="l" t="t" r="r" b="b"/>
            <a:pathLst>
              <a:path w="25958" h="7137">
                <a:moveTo>
                  <a:pt x="0" y="3568"/>
                </a:moveTo>
                <a:lnTo>
                  <a:pt x="0" y="5537"/>
                </a:lnTo>
                <a:lnTo>
                  <a:pt x="5816" y="7137"/>
                </a:lnTo>
                <a:lnTo>
                  <a:pt x="12979" y="7137"/>
                </a:lnTo>
                <a:lnTo>
                  <a:pt x="20142" y="7137"/>
                </a:lnTo>
                <a:lnTo>
                  <a:pt x="25958" y="5537"/>
                </a:lnTo>
                <a:lnTo>
                  <a:pt x="25958" y="3568"/>
                </a:lnTo>
                <a:lnTo>
                  <a:pt x="25958" y="1587"/>
                </a:lnTo>
                <a:lnTo>
                  <a:pt x="20142" y="0"/>
                </a:lnTo>
                <a:lnTo>
                  <a:pt x="12979" y="0"/>
                </a:lnTo>
                <a:lnTo>
                  <a:pt x="5816" y="0"/>
                </a:lnTo>
                <a:lnTo>
                  <a:pt x="0" y="1587"/>
                </a:lnTo>
                <a:lnTo>
                  <a:pt x="0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4112629" y="2092150"/>
            <a:ext cx="21678" cy="5283"/>
          </a:xfrm>
          <a:custGeom>
            <a:avLst/>
            <a:gdLst/>
            <a:ahLst/>
            <a:cxnLst/>
            <a:rect l="l" t="t" r="r" b="b"/>
            <a:pathLst>
              <a:path w="21678" h="5283">
                <a:moveTo>
                  <a:pt x="8623" y="5283"/>
                </a:moveTo>
                <a:lnTo>
                  <a:pt x="13931" y="5283"/>
                </a:lnTo>
                <a:lnTo>
                  <a:pt x="19227" y="4102"/>
                </a:lnTo>
                <a:lnTo>
                  <a:pt x="21678" y="1181"/>
                </a:lnTo>
                <a:lnTo>
                  <a:pt x="18364" y="0"/>
                </a:lnTo>
                <a:lnTo>
                  <a:pt x="7747" y="0"/>
                </a:lnTo>
                <a:lnTo>
                  <a:pt x="2451" y="1181"/>
                </a:lnTo>
                <a:lnTo>
                  <a:pt x="0" y="4102"/>
                </a:lnTo>
                <a:lnTo>
                  <a:pt x="3314" y="5283"/>
                </a:lnTo>
                <a:lnTo>
                  <a:pt x="8623" y="52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4112629" y="2092150"/>
            <a:ext cx="21678" cy="5283"/>
          </a:xfrm>
          <a:custGeom>
            <a:avLst/>
            <a:gdLst/>
            <a:ahLst/>
            <a:cxnLst/>
            <a:rect l="l" t="t" r="r" b="b"/>
            <a:pathLst>
              <a:path w="21678" h="5283">
                <a:moveTo>
                  <a:pt x="8623" y="5283"/>
                </a:moveTo>
                <a:lnTo>
                  <a:pt x="13931" y="5283"/>
                </a:lnTo>
                <a:lnTo>
                  <a:pt x="19227" y="4102"/>
                </a:lnTo>
                <a:lnTo>
                  <a:pt x="20459" y="2641"/>
                </a:lnTo>
                <a:lnTo>
                  <a:pt x="21678" y="1181"/>
                </a:lnTo>
                <a:lnTo>
                  <a:pt x="18364" y="0"/>
                </a:lnTo>
                <a:lnTo>
                  <a:pt x="13055" y="0"/>
                </a:lnTo>
                <a:lnTo>
                  <a:pt x="7747" y="0"/>
                </a:lnTo>
                <a:lnTo>
                  <a:pt x="2451" y="1181"/>
                </a:lnTo>
                <a:lnTo>
                  <a:pt x="1219" y="2641"/>
                </a:lnTo>
                <a:lnTo>
                  <a:pt x="0" y="4102"/>
                </a:lnTo>
                <a:lnTo>
                  <a:pt x="3314" y="5283"/>
                </a:lnTo>
                <a:lnTo>
                  <a:pt x="8623" y="52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4536932" y="2079975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0" y="3314"/>
                </a:moveTo>
                <a:lnTo>
                  <a:pt x="0" y="5143"/>
                </a:lnTo>
                <a:lnTo>
                  <a:pt x="5372" y="6616"/>
                </a:lnTo>
                <a:lnTo>
                  <a:pt x="18630" y="6616"/>
                </a:lnTo>
                <a:lnTo>
                  <a:pt x="24015" y="5143"/>
                </a:lnTo>
                <a:lnTo>
                  <a:pt x="24015" y="1485"/>
                </a:lnTo>
                <a:lnTo>
                  <a:pt x="18630" y="0"/>
                </a:lnTo>
                <a:lnTo>
                  <a:pt x="5372" y="0"/>
                </a:lnTo>
                <a:lnTo>
                  <a:pt x="0" y="1485"/>
                </a:lnTo>
                <a:lnTo>
                  <a:pt x="0" y="33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536932" y="2079975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0" y="3314"/>
                </a:moveTo>
                <a:lnTo>
                  <a:pt x="0" y="5143"/>
                </a:lnTo>
                <a:lnTo>
                  <a:pt x="5372" y="6616"/>
                </a:lnTo>
                <a:lnTo>
                  <a:pt x="12014" y="6616"/>
                </a:lnTo>
                <a:lnTo>
                  <a:pt x="18630" y="6616"/>
                </a:lnTo>
                <a:lnTo>
                  <a:pt x="24015" y="5143"/>
                </a:lnTo>
                <a:lnTo>
                  <a:pt x="24015" y="3314"/>
                </a:lnTo>
                <a:lnTo>
                  <a:pt x="24015" y="1485"/>
                </a:lnTo>
                <a:lnTo>
                  <a:pt x="18630" y="0"/>
                </a:lnTo>
                <a:lnTo>
                  <a:pt x="12014" y="0"/>
                </a:lnTo>
                <a:lnTo>
                  <a:pt x="5372" y="0"/>
                </a:lnTo>
                <a:lnTo>
                  <a:pt x="0" y="1485"/>
                </a:lnTo>
                <a:lnTo>
                  <a:pt x="0" y="3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477881" y="2079558"/>
            <a:ext cx="24015" cy="6604"/>
          </a:xfrm>
          <a:custGeom>
            <a:avLst/>
            <a:gdLst/>
            <a:ahLst/>
            <a:cxnLst/>
            <a:rect l="l" t="t" r="r" b="b"/>
            <a:pathLst>
              <a:path w="24015" h="6604">
                <a:moveTo>
                  <a:pt x="0" y="3301"/>
                </a:moveTo>
                <a:lnTo>
                  <a:pt x="0" y="5130"/>
                </a:lnTo>
                <a:lnTo>
                  <a:pt x="5372" y="6603"/>
                </a:lnTo>
                <a:lnTo>
                  <a:pt x="18630" y="6603"/>
                </a:lnTo>
                <a:lnTo>
                  <a:pt x="24015" y="5130"/>
                </a:lnTo>
                <a:lnTo>
                  <a:pt x="24015" y="1473"/>
                </a:lnTo>
                <a:lnTo>
                  <a:pt x="18630" y="0"/>
                </a:lnTo>
                <a:lnTo>
                  <a:pt x="5372" y="0"/>
                </a:lnTo>
                <a:lnTo>
                  <a:pt x="0" y="1473"/>
                </a:lnTo>
                <a:lnTo>
                  <a:pt x="0" y="33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477881" y="2079558"/>
            <a:ext cx="24015" cy="6604"/>
          </a:xfrm>
          <a:custGeom>
            <a:avLst/>
            <a:gdLst/>
            <a:ahLst/>
            <a:cxnLst/>
            <a:rect l="l" t="t" r="r" b="b"/>
            <a:pathLst>
              <a:path w="24015" h="6604">
                <a:moveTo>
                  <a:pt x="0" y="3301"/>
                </a:moveTo>
                <a:lnTo>
                  <a:pt x="0" y="5130"/>
                </a:lnTo>
                <a:lnTo>
                  <a:pt x="5372" y="6603"/>
                </a:lnTo>
                <a:lnTo>
                  <a:pt x="12001" y="6603"/>
                </a:lnTo>
                <a:lnTo>
                  <a:pt x="18630" y="6603"/>
                </a:lnTo>
                <a:lnTo>
                  <a:pt x="24015" y="5130"/>
                </a:lnTo>
                <a:lnTo>
                  <a:pt x="24015" y="3301"/>
                </a:lnTo>
                <a:lnTo>
                  <a:pt x="24015" y="1473"/>
                </a:lnTo>
                <a:lnTo>
                  <a:pt x="18630" y="0"/>
                </a:lnTo>
                <a:lnTo>
                  <a:pt x="12001" y="0"/>
                </a:lnTo>
                <a:lnTo>
                  <a:pt x="5372" y="0"/>
                </a:lnTo>
                <a:lnTo>
                  <a:pt x="0" y="1473"/>
                </a:lnTo>
                <a:lnTo>
                  <a:pt x="0" y="33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411101" y="2147274"/>
            <a:ext cx="26936" cy="7404"/>
          </a:xfrm>
          <a:custGeom>
            <a:avLst/>
            <a:gdLst/>
            <a:ahLst/>
            <a:cxnLst/>
            <a:rect l="l" t="t" r="r" b="b"/>
            <a:pathLst>
              <a:path w="26936" h="7404">
                <a:moveTo>
                  <a:pt x="0" y="3695"/>
                </a:moveTo>
                <a:lnTo>
                  <a:pt x="0" y="5753"/>
                </a:lnTo>
                <a:lnTo>
                  <a:pt x="6032" y="7404"/>
                </a:lnTo>
                <a:lnTo>
                  <a:pt x="20891" y="7404"/>
                </a:lnTo>
                <a:lnTo>
                  <a:pt x="26936" y="5753"/>
                </a:lnTo>
                <a:lnTo>
                  <a:pt x="26936" y="1650"/>
                </a:lnTo>
                <a:lnTo>
                  <a:pt x="20891" y="0"/>
                </a:lnTo>
                <a:lnTo>
                  <a:pt x="6032" y="0"/>
                </a:lnTo>
                <a:lnTo>
                  <a:pt x="0" y="1650"/>
                </a:lnTo>
                <a:lnTo>
                  <a:pt x="0" y="3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411101" y="2147274"/>
            <a:ext cx="26936" cy="7404"/>
          </a:xfrm>
          <a:custGeom>
            <a:avLst/>
            <a:gdLst/>
            <a:ahLst/>
            <a:cxnLst/>
            <a:rect l="l" t="t" r="r" b="b"/>
            <a:pathLst>
              <a:path w="26936" h="7404">
                <a:moveTo>
                  <a:pt x="0" y="3695"/>
                </a:moveTo>
                <a:lnTo>
                  <a:pt x="0" y="5753"/>
                </a:lnTo>
                <a:lnTo>
                  <a:pt x="6032" y="7404"/>
                </a:lnTo>
                <a:lnTo>
                  <a:pt x="13474" y="7404"/>
                </a:lnTo>
                <a:lnTo>
                  <a:pt x="20891" y="7404"/>
                </a:lnTo>
                <a:lnTo>
                  <a:pt x="26936" y="5753"/>
                </a:lnTo>
                <a:lnTo>
                  <a:pt x="26936" y="3695"/>
                </a:lnTo>
                <a:lnTo>
                  <a:pt x="26936" y="1650"/>
                </a:lnTo>
                <a:lnTo>
                  <a:pt x="20891" y="0"/>
                </a:lnTo>
                <a:lnTo>
                  <a:pt x="13474" y="0"/>
                </a:lnTo>
                <a:lnTo>
                  <a:pt x="6032" y="0"/>
                </a:lnTo>
                <a:lnTo>
                  <a:pt x="0" y="1650"/>
                </a:lnTo>
                <a:lnTo>
                  <a:pt x="0" y="36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453052" y="2124841"/>
            <a:ext cx="25946" cy="7137"/>
          </a:xfrm>
          <a:custGeom>
            <a:avLst/>
            <a:gdLst/>
            <a:ahLst/>
            <a:cxnLst/>
            <a:rect l="l" t="t" r="r" b="b"/>
            <a:pathLst>
              <a:path w="25946" h="7137">
                <a:moveTo>
                  <a:pt x="0" y="3568"/>
                </a:moveTo>
                <a:lnTo>
                  <a:pt x="0" y="5549"/>
                </a:lnTo>
                <a:lnTo>
                  <a:pt x="5816" y="7137"/>
                </a:lnTo>
                <a:lnTo>
                  <a:pt x="20142" y="7137"/>
                </a:lnTo>
                <a:lnTo>
                  <a:pt x="25946" y="5549"/>
                </a:lnTo>
                <a:lnTo>
                  <a:pt x="25946" y="1600"/>
                </a:lnTo>
                <a:lnTo>
                  <a:pt x="20142" y="0"/>
                </a:lnTo>
                <a:lnTo>
                  <a:pt x="5816" y="0"/>
                </a:lnTo>
                <a:lnTo>
                  <a:pt x="0" y="1600"/>
                </a:lnTo>
                <a:lnTo>
                  <a:pt x="0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453052" y="2124841"/>
            <a:ext cx="25946" cy="7137"/>
          </a:xfrm>
          <a:custGeom>
            <a:avLst/>
            <a:gdLst/>
            <a:ahLst/>
            <a:cxnLst/>
            <a:rect l="l" t="t" r="r" b="b"/>
            <a:pathLst>
              <a:path w="25946" h="7137">
                <a:moveTo>
                  <a:pt x="0" y="3568"/>
                </a:moveTo>
                <a:lnTo>
                  <a:pt x="0" y="5549"/>
                </a:lnTo>
                <a:lnTo>
                  <a:pt x="5816" y="7137"/>
                </a:lnTo>
                <a:lnTo>
                  <a:pt x="12979" y="7137"/>
                </a:lnTo>
                <a:lnTo>
                  <a:pt x="20142" y="7137"/>
                </a:lnTo>
                <a:lnTo>
                  <a:pt x="25946" y="5549"/>
                </a:lnTo>
                <a:lnTo>
                  <a:pt x="25946" y="3568"/>
                </a:lnTo>
                <a:lnTo>
                  <a:pt x="25946" y="1600"/>
                </a:lnTo>
                <a:lnTo>
                  <a:pt x="20142" y="0"/>
                </a:lnTo>
                <a:lnTo>
                  <a:pt x="12979" y="0"/>
                </a:lnTo>
                <a:lnTo>
                  <a:pt x="5816" y="0"/>
                </a:lnTo>
                <a:lnTo>
                  <a:pt x="0" y="1600"/>
                </a:lnTo>
                <a:lnTo>
                  <a:pt x="0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418830" y="2079124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12001" y="6616"/>
                </a:moveTo>
                <a:lnTo>
                  <a:pt x="18630" y="6616"/>
                </a:lnTo>
                <a:lnTo>
                  <a:pt x="24015" y="5143"/>
                </a:lnTo>
                <a:lnTo>
                  <a:pt x="24015" y="1485"/>
                </a:lnTo>
                <a:lnTo>
                  <a:pt x="18630" y="0"/>
                </a:lnTo>
                <a:lnTo>
                  <a:pt x="5372" y="0"/>
                </a:lnTo>
                <a:lnTo>
                  <a:pt x="0" y="1485"/>
                </a:lnTo>
                <a:lnTo>
                  <a:pt x="0" y="5143"/>
                </a:lnTo>
                <a:lnTo>
                  <a:pt x="5372" y="6616"/>
                </a:lnTo>
                <a:lnTo>
                  <a:pt x="12001" y="66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418830" y="2079124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12001" y="6616"/>
                </a:moveTo>
                <a:lnTo>
                  <a:pt x="18630" y="6616"/>
                </a:lnTo>
                <a:lnTo>
                  <a:pt x="24015" y="5143"/>
                </a:lnTo>
                <a:lnTo>
                  <a:pt x="24015" y="3302"/>
                </a:lnTo>
                <a:lnTo>
                  <a:pt x="24015" y="1485"/>
                </a:lnTo>
                <a:lnTo>
                  <a:pt x="18630" y="0"/>
                </a:lnTo>
                <a:lnTo>
                  <a:pt x="12001" y="0"/>
                </a:lnTo>
                <a:lnTo>
                  <a:pt x="5372" y="0"/>
                </a:lnTo>
                <a:lnTo>
                  <a:pt x="0" y="1485"/>
                </a:lnTo>
                <a:lnTo>
                  <a:pt x="0" y="3302"/>
                </a:lnTo>
                <a:lnTo>
                  <a:pt x="0" y="5143"/>
                </a:lnTo>
                <a:lnTo>
                  <a:pt x="5372" y="6616"/>
                </a:lnTo>
                <a:lnTo>
                  <a:pt x="12001" y="66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433923" y="2101561"/>
            <a:ext cx="24993" cy="6870"/>
          </a:xfrm>
          <a:custGeom>
            <a:avLst/>
            <a:gdLst/>
            <a:ahLst/>
            <a:cxnLst/>
            <a:rect l="l" t="t" r="r" b="b"/>
            <a:pathLst>
              <a:path w="24993" h="6870">
                <a:moveTo>
                  <a:pt x="0" y="3428"/>
                </a:moveTo>
                <a:lnTo>
                  <a:pt x="0" y="5333"/>
                </a:lnTo>
                <a:lnTo>
                  <a:pt x="5588" y="6870"/>
                </a:lnTo>
                <a:lnTo>
                  <a:pt x="19392" y="6870"/>
                </a:lnTo>
                <a:lnTo>
                  <a:pt x="24993" y="5333"/>
                </a:lnTo>
                <a:lnTo>
                  <a:pt x="24993" y="1536"/>
                </a:lnTo>
                <a:lnTo>
                  <a:pt x="19392" y="0"/>
                </a:lnTo>
                <a:lnTo>
                  <a:pt x="5588" y="0"/>
                </a:lnTo>
                <a:lnTo>
                  <a:pt x="0" y="1536"/>
                </a:lnTo>
                <a:lnTo>
                  <a:pt x="0" y="34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433923" y="2101561"/>
            <a:ext cx="24993" cy="6870"/>
          </a:xfrm>
          <a:custGeom>
            <a:avLst/>
            <a:gdLst/>
            <a:ahLst/>
            <a:cxnLst/>
            <a:rect l="l" t="t" r="r" b="b"/>
            <a:pathLst>
              <a:path w="24993" h="6870">
                <a:moveTo>
                  <a:pt x="0" y="3428"/>
                </a:moveTo>
                <a:lnTo>
                  <a:pt x="0" y="5333"/>
                </a:lnTo>
                <a:lnTo>
                  <a:pt x="5588" y="6870"/>
                </a:lnTo>
                <a:lnTo>
                  <a:pt x="12484" y="6870"/>
                </a:lnTo>
                <a:lnTo>
                  <a:pt x="19392" y="6870"/>
                </a:lnTo>
                <a:lnTo>
                  <a:pt x="24993" y="5333"/>
                </a:lnTo>
                <a:lnTo>
                  <a:pt x="24993" y="3428"/>
                </a:lnTo>
                <a:lnTo>
                  <a:pt x="24993" y="1536"/>
                </a:lnTo>
                <a:lnTo>
                  <a:pt x="19392" y="0"/>
                </a:lnTo>
                <a:lnTo>
                  <a:pt x="12484" y="0"/>
                </a:lnTo>
                <a:lnTo>
                  <a:pt x="5588" y="0"/>
                </a:lnTo>
                <a:lnTo>
                  <a:pt x="0" y="1536"/>
                </a:lnTo>
                <a:lnTo>
                  <a:pt x="0" y="34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464799" y="2057555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18" y="6337"/>
                </a:moveTo>
                <a:lnTo>
                  <a:pt x="17881" y="6337"/>
                </a:lnTo>
                <a:lnTo>
                  <a:pt x="23037" y="4927"/>
                </a:lnTo>
                <a:lnTo>
                  <a:pt x="23037" y="1409"/>
                </a:lnTo>
                <a:lnTo>
                  <a:pt x="17881" y="0"/>
                </a:lnTo>
                <a:lnTo>
                  <a:pt x="5156" y="0"/>
                </a:lnTo>
                <a:lnTo>
                  <a:pt x="0" y="1409"/>
                </a:lnTo>
                <a:lnTo>
                  <a:pt x="0" y="4927"/>
                </a:lnTo>
                <a:lnTo>
                  <a:pt x="5156" y="6337"/>
                </a:lnTo>
                <a:lnTo>
                  <a:pt x="11518" y="63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464799" y="2057555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18" y="6337"/>
                </a:moveTo>
                <a:lnTo>
                  <a:pt x="17881" y="6337"/>
                </a:lnTo>
                <a:lnTo>
                  <a:pt x="23037" y="4927"/>
                </a:lnTo>
                <a:lnTo>
                  <a:pt x="23037" y="3162"/>
                </a:lnTo>
                <a:lnTo>
                  <a:pt x="23037" y="1409"/>
                </a:lnTo>
                <a:lnTo>
                  <a:pt x="17881" y="0"/>
                </a:lnTo>
                <a:lnTo>
                  <a:pt x="11518" y="0"/>
                </a:lnTo>
                <a:lnTo>
                  <a:pt x="5156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27"/>
                </a:lnTo>
                <a:lnTo>
                  <a:pt x="5156" y="6337"/>
                </a:lnTo>
                <a:lnTo>
                  <a:pt x="11518" y="63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578866" y="2057555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31" y="6337"/>
                </a:moveTo>
                <a:lnTo>
                  <a:pt x="17881" y="6337"/>
                </a:lnTo>
                <a:lnTo>
                  <a:pt x="23037" y="4927"/>
                </a:lnTo>
                <a:lnTo>
                  <a:pt x="23037" y="1409"/>
                </a:lnTo>
                <a:lnTo>
                  <a:pt x="17881" y="0"/>
                </a:lnTo>
                <a:lnTo>
                  <a:pt x="5156" y="0"/>
                </a:lnTo>
                <a:lnTo>
                  <a:pt x="0" y="1409"/>
                </a:lnTo>
                <a:lnTo>
                  <a:pt x="0" y="4927"/>
                </a:lnTo>
                <a:lnTo>
                  <a:pt x="5156" y="6337"/>
                </a:lnTo>
                <a:lnTo>
                  <a:pt x="11531" y="63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578866" y="2057555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31" y="6337"/>
                </a:moveTo>
                <a:lnTo>
                  <a:pt x="17881" y="6337"/>
                </a:lnTo>
                <a:lnTo>
                  <a:pt x="23037" y="4927"/>
                </a:lnTo>
                <a:lnTo>
                  <a:pt x="23037" y="3162"/>
                </a:lnTo>
                <a:lnTo>
                  <a:pt x="23037" y="1409"/>
                </a:lnTo>
                <a:lnTo>
                  <a:pt x="17881" y="0"/>
                </a:lnTo>
                <a:lnTo>
                  <a:pt x="11531" y="0"/>
                </a:lnTo>
                <a:lnTo>
                  <a:pt x="5156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27"/>
                </a:lnTo>
                <a:lnTo>
                  <a:pt x="5156" y="6337"/>
                </a:lnTo>
                <a:lnTo>
                  <a:pt x="11531" y="63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991716" y="2371569"/>
            <a:ext cx="36626" cy="10071"/>
          </a:xfrm>
          <a:custGeom>
            <a:avLst/>
            <a:gdLst/>
            <a:ahLst/>
            <a:cxnLst/>
            <a:rect l="l" t="t" r="r" b="b"/>
            <a:pathLst>
              <a:path w="36626" h="10071">
                <a:moveTo>
                  <a:pt x="36626" y="5041"/>
                </a:moveTo>
                <a:lnTo>
                  <a:pt x="36626" y="2247"/>
                </a:lnTo>
                <a:lnTo>
                  <a:pt x="28422" y="0"/>
                </a:lnTo>
                <a:lnTo>
                  <a:pt x="8191" y="0"/>
                </a:lnTo>
                <a:lnTo>
                  <a:pt x="0" y="2247"/>
                </a:lnTo>
                <a:lnTo>
                  <a:pt x="0" y="7823"/>
                </a:lnTo>
                <a:lnTo>
                  <a:pt x="8191" y="10071"/>
                </a:lnTo>
                <a:lnTo>
                  <a:pt x="28422" y="10071"/>
                </a:lnTo>
                <a:lnTo>
                  <a:pt x="36626" y="7823"/>
                </a:lnTo>
                <a:lnTo>
                  <a:pt x="36626" y="50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991716" y="2371569"/>
            <a:ext cx="36626" cy="10071"/>
          </a:xfrm>
          <a:custGeom>
            <a:avLst/>
            <a:gdLst/>
            <a:ahLst/>
            <a:cxnLst/>
            <a:rect l="l" t="t" r="r" b="b"/>
            <a:pathLst>
              <a:path w="36626" h="10071">
                <a:moveTo>
                  <a:pt x="36626" y="5041"/>
                </a:moveTo>
                <a:lnTo>
                  <a:pt x="36626" y="2247"/>
                </a:lnTo>
                <a:lnTo>
                  <a:pt x="28422" y="0"/>
                </a:lnTo>
                <a:lnTo>
                  <a:pt x="18313" y="0"/>
                </a:lnTo>
                <a:lnTo>
                  <a:pt x="8191" y="0"/>
                </a:lnTo>
                <a:lnTo>
                  <a:pt x="0" y="2247"/>
                </a:lnTo>
                <a:lnTo>
                  <a:pt x="0" y="5041"/>
                </a:lnTo>
                <a:lnTo>
                  <a:pt x="0" y="7823"/>
                </a:lnTo>
                <a:lnTo>
                  <a:pt x="8191" y="10071"/>
                </a:lnTo>
                <a:lnTo>
                  <a:pt x="18313" y="10071"/>
                </a:lnTo>
                <a:lnTo>
                  <a:pt x="28422" y="10071"/>
                </a:lnTo>
                <a:lnTo>
                  <a:pt x="36626" y="7823"/>
                </a:lnTo>
                <a:lnTo>
                  <a:pt x="36626" y="5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165024" y="2058285"/>
            <a:ext cx="20002" cy="4876"/>
          </a:xfrm>
          <a:custGeom>
            <a:avLst/>
            <a:gdLst/>
            <a:ahLst/>
            <a:cxnLst/>
            <a:rect l="l" t="t" r="r" b="b"/>
            <a:pathLst>
              <a:path w="20002" h="4876">
                <a:moveTo>
                  <a:pt x="18872" y="2438"/>
                </a:moveTo>
                <a:lnTo>
                  <a:pt x="20002" y="1092"/>
                </a:lnTo>
                <a:lnTo>
                  <a:pt x="16941" y="0"/>
                </a:lnTo>
                <a:lnTo>
                  <a:pt x="7162" y="0"/>
                </a:lnTo>
                <a:lnTo>
                  <a:pt x="2260" y="1092"/>
                </a:lnTo>
                <a:lnTo>
                  <a:pt x="0" y="3784"/>
                </a:lnTo>
                <a:lnTo>
                  <a:pt x="3060" y="4876"/>
                </a:lnTo>
                <a:lnTo>
                  <a:pt x="12852" y="4876"/>
                </a:lnTo>
                <a:lnTo>
                  <a:pt x="17741" y="3784"/>
                </a:lnTo>
                <a:lnTo>
                  <a:pt x="18872" y="2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165024" y="2058285"/>
            <a:ext cx="20002" cy="4876"/>
          </a:xfrm>
          <a:custGeom>
            <a:avLst/>
            <a:gdLst/>
            <a:ahLst/>
            <a:cxnLst/>
            <a:rect l="l" t="t" r="r" b="b"/>
            <a:pathLst>
              <a:path w="20002" h="4876">
                <a:moveTo>
                  <a:pt x="18872" y="2438"/>
                </a:moveTo>
                <a:lnTo>
                  <a:pt x="20002" y="1092"/>
                </a:lnTo>
                <a:lnTo>
                  <a:pt x="16941" y="0"/>
                </a:lnTo>
                <a:lnTo>
                  <a:pt x="12052" y="0"/>
                </a:lnTo>
                <a:lnTo>
                  <a:pt x="7162" y="0"/>
                </a:lnTo>
                <a:lnTo>
                  <a:pt x="2260" y="1092"/>
                </a:lnTo>
                <a:lnTo>
                  <a:pt x="1142" y="2438"/>
                </a:lnTo>
                <a:lnTo>
                  <a:pt x="0" y="3784"/>
                </a:lnTo>
                <a:lnTo>
                  <a:pt x="3060" y="4876"/>
                </a:lnTo>
                <a:lnTo>
                  <a:pt x="7950" y="4876"/>
                </a:lnTo>
                <a:lnTo>
                  <a:pt x="12852" y="4876"/>
                </a:lnTo>
                <a:lnTo>
                  <a:pt x="17741" y="3784"/>
                </a:lnTo>
                <a:lnTo>
                  <a:pt x="18872" y="2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159073" y="2092812"/>
            <a:ext cx="21678" cy="5283"/>
          </a:xfrm>
          <a:custGeom>
            <a:avLst/>
            <a:gdLst/>
            <a:ahLst/>
            <a:cxnLst/>
            <a:rect l="l" t="t" r="r" b="b"/>
            <a:pathLst>
              <a:path w="21678" h="5283">
                <a:moveTo>
                  <a:pt x="8623" y="5283"/>
                </a:moveTo>
                <a:lnTo>
                  <a:pt x="13931" y="5283"/>
                </a:lnTo>
                <a:lnTo>
                  <a:pt x="19227" y="4102"/>
                </a:lnTo>
                <a:lnTo>
                  <a:pt x="21678" y="1181"/>
                </a:lnTo>
                <a:lnTo>
                  <a:pt x="18364" y="0"/>
                </a:lnTo>
                <a:lnTo>
                  <a:pt x="7747" y="0"/>
                </a:lnTo>
                <a:lnTo>
                  <a:pt x="2451" y="1181"/>
                </a:lnTo>
                <a:lnTo>
                  <a:pt x="0" y="4102"/>
                </a:lnTo>
                <a:lnTo>
                  <a:pt x="3314" y="5283"/>
                </a:lnTo>
                <a:lnTo>
                  <a:pt x="8623" y="52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159073" y="2092812"/>
            <a:ext cx="21678" cy="5283"/>
          </a:xfrm>
          <a:custGeom>
            <a:avLst/>
            <a:gdLst/>
            <a:ahLst/>
            <a:cxnLst/>
            <a:rect l="l" t="t" r="r" b="b"/>
            <a:pathLst>
              <a:path w="21678" h="5283">
                <a:moveTo>
                  <a:pt x="8623" y="5283"/>
                </a:moveTo>
                <a:lnTo>
                  <a:pt x="13931" y="5283"/>
                </a:lnTo>
                <a:lnTo>
                  <a:pt x="19227" y="4102"/>
                </a:lnTo>
                <a:lnTo>
                  <a:pt x="20459" y="2641"/>
                </a:lnTo>
                <a:lnTo>
                  <a:pt x="21678" y="1181"/>
                </a:lnTo>
                <a:lnTo>
                  <a:pt x="18364" y="0"/>
                </a:lnTo>
                <a:lnTo>
                  <a:pt x="13055" y="0"/>
                </a:lnTo>
                <a:lnTo>
                  <a:pt x="7747" y="0"/>
                </a:lnTo>
                <a:lnTo>
                  <a:pt x="2451" y="1181"/>
                </a:lnTo>
                <a:lnTo>
                  <a:pt x="1219" y="2641"/>
                </a:lnTo>
                <a:lnTo>
                  <a:pt x="0" y="4102"/>
                </a:lnTo>
                <a:lnTo>
                  <a:pt x="3314" y="5283"/>
                </a:lnTo>
                <a:lnTo>
                  <a:pt x="8623" y="52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163320" y="2129947"/>
            <a:ext cx="23355" cy="5714"/>
          </a:xfrm>
          <a:custGeom>
            <a:avLst/>
            <a:gdLst/>
            <a:ahLst/>
            <a:cxnLst/>
            <a:rect l="l" t="t" r="r" b="b"/>
            <a:pathLst>
              <a:path w="23355" h="5714">
                <a:moveTo>
                  <a:pt x="1320" y="2857"/>
                </a:moveTo>
                <a:lnTo>
                  <a:pt x="0" y="4432"/>
                </a:lnTo>
                <a:lnTo>
                  <a:pt x="3568" y="5715"/>
                </a:lnTo>
                <a:lnTo>
                  <a:pt x="15011" y="5715"/>
                </a:lnTo>
                <a:lnTo>
                  <a:pt x="20713" y="4432"/>
                </a:lnTo>
                <a:lnTo>
                  <a:pt x="23355" y="1282"/>
                </a:lnTo>
                <a:lnTo>
                  <a:pt x="19786" y="0"/>
                </a:lnTo>
                <a:lnTo>
                  <a:pt x="8343" y="0"/>
                </a:lnTo>
                <a:lnTo>
                  <a:pt x="2641" y="1282"/>
                </a:lnTo>
                <a:lnTo>
                  <a:pt x="1320" y="28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163320" y="2129947"/>
            <a:ext cx="23355" cy="5714"/>
          </a:xfrm>
          <a:custGeom>
            <a:avLst/>
            <a:gdLst/>
            <a:ahLst/>
            <a:cxnLst/>
            <a:rect l="l" t="t" r="r" b="b"/>
            <a:pathLst>
              <a:path w="23355" h="5714">
                <a:moveTo>
                  <a:pt x="1320" y="2857"/>
                </a:moveTo>
                <a:lnTo>
                  <a:pt x="0" y="4432"/>
                </a:lnTo>
                <a:lnTo>
                  <a:pt x="3568" y="5715"/>
                </a:lnTo>
                <a:lnTo>
                  <a:pt x="9283" y="5715"/>
                </a:lnTo>
                <a:lnTo>
                  <a:pt x="15011" y="5715"/>
                </a:lnTo>
                <a:lnTo>
                  <a:pt x="20713" y="4432"/>
                </a:lnTo>
                <a:lnTo>
                  <a:pt x="22047" y="2857"/>
                </a:lnTo>
                <a:lnTo>
                  <a:pt x="23355" y="1282"/>
                </a:lnTo>
                <a:lnTo>
                  <a:pt x="19786" y="0"/>
                </a:lnTo>
                <a:lnTo>
                  <a:pt x="14071" y="0"/>
                </a:lnTo>
                <a:lnTo>
                  <a:pt x="8343" y="0"/>
                </a:lnTo>
                <a:lnTo>
                  <a:pt x="2641" y="1282"/>
                </a:lnTo>
                <a:lnTo>
                  <a:pt x="1320" y="28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159925" y="2111058"/>
            <a:ext cx="22517" cy="5486"/>
          </a:xfrm>
          <a:custGeom>
            <a:avLst/>
            <a:gdLst/>
            <a:ahLst/>
            <a:cxnLst/>
            <a:rect l="l" t="t" r="r" b="b"/>
            <a:pathLst>
              <a:path w="22517" h="5486">
                <a:moveTo>
                  <a:pt x="21247" y="2743"/>
                </a:moveTo>
                <a:lnTo>
                  <a:pt x="22517" y="1219"/>
                </a:lnTo>
                <a:lnTo>
                  <a:pt x="19075" y="0"/>
                </a:lnTo>
                <a:lnTo>
                  <a:pt x="8051" y="0"/>
                </a:lnTo>
                <a:lnTo>
                  <a:pt x="2552" y="1219"/>
                </a:lnTo>
                <a:lnTo>
                  <a:pt x="0" y="4254"/>
                </a:lnTo>
                <a:lnTo>
                  <a:pt x="3454" y="5486"/>
                </a:lnTo>
                <a:lnTo>
                  <a:pt x="14465" y="5486"/>
                </a:lnTo>
                <a:lnTo>
                  <a:pt x="19977" y="4254"/>
                </a:lnTo>
                <a:lnTo>
                  <a:pt x="21247" y="27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159925" y="2111058"/>
            <a:ext cx="22517" cy="5486"/>
          </a:xfrm>
          <a:custGeom>
            <a:avLst/>
            <a:gdLst/>
            <a:ahLst/>
            <a:cxnLst/>
            <a:rect l="l" t="t" r="r" b="b"/>
            <a:pathLst>
              <a:path w="22517" h="5486">
                <a:moveTo>
                  <a:pt x="21247" y="2743"/>
                </a:moveTo>
                <a:lnTo>
                  <a:pt x="22517" y="1219"/>
                </a:lnTo>
                <a:lnTo>
                  <a:pt x="19075" y="0"/>
                </a:lnTo>
                <a:lnTo>
                  <a:pt x="13563" y="0"/>
                </a:lnTo>
                <a:lnTo>
                  <a:pt x="8051" y="0"/>
                </a:lnTo>
                <a:lnTo>
                  <a:pt x="2552" y="1219"/>
                </a:lnTo>
                <a:lnTo>
                  <a:pt x="1270" y="2743"/>
                </a:lnTo>
                <a:lnTo>
                  <a:pt x="0" y="4254"/>
                </a:lnTo>
                <a:lnTo>
                  <a:pt x="3454" y="5486"/>
                </a:lnTo>
                <a:lnTo>
                  <a:pt x="8953" y="5486"/>
                </a:lnTo>
                <a:lnTo>
                  <a:pt x="14465" y="5486"/>
                </a:lnTo>
                <a:lnTo>
                  <a:pt x="19977" y="4254"/>
                </a:lnTo>
                <a:lnTo>
                  <a:pt x="21247" y="27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143013" y="2208585"/>
            <a:ext cx="29844" cy="8204"/>
          </a:xfrm>
          <a:custGeom>
            <a:avLst/>
            <a:gdLst/>
            <a:ahLst/>
            <a:cxnLst/>
            <a:rect l="l" t="t" r="r" b="b"/>
            <a:pathLst>
              <a:path w="29844" h="8204">
                <a:moveTo>
                  <a:pt x="14922" y="8204"/>
                </a:moveTo>
                <a:lnTo>
                  <a:pt x="23152" y="8204"/>
                </a:lnTo>
                <a:lnTo>
                  <a:pt x="29845" y="6362"/>
                </a:lnTo>
                <a:lnTo>
                  <a:pt x="29845" y="1828"/>
                </a:lnTo>
                <a:lnTo>
                  <a:pt x="23152" y="0"/>
                </a:lnTo>
                <a:lnTo>
                  <a:pt x="6680" y="0"/>
                </a:lnTo>
                <a:lnTo>
                  <a:pt x="0" y="1828"/>
                </a:lnTo>
                <a:lnTo>
                  <a:pt x="0" y="6362"/>
                </a:lnTo>
                <a:lnTo>
                  <a:pt x="6680" y="8204"/>
                </a:lnTo>
                <a:lnTo>
                  <a:pt x="14922" y="82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143013" y="2208585"/>
            <a:ext cx="29844" cy="8204"/>
          </a:xfrm>
          <a:custGeom>
            <a:avLst/>
            <a:gdLst/>
            <a:ahLst/>
            <a:cxnLst/>
            <a:rect l="l" t="t" r="r" b="b"/>
            <a:pathLst>
              <a:path w="29844" h="8204">
                <a:moveTo>
                  <a:pt x="14922" y="8204"/>
                </a:moveTo>
                <a:lnTo>
                  <a:pt x="23152" y="8204"/>
                </a:lnTo>
                <a:lnTo>
                  <a:pt x="29845" y="6362"/>
                </a:lnTo>
                <a:lnTo>
                  <a:pt x="29845" y="4102"/>
                </a:lnTo>
                <a:lnTo>
                  <a:pt x="29845" y="1828"/>
                </a:lnTo>
                <a:lnTo>
                  <a:pt x="23152" y="0"/>
                </a:lnTo>
                <a:lnTo>
                  <a:pt x="14922" y="0"/>
                </a:lnTo>
                <a:lnTo>
                  <a:pt x="6680" y="0"/>
                </a:lnTo>
                <a:lnTo>
                  <a:pt x="0" y="1828"/>
                </a:lnTo>
                <a:lnTo>
                  <a:pt x="0" y="4102"/>
                </a:lnTo>
                <a:lnTo>
                  <a:pt x="0" y="6362"/>
                </a:lnTo>
                <a:lnTo>
                  <a:pt x="6680" y="8204"/>
                </a:lnTo>
                <a:lnTo>
                  <a:pt x="14922" y="82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4160770" y="2075224"/>
            <a:ext cx="20828" cy="5080"/>
          </a:xfrm>
          <a:custGeom>
            <a:avLst/>
            <a:gdLst/>
            <a:ahLst/>
            <a:cxnLst/>
            <a:rect l="l" t="t" r="r" b="b"/>
            <a:pathLst>
              <a:path w="20827" h="5080">
                <a:moveTo>
                  <a:pt x="8293" y="5079"/>
                </a:moveTo>
                <a:lnTo>
                  <a:pt x="13398" y="5079"/>
                </a:lnTo>
                <a:lnTo>
                  <a:pt x="18478" y="3936"/>
                </a:lnTo>
                <a:lnTo>
                  <a:pt x="20827" y="1130"/>
                </a:lnTo>
                <a:lnTo>
                  <a:pt x="17652" y="0"/>
                </a:lnTo>
                <a:lnTo>
                  <a:pt x="7442" y="0"/>
                </a:lnTo>
                <a:lnTo>
                  <a:pt x="2362" y="1130"/>
                </a:lnTo>
                <a:lnTo>
                  <a:pt x="0" y="3936"/>
                </a:lnTo>
                <a:lnTo>
                  <a:pt x="3187" y="5079"/>
                </a:lnTo>
                <a:lnTo>
                  <a:pt x="8293" y="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4160770" y="2075224"/>
            <a:ext cx="20828" cy="5080"/>
          </a:xfrm>
          <a:custGeom>
            <a:avLst/>
            <a:gdLst/>
            <a:ahLst/>
            <a:cxnLst/>
            <a:rect l="l" t="t" r="r" b="b"/>
            <a:pathLst>
              <a:path w="20827" h="5080">
                <a:moveTo>
                  <a:pt x="8293" y="5079"/>
                </a:moveTo>
                <a:lnTo>
                  <a:pt x="13398" y="5079"/>
                </a:lnTo>
                <a:lnTo>
                  <a:pt x="18478" y="3936"/>
                </a:lnTo>
                <a:lnTo>
                  <a:pt x="19659" y="2539"/>
                </a:lnTo>
                <a:lnTo>
                  <a:pt x="20827" y="1130"/>
                </a:lnTo>
                <a:lnTo>
                  <a:pt x="17652" y="0"/>
                </a:lnTo>
                <a:lnTo>
                  <a:pt x="12560" y="0"/>
                </a:lnTo>
                <a:lnTo>
                  <a:pt x="7442" y="0"/>
                </a:lnTo>
                <a:lnTo>
                  <a:pt x="2362" y="1130"/>
                </a:lnTo>
                <a:lnTo>
                  <a:pt x="1181" y="2539"/>
                </a:lnTo>
                <a:lnTo>
                  <a:pt x="0" y="3936"/>
                </a:lnTo>
                <a:lnTo>
                  <a:pt x="3187" y="5079"/>
                </a:lnTo>
                <a:lnTo>
                  <a:pt x="8293" y="5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4126240" y="2255576"/>
            <a:ext cx="31788" cy="8737"/>
          </a:xfrm>
          <a:custGeom>
            <a:avLst/>
            <a:gdLst/>
            <a:ahLst/>
            <a:cxnLst/>
            <a:rect l="l" t="t" r="r" b="b"/>
            <a:pathLst>
              <a:path w="31788" h="8737">
                <a:moveTo>
                  <a:pt x="0" y="4368"/>
                </a:moveTo>
                <a:lnTo>
                  <a:pt x="0" y="6781"/>
                </a:lnTo>
                <a:lnTo>
                  <a:pt x="7124" y="8737"/>
                </a:lnTo>
                <a:lnTo>
                  <a:pt x="24663" y="8737"/>
                </a:lnTo>
                <a:lnTo>
                  <a:pt x="31788" y="6781"/>
                </a:lnTo>
                <a:lnTo>
                  <a:pt x="31788" y="1955"/>
                </a:lnTo>
                <a:lnTo>
                  <a:pt x="24663" y="0"/>
                </a:lnTo>
                <a:lnTo>
                  <a:pt x="7124" y="0"/>
                </a:lnTo>
                <a:lnTo>
                  <a:pt x="0" y="1955"/>
                </a:lnTo>
                <a:lnTo>
                  <a:pt x="0" y="43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4126240" y="2255576"/>
            <a:ext cx="31788" cy="8737"/>
          </a:xfrm>
          <a:custGeom>
            <a:avLst/>
            <a:gdLst/>
            <a:ahLst/>
            <a:cxnLst/>
            <a:rect l="l" t="t" r="r" b="b"/>
            <a:pathLst>
              <a:path w="31788" h="8737">
                <a:moveTo>
                  <a:pt x="0" y="4368"/>
                </a:moveTo>
                <a:lnTo>
                  <a:pt x="0" y="6781"/>
                </a:lnTo>
                <a:lnTo>
                  <a:pt x="7124" y="8737"/>
                </a:lnTo>
                <a:lnTo>
                  <a:pt x="15900" y="8737"/>
                </a:lnTo>
                <a:lnTo>
                  <a:pt x="24663" y="8737"/>
                </a:lnTo>
                <a:lnTo>
                  <a:pt x="31788" y="6781"/>
                </a:lnTo>
                <a:lnTo>
                  <a:pt x="31788" y="4368"/>
                </a:lnTo>
                <a:lnTo>
                  <a:pt x="31788" y="1955"/>
                </a:lnTo>
                <a:lnTo>
                  <a:pt x="24663" y="0"/>
                </a:lnTo>
                <a:lnTo>
                  <a:pt x="15900" y="0"/>
                </a:lnTo>
                <a:lnTo>
                  <a:pt x="7124" y="0"/>
                </a:lnTo>
                <a:lnTo>
                  <a:pt x="0" y="1955"/>
                </a:lnTo>
                <a:lnTo>
                  <a:pt x="0" y="4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4118981" y="2147875"/>
            <a:ext cx="24206" cy="5905"/>
          </a:xfrm>
          <a:custGeom>
            <a:avLst/>
            <a:gdLst/>
            <a:ahLst/>
            <a:cxnLst/>
            <a:rect l="l" t="t" r="r" b="b"/>
            <a:pathLst>
              <a:path w="24206" h="5905">
                <a:moveTo>
                  <a:pt x="1384" y="2946"/>
                </a:moveTo>
                <a:lnTo>
                  <a:pt x="0" y="4584"/>
                </a:lnTo>
                <a:lnTo>
                  <a:pt x="3721" y="5905"/>
                </a:lnTo>
                <a:lnTo>
                  <a:pt x="15570" y="5905"/>
                </a:lnTo>
                <a:lnTo>
                  <a:pt x="21475" y="4584"/>
                </a:lnTo>
                <a:lnTo>
                  <a:pt x="24206" y="1320"/>
                </a:lnTo>
                <a:lnTo>
                  <a:pt x="20523" y="0"/>
                </a:lnTo>
                <a:lnTo>
                  <a:pt x="8661" y="0"/>
                </a:lnTo>
                <a:lnTo>
                  <a:pt x="2755" y="1320"/>
                </a:lnTo>
                <a:lnTo>
                  <a:pt x="1384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118981" y="2147875"/>
            <a:ext cx="24206" cy="5905"/>
          </a:xfrm>
          <a:custGeom>
            <a:avLst/>
            <a:gdLst/>
            <a:ahLst/>
            <a:cxnLst/>
            <a:rect l="l" t="t" r="r" b="b"/>
            <a:pathLst>
              <a:path w="24206" h="5905">
                <a:moveTo>
                  <a:pt x="1384" y="2946"/>
                </a:moveTo>
                <a:lnTo>
                  <a:pt x="0" y="4584"/>
                </a:lnTo>
                <a:lnTo>
                  <a:pt x="3721" y="5905"/>
                </a:lnTo>
                <a:lnTo>
                  <a:pt x="9652" y="5905"/>
                </a:lnTo>
                <a:lnTo>
                  <a:pt x="15570" y="5905"/>
                </a:lnTo>
                <a:lnTo>
                  <a:pt x="21475" y="4584"/>
                </a:lnTo>
                <a:lnTo>
                  <a:pt x="22847" y="2946"/>
                </a:lnTo>
                <a:lnTo>
                  <a:pt x="24206" y="1320"/>
                </a:lnTo>
                <a:lnTo>
                  <a:pt x="20523" y="0"/>
                </a:lnTo>
                <a:lnTo>
                  <a:pt x="14592" y="0"/>
                </a:lnTo>
                <a:lnTo>
                  <a:pt x="8661" y="0"/>
                </a:lnTo>
                <a:lnTo>
                  <a:pt x="2755" y="1320"/>
                </a:lnTo>
                <a:lnTo>
                  <a:pt x="1384" y="2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115614" y="2074892"/>
            <a:ext cx="20828" cy="5080"/>
          </a:xfrm>
          <a:custGeom>
            <a:avLst/>
            <a:gdLst/>
            <a:ahLst/>
            <a:cxnLst/>
            <a:rect l="l" t="t" r="r" b="b"/>
            <a:pathLst>
              <a:path w="20827" h="5080">
                <a:moveTo>
                  <a:pt x="8280" y="5079"/>
                </a:moveTo>
                <a:lnTo>
                  <a:pt x="13385" y="5079"/>
                </a:lnTo>
                <a:lnTo>
                  <a:pt x="18465" y="3936"/>
                </a:lnTo>
                <a:lnTo>
                  <a:pt x="20827" y="1130"/>
                </a:lnTo>
                <a:lnTo>
                  <a:pt x="17627" y="0"/>
                </a:lnTo>
                <a:lnTo>
                  <a:pt x="7429" y="0"/>
                </a:lnTo>
                <a:lnTo>
                  <a:pt x="2349" y="1130"/>
                </a:lnTo>
                <a:lnTo>
                  <a:pt x="0" y="3936"/>
                </a:lnTo>
                <a:lnTo>
                  <a:pt x="3174" y="5079"/>
                </a:lnTo>
                <a:lnTo>
                  <a:pt x="8280" y="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4115614" y="2074892"/>
            <a:ext cx="20828" cy="5080"/>
          </a:xfrm>
          <a:custGeom>
            <a:avLst/>
            <a:gdLst/>
            <a:ahLst/>
            <a:cxnLst/>
            <a:rect l="l" t="t" r="r" b="b"/>
            <a:pathLst>
              <a:path w="20827" h="5080">
                <a:moveTo>
                  <a:pt x="8280" y="5079"/>
                </a:moveTo>
                <a:lnTo>
                  <a:pt x="13385" y="5079"/>
                </a:lnTo>
                <a:lnTo>
                  <a:pt x="18465" y="3936"/>
                </a:lnTo>
                <a:lnTo>
                  <a:pt x="19659" y="2539"/>
                </a:lnTo>
                <a:lnTo>
                  <a:pt x="20827" y="1130"/>
                </a:lnTo>
                <a:lnTo>
                  <a:pt x="17627" y="0"/>
                </a:lnTo>
                <a:lnTo>
                  <a:pt x="12547" y="0"/>
                </a:lnTo>
                <a:lnTo>
                  <a:pt x="7429" y="0"/>
                </a:lnTo>
                <a:lnTo>
                  <a:pt x="2349" y="1130"/>
                </a:lnTo>
                <a:lnTo>
                  <a:pt x="1168" y="2539"/>
                </a:lnTo>
                <a:lnTo>
                  <a:pt x="0" y="3936"/>
                </a:lnTo>
                <a:lnTo>
                  <a:pt x="3174" y="5079"/>
                </a:lnTo>
                <a:lnTo>
                  <a:pt x="8280" y="5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4114333" y="2128651"/>
            <a:ext cx="23355" cy="5689"/>
          </a:xfrm>
          <a:custGeom>
            <a:avLst/>
            <a:gdLst/>
            <a:ahLst/>
            <a:cxnLst/>
            <a:rect l="l" t="t" r="r" b="b"/>
            <a:pathLst>
              <a:path w="23355" h="5689">
                <a:moveTo>
                  <a:pt x="1320" y="2844"/>
                </a:moveTo>
                <a:lnTo>
                  <a:pt x="0" y="4419"/>
                </a:lnTo>
                <a:lnTo>
                  <a:pt x="3568" y="5689"/>
                </a:lnTo>
                <a:lnTo>
                  <a:pt x="15011" y="5689"/>
                </a:lnTo>
                <a:lnTo>
                  <a:pt x="20713" y="4419"/>
                </a:lnTo>
                <a:lnTo>
                  <a:pt x="23355" y="1269"/>
                </a:lnTo>
                <a:lnTo>
                  <a:pt x="19786" y="0"/>
                </a:lnTo>
                <a:lnTo>
                  <a:pt x="8331" y="0"/>
                </a:lnTo>
                <a:lnTo>
                  <a:pt x="2641" y="1269"/>
                </a:lnTo>
                <a:lnTo>
                  <a:pt x="1320" y="28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114333" y="2128651"/>
            <a:ext cx="23355" cy="5689"/>
          </a:xfrm>
          <a:custGeom>
            <a:avLst/>
            <a:gdLst/>
            <a:ahLst/>
            <a:cxnLst/>
            <a:rect l="l" t="t" r="r" b="b"/>
            <a:pathLst>
              <a:path w="23355" h="5689">
                <a:moveTo>
                  <a:pt x="1320" y="2844"/>
                </a:moveTo>
                <a:lnTo>
                  <a:pt x="0" y="4419"/>
                </a:lnTo>
                <a:lnTo>
                  <a:pt x="3568" y="5689"/>
                </a:lnTo>
                <a:lnTo>
                  <a:pt x="9283" y="5689"/>
                </a:lnTo>
                <a:lnTo>
                  <a:pt x="15011" y="5689"/>
                </a:lnTo>
                <a:lnTo>
                  <a:pt x="20713" y="4419"/>
                </a:lnTo>
                <a:lnTo>
                  <a:pt x="22047" y="2844"/>
                </a:lnTo>
                <a:lnTo>
                  <a:pt x="23355" y="1269"/>
                </a:lnTo>
                <a:lnTo>
                  <a:pt x="19786" y="0"/>
                </a:lnTo>
                <a:lnTo>
                  <a:pt x="14071" y="0"/>
                </a:lnTo>
                <a:lnTo>
                  <a:pt x="8331" y="0"/>
                </a:lnTo>
                <a:lnTo>
                  <a:pt x="2641" y="1269"/>
                </a:lnTo>
                <a:lnTo>
                  <a:pt x="1320" y="2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117532" y="2304269"/>
            <a:ext cx="33718" cy="9283"/>
          </a:xfrm>
          <a:custGeom>
            <a:avLst/>
            <a:gdLst/>
            <a:ahLst/>
            <a:cxnLst/>
            <a:rect l="l" t="t" r="r" b="b"/>
            <a:pathLst>
              <a:path w="33718" h="9283">
                <a:moveTo>
                  <a:pt x="33718" y="4648"/>
                </a:moveTo>
                <a:lnTo>
                  <a:pt x="33718" y="2082"/>
                </a:lnTo>
                <a:lnTo>
                  <a:pt x="26162" y="0"/>
                </a:lnTo>
                <a:lnTo>
                  <a:pt x="7543" y="0"/>
                </a:lnTo>
                <a:lnTo>
                  <a:pt x="0" y="2082"/>
                </a:lnTo>
                <a:lnTo>
                  <a:pt x="0" y="7213"/>
                </a:lnTo>
                <a:lnTo>
                  <a:pt x="7543" y="9283"/>
                </a:lnTo>
                <a:lnTo>
                  <a:pt x="26162" y="9283"/>
                </a:lnTo>
                <a:lnTo>
                  <a:pt x="33718" y="7213"/>
                </a:lnTo>
                <a:lnTo>
                  <a:pt x="33718" y="46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117532" y="2304269"/>
            <a:ext cx="33718" cy="9283"/>
          </a:xfrm>
          <a:custGeom>
            <a:avLst/>
            <a:gdLst/>
            <a:ahLst/>
            <a:cxnLst/>
            <a:rect l="l" t="t" r="r" b="b"/>
            <a:pathLst>
              <a:path w="33718" h="9283">
                <a:moveTo>
                  <a:pt x="33718" y="4648"/>
                </a:moveTo>
                <a:lnTo>
                  <a:pt x="33718" y="2082"/>
                </a:lnTo>
                <a:lnTo>
                  <a:pt x="26162" y="0"/>
                </a:lnTo>
                <a:lnTo>
                  <a:pt x="16852" y="0"/>
                </a:lnTo>
                <a:lnTo>
                  <a:pt x="7543" y="0"/>
                </a:lnTo>
                <a:lnTo>
                  <a:pt x="0" y="2082"/>
                </a:lnTo>
                <a:lnTo>
                  <a:pt x="0" y="4648"/>
                </a:lnTo>
                <a:lnTo>
                  <a:pt x="0" y="7213"/>
                </a:lnTo>
                <a:lnTo>
                  <a:pt x="7543" y="9283"/>
                </a:lnTo>
                <a:lnTo>
                  <a:pt x="16852" y="9283"/>
                </a:lnTo>
                <a:lnTo>
                  <a:pt x="26162" y="9283"/>
                </a:lnTo>
                <a:lnTo>
                  <a:pt x="33718" y="7213"/>
                </a:lnTo>
                <a:lnTo>
                  <a:pt x="33718" y="46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116880" y="2354680"/>
            <a:ext cx="35661" cy="9829"/>
          </a:xfrm>
          <a:custGeom>
            <a:avLst/>
            <a:gdLst/>
            <a:ahLst/>
            <a:cxnLst/>
            <a:rect l="l" t="t" r="r" b="b"/>
            <a:pathLst>
              <a:path w="35661" h="9829">
                <a:moveTo>
                  <a:pt x="0" y="4914"/>
                </a:moveTo>
                <a:lnTo>
                  <a:pt x="0" y="7632"/>
                </a:lnTo>
                <a:lnTo>
                  <a:pt x="7975" y="9829"/>
                </a:lnTo>
                <a:lnTo>
                  <a:pt x="27686" y="9829"/>
                </a:lnTo>
                <a:lnTo>
                  <a:pt x="35661" y="7632"/>
                </a:lnTo>
                <a:lnTo>
                  <a:pt x="35661" y="2197"/>
                </a:lnTo>
                <a:lnTo>
                  <a:pt x="27686" y="0"/>
                </a:lnTo>
                <a:lnTo>
                  <a:pt x="7975" y="0"/>
                </a:lnTo>
                <a:lnTo>
                  <a:pt x="0" y="2197"/>
                </a:lnTo>
                <a:lnTo>
                  <a:pt x="0" y="49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116880" y="2354680"/>
            <a:ext cx="35661" cy="9829"/>
          </a:xfrm>
          <a:custGeom>
            <a:avLst/>
            <a:gdLst/>
            <a:ahLst/>
            <a:cxnLst/>
            <a:rect l="l" t="t" r="r" b="b"/>
            <a:pathLst>
              <a:path w="35661" h="9829">
                <a:moveTo>
                  <a:pt x="0" y="4914"/>
                </a:moveTo>
                <a:lnTo>
                  <a:pt x="0" y="7632"/>
                </a:lnTo>
                <a:lnTo>
                  <a:pt x="7975" y="9829"/>
                </a:lnTo>
                <a:lnTo>
                  <a:pt x="17830" y="9829"/>
                </a:lnTo>
                <a:lnTo>
                  <a:pt x="27686" y="9829"/>
                </a:lnTo>
                <a:lnTo>
                  <a:pt x="35661" y="7632"/>
                </a:lnTo>
                <a:lnTo>
                  <a:pt x="35661" y="4914"/>
                </a:lnTo>
                <a:lnTo>
                  <a:pt x="35661" y="2197"/>
                </a:lnTo>
                <a:lnTo>
                  <a:pt x="27686" y="0"/>
                </a:lnTo>
                <a:lnTo>
                  <a:pt x="17830" y="0"/>
                </a:lnTo>
                <a:lnTo>
                  <a:pt x="7975" y="0"/>
                </a:lnTo>
                <a:lnTo>
                  <a:pt x="0" y="2197"/>
                </a:lnTo>
                <a:lnTo>
                  <a:pt x="0" y="49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234957" y="2165436"/>
            <a:ext cx="27901" cy="7670"/>
          </a:xfrm>
          <a:custGeom>
            <a:avLst/>
            <a:gdLst/>
            <a:ahLst/>
            <a:cxnLst/>
            <a:rect l="l" t="t" r="r" b="b"/>
            <a:pathLst>
              <a:path w="27901" h="7670">
                <a:moveTo>
                  <a:pt x="13944" y="7670"/>
                </a:moveTo>
                <a:lnTo>
                  <a:pt x="21653" y="7670"/>
                </a:lnTo>
                <a:lnTo>
                  <a:pt x="27901" y="5956"/>
                </a:lnTo>
                <a:lnTo>
                  <a:pt x="27901" y="1714"/>
                </a:lnTo>
                <a:lnTo>
                  <a:pt x="21653" y="0"/>
                </a:lnTo>
                <a:lnTo>
                  <a:pt x="6235" y="0"/>
                </a:lnTo>
                <a:lnTo>
                  <a:pt x="0" y="1714"/>
                </a:lnTo>
                <a:lnTo>
                  <a:pt x="0" y="5956"/>
                </a:lnTo>
                <a:lnTo>
                  <a:pt x="6235" y="7670"/>
                </a:lnTo>
                <a:lnTo>
                  <a:pt x="13944" y="7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234957" y="2165436"/>
            <a:ext cx="27901" cy="7670"/>
          </a:xfrm>
          <a:custGeom>
            <a:avLst/>
            <a:gdLst/>
            <a:ahLst/>
            <a:cxnLst/>
            <a:rect l="l" t="t" r="r" b="b"/>
            <a:pathLst>
              <a:path w="27901" h="7670">
                <a:moveTo>
                  <a:pt x="13944" y="7670"/>
                </a:moveTo>
                <a:lnTo>
                  <a:pt x="21653" y="7670"/>
                </a:lnTo>
                <a:lnTo>
                  <a:pt x="27901" y="5956"/>
                </a:lnTo>
                <a:lnTo>
                  <a:pt x="27901" y="3835"/>
                </a:lnTo>
                <a:lnTo>
                  <a:pt x="27901" y="1714"/>
                </a:lnTo>
                <a:lnTo>
                  <a:pt x="21653" y="0"/>
                </a:lnTo>
                <a:lnTo>
                  <a:pt x="13944" y="0"/>
                </a:lnTo>
                <a:lnTo>
                  <a:pt x="6235" y="0"/>
                </a:lnTo>
                <a:lnTo>
                  <a:pt x="0" y="1714"/>
                </a:lnTo>
                <a:lnTo>
                  <a:pt x="0" y="3835"/>
                </a:lnTo>
                <a:lnTo>
                  <a:pt x="0" y="5956"/>
                </a:lnTo>
                <a:lnTo>
                  <a:pt x="6235" y="7670"/>
                </a:lnTo>
                <a:lnTo>
                  <a:pt x="13944" y="7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159475" y="2281854"/>
            <a:ext cx="32740" cy="9004"/>
          </a:xfrm>
          <a:custGeom>
            <a:avLst/>
            <a:gdLst/>
            <a:ahLst/>
            <a:cxnLst/>
            <a:rect l="l" t="t" r="r" b="b"/>
            <a:pathLst>
              <a:path w="32740" h="9004">
                <a:moveTo>
                  <a:pt x="32740" y="4495"/>
                </a:moveTo>
                <a:lnTo>
                  <a:pt x="32740" y="2006"/>
                </a:lnTo>
                <a:lnTo>
                  <a:pt x="25412" y="0"/>
                </a:lnTo>
                <a:lnTo>
                  <a:pt x="7327" y="0"/>
                </a:lnTo>
                <a:lnTo>
                  <a:pt x="0" y="2006"/>
                </a:lnTo>
                <a:lnTo>
                  <a:pt x="0" y="6984"/>
                </a:lnTo>
                <a:lnTo>
                  <a:pt x="7327" y="9004"/>
                </a:lnTo>
                <a:lnTo>
                  <a:pt x="25412" y="9004"/>
                </a:lnTo>
                <a:lnTo>
                  <a:pt x="32740" y="6984"/>
                </a:lnTo>
                <a:lnTo>
                  <a:pt x="32740" y="4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159475" y="2281854"/>
            <a:ext cx="32740" cy="9004"/>
          </a:xfrm>
          <a:custGeom>
            <a:avLst/>
            <a:gdLst/>
            <a:ahLst/>
            <a:cxnLst/>
            <a:rect l="l" t="t" r="r" b="b"/>
            <a:pathLst>
              <a:path w="32740" h="9004">
                <a:moveTo>
                  <a:pt x="32740" y="4495"/>
                </a:moveTo>
                <a:lnTo>
                  <a:pt x="32740" y="2006"/>
                </a:lnTo>
                <a:lnTo>
                  <a:pt x="25412" y="0"/>
                </a:lnTo>
                <a:lnTo>
                  <a:pt x="16370" y="0"/>
                </a:lnTo>
                <a:lnTo>
                  <a:pt x="7327" y="0"/>
                </a:lnTo>
                <a:lnTo>
                  <a:pt x="0" y="2006"/>
                </a:lnTo>
                <a:lnTo>
                  <a:pt x="0" y="4495"/>
                </a:lnTo>
                <a:lnTo>
                  <a:pt x="0" y="6984"/>
                </a:lnTo>
                <a:lnTo>
                  <a:pt x="7327" y="9004"/>
                </a:lnTo>
                <a:lnTo>
                  <a:pt x="16370" y="9004"/>
                </a:lnTo>
                <a:lnTo>
                  <a:pt x="25412" y="9004"/>
                </a:lnTo>
                <a:lnTo>
                  <a:pt x="32740" y="6984"/>
                </a:lnTo>
                <a:lnTo>
                  <a:pt x="32740" y="44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156801" y="2331829"/>
            <a:ext cx="34696" cy="9550"/>
          </a:xfrm>
          <a:custGeom>
            <a:avLst/>
            <a:gdLst/>
            <a:ahLst/>
            <a:cxnLst/>
            <a:rect l="l" t="t" r="r" b="b"/>
            <a:pathLst>
              <a:path w="34696" h="9550">
                <a:moveTo>
                  <a:pt x="0" y="4775"/>
                </a:moveTo>
                <a:lnTo>
                  <a:pt x="0" y="7416"/>
                </a:lnTo>
                <a:lnTo>
                  <a:pt x="7772" y="9550"/>
                </a:lnTo>
                <a:lnTo>
                  <a:pt x="26924" y="9550"/>
                </a:lnTo>
                <a:lnTo>
                  <a:pt x="34696" y="7416"/>
                </a:lnTo>
                <a:lnTo>
                  <a:pt x="34696" y="2133"/>
                </a:lnTo>
                <a:lnTo>
                  <a:pt x="26924" y="0"/>
                </a:lnTo>
                <a:lnTo>
                  <a:pt x="7772" y="0"/>
                </a:lnTo>
                <a:lnTo>
                  <a:pt x="0" y="2133"/>
                </a:lnTo>
                <a:lnTo>
                  <a:pt x="0" y="47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4156801" y="2331829"/>
            <a:ext cx="34696" cy="9550"/>
          </a:xfrm>
          <a:custGeom>
            <a:avLst/>
            <a:gdLst/>
            <a:ahLst/>
            <a:cxnLst/>
            <a:rect l="l" t="t" r="r" b="b"/>
            <a:pathLst>
              <a:path w="34696" h="9550">
                <a:moveTo>
                  <a:pt x="0" y="4775"/>
                </a:moveTo>
                <a:lnTo>
                  <a:pt x="0" y="7416"/>
                </a:lnTo>
                <a:lnTo>
                  <a:pt x="7772" y="9550"/>
                </a:lnTo>
                <a:lnTo>
                  <a:pt x="17348" y="9550"/>
                </a:lnTo>
                <a:lnTo>
                  <a:pt x="26924" y="9550"/>
                </a:lnTo>
                <a:lnTo>
                  <a:pt x="34696" y="7416"/>
                </a:lnTo>
                <a:lnTo>
                  <a:pt x="34696" y="4775"/>
                </a:lnTo>
                <a:lnTo>
                  <a:pt x="34696" y="2133"/>
                </a:lnTo>
                <a:lnTo>
                  <a:pt x="26924" y="0"/>
                </a:lnTo>
                <a:lnTo>
                  <a:pt x="17348" y="0"/>
                </a:lnTo>
                <a:lnTo>
                  <a:pt x="7772" y="0"/>
                </a:lnTo>
                <a:lnTo>
                  <a:pt x="0" y="2133"/>
                </a:lnTo>
                <a:lnTo>
                  <a:pt x="0" y="47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170195" y="2233574"/>
            <a:ext cx="30810" cy="8483"/>
          </a:xfrm>
          <a:custGeom>
            <a:avLst/>
            <a:gdLst/>
            <a:ahLst/>
            <a:cxnLst/>
            <a:rect l="l" t="t" r="r" b="b"/>
            <a:pathLst>
              <a:path w="30810" h="8483">
                <a:moveTo>
                  <a:pt x="30810" y="4241"/>
                </a:moveTo>
                <a:lnTo>
                  <a:pt x="30810" y="1892"/>
                </a:lnTo>
                <a:lnTo>
                  <a:pt x="23914" y="0"/>
                </a:lnTo>
                <a:lnTo>
                  <a:pt x="6896" y="0"/>
                </a:lnTo>
                <a:lnTo>
                  <a:pt x="0" y="1892"/>
                </a:lnTo>
                <a:lnTo>
                  <a:pt x="0" y="6591"/>
                </a:lnTo>
                <a:lnTo>
                  <a:pt x="6896" y="8483"/>
                </a:lnTo>
                <a:lnTo>
                  <a:pt x="23914" y="8483"/>
                </a:lnTo>
                <a:lnTo>
                  <a:pt x="30810" y="6591"/>
                </a:lnTo>
                <a:lnTo>
                  <a:pt x="30810" y="42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4170195" y="2233574"/>
            <a:ext cx="30810" cy="8483"/>
          </a:xfrm>
          <a:custGeom>
            <a:avLst/>
            <a:gdLst/>
            <a:ahLst/>
            <a:cxnLst/>
            <a:rect l="l" t="t" r="r" b="b"/>
            <a:pathLst>
              <a:path w="30810" h="8483">
                <a:moveTo>
                  <a:pt x="30810" y="4241"/>
                </a:moveTo>
                <a:lnTo>
                  <a:pt x="30810" y="1892"/>
                </a:lnTo>
                <a:lnTo>
                  <a:pt x="23914" y="0"/>
                </a:lnTo>
                <a:lnTo>
                  <a:pt x="15405" y="0"/>
                </a:lnTo>
                <a:lnTo>
                  <a:pt x="6896" y="0"/>
                </a:lnTo>
                <a:lnTo>
                  <a:pt x="0" y="1892"/>
                </a:lnTo>
                <a:lnTo>
                  <a:pt x="0" y="4241"/>
                </a:lnTo>
                <a:lnTo>
                  <a:pt x="0" y="6591"/>
                </a:lnTo>
                <a:lnTo>
                  <a:pt x="6896" y="8483"/>
                </a:lnTo>
                <a:lnTo>
                  <a:pt x="15405" y="8483"/>
                </a:lnTo>
                <a:lnTo>
                  <a:pt x="23914" y="8483"/>
                </a:lnTo>
                <a:lnTo>
                  <a:pt x="30810" y="6591"/>
                </a:lnTo>
                <a:lnTo>
                  <a:pt x="30810" y="42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252813" y="2058285"/>
            <a:ext cx="20002" cy="4876"/>
          </a:xfrm>
          <a:custGeom>
            <a:avLst/>
            <a:gdLst/>
            <a:ahLst/>
            <a:cxnLst/>
            <a:rect l="l" t="t" r="r" b="b"/>
            <a:pathLst>
              <a:path w="20002" h="4876">
                <a:moveTo>
                  <a:pt x="18872" y="2438"/>
                </a:moveTo>
                <a:lnTo>
                  <a:pt x="20002" y="1092"/>
                </a:lnTo>
                <a:lnTo>
                  <a:pt x="16941" y="0"/>
                </a:lnTo>
                <a:lnTo>
                  <a:pt x="7150" y="0"/>
                </a:lnTo>
                <a:lnTo>
                  <a:pt x="2260" y="1092"/>
                </a:lnTo>
                <a:lnTo>
                  <a:pt x="0" y="3784"/>
                </a:lnTo>
                <a:lnTo>
                  <a:pt x="3047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72" y="2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252813" y="2058285"/>
            <a:ext cx="20002" cy="4876"/>
          </a:xfrm>
          <a:custGeom>
            <a:avLst/>
            <a:gdLst/>
            <a:ahLst/>
            <a:cxnLst/>
            <a:rect l="l" t="t" r="r" b="b"/>
            <a:pathLst>
              <a:path w="20002" h="4876">
                <a:moveTo>
                  <a:pt x="18872" y="2438"/>
                </a:moveTo>
                <a:lnTo>
                  <a:pt x="20002" y="1092"/>
                </a:lnTo>
                <a:lnTo>
                  <a:pt x="16941" y="0"/>
                </a:lnTo>
                <a:lnTo>
                  <a:pt x="12052" y="0"/>
                </a:lnTo>
                <a:lnTo>
                  <a:pt x="7150" y="0"/>
                </a:lnTo>
                <a:lnTo>
                  <a:pt x="2260" y="1092"/>
                </a:lnTo>
                <a:lnTo>
                  <a:pt x="1142" y="2438"/>
                </a:lnTo>
                <a:lnTo>
                  <a:pt x="0" y="3784"/>
                </a:lnTo>
                <a:lnTo>
                  <a:pt x="3047" y="4876"/>
                </a:lnTo>
                <a:lnTo>
                  <a:pt x="7950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72" y="2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196727" y="2308967"/>
            <a:ext cx="33731" cy="9283"/>
          </a:xfrm>
          <a:custGeom>
            <a:avLst/>
            <a:gdLst/>
            <a:ahLst/>
            <a:cxnLst/>
            <a:rect l="l" t="t" r="r" b="b"/>
            <a:pathLst>
              <a:path w="33731" h="9283">
                <a:moveTo>
                  <a:pt x="16865" y="9283"/>
                </a:moveTo>
                <a:lnTo>
                  <a:pt x="26174" y="9283"/>
                </a:lnTo>
                <a:lnTo>
                  <a:pt x="33731" y="7213"/>
                </a:lnTo>
                <a:lnTo>
                  <a:pt x="33731" y="2082"/>
                </a:lnTo>
                <a:lnTo>
                  <a:pt x="26174" y="0"/>
                </a:lnTo>
                <a:lnTo>
                  <a:pt x="7543" y="0"/>
                </a:lnTo>
                <a:lnTo>
                  <a:pt x="0" y="2082"/>
                </a:lnTo>
                <a:lnTo>
                  <a:pt x="0" y="7213"/>
                </a:lnTo>
                <a:lnTo>
                  <a:pt x="7543" y="9283"/>
                </a:lnTo>
                <a:lnTo>
                  <a:pt x="16865" y="92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196727" y="2308967"/>
            <a:ext cx="33731" cy="9283"/>
          </a:xfrm>
          <a:custGeom>
            <a:avLst/>
            <a:gdLst/>
            <a:ahLst/>
            <a:cxnLst/>
            <a:rect l="l" t="t" r="r" b="b"/>
            <a:pathLst>
              <a:path w="33731" h="9283">
                <a:moveTo>
                  <a:pt x="16865" y="9283"/>
                </a:moveTo>
                <a:lnTo>
                  <a:pt x="26174" y="9283"/>
                </a:lnTo>
                <a:lnTo>
                  <a:pt x="33731" y="7213"/>
                </a:lnTo>
                <a:lnTo>
                  <a:pt x="33731" y="4648"/>
                </a:lnTo>
                <a:lnTo>
                  <a:pt x="33731" y="2082"/>
                </a:lnTo>
                <a:lnTo>
                  <a:pt x="26174" y="0"/>
                </a:lnTo>
                <a:lnTo>
                  <a:pt x="16865" y="0"/>
                </a:lnTo>
                <a:lnTo>
                  <a:pt x="7543" y="0"/>
                </a:lnTo>
                <a:lnTo>
                  <a:pt x="0" y="2082"/>
                </a:lnTo>
                <a:lnTo>
                  <a:pt x="0" y="4648"/>
                </a:lnTo>
                <a:lnTo>
                  <a:pt x="0" y="7213"/>
                </a:lnTo>
                <a:lnTo>
                  <a:pt x="7543" y="9283"/>
                </a:lnTo>
                <a:lnTo>
                  <a:pt x="16865" y="92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251114" y="2075878"/>
            <a:ext cx="20840" cy="5080"/>
          </a:xfrm>
          <a:custGeom>
            <a:avLst/>
            <a:gdLst/>
            <a:ahLst/>
            <a:cxnLst/>
            <a:rect l="l" t="t" r="r" b="b"/>
            <a:pathLst>
              <a:path w="20840" h="5080">
                <a:moveTo>
                  <a:pt x="8280" y="5079"/>
                </a:moveTo>
                <a:lnTo>
                  <a:pt x="13385" y="5079"/>
                </a:lnTo>
                <a:lnTo>
                  <a:pt x="18491" y="3949"/>
                </a:lnTo>
                <a:lnTo>
                  <a:pt x="20840" y="1130"/>
                </a:lnTo>
                <a:lnTo>
                  <a:pt x="17652" y="0"/>
                </a:lnTo>
                <a:lnTo>
                  <a:pt x="7442" y="0"/>
                </a:lnTo>
                <a:lnTo>
                  <a:pt x="2362" y="1130"/>
                </a:lnTo>
                <a:lnTo>
                  <a:pt x="0" y="3949"/>
                </a:lnTo>
                <a:lnTo>
                  <a:pt x="3174" y="5079"/>
                </a:lnTo>
                <a:lnTo>
                  <a:pt x="8280" y="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251114" y="2075878"/>
            <a:ext cx="20840" cy="5080"/>
          </a:xfrm>
          <a:custGeom>
            <a:avLst/>
            <a:gdLst/>
            <a:ahLst/>
            <a:cxnLst/>
            <a:rect l="l" t="t" r="r" b="b"/>
            <a:pathLst>
              <a:path w="20840" h="5080">
                <a:moveTo>
                  <a:pt x="8280" y="5079"/>
                </a:moveTo>
                <a:lnTo>
                  <a:pt x="13385" y="5079"/>
                </a:lnTo>
                <a:lnTo>
                  <a:pt x="18491" y="3949"/>
                </a:lnTo>
                <a:lnTo>
                  <a:pt x="19659" y="2539"/>
                </a:lnTo>
                <a:lnTo>
                  <a:pt x="20840" y="1130"/>
                </a:lnTo>
                <a:lnTo>
                  <a:pt x="17652" y="0"/>
                </a:lnTo>
                <a:lnTo>
                  <a:pt x="12547" y="0"/>
                </a:lnTo>
                <a:lnTo>
                  <a:pt x="7442" y="0"/>
                </a:lnTo>
                <a:lnTo>
                  <a:pt x="2362" y="1130"/>
                </a:lnTo>
                <a:lnTo>
                  <a:pt x="1181" y="2539"/>
                </a:lnTo>
                <a:lnTo>
                  <a:pt x="0" y="3949"/>
                </a:lnTo>
                <a:lnTo>
                  <a:pt x="3174" y="5079"/>
                </a:lnTo>
                <a:lnTo>
                  <a:pt x="8280" y="5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205517" y="2093455"/>
            <a:ext cx="21678" cy="5295"/>
          </a:xfrm>
          <a:custGeom>
            <a:avLst/>
            <a:gdLst/>
            <a:ahLst/>
            <a:cxnLst/>
            <a:rect l="l" t="t" r="r" b="b"/>
            <a:pathLst>
              <a:path w="21678" h="5295">
                <a:moveTo>
                  <a:pt x="8623" y="5295"/>
                </a:moveTo>
                <a:lnTo>
                  <a:pt x="13944" y="5295"/>
                </a:lnTo>
                <a:lnTo>
                  <a:pt x="19227" y="4114"/>
                </a:lnTo>
                <a:lnTo>
                  <a:pt x="21678" y="1193"/>
                </a:lnTo>
                <a:lnTo>
                  <a:pt x="18351" y="0"/>
                </a:lnTo>
                <a:lnTo>
                  <a:pt x="7747" y="0"/>
                </a:lnTo>
                <a:lnTo>
                  <a:pt x="2451" y="1193"/>
                </a:lnTo>
                <a:lnTo>
                  <a:pt x="0" y="4114"/>
                </a:lnTo>
                <a:lnTo>
                  <a:pt x="3327" y="5295"/>
                </a:lnTo>
                <a:lnTo>
                  <a:pt x="8623" y="52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205517" y="2093455"/>
            <a:ext cx="21678" cy="5295"/>
          </a:xfrm>
          <a:custGeom>
            <a:avLst/>
            <a:gdLst/>
            <a:ahLst/>
            <a:cxnLst/>
            <a:rect l="l" t="t" r="r" b="b"/>
            <a:pathLst>
              <a:path w="21678" h="5295">
                <a:moveTo>
                  <a:pt x="8623" y="5295"/>
                </a:moveTo>
                <a:lnTo>
                  <a:pt x="13944" y="5295"/>
                </a:lnTo>
                <a:lnTo>
                  <a:pt x="19227" y="4114"/>
                </a:lnTo>
                <a:lnTo>
                  <a:pt x="20447" y="2654"/>
                </a:lnTo>
                <a:lnTo>
                  <a:pt x="21678" y="1193"/>
                </a:lnTo>
                <a:lnTo>
                  <a:pt x="18351" y="0"/>
                </a:lnTo>
                <a:lnTo>
                  <a:pt x="13055" y="0"/>
                </a:lnTo>
                <a:lnTo>
                  <a:pt x="7747" y="0"/>
                </a:lnTo>
                <a:lnTo>
                  <a:pt x="2451" y="1193"/>
                </a:lnTo>
                <a:lnTo>
                  <a:pt x="1231" y="2654"/>
                </a:lnTo>
                <a:lnTo>
                  <a:pt x="0" y="4114"/>
                </a:lnTo>
                <a:lnTo>
                  <a:pt x="3327" y="5295"/>
                </a:lnTo>
                <a:lnTo>
                  <a:pt x="8623" y="5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208926" y="2058285"/>
            <a:ext cx="19989" cy="4876"/>
          </a:xfrm>
          <a:custGeom>
            <a:avLst/>
            <a:gdLst/>
            <a:ahLst/>
            <a:cxnLst/>
            <a:rect l="l" t="t" r="r" b="b"/>
            <a:pathLst>
              <a:path w="19989" h="4876">
                <a:moveTo>
                  <a:pt x="18859" y="2438"/>
                </a:moveTo>
                <a:lnTo>
                  <a:pt x="19989" y="1092"/>
                </a:lnTo>
                <a:lnTo>
                  <a:pt x="16941" y="0"/>
                </a:lnTo>
                <a:lnTo>
                  <a:pt x="7137" y="0"/>
                </a:lnTo>
                <a:lnTo>
                  <a:pt x="2260" y="1092"/>
                </a:lnTo>
                <a:lnTo>
                  <a:pt x="0" y="3784"/>
                </a:lnTo>
                <a:lnTo>
                  <a:pt x="3048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59" y="2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208926" y="2058285"/>
            <a:ext cx="19989" cy="4876"/>
          </a:xfrm>
          <a:custGeom>
            <a:avLst/>
            <a:gdLst/>
            <a:ahLst/>
            <a:cxnLst/>
            <a:rect l="l" t="t" r="r" b="b"/>
            <a:pathLst>
              <a:path w="19989" h="4876">
                <a:moveTo>
                  <a:pt x="18859" y="2438"/>
                </a:moveTo>
                <a:lnTo>
                  <a:pt x="19989" y="1092"/>
                </a:lnTo>
                <a:lnTo>
                  <a:pt x="16941" y="0"/>
                </a:lnTo>
                <a:lnTo>
                  <a:pt x="12039" y="0"/>
                </a:lnTo>
                <a:lnTo>
                  <a:pt x="7137" y="0"/>
                </a:lnTo>
                <a:lnTo>
                  <a:pt x="2260" y="1092"/>
                </a:lnTo>
                <a:lnTo>
                  <a:pt x="1130" y="2438"/>
                </a:lnTo>
                <a:lnTo>
                  <a:pt x="0" y="3784"/>
                </a:lnTo>
                <a:lnTo>
                  <a:pt x="3048" y="4876"/>
                </a:lnTo>
                <a:lnTo>
                  <a:pt x="7950" y="4876"/>
                </a:lnTo>
                <a:lnTo>
                  <a:pt x="12839" y="4876"/>
                </a:lnTo>
                <a:lnTo>
                  <a:pt x="17729" y="3784"/>
                </a:lnTo>
                <a:lnTo>
                  <a:pt x="18859" y="2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205951" y="2075554"/>
            <a:ext cx="20828" cy="5080"/>
          </a:xfrm>
          <a:custGeom>
            <a:avLst/>
            <a:gdLst/>
            <a:ahLst/>
            <a:cxnLst/>
            <a:rect l="l" t="t" r="r" b="b"/>
            <a:pathLst>
              <a:path w="20827" h="5080">
                <a:moveTo>
                  <a:pt x="8280" y="5079"/>
                </a:moveTo>
                <a:lnTo>
                  <a:pt x="13373" y="5079"/>
                </a:lnTo>
                <a:lnTo>
                  <a:pt x="18465" y="3936"/>
                </a:lnTo>
                <a:lnTo>
                  <a:pt x="20827" y="1130"/>
                </a:lnTo>
                <a:lnTo>
                  <a:pt x="17627" y="0"/>
                </a:lnTo>
                <a:lnTo>
                  <a:pt x="7429" y="0"/>
                </a:lnTo>
                <a:lnTo>
                  <a:pt x="2362" y="1130"/>
                </a:lnTo>
                <a:lnTo>
                  <a:pt x="0" y="3936"/>
                </a:lnTo>
                <a:lnTo>
                  <a:pt x="3174" y="5079"/>
                </a:lnTo>
                <a:lnTo>
                  <a:pt x="8280" y="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205951" y="2075554"/>
            <a:ext cx="20828" cy="5080"/>
          </a:xfrm>
          <a:custGeom>
            <a:avLst/>
            <a:gdLst/>
            <a:ahLst/>
            <a:cxnLst/>
            <a:rect l="l" t="t" r="r" b="b"/>
            <a:pathLst>
              <a:path w="20827" h="5080">
                <a:moveTo>
                  <a:pt x="8280" y="5079"/>
                </a:moveTo>
                <a:lnTo>
                  <a:pt x="13373" y="5079"/>
                </a:lnTo>
                <a:lnTo>
                  <a:pt x="18465" y="3936"/>
                </a:lnTo>
                <a:lnTo>
                  <a:pt x="19646" y="2539"/>
                </a:lnTo>
                <a:lnTo>
                  <a:pt x="20827" y="1130"/>
                </a:lnTo>
                <a:lnTo>
                  <a:pt x="17627" y="0"/>
                </a:lnTo>
                <a:lnTo>
                  <a:pt x="12547" y="0"/>
                </a:lnTo>
                <a:lnTo>
                  <a:pt x="7429" y="0"/>
                </a:lnTo>
                <a:lnTo>
                  <a:pt x="2362" y="1130"/>
                </a:lnTo>
                <a:lnTo>
                  <a:pt x="1168" y="2539"/>
                </a:lnTo>
                <a:lnTo>
                  <a:pt x="0" y="3936"/>
                </a:lnTo>
                <a:lnTo>
                  <a:pt x="3174" y="5079"/>
                </a:lnTo>
                <a:lnTo>
                  <a:pt x="8280" y="50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207651" y="2112038"/>
            <a:ext cx="22504" cy="5499"/>
          </a:xfrm>
          <a:custGeom>
            <a:avLst/>
            <a:gdLst/>
            <a:ahLst/>
            <a:cxnLst/>
            <a:rect l="l" t="t" r="r" b="b"/>
            <a:pathLst>
              <a:path w="22504" h="5499">
                <a:moveTo>
                  <a:pt x="1257" y="2743"/>
                </a:moveTo>
                <a:lnTo>
                  <a:pt x="0" y="4267"/>
                </a:lnTo>
                <a:lnTo>
                  <a:pt x="3428" y="5499"/>
                </a:lnTo>
                <a:lnTo>
                  <a:pt x="14452" y="5499"/>
                </a:lnTo>
                <a:lnTo>
                  <a:pt x="19951" y="4267"/>
                </a:lnTo>
                <a:lnTo>
                  <a:pt x="22504" y="1231"/>
                </a:lnTo>
                <a:lnTo>
                  <a:pt x="19075" y="0"/>
                </a:lnTo>
                <a:lnTo>
                  <a:pt x="8039" y="0"/>
                </a:lnTo>
                <a:lnTo>
                  <a:pt x="2539" y="1231"/>
                </a:lnTo>
                <a:lnTo>
                  <a:pt x="1257" y="27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207651" y="2112038"/>
            <a:ext cx="22504" cy="5499"/>
          </a:xfrm>
          <a:custGeom>
            <a:avLst/>
            <a:gdLst/>
            <a:ahLst/>
            <a:cxnLst/>
            <a:rect l="l" t="t" r="r" b="b"/>
            <a:pathLst>
              <a:path w="22504" h="5499">
                <a:moveTo>
                  <a:pt x="1257" y="2743"/>
                </a:moveTo>
                <a:lnTo>
                  <a:pt x="0" y="4267"/>
                </a:lnTo>
                <a:lnTo>
                  <a:pt x="3428" y="5499"/>
                </a:lnTo>
                <a:lnTo>
                  <a:pt x="8953" y="5499"/>
                </a:lnTo>
                <a:lnTo>
                  <a:pt x="14452" y="5499"/>
                </a:lnTo>
                <a:lnTo>
                  <a:pt x="19951" y="4267"/>
                </a:lnTo>
                <a:lnTo>
                  <a:pt x="21234" y="2743"/>
                </a:lnTo>
                <a:lnTo>
                  <a:pt x="22504" y="1231"/>
                </a:lnTo>
                <a:lnTo>
                  <a:pt x="19075" y="0"/>
                </a:lnTo>
                <a:lnTo>
                  <a:pt x="13550" y="0"/>
                </a:lnTo>
                <a:lnTo>
                  <a:pt x="8039" y="0"/>
                </a:lnTo>
                <a:lnTo>
                  <a:pt x="2539" y="1231"/>
                </a:lnTo>
                <a:lnTo>
                  <a:pt x="1257" y="27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201405" y="2259422"/>
            <a:ext cx="31788" cy="8737"/>
          </a:xfrm>
          <a:custGeom>
            <a:avLst/>
            <a:gdLst/>
            <a:ahLst/>
            <a:cxnLst/>
            <a:rect l="l" t="t" r="r" b="b"/>
            <a:pathLst>
              <a:path w="31788" h="8737">
                <a:moveTo>
                  <a:pt x="31788" y="4368"/>
                </a:moveTo>
                <a:lnTo>
                  <a:pt x="31788" y="1943"/>
                </a:lnTo>
                <a:lnTo>
                  <a:pt x="24663" y="0"/>
                </a:lnTo>
                <a:lnTo>
                  <a:pt x="7124" y="0"/>
                </a:lnTo>
                <a:lnTo>
                  <a:pt x="0" y="1943"/>
                </a:lnTo>
                <a:lnTo>
                  <a:pt x="0" y="6794"/>
                </a:lnTo>
                <a:lnTo>
                  <a:pt x="7124" y="8737"/>
                </a:lnTo>
                <a:lnTo>
                  <a:pt x="24663" y="8737"/>
                </a:lnTo>
                <a:lnTo>
                  <a:pt x="31788" y="6794"/>
                </a:lnTo>
                <a:lnTo>
                  <a:pt x="31788" y="43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201405" y="2259422"/>
            <a:ext cx="31788" cy="8737"/>
          </a:xfrm>
          <a:custGeom>
            <a:avLst/>
            <a:gdLst/>
            <a:ahLst/>
            <a:cxnLst/>
            <a:rect l="l" t="t" r="r" b="b"/>
            <a:pathLst>
              <a:path w="31788" h="8737">
                <a:moveTo>
                  <a:pt x="31788" y="4368"/>
                </a:moveTo>
                <a:lnTo>
                  <a:pt x="31788" y="1943"/>
                </a:lnTo>
                <a:lnTo>
                  <a:pt x="24663" y="0"/>
                </a:lnTo>
                <a:lnTo>
                  <a:pt x="15900" y="0"/>
                </a:lnTo>
                <a:lnTo>
                  <a:pt x="7124" y="0"/>
                </a:lnTo>
                <a:lnTo>
                  <a:pt x="0" y="1943"/>
                </a:lnTo>
                <a:lnTo>
                  <a:pt x="0" y="4368"/>
                </a:lnTo>
                <a:lnTo>
                  <a:pt x="0" y="6794"/>
                </a:lnTo>
                <a:lnTo>
                  <a:pt x="7124" y="8737"/>
                </a:lnTo>
                <a:lnTo>
                  <a:pt x="15900" y="8737"/>
                </a:lnTo>
                <a:lnTo>
                  <a:pt x="24663" y="8737"/>
                </a:lnTo>
                <a:lnTo>
                  <a:pt x="31788" y="6794"/>
                </a:lnTo>
                <a:lnTo>
                  <a:pt x="31788" y="4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214158" y="2211567"/>
            <a:ext cx="29832" cy="8216"/>
          </a:xfrm>
          <a:custGeom>
            <a:avLst/>
            <a:gdLst/>
            <a:ahLst/>
            <a:cxnLst/>
            <a:rect l="l" t="t" r="r" b="b"/>
            <a:pathLst>
              <a:path w="29832" h="8216">
                <a:moveTo>
                  <a:pt x="29832" y="4102"/>
                </a:moveTo>
                <a:lnTo>
                  <a:pt x="29832" y="1828"/>
                </a:lnTo>
                <a:lnTo>
                  <a:pt x="23152" y="0"/>
                </a:lnTo>
                <a:lnTo>
                  <a:pt x="6667" y="0"/>
                </a:lnTo>
                <a:lnTo>
                  <a:pt x="0" y="1828"/>
                </a:lnTo>
                <a:lnTo>
                  <a:pt x="0" y="6375"/>
                </a:lnTo>
                <a:lnTo>
                  <a:pt x="6667" y="8216"/>
                </a:lnTo>
                <a:lnTo>
                  <a:pt x="23152" y="8216"/>
                </a:lnTo>
                <a:lnTo>
                  <a:pt x="29832" y="6375"/>
                </a:lnTo>
                <a:lnTo>
                  <a:pt x="29832" y="41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214158" y="2211567"/>
            <a:ext cx="29832" cy="8216"/>
          </a:xfrm>
          <a:custGeom>
            <a:avLst/>
            <a:gdLst/>
            <a:ahLst/>
            <a:cxnLst/>
            <a:rect l="l" t="t" r="r" b="b"/>
            <a:pathLst>
              <a:path w="29832" h="8216">
                <a:moveTo>
                  <a:pt x="29832" y="4102"/>
                </a:moveTo>
                <a:lnTo>
                  <a:pt x="29832" y="1828"/>
                </a:lnTo>
                <a:lnTo>
                  <a:pt x="23152" y="0"/>
                </a:lnTo>
                <a:lnTo>
                  <a:pt x="14909" y="0"/>
                </a:lnTo>
                <a:lnTo>
                  <a:pt x="6667" y="0"/>
                </a:lnTo>
                <a:lnTo>
                  <a:pt x="0" y="1828"/>
                </a:lnTo>
                <a:lnTo>
                  <a:pt x="0" y="4102"/>
                </a:lnTo>
                <a:lnTo>
                  <a:pt x="0" y="6375"/>
                </a:lnTo>
                <a:lnTo>
                  <a:pt x="6667" y="8216"/>
                </a:lnTo>
                <a:lnTo>
                  <a:pt x="14909" y="8216"/>
                </a:lnTo>
                <a:lnTo>
                  <a:pt x="23152" y="8216"/>
                </a:lnTo>
                <a:lnTo>
                  <a:pt x="29832" y="6375"/>
                </a:lnTo>
                <a:lnTo>
                  <a:pt x="29832" y="41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351750" y="2267109"/>
            <a:ext cx="31775" cy="8737"/>
          </a:xfrm>
          <a:custGeom>
            <a:avLst/>
            <a:gdLst/>
            <a:ahLst/>
            <a:cxnLst/>
            <a:rect l="l" t="t" r="r" b="b"/>
            <a:pathLst>
              <a:path w="31775" h="8737">
                <a:moveTo>
                  <a:pt x="15887" y="0"/>
                </a:moveTo>
                <a:lnTo>
                  <a:pt x="7112" y="0"/>
                </a:lnTo>
                <a:lnTo>
                  <a:pt x="0" y="1955"/>
                </a:lnTo>
                <a:lnTo>
                  <a:pt x="0" y="6794"/>
                </a:lnTo>
                <a:lnTo>
                  <a:pt x="7112" y="8737"/>
                </a:lnTo>
                <a:lnTo>
                  <a:pt x="24663" y="8737"/>
                </a:lnTo>
                <a:lnTo>
                  <a:pt x="31775" y="6794"/>
                </a:lnTo>
                <a:lnTo>
                  <a:pt x="31775" y="1955"/>
                </a:lnTo>
                <a:lnTo>
                  <a:pt x="24663" y="0"/>
                </a:lnTo>
                <a:lnTo>
                  <a:pt x="1588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351750" y="2267109"/>
            <a:ext cx="31775" cy="8737"/>
          </a:xfrm>
          <a:custGeom>
            <a:avLst/>
            <a:gdLst/>
            <a:ahLst/>
            <a:cxnLst/>
            <a:rect l="l" t="t" r="r" b="b"/>
            <a:pathLst>
              <a:path w="31775" h="8737">
                <a:moveTo>
                  <a:pt x="15887" y="0"/>
                </a:moveTo>
                <a:lnTo>
                  <a:pt x="7112" y="0"/>
                </a:lnTo>
                <a:lnTo>
                  <a:pt x="0" y="1955"/>
                </a:lnTo>
                <a:lnTo>
                  <a:pt x="0" y="4368"/>
                </a:lnTo>
                <a:lnTo>
                  <a:pt x="0" y="6794"/>
                </a:lnTo>
                <a:lnTo>
                  <a:pt x="7112" y="8737"/>
                </a:lnTo>
                <a:lnTo>
                  <a:pt x="15887" y="8737"/>
                </a:lnTo>
                <a:lnTo>
                  <a:pt x="24663" y="8737"/>
                </a:lnTo>
                <a:lnTo>
                  <a:pt x="31775" y="6794"/>
                </a:lnTo>
                <a:lnTo>
                  <a:pt x="31775" y="4368"/>
                </a:lnTo>
                <a:lnTo>
                  <a:pt x="31775" y="1955"/>
                </a:lnTo>
                <a:lnTo>
                  <a:pt x="24663" y="0"/>
                </a:lnTo>
                <a:lnTo>
                  <a:pt x="1588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3686699" y="2475601"/>
            <a:ext cx="41490" cy="11417"/>
          </a:xfrm>
          <a:custGeom>
            <a:avLst/>
            <a:gdLst/>
            <a:ahLst/>
            <a:cxnLst/>
            <a:rect l="l" t="t" r="r" b="b"/>
            <a:pathLst>
              <a:path w="41490" h="11417">
                <a:moveTo>
                  <a:pt x="41490" y="5702"/>
                </a:moveTo>
                <a:lnTo>
                  <a:pt x="41490" y="2552"/>
                </a:lnTo>
                <a:lnTo>
                  <a:pt x="32194" y="0"/>
                </a:lnTo>
                <a:lnTo>
                  <a:pt x="9283" y="0"/>
                </a:lnTo>
                <a:lnTo>
                  <a:pt x="0" y="2552"/>
                </a:lnTo>
                <a:lnTo>
                  <a:pt x="0" y="8851"/>
                </a:lnTo>
                <a:lnTo>
                  <a:pt x="9283" y="11417"/>
                </a:lnTo>
                <a:lnTo>
                  <a:pt x="32194" y="11417"/>
                </a:lnTo>
                <a:lnTo>
                  <a:pt x="41490" y="8851"/>
                </a:lnTo>
                <a:lnTo>
                  <a:pt x="41490" y="57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686699" y="2475601"/>
            <a:ext cx="41490" cy="11417"/>
          </a:xfrm>
          <a:custGeom>
            <a:avLst/>
            <a:gdLst/>
            <a:ahLst/>
            <a:cxnLst/>
            <a:rect l="l" t="t" r="r" b="b"/>
            <a:pathLst>
              <a:path w="41490" h="11417">
                <a:moveTo>
                  <a:pt x="41490" y="5702"/>
                </a:moveTo>
                <a:lnTo>
                  <a:pt x="41490" y="2552"/>
                </a:lnTo>
                <a:lnTo>
                  <a:pt x="32194" y="0"/>
                </a:lnTo>
                <a:lnTo>
                  <a:pt x="20751" y="0"/>
                </a:lnTo>
                <a:lnTo>
                  <a:pt x="9283" y="0"/>
                </a:lnTo>
                <a:lnTo>
                  <a:pt x="0" y="2552"/>
                </a:lnTo>
                <a:lnTo>
                  <a:pt x="0" y="5702"/>
                </a:lnTo>
                <a:lnTo>
                  <a:pt x="0" y="8851"/>
                </a:lnTo>
                <a:lnTo>
                  <a:pt x="9283" y="11417"/>
                </a:lnTo>
                <a:lnTo>
                  <a:pt x="20751" y="11417"/>
                </a:lnTo>
                <a:lnTo>
                  <a:pt x="32194" y="11417"/>
                </a:lnTo>
                <a:lnTo>
                  <a:pt x="41490" y="8851"/>
                </a:lnTo>
                <a:lnTo>
                  <a:pt x="41490" y="57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740067" y="2506137"/>
            <a:ext cx="42468" cy="11684"/>
          </a:xfrm>
          <a:custGeom>
            <a:avLst/>
            <a:gdLst/>
            <a:ahLst/>
            <a:cxnLst/>
            <a:rect l="l" t="t" r="r" b="b"/>
            <a:pathLst>
              <a:path w="42468" h="11683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9067"/>
                </a:lnTo>
                <a:lnTo>
                  <a:pt x="9512" y="11684"/>
                </a:lnTo>
                <a:lnTo>
                  <a:pt x="32956" y="11684"/>
                </a:lnTo>
                <a:lnTo>
                  <a:pt x="42468" y="9067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740067" y="2506137"/>
            <a:ext cx="42468" cy="11684"/>
          </a:xfrm>
          <a:custGeom>
            <a:avLst/>
            <a:gdLst/>
            <a:ahLst/>
            <a:cxnLst/>
            <a:rect l="l" t="t" r="r" b="b"/>
            <a:pathLst>
              <a:path w="42468" h="11683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5842"/>
                </a:lnTo>
                <a:lnTo>
                  <a:pt x="0" y="9067"/>
                </a:lnTo>
                <a:lnTo>
                  <a:pt x="9512" y="11684"/>
                </a:lnTo>
                <a:lnTo>
                  <a:pt x="21234" y="11684"/>
                </a:lnTo>
                <a:lnTo>
                  <a:pt x="32956" y="11684"/>
                </a:lnTo>
                <a:lnTo>
                  <a:pt x="42468" y="9067"/>
                </a:lnTo>
                <a:lnTo>
                  <a:pt x="42468" y="5842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3642742" y="2497602"/>
            <a:ext cx="42468" cy="11696"/>
          </a:xfrm>
          <a:custGeom>
            <a:avLst/>
            <a:gdLst/>
            <a:ahLst/>
            <a:cxnLst/>
            <a:rect l="l" t="t" r="r" b="b"/>
            <a:pathLst>
              <a:path w="42468" h="11696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9067"/>
                </a:lnTo>
                <a:lnTo>
                  <a:pt x="9512" y="11696"/>
                </a:lnTo>
                <a:lnTo>
                  <a:pt x="32956" y="11696"/>
                </a:lnTo>
                <a:lnTo>
                  <a:pt x="42468" y="9067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642742" y="2497602"/>
            <a:ext cx="42468" cy="11696"/>
          </a:xfrm>
          <a:custGeom>
            <a:avLst/>
            <a:gdLst/>
            <a:ahLst/>
            <a:cxnLst/>
            <a:rect l="l" t="t" r="r" b="b"/>
            <a:pathLst>
              <a:path w="42468" h="11696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5842"/>
                </a:lnTo>
                <a:lnTo>
                  <a:pt x="0" y="9067"/>
                </a:lnTo>
                <a:lnTo>
                  <a:pt x="9512" y="11696"/>
                </a:lnTo>
                <a:lnTo>
                  <a:pt x="21234" y="11696"/>
                </a:lnTo>
                <a:lnTo>
                  <a:pt x="32956" y="11696"/>
                </a:lnTo>
                <a:lnTo>
                  <a:pt x="42468" y="9067"/>
                </a:lnTo>
                <a:lnTo>
                  <a:pt x="42468" y="5842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698127" y="2528571"/>
            <a:ext cx="43434" cy="11950"/>
          </a:xfrm>
          <a:custGeom>
            <a:avLst/>
            <a:gdLst/>
            <a:ahLst/>
            <a:cxnLst/>
            <a:rect l="l" t="t" r="r" b="b"/>
            <a:pathLst>
              <a:path w="43434" h="11950">
                <a:moveTo>
                  <a:pt x="21716" y="0"/>
                </a:moveTo>
                <a:lnTo>
                  <a:pt x="9728" y="0"/>
                </a:lnTo>
                <a:lnTo>
                  <a:pt x="0" y="2679"/>
                </a:lnTo>
                <a:lnTo>
                  <a:pt x="0" y="9271"/>
                </a:lnTo>
                <a:lnTo>
                  <a:pt x="9728" y="11950"/>
                </a:lnTo>
                <a:lnTo>
                  <a:pt x="33705" y="11950"/>
                </a:lnTo>
                <a:lnTo>
                  <a:pt x="43433" y="9271"/>
                </a:lnTo>
                <a:lnTo>
                  <a:pt x="43433" y="2679"/>
                </a:lnTo>
                <a:lnTo>
                  <a:pt x="33705" y="0"/>
                </a:lnTo>
                <a:lnTo>
                  <a:pt x="2171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698127" y="2528571"/>
            <a:ext cx="43434" cy="11950"/>
          </a:xfrm>
          <a:custGeom>
            <a:avLst/>
            <a:gdLst/>
            <a:ahLst/>
            <a:cxnLst/>
            <a:rect l="l" t="t" r="r" b="b"/>
            <a:pathLst>
              <a:path w="43434" h="11950">
                <a:moveTo>
                  <a:pt x="21716" y="0"/>
                </a:moveTo>
                <a:lnTo>
                  <a:pt x="9728" y="0"/>
                </a:lnTo>
                <a:lnTo>
                  <a:pt x="0" y="2679"/>
                </a:lnTo>
                <a:lnTo>
                  <a:pt x="0" y="5969"/>
                </a:lnTo>
                <a:lnTo>
                  <a:pt x="0" y="9271"/>
                </a:lnTo>
                <a:lnTo>
                  <a:pt x="9728" y="11950"/>
                </a:lnTo>
                <a:lnTo>
                  <a:pt x="21716" y="11950"/>
                </a:lnTo>
                <a:lnTo>
                  <a:pt x="33705" y="11950"/>
                </a:lnTo>
                <a:lnTo>
                  <a:pt x="43433" y="9271"/>
                </a:lnTo>
                <a:lnTo>
                  <a:pt x="43433" y="5969"/>
                </a:lnTo>
                <a:lnTo>
                  <a:pt x="43433" y="2679"/>
                </a:lnTo>
                <a:lnTo>
                  <a:pt x="33705" y="0"/>
                </a:lnTo>
                <a:lnTo>
                  <a:pt x="217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622427" y="2519663"/>
            <a:ext cx="19786" cy="11849"/>
          </a:xfrm>
          <a:custGeom>
            <a:avLst/>
            <a:gdLst/>
            <a:ahLst/>
            <a:cxnLst/>
            <a:rect l="l" t="t" r="r" b="b"/>
            <a:pathLst>
              <a:path w="19786" h="11849">
                <a:moveTo>
                  <a:pt x="0" y="0"/>
                </a:moveTo>
                <a:lnTo>
                  <a:pt x="0" y="11849"/>
                </a:lnTo>
                <a:lnTo>
                  <a:pt x="11074" y="11582"/>
                </a:lnTo>
                <a:lnTo>
                  <a:pt x="19786" y="9042"/>
                </a:lnTo>
                <a:lnTo>
                  <a:pt x="19786" y="2794"/>
                </a:lnTo>
                <a:lnTo>
                  <a:pt x="11074" y="266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622427" y="2519663"/>
            <a:ext cx="19786" cy="11849"/>
          </a:xfrm>
          <a:custGeom>
            <a:avLst/>
            <a:gdLst/>
            <a:ahLst/>
            <a:cxnLst/>
            <a:rect l="l" t="t" r="r" b="b"/>
            <a:pathLst>
              <a:path w="19786" h="11849">
                <a:moveTo>
                  <a:pt x="0" y="0"/>
                </a:moveTo>
                <a:lnTo>
                  <a:pt x="0" y="11849"/>
                </a:lnTo>
                <a:lnTo>
                  <a:pt x="11074" y="11582"/>
                </a:lnTo>
                <a:lnTo>
                  <a:pt x="19786" y="9042"/>
                </a:lnTo>
                <a:lnTo>
                  <a:pt x="19786" y="5918"/>
                </a:lnTo>
                <a:lnTo>
                  <a:pt x="19786" y="2794"/>
                </a:lnTo>
                <a:lnTo>
                  <a:pt x="11074" y="26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622427" y="2106194"/>
            <a:ext cx="11620" cy="3924"/>
          </a:xfrm>
          <a:custGeom>
            <a:avLst/>
            <a:gdLst/>
            <a:ahLst/>
            <a:cxnLst/>
            <a:rect l="l" t="t" r="r" b="b"/>
            <a:pathLst>
              <a:path w="11620" h="3924">
                <a:moveTo>
                  <a:pt x="0" y="3924"/>
                </a:moveTo>
                <a:lnTo>
                  <a:pt x="4813" y="3708"/>
                </a:lnTo>
                <a:lnTo>
                  <a:pt x="9169" y="2933"/>
                </a:lnTo>
                <a:lnTo>
                  <a:pt x="11620" y="889"/>
                </a:lnTo>
                <a:lnTo>
                  <a:pt x="8051" y="0"/>
                </a:lnTo>
                <a:lnTo>
                  <a:pt x="0" y="38"/>
                </a:lnTo>
                <a:lnTo>
                  <a:pt x="0" y="39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622427" y="2106194"/>
            <a:ext cx="11620" cy="3924"/>
          </a:xfrm>
          <a:custGeom>
            <a:avLst/>
            <a:gdLst/>
            <a:ahLst/>
            <a:cxnLst/>
            <a:rect l="l" t="t" r="r" b="b"/>
            <a:pathLst>
              <a:path w="11620" h="3924">
                <a:moveTo>
                  <a:pt x="0" y="3924"/>
                </a:moveTo>
                <a:lnTo>
                  <a:pt x="4813" y="3708"/>
                </a:lnTo>
                <a:lnTo>
                  <a:pt x="9169" y="2933"/>
                </a:lnTo>
                <a:lnTo>
                  <a:pt x="10299" y="1981"/>
                </a:lnTo>
                <a:lnTo>
                  <a:pt x="11620" y="889"/>
                </a:lnTo>
                <a:lnTo>
                  <a:pt x="8051" y="0"/>
                </a:lnTo>
                <a:lnTo>
                  <a:pt x="2336" y="0"/>
                </a:lnTo>
                <a:lnTo>
                  <a:pt x="1549" y="0"/>
                </a:lnTo>
                <a:lnTo>
                  <a:pt x="762" y="12"/>
                </a:lnTo>
                <a:lnTo>
                  <a:pt x="0" y="38"/>
                </a:lnTo>
                <a:lnTo>
                  <a:pt x="0" y="39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797467" y="2537532"/>
            <a:ext cx="43434" cy="11963"/>
          </a:xfrm>
          <a:custGeom>
            <a:avLst/>
            <a:gdLst/>
            <a:ahLst/>
            <a:cxnLst/>
            <a:rect l="l" t="t" r="r" b="b"/>
            <a:pathLst>
              <a:path w="43434" h="11963">
                <a:moveTo>
                  <a:pt x="21716" y="0"/>
                </a:moveTo>
                <a:lnTo>
                  <a:pt x="9728" y="0"/>
                </a:lnTo>
                <a:lnTo>
                  <a:pt x="0" y="2679"/>
                </a:lnTo>
                <a:lnTo>
                  <a:pt x="0" y="9296"/>
                </a:lnTo>
                <a:lnTo>
                  <a:pt x="9728" y="11963"/>
                </a:lnTo>
                <a:lnTo>
                  <a:pt x="33705" y="11963"/>
                </a:lnTo>
                <a:lnTo>
                  <a:pt x="43433" y="9296"/>
                </a:lnTo>
                <a:lnTo>
                  <a:pt x="43433" y="2679"/>
                </a:lnTo>
                <a:lnTo>
                  <a:pt x="33705" y="0"/>
                </a:lnTo>
                <a:lnTo>
                  <a:pt x="2171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797467" y="2537532"/>
            <a:ext cx="43434" cy="11963"/>
          </a:xfrm>
          <a:custGeom>
            <a:avLst/>
            <a:gdLst/>
            <a:ahLst/>
            <a:cxnLst/>
            <a:rect l="l" t="t" r="r" b="b"/>
            <a:pathLst>
              <a:path w="43434" h="11963">
                <a:moveTo>
                  <a:pt x="21716" y="0"/>
                </a:moveTo>
                <a:lnTo>
                  <a:pt x="9728" y="0"/>
                </a:lnTo>
                <a:lnTo>
                  <a:pt x="0" y="2679"/>
                </a:lnTo>
                <a:lnTo>
                  <a:pt x="0" y="5981"/>
                </a:lnTo>
                <a:lnTo>
                  <a:pt x="0" y="9296"/>
                </a:lnTo>
                <a:lnTo>
                  <a:pt x="9728" y="11963"/>
                </a:lnTo>
                <a:lnTo>
                  <a:pt x="21716" y="11963"/>
                </a:lnTo>
                <a:lnTo>
                  <a:pt x="33705" y="11963"/>
                </a:lnTo>
                <a:lnTo>
                  <a:pt x="43433" y="9296"/>
                </a:lnTo>
                <a:lnTo>
                  <a:pt x="43433" y="5981"/>
                </a:lnTo>
                <a:lnTo>
                  <a:pt x="43433" y="2679"/>
                </a:lnTo>
                <a:lnTo>
                  <a:pt x="33705" y="0"/>
                </a:lnTo>
                <a:lnTo>
                  <a:pt x="217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972641" y="2499934"/>
            <a:ext cx="41478" cy="11430"/>
          </a:xfrm>
          <a:custGeom>
            <a:avLst/>
            <a:gdLst/>
            <a:ahLst/>
            <a:cxnLst/>
            <a:rect l="l" t="t" r="r" b="b"/>
            <a:pathLst>
              <a:path w="41478" h="11430">
                <a:moveTo>
                  <a:pt x="20739" y="0"/>
                </a:moveTo>
                <a:lnTo>
                  <a:pt x="9283" y="0"/>
                </a:lnTo>
                <a:lnTo>
                  <a:pt x="0" y="2565"/>
                </a:lnTo>
                <a:lnTo>
                  <a:pt x="0" y="8864"/>
                </a:lnTo>
                <a:lnTo>
                  <a:pt x="9283" y="11430"/>
                </a:lnTo>
                <a:lnTo>
                  <a:pt x="32194" y="11430"/>
                </a:lnTo>
                <a:lnTo>
                  <a:pt x="41478" y="8864"/>
                </a:lnTo>
                <a:lnTo>
                  <a:pt x="41478" y="2565"/>
                </a:lnTo>
                <a:lnTo>
                  <a:pt x="32194" y="0"/>
                </a:lnTo>
                <a:lnTo>
                  <a:pt x="2073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972641" y="2499934"/>
            <a:ext cx="41478" cy="11430"/>
          </a:xfrm>
          <a:custGeom>
            <a:avLst/>
            <a:gdLst/>
            <a:ahLst/>
            <a:cxnLst/>
            <a:rect l="l" t="t" r="r" b="b"/>
            <a:pathLst>
              <a:path w="41478" h="11430">
                <a:moveTo>
                  <a:pt x="20739" y="0"/>
                </a:moveTo>
                <a:lnTo>
                  <a:pt x="9283" y="0"/>
                </a:lnTo>
                <a:lnTo>
                  <a:pt x="0" y="2565"/>
                </a:lnTo>
                <a:lnTo>
                  <a:pt x="0" y="5715"/>
                </a:lnTo>
                <a:lnTo>
                  <a:pt x="0" y="8864"/>
                </a:lnTo>
                <a:lnTo>
                  <a:pt x="9283" y="11430"/>
                </a:lnTo>
                <a:lnTo>
                  <a:pt x="20739" y="11430"/>
                </a:lnTo>
                <a:lnTo>
                  <a:pt x="32194" y="11430"/>
                </a:lnTo>
                <a:lnTo>
                  <a:pt x="41478" y="8864"/>
                </a:lnTo>
                <a:lnTo>
                  <a:pt x="41478" y="5715"/>
                </a:lnTo>
                <a:lnTo>
                  <a:pt x="41478" y="2565"/>
                </a:lnTo>
                <a:lnTo>
                  <a:pt x="32194" y="0"/>
                </a:lnTo>
                <a:lnTo>
                  <a:pt x="2073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4010534" y="2476654"/>
            <a:ext cx="40525" cy="11150"/>
          </a:xfrm>
          <a:custGeom>
            <a:avLst/>
            <a:gdLst/>
            <a:ahLst/>
            <a:cxnLst/>
            <a:rect l="l" t="t" r="r" b="b"/>
            <a:pathLst>
              <a:path w="40525" h="11150">
                <a:moveTo>
                  <a:pt x="20269" y="0"/>
                </a:moveTo>
                <a:lnTo>
                  <a:pt x="9080" y="0"/>
                </a:lnTo>
                <a:lnTo>
                  <a:pt x="0" y="2489"/>
                </a:lnTo>
                <a:lnTo>
                  <a:pt x="0" y="8661"/>
                </a:lnTo>
                <a:lnTo>
                  <a:pt x="9080" y="11150"/>
                </a:lnTo>
                <a:lnTo>
                  <a:pt x="31457" y="11150"/>
                </a:lnTo>
                <a:lnTo>
                  <a:pt x="40525" y="8661"/>
                </a:lnTo>
                <a:lnTo>
                  <a:pt x="40525" y="2489"/>
                </a:lnTo>
                <a:lnTo>
                  <a:pt x="31457" y="0"/>
                </a:lnTo>
                <a:lnTo>
                  <a:pt x="2026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4010534" y="2476654"/>
            <a:ext cx="40525" cy="11150"/>
          </a:xfrm>
          <a:custGeom>
            <a:avLst/>
            <a:gdLst/>
            <a:ahLst/>
            <a:cxnLst/>
            <a:rect l="l" t="t" r="r" b="b"/>
            <a:pathLst>
              <a:path w="40525" h="11150">
                <a:moveTo>
                  <a:pt x="20269" y="0"/>
                </a:moveTo>
                <a:lnTo>
                  <a:pt x="9080" y="0"/>
                </a:lnTo>
                <a:lnTo>
                  <a:pt x="0" y="2489"/>
                </a:lnTo>
                <a:lnTo>
                  <a:pt x="0" y="5575"/>
                </a:lnTo>
                <a:lnTo>
                  <a:pt x="0" y="8661"/>
                </a:lnTo>
                <a:lnTo>
                  <a:pt x="9080" y="11150"/>
                </a:lnTo>
                <a:lnTo>
                  <a:pt x="20269" y="11150"/>
                </a:lnTo>
                <a:lnTo>
                  <a:pt x="31457" y="11150"/>
                </a:lnTo>
                <a:lnTo>
                  <a:pt x="40525" y="8661"/>
                </a:lnTo>
                <a:lnTo>
                  <a:pt x="40525" y="5575"/>
                </a:lnTo>
                <a:lnTo>
                  <a:pt x="40525" y="2489"/>
                </a:lnTo>
                <a:lnTo>
                  <a:pt x="31457" y="0"/>
                </a:lnTo>
                <a:lnTo>
                  <a:pt x="2026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934718" y="2523218"/>
            <a:ext cx="42468" cy="11684"/>
          </a:xfrm>
          <a:custGeom>
            <a:avLst/>
            <a:gdLst/>
            <a:ahLst/>
            <a:cxnLst/>
            <a:rect l="l" t="t" r="r" b="b"/>
            <a:pathLst>
              <a:path w="42468" h="11683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9067"/>
                </a:lnTo>
                <a:lnTo>
                  <a:pt x="9512" y="11684"/>
                </a:lnTo>
                <a:lnTo>
                  <a:pt x="32956" y="11684"/>
                </a:lnTo>
                <a:lnTo>
                  <a:pt x="42468" y="9067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934718" y="2523218"/>
            <a:ext cx="42468" cy="11684"/>
          </a:xfrm>
          <a:custGeom>
            <a:avLst/>
            <a:gdLst/>
            <a:ahLst/>
            <a:cxnLst/>
            <a:rect l="l" t="t" r="r" b="b"/>
            <a:pathLst>
              <a:path w="42468" h="11683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5842"/>
                </a:lnTo>
                <a:lnTo>
                  <a:pt x="0" y="9067"/>
                </a:lnTo>
                <a:lnTo>
                  <a:pt x="9512" y="11684"/>
                </a:lnTo>
                <a:lnTo>
                  <a:pt x="21234" y="11684"/>
                </a:lnTo>
                <a:lnTo>
                  <a:pt x="32956" y="11684"/>
                </a:lnTo>
                <a:lnTo>
                  <a:pt x="42468" y="9067"/>
                </a:lnTo>
                <a:lnTo>
                  <a:pt x="42468" y="5842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622428" y="2118955"/>
            <a:ext cx="13309" cy="4102"/>
          </a:xfrm>
          <a:custGeom>
            <a:avLst/>
            <a:gdLst/>
            <a:ahLst/>
            <a:cxnLst/>
            <a:rect l="l" t="t" r="r" b="b"/>
            <a:pathLst>
              <a:path w="13309" h="4102">
                <a:moveTo>
                  <a:pt x="0" y="114"/>
                </a:moveTo>
                <a:lnTo>
                  <a:pt x="0" y="4102"/>
                </a:lnTo>
                <a:lnTo>
                  <a:pt x="5473" y="3975"/>
                </a:lnTo>
                <a:lnTo>
                  <a:pt x="10668" y="3111"/>
                </a:lnTo>
                <a:lnTo>
                  <a:pt x="13309" y="914"/>
                </a:lnTo>
                <a:lnTo>
                  <a:pt x="9613" y="0"/>
                </a:lnTo>
                <a:lnTo>
                  <a:pt x="0" y="1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622428" y="2118955"/>
            <a:ext cx="13309" cy="4102"/>
          </a:xfrm>
          <a:custGeom>
            <a:avLst/>
            <a:gdLst/>
            <a:ahLst/>
            <a:cxnLst/>
            <a:rect l="l" t="t" r="r" b="b"/>
            <a:pathLst>
              <a:path w="13309" h="4102">
                <a:moveTo>
                  <a:pt x="0" y="114"/>
                </a:moveTo>
                <a:lnTo>
                  <a:pt x="0" y="4102"/>
                </a:lnTo>
                <a:lnTo>
                  <a:pt x="5473" y="3975"/>
                </a:lnTo>
                <a:lnTo>
                  <a:pt x="10668" y="3111"/>
                </a:lnTo>
                <a:lnTo>
                  <a:pt x="11950" y="2057"/>
                </a:lnTo>
                <a:lnTo>
                  <a:pt x="13309" y="914"/>
                </a:lnTo>
                <a:lnTo>
                  <a:pt x="9613" y="0"/>
                </a:lnTo>
                <a:lnTo>
                  <a:pt x="3682" y="0"/>
                </a:lnTo>
                <a:lnTo>
                  <a:pt x="2438" y="0"/>
                </a:lnTo>
                <a:lnTo>
                  <a:pt x="1206" y="38"/>
                </a:lnTo>
                <a:lnTo>
                  <a:pt x="0" y="1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837392" y="2514674"/>
            <a:ext cx="42468" cy="11684"/>
          </a:xfrm>
          <a:custGeom>
            <a:avLst/>
            <a:gdLst/>
            <a:ahLst/>
            <a:cxnLst/>
            <a:rect l="l" t="t" r="r" b="b"/>
            <a:pathLst>
              <a:path w="42468" h="11683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9080"/>
                </a:lnTo>
                <a:lnTo>
                  <a:pt x="9512" y="11684"/>
                </a:lnTo>
                <a:lnTo>
                  <a:pt x="32956" y="11684"/>
                </a:lnTo>
                <a:lnTo>
                  <a:pt x="42468" y="9080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837392" y="2514674"/>
            <a:ext cx="42468" cy="11684"/>
          </a:xfrm>
          <a:custGeom>
            <a:avLst/>
            <a:gdLst/>
            <a:ahLst/>
            <a:cxnLst/>
            <a:rect l="l" t="t" r="r" b="b"/>
            <a:pathLst>
              <a:path w="42468" h="11683">
                <a:moveTo>
                  <a:pt x="21234" y="0"/>
                </a:moveTo>
                <a:lnTo>
                  <a:pt x="9512" y="0"/>
                </a:lnTo>
                <a:lnTo>
                  <a:pt x="0" y="2616"/>
                </a:lnTo>
                <a:lnTo>
                  <a:pt x="0" y="5854"/>
                </a:lnTo>
                <a:lnTo>
                  <a:pt x="0" y="9080"/>
                </a:lnTo>
                <a:lnTo>
                  <a:pt x="9512" y="11684"/>
                </a:lnTo>
                <a:lnTo>
                  <a:pt x="21234" y="11684"/>
                </a:lnTo>
                <a:lnTo>
                  <a:pt x="32956" y="11684"/>
                </a:lnTo>
                <a:lnTo>
                  <a:pt x="42468" y="9080"/>
                </a:lnTo>
                <a:lnTo>
                  <a:pt x="42468" y="5854"/>
                </a:lnTo>
                <a:lnTo>
                  <a:pt x="42468" y="2616"/>
                </a:lnTo>
                <a:lnTo>
                  <a:pt x="32956" y="0"/>
                </a:lnTo>
                <a:lnTo>
                  <a:pt x="2123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896813" y="2546503"/>
            <a:ext cx="43434" cy="11950"/>
          </a:xfrm>
          <a:custGeom>
            <a:avLst/>
            <a:gdLst/>
            <a:ahLst/>
            <a:cxnLst/>
            <a:rect l="l" t="t" r="r" b="b"/>
            <a:pathLst>
              <a:path w="43434" h="11950">
                <a:moveTo>
                  <a:pt x="21716" y="0"/>
                </a:moveTo>
                <a:lnTo>
                  <a:pt x="9728" y="0"/>
                </a:lnTo>
                <a:lnTo>
                  <a:pt x="0" y="2679"/>
                </a:lnTo>
                <a:lnTo>
                  <a:pt x="0" y="9271"/>
                </a:lnTo>
                <a:lnTo>
                  <a:pt x="9728" y="11950"/>
                </a:lnTo>
                <a:lnTo>
                  <a:pt x="33705" y="11950"/>
                </a:lnTo>
                <a:lnTo>
                  <a:pt x="43433" y="9271"/>
                </a:lnTo>
                <a:lnTo>
                  <a:pt x="43433" y="2679"/>
                </a:lnTo>
                <a:lnTo>
                  <a:pt x="33705" y="0"/>
                </a:lnTo>
                <a:lnTo>
                  <a:pt x="2171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896813" y="2546503"/>
            <a:ext cx="43434" cy="11950"/>
          </a:xfrm>
          <a:custGeom>
            <a:avLst/>
            <a:gdLst/>
            <a:ahLst/>
            <a:cxnLst/>
            <a:rect l="l" t="t" r="r" b="b"/>
            <a:pathLst>
              <a:path w="43434" h="11950">
                <a:moveTo>
                  <a:pt x="21716" y="0"/>
                </a:moveTo>
                <a:lnTo>
                  <a:pt x="9728" y="0"/>
                </a:lnTo>
                <a:lnTo>
                  <a:pt x="0" y="2679"/>
                </a:lnTo>
                <a:lnTo>
                  <a:pt x="0" y="5969"/>
                </a:lnTo>
                <a:lnTo>
                  <a:pt x="0" y="9271"/>
                </a:lnTo>
                <a:lnTo>
                  <a:pt x="9728" y="11950"/>
                </a:lnTo>
                <a:lnTo>
                  <a:pt x="21716" y="11950"/>
                </a:lnTo>
                <a:lnTo>
                  <a:pt x="33705" y="11950"/>
                </a:lnTo>
                <a:lnTo>
                  <a:pt x="43433" y="9271"/>
                </a:lnTo>
                <a:lnTo>
                  <a:pt x="43433" y="5969"/>
                </a:lnTo>
                <a:lnTo>
                  <a:pt x="43433" y="2679"/>
                </a:lnTo>
                <a:lnTo>
                  <a:pt x="33705" y="0"/>
                </a:lnTo>
                <a:lnTo>
                  <a:pt x="217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661802" y="2120100"/>
            <a:ext cx="24218" cy="4127"/>
          </a:xfrm>
          <a:custGeom>
            <a:avLst/>
            <a:gdLst/>
            <a:ahLst/>
            <a:cxnLst/>
            <a:rect l="l" t="t" r="r" b="b"/>
            <a:pathLst>
              <a:path w="24218" h="4127">
                <a:moveTo>
                  <a:pt x="1371" y="2070"/>
                </a:moveTo>
                <a:lnTo>
                  <a:pt x="0" y="3200"/>
                </a:lnTo>
                <a:lnTo>
                  <a:pt x="3708" y="4127"/>
                </a:lnTo>
                <a:lnTo>
                  <a:pt x="15570" y="4127"/>
                </a:lnTo>
                <a:lnTo>
                  <a:pt x="21475" y="3200"/>
                </a:lnTo>
                <a:lnTo>
                  <a:pt x="24218" y="927"/>
                </a:lnTo>
                <a:lnTo>
                  <a:pt x="20510" y="0"/>
                </a:lnTo>
                <a:lnTo>
                  <a:pt x="8648" y="0"/>
                </a:lnTo>
                <a:lnTo>
                  <a:pt x="2743" y="927"/>
                </a:lnTo>
                <a:lnTo>
                  <a:pt x="1371" y="2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661802" y="2120100"/>
            <a:ext cx="24218" cy="4127"/>
          </a:xfrm>
          <a:custGeom>
            <a:avLst/>
            <a:gdLst/>
            <a:ahLst/>
            <a:cxnLst/>
            <a:rect l="l" t="t" r="r" b="b"/>
            <a:pathLst>
              <a:path w="24218" h="4127">
                <a:moveTo>
                  <a:pt x="1371" y="2070"/>
                </a:moveTo>
                <a:lnTo>
                  <a:pt x="0" y="3200"/>
                </a:lnTo>
                <a:lnTo>
                  <a:pt x="3708" y="4127"/>
                </a:lnTo>
                <a:lnTo>
                  <a:pt x="9639" y="4127"/>
                </a:lnTo>
                <a:lnTo>
                  <a:pt x="15570" y="4127"/>
                </a:lnTo>
                <a:lnTo>
                  <a:pt x="21475" y="3200"/>
                </a:lnTo>
                <a:lnTo>
                  <a:pt x="22834" y="2070"/>
                </a:lnTo>
                <a:lnTo>
                  <a:pt x="24218" y="927"/>
                </a:lnTo>
                <a:lnTo>
                  <a:pt x="20510" y="0"/>
                </a:lnTo>
                <a:lnTo>
                  <a:pt x="14579" y="0"/>
                </a:lnTo>
                <a:lnTo>
                  <a:pt x="8648" y="0"/>
                </a:lnTo>
                <a:lnTo>
                  <a:pt x="2743" y="927"/>
                </a:lnTo>
                <a:lnTo>
                  <a:pt x="1371" y="20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679307" y="2244544"/>
            <a:ext cx="29260" cy="7137"/>
          </a:xfrm>
          <a:custGeom>
            <a:avLst/>
            <a:gdLst/>
            <a:ahLst/>
            <a:cxnLst/>
            <a:rect l="l" t="t" r="r" b="b"/>
            <a:pathLst>
              <a:path w="29260" h="7137">
                <a:moveTo>
                  <a:pt x="1650" y="3568"/>
                </a:moveTo>
                <a:lnTo>
                  <a:pt x="0" y="5537"/>
                </a:lnTo>
                <a:lnTo>
                  <a:pt x="4470" y="7137"/>
                </a:lnTo>
                <a:lnTo>
                  <a:pt x="18795" y="7137"/>
                </a:lnTo>
                <a:lnTo>
                  <a:pt x="25958" y="5537"/>
                </a:lnTo>
                <a:lnTo>
                  <a:pt x="29260" y="1600"/>
                </a:lnTo>
                <a:lnTo>
                  <a:pt x="24790" y="0"/>
                </a:lnTo>
                <a:lnTo>
                  <a:pt x="10452" y="0"/>
                </a:lnTo>
                <a:lnTo>
                  <a:pt x="3301" y="1600"/>
                </a:lnTo>
                <a:lnTo>
                  <a:pt x="1650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679307" y="2244544"/>
            <a:ext cx="29260" cy="7137"/>
          </a:xfrm>
          <a:custGeom>
            <a:avLst/>
            <a:gdLst/>
            <a:ahLst/>
            <a:cxnLst/>
            <a:rect l="l" t="t" r="r" b="b"/>
            <a:pathLst>
              <a:path w="29260" h="7137">
                <a:moveTo>
                  <a:pt x="1650" y="3568"/>
                </a:moveTo>
                <a:lnTo>
                  <a:pt x="0" y="5537"/>
                </a:lnTo>
                <a:lnTo>
                  <a:pt x="4470" y="7137"/>
                </a:lnTo>
                <a:lnTo>
                  <a:pt x="11633" y="7137"/>
                </a:lnTo>
                <a:lnTo>
                  <a:pt x="18795" y="7137"/>
                </a:lnTo>
                <a:lnTo>
                  <a:pt x="25958" y="5537"/>
                </a:lnTo>
                <a:lnTo>
                  <a:pt x="27609" y="3568"/>
                </a:lnTo>
                <a:lnTo>
                  <a:pt x="29260" y="1600"/>
                </a:lnTo>
                <a:lnTo>
                  <a:pt x="24790" y="0"/>
                </a:lnTo>
                <a:lnTo>
                  <a:pt x="17614" y="0"/>
                </a:lnTo>
                <a:lnTo>
                  <a:pt x="10452" y="0"/>
                </a:lnTo>
                <a:lnTo>
                  <a:pt x="3301" y="1600"/>
                </a:lnTo>
                <a:lnTo>
                  <a:pt x="1650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622428" y="2132174"/>
            <a:ext cx="17551" cy="4267"/>
          </a:xfrm>
          <a:custGeom>
            <a:avLst/>
            <a:gdLst/>
            <a:ahLst/>
            <a:cxnLst/>
            <a:rect l="l" t="t" r="r" b="b"/>
            <a:pathLst>
              <a:path w="17551" h="4267">
                <a:moveTo>
                  <a:pt x="0" y="482"/>
                </a:moveTo>
                <a:lnTo>
                  <a:pt x="0" y="4203"/>
                </a:lnTo>
                <a:lnTo>
                  <a:pt x="8610" y="4267"/>
                </a:lnTo>
                <a:lnTo>
                  <a:pt x="14719" y="3302"/>
                </a:lnTo>
                <a:lnTo>
                  <a:pt x="17551" y="952"/>
                </a:lnTo>
                <a:lnTo>
                  <a:pt x="13728" y="0"/>
                </a:lnTo>
                <a:lnTo>
                  <a:pt x="4927" y="0"/>
                </a:lnTo>
                <a:lnTo>
                  <a:pt x="2286" y="190"/>
                </a:lnTo>
                <a:lnTo>
                  <a:pt x="0" y="4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622428" y="2132174"/>
            <a:ext cx="17551" cy="4267"/>
          </a:xfrm>
          <a:custGeom>
            <a:avLst/>
            <a:gdLst/>
            <a:ahLst/>
            <a:cxnLst/>
            <a:rect l="l" t="t" r="r" b="b"/>
            <a:pathLst>
              <a:path w="17551" h="4267">
                <a:moveTo>
                  <a:pt x="0" y="482"/>
                </a:moveTo>
                <a:lnTo>
                  <a:pt x="0" y="4203"/>
                </a:lnTo>
                <a:lnTo>
                  <a:pt x="774" y="4241"/>
                </a:lnTo>
                <a:lnTo>
                  <a:pt x="1587" y="4267"/>
                </a:lnTo>
                <a:lnTo>
                  <a:pt x="2476" y="4267"/>
                </a:lnTo>
                <a:lnTo>
                  <a:pt x="8610" y="4267"/>
                </a:lnTo>
                <a:lnTo>
                  <a:pt x="14719" y="3302"/>
                </a:lnTo>
                <a:lnTo>
                  <a:pt x="16141" y="2133"/>
                </a:lnTo>
                <a:lnTo>
                  <a:pt x="17551" y="952"/>
                </a:lnTo>
                <a:lnTo>
                  <a:pt x="13728" y="0"/>
                </a:lnTo>
                <a:lnTo>
                  <a:pt x="7594" y="0"/>
                </a:lnTo>
                <a:lnTo>
                  <a:pt x="4927" y="0"/>
                </a:lnTo>
                <a:lnTo>
                  <a:pt x="2286" y="190"/>
                </a:lnTo>
                <a:lnTo>
                  <a:pt x="0" y="4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666497" y="2133540"/>
            <a:ext cx="25031" cy="4279"/>
          </a:xfrm>
          <a:custGeom>
            <a:avLst/>
            <a:gdLst/>
            <a:ahLst/>
            <a:cxnLst/>
            <a:rect l="l" t="t" r="r" b="b"/>
            <a:pathLst>
              <a:path w="25031" h="4279">
                <a:moveTo>
                  <a:pt x="1396" y="2146"/>
                </a:moveTo>
                <a:lnTo>
                  <a:pt x="0" y="3327"/>
                </a:lnTo>
                <a:lnTo>
                  <a:pt x="3809" y="4279"/>
                </a:lnTo>
                <a:lnTo>
                  <a:pt x="16078" y="4279"/>
                </a:lnTo>
                <a:lnTo>
                  <a:pt x="22199" y="3327"/>
                </a:lnTo>
                <a:lnTo>
                  <a:pt x="25031" y="965"/>
                </a:lnTo>
                <a:lnTo>
                  <a:pt x="21208" y="0"/>
                </a:lnTo>
                <a:lnTo>
                  <a:pt x="8928" y="0"/>
                </a:lnTo>
                <a:lnTo>
                  <a:pt x="2832" y="965"/>
                </a:lnTo>
                <a:lnTo>
                  <a:pt x="1396" y="21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666497" y="2133540"/>
            <a:ext cx="25031" cy="4279"/>
          </a:xfrm>
          <a:custGeom>
            <a:avLst/>
            <a:gdLst/>
            <a:ahLst/>
            <a:cxnLst/>
            <a:rect l="l" t="t" r="r" b="b"/>
            <a:pathLst>
              <a:path w="25031" h="4279">
                <a:moveTo>
                  <a:pt x="1396" y="2146"/>
                </a:moveTo>
                <a:lnTo>
                  <a:pt x="0" y="3327"/>
                </a:lnTo>
                <a:lnTo>
                  <a:pt x="3809" y="4279"/>
                </a:lnTo>
                <a:lnTo>
                  <a:pt x="9956" y="4279"/>
                </a:lnTo>
                <a:lnTo>
                  <a:pt x="16078" y="4279"/>
                </a:lnTo>
                <a:lnTo>
                  <a:pt x="22199" y="3327"/>
                </a:lnTo>
                <a:lnTo>
                  <a:pt x="23609" y="2146"/>
                </a:lnTo>
                <a:lnTo>
                  <a:pt x="25031" y="965"/>
                </a:lnTo>
                <a:lnTo>
                  <a:pt x="21208" y="0"/>
                </a:lnTo>
                <a:lnTo>
                  <a:pt x="15062" y="0"/>
                </a:lnTo>
                <a:lnTo>
                  <a:pt x="8928" y="0"/>
                </a:lnTo>
                <a:lnTo>
                  <a:pt x="2832" y="965"/>
                </a:lnTo>
                <a:lnTo>
                  <a:pt x="1396" y="21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690359" y="2265423"/>
            <a:ext cx="30099" cy="7340"/>
          </a:xfrm>
          <a:custGeom>
            <a:avLst/>
            <a:gdLst/>
            <a:ahLst/>
            <a:cxnLst/>
            <a:rect l="l" t="t" r="r" b="b"/>
            <a:pathLst>
              <a:path w="30099" h="7340">
                <a:moveTo>
                  <a:pt x="11976" y="7340"/>
                </a:moveTo>
                <a:lnTo>
                  <a:pt x="19342" y="7340"/>
                </a:lnTo>
                <a:lnTo>
                  <a:pt x="26695" y="5689"/>
                </a:lnTo>
                <a:lnTo>
                  <a:pt x="30098" y="1638"/>
                </a:lnTo>
                <a:lnTo>
                  <a:pt x="25501" y="0"/>
                </a:lnTo>
                <a:lnTo>
                  <a:pt x="10744" y="0"/>
                </a:lnTo>
                <a:lnTo>
                  <a:pt x="3403" y="1638"/>
                </a:lnTo>
                <a:lnTo>
                  <a:pt x="0" y="5689"/>
                </a:lnTo>
                <a:lnTo>
                  <a:pt x="4597" y="7340"/>
                </a:lnTo>
                <a:lnTo>
                  <a:pt x="11976" y="73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690359" y="2265423"/>
            <a:ext cx="30099" cy="7340"/>
          </a:xfrm>
          <a:custGeom>
            <a:avLst/>
            <a:gdLst/>
            <a:ahLst/>
            <a:cxnLst/>
            <a:rect l="l" t="t" r="r" b="b"/>
            <a:pathLst>
              <a:path w="30099" h="7340">
                <a:moveTo>
                  <a:pt x="11976" y="7340"/>
                </a:moveTo>
                <a:lnTo>
                  <a:pt x="19342" y="7340"/>
                </a:lnTo>
                <a:lnTo>
                  <a:pt x="26695" y="5689"/>
                </a:lnTo>
                <a:lnTo>
                  <a:pt x="28397" y="3670"/>
                </a:lnTo>
                <a:lnTo>
                  <a:pt x="30098" y="1638"/>
                </a:lnTo>
                <a:lnTo>
                  <a:pt x="25501" y="0"/>
                </a:lnTo>
                <a:lnTo>
                  <a:pt x="18135" y="0"/>
                </a:lnTo>
                <a:lnTo>
                  <a:pt x="10744" y="0"/>
                </a:lnTo>
                <a:lnTo>
                  <a:pt x="3403" y="1638"/>
                </a:lnTo>
                <a:lnTo>
                  <a:pt x="1701" y="3670"/>
                </a:lnTo>
                <a:lnTo>
                  <a:pt x="0" y="5689"/>
                </a:lnTo>
                <a:lnTo>
                  <a:pt x="4597" y="7340"/>
                </a:lnTo>
                <a:lnTo>
                  <a:pt x="11976" y="73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048457" y="2453370"/>
            <a:ext cx="39547" cy="10883"/>
          </a:xfrm>
          <a:custGeom>
            <a:avLst/>
            <a:gdLst/>
            <a:ahLst/>
            <a:cxnLst/>
            <a:rect l="l" t="t" r="r" b="b"/>
            <a:pathLst>
              <a:path w="39547" h="10883">
                <a:moveTo>
                  <a:pt x="19773" y="0"/>
                </a:moveTo>
                <a:lnTo>
                  <a:pt x="8851" y="0"/>
                </a:lnTo>
                <a:lnTo>
                  <a:pt x="0" y="2438"/>
                </a:lnTo>
                <a:lnTo>
                  <a:pt x="0" y="8445"/>
                </a:lnTo>
                <a:lnTo>
                  <a:pt x="8851" y="10883"/>
                </a:lnTo>
                <a:lnTo>
                  <a:pt x="30695" y="10883"/>
                </a:lnTo>
                <a:lnTo>
                  <a:pt x="39547" y="8445"/>
                </a:lnTo>
                <a:lnTo>
                  <a:pt x="39547" y="2438"/>
                </a:lnTo>
                <a:lnTo>
                  <a:pt x="30695" y="0"/>
                </a:lnTo>
                <a:lnTo>
                  <a:pt x="1977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048457" y="2453370"/>
            <a:ext cx="39547" cy="10883"/>
          </a:xfrm>
          <a:custGeom>
            <a:avLst/>
            <a:gdLst/>
            <a:ahLst/>
            <a:cxnLst/>
            <a:rect l="l" t="t" r="r" b="b"/>
            <a:pathLst>
              <a:path w="39547" h="10883">
                <a:moveTo>
                  <a:pt x="19773" y="0"/>
                </a:moveTo>
                <a:lnTo>
                  <a:pt x="8851" y="0"/>
                </a:lnTo>
                <a:lnTo>
                  <a:pt x="0" y="2438"/>
                </a:lnTo>
                <a:lnTo>
                  <a:pt x="0" y="5448"/>
                </a:lnTo>
                <a:lnTo>
                  <a:pt x="0" y="8445"/>
                </a:lnTo>
                <a:lnTo>
                  <a:pt x="8851" y="10883"/>
                </a:lnTo>
                <a:lnTo>
                  <a:pt x="19773" y="10883"/>
                </a:lnTo>
                <a:lnTo>
                  <a:pt x="30695" y="10883"/>
                </a:lnTo>
                <a:lnTo>
                  <a:pt x="39547" y="8445"/>
                </a:lnTo>
                <a:lnTo>
                  <a:pt x="39547" y="5448"/>
                </a:lnTo>
                <a:lnTo>
                  <a:pt x="39547" y="2438"/>
                </a:lnTo>
                <a:lnTo>
                  <a:pt x="30695" y="0"/>
                </a:lnTo>
                <a:lnTo>
                  <a:pt x="1977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707829" y="2095274"/>
            <a:ext cx="22529" cy="3835"/>
          </a:xfrm>
          <a:custGeom>
            <a:avLst/>
            <a:gdLst/>
            <a:ahLst/>
            <a:cxnLst/>
            <a:rect l="l" t="t" r="r" b="b"/>
            <a:pathLst>
              <a:path w="22529" h="3835">
                <a:moveTo>
                  <a:pt x="8966" y="3835"/>
                </a:moveTo>
                <a:lnTo>
                  <a:pt x="14478" y="3835"/>
                </a:lnTo>
                <a:lnTo>
                  <a:pt x="19977" y="2971"/>
                </a:lnTo>
                <a:lnTo>
                  <a:pt x="22529" y="850"/>
                </a:lnTo>
                <a:lnTo>
                  <a:pt x="19075" y="0"/>
                </a:lnTo>
                <a:lnTo>
                  <a:pt x="8039" y="0"/>
                </a:lnTo>
                <a:lnTo>
                  <a:pt x="2540" y="850"/>
                </a:lnTo>
                <a:lnTo>
                  <a:pt x="0" y="2971"/>
                </a:lnTo>
                <a:lnTo>
                  <a:pt x="3454" y="3835"/>
                </a:lnTo>
                <a:lnTo>
                  <a:pt x="8966" y="38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707829" y="2095274"/>
            <a:ext cx="22529" cy="3835"/>
          </a:xfrm>
          <a:custGeom>
            <a:avLst/>
            <a:gdLst/>
            <a:ahLst/>
            <a:cxnLst/>
            <a:rect l="l" t="t" r="r" b="b"/>
            <a:pathLst>
              <a:path w="22529" h="3835">
                <a:moveTo>
                  <a:pt x="8966" y="3835"/>
                </a:moveTo>
                <a:lnTo>
                  <a:pt x="14478" y="3835"/>
                </a:lnTo>
                <a:lnTo>
                  <a:pt x="19977" y="2971"/>
                </a:lnTo>
                <a:lnTo>
                  <a:pt x="21247" y="1917"/>
                </a:lnTo>
                <a:lnTo>
                  <a:pt x="22529" y="850"/>
                </a:lnTo>
                <a:lnTo>
                  <a:pt x="19075" y="0"/>
                </a:lnTo>
                <a:lnTo>
                  <a:pt x="13563" y="0"/>
                </a:lnTo>
                <a:lnTo>
                  <a:pt x="8039" y="0"/>
                </a:lnTo>
                <a:lnTo>
                  <a:pt x="2540" y="850"/>
                </a:lnTo>
                <a:lnTo>
                  <a:pt x="1270" y="1917"/>
                </a:lnTo>
                <a:lnTo>
                  <a:pt x="0" y="2971"/>
                </a:lnTo>
                <a:lnTo>
                  <a:pt x="3454" y="3835"/>
                </a:lnTo>
                <a:lnTo>
                  <a:pt x="8966" y="38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673694" y="2147451"/>
            <a:ext cx="25908" cy="4419"/>
          </a:xfrm>
          <a:custGeom>
            <a:avLst/>
            <a:gdLst/>
            <a:ahLst/>
            <a:cxnLst/>
            <a:rect l="l" t="t" r="r" b="b"/>
            <a:pathLst>
              <a:path w="25908" h="4419">
                <a:moveTo>
                  <a:pt x="1473" y="2209"/>
                </a:moveTo>
                <a:lnTo>
                  <a:pt x="0" y="3428"/>
                </a:lnTo>
                <a:lnTo>
                  <a:pt x="3962" y="4419"/>
                </a:lnTo>
                <a:lnTo>
                  <a:pt x="16636" y="4419"/>
                </a:lnTo>
                <a:lnTo>
                  <a:pt x="22974" y="3428"/>
                </a:lnTo>
                <a:lnTo>
                  <a:pt x="25907" y="990"/>
                </a:lnTo>
                <a:lnTo>
                  <a:pt x="21932" y="0"/>
                </a:lnTo>
                <a:lnTo>
                  <a:pt x="9245" y="0"/>
                </a:lnTo>
                <a:lnTo>
                  <a:pt x="2933" y="990"/>
                </a:lnTo>
                <a:lnTo>
                  <a:pt x="1473" y="22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673694" y="2147451"/>
            <a:ext cx="25908" cy="4419"/>
          </a:xfrm>
          <a:custGeom>
            <a:avLst/>
            <a:gdLst/>
            <a:ahLst/>
            <a:cxnLst/>
            <a:rect l="l" t="t" r="r" b="b"/>
            <a:pathLst>
              <a:path w="25908" h="4419">
                <a:moveTo>
                  <a:pt x="1473" y="2209"/>
                </a:moveTo>
                <a:lnTo>
                  <a:pt x="0" y="3428"/>
                </a:lnTo>
                <a:lnTo>
                  <a:pt x="3962" y="4419"/>
                </a:lnTo>
                <a:lnTo>
                  <a:pt x="10299" y="4419"/>
                </a:lnTo>
                <a:lnTo>
                  <a:pt x="16636" y="4419"/>
                </a:lnTo>
                <a:lnTo>
                  <a:pt x="22974" y="3428"/>
                </a:lnTo>
                <a:lnTo>
                  <a:pt x="24434" y="2209"/>
                </a:lnTo>
                <a:lnTo>
                  <a:pt x="25907" y="990"/>
                </a:lnTo>
                <a:lnTo>
                  <a:pt x="21932" y="0"/>
                </a:lnTo>
                <a:lnTo>
                  <a:pt x="15582" y="0"/>
                </a:lnTo>
                <a:lnTo>
                  <a:pt x="9245" y="0"/>
                </a:lnTo>
                <a:lnTo>
                  <a:pt x="2933" y="990"/>
                </a:lnTo>
                <a:lnTo>
                  <a:pt x="1473" y="22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629376" y="2159981"/>
            <a:ext cx="26733" cy="4572"/>
          </a:xfrm>
          <a:custGeom>
            <a:avLst/>
            <a:gdLst/>
            <a:ahLst/>
            <a:cxnLst/>
            <a:rect l="l" t="t" r="r" b="b"/>
            <a:pathLst>
              <a:path w="26733" h="4572">
                <a:moveTo>
                  <a:pt x="1511" y="2286"/>
                </a:moveTo>
                <a:lnTo>
                  <a:pt x="0" y="3556"/>
                </a:lnTo>
                <a:lnTo>
                  <a:pt x="4076" y="4572"/>
                </a:lnTo>
                <a:lnTo>
                  <a:pt x="17170" y="4572"/>
                </a:lnTo>
                <a:lnTo>
                  <a:pt x="23710" y="3556"/>
                </a:lnTo>
                <a:lnTo>
                  <a:pt x="26733" y="1016"/>
                </a:lnTo>
                <a:lnTo>
                  <a:pt x="22656" y="0"/>
                </a:lnTo>
                <a:lnTo>
                  <a:pt x="9563" y="0"/>
                </a:lnTo>
                <a:lnTo>
                  <a:pt x="3022" y="1016"/>
                </a:lnTo>
                <a:lnTo>
                  <a:pt x="1511" y="22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629376" y="2159981"/>
            <a:ext cx="26733" cy="4572"/>
          </a:xfrm>
          <a:custGeom>
            <a:avLst/>
            <a:gdLst/>
            <a:ahLst/>
            <a:cxnLst/>
            <a:rect l="l" t="t" r="r" b="b"/>
            <a:pathLst>
              <a:path w="26733" h="4572">
                <a:moveTo>
                  <a:pt x="1511" y="2286"/>
                </a:moveTo>
                <a:lnTo>
                  <a:pt x="0" y="3556"/>
                </a:lnTo>
                <a:lnTo>
                  <a:pt x="4076" y="4572"/>
                </a:lnTo>
                <a:lnTo>
                  <a:pt x="10629" y="4572"/>
                </a:lnTo>
                <a:lnTo>
                  <a:pt x="17170" y="4572"/>
                </a:lnTo>
                <a:lnTo>
                  <a:pt x="23710" y="3556"/>
                </a:lnTo>
                <a:lnTo>
                  <a:pt x="25222" y="2286"/>
                </a:lnTo>
                <a:lnTo>
                  <a:pt x="26733" y="1016"/>
                </a:lnTo>
                <a:lnTo>
                  <a:pt x="22656" y="0"/>
                </a:lnTo>
                <a:lnTo>
                  <a:pt x="16103" y="0"/>
                </a:lnTo>
                <a:lnTo>
                  <a:pt x="9563" y="0"/>
                </a:lnTo>
                <a:lnTo>
                  <a:pt x="3022" y="1016"/>
                </a:lnTo>
                <a:lnTo>
                  <a:pt x="1511" y="22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622428" y="2145841"/>
            <a:ext cx="24345" cy="4419"/>
          </a:xfrm>
          <a:custGeom>
            <a:avLst/>
            <a:gdLst/>
            <a:ahLst/>
            <a:cxnLst/>
            <a:rect l="l" t="t" r="r" b="b"/>
            <a:pathLst>
              <a:path w="24345" h="4419">
                <a:moveTo>
                  <a:pt x="0" y="2171"/>
                </a:moveTo>
                <a:lnTo>
                  <a:pt x="1028" y="3924"/>
                </a:lnTo>
                <a:lnTo>
                  <a:pt x="4267" y="4419"/>
                </a:lnTo>
                <a:lnTo>
                  <a:pt x="15087" y="4419"/>
                </a:lnTo>
                <a:lnTo>
                  <a:pt x="21412" y="3428"/>
                </a:lnTo>
                <a:lnTo>
                  <a:pt x="24345" y="990"/>
                </a:lnTo>
                <a:lnTo>
                  <a:pt x="20383" y="0"/>
                </a:lnTo>
                <a:lnTo>
                  <a:pt x="7785" y="0"/>
                </a:lnTo>
                <a:lnTo>
                  <a:pt x="1574" y="965"/>
                </a:lnTo>
                <a:lnTo>
                  <a:pt x="0" y="21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622428" y="2145841"/>
            <a:ext cx="24345" cy="4419"/>
          </a:xfrm>
          <a:custGeom>
            <a:avLst/>
            <a:gdLst/>
            <a:ahLst/>
            <a:cxnLst/>
            <a:rect l="l" t="t" r="r" b="b"/>
            <a:pathLst>
              <a:path w="24345" h="4419">
                <a:moveTo>
                  <a:pt x="0" y="2171"/>
                </a:moveTo>
                <a:lnTo>
                  <a:pt x="0" y="3200"/>
                </a:lnTo>
                <a:lnTo>
                  <a:pt x="1028" y="3924"/>
                </a:lnTo>
                <a:lnTo>
                  <a:pt x="4267" y="4419"/>
                </a:lnTo>
                <a:lnTo>
                  <a:pt x="8750" y="4419"/>
                </a:lnTo>
                <a:lnTo>
                  <a:pt x="15087" y="4419"/>
                </a:lnTo>
                <a:lnTo>
                  <a:pt x="21412" y="3428"/>
                </a:lnTo>
                <a:lnTo>
                  <a:pt x="22872" y="2209"/>
                </a:lnTo>
                <a:lnTo>
                  <a:pt x="24345" y="990"/>
                </a:lnTo>
                <a:lnTo>
                  <a:pt x="20383" y="0"/>
                </a:lnTo>
                <a:lnTo>
                  <a:pt x="14046" y="0"/>
                </a:lnTo>
                <a:lnTo>
                  <a:pt x="7785" y="0"/>
                </a:lnTo>
                <a:lnTo>
                  <a:pt x="1574" y="965"/>
                </a:lnTo>
                <a:lnTo>
                  <a:pt x="0" y="21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659687" y="2107103"/>
            <a:ext cx="23355" cy="3987"/>
          </a:xfrm>
          <a:custGeom>
            <a:avLst/>
            <a:gdLst/>
            <a:ahLst/>
            <a:cxnLst/>
            <a:rect l="l" t="t" r="r" b="b"/>
            <a:pathLst>
              <a:path w="23355" h="3987">
                <a:moveTo>
                  <a:pt x="9283" y="3987"/>
                </a:moveTo>
                <a:lnTo>
                  <a:pt x="15011" y="3987"/>
                </a:lnTo>
                <a:lnTo>
                  <a:pt x="20726" y="3098"/>
                </a:lnTo>
                <a:lnTo>
                  <a:pt x="23355" y="901"/>
                </a:lnTo>
                <a:lnTo>
                  <a:pt x="19786" y="0"/>
                </a:lnTo>
                <a:lnTo>
                  <a:pt x="8343" y="0"/>
                </a:lnTo>
                <a:lnTo>
                  <a:pt x="2628" y="901"/>
                </a:lnTo>
                <a:lnTo>
                  <a:pt x="0" y="3098"/>
                </a:lnTo>
                <a:lnTo>
                  <a:pt x="3568" y="3987"/>
                </a:lnTo>
                <a:lnTo>
                  <a:pt x="9283" y="39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659687" y="2107103"/>
            <a:ext cx="23355" cy="3987"/>
          </a:xfrm>
          <a:custGeom>
            <a:avLst/>
            <a:gdLst/>
            <a:ahLst/>
            <a:cxnLst/>
            <a:rect l="l" t="t" r="r" b="b"/>
            <a:pathLst>
              <a:path w="23355" h="3987">
                <a:moveTo>
                  <a:pt x="9283" y="3987"/>
                </a:moveTo>
                <a:lnTo>
                  <a:pt x="15011" y="3987"/>
                </a:lnTo>
                <a:lnTo>
                  <a:pt x="20726" y="3098"/>
                </a:lnTo>
                <a:lnTo>
                  <a:pt x="22034" y="1993"/>
                </a:lnTo>
                <a:lnTo>
                  <a:pt x="23355" y="901"/>
                </a:lnTo>
                <a:lnTo>
                  <a:pt x="19786" y="0"/>
                </a:lnTo>
                <a:lnTo>
                  <a:pt x="14071" y="0"/>
                </a:lnTo>
                <a:lnTo>
                  <a:pt x="8343" y="0"/>
                </a:lnTo>
                <a:lnTo>
                  <a:pt x="2628" y="901"/>
                </a:lnTo>
                <a:lnTo>
                  <a:pt x="1320" y="1993"/>
                </a:lnTo>
                <a:lnTo>
                  <a:pt x="0" y="3098"/>
                </a:lnTo>
                <a:lnTo>
                  <a:pt x="3568" y="3987"/>
                </a:lnTo>
                <a:lnTo>
                  <a:pt x="9283" y="39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631163" y="2261473"/>
            <a:ext cx="30098" cy="7353"/>
          </a:xfrm>
          <a:custGeom>
            <a:avLst/>
            <a:gdLst/>
            <a:ahLst/>
            <a:cxnLst/>
            <a:rect l="l" t="t" r="r" b="b"/>
            <a:pathLst>
              <a:path w="30099" h="7353">
                <a:moveTo>
                  <a:pt x="1701" y="3670"/>
                </a:moveTo>
                <a:lnTo>
                  <a:pt x="0" y="5702"/>
                </a:lnTo>
                <a:lnTo>
                  <a:pt x="4597" y="7353"/>
                </a:lnTo>
                <a:lnTo>
                  <a:pt x="19342" y="7353"/>
                </a:lnTo>
                <a:lnTo>
                  <a:pt x="26695" y="5702"/>
                </a:lnTo>
                <a:lnTo>
                  <a:pt x="30099" y="1638"/>
                </a:lnTo>
                <a:lnTo>
                  <a:pt x="25501" y="0"/>
                </a:lnTo>
                <a:lnTo>
                  <a:pt x="10756" y="0"/>
                </a:lnTo>
                <a:lnTo>
                  <a:pt x="3403" y="1638"/>
                </a:lnTo>
                <a:lnTo>
                  <a:pt x="1701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631163" y="2261473"/>
            <a:ext cx="30098" cy="7353"/>
          </a:xfrm>
          <a:custGeom>
            <a:avLst/>
            <a:gdLst/>
            <a:ahLst/>
            <a:cxnLst/>
            <a:rect l="l" t="t" r="r" b="b"/>
            <a:pathLst>
              <a:path w="30099" h="7353">
                <a:moveTo>
                  <a:pt x="1701" y="3670"/>
                </a:moveTo>
                <a:lnTo>
                  <a:pt x="0" y="5702"/>
                </a:lnTo>
                <a:lnTo>
                  <a:pt x="4597" y="7353"/>
                </a:lnTo>
                <a:lnTo>
                  <a:pt x="11963" y="7353"/>
                </a:lnTo>
                <a:lnTo>
                  <a:pt x="19342" y="7353"/>
                </a:lnTo>
                <a:lnTo>
                  <a:pt x="26695" y="5702"/>
                </a:lnTo>
                <a:lnTo>
                  <a:pt x="28397" y="3670"/>
                </a:lnTo>
                <a:lnTo>
                  <a:pt x="30099" y="1638"/>
                </a:lnTo>
                <a:lnTo>
                  <a:pt x="25501" y="0"/>
                </a:lnTo>
                <a:lnTo>
                  <a:pt x="18122" y="0"/>
                </a:lnTo>
                <a:lnTo>
                  <a:pt x="10756" y="0"/>
                </a:lnTo>
                <a:lnTo>
                  <a:pt x="3403" y="1638"/>
                </a:lnTo>
                <a:lnTo>
                  <a:pt x="1701" y="36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709538" y="2082962"/>
            <a:ext cx="21678" cy="3708"/>
          </a:xfrm>
          <a:custGeom>
            <a:avLst/>
            <a:gdLst/>
            <a:ahLst/>
            <a:cxnLst/>
            <a:rect l="l" t="t" r="r" b="b"/>
            <a:pathLst>
              <a:path w="21678" h="3708">
                <a:moveTo>
                  <a:pt x="8623" y="3708"/>
                </a:moveTo>
                <a:lnTo>
                  <a:pt x="13931" y="3708"/>
                </a:lnTo>
                <a:lnTo>
                  <a:pt x="19215" y="2882"/>
                </a:lnTo>
                <a:lnTo>
                  <a:pt x="21678" y="825"/>
                </a:lnTo>
                <a:lnTo>
                  <a:pt x="18351" y="0"/>
                </a:lnTo>
                <a:lnTo>
                  <a:pt x="7747" y="0"/>
                </a:lnTo>
                <a:lnTo>
                  <a:pt x="2451" y="825"/>
                </a:lnTo>
                <a:lnTo>
                  <a:pt x="0" y="2882"/>
                </a:lnTo>
                <a:lnTo>
                  <a:pt x="3314" y="3708"/>
                </a:lnTo>
                <a:lnTo>
                  <a:pt x="8623" y="37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709538" y="2082962"/>
            <a:ext cx="21678" cy="3708"/>
          </a:xfrm>
          <a:custGeom>
            <a:avLst/>
            <a:gdLst/>
            <a:ahLst/>
            <a:cxnLst/>
            <a:rect l="l" t="t" r="r" b="b"/>
            <a:pathLst>
              <a:path w="21678" h="3708">
                <a:moveTo>
                  <a:pt x="8623" y="3708"/>
                </a:moveTo>
                <a:lnTo>
                  <a:pt x="13931" y="3708"/>
                </a:lnTo>
                <a:lnTo>
                  <a:pt x="19215" y="2882"/>
                </a:lnTo>
                <a:lnTo>
                  <a:pt x="20447" y="1854"/>
                </a:lnTo>
                <a:lnTo>
                  <a:pt x="21678" y="825"/>
                </a:lnTo>
                <a:lnTo>
                  <a:pt x="18351" y="0"/>
                </a:lnTo>
                <a:lnTo>
                  <a:pt x="13042" y="0"/>
                </a:lnTo>
                <a:lnTo>
                  <a:pt x="7747" y="0"/>
                </a:lnTo>
                <a:lnTo>
                  <a:pt x="2451" y="825"/>
                </a:lnTo>
                <a:lnTo>
                  <a:pt x="1231" y="1854"/>
                </a:lnTo>
                <a:lnTo>
                  <a:pt x="0" y="2882"/>
                </a:lnTo>
                <a:lnTo>
                  <a:pt x="3314" y="3708"/>
                </a:lnTo>
                <a:lnTo>
                  <a:pt x="8623" y="37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660104" y="2094577"/>
            <a:ext cx="22529" cy="3848"/>
          </a:xfrm>
          <a:custGeom>
            <a:avLst/>
            <a:gdLst/>
            <a:ahLst/>
            <a:cxnLst/>
            <a:rect l="l" t="t" r="r" b="b"/>
            <a:pathLst>
              <a:path w="22529" h="3848">
                <a:moveTo>
                  <a:pt x="8966" y="3848"/>
                </a:moveTo>
                <a:lnTo>
                  <a:pt x="14478" y="3848"/>
                </a:lnTo>
                <a:lnTo>
                  <a:pt x="19977" y="2984"/>
                </a:lnTo>
                <a:lnTo>
                  <a:pt x="22529" y="863"/>
                </a:lnTo>
                <a:lnTo>
                  <a:pt x="19075" y="0"/>
                </a:lnTo>
                <a:lnTo>
                  <a:pt x="8051" y="0"/>
                </a:lnTo>
                <a:lnTo>
                  <a:pt x="2552" y="863"/>
                </a:lnTo>
                <a:lnTo>
                  <a:pt x="0" y="2984"/>
                </a:lnTo>
                <a:lnTo>
                  <a:pt x="3454" y="3848"/>
                </a:lnTo>
                <a:lnTo>
                  <a:pt x="8966" y="38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660104" y="2094577"/>
            <a:ext cx="22529" cy="3848"/>
          </a:xfrm>
          <a:custGeom>
            <a:avLst/>
            <a:gdLst/>
            <a:ahLst/>
            <a:cxnLst/>
            <a:rect l="l" t="t" r="r" b="b"/>
            <a:pathLst>
              <a:path w="22529" h="3848">
                <a:moveTo>
                  <a:pt x="8966" y="3848"/>
                </a:moveTo>
                <a:lnTo>
                  <a:pt x="14478" y="3848"/>
                </a:lnTo>
                <a:lnTo>
                  <a:pt x="19977" y="2984"/>
                </a:lnTo>
                <a:lnTo>
                  <a:pt x="21259" y="1917"/>
                </a:lnTo>
                <a:lnTo>
                  <a:pt x="22529" y="863"/>
                </a:lnTo>
                <a:lnTo>
                  <a:pt x="19075" y="0"/>
                </a:lnTo>
                <a:lnTo>
                  <a:pt x="13563" y="0"/>
                </a:lnTo>
                <a:lnTo>
                  <a:pt x="8051" y="0"/>
                </a:lnTo>
                <a:lnTo>
                  <a:pt x="2552" y="863"/>
                </a:lnTo>
                <a:lnTo>
                  <a:pt x="1282" y="1917"/>
                </a:lnTo>
                <a:lnTo>
                  <a:pt x="0" y="2984"/>
                </a:lnTo>
                <a:lnTo>
                  <a:pt x="3454" y="3848"/>
                </a:lnTo>
                <a:lnTo>
                  <a:pt x="8966" y="38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476209" y="2148977"/>
            <a:ext cx="26924" cy="7404"/>
          </a:xfrm>
          <a:custGeom>
            <a:avLst/>
            <a:gdLst/>
            <a:ahLst/>
            <a:cxnLst/>
            <a:rect l="l" t="t" r="r" b="b"/>
            <a:pathLst>
              <a:path w="26924" h="7404">
                <a:moveTo>
                  <a:pt x="13462" y="0"/>
                </a:moveTo>
                <a:lnTo>
                  <a:pt x="6019" y="0"/>
                </a:lnTo>
                <a:lnTo>
                  <a:pt x="0" y="1663"/>
                </a:lnTo>
                <a:lnTo>
                  <a:pt x="0" y="5753"/>
                </a:lnTo>
                <a:lnTo>
                  <a:pt x="6019" y="7404"/>
                </a:lnTo>
                <a:lnTo>
                  <a:pt x="20891" y="7404"/>
                </a:lnTo>
                <a:lnTo>
                  <a:pt x="26924" y="5753"/>
                </a:lnTo>
                <a:lnTo>
                  <a:pt x="26924" y="1663"/>
                </a:lnTo>
                <a:lnTo>
                  <a:pt x="20891" y="0"/>
                </a:lnTo>
                <a:lnTo>
                  <a:pt x="1346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4476209" y="2148977"/>
            <a:ext cx="26924" cy="7404"/>
          </a:xfrm>
          <a:custGeom>
            <a:avLst/>
            <a:gdLst/>
            <a:ahLst/>
            <a:cxnLst/>
            <a:rect l="l" t="t" r="r" b="b"/>
            <a:pathLst>
              <a:path w="26924" h="7404">
                <a:moveTo>
                  <a:pt x="13462" y="0"/>
                </a:moveTo>
                <a:lnTo>
                  <a:pt x="6019" y="0"/>
                </a:lnTo>
                <a:lnTo>
                  <a:pt x="0" y="1663"/>
                </a:lnTo>
                <a:lnTo>
                  <a:pt x="0" y="3708"/>
                </a:lnTo>
                <a:lnTo>
                  <a:pt x="0" y="5753"/>
                </a:lnTo>
                <a:lnTo>
                  <a:pt x="6019" y="7404"/>
                </a:lnTo>
                <a:lnTo>
                  <a:pt x="13462" y="7404"/>
                </a:lnTo>
                <a:lnTo>
                  <a:pt x="20891" y="7404"/>
                </a:lnTo>
                <a:lnTo>
                  <a:pt x="26924" y="5753"/>
                </a:lnTo>
                <a:lnTo>
                  <a:pt x="26924" y="3708"/>
                </a:lnTo>
                <a:lnTo>
                  <a:pt x="26924" y="1663"/>
                </a:lnTo>
                <a:lnTo>
                  <a:pt x="20891" y="0"/>
                </a:lnTo>
                <a:lnTo>
                  <a:pt x="134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4503380" y="2173967"/>
            <a:ext cx="27901" cy="7683"/>
          </a:xfrm>
          <a:custGeom>
            <a:avLst/>
            <a:gdLst/>
            <a:ahLst/>
            <a:cxnLst/>
            <a:rect l="l" t="t" r="r" b="b"/>
            <a:pathLst>
              <a:path w="27901" h="7683">
                <a:moveTo>
                  <a:pt x="13957" y="0"/>
                </a:moveTo>
                <a:lnTo>
                  <a:pt x="6248" y="0"/>
                </a:lnTo>
                <a:lnTo>
                  <a:pt x="0" y="1714"/>
                </a:lnTo>
                <a:lnTo>
                  <a:pt x="0" y="5969"/>
                </a:lnTo>
                <a:lnTo>
                  <a:pt x="6248" y="7683"/>
                </a:lnTo>
                <a:lnTo>
                  <a:pt x="21653" y="7683"/>
                </a:lnTo>
                <a:lnTo>
                  <a:pt x="27901" y="5969"/>
                </a:lnTo>
                <a:lnTo>
                  <a:pt x="27901" y="1714"/>
                </a:lnTo>
                <a:lnTo>
                  <a:pt x="21653" y="0"/>
                </a:lnTo>
                <a:lnTo>
                  <a:pt x="1395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4503380" y="2173967"/>
            <a:ext cx="27901" cy="7683"/>
          </a:xfrm>
          <a:custGeom>
            <a:avLst/>
            <a:gdLst/>
            <a:ahLst/>
            <a:cxnLst/>
            <a:rect l="l" t="t" r="r" b="b"/>
            <a:pathLst>
              <a:path w="27901" h="7683">
                <a:moveTo>
                  <a:pt x="13957" y="0"/>
                </a:moveTo>
                <a:lnTo>
                  <a:pt x="6248" y="0"/>
                </a:lnTo>
                <a:lnTo>
                  <a:pt x="0" y="1714"/>
                </a:lnTo>
                <a:lnTo>
                  <a:pt x="0" y="3835"/>
                </a:lnTo>
                <a:lnTo>
                  <a:pt x="0" y="5969"/>
                </a:lnTo>
                <a:lnTo>
                  <a:pt x="6248" y="7683"/>
                </a:lnTo>
                <a:lnTo>
                  <a:pt x="13957" y="7683"/>
                </a:lnTo>
                <a:lnTo>
                  <a:pt x="21653" y="7683"/>
                </a:lnTo>
                <a:lnTo>
                  <a:pt x="27901" y="5969"/>
                </a:lnTo>
                <a:lnTo>
                  <a:pt x="27901" y="3835"/>
                </a:lnTo>
                <a:lnTo>
                  <a:pt x="27901" y="1714"/>
                </a:lnTo>
                <a:lnTo>
                  <a:pt x="21653" y="0"/>
                </a:lnTo>
                <a:lnTo>
                  <a:pt x="1395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541303" y="2150681"/>
            <a:ext cx="26924" cy="7416"/>
          </a:xfrm>
          <a:custGeom>
            <a:avLst/>
            <a:gdLst/>
            <a:ahLst/>
            <a:cxnLst/>
            <a:rect l="l" t="t" r="r" b="b"/>
            <a:pathLst>
              <a:path w="26924" h="7416">
                <a:moveTo>
                  <a:pt x="13462" y="0"/>
                </a:moveTo>
                <a:lnTo>
                  <a:pt x="6019" y="0"/>
                </a:lnTo>
                <a:lnTo>
                  <a:pt x="0" y="1663"/>
                </a:lnTo>
                <a:lnTo>
                  <a:pt x="0" y="5765"/>
                </a:lnTo>
                <a:lnTo>
                  <a:pt x="6019" y="7416"/>
                </a:lnTo>
                <a:lnTo>
                  <a:pt x="20891" y="7416"/>
                </a:lnTo>
                <a:lnTo>
                  <a:pt x="26924" y="5765"/>
                </a:lnTo>
                <a:lnTo>
                  <a:pt x="26924" y="1663"/>
                </a:lnTo>
                <a:lnTo>
                  <a:pt x="20891" y="0"/>
                </a:lnTo>
                <a:lnTo>
                  <a:pt x="1346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541303" y="2150681"/>
            <a:ext cx="26924" cy="7416"/>
          </a:xfrm>
          <a:custGeom>
            <a:avLst/>
            <a:gdLst/>
            <a:ahLst/>
            <a:cxnLst/>
            <a:rect l="l" t="t" r="r" b="b"/>
            <a:pathLst>
              <a:path w="26924" h="7416">
                <a:moveTo>
                  <a:pt x="13462" y="0"/>
                </a:moveTo>
                <a:lnTo>
                  <a:pt x="6019" y="0"/>
                </a:lnTo>
                <a:lnTo>
                  <a:pt x="0" y="1663"/>
                </a:lnTo>
                <a:lnTo>
                  <a:pt x="0" y="3708"/>
                </a:lnTo>
                <a:lnTo>
                  <a:pt x="0" y="5765"/>
                </a:lnTo>
                <a:lnTo>
                  <a:pt x="6019" y="7416"/>
                </a:lnTo>
                <a:lnTo>
                  <a:pt x="13462" y="7416"/>
                </a:lnTo>
                <a:lnTo>
                  <a:pt x="20891" y="7416"/>
                </a:lnTo>
                <a:lnTo>
                  <a:pt x="26924" y="5765"/>
                </a:lnTo>
                <a:lnTo>
                  <a:pt x="26924" y="3708"/>
                </a:lnTo>
                <a:lnTo>
                  <a:pt x="26924" y="1663"/>
                </a:lnTo>
                <a:lnTo>
                  <a:pt x="20891" y="0"/>
                </a:lnTo>
                <a:lnTo>
                  <a:pt x="134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427564" y="2220537"/>
            <a:ext cx="29844" cy="8204"/>
          </a:xfrm>
          <a:custGeom>
            <a:avLst/>
            <a:gdLst/>
            <a:ahLst/>
            <a:cxnLst/>
            <a:rect l="l" t="t" r="r" b="b"/>
            <a:pathLst>
              <a:path w="29844" h="8204">
                <a:moveTo>
                  <a:pt x="14922" y="0"/>
                </a:moveTo>
                <a:lnTo>
                  <a:pt x="6680" y="0"/>
                </a:lnTo>
                <a:lnTo>
                  <a:pt x="0" y="1828"/>
                </a:lnTo>
                <a:lnTo>
                  <a:pt x="0" y="6375"/>
                </a:lnTo>
                <a:lnTo>
                  <a:pt x="6680" y="8204"/>
                </a:lnTo>
                <a:lnTo>
                  <a:pt x="23152" y="8204"/>
                </a:lnTo>
                <a:lnTo>
                  <a:pt x="29845" y="6375"/>
                </a:lnTo>
                <a:lnTo>
                  <a:pt x="29845" y="1828"/>
                </a:lnTo>
                <a:lnTo>
                  <a:pt x="23152" y="0"/>
                </a:lnTo>
                <a:lnTo>
                  <a:pt x="1492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4427564" y="2220537"/>
            <a:ext cx="29844" cy="8204"/>
          </a:xfrm>
          <a:custGeom>
            <a:avLst/>
            <a:gdLst/>
            <a:ahLst/>
            <a:cxnLst/>
            <a:rect l="l" t="t" r="r" b="b"/>
            <a:pathLst>
              <a:path w="29844" h="8204">
                <a:moveTo>
                  <a:pt x="14922" y="0"/>
                </a:moveTo>
                <a:lnTo>
                  <a:pt x="6680" y="0"/>
                </a:lnTo>
                <a:lnTo>
                  <a:pt x="0" y="1828"/>
                </a:lnTo>
                <a:lnTo>
                  <a:pt x="0" y="4102"/>
                </a:lnTo>
                <a:lnTo>
                  <a:pt x="0" y="6375"/>
                </a:lnTo>
                <a:lnTo>
                  <a:pt x="6680" y="8204"/>
                </a:lnTo>
                <a:lnTo>
                  <a:pt x="14922" y="8204"/>
                </a:lnTo>
                <a:lnTo>
                  <a:pt x="23152" y="8204"/>
                </a:lnTo>
                <a:lnTo>
                  <a:pt x="29845" y="6375"/>
                </a:lnTo>
                <a:lnTo>
                  <a:pt x="29845" y="4102"/>
                </a:lnTo>
                <a:lnTo>
                  <a:pt x="29845" y="1828"/>
                </a:lnTo>
                <a:lnTo>
                  <a:pt x="23152" y="0"/>
                </a:lnTo>
                <a:lnTo>
                  <a:pt x="1492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556056" y="2103261"/>
            <a:ext cx="24980" cy="6883"/>
          </a:xfrm>
          <a:custGeom>
            <a:avLst/>
            <a:gdLst/>
            <a:ahLst/>
            <a:cxnLst/>
            <a:rect l="l" t="t" r="r" b="b"/>
            <a:pathLst>
              <a:path w="24980" h="6883">
                <a:moveTo>
                  <a:pt x="24980" y="3441"/>
                </a:moveTo>
                <a:lnTo>
                  <a:pt x="24980" y="1549"/>
                </a:lnTo>
                <a:lnTo>
                  <a:pt x="19392" y="0"/>
                </a:lnTo>
                <a:lnTo>
                  <a:pt x="5600" y="0"/>
                </a:lnTo>
                <a:lnTo>
                  <a:pt x="0" y="1549"/>
                </a:lnTo>
                <a:lnTo>
                  <a:pt x="0" y="5346"/>
                </a:lnTo>
                <a:lnTo>
                  <a:pt x="5600" y="6883"/>
                </a:lnTo>
                <a:lnTo>
                  <a:pt x="19392" y="6883"/>
                </a:lnTo>
                <a:lnTo>
                  <a:pt x="24980" y="5346"/>
                </a:lnTo>
                <a:lnTo>
                  <a:pt x="24980" y="34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556056" y="2103261"/>
            <a:ext cx="24980" cy="6883"/>
          </a:xfrm>
          <a:custGeom>
            <a:avLst/>
            <a:gdLst/>
            <a:ahLst/>
            <a:cxnLst/>
            <a:rect l="l" t="t" r="r" b="b"/>
            <a:pathLst>
              <a:path w="24980" h="6883">
                <a:moveTo>
                  <a:pt x="24980" y="3441"/>
                </a:moveTo>
                <a:lnTo>
                  <a:pt x="24980" y="1549"/>
                </a:lnTo>
                <a:lnTo>
                  <a:pt x="19392" y="0"/>
                </a:lnTo>
                <a:lnTo>
                  <a:pt x="12496" y="0"/>
                </a:lnTo>
                <a:lnTo>
                  <a:pt x="5600" y="0"/>
                </a:lnTo>
                <a:lnTo>
                  <a:pt x="0" y="1549"/>
                </a:lnTo>
                <a:lnTo>
                  <a:pt x="0" y="3441"/>
                </a:lnTo>
                <a:lnTo>
                  <a:pt x="0" y="5346"/>
                </a:lnTo>
                <a:lnTo>
                  <a:pt x="5600" y="6883"/>
                </a:lnTo>
                <a:lnTo>
                  <a:pt x="12496" y="6883"/>
                </a:lnTo>
                <a:lnTo>
                  <a:pt x="19392" y="6883"/>
                </a:lnTo>
                <a:lnTo>
                  <a:pt x="24980" y="5346"/>
                </a:lnTo>
                <a:lnTo>
                  <a:pt x="24980" y="34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465482" y="2197252"/>
            <a:ext cx="28867" cy="7950"/>
          </a:xfrm>
          <a:custGeom>
            <a:avLst/>
            <a:gdLst/>
            <a:ahLst/>
            <a:cxnLst/>
            <a:rect l="l" t="t" r="r" b="b"/>
            <a:pathLst>
              <a:path w="28867" h="7950">
                <a:moveTo>
                  <a:pt x="14427" y="0"/>
                </a:moveTo>
                <a:lnTo>
                  <a:pt x="6451" y="0"/>
                </a:lnTo>
                <a:lnTo>
                  <a:pt x="0" y="1778"/>
                </a:lnTo>
                <a:lnTo>
                  <a:pt x="0" y="6172"/>
                </a:lnTo>
                <a:lnTo>
                  <a:pt x="6451" y="7950"/>
                </a:lnTo>
                <a:lnTo>
                  <a:pt x="22402" y="7950"/>
                </a:lnTo>
                <a:lnTo>
                  <a:pt x="28867" y="6172"/>
                </a:lnTo>
                <a:lnTo>
                  <a:pt x="28867" y="1778"/>
                </a:lnTo>
                <a:lnTo>
                  <a:pt x="22402" y="0"/>
                </a:lnTo>
                <a:lnTo>
                  <a:pt x="1442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4465482" y="2197252"/>
            <a:ext cx="28867" cy="7950"/>
          </a:xfrm>
          <a:custGeom>
            <a:avLst/>
            <a:gdLst/>
            <a:ahLst/>
            <a:cxnLst/>
            <a:rect l="l" t="t" r="r" b="b"/>
            <a:pathLst>
              <a:path w="28867" h="7950">
                <a:moveTo>
                  <a:pt x="14427" y="0"/>
                </a:moveTo>
                <a:lnTo>
                  <a:pt x="6451" y="0"/>
                </a:lnTo>
                <a:lnTo>
                  <a:pt x="0" y="1778"/>
                </a:lnTo>
                <a:lnTo>
                  <a:pt x="0" y="3975"/>
                </a:lnTo>
                <a:lnTo>
                  <a:pt x="0" y="6172"/>
                </a:lnTo>
                <a:lnTo>
                  <a:pt x="6451" y="7950"/>
                </a:lnTo>
                <a:lnTo>
                  <a:pt x="14427" y="7950"/>
                </a:lnTo>
                <a:lnTo>
                  <a:pt x="22402" y="7950"/>
                </a:lnTo>
                <a:lnTo>
                  <a:pt x="28867" y="6172"/>
                </a:lnTo>
                <a:lnTo>
                  <a:pt x="28867" y="3975"/>
                </a:lnTo>
                <a:lnTo>
                  <a:pt x="28867" y="1778"/>
                </a:lnTo>
                <a:lnTo>
                  <a:pt x="22402" y="0"/>
                </a:lnTo>
                <a:lnTo>
                  <a:pt x="14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436283" y="2171832"/>
            <a:ext cx="27901" cy="7670"/>
          </a:xfrm>
          <a:custGeom>
            <a:avLst/>
            <a:gdLst/>
            <a:ahLst/>
            <a:cxnLst/>
            <a:rect l="l" t="t" r="r" b="b"/>
            <a:pathLst>
              <a:path w="27901" h="7670">
                <a:moveTo>
                  <a:pt x="13944" y="0"/>
                </a:moveTo>
                <a:lnTo>
                  <a:pt x="6235" y="0"/>
                </a:lnTo>
                <a:lnTo>
                  <a:pt x="0" y="1727"/>
                </a:lnTo>
                <a:lnTo>
                  <a:pt x="0" y="5969"/>
                </a:lnTo>
                <a:lnTo>
                  <a:pt x="6235" y="7670"/>
                </a:lnTo>
                <a:lnTo>
                  <a:pt x="21653" y="7670"/>
                </a:lnTo>
                <a:lnTo>
                  <a:pt x="27901" y="5969"/>
                </a:lnTo>
                <a:lnTo>
                  <a:pt x="27901" y="1727"/>
                </a:lnTo>
                <a:lnTo>
                  <a:pt x="21653" y="0"/>
                </a:lnTo>
                <a:lnTo>
                  <a:pt x="1394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436283" y="2171832"/>
            <a:ext cx="27901" cy="7670"/>
          </a:xfrm>
          <a:custGeom>
            <a:avLst/>
            <a:gdLst/>
            <a:ahLst/>
            <a:cxnLst/>
            <a:rect l="l" t="t" r="r" b="b"/>
            <a:pathLst>
              <a:path w="27901" h="7670">
                <a:moveTo>
                  <a:pt x="13944" y="0"/>
                </a:moveTo>
                <a:lnTo>
                  <a:pt x="6235" y="0"/>
                </a:lnTo>
                <a:lnTo>
                  <a:pt x="0" y="1727"/>
                </a:lnTo>
                <a:lnTo>
                  <a:pt x="0" y="3835"/>
                </a:lnTo>
                <a:lnTo>
                  <a:pt x="0" y="5969"/>
                </a:lnTo>
                <a:lnTo>
                  <a:pt x="6235" y="7670"/>
                </a:lnTo>
                <a:lnTo>
                  <a:pt x="13944" y="7670"/>
                </a:lnTo>
                <a:lnTo>
                  <a:pt x="21653" y="7670"/>
                </a:lnTo>
                <a:lnTo>
                  <a:pt x="27901" y="5969"/>
                </a:lnTo>
                <a:lnTo>
                  <a:pt x="27901" y="3835"/>
                </a:lnTo>
                <a:lnTo>
                  <a:pt x="27901" y="1727"/>
                </a:lnTo>
                <a:lnTo>
                  <a:pt x="21653" y="0"/>
                </a:lnTo>
                <a:lnTo>
                  <a:pt x="1394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635900" y="2057548"/>
            <a:ext cx="23050" cy="6350"/>
          </a:xfrm>
          <a:custGeom>
            <a:avLst/>
            <a:gdLst/>
            <a:ahLst/>
            <a:cxnLst/>
            <a:rect l="l" t="t" r="r" b="b"/>
            <a:pathLst>
              <a:path w="23050" h="6350">
                <a:moveTo>
                  <a:pt x="23050" y="3175"/>
                </a:moveTo>
                <a:lnTo>
                  <a:pt x="23050" y="1422"/>
                </a:lnTo>
                <a:lnTo>
                  <a:pt x="17894" y="0"/>
                </a:lnTo>
                <a:lnTo>
                  <a:pt x="5168" y="0"/>
                </a:lnTo>
                <a:lnTo>
                  <a:pt x="0" y="1422"/>
                </a:lnTo>
                <a:lnTo>
                  <a:pt x="0" y="4927"/>
                </a:lnTo>
                <a:lnTo>
                  <a:pt x="5168" y="6350"/>
                </a:lnTo>
                <a:lnTo>
                  <a:pt x="17894" y="6350"/>
                </a:lnTo>
                <a:lnTo>
                  <a:pt x="23050" y="4927"/>
                </a:lnTo>
                <a:lnTo>
                  <a:pt x="23050" y="3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635900" y="2057548"/>
            <a:ext cx="23050" cy="6350"/>
          </a:xfrm>
          <a:custGeom>
            <a:avLst/>
            <a:gdLst/>
            <a:ahLst/>
            <a:cxnLst/>
            <a:rect l="l" t="t" r="r" b="b"/>
            <a:pathLst>
              <a:path w="23050" h="6350">
                <a:moveTo>
                  <a:pt x="23050" y="3175"/>
                </a:moveTo>
                <a:lnTo>
                  <a:pt x="23050" y="1422"/>
                </a:lnTo>
                <a:lnTo>
                  <a:pt x="17894" y="0"/>
                </a:lnTo>
                <a:lnTo>
                  <a:pt x="11531" y="0"/>
                </a:lnTo>
                <a:lnTo>
                  <a:pt x="5168" y="0"/>
                </a:lnTo>
                <a:lnTo>
                  <a:pt x="0" y="1422"/>
                </a:lnTo>
                <a:lnTo>
                  <a:pt x="0" y="3175"/>
                </a:lnTo>
                <a:lnTo>
                  <a:pt x="0" y="4927"/>
                </a:lnTo>
                <a:lnTo>
                  <a:pt x="5168" y="6350"/>
                </a:lnTo>
                <a:lnTo>
                  <a:pt x="11531" y="6350"/>
                </a:lnTo>
                <a:lnTo>
                  <a:pt x="17894" y="6350"/>
                </a:lnTo>
                <a:lnTo>
                  <a:pt x="23050" y="4927"/>
                </a:lnTo>
                <a:lnTo>
                  <a:pt x="23050" y="31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655023" y="2080831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12014" y="0"/>
                </a:moveTo>
                <a:lnTo>
                  <a:pt x="5384" y="0"/>
                </a:lnTo>
                <a:lnTo>
                  <a:pt x="0" y="1473"/>
                </a:lnTo>
                <a:lnTo>
                  <a:pt x="0" y="5130"/>
                </a:lnTo>
                <a:lnTo>
                  <a:pt x="5384" y="6616"/>
                </a:lnTo>
                <a:lnTo>
                  <a:pt x="18643" y="6616"/>
                </a:lnTo>
                <a:lnTo>
                  <a:pt x="24015" y="5130"/>
                </a:lnTo>
                <a:lnTo>
                  <a:pt x="24015" y="1473"/>
                </a:lnTo>
                <a:lnTo>
                  <a:pt x="18643" y="0"/>
                </a:lnTo>
                <a:lnTo>
                  <a:pt x="1201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655023" y="2080831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12014" y="0"/>
                </a:moveTo>
                <a:lnTo>
                  <a:pt x="5384" y="0"/>
                </a:lnTo>
                <a:lnTo>
                  <a:pt x="0" y="1473"/>
                </a:lnTo>
                <a:lnTo>
                  <a:pt x="0" y="3314"/>
                </a:lnTo>
                <a:lnTo>
                  <a:pt x="0" y="5130"/>
                </a:lnTo>
                <a:lnTo>
                  <a:pt x="5384" y="6616"/>
                </a:lnTo>
                <a:lnTo>
                  <a:pt x="12014" y="6616"/>
                </a:lnTo>
                <a:lnTo>
                  <a:pt x="18643" y="6616"/>
                </a:lnTo>
                <a:lnTo>
                  <a:pt x="24015" y="5130"/>
                </a:lnTo>
                <a:lnTo>
                  <a:pt x="24015" y="3314"/>
                </a:lnTo>
                <a:lnTo>
                  <a:pt x="24015" y="1473"/>
                </a:lnTo>
                <a:lnTo>
                  <a:pt x="18643" y="0"/>
                </a:lnTo>
                <a:lnTo>
                  <a:pt x="120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579207" y="2127403"/>
            <a:ext cx="25958" cy="7137"/>
          </a:xfrm>
          <a:custGeom>
            <a:avLst/>
            <a:gdLst/>
            <a:ahLst/>
            <a:cxnLst/>
            <a:rect l="l" t="t" r="r" b="b"/>
            <a:pathLst>
              <a:path w="25958" h="7137">
                <a:moveTo>
                  <a:pt x="12979" y="0"/>
                </a:moveTo>
                <a:lnTo>
                  <a:pt x="5816" y="0"/>
                </a:lnTo>
                <a:lnTo>
                  <a:pt x="0" y="1587"/>
                </a:lnTo>
                <a:lnTo>
                  <a:pt x="0" y="5549"/>
                </a:lnTo>
                <a:lnTo>
                  <a:pt x="5816" y="7137"/>
                </a:lnTo>
                <a:lnTo>
                  <a:pt x="20142" y="7137"/>
                </a:lnTo>
                <a:lnTo>
                  <a:pt x="25958" y="5549"/>
                </a:lnTo>
                <a:lnTo>
                  <a:pt x="25958" y="1587"/>
                </a:lnTo>
                <a:lnTo>
                  <a:pt x="20142" y="0"/>
                </a:lnTo>
                <a:lnTo>
                  <a:pt x="1297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579207" y="2127403"/>
            <a:ext cx="25958" cy="7137"/>
          </a:xfrm>
          <a:custGeom>
            <a:avLst/>
            <a:gdLst/>
            <a:ahLst/>
            <a:cxnLst/>
            <a:rect l="l" t="t" r="r" b="b"/>
            <a:pathLst>
              <a:path w="25958" h="7137">
                <a:moveTo>
                  <a:pt x="12979" y="0"/>
                </a:moveTo>
                <a:lnTo>
                  <a:pt x="5816" y="0"/>
                </a:lnTo>
                <a:lnTo>
                  <a:pt x="0" y="1587"/>
                </a:lnTo>
                <a:lnTo>
                  <a:pt x="0" y="3568"/>
                </a:lnTo>
                <a:lnTo>
                  <a:pt x="0" y="5549"/>
                </a:lnTo>
                <a:lnTo>
                  <a:pt x="5816" y="7137"/>
                </a:lnTo>
                <a:lnTo>
                  <a:pt x="12979" y="7137"/>
                </a:lnTo>
                <a:lnTo>
                  <a:pt x="20142" y="7137"/>
                </a:lnTo>
                <a:lnTo>
                  <a:pt x="25958" y="5549"/>
                </a:lnTo>
                <a:lnTo>
                  <a:pt x="25958" y="3568"/>
                </a:lnTo>
                <a:lnTo>
                  <a:pt x="25958" y="1587"/>
                </a:lnTo>
                <a:lnTo>
                  <a:pt x="20142" y="0"/>
                </a:lnTo>
                <a:lnTo>
                  <a:pt x="1297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692947" y="2057554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18" y="0"/>
                </a:moveTo>
                <a:lnTo>
                  <a:pt x="5156" y="0"/>
                </a:lnTo>
                <a:lnTo>
                  <a:pt x="0" y="1409"/>
                </a:lnTo>
                <a:lnTo>
                  <a:pt x="0" y="4927"/>
                </a:lnTo>
                <a:lnTo>
                  <a:pt x="5156" y="6337"/>
                </a:lnTo>
                <a:lnTo>
                  <a:pt x="17881" y="6337"/>
                </a:lnTo>
                <a:lnTo>
                  <a:pt x="23037" y="4927"/>
                </a:lnTo>
                <a:lnTo>
                  <a:pt x="23037" y="1409"/>
                </a:lnTo>
                <a:lnTo>
                  <a:pt x="17881" y="0"/>
                </a:lnTo>
                <a:lnTo>
                  <a:pt x="1151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692947" y="2057554"/>
            <a:ext cx="23037" cy="6337"/>
          </a:xfrm>
          <a:custGeom>
            <a:avLst/>
            <a:gdLst/>
            <a:ahLst/>
            <a:cxnLst/>
            <a:rect l="l" t="t" r="r" b="b"/>
            <a:pathLst>
              <a:path w="23037" h="6337">
                <a:moveTo>
                  <a:pt x="11518" y="0"/>
                </a:moveTo>
                <a:lnTo>
                  <a:pt x="5156" y="0"/>
                </a:lnTo>
                <a:lnTo>
                  <a:pt x="0" y="1409"/>
                </a:lnTo>
                <a:lnTo>
                  <a:pt x="0" y="3175"/>
                </a:lnTo>
                <a:lnTo>
                  <a:pt x="0" y="4927"/>
                </a:lnTo>
                <a:lnTo>
                  <a:pt x="5156" y="6337"/>
                </a:lnTo>
                <a:lnTo>
                  <a:pt x="11518" y="6337"/>
                </a:lnTo>
                <a:lnTo>
                  <a:pt x="17881" y="6337"/>
                </a:lnTo>
                <a:lnTo>
                  <a:pt x="23037" y="4927"/>
                </a:lnTo>
                <a:lnTo>
                  <a:pt x="23037" y="3175"/>
                </a:lnTo>
                <a:lnTo>
                  <a:pt x="23037" y="1409"/>
                </a:lnTo>
                <a:lnTo>
                  <a:pt x="17881" y="0"/>
                </a:lnTo>
                <a:lnTo>
                  <a:pt x="115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617118" y="2104117"/>
            <a:ext cx="24980" cy="6883"/>
          </a:xfrm>
          <a:custGeom>
            <a:avLst/>
            <a:gdLst/>
            <a:ahLst/>
            <a:cxnLst/>
            <a:rect l="l" t="t" r="r" b="b"/>
            <a:pathLst>
              <a:path w="24980" h="6883">
                <a:moveTo>
                  <a:pt x="12496" y="0"/>
                </a:moveTo>
                <a:lnTo>
                  <a:pt x="5588" y="0"/>
                </a:lnTo>
                <a:lnTo>
                  <a:pt x="0" y="1536"/>
                </a:lnTo>
                <a:lnTo>
                  <a:pt x="0" y="5346"/>
                </a:lnTo>
                <a:lnTo>
                  <a:pt x="5588" y="6883"/>
                </a:lnTo>
                <a:lnTo>
                  <a:pt x="19392" y="6883"/>
                </a:lnTo>
                <a:lnTo>
                  <a:pt x="24980" y="5346"/>
                </a:lnTo>
                <a:lnTo>
                  <a:pt x="24980" y="1536"/>
                </a:lnTo>
                <a:lnTo>
                  <a:pt x="19392" y="0"/>
                </a:lnTo>
                <a:lnTo>
                  <a:pt x="1249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617118" y="2104117"/>
            <a:ext cx="24980" cy="6883"/>
          </a:xfrm>
          <a:custGeom>
            <a:avLst/>
            <a:gdLst/>
            <a:ahLst/>
            <a:cxnLst/>
            <a:rect l="l" t="t" r="r" b="b"/>
            <a:pathLst>
              <a:path w="24980" h="6883">
                <a:moveTo>
                  <a:pt x="12496" y="0"/>
                </a:moveTo>
                <a:lnTo>
                  <a:pt x="5588" y="0"/>
                </a:lnTo>
                <a:lnTo>
                  <a:pt x="0" y="1536"/>
                </a:lnTo>
                <a:lnTo>
                  <a:pt x="0" y="3441"/>
                </a:lnTo>
                <a:lnTo>
                  <a:pt x="0" y="5346"/>
                </a:lnTo>
                <a:lnTo>
                  <a:pt x="5588" y="6883"/>
                </a:lnTo>
                <a:lnTo>
                  <a:pt x="12496" y="6883"/>
                </a:lnTo>
                <a:lnTo>
                  <a:pt x="19392" y="6883"/>
                </a:lnTo>
                <a:lnTo>
                  <a:pt x="24980" y="5346"/>
                </a:lnTo>
                <a:lnTo>
                  <a:pt x="24980" y="3441"/>
                </a:lnTo>
                <a:lnTo>
                  <a:pt x="24980" y="1536"/>
                </a:lnTo>
                <a:lnTo>
                  <a:pt x="19392" y="0"/>
                </a:lnTo>
                <a:lnTo>
                  <a:pt x="1249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595986" y="2080404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24015" y="3314"/>
                </a:moveTo>
                <a:lnTo>
                  <a:pt x="24015" y="1485"/>
                </a:lnTo>
                <a:lnTo>
                  <a:pt x="18630" y="0"/>
                </a:lnTo>
                <a:lnTo>
                  <a:pt x="5372" y="0"/>
                </a:lnTo>
                <a:lnTo>
                  <a:pt x="0" y="1485"/>
                </a:lnTo>
                <a:lnTo>
                  <a:pt x="0" y="5130"/>
                </a:lnTo>
                <a:lnTo>
                  <a:pt x="5372" y="6616"/>
                </a:lnTo>
                <a:lnTo>
                  <a:pt x="18630" y="6616"/>
                </a:lnTo>
                <a:lnTo>
                  <a:pt x="24015" y="5130"/>
                </a:lnTo>
                <a:lnTo>
                  <a:pt x="24015" y="33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595986" y="2080404"/>
            <a:ext cx="24015" cy="6616"/>
          </a:xfrm>
          <a:custGeom>
            <a:avLst/>
            <a:gdLst/>
            <a:ahLst/>
            <a:cxnLst/>
            <a:rect l="l" t="t" r="r" b="b"/>
            <a:pathLst>
              <a:path w="24015" h="6616">
                <a:moveTo>
                  <a:pt x="24015" y="3314"/>
                </a:moveTo>
                <a:lnTo>
                  <a:pt x="24015" y="1485"/>
                </a:lnTo>
                <a:lnTo>
                  <a:pt x="18630" y="0"/>
                </a:lnTo>
                <a:lnTo>
                  <a:pt x="12001" y="0"/>
                </a:lnTo>
                <a:lnTo>
                  <a:pt x="5372" y="0"/>
                </a:lnTo>
                <a:lnTo>
                  <a:pt x="0" y="1485"/>
                </a:lnTo>
                <a:lnTo>
                  <a:pt x="0" y="3314"/>
                </a:lnTo>
                <a:lnTo>
                  <a:pt x="0" y="5130"/>
                </a:lnTo>
                <a:lnTo>
                  <a:pt x="5372" y="6616"/>
                </a:lnTo>
                <a:lnTo>
                  <a:pt x="12001" y="6616"/>
                </a:lnTo>
                <a:lnTo>
                  <a:pt x="18630" y="6616"/>
                </a:lnTo>
                <a:lnTo>
                  <a:pt x="24015" y="5130"/>
                </a:lnTo>
                <a:lnTo>
                  <a:pt x="24015" y="3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086374" y="2430085"/>
            <a:ext cx="38569" cy="10617"/>
          </a:xfrm>
          <a:custGeom>
            <a:avLst/>
            <a:gdLst/>
            <a:ahLst/>
            <a:cxnLst/>
            <a:rect l="l" t="t" r="r" b="b"/>
            <a:pathLst>
              <a:path w="38569" h="10617">
                <a:moveTo>
                  <a:pt x="19278" y="0"/>
                </a:moveTo>
                <a:lnTo>
                  <a:pt x="8636" y="0"/>
                </a:lnTo>
                <a:lnTo>
                  <a:pt x="0" y="2374"/>
                </a:lnTo>
                <a:lnTo>
                  <a:pt x="0" y="8242"/>
                </a:lnTo>
                <a:lnTo>
                  <a:pt x="8636" y="10617"/>
                </a:lnTo>
                <a:lnTo>
                  <a:pt x="29933" y="10617"/>
                </a:lnTo>
                <a:lnTo>
                  <a:pt x="38569" y="8242"/>
                </a:lnTo>
                <a:lnTo>
                  <a:pt x="38569" y="2374"/>
                </a:lnTo>
                <a:lnTo>
                  <a:pt x="29933" y="0"/>
                </a:lnTo>
                <a:lnTo>
                  <a:pt x="1927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086374" y="2430085"/>
            <a:ext cx="38569" cy="10617"/>
          </a:xfrm>
          <a:custGeom>
            <a:avLst/>
            <a:gdLst/>
            <a:ahLst/>
            <a:cxnLst/>
            <a:rect l="l" t="t" r="r" b="b"/>
            <a:pathLst>
              <a:path w="38569" h="10617">
                <a:moveTo>
                  <a:pt x="19278" y="0"/>
                </a:moveTo>
                <a:lnTo>
                  <a:pt x="8636" y="0"/>
                </a:lnTo>
                <a:lnTo>
                  <a:pt x="0" y="2374"/>
                </a:lnTo>
                <a:lnTo>
                  <a:pt x="0" y="5308"/>
                </a:lnTo>
                <a:lnTo>
                  <a:pt x="0" y="8242"/>
                </a:lnTo>
                <a:lnTo>
                  <a:pt x="8636" y="10617"/>
                </a:lnTo>
                <a:lnTo>
                  <a:pt x="19278" y="10617"/>
                </a:lnTo>
                <a:lnTo>
                  <a:pt x="29933" y="10617"/>
                </a:lnTo>
                <a:lnTo>
                  <a:pt x="38569" y="8242"/>
                </a:lnTo>
                <a:lnTo>
                  <a:pt x="38569" y="5308"/>
                </a:lnTo>
                <a:lnTo>
                  <a:pt x="38569" y="2374"/>
                </a:lnTo>
                <a:lnTo>
                  <a:pt x="29933" y="0"/>
                </a:lnTo>
                <a:lnTo>
                  <a:pt x="1927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236651" y="2286116"/>
            <a:ext cx="32753" cy="9004"/>
          </a:xfrm>
          <a:custGeom>
            <a:avLst/>
            <a:gdLst/>
            <a:ahLst/>
            <a:cxnLst/>
            <a:rect l="l" t="t" r="r" b="b"/>
            <a:pathLst>
              <a:path w="32753" h="9004">
                <a:moveTo>
                  <a:pt x="32753" y="4508"/>
                </a:moveTo>
                <a:lnTo>
                  <a:pt x="32753" y="2019"/>
                </a:lnTo>
                <a:lnTo>
                  <a:pt x="25412" y="0"/>
                </a:lnTo>
                <a:lnTo>
                  <a:pt x="7327" y="0"/>
                </a:lnTo>
                <a:lnTo>
                  <a:pt x="0" y="2019"/>
                </a:lnTo>
                <a:lnTo>
                  <a:pt x="0" y="6997"/>
                </a:lnTo>
                <a:lnTo>
                  <a:pt x="7327" y="9004"/>
                </a:lnTo>
                <a:lnTo>
                  <a:pt x="25412" y="9004"/>
                </a:lnTo>
                <a:lnTo>
                  <a:pt x="32753" y="6997"/>
                </a:lnTo>
                <a:lnTo>
                  <a:pt x="32753" y="45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236651" y="2286116"/>
            <a:ext cx="32753" cy="9004"/>
          </a:xfrm>
          <a:custGeom>
            <a:avLst/>
            <a:gdLst/>
            <a:ahLst/>
            <a:cxnLst/>
            <a:rect l="l" t="t" r="r" b="b"/>
            <a:pathLst>
              <a:path w="32753" h="9004">
                <a:moveTo>
                  <a:pt x="32753" y="4508"/>
                </a:moveTo>
                <a:lnTo>
                  <a:pt x="32753" y="2019"/>
                </a:lnTo>
                <a:lnTo>
                  <a:pt x="25412" y="0"/>
                </a:lnTo>
                <a:lnTo>
                  <a:pt x="16383" y="0"/>
                </a:lnTo>
                <a:lnTo>
                  <a:pt x="7327" y="0"/>
                </a:lnTo>
                <a:lnTo>
                  <a:pt x="0" y="2019"/>
                </a:lnTo>
                <a:lnTo>
                  <a:pt x="0" y="4508"/>
                </a:lnTo>
                <a:lnTo>
                  <a:pt x="0" y="6997"/>
                </a:lnTo>
                <a:lnTo>
                  <a:pt x="7327" y="9004"/>
                </a:lnTo>
                <a:lnTo>
                  <a:pt x="16383" y="9004"/>
                </a:lnTo>
                <a:lnTo>
                  <a:pt x="25412" y="9004"/>
                </a:lnTo>
                <a:lnTo>
                  <a:pt x="32753" y="6997"/>
                </a:lnTo>
                <a:lnTo>
                  <a:pt x="32753" y="45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243357" y="2236984"/>
            <a:ext cx="30797" cy="8483"/>
          </a:xfrm>
          <a:custGeom>
            <a:avLst/>
            <a:gdLst/>
            <a:ahLst/>
            <a:cxnLst/>
            <a:rect l="l" t="t" r="r" b="b"/>
            <a:pathLst>
              <a:path w="30797" h="8483">
                <a:moveTo>
                  <a:pt x="15405" y="0"/>
                </a:moveTo>
                <a:lnTo>
                  <a:pt x="6896" y="0"/>
                </a:lnTo>
                <a:lnTo>
                  <a:pt x="0" y="1905"/>
                </a:lnTo>
                <a:lnTo>
                  <a:pt x="0" y="6591"/>
                </a:lnTo>
                <a:lnTo>
                  <a:pt x="6896" y="8483"/>
                </a:lnTo>
                <a:lnTo>
                  <a:pt x="23901" y="8483"/>
                </a:lnTo>
                <a:lnTo>
                  <a:pt x="30797" y="6591"/>
                </a:lnTo>
                <a:lnTo>
                  <a:pt x="30797" y="1905"/>
                </a:lnTo>
                <a:lnTo>
                  <a:pt x="23901" y="0"/>
                </a:lnTo>
                <a:lnTo>
                  <a:pt x="1540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243357" y="2236984"/>
            <a:ext cx="30797" cy="8483"/>
          </a:xfrm>
          <a:custGeom>
            <a:avLst/>
            <a:gdLst/>
            <a:ahLst/>
            <a:cxnLst/>
            <a:rect l="l" t="t" r="r" b="b"/>
            <a:pathLst>
              <a:path w="30797" h="8483">
                <a:moveTo>
                  <a:pt x="15405" y="0"/>
                </a:moveTo>
                <a:lnTo>
                  <a:pt x="6896" y="0"/>
                </a:lnTo>
                <a:lnTo>
                  <a:pt x="0" y="1905"/>
                </a:lnTo>
                <a:lnTo>
                  <a:pt x="0" y="4241"/>
                </a:lnTo>
                <a:lnTo>
                  <a:pt x="0" y="6591"/>
                </a:lnTo>
                <a:lnTo>
                  <a:pt x="6896" y="8483"/>
                </a:lnTo>
                <a:lnTo>
                  <a:pt x="15405" y="8483"/>
                </a:lnTo>
                <a:lnTo>
                  <a:pt x="23901" y="8483"/>
                </a:lnTo>
                <a:lnTo>
                  <a:pt x="30797" y="6591"/>
                </a:lnTo>
                <a:lnTo>
                  <a:pt x="30797" y="4241"/>
                </a:lnTo>
                <a:lnTo>
                  <a:pt x="30797" y="1905"/>
                </a:lnTo>
                <a:lnTo>
                  <a:pt x="23901" y="0"/>
                </a:lnTo>
                <a:lnTo>
                  <a:pt x="154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200093" y="2360236"/>
            <a:ext cx="35674" cy="9817"/>
          </a:xfrm>
          <a:custGeom>
            <a:avLst/>
            <a:gdLst/>
            <a:ahLst/>
            <a:cxnLst/>
            <a:rect l="l" t="t" r="r" b="b"/>
            <a:pathLst>
              <a:path w="35674" h="9817">
                <a:moveTo>
                  <a:pt x="17843" y="0"/>
                </a:moveTo>
                <a:lnTo>
                  <a:pt x="7988" y="0"/>
                </a:lnTo>
                <a:lnTo>
                  <a:pt x="0" y="2197"/>
                </a:lnTo>
                <a:lnTo>
                  <a:pt x="0" y="7620"/>
                </a:lnTo>
                <a:lnTo>
                  <a:pt x="7988" y="9817"/>
                </a:lnTo>
                <a:lnTo>
                  <a:pt x="27686" y="9817"/>
                </a:lnTo>
                <a:lnTo>
                  <a:pt x="35674" y="7620"/>
                </a:lnTo>
                <a:lnTo>
                  <a:pt x="35674" y="2197"/>
                </a:lnTo>
                <a:lnTo>
                  <a:pt x="27686" y="0"/>
                </a:lnTo>
                <a:lnTo>
                  <a:pt x="1784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200093" y="2360236"/>
            <a:ext cx="35674" cy="9817"/>
          </a:xfrm>
          <a:custGeom>
            <a:avLst/>
            <a:gdLst/>
            <a:ahLst/>
            <a:cxnLst/>
            <a:rect l="l" t="t" r="r" b="b"/>
            <a:pathLst>
              <a:path w="35674" h="9817">
                <a:moveTo>
                  <a:pt x="17843" y="0"/>
                </a:moveTo>
                <a:lnTo>
                  <a:pt x="7988" y="0"/>
                </a:lnTo>
                <a:lnTo>
                  <a:pt x="0" y="2197"/>
                </a:lnTo>
                <a:lnTo>
                  <a:pt x="0" y="4914"/>
                </a:lnTo>
                <a:lnTo>
                  <a:pt x="0" y="7620"/>
                </a:lnTo>
                <a:lnTo>
                  <a:pt x="7988" y="9817"/>
                </a:lnTo>
                <a:lnTo>
                  <a:pt x="17843" y="9817"/>
                </a:lnTo>
                <a:lnTo>
                  <a:pt x="27686" y="9817"/>
                </a:lnTo>
                <a:lnTo>
                  <a:pt x="35674" y="7620"/>
                </a:lnTo>
                <a:lnTo>
                  <a:pt x="35674" y="4914"/>
                </a:lnTo>
                <a:lnTo>
                  <a:pt x="35674" y="2197"/>
                </a:lnTo>
                <a:lnTo>
                  <a:pt x="27686" y="0"/>
                </a:lnTo>
                <a:lnTo>
                  <a:pt x="1784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237998" y="2336958"/>
            <a:ext cx="34709" cy="9537"/>
          </a:xfrm>
          <a:custGeom>
            <a:avLst/>
            <a:gdLst/>
            <a:ahLst/>
            <a:cxnLst/>
            <a:rect l="l" t="t" r="r" b="b"/>
            <a:pathLst>
              <a:path w="34709" h="9537">
                <a:moveTo>
                  <a:pt x="17360" y="0"/>
                </a:moveTo>
                <a:lnTo>
                  <a:pt x="7785" y="0"/>
                </a:lnTo>
                <a:lnTo>
                  <a:pt x="0" y="2120"/>
                </a:lnTo>
                <a:lnTo>
                  <a:pt x="0" y="7404"/>
                </a:lnTo>
                <a:lnTo>
                  <a:pt x="7785" y="9537"/>
                </a:lnTo>
                <a:lnTo>
                  <a:pt x="26936" y="9537"/>
                </a:lnTo>
                <a:lnTo>
                  <a:pt x="34709" y="7404"/>
                </a:lnTo>
                <a:lnTo>
                  <a:pt x="34709" y="2120"/>
                </a:lnTo>
                <a:lnTo>
                  <a:pt x="26936" y="0"/>
                </a:lnTo>
                <a:lnTo>
                  <a:pt x="1736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237998" y="2336958"/>
            <a:ext cx="34709" cy="9537"/>
          </a:xfrm>
          <a:custGeom>
            <a:avLst/>
            <a:gdLst/>
            <a:ahLst/>
            <a:cxnLst/>
            <a:rect l="l" t="t" r="r" b="b"/>
            <a:pathLst>
              <a:path w="34709" h="9537">
                <a:moveTo>
                  <a:pt x="17360" y="0"/>
                </a:moveTo>
                <a:lnTo>
                  <a:pt x="7785" y="0"/>
                </a:lnTo>
                <a:lnTo>
                  <a:pt x="0" y="2120"/>
                </a:lnTo>
                <a:lnTo>
                  <a:pt x="0" y="4762"/>
                </a:lnTo>
                <a:lnTo>
                  <a:pt x="0" y="7404"/>
                </a:lnTo>
                <a:lnTo>
                  <a:pt x="7785" y="9537"/>
                </a:lnTo>
                <a:lnTo>
                  <a:pt x="17360" y="9537"/>
                </a:lnTo>
                <a:lnTo>
                  <a:pt x="26936" y="9537"/>
                </a:lnTo>
                <a:lnTo>
                  <a:pt x="34709" y="7404"/>
                </a:lnTo>
                <a:lnTo>
                  <a:pt x="34709" y="4762"/>
                </a:lnTo>
                <a:lnTo>
                  <a:pt x="34709" y="2120"/>
                </a:lnTo>
                <a:lnTo>
                  <a:pt x="26936" y="0"/>
                </a:lnTo>
                <a:lnTo>
                  <a:pt x="1736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162196" y="2383521"/>
            <a:ext cx="36639" cy="10083"/>
          </a:xfrm>
          <a:custGeom>
            <a:avLst/>
            <a:gdLst/>
            <a:ahLst/>
            <a:cxnLst/>
            <a:rect l="l" t="t" r="r" b="b"/>
            <a:pathLst>
              <a:path w="36639" h="10083">
                <a:moveTo>
                  <a:pt x="18313" y="0"/>
                </a:moveTo>
                <a:lnTo>
                  <a:pt x="8204" y="0"/>
                </a:lnTo>
                <a:lnTo>
                  <a:pt x="0" y="2247"/>
                </a:lnTo>
                <a:lnTo>
                  <a:pt x="0" y="7823"/>
                </a:lnTo>
                <a:lnTo>
                  <a:pt x="8204" y="10083"/>
                </a:lnTo>
                <a:lnTo>
                  <a:pt x="28422" y="10083"/>
                </a:lnTo>
                <a:lnTo>
                  <a:pt x="36639" y="7823"/>
                </a:lnTo>
                <a:lnTo>
                  <a:pt x="36639" y="2247"/>
                </a:lnTo>
                <a:lnTo>
                  <a:pt x="28422" y="0"/>
                </a:lnTo>
                <a:lnTo>
                  <a:pt x="1831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162196" y="2383521"/>
            <a:ext cx="36639" cy="10083"/>
          </a:xfrm>
          <a:custGeom>
            <a:avLst/>
            <a:gdLst/>
            <a:ahLst/>
            <a:cxnLst/>
            <a:rect l="l" t="t" r="r" b="b"/>
            <a:pathLst>
              <a:path w="36639" h="10083">
                <a:moveTo>
                  <a:pt x="18313" y="0"/>
                </a:moveTo>
                <a:lnTo>
                  <a:pt x="8204" y="0"/>
                </a:lnTo>
                <a:lnTo>
                  <a:pt x="0" y="2247"/>
                </a:lnTo>
                <a:lnTo>
                  <a:pt x="0" y="5041"/>
                </a:lnTo>
                <a:lnTo>
                  <a:pt x="0" y="7823"/>
                </a:lnTo>
                <a:lnTo>
                  <a:pt x="8204" y="10083"/>
                </a:lnTo>
                <a:lnTo>
                  <a:pt x="18313" y="10083"/>
                </a:lnTo>
                <a:lnTo>
                  <a:pt x="28422" y="10083"/>
                </a:lnTo>
                <a:lnTo>
                  <a:pt x="36639" y="7823"/>
                </a:lnTo>
                <a:lnTo>
                  <a:pt x="36639" y="5041"/>
                </a:lnTo>
                <a:lnTo>
                  <a:pt x="36639" y="2247"/>
                </a:lnTo>
                <a:lnTo>
                  <a:pt x="28422" y="0"/>
                </a:lnTo>
                <a:lnTo>
                  <a:pt x="1831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124279" y="2406806"/>
            <a:ext cx="37604" cy="10350"/>
          </a:xfrm>
          <a:custGeom>
            <a:avLst/>
            <a:gdLst/>
            <a:ahLst/>
            <a:cxnLst/>
            <a:rect l="l" t="t" r="r" b="b"/>
            <a:pathLst>
              <a:path w="37604" h="10350">
                <a:moveTo>
                  <a:pt x="18808" y="0"/>
                </a:moveTo>
                <a:lnTo>
                  <a:pt x="8420" y="0"/>
                </a:lnTo>
                <a:lnTo>
                  <a:pt x="0" y="2311"/>
                </a:lnTo>
                <a:lnTo>
                  <a:pt x="0" y="8026"/>
                </a:lnTo>
                <a:lnTo>
                  <a:pt x="8420" y="10350"/>
                </a:lnTo>
                <a:lnTo>
                  <a:pt x="29184" y="10350"/>
                </a:lnTo>
                <a:lnTo>
                  <a:pt x="37604" y="8026"/>
                </a:lnTo>
                <a:lnTo>
                  <a:pt x="37604" y="2311"/>
                </a:lnTo>
                <a:lnTo>
                  <a:pt x="29184" y="0"/>
                </a:lnTo>
                <a:lnTo>
                  <a:pt x="1880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124279" y="2406806"/>
            <a:ext cx="37604" cy="10350"/>
          </a:xfrm>
          <a:custGeom>
            <a:avLst/>
            <a:gdLst/>
            <a:ahLst/>
            <a:cxnLst/>
            <a:rect l="l" t="t" r="r" b="b"/>
            <a:pathLst>
              <a:path w="37604" h="10350">
                <a:moveTo>
                  <a:pt x="18808" y="0"/>
                </a:moveTo>
                <a:lnTo>
                  <a:pt x="8420" y="0"/>
                </a:lnTo>
                <a:lnTo>
                  <a:pt x="0" y="2311"/>
                </a:lnTo>
                <a:lnTo>
                  <a:pt x="0" y="5168"/>
                </a:lnTo>
                <a:lnTo>
                  <a:pt x="0" y="8026"/>
                </a:lnTo>
                <a:lnTo>
                  <a:pt x="8420" y="10350"/>
                </a:lnTo>
                <a:lnTo>
                  <a:pt x="18808" y="10350"/>
                </a:lnTo>
                <a:lnTo>
                  <a:pt x="29184" y="10350"/>
                </a:lnTo>
                <a:lnTo>
                  <a:pt x="37604" y="8026"/>
                </a:lnTo>
                <a:lnTo>
                  <a:pt x="37604" y="5168"/>
                </a:lnTo>
                <a:lnTo>
                  <a:pt x="37604" y="2311"/>
                </a:lnTo>
                <a:lnTo>
                  <a:pt x="29184" y="0"/>
                </a:lnTo>
                <a:lnTo>
                  <a:pt x="1880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316501" y="2240406"/>
            <a:ext cx="30810" cy="8470"/>
          </a:xfrm>
          <a:custGeom>
            <a:avLst/>
            <a:gdLst/>
            <a:ahLst/>
            <a:cxnLst/>
            <a:rect l="l" t="t" r="r" b="b"/>
            <a:pathLst>
              <a:path w="30810" h="8470">
                <a:moveTo>
                  <a:pt x="15405" y="0"/>
                </a:moveTo>
                <a:lnTo>
                  <a:pt x="6896" y="0"/>
                </a:lnTo>
                <a:lnTo>
                  <a:pt x="0" y="1892"/>
                </a:lnTo>
                <a:lnTo>
                  <a:pt x="0" y="6578"/>
                </a:lnTo>
                <a:lnTo>
                  <a:pt x="6896" y="8470"/>
                </a:lnTo>
                <a:lnTo>
                  <a:pt x="23901" y="8470"/>
                </a:lnTo>
                <a:lnTo>
                  <a:pt x="30810" y="6578"/>
                </a:lnTo>
                <a:lnTo>
                  <a:pt x="30810" y="1892"/>
                </a:lnTo>
                <a:lnTo>
                  <a:pt x="23901" y="0"/>
                </a:lnTo>
                <a:lnTo>
                  <a:pt x="1540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4316501" y="2240406"/>
            <a:ext cx="30810" cy="8470"/>
          </a:xfrm>
          <a:custGeom>
            <a:avLst/>
            <a:gdLst/>
            <a:ahLst/>
            <a:cxnLst/>
            <a:rect l="l" t="t" r="r" b="b"/>
            <a:pathLst>
              <a:path w="30810" h="8470">
                <a:moveTo>
                  <a:pt x="15405" y="0"/>
                </a:moveTo>
                <a:lnTo>
                  <a:pt x="6896" y="0"/>
                </a:lnTo>
                <a:lnTo>
                  <a:pt x="0" y="1892"/>
                </a:lnTo>
                <a:lnTo>
                  <a:pt x="0" y="4229"/>
                </a:lnTo>
                <a:lnTo>
                  <a:pt x="0" y="6578"/>
                </a:lnTo>
                <a:lnTo>
                  <a:pt x="6896" y="8470"/>
                </a:lnTo>
                <a:lnTo>
                  <a:pt x="15405" y="8470"/>
                </a:lnTo>
                <a:lnTo>
                  <a:pt x="23901" y="8470"/>
                </a:lnTo>
                <a:lnTo>
                  <a:pt x="30810" y="6578"/>
                </a:lnTo>
                <a:lnTo>
                  <a:pt x="30810" y="4229"/>
                </a:lnTo>
                <a:lnTo>
                  <a:pt x="30810" y="1892"/>
                </a:lnTo>
                <a:lnTo>
                  <a:pt x="23901" y="0"/>
                </a:lnTo>
                <a:lnTo>
                  <a:pt x="154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389653" y="2243816"/>
            <a:ext cx="30810" cy="8483"/>
          </a:xfrm>
          <a:custGeom>
            <a:avLst/>
            <a:gdLst/>
            <a:ahLst/>
            <a:cxnLst/>
            <a:rect l="l" t="t" r="r" b="b"/>
            <a:pathLst>
              <a:path w="30810" h="8483">
                <a:moveTo>
                  <a:pt x="15405" y="0"/>
                </a:moveTo>
                <a:lnTo>
                  <a:pt x="6896" y="0"/>
                </a:lnTo>
                <a:lnTo>
                  <a:pt x="0" y="1905"/>
                </a:lnTo>
                <a:lnTo>
                  <a:pt x="0" y="6591"/>
                </a:lnTo>
                <a:lnTo>
                  <a:pt x="6896" y="8483"/>
                </a:lnTo>
                <a:lnTo>
                  <a:pt x="23914" y="8483"/>
                </a:lnTo>
                <a:lnTo>
                  <a:pt x="30810" y="6591"/>
                </a:lnTo>
                <a:lnTo>
                  <a:pt x="30810" y="1905"/>
                </a:lnTo>
                <a:lnTo>
                  <a:pt x="23914" y="0"/>
                </a:lnTo>
                <a:lnTo>
                  <a:pt x="1540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4389653" y="2243816"/>
            <a:ext cx="30810" cy="8483"/>
          </a:xfrm>
          <a:custGeom>
            <a:avLst/>
            <a:gdLst/>
            <a:ahLst/>
            <a:cxnLst/>
            <a:rect l="l" t="t" r="r" b="b"/>
            <a:pathLst>
              <a:path w="30810" h="8483">
                <a:moveTo>
                  <a:pt x="15405" y="0"/>
                </a:moveTo>
                <a:lnTo>
                  <a:pt x="6896" y="0"/>
                </a:lnTo>
                <a:lnTo>
                  <a:pt x="0" y="1905"/>
                </a:lnTo>
                <a:lnTo>
                  <a:pt x="0" y="4241"/>
                </a:lnTo>
                <a:lnTo>
                  <a:pt x="0" y="6591"/>
                </a:lnTo>
                <a:lnTo>
                  <a:pt x="6896" y="8483"/>
                </a:lnTo>
                <a:lnTo>
                  <a:pt x="15405" y="8483"/>
                </a:lnTo>
                <a:lnTo>
                  <a:pt x="23914" y="8483"/>
                </a:lnTo>
                <a:lnTo>
                  <a:pt x="30810" y="6591"/>
                </a:lnTo>
                <a:lnTo>
                  <a:pt x="30810" y="4241"/>
                </a:lnTo>
                <a:lnTo>
                  <a:pt x="30810" y="1905"/>
                </a:lnTo>
                <a:lnTo>
                  <a:pt x="23914" y="0"/>
                </a:lnTo>
                <a:lnTo>
                  <a:pt x="1540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356426" y="2217550"/>
            <a:ext cx="29844" cy="8216"/>
          </a:xfrm>
          <a:custGeom>
            <a:avLst/>
            <a:gdLst/>
            <a:ahLst/>
            <a:cxnLst/>
            <a:rect l="l" t="t" r="r" b="b"/>
            <a:pathLst>
              <a:path w="29844" h="8216">
                <a:moveTo>
                  <a:pt x="14922" y="0"/>
                </a:moveTo>
                <a:lnTo>
                  <a:pt x="6680" y="0"/>
                </a:lnTo>
                <a:lnTo>
                  <a:pt x="0" y="1828"/>
                </a:lnTo>
                <a:lnTo>
                  <a:pt x="0" y="6375"/>
                </a:lnTo>
                <a:lnTo>
                  <a:pt x="6680" y="8216"/>
                </a:lnTo>
                <a:lnTo>
                  <a:pt x="23164" y="8216"/>
                </a:lnTo>
                <a:lnTo>
                  <a:pt x="29845" y="6375"/>
                </a:lnTo>
                <a:lnTo>
                  <a:pt x="29845" y="1828"/>
                </a:lnTo>
                <a:lnTo>
                  <a:pt x="23164" y="0"/>
                </a:lnTo>
                <a:lnTo>
                  <a:pt x="1492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4356426" y="2217550"/>
            <a:ext cx="29844" cy="8216"/>
          </a:xfrm>
          <a:custGeom>
            <a:avLst/>
            <a:gdLst/>
            <a:ahLst/>
            <a:cxnLst/>
            <a:rect l="l" t="t" r="r" b="b"/>
            <a:pathLst>
              <a:path w="29844" h="8216">
                <a:moveTo>
                  <a:pt x="14922" y="0"/>
                </a:moveTo>
                <a:lnTo>
                  <a:pt x="6680" y="0"/>
                </a:lnTo>
                <a:lnTo>
                  <a:pt x="0" y="1828"/>
                </a:lnTo>
                <a:lnTo>
                  <a:pt x="0" y="4102"/>
                </a:lnTo>
                <a:lnTo>
                  <a:pt x="0" y="6375"/>
                </a:lnTo>
                <a:lnTo>
                  <a:pt x="6680" y="8216"/>
                </a:lnTo>
                <a:lnTo>
                  <a:pt x="14922" y="8216"/>
                </a:lnTo>
                <a:lnTo>
                  <a:pt x="23164" y="8216"/>
                </a:lnTo>
                <a:lnTo>
                  <a:pt x="29845" y="6375"/>
                </a:lnTo>
                <a:lnTo>
                  <a:pt x="29845" y="4102"/>
                </a:lnTo>
                <a:lnTo>
                  <a:pt x="29845" y="1828"/>
                </a:lnTo>
                <a:lnTo>
                  <a:pt x="23164" y="0"/>
                </a:lnTo>
                <a:lnTo>
                  <a:pt x="1492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396364" y="2194695"/>
            <a:ext cx="28854" cy="7937"/>
          </a:xfrm>
          <a:custGeom>
            <a:avLst/>
            <a:gdLst/>
            <a:ahLst/>
            <a:cxnLst/>
            <a:rect l="l" t="t" r="r" b="b"/>
            <a:pathLst>
              <a:path w="28854" h="7937">
                <a:moveTo>
                  <a:pt x="14427" y="0"/>
                </a:moveTo>
                <a:lnTo>
                  <a:pt x="6451" y="0"/>
                </a:lnTo>
                <a:lnTo>
                  <a:pt x="0" y="1765"/>
                </a:lnTo>
                <a:lnTo>
                  <a:pt x="0" y="6159"/>
                </a:lnTo>
                <a:lnTo>
                  <a:pt x="6451" y="7937"/>
                </a:lnTo>
                <a:lnTo>
                  <a:pt x="22390" y="7937"/>
                </a:lnTo>
                <a:lnTo>
                  <a:pt x="28854" y="6159"/>
                </a:lnTo>
                <a:lnTo>
                  <a:pt x="28854" y="1765"/>
                </a:lnTo>
                <a:lnTo>
                  <a:pt x="22390" y="0"/>
                </a:lnTo>
                <a:lnTo>
                  <a:pt x="1442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4396364" y="2194695"/>
            <a:ext cx="28854" cy="7937"/>
          </a:xfrm>
          <a:custGeom>
            <a:avLst/>
            <a:gdLst/>
            <a:ahLst/>
            <a:cxnLst/>
            <a:rect l="l" t="t" r="r" b="b"/>
            <a:pathLst>
              <a:path w="28854" h="7937">
                <a:moveTo>
                  <a:pt x="14427" y="0"/>
                </a:moveTo>
                <a:lnTo>
                  <a:pt x="6451" y="0"/>
                </a:lnTo>
                <a:lnTo>
                  <a:pt x="0" y="1765"/>
                </a:lnTo>
                <a:lnTo>
                  <a:pt x="0" y="3975"/>
                </a:lnTo>
                <a:lnTo>
                  <a:pt x="0" y="6159"/>
                </a:lnTo>
                <a:lnTo>
                  <a:pt x="6451" y="7937"/>
                </a:lnTo>
                <a:lnTo>
                  <a:pt x="14427" y="7937"/>
                </a:lnTo>
                <a:lnTo>
                  <a:pt x="22390" y="7937"/>
                </a:lnTo>
                <a:lnTo>
                  <a:pt x="28854" y="6159"/>
                </a:lnTo>
                <a:lnTo>
                  <a:pt x="28854" y="3975"/>
                </a:lnTo>
                <a:lnTo>
                  <a:pt x="28854" y="1765"/>
                </a:lnTo>
                <a:lnTo>
                  <a:pt x="22390" y="0"/>
                </a:lnTo>
                <a:lnTo>
                  <a:pt x="1442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4275921" y="2313673"/>
            <a:ext cx="33718" cy="9271"/>
          </a:xfrm>
          <a:custGeom>
            <a:avLst/>
            <a:gdLst/>
            <a:ahLst/>
            <a:cxnLst/>
            <a:rect l="l" t="t" r="r" b="b"/>
            <a:pathLst>
              <a:path w="33718" h="9270">
                <a:moveTo>
                  <a:pt x="16865" y="0"/>
                </a:moveTo>
                <a:lnTo>
                  <a:pt x="7543" y="0"/>
                </a:lnTo>
                <a:lnTo>
                  <a:pt x="0" y="2082"/>
                </a:lnTo>
                <a:lnTo>
                  <a:pt x="0" y="7200"/>
                </a:lnTo>
                <a:lnTo>
                  <a:pt x="7543" y="9271"/>
                </a:lnTo>
                <a:lnTo>
                  <a:pt x="26174" y="9271"/>
                </a:lnTo>
                <a:lnTo>
                  <a:pt x="33718" y="7200"/>
                </a:lnTo>
                <a:lnTo>
                  <a:pt x="33718" y="2082"/>
                </a:lnTo>
                <a:lnTo>
                  <a:pt x="26174" y="0"/>
                </a:lnTo>
                <a:lnTo>
                  <a:pt x="1686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275921" y="2313673"/>
            <a:ext cx="33718" cy="9271"/>
          </a:xfrm>
          <a:custGeom>
            <a:avLst/>
            <a:gdLst/>
            <a:ahLst/>
            <a:cxnLst/>
            <a:rect l="l" t="t" r="r" b="b"/>
            <a:pathLst>
              <a:path w="33718" h="9270">
                <a:moveTo>
                  <a:pt x="16865" y="0"/>
                </a:moveTo>
                <a:lnTo>
                  <a:pt x="7543" y="0"/>
                </a:lnTo>
                <a:lnTo>
                  <a:pt x="0" y="2082"/>
                </a:lnTo>
                <a:lnTo>
                  <a:pt x="0" y="4635"/>
                </a:lnTo>
                <a:lnTo>
                  <a:pt x="0" y="7200"/>
                </a:lnTo>
                <a:lnTo>
                  <a:pt x="7543" y="9271"/>
                </a:lnTo>
                <a:lnTo>
                  <a:pt x="16865" y="9271"/>
                </a:lnTo>
                <a:lnTo>
                  <a:pt x="26174" y="9271"/>
                </a:lnTo>
                <a:lnTo>
                  <a:pt x="33718" y="7200"/>
                </a:lnTo>
                <a:lnTo>
                  <a:pt x="33718" y="4635"/>
                </a:lnTo>
                <a:lnTo>
                  <a:pt x="33718" y="2082"/>
                </a:lnTo>
                <a:lnTo>
                  <a:pt x="26174" y="0"/>
                </a:lnTo>
                <a:lnTo>
                  <a:pt x="168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313838" y="2290379"/>
            <a:ext cx="32740" cy="9017"/>
          </a:xfrm>
          <a:custGeom>
            <a:avLst/>
            <a:gdLst/>
            <a:ahLst/>
            <a:cxnLst/>
            <a:rect l="l" t="t" r="r" b="b"/>
            <a:pathLst>
              <a:path w="32740" h="9017">
                <a:moveTo>
                  <a:pt x="16370" y="0"/>
                </a:moveTo>
                <a:lnTo>
                  <a:pt x="7327" y="0"/>
                </a:lnTo>
                <a:lnTo>
                  <a:pt x="0" y="2032"/>
                </a:lnTo>
                <a:lnTo>
                  <a:pt x="0" y="7010"/>
                </a:lnTo>
                <a:lnTo>
                  <a:pt x="7327" y="9017"/>
                </a:lnTo>
                <a:lnTo>
                  <a:pt x="25412" y="9017"/>
                </a:lnTo>
                <a:lnTo>
                  <a:pt x="32740" y="7010"/>
                </a:lnTo>
                <a:lnTo>
                  <a:pt x="32740" y="2032"/>
                </a:lnTo>
                <a:lnTo>
                  <a:pt x="25412" y="0"/>
                </a:lnTo>
                <a:lnTo>
                  <a:pt x="1637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4313838" y="2290379"/>
            <a:ext cx="32740" cy="9017"/>
          </a:xfrm>
          <a:custGeom>
            <a:avLst/>
            <a:gdLst/>
            <a:ahLst/>
            <a:cxnLst/>
            <a:rect l="l" t="t" r="r" b="b"/>
            <a:pathLst>
              <a:path w="32740" h="9017">
                <a:moveTo>
                  <a:pt x="16370" y="0"/>
                </a:moveTo>
                <a:lnTo>
                  <a:pt x="7327" y="0"/>
                </a:lnTo>
                <a:lnTo>
                  <a:pt x="0" y="2032"/>
                </a:lnTo>
                <a:lnTo>
                  <a:pt x="0" y="4508"/>
                </a:lnTo>
                <a:lnTo>
                  <a:pt x="0" y="7010"/>
                </a:lnTo>
                <a:lnTo>
                  <a:pt x="7327" y="9017"/>
                </a:lnTo>
                <a:lnTo>
                  <a:pt x="16370" y="9017"/>
                </a:lnTo>
                <a:lnTo>
                  <a:pt x="25412" y="9017"/>
                </a:lnTo>
                <a:lnTo>
                  <a:pt x="32740" y="7010"/>
                </a:lnTo>
                <a:lnTo>
                  <a:pt x="32740" y="4508"/>
                </a:lnTo>
                <a:lnTo>
                  <a:pt x="32740" y="2032"/>
                </a:lnTo>
                <a:lnTo>
                  <a:pt x="25412" y="0"/>
                </a:lnTo>
                <a:lnTo>
                  <a:pt x="163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4016343" y="2126010"/>
            <a:ext cx="23355" cy="5702"/>
          </a:xfrm>
          <a:custGeom>
            <a:avLst/>
            <a:gdLst/>
            <a:ahLst/>
            <a:cxnLst/>
            <a:rect l="l" t="t" r="r" b="b"/>
            <a:pathLst>
              <a:path w="23355" h="5702">
                <a:moveTo>
                  <a:pt x="9283" y="5702"/>
                </a:moveTo>
                <a:lnTo>
                  <a:pt x="14998" y="5702"/>
                </a:lnTo>
                <a:lnTo>
                  <a:pt x="20726" y="4432"/>
                </a:lnTo>
                <a:lnTo>
                  <a:pt x="23355" y="1270"/>
                </a:lnTo>
                <a:lnTo>
                  <a:pt x="19786" y="0"/>
                </a:lnTo>
                <a:lnTo>
                  <a:pt x="8343" y="0"/>
                </a:lnTo>
                <a:lnTo>
                  <a:pt x="2628" y="1270"/>
                </a:lnTo>
                <a:lnTo>
                  <a:pt x="0" y="4432"/>
                </a:lnTo>
                <a:lnTo>
                  <a:pt x="3555" y="5702"/>
                </a:lnTo>
                <a:lnTo>
                  <a:pt x="9283" y="57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016343" y="2126010"/>
            <a:ext cx="23355" cy="5702"/>
          </a:xfrm>
          <a:custGeom>
            <a:avLst/>
            <a:gdLst/>
            <a:ahLst/>
            <a:cxnLst/>
            <a:rect l="l" t="t" r="r" b="b"/>
            <a:pathLst>
              <a:path w="23355" h="5702">
                <a:moveTo>
                  <a:pt x="9283" y="5702"/>
                </a:moveTo>
                <a:lnTo>
                  <a:pt x="14998" y="5702"/>
                </a:lnTo>
                <a:lnTo>
                  <a:pt x="20726" y="4432"/>
                </a:lnTo>
                <a:lnTo>
                  <a:pt x="22034" y="2857"/>
                </a:lnTo>
                <a:lnTo>
                  <a:pt x="23355" y="1270"/>
                </a:lnTo>
                <a:lnTo>
                  <a:pt x="19786" y="0"/>
                </a:lnTo>
                <a:lnTo>
                  <a:pt x="14071" y="0"/>
                </a:lnTo>
                <a:lnTo>
                  <a:pt x="8343" y="0"/>
                </a:lnTo>
                <a:lnTo>
                  <a:pt x="2628" y="1270"/>
                </a:lnTo>
                <a:lnTo>
                  <a:pt x="1320" y="2857"/>
                </a:lnTo>
                <a:lnTo>
                  <a:pt x="0" y="4432"/>
                </a:lnTo>
                <a:lnTo>
                  <a:pt x="3555" y="5702"/>
                </a:lnTo>
                <a:lnTo>
                  <a:pt x="9283" y="57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4018456" y="2144589"/>
            <a:ext cx="24218" cy="5905"/>
          </a:xfrm>
          <a:custGeom>
            <a:avLst/>
            <a:gdLst/>
            <a:ahLst/>
            <a:cxnLst/>
            <a:rect l="l" t="t" r="r" b="b"/>
            <a:pathLst>
              <a:path w="24218" h="5905">
                <a:moveTo>
                  <a:pt x="1371" y="2959"/>
                </a:moveTo>
                <a:lnTo>
                  <a:pt x="0" y="4584"/>
                </a:lnTo>
                <a:lnTo>
                  <a:pt x="3708" y="5905"/>
                </a:lnTo>
                <a:lnTo>
                  <a:pt x="15557" y="5905"/>
                </a:lnTo>
                <a:lnTo>
                  <a:pt x="21463" y="4584"/>
                </a:lnTo>
                <a:lnTo>
                  <a:pt x="24218" y="1320"/>
                </a:lnTo>
                <a:lnTo>
                  <a:pt x="20510" y="0"/>
                </a:lnTo>
                <a:lnTo>
                  <a:pt x="8648" y="0"/>
                </a:lnTo>
                <a:lnTo>
                  <a:pt x="2743" y="1320"/>
                </a:lnTo>
                <a:lnTo>
                  <a:pt x="1371" y="29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4018456" y="2144589"/>
            <a:ext cx="24218" cy="5905"/>
          </a:xfrm>
          <a:custGeom>
            <a:avLst/>
            <a:gdLst/>
            <a:ahLst/>
            <a:cxnLst/>
            <a:rect l="l" t="t" r="r" b="b"/>
            <a:pathLst>
              <a:path w="24218" h="5905">
                <a:moveTo>
                  <a:pt x="1371" y="2959"/>
                </a:moveTo>
                <a:lnTo>
                  <a:pt x="0" y="4584"/>
                </a:lnTo>
                <a:lnTo>
                  <a:pt x="3708" y="5905"/>
                </a:lnTo>
                <a:lnTo>
                  <a:pt x="9639" y="5905"/>
                </a:lnTo>
                <a:lnTo>
                  <a:pt x="15557" y="5905"/>
                </a:lnTo>
                <a:lnTo>
                  <a:pt x="21463" y="4584"/>
                </a:lnTo>
                <a:lnTo>
                  <a:pt x="22834" y="2959"/>
                </a:lnTo>
                <a:lnTo>
                  <a:pt x="24218" y="1320"/>
                </a:lnTo>
                <a:lnTo>
                  <a:pt x="20510" y="0"/>
                </a:lnTo>
                <a:lnTo>
                  <a:pt x="14579" y="0"/>
                </a:lnTo>
                <a:lnTo>
                  <a:pt x="8648" y="0"/>
                </a:lnTo>
                <a:lnTo>
                  <a:pt x="2743" y="1320"/>
                </a:lnTo>
                <a:lnTo>
                  <a:pt x="1371" y="29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4066185" y="2091490"/>
            <a:ext cx="21678" cy="5295"/>
          </a:xfrm>
          <a:custGeom>
            <a:avLst/>
            <a:gdLst/>
            <a:ahLst/>
            <a:cxnLst/>
            <a:rect l="l" t="t" r="r" b="b"/>
            <a:pathLst>
              <a:path w="21678" h="5295">
                <a:moveTo>
                  <a:pt x="8623" y="5295"/>
                </a:moveTo>
                <a:lnTo>
                  <a:pt x="13931" y="5295"/>
                </a:lnTo>
                <a:lnTo>
                  <a:pt x="19215" y="4114"/>
                </a:lnTo>
                <a:lnTo>
                  <a:pt x="21678" y="1181"/>
                </a:lnTo>
                <a:lnTo>
                  <a:pt x="18364" y="0"/>
                </a:lnTo>
                <a:lnTo>
                  <a:pt x="7747" y="0"/>
                </a:lnTo>
                <a:lnTo>
                  <a:pt x="2451" y="1181"/>
                </a:lnTo>
                <a:lnTo>
                  <a:pt x="0" y="4114"/>
                </a:lnTo>
                <a:lnTo>
                  <a:pt x="3314" y="5295"/>
                </a:lnTo>
                <a:lnTo>
                  <a:pt x="8623" y="52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4066185" y="2091490"/>
            <a:ext cx="21678" cy="5295"/>
          </a:xfrm>
          <a:custGeom>
            <a:avLst/>
            <a:gdLst/>
            <a:ahLst/>
            <a:cxnLst/>
            <a:rect l="l" t="t" r="r" b="b"/>
            <a:pathLst>
              <a:path w="21678" h="5295">
                <a:moveTo>
                  <a:pt x="8623" y="5295"/>
                </a:moveTo>
                <a:lnTo>
                  <a:pt x="13931" y="5295"/>
                </a:lnTo>
                <a:lnTo>
                  <a:pt x="19215" y="4114"/>
                </a:lnTo>
                <a:lnTo>
                  <a:pt x="20459" y="2641"/>
                </a:lnTo>
                <a:lnTo>
                  <a:pt x="21678" y="1181"/>
                </a:lnTo>
                <a:lnTo>
                  <a:pt x="18364" y="0"/>
                </a:lnTo>
                <a:lnTo>
                  <a:pt x="13042" y="0"/>
                </a:lnTo>
                <a:lnTo>
                  <a:pt x="7747" y="0"/>
                </a:lnTo>
                <a:lnTo>
                  <a:pt x="2451" y="1181"/>
                </a:lnTo>
                <a:lnTo>
                  <a:pt x="1244" y="2641"/>
                </a:lnTo>
                <a:lnTo>
                  <a:pt x="0" y="4114"/>
                </a:lnTo>
                <a:lnTo>
                  <a:pt x="3314" y="5295"/>
                </a:lnTo>
                <a:lnTo>
                  <a:pt x="8623" y="52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4023138" y="2163825"/>
            <a:ext cx="25044" cy="6108"/>
          </a:xfrm>
          <a:custGeom>
            <a:avLst/>
            <a:gdLst/>
            <a:ahLst/>
            <a:cxnLst/>
            <a:rect l="l" t="t" r="r" b="b"/>
            <a:pathLst>
              <a:path w="25044" h="6108">
                <a:moveTo>
                  <a:pt x="1409" y="3048"/>
                </a:moveTo>
                <a:lnTo>
                  <a:pt x="0" y="4749"/>
                </a:lnTo>
                <a:lnTo>
                  <a:pt x="3822" y="6108"/>
                </a:lnTo>
                <a:lnTo>
                  <a:pt x="16090" y="6108"/>
                </a:lnTo>
                <a:lnTo>
                  <a:pt x="22212" y="4749"/>
                </a:lnTo>
                <a:lnTo>
                  <a:pt x="25044" y="1358"/>
                </a:lnTo>
                <a:lnTo>
                  <a:pt x="21221" y="0"/>
                </a:lnTo>
                <a:lnTo>
                  <a:pt x="8940" y="0"/>
                </a:lnTo>
                <a:lnTo>
                  <a:pt x="2844" y="1358"/>
                </a:lnTo>
                <a:lnTo>
                  <a:pt x="1409" y="30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4023138" y="2163825"/>
            <a:ext cx="25044" cy="6108"/>
          </a:xfrm>
          <a:custGeom>
            <a:avLst/>
            <a:gdLst/>
            <a:ahLst/>
            <a:cxnLst/>
            <a:rect l="l" t="t" r="r" b="b"/>
            <a:pathLst>
              <a:path w="25044" h="6108">
                <a:moveTo>
                  <a:pt x="1409" y="3048"/>
                </a:moveTo>
                <a:lnTo>
                  <a:pt x="0" y="4749"/>
                </a:lnTo>
                <a:lnTo>
                  <a:pt x="3822" y="6108"/>
                </a:lnTo>
                <a:lnTo>
                  <a:pt x="9969" y="6108"/>
                </a:lnTo>
                <a:lnTo>
                  <a:pt x="16090" y="6108"/>
                </a:lnTo>
                <a:lnTo>
                  <a:pt x="22212" y="4749"/>
                </a:lnTo>
                <a:lnTo>
                  <a:pt x="23621" y="3048"/>
                </a:lnTo>
                <a:lnTo>
                  <a:pt x="25044" y="1358"/>
                </a:lnTo>
                <a:lnTo>
                  <a:pt x="21221" y="0"/>
                </a:lnTo>
                <a:lnTo>
                  <a:pt x="15074" y="0"/>
                </a:lnTo>
                <a:lnTo>
                  <a:pt x="8940" y="0"/>
                </a:lnTo>
                <a:lnTo>
                  <a:pt x="2844" y="1358"/>
                </a:lnTo>
                <a:lnTo>
                  <a:pt x="1409" y="30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4016758" y="2108099"/>
            <a:ext cx="22517" cy="5499"/>
          </a:xfrm>
          <a:custGeom>
            <a:avLst/>
            <a:gdLst/>
            <a:ahLst/>
            <a:cxnLst/>
            <a:rect l="l" t="t" r="r" b="b"/>
            <a:pathLst>
              <a:path w="22517" h="5499">
                <a:moveTo>
                  <a:pt x="8966" y="5499"/>
                </a:moveTo>
                <a:lnTo>
                  <a:pt x="14477" y="5499"/>
                </a:lnTo>
                <a:lnTo>
                  <a:pt x="19977" y="4267"/>
                </a:lnTo>
                <a:lnTo>
                  <a:pt x="22517" y="1219"/>
                </a:lnTo>
                <a:lnTo>
                  <a:pt x="19075" y="0"/>
                </a:lnTo>
                <a:lnTo>
                  <a:pt x="8051" y="0"/>
                </a:lnTo>
                <a:lnTo>
                  <a:pt x="2552" y="1219"/>
                </a:lnTo>
                <a:lnTo>
                  <a:pt x="0" y="4267"/>
                </a:lnTo>
                <a:lnTo>
                  <a:pt x="3441" y="5499"/>
                </a:lnTo>
                <a:lnTo>
                  <a:pt x="8966" y="54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4016758" y="2108099"/>
            <a:ext cx="22517" cy="5499"/>
          </a:xfrm>
          <a:custGeom>
            <a:avLst/>
            <a:gdLst/>
            <a:ahLst/>
            <a:cxnLst/>
            <a:rect l="l" t="t" r="r" b="b"/>
            <a:pathLst>
              <a:path w="22517" h="5499">
                <a:moveTo>
                  <a:pt x="8966" y="5499"/>
                </a:moveTo>
                <a:lnTo>
                  <a:pt x="14477" y="5499"/>
                </a:lnTo>
                <a:lnTo>
                  <a:pt x="19977" y="4267"/>
                </a:lnTo>
                <a:lnTo>
                  <a:pt x="21259" y="2743"/>
                </a:lnTo>
                <a:lnTo>
                  <a:pt x="22517" y="1219"/>
                </a:lnTo>
                <a:lnTo>
                  <a:pt x="19075" y="0"/>
                </a:lnTo>
                <a:lnTo>
                  <a:pt x="13563" y="0"/>
                </a:lnTo>
                <a:lnTo>
                  <a:pt x="8051" y="0"/>
                </a:lnTo>
                <a:lnTo>
                  <a:pt x="2552" y="1219"/>
                </a:lnTo>
                <a:lnTo>
                  <a:pt x="1282" y="2743"/>
                </a:lnTo>
                <a:lnTo>
                  <a:pt x="0" y="4267"/>
                </a:lnTo>
                <a:lnTo>
                  <a:pt x="3441" y="5499"/>
                </a:lnTo>
                <a:lnTo>
                  <a:pt x="8966" y="5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4064485" y="2109078"/>
            <a:ext cx="22529" cy="5499"/>
          </a:xfrm>
          <a:custGeom>
            <a:avLst/>
            <a:gdLst/>
            <a:ahLst/>
            <a:cxnLst/>
            <a:rect l="l" t="t" r="r" b="b"/>
            <a:pathLst>
              <a:path w="22529" h="5499">
                <a:moveTo>
                  <a:pt x="8966" y="5499"/>
                </a:moveTo>
                <a:lnTo>
                  <a:pt x="14477" y="5499"/>
                </a:lnTo>
                <a:lnTo>
                  <a:pt x="19977" y="4279"/>
                </a:lnTo>
                <a:lnTo>
                  <a:pt x="22529" y="1231"/>
                </a:lnTo>
                <a:lnTo>
                  <a:pt x="19075" y="0"/>
                </a:lnTo>
                <a:lnTo>
                  <a:pt x="8039" y="0"/>
                </a:lnTo>
                <a:lnTo>
                  <a:pt x="2539" y="1231"/>
                </a:lnTo>
                <a:lnTo>
                  <a:pt x="0" y="4279"/>
                </a:lnTo>
                <a:lnTo>
                  <a:pt x="3454" y="5499"/>
                </a:lnTo>
                <a:lnTo>
                  <a:pt x="8966" y="54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4064485" y="2109078"/>
            <a:ext cx="22529" cy="5499"/>
          </a:xfrm>
          <a:custGeom>
            <a:avLst/>
            <a:gdLst/>
            <a:ahLst/>
            <a:cxnLst/>
            <a:rect l="l" t="t" r="r" b="b"/>
            <a:pathLst>
              <a:path w="22529" h="5499">
                <a:moveTo>
                  <a:pt x="8966" y="5499"/>
                </a:moveTo>
                <a:lnTo>
                  <a:pt x="14477" y="5499"/>
                </a:lnTo>
                <a:lnTo>
                  <a:pt x="19977" y="4279"/>
                </a:lnTo>
                <a:lnTo>
                  <a:pt x="21247" y="2755"/>
                </a:lnTo>
                <a:lnTo>
                  <a:pt x="22529" y="1231"/>
                </a:lnTo>
                <a:lnTo>
                  <a:pt x="19075" y="0"/>
                </a:lnTo>
                <a:lnTo>
                  <a:pt x="13563" y="0"/>
                </a:lnTo>
                <a:lnTo>
                  <a:pt x="8039" y="0"/>
                </a:lnTo>
                <a:lnTo>
                  <a:pt x="2539" y="1231"/>
                </a:lnTo>
                <a:lnTo>
                  <a:pt x="1269" y="2755"/>
                </a:lnTo>
                <a:lnTo>
                  <a:pt x="0" y="4279"/>
                </a:lnTo>
                <a:lnTo>
                  <a:pt x="3454" y="5499"/>
                </a:lnTo>
                <a:lnTo>
                  <a:pt x="8966" y="5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4030350" y="2183713"/>
            <a:ext cx="25908" cy="6311"/>
          </a:xfrm>
          <a:custGeom>
            <a:avLst/>
            <a:gdLst/>
            <a:ahLst/>
            <a:cxnLst/>
            <a:rect l="l" t="t" r="r" b="b"/>
            <a:pathLst>
              <a:path w="25907" h="6311">
                <a:moveTo>
                  <a:pt x="1473" y="3149"/>
                </a:moveTo>
                <a:lnTo>
                  <a:pt x="0" y="4902"/>
                </a:lnTo>
                <a:lnTo>
                  <a:pt x="3949" y="6311"/>
                </a:lnTo>
                <a:lnTo>
                  <a:pt x="16637" y="6311"/>
                </a:lnTo>
                <a:lnTo>
                  <a:pt x="22974" y="4902"/>
                </a:lnTo>
                <a:lnTo>
                  <a:pt x="25908" y="1396"/>
                </a:lnTo>
                <a:lnTo>
                  <a:pt x="21932" y="0"/>
                </a:lnTo>
                <a:lnTo>
                  <a:pt x="9245" y="0"/>
                </a:lnTo>
                <a:lnTo>
                  <a:pt x="2933" y="1396"/>
                </a:lnTo>
                <a:lnTo>
                  <a:pt x="1473" y="31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030350" y="2183713"/>
            <a:ext cx="25908" cy="6311"/>
          </a:xfrm>
          <a:custGeom>
            <a:avLst/>
            <a:gdLst/>
            <a:ahLst/>
            <a:cxnLst/>
            <a:rect l="l" t="t" r="r" b="b"/>
            <a:pathLst>
              <a:path w="25907" h="6311">
                <a:moveTo>
                  <a:pt x="1473" y="3149"/>
                </a:moveTo>
                <a:lnTo>
                  <a:pt x="0" y="4902"/>
                </a:lnTo>
                <a:lnTo>
                  <a:pt x="3949" y="6311"/>
                </a:lnTo>
                <a:lnTo>
                  <a:pt x="10299" y="6311"/>
                </a:lnTo>
                <a:lnTo>
                  <a:pt x="16637" y="6311"/>
                </a:lnTo>
                <a:lnTo>
                  <a:pt x="22974" y="4902"/>
                </a:lnTo>
                <a:lnTo>
                  <a:pt x="24434" y="3149"/>
                </a:lnTo>
                <a:lnTo>
                  <a:pt x="25908" y="1396"/>
                </a:lnTo>
                <a:lnTo>
                  <a:pt x="21932" y="0"/>
                </a:lnTo>
                <a:lnTo>
                  <a:pt x="15582" y="0"/>
                </a:lnTo>
                <a:lnTo>
                  <a:pt x="9245" y="0"/>
                </a:lnTo>
                <a:lnTo>
                  <a:pt x="2933" y="1396"/>
                </a:lnTo>
                <a:lnTo>
                  <a:pt x="1473" y="31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994373" y="2321582"/>
            <a:ext cx="34696" cy="9563"/>
          </a:xfrm>
          <a:custGeom>
            <a:avLst/>
            <a:gdLst/>
            <a:ahLst/>
            <a:cxnLst/>
            <a:rect l="l" t="t" r="r" b="b"/>
            <a:pathLst>
              <a:path w="34696" h="9563">
                <a:moveTo>
                  <a:pt x="0" y="4775"/>
                </a:moveTo>
                <a:lnTo>
                  <a:pt x="0" y="7416"/>
                </a:lnTo>
                <a:lnTo>
                  <a:pt x="7772" y="9563"/>
                </a:lnTo>
                <a:lnTo>
                  <a:pt x="26936" y="9563"/>
                </a:lnTo>
                <a:lnTo>
                  <a:pt x="34696" y="7416"/>
                </a:lnTo>
                <a:lnTo>
                  <a:pt x="34696" y="2133"/>
                </a:lnTo>
                <a:lnTo>
                  <a:pt x="26936" y="0"/>
                </a:lnTo>
                <a:lnTo>
                  <a:pt x="7772" y="0"/>
                </a:lnTo>
                <a:lnTo>
                  <a:pt x="0" y="2133"/>
                </a:lnTo>
                <a:lnTo>
                  <a:pt x="0" y="47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3994373" y="2321582"/>
            <a:ext cx="34696" cy="9563"/>
          </a:xfrm>
          <a:custGeom>
            <a:avLst/>
            <a:gdLst/>
            <a:ahLst/>
            <a:cxnLst/>
            <a:rect l="l" t="t" r="r" b="b"/>
            <a:pathLst>
              <a:path w="34696" h="9563">
                <a:moveTo>
                  <a:pt x="0" y="4775"/>
                </a:moveTo>
                <a:lnTo>
                  <a:pt x="0" y="7416"/>
                </a:lnTo>
                <a:lnTo>
                  <a:pt x="7772" y="9563"/>
                </a:lnTo>
                <a:lnTo>
                  <a:pt x="17348" y="9563"/>
                </a:lnTo>
                <a:lnTo>
                  <a:pt x="26936" y="9563"/>
                </a:lnTo>
                <a:lnTo>
                  <a:pt x="34696" y="7416"/>
                </a:lnTo>
                <a:lnTo>
                  <a:pt x="34696" y="4775"/>
                </a:lnTo>
                <a:lnTo>
                  <a:pt x="34696" y="2133"/>
                </a:lnTo>
                <a:lnTo>
                  <a:pt x="26936" y="0"/>
                </a:lnTo>
                <a:lnTo>
                  <a:pt x="17348" y="0"/>
                </a:lnTo>
                <a:lnTo>
                  <a:pt x="7772" y="0"/>
                </a:lnTo>
                <a:lnTo>
                  <a:pt x="0" y="2133"/>
                </a:lnTo>
                <a:lnTo>
                  <a:pt x="0" y="47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3940065" y="2059740"/>
            <a:ext cx="19989" cy="3416"/>
          </a:xfrm>
          <a:custGeom>
            <a:avLst/>
            <a:gdLst/>
            <a:ahLst/>
            <a:cxnLst/>
            <a:rect l="l" t="t" r="r" b="b"/>
            <a:pathLst>
              <a:path w="19989" h="3416">
                <a:moveTo>
                  <a:pt x="18859" y="1714"/>
                </a:moveTo>
                <a:lnTo>
                  <a:pt x="19989" y="761"/>
                </a:lnTo>
                <a:lnTo>
                  <a:pt x="16941" y="0"/>
                </a:lnTo>
                <a:lnTo>
                  <a:pt x="7137" y="0"/>
                </a:lnTo>
                <a:lnTo>
                  <a:pt x="2260" y="761"/>
                </a:lnTo>
                <a:lnTo>
                  <a:pt x="0" y="2654"/>
                </a:lnTo>
                <a:lnTo>
                  <a:pt x="3047" y="3416"/>
                </a:lnTo>
                <a:lnTo>
                  <a:pt x="12839" y="3416"/>
                </a:lnTo>
                <a:lnTo>
                  <a:pt x="17729" y="2654"/>
                </a:lnTo>
                <a:lnTo>
                  <a:pt x="18859" y="17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3940065" y="2059740"/>
            <a:ext cx="19989" cy="3416"/>
          </a:xfrm>
          <a:custGeom>
            <a:avLst/>
            <a:gdLst/>
            <a:ahLst/>
            <a:cxnLst/>
            <a:rect l="l" t="t" r="r" b="b"/>
            <a:pathLst>
              <a:path w="19989" h="3416">
                <a:moveTo>
                  <a:pt x="18859" y="1714"/>
                </a:moveTo>
                <a:lnTo>
                  <a:pt x="19989" y="761"/>
                </a:lnTo>
                <a:lnTo>
                  <a:pt x="16941" y="0"/>
                </a:lnTo>
                <a:lnTo>
                  <a:pt x="12039" y="0"/>
                </a:lnTo>
                <a:lnTo>
                  <a:pt x="7137" y="0"/>
                </a:lnTo>
                <a:lnTo>
                  <a:pt x="2260" y="761"/>
                </a:lnTo>
                <a:lnTo>
                  <a:pt x="1130" y="1714"/>
                </a:lnTo>
                <a:lnTo>
                  <a:pt x="0" y="2654"/>
                </a:lnTo>
                <a:lnTo>
                  <a:pt x="3047" y="3416"/>
                </a:lnTo>
                <a:lnTo>
                  <a:pt x="7937" y="3416"/>
                </a:lnTo>
                <a:lnTo>
                  <a:pt x="12839" y="3416"/>
                </a:lnTo>
                <a:lnTo>
                  <a:pt x="17729" y="2654"/>
                </a:lnTo>
                <a:lnTo>
                  <a:pt x="18859" y="1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3939630" y="2072269"/>
            <a:ext cx="20840" cy="3568"/>
          </a:xfrm>
          <a:custGeom>
            <a:avLst/>
            <a:gdLst/>
            <a:ahLst/>
            <a:cxnLst/>
            <a:rect l="l" t="t" r="r" b="b"/>
            <a:pathLst>
              <a:path w="20840" h="3568">
                <a:moveTo>
                  <a:pt x="8293" y="3568"/>
                </a:moveTo>
                <a:lnTo>
                  <a:pt x="13398" y="3568"/>
                </a:lnTo>
                <a:lnTo>
                  <a:pt x="18465" y="2768"/>
                </a:lnTo>
                <a:lnTo>
                  <a:pt x="20840" y="800"/>
                </a:lnTo>
                <a:lnTo>
                  <a:pt x="17665" y="0"/>
                </a:lnTo>
                <a:lnTo>
                  <a:pt x="7454" y="0"/>
                </a:lnTo>
                <a:lnTo>
                  <a:pt x="2349" y="800"/>
                </a:lnTo>
                <a:lnTo>
                  <a:pt x="0" y="2768"/>
                </a:lnTo>
                <a:lnTo>
                  <a:pt x="3187" y="3568"/>
                </a:lnTo>
                <a:lnTo>
                  <a:pt x="8293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3939630" y="2072269"/>
            <a:ext cx="20840" cy="3568"/>
          </a:xfrm>
          <a:custGeom>
            <a:avLst/>
            <a:gdLst/>
            <a:ahLst/>
            <a:cxnLst/>
            <a:rect l="l" t="t" r="r" b="b"/>
            <a:pathLst>
              <a:path w="20840" h="3568">
                <a:moveTo>
                  <a:pt x="8293" y="3568"/>
                </a:moveTo>
                <a:lnTo>
                  <a:pt x="13398" y="3568"/>
                </a:lnTo>
                <a:lnTo>
                  <a:pt x="18465" y="2768"/>
                </a:lnTo>
                <a:lnTo>
                  <a:pt x="19659" y="1790"/>
                </a:lnTo>
                <a:lnTo>
                  <a:pt x="20840" y="800"/>
                </a:lnTo>
                <a:lnTo>
                  <a:pt x="17665" y="0"/>
                </a:lnTo>
                <a:lnTo>
                  <a:pt x="12560" y="0"/>
                </a:lnTo>
                <a:lnTo>
                  <a:pt x="7454" y="0"/>
                </a:lnTo>
                <a:lnTo>
                  <a:pt x="2349" y="800"/>
                </a:lnTo>
                <a:lnTo>
                  <a:pt x="1181" y="1790"/>
                </a:lnTo>
                <a:lnTo>
                  <a:pt x="0" y="2768"/>
                </a:lnTo>
                <a:lnTo>
                  <a:pt x="3187" y="3568"/>
                </a:lnTo>
                <a:lnTo>
                  <a:pt x="8293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3941705" y="2219553"/>
            <a:ext cx="27584" cy="6731"/>
          </a:xfrm>
          <a:custGeom>
            <a:avLst/>
            <a:gdLst/>
            <a:ahLst/>
            <a:cxnLst/>
            <a:rect l="l" t="t" r="r" b="b"/>
            <a:pathLst>
              <a:path w="27584" h="6731">
                <a:moveTo>
                  <a:pt x="1562" y="3365"/>
                </a:moveTo>
                <a:lnTo>
                  <a:pt x="0" y="5219"/>
                </a:lnTo>
                <a:lnTo>
                  <a:pt x="4229" y="6730"/>
                </a:lnTo>
                <a:lnTo>
                  <a:pt x="17729" y="6730"/>
                </a:lnTo>
                <a:lnTo>
                  <a:pt x="24460" y="5219"/>
                </a:lnTo>
                <a:lnTo>
                  <a:pt x="27584" y="1498"/>
                </a:lnTo>
                <a:lnTo>
                  <a:pt x="23355" y="0"/>
                </a:lnTo>
                <a:lnTo>
                  <a:pt x="9855" y="0"/>
                </a:lnTo>
                <a:lnTo>
                  <a:pt x="3124" y="1498"/>
                </a:lnTo>
                <a:lnTo>
                  <a:pt x="1562" y="33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3941705" y="2219553"/>
            <a:ext cx="27584" cy="6731"/>
          </a:xfrm>
          <a:custGeom>
            <a:avLst/>
            <a:gdLst/>
            <a:ahLst/>
            <a:cxnLst/>
            <a:rect l="l" t="t" r="r" b="b"/>
            <a:pathLst>
              <a:path w="27584" h="6731">
                <a:moveTo>
                  <a:pt x="1562" y="3365"/>
                </a:moveTo>
                <a:lnTo>
                  <a:pt x="0" y="5219"/>
                </a:lnTo>
                <a:lnTo>
                  <a:pt x="4229" y="6730"/>
                </a:lnTo>
                <a:lnTo>
                  <a:pt x="10972" y="6730"/>
                </a:lnTo>
                <a:lnTo>
                  <a:pt x="17729" y="6730"/>
                </a:lnTo>
                <a:lnTo>
                  <a:pt x="24460" y="5219"/>
                </a:lnTo>
                <a:lnTo>
                  <a:pt x="26009" y="3365"/>
                </a:lnTo>
                <a:lnTo>
                  <a:pt x="27584" y="1498"/>
                </a:lnTo>
                <a:lnTo>
                  <a:pt x="23355" y="0"/>
                </a:lnTo>
                <a:lnTo>
                  <a:pt x="16611" y="0"/>
                </a:lnTo>
                <a:lnTo>
                  <a:pt x="9855" y="0"/>
                </a:lnTo>
                <a:lnTo>
                  <a:pt x="3124" y="1498"/>
                </a:lnTo>
                <a:lnTo>
                  <a:pt x="1562" y="33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3986032" y="2201631"/>
            <a:ext cx="26733" cy="6527"/>
          </a:xfrm>
          <a:custGeom>
            <a:avLst/>
            <a:gdLst/>
            <a:ahLst/>
            <a:cxnLst/>
            <a:rect l="l" t="t" r="r" b="b"/>
            <a:pathLst>
              <a:path w="26733" h="6527">
                <a:moveTo>
                  <a:pt x="1511" y="3263"/>
                </a:moveTo>
                <a:lnTo>
                  <a:pt x="0" y="5080"/>
                </a:lnTo>
                <a:lnTo>
                  <a:pt x="4076" y="6527"/>
                </a:lnTo>
                <a:lnTo>
                  <a:pt x="17170" y="6527"/>
                </a:lnTo>
                <a:lnTo>
                  <a:pt x="23710" y="5080"/>
                </a:lnTo>
                <a:lnTo>
                  <a:pt x="26733" y="1447"/>
                </a:lnTo>
                <a:lnTo>
                  <a:pt x="22656" y="0"/>
                </a:lnTo>
                <a:lnTo>
                  <a:pt x="9550" y="0"/>
                </a:lnTo>
                <a:lnTo>
                  <a:pt x="3022" y="1447"/>
                </a:lnTo>
                <a:lnTo>
                  <a:pt x="1511" y="32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986032" y="2201631"/>
            <a:ext cx="26733" cy="6527"/>
          </a:xfrm>
          <a:custGeom>
            <a:avLst/>
            <a:gdLst/>
            <a:ahLst/>
            <a:cxnLst/>
            <a:rect l="l" t="t" r="r" b="b"/>
            <a:pathLst>
              <a:path w="26733" h="6527">
                <a:moveTo>
                  <a:pt x="1511" y="3263"/>
                </a:moveTo>
                <a:lnTo>
                  <a:pt x="0" y="5080"/>
                </a:lnTo>
                <a:lnTo>
                  <a:pt x="4076" y="6527"/>
                </a:lnTo>
                <a:lnTo>
                  <a:pt x="10629" y="6527"/>
                </a:lnTo>
                <a:lnTo>
                  <a:pt x="17170" y="6527"/>
                </a:lnTo>
                <a:lnTo>
                  <a:pt x="23710" y="5080"/>
                </a:lnTo>
                <a:lnTo>
                  <a:pt x="25222" y="3263"/>
                </a:lnTo>
                <a:lnTo>
                  <a:pt x="26733" y="1447"/>
                </a:lnTo>
                <a:lnTo>
                  <a:pt x="22656" y="0"/>
                </a:lnTo>
                <a:lnTo>
                  <a:pt x="16103" y="0"/>
                </a:lnTo>
                <a:lnTo>
                  <a:pt x="9550" y="0"/>
                </a:lnTo>
                <a:lnTo>
                  <a:pt x="3022" y="1447"/>
                </a:lnTo>
                <a:lnTo>
                  <a:pt x="1511" y="32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983960" y="2059740"/>
            <a:ext cx="19989" cy="3416"/>
          </a:xfrm>
          <a:custGeom>
            <a:avLst/>
            <a:gdLst/>
            <a:ahLst/>
            <a:cxnLst/>
            <a:rect l="l" t="t" r="r" b="b"/>
            <a:pathLst>
              <a:path w="19989" h="3416">
                <a:moveTo>
                  <a:pt x="18859" y="1714"/>
                </a:moveTo>
                <a:lnTo>
                  <a:pt x="19989" y="761"/>
                </a:lnTo>
                <a:lnTo>
                  <a:pt x="16929" y="0"/>
                </a:lnTo>
                <a:lnTo>
                  <a:pt x="7137" y="0"/>
                </a:lnTo>
                <a:lnTo>
                  <a:pt x="2247" y="761"/>
                </a:lnTo>
                <a:lnTo>
                  <a:pt x="0" y="2654"/>
                </a:lnTo>
                <a:lnTo>
                  <a:pt x="3047" y="3416"/>
                </a:lnTo>
                <a:lnTo>
                  <a:pt x="12839" y="3416"/>
                </a:lnTo>
                <a:lnTo>
                  <a:pt x="17729" y="2654"/>
                </a:lnTo>
                <a:lnTo>
                  <a:pt x="18859" y="17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983960" y="2059740"/>
            <a:ext cx="19989" cy="3416"/>
          </a:xfrm>
          <a:custGeom>
            <a:avLst/>
            <a:gdLst/>
            <a:ahLst/>
            <a:cxnLst/>
            <a:rect l="l" t="t" r="r" b="b"/>
            <a:pathLst>
              <a:path w="19989" h="3416">
                <a:moveTo>
                  <a:pt x="18859" y="1714"/>
                </a:moveTo>
                <a:lnTo>
                  <a:pt x="19989" y="761"/>
                </a:lnTo>
                <a:lnTo>
                  <a:pt x="16929" y="0"/>
                </a:lnTo>
                <a:lnTo>
                  <a:pt x="12039" y="0"/>
                </a:lnTo>
                <a:lnTo>
                  <a:pt x="7137" y="0"/>
                </a:lnTo>
                <a:lnTo>
                  <a:pt x="2247" y="761"/>
                </a:lnTo>
                <a:lnTo>
                  <a:pt x="1130" y="1714"/>
                </a:lnTo>
                <a:lnTo>
                  <a:pt x="0" y="2654"/>
                </a:lnTo>
                <a:lnTo>
                  <a:pt x="3047" y="3416"/>
                </a:lnTo>
                <a:lnTo>
                  <a:pt x="7937" y="3416"/>
                </a:lnTo>
                <a:lnTo>
                  <a:pt x="12839" y="3416"/>
                </a:lnTo>
                <a:lnTo>
                  <a:pt x="17729" y="2654"/>
                </a:lnTo>
                <a:lnTo>
                  <a:pt x="18859" y="1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967349" y="2124701"/>
            <a:ext cx="23355" cy="5702"/>
          </a:xfrm>
          <a:custGeom>
            <a:avLst/>
            <a:gdLst/>
            <a:ahLst/>
            <a:cxnLst/>
            <a:rect l="l" t="t" r="r" b="b"/>
            <a:pathLst>
              <a:path w="23355" h="5702">
                <a:moveTo>
                  <a:pt x="9283" y="5702"/>
                </a:moveTo>
                <a:lnTo>
                  <a:pt x="14998" y="5702"/>
                </a:lnTo>
                <a:lnTo>
                  <a:pt x="20713" y="4432"/>
                </a:lnTo>
                <a:lnTo>
                  <a:pt x="23355" y="1282"/>
                </a:lnTo>
                <a:lnTo>
                  <a:pt x="19786" y="0"/>
                </a:lnTo>
                <a:lnTo>
                  <a:pt x="8343" y="0"/>
                </a:lnTo>
                <a:lnTo>
                  <a:pt x="2641" y="1282"/>
                </a:lnTo>
                <a:lnTo>
                  <a:pt x="0" y="4432"/>
                </a:lnTo>
                <a:lnTo>
                  <a:pt x="3568" y="5702"/>
                </a:lnTo>
                <a:lnTo>
                  <a:pt x="9283" y="57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967349" y="2124701"/>
            <a:ext cx="23355" cy="5702"/>
          </a:xfrm>
          <a:custGeom>
            <a:avLst/>
            <a:gdLst/>
            <a:ahLst/>
            <a:cxnLst/>
            <a:rect l="l" t="t" r="r" b="b"/>
            <a:pathLst>
              <a:path w="23355" h="5702">
                <a:moveTo>
                  <a:pt x="9283" y="5702"/>
                </a:moveTo>
                <a:lnTo>
                  <a:pt x="14998" y="5702"/>
                </a:lnTo>
                <a:lnTo>
                  <a:pt x="20713" y="4432"/>
                </a:lnTo>
                <a:lnTo>
                  <a:pt x="22034" y="2844"/>
                </a:lnTo>
                <a:lnTo>
                  <a:pt x="23355" y="1282"/>
                </a:lnTo>
                <a:lnTo>
                  <a:pt x="19786" y="0"/>
                </a:lnTo>
                <a:lnTo>
                  <a:pt x="14071" y="0"/>
                </a:lnTo>
                <a:lnTo>
                  <a:pt x="8343" y="0"/>
                </a:lnTo>
                <a:lnTo>
                  <a:pt x="2641" y="1282"/>
                </a:lnTo>
                <a:lnTo>
                  <a:pt x="1320" y="2844"/>
                </a:lnTo>
                <a:lnTo>
                  <a:pt x="0" y="4432"/>
                </a:lnTo>
                <a:lnTo>
                  <a:pt x="3568" y="5702"/>
                </a:lnTo>
                <a:lnTo>
                  <a:pt x="9283" y="57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917919" y="2141303"/>
            <a:ext cx="24206" cy="5905"/>
          </a:xfrm>
          <a:custGeom>
            <a:avLst/>
            <a:gdLst/>
            <a:ahLst/>
            <a:cxnLst/>
            <a:rect l="l" t="t" r="r" b="b"/>
            <a:pathLst>
              <a:path w="24206" h="5905">
                <a:moveTo>
                  <a:pt x="9626" y="5905"/>
                </a:moveTo>
                <a:lnTo>
                  <a:pt x="15557" y="5905"/>
                </a:lnTo>
                <a:lnTo>
                  <a:pt x="21475" y="4597"/>
                </a:lnTo>
                <a:lnTo>
                  <a:pt x="24206" y="1320"/>
                </a:lnTo>
                <a:lnTo>
                  <a:pt x="20510" y="0"/>
                </a:lnTo>
                <a:lnTo>
                  <a:pt x="8648" y="0"/>
                </a:lnTo>
                <a:lnTo>
                  <a:pt x="2743" y="1320"/>
                </a:lnTo>
                <a:lnTo>
                  <a:pt x="0" y="4597"/>
                </a:lnTo>
                <a:lnTo>
                  <a:pt x="3695" y="5905"/>
                </a:lnTo>
                <a:lnTo>
                  <a:pt x="9626" y="59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917919" y="2141303"/>
            <a:ext cx="24206" cy="5905"/>
          </a:xfrm>
          <a:custGeom>
            <a:avLst/>
            <a:gdLst/>
            <a:ahLst/>
            <a:cxnLst/>
            <a:rect l="l" t="t" r="r" b="b"/>
            <a:pathLst>
              <a:path w="24206" h="5905">
                <a:moveTo>
                  <a:pt x="9626" y="5905"/>
                </a:moveTo>
                <a:lnTo>
                  <a:pt x="15557" y="5905"/>
                </a:lnTo>
                <a:lnTo>
                  <a:pt x="21475" y="4597"/>
                </a:lnTo>
                <a:lnTo>
                  <a:pt x="22834" y="2959"/>
                </a:lnTo>
                <a:lnTo>
                  <a:pt x="24206" y="1320"/>
                </a:lnTo>
                <a:lnTo>
                  <a:pt x="20510" y="0"/>
                </a:lnTo>
                <a:lnTo>
                  <a:pt x="14579" y="0"/>
                </a:lnTo>
                <a:lnTo>
                  <a:pt x="8648" y="0"/>
                </a:lnTo>
                <a:lnTo>
                  <a:pt x="2743" y="1320"/>
                </a:lnTo>
                <a:lnTo>
                  <a:pt x="1371" y="2959"/>
                </a:lnTo>
                <a:lnTo>
                  <a:pt x="0" y="4597"/>
                </a:lnTo>
                <a:lnTo>
                  <a:pt x="3695" y="5905"/>
                </a:lnTo>
                <a:lnTo>
                  <a:pt x="9626" y="59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4051071" y="2251737"/>
            <a:ext cx="31788" cy="8737"/>
          </a:xfrm>
          <a:custGeom>
            <a:avLst/>
            <a:gdLst/>
            <a:ahLst/>
            <a:cxnLst/>
            <a:rect l="l" t="t" r="r" b="b"/>
            <a:pathLst>
              <a:path w="31788" h="8737">
                <a:moveTo>
                  <a:pt x="31788" y="4368"/>
                </a:moveTo>
                <a:lnTo>
                  <a:pt x="31788" y="1943"/>
                </a:lnTo>
                <a:lnTo>
                  <a:pt x="24663" y="0"/>
                </a:lnTo>
                <a:lnTo>
                  <a:pt x="7124" y="0"/>
                </a:lnTo>
                <a:lnTo>
                  <a:pt x="0" y="1943"/>
                </a:lnTo>
                <a:lnTo>
                  <a:pt x="0" y="6781"/>
                </a:lnTo>
                <a:lnTo>
                  <a:pt x="7124" y="8737"/>
                </a:lnTo>
                <a:lnTo>
                  <a:pt x="24663" y="8737"/>
                </a:lnTo>
                <a:lnTo>
                  <a:pt x="31788" y="6781"/>
                </a:lnTo>
                <a:lnTo>
                  <a:pt x="31788" y="43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4051071" y="2251737"/>
            <a:ext cx="31788" cy="8737"/>
          </a:xfrm>
          <a:custGeom>
            <a:avLst/>
            <a:gdLst/>
            <a:ahLst/>
            <a:cxnLst/>
            <a:rect l="l" t="t" r="r" b="b"/>
            <a:pathLst>
              <a:path w="31788" h="8737">
                <a:moveTo>
                  <a:pt x="31788" y="4368"/>
                </a:moveTo>
                <a:lnTo>
                  <a:pt x="31788" y="1943"/>
                </a:lnTo>
                <a:lnTo>
                  <a:pt x="24663" y="0"/>
                </a:lnTo>
                <a:lnTo>
                  <a:pt x="15900" y="0"/>
                </a:lnTo>
                <a:lnTo>
                  <a:pt x="7124" y="0"/>
                </a:lnTo>
                <a:lnTo>
                  <a:pt x="0" y="1943"/>
                </a:lnTo>
                <a:lnTo>
                  <a:pt x="0" y="4368"/>
                </a:lnTo>
                <a:lnTo>
                  <a:pt x="0" y="6781"/>
                </a:lnTo>
                <a:lnTo>
                  <a:pt x="7124" y="8737"/>
                </a:lnTo>
                <a:lnTo>
                  <a:pt x="15900" y="8737"/>
                </a:lnTo>
                <a:lnTo>
                  <a:pt x="24663" y="8737"/>
                </a:lnTo>
                <a:lnTo>
                  <a:pt x="31788" y="6781"/>
                </a:lnTo>
                <a:lnTo>
                  <a:pt x="31788" y="4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4065324" y="2127326"/>
            <a:ext cx="23368" cy="5714"/>
          </a:xfrm>
          <a:custGeom>
            <a:avLst/>
            <a:gdLst/>
            <a:ahLst/>
            <a:cxnLst/>
            <a:rect l="l" t="t" r="r" b="b"/>
            <a:pathLst>
              <a:path w="23368" h="5714">
                <a:moveTo>
                  <a:pt x="1320" y="2844"/>
                </a:moveTo>
                <a:lnTo>
                  <a:pt x="0" y="4432"/>
                </a:lnTo>
                <a:lnTo>
                  <a:pt x="3581" y="5714"/>
                </a:lnTo>
                <a:lnTo>
                  <a:pt x="15024" y="5714"/>
                </a:lnTo>
                <a:lnTo>
                  <a:pt x="20726" y="4432"/>
                </a:lnTo>
                <a:lnTo>
                  <a:pt x="23368" y="1282"/>
                </a:lnTo>
                <a:lnTo>
                  <a:pt x="19786" y="0"/>
                </a:lnTo>
                <a:lnTo>
                  <a:pt x="8343" y="0"/>
                </a:lnTo>
                <a:lnTo>
                  <a:pt x="2641" y="1282"/>
                </a:lnTo>
                <a:lnTo>
                  <a:pt x="1320" y="28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4065324" y="2127326"/>
            <a:ext cx="23368" cy="5714"/>
          </a:xfrm>
          <a:custGeom>
            <a:avLst/>
            <a:gdLst/>
            <a:ahLst/>
            <a:cxnLst/>
            <a:rect l="l" t="t" r="r" b="b"/>
            <a:pathLst>
              <a:path w="23368" h="5714">
                <a:moveTo>
                  <a:pt x="1320" y="2844"/>
                </a:moveTo>
                <a:lnTo>
                  <a:pt x="0" y="4432"/>
                </a:lnTo>
                <a:lnTo>
                  <a:pt x="3581" y="5714"/>
                </a:lnTo>
                <a:lnTo>
                  <a:pt x="9296" y="5714"/>
                </a:lnTo>
                <a:lnTo>
                  <a:pt x="15024" y="5714"/>
                </a:lnTo>
                <a:lnTo>
                  <a:pt x="20726" y="4432"/>
                </a:lnTo>
                <a:lnTo>
                  <a:pt x="22059" y="2844"/>
                </a:lnTo>
                <a:lnTo>
                  <a:pt x="23368" y="1282"/>
                </a:lnTo>
                <a:lnTo>
                  <a:pt x="19786" y="0"/>
                </a:lnTo>
                <a:lnTo>
                  <a:pt x="14071" y="0"/>
                </a:lnTo>
                <a:lnTo>
                  <a:pt x="8343" y="0"/>
                </a:lnTo>
                <a:lnTo>
                  <a:pt x="2641" y="1282"/>
                </a:lnTo>
                <a:lnTo>
                  <a:pt x="1320" y="2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4037020" y="2400392"/>
            <a:ext cx="37617" cy="10350"/>
          </a:xfrm>
          <a:custGeom>
            <a:avLst/>
            <a:gdLst/>
            <a:ahLst/>
            <a:cxnLst/>
            <a:rect l="l" t="t" r="r" b="b"/>
            <a:pathLst>
              <a:path w="37617" h="10350">
                <a:moveTo>
                  <a:pt x="18808" y="10350"/>
                </a:moveTo>
                <a:lnTo>
                  <a:pt x="29197" y="10350"/>
                </a:lnTo>
                <a:lnTo>
                  <a:pt x="37617" y="8039"/>
                </a:lnTo>
                <a:lnTo>
                  <a:pt x="37617" y="2324"/>
                </a:lnTo>
                <a:lnTo>
                  <a:pt x="29197" y="0"/>
                </a:lnTo>
                <a:lnTo>
                  <a:pt x="8420" y="0"/>
                </a:lnTo>
                <a:lnTo>
                  <a:pt x="0" y="2324"/>
                </a:lnTo>
                <a:lnTo>
                  <a:pt x="0" y="8039"/>
                </a:lnTo>
                <a:lnTo>
                  <a:pt x="8420" y="10350"/>
                </a:lnTo>
                <a:lnTo>
                  <a:pt x="18808" y="103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4037020" y="2400392"/>
            <a:ext cx="37617" cy="10350"/>
          </a:xfrm>
          <a:custGeom>
            <a:avLst/>
            <a:gdLst/>
            <a:ahLst/>
            <a:cxnLst/>
            <a:rect l="l" t="t" r="r" b="b"/>
            <a:pathLst>
              <a:path w="37617" h="10350">
                <a:moveTo>
                  <a:pt x="18808" y="10350"/>
                </a:moveTo>
                <a:lnTo>
                  <a:pt x="29197" y="10350"/>
                </a:lnTo>
                <a:lnTo>
                  <a:pt x="37617" y="8039"/>
                </a:lnTo>
                <a:lnTo>
                  <a:pt x="37617" y="5181"/>
                </a:lnTo>
                <a:lnTo>
                  <a:pt x="37617" y="2324"/>
                </a:lnTo>
                <a:lnTo>
                  <a:pt x="29197" y="0"/>
                </a:lnTo>
                <a:lnTo>
                  <a:pt x="18808" y="0"/>
                </a:lnTo>
                <a:lnTo>
                  <a:pt x="8420" y="0"/>
                </a:lnTo>
                <a:lnTo>
                  <a:pt x="0" y="2324"/>
                </a:lnTo>
                <a:lnTo>
                  <a:pt x="0" y="5181"/>
                </a:lnTo>
                <a:lnTo>
                  <a:pt x="0" y="8039"/>
                </a:lnTo>
                <a:lnTo>
                  <a:pt x="8420" y="10350"/>
                </a:lnTo>
                <a:lnTo>
                  <a:pt x="18808" y="103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4033648" y="2349137"/>
            <a:ext cx="35661" cy="9817"/>
          </a:xfrm>
          <a:custGeom>
            <a:avLst/>
            <a:gdLst/>
            <a:ahLst/>
            <a:cxnLst/>
            <a:rect l="l" t="t" r="r" b="b"/>
            <a:pathLst>
              <a:path w="35661" h="9817">
                <a:moveTo>
                  <a:pt x="35661" y="4914"/>
                </a:moveTo>
                <a:lnTo>
                  <a:pt x="35661" y="2197"/>
                </a:lnTo>
                <a:lnTo>
                  <a:pt x="27685" y="0"/>
                </a:lnTo>
                <a:lnTo>
                  <a:pt x="7975" y="0"/>
                </a:lnTo>
                <a:lnTo>
                  <a:pt x="0" y="2197"/>
                </a:lnTo>
                <a:lnTo>
                  <a:pt x="0" y="7620"/>
                </a:lnTo>
                <a:lnTo>
                  <a:pt x="7975" y="9817"/>
                </a:lnTo>
                <a:lnTo>
                  <a:pt x="27685" y="9817"/>
                </a:lnTo>
                <a:lnTo>
                  <a:pt x="35661" y="7620"/>
                </a:lnTo>
                <a:lnTo>
                  <a:pt x="35661" y="49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4033648" y="2349137"/>
            <a:ext cx="35661" cy="9817"/>
          </a:xfrm>
          <a:custGeom>
            <a:avLst/>
            <a:gdLst/>
            <a:ahLst/>
            <a:cxnLst/>
            <a:rect l="l" t="t" r="r" b="b"/>
            <a:pathLst>
              <a:path w="35661" h="9817">
                <a:moveTo>
                  <a:pt x="35661" y="4914"/>
                </a:moveTo>
                <a:lnTo>
                  <a:pt x="35661" y="2197"/>
                </a:lnTo>
                <a:lnTo>
                  <a:pt x="27685" y="0"/>
                </a:lnTo>
                <a:lnTo>
                  <a:pt x="17843" y="0"/>
                </a:lnTo>
                <a:lnTo>
                  <a:pt x="7975" y="0"/>
                </a:lnTo>
                <a:lnTo>
                  <a:pt x="0" y="2197"/>
                </a:lnTo>
                <a:lnTo>
                  <a:pt x="0" y="4914"/>
                </a:lnTo>
                <a:lnTo>
                  <a:pt x="0" y="7620"/>
                </a:lnTo>
                <a:lnTo>
                  <a:pt x="7975" y="9817"/>
                </a:lnTo>
                <a:lnTo>
                  <a:pt x="17843" y="9817"/>
                </a:lnTo>
                <a:lnTo>
                  <a:pt x="27685" y="9817"/>
                </a:lnTo>
                <a:lnTo>
                  <a:pt x="35661" y="7620"/>
                </a:lnTo>
                <a:lnTo>
                  <a:pt x="35661" y="49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997106" y="2423257"/>
            <a:ext cx="38569" cy="10617"/>
          </a:xfrm>
          <a:custGeom>
            <a:avLst/>
            <a:gdLst/>
            <a:ahLst/>
            <a:cxnLst/>
            <a:rect l="l" t="t" r="r" b="b"/>
            <a:pathLst>
              <a:path w="38569" h="10617">
                <a:moveTo>
                  <a:pt x="19278" y="10617"/>
                </a:moveTo>
                <a:lnTo>
                  <a:pt x="29933" y="10617"/>
                </a:lnTo>
                <a:lnTo>
                  <a:pt x="38569" y="8242"/>
                </a:lnTo>
                <a:lnTo>
                  <a:pt x="38569" y="2374"/>
                </a:lnTo>
                <a:lnTo>
                  <a:pt x="29933" y="0"/>
                </a:lnTo>
                <a:lnTo>
                  <a:pt x="8623" y="0"/>
                </a:lnTo>
                <a:lnTo>
                  <a:pt x="0" y="2374"/>
                </a:lnTo>
                <a:lnTo>
                  <a:pt x="0" y="8242"/>
                </a:lnTo>
                <a:lnTo>
                  <a:pt x="8623" y="10617"/>
                </a:lnTo>
                <a:lnTo>
                  <a:pt x="19278" y="106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997106" y="2423257"/>
            <a:ext cx="38569" cy="10617"/>
          </a:xfrm>
          <a:custGeom>
            <a:avLst/>
            <a:gdLst/>
            <a:ahLst/>
            <a:cxnLst/>
            <a:rect l="l" t="t" r="r" b="b"/>
            <a:pathLst>
              <a:path w="38569" h="10617">
                <a:moveTo>
                  <a:pt x="19278" y="10617"/>
                </a:moveTo>
                <a:lnTo>
                  <a:pt x="29933" y="10617"/>
                </a:lnTo>
                <a:lnTo>
                  <a:pt x="38569" y="8242"/>
                </a:lnTo>
                <a:lnTo>
                  <a:pt x="38569" y="5308"/>
                </a:lnTo>
                <a:lnTo>
                  <a:pt x="38569" y="2374"/>
                </a:lnTo>
                <a:lnTo>
                  <a:pt x="29933" y="0"/>
                </a:lnTo>
                <a:lnTo>
                  <a:pt x="19278" y="0"/>
                </a:lnTo>
                <a:lnTo>
                  <a:pt x="8623" y="0"/>
                </a:lnTo>
                <a:lnTo>
                  <a:pt x="0" y="2374"/>
                </a:lnTo>
                <a:lnTo>
                  <a:pt x="0" y="5308"/>
                </a:lnTo>
                <a:lnTo>
                  <a:pt x="0" y="8242"/>
                </a:lnTo>
                <a:lnTo>
                  <a:pt x="8623" y="10617"/>
                </a:lnTo>
                <a:lnTo>
                  <a:pt x="19278" y="106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4005111" y="2273317"/>
            <a:ext cx="32740" cy="9004"/>
          </a:xfrm>
          <a:custGeom>
            <a:avLst/>
            <a:gdLst/>
            <a:ahLst/>
            <a:cxnLst/>
            <a:rect l="l" t="t" r="r" b="b"/>
            <a:pathLst>
              <a:path w="32740" h="9004">
                <a:moveTo>
                  <a:pt x="32740" y="4495"/>
                </a:moveTo>
                <a:lnTo>
                  <a:pt x="32740" y="2006"/>
                </a:lnTo>
                <a:lnTo>
                  <a:pt x="25412" y="0"/>
                </a:lnTo>
                <a:lnTo>
                  <a:pt x="7327" y="0"/>
                </a:lnTo>
                <a:lnTo>
                  <a:pt x="0" y="2006"/>
                </a:lnTo>
                <a:lnTo>
                  <a:pt x="0" y="6984"/>
                </a:lnTo>
                <a:lnTo>
                  <a:pt x="7327" y="9004"/>
                </a:lnTo>
                <a:lnTo>
                  <a:pt x="25412" y="9004"/>
                </a:lnTo>
                <a:lnTo>
                  <a:pt x="32740" y="6984"/>
                </a:lnTo>
                <a:lnTo>
                  <a:pt x="32740" y="4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4005111" y="2273317"/>
            <a:ext cx="32740" cy="9004"/>
          </a:xfrm>
          <a:custGeom>
            <a:avLst/>
            <a:gdLst/>
            <a:ahLst/>
            <a:cxnLst/>
            <a:rect l="l" t="t" r="r" b="b"/>
            <a:pathLst>
              <a:path w="32740" h="9004">
                <a:moveTo>
                  <a:pt x="32740" y="4495"/>
                </a:moveTo>
                <a:lnTo>
                  <a:pt x="32740" y="2006"/>
                </a:lnTo>
                <a:lnTo>
                  <a:pt x="25412" y="0"/>
                </a:lnTo>
                <a:lnTo>
                  <a:pt x="16370" y="0"/>
                </a:lnTo>
                <a:lnTo>
                  <a:pt x="7327" y="0"/>
                </a:lnTo>
                <a:lnTo>
                  <a:pt x="0" y="2006"/>
                </a:lnTo>
                <a:lnTo>
                  <a:pt x="0" y="4495"/>
                </a:lnTo>
                <a:lnTo>
                  <a:pt x="0" y="6984"/>
                </a:lnTo>
                <a:lnTo>
                  <a:pt x="7327" y="9004"/>
                </a:lnTo>
                <a:lnTo>
                  <a:pt x="16370" y="9004"/>
                </a:lnTo>
                <a:lnTo>
                  <a:pt x="25412" y="9004"/>
                </a:lnTo>
                <a:lnTo>
                  <a:pt x="32740" y="6984"/>
                </a:lnTo>
                <a:lnTo>
                  <a:pt x="32740" y="44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4038332" y="2299584"/>
            <a:ext cx="33731" cy="9271"/>
          </a:xfrm>
          <a:custGeom>
            <a:avLst/>
            <a:gdLst/>
            <a:ahLst/>
            <a:cxnLst/>
            <a:rect l="l" t="t" r="r" b="b"/>
            <a:pathLst>
              <a:path w="33731" h="9270">
                <a:moveTo>
                  <a:pt x="33731" y="4635"/>
                </a:moveTo>
                <a:lnTo>
                  <a:pt x="33731" y="2070"/>
                </a:lnTo>
                <a:lnTo>
                  <a:pt x="26174" y="0"/>
                </a:lnTo>
                <a:lnTo>
                  <a:pt x="7556" y="0"/>
                </a:lnTo>
                <a:lnTo>
                  <a:pt x="0" y="2070"/>
                </a:lnTo>
                <a:lnTo>
                  <a:pt x="0" y="7200"/>
                </a:lnTo>
                <a:lnTo>
                  <a:pt x="7556" y="9271"/>
                </a:lnTo>
                <a:lnTo>
                  <a:pt x="26174" y="9271"/>
                </a:lnTo>
                <a:lnTo>
                  <a:pt x="33731" y="7200"/>
                </a:lnTo>
                <a:lnTo>
                  <a:pt x="33731" y="46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4038332" y="2299584"/>
            <a:ext cx="33731" cy="9271"/>
          </a:xfrm>
          <a:custGeom>
            <a:avLst/>
            <a:gdLst/>
            <a:ahLst/>
            <a:cxnLst/>
            <a:rect l="l" t="t" r="r" b="b"/>
            <a:pathLst>
              <a:path w="33731" h="9270">
                <a:moveTo>
                  <a:pt x="33731" y="4635"/>
                </a:moveTo>
                <a:lnTo>
                  <a:pt x="33731" y="2070"/>
                </a:lnTo>
                <a:lnTo>
                  <a:pt x="26174" y="0"/>
                </a:lnTo>
                <a:lnTo>
                  <a:pt x="16865" y="0"/>
                </a:lnTo>
                <a:lnTo>
                  <a:pt x="7556" y="0"/>
                </a:lnTo>
                <a:lnTo>
                  <a:pt x="0" y="2070"/>
                </a:lnTo>
                <a:lnTo>
                  <a:pt x="0" y="4635"/>
                </a:lnTo>
                <a:lnTo>
                  <a:pt x="0" y="7200"/>
                </a:lnTo>
                <a:lnTo>
                  <a:pt x="7556" y="9271"/>
                </a:lnTo>
                <a:lnTo>
                  <a:pt x="16865" y="9271"/>
                </a:lnTo>
                <a:lnTo>
                  <a:pt x="26174" y="9271"/>
                </a:lnTo>
                <a:lnTo>
                  <a:pt x="33731" y="7200"/>
                </a:lnTo>
                <a:lnTo>
                  <a:pt x="33731" y="4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4074680" y="2165791"/>
            <a:ext cx="25044" cy="6108"/>
          </a:xfrm>
          <a:custGeom>
            <a:avLst/>
            <a:gdLst/>
            <a:ahLst/>
            <a:cxnLst/>
            <a:rect l="l" t="t" r="r" b="b"/>
            <a:pathLst>
              <a:path w="25044" h="6108">
                <a:moveTo>
                  <a:pt x="1409" y="3060"/>
                </a:moveTo>
                <a:lnTo>
                  <a:pt x="0" y="4749"/>
                </a:lnTo>
                <a:lnTo>
                  <a:pt x="3822" y="6108"/>
                </a:lnTo>
                <a:lnTo>
                  <a:pt x="16090" y="6108"/>
                </a:lnTo>
                <a:lnTo>
                  <a:pt x="22212" y="4749"/>
                </a:lnTo>
                <a:lnTo>
                  <a:pt x="25044" y="1358"/>
                </a:lnTo>
                <a:lnTo>
                  <a:pt x="21208" y="0"/>
                </a:lnTo>
                <a:lnTo>
                  <a:pt x="8928" y="0"/>
                </a:lnTo>
                <a:lnTo>
                  <a:pt x="2819" y="1358"/>
                </a:lnTo>
                <a:lnTo>
                  <a:pt x="1409" y="3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4074680" y="2165791"/>
            <a:ext cx="25044" cy="6108"/>
          </a:xfrm>
          <a:custGeom>
            <a:avLst/>
            <a:gdLst/>
            <a:ahLst/>
            <a:cxnLst/>
            <a:rect l="l" t="t" r="r" b="b"/>
            <a:pathLst>
              <a:path w="25044" h="6108">
                <a:moveTo>
                  <a:pt x="1409" y="3060"/>
                </a:moveTo>
                <a:lnTo>
                  <a:pt x="0" y="4749"/>
                </a:lnTo>
                <a:lnTo>
                  <a:pt x="3822" y="6108"/>
                </a:lnTo>
                <a:lnTo>
                  <a:pt x="9956" y="6108"/>
                </a:lnTo>
                <a:lnTo>
                  <a:pt x="16090" y="6108"/>
                </a:lnTo>
                <a:lnTo>
                  <a:pt x="22212" y="4749"/>
                </a:lnTo>
                <a:lnTo>
                  <a:pt x="23621" y="3060"/>
                </a:lnTo>
                <a:lnTo>
                  <a:pt x="25044" y="1358"/>
                </a:lnTo>
                <a:lnTo>
                  <a:pt x="21208" y="0"/>
                </a:lnTo>
                <a:lnTo>
                  <a:pt x="15074" y="0"/>
                </a:lnTo>
                <a:lnTo>
                  <a:pt x="8928" y="0"/>
                </a:lnTo>
                <a:lnTo>
                  <a:pt x="2819" y="1358"/>
                </a:lnTo>
                <a:lnTo>
                  <a:pt x="1409" y="30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4068718" y="2146228"/>
            <a:ext cx="24218" cy="5918"/>
          </a:xfrm>
          <a:custGeom>
            <a:avLst/>
            <a:gdLst/>
            <a:ahLst/>
            <a:cxnLst/>
            <a:rect l="l" t="t" r="r" b="b"/>
            <a:pathLst>
              <a:path w="24218" h="5918">
                <a:moveTo>
                  <a:pt x="1371" y="2959"/>
                </a:moveTo>
                <a:lnTo>
                  <a:pt x="0" y="4597"/>
                </a:lnTo>
                <a:lnTo>
                  <a:pt x="3708" y="5918"/>
                </a:lnTo>
                <a:lnTo>
                  <a:pt x="15570" y="5918"/>
                </a:lnTo>
                <a:lnTo>
                  <a:pt x="21475" y="4597"/>
                </a:lnTo>
                <a:lnTo>
                  <a:pt x="24218" y="1320"/>
                </a:lnTo>
                <a:lnTo>
                  <a:pt x="20510" y="0"/>
                </a:lnTo>
                <a:lnTo>
                  <a:pt x="8648" y="0"/>
                </a:lnTo>
                <a:lnTo>
                  <a:pt x="2743" y="1320"/>
                </a:lnTo>
                <a:lnTo>
                  <a:pt x="1371" y="29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4068718" y="2146228"/>
            <a:ext cx="24218" cy="5918"/>
          </a:xfrm>
          <a:custGeom>
            <a:avLst/>
            <a:gdLst/>
            <a:ahLst/>
            <a:cxnLst/>
            <a:rect l="l" t="t" r="r" b="b"/>
            <a:pathLst>
              <a:path w="24218" h="5918">
                <a:moveTo>
                  <a:pt x="1371" y="2959"/>
                </a:moveTo>
                <a:lnTo>
                  <a:pt x="0" y="4597"/>
                </a:lnTo>
                <a:lnTo>
                  <a:pt x="3708" y="5918"/>
                </a:lnTo>
                <a:lnTo>
                  <a:pt x="9639" y="5918"/>
                </a:lnTo>
                <a:lnTo>
                  <a:pt x="15570" y="5918"/>
                </a:lnTo>
                <a:lnTo>
                  <a:pt x="21475" y="4597"/>
                </a:lnTo>
                <a:lnTo>
                  <a:pt x="22847" y="2959"/>
                </a:lnTo>
                <a:lnTo>
                  <a:pt x="24218" y="1320"/>
                </a:lnTo>
                <a:lnTo>
                  <a:pt x="20510" y="0"/>
                </a:lnTo>
                <a:lnTo>
                  <a:pt x="14579" y="0"/>
                </a:lnTo>
                <a:lnTo>
                  <a:pt x="8648" y="0"/>
                </a:lnTo>
                <a:lnTo>
                  <a:pt x="2743" y="1320"/>
                </a:lnTo>
                <a:lnTo>
                  <a:pt x="1371" y="29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3708670" y="2108027"/>
            <a:ext cx="23368" cy="3987"/>
          </a:xfrm>
          <a:custGeom>
            <a:avLst/>
            <a:gdLst/>
            <a:ahLst/>
            <a:cxnLst/>
            <a:rect l="l" t="t" r="r" b="b"/>
            <a:pathLst>
              <a:path w="23368" h="3987">
                <a:moveTo>
                  <a:pt x="1320" y="1993"/>
                </a:moveTo>
                <a:lnTo>
                  <a:pt x="0" y="3098"/>
                </a:lnTo>
                <a:lnTo>
                  <a:pt x="3581" y="3987"/>
                </a:lnTo>
                <a:lnTo>
                  <a:pt x="15024" y="3987"/>
                </a:lnTo>
                <a:lnTo>
                  <a:pt x="20726" y="3098"/>
                </a:lnTo>
                <a:lnTo>
                  <a:pt x="23367" y="888"/>
                </a:lnTo>
                <a:lnTo>
                  <a:pt x="19799" y="0"/>
                </a:lnTo>
                <a:lnTo>
                  <a:pt x="8356" y="0"/>
                </a:lnTo>
                <a:lnTo>
                  <a:pt x="2641" y="888"/>
                </a:lnTo>
                <a:lnTo>
                  <a:pt x="1320" y="19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708670" y="2108027"/>
            <a:ext cx="23368" cy="3987"/>
          </a:xfrm>
          <a:custGeom>
            <a:avLst/>
            <a:gdLst/>
            <a:ahLst/>
            <a:cxnLst/>
            <a:rect l="l" t="t" r="r" b="b"/>
            <a:pathLst>
              <a:path w="23368" h="3987">
                <a:moveTo>
                  <a:pt x="1320" y="1993"/>
                </a:moveTo>
                <a:lnTo>
                  <a:pt x="0" y="3098"/>
                </a:lnTo>
                <a:lnTo>
                  <a:pt x="3581" y="3987"/>
                </a:lnTo>
                <a:lnTo>
                  <a:pt x="9296" y="3987"/>
                </a:lnTo>
                <a:lnTo>
                  <a:pt x="15024" y="3987"/>
                </a:lnTo>
                <a:lnTo>
                  <a:pt x="20726" y="3098"/>
                </a:lnTo>
                <a:lnTo>
                  <a:pt x="22059" y="1993"/>
                </a:lnTo>
                <a:lnTo>
                  <a:pt x="23367" y="888"/>
                </a:lnTo>
                <a:lnTo>
                  <a:pt x="19799" y="0"/>
                </a:lnTo>
                <a:lnTo>
                  <a:pt x="14071" y="0"/>
                </a:lnTo>
                <a:lnTo>
                  <a:pt x="8356" y="0"/>
                </a:lnTo>
                <a:lnTo>
                  <a:pt x="2641" y="888"/>
                </a:lnTo>
                <a:lnTo>
                  <a:pt x="1320" y="19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4075585" y="2326715"/>
            <a:ext cx="34696" cy="9537"/>
          </a:xfrm>
          <a:custGeom>
            <a:avLst/>
            <a:gdLst/>
            <a:ahLst/>
            <a:cxnLst/>
            <a:rect l="l" t="t" r="r" b="b"/>
            <a:pathLst>
              <a:path w="34696" h="9537">
                <a:moveTo>
                  <a:pt x="17360" y="9537"/>
                </a:moveTo>
                <a:lnTo>
                  <a:pt x="26936" y="9537"/>
                </a:lnTo>
                <a:lnTo>
                  <a:pt x="34696" y="7391"/>
                </a:lnTo>
                <a:lnTo>
                  <a:pt x="34696" y="2133"/>
                </a:lnTo>
                <a:lnTo>
                  <a:pt x="26936" y="0"/>
                </a:lnTo>
                <a:lnTo>
                  <a:pt x="7772" y="0"/>
                </a:lnTo>
                <a:lnTo>
                  <a:pt x="0" y="2133"/>
                </a:lnTo>
                <a:lnTo>
                  <a:pt x="0" y="7391"/>
                </a:lnTo>
                <a:lnTo>
                  <a:pt x="7772" y="9537"/>
                </a:lnTo>
                <a:lnTo>
                  <a:pt x="17360" y="95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4075585" y="2326715"/>
            <a:ext cx="34696" cy="9537"/>
          </a:xfrm>
          <a:custGeom>
            <a:avLst/>
            <a:gdLst/>
            <a:ahLst/>
            <a:cxnLst/>
            <a:rect l="l" t="t" r="r" b="b"/>
            <a:pathLst>
              <a:path w="34696" h="9537">
                <a:moveTo>
                  <a:pt x="17360" y="9537"/>
                </a:moveTo>
                <a:lnTo>
                  <a:pt x="26936" y="9537"/>
                </a:lnTo>
                <a:lnTo>
                  <a:pt x="34696" y="7391"/>
                </a:lnTo>
                <a:lnTo>
                  <a:pt x="34696" y="4762"/>
                </a:lnTo>
                <a:lnTo>
                  <a:pt x="34696" y="2133"/>
                </a:lnTo>
                <a:lnTo>
                  <a:pt x="26936" y="0"/>
                </a:lnTo>
                <a:lnTo>
                  <a:pt x="17360" y="0"/>
                </a:lnTo>
                <a:lnTo>
                  <a:pt x="7772" y="0"/>
                </a:lnTo>
                <a:lnTo>
                  <a:pt x="0" y="2133"/>
                </a:lnTo>
                <a:lnTo>
                  <a:pt x="0" y="4762"/>
                </a:lnTo>
                <a:lnTo>
                  <a:pt x="0" y="7391"/>
                </a:lnTo>
                <a:lnTo>
                  <a:pt x="7772" y="9537"/>
                </a:lnTo>
                <a:lnTo>
                  <a:pt x="17360" y="95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4082293" y="2277574"/>
            <a:ext cx="32740" cy="9017"/>
          </a:xfrm>
          <a:custGeom>
            <a:avLst/>
            <a:gdLst/>
            <a:ahLst/>
            <a:cxnLst/>
            <a:rect l="l" t="t" r="r" b="b"/>
            <a:pathLst>
              <a:path w="32740" h="9017">
                <a:moveTo>
                  <a:pt x="32740" y="4508"/>
                </a:moveTo>
                <a:lnTo>
                  <a:pt x="32740" y="2019"/>
                </a:lnTo>
                <a:lnTo>
                  <a:pt x="25412" y="0"/>
                </a:lnTo>
                <a:lnTo>
                  <a:pt x="7327" y="0"/>
                </a:lnTo>
                <a:lnTo>
                  <a:pt x="0" y="2019"/>
                </a:lnTo>
                <a:lnTo>
                  <a:pt x="0" y="6997"/>
                </a:lnTo>
                <a:lnTo>
                  <a:pt x="7327" y="9017"/>
                </a:lnTo>
                <a:lnTo>
                  <a:pt x="25412" y="9017"/>
                </a:lnTo>
                <a:lnTo>
                  <a:pt x="32740" y="6997"/>
                </a:lnTo>
                <a:lnTo>
                  <a:pt x="32740" y="45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4082293" y="2277574"/>
            <a:ext cx="32740" cy="9017"/>
          </a:xfrm>
          <a:custGeom>
            <a:avLst/>
            <a:gdLst/>
            <a:ahLst/>
            <a:cxnLst/>
            <a:rect l="l" t="t" r="r" b="b"/>
            <a:pathLst>
              <a:path w="32740" h="9017">
                <a:moveTo>
                  <a:pt x="32740" y="4508"/>
                </a:moveTo>
                <a:lnTo>
                  <a:pt x="32740" y="2019"/>
                </a:lnTo>
                <a:lnTo>
                  <a:pt x="25412" y="0"/>
                </a:lnTo>
                <a:lnTo>
                  <a:pt x="16370" y="0"/>
                </a:lnTo>
                <a:lnTo>
                  <a:pt x="7327" y="0"/>
                </a:lnTo>
                <a:lnTo>
                  <a:pt x="0" y="2019"/>
                </a:lnTo>
                <a:lnTo>
                  <a:pt x="0" y="4508"/>
                </a:lnTo>
                <a:lnTo>
                  <a:pt x="0" y="6997"/>
                </a:lnTo>
                <a:lnTo>
                  <a:pt x="7327" y="9017"/>
                </a:lnTo>
                <a:lnTo>
                  <a:pt x="16370" y="9017"/>
                </a:lnTo>
                <a:lnTo>
                  <a:pt x="25412" y="9017"/>
                </a:lnTo>
                <a:lnTo>
                  <a:pt x="32740" y="6997"/>
                </a:lnTo>
                <a:lnTo>
                  <a:pt x="32740" y="45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4076945" y="2377530"/>
            <a:ext cx="36639" cy="10096"/>
          </a:xfrm>
          <a:custGeom>
            <a:avLst/>
            <a:gdLst/>
            <a:ahLst/>
            <a:cxnLst/>
            <a:rect l="l" t="t" r="r" b="b"/>
            <a:pathLst>
              <a:path w="36639" h="10096">
                <a:moveTo>
                  <a:pt x="18326" y="10096"/>
                </a:moveTo>
                <a:lnTo>
                  <a:pt x="28435" y="10096"/>
                </a:lnTo>
                <a:lnTo>
                  <a:pt x="36639" y="7848"/>
                </a:lnTo>
                <a:lnTo>
                  <a:pt x="36639" y="2273"/>
                </a:lnTo>
                <a:lnTo>
                  <a:pt x="28435" y="0"/>
                </a:lnTo>
                <a:lnTo>
                  <a:pt x="8204" y="0"/>
                </a:lnTo>
                <a:lnTo>
                  <a:pt x="0" y="2273"/>
                </a:lnTo>
                <a:lnTo>
                  <a:pt x="0" y="7848"/>
                </a:lnTo>
                <a:lnTo>
                  <a:pt x="8204" y="10096"/>
                </a:lnTo>
                <a:lnTo>
                  <a:pt x="18326" y="100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4076945" y="2377530"/>
            <a:ext cx="36639" cy="10096"/>
          </a:xfrm>
          <a:custGeom>
            <a:avLst/>
            <a:gdLst/>
            <a:ahLst/>
            <a:cxnLst/>
            <a:rect l="l" t="t" r="r" b="b"/>
            <a:pathLst>
              <a:path w="36639" h="10096">
                <a:moveTo>
                  <a:pt x="18326" y="10096"/>
                </a:moveTo>
                <a:lnTo>
                  <a:pt x="28435" y="10096"/>
                </a:lnTo>
                <a:lnTo>
                  <a:pt x="36639" y="7848"/>
                </a:lnTo>
                <a:lnTo>
                  <a:pt x="36639" y="5054"/>
                </a:lnTo>
                <a:lnTo>
                  <a:pt x="36639" y="2273"/>
                </a:lnTo>
                <a:lnTo>
                  <a:pt x="28435" y="0"/>
                </a:lnTo>
                <a:lnTo>
                  <a:pt x="18326" y="0"/>
                </a:lnTo>
                <a:lnTo>
                  <a:pt x="8204" y="0"/>
                </a:lnTo>
                <a:lnTo>
                  <a:pt x="0" y="2273"/>
                </a:lnTo>
                <a:lnTo>
                  <a:pt x="0" y="5054"/>
                </a:lnTo>
                <a:lnTo>
                  <a:pt x="0" y="7848"/>
                </a:lnTo>
                <a:lnTo>
                  <a:pt x="8204" y="10096"/>
                </a:lnTo>
                <a:lnTo>
                  <a:pt x="18326" y="10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762326" y="2122382"/>
            <a:ext cx="24218" cy="4152"/>
          </a:xfrm>
          <a:custGeom>
            <a:avLst/>
            <a:gdLst/>
            <a:ahLst/>
            <a:cxnLst/>
            <a:rect l="l" t="t" r="r" b="b"/>
            <a:pathLst>
              <a:path w="24218" h="4152">
                <a:moveTo>
                  <a:pt x="1384" y="2070"/>
                </a:moveTo>
                <a:lnTo>
                  <a:pt x="0" y="3213"/>
                </a:lnTo>
                <a:lnTo>
                  <a:pt x="3721" y="4152"/>
                </a:lnTo>
                <a:lnTo>
                  <a:pt x="15570" y="4152"/>
                </a:lnTo>
                <a:lnTo>
                  <a:pt x="21475" y="3213"/>
                </a:lnTo>
                <a:lnTo>
                  <a:pt x="24218" y="939"/>
                </a:lnTo>
                <a:lnTo>
                  <a:pt x="20523" y="0"/>
                </a:lnTo>
                <a:lnTo>
                  <a:pt x="8674" y="0"/>
                </a:lnTo>
                <a:lnTo>
                  <a:pt x="2755" y="939"/>
                </a:lnTo>
                <a:lnTo>
                  <a:pt x="1384" y="2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3762326" y="2122382"/>
            <a:ext cx="24218" cy="4152"/>
          </a:xfrm>
          <a:custGeom>
            <a:avLst/>
            <a:gdLst/>
            <a:ahLst/>
            <a:cxnLst/>
            <a:rect l="l" t="t" r="r" b="b"/>
            <a:pathLst>
              <a:path w="24218" h="4152">
                <a:moveTo>
                  <a:pt x="1384" y="2070"/>
                </a:moveTo>
                <a:lnTo>
                  <a:pt x="0" y="3213"/>
                </a:lnTo>
                <a:lnTo>
                  <a:pt x="3721" y="4152"/>
                </a:lnTo>
                <a:lnTo>
                  <a:pt x="9651" y="4152"/>
                </a:lnTo>
                <a:lnTo>
                  <a:pt x="15570" y="4152"/>
                </a:lnTo>
                <a:lnTo>
                  <a:pt x="21475" y="3213"/>
                </a:lnTo>
                <a:lnTo>
                  <a:pt x="22847" y="2070"/>
                </a:lnTo>
                <a:lnTo>
                  <a:pt x="24218" y="939"/>
                </a:lnTo>
                <a:lnTo>
                  <a:pt x="20523" y="0"/>
                </a:lnTo>
                <a:lnTo>
                  <a:pt x="14592" y="0"/>
                </a:lnTo>
                <a:lnTo>
                  <a:pt x="8674" y="0"/>
                </a:lnTo>
                <a:lnTo>
                  <a:pt x="2755" y="939"/>
                </a:lnTo>
                <a:lnTo>
                  <a:pt x="1384" y="20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757679" y="2108949"/>
            <a:ext cx="23355" cy="3975"/>
          </a:xfrm>
          <a:custGeom>
            <a:avLst/>
            <a:gdLst/>
            <a:ahLst/>
            <a:cxnLst/>
            <a:rect l="l" t="t" r="r" b="b"/>
            <a:pathLst>
              <a:path w="23355" h="3975">
                <a:moveTo>
                  <a:pt x="1320" y="1993"/>
                </a:moveTo>
                <a:lnTo>
                  <a:pt x="0" y="3086"/>
                </a:lnTo>
                <a:lnTo>
                  <a:pt x="3568" y="3975"/>
                </a:lnTo>
                <a:lnTo>
                  <a:pt x="15011" y="3975"/>
                </a:lnTo>
                <a:lnTo>
                  <a:pt x="20713" y="3086"/>
                </a:lnTo>
                <a:lnTo>
                  <a:pt x="23355" y="888"/>
                </a:lnTo>
                <a:lnTo>
                  <a:pt x="19786" y="0"/>
                </a:lnTo>
                <a:lnTo>
                  <a:pt x="8343" y="0"/>
                </a:lnTo>
                <a:lnTo>
                  <a:pt x="2641" y="888"/>
                </a:lnTo>
                <a:lnTo>
                  <a:pt x="1320" y="19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757679" y="2108949"/>
            <a:ext cx="23355" cy="3975"/>
          </a:xfrm>
          <a:custGeom>
            <a:avLst/>
            <a:gdLst/>
            <a:ahLst/>
            <a:cxnLst/>
            <a:rect l="l" t="t" r="r" b="b"/>
            <a:pathLst>
              <a:path w="23355" h="3975">
                <a:moveTo>
                  <a:pt x="1320" y="1993"/>
                </a:moveTo>
                <a:lnTo>
                  <a:pt x="0" y="3086"/>
                </a:lnTo>
                <a:lnTo>
                  <a:pt x="3568" y="3975"/>
                </a:lnTo>
                <a:lnTo>
                  <a:pt x="9283" y="3975"/>
                </a:lnTo>
                <a:lnTo>
                  <a:pt x="15011" y="3975"/>
                </a:lnTo>
                <a:lnTo>
                  <a:pt x="20713" y="3086"/>
                </a:lnTo>
                <a:lnTo>
                  <a:pt x="22047" y="1993"/>
                </a:lnTo>
                <a:lnTo>
                  <a:pt x="23355" y="888"/>
                </a:lnTo>
                <a:lnTo>
                  <a:pt x="19786" y="0"/>
                </a:lnTo>
                <a:lnTo>
                  <a:pt x="14071" y="0"/>
                </a:lnTo>
                <a:lnTo>
                  <a:pt x="8343" y="0"/>
                </a:lnTo>
                <a:lnTo>
                  <a:pt x="2641" y="888"/>
                </a:lnTo>
                <a:lnTo>
                  <a:pt x="1320" y="19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802419" y="2083884"/>
            <a:ext cx="21678" cy="3695"/>
          </a:xfrm>
          <a:custGeom>
            <a:avLst/>
            <a:gdLst/>
            <a:ahLst/>
            <a:cxnLst/>
            <a:rect l="l" t="t" r="r" b="b"/>
            <a:pathLst>
              <a:path w="21678" h="3695">
                <a:moveTo>
                  <a:pt x="8623" y="3695"/>
                </a:moveTo>
                <a:lnTo>
                  <a:pt x="13931" y="3695"/>
                </a:lnTo>
                <a:lnTo>
                  <a:pt x="19227" y="2870"/>
                </a:lnTo>
                <a:lnTo>
                  <a:pt x="21678" y="825"/>
                </a:lnTo>
                <a:lnTo>
                  <a:pt x="18364" y="0"/>
                </a:lnTo>
                <a:lnTo>
                  <a:pt x="7747" y="0"/>
                </a:lnTo>
                <a:lnTo>
                  <a:pt x="2451" y="825"/>
                </a:lnTo>
                <a:lnTo>
                  <a:pt x="0" y="2870"/>
                </a:lnTo>
                <a:lnTo>
                  <a:pt x="3314" y="3695"/>
                </a:lnTo>
                <a:lnTo>
                  <a:pt x="8623" y="3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3802419" y="2083884"/>
            <a:ext cx="21678" cy="3695"/>
          </a:xfrm>
          <a:custGeom>
            <a:avLst/>
            <a:gdLst/>
            <a:ahLst/>
            <a:cxnLst/>
            <a:rect l="l" t="t" r="r" b="b"/>
            <a:pathLst>
              <a:path w="21678" h="3695">
                <a:moveTo>
                  <a:pt x="8623" y="3695"/>
                </a:moveTo>
                <a:lnTo>
                  <a:pt x="13931" y="3695"/>
                </a:lnTo>
                <a:lnTo>
                  <a:pt x="19227" y="2870"/>
                </a:lnTo>
                <a:lnTo>
                  <a:pt x="20459" y="1854"/>
                </a:lnTo>
                <a:lnTo>
                  <a:pt x="21678" y="825"/>
                </a:lnTo>
                <a:lnTo>
                  <a:pt x="18364" y="0"/>
                </a:lnTo>
                <a:lnTo>
                  <a:pt x="13055" y="0"/>
                </a:lnTo>
                <a:lnTo>
                  <a:pt x="7747" y="0"/>
                </a:lnTo>
                <a:lnTo>
                  <a:pt x="2451" y="825"/>
                </a:lnTo>
                <a:lnTo>
                  <a:pt x="1219" y="1854"/>
                </a:lnTo>
                <a:lnTo>
                  <a:pt x="0" y="2870"/>
                </a:lnTo>
                <a:lnTo>
                  <a:pt x="3314" y="3695"/>
                </a:lnTo>
                <a:lnTo>
                  <a:pt x="8623" y="36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3769654" y="2191118"/>
            <a:ext cx="26733" cy="6515"/>
          </a:xfrm>
          <a:custGeom>
            <a:avLst/>
            <a:gdLst/>
            <a:ahLst/>
            <a:cxnLst/>
            <a:rect l="l" t="t" r="r" b="b"/>
            <a:pathLst>
              <a:path w="26733" h="6515">
                <a:moveTo>
                  <a:pt x="10629" y="6515"/>
                </a:moveTo>
                <a:lnTo>
                  <a:pt x="17183" y="6515"/>
                </a:lnTo>
                <a:lnTo>
                  <a:pt x="23710" y="5067"/>
                </a:lnTo>
                <a:lnTo>
                  <a:pt x="26733" y="1460"/>
                </a:lnTo>
                <a:lnTo>
                  <a:pt x="22644" y="0"/>
                </a:lnTo>
                <a:lnTo>
                  <a:pt x="9550" y="0"/>
                </a:lnTo>
                <a:lnTo>
                  <a:pt x="3022" y="1460"/>
                </a:lnTo>
                <a:lnTo>
                  <a:pt x="0" y="5067"/>
                </a:lnTo>
                <a:lnTo>
                  <a:pt x="4089" y="6515"/>
                </a:lnTo>
                <a:lnTo>
                  <a:pt x="10629" y="65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3769654" y="2191118"/>
            <a:ext cx="26733" cy="6515"/>
          </a:xfrm>
          <a:custGeom>
            <a:avLst/>
            <a:gdLst/>
            <a:ahLst/>
            <a:cxnLst/>
            <a:rect l="l" t="t" r="r" b="b"/>
            <a:pathLst>
              <a:path w="26733" h="6515">
                <a:moveTo>
                  <a:pt x="10629" y="6515"/>
                </a:moveTo>
                <a:lnTo>
                  <a:pt x="17183" y="6515"/>
                </a:lnTo>
                <a:lnTo>
                  <a:pt x="23710" y="5067"/>
                </a:lnTo>
                <a:lnTo>
                  <a:pt x="25234" y="3263"/>
                </a:lnTo>
                <a:lnTo>
                  <a:pt x="26733" y="1460"/>
                </a:lnTo>
                <a:lnTo>
                  <a:pt x="22644" y="0"/>
                </a:lnTo>
                <a:lnTo>
                  <a:pt x="16103" y="0"/>
                </a:lnTo>
                <a:lnTo>
                  <a:pt x="9550" y="0"/>
                </a:lnTo>
                <a:lnTo>
                  <a:pt x="3022" y="1460"/>
                </a:lnTo>
                <a:lnTo>
                  <a:pt x="1511" y="3263"/>
                </a:lnTo>
                <a:lnTo>
                  <a:pt x="0" y="5067"/>
                </a:lnTo>
                <a:lnTo>
                  <a:pt x="4089" y="6515"/>
                </a:lnTo>
                <a:lnTo>
                  <a:pt x="10629" y="65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3775602" y="2210678"/>
            <a:ext cx="27571" cy="6731"/>
          </a:xfrm>
          <a:custGeom>
            <a:avLst/>
            <a:gdLst/>
            <a:ahLst/>
            <a:cxnLst/>
            <a:rect l="l" t="t" r="r" b="b"/>
            <a:pathLst>
              <a:path w="27571" h="6731">
                <a:moveTo>
                  <a:pt x="1562" y="3365"/>
                </a:moveTo>
                <a:lnTo>
                  <a:pt x="0" y="5219"/>
                </a:lnTo>
                <a:lnTo>
                  <a:pt x="4216" y="6730"/>
                </a:lnTo>
                <a:lnTo>
                  <a:pt x="17729" y="6730"/>
                </a:lnTo>
                <a:lnTo>
                  <a:pt x="24472" y="5219"/>
                </a:lnTo>
                <a:lnTo>
                  <a:pt x="27571" y="1498"/>
                </a:lnTo>
                <a:lnTo>
                  <a:pt x="23355" y="0"/>
                </a:lnTo>
                <a:lnTo>
                  <a:pt x="9855" y="0"/>
                </a:lnTo>
                <a:lnTo>
                  <a:pt x="3111" y="1498"/>
                </a:lnTo>
                <a:lnTo>
                  <a:pt x="1562" y="33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775602" y="2210678"/>
            <a:ext cx="27571" cy="6731"/>
          </a:xfrm>
          <a:custGeom>
            <a:avLst/>
            <a:gdLst/>
            <a:ahLst/>
            <a:cxnLst/>
            <a:rect l="l" t="t" r="r" b="b"/>
            <a:pathLst>
              <a:path w="27571" h="6731">
                <a:moveTo>
                  <a:pt x="1562" y="3365"/>
                </a:moveTo>
                <a:lnTo>
                  <a:pt x="0" y="5219"/>
                </a:lnTo>
                <a:lnTo>
                  <a:pt x="4216" y="6730"/>
                </a:lnTo>
                <a:lnTo>
                  <a:pt x="10972" y="6730"/>
                </a:lnTo>
                <a:lnTo>
                  <a:pt x="17729" y="6730"/>
                </a:lnTo>
                <a:lnTo>
                  <a:pt x="24472" y="5219"/>
                </a:lnTo>
                <a:lnTo>
                  <a:pt x="26022" y="3365"/>
                </a:lnTo>
                <a:lnTo>
                  <a:pt x="27571" y="1498"/>
                </a:lnTo>
                <a:lnTo>
                  <a:pt x="23355" y="0"/>
                </a:lnTo>
                <a:lnTo>
                  <a:pt x="16611" y="0"/>
                </a:lnTo>
                <a:lnTo>
                  <a:pt x="9855" y="0"/>
                </a:lnTo>
                <a:lnTo>
                  <a:pt x="3111" y="1498"/>
                </a:lnTo>
                <a:lnTo>
                  <a:pt x="1562" y="33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755975" y="2083427"/>
            <a:ext cx="21678" cy="3695"/>
          </a:xfrm>
          <a:custGeom>
            <a:avLst/>
            <a:gdLst/>
            <a:ahLst/>
            <a:cxnLst/>
            <a:rect l="l" t="t" r="r" b="b"/>
            <a:pathLst>
              <a:path w="21678" h="3695">
                <a:moveTo>
                  <a:pt x="8623" y="3695"/>
                </a:moveTo>
                <a:lnTo>
                  <a:pt x="13931" y="3695"/>
                </a:lnTo>
                <a:lnTo>
                  <a:pt x="19227" y="2882"/>
                </a:lnTo>
                <a:lnTo>
                  <a:pt x="21678" y="825"/>
                </a:lnTo>
                <a:lnTo>
                  <a:pt x="18364" y="0"/>
                </a:lnTo>
                <a:lnTo>
                  <a:pt x="7747" y="0"/>
                </a:lnTo>
                <a:lnTo>
                  <a:pt x="2451" y="825"/>
                </a:lnTo>
                <a:lnTo>
                  <a:pt x="0" y="2882"/>
                </a:lnTo>
                <a:lnTo>
                  <a:pt x="3314" y="3695"/>
                </a:lnTo>
                <a:lnTo>
                  <a:pt x="8623" y="3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755975" y="2083427"/>
            <a:ext cx="21678" cy="3695"/>
          </a:xfrm>
          <a:custGeom>
            <a:avLst/>
            <a:gdLst/>
            <a:ahLst/>
            <a:cxnLst/>
            <a:rect l="l" t="t" r="r" b="b"/>
            <a:pathLst>
              <a:path w="21678" h="3695">
                <a:moveTo>
                  <a:pt x="8623" y="3695"/>
                </a:moveTo>
                <a:lnTo>
                  <a:pt x="13931" y="3695"/>
                </a:lnTo>
                <a:lnTo>
                  <a:pt x="19227" y="2882"/>
                </a:lnTo>
                <a:lnTo>
                  <a:pt x="20459" y="1841"/>
                </a:lnTo>
                <a:lnTo>
                  <a:pt x="21678" y="825"/>
                </a:lnTo>
                <a:lnTo>
                  <a:pt x="18364" y="0"/>
                </a:lnTo>
                <a:lnTo>
                  <a:pt x="13055" y="0"/>
                </a:lnTo>
                <a:lnTo>
                  <a:pt x="7747" y="0"/>
                </a:lnTo>
                <a:lnTo>
                  <a:pt x="2451" y="825"/>
                </a:lnTo>
                <a:lnTo>
                  <a:pt x="1231" y="1841"/>
                </a:lnTo>
                <a:lnTo>
                  <a:pt x="0" y="2882"/>
                </a:lnTo>
                <a:lnTo>
                  <a:pt x="3314" y="3695"/>
                </a:lnTo>
                <a:lnTo>
                  <a:pt x="8623" y="36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758958" y="2071347"/>
            <a:ext cx="20828" cy="3568"/>
          </a:xfrm>
          <a:custGeom>
            <a:avLst/>
            <a:gdLst/>
            <a:ahLst/>
            <a:cxnLst/>
            <a:rect l="l" t="t" r="r" b="b"/>
            <a:pathLst>
              <a:path w="20828" h="3568">
                <a:moveTo>
                  <a:pt x="8280" y="3568"/>
                </a:moveTo>
                <a:lnTo>
                  <a:pt x="13385" y="3568"/>
                </a:lnTo>
                <a:lnTo>
                  <a:pt x="18478" y="2768"/>
                </a:lnTo>
                <a:lnTo>
                  <a:pt x="20828" y="800"/>
                </a:lnTo>
                <a:lnTo>
                  <a:pt x="17640" y="0"/>
                </a:lnTo>
                <a:lnTo>
                  <a:pt x="7429" y="0"/>
                </a:lnTo>
                <a:lnTo>
                  <a:pt x="2362" y="800"/>
                </a:lnTo>
                <a:lnTo>
                  <a:pt x="0" y="2768"/>
                </a:lnTo>
                <a:lnTo>
                  <a:pt x="3175" y="3568"/>
                </a:lnTo>
                <a:lnTo>
                  <a:pt x="8280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758958" y="2071347"/>
            <a:ext cx="20828" cy="3568"/>
          </a:xfrm>
          <a:custGeom>
            <a:avLst/>
            <a:gdLst/>
            <a:ahLst/>
            <a:cxnLst/>
            <a:rect l="l" t="t" r="r" b="b"/>
            <a:pathLst>
              <a:path w="20828" h="3568">
                <a:moveTo>
                  <a:pt x="8280" y="3568"/>
                </a:moveTo>
                <a:lnTo>
                  <a:pt x="13385" y="3568"/>
                </a:lnTo>
                <a:lnTo>
                  <a:pt x="18478" y="2768"/>
                </a:lnTo>
                <a:lnTo>
                  <a:pt x="19659" y="1790"/>
                </a:lnTo>
                <a:lnTo>
                  <a:pt x="20828" y="800"/>
                </a:lnTo>
                <a:lnTo>
                  <a:pt x="17640" y="0"/>
                </a:lnTo>
                <a:lnTo>
                  <a:pt x="12547" y="0"/>
                </a:lnTo>
                <a:lnTo>
                  <a:pt x="7429" y="0"/>
                </a:lnTo>
                <a:lnTo>
                  <a:pt x="2362" y="800"/>
                </a:lnTo>
                <a:lnTo>
                  <a:pt x="1168" y="1790"/>
                </a:lnTo>
                <a:lnTo>
                  <a:pt x="0" y="2768"/>
                </a:lnTo>
                <a:lnTo>
                  <a:pt x="3175" y="3568"/>
                </a:lnTo>
                <a:lnTo>
                  <a:pt x="8280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718026" y="2134920"/>
            <a:ext cx="25044" cy="4279"/>
          </a:xfrm>
          <a:custGeom>
            <a:avLst/>
            <a:gdLst/>
            <a:ahLst/>
            <a:cxnLst/>
            <a:rect l="l" t="t" r="r" b="b"/>
            <a:pathLst>
              <a:path w="25044" h="4279">
                <a:moveTo>
                  <a:pt x="1409" y="2146"/>
                </a:moveTo>
                <a:lnTo>
                  <a:pt x="0" y="3327"/>
                </a:lnTo>
                <a:lnTo>
                  <a:pt x="3822" y="4279"/>
                </a:lnTo>
                <a:lnTo>
                  <a:pt x="16090" y="4279"/>
                </a:lnTo>
                <a:lnTo>
                  <a:pt x="22212" y="3327"/>
                </a:lnTo>
                <a:lnTo>
                  <a:pt x="25044" y="952"/>
                </a:lnTo>
                <a:lnTo>
                  <a:pt x="21209" y="0"/>
                </a:lnTo>
                <a:lnTo>
                  <a:pt x="8940" y="0"/>
                </a:lnTo>
                <a:lnTo>
                  <a:pt x="2819" y="952"/>
                </a:lnTo>
                <a:lnTo>
                  <a:pt x="1409" y="21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3718026" y="2134920"/>
            <a:ext cx="25044" cy="4279"/>
          </a:xfrm>
          <a:custGeom>
            <a:avLst/>
            <a:gdLst/>
            <a:ahLst/>
            <a:cxnLst/>
            <a:rect l="l" t="t" r="r" b="b"/>
            <a:pathLst>
              <a:path w="25044" h="4279">
                <a:moveTo>
                  <a:pt x="1409" y="2146"/>
                </a:moveTo>
                <a:lnTo>
                  <a:pt x="0" y="3327"/>
                </a:lnTo>
                <a:lnTo>
                  <a:pt x="3822" y="4279"/>
                </a:lnTo>
                <a:lnTo>
                  <a:pt x="9956" y="4279"/>
                </a:lnTo>
                <a:lnTo>
                  <a:pt x="16090" y="4279"/>
                </a:lnTo>
                <a:lnTo>
                  <a:pt x="22212" y="3327"/>
                </a:lnTo>
                <a:lnTo>
                  <a:pt x="23622" y="2146"/>
                </a:lnTo>
                <a:lnTo>
                  <a:pt x="25044" y="952"/>
                </a:lnTo>
                <a:lnTo>
                  <a:pt x="21209" y="0"/>
                </a:lnTo>
                <a:lnTo>
                  <a:pt x="15074" y="0"/>
                </a:lnTo>
                <a:lnTo>
                  <a:pt x="8940" y="0"/>
                </a:lnTo>
                <a:lnTo>
                  <a:pt x="2819" y="952"/>
                </a:lnTo>
                <a:lnTo>
                  <a:pt x="1409" y="21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720240" y="2207714"/>
            <a:ext cx="27571" cy="6731"/>
          </a:xfrm>
          <a:custGeom>
            <a:avLst/>
            <a:gdLst/>
            <a:ahLst/>
            <a:cxnLst/>
            <a:rect l="l" t="t" r="r" b="b"/>
            <a:pathLst>
              <a:path w="27571" h="6731">
                <a:moveTo>
                  <a:pt x="1549" y="3378"/>
                </a:moveTo>
                <a:lnTo>
                  <a:pt x="0" y="5232"/>
                </a:lnTo>
                <a:lnTo>
                  <a:pt x="4216" y="6731"/>
                </a:lnTo>
                <a:lnTo>
                  <a:pt x="17716" y="6731"/>
                </a:lnTo>
                <a:lnTo>
                  <a:pt x="24460" y="5232"/>
                </a:lnTo>
                <a:lnTo>
                  <a:pt x="27571" y="1498"/>
                </a:lnTo>
                <a:lnTo>
                  <a:pt x="23355" y="0"/>
                </a:lnTo>
                <a:lnTo>
                  <a:pt x="9855" y="0"/>
                </a:lnTo>
                <a:lnTo>
                  <a:pt x="3111" y="1498"/>
                </a:lnTo>
                <a:lnTo>
                  <a:pt x="1549" y="33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3720240" y="2207714"/>
            <a:ext cx="27571" cy="6731"/>
          </a:xfrm>
          <a:custGeom>
            <a:avLst/>
            <a:gdLst/>
            <a:ahLst/>
            <a:cxnLst/>
            <a:rect l="l" t="t" r="r" b="b"/>
            <a:pathLst>
              <a:path w="27571" h="6731">
                <a:moveTo>
                  <a:pt x="1549" y="3378"/>
                </a:moveTo>
                <a:lnTo>
                  <a:pt x="0" y="5232"/>
                </a:lnTo>
                <a:lnTo>
                  <a:pt x="4216" y="6731"/>
                </a:lnTo>
                <a:lnTo>
                  <a:pt x="10960" y="6731"/>
                </a:lnTo>
                <a:lnTo>
                  <a:pt x="17716" y="6731"/>
                </a:lnTo>
                <a:lnTo>
                  <a:pt x="24460" y="5232"/>
                </a:lnTo>
                <a:lnTo>
                  <a:pt x="26009" y="3378"/>
                </a:lnTo>
                <a:lnTo>
                  <a:pt x="27571" y="1498"/>
                </a:lnTo>
                <a:lnTo>
                  <a:pt x="23355" y="0"/>
                </a:lnTo>
                <a:lnTo>
                  <a:pt x="16611" y="0"/>
                </a:lnTo>
                <a:lnTo>
                  <a:pt x="9855" y="0"/>
                </a:lnTo>
                <a:lnTo>
                  <a:pt x="3111" y="1498"/>
                </a:lnTo>
                <a:lnTo>
                  <a:pt x="1549" y="33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712070" y="2121240"/>
            <a:ext cx="24206" cy="4140"/>
          </a:xfrm>
          <a:custGeom>
            <a:avLst/>
            <a:gdLst/>
            <a:ahLst/>
            <a:cxnLst/>
            <a:rect l="l" t="t" r="r" b="b"/>
            <a:pathLst>
              <a:path w="24206" h="4140">
                <a:moveTo>
                  <a:pt x="1371" y="2070"/>
                </a:moveTo>
                <a:lnTo>
                  <a:pt x="0" y="3213"/>
                </a:lnTo>
                <a:lnTo>
                  <a:pt x="3708" y="4140"/>
                </a:lnTo>
                <a:lnTo>
                  <a:pt x="15557" y="4140"/>
                </a:lnTo>
                <a:lnTo>
                  <a:pt x="21463" y="3213"/>
                </a:lnTo>
                <a:lnTo>
                  <a:pt x="24206" y="927"/>
                </a:lnTo>
                <a:lnTo>
                  <a:pt x="20510" y="0"/>
                </a:lnTo>
                <a:lnTo>
                  <a:pt x="8648" y="0"/>
                </a:lnTo>
                <a:lnTo>
                  <a:pt x="2743" y="927"/>
                </a:lnTo>
                <a:lnTo>
                  <a:pt x="1371" y="2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3712070" y="2121240"/>
            <a:ext cx="24206" cy="4140"/>
          </a:xfrm>
          <a:custGeom>
            <a:avLst/>
            <a:gdLst/>
            <a:ahLst/>
            <a:cxnLst/>
            <a:rect l="l" t="t" r="r" b="b"/>
            <a:pathLst>
              <a:path w="24206" h="4140">
                <a:moveTo>
                  <a:pt x="1371" y="2070"/>
                </a:moveTo>
                <a:lnTo>
                  <a:pt x="0" y="3213"/>
                </a:lnTo>
                <a:lnTo>
                  <a:pt x="3708" y="4140"/>
                </a:lnTo>
                <a:lnTo>
                  <a:pt x="9639" y="4140"/>
                </a:lnTo>
                <a:lnTo>
                  <a:pt x="15557" y="4140"/>
                </a:lnTo>
                <a:lnTo>
                  <a:pt x="21463" y="3213"/>
                </a:lnTo>
                <a:lnTo>
                  <a:pt x="22847" y="2070"/>
                </a:lnTo>
                <a:lnTo>
                  <a:pt x="24206" y="927"/>
                </a:lnTo>
                <a:lnTo>
                  <a:pt x="20510" y="0"/>
                </a:lnTo>
                <a:lnTo>
                  <a:pt x="14579" y="0"/>
                </a:lnTo>
                <a:lnTo>
                  <a:pt x="8648" y="0"/>
                </a:lnTo>
                <a:lnTo>
                  <a:pt x="2743" y="927"/>
                </a:lnTo>
                <a:lnTo>
                  <a:pt x="1371" y="20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3755553" y="2095965"/>
            <a:ext cx="22517" cy="3835"/>
          </a:xfrm>
          <a:custGeom>
            <a:avLst/>
            <a:gdLst/>
            <a:ahLst/>
            <a:cxnLst/>
            <a:rect l="l" t="t" r="r" b="b"/>
            <a:pathLst>
              <a:path w="22517" h="3835">
                <a:moveTo>
                  <a:pt x="8953" y="3835"/>
                </a:moveTo>
                <a:lnTo>
                  <a:pt x="14465" y="3835"/>
                </a:lnTo>
                <a:lnTo>
                  <a:pt x="19964" y="2971"/>
                </a:lnTo>
                <a:lnTo>
                  <a:pt x="22517" y="850"/>
                </a:lnTo>
                <a:lnTo>
                  <a:pt x="19062" y="0"/>
                </a:lnTo>
                <a:lnTo>
                  <a:pt x="8039" y="0"/>
                </a:lnTo>
                <a:lnTo>
                  <a:pt x="2552" y="850"/>
                </a:lnTo>
                <a:lnTo>
                  <a:pt x="0" y="2971"/>
                </a:lnTo>
                <a:lnTo>
                  <a:pt x="3441" y="3835"/>
                </a:lnTo>
                <a:lnTo>
                  <a:pt x="8953" y="38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3755553" y="2095965"/>
            <a:ext cx="22517" cy="3835"/>
          </a:xfrm>
          <a:custGeom>
            <a:avLst/>
            <a:gdLst/>
            <a:ahLst/>
            <a:cxnLst/>
            <a:rect l="l" t="t" r="r" b="b"/>
            <a:pathLst>
              <a:path w="22517" h="3835">
                <a:moveTo>
                  <a:pt x="8953" y="3835"/>
                </a:moveTo>
                <a:lnTo>
                  <a:pt x="14465" y="3835"/>
                </a:lnTo>
                <a:lnTo>
                  <a:pt x="19964" y="2971"/>
                </a:lnTo>
                <a:lnTo>
                  <a:pt x="21247" y="1905"/>
                </a:lnTo>
                <a:lnTo>
                  <a:pt x="22517" y="850"/>
                </a:lnTo>
                <a:lnTo>
                  <a:pt x="19062" y="0"/>
                </a:lnTo>
                <a:lnTo>
                  <a:pt x="13563" y="0"/>
                </a:lnTo>
                <a:lnTo>
                  <a:pt x="8039" y="0"/>
                </a:lnTo>
                <a:lnTo>
                  <a:pt x="2552" y="850"/>
                </a:lnTo>
                <a:lnTo>
                  <a:pt x="1269" y="1905"/>
                </a:lnTo>
                <a:lnTo>
                  <a:pt x="0" y="2971"/>
                </a:lnTo>
                <a:lnTo>
                  <a:pt x="3441" y="3835"/>
                </a:lnTo>
                <a:lnTo>
                  <a:pt x="8953" y="38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3737230" y="2248152"/>
            <a:ext cx="29260" cy="7150"/>
          </a:xfrm>
          <a:custGeom>
            <a:avLst/>
            <a:gdLst/>
            <a:ahLst/>
            <a:cxnLst/>
            <a:rect l="l" t="t" r="r" b="b"/>
            <a:pathLst>
              <a:path w="29260" h="7150">
                <a:moveTo>
                  <a:pt x="11633" y="7150"/>
                </a:moveTo>
                <a:lnTo>
                  <a:pt x="18795" y="7150"/>
                </a:lnTo>
                <a:lnTo>
                  <a:pt x="25958" y="5537"/>
                </a:lnTo>
                <a:lnTo>
                  <a:pt x="29260" y="1600"/>
                </a:lnTo>
                <a:lnTo>
                  <a:pt x="24777" y="0"/>
                </a:lnTo>
                <a:lnTo>
                  <a:pt x="10452" y="0"/>
                </a:lnTo>
                <a:lnTo>
                  <a:pt x="3301" y="1600"/>
                </a:lnTo>
                <a:lnTo>
                  <a:pt x="0" y="5537"/>
                </a:lnTo>
                <a:lnTo>
                  <a:pt x="4457" y="7150"/>
                </a:lnTo>
                <a:lnTo>
                  <a:pt x="11633" y="71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737230" y="2248152"/>
            <a:ext cx="29260" cy="7150"/>
          </a:xfrm>
          <a:custGeom>
            <a:avLst/>
            <a:gdLst/>
            <a:ahLst/>
            <a:cxnLst/>
            <a:rect l="l" t="t" r="r" b="b"/>
            <a:pathLst>
              <a:path w="29260" h="7150">
                <a:moveTo>
                  <a:pt x="11633" y="7150"/>
                </a:moveTo>
                <a:lnTo>
                  <a:pt x="18795" y="7150"/>
                </a:lnTo>
                <a:lnTo>
                  <a:pt x="25958" y="5537"/>
                </a:lnTo>
                <a:lnTo>
                  <a:pt x="27597" y="3568"/>
                </a:lnTo>
                <a:lnTo>
                  <a:pt x="29260" y="1600"/>
                </a:lnTo>
                <a:lnTo>
                  <a:pt x="24777" y="0"/>
                </a:lnTo>
                <a:lnTo>
                  <a:pt x="17614" y="0"/>
                </a:lnTo>
                <a:lnTo>
                  <a:pt x="10452" y="0"/>
                </a:lnTo>
                <a:lnTo>
                  <a:pt x="3301" y="1600"/>
                </a:lnTo>
                <a:lnTo>
                  <a:pt x="1650" y="3568"/>
                </a:lnTo>
                <a:lnTo>
                  <a:pt x="0" y="5537"/>
                </a:lnTo>
                <a:lnTo>
                  <a:pt x="4457" y="7150"/>
                </a:lnTo>
                <a:lnTo>
                  <a:pt x="11633" y="7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3727465" y="2227601"/>
            <a:ext cx="28409" cy="6946"/>
          </a:xfrm>
          <a:custGeom>
            <a:avLst/>
            <a:gdLst/>
            <a:ahLst/>
            <a:cxnLst/>
            <a:rect l="l" t="t" r="r" b="b"/>
            <a:pathLst>
              <a:path w="28409" h="6946">
                <a:moveTo>
                  <a:pt x="1600" y="3479"/>
                </a:moveTo>
                <a:lnTo>
                  <a:pt x="0" y="5384"/>
                </a:lnTo>
                <a:lnTo>
                  <a:pt x="4330" y="6946"/>
                </a:lnTo>
                <a:lnTo>
                  <a:pt x="18249" y="6946"/>
                </a:lnTo>
                <a:lnTo>
                  <a:pt x="25196" y="5384"/>
                </a:lnTo>
                <a:lnTo>
                  <a:pt x="28409" y="1549"/>
                </a:lnTo>
                <a:lnTo>
                  <a:pt x="24066" y="0"/>
                </a:lnTo>
                <a:lnTo>
                  <a:pt x="10147" y="0"/>
                </a:lnTo>
                <a:lnTo>
                  <a:pt x="3200" y="1549"/>
                </a:lnTo>
                <a:lnTo>
                  <a:pt x="1600" y="34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3727465" y="2227601"/>
            <a:ext cx="28409" cy="6946"/>
          </a:xfrm>
          <a:custGeom>
            <a:avLst/>
            <a:gdLst/>
            <a:ahLst/>
            <a:cxnLst/>
            <a:rect l="l" t="t" r="r" b="b"/>
            <a:pathLst>
              <a:path w="28409" h="6946">
                <a:moveTo>
                  <a:pt x="1600" y="3479"/>
                </a:moveTo>
                <a:lnTo>
                  <a:pt x="0" y="5384"/>
                </a:lnTo>
                <a:lnTo>
                  <a:pt x="4330" y="6946"/>
                </a:lnTo>
                <a:lnTo>
                  <a:pt x="11290" y="6946"/>
                </a:lnTo>
                <a:lnTo>
                  <a:pt x="18249" y="6946"/>
                </a:lnTo>
                <a:lnTo>
                  <a:pt x="25196" y="5384"/>
                </a:lnTo>
                <a:lnTo>
                  <a:pt x="26797" y="3479"/>
                </a:lnTo>
                <a:lnTo>
                  <a:pt x="28409" y="1549"/>
                </a:lnTo>
                <a:lnTo>
                  <a:pt x="24066" y="0"/>
                </a:lnTo>
                <a:lnTo>
                  <a:pt x="17106" y="0"/>
                </a:lnTo>
                <a:lnTo>
                  <a:pt x="10147" y="0"/>
                </a:lnTo>
                <a:lnTo>
                  <a:pt x="3200" y="1549"/>
                </a:lnTo>
                <a:lnTo>
                  <a:pt x="1600" y="34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3823744" y="2193743"/>
            <a:ext cx="26746" cy="6527"/>
          </a:xfrm>
          <a:custGeom>
            <a:avLst/>
            <a:gdLst/>
            <a:ahLst/>
            <a:cxnLst/>
            <a:rect l="l" t="t" r="r" b="b"/>
            <a:pathLst>
              <a:path w="26746" h="6527">
                <a:moveTo>
                  <a:pt x="1511" y="3263"/>
                </a:moveTo>
                <a:lnTo>
                  <a:pt x="0" y="5067"/>
                </a:lnTo>
                <a:lnTo>
                  <a:pt x="4076" y="6527"/>
                </a:lnTo>
                <a:lnTo>
                  <a:pt x="17183" y="6527"/>
                </a:lnTo>
                <a:lnTo>
                  <a:pt x="23723" y="5067"/>
                </a:lnTo>
                <a:lnTo>
                  <a:pt x="26746" y="1460"/>
                </a:lnTo>
                <a:lnTo>
                  <a:pt x="22656" y="0"/>
                </a:lnTo>
                <a:lnTo>
                  <a:pt x="9550" y="0"/>
                </a:lnTo>
                <a:lnTo>
                  <a:pt x="3022" y="1460"/>
                </a:lnTo>
                <a:lnTo>
                  <a:pt x="1511" y="32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3823744" y="2193743"/>
            <a:ext cx="26746" cy="6527"/>
          </a:xfrm>
          <a:custGeom>
            <a:avLst/>
            <a:gdLst/>
            <a:ahLst/>
            <a:cxnLst/>
            <a:rect l="l" t="t" r="r" b="b"/>
            <a:pathLst>
              <a:path w="26746" h="6527">
                <a:moveTo>
                  <a:pt x="1511" y="3263"/>
                </a:moveTo>
                <a:lnTo>
                  <a:pt x="0" y="5067"/>
                </a:lnTo>
                <a:lnTo>
                  <a:pt x="4076" y="6527"/>
                </a:lnTo>
                <a:lnTo>
                  <a:pt x="10629" y="6527"/>
                </a:lnTo>
                <a:lnTo>
                  <a:pt x="17183" y="6527"/>
                </a:lnTo>
                <a:lnTo>
                  <a:pt x="23723" y="5067"/>
                </a:lnTo>
                <a:lnTo>
                  <a:pt x="25222" y="3263"/>
                </a:lnTo>
                <a:lnTo>
                  <a:pt x="26746" y="1460"/>
                </a:lnTo>
                <a:lnTo>
                  <a:pt x="22656" y="0"/>
                </a:lnTo>
                <a:lnTo>
                  <a:pt x="16103" y="0"/>
                </a:lnTo>
                <a:lnTo>
                  <a:pt x="9550" y="0"/>
                </a:lnTo>
                <a:lnTo>
                  <a:pt x="3022" y="1460"/>
                </a:lnTo>
                <a:lnTo>
                  <a:pt x="1511" y="32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3850990" y="2097332"/>
            <a:ext cx="22517" cy="3848"/>
          </a:xfrm>
          <a:custGeom>
            <a:avLst/>
            <a:gdLst/>
            <a:ahLst/>
            <a:cxnLst/>
            <a:rect l="l" t="t" r="r" b="b"/>
            <a:pathLst>
              <a:path w="22517" h="3848">
                <a:moveTo>
                  <a:pt x="1269" y="1917"/>
                </a:moveTo>
                <a:lnTo>
                  <a:pt x="0" y="2984"/>
                </a:lnTo>
                <a:lnTo>
                  <a:pt x="3441" y="3848"/>
                </a:lnTo>
                <a:lnTo>
                  <a:pt x="14465" y="3848"/>
                </a:lnTo>
                <a:lnTo>
                  <a:pt x="19964" y="2984"/>
                </a:lnTo>
                <a:lnTo>
                  <a:pt x="22517" y="850"/>
                </a:lnTo>
                <a:lnTo>
                  <a:pt x="19075" y="0"/>
                </a:lnTo>
                <a:lnTo>
                  <a:pt x="8051" y="0"/>
                </a:lnTo>
                <a:lnTo>
                  <a:pt x="2539" y="850"/>
                </a:lnTo>
                <a:lnTo>
                  <a:pt x="1269" y="19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3850990" y="2097332"/>
            <a:ext cx="22517" cy="3848"/>
          </a:xfrm>
          <a:custGeom>
            <a:avLst/>
            <a:gdLst/>
            <a:ahLst/>
            <a:cxnLst/>
            <a:rect l="l" t="t" r="r" b="b"/>
            <a:pathLst>
              <a:path w="22517" h="3848">
                <a:moveTo>
                  <a:pt x="1269" y="1917"/>
                </a:moveTo>
                <a:lnTo>
                  <a:pt x="0" y="2984"/>
                </a:lnTo>
                <a:lnTo>
                  <a:pt x="3441" y="3848"/>
                </a:lnTo>
                <a:lnTo>
                  <a:pt x="8966" y="3848"/>
                </a:lnTo>
                <a:lnTo>
                  <a:pt x="14465" y="3848"/>
                </a:lnTo>
                <a:lnTo>
                  <a:pt x="19964" y="2984"/>
                </a:lnTo>
                <a:lnTo>
                  <a:pt x="21247" y="1917"/>
                </a:lnTo>
                <a:lnTo>
                  <a:pt x="22517" y="850"/>
                </a:lnTo>
                <a:lnTo>
                  <a:pt x="19075" y="0"/>
                </a:lnTo>
                <a:lnTo>
                  <a:pt x="13563" y="0"/>
                </a:lnTo>
                <a:lnTo>
                  <a:pt x="8051" y="0"/>
                </a:lnTo>
                <a:lnTo>
                  <a:pt x="2539" y="850"/>
                </a:lnTo>
                <a:lnTo>
                  <a:pt x="1269" y="19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3852270" y="2059740"/>
            <a:ext cx="19989" cy="3416"/>
          </a:xfrm>
          <a:custGeom>
            <a:avLst/>
            <a:gdLst/>
            <a:ahLst/>
            <a:cxnLst/>
            <a:rect l="l" t="t" r="r" b="b"/>
            <a:pathLst>
              <a:path w="19989" h="3416">
                <a:moveTo>
                  <a:pt x="18859" y="1714"/>
                </a:moveTo>
                <a:lnTo>
                  <a:pt x="19989" y="761"/>
                </a:lnTo>
                <a:lnTo>
                  <a:pt x="16941" y="0"/>
                </a:lnTo>
                <a:lnTo>
                  <a:pt x="7137" y="0"/>
                </a:lnTo>
                <a:lnTo>
                  <a:pt x="2260" y="761"/>
                </a:lnTo>
                <a:lnTo>
                  <a:pt x="0" y="2654"/>
                </a:lnTo>
                <a:lnTo>
                  <a:pt x="3047" y="3416"/>
                </a:lnTo>
                <a:lnTo>
                  <a:pt x="12839" y="3416"/>
                </a:lnTo>
                <a:lnTo>
                  <a:pt x="17729" y="2654"/>
                </a:lnTo>
                <a:lnTo>
                  <a:pt x="18859" y="17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3852270" y="2059740"/>
            <a:ext cx="19989" cy="3416"/>
          </a:xfrm>
          <a:custGeom>
            <a:avLst/>
            <a:gdLst/>
            <a:ahLst/>
            <a:cxnLst/>
            <a:rect l="l" t="t" r="r" b="b"/>
            <a:pathLst>
              <a:path w="19989" h="3416">
                <a:moveTo>
                  <a:pt x="18859" y="1714"/>
                </a:moveTo>
                <a:lnTo>
                  <a:pt x="19989" y="761"/>
                </a:lnTo>
                <a:lnTo>
                  <a:pt x="16941" y="0"/>
                </a:lnTo>
                <a:lnTo>
                  <a:pt x="12039" y="0"/>
                </a:lnTo>
                <a:lnTo>
                  <a:pt x="7137" y="0"/>
                </a:lnTo>
                <a:lnTo>
                  <a:pt x="2260" y="761"/>
                </a:lnTo>
                <a:lnTo>
                  <a:pt x="1130" y="1714"/>
                </a:lnTo>
                <a:lnTo>
                  <a:pt x="0" y="2654"/>
                </a:lnTo>
                <a:lnTo>
                  <a:pt x="3047" y="3416"/>
                </a:lnTo>
                <a:lnTo>
                  <a:pt x="7950" y="3416"/>
                </a:lnTo>
                <a:lnTo>
                  <a:pt x="12839" y="3416"/>
                </a:lnTo>
                <a:lnTo>
                  <a:pt x="17729" y="2654"/>
                </a:lnTo>
                <a:lnTo>
                  <a:pt x="18859" y="1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3868498" y="2157912"/>
            <a:ext cx="25057" cy="6108"/>
          </a:xfrm>
          <a:custGeom>
            <a:avLst/>
            <a:gdLst/>
            <a:ahLst/>
            <a:cxnLst/>
            <a:rect l="l" t="t" r="r" b="b"/>
            <a:pathLst>
              <a:path w="25057" h="6108">
                <a:moveTo>
                  <a:pt x="9956" y="6108"/>
                </a:moveTo>
                <a:lnTo>
                  <a:pt x="16103" y="6108"/>
                </a:lnTo>
                <a:lnTo>
                  <a:pt x="22225" y="4737"/>
                </a:lnTo>
                <a:lnTo>
                  <a:pt x="25057" y="1358"/>
                </a:lnTo>
                <a:lnTo>
                  <a:pt x="21221" y="0"/>
                </a:lnTo>
                <a:lnTo>
                  <a:pt x="8953" y="0"/>
                </a:lnTo>
                <a:lnTo>
                  <a:pt x="2832" y="1358"/>
                </a:lnTo>
                <a:lnTo>
                  <a:pt x="0" y="4737"/>
                </a:lnTo>
                <a:lnTo>
                  <a:pt x="3822" y="6108"/>
                </a:lnTo>
                <a:lnTo>
                  <a:pt x="9956" y="61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3868498" y="2157912"/>
            <a:ext cx="25057" cy="6108"/>
          </a:xfrm>
          <a:custGeom>
            <a:avLst/>
            <a:gdLst/>
            <a:ahLst/>
            <a:cxnLst/>
            <a:rect l="l" t="t" r="r" b="b"/>
            <a:pathLst>
              <a:path w="25057" h="6108">
                <a:moveTo>
                  <a:pt x="9956" y="6108"/>
                </a:moveTo>
                <a:lnTo>
                  <a:pt x="16103" y="6108"/>
                </a:lnTo>
                <a:lnTo>
                  <a:pt x="22225" y="4737"/>
                </a:lnTo>
                <a:lnTo>
                  <a:pt x="23634" y="3047"/>
                </a:lnTo>
                <a:lnTo>
                  <a:pt x="25057" y="1358"/>
                </a:lnTo>
                <a:lnTo>
                  <a:pt x="21221" y="0"/>
                </a:lnTo>
                <a:lnTo>
                  <a:pt x="15087" y="0"/>
                </a:lnTo>
                <a:lnTo>
                  <a:pt x="8953" y="0"/>
                </a:lnTo>
                <a:lnTo>
                  <a:pt x="2832" y="1358"/>
                </a:lnTo>
                <a:lnTo>
                  <a:pt x="1422" y="3047"/>
                </a:lnTo>
                <a:lnTo>
                  <a:pt x="0" y="4737"/>
                </a:lnTo>
                <a:lnTo>
                  <a:pt x="3822" y="6108"/>
                </a:lnTo>
                <a:lnTo>
                  <a:pt x="9956" y="61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849291" y="2071817"/>
            <a:ext cx="20840" cy="3556"/>
          </a:xfrm>
          <a:custGeom>
            <a:avLst/>
            <a:gdLst/>
            <a:ahLst/>
            <a:cxnLst/>
            <a:rect l="l" t="t" r="r" b="b"/>
            <a:pathLst>
              <a:path w="20840" h="3556">
                <a:moveTo>
                  <a:pt x="8293" y="3555"/>
                </a:moveTo>
                <a:lnTo>
                  <a:pt x="13373" y="3555"/>
                </a:lnTo>
                <a:lnTo>
                  <a:pt x="18478" y="2755"/>
                </a:lnTo>
                <a:lnTo>
                  <a:pt x="20840" y="800"/>
                </a:lnTo>
                <a:lnTo>
                  <a:pt x="17640" y="0"/>
                </a:lnTo>
                <a:lnTo>
                  <a:pt x="7429" y="0"/>
                </a:lnTo>
                <a:lnTo>
                  <a:pt x="2362" y="800"/>
                </a:lnTo>
                <a:lnTo>
                  <a:pt x="0" y="2755"/>
                </a:lnTo>
                <a:lnTo>
                  <a:pt x="3175" y="3555"/>
                </a:lnTo>
                <a:lnTo>
                  <a:pt x="8293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849291" y="2071817"/>
            <a:ext cx="20840" cy="3556"/>
          </a:xfrm>
          <a:custGeom>
            <a:avLst/>
            <a:gdLst/>
            <a:ahLst/>
            <a:cxnLst/>
            <a:rect l="l" t="t" r="r" b="b"/>
            <a:pathLst>
              <a:path w="20840" h="3556">
                <a:moveTo>
                  <a:pt x="8293" y="3555"/>
                </a:moveTo>
                <a:lnTo>
                  <a:pt x="13373" y="3555"/>
                </a:lnTo>
                <a:lnTo>
                  <a:pt x="18478" y="2755"/>
                </a:lnTo>
                <a:lnTo>
                  <a:pt x="19659" y="1777"/>
                </a:lnTo>
                <a:lnTo>
                  <a:pt x="20840" y="800"/>
                </a:lnTo>
                <a:lnTo>
                  <a:pt x="17640" y="0"/>
                </a:lnTo>
                <a:lnTo>
                  <a:pt x="12560" y="0"/>
                </a:lnTo>
                <a:lnTo>
                  <a:pt x="7429" y="0"/>
                </a:lnTo>
                <a:lnTo>
                  <a:pt x="2362" y="800"/>
                </a:lnTo>
                <a:lnTo>
                  <a:pt x="1181" y="1777"/>
                </a:lnTo>
                <a:lnTo>
                  <a:pt x="0" y="2755"/>
                </a:lnTo>
                <a:lnTo>
                  <a:pt x="3175" y="3555"/>
                </a:lnTo>
                <a:lnTo>
                  <a:pt x="8293" y="35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3894466" y="2072043"/>
            <a:ext cx="20840" cy="3556"/>
          </a:xfrm>
          <a:custGeom>
            <a:avLst/>
            <a:gdLst/>
            <a:ahLst/>
            <a:cxnLst/>
            <a:rect l="l" t="t" r="r" b="b"/>
            <a:pathLst>
              <a:path w="20840" h="3556">
                <a:moveTo>
                  <a:pt x="8280" y="3555"/>
                </a:moveTo>
                <a:lnTo>
                  <a:pt x="13385" y="3555"/>
                </a:lnTo>
                <a:lnTo>
                  <a:pt x="18491" y="2755"/>
                </a:lnTo>
                <a:lnTo>
                  <a:pt x="20840" y="800"/>
                </a:lnTo>
                <a:lnTo>
                  <a:pt x="17653" y="0"/>
                </a:lnTo>
                <a:lnTo>
                  <a:pt x="7442" y="0"/>
                </a:lnTo>
                <a:lnTo>
                  <a:pt x="2349" y="800"/>
                </a:lnTo>
                <a:lnTo>
                  <a:pt x="0" y="2755"/>
                </a:lnTo>
                <a:lnTo>
                  <a:pt x="3175" y="3555"/>
                </a:lnTo>
                <a:lnTo>
                  <a:pt x="8280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3894466" y="2072043"/>
            <a:ext cx="20840" cy="3556"/>
          </a:xfrm>
          <a:custGeom>
            <a:avLst/>
            <a:gdLst/>
            <a:ahLst/>
            <a:cxnLst/>
            <a:rect l="l" t="t" r="r" b="b"/>
            <a:pathLst>
              <a:path w="20840" h="3556">
                <a:moveTo>
                  <a:pt x="8280" y="3555"/>
                </a:moveTo>
                <a:lnTo>
                  <a:pt x="13385" y="3555"/>
                </a:lnTo>
                <a:lnTo>
                  <a:pt x="18491" y="2755"/>
                </a:lnTo>
                <a:lnTo>
                  <a:pt x="19659" y="1777"/>
                </a:lnTo>
                <a:lnTo>
                  <a:pt x="20840" y="800"/>
                </a:lnTo>
                <a:lnTo>
                  <a:pt x="17653" y="0"/>
                </a:lnTo>
                <a:lnTo>
                  <a:pt x="12547" y="0"/>
                </a:lnTo>
                <a:lnTo>
                  <a:pt x="7442" y="0"/>
                </a:lnTo>
                <a:lnTo>
                  <a:pt x="2349" y="800"/>
                </a:lnTo>
                <a:lnTo>
                  <a:pt x="1168" y="1777"/>
                </a:lnTo>
                <a:lnTo>
                  <a:pt x="0" y="2755"/>
                </a:lnTo>
                <a:lnTo>
                  <a:pt x="3175" y="3555"/>
                </a:lnTo>
                <a:lnTo>
                  <a:pt x="8280" y="35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3896158" y="2059740"/>
            <a:ext cx="20002" cy="3416"/>
          </a:xfrm>
          <a:custGeom>
            <a:avLst/>
            <a:gdLst/>
            <a:ahLst/>
            <a:cxnLst/>
            <a:rect l="l" t="t" r="r" b="b"/>
            <a:pathLst>
              <a:path w="20002" h="3416">
                <a:moveTo>
                  <a:pt x="18872" y="1714"/>
                </a:moveTo>
                <a:lnTo>
                  <a:pt x="20002" y="761"/>
                </a:lnTo>
                <a:lnTo>
                  <a:pt x="16941" y="0"/>
                </a:lnTo>
                <a:lnTo>
                  <a:pt x="7150" y="0"/>
                </a:lnTo>
                <a:lnTo>
                  <a:pt x="2260" y="761"/>
                </a:lnTo>
                <a:lnTo>
                  <a:pt x="0" y="2654"/>
                </a:lnTo>
                <a:lnTo>
                  <a:pt x="3048" y="3416"/>
                </a:lnTo>
                <a:lnTo>
                  <a:pt x="12839" y="3416"/>
                </a:lnTo>
                <a:lnTo>
                  <a:pt x="17741" y="2654"/>
                </a:lnTo>
                <a:lnTo>
                  <a:pt x="18872" y="17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3896158" y="2059740"/>
            <a:ext cx="20002" cy="3416"/>
          </a:xfrm>
          <a:custGeom>
            <a:avLst/>
            <a:gdLst/>
            <a:ahLst/>
            <a:cxnLst/>
            <a:rect l="l" t="t" r="r" b="b"/>
            <a:pathLst>
              <a:path w="20002" h="3416">
                <a:moveTo>
                  <a:pt x="18872" y="1714"/>
                </a:moveTo>
                <a:lnTo>
                  <a:pt x="20002" y="761"/>
                </a:lnTo>
                <a:lnTo>
                  <a:pt x="16941" y="0"/>
                </a:lnTo>
                <a:lnTo>
                  <a:pt x="12052" y="0"/>
                </a:lnTo>
                <a:lnTo>
                  <a:pt x="7150" y="0"/>
                </a:lnTo>
                <a:lnTo>
                  <a:pt x="2260" y="761"/>
                </a:lnTo>
                <a:lnTo>
                  <a:pt x="1143" y="1714"/>
                </a:lnTo>
                <a:lnTo>
                  <a:pt x="0" y="2654"/>
                </a:lnTo>
                <a:lnTo>
                  <a:pt x="3048" y="3416"/>
                </a:lnTo>
                <a:lnTo>
                  <a:pt x="7950" y="3416"/>
                </a:lnTo>
                <a:lnTo>
                  <a:pt x="12839" y="3416"/>
                </a:lnTo>
                <a:lnTo>
                  <a:pt x="17741" y="2654"/>
                </a:lnTo>
                <a:lnTo>
                  <a:pt x="18872" y="1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3806658" y="2109858"/>
            <a:ext cx="23368" cy="4000"/>
          </a:xfrm>
          <a:custGeom>
            <a:avLst/>
            <a:gdLst/>
            <a:ahLst/>
            <a:cxnLst/>
            <a:rect l="l" t="t" r="r" b="b"/>
            <a:pathLst>
              <a:path w="23368" h="4000">
                <a:moveTo>
                  <a:pt x="1333" y="2006"/>
                </a:moveTo>
                <a:lnTo>
                  <a:pt x="0" y="3111"/>
                </a:lnTo>
                <a:lnTo>
                  <a:pt x="3568" y="4000"/>
                </a:lnTo>
                <a:lnTo>
                  <a:pt x="15024" y="4000"/>
                </a:lnTo>
                <a:lnTo>
                  <a:pt x="20726" y="3111"/>
                </a:lnTo>
                <a:lnTo>
                  <a:pt x="23368" y="901"/>
                </a:lnTo>
                <a:lnTo>
                  <a:pt x="19799" y="0"/>
                </a:lnTo>
                <a:lnTo>
                  <a:pt x="8356" y="0"/>
                </a:lnTo>
                <a:lnTo>
                  <a:pt x="2654" y="901"/>
                </a:lnTo>
                <a:lnTo>
                  <a:pt x="1333" y="20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3806658" y="2109858"/>
            <a:ext cx="23368" cy="4000"/>
          </a:xfrm>
          <a:custGeom>
            <a:avLst/>
            <a:gdLst/>
            <a:ahLst/>
            <a:cxnLst/>
            <a:rect l="l" t="t" r="r" b="b"/>
            <a:pathLst>
              <a:path w="23368" h="4000">
                <a:moveTo>
                  <a:pt x="1333" y="2006"/>
                </a:moveTo>
                <a:lnTo>
                  <a:pt x="0" y="3111"/>
                </a:lnTo>
                <a:lnTo>
                  <a:pt x="3568" y="4000"/>
                </a:lnTo>
                <a:lnTo>
                  <a:pt x="9296" y="4000"/>
                </a:lnTo>
                <a:lnTo>
                  <a:pt x="15024" y="4000"/>
                </a:lnTo>
                <a:lnTo>
                  <a:pt x="20726" y="3111"/>
                </a:lnTo>
                <a:lnTo>
                  <a:pt x="22047" y="2006"/>
                </a:lnTo>
                <a:lnTo>
                  <a:pt x="23368" y="901"/>
                </a:lnTo>
                <a:lnTo>
                  <a:pt x="19799" y="0"/>
                </a:lnTo>
                <a:lnTo>
                  <a:pt x="14084" y="0"/>
                </a:lnTo>
                <a:lnTo>
                  <a:pt x="8356" y="0"/>
                </a:lnTo>
                <a:lnTo>
                  <a:pt x="2654" y="901"/>
                </a:lnTo>
                <a:lnTo>
                  <a:pt x="1333" y="20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3804122" y="2071579"/>
            <a:ext cx="20828" cy="3568"/>
          </a:xfrm>
          <a:custGeom>
            <a:avLst/>
            <a:gdLst/>
            <a:ahLst/>
            <a:cxnLst/>
            <a:rect l="l" t="t" r="r" b="b"/>
            <a:pathLst>
              <a:path w="20828" h="3568">
                <a:moveTo>
                  <a:pt x="8293" y="3568"/>
                </a:moveTo>
                <a:lnTo>
                  <a:pt x="13385" y="3568"/>
                </a:lnTo>
                <a:lnTo>
                  <a:pt x="18478" y="2768"/>
                </a:lnTo>
                <a:lnTo>
                  <a:pt x="20828" y="800"/>
                </a:lnTo>
                <a:lnTo>
                  <a:pt x="17653" y="0"/>
                </a:lnTo>
                <a:lnTo>
                  <a:pt x="7442" y="0"/>
                </a:lnTo>
                <a:lnTo>
                  <a:pt x="2362" y="800"/>
                </a:lnTo>
                <a:lnTo>
                  <a:pt x="0" y="2768"/>
                </a:lnTo>
                <a:lnTo>
                  <a:pt x="3187" y="3568"/>
                </a:lnTo>
                <a:lnTo>
                  <a:pt x="8293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3804122" y="2071579"/>
            <a:ext cx="20828" cy="3568"/>
          </a:xfrm>
          <a:custGeom>
            <a:avLst/>
            <a:gdLst/>
            <a:ahLst/>
            <a:cxnLst/>
            <a:rect l="l" t="t" r="r" b="b"/>
            <a:pathLst>
              <a:path w="20828" h="3568">
                <a:moveTo>
                  <a:pt x="8293" y="3568"/>
                </a:moveTo>
                <a:lnTo>
                  <a:pt x="13385" y="3568"/>
                </a:lnTo>
                <a:lnTo>
                  <a:pt x="18478" y="2768"/>
                </a:lnTo>
                <a:lnTo>
                  <a:pt x="19659" y="1790"/>
                </a:lnTo>
                <a:lnTo>
                  <a:pt x="20828" y="800"/>
                </a:lnTo>
                <a:lnTo>
                  <a:pt x="17653" y="0"/>
                </a:lnTo>
                <a:lnTo>
                  <a:pt x="12547" y="0"/>
                </a:lnTo>
                <a:lnTo>
                  <a:pt x="7442" y="0"/>
                </a:lnTo>
                <a:lnTo>
                  <a:pt x="2362" y="800"/>
                </a:lnTo>
                <a:lnTo>
                  <a:pt x="1181" y="1790"/>
                </a:lnTo>
                <a:lnTo>
                  <a:pt x="0" y="2768"/>
                </a:lnTo>
                <a:lnTo>
                  <a:pt x="3187" y="3568"/>
                </a:lnTo>
                <a:lnTo>
                  <a:pt x="8293" y="35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3808369" y="2059740"/>
            <a:ext cx="20002" cy="3416"/>
          </a:xfrm>
          <a:custGeom>
            <a:avLst/>
            <a:gdLst/>
            <a:ahLst/>
            <a:cxnLst/>
            <a:rect l="l" t="t" r="r" b="b"/>
            <a:pathLst>
              <a:path w="20002" h="3416">
                <a:moveTo>
                  <a:pt x="18872" y="1714"/>
                </a:moveTo>
                <a:lnTo>
                  <a:pt x="20002" y="761"/>
                </a:lnTo>
                <a:lnTo>
                  <a:pt x="16954" y="0"/>
                </a:lnTo>
                <a:lnTo>
                  <a:pt x="7162" y="0"/>
                </a:lnTo>
                <a:lnTo>
                  <a:pt x="2273" y="761"/>
                </a:lnTo>
                <a:lnTo>
                  <a:pt x="0" y="2654"/>
                </a:lnTo>
                <a:lnTo>
                  <a:pt x="3060" y="3416"/>
                </a:lnTo>
                <a:lnTo>
                  <a:pt x="12852" y="3416"/>
                </a:lnTo>
                <a:lnTo>
                  <a:pt x="17741" y="2654"/>
                </a:lnTo>
                <a:lnTo>
                  <a:pt x="18872" y="17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3808369" y="2059740"/>
            <a:ext cx="20002" cy="3416"/>
          </a:xfrm>
          <a:custGeom>
            <a:avLst/>
            <a:gdLst/>
            <a:ahLst/>
            <a:cxnLst/>
            <a:rect l="l" t="t" r="r" b="b"/>
            <a:pathLst>
              <a:path w="20002" h="3416">
                <a:moveTo>
                  <a:pt x="18872" y="1714"/>
                </a:moveTo>
                <a:lnTo>
                  <a:pt x="20002" y="761"/>
                </a:lnTo>
                <a:lnTo>
                  <a:pt x="16954" y="0"/>
                </a:lnTo>
                <a:lnTo>
                  <a:pt x="12052" y="0"/>
                </a:lnTo>
                <a:lnTo>
                  <a:pt x="7162" y="0"/>
                </a:lnTo>
                <a:lnTo>
                  <a:pt x="2273" y="761"/>
                </a:lnTo>
                <a:lnTo>
                  <a:pt x="1143" y="1714"/>
                </a:lnTo>
                <a:lnTo>
                  <a:pt x="0" y="2654"/>
                </a:lnTo>
                <a:lnTo>
                  <a:pt x="3060" y="3416"/>
                </a:lnTo>
                <a:lnTo>
                  <a:pt x="7950" y="3416"/>
                </a:lnTo>
                <a:lnTo>
                  <a:pt x="12852" y="3416"/>
                </a:lnTo>
                <a:lnTo>
                  <a:pt x="17741" y="2654"/>
                </a:lnTo>
                <a:lnTo>
                  <a:pt x="18872" y="17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3819089" y="2174515"/>
            <a:ext cx="25882" cy="6311"/>
          </a:xfrm>
          <a:custGeom>
            <a:avLst/>
            <a:gdLst/>
            <a:ahLst/>
            <a:cxnLst/>
            <a:rect l="l" t="t" r="r" b="b"/>
            <a:pathLst>
              <a:path w="25882" h="6311">
                <a:moveTo>
                  <a:pt x="10287" y="6311"/>
                </a:moveTo>
                <a:lnTo>
                  <a:pt x="16624" y="6311"/>
                </a:lnTo>
                <a:lnTo>
                  <a:pt x="22961" y="4902"/>
                </a:lnTo>
                <a:lnTo>
                  <a:pt x="25882" y="1397"/>
                </a:lnTo>
                <a:lnTo>
                  <a:pt x="21920" y="0"/>
                </a:lnTo>
                <a:lnTo>
                  <a:pt x="9232" y="0"/>
                </a:lnTo>
                <a:lnTo>
                  <a:pt x="2921" y="1397"/>
                </a:lnTo>
                <a:lnTo>
                  <a:pt x="0" y="4902"/>
                </a:lnTo>
                <a:lnTo>
                  <a:pt x="3949" y="6311"/>
                </a:lnTo>
                <a:lnTo>
                  <a:pt x="10287" y="63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3819089" y="2174515"/>
            <a:ext cx="25882" cy="6311"/>
          </a:xfrm>
          <a:custGeom>
            <a:avLst/>
            <a:gdLst/>
            <a:ahLst/>
            <a:cxnLst/>
            <a:rect l="l" t="t" r="r" b="b"/>
            <a:pathLst>
              <a:path w="25882" h="6311">
                <a:moveTo>
                  <a:pt x="10287" y="6311"/>
                </a:moveTo>
                <a:lnTo>
                  <a:pt x="16624" y="6311"/>
                </a:lnTo>
                <a:lnTo>
                  <a:pt x="22961" y="4902"/>
                </a:lnTo>
                <a:lnTo>
                  <a:pt x="24422" y="3162"/>
                </a:lnTo>
                <a:lnTo>
                  <a:pt x="25882" y="1397"/>
                </a:lnTo>
                <a:lnTo>
                  <a:pt x="21920" y="0"/>
                </a:lnTo>
                <a:lnTo>
                  <a:pt x="15582" y="0"/>
                </a:lnTo>
                <a:lnTo>
                  <a:pt x="9232" y="0"/>
                </a:lnTo>
                <a:lnTo>
                  <a:pt x="2921" y="1397"/>
                </a:lnTo>
                <a:lnTo>
                  <a:pt x="1460" y="3162"/>
                </a:lnTo>
                <a:lnTo>
                  <a:pt x="0" y="4902"/>
                </a:lnTo>
                <a:lnTo>
                  <a:pt x="3949" y="6311"/>
                </a:lnTo>
                <a:lnTo>
                  <a:pt x="10287" y="63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3848863" y="2084350"/>
            <a:ext cx="21678" cy="3695"/>
          </a:xfrm>
          <a:custGeom>
            <a:avLst/>
            <a:gdLst/>
            <a:ahLst/>
            <a:cxnLst/>
            <a:rect l="l" t="t" r="r" b="b"/>
            <a:pathLst>
              <a:path w="21678" h="3695">
                <a:moveTo>
                  <a:pt x="8623" y="3695"/>
                </a:moveTo>
                <a:lnTo>
                  <a:pt x="13944" y="3695"/>
                </a:lnTo>
                <a:lnTo>
                  <a:pt x="19227" y="2870"/>
                </a:lnTo>
                <a:lnTo>
                  <a:pt x="21678" y="825"/>
                </a:lnTo>
                <a:lnTo>
                  <a:pt x="18364" y="0"/>
                </a:lnTo>
                <a:lnTo>
                  <a:pt x="7747" y="0"/>
                </a:lnTo>
                <a:lnTo>
                  <a:pt x="2451" y="825"/>
                </a:lnTo>
                <a:lnTo>
                  <a:pt x="0" y="2870"/>
                </a:lnTo>
                <a:lnTo>
                  <a:pt x="3327" y="3695"/>
                </a:lnTo>
                <a:lnTo>
                  <a:pt x="8623" y="3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3848863" y="2084350"/>
            <a:ext cx="21678" cy="3695"/>
          </a:xfrm>
          <a:custGeom>
            <a:avLst/>
            <a:gdLst/>
            <a:ahLst/>
            <a:cxnLst/>
            <a:rect l="l" t="t" r="r" b="b"/>
            <a:pathLst>
              <a:path w="21678" h="3695">
                <a:moveTo>
                  <a:pt x="8623" y="3695"/>
                </a:moveTo>
                <a:lnTo>
                  <a:pt x="13944" y="3695"/>
                </a:lnTo>
                <a:lnTo>
                  <a:pt x="19227" y="2870"/>
                </a:lnTo>
                <a:lnTo>
                  <a:pt x="20459" y="1841"/>
                </a:lnTo>
                <a:lnTo>
                  <a:pt x="21678" y="825"/>
                </a:lnTo>
                <a:lnTo>
                  <a:pt x="18364" y="0"/>
                </a:lnTo>
                <a:lnTo>
                  <a:pt x="13068" y="0"/>
                </a:lnTo>
                <a:lnTo>
                  <a:pt x="7747" y="0"/>
                </a:lnTo>
                <a:lnTo>
                  <a:pt x="2451" y="825"/>
                </a:lnTo>
                <a:lnTo>
                  <a:pt x="1231" y="1841"/>
                </a:lnTo>
                <a:lnTo>
                  <a:pt x="0" y="2870"/>
                </a:lnTo>
                <a:lnTo>
                  <a:pt x="3327" y="3695"/>
                </a:lnTo>
                <a:lnTo>
                  <a:pt x="8623" y="36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3895315" y="2084803"/>
            <a:ext cx="21666" cy="3695"/>
          </a:xfrm>
          <a:custGeom>
            <a:avLst/>
            <a:gdLst/>
            <a:ahLst/>
            <a:cxnLst/>
            <a:rect l="l" t="t" r="r" b="b"/>
            <a:pathLst>
              <a:path w="21666" h="3695">
                <a:moveTo>
                  <a:pt x="1219" y="1854"/>
                </a:moveTo>
                <a:lnTo>
                  <a:pt x="0" y="2870"/>
                </a:lnTo>
                <a:lnTo>
                  <a:pt x="3302" y="3695"/>
                </a:lnTo>
                <a:lnTo>
                  <a:pt x="13919" y="3695"/>
                </a:lnTo>
                <a:lnTo>
                  <a:pt x="19227" y="2870"/>
                </a:lnTo>
                <a:lnTo>
                  <a:pt x="21666" y="825"/>
                </a:lnTo>
                <a:lnTo>
                  <a:pt x="18351" y="0"/>
                </a:lnTo>
                <a:lnTo>
                  <a:pt x="7747" y="0"/>
                </a:lnTo>
                <a:lnTo>
                  <a:pt x="2451" y="825"/>
                </a:lnTo>
                <a:lnTo>
                  <a:pt x="1219" y="18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3895315" y="2084803"/>
            <a:ext cx="21666" cy="3695"/>
          </a:xfrm>
          <a:custGeom>
            <a:avLst/>
            <a:gdLst/>
            <a:ahLst/>
            <a:cxnLst/>
            <a:rect l="l" t="t" r="r" b="b"/>
            <a:pathLst>
              <a:path w="21666" h="3695">
                <a:moveTo>
                  <a:pt x="1219" y="1854"/>
                </a:moveTo>
                <a:lnTo>
                  <a:pt x="0" y="2870"/>
                </a:lnTo>
                <a:lnTo>
                  <a:pt x="3302" y="3695"/>
                </a:lnTo>
                <a:lnTo>
                  <a:pt x="8610" y="3695"/>
                </a:lnTo>
                <a:lnTo>
                  <a:pt x="13919" y="3695"/>
                </a:lnTo>
                <a:lnTo>
                  <a:pt x="19227" y="2870"/>
                </a:lnTo>
                <a:lnTo>
                  <a:pt x="20434" y="1854"/>
                </a:lnTo>
                <a:lnTo>
                  <a:pt x="21666" y="825"/>
                </a:lnTo>
                <a:lnTo>
                  <a:pt x="18351" y="0"/>
                </a:lnTo>
                <a:lnTo>
                  <a:pt x="13055" y="0"/>
                </a:lnTo>
                <a:lnTo>
                  <a:pt x="7747" y="0"/>
                </a:lnTo>
                <a:lnTo>
                  <a:pt x="2451" y="825"/>
                </a:lnTo>
                <a:lnTo>
                  <a:pt x="1219" y="18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3850035" y="2709668"/>
            <a:ext cx="235915" cy="725690"/>
          </a:xfrm>
          <a:custGeom>
            <a:avLst/>
            <a:gdLst/>
            <a:ahLst/>
            <a:cxnLst/>
            <a:rect l="l" t="t" r="r" b="b"/>
            <a:pathLst>
              <a:path w="235915" h="725690">
                <a:moveTo>
                  <a:pt x="0" y="9842"/>
                </a:moveTo>
                <a:lnTo>
                  <a:pt x="102539" y="725690"/>
                </a:lnTo>
                <a:lnTo>
                  <a:pt x="235915" y="725690"/>
                </a:lnTo>
                <a:lnTo>
                  <a:pt x="174929" y="0"/>
                </a:lnTo>
                <a:lnTo>
                  <a:pt x="0" y="98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850035" y="2709668"/>
            <a:ext cx="235915" cy="725690"/>
          </a:xfrm>
          <a:custGeom>
            <a:avLst/>
            <a:gdLst/>
            <a:ahLst/>
            <a:cxnLst/>
            <a:rect l="l" t="t" r="r" b="b"/>
            <a:pathLst>
              <a:path w="235915" h="725690">
                <a:moveTo>
                  <a:pt x="0" y="9842"/>
                </a:moveTo>
                <a:lnTo>
                  <a:pt x="102539" y="725690"/>
                </a:lnTo>
                <a:lnTo>
                  <a:pt x="113347" y="725690"/>
                </a:lnTo>
                <a:lnTo>
                  <a:pt x="235915" y="725690"/>
                </a:lnTo>
                <a:lnTo>
                  <a:pt x="1749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886039" y="2703410"/>
            <a:ext cx="102933" cy="22362"/>
          </a:xfrm>
          <a:custGeom>
            <a:avLst/>
            <a:gdLst/>
            <a:ahLst/>
            <a:cxnLst/>
            <a:rect l="l" t="t" r="r" b="b"/>
            <a:pathLst>
              <a:path w="102933" h="22362">
                <a:moveTo>
                  <a:pt x="102933" y="8288"/>
                </a:moveTo>
                <a:lnTo>
                  <a:pt x="102740" y="7466"/>
                </a:lnTo>
                <a:lnTo>
                  <a:pt x="97471" y="3804"/>
                </a:lnTo>
                <a:lnTo>
                  <a:pt x="86097" y="1241"/>
                </a:lnTo>
                <a:lnTo>
                  <a:pt x="70073" y="0"/>
                </a:lnTo>
                <a:lnTo>
                  <a:pt x="50850" y="299"/>
                </a:lnTo>
                <a:lnTo>
                  <a:pt x="46820" y="559"/>
                </a:lnTo>
                <a:lnTo>
                  <a:pt x="28273" y="2681"/>
                </a:lnTo>
                <a:lnTo>
                  <a:pt x="13345" y="5898"/>
                </a:lnTo>
                <a:lnTo>
                  <a:pt x="3449" y="9825"/>
                </a:lnTo>
                <a:lnTo>
                  <a:pt x="0" y="14079"/>
                </a:lnTo>
                <a:lnTo>
                  <a:pt x="190" y="14895"/>
                </a:lnTo>
                <a:lnTo>
                  <a:pt x="5453" y="18558"/>
                </a:lnTo>
                <a:lnTo>
                  <a:pt x="16824" y="21119"/>
                </a:lnTo>
                <a:lnTo>
                  <a:pt x="32848" y="22362"/>
                </a:lnTo>
                <a:lnTo>
                  <a:pt x="52070" y="22067"/>
                </a:lnTo>
                <a:lnTo>
                  <a:pt x="56120" y="21804"/>
                </a:lnTo>
                <a:lnTo>
                  <a:pt x="74667" y="19678"/>
                </a:lnTo>
                <a:lnTo>
                  <a:pt x="89592" y="16463"/>
                </a:lnTo>
                <a:lnTo>
                  <a:pt x="99485" y="12540"/>
                </a:lnTo>
                <a:lnTo>
                  <a:pt x="102933" y="82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886039" y="2703410"/>
            <a:ext cx="102933" cy="22362"/>
          </a:xfrm>
          <a:custGeom>
            <a:avLst/>
            <a:gdLst/>
            <a:ahLst/>
            <a:cxnLst/>
            <a:rect l="l" t="t" r="r" b="b"/>
            <a:pathLst>
              <a:path w="102933" h="22362">
                <a:moveTo>
                  <a:pt x="102933" y="8288"/>
                </a:moveTo>
                <a:lnTo>
                  <a:pt x="99485" y="12540"/>
                </a:lnTo>
                <a:lnTo>
                  <a:pt x="89592" y="16463"/>
                </a:lnTo>
                <a:lnTo>
                  <a:pt x="74667" y="19678"/>
                </a:lnTo>
                <a:lnTo>
                  <a:pt x="56120" y="21804"/>
                </a:lnTo>
                <a:lnTo>
                  <a:pt x="52070" y="22067"/>
                </a:lnTo>
                <a:lnTo>
                  <a:pt x="32848" y="22362"/>
                </a:lnTo>
                <a:lnTo>
                  <a:pt x="16824" y="21119"/>
                </a:lnTo>
                <a:lnTo>
                  <a:pt x="5453" y="18558"/>
                </a:lnTo>
                <a:lnTo>
                  <a:pt x="190" y="14895"/>
                </a:lnTo>
                <a:lnTo>
                  <a:pt x="0" y="14079"/>
                </a:lnTo>
                <a:lnTo>
                  <a:pt x="3449" y="9825"/>
                </a:lnTo>
                <a:lnTo>
                  <a:pt x="13345" y="5898"/>
                </a:lnTo>
                <a:lnTo>
                  <a:pt x="28273" y="2681"/>
                </a:lnTo>
                <a:lnTo>
                  <a:pt x="46820" y="559"/>
                </a:lnTo>
                <a:lnTo>
                  <a:pt x="50850" y="299"/>
                </a:lnTo>
                <a:lnTo>
                  <a:pt x="70073" y="0"/>
                </a:lnTo>
                <a:lnTo>
                  <a:pt x="86097" y="1241"/>
                </a:lnTo>
                <a:lnTo>
                  <a:pt x="97471" y="3804"/>
                </a:lnTo>
                <a:lnTo>
                  <a:pt x="102740" y="7466"/>
                </a:lnTo>
                <a:lnTo>
                  <a:pt x="102933" y="82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837221" y="2284978"/>
            <a:ext cx="151752" cy="432511"/>
          </a:xfrm>
          <a:custGeom>
            <a:avLst/>
            <a:gdLst/>
            <a:ahLst/>
            <a:cxnLst/>
            <a:rect l="l" t="t" r="r" b="b"/>
            <a:pathLst>
              <a:path w="151752" h="432511">
                <a:moveTo>
                  <a:pt x="48818" y="432511"/>
                </a:moveTo>
                <a:lnTo>
                  <a:pt x="151752" y="426719"/>
                </a:lnTo>
                <a:lnTo>
                  <a:pt x="102946" y="0"/>
                </a:lnTo>
                <a:lnTo>
                  <a:pt x="0" y="5791"/>
                </a:lnTo>
                <a:lnTo>
                  <a:pt x="48818" y="4325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837221" y="2284978"/>
            <a:ext cx="151752" cy="432511"/>
          </a:xfrm>
          <a:custGeom>
            <a:avLst/>
            <a:gdLst/>
            <a:ahLst/>
            <a:cxnLst/>
            <a:rect l="l" t="t" r="r" b="b"/>
            <a:pathLst>
              <a:path w="151752" h="432511">
                <a:moveTo>
                  <a:pt x="48818" y="432511"/>
                </a:moveTo>
                <a:lnTo>
                  <a:pt x="0" y="5791"/>
                </a:lnTo>
                <a:lnTo>
                  <a:pt x="102946" y="0"/>
                </a:lnTo>
                <a:lnTo>
                  <a:pt x="151752" y="4267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837228" y="2276695"/>
            <a:ext cx="102933" cy="22362"/>
          </a:xfrm>
          <a:custGeom>
            <a:avLst/>
            <a:gdLst/>
            <a:ahLst/>
            <a:cxnLst/>
            <a:rect l="l" t="t" r="r" b="b"/>
            <a:pathLst>
              <a:path w="102933" h="22362">
                <a:moveTo>
                  <a:pt x="102933" y="8288"/>
                </a:moveTo>
                <a:lnTo>
                  <a:pt x="102739" y="7466"/>
                </a:lnTo>
                <a:lnTo>
                  <a:pt x="97465" y="3804"/>
                </a:lnTo>
                <a:lnTo>
                  <a:pt x="86093" y="1241"/>
                </a:lnTo>
                <a:lnTo>
                  <a:pt x="70071" y="0"/>
                </a:lnTo>
                <a:lnTo>
                  <a:pt x="50850" y="299"/>
                </a:lnTo>
                <a:lnTo>
                  <a:pt x="46820" y="559"/>
                </a:lnTo>
                <a:lnTo>
                  <a:pt x="28273" y="2681"/>
                </a:lnTo>
                <a:lnTo>
                  <a:pt x="13345" y="5898"/>
                </a:lnTo>
                <a:lnTo>
                  <a:pt x="3449" y="9825"/>
                </a:lnTo>
                <a:lnTo>
                  <a:pt x="0" y="14079"/>
                </a:lnTo>
                <a:lnTo>
                  <a:pt x="190" y="14895"/>
                </a:lnTo>
                <a:lnTo>
                  <a:pt x="5453" y="18558"/>
                </a:lnTo>
                <a:lnTo>
                  <a:pt x="16824" y="21119"/>
                </a:lnTo>
                <a:lnTo>
                  <a:pt x="32848" y="22362"/>
                </a:lnTo>
                <a:lnTo>
                  <a:pt x="52070" y="22067"/>
                </a:lnTo>
                <a:lnTo>
                  <a:pt x="56120" y="21804"/>
                </a:lnTo>
                <a:lnTo>
                  <a:pt x="74667" y="19678"/>
                </a:lnTo>
                <a:lnTo>
                  <a:pt x="89592" y="16463"/>
                </a:lnTo>
                <a:lnTo>
                  <a:pt x="99485" y="12540"/>
                </a:lnTo>
                <a:lnTo>
                  <a:pt x="102933" y="82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837228" y="2276695"/>
            <a:ext cx="102933" cy="22362"/>
          </a:xfrm>
          <a:custGeom>
            <a:avLst/>
            <a:gdLst/>
            <a:ahLst/>
            <a:cxnLst/>
            <a:rect l="l" t="t" r="r" b="b"/>
            <a:pathLst>
              <a:path w="102933" h="22362">
                <a:moveTo>
                  <a:pt x="102933" y="8288"/>
                </a:moveTo>
                <a:lnTo>
                  <a:pt x="99485" y="12540"/>
                </a:lnTo>
                <a:lnTo>
                  <a:pt x="89592" y="16463"/>
                </a:lnTo>
                <a:lnTo>
                  <a:pt x="74667" y="19678"/>
                </a:lnTo>
                <a:lnTo>
                  <a:pt x="56120" y="21804"/>
                </a:lnTo>
                <a:lnTo>
                  <a:pt x="52070" y="22067"/>
                </a:lnTo>
                <a:lnTo>
                  <a:pt x="32848" y="22362"/>
                </a:lnTo>
                <a:lnTo>
                  <a:pt x="16824" y="21119"/>
                </a:lnTo>
                <a:lnTo>
                  <a:pt x="5453" y="18558"/>
                </a:lnTo>
                <a:lnTo>
                  <a:pt x="190" y="14895"/>
                </a:lnTo>
                <a:lnTo>
                  <a:pt x="0" y="14079"/>
                </a:lnTo>
                <a:lnTo>
                  <a:pt x="3449" y="9825"/>
                </a:lnTo>
                <a:lnTo>
                  <a:pt x="13345" y="5898"/>
                </a:lnTo>
                <a:lnTo>
                  <a:pt x="28273" y="2681"/>
                </a:lnTo>
                <a:lnTo>
                  <a:pt x="46820" y="559"/>
                </a:lnTo>
                <a:lnTo>
                  <a:pt x="50850" y="299"/>
                </a:lnTo>
                <a:lnTo>
                  <a:pt x="70071" y="0"/>
                </a:lnTo>
                <a:lnTo>
                  <a:pt x="86093" y="1241"/>
                </a:lnTo>
                <a:lnTo>
                  <a:pt x="97465" y="3804"/>
                </a:lnTo>
                <a:lnTo>
                  <a:pt x="102739" y="7466"/>
                </a:lnTo>
                <a:lnTo>
                  <a:pt x="102933" y="82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685854" y="2957361"/>
            <a:ext cx="239699" cy="289394"/>
          </a:xfrm>
          <a:custGeom>
            <a:avLst/>
            <a:gdLst/>
            <a:ahLst/>
            <a:cxnLst/>
            <a:rect l="l" t="t" r="r" b="b"/>
            <a:pathLst>
              <a:path w="239699" h="289394">
                <a:moveTo>
                  <a:pt x="0" y="92278"/>
                </a:moveTo>
                <a:lnTo>
                  <a:pt x="187477" y="278142"/>
                </a:lnTo>
                <a:lnTo>
                  <a:pt x="239699" y="289394"/>
                </a:lnTo>
                <a:lnTo>
                  <a:pt x="203428" y="36131"/>
                </a:lnTo>
                <a:lnTo>
                  <a:pt x="107048" y="23114"/>
                </a:lnTo>
                <a:lnTo>
                  <a:pt x="107048" y="0"/>
                </a:lnTo>
                <a:lnTo>
                  <a:pt x="0" y="922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685854" y="2957361"/>
            <a:ext cx="239699" cy="289394"/>
          </a:xfrm>
          <a:custGeom>
            <a:avLst/>
            <a:gdLst/>
            <a:ahLst/>
            <a:cxnLst/>
            <a:rect l="l" t="t" r="r" b="b"/>
            <a:pathLst>
              <a:path w="239699" h="289394">
                <a:moveTo>
                  <a:pt x="0" y="92278"/>
                </a:moveTo>
                <a:lnTo>
                  <a:pt x="187477" y="278142"/>
                </a:lnTo>
                <a:lnTo>
                  <a:pt x="239699" y="289394"/>
                </a:lnTo>
                <a:lnTo>
                  <a:pt x="203428" y="36131"/>
                </a:lnTo>
                <a:lnTo>
                  <a:pt x="107048" y="23114"/>
                </a:lnTo>
                <a:lnTo>
                  <a:pt x="107048" y="0"/>
                </a:lnTo>
                <a:lnTo>
                  <a:pt x="0" y="922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722874" y="2648700"/>
            <a:ext cx="156984" cy="49428"/>
          </a:xfrm>
          <a:custGeom>
            <a:avLst/>
            <a:gdLst/>
            <a:ahLst/>
            <a:cxnLst/>
            <a:rect l="l" t="t" r="r" b="b"/>
            <a:pathLst>
              <a:path w="156984" h="49428">
                <a:moveTo>
                  <a:pt x="156984" y="9537"/>
                </a:moveTo>
                <a:lnTo>
                  <a:pt x="51727" y="0"/>
                </a:lnTo>
                <a:lnTo>
                  <a:pt x="0" y="494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4041276" y="2915999"/>
            <a:ext cx="67132" cy="97713"/>
          </a:xfrm>
          <a:custGeom>
            <a:avLst/>
            <a:gdLst/>
            <a:ahLst/>
            <a:cxnLst/>
            <a:rect l="l" t="t" r="r" b="b"/>
            <a:pathLst>
              <a:path w="67132" h="97713">
                <a:moveTo>
                  <a:pt x="29578" y="97713"/>
                </a:moveTo>
                <a:lnTo>
                  <a:pt x="41922" y="71716"/>
                </a:lnTo>
                <a:lnTo>
                  <a:pt x="46875" y="52730"/>
                </a:lnTo>
                <a:lnTo>
                  <a:pt x="67132" y="36880"/>
                </a:lnTo>
                <a:lnTo>
                  <a:pt x="58331" y="8978"/>
                </a:lnTo>
                <a:lnTo>
                  <a:pt x="29578" y="17945"/>
                </a:lnTo>
                <a:lnTo>
                  <a:pt x="23990" y="2552"/>
                </a:lnTo>
                <a:lnTo>
                  <a:pt x="0" y="0"/>
                </a:lnTo>
                <a:lnTo>
                  <a:pt x="13423" y="68580"/>
                </a:lnTo>
                <a:lnTo>
                  <a:pt x="29578" y="977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4041276" y="2915999"/>
            <a:ext cx="67132" cy="97713"/>
          </a:xfrm>
          <a:custGeom>
            <a:avLst/>
            <a:gdLst/>
            <a:ahLst/>
            <a:cxnLst/>
            <a:rect l="l" t="t" r="r" b="b"/>
            <a:pathLst>
              <a:path w="67132" h="97713">
                <a:moveTo>
                  <a:pt x="0" y="0"/>
                </a:moveTo>
                <a:lnTo>
                  <a:pt x="23990" y="2552"/>
                </a:lnTo>
                <a:lnTo>
                  <a:pt x="29578" y="17945"/>
                </a:lnTo>
                <a:lnTo>
                  <a:pt x="58331" y="8978"/>
                </a:lnTo>
                <a:lnTo>
                  <a:pt x="67132" y="36880"/>
                </a:lnTo>
                <a:lnTo>
                  <a:pt x="46875" y="52730"/>
                </a:lnTo>
                <a:lnTo>
                  <a:pt x="41922" y="71716"/>
                </a:lnTo>
                <a:lnTo>
                  <a:pt x="29578" y="97713"/>
                </a:lnTo>
                <a:lnTo>
                  <a:pt x="13423" y="6858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3868115" y="2906111"/>
            <a:ext cx="202742" cy="137053"/>
          </a:xfrm>
          <a:custGeom>
            <a:avLst/>
            <a:gdLst/>
            <a:ahLst/>
            <a:cxnLst/>
            <a:rect l="l" t="t" r="r" b="b"/>
            <a:pathLst>
              <a:path w="202742" h="137053">
                <a:moveTo>
                  <a:pt x="11734" y="98412"/>
                </a:moveTo>
                <a:lnTo>
                  <a:pt x="16665" y="104273"/>
                </a:lnTo>
                <a:lnTo>
                  <a:pt x="25415" y="113127"/>
                </a:lnTo>
                <a:lnTo>
                  <a:pt x="37639" y="123003"/>
                </a:lnTo>
                <a:lnTo>
                  <a:pt x="52558" y="131370"/>
                </a:lnTo>
                <a:lnTo>
                  <a:pt x="69392" y="135699"/>
                </a:lnTo>
                <a:lnTo>
                  <a:pt x="74602" y="136132"/>
                </a:lnTo>
                <a:lnTo>
                  <a:pt x="87994" y="137053"/>
                </a:lnTo>
                <a:lnTo>
                  <a:pt x="98130" y="136999"/>
                </a:lnTo>
                <a:lnTo>
                  <a:pt x="107662" y="135653"/>
                </a:lnTo>
                <a:lnTo>
                  <a:pt x="119242" y="132700"/>
                </a:lnTo>
                <a:lnTo>
                  <a:pt x="135521" y="127825"/>
                </a:lnTo>
                <a:lnTo>
                  <a:pt x="174256" y="127825"/>
                </a:lnTo>
                <a:lnTo>
                  <a:pt x="202742" y="107607"/>
                </a:lnTo>
                <a:lnTo>
                  <a:pt x="196265" y="51244"/>
                </a:lnTo>
                <a:lnTo>
                  <a:pt x="175145" y="35001"/>
                </a:lnTo>
                <a:lnTo>
                  <a:pt x="132880" y="24142"/>
                </a:lnTo>
                <a:lnTo>
                  <a:pt x="130148" y="26283"/>
                </a:lnTo>
                <a:lnTo>
                  <a:pt x="123157" y="30352"/>
                </a:lnTo>
                <a:lnTo>
                  <a:pt x="111154" y="35200"/>
                </a:lnTo>
                <a:lnTo>
                  <a:pt x="93459" y="39610"/>
                </a:lnTo>
                <a:lnTo>
                  <a:pt x="69392" y="42367"/>
                </a:lnTo>
                <a:lnTo>
                  <a:pt x="48188" y="43287"/>
                </a:lnTo>
                <a:lnTo>
                  <a:pt x="34802" y="42455"/>
                </a:lnTo>
                <a:lnTo>
                  <a:pt x="25777" y="38842"/>
                </a:lnTo>
                <a:lnTo>
                  <a:pt x="19491" y="31317"/>
                </a:lnTo>
                <a:lnTo>
                  <a:pt x="14323" y="18746"/>
                </a:lnTo>
                <a:lnTo>
                  <a:pt x="8648" y="0"/>
                </a:lnTo>
                <a:lnTo>
                  <a:pt x="0" y="23126"/>
                </a:lnTo>
                <a:lnTo>
                  <a:pt x="11734" y="984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3868115" y="2906111"/>
            <a:ext cx="202742" cy="137053"/>
          </a:xfrm>
          <a:custGeom>
            <a:avLst/>
            <a:gdLst/>
            <a:ahLst/>
            <a:cxnLst/>
            <a:rect l="l" t="t" r="r" b="b"/>
            <a:pathLst>
              <a:path w="202742" h="137053">
                <a:moveTo>
                  <a:pt x="8648" y="0"/>
                </a:moveTo>
                <a:lnTo>
                  <a:pt x="14323" y="18746"/>
                </a:lnTo>
                <a:lnTo>
                  <a:pt x="19491" y="31317"/>
                </a:lnTo>
                <a:lnTo>
                  <a:pt x="25777" y="38842"/>
                </a:lnTo>
                <a:lnTo>
                  <a:pt x="34802" y="42455"/>
                </a:lnTo>
                <a:lnTo>
                  <a:pt x="48188" y="43287"/>
                </a:lnTo>
                <a:lnTo>
                  <a:pt x="67558" y="42468"/>
                </a:lnTo>
                <a:lnTo>
                  <a:pt x="93459" y="39610"/>
                </a:lnTo>
                <a:lnTo>
                  <a:pt x="111154" y="35200"/>
                </a:lnTo>
                <a:lnTo>
                  <a:pt x="123157" y="30352"/>
                </a:lnTo>
                <a:lnTo>
                  <a:pt x="130148" y="26283"/>
                </a:lnTo>
                <a:lnTo>
                  <a:pt x="132880" y="24142"/>
                </a:lnTo>
                <a:lnTo>
                  <a:pt x="175145" y="35001"/>
                </a:lnTo>
                <a:lnTo>
                  <a:pt x="196265" y="51244"/>
                </a:lnTo>
                <a:lnTo>
                  <a:pt x="202742" y="107607"/>
                </a:lnTo>
                <a:lnTo>
                  <a:pt x="174256" y="127825"/>
                </a:lnTo>
                <a:lnTo>
                  <a:pt x="135521" y="127825"/>
                </a:lnTo>
                <a:lnTo>
                  <a:pt x="119242" y="132700"/>
                </a:lnTo>
                <a:lnTo>
                  <a:pt x="107662" y="135653"/>
                </a:lnTo>
                <a:lnTo>
                  <a:pt x="98130" y="136999"/>
                </a:lnTo>
                <a:lnTo>
                  <a:pt x="87994" y="137053"/>
                </a:lnTo>
                <a:lnTo>
                  <a:pt x="74602" y="136132"/>
                </a:lnTo>
                <a:lnTo>
                  <a:pt x="69392" y="135699"/>
                </a:lnTo>
                <a:lnTo>
                  <a:pt x="52558" y="131370"/>
                </a:lnTo>
                <a:lnTo>
                  <a:pt x="37639" y="123003"/>
                </a:lnTo>
                <a:lnTo>
                  <a:pt x="25415" y="113127"/>
                </a:lnTo>
                <a:lnTo>
                  <a:pt x="16665" y="104273"/>
                </a:lnTo>
                <a:lnTo>
                  <a:pt x="12168" y="98971"/>
                </a:lnTo>
                <a:lnTo>
                  <a:pt x="0" y="23126"/>
                </a:lnTo>
                <a:lnTo>
                  <a:pt x="864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4038276" y="2878028"/>
            <a:ext cx="83337" cy="111836"/>
          </a:xfrm>
          <a:custGeom>
            <a:avLst/>
            <a:gdLst/>
            <a:ahLst/>
            <a:cxnLst/>
            <a:rect l="l" t="t" r="r" b="b"/>
            <a:pathLst>
              <a:path w="83337" h="111836">
                <a:moveTo>
                  <a:pt x="68364" y="6184"/>
                </a:moveTo>
                <a:lnTo>
                  <a:pt x="0" y="0"/>
                </a:lnTo>
                <a:lnTo>
                  <a:pt x="2997" y="37973"/>
                </a:lnTo>
                <a:lnTo>
                  <a:pt x="26987" y="40525"/>
                </a:lnTo>
                <a:lnTo>
                  <a:pt x="32588" y="55918"/>
                </a:lnTo>
                <a:lnTo>
                  <a:pt x="33427" y="55609"/>
                </a:lnTo>
                <a:lnTo>
                  <a:pt x="45655" y="52463"/>
                </a:lnTo>
                <a:lnTo>
                  <a:pt x="56045" y="55918"/>
                </a:lnTo>
                <a:lnTo>
                  <a:pt x="57810" y="64261"/>
                </a:lnTo>
                <a:lnTo>
                  <a:pt x="58686" y="69570"/>
                </a:lnTo>
                <a:lnTo>
                  <a:pt x="35788" y="87185"/>
                </a:lnTo>
                <a:lnTo>
                  <a:pt x="41668" y="111836"/>
                </a:lnTo>
                <a:lnTo>
                  <a:pt x="83337" y="84543"/>
                </a:lnTo>
                <a:lnTo>
                  <a:pt x="68364" y="61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4038276" y="2878028"/>
            <a:ext cx="83337" cy="111836"/>
          </a:xfrm>
          <a:custGeom>
            <a:avLst/>
            <a:gdLst/>
            <a:ahLst/>
            <a:cxnLst/>
            <a:rect l="l" t="t" r="r" b="b"/>
            <a:pathLst>
              <a:path w="83337" h="111836">
                <a:moveTo>
                  <a:pt x="0" y="0"/>
                </a:moveTo>
                <a:lnTo>
                  <a:pt x="68364" y="6184"/>
                </a:lnTo>
                <a:lnTo>
                  <a:pt x="83337" y="84543"/>
                </a:lnTo>
                <a:lnTo>
                  <a:pt x="41668" y="111836"/>
                </a:lnTo>
                <a:lnTo>
                  <a:pt x="35788" y="87185"/>
                </a:lnTo>
                <a:lnTo>
                  <a:pt x="58686" y="69570"/>
                </a:lnTo>
                <a:lnTo>
                  <a:pt x="57810" y="64261"/>
                </a:lnTo>
                <a:lnTo>
                  <a:pt x="56045" y="55918"/>
                </a:lnTo>
                <a:lnTo>
                  <a:pt x="45655" y="52463"/>
                </a:lnTo>
                <a:lnTo>
                  <a:pt x="33427" y="55609"/>
                </a:lnTo>
                <a:lnTo>
                  <a:pt x="32588" y="55918"/>
                </a:lnTo>
                <a:lnTo>
                  <a:pt x="26987" y="40525"/>
                </a:lnTo>
                <a:lnTo>
                  <a:pt x="2997" y="3797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4065268" y="2884211"/>
            <a:ext cx="41376" cy="34340"/>
          </a:xfrm>
          <a:custGeom>
            <a:avLst/>
            <a:gdLst/>
            <a:ahLst/>
            <a:cxnLst/>
            <a:rect l="l" t="t" r="r" b="b"/>
            <a:pathLst>
              <a:path w="41376" h="34340">
                <a:moveTo>
                  <a:pt x="41376" y="0"/>
                </a:moveTo>
                <a:lnTo>
                  <a:pt x="0" y="34340"/>
                </a:lnTo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4065268" y="2884211"/>
            <a:ext cx="41376" cy="34340"/>
          </a:xfrm>
          <a:custGeom>
            <a:avLst/>
            <a:gdLst/>
            <a:ahLst/>
            <a:cxnLst/>
            <a:rect l="l" t="t" r="r" b="b"/>
            <a:pathLst>
              <a:path w="41376" h="34340">
                <a:moveTo>
                  <a:pt x="41376" y="0"/>
                </a:moveTo>
                <a:lnTo>
                  <a:pt x="0" y="343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3883900" y="2944080"/>
            <a:ext cx="171678" cy="71373"/>
          </a:xfrm>
          <a:custGeom>
            <a:avLst/>
            <a:gdLst/>
            <a:ahLst/>
            <a:cxnLst/>
            <a:rect l="l" t="t" r="r" b="b"/>
            <a:pathLst>
              <a:path w="171678" h="71374">
                <a:moveTo>
                  <a:pt x="0" y="0"/>
                </a:moveTo>
                <a:lnTo>
                  <a:pt x="10548" y="12289"/>
                </a:lnTo>
                <a:lnTo>
                  <a:pt x="18753" y="19003"/>
                </a:lnTo>
                <a:lnTo>
                  <a:pt x="28060" y="21558"/>
                </a:lnTo>
                <a:lnTo>
                  <a:pt x="41910" y="21372"/>
                </a:lnTo>
                <a:lnTo>
                  <a:pt x="50482" y="20777"/>
                </a:lnTo>
                <a:lnTo>
                  <a:pt x="64952" y="19485"/>
                </a:lnTo>
                <a:lnTo>
                  <a:pt x="79765" y="17839"/>
                </a:lnTo>
                <a:lnTo>
                  <a:pt x="94279" y="16103"/>
                </a:lnTo>
                <a:lnTo>
                  <a:pt x="107854" y="14542"/>
                </a:lnTo>
                <a:lnTo>
                  <a:pt x="119847" y="13422"/>
                </a:lnTo>
                <a:lnTo>
                  <a:pt x="129617" y="13008"/>
                </a:lnTo>
                <a:lnTo>
                  <a:pt x="134708" y="13271"/>
                </a:lnTo>
                <a:lnTo>
                  <a:pt x="148404" y="17920"/>
                </a:lnTo>
                <a:lnTo>
                  <a:pt x="159981" y="26441"/>
                </a:lnTo>
                <a:lnTo>
                  <a:pt x="166209" y="35653"/>
                </a:lnTo>
                <a:lnTo>
                  <a:pt x="168670" y="48238"/>
                </a:lnTo>
                <a:lnTo>
                  <a:pt x="170852" y="62164"/>
                </a:lnTo>
                <a:lnTo>
                  <a:pt x="171678" y="713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3982509" y="2970495"/>
            <a:ext cx="42481" cy="29933"/>
          </a:xfrm>
          <a:custGeom>
            <a:avLst/>
            <a:gdLst/>
            <a:ahLst/>
            <a:cxnLst/>
            <a:rect l="l" t="t" r="r" b="b"/>
            <a:pathLst>
              <a:path w="42481" h="29933">
                <a:moveTo>
                  <a:pt x="16725" y="0"/>
                </a:moveTo>
                <a:lnTo>
                  <a:pt x="0" y="19367"/>
                </a:lnTo>
                <a:lnTo>
                  <a:pt x="25526" y="29933"/>
                </a:lnTo>
                <a:lnTo>
                  <a:pt x="42481" y="3670"/>
                </a:lnTo>
                <a:lnTo>
                  <a:pt x="16725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982509" y="2970495"/>
            <a:ext cx="42481" cy="29933"/>
          </a:xfrm>
          <a:custGeom>
            <a:avLst/>
            <a:gdLst/>
            <a:ahLst/>
            <a:cxnLst/>
            <a:rect l="l" t="t" r="r" b="b"/>
            <a:pathLst>
              <a:path w="42481" h="29933">
                <a:moveTo>
                  <a:pt x="16725" y="0"/>
                </a:moveTo>
                <a:lnTo>
                  <a:pt x="0" y="19367"/>
                </a:lnTo>
                <a:lnTo>
                  <a:pt x="25526" y="29933"/>
                </a:lnTo>
                <a:lnTo>
                  <a:pt x="42481" y="3670"/>
                </a:lnTo>
                <a:lnTo>
                  <a:pt x="1672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4003745" y="2974170"/>
            <a:ext cx="37528" cy="39547"/>
          </a:xfrm>
          <a:custGeom>
            <a:avLst/>
            <a:gdLst/>
            <a:ahLst/>
            <a:cxnLst/>
            <a:rect l="l" t="t" r="r" b="b"/>
            <a:pathLst>
              <a:path w="37528" h="39547">
                <a:moveTo>
                  <a:pt x="21247" y="0"/>
                </a:moveTo>
                <a:lnTo>
                  <a:pt x="0" y="19773"/>
                </a:lnTo>
                <a:lnTo>
                  <a:pt x="21247" y="39547"/>
                </a:lnTo>
                <a:lnTo>
                  <a:pt x="37528" y="15697"/>
                </a:lnTo>
                <a:lnTo>
                  <a:pt x="21247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4003745" y="2974170"/>
            <a:ext cx="37528" cy="39547"/>
          </a:xfrm>
          <a:custGeom>
            <a:avLst/>
            <a:gdLst/>
            <a:ahLst/>
            <a:cxnLst/>
            <a:rect l="l" t="t" r="r" b="b"/>
            <a:pathLst>
              <a:path w="37528" h="39547">
                <a:moveTo>
                  <a:pt x="21247" y="0"/>
                </a:moveTo>
                <a:lnTo>
                  <a:pt x="37528" y="15697"/>
                </a:lnTo>
                <a:lnTo>
                  <a:pt x="21247" y="39547"/>
                </a:lnTo>
                <a:lnTo>
                  <a:pt x="0" y="19773"/>
                </a:lnTo>
                <a:lnTo>
                  <a:pt x="212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4020359" y="2989864"/>
            <a:ext cx="20916" cy="44069"/>
          </a:xfrm>
          <a:custGeom>
            <a:avLst/>
            <a:gdLst/>
            <a:ahLst/>
            <a:cxnLst/>
            <a:rect l="l" t="t" r="r" b="b"/>
            <a:pathLst>
              <a:path w="20916" h="44068">
                <a:moveTo>
                  <a:pt x="20916" y="0"/>
                </a:moveTo>
                <a:lnTo>
                  <a:pt x="4635" y="23850"/>
                </a:lnTo>
                <a:lnTo>
                  <a:pt x="0" y="44069"/>
                </a:lnTo>
                <a:lnTo>
                  <a:pt x="20916" y="29057"/>
                </a:lnTo>
                <a:lnTo>
                  <a:pt x="20916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4020359" y="2989864"/>
            <a:ext cx="20916" cy="44069"/>
          </a:xfrm>
          <a:custGeom>
            <a:avLst/>
            <a:gdLst/>
            <a:ahLst/>
            <a:cxnLst/>
            <a:rect l="l" t="t" r="r" b="b"/>
            <a:pathLst>
              <a:path w="20916" h="44068">
                <a:moveTo>
                  <a:pt x="20916" y="0"/>
                </a:moveTo>
                <a:lnTo>
                  <a:pt x="20916" y="29057"/>
                </a:lnTo>
                <a:lnTo>
                  <a:pt x="0" y="44069"/>
                </a:lnTo>
                <a:lnTo>
                  <a:pt x="4635" y="23850"/>
                </a:lnTo>
                <a:lnTo>
                  <a:pt x="209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3977185" y="2989864"/>
            <a:ext cx="45491" cy="44069"/>
          </a:xfrm>
          <a:custGeom>
            <a:avLst/>
            <a:gdLst/>
            <a:ahLst/>
            <a:cxnLst/>
            <a:rect l="l" t="t" r="r" b="b"/>
            <a:pathLst>
              <a:path w="45491" h="44068">
                <a:moveTo>
                  <a:pt x="5321" y="0"/>
                </a:moveTo>
                <a:lnTo>
                  <a:pt x="0" y="18491"/>
                </a:lnTo>
                <a:lnTo>
                  <a:pt x="5321" y="40500"/>
                </a:lnTo>
                <a:lnTo>
                  <a:pt x="26454" y="44069"/>
                </a:lnTo>
                <a:lnTo>
                  <a:pt x="43179" y="40500"/>
                </a:lnTo>
                <a:lnTo>
                  <a:pt x="45491" y="22034"/>
                </a:lnTo>
                <a:lnTo>
                  <a:pt x="26568" y="4089"/>
                </a:lnTo>
                <a:lnTo>
                  <a:pt x="5321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3977185" y="2989864"/>
            <a:ext cx="45491" cy="44069"/>
          </a:xfrm>
          <a:custGeom>
            <a:avLst/>
            <a:gdLst/>
            <a:ahLst/>
            <a:cxnLst/>
            <a:rect l="l" t="t" r="r" b="b"/>
            <a:pathLst>
              <a:path w="45491" h="44068">
                <a:moveTo>
                  <a:pt x="5321" y="0"/>
                </a:moveTo>
                <a:lnTo>
                  <a:pt x="0" y="18491"/>
                </a:lnTo>
                <a:lnTo>
                  <a:pt x="5321" y="40500"/>
                </a:lnTo>
                <a:lnTo>
                  <a:pt x="26454" y="44069"/>
                </a:lnTo>
                <a:lnTo>
                  <a:pt x="43179" y="40500"/>
                </a:lnTo>
                <a:lnTo>
                  <a:pt x="45491" y="22034"/>
                </a:lnTo>
                <a:lnTo>
                  <a:pt x="26568" y="4089"/>
                </a:lnTo>
                <a:lnTo>
                  <a:pt x="53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3969477" y="3003948"/>
            <a:ext cx="39662" cy="38290"/>
          </a:xfrm>
          <a:custGeom>
            <a:avLst/>
            <a:gdLst/>
            <a:ahLst/>
            <a:cxnLst/>
            <a:rect l="l" t="t" r="r" b="b"/>
            <a:pathLst>
              <a:path w="39662" h="38290">
                <a:moveTo>
                  <a:pt x="19494" y="571"/>
                </a:moveTo>
                <a:lnTo>
                  <a:pt x="0" y="17614"/>
                </a:lnTo>
                <a:lnTo>
                  <a:pt x="228" y="24739"/>
                </a:lnTo>
                <a:lnTo>
                  <a:pt x="5689" y="29984"/>
                </a:lnTo>
                <a:lnTo>
                  <a:pt x="11150" y="35229"/>
                </a:lnTo>
                <a:lnTo>
                  <a:pt x="19494" y="38290"/>
                </a:lnTo>
                <a:lnTo>
                  <a:pt x="37680" y="19431"/>
                </a:lnTo>
                <a:lnTo>
                  <a:pt x="39662" y="8801"/>
                </a:lnTo>
                <a:lnTo>
                  <a:pt x="34277" y="4406"/>
                </a:lnTo>
                <a:lnTo>
                  <a:pt x="28879" y="0"/>
                </a:lnTo>
                <a:lnTo>
                  <a:pt x="19494" y="5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3969477" y="3003948"/>
            <a:ext cx="39662" cy="38290"/>
          </a:xfrm>
          <a:custGeom>
            <a:avLst/>
            <a:gdLst/>
            <a:ahLst/>
            <a:cxnLst/>
            <a:rect l="l" t="t" r="r" b="b"/>
            <a:pathLst>
              <a:path w="39662" h="38290">
                <a:moveTo>
                  <a:pt x="19494" y="571"/>
                </a:moveTo>
                <a:lnTo>
                  <a:pt x="0" y="17614"/>
                </a:lnTo>
                <a:lnTo>
                  <a:pt x="228" y="24739"/>
                </a:lnTo>
                <a:lnTo>
                  <a:pt x="5689" y="29984"/>
                </a:lnTo>
                <a:lnTo>
                  <a:pt x="11150" y="35229"/>
                </a:lnTo>
                <a:lnTo>
                  <a:pt x="19494" y="38290"/>
                </a:lnTo>
                <a:lnTo>
                  <a:pt x="37680" y="19431"/>
                </a:lnTo>
                <a:lnTo>
                  <a:pt x="39662" y="8801"/>
                </a:lnTo>
                <a:lnTo>
                  <a:pt x="34277" y="4406"/>
                </a:lnTo>
                <a:lnTo>
                  <a:pt x="28879" y="0"/>
                </a:lnTo>
                <a:lnTo>
                  <a:pt x="19494" y="5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3969483" y="3021558"/>
            <a:ext cx="19494" cy="20675"/>
          </a:xfrm>
          <a:custGeom>
            <a:avLst/>
            <a:gdLst/>
            <a:ahLst/>
            <a:cxnLst/>
            <a:rect l="l" t="t" r="r" b="b"/>
            <a:pathLst>
              <a:path w="19494" h="20675">
                <a:moveTo>
                  <a:pt x="0" y="0"/>
                </a:moveTo>
                <a:lnTo>
                  <a:pt x="19494" y="20675"/>
                </a:lnTo>
                <a:lnTo>
                  <a:pt x="15595" y="8877"/>
                </a:lnTo>
                <a:lnTo>
                  <a:pt x="12255" y="5626"/>
                </a:lnTo>
                <a:lnTo>
                  <a:pt x="8915" y="2362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3969483" y="3021558"/>
            <a:ext cx="19494" cy="20675"/>
          </a:xfrm>
          <a:custGeom>
            <a:avLst/>
            <a:gdLst/>
            <a:ahLst/>
            <a:cxnLst/>
            <a:rect l="l" t="t" r="r" b="b"/>
            <a:pathLst>
              <a:path w="19494" h="20675">
                <a:moveTo>
                  <a:pt x="0" y="0"/>
                </a:moveTo>
                <a:lnTo>
                  <a:pt x="8915" y="2362"/>
                </a:lnTo>
                <a:lnTo>
                  <a:pt x="12255" y="5626"/>
                </a:lnTo>
                <a:lnTo>
                  <a:pt x="15595" y="8877"/>
                </a:lnTo>
                <a:lnTo>
                  <a:pt x="19494" y="206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4029585" y="2759341"/>
            <a:ext cx="68935" cy="124141"/>
          </a:xfrm>
          <a:custGeom>
            <a:avLst/>
            <a:gdLst/>
            <a:ahLst/>
            <a:cxnLst/>
            <a:rect l="l" t="t" r="r" b="b"/>
            <a:pathLst>
              <a:path w="68935" h="124141">
                <a:moveTo>
                  <a:pt x="0" y="8698"/>
                </a:moveTo>
                <a:lnTo>
                  <a:pt x="8686" y="118693"/>
                </a:lnTo>
                <a:lnTo>
                  <a:pt x="68935" y="124141"/>
                </a:lnTo>
                <a:lnTo>
                  <a:pt x="56362" y="16877"/>
                </a:lnTo>
                <a:lnTo>
                  <a:pt x="55638" y="8660"/>
                </a:lnTo>
                <a:lnTo>
                  <a:pt x="35687" y="3377"/>
                </a:lnTo>
                <a:lnTo>
                  <a:pt x="34245" y="2995"/>
                </a:lnTo>
                <a:lnTo>
                  <a:pt x="20538" y="0"/>
                </a:lnTo>
                <a:lnTo>
                  <a:pt x="11575" y="1535"/>
                </a:lnTo>
                <a:lnTo>
                  <a:pt x="0" y="869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4029585" y="2759341"/>
            <a:ext cx="68935" cy="124141"/>
          </a:xfrm>
          <a:custGeom>
            <a:avLst/>
            <a:gdLst/>
            <a:ahLst/>
            <a:cxnLst/>
            <a:rect l="l" t="t" r="r" b="b"/>
            <a:pathLst>
              <a:path w="68935" h="124141">
                <a:moveTo>
                  <a:pt x="0" y="8698"/>
                </a:moveTo>
                <a:lnTo>
                  <a:pt x="11575" y="1535"/>
                </a:lnTo>
                <a:lnTo>
                  <a:pt x="20538" y="0"/>
                </a:lnTo>
                <a:lnTo>
                  <a:pt x="34245" y="2995"/>
                </a:lnTo>
                <a:lnTo>
                  <a:pt x="35687" y="3377"/>
                </a:lnTo>
                <a:lnTo>
                  <a:pt x="55638" y="8660"/>
                </a:lnTo>
                <a:lnTo>
                  <a:pt x="56362" y="16877"/>
                </a:lnTo>
                <a:lnTo>
                  <a:pt x="68935" y="124141"/>
                </a:lnTo>
                <a:lnTo>
                  <a:pt x="8686" y="118693"/>
                </a:lnTo>
                <a:lnTo>
                  <a:pt x="0" y="86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4862891" y="2043056"/>
            <a:ext cx="151828" cy="1392301"/>
          </a:xfrm>
          <a:custGeom>
            <a:avLst/>
            <a:gdLst/>
            <a:ahLst/>
            <a:cxnLst/>
            <a:rect l="l" t="t" r="r" b="b"/>
            <a:pathLst>
              <a:path w="151828" h="1392301">
                <a:moveTo>
                  <a:pt x="53971" y="402362"/>
                </a:moveTo>
                <a:lnTo>
                  <a:pt x="0" y="1392301"/>
                </a:lnTo>
                <a:lnTo>
                  <a:pt x="53971" y="1392301"/>
                </a:lnTo>
                <a:lnTo>
                  <a:pt x="53971" y="4023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4862891" y="2043056"/>
            <a:ext cx="151828" cy="1392301"/>
          </a:xfrm>
          <a:custGeom>
            <a:avLst/>
            <a:gdLst/>
            <a:ahLst/>
            <a:cxnLst/>
            <a:rect l="l" t="t" r="r" b="b"/>
            <a:pathLst>
              <a:path w="151828" h="1392301">
                <a:moveTo>
                  <a:pt x="53971" y="402362"/>
                </a:moveTo>
                <a:lnTo>
                  <a:pt x="0" y="1392301"/>
                </a:lnTo>
                <a:lnTo>
                  <a:pt x="53971" y="13923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4894957" y="2090034"/>
            <a:ext cx="46863" cy="15455"/>
          </a:xfrm>
          <a:custGeom>
            <a:avLst/>
            <a:gdLst/>
            <a:ahLst/>
            <a:cxnLst/>
            <a:rect l="l" t="t" r="r" b="b"/>
            <a:pathLst>
              <a:path w="46862" h="15455">
                <a:moveTo>
                  <a:pt x="21906" y="14288"/>
                </a:moveTo>
                <a:lnTo>
                  <a:pt x="21906" y="9102"/>
                </a:lnTo>
                <a:lnTo>
                  <a:pt x="20510" y="9601"/>
                </a:lnTo>
                <a:lnTo>
                  <a:pt x="21488" y="14439"/>
                </a:lnTo>
                <a:lnTo>
                  <a:pt x="21906" y="14288"/>
                </a:lnTo>
                <a:close/>
              </a:path>
              <a:path w="46862" h="15455">
                <a:moveTo>
                  <a:pt x="21906" y="0"/>
                </a:moveTo>
                <a:lnTo>
                  <a:pt x="14998" y="507"/>
                </a:lnTo>
                <a:lnTo>
                  <a:pt x="15506" y="3149"/>
                </a:lnTo>
                <a:lnTo>
                  <a:pt x="20510" y="3149"/>
                </a:lnTo>
                <a:lnTo>
                  <a:pt x="21906" y="3644"/>
                </a:lnTo>
                <a:lnTo>
                  <a:pt x="21906" y="0"/>
                </a:lnTo>
                <a:close/>
              </a:path>
              <a:path w="46862" h="15455">
                <a:moveTo>
                  <a:pt x="16065" y="14833"/>
                </a:moveTo>
                <a:lnTo>
                  <a:pt x="21488" y="14439"/>
                </a:lnTo>
                <a:lnTo>
                  <a:pt x="20510" y="9601"/>
                </a:lnTo>
                <a:lnTo>
                  <a:pt x="10515" y="9601"/>
                </a:lnTo>
                <a:lnTo>
                  <a:pt x="6464" y="8153"/>
                </a:lnTo>
                <a:lnTo>
                  <a:pt x="6464" y="4584"/>
                </a:lnTo>
                <a:lnTo>
                  <a:pt x="10515" y="3149"/>
                </a:lnTo>
                <a:lnTo>
                  <a:pt x="15506" y="3149"/>
                </a:lnTo>
                <a:lnTo>
                  <a:pt x="14998" y="507"/>
                </a:lnTo>
                <a:lnTo>
                  <a:pt x="6578" y="1142"/>
                </a:lnTo>
                <a:lnTo>
                  <a:pt x="0" y="4851"/>
                </a:lnTo>
                <a:lnTo>
                  <a:pt x="292" y="8801"/>
                </a:lnTo>
                <a:lnTo>
                  <a:pt x="584" y="12763"/>
                </a:lnTo>
                <a:lnTo>
                  <a:pt x="7658" y="15455"/>
                </a:lnTo>
                <a:lnTo>
                  <a:pt x="16065" y="1483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4894957" y="2090034"/>
            <a:ext cx="46863" cy="15455"/>
          </a:xfrm>
          <a:custGeom>
            <a:avLst/>
            <a:gdLst/>
            <a:ahLst/>
            <a:cxnLst/>
            <a:rect l="l" t="t" r="r" b="b"/>
            <a:pathLst>
              <a:path w="46862" h="15455">
                <a:moveTo>
                  <a:pt x="21906" y="0"/>
                </a:moveTo>
                <a:lnTo>
                  <a:pt x="14998" y="507"/>
                </a:lnTo>
              </a:path>
              <a:path w="46862" h="15455">
                <a:moveTo>
                  <a:pt x="14998" y="507"/>
                </a:moveTo>
                <a:lnTo>
                  <a:pt x="6578" y="1142"/>
                </a:lnTo>
                <a:lnTo>
                  <a:pt x="0" y="4851"/>
                </a:lnTo>
                <a:lnTo>
                  <a:pt x="292" y="8801"/>
                </a:lnTo>
                <a:lnTo>
                  <a:pt x="584" y="12763"/>
                </a:lnTo>
                <a:lnTo>
                  <a:pt x="7658" y="15455"/>
                </a:lnTo>
                <a:lnTo>
                  <a:pt x="16065" y="14833"/>
                </a:lnTo>
              </a:path>
              <a:path w="46862" h="15455">
                <a:moveTo>
                  <a:pt x="21488" y="14439"/>
                </a:moveTo>
                <a:lnTo>
                  <a:pt x="21906" y="14288"/>
                </a:lnTo>
              </a:path>
              <a:path w="46862" h="15455">
                <a:moveTo>
                  <a:pt x="16065" y="14833"/>
                </a:moveTo>
                <a:lnTo>
                  <a:pt x="21488" y="144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4901421" y="2093184"/>
            <a:ext cx="18097" cy="6451"/>
          </a:xfrm>
          <a:custGeom>
            <a:avLst/>
            <a:gdLst/>
            <a:ahLst/>
            <a:cxnLst/>
            <a:rect l="l" t="t" r="r" b="b"/>
            <a:pathLst>
              <a:path w="18097" h="6451">
                <a:moveTo>
                  <a:pt x="0" y="3225"/>
                </a:moveTo>
                <a:lnTo>
                  <a:pt x="0" y="5003"/>
                </a:lnTo>
                <a:lnTo>
                  <a:pt x="4051" y="6451"/>
                </a:lnTo>
                <a:lnTo>
                  <a:pt x="9042" y="6451"/>
                </a:lnTo>
              </a:path>
              <a:path w="18097" h="6451">
                <a:moveTo>
                  <a:pt x="9042" y="0"/>
                </a:moveTo>
                <a:lnTo>
                  <a:pt x="4051" y="0"/>
                </a:lnTo>
                <a:lnTo>
                  <a:pt x="0" y="1435"/>
                </a:lnTo>
                <a:lnTo>
                  <a:pt x="0" y="3225"/>
                </a:lnTo>
              </a:path>
              <a:path w="18097" h="6451">
                <a:moveTo>
                  <a:pt x="15441" y="494"/>
                </a:moveTo>
                <a:lnTo>
                  <a:pt x="14046" y="0"/>
                </a:lnTo>
                <a:lnTo>
                  <a:pt x="9042" y="0"/>
                </a:lnTo>
              </a:path>
              <a:path w="18097" h="6451">
                <a:moveTo>
                  <a:pt x="9042" y="6451"/>
                </a:moveTo>
                <a:lnTo>
                  <a:pt x="14046" y="6451"/>
                </a:lnTo>
                <a:lnTo>
                  <a:pt x="15441" y="59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4393135" y="2878629"/>
            <a:ext cx="553796" cy="125895"/>
          </a:xfrm>
          <a:custGeom>
            <a:avLst/>
            <a:gdLst/>
            <a:ahLst/>
            <a:cxnLst/>
            <a:rect l="l" t="t" r="r" b="b"/>
            <a:pathLst>
              <a:path w="553796" h="125895">
                <a:moveTo>
                  <a:pt x="146523" y="122900"/>
                </a:moveTo>
                <a:lnTo>
                  <a:pt x="161303" y="121682"/>
                </a:lnTo>
                <a:lnTo>
                  <a:pt x="175460" y="119710"/>
                </a:lnTo>
                <a:lnTo>
                  <a:pt x="188898" y="117030"/>
                </a:lnTo>
                <a:lnTo>
                  <a:pt x="201519" y="113689"/>
                </a:lnTo>
                <a:lnTo>
                  <a:pt x="213227" y="109735"/>
                </a:lnTo>
                <a:lnTo>
                  <a:pt x="223926" y="105213"/>
                </a:lnTo>
                <a:lnTo>
                  <a:pt x="233519" y="100171"/>
                </a:lnTo>
                <a:lnTo>
                  <a:pt x="241998" y="94589"/>
                </a:lnTo>
                <a:lnTo>
                  <a:pt x="523726" y="122875"/>
                </a:lnTo>
                <a:lnTo>
                  <a:pt x="523726" y="71146"/>
                </a:lnTo>
                <a:lnTo>
                  <a:pt x="256920" y="44043"/>
                </a:lnTo>
                <a:lnTo>
                  <a:pt x="251398" y="36957"/>
                </a:lnTo>
                <a:lnTo>
                  <a:pt x="244150" y="30308"/>
                </a:lnTo>
                <a:lnTo>
                  <a:pt x="235304" y="24156"/>
                </a:lnTo>
                <a:lnTo>
                  <a:pt x="224990" y="18561"/>
                </a:lnTo>
                <a:lnTo>
                  <a:pt x="213336" y="13586"/>
                </a:lnTo>
                <a:lnTo>
                  <a:pt x="200469" y="9290"/>
                </a:lnTo>
                <a:lnTo>
                  <a:pt x="186519" y="5734"/>
                </a:lnTo>
                <a:lnTo>
                  <a:pt x="171613" y="2980"/>
                </a:lnTo>
                <a:lnTo>
                  <a:pt x="155881" y="1088"/>
                </a:lnTo>
                <a:lnTo>
                  <a:pt x="139449" y="119"/>
                </a:lnTo>
                <a:lnTo>
                  <a:pt x="131216" y="0"/>
                </a:lnTo>
                <a:lnTo>
                  <a:pt x="112516" y="620"/>
                </a:lnTo>
                <a:lnTo>
                  <a:pt x="94629" y="2426"/>
                </a:lnTo>
                <a:lnTo>
                  <a:pt x="77739" y="5332"/>
                </a:lnTo>
                <a:lnTo>
                  <a:pt x="62025" y="9252"/>
                </a:lnTo>
                <a:lnTo>
                  <a:pt x="47670" y="14102"/>
                </a:lnTo>
                <a:lnTo>
                  <a:pt x="53543" y="61658"/>
                </a:lnTo>
                <a:lnTo>
                  <a:pt x="55920" y="54829"/>
                </a:lnTo>
                <a:lnTo>
                  <a:pt x="62661" y="48622"/>
                </a:lnTo>
                <a:lnTo>
                  <a:pt x="73183" y="43245"/>
                </a:lnTo>
                <a:lnTo>
                  <a:pt x="86901" y="38905"/>
                </a:lnTo>
                <a:lnTo>
                  <a:pt x="103232" y="35811"/>
                </a:lnTo>
                <a:lnTo>
                  <a:pt x="121592" y="34170"/>
                </a:lnTo>
                <a:lnTo>
                  <a:pt x="131216" y="33959"/>
                </a:lnTo>
                <a:lnTo>
                  <a:pt x="150361" y="34807"/>
                </a:lnTo>
                <a:lnTo>
                  <a:pt x="167764" y="37212"/>
                </a:lnTo>
                <a:lnTo>
                  <a:pt x="182841" y="40965"/>
                </a:lnTo>
                <a:lnTo>
                  <a:pt x="195009" y="45859"/>
                </a:lnTo>
                <a:lnTo>
                  <a:pt x="203682" y="51686"/>
                </a:lnTo>
                <a:lnTo>
                  <a:pt x="208278" y="58237"/>
                </a:lnTo>
                <a:lnTo>
                  <a:pt x="208864" y="61658"/>
                </a:lnTo>
                <a:lnTo>
                  <a:pt x="206486" y="68489"/>
                </a:lnTo>
                <a:lnTo>
                  <a:pt x="199744" y="74697"/>
                </a:lnTo>
                <a:lnTo>
                  <a:pt x="189220" y="80076"/>
                </a:lnTo>
                <a:lnTo>
                  <a:pt x="175499" y="84416"/>
                </a:lnTo>
                <a:lnTo>
                  <a:pt x="159166" y="87509"/>
                </a:lnTo>
                <a:lnTo>
                  <a:pt x="140804" y="89148"/>
                </a:lnTo>
                <a:lnTo>
                  <a:pt x="131216" y="89357"/>
                </a:lnTo>
                <a:lnTo>
                  <a:pt x="112071" y="88509"/>
                </a:lnTo>
                <a:lnTo>
                  <a:pt x="94666" y="86106"/>
                </a:lnTo>
                <a:lnTo>
                  <a:pt x="79586" y="82355"/>
                </a:lnTo>
                <a:lnTo>
                  <a:pt x="67415" y="77463"/>
                </a:lnTo>
                <a:lnTo>
                  <a:pt x="58736" y="71639"/>
                </a:lnTo>
                <a:lnTo>
                  <a:pt x="71051" y="116468"/>
                </a:lnTo>
                <a:lnTo>
                  <a:pt x="87474" y="119808"/>
                </a:lnTo>
                <a:lnTo>
                  <a:pt x="104969" y="122083"/>
                </a:lnTo>
                <a:lnTo>
                  <a:pt x="123352" y="123208"/>
                </a:lnTo>
                <a:lnTo>
                  <a:pt x="131216" y="123317"/>
                </a:lnTo>
                <a:lnTo>
                  <a:pt x="146523" y="122900"/>
                </a:lnTo>
                <a:close/>
              </a:path>
              <a:path w="553796" h="125895">
                <a:moveTo>
                  <a:pt x="58736" y="71639"/>
                </a:moveTo>
                <a:lnTo>
                  <a:pt x="54133" y="65091"/>
                </a:lnTo>
                <a:lnTo>
                  <a:pt x="53543" y="61658"/>
                </a:lnTo>
                <a:lnTo>
                  <a:pt x="47670" y="14102"/>
                </a:lnTo>
                <a:lnTo>
                  <a:pt x="34855" y="19797"/>
                </a:lnTo>
                <a:lnTo>
                  <a:pt x="23761" y="26251"/>
                </a:lnTo>
                <a:lnTo>
                  <a:pt x="14571" y="33379"/>
                </a:lnTo>
                <a:lnTo>
                  <a:pt x="7464" y="41097"/>
                </a:lnTo>
                <a:lnTo>
                  <a:pt x="2624" y="49320"/>
                </a:lnTo>
                <a:lnTo>
                  <a:pt x="231" y="57961"/>
                </a:lnTo>
                <a:lnTo>
                  <a:pt x="0" y="61658"/>
                </a:lnTo>
                <a:lnTo>
                  <a:pt x="1321" y="70443"/>
                </a:lnTo>
                <a:lnTo>
                  <a:pt x="5166" y="78847"/>
                </a:lnTo>
                <a:lnTo>
                  <a:pt x="11352" y="86783"/>
                </a:lnTo>
                <a:lnTo>
                  <a:pt x="19698" y="94167"/>
                </a:lnTo>
                <a:lnTo>
                  <a:pt x="30022" y="100912"/>
                </a:lnTo>
                <a:lnTo>
                  <a:pt x="42144" y="106935"/>
                </a:lnTo>
                <a:lnTo>
                  <a:pt x="55880" y="112148"/>
                </a:lnTo>
                <a:lnTo>
                  <a:pt x="71051" y="116468"/>
                </a:lnTo>
                <a:lnTo>
                  <a:pt x="58736" y="716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4446680" y="2912589"/>
            <a:ext cx="155321" cy="55397"/>
          </a:xfrm>
          <a:custGeom>
            <a:avLst/>
            <a:gdLst/>
            <a:ahLst/>
            <a:cxnLst/>
            <a:rect l="l" t="t" r="r" b="b"/>
            <a:pathLst>
              <a:path w="155320" h="55397">
                <a:moveTo>
                  <a:pt x="77673" y="55397"/>
                </a:moveTo>
                <a:lnTo>
                  <a:pt x="58527" y="54550"/>
                </a:lnTo>
                <a:lnTo>
                  <a:pt x="41123" y="52146"/>
                </a:lnTo>
                <a:lnTo>
                  <a:pt x="26043" y="48395"/>
                </a:lnTo>
                <a:lnTo>
                  <a:pt x="13871" y="43503"/>
                </a:lnTo>
                <a:lnTo>
                  <a:pt x="5192" y="37679"/>
                </a:lnTo>
                <a:lnTo>
                  <a:pt x="590" y="31131"/>
                </a:lnTo>
                <a:lnTo>
                  <a:pt x="0" y="27698"/>
                </a:lnTo>
                <a:lnTo>
                  <a:pt x="2376" y="20869"/>
                </a:lnTo>
                <a:lnTo>
                  <a:pt x="9118" y="14662"/>
                </a:lnTo>
                <a:lnTo>
                  <a:pt x="19640" y="9285"/>
                </a:lnTo>
                <a:lnTo>
                  <a:pt x="33358" y="4945"/>
                </a:lnTo>
                <a:lnTo>
                  <a:pt x="49689" y="1851"/>
                </a:lnTo>
                <a:lnTo>
                  <a:pt x="68049" y="210"/>
                </a:lnTo>
                <a:lnTo>
                  <a:pt x="77673" y="0"/>
                </a:lnTo>
                <a:lnTo>
                  <a:pt x="96817" y="847"/>
                </a:lnTo>
                <a:lnTo>
                  <a:pt x="114221" y="3252"/>
                </a:lnTo>
                <a:lnTo>
                  <a:pt x="129298" y="7005"/>
                </a:lnTo>
                <a:lnTo>
                  <a:pt x="141466" y="11899"/>
                </a:lnTo>
                <a:lnTo>
                  <a:pt x="150139" y="17726"/>
                </a:lnTo>
                <a:lnTo>
                  <a:pt x="154735" y="24277"/>
                </a:lnTo>
                <a:lnTo>
                  <a:pt x="155320" y="27698"/>
                </a:lnTo>
                <a:lnTo>
                  <a:pt x="152943" y="34529"/>
                </a:lnTo>
                <a:lnTo>
                  <a:pt x="146200" y="40738"/>
                </a:lnTo>
                <a:lnTo>
                  <a:pt x="135677" y="46116"/>
                </a:lnTo>
                <a:lnTo>
                  <a:pt x="121956" y="50456"/>
                </a:lnTo>
                <a:lnTo>
                  <a:pt x="105623" y="53549"/>
                </a:lnTo>
                <a:lnTo>
                  <a:pt x="87261" y="55188"/>
                </a:lnTo>
                <a:lnTo>
                  <a:pt x="77673" y="553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4393135" y="2878629"/>
            <a:ext cx="553796" cy="125895"/>
          </a:xfrm>
          <a:custGeom>
            <a:avLst/>
            <a:gdLst/>
            <a:ahLst/>
            <a:cxnLst/>
            <a:rect l="l" t="t" r="r" b="b"/>
            <a:pathLst>
              <a:path w="553796" h="125895">
                <a:moveTo>
                  <a:pt x="146523" y="122900"/>
                </a:moveTo>
                <a:lnTo>
                  <a:pt x="161303" y="121682"/>
                </a:lnTo>
                <a:lnTo>
                  <a:pt x="175460" y="119710"/>
                </a:lnTo>
                <a:lnTo>
                  <a:pt x="188898" y="117030"/>
                </a:lnTo>
                <a:lnTo>
                  <a:pt x="201519" y="113689"/>
                </a:lnTo>
                <a:lnTo>
                  <a:pt x="213227" y="109735"/>
                </a:lnTo>
                <a:lnTo>
                  <a:pt x="223926" y="105213"/>
                </a:lnTo>
                <a:lnTo>
                  <a:pt x="233519" y="100171"/>
                </a:lnTo>
                <a:lnTo>
                  <a:pt x="241998" y="94589"/>
                </a:lnTo>
                <a:lnTo>
                  <a:pt x="523726" y="122875"/>
                </a:lnTo>
              </a:path>
              <a:path w="553796" h="125895">
                <a:moveTo>
                  <a:pt x="523726" y="71146"/>
                </a:moveTo>
                <a:lnTo>
                  <a:pt x="256920" y="44043"/>
                </a:lnTo>
                <a:lnTo>
                  <a:pt x="251398" y="36957"/>
                </a:lnTo>
                <a:lnTo>
                  <a:pt x="244150" y="30308"/>
                </a:lnTo>
                <a:lnTo>
                  <a:pt x="235304" y="24156"/>
                </a:lnTo>
                <a:lnTo>
                  <a:pt x="224990" y="18561"/>
                </a:lnTo>
                <a:lnTo>
                  <a:pt x="213336" y="13586"/>
                </a:lnTo>
                <a:lnTo>
                  <a:pt x="200469" y="9290"/>
                </a:lnTo>
                <a:lnTo>
                  <a:pt x="186519" y="5734"/>
                </a:lnTo>
                <a:lnTo>
                  <a:pt x="171613" y="2980"/>
                </a:lnTo>
                <a:lnTo>
                  <a:pt x="155881" y="1088"/>
                </a:lnTo>
                <a:lnTo>
                  <a:pt x="139449" y="119"/>
                </a:lnTo>
                <a:lnTo>
                  <a:pt x="131216" y="0"/>
                </a:lnTo>
                <a:lnTo>
                  <a:pt x="112516" y="620"/>
                </a:lnTo>
                <a:lnTo>
                  <a:pt x="94629" y="2426"/>
                </a:lnTo>
                <a:lnTo>
                  <a:pt x="77739" y="5332"/>
                </a:lnTo>
                <a:lnTo>
                  <a:pt x="62025" y="9252"/>
                </a:lnTo>
                <a:lnTo>
                  <a:pt x="47670" y="14102"/>
                </a:lnTo>
                <a:lnTo>
                  <a:pt x="34855" y="19797"/>
                </a:lnTo>
                <a:lnTo>
                  <a:pt x="23761" y="26251"/>
                </a:lnTo>
                <a:lnTo>
                  <a:pt x="14571" y="33379"/>
                </a:lnTo>
                <a:lnTo>
                  <a:pt x="7464" y="41097"/>
                </a:lnTo>
                <a:lnTo>
                  <a:pt x="2624" y="49320"/>
                </a:lnTo>
                <a:lnTo>
                  <a:pt x="231" y="57961"/>
                </a:lnTo>
                <a:lnTo>
                  <a:pt x="0" y="61658"/>
                </a:lnTo>
                <a:lnTo>
                  <a:pt x="1321" y="70443"/>
                </a:lnTo>
                <a:lnTo>
                  <a:pt x="5166" y="78847"/>
                </a:lnTo>
                <a:lnTo>
                  <a:pt x="11352" y="86783"/>
                </a:lnTo>
                <a:lnTo>
                  <a:pt x="19698" y="94167"/>
                </a:lnTo>
                <a:lnTo>
                  <a:pt x="30022" y="100912"/>
                </a:lnTo>
                <a:lnTo>
                  <a:pt x="42144" y="106935"/>
                </a:lnTo>
                <a:lnTo>
                  <a:pt x="55880" y="112148"/>
                </a:lnTo>
                <a:lnTo>
                  <a:pt x="71051" y="116468"/>
                </a:lnTo>
                <a:lnTo>
                  <a:pt x="87474" y="119808"/>
                </a:lnTo>
                <a:lnTo>
                  <a:pt x="104969" y="122083"/>
                </a:lnTo>
                <a:lnTo>
                  <a:pt x="123352" y="123208"/>
                </a:lnTo>
                <a:lnTo>
                  <a:pt x="131216" y="123317"/>
                </a:lnTo>
                <a:lnTo>
                  <a:pt x="146523" y="1229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4393135" y="2878629"/>
            <a:ext cx="553796" cy="125895"/>
          </a:xfrm>
          <a:custGeom>
            <a:avLst/>
            <a:gdLst/>
            <a:ahLst/>
            <a:cxnLst/>
            <a:rect l="l" t="t" r="r" b="b"/>
            <a:pathLst>
              <a:path w="553796" h="125895">
                <a:moveTo>
                  <a:pt x="146523" y="122900"/>
                </a:moveTo>
                <a:lnTo>
                  <a:pt x="161303" y="121682"/>
                </a:lnTo>
                <a:lnTo>
                  <a:pt x="175460" y="119710"/>
                </a:lnTo>
                <a:lnTo>
                  <a:pt x="188898" y="117030"/>
                </a:lnTo>
                <a:lnTo>
                  <a:pt x="201519" y="113689"/>
                </a:lnTo>
                <a:lnTo>
                  <a:pt x="213227" y="109735"/>
                </a:lnTo>
                <a:lnTo>
                  <a:pt x="223926" y="105213"/>
                </a:lnTo>
                <a:lnTo>
                  <a:pt x="233519" y="100171"/>
                </a:lnTo>
                <a:lnTo>
                  <a:pt x="241998" y="94589"/>
                </a:lnTo>
                <a:lnTo>
                  <a:pt x="523726" y="122875"/>
                </a:lnTo>
                <a:lnTo>
                  <a:pt x="523726" y="71146"/>
                </a:lnTo>
                <a:lnTo>
                  <a:pt x="256920" y="44043"/>
                </a:lnTo>
                <a:lnTo>
                  <a:pt x="251398" y="36957"/>
                </a:lnTo>
                <a:lnTo>
                  <a:pt x="244150" y="30308"/>
                </a:lnTo>
                <a:lnTo>
                  <a:pt x="235304" y="24156"/>
                </a:lnTo>
                <a:lnTo>
                  <a:pt x="224990" y="18561"/>
                </a:lnTo>
                <a:lnTo>
                  <a:pt x="213336" y="13586"/>
                </a:lnTo>
                <a:lnTo>
                  <a:pt x="200469" y="9290"/>
                </a:lnTo>
                <a:lnTo>
                  <a:pt x="186519" y="5734"/>
                </a:lnTo>
                <a:lnTo>
                  <a:pt x="171613" y="2980"/>
                </a:lnTo>
                <a:lnTo>
                  <a:pt x="155881" y="1088"/>
                </a:lnTo>
                <a:lnTo>
                  <a:pt x="139449" y="119"/>
                </a:lnTo>
                <a:lnTo>
                  <a:pt x="131216" y="0"/>
                </a:lnTo>
                <a:lnTo>
                  <a:pt x="112516" y="620"/>
                </a:lnTo>
                <a:lnTo>
                  <a:pt x="94629" y="2426"/>
                </a:lnTo>
                <a:lnTo>
                  <a:pt x="77739" y="5332"/>
                </a:lnTo>
                <a:lnTo>
                  <a:pt x="62025" y="9252"/>
                </a:lnTo>
                <a:lnTo>
                  <a:pt x="47670" y="14102"/>
                </a:lnTo>
                <a:lnTo>
                  <a:pt x="53543" y="61658"/>
                </a:lnTo>
                <a:lnTo>
                  <a:pt x="55920" y="54829"/>
                </a:lnTo>
                <a:lnTo>
                  <a:pt x="62661" y="48622"/>
                </a:lnTo>
                <a:lnTo>
                  <a:pt x="73183" y="43245"/>
                </a:lnTo>
                <a:lnTo>
                  <a:pt x="86901" y="38905"/>
                </a:lnTo>
                <a:lnTo>
                  <a:pt x="103232" y="35811"/>
                </a:lnTo>
                <a:lnTo>
                  <a:pt x="121592" y="34170"/>
                </a:lnTo>
                <a:lnTo>
                  <a:pt x="131216" y="33959"/>
                </a:lnTo>
                <a:lnTo>
                  <a:pt x="150361" y="34807"/>
                </a:lnTo>
                <a:lnTo>
                  <a:pt x="167764" y="37212"/>
                </a:lnTo>
                <a:lnTo>
                  <a:pt x="182841" y="40965"/>
                </a:lnTo>
                <a:lnTo>
                  <a:pt x="195009" y="45859"/>
                </a:lnTo>
                <a:lnTo>
                  <a:pt x="203682" y="51686"/>
                </a:lnTo>
                <a:lnTo>
                  <a:pt x="208278" y="58237"/>
                </a:lnTo>
                <a:lnTo>
                  <a:pt x="208864" y="61658"/>
                </a:lnTo>
                <a:lnTo>
                  <a:pt x="206486" y="68489"/>
                </a:lnTo>
                <a:lnTo>
                  <a:pt x="199744" y="74697"/>
                </a:lnTo>
                <a:lnTo>
                  <a:pt x="189220" y="80076"/>
                </a:lnTo>
                <a:lnTo>
                  <a:pt x="175499" y="84416"/>
                </a:lnTo>
                <a:lnTo>
                  <a:pt x="159166" y="87509"/>
                </a:lnTo>
                <a:lnTo>
                  <a:pt x="140804" y="89148"/>
                </a:lnTo>
                <a:lnTo>
                  <a:pt x="131216" y="89357"/>
                </a:lnTo>
                <a:lnTo>
                  <a:pt x="112071" y="88509"/>
                </a:lnTo>
                <a:lnTo>
                  <a:pt x="94666" y="86106"/>
                </a:lnTo>
                <a:lnTo>
                  <a:pt x="79586" y="82355"/>
                </a:lnTo>
                <a:lnTo>
                  <a:pt x="67415" y="77463"/>
                </a:lnTo>
                <a:lnTo>
                  <a:pt x="58736" y="71639"/>
                </a:lnTo>
                <a:lnTo>
                  <a:pt x="71051" y="116468"/>
                </a:lnTo>
                <a:lnTo>
                  <a:pt x="87474" y="119808"/>
                </a:lnTo>
                <a:lnTo>
                  <a:pt x="104969" y="122083"/>
                </a:lnTo>
                <a:lnTo>
                  <a:pt x="123352" y="123208"/>
                </a:lnTo>
                <a:lnTo>
                  <a:pt x="131216" y="123317"/>
                </a:lnTo>
                <a:lnTo>
                  <a:pt x="146523" y="122900"/>
                </a:lnTo>
                <a:close/>
              </a:path>
              <a:path w="553796" h="125895">
                <a:moveTo>
                  <a:pt x="58736" y="71639"/>
                </a:moveTo>
                <a:lnTo>
                  <a:pt x="54133" y="65091"/>
                </a:lnTo>
                <a:lnTo>
                  <a:pt x="53543" y="61658"/>
                </a:lnTo>
                <a:lnTo>
                  <a:pt x="47670" y="14102"/>
                </a:lnTo>
                <a:lnTo>
                  <a:pt x="34855" y="19797"/>
                </a:lnTo>
                <a:lnTo>
                  <a:pt x="23761" y="26251"/>
                </a:lnTo>
                <a:lnTo>
                  <a:pt x="14571" y="33379"/>
                </a:lnTo>
                <a:lnTo>
                  <a:pt x="7464" y="41097"/>
                </a:lnTo>
                <a:lnTo>
                  <a:pt x="2624" y="49320"/>
                </a:lnTo>
                <a:lnTo>
                  <a:pt x="231" y="57961"/>
                </a:lnTo>
                <a:lnTo>
                  <a:pt x="0" y="61658"/>
                </a:lnTo>
                <a:lnTo>
                  <a:pt x="1321" y="70443"/>
                </a:lnTo>
                <a:lnTo>
                  <a:pt x="5166" y="78847"/>
                </a:lnTo>
                <a:lnTo>
                  <a:pt x="11352" y="86783"/>
                </a:lnTo>
                <a:lnTo>
                  <a:pt x="19698" y="94167"/>
                </a:lnTo>
                <a:lnTo>
                  <a:pt x="30022" y="100912"/>
                </a:lnTo>
                <a:lnTo>
                  <a:pt x="42144" y="106935"/>
                </a:lnTo>
                <a:lnTo>
                  <a:pt x="55880" y="112148"/>
                </a:lnTo>
                <a:lnTo>
                  <a:pt x="71051" y="116468"/>
                </a:lnTo>
                <a:lnTo>
                  <a:pt x="58736" y="716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4446680" y="2912589"/>
            <a:ext cx="155321" cy="55397"/>
          </a:xfrm>
          <a:custGeom>
            <a:avLst/>
            <a:gdLst/>
            <a:ahLst/>
            <a:cxnLst/>
            <a:rect l="l" t="t" r="r" b="b"/>
            <a:pathLst>
              <a:path w="155320" h="55397">
                <a:moveTo>
                  <a:pt x="77673" y="55397"/>
                </a:moveTo>
                <a:lnTo>
                  <a:pt x="58527" y="54550"/>
                </a:lnTo>
                <a:lnTo>
                  <a:pt x="41123" y="52146"/>
                </a:lnTo>
                <a:lnTo>
                  <a:pt x="26043" y="48395"/>
                </a:lnTo>
                <a:lnTo>
                  <a:pt x="13871" y="43503"/>
                </a:lnTo>
                <a:lnTo>
                  <a:pt x="5192" y="37679"/>
                </a:lnTo>
                <a:lnTo>
                  <a:pt x="590" y="31131"/>
                </a:lnTo>
                <a:lnTo>
                  <a:pt x="0" y="27698"/>
                </a:lnTo>
                <a:lnTo>
                  <a:pt x="2376" y="20869"/>
                </a:lnTo>
                <a:lnTo>
                  <a:pt x="9118" y="14662"/>
                </a:lnTo>
                <a:lnTo>
                  <a:pt x="19640" y="9285"/>
                </a:lnTo>
                <a:lnTo>
                  <a:pt x="33358" y="4945"/>
                </a:lnTo>
                <a:lnTo>
                  <a:pt x="49689" y="1851"/>
                </a:lnTo>
                <a:lnTo>
                  <a:pt x="68049" y="210"/>
                </a:lnTo>
                <a:lnTo>
                  <a:pt x="77673" y="0"/>
                </a:lnTo>
                <a:lnTo>
                  <a:pt x="96817" y="847"/>
                </a:lnTo>
                <a:lnTo>
                  <a:pt x="114221" y="3252"/>
                </a:lnTo>
                <a:lnTo>
                  <a:pt x="129298" y="7005"/>
                </a:lnTo>
                <a:lnTo>
                  <a:pt x="141466" y="11899"/>
                </a:lnTo>
                <a:lnTo>
                  <a:pt x="150139" y="17726"/>
                </a:lnTo>
                <a:lnTo>
                  <a:pt x="154735" y="24277"/>
                </a:lnTo>
                <a:lnTo>
                  <a:pt x="155320" y="27698"/>
                </a:lnTo>
                <a:lnTo>
                  <a:pt x="152943" y="34529"/>
                </a:lnTo>
                <a:lnTo>
                  <a:pt x="146200" y="40738"/>
                </a:lnTo>
                <a:lnTo>
                  <a:pt x="135677" y="46116"/>
                </a:lnTo>
                <a:lnTo>
                  <a:pt x="121956" y="50456"/>
                </a:lnTo>
                <a:lnTo>
                  <a:pt x="105623" y="53549"/>
                </a:lnTo>
                <a:lnTo>
                  <a:pt x="87261" y="55188"/>
                </a:lnTo>
                <a:lnTo>
                  <a:pt x="77673" y="553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4393135" y="2878629"/>
            <a:ext cx="553796" cy="125895"/>
          </a:xfrm>
          <a:custGeom>
            <a:avLst/>
            <a:gdLst/>
            <a:ahLst/>
            <a:cxnLst/>
            <a:rect l="l" t="t" r="r" b="b"/>
            <a:pathLst>
              <a:path w="553796" h="125895">
                <a:moveTo>
                  <a:pt x="146523" y="122900"/>
                </a:moveTo>
                <a:lnTo>
                  <a:pt x="161303" y="121682"/>
                </a:lnTo>
                <a:lnTo>
                  <a:pt x="175460" y="119710"/>
                </a:lnTo>
                <a:lnTo>
                  <a:pt x="188898" y="117030"/>
                </a:lnTo>
                <a:lnTo>
                  <a:pt x="201519" y="113689"/>
                </a:lnTo>
                <a:lnTo>
                  <a:pt x="213227" y="109735"/>
                </a:lnTo>
                <a:lnTo>
                  <a:pt x="223926" y="105213"/>
                </a:lnTo>
                <a:lnTo>
                  <a:pt x="233519" y="100171"/>
                </a:lnTo>
                <a:lnTo>
                  <a:pt x="241998" y="94589"/>
                </a:lnTo>
                <a:lnTo>
                  <a:pt x="523726" y="122875"/>
                </a:lnTo>
              </a:path>
              <a:path w="553796" h="125895">
                <a:moveTo>
                  <a:pt x="523726" y="71146"/>
                </a:moveTo>
                <a:lnTo>
                  <a:pt x="256920" y="44043"/>
                </a:lnTo>
                <a:lnTo>
                  <a:pt x="251398" y="36957"/>
                </a:lnTo>
                <a:lnTo>
                  <a:pt x="244150" y="30308"/>
                </a:lnTo>
                <a:lnTo>
                  <a:pt x="235304" y="24156"/>
                </a:lnTo>
                <a:lnTo>
                  <a:pt x="224990" y="18561"/>
                </a:lnTo>
                <a:lnTo>
                  <a:pt x="213336" y="13586"/>
                </a:lnTo>
                <a:lnTo>
                  <a:pt x="200469" y="9290"/>
                </a:lnTo>
                <a:lnTo>
                  <a:pt x="186519" y="5734"/>
                </a:lnTo>
                <a:lnTo>
                  <a:pt x="171613" y="2980"/>
                </a:lnTo>
                <a:lnTo>
                  <a:pt x="155881" y="1088"/>
                </a:lnTo>
                <a:lnTo>
                  <a:pt x="139449" y="119"/>
                </a:lnTo>
                <a:lnTo>
                  <a:pt x="131216" y="0"/>
                </a:lnTo>
                <a:lnTo>
                  <a:pt x="112516" y="620"/>
                </a:lnTo>
                <a:lnTo>
                  <a:pt x="94629" y="2426"/>
                </a:lnTo>
                <a:lnTo>
                  <a:pt x="77739" y="5332"/>
                </a:lnTo>
                <a:lnTo>
                  <a:pt x="62025" y="9252"/>
                </a:lnTo>
                <a:lnTo>
                  <a:pt x="47670" y="14102"/>
                </a:lnTo>
                <a:lnTo>
                  <a:pt x="34855" y="19797"/>
                </a:lnTo>
                <a:lnTo>
                  <a:pt x="23761" y="26251"/>
                </a:lnTo>
                <a:lnTo>
                  <a:pt x="14571" y="33379"/>
                </a:lnTo>
                <a:lnTo>
                  <a:pt x="7464" y="41097"/>
                </a:lnTo>
                <a:lnTo>
                  <a:pt x="2624" y="49320"/>
                </a:lnTo>
                <a:lnTo>
                  <a:pt x="231" y="57961"/>
                </a:lnTo>
                <a:lnTo>
                  <a:pt x="0" y="61658"/>
                </a:lnTo>
                <a:lnTo>
                  <a:pt x="1321" y="70443"/>
                </a:lnTo>
                <a:lnTo>
                  <a:pt x="5166" y="78847"/>
                </a:lnTo>
                <a:lnTo>
                  <a:pt x="11352" y="86783"/>
                </a:lnTo>
                <a:lnTo>
                  <a:pt x="19698" y="94167"/>
                </a:lnTo>
                <a:lnTo>
                  <a:pt x="30022" y="100912"/>
                </a:lnTo>
                <a:lnTo>
                  <a:pt x="42144" y="106935"/>
                </a:lnTo>
                <a:lnTo>
                  <a:pt x="55880" y="112148"/>
                </a:lnTo>
                <a:lnTo>
                  <a:pt x="71051" y="116468"/>
                </a:lnTo>
                <a:lnTo>
                  <a:pt x="87474" y="119808"/>
                </a:lnTo>
                <a:lnTo>
                  <a:pt x="104969" y="122083"/>
                </a:lnTo>
                <a:lnTo>
                  <a:pt x="123352" y="123208"/>
                </a:lnTo>
                <a:lnTo>
                  <a:pt x="131216" y="123317"/>
                </a:lnTo>
                <a:lnTo>
                  <a:pt x="146523" y="1229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3964986" y="2584764"/>
            <a:ext cx="30657" cy="52603"/>
          </a:xfrm>
          <a:custGeom>
            <a:avLst/>
            <a:gdLst/>
            <a:ahLst/>
            <a:cxnLst/>
            <a:rect l="l" t="t" r="r" b="b"/>
            <a:pathLst>
              <a:path w="30657" h="52603">
                <a:moveTo>
                  <a:pt x="4381" y="5969"/>
                </a:moveTo>
                <a:lnTo>
                  <a:pt x="6324" y="13258"/>
                </a:lnTo>
                <a:lnTo>
                  <a:pt x="5372" y="20231"/>
                </a:lnTo>
                <a:lnTo>
                  <a:pt x="5356" y="27510"/>
                </a:lnTo>
                <a:lnTo>
                  <a:pt x="9864" y="39243"/>
                </a:lnTo>
                <a:lnTo>
                  <a:pt x="19481" y="48475"/>
                </a:lnTo>
                <a:lnTo>
                  <a:pt x="23037" y="50647"/>
                </a:lnTo>
                <a:lnTo>
                  <a:pt x="26835" y="51993"/>
                </a:lnTo>
                <a:lnTo>
                  <a:pt x="30657" y="52603"/>
                </a:lnTo>
                <a:lnTo>
                  <a:pt x="26403" y="46812"/>
                </a:lnTo>
                <a:lnTo>
                  <a:pt x="24434" y="39801"/>
                </a:lnTo>
                <a:lnTo>
                  <a:pt x="25196" y="33020"/>
                </a:lnTo>
                <a:lnTo>
                  <a:pt x="25323" y="24703"/>
                </a:lnTo>
                <a:lnTo>
                  <a:pt x="20793" y="13214"/>
                </a:lnTo>
                <a:lnTo>
                  <a:pt x="11163" y="4127"/>
                </a:lnTo>
                <a:lnTo>
                  <a:pt x="7619" y="1968"/>
                </a:lnTo>
                <a:lnTo>
                  <a:pt x="3809" y="609"/>
                </a:lnTo>
                <a:lnTo>
                  <a:pt x="0" y="0"/>
                </a:lnTo>
                <a:lnTo>
                  <a:pt x="4381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3964986" y="2584764"/>
            <a:ext cx="30657" cy="52603"/>
          </a:xfrm>
          <a:custGeom>
            <a:avLst/>
            <a:gdLst/>
            <a:ahLst/>
            <a:cxnLst/>
            <a:rect l="l" t="t" r="r" b="b"/>
            <a:pathLst>
              <a:path w="30657" h="52603">
                <a:moveTo>
                  <a:pt x="25196" y="33020"/>
                </a:moveTo>
                <a:lnTo>
                  <a:pt x="24434" y="39801"/>
                </a:lnTo>
                <a:lnTo>
                  <a:pt x="26403" y="46812"/>
                </a:lnTo>
                <a:lnTo>
                  <a:pt x="30657" y="52603"/>
                </a:lnTo>
                <a:lnTo>
                  <a:pt x="26835" y="51993"/>
                </a:lnTo>
                <a:lnTo>
                  <a:pt x="23037" y="50647"/>
                </a:lnTo>
                <a:lnTo>
                  <a:pt x="19481" y="48475"/>
                </a:lnTo>
                <a:lnTo>
                  <a:pt x="9864" y="39243"/>
                </a:lnTo>
                <a:lnTo>
                  <a:pt x="5356" y="27510"/>
                </a:lnTo>
                <a:lnTo>
                  <a:pt x="5257" y="20713"/>
                </a:lnTo>
                <a:lnTo>
                  <a:pt x="5372" y="20231"/>
                </a:lnTo>
                <a:lnTo>
                  <a:pt x="6324" y="13258"/>
                </a:lnTo>
                <a:lnTo>
                  <a:pt x="4381" y="5969"/>
                </a:lnTo>
                <a:lnTo>
                  <a:pt x="0" y="0"/>
                </a:lnTo>
                <a:lnTo>
                  <a:pt x="3809" y="609"/>
                </a:lnTo>
                <a:lnTo>
                  <a:pt x="7619" y="1968"/>
                </a:lnTo>
                <a:lnTo>
                  <a:pt x="11163" y="4127"/>
                </a:lnTo>
                <a:lnTo>
                  <a:pt x="20793" y="13214"/>
                </a:lnTo>
                <a:lnTo>
                  <a:pt x="25323" y="24703"/>
                </a:lnTo>
                <a:lnTo>
                  <a:pt x="25196" y="3302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3984905" y="2596932"/>
            <a:ext cx="30657" cy="52590"/>
          </a:xfrm>
          <a:custGeom>
            <a:avLst/>
            <a:gdLst/>
            <a:ahLst/>
            <a:cxnLst/>
            <a:rect l="l" t="t" r="r" b="b"/>
            <a:pathLst>
              <a:path w="30657" h="52590">
                <a:moveTo>
                  <a:pt x="4381" y="5968"/>
                </a:moveTo>
                <a:lnTo>
                  <a:pt x="6324" y="13246"/>
                </a:lnTo>
                <a:lnTo>
                  <a:pt x="5372" y="20218"/>
                </a:lnTo>
                <a:lnTo>
                  <a:pt x="5358" y="27517"/>
                </a:lnTo>
                <a:lnTo>
                  <a:pt x="9871" y="39248"/>
                </a:lnTo>
                <a:lnTo>
                  <a:pt x="19494" y="48475"/>
                </a:lnTo>
                <a:lnTo>
                  <a:pt x="23037" y="50634"/>
                </a:lnTo>
                <a:lnTo>
                  <a:pt x="26835" y="51993"/>
                </a:lnTo>
                <a:lnTo>
                  <a:pt x="30657" y="52590"/>
                </a:lnTo>
                <a:lnTo>
                  <a:pt x="26415" y="46799"/>
                </a:lnTo>
                <a:lnTo>
                  <a:pt x="24447" y="39789"/>
                </a:lnTo>
                <a:lnTo>
                  <a:pt x="25196" y="33007"/>
                </a:lnTo>
                <a:lnTo>
                  <a:pt x="25324" y="24704"/>
                </a:lnTo>
                <a:lnTo>
                  <a:pt x="20796" y="13211"/>
                </a:lnTo>
                <a:lnTo>
                  <a:pt x="11163" y="4127"/>
                </a:lnTo>
                <a:lnTo>
                  <a:pt x="7619" y="1955"/>
                </a:lnTo>
                <a:lnTo>
                  <a:pt x="3809" y="609"/>
                </a:lnTo>
                <a:lnTo>
                  <a:pt x="0" y="0"/>
                </a:lnTo>
                <a:lnTo>
                  <a:pt x="4381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3984905" y="2596932"/>
            <a:ext cx="30657" cy="52590"/>
          </a:xfrm>
          <a:custGeom>
            <a:avLst/>
            <a:gdLst/>
            <a:ahLst/>
            <a:cxnLst/>
            <a:rect l="l" t="t" r="r" b="b"/>
            <a:pathLst>
              <a:path w="30657" h="52590">
                <a:moveTo>
                  <a:pt x="25196" y="33007"/>
                </a:moveTo>
                <a:lnTo>
                  <a:pt x="24447" y="39789"/>
                </a:lnTo>
                <a:lnTo>
                  <a:pt x="26415" y="46799"/>
                </a:lnTo>
                <a:lnTo>
                  <a:pt x="30657" y="52590"/>
                </a:lnTo>
                <a:lnTo>
                  <a:pt x="26835" y="51993"/>
                </a:lnTo>
                <a:lnTo>
                  <a:pt x="23037" y="50634"/>
                </a:lnTo>
                <a:lnTo>
                  <a:pt x="19494" y="48475"/>
                </a:lnTo>
                <a:lnTo>
                  <a:pt x="9871" y="39248"/>
                </a:lnTo>
                <a:lnTo>
                  <a:pt x="5358" y="27517"/>
                </a:lnTo>
                <a:lnTo>
                  <a:pt x="5257" y="20700"/>
                </a:lnTo>
                <a:lnTo>
                  <a:pt x="5372" y="20218"/>
                </a:lnTo>
                <a:lnTo>
                  <a:pt x="6324" y="13246"/>
                </a:lnTo>
                <a:lnTo>
                  <a:pt x="4381" y="5968"/>
                </a:lnTo>
                <a:lnTo>
                  <a:pt x="0" y="0"/>
                </a:lnTo>
                <a:lnTo>
                  <a:pt x="3809" y="609"/>
                </a:lnTo>
                <a:lnTo>
                  <a:pt x="7619" y="1955"/>
                </a:lnTo>
                <a:lnTo>
                  <a:pt x="11163" y="4127"/>
                </a:lnTo>
                <a:lnTo>
                  <a:pt x="20796" y="13211"/>
                </a:lnTo>
                <a:lnTo>
                  <a:pt x="25324" y="24704"/>
                </a:lnTo>
                <a:lnTo>
                  <a:pt x="25196" y="330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4004831" y="2609085"/>
            <a:ext cx="30657" cy="52603"/>
          </a:xfrm>
          <a:custGeom>
            <a:avLst/>
            <a:gdLst/>
            <a:ahLst/>
            <a:cxnLst/>
            <a:rect l="l" t="t" r="r" b="b"/>
            <a:pathLst>
              <a:path w="30657" h="52603">
                <a:moveTo>
                  <a:pt x="4381" y="5969"/>
                </a:moveTo>
                <a:lnTo>
                  <a:pt x="6324" y="13258"/>
                </a:lnTo>
                <a:lnTo>
                  <a:pt x="5372" y="20231"/>
                </a:lnTo>
                <a:lnTo>
                  <a:pt x="5356" y="27511"/>
                </a:lnTo>
                <a:lnTo>
                  <a:pt x="9864" y="39249"/>
                </a:lnTo>
                <a:lnTo>
                  <a:pt x="19481" y="48475"/>
                </a:lnTo>
                <a:lnTo>
                  <a:pt x="23037" y="50647"/>
                </a:lnTo>
                <a:lnTo>
                  <a:pt x="26835" y="51993"/>
                </a:lnTo>
                <a:lnTo>
                  <a:pt x="30657" y="52603"/>
                </a:lnTo>
                <a:lnTo>
                  <a:pt x="26403" y="46812"/>
                </a:lnTo>
                <a:lnTo>
                  <a:pt x="24447" y="39801"/>
                </a:lnTo>
                <a:lnTo>
                  <a:pt x="25196" y="33020"/>
                </a:lnTo>
                <a:lnTo>
                  <a:pt x="25323" y="24703"/>
                </a:lnTo>
                <a:lnTo>
                  <a:pt x="20793" y="13214"/>
                </a:lnTo>
                <a:lnTo>
                  <a:pt x="11163" y="4127"/>
                </a:lnTo>
                <a:lnTo>
                  <a:pt x="7607" y="1968"/>
                </a:lnTo>
                <a:lnTo>
                  <a:pt x="3810" y="609"/>
                </a:lnTo>
                <a:lnTo>
                  <a:pt x="0" y="0"/>
                </a:lnTo>
                <a:lnTo>
                  <a:pt x="4381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4004831" y="2609085"/>
            <a:ext cx="30657" cy="52603"/>
          </a:xfrm>
          <a:custGeom>
            <a:avLst/>
            <a:gdLst/>
            <a:ahLst/>
            <a:cxnLst/>
            <a:rect l="l" t="t" r="r" b="b"/>
            <a:pathLst>
              <a:path w="30657" h="52603">
                <a:moveTo>
                  <a:pt x="25196" y="33020"/>
                </a:moveTo>
                <a:lnTo>
                  <a:pt x="24447" y="39801"/>
                </a:lnTo>
                <a:lnTo>
                  <a:pt x="26403" y="46812"/>
                </a:lnTo>
                <a:lnTo>
                  <a:pt x="30657" y="52603"/>
                </a:lnTo>
                <a:lnTo>
                  <a:pt x="26835" y="51993"/>
                </a:lnTo>
                <a:lnTo>
                  <a:pt x="23037" y="50647"/>
                </a:lnTo>
                <a:lnTo>
                  <a:pt x="19481" y="48475"/>
                </a:lnTo>
                <a:lnTo>
                  <a:pt x="9864" y="39249"/>
                </a:lnTo>
                <a:lnTo>
                  <a:pt x="5356" y="27511"/>
                </a:lnTo>
                <a:lnTo>
                  <a:pt x="5257" y="20713"/>
                </a:lnTo>
                <a:lnTo>
                  <a:pt x="5372" y="20231"/>
                </a:lnTo>
                <a:lnTo>
                  <a:pt x="6324" y="13258"/>
                </a:lnTo>
                <a:lnTo>
                  <a:pt x="4381" y="5969"/>
                </a:lnTo>
                <a:lnTo>
                  <a:pt x="0" y="0"/>
                </a:lnTo>
                <a:lnTo>
                  <a:pt x="3810" y="609"/>
                </a:lnTo>
                <a:lnTo>
                  <a:pt x="7607" y="1968"/>
                </a:lnTo>
                <a:lnTo>
                  <a:pt x="11163" y="4127"/>
                </a:lnTo>
                <a:lnTo>
                  <a:pt x="20793" y="13214"/>
                </a:lnTo>
                <a:lnTo>
                  <a:pt x="25323" y="24703"/>
                </a:lnTo>
                <a:lnTo>
                  <a:pt x="25196" y="3302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4024750" y="2621248"/>
            <a:ext cx="30657" cy="52590"/>
          </a:xfrm>
          <a:custGeom>
            <a:avLst/>
            <a:gdLst/>
            <a:ahLst/>
            <a:cxnLst/>
            <a:rect l="l" t="t" r="r" b="b"/>
            <a:pathLst>
              <a:path w="30657" h="52590">
                <a:moveTo>
                  <a:pt x="4381" y="5969"/>
                </a:moveTo>
                <a:lnTo>
                  <a:pt x="6324" y="13258"/>
                </a:lnTo>
                <a:lnTo>
                  <a:pt x="5372" y="20231"/>
                </a:lnTo>
                <a:lnTo>
                  <a:pt x="5357" y="27515"/>
                </a:lnTo>
                <a:lnTo>
                  <a:pt x="9868" y="39245"/>
                </a:lnTo>
                <a:lnTo>
                  <a:pt x="19494" y="48475"/>
                </a:lnTo>
                <a:lnTo>
                  <a:pt x="23050" y="50634"/>
                </a:lnTo>
                <a:lnTo>
                  <a:pt x="26847" y="51981"/>
                </a:lnTo>
                <a:lnTo>
                  <a:pt x="30657" y="52590"/>
                </a:lnTo>
                <a:lnTo>
                  <a:pt x="26416" y="46812"/>
                </a:lnTo>
                <a:lnTo>
                  <a:pt x="24447" y="39789"/>
                </a:lnTo>
                <a:lnTo>
                  <a:pt x="25196" y="33020"/>
                </a:lnTo>
                <a:lnTo>
                  <a:pt x="25323" y="24703"/>
                </a:lnTo>
                <a:lnTo>
                  <a:pt x="20793" y="13214"/>
                </a:lnTo>
                <a:lnTo>
                  <a:pt x="11163" y="4127"/>
                </a:lnTo>
                <a:lnTo>
                  <a:pt x="7607" y="1955"/>
                </a:lnTo>
                <a:lnTo>
                  <a:pt x="3810" y="609"/>
                </a:lnTo>
                <a:lnTo>
                  <a:pt x="0" y="0"/>
                </a:lnTo>
                <a:lnTo>
                  <a:pt x="4381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4024750" y="2621248"/>
            <a:ext cx="30657" cy="52590"/>
          </a:xfrm>
          <a:custGeom>
            <a:avLst/>
            <a:gdLst/>
            <a:ahLst/>
            <a:cxnLst/>
            <a:rect l="l" t="t" r="r" b="b"/>
            <a:pathLst>
              <a:path w="30657" h="52590">
                <a:moveTo>
                  <a:pt x="25196" y="33020"/>
                </a:moveTo>
                <a:lnTo>
                  <a:pt x="24447" y="39789"/>
                </a:lnTo>
                <a:lnTo>
                  <a:pt x="26416" y="46812"/>
                </a:lnTo>
                <a:lnTo>
                  <a:pt x="30657" y="52590"/>
                </a:lnTo>
                <a:lnTo>
                  <a:pt x="26847" y="51981"/>
                </a:lnTo>
                <a:lnTo>
                  <a:pt x="23050" y="50634"/>
                </a:lnTo>
                <a:lnTo>
                  <a:pt x="19494" y="48475"/>
                </a:lnTo>
                <a:lnTo>
                  <a:pt x="9868" y="39245"/>
                </a:lnTo>
                <a:lnTo>
                  <a:pt x="5357" y="27515"/>
                </a:lnTo>
                <a:lnTo>
                  <a:pt x="5257" y="20713"/>
                </a:lnTo>
                <a:lnTo>
                  <a:pt x="5372" y="20231"/>
                </a:lnTo>
                <a:lnTo>
                  <a:pt x="6324" y="13258"/>
                </a:lnTo>
                <a:lnTo>
                  <a:pt x="4381" y="5969"/>
                </a:lnTo>
                <a:lnTo>
                  <a:pt x="0" y="0"/>
                </a:lnTo>
                <a:lnTo>
                  <a:pt x="3810" y="609"/>
                </a:lnTo>
                <a:lnTo>
                  <a:pt x="7607" y="1955"/>
                </a:lnTo>
                <a:lnTo>
                  <a:pt x="11163" y="4127"/>
                </a:lnTo>
                <a:lnTo>
                  <a:pt x="20793" y="13214"/>
                </a:lnTo>
                <a:lnTo>
                  <a:pt x="25323" y="24703"/>
                </a:lnTo>
                <a:lnTo>
                  <a:pt x="25196" y="3302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4044674" y="2633409"/>
            <a:ext cx="30670" cy="52590"/>
          </a:xfrm>
          <a:custGeom>
            <a:avLst/>
            <a:gdLst/>
            <a:ahLst/>
            <a:cxnLst/>
            <a:rect l="l" t="t" r="r" b="b"/>
            <a:pathLst>
              <a:path w="30670" h="52590">
                <a:moveTo>
                  <a:pt x="4381" y="5968"/>
                </a:moveTo>
                <a:lnTo>
                  <a:pt x="6337" y="13246"/>
                </a:lnTo>
                <a:lnTo>
                  <a:pt x="5372" y="20218"/>
                </a:lnTo>
                <a:lnTo>
                  <a:pt x="5356" y="27507"/>
                </a:lnTo>
                <a:lnTo>
                  <a:pt x="9866" y="39239"/>
                </a:lnTo>
                <a:lnTo>
                  <a:pt x="19494" y="48463"/>
                </a:lnTo>
                <a:lnTo>
                  <a:pt x="23050" y="50634"/>
                </a:lnTo>
                <a:lnTo>
                  <a:pt x="26847" y="51981"/>
                </a:lnTo>
                <a:lnTo>
                  <a:pt x="30670" y="52590"/>
                </a:lnTo>
                <a:lnTo>
                  <a:pt x="26416" y="46799"/>
                </a:lnTo>
                <a:lnTo>
                  <a:pt x="24447" y="39789"/>
                </a:lnTo>
                <a:lnTo>
                  <a:pt x="25196" y="33007"/>
                </a:lnTo>
                <a:lnTo>
                  <a:pt x="25324" y="24699"/>
                </a:lnTo>
                <a:lnTo>
                  <a:pt x="20796" y="13207"/>
                </a:lnTo>
                <a:lnTo>
                  <a:pt x="11163" y="4127"/>
                </a:lnTo>
                <a:lnTo>
                  <a:pt x="7607" y="1955"/>
                </a:lnTo>
                <a:lnTo>
                  <a:pt x="3810" y="609"/>
                </a:lnTo>
                <a:lnTo>
                  <a:pt x="0" y="0"/>
                </a:lnTo>
                <a:lnTo>
                  <a:pt x="4381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4044674" y="2633409"/>
            <a:ext cx="30670" cy="52590"/>
          </a:xfrm>
          <a:custGeom>
            <a:avLst/>
            <a:gdLst/>
            <a:ahLst/>
            <a:cxnLst/>
            <a:rect l="l" t="t" r="r" b="b"/>
            <a:pathLst>
              <a:path w="30670" h="52590">
                <a:moveTo>
                  <a:pt x="25196" y="33007"/>
                </a:moveTo>
                <a:lnTo>
                  <a:pt x="24447" y="39789"/>
                </a:lnTo>
                <a:lnTo>
                  <a:pt x="26416" y="46799"/>
                </a:lnTo>
                <a:lnTo>
                  <a:pt x="30670" y="52590"/>
                </a:lnTo>
                <a:lnTo>
                  <a:pt x="26847" y="51981"/>
                </a:lnTo>
                <a:lnTo>
                  <a:pt x="23050" y="50634"/>
                </a:lnTo>
                <a:lnTo>
                  <a:pt x="19494" y="48463"/>
                </a:lnTo>
                <a:lnTo>
                  <a:pt x="9866" y="39239"/>
                </a:lnTo>
                <a:lnTo>
                  <a:pt x="5356" y="27507"/>
                </a:lnTo>
                <a:lnTo>
                  <a:pt x="5257" y="20713"/>
                </a:lnTo>
                <a:lnTo>
                  <a:pt x="5372" y="20218"/>
                </a:lnTo>
                <a:lnTo>
                  <a:pt x="6337" y="13246"/>
                </a:lnTo>
                <a:lnTo>
                  <a:pt x="4381" y="5968"/>
                </a:lnTo>
                <a:lnTo>
                  <a:pt x="0" y="0"/>
                </a:lnTo>
                <a:lnTo>
                  <a:pt x="3810" y="609"/>
                </a:lnTo>
                <a:lnTo>
                  <a:pt x="7607" y="1955"/>
                </a:lnTo>
                <a:lnTo>
                  <a:pt x="11163" y="4127"/>
                </a:lnTo>
                <a:lnTo>
                  <a:pt x="20796" y="13207"/>
                </a:lnTo>
                <a:lnTo>
                  <a:pt x="25324" y="24699"/>
                </a:lnTo>
                <a:lnTo>
                  <a:pt x="25196" y="330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4064589" y="2645567"/>
            <a:ext cx="30683" cy="52590"/>
          </a:xfrm>
          <a:custGeom>
            <a:avLst/>
            <a:gdLst/>
            <a:ahLst/>
            <a:cxnLst/>
            <a:rect l="l" t="t" r="r" b="b"/>
            <a:pathLst>
              <a:path w="30683" h="52590">
                <a:moveTo>
                  <a:pt x="4394" y="5968"/>
                </a:moveTo>
                <a:lnTo>
                  <a:pt x="6350" y="13246"/>
                </a:lnTo>
                <a:lnTo>
                  <a:pt x="5384" y="20218"/>
                </a:lnTo>
                <a:lnTo>
                  <a:pt x="5368" y="27505"/>
                </a:lnTo>
                <a:lnTo>
                  <a:pt x="9879" y="39233"/>
                </a:lnTo>
                <a:lnTo>
                  <a:pt x="19507" y="48463"/>
                </a:lnTo>
                <a:lnTo>
                  <a:pt x="23063" y="50634"/>
                </a:lnTo>
                <a:lnTo>
                  <a:pt x="26860" y="51981"/>
                </a:lnTo>
                <a:lnTo>
                  <a:pt x="30683" y="52590"/>
                </a:lnTo>
                <a:lnTo>
                  <a:pt x="26428" y="46799"/>
                </a:lnTo>
                <a:lnTo>
                  <a:pt x="24460" y="39789"/>
                </a:lnTo>
                <a:lnTo>
                  <a:pt x="25209" y="33007"/>
                </a:lnTo>
                <a:lnTo>
                  <a:pt x="25337" y="24699"/>
                </a:lnTo>
                <a:lnTo>
                  <a:pt x="20808" y="13207"/>
                </a:lnTo>
                <a:lnTo>
                  <a:pt x="11176" y="4127"/>
                </a:lnTo>
                <a:lnTo>
                  <a:pt x="7620" y="1955"/>
                </a:lnTo>
                <a:lnTo>
                  <a:pt x="3822" y="609"/>
                </a:lnTo>
                <a:lnTo>
                  <a:pt x="0" y="0"/>
                </a:lnTo>
                <a:lnTo>
                  <a:pt x="4394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4064589" y="2645567"/>
            <a:ext cx="30683" cy="52590"/>
          </a:xfrm>
          <a:custGeom>
            <a:avLst/>
            <a:gdLst/>
            <a:ahLst/>
            <a:cxnLst/>
            <a:rect l="l" t="t" r="r" b="b"/>
            <a:pathLst>
              <a:path w="30683" h="52590">
                <a:moveTo>
                  <a:pt x="25209" y="33007"/>
                </a:moveTo>
                <a:lnTo>
                  <a:pt x="24460" y="39789"/>
                </a:lnTo>
                <a:lnTo>
                  <a:pt x="26428" y="46799"/>
                </a:lnTo>
                <a:lnTo>
                  <a:pt x="30683" y="52590"/>
                </a:lnTo>
                <a:lnTo>
                  <a:pt x="26860" y="51981"/>
                </a:lnTo>
                <a:lnTo>
                  <a:pt x="23063" y="50634"/>
                </a:lnTo>
                <a:lnTo>
                  <a:pt x="19507" y="48463"/>
                </a:lnTo>
                <a:lnTo>
                  <a:pt x="9879" y="39233"/>
                </a:lnTo>
                <a:lnTo>
                  <a:pt x="5368" y="27505"/>
                </a:lnTo>
                <a:lnTo>
                  <a:pt x="5270" y="20713"/>
                </a:lnTo>
                <a:lnTo>
                  <a:pt x="5384" y="20218"/>
                </a:lnTo>
                <a:lnTo>
                  <a:pt x="6350" y="13246"/>
                </a:lnTo>
                <a:lnTo>
                  <a:pt x="4394" y="5968"/>
                </a:lnTo>
                <a:lnTo>
                  <a:pt x="0" y="0"/>
                </a:lnTo>
                <a:lnTo>
                  <a:pt x="3822" y="609"/>
                </a:lnTo>
                <a:lnTo>
                  <a:pt x="7620" y="1955"/>
                </a:lnTo>
                <a:lnTo>
                  <a:pt x="11176" y="4127"/>
                </a:lnTo>
                <a:lnTo>
                  <a:pt x="20808" y="13207"/>
                </a:lnTo>
                <a:lnTo>
                  <a:pt x="25337" y="24699"/>
                </a:lnTo>
                <a:lnTo>
                  <a:pt x="25209" y="330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4084515" y="2657716"/>
            <a:ext cx="30683" cy="52590"/>
          </a:xfrm>
          <a:custGeom>
            <a:avLst/>
            <a:gdLst/>
            <a:ahLst/>
            <a:cxnLst/>
            <a:rect l="l" t="t" r="r" b="b"/>
            <a:pathLst>
              <a:path w="30683" h="52590">
                <a:moveTo>
                  <a:pt x="4394" y="5968"/>
                </a:moveTo>
                <a:lnTo>
                  <a:pt x="6337" y="13258"/>
                </a:lnTo>
                <a:lnTo>
                  <a:pt x="5384" y="20231"/>
                </a:lnTo>
                <a:lnTo>
                  <a:pt x="5373" y="27505"/>
                </a:lnTo>
                <a:lnTo>
                  <a:pt x="9882" y="39241"/>
                </a:lnTo>
                <a:lnTo>
                  <a:pt x="19507" y="48475"/>
                </a:lnTo>
                <a:lnTo>
                  <a:pt x="23063" y="50634"/>
                </a:lnTo>
                <a:lnTo>
                  <a:pt x="26860" y="51993"/>
                </a:lnTo>
                <a:lnTo>
                  <a:pt x="30683" y="52590"/>
                </a:lnTo>
                <a:lnTo>
                  <a:pt x="26428" y="46799"/>
                </a:lnTo>
                <a:lnTo>
                  <a:pt x="24460" y="39789"/>
                </a:lnTo>
                <a:lnTo>
                  <a:pt x="25209" y="33007"/>
                </a:lnTo>
                <a:lnTo>
                  <a:pt x="25337" y="24699"/>
                </a:lnTo>
                <a:lnTo>
                  <a:pt x="20808" y="13207"/>
                </a:lnTo>
                <a:lnTo>
                  <a:pt x="11176" y="4127"/>
                </a:lnTo>
                <a:lnTo>
                  <a:pt x="7620" y="1955"/>
                </a:lnTo>
                <a:lnTo>
                  <a:pt x="3822" y="609"/>
                </a:lnTo>
                <a:lnTo>
                  <a:pt x="0" y="0"/>
                </a:lnTo>
                <a:lnTo>
                  <a:pt x="4394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4084515" y="2657716"/>
            <a:ext cx="30683" cy="52590"/>
          </a:xfrm>
          <a:custGeom>
            <a:avLst/>
            <a:gdLst/>
            <a:ahLst/>
            <a:cxnLst/>
            <a:rect l="l" t="t" r="r" b="b"/>
            <a:pathLst>
              <a:path w="30683" h="52590">
                <a:moveTo>
                  <a:pt x="25209" y="33007"/>
                </a:moveTo>
                <a:lnTo>
                  <a:pt x="24460" y="39789"/>
                </a:lnTo>
                <a:lnTo>
                  <a:pt x="26428" y="46799"/>
                </a:lnTo>
                <a:lnTo>
                  <a:pt x="30683" y="52590"/>
                </a:lnTo>
                <a:lnTo>
                  <a:pt x="26860" y="51993"/>
                </a:lnTo>
                <a:lnTo>
                  <a:pt x="23063" y="50634"/>
                </a:lnTo>
                <a:lnTo>
                  <a:pt x="19507" y="48475"/>
                </a:lnTo>
                <a:lnTo>
                  <a:pt x="9882" y="39241"/>
                </a:lnTo>
                <a:lnTo>
                  <a:pt x="5373" y="27505"/>
                </a:lnTo>
                <a:lnTo>
                  <a:pt x="5270" y="20713"/>
                </a:lnTo>
                <a:lnTo>
                  <a:pt x="5384" y="20231"/>
                </a:lnTo>
                <a:lnTo>
                  <a:pt x="6337" y="13258"/>
                </a:lnTo>
                <a:lnTo>
                  <a:pt x="4394" y="5968"/>
                </a:lnTo>
                <a:lnTo>
                  <a:pt x="0" y="0"/>
                </a:lnTo>
                <a:lnTo>
                  <a:pt x="3822" y="609"/>
                </a:lnTo>
                <a:lnTo>
                  <a:pt x="7620" y="1955"/>
                </a:lnTo>
                <a:lnTo>
                  <a:pt x="11176" y="4127"/>
                </a:lnTo>
                <a:lnTo>
                  <a:pt x="20808" y="13207"/>
                </a:lnTo>
                <a:lnTo>
                  <a:pt x="25337" y="24699"/>
                </a:lnTo>
                <a:lnTo>
                  <a:pt x="25209" y="330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4104448" y="2669874"/>
            <a:ext cx="30683" cy="52590"/>
          </a:xfrm>
          <a:custGeom>
            <a:avLst/>
            <a:gdLst/>
            <a:ahLst/>
            <a:cxnLst/>
            <a:rect l="l" t="t" r="r" b="b"/>
            <a:pathLst>
              <a:path w="30683" h="52590">
                <a:moveTo>
                  <a:pt x="4381" y="5968"/>
                </a:moveTo>
                <a:lnTo>
                  <a:pt x="6337" y="13246"/>
                </a:lnTo>
                <a:lnTo>
                  <a:pt x="5384" y="20218"/>
                </a:lnTo>
                <a:lnTo>
                  <a:pt x="5368" y="27505"/>
                </a:lnTo>
                <a:lnTo>
                  <a:pt x="9879" y="39233"/>
                </a:lnTo>
                <a:lnTo>
                  <a:pt x="19507" y="48463"/>
                </a:lnTo>
                <a:lnTo>
                  <a:pt x="23063" y="50634"/>
                </a:lnTo>
                <a:lnTo>
                  <a:pt x="26860" y="51981"/>
                </a:lnTo>
                <a:lnTo>
                  <a:pt x="30683" y="52590"/>
                </a:lnTo>
                <a:lnTo>
                  <a:pt x="26416" y="46799"/>
                </a:lnTo>
                <a:lnTo>
                  <a:pt x="24460" y="39789"/>
                </a:lnTo>
                <a:lnTo>
                  <a:pt x="25209" y="33007"/>
                </a:lnTo>
                <a:lnTo>
                  <a:pt x="25334" y="24694"/>
                </a:lnTo>
                <a:lnTo>
                  <a:pt x="20798" y="13205"/>
                </a:lnTo>
                <a:lnTo>
                  <a:pt x="11163" y="4127"/>
                </a:lnTo>
                <a:lnTo>
                  <a:pt x="7607" y="1955"/>
                </a:lnTo>
                <a:lnTo>
                  <a:pt x="3810" y="609"/>
                </a:lnTo>
                <a:lnTo>
                  <a:pt x="0" y="0"/>
                </a:lnTo>
                <a:lnTo>
                  <a:pt x="4381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4104448" y="2669874"/>
            <a:ext cx="30683" cy="52590"/>
          </a:xfrm>
          <a:custGeom>
            <a:avLst/>
            <a:gdLst/>
            <a:ahLst/>
            <a:cxnLst/>
            <a:rect l="l" t="t" r="r" b="b"/>
            <a:pathLst>
              <a:path w="30683" h="52590">
                <a:moveTo>
                  <a:pt x="25209" y="33007"/>
                </a:moveTo>
                <a:lnTo>
                  <a:pt x="24460" y="39789"/>
                </a:lnTo>
                <a:lnTo>
                  <a:pt x="26416" y="46799"/>
                </a:lnTo>
                <a:lnTo>
                  <a:pt x="30683" y="52590"/>
                </a:lnTo>
                <a:lnTo>
                  <a:pt x="26860" y="51981"/>
                </a:lnTo>
                <a:lnTo>
                  <a:pt x="23063" y="50634"/>
                </a:lnTo>
                <a:lnTo>
                  <a:pt x="19507" y="48463"/>
                </a:lnTo>
                <a:lnTo>
                  <a:pt x="9879" y="39233"/>
                </a:lnTo>
                <a:lnTo>
                  <a:pt x="5368" y="27505"/>
                </a:lnTo>
                <a:lnTo>
                  <a:pt x="5270" y="20713"/>
                </a:lnTo>
                <a:lnTo>
                  <a:pt x="5384" y="20218"/>
                </a:lnTo>
                <a:lnTo>
                  <a:pt x="6337" y="13246"/>
                </a:lnTo>
                <a:lnTo>
                  <a:pt x="4381" y="5968"/>
                </a:lnTo>
                <a:lnTo>
                  <a:pt x="0" y="0"/>
                </a:lnTo>
                <a:lnTo>
                  <a:pt x="3810" y="609"/>
                </a:lnTo>
                <a:lnTo>
                  <a:pt x="7607" y="1955"/>
                </a:lnTo>
                <a:lnTo>
                  <a:pt x="11163" y="4127"/>
                </a:lnTo>
                <a:lnTo>
                  <a:pt x="20798" y="13205"/>
                </a:lnTo>
                <a:lnTo>
                  <a:pt x="25334" y="24694"/>
                </a:lnTo>
                <a:lnTo>
                  <a:pt x="25209" y="330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4124379" y="2682024"/>
            <a:ext cx="30670" cy="52590"/>
          </a:xfrm>
          <a:custGeom>
            <a:avLst/>
            <a:gdLst/>
            <a:ahLst/>
            <a:cxnLst/>
            <a:rect l="l" t="t" r="r" b="b"/>
            <a:pathLst>
              <a:path w="30670" h="52590">
                <a:moveTo>
                  <a:pt x="4381" y="5968"/>
                </a:moveTo>
                <a:lnTo>
                  <a:pt x="6324" y="13258"/>
                </a:lnTo>
                <a:lnTo>
                  <a:pt x="5372" y="20231"/>
                </a:lnTo>
                <a:lnTo>
                  <a:pt x="5365" y="27516"/>
                </a:lnTo>
                <a:lnTo>
                  <a:pt x="9878" y="39243"/>
                </a:lnTo>
                <a:lnTo>
                  <a:pt x="19507" y="48463"/>
                </a:lnTo>
                <a:lnTo>
                  <a:pt x="23050" y="50634"/>
                </a:lnTo>
                <a:lnTo>
                  <a:pt x="26860" y="51981"/>
                </a:lnTo>
                <a:lnTo>
                  <a:pt x="30670" y="52590"/>
                </a:lnTo>
                <a:lnTo>
                  <a:pt x="26416" y="46799"/>
                </a:lnTo>
                <a:lnTo>
                  <a:pt x="24460" y="39789"/>
                </a:lnTo>
                <a:lnTo>
                  <a:pt x="25209" y="33007"/>
                </a:lnTo>
                <a:lnTo>
                  <a:pt x="25329" y="24699"/>
                </a:lnTo>
                <a:lnTo>
                  <a:pt x="20793" y="13207"/>
                </a:lnTo>
                <a:lnTo>
                  <a:pt x="11150" y="4127"/>
                </a:lnTo>
                <a:lnTo>
                  <a:pt x="7607" y="1955"/>
                </a:lnTo>
                <a:lnTo>
                  <a:pt x="3810" y="609"/>
                </a:lnTo>
                <a:lnTo>
                  <a:pt x="0" y="0"/>
                </a:lnTo>
                <a:lnTo>
                  <a:pt x="4381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4124379" y="2682024"/>
            <a:ext cx="30670" cy="52590"/>
          </a:xfrm>
          <a:custGeom>
            <a:avLst/>
            <a:gdLst/>
            <a:ahLst/>
            <a:cxnLst/>
            <a:rect l="l" t="t" r="r" b="b"/>
            <a:pathLst>
              <a:path w="30670" h="52590">
                <a:moveTo>
                  <a:pt x="25209" y="33007"/>
                </a:moveTo>
                <a:lnTo>
                  <a:pt x="24460" y="39789"/>
                </a:lnTo>
                <a:lnTo>
                  <a:pt x="26416" y="46799"/>
                </a:lnTo>
                <a:lnTo>
                  <a:pt x="30670" y="52590"/>
                </a:lnTo>
                <a:lnTo>
                  <a:pt x="26860" y="51981"/>
                </a:lnTo>
                <a:lnTo>
                  <a:pt x="23050" y="50634"/>
                </a:lnTo>
                <a:lnTo>
                  <a:pt x="19507" y="48463"/>
                </a:lnTo>
                <a:lnTo>
                  <a:pt x="9878" y="39243"/>
                </a:lnTo>
                <a:lnTo>
                  <a:pt x="5365" y="27516"/>
                </a:lnTo>
                <a:lnTo>
                  <a:pt x="5270" y="20713"/>
                </a:lnTo>
                <a:lnTo>
                  <a:pt x="5372" y="20231"/>
                </a:lnTo>
                <a:lnTo>
                  <a:pt x="6324" y="13258"/>
                </a:lnTo>
                <a:lnTo>
                  <a:pt x="4381" y="5968"/>
                </a:lnTo>
                <a:lnTo>
                  <a:pt x="0" y="0"/>
                </a:lnTo>
                <a:lnTo>
                  <a:pt x="3810" y="609"/>
                </a:lnTo>
                <a:lnTo>
                  <a:pt x="7607" y="1955"/>
                </a:lnTo>
                <a:lnTo>
                  <a:pt x="11150" y="4127"/>
                </a:lnTo>
                <a:lnTo>
                  <a:pt x="20793" y="13207"/>
                </a:lnTo>
                <a:lnTo>
                  <a:pt x="25329" y="24699"/>
                </a:lnTo>
                <a:lnTo>
                  <a:pt x="25209" y="330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4144305" y="2694186"/>
            <a:ext cx="30683" cy="52565"/>
          </a:xfrm>
          <a:custGeom>
            <a:avLst/>
            <a:gdLst/>
            <a:ahLst/>
            <a:cxnLst/>
            <a:rect l="l" t="t" r="r" b="b"/>
            <a:pathLst>
              <a:path w="30683" h="52565">
                <a:moveTo>
                  <a:pt x="4381" y="5956"/>
                </a:moveTo>
                <a:lnTo>
                  <a:pt x="6337" y="13233"/>
                </a:lnTo>
                <a:lnTo>
                  <a:pt x="5372" y="20218"/>
                </a:lnTo>
                <a:lnTo>
                  <a:pt x="5368" y="27494"/>
                </a:lnTo>
                <a:lnTo>
                  <a:pt x="9879" y="39226"/>
                </a:lnTo>
                <a:lnTo>
                  <a:pt x="19507" y="48450"/>
                </a:lnTo>
                <a:lnTo>
                  <a:pt x="23063" y="50622"/>
                </a:lnTo>
                <a:lnTo>
                  <a:pt x="26860" y="51968"/>
                </a:lnTo>
                <a:lnTo>
                  <a:pt x="30683" y="52565"/>
                </a:lnTo>
                <a:lnTo>
                  <a:pt x="26428" y="46786"/>
                </a:lnTo>
                <a:lnTo>
                  <a:pt x="24460" y="39776"/>
                </a:lnTo>
                <a:lnTo>
                  <a:pt x="25209" y="32994"/>
                </a:lnTo>
                <a:lnTo>
                  <a:pt x="25334" y="24681"/>
                </a:lnTo>
                <a:lnTo>
                  <a:pt x="20798" y="13193"/>
                </a:lnTo>
                <a:lnTo>
                  <a:pt x="11163" y="4114"/>
                </a:lnTo>
                <a:lnTo>
                  <a:pt x="7607" y="1943"/>
                </a:lnTo>
                <a:lnTo>
                  <a:pt x="3810" y="596"/>
                </a:lnTo>
                <a:lnTo>
                  <a:pt x="0" y="0"/>
                </a:lnTo>
                <a:lnTo>
                  <a:pt x="4381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4144305" y="2694186"/>
            <a:ext cx="30683" cy="52565"/>
          </a:xfrm>
          <a:custGeom>
            <a:avLst/>
            <a:gdLst/>
            <a:ahLst/>
            <a:cxnLst/>
            <a:rect l="l" t="t" r="r" b="b"/>
            <a:pathLst>
              <a:path w="30683" h="52565">
                <a:moveTo>
                  <a:pt x="25209" y="32994"/>
                </a:moveTo>
                <a:lnTo>
                  <a:pt x="24460" y="39776"/>
                </a:lnTo>
                <a:lnTo>
                  <a:pt x="26428" y="46786"/>
                </a:lnTo>
                <a:lnTo>
                  <a:pt x="30683" y="52565"/>
                </a:lnTo>
                <a:lnTo>
                  <a:pt x="26860" y="51968"/>
                </a:lnTo>
                <a:lnTo>
                  <a:pt x="23063" y="50622"/>
                </a:lnTo>
                <a:lnTo>
                  <a:pt x="19507" y="48450"/>
                </a:lnTo>
                <a:lnTo>
                  <a:pt x="9879" y="39226"/>
                </a:lnTo>
                <a:lnTo>
                  <a:pt x="5368" y="27494"/>
                </a:lnTo>
                <a:lnTo>
                  <a:pt x="5270" y="20701"/>
                </a:lnTo>
                <a:lnTo>
                  <a:pt x="5372" y="20218"/>
                </a:lnTo>
                <a:lnTo>
                  <a:pt x="6337" y="13233"/>
                </a:lnTo>
                <a:lnTo>
                  <a:pt x="4381" y="5956"/>
                </a:lnTo>
                <a:lnTo>
                  <a:pt x="0" y="0"/>
                </a:lnTo>
                <a:lnTo>
                  <a:pt x="3810" y="596"/>
                </a:lnTo>
                <a:lnTo>
                  <a:pt x="7607" y="1943"/>
                </a:lnTo>
                <a:lnTo>
                  <a:pt x="11163" y="4114"/>
                </a:lnTo>
                <a:lnTo>
                  <a:pt x="20798" y="13193"/>
                </a:lnTo>
                <a:lnTo>
                  <a:pt x="25334" y="24681"/>
                </a:lnTo>
                <a:lnTo>
                  <a:pt x="25209" y="3299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4164225" y="2706323"/>
            <a:ext cx="30695" cy="52578"/>
          </a:xfrm>
          <a:custGeom>
            <a:avLst/>
            <a:gdLst/>
            <a:ahLst/>
            <a:cxnLst/>
            <a:rect l="l" t="t" r="r" b="b"/>
            <a:pathLst>
              <a:path w="30695" h="52577">
                <a:moveTo>
                  <a:pt x="4381" y="5968"/>
                </a:moveTo>
                <a:lnTo>
                  <a:pt x="6337" y="13258"/>
                </a:lnTo>
                <a:lnTo>
                  <a:pt x="5384" y="20218"/>
                </a:lnTo>
                <a:lnTo>
                  <a:pt x="5371" y="27512"/>
                </a:lnTo>
                <a:lnTo>
                  <a:pt x="9888" y="39241"/>
                </a:lnTo>
                <a:lnTo>
                  <a:pt x="19519" y="48463"/>
                </a:lnTo>
                <a:lnTo>
                  <a:pt x="23075" y="50634"/>
                </a:lnTo>
                <a:lnTo>
                  <a:pt x="26873" y="51968"/>
                </a:lnTo>
                <a:lnTo>
                  <a:pt x="30695" y="52577"/>
                </a:lnTo>
                <a:lnTo>
                  <a:pt x="26441" y="46799"/>
                </a:lnTo>
                <a:lnTo>
                  <a:pt x="24472" y="39789"/>
                </a:lnTo>
                <a:lnTo>
                  <a:pt x="25222" y="33007"/>
                </a:lnTo>
                <a:lnTo>
                  <a:pt x="25343" y="24703"/>
                </a:lnTo>
                <a:lnTo>
                  <a:pt x="20810" y="13210"/>
                </a:lnTo>
                <a:lnTo>
                  <a:pt x="11175" y="4127"/>
                </a:lnTo>
                <a:lnTo>
                  <a:pt x="7607" y="1955"/>
                </a:lnTo>
                <a:lnTo>
                  <a:pt x="3822" y="609"/>
                </a:lnTo>
                <a:lnTo>
                  <a:pt x="0" y="0"/>
                </a:lnTo>
                <a:lnTo>
                  <a:pt x="4381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4164225" y="2706323"/>
            <a:ext cx="30695" cy="52578"/>
          </a:xfrm>
          <a:custGeom>
            <a:avLst/>
            <a:gdLst/>
            <a:ahLst/>
            <a:cxnLst/>
            <a:rect l="l" t="t" r="r" b="b"/>
            <a:pathLst>
              <a:path w="30695" h="52577">
                <a:moveTo>
                  <a:pt x="25222" y="33007"/>
                </a:moveTo>
                <a:lnTo>
                  <a:pt x="24472" y="39789"/>
                </a:lnTo>
                <a:lnTo>
                  <a:pt x="26441" y="46799"/>
                </a:lnTo>
                <a:lnTo>
                  <a:pt x="30695" y="52577"/>
                </a:lnTo>
                <a:lnTo>
                  <a:pt x="26873" y="51968"/>
                </a:lnTo>
                <a:lnTo>
                  <a:pt x="23075" y="50634"/>
                </a:lnTo>
                <a:lnTo>
                  <a:pt x="19519" y="48463"/>
                </a:lnTo>
                <a:lnTo>
                  <a:pt x="9888" y="39241"/>
                </a:lnTo>
                <a:lnTo>
                  <a:pt x="5371" y="27512"/>
                </a:lnTo>
                <a:lnTo>
                  <a:pt x="5270" y="20713"/>
                </a:lnTo>
                <a:lnTo>
                  <a:pt x="5384" y="20218"/>
                </a:lnTo>
                <a:lnTo>
                  <a:pt x="6337" y="13258"/>
                </a:lnTo>
                <a:lnTo>
                  <a:pt x="4381" y="5968"/>
                </a:lnTo>
                <a:lnTo>
                  <a:pt x="0" y="0"/>
                </a:lnTo>
                <a:lnTo>
                  <a:pt x="3822" y="609"/>
                </a:lnTo>
                <a:lnTo>
                  <a:pt x="7607" y="1955"/>
                </a:lnTo>
                <a:lnTo>
                  <a:pt x="11175" y="4127"/>
                </a:lnTo>
                <a:lnTo>
                  <a:pt x="20810" y="13210"/>
                </a:lnTo>
                <a:lnTo>
                  <a:pt x="25343" y="24703"/>
                </a:lnTo>
                <a:lnTo>
                  <a:pt x="25222" y="330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4184152" y="2718479"/>
            <a:ext cx="30695" cy="52577"/>
          </a:xfrm>
          <a:custGeom>
            <a:avLst/>
            <a:gdLst/>
            <a:ahLst/>
            <a:cxnLst/>
            <a:rect l="l" t="t" r="r" b="b"/>
            <a:pathLst>
              <a:path w="30695" h="52577">
                <a:moveTo>
                  <a:pt x="4394" y="5956"/>
                </a:moveTo>
                <a:lnTo>
                  <a:pt x="6337" y="13246"/>
                </a:lnTo>
                <a:lnTo>
                  <a:pt x="5384" y="20231"/>
                </a:lnTo>
                <a:lnTo>
                  <a:pt x="5382" y="27507"/>
                </a:lnTo>
                <a:lnTo>
                  <a:pt x="9894" y="39236"/>
                </a:lnTo>
                <a:lnTo>
                  <a:pt x="19519" y="48463"/>
                </a:lnTo>
                <a:lnTo>
                  <a:pt x="23075" y="50622"/>
                </a:lnTo>
                <a:lnTo>
                  <a:pt x="26885" y="51968"/>
                </a:lnTo>
                <a:lnTo>
                  <a:pt x="30695" y="52578"/>
                </a:lnTo>
                <a:lnTo>
                  <a:pt x="26441" y="46786"/>
                </a:lnTo>
                <a:lnTo>
                  <a:pt x="24472" y="39776"/>
                </a:lnTo>
                <a:lnTo>
                  <a:pt x="25222" y="32994"/>
                </a:lnTo>
                <a:lnTo>
                  <a:pt x="25347" y="24681"/>
                </a:lnTo>
                <a:lnTo>
                  <a:pt x="20811" y="13193"/>
                </a:lnTo>
                <a:lnTo>
                  <a:pt x="11175" y="4114"/>
                </a:lnTo>
                <a:lnTo>
                  <a:pt x="7619" y="1943"/>
                </a:lnTo>
                <a:lnTo>
                  <a:pt x="3822" y="609"/>
                </a:lnTo>
                <a:lnTo>
                  <a:pt x="0" y="0"/>
                </a:lnTo>
                <a:lnTo>
                  <a:pt x="4394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4184152" y="2718479"/>
            <a:ext cx="30695" cy="52577"/>
          </a:xfrm>
          <a:custGeom>
            <a:avLst/>
            <a:gdLst/>
            <a:ahLst/>
            <a:cxnLst/>
            <a:rect l="l" t="t" r="r" b="b"/>
            <a:pathLst>
              <a:path w="30695" h="52577">
                <a:moveTo>
                  <a:pt x="25222" y="32994"/>
                </a:moveTo>
                <a:lnTo>
                  <a:pt x="24472" y="39776"/>
                </a:lnTo>
                <a:lnTo>
                  <a:pt x="26441" y="46786"/>
                </a:lnTo>
                <a:lnTo>
                  <a:pt x="30695" y="52578"/>
                </a:lnTo>
                <a:lnTo>
                  <a:pt x="26885" y="51968"/>
                </a:lnTo>
                <a:lnTo>
                  <a:pt x="23075" y="50622"/>
                </a:lnTo>
                <a:lnTo>
                  <a:pt x="19519" y="48463"/>
                </a:lnTo>
                <a:lnTo>
                  <a:pt x="9894" y="39236"/>
                </a:lnTo>
                <a:lnTo>
                  <a:pt x="5382" y="27507"/>
                </a:lnTo>
                <a:lnTo>
                  <a:pt x="5283" y="20701"/>
                </a:lnTo>
                <a:lnTo>
                  <a:pt x="5384" y="20231"/>
                </a:lnTo>
                <a:lnTo>
                  <a:pt x="6337" y="13246"/>
                </a:lnTo>
                <a:lnTo>
                  <a:pt x="4394" y="5956"/>
                </a:lnTo>
                <a:lnTo>
                  <a:pt x="0" y="0"/>
                </a:lnTo>
                <a:lnTo>
                  <a:pt x="3822" y="609"/>
                </a:lnTo>
                <a:lnTo>
                  <a:pt x="7619" y="1943"/>
                </a:lnTo>
                <a:lnTo>
                  <a:pt x="11175" y="4114"/>
                </a:lnTo>
                <a:lnTo>
                  <a:pt x="20811" y="13193"/>
                </a:lnTo>
                <a:lnTo>
                  <a:pt x="25347" y="24681"/>
                </a:lnTo>
                <a:lnTo>
                  <a:pt x="25222" y="3299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4204084" y="2730621"/>
            <a:ext cx="30695" cy="52565"/>
          </a:xfrm>
          <a:custGeom>
            <a:avLst/>
            <a:gdLst/>
            <a:ahLst/>
            <a:cxnLst/>
            <a:rect l="l" t="t" r="r" b="b"/>
            <a:pathLst>
              <a:path w="30695" h="52565">
                <a:moveTo>
                  <a:pt x="4381" y="5969"/>
                </a:moveTo>
                <a:lnTo>
                  <a:pt x="6337" y="13246"/>
                </a:lnTo>
                <a:lnTo>
                  <a:pt x="5397" y="20218"/>
                </a:lnTo>
                <a:lnTo>
                  <a:pt x="5381" y="27502"/>
                </a:lnTo>
                <a:lnTo>
                  <a:pt x="9893" y="39229"/>
                </a:lnTo>
                <a:lnTo>
                  <a:pt x="19532" y="48450"/>
                </a:lnTo>
                <a:lnTo>
                  <a:pt x="23088" y="50622"/>
                </a:lnTo>
                <a:lnTo>
                  <a:pt x="26885" y="51968"/>
                </a:lnTo>
                <a:lnTo>
                  <a:pt x="30695" y="52565"/>
                </a:lnTo>
                <a:lnTo>
                  <a:pt x="26454" y="46786"/>
                </a:lnTo>
                <a:lnTo>
                  <a:pt x="24472" y="39776"/>
                </a:lnTo>
                <a:lnTo>
                  <a:pt x="25222" y="32994"/>
                </a:lnTo>
                <a:lnTo>
                  <a:pt x="25347" y="24681"/>
                </a:lnTo>
                <a:lnTo>
                  <a:pt x="20811" y="13193"/>
                </a:lnTo>
                <a:lnTo>
                  <a:pt x="11175" y="4114"/>
                </a:lnTo>
                <a:lnTo>
                  <a:pt x="7607" y="1955"/>
                </a:lnTo>
                <a:lnTo>
                  <a:pt x="3809" y="609"/>
                </a:lnTo>
                <a:lnTo>
                  <a:pt x="0" y="0"/>
                </a:lnTo>
                <a:lnTo>
                  <a:pt x="4381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4204084" y="2730621"/>
            <a:ext cx="30695" cy="52565"/>
          </a:xfrm>
          <a:custGeom>
            <a:avLst/>
            <a:gdLst/>
            <a:ahLst/>
            <a:cxnLst/>
            <a:rect l="l" t="t" r="r" b="b"/>
            <a:pathLst>
              <a:path w="30695" h="52565">
                <a:moveTo>
                  <a:pt x="25222" y="32994"/>
                </a:moveTo>
                <a:lnTo>
                  <a:pt x="24472" y="39776"/>
                </a:lnTo>
                <a:lnTo>
                  <a:pt x="26454" y="46786"/>
                </a:lnTo>
                <a:lnTo>
                  <a:pt x="30695" y="52565"/>
                </a:lnTo>
                <a:lnTo>
                  <a:pt x="26885" y="51968"/>
                </a:lnTo>
                <a:lnTo>
                  <a:pt x="23088" y="50622"/>
                </a:lnTo>
                <a:lnTo>
                  <a:pt x="19532" y="48450"/>
                </a:lnTo>
                <a:lnTo>
                  <a:pt x="9893" y="39229"/>
                </a:lnTo>
                <a:lnTo>
                  <a:pt x="5381" y="27502"/>
                </a:lnTo>
                <a:lnTo>
                  <a:pt x="5283" y="20713"/>
                </a:lnTo>
                <a:lnTo>
                  <a:pt x="5397" y="20218"/>
                </a:lnTo>
                <a:lnTo>
                  <a:pt x="6337" y="13246"/>
                </a:lnTo>
                <a:lnTo>
                  <a:pt x="4381" y="5969"/>
                </a:lnTo>
                <a:lnTo>
                  <a:pt x="0" y="0"/>
                </a:lnTo>
                <a:lnTo>
                  <a:pt x="3809" y="609"/>
                </a:lnTo>
                <a:lnTo>
                  <a:pt x="7607" y="1955"/>
                </a:lnTo>
                <a:lnTo>
                  <a:pt x="11175" y="4114"/>
                </a:lnTo>
                <a:lnTo>
                  <a:pt x="20811" y="13193"/>
                </a:lnTo>
                <a:lnTo>
                  <a:pt x="25347" y="24681"/>
                </a:lnTo>
                <a:lnTo>
                  <a:pt x="25222" y="3299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4224010" y="2742765"/>
            <a:ext cx="30708" cy="52565"/>
          </a:xfrm>
          <a:custGeom>
            <a:avLst/>
            <a:gdLst/>
            <a:ahLst/>
            <a:cxnLst/>
            <a:rect l="l" t="t" r="r" b="b"/>
            <a:pathLst>
              <a:path w="30708" h="52565">
                <a:moveTo>
                  <a:pt x="4394" y="5969"/>
                </a:moveTo>
                <a:lnTo>
                  <a:pt x="6349" y="13246"/>
                </a:lnTo>
                <a:lnTo>
                  <a:pt x="5397" y="20231"/>
                </a:lnTo>
                <a:lnTo>
                  <a:pt x="5383" y="27504"/>
                </a:lnTo>
                <a:lnTo>
                  <a:pt x="9901" y="39232"/>
                </a:lnTo>
                <a:lnTo>
                  <a:pt x="19532" y="48450"/>
                </a:lnTo>
                <a:lnTo>
                  <a:pt x="23088" y="50622"/>
                </a:lnTo>
                <a:lnTo>
                  <a:pt x="26898" y="51968"/>
                </a:lnTo>
                <a:lnTo>
                  <a:pt x="30708" y="52565"/>
                </a:lnTo>
                <a:lnTo>
                  <a:pt x="26466" y="46786"/>
                </a:lnTo>
                <a:lnTo>
                  <a:pt x="24485" y="39763"/>
                </a:lnTo>
                <a:lnTo>
                  <a:pt x="25234" y="32994"/>
                </a:lnTo>
                <a:lnTo>
                  <a:pt x="25352" y="24681"/>
                </a:lnTo>
                <a:lnTo>
                  <a:pt x="20808" y="13193"/>
                </a:lnTo>
                <a:lnTo>
                  <a:pt x="11163" y="4114"/>
                </a:lnTo>
                <a:lnTo>
                  <a:pt x="7619" y="1955"/>
                </a:lnTo>
                <a:lnTo>
                  <a:pt x="3809" y="609"/>
                </a:lnTo>
                <a:lnTo>
                  <a:pt x="0" y="0"/>
                </a:lnTo>
                <a:lnTo>
                  <a:pt x="4394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4224010" y="2742765"/>
            <a:ext cx="30708" cy="52565"/>
          </a:xfrm>
          <a:custGeom>
            <a:avLst/>
            <a:gdLst/>
            <a:ahLst/>
            <a:cxnLst/>
            <a:rect l="l" t="t" r="r" b="b"/>
            <a:pathLst>
              <a:path w="30708" h="52565">
                <a:moveTo>
                  <a:pt x="25234" y="32994"/>
                </a:moveTo>
                <a:lnTo>
                  <a:pt x="24485" y="39763"/>
                </a:lnTo>
                <a:lnTo>
                  <a:pt x="26466" y="46786"/>
                </a:lnTo>
                <a:lnTo>
                  <a:pt x="30708" y="52565"/>
                </a:lnTo>
                <a:lnTo>
                  <a:pt x="26898" y="51968"/>
                </a:lnTo>
                <a:lnTo>
                  <a:pt x="23088" y="50622"/>
                </a:lnTo>
                <a:lnTo>
                  <a:pt x="19532" y="48450"/>
                </a:lnTo>
                <a:lnTo>
                  <a:pt x="9901" y="39232"/>
                </a:lnTo>
                <a:lnTo>
                  <a:pt x="5383" y="27504"/>
                </a:lnTo>
                <a:lnTo>
                  <a:pt x="5283" y="20701"/>
                </a:lnTo>
                <a:lnTo>
                  <a:pt x="5397" y="20231"/>
                </a:lnTo>
                <a:lnTo>
                  <a:pt x="6349" y="13246"/>
                </a:lnTo>
                <a:lnTo>
                  <a:pt x="4394" y="5969"/>
                </a:lnTo>
                <a:lnTo>
                  <a:pt x="0" y="0"/>
                </a:lnTo>
                <a:lnTo>
                  <a:pt x="3809" y="609"/>
                </a:lnTo>
                <a:lnTo>
                  <a:pt x="7619" y="1955"/>
                </a:lnTo>
                <a:lnTo>
                  <a:pt x="11163" y="4114"/>
                </a:lnTo>
                <a:lnTo>
                  <a:pt x="20808" y="13193"/>
                </a:lnTo>
                <a:lnTo>
                  <a:pt x="25352" y="24681"/>
                </a:lnTo>
                <a:lnTo>
                  <a:pt x="25234" y="3299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4243943" y="2754913"/>
            <a:ext cx="30721" cy="52552"/>
          </a:xfrm>
          <a:custGeom>
            <a:avLst/>
            <a:gdLst/>
            <a:ahLst/>
            <a:cxnLst/>
            <a:rect l="l" t="t" r="r" b="b"/>
            <a:pathLst>
              <a:path w="30721" h="52552">
                <a:moveTo>
                  <a:pt x="4394" y="5956"/>
                </a:moveTo>
                <a:lnTo>
                  <a:pt x="6349" y="13233"/>
                </a:lnTo>
                <a:lnTo>
                  <a:pt x="5397" y="20218"/>
                </a:lnTo>
                <a:lnTo>
                  <a:pt x="5388" y="27494"/>
                </a:lnTo>
                <a:lnTo>
                  <a:pt x="9906" y="39226"/>
                </a:lnTo>
                <a:lnTo>
                  <a:pt x="19545" y="48450"/>
                </a:lnTo>
                <a:lnTo>
                  <a:pt x="23101" y="50609"/>
                </a:lnTo>
                <a:lnTo>
                  <a:pt x="26898" y="51968"/>
                </a:lnTo>
                <a:lnTo>
                  <a:pt x="30721" y="52552"/>
                </a:lnTo>
                <a:lnTo>
                  <a:pt x="26466" y="46774"/>
                </a:lnTo>
                <a:lnTo>
                  <a:pt x="24498" y="39763"/>
                </a:lnTo>
                <a:lnTo>
                  <a:pt x="25234" y="32981"/>
                </a:lnTo>
                <a:lnTo>
                  <a:pt x="25353" y="24676"/>
                </a:lnTo>
                <a:lnTo>
                  <a:pt x="20811" y="13186"/>
                </a:lnTo>
                <a:lnTo>
                  <a:pt x="11163" y="4114"/>
                </a:lnTo>
                <a:lnTo>
                  <a:pt x="7619" y="1943"/>
                </a:lnTo>
                <a:lnTo>
                  <a:pt x="3809" y="609"/>
                </a:lnTo>
                <a:lnTo>
                  <a:pt x="0" y="0"/>
                </a:lnTo>
                <a:lnTo>
                  <a:pt x="4394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4243943" y="2754913"/>
            <a:ext cx="30721" cy="52552"/>
          </a:xfrm>
          <a:custGeom>
            <a:avLst/>
            <a:gdLst/>
            <a:ahLst/>
            <a:cxnLst/>
            <a:rect l="l" t="t" r="r" b="b"/>
            <a:pathLst>
              <a:path w="30721" h="52552">
                <a:moveTo>
                  <a:pt x="25234" y="32981"/>
                </a:moveTo>
                <a:lnTo>
                  <a:pt x="24498" y="39763"/>
                </a:lnTo>
                <a:lnTo>
                  <a:pt x="26466" y="46774"/>
                </a:lnTo>
                <a:lnTo>
                  <a:pt x="30721" y="52552"/>
                </a:lnTo>
                <a:lnTo>
                  <a:pt x="26898" y="51968"/>
                </a:lnTo>
                <a:lnTo>
                  <a:pt x="23101" y="50609"/>
                </a:lnTo>
                <a:lnTo>
                  <a:pt x="19545" y="48450"/>
                </a:lnTo>
                <a:lnTo>
                  <a:pt x="9906" y="39226"/>
                </a:lnTo>
                <a:lnTo>
                  <a:pt x="5388" y="27494"/>
                </a:lnTo>
                <a:lnTo>
                  <a:pt x="5283" y="20700"/>
                </a:lnTo>
                <a:lnTo>
                  <a:pt x="5397" y="20218"/>
                </a:lnTo>
                <a:lnTo>
                  <a:pt x="6349" y="13233"/>
                </a:lnTo>
                <a:lnTo>
                  <a:pt x="4394" y="5956"/>
                </a:lnTo>
                <a:lnTo>
                  <a:pt x="0" y="0"/>
                </a:lnTo>
                <a:lnTo>
                  <a:pt x="3809" y="609"/>
                </a:lnTo>
                <a:lnTo>
                  <a:pt x="7619" y="1943"/>
                </a:lnTo>
                <a:lnTo>
                  <a:pt x="11163" y="4114"/>
                </a:lnTo>
                <a:lnTo>
                  <a:pt x="20811" y="13186"/>
                </a:lnTo>
                <a:lnTo>
                  <a:pt x="25353" y="24676"/>
                </a:lnTo>
                <a:lnTo>
                  <a:pt x="25234" y="3298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4263870" y="2767048"/>
            <a:ext cx="30734" cy="52552"/>
          </a:xfrm>
          <a:custGeom>
            <a:avLst/>
            <a:gdLst/>
            <a:ahLst/>
            <a:cxnLst/>
            <a:rect l="l" t="t" r="r" b="b"/>
            <a:pathLst>
              <a:path w="30733" h="52552">
                <a:moveTo>
                  <a:pt x="4394" y="5968"/>
                </a:moveTo>
                <a:lnTo>
                  <a:pt x="6362" y="13246"/>
                </a:lnTo>
                <a:lnTo>
                  <a:pt x="5410" y="20218"/>
                </a:lnTo>
                <a:lnTo>
                  <a:pt x="5397" y="27504"/>
                </a:lnTo>
                <a:lnTo>
                  <a:pt x="9918" y="39231"/>
                </a:lnTo>
                <a:lnTo>
                  <a:pt x="19557" y="48450"/>
                </a:lnTo>
                <a:lnTo>
                  <a:pt x="23113" y="50609"/>
                </a:lnTo>
                <a:lnTo>
                  <a:pt x="26911" y="51955"/>
                </a:lnTo>
                <a:lnTo>
                  <a:pt x="30733" y="52552"/>
                </a:lnTo>
                <a:lnTo>
                  <a:pt x="26479" y="46774"/>
                </a:lnTo>
                <a:lnTo>
                  <a:pt x="24510" y="39763"/>
                </a:lnTo>
                <a:lnTo>
                  <a:pt x="25247" y="32981"/>
                </a:lnTo>
                <a:lnTo>
                  <a:pt x="25366" y="24676"/>
                </a:lnTo>
                <a:lnTo>
                  <a:pt x="20823" y="13186"/>
                </a:lnTo>
                <a:lnTo>
                  <a:pt x="11175" y="4114"/>
                </a:lnTo>
                <a:lnTo>
                  <a:pt x="7619" y="1943"/>
                </a:lnTo>
                <a:lnTo>
                  <a:pt x="3822" y="609"/>
                </a:lnTo>
                <a:lnTo>
                  <a:pt x="0" y="0"/>
                </a:lnTo>
                <a:lnTo>
                  <a:pt x="4394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4263870" y="2767048"/>
            <a:ext cx="30734" cy="52552"/>
          </a:xfrm>
          <a:custGeom>
            <a:avLst/>
            <a:gdLst/>
            <a:ahLst/>
            <a:cxnLst/>
            <a:rect l="l" t="t" r="r" b="b"/>
            <a:pathLst>
              <a:path w="30733" h="52552">
                <a:moveTo>
                  <a:pt x="25247" y="32981"/>
                </a:moveTo>
                <a:lnTo>
                  <a:pt x="24510" y="39763"/>
                </a:lnTo>
                <a:lnTo>
                  <a:pt x="26479" y="46774"/>
                </a:lnTo>
                <a:lnTo>
                  <a:pt x="30733" y="52552"/>
                </a:lnTo>
                <a:lnTo>
                  <a:pt x="26911" y="51955"/>
                </a:lnTo>
                <a:lnTo>
                  <a:pt x="23113" y="50609"/>
                </a:lnTo>
                <a:lnTo>
                  <a:pt x="19557" y="48450"/>
                </a:lnTo>
                <a:lnTo>
                  <a:pt x="9918" y="39231"/>
                </a:lnTo>
                <a:lnTo>
                  <a:pt x="5397" y="27504"/>
                </a:lnTo>
                <a:lnTo>
                  <a:pt x="5295" y="20700"/>
                </a:lnTo>
                <a:lnTo>
                  <a:pt x="5410" y="20218"/>
                </a:lnTo>
                <a:lnTo>
                  <a:pt x="6362" y="13246"/>
                </a:lnTo>
                <a:lnTo>
                  <a:pt x="4394" y="5968"/>
                </a:lnTo>
                <a:lnTo>
                  <a:pt x="0" y="0"/>
                </a:lnTo>
                <a:lnTo>
                  <a:pt x="3822" y="609"/>
                </a:lnTo>
                <a:lnTo>
                  <a:pt x="7619" y="1943"/>
                </a:lnTo>
                <a:lnTo>
                  <a:pt x="11175" y="4114"/>
                </a:lnTo>
                <a:lnTo>
                  <a:pt x="20823" y="13186"/>
                </a:lnTo>
                <a:lnTo>
                  <a:pt x="25366" y="24676"/>
                </a:lnTo>
                <a:lnTo>
                  <a:pt x="25247" y="3298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4283810" y="2779184"/>
            <a:ext cx="30746" cy="52552"/>
          </a:xfrm>
          <a:custGeom>
            <a:avLst/>
            <a:gdLst/>
            <a:ahLst/>
            <a:cxnLst/>
            <a:rect l="l" t="t" r="r" b="b"/>
            <a:pathLst>
              <a:path w="30746" h="52552">
                <a:moveTo>
                  <a:pt x="4394" y="5968"/>
                </a:moveTo>
                <a:lnTo>
                  <a:pt x="6362" y="13246"/>
                </a:lnTo>
                <a:lnTo>
                  <a:pt x="5410" y="20218"/>
                </a:lnTo>
                <a:lnTo>
                  <a:pt x="5398" y="27500"/>
                </a:lnTo>
                <a:lnTo>
                  <a:pt x="9925" y="39226"/>
                </a:lnTo>
                <a:lnTo>
                  <a:pt x="19570" y="48437"/>
                </a:lnTo>
                <a:lnTo>
                  <a:pt x="23126" y="50609"/>
                </a:lnTo>
                <a:lnTo>
                  <a:pt x="26923" y="51955"/>
                </a:lnTo>
                <a:lnTo>
                  <a:pt x="30746" y="52552"/>
                </a:lnTo>
                <a:lnTo>
                  <a:pt x="26479" y="46761"/>
                </a:lnTo>
                <a:lnTo>
                  <a:pt x="24510" y="39750"/>
                </a:lnTo>
                <a:lnTo>
                  <a:pt x="25247" y="32981"/>
                </a:lnTo>
                <a:lnTo>
                  <a:pt x="25364" y="24676"/>
                </a:lnTo>
                <a:lnTo>
                  <a:pt x="20818" y="13186"/>
                </a:lnTo>
                <a:lnTo>
                  <a:pt x="11175" y="4114"/>
                </a:lnTo>
                <a:lnTo>
                  <a:pt x="7619" y="1943"/>
                </a:lnTo>
                <a:lnTo>
                  <a:pt x="3809" y="609"/>
                </a:lnTo>
                <a:lnTo>
                  <a:pt x="0" y="0"/>
                </a:lnTo>
                <a:lnTo>
                  <a:pt x="4394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4283810" y="2779184"/>
            <a:ext cx="30746" cy="52552"/>
          </a:xfrm>
          <a:custGeom>
            <a:avLst/>
            <a:gdLst/>
            <a:ahLst/>
            <a:cxnLst/>
            <a:rect l="l" t="t" r="r" b="b"/>
            <a:pathLst>
              <a:path w="30746" h="52552">
                <a:moveTo>
                  <a:pt x="25247" y="32981"/>
                </a:moveTo>
                <a:lnTo>
                  <a:pt x="24510" y="39750"/>
                </a:lnTo>
                <a:lnTo>
                  <a:pt x="26479" y="46761"/>
                </a:lnTo>
                <a:lnTo>
                  <a:pt x="30746" y="52552"/>
                </a:lnTo>
                <a:lnTo>
                  <a:pt x="26923" y="51955"/>
                </a:lnTo>
                <a:lnTo>
                  <a:pt x="23126" y="50609"/>
                </a:lnTo>
                <a:lnTo>
                  <a:pt x="19570" y="48437"/>
                </a:lnTo>
                <a:lnTo>
                  <a:pt x="9925" y="39226"/>
                </a:lnTo>
                <a:lnTo>
                  <a:pt x="5398" y="27500"/>
                </a:lnTo>
                <a:lnTo>
                  <a:pt x="5295" y="20700"/>
                </a:lnTo>
                <a:lnTo>
                  <a:pt x="5410" y="20218"/>
                </a:lnTo>
                <a:lnTo>
                  <a:pt x="6362" y="13246"/>
                </a:lnTo>
                <a:lnTo>
                  <a:pt x="4394" y="5968"/>
                </a:lnTo>
                <a:lnTo>
                  <a:pt x="0" y="0"/>
                </a:lnTo>
                <a:lnTo>
                  <a:pt x="3809" y="609"/>
                </a:lnTo>
                <a:lnTo>
                  <a:pt x="7619" y="1943"/>
                </a:lnTo>
                <a:lnTo>
                  <a:pt x="11175" y="4114"/>
                </a:lnTo>
                <a:lnTo>
                  <a:pt x="20818" y="13186"/>
                </a:lnTo>
                <a:lnTo>
                  <a:pt x="25364" y="24676"/>
                </a:lnTo>
                <a:lnTo>
                  <a:pt x="25247" y="3298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4303750" y="2791320"/>
            <a:ext cx="30759" cy="52539"/>
          </a:xfrm>
          <a:custGeom>
            <a:avLst/>
            <a:gdLst/>
            <a:ahLst/>
            <a:cxnLst/>
            <a:rect l="l" t="t" r="r" b="b"/>
            <a:pathLst>
              <a:path w="30759" h="52539">
                <a:moveTo>
                  <a:pt x="4394" y="5956"/>
                </a:moveTo>
                <a:lnTo>
                  <a:pt x="6362" y="13233"/>
                </a:lnTo>
                <a:lnTo>
                  <a:pt x="5410" y="20218"/>
                </a:lnTo>
                <a:lnTo>
                  <a:pt x="5402" y="27494"/>
                </a:lnTo>
                <a:lnTo>
                  <a:pt x="9930" y="39219"/>
                </a:lnTo>
                <a:lnTo>
                  <a:pt x="19583" y="48437"/>
                </a:lnTo>
                <a:lnTo>
                  <a:pt x="23126" y="50596"/>
                </a:lnTo>
                <a:lnTo>
                  <a:pt x="26936" y="51943"/>
                </a:lnTo>
                <a:lnTo>
                  <a:pt x="30759" y="52539"/>
                </a:lnTo>
                <a:lnTo>
                  <a:pt x="26492" y="46748"/>
                </a:lnTo>
                <a:lnTo>
                  <a:pt x="24510" y="39751"/>
                </a:lnTo>
                <a:lnTo>
                  <a:pt x="25247" y="32969"/>
                </a:lnTo>
                <a:lnTo>
                  <a:pt x="25363" y="24659"/>
                </a:lnTo>
                <a:lnTo>
                  <a:pt x="20813" y="13172"/>
                </a:lnTo>
                <a:lnTo>
                  <a:pt x="11163" y="4102"/>
                </a:lnTo>
                <a:lnTo>
                  <a:pt x="7619" y="1943"/>
                </a:lnTo>
                <a:lnTo>
                  <a:pt x="3809" y="596"/>
                </a:lnTo>
                <a:lnTo>
                  <a:pt x="0" y="0"/>
                </a:lnTo>
                <a:lnTo>
                  <a:pt x="4394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4303750" y="2791320"/>
            <a:ext cx="30759" cy="52539"/>
          </a:xfrm>
          <a:custGeom>
            <a:avLst/>
            <a:gdLst/>
            <a:ahLst/>
            <a:cxnLst/>
            <a:rect l="l" t="t" r="r" b="b"/>
            <a:pathLst>
              <a:path w="30759" h="52539">
                <a:moveTo>
                  <a:pt x="25247" y="32969"/>
                </a:moveTo>
                <a:lnTo>
                  <a:pt x="24510" y="39751"/>
                </a:lnTo>
                <a:lnTo>
                  <a:pt x="26492" y="46748"/>
                </a:lnTo>
                <a:lnTo>
                  <a:pt x="30759" y="52539"/>
                </a:lnTo>
                <a:lnTo>
                  <a:pt x="26936" y="51943"/>
                </a:lnTo>
                <a:lnTo>
                  <a:pt x="23126" y="50596"/>
                </a:lnTo>
                <a:lnTo>
                  <a:pt x="19583" y="48437"/>
                </a:lnTo>
                <a:lnTo>
                  <a:pt x="9930" y="39219"/>
                </a:lnTo>
                <a:lnTo>
                  <a:pt x="5402" y="27494"/>
                </a:lnTo>
                <a:lnTo>
                  <a:pt x="5295" y="20701"/>
                </a:lnTo>
                <a:lnTo>
                  <a:pt x="5410" y="20218"/>
                </a:lnTo>
                <a:lnTo>
                  <a:pt x="6362" y="13233"/>
                </a:lnTo>
                <a:lnTo>
                  <a:pt x="4394" y="5956"/>
                </a:lnTo>
                <a:lnTo>
                  <a:pt x="0" y="0"/>
                </a:lnTo>
                <a:lnTo>
                  <a:pt x="3809" y="596"/>
                </a:lnTo>
                <a:lnTo>
                  <a:pt x="7619" y="1943"/>
                </a:lnTo>
                <a:lnTo>
                  <a:pt x="11163" y="4102"/>
                </a:lnTo>
                <a:lnTo>
                  <a:pt x="20813" y="13172"/>
                </a:lnTo>
                <a:lnTo>
                  <a:pt x="25363" y="24659"/>
                </a:lnTo>
                <a:lnTo>
                  <a:pt x="25247" y="3296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4323683" y="2803440"/>
            <a:ext cx="30772" cy="52539"/>
          </a:xfrm>
          <a:custGeom>
            <a:avLst/>
            <a:gdLst/>
            <a:ahLst/>
            <a:cxnLst/>
            <a:rect l="l" t="t" r="r" b="b"/>
            <a:pathLst>
              <a:path w="30772" h="52539">
                <a:moveTo>
                  <a:pt x="4394" y="5969"/>
                </a:moveTo>
                <a:lnTo>
                  <a:pt x="6362" y="13246"/>
                </a:lnTo>
                <a:lnTo>
                  <a:pt x="5422" y="20218"/>
                </a:lnTo>
                <a:lnTo>
                  <a:pt x="5415" y="27499"/>
                </a:lnTo>
                <a:lnTo>
                  <a:pt x="9943" y="39222"/>
                </a:lnTo>
                <a:lnTo>
                  <a:pt x="19596" y="48437"/>
                </a:lnTo>
                <a:lnTo>
                  <a:pt x="23152" y="50596"/>
                </a:lnTo>
                <a:lnTo>
                  <a:pt x="26962" y="51930"/>
                </a:lnTo>
                <a:lnTo>
                  <a:pt x="30772" y="52539"/>
                </a:lnTo>
                <a:lnTo>
                  <a:pt x="26504" y="46748"/>
                </a:lnTo>
                <a:lnTo>
                  <a:pt x="24523" y="39738"/>
                </a:lnTo>
                <a:lnTo>
                  <a:pt x="25260" y="32969"/>
                </a:lnTo>
                <a:lnTo>
                  <a:pt x="25376" y="24654"/>
                </a:lnTo>
                <a:lnTo>
                  <a:pt x="20826" y="13168"/>
                </a:lnTo>
                <a:lnTo>
                  <a:pt x="11176" y="4102"/>
                </a:lnTo>
                <a:lnTo>
                  <a:pt x="7620" y="1955"/>
                </a:lnTo>
                <a:lnTo>
                  <a:pt x="3822" y="609"/>
                </a:lnTo>
                <a:lnTo>
                  <a:pt x="0" y="0"/>
                </a:lnTo>
                <a:lnTo>
                  <a:pt x="4394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4323683" y="2803440"/>
            <a:ext cx="30772" cy="52539"/>
          </a:xfrm>
          <a:custGeom>
            <a:avLst/>
            <a:gdLst/>
            <a:ahLst/>
            <a:cxnLst/>
            <a:rect l="l" t="t" r="r" b="b"/>
            <a:pathLst>
              <a:path w="30772" h="52539">
                <a:moveTo>
                  <a:pt x="25260" y="32969"/>
                </a:moveTo>
                <a:lnTo>
                  <a:pt x="24523" y="39738"/>
                </a:lnTo>
                <a:lnTo>
                  <a:pt x="26504" y="46748"/>
                </a:lnTo>
                <a:lnTo>
                  <a:pt x="30772" y="52539"/>
                </a:lnTo>
                <a:lnTo>
                  <a:pt x="26962" y="51930"/>
                </a:lnTo>
                <a:lnTo>
                  <a:pt x="23152" y="50596"/>
                </a:lnTo>
                <a:lnTo>
                  <a:pt x="19596" y="48437"/>
                </a:lnTo>
                <a:lnTo>
                  <a:pt x="9943" y="39222"/>
                </a:lnTo>
                <a:lnTo>
                  <a:pt x="5415" y="27499"/>
                </a:lnTo>
                <a:lnTo>
                  <a:pt x="5308" y="20701"/>
                </a:lnTo>
                <a:lnTo>
                  <a:pt x="5422" y="20218"/>
                </a:lnTo>
                <a:lnTo>
                  <a:pt x="6362" y="13246"/>
                </a:lnTo>
                <a:lnTo>
                  <a:pt x="4394" y="5969"/>
                </a:lnTo>
                <a:lnTo>
                  <a:pt x="0" y="0"/>
                </a:lnTo>
                <a:lnTo>
                  <a:pt x="3822" y="609"/>
                </a:lnTo>
                <a:lnTo>
                  <a:pt x="7620" y="1955"/>
                </a:lnTo>
                <a:lnTo>
                  <a:pt x="11176" y="4102"/>
                </a:lnTo>
                <a:lnTo>
                  <a:pt x="20826" y="13168"/>
                </a:lnTo>
                <a:lnTo>
                  <a:pt x="25376" y="24654"/>
                </a:lnTo>
                <a:lnTo>
                  <a:pt x="25260" y="3296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4343626" y="2815555"/>
            <a:ext cx="30797" cy="52539"/>
          </a:xfrm>
          <a:custGeom>
            <a:avLst/>
            <a:gdLst/>
            <a:ahLst/>
            <a:cxnLst/>
            <a:rect l="l" t="t" r="r" b="b"/>
            <a:pathLst>
              <a:path w="30797" h="52539">
                <a:moveTo>
                  <a:pt x="4394" y="5969"/>
                </a:moveTo>
                <a:lnTo>
                  <a:pt x="6362" y="13246"/>
                </a:lnTo>
                <a:lnTo>
                  <a:pt x="5422" y="20218"/>
                </a:lnTo>
                <a:lnTo>
                  <a:pt x="5418" y="27510"/>
                </a:lnTo>
                <a:lnTo>
                  <a:pt x="9957" y="39232"/>
                </a:lnTo>
                <a:lnTo>
                  <a:pt x="19621" y="48437"/>
                </a:lnTo>
                <a:lnTo>
                  <a:pt x="23164" y="50596"/>
                </a:lnTo>
                <a:lnTo>
                  <a:pt x="26974" y="51943"/>
                </a:lnTo>
                <a:lnTo>
                  <a:pt x="30797" y="52539"/>
                </a:lnTo>
                <a:lnTo>
                  <a:pt x="26530" y="46748"/>
                </a:lnTo>
                <a:lnTo>
                  <a:pt x="24536" y="39751"/>
                </a:lnTo>
                <a:lnTo>
                  <a:pt x="25273" y="32969"/>
                </a:lnTo>
                <a:lnTo>
                  <a:pt x="25387" y="24657"/>
                </a:lnTo>
                <a:lnTo>
                  <a:pt x="20831" y="13173"/>
                </a:lnTo>
                <a:lnTo>
                  <a:pt x="11176" y="4114"/>
                </a:lnTo>
                <a:lnTo>
                  <a:pt x="7620" y="1955"/>
                </a:lnTo>
                <a:lnTo>
                  <a:pt x="3810" y="609"/>
                </a:lnTo>
                <a:lnTo>
                  <a:pt x="0" y="0"/>
                </a:lnTo>
                <a:lnTo>
                  <a:pt x="4394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4343626" y="2815555"/>
            <a:ext cx="30797" cy="52539"/>
          </a:xfrm>
          <a:custGeom>
            <a:avLst/>
            <a:gdLst/>
            <a:ahLst/>
            <a:cxnLst/>
            <a:rect l="l" t="t" r="r" b="b"/>
            <a:pathLst>
              <a:path w="30797" h="52539">
                <a:moveTo>
                  <a:pt x="25273" y="32969"/>
                </a:moveTo>
                <a:lnTo>
                  <a:pt x="24536" y="39751"/>
                </a:lnTo>
                <a:lnTo>
                  <a:pt x="26530" y="46748"/>
                </a:lnTo>
                <a:lnTo>
                  <a:pt x="30797" y="52539"/>
                </a:lnTo>
                <a:lnTo>
                  <a:pt x="26974" y="51943"/>
                </a:lnTo>
                <a:lnTo>
                  <a:pt x="23164" y="50596"/>
                </a:lnTo>
                <a:lnTo>
                  <a:pt x="19621" y="48437"/>
                </a:lnTo>
                <a:lnTo>
                  <a:pt x="9957" y="39232"/>
                </a:lnTo>
                <a:lnTo>
                  <a:pt x="5418" y="27510"/>
                </a:lnTo>
                <a:lnTo>
                  <a:pt x="5308" y="20701"/>
                </a:lnTo>
                <a:lnTo>
                  <a:pt x="5422" y="20218"/>
                </a:lnTo>
                <a:lnTo>
                  <a:pt x="6362" y="13246"/>
                </a:lnTo>
                <a:lnTo>
                  <a:pt x="4394" y="5969"/>
                </a:lnTo>
                <a:lnTo>
                  <a:pt x="0" y="0"/>
                </a:lnTo>
                <a:lnTo>
                  <a:pt x="3810" y="609"/>
                </a:lnTo>
                <a:lnTo>
                  <a:pt x="7620" y="1955"/>
                </a:lnTo>
                <a:lnTo>
                  <a:pt x="11176" y="4114"/>
                </a:lnTo>
                <a:lnTo>
                  <a:pt x="20831" y="13173"/>
                </a:lnTo>
                <a:lnTo>
                  <a:pt x="25387" y="24657"/>
                </a:lnTo>
                <a:lnTo>
                  <a:pt x="25273" y="3296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4363572" y="2827687"/>
            <a:ext cx="30822" cy="52501"/>
          </a:xfrm>
          <a:custGeom>
            <a:avLst/>
            <a:gdLst/>
            <a:ahLst/>
            <a:cxnLst/>
            <a:rect l="l" t="t" r="r" b="b"/>
            <a:pathLst>
              <a:path w="30822" h="52501">
                <a:moveTo>
                  <a:pt x="4394" y="5943"/>
                </a:moveTo>
                <a:lnTo>
                  <a:pt x="6362" y="13233"/>
                </a:lnTo>
                <a:lnTo>
                  <a:pt x="5435" y="20205"/>
                </a:lnTo>
                <a:lnTo>
                  <a:pt x="5430" y="27484"/>
                </a:lnTo>
                <a:lnTo>
                  <a:pt x="9968" y="39209"/>
                </a:lnTo>
                <a:lnTo>
                  <a:pt x="19634" y="48412"/>
                </a:lnTo>
                <a:lnTo>
                  <a:pt x="23190" y="50571"/>
                </a:lnTo>
                <a:lnTo>
                  <a:pt x="27000" y="51904"/>
                </a:lnTo>
                <a:lnTo>
                  <a:pt x="30822" y="52501"/>
                </a:lnTo>
                <a:lnTo>
                  <a:pt x="26543" y="46723"/>
                </a:lnTo>
                <a:lnTo>
                  <a:pt x="24561" y="39712"/>
                </a:lnTo>
                <a:lnTo>
                  <a:pt x="25285" y="32931"/>
                </a:lnTo>
                <a:lnTo>
                  <a:pt x="25390" y="24648"/>
                </a:lnTo>
                <a:lnTo>
                  <a:pt x="20835" y="13156"/>
                </a:lnTo>
                <a:lnTo>
                  <a:pt x="11176" y="4089"/>
                </a:lnTo>
                <a:lnTo>
                  <a:pt x="7620" y="1930"/>
                </a:lnTo>
                <a:lnTo>
                  <a:pt x="3810" y="596"/>
                </a:lnTo>
                <a:lnTo>
                  <a:pt x="0" y="0"/>
                </a:lnTo>
                <a:lnTo>
                  <a:pt x="4394" y="594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4363572" y="2827687"/>
            <a:ext cx="30822" cy="52501"/>
          </a:xfrm>
          <a:custGeom>
            <a:avLst/>
            <a:gdLst/>
            <a:ahLst/>
            <a:cxnLst/>
            <a:rect l="l" t="t" r="r" b="b"/>
            <a:pathLst>
              <a:path w="30822" h="52501">
                <a:moveTo>
                  <a:pt x="25285" y="32931"/>
                </a:moveTo>
                <a:lnTo>
                  <a:pt x="24561" y="39712"/>
                </a:lnTo>
                <a:lnTo>
                  <a:pt x="26543" y="46723"/>
                </a:lnTo>
                <a:lnTo>
                  <a:pt x="30822" y="52501"/>
                </a:lnTo>
                <a:lnTo>
                  <a:pt x="27000" y="51904"/>
                </a:lnTo>
                <a:lnTo>
                  <a:pt x="23190" y="50571"/>
                </a:lnTo>
                <a:lnTo>
                  <a:pt x="19634" y="48412"/>
                </a:lnTo>
                <a:lnTo>
                  <a:pt x="9968" y="39209"/>
                </a:lnTo>
                <a:lnTo>
                  <a:pt x="5430" y="27484"/>
                </a:lnTo>
                <a:lnTo>
                  <a:pt x="5321" y="20688"/>
                </a:lnTo>
                <a:lnTo>
                  <a:pt x="5435" y="20205"/>
                </a:lnTo>
                <a:lnTo>
                  <a:pt x="6362" y="13233"/>
                </a:lnTo>
                <a:lnTo>
                  <a:pt x="4394" y="5943"/>
                </a:lnTo>
                <a:lnTo>
                  <a:pt x="0" y="0"/>
                </a:lnTo>
                <a:lnTo>
                  <a:pt x="3810" y="596"/>
                </a:lnTo>
                <a:lnTo>
                  <a:pt x="7620" y="1930"/>
                </a:lnTo>
                <a:lnTo>
                  <a:pt x="11176" y="4089"/>
                </a:lnTo>
                <a:lnTo>
                  <a:pt x="20835" y="13156"/>
                </a:lnTo>
                <a:lnTo>
                  <a:pt x="25390" y="24648"/>
                </a:lnTo>
                <a:lnTo>
                  <a:pt x="25285" y="3293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4383516" y="2839785"/>
            <a:ext cx="30873" cy="52489"/>
          </a:xfrm>
          <a:custGeom>
            <a:avLst/>
            <a:gdLst/>
            <a:ahLst/>
            <a:cxnLst/>
            <a:rect l="l" t="t" r="r" b="b"/>
            <a:pathLst>
              <a:path w="30873" h="52489">
                <a:moveTo>
                  <a:pt x="4406" y="5956"/>
                </a:moveTo>
                <a:lnTo>
                  <a:pt x="6375" y="13220"/>
                </a:lnTo>
                <a:lnTo>
                  <a:pt x="5435" y="20218"/>
                </a:lnTo>
                <a:lnTo>
                  <a:pt x="5449" y="27481"/>
                </a:lnTo>
                <a:lnTo>
                  <a:pt x="9998" y="39206"/>
                </a:lnTo>
                <a:lnTo>
                  <a:pt x="19672" y="48399"/>
                </a:lnTo>
                <a:lnTo>
                  <a:pt x="23240" y="50558"/>
                </a:lnTo>
                <a:lnTo>
                  <a:pt x="27050" y="51892"/>
                </a:lnTo>
                <a:lnTo>
                  <a:pt x="30873" y="52489"/>
                </a:lnTo>
                <a:lnTo>
                  <a:pt x="26593" y="46710"/>
                </a:lnTo>
                <a:lnTo>
                  <a:pt x="24587" y="39700"/>
                </a:lnTo>
                <a:lnTo>
                  <a:pt x="25311" y="32918"/>
                </a:lnTo>
                <a:lnTo>
                  <a:pt x="25412" y="24620"/>
                </a:lnTo>
                <a:lnTo>
                  <a:pt x="20845" y="13136"/>
                </a:lnTo>
                <a:lnTo>
                  <a:pt x="11175" y="4076"/>
                </a:lnTo>
                <a:lnTo>
                  <a:pt x="7619" y="1930"/>
                </a:lnTo>
                <a:lnTo>
                  <a:pt x="3809" y="596"/>
                </a:lnTo>
                <a:lnTo>
                  <a:pt x="0" y="0"/>
                </a:lnTo>
                <a:lnTo>
                  <a:pt x="4406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4383516" y="2839785"/>
            <a:ext cx="30873" cy="52489"/>
          </a:xfrm>
          <a:custGeom>
            <a:avLst/>
            <a:gdLst/>
            <a:ahLst/>
            <a:cxnLst/>
            <a:rect l="l" t="t" r="r" b="b"/>
            <a:pathLst>
              <a:path w="30873" h="52489">
                <a:moveTo>
                  <a:pt x="25311" y="32918"/>
                </a:moveTo>
                <a:lnTo>
                  <a:pt x="24587" y="39700"/>
                </a:lnTo>
                <a:lnTo>
                  <a:pt x="26593" y="46710"/>
                </a:lnTo>
                <a:lnTo>
                  <a:pt x="30873" y="52489"/>
                </a:lnTo>
                <a:lnTo>
                  <a:pt x="27050" y="51892"/>
                </a:lnTo>
                <a:lnTo>
                  <a:pt x="23240" y="50558"/>
                </a:lnTo>
                <a:lnTo>
                  <a:pt x="19672" y="48399"/>
                </a:lnTo>
                <a:lnTo>
                  <a:pt x="9998" y="39206"/>
                </a:lnTo>
                <a:lnTo>
                  <a:pt x="5449" y="27481"/>
                </a:lnTo>
                <a:lnTo>
                  <a:pt x="5333" y="20688"/>
                </a:lnTo>
                <a:lnTo>
                  <a:pt x="5435" y="20218"/>
                </a:lnTo>
                <a:lnTo>
                  <a:pt x="6375" y="13220"/>
                </a:lnTo>
                <a:lnTo>
                  <a:pt x="4406" y="5956"/>
                </a:lnTo>
                <a:lnTo>
                  <a:pt x="0" y="0"/>
                </a:lnTo>
                <a:lnTo>
                  <a:pt x="3809" y="596"/>
                </a:lnTo>
                <a:lnTo>
                  <a:pt x="7619" y="1930"/>
                </a:lnTo>
                <a:lnTo>
                  <a:pt x="11175" y="4076"/>
                </a:lnTo>
                <a:lnTo>
                  <a:pt x="20845" y="13136"/>
                </a:lnTo>
                <a:lnTo>
                  <a:pt x="25412" y="24620"/>
                </a:lnTo>
                <a:lnTo>
                  <a:pt x="25311" y="3291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4403466" y="2851869"/>
            <a:ext cx="31000" cy="52451"/>
          </a:xfrm>
          <a:custGeom>
            <a:avLst/>
            <a:gdLst/>
            <a:ahLst/>
            <a:cxnLst/>
            <a:rect l="l" t="t" r="r" b="b"/>
            <a:pathLst>
              <a:path w="31000" h="52450">
                <a:moveTo>
                  <a:pt x="4406" y="5956"/>
                </a:moveTo>
                <a:lnTo>
                  <a:pt x="6388" y="13233"/>
                </a:lnTo>
                <a:lnTo>
                  <a:pt x="5461" y="20205"/>
                </a:lnTo>
                <a:lnTo>
                  <a:pt x="5471" y="27486"/>
                </a:lnTo>
                <a:lnTo>
                  <a:pt x="10042" y="39201"/>
                </a:lnTo>
                <a:lnTo>
                  <a:pt x="19748" y="48386"/>
                </a:lnTo>
                <a:lnTo>
                  <a:pt x="23329" y="50545"/>
                </a:lnTo>
                <a:lnTo>
                  <a:pt x="27165" y="51866"/>
                </a:lnTo>
                <a:lnTo>
                  <a:pt x="31000" y="52450"/>
                </a:lnTo>
                <a:lnTo>
                  <a:pt x="26657" y="46672"/>
                </a:lnTo>
                <a:lnTo>
                  <a:pt x="24650" y="39674"/>
                </a:lnTo>
                <a:lnTo>
                  <a:pt x="25349" y="32892"/>
                </a:lnTo>
                <a:lnTo>
                  <a:pt x="25437" y="24625"/>
                </a:lnTo>
                <a:lnTo>
                  <a:pt x="20859" y="13138"/>
                </a:lnTo>
                <a:lnTo>
                  <a:pt x="11176" y="4089"/>
                </a:lnTo>
                <a:lnTo>
                  <a:pt x="7632" y="1943"/>
                </a:lnTo>
                <a:lnTo>
                  <a:pt x="3822" y="596"/>
                </a:lnTo>
                <a:lnTo>
                  <a:pt x="0" y="0"/>
                </a:lnTo>
                <a:lnTo>
                  <a:pt x="4406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4403466" y="2851869"/>
            <a:ext cx="31000" cy="52451"/>
          </a:xfrm>
          <a:custGeom>
            <a:avLst/>
            <a:gdLst/>
            <a:ahLst/>
            <a:cxnLst/>
            <a:rect l="l" t="t" r="r" b="b"/>
            <a:pathLst>
              <a:path w="31000" h="52450">
                <a:moveTo>
                  <a:pt x="25349" y="32892"/>
                </a:moveTo>
                <a:lnTo>
                  <a:pt x="24650" y="39674"/>
                </a:lnTo>
                <a:lnTo>
                  <a:pt x="26657" y="46672"/>
                </a:lnTo>
                <a:lnTo>
                  <a:pt x="31000" y="52450"/>
                </a:lnTo>
                <a:lnTo>
                  <a:pt x="27165" y="51866"/>
                </a:lnTo>
                <a:lnTo>
                  <a:pt x="23329" y="50545"/>
                </a:lnTo>
                <a:lnTo>
                  <a:pt x="19748" y="48386"/>
                </a:lnTo>
                <a:lnTo>
                  <a:pt x="10042" y="39201"/>
                </a:lnTo>
                <a:lnTo>
                  <a:pt x="5471" y="27486"/>
                </a:lnTo>
                <a:lnTo>
                  <a:pt x="5346" y="20688"/>
                </a:lnTo>
                <a:lnTo>
                  <a:pt x="5461" y="20205"/>
                </a:lnTo>
                <a:lnTo>
                  <a:pt x="6388" y="13233"/>
                </a:lnTo>
                <a:lnTo>
                  <a:pt x="4406" y="5956"/>
                </a:lnTo>
                <a:lnTo>
                  <a:pt x="0" y="0"/>
                </a:lnTo>
                <a:lnTo>
                  <a:pt x="3822" y="596"/>
                </a:lnTo>
                <a:lnTo>
                  <a:pt x="7632" y="1943"/>
                </a:lnTo>
                <a:lnTo>
                  <a:pt x="11176" y="4089"/>
                </a:lnTo>
                <a:lnTo>
                  <a:pt x="20859" y="13138"/>
                </a:lnTo>
                <a:lnTo>
                  <a:pt x="25437" y="24625"/>
                </a:lnTo>
                <a:lnTo>
                  <a:pt x="25349" y="3289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4423421" y="2863943"/>
            <a:ext cx="28740" cy="52044"/>
          </a:xfrm>
          <a:custGeom>
            <a:avLst/>
            <a:gdLst/>
            <a:ahLst/>
            <a:cxnLst/>
            <a:rect l="l" t="t" r="r" b="b"/>
            <a:pathLst>
              <a:path w="28740" h="52044">
                <a:moveTo>
                  <a:pt x="15176" y="45402"/>
                </a:moveTo>
                <a:lnTo>
                  <a:pt x="19316" y="48056"/>
                </a:lnTo>
                <a:lnTo>
                  <a:pt x="22301" y="49999"/>
                </a:lnTo>
                <a:lnTo>
                  <a:pt x="25488" y="51282"/>
                </a:lnTo>
                <a:lnTo>
                  <a:pt x="28740" y="52044"/>
                </a:lnTo>
                <a:lnTo>
                  <a:pt x="26111" y="46393"/>
                </a:lnTo>
                <a:lnTo>
                  <a:pt x="24676" y="39585"/>
                </a:lnTo>
                <a:lnTo>
                  <a:pt x="25425" y="32791"/>
                </a:lnTo>
                <a:lnTo>
                  <a:pt x="25476" y="24589"/>
                </a:lnTo>
                <a:lnTo>
                  <a:pt x="20883" y="13100"/>
                </a:lnTo>
                <a:lnTo>
                  <a:pt x="11176" y="4051"/>
                </a:lnTo>
                <a:lnTo>
                  <a:pt x="7632" y="1917"/>
                </a:lnTo>
                <a:lnTo>
                  <a:pt x="3822" y="584"/>
                </a:lnTo>
                <a:lnTo>
                  <a:pt x="0" y="0"/>
                </a:lnTo>
                <a:lnTo>
                  <a:pt x="4419" y="5943"/>
                </a:lnTo>
                <a:lnTo>
                  <a:pt x="6400" y="13207"/>
                </a:lnTo>
                <a:lnTo>
                  <a:pt x="5486" y="20180"/>
                </a:lnTo>
                <a:lnTo>
                  <a:pt x="5384" y="20675"/>
                </a:lnTo>
                <a:lnTo>
                  <a:pt x="4800" y="25920"/>
                </a:lnTo>
                <a:lnTo>
                  <a:pt x="5854" y="31292"/>
                </a:lnTo>
                <a:lnTo>
                  <a:pt x="8343" y="36131"/>
                </a:lnTo>
                <a:lnTo>
                  <a:pt x="10731" y="40957"/>
                </a:lnTo>
                <a:lnTo>
                  <a:pt x="15176" y="4540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4423421" y="2863943"/>
            <a:ext cx="28740" cy="52044"/>
          </a:xfrm>
          <a:custGeom>
            <a:avLst/>
            <a:gdLst/>
            <a:ahLst/>
            <a:cxnLst/>
            <a:rect l="l" t="t" r="r" b="b"/>
            <a:pathLst>
              <a:path w="28740" h="52044">
                <a:moveTo>
                  <a:pt x="25425" y="32791"/>
                </a:moveTo>
                <a:lnTo>
                  <a:pt x="24676" y="39585"/>
                </a:lnTo>
                <a:lnTo>
                  <a:pt x="26111" y="46393"/>
                </a:lnTo>
                <a:lnTo>
                  <a:pt x="28740" y="52044"/>
                </a:lnTo>
                <a:lnTo>
                  <a:pt x="25488" y="51282"/>
                </a:lnTo>
                <a:lnTo>
                  <a:pt x="22301" y="49999"/>
                </a:lnTo>
                <a:lnTo>
                  <a:pt x="19316" y="48056"/>
                </a:lnTo>
                <a:lnTo>
                  <a:pt x="15176" y="45402"/>
                </a:lnTo>
                <a:lnTo>
                  <a:pt x="10731" y="40957"/>
                </a:lnTo>
                <a:lnTo>
                  <a:pt x="8343" y="36131"/>
                </a:lnTo>
                <a:lnTo>
                  <a:pt x="5854" y="31292"/>
                </a:lnTo>
                <a:lnTo>
                  <a:pt x="4800" y="25920"/>
                </a:lnTo>
                <a:lnTo>
                  <a:pt x="5384" y="20675"/>
                </a:lnTo>
                <a:lnTo>
                  <a:pt x="5486" y="20180"/>
                </a:lnTo>
                <a:lnTo>
                  <a:pt x="6400" y="13207"/>
                </a:lnTo>
                <a:lnTo>
                  <a:pt x="4419" y="5943"/>
                </a:lnTo>
                <a:lnTo>
                  <a:pt x="0" y="0"/>
                </a:lnTo>
                <a:lnTo>
                  <a:pt x="3822" y="584"/>
                </a:lnTo>
                <a:lnTo>
                  <a:pt x="7632" y="1917"/>
                </a:lnTo>
                <a:lnTo>
                  <a:pt x="11176" y="4051"/>
                </a:lnTo>
                <a:lnTo>
                  <a:pt x="20883" y="13100"/>
                </a:lnTo>
                <a:lnTo>
                  <a:pt x="25476" y="24589"/>
                </a:lnTo>
                <a:lnTo>
                  <a:pt x="25425" y="3279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4443380" y="2875954"/>
            <a:ext cx="26149" cy="53428"/>
          </a:xfrm>
          <a:custGeom>
            <a:avLst/>
            <a:gdLst/>
            <a:ahLst/>
            <a:cxnLst/>
            <a:rect l="l" t="t" r="r" b="b"/>
            <a:pathLst>
              <a:path w="26149" h="53428">
                <a:moveTo>
                  <a:pt x="20815" y="53428"/>
                </a:moveTo>
                <a:lnTo>
                  <a:pt x="20916" y="48094"/>
                </a:lnTo>
                <a:lnTo>
                  <a:pt x="21450" y="41325"/>
                </a:lnTo>
                <a:lnTo>
                  <a:pt x="23787" y="34925"/>
                </a:lnTo>
                <a:lnTo>
                  <a:pt x="26085" y="29883"/>
                </a:lnTo>
                <a:lnTo>
                  <a:pt x="26149" y="23926"/>
                </a:lnTo>
                <a:lnTo>
                  <a:pt x="23863" y="18262"/>
                </a:lnTo>
                <a:lnTo>
                  <a:pt x="22732" y="15443"/>
                </a:lnTo>
                <a:lnTo>
                  <a:pt x="21031" y="12712"/>
                </a:lnTo>
                <a:lnTo>
                  <a:pt x="16509" y="7861"/>
                </a:lnTo>
                <a:lnTo>
                  <a:pt x="13741" y="5638"/>
                </a:lnTo>
                <a:lnTo>
                  <a:pt x="11125" y="3949"/>
                </a:lnTo>
                <a:lnTo>
                  <a:pt x="7619" y="1879"/>
                </a:lnTo>
                <a:lnTo>
                  <a:pt x="3809" y="571"/>
                </a:lnTo>
                <a:lnTo>
                  <a:pt x="0" y="0"/>
                </a:lnTo>
                <a:lnTo>
                  <a:pt x="4406" y="5930"/>
                </a:lnTo>
                <a:lnTo>
                  <a:pt x="6413" y="13106"/>
                </a:lnTo>
                <a:lnTo>
                  <a:pt x="5575" y="20154"/>
                </a:lnTo>
                <a:lnTo>
                  <a:pt x="5460" y="20637"/>
                </a:lnTo>
                <a:lnTo>
                  <a:pt x="5253" y="25019"/>
                </a:lnTo>
                <a:lnTo>
                  <a:pt x="7797" y="37818"/>
                </a:lnTo>
                <a:lnTo>
                  <a:pt x="13995" y="48056"/>
                </a:lnTo>
                <a:lnTo>
                  <a:pt x="16065" y="50368"/>
                </a:lnTo>
                <a:lnTo>
                  <a:pt x="20815" y="5342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4443380" y="2875954"/>
            <a:ext cx="26149" cy="53428"/>
          </a:xfrm>
          <a:custGeom>
            <a:avLst/>
            <a:gdLst/>
            <a:ahLst/>
            <a:cxnLst/>
            <a:rect l="l" t="t" r="r" b="b"/>
            <a:pathLst>
              <a:path w="26149" h="53428">
                <a:moveTo>
                  <a:pt x="23787" y="34925"/>
                </a:moveTo>
                <a:lnTo>
                  <a:pt x="21450" y="41325"/>
                </a:lnTo>
                <a:lnTo>
                  <a:pt x="20916" y="48094"/>
                </a:lnTo>
                <a:lnTo>
                  <a:pt x="20815" y="53428"/>
                </a:lnTo>
                <a:lnTo>
                  <a:pt x="18300" y="52031"/>
                </a:lnTo>
                <a:lnTo>
                  <a:pt x="16065" y="50368"/>
                </a:lnTo>
                <a:lnTo>
                  <a:pt x="13995" y="48056"/>
                </a:lnTo>
                <a:lnTo>
                  <a:pt x="7797" y="37818"/>
                </a:lnTo>
                <a:lnTo>
                  <a:pt x="5253" y="25019"/>
                </a:lnTo>
                <a:lnTo>
                  <a:pt x="5460" y="20637"/>
                </a:lnTo>
                <a:lnTo>
                  <a:pt x="5575" y="20154"/>
                </a:lnTo>
                <a:lnTo>
                  <a:pt x="6413" y="13106"/>
                </a:lnTo>
                <a:lnTo>
                  <a:pt x="4406" y="5930"/>
                </a:lnTo>
                <a:lnTo>
                  <a:pt x="0" y="0"/>
                </a:lnTo>
                <a:lnTo>
                  <a:pt x="3809" y="571"/>
                </a:lnTo>
                <a:lnTo>
                  <a:pt x="7619" y="1879"/>
                </a:lnTo>
                <a:lnTo>
                  <a:pt x="11125" y="3949"/>
                </a:lnTo>
                <a:lnTo>
                  <a:pt x="12801" y="4940"/>
                </a:lnTo>
                <a:lnTo>
                  <a:pt x="13741" y="5638"/>
                </a:lnTo>
                <a:lnTo>
                  <a:pt x="15112" y="6730"/>
                </a:lnTo>
                <a:lnTo>
                  <a:pt x="16509" y="7861"/>
                </a:lnTo>
                <a:lnTo>
                  <a:pt x="17805" y="9055"/>
                </a:lnTo>
                <a:lnTo>
                  <a:pt x="18859" y="10274"/>
                </a:lnTo>
                <a:lnTo>
                  <a:pt x="21031" y="12712"/>
                </a:lnTo>
                <a:lnTo>
                  <a:pt x="22732" y="15443"/>
                </a:lnTo>
                <a:lnTo>
                  <a:pt x="23863" y="18262"/>
                </a:lnTo>
                <a:lnTo>
                  <a:pt x="26149" y="23926"/>
                </a:lnTo>
                <a:lnTo>
                  <a:pt x="26085" y="29883"/>
                </a:lnTo>
                <a:lnTo>
                  <a:pt x="23787" y="3492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4464028" y="2888819"/>
            <a:ext cx="22428" cy="54521"/>
          </a:xfrm>
          <a:custGeom>
            <a:avLst/>
            <a:gdLst/>
            <a:ahLst/>
            <a:cxnLst/>
            <a:rect l="l" t="t" r="r" b="b"/>
            <a:pathLst>
              <a:path w="22428" h="54521">
                <a:moveTo>
                  <a:pt x="609" y="32042"/>
                </a:moveTo>
                <a:lnTo>
                  <a:pt x="292" y="36601"/>
                </a:lnTo>
                <a:lnTo>
                  <a:pt x="0" y="41198"/>
                </a:lnTo>
                <a:lnTo>
                  <a:pt x="63" y="44945"/>
                </a:lnTo>
                <a:lnTo>
                  <a:pt x="812" y="48082"/>
                </a:lnTo>
                <a:lnTo>
                  <a:pt x="1358" y="50304"/>
                </a:lnTo>
                <a:lnTo>
                  <a:pt x="3619" y="54521"/>
                </a:lnTo>
                <a:lnTo>
                  <a:pt x="6705" y="50863"/>
                </a:lnTo>
                <a:lnTo>
                  <a:pt x="10756" y="45999"/>
                </a:lnTo>
                <a:lnTo>
                  <a:pt x="15633" y="41211"/>
                </a:lnTo>
                <a:lnTo>
                  <a:pt x="19926" y="37757"/>
                </a:lnTo>
                <a:lnTo>
                  <a:pt x="22428" y="31978"/>
                </a:lnTo>
                <a:lnTo>
                  <a:pt x="21856" y="25374"/>
                </a:lnTo>
                <a:lnTo>
                  <a:pt x="21348" y="18796"/>
                </a:lnTo>
                <a:lnTo>
                  <a:pt x="17805" y="11785"/>
                </a:lnTo>
                <a:lnTo>
                  <a:pt x="12191" y="6705"/>
                </a:lnTo>
                <a:lnTo>
                  <a:pt x="8470" y="3327"/>
                </a:lnTo>
                <a:lnTo>
                  <a:pt x="4267" y="1130"/>
                </a:lnTo>
                <a:lnTo>
                  <a:pt x="139" y="0"/>
                </a:lnTo>
                <a:lnTo>
                  <a:pt x="4889" y="6781"/>
                </a:lnTo>
                <a:lnTo>
                  <a:pt x="6032" y="14947"/>
                </a:lnTo>
                <a:lnTo>
                  <a:pt x="3390" y="21475"/>
                </a:lnTo>
                <a:lnTo>
                  <a:pt x="3162" y="21920"/>
                </a:lnTo>
                <a:lnTo>
                  <a:pt x="1333" y="26847"/>
                </a:lnTo>
                <a:lnTo>
                  <a:pt x="609" y="3204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4464028" y="2888819"/>
            <a:ext cx="22428" cy="54521"/>
          </a:xfrm>
          <a:custGeom>
            <a:avLst/>
            <a:gdLst/>
            <a:ahLst/>
            <a:cxnLst/>
            <a:rect l="l" t="t" r="r" b="b"/>
            <a:pathLst>
              <a:path w="22428" h="54521">
                <a:moveTo>
                  <a:pt x="15633" y="41211"/>
                </a:moveTo>
                <a:lnTo>
                  <a:pt x="10756" y="45999"/>
                </a:lnTo>
                <a:lnTo>
                  <a:pt x="6705" y="50863"/>
                </a:lnTo>
                <a:lnTo>
                  <a:pt x="3619" y="54521"/>
                </a:lnTo>
                <a:lnTo>
                  <a:pt x="2324" y="52222"/>
                </a:lnTo>
                <a:lnTo>
                  <a:pt x="1358" y="50304"/>
                </a:lnTo>
                <a:lnTo>
                  <a:pt x="812" y="48082"/>
                </a:lnTo>
                <a:lnTo>
                  <a:pt x="63" y="44945"/>
                </a:lnTo>
                <a:lnTo>
                  <a:pt x="0" y="41198"/>
                </a:lnTo>
                <a:lnTo>
                  <a:pt x="292" y="36601"/>
                </a:lnTo>
                <a:lnTo>
                  <a:pt x="609" y="32042"/>
                </a:lnTo>
                <a:lnTo>
                  <a:pt x="1333" y="26847"/>
                </a:lnTo>
                <a:lnTo>
                  <a:pt x="3162" y="21920"/>
                </a:lnTo>
                <a:lnTo>
                  <a:pt x="3390" y="21475"/>
                </a:lnTo>
                <a:lnTo>
                  <a:pt x="6032" y="14947"/>
                </a:lnTo>
                <a:lnTo>
                  <a:pt x="4889" y="6781"/>
                </a:lnTo>
                <a:lnTo>
                  <a:pt x="139" y="0"/>
                </a:lnTo>
                <a:lnTo>
                  <a:pt x="4267" y="1130"/>
                </a:lnTo>
                <a:lnTo>
                  <a:pt x="8470" y="3327"/>
                </a:lnTo>
                <a:lnTo>
                  <a:pt x="12191" y="6705"/>
                </a:lnTo>
                <a:lnTo>
                  <a:pt x="17805" y="11785"/>
                </a:lnTo>
                <a:lnTo>
                  <a:pt x="21348" y="18796"/>
                </a:lnTo>
                <a:lnTo>
                  <a:pt x="21856" y="25374"/>
                </a:lnTo>
                <a:lnTo>
                  <a:pt x="22428" y="31978"/>
                </a:lnTo>
                <a:lnTo>
                  <a:pt x="19926" y="37757"/>
                </a:lnTo>
                <a:lnTo>
                  <a:pt x="15633" y="4121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4462204" y="2907584"/>
            <a:ext cx="35661" cy="49657"/>
          </a:xfrm>
          <a:custGeom>
            <a:avLst/>
            <a:gdLst/>
            <a:ahLst/>
            <a:cxnLst/>
            <a:rect l="l" t="t" r="r" b="b"/>
            <a:pathLst>
              <a:path w="35661" h="49656">
                <a:moveTo>
                  <a:pt x="4699" y="47993"/>
                </a:moveTo>
                <a:lnTo>
                  <a:pt x="10972" y="45961"/>
                </a:lnTo>
                <a:lnTo>
                  <a:pt x="17691" y="45034"/>
                </a:lnTo>
                <a:lnTo>
                  <a:pt x="23164" y="44716"/>
                </a:lnTo>
                <a:lnTo>
                  <a:pt x="28663" y="41630"/>
                </a:lnTo>
                <a:lnTo>
                  <a:pt x="31915" y="35420"/>
                </a:lnTo>
                <a:lnTo>
                  <a:pt x="35242" y="29349"/>
                </a:lnTo>
                <a:lnTo>
                  <a:pt x="35661" y="20104"/>
                </a:lnTo>
                <a:lnTo>
                  <a:pt x="32004" y="12039"/>
                </a:lnTo>
                <a:lnTo>
                  <a:pt x="29641" y="6692"/>
                </a:lnTo>
                <a:lnTo>
                  <a:pt x="25984" y="2641"/>
                </a:lnTo>
                <a:lnTo>
                  <a:pt x="22098" y="0"/>
                </a:lnTo>
                <a:lnTo>
                  <a:pt x="25247" y="8623"/>
                </a:lnTo>
                <a:lnTo>
                  <a:pt x="23228" y="17398"/>
                </a:lnTo>
                <a:lnTo>
                  <a:pt x="17932" y="22034"/>
                </a:lnTo>
                <a:lnTo>
                  <a:pt x="17551" y="22326"/>
                </a:lnTo>
                <a:lnTo>
                  <a:pt x="13741" y="25971"/>
                </a:lnTo>
                <a:lnTo>
                  <a:pt x="10502" y="29844"/>
                </a:lnTo>
                <a:lnTo>
                  <a:pt x="7747" y="32969"/>
                </a:lnTo>
                <a:lnTo>
                  <a:pt x="4978" y="36156"/>
                </a:lnTo>
                <a:lnTo>
                  <a:pt x="2921" y="38696"/>
                </a:lnTo>
                <a:lnTo>
                  <a:pt x="1612" y="42075"/>
                </a:lnTo>
                <a:lnTo>
                  <a:pt x="698" y="44399"/>
                </a:lnTo>
                <a:lnTo>
                  <a:pt x="127" y="47053"/>
                </a:lnTo>
                <a:lnTo>
                  <a:pt x="0" y="49656"/>
                </a:lnTo>
                <a:lnTo>
                  <a:pt x="4699" y="4799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4462204" y="2907584"/>
            <a:ext cx="35661" cy="49657"/>
          </a:xfrm>
          <a:custGeom>
            <a:avLst/>
            <a:gdLst/>
            <a:ahLst/>
            <a:cxnLst/>
            <a:rect l="l" t="t" r="r" b="b"/>
            <a:pathLst>
              <a:path w="35661" h="49656">
                <a:moveTo>
                  <a:pt x="17691" y="45034"/>
                </a:moveTo>
                <a:lnTo>
                  <a:pt x="10972" y="45961"/>
                </a:lnTo>
                <a:lnTo>
                  <a:pt x="4699" y="47993"/>
                </a:lnTo>
                <a:lnTo>
                  <a:pt x="0" y="49656"/>
                </a:lnTo>
                <a:lnTo>
                  <a:pt x="127" y="47053"/>
                </a:lnTo>
                <a:lnTo>
                  <a:pt x="698" y="44399"/>
                </a:lnTo>
                <a:lnTo>
                  <a:pt x="1612" y="42075"/>
                </a:lnTo>
                <a:lnTo>
                  <a:pt x="2921" y="38696"/>
                </a:lnTo>
                <a:lnTo>
                  <a:pt x="4978" y="36156"/>
                </a:lnTo>
                <a:lnTo>
                  <a:pt x="7747" y="32969"/>
                </a:lnTo>
                <a:lnTo>
                  <a:pt x="10502" y="29844"/>
                </a:lnTo>
                <a:lnTo>
                  <a:pt x="13741" y="25971"/>
                </a:lnTo>
                <a:lnTo>
                  <a:pt x="17551" y="22326"/>
                </a:lnTo>
                <a:lnTo>
                  <a:pt x="17932" y="22034"/>
                </a:lnTo>
                <a:lnTo>
                  <a:pt x="23228" y="17398"/>
                </a:lnTo>
                <a:lnTo>
                  <a:pt x="25247" y="8623"/>
                </a:lnTo>
                <a:lnTo>
                  <a:pt x="22098" y="0"/>
                </a:lnTo>
                <a:lnTo>
                  <a:pt x="25984" y="2641"/>
                </a:lnTo>
                <a:lnTo>
                  <a:pt x="29641" y="6692"/>
                </a:lnTo>
                <a:lnTo>
                  <a:pt x="32004" y="12039"/>
                </a:lnTo>
                <a:lnTo>
                  <a:pt x="35661" y="20104"/>
                </a:lnTo>
                <a:lnTo>
                  <a:pt x="35242" y="29349"/>
                </a:lnTo>
                <a:lnTo>
                  <a:pt x="31915" y="35420"/>
                </a:lnTo>
                <a:lnTo>
                  <a:pt x="28663" y="41630"/>
                </a:lnTo>
                <a:lnTo>
                  <a:pt x="23164" y="44716"/>
                </a:lnTo>
                <a:lnTo>
                  <a:pt x="17691" y="4503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4400242" y="2948349"/>
            <a:ext cx="56603" cy="35369"/>
          </a:xfrm>
          <a:custGeom>
            <a:avLst/>
            <a:gdLst/>
            <a:ahLst/>
            <a:cxnLst/>
            <a:rect l="l" t="t" r="r" b="b"/>
            <a:pathLst>
              <a:path w="56603" h="35369">
                <a:moveTo>
                  <a:pt x="3517" y="812"/>
                </a:moveTo>
                <a:lnTo>
                  <a:pt x="0" y="1358"/>
                </a:lnTo>
                <a:lnTo>
                  <a:pt x="3251" y="4546"/>
                </a:lnTo>
                <a:lnTo>
                  <a:pt x="8051" y="7607"/>
                </a:lnTo>
                <a:lnTo>
                  <a:pt x="11811" y="11722"/>
                </a:lnTo>
                <a:lnTo>
                  <a:pt x="14008" y="16433"/>
                </a:lnTo>
                <a:lnTo>
                  <a:pt x="18813" y="24292"/>
                </a:lnTo>
                <a:lnTo>
                  <a:pt x="29385" y="31907"/>
                </a:lnTo>
                <a:lnTo>
                  <a:pt x="43434" y="35166"/>
                </a:lnTo>
                <a:lnTo>
                  <a:pt x="48082" y="35369"/>
                </a:lnTo>
                <a:lnTo>
                  <a:pt x="52527" y="34747"/>
                </a:lnTo>
                <a:lnTo>
                  <a:pt x="56603" y="33464"/>
                </a:lnTo>
                <a:lnTo>
                  <a:pt x="49060" y="30302"/>
                </a:lnTo>
                <a:lnTo>
                  <a:pt x="43192" y="24828"/>
                </a:lnTo>
                <a:lnTo>
                  <a:pt x="40347" y="18237"/>
                </a:lnTo>
                <a:lnTo>
                  <a:pt x="40195" y="17767"/>
                </a:lnTo>
                <a:lnTo>
                  <a:pt x="35603" y="10915"/>
                </a:lnTo>
                <a:lnTo>
                  <a:pt x="25022" y="3377"/>
                </a:lnTo>
                <a:lnTo>
                  <a:pt x="11188" y="126"/>
                </a:lnTo>
                <a:lnTo>
                  <a:pt x="8534" y="0"/>
                </a:lnTo>
                <a:lnTo>
                  <a:pt x="5930" y="152"/>
                </a:lnTo>
                <a:lnTo>
                  <a:pt x="3517" y="81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4400242" y="2948349"/>
            <a:ext cx="56603" cy="35369"/>
          </a:xfrm>
          <a:custGeom>
            <a:avLst/>
            <a:gdLst/>
            <a:ahLst/>
            <a:cxnLst/>
            <a:rect l="l" t="t" r="r" b="b"/>
            <a:pathLst>
              <a:path w="56603" h="35369">
                <a:moveTo>
                  <a:pt x="14008" y="16433"/>
                </a:moveTo>
                <a:lnTo>
                  <a:pt x="11811" y="11722"/>
                </a:lnTo>
                <a:lnTo>
                  <a:pt x="8051" y="7607"/>
                </a:lnTo>
                <a:lnTo>
                  <a:pt x="3251" y="4546"/>
                </a:lnTo>
                <a:lnTo>
                  <a:pt x="4686" y="4698"/>
                </a:lnTo>
                <a:lnTo>
                  <a:pt x="3225" y="3479"/>
                </a:lnTo>
                <a:lnTo>
                  <a:pt x="1676" y="2349"/>
                </a:lnTo>
                <a:lnTo>
                  <a:pt x="0" y="1358"/>
                </a:lnTo>
                <a:lnTo>
                  <a:pt x="1739" y="1028"/>
                </a:lnTo>
                <a:lnTo>
                  <a:pt x="3517" y="812"/>
                </a:lnTo>
                <a:lnTo>
                  <a:pt x="5346" y="749"/>
                </a:lnTo>
                <a:lnTo>
                  <a:pt x="3441" y="546"/>
                </a:lnTo>
                <a:lnTo>
                  <a:pt x="5930" y="152"/>
                </a:lnTo>
                <a:lnTo>
                  <a:pt x="8534" y="0"/>
                </a:lnTo>
                <a:lnTo>
                  <a:pt x="11188" y="126"/>
                </a:lnTo>
                <a:lnTo>
                  <a:pt x="25022" y="3377"/>
                </a:lnTo>
                <a:lnTo>
                  <a:pt x="35603" y="10915"/>
                </a:lnTo>
                <a:lnTo>
                  <a:pt x="40195" y="17767"/>
                </a:lnTo>
                <a:lnTo>
                  <a:pt x="40347" y="18237"/>
                </a:lnTo>
                <a:lnTo>
                  <a:pt x="43192" y="24828"/>
                </a:lnTo>
                <a:lnTo>
                  <a:pt x="49060" y="30302"/>
                </a:lnTo>
                <a:lnTo>
                  <a:pt x="56603" y="33464"/>
                </a:lnTo>
                <a:lnTo>
                  <a:pt x="52527" y="34747"/>
                </a:lnTo>
                <a:lnTo>
                  <a:pt x="48082" y="35369"/>
                </a:lnTo>
                <a:lnTo>
                  <a:pt x="43434" y="35166"/>
                </a:lnTo>
                <a:lnTo>
                  <a:pt x="29385" y="31907"/>
                </a:lnTo>
                <a:lnTo>
                  <a:pt x="18813" y="24292"/>
                </a:lnTo>
                <a:lnTo>
                  <a:pt x="14008" y="1643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4375474" y="2943961"/>
            <a:ext cx="55270" cy="38557"/>
          </a:xfrm>
          <a:custGeom>
            <a:avLst/>
            <a:gdLst/>
            <a:ahLst/>
            <a:cxnLst/>
            <a:rect l="l" t="t" r="r" b="b"/>
            <a:pathLst>
              <a:path w="55270" h="38557">
                <a:moveTo>
                  <a:pt x="47726" y="33489"/>
                </a:moveTo>
                <a:lnTo>
                  <a:pt x="41871" y="28016"/>
                </a:lnTo>
                <a:lnTo>
                  <a:pt x="39014" y="21424"/>
                </a:lnTo>
                <a:lnTo>
                  <a:pt x="38862" y="20942"/>
                </a:lnTo>
                <a:lnTo>
                  <a:pt x="36664" y="16154"/>
                </a:lnTo>
                <a:lnTo>
                  <a:pt x="32893" y="11988"/>
                </a:lnTo>
                <a:lnTo>
                  <a:pt x="28028" y="8902"/>
                </a:lnTo>
                <a:lnTo>
                  <a:pt x="29464" y="9055"/>
                </a:lnTo>
                <a:lnTo>
                  <a:pt x="24955" y="5245"/>
                </a:lnTo>
                <a:lnTo>
                  <a:pt x="19291" y="2425"/>
                </a:lnTo>
                <a:lnTo>
                  <a:pt x="12839" y="1066"/>
                </a:lnTo>
                <a:lnTo>
                  <a:pt x="8445" y="152"/>
                </a:lnTo>
                <a:lnTo>
                  <a:pt x="4114" y="0"/>
                </a:lnTo>
                <a:lnTo>
                  <a:pt x="0" y="533"/>
                </a:lnTo>
                <a:lnTo>
                  <a:pt x="6375" y="4864"/>
                </a:lnTo>
                <a:lnTo>
                  <a:pt x="11049" y="10909"/>
                </a:lnTo>
                <a:lnTo>
                  <a:pt x="13004" y="17602"/>
                </a:lnTo>
                <a:lnTo>
                  <a:pt x="14401" y="24218"/>
                </a:lnTo>
                <a:lnTo>
                  <a:pt x="18732" y="30200"/>
                </a:lnTo>
                <a:lnTo>
                  <a:pt x="25222" y="34340"/>
                </a:lnTo>
                <a:lnTo>
                  <a:pt x="26847" y="34518"/>
                </a:lnTo>
                <a:lnTo>
                  <a:pt x="31305" y="36728"/>
                </a:lnTo>
                <a:lnTo>
                  <a:pt x="36499" y="38087"/>
                </a:lnTo>
                <a:lnTo>
                  <a:pt x="42087" y="38341"/>
                </a:lnTo>
                <a:lnTo>
                  <a:pt x="46761" y="38557"/>
                </a:lnTo>
                <a:lnTo>
                  <a:pt x="51206" y="37934"/>
                </a:lnTo>
                <a:lnTo>
                  <a:pt x="55270" y="36652"/>
                </a:lnTo>
                <a:lnTo>
                  <a:pt x="47726" y="3348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4375474" y="2943961"/>
            <a:ext cx="55270" cy="38557"/>
          </a:xfrm>
          <a:custGeom>
            <a:avLst/>
            <a:gdLst/>
            <a:ahLst/>
            <a:cxnLst/>
            <a:rect l="l" t="t" r="r" b="b"/>
            <a:pathLst>
              <a:path w="55270" h="38557">
                <a:moveTo>
                  <a:pt x="13004" y="17602"/>
                </a:moveTo>
                <a:lnTo>
                  <a:pt x="11049" y="10909"/>
                </a:lnTo>
                <a:lnTo>
                  <a:pt x="6375" y="4864"/>
                </a:lnTo>
                <a:lnTo>
                  <a:pt x="0" y="533"/>
                </a:lnTo>
                <a:lnTo>
                  <a:pt x="4114" y="0"/>
                </a:lnTo>
                <a:lnTo>
                  <a:pt x="8445" y="152"/>
                </a:lnTo>
                <a:lnTo>
                  <a:pt x="12839" y="1066"/>
                </a:lnTo>
                <a:lnTo>
                  <a:pt x="19291" y="2425"/>
                </a:lnTo>
                <a:lnTo>
                  <a:pt x="24955" y="5245"/>
                </a:lnTo>
                <a:lnTo>
                  <a:pt x="29464" y="9055"/>
                </a:lnTo>
                <a:lnTo>
                  <a:pt x="28028" y="8902"/>
                </a:lnTo>
                <a:lnTo>
                  <a:pt x="32893" y="11988"/>
                </a:lnTo>
                <a:lnTo>
                  <a:pt x="36664" y="16154"/>
                </a:lnTo>
                <a:lnTo>
                  <a:pt x="38862" y="20942"/>
                </a:lnTo>
                <a:lnTo>
                  <a:pt x="39014" y="21424"/>
                </a:lnTo>
                <a:lnTo>
                  <a:pt x="41871" y="28016"/>
                </a:lnTo>
                <a:lnTo>
                  <a:pt x="47726" y="33489"/>
                </a:lnTo>
                <a:lnTo>
                  <a:pt x="55270" y="36652"/>
                </a:lnTo>
                <a:lnTo>
                  <a:pt x="51206" y="37934"/>
                </a:lnTo>
                <a:lnTo>
                  <a:pt x="46761" y="38557"/>
                </a:lnTo>
                <a:lnTo>
                  <a:pt x="42087" y="38341"/>
                </a:lnTo>
                <a:lnTo>
                  <a:pt x="36499" y="38087"/>
                </a:lnTo>
                <a:lnTo>
                  <a:pt x="31305" y="36728"/>
                </a:lnTo>
                <a:lnTo>
                  <a:pt x="26847" y="34518"/>
                </a:lnTo>
                <a:lnTo>
                  <a:pt x="25222" y="34340"/>
                </a:lnTo>
                <a:lnTo>
                  <a:pt x="18732" y="30200"/>
                </a:lnTo>
                <a:lnTo>
                  <a:pt x="14401" y="24218"/>
                </a:lnTo>
                <a:lnTo>
                  <a:pt x="13004" y="1760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4350873" y="2937661"/>
            <a:ext cx="52971" cy="42608"/>
          </a:xfrm>
          <a:custGeom>
            <a:avLst/>
            <a:gdLst/>
            <a:ahLst/>
            <a:cxnLst/>
            <a:rect l="l" t="t" r="r" b="b"/>
            <a:pathLst>
              <a:path w="52971" h="42608">
                <a:moveTo>
                  <a:pt x="6210" y="4965"/>
                </a:moveTo>
                <a:lnTo>
                  <a:pt x="10591" y="11252"/>
                </a:lnTo>
                <a:lnTo>
                  <a:pt x="12179" y="18034"/>
                </a:lnTo>
                <a:lnTo>
                  <a:pt x="15506" y="26967"/>
                </a:lnTo>
                <a:lnTo>
                  <a:pt x="24704" y="36285"/>
                </a:lnTo>
                <a:lnTo>
                  <a:pt x="38354" y="41744"/>
                </a:lnTo>
                <a:lnTo>
                  <a:pt x="42189" y="42468"/>
                </a:lnTo>
                <a:lnTo>
                  <a:pt x="45974" y="42608"/>
                </a:lnTo>
                <a:lnTo>
                  <a:pt x="49555" y="42214"/>
                </a:lnTo>
                <a:lnTo>
                  <a:pt x="52971" y="41414"/>
                </a:lnTo>
                <a:lnTo>
                  <a:pt x="49847" y="40500"/>
                </a:lnTo>
                <a:lnTo>
                  <a:pt x="43649" y="36461"/>
                </a:lnTo>
                <a:lnTo>
                  <a:pt x="39370" y="30746"/>
                </a:lnTo>
                <a:lnTo>
                  <a:pt x="37744" y="24536"/>
                </a:lnTo>
                <a:lnTo>
                  <a:pt x="37668" y="24041"/>
                </a:lnTo>
                <a:lnTo>
                  <a:pt x="34433" y="16840"/>
                </a:lnTo>
                <a:lnTo>
                  <a:pt x="25534" y="7447"/>
                </a:lnTo>
                <a:lnTo>
                  <a:pt x="12865" y="1511"/>
                </a:lnTo>
                <a:lnTo>
                  <a:pt x="8509" y="342"/>
                </a:lnTo>
                <a:lnTo>
                  <a:pt x="4165" y="0"/>
                </a:lnTo>
                <a:lnTo>
                  <a:pt x="0" y="330"/>
                </a:lnTo>
                <a:lnTo>
                  <a:pt x="6210" y="496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4350873" y="2937661"/>
            <a:ext cx="53771" cy="42608"/>
          </a:xfrm>
          <a:custGeom>
            <a:avLst/>
            <a:gdLst/>
            <a:ahLst/>
            <a:cxnLst/>
            <a:rect l="l" t="t" r="r" b="b"/>
            <a:pathLst>
              <a:path w="53771" h="42608">
                <a:moveTo>
                  <a:pt x="12179" y="18034"/>
                </a:moveTo>
                <a:lnTo>
                  <a:pt x="10591" y="11252"/>
                </a:lnTo>
                <a:lnTo>
                  <a:pt x="6210" y="4965"/>
                </a:lnTo>
                <a:lnTo>
                  <a:pt x="0" y="330"/>
                </a:lnTo>
                <a:lnTo>
                  <a:pt x="4165" y="0"/>
                </a:lnTo>
                <a:lnTo>
                  <a:pt x="8509" y="342"/>
                </a:lnTo>
                <a:lnTo>
                  <a:pt x="12865" y="1511"/>
                </a:lnTo>
                <a:lnTo>
                  <a:pt x="25534" y="7447"/>
                </a:lnTo>
                <a:lnTo>
                  <a:pt x="34433" y="16840"/>
                </a:lnTo>
                <a:lnTo>
                  <a:pt x="37668" y="24041"/>
                </a:lnTo>
                <a:lnTo>
                  <a:pt x="37744" y="24536"/>
                </a:lnTo>
                <a:lnTo>
                  <a:pt x="39370" y="30746"/>
                </a:lnTo>
                <a:lnTo>
                  <a:pt x="43649" y="36461"/>
                </a:lnTo>
                <a:lnTo>
                  <a:pt x="49847" y="40500"/>
                </a:lnTo>
                <a:lnTo>
                  <a:pt x="51447" y="40665"/>
                </a:lnTo>
                <a:lnTo>
                  <a:pt x="52209" y="41059"/>
                </a:lnTo>
                <a:lnTo>
                  <a:pt x="52971" y="41414"/>
                </a:lnTo>
                <a:lnTo>
                  <a:pt x="53771" y="41744"/>
                </a:lnTo>
                <a:lnTo>
                  <a:pt x="52984" y="41998"/>
                </a:lnTo>
                <a:lnTo>
                  <a:pt x="52197" y="42214"/>
                </a:lnTo>
                <a:lnTo>
                  <a:pt x="51371" y="42405"/>
                </a:lnTo>
                <a:lnTo>
                  <a:pt x="49555" y="42214"/>
                </a:lnTo>
                <a:lnTo>
                  <a:pt x="45974" y="42608"/>
                </a:lnTo>
                <a:lnTo>
                  <a:pt x="42189" y="42468"/>
                </a:lnTo>
                <a:lnTo>
                  <a:pt x="38354" y="41744"/>
                </a:lnTo>
                <a:lnTo>
                  <a:pt x="24704" y="36285"/>
                </a:lnTo>
                <a:lnTo>
                  <a:pt x="15506" y="26967"/>
                </a:lnTo>
                <a:lnTo>
                  <a:pt x="12179" y="1803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4326506" y="2930227"/>
            <a:ext cx="49987" cy="44716"/>
          </a:xfrm>
          <a:custGeom>
            <a:avLst/>
            <a:gdLst/>
            <a:ahLst/>
            <a:cxnLst/>
            <a:rect l="l" t="t" r="r" b="b"/>
            <a:pathLst>
              <a:path w="49987" h="44716">
                <a:moveTo>
                  <a:pt x="6032" y="5054"/>
                </a:moveTo>
                <a:lnTo>
                  <a:pt x="10147" y="11531"/>
                </a:lnTo>
                <a:lnTo>
                  <a:pt x="11430" y="18389"/>
                </a:lnTo>
                <a:lnTo>
                  <a:pt x="14322" y="27416"/>
                </a:lnTo>
                <a:lnTo>
                  <a:pt x="23033" y="37174"/>
                </a:lnTo>
                <a:lnTo>
                  <a:pt x="36347" y="43319"/>
                </a:lnTo>
                <a:lnTo>
                  <a:pt x="41008" y="44488"/>
                </a:lnTo>
                <a:lnTo>
                  <a:pt x="45643" y="44716"/>
                </a:lnTo>
                <a:lnTo>
                  <a:pt x="49987" y="44183"/>
                </a:lnTo>
                <a:lnTo>
                  <a:pt x="42875" y="39712"/>
                </a:lnTo>
                <a:lnTo>
                  <a:pt x="38100" y="33134"/>
                </a:lnTo>
                <a:lnTo>
                  <a:pt x="36664" y="26111"/>
                </a:lnTo>
                <a:lnTo>
                  <a:pt x="36614" y="25603"/>
                </a:lnTo>
                <a:lnTo>
                  <a:pt x="33724" y="18212"/>
                </a:lnTo>
                <a:lnTo>
                  <a:pt x="25268" y="8410"/>
                </a:lnTo>
                <a:lnTo>
                  <a:pt x="12852" y="1892"/>
                </a:lnTo>
                <a:lnTo>
                  <a:pt x="8521" y="546"/>
                </a:lnTo>
                <a:lnTo>
                  <a:pt x="4178" y="0"/>
                </a:lnTo>
                <a:lnTo>
                  <a:pt x="0" y="165"/>
                </a:lnTo>
                <a:lnTo>
                  <a:pt x="6032" y="505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4326506" y="2930227"/>
            <a:ext cx="49987" cy="44716"/>
          </a:xfrm>
          <a:custGeom>
            <a:avLst/>
            <a:gdLst/>
            <a:ahLst/>
            <a:cxnLst/>
            <a:rect l="l" t="t" r="r" b="b"/>
            <a:pathLst>
              <a:path w="49987" h="44716">
                <a:moveTo>
                  <a:pt x="11430" y="18389"/>
                </a:moveTo>
                <a:lnTo>
                  <a:pt x="10147" y="11531"/>
                </a:lnTo>
                <a:lnTo>
                  <a:pt x="6032" y="5054"/>
                </a:lnTo>
                <a:lnTo>
                  <a:pt x="0" y="165"/>
                </a:lnTo>
                <a:lnTo>
                  <a:pt x="4178" y="0"/>
                </a:lnTo>
                <a:lnTo>
                  <a:pt x="8521" y="546"/>
                </a:lnTo>
                <a:lnTo>
                  <a:pt x="12852" y="1892"/>
                </a:lnTo>
                <a:lnTo>
                  <a:pt x="25268" y="8410"/>
                </a:lnTo>
                <a:lnTo>
                  <a:pt x="33724" y="18212"/>
                </a:lnTo>
                <a:lnTo>
                  <a:pt x="36614" y="25603"/>
                </a:lnTo>
                <a:lnTo>
                  <a:pt x="36664" y="26111"/>
                </a:lnTo>
                <a:lnTo>
                  <a:pt x="38100" y="33134"/>
                </a:lnTo>
                <a:lnTo>
                  <a:pt x="42875" y="39712"/>
                </a:lnTo>
                <a:lnTo>
                  <a:pt x="49987" y="44183"/>
                </a:lnTo>
                <a:lnTo>
                  <a:pt x="45643" y="44716"/>
                </a:lnTo>
                <a:lnTo>
                  <a:pt x="41008" y="44488"/>
                </a:lnTo>
                <a:lnTo>
                  <a:pt x="36347" y="43319"/>
                </a:lnTo>
                <a:lnTo>
                  <a:pt x="23033" y="37174"/>
                </a:lnTo>
                <a:lnTo>
                  <a:pt x="14322" y="27416"/>
                </a:lnTo>
                <a:lnTo>
                  <a:pt x="11430" y="1838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4302353" y="2921820"/>
            <a:ext cx="48094" cy="46431"/>
          </a:xfrm>
          <a:custGeom>
            <a:avLst/>
            <a:gdLst/>
            <a:ahLst/>
            <a:cxnLst/>
            <a:rect l="l" t="t" r="r" b="b"/>
            <a:pathLst>
              <a:path w="48094" h="46431">
                <a:moveTo>
                  <a:pt x="5892" y="5118"/>
                </a:moveTo>
                <a:lnTo>
                  <a:pt x="9766" y="11760"/>
                </a:lnTo>
                <a:lnTo>
                  <a:pt x="10782" y="18656"/>
                </a:lnTo>
                <a:lnTo>
                  <a:pt x="13299" y="27748"/>
                </a:lnTo>
                <a:lnTo>
                  <a:pt x="21571" y="37878"/>
                </a:lnTo>
                <a:lnTo>
                  <a:pt x="34556" y="44602"/>
                </a:lnTo>
                <a:lnTo>
                  <a:pt x="39154" y="45973"/>
                </a:lnTo>
                <a:lnTo>
                  <a:pt x="43751" y="46431"/>
                </a:lnTo>
                <a:lnTo>
                  <a:pt x="48094" y="46100"/>
                </a:lnTo>
                <a:lnTo>
                  <a:pt x="41249" y="41300"/>
                </a:lnTo>
                <a:lnTo>
                  <a:pt x="36791" y="34505"/>
                </a:lnTo>
                <a:lnTo>
                  <a:pt x="35674" y="27431"/>
                </a:lnTo>
                <a:lnTo>
                  <a:pt x="35636" y="26936"/>
                </a:lnTo>
                <a:lnTo>
                  <a:pt x="33056" y="19374"/>
                </a:lnTo>
                <a:lnTo>
                  <a:pt x="24999" y="9234"/>
                </a:lnTo>
                <a:lnTo>
                  <a:pt x="12826" y="2235"/>
                </a:lnTo>
                <a:lnTo>
                  <a:pt x="8547" y="711"/>
                </a:lnTo>
                <a:lnTo>
                  <a:pt x="4203" y="0"/>
                </a:lnTo>
                <a:lnTo>
                  <a:pt x="0" y="12"/>
                </a:lnTo>
                <a:lnTo>
                  <a:pt x="5892" y="511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4302353" y="2921820"/>
            <a:ext cx="48094" cy="46431"/>
          </a:xfrm>
          <a:custGeom>
            <a:avLst/>
            <a:gdLst/>
            <a:ahLst/>
            <a:cxnLst/>
            <a:rect l="l" t="t" r="r" b="b"/>
            <a:pathLst>
              <a:path w="48094" h="46431">
                <a:moveTo>
                  <a:pt x="10782" y="18656"/>
                </a:moveTo>
                <a:lnTo>
                  <a:pt x="9766" y="11760"/>
                </a:lnTo>
                <a:lnTo>
                  <a:pt x="5892" y="5118"/>
                </a:lnTo>
                <a:lnTo>
                  <a:pt x="0" y="12"/>
                </a:lnTo>
                <a:lnTo>
                  <a:pt x="4203" y="0"/>
                </a:lnTo>
                <a:lnTo>
                  <a:pt x="8547" y="711"/>
                </a:lnTo>
                <a:lnTo>
                  <a:pt x="12826" y="2235"/>
                </a:lnTo>
                <a:lnTo>
                  <a:pt x="24999" y="9234"/>
                </a:lnTo>
                <a:lnTo>
                  <a:pt x="33056" y="19374"/>
                </a:lnTo>
                <a:lnTo>
                  <a:pt x="35636" y="26936"/>
                </a:lnTo>
                <a:lnTo>
                  <a:pt x="35674" y="27431"/>
                </a:lnTo>
                <a:lnTo>
                  <a:pt x="36791" y="34505"/>
                </a:lnTo>
                <a:lnTo>
                  <a:pt x="41249" y="41300"/>
                </a:lnTo>
                <a:lnTo>
                  <a:pt x="48094" y="46100"/>
                </a:lnTo>
                <a:lnTo>
                  <a:pt x="43751" y="46431"/>
                </a:lnTo>
                <a:lnTo>
                  <a:pt x="39154" y="45973"/>
                </a:lnTo>
                <a:lnTo>
                  <a:pt x="34556" y="44602"/>
                </a:lnTo>
                <a:lnTo>
                  <a:pt x="21571" y="37878"/>
                </a:lnTo>
                <a:lnTo>
                  <a:pt x="13299" y="27748"/>
                </a:lnTo>
                <a:lnTo>
                  <a:pt x="10782" y="1865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4278472" y="2912452"/>
            <a:ext cx="46342" cy="47955"/>
          </a:xfrm>
          <a:custGeom>
            <a:avLst/>
            <a:gdLst/>
            <a:ahLst/>
            <a:cxnLst/>
            <a:rect l="l" t="t" r="r" b="b"/>
            <a:pathLst>
              <a:path w="46342" h="47955">
                <a:moveTo>
                  <a:pt x="12763" y="2654"/>
                </a:moveTo>
                <a:lnTo>
                  <a:pt x="8521" y="977"/>
                </a:lnTo>
                <a:lnTo>
                  <a:pt x="4190" y="127"/>
                </a:lnTo>
                <a:lnTo>
                  <a:pt x="0" y="0"/>
                </a:lnTo>
                <a:lnTo>
                  <a:pt x="5727" y="5295"/>
                </a:lnTo>
                <a:lnTo>
                  <a:pt x="9385" y="12065"/>
                </a:lnTo>
                <a:lnTo>
                  <a:pt x="10172" y="18986"/>
                </a:lnTo>
                <a:lnTo>
                  <a:pt x="12354" y="28148"/>
                </a:lnTo>
                <a:lnTo>
                  <a:pt x="20240" y="38569"/>
                </a:lnTo>
                <a:lnTo>
                  <a:pt x="32931" y="45783"/>
                </a:lnTo>
                <a:lnTo>
                  <a:pt x="37452" y="47332"/>
                </a:lnTo>
                <a:lnTo>
                  <a:pt x="42011" y="47955"/>
                </a:lnTo>
                <a:lnTo>
                  <a:pt x="46342" y="47815"/>
                </a:lnTo>
                <a:lnTo>
                  <a:pt x="39738" y="42735"/>
                </a:lnTo>
                <a:lnTo>
                  <a:pt x="35572" y="35788"/>
                </a:lnTo>
                <a:lnTo>
                  <a:pt x="34721" y="28663"/>
                </a:lnTo>
                <a:lnTo>
                  <a:pt x="34709" y="28168"/>
                </a:lnTo>
                <a:lnTo>
                  <a:pt x="32409" y="20496"/>
                </a:lnTo>
                <a:lnTo>
                  <a:pt x="24711" y="10070"/>
                </a:lnTo>
                <a:lnTo>
                  <a:pt x="12763" y="265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4278472" y="2912452"/>
            <a:ext cx="46342" cy="47955"/>
          </a:xfrm>
          <a:custGeom>
            <a:avLst/>
            <a:gdLst/>
            <a:ahLst/>
            <a:cxnLst/>
            <a:rect l="l" t="t" r="r" b="b"/>
            <a:pathLst>
              <a:path w="46342" h="47955">
                <a:moveTo>
                  <a:pt x="10172" y="18986"/>
                </a:moveTo>
                <a:lnTo>
                  <a:pt x="9385" y="12065"/>
                </a:lnTo>
                <a:lnTo>
                  <a:pt x="5727" y="5295"/>
                </a:lnTo>
                <a:lnTo>
                  <a:pt x="0" y="0"/>
                </a:lnTo>
                <a:lnTo>
                  <a:pt x="4190" y="127"/>
                </a:lnTo>
                <a:lnTo>
                  <a:pt x="8521" y="977"/>
                </a:lnTo>
                <a:lnTo>
                  <a:pt x="12763" y="2654"/>
                </a:lnTo>
                <a:lnTo>
                  <a:pt x="24711" y="10070"/>
                </a:lnTo>
                <a:lnTo>
                  <a:pt x="32409" y="20496"/>
                </a:lnTo>
                <a:lnTo>
                  <a:pt x="34709" y="28168"/>
                </a:lnTo>
                <a:lnTo>
                  <a:pt x="34721" y="28663"/>
                </a:lnTo>
                <a:lnTo>
                  <a:pt x="35572" y="35788"/>
                </a:lnTo>
                <a:lnTo>
                  <a:pt x="39738" y="42735"/>
                </a:lnTo>
                <a:lnTo>
                  <a:pt x="46342" y="47815"/>
                </a:lnTo>
                <a:lnTo>
                  <a:pt x="42011" y="47955"/>
                </a:lnTo>
                <a:lnTo>
                  <a:pt x="37452" y="47332"/>
                </a:lnTo>
                <a:lnTo>
                  <a:pt x="32931" y="45783"/>
                </a:lnTo>
                <a:lnTo>
                  <a:pt x="20240" y="38569"/>
                </a:lnTo>
                <a:lnTo>
                  <a:pt x="12354" y="28148"/>
                </a:lnTo>
                <a:lnTo>
                  <a:pt x="10172" y="1898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4254819" y="2902342"/>
            <a:ext cx="44780" cy="49288"/>
          </a:xfrm>
          <a:custGeom>
            <a:avLst/>
            <a:gdLst/>
            <a:ahLst/>
            <a:cxnLst/>
            <a:rect l="l" t="t" r="r" b="b"/>
            <a:pathLst>
              <a:path w="44780" h="49288">
                <a:moveTo>
                  <a:pt x="9626" y="19291"/>
                </a:moveTo>
                <a:lnTo>
                  <a:pt x="11525" y="28486"/>
                </a:lnTo>
                <a:lnTo>
                  <a:pt x="19061" y="39154"/>
                </a:lnTo>
                <a:lnTo>
                  <a:pt x="31483" y="46786"/>
                </a:lnTo>
                <a:lnTo>
                  <a:pt x="35928" y="48475"/>
                </a:lnTo>
                <a:lnTo>
                  <a:pt x="40449" y="49276"/>
                </a:lnTo>
                <a:lnTo>
                  <a:pt x="44780" y="49288"/>
                </a:lnTo>
                <a:lnTo>
                  <a:pt x="38392" y="43967"/>
                </a:lnTo>
                <a:lnTo>
                  <a:pt x="34467" y="36893"/>
                </a:lnTo>
                <a:lnTo>
                  <a:pt x="33870" y="29743"/>
                </a:lnTo>
                <a:lnTo>
                  <a:pt x="33870" y="29248"/>
                </a:lnTo>
                <a:lnTo>
                  <a:pt x="31814" y="21471"/>
                </a:lnTo>
                <a:lnTo>
                  <a:pt x="24438" y="10813"/>
                </a:lnTo>
                <a:lnTo>
                  <a:pt x="12712" y="3022"/>
                </a:lnTo>
                <a:lnTo>
                  <a:pt x="8496" y="1244"/>
                </a:lnTo>
                <a:lnTo>
                  <a:pt x="4191" y="254"/>
                </a:lnTo>
                <a:lnTo>
                  <a:pt x="0" y="0"/>
                </a:lnTo>
                <a:lnTo>
                  <a:pt x="5588" y="5473"/>
                </a:lnTo>
                <a:lnTo>
                  <a:pt x="9055" y="12344"/>
                </a:lnTo>
                <a:lnTo>
                  <a:pt x="9626" y="1929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4254819" y="2902342"/>
            <a:ext cx="44780" cy="49288"/>
          </a:xfrm>
          <a:custGeom>
            <a:avLst/>
            <a:gdLst/>
            <a:ahLst/>
            <a:cxnLst/>
            <a:rect l="l" t="t" r="r" b="b"/>
            <a:pathLst>
              <a:path w="44780" h="49288">
                <a:moveTo>
                  <a:pt x="9626" y="19291"/>
                </a:moveTo>
                <a:lnTo>
                  <a:pt x="9055" y="12344"/>
                </a:lnTo>
                <a:lnTo>
                  <a:pt x="5588" y="5473"/>
                </a:lnTo>
                <a:lnTo>
                  <a:pt x="0" y="0"/>
                </a:lnTo>
                <a:lnTo>
                  <a:pt x="4191" y="254"/>
                </a:lnTo>
                <a:lnTo>
                  <a:pt x="8496" y="1244"/>
                </a:lnTo>
                <a:lnTo>
                  <a:pt x="12712" y="3022"/>
                </a:lnTo>
                <a:lnTo>
                  <a:pt x="24438" y="10813"/>
                </a:lnTo>
                <a:lnTo>
                  <a:pt x="31814" y="21471"/>
                </a:lnTo>
                <a:lnTo>
                  <a:pt x="33870" y="29248"/>
                </a:lnTo>
                <a:lnTo>
                  <a:pt x="33870" y="29743"/>
                </a:lnTo>
                <a:lnTo>
                  <a:pt x="34467" y="36893"/>
                </a:lnTo>
                <a:lnTo>
                  <a:pt x="38392" y="43967"/>
                </a:lnTo>
                <a:lnTo>
                  <a:pt x="44780" y="49288"/>
                </a:lnTo>
                <a:lnTo>
                  <a:pt x="40449" y="49276"/>
                </a:lnTo>
                <a:lnTo>
                  <a:pt x="35928" y="48475"/>
                </a:lnTo>
                <a:lnTo>
                  <a:pt x="31483" y="46786"/>
                </a:lnTo>
                <a:lnTo>
                  <a:pt x="19061" y="39154"/>
                </a:lnTo>
                <a:lnTo>
                  <a:pt x="11525" y="28486"/>
                </a:lnTo>
                <a:lnTo>
                  <a:pt x="9626" y="1929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4231403" y="2891607"/>
            <a:ext cx="43357" cy="50546"/>
          </a:xfrm>
          <a:custGeom>
            <a:avLst/>
            <a:gdLst/>
            <a:ahLst/>
            <a:cxnLst/>
            <a:rect l="l" t="t" r="r" b="b"/>
            <a:pathLst>
              <a:path w="43357" h="50545">
                <a:moveTo>
                  <a:pt x="9143" y="19532"/>
                </a:moveTo>
                <a:lnTo>
                  <a:pt x="10848" y="28945"/>
                </a:lnTo>
                <a:lnTo>
                  <a:pt x="18073" y="39718"/>
                </a:lnTo>
                <a:lnTo>
                  <a:pt x="30162" y="47637"/>
                </a:lnTo>
                <a:lnTo>
                  <a:pt x="34543" y="49453"/>
                </a:lnTo>
                <a:lnTo>
                  <a:pt x="39039" y="50393"/>
                </a:lnTo>
                <a:lnTo>
                  <a:pt x="43357" y="50546"/>
                </a:lnTo>
                <a:lnTo>
                  <a:pt x="37147" y="45034"/>
                </a:lnTo>
                <a:lnTo>
                  <a:pt x="33451" y="37833"/>
                </a:lnTo>
                <a:lnTo>
                  <a:pt x="33058" y="30670"/>
                </a:lnTo>
                <a:lnTo>
                  <a:pt x="33083" y="30175"/>
                </a:lnTo>
                <a:lnTo>
                  <a:pt x="31254" y="22321"/>
                </a:lnTo>
                <a:lnTo>
                  <a:pt x="24175" y="11462"/>
                </a:lnTo>
                <a:lnTo>
                  <a:pt x="12649" y="3352"/>
                </a:lnTo>
                <a:lnTo>
                  <a:pt x="8483" y="1447"/>
                </a:lnTo>
                <a:lnTo>
                  <a:pt x="4203" y="355"/>
                </a:lnTo>
                <a:lnTo>
                  <a:pt x="0" y="0"/>
                </a:lnTo>
                <a:lnTo>
                  <a:pt x="5448" y="5613"/>
                </a:lnTo>
                <a:lnTo>
                  <a:pt x="8750" y="12573"/>
                </a:lnTo>
                <a:lnTo>
                  <a:pt x="9143" y="1953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4231403" y="2891607"/>
            <a:ext cx="43357" cy="50546"/>
          </a:xfrm>
          <a:custGeom>
            <a:avLst/>
            <a:gdLst/>
            <a:ahLst/>
            <a:cxnLst/>
            <a:rect l="l" t="t" r="r" b="b"/>
            <a:pathLst>
              <a:path w="43357" h="50545">
                <a:moveTo>
                  <a:pt x="9143" y="19532"/>
                </a:moveTo>
                <a:lnTo>
                  <a:pt x="8750" y="12573"/>
                </a:lnTo>
                <a:lnTo>
                  <a:pt x="5448" y="5613"/>
                </a:lnTo>
                <a:lnTo>
                  <a:pt x="0" y="0"/>
                </a:lnTo>
                <a:lnTo>
                  <a:pt x="4203" y="355"/>
                </a:lnTo>
                <a:lnTo>
                  <a:pt x="8483" y="1447"/>
                </a:lnTo>
                <a:lnTo>
                  <a:pt x="12649" y="3352"/>
                </a:lnTo>
                <a:lnTo>
                  <a:pt x="24175" y="11462"/>
                </a:lnTo>
                <a:lnTo>
                  <a:pt x="31254" y="22321"/>
                </a:lnTo>
                <a:lnTo>
                  <a:pt x="33083" y="30175"/>
                </a:lnTo>
                <a:lnTo>
                  <a:pt x="33058" y="30670"/>
                </a:lnTo>
                <a:lnTo>
                  <a:pt x="33451" y="37833"/>
                </a:lnTo>
                <a:lnTo>
                  <a:pt x="37147" y="45034"/>
                </a:lnTo>
                <a:lnTo>
                  <a:pt x="43357" y="50546"/>
                </a:lnTo>
                <a:lnTo>
                  <a:pt x="39039" y="50393"/>
                </a:lnTo>
                <a:lnTo>
                  <a:pt x="34543" y="49453"/>
                </a:lnTo>
                <a:lnTo>
                  <a:pt x="30162" y="47637"/>
                </a:lnTo>
                <a:lnTo>
                  <a:pt x="18073" y="39718"/>
                </a:lnTo>
                <a:lnTo>
                  <a:pt x="10848" y="28945"/>
                </a:lnTo>
                <a:lnTo>
                  <a:pt x="9143" y="1953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4208223" y="2880277"/>
            <a:ext cx="42049" cy="51650"/>
          </a:xfrm>
          <a:custGeom>
            <a:avLst/>
            <a:gdLst/>
            <a:ahLst/>
            <a:cxnLst/>
            <a:rect l="l" t="t" r="r" b="b"/>
            <a:pathLst>
              <a:path w="42049" h="51650">
                <a:moveTo>
                  <a:pt x="8686" y="19761"/>
                </a:moveTo>
                <a:lnTo>
                  <a:pt x="10234" y="29399"/>
                </a:lnTo>
                <a:lnTo>
                  <a:pt x="17186" y="40239"/>
                </a:lnTo>
                <a:lnTo>
                  <a:pt x="28968" y="48386"/>
                </a:lnTo>
                <a:lnTo>
                  <a:pt x="33273" y="50330"/>
                </a:lnTo>
                <a:lnTo>
                  <a:pt x="37731" y="51384"/>
                </a:lnTo>
                <a:lnTo>
                  <a:pt x="42049" y="51650"/>
                </a:lnTo>
                <a:lnTo>
                  <a:pt x="36004" y="45973"/>
                </a:lnTo>
                <a:lnTo>
                  <a:pt x="32524" y="38684"/>
                </a:lnTo>
                <a:lnTo>
                  <a:pt x="32321" y="31508"/>
                </a:lnTo>
                <a:lnTo>
                  <a:pt x="32359" y="31013"/>
                </a:lnTo>
                <a:lnTo>
                  <a:pt x="30726" y="23095"/>
                </a:lnTo>
                <a:lnTo>
                  <a:pt x="23918" y="12057"/>
                </a:lnTo>
                <a:lnTo>
                  <a:pt x="12585" y="3670"/>
                </a:lnTo>
                <a:lnTo>
                  <a:pt x="8458" y="1663"/>
                </a:lnTo>
                <a:lnTo>
                  <a:pt x="4190" y="469"/>
                </a:lnTo>
                <a:lnTo>
                  <a:pt x="0" y="0"/>
                </a:lnTo>
                <a:lnTo>
                  <a:pt x="5333" y="5753"/>
                </a:lnTo>
                <a:lnTo>
                  <a:pt x="8470" y="12788"/>
                </a:lnTo>
                <a:lnTo>
                  <a:pt x="8686" y="1976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4208223" y="2880277"/>
            <a:ext cx="42049" cy="51650"/>
          </a:xfrm>
          <a:custGeom>
            <a:avLst/>
            <a:gdLst/>
            <a:ahLst/>
            <a:cxnLst/>
            <a:rect l="l" t="t" r="r" b="b"/>
            <a:pathLst>
              <a:path w="42049" h="51650">
                <a:moveTo>
                  <a:pt x="8686" y="19761"/>
                </a:moveTo>
                <a:lnTo>
                  <a:pt x="8470" y="12788"/>
                </a:lnTo>
                <a:lnTo>
                  <a:pt x="5333" y="5753"/>
                </a:lnTo>
                <a:lnTo>
                  <a:pt x="0" y="0"/>
                </a:lnTo>
                <a:lnTo>
                  <a:pt x="4190" y="469"/>
                </a:lnTo>
                <a:lnTo>
                  <a:pt x="8458" y="1663"/>
                </a:lnTo>
                <a:lnTo>
                  <a:pt x="12585" y="3670"/>
                </a:lnTo>
                <a:lnTo>
                  <a:pt x="23918" y="12057"/>
                </a:lnTo>
                <a:lnTo>
                  <a:pt x="30726" y="23095"/>
                </a:lnTo>
                <a:lnTo>
                  <a:pt x="32359" y="31013"/>
                </a:lnTo>
                <a:lnTo>
                  <a:pt x="32321" y="31508"/>
                </a:lnTo>
                <a:lnTo>
                  <a:pt x="32524" y="38684"/>
                </a:lnTo>
                <a:lnTo>
                  <a:pt x="36004" y="45973"/>
                </a:lnTo>
                <a:lnTo>
                  <a:pt x="42049" y="51650"/>
                </a:lnTo>
                <a:lnTo>
                  <a:pt x="37731" y="51384"/>
                </a:lnTo>
                <a:lnTo>
                  <a:pt x="33273" y="50330"/>
                </a:lnTo>
                <a:lnTo>
                  <a:pt x="28968" y="48386"/>
                </a:lnTo>
                <a:lnTo>
                  <a:pt x="17186" y="40239"/>
                </a:lnTo>
                <a:lnTo>
                  <a:pt x="10234" y="29399"/>
                </a:lnTo>
                <a:lnTo>
                  <a:pt x="8686" y="1976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4185258" y="2868462"/>
            <a:ext cx="40830" cy="52590"/>
          </a:xfrm>
          <a:custGeom>
            <a:avLst/>
            <a:gdLst/>
            <a:ahLst/>
            <a:cxnLst/>
            <a:rect l="l" t="t" r="r" b="b"/>
            <a:pathLst>
              <a:path w="40830" h="52590">
                <a:moveTo>
                  <a:pt x="5232" y="5842"/>
                </a:moveTo>
                <a:lnTo>
                  <a:pt x="8216" y="12966"/>
                </a:lnTo>
                <a:lnTo>
                  <a:pt x="8280" y="19926"/>
                </a:lnTo>
                <a:lnTo>
                  <a:pt x="9665" y="29763"/>
                </a:lnTo>
                <a:lnTo>
                  <a:pt x="16366" y="40662"/>
                </a:lnTo>
                <a:lnTo>
                  <a:pt x="27863" y="49009"/>
                </a:lnTo>
                <a:lnTo>
                  <a:pt x="32130" y="51054"/>
                </a:lnTo>
                <a:lnTo>
                  <a:pt x="36550" y="52222"/>
                </a:lnTo>
                <a:lnTo>
                  <a:pt x="40830" y="52590"/>
                </a:lnTo>
                <a:lnTo>
                  <a:pt x="34963" y="46761"/>
                </a:lnTo>
                <a:lnTo>
                  <a:pt x="31661" y="39395"/>
                </a:lnTo>
                <a:lnTo>
                  <a:pt x="31686" y="31724"/>
                </a:lnTo>
                <a:lnTo>
                  <a:pt x="30241" y="23766"/>
                </a:lnTo>
                <a:lnTo>
                  <a:pt x="23684" y="12574"/>
                </a:lnTo>
                <a:lnTo>
                  <a:pt x="12522" y="3937"/>
                </a:lnTo>
                <a:lnTo>
                  <a:pt x="8432" y="1828"/>
                </a:lnTo>
                <a:lnTo>
                  <a:pt x="4190" y="533"/>
                </a:lnTo>
                <a:lnTo>
                  <a:pt x="0" y="0"/>
                </a:lnTo>
                <a:lnTo>
                  <a:pt x="5232" y="584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4185258" y="2868462"/>
            <a:ext cx="40830" cy="52590"/>
          </a:xfrm>
          <a:custGeom>
            <a:avLst/>
            <a:gdLst/>
            <a:ahLst/>
            <a:cxnLst/>
            <a:rect l="l" t="t" r="r" b="b"/>
            <a:pathLst>
              <a:path w="40830" h="52590">
                <a:moveTo>
                  <a:pt x="8280" y="19926"/>
                </a:moveTo>
                <a:lnTo>
                  <a:pt x="8216" y="12966"/>
                </a:lnTo>
                <a:lnTo>
                  <a:pt x="5232" y="5842"/>
                </a:lnTo>
                <a:lnTo>
                  <a:pt x="0" y="0"/>
                </a:lnTo>
                <a:lnTo>
                  <a:pt x="4190" y="533"/>
                </a:lnTo>
                <a:lnTo>
                  <a:pt x="8432" y="1828"/>
                </a:lnTo>
                <a:lnTo>
                  <a:pt x="12522" y="3937"/>
                </a:lnTo>
                <a:lnTo>
                  <a:pt x="23684" y="12574"/>
                </a:lnTo>
                <a:lnTo>
                  <a:pt x="30241" y="23766"/>
                </a:lnTo>
                <a:lnTo>
                  <a:pt x="31686" y="31724"/>
                </a:lnTo>
                <a:lnTo>
                  <a:pt x="31635" y="32219"/>
                </a:lnTo>
                <a:lnTo>
                  <a:pt x="31661" y="39395"/>
                </a:lnTo>
                <a:lnTo>
                  <a:pt x="34963" y="46761"/>
                </a:lnTo>
                <a:lnTo>
                  <a:pt x="40830" y="52590"/>
                </a:lnTo>
                <a:lnTo>
                  <a:pt x="36550" y="52222"/>
                </a:lnTo>
                <a:lnTo>
                  <a:pt x="32130" y="51054"/>
                </a:lnTo>
                <a:lnTo>
                  <a:pt x="27863" y="49009"/>
                </a:lnTo>
                <a:lnTo>
                  <a:pt x="16366" y="40662"/>
                </a:lnTo>
                <a:lnTo>
                  <a:pt x="9665" y="29763"/>
                </a:lnTo>
                <a:lnTo>
                  <a:pt x="8280" y="1992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4162537" y="2856162"/>
            <a:ext cx="39700" cy="53454"/>
          </a:xfrm>
          <a:custGeom>
            <a:avLst/>
            <a:gdLst/>
            <a:ahLst/>
            <a:cxnLst/>
            <a:rect l="l" t="t" r="r" b="b"/>
            <a:pathLst>
              <a:path w="39700" h="53454">
                <a:moveTo>
                  <a:pt x="33972" y="47485"/>
                </a:moveTo>
                <a:lnTo>
                  <a:pt x="30835" y="40055"/>
                </a:lnTo>
                <a:lnTo>
                  <a:pt x="30975" y="32880"/>
                </a:lnTo>
                <a:lnTo>
                  <a:pt x="31038" y="32372"/>
                </a:lnTo>
                <a:lnTo>
                  <a:pt x="29763" y="24372"/>
                </a:lnTo>
                <a:lnTo>
                  <a:pt x="23435" y="13045"/>
                </a:lnTo>
                <a:lnTo>
                  <a:pt x="12446" y="4178"/>
                </a:lnTo>
                <a:lnTo>
                  <a:pt x="8394" y="1993"/>
                </a:lnTo>
                <a:lnTo>
                  <a:pt x="4178" y="622"/>
                </a:lnTo>
                <a:lnTo>
                  <a:pt x="0" y="0"/>
                </a:lnTo>
                <a:lnTo>
                  <a:pt x="5118" y="5930"/>
                </a:lnTo>
                <a:lnTo>
                  <a:pt x="7962" y="13131"/>
                </a:lnTo>
                <a:lnTo>
                  <a:pt x="7886" y="20091"/>
                </a:lnTo>
                <a:lnTo>
                  <a:pt x="9111" y="30099"/>
                </a:lnTo>
                <a:lnTo>
                  <a:pt x="15577" y="41051"/>
                </a:lnTo>
                <a:lnTo>
                  <a:pt x="26822" y="49580"/>
                </a:lnTo>
                <a:lnTo>
                  <a:pt x="31038" y="51714"/>
                </a:lnTo>
                <a:lnTo>
                  <a:pt x="35420" y="52971"/>
                </a:lnTo>
                <a:lnTo>
                  <a:pt x="39700" y="53454"/>
                </a:lnTo>
                <a:lnTo>
                  <a:pt x="33972" y="4748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4162537" y="2856162"/>
            <a:ext cx="39700" cy="53454"/>
          </a:xfrm>
          <a:custGeom>
            <a:avLst/>
            <a:gdLst/>
            <a:ahLst/>
            <a:cxnLst/>
            <a:rect l="l" t="t" r="r" b="b"/>
            <a:pathLst>
              <a:path w="39700" h="53454">
                <a:moveTo>
                  <a:pt x="7886" y="20091"/>
                </a:moveTo>
                <a:lnTo>
                  <a:pt x="7962" y="13131"/>
                </a:lnTo>
                <a:lnTo>
                  <a:pt x="5118" y="5930"/>
                </a:lnTo>
                <a:lnTo>
                  <a:pt x="0" y="0"/>
                </a:lnTo>
                <a:lnTo>
                  <a:pt x="4178" y="622"/>
                </a:lnTo>
                <a:lnTo>
                  <a:pt x="8394" y="1993"/>
                </a:lnTo>
                <a:lnTo>
                  <a:pt x="12446" y="4178"/>
                </a:lnTo>
                <a:lnTo>
                  <a:pt x="23435" y="13045"/>
                </a:lnTo>
                <a:lnTo>
                  <a:pt x="29763" y="24372"/>
                </a:lnTo>
                <a:lnTo>
                  <a:pt x="31038" y="32372"/>
                </a:lnTo>
                <a:lnTo>
                  <a:pt x="30975" y="32880"/>
                </a:lnTo>
                <a:lnTo>
                  <a:pt x="30835" y="40055"/>
                </a:lnTo>
                <a:lnTo>
                  <a:pt x="33972" y="47485"/>
                </a:lnTo>
                <a:lnTo>
                  <a:pt x="39700" y="53454"/>
                </a:lnTo>
                <a:lnTo>
                  <a:pt x="35420" y="52971"/>
                </a:lnTo>
                <a:lnTo>
                  <a:pt x="31038" y="51714"/>
                </a:lnTo>
                <a:lnTo>
                  <a:pt x="26822" y="49580"/>
                </a:lnTo>
                <a:lnTo>
                  <a:pt x="15577" y="41051"/>
                </a:lnTo>
                <a:lnTo>
                  <a:pt x="9111" y="30099"/>
                </a:lnTo>
                <a:lnTo>
                  <a:pt x="7886" y="2009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4140021" y="2843423"/>
            <a:ext cx="38646" cy="54216"/>
          </a:xfrm>
          <a:custGeom>
            <a:avLst/>
            <a:gdLst/>
            <a:ahLst/>
            <a:cxnLst/>
            <a:rect l="l" t="t" r="r" b="b"/>
            <a:pathLst>
              <a:path w="38646" h="54216">
                <a:moveTo>
                  <a:pt x="38646" y="54216"/>
                </a:moveTo>
                <a:lnTo>
                  <a:pt x="33058" y="48145"/>
                </a:lnTo>
                <a:lnTo>
                  <a:pt x="30073" y="40652"/>
                </a:lnTo>
                <a:lnTo>
                  <a:pt x="30365" y="33477"/>
                </a:lnTo>
                <a:lnTo>
                  <a:pt x="30429" y="32981"/>
                </a:lnTo>
                <a:lnTo>
                  <a:pt x="29273" y="24816"/>
                </a:lnTo>
                <a:lnTo>
                  <a:pt x="23156" y="13441"/>
                </a:lnTo>
                <a:lnTo>
                  <a:pt x="12382" y="4419"/>
                </a:lnTo>
                <a:lnTo>
                  <a:pt x="8369" y="2158"/>
                </a:lnTo>
                <a:lnTo>
                  <a:pt x="4165" y="711"/>
                </a:lnTo>
                <a:lnTo>
                  <a:pt x="0" y="0"/>
                </a:lnTo>
                <a:lnTo>
                  <a:pt x="5016" y="6032"/>
                </a:lnTo>
                <a:lnTo>
                  <a:pt x="7721" y="13284"/>
                </a:lnTo>
                <a:lnTo>
                  <a:pt x="7518" y="20243"/>
                </a:lnTo>
                <a:lnTo>
                  <a:pt x="8594" y="30386"/>
                </a:lnTo>
                <a:lnTo>
                  <a:pt x="14853" y="41383"/>
                </a:lnTo>
                <a:lnTo>
                  <a:pt x="25869" y="50076"/>
                </a:lnTo>
                <a:lnTo>
                  <a:pt x="30022" y="52311"/>
                </a:lnTo>
                <a:lnTo>
                  <a:pt x="34378" y="53644"/>
                </a:lnTo>
                <a:lnTo>
                  <a:pt x="38646" y="5421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4140021" y="2843423"/>
            <a:ext cx="38646" cy="54216"/>
          </a:xfrm>
          <a:custGeom>
            <a:avLst/>
            <a:gdLst/>
            <a:ahLst/>
            <a:cxnLst/>
            <a:rect l="l" t="t" r="r" b="b"/>
            <a:pathLst>
              <a:path w="38646" h="54216">
                <a:moveTo>
                  <a:pt x="7518" y="20243"/>
                </a:moveTo>
                <a:lnTo>
                  <a:pt x="7721" y="13284"/>
                </a:lnTo>
                <a:lnTo>
                  <a:pt x="5016" y="6032"/>
                </a:lnTo>
                <a:lnTo>
                  <a:pt x="0" y="0"/>
                </a:lnTo>
                <a:lnTo>
                  <a:pt x="4165" y="711"/>
                </a:lnTo>
                <a:lnTo>
                  <a:pt x="8369" y="2158"/>
                </a:lnTo>
                <a:lnTo>
                  <a:pt x="12382" y="4419"/>
                </a:lnTo>
                <a:lnTo>
                  <a:pt x="23156" y="13441"/>
                </a:lnTo>
                <a:lnTo>
                  <a:pt x="29273" y="24816"/>
                </a:lnTo>
                <a:lnTo>
                  <a:pt x="30429" y="32981"/>
                </a:lnTo>
                <a:lnTo>
                  <a:pt x="30365" y="33477"/>
                </a:lnTo>
                <a:lnTo>
                  <a:pt x="30073" y="40652"/>
                </a:lnTo>
                <a:lnTo>
                  <a:pt x="33058" y="48145"/>
                </a:lnTo>
                <a:lnTo>
                  <a:pt x="38646" y="54216"/>
                </a:lnTo>
                <a:lnTo>
                  <a:pt x="34378" y="53644"/>
                </a:lnTo>
                <a:lnTo>
                  <a:pt x="30022" y="52311"/>
                </a:lnTo>
                <a:lnTo>
                  <a:pt x="25869" y="50076"/>
                </a:lnTo>
                <a:lnTo>
                  <a:pt x="14853" y="41383"/>
                </a:lnTo>
                <a:lnTo>
                  <a:pt x="8594" y="30386"/>
                </a:lnTo>
                <a:lnTo>
                  <a:pt x="7518" y="2024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4117713" y="2830294"/>
            <a:ext cx="37655" cy="54914"/>
          </a:xfrm>
          <a:custGeom>
            <a:avLst/>
            <a:gdLst/>
            <a:ahLst/>
            <a:cxnLst/>
            <a:rect l="l" t="t" r="r" b="b"/>
            <a:pathLst>
              <a:path w="37655" h="54914">
                <a:moveTo>
                  <a:pt x="7175" y="20370"/>
                </a:moveTo>
                <a:lnTo>
                  <a:pt x="8102" y="30649"/>
                </a:lnTo>
                <a:lnTo>
                  <a:pt x="14165" y="41692"/>
                </a:lnTo>
                <a:lnTo>
                  <a:pt x="24968" y="50533"/>
                </a:lnTo>
                <a:lnTo>
                  <a:pt x="29082" y="52831"/>
                </a:lnTo>
                <a:lnTo>
                  <a:pt x="33400" y="54267"/>
                </a:lnTo>
                <a:lnTo>
                  <a:pt x="37655" y="54914"/>
                </a:lnTo>
                <a:lnTo>
                  <a:pt x="32194" y="48729"/>
                </a:lnTo>
                <a:lnTo>
                  <a:pt x="29349" y="41186"/>
                </a:lnTo>
                <a:lnTo>
                  <a:pt x="29781" y="34023"/>
                </a:lnTo>
                <a:lnTo>
                  <a:pt x="29844" y="33515"/>
                </a:lnTo>
                <a:lnTo>
                  <a:pt x="28801" y="25173"/>
                </a:lnTo>
                <a:lnTo>
                  <a:pt x="22877" y="13779"/>
                </a:lnTo>
                <a:lnTo>
                  <a:pt x="12306" y="4635"/>
                </a:lnTo>
                <a:lnTo>
                  <a:pt x="8343" y="2298"/>
                </a:lnTo>
                <a:lnTo>
                  <a:pt x="4165" y="774"/>
                </a:lnTo>
                <a:lnTo>
                  <a:pt x="0" y="0"/>
                </a:lnTo>
                <a:lnTo>
                  <a:pt x="4914" y="6134"/>
                </a:lnTo>
                <a:lnTo>
                  <a:pt x="7505" y="13411"/>
                </a:lnTo>
                <a:lnTo>
                  <a:pt x="7175" y="2037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4117713" y="2830294"/>
            <a:ext cx="37655" cy="54914"/>
          </a:xfrm>
          <a:custGeom>
            <a:avLst/>
            <a:gdLst/>
            <a:ahLst/>
            <a:cxnLst/>
            <a:rect l="l" t="t" r="r" b="b"/>
            <a:pathLst>
              <a:path w="37655" h="54914">
                <a:moveTo>
                  <a:pt x="7175" y="20370"/>
                </a:moveTo>
                <a:lnTo>
                  <a:pt x="7505" y="13411"/>
                </a:lnTo>
                <a:lnTo>
                  <a:pt x="4914" y="6134"/>
                </a:lnTo>
                <a:lnTo>
                  <a:pt x="0" y="0"/>
                </a:lnTo>
                <a:lnTo>
                  <a:pt x="4165" y="774"/>
                </a:lnTo>
                <a:lnTo>
                  <a:pt x="8343" y="2298"/>
                </a:lnTo>
                <a:lnTo>
                  <a:pt x="12306" y="4635"/>
                </a:lnTo>
                <a:lnTo>
                  <a:pt x="22877" y="13779"/>
                </a:lnTo>
                <a:lnTo>
                  <a:pt x="28801" y="25173"/>
                </a:lnTo>
                <a:lnTo>
                  <a:pt x="29844" y="33515"/>
                </a:lnTo>
                <a:lnTo>
                  <a:pt x="29781" y="34023"/>
                </a:lnTo>
                <a:lnTo>
                  <a:pt x="29349" y="41186"/>
                </a:lnTo>
                <a:lnTo>
                  <a:pt x="32194" y="48729"/>
                </a:lnTo>
                <a:lnTo>
                  <a:pt x="37655" y="54914"/>
                </a:lnTo>
                <a:lnTo>
                  <a:pt x="33400" y="54267"/>
                </a:lnTo>
                <a:lnTo>
                  <a:pt x="29082" y="52831"/>
                </a:lnTo>
                <a:lnTo>
                  <a:pt x="24968" y="50533"/>
                </a:lnTo>
                <a:lnTo>
                  <a:pt x="14165" y="41692"/>
                </a:lnTo>
                <a:lnTo>
                  <a:pt x="8102" y="30649"/>
                </a:lnTo>
                <a:lnTo>
                  <a:pt x="7175" y="2037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4095616" y="2816798"/>
            <a:ext cx="36703" cy="55549"/>
          </a:xfrm>
          <a:custGeom>
            <a:avLst/>
            <a:gdLst/>
            <a:ahLst/>
            <a:cxnLst/>
            <a:rect l="l" t="t" r="r" b="b"/>
            <a:pathLst>
              <a:path w="36702" h="55549">
                <a:moveTo>
                  <a:pt x="4825" y="6210"/>
                </a:moveTo>
                <a:lnTo>
                  <a:pt x="7302" y="13525"/>
                </a:lnTo>
                <a:lnTo>
                  <a:pt x="6845" y="20485"/>
                </a:lnTo>
                <a:lnTo>
                  <a:pt x="7628" y="30861"/>
                </a:lnTo>
                <a:lnTo>
                  <a:pt x="13503" y="41953"/>
                </a:lnTo>
                <a:lnTo>
                  <a:pt x="24104" y="50939"/>
                </a:lnTo>
                <a:lnTo>
                  <a:pt x="28181" y="53301"/>
                </a:lnTo>
                <a:lnTo>
                  <a:pt x="32473" y="54825"/>
                </a:lnTo>
                <a:lnTo>
                  <a:pt x="36702" y="55549"/>
                </a:lnTo>
                <a:lnTo>
                  <a:pt x="31368" y="49263"/>
                </a:lnTo>
                <a:lnTo>
                  <a:pt x="28676" y="41668"/>
                </a:lnTo>
                <a:lnTo>
                  <a:pt x="29209" y="34505"/>
                </a:lnTo>
                <a:lnTo>
                  <a:pt x="29298" y="34010"/>
                </a:lnTo>
                <a:lnTo>
                  <a:pt x="28358" y="25515"/>
                </a:lnTo>
                <a:lnTo>
                  <a:pt x="22613" y="14095"/>
                </a:lnTo>
                <a:lnTo>
                  <a:pt x="12242" y="4825"/>
                </a:lnTo>
                <a:lnTo>
                  <a:pt x="8305" y="2425"/>
                </a:lnTo>
                <a:lnTo>
                  <a:pt x="4152" y="838"/>
                </a:lnTo>
                <a:lnTo>
                  <a:pt x="0" y="0"/>
                </a:lnTo>
                <a:lnTo>
                  <a:pt x="4825" y="621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4095616" y="2816798"/>
            <a:ext cx="36703" cy="55549"/>
          </a:xfrm>
          <a:custGeom>
            <a:avLst/>
            <a:gdLst/>
            <a:ahLst/>
            <a:cxnLst/>
            <a:rect l="l" t="t" r="r" b="b"/>
            <a:pathLst>
              <a:path w="36702" h="55549">
                <a:moveTo>
                  <a:pt x="6845" y="20485"/>
                </a:moveTo>
                <a:lnTo>
                  <a:pt x="7302" y="13525"/>
                </a:lnTo>
                <a:lnTo>
                  <a:pt x="4825" y="6210"/>
                </a:lnTo>
                <a:lnTo>
                  <a:pt x="0" y="0"/>
                </a:lnTo>
                <a:lnTo>
                  <a:pt x="4152" y="838"/>
                </a:lnTo>
                <a:lnTo>
                  <a:pt x="8305" y="2425"/>
                </a:lnTo>
                <a:lnTo>
                  <a:pt x="12242" y="4825"/>
                </a:lnTo>
                <a:lnTo>
                  <a:pt x="22613" y="14095"/>
                </a:lnTo>
                <a:lnTo>
                  <a:pt x="28358" y="25515"/>
                </a:lnTo>
                <a:lnTo>
                  <a:pt x="29298" y="34010"/>
                </a:lnTo>
                <a:lnTo>
                  <a:pt x="29209" y="34505"/>
                </a:lnTo>
                <a:lnTo>
                  <a:pt x="28676" y="41668"/>
                </a:lnTo>
                <a:lnTo>
                  <a:pt x="31368" y="49263"/>
                </a:lnTo>
                <a:lnTo>
                  <a:pt x="36702" y="55549"/>
                </a:lnTo>
                <a:lnTo>
                  <a:pt x="32473" y="54825"/>
                </a:lnTo>
                <a:lnTo>
                  <a:pt x="28181" y="53301"/>
                </a:lnTo>
                <a:lnTo>
                  <a:pt x="24104" y="50939"/>
                </a:lnTo>
                <a:lnTo>
                  <a:pt x="13503" y="41953"/>
                </a:lnTo>
                <a:lnTo>
                  <a:pt x="7628" y="30861"/>
                </a:lnTo>
                <a:lnTo>
                  <a:pt x="6845" y="2048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4073733" y="2802940"/>
            <a:ext cx="35788" cy="56134"/>
          </a:xfrm>
          <a:custGeom>
            <a:avLst/>
            <a:gdLst/>
            <a:ahLst/>
            <a:cxnLst/>
            <a:rect l="l" t="t" r="r" b="b"/>
            <a:pathLst>
              <a:path w="35788" h="56133">
                <a:moveTo>
                  <a:pt x="4724" y="6286"/>
                </a:moveTo>
                <a:lnTo>
                  <a:pt x="7086" y="13639"/>
                </a:lnTo>
                <a:lnTo>
                  <a:pt x="6527" y="20599"/>
                </a:lnTo>
                <a:lnTo>
                  <a:pt x="7167" y="31078"/>
                </a:lnTo>
                <a:lnTo>
                  <a:pt x="12868" y="42210"/>
                </a:lnTo>
                <a:lnTo>
                  <a:pt x="23291" y="51320"/>
                </a:lnTo>
                <a:lnTo>
                  <a:pt x="27317" y="53759"/>
                </a:lnTo>
                <a:lnTo>
                  <a:pt x="31572" y="55333"/>
                </a:lnTo>
                <a:lnTo>
                  <a:pt x="35788" y="56134"/>
                </a:lnTo>
                <a:lnTo>
                  <a:pt x="30568" y="49771"/>
                </a:lnTo>
                <a:lnTo>
                  <a:pt x="28003" y="42125"/>
                </a:lnTo>
                <a:lnTo>
                  <a:pt x="28651" y="34988"/>
                </a:lnTo>
                <a:lnTo>
                  <a:pt x="28752" y="34493"/>
                </a:lnTo>
                <a:lnTo>
                  <a:pt x="27923" y="25848"/>
                </a:lnTo>
                <a:lnTo>
                  <a:pt x="22352" y="14401"/>
                </a:lnTo>
                <a:lnTo>
                  <a:pt x="12166" y="5029"/>
                </a:lnTo>
                <a:lnTo>
                  <a:pt x="8255" y="2565"/>
                </a:lnTo>
                <a:lnTo>
                  <a:pt x="4127" y="901"/>
                </a:lnTo>
                <a:lnTo>
                  <a:pt x="0" y="0"/>
                </a:lnTo>
                <a:lnTo>
                  <a:pt x="4724" y="628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4073733" y="2802940"/>
            <a:ext cx="35788" cy="56134"/>
          </a:xfrm>
          <a:custGeom>
            <a:avLst/>
            <a:gdLst/>
            <a:ahLst/>
            <a:cxnLst/>
            <a:rect l="l" t="t" r="r" b="b"/>
            <a:pathLst>
              <a:path w="35788" h="56133">
                <a:moveTo>
                  <a:pt x="6527" y="20599"/>
                </a:moveTo>
                <a:lnTo>
                  <a:pt x="7086" y="13639"/>
                </a:lnTo>
                <a:lnTo>
                  <a:pt x="4724" y="6286"/>
                </a:lnTo>
                <a:lnTo>
                  <a:pt x="0" y="0"/>
                </a:lnTo>
                <a:lnTo>
                  <a:pt x="4127" y="901"/>
                </a:lnTo>
                <a:lnTo>
                  <a:pt x="8255" y="2565"/>
                </a:lnTo>
                <a:lnTo>
                  <a:pt x="12166" y="5029"/>
                </a:lnTo>
                <a:lnTo>
                  <a:pt x="22352" y="14401"/>
                </a:lnTo>
                <a:lnTo>
                  <a:pt x="27923" y="25848"/>
                </a:lnTo>
                <a:lnTo>
                  <a:pt x="28752" y="34493"/>
                </a:lnTo>
                <a:lnTo>
                  <a:pt x="28651" y="34988"/>
                </a:lnTo>
                <a:lnTo>
                  <a:pt x="28003" y="42125"/>
                </a:lnTo>
                <a:lnTo>
                  <a:pt x="30568" y="49771"/>
                </a:lnTo>
                <a:lnTo>
                  <a:pt x="35788" y="56134"/>
                </a:lnTo>
                <a:lnTo>
                  <a:pt x="31572" y="55333"/>
                </a:lnTo>
                <a:lnTo>
                  <a:pt x="27317" y="53759"/>
                </a:lnTo>
                <a:lnTo>
                  <a:pt x="23291" y="51320"/>
                </a:lnTo>
                <a:lnTo>
                  <a:pt x="12868" y="42210"/>
                </a:lnTo>
                <a:lnTo>
                  <a:pt x="7167" y="31078"/>
                </a:lnTo>
                <a:lnTo>
                  <a:pt x="6527" y="2059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4052042" y="2788753"/>
            <a:ext cx="34925" cy="56692"/>
          </a:xfrm>
          <a:custGeom>
            <a:avLst/>
            <a:gdLst/>
            <a:ahLst/>
            <a:cxnLst/>
            <a:rect l="l" t="t" r="r" b="b"/>
            <a:pathLst>
              <a:path w="34925" h="56692">
                <a:moveTo>
                  <a:pt x="27512" y="26179"/>
                </a:moveTo>
                <a:lnTo>
                  <a:pt x="22110" y="14702"/>
                </a:lnTo>
                <a:lnTo>
                  <a:pt x="12090" y="5219"/>
                </a:lnTo>
                <a:lnTo>
                  <a:pt x="8229" y="2692"/>
                </a:lnTo>
                <a:lnTo>
                  <a:pt x="4127" y="977"/>
                </a:lnTo>
                <a:lnTo>
                  <a:pt x="0" y="0"/>
                </a:lnTo>
                <a:lnTo>
                  <a:pt x="4635" y="6362"/>
                </a:lnTo>
                <a:lnTo>
                  <a:pt x="6883" y="13754"/>
                </a:lnTo>
                <a:lnTo>
                  <a:pt x="6223" y="20700"/>
                </a:lnTo>
                <a:lnTo>
                  <a:pt x="6726" y="31276"/>
                </a:lnTo>
                <a:lnTo>
                  <a:pt x="12259" y="42445"/>
                </a:lnTo>
                <a:lnTo>
                  <a:pt x="22504" y="51676"/>
                </a:lnTo>
                <a:lnTo>
                  <a:pt x="26492" y="54178"/>
                </a:lnTo>
                <a:lnTo>
                  <a:pt x="30721" y="55829"/>
                </a:lnTo>
                <a:lnTo>
                  <a:pt x="34925" y="56692"/>
                </a:lnTo>
                <a:lnTo>
                  <a:pt x="29806" y="50241"/>
                </a:lnTo>
                <a:lnTo>
                  <a:pt x="27355" y="42557"/>
                </a:lnTo>
                <a:lnTo>
                  <a:pt x="28130" y="35432"/>
                </a:lnTo>
                <a:lnTo>
                  <a:pt x="28232" y="34924"/>
                </a:lnTo>
                <a:lnTo>
                  <a:pt x="27512" y="2617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4052042" y="2788753"/>
            <a:ext cx="34925" cy="56692"/>
          </a:xfrm>
          <a:custGeom>
            <a:avLst/>
            <a:gdLst/>
            <a:ahLst/>
            <a:cxnLst/>
            <a:rect l="l" t="t" r="r" b="b"/>
            <a:pathLst>
              <a:path w="34925" h="56692">
                <a:moveTo>
                  <a:pt x="6223" y="20700"/>
                </a:moveTo>
                <a:lnTo>
                  <a:pt x="6883" y="13754"/>
                </a:lnTo>
                <a:lnTo>
                  <a:pt x="4635" y="6362"/>
                </a:lnTo>
                <a:lnTo>
                  <a:pt x="0" y="0"/>
                </a:lnTo>
                <a:lnTo>
                  <a:pt x="4127" y="977"/>
                </a:lnTo>
                <a:lnTo>
                  <a:pt x="8229" y="2692"/>
                </a:lnTo>
                <a:lnTo>
                  <a:pt x="12090" y="5219"/>
                </a:lnTo>
                <a:lnTo>
                  <a:pt x="22110" y="14702"/>
                </a:lnTo>
                <a:lnTo>
                  <a:pt x="27512" y="26179"/>
                </a:lnTo>
                <a:lnTo>
                  <a:pt x="28232" y="34924"/>
                </a:lnTo>
                <a:lnTo>
                  <a:pt x="28130" y="35432"/>
                </a:lnTo>
                <a:lnTo>
                  <a:pt x="27355" y="42557"/>
                </a:lnTo>
                <a:lnTo>
                  <a:pt x="29806" y="50241"/>
                </a:lnTo>
                <a:lnTo>
                  <a:pt x="34925" y="56692"/>
                </a:lnTo>
                <a:lnTo>
                  <a:pt x="30721" y="55829"/>
                </a:lnTo>
                <a:lnTo>
                  <a:pt x="26492" y="54178"/>
                </a:lnTo>
                <a:lnTo>
                  <a:pt x="22504" y="51676"/>
                </a:lnTo>
                <a:lnTo>
                  <a:pt x="12259" y="42445"/>
                </a:lnTo>
                <a:lnTo>
                  <a:pt x="6726" y="31276"/>
                </a:lnTo>
                <a:lnTo>
                  <a:pt x="6223" y="2070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4030568" y="2774266"/>
            <a:ext cx="34074" cy="57188"/>
          </a:xfrm>
          <a:custGeom>
            <a:avLst/>
            <a:gdLst/>
            <a:ahLst/>
            <a:cxnLst/>
            <a:rect l="l" t="t" r="r" b="b"/>
            <a:pathLst>
              <a:path w="34074" h="57188">
                <a:moveTo>
                  <a:pt x="4533" y="6426"/>
                </a:moveTo>
                <a:lnTo>
                  <a:pt x="6680" y="13843"/>
                </a:lnTo>
                <a:lnTo>
                  <a:pt x="5918" y="20777"/>
                </a:lnTo>
                <a:lnTo>
                  <a:pt x="6282" y="31429"/>
                </a:lnTo>
                <a:lnTo>
                  <a:pt x="11656" y="42638"/>
                </a:lnTo>
                <a:lnTo>
                  <a:pt x="21729" y="51981"/>
                </a:lnTo>
                <a:lnTo>
                  <a:pt x="25679" y="54546"/>
                </a:lnTo>
                <a:lnTo>
                  <a:pt x="29883" y="56261"/>
                </a:lnTo>
                <a:lnTo>
                  <a:pt x="34074" y="57188"/>
                </a:lnTo>
                <a:lnTo>
                  <a:pt x="29057" y="50660"/>
                </a:lnTo>
                <a:lnTo>
                  <a:pt x="26720" y="42951"/>
                </a:lnTo>
                <a:lnTo>
                  <a:pt x="27609" y="35826"/>
                </a:lnTo>
                <a:lnTo>
                  <a:pt x="27711" y="35331"/>
                </a:lnTo>
                <a:lnTo>
                  <a:pt x="27100" y="26469"/>
                </a:lnTo>
                <a:lnTo>
                  <a:pt x="21858" y="14973"/>
                </a:lnTo>
                <a:lnTo>
                  <a:pt x="12014" y="5384"/>
                </a:lnTo>
                <a:lnTo>
                  <a:pt x="8178" y="2806"/>
                </a:lnTo>
                <a:lnTo>
                  <a:pt x="4102" y="1016"/>
                </a:lnTo>
                <a:lnTo>
                  <a:pt x="0" y="0"/>
                </a:lnTo>
                <a:lnTo>
                  <a:pt x="4533" y="642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4030568" y="2774266"/>
            <a:ext cx="34074" cy="57188"/>
          </a:xfrm>
          <a:custGeom>
            <a:avLst/>
            <a:gdLst/>
            <a:ahLst/>
            <a:cxnLst/>
            <a:rect l="l" t="t" r="r" b="b"/>
            <a:pathLst>
              <a:path w="34074" h="57188">
                <a:moveTo>
                  <a:pt x="5918" y="20777"/>
                </a:moveTo>
                <a:lnTo>
                  <a:pt x="6680" y="13843"/>
                </a:lnTo>
                <a:lnTo>
                  <a:pt x="4533" y="6426"/>
                </a:lnTo>
                <a:lnTo>
                  <a:pt x="0" y="0"/>
                </a:lnTo>
                <a:lnTo>
                  <a:pt x="4102" y="1016"/>
                </a:lnTo>
                <a:lnTo>
                  <a:pt x="8178" y="2806"/>
                </a:lnTo>
                <a:lnTo>
                  <a:pt x="12014" y="5384"/>
                </a:lnTo>
                <a:lnTo>
                  <a:pt x="21858" y="14973"/>
                </a:lnTo>
                <a:lnTo>
                  <a:pt x="27100" y="26469"/>
                </a:lnTo>
                <a:lnTo>
                  <a:pt x="27711" y="35331"/>
                </a:lnTo>
                <a:lnTo>
                  <a:pt x="27609" y="35826"/>
                </a:lnTo>
                <a:lnTo>
                  <a:pt x="26720" y="42951"/>
                </a:lnTo>
                <a:lnTo>
                  <a:pt x="29057" y="50660"/>
                </a:lnTo>
                <a:lnTo>
                  <a:pt x="34074" y="57188"/>
                </a:lnTo>
                <a:lnTo>
                  <a:pt x="29883" y="56261"/>
                </a:lnTo>
                <a:lnTo>
                  <a:pt x="25679" y="54546"/>
                </a:lnTo>
                <a:lnTo>
                  <a:pt x="21729" y="51981"/>
                </a:lnTo>
                <a:lnTo>
                  <a:pt x="11656" y="42638"/>
                </a:lnTo>
                <a:lnTo>
                  <a:pt x="6282" y="31429"/>
                </a:lnTo>
                <a:lnTo>
                  <a:pt x="5918" y="2077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4009311" y="2759450"/>
            <a:ext cx="33210" cy="57683"/>
          </a:xfrm>
          <a:custGeom>
            <a:avLst/>
            <a:gdLst/>
            <a:ahLst/>
            <a:cxnLst/>
            <a:rect l="l" t="t" r="r" b="b"/>
            <a:pathLst>
              <a:path w="33210" h="57683">
                <a:moveTo>
                  <a:pt x="4432" y="6489"/>
                </a:moveTo>
                <a:lnTo>
                  <a:pt x="6464" y="13944"/>
                </a:lnTo>
                <a:lnTo>
                  <a:pt x="5600" y="20866"/>
                </a:lnTo>
                <a:lnTo>
                  <a:pt x="5831" y="31601"/>
                </a:lnTo>
                <a:lnTo>
                  <a:pt x="11046" y="42847"/>
                </a:lnTo>
                <a:lnTo>
                  <a:pt x="20955" y="52311"/>
                </a:lnTo>
                <a:lnTo>
                  <a:pt x="24866" y="54914"/>
                </a:lnTo>
                <a:lnTo>
                  <a:pt x="29044" y="56692"/>
                </a:lnTo>
                <a:lnTo>
                  <a:pt x="33210" y="57683"/>
                </a:lnTo>
                <a:lnTo>
                  <a:pt x="28295" y="51092"/>
                </a:lnTo>
                <a:lnTo>
                  <a:pt x="26085" y="43332"/>
                </a:lnTo>
                <a:lnTo>
                  <a:pt x="27063" y="36233"/>
                </a:lnTo>
                <a:lnTo>
                  <a:pt x="27178" y="35737"/>
                </a:lnTo>
                <a:lnTo>
                  <a:pt x="26680" y="26765"/>
                </a:lnTo>
                <a:lnTo>
                  <a:pt x="21598" y="15245"/>
                </a:lnTo>
                <a:lnTo>
                  <a:pt x="11912" y="5562"/>
                </a:lnTo>
                <a:lnTo>
                  <a:pt x="8140" y="2920"/>
                </a:lnTo>
                <a:lnTo>
                  <a:pt x="4076" y="1092"/>
                </a:lnTo>
                <a:lnTo>
                  <a:pt x="0" y="0"/>
                </a:lnTo>
                <a:lnTo>
                  <a:pt x="4432" y="648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4009311" y="2759450"/>
            <a:ext cx="33210" cy="57683"/>
          </a:xfrm>
          <a:custGeom>
            <a:avLst/>
            <a:gdLst/>
            <a:ahLst/>
            <a:cxnLst/>
            <a:rect l="l" t="t" r="r" b="b"/>
            <a:pathLst>
              <a:path w="33210" h="57683">
                <a:moveTo>
                  <a:pt x="5600" y="20866"/>
                </a:moveTo>
                <a:lnTo>
                  <a:pt x="6464" y="13944"/>
                </a:lnTo>
                <a:lnTo>
                  <a:pt x="4432" y="6489"/>
                </a:lnTo>
                <a:lnTo>
                  <a:pt x="0" y="0"/>
                </a:lnTo>
                <a:lnTo>
                  <a:pt x="4076" y="1092"/>
                </a:lnTo>
                <a:lnTo>
                  <a:pt x="8140" y="2920"/>
                </a:lnTo>
                <a:lnTo>
                  <a:pt x="11912" y="5562"/>
                </a:lnTo>
                <a:lnTo>
                  <a:pt x="21598" y="15245"/>
                </a:lnTo>
                <a:lnTo>
                  <a:pt x="26680" y="26765"/>
                </a:lnTo>
                <a:lnTo>
                  <a:pt x="27178" y="35737"/>
                </a:lnTo>
                <a:lnTo>
                  <a:pt x="27063" y="36233"/>
                </a:lnTo>
                <a:lnTo>
                  <a:pt x="26085" y="43332"/>
                </a:lnTo>
                <a:lnTo>
                  <a:pt x="28295" y="51092"/>
                </a:lnTo>
                <a:lnTo>
                  <a:pt x="33210" y="57683"/>
                </a:lnTo>
                <a:lnTo>
                  <a:pt x="29044" y="56692"/>
                </a:lnTo>
                <a:lnTo>
                  <a:pt x="24866" y="54914"/>
                </a:lnTo>
                <a:lnTo>
                  <a:pt x="20955" y="52311"/>
                </a:lnTo>
                <a:lnTo>
                  <a:pt x="11046" y="42847"/>
                </a:lnTo>
                <a:lnTo>
                  <a:pt x="5831" y="31601"/>
                </a:lnTo>
                <a:lnTo>
                  <a:pt x="5600" y="2086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3988255" y="2744329"/>
            <a:ext cx="32385" cy="58166"/>
          </a:xfrm>
          <a:custGeom>
            <a:avLst/>
            <a:gdLst/>
            <a:ahLst/>
            <a:cxnLst/>
            <a:rect l="l" t="t" r="r" b="b"/>
            <a:pathLst>
              <a:path w="32385" h="58166">
                <a:moveTo>
                  <a:pt x="4356" y="6540"/>
                </a:moveTo>
                <a:lnTo>
                  <a:pt x="6261" y="14046"/>
                </a:lnTo>
                <a:lnTo>
                  <a:pt x="5308" y="20942"/>
                </a:lnTo>
                <a:lnTo>
                  <a:pt x="5392" y="31763"/>
                </a:lnTo>
                <a:lnTo>
                  <a:pt x="10451" y="43043"/>
                </a:lnTo>
                <a:lnTo>
                  <a:pt x="20193" y="52603"/>
                </a:lnTo>
                <a:lnTo>
                  <a:pt x="24066" y="55283"/>
                </a:lnTo>
                <a:lnTo>
                  <a:pt x="28219" y="57111"/>
                </a:lnTo>
                <a:lnTo>
                  <a:pt x="32385" y="58166"/>
                </a:lnTo>
                <a:lnTo>
                  <a:pt x="27559" y="51485"/>
                </a:lnTo>
                <a:lnTo>
                  <a:pt x="25463" y="43726"/>
                </a:lnTo>
                <a:lnTo>
                  <a:pt x="26555" y="36626"/>
                </a:lnTo>
                <a:lnTo>
                  <a:pt x="26670" y="36131"/>
                </a:lnTo>
                <a:lnTo>
                  <a:pt x="26278" y="27084"/>
                </a:lnTo>
                <a:lnTo>
                  <a:pt x="21354" y="15529"/>
                </a:lnTo>
                <a:lnTo>
                  <a:pt x="11849" y="5740"/>
                </a:lnTo>
                <a:lnTo>
                  <a:pt x="8102" y="3048"/>
                </a:lnTo>
                <a:lnTo>
                  <a:pt x="4064" y="1155"/>
                </a:lnTo>
                <a:lnTo>
                  <a:pt x="0" y="0"/>
                </a:lnTo>
                <a:lnTo>
                  <a:pt x="4356" y="654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3988255" y="2744329"/>
            <a:ext cx="32385" cy="58166"/>
          </a:xfrm>
          <a:custGeom>
            <a:avLst/>
            <a:gdLst/>
            <a:ahLst/>
            <a:cxnLst/>
            <a:rect l="l" t="t" r="r" b="b"/>
            <a:pathLst>
              <a:path w="32385" h="58166">
                <a:moveTo>
                  <a:pt x="5308" y="20942"/>
                </a:moveTo>
                <a:lnTo>
                  <a:pt x="6261" y="14046"/>
                </a:lnTo>
                <a:lnTo>
                  <a:pt x="4356" y="6540"/>
                </a:lnTo>
                <a:lnTo>
                  <a:pt x="0" y="0"/>
                </a:lnTo>
                <a:lnTo>
                  <a:pt x="4064" y="1155"/>
                </a:lnTo>
                <a:lnTo>
                  <a:pt x="8102" y="3048"/>
                </a:lnTo>
                <a:lnTo>
                  <a:pt x="11849" y="5740"/>
                </a:lnTo>
                <a:lnTo>
                  <a:pt x="21354" y="15529"/>
                </a:lnTo>
                <a:lnTo>
                  <a:pt x="26278" y="27084"/>
                </a:lnTo>
                <a:lnTo>
                  <a:pt x="26670" y="36131"/>
                </a:lnTo>
                <a:lnTo>
                  <a:pt x="26555" y="36626"/>
                </a:lnTo>
                <a:lnTo>
                  <a:pt x="25463" y="43726"/>
                </a:lnTo>
                <a:lnTo>
                  <a:pt x="27559" y="51485"/>
                </a:lnTo>
                <a:lnTo>
                  <a:pt x="32385" y="58166"/>
                </a:lnTo>
                <a:lnTo>
                  <a:pt x="28219" y="57111"/>
                </a:lnTo>
                <a:lnTo>
                  <a:pt x="24066" y="55283"/>
                </a:lnTo>
                <a:lnTo>
                  <a:pt x="20193" y="52603"/>
                </a:lnTo>
                <a:lnTo>
                  <a:pt x="10451" y="43043"/>
                </a:lnTo>
                <a:lnTo>
                  <a:pt x="5392" y="31763"/>
                </a:lnTo>
                <a:lnTo>
                  <a:pt x="5308" y="2094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3967444" y="2728905"/>
            <a:ext cx="31521" cy="58635"/>
          </a:xfrm>
          <a:custGeom>
            <a:avLst/>
            <a:gdLst/>
            <a:ahLst/>
            <a:cxnLst/>
            <a:rect l="l" t="t" r="r" b="b"/>
            <a:pathLst>
              <a:path w="31521" h="58635">
                <a:moveTo>
                  <a:pt x="4254" y="6616"/>
                </a:moveTo>
                <a:lnTo>
                  <a:pt x="6057" y="14135"/>
                </a:lnTo>
                <a:lnTo>
                  <a:pt x="4991" y="21018"/>
                </a:lnTo>
                <a:lnTo>
                  <a:pt x="4934" y="31896"/>
                </a:lnTo>
                <a:lnTo>
                  <a:pt x="9836" y="43216"/>
                </a:lnTo>
                <a:lnTo>
                  <a:pt x="19418" y="52895"/>
                </a:lnTo>
                <a:lnTo>
                  <a:pt x="23253" y="55625"/>
                </a:lnTo>
                <a:lnTo>
                  <a:pt x="27381" y="57518"/>
                </a:lnTo>
                <a:lnTo>
                  <a:pt x="31521" y="58635"/>
                </a:lnTo>
                <a:lnTo>
                  <a:pt x="26797" y="51892"/>
                </a:lnTo>
                <a:lnTo>
                  <a:pt x="24815" y="44081"/>
                </a:lnTo>
                <a:lnTo>
                  <a:pt x="25996" y="37007"/>
                </a:lnTo>
                <a:lnTo>
                  <a:pt x="26123" y="36525"/>
                </a:lnTo>
                <a:lnTo>
                  <a:pt x="25851" y="27367"/>
                </a:lnTo>
                <a:lnTo>
                  <a:pt x="21087" y="15791"/>
                </a:lnTo>
                <a:lnTo>
                  <a:pt x="11747" y="5905"/>
                </a:lnTo>
                <a:lnTo>
                  <a:pt x="8051" y="3162"/>
                </a:lnTo>
                <a:lnTo>
                  <a:pt x="4051" y="1206"/>
                </a:lnTo>
                <a:lnTo>
                  <a:pt x="0" y="0"/>
                </a:lnTo>
                <a:lnTo>
                  <a:pt x="4254" y="661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3967444" y="2728905"/>
            <a:ext cx="31521" cy="58635"/>
          </a:xfrm>
          <a:custGeom>
            <a:avLst/>
            <a:gdLst/>
            <a:ahLst/>
            <a:cxnLst/>
            <a:rect l="l" t="t" r="r" b="b"/>
            <a:pathLst>
              <a:path w="31521" h="58635">
                <a:moveTo>
                  <a:pt x="4991" y="21018"/>
                </a:moveTo>
                <a:lnTo>
                  <a:pt x="6057" y="14135"/>
                </a:lnTo>
                <a:lnTo>
                  <a:pt x="4254" y="6616"/>
                </a:lnTo>
                <a:lnTo>
                  <a:pt x="0" y="0"/>
                </a:lnTo>
                <a:lnTo>
                  <a:pt x="4051" y="1206"/>
                </a:lnTo>
                <a:lnTo>
                  <a:pt x="8051" y="3162"/>
                </a:lnTo>
                <a:lnTo>
                  <a:pt x="11747" y="5905"/>
                </a:lnTo>
                <a:lnTo>
                  <a:pt x="21087" y="15791"/>
                </a:lnTo>
                <a:lnTo>
                  <a:pt x="25851" y="27367"/>
                </a:lnTo>
                <a:lnTo>
                  <a:pt x="26123" y="36525"/>
                </a:lnTo>
                <a:lnTo>
                  <a:pt x="25996" y="37007"/>
                </a:lnTo>
                <a:lnTo>
                  <a:pt x="24815" y="44081"/>
                </a:lnTo>
                <a:lnTo>
                  <a:pt x="26797" y="51892"/>
                </a:lnTo>
                <a:lnTo>
                  <a:pt x="31521" y="58635"/>
                </a:lnTo>
                <a:lnTo>
                  <a:pt x="27381" y="57518"/>
                </a:lnTo>
                <a:lnTo>
                  <a:pt x="23253" y="55625"/>
                </a:lnTo>
                <a:lnTo>
                  <a:pt x="19418" y="52895"/>
                </a:lnTo>
                <a:lnTo>
                  <a:pt x="9836" y="43216"/>
                </a:lnTo>
                <a:lnTo>
                  <a:pt x="4934" y="31896"/>
                </a:lnTo>
                <a:lnTo>
                  <a:pt x="4991" y="2101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3946907" y="2713159"/>
            <a:ext cx="30594" cy="59105"/>
          </a:xfrm>
          <a:custGeom>
            <a:avLst/>
            <a:gdLst/>
            <a:ahLst/>
            <a:cxnLst/>
            <a:rect l="l" t="t" r="r" b="b"/>
            <a:pathLst>
              <a:path w="30594" h="59105">
                <a:moveTo>
                  <a:pt x="4127" y="6680"/>
                </a:moveTo>
                <a:lnTo>
                  <a:pt x="5816" y="14224"/>
                </a:lnTo>
                <a:lnTo>
                  <a:pt x="4635" y="21094"/>
                </a:lnTo>
                <a:lnTo>
                  <a:pt x="4422" y="32052"/>
                </a:lnTo>
                <a:lnTo>
                  <a:pt x="9162" y="43403"/>
                </a:lnTo>
                <a:lnTo>
                  <a:pt x="18580" y="53200"/>
                </a:lnTo>
                <a:lnTo>
                  <a:pt x="22364" y="55981"/>
                </a:lnTo>
                <a:lnTo>
                  <a:pt x="26466" y="57924"/>
                </a:lnTo>
                <a:lnTo>
                  <a:pt x="30594" y="59105"/>
                </a:lnTo>
                <a:lnTo>
                  <a:pt x="25971" y="52298"/>
                </a:lnTo>
                <a:lnTo>
                  <a:pt x="24091" y="44462"/>
                </a:lnTo>
                <a:lnTo>
                  <a:pt x="25399" y="37401"/>
                </a:lnTo>
                <a:lnTo>
                  <a:pt x="25539" y="36918"/>
                </a:lnTo>
                <a:lnTo>
                  <a:pt x="25387" y="27712"/>
                </a:lnTo>
                <a:lnTo>
                  <a:pt x="20801" y="16094"/>
                </a:lnTo>
                <a:lnTo>
                  <a:pt x="11645" y="6096"/>
                </a:lnTo>
                <a:lnTo>
                  <a:pt x="7988" y="3302"/>
                </a:lnTo>
                <a:lnTo>
                  <a:pt x="4025" y="1282"/>
                </a:lnTo>
                <a:lnTo>
                  <a:pt x="0" y="0"/>
                </a:lnTo>
                <a:lnTo>
                  <a:pt x="4127" y="668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3946907" y="2713159"/>
            <a:ext cx="30594" cy="59105"/>
          </a:xfrm>
          <a:custGeom>
            <a:avLst/>
            <a:gdLst/>
            <a:ahLst/>
            <a:cxnLst/>
            <a:rect l="l" t="t" r="r" b="b"/>
            <a:pathLst>
              <a:path w="30594" h="59105">
                <a:moveTo>
                  <a:pt x="4635" y="21094"/>
                </a:moveTo>
                <a:lnTo>
                  <a:pt x="5816" y="14224"/>
                </a:lnTo>
                <a:lnTo>
                  <a:pt x="4127" y="6680"/>
                </a:lnTo>
                <a:lnTo>
                  <a:pt x="0" y="0"/>
                </a:lnTo>
                <a:lnTo>
                  <a:pt x="4025" y="1282"/>
                </a:lnTo>
                <a:lnTo>
                  <a:pt x="7988" y="3302"/>
                </a:lnTo>
                <a:lnTo>
                  <a:pt x="11645" y="6096"/>
                </a:lnTo>
                <a:lnTo>
                  <a:pt x="20801" y="16094"/>
                </a:lnTo>
                <a:lnTo>
                  <a:pt x="25387" y="27712"/>
                </a:lnTo>
                <a:lnTo>
                  <a:pt x="25539" y="36918"/>
                </a:lnTo>
                <a:lnTo>
                  <a:pt x="25399" y="37401"/>
                </a:lnTo>
                <a:lnTo>
                  <a:pt x="24091" y="44462"/>
                </a:lnTo>
                <a:lnTo>
                  <a:pt x="25971" y="52298"/>
                </a:lnTo>
                <a:lnTo>
                  <a:pt x="30594" y="59105"/>
                </a:lnTo>
                <a:lnTo>
                  <a:pt x="26466" y="57924"/>
                </a:lnTo>
                <a:lnTo>
                  <a:pt x="22364" y="55981"/>
                </a:lnTo>
                <a:lnTo>
                  <a:pt x="18580" y="53200"/>
                </a:lnTo>
                <a:lnTo>
                  <a:pt x="9162" y="43403"/>
                </a:lnTo>
                <a:lnTo>
                  <a:pt x="4422" y="32052"/>
                </a:lnTo>
                <a:lnTo>
                  <a:pt x="4635" y="2109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3926691" y="2697065"/>
            <a:ext cx="29578" cy="59601"/>
          </a:xfrm>
          <a:custGeom>
            <a:avLst/>
            <a:gdLst/>
            <a:ahLst/>
            <a:cxnLst/>
            <a:rect l="l" t="t" r="r" b="b"/>
            <a:pathLst>
              <a:path w="29578" h="59601">
                <a:moveTo>
                  <a:pt x="0" y="0"/>
                </a:moveTo>
                <a:lnTo>
                  <a:pt x="3987" y="6756"/>
                </a:lnTo>
                <a:lnTo>
                  <a:pt x="5524" y="14312"/>
                </a:lnTo>
                <a:lnTo>
                  <a:pt x="4229" y="21170"/>
                </a:lnTo>
                <a:lnTo>
                  <a:pt x="3844" y="32198"/>
                </a:lnTo>
                <a:lnTo>
                  <a:pt x="8409" y="43596"/>
                </a:lnTo>
                <a:lnTo>
                  <a:pt x="17652" y="53505"/>
                </a:lnTo>
                <a:lnTo>
                  <a:pt x="21399" y="56349"/>
                </a:lnTo>
                <a:lnTo>
                  <a:pt x="25463" y="58369"/>
                </a:lnTo>
                <a:lnTo>
                  <a:pt x="29578" y="59601"/>
                </a:lnTo>
                <a:lnTo>
                  <a:pt x="25057" y="52717"/>
                </a:lnTo>
                <a:lnTo>
                  <a:pt x="23304" y="44856"/>
                </a:lnTo>
                <a:lnTo>
                  <a:pt x="24714" y="37820"/>
                </a:lnTo>
                <a:lnTo>
                  <a:pt x="24853" y="37337"/>
                </a:lnTo>
                <a:lnTo>
                  <a:pt x="24842" y="28066"/>
                </a:lnTo>
                <a:lnTo>
                  <a:pt x="20447" y="16416"/>
                </a:lnTo>
                <a:lnTo>
                  <a:pt x="11506" y="6299"/>
                </a:lnTo>
                <a:lnTo>
                  <a:pt x="7912" y="3441"/>
                </a:lnTo>
                <a:lnTo>
                  <a:pt x="4000" y="1346"/>
                </a:lnTo>
                <a:lnTo>
                  <a:pt x="0" y="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3926691" y="2697065"/>
            <a:ext cx="29578" cy="59601"/>
          </a:xfrm>
          <a:custGeom>
            <a:avLst/>
            <a:gdLst/>
            <a:ahLst/>
            <a:cxnLst/>
            <a:rect l="l" t="t" r="r" b="b"/>
            <a:pathLst>
              <a:path w="29578" h="59601">
                <a:moveTo>
                  <a:pt x="4229" y="21170"/>
                </a:moveTo>
                <a:lnTo>
                  <a:pt x="5524" y="14312"/>
                </a:lnTo>
                <a:lnTo>
                  <a:pt x="3987" y="6756"/>
                </a:lnTo>
                <a:lnTo>
                  <a:pt x="0" y="0"/>
                </a:lnTo>
                <a:lnTo>
                  <a:pt x="4000" y="1346"/>
                </a:lnTo>
                <a:lnTo>
                  <a:pt x="7912" y="3441"/>
                </a:lnTo>
                <a:lnTo>
                  <a:pt x="11506" y="6299"/>
                </a:lnTo>
                <a:lnTo>
                  <a:pt x="20447" y="16416"/>
                </a:lnTo>
                <a:lnTo>
                  <a:pt x="24842" y="28066"/>
                </a:lnTo>
                <a:lnTo>
                  <a:pt x="24853" y="37337"/>
                </a:lnTo>
                <a:lnTo>
                  <a:pt x="24714" y="37820"/>
                </a:lnTo>
                <a:lnTo>
                  <a:pt x="23304" y="44856"/>
                </a:lnTo>
                <a:lnTo>
                  <a:pt x="25057" y="52717"/>
                </a:lnTo>
                <a:lnTo>
                  <a:pt x="29578" y="59601"/>
                </a:lnTo>
                <a:lnTo>
                  <a:pt x="25463" y="58369"/>
                </a:lnTo>
                <a:lnTo>
                  <a:pt x="21399" y="56349"/>
                </a:lnTo>
                <a:lnTo>
                  <a:pt x="17652" y="53505"/>
                </a:lnTo>
                <a:lnTo>
                  <a:pt x="8409" y="43596"/>
                </a:lnTo>
                <a:lnTo>
                  <a:pt x="3844" y="32198"/>
                </a:lnTo>
                <a:lnTo>
                  <a:pt x="4229" y="2117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3906920" y="2680583"/>
            <a:ext cx="28359" cy="60147"/>
          </a:xfrm>
          <a:custGeom>
            <a:avLst/>
            <a:gdLst/>
            <a:ahLst/>
            <a:cxnLst/>
            <a:rect l="l" t="t" r="r" b="b"/>
            <a:pathLst>
              <a:path w="28359" h="60147">
                <a:moveTo>
                  <a:pt x="5143" y="14414"/>
                </a:moveTo>
                <a:lnTo>
                  <a:pt x="3695" y="21234"/>
                </a:lnTo>
                <a:lnTo>
                  <a:pt x="3098" y="32355"/>
                </a:lnTo>
                <a:lnTo>
                  <a:pt x="7465" y="43793"/>
                </a:lnTo>
                <a:lnTo>
                  <a:pt x="16509" y="53835"/>
                </a:lnTo>
                <a:lnTo>
                  <a:pt x="20231" y="56743"/>
                </a:lnTo>
                <a:lnTo>
                  <a:pt x="24256" y="58839"/>
                </a:lnTo>
                <a:lnTo>
                  <a:pt x="28359" y="60147"/>
                </a:lnTo>
                <a:lnTo>
                  <a:pt x="23939" y="53187"/>
                </a:lnTo>
                <a:lnTo>
                  <a:pt x="22313" y="45288"/>
                </a:lnTo>
                <a:lnTo>
                  <a:pt x="23850" y="38277"/>
                </a:lnTo>
                <a:lnTo>
                  <a:pt x="24002" y="37795"/>
                </a:lnTo>
                <a:lnTo>
                  <a:pt x="24158" y="28487"/>
                </a:lnTo>
                <a:lnTo>
                  <a:pt x="19994" y="16789"/>
                </a:lnTo>
                <a:lnTo>
                  <a:pt x="11302" y="6540"/>
                </a:lnTo>
                <a:lnTo>
                  <a:pt x="7785" y="3606"/>
                </a:lnTo>
                <a:lnTo>
                  <a:pt x="3949" y="1435"/>
                </a:lnTo>
                <a:lnTo>
                  <a:pt x="0" y="0"/>
                </a:lnTo>
                <a:lnTo>
                  <a:pt x="3771" y="6819"/>
                </a:lnTo>
                <a:lnTo>
                  <a:pt x="5143" y="1441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3906920" y="2680583"/>
            <a:ext cx="28359" cy="60147"/>
          </a:xfrm>
          <a:custGeom>
            <a:avLst/>
            <a:gdLst/>
            <a:ahLst/>
            <a:cxnLst/>
            <a:rect l="l" t="t" r="r" b="b"/>
            <a:pathLst>
              <a:path w="28359" h="60147">
                <a:moveTo>
                  <a:pt x="3695" y="21234"/>
                </a:moveTo>
                <a:lnTo>
                  <a:pt x="5143" y="14414"/>
                </a:lnTo>
                <a:lnTo>
                  <a:pt x="3771" y="6819"/>
                </a:lnTo>
                <a:lnTo>
                  <a:pt x="0" y="0"/>
                </a:lnTo>
                <a:lnTo>
                  <a:pt x="3949" y="1435"/>
                </a:lnTo>
                <a:lnTo>
                  <a:pt x="7785" y="3606"/>
                </a:lnTo>
                <a:lnTo>
                  <a:pt x="11302" y="6540"/>
                </a:lnTo>
                <a:lnTo>
                  <a:pt x="19994" y="16789"/>
                </a:lnTo>
                <a:lnTo>
                  <a:pt x="24158" y="28487"/>
                </a:lnTo>
                <a:lnTo>
                  <a:pt x="24002" y="37795"/>
                </a:lnTo>
                <a:lnTo>
                  <a:pt x="23850" y="38277"/>
                </a:lnTo>
                <a:lnTo>
                  <a:pt x="22313" y="45288"/>
                </a:lnTo>
                <a:lnTo>
                  <a:pt x="23939" y="53187"/>
                </a:lnTo>
                <a:lnTo>
                  <a:pt x="28359" y="60147"/>
                </a:lnTo>
                <a:lnTo>
                  <a:pt x="24256" y="58839"/>
                </a:lnTo>
                <a:lnTo>
                  <a:pt x="20231" y="56743"/>
                </a:lnTo>
                <a:lnTo>
                  <a:pt x="16509" y="53835"/>
                </a:lnTo>
                <a:lnTo>
                  <a:pt x="7465" y="43793"/>
                </a:lnTo>
                <a:lnTo>
                  <a:pt x="3098" y="32355"/>
                </a:lnTo>
                <a:lnTo>
                  <a:pt x="3695" y="2123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3887956" y="2663625"/>
            <a:ext cx="26568" cy="60782"/>
          </a:xfrm>
          <a:custGeom>
            <a:avLst/>
            <a:gdLst/>
            <a:ahLst/>
            <a:cxnLst/>
            <a:rect l="l" t="t" r="r" b="b"/>
            <a:pathLst>
              <a:path w="26568" h="60782">
                <a:moveTo>
                  <a:pt x="2781" y="21259"/>
                </a:moveTo>
                <a:lnTo>
                  <a:pt x="1888" y="32549"/>
                </a:lnTo>
                <a:lnTo>
                  <a:pt x="6019" y="44030"/>
                </a:lnTo>
                <a:lnTo>
                  <a:pt x="14833" y="54216"/>
                </a:lnTo>
                <a:lnTo>
                  <a:pt x="18491" y="57226"/>
                </a:lnTo>
                <a:lnTo>
                  <a:pt x="22491" y="59397"/>
                </a:lnTo>
                <a:lnTo>
                  <a:pt x="26568" y="60782"/>
                </a:lnTo>
                <a:lnTo>
                  <a:pt x="22275" y="53733"/>
                </a:lnTo>
                <a:lnTo>
                  <a:pt x="20802" y="45796"/>
                </a:lnTo>
                <a:lnTo>
                  <a:pt x="22491" y="38811"/>
                </a:lnTo>
                <a:lnTo>
                  <a:pt x="22656" y="38341"/>
                </a:lnTo>
                <a:lnTo>
                  <a:pt x="23020" y="29036"/>
                </a:lnTo>
                <a:lnTo>
                  <a:pt x="19174" y="17264"/>
                </a:lnTo>
                <a:lnTo>
                  <a:pt x="10883" y="6832"/>
                </a:lnTo>
                <a:lnTo>
                  <a:pt x="7505" y="3822"/>
                </a:lnTo>
                <a:lnTo>
                  <a:pt x="3797" y="1562"/>
                </a:lnTo>
                <a:lnTo>
                  <a:pt x="0" y="0"/>
                </a:lnTo>
                <a:lnTo>
                  <a:pt x="3327" y="6870"/>
                </a:lnTo>
                <a:lnTo>
                  <a:pt x="4444" y="14490"/>
                </a:lnTo>
                <a:lnTo>
                  <a:pt x="2781" y="2125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3887956" y="2663625"/>
            <a:ext cx="26568" cy="60782"/>
          </a:xfrm>
          <a:custGeom>
            <a:avLst/>
            <a:gdLst/>
            <a:ahLst/>
            <a:cxnLst/>
            <a:rect l="l" t="t" r="r" b="b"/>
            <a:pathLst>
              <a:path w="26568" h="60782">
                <a:moveTo>
                  <a:pt x="2781" y="21259"/>
                </a:moveTo>
                <a:lnTo>
                  <a:pt x="4444" y="14490"/>
                </a:lnTo>
                <a:lnTo>
                  <a:pt x="3327" y="6870"/>
                </a:lnTo>
                <a:lnTo>
                  <a:pt x="0" y="0"/>
                </a:lnTo>
                <a:lnTo>
                  <a:pt x="3797" y="1562"/>
                </a:lnTo>
                <a:lnTo>
                  <a:pt x="7505" y="3822"/>
                </a:lnTo>
                <a:lnTo>
                  <a:pt x="10883" y="6832"/>
                </a:lnTo>
                <a:lnTo>
                  <a:pt x="19174" y="17264"/>
                </a:lnTo>
                <a:lnTo>
                  <a:pt x="23020" y="29036"/>
                </a:lnTo>
                <a:lnTo>
                  <a:pt x="22656" y="38341"/>
                </a:lnTo>
                <a:lnTo>
                  <a:pt x="22491" y="38811"/>
                </a:lnTo>
                <a:lnTo>
                  <a:pt x="20802" y="45796"/>
                </a:lnTo>
                <a:lnTo>
                  <a:pt x="22275" y="53733"/>
                </a:lnTo>
                <a:lnTo>
                  <a:pt x="26568" y="60782"/>
                </a:lnTo>
                <a:lnTo>
                  <a:pt x="22491" y="59397"/>
                </a:lnTo>
                <a:lnTo>
                  <a:pt x="18491" y="57226"/>
                </a:lnTo>
                <a:lnTo>
                  <a:pt x="14833" y="54216"/>
                </a:lnTo>
                <a:lnTo>
                  <a:pt x="6019" y="44030"/>
                </a:lnTo>
                <a:lnTo>
                  <a:pt x="1888" y="32549"/>
                </a:lnTo>
                <a:lnTo>
                  <a:pt x="2781" y="2125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3870183" y="2650649"/>
            <a:ext cx="23884" cy="56959"/>
          </a:xfrm>
          <a:custGeom>
            <a:avLst/>
            <a:gdLst/>
            <a:ahLst/>
            <a:cxnLst/>
            <a:rect l="l" t="t" r="r" b="b"/>
            <a:pathLst>
              <a:path w="23884" h="56959">
                <a:moveTo>
                  <a:pt x="3800" y="39673"/>
                </a:moveTo>
                <a:lnTo>
                  <a:pt x="12276" y="50037"/>
                </a:lnTo>
                <a:lnTo>
                  <a:pt x="15870" y="53174"/>
                </a:lnTo>
                <a:lnTo>
                  <a:pt x="19832" y="55460"/>
                </a:lnTo>
                <a:lnTo>
                  <a:pt x="23884" y="56959"/>
                </a:lnTo>
                <a:lnTo>
                  <a:pt x="19731" y="49783"/>
                </a:lnTo>
                <a:lnTo>
                  <a:pt x="18473" y="41782"/>
                </a:lnTo>
                <a:lnTo>
                  <a:pt x="20366" y="34861"/>
                </a:lnTo>
                <a:lnTo>
                  <a:pt x="20543" y="34391"/>
                </a:lnTo>
                <a:lnTo>
                  <a:pt x="21262" y="25445"/>
                </a:lnTo>
                <a:lnTo>
                  <a:pt x="18023" y="13442"/>
                </a:lnTo>
                <a:lnTo>
                  <a:pt x="10803" y="2819"/>
                </a:lnTo>
                <a:lnTo>
                  <a:pt x="9418" y="1358"/>
                </a:lnTo>
                <a:lnTo>
                  <a:pt x="6129" y="190"/>
                </a:lnTo>
                <a:lnTo>
                  <a:pt x="3500" y="0"/>
                </a:lnTo>
                <a:lnTo>
                  <a:pt x="3056" y="2666"/>
                </a:lnTo>
                <a:lnTo>
                  <a:pt x="2979" y="9575"/>
                </a:lnTo>
                <a:lnTo>
                  <a:pt x="2560" y="13144"/>
                </a:lnTo>
                <a:lnTo>
                  <a:pt x="1481" y="16459"/>
                </a:lnTo>
                <a:lnTo>
                  <a:pt x="1266" y="17003"/>
                </a:lnTo>
                <a:lnTo>
                  <a:pt x="0" y="28124"/>
                </a:lnTo>
                <a:lnTo>
                  <a:pt x="3800" y="3967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3870183" y="2648997"/>
            <a:ext cx="23884" cy="58610"/>
          </a:xfrm>
          <a:custGeom>
            <a:avLst/>
            <a:gdLst/>
            <a:ahLst/>
            <a:cxnLst/>
            <a:rect l="l" t="t" r="r" b="b"/>
            <a:pathLst>
              <a:path w="23884" h="58610">
                <a:moveTo>
                  <a:pt x="1481" y="18110"/>
                </a:moveTo>
                <a:lnTo>
                  <a:pt x="2560" y="14795"/>
                </a:lnTo>
                <a:lnTo>
                  <a:pt x="2979" y="11226"/>
                </a:lnTo>
                <a:lnTo>
                  <a:pt x="3056" y="7772"/>
                </a:lnTo>
                <a:lnTo>
                  <a:pt x="3119" y="6070"/>
                </a:lnTo>
                <a:lnTo>
                  <a:pt x="3056" y="4317"/>
                </a:lnTo>
                <a:lnTo>
                  <a:pt x="3246" y="2971"/>
                </a:lnTo>
                <a:lnTo>
                  <a:pt x="3360" y="2362"/>
                </a:lnTo>
                <a:lnTo>
                  <a:pt x="3500" y="1650"/>
                </a:lnTo>
                <a:lnTo>
                  <a:pt x="4211" y="2146"/>
                </a:lnTo>
                <a:lnTo>
                  <a:pt x="4338" y="2235"/>
                </a:lnTo>
                <a:lnTo>
                  <a:pt x="4427" y="2412"/>
                </a:lnTo>
                <a:lnTo>
                  <a:pt x="4211" y="1879"/>
                </a:lnTo>
                <a:lnTo>
                  <a:pt x="4554" y="2666"/>
                </a:lnTo>
                <a:lnTo>
                  <a:pt x="4567" y="2209"/>
                </a:lnTo>
                <a:lnTo>
                  <a:pt x="4592" y="1473"/>
                </a:lnTo>
                <a:lnTo>
                  <a:pt x="4580" y="0"/>
                </a:lnTo>
                <a:lnTo>
                  <a:pt x="5621" y="1219"/>
                </a:lnTo>
                <a:lnTo>
                  <a:pt x="6129" y="1841"/>
                </a:lnTo>
                <a:lnTo>
                  <a:pt x="5926" y="888"/>
                </a:lnTo>
                <a:lnTo>
                  <a:pt x="5862" y="203"/>
                </a:lnTo>
                <a:lnTo>
                  <a:pt x="6396" y="634"/>
                </a:lnTo>
                <a:lnTo>
                  <a:pt x="6904" y="939"/>
                </a:lnTo>
                <a:lnTo>
                  <a:pt x="8009" y="1714"/>
                </a:lnTo>
                <a:lnTo>
                  <a:pt x="9418" y="3009"/>
                </a:lnTo>
                <a:lnTo>
                  <a:pt x="10803" y="4470"/>
                </a:lnTo>
                <a:lnTo>
                  <a:pt x="18023" y="15093"/>
                </a:lnTo>
                <a:lnTo>
                  <a:pt x="21262" y="27096"/>
                </a:lnTo>
                <a:lnTo>
                  <a:pt x="20543" y="36042"/>
                </a:lnTo>
                <a:lnTo>
                  <a:pt x="20366" y="36512"/>
                </a:lnTo>
                <a:lnTo>
                  <a:pt x="18473" y="43433"/>
                </a:lnTo>
                <a:lnTo>
                  <a:pt x="19731" y="51434"/>
                </a:lnTo>
                <a:lnTo>
                  <a:pt x="23884" y="58610"/>
                </a:lnTo>
                <a:lnTo>
                  <a:pt x="19832" y="57111"/>
                </a:lnTo>
                <a:lnTo>
                  <a:pt x="15870" y="54825"/>
                </a:lnTo>
                <a:lnTo>
                  <a:pt x="12276" y="51688"/>
                </a:lnTo>
                <a:lnTo>
                  <a:pt x="3800" y="41324"/>
                </a:lnTo>
                <a:lnTo>
                  <a:pt x="0" y="29775"/>
                </a:lnTo>
                <a:lnTo>
                  <a:pt x="1266" y="18654"/>
                </a:lnTo>
                <a:lnTo>
                  <a:pt x="1481" y="1811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3850972" y="2632116"/>
            <a:ext cx="24472" cy="57962"/>
          </a:xfrm>
          <a:custGeom>
            <a:avLst/>
            <a:gdLst/>
            <a:ahLst/>
            <a:cxnLst/>
            <a:rect l="l" t="t" r="r" b="b"/>
            <a:pathLst>
              <a:path w="24472" h="57962">
                <a:moveTo>
                  <a:pt x="571" y="32004"/>
                </a:moveTo>
                <a:lnTo>
                  <a:pt x="1549" y="34328"/>
                </a:lnTo>
                <a:lnTo>
                  <a:pt x="2959" y="38150"/>
                </a:lnTo>
                <a:lnTo>
                  <a:pt x="4699" y="41503"/>
                </a:lnTo>
                <a:lnTo>
                  <a:pt x="6553" y="44754"/>
                </a:lnTo>
                <a:lnTo>
                  <a:pt x="8801" y="47675"/>
                </a:lnTo>
                <a:lnTo>
                  <a:pt x="11480" y="50292"/>
                </a:lnTo>
                <a:lnTo>
                  <a:pt x="15024" y="53759"/>
                </a:lnTo>
                <a:lnTo>
                  <a:pt x="18961" y="56273"/>
                </a:lnTo>
                <a:lnTo>
                  <a:pt x="22999" y="57962"/>
                </a:lnTo>
                <a:lnTo>
                  <a:pt x="19037" y="50584"/>
                </a:lnTo>
                <a:lnTo>
                  <a:pt x="18072" y="42367"/>
                </a:lnTo>
                <a:lnTo>
                  <a:pt x="20459" y="35598"/>
                </a:lnTo>
                <a:lnTo>
                  <a:pt x="20675" y="35140"/>
                </a:lnTo>
                <a:lnTo>
                  <a:pt x="22504" y="30162"/>
                </a:lnTo>
                <a:lnTo>
                  <a:pt x="22174" y="23990"/>
                </a:lnTo>
                <a:lnTo>
                  <a:pt x="22517" y="19621"/>
                </a:lnTo>
                <a:lnTo>
                  <a:pt x="23812" y="19011"/>
                </a:lnTo>
                <a:lnTo>
                  <a:pt x="24193" y="15722"/>
                </a:lnTo>
                <a:lnTo>
                  <a:pt x="24472" y="12661"/>
                </a:lnTo>
                <a:lnTo>
                  <a:pt x="24384" y="5943"/>
                </a:lnTo>
                <a:lnTo>
                  <a:pt x="23850" y="3136"/>
                </a:lnTo>
                <a:lnTo>
                  <a:pt x="23126" y="0"/>
                </a:lnTo>
                <a:lnTo>
                  <a:pt x="19189" y="4368"/>
                </a:lnTo>
                <a:lnTo>
                  <a:pt x="14338" y="8864"/>
                </a:lnTo>
                <a:lnTo>
                  <a:pt x="8661" y="12966"/>
                </a:lnTo>
                <a:lnTo>
                  <a:pt x="4152" y="16459"/>
                </a:lnTo>
                <a:lnTo>
                  <a:pt x="2641" y="19151"/>
                </a:lnTo>
                <a:lnTo>
                  <a:pt x="990" y="21564"/>
                </a:lnTo>
                <a:lnTo>
                  <a:pt x="533" y="25958"/>
                </a:lnTo>
                <a:lnTo>
                  <a:pt x="0" y="28562"/>
                </a:lnTo>
                <a:lnTo>
                  <a:pt x="571" y="3200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3850973" y="2632116"/>
            <a:ext cx="24599" cy="57962"/>
          </a:xfrm>
          <a:custGeom>
            <a:avLst/>
            <a:gdLst/>
            <a:ahLst/>
            <a:cxnLst/>
            <a:rect l="l" t="t" r="r" b="b"/>
            <a:pathLst>
              <a:path w="24599" h="57962">
                <a:moveTo>
                  <a:pt x="8661" y="12966"/>
                </a:moveTo>
                <a:lnTo>
                  <a:pt x="14338" y="8864"/>
                </a:lnTo>
                <a:lnTo>
                  <a:pt x="19189" y="4368"/>
                </a:lnTo>
                <a:lnTo>
                  <a:pt x="23126" y="0"/>
                </a:lnTo>
                <a:lnTo>
                  <a:pt x="23850" y="3136"/>
                </a:lnTo>
                <a:lnTo>
                  <a:pt x="24384" y="5943"/>
                </a:lnTo>
                <a:lnTo>
                  <a:pt x="24498" y="8724"/>
                </a:lnTo>
                <a:lnTo>
                  <a:pt x="24599" y="10731"/>
                </a:lnTo>
                <a:lnTo>
                  <a:pt x="24472" y="12661"/>
                </a:lnTo>
                <a:lnTo>
                  <a:pt x="24257" y="14732"/>
                </a:lnTo>
                <a:lnTo>
                  <a:pt x="24193" y="15722"/>
                </a:lnTo>
                <a:lnTo>
                  <a:pt x="23660" y="16014"/>
                </a:lnTo>
                <a:lnTo>
                  <a:pt x="23837" y="17881"/>
                </a:lnTo>
                <a:lnTo>
                  <a:pt x="23812" y="19011"/>
                </a:lnTo>
                <a:lnTo>
                  <a:pt x="23799" y="19304"/>
                </a:lnTo>
                <a:lnTo>
                  <a:pt x="23799" y="19443"/>
                </a:lnTo>
                <a:lnTo>
                  <a:pt x="23837" y="19634"/>
                </a:lnTo>
                <a:lnTo>
                  <a:pt x="23482" y="18796"/>
                </a:lnTo>
                <a:lnTo>
                  <a:pt x="23634" y="19138"/>
                </a:lnTo>
                <a:lnTo>
                  <a:pt x="23215" y="18859"/>
                </a:lnTo>
                <a:lnTo>
                  <a:pt x="22796" y="18745"/>
                </a:lnTo>
                <a:lnTo>
                  <a:pt x="22631" y="19151"/>
                </a:lnTo>
                <a:lnTo>
                  <a:pt x="22517" y="19621"/>
                </a:lnTo>
                <a:lnTo>
                  <a:pt x="22174" y="23990"/>
                </a:lnTo>
                <a:lnTo>
                  <a:pt x="22504" y="30162"/>
                </a:lnTo>
                <a:lnTo>
                  <a:pt x="20675" y="35140"/>
                </a:lnTo>
                <a:lnTo>
                  <a:pt x="20459" y="35598"/>
                </a:lnTo>
                <a:lnTo>
                  <a:pt x="18072" y="42367"/>
                </a:lnTo>
                <a:lnTo>
                  <a:pt x="19037" y="50584"/>
                </a:lnTo>
                <a:lnTo>
                  <a:pt x="22999" y="57962"/>
                </a:lnTo>
                <a:lnTo>
                  <a:pt x="18961" y="56273"/>
                </a:lnTo>
                <a:lnTo>
                  <a:pt x="15024" y="53759"/>
                </a:lnTo>
                <a:lnTo>
                  <a:pt x="11480" y="50292"/>
                </a:lnTo>
                <a:lnTo>
                  <a:pt x="8801" y="47675"/>
                </a:lnTo>
                <a:lnTo>
                  <a:pt x="6553" y="44754"/>
                </a:lnTo>
                <a:lnTo>
                  <a:pt x="4699" y="41503"/>
                </a:lnTo>
                <a:lnTo>
                  <a:pt x="3784" y="39878"/>
                </a:lnTo>
                <a:lnTo>
                  <a:pt x="2959" y="38150"/>
                </a:lnTo>
                <a:lnTo>
                  <a:pt x="2222" y="36207"/>
                </a:lnTo>
                <a:lnTo>
                  <a:pt x="1549" y="34328"/>
                </a:lnTo>
                <a:lnTo>
                  <a:pt x="571" y="32004"/>
                </a:lnTo>
                <a:lnTo>
                  <a:pt x="0" y="28562"/>
                </a:lnTo>
                <a:lnTo>
                  <a:pt x="533" y="25958"/>
                </a:lnTo>
                <a:lnTo>
                  <a:pt x="990" y="21564"/>
                </a:lnTo>
                <a:lnTo>
                  <a:pt x="2641" y="19151"/>
                </a:lnTo>
                <a:lnTo>
                  <a:pt x="4152" y="16459"/>
                </a:lnTo>
                <a:lnTo>
                  <a:pt x="6223" y="14401"/>
                </a:lnTo>
                <a:lnTo>
                  <a:pt x="8661" y="1296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3843097" y="2614673"/>
            <a:ext cx="39896" cy="55486"/>
          </a:xfrm>
          <a:custGeom>
            <a:avLst/>
            <a:gdLst/>
            <a:ahLst/>
            <a:cxnLst/>
            <a:rect l="l" t="t" r="r" b="b"/>
            <a:pathLst>
              <a:path w="39896" h="55486">
                <a:moveTo>
                  <a:pt x="9111" y="7759"/>
                </a:moveTo>
                <a:lnTo>
                  <a:pt x="4793" y="13601"/>
                </a:lnTo>
                <a:lnTo>
                  <a:pt x="4325" y="14243"/>
                </a:lnTo>
                <a:lnTo>
                  <a:pt x="0" y="24961"/>
                </a:lnTo>
                <a:lnTo>
                  <a:pt x="360" y="38366"/>
                </a:lnTo>
                <a:lnTo>
                  <a:pt x="1161" y="41401"/>
                </a:lnTo>
                <a:lnTo>
                  <a:pt x="2202" y="43967"/>
                </a:lnTo>
                <a:lnTo>
                  <a:pt x="3751" y="46977"/>
                </a:lnTo>
                <a:lnTo>
                  <a:pt x="5428" y="49910"/>
                </a:lnTo>
                <a:lnTo>
                  <a:pt x="7511" y="52577"/>
                </a:lnTo>
                <a:lnTo>
                  <a:pt x="10978" y="55486"/>
                </a:lnTo>
                <a:lnTo>
                  <a:pt x="9149" y="51130"/>
                </a:lnTo>
                <a:lnTo>
                  <a:pt x="7993" y="46202"/>
                </a:lnTo>
                <a:lnTo>
                  <a:pt x="8552" y="43332"/>
                </a:lnTo>
                <a:lnTo>
                  <a:pt x="9250" y="39941"/>
                </a:lnTo>
                <a:lnTo>
                  <a:pt x="10559" y="35788"/>
                </a:lnTo>
                <a:lnTo>
                  <a:pt x="12997" y="32778"/>
                </a:lnTo>
                <a:lnTo>
                  <a:pt x="15981" y="30759"/>
                </a:lnTo>
                <a:lnTo>
                  <a:pt x="16426" y="30505"/>
                </a:lnTo>
                <a:lnTo>
                  <a:pt x="20846" y="27419"/>
                </a:lnTo>
                <a:lnTo>
                  <a:pt x="24732" y="23875"/>
                </a:lnTo>
                <a:lnTo>
                  <a:pt x="28110" y="20561"/>
                </a:lnTo>
                <a:lnTo>
                  <a:pt x="31463" y="17208"/>
                </a:lnTo>
                <a:lnTo>
                  <a:pt x="34269" y="13817"/>
                </a:lnTo>
                <a:lnTo>
                  <a:pt x="36479" y="9448"/>
                </a:lnTo>
                <a:lnTo>
                  <a:pt x="38029" y="6438"/>
                </a:lnTo>
                <a:lnTo>
                  <a:pt x="39210" y="3174"/>
                </a:lnTo>
                <a:lnTo>
                  <a:pt x="39896" y="0"/>
                </a:lnTo>
                <a:lnTo>
                  <a:pt x="34295" y="2539"/>
                </a:lnTo>
                <a:lnTo>
                  <a:pt x="27513" y="4825"/>
                </a:lnTo>
                <a:lnTo>
                  <a:pt x="20579" y="5257"/>
                </a:lnTo>
                <a:lnTo>
                  <a:pt x="14991" y="5168"/>
                </a:lnTo>
                <a:lnTo>
                  <a:pt x="9111" y="775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3843097" y="2614673"/>
            <a:ext cx="39896" cy="55486"/>
          </a:xfrm>
          <a:custGeom>
            <a:avLst/>
            <a:gdLst/>
            <a:ahLst/>
            <a:cxnLst/>
            <a:rect l="l" t="t" r="r" b="b"/>
            <a:pathLst>
              <a:path w="39896" h="55486">
                <a:moveTo>
                  <a:pt x="20579" y="5257"/>
                </a:moveTo>
                <a:lnTo>
                  <a:pt x="27513" y="4825"/>
                </a:lnTo>
                <a:lnTo>
                  <a:pt x="34295" y="2539"/>
                </a:lnTo>
                <a:lnTo>
                  <a:pt x="39896" y="0"/>
                </a:lnTo>
                <a:lnTo>
                  <a:pt x="39210" y="3174"/>
                </a:lnTo>
                <a:lnTo>
                  <a:pt x="38029" y="6438"/>
                </a:lnTo>
                <a:lnTo>
                  <a:pt x="36479" y="9448"/>
                </a:lnTo>
                <a:lnTo>
                  <a:pt x="34269" y="13817"/>
                </a:lnTo>
                <a:lnTo>
                  <a:pt x="31463" y="17208"/>
                </a:lnTo>
                <a:lnTo>
                  <a:pt x="28110" y="20561"/>
                </a:lnTo>
                <a:lnTo>
                  <a:pt x="24732" y="23875"/>
                </a:lnTo>
                <a:lnTo>
                  <a:pt x="20846" y="27419"/>
                </a:lnTo>
                <a:lnTo>
                  <a:pt x="16426" y="30505"/>
                </a:lnTo>
                <a:lnTo>
                  <a:pt x="15981" y="30759"/>
                </a:lnTo>
                <a:lnTo>
                  <a:pt x="12997" y="32778"/>
                </a:lnTo>
                <a:lnTo>
                  <a:pt x="10559" y="35788"/>
                </a:lnTo>
                <a:lnTo>
                  <a:pt x="9250" y="39941"/>
                </a:lnTo>
                <a:lnTo>
                  <a:pt x="8946" y="40995"/>
                </a:lnTo>
                <a:lnTo>
                  <a:pt x="8730" y="42227"/>
                </a:lnTo>
                <a:lnTo>
                  <a:pt x="8552" y="43332"/>
                </a:lnTo>
                <a:lnTo>
                  <a:pt x="8323" y="44272"/>
                </a:lnTo>
                <a:lnTo>
                  <a:pt x="8146" y="45224"/>
                </a:lnTo>
                <a:lnTo>
                  <a:pt x="7993" y="46202"/>
                </a:lnTo>
                <a:lnTo>
                  <a:pt x="9149" y="51130"/>
                </a:lnTo>
                <a:lnTo>
                  <a:pt x="9949" y="52997"/>
                </a:lnTo>
                <a:lnTo>
                  <a:pt x="10978" y="55486"/>
                </a:lnTo>
                <a:lnTo>
                  <a:pt x="9885" y="54775"/>
                </a:lnTo>
                <a:lnTo>
                  <a:pt x="8755" y="53860"/>
                </a:lnTo>
                <a:lnTo>
                  <a:pt x="7511" y="52577"/>
                </a:lnTo>
                <a:lnTo>
                  <a:pt x="6888" y="51930"/>
                </a:lnTo>
                <a:lnTo>
                  <a:pt x="6215" y="51117"/>
                </a:lnTo>
                <a:lnTo>
                  <a:pt x="5428" y="49910"/>
                </a:lnTo>
                <a:lnTo>
                  <a:pt x="4780" y="48818"/>
                </a:lnTo>
                <a:lnTo>
                  <a:pt x="4628" y="48539"/>
                </a:lnTo>
                <a:lnTo>
                  <a:pt x="4551" y="48399"/>
                </a:lnTo>
                <a:lnTo>
                  <a:pt x="4323" y="47866"/>
                </a:lnTo>
                <a:lnTo>
                  <a:pt x="4196" y="47675"/>
                </a:lnTo>
                <a:lnTo>
                  <a:pt x="3751" y="46977"/>
                </a:lnTo>
                <a:lnTo>
                  <a:pt x="2888" y="45529"/>
                </a:lnTo>
                <a:lnTo>
                  <a:pt x="2570" y="44856"/>
                </a:lnTo>
                <a:lnTo>
                  <a:pt x="2202" y="43967"/>
                </a:lnTo>
                <a:lnTo>
                  <a:pt x="1884" y="43154"/>
                </a:lnTo>
                <a:lnTo>
                  <a:pt x="1161" y="41401"/>
                </a:lnTo>
                <a:lnTo>
                  <a:pt x="780" y="39954"/>
                </a:lnTo>
                <a:lnTo>
                  <a:pt x="360" y="38366"/>
                </a:lnTo>
                <a:lnTo>
                  <a:pt x="0" y="24961"/>
                </a:lnTo>
                <a:lnTo>
                  <a:pt x="4325" y="14243"/>
                </a:lnTo>
                <a:lnTo>
                  <a:pt x="4793" y="13601"/>
                </a:lnTo>
                <a:lnTo>
                  <a:pt x="9111" y="7759"/>
                </a:lnTo>
                <a:lnTo>
                  <a:pt x="14991" y="5168"/>
                </a:lnTo>
                <a:lnTo>
                  <a:pt x="20579" y="525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4400242" y="2924344"/>
            <a:ext cx="56603" cy="35369"/>
          </a:xfrm>
          <a:custGeom>
            <a:avLst/>
            <a:gdLst/>
            <a:ahLst/>
            <a:cxnLst/>
            <a:rect l="l" t="t" r="r" b="b"/>
            <a:pathLst>
              <a:path w="56603" h="35369">
                <a:moveTo>
                  <a:pt x="3517" y="812"/>
                </a:moveTo>
                <a:lnTo>
                  <a:pt x="0" y="1358"/>
                </a:lnTo>
                <a:lnTo>
                  <a:pt x="3251" y="4546"/>
                </a:lnTo>
                <a:lnTo>
                  <a:pt x="8051" y="7607"/>
                </a:lnTo>
                <a:lnTo>
                  <a:pt x="11811" y="11709"/>
                </a:lnTo>
                <a:lnTo>
                  <a:pt x="14008" y="16433"/>
                </a:lnTo>
                <a:lnTo>
                  <a:pt x="18810" y="24283"/>
                </a:lnTo>
                <a:lnTo>
                  <a:pt x="29383" y="31900"/>
                </a:lnTo>
                <a:lnTo>
                  <a:pt x="43434" y="35153"/>
                </a:lnTo>
                <a:lnTo>
                  <a:pt x="48082" y="35369"/>
                </a:lnTo>
                <a:lnTo>
                  <a:pt x="52527" y="34747"/>
                </a:lnTo>
                <a:lnTo>
                  <a:pt x="56603" y="33464"/>
                </a:lnTo>
                <a:lnTo>
                  <a:pt x="49060" y="30302"/>
                </a:lnTo>
                <a:lnTo>
                  <a:pt x="43192" y="24828"/>
                </a:lnTo>
                <a:lnTo>
                  <a:pt x="40347" y="18237"/>
                </a:lnTo>
                <a:lnTo>
                  <a:pt x="40195" y="17767"/>
                </a:lnTo>
                <a:lnTo>
                  <a:pt x="35603" y="10915"/>
                </a:lnTo>
                <a:lnTo>
                  <a:pt x="25022" y="3377"/>
                </a:lnTo>
                <a:lnTo>
                  <a:pt x="11188" y="126"/>
                </a:lnTo>
                <a:lnTo>
                  <a:pt x="8534" y="0"/>
                </a:lnTo>
                <a:lnTo>
                  <a:pt x="5930" y="152"/>
                </a:lnTo>
                <a:lnTo>
                  <a:pt x="3517" y="81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4400242" y="2924344"/>
            <a:ext cx="56603" cy="35369"/>
          </a:xfrm>
          <a:custGeom>
            <a:avLst/>
            <a:gdLst/>
            <a:ahLst/>
            <a:cxnLst/>
            <a:rect l="l" t="t" r="r" b="b"/>
            <a:pathLst>
              <a:path w="56603" h="35369">
                <a:moveTo>
                  <a:pt x="14008" y="16433"/>
                </a:moveTo>
                <a:lnTo>
                  <a:pt x="11811" y="11709"/>
                </a:lnTo>
                <a:lnTo>
                  <a:pt x="8051" y="7607"/>
                </a:lnTo>
                <a:lnTo>
                  <a:pt x="3251" y="4546"/>
                </a:lnTo>
                <a:lnTo>
                  <a:pt x="4686" y="4698"/>
                </a:lnTo>
                <a:lnTo>
                  <a:pt x="3225" y="3467"/>
                </a:lnTo>
                <a:lnTo>
                  <a:pt x="1676" y="2349"/>
                </a:lnTo>
                <a:lnTo>
                  <a:pt x="0" y="1358"/>
                </a:lnTo>
                <a:lnTo>
                  <a:pt x="1739" y="1028"/>
                </a:lnTo>
                <a:lnTo>
                  <a:pt x="3517" y="812"/>
                </a:lnTo>
                <a:lnTo>
                  <a:pt x="5346" y="749"/>
                </a:lnTo>
                <a:lnTo>
                  <a:pt x="3441" y="533"/>
                </a:lnTo>
                <a:lnTo>
                  <a:pt x="5930" y="152"/>
                </a:lnTo>
                <a:lnTo>
                  <a:pt x="8534" y="0"/>
                </a:lnTo>
                <a:lnTo>
                  <a:pt x="11188" y="126"/>
                </a:lnTo>
                <a:lnTo>
                  <a:pt x="25022" y="3377"/>
                </a:lnTo>
                <a:lnTo>
                  <a:pt x="35603" y="10915"/>
                </a:lnTo>
                <a:lnTo>
                  <a:pt x="40195" y="17767"/>
                </a:lnTo>
                <a:lnTo>
                  <a:pt x="40347" y="18237"/>
                </a:lnTo>
                <a:lnTo>
                  <a:pt x="43192" y="24828"/>
                </a:lnTo>
                <a:lnTo>
                  <a:pt x="49060" y="30302"/>
                </a:lnTo>
                <a:lnTo>
                  <a:pt x="56603" y="33464"/>
                </a:lnTo>
                <a:lnTo>
                  <a:pt x="52527" y="34747"/>
                </a:lnTo>
                <a:lnTo>
                  <a:pt x="48082" y="35369"/>
                </a:lnTo>
                <a:lnTo>
                  <a:pt x="43434" y="35153"/>
                </a:lnTo>
                <a:lnTo>
                  <a:pt x="29383" y="31900"/>
                </a:lnTo>
                <a:lnTo>
                  <a:pt x="18810" y="24283"/>
                </a:lnTo>
                <a:lnTo>
                  <a:pt x="14008" y="1643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4375474" y="2919958"/>
            <a:ext cx="55270" cy="38557"/>
          </a:xfrm>
          <a:custGeom>
            <a:avLst/>
            <a:gdLst/>
            <a:ahLst/>
            <a:cxnLst/>
            <a:rect l="l" t="t" r="r" b="b"/>
            <a:pathLst>
              <a:path w="55270" h="38557">
                <a:moveTo>
                  <a:pt x="47726" y="33489"/>
                </a:moveTo>
                <a:lnTo>
                  <a:pt x="41871" y="28016"/>
                </a:lnTo>
                <a:lnTo>
                  <a:pt x="39014" y="21424"/>
                </a:lnTo>
                <a:lnTo>
                  <a:pt x="38862" y="20942"/>
                </a:lnTo>
                <a:lnTo>
                  <a:pt x="36664" y="16154"/>
                </a:lnTo>
                <a:lnTo>
                  <a:pt x="32893" y="11976"/>
                </a:lnTo>
                <a:lnTo>
                  <a:pt x="28028" y="8902"/>
                </a:lnTo>
                <a:lnTo>
                  <a:pt x="29464" y="9042"/>
                </a:lnTo>
                <a:lnTo>
                  <a:pt x="24955" y="5245"/>
                </a:lnTo>
                <a:lnTo>
                  <a:pt x="19291" y="2425"/>
                </a:lnTo>
                <a:lnTo>
                  <a:pt x="12839" y="1066"/>
                </a:lnTo>
                <a:lnTo>
                  <a:pt x="8445" y="152"/>
                </a:lnTo>
                <a:lnTo>
                  <a:pt x="4114" y="0"/>
                </a:lnTo>
                <a:lnTo>
                  <a:pt x="0" y="533"/>
                </a:lnTo>
                <a:lnTo>
                  <a:pt x="6375" y="4864"/>
                </a:lnTo>
                <a:lnTo>
                  <a:pt x="11049" y="10909"/>
                </a:lnTo>
                <a:lnTo>
                  <a:pt x="13004" y="17602"/>
                </a:lnTo>
                <a:lnTo>
                  <a:pt x="14401" y="24218"/>
                </a:lnTo>
                <a:lnTo>
                  <a:pt x="18732" y="30187"/>
                </a:lnTo>
                <a:lnTo>
                  <a:pt x="25222" y="34340"/>
                </a:lnTo>
                <a:lnTo>
                  <a:pt x="26847" y="34518"/>
                </a:lnTo>
                <a:lnTo>
                  <a:pt x="31305" y="36728"/>
                </a:lnTo>
                <a:lnTo>
                  <a:pt x="36499" y="38074"/>
                </a:lnTo>
                <a:lnTo>
                  <a:pt x="42087" y="38341"/>
                </a:lnTo>
                <a:lnTo>
                  <a:pt x="46761" y="38557"/>
                </a:lnTo>
                <a:lnTo>
                  <a:pt x="51206" y="37934"/>
                </a:lnTo>
                <a:lnTo>
                  <a:pt x="55270" y="36652"/>
                </a:lnTo>
                <a:lnTo>
                  <a:pt x="47726" y="3348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4375474" y="2919958"/>
            <a:ext cx="55270" cy="38557"/>
          </a:xfrm>
          <a:custGeom>
            <a:avLst/>
            <a:gdLst/>
            <a:ahLst/>
            <a:cxnLst/>
            <a:rect l="l" t="t" r="r" b="b"/>
            <a:pathLst>
              <a:path w="55270" h="38557">
                <a:moveTo>
                  <a:pt x="13004" y="17602"/>
                </a:moveTo>
                <a:lnTo>
                  <a:pt x="11049" y="10909"/>
                </a:lnTo>
                <a:lnTo>
                  <a:pt x="6375" y="4864"/>
                </a:lnTo>
                <a:lnTo>
                  <a:pt x="0" y="533"/>
                </a:lnTo>
                <a:lnTo>
                  <a:pt x="4114" y="0"/>
                </a:lnTo>
                <a:lnTo>
                  <a:pt x="8445" y="152"/>
                </a:lnTo>
                <a:lnTo>
                  <a:pt x="12839" y="1066"/>
                </a:lnTo>
                <a:lnTo>
                  <a:pt x="19291" y="2425"/>
                </a:lnTo>
                <a:lnTo>
                  <a:pt x="24955" y="5245"/>
                </a:lnTo>
                <a:lnTo>
                  <a:pt x="29464" y="9042"/>
                </a:lnTo>
                <a:lnTo>
                  <a:pt x="28028" y="8902"/>
                </a:lnTo>
                <a:lnTo>
                  <a:pt x="32893" y="11976"/>
                </a:lnTo>
                <a:lnTo>
                  <a:pt x="36664" y="16154"/>
                </a:lnTo>
                <a:lnTo>
                  <a:pt x="38862" y="20942"/>
                </a:lnTo>
                <a:lnTo>
                  <a:pt x="39014" y="21424"/>
                </a:lnTo>
                <a:lnTo>
                  <a:pt x="41871" y="28016"/>
                </a:lnTo>
                <a:lnTo>
                  <a:pt x="47726" y="33489"/>
                </a:lnTo>
                <a:lnTo>
                  <a:pt x="55270" y="36652"/>
                </a:lnTo>
                <a:lnTo>
                  <a:pt x="51206" y="37934"/>
                </a:lnTo>
                <a:lnTo>
                  <a:pt x="46761" y="38557"/>
                </a:lnTo>
                <a:lnTo>
                  <a:pt x="42087" y="38341"/>
                </a:lnTo>
                <a:lnTo>
                  <a:pt x="36499" y="38074"/>
                </a:lnTo>
                <a:lnTo>
                  <a:pt x="31305" y="36728"/>
                </a:lnTo>
                <a:lnTo>
                  <a:pt x="26847" y="34518"/>
                </a:lnTo>
                <a:lnTo>
                  <a:pt x="25222" y="34340"/>
                </a:lnTo>
                <a:lnTo>
                  <a:pt x="18732" y="30187"/>
                </a:lnTo>
                <a:lnTo>
                  <a:pt x="14401" y="24218"/>
                </a:lnTo>
                <a:lnTo>
                  <a:pt x="13004" y="1760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4350873" y="2913659"/>
            <a:ext cx="52971" cy="42595"/>
          </a:xfrm>
          <a:custGeom>
            <a:avLst/>
            <a:gdLst/>
            <a:ahLst/>
            <a:cxnLst/>
            <a:rect l="l" t="t" r="r" b="b"/>
            <a:pathLst>
              <a:path w="52971" h="42595">
                <a:moveTo>
                  <a:pt x="6210" y="4965"/>
                </a:moveTo>
                <a:lnTo>
                  <a:pt x="10591" y="11252"/>
                </a:lnTo>
                <a:lnTo>
                  <a:pt x="12179" y="18034"/>
                </a:lnTo>
                <a:lnTo>
                  <a:pt x="15506" y="26967"/>
                </a:lnTo>
                <a:lnTo>
                  <a:pt x="24704" y="36285"/>
                </a:lnTo>
                <a:lnTo>
                  <a:pt x="38354" y="41744"/>
                </a:lnTo>
                <a:lnTo>
                  <a:pt x="42189" y="42468"/>
                </a:lnTo>
                <a:lnTo>
                  <a:pt x="45974" y="42595"/>
                </a:lnTo>
                <a:lnTo>
                  <a:pt x="49555" y="42214"/>
                </a:lnTo>
                <a:lnTo>
                  <a:pt x="52971" y="41414"/>
                </a:lnTo>
                <a:lnTo>
                  <a:pt x="49847" y="40500"/>
                </a:lnTo>
                <a:lnTo>
                  <a:pt x="43649" y="36449"/>
                </a:lnTo>
                <a:lnTo>
                  <a:pt x="39370" y="30746"/>
                </a:lnTo>
                <a:lnTo>
                  <a:pt x="37744" y="24536"/>
                </a:lnTo>
                <a:lnTo>
                  <a:pt x="37668" y="24028"/>
                </a:lnTo>
                <a:lnTo>
                  <a:pt x="34436" y="16840"/>
                </a:lnTo>
                <a:lnTo>
                  <a:pt x="25536" y="7448"/>
                </a:lnTo>
                <a:lnTo>
                  <a:pt x="12865" y="1511"/>
                </a:lnTo>
                <a:lnTo>
                  <a:pt x="8509" y="342"/>
                </a:lnTo>
                <a:lnTo>
                  <a:pt x="4165" y="0"/>
                </a:lnTo>
                <a:lnTo>
                  <a:pt x="0" y="330"/>
                </a:lnTo>
                <a:lnTo>
                  <a:pt x="6210" y="496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4350873" y="2913659"/>
            <a:ext cx="53771" cy="42595"/>
          </a:xfrm>
          <a:custGeom>
            <a:avLst/>
            <a:gdLst/>
            <a:ahLst/>
            <a:cxnLst/>
            <a:rect l="l" t="t" r="r" b="b"/>
            <a:pathLst>
              <a:path w="53771" h="42595">
                <a:moveTo>
                  <a:pt x="12179" y="18034"/>
                </a:moveTo>
                <a:lnTo>
                  <a:pt x="10591" y="11252"/>
                </a:lnTo>
                <a:lnTo>
                  <a:pt x="6210" y="4965"/>
                </a:lnTo>
                <a:lnTo>
                  <a:pt x="0" y="330"/>
                </a:lnTo>
                <a:lnTo>
                  <a:pt x="4165" y="0"/>
                </a:lnTo>
                <a:lnTo>
                  <a:pt x="8509" y="342"/>
                </a:lnTo>
                <a:lnTo>
                  <a:pt x="12865" y="1511"/>
                </a:lnTo>
                <a:lnTo>
                  <a:pt x="25536" y="7448"/>
                </a:lnTo>
                <a:lnTo>
                  <a:pt x="34436" y="16840"/>
                </a:lnTo>
                <a:lnTo>
                  <a:pt x="37668" y="24028"/>
                </a:lnTo>
                <a:lnTo>
                  <a:pt x="37744" y="24536"/>
                </a:lnTo>
                <a:lnTo>
                  <a:pt x="39370" y="30746"/>
                </a:lnTo>
                <a:lnTo>
                  <a:pt x="43649" y="36449"/>
                </a:lnTo>
                <a:lnTo>
                  <a:pt x="49847" y="40500"/>
                </a:lnTo>
                <a:lnTo>
                  <a:pt x="51447" y="40665"/>
                </a:lnTo>
                <a:lnTo>
                  <a:pt x="52209" y="41059"/>
                </a:lnTo>
                <a:lnTo>
                  <a:pt x="52971" y="41414"/>
                </a:lnTo>
                <a:lnTo>
                  <a:pt x="53771" y="41744"/>
                </a:lnTo>
                <a:lnTo>
                  <a:pt x="52984" y="41998"/>
                </a:lnTo>
                <a:lnTo>
                  <a:pt x="52197" y="42214"/>
                </a:lnTo>
                <a:lnTo>
                  <a:pt x="51371" y="42405"/>
                </a:lnTo>
                <a:lnTo>
                  <a:pt x="49555" y="42214"/>
                </a:lnTo>
                <a:lnTo>
                  <a:pt x="45974" y="42595"/>
                </a:lnTo>
                <a:lnTo>
                  <a:pt x="42189" y="42468"/>
                </a:lnTo>
                <a:lnTo>
                  <a:pt x="38354" y="41744"/>
                </a:lnTo>
                <a:lnTo>
                  <a:pt x="24704" y="36285"/>
                </a:lnTo>
                <a:lnTo>
                  <a:pt x="15506" y="26967"/>
                </a:lnTo>
                <a:lnTo>
                  <a:pt x="12179" y="1803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4326506" y="2906228"/>
            <a:ext cx="49987" cy="44716"/>
          </a:xfrm>
          <a:custGeom>
            <a:avLst/>
            <a:gdLst/>
            <a:ahLst/>
            <a:cxnLst/>
            <a:rect l="l" t="t" r="r" b="b"/>
            <a:pathLst>
              <a:path w="49987" h="44716">
                <a:moveTo>
                  <a:pt x="6032" y="5054"/>
                </a:moveTo>
                <a:lnTo>
                  <a:pt x="10147" y="11518"/>
                </a:lnTo>
                <a:lnTo>
                  <a:pt x="11430" y="18376"/>
                </a:lnTo>
                <a:lnTo>
                  <a:pt x="14322" y="27403"/>
                </a:lnTo>
                <a:lnTo>
                  <a:pt x="23033" y="37161"/>
                </a:lnTo>
                <a:lnTo>
                  <a:pt x="36347" y="43307"/>
                </a:lnTo>
                <a:lnTo>
                  <a:pt x="41008" y="44475"/>
                </a:lnTo>
                <a:lnTo>
                  <a:pt x="45643" y="44716"/>
                </a:lnTo>
                <a:lnTo>
                  <a:pt x="49987" y="44170"/>
                </a:lnTo>
                <a:lnTo>
                  <a:pt x="42875" y="39712"/>
                </a:lnTo>
                <a:lnTo>
                  <a:pt x="38100" y="33134"/>
                </a:lnTo>
                <a:lnTo>
                  <a:pt x="36664" y="26098"/>
                </a:lnTo>
                <a:lnTo>
                  <a:pt x="36614" y="25603"/>
                </a:lnTo>
                <a:lnTo>
                  <a:pt x="33724" y="18207"/>
                </a:lnTo>
                <a:lnTo>
                  <a:pt x="25268" y="8406"/>
                </a:lnTo>
                <a:lnTo>
                  <a:pt x="12852" y="1892"/>
                </a:lnTo>
                <a:lnTo>
                  <a:pt x="8521" y="546"/>
                </a:lnTo>
                <a:lnTo>
                  <a:pt x="4178" y="0"/>
                </a:lnTo>
                <a:lnTo>
                  <a:pt x="0" y="152"/>
                </a:lnTo>
                <a:lnTo>
                  <a:pt x="6032" y="505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4326506" y="2906228"/>
            <a:ext cx="49987" cy="44716"/>
          </a:xfrm>
          <a:custGeom>
            <a:avLst/>
            <a:gdLst/>
            <a:ahLst/>
            <a:cxnLst/>
            <a:rect l="l" t="t" r="r" b="b"/>
            <a:pathLst>
              <a:path w="49987" h="44716">
                <a:moveTo>
                  <a:pt x="11430" y="18376"/>
                </a:moveTo>
                <a:lnTo>
                  <a:pt x="10147" y="11518"/>
                </a:lnTo>
                <a:lnTo>
                  <a:pt x="6032" y="5054"/>
                </a:lnTo>
                <a:lnTo>
                  <a:pt x="0" y="152"/>
                </a:lnTo>
                <a:lnTo>
                  <a:pt x="4178" y="0"/>
                </a:lnTo>
                <a:lnTo>
                  <a:pt x="8521" y="546"/>
                </a:lnTo>
                <a:lnTo>
                  <a:pt x="12852" y="1892"/>
                </a:lnTo>
                <a:lnTo>
                  <a:pt x="25268" y="8406"/>
                </a:lnTo>
                <a:lnTo>
                  <a:pt x="33724" y="18207"/>
                </a:lnTo>
                <a:lnTo>
                  <a:pt x="36614" y="25603"/>
                </a:lnTo>
                <a:lnTo>
                  <a:pt x="36664" y="26098"/>
                </a:lnTo>
                <a:lnTo>
                  <a:pt x="38100" y="33134"/>
                </a:lnTo>
                <a:lnTo>
                  <a:pt x="42875" y="39712"/>
                </a:lnTo>
                <a:lnTo>
                  <a:pt x="49987" y="44170"/>
                </a:lnTo>
                <a:lnTo>
                  <a:pt x="45643" y="44716"/>
                </a:lnTo>
                <a:lnTo>
                  <a:pt x="41008" y="44475"/>
                </a:lnTo>
                <a:lnTo>
                  <a:pt x="36347" y="43307"/>
                </a:lnTo>
                <a:lnTo>
                  <a:pt x="23033" y="37161"/>
                </a:lnTo>
                <a:lnTo>
                  <a:pt x="14322" y="27403"/>
                </a:lnTo>
                <a:lnTo>
                  <a:pt x="11430" y="1837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4302353" y="2897814"/>
            <a:ext cx="48094" cy="46418"/>
          </a:xfrm>
          <a:custGeom>
            <a:avLst/>
            <a:gdLst/>
            <a:ahLst/>
            <a:cxnLst/>
            <a:rect l="l" t="t" r="r" b="b"/>
            <a:pathLst>
              <a:path w="48094" h="46418">
                <a:moveTo>
                  <a:pt x="5892" y="5118"/>
                </a:moveTo>
                <a:lnTo>
                  <a:pt x="9766" y="11760"/>
                </a:lnTo>
                <a:lnTo>
                  <a:pt x="10782" y="18656"/>
                </a:lnTo>
                <a:lnTo>
                  <a:pt x="13299" y="27748"/>
                </a:lnTo>
                <a:lnTo>
                  <a:pt x="21571" y="37878"/>
                </a:lnTo>
                <a:lnTo>
                  <a:pt x="34556" y="44602"/>
                </a:lnTo>
                <a:lnTo>
                  <a:pt x="39154" y="45973"/>
                </a:lnTo>
                <a:lnTo>
                  <a:pt x="43751" y="46418"/>
                </a:lnTo>
                <a:lnTo>
                  <a:pt x="48094" y="46100"/>
                </a:lnTo>
                <a:lnTo>
                  <a:pt x="41249" y="41300"/>
                </a:lnTo>
                <a:lnTo>
                  <a:pt x="36791" y="34505"/>
                </a:lnTo>
                <a:lnTo>
                  <a:pt x="35674" y="27431"/>
                </a:lnTo>
                <a:lnTo>
                  <a:pt x="35636" y="26936"/>
                </a:lnTo>
                <a:lnTo>
                  <a:pt x="33056" y="19374"/>
                </a:lnTo>
                <a:lnTo>
                  <a:pt x="24999" y="9234"/>
                </a:lnTo>
                <a:lnTo>
                  <a:pt x="12826" y="2235"/>
                </a:lnTo>
                <a:lnTo>
                  <a:pt x="8547" y="711"/>
                </a:lnTo>
                <a:lnTo>
                  <a:pt x="4203" y="0"/>
                </a:lnTo>
                <a:lnTo>
                  <a:pt x="0" y="12"/>
                </a:lnTo>
                <a:lnTo>
                  <a:pt x="5892" y="511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4302353" y="2897814"/>
            <a:ext cx="48094" cy="46418"/>
          </a:xfrm>
          <a:custGeom>
            <a:avLst/>
            <a:gdLst/>
            <a:ahLst/>
            <a:cxnLst/>
            <a:rect l="l" t="t" r="r" b="b"/>
            <a:pathLst>
              <a:path w="48094" h="46418">
                <a:moveTo>
                  <a:pt x="10782" y="18656"/>
                </a:moveTo>
                <a:lnTo>
                  <a:pt x="9766" y="11760"/>
                </a:lnTo>
                <a:lnTo>
                  <a:pt x="5892" y="5118"/>
                </a:lnTo>
                <a:lnTo>
                  <a:pt x="0" y="12"/>
                </a:lnTo>
                <a:lnTo>
                  <a:pt x="4203" y="0"/>
                </a:lnTo>
                <a:lnTo>
                  <a:pt x="8547" y="711"/>
                </a:lnTo>
                <a:lnTo>
                  <a:pt x="12826" y="2235"/>
                </a:lnTo>
                <a:lnTo>
                  <a:pt x="24999" y="9234"/>
                </a:lnTo>
                <a:lnTo>
                  <a:pt x="33056" y="19374"/>
                </a:lnTo>
                <a:lnTo>
                  <a:pt x="35636" y="26936"/>
                </a:lnTo>
                <a:lnTo>
                  <a:pt x="35674" y="27431"/>
                </a:lnTo>
                <a:lnTo>
                  <a:pt x="36791" y="34505"/>
                </a:lnTo>
                <a:lnTo>
                  <a:pt x="41249" y="41300"/>
                </a:lnTo>
                <a:lnTo>
                  <a:pt x="48094" y="46100"/>
                </a:lnTo>
                <a:lnTo>
                  <a:pt x="43751" y="46418"/>
                </a:lnTo>
                <a:lnTo>
                  <a:pt x="39154" y="45973"/>
                </a:lnTo>
                <a:lnTo>
                  <a:pt x="34556" y="44602"/>
                </a:lnTo>
                <a:lnTo>
                  <a:pt x="21571" y="37878"/>
                </a:lnTo>
                <a:lnTo>
                  <a:pt x="13299" y="27748"/>
                </a:lnTo>
                <a:lnTo>
                  <a:pt x="10782" y="1865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4278472" y="2888449"/>
            <a:ext cx="46342" cy="47955"/>
          </a:xfrm>
          <a:custGeom>
            <a:avLst/>
            <a:gdLst/>
            <a:ahLst/>
            <a:cxnLst/>
            <a:rect l="l" t="t" r="r" b="b"/>
            <a:pathLst>
              <a:path w="46342" h="47955">
                <a:moveTo>
                  <a:pt x="12763" y="2654"/>
                </a:moveTo>
                <a:lnTo>
                  <a:pt x="8521" y="977"/>
                </a:lnTo>
                <a:lnTo>
                  <a:pt x="4190" y="127"/>
                </a:lnTo>
                <a:lnTo>
                  <a:pt x="0" y="0"/>
                </a:lnTo>
                <a:lnTo>
                  <a:pt x="5727" y="5295"/>
                </a:lnTo>
                <a:lnTo>
                  <a:pt x="9385" y="12065"/>
                </a:lnTo>
                <a:lnTo>
                  <a:pt x="10172" y="18986"/>
                </a:lnTo>
                <a:lnTo>
                  <a:pt x="12354" y="28148"/>
                </a:lnTo>
                <a:lnTo>
                  <a:pt x="20240" y="38569"/>
                </a:lnTo>
                <a:lnTo>
                  <a:pt x="32931" y="45783"/>
                </a:lnTo>
                <a:lnTo>
                  <a:pt x="37452" y="47332"/>
                </a:lnTo>
                <a:lnTo>
                  <a:pt x="42011" y="47955"/>
                </a:lnTo>
                <a:lnTo>
                  <a:pt x="46342" y="47815"/>
                </a:lnTo>
                <a:lnTo>
                  <a:pt x="39738" y="42735"/>
                </a:lnTo>
                <a:lnTo>
                  <a:pt x="35572" y="35788"/>
                </a:lnTo>
                <a:lnTo>
                  <a:pt x="34721" y="28663"/>
                </a:lnTo>
                <a:lnTo>
                  <a:pt x="34709" y="28168"/>
                </a:lnTo>
                <a:lnTo>
                  <a:pt x="32409" y="20496"/>
                </a:lnTo>
                <a:lnTo>
                  <a:pt x="24711" y="10070"/>
                </a:lnTo>
                <a:lnTo>
                  <a:pt x="12763" y="265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4278472" y="2888449"/>
            <a:ext cx="46342" cy="47955"/>
          </a:xfrm>
          <a:custGeom>
            <a:avLst/>
            <a:gdLst/>
            <a:ahLst/>
            <a:cxnLst/>
            <a:rect l="l" t="t" r="r" b="b"/>
            <a:pathLst>
              <a:path w="46342" h="47955">
                <a:moveTo>
                  <a:pt x="10172" y="18986"/>
                </a:moveTo>
                <a:lnTo>
                  <a:pt x="9385" y="12065"/>
                </a:lnTo>
                <a:lnTo>
                  <a:pt x="5727" y="5295"/>
                </a:lnTo>
                <a:lnTo>
                  <a:pt x="0" y="0"/>
                </a:lnTo>
                <a:lnTo>
                  <a:pt x="4190" y="127"/>
                </a:lnTo>
                <a:lnTo>
                  <a:pt x="8521" y="977"/>
                </a:lnTo>
                <a:lnTo>
                  <a:pt x="12763" y="2654"/>
                </a:lnTo>
                <a:lnTo>
                  <a:pt x="24711" y="10070"/>
                </a:lnTo>
                <a:lnTo>
                  <a:pt x="32409" y="20496"/>
                </a:lnTo>
                <a:lnTo>
                  <a:pt x="34709" y="28168"/>
                </a:lnTo>
                <a:lnTo>
                  <a:pt x="34721" y="28663"/>
                </a:lnTo>
                <a:lnTo>
                  <a:pt x="35572" y="35788"/>
                </a:lnTo>
                <a:lnTo>
                  <a:pt x="39738" y="42735"/>
                </a:lnTo>
                <a:lnTo>
                  <a:pt x="46342" y="47815"/>
                </a:lnTo>
                <a:lnTo>
                  <a:pt x="42011" y="47955"/>
                </a:lnTo>
                <a:lnTo>
                  <a:pt x="37452" y="47332"/>
                </a:lnTo>
                <a:lnTo>
                  <a:pt x="32931" y="45783"/>
                </a:lnTo>
                <a:lnTo>
                  <a:pt x="20240" y="38569"/>
                </a:lnTo>
                <a:lnTo>
                  <a:pt x="12354" y="28148"/>
                </a:lnTo>
                <a:lnTo>
                  <a:pt x="10172" y="1898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4254819" y="2878339"/>
            <a:ext cx="44780" cy="49288"/>
          </a:xfrm>
          <a:custGeom>
            <a:avLst/>
            <a:gdLst/>
            <a:ahLst/>
            <a:cxnLst/>
            <a:rect l="l" t="t" r="r" b="b"/>
            <a:pathLst>
              <a:path w="44780" h="49288">
                <a:moveTo>
                  <a:pt x="9626" y="19291"/>
                </a:moveTo>
                <a:lnTo>
                  <a:pt x="11525" y="28486"/>
                </a:lnTo>
                <a:lnTo>
                  <a:pt x="19061" y="39154"/>
                </a:lnTo>
                <a:lnTo>
                  <a:pt x="31483" y="46786"/>
                </a:lnTo>
                <a:lnTo>
                  <a:pt x="35928" y="48475"/>
                </a:lnTo>
                <a:lnTo>
                  <a:pt x="40449" y="49276"/>
                </a:lnTo>
                <a:lnTo>
                  <a:pt x="44780" y="49288"/>
                </a:lnTo>
                <a:lnTo>
                  <a:pt x="38392" y="43967"/>
                </a:lnTo>
                <a:lnTo>
                  <a:pt x="34467" y="36906"/>
                </a:lnTo>
                <a:lnTo>
                  <a:pt x="33870" y="29743"/>
                </a:lnTo>
                <a:lnTo>
                  <a:pt x="33870" y="29235"/>
                </a:lnTo>
                <a:lnTo>
                  <a:pt x="31817" y="21472"/>
                </a:lnTo>
                <a:lnTo>
                  <a:pt x="24441" y="10815"/>
                </a:lnTo>
                <a:lnTo>
                  <a:pt x="12712" y="3022"/>
                </a:lnTo>
                <a:lnTo>
                  <a:pt x="8496" y="1244"/>
                </a:lnTo>
                <a:lnTo>
                  <a:pt x="4191" y="254"/>
                </a:lnTo>
                <a:lnTo>
                  <a:pt x="0" y="0"/>
                </a:lnTo>
                <a:lnTo>
                  <a:pt x="5588" y="5461"/>
                </a:lnTo>
                <a:lnTo>
                  <a:pt x="9055" y="12344"/>
                </a:lnTo>
                <a:lnTo>
                  <a:pt x="9626" y="1929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4254819" y="2878339"/>
            <a:ext cx="44780" cy="49288"/>
          </a:xfrm>
          <a:custGeom>
            <a:avLst/>
            <a:gdLst/>
            <a:ahLst/>
            <a:cxnLst/>
            <a:rect l="l" t="t" r="r" b="b"/>
            <a:pathLst>
              <a:path w="44780" h="49288">
                <a:moveTo>
                  <a:pt x="9626" y="19291"/>
                </a:moveTo>
                <a:lnTo>
                  <a:pt x="9055" y="12344"/>
                </a:lnTo>
                <a:lnTo>
                  <a:pt x="5588" y="5461"/>
                </a:lnTo>
                <a:lnTo>
                  <a:pt x="0" y="0"/>
                </a:lnTo>
                <a:lnTo>
                  <a:pt x="4191" y="254"/>
                </a:lnTo>
                <a:lnTo>
                  <a:pt x="8496" y="1244"/>
                </a:lnTo>
                <a:lnTo>
                  <a:pt x="12712" y="3022"/>
                </a:lnTo>
                <a:lnTo>
                  <a:pt x="24441" y="10815"/>
                </a:lnTo>
                <a:lnTo>
                  <a:pt x="31817" y="21472"/>
                </a:lnTo>
                <a:lnTo>
                  <a:pt x="33870" y="29235"/>
                </a:lnTo>
                <a:lnTo>
                  <a:pt x="33870" y="29743"/>
                </a:lnTo>
                <a:lnTo>
                  <a:pt x="34467" y="36906"/>
                </a:lnTo>
                <a:lnTo>
                  <a:pt x="38392" y="43967"/>
                </a:lnTo>
                <a:lnTo>
                  <a:pt x="44780" y="49288"/>
                </a:lnTo>
                <a:lnTo>
                  <a:pt x="40449" y="49276"/>
                </a:lnTo>
                <a:lnTo>
                  <a:pt x="35928" y="48475"/>
                </a:lnTo>
                <a:lnTo>
                  <a:pt x="31483" y="46786"/>
                </a:lnTo>
                <a:lnTo>
                  <a:pt x="19061" y="39154"/>
                </a:lnTo>
                <a:lnTo>
                  <a:pt x="11525" y="28486"/>
                </a:lnTo>
                <a:lnTo>
                  <a:pt x="9626" y="1929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4231403" y="2867602"/>
            <a:ext cx="43357" cy="50546"/>
          </a:xfrm>
          <a:custGeom>
            <a:avLst/>
            <a:gdLst/>
            <a:ahLst/>
            <a:cxnLst/>
            <a:rect l="l" t="t" r="r" b="b"/>
            <a:pathLst>
              <a:path w="43357" h="50545">
                <a:moveTo>
                  <a:pt x="9143" y="19532"/>
                </a:moveTo>
                <a:lnTo>
                  <a:pt x="10845" y="28938"/>
                </a:lnTo>
                <a:lnTo>
                  <a:pt x="18070" y="39712"/>
                </a:lnTo>
                <a:lnTo>
                  <a:pt x="30162" y="47625"/>
                </a:lnTo>
                <a:lnTo>
                  <a:pt x="34543" y="49453"/>
                </a:lnTo>
                <a:lnTo>
                  <a:pt x="39039" y="50393"/>
                </a:lnTo>
                <a:lnTo>
                  <a:pt x="43357" y="50546"/>
                </a:lnTo>
                <a:lnTo>
                  <a:pt x="37147" y="45034"/>
                </a:lnTo>
                <a:lnTo>
                  <a:pt x="33451" y="37833"/>
                </a:lnTo>
                <a:lnTo>
                  <a:pt x="33058" y="30670"/>
                </a:lnTo>
                <a:lnTo>
                  <a:pt x="33083" y="30175"/>
                </a:lnTo>
                <a:lnTo>
                  <a:pt x="31254" y="22321"/>
                </a:lnTo>
                <a:lnTo>
                  <a:pt x="24175" y="11462"/>
                </a:lnTo>
                <a:lnTo>
                  <a:pt x="12649" y="3352"/>
                </a:lnTo>
                <a:lnTo>
                  <a:pt x="8483" y="1447"/>
                </a:lnTo>
                <a:lnTo>
                  <a:pt x="4203" y="355"/>
                </a:lnTo>
                <a:lnTo>
                  <a:pt x="0" y="0"/>
                </a:lnTo>
                <a:lnTo>
                  <a:pt x="5448" y="5613"/>
                </a:lnTo>
                <a:lnTo>
                  <a:pt x="8750" y="12573"/>
                </a:lnTo>
                <a:lnTo>
                  <a:pt x="9143" y="1953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4231403" y="2867602"/>
            <a:ext cx="43357" cy="50546"/>
          </a:xfrm>
          <a:custGeom>
            <a:avLst/>
            <a:gdLst/>
            <a:ahLst/>
            <a:cxnLst/>
            <a:rect l="l" t="t" r="r" b="b"/>
            <a:pathLst>
              <a:path w="43357" h="50545">
                <a:moveTo>
                  <a:pt x="9143" y="19532"/>
                </a:moveTo>
                <a:lnTo>
                  <a:pt x="8750" y="12573"/>
                </a:lnTo>
                <a:lnTo>
                  <a:pt x="5448" y="5613"/>
                </a:lnTo>
                <a:lnTo>
                  <a:pt x="0" y="0"/>
                </a:lnTo>
                <a:lnTo>
                  <a:pt x="4203" y="355"/>
                </a:lnTo>
                <a:lnTo>
                  <a:pt x="8483" y="1447"/>
                </a:lnTo>
                <a:lnTo>
                  <a:pt x="12649" y="3352"/>
                </a:lnTo>
                <a:lnTo>
                  <a:pt x="24175" y="11462"/>
                </a:lnTo>
                <a:lnTo>
                  <a:pt x="31254" y="22321"/>
                </a:lnTo>
                <a:lnTo>
                  <a:pt x="33083" y="30175"/>
                </a:lnTo>
                <a:lnTo>
                  <a:pt x="33058" y="30670"/>
                </a:lnTo>
                <a:lnTo>
                  <a:pt x="33451" y="37833"/>
                </a:lnTo>
                <a:lnTo>
                  <a:pt x="37147" y="45034"/>
                </a:lnTo>
                <a:lnTo>
                  <a:pt x="43357" y="50546"/>
                </a:lnTo>
                <a:lnTo>
                  <a:pt x="39039" y="50393"/>
                </a:lnTo>
                <a:lnTo>
                  <a:pt x="34543" y="49453"/>
                </a:lnTo>
                <a:lnTo>
                  <a:pt x="30162" y="47625"/>
                </a:lnTo>
                <a:lnTo>
                  <a:pt x="18070" y="39712"/>
                </a:lnTo>
                <a:lnTo>
                  <a:pt x="10845" y="28938"/>
                </a:lnTo>
                <a:lnTo>
                  <a:pt x="9143" y="1953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4208223" y="2856274"/>
            <a:ext cx="42049" cy="51650"/>
          </a:xfrm>
          <a:custGeom>
            <a:avLst/>
            <a:gdLst/>
            <a:ahLst/>
            <a:cxnLst/>
            <a:rect l="l" t="t" r="r" b="b"/>
            <a:pathLst>
              <a:path w="42049" h="51650">
                <a:moveTo>
                  <a:pt x="8686" y="19761"/>
                </a:moveTo>
                <a:lnTo>
                  <a:pt x="10232" y="29392"/>
                </a:lnTo>
                <a:lnTo>
                  <a:pt x="17183" y="40233"/>
                </a:lnTo>
                <a:lnTo>
                  <a:pt x="28968" y="48374"/>
                </a:lnTo>
                <a:lnTo>
                  <a:pt x="33273" y="50330"/>
                </a:lnTo>
                <a:lnTo>
                  <a:pt x="37731" y="51384"/>
                </a:lnTo>
                <a:lnTo>
                  <a:pt x="42049" y="51650"/>
                </a:lnTo>
                <a:lnTo>
                  <a:pt x="36004" y="45973"/>
                </a:lnTo>
                <a:lnTo>
                  <a:pt x="32524" y="38671"/>
                </a:lnTo>
                <a:lnTo>
                  <a:pt x="32321" y="31508"/>
                </a:lnTo>
                <a:lnTo>
                  <a:pt x="32359" y="31013"/>
                </a:lnTo>
                <a:lnTo>
                  <a:pt x="30726" y="23095"/>
                </a:lnTo>
                <a:lnTo>
                  <a:pt x="23918" y="12057"/>
                </a:lnTo>
                <a:lnTo>
                  <a:pt x="12585" y="3670"/>
                </a:lnTo>
                <a:lnTo>
                  <a:pt x="8458" y="1663"/>
                </a:lnTo>
                <a:lnTo>
                  <a:pt x="4190" y="469"/>
                </a:lnTo>
                <a:lnTo>
                  <a:pt x="0" y="0"/>
                </a:lnTo>
                <a:lnTo>
                  <a:pt x="5333" y="5753"/>
                </a:lnTo>
                <a:lnTo>
                  <a:pt x="8470" y="12788"/>
                </a:lnTo>
                <a:lnTo>
                  <a:pt x="8686" y="1976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4208223" y="2856274"/>
            <a:ext cx="42049" cy="51650"/>
          </a:xfrm>
          <a:custGeom>
            <a:avLst/>
            <a:gdLst/>
            <a:ahLst/>
            <a:cxnLst/>
            <a:rect l="l" t="t" r="r" b="b"/>
            <a:pathLst>
              <a:path w="42049" h="51650">
                <a:moveTo>
                  <a:pt x="8686" y="19761"/>
                </a:moveTo>
                <a:lnTo>
                  <a:pt x="8470" y="12788"/>
                </a:lnTo>
                <a:lnTo>
                  <a:pt x="5333" y="5753"/>
                </a:lnTo>
                <a:lnTo>
                  <a:pt x="0" y="0"/>
                </a:lnTo>
                <a:lnTo>
                  <a:pt x="4190" y="469"/>
                </a:lnTo>
                <a:lnTo>
                  <a:pt x="8458" y="1663"/>
                </a:lnTo>
                <a:lnTo>
                  <a:pt x="12585" y="3670"/>
                </a:lnTo>
                <a:lnTo>
                  <a:pt x="23918" y="12057"/>
                </a:lnTo>
                <a:lnTo>
                  <a:pt x="30726" y="23095"/>
                </a:lnTo>
                <a:lnTo>
                  <a:pt x="32359" y="31013"/>
                </a:lnTo>
                <a:lnTo>
                  <a:pt x="32321" y="31508"/>
                </a:lnTo>
                <a:lnTo>
                  <a:pt x="32524" y="38671"/>
                </a:lnTo>
                <a:lnTo>
                  <a:pt x="36004" y="45973"/>
                </a:lnTo>
                <a:lnTo>
                  <a:pt x="42049" y="51650"/>
                </a:lnTo>
                <a:lnTo>
                  <a:pt x="37731" y="51384"/>
                </a:lnTo>
                <a:lnTo>
                  <a:pt x="33273" y="50330"/>
                </a:lnTo>
                <a:lnTo>
                  <a:pt x="28968" y="48374"/>
                </a:lnTo>
                <a:lnTo>
                  <a:pt x="17183" y="40233"/>
                </a:lnTo>
                <a:lnTo>
                  <a:pt x="10232" y="29392"/>
                </a:lnTo>
                <a:lnTo>
                  <a:pt x="8686" y="1976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4185258" y="2844447"/>
            <a:ext cx="40830" cy="52603"/>
          </a:xfrm>
          <a:custGeom>
            <a:avLst/>
            <a:gdLst/>
            <a:ahLst/>
            <a:cxnLst/>
            <a:rect l="l" t="t" r="r" b="b"/>
            <a:pathLst>
              <a:path w="40830" h="52603">
                <a:moveTo>
                  <a:pt x="5232" y="5854"/>
                </a:moveTo>
                <a:lnTo>
                  <a:pt x="8216" y="12966"/>
                </a:lnTo>
                <a:lnTo>
                  <a:pt x="8280" y="19938"/>
                </a:lnTo>
                <a:lnTo>
                  <a:pt x="9663" y="29769"/>
                </a:lnTo>
                <a:lnTo>
                  <a:pt x="16364" y="40668"/>
                </a:lnTo>
                <a:lnTo>
                  <a:pt x="27863" y="49009"/>
                </a:lnTo>
                <a:lnTo>
                  <a:pt x="32130" y="51066"/>
                </a:lnTo>
                <a:lnTo>
                  <a:pt x="36550" y="52235"/>
                </a:lnTo>
                <a:lnTo>
                  <a:pt x="40830" y="52603"/>
                </a:lnTo>
                <a:lnTo>
                  <a:pt x="34963" y="46774"/>
                </a:lnTo>
                <a:lnTo>
                  <a:pt x="31661" y="39408"/>
                </a:lnTo>
                <a:lnTo>
                  <a:pt x="31686" y="31724"/>
                </a:lnTo>
                <a:lnTo>
                  <a:pt x="30241" y="23773"/>
                </a:lnTo>
                <a:lnTo>
                  <a:pt x="23684" y="12582"/>
                </a:lnTo>
                <a:lnTo>
                  <a:pt x="12522" y="3936"/>
                </a:lnTo>
                <a:lnTo>
                  <a:pt x="8432" y="1841"/>
                </a:lnTo>
                <a:lnTo>
                  <a:pt x="4190" y="546"/>
                </a:lnTo>
                <a:lnTo>
                  <a:pt x="0" y="0"/>
                </a:lnTo>
                <a:lnTo>
                  <a:pt x="5232" y="585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4185258" y="2844447"/>
            <a:ext cx="40830" cy="52603"/>
          </a:xfrm>
          <a:custGeom>
            <a:avLst/>
            <a:gdLst/>
            <a:ahLst/>
            <a:cxnLst/>
            <a:rect l="l" t="t" r="r" b="b"/>
            <a:pathLst>
              <a:path w="40830" h="52603">
                <a:moveTo>
                  <a:pt x="8280" y="19938"/>
                </a:moveTo>
                <a:lnTo>
                  <a:pt x="8216" y="12966"/>
                </a:lnTo>
                <a:lnTo>
                  <a:pt x="5232" y="5854"/>
                </a:lnTo>
                <a:lnTo>
                  <a:pt x="0" y="0"/>
                </a:lnTo>
                <a:lnTo>
                  <a:pt x="4190" y="546"/>
                </a:lnTo>
                <a:lnTo>
                  <a:pt x="8432" y="1841"/>
                </a:lnTo>
                <a:lnTo>
                  <a:pt x="12522" y="3936"/>
                </a:lnTo>
                <a:lnTo>
                  <a:pt x="23684" y="12582"/>
                </a:lnTo>
                <a:lnTo>
                  <a:pt x="30241" y="23773"/>
                </a:lnTo>
                <a:lnTo>
                  <a:pt x="31686" y="31724"/>
                </a:lnTo>
                <a:lnTo>
                  <a:pt x="31635" y="32232"/>
                </a:lnTo>
                <a:lnTo>
                  <a:pt x="31661" y="39408"/>
                </a:lnTo>
                <a:lnTo>
                  <a:pt x="34963" y="46774"/>
                </a:lnTo>
                <a:lnTo>
                  <a:pt x="40830" y="52603"/>
                </a:lnTo>
                <a:lnTo>
                  <a:pt x="36550" y="52235"/>
                </a:lnTo>
                <a:lnTo>
                  <a:pt x="32130" y="51066"/>
                </a:lnTo>
                <a:lnTo>
                  <a:pt x="27863" y="49009"/>
                </a:lnTo>
                <a:lnTo>
                  <a:pt x="16364" y="40668"/>
                </a:lnTo>
                <a:lnTo>
                  <a:pt x="9663" y="29769"/>
                </a:lnTo>
                <a:lnTo>
                  <a:pt x="8280" y="1993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4162537" y="2832146"/>
            <a:ext cx="39700" cy="53467"/>
          </a:xfrm>
          <a:custGeom>
            <a:avLst/>
            <a:gdLst/>
            <a:ahLst/>
            <a:cxnLst/>
            <a:rect l="l" t="t" r="r" b="b"/>
            <a:pathLst>
              <a:path w="39700" h="53467">
                <a:moveTo>
                  <a:pt x="33972" y="47498"/>
                </a:moveTo>
                <a:lnTo>
                  <a:pt x="30835" y="40068"/>
                </a:lnTo>
                <a:lnTo>
                  <a:pt x="30975" y="32893"/>
                </a:lnTo>
                <a:lnTo>
                  <a:pt x="31038" y="32385"/>
                </a:lnTo>
                <a:lnTo>
                  <a:pt x="29763" y="24385"/>
                </a:lnTo>
                <a:lnTo>
                  <a:pt x="23435" y="13057"/>
                </a:lnTo>
                <a:lnTo>
                  <a:pt x="12446" y="4191"/>
                </a:lnTo>
                <a:lnTo>
                  <a:pt x="8394" y="2006"/>
                </a:lnTo>
                <a:lnTo>
                  <a:pt x="4178" y="622"/>
                </a:lnTo>
                <a:lnTo>
                  <a:pt x="0" y="0"/>
                </a:lnTo>
                <a:lnTo>
                  <a:pt x="5118" y="5943"/>
                </a:lnTo>
                <a:lnTo>
                  <a:pt x="7962" y="13131"/>
                </a:lnTo>
                <a:lnTo>
                  <a:pt x="7886" y="20104"/>
                </a:lnTo>
                <a:lnTo>
                  <a:pt x="9109" y="30102"/>
                </a:lnTo>
                <a:lnTo>
                  <a:pt x="15575" y="41052"/>
                </a:lnTo>
                <a:lnTo>
                  <a:pt x="26822" y="49580"/>
                </a:lnTo>
                <a:lnTo>
                  <a:pt x="31038" y="51727"/>
                </a:lnTo>
                <a:lnTo>
                  <a:pt x="35420" y="52984"/>
                </a:lnTo>
                <a:lnTo>
                  <a:pt x="39700" y="53467"/>
                </a:lnTo>
                <a:lnTo>
                  <a:pt x="33972" y="4749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4162537" y="2832146"/>
            <a:ext cx="39700" cy="53467"/>
          </a:xfrm>
          <a:custGeom>
            <a:avLst/>
            <a:gdLst/>
            <a:ahLst/>
            <a:cxnLst/>
            <a:rect l="l" t="t" r="r" b="b"/>
            <a:pathLst>
              <a:path w="39700" h="53467">
                <a:moveTo>
                  <a:pt x="7886" y="20104"/>
                </a:moveTo>
                <a:lnTo>
                  <a:pt x="7962" y="13131"/>
                </a:lnTo>
                <a:lnTo>
                  <a:pt x="5118" y="5943"/>
                </a:lnTo>
                <a:lnTo>
                  <a:pt x="0" y="0"/>
                </a:lnTo>
                <a:lnTo>
                  <a:pt x="4178" y="622"/>
                </a:lnTo>
                <a:lnTo>
                  <a:pt x="8394" y="2006"/>
                </a:lnTo>
                <a:lnTo>
                  <a:pt x="12446" y="4191"/>
                </a:lnTo>
                <a:lnTo>
                  <a:pt x="23435" y="13057"/>
                </a:lnTo>
                <a:lnTo>
                  <a:pt x="29763" y="24385"/>
                </a:lnTo>
                <a:lnTo>
                  <a:pt x="31038" y="32385"/>
                </a:lnTo>
                <a:lnTo>
                  <a:pt x="30975" y="32893"/>
                </a:lnTo>
                <a:lnTo>
                  <a:pt x="30835" y="40068"/>
                </a:lnTo>
                <a:lnTo>
                  <a:pt x="33972" y="47498"/>
                </a:lnTo>
                <a:lnTo>
                  <a:pt x="39700" y="53467"/>
                </a:lnTo>
                <a:lnTo>
                  <a:pt x="35420" y="52984"/>
                </a:lnTo>
                <a:lnTo>
                  <a:pt x="31038" y="51727"/>
                </a:lnTo>
                <a:lnTo>
                  <a:pt x="26822" y="49580"/>
                </a:lnTo>
                <a:lnTo>
                  <a:pt x="15575" y="41052"/>
                </a:lnTo>
                <a:lnTo>
                  <a:pt x="9109" y="30102"/>
                </a:lnTo>
                <a:lnTo>
                  <a:pt x="7886" y="2010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4140021" y="2819419"/>
            <a:ext cx="38646" cy="54216"/>
          </a:xfrm>
          <a:custGeom>
            <a:avLst/>
            <a:gdLst/>
            <a:ahLst/>
            <a:cxnLst/>
            <a:rect l="l" t="t" r="r" b="b"/>
            <a:pathLst>
              <a:path w="38646" h="54216">
                <a:moveTo>
                  <a:pt x="38646" y="54216"/>
                </a:moveTo>
                <a:lnTo>
                  <a:pt x="33058" y="48145"/>
                </a:lnTo>
                <a:lnTo>
                  <a:pt x="30073" y="40652"/>
                </a:lnTo>
                <a:lnTo>
                  <a:pt x="30365" y="33477"/>
                </a:lnTo>
                <a:lnTo>
                  <a:pt x="30429" y="32969"/>
                </a:lnTo>
                <a:lnTo>
                  <a:pt x="29275" y="24818"/>
                </a:lnTo>
                <a:lnTo>
                  <a:pt x="23159" y="13444"/>
                </a:lnTo>
                <a:lnTo>
                  <a:pt x="12382" y="4419"/>
                </a:lnTo>
                <a:lnTo>
                  <a:pt x="8369" y="2146"/>
                </a:lnTo>
                <a:lnTo>
                  <a:pt x="4165" y="698"/>
                </a:lnTo>
                <a:lnTo>
                  <a:pt x="0" y="0"/>
                </a:lnTo>
                <a:lnTo>
                  <a:pt x="5016" y="6032"/>
                </a:lnTo>
                <a:lnTo>
                  <a:pt x="7721" y="13284"/>
                </a:lnTo>
                <a:lnTo>
                  <a:pt x="7518" y="20243"/>
                </a:lnTo>
                <a:lnTo>
                  <a:pt x="8594" y="30386"/>
                </a:lnTo>
                <a:lnTo>
                  <a:pt x="14853" y="41383"/>
                </a:lnTo>
                <a:lnTo>
                  <a:pt x="25869" y="50076"/>
                </a:lnTo>
                <a:lnTo>
                  <a:pt x="30022" y="52311"/>
                </a:lnTo>
                <a:lnTo>
                  <a:pt x="34378" y="53644"/>
                </a:lnTo>
                <a:lnTo>
                  <a:pt x="38646" y="5421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4140021" y="2819419"/>
            <a:ext cx="38646" cy="54216"/>
          </a:xfrm>
          <a:custGeom>
            <a:avLst/>
            <a:gdLst/>
            <a:ahLst/>
            <a:cxnLst/>
            <a:rect l="l" t="t" r="r" b="b"/>
            <a:pathLst>
              <a:path w="38646" h="54216">
                <a:moveTo>
                  <a:pt x="7518" y="20243"/>
                </a:moveTo>
                <a:lnTo>
                  <a:pt x="7721" y="13284"/>
                </a:lnTo>
                <a:lnTo>
                  <a:pt x="5016" y="6032"/>
                </a:lnTo>
                <a:lnTo>
                  <a:pt x="0" y="0"/>
                </a:lnTo>
                <a:lnTo>
                  <a:pt x="4165" y="698"/>
                </a:lnTo>
                <a:lnTo>
                  <a:pt x="8369" y="2146"/>
                </a:lnTo>
                <a:lnTo>
                  <a:pt x="12382" y="4419"/>
                </a:lnTo>
                <a:lnTo>
                  <a:pt x="23159" y="13444"/>
                </a:lnTo>
                <a:lnTo>
                  <a:pt x="29275" y="24818"/>
                </a:lnTo>
                <a:lnTo>
                  <a:pt x="30429" y="32969"/>
                </a:lnTo>
                <a:lnTo>
                  <a:pt x="30365" y="33477"/>
                </a:lnTo>
                <a:lnTo>
                  <a:pt x="30073" y="40652"/>
                </a:lnTo>
                <a:lnTo>
                  <a:pt x="33058" y="48145"/>
                </a:lnTo>
                <a:lnTo>
                  <a:pt x="38646" y="54216"/>
                </a:lnTo>
                <a:lnTo>
                  <a:pt x="34378" y="53644"/>
                </a:lnTo>
                <a:lnTo>
                  <a:pt x="30022" y="52311"/>
                </a:lnTo>
                <a:lnTo>
                  <a:pt x="25869" y="50076"/>
                </a:lnTo>
                <a:lnTo>
                  <a:pt x="14853" y="41383"/>
                </a:lnTo>
                <a:lnTo>
                  <a:pt x="8594" y="30386"/>
                </a:lnTo>
                <a:lnTo>
                  <a:pt x="7518" y="2024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4117713" y="2806289"/>
            <a:ext cx="37655" cy="54914"/>
          </a:xfrm>
          <a:custGeom>
            <a:avLst/>
            <a:gdLst/>
            <a:ahLst/>
            <a:cxnLst/>
            <a:rect l="l" t="t" r="r" b="b"/>
            <a:pathLst>
              <a:path w="37655" h="54914">
                <a:moveTo>
                  <a:pt x="7175" y="20370"/>
                </a:moveTo>
                <a:lnTo>
                  <a:pt x="8102" y="30649"/>
                </a:lnTo>
                <a:lnTo>
                  <a:pt x="14165" y="41692"/>
                </a:lnTo>
                <a:lnTo>
                  <a:pt x="24968" y="50533"/>
                </a:lnTo>
                <a:lnTo>
                  <a:pt x="29082" y="52831"/>
                </a:lnTo>
                <a:lnTo>
                  <a:pt x="33400" y="54267"/>
                </a:lnTo>
                <a:lnTo>
                  <a:pt x="37655" y="54914"/>
                </a:lnTo>
                <a:lnTo>
                  <a:pt x="32194" y="48729"/>
                </a:lnTo>
                <a:lnTo>
                  <a:pt x="29349" y="41186"/>
                </a:lnTo>
                <a:lnTo>
                  <a:pt x="29781" y="34023"/>
                </a:lnTo>
                <a:lnTo>
                  <a:pt x="29844" y="33515"/>
                </a:lnTo>
                <a:lnTo>
                  <a:pt x="28801" y="25173"/>
                </a:lnTo>
                <a:lnTo>
                  <a:pt x="22877" y="13779"/>
                </a:lnTo>
                <a:lnTo>
                  <a:pt x="12306" y="4635"/>
                </a:lnTo>
                <a:lnTo>
                  <a:pt x="8343" y="2298"/>
                </a:lnTo>
                <a:lnTo>
                  <a:pt x="4165" y="774"/>
                </a:lnTo>
                <a:lnTo>
                  <a:pt x="0" y="0"/>
                </a:lnTo>
                <a:lnTo>
                  <a:pt x="4914" y="6134"/>
                </a:lnTo>
                <a:lnTo>
                  <a:pt x="7505" y="13411"/>
                </a:lnTo>
                <a:lnTo>
                  <a:pt x="7175" y="2037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4117713" y="2806289"/>
            <a:ext cx="37655" cy="54914"/>
          </a:xfrm>
          <a:custGeom>
            <a:avLst/>
            <a:gdLst/>
            <a:ahLst/>
            <a:cxnLst/>
            <a:rect l="l" t="t" r="r" b="b"/>
            <a:pathLst>
              <a:path w="37655" h="54914">
                <a:moveTo>
                  <a:pt x="7175" y="20370"/>
                </a:moveTo>
                <a:lnTo>
                  <a:pt x="7505" y="13411"/>
                </a:lnTo>
                <a:lnTo>
                  <a:pt x="4914" y="6134"/>
                </a:lnTo>
                <a:lnTo>
                  <a:pt x="0" y="0"/>
                </a:lnTo>
                <a:lnTo>
                  <a:pt x="4165" y="774"/>
                </a:lnTo>
                <a:lnTo>
                  <a:pt x="8343" y="2298"/>
                </a:lnTo>
                <a:lnTo>
                  <a:pt x="12306" y="4635"/>
                </a:lnTo>
                <a:lnTo>
                  <a:pt x="22877" y="13779"/>
                </a:lnTo>
                <a:lnTo>
                  <a:pt x="28801" y="25173"/>
                </a:lnTo>
                <a:lnTo>
                  <a:pt x="29844" y="33515"/>
                </a:lnTo>
                <a:lnTo>
                  <a:pt x="29781" y="34023"/>
                </a:lnTo>
                <a:lnTo>
                  <a:pt x="29349" y="41186"/>
                </a:lnTo>
                <a:lnTo>
                  <a:pt x="32194" y="48729"/>
                </a:lnTo>
                <a:lnTo>
                  <a:pt x="37655" y="54914"/>
                </a:lnTo>
                <a:lnTo>
                  <a:pt x="33400" y="54267"/>
                </a:lnTo>
                <a:lnTo>
                  <a:pt x="29082" y="52831"/>
                </a:lnTo>
                <a:lnTo>
                  <a:pt x="24968" y="50533"/>
                </a:lnTo>
                <a:lnTo>
                  <a:pt x="14165" y="41692"/>
                </a:lnTo>
                <a:lnTo>
                  <a:pt x="8102" y="30649"/>
                </a:lnTo>
                <a:lnTo>
                  <a:pt x="7175" y="2037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4095616" y="2792794"/>
            <a:ext cx="36703" cy="55549"/>
          </a:xfrm>
          <a:custGeom>
            <a:avLst/>
            <a:gdLst/>
            <a:ahLst/>
            <a:cxnLst/>
            <a:rect l="l" t="t" r="r" b="b"/>
            <a:pathLst>
              <a:path w="36702" h="55549">
                <a:moveTo>
                  <a:pt x="4825" y="6197"/>
                </a:moveTo>
                <a:lnTo>
                  <a:pt x="7302" y="13525"/>
                </a:lnTo>
                <a:lnTo>
                  <a:pt x="6845" y="20485"/>
                </a:lnTo>
                <a:lnTo>
                  <a:pt x="7628" y="30861"/>
                </a:lnTo>
                <a:lnTo>
                  <a:pt x="13503" y="41953"/>
                </a:lnTo>
                <a:lnTo>
                  <a:pt x="24104" y="50939"/>
                </a:lnTo>
                <a:lnTo>
                  <a:pt x="28181" y="53301"/>
                </a:lnTo>
                <a:lnTo>
                  <a:pt x="32473" y="54825"/>
                </a:lnTo>
                <a:lnTo>
                  <a:pt x="36702" y="55549"/>
                </a:lnTo>
                <a:lnTo>
                  <a:pt x="31368" y="49263"/>
                </a:lnTo>
                <a:lnTo>
                  <a:pt x="28676" y="41668"/>
                </a:lnTo>
                <a:lnTo>
                  <a:pt x="29209" y="34505"/>
                </a:lnTo>
                <a:lnTo>
                  <a:pt x="29298" y="34010"/>
                </a:lnTo>
                <a:lnTo>
                  <a:pt x="28358" y="25515"/>
                </a:lnTo>
                <a:lnTo>
                  <a:pt x="22613" y="14095"/>
                </a:lnTo>
                <a:lnTo>
                  <a:pt x="12242" y="4825"/>
                </a:lnTo>
                <a:lnTo>
                  <a:pt x="8305" y="2425"/>
                </a:lnTo>
                <a:lnTo>
                  <a:pt x="4152" y="838"/>
                </a:lnTo>
                <a:lnTo>
                  <a:pt x="0" y="0"/>
                </a:lnTo>
                <a:lnTo>
                  <a:pt x="4825" y="6197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4095616" y="2792794"/>
            <a:ext cx="36703" cy="55549"/>
          </a:xfrm>
          <a:custGeom>
            <a:avLst/>
            <a:gdLst/>
            <a:ahLst/>
            <a:cxnLst/>
            <a:rect l="l" t="t" r="r" b="b"/>
            <a:pathLst>
              <a:path w="36702" h="55549">
                <a:moveTo>
                  <a:pt x="6845" y="20485"/>
                </a:moveTo>
                <a:lnTo>
                  <a:pt x="7302" y="13525"/>
                </a:lnTo>
                <a:lnTo>
                  <a:pt x="4825" y="6197"/>
                </a:lnTo>
                <a:lnTo>
                  <a:pt x="0" y="0"/>
                </a:lnTo>
                <a:lnTo>
                  <a:pt x="4152" y="838"/>
                </a:lnTo>
                <a:lnTo>
                  <a:pt x="8305" y="2425"/>
                </a:lnTo>
                <a:lnTo>
                  <a:pt x="12242" y="4825"/>
                </a:lnTo>
                <a:lnTo>
                  <a:pt x="22613" y="14095"/>
                </a:lnTo>
                <a:lnTo>
                  <a:pt x="28358" y="25515"/>
                </a:lnTo>
                <a:lnTo>
                  <a:pt x="29298" y="34010"/>
                </a:lnTo>
                <a:lnTo>
                  <a:pt x="29209" y="34505"/>
                </a:lnTo>
                <a:lnTo>
                  <a:pt x="28676" y="41668"/>
                </a:lnTo>
                <a:lnTo>
                  <a:pt x="31368" y="49263"/>
                </a:lnTo>
                <a:lnTo>
                  <a:pt x="36702" y="55549"/>
                </a:lnTo>
                <a:lnTo>
                  <a:pt x="32473" y="54825"/>
                </a:lnTo>
                <a:lnTo>
                  <a:pt x="28181" y="53301"/>
                </a:lnTo>
                <a:lnTo>
                  <a:pt x="24104" y="50939"/>
                </a:lnTo>
                <a:lnTo>
                  <a:pt x="13503" y="41953"/>
                </a:lnTo>
                <a:lnTo>
                  <a:pt x="7628" y="30861"/>
                </a:lnTo>
                <a:lnTo>
                  <a:pt x="6845" y="2048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4073733" y="2778937"/>
            <a:ext cx="35788" cy="56134"/>
          </a:xfrm>
          <a:custGeom>
            <a:avLst/>
            <a:gdLst/>
            <a:ahLst/>
            <a:cxnLst/>
            <a:rect l="l" t="t" r="r" b="b"/>
            <a:pathLst>
              <a:path w="35788" h="56133">
                <a:moveTo>
                  <a:pt x="4724" y="6286"/>
                </a:moveTo>
                <a:lnTo>
                  <a:pt x="7086" y="13639"/>
                </a:lnTo>
                <a:lnTo>
                  <a:pt x="6527" y="20599"/>
                </a:lnTo>
                <a:lnTo>
                  <a:pt x="7167" y="31078"/>
                </a:lnTo>
                <a:lnTo>
                  <a:pt x="12868" y="42210"/>
                </a:lnTo>
                <a:lnTo>
                  <a:pt x="23291" y="51320"/>
                </a:lnTo>
                <a:lnTo>
                  <a:pt x="27317" y="53759"/>
                </a:lnTo>
                <a:lnTo>
                  <a:pt x="31572" y="55333"/>
                </a:lnTo>
                <a:lnTo>
                  <a:pt x="35788" y="56134"/>
                </a:lnTo>
                <a:lnTo>
                  <a:pt x="30568" y="49771"/>
                </a:lnTo>
                <a:lnTo>
                  <a:pt x="28003" y="42125"/>
                </a:lnTo>
                <a:lnTo>
                  <a:pt x="28651" y="34975"/>
                </a:lnTo>
                <a:lnTo>
                  <a:pt x="28752" y="34493"/>
                </a:lnTo>
                <a:lnTo>
                  <a:pt x="27923" y="25848"/>
                </a:lnTo>
                <a:lnTo>
                  <a:pt x="22352" y="14401"/>
                </a:lnTo>
                <a:lnTo>
                  <a:pt x="12166" y="5029"/>
                </a:lnTo>
                <a:lnTo>
                  <a:pt x="8255" y="2565"/>
                </a:lnTo>
                <a:lnTo>
                  <a:pt x="4127" y="901"/>
                </a:lnTo>
                <a:lnTo>
                  <a:pt x="0" y="0"/>
                </a:lnTo>
                <a:lnTo>
                  <a:pt x="4724" y="628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4073733" y="2778937"/>
            <a:ext cx="35788" cy="56134"/>
          </a:xfrm>
          <a:custGeom>
            <a:avLst/>
            <a:gdLst/>
            <a:ahLst/>
            <a:cxnLst/>
            <a:rect l="l" t="t" r="r" b="b"/>
            <a:pathLst>
              <a:path w="35788" h="56133">
                <a:moveTo>
                  <a:pt x="6527" y="20599"/>
                </a:moveTo>
                <a:lnTo>
                  <a:pt x="7086" y="13639"/>
                </a:lnTo>
                <a:lnTo>
                  <a:pt x="4724" y="6286"/>
                </a:lnTo>
                <a:lnTo>
                  <a:pt x="0" y="0"/>
                </a:lnTo>
                <a:lnTo>
                  <a:pt x="4127" y="901"/>
                </a:lnTo>
                <a:lnTo>
                  <a:pt x="8255" y="2565"/>
                </a:lnTo>
                <a:lnTo>
                  <a:pt x="12166" y="5029"/>
                </a:lnTo>
                <a:lnTo>
                  <a:pt x="22352" y="14401"/>
                </a:lnTo>
                <a:lnTo>
                  <a:pt x="27923" y="25848"/>
                </a:lnTo>
                <a:lnTo>
                  <a:pt x="28752" y="34493"/>
                </a:lnTo>
                <a:lnTo>
                  <a:pt x="28651" y="34975"/>
                </a:lnTo>
                <a:lnTo>
                  <a:pt x="28003" y="42125"/>
                </a:lnTo>
                <a:lnTo>
                  <a:pt x="30568" y="49771"/>
                </a:lnTo>
                <a:lnTo>
                  <a:pt x="35788" y="56134"/>
                </a:lnTo>
                <a:lnTo>
                  <a:pt x="31572" y="55333"/>
                </a:lnTo>
                <a:lnTo>
                  <a:pt x="27317" y="53759"/>
                </a:lnTo>
                <a:lnTo>
                  <a:pt x="23291" y="51320"/>
                </a:lnTo>
                <a:lnTo>
                  <a:pt x="12868" y="42210"/>
                </a:lnTo>
                <a:lnTo>
                  <a:pt x="7167" y="31078"/>
                </a:lnTo>
                <a:lnTo>
                  <a:pt x="6527" y="2059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4052042" y="2764749"/>
            <a:ext cx="34925" cy="56692"/>
          </a:xfrm>
          <a:custGeom>
            <a:avLst/>
            <a:gdLst/>
            <a:ahLst/>
            <a:cxnLst/>
            <a:rect l="l" t="t" r="r" b="b"/>
            <a:pathLst>
              <a:path w="34925" h="56692">
                <a:moveTo>
                  <a:pt x="27512" y="26179"/>
                </a:moveTo>
                <a:lnTo>
                  <a:pt x="22110" y="14702"/>
                </a:lnTo>
                <a:lnTo>
                  <a:pt x="12090" y="5219"/>
                </a:lnTo>
                <a:lnTo>
                  <a:pt x="8229" y="2692"/>
                </a:lnTo>
                <a:lnTo>
                  <a:pt x="4127" y="977"/>
                </a:lnTo>
                <a:lnTo>
                  <a:pt x="0" y="0"/>
                </a:lnTo>
                <a:lnTo>
                  <a:pt x="4635" y="6349"/>
                </a:lnTo>
                <a:lnTo>
                  <a:pt x="6883" y="13754"/>
                </a:lnTo>
                <a:lnTo>
                  <a:pt x="6223" y="20700"/>
                </a:lnTo>
                <a:lnTo>
                  <a:pt x="6726" y="31276"/>
                </a:lnTo>
                <a:lnTo>
                  <a:pt x="12259" y="42445"/>
                </a:lnTo>
                <a:lnTo>
                  <a:pt x="22504" y="51676"/>
                </a:lnTo>
                <a:lnTo>
                  <a:pt x="26492" y="54165"/>
                </a:lnTo>
                <a:lnTo>
                  <a:pt x="30721" y="55829"/>
                </a:lnTo>
                <a:lnTo>
                  <a:pt x="34925" y="56692"/>
                </a:lnTo>
                <a:lnTo>
                  <a:pt x="29806" y="50241"/>
                </a:lnTo>
                <a:lnTo>
                  <a:pt x="27355" y="42557"/>
                </a:lnTo>
                <a:lnTo>
                  <a:pt x="28130" y="35420"/>
                </a:lnTo>
                <a:lnTo>
                  <a:pt x="28232" y="34924"/>
                </a:lnTo>
                <a:lnTo>
                  <a:pt x="27512" y="2617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4052042" y="2764749"/>
            <a:ext cx="34925" cy="56692"/>
          </a:xfrm>
          <a:custGeom>
            <a:avLst/>
            <a:gdLst/>
            <a:ahLst/>
            <a:cxnLst/>
            <a:rect l="l" t="t" r="r" b="b"/>
            <a:pathLst>
              <a:path w="34925" h="56692">
                <a:moveTo>
                  <a:pt x="6223" y="20700"/>
                </a:moveTo>
                <a:lnTo>
                  <a:pt x="6883" y="13754"/>
                </a:lnTo>
                <a:lnTo>
                  <a:pt x="4635" y="6349"/>
                </a:lnTo>
                <a:lnTo>
                  <a:pt x="0" y="0"/>
                </a:lnTo>
                <a:lnTo>
                  <a:pt x="4127" y="977"/>
                </a:lnTo>
                <a:lnTo>
                  <a:pt x="8229" y="2692"/>
                </a:lnTo>
                <a:lnTo>
                  <a:pt x="12090" y="5219"/>
                </a:lnTo>
                <a:lnTo>
                  <a:pt x="22110" y="14702"/>
                </a:lnTo>
                <a:lnTo>
                  <a:pt x="27512" y="26179"/>
                </a:lnTo>
                <a:lnTo>
                  <a:pt x="28232" y="34924"/>
                </a:lnTo>
                <a:lnTo>
                  <a:pt x="28130" y="35420"/>
                </a:lnTo>
                <a:lnTo>
                  <a:pt x="27355" y="42557"/>
                </a:lnTo>
                <a:lnTo>
                  <a:pt x="29806" y="50241"/>
                </a:lnTo>
                <a:lnTo>
                  <a:pt x="34925" y="56692"/>
                </a:lnTo>
                <a:lnTo>
                  <a:pt x="30721" y="55829"/>
                </a:lnTo>
                <a:lnTo>
                  <a:pt x="26492" y="54165"/>
                </a:lnTo>
                <a:lnTo>
                  <a:pt x="22504" y="51676"/>
                </a:lnTo>
                <a:lnTo>
                  <a:pt x="12259" y="42445"/>
                </a:lnTo>
                <a:lnTo>
                  <a:pt x="6726" y="31276"/>
                </a:lnTo>
                <a:lnTo>
                  <a:pt x="6223" y="2070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4030568" y="2750249"/>
            <a:ext cx="34074" cy="57200"/>
          </a:xfrm>
          <a:custGeom>
            <a:avLst/>
            <a:gdLst/>
            <a:ahLst/>
            <a:cxnLst/>
            <a:rect l="l" t="t" r="r" b="b"/>
            <a:pathLst>
              <a:path w="34074" h="57200">
                <a:moveTo>
                  <a:pt x="4533" y="6438"/>
                </a:moveTo>
                <a:lnTo>
                  <a:pt x="6680" y="13855"/>
                </a:lnTo>
                <a:lnTo>
                  <a:pt x="5918" y="20789"/>
                </a:lnTo>
                <a:lnTo>
                  <a:pt x="6282" y="31442"/>
                </a:lnTo>
                <a:lnTo>
                  <a:pt x="11656" y="42651"/>
                </a:lnTo>
                <a:lnTo>
                  <a:pt x="21729" y="51993"/>
                </a:lnTo>
                <a:lnTo>
                  <a:pt x="25679" y="54559"/>
                </a:lnTo>
                <a:lnTo>
                  <a:pt x="29883" y="56273"/>
                </a:lnTo>
                <a:lnTo>
                  <a:pt x="34074" y="57200"/>
                </a:lnTo>
                <a:lnTo>
                  <a:pt x="29057" y="50673"/>
                </a:lnTo>
                <a:lnTo>
                  <a:pt x="26720" y="42964"/>
                </a:lnTo>
                <a:lnTo>
                  <a:pt x="27609" y="35839"/>
                </a:lnTo>
                <a:lnTo>
                  <a:pt x="27711" y="35344"/>
                </a:lnTo>
                <a:lnTo>
                  <a:pt x="27100" y="26481"/>
                </a:lnTo>
                <a:lnTo>
                  <a:pt x="21858" y="14986"/>
                </a:lnTo>
                <a:lnTo>
                  <a:pt x="12014" y="5397"/>
                </a:lnTo>
                <a:lnTo>
                  <a:pt x="8178" y="2819"/>
                </a:lnTo>
                <a:lnTo>
                  <a:pt x="4102" y="1028"/>
                </a:lnTo>
                <a:lnTo>
                  <a:pt x="0" y="0"/>
                </a:lnTo>
                <a:lnTo>
                  <a:pt x="4533" y="643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4030568" y="2750249"/>
            <a:ext cx="34074" cy="57200"/>
          </a:xfrm>
          <a:custGeom>
            <a:avLst/>
            <a:gdLst/>
            <a:ahLst/>
            <a:cxnLst/>
            <a:rect l="l" t="t" r="r" b="b"/>
            <a:pathLst>
              <a:path w="34074" h="57200">
                <a:moveTo>
                  <a:pt x="5918" y="20789"/>
                </a:moveTo>
                <a:lnTo>
                  <a:pt x="6680" y="13855"/>
                </a:lnTo>
                <a:lnTo>
                  <a:pt x="4533" y="6438"/>
                </a:lnTo>
                <a:lnTo>
                  <a:pt x="0" y="0"/>
                </a:lnTo>
                <a:lnTo>
                  <a:pt x="4102" y="1028"/>
                </a:lnTo>
                <a:lnTo>
                  <a:pt x="8178" y="2819"/>
                </a:lnTo>
                <a:lnTo>
                  <a:pt x="12014" y="5397"/>
                </a:lnTo>
                <a:lnTo>
                  <a:pt x="21858" y="14986"/>
                </a:lnTo>
                <a:lnTo>
                  <a:pt x="27100" y="26481"/>
                </a:lnTo>
                <a:lnTo>
                  <a:pt x="27711" y="35344"/>
                </a:lnTo>
                <a:lnTo>
                  <a:pt x="27609" y="35839"/>
                </a:lnTo>
                <a:lnTo>
                  <a:pt x="26720" y="42964"/>
                </a:lnTo>
                <a:lnTo>
                  <a:pt x="29057" y="50673"/>
                </a:lnTo>
                <a:lnTo>
                  <a:pt x="34074" y="57200"/>
                </a:lnTo>
                <a:lnTo>
                  <a:pt x="29883" y="56273"/>
                </a:lnTo>
                <a:lnTo>
                  <a:pt x="25679" y="54559"/>
                </a:lnTo>
                <a:lnTo>
                  <a:pt x="21729" y="51993"/>
                </a:lnTo>
                <a:lnTo>
                  <a:pt x="11656" y="42651"/>
                </a:lnTo>
                <a:lnTo>
                  <a:pt x="6282" y="31442"/>
                </a:lnTo>
                <a:lnTo>
                  <a:pt x="5918" y="2078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4009311" y="2735446"/>
            <a:ext cx="33210" cy="57683"/>
          </a:xfrm>
          <a:custGeom>
            <a:avLst/>
            <a:gdLst/>
            <a:ahLst/>
            <a:cxnLst/>
            <a:rect l="l" t="t" r="r" b="b"/>
            <a:pathLst>
              <a:path w="33210" h="57683">
                <a:moveTo>
                  <a:pt x="4432" y="6489"/>
                </a:moveTo>
                <a:lnTo>
                  <a:pt x="6464" y="13944"/>
                </a:lnTo>
                <a:lnTo>
                  <a:pt x="5600" y="20866"/>
                </a:lnTo>
                <a:lnTo>
                  <a:pt x="5831" y="31601"/>
                </a:lnTo>
                <a:lnTo>
                  <a:pt x="11046" y="42847"/>
                </a:lnTo>
                <a:lnTo>
                  <a:pt x="20955" y="52311"/>
                </a:lnTo>
                <a:lnTo>
                  <a:pt x="24866" y="54914"/>
                </a:lnTo>
                <a:lnTo>
                  <a:pt x="29044" y="56692"/>
                </a:lnTo>
                <a:lnTo>
                  <a:pt x="33210" y="57683"/>
                </a:lnTo>
                <a:lnTo>
                  <a:pt x="28295" y="51092"/>
                </a:lnTo>
                <a:lnTo>
                  <a:pt x="26085" y="43332"/>
                </a:lnTo>
                <a:lnTo>
                  <a:pt x="27063" y="36233"/>
                </a:lnTo>
                <a:lnTo>
                  <a:pt x="27178" y="35737"/>
                </a:lnTo>
                <a:lnTo>
                  <a:pt x="26680" y="26765"/>
                </a:lnTo>
                <a:lnTo>
                  <a:pt x="21598" y="15245"/>
                </a:lnTo>
                <a:lnTo>
                  <a:pt x="11912" y="5562"/>
                </a:lnTo>
                <a:lnTo>
                  <a:pt x="8140" y="2920"/>
                </a:lnTo>
                <a:lnTo>
                  <a:pt x="4076" y="1092"/>
                </a:lnTo>
                <a:lnTo>
                  <a:pt x="0" y="0"/>
                </a:lnTo>
                <a:lnTo>
                  <a:pt x="4432" y="648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4009311" y="2735446"/>
            <a:ext cx="33210" cy="57683"/>
          </a:xfrm>
          <a:custGeom>
            <a:avLst/>
            <a:gdLst/>
            <a:ahLst/>
            <a:cxnLst/>
            <a:rect l="l" t="t" r="r" b="b"/>
            <a:pathLst>
              <a:path w="33210" h="57683">
                <a:moveTo>
                  <a:pt x="5600" y="20866"/>
                </a:moveTo>
                <a:lnTo>
                  <a:pt x="6464" y="13944"/>
                </a:lnTo>
                <a:lnTo>
                  <a:pt x="4432" y="6489"/>
                </a:lnTo>
                <a:lnTo>
                  <a:pt x="0" y="0"/>
                </a:lnTo>
                <a:lnTo>
                  <a:pt x="4076" y="1092"/>
                </a:lnTo>
                <a:lnTo>
                  <a:pt x="8140" y="2920"/>
                </a:lnTo>
                <a:lnTo>
                  <a:pt x="11912" y="5562"/>
                </a:lnTo>
                <a:lnTo>
                  <a:pt x="21598" y="15245"/>
                </a:lnTo>
                <a:lnTo>
                  <a:pt x="26680" y="26765"/>
                </a:lnTo>
                <a:lnTo>
                  <a:pt x="27178" y="35737"/>
                </a:lnTo>
                <a:lnTo>
                  <a:pt x="27063" y="36233"/>
                </a:lnTo>
                <a:lnTo>
                  <a:pt x="26085" y="43332"/>
                </a:lnTo>
                <a:lnTo>
                  <a:pt x="28295" y="51092"/>
                </a:lnTo>
                <a:lnTo>
                  <a:pt x="33210" y="57683"/>
                </a:lnTo>
                <a:lnTo>
                  <a:pt x="29044" y="56692"/>
                </a:lnTo>
                <a:lnTo>
                  <a:pt x="24866" y="54914"/>
                </a:lnTo>
                <a:lnTo>
                  <a:pt x="20955" y="52311"/>
                </a:lnTo>
                <a:lnTo>
                  <a:pt x="11046" y="42847"/>
                </a:lnTo>
                <a:lnTo>
                  <a:pt x="5831" y="31601"/>
                </a:lnTo>
                <a:lnTo>
                  <a:pt x="5600" y="2086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3988255" y="2720324"/>
            <a:ext cx="32385" cy="58166"/>
          </a:xfrm>
          <a:custGeom>
            <a:avLst/>
            <a:gdLst/>
            <a:ahLst/>
            <a:cxnLst/>
            <a:rect l="l" t="t" r="r" b="b"/>
            <a:pathLst>
              <a:path w="32385" h="58166">
                <a:moveTo>
                  <a:pt x="4356" y="6540"/>
                </a:moveTo>
                <a:lnTo>
                  <a:pt x="6261" y="14046"/>
                </a:lnTo>
                <a:lnTo>
                  <a:pt x="5308" y="20942"/>
                </a:lnTo>
                <a:lnTo>
                  <a:pt x="5392" y="31763"/>
                </a:lnTo>
                <a:lnTo>
                  <a:pt x="10451" y="43043"/>
                </a:lnTo>
                <a:lnTo>
                  <a:pt x="20193" y="52603"/>
                </a:lnTo>
                <a:lnTo>
                  <a:pt x="24066" y="55283"/>
                </a:lnTo>
                <a:lnTo>
                  <a:pt x="28219" y="57111"/>
                </a:lnTo>
                <a:lnTo>
                  <a:pt x="32385" y="58166"/>
                </a:lnTo>
                <a:lnTo>
                  <a:pt x="27559" y="51485"/>
                </a:lnTo>
                <a:lnTo>
                  <a:pt x="25463" y="43713"/>
                </a:lnTo>
                <a:lnTo>
                  <a:pt x="26555" y="36626"/>
                </a:lnTo>
                <a:lnTo>
                  <a:pt x="26670" y="36131"/>
                </a:lnTo>
                <a:lnTo>
                  <a:pt x="26278" y="27084"/>
                </a:lnTo>
                <a:lnTo>
                  <a:pt x="21354" y="15529"/>
                </a:lnTo>
                <a:lnTo>
                  <a:pt x="11849" y="5740"/>
                </a:lnTo>
                <a:lnTo>
                  <a:pt x="8102" y="3048"/>
                </a:lnTo>
                <a:lnTo>
                  <a:pt x="4064" y="1155"/>
                </a:lnTo>
                <a:lnTo>
                  <a:pt x="0" y="0"/>
                </a:lnTo>
                <a:lnTo>
                  <a:pt x="4356" y="654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3988255" y="2720324"/>
            <a:ext cx="32385" cy="58166"/>
          </a:xfrm>
          <a:custGeom>
            <a:avLst/>
            <a:gdLst/>
            <a:ahLst/>
            <a:cxnLst/>
            <a:rect l="l" t="t" r="r" b="b"/>
            <a:pathLst>
              <a:path w="32385" h="58166">
                <a:moveTo>
                  <a:pt x="5308" y="20942"/>
                </a:moveTo>
                <a:lnTo>
                  <a:pt x="6261" y="14046"/>
                </a:lnTo>
                <a:lnTo>
                  <a:pt x="4356" y="6540"/>
                </a:lnTo>
                <a:lnTo>
                  <a:pt x="0" y="0"/>
                </a:lnTo>
                <a:lnTo>
                  <a:pt x="4064" y="1155"/>
                </a:lnTo>
                <a:lnTo>
                  <a:pt x="8102" y="3048"/>
                </a:lnTo>
                <a:lnTo>
                  <a:pt x="11849" y="5740"/>
                </a:lnTo>
                <a:lnTo>
                  <a:pt x="21354" y="15529"/>
                </a:lnTo>
                <a:lnTo>
                  <a:pt x="26278" y="27084"/>
                </a:lnTo>
                <a:lnTo>
                  <a:pt x="26670" y="36131"/>
                </a:lnTo>
                <a:lnTo>
                  <a:pt x="26555" y="36626"/>
                </a:lnTo>
                <a:lnTo>
                  <a:pt x="25463" y="43713"/>
                </a:lnTo>
                <a:lnTo>
                  <a:pt x="27559" y="51485"/>
                </a:lnTo>
                <a:lnTo>
                  <a:pt x="32385" y="58166"/>
                </a:lnTo>
                <a:lnTo>
                  <a:pt x="28219" y="57111"/>
                </a:lnTo>
                <a:lnTo>
                  <a:pt x="24066" y="55283"/>
                </a:lnTo>
                <a:lnTo>
                  <a:pt x="20193" y="52603"/>
                </a:lnTo>
                <a:lnTo>
                  <a:pt x="10451" y="43043"/>
                </a:lnTo>
                <a:lnTo>
                  <a:pt x="5392" y="31763"/>
                </a:lnTo>
                <a:lnTo>
                  <a:pt x="5308" y="2094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3967444" y="2704907"/>
            <a:ext cx="31521" cy="58623"/>
          </a:xfrm>
          <a:custGeom>
            <a:avLst/>
            <a:gdLst/>
            <a:ahLst/>
            <a:cxnLst/>
            <a:rect l="l" t="t" r="r" b="b"/>
            <a:pathLst>
              <a:path w="31521" h="58623">
                <a:moveTo>
                  <a:pt x="4254" y="6603"/>
                </a:moveTo>
                <a:lnTo>
                  <a:pt x="6057" y="14122"/>
                </a:lnTo>
                <a:lnTo>
                  <a:pt x="4991" y="21005"/>
                </a:lnTo>
                <a:lnTo>
                  <a:pt x="4935" y="31896"/>
                </a:lnTo>
                <a:lnTo>
                  <a:pt x="9838" y="43213"/>
                </a:lnTo>
                <a:lnTo>
                  <a:pt x="19418" y="52895"/>
                </a:lnTo>
                <a:lnTo>
                  <a:pt x="23253" y="55613"/>
                </a:lnTo>
                <a:lnTo>
                  <a:pt x="27381" y="57505"/>
                </a:lnTo>
                <a:lnTo>
                  <a:pt x="31521" y="58623"/>
                </a:lnTo>
                <a:lnTo>
                  <a:pt x="26797" y="51879"/>
                </a:lnTo>
                <a:lnTo>
                  <a:pt x="24815" y="44081"/>
                </a:lnTo>
                <a:lnTo>
                  <a:pt x="25996" y="36995"/>
                </a:lnTo>
                <a:lnTo>
                  <a:pt x="26123" y="36512"/>
                </a:lnTo>
                <a:lnTo>
                  <a:pt x="25852" y="27370"/>
                </a:lnTo>
                <a:lnTo>
                  <a:pt x="21090" y="15794"/>
                </a:lnTo>
                <a:lnTo>
                  <a:pt x="11747" y="5905"/>
                </a:lnTo>
                <a:lnTo>
                  <a:pt x="8051" y="3162"/>
                </a:lnTo>
                <a:lnTo>
                  <a:pt x="4051" y="1206"/>
                </a:lnTo>
                <a:lnTo>
                  <a:pt x="0" y="0"/>
                </a:lnTo>
                <a:lnTo>
                  <a:pt x="4254" y="660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3967444" y="2704907"/>
            <a:ext cx="31521" cy="58623"/>
          </a:xfrm>
          <a:custGeom>
            <a:avLst/>
            <a:gdLst/>
            <a:ahLst/>
            <a:cxnLst/>
            <a:rect l="l" t="t" r="r" b="b"/>
            <a:pathLst>
              <a:path w="31521" h="58623">
                <a:moveTo>
                  <a:pt x="4991" y="21005"/>
                </a:moveTo>
                <a:lnTo>
                  <a:pt x="6057" y="14122"/>
                </a:lnTo>
                <a:lnTo>
                  <a:pt x="4254" y="6603"/>
                </a:lnTo>
                <a:lnTo>
                  <a:pt x="0" y="0"/>
                </a:lnTo>
                <a:lnTo>
                  <a:pt x="4051" y="1206"/>
                </a:lnTo>
                <a:lnTo>
                  <a:pt x="8051" y="3162"/>
                </a:lnTo>
                <a:lnTo>
                  <a:pt x="11747" y="5905"/>
                </a:lnTo>
                <a:lnTo>
                  <a:pt x="21090" y="15794"/>
                </a:lnTo>
                <a:lnTo>
                  <a:pt x="25852" y="27370"/>
                </a:lnTo>
                <a:lnTo>
                  <a:pt x="26123" y="36512"/>
                </a:lnTo>
                <a:lnTo>
                  <a:pt x="25996" y="36995"/>
                </a:lnTo>
                <a:lnTo>
                  <a:pt x="24815" y="44081"/>
                </a:lnTo>
                <a:lnTo>
                  <a:pt x="26797" y="51879"/>
                </a:lnTo>
                <a:lnTo>
                  <a:pt x="31521" y="58623"/>
                </a:lnTo>
                <a:lnTo>
                  <a:pt x="27381" y="57505"/>
                </a:lnTo>
                <a:lnTo>
                  <a:pt x="23253" y="55613"/>
                </a:lnTo>
                <a:lnTo>
                  <a:pt x="19418" y="52895"/>
                </a:lnTo>
                <a:lnTo>
                  <a:pt x="9838" y="43213"/>
                </a:lnTo>
                <a:lnTo>
                  <a:pt x="4935" y="31896"/>
                </a:lnTo>
                <a:lnTo>
                  <a:pt x="4991" y="2100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946907" y="2689154"/>
            <a:ext cx="30594" cy="59105"/>
          </a:xfrm>
          <a:custGeom>
            <a:avLst/>
            <a:gdLst/>
            <a:ahLst/>
            <a:cxnLst/>
            <a:rect l="l" t="t" r="r" b="b"/>
            <a:pathLst>
              <a:path w="30594" h="59105">
                <a:moveTo>
                  <a:pt x="4127" y="6680"/>
                </a:moveTo>
                <a:lnTo>
                  <a:pt x="5816" y="14224"/>
                </a:lnTo>
                <a:lnTo>
                  <a:pt x="4635" y="21094"/>
                </a:lnTo>
                <a:lnTo>
                  <a:pt x="4421" y="32044"/>
                </a:lnTo>
                <a:lnTo>
                  <a:pt x="9159" y="43397"/>
                </a:lnTo>
                <a:lnTo>
                  <a:pt x="18580" y="53187"/>
                </a:lnTo>
                <a:lnTo>
                  <a:pt x="22364" y="55981"/>
                </a:lnTo>
                <a:lnTo>
                  <a:pt x="26466" y="57924"/>
                </a:lnTo>
                <a:lnTo>
                  <a:pt x="30594" y="59105"/>
                </a:lnTo>
                <a:lnTo>
                  <a:pt x="25971" y="52298"/>
                </a:lnTo>
                <a:lnTo>
                  <a:pt x="24091" y="44462"/>
                </a:lnTo>
                <a:lnTo>
                  <a:pt x="25399" y="37401"/>
                </a:lnTo>
                <a:lnTo>
                  <a:pt x="25539" y="36918"/>
                </a:lnTo>
                <a:lnTo>
                  <a:pt x="25387" y="27712"/>
                </a:lnTo>
                <a:lnTo>
                  <a:pt x="20801" y="16094"/>
                </a:lnTo>
                <a:lnTo>
                  <a:pt x="11645" y="6096"/>
                </a:lnTo>
                <a:lnTo>
                  <a:pt x="7988" y="3289"/>
                </a:lnTo>
                <a:lnTo>
                  <a:pt x="4025" y="1270"/>
                </a:lnTo>
                <a:lnTo>
                  <a:pt x="0" y="0"/>
                </a:lnTo>
                <a:lnTo>
                  <a:pt x="4127" y="668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946907" y="2689154"/>
            <a:ext cx="30594" cy="59105"/>
          </a:xfrm>
          <a:custGeom>
            <a:avLst/>
            <a:gdLst/>
            <a:ahLst/>
            <a:cxnLst/>
            <a:rect l="l" t="t" r="r" b="b"/>
            <a:pathLst>
              <a:path w="30594" h="59105">
                <a:moveTo>
                  <a:pt x="4635" y="21094"/>
                </a:moveTo>
                <a:lnTo>
                  <a:pt x="5816" y="14224"/>
                </a:lnTo>
                <a:lnTo>
                  <a:pt x="4127" y="6680"/>
                </a:lnTo>
                <a:lnTo>
                  <a:pt x="0" y="0"/>
                </a:lnTo>
                <a:lnTo>
                  <a:pt x="4025" y="1270"/>
                </a:lnTo>
                <a:lnTo>
                  <a:pt x="7988" y="3289"/>
                </a:lnTo>
                <a:lnTo>
                  <a:pt x="11645" y="6096"/>
                </a:lnTo>
                <a:lnTo>
                  <a:pt x="20801" y="16094"/>
                </a:lnTo>
                <a:lnTo>
                  <a:pt x="25387" y="27712"/>
                </a:lnTo>
                <a:lnTo>
                  <a:pt x="25539" y="36918"/>
                </a:lnTo>
                <a:lnTo>
                  <a:pt x="25399" y="37401"/>
                </a:lnTo>
                <a:lnTo>
                  <a:pt x="24091" y="44462"/>
                </a:lnTo>
                <a:lnTo>
                  <a:pt x="25971" y="52298"/>
                </a:lnTo>
                <a:lnTo>
                  <a:pt x="30594" y="59105"/>
                </a:lnTo>
                <a:lnTo>
                  <a:pt x="26466" y="57924"/>
                </a:lnTo>
                <a:lnTo>
                  <a:pt x="22364" y="55981"/>
                </a:lnTo>
                <a:lnTo>
                  <a:pt x="18580" y="53187"/>
                </a:lnTo>
                <a:lnTo>
                  <a:pt x="9159" y="43397"/>
                </a:lnTo>
                <a:lnTo>
                  <a:pt x="4421" y="32044"/>
                </a:lnTo>
                <a:lnTo>
                  <a:pt x="4635" y="2109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926691" y="2673055"/>
            <a:ext cx="29578" cy="59601"/>
          </a:xfrm>
          <a:custGeom>
            <a:avLst/>
            <a:gdLst/>
            <a:ahLst/>
            <a:cxnLst/>
            <a:rect l="l" t="t" r="r" b="b"/>
            <a:pathLst>
              <a:path w="29578" h="59601">
                <a:moveTo>
                  <a:pt x="0" y="0"/>
                </a:moveTo>
                <a:lnTo>
                  <a:pt x="3987" y="6756"/>
                </a:lnTo>
                <a:lnTo>
                  <a:pt x="5524" y="14325"/>
                </a:lnTo>
                <a:lnTo>
                  <a:pt x="4229" y="21170"/>
                </a:lnTo>
                <a:lnTo>
                  <a:pt x="3844" y="32203"/>
                </a:lnTo>
                <a:lnTo>
                  <a:pt x="8409" y="43599"/>
                </a:lnTo>
                <a:lnTo>
                  <a:pt x="17652" y="53505"/>
                </a:lnTo>
                <a:lnTo>
                  <a:pt x="21399" y="56349"/>
                </a:lnTo>
                <a:lnTo>
                  <a:pt x="25463" y="58369"/>
                </a:lnTo>
                <a:lnTo>
                  <a:pt x="29578" y="59601"/>
                </a:lnTo>
                <a:lnTo>
                  <a:pt x="25057" y="52730"/>
                </a:lnTo>
                <a:lnTo>
                  <a:pt x="23304" y="44869"/>
                </a:lnTo>
                <a:lnTo>
                  <a:pt x="24714" y="37833"/>
                </a:lnTo>
                <a:lnTo>
                  <a:pt x="24853" y="37337"/>
                </a:lnTo>
                <a:lnTo>
                  <a:pt x="24844" y="28074"/>
                </a:lnTo>
                <a:lnTo>
                  <a:pt x="20450" y="16422"/>
                </a:lnTo>
                <a:lnTo>
                  <a:pt x="11506" y="6311"/>
                </a:lnTo>
                <a:lnTo>
                  <a:pt x="7912" y="3454"/>
                </a:lnTo>
                <a:lnTo>
                  <a:pt x="4000" y="1358"/>
                </a:lnTo>
                <a:lnTo>
                  <a:pt x="0" y="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3926691" y="2673055"/>
            <a:ext cx="29578" cy="59601"/>
          </a:xfrm>
          <a:custGeom>
            <a:avLst/>
            <a:gdLst/>
            <a:ahLst/>
            <a:cxnLst/>
            <a:rect l="l" t="t" r="r" b="b"/>
            <a:pathLst>
              <a:path w="29578" h="59601">
                <a:moveTo>
                  <a:pt x="4229" y="21170"/>
                </a:moveTo>
                <a:lnTo>
                  <a:pt x="5524" y="14325"/>
                </a:lnTo>
                <a:lnTo>
                  <a:pt x="3987" y="6756"/>
                </a:lnTo>
                <a:lnTo>
                  <a:pt x="0" y="0"/>
                </a:lnTo>
                <a:lnTo>
                  <a:pt x="4000" y="1358"/>
                </a:lnTo>
                <a:lnTo>
                  <a:pt x="7912" y="3454"/>
                </a:lnTo>
                <a:lnTo>
                  <a:pt x="11506" y="6311"/>
                </a:lnTo>
                <a:lnTo>
                  <a:pt x="20450" y="16422"/>
                </a:lnTo>
                <a:lnTo>
                  <a:pt x="24844" y="28074"/>
                </a:lnTo>
                <a:lnTo>
                  <a:pt x="24853" y="37337"/>
                </a:lnTo>
                <a:lnTo>
                  <a:pt x="24714" y="37833"/>
                </a:lnTo>
                <a:lnTo>
                  <a:pt x="23304" y="44869"/>
                </a:lnTo>
                <a:lnTo>
                  <a:pt x="25057" y="52730"/>
                </a:lnTo>
                <a:lnTo>
                  <a:pt x="29578" y="59601"/>
                </a:lnTo>
                <a:lnTo>
                  <a:pt x="25463" y="58369"/>
                </a:lnTo>
                <a:lnTo>
                  <a:pt x="21399" y="56349"/>
                </a:lnTo>
                <a:lnTo>
                  <a:pt x="17652" y="53505"/>
                </a:lnTo>
                <a:lnTo>
                  <a:pt x="8409" y="43599"/>
                </a:lnTo>
                <a:lnTo>
                  <a:pt x="3844" y="32203"/>
                </a:lnTo>
                <a:lnTo>
                  <a:pt x="4229" y="2117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3906920" y="2656573"/>
            <a:ext cx="28359" cy="60159"/>
          </a:xfrm>
          <a:custGeom>
            <a:avLst/>
            <a:gdLst/>
            <a:ahLst/>
            <a:cxnLst/>
            <a:rect l="l" t="t" r="r" b="b"/>
            <a:pathLst>
              <a:path w="28359" h="60159">
                <a:moveTo>
                  <a:pt x="5143" y="14414"/>
                </a:moveTo>
                <a:lnTo>
                  <a:pt x="3695" y="21234"/>
                </a:lnTo>
                <a:lnTo>
                  <a:pt x="3098" y="32358"/>
                </a:lnTo>
                <a:lnTo>
                  <a:pt x="7465" y="43799"/>
                </a:lnTo>
                <a:lnTo>
                  <a:pt x="16509" y="53835"/>
                </a:lnTo>
                <a:lnTo>
                  <a:pt x="20231" y="56756"/>
                </a:lnTo>
                <a:lnTo>
                  <a:pt x="24256" y="58851"/>
                </a:lnTo>
                <a:lnTo>
                  <a:pt x="28359" y="60159"/>
                </a:lnTo>
                <a:lnTo>
                  <a:pt x="23939" y="53187"/>
                </a:lnTo>
                <a:lnTo>
                  <a:pt x="22313" y="45300"/>
                </a:lnTo>
                <a:lnTo>
                  <a:pt x="23850" y="38277"/>
                </a:lnTo>
                <a:lnTo>
                  <a:pt x="24002" y="37795"/>
                </a:lnTo>
                <a:lnTo>
                  <a:pt x="24158" y="28489"/>
                </a:lnTo>
                <a:lnTo>
                  <a:pt x="19994" y="16794"/>
                </a:lnTo>
                <a:lnTo>
                  <a:pt x="11302" y="6540"/>
                </a:lnTo>
                <a:lnTo>
                  <a:pt x="7785" y="3606"/>
                </a:lnTo>
                <a:lnTo>
                  <a:pt x="3949" y="1447"/>
                </a:lnTo>
                <a:lnTo>
                  <a:pt x="0" y="0"/>
                </a:lnTo>
                <a:lnTo>
                  <a:pt x="3771" y="6819"/>
                </a:lnTo>
                <a:lnTo>
                  <a:pt x="5143" y="1441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3906920" y="2656573"/>
            <a:ext cx="28359" cy="60159"/>
          </a:xfrm>
          <a:custGeom>
            <a:avLst/>
            <a:gdLst/>
            <a:ahLst/>
            <a:cxnLst/>
            <a:rect l="l" t="t" r="r" b="b"/>
            <a:pathLst>
              <a:path w="28359" h="60159">
                <a:moveTo>
                  <a:pt x="3695" y="21234"/>
                </a:moveTo>
                <a:lnTo>
                  <a:pt x="5143" y="14414"/>
                </a:lnTo>
                <a:lnTo>
                  <a:pt x="3771" y="6819"/>
                </a:lnTo>
                <a:lnTo>
                  <a:pt x="0" y="0"/>
                </a:lnTo>
                <a:lnTo>
                  <a:pt x="3949" y="1447"/>
                </a:lnTo>
                <a:lnTo>
                  <a:pt x="7785" y="3606"/>
                </a:lnTo>
                <a:lnTo>
                  <a:pt x="11302" y="6540"/>
                </a:lnTo>
                <a:lnTo>
                  <a:pt x="19994" y="16794"/>
                </a:lnTo>
                <a:lnTo>
                  <a:pt x="24158" y="28489"/>
                </a:lnTo>
                <a:lnTo>
                  <a:pt x="24002" y="37795"/>
                </a:lnTo>
                <a:lnTo>
                  <a:pt x="23850" y="38277"/>
                </a:lnTo>
                <a:lnTo>
                  <a:pt x="22313" y="45300"/>
                </a:lnTo>
                <a:lnTo>
                  <a:pt x="23939" y="53187"/>
                </a:lnTo>
                <a:lnTo>
                  <a:pt x="28359" y="60159"/>
                </a:lnTo>
                <a:lnTo>
                  <a:pt x="24256" y="58851"/>
                </a:lnTo>
                <a:lnTo>
                  <a:pt x="20231" y="56756"/>
                </a:lnTo>
                <a:lnTo>
                  <a:pt x="16509" y="53835"/>
                </a:lnTo>
                <a:lnTo>
                  <a:pt x="7465" y="43799"/>
                </a:lnTo>
                <a:lnTo>
                  <a:pt x="3098" y="32358"/>
                </a:lnTo>
                <a:lnTo>
                  <a:pt x="3695" y="2123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3887956" y="2639621"/>
            <a:ext cx="26568" cy="60782"/>
          </a:xfrm>
          <a:custGeom>
            <a:avLst/>
            <a:gdLst/>
            <a:ahLst/>
            <a:cxnLst/>
            <a:rect l="l" t="t" r="r" b="b"/>
            <a:pathLst>
              <a:path w="26568" h="60782">
                <a:moveTo>
                  <a:pt x="2781" y="21259"/>
                </a:moveTo>
                <a:lnTo>
                  <a:pt x="1888" y="32549"/>
                </a:lnTo>
                <a:lnTo>
                  <a:pt x="6019" y="44030"/>
                </a:lnTo>
                <a:lnTo>
                  <a:pt x="14833" y="54216"/>
                </a:lnTo>
                <a:lnTo>
                  <a:pt x="18491" y="57213"/>
                </a:lnTo>
                <a:lnTo>
                  <a:pt x="22491" y="59397"/>
                </a:lnTo>
                <a:lnTo>
                  <a:pt x="26568" y="60782"/>
                </a:lnTo>
                <a:lnTo>
                  <a:pt x="22275" y="53733"/>
                </a:lnTo>
                <a:lnTo>
                  <a:pt x="20802" y="45783"/>
                </a:lnTo>
                <a:lnTo>
                  <a:pt x="22491" y="38811"/>
                </a:lnTo>
                <a:lnTo>
                  <a:pt x="22656" y="38341"/>
                </a:lnTo>
                <a:lnTo>
                  <a:pt x="23020" y="29036"/>
                </a:lnTo>
                <a:lnTo>
                  <a:pt x="19174" y="17264"/>
                </a:lnTo>
                <a:lnTo>
                  <a:pt x="10883" y="6832"/>
                </a:lnTo>
                <a:lnTo>
                  <a:pt x="7505" y="3822"/>
                </a:lnTo>
                <a:lnTo>
                  <a:pt x="3797" y="1562"/>
                </a:lnTo>
                <a:lnTo>
                  <a:pt x="0" y="0"/>
                </a:lnTo>
                <a:lnTo>
                  <a:pt x="3327" y="6883"/>
                </a:lnTo>
                <a:lnTo>
                  <a:pt x="4444" y="14490"/>
                </a:lnTo>
                <a:lnTo>
                  <a:pt x="2781" y="2125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3887956" y="2639621"/>
            <a:ext cx="26568" cy="60782"/>
          </a:xfrm>
          <a:custGeom>
            <a:avLst/>
            <a:gdLst/>
            <a:ahLst/>
            <a:cxnLst/>
            <a:rect l="l" t="t" r="r" b="b"/>
            <a:pathLst>
              <a:path w="26568" h="60782">
                <a:moveTo>
                  <a:pt x="2781" y="21259"/>
                </a:moveTo>
                <a:lnTo>
                  <a:pt x="4444" y="14490"/>
                </a:lnTo>
                <a:lnTo>
                  <a:pt x="3327" y="6883"/>
                </a:lnTo>
                <a:lnTo>
                  <a:pt x="0" y="0"/>
                </a:lnTo>
                <a:lnTo>
                  <a:pt x="3797" y="1562"/>
                </a:lnTo>
                <a:lnTo>
                  <a:pt x="7505" y="3822"/>
                </a:lnTo>
                <a:lnTo>
                  <a:pt x="10883" y="6832"/>
                </a:lnTo>
                <a:lnTo>
                  <a:pt x="19174" y="17264"/>
                </a:lnTo>
                <a:lnTo>
                  <a:pt x="23020" y="29036"/>
                </a:lnTo>
                <a:lnTo>
                  <a:pt x="22656" y="38341"/>
                </a:lnTo>
                <a:lnTo>
                  <a:pt x="22491" y="38811"/>
                </a:lnTo>
                <a:lnTo>
                  <a:pt x="20802" y="45783"/>
                </a:lnTo>
                <a:lnTo>
                  <a:pt x="22275" y="53733"/>
                </a:lnTo>
                <a:lnTo>
                  <a:pt x="26568" y="60782"/>
                </a:lnTo>
                <a:lnTo>
                  <a:pt x="22491" y="59397"/>
                </a:lnTo>
                <a:lnTo>
                  <a:pt x="18491" y="57213"/>
                </a:lnTo>
                <a:lnTo>
                  <a:pt x="14833" y="54216"/>
                </a:lnTo>
                <a:lnTo>
                  <a:pt x="6019" y="44030"/>
                </a:lnTo>
                <a:lnTo>
                  <a:pt x="1888" y="32549"/>
                </a:lnTo>
                <a:lnTo>
                  <a:pt x="2781" y="2125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3870183" y="2626644"/>
            <a:ext cx="23884" cy="56972"/>
          </a:xfrm>
          <a:custGeom>
            <a:avLst/>
            <a:gdLst/>
            <a:ahLst/>
            <a:cxnLst/>
            <a:rect l="l" t="t" r="r" b="b"/>
            <a:pathLst>
              <a:path w="23884" h="56972">
                <a:moveTo>
                  <a:pt x="3800" y="39673"/>
                </a:moveTo>
                <a:lnTo>
                  <a:pt x="12276" y="50037"/>
                </a:lnTo>
                <a:lnTo>
                  <a:pt x="15870" y="53174"/>
                </a:lnTo>
                <a:lnTo>
                  <a:pt x="19832" y="55460"/>
                </a:lnTo>
                <a:lnTo>
                  <a:pt x="23884" y="56972"/>
                </a:lnTo>
                <a:lnTo>
                  <a:pt x="19731" y="49783"/>
                </a:lnTo>
                <a:lnTo>
                  <a:pt x="18473" y="41770"/>
                </a:lnTo>
                <a:lnTo>
                  <a:pt x="20366" y="34861"/>
                </a:lnTo>
                <a:lnTo>
                  <a:pt x="20543" y="34378"/>
                </a:lnTo>
                <a:lnTo>
                  <a:pt x="21263" y="25448"/>
                </a:lnTo>
                <a:lnTo>
                  <a:pt x="18024" y="13445"/>
                </a:lnTo>
                <a:lnTo>
                  <a:pt x="10803" y="2819"/>
                </a:lnTo>
                <a:lnTo>
                  <a:pt x="9418" y="1358"/>
                </a:lnTo>
                <a:lnTo>
                  <a:pt x="6129" y="190"/>
                </a:lnTo>
                <a:lnTo>
                  <a:pt x="3500" y="0"/>
                </a:lnTo>
                <a:lnTo>
                  <a:pt x="3056" y="2666"/>
                </a:lnTo>
                <a:lnTo>
                  <a:pt x="2979" y="9575"/>
                </a:lnTo>
                <a:lnTo>
                  <a:pt x="2560" y="13144"/>
                </a:lnTo>
                <a:lnTo>
                  <a:pt x="1481" y="16459"/>
                </a:lnTo>
                <a:lnTo>
                  <a:pt x="1266" y="17003"/>
                </a:lnTo>
                <a:lnTo>
                  <a:pt x="0" y="28124"/>
                </a:lnTo>
                <a:lnTo>
                  <a:pt x="3800" y="3967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3870183" y="2624994"/>
            <a:ext cx="23884" cy="58623"/>
          </a:xfrm>
          <a:custGeom>
            <a:avLst/>
            <a:gdLst/>
            <a:ahLst/>
            <a:cxnLst/>
            <a:rect l="l" t="t" r="r" b="b"/>
            <a:pathLst>
              <a:path w="23884" h="58623">
                <a:moveTo>
                  <a:pt x="1481" y="18110"/>
                </a:moveTo>
                <a:lnTo>
                  <a:pt x="2560" y="14795"/>
                </a:lnTo>
                <a:lnTo>
                  <a:pt x="2979" y="11226"/>
                </a:lnTo>
                <a:lnTo>
                  <a:pt x="3056" y="7772"/>
                </a:lnTo>
                <a:lnTo>
                  <a:pt x="3119" y="6070"/>
                </a:lnTo>
                <a:lnTo>
                  <a:pt x="3056" y="4317"/>
                </a:lnTo>
                <a:lnTo>
                  <a:pt x="3246" y="2971"/>
                </a:lnTo>
                <a:lnTo>
                  <a:pt x="3360" y="2362"/>
                </a:lnTo>
                <a:lnTo>
                  <a:pt x="3500" y="1650"/>
                </a:lnTo>
                <a:lnTo>
                  <a:pt x="4211" y="2146"/>
                </a:lnTo>
                <a:lnTo>
                  <a:pt x="4338" y="2235"/>
                </a:lnTo>
                <a:lnTo>
                  <a:pt x="4427" y="2412"/>
                </a:lnTo>
                <a:lnTo>
                  <a:pt x="4211" y="1879"/>
                </a:lnTo>
                <a:lnTo>
                  <a:pt x="4554" y="2666"/>
                </a:lnTo>
                <a:lnTo>
                  <a:pt x="4567" y="2209"/>
                </a:lnTo>
                <a:lnTo>
                  <a:pt x="4592" y="1473"/>
                </a:lnTo>
                <a:lnTo>
                  <a:pt x="4580" y="0"/>
                </a:lnTo>
                <a:lnTo>
                  <a:pt x="5621" y="1219"/>
                </a:lnTo>
                <a:lnTo>
                  <a:pt x="6129" y="1841"/>
                </a:lnTo>
                <a:lnTo>
                  <a:pt x="5926" y="888"/>
                </a:lnTo>
                <a:lnTo>
                  <a:pt x="5862" y="203"/>
                </a:lnTo>
                <a:lnTo>
                  <a:pt x="6396" y="634"/>
                </a:lnTo>
                <a:lnTo>
                  <a:pt x="6904" y="939"/>
                </a:lnTo>
                <a:lnTo>
                  <a:pt x="8009" y="1714"/>
                </a:lnTo>
                <a:lnTo>
                  <a:pt x="9418" y="3009"/>
                </a:lnTo>
                <a:lnTo>
                  <a:pt x="10803" y="4470"/>
                </a:lnTo>
                <a:lnTo>
                  <a:pt x="18024" y="15096"/>
                </a:lnTo>
                <a:lnTo>
                  <a:pt x="21263" y="27099"/>
                </a:lnTo>
                <a:lnTo>
                  <a:pt x="20543" y="36029"/>
                </a:lnTo>
                <a:lnTo>
                  <a:pt x="20366" y="36512"/>
                </a:lnTo>
                <a:lnTo>
                  <a:pt x="18473" y="43421"/>
                </a:lnTo>
                <a:lnTo>
                  <a:pt x="19731" y="51434"/>
                </a:lnTo>
                <a:lnTo>
                  <a:pt x="23884" y="58623"/>
                </a:lnTo>
                <a:lnTo>
                  <a:pt x="19832" y="57111"/>
                </a:lnTo>
                <a:lnTo>
                  <a:pt x="15870" y="54825"/>
                </a:lnTo>
                <a:lnTo>
                  <a:pt x="12276" y="51688"/>
                </a:lnTo>
                <a:lnTo>
                  <a:pt x="3800" y="41324"/>
                </a:lnTo>
                <a:lnTo>
                  <a:pt x="0" y="29775"/>
                </a:lnTo>
                <a:lnTo>
                  <a:pt x="1266" y="18654"/>
                </a:lnTo>
                <a:lnTo>
                  <a:pt x="1481" y="1811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3850972" y="2608112"/>
            <a:ext cx="24472" cy="57962"/>
          </a:xfrm>
          <a:custGeom>
            <a:avLst/>
            <a:gdLst/>
            <a:ahLst/>
            <a:cxnLst/>
            <a:rect l="l" t="t" r="r" b="b"/>
            <a:pathLst>
              <a:path w="24472" h="57962">
                <a:moveTo>
                  <a:pt x="571" y="32004"/>
                </a:moveTo>
                <a:lnTo>
                  <a:pt x="1549" y="34328"/>
                </a:lnTo>
                <a:lnTo>
                  <a:pt x="2959" y="38150"/>
                </a:lnTo>
                <a:lnTo>
                  <a:pt x="4699" y="41490"/>
                </a:lnTo>
                <a:lnTo>
                  <a:pt x="6553" y="44754"/>
                </a:lnTo>
                <a:lnTo>
                  <a:pt x="8801" y="47663"/>
                </a:lnTo>
                <a:lnTo>
                  <a:pt x="11480" y="50292"/>
                </a:lnTo>
                <a:lnTo>
                  <a:pt x="15024" y="53759"/>
                </a:lnTo>
                <a:lnTo>
                  <a:pt x="18961" y="56273"/>
                </a:lnTo>
                <a:lnTo>
                  <a:pt x="22999" y="57962"/>
                </a:lnTo>
                <a:lnTo>
                  <a:pt x="19037" y="50571"/>
                </a:lnTo>
                <a:lnTo>
                  <a:pt x="18072" y="42354"/>
                </a:lnTo>
                <a:lnTo>
                  <a:pt x="20459" y="35598"/>
                </a:lnTo>
                <a:lnTo>
                  <a:pt x="20675" y="35140"/>
                </a:lnTo>
                <a:lnTo>
                  <a:pt x="22504" y="30162"/>
                </a:lnTo>
                <a:lnTo>
                  <a:pt x="22174" y="23990"/>
                </a:lnTo>
                <a:lnTo>
                  <a:pt x="22517" y="19621"/>
                </a:lnTo>
                <a:lnTo>
                  <a:pt x="23812" y="19011"/>
                </a:lnTo>
                <a:lnTo>
                  <a:pt x="24193" y="15722"/>
                </a:lnTo>
                <a:lnTo>
                  <a:pt x="24472" y="12661"/>
                </a:lnTo>
                <a:lnTo>
                  <a:pt x="24384" y="5930"/>
                </a:lnTo>
                <a:lnTo>
                  <a:pt x="23850" y="3136"/>
                </a:lnTo>
                <a:lnTo>
                  <a:pt x="23126" y="0"/>
                </a:lnTo>
                <a:lnTo>
                  <a:pt x="19189" y="4368"/>
                </a:lnTo>
                <a:lnTo>
                  <a:pt x="14338" y="8864"/>
                </a:lnTo>
                <a:lnTo>
                  <a:pt x="8661" y="12966"/>
                </a:lnTo>
                <a:lnTo>
                  <a:pt x="4152" y="16459"/>
                </a:lnTo>
                <a:lnTo>
                  <a:pt x="2641" y="19151"/>
                </a:lnTo>
                <a:lnTo>
                  <a:pt x="990" y="21564"/>
                </a:lnTo>
                <a:lnTo>
                  <a:pt x="533" y="25958"/>
                </a:lnTo>
                <a:lnTo>
                  <a:pt x="0" y="28562"/>
                </a:lnTo>
                <a:lnTo>
                  <a:pt x="571" y="3200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3850973" y="2608112"/>
            <a:ext cx="24599" cy="57962"/>
          </a:xfrm>
          <a:custGeom>
            <a:avLst/>
            <a:gdLst/>
            <a:ahLst/>
            <a:cxnLst/>
            <a:rect l="l" t="t" r="r" b="b"/>
            <a:pathLst>
              <a:path w="24599" h="57962">
                <a:moveTo>
                  <a:pt x="8661" y="12966"/>
                </a:moveTo>
                <a:lnTo>
                  <a:pt x="14338" y="8864"/>
                </a:lnTo>
                <a:lnTo>
                  <a:pt x="19189" y="4368"/>
                </a:lnTo>
                <a:lnTo>
                  <a:pt x="23126" y="0"/>
                </a:lnTo>
                <a:lnTo>
                  <a:pt x="23850" y="3136"/>
                </a:lnTo>
                <a:lnTo>
                  <a:pt x="24384" y="5930"/>
                </a:lnTo>
                <a:lnTo>
                  <a:pt x="24498" y="8724"/>
                </a:lnTo>
                <a:lnTo>
                  <a:pt x="24599" y="10731"/>
                </a:lnTo>
                <a:lnTo>
                  <a:pt x="24472" y="12661"/>
                </a:lnTo>
                <a:lnTo>
                  <a:pt x="24257" y="14732"/>
                </a:lnTo>
                <a:lnTo>
                  <a:pt x="24193" y="15722"/>
                </a:lnTo>
                <a:lnTo>
                  <a:pt x="23660" y="16014"/>
                </a:lnTo>
                <a:lnTo>
                  <a:pt x="23837" y="17881"/>
                </a:lnTo>
                <a:lnTo>
                  <a:pt x="23812" y="19011"/>
                </a:lnTo>
                <a:lnTo>
                  <a:pt x="23799" y="19304"/>
                </a:lnTo>
                <a:lnTo>
                  <a:pt x="23799" y="19443"/>
                </a:lnTo>
                <a:lnTo>
                  <a:pt x="23837" y="19634"/>
                </a:lnTo>
                <a:lnTo>
                  <a:pt x="23482" y="18796"/>
                </a:lnTo>
                <a:lnTo>
                  <a:pt x="23634" y="19138"/>
                </a:lnTo>
                <a:lnTo>
                  <a:pt x="23215" y="18859"/>
                </a:lnTo>
                <a:lnTo>
                  <a:pt x="22796" y="18745"/>
                </a:lnTo>
                <a:lnTo>
                  <a:pt x="22631" y="19151"/>
                </a:lnTo>
                <a:lnTo>
                  <a:pt x="22517" y="19621"/>
                </a:lnTo>
                <a:lnTo>
                  <a:pt x="22174" y="23990"/>
                </a:lnTo>
                <a:lnTo>
                  <a:pt x="22504" y="30162"/>
                </a:lnTo>
                <a:lnTo>
                  <a:pt x="20675" y="35140"/>
                </a:lnTo>
                <a:lnTo>
                  <a:pt x="20459" y="35598"/>
                </a:lnTo>
                <a:lnTo>
                  <a:pt x="18072" y="42354"/>
                </a:lnTo>
                <a:lnTo>
                  <a:pt x="19037" y="50571"/>
                </a:lnTo>
                <a:lnTo>
                  <a:pt x="22999" y="57962"/>
                </a:lnTo>
                <a:lnTo>
                  <a:pt x="18961" y="56273"/>
                </a:lnTo>
                <a:lnTo>
                  <a:pt x="15024" y="53759"/>
                </a:lnTo>
                <a:lnTo>
                  <a:pt x="11480" y="50292"/>
                </a:lnTo>
                <a:lnTo>
                  <a:pt x="8801" y="47663"/>
                </a:lnTo>
                <a:lnTo>
                  <a:pt x="6553" y="44754"/>
                </a:lnTo>
                <a:lnTo>
                  <a:pt x="4699" y="41490"/>
                </a:lnTo>
                <a:lnTo>
                  <a:pt x="3784" y="39878"/>
                </a:lnTo>
                <a:lnTo>
                  <a:pt x="2959" y="38150"/>
                </a:lnTo>
                <a:lnTo>
                  <a:pt x="2222" y="36207"/>
                </a:lnTo>
                <a:lnTo>
                  <a:pt x="1549" y="34328"/>
                </a:lnTo>
                <a:lnTo>
                  <a:pt x="571" y="32004"/>
                </a:lnTo>
                <a:lnTo>
                  <a:pt x="0" y="28562"/>
                </a:lnTo>
                <a:lnTo>
                  <a:pt x="533" y="25958"/>
                </a:lnTo>
                <a:lnTo>
                  <a:pt x="990" y="21564"/>
                </a:lnTo>
                <a:lnTo>
                  <a:pt x="2641" y="19151"/>
                </a:lnTo>
                <a:lnTo>
                  <a:pt x="4152" y="16459"/>
                </a:lnTo>
                <a:lnTo>
                  <a:pt x="6223" y="14401"/>
                </a:lnTo>
                <a:lnTo>
                  <a:pt x="8661" y="1296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3843099" y="2590675"/>
            <a:ext cx="39895" cy="55486"/>
          </a:xfrm>
          <a:custGeom>
            <a:avLst/>
            <a:gdLst/>
            <a:ahLst/>
            <a:cxnLst/>
            <a:rect l="l" t="t" r="r" b="b"/>
            <a:pathLst>
              <a:path w="39895" h="55486">
                <a:moveTo>
                  <a:pt x="9110" y="7759"/>
                </a:moveTo>
                <a:lnTo>
                  <a:pt x="4792" y="13601"/>
                </a:lnTo>
                <a:lnTo>
                  <a:pt x="4329" y="14235"/>
                </a:lnTo>
                <a:lnTo>
                  <a:pt x="0" y="24949"/>
                </a:lnTo>
                <a:lnTo>
                  <a:pt x="359" y="38354"/>
                </a:lnTo>
                <a:lnTo>
                  <a:pt x="1160" y="41402"/>
                </a:lnTo>
                <a:lnTo>
                  <a:pt x="2201" y="43942"/>
                </a:lnTo>
                <a:lnTo>
                  <a:pt x="3750" y="46964"/>
                </a:lnTo>
                <a:lnTo>
                  <a:pt x="5427" y="49911"/>
                </a:lnTo>
                <a:lnTo>
                  <a:pt x="7510" y="52565"/>
                </a:lnTo>
                <a:lnTo>
                  <a:pt x="10977" y="55486"/>
                </a:lnTo>
                <a:lnTo>
                  <a:pt x="9148" y="51130"/>
                </a:lnTo>
                <a:lnTo>
                  <a:pt x="7992" y="46189"/>
                </a:lnTo>
                <a:lnTo>
                  <a:pt x="8551" y="43332"/>
                </a:lnTo>
                <a:lnTo>
                  <a:pt x="9249" y="39928"/>
                </a:lnTo>
                <a:lnTo>
                  <a:pt x="10558" y="35775"/>
                </a:lnTo>
                <a:lnTo>
                  <a:pt x="12996" y="32766"/>
                </a:lnTo>
                <a:lnTo>
                  <a:pt x="15980" y="30746"/>
                </a:lnTo>
                <a:lnTo>
                  <a:pt x="16425" y="30505"/>
                </a:lnTo>
                <a:lnTo>
                  <a:pt x="20845" y="27406"/>
                </a:lnTo>
                <a:lnTo>
                  <a:pt x="24731" y="23876"/>
                </a:lnTo>
                <a:lnTo>
                  <a:pt x="28109" y="20561"/>
                </a:lnTo>
                <a:lnTo>
                  <a:pt x="31462" y="17195"/>
                </a:lnTo>
                <a:lnTo>
                  <a:pt x="34268" y="13817"/>
                </a:lnTo>
                <a:lnTo>
                  <a:pt x="36478" y="9448"/>
                </a:lnTo>
                <a:lnTo>
                  <a:pt x="38028" y="6426"/>
                </a:lnTo>
                <a:lnTo>
                  <a:pt x="39209" y="3162"/>
                </a:lnTo>
                <a:lnTo>
                  <a:pt x="39895" y="0"/>
                </a:lnTo>
                <a:lnTo>
                  <a:pt x="34294" y="2540"/>
                </a:lnTo>
                <a:lnTo>
                  <a:pt x="27512" y="4813"/>
                </a:lnTo>
                <a:lnTo>
                  <a:pt x="20578" y="5245"/>
                </a:lnTo>
                <a:lnTo>
                  <a:pt x="14990" y="5168"/>
                </a:lnTo>
                <a:lnTo>
                  <a:pt x="9110" y="775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3843099" y="2590675"/>
            <a:ext cx="39895" cy="55486"/>
          </a:xfrm>
          <a:custGeom>
            <a:avLst/>
            <a:gdLst/>
            <a:ahLst/>
            <a:cxnLst/>
            <a:rect l="l" t="t" r="r" b="b"/>
            <a:pathLst>
              <a:path w="39895" h="55486">
                <a:moveTo>
                  <a:pt x="20578" y="5245"/>
                </a:moveTo>
                <a:lnTo>
                  <a:pt x="27512" y="4813"/>
                </a:lnTo>
                <a:lnTo>
                  <a:pt x="34294" y="2540"/>
                </a:lnTo>
                <a:lnTo>
                  <a:pt x="39895" y="0"/>
                </a:lnTo>
                <a:lnTo>
                  <a:pt x="39209" y="3162"/>
                </a:lnTo>
                <a:lnTo>
                  <a:pt x="38028" y="6426"/>
                </a:lnTo>
                <a:lnTo>
                  <a:pt x="36478" y="9448"/>
                </a:lnTo>
                <a:lnTo>
                  <a:pt x="34268" y="13817"/>
                </a:lnTo>
                <a:lnTo>
                  <a:pt x="31462" y="17195"/>
                </a:lnTo>
                <a:lnTo>
                  <a:pt x="28109" y="20561"/>
                </a:lnTo>
                <a:lnTo>
                  <a:pt x="24731" y="23876"/>
                </a:lnTo>
                <a:lnTo>
                  <a:pt x="20845" y="27406"/>
                </a:lnTo>
                <a:lnTo>
                  <a:pt x="16425" y="30505"/>
                </a:lnTo>
                <a:lnTo>
                  <a:pt x="15980" y="30746"/>
                </a:lnTo>
                <a:lnTo>
                  <a:pt x="12996" y="32766"/>
                </a:lnTo>
                <a:lnTo>
                  <a:pt x="10558" y="35775"/>
                </a:lnTo>
                <a:lnTo>
                  <a:pt x="9249" y="39928"/>
                </a:lnTo>
                <a:lnTo>
                  <a:pt x="8945" y="40995"/>
                </a:lnTo>
                <a:lnTo>
                  <a:pt x="8729" y="42214"/>
                </a:lnTo>
                <a:lnTo>
                  <a:pt x="8551" y="43332"/>
                </a:lnTo>
                <a:lnTo>
                  <a:pt x="8322" y="44259"/>
                </a:lnTo>
                <a:lnTo>
                  <a:pt x="8145" y="45212"/>
                </a:lnTo>
                <a:lnTo>
                  <a:pt x="7992" y="46189"/>
                </a:lnTo>
                <a:lnTo>
                  <a:pt x="9148" y="51130"/>
                </a:lnTo>
                <a:lnTo>
                  <a:pt x="9948" y="52984"/>
                </a:lnTo>
                <a:lnTo>
                  <a:pt x="10977" y="55486"/>
                </a:lnTo>
                <a:lnTo>
                  <a:pt x="9884" y="54762"/>
                </a:lnTo>
                <a:lnTo>
                  <a:pt x="8754" y="53860"/>
                </a:lnTo>
                <a:lnTo>
                  <a:pt x="7510" y="52565"/>
                </a:lnTo>
                <a:lnTo>
                  <a:pt x="6887" y="51917"/>
                </a:lnTo>
                <a:lnTo>
                  <a:pt x="6214" y="51117"/>
                </a:lnTo>
                <a:lnTo>
                  <a:pt x="5427" y="49911"/>
                </a:lnTo>
                <a:lnTo>
                  <a:pt x="4779" y="48806"/>
                </a:lnTo>
                <a:lnTo>
                  <a:pt x="4627" y="48539"/>
                </a:lnTo>
                <a:lnTo>
                  <a:pt x="4322" y="47866"/>
                </a:lnTo>
                <a:lnTo>
                  <a:pt x="4195" y="47663"/>
                </a:lnTo>
                <a:lnTo>
                  <a:pt x="3750" y="46964"/>
                </a:lnTo>
                <a:lnTo>
                  <a:pt x="2887" y="45529"/>
                </a:lnTo>
                <a:lnTo>
                  <a:pt x="2569" y="44843"/>
                </a:lnTo>
                <a:lnTo>
                  <a:pt x="2201" y="43942"/>
                </a:lnTo>
                <a:lnTo>
                  <a:pt x="1883" y="43141"/>
                </a:lnTo>
                <a:lnTo>
                  <a:pt x="1160" y="41402"/>
                </a:lnTo>
                <a:lnTo>
                  <a:pt x="779" y="39941"/>
                </a:lnTo>
                <a:lnTo>
                  <a:pt x="359" y="38354"/>
                </a:lnTo>
                <a:lnTo>
                  <a:pt x="0" y="24949"/>
                </a:lnTo>
                <a:lnTo>
                  <a:pt x="4329" y="14235"/>
                </a:lnTo>
                <a:lnTo>
                  <a:pt x="4792" y="13601"/>
                </a:lnTo>
                <a:lnTo>
                  <a:pt x="9110" y="7759"/>
                </a:lnTo>
                <a:lnTo>
                  <a:pt x="14990" y="5168"/>
                </a:lnTo>
                <a:lnTo>
                  <a:pt x="20578" y="524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3943483" y="2584827"/>
            <a:ext cx="30251" cy="52768"/>
          </a:xfrm>
          <a:custGeom>
            <a:avLst/>
            <a:gdLst/>
            <a:ahLst/>
            <a:cxnLst/>
            <a:rect l="l" t="t" r="r" b="b"/>
            <a:pathLst>
              <a:path w="30251" h="52768">
                <a:moveTo>
                  <a:pt x="4330" y="5994"/>
                </a:moveTo>
                <a:lnTo>
                  <a:pt x="6235" y="13284"/>
                </a:lnTo>
                <a:lnTo>
                  <a:pt x="5219" y="20256"/>
                </a:lnTo>
                <a:lnTo>
                  <a:pt x="5153" y="27576"/>
                </a:lnTo>
                <a:lnTo>
                  <a:pt x="9573" y="39309"/>
                </a:lnTo>
                <a:lnTo>
                  <a:pt x="19113" y="48590"/>
                </a:lnTo>
                <a:lnTo>
                  <a:pt x="22656" y="50761"/>
                </a:lnTo>
                <a:lnTo>
                  <a:pt x="26441" y="52133"/>
                </a:lnTo>
                <a:lnTo>
                  <a:pt x="30251" y="52768"/>
                </a:lnTo>
                <a:lnTo>
                  <a:pt x="26047" y="46951"/>
                </a:lnTo>
                <a:lnTo>
                  <a:pt x="24129" y="39928"/>
                </a:lnTo>
                <a:lnTo>
                  <a:pt x="24930" y="33159"/>
                </a:lnTo>
                <a:lnTo>
                  <a:pt x="25114" y="24828"/>
                </a:lnTo>
                <a:lnTo>
                  <a:pt x="20670" y="13325"/>
                </a:lnTo>
                <a:lnTo>
                  <a:pt x="11125" y="4190"/>
                </a:lnTo>
                <a:lnTo>
                  <a:pt x="7594" y="2006"/>
                </a:lnTo>
                <a:lnTo>
                  <a:pt x="3809" y="634"/>
                </a:lnTo>
                <a:lnTo>
                  <a:pt x="0" y="0"/>
                </a:lnTo>
                <a:lnTo>
                  <a:pt x="4330" y="599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3943483" y="2584827"/>
            <a:ext cx="30251" cy="52768"/>
          </a:xfrm>
          <a:custGeom>
            <a:avLst/>
            <a:gdLst/>
            <a:ahLst/>
            <a:cxnLst/>
            <a:rect l="l" t="t" r="r" b="b"/>
            <a:pathLst>
              <a:path w="30251" h="52768">
                <a:moveTo>
                  <a:pt x="24930" y="33159"/>
                </a:moveTo>
                <a:lnTo>
                  <a:pt x="24129" y="39928"/>
                </a:lnTo>
                <a:lnTo>
                  <a:pt x="26047" y="46951"/>
                </a:lnTo>
                <a:lnTo>
                  <a:pt x="30251" y="52768"/>
                </a:lnTo>
                <a:lnTo>
                  <a:pt x="26441" y="52133"/>
                </a:lnTo>
                <a:lnTo>
                  <a:pt x="22656" y="50761"/>
                </a:lnTo>
                <a:lnTo>
                  <a:pt x="19113" y="48590"/>
                </a:lnTo>
                <a:lnTo>
                  <a:pt x="9573" y="39309"/>
                </a:lnTo>
                <a:lnTo>
                  <a:pt x="5153" y="27576"/>
                </a:lnTo>
                <a:lnTo>
                  <a:pt x="5105" y="20739"/>
                </a:lnTo>
                <a:lnTo>
                  <a:pt x="5219" y="20256"/>
                </a:lnTo>
                <a:lnTo>
                  <a:pt x="6235" y="13284"/>
                </a:lnTo>
                <a:lnTo>
                  <a:pt x="4330" y="5994"/>
                </a:lnTo>
                <a:lnTo>
                  <a:pt x="0" y="0"/>
                </a:lnTo>
                <a:lnTo>
                  <a:pt x="3809" y="634"/>
                </a:lnTo>
                <a:lnTo>
                  <a:pt x="7594" y="2006"/>
                </a:lnTo>
                <a:lnTo>
                  <a:pt x="11125" y="4190"/>
                </a:lnTo>
                <a:lnTo>
                  <a:pt x="20670" y="13325"/>
                </a:lnTo>
                <a:lnTo>
                  <a:pt x="25114" y="24828"/>
                </a:lnTo>
                <a:lnTo>
                  <a:pt x="24930" y="3315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3963282" y="2597110"/>
            <a:ext cx="30276" cy="52755"/>
          </a:xfrm>
          <a:custGeom>
            <a:avLst/>
            <a:gdLst/>
            <a:ahLst/>
            <a:cxnLst/>
            <a:rect l="l" t="t" r="r" b="b"/>
            <a:pathLst>
              <a:path w="30276" h="52755">
                <a:moveTo>
                  <a:pt x="4343" y="5994"/>
                </a:moveTo>
                <a:lnTo>
                  <a:pt x="6235" y="13284"/>
                </a:lnTo>
                <a:lnTo>
                  <a:pt x="5232" y="20256"/>
                </a:lnTo>
                <a:lnTo>
                  <a:pt x="5170" y="27562"/>
                </a:lnTo>
                <a:lnTo>
                  <a:pt x="9594" y="39301"/>
                </a:lnTo>
                <a:lnTo>
                  <a:pt x="19138" y="48577"/>
                </a:lnTo>
                <a:lnTo>
                  <a:pt x="22669" y="50749"/>
                </a:lnTo>
                <a:lnTo>
                  <a:pt x="26466" y="52133"/>
                </a:lnTo>
                <a:lnTo>
                  <a:pt x="30276" y="52755"/>
                </a:lnTo>
                <a:lnTo>
                  <a:pt x="26073" y="46939"/>
                </a:lnTo>
                <a:lnTo>
                  <a:pt x="24142" y="39916"/>
                </a:lnTo>
                <a:lnTo>
                  <a:pt x="24942" y="33147"/>
                </a:lnTo>
                <a:lnTo>
                  <a:pt x="25125" y="24820"/>
                </a:lnTo>
                <a:lnTo>
                  <a:pt x="20675" y="13322"/>
                </a:lnTo>
                <a:lnTo>
                  <a:pt x="11125" y="4191"/>
                </a:lnTo>
                <a:lnTo>
                  <a:pt x="7607" y="2006"/>
                </a:lnTo>
                <a:lnTo>
                  <a:pt x="3809" y="635"/>
                </a:lnTo>
                <a:lnTo>
                  <a:pt x="0" y="0"/>
                </a:lnTo>
                <a:lnTo>
                  <a:pt x="4343" y="599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3963282" y="2597110"/>
            <a:ext cx="30276" cy="52755"/>
          </a:xfrm>
          <a:custGeom>
            <a:avLst/>
            <a:gdLst/>
            <a:ahLst/>
            <a:cxnLst/>
            <a:rect l="l" t="t" r="r" b="b"/>
            <a:pathLst>
              <a:path w="30276" h="52755">
                <a:moveTo>
                  <a:pt x="24942" y="33147"/>
                </a:moveTo>
                <a:lnTo>
                  <a:pt x="24142" y="39916"/>
                </a:lnTo>
                <a:lnTo>
                  <a:pt x="26073" y="46939"/>
                </a:lnTo>
                <a:lnTo>
                  <a:pt x="30276" y="52755"/>
                </a:lnTo>
                <a:lnTo>
                  <a:pt x="26466" y="52133"/>
                </a:lnTo>
                <a:lnTo>
                  <a:pt x="22669" y="50749"/>
                </a:lnTo>
                <a:lnTo>
                  <a:pt x="19138" y="48577"/>
                </a:lnTo>
                <a:lnTo>
                  <a:pt x="9594" y="39301"/>
                </a:lnTo>
                <a:lnTo>
                  <a:pt x="5170" y="27562"/>
                </a:lnTo>
                <a:lnTo>
                  <a:pt x="5118" y="20739"/>
                </a:lnTo>
                <a:lnTo>
                  <a:pt x="5232" y="20256"/>
                </a:lnTo>
                <a:lnTo>
                  <a:pt x="6235" y="13284"/>
                </a:lnTo>
                <a:lnTo>
                  <a:pt x="4343" y="5994"/>
                </a:lnTo>
                <a:lnTo>
                  <a:pt x="0" y="0"/>
                </a:lnTo>
                <a:lnTo>
                  <a:pt x="3809" y="635"/>
                </a:lnTo>
                <a:lnTo>
                  <a:pt x="7607" y="2006"/>
                </a:lnTo>
                <a:lnTo>
                  <a:pt x="11125" y="4191"/>
                </a:lnTo>
                <a:lnTo>
                  <a:pt x="20675" y="13322"/>
                </a:lnTo>
                <a:lnTo>
                  <a:pt x="25125" y="24820"/>
                </a:lnTo>
                <a:lnTo>
                  <a:pt x="24942" y="3314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3983110" y="2609379"/>
            <a:ext cx="30276" cy="52743"/>
          </a:xfrm>
          <a:custGeom>
            <a:avLst/>
            <a:gdLst/>
            <a:ahLst/>
            <a:cxnLst/>
            <a:rect l="l" t="t" r="r" b="b"/>
            <a:pathLst>
              <a:path w="30276" h="52743">
                <a:moveTo>
                  <a:pt x="4330" y="5994"/>
                </a:moveTo>
                <a:lnTo>
                  <a:pt x="6222" y="13284"/>
                </a:lnTo>
                <a:lnTo>
                  <a:pt x="5232" y="20256"/>
                </a:lnTo>
                <a:lnTo>
                  <a:pt x="5105" y="20739"/>
                </a:lnTo>
                <a:lnTo>
                  <a:pt x="5163" y="27554"/>
                </a:lnTo>
                <a:lnTo>
                  <a:pt x="9594" y="39294"/>
                </a:lnTo>
                <a:lnTo>
                  <a:pt x="19151" y="48564"/>
                </a:lnTo>
                <a:lnTo>
                  <a:pt x="22682" y="50761"/>
                </a:lnTo>
                <a:lnTo>
                  <a:pt x="26466" y="52120"/>
                </a:lnTo>
                <a:lnTo>
                  <a:pt x="30276" y="52743"/>
                </a:lnTo>
                <a:lnTo>
                  <a:pt x="26073" y="46939"/>
                </a:lnTo>
                <a:lnTo>
                  <a:pt x="24155" y="39903"/>
                </a:lnTo>
                <a:lnTo>
                  <a:pt x="24942" y="33147"/>
                </a:lnTo>
                <a:lnTo>
                  <a:pt x="25124" y="24814"/>
                </a:lnTo>
                <a:lnTo>
                  <a:pt x="20671" y="13314"/>
                </a:lnTo>
                <a:lnTo>
                  <a:pt x="11112" y="4191"/>
                </a:lnTo>
                <a:lnTo>
                  <a:pt x="7581" y="2006"/>
                </a:lnTo>
                <a:lnTo>
                  <a:pt x="3797" y="635"/>
                </a:lnTo>
                <a:lnTo>
                  <a:pt x="0" y="0"/>
                </a:lnTo>
                <a:lnTo>
                  <a:pt x="4330" y="599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3983110" y="2609379"/>
            <a:ext cx="30276" cy="52743"/>
          </a:xfrm>
          <a:custGeom>
            <a:avLst/>
            <a:gdLst/>
            <a:ahLst/>
            <a:cxnLst/>
            <a:rect l="l" t="t" r="r" b="b"/>
            <a:pathLst>
              <a:path w="30276" h="52743">
                <a:moveTo>
                  <a:pt x="24942" y="33147"/>
                </a:moveTo>
                <a:lnTo>
                  <a:pt x="24155" y="39903"/>
                </a:lnTo>
                <a:lnTo>
                  <a:pt x="26073" y="46939"/>
                </a:lnTo>
                <a:lnTo>
                  <a:pt x="30276" y="52743"/>
                </a:lnTo>
                <a:lnTo>
                  <a:pt x="26466" y="52120"/>
                </a:lnTo>
                <a:lnTo>
                  <a:pt x="22682" y="50761"/>
                </a:lnTo>
                <a:lnTo>
                  <a:pt x="19151" y="48564"/>
                </a:lnTo>
                <a:lnTo>
                  <a:pt x="9594" y="39294"/>
                </a:lnTo>
                <a:lnTo>
                  <a:pt x="5163" y="27554"/>
                </a:lnTo>
                <a:lnTo>
                  <a:pt x="5105" y="20739"/>
                </a:lnTo>
                <a:lnTo>
                  <a:pt x="5232" y="20256"/>
                </a:lnTo>
                <a:lnTo>
                  <a:pt x="6222" y="13284"/>
                </a:lnTo>
                <a:lnTo>
                  <a:pt x="4330" y="5994"/>
                </a:lnTo>
                <a:lnTo>
                  <a:pt x="0" y="0"/>
                </a:lnTo>
                <a:lnTo>
                  <a:pt x="3797" y="635"/>
                </a:lnTo>
                <a:lnTo>
                  <a:pt x="7581" y="2006"/>
                </a:lnTo>
                <a:lnTo>
                  <a:pt x="11112" y="4191"/>
                </a:lnTo>
                <a:lnTo>
                  <a:pt x="20671" y="13314"/>
                </a:lnTo>
                <a:lnTo>
                  <a:pt x="25124" y="24814"/>
                </a:lnTo>
                <a:lnTo>
                  <a:pt x="24942" y="3314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4002923" y="2621647"/>
            <a:ext cx="30302" cy="52730"/>
          </a:xfrm>
          <a:custGeom>
            <a:avLst/>
            <a:gdLst/>
            <a:ahLst/>
            <a:cxnLst/>
            <a:rect l="l" t="t" r="r" b="b"/>
            <a:pathLst>
              <a:path w="30302" h="52730">
                <a:moveTo>
                  <a:pt x="4343" y="5994"/>
                </a:moveTo>
                <a:lnTo>
                  <a:pt x="6235" y="13284"/>
                </a:lnTo>
                <a:lnTo>
                  <a:pt x="5232" y="20256"/>
                </a:lnTo>
                <a:lnTo>
                  <a:pt x="5174" y="27566"/>
                </a:lnTo>
                <a:lnTo>
                  <a:pt x="9614" y="39302"/>
                </a:lnTo>
                <a:lnTo>
                  <a:pt x="19164" y="48564"/>
                </a:lnTo>
                <a:lnTo>
                  <a:pt x="22707" y="50749"/>
                </a:lnTo>
                <a:lnTo>
                  <a:pt x="26492" y="52108"/>
                </a:lnTo>
                <a:lnTo>
                  <a:pt x="30302" y="52730"/>
                </a:lnTo>
                <a:lnTo>
                  <a:pt x="26085" y="46926"/>
                </a:lnTo>
                <a:lnTo>
                  <a:pt x="24168" y="39903"/>
                </a:lnTo>
                <a:lnTo>
                  <a:pt x="24955" y="33134"/>
                </a:lnTo>
                <a:lnTo>
                  <a:pt x="25131" y="24810"/>
                </a:lnTo>
                <a:lnTo>
                  <a:pt x="20677" y="13306"/>
                </a:lnTo>
                <a:lnTo>
                  <a:pt x="11125" y="4178"/>
                </a:lnTo>
                <a:lnTo>
                  <a:pt x="7581" y="2006"/>
                </a:lnTo>
                <a:lnTo>
                  <a:pt x="3797" y="634"/>
                </a:lnTo>
                <a:lnTo>
                  <a:pt x="0" y="0"/>
                </a:lnTo>
                <a:lnTo>
                  <a:pt x="4343" y="599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4002923" y="2621647"/>
            <a:ext cx="30302" cy="52730"/>
          </a:xfrm>
          <a:custGeom>
            <a:avLst/>
            <a:gdLst/>
            <a:ahLst/>
            <a:cxnLst/>
            <a:rect l="l" t="t" r="r" b="b"/>
            <a:pathLst>
              <a:path w="30302" h="52730">
                <a:moveTo>
                  <a:pt x="24955" y="33134"/>
                </a:moveTo>
                <a:lnTo>
                  <a:pt x="24168" y="39903"/>
                </a:lnTo>
                <a:lnTo>
                  <a:pt x="26085" y="46926"/>
                </a:lnTo>
                <a:lnTo>
                  <a:pt x="30302" y="52730"/>
                </a:lnTo>
                <a:lnTo>
                  <a:pt x="26492" y="52108"/>
                </a:lnTo>
                <a:lnTo>
                  <a:pt x="22707" y="50749"/>
                </a:lnTo>
                <a:lnTo>
                  <a:pt x="19164" y="48564"/>
                </a:lnTo>
                <a:lnTo>
                  <a:pt x="9614" y="39302"/>
                </a:lnTo>
                <a:lnTo>
                  <a:pt x="5174" y="27566"/>
                </a:lnTo>
                <a:lnTo>
                  <a:pt x="5118" y="20726"/>
                </a:lnTo>
                <a:lnTo>
                  <a:pt x="5232" y="20256"/>
                </a:lnTo>
                <a:lnTo>
                  <a:pt x="6235" y="13284"/>
                </a:lnTo>
                <a:lnTo>
                  <a:pt x="4343" y="5994"/>
                </a:lnTo>
                <a:lnTo>
                  <a:pt x="0" y="0"/>
                </a:lnTo>
                <a:lnTo>
                  <a:pt x="3797" y="634"/>
                </a:lnTo>
                <a:lnTo>
                  <a:pt x="7581" y="2006"/>
                </a:lnTo>
                <a:lnTo>
                  <a:pt x="11125" y="4178"/>
                </a:lnTo>
                <a:lnTo>
                  <a:pt x="20677" y="13306"/>
                </a:lnTo>
                <a:lnTo>
                  <a:pt x="25131" y="24810"/>
                </a:lnTo>
                <a:lnTo>
                  <a:pt x="24955" y="3313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4022745" y="2633909"/>
            <a:ext cx="30314" cy="52717"/>
          </a:xfrm>
          <a:custGeom>
            <a:avLst/>
            <a:gdLst/>
            <a:ahLst/>
            <a:cxnLst/>
            <a:rect l="l" t="t" r="r" b="b"/>
            <a:pathLst>
              <a:path w="30314" h="52717">
                <a:moveTo>
                  <a:pt x="4343" y="5994"/>
                </a:moveTo>
                <a:lnTo>
                  <a:pt x="6235" y="13284"/>
                </a:lnTo>
                <a:lnTo>
                  <a:pt x="5245" y="20243"/>
                </a:lnTo>
                <a:lnTo>
                  <a:pt x="5188" y="27546"/>
                </a:lnTo>
                <a:lnTo>
                  <a:pt x="9619" y="39285"/>
                </a:lnTo>
                <a:lnTo>
                  <a:pt x="19177" y="48552"/>
                </a:lnTo>
                <a:lnTo>
                  <a:pt x="22720" y="50736"/>
                </a:lnTo>
                <a:lnTo>
                  <a:pt x="26504" y="52095"/>
                </a:lnTo>
                <a:lnTo>
                  <a:pt x="30314" y="52717"/>
                </a:lnTo>
                <a:lnTo>
                  <a:pt x="26098" y="46913"/>
                </a:lnTo>
                <a:lnTo>
                  <a:pt x="24168" y="39890"/>
                </a:lnTo>
                <a:lnTo>
                  <a:pt x="24968" y="33121"/>
                </a:lnTo>
                <a:lnTo>
                  <a:pt x="25144" y="24801"/>
                </a:lnTo>
                <a:lnTo>
                  <a:pt x="20688" y="13297"/>
                </a:lnTo>
                <a:lnTo>
                  <a:pt x="11125" y="4178"/>
                </a:lnTo>
                <a:lnTo>
                  <a:pt x="7594" y="1993"/>
                </a:lnTo>
                <a:lnTo>
                  <a:pt x="3797" y="635"/>
                </a:lnTo>
                <a:lnTo>
                  <a:pt x="0" y="0"/>
                </a:lnTo>
                <a:lnTo>
                  <a:pt x="4343" y="599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4022745" y="2633909"/>
            <a:ext cx="30314" cy="52717"/>
          </a:xfrm>
          <a:custGeom>
            <a:avLst/>
            <a:gdLst/>
            <a:ahLst/>
            <a:cxnLst/>
            <a:rect l="l" t="t" r="r" b="b"/>
            <a:pathLst>
              <a:path w="30314" h="52717">
                <a:moveTo>
                  <a:pt x="24968" y="33121"/>
                </a:moveTo>
                <a:lnTo>
                  <a:pt x="24168" y="39890"/>
                </a:lnTo>
                <a:lnTo>
                  <a:pt x="26098" y="46913"/>
                </a:lnTo>
                <a:lnTo>
                  <a:pt x="30314" y="52717"/>
                </a:lnTo>
                <a:lnTo>
                  <a:pt x="26504" y="52095"/>
                </a:lnTo>
                <a:lnTo>
                  <a:pt x="22720" y="50736"/>
                </a:lnTo>
                <a:lnTo>
                  <a:pt x="19177" y="48552"/>
                </a:lnTo>
                <a:lnTo>
                  <a:pt x="9619" y="39285"/>
                </a:lnTo>
                <a:lnTo>
                  <a:pt x="5188" y="27546"/>
                </a:lnTo>
                <a:lnTo>
                  <a:pt x="5130" y="20726"/>
                </a:lnTo>
                <a:lnTo>
                  <a:pt x="5245" y="20243"/>
                </a:lnTo>
                <a:lnTo>
                  <a:pt x="6235" y="13284"/>
                </a:lnTo>
                <a:lnTo>
                  <a:pt x="4343" y="5994"/>
                </a:lnTo>
                <a:lnTo>
                  <a:pt x="0" y="0"/>
                </a:lnTo>
                <a:lnTo>
                  <a:pt x="3797" y="635"/>
                </a:lnTo>
                <a:lnTo>
                  <a:pt x="7594" y="1993"/>
                </a:lnTo>
                <a:lnTo>
                  <a:pt x="11125" y="4178"/>
                </a:lnTo>
                <a:lnTo>
                  <a:pt x="20688" y="13297"/>
                </a:lnTo>
                <a:lnTo>
                  <a:pt x="25144" y="24801"/>
                </a:lnTo>
                <a:lnTo>
                  <a:pt x="24968" y="3312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4042566" y="2646164"/>
            <a:ext cx="30340" cy="52705"/>
          </a:xfrm>
          <a:custGeom>
            <a:avLst/>
            <a:gdLst/>
            <a:ahLst/>
            <a:cxnLst/>
            <a:rect l="l" t="t" r="r" b="b"/>
            <a:pathLst>
              <a:path w="30340" h="52705">
                <a:moveTo>
                  <a:pt x="4330" y="5981"/>
                </a:moveTo>
                <a:lnTo>
                  <a:pt x="6248" y="13271"/>
                </a:lnTo>
                <a:lnTo>
                  <a:pt x="5257" y="20243"/>
                </a:lnTo>
                <a:lnTo>
                  <a:pt x="5198" y="27553"/>
                </a:lnTo>
                <a:lnTo>
                  <a:pt x="9639" y="39285"/>
                </a:lnTo>
                <a:lnTo>
                  <a:pt x="19202" y="48539"/>
                </a:lnTo>
                <a:lnTo>
                  <a:pt x="22745" y="50723"/>
                </a:lnTo>
                <a:lnTo>
                  <a:pt x="26530" y="52095"/>
                </a:lnTo>
                <a:lnTo>
                  <a:pt x="30340" y="52705"/>
                </a:lnTo>
                <a:lnTo>
                  <a:pt x="26123" y="46901"/>
                </a:lnTo>
                <a:lnTo>
                  <a:pt x="24193" y="39878"/>
                </a:lnTo>
                <a:lnTo>
                  <a:pt x="24980" y="33108"/>
                </a:lnTo>
                <a:lnTo>
                  <a:pt x="25155" y="24793"/>
                </a:lnTo>
                <a:lnTo>
                  <a:pt x="20693" y="13295"/>
                </a:lnTo>
                <a:lnTo>
                  <a:pt x="11125" y="4178"/>
                </a:lnTo>
                <a:lnTo>
                  <a:pt x="7594" y="1981"/>
                </a:lnTo>
                <a:lnTo>
                  <a:pt x="3797" y="622"/>
                </a:lnTo>
                <a:lnTo>
                  <a:pt x="0" y="0"/>
                </a:lnTo>
                <a:lnTo>
                  <a:pt x="4330" y="598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4042566" y="2646164"/>
            <a:ext cx="30340" cy="52705"/>
          </a:xfrm>
          <a:custGeom>
            <a:avLst/>
            <a:gdLst/>
            <a:ahLst/>
            <a:cxnLst/>
            <a:rect l="l" t="t" r="r" b="b"/>
            <a:pathLst>
              <a:path w="30340" h="52705">
                <a:moveTo>
                  <a:pt x="24980" y="33108"/>
                </a:moveTo>
                <a:lnTo>
                  <a:pt x="24193" y="39878"/>
                </a:lnTo>
                <a:lnTo>
                  <a:pt x="26123" y="46901"/>
                </a:lnTo>
                <a:lnTo>
                  <a:pt x="30340" y="52705"/>
                </a:lnTo>
                <a:lnTo>
                  <a:pt x="26530" y="52095"/>
                </a:lnTo>
                <a:lnTo>
                  <a:pt x="22745" y="50723"/>
                </a:lnTo>
                <a:lnTo>
                  <a:pt x="19202" y="48539"/>
                </a:lnTo>
                <a:lnTo>
                  <a:pt x="9639" y="39285"/>
                </a:lnTo>
                <a:lnTo>
                  <a:pt x="5198" y="27553"/>
                </a:lnTo>
                <a:lnTo>
                  <a:pt x="5143" y="20726"/>
                </a:lnTo>
                <a:lnTo>
                  <a:pt x="5257" y="20243"/>
                </a:lnTo>
                <a:lnTo>
                  <a:pt x="6248" y="13271"/>
                </a:lnTo>
                <a:lnTo>
                  <a:pt x="4330" y="5981"/>
                </a:lnTo>
                <a:lnTo>
                  <a:pt x="0" y="0"/>
                </a:lnTo>
                <a:lnTo>
                  <a:pt x="3797" y="622"/>
                </a:lnTo>
                <a:lnTo>
                  <a:pt x="7594" y="1981"/>
                </a:lnTo>
                <a:lnTo>
                  <a:pt x="11125" y="4178"/>
                </a:lnTo>
                <a:lnTo>
                  <a:pt x="20693" y="13295"/>
                </a:lnTo>
                <a:lnTo>
                  <a:pt x="25155" y="24793"/>
                </a:lnTo>
                <a:lnTo>
                  <a:pt x="24980" y="3310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4062403" y="2658404"/>
            <a:ext cx="30353" cy="52705"/>
          </a:xfrm>
          <a:custGeom>
            <a:avLst/>
            <a:gdLst/>
            <a:ahLst/>
            <a:cxnLst/>
            <a:rect l="l" t="t" r="r" b="b"/>
            <a:pathLst>
              <a:path w="30352" h="52705">
                <a:moveTo>
                  <a:pt x="4343" y="5981"/>
                </a:moveTo>
                <a:lnTo>
                  <a:pt x="6248" y="13271"/>
                </a:lnTo>
                <a:lnTo>
                  <a:pt x="5257" y="20243"/>
                </a:lnTo>
                <a:lnTo>
                  <a:pt x="5204" y="27548"/>
                </a:lnTo>
                <a:lnTo>
                  <a:pt x="9649" y="39283"/>
                </a:lnTo>
                <a:lnTo>
                  <a:pt x="19215" y="48539"/>
                </a:lnTo>
                <a:lnTo>
                  <a:pt x="22745" y="50723"/>
                </a:lnTo>
                <a:lnTo>
                  <a:pt x="26542" y="52082"/>
                </a:lnTo>
                <a:lnTo>
                  <a:pt x="30352" y="52705"/>
                </a:lnTo>
                <a:lnTo>
                  <a:pt x="26136" y="46901"/>
                </a:lnTo>
                <a:lnTo>
                  <a:pt x="24206" y="39878"/>
                </a:lnTo>
                <a:lnTo>
                  <a:pt x="24993" y="33108"/>
                </a:lnTo>
                <a:lnTo>
                  <a:pt x="25161" y="24798"/>
                </a:lnTo>
                <a:lnTo>
                  <a:pt x="20695" y="13297"/>
                </a:lnTo>
                <a:lnTo>
                  <a:pt x="11125" y="4178"/>
                </a:lnTo>
                <a:lnTo>
                  <a:pt x="7594" y="1993"/>
                </a:lnTo>
                <a:lnTo>
                  <a:pt x="3797" y="622"/>
                </a:lnTo>
                <a:lnTo>
                  <a:pt x="0" y="0"/>
                </a:lnTo>
                <a:lnTo>
                  <a:pt x="4343" y="598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4062403" y="2658404"/>
            <a:ext cx="30353" cy="52705"/>
          </a:xfrm>
          <a:custGeom>
            <a:avLst/>
            <a:gdLst/>
            <a:ahLst/>
            <a:cxnLst/>
            <a:rect l="l" t="t" r="r" b="b"/>
            <a:pathLst>
              <a:path w="30352" h="52705">
                <a:moveTo>
                  <a:pt x="24993" y="33108"/>
                </a:moveTo>
                <a:lnTo>
                  <a:pt x="24206" y="39878"/>
                </a:lnTo>
                <a:lnTo>
                  <a:pt x="26136" y="46901"/>
                </a:lnTo>
                <a:lnTo>
                  <a:pt x="30352" y="52705"/>
                </a:lnTo>
                <a:lnTo>
                  <a:pt x="26542" y="52082"/>
                </a:lnTo>
                <a:lnTo>
                  <a:pt x="22745" y="50723"/>
                </a:lnTo>
                <a:lnTo>
                  <a:pt x="19215" y="48539"/>
                </a:lnTo>
                <a:lnTo>
                  <a:pt x="9649" y="39283"/>
                </a:lnTo>
                <a:lnTo>
                  <a:pt x="5204" y="27548"/>
                </a:lnTo>
                <a:lnTo>
                  <a:pt x="5143" y="20726"/>
                </a:lnTo>
                <a:lnTo>
                  <a:pt x="5257" y="20243"/>
                </a:lnTo>
                <a:lnTo>
                  <a:pt x="6248" y="13271"/>
                </a:lnTo>
                <a:lnTo>
                  <a:pt x="4343" y="5981"/>
                </a:lnTo>
                <a:lnTo>
                  <a:pt x="0" y="0"/>
                </a:lnTo>
                <a:lnTo>
                  <a:pt x="3797" y="622"/>
                </a:lnTo>
                <a:lnTo>
                  <a:pt x="7594" y="1993"/>
                </a:lnTo>
                <a:lnTo>
                  <a:pt x="11125" y="4178"/>
                </a:lnTo>
                <a:lnTo>
                  <a:pt x="20695" y="13297"/>
                </a:lnTo>
                <a:lnTo>
                  <a:pt x="25161" y="24798"/>
                </a:lnTo>
                <a:lnTo>
                  <a:pt x="24993" y="3310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4082231" y="2670644"/>
            <a:ext cx="30378" cy="52679"/>
          </a:xfrm>
          <a:custGeom>
            <a:avLst/>
            <a:gdLst/>
            <a:ahLst/>
            <a:cxnLst/>
            <a:rect l="l" t="t" r="r" b="b"/>
            <a:pathLst>
              <a:path w="30378" h="52679">
                <a:moveTo>
                  <a:pt x="4343" y="5981"/>
                </a:moveTo>
                <a:lnTo>
                  <a:pt x="6261" y="13271"/>
                </a:lnTo>
                <a:lnTo>
                  <a:pt x="5257" y="20243"/>
                </a:lnTo>
                <a:lnTo>
                  <a:pt x="5217" y="27539"/>
                </a:lnTo>
                <a:lnTo>
                  <a:pt x="9664" y="39275"/>
                </a:lnTo>
                <a:lnTo>
                  <a:pt x="19240" y="48526"/>
                </a:lnTo>
                <a:lnTo>
                  <a:pt x="22771" y="50711"/>
                </a:lnTo>
                <a:lnTo>
                  <a:pt x="26568" y="52069"/>
                </a:lnTo>
                <a:lnTo>
                  <a:pt x="30378" y="52679"/>
                </a:lnTo>
                <a:lnTo>
                  <a:pt x="26149" y="46888"/>
                </a:lnTo>
                <a:lnTo>
                  <a:pt x="24218" y="39865"/>
                </a:lnTo>
                <a:lnTo>
                  <a:pt x="25006" y="33096"/>
                </a:lnTo>
                <a:lnTo>
                  <a:pt x="25172" y="24779"/>
                </a:lnTo>
                <a:lnTo>
                  <a:pt x="20703" y="13277"/>
                </a:lnTo>
                <a:lnTo>
                  <a:pt x="11125" y="4165"/>
                </a:lnTo>
                <a:lnTo>
                  <a:pt x="7581" y="1981"/>
                </a:lnTo>
                <a:lnTo>
                  <a:pt x="3809" y="622"/>
                </a:lnTo>
                <a:lnTo>
                  <a:pt x="0" y="0"/>
                </a:lnTo>
                <a:lnTo>
                  <a:pt x="4343" y="598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4082231" y="2670644"/>
            <a:ext cx="30378" cy="52679"/>
          </a:xfrm>
          <a:custGeom>
            <a:avLst/>
            <a:gdLst/>
            <a:ahLst/>
            <a:cxnLst/>
            <a:rect l="l" t="t" r="r" b="b"/>
            <a:pathLst>
              <a:path w="30378" h="52679">
                <a:moveTo>
                  <a:pt x="25006" y="33096"/>
                </a:moveTo>
                <a:lnTo>
                  <a:pt x="24218" y="39865"/>
                </a:lnTo>
                <a:lnTo>
                  <a:pt x="26149" y="46888"/>
                </a:lnTo>
                <a:lnTo>
                  <a:pt x="30378" y="52679"/>
                </a:lnTo>
                <a:lnTo>
                  <a:pt x="26568" y="52069"/>
                </a:lnTo>
                <a:lnTo>
                  <a:pt x="22771" y="50711"/>
                </a:lnTo>
                <a:lnTo>
                  <a:pt x="19240" y="48526"/>
                </a:lnTo>
                <a:lnTo>
                  <a:pt x="9664" y="39275"/>
                </a:lnTo>
                <a:lnTo>
                  <a:pt x="5217" y="27539"/>
                </a:lnTo>
                <a:lnTo>
                  <a:pt x="5156" y="20726"/>
                </a:lnTo>
                <a:lnTo>
                  <a:pt x="5257" y="20243"/>
                </a:lnTo>
                <a:lnTo>
                  <a:pt x="6261" y="13271"/>
                </a:lnTo>
                <a:lnTo>
                  <a:pt x="4343" y="5981"/>
                </a:lnTo>
                <a:lnTo>
                  <a:pt x="0" y="0"/>
                </a:lnTo>
                <a:lnTo>
                  <a:pt x="3809" y="622"/>
                </a:lnTo>
                <a:lnTo>
                  <a:pt x="7581" y="1981"/>
                </a:lnTo>
                <a:lnTo>
                  <a:pt x="11125" y="4165"/>
                </a:lnTo>
                <a:lnTo>
                  <a:pt x="20703" y="13277"/>
                </a:lnTo>
                <a:lnTo>
                  <a:pt x="25172" y="24779"/>
                </a:lnTo>
                <a:lnTo>
                  <a:pt x="25006" y="3309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4102066" y="2682870"/>
            <a:ext cx="30403" cy="52679"/>
          </a:xfrm>
          <a:custGeom>
            <a:avLst/>
            <a:gdLst/>
            <a:ahLst/>
            <a:cxnLst/>
            <a:rect l="l" t="t" r="r" b="b"/>
            <a:pathLst>
              <a:path w="30403" h="52679">
                <a:moveTo>
                  <a:pt x="4356" y="5981"/>
                </a:moveTo>
                <a:lnTo>
                  <a:pt x="6261" y="13271"/>
                </a:lnTo>
                <a:lnTo>
                  <a:pt x="5270" y="20243"/>
                </a:lnTo>
                <a:lnTo>
                  <a:pt x="5231" y="27543"/>
                </a:lnTo>
                <a:lnTo>
                  <a:pt x="9682" y="39273"/>
                </a:lnTo>
                <a:lnTo>
                  <a:pt x="19253" y="48526"/>
                </a:lnTo>
                <a:lnTo>
                  <a:pt x="22796" y="50698"/>
                </a:lnTo>
                <a:lnTo>
                  <a:pt x="26593" y="52070"/>
                </a:lnTo>
                <a:lnTo>
                  <a:pt x="30403" y="52679"/>
                </a:lnTo>
                <a:lnTo>
                  <a:pt x="26174" y="46875"/>
                </a:lnTo>
                <a:lnTo>
                  <a:pt x="24244" y="39865"/>
                </a:lnTo>
                <a:lnTo>
                  <a:pt x="25018" y="33083"/>
                </a:lnTo>
                <a:lnTo>
                  <a:pt x="25184" y="24776"/>
                </a:lnTo>
                <a:lnTo>
                  <a:pt x="20712" y="13276"/>
                </a:lnTo>
                <a:lnTo>
                  <a:pt x="11137" y="4165"/>
                </a:lnTo>
                <a:lnTo>
                  <a:pt x="7594" y="1981"/>
                </a:lnTo>
                <a:lnTo>
                  <a:pt x="3809" y="622"/>
                </a:lnTo>
                <a:lnTo>
                  <a:pt x="0" y="0"/>
                </a:lnTo>
                <a:lnTo>
                  <a:pt x="4356" y="598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4102066" y="2682870"/>
            <a:ext cx="30403" cy="52679"/>
          </a:xfrm>
          <a:custGeom>
            <a:avLst/>
            <a:gdLst/>
            <a:ahLst/>
            <a:cxnLst/>
            <a:rect l="l" t="t" r="r" b="b"/>
            <a:pathLst>
              <a:path w="30403" h="52679">
                <a:moveTo>
                  <a:pt x="25018" y="33083"/>
                </a:moveTo>
                <a:lnTo>
                  <a:pt x="24244" y="39865"/>
                </a:lnTo>
                <a:lnTo>
                  <a:pt x="26174" y="46875"/>
                </a:lnTo>
                <a:lnTo>
                  <a:pt x="30403" y="52679"/>
                </a:lnTo>
                <a:lnTo>
                  <a:pt x="26593" y="52070"/>
                </a:lnTo>
                <a:lnTo>
                  <a:pt x="22796" y="50698"/>
                </a:lnTo>
                <a:lnTo>
                  <a:pt x="19253" y="48526"/>
                </a:lnTo>
                <a:lnTo>
                  <a:pt x="9682" y="39273"/>
                </a:lnTo>
                <a:lnTo>
                  <a:pt x="5231" y="27543"/>
                </a:lnTo>
                <a:lnTo>
                  <a:pt x="5168" y="20726"/>
                </a:lnTo>
                <a:lnTo>
                  <a:pt x="5270" y="20243"/>
                </a:lnTo>
                <a:lnTo>
                  <a:pt x="6261" y="13271"/>
                </a:lnTo>
                <a:lnTo>
                  <a:pt x="4356" y="5981"/>
                </a:lnTo>
                <a:lnTo>
                  <a:pt x="0" y="0"/>
                </a:lnTo>
                <a:lnTo>
                  <a:pt x="3809" y="622"/>
                </a:lnTo>
                <a:lnTo>
                  <a:pt x="7594" y="1981"/>
                </a:lnTo>
                <a:lnTo>
                  <a:pt x="11137" y="4165"/>
                </a:lnTo>
                <a:lnTo>
                  <a:pt x="20712" y="13276"/>
                </a:lnTo>
                <a:lnTo>
                  <a:pt x="25184" y="24776"/>
                </a:lnTo>
                <a:lnTo>
                  <a:pt x="25018" y="3308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4121904" y="2695089"/>
            <a:ext cx="30429" cy="52666"/>
          </a:xfrm>
          <a:custGeom>
            <a:avLst/>
            <a:gdLst/>
            <a:ahLst/>
            <a:cxnLst/>
            <a:rect l="l" t="t" r="r" b="b"/>
            <a:pathLst>
              <a:path w="30429" h="52666">
                <a:moveTo>
                  <a:pt x="4356" y="5981"/>
                </a:moveTo>
                <a:lnTo>
                  <a:pt x="6273" y="13271"/>
                </a:lnTo>
                <a:lnTo>
                  <a:pt x="5283" y="20231"/>
                </a:lnTo>
                <a:lnTo>
                  <a:pt x="5241" y="27520"/>
                </a:lnTo>
                <a:lnTo>
                  <a:pt x="9701" y="39259"/>
                </a:lnTo>
                <a:lnTo>
                  <a:pt x="19278" y="48514"/>
                </a:lnTo>
                <a:lnTo>
                  <a:pt x="22821" y="50698"/>
                </a:lnTo>
                <a:lnTo>
                  <a:pt x="26619" y="52057"/>
                </a:lnTo>
                <a:lnTo>
                  <a:pt x="30429" y="52666"/>
                </a:lnTo>
                <a:lnTo>
                  <a:pt x="26212" y="46875"/>
                </a:lnTo>
                <a:lnTo>
                  <a:pt x="24257" y="39852"/>
                </a:lnTo>
                <a:lnTo>
                  <a:pt x="25044" y="33083"/>
                </a:lnTo>
                <a:lnTo>
                  <a:pt x="25202" y="24770"/>
                </a:lnTo>
                <a:lnTo>
                  <a:pt x="20722" y="13273"/>
                </a:lnTo>
                <a:lnTo>
                  <a:pt x="11137" y="4165"/>
                </a:lnTo>
                <a:lnTo>
                  <a:pt x="7594" y="1981"/>
                </a:lnTo>
                <a:lnTo>
                  <a:pt x="3810" y="622"/>
                </a:lnTo>
                <a:lnTo>
                  <a:pt x="0" y="0"/>
                </a:lnTo>
                <a:lnTo>
                  <a:pt x="4356" y="598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4121904" y="2695089"/>
            <a:ext cx="30429" cy="52666"/>
          </a:xfrm>
          <a:custGeom>
            <a:avLst/>
            <a:gdLst/>
            <a:ahLst/>
            <a:cxnLst/>
            <a:rect l="l" t="t" r="r" b="b"/>
            <a:pathLst>
              <a:path w="30429" h="52666">
                <a:moveTo>
                  <a:pt x="25044" y="33083"/>
                </a:moveTo>
                <a:lnTo>
                  <a:pt x="24257" y="39852"/>
                </a:lnTo>
                <a:lnTo>
                  <a:pt x="26212" y="46875"/>
                </a:lnTo>
                <a:lnTo>
                  <a:pt x="30429" y="52666"/>
                </a:lnTo>
                <a:lnTo>
                  <a:pt x="26619" y="52057"/>
                </a:lnTo>
                <a:lnTo>
                  <a:pt x="22821" y="50698"/>
                </a:lnTo>
                <a:lnTo>
                  <a:pt x="19278" y="48514"/>
                </a:lnTo>
                <a:lnTo>
                  <a:pt x="9701" y="39259"/>
                </a:lnTo>
                <a:lnTo>
                  <a:pt x="5241" y="27520"/>
                </a:lnTo>
                <a:lnTo>
                  <a:pt x="5168" y="20726"/>
                </a:lnTo>
                <a:lnTo>
                  <a:pt x="5283" y="20231"/>
                </a:lnTo>
                <a:lnTo>
                  <a:pt x="6273" y="13271"/>
                </a:lnTo>
                <a:lnTo>
                  <a:pt x="4356" y="5981"/>
                </a:lnTo>
                <a:lnTo>
                  <a:pt x="0" y="0"/>
                </a:lnTo>
                <a:lnTo>
                  <a:pt x="3810" y="622"/>
                </a:lnTo>
                <a:lnTo>
                  <a:pt x="7594" y="1981"/>
                </a:lnTo>
                <a:lnTo>
                  <a:pt x="11137" y="4165"/>
                </a:lnTo>
                <a:lnTo>
                  <a:pt x="20722" y="13273"/>
                </a:lnTo>
                <a:lnTo>
                  <a:pt x="25202" y="24770"/>
                </a:lnTo>
                <a:lnTo>
                  <a:pt x="25044" y="3308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4141752" y="2707315"/>
            <a:ext cx="30454" cy="52641"/>
          </a:xfrm>
          <a:custGeom>
            <a:avLst/>
            <a:gdLst/>
            <a:ahLst/>
            <a:cxnLst/>
            <a:rect l="l" t="t" r="r" b="b"/>
            <a:pathLst>
              <a:path w="30454" h="52641">
                <a:moveTo>
                  <a:pt x="4356" y="5969"/>
                </a:moveTo>
                <a:lnTo>
                  <a:pt x="6273" y="13258"/>
                </a:lnTo>
                <a:lnTo>
                  <a:pt x="5295" y="20231"/>
                </a:lnTo>
                <a:lnTo>
                  <a:pt x="5255" y="27517"/>
                </a:lnTo>
                <a:lnTo>
                  <a:pt x="9717" y="39252"/>
                </a:lnTo>
                <a:lnTo>
                  <a:pt x="19304" y="48501"/>
                </a:lnTo>
                <a:lnTo>
                  <a:pt x="22847" y="50673"/>
                </a:lnTo>
                <a:lnTo>
                  <a:pt x="26644" y="52031"/>
                </a:lnTo>
                <a:lnTo>
                  <a:pt x="30454" y="52641"/>
                </a:lnTo>
                <a:lnTo>
                  <a:pt x="26225" y="46850"/>
                </a:lnTo>
                <a:lnTo>
                  <a:pt x="24282" y="39827"/>
                </a:lnTo>
                <a:lnTo>
                  <a:pt x="25057" y="33058"/>
                </a:lnTo>
                <a:lnTo>
                  <a:pt x="25213" y="24748"/>
                </a:lnTo>
                <a:lnTo>
                  <a:pt x="20727" y="13252"/>
                </a:lnTo>
                <a:lnTo>
                  <a:pt x="11137" y="4152"/>
                </a:lnTo>
                <a:lnTo>
                  <a:pt x="7594" y="1968"/>
                </a:lnTo>
                <a:lnTo>
                  <a:pt x="3810" y="609"/>
                </a:lnTo>
                <a:lnTo>
                  <a:pt x="0" y="0"/>
                </a:lnTo>
                <a:lnTo>
                  <a:pt x="4356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4141752" y="2707315"/>
            <a:ext cx="30454" cy="52641"/>
          </a:xfrm>
          <a:custGeom>
            <a:avLst/>
            <a:gdLst/>
            <a:ahLst/>
            <a:cxnLst/>
            <a:rect l="l" t="t" r="r" b="b"/>
            <a:pathLst>
              <a:path w="30454" h="52641">
                <a:moveTo>
                  <a:pt x="25057" y="33058"/>
                </a:moveTo>
                <a:lnTo>
                  <a:pt x="24282" y="39827"/>
                </a:lnTo>
                <a:lnTo>
                  <a:pt x="26225" y="46850"/>
                </a:lnTo>
                <a:lnTo>
                  <a:pt x="30454" y="52641"/>
                </a:lnTo>
                <a:lnTo>
                  <a:pt x="26644" y="52031"/>
                </a:lnTo>
                <a:lnTo>
                  <a:pt x="22847" y="50673"/>
                </a:lnTo>
                <a:lnTo>
                  <a:pt x="19304" y="48501"/>
                </a:lnTo>
                <a:lnTo>
                  <a:pt x="9717" y="39252"/>
                </a:lnTo>
                <a:lnTo>
                  <a:pt x="5255" y="27517"/>
                </a:lnTo>
                <a:lnTo>
                  <a:pt x="5181" y="20713"/>
                </a:lnTo>
                <a:lnTo>
                  <a:pt x="5295" y="20231"/>
                </a:lnTo>
                <a:lnTo>
                  <a:pt x="6273" y="13258"/>
                </a:lnTo>
                <a:lnTo>
                  <a:pt x="4356" y="5969"/>
                </a:lnTo>
                <a:lnTo>
                  <a:pt x="0" y="0"/>
                </a:lnTo>
                <a:lnTo>
                  <a:pt x="3810" y="609"/>
                </a:lnTo>
                <a:lnTo>
                  <a:pt x="7594" y="1968"/>
                </a:lnTo>
                <a:lnTo>
                  <a:pt x="11137" y="4152"/>
                </a:lnTo>
                <a:lnTo>
                  <a:pt x="20727" y="13252"/>
                </a:lnTo>
                <a:lnTo>
                  <a:pt x="25213" y="24748"/>
                </a:lnTo>
                <a:lnTo>
                  <a:pt x="25057" y="3305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4161615" y="2719507"/>
            <a:ext cx="30467" cy="52641"/>
          </a:xfrm>
          <a:custGeom>
            <a:avLst/>
            <a:gdLst/>
            <a:ahLst/>
            <a:cxnLst/>
            <a:rect l="l" t="t" r="r" b="b"/>
            <a:pathLst>
              <a:path w="30467" h="52641">
                <a:moveTo>
                  <a:pt x="4343" y="5981"/>
                </a:moveTo>
                <a:lnTo>
                  <a:pt x="6261" y="13271"/>
                </a:lnTo>
                <a:lnTo>
                  <a:pt x="5295" y="20231"/>
                </a:lnTo>
                <a:lnTo>
                  <a:pt x="5256" y="27520"/>
                </a:lnTo>
                <a:lnTo>
                  <a:pt x="9725" y="39251"/>
                </a:lnTo>
                <a:lnTo>
                  <a:pt x="19316" y="48501"/>
                </a:lnTo>
                <a:lnTo>
                  <a:pt x="22872" y="50685"/>
                </a:lnTo>
                <a:lnTo>
                  <a:pt x="26657" y="52031"/>
                </a:lnTo>
                <a:lnTo>
                  <a:pt x="30467" y="52641"/>
                </a:lnTo>
                <a:lnTo>
                  <a:pt x="26238" y="46850"/>
                </a:lnTo>
                <a:lnTo>
                  <a:pt x="24295" y="39839"/>
                </a:lnTo>
                <a:lnTo>
                  <a:pt x="25057" y="33058"/>
                </a:lnTo>
                <a:lnTo>
                  <a:pt x="25211" y="24753"/>
                </a:lnTo>
                <a:lnTo>
                  <a:pt x="20722" y="13255"/>
                </a:lnTo>
                <a:lnTo>
                  <a:pt x="11137" y="4152"/>
                </a:lnTo>
                <a:lnTo>
                  <a:pt x="7594" y="1981"/>
                </a:lnTo>
                <a:lnTo>
                  <a:pt x="3797" y="622"/>
                </a:lnTo>
                <a:lnTo>
                  <a:pt x="0" y="0"/>
                </a:lnTo>
                <a:lnTo>
                  <a:pt x="4343" y="598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4161615" y="2719507"/>
            <a:ext cx="30467" cy="52641"/>
          </a:xfrm>
          <a:custGeom>
            <a:avLst/>
            <a:gdLst/>
            <a:ahLst/>
            <a:cxnLst/>
            <a:rect l="l" t="t" r="r" b="b"/>
            <a:pathLst>
              <a:path w="30467" h="52641">
                <a:moveTo>
                  <a:pt x="25057" y="33058"/>
                </a:moveTo>
                <a:lnTo>
                  <a:pt x="24295" y="39839"/>
                </a:lnTo>
                <a:lnTo>
                  <a:pt x="26238" y="46850"/>
                </a:lnTo>
                <a:lnTo>
                  <a:pt x="30467" y="52641"/>
                </a:lnTo>
                <a:lnTo>
                  <a:pt x="26657" y="52031"/>
                </a:lnTo>
                <a:lnTo>
                  <a:pt x="22872" y="50685"/>
                </a:lnTo>
                <a:lnTo>
                  <a:pt x="19316" y="48501"/>
                </a:lnTo>
                <a:lnTo>
                  <a:pt x="9725" y="39251"/>
                </a:lnTo>
                <a:lnTo>
                  <a:pt x="5256" y="27520"/>
                </a:lnTo>
                <a:lnTo>
                  <a:pt x="5181" y="20726"/>
                </a:lnTo>
                <a:lnTo>
                  <a:pt x="5295" y="20231"/>
                </a:lnTo>
                <a:lnTo>
                  <a:pt x="6261" y="13271"/>
                </a:lnTo>
                <a:lnTo>
                  <a:pt x="4343" y="5981"/>
                </a:lnTo>
                <a:lnTo>
                  <a:pt x="0" y="0"/>
                </a:lnTo>
                <a:lnTo>
                  <a:pt x="3797" y="622"/>
                </a:lnTo>
                <a:lnTo>
                  <a:pt x="7594" y="1981"/>
                </a:lnTo>
                <a:lnTo>
                  <a:pt x="11137" y="4152"/>
                </a:lnTo>
                <a:lnTo>
                  <a:pt x="20722" y="13255"/>
                </a:lnTo>
                <a:lnTo>
                  <a:pt x="25211" y="24753"/>
                </a:lnTo>
                <a:lnTo>
                  <a:pt x="25057" y="3305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4181466" y="2731710"/>
            <a:ext cx="30518" cy="52616"/>
          </a:xfrm>
          <a:custGeom>
            <a:avLst/>
            <a:gdLst/>
            <a:ahLst/>
            <a:cxnLst/>
            <a:rect l="l" t="t" r="r" b="b"/>
            <a:pathLst>
              <a:path w="30518" h="52616">
                <a:moveTo>
                  <a:pt x="4356" y="5968"/>
                </a:moveTo>
                <a:lnTo>
                  <a:pt x="6286" y="13258"/>
                </a:lnTo>
                <a:lnTo>
                  <a:pt x="5308" y="20231"/>
                </a:lnTo>
                <a:lnTo>
                  <a:pt x="5277" y="27502"/>
                </a:lnTo>
                <a:lnTo>
                  <a:pt x="9758" y="39240"/>
                </a:lnTo>
                <a:lnTo>
                  <a:pt x="19354" y="48475"/>
                </a:lnTo>
                <a:lnTo>
                  <a:pt x="22898" y="50660"/>
                </a:lnTo>
                <a:lnTo>
                  <a:pt x="26695" y="52006"/>
                </a:lnTo>
                <a:lnTo>
                  <a:pt x="30518" y="52616"/>
                </a:lnTo>
                <a:lnTo>
                  <a:pt x="26263" y="46824"/>
                </a:lnTo>
                <a:lnTo>
                  <a:pt x="24320" y="39814"/>
                </a:lnTo>
                <a:lnTo>
                  <a:pt x="25082" y="33032"/>
                </a:lnTo>
                <a:lnTo>
                  <a:pt x="25232" y="24731"/>
                </a:lnTo>
                <a:lnTo>
                  <a:pt x="20740" y="13233"/>
                </a:lnTo>
                <a:lnTo>
                  <a:pt x="11137" y="4140"/>
                </a:lnTo>
                <a:lnTo>
                  <a:pt x="7594" y="1968"/>
                </a:lnTo>
                <a:lnTo>
                  <a:pt x="3809" y="622"/>
                </a:lnTo>
                <a:lnTo>
                  <a:pt x="0" y="0"/>
                </a:lnTo>
                <a:lnTo>
                  <a:pt x="4356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4181466" y="2731710"/>
            <a:ext cx="30518" cy="52616"/>
          </a:xfrm>
          <a:custGeom>
            <a:avLst/>
            <a:gdLst/>
            <a:ahLst/>
            <a:cxnLst/>
            <a:rect l="l" t="t" r="r" b="b"/>
            <a:pathLst>
              <a:path w="30518" h="52616">
                <a:moveTo>
                  <a:pt x="25082" y="33032"/>
                </a:moveTo>
                <a:lnTo>
                  <a:pt x="24320" y="39814"/>
                </a:lnTo>
                <a:lnTo>
                  <a:pt x="26263" y="46824"/>
                </a:lnTo>
                <a:lnTo>
                  <a:pt x="30518" y="52616"/>
                </a:lnTo>
                <a:lnTo>
                  <a:pt x="26695" y="52006"/>
                </a:lnTo>
                <a:lnTo>
                  <a:pt x="22898" y="50660"/>
                </a:lnTo>
                <a:lnTo>
                  <a:pt x="19354" y="48475"/>
                </a:lnTo>
                <a:lnTo>
                  <a:pt x="9758" y="39240"/>
                </a:lnTo>
                <a:lnTo>
                  <a:pt x="5277" y="27502"/>
                </a:lnTo>
                <a:lnTo>
                  <a:pt x="5194" y="20700"/>
                </a:lnTo>
                <a:lnTo>
                  <a:pt x="5308" y="20231"/>
                </a:lnTo>
                <a:lnTo>
                  <a:pt x="6286" y="13258"/>
                </a:lnTo>
                <a:lnTo>
                  <a:pt x="4356" y="5968"/>
                </a:lnTo>
                <a:lnTo>
                  <a:pt x="0" y="0"/>
                </a:lnTo>
                <a:lnTo>
                  <a:pt x="3809" y="622"/>
                </a:lnTo>
                <a:lnTo>
                  <a:pt x="7594" y="1968"/>
                </a:lnTo>
                <a:lnTo>
                  <a:pt x="11137" y="4140"/>
                </a:lnTo>
                <a:lnTo>
                  <a:pt x="20740" y="13233"/>
                </a:lnTo>
                <a:lnTo>
                  <a:pt x="25232" y="24731"/>
                </a:lnTo>
                <a:lnTo>
                  <a:pt x="25082" y="3303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4201332" y="2743893"/>
            <a:ext cx="30543" cy="52590"/>
          </a:xfrm>
          <a:custGeom>
            <a:avLst/>
            <a:gdLst/>
            <a:ahLst/>
            <a:cxnLst/>
            <a:rect l="l" t="t" r="r" b="b"/>
            <a:pathLst>
              <a:path w="30543" h="52590">
                <a:moveTo>
                  <a:pt x="4356" y="5969"/>
                </a:moveTo>
                <a:lnTo>
                  <a:pt x="6299" y="13246"/>
                </a:lnTo>
                <a:lnTo>
                  <a:pt x="5321" y="20218"/>
                </a:lnTo>
                <a:lnTo>
                  <a:pt x="5288" y="27495"/>
                </a:lnTo>
                <a:lnTo>
                  <a:pt x="9770" y="39228"/>
                </a:lnTo>
                <a:lnTo>
                  <a:pt x="19380" y="48463"/>
                </a:lnTo>
                <a:lnTo>
                  <a:pt x="22936" y="50647"/>
                </a:lnTo>
                <a:lnTo>
                  <a:pt x="26733" y="51993"/>
                </a:lnTo>
                <a:lnTo>
                  <a:pt x="30543" y="52590"/>
                </a:lnTo>
                <a:lnTo>
                  <a:pt x="26301" y="46799"/>
                </a:lnTo>
                <a:lnTo>
                  <a:pt x="24345" y="39789"/>
                </a:lnTo>
                <a:lnTo>
                  <a:pt x="25107" y="33020"/>
                </a:lnTo>
                <a:lnTo>
                  <a:pt x="25249" y="24726"/>
                </a:lnTo>
                <a:lnTo>
                  <a:pt x="20747" y="13226"/>
                </a:lnTo>
                <a:lnTo>
                  <a:pt x="11137" y="4140"/>
                </a:lnTo>
                <a:lnTo>
                  <a:pt x="7594" y="1955"/>
                </a:lnTo>
                <a:lnTo>
                  <a:pt x="3797" y="609"/>
                </a:lnTo>
                <a:lnTo>
                  <a:pt x="0" y="0"/>
                </a:lnTo>
                <a:lnTo>
                  <a:pt x="4356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4201332" y="2743893"/>
            <a:ext cx="30543" cy="52590"/>
          </a:xfrm>
          <a:custGeom>
            <a:avLst/>
            <a:gdLst/>
            <a:ahLst/>
            <a:cxnLst/>
            <a:rect l="l" t="t" r="r" b="b"/>
            <a:pathLst>
              <a:path w="30543" h="52590">
                <a:moveTo>
                  <a:pt x="25107" y="33020"/>
                </a:moveTo>
                <a:lnTo>
                  <a:pt x="24345" y="39789"/>
                </a:lnTo>
                <a:lnTo>
                  <a:pt x="26301" y="46799"/>
                </a:lnTo>
                <a:lnTo>
                  <a:pt x="30543" y="52590"/>
                </a:lnTo>
                <a:lnTo>
                  <a:pt x="26733" y="51993"/>
                </a:lnTo>
                <a:lnTo>
                  <a:pt x="22936" y="50647"/>
                </a:lnTo>
                <a:lnTo>
                  <a:pt x="19380" y="48463"/>
                </a:lnTo>
                <a:lnTo>
                  <a:pt x="9770" y="39228"/>
                </a:lnTo>
                <a:lnTo>
                  <a:pt x="5288" y="27495"/>
                </a:lnTo>
                <a:lnTo>
                  <a:pt x="5207" y="20713"/>
                </a:lnTo>
                <a:lnTo>
                  <a:pt x="5321" y="20218"/>
                </a:lnTo>
                <a:lnTo>
                  <a:pt x="6299" y="13246"/>
                </a:lnTo>
                <a:lnTo>
                  <a:pt x="4356" y="5969"/>
                </a:lnTo>
                <a:lnTo>
                  <a:pt x="0" y="0"/>
                </a:lnTo>
                <a:lnTo>
                  <a:pt x="3797" y="609"/>
                </a:lnTo>
                <a:lnTo>
                  <a:pt x="7594" y="1955"/>
                </a:lnTo>
                <a:lnTo>
                  <a:pt x="11137" y="4140"/>
                </a:lnTo>
                <a:lnTo>
                  <a:pt x="20747" y="13226"/>
                </a:lnTo>
                <a:lnTo>
                  <a:pt x="25249" y="24726"/>
                </a:lnTo>
                <a:lnTo>
                  <a:pt x="25107" y="3302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4221196" y="2756062"/>
            <a:ext cx="30581" cy="52577"/>
          </a:xfrm>
          <a:custGeom>
            <a:avLst/>
            <a:gdLst/>
            <a:ahLst/>
            <a:cxnLst/>
            <a:rect l="l" t="t" r="r" b="b"/>
            <a:pathLst>
              <a:path w="30581" h="52577">
                <a:moveTo>
                  <a:pt x="4368" y="5969"/>
                </a:moveTo>
                <a:lnTo>
                  <a:pt x="6311" y="13246"/>
                </a:lnTo>
                <a:lnTo>
                  <a:pt x="5346" y="20218"/>
                </a:lnTo>
                <a:lnTo>
                  <a:pt x="5317" y="27502"/>
                </a:lnTo>
                <a:lnTo>
                  <a:pt x="9808" y="39233"/>
                </a:lnTo>
                <a:lnTo>
                  <a:pt x="19418" y="48463"/>
                </a:lnTo>
                <a:lnTo>
                  <a:pt x="22974" y="50622"/>
                </a:lnTo>
                <a:lnTo>
                  <a:pt x="26771" y="51968"/>
                </a:lnTo>
                <a:lnTo>
                  <a:pt x="30581" y="52578"/>
                </a:lnTo>
                <a:lnTo>
                  <a:pt x="26339" y="46786"/>
                </a:lnTo>
                <a:lnTo>
                  <a:pt x="24384" y="39776"/>
                </a:lnTo>
                <a:lnTo>
                  <a:pt x="25133" y="32994"/>
                </a:lnTo>
                <a:lnTo>
                  <a:pt x="25267" y="24715"/>
                </a:lnTo>
                <a:lnTo>
                  <a:pt x="20758" y="13215"/>
                </a:lnTo>
                <a:lnTo>
                  <a:pt x="11150" y="4127"/>
                </a:lnTo>
                <a:lnTo>
                  <a:pt x="7607" y="1955"/>
                </a:lnTo>
                <a:lnTo>
                  <a:pt x="3810" y="622"/>
                </a:lnTo>
                <a:lnTo>
                  <a:pt x="0" y="0"/>
                </a:lnTo>
                <a:lnTo>
                  <a:pt x="4368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4221196" y="2756062"/>
            <a:ext cx="30581" cy="52577"/>
          </a:xfrm>
          <a:custGeom>
            <a:avLst/>
            <a:gdLst/>
            <a:ahLst/>
            <a:cxnLst/>
            <a:rect l="l" t="t" r="r" b="b"/>
            <a:pathLst>
              <a:path w="30581" h="52577">
                <a:moveTo>
                  <a:pt x="25133" y="32994"/>
                </a:moveTo>
                <a:lnTo>
                  <a:pt x="24384" y="39776"/>
                </a:lnTo>
                <a:lnTo>
                  <a:pt x="26339" y="46786"/>
                </a:lnTo>
                <a:lnTo>
                  <a:pt x="30581" y="52578"/>
                </a:lnTo>
                <a:lnTo>
                  <a:pt x="26771" y="51968"/>
                </a:lnTo>
                <a:lnTo>
                  <a:pt x="22974" y="50622"/>
                </a:lnTo>
                <a:lnTo>
                  <a:pt x="19418" y="48463"/>
                </a:lnTo>
                <a:lnTo>
                  <a:pt x="9808" y="39233"/>
                </a:lnTo>
                <a:lnTo>
                  <a:pt x="5317" y="27502"/>
                </a:lnTo>
                <a:lnTo>
                  <a:pt x="5232" y="20701"/>
                </a:lnTo>
                <a:lnTo>
                  <a:pt x="5346" y="20218"/>
                </a:lnTo>
                <a:lnTo>
                  <a:pt x="6311" y="13246"/>
                </a:lnTo>
                <a:lnTo>
                  <a:pt x="4368" y="5969"/>
                </a:lnTo>
                <a:lnTo>
                  <a:pt x="0" y="0"/>
                </a:lnTo>
                <a:lnTo>
                  <a:pt x="3810" y="622"/>
                </a:lnTo>
                <a:lnTo>
                  <a:pt x="7607" y="1955"/>
                </a:lnTo>
                <a:lnTo>
                  <a:pt x="11150" y="4127"/>
                </a:lnTo>
                <a:lnTo>
                  <a:pt x="20758" y="13215"/>
                </a:lnTo>
                <a:lnTo>
                  <a:pt x="25267" y="24715"/>
                </a:lnTo>
                <a:lnTo>
                  <a:pt x="25133" y="3299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4241075" y="2768210"/>
            <a:ext cx="30632" cy="52552"/>
          </a:xfrm>
          <a:custGeom>
            <a:avLst/>
            <a:gdLst/>
            <a:ahLst/>
            <a:cxnLst/>
            <a:rect l="l" t="t" r="r" b="b"/>
            <a:pathLst>
              <a:path w="30632" h="52552">
                <a:moveTo>
                  <a:pt x="4368" y="5968"/>
                </a:moveTo>
                <a:lnTo>
                  <a:pt x="6311" y="13258"/>
                </a:lnTo>
                <a:lnTo>
                  <a:pt x="5359" y="20218"/>
                </a:lnTo>
                <a:lnTo>
                  <a:pt x="5336" y="27499"/>
                </a:lnTo>
                <a:lnTo>
                  <a:pt x="9837" y="39228"/>
                </a:lnTo>
                <a:lnTo>
                  <a:pt x="19469" y="48450"/>
                </a:lnTo>
                <a:lnTo>
                  <a:pt x="23012" y="50609"/>
                </a:lnTo>
                <a:lnTo>
                  <a:pt x="26809" y="51955"/>
                </a:lnTo>
                <a:lnTo>
                  <a:pt x="30632" y="52552"/>
                </a:lnTo>
                <a:lnTo>
                  <a:pt x="26377" y="46774"/>
                </a:lnTo>
                <a:lnTo>
                  <a:pt x="24409" y="39763"/>
                </a:lnTo>
                <a:lnTo>
                  <a:pt x="25158" y="32981"/>
                </a:lnTo>
                <a:lnTo>
                  <a:pt x="25286" y="24710"/>
                </a:lnTo>
                <a:lnTo>
                  <a:pt x="20771" y="13209"/>
                </a:lnTo>
                <a:lnTo>
                  <a:pt x="11150" y="4127"/>
                </a:lnTo>
                <a:lnTo>
                  <a:pt x="7594" y="1968"/>
                </a:lnTo>
                <a:lnTo>
                  <a:pt x="3809" y="622"/>
                </a:lnTo>
                <a:lnTo>
                  <a:pt x="0" y="0"/>
                </a:lnTo>
                <a:lnTo>
                  <a:pt x="4368" y="596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4241075" y="2768210"/>
            <a:ext cx="30632" cy="52552"/>
          </a:xfrm>
          <a:custGeom>
            <a:avLst/>
            <a:gdLst/>
            <a:ahLst/>
            <a:cxnLst/>
            <a:rect l="l" t="t" r="r" b="b"/>
            <a:pathLst>
              <a:path w="30632" h="52552">
                <a:moveTo>
                  <a:pt x="25158" y="32981"/>
                </a:moveTo>
                <a:lnTo>
                  <a:pt x="24409" y="39763"/>
                </a:lnTo>
                <a:lnTo>
                  <a:pt x="26377" y="46774"/>
                </a:lnTo>
                <a:lnTo>
                  <a:pt x="30632" y="52552"/>
                </a:lnTo>
                <a:lnTo>
                  <a:pt x="26809" y="51955"/>
                </a:lnTo>
                <a:lnTo>
                  <a:pt x="23012" y="50609"/>
                </a:lnTo>
                <a:lnTo>
                  <a:pt x="19469" y="48450"/>
                </a:lnTo>
                <a:lnTo>
                  <a:pt x="9837" y="39228"/>
                </a:lnTo>
                <a:lnTo>
                  <a:pt x="5336" y="27499"/>
                </a:lnTo>
                <a:lnTo>
                  <a:pt x="5245" y="20700"/>
                </a:lnTo>
                <a:lnTo>
                  <a:pt x="5359" y="20218"/>
                </a:lnTo>
                <a:lnTo>
                  <a:pt x="6311" y="13258"/>
                </a:lnTo>
                <a:lnTo>
                  <a:pt x="4368" y="5968"/>
                </a:lnTo>
                <a:lnTo>
                  <a:pt x="0" y="0"/>
                </a:lnTo>
                <a:lnTo>
                  <a:pt x="3809" y="622"/>
                </a:lnTo>
                <a:lnTo>
                  <a:pt x="7594" y="1968"/>
                </a:lnTo>
                <a:lnTo>
                  <a:pt x="11150" y="4127"/>
                </a:lnTo>
                <a:lnTo>
                  <a:pt x="20771" y="13209"/>
                </a:lnTo>
                <a:lnTo>
                  <a:pt x="25286" y="24710"/>
                </a:lnTo>
                <a:lnTo>
                  <a:pt x="25158" y="3298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4260963" y="2780357"/>
            <a:ext cx="30695" cy="52514"/>
          </a:xfrm>
          <a:custGeom>
            <a:avLst/>
            <a:gdLst/>
            <a:ahLst/>
            <a:cxnLst/>
            <a:rect l="l" t="t" r="r" b="b"/>
            <a:pathLst>
              <a:path w="30695" h="52514">
                <a:moveTo>
                  <a:pt x="4368" y="5969"/>
                </a:moveTo>
                <a:lnTo>
                  <a:pt x="6324" y="13233"/>
                </a:lnTo>
                <a:lnTo>
                  <a:pt x="5372" y="20205"/>
                </a:lnTo>
                <a:lnTo>
                  <a:pt x="5356" y="27488"/>
                </a:lnTo>
                <a:lnTo>
                  <a:pt x="9872" y="39215"/>
                </a:lnTo>
                <a:lnTo>
                  <a:pt x="19519" y="48425"/>
                </a:lnTo>
                <a:lnTo>
                  <a:pt x="23063" y="50584"/>
                </a:lnTo>
                <a:lnTo>
                  <a:pt x="26873" y="51917"/>
                </a:lnTo>
                <a:lnTo>
                  <a:pt x="30695" y="52514"/>
                </a:lnTo>
                <a:lnTo>
                  <a:pt x="26428" y="46736"/>
                </a:lnTo>
                <a:lnTo>
                  <a:pt x="24447" y="39738"/>
                </a:lnTo>
                <a:lnTo>
                  <a:pt x="25184" y="32956"/>
                </a:lnTo>
                <a:lnTo>
                  <a:pt x="25308" y="24675"/>
                </a:lnTo>
                <a:lnTo>
                  <a:pt x="20781" y="13179"/>
                </a:lnTo>
                <a:lnTo>
                  <a:pt x="11150" y="4102"/>
                </a:lnTo>
                <a:lnTo>
                  <a:pt x="7607" y="1943"/>
                </a:lnTo>
                <a:lnTo>
                  <a:pt x="3810" y="609"/>
                </a:lnTo>
                <a:lnTo>
                  <a:pt x="0" y="0"/>
                </a:lnTo>
                <a:lnTo>
                  <a:pt x="4368" y="596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4260963" y="2780357"/>
            <a:ext cx="30695" cy="52514"/>
          </a:xfrm>
          <a:custGeom>
            <a:avLst/>
            <a:gdLst/>
            <a:ahLst/>
            <a:cxnLst/>
            <a:rect l="l" t="t" r="r" b="b"/>
            <a:pathLst>
              <a:path w="30695" h="52514">
                <a:moveTo>
                  <a:pt x="25184" y="32956"/>
                </a:moveTo>
                <a:lnTo>
                  <a:pt x="24447" y="39738"/>
                </a:lnTo>
                <a:lnTo>
                  <a:pt x="26428" y="46736"/>
                </a:lnTo>
                <a:lnTo>
                  <a:pt x="30695" y="52514"/>
                </a:lnTo>
                <a:lnTo>
                  <a:pt x="26873" y="51917"/>
                </a:lnTo>
                <a:lnTo>
                  <a:pt x="23063" y="50584"/>
                </a:lnTo>
                <a:lnTo>
                  <a:pt x="19519" y="48425"/>
                </a:lnTo>
                <a:lnTo>
                  <a:pt x="9872" y="39215"/>
                </a:lnTo>
                <a:lnTo>
                  <a:pt x="5356" y="27488"/>
                </a:lnTo>
                <a:lnTo>
                  <a:pt x="5257" y="20688"/>
                </a:lnTo>
                <a:lnTo>
                  <a:pt x="5372" y="20205"/>
                </a:lnTo>
                <a:lnTo>
                  <a:pt x="6324" y="13233"/>
                </a:lnTo>
                <a:lnTo>
                  <a:pt x="4368" y="5969"/>
                </a:lnTo>
                <a:lnTo>
                  <a:pt x="0" y="0"/>
                </a:lnTo>
                <a:lnTo>
                  <a:pt x="3810" y="609"/>
                </a:lnTo>
                <a:lnTo>
                  <a:pt x="7607" y="1943"/>
                </a:lnTo>
                <a:lnTo>
                  <a:pt x="11150" y="4102"/>
                </a:lnTo>
                <a:lnTo>
                  <a:pt x="20781" y="13179"/>
                </a:lnTo>
                <a:lnTo>
                  <a:pt x="25308" y="24675"/>
                </a:lnTo>
                <a:lnTo>
                  <a:pt x="25184" y="3295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4280856" y="2792474"/>
            <a:ext cx="30759" cy="52476"/>
          </a:xfrm>
          <a:custGeom>
            <a:avLst/>
            <a:gdLst/>
            <a:ahLst/>
            <a:cxnLst/>
            <a:rect l="l" t="t" r="r" b="b"/>
            <a:pathLst>
              <a:path w="30759" h="52476">
                <a:moveTo>
                  <a:pt x="4381" y="5956"/>
                </a:moveTo>
                <a:lnTo>
                  <a:pt x="6337" y="13233"/>
                </a:lnTo>
                <a:lnTo>
                  <a:pt x="5397" y="20205"/>
                </a:lnTo>
                <a:lnTo>
                  <a:pt x="5389" y="27464"/>
                </a:lnTo>
                <a:lnTo>
                  <a:pt x="9918" y="39193"/>
                </a:lnTo>
                <a:lnTo>
                  <a:pt x="19570" y="48399"/>
                </a:lnTo>
                <a:lnTo>
                  <a:pt x="23126" y="50545"/>
                </a:lnTo>
                <a:lnTo>
                  <a:pt x="26936" y="51879"/>
                </a:lnTo>
                <a:lnTo>
                  <a:pt x="30759" y="52476"/>
                </a:lnTo>
                <a:lnTo>
                  <a:pt x="26479" y="46697"/>
                </a:lnTo>
                <a:lnTo>
                  <a:pt x="24498" y="39700"/>
                </a:lnTo>
                <a:lnTo>
                  <a:pt x="25222" y="32918"/>
                </a:lnTo>
                <a:lnTo>
                  <a:pt x="25337" y="24658"/>
                </a:lnTo>
                <a:lnTo>
                  <a:pt x="20796" y="13164"/>
                </a:lnTo>
                <a:lnTo>
                  <a:pt x="11150" y="4102"/>
                </a:lnTo>
                <a:lnTo>
                  <a:pt x="7594" y="1943"/>
                </a:lnTo>
                <a:lnTo>
                  <a:pt x="3809" y="609"/>
                </a:lnTo>
                <a:lnTo>
                  <a:pt x="0" y="0"/>
                </a:lnTo>
                <a:lnTo>
                  <a:pt x="4381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4280856" y="2792474"/>
            <a:ext cx="30759" cy="52476"/>
          </a:xfrm>
          <a:custGeom>
            <a:avLst/>
            <a:gdLst/>
            <a:ahLst/>
            <a:cxnLst/>
            <a:rect l="l" t="t" r="r" b="b"/>
            <a:pathLst>
              <a:path w="30759" h="52476">
                <a:moveTo>
                  <a:pt x="25222" y="32918"/>
                </a:moveTo>
                <a:lnTo>
                  <a:pt x="24498" y="39700"/>
                </a:lnTo>
                <a:lnTo>
                  <a:pt x="26479" y="46697"/>
                </a:lnTo>
                <a:lnTo>
                  <a:pt x="30759" y="52476"/>
                </a:lnTo>
                <a:lnTo>
                  <a:pt x="26936" y="51879"/>
                </a:lnTo>
                <a:lnTo>
                  <a:pt x="23126" y="50545"/>
                </a:lnTo>
                <a:lnTo>
                  <a:pt x="19570" y="48399"/>
                </a:lnTo>
                <a:lnTo>
                  <a:pt x="9918" y="39193"/>
                </a:lnTo>
                <a:lnTo>
                  <a:pt x="5389" y="27464"/>
                </a:lnTo>
                <a:lnTo>
                  <a:pt x="5283" y="20688"/>
                </a:lnTo>
                <a:lnTo>
                  <a:pt x="5397" y="20205"/>
                </a:lnTo>
                <a:lnTo>
                  <a:pt x="6337" y="13233"/>
                </a:lnTo>
                <a:lnTo>
                  <a:pt x="4381" y="5956"/>
                </a:lnTo>
                <a:lnTo>
                  <a:pt x="0" y="0"/>
                </a:lnTo>
                <a:lnTo>
                  <a:pt x="3809" y="609"/>
                </a:lnTo>
                <a:lnTo>
                  <a:pt x="7594" y="1943"/>
                </a:lnTo>
                <a:lnTo>
                  <a:pt x="11150" y="4102"/>
                </a:lnTo>
                <a:lnTo>
                  <a:pt x="20796" y="13164"/>
                </a:lnTo>
                <a:lnTo>
                  <a:pt x="25337" y="24658"/>
                </a:lnTo>
                <a:lnTo>
                  <a:pt x="25222" y="3291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4300766" y="2804571"/>
            <a:ext cx="30835" cy="52438"/>
          </a:xfrm>
          <a:custGeom>
            <a:avLst/>
            <a:gdLst/>
            <a:ahLst/>
            <a:cxnLst/>
            <a:rect l="l" t="t" r="r" b="b"/>
            <a:pathLst>
              <a:path w="30835" h="52438">
                <a:moveTo>
                  <a:pt x="4394" y="5956"/>
                </a:moveTo>
                <a:lnTo>
                  <a:pt x="6350" y="13220"/>
                </a:lnTo>
                <a:lnTo>
                  <a:pt x="5422" y="20205"/>
                </a:lnTo>
                <a:lnTo>
                  <a:pt x="5423" y="27458"/>
                </a:lnTo>
                <a:lnTo>
                  <a:pt x="9970" y="39182"/>
                </a:lnTo>
                <a:lnTo>
                  <a:pt x="19646" y="48374"/>
                </a:lnTo>
                <a:lnTo>
                  <a:pt x="23202" y="50520"/>
                </a:lnTo>
                <a:lnTo>
                  <a:pt x="27012" y="51854"/>
                </a:lnTo>
                <a:lnTo>
                  <a:pt x="30835" y="52438"/>
                </a:lnTo>
                <a:lnTo>
                  <a:pt x="26555" y="46659"/>
                </a:lnTo>
                <a:lnTo>
                  <a:pt x="24549" y="39662"/>
                </a:lnTo>
                <a:lnTo>
                  <a:pt x="25260" y="32880"/>
                </a:lnTo>
                <a:lnTo>
                  <a:pt x="25362" y="24632"/>
                </a:lnTo>
                <a:lnTo>
                  <a:pt x="20810" y="13135"/>
                </a:lnTo>
                <a:lnTo>
                  <a:pt x="11150" y="4076"/>
                </a:lnTo>
                <a:lnTo>
                  <a:pt x="7607" y="1930"/>
                </a:lnTo>
                <a:lnTo>
                  <a:pt x="3810" y="596"/>
                </a:lnTo>
                <a:lnTo>
                  <a:pt x="0" y="0"/>
                </a:lnTo>
                <a:lnTo>
                  <a:pt x="4394" y="59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4300766" y="2804571"/>
            <a:ext cx="30835" cy="52438"/>
          </a:xfrm>
          <a:custGeom>
            <a:avLst/>
            <a:gdLst/>
            <a:ahLst/>
            <a:cxnLst/>
            <a:rect l="l" t="t" r="r" b="b"/>
            <a:pathLst>
              <a:path w="30835" h="52438">
                <a:moveTo>
                  <a:pt x="25260" y="32880"/>
                </a:moveTo>
                <a:lnTo>
                  <a:pt x="24549" y="39662"/>
                </a:lnTo>
                <a:lnTo>
                  <a:pt x="26555" y="46659"/>
                </a:lnTo>
                <a:lnTo>
                  <a:pt x="30835" y="52438"/>
                </a:lnTo>
                <a:lnTo>
                  <a:pt x="27012" y="51854"/>
                </a:lnTo>
                <a:lnTo>
                  <a:pt x="23202" y="50520"/>
                </a:lnTo>
                <a:lnTo>
                  <a:pt x="19646" y="48374"/>
                </a:lnTo>
                <a:lnTo>
                  <a:pt x="9970" y="39182"/>
                </a:lnTo>
                <a:lnTo>
                  <a:pt x="5423" y="27458"/>
                </a:lnTo>
                <a:lnTo>
                  <a:pt x="5308" y="20675"/>
                </a:lnTo>
                <a:lnTo>
                  <a:pt x="5422" y="20205"/>
                </a:lnTo>
                <a:lnTo>
                  <a:pt x="6350" y="13220"/>
                </a:lnTo>
                <a:lnTo>
                  <a:pt x="4394" y="5956"/>
                </a:lnTo>
                <a:lnTo>
                  <a:pt x="0" y="0"/>
                </a:lnTo>
                <a:lnTo>
                  <a:pt x="3810" y="596"/>
                </a:lnTo>
                <a:lnTo>
                  <a:pt x="7607" y="1930"/>
                </a:lnTo>
                <a:lnTo>
                  <a:pt x="11150" y="4076"/>
                </a:lnTo>
                <a:lnTo>
                  <a:pt x="20810" y="13135"/>
                </a:lnTo>
                <a:lnTo>
                  <a:pt x="25362" y="24632"/>
                </a:lnTo>
                <a:lnTo>
                  <a:pt x="25260" y="3288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4320684" y="2816637"/>
            <a:ext cx="30949" cy="52362"/>
          </a:xfrm>
          <a:custGeom>
            <a:avLst/>
            <a:gdLst/>
            <a:ahLst/>
            <a:cxnLst/>
            <a:rect l="l" t="t" r="r" b="b"/>
            <a:pathLst>
              <a:path w="30949" h="52362">
                <a:moveTo>
                  <a:pt x="4394" y="5943"/>
                </a:moveTo>
                <a:lnTo>
                  <a:pt x="6375" y="13207"/>
                </a:lnTo>
                <a:lnTo>
                  <a:pt x="5448" y="20192"/>
                </a:lnTo>
                <a:lnTo>
                  <a:pt x="5458" y="27442"/>
                </a:lnTo>
                <a:lnTo>
                  <a:pt x="10033" y="39160"/>
                </a:lnTo>
                <a:lnTo>
                  <a:pt x="19735" y="48336"/>
                </a:lnTo>
                <a:lnTo>
                  <a:pt x="23304" y="50469"/>
                </a:lnTo>
                <a:lnTo>
                  <a:pt x="27127" y="51803"/>
                </a:lnTo>
                <a:lnTo>
                  <a:pt x="30949" y="52362"/>
                </a:lnTo>
                <a:lnTo>
                  <a:pt x="26644" y="46608"/>
                </a:lnTo>
                <a:lnTo>
                  <a:pt x="24625" y="39611"/>
                </a:lnTo>
                <a:lnTo>
                  <a:pt x="25323" y="32829"/>
                </a:lnTo>
                <a:lnTo>
                  <a:pt x="25409" y="24601"/>
                </a:lnTo>
                <a:lnTo>
                  <a:pt x="20837" y="13108"/>
                </a:lnTo>
                <a:lnTo>
                  <a:pt x="11163" y="4051"/>
                </a:lnTo>
                <a:lnTo>
                  <a:pt x="7607" y="1917"/>
                </a:lnTo>
                <a:lnTo>
                  <a:pt x="3809" y="596"/>
                </a:lnTo>
                <a:lnTo>
                  <a:pt x="0" y="0"/>
                </a:lnTo>
                <a:lnTo>
                  <a:pt x="4394" y="594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4320684" y="2816637"/>
            <a:ext cx="30949" cy="52362"/>
          </a:xfrm>
          <a:custGeom>
            <a:avLst/>
            <a:gdLst/>
            <a:ahLst/>
            <a:cxnLst/>
            <a:rect l="l" t="t" r="r" b="b"/>
            <a:pathLst>
              <a:path w="30949" h="52362">
                <a:moveTo>
                  <a:pt x="25323" y="32829"/>
                </a:moveTo>
                <a:lnTo>
                  <a:pt x="24625" y="39611"/>
                </a:lnTo>
                <a:lnTo>
                  <a:pt x="26644" y="46608"/>
                </a:lnTo>
                <a:lnTo>
                  <a:pt x="30949" y="52362"/>
                </a:lnTo>
                <a:lnTo>
                  <a:pt x="27127" y="51803"/>
                </a:lnTo>
                <a:lnTo>
                  <a:pt x="23304" y="50469"/>
                </a:lnTo>
                <a:lnTo>
                  <a:pt x="19735" y="48336"/>
                </a:lnTo>
                <a:lnTo>
                  <a:pt x="10033" y="39160"/>
                </a:lnTo>
                <a:lnTo>
                  <a:pt x="5458" y="27442"/>
                </a:lnTo>
                <a:lnTo>
                  <a:pt x="5333" y="20675"/>
                </a:lnTo>
                <a:lnTo>
                  <a:pt x="5448" y="20192"/>
                </a:lnTo>
                <a:lnTo>
                  <a:pt x="6375" y="13207"/>
                </a:lnTo>
                <a:lnTo>
                  <a:pt x="4394" y="5943"/>
                </a:lnTo>
                <a:lnTo>
                  <a:pt x="0" y="0"/>
                </a:lnTo>
                <a:lnTo>
                  <a:pt x="3809" y="596"/>
                </a:lnTo>
                <a:lnTo>
                  <a:pt x="7607" y="1917"/>
                </a:lnTo>
                <a:lnTo>
                  <a:pt x="11163" y="4051"/>
                </a:lnTo>
                <a:lnTo>
                  <a:pt x="20837" y="13108"/>
                </a:lnTo>
                <a:lnTo>
                  <a:pt x="25409" y="24601"/>
                </a:lnTo>
                <a:lnTo>
                  <a:pt x="25323" y="3282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4340618" y="2828669"/>
            <a:ext cx="31115" cy="52273"/>
          </a:xfrm>
          <a:custGeom>
            <a:avLst/>
            <a:gdLst/>
            <a:ahLst/>
            <a:cxnLst/>
            <a:rect l="l" t="t" r="r" b="b"/>
            <a:pathLst>
              <a:path w="31114" h="52273">
                <a:moveTo>
                  <a:pt x="4406" y="5930"/>
                </a:moveTo>
                <a:lnTo>
                  <a:pt x="6388" y="13195"/>
                </a:lnTo>
                <a:lnTo>
                  <a:pt x="5486" y="20180"/>
                </a:lnTo>
                <a:lnTo>
                  <a:pt x="5372" y="20662"/>
                </a:lnTo>
                <a:lnTo>
                  <a:pt x="5515" y="27413"/>
                </a:lnTo>
                <a:lnTo>
                  <a:pt x="10122" y="39127"/>
                </a:lnTo>
                <a:lnTo>
                  <a:pt x="19875" y="48285"/>
                </a:lnTo>
                <a:lnTo>
                  <a:pt x="23456" y="50418"/>
                </a:lnTo>
                <a:lnTo>
                  <a:pt x="27279" y="51714"/>
                </a:lnTo>
                <a:lnTo>
                  <a:pt x="31115" y="52273"/>
                </a:lnTo>
                <a:lnTo>
                  <a:pt x="26771" y="46545"/>
                </a:lnTo>
                <a:lnTo>
                  <a:pt x="24714" y="39547"/>
                </a:lnTo>
                <a:lnTo>
                  <a:pt x="25400" y="32765"/>
                </a:lnTo>
                <a:lnTo>
                  <a:pt x="25464" y="24566"/>
                </a:lnTo>
                <a:lnTo>
                  <a:pt x="20866" y="13072"/>
                </a:lnTo>
                <a:lnTo>
                  <a:pt x="11163" y="4038"/>
                </a:lnTo>
                <a:lnTo>
                  <a:pt x="7607" y="1904"/>
                </a:lnTo>
                <a:lnTo>
                  <a:pt x="3810" y="584"/>
                </a:lnTo>
                <a:lnTo>
                  <a:pt x="0" y="0"/>
                </a:lnTo>
                <a:lnTo>
                  <a:pt x="4406" y="593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4340618" y="2828669"/>
            <a:ext cx="31115" cy="52273"/>
          </a:xfrm>
          <a:custGeom>
            <a:avLst/>
            <a:gdLst/>
            <a:ahLst/>
            <a:cxnLst/>
            <a:rect l="l" t="t" r="r" b="b"/>
            <a:pathLst>
              <a:path w="31114" h="52273">
                <a:moveTo>
                  <a:pt x="25400" y="32765"/>
                </a:moveTo>
                <a:lnTo>
                  <a:pt x="24714" y="39547"/>
                </a:lnTo>
                <a:lnTo>
                  <a:pt x="26771" y="46545"/>
                </a:lnTo>
                <a:lnTo>
                  <a:pt x="31115" y="52273"/>
                </a:lnTo>
                <a:lnTo>
                  <a:pt x="27279" y="51714"/>
                </a:lnTo>
                <a:lnTo>
                  <a:pt x="23456" y="50418"/>
                </a:lnTo>
                <a:lnTo>
                  <a:pt x="19875" y="48285"/>
                </a:lnTo>
                <a:lnTo>
                  <a:pt x="10122" y="39127"/>
                </a:lnTo>
                <a:lnTo>
                  <a:pt x="5515" y="27413"/>
                </a:lnTo>
                <a:lnTo>
                  <a:pt x="5372" y="20662"/>
                </a:lnTo>
                <a:lnTo>
                  <a:pt x="5486" y="20180"/>
                </a:lnTo>
                <a:lnTo>
                  <a:pt x="6388" y="13195"/>
                </a:lnTo>
                <a:lnTo>
                  <a:pt x="4406" y="5930"/>
                </a:lnTo>
                <a:lnTo>
                  <a:pt x="0" y="0"/>
                </a:lnTo>
                <a:lnTo>
                  <a:pt x="3810" y="584"/>
                </a:lnTo>
                <a:lnTo>
                  <a:pt x="7607" y="1904"/>
                </a:lnTo>
                <a:lnTo>
                  <a:pt x="11163" y="4038"/>
                </a:lnTo>
                <a:lnTo>
                  <a:pt x="20866" y="13072"/>
                </a:lnTo>
                <a:lnTo>
                  <a:pt x="25464" y="24566"/>
                </a:lnTo>
                <a:lnTo>
                  <a:pt x="25400" y="3276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4360569" y="2840644"/>
            <a:ext cx="31368" cy="52158"/>
          </a:xfrm>
          <a:custGeom>
            <a:avLst/>
            <a:gdLst/>
            <a:ahLst/>
            <a:cxnLst/>
            <a:rect l="l" t="t" r="r" b="b"/>
            <a:pathLst>
              <a:path w="31368" h="52158">
                <a:moveTo>
                  <a:pt x="4419" y="5918"/>
                </a:moveTo>
                <a:lnTo>
                  <a:pt x="6426" y="13182"/>
                </a:lnTo>
                <a:lnTo>
                  <a:pt x="5549" y="20167"/>
                </a:lnTo>
                <a:lnTo>
                  <a:pt x="5435" y="20637"/>
                </a:lnTo>
                <a:lnTo>
                  <a:pt x="5601" y="27397"/>
                </a:lnTo>
                <a:lnTo>
                  <a:pt x="10261" y="39099"/>
                </a:lnTo>
                <a:lnTo>
                  <a:pt x="20065" y="48221"/>
                </a:lnTo>
                <a:lnTo>
                  <a:pt x="23672" y="50330"/>
                </a:lnTo>
                <a:lnTo>
                  <a:pt x="27533" y="51625"/>
                </a:lnTo>
                <a:lnTo>
                  <a:pt x="31368" y="52158"/>
                </a:lnTo>
                <a:lnTo>
                  <a:pt x="26962" y="46431"/>
                </a:lnTo>
                <a:lnTo>
                  <a:pt x="24866" y="39446"/>
                </a:lnTo>
                <a:lnTo>
                  <a:pt x="25514" y="32664"/>
                </a:lnTo>
                <a:lnTo>
                  <a:pt x="25542" y="24507"/>
                </a:lnTo>
                <a:lnTo>
                  <a:pt x="20904" y="13013"/>
                </a:lnTo>
                <a:lnTo>
                  <a:pt x="11163" y="4000"/>
                </a:lnTo>
                <a:lnTo>
                  <a:pt x="7607" y="1879"/>
                </a:lnTo>
                <a:lnTo>
                  <a:pt x="3809" y="571"/>
                </a:lnTo>
                <a:lnTo>
                  <a:pt x="0" y="0"/>
                </a:lnTo>
                <a:lnTo>
                  <a:pt x="4419" y="591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4360569" y="2840644"/>
            <a:ext cx="31368" cy="52158"/>
          </a:xfrm>
          <a:custGeom>
            <a:avLst/>
            <a:gdLst/>
            <a:ahLst/>
            <a:cxnLst/>
            <a:rect l="l" t="t" r="r" b="b"/>
            <a:pathLst>
              <a:path w="31368" h="52158">
                <a:moveTo>
                  <a:pt x="25514" y="32664"/>
                </a:moveTo>
                <a:lnTo>
                  <a:pt x="24866" y="39446"/>
                </a:lnTo>
                <a:lnTo>
                  <a:pt x="26962" y="46431"/>
                </a:lnTo>
                <a:lnTo>
                  <a:pt x="31368" y="52158"/>
                </a:lnTo>
                <a:lnTo>
                  <a:pt x="27533" y="51625"/>
                </a:lnTo>
                <a:lnTo>
                  <a:pt x="23672" y="50330"/>
                </a:lnTo>
                <a:lnTo>
                  <a:pt x="20065" y="48221"/>
                </a:lnTo>
                <a:lnTo>
                  <a:pt x="10261" y="39099"/>
                </a:lnTo>
                <a:lnTo>
                  <a:pt x="5601" y="27397"/>
                </a:lnTo>
                <a:lnTo>
                  <a:pt x="5435" y="20637"/>
                </a:lnTo>
                <a:lnTo>
                  <a:pt x="5549" y="20167"/>
                </a:lnTo>
                <a:lnTo>
                  <a:pt x="6426" y="13182"/>
                </a:lnTo>
                <a:lnTo>
                  <a:pt x="4419" y="5918"/>
                </a:lnTo>
                <a:lnTo>
                  <a:pt x="0" y="0"/>
                </a:lnTo>
                <a:lnTo>
                  <a:pt x="3809" y="571"/>
                </a:lnTo>
                <a:lnTo>
                  <a:pt x="7607" y="1879"/>
                </a:lnTo>
                <a:lnTo>
                  <a:pt x="11163" y="4000"/>
                </a:lnTo>
                <a:lnTo>
                  <a:pt x="20904" y="13013"/>
                </a:lnTo>
                <a:lnTo>
                  <a:pt x="25542" y="24507"/>
                </a:lnTo>
                <a:lnTo>
                  <a:pt x="25514" y="3266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4380543" y="2852548"/>
            <a:ext cx="32029" cy="51930"/>
          </a:xfrm>
          <a:custGeom>
            <a:avLst/>
            <a:gdLst/>
            <a:ahLst/>
            <a:cxnLst/>
            <a:rect l="l" t="t" r="r" b="b"/>
            <a:pathLst>
              <a:path w="32029" h="51930">
                <a:moveTo>
                  <a:pt x="4432" y="5905"/>
                </a:moveTo>
                <a:lnTo>
                  <a:pt x="6476" y="13144"/>
                </a:lnTo>
                <a:lnTo>
                  <a:pt x="5626" y="20129"/>
                </a:lnTo>
                <a:lnTo>
                  <a:pt x="5524" y="20624"/>
                </a:lnTo>
                <a:lnTo>
                  <a:pt x="5732" y="27386"/>
                </a:lnTo>
                <a:lnTo>
                  <a:pt x="10492" y="39053"/>
                </a:lnTo>
                <a:lnTo>
                  <a:pt x="20472" y="48107"/>
                </a:lnTo>
                <a:lnTo>
                  <a:pt x="24129" y="50190"/>
                </a:lnTo>
                <a:lnTo>
                  <a:pt x="28054" y="51447"/>
                </a:lnTo>
                <a:lnTo>
                  <a:pt x="32029" y="51930"/>
                </a:lnTo>
                <a:lnTo>
                  <a:pt x="27292" y="46240"/>
                </a:lnTo>
                <a:lnTo>
                  <a:pt x="25145" y="39268"/>
                </a:lnTo>
                <a:lnTo>
                  <a:pt x="25692" y="32473"/>
                </a:lnTo>
                <a:lnTo>
                  <a:pt x="25655" y="24443"/>
                </a:lnTo>
                <a:lnTo>
                  <a:pt x="20968" y="12930"/>
                </a:lnTo>
                <a:lnTo>
                  <a:pt x="11175" y="3937"/>
                </a:lnTo>
                <a:lnTo>
                  <a:pt x="7607" y="1854"/>
                </a:lnTo>
                <a:lnTo>
                  <a:pt x="3809" y="558"/>
                </a:lnTo>
                <a:lnTo>
                  <a:pt x="0" y="0"/>
                </a:lnTo>
                <a:lnTo>
                  <a:pt x="4432" y="590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4380543" y="2852548"/>
            <a:ext cx="32029" cy="51930"/>
          </a:xfrm>
          <a:custGeom>
            <a:avLst/>
            <a:gdLst/>
            <a:ahLst/>
            <a:cxnLst/>
            <a:rect l="l" t="t" r="r" b="b"/>
            <a:pathLst>
              <a:path w="32029" h="51930">
                <a:moveTo>
                  <a:pt x="25692" y="32473"/>
                </a:moveTo>
                <a:lnTo>
                  <a:pt x="25145" y="39268"/>
                </a:lnTo>
                <a:lnTo>
                  <a:pt x="27292" y="46240"/>
                </a:lnTo>
                <a:lnTo>
                  <a:pt x="32029" y="51930"/>
                </a:lnTo>
                <a:lnTo>
                  <a:pt x="28054" y="51447"/>
                </a:lnTo>
                <a:lnTo>
                  <a:pt x="24129" y="50190"/>
                </a:lnTo>
                <a:lnTo>
                  <a:pt x="20472" y="48107"/>
                </a:lnTo>
                <a:lnTo>
                  <a:pt x="10492" y="39053"/>
                </a:lnTo>
                <a:lnTo>
                  <a:pt x="5732" y="27386"/>
                </a:lnTo>
                <a:lnTo>
                  <a:pt x="5524" y="20624"/>
                </a:lnTo>
                <a:lnTo>
                  <a:pt x="5626" y="20129"/>
                </a:lnTo>
                <a:lnTo>
                  <a:pt x="6476" y="13144"/>
                </a:lnTo>
                <a:lnTo>
                  <a:pt x="4432" y="5905"/>
                </a:lnTo>
                <a:lnTo>
                  <a:pt x="0" y="0"/>
                </a:lnTo>
                <a:lnTo>
                  <a:pt x="3809" y="558"/>
                </a:lnTo>
                <a:lnTo>
                  <a:pt x="7607" y="1854"/>
                </a:lnTo>
                <a:lnTo>
                  <a:pt x="11175" y="3937"/>
                </a:lnTo>
                <a:lnTo>
                  <a:pt x="20968" y="12930"/>
                </a:lnTo>
                <a:lnTo>
                  <a:pt x="25655" y="24443"/>
                </a:lnTo>
                <a:lnTo>
                  <a:pt x="25692" y="3247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4400541" y="2864334"/>
            <a:ext cx="30111" cy="50825"/>
          </a:xfrm>
          <a:custGeom>
            <a:avLst/>
            <a:gdLst/>
            <a:ahLst/>
            <a:cxnLst/>
            <a:rect l="l" t="t" r="r" b="b"/>
            <a:pathLst>
              <a:path w="30111" h="50825">
                <a:moveTo>
                  <a:pt x="17741" y="45415"/>
                </a:moveTo>
                <a:lnTo>
                  <a:pt x="20916" y="47485"/>
                </a:lnTo>
                <a:lnTo>
                  <a:pt x="23863" y="49161"/>
                </a:lnTo>
                <a:lnTo>
                  <a:pt x="26936" y="50228"/>
                </a:lnTo>
                <a:lnTo>
                  <a:pt x="30111" y="50825"/>
                </a:lnTo>
                <a:lnTo>
                  <a:pt x="27533" y="45377"/>
                </a:lnTo>
                <a:lnTo>
                  <a:pt x="25857" y="38747"/>
                </a:lnTo>
                <a:lnTo>
                  <a:pt x="26149" y="31915"/>
                </a:lnTo>
                <a:lnTo>
                  <a:pt x="25893" y="24470"/>
                </a:lnTo>
                <a:lnTo>
                  <a:pt x="21137" y="12853"/>
                </a:lnTo>
                <a:lnTo>
                  <a:pt x="11163" y="3822"/>
                </a:lnTo>
                <a:lnTo>
                  <a:pt x="7607" y="1777"/>
                </a:lnTo>
                <a:lnTo>
                  <a:pt x="3809" y="533"/>
                </a:lnTo>
                <a:lnTo>
                  <a:pt x="0" y="0"/>
                </a:lnTo>
                <a:lnTo>
                  <a:pt x="4457" y="5867"/>
                </a:lnTo>
                <a:lnTo>
                  <a:pt x="6540" y="13068"/>
                </a:lnTo>
                <a:lnTo>
                  <a:pt x="5791" y="20065"/>
                </a:lnTo>
                <a:lnTo>
                  <a:pt x="5676" y="20548"/>
                </a:lnTo>
                <a:lnTo>
                  <a:pt x="5219" y="25793"/>
                </a:lnTo>
                <a:lnTo>
                  <a:pt x="6388" y="31165"/>
                </a:lnTo>
                <a:lnTo>
                  <a:pt x="9093" y="35953"/>
                </a:lnTo>
                <a:lnTo>
                  <a:pt x="10439" y="38353"/>
                </a:lnTo>
                <a:lnTo>
                  <a:pt x="14350" y="42646"/>
                </a:lnTo>
                <a:lnTo>
                  <a:pt x="17741" y="4541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4400541" y="2864334"/>
            <a:ext cx="30111" cy="50825"/>
          </a:xfrm>
          <a:custGeom>
            <a:avLst/>
            <a:gdLst/>
            <a:ahLst/>
            <a:cxnLst/>
            <a:rect l="l" t="t" r="r" b="b"/>
            <a:pathLst>
              <a:path w="30111" h="50825">
                <a:moveTo>
                  <a:pt x="26149" y="31915"/>
                </a:moveTo>
                <a:lnTo>
                  <a:pt x="25857" y="38747"/>
                </a:lnTo>
                <a:lnTo>
                  <a:pt x="27533" y="45377"/>
                </a:lnTo>
                <a:lnTo>
                  <a:pt x="30111" y="50825"/>
                </a:lnTo>
                <a:lnTo>
                  <a:pt x="26936" y="50228"/>
                </a:lnTo>
                <a:lnTo>
                  <a:pt x="23863" y="49161"/>
                </a:lnTo>
                <a:lnTo>
                  <a:pt x="20916" y="47485"/>
                </a:lnTo>
                <a:lnTo>
                  <a:pt x="20027" y="46977"/>
                </a:lnTo>
                <a:lnTo>
                  <a:pt x="19037" y="46304"/>
                </a:lnTo>
                <a:lnTo>
                  <a:pt x="17741" y="45415"/>
                </a:lnTo>
                <a:lnTo>
                  <a:pt x="16954" y="44767"/>
                </a:lnTo>
                <a:lnTo>
                  <a:pt x="15303" y="43599"/>
                </a:lnTo>
                <a:lnTo>
                  <a:pt x="14350" y="42646"/>
                </a:lnTo>
                <a:lnTo>
                  <a:pt x="12179" y="40601"/>
                </a:lnTo>
                <a:lnTo>
                  <a:pt x="10439" y="38353"/>
                </a:lnTo>
                <a:lnTo>
                  <a:pt x="9093" y="35953"/>
                </a:lnTo>
                <a:lnTo>
                  <a:pt x="6388" y="31165"/>
                </a:lnTo>
                <a:lnTo>
                  <a:pt x="5219" y="25793"/>
                </a:lnTo>
                <a:lnTo>
                  <a:pt x="5676" y="20548"/>
                </a:lnTo>
                <a:lnTo>
                  <a:pt x="5791" y="20065"/>
                </a:lnTo>
                <a:lnTo>
                  <a:pt x="6540" y="13068"/>
                </a:lnTo>
                <a:lnTo>
                  <a:pt x="4457" y="5867"/>
                </a:lnTo>
                <a:lnTo>
                  <a:pt x="0" y="0"/>
                </a:lnTo>
                <a:lnTo>
                  <a:pt x="3809" y="533"/>
                </a:lnTo>
                <a:lnTo>
                  <a:pt x="7607" y="1777"/>
                </a:lnTo>
                <a:lnTo>
                  <a:pt x="11163" y="3822"/>
                </a:lnTo>
                <a:lnTo>
                  <a:pt x="21137" y="12853"/>
                </a:lnTo>
                <a:lnTo>
                  <a:pt x="25893" y="24470"/>
                </a:lnTo>
                <a:lnTo>
                  <a:pt x="26149" y="3191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4420527" y="2875832"/>
            <a:ext cx="27152" cy="52438"/>
          </a:xfrm>
          <a:custGeom>
            <a:avLst/>
            <a:gdLst/>
            <a:ahLst/>
            <a:cxnLst/>
            <a:rect l="l" t="t" r="r" b="b"/>
            <a:pathLst>
              <a:path w="27152" h="52438">
                <a:moveTo>
                  <a:pt x="24917" y="33820"/>
                </a:moveTo>
                <a:lnTo>
                  <a:pt x="27152" y="28765"/>
                </a:lnTo>
                <a:lnTo>
                  <a:pt x="27127" y="22771"/>
                </a:lnTo>
                <a:lnTo>
                  <a:pt x="24549" y="17094"/>
                </a:lnTo>
                <a:lnTo>
                  <a:pt x="23279" y="14274"/>
                </a:lnTo>
                <a:lnTo>
                  <a:pt x="21386" y="11582"/>
                </a:lnTo>
                <a:lnTo>
                  <a:pt x="18999" y="9182"/>
                </a:lnTo>
                <a:lnTo>
                  <a:pt x="16421" y="6845"/>
                </a:lnTo>
                <a:lnTo>
                  <a:pt x="13614" y="4889"/>
                </a:lnTo>
                <a:lnTo>
                  <a:pt x="10896" y="3327"/>
                </a:lnTo>
                <a:lnTo>
                  <a:pt x="7543" y="1587"/>
                </a:lnTo>
                <a:lnTo>
                  <a:pt x="3771" y="419"/>
                </a:lnTo>
                <a:lnTo>
                  <a:pt x="0" y="0"/>
                </a:lnTo>
                <a:lnTo>
                  <a:pt x="4495" y="5765"/>
                </a:lnTo>
                <a:lnTo>
                  <a:pt x="6553" y="12700"/>
                </a:lnTo>
                <a:lnTo>
                  <a:pt x="6222" y="19786"/>
                </a:lnTo>
                <a:lnTo>
                  <a:pt x="6154" y="23729"/>
                </a:lnTo>
                <a:lnTo>
                  <a:pt x="8982" y="36782"/>
                </a:lnTo>
                <a:lnTo>
                  <a:pt x="15227" y="47028"/>
                </a:lnTo>
                <a:lnTo>
                  <a:pt x="19545" y="50939"/>
                </a:lnTo>
                <a:lnTo>
                  <a:pt x="22148" y="52438"/>
                </a:lnTo>
                <a:lnTo>
                  <a:pt x="22034" y="46913"/>
                </a:lnTo>
                <a:lnTo>
                  <a:pt x="22682" y="40259"/>
                </a:lnTo>
                <a:lnTo>
                  <a:pt x="24917" y="3382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4420527" y="2875832"/>
            <a:ext cx="27152" cy="52438"/>
          </a:xfrm>
          <a:custGeom>
            <a:avLst/>
            <a:gdLst/>
            <a:ahLst/>
            <a:cxnLst/>
            <a:rect l="l" t="t" r="r" b="b"/>
            <a:pathLst>
              <a:path w="27152" h="52438">
                <a:moveTo>
                  <a:pt x="24917" y="33820"/>
                </a:moveTo>
                <a:lnTo>
                  <a:pt x="22682" y="40259"/>
                </a:lnTo>
                <a:lnTo>
                  <a:pt x="22034" y="46913"/>
                </a:lnTo>
                <a:lnTo>
                  <a:pt x="22148" y="52438"/>
                </a:lnTo>
                <a:lnTo>
                  <a:pt x="19545" y="50939"/>
                </a:lnTo>
                <a:lnTo>
                  <a:pt x="17259" y="49263"/>
                </a:lnTo>
                <a:lnTo>
                  <a:pt x="15227" y="47028"/>
                </a:lnTo>
                <a:lnTo>
                  <a:pt x="8982" y="36782"/>
                </a:lnTo>
                <a:lnTo>
                  <a:pt x="6154" y="23729"/>
                </a:lnTo>
                <a:lnTo>
                  <a:pt x="6134" y="20269"/>
                </a:lnTo>
                <a:lnTo>
                  <a:pt x="6222" y="19786"/>
                </a:lnTo>
                <a:lnTo>
                  <a:pt x="6553" y="12700"/>
                </a:lnTo>
                <a:lnTo>
                  <a:pt x="4495" y="5765"/>
                </a:lnTo>
                <a:lnTo>
                  <a:pt x="0" y="0"/>
                </a:lnTo>
                <a:lnTo>
                  <a:pt x="3771" y="419"/>
                </a:lnTo>
                <a:lnTo>
                  <a:pt x="7543" y="1587"/>
                </a:lnTo>
                <a:lnTo>
                  <a:pt x="10896" y="3327"/>
                </a:lnTo>
                <a:lnTo>
                  <a:pt x="11810" y="3835"/>
                </a:lnTo>
                <a:lnTo>
                  <a:pt x="12953" y="4483"/>
                </a:lnTo>
                <a:lnTo>
                  <a:pt x="13614" y="4889"/>
                </a:lnTo>
                <a:lnTo>
                  <a:pt x="14211" y="5283"/>
                </a:lnTo>
                <a:lnTo>
                  <a:pt x="14884" y="5753"/>
                </a:lnTo>
                <a:lnTo>
                  <a:pt x="16421" y="6845"/>
                </a:lnTo>
                <a:lnTo>
                  <a:pt x="17843" y="8001"/>
                </a:lnTo>
                <a:lnTo>
                  <a:pt x="18999" y="9182"/>
                </a:lnTo>
                <a:lnTo>
                  <a:pt x="21386" y="11582"/>
                </a:lnTo>
                <a:lnTo>
                  <a:pt x="23279" y="14274"/>
                </a:lnTo>
                <a:lnTo>
                  <a:pt x="24549" y="17094"/>
                </a:lnTo>
                <a:lnTo>
                  <a:pt x="27127" y="22771"/>
                </a:lnTo>
                <a:lnTo>
                  <a:pt x="27152" y="28765"/>
                </a:lnTo>
                <a:lnTo>
                  <a:pt x="24917" y="3382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4441661" y="2887575"/>
            <a:ext cx="23050" cy="56667"/>
          </a:xfrm>
          <a:custGeom>
            <a:avLst/>
            <a:gdLst/>
            <a:ahLst/>
            <a:cxnLst/>
            <a:rect l="l" t="t" r="r" b="b"/>
            <a:pathLst>
              <a:path w="23050" h="56667">
                <a:moveTo>
                  <a:pt x="1092" y="45250"/>
                </a:moveTo>
                <a:lnTo>
                  <a:pt x="2349" y="49072"/>
                </a:lnTo>
                <a:lnTo>
                  <a:pt x="3238" y="51739"/>
                </a:lnTo>
                <a:lnTo>
                  <a:pt x="6299" y="56667"/>
                </a:lnTo>
                <a:lnTo>
                  <a:pt x="8547" y="51587"/>
                </a:lnTo>
                <a:lnTo>
                  <a:pt x="11988" y="46062"/>
                </a:lnTo>
                <a:lnTo>
                  <a:pt x="16624" y="41046"/>
                </a:lnTo>
                <a:lnTo>
                  <a:pt x="20700" y="37325"/>
                </a:lnTo>
                <a:lnTo>
                  <a:pt x="23050" y="31673"/>
                </a:lnTo>
                <a:lnTo>
                  <a:pt x="22478" y="25196"/>
                </a:lnTo>
                <a:lnTo>
                  <a:pt x="21970" y="18757"/>
                </a:lnTo>
                <a:lnTo>
                  <a:pt x="18453" y="11684"/>
                </a:lnTo>
                <a:lnTo>
                  <a:pt x="12585" y="6578"/>
                </a:lnTo>
                <a:lnTo>
                  <a:pt x="8699" y="3162"/>
                </a:lnTo>
                <a:lnTo>
                  <a:pt x="4292" y="990"/>
                </a:lnTo>
                <a:lnTo>
                  <a:pt x="0" y="0"/>
                </a:lnTo>
                <a:lnTo>
                  <a:pt x="5270" y="6705"/>
                </a:lnTo>
                <a:lnTo>
                  <a:pt x="6591" y="14960"/>
                </a:lnTo>
                <a:lnTo>
                  <a:pt x="4025" y="21488"/>
                </a:lnTo>
                <a:lnTo>
                  <a:pt x="3809" y="21932"/>
                </a:lnTo>
                <a:lnTo>
                  <a:pt x="2019" y="26898"/>
                </a:lnTo>
                <a:lnTo>
                  <a:pt x="1295" y="32029"/>
                </a:lnTo>
                <a:lnTo>
                  <a:pt x="1041" y="36626"/>
                </a:lnTo>
                <a:lnTo>
                  <a:pt x="825" y="41262"/>
                </a:lnTo>
                <a:lnTo>
                  <a:pt x="1092" y="4525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4441661" y="2887575"/>
            <a:ext cx="23050" cy="56667"/>
          </a:xfrm>
          <a:custGeom>
            <a:avLst/>
            <a:gdLst/>
            <a:ahLst/>
            <a:cxnLst/>
            <a:rect l="l" t="t" r="r" b="b"/>
            <a:pathLst>
              <a:path w="23050" h="56667">
                <a:moveTo>
                  <a:pt x="16624" y="41046"/>
                </a:moveTo>
                <a:lnTo>
                  <a:pt x="11988" y="46062"/>
                </a:lnTo>
                <a:lnTo>
                  <a:pt x="8547" y="51587"/>
                </a:lnTo>
                <a:lnTo>
                  <a:pt x="6299" y="56667"/>
                </a:lnTo>
                <a:lnTo>
                  <a:pt x="4571" y="54178"/>
                </a:lnTo>
                <a:lnTo>
                  <a:pt x="3238" y="51739"/>
                </a:lnTo>
                <a:lnTo>
                  <a:pt x="2349" y="49072"/>
                </a:lnTo>
                <a:lnTo>
                  <a:pt x="1092" y="45250"/>
                </a:lnTo>
                <a:lnTo>
                  <a:pt x="825" y="41262"/>
                </a:lnTo>
                <a:lnTo>
                  <a:pt x="1041" y="36626"/>
                </a:lnTo>
                <a:lnTo>
                  <a:pt x="1295" y="32029"/>
                </a:lnTo>
                <a:lnTo>
                  <a:pt x="2019" y="26898"/>
                </a:lnTo>
                <a:lnTo>
                  <a:pt x="3809" y="21932"/>
                </a:lnTo>
                <a:lnTo>
                  <a:pt x="4025" y="21488"/>
                </a:lnTo>
                <a:lnTo>
                  <a:pt x="6591" y="14960"/>
                </a:lnTo>
                <a:lnTo>
                  <a:pt x="5270" y="6705"/>
                </a:lnTo>
                <a:lnTo>
                  <a:pt x="0" y="0"/>
                </a:lnTo>
                <a:lnTo>
                  <a:pt x="4292" y="990"/>
                </a:lnTo>
                <a:lnTo>
                  <a:pt x="8699" y="3162"/>
                </a:lnTo>
                <a:lnTo>
                  <a:pt x="12585" y="6578"/>
                </a:lnTo>
                <a:lnTo>
                  <a:pt x="18453" y="11684"/>
                </a:lnTo>
                <a:lnTo>
                  <a:pt x="21970" y="18757"/>
                </a:lnTo>
                <a:lnTo>
                  <a:pt x="22478" y="25196"/>
                </a:lnTo>
                <a:lnTo>
                  <a:pt x="23050" y="31673"/>
                </a:lnTo>
                <a:lnTo>
                  <a:pt x="20700" y="37325"/>
                </a:lnTo>
                <a:lnTo>
                  <a:pt x="16624" y="4104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4445371" y="2906257"/>
            <a:ext cx="30886" cy="55143"/>
          </a:xfrm>
          <a:custGeom>
            <a:avLst/>
            <a:gdLst/>
            <a:ahLst/>
            <a:cxnLst/>
            <a:rect l="l" t="t" r="r" b="b"/>
            <a:pathLst>
              <a:path w="30886" h="55143">
                <a:moveTo>
                  <a:pt x="2146" y="38353"/>
                </a:moveTo>
                <a:lnTo>
                  <a:pt x="711" y="42202"/>
                </a:lnTo>
                <a:lnTo>
                  <a:pt x="292" y="46481"/>
                </a:lnTo>
                <a:lnTo>
                  <a:pt x="0" y="49428"/>
                </a:lnTo>
                <a:lnTo>
                  <a:pt x="215" y="52438"/>
                </a:lnTo>
                <a:lnTo>
                  <a:pt x="901" y="55143"/>
                </a:lnTo>
                <a:lnTo>
                  <a:pt x="4889" y="51612"/>
                </a:lnTo>
                <a:lnTo>
                  <a:pt x="10337" y="47497"/>
                </a:lnTo>
                <a:lnTo>
                  <a:pt x="16611" y="44945"/>
                </a:lnTo>
                <a:lnTo>
                  <a:pt x="21856" y="43243"/>
                </a:lnTo>
                <a:lnTo>
                  <a:pt x="26352" y="39179"/>
                </a:lnTo>
                <a:lnTo>
                  <a:pt x="28613" y="33083"/>
                </a:lnTo>
                <a:lnTo>
                  <a:pt x="30886" y="27076"/>
                </a:lnTo>
                <a:lnTo>
                  <a:pt x="30708" y="18948"/>
                </a:lnTo>
                <a:lnTo>
                  <a:pt x="27063" y="11480"/>
                </a:lnTo>
                <a:lnTo>
                  <a:pt x="24663" y="6540"/>
                </a:lnTo>
                <a:lnTo>
                  <a:pt x="21094" y="2578"/>
                </a:lnTo>
                <a:lnTo>
                  <a:pt x="17183" y="0"/>
                </a:lnTo>
                <a:lnTo>
                  <a:pt x="20332" y="8559"/>
                </a:lnTo>
                <a:lnTo>
                  <a:pt x="18326" y="17017"/>
                </a:lnTo>
                <a:lnTo>
                  <a:pt x="13373" y="21907"/>
                </a:lnTo>
                <a:lnTo>
                  <a:pt x="12992" y="22237"/>
                </a:lnTo>
                <a:lnTo>
                  <a:pt x="9372" y="26073"/>
                </a:lnTo>
                <a:lnTo>
                  <a:pt x="6527" y="30327"/>
                </a:lnTo>
                <a:lnTo>
                  <a:pt x="4343" y="34315"/>
                </a:lnTo>
                <a:lnTo>
                  <a:pt x="2146" y="3835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4445371" y="2906257"/>
            <a:ext cx="30886" cy="55143"/>
          </a:xfrm>
          <a:custGeom>
            <a:avLst/>
            <a:gdLst/>
            <a:ahLst/>
            <a:cxnLst/>
            <a:rect l="l" t="t" r="r" b="b"/>
            <a:pathLst>
              <a:path w="30886" h="55143">
                <a:moveTo>
                  <a:pt x="16611" y="44945"/>
                </a:moveTo>
                <a:lnTo>
                  <a:pt x="10337" y="47497"/>
                </a:lnTo>
                <a:lnTo>
                  <a:pt x="4889" y="51612"/>
                </a:lnTo>
                <a:lnTo>
                  <a:pt x="901" y="55143"/>
                </a:lnTo>
                <a:lnTo>
                  <a:pt x="215" y="52438"/>
                </a:lnTo>
                <a:lnTo>
                  <a:pt x="0" y="49428"/>
                </a:lnTo>
                <a:lnTo>
                  <a:pt x="292" y="46481"/>
                </a:lnTo>
                <a:lnTo>
                  <a:pt x="711" y="42202"/>
                </a:lnTo>
                <a:lnTo>
                  <a:pt x="2146" y="38353"/>
                </a:lnTo>
                <a:lnTo>
                  <a:pt x="4343" y="34315"/>
                </a:lnTo>
                <a:lnTo>
                  <a:pt x="6527" y="30327"/>
                </a:lnTo>
                <a:lnTo>
                  <a:pt x="9372" y="26073"/>
                </a:lnTo>
                <a:lnTo>
                  <a:pt x="12992" y="22237"/>
                </a:lnTo>
                <a:lnTo>
                  <a:pt x="13373" y="21907"/>
                </a:lnTo>
                <a:lnTo>
                  <a:pt x="18326" y="17017"/>
                </a:lnTo>
                <a:lnTo>
                  <a:pt x="20332" y="8559"/>
                </a:lnTo>
                <a:lnTo>
                  <a:pt x="17183" y="0"/>
                </a:lnTo>
                <a:lnTo>
                  <a:pt x="21094" y="2578"/>
                </a:lnTo>
                <a:lnTo>
                  <a:pt x="24663" y="6540"/>
                </a:lnTo>
                <a:lnTo>
                  <a:pt x="27063" y="11480"/>
                </a:lnTo>
                <a:lnTo>
                  <a:pt x="30708" y="18948"/>
                </a:lnTo>
                <a:lnTo>
                  <a:pt x="30886" y="27076"/>
                </a:lnTo>
                <a:lnTo>
                  <a:pt x="28613" y="33083"/>
                </a:lnTo>
                <a:lnTo>
                  <a:pt x="26352" y="39179"/>
                </a:lnTo>
                <a:lnTo>
                  <a:pt x="21856" y="43243"/>
                </a:lnTo>
                <a:lnTo>
                  <a:pt x="16611" y="4494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3905418" y="2522952"/>
            <a:ext cx="35483" cy="42926"/>
          </a:xfrm>
          <a:custGeom>
            <a:avLst/>
            <a:gdLst/>
            <a:ahLst/>
            <a:cxnLst/>
            <a:rect l="l" t="t" r="r" b="b"/>
            <a:pathLst>
              <a:path w="35483" h="42925">
                <a:moveTo>
                  <a:pt x="7797" y="18313"/>
                </a:moveTo>
                <a:lnTo>
                  <a:pt x="8182" y="22125"/>
                </a:lnTo>
                <a:lnTo>
                  <a:pt x="13841" y="34101"/>
                </a:lnTo>
                <a:lnTo>
                  <a:pt x="24968" y="41541"/>
                </a:lnTo>
                <a:lnTo>
                  <a:pt x="28473" y="42672"/>
                </a:lnTo>
                <a:lnTo>
                  <a:pt x="32029" y="42926"/>
                </a:lnTo>
                <a:lnTo>
                  <a:pt x="35483" y="42468"/>
                </a:lnTo>
                <a:lnTo>
                  <a:pt x="30708" y="38112"/>
                </a:lnTo>
                <a:lnTo>
                  <a:pt x="27749" y="31953"/>
                </a:lnTo>
                <a:lnTo>
                  <a:pt x="27241" y="25298"/>
                </a:lnTo>
                <a:lnTo>
                  <a:pt x="26845" y="21076"/>
                </a:lnTo>
                <a:lnTo>
                  <a:pt x="21326" y="8991"/>
                </a:lnTo>
                <a:lnTo>
                  <a:pt x="10286" y="1473"/>
                </a:lnTo>
                <a:lnTo>
                  <a:pt x="6870" y="317"/>
                </a:lnTo>
                <a:lnTo>
                  <a:pt x="3365" y="0"/>
                </a:lnTo>
                <a:lnTo>
                  <a:pt x="0" y="381"/>
                </a:lnTo>
                <a:lnTo>
                  <a:pt x="4635" y="4965"/>
                </a:lnTo>
                <a:lnTo>
                  <a:pt x="7505" y="11404"/>
                </a:lnTo>
                <a:lnTo>
                  <a:pt x="7797" y="1831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3905418" y="2522952"/>
            <a:ext cx="35483" cy="42926"/>
          </a:xfrm>
          <a:custGeom>
            <a:avLst/>
            <a:gdLst/>
            <a:ahLst/>
            <a:cxnLst/>
            <a:rect l="l" t="t" r="r" b="b"/>
            <a:pathLst>
              <a:path w="35483" h="42925">
                <a:moveTo>
                  <a:pt x="27241" y="25298"/>
                </a:moveTo>
                <a:lnTo>
                  <a:pt x="27749" y="31953"/>
                </a:lnTo>
                <a:lnTo>
                  <a:pt x="30708" y="38112"/>
                </a:lnTo>
                <a:lnTo>
                  <a:pt x="35483" y="42468"/>
                </a:lnTo>
                <a:lnTo>
                  <a:pt x="32029" y="42926"/>
                </a:lnTo>
                <a:lnTo>
                  <a:pt x="28473" y="42672"/>
                </a:lnTo>
                <a:lnTo>
                  <a:pt x="24968" y="41541"/>
                </a:lnTo>
                <a:lnTo>
                  <a:pt x="13841" y="34101"/>
                </a:lnTo>
                <a:lnTo>
                  <a:pt x="8182" y="22125"/>
                </a:lnTo>
                <a:lnTo>
                  <a:pt x="7772" y="18808"/>
                </a:lnTo>
                <a:lnTo>
                  <a:pt x="7797" y="18313"/>
                </a:lnTo>
                <a:lnTo>
                  <a:pt x="7505" y="11404"/>
                </a:lnTo>
                <a:lnTo>
                  <a:pt x="4635" y="4965"/>
                </a:lnTo>
                <a:lnTo>
                  <a:pt x="0" y="381"/>
                </a:lnTo>
                <a:lnTo>
                  <a:pt x="3365" y="0"/>
                </a:lnTo>
                <a:lnTo>
                  <a:pt x="6870" y="317"/>
                </a:lnTo>
                <a:lnTo>
                  <a:pt x="10286" y="1473"/>
                </a:lnTo>
                <a:lnTo>
                  <a:pt x="21326" y="8991"/>
                </a:lnTo>
                <a:lnTo>
                  <a:pt x="26845" y="21076"/>
                </a:lnTo>
                <a:lnTo>
                  <a:pt x="27241" y="2529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3924559" y="2529363"/>
            <a:ext cx="35991" cy="42633"/>
          </a:xfrm>
          <a:custGeom>
            <a:avLst/>
            <a:gdLst/>
            <a:ahLst/>
            <a:cxnLst/>
            <a:rect l="l" t="t" r="r" b="b"/>
            <a:pathLst>
              <a:path w="35991" h="42633">
                <a:moveTo>
                  <a:pt x="8077" y="18262"/>
                </a:moveTo>
                <a:lnTo>
                  <a:pt x="8510" y="22063"/>
                </a:lnTo>
                <a:lnTo>
                  <a:pt x="14291" y="33987"/>
                </a:lnTo>
                <a:lnTo>
                  <a:pt x="25476" y="41313"/>
                </a:lnTo>
                <a:lnTo>
                  <a:pt x="28981" y="42405"/>
                </a:lnTo>
                <a:lnTo>
                  <a:pt x="32550" y="42633"/>
                </a:lnTo>
                <a:lnTo>
                  <a:pt x="35991" y="42151"/>
                </a:lnTo>
                <a:lnTo>
                  <a:pt x="31178" y="37820"/>
                </a:lnTo>
                <a:lnTo>
                  <a:pt x="28168" y="31699"/>
                </a:lnTo>
                <a:lnTo>
                  <a:pt x="27584" y="25044"/>
                </a:lnTo>
                <a:lnTo>
                  <a:pt x="27144" y="20801"/>
                </a:lnTo>
                <a:lnTo>
                  <a:pt x="21497" y="8787"/>
                </a:lnTo>
                <a:lnTo>
                  <a:pt x="10350" y="1384"/>
                </a:lnTo>
                <a:lnTo>
                  <a:pt x="6921" y="266"/>
                </a:lnTo>
                <a:lnTo>
                  <a:pt x="3416" y="0"/>
                </a:lnTo>
                <a:lnTo>
                  <a:pt x="0" y="431"/>
                </a:lnTo>
                <a:lnTo>
                  <a:pt x="4775" y="4952"/>
                </a:lnTo>
                <a:lnTo>
                  <a:pt x="7696" y="11353"/>
                </a:lnTo>
                <a:lnTo>
                  <a:pt x="8077" y="1826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3924559" y="2529363"/>
            <a:ext cx="35991" cy="42633"/>
          </a:xfrm>
          <a:custGeom>
            <a:avLst/>
            <a:gdLst/>
            <a:ahLst/>
            <a:cxnLst/>
            <a:rect l="l" t="t" r="r" b="b"/>
            <a:pathLst>
              <a:path w="35991" h="42633">
                <a:moveTo>
                  <a:pt x="27584" y="25044"/>
                </a:moveTo>
                <a:lnTo>
                  <a:pt x="28168" y="31699"/>
                </a:lnTo>
                <a:lnTo>
                  <a:pt x="31178" y="37820"/>
                </a:lnTo>
                <a:lnTo>
                  <a:pt x="35991" y="42151"/>
                </a:lnTo>
                <a:lnTo>
                  <a:pt x="32550" y="42633"/>
                </a:lnTo>
                <a:lnTo>
                  <a:pt x="28981" y="42405"/>
                </a:lnTo>
                <a:lnTo>
                  <a:pt x="25476" y="41313"/>
                </a:lnTo>
                <a:lnTo>
                  <a:pt x="14291" y="33987"/>
                </a:lnTo>
                <a:lnTo>
                  <a:pt x="8510" y="22063"/>
                </a:lnTo>
                <a:lnTo>
                  <a:pt x="8064" y="18745"/>
                </a:lnTo>
                <a:lnTo>
                  <a:pt x="8077" y="18262"/>
                </a:lnTo>
                <a:lnTo>
                  <a:pt x="7696" y="11353"/>
                </a:lnTo>
                <a:lnTo>
                  <a:pt x="4775" y="4952"/>
                </a:lnTo>
                <a:lnTo>
                  <a:pt x="0" y="431"/>
                </a:lnTo>
                <a:lnTo>
                  <a:pt x="3416" y="0"/>
                </a:lnTo>
                <a:lnTo>
                  <a:pt x="6921" y="266"/>
                </a:lnTo>
                <a:lnTo>
                  <a:pt x="10350" y="1384"/>
                </a:lnTo>
                <a:lnTo>
                  <a:pt x="21497" y="8787"/>
                </a:lnTo>
                <a:lnTo>
                  <a:pt x="27144" y="20801"/>
                </a:lnTo>
                <a:lnTo>
                  <a:pt x="27584" y="2504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3943869" y="2535572"/>
            <a:ext cx="36385" cy="42367"/>
          </a:xfrm>
          <a:custGeom>
            <a:avLst/>
            <a:gdLst/>
            <a:ahLst/>
            <a:cxnLst/>
            <a:rect l="l" t="t" r="r" b="b"/>
            <a:pathLst>
              <a:path w="36385" h="42367">
                <a:moveTo>
                  <a:pt x="8242" y="18211"/>
                </a:moveTo>
                <a:lnTo>
                  <a:pt x="8242" y="18707"/>
                </a:lnTo>
                <a:lnTo>
                  <a:pt x="8717" y="22006"/>
                </a:lnTo>
                <a:lnTo>
                  <a:pt x="14599" y="33875"/>
                </a:lnTo>
                <a:lnTo>
                  <a:pt x="25844" y="41109"/>
                </a:lnTo>
                <a:lnTo>
                  <a:pt x="29362" y="42151"/>
                </a:lnTo>
                <a:lnTo>
                  <a:pt x="32943" y="42367"/>
                </a:lnTo>
                <a:lnTo>
                  <a:pt x="36385" y="41833"/>
                </a:lnTo>
                <a:lnTo>
                  <a:pt x="31534" y="37566"/>
                </a:lnTo>
                <a:lnTo>
                  <a:pt x="28460" y="31470"/>
                </a:lnTo>
                <a:lnTo>
                  <a:pt x="27825" y="24815"/>
                </a:lnTo>
                <a:lnTo>
                  <a:pt x="27345" y="20574"/>
                </a:lnTo>
                <a:lnTo>
                  <a:pt x="21584" y="8614"/>
                </a:lnTo>
                <a:lnTo>
                  <a:pt x="10363" y="1320"/>
                </a:lnTo>
                <a:lnTo>
                  <a:pt x="6908" y="241"/>
                </a:lnTo>
                <a:lnTo>
                  <a:pt x="3403" y="0"/>
                </a:lnTo>
                <a:lnTo>
                  <a:pt x="0" y="457"/>
                </a:lnTo>
                <a:lnTo>
                  <a:pt x="4826" y="4940"/>
                </a:lnTo>
                <a:lnTo>
                  <a:pt x="7810" y="11315"/>
                </a:lnTo>
                <a:lnTo>
                  <a:pt x="8242" y="1821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3943869" y="2535572"/>
            <a:ext cx="36385" cy="42367"/>
          </a:xfrm>
          <a:custGeom>
            <a:avLst/>
            <a:gdLst/>
            <a:ahLst/>
            <a:cxnLst/>
            <a:rect l="l" t="t" r="r" b="b"/>
            <a:pathLst>
              <a:path w="36385" h="42367">
                <a:moveTo>
                  <a:pt x="27825" y="24815"/>
                </a:moveTo>
                <a:lnTo>
                  <a:pt x="28460" y="31470"/>
                </a:lnTo>
                <a:lnTo>
                  <a:pt x="31534" y="37566"/>
                </a:lnTo>
                <a:lnTo>
                  <a:pt x="36385" y="41833"/>
                </a:lnTo>
                <a:lnTo>
                  <a:pt x="32943" y="42367"/>
                </a:lnTo>
                <a:lnTo>
                  <a:pt x="29362" y="42151"/>
                </a:lnTo>
                <a:lnTo>
                  <a:pt x="25844" y="41109"/>
                </a:lnTo>
                <a:lnTo>
                  <a:pt x="14599" y="33875"/>
                </a:lnTo>
                <a:lnTo>
                  <a:pt x="8717" y="22006"/>
                </a:lnTo>
                <a:lnTo>
                  <a:pt x="8242" y="18707"/>
                </a:lnTo>
                <a:lnTo>
                  <a:pt x="8242" y="18211"/>
                </a:lnTo>
                <a:lnTo>
                  <a:pt x="7810" y="11315"/>
                </a:lnTo>
                <a:lnTo>
                  <a:pt x="4826" y="4940"/>
                </a:lnTo>
                <a:lnTo>
                  <a:pt x="0" y="457"/>
                </a:lnTo>
                <a:lnTo>
                  <a:pt x="3403" y="0"/>
                </a:lnTo>
                <a:lnTo>
                  <a:pt x="6908" y="241"/>
                </a:lnTo>
                <a:lnTo>
                  <a:pt x="10363" y="1320"/>
                </a:lnTo>
                <a:lnTo>
                  <a:pt x="21584" y="8614"/>
                </a:lnTo>
                <a:lnTo>
                  <a:pt x="27345" y="20574"/>
                </a:lnTo>
                <a:lnTo>
                  <a:pt x="27825" y="2481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3963243" y="2541597"/>
            <a:ext cx="36741" cy="42100"/>
          </a:xfrm>
          <a:custGeom>
            <a:avLst/>
            <a:gdLst/>
            <a:ahLst/>
            <a:cxnLst/>
            <a:rect l="l" t="t" r="r" b="b"/>
            <a:pathLst>
              <a:path w="36741" h="42100">
                <a:moveTo>
                  <a:pt x="8420" y="18173"/>
                </a:moveTo>
                <a:lnTo>
                  <a:pt x="8420" y="18656"/>
                </a:lnTo>
                <a:lnTo>
                  <a:pt x="8925" y="21960"/>
                </a:lnTo>
                <a:lnTo>
                  <a:pt x="14911" y="33780"/>
                </a:lnTo>
                <a:lnTo>
                  <a:pt x="26225" y="40906"/>
                </a:lnTo>
                <a:lnTo>
                  <a:pt x="29743" y="41922"/>
                </a:lnTo>
                <a:lnTo>
                  <a:pt x="33324" y="42100"/>
                </a:lnTo>
                <a:lnTo>
                  <a:pt x="36741" y="41541"/>
                </a:lnTo>
                <a:lnTo>
                  <a:pt x="31877" y="37299"/>
                </a:lnTo>
                <a:lnTo>
                  <a:pt x="28752" y="31229"/>
                </a:lnTo>
                <a:lnTo>
                  <a:pt x="28054" y="24599"/>
                </a:lnTo>
                <a:lnTo>
                  <a:pt x="27537" y="20351"/>
                </a:lnTo>
                <a:lnTo>
                  <a:pt x="21670" y="8442"/>
                </a:lnTo>
                <a:lnTo>
                  <a:pt x="10388" y="1244"/>
                </a:lnTo>
                <a:lnTo>
                  <a:pt x="6921" y="203"/>
                </a:lnTo>
                <a:lnTo>
                  <a:pt x="3403" y="0"/>
                </a:lnTo>
                <a:lnTo>
                  <a:pt x="0" y="495"/>
                </a:lnTo>
                <a:lnTo>
                  <a:pt x="4864" y="4927"/>
                </a:lnTo>
                <a:lnTo>
                  <a:pt x="7912" y="11277"/>
                </a:lnTo>
                <a:lnTo>
                  <a:pt x="8420" y="1817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3963243" y="2541597"/>
            <a:ext cx="36741" cy="42100"/>
          </a:xfrm>
          <a:custGeom>
            <a:avLst/>
            <a:gdLst/>
            <a:ahLst/>
            <a:cxnLst/>
            <a:rect l="l" t="t" r="r" b="b"/>
            <a:pathLst>
              <a:path w="36741" h="42100">
                <a:moveTo>
                  <a:pt x="28054" y="24599"/>
                </a:moveTo>
                <a:lnTo>
                  <a:pt x="28752" y="31229"/>
                </a:lnTo>
                <a:lnTo>
                  <a:pt x="31877" y="37299"/>
                </a:lnTo>
                <a:lnTo>
                  <a:pt x="36741" y="41541"/>
                </a:lnTo>
                <a:lnTo>
                  <a:pt x="33324" y="42100"/>
                </a:lnTo>
                <a:lnTo>
                  <a:pt x="29743" y="41922"/>
                </a:lnTo>
                <a:lnTo>
                  <a:pt x="26225" y="40906"/>
                </a:lnTo>
                <a:lnTo>
                  <a:pt x="14911" y="33780"/>
                </a:lnTo>
                <a:lnTo>
                  <a:pt x="8925" y="21960"/>
                </a:lnTo>
                <a:lnTo>
                  <a:pt x="8420" y="18656"/>
                </a:lnTo>
                <a:lnTo>
                  <a:pt x="8420" y="18173"/>
                </a:lnTo>
                <a:lnTo>
                  <a:pt x="7912" y="11277"/>
                </a:lnTo>
                <a:lnTo>
                  <a:pt x="4864" y="4927"/>
                </a:lnTo>
                <a:lnTo>
                  <a:pt x="0" y="495"/>
                </a:lnTo>
                <a:lnTo>
                  <a:pt x="3403" y="0"/>
                </a:lnTo>
                <a:lnTo>
                  <a:pt x="6921" y="203"/>
                </a:lnTo>
                <a:lnTo>
                  <a:pt x="10388" y="1244"/>
                </a:lnTo>
                <a:lnTo>
                  <a:pt x="21670" y="8442"/>
                </a:lnTo>
                <a:lnTo>
                  <a:pt x="27537" y="20351"/>
                </a:lnTo>
                <a:lnTo>
                  <a:pt x="28054" y="2459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3982669" y="2547454"/>
            <a:ext cx="37122" cy="41821"/>
          </a:xfrm>
          <a:custGeom>
            <a:avLst/>
            <a:gdLst/>
            <a:ahLst/>
            <a:cxnLst/>
            <a:rect l="l" t="t" r="r" b="b"/>
            <a:pathLst>
              <a:path w="37122" h="41821">
                <a:moveTo>
                  <a:pt x="8585" y="18122"/>
                </a:moveTo>
                <a:lnTo>
                  <a:pt x="8585" y="18605"/>
                </a:lnTo>
                <a:lnTo>
                  <a:pt x="9119" y="21904"/>
                </a:lnTo>
                <a:lnTo>
                  <a:pt x="15211" y="33668"/>
                </a:lnTo>
                <a:lnTo>
                  <a:pt x="26581" y="40703"/>
                </a:lnTo>
                <a:lnTo>
                  <a:pt x="30124" y="41694"/>
                </a:lnTo>
                <a:lnTo>
                  <a:pt x="33705" y="41821"/>
                </a:lnTo>
                <a:lnTo>
                  <a:pt x="37122" y="41249"/>
                </a:lnTo>
                <a:lnTo>
                  <a:pt x="32207" y="37058"/>
                </a:lnTo>
                <a:lnTo>
                  <a:pt x="29019" y="31013"/>
                </a:lnTo>
                <a:lnTo>
                  <a:pt x="28270" y="24371"/>
                </a:lnTo>
                <a:lnTo>
                  <a:pt x="27719" y="20138"/>
                </a:lnTo>
                <a:lnTo>
                  <a:pt x="21749" y="8282"/>
                </a:lnTo>
                <a:lnTo>
                  <a:pt x="10401" y="1181"/>
                </a:lnTo>
                <a:lnTo>
                  <a:pt x="6934" y="165"/>
                </a:lnTo>
                <a:lnTo>
                  <a:pt x="3403" y="0"/>
                </a:lnTo>
                <a:lnTo>
                  <a:pt x="0" y="520"/>
                </a:lnTo>
                <a:lnTo>
                  <a:pt x="4927" y="4914"/>
                </a:lnTo>
                <a:lnTo>
                  <a:pt x="8026" y="11239"/>
                </a:lnTo>
                <a:lnTo>
                  <a:pt x="8585" y="1812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3982669" y="2547454"/>
            <a:ext cx="37122" cy="41821"/>
          </a:xfrm>
          <a:custGeom>
            <a:avLst/>
            <a:gdLst/>
            <a:ahLst/>
            <a:cxnLst/>
            <a:rect l="l" t="t" r="r" b="b"/>
            <a:pathLst>
              <a:path w="37122" h="41821">
                <a:moveTo>
                  <a:pt x="28270" y="24371"/>
                </a:moveTo>
                <a:lnTo>
                  <a:pt x="29019" y="31013"/>
                </a:lnTo>
                <a:lnTo>
                  <a:pt x="32207" y="37058"/>
                </a:lnTo>
                <a:lnTo>
                  <a:pt x="37122" y="41249"/>
                </a:lnTo>
                <a:lnTo>
                  <a:pt x="33705" y="41821"/>
                </a:lnTo>
                <a:lnTo>
                  <a:pt x="30124" y="41694"/>
                </a:lnTo>
                <a:lnTo>
                  <a:pt x="26581" y="40703"/>
                </a:lnTo>
                <a:lnTo>
                  <a:pt x="15211" y="33668"/>
                </a:lnTo>
                <a:lnTo>
                  <a:pt x="9119" y="21904"/>
                </a:lnTo>
                <a:lnTo>
                  <a:pt x="8585" y="18605"/>
                </a:lnTo>
                <a:lnTo>
                  <a:pt x="8585" y="18122"/>
                </a:lnTo>
                <a:lnTo>
                  <a:pt x="8026" y="11239"/>
                </a:lnTo>
                <a:lnTo>
                  <a:pt x="4927" y="4914"/>
                </a:lnTo>
                <a:lnTo>
                  <a:pt x="0" y="520"/>
                </a:lnTo>
                <a:lnTo>
                  <a:pt x="3403" y="0"/>
                </a:lnTo>
                <a:lnTo>
                  <a:pt x="6934" y="165"/>
                </a:lnTo>
                <a:lnTo>
                  <a:pt x="10401" y="1181"/>
                </a:lnTo>
                <a:lnTo>
                  <a:pt x="21749" y="8282"/>
                </a:lnTo>
                <a:lnTo>
                  <a:pt x="27719" y="20138"/>
                </a:lnTo>
                <a:lnTo>
                  <a:pt x="28270" y="2437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4002167" y="2553130"/>
            <a:ext cx="37465" cy="41567"/>
          </a:xfrm>
          <a:custGeom>
            <a:avLst/>
            <a:gdLst/>
            <a:ahLst/>
            <a:cxnLst/>
            <a:rect l="l" t="t" r="r" b="b"/>
            <a:pathLst>
              <a:path w="37464" h="41567">
                <a:moveTo>
                  <a:pt x="3390" y="0"/>
                </a:moveTo>
                <a:lnTo>
                  <a:pt x="0" y="546"/>
                </a:lnTo>
                <a:lnTo>
                  <a:pt x="4953" y="4902"/>
                </a:lnTo>
                <a:lnTo>
                  <a:pt x="8102" y="11201"/>
                </a:lnTo>
                <a:lnTo>
                  <a:pt x="8724" y="18084"/>
                </a:lnTo>
                <a:lnTo>
                  <a:pt x="8737" y="18567"/>
                </a:lnTo>
                <a:lnTo>
                  <a:pt x="9300" y="21862"/>
                </a:lnTo>
                <a:lnTo>
                  <a:pt x="15496" y="33572"/>
                </a:lnTo>
                <a:lnTo>
                  <a:pt x="26936" y="40500"/>
                </a:lnTo>
                <a:lnTo>
                  <a:pt x="30480" y="41465"/>
                </a:lnTo>
                <a:lnTo>
                  <a:pt x="34048" y="41567"/>
                </a:lnTo>
                <a:lnTo>
                  <a:pt x="37465" y="40957"/>
                </a:lnTo>
                <a:lnTo>
                  <a:pt x="32512" y="36817"/>
                </a:lnTo>
                <a:lnTo>
                  <a:pt x="29286" y="30784"/>
                </a:lnTo>
                <a:lnTo>
                  <a:pt x="28473" y="24168"/>
                </a:lnTo>
                <a:lnTo>
                  <a:pt x="27882" y="19934"/>
                </a:lnTo>
                <a:lnTo>
                  <a:pt x="21808" y="8131"/>
                </a:lnTo>
                <a:lnTo>
                  <a:pt x="10401" y="1130"/>
                </a:lnTo>
                <a:lnTo>
                  <a:pt x="6921" y="152"/>
                </a:lnTo>
                <a:lnTo>
                  <a:pt x="3390" y="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4002167" y="2553130"/>
            <a:ext cx="37465" cy="41567"/>
          </a:xfrm>
          <a:custGeom>
            <a:avLst/>
            <a:gdLst/>
            <a:ahLst/>
            <a:cxnLst/>
            <a:rect l="l" t="t" r="r" b="b"/>
            <a:pathLst>
              <a:path w="37464" h="41567">
                <a:moveTo>
                  <a:pt x="28473" y="24168"/>
                </a:moveTo>
                <a:lnTo>
                  <a:pt x="29286" y="30784"/>
                </a:lnTo>
                <a:lnTo>
                  <a:pt x="32512" y="36817"/>
                </a:lnTo>
                <a:lnTo>
                  <a:pt x="37465" y="40957"/>
                </a:lnTo>
                <a:lnTo>
                  <a:pt x="34048" y="41567"/>
                </a:lnTo>
                <a:lnTo>
                  <a:pt x="30480" y="41465"/>
                </a:lnTo>
                <a:lnTo>
                  <a:pt x="26936" y="40500"/>
                </a:lnTo>
                <a:lnTo>
                  <a:pt x="15496" y="33572"/>
                </a:lnTo>
                <a:lnTo>
                  <a:pt x="9300" y="21862"/>
                </a:lnTo>
                <a:lnTo>
                  <a:pt x="8737" y="18567"/>
                </a:lnTo>
                <a:lnTo>
                  <a:pt x="8724" y="18084"/>
                </a:lnTo>
                <a:lnTo>
                  <a:pt x="8102" y="11201"/>
                </a:lnTo>
                <a:lnTo>
                  <a:pt x="4953" y="4902"/>
                </a:lnTo>
                <a:lnTo>
                  <a:pt x="0" y="546"/>
                </a:lnTo>
                <a:lnTo>
                  <a:pt x="3390" y="0"/>
                </a:lnTo>
                <a:lnTo>
                  <a:pt x="6921" y="152"/>
                </a:lnTo>
                <a:lnTo>
                  <a:pt x="10401" y="1130"/>
                </a:lnTo>
                <a:lnTo>
                  <a:pt x="21808" y="8131"/>
                </a:lnTo>
                <a:lnTo>
                  <a:pt x="27882" y="19934"/>
                </a:lnTo>
                <a:lnTo>
                  <a:pt x="28473" y="2416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4021701" y="2558634"/>
            <a:ext cx="37833" cy="41300"/>
          </a:xfrm>
          <a:custGeom>
            <a:avLst/>
            <a:gdLst/>
            <a:ahLst/>
            <a:cxnLst/>
            <a:rect l="l" t="t" r="r" b="b"/>
            <a:pathLst>
              <a:path w="37833" h="41300">
                <a:moveTo>
                  <a:pt x="3390" y="0"/>
                </a:moveTo>
                <a:lnTo>
                  <a:pt x="0" y="584"/>
                </a:lnTo>
                <a:lnTo>
                  <a:pt x="4991" y="4902"/>
                </a:lnTo>
                <a:lnTo>
                  <a:pt x="8204" y="11163"/>
                </a:lnTo>
                <a:lnTo>
                  <a:pt x="8889" y="18034"/>
                </a:lnTo>
                <a:lnTo>
                  <a:pt x="8902" y="18529"/>
                </a:lnTo>
                <a:lnTo>
                  <a:pt x="9493" y="21814"/>
                </a:lnTo>
                <a:lnTo>
                  <a:pt x="15789" y="33469"/>
                </a:lnTo>
                <a:lnTo>
                  <a:pt x="27292" y="40297"/>
                </a:lnTo>
                <a:lnTo>
                  <a:pt x="30835" y="41224"/>
                </a:lnTo>
                <a:lnTo>
                  <a:pt x="34416" y="41300"/>
                </a:lnTo>
                <a:lnTo>
                  <a:pt x="37833" y="40652"/>
                </a:lnTo>
                <a:lnTo>
                  <a:pt x="32842" y="36563"/>
                </a:lnTo>
                <a:lnTo>
                  <a:pt x="29565" y="30556"/>
                </a:lnTo>
                <a:lnTo>
                  <a:pt x="28689" y="23952"/>
                </a:lnTo>
                <a:lnTo>
                  <a:pt x="28060" y="19724"/>
                </a:lnTo>
                <a:lnTo>
                  <a:pt x="21881" y="7973"/>
                </a:lnTo>
                <a:lnTo>
                  <a:pt x="10413" y="1079"/>
                </a:lnTo>
                <a:lnTo>
                  <a:pt x="6921" y="127"/>
                </a:lnTo>
                <a:lnTo>
                  <a:pt x="3390" y="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4021701" y="2558634"/>
            <a:ext cx="37833" cy="41300"/>
          </a:xfrm>
          <a:custGeom>
            <a:avLst/>
            <a:gdLst/>
            <a:ahLst/>
            <a:cxnLst/>
            <a:rect l="l" t="t" r="r" b="b"/>
            <a:pathLst>
              <a:path w="37833" h="41300">
                <a:moveTo>
                  <a:pt x="28689" y="23952"/>
                </a:moveTo>
                <a:lnTo>
                  <a:pt x="29565" y="30556"/>
                </a:lnTo>
                <a:lnTo>
                  <a:pt x="32842" y="36563"/>
                </a:lnTo>
                <a:lnTo>
                  <a:pt x="37833" y="40652"/>
                </a:lnTo>
                <a:lnTo>
                  <a:pt x="34416" y="41300"/>
                </a:lnTo>
                <a:lnTo>
                  <a:pt x="30835" y="41224"/>
                </a:lnTo>
                <a:lnTo>
                  <a:pt x="27292" y="40297"/>
                </a:lnTo>
                <a:lnTo>
                  <a:pt x="15789" y="33469"/>
                </a:lnTo>
                <a:lnTo>
                  <a:pt x="9493" y="21814"/>
                </a:lnTo>
                <a:lnTo>
                  <a:pt x="8902" y="18529"/>
                </a:lnTo>
                <a:lnTo>
                  <a:pt x="8889" y="18034"/>
                </a:lnTo>
                <a:lnTo>
                  <a:pt x="8204" y="11163"/>
                </a:lnTo>
                <a:lnTo>
                  <a:pt x="4991" y="4902"/>
                </a:lnTo>
                <a:lnTo>
                  <a:pt x="0" y="584"/>
                </a:lnTo>
                <a:lnTo>
                  <a:pt x="3390" y="0"/>
                </a:lnTo>
                <a:lnTo>
                  <a:pt x="6921" y="127"/>
                </a:lnTo>
                <a:lnTo>
                  <a:pt x="10413" y="1079"/>
                </a:lnTo>
                <a:lnTo>
                  <a:pt x="21881" y="7973"/>
                </a:lnTo>
                <a:lnTo>
                  <a:pt x="28060" y="19724"/>
                </a:lnTo>
                <a:lnTo>
                  <a:pt x="28689" y="2395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4041301" y="2563976"/>
            <a:ext cx="38188" cy="41008"/>
          </a:xfrm>
          <a:custGeom>
            <a:avLst/>
            <a:gdLst/>
            <a:ahLst/>
            <a:cxnLst/>
            <a:rect l="l" t="t" r="r" b="b"/>
            <a:pathLst>
              <a:path w="38188" h="41008">
                <a:moveTo>
                  <a:pt x="3378" y="0"/>
                </a:moveTo>
                <a:lnTo>
                  <a:pt x="0" y="609"/>
                </a:lnTo>
                <a:lnTo>
                  <a:pt x="5003" y="4889"/>
                </a:lnTo>
                <a:lnTo>
                  <a:pt x="8280" y="11112"/>
                </a:lnTo>
                <a:lnTo>
                  <a:pt x="9029" y="17983"/>
                </a:lnTo>
                <a:lnTo>
                  <a:pt x="9042" y="18465"/>
                </a:lnTo>
                <a:lnTo>
                  <a:pt x="9669" y="21763"/>
                </a:lnTo>
                <a:lnTo>
                  <a:pt x="16075" y="33359"/>
                </a:lnTo>
                <a:lnTo>
                  <a:pt x="27635" y="40081"/>
                </a:lnTo>
                <a:lnTo>
                  <a:pt x="31191" y="40970"/>
                </a:lnTo>
                <a:lnTo>
                  <a:pt x="34785" y="41008"/>
                </a:lnTo>
                <a:lnTo>
                  <a:pt x="38188" y="40335"/>
                </a:lnTo>
                <a:lnTo>
                  <a:pt x="33159" y="36283"/>
                </a:lnTo>
                <a:lnTo>
                  <a:pt x="29819" y="30327"/>
                </a:lnTo>
                <a:lnTo>
                  <a:pt x="28879" y="23710"/>
                </a:lnTo>
                <a:lnTo>
                  <a:pt x="28213" y="19504"/>
                </a:lnTo>
                <a:lnTo>
                  <a:pt x="21926" y="7807"/>
                </a:lnTo>
                <a:lnTo>
                  <a:pt x="10401" y="1016"/>
                </a:lnTo>
                <a:lnTo>
                  <a:pt x="6896" y="88"/>
                </a:lnTo>
                <a:lnTo>
                  <a:pt x="3378" y="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4041301" y="2563976"/>
            <a:ext cx="38188" cy="41008"/>
          </a:xfrm>
          <a:custGeom>
            <a:avLst/>
            <a:gdLst/>
            <a:ahLst/>
            <a:cxnLst/>
            <a:rect l="l" t="t" r="r" b="b"/>
            <a:pathLst>
              <a:path w="38188" h="41008">
                <a:moveTo>
                  <a:pt x="28879" y="23710"/>
                </a:moveTo>
                <a:lnTo>
                  <a:pt x="29819" y="30327"/>
                </a:lnTo>
                <a:lnTo>
                  <a:pt x="33159" y="36283"/>
                </a:lnTo>
                <a:lnTo>
                  <a:pt x="38188" y="40335"/>
                </a:lnTo>
                <a:lnTo>
                  <a:pt x="34785" y="41008"/>
                </a:lnTo>
                <a:lnTo>
                  <a:pt x="31191" y="40970"/>
                </a:lnTo>
                <a:lnTo>
                  <a:pt x="27635" y="40081"/>
                </a:lnTo>
                <a:lnTo>
                  <a:pt x="16075" y="33359"/>
                </a:lnTo>
                <a:lnTo>
                  <a:pt x="9669" y="21763"/>
                </a:lnTo>
                <a:lnTo>
                  <a:pt x="9042" y="18465"/>
                </a:lnTo>
                <a:lnTo>
                  <a:pt x="9029" y="17983"/>
                </a:lnTo>
                <a:lnTo>
                  <a:pt x="8280" y="11112"/>
                </a:lnTo>
                <a:lnTo>
                  <a:pt x="5003" y="4889"/>
                </a:lnTo>
                <a:lnTo>
                  <a:pt x="0" y="609"/>
                </a:lnTo>
                <a:lnTo>
                  <a:pt x="3378" y="0"/>
                </a:lnTo>
                <a:lnTo>
                  <a:pt x="6896" y="88"/>
                </a:lnTo>
                <a:lnTo>
                  <a:pt x="10401" y="1016"/>
                </a:lnTo>
                <a:lnTo>
                  <a:pt x="21926" y="7807"/>
                </a:lnTo>
                <a:lnTo>
                  <a:pt x="28213" y="19504"/>
                </a:lnTo>
                <a:lnTo>
                  <a:pt x="28879" y="2371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4060927" y="2569152"/>
            <a:ext cx="38569" cy="40690"/>
          </a:xfrm>
          <a:custGeom>
            <a:avLst/>
            <a:gdLst/>
            <a:ahLst/>
            <a:cxnLst/>
            <a:rect l="l" t="t" r="r" b="b"/>
            <a:pathLst>
              <a:path w="38569" h="40690">
                <a:moveTo>
                  <a:pt x="3378" y="0"/>
                </a:moveTo>
                <a:lnTo>
                  <a:pt x="0" y="622"/>
                </a:lnTo>
                <a:lnTo>
                  <a:pt x="5054" y="4851"/>
                </a:lnTo>
                <a:lnTo>
                  <a:pt x="8381" y="11048"/>
                </a:lnTo>
                <a:lnTo>
                  <a:pt x="9194" y="17919"/>
                </a:lnTo>
                <a:lnTo>
                  <a:pt x="9207" y="18402"/>
                </a:lnTo>
                <a:lnTo>
                  <a:pt x="9866" y="21691"/>
                </a:lnTo>
                <a:lnTo>
                  <a:pt x="16388" y="33221"/>
                </a:lnTo>
                <a:lnTo>
                  <a:pt x="28016" y="39827"/>
                </a:lnTo>
                <a:lnTo>
                  <a:pt x="31584" y="40690"/>
                </a:lnTo>
                <a:lnTo>
                  <a:pt x="35166" y="40690"/>
                </a:lnTo>
                <a:lnTo>
                  <a:pt x="38569" y="39979"/>
                </a:lnTo>
                <a:lnTo>
                  <a:pt x="33502" y="35979"/>
                </a:lnTo>
                <a:lnTo>
                  <a:pt x="30098" y="30048"/>
                </a:lnTo>
                <a:lnTo>
                  <a:pt x="29095" y="23456"/>
                </a:lnTo>
                <a:lnTo>
                  <a:pt x="28388" y="19245"/>
                </a:lnTo>
                <a:lnTo>
                  <a:pt x="21988" y="7612"/>
                </a:lnTo>
                <a:lnTo>
                  <a:pt x="10401" y="927"/>
                </a:lnTo>
                <a:lnTo>
                  <a:pt x="6896" y="38"/>
                </a:lnTo>
                <a:lnTo>
                  <a:pt x="3378" y="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4060927" y="2569152"/>
            <a:ext cx="38569" cy="40690"/>
          </a:xfrm>
          <a:custGeom>
            <a:avLst/>
            <a:gdLst/>
            <a:ahLst/>
            <a:cxnLst/>
            <a:rect l="l" t="t" r="r" b="b"/>
            <a:pathLst>
              <a:path w="38569" h="40690">
                <a:moveTo>
                  <a:pt x="29095" y="23456"/>
                </a:moveTo>
                <a:lnTo>
                  <a:pt x="30098" y="30048"/>
                </a:lnTo>
                <a:lnTo>
                  <a:pt x="33502" y="35979"/>
                </a:lnTo>
                <a:lnTo>
                  <a:pt x="38569" y="39979"/>
                </a:lnTo>
                <a:lnTo>
                  <a:pt x="35166" y="40690"/>
                </a:lnTo>
                <a:lnTo>
                  <a:pt x="31584" y="40690"/>
                </a:lnTo>
                <a:lnTo>
                  <a:pt x="28016" y="39827"/>
                </a:lnTo>
                <a:lnTo>
                  <a:pt x="16388" y="33221"/>
                </a:lnTo>
                <a:lnTo>
                  <a:pt x="9866" y="21691"/>
                </a:lnTo>
                <a:lnTo>
                  <a:pt x="9207" y="18402"/>
                </a:lnTo>
                <a:lnTo>
                  <a:pt x="9194" y="17919"/>
                </a:lnTo>
                <a:lnTo>
                  <a:pt x="8381" y="11048"/>
                </a:lnTo>
                <a:lnTo>
                  <a:pt x="5054" y="4851"/>
                </a:lnTo>
                <a:lnTo>
                  <a:pt x="0" y="622"/>
                </a:lnTo>
                <a:lnTo>
                  <a:pt x="3378" y="0"/>
                </a:lnTo>
                <a:lnTo>
                  <a:pt x="6896" y="38"/>
                </a:lnTo>
                <a:lnTo>
                  <a:pt x="10401" y="927"/>
                </a:lnTo>
                <a:lnTo>
                  <a:pt x="21988" y="7612"/>
                </a:lnTo>
                <a:lnTo>
                  <a:pt x="28388" y="19245"/>
                </a:lnTo>
                <a:lnTo>
                  <a:pt x="29095" y="2345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4080602" y="2574127"/>
            <a:ext cx="38963" cy="40411"/>
          </a:xfrm>
          <a:custGeom>
            <a:avLst/>
            <a:gdLst/>
            <a:ahLst/>
            <a:cxnLst/>
            <a:rect l="l" t="t" r="r" b="b"/>
            <a:pathLst>
              <a:path w="38963" h="40411">
                <a:moveTo>
                  <a:pt x="3365" y="0"/>
                </a:moveTo>
                <a:lnTo>
                  <a:pt x="0" y="660"/>
                </a:lnTo>
                <a:lnTo>
                  <a:pt x="5092" y="4825"/>
                </a:lnTo>
                <a:lnTo>
                  <a:pt x="8483" y="11010"/>
                </a:lnTo>
                <a:lnTo>
                  <a:pt x="9359" y="17856"/>
                </a:lnTo>
                <a:lnTo>
                  <a:pt x="9372" y="18351"/>
                </a:lnTo>
                <a:lnTo>
                  <a:pt x="10064" y="21631"/>
                </a:lnTo>
                <a:lnTo>
                  <a:pt x="16702" y="33093"/>
                </a:lnTo>
                <a:lnTo>
                  <a:pt x="28397" y="39585"/>
                </a:lnTo>
                <a:lnTo>
                  <a:pt x="31978" y="40411"/>
                </a:lnTo>
                <a:lnTo>
                  <a:pt x="35559" y="40373"/>
                </a:lnTo>
                <a:lnTo>
                  <a:pt x="38963" y="39623"/>
                </a:lnTo>
                <a:lnTo>
                  <a:pt x="33845" y="35674"/>
                </a:lnTo>
                <a:lnTo>
                  <a:pt x="30378" y="29781"/>
                </a:lnTo>
                <a:lnTo>
                  <a:pt x="29311" y="23202"/>
                </a:lnTo>
                <a:lnTo>
                  <a:pt x="28562" y="19002"/>
                </a:lnTo>
                <a:lnTo>
                  <a:pt x="22051" y="7432"/>
                </a:lnTo>
                <a:lnTo>
                  <a:pt x="10401" y="863"/>
                </a:lnTo>
                <a:lnTo>
                  <a:pt x="6883" y="12"/>
                </a:lnTo>
                <a:lnTo>
                  <a:pt x="3365" y="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4080602" y="2574127"/>
            <a:ext cx="38963" cy="40411"/>
          </a:xfrm>
          <a:custGeom>
            <a:avLst/>
            <a:gdLst/>
            <a:ahLst/>
            <a:cxnLst/>
            <a:rect l="l" t="t" r="r" b="b"/>
            <a:pathLst>
              <a:path w="38963" h="40411">
                <a:moveTo>
                  <a:pt x="29311" y="23202"/>
                </a:moveTo>
                <a:lnTo>
                  <a:pt x="30378" y="29781"/>
                </a:lnTo>
                <a:lnTo>
                  <a:pt x="33845" y="35674"/>
                </a:lnTo>
                <a:lnTo>
                  <a:pt x="38963" y="39623"/>
                </a:lnTo>
                <a:lnTo>
                  <a:pt x="35559" y="40373"/>
                </a:lnTo>
                <a:lnTo>
                  <a:pt x="31978" y="40411"/>
                </a:lnTo>
                <a:lnTo>
                  <a:pt x="28397" y="39585"/>
                </a:lnTo>
                <a:lnTo>
                  <a:pt x="16702" y="33093"/>
                </a:lnTo>
                <a:lnTo>
                  <a:pt x="10064" y="21631"/>
                </a:lnTo>
                <a:lnTo>
                  <a:pt x="9372" y="18351"/>
                </a:lnTo>
                <a:lnTo>
                  <a:pt x="9359" y="17856"/>
                </a:lnTo>
                <a:lnTo>
                  <a:pt x="8483" y="11010"/>
                </a:lnTo>
                <a:lnTo>
                  <a:pt x="5092" y="4825"/>
                </a:lnTo>
                <a:lnTo>
                  <a:pt x="0" y="660"/>
                </a:lnTo>
                <a:lnTo>
                  <a:pt x="3365" y="0"/>
                </a:lnTo>
                <a:lnTo>
                  <a:pt x="6883" y="12"/>
                </a:lnTo>
                <a:lnTo>
                  <a:pt x="10401" y="863"/>
                </a:lnTo>
                <a:lnTo>
                  <a:pt x="22051" y="7432"/>
                </a:lnTo>
                <a:lnTo>
                  <a:pt x="28562" y="19002"/>
                </a:lnTo>
                <a:lnTo>
                  <a:pt x="29311" y="2320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4100313" y="2578882"/>
            <a:ext cx="39370" cy="40131"/>
          </a:xfrm>
          <a:custGeom>
            <a:avLst/>
            <a:gdLst/>
            <a:ahLst/>
            <a:cxnLst/>
            <a:rect l="l" t="t" r="r" b="b"/>
            <a:pathLst>
              <a:path w="39369" h="40131">
                <a:moveTo>
                  <a:pt x="5130" y="4838"/>
                </a:moveTo>
                <a:lnTo>
                  <a:pt x="8585" y="10985"/>
                </a:lnTo>
                <a:lnTo>
                  <a:pt x="9524" y="17830"/>
                </a:lnTo>
                <a:lnTo>
                  <a:pt x="9563" y="18313"/>
                </a:lnTo>
                <a:lnTo>
                  <a:pt x="10279" y="21581"/>
                </a:lnTo>
                <a:lnTo>
                  <a:pt x="17031" y="32978"/>
                </a:lnTo>
                <a:lnTo>
                  <a:pt x="28803" y="39344"/>
                </a:lnTo>
                <a:lnTo>
                  <a:pt x="32397" y="40132"/>
                </a:lnTo>
                <a:lnTo>
                  <a:pt x="35979" y="40055"/>
                </a:lnTo>
                <a:lnTo>
                  <a:pt x="39369" y="39281"/>
                </a:lnTo>
                <a:lnTo>
                  <a:pt x="34201" y="35382"/>
                </a:lnTo>
                <a:lnTo>
                  <a:pt x="30683" y="29527"/>
                </a:lnTo>
                <a:lnTo>
                  <a:pt x="29540" y="22948"/>
                </a:lnTo>
                <a:lnTo>
                  <a:pt x="28748" y="18766"/>
                </a:lnTo>
                <a:lnTo>
                  <a:pt x="22119" y="7262"/>
                </a:lnTo>
                <a:lnTo>
                  <a:pt x="10401" y="812"/>
                </a:lnTo>
                <a:lnTo>
                  <a:pt x="6883" y="0"/>
                </a:lnTo>
                <a:lnTo>
                  <a:pt x="3365" y="12"/>
                </a:lnTo>
                <a:lnTo>
                  <a:pt x="0" y="723"/>
                </a:lnTo>
                <a:lnTo>
                  <a:pt x="5130" y="483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4100313" y="2578882"/>
            <a:ext cx="39370" cy="40131"/>
          </a:xfrm>
          <a:custGeom>
            <a:avLst/>
            <a:gdLst/>
            <a:ahLst/>
            <a:cxnLst/>
            <a:rect l="l" t="t" r="r" b="b"/>
            <a:pathLst>
              <a:path w="39369" h="40131">
                <a:moveTo>
                  <a:pt x="29540" y="22948"/>
                </a:moveTo>
                <a:lnTo>
                  <a:pt x="30683" y="29527"/>
                </a:lnTo>
                <a:lnTo>
                  <a:pt x="34201" y="35382"/>
                </a:lnTo>
                <a:lnTo>
                  <a:pt x="39369" y="39281"/>
                </a:lnTo>
                <a:lnTo>
                  <a:pt x="35979" y="40055"/>
                </a:lnTo>
                <a:lnTo>
                  <a:pt x="32397" y="40132"/>
                </a:lnTo>
                <a:lnTo>
                  <a:pt x="28803" y="39344"/>
                </a:lnTo>
                <a:lnTo>
                  <a:pt x="17031" y="32978"/>
                </a:lnTo>
                <a:lnTo>
                  <a:pt x="10279" y="21581"/>
                </a:lnTo>
                <a:lnTo>
                  <a:pt x="9563" y="18313"/>
                </a:lnTo>
                <a:lnTo>
                  <a:pt x="9524" y="17830"/>
                </a:lnTo>
                <a:lnTo>
                  <a:pt x="8585" y="10985"/>
                </a:lnTo>
                <a:lnTo>
                  <a:pt x="5130" y="4838"/>
                </a:lnTo>
                <a:lnTo>
                  <a:pt x="0" y="723"/>
                </a:lnTo>
                <a:lnTo>
                  <a:pt x="3365" y="12"/>
                </a:lnTo>
                <a:lnTo>
                  <a:pt x="6883" y="0"/>
                </a:lnTo>
                <a:lnTo>
                  <a:pt x="10401" y="812"/>
                </a:lnTo>
                <a:lnTo>
                  <a:pt x="22119" y="7262"/>
                </a:lnTo>
                <a:lnTo>
                  <a:pt x="28748" y="18766"/>
                </a:lnTo>
                <a:lnTo>
                  <a:pt x="29540" y="2294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4120060" y="2583418"/>
            <a:ext cx="39814" cy="39852"/>
          </a:xfrm>
          <a:custGeom>
            <a:avLst/>
            <a:gdLst/>
            <a:ahLst/>
            <a:cxnLst/>
            <a:rect l="l" t="t" r="r" b="b"/>
            <a:pathLst>
              <a:path w="39814" h="39852">
                <a:moveTo>
                  <a:pt x="5181" y="4864"/>
                </a:moveTo>
                <a:lnTo>
                  <a:pt x="8699" y="10972"/>
                </a:lnTo>
                <a:lnTo>
                  <a:pt x="9715" y="17792"/>
                </a:lnTo>
                <a:lnTo>
                  <a:pt x="9740" y="18288"/>
                </a:lnTo>
                <a:lnTo>
                  <a:pt x="10501" y="21562"/>
                </a:lnTo>
                <a:lnTo>
                  <a:pt x="17382" y="32874"/>
                </a:lnTo>
                <a:lnTo>
                  <a:pt x="29235" y="39103"/>
                </a:lnTo>
                <a:lnTo>
                  <a:pt x="32842" y="39852"/>
                </a:lnTo>
                <a:lnTo>
                  <a:pt x="36423" y="39725"/>
                </a:lnTo>
                <a:lnTo>
                  <a:pt x="39814" y="38912"/>
                </a:lnTo>
                <a:lnTo>
                  <a:pt x="34582" y="35077"/>
                </a:lnTo>
                <a:lnTo>
                  <a:pt x="30987" y="29260"/>
                </a:lnTo>
                <a:lnTo>
                  <a:pt x="29781" y="22707"/>
                </a:lnTo>
                <a:lnTo>
                  <a:pt x="28942" y="18532"/>
                </a:lnTo>
                <a:lnTo>
                  <a:pt x="22187" y="7098"/>
                </a:lnTo>
                <a:lnTo>
                  <a:pt x="10401" y="787"/>
                </a:lnTo>
                <a:lnTo>
                  <a:pt x="6870" y="0"/>
                </a:lnTo>
                <a:lnTo>
                  <a:pt x="3352" y="63"/>
                </a:lnTo>
                <a:lnTo>
                  <a:pt x="0" y="800"/>
                </a:lnTo>
                <a:lnTo>
                  <a:pt x="5181" y="4864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4120060" y="2583418"/>
            <a:ext cx="39814" cy="39852"/>
          </a:xfrm>
          <a:custGeom>
            <a:avLst/>
            <a:gdLst/>
            <a:ahLst/>
            <a:cxnLst/>
            <a:rect l="l" t="t" r="r" b="b"/>
            <a:pathLst>
              <a:path w="39814" h="39852">
                <a:moveTo>
                  <a:pt x="29781" y="22707"/>
                </a:moveTo>
                <a:lnTo>
                  <a:pt x="30987" y="29260"/>
                </a:lnTo>
                <a:lnTo>
                  <a:pt x="34582" y="35077"/>
                </a:lnTo>
                <a:lnTo>
                  <a:pt x="39814" y="38912"/>
                </a:lnTo>
                <a:lnTo>
                  <a:pt x="36423" y="39725"/>
                </a:lnTo>
                <a:lnTo>
                  <a:pt x="32842" y="39852"/>
                </a:lnTo>
                <a:lnTo>
                  <a:pt x="29235" y="39103"/>
                </a:lnTo>
                <a:lnTo>
                  <a:pt x="17382" y="32874"/>
                </a:lnTo>
                <a:lnTo>
                  <a:pt x="10501" y="21562"/>
                </a:lnTo>
                <a:lnTo>
                  <a:pt x="9740" y="18288"/>
                </a:lnTo>
                <a:lnTo>
                  <a:pt x="9715" y="17792"/>
                </a:lnTo>
                <a:lnTo>
                  <a:pt x="8699" y="10972"/>
                </a:lnTo>
                <a:lnTo>
                  <a:pt x="5181" y="4864"/>
                </a:lnTo>
                <a:lnTo>
                  <a:pt x="0" y="800"/>
                </a:lnTo>
                <a:lnTo>
                  <a:pt x="3352" y="63"/>
                </a:lnTo>
                <a:lnTo>
                  <a:pt x="6870" y="0"/>
                </a:lnTo>
                <a:lnTo>
                  <a:pt x="10401" y="787"/>
                </a:lnTo>
                <a:lnTo>
                  <a:pt x="22187" y="7098"/>
                </a:lnTo>
                <a:lnTo>
                  <a:pt x="28942" y="18532"/>
                </a:lnTo>
                <a:lnTo>
                  <a:pt x="29781" y="2270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4139863" y="2587749"/>
            <a:ext cx="40246" cy="39535"/>
          </a:xfrm>
          <a:custGeom>
            <a:avLst/>
            <a:gdLst/>
            <a:ahLst/>
            <a:cxnLst/>
            <a:rect l="l" t="t" r="r" b="b"/>
            <a:pathLst>
              <a:path w="40246" h="39535">
                <a:moveTo>
                  <a:pt x="5219" y="4876"/>
                </a:moveTo>
                <a:lnTo>
                  <a:pt x="8801" y="10934"/>
                </a:lnTo>
                <a:lnTo>
                  <a:pt x="9893" y="17754"/>
                </a:lnTo>
                <a:lnTo>
                  <a:pt x="9931" y="18249"/>
                </a:lnTo>
                <a:lnTo>
                  <a:pt x="10731" y="21518"/>
                </a:lnTo>
                <a:lnTo>
                  <a:pt x="17745" y="32746"/>
                </a:lnTo>
                <a:lnTo>
                  <a:pt x="29679" y="38836"/>
                </a:lnTo>
                <a:lnTo>
                  <a:pt x="33286" y="39535"/>
                </a:lnTo>
                <a:lnTo>
                  <a:pt x="36880" y="39370"/>
                </a:lnTo>
                <a:lnTo>
                  <a:pt x="40246" y="38506"/>
                </a:lnTo>
                <a:lnTo>
                  <a:pt x="34988" y="34747"/>
                </a:lnTo>
                <a:lnTo>
                  <a:pt x="31305" y="28968"/>
                </a:lnTo>
                <a:lnTo>
                  <a:pt x="30010" y="22428"/>
                </a:lnTo>
                <a:lnTo>
                  <a:pt x="29121" y="18275"/>
                </a:lnTo>
                <a:lnTo>
                  <a:pt x="22235" y="6919"/>
                </a:lnTo>
                <a:lnTo>
                  <a:pt x="10388" y="736"/>
                </a:lnTo>
                <a:lnTo>
                  <a:pt x="6845" y="0"/>
                </a:lnTo>
                <a:lnTo>
                  <a:pt x="3340" y="88"/>
                </a:lnTo>
                <a:lnTo>
                  <a:pt x="0" y="863"/>
                </a:lnTo>
                <a:lnTo>
                  <a:pt x="5219" y="487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4139863" y="2587749"/>
            <a:ext cx="40246" cy="39535"/>
          </a:xfrm>
          <a:custGeom>
            <a:avLst/>
            <a:gdLst/>
            <a:ahLst/>
            <a:cxnLst/>
            <a:rect l="l" t="t" r="r" b="b"/>
            <a:pathLst>
              <a:path w="40246" h="39535">
                <a:moveTo>
                  <a:pt x="30010" y="22428"/>
                </a:moveTo>
                <a:lnTo>
                  <a:pt x="31305" y="28968"/>
                </a:lnTo>
                <a:lnTo>
                  <a:pt x="34988" y="34747"/>
                </a:lnTo>
                <a:lnTo>
                  <a:pt x="40246" y="38506"/>
                </a:lnTo>
                <a:lnTo>
                  <a:pt x="36880" y="39370"/>
                </a:lnTo>
                <a:lnTo>
                  <a:pt x="33286" y="39535"/>
                </a:lnTo>
                <a:lnTo>
                  <a:pt x="29679" y="38836"/>
                </a:lnTo>
                <a:lnTo>
                  <a:pt x="17745" y="32746"/>
                </a:lnTo>
                <a:lnTo>
                  <a:pt x="10731" y="21518"/>
                </a:lnTo>
                <a:lnTo>
                  <a:pt x="9931" y="18249"/>
                </a:lnTo>
                <a:lnTo>
                  <a:pt x="9893" y="17754"/>
                </a:lnTo>
                <a:lnTo>
                  <a:pt x="8801" y="10934"/>
                </a:lnTo>
                <a:lnTo>
                  <a:pt x="5219" y="4876"/>
                </a:lnTo>
                <a:lnTo>
                  <a:pt x="0" y="863"/>
                </a:lnTo>
                <a:lnTo>
                  <a:pt x="3340" y="88"/>
                </a:lnTo>
                <a:lnTo>
                  <a:pt x="6845" y="0"/>
                </a:lnTo>
                <a:lnTo>
                  <a:pt x="10388" y="736"/>
                </a:lnTo>
                <a:lnTo>
                  <a:pt x="22235" y="6919"/>
                </a:lnTo>
                <a:lnTo>
                  <a:pt x="29121" y="18275"/>
                </a:lnTo>
                <a:lnTo>
                  <a:pt x="30010" y="2242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4159692" y="2591824"/>
            <a:ext cx="40728" cy="39217"/>
          </a:xfrm>
          <a:custGeom>
            <a:avLst/>
            <a:gdLst/>
            <a:ahLst/>
            <a:cxnLst/>
            <a:rect l="l" t="t" r="r" b="b"/>
            <a:pathLst>
              <a:path w="40728" h="39217">
                <a:moveTo>
                  <a:pt x="5257" y="4902"/>
                </a:moveTo>
                <a:lnTo>
                  <a:pt x="8915" y="10934"/>
                </a:lnTo>
                <a:lnTo>
                  <a:pt x="10096" y="17729"/>
                </a:lnTo>
                <a:lnTo>
                  <a:pt x="10134" y="18224"/>
                </a:lnTo>
                <a:lnTo>
                  <a:pt x="10976" y="21489"/>
                </a:lnTo>
                <a:lnTo>
                  <a:pt x="18137" y="32627"/>
                </a:lnTo>
                <a:lnTo>
                  <a:pt x="30149" y="38557"/>
                </a:lnTo>
                <a:lnTo>
                  <a:pt x="33781" y="39217"/>
                </a:lnTo>
                <a:lnTo>
                  <a:pt x="37363" y="39001"/>
                </a:lnTo>
                <a:lnTo>
                  <a:pt x="40728" y="38100"/>
                </a:lnTo>
                <a:lnTo>
                  <a:pt x="35407" y="34391"/>
                </a:lnTo>
                <a:lnTo>
                  <a:pt x="31648" y="28676"/>
                </a:lnTo>
                <a:lnTo>
                  <a:pt x="30276" y="22148"/>
                </a:lnTo>
                <a:lnTo>
                  <a:pt x="29336" y="18016"/>
                </a:lnTo>
                <a:lnTo>
                  <a:pt x="22305" y="6748"/>
                </a:lnTo>
                <a:lnTo>
                  <a:pt x="10388" y="711"/>
                </a:lnTo>
                <a:lnTo>
                  <a:pt x="6845" y="0"/>
                </a:lnTo>
                <a:lnTo>
                  <a:pt x="3327" y="152"/>
                </a:lnTo>
                <a:lnTo>
                  <a:pt x="0" y="965"/>
                </a:lnTo>
                <a:lnTo>
                  <a:pt x="5257" y="490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4159692" y="2591824"/>
            <a:ext cx="40728" cy="39217"/>
          </a:xfrm>
          <a:custGeom>
            <a:avLst/>
            <a:gdLst/>
            <a:ahLst/>
            <a:cxnLst/>
            <a:rect l="l" t="t" r="r" b="b"/>
            <a:pathLst>
              <a:path w="40728" h="39217">
                <a:moveTo>
                  <a:pt x="30276" y="22148"/>
                </a:moveTo>
                <a:lnTo>
                  <a:pt x="31648" y="28676"/>
                </a:lnTo>
                <a:lnTo>
                  <a:pt x="35407" y="34391"/>
                </a:lnTo>
                <a:lnTo>
                  <a:pt x="40728" y="38100"/>
                </a:lnTo>
                <a:lnTo>
                  <a:pt x="37363" y="39001"/>
                </a:lnTo>
                <a:lnTo>
                  <a:pt x="33781" y="39217"/>
                </a:lnTo>
                <a:lnTo>
                  <a:pt x="30149" y="38557"/>
                </a:lnTo>
                <a:lnTo>
                  <a:pt x="18137" y="32627"/>
                </a:lnTo>
                <a:lnTo>
                  <a:pt x="10976" y="21489"/>
                </a:lnTo>
                <a:lnTo>
                  <a:pt x="10134" y="18224"/>
                </a:lnTo>
                <a:lnTo>
                  <a:pt x="10096" y="17729"/>
                </a:lnTo>
                <a:lnTo>
                  <a:pt x="8915" y="10934"/>
                </a:lnTo>
                <a:lnTo>
                  <a:pt x="5257" y="4902"/>
                </a:lnTo>
                <a:lnTo>
                  <a:pt x="0" y="965"/>
                </a:lnTo>
                <a:lnTo>
                  <a:pt x="3327" y="152"/>
                </a:lnTo>
                <a:lnTo>
                  <a:pt x="6845" y="0"/>
                </a:lnTo>
                <a:lnTo>
                  <a:pt x="10388" y="711"/>
                </a:lnTo>
                <a:lnTo>
                  <a:pt x="22305" y="6748"/>
                </a:lnTo>
                <a:lnTo>
                  <a:pt x="29336" y="18016"/>
                </a:lnTo>
                <a:lnTo>
                  <a:pt x="30276" y="2214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4179561" y="2595676"/>
            <a:ext cx="41236" cy="38823"/>
          </a:xfrm>
          <a:custGeom>
            <a:avLst/>
            <a:gdLst/>
            <a:ahLst/>
            <a:cxnLst/>
            <a:rect l="l" t="t" r="r" b="b"/>
            <a:pathLst>
              <a:path w="41236" h="38823">
                <a:moveTo>
                  <a:pt x="10375" y="647"/>
                </a:moveTo>
                <a:lnTo>
                  <a:pt x="6832" y="0"/>
                </a:lnTo>
                <a:lnTo>
                  <a:pt x="3314" y="190"/>
                </a:lnTo>
                <a:lnTo>
                  <a:pt x="0" y="1041"/>
                </a:lnTo>
                <a:lnTo>
                  <a:pt x="5308" y="4914"/>
                </a:lnTo>
                <a:lnTo>
                  <a:pt x="9029" y="10883"/>
                </a:lnTo>
                <a:lnTo>
                  <a:pt x="10299" y="17678"/>
                </a:lnTo>
                <a:lnTo>
                  <a:pt x="10350" y="18161"/>
                </a:lnTo>
                <a:lnTo>
                  <a:pt x="11239" y="21434"/>
                </a:lnTo>
                <a:lnTo>
                  <a:pt x="18555" y="32472"/>
                </a:lnTo>
                <a:lnTo>
                  <a:pt x="30657" y="38227"/>
                </a:lnTo>
                <a:lnTo>
                  <a:pt x="34302" y="38823"/>
                </a:lnTo>
                <a:lnTo>
                  <a:pt x="37871" y="38569"/>
                </a:lnTo>
                <a:lnTo>
                  <a:pt x="41236" y="37604"/>
                </a:lnTo>
                <a:lnTo>
                  <a:pt x="35852" y="33997"/>
                </a:lnTo>
                <a:lnTo>
                  <a:pt x="32016" y="28321"/>
                </a:lnTo>
                <a:lnTo>
                  <a:pt x="30543" y="21818"/>
                </a:lnTo>
                <a:lnTo>
                  <a:pt x="29546" y="17702"/>
                </a:lnTo>
                <a:lnTo>
                  <a:pt x="22367" y="6529"/>
                </a:lnTo>
                <a:lnTo>
                  <a:pt x="10375" y="647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4179561" y="2595676"/>
            <a:ext cx="41236" cy="38823"/>
          </a:xfrm>
          <a:custGeom>
            <a:avLst/>
            <a:gdLst/>
            <a:ahLst/>
            <a:cxnLst/>
            <a:rect l="l" t="t" r="r" b="b"/>
            <a:pathLst>
              <a:path w="41236" h="38823">
                <a:moveTo>
                  <a:pt x="30543" y="21818"/>
                </a:moveTo>
                <a:lnTo>
                  <a:pt x="32016" y="28321"/>
                </a:lnTo>
                <a:lnTo>
                  <a:pt x="35852" y="33997"/>
                </a:lnTo>
                <a:lnTo>
                  <a:pt x="41236" y="37604"/>
                </a:lnTo>
                <a:lnTo>
                  <a:pt x="37871" y="38569"/>
                </a:lnTo>
                <a:lnTo>
                  <a:pt x="34302" y="38823"/>
                </a:lnTo>
                <a:lnTo>
                  <a:pt x="30657" y="38227"/>
                </a:lnTo>
                <a:lnTo>
                  <a:pt x="18555" y="32472"/>
                </a:lnTo>
                <a:lnTo>
                  <a:pt x="11239" y="21434"/>
                </a:lnTo>
                <a:lnTo>
                  <a:pt x="10350" y="18161"/>
                </a:lnTo>
                <a:lnTo>
                  <a:pt x="10299" y="17678"/>
                </a:lnTo>
                <a:lnTo>
                  <a:pt x="9029" y="10883"/>
                </a:lnTo>
                <a:lnTo>
                  <a:pt x="5308" y="4914"/>
                </a:lnTo>
                <a:lnTo>
                  <a:pt x="0" y="1041"/>
                </a:lnTo>
                <a:lnTo>
                  <a:pt x="3314" y="190"/>
                </a:lnTo>
                <a:lnTo>
                  <a:pt x="6832" y="0"/>
                </a:lnTo>
                <a:lnTo>
                  <a:pt x="10375" y="647"/>
                </a:lnTo>
                <a:lnTo>
                  <a:pt x="22367" y="6529"/>
                </a:lnTo>
                <a:lnTo>
                  <a:pt x="29546" y="17702"/>
                </a:lnTo>
                <a:lnTo>
                  <a:pt x="30543" y="2181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4199477" y="2599257"/>
            <a:ext cx="41757" cy="38417"/>
          </a:xfrm>
          <a:custGeom>
            <a:avLst/>
            <a:gdLst/>
            <a:ahLst/>
            <a:cxnLst/>
            <a:rect l="l" t="t" r="r" b="b"/>
            <a:pathLst>
              <a:path w="41757" h="38417">
                <a:moveTo>
                  <a:pt x="3301" y="215"/>
                </a:moveTo>
                <a:lnTo>
                  <a:pt x="0" y="1130"/>
                </a:lnTo>
                <a:lnTo>
                  <a:pt x="5346" y="4927"/>
                </a:lnTo>
                <a:lnTo>
                  <a:pt x="9143" y="10858"/>
                </a:lnTo>
                <a:lnTo>
                  <a:pt x="10528" y="17627"/>
                </a:lnTo>
                <a:lnTo>
                  <a:pt x="10579" y="18110"/>
                </a:lnTo>
                <a:lnTo>
                  <a:pt x="11512" y="21365"/>
                </a:lnTo>
                <a:lnTo>
                  <a:pt x="18988" y="32293"/>
                </a:lnTo>
                <a:lnTo>
                  <a:pt x="31178" y="37871"/>
                </a:lnTo>
                <a:lnTo>
                  <a:pt x="34836" y="38417"/>
                </a:lnTo>
                <a:lnTo>
                  <a:pt x="38430" y="38087"/>
                </a:lnTo>
                <a:lnTo>
                  <a:pt x="41757" y="37083"/>
                </a:lnTo>
                <a:lnTo>
                  <a:pt x="36321" y="33553"/>
                </a:lnTo>
                <a:lnTo>
                  <a:pt x="32384" y="27952"/>
                </a:lnTo>
                <a:lnTo>
                  <a:pt x="30822" y="21462"/>
                </a:lnTo>
                <a:lnTo>
                  <a:pt x="29761" y="17368"/>
                </a:lnTo>
                <a:lnTo>
                  <a:pt x="22415" y="6302"/>
                </a:lnTo>
                <a:lnTo>
                  <a:pt x="10350" y="596"/>
                </a:lnTo>
                <a:lnTo>
                  <a:pt x="6794" y="0"/>
                </a:lnTo>
                <a:lnTo>
                  <a:pt x="3301" y="21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4199477" y="2599257"/>
            <a:ext cx="41757" cy="38417"/>
          </a:xfrm>
          <a:custGeom>
            <a:avLst/>
            <a:gdLst/>
            <a:ahLst/>
            <a:cxnLst/>
            <a:rect l="l" t="t" r="r" b="b"/>
            <a:pathLst>
              <a:path w="41757" h="38417">
                <a:moveTo>
                  <a:pt x="30822" y="21462"/>
                </a:moveTo>
                <a:lnTo>
                  <a:pt x="32384" y="27952"/>
                </a:lnTo>
                <a:lnTo>
                  <a:pt x="36321" y="33553"/>
                </a:lnTo>
                <a:lnTo>
                  <a:pt x="41757" y="37083"/>
                </a:lnTo>
                <a:lnTo>
                  <a:pt x="38430" y="38087"/>
                </a:lnTo>
                <a:lnTo>
                  <a:pt x="34836" y="38417"/>
                </a:lnTo>
                <a:lnTo>
                  <a:pt x="31178" y="37871"/>
                </a:lnTo>
                <a:lnTo>
                  <a:pt x="18988" y="32293"/>
                </a:lnTo>
                <a:lnTo>
                  <a:pt x="11512" y="21365"/>
                </a:lnTo>
                <a:lnTo>
                  <a:pt x="10579" y="18110"/>
                </a:lnTo>
                <a:lnTo>
                  <a:pt x="10528" y="17627"/>
                </a:lnTo>
                <a:lnTo>
                  <a:pt x="9143" y="10858"/>
                </a:lnTo>
                <a:lnTo>
                  <a:pt x="5346" y="4927"/>
                </a:lnTo>
                <a:lnTo>
                  <a:pt x="0" y="1130"/>
                </a:lnTo>
                <a:lnTo>
                  <a:pt x="3301" y="215"/>
                </a:lnTo>
                <a:lnTo>
                  <a:pt x="6794" y="0"/>
                </a:lnTo>
                <a:lnTo>
                  <a:pt x="10350" y="596"/>
                </a:lnTo>
                <a:lnTo>
                  <a:pt x="22415" y="6302"/>
                </a:lnTo>
                <a:lnTo>
                  <a:pt x="29761" y="17368"/>
                </a:lnTo>
                <a:lnTo>
                  <a:pt x="30822" y="2146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4219407" y="2602539"/>
            <a:ext cx="42341" cy="37960"/>
          </a:xfrm>
          <a:custGeom>
            <a:avLst/>
            <a:gdLst/>
            <a:ahLst/>
            <a:cxnLst/>
            <a:rect l="l" t="t" r="r" b="b"/>
            <a:pathLst>
              <a:path w="42341" h="37960">
                <a:moveTo>
                  <a:pt x="3289" y="292"/>
                </a:moveTo>
                <a:lnTo>
                  <a:pt x="0" y="1231"/>
                </a:lnTo>
                <a:lnTo>
                  <a:pt x="5410" y="4965"/>
                </a:lnTo>
                <a:lnTo>
                  <a:pt x="9296" y="10820"/>
                </a:lnTo>
                <a:lnTo>
                  <a:pt x="10769" y="17564"/>
                </a:lnTo>
                <a:lnTo>
                  <a:pt x="10833" y="18059"/>
                </a:lnTo>
                <a:lnTo>
                  <a:pt x="11821" y="21300"/>
                </a:lnTo>
                <a:lnTo>
                  <a:pt x="19475" y="32106"/>
                </a:lnTo>
                <a:lnTo>
                  <a:pt x="31762" y="37477"/>
                </a:lnTo>
                <a:lnTo>
                  <a:pt x="35432" y="37960"/>
                </a:lnTo>
                <a:lnTo>
                  <a:pt x="39027" y="37579"/>
                </a:lnTo>
                <a:lnTo>
                  <a:pt x="42341" y="36512"/>
                </a:lnTo>
                <a:lnTo>
                  <a:pt x="36829" y="33083"/>
                </a:lnTo>
                <a:lnTo>
                  <a:pt x="32816" y="27546"/>
                </a:lnTo>
                <a:lnTo>
                  <a:pt x="31127" y="21082"/>
                </a:lnTo>
                <a:lnTo>
                  <a:pt x="30005" y="17012"/>
                </a:lnTo>
                <a:lnTo>
                  <a:pt x="22486" y="6060"/>
                </a:lnTo>
                <a:lnTo>
                  <a:pt x="10337" y="546"/>
                </a:lnTo>
                <a:lnTo>
                  <a:pt x="6794" y="0"/>
                </a:lnTo>
                <a:lnTo>
                  <a:pt x="3289" y="29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4219407" y="2602539"/>
            <a:ext cx="42341" cy="37960"/>
          </a:xfrm>
          <a:custGeom>
            <a:avLst/>
            <a:gdLst/>
            <a:ahLst/>
            <a:cxnLst/>
            <a:rect l="l" t="t" r="r" b="b"/>
            <a:pathLst>
              <a:path w="42341" h="37960">
                <a:moveTo>
                  <a:pt x="31127" y="21082"/>
                </a:moveTo>
                <a:lnTo>
                  <a:pt x="32816" y="27546"/>
                </a:lnTo>
                <a:lnTo>
                  <a:pt x="36829" y="33083"/>
                </a:lnTo>
                <a:lnTo>
                  <a:pt x="42341" y="36512"/>
                </a:lnTo>
                <a:lnTo>
                  <a:pt x="39027" y="37579"/>
                </a:lnTo>
                <a:lnTo>
                  <a:pt x="35432" y="37960"/>
                </a:lnTo>
                <a:lnTo>
                  <a:pt x="31762" y="37477"/>
                </a:lnTo>
                <a:lnTo>
                  <a:pt x="19475" y="32106"/>
                </a:lnTo>
                <a:lnTo>
                  <a:pt x="11821" y="21300"/>
                </a:lnTo>
                <a:lnTo>
                  <a:pt x="10833" y="18059"/>
                </a:lnTo>
                <a:lnTo>
                  <a:pt x="10769" y="17564"/>
                </a:lnTo>
                <a:lnTo>
                  <a:pt x="9296" y="10820"/>
                </a:lnTo>
                <a:lnTo>
                  <a:pt x="5410" y="4965"/>
                </a:lnTo>
                <a:lnTo>
                  <a:pt x="0" y="1231"/>
                </a:lnTo>
                <a:lnTo>
                  <a:pt x="3289" y="292"/>
                </a:lnTo>
                <a:lnTo>
                  <a:pt x="6794" y="0"/>
                </a:lnTo>
                <a:lnTo>
                  <a:pt x="10337" y="546"/>
                </a:lnTo>
                <a:lnTo>
                  <a:pt x="22486" y="6060"/>
                </a:lnTo>
                <a:lnTo>
                  <a:pt x="30005" y="17012"/>
                </a:lnTo>
                <a:lnTo>
                  <a:pt x="31127" y="2108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4239374" y="2605521"/>
            <a:ext cx="42976" cy="37439"/>
          </a:xfrm>
          <a:custGeom>
            <a:avLst/>
            <a:gdLst/>
            <a:ahLst/>
            <a:cxnLst/>
            <a:rect l="l" t="t" r="r" b="b"/>
            <a:pathLst>
              <a:path w="42976" h="37439">
                <a:moveTo>
                  <a:pt x="3276" y="330"/>
                </a:moveTo>
                <a:lnTo>
                  <a:pt x="0" y="1333"/>
                </a:lnTo>
                <a:lnTo>
                  <a:pt x="5460" y="4978"/>
                </a:lnTo>
                <a:lnTo>
                  <a:pt x="9436" y="10769"/>
                </a:lnTo>
                <a:lnTo>
                  <a:pt x="11023" y="17487"/>
                </a:lnTo>
                <a:lnTo>
                  <a:pt x="11099" y="17970"/>
                </a:lnTo>
                <a:lnTo>
                  <a:pt x="12150" y="21227"/>
                </a:lnTo>
                <a:lnTo>
                  <a:pt x="19997" y="31884"/>
                </a:lnTo>
                <a:lnTo>
                  <a:pt x="32397" y="37033"/>
                </a:lnTo>
                <a:lnTo>
                  <a:pt x="36080" y="37439"/>
                </a:lnTo>
                <a:lnTo>
                  <a:pt x="39662" y="36995"/>
                </a:lnTo>
                <a:lnTo>
                  <a:pt x="42976" y="35852"/>
                </a:lnTo>
                <a:lnTo>
                  <a:pt x="37376" y="32537"/>
                </a:lnTo>
                <a:lnTo>
                  <a:pt x="33248" y="27063"/>
                </a:lnTo>
                <a:lnTo>
                  <a:pt x="31445" y="20637"/>
                </a:lnTo>
                <a:lnTo>
                  <a:pt x="30254" y="16613"/>
                </a:lnTo>
                <a:lnTo>
                  <a:pt x="22551" y="5795"/>
                </a:lnTo>
                <a:lnTo>
                  <a:pt x="10312" y="482"/>
                </a:lnTo>
                <a:lnTo>
                  <a:pt x="6769" y="0"/>
                </a:lnTo>
                <a:lnTo>
                  <a:pt x="3276" y="33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4239374" y="2605521"/>
            <a:ext cx="42976" cy="37439"/>
          </a:xfrm>
          <a:custGeom>
            <a:avLst/>
            <a:gdLst/>
            <a:ahLst/>
            <a:cxnLst/>
            <a:rect l="l" t="t" r="r" b="b"/>
            <a:pathLst>
              <a:path w="42976" h="37439">
                <a:moveTo>
                  <a:pt x="31445" y="20637"/>
                </a:moveTo>
                <a:lnTo>
                  <a:pt x="33248" y="27063"/>
                </a:lnTo>
                <a:lnTo>
                  <a:pt x="37376" y="32537"/>
                </a:lnTo>
                <a:lnTo>
                  <a:pt x="42976" y="35852"/>
                </a:lnTo>
                <a:lnTo>
                  <a:pt x="39662" y="36995"/>
                </a:lnTo>
                <a:lnTo>
                  <a:pt x="36080" y="37439"/>
                </a:lnTo>
                <a:lnTo>
                  <a:pt x="32397" y="37033"/>
                </a:lnTo>
                <a:lnTo>
                  <a:pt x="19997" y="31884"/>
                </a:lnTo>
                <a:lnTo>
                  <a:pt x="12150" y="21227"/>
                </a:lnTo>
                <a:lnTo>
                  <a:pt x="11099" y="17970"/>
                </a:lnTo>
                <a:lnTo>
                  <a:pt x="11023" y="17487"/>
                </a:lnTo>
                <a:lnTo>
                  <a:pt x="9436" y="10769"/>
                </a:lnTo>
                <a:lnTo>
                  <a:pt x="5460" y="4978"/>
                </a:lnTo>
                <a:lnTo>
                  <a:pt x="0" y="1333"/>
                </a:lnTo>
                <a:lnTo>
                  <a:pt x="3276" y="330"/>
                </a:lnTo>
                <a:lnTo>
                  <a:pt x="6769" y="0"/>
                </a:lnTo>
                <a:lnTo>
                  <a:pt x="10312" y="482"/>
                </a:lnTo>
                <a:lnTo>
                  <a:pt x="22551" y="5795"/>
                </a:lnTo>
                <a:lnTo>
                  <a:pt x="30254" y="16613"/>
                </a:lnTo>
                <a:lnTo>
                  <a:pt x="31445" y="2063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4259379" y="2608132"/>
            <a:ext cx="43637" cy="36880"/>
          </a:xfrm>
          <a:custGeom>
            <a:avLst/>
            <a:gdLst/>
            <a:ahLst/>
            <a:cxnLst/>
            <a:rect l="l" t="t" r="r" b="b"/>
            <a:pathLst>
              <a:path w="43637" h="36880">
                <a:moveTo>
                  <a:pt x="3238" y="406"/>
                </a:moveTo>
                <a:lnTo>
                  <a:pt x="0" y="1473"/>
                </a:lnTo>
                <a:lnTo>
                  <a:pt x="5511" y="5016"/>
                </a:lnTo>
                <a:lnTo>
                  <a:pt x="9601" y="10731"/>
                </a:lnTo>
                <a:lnTo>
                  <a:pt x="11303" y="17424"/>
                </a:lnTo>
                <a:lnTo>
                  <a:pt x="11379" y="17906"/>
                </a:lnTo>
                <a:lnTo>
                  <a:pt x="12499" y="21161"/>
                </a:lnTo>
                <a:lnTo>
                  <a:pt x="20563" y="31657"/>
                </a:lnTo>
                <a:lnTo>
                  <a:pt x="33083" y="36537"/>
                </a:lnTo>
                <a:lnTo>
                  <a:pt x="36766" y="36880"/>
                </a:lnTo>
                <a:lnTo>
                  <a:pt x="40360" y="36347"/>
                </a:lnTo>
                <a:lnTo>
                  <a:pt x="43637" y="35140"/>
                </a:lnTo>
                <a:lnTo>
                  <a:pt x="37960" y="31953"/>
                </a:lnTo>
                <a:lnTo>
                  <a:pt x="33718" y="26555"/>
                </a:lnTo>
                <a:lnTo>
                  <a:pt x="31775" y="20180"/>
                </a:lnTo>
                <a:lnTo>
                  <a:pt x="30503" y="16181"/>
                </a:lnTo>
                <a:lnTo>
                  <a:pt x="22591" y="5507"/>
                </a:lnTo>
                <a:lnTo>
                  <a:pt x="10274" y="431"/>
                </a:lnTo>
                <a:lnTo>
                  <a:pt x="6718" y="0"/>
                </a:lnTo>
                <a:lnTo>
                  <a:pt x="3238" y="40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4259379" y="2608132"/>
            <a:ext cx="43637" cy="36880"/>
          </a:xfrm>
          <a:custGeom>
            <a:avLst/>
            <a:gdLst/>
            <a:ahLst/>
            <a:cxnLst/>
            <a:rect l="l" t="t" r="r" b="b"/>
            <a:pathLst>
              <a:path w="43637" h="36880">
                <a:moveTo>
                  <a:pt x="31775" y="20180"/>
                </a:moveTo>
                <a:lnTo>
                  <a:pt x="33718" y="26555"/>
                </a:lnTo>
                <a:lnTo>
                  <a:pt x="37960" y="31953"/>
                </a:lnTo>
                <a:lnTo>
                  <a:pt x="43637" y="35140"/>
                </a:lnTo>
                <a:lnTo>
                  <a:pt x="40360" y="36347"/>
                </a:lnTo>
                <a:lnTo>
                  <a:pt x="36766" y="36880"/>
                </a:lnTo>
                <a:lnTo>
                  <a:pt x="33083" y="36537"/>
                </a:lnTo>
                <a:lnTo>
                  <a:pt x="20563" y="31657"/>
                </a:lnTo>
                <a:lnTo>
                  <a:pt x="12499" y="21161"/>
                </a:lnTo>
                <a:lnTo>
                  <a:pt x="11379" y="17906"/>
                </a:lnTo>
                <a:lnTo>
                  <a:pt x="11303" y="17424"/>
                </a:lnTo>
                <a:lnTo>
                  <a:pt x="9601" y="10731"/>
                </a:lnTo>
                <a:lnTo>
                  <a:pt x="5511" y="5016"/>
                </a:lnTo>
                <a:lnTo>
                  <a:pt x="0" y="1473"/>
                </a:lnTo>
                <a:lnTo>
                  <a:pt x="3238" y="406"/>
                </a:lnTo>
                <a:lnTo>
                  <a:pt x="6718" y="0"/>
                </a:lnTo>
                <a:lnTo>
                  <a:pt x="10274" y="431"/>
                </a:lnTo>
                <a:lnTo>
                  <a:pt x="22591" y="5507"/>
                </a:lnTo>
                <a:lnTo>
                  <a:pt x="30503" y="16181"/>
                </a:lnTo>
                <a:lnTo>
                  <a:pt x="31775" y="2018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4279394" y="2610389"/>
            <a:ext cx="44373" cy="36207"/>
          </a:xfrm>
          <a:custGeom>
            <a:avLst/>
            <a:gdLst/>
            <a:ahLst/>
            <a:cxnLst/>
            <a:rect l="l" t="t" r="r" b="b"/>
            <a:pathLst>
              <a:path w="44373" h="36207">
                <a:moveTo>
                  <a:pt x="3225" y="457"/>
                </a:moveTo>
                <a:lnTo>
                  <a:pt x="0" y="1587"/>
                </a:lnTo>
                <a:lnTo>
                  <a:pt x="5575" y="5029"/>
                </a:lnTo>
                <a:lnTo>
                  <a:pt x="9753" y="10668"/>
                </a:lnTo>
                <a:lnTo>
                  <a:pt x="11607" y="17322"/>
                </a:lnTo>
                <a:lnTo>
                  <a:pt x="11696" y="17792"/>
                </a:lnTo>
                <a:lnTo>
                  <a:pt x="12891" y="21041"/>
                </a:lnTo>
                <a:lnTo>
                  <a:pt x="21183" y="31351"/>
                </a:lnTo>
                <a:lnTo>
                  <a:pt x="33820" y="35953"/>
                </a:lnTo>
                <a:lnTo>
                  <a:pt x="37528" y="36207"/>
                </a:lnTo>
                <a:lnTo>
                  <a:pt x="41097" y="35598"/>
                </a:lnTo>
                <a:lnTo>
                  <a:pt x="44373" y="34302"/>
                </a:lnTo>
                <a:lnTo>
                  <a:pt x="38608" y="31254"/>
                </a:lnTo>
                <a:lnTo>
                  <a:pt x="34226" y="25971"/>
                </a:lnTo>
                <a:lnTo>
                  <a:pt x="32143" y="19621"/>
                </a:lnTo>
                <a:lnTo>
                  <a:pt x="30785" y="15676"/>
                </a:lnTo>
                <a:lnTo>
                  <a:pt x="22645" y="5174"/>
                </a:lnTo>
                <a:lnTo>
                  <a:pt x="10248" y="342"/>
                </a:lnTo>
                <a:lnTo>
                  <a:pt x="6692" y="0"/>
                </a:lnTo>
                <a:lnTo>
                  <a:pt x="3225" y="457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4279394" y="2610389"/>
            <a:ext cx="44373" cy="36207"/>
          </a:xfrm>
          <a:custGeom>
            <a:avLst/>
            <a:gdLst/>
            <a:ahLst/>
            <a:cxnLst/>
            <a:rect l="l" t="t" r="r" b="b"/>
            <a:pathLst>
              <a:path w="44373" h="36207">
                <a:moveTo>
                  <a:pt x="32143" y="19621"/>
                </a:moveTo>
                <a:lnTo>
                  <a:pt x="34226" y="25971"/>
                </a:lnTo>
                <a:lnTo>
                  <a:pt x="38608" y="31254"/>
                </a:lnTo>
                <a:lnTo>
                  <a:pt x="44373" y="34302"/>
                </a:lnTo>
                <a:lnTo>
                  <a:pt x="41097" y="35598"/>
                </a:lnTo>
                <a:lnTo>
                  <a:pt x="37528" y="36207"/>
                </a:lnTo>
                <a:lnTo>
                  <a:pt x="33820" y="35953"/>
                </a:lnTo>
                <a:lnTo>
                  <a:pt x="21183" y="31351"/>
                </a:lnTo>
                <a:lnTo>
                  <a:pt x="12891" y="21041"/>
                </a:lnTo>
                <a:lnTo>
                  <a:pt x="11696" y="17792"/>
                </a:lnTo>
                <a:lnTo>
                  <a:pt x="11607" y="17322"/>
                </a:lnTo>
                <a:lnTo>
                  <a:pt x="9753" y="10668"/>
                </a:lnTo>
                <a:lnTo>
                  <a:pt x="5575" y="5029"/>
                </a:lnTo>
                <a:lnTo>
                  <a:pt x="0" y="1587"/>
                </a:lnTo>
                <a:lnTo>
                  <a:pt x="3225" y="457"/>
                </a:lnTo>
                <a:lnTo>
                  <a:pt x="6692" y="0"/>
                </a:lnTo>
                <a:lnTo>
                  <a:pt x="10248" y="342"/>
                </a:lnTo>
                <a:lnTo>
                  <a:pt x="22645" y="5174"/>
                </a:lnTo>
                <a:lnTo>
                  <a:pt x="30785" y="15676"/>
                </a:lnTo>
                <a:lnTo>
                  <a:pt x="32143" y="1962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4299424" y="2612210"/>
            <a:ext cx="45161" cy="35433"/>
          </a:xfrm>
          <a:custGeom>
            <a:avLst/>
            <a:gdLst/>
            <a:ahLst/>
            <a:cxnLst/>
            <a:rect l="l" t="t" r="r" b="b"/>
            <a:pathLst>
              <a:path w="45161" h="35432">
                <a:moveTo>
                  <a:pt x="3200" y="546"/>
                </a:moveTo>
                <a:lnTo>
                  <a:pt x="0" y="1739"/>
                </a:lnTo>
                <a:lnTo>
                  <a:pt x="5638" y="5054"/>
                </a:lnTo>
                <a:lnTo>
                  <a:pt x="9944" y="10591"/>
                </a:lnTo>
                <a:lnTo>
                  <a:pt x="11938" y="17195"/>
                </a:lnTo>
                <a:lnTo>
                  <a:pt x="12052" y="17678"/>
                </a:lnTo>
                <a:lnTo>
                  <a:pt x="13322" y="20904"/>
                </a:lnTo>
                <a:lnTo>
                  <a:pt x="21859" y="31008"/>
                </a:lnTo>
                <a:lnTo>
                  <a:pt x="34632" y="35280"/>
                </a:lnTo>
                <a:lnTo>
                  <a:pt x="38366" y="35433"/>
                </a:lnTo>
                <a:lnTo>
                  <a:pt x="41935" y="34734"/>
                </a:lnTo>
                <a:lnTo>
                  <a:pt x="45161" y="33350"/>
                </a:lnTo>
                <a:lnTo>
                  <a:pt x="39293" y="30467"/>
                </a:lnTo>
                <a:lnTo>
                  <a:pt x="34772" y="25298"/>
                </a:lnTo>
                <a:lnTo>
                  <a:pt x="32524" y="19011"/>
                </a:lnTo>
                <a:lnTo>
                  <a:pt x="31076" y="15116"/>
                </a:lnTo>
                <a:lnTo>
                  <a:pt x="22690" y="4803"/>
                </a:lnTo>
                <a:lnTo>
                  <a:pt x="10198" y="266"/>
                </a:lnTo>
                <a:lnTo>
                  <a:pt x="6629" y="0"/>
                </a:lnTo>
                <a:lnTo>
                  <a:pt x="3200" y="54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4299424" y="2612210"/>
            <a:ext cx="45161" cy="35433"/>
          </a:xfrm>
          <a:custGeom>
            <a:avLst/>
            <a:gdLst/>
            <a:ahLst/>
            <a:cxnLst/>
            <a:rect l="l" t="t" r="r" b="b"/>
            <a:pathLst>
              <a:path w="45161" h="35432">
                <a:moveTo>
                  <a:pt x="32524" y="19011"/>
                </a:moveTo>
                <a:lnTo>
                  <a:pt x="34772" y="25298"/>
                </a:lnTo>
                <a:lnTo>
                  <a:pt x="39293" y="30467"/>
                </a:lnTo>
                <a:lnTo>
                  <a:pt x="45161" y="33350"/>
                </a:lnTo>
                <a:lnTo>
                  <a:pt x="41935" y="34734"/>
                </a:lnTo>
                <a:lnTo>
                  <a:pt x="38366" y="35433"/>
                </a:lnTo>
                <a:lnTo>
                  <a:pt x="34632" y="35280"/>
                </a:lnTo>
                <a:lnTo>
                  <a:pt x="21859" y="31008"/>
                </a:lnTo>
                <a:lnTo>
                  <a:pt x="13322" y="20904"/>
                </a:lnTo>
                <a:lnTo>
                  <a:pt x="12052" y="17678"/>
                </a:lnTo>
                <a:lnTo>
                  <a:pt x="11938" y="17195"/>
                </a:lnTo>
                <a:lnTo>
                  <a:pt x="9944" y="10591"/>
                </a:lnTo>
                <a:lnTo>
                  <a:pt x="5638" y="5054"/>
                </a:lnTo>
                <a:lnTo>
                  <a:pt x="0" y="1739"/>
                </a:lnTo>
                <a:lnTo>
                  <a:pt x="3200" y="546"/>
                </a:lnTo>
                <a:lnTo>
                  <a:pt x="6629" y="0"/>
                </a:lnTo>
                <a:lnTo>
                  <a:pt x="10198" y="266"/>
                </a:lnTo>
                <a:lnTo>
                  <a:pt x="22690" y="4803"/>
                </a:lnTo>
                <a:lnTo>
                  <a:pt x="31076" y="15116"/>
                </a:lnTo>
                <a:lnTo>
                  <a:pt x="32524" y="1901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4319451" y="2613568"/>
            <a:ext cx="46050" cy="34531"/>
          </a:xfrm>
          <a:custGeom>
            <a:avLst/>
            <a:gdLst/>
            <a:ahLst/>
            <a:cxnLst/>
            <a:rect l="l" t="t" r="r" b="b"/>
            <a:pathLst>
              <a:path w="46050" h="34531">
                <a:moveTo>
                  <a:pt x="5702" y="5079"/>
                </a:moveTo>
                <a:lnTo>
                  <a:pt x="10147" y="10490"/>
                </a:lnTo>
                <a:lnTo>
                  <a:pt x="12318" y="17056"/>
                </a:lnTo>
                <a:lnTo>
                  <a:pt x="12420" y="17525"/>
                </a:lnTo>
                <a:lnTo>
                  <a:pt x="13801" y="20761"/>
                </a:lnTo>
                <a:lnTo>
                  <a:pt x="22634" y="30605"/>
                </a:lnTo>
                <a:lnTo>
                  <a:pt x="35547" y="34493"/>
                </a:lnTo>
                <a:lnTo>
                  <a:pt x="39293" y="34531"/>
                </a:lnTo>
                <a:lnTo>
                  <a:pt x="42849" y="33705"/>
                </a:lnTo>
                <a:lnTo>
                  <a:pt x="46050" y="32232"/>
                </a:lnTo>
                <a:lnTo>
                  <a:pt x="40068" y="29527"/>
                </a:lnTo>
                <a:lnTo>
                  <a:pt x="35369" y="24510"/>
                </a:lnTo>
                <a:lnTo>
                  <a:pt x="32943" y="18287"/>
                </a:lnTo>
                <a:lnTo>
                  <a:pt x="31391" y="14462"/>
                </a:lnTo>
                <a:lnTo>
                  <a:pt x="22725" y="4381"/>
                </a:lnTo>
                <a:lnTo>
                  <a:pt x="10134" y="177"/>
                </a:lnTo>
                <a:lnTo>
                  <a:pt x="6578" y="0"/>
                </a:lnTo>
                <a:lnTo>
                  <a:pt x="3162" y="622"/>
                </a:lnTo>
                <a:lnTo>
                  <a:pt x="0" y="1892"/>
                </a:lnTo>
                <a:lnTo>
                  <a:pt x="5702" y="507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4319451" y="2613568"/>
            <a:ext cx="46050" cy="34531"/>
          </a:xfrm>
          <a:custGeom>
            <a:avLst/>
            <a:gdLst/>
            <a:ahLst/>
            <a:cxnLst/>
            <a:rect l="l" t="t" r="r" b="b"/>
            <a:pathLst>
              <a:path w="46050" h="34531">
                <a:moveTo>
                  <a:pt x="32943" y="18287"/>
                </a:moveTo>
                <a:lnTo>
                  <a:pt x="35369" y="24510"/>
                </a:lnTo>
                <a:lnTo>
                  <a:pt x="40068" y="29527"/>
                </a:lnTo>
                <a:lnTo>
                  <a:pt x="46050" y="32232"/>
                </a:lnTo>
                <a:lnTo>
                  <a:pt x="42849" y="33705"/>
                </a:lnTo>
                <a:lnTo>
                  <a:pt x="39293" y="34531"/>
                </a:lnTo>
                <a:lnTo>
                  <a:pt x="35547" y="34493"/>
                </a:lnTo>
                <a:lnTo>
                  <a:pt x="22634" y="30605"/>
                </a:lnTo>
                <a:lnTo>
                  <a:pt x="13801" y="20761"/>
                </a:lnTo>
                <a:lnTo>
                  <a:pt x="12420" y="17525"/>
                </a:lnTo>
                <a:lnTo>
                  <a:pt x="12318" y="17056"/>
                </a:lnTo>
                <a:lnTo>
                  <a:pt x="10147" y="10490"/>
                </a:lnTo>
                <a:lnTo>
                  <a:pt x="5702" y="5079"/>
                </a:lnTo>
                <a:lnTo>
                  <a:pt x="0" y="1892"/>
                </a:lnTo>
                <a:lnTo>
                  <a:pt x="3162" y="622"/>
                </a:lnTo>
                <a:lnTo>
                  <a:pt x="6578" y="0"/>
                </a:lnTo>
                <a:lnTo>
                  <a:pt x="10134" y="177"/>
                </a:lnTo>
                <a:lnTo>
                  <a:pt x="22725" y="4381"/>
                </a:lnTo>
                <a:lnTo>
                  <a:pt x="31391" y="14462"/>
                </a:lnTo>
                <a:lnTo>
                  <a:pt x="32943" y="1828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4339473" y="2614372"/>
            <a:ext cx="47002" cy="33566"/>
          </a:xfrm>
          <a:custGeom>
            <a:avLst/>
            <a:gdLst/>
            <a:ahLst/>
            <a:cxnLst/>
            <a:rect l="l" t="t" r="r" b="b"/>
            <a:pathLst>
              <a:path w="47002" h="33566">
                <a:moveTo>
                  <a:pt x="5765" y="5118"/>
                </a:moveTo>
                <a:lnTo>
                  <a:pt x="10350" y="10401"/>
                </a:lnTo>
                <a:lnTo>
                  <a:pt x="12712" y="16891"/>
                </a:lnTo>
                <a:lnTo>
                  <a:pt x="12852" y="17360"/>
                </a:lnTo>
                <a:lnTo>
                  <a:pt x="14467" y="20807"/>
                </a:lnTo>
                <a:lnTo>
                  <a:pt x="23591" y="30182"/>
                </a:lnTo>
                <a:lnTo>
                  <a:pt x="36550" y="33566"/>
                </a:lnTo>
                <a:lnTo>
                  <a:pt x="40297" y="33477"/>
                </a:lnTo>
                <a:lnTo>
                  <a:pt x="43840" y="32537"/>
                </a:lnTo>
                <a:lnTo>
                  <a:pt x="47002" y="30924"/>
                </a:lnTo>
                <a:lnTo>
                  <a:pt x="40893" y="28460"/>
                </a:lnTo>
                <a:lnTo>
                  <a:pt x="36017" y="23596"/>
                </a:lnTo>
                <a:lnTo>
                  <a:pt x="33375" y="17462"/>
                </a:lnTo>
                <a:lnTo>
                  <a:pt x="31708" y="13718"/>
                </a:lnTo>
                <a:lnTo>
                  <a:pt x="22733" y="3907"/>
                </a:lnTo>
                <a:lnTo>
                  <a:pt x="10045" y="76"/>
                </a:lnTo>
                <a:lnTo>
                  <a:pt x="6502" y="0"/>
                </a:lnTo>
                <a:lnTo>
                  <a:pt x="3111" y="736"/>
                </a:lnTo>
                <a:lnTo>
                  <a:pt x="0" y="2082"/>
                </a:lnTo>
                <a:lnTo>
                  <a:pt x="5765" y="511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4339473" y="2614372"/>
            <a:ext cx="47002" cy="33566"/>
          </a:xfrm>
          <a:custGeom>
            <a:avLst/>
            <a:gdLst/>
            <a:ahLst/>
            <a:cxnLst/>
            <a:rect l="l" t="t" r="r" b="b"/>
            <a:pathLst>
              <a:path w="47002" h="33566">
                <a:moveTo>
                  <a:pt x="33375" y="17462"/>
                </a:moveTo>
                <a:lnTo>
                  <a:pt x="36017" y="23596"/>
                </a:lnTo>
                <a:lnTo>
                  <a:pt x="40893" y="28460"/>
                </a:lnTo>
                <a:lnTo>
                  <a:pt x="47002" y="30924"/>
                </a:lnTo>
                <a:lnTo>
                  <a:pt x="43840" y="32537"/>
                </a:lnTo>
                <a:lnTo>
                  <a:pt x="40297" y="33477"/>
                </a:lnTo>
                <a:lnTo>
                  <a:pt x="36550" y="33566"/>
                </a:lnTo>
                <a:lnTo>
                  <a:pt x="23591" y="30182"/>
                </a:lnTo>
                <a:lnTo>
                  <a:pt x="14467" y="20807"/>
                </a:lnTo>
                <a:lnTo>
                  <a:pt x="12852" y="17360"/>
                </a:lnTo>
                <a:lnTo>
                  <a:pt x="12712" y="16891"/>
                </a:lnTo>
                <a:lnTo>
                  <a:pt x="10350" y="10401"/>
                </a:lnTo>
                <a:lnTo>
                  <a:pt x="5765" y="5118"/>
                </a:lnTo>
                <a:lnTo>
                  <a:pt x="0" y="2082"/>
                </a:lnTo>
                <a:lnTo>
                  <a:pt x="3111" y="736"/>
                </a:lnTo>
                <a:lnTo>
                  <a:pt x="6502" y="0"/>
                </a:lnTo>
                <a:lnTo>
                  <a:pt x="10045" y="76"/>
                </a:lnTo>
                <a:lnTo>
                  <a:pt x="22733" y="3907"/>
                </a:lnTo>
                <a:lnTo>
                  <a:pt x="31708" y="13718"/>
                </a:lnTo>
                <a:lnTo>
                  <a:pt x="33375" y="1746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4359450" y="2614537"/>
            <a:ext cx="48056" cy="32486"/>
          </a:xfrm>
          <a:custGeom>
            <a:avLst/>
            <a:gdLst/>
            <a:ahLst/>
            <a:cxnLst/>
            <a:rect l="l" t="t" r="r" b="b"/>
            <a:pathLst>
              <a:path w="48056" h="32486">
                <a:moveTo>
                  <a:pt x="5841" y="5156"/>
                </a:moveTo>
                <a:lnTo>
                  <a:pt x="10591" y="10325"/>
                </a:lnTo>
                <a:lnTo>
                  <a:pt x="13182" y="16713"/>
                </a:lnTo>
                <a:lnTo>
                  <a:pt x="13322" y="17183"/>
                </a:lnTo>
                <a:lnTo>
                  <a:pt x="15304" y="20980"/>
                </a:lnTo>
                <a:lnTo>
                  <a:pt x="24740" y="29729"/>
                </a:lnTo>
                <a:lnTo>
                  <a:pt x="37668" y="32486"/>
                </a:lnTo>
                <a:lnTo>
                  <a:pt x="41440" y="32245"/>
                </a:lnTo>
                <a:lnTo>
                  <a:pt x="44957" y="31140"/>
                </a:lnTo>
                <a:lnTo>
                  <a:pt x="48056" y="29387"/>
                </a:lnTo>
                <a:lnTo>
                  <a:pt x="41821" y="27203"/>
                </a:lnTo>
                <a:lnTo>
                  <a:pt x="36728" y="22542"/>
                </a:lnTo>
                <a:lnTo>
                  <a:pt x="33845" y="16522"/>
                </a:lnTo>
                <a:lnTo>
                  <a:pt x="31979" y="12767"/>
                </a:lnTo>
                <a:lnTo>
                  <a:pt x="22668" y="3361"/>
                </a:lnTo>
                <a:lnTo>
                  <a:pt x="9956" y="0"/>
                </a:lnTo>
                <a:lnTo>
                  <a:pt x="6413" y="50"/>
                </a:lnTo>
                <a:lnTo>
                  <a:pt x="3060" y="888"/>
                </a:lnTo>
                <a:lnTo>
                  <a:pt x="0" y="2349"/>
                </a:lnTo>
                <a:lnTo>
                  <a:pt x="5841" y="51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4359450" y="2614537"/>
            <a:ext cx="48056" cy="32486"/>
          </a:xfrm>
          <a:custGeom>
            <a:avLst/>
            <a:gdLst/>
            <a:ahLst/>
            <a:cxnLst/>
            <a:rect l="l" t="t" r="r" b="b"/>
            <a:pathLst>
              <a:path w="48056" h="32486">
                <a:moveTo>
                  <a:pt x="33845" y="16522"/>
                </a:moveTo>
                <a:lnTo>
                  <a:pt x="36728" y="22542"/>
                </a:lnTo>
                <a:lnTo>
                  <a:pt x="41821" y="27203"/>
                </a:lnTo>
                <a:lnTo>
                  <a:pt x="48056" y="29387"/>
                </a:lnTo>
                <a:lnTo>
                  <a:pt x="44957" y="31140"/>
                </a:lnTo>
                <a:lnTo>
                  <a:pt x="41440" y="32245"/>
                </a:lnTo>
                <a:lnTo>
                  <a:pt x="37668" y="32486"/>
                </a:lnTo>
                <a:lnTo>
                  <a:pt x="24740" y="29729"/>
                </a:lnTo>
                <a:lnTo>
                  <a:pt x="15304" y="20980"/>
                </a:lnTo>
                <a:lnTo>
                  <a:pt x="13322" y="17183"/>
                </a:lnTo>
                <a:lnTo>
                  <a:pt x="13182" y="16713"/>
                </a:lnTo>
                <a:lnTo>
                  <a:pt x="10591" y="10325"/>
                </a:lnTo>
                <a:lnTo>
                  <a:pt x="5841" y="5156"/>
                </a:lnTo>
                <a:lnTo>
                  <a:pt x="0" y="2349"/>
                </a:lnTo>
                <a:lnTo>
                  <a:pt x="3060" y="888"/>
                </a:lnTo>
                <a:lnTo>
                  <a:pt x="6413" y="50"/>
                </a:lnTo>
                <a:lnTo>
                  <a:pt x="9956" y="0"/>
                </a:lnTo>
                <a:lnTo>
                  <a:pt x="22668" y="3361"/>
                </a:lnTo>
                <a:lnTo>
                  <a:pt x="31979" y="12767"/>
                </a:lnTo>
                <a:lnTo>
                  <a:pt x="33845" y="1652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4379365" y="2613915"/>
            <a:ext cx="49212" cy="31242"/>
          </a:xfrm>
          <a:custGeom>
            <a:avLst/>
            <a:gdLst/>
            <a:ahLst/>
            <a:cxnLst/>
            <a:rect l="l" t="t" r="r" b="b"/>
            <a:pathLst>
              <a:path w="49212" h="31242">
                <a:moveTo>
                  <a:pt x="5905" y="5321"/>
                </a:moveTo>
                <a:lnTo>
                  <a:pt x="10833" y="10287"/>
                </a:lnTo>
                <a:lnTo>
                  <a:pt x="13677" y="16573"/>
                </a:lnTo>
                <a:lnTo>
                  <a:pt x="13843" y="17030"/>
                </a:lnTo>
                <a:lnTo>
                  <a:pt x="16278" y="21163"/>
                </a:lnTo>
                <a:lnTo>
                  <a:pt x="26043" y="29193"/>
                </a:lnTo>
                <a:lnTo>
                  <a:pt x="38925" y="31242"/>
                </a:lnTo>
                <a:lnTo>
                  <a:pt x="42710" y="30797"/>
                </a:lnTo>
                <a:lnTo>
                  <a:pt x="46189" y="29502"/>
                </a:lnTo>
                <a:lnTo>
                  <a:pt x="49212" y="27609"/>
                </a:lnTo>
                <a:lnTo>
                  <a:pt x="42824" y="25755"/>
                </a:lnTo>
                <a:lnTo>
                  <a:pt x="37490" y="21336"/>
                </a:lnTo>
                <a:lnTo>
                  <a:pt x="34328" y="15468"/>
                </a:lnTo>
                <a:lnTo>
                  <a:pt x="32095" y="11518"/>
                </a:lnTo>
                <a:lnTo>
                  <a:pt x="22445" y="2764"/>
                </a:lnTo>
                <a:lnTo>
                  <a:pt x="9804" y="0"/>
                </a:lnTo>
                <a:lnTo>
                  <a:pt x="6286" y="190"/>
                </a:lnTo>
                <a:lnTo>
                  <a:pt x="2997" y="1143"/>
                </a:lnTo>
                <a:lnTo>
                  <a:pt x="0" y="2705"/>
                </a:lnTo>
                <a:lnTo>
                  <a:pt x="5905" y="532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4379365" y="2613915"/>
            <a:ext cx="49212" cy="31242"/>
          </a:xfrm>
          <a:custGeom>
            <a:avLst/>
            <a:gdLst/>
            <a:ahLst/>
            <a:cxnLst/>
            <a:rect l="l" t="t" r="r" b="b"/>
            <a:pathLst>
              <a:path w="49212" h="31242">
                <a:moveTo>
                  <a:pt x="34328" y="15468"/>
                </a:moveTo>
                <a:lnTo>
                  <a:pt x="37490" y="21336"/>
                </a:lnTo>
                <a:lnTo>
                  <a:pt x="42824" y="25755"/>
                </a:lnTo>
                <a:lnTo>
                  <a:pt x="49212" y="27609"/>
                </a:lnTo>
                <a:lnTo>
                  <a:pt x="46189" y="29502"/>
                </a:lnTo>
                <a:lnTo>
                  <a:pt x="42710" y="30797"/>
                </a:lnTo>
                <a:lnTo>
                  <a:pt x="38925" y="31242"/>
                </a:lnTo>
                <a:lnTo>
                  <a:pt x="26043" y="29193"/>
                </a:lnTo>
                <a:lnTo>
                  <a:pt x="16278" y="21163"/>
                </a:lnTo>
                <a:lnTo>
                  <a:pt x="13843" y="17030"/>
                </a:lnTo>
                <a:lnTo>
                  <a:pt x="13677" y="16573"/>
                </a:lnTo>
                <a:lnTo>
                  <a:pt x="10833" y="10287"/>
                </a:lnTo>
                <a:lnTo>
                  <a:pt x="5905" y="5321"/>
                </a:lnTo>
                <a:lnTo>
                  <a:pt x="0" y="2705"/>
                </a:lnTo>
                <a:lnTo>
                  <a:pt x="2997" y="1143"/>
                </a:lnTo>
                <a:lnTo>
                  <a:pt x="6286" y="190"/>
                </a:lnTo>
                <a:lnTo>
                  <a:pt x="9804" y="0"/>
                </a:lnTo>
                <a:lnTo>
                  <a:pt x="22445" y="2764"/>
                </a:lnTo>
                <a:lnTo>
                  <a:pt x="32095" y="11518"/>
                </a:lnTo>
                <a:lnTo>
                  <a:pt x="34328" y="1546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4399160" y="2612464"/>
            <a:ext cx="50482" cy="29654"/>
          </a:xfrm>
          <a:custGeom>
            <a:avLst/>
            <a:gdLst/>
            <a:ahLst/>
            <a:cxnLst/>
            <a:rect l="l" t="t" r="r" b="b"/>
            <a:pathLst>
              <a:path w="50482" h="29654">
                <a:moveTo>
                  <a:pt x="5981" y="5499"/>
                </a:moveTo>
                <a:lnTo>
                  <a:pt x="11112" y="10210"/>
                </a:lnTo>
                <a:lnTo>
                  <a:pt x="14262" y="16357"/>
                </a:lnTo>
                <a:lnTo>
                  <a:pt x="14439" y="16814"/>
                </a:lnTo>
                <a:lnTo>
                  <a:pt x="17427" y="21264"/>
                </a:lnTo>
                <a:lnTo>
                  <a:pt x="27532" y="28452"/>
                </a:lnTo>
                <a:lnTo>
                  <a:pt x="40347" y="29654"/>
                </a:lnTo>
                <a:lnTo>
                  <a:pt x="44132" y="28981"/>
                </a:lnTo>
                <a:lnTo>
                  <a:pt x="47561" y="27482"/>
                </a:lnTo>
                <a:lnTo>
                  <a:pt x="50482" y="25361"/>
                </a:lnTo>
                <a:lnTo>
                  <a:pt x="43929" y="23939"/>
                </a:lnTo>
                <a:lnTo>
                  <a:pt x="38315" y="19875"/>
                </a:lnTo>
                <a:lnTo>
                  <a:pt x="34810" y="14185"/>
                </a:lnTo>
                <a:lnTo>
                  <a:pt x="32130" y="10077"/>
                </a:lnTo>
                <a:lnTo>
                  <a:pt x="22126" y="2066"/>
                </a:lnTo>
                <a:lnTo>
                  <a:pt x="9613" y="0"/>
                </a:lnTo>
                <a:lnTo>
                  <a:pt x="6134" y="342"/>
                </a:lnTo>
                <a:lnTo>
                  <a:pt x="2908" y="1435"/>
                </a:lnTo>
                <a:lnTo>
                  <a:pt x="0" y="3124"/>
                </a:lnTo>
                <a:lnTo>
                  <a:pt x="5981" y="549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4399160" y="2612464"/>
            <a:ext cx="50482" cy="29654"/>
          </a:xfrm>
          <a:custGeom>
            <a:avLst/>
            <a:gdLst/>
            <a:ahLst/>
            <a:cxnLst/>
            <a:rect l="l" t="t" r="r" b="b"/>
            <a:pathLst>
              <a:path w="50482" h="29654">
                <a:moveTo>
                  <a:pt x="34810" y="14185"/>
                </a:moveTo>
                <a:lnTo>
                  <a:pt x="38315" y="19875"/>
                </a:lnTo>
                <a:lnTo>
                  <a:pt x="43929" y="23939"/>
                </a:lnTo>
                <a:lnTo>
                  <a:pt x="50482" y="25361"/>
                </a:lnTo>
                <a:lnTo>
                  <a:pt x="47561" y="27482"/>
                </a:lnTo>
                <a:lnTo>
                  <a:pt x="44132" y="28981"/>
                </a:lnTo>
                <a:lnTo>
                  <a:pt x="40347" y="29654"/>
                </a:lnTo>
                <a:lnTo>
                  <a:pt x="27532" y="28452"/>
                </a:lnTo>
                <a:lnTo>
                  <a:pt x="17427" y="21264"/>
                </a:lnTo>
                <a:lnTo>
                  <a:pt x="14439" y="16814"/>
                </a:lnTo>
                <a:lnTo>
                  <a:pt x="14262" y="16357"/>
                </a:lnTo>
                <a:lnTo>
                  <a:pt x="11112" y="10210"/>
                </a:lnTo>
                <a:lnTo>
                  <a:pt x="5981" y="5499"/>
                </a:lnTo>
                <a:lnTo>
                  <a:pt x="0" y="3124"/>
                </a:lnTo>
                <a:lnTo>
                  <a:pt x="2908" y="1435"/>
                </a:lnTo>
                <a:lnTo>
                  <a:pt x="6134" y="342"/>
                </a:lnTo>
                <a:lnTo>
                  <a:pt x="9613" y="0"/>
                </a:lnTo>
                <a:lnTo>
                  <a:pt x="22126" y="2066"/>
                </a:lnTo>
                <a:lnTo>
                  <a:pt x="32130" y="10077"/>
                </a:lnTo>
                <a:lnTo>
                  <a:pt x="34810" y="1418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4418751" y="2610017"/>
            <a:ext cx="51854" cy="27609"/>
          </a:xfrm>
          <a:custGeom>
            <a:avLst/>
            <a:gdLst/>
            <a:ahLst/>
            <a:cxnLst/>
            <a:rect l="l" t="t" r="r" b="b"/>
            <a:pathLst>
              <a:path w="51854" h="27609">
                <a:moveTo>
                  <a:pt x="5943" y="533"/>
                </a:moveTo>
                <a:lnTo>
                  <a:pt x="2806" y="1803"/>
                </a:lnTo>
                <a:lnTo>
                  <a:pt x="0" y="3632"/>
                </a:lnTo>
                <a:lnTo>
                  <a:pt x="6057" y="5689"/>
                </a:lnTo>
                <a:lnTo>
                  <a:pt x="11417" y="10134"/>
                </a:lnTo>
                <a:lnTo>
                  <a:pt x="14922" y="16090"/>
                </a:lnTo>
                <a:lnTo>
                  <a:pt x="15125" y="16522"/>
                </a:lnTo>
                <a:lnTo>
                  <a:pt x="18786" y="21208"/>
                </a:lnTo>
                <a:lnTo>
                  <a:pt x="29245" y="27410"/>
                </a:lnTo>
                <a:lnTo>
                  <a:pt x="41948" y="27609"/>
                </a:lnTo>
                <a:lnTo>
                  <a:pt x="45719" y="26682"/>
                </a:lnTo>
                <a:lnTo>
                  <a:pt x="49072" y="24892"/>
                </a:lnTo>
                <a:lnTo>
                  <a:pt x="51854" y="22529"/>
                </a:lnTo>
                <a:lnTo>
                  <a:pt x="45123" y="21678"/>
                </a:lnTo>
                <a:lnTo>
                  <a:pt x="39179" y="18021"/>
                </a:lnTo>
                <a:lnTo>
                  <a:pt x="35293" y="12598"/>
                </a:lnTo>
                <a:lnTo>
                  <a:pt x="32120" y="8459"/>
                </a:lnTo>
                <a:lnTo>
                  <a:pt x="21734" y="1297"/>
                </a:lnTo>
                <a:lnTo>
                  <a:pt x="9372" y="0"/>
                </a:lnTo>
                <a:lnTo>
                  <a:pt x="5943" y="533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4418751" y="2610017"/>
            <a:ext cx="51854" cy="27609"/>
          </a:xfrm>
          <a:custGeom>
            <a:avLst/>
            <a:gdLst/>
            <a:ahLst/>
            <a:cxnLst/>
            <a:rect l="l" t="t" r="r" b="b"/>
            <a:pathLst>
              <a:path w="51854" h="27609">
                <a:moveTo>
                  <a:pt x="35293" y="12598"/>
                </a:moveTo>
                <a:lnTo>
                  <a:pt x="39179" y="18021"/>
                </a:lnTo>
                <a:lnTo>
                  <a:pt x="45123" y="21678"/>
                </a:lnTo>
                <a:lnTo>
                  <a:pt x="51854" y="22529"/>
                </a:lnTo>
                <a:lnTo>
                  <a:pt x="49072" y="24892"/>
                </a:lnTo>
                <a:lnTo>
                  <a:pt x="45719" y="26682"/>
                </a:lnTo>
                <a:lnTo>
                  <a:pt x="41948" y="27609"/>
                </a:lnTo>
                <a:lnTo>
                  <a:pt x="29245" y="27410"/>
                </a:lnTo>
                <a:lnTo>
                  <a:pt x="18786" y="21208"/>
                </a:lnTo>
                <a:lnTo>
                  <a:pt x="15125" y="16522"/>
                </a:lnTo>
                <a:lnTo>
                  <a:pt x="14922" y="16090"/>
                </a:lnTo>
                <a:lnTo>
                  <a:pt x="11417" y="10134"/>
                </a:lnTo>
                <a:lnTo>
                  <a:pt x="6057" y="5689"/>
                </a:lnTo>
                <a:lnTo>
                  <a:pt x="0" y="3632"/>
                </a:lnTo>
                <a:lnTo>
                  <a:pt x="2806" y="1803"/>
                </a:lnTo>
                <a:lnTo>
                  <a:pt x="5943" y="533"/>
                </a:lnTo>
                <a:lnTo>
                  <a:pt x="9372" y="0"/>
                </a:lnTo>
                <a:lnTo>
                  <a:pt x="21734" y="1297"/>
                </a:lnTo>
                <a:lnTo>
                  <a:pt x="32120" y="8459"/>
                </a:lnTo>
                <a:lnTo>
                  <a:pt x="35293" y="1259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3902555" y="2599679"/>
            <a:ext cx="46469" cy="33921"/>
          </a:xfrm>
          <a:custGeom>
            <a:avLst/>
            <a:gdLst/>
            <a:ahLst/>
            <a:cxnLst/>
            <a:rect l="l" t="t" r="r" b="b"/>
            <a:pathLst>
              <a:path w="46469" h="33921">
                <a:moveTo>
                  <a:pt x="5803" y="5105"/>
                </a:moveTo>
                <a:lnTo>
                  <a:pt x="10464" y="10388"/>
                </a:lnTo>
                <a:lnTo>
                  <a:pt x="12814" y="16890"/>
                </a:lnTo>
                <a:lnTo>
                  <a:pt x="12941" y="17360"/>
                </a:lnTo>
                <a:lnTo>
                  <a:pt x="14327" y="20407"/>
                </a:lnTo>
                <a:lnTo>
                  <a:pt x="23316" y="30144"/>
                </a:lnTo>
                <a:lnTo>
                  <a:pt x="36156" y="33896"/>
                </a:lnTo>
                <a:lnTo>
                  <a:pt x="39839" y="33921"/>
                </a:lnTo>
                <a:lnTo>
                  <a:pt x="43319" y="33108"/>
                </a:lnTo>
                <a:lnTo>
                  <a:pt x="46469" y="31635"/>
                </a:lnTo>
                <a:lnTo>
                  <a:pt x="40614" y="28905"/>
                </a:lnTo>
                <a:lnTo>
                  <a:pt x="35941" y="23901"/>
                </a:lnTo>
                <a:lnTo>
                  <a:pt x="33451" y="17716"/>
                </a:lnTo>
                <a:lnTo>
                  <a:pt x="31812" y="13807"/>
                </a:lnTo>
                <a:lnTo>
                  <a:pt x="22922" y="3937"/>
                </a:lnTo>
                <a:lnTo>
                  <a:pt x="10134" y="63"/>
                </a:lnTo>
                <a:lnTo>
                  <a:pt x="6540" y="0"/>
                </a:lnTo>
                <a:lnTo>
                  <a:pt x="3098" y="749"/>
                </a:lnTo>
                <a:lnTo>
                  <a:pt x="0" y="2120"/>
                </a:lnTo>
                <a:lnTo>
                  <a:pt x="5803" y="510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3902555" y="2599679"/>
            <a:ext cx="46469" cy="33921"/>
          </a:xfrm>
          <a:custGeom>
            <a:avLst/>
            <a:gdLst/>
            <a:ahLst/>
            <a:cxnLst/>
            <a:rect l="l" t="t" r="r" b="b"/>
            <a:pathLst>
              <a:path w="46469" h="33921">
                <a:moveTo>
                  <a:pt x="33451" y="17716"/>
                </a:moveTo>
                <a:lnTo>
                  <a:pt x="35941" y="23901"/>
                </a:lnTo>
                <a:lnTo>
                  <a:pt x="40614" y="28905"/>
                </a:lnTo>
                <a:lnTo>
                  <a:pt x="46469" y="31635"/>
                </a:lnTo>
                <a:lnTo>
                  <a:pt x="43319" y="33108"/>
                </a:lnTo>
                <a:lnTo>
                  <a:pt x="39839" y="33921"/>
                </a:lnTo>
                <a:lnTo>
                  <a:pt x="36156" y="33896"/>
                </a:lnTo>
                <a:lnTo>
                  <a:pt x="23316" y="30144"/>
                </a:lnTo>
                <a:lnTo>
                  <a:pt x="14327" y="20407"/>
                </a:lnTo>
                <a:lnTo>
                  <a:pt x="12941" y="17360"/>
                </a:lnTo>
                <a:lnTo>
                  <a:pt x="12814" y="16890"/>
                </a:lnTo>
                <a:lnTo>
                  <a:pt x="10464" y="10388"/>
                </a:lnTo>
                <a:lnTo>
                  <a:pt x="5803" y="5105"/>
                </a:lnTo>
                <a:lnTo>
                  <a:pt x="0" y="2120"/>
                </a:lnTo>
                <a:lnTo>
                  <a:pt x="3098" y="749"/>
                </a:lnTo>
                <a:lnTo>
                  <a:pt x="6540" y="0"/>
                </a:lnTo>
                <a:lnTo>
                  <a:pt x="10134" y="63"/>
                </a:lnTo>
                <a:lnTo>
                  <a:pt x="22922" y="3937"/>
                </a:lnTo>
                <a:lnTo>
                  <a:pt x="31812" y="13807"/>
                </a:lnTo>
                <a:lnTo>
                  <a:pt x="33451" y="1771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3922760" y="2599994"/>
            <a:ext cx="46837" cy="33591"/>
          </a:xfrm>
          <a:custGeom>
            <a:avLst/>
            <a:gdLst/>
            <a:ahLst/>
            <a:cxnLst/>
            <a:rect l="l" t="t" r="r" b="b"/>
            <a:pathLst>
              <a:path w="46837" h="33591">
                <a:moveTo>
                  <a:pt x="5905" y="5105"/>
                </a:moveTo>
                <a:lnTo>
                  <a:pt x="10617" y="10350"/>
                </a:lnTo>
                <a:lnTo>
                  <a:pt x="13042" y="16814"/>
                </a:lnTo>
                <a:lnTo>
                  <a:pt x="13182" y="17284"/>
                </a:lnTo>
                <a:lnTo>
                  <a:pt x="14623" y="20356"/>
                </a:lnTo>
                <a:lnTo>
                  <a:pt x="23700" y="29967"/>
                </a:lnTo>
                <a:lnTo>
                  <a:pt x="36550" y="33591"/>
                </a:lnTo>
                <a:lnTo>
                  <a:pt x="40220" y="33578"/>
                </a:lnTo>
                <a:lnTo>
                  <a:pt x="43700" y="32727"/>
                </a:lnTo>
                <a:lnTo>
                  <a:pt x="46837" y="31229"/>
                </a:lnTo>
                <a:lnTo>
                  <a:pt x="40957" y="28549"/>
                </a:lnTo>
                <a:lnTo>
                  <a:pt x="36233" y="23609"/>
                </a:lnTo>
                <a:lnTo>
                  <a:pt x="33693" y="17437"/>
                </a:lnTo>
                <a:lnTo>
                  <a:pt x="32002" y="13524"/>
                </a:lnTo>
                <a:lnTo>
                  <a:pt x="23011" y="3754"/>
                </a:lnTo>
                <a:lnTo>
                  <a:pt x="10160" y="38"/>
                </a:lnTo>
                <a:lnTo>
                  <a:pt x="6553" y="0"/>
                </a:lnTo>
                <a:lnTo>
                  <a:pt x="3111" y="800"/>
                </a:lnTo>
                <a:lnTo>
                  <a:pt x="0" y="2222"/>
                </a:lnTo>
                <a:lnTo>
                  <a:pt x="5905" y="510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3922760" y="2599994"/>
            <a:ext cx="46837" cy="33591"/>
          </a:xfrm>
          <a:custGeom>
            <a:avLst/>
            <a:gdLst/>
            <a:ahLst/>
            <a:cxnLst/>
            <a:rect l="l" t="t" r="r" b="b"/>
            <a:pathLst>
              <a:path w="46837" h="33591">
                <a:moveTo>
                  <a:pt x="33693" y="17437"/>
                </a:moveTo>
                <a:lnTo>
                  <a:pt x="36233" y="23609"/>
                </a:lnTo>
                <a:lnTo>
                  <a:pt x="40957" y="28549"/>
                </a:lnTo>
                <a:lnTo>
                  <a:pt x="46837" y="31229"/>
                </a:lnTo>
                <a:lnTo>
                  <a:pt x="43700" y="32727"/>
                </a:lnTo>
                <a:lnTo>
                  <a:pt x="40220" y="33578"/>
                </a:lnTo>
                <a:lnTo>
                  <a:pt x="36550" y="33591"/>
                </a:lnTo>
                <a:lnTo>
                  <a:pt x="23700" y="29967"/>
                </a:lnTo>
                <a:lnTo>
                  <a:pt x="14623" y="20356"/>
                </a:lnTo>
                <a:lnTo>
                  <a:pt x="13182" y="17284"/>
                </a:lnTo>
                <a:lnTo>
                  <a:pt x="13042" y="16814"/>
                </a:lnTo>
                <a:lnTo>
                  <a:pt x="10617" y="10350"/>
                </a:lnTo>
                <a:lnTo>
                  <a:pt x="5905" y="5105"/>
                </a:lnTo>
                <a:lnTo>
                  <a:pt x="0" y="2222"/>
                </a:lnTo>
                <a:lnTo>
                  <a:pt x="3111" y="800"/>
                </a:lnTo>
                <a:lnTo>
                  <a:pt x="6553" y="0"/>
                </a:lnTo>
                <a:lnTo>
                  <a:pt x="10160" y="38"/>
                </a:lnTo>
                <a:lnTo>
                  <a:pt x="23011" y="3754"/>
                </a:lnTo>
                <a:lnTo>
                  <a:pt x="32002" y="13524"/>
                </a:lnTo>
                <a:lnTo>
                  <a:pt x="33693" y="1743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3943035" y="2600092"/>
            <a:ext cx="47117" cy="33324"/>
          </a:xfrm>
          <a:custGeom>
            <a:avLst/>
            <a:gdLst/>
            <a:ahLst/>
            <a:cxnLst/>
            <a:rect l="l" t="t" r="r" b="b"/>
            <a:pathLst>
              <a:path w="47116" h="33324">
                <a:moveTo>
                  <a:pt x="5956" y="5118"/>
                </a:moveTo>
                <a:lnTo>
                  <a:pt x="10718" y="10312"/>
                </a:lnTo>
                <a:lnTo>
                  <a:pt x="13195" y="16751"/>
                </a:lnTo>
                <a:lnTo>
                  <a:pt x="13347" y="17221"/>
                </a:lnTo>
                <a:lnTo>
                  <a:pt x="14860" y="20349"/>
                </a:lnTo>
                <a:lnTo>
                  <a:pt x="24024" y="29825"/>
                </a:lnTo>
                <a:lnTo>
                  <a:pt x="36855" y="33324"/>
                </a:lnTo>
                <a:lnTo>
                  <a:pt x="40525" y="33274"/>
                </a:lnTo>
                <a:lnTo>
                  <a:pt x="43992" y="32385"/>
                </a:lnTo>
                <a:lnTo>
                  <a:pt x="47116" y="30861"/>
                </a:lnTo>
                <a:lnTo>
                  <a:pt x="41224" y="28232"/>
                </a:lnTo>
                <a:lnTo>
                  <a:pt x="36461" y="23329"/>
                </a:lnTo>
                <a:lnTo>
                  <a:pt x="33858" y="17183"/>
                </a:lnTo>
                <a:lnTo>
                  <a:pt x="32123" y="13270"/>
                </a:lnTo>
                <a:lnTo>
                  <a:pt x="23041" y="3595"/>
                </a:lnTo>
                <a:lnTo>
                  <a:pt x="10159" y="0"/>
                </a:lnTo>
                <a:lnTo>
                  <a:pt x="6540" y="0"/>
                </a:lnTo>
                <a:lnTo>
                  <a:pt x="3124" y="825"/>
                </a:lnTo>
                <a:lnTo>
                  <a:pt x="0" y="2286"/>
                </a:lnTo>
                <a:lnTo>
                  <a:pt x="5956" y="5118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3943035" y="2600092"/>
            <a:ext cx="47117" cy="33324"/>
          </a:xfrm>
          <a:custGeom>
            <a:avLst/>
            <a:gdLst/>
            <a:ahLst/>
            <a:cxnLst/>
            <a:rect l="l" t="t" r="r" b="b"/>
            <a:pathLst>
              <a:path w="47116" h="33324">
                <a:moveTo>
                  <a:pt x="33858" y="17183"/>
                </a:moveTo>
                <a:lnTo>
                  <a:pt x="36461" y="23329"/>
                </a:lnTo>
                <a:lnTo>
                  <a:pt x="41224" y="28232"/>
                </a:lnTo>
                <a:lnTo>
                  <a:pt x="47116" y="30861"/>
                </a:lnTo>
                <a:lnTo>
                  <a:pt x="43992" y="32385"/>
                </a:lnTo>
                <a:lnTo>
                  <a:pt x="40525" y="33274"/>
                </a:lnTo>
                <a:lnTo>
                  <a:pt x="36855" y="33324"/>
                </a:lnTo>
                <a:lnTo>
                  <a:pt x="24024" y="29825"/>
                </a:lnTo>
                <a:lnTo>
                  <a:pt x="14860" y="20349"/>
                </a:lnTo>
                <a:lnTo>
                  <a:pt x="13347" y="17221"/>
                </a:lnTo>
                <a:lnTo>
                  <a:pt x="13195" y="16751"/>
                </a:lnTo>
                <a:lnTo>
                  <a:pt x="10718" y="10312"/>
                </a:lnTo>
                <a:lnTo>
                  <a:pt x="5956" y="5118"/>
                </a:lnTo>
                <a:lnTo>
                  <a:pt x="0" y="2286"/>
                </a:lnTo>
                <a:lnTo>
                  <a:pt x="3124" y="825"/>
                </a:lnTo>
                <a:lnTo>
                  <a:pt x="6540" y="0"/>
                </a:lnTo>
                <a:lnTo>
                  <a:pt x="10159" y="0"/>
                </a:lnTo>
                <a:lnTo>
                  <a:pt x="23041" y="3595"/>
                </a:lnTo>
                <a:lnTo>
                  <a:pt x="32123" y="13270"/>
                </a:lnTo>
                <a:lnTo>
                  <a:pt x="33858" y="1718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3963348" y="2599966"/>
            <a:ext cx="47371" cy="33083"/>
          </a:xfrm>
          <a:custGeom>
            <a:avLst/>
            <a:gdLst/>
            <a:ahLst/>
            <a:cxnLst/>
            <a:rect l="l" t="t" r="r" b="b"/>
            <a:pathLst>
              <a:path w="47370" h="33083">
                <a:moveTo>
                  <a:pt x="5969" y="5156"/>
                </a:moveTo>
                <a:lnTo>
                  <a:pt x="10782" y="10299"/>
                </a:lnTo>
                <a:lnTo>
                  <a:pt x="13322" y="16725"/>
                </a:lnTo>
                <a:lnTo>
                  <a:pt x="13462" y="17195"/>
                </a:lnTo>
                <a:lnTo>
                  <a:pt x="15059" y="20408"/>
                </a:lnTo>
                <a:lnTo>
                  <a:pt x="24303" y="29734"/>
                </a:lnTo>
                <a:lnTo>
                  <a:pt x="37122" y="33083"/>
                </a:lnTo>
                <a:lnTo>
                  <a:pt x="40792" y="32994"/>
                </a:lnTo>
                <a:lnTo>
                  <a:pt x="44259" y="32092"/>
                </a:lnTo>
                <a:lnTo>
                  <a:pt x="47371" y="30543"/>
                </a:lnTo>
                <a:lnTo>
                  <a:pt x="41440" y="27965"/>
                </a:lnTo>
                <a:lnTo>
                  <a:pt x="36639" y="23101"/>
                </a:lnTo>
                <a:lnTo>
                  <a:pt x="33985" y="16979"/>
                </a:lnTo>
                <a:lnTo>
                  <a:pt x="32161" y="12978"/>
                </a:lnTo>
                <a:lnTo>
                  <a:pt x="23006" y="3450"/>
                </a:lnTo>
                <a:lnTo>
                  <a:pt x="10134" y="0"/>
                </a:lnTo>
                <a:lnTo>
                  <a:pt x="6515" y="38"/>
                </a:lnTo>
                <a:lnTo>
                  <a:pt x="3098" y="901"/>
                </a:lnTo>
                <a:lnTo>
                  <a:pt x="0" y="2374"/>
                </a:lnTo>
                <a:lnTo>
                  <a:pt x="5969" y="515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3963348" y="2599966"/>
            <a:ext cx="47371" cy="33083"/>
          </a:xfrm>
          <a:custGeom>
            <a:avLst/>
            <a:gdLst/>
            <a:ahLst/>
            <a:cxnLst/>
            <a:rect l="l" t="t" r="r" b="b"/>
            <a:pathLst>
              <a:path w="47370" h="33083">
                <a:moveTo>
                  <a:pt x="33985" y="16979"/>
                </a:moveTo>
                <a:lnTo>
                  <a:pt x="36639" y="23101"/>
                </a:lnTo>
                <a:lnTo>
                  <a:pt x="41440" y="27965"/>
                </a:lnTo>
                <a:lnTo>
                  <a:pt x="47371" y="30543"/>
                </a:lnTo>
                <a:lnTo>
                  <a:pt x="44259" y="32092"/>
                </a:lnTo>
                <a:lnTo>
                  <a:pt x="40792" y="32994"/>
                </a:lnTo>
                <a:lnTo>
                  <a:pt x="37122" y="33083"/>
                </a:lnTo>
                <a:lnTo>
                  <a:pt x="24303" y="29734"/>
                </a:lnTo>
                <a:lnTo>
                  <a:pt x="15059" y="20408"/>
                </a:lnTo>
                <a:lnTo>
                  <a:pt x="13462" y="17195"/>
                </a:lnTo>
                <a:lnTo>
                  <a:pt x="13322" y="16725"/>
                </a:lnTo>
                <a:lnTo>
                  <a:pt x="10782" y="10299"/>
                </a:lnTo>
                <a:lnTo>
                  <a:pt x="5969" y="5156"/>
                </a:lnTo>
                <a:lnTo>
                  <a:pt x="0" y="2374"/>
                </a:lnTo>
                <a:lnTo>
                  <a:pt x="3098" y="901"/>
                </a:lnTo>
                <a:lnTo>
                  <a:pt x="6515" y="38"/>
                </a:lnTo>
                <a:lnTo>
                  <a:pt x="10134" y="0"/>
                </a:lnTo>
                <a:lnTo>
                  <a:pt x="23006" y="3450"/>
                </a:lnTo>
                <a:lnTo>
                  <a:pt x="32161" y="12978"/>
                </a:lnTo>
                <a:lnTo>
                  <a:pt x="33985" y="1697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3983652" y="2599673"/>
            <a:ext cx="47612" cy="32829"/>
          </a:xfrm>
          <a:custGeom>
            <a:avLst/>
            <a:gdLst/>
            <a:ahLst/>
            <a:cxnLst/>
            <a:rect l="l" t="t" r="r" b="b"/>
            <a:pathLst>
              <a:path w="47612" h="32829">
                <a:moveTo>
                  <a:pt x="6007" y="5181"/>
                </a:moveTo>
                <a:lnTo>
                  <a:pt x="10858" y="10287"/>
                </a:lnTo>
                <a:lnTo>
                  <a:pt x="13449" y="16687"/>
                </a:lnTo>
                <a:lnTo>
                  <a:pt x="13614" y="17157"/>
                </a:lnTo>
                <a:lnTo>
                  <a:pt x="15280" y="20430"/>
                </a:lnTo>
                <a:lnTo>
                  <a:pt x="24584" y="29617"/>
                </a:lnTo>
                <a:lnTo>
                  <a:pt x="37401" y="32829"/>
                </a:lnTo>
                <a:lnTo>
                  <a:pt x="41059" y="32715"/>
                </a:lnTo>
                <a:lnTo>
                  <a:pt x="44513" y="31775"/>
                </a:lnTo>
                <a:lnTo>
                  <a:pt x="47612" y="30200"/>
                </a:lnTo>
                <a:lnTo>
                  <a:pt x="41668" y="27673"/>
                </a:lnTo>
                <a:lnTo>
                  <a:pt x="36830" y="22860"/>
                </a:lnTo>
                <a:lnTo>
                  <a:pt x="34112" y="16751"/>
                </a:lnTo>
                <a:lnTo>
                  <a:pt x="32200" y="12675"/>
                </a:lnTo>
                <a:lnTo>
                  <a:pt x="22966" y="3298"/>
                </a:lnTo>
                <a:lnTo>
                  <a:pt x="10121" y="0"/>
                </a:lnTo>
                <a:lnTo>
                  <a:pt x="6489" y="63"/>
                </a:lnTo>
                <a:lnTo>
                  <a:pt x="3086" y="939"/>
                </a:lnTo>
                <a:lnTo>
                  <a:pt x="0" y="2463"/>
                </a:lnTo>
                <a:lnTo>
                  <a:pt x="6007" y="518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3983652" y="2599673"/>
            <a:ext cx="47612" cy="32829"/>
          </a:xfrm>
          <a:custGeom>
            <a:avLst/>
            <a:gdLst/>
            <a:ahLst/>
            <a:cxnLst/>
            <a:rect l="l" t="t" r="r" b="b"/>
            <a:pathLst>
              <a:path w="47612" h="32829">
                <a:moveTo>
                  <a:pt x="34112" y="16751"/>
                </a:moveTo>
                <a:lnTo>
                  <a:pt x="36830" y="22860"/>
                </a:lnTo>
                <a:lnTo>
                  <a:pt x="41668" y="27673"/>
                </a:lnTo>
                <a:lnTo>
                  <a:pt x="47612" y="30200"/>
                </a:lnTo>
                <a:lnTo>
                  <a:pt x="44513" y="31775"/>
                </a:lnTo>
                <a:lnTo>
                  <a:pt x="41059" y="32715"/>
                </a:lnTo>
                <a:lnTo>
                  <a:pt x="37401" y="32829"/>
                </a:lnTo>
                <a:lnTo>
                  <a:pt x="24584" y="29617"/>
                </a:lnTo>
                <a:lnTo>
                  <a:pt x="15280" y="20430"/>
                </a:lnTo>
                <a:lnTo>
                  <a:pt x="13614" y="17157"/>
                </a:lnTo>
                <a:lnTo>
                  <a:pt x="13449" y="16687"/>
                </a:lnTo>
                <a:lnTo>
                  <a:pt x="10858" y="10287"/>
                </a:lnTo>
                <a:lnTo>
                  <a:pt x="6007" y="5181"/>
                </a:lnTo>
                <a:lnTo>
                  <a:pt x="0" y="2463"/>
                </a:lnTo>
                <a:lnTo>
                  <a:pt x="3086" y="939"/>
                </a:lnTo>
                <a:lnTo>
                  <a:pt x="6489" y="63"/>
                </a:lnTo>
                <a:lnTo>
                  <a:pt x="10121" y="0"/>
                </a:lnTo>
                <a:lnTo>
                  <a:pt x="22966" y="3298"/>
                </a:lnTo>
                <a:lnTo>
                  <a:pt x="32200" y="12675"/>
                </a:lnTo>
                <a:lnTo>
                  <a:pt x="34112" y="1675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4003959" y="2599185"/>
            <a:ext cx="47853" cy="32588"/>
          </a:xfrm>
          <a:custGeom>
            <a:avLst/>
            <a:gdLst/>
            <a:ahLst/>
            <a:cxnLst/>
            <a:rect l="l" t="t" r="r" b="b"/>
            <a:pathLst>
              <a:path w="47853" h="32588">
                <a:moveTo>
                  <a:pt x="6019" y="5219"/>
                </a:moveTo>
                <a:lnTo>
                  <a:pt x="10921" y="10286"/>
                </a:lnTo>
                <a:lnTo>
                  <a:pt x="13576" y="16649"/>
                </a:lnTo>
                <a:lnTo>
                  <a:pt x="13728" y="17119"/>
                </a:lnTo>
                <a:lnTo>
                  <a:pt x="15490" y="20480"/>
                </a:lnTo>
                <a:lnTo>
                  <a:pt x="24871" y="29521"/>
                </a:lnTo>
                <a:lnTo>
                  <a:pt x="37668" y="32588"/>
                </a:lnTo>
                <a:lnTo>
                  <a:pt x="41325" y="32448"/>
                </a:lnTo>
                <a:lnTo>
                  <a:pt x="44780" y="31483"/>
                </a:lnTo>
                <a:lnTo>
                  <a:pt x="47853" y="29870"/>
                </a:lnTo>
                <a:lnTo>
                  <a:pt x="41884" y="27406"/>
                </a:lnTo>
                <a:lnTo>
                  <a:pt x="36995" y="22631"/>
                </a:lnTo>
                <a:lnTo>
                  <a:pt x="34239" y="16548"/>
                </a:lnTo>
                <a:lnTo>
                  <a:pt x="32236" y="12395"/>
                </a:lnTo>
                <a:lnTo>
                  <a:pt x="22930" y="3166"/>
                </a:lnTo>
                <a:lnTo>
                  <a:pt x="10083" y="0"/>
                </a:lnTo>
                <a:lnTo>
                  <a:pt x="6476" y="88"/>
                </a:lnTo>
                <a:lnTo>
                  <a:pt x="3060" y="1015"/>
                </a:lnTo>
                <a:lnTo>
                  <a:pt x="0" y="2565"/>
                </a:lnTo>
                <a:lnTo>
                  <a:pt x="6019" y="521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4003959" y="2599185"/>
            <a:ext cx="47853" cy="32588"/>
          </a:xfrm>
          <a:custGeom>
            <a:avLst/>
            <a:gdLst/>
            <a:ahLst/>
            <a:cxnLst/>
            <a:rect l="l" t="t" r="r" b="b"/>
            <a:pathLst>
              <a:path w="47853" h="32588">
                <a:moveTo>
                  <a:pt x="34239" y="16548"/>
                </a:moveTo>
                <a:lnTo>
                  <a:pt x="36995" y="22631"/>
                </a:lnTo>
                <a:lnTo>
                  <a:pt x="41884" y="27406"/>
                </a:lnTo>
                <a:lnTo>
                  <a:pt x="47853" y="29870"/>
                </a:lnTo>
                <a:lnTo>
                  <a:pt x="44780" y="31483"/>
                </a:lnTo>
                <a:lnTo>
                  <a:pt x="41325" y="32448"/>
                </a:lnTo>
                <a:lnTo>
                  <a:pt x="37668" y="32588"/>
                </a:lnTo>
                <a:lnTo>
                  <a:pt x="24871" y="29521"/>
                </a:lnTo>
                <a:lnTo>
                  <a:pt x="15490" y="20480"/>
                </a:lnTo>
                <a:lnTo>
                  <a:pt x="13728" y="17119"/>
                </a:lnTo>
                <a:lnTo>
                  <a:pt x="13576" y="16649"/>
                </a:lnTo>
                <a:lnTo>
                  <a:pt x="10921" y="10286"/>
                </a:lnTo>
                <a:lnTo>
                  <a:pt x="6019" y="5219"/>
                </a:lnTo>
                <a:lnTo>
                  <a:pt x="0" y="2565"/>
                </a:lnTo>
                <a:lnTo>
                  <a:pt x="3060" y="1015"/>
                </a:lnTo>
                <a:lnTo>
                  <a:pt x="6476" y="88"/>
                </a:lnTo>
                <a:lnTo>
                  <a:pt x="10083" y="0"/>
                </a:lnTo>
                <a:lnTo>
                  <a:pt x="22930" y="3166"/>
                </a:lnTo>
                <a:lnTo>
                  <a:pt x="32236" y="12395"/>
                </a:lnTo>
                <a:lnTo>
                  <a:pt x="34239" y="1654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4024256" y="2598516"/>
            <a:ext cx="48094" cy="32359"/>
          </a:xfrm>
          <a:custGeom>
            <a:avLst/>
            <a:gdLst/>
            <a:ahLst/>
            <a:cxnLst/>
            <a:rect l="l" t="t" r="r" b="b"/>
            <a:pathLst>
              <a:path w="48094" h="32359">
                <a:moveTo>
                  <a:pt x="6045" y="5270"/>
                </a:moveTo>
                <a:lnTo>
                  <a:pt x="10985" y="10286"/>
                </a:lnTo>
                <a:lnTo>
                  <a:pt x="13703" y="16636"/>
                </a:lnTo>
                <a:lnTo>
                  <a:pt x="13855" y="17106"/>
                </a:lnTo>
                <a:lnTo>
                  <a:pt x="15690" y="20520"/>
                </a:lnTo>
                <a:lnTo>
                  <a:pt x="25143" y="29421"/>
                </a:lnTo>
                <a:lnTo>
                  <a:pt x="37934" y="32359"/>
                </a:lnTo>
                <a:lnTo>
                  <a:pt x="41605" y="32181"/>
                </a:lnTo>
                <a:lnTo>
                  <a:pt x="45034" y="31178"/>
                </a:lnTo>
                <a:lnTo>
                  <a:pt x="48094" y="29540"/>
                </a:lnTo>
                <a:lnTo>
                  <a:pt x="42100" y="27127"/>
                </a:lnTo>
                <a:lnTo>
                  <a:pt x="37172" y="22390"/>
                </a:lnTo>
                <a:lnTo>
                  <a:pt x="34366" y="16344"/>
                </a:lnTo>
                <a:lnTo>
                  <a:pt x="32282" y="12141"/>
                </a:lnTo>
                <a:lnTo>
                  <a:pt x="22902" y="3044"/>
                </a:lnTo>
                <a:lnTo>
                  <a:pt x="10071" y="0"/>
                </a:lnTo>
                <a:lnTo>
                  <a:pt x="6464" y="139"/>
                </a:lnTo>
                <a:lnTo>
                  <a:pt x="3060" y="1092"/>
                </a:lnTo>
                <a:lnTo>
                  <a:pt x="0" y="2654"/>
                </a:lnTo>
                <a:lnTo>
                  <a:pt x="6045" y="527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4024256" y="2598516"/>
            <a:ext cx="48094" cy="32359"/>
          </a:xfrm>
          <a:custGeom>
            <a:avLst/>
            <a:gdLst/>
            <a:ahLst/>
            <a:cxnLst/>
            <a:rect l="l" t="t" r="r" b="b"/>
            <a:pathLst>
              <a:path w="48094" h="32359">
                <a:moveTo>
                  <a:pt x="34366" y="16344"/>
                </a:moveTo>
                <a:lnTo>
                  <a:pt x="37172" y="22390"/>
                </a:lnTo>
                <a:lnTo>
                  <a:pt x="42100" y="27127"/>
                </a:lnTo>
                <a:lnTo>
                  <a:pt x="48094" y="29540"/>
                </a:lnTo>
                <a:lnTo>
                  <a:pt x="45034" y="31178"/>
                </a:lnTo>
                <a:lnTo>
                  <a:pt x="41605" y="32181"/>
                </a:lnTo>
                <a:lnTo>
                  <a:pt x="37934" y="32359"/>
                </a:lnTo>
                <a:lnTo>
                  <a:pt x="25143" y="29421"/>
                </a:lnTo>
                <a:lnTo>
                  <a:pt x="15690" y="20520"/>
                </a:lnTo>
                <a:lnTo>
                  <a:pt x="13855" y="17106"/>
                </a:lnTo>
                <a:lnTo>
                  <a:pt x="13703" y="16636"/>
                </a:lnTo>
                <a:lnTo>
                  <a:pt x="10985" y="10286"/>
                </a:lnTo>
                <a:lnTo>
                  <a:pt x="6045" y="5270"/>
                </a:lnTo>
                <a:lnTo>
                  <a:pt x="0" y="2654"/>
                </a:lnTo>
                <a:lnTo>
                  <a:pt x="3060" y="1092"/>
                </a:lnTo>
                <a:lnTo>
                  <a:pt x="6464" y="139"/>
                </a:lnTo>
                <a:lnTo>
                  <a:pt x="10071" y="0"/>
                </a:lnTo>
                <a:lnTo>
                  <a:pt x="22902" y="3044"/>
                </a:lnTo>
                <a:lnTo>
                  <a:pt x="32282" y="12141"/>
                </a:lnTo>
                <a:lnTo>
                  <a:pt x="34366" y="1634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4044555" y="2597679"/>
            <a:ext cx="48348" cy="32092"/>
          </a:xfrm>
          <a:custGeom>
            <a:avLst/>
            <a:gdLst/>
            <a:ahLst/>
            <a:cxnLst/>
            <a:rect l="l" t="t" r="r" b="b"/>
            <a:pathLst>
              <a:path w="48348" h="32092">
                <a:moveTo>
                  <a:pt x="6070" y="5295"/>
                </a:moveTo>
                <a:lnTo>
                  <a:pt x="11049" y="10274"/>
                </a:lnTo>
                <a:lnTo>
                  <a:pt x="13817" y="16598"/>
                </a:lnTo>
                <a:lnTo>
                  <a:pt x="13982" y="17068"/>
                </a:lnTo>
                <a:lnTo>
                  <a:pt x="15900" y="20543"/>
                </a:lnTo>
                <a:lnTo>
                  <a:pt x="25422" y="29298"/>
                </a:lnTo>
                <a:lnTo>
                  <a:pt x="38201" y="32092"/>
                </a:lnTo>
                <a:lnTo>
                  <a:pt x="41871" y="31889"/>
                </a:lnTo>
                <a:lnTo>
                  <a:pt x="45288" y="30848"/>
                </a:lnTo>
                <a:lnTo>
                  <a:pt x="48348" y="29184"/>
                </a:lnTo>
                <a:lnTo>
                  <a:pt x="42329" y="26822"/>
                </a:lnTo>
                <a:lnTo>
                  <a:pt x="37350" y="22148"/>
                </a:lnTo>
                <a:lnTo>
                  <a:pt x="34480" y="16116"/>
                </a:lnTo>
                <a:lnTo>
                  <a:pt x="32312" y="11859"/>
                </a:lnTo>
                <a:lnTo>
                  <a:pt x="22860" y="2907"/>
                </a:lnTo>
                <a:lnTo>
                  <a:pt x="10045" y="0"/>
                </a:lnTo>
                <a:lnTo>
                  <a:pt x="6438" y="165"/>
                </a:lnTo>
                <a:lnTo>
                  <a:pt x="3035" y="1143"/>
                </a:lnTo>
                <a:lnTo>
                  <a:pt x="0" y="2743"/>
                </a:lnTo>
                <a:lnTo>
                  <a:pt x="6070" y="5295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4044555" y="2597679"/>
            <a:ext cx="48348" cy="32092"/>
          </a:xfrm>
          <a:custGeom>
            <a:avLst/>
            <a:gdLst/>
            <a:ahLst/>
            <a:cxnLst/>
            <a:rect l="l" t="t" r="r" b="b"/>
            <a:pathLst>
              <a:path w="48348" h="32092">
                <a:moveTo>
                  <a:pt x="34480" y="16116"/>
                </a:moveTo>
                <a:lnTo>
                  <a:pt x="37350" y="22148"/>
                </a:lnTo>
                <a:lnTo>
                  <a:pt x="42329" y="26822"/>
                </a:lnTo>
                <a:lnTo>
                  <a:pt x="48348" y="29184"/>
                </a:lnTo>
                <a:lnTo>
                  <a:pt x="45288" y="30848"/>
                </a:lnTo>
                <a:lnTo>
                  <a:pt x="41871" y="31889"/>
                </a:lnTo>
                <a:lnTo>
                  <a:pt x="38201" y="32092"/>
                </a:lnTo>
                <a:lnTo>
                  <a:pt x="25422" y="29298"/>
                </a:lnTo>
                <a:lnTo>
                  <a:pt x="15900" y="20543"/>
                </a:lnTo>
                <a:lnTo>
                  <a:pt x="13982" y="17068"/>
                </a:lnTo>
                <a:lnTo>
                  <a:pt x="13817" y="16598"/>
                </a:lnTo>
                <a:lnTo>
                  <a:pt x="11049" y="10274"/>
                </a:lnTo>
                <a:lnTo>
                  <a:pt x="6070" y="5295"/>
                </a:lnTo>
                <a:lnTo>
                  <a:pt x="0" y="2743"/>
                </a:lnTo>
                <a:lnTo>
                  <a:pt x="3035" y="1143"/>
                </a:lnTo>
                <a:lnTo>
                  <a:pt x="6438" y="165"/>
                </a:lnTo>
                <a:lnTo>
                  <a:pt x="10045" y="0"/>
                </a:lnTo>
                <a:lnTo>
                  <a:pt x="22860" y="2907"/>
                </a:lnTo>
                <a:lnTo>
                  <a:pt x="32312" y="11859"/>
                </a:lnTo>
                <a:lnTo>
                  <a:pt x="34480" y="1611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4064826" y="2596654"/>
            <a:ext cx="48615" cy="31826"/>
          </a:xfrm>
          <a:custGeom>
            <a:avLst/>
            <a:gdLst/>
            <a:ahLst/>
            <a:cxnLst/>
            <a:rect l="l" t="t" r="r" b="b"/>
            <a:pathLst>
              <a:path w="48615" h="31826">
                <a:moveTo>
                  <a:pt x="6108" y="5346"/>
                </a:moveTo>
                <a:lnTo>
                  <a:pt x="11137" y="10261"/>
                </a:lnTo>
                <a:lnTo>
                  <a:pt x="13957" y="16560"/>
                </a:lnTo>
                <a:lnTo>
                  <a:pt x="14122" y="17030"/>
                </a:lnTo>
                <a:lnTo>
                  <a:pt x="16129" y="20573"/>
                </a:lnTo>
                <a:lnTo>
                  <a:pt x="25725" y="29177"/>
                </a:lnTo>
                <a:lnTo>
                  <a:pt x="38493" y="31826"/>
                </a:lnTo>
                <a:lnTo>
                  <a:pt x="42151" y="31584"/>
                </a:lnTo>
                <a:lnTo>
                  <a:pt x="45567" y="30505"/>
                </a:lnTo>
                <a:lnTo>
                  <a:pt x="48615" y="28816"/>
                </a:lnTo>
                <a:lnTo>
                  <a:pt x="42557" y="26517"/>
                </a:lnTo>
                <a:lnTo>
                  <a:pt x="37541" y="21869"/>
                </a:lnTo>
                <a:lnTo>
                  <a:pt x="34607" y="15887"/>
                </a:lnTo>
                <a:lnTo>
                  <a:pt x="32347" y="11563"/>
                </a:lnTo>
                <a:lnTo>
                  <a:pt x="22823" y="2761"/>
                </a:lnTo>
                <a:lnTo>
                  <a:pt x="10020" y="0"/>
                </a:lnTo>
                <a:lnTo>
                  <a:pt x="6426" y="203"/>
                </a:lnTo>
                <a:lnTo>
                  <a:pt x="3035" y="1219"/>
                </a:lnTo>
                <a:lnTo>
                  <a:pt x="0" y="2832"/>
                </a:lnTo>
                <a:lnTo>
                  <a:pt x="6108" y="534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4064826" y="2596654"/>
            <a:ext cx="48615" cy="31826"/>
          </a:xfrm>
          <a:custGeom>
            <a:avLst/>
            <a:gdLst/>
            <a:ahLst/>
            <a:cxnLst/>
            <a:rect l="l" t="t" r="r" b="b"/>
            <a:pathLst>
              <a:path w="48615" h="31826">
                <a:moveTo>
                  <a:pt x="34607" y="15887"/>
                </a:moveTo>
                <a:lnTo>
                  <a:pt x="37541" y="21869"/>
                </a:lnTo>
                <a:lnTo>
                  <a:pt x="42557" y="26517"/>
                </a:lnTo>
                <a:lnTo>
                  <a:pt x="48615" y="28816"/>
                </a:lnTo>
                <a:lnTo>
                  <a:pt x="45567" y="30505"/>
                </a:lnTo>
                <a:lnTo>
                  <a:pt x="42151" y="31584"/>
                </a:lnTo>
                <a:lnTo>
                  <a:pt x="38493" y="31826"/>
                </a:lnTo>
                <a:lnTo>
                  <a:pt x="25725" y="29177"/>
                </a:lnTo>
                <a:lnTo>
                  <a:pt x="16129" y="20573"/>
                </a:lnTo>
                <a:lnTo>
                  <a:pt x="14122" y="17030"/>
                </a:lnTo>
                <a:lnTo>
                  <a:pt x="13957" y="16560"/>
                </a:lnTo>
                <a:lnTo>
                  <a:pt x="11137" y="10261"/>
                </a:lnTo>
                <a:lnTo>
                  <a:pt x="6108" y="5346"/>
                </a:lnTo>
                <a:lnTo>
                  <a:pt x="0" y="2832"/>
                </a:lnTo>
                <a:lnTo>
                  <a:pt x="3035" y="1219"/>
                </a:lnTo>
                <a:lnTo>
                  <a:pt x="6426" y="203"/>
                </a:lnTo>
                <a:lnTo>
                  <a:pt x="10020" y="0"/>
                </a:lnTo>
                <a:lnTo>
                  <a:pt x="22823" y="2761"/>
                </a:lnTo>
                <a:lnTo>
                  <a:pt x="32347" y="11563"/>
                </a:lnTo>
                <a:lnTo>
                  <a:pt x="34607" y="1588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4085097" y="2595438"/>
            <a:ext cx="48869" cy="31546"/>
          </a:xfrm>
          <a:custGeom>
            <a:avLst/>
            <a:gdLst/>
            <a:ahLst/>
            <a:cxnLst/>
            <a:rect l="l" t="t" r="r" b="b"/>
            <a:pathLst>
              <a:path w="48869" h="31546">
                <a:moveTo>
                  <a:pt x="6121" y="5372"/>
                </a:moveTo>
                <a:lnTo>
                  <a:pt x="11201" y="10261"/>
                </a:lnTo>
                <a:lnTo>
                  <a:pt x="14084" y="16535"/>
                </a:lnTo>
                <a:lnTo>
                  <a:pt x="14262" y="16992"/>
                </a:lnTo>
                <a:lnTo>
                  <a:pt x="16352" y="20587"/>
                </a:lnTo>
                <a:lnTo>
                  <a:pt x="26020" y="29043"/>
                </a:lnTo>
                <a:lnTo>
                  <a:pt x="38773" y="31546"/>
                </a:lnTo>
                <a:lnTo>
                  <a:pt x="42443" y="31254"/>
                </a:lnTo>
                <a:lnTo>
                  <a:pt x="45847" y="30149"/>
                </a:lnTo>
                <a:lnTo>
                  <a:pt x="48869" y="28409"/>
                </a:lnTo>
                <a:lnTo>
                  <a:pt x="42799" y="26187"/>
                </a:lnTo>
                <a:lnTo>
                  <a:pt x="37731" y="21602"/>
                </a:lnTo>
                <a:lnTo>
                  <a:pt x="34734" y="15646"/>
                </a:lnTo>
                <a:lnTo>
                  <a:pt x="32375" y="11265"/>
                </a:lnTo>
                <a:lnTo>
                  <a:pt x="22776" y="2616"/>
                </a:lnTo>
                <a:lnTo>
                  <a:pt x="9994" y="0"/>
                </a:lnTo>
                <a:lnTo>
                  <a:pt x="6388" y="241"/>
                </a:lnTo>
                <a:lnTo>
                  <a:pt x="3022" y="1282"/>
                </a:lnTo>
                <a:lnTo>
                  <a:pt x="0" y="2921"/>
                </a:lnTo>
                <a:lnTo>
                  <a:pt x="6121" y="537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4085097" y="2595438"/>
            <a:ext cx="48869" cy="31546"/>
          </a:xfrm>
          <a:custGeom>
            <a:avLst/>
            <a:gdLst/>
            <a:ahLst/>
            <a:cxnLst/>
            <a:rect l="l" t="t" r="r" b="b"/>
            <a:pathLst>
              <a:path w="48869" h="31546">
                <a:moveTo>
                  <a:pt x="34734" y="15646"/>
                </a:moveTo>
                <a:lnTo>
                  <a:pt x="37731" y="21602"/>
                </a:lnTo>
                <a:lnTo>
                  <a:pt x="42799" y="26187"/>
                </a:lnTo>
                <a:lnTo>
                  <a:pt x="48869" y="28409"/>
                </a:lnTo>
                <a:lnTo>
                  <a:pt x="45847" y="30149"/>
                </a:lnTo>
                <a:lnTo>
                  <a:pt x="42443" y="31254"/>
                </a:lnTo>
                <a:lnTo>
                  <a:pt x="38773" y="31546"/>
                </a:lnTo>
                <a:lnTo>
                  <a:pt x="26020" y="29043"/>
                </a:lnTo>
                <a:lnTo>
                  <a:pt x="16352" y="20587"/>
                </a:lnTo>
                <a:lnTo>
                  <a:pt x="14262" y="16992"/>
                </a:lnTo>
                <a:lnTo>
                  <a:pt x="14084" y="16535"/>
                </a:lnTo>
                <a:lnTo>
                  <a:pt x="11201" y="10261"/>
                </a:lnTo>
                <a:lnTo>
                  <a:pt x="6121" y="5372"/>
                </a:lnTo>
                <a:lnTo>
                  <a:pt x="0" y="2921"/>
                </a:lnTo>
                <a:lnTo>
                  <a:pt x="3022" y="1282"/>
                </a:lnTo>
                <a:lnTo>
                  <a:pt x="6388" y="241"/>
                </a:lnTo>
                <a:lnTo>
                  <a:pt x="9994" y="0"/>
                </a:lnTo>
                <a:lnTo>
                  <a:pt x="22776" y="2616"/>
                </a:lnTo>
                <a:lnTo>
                  <a:pt x="32375" y="11265"/>
                </a:lnTo>
                <a:lnTo>
                  <a:pt x="34734" y="1564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4105345" y="2594021"/>
            <a:ext cx="49136" cy="31242"/>
          </a:xfrm>
          <a:custGeom>
            <a:avLst/>
            <a:gdLst/>
            <a:ahLst/>
            <a:cxnLst/>
            <a:rect l="l" t="t" r="r" b="b"/>
            <a:pathLst>
              <a:path w="49136" h="31242">
                <a:moveTo>
                  <a:pt x="6134" y="5410"/>
                </a:moveTo>
                <a:lnTo>
                  <a:pt x="11277" y="10248"/>
                </a:lnTo>
                <a:lnTo>
                  <a:pt x="14224" y="16497"/>
                </a:lnTo>
                <a:lnTo>
                  <a:pt x="14401" y="16954"/>
                </a:lnTo>
                <a:lnTo>
                  <a:pt x="16581" y="20603"/>
                </a:lnTo>
                <a:lnTo>
                  <a:pt x="26326" y="28897"/>
                </a:lnTo>
                <a:lnTo>
                  <a:pt x="39065" y="31242"/>
                </a:lnTo>
                <a:lnTo>
                  <a:pt x="42735" y="30911"/>
                </a:lnTo>
                <a:lnTo>
                  <a:pt x="46126" y="29768"/>
                </a:lnTo>
                <a:lnTo>
                  <a:pt x="49136" y="28003"/>
                </a:lnTo>
                <a:lnTo>
                  <a:pt x="43027" y="25844"/>
                </a:lnTo>
                <a:lnTo>
                  <a:pt x="37909" y="21310"/>
                </a:lnTo>
                <a:lnTo>
                  <a:pt x="34861" y="15379"/>
                </a:lnTo>
                <a:lnTo>
                  <a:pt x="32403" y="10953"/>
                </a:lnTo>
                <a:lnTo>
                  <a:pt x="22723" y="2467"/>
                </a:lnTo>
                <a:lnTo>
                  <a:pt x="9956" y="0"/>
                </a:lnTo>
                <a:lnTo>
                  <a:pt x="6362" y="279"/>
                </a:lnTo>
                <a:lnTo>
                  <a:pt x="3009" y="1346"/>
                </a:lnTo>
                <a:lnTo>
                  <a:pt x="0" y="3022"/>
                </a:lnTo>
                <a:lnTo>
                  <a:pt x="6134" y="541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4105345" y="2594021"/>
            <a:ext cx="49136" cy="31242"/>
          </a:xfrm>
          <a:custGeom>
            <a:avLst/>
            <a:gdLst/>
            <a:ahLst/>
            <a:cxnLst/>
            <a:rect l="l" t="t" r="r" b="b"/>
            <a:pathLst>
              <a:path w="49136" h="31242">
                <a:moveTo>
                  <a:pt x="34861" y="15379"/>
                </a:moveTo>
                <a:lnTo>
                  <a:pt x="37909" y="21310"/>
                </a:lnTo>
                <a:lnTo>
                  <a:pt x="43027" y="25844"/>
                </a:lnTo>
                <a:lnTo>
                  <a:pt x="49136" y="28003"/>
                </a:lnTo>
                <a:lnTo>
                  <a:pt x="46126" y="29768"/>
                </a:lnTo>
                <a:lnTo>
                  <a:pt x="42735" y="30911"/>
                </a:lnTo>
                <a:lnTo>
                  <a:pt x="39065" y="31242"/>
                </a:lnTo>
                <a:lnTo>
                  <a:pt x="26326" y="28897"/>
                </a:lnTo>
                <a:lnTo>
                  <a:pt x="16581" y="20603"/>
                </a:lnTo>
                <a:lnTo>
                  <a:pt x="14401" y="16954"/>
                </a:lnTo>
                <a:lnTo>
                  <a:pt x="14224" y="16497"/>
                </a:lnTo>
                <a:lnTo>
                  <a:pt x="11277" y="10248"/>
                </a:lnTo>
                <a:lnTo>
                  <a:pt x="6134" y="5410"/>
                </a:lnTo>
                <a:lnTo>
                  <a:pt x="0" y="3022"/>
                </a:lnTo>
                <a:lnTo>
                  <a:pt x="3009" y="1346"/>
                </a:lnTo>
                <a:lnTo>
                  <a:pt x="6362" y="279"/>
                </a:lnTo>
                <a:lnTo>
                  <a:pt x="9956" y="0"/>
                </a:lnTo>
                <a:lnTo>
                  <a:pt x="22723" y="2467"/>
                </a:lnTo>
                <a:lnTo>
                  <a:pt x="32403" y="10953"/>
                </a:lnTo>
                <a:lnTo>
                  <a:pt x="34861" y="1537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4125581" y="2592393"/>
            <a:ext cx="49403" cy="30924"/>
          </a:xfrm>
          <a:custGeom>
            <a:avLst/>
            <a:gdLst/>
            <a:ahLst/>
            <a:cxnLst/>
            <a:rect l="l" t="t" r="r" b="b"/>
            <a:pathLst>
              <a:path w="49402" h="30924">
                <a:moveTo>
                  <a:pt x="6159" y="5460"/>
                </a:moveTo>
                <a:lnTo>
                  <a:pt x="11341" y="10236"/>
                </a:lnTo>
                <a:lnTo>
                  <a:pt x="14363" y="16433"/>
                </a:lnTo>
                <a:lnTo>
                  <a:pt x="14541" y="16903"/>
                </a:lnTo>
                <a:lnTo>
                  <a:pt x="16823" y="20612"/>
                </a:lnTo>
                <a:lnTo>
                  <a:pt x="26644" y="28739"/>
                </a:lnTo>
                <a:lnTo>
                  <a:pt x="39369" y="30924"/>
                </a:lnTo>
                <a:lnTo>
                  <a:pt x="43027" y="30556"/>
                </a:lnTo>
                <a:lnTo>
                  <a:pt x="46418" y="29362"/>
                </a:lnTo>
                <a:lnTo>
                  <a:pt x="49402" y="27558"/>
                </a:lnTo>
                <a:lnTo>
                  <a:pt x="43268" y="25476"/>
                </a:lnTo>
                <a:lnTo>
                  <a:pt x="38099" y="21005"/>
                </a:lnTo>
                <a:lnTo>
                  <a:pt x="34975" y="15112"/>
                </a:lnTo>
                <a:lnTo>
                  <a:pt x="32419" y="10638"/>
                </a:lnTo>
                <a:lnTo>
                  <a:pt x="22666" y="2313"/>
                </a:lnTo>
                <a:lnTo>
                  <a:pt x="9918" y="0"/>
                </a:lnTo>
                <a:lnTo>
                  <a:pt x="6324" y="317"/>
                </a:lnTo>
                <a:lnTo>
                  <a:pt x="2971" y="1422"/>
                </a:lnTo>
                <a:lnTo>
                  <a:pt x="0" y="3136"/>
                </a:lnTo>
                <a:lnTo>
                  <a:pt x="6159" y="546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4125581" y="2592393"/>
            <a:ext cx="49403" cy="30924"/>
          </a:xfrm>
          <a:custGeom>
            <a:avLst/>
            <a:gdLst/>
            <a:ahLst/>
            <a:cxnLst/>
            <a:rect l="l" t="t" r="r" b="b"/>
            <a:pathLst>
              <a:path w="49402" h="30924">
                <a:moveTo>
                  <a:pt x="34975" y="15112"/>
                </a:moveTo>
                <a:lnTo>
                  <a:pt x="38099" y="21005"/>
                </a:lnTo>
                <a:lnTo>
                  <a:pt x="43268" y="25476"/>
                </a:lnTo>
                <a:lnTo>
                  <a:pt x="49402" y="27558"/>
                </a:lnTo>
                <a:lnTo>
                  <a:pt x="46418" y="29362"/>
                </a:lnTo>
                <a:lnTo>
                  <a:pt x="43027" y="30556"/>
                </a:lnTo>
                <a:lnTo>
                  <a:pt x="39369" y="30924"/>
                </a:lnTo>
                <a:lnTo>
                  <a:pt x="26644" y="28739"/>
                </a:lnTo>
                <a:lnTo>
                  <a:pt x="16823" y="20612"/>
                </a:lnTo>
                <a:lnTo>
                  <a:pt x="14541" y="16903"/>
                </a:lnTo>
                <a:lnTo>
                  <a:pt x="14363" y="16433"/>
                </a:lnTo>
                <a:lnTo>
                  <a:pt x="11341" y="10236"/>
                </a:lnTo>
                <a:lnTo>
                  <a:pt x="6159" y="5460"/>
                </a:lnTo>
                <a:lnTo>
                  <a:pt x="0" y="3136"/>
                </a:lnTo>
                <a:lnTo>
                  <a:pt x="2971" y="1422"/>
                </a:lnTo>
                <a:lnTo>
                  <a:pt x="6324" y="317"/>
                </a:lnTo>
                <a:lnTo>
                  <a:pt x="9918" y="0"/>
                </a:lnTo>
                <a:lnTo>
                  <a:pt x="22666" y="2313"/>
                </a:lnTo>
                <a:lnTo>
                  <a:pt x="32419" y="10638"/>
                </a:lnTo>
                <a:lnTo>
                  <a:pt x="34975" y="15112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4145786" y="2590551"/>
            <a:ext cx="49682" cy="30568"/>
          </a:xfrm>
          <a:custGeom>
            <a:avLst/>
            <a:gdLst/>
            <a:ahLst/>
            <a:cxnLst/>
            <a:rect l="l" t="t" r="r" b="b"/>
            <a:pathLst>
              <a:path w="49682" h="30568">
                <a:moveTo>
                  <a:pt x="6172" y="5499"/>
                </a:moveTo>
                <a:lnTo>
                  <a:pt x="11404" y="10210"/>
                </a:lnTo>
                <a:lnTo>
                  <a:pt x="14503" y="16395"/>
                </a:lnTo>
                <a:lnTo>
                  <a:pt x="14681" y="16840"/>
                </a:lnTo>
                <a:lnTo>
                  <a:pt x="17073" y="20613"/>
                </a:lnTo>
                <a:lnTo>
                  <a:pt x="26979" y="28558"/>
                </a:lnTo>
                <a:lnTo>
                  <a:pt x="39687" y="30568"/>
                </a:lnTo>
                <a:lnTo>
                  <a:pt x="43345" y="30149"/>
                </a:lnTo>
                <a:lnTo>
                  <a:pt x="46723" y="28917"/>
                </a:lnTo>
                <a:lnTo>
                  <a:pt x="49682" y="27076"/>
                </a:lnTo>
                <a:lnTo>
                  <a:pt x="43522" y="25082"/>
                </a:lnTo>
                <a:lnTo>
                  <a:pt x="38290" y="20662"/>
                </a:lnTo>
                <a:lnTo>
                  <a:pt x="35102" y="14808"/>
                </a:lnTo>
                <a:lnTo>
                  <a:pt x="32429" y="10283"/>
                </a:lnTo>
                <a:lnTo>
                  <a:pt x="22593" y="2141"/>
                </a:lnTo>
                <a:lnTo>
                  <a:pt x="9867" y="0"/>
                </a:lnTo>
                <a:lnTo>
                  <a:pt x="6286" y="355"/>
                </a:lnTo>
                <a:lnTo>
                  <a:pt x="2946" y="1498"/>
                </a:lnTo>
                <a:lnTo>
                  <a:pt x="0" y="3238"/>
                </a:lnTo>
                <a:lnTo>
                  <a:pt x="6172" y="549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4145786" y="2590551"/>
            <a:ext cx="49682" cy="30568"/>
          </a:xfrm>
          <a:custGeom>
            <a:avLst/>
            <a:gdLst/>
            <a:ahLst/>
            <a:cxnLst/>
            <a:rect l="l" t="t" r="r" b="b"/>
            <a:pathLst>
              <a:path w="49682" h="30568">
                <a:moveTo>
                  <a:pt x="35102" y="14808"/>
                </a:moveTo>
                <a:lnTo>
                  <a:pt x="38290" y="20662"/>
                </a:lnTo>
                <a:lnTo>
                  <a:pt x="43522" y="25082"/>
                </a:lnTo>
                <a:lnTo>
                  <a:pt x="49682" y="27076"/>
                </a:lnTo>
                <a:lnTo>
                  <a:pt x="46723" y="28917"/>
                </a:lnTo>
                <a:lnTo>
                  <a:pt x="43345" y="30149"/>
                </a:lnTo>
                <a:lnTo>
                  <a:pt x="39687" y="30568"/>
                </a:lnTo>
                <a:lnTo>
                  <a:pt x="26979" y="28558"/>
                </a:lnTo>
                <a:lnTo>
                  <a:pt x="17073" y="20613"/>
                </a:lnTo>
                <a:lnTo>
                  <a:pt x="14681" y="16840"/>
                </a:lnTo>
                <a:lnTo>
                  <a:pt x="14503" y="16395"/>
                </a:lnTo>
                <a:lnTo>
                  <a:pt x="11404" y="10210"/>
                </a:lnTo>
                <a:lnTo>
                  <a:pt x="6172" y="5499"/>
                </a:lnTo>
                <a:lnTo>
                  <a:pt x="0" y="3238"/>
                </a:lnTo>
                <a:lnTo>
                  <a:pt x="2946" y="1498"/>
                </a:lnTo>
                <a:lnTo>
                  <a:pt x="6286" y="355"/>
                </a:lnTo>
                <a:lnTo>
                  <a:pt x="9867" y="0"/>
                </a:lnTo>
                <a:lnTo>
                  <a:pt x="22593" y="2141"/>
                </a:lnTo>
                <a:lnTo>
                  <a:pt x="32429" y="10283"/>
                </a:lnTo>
                <a:lnTo>
                  <a:pt x="35102" y="14808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4165958" y="2588479"/>
            <a:ext cx="49974" cy="30175"/>
          </a:xfrm>
          <a:custGeom>
            <a:avLst/>
            <a:gdLst/>
            <a:ahLst/>
            <a:cxnLst/>
            <a:rect l="l" t="t" r="r" b="b"/>
            <a:pathLst>
              <a:path w="49974" h="30175">
                <a:moveTo>
                  <a:pt x="6210" y="5537"/>
                </a:moveTo>
                <a:lnTo>
                  <a:pt x="11480" y="10185"/>
                </a:lnTo>
                <a:lnTo>
                  <a:pt x="14655" y="16319"/>
                </a:lnTo>
                <a:lnTo>
                  <a:pt x="14833" y="16776"/>
                </a:lnTo>
                <a:lnTo>
                  <a:pt x="17351" y="20623"/>
                </a:lnTo>
                <a:lnTo>
                  <a:pt x="27341" y="28367"/>
                </a:lnTo>
                <a:lnTo>
                  <a:pt x="40030" y="30175"/>
                </a:lnTo>
                <a:lnTo>
                  <a:pt x="43688" y="29717"/>
                </a:lnTo>
                <a:lnTo>
                  <a:pt x="47053" y="28435"/>
                </a:lnTo>
                <a:lnTo>
                  <a:pt x="49974" y="26555"/>
                </a:lnTo>
                <a:lnTo>
                  <a:pt x="43789" y="24637"/>
                </a:lnTo>
                <a:lnTo>
                  <a:pt x="38506" y="20307"/>
                </a:lnTo>
                <a:lnTo>
                  <a:pt x="35229" y="14477"/>
                </a:lnTo>
                <a:lnTo>
                  <a:pt x="32437" y="9913"/>
                </a:lnTo>
                <a:lnTo>
                  <a:pt x="22522" y="1957"/>
                </a:lnTo>
                <a:lnTo>
                  <a:pt x="9829" y="0"/>
                </a:lnTo>
                <a:lnTo>
                  <a:pt x="6248" y="380"/>
                </a:lnTo>
                <a:lnTo>
                  <a:pt x="2933" y="1562"/>
                </a:lnTo>
                <a:lnTo>
                  <a:pt x="0" y="3352"/>
                </a:lnTo>
                <a:lnTo>
                  <a:pt x="6210" y="5537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4165958" y="2588479"/>
            <a:ext cx="49974" cy="30175"/>
          </a:xfrm>
          <a:custGeom>
            <a:avLst/>
            <a:gdLst/>
            <a:ahLst/>
            <a:cxnLst/>
            <a:rect l="l" t="t" r="r" b="b"/>
            <a:pathLst>
              <a:path w="49974" h="30175">
                <a:moveTo>
                  <a:pt x="35229" y="14477"/>
                </a:moveTo>
                <a:lnTo>
                  <a:pt x="38506" y="20307"/>
                </a:lnTo>
                <a:lnTo>
                  <a:pt x="43789" y="24637"/>
                </a:lnTo>
                <a:lnTo>
                  <a:pt x="49974" y="26555"/>
                </a:lnTo>
                <a:lnTo>
                  <a:pt x="47053" y="28435"/>
                </a:lnTo>
                <a:lnTo>
                  <a:pt x="43688" y="29717"/>
                </a:lnTo>
                <a:lnTo>
                  <a:pt x="40030" y="30175"/>
                </a:lnTo>
                <a:lnTo>
                  <a:pt x="27341" y="28367"/>
                </a:lnTo>
                <a:lnTo>
                  <a:pt x="17351" y="20623"/>
                </a:lnTo>
                <a:lnTo>
                  <a:pt x="14833" y="16776"/>
                </a:lnTo>
                <a:lnTo>
                  <a:pt x="14655" y="16319"/>
                </a:lnTo>
                <a:lnTo>
                  <a:pt x="11480" y="10185"/>
                </a:lnTo>
                <a:lnTo>
                  <a:pt x="6210" y="5537"/>
                </a:lnTo>
                <a:lnTo>
                  <a:pt x="0" y="3352"/>
                </a:lnTo>
                <a:lnTo>
                  <a:pt x="2933" y="1562"/>
                </a:lnTo>
                <a:lnTo>
                  <a:pt x="6248" y="380"/>
                </a:lnTo>
                <a:lnTo>
                  <a:pt x="9829" y="0"/>
                </a:lnTo>
                <a:lnTo>
                  <a:pt x="22522" y="1957"/>
                </a:lnTo>
                <a:lnTo>
                  <a:pt x="32437" y="9913"/>
                </a:lnTo>
                <a:lnTo>
                  <a:pt x="35229" y="14477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4186089" y="2586145"/>
            <a:ext cx="50304" cy="29756"/>
          </a:xfrm>
          <a:custGeom>
            <a:avLst/>
            <a:gdLst/>
            <a:ahLst/>
            <a:cxnLst/>
            <a:rect l="l" t="t" r="r" b="b"/>
            <a:pathLst>
              <a:path w="50304" h="29756">
                <a:moveTo>
                  <a:pt x="6197" y="431"/>
                </a:moveTo>
                <a:lnTo>
                  <a:pt x="2908" y="1663"/>
                </a:lnTo>
                <a:lnTo>
                  <a:pt x="0" y="3479"/>
                </a:lnTo>
                <a:lnTo>
                  <a:pt x="6222" y="5587"/>
                </a:lnTo>
                <a:lnTo>
                  <a:pt x="11569" y="10159"/>
                </a:lnTo>
                <a:lnTo>
                  <a:pt x="14820" y="16255"/>
                </a:lnTo>
                <a:lnTo>
                  <a:pt x="15011" y="16713"/>
                </a:lnTo>
                <a:lnTo>
                  <a:pt x="17650" y="20612"/>
                </a:lnTo>
                <a:lnTo>
                  <a:pt x="27723" y="28148"/>
                </a:lnTo>
                <a:lnTo>
                  <a:pt x="40398" y="29756"/>
                </a:lnTo>
                <a:lnTo>
                  <a:pt x="44043" y="29248"/>
                </a:lnTo>
                <a:lnTo>
                  <a:pt x="47396" y="27927"/>
                </a:lnTo>
                <a:lnTo>
                  <a:pt x="50304" y="25996"/>
                </a:lnTo>
                <a:lnTo>
                  <a:pt x="44081" y="24168"/>
                </a:lnTo>
                <a:lnTo>
                  <a:pt x="38722" y="19913"/>
                </a:lnTo>
                <a:lnTo>
                  <a:pt x="35369" y="14135"/>
                </a:lnTo>
                <a:lnTo>
                  <a:pt x="32447" y="9528"/>
                </a:lnTo>
                <a:lnTo>
                  <a:pt x="22443" y="1772"/>
                </a:lnTo>
                <a:lnTo>
                  <a:pt x="9778" y="0"/>
                </a:lnTo>
                <a:lnTo>
                  <a:pt x="6197" y="431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4186089" y="2586145"/>
            <a:ext cx="50304" cy="29756"/>
          </a:xfrm>
          <a:custGeom>
            <a:avLst/>
            <a:gdLst/>
            <a:ahLst/>
            <a:cxnLst/>
            <a:rect l="l" t="t" r="r" b="b"/>
            <a:pathLst>
              <a:path w="50304" h="29756">
                <a:moveTo>
                  <a:pt x="35369" y="14135"/>
                </a:moveTo>
                <a:lnTo>
                  <a:pt x="38722" y="19913"/>
                </a:lnTo>
                <a:lnTo>
                  <a:pt x="44081" y="24168"/>
                </a:lnTo>
                <a:lnTo>
                  <a:pt x="50304" y="25996"/>
                </a:lnTo>
                <a:lnTo>
                  <a:pt x="47396" y="27927"/>
                </a:lnTo>
                <a:lnTo>
                  <a:pt x="44043" y="29248"/>
                </a:lnTo>
                <a:lnTo>
                  <a:pt x="40398" y="29756"/>
                </a:lnTo>
                <a:lnTo>
                  <a:pt x="27723" y="28148"/>
                </a:lnTo>
                <a:lnTo>
                  <a:pt x="17650" y="20612"/>
                </a:lnTo>
                <a:lnTo>
                  <a:pt x="15011" y="16713"/>
                </a:lnTo>
                <a:lnTo>
                  <a:pt x="14820" y="16255"/>
                </a:lnTo>
                <a:lnTo>
                  <a:pt x="11569" y="10159"/>
                </a:lnTo>
                <a:lnTo>
                  <a:pt x="6222" y="5587"/>
                </a:lnTo>
                <a:lnTo>
                  <a:pt x="0" y="3479"/>
                </a:lnTo>
                <a:lnTo>
                  <a:pt x="2908" y="1663"/>
                </a:lnTo>
                <a:lnTo>
                  <a:pt x="6197" y="431"/>
                </a:lnTo>
                <a:lnTo>
                  <a:pt x="9778" y="0"/>
                </a:lnTo>
                <a:lnTo>
                  <a:pt x="22443" y="1772"/>
                </a:lnTo>
                <a:lnTo>
                  <a:pt x="32447" y="9528"/>
                </a:lnTo>
                <a:lnTo>
                  <a:pt x="35369" y="1413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4206178" y="2583548"/>
            <a:ext cx="50634" cy="29298"/>
          </a:xfrm>
          <a:custGeom>
            <a:avLst/>
            <a:gdLst/>
            <a:ahLst/>
            <a:cxnLst/>
            <a:rect l="l" t="t" r="r" b="b"/>
            <a:pathLst>
              <a:path w="50634" h="29298">
                <a:moveTo>
                  <a:pt x="6159" y="482"/>
                </a:moveTo>
                <a:lnTo>
                  <a:pt x="2882" y="1752"/>
                </a:lnTo>
                <a:lnTo>
                  <a:pt x="0" y="3606"/>
                </a:lnTo>
                <a:lnTo>
                  <a:pt x="6248" y="5626"/>
                </a:lnTo>
                <a:lnTo>
                  <a:pt x="11658" y="10134"/>
                </a:lnTo>
                <a:lnTo>
                  <a:pt x="14985" y="16179"/>
                </a:lnTo>
                <a:lnTo>
                  <a:pt x="15189" y="16637"/>
                </a:lnTo>
                <a:lnTo>
                  <a:pt x="17963" y="20595"/>
                </a:lnTo>
                <a:lnTo>
                  <a:pt x="28127" y="27910"/>
                </a:lnTo>
                <a:lnTo>
                  <a:pt x="40779" y="29298"/>
                </a:lnTo>
                <a:lnTo>
                  <a:pt x="44424" y="28740"/>
                </a:lnTo>
                <a:lnTo>
                  <a:pt x="47751" y="27343"/>
                </a:lnTo>
                <a:lnTo>
                  <a:pt x="50634" y="25387"/>
                </a:lnTo>
                <a:lnTo>
                  <a:pt x="44373" y="23647"/>
                </a:lnTo>
                <a:lnTo>
                  <a:pt x="38950" y="19481"/>
                </a:lnTo>
                <a:lnTo>
                  <a:pt x="35509" y="13766"/>
                </a:lnTo>
                <a:lnTo>
                  <a:pt x="32453" y="9117"/>
                </a:lnTo>
                <a:lnTo>
                  <a:pt x="22357" y="1569"/>
                </a:lnTo>
                <a:lnTo>
                  <a:pt x="9728" y="0"/>
                </a:lnTo>
                <a:lnTo>
                  <a:pt x="6159" y="48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4206178" y="2583548"/>
            <a:ext cx="50634" cy="29298"/>
          </a:xfrm>
          <a:custGeom>
            <a:avLst/>
            <a:gdLst/>
            <a:ahLst/>
            <a:cxnLst/>
            <a:rect l="l" t="t" r="r" b="b"/>
            <a:pathLst>
              <a:path w="50634" h="29298">
                <a:moveTo>
                  <a:pt x="35509" y="13766"/>
                </a:moveTo>
                <a:lnTo>
                  <a:pt x="38950" y="19481"/>
                </a:lnTo>
                <a:lnTo>
                  <a:pt x="44373" y="23647"/>
                </a:lnTo>
                <a:lnTo>
                  <a:pt x="50634" y="25387"/>
                </a:lnTo>
                <a:lnTo>
                  <a:pt x="47751" y="27343"/>
                </a:lnTo>
                <a:lnTo>
                  <a:pt x="44424" y="28740"/>
                </a:lnTo>
                <a:lnTo>
                  <a:pt x="40779" y="29298"/>
                </a:lnTo>
                <a:lnTo>
                  <a:pt x="28127" y="27910"/>
                </a:lnTo>
                <a:lnTo>
                  <a:pt x="17963" y="20595"/>
                </a:lnTo>
                <a:lnTo>
                  <a:pt x="15189" y="16637"/>
                </a:lnTo>
                <a:lnTo>
                  <a:pt x="14985" y="16179"/>
                </a:lnTo>
                <a:lnTo>
                  <a:pt x="11658" y="10134"/>
                </a:lnTo>
                <a:lnTo>
                  <a:pt x="6248" y="5626"/>
                </a:lnTo>
                <a:lnTo>
                  <a:pt x="0" y="3606"/>
                </a:lnTo>
                <a:lnTo>
                  <a:pt x="2882" y="1752"/>
                </a:lnTo>
                <a:lnTo>
                  <a:pt x="6159" y="482"/>
                </a:lnTo>
                <a:lnTo>
                  <a:pt x="9728" y="0"/>
                </a:lnTo>
                <a:lnTo>
                  <a:pt x="22357" y="1569"/>
                </a:lnTo>
                <a:lnTo>
                  <a:pt x="32453" y="9117"/>
                </a:lnTo>
                <a:lnTo>
                  <a:pt x="35509" y="13766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4226211" y="2580652"/>
            <a:ext cx="50990" cy="28803"/>
          </a:xfrm>
          <a:custGeom>
            <a:avLst/>
            <a:gdLst/>
            <a:ahLst/>
            <a:cxnLst/>
            <a:rect l="l" t="t" r="r" b="b"/>
            <a:pathLst>
              <a:path w="50990" h="28803">
                <a:moveTo>
                  <a:pt x="6121" y="546"/>
                </a:moveTo>
                <a:lnTo>
                  <a:pt x="2857" y="1866"/>
                </a:lnTo>
                <a:lnTo>
                  <a:pt x="0" y="3759"/>
                </a:lnTo>
                <a:lnTo>
                  <a:pt x="6273" y="5689"/>
                </a:lnTo>
                <a:lnTo>
                  <a:pt x="11747" y="10109"/>
                </a:lnTo>
                <a:lnTo>
                  <a:pt x="15176" y="16103"/>
                </a:lnTo>
                <a:lnTo>
                  <a:pt x="15379" y="16548"/>
                </a:lnTo>
                <a:lnTo>
                  <a:pt x="18303" y="20564"/>
                </a:lnTo>
                <a:lnTo>
                  <a:pt x="28561" y="27645"/>
                </a:lnTo>
                <a:lnTo>
                  <a:pt x="41186" y="28803"/>
                </a:lnTo>
                <a:lnTo>
                  <a:pt x="44830" y="28168"/>
                </a:lnTo>
                <a:lnTo>
                  <a:pt x="48132" y="26733"/>
                </a:lnTo>
                <a:lnTo>
                  <a:pt x="50990" y="24714"/>
                </a:lnTo>
                <a:lnTo>
                  <a:pt x="44691" y="23101"/>
                </a:lnTo>
                <a:lnTo>
                  <a:pt x="39192" y="19011"/>
                </a:lnTo>
                <a:lnTo>
                  <a:pt x="35648" y="13360"/>
                </a:lnTo>
                <a:lnTo>
                  <a:pt x="32453" y="8688"/>
                </a:lnTo>
                <a:lnTo>
                  <a:pt x="22265" y="1363"/>
                </a:lnTo>
                <a:lnTo>
                  <a:pt x="9664" y="0"/>
                </a:lnTo>
                <a:lnTo>
                  <a:pt x="6121" y="54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4226211" y="2580652"/>
            <a:ext cx="50990" cy="28803"/>
          </a:xfrm>
          <a:custGeom>
            <a:avLst/>
            <a:gdLst/>
            <a:ahLst/>
            <a:cxnLst/>
            <a:rect l="l" t="t" r="r" b="b"/>
            <a:pathLst>
              <a:path w="50990" h="28803">
                <a:moveTo>
                  <a:pt x="35648" y="13360"/>
                </a:moveTo>
                <a:lnTo>
                  <a:pt x="39192" y="19011"/>
                </a:lnTo>
                <a:lnTo>
                  <a:pt x="44691" y="23101"/>
                </a:lnTo>
                <a:lnTo>
                  <a:pt x="50990" y="24714"/>
                </a:lnTo>
                <a:lnTo>
                  <a:pt x="48132" y="26733"/>
                </a:lnTo>
                <a:lnTo>
                  <a:pt x="44830" y="28168"/>
                </a:lnTo>
                <a:lnTo>
                  <a:pt x="41186" y="28803"/>
                </a:lnTo>
                <a:lnTo>
                  <a:pt x="28561" y="27645"/>
                </a:lnTo>
                <a:lnTo>
                  <a:pt x="18303" y="20564"/>
                </a:lnTo>
                <a:lnTo>
                  <a:pt x="15379" y="16548"/>
                </a:lnTo>
                <a:lnTo>
                  <a:pt x="15176" y="16103"/>
                </a:lnTo>
                <a:lnTo>
                  <a:pt x="11747" y="10109"/>
                </a:lnTo>
                <a:lnTo>
                  <a:pt x="6273" y="5689"/>
                </a:lnTo>
                <a:lnTo>
                  <a:pt x="0" y="3759"/>
                </a:lnTo>
                <a:lnTo>
                  <a:pt x="2857" y="1866"/>
                </a:lnTo>
                <a:lnTo>
                  <a:pt x="6121" y="546"/>
                </a:lnTo>
                <a:lnTo>
                  <a:pt x="9664" y="0"/>
                </a:lnTo>
                <a:lnTo>
                  <a:pt x="22265" y="1363"/>
                </a:lnTo>
                <a:lnTo>
                  <a:pt x="32453" y="8688"/>
                </a:lnTo>
                <a:lnTo>
                  <a:pt x="35648" y="13360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4246186" y="2577445"/>
            <a:ext cx="51346" cy="28244"/>
          </a:xfrm>
          <a:custGeom>
            <a:avLst/>
            <a:gdLst/>
            <a:ahLst/>
            <a:cxnLst/>
            <a:rect l="l" t="t" r="r" b="b"/>
            <a:pathLst>
              <a:path w="51346" h="28244">
                <a:moveTo>
                  <a:pt x="6057" y="609"/>
                </a:moveTo>
                <a:lnTo>
                  <a:pt x="2832" y="1981"/>
                </a:lnTo>
                <a:lnTo>
                  <a:pt x="0" y="3911"/>
                </a:lnTo>
                <a:lnTo>
                  <a:pt x="6299" y="5753"/>
                </a:lnTo>
                <a:lnTo>
                  <a:pt x="11836" y="10083"/>
                </a:lnTo>
                <a:lnTo>
                  <a:pt x="15367" y="16027"/>
                </a:lnTo>
                <a:lnTo>
                  <a:pt x="15582" y="16459"/>
                </a:lnTo>
                <a:lnTo>
                  <a:pt x="18664" y="20524"/>
                </a:lnTo>
                <a:lnTo>
                  <a:pt x="29022" y="27345"/>
                </a:lnTo>
                <a:lnTo>
                  <a:pt x="41617" y="28244"/>
                </a:lnTo>
                <a:lnTo>
                  <a:pt x="45250" y="27533"/>
                </a:lnTo>
                <a:lnTo>
                  <a:pt x="48539" y="26047"/>
                </a:lnTo>
                <a:lnTo>
                  <a:pt x="51346" y="23964"/>
                </a:lnTo>
                <a:lnTo>
                  <a:pt x="45021" y="22479"/>
                </a:lnTo>
                <a:lnTo>
                  <a:pt x="39433" y="18491"/>
                </a:lnTo>
                <a:lnTo>
                  <a:pt x="35788" y="12903"/>
                </a:lnTo>
                <a:lnTo>
                  <a:pt x="32444" y="8225"/>
                </a:lnTo>
                <a:lnTo>
                  <a:pt x="22150" y="1141"/>
                </a:lnTo>
                <a:lnTo>
                  <a:pt x="9588" y="0"/>
                </a:lnTo>
                <a:lnTo>
                  <a:pt x="6057" y="609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4246186" y="2577445"/>
            <a:ext cx="51346" cy="28244"/>
          </a:xfrm>
          <a:custGeom>
            <a:avLst/>
            <a:gdLst/>
            <a:ahLst/>
            <a:cxnLst/>
            <a:rect l="l" t="t" r="r" b="b"/>
            <a:pathLst>
              <a:path w="51346" h="28244">
                <a:moveTo>
                  <a:pt x="35788" y="12903"/>
                </a:moveTo>
                <a:lnTo>
                  <a:pt x="39433" y="18491"/>
                </a:lnTo>
                <a:lnTo>
                  <a:pt x="45021" y="22479"/>
                </a:lnTo>
                <a:lnTo>
                  <a:pt x="51346" y="23964"/>
                </a:lnTo>
                <a:lnTo>
                  <a:pt x="48539" y="26047"/>
                </a:lnTo>
                <a:lnTo>
                  <a:pt x="45250" y="27533"/>
                </a:lnTo>
                <a:lnTo>
                  <a:pt x="41617" y="28244"/>
                </a:lnTo>
                <a:lnTo>
                  <a:pt x="29022" y="27345"/>
                </a:lnTo>
                <a:lnTo>
                  <a:pt x="18664" y="20524"/>
                </a:lnTo>
                <a:lnTo>
                  <a:pt x="15582" y="16459"/>
                </a:lnTo>
                <a:lnTo>
                  <a:pt x="15367" y="16027"/>
                </a:lnTo>
                <a:lnTo>
                  <a:pt x="11836" y="10083"/>
                </a:lnTo>
                <a:lnTo>
                  <a:pt x="6299" y="5753"/>
                </a:lnTo>
                <a:lnTo>
                  <a:pt x="0" y="3911"/>
                </a:lnTo>
                <a:lnTo>
                  <a:pt x="2832" y="1981"/>
                </a:lnTo>
                <a:lnTo>
                  <a:pt x="6057" y="609"/>
                </a:lnTo>
                <a:lnTo>
                  <a:pt x="9588" y="0"/>
                </a:lnTo>
                <a:lnTo>
                  <a:pt x="22150" y="1141"/>
                </a:lnTo>
                <a:lnTo>
                  <a:pt x="32444" y="8225"/>
                </a:lnTo>
                <a:lnTo>
                  <a:pt x="35788" y="1290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4266093" y="2573911"/>
            <a:ext cx="51727" cy="27609"/>
          </a:xfrm>
          <a:custGeom>
            <a:avLst/>
            <a:gdLst/>
            <a:ahLst/>
            <a:cxnLst/>
            <a:rect l="l" t="t" r="r" b="b"/>
            <a:pathLst>
              <a:path w="51727" h="27609">
                <a:moveTo>
                  <a:pt x="5969" y="660"/>
                </a:moveTo>
                <a:lnTo>
                  <a:pt x="2781" y="2095"/>
                </a:lnTo>
                <a:lnTo>
                  <a:pt x="0" y="4063"/>
                </a:lnTo>
                <a:lnTo>
                  <a:pt x="6324" y="5803"/>
                </a:lnTo>
                <a:lnTo>
                  <a:pt x="11925" y="10032"/>
                </a:lnTo>
                <a:lnTo>
                  <a:pt x="15570" y="15900"/>
                </a:lnTo>
                <a:lnTo>
                  <a:pt x="15798" y="16344"/>
                </a:lnTo>
                <a:lnTo>
                  <a:pt x="19056" y="20451"/>
                </a:lnTo>
                <a:lnTo>
                  <a:pt x="29517" y="26991"/>
                </a:lnTo>
                <a:lnTo>
                  <a:pt x="42075" y="27609"/>
                </a:lnTo>
                <a:lnTo>
                  <a:pt x="45694" y="26835"/>
                </a:lnTo>
                <a:lnTo>
                  <a:pt x="48958" y="25247"/>
                </a:lnTo>
                <a:lnTo>
                  <a:pt x="51727" y="23113"/>
                </a:lnTo>
                <a:lnTo>
                  <a:pt x="45351" y="21767"/>
                </a:lnTo>
                <a:lnTo>
                  <a:pt x="39687" y="17906"/>
                </a:lnTo>
                <a:lnTo>
                  <a:pt x="35928" y="12395"/>
                </a:lnTo>
                <a:lnTo>
                  <a:pt x="32407" y="7695"/>
                </a:lnTo>
                <a:lnTo>
                  <a:pt x="22009" y="880"/>
                </a:lnTo>
                <a:lnTo>
                  <a:pt x="9499" y="0"/>
                </a:lnTo>
                <a:lnTo>
                  <a:pt x="5969" y="66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4266093" y="2573911"/>
            <a:ext cx="51727" cy="27609"/>
          </a:xfrm>
          <a:custGeom>
            <a:avLst/>
            <a:gdLst/>
            <a:ahLst/>
            <a:cxnLst/>
            <a:rect l="l" t="t" r="r" b="b"/>
            <a:pathLst>
              <a:path w="51727" h="27609">
                <a:moveTo>
                  <a:pt x="35928" y="12395"/>
                </a:moveTo>
                <a:lnTo>
                  <a:pt x="39687" y="17906"/>
                </a:lnTo>
                <a:lnTo>
                  <a:pt x="45351" y="21767"/>
                </a:lnTo>
                <a:lnTo>
                  <a:pt x="51727" y="23113"/>
                </a:lnTo>
                <a:lnTo>
                  <a:pt x="48958" y="25247"/>
                </a:lnTo>
                <a:lnTo>
                  <a:pt x="45694" y="26835"/>
                </a:lnTo>
                <a:lnTo>
                  <a:pt x="42075" y="27609"/>
                </a:lnTo>
                <a:lnTo>
                  <a:pt x="29517" y="26991"/>
                </a:lnTo>
                <a:lnTo>
                  <a:pt x="19056" y="20451"/>
                </a:lnTo>
                <a:lnTo>
                  <a:pt x="15798" y="16344"/>
                </a:lnTo>
                <a:lnTo>
                  <a:pt x="15570" y="15900"/>
                </a:lnTo>
                <a:lnTo>
                  <a:pt x="11925" y="10032"/>
                </a:lnTo>
                <a:lnTo>
                  <a:pt x="6324" y="5803"/>
                </a:lnTo>
                <a:lnTo>
                  <a:pt x="0" y="4063"/>
                </a:lnTo>
                <a:lnTo>
                  <a:pt x="2781" y="2095"/>
                </a:lnTo>
                <a:lnTo>
                  <a:pt x="5969" y="660"/>
                </a:lnTo>
                <a:lnTo>
                  <a:pt x="9499" y="0"/>
                </a:lnTo>
                <a:lnTo>
                  <a:pt x="22009" y="880"/>
                </a:lnTo>
                <a:lnTo>
                  <a:pt x="32407" y="7695"/>
                </a:lnTo>
                <a:lnTo>
                  <a:pt x="35928" y="1239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4285894" y="2569996"/>
            <a:ext cx="52146" cy="26898"/>
          </a:xfrm>
          <a:custGeom>
            <a:avLst/>
            <a:gdLst/>
            <a:ahLst/>
            <a:cxnLst/>
            <a:rect l="l" t="t" r="r" b="b"/>
            <a:pathLst>
              <a:path w="52146" h="26898">
                <a:moveTo>
                  <a:pt x="5918" y="736"/>
                </a:moveTo>
                <a:lnTo>
                  <a:pt x="2755" y="2222"/>
                </a:lnTo>
                <a:lnTo>
                  <a:pt x="0" y="4254"/>
                </a:lnTo>
                <a:lnTo>
                  <a:pt x="6350" y="5867"/>
                </a:lnTo>
                <a:lnTo>
                  <a:pt x="12039" y="9982"/>
                </a:lnTo>
                <a:lnTo>
                  <a:pt x="15798" y="15786"/>
                </a:lnTo>
                <a:lnTo>
                  <a:pt x="16040" y="16217"/>
                </a:lnTo>
                <a:lnTo>
                  <a:pt x="19474" y="20346"/>
                </a:lnTo>
                <a:lnTo>
                  <a:pt x="30042" y="26581"/>
                </a:lnTo>
                <a:lnTo>
                  <a:pt x="42570" y="26898"/>
                </a:lnTo>
                <a:lnTo>
                  <a:pt x="46189" y="26022"/>
                </a:lnTo>
                <a:lnTo>
                  <a:pt x="49415" y="24371"/>
                </a:lnTo>
                <a:lnTo>
                  <a:pt x="52146" y="22161"/>
                </a:lnTo>
                <a:lnTo>
                  <a:pt x="45720" y="20967"/>
                </a:lnTo>
                <a:lnTo>
                  <a:pt x="39966" y="17259"/>
                </a:lnTo>
                <a:lnTo>
                  <a:pt x="36080" y="11823"/>
                </a:lnTo>
                <a:lnTo>
                  <a:pt x="32377" y="7130"/>
                </a:lnTo>
                <a:lnTo>
                  <a:pt x="21867" y="605"/>
                </a:lnTo>
                <a:lnTo>
                  <a:pt x="9410" y="0"/>
                </a:lnTo>
                <a:lnTo>
                  <a:pt x="5918" y="73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4285894" y="2569996"/>
            <a:ext cx="52146" cy="26898"/>
          </a:xfrm>
          <a:custGeom>
            <a:avLst/>
            <a:gdLst/>
            <a:ahLst/>
            <a:cxnLst/>
            <a:rect l="l" t="t" r="r" b="b"/>
            <a:pathLst>
              <a:path w="52146" h="26898">
                <a:moveTo>
                  <a:pt x="36080" y="11823"/>
                </a:moveTo>
                <a:lnTo>
                  <a:pt x="39966" y="17259"/>
                </a:lnTo>
                <a:lnTo>
                  <a:pt x="45720" y="20967"/>
                </a:lnTo>
                <a:lnTo>
                  <a:pt x="52146" y="22161"/>
                </a:lnTo>
                <a:lnTo>
                  <a:pt x="49415" y="24371"/>
                </a:lnTo>
                <a:lnTo>
                  <a:pt x="46189" y="26022"/>
                </a:lnTo>
                <a:lnTo>
                  <a:pt x="42570" y="26898"/>
                </a:lnTo>
                <a:lnTo>
                  <a:pt x="30042" y="26581"/>
                </a:lnTo>
                <a:lnTo>
                  <a:pt x="19474" y="20346"/>
                </a:lnTo>
                <a:lnTo>
                  <a:pt x="16040" y="16217"/>
                </a:lnTo>
                <a:lnTo>
                  <a:pt x="15798" y="15786"/>
                </a:lnTo>
                <a:lnTo>
                  <a:pt x="12039" y="9982"/>
                </a:lnTo>
                <a:lnTo>
                  <a:pt x="6350" y="5867"/>
                </a:lnTo>
                <a:lnTo>
                  <a:pt x="0" y="4254"/>
                </a:lnTo>
                <a:lnTo>
                  <a:pt x="2755" y="2222"/>
                </a:lnTo>
                <a:lnTo>
                  <a:pt x="5918" y="736"/>
                </a:lnTo>
                <a:lnTo>
                  <a:pt x="9410" y="0"/>
                </a:lnTo>
                <a:lnTo>
                  <a:pt x="21867" y="605"/>
                </a:lnTo>
                <a:lnTo>
                  <a:pt x="32377" y="7130"/>
                </a:lnTo>
                <a:lnTo>
                  <a:pt x="36080" y="11823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4305609" y="2565670"/>
            <a:ext cx="52565" cy="26112"/>
          </a:xfrm>
          <a:custGeom>
            <a:avLst/>
            <a:gdLst/>
            <a:ahLst/>
            <a:cxnLst/>
            <a:rect l="l" t="t" r="r" b="b"/>
            <a:pathLst>
              <a:path w="52565" h="26112">
                <a:moveTo>
                  <a:pt x="5803" y="812"/>
                </a:moveTo>
                <a:lnTo>
                  <a:pt x="2692" y="2362"/>
                </a:lnTo>
                <a:lnTo>
                  <a:pt x="0" y="4457"/>
                </a:lnTo>
                <a:lnTo>
                  <a:pt x="6362" y="5930"/>
                </a:lnTo>
                <a:lnTo>
                  <a:pt x="12141" y="9918"/>
                </a:lnTo>
                <a:lnTo>
                  <a:pt x="16027" y="15620"/>
                </a:lnTo>
                <a:lnTo>
                  <a:pt x="16268" y="16052"/>
                </a:lnTo>
                <a:lnTo>
                  <a:pt x="19925" y="20225"/>
                </a:lnTo>
                <a:lnTo>
                  <a:pt x="30616" y="26112"/>
                </a:lnTo>
                <a:lnTo>
                  <a:pt x="43091" y="26073"/>
                </a:lnTo>
                <a:lnTo>
                  <a:pt x="46697" y="25107"/>
                </a:lnTo>
                <a:lnTo>
                  <a:pt x="49898" y="23367"/>
                </a:lnTo>
                <a:lnTo>
                  <a:pt x="52565" y="21069"/>
                </a:lnTo>
                <a:lnTo>
                  <a:pt x="46100" y="20078"/>
                </a:lnTo>
                <a:lnTo>
                  <a:pt x="40233" y="16497"/>
                </a:lnTo>
                <a:lnTo>
                  <a:pt x="36207" y="11175"/>
                </a:lnTo>
                <a:lnTo>
                  <a:pt x="32311" y="6506"/>
                </a:lnTo>
                <a:lnTo>
                  <a:pt x="21679" y="300"/>
                </a:lnTo>
                <a:lnTo>
                  <a:pt x="9283" y="0"/>
                </a:lnTo>
                <a:lnTo>
                  <a:pt x="5803" y="81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4305609" y="2565670"/>
            <a:ext cx="52565" cy="26112"/>
          </a:xfrm>
          <a:custGeom>
            <a:avLst/>
            <a:gdLst/>
            <a:ahLst/>
            <a:cxnLst/>
            <a:rect l="l" t="t" r="r" b="b"/>
            <a:pathLst>
              <a:path w="52565" h="26112">
                <a:moveTo>
                  <a:pt x="36207" y="11175"/>
                </a:moveTo>
                <a:lnTo>
                  <a:pt x="40233" y="16497"/>
                </a:lnTo>
                <a:lnTo>
                  <a:pt x="46100" y="20078"/>
                </a:lnTo>
                <a:lnTo>
                  <a:pt x="52565" y="21069"/>
                </a:lnTo>
                <a:lnTo>
                  <a:pt x="49898" y="23367"/>
                </a:lnTo>
                <a:lnTo>
                  <a:pt x="46697" y="25107"/>
                </a:lnTo>
                <a:lnTo>
                  <a:pt x="43091" y="26073"/>
                </a:lnTo>
                <a:lnTo>
                  <a:pt x="30616" y="26112"/>
                </a:lnTo>
                <a:lnTo>
                  <a:pt x="19925" y="20225"/>
                </a:lnTo>
                <a:lnTo>
                  <a:pt x="16268" y="16052"/>
                </a:lnTo>
                <a:lnTo>
                  <a:pt x="16027" y="15620"/>
                </a:lnTo>
                <a:lnTo>
                  <a:pt x="12141" y="9918"/>
                </a:lnTo>
                <a:lnTo>
                  <a:pt x="6362" y="5930"/>
                </a:lnTo>
                <a:lnTo>
                  <a:pt x="0" y="4457"/>
                </a:lnTo>
                <a:lnTo>
                  <a:pt x="2692" y="2362"/>
                </a:lnTo>
                <a:lnTo>
                  <a:pt x="5803" y="812"/>
                </a:lnTo>
                <a:lnTo>
                  <a:pt x="9283" y="0"/>
                </a:lnTo>
                <a:lnTo>
                  <a:pt x="21679" y="300"/>
                </a:lnTo>
                <a:lnTo>
                  <a:pt x="32311" y="6506"/>
                </a:lnTo>
                <a:lnTo>
                  <a:pt x="36207" y="11175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4325168" y="2560862"/>
            <a:ext cx="53022" cy="25571"/>
          </a:xfrm>
          <a:custGeom>
            <a:avLst/>
            <a:gdLst/>
            <a:ahLst/>
            <a:cxnLst/>
            <a:rect l="l" t="t" r="r" b="b"/>
            <a:pathLst>
              <a:path w="53022" h="25571">
                <a:moveTo>
                  <a:pt x="5702" y="926"/>
                </a:moveTo>
                <a:lnTo>
                  <a:pt x="2628" y="2539"/>
                </a:lnTo>
                <a:lnTo>
                  <a:pt x="0" y="4698"/>
                </a:lnTo>
                <a:lnTo>
                  <a:pt x="6388" y="6031"/>
                </a:lnTo>
                <a:lnTo>
                  <a:pt x="12255" y="9867"/>
                </a:lnTo>
                <a:lnTo>
                  <a:pt x="16294" y="15467"/>
                </a:lnTo>
                <a:lnTo>
                  <a:pt x="16548" y="15899"/>
                </a:lnTo>
                <a:lnTo>
                  <a:pt x="20431" y="20072"/>
                </a:lnTo>
                <a:lnTo>
                  <a:pt x="31250" y="25571"/>
                </a:lnTo>
                <a:lnTo>
                  <a:pt x="43675" y="25145"/>
                </a:lnTo>
                <a:lnTo>
                  <a:pt x="47256" y="24065"/>
                </a:lnTo>
                <a:lnTo>
                  <a:pt x="50418" y="22211"/>
                </a:lnTo>
                <a:lnTo>
                  <a:pt x="53022" y="19836"/>
                </a:lnTo>
                <a:lnTo>
                  <a:pt x="46494" y="19049"/>
                </a:lnTo>
                <a:lnTo>
                  <a:pt x="40512" y="15671"/>
                </a:lnTo>
                <a:lnTo>
                  <a:pt x="36334" y="10464"/>
                </a:lnTo>
                <a:lnTo>
                  <a:pt x="32241" y="5855"/>
                </a:lnTo>
                <a:lnTo>
                  <a:pt x="21480" y="0"/>
                </a:lnTo>
                <a:lnTo>
                  <a:pt x="9143" y="24"/>
                </a:lnTo>
                <a:lnTo>
                  <a:pt x="5702" y="92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4325168" y="2560862"/>
            <a:ext cx="53022" cy="25571"/>
          </a:xfrm>
          <a:custGeom>
            <a:avLst/>
            <a:gdLst/>
            <a:ahLst/>
            <a:cxnLst/>
            <a:rect l="l" t="t" r="r" b="b"/>
            <a:pathLst>
              <a:path w="53022" h="25571">
                <a:moveTo>
                  <a:pt x="36334" y="10464"/>
                </a:moveTo>
                <a:lnTo>
                  <a:pt x="40512" y="15671"/>
                </a:lnTo>
                <a:lnTo>
                  <a:pt x="46494" y="19049"/>
                </a:lnTo>
                <a:lnTo>
                  <a:pt x="53022" y="19836"/>
                </a:lnTo>
                <a:lnTo>
                  <a:pt x="50418" y="22211"/>
                </a:lnTo>
                <a:lnTo>
                  <a:pt x="47256" y="24065"/>
                </a:lnTo>
                <a:lnTo>
                  <a:pt x="43675" y="25145"/>
                </a:lnTo>
                <a:lnTo>
                  <a:pt x="31250" y="25571"/>
                </a:lnTo>
                <a:lnTo>
                  <a:pt x="20431" y="20072"/>
                </a:lnTo>
                <a:lnTo>
                  <a:pt x="16548" y="15899"/>
                </a:lnTo>
                <a:lnTo>
                  <a:pt x="16294" y="15467"/>
                </a:lnTo>
                <a:lnTo>
                  <a:pt x="12255" y="9867"/>
                </a:lnTo>
                <a:lnTo>
                  <a:pt x="6388" y="6031"/>
                </a:lnTo>
                <a:lnTo>
                  <a:pt x="0" y="4698"/>
                </a:lnTo>
                <a:lnTo>
                  <a:pt x="2628" y="2539"/>
                </a:lnTo>
                <a:lnTo>
                  <a:pt x="5702" y="926"/>
                </a:lnTo>
                <a:lnTo>
                  <a:pt x="9143" y="24"/>
                </a:lnTo>
                <a:lnTo>
                  <a:pt x="21480" y="0"/>
                </a:lnTo>
                <a:lnTo>
                  <a:pt x="32241" y="5855"/>
                </a:lnTo>
                <a:lnTo>
                  <a:pt x="36334" y="1046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4344563" y="2555192"/>
            <a:ext cx="53492" cy="25271"/>
          </a:xfrm>
          <a:custGeom>
            <a:avLst/>
            <a:gdLst/>
            <a:ahLst/>
            <a:cxnLst/>
            <a:rect l="l" t="t" r="r" b="b"/>
            <a:pathLst>
              <a:path w="53492" h="25271">
                <a:moveTo>
                  <a:pt x="5575" y="1386"/>
                </a:moveTo>
                <a:lnTo>
                  <a:pt x="2565" y="3101"/>
                </a:lnTo>
                <a:lnTo>
                  <a:pt x="0" y="5323"/>
                </a:lnTo>
                <a:lnTo>
                  <a:pt x="6413" y="6479"/>
                </a:lnTo>
                <a:lnTo>
                  <a:pt x="12369" y="10149"/>
                </a:lnTo>
                <a:lnTo>
                  <a:pt x="16573" y="15636"/>
                </a:lnTo>
                <a:lnTo>
                  <a:pt x="16840" y="16042"/>
                </a:lnTo>
                <a:lnTo>
                  <a:pt x="20979" y="20201"/>
                </a:lnTo>
                <a:lnTo>
                  <a:pt x="31934" y="25271"/>
                </a:lnTo>
                <a:lnTo>
                  <a:pt x="44297" y="24411"/>
                </a:lnTo>
                <a:lnTo>
                  <a:pt x="47853" y="23192"/>
                </a:lnTo>
                <a:lnTo>
                  <a:pt x="50952" y="21224"/>
                </a:lnTo>
                <a:lnTo>
                  <a:pt x="53492" y="18747"/>
                </a:lnTo>
                <a:lnTo>
                  <a:pt x="46913" y="18214"/>
                </a:lnTo>
                <a:lnTo>
                  <a:pt x="40805" y="15052"/>
                </a:lnTo>
                <a:lnTo>
                  <a:pt x="36449" y="9984"/>
                </a:lnTo>
                <a:lnTo>
                  <a:pt x="32142" y="5467"/>
                </a:lnTo>
                <a:lnTo>
                  <a:pt x="21237" y="0"/>
                </a:lnTo>
                <a:lnTo>
                  <a:pt x="8991" y="396"/>
                </a:lnTo>
                <a:lnTo>
                  <a:pt x="5575" y="1386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4344563" y="2555192"/>
            <a:ext cx="53492" cy="25271"/>
          </a:xfrm>
          <a:custGeom>
            <a:avLst/>
            <a:gdLst/>
            <a:ahLst/>
            <a:cxnLst/>
            <a:rect l="l" t="t" r="r" b="b"/>
            <a:pathLst>
              <a:path w="53492" h="25271">
                <a:moveTo>
                  <a:pt x="36449" y="9984"/>
                </a:moveTo>
                <a:lnTo>
                  <a:pt x="40805" y="15052"/>
                </a:lnTo>
                <a:lnTo>
                  <a:pt x="46913" y="18214"/>
                </a:lnTo>
                <a:lnTo>
                  <a:pt x="53492" y="18747"/>
                </a:lnTo>
                <a:lnTo>
                  <a:pt x="50952" y="21224"/>
                </a:lnTo>
                <a:lnTo>
                  <a:pt x="47853" y="23192"/>
                </a:lnTo>
                <a:lnTo>
                  <a:pt x="44297" y="24411"/>
                </a:lnTo>
                <a:lnTo>
                  <a:pt x="31934" y="25271"/>
                </a:lnTo>
                <a:lnTo>
                  <a:pt x="20979" y="20201"/>
                </a:lnTo>
                <a:lnTo>
                  <a:pt x="16840" y="16042"/>
                </a:lnTo>
                <a:lnTo>
                  <a:pt x="16573" y="15636"/>
                </a:lnTo>
                <a:lnTo>
                  <a:pt x="12369" y="10149"/>
                </a:lnTo>
                <a:lnTo>
                  <a:pt x="6413" y="6479"/>
                </a:lnTo>
                <a:lnTo>
                  <a:pt x="0" y="5323"/>
                </a:lnTo>
                <a:lnTo>
                  <a:pt x="2565" y="3101"/>
                </a:lnTo>
                <a:lnTo>
                  <a:pt x="5575" y="1386"/>
                </a:lnTo>
                <a:lnTo>
                  <a:pt x="8991" y="396"/>
                </a:lnTo>
                <a:lnTo>
                  <a:pt x="21237" y="0"/>
                </a:lnTo>
                <a:lnTo>
                  <a:pt x="32142" y="5467"/>
                </a:lnTo>
                <a:lnTo>
                  <a:pt x="36449" y="998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4363745" y="2548896"/>
            <a:ext cx="53962" cy="24884"/>
          </a:xfrm>
          <a:custGeom>
            <a:avLst/>
            <a:gdLst/>
            <a:ahLst/>
            <a:cxnLst/>
            <a:rect l="l" t="t" r="r" b="b"/>
            <a:pathLst>
              <a:path w="53962" h="24884">
                <a:moveTo>
                  <a:pt x="16878" y="15787"/>
                </a:moveTo>
                <a:lnTo>
                  <a:pt x="17157" y="16193"/>
                </a:lnTo>
                <a:lnTo>
                  <a:pt x="21599" y="20323"/>
                </a:lnTo>
                <a:lnTo>
                  <a:pt x="32698" y="24884"/>
                </a:lnTo>
                <a:lnTo>
                  <a:pt x="44983" y="23495"/>
                </a:lnTo>
                <a:lnTo>
                  <a:pt x="48501" y="22124"/>
                </a:lnTo>
                <a:lnTo>
                  <a:pt x="51536" y="20016"/>
                </a:lnTo>
                <a:lnTo>
                  <a:pt x="53962" y="17425"/>
                </a:lnTo>
                <a:lnTo>
                  <a:pt x="47358" y="17222"/>
                </a:lnTo>
                <a:lnTo>
                  <a:pt x="41097" y="14288"/>
                </a:lnTo>
                <a:lnTo>
                  <a:pt x="36537" y="9411"/>
                </a:lnTo>
                <a:lnTo>
                  <a:pt x="32002" y="5024"/>
                </a:lnTo>
                <a:lnTo>
                  <a:pt x="20943" y="0"/>
                </a:lnTo>
                <a:lnTo>
                  <a:pt x="8788" y="813"/>
                </a:lnTo>
                <a:lnTo>
                  <a:pt x="5435" y="1918"/>
                </a:lnTo>
                <a:lnTo>
                  <a:pt x="2489" y="3722"/>
                </a:lnTo>
                <a:lnTo>
                  <a:pt x="0" y="6033"/>
                </a:lnTo>
                <a:lnTo>
                  <a:pt x="6426" y="6973"/>
                </a:lnTo>
                <a:lnTo>
                  <a:pt x="12496" y="10465"/>
                </a:lnTo>
                <a:lnTo>
                  <a:pt x="16878" y="15787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4363745" y="2548896"/>
            <a:ext cx="53962" cy="24884"/>
          </a:xfrm>
          <a:custGeom>
            <a:avLst/>
            <a:gdLst/>
            <a:ahLst/>
            <a:cxnLst/>
            <a:rect l="l" t="t" r="r" b="b"/>
            <a:pathLst>
              <a:path w="53962" h="24884">
                <a:moveTo>
                  <a:pt x="36537" y="9411"/>
                </a:moveTo>
                <a:lnTo>
                  <a:pt x="41097" y="14288"/>
                </a:lnTo>
                <a:lnTo>
                  <a:pt x="47358" y="17222"/>
                </a:lnTo>
                <a:lnTo>
                  <a:pt x="53962" y="17425"/>
                </a:lnTo>
                <a:lnTo>
                  <a:pt x="51536" y="20016"/>
                </a:lnTo>
                <a:lnTo>
                  <a:pt x="48501" y="22124"/>
                </a:lnTo>
                <a:lnTo>
                  <a:pt x="44983" y="23495"/>
                </a:lnTo>
                <a:lnTo>
                  <a:pt x="32698" y="24884"/>
                </a:lnTo>
                <a:lnTo>
                  <a:pt x="21599" y="20323"/>
                </a:lnTo>
                <a:lnTo>
                  <a:pt x="17157" y="16193"/>
                </a:lnTo>
                <a:lnTo>
                  <a:pt x="16878" y="15787"/>
                </a:lnTo>
                <a:lnTo>
                  <a:pt x="12496" y="10465"/>
                </a:lnTo>
                <a:lnTo>
                  <a:pt x="6426" y="6973"/>
                </a:lnTo>
                <a:lnTo>
                  <a:pt x="0" y="6033"/>
                </a:lnTo>
                <a:lnTo>
                  <a:pt x="2489" y="3722"/>
                </a:lnTo>
                <a:lnTo>
                  <a:pt x="5435" y="1918"/>
                </a:lnTo>
                <a:lnTo>
                  <a:pt x="8788" y="813"/>
                </a:lnTo>
                <a:lnTo>
                  <a:pt x="20943" y="0"/>
                </a:lnTo>
                <a:lnTo>
                  <a:pt x="32002" y="5024"/>
                </a:lnTo>
                <a:lnTo>
                  <a:pt x="36537" y="9411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4382669" y="2541900"/>
            <a:ext cx="54419" cy="24353"/>
          </a:xfrm>
          <a:custGeom>
            <a:avLst/>
            <a:gdLst/>
            <a:ahLst/>
            <a:cxnLst/>
            <a:rect l="l" t="t" r="r" b="b"/>
            <a:pathLst>
              <a:path w="54419" h="24353">
                <a:moveTo>
                  <a:pt x="17208" y="15930"/>
                </a:moveTo>
                <a:lnTo>
                  <a:pt x="17513" y="16324"/>
                </a:lnTo>
                <a:lnTo>
                  <a:pt x="22246" y="20362"/>
                </a:lnTo>
                <a:lnTo>
                  <a:pt x="33501" y="24353"/>
                </a:lnTo>
                <a:lnTo>
                  <a:pt x="45694" y="22356"/>
                </a:lnTo>
                <a:lnTo>
                  <a:pt x="49174" y="20807"/>
                </a:lnTo>
                <a:lnTo>
                  <a:pt x="52108" y="18533"/>
                </a:lnTo>
                <a:lnTo>
                  <a:pt x="54419" y="15816"/>
                </a:lnTo>
                <a:lnTo>
                  <a:pt x="47764" y="15955"/>
                </a:lnTo>
                <a:lnTo>
                  <a:pt x="41351" y="13352"/>
                </a:lnTo>
                <a:lnTo>
                  <a:pt x="36575" y="8704"/>
                </a:lnTo>
                <a:lnTo>
                  <a:pt x="31822" y="4523"/>
                </a:lnTo>
                <a:lnTo>
                  <a:pt x="20586" y="0"/>
                </a:lnTo>
                <a:lnTo>
                  <a:pt x="8547" y="1287"/>
                </a:lnTo>
                <a:lnTo>
                  <a:pt x="5245" y="2519"/>
                </a:lnTo>
                <a:lnTo>
                  <a:pt x="2387" y="4424"/>
                </a:lnTo>
                <a:lnTo>
                  <a:pt x="0" y="6811"/>
                </a:lnTo>
                <a:lnTo>
                  <a:pt x="6426" y="7535"/>
                </a:lnTo>
                <a:lnTo>
                  <a:pt x="12611" y="10786"/>
                </a:lnTo>
                <a:lnTo>
                  <a:pt x="17208" y="1593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4382669" y="2541900"/>
            <a:ext cx="54419" cy="24353"/>
          </a:xfrm>
          <a:custGeom>
            <a:avLst/>
            <a:gdLst/>
            <a:ahLst/>
            <a:cxnLst/>
            <a:rect l="l" t="t" r="r" b="b"/>
            <a:pathLst>
              <a:path w="54419" h="24353">
                <a:moveTo>
                  <a:pt x="36575" y="8704"/>
                </a:moveTo>
                <a:lnTo>
                  <a:pt x="41351" y="13352"/>
                </a:lnTo>
                <a:lnTo>
                  <a:pt x="47764" y="15955"/>
                </a:lnTo>
                <a:lnTo>
                  <a:pt x="54419" y="15816"/>
                </a:lnTo>
                <a:lnTo>
                  <a:pt x="52108" y="18533"/>
                </a:lnTo>
                <a:lnTo>
                  <a:pt x="49174" y="20807"/>
                </a:lnTo>
                <a:lnTo>
                  <a:pt x="45694" y="22356"/>
                </a:lnTo>
                <a:lnTo>
                  <a:pt x="33501" y="24353"/>
                </a:lnTo>
                <a:lnTo>
                  <a:pt x="22246" y="20362"/>
                </a:lnTo>
                <a:lnTo>
                  <a:pt x="17513" y="16324"/>
                </a:lnTo>
                <a:lnTo>
                  <a:pt x="17208" y="15930"/>
                </a:lnTo>
                <a:lnTo>
                  <a:pt x="12611" y="10786"/>
                </a:lnTo>
                <a:lnTo>
                  <a:pt x="6426" y="7535"/>
                </a:lnTo>
                <a:lnTo>
                  <a:pt x="0" y="6811"/>
                </a:lnTo>
                <a:lnTo>
                  <a:pt x="2387" y="4424"/>
                </a:lnTo>
                <a:lnTo>
                  <a:pt x="5245" y="2519"/>
                </a:lnTo>
                <a:lnTo>
                  <a:pt x="8547" y="1287"/>
                </a:lnTo>
                <a:lnTo>
                  <a:pt x="20586" y="0"/>
                </a:lnTo>
                <a:lnTo>
                  <a:pt x="31822" y="4523"/>
                </a:lnTo>
                <a:lnTo>
                  <a:pt x="36575" y="870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4401237" y="2534075"/>
            <a:ext cx="54838" cy="23644"/>
          </a:xfrm>
          <a:custGeom>
            <a:avLst/>
            <a:gdLst/>
            <a:ahLst/>
            <a:cxnLst/>
            <a:rect l="l" t="t" r="r" b="b"/>
            <a:pathLst>
              <a:path w="54838" h="23644">
                <a:moveTo>
                  <a:pt x="17576" y="16072"/>
                </a:moveTo>
                <a:lnTo>
                  <a:pt x="17881" y="16453"/>
                </a:lnTo>
                <a:lnTo>
                  <a:pt x="22939" y="20324"/>
                </a:lnTo>
                <a:lnTo>
                  <a:pt x="34370" y="23644"/>
                </a:lnTo>
                <a:lnTo>
                  <a:pt x="46443" y="20936"/>
                </a:lnTo>
                <a:lnTo>
                  <a:pt x="49860" y="19158"/>
                </a:lnTo>
                <a:lnTo>
                  <a:pt x="52692" y="16681"/>
                </a:lnTo>
                <a:lnTo>
                  <a:pt x="54838" y="13786"/>
                </a:lnTo>
                <a:lnTo>
                  <a:pt x="48145" y="14395"/>
                </a:lnTo>
                <a:lnTo>
                  <a:pt x="41579" y="12211"/>
                </a:lnTo>
                <a:lnTo>
                  <a:pt x="36537" y="7829"/>
                </a:lnTo>
                <a:lnTo>
                  <a:pt x="31568" y="3939"/>
                </a:lnTo>
                <a:lnTo>
                  <a:pt x="20134" y="0"/>
                </a:lnTo>
                <a:lnTo>
                  <a:pt x="8242" y="1848"/>
                </a:lnTo>
                <a:lnTo>
                  <a:pt x="5029" y="3219"/>
                </a:lnTo>
                <a:lnTo>
                  <a:pt x="2273" y="5239"/>
                </a:lnTo>
                <a:lnTo>
                  <a:pt x="0" y="7715"/>
                </a:lnTo>
                <a:lnTo>
                  <a:pt x="6426" y="8185"/>
                </a:lnTo>
                <a:lnTo>
                  <a:pt x="12738" y="11144"/>
                </a:lnTo>
                <a:lnTo>
                  <a:pt x="17576" y="16072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4401237" y="2534075"/>
            <a:ext cx="54838" cy="23644"/>
          </a:xfrm>
          <a:custGeom>
            <a:avLst/>
            <a:gdLst/>
            <a:ahLst/>
            <a:cxnLst/>
            <a:rect l="l" t="t" r="r" b="b"/>
            <a:pathLst>
              <a:path w="54838" h="23644">
                <a:moveTo>
                  <a:pt x="36537" y="7829"/>
                </a:moveTo>
                <a:lnTo>
                  <a:pt x="41579" y="12211"/>
                </a:lnTo>
                <a:lnTo>
                  <a:pt x="48145" y="14395"/>
                </a:lnTo>
                <a:lnTo>
                  <a:pt x="54838" y="13786"/>
                </a:lnTo>
                <a:lnTo>
                  <a:pt x="52692" y="16681"/>
                </a:lnTo>
                <a:lnTo>
                  <a:pt x="49860" y="19158"/>
                </a:lnTo>
                <a:lnTo>
                  <a:pt x="46443" y="20936"/>
                </a:lnTo>
                <a:lnTo>
                  <a:pt x="34370" y="23644"/>
                </a:lnTo>
                <a:lnTo>
                  <a:pt x="22939" y="20324"/>
                </a:lnTo>
                <a:lnTo>
                  <a:pt x="17881" y="16453"/>
                </a:lnTo>
                <a:lnTo>
                  <a:pt x="17576" y="16072"/>
                </a:lnTo>
                <a:lnTo>
                  <a:pt x="12738" y="11144"/>
                </a:lnTo>
                <a:lnTo>
                  <a:pt x="6426" y="8185"/>
                </a:lnTo>
                <a:lnTo>
                  <a:pt x="0" y="7715"/>
                </a:lnTo>
                <a:lnTo>
                  <a:pt x="2273" y="5239"/>
                </a:lnTo>
                <a:lnTo>
                  <a:pt x="5029" y="3219"/>
                </a:lnTo>
                <a:lnTo>
                  <a:pt x="8242" y="1848"/>
                </a:lnTo>
                <a:lnTo>
                  <a:pt x="20134" y="0"/>
                </a:lnTo>
                <a:lnTo>
                  <a:pt x="31568" y="3939"/>
                </a:lnTo>
                <a:lnTo>
                  <a:pt x="36537" y="7829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4419360" y="2525299"/>
            <a:ext cx="55130" cy="22684"/>
          </a:xfrm>
          <a:custGeom>
            <a:avLst/>
            <a:gdLst/>
            <a:ahLst/>
            <a:cxnLst/>
            <a:rect l="l" t="t" r="r" b="b"/>
            <a:pathLst>
              <a:path w="55130" h="22684">
                <a:moveTo>
                  <a:pt x="17957" y="16180"/>
                </a:moveTo>
                <a:lnTo>
                  <a:pt x="18300" y="16536"/>
                </a:lnTo>
                <a:lnTo>
                  <a:pt x="23678" y="20158"/>
                </a:lnTo>
                <a:lnTo>
                  <a:pt x="35296" y="22684"/>
                </a:lnTo>
                <a:lnTo>
                  <a:pt x="47205" y="19076"/>
                </a:lnTo>
                <a:lnTo>
                  <a:pt x="50507" y="17057"/>
                </a:lnTo>
                <a:lnTo>
                  <a:pt x="53174" y="14326"/>
                </a:lnTo>
                <a:lnTo>
                  <a:pt x="55130" y="11240"/>
                </a:lnTo>
                <a:lnTo>
                  <a:pt x="48450" y="12459"/>
                </a:lnTo>
                <a:lnTo>
                  <a:pt x="41681" y="10745"/>
                </a:lnTo>
                <a:lnTo>
                  <a:pt x="36347" y="6744"/>
                </a:lnTo>
                <a:lnTo>
                  <a:pt x="31227" y="3266"/>
                </a:lnTo>
                <a:lnTo>
                  <a:pt x="19562" y="0"/>
                </a:lnTo>
                <a:lnTo>
                  <a:pt x="7848" y="2502"/>
                </a:lnTo>
                <a:lnTo>
                  <a:pt x="4737" y="4026"/>
                </a:lnTo>
                <a:lnTo>
                  <a:pt x="2120" y="6185"/>
                </a:lnTo>
                <a:lnTo>
                  <a:pt x="0" y="8764"/>
                </a:lnTo>
                <a:lnTo>
                  <a:pt x="6400" y="8916"/>
                </a:lnTo>
                <a:lnTo>
                  <a:pt x="12839" y="11558"/>
                </a:lnTo>
                <a:lnTo>
                  <a:pt x="17957" y="16180"/>
                </a:lnTo>
                <a:close/>
              </a:path>
            </a:pathLst>
          </a:custGeom>
          <a:solidFill>
            <a:srgbClr val="B4B5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4419360" y="2525299"/>
            <a:ext cx="55130" cy="22684"/>
          </a:xfrm>
          <a:custGeom>
            <a:avLst/>
            <a:gdLst/>
            <a:ahLst/>
            <a:cxnLst/>
            <a:rect l="l" t="t" r="r" b="b"/>
            <a:pathLst>
              <a:path w="55130" h="22684">
                <a:moveTo>
                  <a:pt x="36347" y="6744"/>
                </a:moveTo>
                <a:lnTo>
                  <a:pt x="41681" y="10745"/>
                </a:lnTo>
                <a:lnTo>
                  <a:pt x="48450" y="12459"/>
                </a:lnTo>
                <a:lnTo>
                  <a:pt x="55130" y="11240"/>
                </a:lnTo>
                <a:lnTo>
                  <a:pt x="53174" y="14326"/>
                </a:lnTo>
                <a:lnTo>
                  <a:pt x="50507" y="17057"/>
                </a:lnTo>
                <a:lnTo>
                  <a:pt x="47205" y="19076"/>
                </a:lnTo>
                <a:lnTo>
                  <a:pt x="35296" y="22684"/>
                </a:lnTo>
                <a:lnTo>
                  <a:pt x="23678" y="20158"/>
                </a:lnTo>
                <a:lnTo>
                  <a:pt x="18300" y="16536"/>
                </a:lnTo>
                <a:lnTo>
                  <a:pt x="17957" y="16180"/>
                </a:lnTo>
                <a:lnTo>
                  <a:pt x="12839" y="11558"/>
                </a:lnTo>
                <a:lnTo>
                  <a:pt x="6400" y="8916"/>
                </a:lnTo>
                <a:lnTo>
                  <a:pt x="0" y="8764"/>
                </a:lnTo>
                <a:lnTo>
                  <a:pt x="2120" y="6185"/>
                </a:lnTo>
                <a:lnTo>
                  <a:pt x="4737" y="4026"/>
                </a:lnTo>
                <a:lnTo>
                  <a:pt x="7848" y="2502"/>
                </a:lnTo>
                <a:lnTo>
                  <a:pt x="19562" y="0"/>
                </a:lnTo>
                <a:lnTo>
                  <a:pt x="31227" y="3266"/>
                </a:lnTo>
                <a:lnTo>
                  <a:pt x="36347" y="6744"/>
                </a:lnTo>
                <a:close/>
              </a:path>
            </a:pathLst>
          </a:custGeom>
          <a:ln w="323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4396665" y="2882174"/>
            <a:ext cx="546608" cy="118440"/>
          </a:xfrm>
          <a:custGeom>
            <a:avLst/>
            <a:gdLst/>
            <a:ahLst/>
            <a:cxnLst/>
            <a:rect l="l" t="t" r="r" b="b"/>
            <a:pathLst>
              <a:path w="546607" h="118440">
                <a:moveTo>
                  <a:pt x="142589" y="115846"/>
                </a:moveTo>
                <a:lnTo>
                  <a:pt x="157090" y="114674"/>
                </a:lnTo>
                <a:lnTo>
                  <a:pt x="171073" y="112757"/>
                </a:lnTo>
                <a:lnTo>
                  <a:pt x="184423" y="110124"/>
                </a:lnTo>
                <a:lnTo>
                  <a:pt x="197025" y="106804"/>
                </a:lnTo>
                <a:lnTo>
                  <a:pt x="208765" y="102826"/>
                </a:lnTo>
                <a:lnTo>
                  <a:pt x="219526" y="98220"/>
                </a:lnTo>
                <a:lnTo>
                  <a:pt x="229195" y="93016"/>
                </a:lnTo>
                <a:lnTo>
                  <a:pt x="236372" y="88214"/>
                </a:lnTo>
                <a:lnTo>
                  <a:pt x="238823" y="87541"/>
                </a:lnTo>
                <a:lnTo>
                  <a:pt x="520197" y="115788"/>
                </a:lnTo>
                <a:lnTo>
                  <a:pt x="520197" y="71137"/>
                </a:lnTo>
                <a:lnTo>
                  <a:pt x="253034" y="44005"/>
                </a:lnTo>
                <a:lnTo>
                  <a:pt x="250418" y="42392"/>
                </a:lnTo>
                <a:lnTo>
                  <a:pt x="244776" y="35255"/>
                </a:lnTo>
                <a:lnTo>
                  <a:pt x="237288" y="28611"/>
                </a:lnTo>
                <a:lnTo>
                  <a:pt x="228120" y="22518"/>
                </a:lnTo>
                <a:lnTo>
                  <a:pt x="217433" y="17031"/>
                </a:lnTo>
                <a:lnTo>
                  <a:pt x="205392" y="12207"/>
                </a:lnTo>
                <a:lnTo>
                  <a:pt x="192159" y="8101"/>
                </a:lnTo>
                <a:lnTo>
                  <a:pt x="177899" y="4771"/>
                </a:lnTo>
                <a:lnTo>
                  <a:pt x="162775" y="2271"/>
                </a:lnTo>
                <a:lnTo>
                  <a:pt x="146950" y="660"/>
                </a:lnTo>
                <a:lnTo>
                  <a:pt x="131203" y="0"/>
                </a:lnTo>
                <a:lnTo>
                  <a:pt x="131203" y="26911"/>
                </a:lnTo>
                <a:lnTo>
                  <a:pt x="148567" y="27904"/>
                </a:lnTo>
                <a:lnTo>
                  <a:pt x="165232" y="30283"/>
                </a:lnTo>
                <a:lnTo>
                  <a:pt x="180351" y="34017"/>
                </a:lnTo>
                <a:lnTo>
                  <a:pt x="193074" y="39076"/>
                </a:lnTo>
                <a:lnTo>
                  <a:pt x="202555" y="45428"/>
                </a:lnTo>
                <a:lnTo>
                  <a:pt x="207946" y="53042"/>
                </a:lnTo>
                <a:lnTo>
                  <a:pt x="208864" y="58115"/>
                </a:lnTo>
                <a:lnTo>
                  <a:pt x="206326" y="66393"/>
                </a:lnTo>
                <a:lnTo>
                  <a:pt x="199266" y="73447"/>
                </a:lnTo>
                <a:lnTo>
                  <a:pt x="188510" y="79249"/>
                </a:lnTo>
                <a:lnTo>
                  <a:pt x="174886" y="83767"/>
                </a:lnTo>
                <a:lnTo>
                  <a:pt x="159220" y="86971"/>
                </a:lnTo>
                <a:lnTo>
                  <a:pt x="142340" y="88830"/>
                </a:lnTo>
                <a:lnTo>
                  <a:pt x="127685" y="89331"/>
                </a:lnTo>
                <a:lnTo>
                  <a:pt x="110426" y="88636"/>
                </a:lnTo>
                <a:lnTo>
                  <a:pt x="93678" y="86571"/>
                </a:lnTo>
                <a:lnTo>
                  <a:pt x="78267" y="83167"/>
                </a:lnTo>
                <a:lnTo>
                  <a:pt x="65023" y="78454"/>
                </a:lnTo>
                <a:lnTo>
                  <a:pt x="54771" y="72462"/>
                </a:lnTo>
                <a:lnTo>
                  <a:pt x="48339" y="65221"/>
                </a:lnTo>
                <a:lnTo>
                  <a:pt x="46494" y="58115"/>
                </a:lnTo>
                <a:lnTo>
                  <a:pt x="33972" y="41020"/>
                </a:lnTo>
                <a:lnTo>
                  <a:pt x="16598" y="30683"/>
                </a:lnTo>
                <a:lnTo>
                  <a:pt x="14833" y="31902"/>
                </a:lnTo>
                <a:lnTo>
                  <a:pt x="11099" y="34480"/>
                </a:lnTo>
                <a:lnTo>
                  <a:pt x="10794" y="34696"/>
                </a:lnTo>
                <a:lnTo>
                  <a:pt x="7975" y="38138"/>
                </a:lnTo>
                <a:lnTo>
                  <a:pt x="2679" y="44564"/>
                </a:lnTo>
                <a:lnTo>
                  <a:pt x="0" y="51282"/>
                </a:lnTo>
                <a:lnTo>
                  <a:pt x="0" y="58115"/>
                </a:lnTo>
                <a:lnTo>
                  <a:pt x="1375" y="66658"/>
                </a:lnTo>
                <a:lnTo>
                  <a:pt x="5370" y="74818"/>
                </a:lnTo>
                <a:lnTo>
                  <a:pt x="11788" y="82504"/>
                </a:lnTo>
                <a:lnTo>
                  <a:pt x="20433" y="89629"/>
                </a:lnTo>
                <a:lnTo>
                  <a:pt x="31108" y="96101"/>
                </a:lnTo>
                <a:lnTo>
                  <a:pt x="43617" y="101833"/>
                </a:lnTo>
                <a:lnTo>
                  <a:pt x="57763" y="106733"/>
                </a:lnTo>
                <a:lnTo>
                  <a:pt x="73350" y="110714"/>
                </a:lnTo>
                <a:lnTo>
                  <a:pt x="90182" y="113685"/>
                </a:lnTo>
                <a:lnTo>
                  <a:pt x="108061" y="115557"/>
                </a:lnTo>
                <a:lnTo>
                  <a:pt x="126791" y="116241"/>
                </a:lnTo>
                <a:lnTo>
                  <a:pt x="127685" y="116243"/>
                </a:lnTo>
                <a:lnTo>
                  <a:pt x="142589" y="1158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3984929" y="2685259"/>
            <a:ext cx="40043" cy="45783"/>
          </a:xfrm>
          <a:custGeom>
            <a:avLst/>
            <a:gdLst/>
            <a:ahLst/>
            <a:cxnLst/>
            <a:rect l="l" t="t" r="r" b="b"/>
            <a:pathLst>
              <a:path w="40043" h="45783">
                <a:moveTo>
                  <a:pt x="0" y="0"/>
                </a:moveTo>
                <a:lnTo>
                  <a:pt x="17309" y="4544"/>
                </a:lnTo>
                <a:lnTo>
                  <a:pt x="30321" y="10775"/>
                </a:lnTo>
                <a:lnTo>
                  <a:pt x="38141" y="18423"/>
                </a:lnTo>
                <a:lnTo>
                  <a:pt x="40043" y="24409"/>
                </a:lnTo>
                <a:lnTo>
                  <a:pt x="36527" y="34328"/>
                </a:lnTo>
                <a:lnTo>
                  <a:pt x="25622" y="43472"/>
                </a:lnTo>
                <a:lnTo>
                  <a:pt x="21488" y="457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3850029" y="2695305"/>
            <a:ext cx="89268" cy="51657"/>
          </a:xfrm>
          <a:custGeom>
            <a:avLst/>
            <a:gdLst/>
            <a:ahLst/>
            <a:cxnLst/>
            <a:rect l="l" t="t" r="r" b="b"/>
            <a:pathLst>
              <a:path w="89268" h="51657">
                <a:moveTo>
                  <a:pt x="89268" y="51346"/>
                </a:moveTo>
                <a:lnTo>
                  <a:pt x="70421" y="51657"/>
                </a:lnTo>
                <a:lnTo>
                  <a:pt x="52906" y="50512"/>
                </a:lnTo>
                <a:lnTo>
                  <a:pt x="37162" y="48041"/>
                </a:lnTo>
                <a:lnTo>
                  <a:pt x="23627" y="44377"/>
                </a:lnTo>
                <a:lnTo>
                  <a:pt x="12741" y="39654"/>
                </a:lnTo>
                <a:lnTo>
                  <a:pt x="4942" y="34002"/>
                </a:lnTo>
                <a:lnTo>
                  <a:pt x="670" y="27556"/>
                </a:lnTo>
                <a:lnTo>
                  <a:pt x="0" y="24206"/>
                </a:lnTo>
                <a:lnTo>
                  <a:pt x="3164" y="14773"/>
                </a:lnTo>
                <a:lnTo>
                  <a:pt x="13031" y="6016"/>
                </a:lnTo>
                <a:lnTo>
                  <a:pt x="245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4390272" y="2912084"/>
            <a:ext cx="40470" cy="71399"/>
          </a:xfrm>
          <a:custGeom>
            <a:avLst/>
            <a:gdLst/>
            <a:ahLst/>
            <a:cxnLst/>
            <a:rect l="l" t="t" r="r" b="b"/>
            <a:pathLst>
              <a:path w="40470" h="71399">
                <a:moveTo>
                  <a:pt x="17356" y="0"/>
                </a:moveTo>
                <a:lnTo>
                  <a:pt x="5277" y="11927"/>
                </a:lnTo>
                <a:lnTo>
                  <a:pt x="0" y="20093"/>
                </a:lnTo>
                <a:lnTo>
                  <a:pt x="541" y="28134"/>
                </a:lnTo>
                <a:lnTo>
                  <a:pt x="5918" y="39685"/>
                </a:lnTo>
                <a:lnTo>
                  <a:pt x="17283" y="55138"/>
                </a:lnTo>
                <a:lnTo>
                  <a:pt x="29574" y="65139"/>
                </a:lnTo>
                <a:lnTo>
                  <a:pt x="38583" y="70479"/>
                </a:lnTo>
                <a:lnTo>
                  <a:pt x="40470" y="713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4447786" y="2944863"/>
            <a:ext cx="23990" cy="15811"/>
          </a:xfrm>
          <a:custGeom>
            <a:avLst/>
            <a:gdLst/>
            <a:ahLst/>
            <a:cxnLst/>
            <a:rect l="l" t="t" r="r" b="b"/>
            <a:pathLst>
              <a:path w="23990" h="15811">
                <a:moveTo>
                  <a:pt x="23990" y="15811"/>
                </a:moveTo>
                <a:lnTo>
                  <a:pt x="7080" y="9024"/>
                </a:lnTo>
                <a:lnTo>
                  <a:pt x="1248" y="26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3867199" y="2491815"/>
            <a:ext cx="117538" cy="181597"/>
          </a:xfrm>
          <a:custGeom>
            <a:avLst/>
            <a:gdLst/>
            <a:ahLst/>
            <a:cxnLst/>
            <a:rect l="l" t="t" r="r" b="b"/>
            <a:pathLst>
              <a:path w="117538" h="181597">
                <a:moveTo>
                  <a:pt x="117538" y="181597"/>
                </a:moveTo>
                <a:lnTo>
                  <a:pt x="95923" y="0"/>
                </a:lnTo>
                <a:lnTo>
                  <a:pt x="10248" y="26009"/>
                </a:lnTo>
                <a:lnTo>
                  <a:pt x="0" y="39649"/>
                </a:lnTo>
                <a:lnTo>
                  <a:pt x="12661" y="132372"/>
                </a:lnTo>
                <a:lnTo>
                  <a:pt x="117538" y="1815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3963553" y="2489418"/>
            <a:ext cx="21717" cy="189839"/>
          </a:xfrm>
          <a:custGeom>
            <a:avLst/>
            <a:gdLst/>
            <a:ahLst/>
            <a:cxnLst/>
            <a:rect l="l" t="t" r="r" b="b"/>
            <a:pathLst>
              <a:path w="21716" h="189839">
                <a:moveTo>
                  <a:pt x="0" y="0"/>
                </a:moveTo>
                <a:lnTo>
                  <a:pt x="21717" y="1898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3860873" y="2497533"/>
            <a:ext cx="16459" cy="125247"/>
          </a:xfrm>
          <a:custGeom>
            <a:avLst/>
            <a:gdLst/>
            <a:ahLst/>
            <a:cxnLst/>
            <a:rect l="l" t="t" r="r" b="b"/>
            <a:pathLst>
              <a:path w="16459" h="125247">
                <a:moveTo>
                  <a:pt x="0" y="0"/>
                </a:moveTo>
                <a:lnTo>
                  <a:pt x="16459" y="1252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3764603" y="2041489"/>
            <a:ext cx="241681" cy="607756"/>
          </a:xfrm>
          <a:custGeom>
            <a:avLst/>
            <a:gdLst/>
            <a:ahLst/>
            <a:cxnLst/>
            <a:rect l="l" t="t" r="r" b="b"/>
            <a:pathLst>
              <a:path w="241681" h="607756">
                <a:moveTo>
                  <a:pt x="185165" y="3111"/>
                </a:moveTo>
                <a:lnTo>
                  <a:pt x="0" y="0"/>
                </a:lnTo>
                <a:lnTo>
                  <a:pt x="66751" y="580275"/>
                </a:lnTo>
                <a:lnTo>
                  <a:pt x="69164" y="587058"/>
                </a:lnTo>
                <a:lnTo>
                  <a:pt x="97081" y="602486"/>
                </a:lnTo>
                <a:lnTo>
                  <a:pt x="128536" y="607349"/>
                </a:lnTo>
                <a:lnTo>
                  <a:pt x="146800" y="607756"/>
                </a:lnTo>
                <a:lnTo>
                  <a:pt x="156019" y="607415"/>
                </a:lnTo>
                <a:lnTo>
                  <a:pt x="192028" y="602521"/>
                </a:lnTo>
                <a:lnTo>
                  <a:pt x="220416" y="593158"/>
                </a:lnTo>
                <a:lnTo>
                  <a:pt x="237832" y="580778"/>
                </a:lnTo>
                <a:lnTo>
                  <a:pt x="241680" y="570445"/>
                </a:lnTo>
                <a:lnTo>
                  <a:pt x="185165" y="31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3764603" y="2041489"/>
            <a:ext cx="241681" cy="607756"/>
          </a:xfrm>
          <a:custGeom>
            <a:avLst/>
            <a:gdLst/>
            <a:ahLst/>
            <a:cxnLst/>
            <a:rect l="l" t="t" r="r" b="b"/>
            <a:pathLst>
              <a:path w="241681" h="607756">
                <a:moveTo>
                  <a:pt x="185165" y="3111"/>
                </a:moveTo>
                <a:lnTo>
                  <a:pt x="0" y="0"/>
                </a:lnTo>
                <a:lnTo>
                  <a:pt x="66751" y="580275"/>
                </a:lnTo>
                <a:lnTo>
                  <a:pt x="69164" y="587058"/>
                </a:lnTo>
                <a:lnTo>
                  <a:pt x="97081" y="602486"/>
                </a:lnTo>
                <a:lnTo>
                  <a:pt x="128536" y="607349"/>
                </a:lnTo>
                <a:lnTo>
                  <a:pt x="146800" y="607756"/>
                </a:lnTo>
                <a:lnTo>
                  <a:pt x="156019" y="607415"/>
                </a:lnTo>
                <a:lnTo>
                  <a:pt x="192028" y="602521"/>
                </a:lnTo>
                <a:lnTo>
                  <a:pt x="220416" y="593158"/>
                </a:lnTo>
                <a:lnTo>
                  <a:pt x="237832" y="580778"/>
                </a:lnTo>
                <a:lnTo>
                  <a:pt x="241680" y="570445"/>
                </a:lnTo>
                <a:lnTo>
                  <a:pt x="185165" y="31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2913564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462694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4721848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4721847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060867" y="387301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963015" y="3873005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060871" y="6473629"/>
            <a:ext cx="2015998" cy="561860"/>
          </a:xfrm>
          <a:custGeom>
            <a:avLst/>
            <a:gdLst/>
            <a:ahLst/>
            <a:cxnLst/>
            <a:rect l="l" t="t" r="r" b="b"/>
            <a:pathLst>
              <a:path w="2015997" h="561860">
                <a:moveTo>
                  <a:pt x="2015998" y="561860"/>
                </a:moveTo>
                <a:lnTo>
                  <a:pt x="2015998" y="38849"/>
                </a:lnTo>
                <a:lnTo>
                  <a:pt x="1187983" y="38849"/>
                </a:lnTo>
                <a:lnTo>
                  <a:pt x="1061935" y="0"/>
                </a:lnTo>
                <a:lnTo>
                  <a:pt x="85051" y="0"/>
                </a:lnTo>
                <a:lnTo>
                  <a:pt x="85051" y="38849"/>
                </a:lnTo>
                <a:lnTo>
                  <a:pt x="0" y="38849"/>
                </a:lnTo>
                <a:lnTo>
                  <a:pt x="0" y="561860"/>
                </a:lnTo>
                <a:lnTo>
                  <a:pt x="2015998" y="5618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963022" y="6473628"/>
            <a:ext cx="2211717" cy="561860"/>
          </a:xfrm>
          <a:custGeom>
            <a:avLst/>
            <a:gdLst/>
            <a:ahLst/>
            <a:cxnLst/>
            <a:rect l="l" t="t" r="r" b="b"/>
            <a:pathLst>
              <a:path w="2211717" h="561860">
                <a:moveTo>
                  <a:pt x="1285836" y="38849"/>
                </a:moveTo>
                <a:lnTo>
                  <a:pt x="1159789" y="0"/>
                </a:lnTo>
                <a:lnTo>
                  <a:pt x="182892" y="0"/>
                </a:lnTo>
                <a:lnTo>
                  <a:pt x="182892" y="38849"/>
                </a:lnTo>
                <a:lnTo>
                  <a:pt x="97845" y="38849"/>
                </a:lnTo>
              </a:path>
              <a:path w="2211717" h="561860">
                <a:moveTo>
                  <a:pt x="2113843" y="38849"/>
                </a:moveTo>
                <a:lnTo>
                  <a:pt x="1285836" y="38849"/>
                </a:lnTo>
              </a:path>
              <a:path w="2211717" h="561860">
                <a:moveTo>
                  <a:pt x="97845" y="561860"/>
                </a:moveTo>
                <a:lnTo>
                  <a:pt x="2113843" y="561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122808" y="4412488"/>
            <a:ext cx="126047" cy="2099995"/>
          </a:xfrm>
          <a:custGeom>
            <a:avLst/>
            <a:gdLst/>
            <a:ahLst/>
            <a:cxnLst/>
            <a:rect l="l" t="t" r="r" b="b"/>
            <a:pathLst>
              <a:path w="126047" h="2099995">
                <a:moveTo>
                  <a:pt x="126047" y="2099995"/>
                </a:moveTo>
                <a:lnTo>
                  <a:pt x="126047" y="0"/>
                </a:lnTo>
                <a:lnTo>
                  <a:pt x="0" y="0"/>
                </a:lnTo>
                <a:lnTo>
                  <a:pt x="0" y="2061146"/>
                </a:lnTo>
                <a:lnTo>
                  <a:pt x="126047" y="209999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122808" y="4412488"/>
            <a:ext cx="126047" cy="2099995"/>
          </a:xfrm>
          <a:custGeom>
            <a:avLst/>
            <a:gdLst/>
            <a:ahLst/>
            <a:cxnLst/>
            <a:rect l="l" t="t" r="r" b="b"/>
            <a:pathLst>
              <a:path w="126047" h="2099995">
                <a:moveTo>
                  <a:pt x="126047" y="2099995"/>
                </a:moveTo>
                <a:lnTo>
                  <a:pt x="0" y="2061146"/>
                </a:lnTo>
                <a:lnTo>
                  <a:pt x="0" y="0"/>
                </a:lnTo>
                <a:lnTo>
                  <a:pt x="126047" y="0"/>
                </a:lnTo>
                <a:lnTo>
                  <a:pt x="126047" y="20999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060872" y="3873018"/>
            <a:ext cx="2015998" cy="582904"/>
          </a:xfrm>
          <a:custGeom>
            <a:avLst/>
            <a:gdLst/>
            <a:ahLst/>
            <a:cxnLst/>
            <a:rect l="l" t="t" r="r" b="b"/>
            <a:pathLst>
              <a:path w="2015998" h="582904">
                <a:moveTo>
                  <a:pt x="2015998" y="0"/>
                </a:moveTo>
                <a:lnTo>
                  <a:pt x="0" y="0"/>
                </a:lnTo>
                <a:lnTo>
                  <a:pt x="0" y="539470"/>
                </a:lnTo>
                <a:lnTo>
                  <a:pt x="85051" y="539470"/>
                </a:lnTo>
                <a:lnTo>
                  <a:pt x="85051" y="582904"/>
                </a:lnTo>
                <a:lnTo>
                  <a:pt x="1061935" y="582904"/>
                </a:lnTo>
                <a:lnTo>
                  <a:pt x="1185418" y="539470"/>
                </a:lnTo>
                <a:lnTo>
                  <a:pt x="2015998" y="539470"/>
                </a:lnTo>
                <a:lnTo>
                  <a:pt x="2015998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963017" y="3873021"/>
            <a:ext cx="2211717" cy="582904"/>
          </a:xfrm>
          <a:custGeom>
            <a:avLst/>
            <a:gdLst/>
            <a:ahLst/>
            <a:cxnLst/>
            <a:rect l="l" t="t" r="r" b="b"/>
            <a:pathLst>
              <a:path w="2211717" h="582904">
                <a:moveTo>
                  <a:pt x="182905" y="582904"/>
                </a:moveTo>
                <a:lnTo>
                  <a:pt x="1159789" y="582904"/>
                </a:lnTo>
                <a:lnTo>
                  <a:pt x="1223100" y="560635"/>
                </a:lnTo>
              </a:path>
              <a:path w="2211717" h="582904">
                <a:moveTo>
                  <a:pt x="2113848" y="539470"/>
                </a:moveTo>
                <a:lnTo>
                  <a:pt x="1283271" y="539470"/>
                </a:lnTo>
                <a:lnTo>
                  <a:pt x="1223100" y="560635"/>
                </a:lnTo>
              </a:path>
              <a:path w="2211717" h="582904">
                <a:moveTo>
                  <a:pt x="2113848" y="0"/>
                </a:moveTo>
                <a:lnTo>
                  <a:pt x="97850" y="0"/>
                </a:lnTo>
              </a:path>
              <a:path w="2211717" h="582904">
                <a:moveTo>
                  <a:pt x="97850" y="539470"/>
                </a:moveTo>
                <a:lnTo>
                  <a:pt x="182905" y="539470"/>
                </a:lnTo>
                <a:lnTo>
                  <a:pt x="182905" y="5829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154581" y="4447603"/>
            <a:ext cx="464604" cy="345554"/>
          </a:xfrm>
          <a:custGeom>
            <a:avLst/>
            <a:gdLst/>
            <a:ahLst/>
            <a:cxnLst/>
            <a:rect l="l" t="t" r="r" b="b"/>
            <a:pathLst>
              <a:path w="464604" h="345554">
                <a:moveTo>
                  <a:pt x="0" y="345554"/>
                </a:moveTo>
                <a:lnTo>
                  <a:pt x="464604" y="345554"/>
                </a:lnTo>
                <a:lnTo>
                  <a:pt x="464604" y="0"/>
                </a:lnTo>
                <a:lnTo>
                  <a:pt x="0" y="0"/>
                </a:lnTo>
                <a:lnTo>
                  <a:pt x="0" y="34555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154581" y="4907242"/>
            <a:ext cx="464604" cy="333171"/>
          </a:xfrm>
          <a:custGeom>
            <a:avLst/>
            <a:gdLst/>
            <a:ahLst/>
            <a:cxnLst/>
            <a:rect l="l" t="t" r="r" b="b"/>
            <a:pathLst>
              <a:path w="464604" h="333171">
                <a:moveTo>
                  <a:pt x="0" y="333171"/>
                </a:moveTo>
                <a:lnTo>
                  <a:pt x="464604" y="333171"/>
                </a:lnTo>
                <a:lnTo>
                  <a:pt x="464604" y="0"/>
                </a:lnTo>
                <a:lnTo>
                  <a:pt x="0" y="0"/>
                </a:lnTo>
                <a:lnTo>
                  <a:pt x="0" y="33317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154581" y="5354498"/>
            <a:ext cx="464604" cy="300875"/>
          </a:xfrm>
          <a:custGeom>
            <a:avLst/>
            <a:gdLst/>
            <a:ahLst/>
            <a:cxnLst/>
            <a:rect l="l" t="t" r="r" b="b"/>
            <a:pathLst>
              <a:path w="464604" h="300875">
                <a:moveTo>
                  <a:pt x="0" y="300875"/>
                </a:moveTo>
                <a:lnTo>
                  <a:pt x="464604" y="300875"/>
                </a:lnTo>
                <a:lnTo>
                  <a:pt x="464604" y="0"/>
                </a:lnTo>
                <a:lnTo>
                  <a:pt x="0" y="0"/>
                </a:lnTo>
                <a:lnTo>
                  <a:pt x="0" y="30087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154581" y="5769458"/>
            <a:ext cx="464604" cy="230441"/>
          </a:xfrm>
          <a:custGeom>
            <a:avLst/>
            <a:gdLst/>
            <a:ahLst/>
            <a:cxnLst/>
            <a:rect l="l" t="t" r="r" b="b"/>
            <a:pathLst>
              <a:path w="464604" h="230441">
                <a:moveTo>
                  <a:pt x="0" y="230441"/>
                </a:moveTo>
                <a:lnTo>
                  <a:pt x="464604" y="230441"/>
                </a:lnTo>
                <a:lnTo>
                  <a:pt x="464604" y="0"/>
                </a:lnTo>
                <a:lnTo>
                  <a:pt x="0" y="0"/>
                </a:lnTo>
                <a:lnTo>
                  <a:pt x="0" y="23044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154581" y="6113984"/>
            <a:ext cx="464604" cy="272503"/>
          </a:xfrm>
          <a:custGeom>
            <a:avLst/>
            <a:gdLst/>
            <a:ahLst/>
            <a:cxnLst/>
            <a:rect l="l" t="t" r="r" b="b"/>
            <a:pathLst>
              <a:path w="464604" h="272503">
                <a:moveTo>
                  <a:pt x="0" y="272503"/>
                </a:moveTo>
                <a:lnTo>
                  <a:pt x="464604" y="272503"/>
                </a:lnTo>
                <a:lnTo>
                  <a:pt x="464604" y="0"/>
                </a:lnTo>
                <a:lnTo>
                  <a:pt x="0" y="0"/>
                </a:lnTo>
                <a:lnTo>
                  <a:pt x="0" y="27250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154581" y="4447604"/>
            <a:ext cx="976884" cy="2017369"/>
          </a:xfrm>
          <a:custGeom>
            <a:avLst/>
            <a:gdLst/>
            <a:ahLst/>
            <a:cxnLst/>
            <a:rect l="l" t="t" r="r" b="b"/>
            <a:pathLst>
              <a:path w="976884" h="2017369">
                <a:moveTo>
                  <a:pt x="0" y="2017369"/>
                </a:moveTo>
                <a:lnTo>
                  <a:pt x="976884" y="2017369"/>
                </a:lnTo>
                <a:lnTo>
                  <a:pt x="976884" y="0"/>
                </a:lnTo>
                <a:lnTo>
                  <a:pt x="0" y="0"/>
                </a:lnTo>
                <a:lnTo>
                  <a:pt x="0" y="2017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619186" y="4447603"/>
            <a:ext cx="512279" cy="345554"/>
          </a:xfrm>
          <a:custGeom>
            <a:avLst/>
            <a:gdLst/>
            <a:ahLst/>
            <a:cxnLst/>
            <a:rect l="l" t="t" r="r" b="b"/>
            <a:pathLst>
              <a:path w="512279" h="345554">
                <a:moveTo>
                  <a:pt x="0" y="345554"/>
                </a:moveTo>
                <a:lnTo>
                  <a:pt x="512279" y="345554"/>
                </a:lnTo>
                <a:lnTo>
                  <a:pt x="512279" y="0"/>
                </a:lnTo>
                <a:lnTo>
                  <a:pt x="0" y="0"/>
                </a:lnTo>
                <a:lnTo>
                  <a:pt x="0" y="3455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619186" y="4907242"/>
            <a:ext cx="512279" cy="333171"/>
          </a:xfrm>
          <a:custGeom>
            <a:avLst/>
            <a:gdLst/>
            <a:ahLst/>
            <a:cxnLst/>
            <a:rect l="l" t="t" r="r" b="b"/>
            <a:pathLst>
              <a:path w="512279" h="333171">
                <a:moveTo>
                  <a:pt x="0" y="333171"/>
                </a:moveTo>
                <a:lnTo>
                  <a:pt x="512279" y="333171"/>
                </a:lnTo>
                <a:lnTo>
                  <a:pt x="512279" y="0"/>
                </a:lnTo>
                <a:lnTo>
                  <a:pt x="0" y="0"/>
                </a:lnTo>
                <a:lnTo>
                  <a:pt x="0" y="33317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619186" y="5354498"/>
            <a:ext cx="512279" cy="300875"/>
          </a:xfrm>
          <a:custGeom>
            <a:avLst/>
            <a:gdLst/>
            <a:ahLst/>
            <a:cxnLst/>
            <a:rect l="l" t="t" r="r" b="b"/>
            <a:pathLst>
              <a:path w="512279" h="300875">
                <a:moveTo>
                  <a:pt x="0" y="300875"/>
                </a:moveTo>
                <a:lnTo>
                  <a:pt x="512279" y="300875"/>
                </a:lnTo>
                <a:lnTo>
                  <a:pt x="512279" y="0"/>
                </a:lnTo>
                <a:lnTo>
                  <a:pt x="0" y="0"/>
                </a:lnTo>
                <a:lnTo>
                  <a:pt x="0" y="30087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619186" y="5769458"/>
            <a:ext cx="512279" cy="230441"/>
          </a:xfrm>
          <a:custGeom>
            <a:avLst/>
            <a:gdLst/>
            <a:ahLst/>
            <a:cxnLst/>
            <a:rect l="l" t="t" r="r" b="b"/>
            <a:pathLst>
              <a:path w="512279" h="230441">
                <a:moveTo>
                  <a:pt x="0" y="230441"/>
                </a:moveTo>
                <a:lnTo>
                  <a:pt x="512279" y="230441"/>
                </a:lnTo>
                <a:lnTo>
                  <a:pt x="512279" y="0"/>
                </a:lnTo>
                <a:lnTo>
                  <a:pt x="0" y="0"/>
                </a:lnTo>
                <a:lnTo>
                  <a:pt x="0" y="23044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619186" y="6113984"/>
            <a:ext cx="512279" cy="272503"/>
          </a:xfrm>
          <a:custGeom>
            <a:avLst/>
            <a:gdLst/>
            <a:ahLst/>
            <a:cxnLst/>
            <a:rect l="l" t="t" r="r" b="b"/>
            <a:pathLst>
              <a:path w="512279" h="272503">
                <a:moveTo>
                  <a:pt x="0" y="272503"/>
                </a:moveTo>
                <a:lnTo>
                  <a:pt x="512279" y="272503"/>
                </a:lnTo>
                <a:lnTo>
                  <a:pt x="512279" y="0"/>
                </a:lnTo>
                <a:lnTo>
                  <a:pt x="0" y="0"/>
                </a:lnTo>
                <a:lnTo>
                  <a:pt x="0" y="2725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619186" y="4447603"/>
            <a:ext cx="512279" cy="2017712"/>
          </a:xfrm>
          <a:custGeom>
            <a:avLst/>
            <a:gdLst/>
            <a:ahLst/>
            <a:cxnLst/>
            <a:rect l="l" t="t" r="r" b="b"/>
            <a:pathLst>
              <a:path w="512279" h="2017712">
                <a:moveTo>
                  <a:pt x="0" y="2017712"/>
                </a:moveTo>
                <a:lnTo>
                  <a:pt x="512279" y="2017712"/>
                </a:lnTo>
                <a:lnTo>
                  <a:pt x="512279" y="0"/>
                </a:lnTo>
                <a:lnTo>
                  <a:pt x="0" y="0"/>
                </a:lnTo>
                <a:lnTo>
                  <a:pt x="0" y="20177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549082" y="6218644"/>
            <a:ext cx="582383" cy="246329"/>
          </a:xfrm>
          <a:custGeom>
            <a:avLst/>
            <a:gdLst/>
            <a:ahLst/>
            <a:cxnLst/>
            <a:rect l="l" t="t" r="r" b="b"/>
            <a:pathLst>
              <a:path w="582383" h="246329">
                <a:moveTo>
                  <a:pt x="582383" y="246329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549082" y="6002757"/>
            <a:ext cx="581139" cy="175221"/>
          </a:xfrm>
          <a:custGeom>
            <a:avLst/>
            <a:gdLst/>
            <a:ahLst/>
            <a:cxnLst/>
            <a:rect l="l" t="t" r="r" b="b"/>
            <a:pathLst>
              <a:path w="581139" h="175221">
                <a:moveTo>
                  <a:pt x="581139" y="17522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549082" y="5786857"/>
            <a:ext cx="579907" cy="104101"/>
          </a:xfrm>
          <a:custGeom>
            <a:avLst/>
            <a:gdLst/>
            <a:ahLst/>
            <a:cxnLst/>
            <a:rect l="l" t="t" r="r" b="b"/>
            <a:pathLst>
              <a:path w="579907" h="104101">
                <a:moveTo>
                  <a:pt x="579907" y="10410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549082" y="5570956"/>
            <a:ext cx="578675" cy="32994"/>
          </a:xfrm>
          <a:custGeom>
            <a:avLst/>
            <a:gdLst/>
            <a:ahLst/>
            <a:cxnLst/>
            <a:rect l="l" t="t" r="r" b="b"/>
            <a:pathLst>
              <a:path w="578675" h="32994">
                <a:moveTo>
                  <a:pt x="578675" y="3299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549081" y="5316944"/>
            <a:ext cx="577430" cy="38125"/>
          </a:xfrm>
          <a:custGeom>
            <a:avLst/>
            <a:gdLst/>
            <a:ahLst/>
            <a:cxnLst/>
            <a:rect l="l" t="t" r="r" b="b"/>
            <a:pathLst>
              <a:path w="577430" h="38125">
                <a:moveTo>
                  <a:pt x="577430" y="0"/>
                </a:moveTo>
                <a:lnTo>
                  <a:pt x="0" y="381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549082" y="5029936"/>
            <a:ext cx="576199" cy="109232"/>
          </a:xfrm>
          <a:custGeom>
            <a:avLst/>
            <a:gdLst/>
            <a:ahLst/>
            <a:cxnLst/>
            <a:rect l="l" t="t" r="r" b="b"/>
            <a:pathLst>
              <a:path w="576199" h="109232">
                <a:moveTo>
                  <a:pt x="576199" y="0"/>
                </a:moveTo>
                <a:lnTo>
                  <a:pt x="0" y="1092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549081" y="4742929"/>
            <a:ext cx="574954" cy="180340"/>
          </a:xfrm>
          <a:custGeom>
            <a:avLst/>
            <a:gdLst/>
            <a:ahLst/>
            <a:cxnLst/>
            <a:rect l="l" t="t" r="r" b="b"/>
            <a:pathLst>
              <a:path w="574954" h="180340">
                <a:moveTo>
                  <a:pt x="574954" y="0"/>
                </a:moveTo>
                <a:lnTo>
                  <a:pt x="0" y="1803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549081" y="4455922"/>
            <a:ext cx="573722" cy="251459"/>
          </a:xfrm>
          <a:custGeom>
            <a:avLst/>
            <a:gdLst/>
            <a:ahLst/>
            <a:cxnLst/>
            <a:rect l="l" t="t" r="r" b="b"/>
            <a:pathLst>
              <a:path w="573722" h="251460">
                <a:moveTo>
                  <a:pt x="573722" y="0"/>
                </a:moveTo>
                <a:lnTo>
                  <a:pt x="0" y="2514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408556" y="4447617"/>
            <a:ext cx="107251" cy="20176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408543" y="4447603"/>
            <a:ext cx="107251" cy="2017712"/>
          </a:xfrm>
          <a:custGeom>
            <a:avLst/>
            <a:gdLst/>
            <a:ahLst/>
            <a:cxnLst/>
            <a:rect l="l" t="t" r="r" b="b"/>
            <a:pathLst>
              <a:path w="107251" h="2017712">
                <a:moveTo>
                  <a:pt x="107251" y="2017712"/>
                </a:moveTo>
                <a:lnTo>
                  <a:pt x="0" y="2017712"/>
                </a:lnTo>
                <a:lnTo>
                  <a:pt x="0" y="0"/>
                </a:lnTo>
                <a:lnTo>
                  <a:pt x="107251" y="0"/>
                </a:lnTo>
                <a:lnTo>
                  <a:pt x="107251" y="20177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549082" y="4447617"/>
            <a:ext cx="107251" cy="201769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549082" y="4447603"/>
            <a:ext cx="107251" cy="2017712"/>
          </a:xfrm>
          <a:custGeom>
            <a:avLst/>
            <a:gdLst/>
            <a:ahLst/>
            <a:cxnLst/>
            <a:rect l="l" t="t" r="r" b="b"/>
            <a:pathLst>
              <a:path w="107251" h="2017712">
                <a:moveTo>
                  <a:pt x="107251" y="2017712"/>
                </a:moveTo>
                <a:lnTo>
                  <a:pt x="0" y="2017712"/>
                </a:lnTo>
                <a:lnTo>
                  <a:pt x="0" y="0"/>
                </a:lnTo>
                <a:lnTo>
                  <a:pt x="107251" y="0"/>
                </a:lnTo>
                <a:lnTo>
                  <a:pt x="107251" y="20177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619186" y="4447617"/>
            <a:ext cx="107251" cy="20176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619173" y="4447603"/>
            <a:ext cx="107251" cy="2017712"/>
          </a:xfrm>
          <a:custGeom>
            <a:avLst/>
            <a:gdLst/>
            <a:ahLst/>
            <a:cxnLst/>
            <a:rect l="l" t="t" r="r" b="b"/>
            <a:pathLst>
              <a:path w="107251" h="2017712">
                <a:moveTo>
                  <a:pt x="107251" y="2017712"/>
                </a:moveTo>
                <a:lnTo>
                  <a:pt x="0" y="2017712"/>
                </a:lnTo>
                <a:lnTo>
                  <a:pt x="0" y="0"/>
                </a:lnTo>
                <a:lnTo>
                  <a:pt x="107251" y="0"/>
                </a:lnTo>
                <a:lnTo>
                  <a:pt x="107251" y="20177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830157" y="4447617"/>
            <a:ext cx="107238" cy="201769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830157" y="4447603"/>
            <a:ext cx="107238" cy="2017712"/>
          </a:xfrm>
          <a:custGeom>
            <a:avLst/>
            <a:gdLst/>
            <a:ahLst/>
            <a:cxnLst/>
            <a:rect l="l" t="t" r="r" b="b"/>
            <a:pathLst>
              <a:path w="107238" h="2017712">
                <a:moveTo>
                  <a:pt x="107238" y="2017712"/>
                </a:moveTo>
                <a:lnTo>
                  <a:pt x="0" y="2017712"/>
                </a:lnTo>
                <a:lnTo>
                  <a:pt x="0" y="0"/>
                </a:lnTo>
                <a:lnTo>
                  <a:pt x="107238" y="0"/>
                </a:lnTo>
                <a:lnTo>
                  <a:pt x="107238" y="20177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197803" y="4412488"/>
            <a:ext cx="0" cy="380669"/>
          </a:xfrm>
          <a:custGeom>
            <a:avLst/>
            <a:gdLst/>
            <a:ahLst/>
            <a:cxnLst/>
            <a:rect l="l" t="t" r="r" b="b"/>
            <a:pathLst>
              <a:path h="380669">
                <a:moveTo>
                  <a:pt x="0" y="0"/>
                </a:moveTo>
                <a:lnTo>
                  <a:pt x="0" y="380669"/>
                </a:lnTo>
              </a:path>
            </a:pathLst>
          </a:custGeom>
          <a:ln w="56959">
            <a:solidFill>
              <a:srgbClr val="FCD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197803" y="4907242"/>
            <a:ext cx="0" cy="333171"/>
          </a:xfrm>
          <a:custGeom>
            <a:avLst/>
            <a:gdLst/>
            <a:ahLst/>
            <a:cxnLst/>
            <a:rect l="l" t="t" r="r" b="b"/>
            <a:pathLst>
              <a:path h="333171">
                <a:moveTo>
                  <a:pt x="0" y="0"/>
                </a:moveTo>
                <a:lnTo>
                  <a:pt x="0" y="333171"/>
                </a:lnTo>
              </a:path>
            </a:pathLst>
          </a:custGeom>
          <a:ln w="56959">
            <a:solidFill>
              <a:srgbClr val="FCD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197803" y="5354498"/>
            <a:ext cx="0" cy="300875"/>
          </a:xfrm>
          <a:custGeom>
            <a:avLst/>
            <a:gdLst/>
            <a:ahLst/>
            <a:cxnLst/>
            <a:rect l="l" t="t" r="r" b="b"/>
            <a:pathLst>
              <a:path h="300875">
                <a:moveTo>
                  <a:pt x="0" y="0"/>
                </a:moveTo>
                <a:lnTo>
                  <a:pt x="0" y="300875"/>
                </a:lnTo>
              </a:path>
            </a:pathLst>
          </a:custGeom>
          <a:ln w="56959">
            <a:solidFill>
              <a:srgbClr val="FCD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197803" y="5769458"/>
            <a:ext cx="0" cy="230441"/>
          </a:xfrm>
          <a:custGeom>
            <a:avLst/>
            <a:gdLst/>
            <a:ahLst/>
            <a:cxnLst/>
            <a:rect l="l" t="t" r="r" b="b"/>
            <a:pathLst>
              <a:path h="230441">
                <a:moveTo>
                  <a:pt x="0" y="0"/>
                </a:moveTo>
                <a:lnTo>
                  <a:pt x="0" y="230441"/>
                </a:lnTo>
              </a:path>
            </a:pathLst>
          </a:custGeom>
          <a:ln w="56959">
            <a:solidFill>
              <a:srgbClr val="FCD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197803" y="6113984"/>
            <a:ext cx="0" cy="272503"/>
          </a:xfrm>
          <a:custGeom>
            <a:avLst/>
            <a:gdLst/>
            <a:ahLst/>
            <a:cxnLst/>
            <a:rect l="l" t="t" r="r" b="b"/>
            <a:pathLst>
              <a:path h="272503">
                <a:moveTo>
                  <a:pt x="0" y="0"/>
                </a:moveTo>
                <a:lnTo>
                  <a:pt x="0" y="272503"/>
                </a:lnTo>
              </a:path>
            </a:pathLst>
          </a:custGeom>
          <a:ln w="56959">
            <a:solidFill>
              <a:srgbClr val="FCD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169324" y="6506533"/>
            <a:ext cx="56959" cy="0"/>
          </a:xfrm>
          <a:custGeom>
            <a:avLst/>
            <a:gdLst/>
            <a:ahLst/>
            <a:cxnLst/>
            <a:rect l="l" t="t" r="r" b="b"/>
            <a:pathLst>
              <a:path w="56959">
                <a:moveTo>
                  <a:pt x="0" y="0"/>
                </a:moveTo>
                <a:lnTo>
                  <a:pt x="56959" y="0"/>
                </a:lnTo>
              </a:path>
            </a:pathLst>
          </a:custGeom>
          <a:ln w="56959">
            <a:solidFill>
              <a:srgbClr val="FCD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169959" y="4412488"/>
            <a:ext cx="55689" cy="2099995"/>
          </a:xfrm>
          <a:custGeom>
            <a:avLst/>
            <a:gdLst/>
            <a:ahLst/>
            <a:cxnLst/>
            <a:rect l="l" t="t" r="r" b="b"/>
            <a:pathLst>
              <a:path w="55689" h="2099995">
                <a:moveTo>
                  <a:pt x="55689" y="0"/>
                </a:moveTo>
                <a:lnTo>
                  <a:pt x="0" y="0"/>
                </a:lnTo>
                <a:lnTo>
                  <a:pt x="0" y="2099995"/>
                </a:lnTo>
                <a:lnTo>
                  <a:pt x="55689" y="2099995"/>
                </a:lnTo>
                <a:lnTo>
                  <a:pt x="556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118074" y="4412488"/>
            <a:ext cx="0" cy="2099995"/>
          </a:xfrm>
          <a:custGeom>
            <a:avLst/>
            <a:gdLst/>
            <a:ahLst/>
            <a:cxnLst/>
            <a:rect l="l" t="t" r="r" b="b"/>
            <a:pathLst>
              <a:path h="2099995">
                <a:moveTo>
                  <a:pt x="0" y="0"/>
                </a:moveTo>
                <a:lnTo>
                  <a:pt x="0" y="2099995"/>
                </a:lnTo>
              </a:path>
            </a:pathLst>
          </a:custGeom>
          <a:ln w="56959">
            <a:solidFill>
              <a:srgbClr val="FCD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090231" y="4412488"/>
            <a:ext cx="55689" cy="2099995"/>
          </a:xfrm>
          <a:custGeom>
            <a:avLst/>
            <a:gdLst/>
            <a:ahLst/>
            <a:cxnLst/>
            <a:rect l="l" t="t" r="r" b="b"/>
            <a:pathLst>
              <a:path w="55689" h="2099995">
                <a:moveTo>
                  <a:pt x="55689" y="0"/>
                </a:moveTo>
                <a:lnTo>
                  <a:pt x="0" y="0"/>
                </a:lnTo>
                <a:lnTo>
                  <a:pt x="0" y="2099995"/>
                </a:lnTo>
                <a:lnTo>
                  <a:pt x="55689" y="2099995"/>
                </a:lnTo>
                <a:lnTo>
                  <a:pt x="556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146010" y="4412492"/>
            <a:ext cx="23952" cy="2099995"/>
          </a:xfrm>
          <a:custGeom>
            <a:avLst/>
            <a:gdLst/>
            <a:ahLst/>
            <a:cxnLst/>
            <a:rect l="l" t="t" r="r" b="b"/>
            <a:pathLst>
              <a:path w="23952" h="2099995">
                <a:moveTo>
                  <a:pt x="23952" y="0"/>
                </a:moveTo>
                <a:lnTo>
                  <a:pt x="0" y="17068"/>
                </a:lnTo>
                <a:lnTo>
                  <a:pt x="0" y="2086673"/>
                </a:lnTo>
                <a:lnTo>
                  <a:pt x="23952" y="2099995"/>
                </a:lnTo>
                <a:lnTo>
                  <a:pt x="23952" y="0"/>
                </a:lnTo>
                <a:close/>
              </a:path>
            </a:pathLst>
          </a:custGeom>
          <a:solidFill>
            <a:srgbClr val="C2A26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146010" y="4412492"/>
            <a:ext cx="23952" cy="2099995"/>
          </a:xfrm>
          <a:custGeom>
            <a:avLst/>
            <a:gdLst/>
            <a:ahLst/>
            <a:cxnLst/>
            <a:rect l="l" t="t" r="r" b="b"/>
            <a:pathLst>
              <a:path w="23952" h="2099995">
                <a:moveTo>
                  <a:pt x="23952" y="0"/>
                </a:moveTo>
                <a:lnTo>
                  <a:pt x="0" y="17068"/>
                </a:lnTo>
                <a:lnTo>
                  <a:pt x="0" y="2086673"/>
                </a:lnTo>
                <a:lnTo>
                  <a:pt x="23952" y="2099995"/>
                </a:lnTo>
                <a:lnTo>
                  <a:pt x="2395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090231" y="5999899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1145133" y="0"/>
                </a:lnTo>
                <a:lnTo>
                  <a:pt x="0" y="0"/>
                </a:lnTo>
                <a:lnTo>
                  <a:pt x="0" y="114084"/>
                </a:lnTo>
                <a:lnTo>
                  <a:pt x="1145133" y="114084"/>
                </a:lnTo>
                <a:close/>
              </a:path>
            </a:pathLst>
          </a:custGeom>
          <a:solidFill>
            <a:srgbClr val="EACE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090231" y="5999899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0" y="114084"/>
                </a:lnTo>
                <a:lnTo>
                  <a:pt x="0" y="0"/>
                </a:lnTo>
                <a:lnTo>
                  <a:pt x="1145133" y="0"/>
                </a:lnTo>
                <a:lnTo>
                  <a:pt x="1145133" y="114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090231" y="5655373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1145133" y="0"/>
                </a:lnTo>
                <a:lnTo>
                  <a:pt x="0" y="0"/>
                </a:lnTo>
                <a:lnTo>
                  <a:pt x="0" y="114084"/>
                </a:lnTo>
                <a:lnTo>
                  <a:pt x="1145133" y="114084"/>
                </a:lnTo>
                <a:close/>
              </a:path>
            </a:pathLst>
          </a:custGeom>
          <a:solidFill>
            <a:srgbClr val="EACE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090231" y="5655373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0" y="114084"/>
                </a:lnTo>
                <a:lnTo>
                  <a:pt x="0" y="0"/>
                </a:lnTo>
                <a:lnTo>
                  <a:pt x="1145133" y="0"/>
                </a:lnTo>
                <a:lnTo>
                  <a:pt x="1145133" y="114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090231" y="5240413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1145133" y="0"/>
                </a:lnTo>
                <a:lnTo>
                  <a:pt x="0" y="0"/>
                </a:lnTo>
                <a:lnTo>
                  <a:pt x="0" y="114084"/>
                </a:lnTo>
                <a:lnTo>
                  <a:pt x="1145133" y="114084"/>
                </a:lnTo>
                <a:close/>
              </a:path>
            </a:pathLst>
          </a:custGeom>
          <a:solidFill>
            <a:srgbClr val="EACE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090231" y="5240413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0" y="114084"/>
                </a:lnTo>
                <a:lnTo>
                  <a:pt x="0" y="0"/>
                </a:lnTo>
                <a:lnTo>
                  <a:pt x="1145133" y="0"/>
                </a:lnTo>
                <a:lnTo>
                  <a:pt x="1145133" y="114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090231" y="4793157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1145133" y="0"/>
                </a:lnTo>
                <a:lnTo>
                  <a:pt x="0" y="0"/>
                </a:lnTo>
                <a:lnTo>
                  <a:pt x="0" y="114084"/>
                </a:lnTo>
                <a:lnTo>
                  <a:pt x="1145133" y="114084"/>
                </a:lnTo>
                <a:close/>
              </a:path>
            </a:pathLst>
          </a:custGeom>
          <a:solidFill>
            <a:srgbClr val="EACE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090231" y="4793157"/>
            <a:ext cx="1145133" cy="114084"/>
          </a:xfrm>
          <a:custGeom>
            <a:avLst/>
            <a:gdLst/>
            <a:ahLst/>
            <a:cxnLst/>
            <a:rect l="l" t="t" r="r" b="b"/>
            <a:pathLst>
              <a:path w="1145133" h="114084">
                <a:moveTo>
                  <a:pt x="1145133" y="114084"/>
                </a:moveTo>
                <a:lnTo>
                  <a:pt x="0" y="114084"/>
                </a:lnTo>
                <a:lnTo>
                  <a:pt x="0" y="0"/>
                </a:lnTo>
                <a:lnTo>
                  <a:pt x="1145133" y="0"/>
                </a:lnTo>
                <a:lnTo>
                  <a:pt x="1145133" y="1140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090231" y="6386487"/>
            <a:ext cx="1145133" cy="114096"/>
          </a:xfrm>
          <a:custGeom>
            <a:avLst/>
            <a:gdLst/>
            <a:ahLst/>
            <a:cxnLst/>
            <a:rect l="l" t="t" r="r" b="b"/>
            <a:pathLst>
              <a:path w="1145133" h="114096">
                <a:moveTo>
                  <a:pt x="1145133" y="114096"/>
                </a:moveTo>
                <a:lnTo>
                  <a:pt x="1145133" y="0"/>
                </a:lnTo>
                <a:lnTo>
                  <a:pt x="0" y="0"/>
                </a:lnTo>
                <a:lnTo>
                  <a:pt x="0" y="114096"/>
                </a:lnTo>
                <a:lnTo>
                  <a:pt x="1145133" y="114096"/>
                </a:lnTo>
                <a:close/>
              </a:path>
            </a:pathLst>
          </a:custGeom>
          <a:solidFill>
            <a:srgbClr val="EACE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090231" y="6386487"/>
            <a:ext cx="1145133" cy="114096"/>
          </a:xfrm>
          <a:custGeom>
            <a:avLst/>
            <a:gdLst/>
            <a:ahLst/>
            <a:cxnLst/>
            <a:rect l="l" t="t" r="r" b="b"/>
            <a:pathLst>
              <a:path w="1145133" h="114096">
                <a:moveTo>
                  <a:pt x="1145133" y="114096"/>
                </a:moveTo>
                <a:lnTo>
                  <a:pt x="0" y="114096"/>
                </a:lnTo>
                <a:lnTo>
                  <a:pt x="0" y="0"/>
                </a:lnTo>
                <a:lnTo>
                  <a:pt x="1145133" y="0"/>
                </a:lnTo>
                <a:lnTo>
                  <a:pt x="1145133" y="1140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720433" y="5967781"/>
            <a:ext cx="0" cy="633361"/>
          </a:xfrm>
          <a:custGeom>
            <a:avLst/>
            <a:gdLst/>
            <a:ahLst/>
            <a:cxnLst/>
            <a:rect l="l" t="t" r="r" b="b"/>
            <a:pathLst>
              <a:path h="633361">
                <a:moveTo>
                  <a:pt x="0" y="0"/>
                </a:moveTo>
                <a:lnTo>
                  <a:pt x="0" y="633361"/>
                </a:lnTo>
              </a:path>
            </a:pathLst>
          </a:custGeom>
          <a:ln w="2891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706610" y="5967781"/>
            <a:ext cx="27647" cy="633361"/>
          </a:xfrm>
          <a:custGeom>
            <a:avLst/>
            <a:gdLst/>
            <a:ahLst/>
            <a:cxnLst/>
            <a:rect l="l" t="t" r="r" b="b"/>
            <a:pathLst>
              <a:path w="27647" h="633361">
                <a:moveTo>
                  <a:pt x="27647" y="633361"/>
                </a:moveTo>
                <a:lnTo>
                  <a:pt x="0" y="633361"/>
                </a:lnTo>
                <a:lnTo>
                  <a:pt x="0" y="0"/>
                </a:lnTo>
                <a:lnTo>
                  <a:pt x="27647" y="0"/>
                </a:lnTo>
                <a:lnTo>
                  <a:pt x="27647" y="6333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612899" y="6534673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0" y="74104"/>
                </a:lnTo>
                <a:lnTo>
                  <a:pt x="368630" y="25679"/>
                </a:lnTo>
                <a:lnTo>
                  <a:pt x="368630" y="0"/>
                </a:lnTo>
                <a:lnTo>
                  <a:pt x="0" y="480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612899" y="6534673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368630" y="0"/>
                </a:lnTo>
                <a:lnTo>
                  <a:pt x="368630" y="25679"/>
                </a:lnTo>
                <a:lnTo>
                  <a:pt x="0" y="74104"/>
                </a:lnTo>
                <a:lnTo>
                  <a:pt x="0" y="48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384969" y="6426834"/>
            <a:ext cx="344055" cy="72326"/>
          </a:xfrm>
          <a:custGeom>
            <a:avLst/>
            <a:gdLst/>
            <a:ahLst/>
            <a:cxnLst/>
            <a:rect l="l" t="t" r="r" b="b"/>
            <a:pathLst>
              <a:path w="344055" h="72326">
                <a:moveTo>
                  <a:pt x="0" y="46304"/>
                </a:moveTo>
                <a:lnTo>
                  <a:pt x="0" y="72326"/>
                </a:lnTo>
                <a:lnTo>
                  <a:pt x="344055" y="25666"/>
                </a:lnTo>
                <a:lnTo>
                  <a:pt x="344055" y="0"/>
                </a:lnTo>
                <a:lnTo>
                  <a:pt x="0" y="4630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384969" y="6426834"/>
            <a:ext cx="344055" cy="72326"/>
          </a:xfrm>
          <a:custGeom>
            <a:avLst/>
            <a:gdLst/>
            <a:ahLst/>
            <a:cxnLst/>
            <a:rect l="l" t="t" r="r" b="b"/>
            <a:pathLst>
              <a:path w="344055" h="72326">
                <a:moveTo>
                  <a:pt x="0" y="46304"/>
                </a:moveTo>
                <a:lnTo>
                  <a:pt x="344055" y="0"/>
                </a:lnTo>
                <a:lnTo>
                  <a:pt x="344055" y="25666"/>
                </a:lnTo>
                <a:lnTo>
                  <a:pt x="0" y="72326"/>
                </a:lnTo>
                <a:lnTo>
                  <a:pt x="0" y="463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384969" y="6016692"/>
            <a:ext cx="344055" cy="35217"/>
          </a:xfrm>
          <a:custGeom>
            <a:avLst/>
            <a:gdLst/>
            <a:ahLst/>
            <a:cxnLst/>
            <a:rect l="l" t="t" r="r" b="b"/>
            <a:pathLst>
              <a:path w="344055" h="35217">
                <a:moveTo>
                  <a:pt x="0" y="9194"/>
                </a:moveTo>
                <a:lnTo>
                  <a:pt x="0" y="35217"/>
                </a:lnTo>
                <a:lnTo>
                  <a:pt x="344055" y="25679"/>
                </a:lnTo>
                <a:lnTo>
                  <a:pt x="344055" y="0"/>
                </a:lnTo>
                <a:lnTo>
                  <a:pt x="0" y="919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384969" y="6016692"/>
            <a:ext cx="344055" cy="35217"/>
          </a:xfrm>
          <a:custGeom>
            <a:avLst/>
            <a:gdLst/>
            <a:ahLst/>
            <a:cxnLst/>
            <a:rect l="l" t="t" r="r" b="b"/>
            <a:pathLst>
              <a:path w="344055" h="35217">
                <a:moveTo>
                  <a:pt x="0" y="9194"/>
                </a:moveTo>
                <a:lnTo>
                  <a:pt x="344055" y="0"/>
                </a:lnTo>
                <a:lnTo>
                  <a:pt x="344055" y="25679"/>
                </a:lnTo>
                <a:lnTo>
                  <a:pt x="0" y="35217"/>
                </a:lnTo>
                <a:lnTo>
                  <a:pt x="0" y="91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485306" y="6004802"/>
            <a:ext cx="0" cy="211035"/>
          </a:xfrm>
          <a:custGeom>
            <a:avLst/>
            <a:gdLst/>
            <a:ahLst/>
            <a:cxnLst/>
            <a:rect l="l" t="t" r="r" b="b"/>
            <a:pathLst>
              <a:path h="211035">
                <a:moveTo>
                  <a:pt x="0" y="0"/>
                </a:moveTo>
                <a:lnTo>
                  <a:pt x="0" y="211035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485306" y="6001277"/>
            <a:ext cx="0" cy="218084"/>
          </a:xfrm>
          <a:custGeom>
            <a:avLst/>
            <a:gdLst/>
            <a:ahLst/>
            <a:cxnLst/>
            <a:rect l="l" t="t" r="r" b="b"/>
            <a:pathLst>
              <a:path h="218084">
                <a:moveTo>
                  <a:pt x="0" y="0"/>
                </a:moveTo>
                <a:lnTo>
                  <a:pt x="0" y="218084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387262" y="5967781"/>
            <a:ext cx="0" cy="633361"/>
          </a:xfrm>
          <a:custGeom>
            <a:avLst/>
            <a:gdLst/>
            <a:ahLst/>
            <a:cxnLst/>
            <a:rect l="l" t="t" r="r" b="b"/>
            <a:pathLst>
              <a:path h="633361">
                <a:moveTo>
                  <a:pt x="0" y="0"/>
                </a:moveTo>
                <a:lnTo>
                  <a:pt x="0" y="633361"/>
                </a:lnTo>
              </a:path>
            </a:pathLst>
          </a:custGeom>
          <a:ln w="2891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373439" y="5967781"/>
            <a:ext cx="27647" cy="633361"/>
          </a:xfrm>
          <a:custGeom>
            <a:avLst/>
            <a:gdLst/>
            <a:ahLst/>
            <a:cxnLst/>
            <a:rect l="l" t="t" r="r" b="b"/>
            <a:pathLst>
              <a:path w="27647" h="633361">
                <a:moveTo>
                  <a:pt x="27647" y="633361"/>
                </a:moveTo>
                <a:lnTo>
                  <a:pt x="0" y="633361"/>
                </a:lnTo>
                <a:lnTo>
                  <a:pt x="0" y="0"/>
                </a:lnTo>
                <a:lnTo>
                  <a:pt x="27647" y="0"/>
                </a:lnTo>
                <a:lnTo>
                  <a:pt x="27647" y="6333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576022" y="6255321"/>
            <a:ext cx="0" cy="218312"/>
          </a:xfrm>
          <a:custGeom>
            <a:avLst/>
            <a:gdLst/>
            <a:ahLst/>
            <a:cxnLst/>
            <a:rect l="l" t="t" r="r" b="b"/>
            <a:pathLst>
              <a:path h="218312">
                <a:moveTo>
                  <a:pt x="0" y="0"/>
                </a:moveTo>
                <a:lnTo>
                  <a:pt x="0" y="218312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576022" y="6251798"/>
            <a:ext cx="0" cy="225361"/>
          </a:xfrm>
          <a:custGeom>
            <a:avLst/>
            <a:gdLst/>
            <a:ahLst/>
            <a:cxnLst/>
            <a:rect l="l" t="t" r="r" b="b"/>
            <a:pathLst>
              <a:path h="225361">
                <a:moveTo>
                  <a:pt x="0" y="0"/>
                </a:moveTo>
                <a:lnTo>
                  <a:pt x="0" y="225361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931253" y="6223088"/>
            <a:ext cx="0" cy="200634"/>
          </a:xfrm>
          <a:custGeom>
            <a:avLst/>
            <a:gdLst/>
            <a:ahLst/>
            <a:cxnLst/>
            <a:rect l="l" t="t" r="r" b="b"/>
            <a:pathLst>
              <a:path h="200634">
                <a:moveTo>
                  <a:pt x="0" y="0"/>
                </a:moveTo>
                <a:lnTo>
                  <a:pt x="0" y="200634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931253" y="6219565"/>
            <a:ext cx="0" cy="207683"/>
          </a:xfrm>
          <a:custGeom>
            <a:avLst/>
            <a:gdLst/>
            <a:ahLst/>
            <a:cxnLst/>
            <a:rect l="l" t="t" r="r" b="b"/>
            <a:pathLst>
              <a:path h="207683">
                <a:moveTo>
                  <a:pt x="0" y="0"/>
                </a:moveTo>
                <a:lnTo>
                  <a:pt x="0" y="207683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691128" y="6520408"/>
            <a:ext cx="0" cy="223494"/>
          </a:xfrm>
          <a:custGeom>
            <a:avLst/>
            <a:gdLst/>
            <a:ahLst/>
            <a:cxnLst/>
            <a:rect l="l" t="t" r="r" b="b"/>
            <a:pathLst>
              <a:path h="223494">
                <a:moveTo>
                  <a:pt x="0" y="0"/>
                </a:moveTo>
                <a:lnTo>
                  <a:pt x="0" y="223494"/>
                </a:lnTo>
              </a:path>
            </a:pathLst>
          </a:custGeom>
          <a:ln w="19659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691128" y="6516885"/>
            <a:ext cx="0" cy="230543"/>
          </a:xfrm>
          <a:custGeom>
            <a:avLst/>
            <a:gdLst/>
            <a:ahLst/>
            <a:cxnLst/>
            <a:rect l="l" t="t" r="r" b="b"/>
            <a:pathLst>
              <a:path h="230543">
                <a:moveTo>
                  <a:pt x="0" y="0"/>
                </a:moveTo>
                <a:lnTo>
                  <a:pt x="0" y="230543"/>
                </a:lnTo>
              </a:path>
            </a:pathLst>
          </a:custGeom>
          <a:ln w="2670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7046366" y="6463233"/>
            <a:ext cx="0" cy="223494"/>
          </a:xfrm>
          <a:custGeom>
            <a:avLst/>
            <a:gdLst/>
            <a:ahLst/>
            <a:cxnLst/>
            <a:rect l="l" t="t" r="r" b="b"/>
            <a:pathLst>
              <a:path h="223494">
                <a:moveTo>
                  <a:pt x="0" y="0"/>
                </a:moveTo>
                <a:lnTo>
                  <a:pt x="0" y="223494"/>
                </a:lnTo>
              </a:path>
            </a:pathLst>
          </a:custGeom>
          <a:ln w="1964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7046366" y="6459709"/>
            <a:ext cx="0" cy="230543"/>
          </a:xfrm>
          <a:custGeom>
            <a:avLst/>
            <a:gdLst/>
            <a:ahLst/>
            <a:cxnLst/>
            <a:rect l="l" t="t" r="r" b="b"/>
            <a:pathLst>
              <a:path h="230543">
                <a:moveTo>
                  <a:pt x="0" y="0"/>
                </a:moveTo>
                <a:lnTo>
                  <a:pt x="0" y="230543"/>
                </a:lnTo>
              </a:path>
            </a:pathLst>
          </a:custGeom>
          <a:ln w="266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380867" y="5966107"/>
            <a:ext cx="306578" cy="783653"/>
          </a:xfrm>
          <a:custGeom>
            <a:avLst/>
            <a:gdLst/>
            <a:ahLst/>
            <a:cxnLst/>
            <a:rect l="l" t="t" r="r" b="b"/>
            <a:pathLst>
              <a:path w="306577" h="783653">
                <a:moveTo>
                  <a:pt x="306577" y="783653"/>
                </a:moveTo>
                <a:lnTo>
                  <a:pt x="27685" y="0"/>
                </a:lnTo>
                <a:lnTo>
                  <a:pt x="0" y="9867"/>
                </a:lnTo>
                <a:lnTo>
                  <a:pt x="273291" y="777798"/>
                </a:lnTo>
                <a:lnTo>
                  <a:pt x="306577" y="7836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380867" y="5966107"/>
            <a:ext cx="306578" cy="783653"/>
          </a:xfrm>
          <a:custGeom>
            <a:avLst/>
            <a:gdLst/>
            <a:ahLst/>
            <a:cxnLst/>
            <a:rect l="l" t="t" r="r" b="b"/>
            <a:pathLst>
              <a:path w="306577" h="783653">
                <a:moveTo>
                  <a:pt x="306577" y="783653"/>
                </a:moveTo>
                <a:lnTo>
                  <a:pt x="273291" y="777798"/>
                </a:lnTo>
                <a:lnTo>
                  <a:pt x="0" y="9867"/>
                </a:lnTo>
                <a:lnTo>
                  <a:pt x="27685" y="0"/>
                </a:lnTo>
                <a:lnTo>
                  <a:pt x="306577" y="7836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688779" y="5924923"/>
            <a:ext cx="359054" cy="762622"/>
          </a:xfrm>
          <a:custGeom>
            <a:avLst/>
            <a:gdLst/>
            <a:ahLst/>
            <a:cxnLst/>
            <a:rect l="l" t="t" r="r" b="b"/>
            <a:pathLst>
              <a:path w="359054" h="762622">
                <a:moveTo>
                  <a:pt x="359054" y="762622"/>
                </a:moveTo>
                <a:lnTo>
                  <a:pt x="26949" y="0"/>
                </a:lnTo>
                <a:lnTo>
                  <a:pt x="0" y="11747"/>
                </a:lnTo>
                <a:lnTo>
                  <a:pt x="326631" y="761809"/>
                </a:lnTo>
                <a:lnTo>
                  <a:pt x="359054" y="7626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688779" y="5924923"/>
            <a:ext cx="359054" cy="762622"/>
          </a:xfrm>
          <a:custGeom>
            <a:avLst/>
            <a:gdLst/>
            <a:ahLst/>
            <a:cxnLst/>
            <a:rect l="l" t="t" r="r" b="b"/>
            <a:pathLst>
              <a:path w="359054" h="762622">
                <a:moveTo>
                  <a:pt x="359054" y="762622"/>
                </a:moveTo>
                <a:lnTo>
                  <a:pt x="326631" y="761809"/>
                </a:lnTo>
                <a:lnTo>
                  <a:pt x="0" y="11747"/>
                </a:lnTo>
                <a:lnTo>
                  <a:pt x="26949" y="0"/>
                </a:lnTo>
                <a:lnTo>
                  <a:pt x="359054" y="762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6376494" y="5943762"/>
            <a:ext cx="410286" cy="45377"/>
          </a:xfrm>
          <a:custGeom>
            <a:avLst/>
            <a:gdLst/>
            <a:ahLst/>
            <a:cxnLst/>
            <a:rect l="l" t="t" r="r" b="b"/>
            <a:pathLst>
              <a:path w="410286" h="45377">
                <a:moveTo>
                  <a:pt x="0" y="6985"/>
                </a:moveTo>
                <a:lnTo>
                  <a:pt x="104444" y="45377"/>
                </a:lnTo>
                <a:lnTo>
                  <a:pt x="410286" y="39789"/>
                </a:lnTo>
                <a:lnTo>
                  <a:pt x="345325" y="0"/>
                </a:lnTo>
                <a:lnTo>
                  <a:pt x="0" y="698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6376494" y="5943762"/>
            <a:ext cx="410286" cy="45377"/>
          </a:xfrm>
          <a:custGeom>
            <a:avLst/>
            <a:gdLst/>
            <a:ahLst/>
            <a:cxnLst/>
            <a:rect l="l" t="t" r="r" b="b"/>
            <a:pathLst>
              <a:path w="410286" h="45377">
                <a:moveTo>
                  <a:pt x="0" y="6985"/>
                </a:moveTo>
                <a:lnTo>
                  <a:pt x="104444" y="45377"/>
                </a:lnTo>
                <a:lnTo>
                  <a:pt x="410286" y="39789"/>
                </a:lnTo>
                <a:lnTo>
                  <a:pt x="345325" y="0"/>
                </a:lnTo>
                <a:lnTo>
                  <a:pt x="0" y="69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6376494" y="5950747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2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6376494" y="5950747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2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6481884" y="5984605"/>
            <a:ext cx="247142" cy="30568"/>
          </a:xfrm>
          <a:custGeom>
            <a:avLst/>
            <a:gdLst/>
            <a:ahLst/>
            <a:cxnLst/>
            <a:rect l="l" t="t" r="r" b="b"/>
            <a:pathLst>
              <a:path w="247141" h="30568">
                <a:moveTo>
                  <a:pt x="0" y="4533"/>
                </a:moveTo>
                <a:lnTo>
                  <a:pt x="0" y="30568"/>
                </a:lnTo>
                <a:lnTo>
                  <a:pt x="247142" y="25679"/>
                </a:lnTo>
                <a:lnTo>
                  <a:pt x="247142" y="0"/>
                </a:lnTo>
                <a:lnTo>
                  <a:pt x="0" y="45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6481884" y="5984605"/>
            <a:ext cx="247142" cy="30568"/>
          </a:xfrm>
          <a:custGeom>
            <a:avLst/>
            <a:gdLst/>
            <a:ahLst/>
            <a:cxnLst/>
            <a:rect l="l" t="t" r="r" b="b"/>
            <a:pathLst>
              <a:path w="247141" h="30568">
                <a:moveTo>
                  <a:pt x="0" y="4533"/>
                </a:moveTo>
                <a:lnTo>
                  <a:pt x="247142" y="0"/>
                </a:lnTo>
                <a:lnTo>
                  <a:pt x="247142" y="25679"/>
                </a:lnTo>
                <a:lnTo>
                  <a:pt x="0" y="30568"/>
                </a:lnTo>
                <a:lnTo>
                  <a:pt x="0" y="45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6485307" y="6192540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1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6485307" y="6192540"/>
            <a:ext cx="105384" cy="64427"/>
          </a:xfrm>
          <a:custGeom>
            <a:avLst/>
            <a:gdLst/>
            <a:ahLst/>
            <a:cxnLst/>
            <a:rect l="l" t="t" r="r" b="b"/>
            <a:pathLst>
              <a:path w="105384" h="64427">
                <a:moveTo>
                  <a:pt x="0" y="0"/>
                </a:moveTo>
                <a:lnTo>
                  <a:pt x="0" y="27431"/>
                </a:lnTo>
                <a:lnTo>
                  <a:pt x="105384" y="64427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6590699" y="6195193"/>
            <a:ext cx="357251" cy="61772"/>
          </a:xfrm>
          <a:custGeom>
            <a:avLst/>
            <a:gdLst/>
            <a:ahLst/>
            <a:cxnLst/>
            <a:rect l="l" t="t" r="r" b="b"/>
            <a:pathLst>
              <a:path w="357250" h="61772">
                <a:moveTo>
                  <a:pt x="0" y="35737"/>
                </a:moveTo>
                <a:lnTo>
                  <a:pt x="0" y="61772"/>
                </a:lnTo>
                <a:lnTo>
                  <a:pt x="357251" y="25679"/>
                </a:lnTo>
                <a:lnTo>
                  <a:pt x="357251" y="0"/>
                </a:lnTo>
                <a:lnTo>
                  <a:pt x="0" y="3573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6590699" y="6195193"/>
            <a:ext cx="357251" cy="61772"/>
          </a:xfrm>
          <a:custGeom>
            <a:avLst/>
            <a:gdLst/>
            <a:ahLst/>
            <a:cxnLst/>
            <a:rect l="l" t="t" r="r" b="b"/>
            <a:pathLst>
              <a:path w="357250" h="61772">
                <a:moveTo>
                  <a:pt x="0" y="35737"/>
                </a:moveTo>
                <a:lnTo>
                  <a:pt x="357251" y="0"/>
                </a:lnTo>
                <a:lnTo>
                  <a:pt x="357251" y="25679"/>
                </a:lnTo>
                <a:lnTo>
                  <a:pt x="0" y="61772"/>
                </a:lnTo>
                <a:lnTo>
                  <a:pt x="0" y="357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6585738" y="6462186"/>
            <a:ext cx="105384" cy="64414"/>
          </a:xfrm>
          <a:custGeom>
            <a:avLst/>
            <a:gdLst/>
            <a:ahLst/>
            <a:cxnLst/>
            <a:rect l="l" t="t" r="r" b="b"/>
            <a:pathLst>
              <a:path w="105384" h="64414">
                <a:moveTo>
                  <a:pt x="0" y="0"/>
                </a:moveTo>
                <a:lnTo>
                  <a:pt x="0" y="27432"/>
                </a:lnTo>
                <a:lnTo>
                  <a:pt x="105384" y="64414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6585738" y="6462186"/>
            <a:ext cx="105384" cy="64414"/>
          </a:xfrm>
          <a:custGeom>
            <a:avLst/>
            <a:gdLst/>
            <a:ahLst/>
            <a:cxnLst/>
            <a:rect l="l" t="t" r="r" b="b"/>
            <a:pathLst>
              <a:path w="105384" h="64414">
                <a:moveTo>
                  <a:pt x="0" y="0"/>
                </a:moveTo>
                <a:lnTo>
                  <a:pt x="0" y="27432"/>
                </a:lnTo>
                <a:lnTo>
                  <a:pt x="105384" y="64414"/>
                </a:lnTo>
                <a:lnTo>
                  <a:pt x="105384" y="38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6691128" y="6452497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0" y="74104"/>
                </a:lnTo>
                <a:lnTo>
                  <a:pt x="368630" y="25679"/>
                </a:lnTo>
                <a:lnTo>
                  <a:pt x="368630" y="0"/>
                </a:lnTo>
                <a:lnTo>
                  <a:pt x="0" y="480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6691128" y="6452497"/>
            <a:ext cx="368630" cy="74104"/>
          </a:xfrm>
          <a:custGeom>
            <a:avLst/>
            <a:gdLst/>
            <a:ahLst/>
            <a:cxnLst/>
            <a:rect l="l" t="t" r="r" b="b"/>
            <a:pathLst>
              <a:path w="368630" h="74104">
                <a:moveTo>
                  <a:pt x="0" y="48082"/>
                </a:moveTo>
                <a:lnTo>
                  <a:pt x="368630" y="0"/>
                </a:lnTo>
                <a:lnTo>
                  <a:pt x="368630" y="25679"/>
                </a:lnTo>
                <a:lnTo>
                  <a:pt x="0" y="74104"/>
                </a:lnTo>
                <a:lnTo>
                  <a:pt x="0" y="48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485307" y="6150972"/>
            <a:ext cx="462648" cy="79959"/>
          </a:xfrm>
          <a:custGeom>
            <a:avLst/>
            <a:gdLst/>
            <a:ahLst/>
            <a:cxnLst/>
            <a:rect l="l" t="t" r="r" b="b"/>
            <a:pathLst>
              <a:path w="462648" h="79959">
                <a:moveTo>
                  <a:pt x="0" y="41567"/>
                </a:moveTo>
                <a:lnTo>
                  <a:pt x="105384" y="79959"/>
                </a:lnTo>
                <a:lnTo>
                  <a:pt x="462648" y="44221"/>
                </a:lnTo>
                <a:lnTo>
                  <a:pt x="277749" y="0"/>
                </a:lnTo>
                <a:lnTo>
                  <a:pt x="0" y="415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6485307" y="6150972"/>
            <a:ext cx="462648" cy="79959"/>
          </a:xfrm>
          <a:custGeom>
            <a:avLst/>
            <a:gdLst/>
            <a:ahLst/>
            <a:cxnLst/>
            <a:rect l="l" t="t" r="r" b="b"/>
            <a:pathLst>
              <a:path w="462648" h="79959">
                <a:moveTo>
                  <a:pt x="0" y="41567"/>
                </a:moveTo>
                <a:lnTo>
                  <a:pt x="105384" y="79959"/>
                </a:lnTo>
                <a:lnTo>
                  <a:pt x="462648" y="44221"/>
                </a:lnTo>
                <a:lnTo>
                  <a:pt x="277749" y="0"/>
                </a:lnTo>
                <a:lnTo>
                  <a:pt x="0" y="415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6585744" y="6414791"/>
            <a:ext cx="476656" cy="85788"/>
          </a:xfrm>
          <a:custGeom>
            <a:avLst/>
            <a:gdLst/>
            <a:ahLst/>
            <a:cxnLst/>
            <a:rect l="l" t="t" r="r" b="b"/>
            <a:pathLst>
              <a:path w="476656" h="85788">
                <a:moveTo>
                  <a:pt x="105384" y="85788"/>
                </a:moveTo>
                <a:lnTo>
                  <a:pt x="476656" y="37706"/>
                </a:lnTo>
                <a:lnTo>
                  <a:pt x="345516" y="0"/>
                </a:lnTo>
                <a:lnTo>
                  <a:pt x="63" y="42900"/>
                </a:lnTo>
                <a:lnTo>
                  <a:pt x="0" y="47396"/>
                </a:lnTo>
                <a:lnTo>
                  <a:pt x="105384" y="857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6585744" y="6414791"/>
            <a:ext cx="476656" cy="85788"/>
          </a:xfrm>
          <a:custGeom>
            <a:avLst/>
            <a:gdLst/>
            <a:ahLst/>
            <a:cxnLst/>
            <a:rect l="l" t="t" r="r" b="b"/>
            <a:pathLst>
              <a:path w="476656" h="85788">
                <a:moveTo>
                  <a:pt x="105384" y="85788"/>
                </a:moveTo>
                <a:lnTo>
                  <a:pt x="476656" y="37706"/>
                </a:lnTo>
                <a:lnTo>
                  <a:pt x="345516" y="0"/>
                </a:lnTo>
                <a:lnTo>
                  <a:pt x="63" y="42900"/>
                </a:lnTo>
                <a:lnTo>
                  <a:pt x="0" y="47396"/>
                </a:lnTo>
                <a:lnTo>
                  <a:pt x="105384" y="857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6723307" y="6073485"/>
            <a:ext cx="178638" cy="105735"/>
          </a:xfrm>
          <a:custGeom>
            <a:avLst/>
            <a:gdLst/>
            <a:ahLst/>
            <a:cxnLst/>
            <a:rect l="l" t="t" r="r" b="b"/>
            <a:pathLst>
              <a:path w="178638" h="105735">
                <a:moveTo>
                  <a:pt x="11950" y="86283"/>
                </a:moveTo>
                <a:lnTo>
                  <a:pt x="11950" y="105067"/>
                </a:lnTo>
                <a:lnTo>
                  <a:pt x="35745" y="104854"/>
                </a:lnTo>
                <a:lnTo>
                  <a:pt x="70511" y="104718"/>
                </a:lnTo>
                <a:lnTo>
                  <a:pt x="85161" y="104806"/>
                </a:lnTo>
                <a:lnTo>
                  <a:pt x="94119" y="105067"/>
                </a:lnTo>
                <a:lnTo>
                  <a:pt x="98924" y="105347"/>
                </a:lnTo>
                <a:lnTo>
                  <a:pt x="113737" y="105735"/>
                </a:lnTo>
                <a:lnTo>
                  <a:pt x="129475" y="105718"/>
                </a:lnTo>
                <a:lnTo>
                  <a:pt x="144135" y="105478"/>
                </a:lnTo>
                <a:lnTo>
                  <a:pt x="155713" y="105200"/>
                </a:lnTo>
                <a:lnTo>
                  <a:pt x="162204" y="105067"/>
                </a:lnTo>
                <a:lnTo>
                  <a:pt x="168084" y="105067"/>
                </a:lnTo>
                <a:lnTo>
                  <a:pt x="178638" y="98018"/>
                </a:lnTo>
                <a:lnTo>
                  <a:pt x="178252" y="96121"/>
                </a:lnTo>
                <a:lnTo>
                  <a:pt x="175873" y="84252"/>
                </a:lnTo>
                <a:lnTo>
                  <a:pt x="172518" y="66949"/>
                </a:lnTo>
                <a:lnTo>
                  <a:pt x="169586" y="50622"/>
                </a:lnTo>
                <a:lnTo>
                  <a:pt x="168478" y="41681"/>
                </a:lnTo>
                <a:lnTo>
                  <a:pt x="168558" y="39529"/>
                </a:lnTo>
                <a:lnTo>
                  <a:pt x="167188" y="34540"/>
                </a:lnTo>
                <a:lnTo>
                  <a:pt x="161930" y="23150"/>
                </a:lnTo>
                <a:lnTo>
                  <a:pt x="150469" y="0"/>
                </a:lnTo>
                <a:lnTo>
                  <a:pt x="53035" y="11150"/>
                </a:lnTo>
                <a:lnTo>
                  <a:pt x="33870" y="40500"/>
                </a:lnTo>
                <a:lnTo>
                  <a:pt x="0" y="49364"/>
                </a:lnTo>
                <a:lnTo>
                  <a:pt x="11950" y="8628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6723307" y="6073485"/>
            <a:ext cx="178638" cy="105735"/>
          </a:xfrm>
          <a:custGeom>
            <a:avLst/>
            <a:gdLst/>
            <a:ahLst/>
            <a:cxnLst/>
            <a:rect l="l" t="t" r="r" b="b"/>
            <a:pathLst>
              <a:path w="178638" h="105735">
                <a:moveTo>
                  <a:pt x="150469" y="0"/>
                </a:moveTo>
                <a:lnTo>
                  <a:pt x="161930" y="23150"/>
                </a:lnTo>
                <a:lnTo>
                  <a:pt x="167188" y="34540"/>
                </a:lnTo>
                <a:lnTo>
                  <a:pt x="168558" y="39529"/>
                </a:lnTo>
                <a:lnTo>
                  <a:pt x="168478" y="41681"/>
                </a:lnTo>
                <a:lnTo>
                  <a:pt x="169586" y="50622"/>
                </a:lnTo>
                <a:lnTo>
                  <a:pt x="172518" y="66949"/>
                </a:lnTo>
                <a:lnTo>
                  <a:pt x="175873" y="84252"/>
                </a:lnTo>
                <a:lnTo>
                  <a:pt x="178252" y="96121"/>
                </a:lnTo>
                <a:lnTo>
                  <a:pt x="178638" y="98018"/>
                </a:lnTo>
                <a:lnTo>
                  <a:pt x="168084" y="105067"/>
                </a:lnTo>
                <a:lnTo>
                  <a:pt x="162204" y="105067"/>
                </a:lnTo>
                <a:lnTo>
                  <a:pt x="155713" y="105200"/>
                </a:lnTo>
                <a:lnTo>
                  <a:pt x="144135" y="105478"/>
                </a:lnTo>
                <a:lnTo>
                  <a:pt x="129475" y="105718"/>
                </a:lnTo>
                <a:lnTo>
                  <a:pt x="113737" y="105735"/>
                </a:lnTo>
                <a:lnTo>
                  <a:pt x="98924" y="105347"/>
                </a:lnTo>
                <a:lnTo>
                  <a:pt x="94119" y="105067"/>
                </a:lnTo>
                <a:lnTo>
                  <a:pt x="85161" y="104806"/>
                </a:lnTo>
                <a:lnTo>
                  <a:pt x="70511" y="104718"/>
                </a:lnTo>
                <a:lnTo>
                  <a:pt x="53072" y="104752"/>
                </a:lnTo>
                <a:lnTo>
                  <a:pt x="35745" y="104854"/>
                </a:lnTo>
                <a:lnTo>
                  <a:pt x="21430" y="104972"/>
                </a:lnTo>
                <a:lnTo>
                  <a:pt x="13030" y="105055"/>
                </a:lnTo>
                <a:lnTo>
                  <a:pt x="11950" y="105067"/>
                </a:lnTo>
                <a:lnTo>
                  <a:pt x="11950" y="86283"/>
                </a:lnTo>
                <a:lnTo>
                  <a:pt x="0" y="49364"/>
                </a:lnTo>
                <a:lnTo>
                  <a:pt x="33870" y="40500"/>
                </a:lnTo>
                <a:lnTo>
                  <a:pt x="53035" y="111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6492261" y="6084648"/>
            <a:ext cx="242989" cy="123767"/>
          </a:xfrm>
          <a:custGeom>
            <a:avLst/>
            <a:gdLst/>
            <a:ahLst/>
            <a:cxnLst/>
            <a:rect l="l" t="t" r="r" b="b"/>
            <a:pathLst>
              <a:path w="242989" h="123767">
                <a:moveTo>
                  <a:pt x="94400" y="37005"/>
                </a:moveTo>
                <a:lnTo>
                  <a:pt x="80762" y="45882"/>
                </a:lnTo>
                <a:lnTo>
                  <a:pt x="66204" y="55268"/>
                </a:lnTo>
                <a:lnTo>
                  <a:pt x="53882" y="62996"/>
                </a:lnTo>
                <a:lnTo>
                  <a:pt x="46951" y="66903"/>
                </a:lnTo>
                <a:lnTo>
                  <a:pt x="44185" y="67595"/>
                </a:lnTo>
                <a:lnTo>
                  <a:pt x="30576" y="69039"/>
                </a:lnTo>
                <a:lnTo>
                  <a:pt x="14646" y="70642"/>
                </a:lnTo>
                <a:lnTo>
                  <a:pt x="4699" y="73431"/>
                </a:lnTo>
                <a:lnTo>
                  <a:pt x="0" y="77609"/>
                </a:lnTo>
                <a:lnTo>
                  <a:pt x="4699" y="89204"/>
                </a:lnTo>
                <a:lnTo>
                  <a:pt x="4699" y="95084"/>
                </a:lnTo>
                <a:lnTo>
                  <a:pt x="8143" y="100754"/>
                </a:lnTo>
                <a:lnTo>
                  <a:pt x="20222" y="110142"/>
                </a:lnTo>
                <a:lnTo>
                  <a:pt x="31699" y="116204"/>
                </a:lnTo>
                <a:lnTo>
                  <a:pt x="35042" y="117258"/>
                </a:lnTo>
                <a:lnTo>
                  <a:pt x="40022" y="118268"/>
                </a:lnTo>
                <a:lnTo>
                  <a:pt x="49143" y="119372"/>
                </a:lnTo>
                <a:lnTo>
                  <a:pt x="65637" y="120949"/>
                </a:lnTo>
                <a:lnTo>
                  <a:pt x="92735" y="123380"/>
                </a:lnTo>
                <a:lnTo>
                  <a:pt x="101295" y="123261"/>
                </a:lnTo>
                <a:lnTo>
                  <a:pt x="112913" y="123118"/>
                </a:lnTo>
                <a:lnTo>
                  <a:pt x="127745" y="122964"/>
                </a:lnTo>
                <a:lnTo>
                  <a:pt x="144443" y="122834"/>
                </a:lnTo>
                <a:lnTo>
                  <a:pt x="178045" y="122787"/>
                </a:lnTo>
                <a:lnTo>
                  <a:pt x="192252" y="122938"/>
                </a:lnTo>
                <a:lnTo>
                  <a:pt x="202933" y="123253"/>
                </a:lnTo>
                <a:lnTo>
                  <a:pt x="207625" y="123477"/>
                </a:lnTo>
                <a:lnTo>
                  <a:pt x="222408" y="123767"/>
                </a:lnTo>
                <a:lnTo>
                  <a:pt x="231796" y="122085"/>
                </a:lnTo>
                <a:lnTo>
                  <a:pt x="242989" y="117373"/>
                </a:lnTo>
                <a:lnTo>
                  <a:pt x="242983" y="73744"/>
                </a:lnTo>
                <a:lnTo>
                  <a:pt x="242505" y="69245"/>
                </a:lnTo>
                <a:lnTo>
                  <a:pt x="240300" y="61971"/>
                </a:lnTo>
                <a:lnTo>
                  <a:pt x="235038" y="48014"/>
                </a:lnTo>
                <a:lnTo>
                  <a:pt x="225386" y="23469"/>
                </a:lnTo>
                <a:lnTo>
                  <a:pt x="138988" y="0"/>
                </a:lnTo>
                <a:lnTo>
                  <a:pt x="116217" y="11722"/>
                </a:lnTo>
                <a:lnTo>
                  <a:pt x="110350" y="26987"/>
                </a:lnTo>
                <a:lnTo>
                  <a:pt x="106299" y="29336"/>
                </a:lnTo>
                <a:lnTo>
                  <a:pt x="103961" y="30801"/>
                </a:lnTo>
                <a:lnTo>
                  <a:pt x="94400" y="370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6492261" y="6084648"/>
            <a:ext cx="242989" cy="123767"/>
          </a:xfrm>
          <a:custGeom>
            <a:avLst/>
            <a:gdLst/>
            <a:ahLst/>
            <a:cxnLst/>
            <a:rect l="l" t="t" r="r" b="b"/>
            <a:pathLst>
              <a:path w="242989" h="123767">
                <a:moveTo>
                  <a:pt x="225386" y="23469"/>
                </a:moveTo>
                <a:lnTo>
                  <a:pt x="235038" y="48014"/>
                </a:lnTo>
                <a:lnTo>
                  <a:pt x="240300" y="61971"/>
                </a:lnTo>
                <a:lnTo>
                  <a:pt x="242505" y="69245"/>
                </a:lnTo>
                <a:lnTo>
                  <a:pt x="242983" y="73744"/>
                </a:lnTo>
                <a:lnTo>
                  <a:pt x="242989" y="75120"/>
                </a:lnTo>
                <a:lnTo>
                  <a:pt x="242989" y="117373"/>
                </a:lnTo>
                <a:lnTo>
                  <a:pt x="231796" y="122085"/>
                </a:lnTo>
                <a:lnTo>
                  <a:pt x="222408" y="123767"/>
                </a:lnTo>
                <a:lnTo>
                  <a:pt x="207625" y="123477"/>
                </a:lnTo>
                <a:lnTo>
                  <a:pt x="202933" y="123253"/>
                </a:lnTo>
                <a:lnTo>
                  <a:pt x="192252" y="122938"/>
                </a:lnTo>
                <a:lnTo>
                  <a:pt x="178045" y="122787"/>
                </a:lnTo>
                <a:lnTo>
                  <a:pt x="161659" y="122764"/>
                </a:lnTo>
                <a:lnTo>
                  <a:pt x="144443" y="122834"/>
                </a:lnTo>
                <a:lnTo>
                  <a:pt x="127745" y="122964"/>
                </a:lnTo>
                <a:lnTo>
                  <a:pt x="112913" y="123118"/>
                </a:lnTo>
                <a:lnTo>
                  <a:pt x="101295" y="123261"/>
                </a:lnTo>
                <a:lnTo>
                  <a:pt x="94239" y="123358"/>
                </a:lnTo>
                <a:lnTo>
                  <a:pt x="92735" y="123380"/>
                </a:lnTo>
                <a:lnTo>
                  <a:pt x="65637" y="120949"/>
                </a:lnTo>
                <a:lnTo>
                  <a:pt x="49143" y="119372"/>
                </a:lnTo>
                <a:lnTo>
                  <a:pt x="40022" y="118268"/>
                </a:lnTo>
                <a:lnTo>
                  <a:pt x="35042" y="117258"/>
                </a:lnTo>
                <a:lnTo>
                  <a:pt x="31699" y="116204"/>
                </a:lnTo>
                <a:lnTo>
                  <a:pt x="20222" y="110142"/>
                </a:lnTo>
                <a:lnTo>
                  <a:pt x="8143" y="100754"/>
                </a:lnTo>
                <a:lnTo>
                  <a:pt x="4699" y="95084"/>
                </a:lnTo>
                <a:lnTo>
                  <a:pt x="4699" y="89204"/>
                </a:lnTo>
                <a:lnTo>
                  <a:pt x="0" y="77609"/>
                </a:lnTo>
                <a:lnTo>
                  <a:pt x="4699" y="73431"/>
                </a:lnTo>
                <a:lnTo>
                  <a:pt x="14646" y="70642"/>
                </a:lnTo>
                <a:lnTo>
                  <a:pt x="30576" y="69039"/>
                </a:lnTo>
                <a:lnTo>
                  <a:pt x="44185" y="67595"/>
                </a:lnTo>
                <a:lnTo>
                  <a:pt x="46951" y="66903"/>
                </a:lnTo>
                <a:lnTo>
                  <a:pt x="53882" y="62996"/>
                </a:lnTo>
                <a:lnTo>
                  <a:pt x="66204" y="55268"/>
                </a:lnTo>
                <a:lnTo>
                  <a:pt x="80762" y="45882"/>
                </a:lnTo>
                <a:lnTo>
                  <a:pt x="94400" y="37005"/>
                </a:lnTo>
                <a:lnTo>
                  <a:pt x="103961" y="30801"/>
                </a:lnTo>
                <a:lnTo>
                  <a:pt x="106299" y="29336"/>
                </a:lnTo>
                <a:lnTo>
                  <a:pt x="110350" y="26987"/>
                </a:lnTo>
                <a:lnTo>
                  <a:pt x="116217" y="11722"/>
                </a:lnTo>
                <a:lnTo>
                  <a:pt x="1389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6603482" y="5272290"/>
            <a:ext cx="288294" cy="865162"/>
          </a:xfrm>
          <a:custGeom>
            <a:avLst/>
            <a:gdLst/>
            <a:ahLst/>
            <a:cxnLst/>
            <a:rect l="l" t="t" r="r" b="b"/>
            <a:pathLst>
              <a:path w="288294" h="865162">
                <a:moveTo>
                  <a:pt x="282032" y="780643"/>
                </a:moveTo>
                <a:lnTo>
                  <a:pt x="279682" y="774776"/>
                </a:lnTo>
                <a:lnTo>
                  <a:pt x="287899" y="766559"/>
                </a:lnTo>
                <a:lnTo>
                  <a:pt x="286585" y="743495"/>
                </a:lnTo>
                <a:lnTo>
                  <a:pt x="285720" y="726596"/>
                </a:lnTo>
                <a:lnTo>
                  <a:pt x="285302" y="714247"/>
                </a:lnTo>
                <a:lnTo>
                  <a:pt x="285333" y="704836"/>
                </a:lnTo>
                <a:lnTo>
                  <a:pt x="285812" y="696751"/>
                </a:lnTo>
                <a:lnTo>
                  <a:pt x="286739" y="688378"/>
                </a:lnTo>
                <a:lnTo>
                  <a:pt x="287899" y="679691"/>
                </a:lnTo>
                <a:lnTo>
                  <a:pt x="288294" y="672740"/>
                </a:lnTo>
                <a:lnTo>
                  <a:pt x="288071" y="662969"/>
                </a:lnTo>
                <a:lnTo>
                  <a:pt x="287327" y="650860"/>
                </a:lnTo>
                <a:lnTo>
                  <a:pt x="286159" y="636890"/>
                </a:lnTo>
                <a:lnTo>
                  <a:pt x="284664" y="621541"/>
                </a:lnTo>
                <a:lnTo>
                  <a:pt x="282940" y="605291"/>
                </a:lnTo>
                <a:lnTo>
                  <a:pt x="281082" y="588621"/>
                </a:lnTo>
                <a:lnTo>
                  <a:pt x="279189" y="572009"/>
                </a:lnTo>
                <a:lnTo>
                  <a:pt x="277357" y="555936"/>
                </a:lnTo>
                <a:lnTo>
                  <a:pt x="275682" y="540882"/>
                </a:lnTo>
                <a:lnTo>
                  <a:pt x="274263" y="527325"/>
                </a:lnTo>
                <a:lnTo>
                  <a:pt x="273196" y="515746"/>
                </a:lnTo>
                <a:lnTo>
                  <a:pt x="272577" y="506624"/>
                </a:lnTo>
                <a:lnTo>
                  <a:pt x="272505" y="500439"/>
                </a:lnTo>
                <a:lnTo>
                  <a:pt x="272646" y="498919"/>
                </a:lnTo>
                <a:lnTo>
                  <a:pt x="273036" y="492933"/>
                </a:lnTo>
                <a:lnTo>
                  <a:pt x="273060" y="483150"/>
                </a:lnTo>
                <a:lnTo>
                  <a:pt x="272773" y="470345"/>
                </a:lnTo>
                <a:lnTo>
                  <a:pt x="272225" y="455297"/>
                </a:lnTo>
                <a:lnTo>
                  <a:pt x="271468" y="438782"/>
                </a:lnTo>
                <a:lnTo>
                  <a:pt x="270556" y="421577"/>
                </a:lnTo>
                <a:lnTo>
                  <a:pt x="269540" y="404459"/>
                </a:lnTo>
                <a:lnTo>
                  <a:pt x="268472" y="388207"/>
                </a:lnTo>
                <a:lnTo>
                  <a:pt x="267404" y="373596"/>
                </a:lnTo>
                <a:lnTo>
                  <a:pt x="266389" y="361404"/>
                </a:lnTo>
                <a:lnTo>
                  <a:pt x="265478" y="352408"/>
                </a:lnTo>
                <a:lnTo>
                  <a:pt x="263845" y="341878"/>
                </a:lnTo>
                <a:lnTo>
                  <a:pt x="262730" y="332326"/>
                </a:lnTo>
                <a:lnTo>
                  <a:pt x="261511" y="319701"/>
                </a:lnTo>
                <a:lnTo>
                  <a:pt x="260297" y="304875"/>
                </a:lnTo>
                <a:lnTo>
                  <a:pt x="259198" y="288720"/>
                </a:lnTo>
                <a:lnTo>
                  <a:pt x="258323" y="272107"/>
                </a:lnTo>
                <a:lnTo>
                  <a:pt x="257781" y="255909"/>
                </a:lnTo>
                <a:lnTo>
                  <a:pt x="257682" y="240997"/>
                </a:lnTo>
                <a:lnTo>
                  <a:pt x="258134" y="228244"/>
                </a:lnTo>
                <a:lnTo>
                  <a:pt x="259246" y="218521"/>
                </a:lnTo>
                <a:lnTo>
                  <a:pt x="260162" y="214833"/>
                </a:lnTo>
                <a:lnTo>
                  <a:pt x="262881" y="205371"/>
                </a:lnTo>
                <a:lnTo>
                  <a:pt x="265769" y="193014"/>
                </a:lnTo>
                <a:lnTo>
                  <a:pt x="268683" y="178798"/>
                </a:lnTo>
                <a:lnTo>
                  <a:pt x="271480" y="163761"/>
                </a:lnTo>
                <a:lnTo>
                  <a:pt x="274016" y="148943"/>
                </a:lnTo>
                <a:lnTo>
                  <a:pt x="276148" y="135380"/>
                </a:lnTo>
                <a:lnTo>
                  <a:pt x="277732" y="124111"/>
                </a:lnTo>
                <a:lnTo>
                  <a:pt x="279363" y="100901"/>
                </a:lnTo>
                <a:lnTo>
                  <a:pt x="278862" y="84575"/>
                </a:lnTo>
                <a:lnTo>
                  <a:pt x="277243" y="68746"/>
                </a:lnTo>
                <a:lnTo>
                  <a:pt x="274736" y="53737"/>
                </a:lnTo>
                <a:lnTo>
                  <a:pt x="271572" y="39873"/>
                </a:lnTo>
                <a:lnTo>
                  <a:pt x="267981" y="27480"/>
                </a:lnTo>
                <a:lnTo>
                  <a:pt x="264194" y="16881"/>
                </a:lnTo>
                <a:lnTo>
                  <a:pt x="260442" y="8402"/>
                </a:lnTo>
                <a:lnTo>
                  <a:pt x="255031" y="0"/>
                </a:lnTo>
                <a:lnTo>
                  <a:pt x="23777" y="43446"/>
                </a:lnTo>
                <a:lnTo>
                  <a:pt x="21076" y="71589"/>
                </a:lnTo>
                <a:lnTo>
                  <a:pt x="19365" y="89705"/>
                </a:lnTo>
                <a:lnTo>
                  <a:pt x="18418" y="100417"/>
                </a:lnTo>
                <a:lnTo>
                  <a:pt x="17910" y="154952"/>
                </a:lnTo>
                <a:lnTo>
                  <a:pt x="14210" y="176892"/>
                </a:lnTo>
                <a:lnTo>
                  <a:pt x="11702" y="192434"/>
                </a:lnTo>
                <a:lnTo>
                  <a:pt x="10155" y="203586"/>
                </a:lnTo>
                <a:lnTo>
                  <a:pt x="9336" y="212354"/>
                </a:lnTo>
                <a:lnTo>
                  <a:pt x="9014" y="220746"/>
                </a:lnTo>
                <a:lnTo>
                  <a:pt x="8956" y="232435"/>
                </a:lnTo>
                <a:lnTo>
                  <a:pt x="8396" y="245634"/>
                </a:lnTo>
                <a:lnTo>
                  <a:pt x="6996" y="261082"/>
                </a:lnTo>
                <a:lnTo>
                  <a:pt x="5175" y="277107"/>
                </a:lnTo>
                <a:lnTo>
                  <a:pt x="3350" y="292035"/>
                </a:lnTo>
                <a:lnTo>
                  <a:pt x="1941" y="304194"/>
                </a:lnTo>
                <a:lnTo>
                  <a:pt x="1365" y="311911"/>
                </a:lnTo>
                <a:lnTo>
                  <a:pt x="1476" y="313435"/>
                </a:lnTo>
                <a:lnTo>
                  <a:pt x="2127" y="318711"/>
                </a:lnTo>
                <a:lnTo>
                  <a:pt x="2775" y="328887"/>
                </a:lnTo>
                <a:lnTo>
                  <a:pt x="3205" y="342493"/>
                </a:lnTo>
                <a:lnTo>
                  <a:pt x="3200" y="358059"/>
                </a:lnTo>
                <a:lnTo>
                  <a:pt x="2544" y="374114"/>
                </a:lnTo>
                <a:lnTo>
                  <a:pt x="1023" y="389185"/>
                </a:lnTo>
                <a:lnTo>
                  <a:pt x="942" y="389737"/>
                </a:lnTo>
                <a:lnTo>
                  <a:pt x="0" y="403309"/>
                </a:lnTo>
                <a:lnTo>
                  <a:pt x="885" y="415632"/>
                </a:lnTo>
                <a:lnTo>
                  <a:pt x="2790" y="427299"/>
                </a:lnTo>
                <a:lnTo>
                  <a:pt x="4903" y="438900"/>
                </a:lnTo>
                <a:lnTo>
                  <a:pt x="6414" y="451028"/>
                </a:lnTo>
                <a:lnTo>
                  <a:pt x="6607" y="462521"/>
                </a:lnTo>
                <a:lnTo>
                  <a:pt x="6500" y="473741"/>
                </a:lnTo>
                <a:lnTo>
                  <a:pt x="6897" y="488163"/>
                </a:lnTo>
                <a:lnTo>
                  <a:pt x="7661" y="504539"/>
                </a:lnTo>
                <a:lnTo>
                  <a:pt x="8660" y="521619"/>
                </a:lnTo>
                <a:lnTo>
                  <a:pt x="9758" y="538157"/>
                </a:lnTo>
                <a:lnTo>
                  <a:pt x="10822" y="552903"/>
                </a:lnTo>
                <a:lnTo>
                  <a:pt x="11717" y="564610"/>
                </a:lnTo>
                <a:lnTo>
                  <a:pt x="12309" y="572030"/>
                </a:lnTo>
                <a:lnTo>
                  <a:pt x="12474" y="574040"/>
                </a:lnTo>
                <a:lnTo>
                  <a:pt x="7870" y="588479"/>
                </a:lnTo>
                <a:lnTo>
                  <a:pt x="6975" y="598001"/>
                </a:lnTo>
                <a:lnTo>
                  <a:pt x="9160" y="610367"/>
                </a:lnTo>
                <a:lnTo>
                  <a:pt x="12370" y="622772"/>
                </a:lnTo>
                <a:lnTo>
                  <a:pt x="16197" y="635281"/>
                </a:lnTo>
                <a:lnTo>
                  <a:pt x="19993" y="648368"/>
                </a:lnTo>
                <a:lnTo>
                  <a:pt x="22848" y="661264"/>
                </a:lnTo>
                <a:lnTo>
                  <a:pt x="23851" y="673204"/>
                </a:lnTo>
                <a:lnTo>
                  <a:pt x="23777" y="674992"/>
                </a:lnTo>
                <a:lnTo>
                  <a:pt x="24256" y="689587"/>
                </a:lnTo>
                <a:lnTo>
                  <a:pt x="25966" y="704245"/>
                </a:lnTo>
                <a:lnTo>
                  <a:pt x="26723" y="716510"/>
                </a:lnTo>
                <a:lnTo>
                  <a:pt x="24344" y="723928"/>
                </a:lnTo>
                <a:lnTo>
                  <a:pt x="23853" y="724306"/>
                </a:lnTo>
                <a:lnTo>
                  <a:pt x="16231" y="732446"/>
                </a:lnTo>
                <a:lnTo>
                  <a:pt x="8571" y="745178"/>
                </a:lnTo>
                <a:lnTo>
                  <a:pt x="4079" y="757870"/>
                </a:lnTo>
                <a:lnTo>
                  <a:pt x="3825" y="760691"/>
                </a:lnTo>
                <a:lnTo>
                  <a:pt x="3995" y="771385"/>
                </a:lnTo>
                <a:lnTo>
                  <a:pt x="4376" y="785881"/>
                </a:lnTo>
                <a:lnTo>
                  <a:pt x="4772" y="800661"/>
                </a:lnTo>
                <a:lnTo>
                  <a:pt x="4989" y="812204"/>
                </a:lnTo>
                <a:lnTo>
                  <a:pt x="4994" y="813523"/>
                </a:lnTo>
                <a:lnTo>
                  <a:pt x="3713" y="818741"/>
                </a:lnTo>
                <a:lnTo>
                  <a:pt x="3066" y="819622"/>
                </a:lnTo>
                <a:lnTo>
                  <a:pt x="4994" y="824090"/>
                </a:lnTo>
                <a:lnTo>
                  <a:pt x="9693" y="828904"/>
                </a:lnTo>
                <a:lnTo>
                  <a:pt x="19251" y="834954"/>
                </a:lnTo>
                <a:lnTo>
                  <a:pt x="32214" y="841667"/>
                </a:lnTo>
                <a:lnTo>
                  <a:pt x="47125" y="848472"/>
                </a:lnTo>
                <a:lnTo>
                  <a:pt x="62530" y="854798"/>
                </a:lnTo>
                <a:lnTo>
                  <a:pt x="76972" y="860075"/>
                </a:lnTo>
                <a:lnTo>
                  <a:pt x="88996" y="863730"/>
                </a:lnTo>
                <a:lnTo>
                  <a:pt x="96561" y="865162"/>
                </a:lnTo>
                <a:lnTo>
                  <a:pt x="108772" y="860717"/>
                </a:lnTo>
                <a:lnTo>
                  <a:pt x="120730" y="849571"/>
                </a:lnTo>
                <a:lnTo>
                  <a:pt x="130231" y="837509"/>
                </a:lnTo>
                <a:lnTo>
                  <a:pt x="135072" y="830317"/>
                </a:lnTo>
                <a:lnTo>
                  <a:pt x="135296" y="829957"/>
                </a:lnTo>
                <a:lnTo>
                  <a:pt x="123032" y="809997"/>
                </a:lnTo>
                <a:lnTo>
                  <a:pt x="119379" y="801778"/>
                </a:lnTo>
                <a:lnTo>
                  <a:pt x="121211" y="798258"/>
                </a:lnTo>
                <a:lnTo>
                  <a:pt x="128013" y="786591"/>
                </a:lnTo>
                <a:lnTo>
                  <a:pt x="134504" y="772999"/>
                </a:lnTo>
                <a:lnTo>
                  <a:pt x="135296" y="771258"/>
                </a:lnTo>
                <a:lnTo>
                  <a:pt x="135815" y="755020"/>
                </a:lnTo>
                <a:lnTo>
                  <a:pt x="136212" y="743008"/>
                </a:lnTo>
                <a:lnTo>
                  <a:pt x="136566" y="733124"/>
                </a:lnTo>
                <a:lnTo>
                  <a:pt x="136955" y="723272"/>
                </a:lnTo>
                <a:lnTo>
                  <a:pt x="137459" y="711355"/>
                </a:lnTo>
                <a:lnTo>
                  <a:pt x="138157" y="695276"/>
                </a:lnTo>
                <a:lnTo>
                  <a:pt x="139008" y="676638"/>
                </a:lnTo>
                <a:lnTo>
                  <a:pt x="139886" y="659438"/>
                </a:lnTo>
                <a:lnTo>
                  <a:pt x="140794" y="644109"/>
                </a:lnTo>
                <a:lnTo>
                  <a:pt x="141712" y="631584"/>
                </a:lnTo>
                <a:lnTo>
                  <a:pt x="142622" y="622793"/>
                </a:lnTo>
                <a:lnTo>
                  <a:pt x="145574" y="612148"/>
                </a:lnTo>
                <a:lnTo>
                  <a:pt x="148436" y="599447"/>
                </a:lnTo>
                <a:lnTo>
                  <a:pt x="151710" y="583116"/>
                </a:lnTo>
                <a:lnTo>
                  <a:pt x="155009" y="565720"/>
                </a:lnTo>
                <a:lnTo>
                  <a:pt x="157945" y="549823"/>
                </a:lnTo>
                <a:lnTo>
                  <a:pt x="160129" y="537990"/>
                </a:lnTo>
                <a:lnTo>
                  <a:pt x="161128" y="532955"/>
                </a:lnTo>
                <a:lnTo>
                  <a:pt x="161087" y="535279"/>
                </a:lnTo>
                <a:lnTo>
                  <a:pt x="160170" y="544742"/>
                </a:lnTo>
                <a:lnTo>
                  <a:pt x="158748" y="558776"/>
                </a:lnTo>
                <a:lnTo>
                  <a:pt x="157194" y="574816"/>
                </a:lnTo>
                <a:lnTo>
                  <a:pt x="155881" y="590294"/>
                </a:lnTo>
                <a:lnTo>
                  <a:pt x="155181" y="602642"/>
                </a:lnTo>
                <a:lnTo>
                  <a:pt x="155260" y="608088"/>
                </a:lnTo>
                <a:lnTo>
                  <a:pt x="155118" y="615368"/>
                </a:lnTo>
                <a:lnTo>
                  <a:pt x="153990" y="627114"/>
                </a:lnTo>
                <a:lnTo>
                  <a:pt x="152178" y="641815"/>
                </a:lnTo>
                <a:lnTo>
                  <a:pt x="149983" y="657957"/>
                </a:lnTo>
                <a:lnTo>
                  <a:pt x="147709" y="674028"/>
                </a:lnTo>
                <a:lnTo>
                  <a:pt x="145658" y="688514"/>
                </a:lnTo>
                <a:lnTo>
                  <a:pt x="144132" y="699905"/>
                </a:lnTo>
                <a:lnTo>
                  <a:pt x="143513" y="705510"/>
                </a:lnTo>
                <a:lnTo>
                  <a:pt x="142610" y="716362"/>
                </a:lnTo>
                <a:lnTo>
                  <a:pt x="141944" y="728786"/>
                </a:lnTo>
                <a:lnTo>
                  <a:pt x="142136" y="742078"/>
                </a:lnTo>
                <a:lnTo>
                  <a:pt x="143806" y="755534"/>
                </a:lnTo>
                <a:lnTo>
                  <a:pt x="144694" y="759523"/>
                </a:lnTo>
                <a:lnTo>
                  <a:pt x="150366" y="776255"/>
                </a:lnTo>
                <a:lnTo>
                  <a:pt x="156818" y="790149"/>
                </a:lnTo>
                <a:lnTo>
                  <a:pt x="160922" y="797732"/>
                </a:lnTo>
                <a:lnTo>
                  <a:pt x="161229" y="798258"/>
                </a:lnTo>
                <a:lnTo>
                  <a:pt x="154079" y="812342"/>
                </a:lnTo>
                <a:lnTo>
                  <a:pt x="154079" y="815860"/>
                </a:lnTo>
                <a:lnTo>
                  <a:pt x="151417" y="821017"/>
                </a:lnTo>
                <a:lnTo>
                  <a:pt x="152267" y="827282"/>
                </a:lnTo>
                <a:lnTo>
                  <a:pt x="161229" y="831126"/>
                </a:lnTo>
                <a:lnTo>
                  <a:pt x="174379" y="833644"/>
                </a:lnTo>
                <a:lnTo>
                  <a:pt x="186213" y="834347"/>
                </a:lnTo>
                <a:lnTo>
                  <a:pt x="198117" y="833699"/>
                </a:lnTo>
                <a:lnTo>
                  <a:pt x="210429" y="832294"/>
                </a:lnTo>
                <a:lnTo>
                  <a:pt x="223126" y="829700"/>
                </a:lnTo>
                <a:lnTo>
                  <a:pt x="238849" y="825261"/>
                </a:lnTo>
                <a:lnTo>
                  <a:pt x="254803" y="820164"/>
                </a:lnTo>
                <a:lnTo>
                  <a:pt x="268189" y="815598"/>
                </a:lnTo>
                <a:lnTo>
                  <a:pt x="276209" y="812750"/>
                </a:lnTo>
                <a:lnTo>
                  <a:pt x="282610" y="792215"/>
                </a:lnTo>
                <a:lnTo>
                  <a:pt x="283235" y="784174"/>
                </a:lnTo>
                <a:lnTo>
                  <a:pt x="282032" y="78064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6603482" y="5272290"/>
            <a:ext cx="288294" cy="865162"/>
          </a:xfrm>
          <a:custGeom>
            <a:avLst/>
            <a:gdLst/>
            <a:ahLst/>
            <a:cxnLst/>
            <a:rect l="l" t="t" r="r" b="b"/>
            <a:pathLst>
              <a:path w="288294" h="865162">
                <a:moveTo>
                  <a:pt x="23777" y="43446"/>
                </a:moveTo>
                <a:lnTo>
                  <a:pt x="21076" y="71589"/>
                </a:lnTo>
                <a:lnTo>
                  <a:pt x="19365" y="89705"/>
                </a:lnTo>
                <a:lnTo>
                  <a:pt x="18418" y="100417"/>
                </a:lnTo>
                <a:lnTo>
                  <a:pt x="18009" y="106346"/>
                </a:lnTo>
                <a:lnTo>
                  <a:pt x="17912" y="110116"/>
                </a:lnTo>
                <a:lnTo>
                  <a:pt x="17910" y="111531"/>
                </a:lnTo>
                <a:lnTo>
                  <a:pt x="17910" y="154952"/>
                </a:lnTo>
                <a:lnTo>
                  <a:pt x="14210" y="176892"/>
                </a:lnTo>
                <a:lnTo>
                  <a:pt x="11702" y="192434"/>
                </a:lnTo>
                <a:lnTo>
                  <a:pt x="10155" y="203586"/>
                </a:lnTo>
                <a:lnTo>
                  <a:pt x="9336" y="212354"/>
                </a:lnTo>
                <a:lnTo>
                  <a:pt x="9014" y="220746"/>
                </a:lnTo>
                <a:lnTo>
                  <a:pt x="8956" y="230768"/>
                </a:lnTo>
                <a:lnTo>
                  <a:pt x="8956" y="232435"/>
                </a:lnTo>
                <a:lnTo>
                  <a:pt x="8396" y="245634"/>
                </a:lnTo>
                <a:lnTo>
                  <a:pt x="6996" y="261082"/>
                </a:lnTo>
                <a:lnTo>
                  <a:pt x="5175" y="277107"/>
                </a:lnTo>
                <a:lnTo>
                  <a:pt x="3350" y="292035"/>
                </a:lnTo>
                <a:lnTo>
                  <a:pt x="1941" y="304194"/>
                </a:lnTo>
                <a:lnTo>
                  <a:pt x="1365" y="311911"/>
                </a:lnTo>
                <a:lnTo>
                  <a:pt x="1476" y="313435"/>
                </a:lnTo>
                <a:lnTo>
                  <a:pt x="2127" y="318711"/>
                </a:lnTo>
                <a:lnTo>
                  <a:pt x="2775" y="328887"/>
                </a:lnTo>
                <a:lnTo>
                  <a:pt x="3205" y="342493"/>
                </a:lnTo>
                <a:lnTo>
                  <a:pt x="3200" y="358059"/>
                </a:lnTo>
                <a:lnTo>
                  <a:pt x="2544" y="374114"/>
                </a:lnTo>
                <a:lnTo>
                  <a:pt x="1023" y="389185"/>
                </a:lnTo>
                <a:lnTo>
                  <a:pt x="942" y="389737"/>
                </a:lnTo>
                <a:lnTo>
                  <a:pt x="0" y="403309"/>
                </a:lnTo>
                <a:lnTo>
                  <a:pt x="885" y="415632"/>
                </a:lnTo>
                <a:lnTo>
                  <a:pt x="2790" y="427299"/>
                </a:lnTo>
                <a:lnTo>
                  <a:pt x="4903" y="438900"/>
                </a:lnTo>
                <a:lnTo>
                  <a:pt x="6414" y="451028"/>
                </a:lnTo>
                <a:lnTo>
                  <a:pt x="6607" y="462521"/>
                </a:lnTo>
                <a:lnTo>
                  <a:pt x="6500" y="473741"/>
                </a:lnTo>
                <a:lnTo>
                  <a:pt x="6897" y="488163"/>
                </a:lnTo>
                <a:lnTo>
                  <a:pt x="7661" y="504539"/>
                </a:lnTo>
                <a:lnTo>
                  <a:pt x="8660" y="521619"/>
                </a:lnTo>
                <a:lnTo>
                  <a:pt x="9758" y="538157"/>
                </a:lnTo>
                <a:lnTo>
                  <a:pt x="10822" y="552903"/>
                </a:lnTo>
                <a:lnTo>
                  <a:pt x="11717" y="564610"/>
                </a:lnTo>
                <a:lnTo>
                  <a:pt x="12309" y="572030"/>
                </a:lnTo>
                <a:lnTo>
                  <a:pt x="12474" y="574040"/>
                </a:lnTo>
                <a:lnTo>
                  <a:pt x="7870" y="588479"/>
                </a:lnTo>
                <a:lnTo>
                  <a:pt x="6975" y="598001"/>
                </a:lnTo>
                <a:lnTo>
                  <a:pt x="9160" y="610367"/>
                </a:lnTo>
                <a:lnTo>
                  <a:pt x="12370" y="622772"/>
                </a:lnTo>
                <a:lnTo>
                  <a:pt x="16197" y="635281"/>
                </a:lnTo>
                <a:lnTo>
                  <a:pt x="19993" y="648368"/>
                </a:lnTo>
                <a:lnTo>
                  <a:pt x="22848" y="661264"/>
                </a:lnTo>
                <a:lnTo>
                  <a:pt x="23851" y="673204"/>
                </a:lnTo>
                <a:lnTo>
                  <a:pt x="23777" y="674992"/>
                </a:lnTo>
                <a:lnTo>
                  <a:pt x="24256" y="689587"/>
                </a:lnTo>
                <a:lnTo>
                  <a:pt x="25966" y="704245"/>
                </a:lnTo>
                <a:lnTo>
                  <a:pt x="26723" y="716510"/>
                </a:lnTo>
                <a:lnTo>
                  <a:pt x="24344" y="723928"/>
                </a:lnTo>
                <a:lnTo>
                  <a:pt x="23853" y="724306"/>
                </a:lnTo>
                <a:lnTo>
                  <a:pt x="16231" y="732446"/>
                </a:lnTo>
                <a:lnTo>
                  <a:pt x="8571" y="745178"/>
                </a:lnTo>
                <a:lnTo>
                  <a:pt x="4079" y="757870"/>
                </a:lnTo>
                <a:lnTo>
                  <a:pt x="3825" y="760691"/>
                </a:lnTo>
                <a:lnTo>
                  <a:pt x="3995" y="771385"/>
                </a:lnTo>
                <a:lnTo>
                  <a:pt x="4376" y="785881"/>
                </a:lnTo>
                <a:lnTo>
                  <a:pt x="4772" y="800661"/>
                </a:lnTo>
                <a:lnTo>
                  <a:pt x="4989" y="812204"/>
                </a:lnTo>
                <a:lnTo>
                  <a:pt x="4994" y="813523"/>
                </a:lnTo>
                <a:lnTo>
                  <a:pt x="3713" y="818741"/>
                </a:lnTo>
                <a:lnTo>
                  <a:pt x="3066" y="819622"/>
                </a:lnTo>
                <a:lnTo>
                  <a:pt x="4994" y="824090"/>
                </a:lnTo>
                <a:lnTo>
                  <a:pt x="9693" y="828904"/>
                </a:lnTo>
                <a:lnTo>
                  <a:pt x="19251" y="834954"/>
                </a:lnTo>
                <a:lnTo>
                  <a:pt x="32214" y="841667"/>
                </a:lnTo>
                <a:lnTo>
                  <a:pt x="47125" y="848472"/>
                </a:lnTo>
                <a:lnTo>
                  <a:pt x="62530" y="854798"/>
                </a:lnTo>
                <a:lnTo>
                  <a:pt x="76972" y="860075"/>
                </a:lnTo>
                <a:lnTo>
                  <a:pt x="88996" y="863730"/>
                </a:lnTo>
                <a:lnTo>
                  <a:pt x="96561" y="865162"/>
                </a:lnTo>
                <a:lnTo>
                  <a:pt x="108772" y="860717"/>
                </a:lnTo>
                <a:lnTo>
                  <a:pt x="120730" y="849571"/>
                </a:lnTo>
                <a:lnTo>
                  <a:pt x="130231" y="837509"/>
                </a:lnTo>
                <a:lnTo>
                  <a:pt x="135072" y="830317"/>
                </a:lnTo>
                <a:lnTo>
                  <a:pt x="135296" y="829957"/>
                </a:lnTo>
                <a:lnTo>
                  <a:pt x="123032" y="809997"/>
                </a:lnTo>
                <a:lnTo>
                  <a:pt x="119379" y="801778"/>
                </a:lnTo>
                <a:lnTo>
                  <a:pt x="121211" y="798258"/>
                </a:lnTo>
                <a:lnTo>
                  <a:pt x="128013" y="786591"/>
                </a:lnTo>
                <a:lnTo>
                  <a:pt x="134504" y="772999"/>
                </a:lnTo>
                <a:lnTo>
                  <a:pt x="135296" y="771258"/>
                </a:lnTo>
                <a:lnTo>
                  <a:pt x="135815" y="755020"/>
                </a:lnTo>
                <a:lnTo>
                  <a:pt x="136212" y="743008"/>
                </a:lnTo>
                <a:lnTo>
                  <a:pt x="136566" y="733124"/>
                </a:lnTo>
                <a:lnTo>
                  <a:pt x="136955" y="723272"/>
                </a:lnTo>
                <a:lnTo>
                  <a:pt x="137459" y="711355"/>
                </a:lnTo>
                <a:lnTo>
                  <a:pt x="138157" y="695276"/>
                </a:lnTo>
                <a:lnTo>
                  <a:pt x="139008" y="676638"/>
                </a:lnTo>
                <a:lnTo>
                  <a:pt x="139886" y="659438"/>
                </a:lnTo>
                <a:lnTo>
                  <a:pt x="140794" y="644109"/>
                </a:lnTo>
                <a:lnTo>
                  <a:pt x="141712" y="631584"/>
                </a:lnTo>
                <a:lnTo>
                  <a:pt x="142622" y="622793"/>
                </a:lnTo>
                <a:lnTo>
                  <a:pt x="145574" y="612148"/>
                </a:lnTo>
                <a:lnTo>
                  <a:pt x="148436" y="599447"/>
                </a:lnTo>
                <a:lnTo>
                  <a:pt x="151710" y="583116"/>
                </a:lnTo>
                <a:lnTo>
                  <a:pt x="155009" y="565720"/>
                </a:lnTo>
                <a:lnTo>
                  <a:pt x="157945" y="549823"/>
                </a:lnTo>
                <a:lnTo>
                  <a:pt x="160129" y="537990"/>
                </a:lnTo>
                <a:lnTo>
                  <a:pt x="161128" y="532955"/>
                </a:lnTo>
                <a:lnTo>
                  <a:pt x="161087" y="535279"/>
                </a:lnTo>
                <a:lnTo>
                  <a:pt x="160170" y="544742"/>
                </a:lnTo>
                <a:lnTo>
                  <a:pt x="158748" y="558776"/>
                </a:lnTo>
                <a:lnTo>
                  <a:pt x="157194" y="574816"/>
                </a:lnTo>
                <a:lnTo>
                  <a:pt x="155881" y="590294"/>
                </a:lnTo>
                <a:lnTo>
                  <a:pt x="155181" y="602642"/>
                </a:lnTo>
                <a:lnTo>
                  <a:pt x="155260" y="608088"/>
                </a:lnTo>
                <a:lnTo>
                  <a:pt x="155118" y="615368"/>
                </a:lnTo>
                <a:lnTo>
                  <a:pt x="153990" y="627114"/>
                </a:lnTo>
                <a:lnTo>
                  <a:pt x="152178" y="641815"/>
                </a:lnTo>
                <a:lnTo>
                  <a:pt x="149983" y="657957"/>
                </a:lnTo>
                <a:lnTo>
                  <a:pt x="147709" y="674028"/>
                </a:lnTo>
                <a:lnTo>
                  <a:pt x="145658" y="688514"/>
                </a:lnTo>
                <a:lnTo>
                  <a:pt x="144132" y="699905"/>
                </a:lnTo>
                <a:lnTo>
                  <a:pt x="143513" y="705510"/>
                </a:lnTo>
                <a:lnTo>
                  <a:pt x="142610" y="716362"/>
                </a:lnTo>
                <a:lnTo>
                  <a:pt x="141944" y="728786"/>
                </a:lnTo>
                <a:lnTo>
                  <a:pt x="142136" y="742078"/>
                </a:lnTo>
                <a:lnTo>
                  <a:pt x="143806" y="755534"/>
                </a:lnTo>
                <a:lnTo>
                  <a:pt x="144694" y="759523"/>
                </a:lnTo>
                <a:lnTo>
                  <a:pt x="150366" y="776255"/>
                </a:lnTo>
                <a:lnTo>
                  <a:pt x="156818" y="790149"/>
                </a:lnTo>
                <a:lnTo>
                  <a:pt x="160922" y="797732"/>
                </a:lnTo>
                <a:lnTo>
                  <a:pt x="161229" y="798258"/>
                </a:lnTo>
                <a:lnTo>
                  <a:pt x="154079" y="812342"/>
                </a:lnTo>
                <a:lnTo>
                  <a:pt x="154079" y="815860"/>
                </a:lnTo>
                <a:lnTo>
                  <a:pt x="151417" y="821017"/>
                </a:lnTo>
                <a:lnTo>
                  <a:pt x="152267" y="827282"/>
                </a:lnTo>
                <a:lnTo>
                  <a:pt x="161229" y="831126"/>
                </a:lnTo>
                <a:lnTo>
                  <a:pt x="174379" y="833644"/>
                </a:lnTo>
                <a:lnTo>
                  <a:pt x="186213" y="834347"/>
                </a:lnTo>
                <a:lnTo>
                  <a:pt x="198117" y="833699"/>
                </a:lnTo>
                <a:lnTo>
                  <a:pt x="210429" y="832294"/>
                </a:lnTo>
                <a:lnTo>
                  <a:pt x="223126" y="829700"/>
                </a:lnTo>
                <a:lnTo>
                  <a:pt x="238849" y="825261"/>
                </a:lnTo>
                <a:lnTo>
                  <a:pt x="254803" y="820164"/>
                </a:lnTo>
                <a:lnTo>
                  <a:pt x="268189" y="815598"/>
                </a:lnTo>
                <a:lnTo>
                  <a:pt x="276209" y="812750"/>
                </a:lnTo>
                <a:lnTo>
                  <a:pt x="282610" y="792215"/>
                </a:lnTo>
                <a:lnTo>
                  <a:pt x="283235" y="784174"/>
                </a:lnTo>
                <a:lnTo>
                  <a:pt x="282032" y="780643"/>
                </a:lnTo>
                <a:lnTo>
                  <a:pt x="279682" y="774776"/>
                </a:lnTo>
                <a:lnTo>
                  <a:pt x="287899" y="766559"/>
                </a:lnTo>
                <a:lnTo>
                  <a:pt x="286585" y="743495"/>
                </a:lnTo>
                <a:lnTo>
                  <a:pt x="285720" y="726596"/>
                </a:lnTo>
                <a:lnTo>
                  <a:pt x="285302" y="714247"/>
                </a:lnTo>
                <a:lnTo>
                  <a:pt x="285333" y="704836"/>
                </a:lnTo>
                <a:lnTo>
                  <a:pt x="285812" y="696751"/>
                </a:lnTo>
                <a:lnTo>
                  <a:pt x="286739" y="688378"/>
                </a:lnTo>
                <a:lnTo>
                  <a:pt x="287899" y="679691"/>
                </a:lnTo>
                <a:lnTo>
                  <a:pt x="288294" y="672740"/>
                </a:lnTo>
                <a:lnTo>
                  <a:pt x="288071" y="662969"/>
                </a:lnTo>
                <a:lnTo>
                  <a:pt x="287327" y="650860"/>
                </a:lnTo>
                <a:lnTo>
                  <a:pt x="286159" y="636890"/>
                </a:lnTo>
                <a:lnTo>
                  <a:pt x="284664" y="621541"/>
                </a:lnTo>
                <a:lnTo>
                  <a:pt x="282940" y="605291"/>
                </a:lnTo>
                <a:lnTo>
                  <a:pt x="281082" y="588621"/>
                </a:lnTo>
                <a:lnTo>
                  <a:pt x="279189" y="572009"/>
                </a:lnTo>
                <a:lnTo>
                  <a:pt x="277357" y="555936"/>
                </a:lnTo>
                <a:lnTo>
                  <a:pt x="275682" y="540882"/>
                </a:lnTo>
                <a:lnTo>
                  <a:pt x="274263" y="527325"/>
                </a:lnTo>
                <a:lnTo>
                  <a:pt x="273196" y="515746"/>
                </a:lnTo>
                <a:lnTo>
                  <a:pt x="272577" y="506624"/>
                </a:lnTo>
                <a:lnTo>
                  <a:pt x="272505" y="500439"/>
                </a:lnTo>
                <a:lnTo>
                  <a:pt x="272646" y="498919"/>
                </a:lnTo>
                <a:lnTo>
                  <a:pt x="273036" y="492933"/>
                </a:lnTo>
                <a:lnTo>
                  <a:pt x="273060" y="483150"/>
                </a:lnTo>
                <a:lnTo>
                  <a:pt x="272773" y="470345"/>
                </a:lnTo>
                <a:lnTo>
                  <a:pt x="272225" y="455297"/>
                </a:lnTo>
                <a:lnTo>
                  <a:pt x="271468" y="438782"/>
                </a:lnTo>
                <a:lnTo>
                  <a:pt x="270556" y="421577"/>
                </a:lnTo>
                <a:lnTo>
                  <a:pt x="269540" y="404459"/>
                </a:lnTo>
                <a:lnTo>
                  <a:pt x="268472" y="388207"/>
                </a:lnTo>
                <a:lnTo>
                  <a:pt x="267404" y="373596"/>
                </a:lnTo>
                <a:lnTo>
                  <a:pt x="266389" y="361404"/>
                </a:lnTo>
                <a:lnTo>
                  <a:pt x="265478" y="352408"/>
                </a:lnTo>
                <a:lnTo>
                  <a:pt x="263845" y="341878"/>
                </a:lnTo>
                <a:lnTo>
                  <a:pt x="262730" y="332326"/>
                </a:lnTo>
                <a:lnTo>
                  <a:pt x="261511" y="319701"/>
                </a:lnTo>
                <a:lnTo>
                  <a:pt x="260297" y="304875"/>
                </a:lnTo>
                <a:lnTo>
                  <a:pt x="259198" y="288720"/>
                </a:lnTo>
                <a:lnTo>
                  <a:pt x="258323" y="272107"/>
                </a:lnTo>
                <a:lnTo>
                  <a:pt x="257781" y="255909"/>
                </a:lnTo>
                <a:lnTo>
                  <a:pt x="257682" y="240997"/>
                </a:lnTo>
                <a:lnTo>
                  <a:pt x="258134" y="228244"/>
                </a:lnTo>
                <a:lnTo>
                  <a:pt x="259246" y="218521"/>
                </a:lnTo>
                <a:lnTo>
                  <a:pt x="260162" y="214833"/>
                </a:lnTo>
                <a:lnTo>
                  <a:pt x="262881" y="205371"/>
                </a:lnTo>
                <a:lnTo>
                  <a:pt x="265769" y="193014"/>
                </a:lnTo>
                <a:lnTo>
                  <a:pt x="268683" y="178798"/>
                </a:lnTo>
                <a:lnTo>
                  <a:pt x="271480" y="163761"/>
                </a:lnTo>
                <a:lnTo>
                  <a:pt x="274016" y="148943"/>
                </a:lnTo>
                <a:lnTo>
                  <a:pt x="276148" y="135380"/>
                </a:lnTo>
                <a:lnTo>
                  <a:pt x="277732" y="124111"/>
                </a:lnTo>
                <a:lnTo>
                  <a:pt x="278514" y="117398"/>
                </a:lnTo>
                <a:lnTo>
                  <a:pt x="279363" y="100901"/>
                </a:lnTo>
                <a:lnTo>
                  <a:pt x="278862" y="84575"/>
                </a:lnTo>
                <a:lnTo>
                  <a:pt x="277243" y="68746"/>
                </a:lnTo>
                <a:lnTo>
                  <a:pt x="274736" y="53737"/>
                </a:lnTo>
                <a:lnTo>
                  <a:pt x="271572" y="39873"/>
                </a:lnTo>
                <a:lnTo>
                  <a:pt x="267981" y="27480"/>
                </a:lnTo>
                <a:lnTo>
                  <a:pt x="264194" y="16881"/>
                </a:lnTo>
                <a:lnTo>
                  <a:pt x="260442" y="8402"/>
                </a:lnTo>
                <a:lnTo>
                  <a:pt x="256954" y="2367"/>
                </a:lnTo>
                <a:lnTo>
                  <a:pt x="255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6144936" y="4593202"/>
            <a:ext cx="187087" cy="262369"/>
          </a:xfrm>
          <a:custGeom>
            <a:avLst/>
            <a:gdLst/>
            <a:ahLst/>
            <a:cxnLst/>
            <a:rect l="l" t="t" r="r" b="b"/>
            <a:pathLst>
              <a:path w="187087" h="262369">
                <a:moveTo>
                  <a:pt x="66272" y="0"/>
                </a:moveTo>
                <a:lnTo>
                  <a:pt x="46242" y="22983"/>
                </a:lnTo>
                <a:lnTo>
                  <a:pt x="30636" y="41026"/>
                </a:lnTo>
                <a:lnTo>
                  <a:pt x="18920" y="54870"/>
                </a:lnTo>
                <a:lnTo>
                  <a:pt x="10560" y="65259"/>
                </a:lnTo>
                <a:lnTo>
                  <a:pt x="5022" y="72935"/>
                </a:lnTo>
                <a:lnTo>
                  <a:pt x="275" y="83118"/>
                </a:lnTo>
                <a:lnTo>
                  <a:pt x="0" y="87111"/>
                </a:lnTo>
                <a:lnTo>
                  <a:pt x="410" y="91361"/>
                </a:lnTo>
                <a:lnTo>
                  <a:pt x="2899" y="105929"/>
                </a:lnTo>
                <a:lnTo>
                  <a:pt x="5187" y="118205"/>
                </a:lnTo>
                <a:lnTo>
                  <a:pt x="7991" y="132947"/>
                </a:lnTo>
                <a:lnTo>
                  <a:pt x="11169" y="149454"/>
                </a:lnTo>
                <a:lnTo>
                  <a:pt x="14580" y="167028"/>
                </a:lnTo>
                <a:lnTo>
                  <a:pt x="18082" y="184970"/>
                </a:lnTo>
                <a:lnTo>
                  <a:pt x="21535" y="202580"/>
                </a:lnTo>
                <a:lnTo>
                  <a:pt x="24797" y="219160"/>
                </a:lnTo>
                <a:lnTo>
                  <a:pt x="27726" y="234010"/>
                </a:lnTo>
                <a:lnTo>
                  <a:pt x="30182" y="246432"/>
                </a:lnTo>
                <a:lnTo>
                  <a:pt x="32023" y="255726"/>
                </a:lnTo>
                <a:lnTo>
                  <a:pt x="33341" y="262369"/>
                </a:lnTo>
                <a:lnTo>
                  <a:pt x="187087" y="235953"/>
                </a:lnTo>
                <a:lnTo>
                  <a:pt x="182409" y="204284"/>
                </a:lnTo>
                <a:lnTo>
                  <a:pt x="178402" y="177214"/>
                </a:lnTo>
                <a:lnTo>
                  <a:pt x="175002" y="154338"/>
                </a:lnTo>
                <a:lnTo>
                  <a:pt x="172140" y="135253"/>
                </a:lnTo>
                <a:lnTo>
                  <a:pt x="169750" y="119553"/>
                </a:lnTo>
                <a:lnTo>
                  <a:pt x="167766" y="106834"/>
                </a:lnTo>
                <a:lnTo>
                  <a:pt x="166120" y="96690"/>
                </a:lnTo>
                <a:lnTo>
                  <a:pt x="163578" y="82513"/>
                </a:lnTo>
                <a:lnTo>
                  <a:pt x="161589" y="73784"/>
                </a:lnTo>
                <a:lnTo>
                  <a:pt x="158918" y="65150"/>
                </a:lnTo>
                <a:lnTo>
                  <a:pt x="144891" y="50373"/>
                </a:lnTo>
                <a:lnTo>
                  <a:pt x="132172" y="40949"/>
                </a:lnTo>
                <a:lnTo>
                  <a:pt x="117562" y="31102"/>
                </a:lnTo>
                <a:lnTo>
                  <a:pt x="102492" y="21531"/>
                </a:lnTo>
                <a:lnTo>
                  <a:pt x="88398" y="12936"/>
                </a:lnTo>
                <a:lnTo>
                  <a:pt x="76711" y="6018"/>
                </a:lnTo>
                <a:lnTo>
                  <a:pt x="68865" y="1477"/>
                </a:lnTo>
                <a:lnTo>
                  <a:pt x="6627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144936" y="4593202"/>
            <a:ext cx="187087" cy="262369"/>
          </a:xfrm>
          <a:custGeom>
            <a:avLst/>
            <a:gdLst/>
            <a:ahLst/>
            <a:cxnLst/>
            <a:rect l="l" t="t" r="r" b="b"/>
            <a:pathLst>
              <a:path w="187087" h="262369">
                <a:moveTo>
                  <a:pt x="66272" y="0"/>
                </a:moveTo>
                <a:lnTo>
                  <a:pt x="46242" y="22983"/>
                </a:lnTo>
                <a:lnTo>
                  <a:pt x="30636" y="41026"/>
                </a:lnTo>
                <a:lnTo>
                  <a:pt x="18920" y="54870"/>
                </a:lnTo>
                <a:lnTo>
                  <a:pt x="10560" y="65259"/>
                </a:lnTo>
                <a:lnTo>
                  <a:pt x="5022" y="72935"/>
                </a:lnTo>
                <a:lnTo>
                  <a:pt x="275" y="83118"/>
                </a:lnTo>
                <a:lnTo>
                  <a:pt x="0" y="87111"/>
                </a:lnTo>
                <a:lnTo>
                  <a:pt x="410" y="91361"/>
                </a:lnTo>
                <a:lnTo>
                  <a:pt x="2899" y="105929"/>
                </a:lnTo>
                <a:lnTo>
                  <a:pt x="5187" y="118205"/>
                </a:lnTo>
                <a:lnTo>
                  <a:pt x="7991" y="132947"/>
                </a:lnTo>
                <a:lnTo>
                  <a:pt x="11169" y="149454"/>
                </a:lnTo>
                <a:lnTo>
                  <a:pt x="14580" y="167028"/>
                </a:lnTo>
                <a:lnTo>
                  <a:pt x="18082" y="184970"/>
                </a:lnTo>
                <a:lnTo>
                  <a:pt x="21535" y="202580"/>
                </a:lnTo>
                <a:lnTo>
                  <a:pt x="24797" y="219160"/>
                </a:lnTo>
                <a:lnTo>
                  <a:pt x="27726" y="234010"/>
                </a:lnTo>
                <a:lnTo>
                  <a:pt x="30182" y="246432"/>
                </a:lnTo>
                <a:lnTo>
                  <a:pt x="32023" y="255726"/>
                </a:lnTo>
                <a:lnTo>
                  <a:pt x="33341" y="262369"/>
                </a:lnTo>
                <a:lnTo>
                  <a:pt x="187087" y="235953"/>
                </a:lnTo>
                <a:lnTo>
                  <a:pt x="182409" y="204284"/>
                </a:lnTo>
                <a:lnTo>
                  <a:pt x="178402" y="177214"/>
                </a:lnTo>
                <a:lnTo>
                  <a:pt x="175002" y="154338"/>
                </a:lnTo>
                <a:lnTo>
                  <a:pt x="172140" y="135253"/>
                </a:lnTo>
                <a:lnTo>
                  <a:pt x="169750" y="119553"/>
                </a:lnTo>
                <a:lnTo>
                  <a:pt x="167766" y="106834"/>
                </a:lnTo>
                <a:lnTo>
                  <a:pt x="166120" y="96690"/>
                </a:lnTo>
                <a:lnTo>
                  <a:pt x="163578" y="82513"/>
                </a:lnTo>
                <a:lnTo>
                  <a:pt x="161589" y="73784"/>
                </a:lnTo>
                <a:lnTo>
                  <a:pt x="158918" y="65150"/>
                </a:lnTo>
                <a:lnTo>
                  <a:pt x="144891" y="50373"/>
                </a:lnTo>
                <a:lnTo>
                  <a:pt x="132172" y="40949"/>
                </a:lnTo>
                <a:lnTo>
                  <a:pt x="117562" y="31102"/>
                </a:lnTo>
                <a:lnTo>
                  <a:pt x="102492" y="21531"/>
                </a:lnTo>
                <a:lnTo>
                  <a:pt x="88398" y="12936"/>
                </a:lnTo>
                <a:lnTo>
                  <a:pt x="76711" y="6018"/>
                </a:lnTo>
                <a:lnTo>
                  <a:pt x="68865" y="1477"/>
                </a:lnTo>
                <a:lnTo>
                  <a:pt x="6627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168181" y="4699136"/>
            <a:ext cx="179048" cy="104446"/>
          </a:xfrm>
          <a:custGeom>
            <a:avLst/>
            <a:gdLst/>
            <a:ahLst/>
            <a:cxnLst/>
            <a:rect l="l" t="t" r="r" b="b"/>
            <a:pathLst>
              <a:path w="179048" h="104446">
                <a:moveTo>
                  <a:pt x="27575" y="25249"/>
                </a:moveTo>
                <a:lnTo>
                  <a:pt x="5452" y="27629"/>
                </a:lnTo>
                <a:lnTo>
                  <a:pt x="0" y="32728"/>
                </a:lnTo>
                <a:lnTo>
                  <a:pt x="194" y="37695"/>
                </a:lnTo>
                <a:lnTo>
                  <a:pt x="9676" y="46358"/>
                </a:lnTo>
                <a:lnTo>
                  <a:pt x="26183" y="51491"/>
                </a:lnTo>
                <a:lnTo>
                  <a:pt x="34420" y="53100"/>
                </a:lnTo>
                <a:lnTo>
                  <a:pt x="15748" y="58539"/>
                </a:lnTo>
                <a:lnTo>
                  <a:pt x="11983" y="64847"/>
                </a:lnTo>
                <a:lnTo>
                  <a:pt x="13034" y="70219"/>
                </a:lnTo>
                <a:lnTo>
                  <a:pt x="24530" y="78676"/>
                </a:lnTo>
                <a:lnTo>
                  <a:pt x="39531" y="80485"/>
                </a:lnTo>
                <a:lnTo>
                  <a:pt x="42129" y="80481"/>
                </a:lnTo>
                <a:lnTo>
                  <a:pt x="35284" y="89892"/>
                </a:lnTo>
                <a:lnTo>
                  <a:pt x="39564" y="96750"/>
                </a:lnTo>
                <a:lnTo>
                  <a:pt x="46790" y="99234"/>
                </a:lnTo>
                <a:lnTo>
                  <a:pt x="60867" y="99517"/>
                </a:lnTo>
                <a:lnTo>
                  <a:pt x="77709" y="98552"/>
                </a:lnTo>
                <a:lnTo>
                  <a:pt x="93232" y="97289"/>
                </a:lnTo>
                <a:lnTo>
                  <a:pt x="103349" y="96682"/>
                </a:lnTo>
                <a:lnTo>
                  <a:pt x="104601" y="96750"/>
                </a:lnTo>
                <a:lnTo>
                  <a:pt x="117838" y="95442"/>
                </a:lnTo>
                <a:lnTo>
                  <a:pt x="133313" y="92436"/>
                </a:lnTo>
                <a:lnTo>
                  <a:pt x="137113" y="91606"/>
                </a:lnTo>
                <a:lnTo>
                  <a:pt x="169637" y="104446"/>
                </a:lnTo>
                <a:lnTo>
                  <a:pt x="179048" y="41975"/>
                </a:lnTo>
                <a:lnTo>
                  <a:pt x="143958" y="41975"/>
                </a:lnTo>
                <a:lnTo>
                  <a:pt x="133380" y="23966"/>
                </a:lnTo>
                <a:lnTo>
                  <a:pt x="127517" y="17143"/>
                </a:lnTo>
                <a:lnTo>
                  <a:pt x="122558" y="14593"/>
                </a:lnTo>
                <a:lnTo>
                  <a:pt x="115844" y="12765"/>
                </a:lnTo>
                <a:lnTo>
                  <a:pt x="103445" y="10306"/>
                </a:lnTo>
                <a:lnTo>
                  <a:pt x="87534" y="7544"/>
                </a:lnTo>
                <a:lnTo>
                  <a:pt x="70282" y="4806"/>
                </a:lnTo>
                <a:lnTo>
                  <a:pt x="53861" y="2418"/>
                </a:lnTo>
                <a:lnTo>
                  <a:pt x="40442" y="707"/>
                </a:lnTo>
                <a:lnTo>
                  <a:pt x="32199" y="0"/>
                </a:lnTo>
                <a:lnTo>
                  <a:pt x="31004" y="39"/>
                </a:lnTo>
                <a:lnTo>
                  <a:pt x="25022" y="903"/>
                </a:lnTo>
                <a:lnTo>
                  <a:pt x="12183" y="3468"/>
                </a:lnTo>
                <a:lnTo>
                  <a:pt x="13034" y="8599"/>
                </a:lnTo>
                <a:lnTo>
                  <a:pt x="13884" y="13742"/>
                </a:lnTo>
                <a:lnTo>
                  <a:pt x="27575" y="2524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168181" y="4699136"/>
            <a:ext cx="179048" cy="104446"/>
          </a:xfrm>
          <a:custGeom>
            <a:avLst/>
            <a:gdLst/>
            <a:ahLst/>
            <a:cxnLst/>
            <a:rect l="l" t="t" r="r" b="b"/>
            <a:pathLst>
              <a:path w="179048" h="104446">
                <a:moveTo>
                  <a:pt x="179048" y="41975"/>
                </a:moveTo>
                <a:lnTo>
                  <a:pt x="143958" y="41975"/>
                </a:lnTo>
                <a:lnTo>
                  <a:pt x="133380" y="23966"/>
                </a:lnTo>
                <a:lnTo>
                  <a:pt x="127517" y="17143"/>
                </a:lnTo>
                <a:lnTo>
                  <a:pt x="122558" y="14593"/>
                </a:lnTo>
                <a:lnTo>
                  <a:pt x="115844" y="12765"/>
                </a:lnTo>
                <a:lnTo>
                  <a:pt x="103445" y="10306"/>
                </a:lnTo>
                <a:lnTo>
                  <a:pt x="87534" y="7544"/>
                </a:lnTo>
                <a:lnTo>
                  <a:pt x="70282" y="4806"/>
                </a:lnTo>
                <a:lnTo>
                  <a:pt x="53861" y="2418"/>
                </a:lnTo>
                <a:lnTo>
                  <a:pt x="40442" y="707"/>
                </a:lnTo>
                <a:lnTo>
                  <a:pt x="32199" y="0"/>
                </a:lnTo>
                <a:lnTo>
                  <a:pt x="31004" y="39"/>
                </a:lnTo>
                <a:lnTo>
                  <a:pt x="25022" y="903"/>
                </a:lnTo>
                <a:lnTo>
                  <a:pt x="12183" y="3468"/>
                </a:lnTo>
                <a:lnTo>
                  <a:pt x="13034" y="8599"/>
                </a:lnTo>
                <a:lnTo>
                  <a:pt x="13884" y="13742"/>
                </a:lnTo>
                <a:lnTo>
                  <a:pt x="27575" y="25249"/>
                </a:lnTo>
                <a:lnTo>
                  <a:pt x="5452" y="27629"/>
                </a:lnTo>
                <a:lnTo>
                  <a:pt x="0" y="32728"/>
                </a:lnTo>
                <a:lnTo>
                  <a:pt x="194" y="37695"/>
                </a:lnTo>
                <a:lnTo>
                  <a:pt x="9676" y="46358"/>
                </a:lnTo>
                <a:lnTo>
                  <a:pt x="26183" y="51491"/>
                </a:lnTo>
                <a:lnTo>
                  <a:pt x="34420" y="53100"/>
                </a:lnTo>
                <a:lnTo>
                  <a:pt x="15748" y="58539"/>
                </a:lnTo>
                <a:lnTo>
                  <a:pt x="11983" y="64847"/>
                </a:lnTo>
                <a:lnTo>
                  <a:pt x="13034" y="70219"/>
                </a:lnTo>
                <a:lnTo>
                  <a:pt x="24530" y="78676"/>
                </a:lnTo>
                <a:lnTo>
                  <a:pt x="39531" y="80485"/>
                </a:lnTo>
                <a:lnTo>
                  <a:pt x="42129" y="80481"/>
                </a:lnTo>
                <a:lnTo>
                  <a:pt x="35284" y="89892"/>
                </a:lnTo>
                <a:lnTo>
                  <a:pt x="39564" y="96750"/>
                </a:lnTo>
                <a:lnTo>
                  <a:pt x="46790" y="99234"/>
                </a:lnTo>
                <a:lnTo>
                  <a:pt x="60867" y="99517"/>
                </a:lnTo>
                <a:lnTo>
                  <a:pt x="77709" y="98552"/>
                </a:lnTo>
                <a:lnTo>
                  <a:pt x="93232" y="97289"/>
                </a:lnTo>
                <a:lnTo>
                  <a:pt x="103349" y="96682"/>
                </a:lnTo>
                <a:lnTo>
                  <a:pt x="104601" y="96750"/>
                </a:lnTo>
                <a:lnTo>
                  <a:pt x="117838" y="95442"/>
                </a:lnTo>
                <a:lnTo>
                  <a:pt x="133313" y="92436"/>
                </a:lnTo>
                <a:lnTo>
                  <a:pt x="137113" y="91606"/>
                </a:lnTo>
                <a:lnTo>
                  <a:pt x="169637" y="104446"/>
                </a:lnTo>
                <a:lnTo>
                  <a:pt x="179048" y="419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308543" y="4741111"/>
            <a:ext cx="10020" cy="50914"/>
          </a:xfrm>
          <a:custGeom>
            <a:avLst/>
            <a:gdLst/>
            <a:ahLst/>
            <a:cxnLst/>
            <a:rect l="l" t="t" r="r" b="b"/>
            <a:pathLst>
              <a:path w="10020" h="50914">
                <a:moveTo>
                  <a:pt x="10020" y="0"/>
                </a:moveTo>
                <a:lnTo>
                  <a:pt x="0" y="50914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308543" y="4741111"/>
            <a:ext cx="10020" cy="50914"/>
          </a:xfrm>
          <a:custGeom>
            <a:avLst/>
            <a:gdLst/>
            <a:ahLst/>
            <a:cxnLst/>
            <a:rect l="l" t="t" r="r" b="b"/>
            <a:pathLst>
              <a:path w="10020" h="50914">
                <a:moveTo>
                  <a:pt x="10020" y="0"/>
                </a:moveTo>
                <a:lnTo>
                  <a:pt x="0" y="50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206035" y="4677793"/>
            <a:ext cx="59905" cy="131775"/>
          </a:xfrm>
          <a:custGeom>
            <a:avLst/>
            <a:gdLst/>
            <a:ahLst/>
            <a:cxnLst/>
            <a:rect l="l" t="t" r="r" b="b"/>
            <a:pathLst>
              <a:path w="59905" h="131775">
                <a:moveTo>
                  <a:pt x="17746" y="78804"/>
                </a:moveTo>
                <a:lnTo>
                  <a:pt x="17711" y="89350"/>
                </a:lnTo>
                <a:lnTo>
                  <a:pt x="17498" y="106133"/>
                </a:lnTo>
                <a:lnTo>
                  <a:pt x="17106" y="131775"/>
                </a:lnTo>
                <a:lnTo>
                  <a:pt x="59905" y="125793"/>
                </a:lnTo>
                <a:lnTo>
                  <a:pt x="58372" y="119502"/>
                </a:lnTo>
                <a:lnTo>
                  <a:pt x="54968" y="105716"/>
                </a:lnTo>
                <a:lnTo>
                  <a:pt x="50700" y="88812"/>
                </a:lnTo>
                <a:lnTo>
                  <a:pt x="46584" y="73208"/>
                </a:lnTo>
                <a:lnTo>
                  <a:pt x="43637" y="63322"/>
                </a:lnTo>
                <a:lnTo>
                  <a:pt x="43534" y="63040"/>
                </a:lnTo>
                <a:lnTo>
                  <a:pt x="41979" y="58093"/>
                </a:lnTo>
                <a:lnTo>
                  <a:pt x="41394" y="52265"/>
                </a:lnTo>
                <a:lnTo>
                  <a:pt x="41938" y="42605"/>
                </a:lnTo>
                <a:lnTo>
                  <a:pt x="43772" y="26166"/>
                </a:lnTo>
                <a:lnTo>
                  <a:pt x="47053" y="0"/>
                </a:lnTo>
                <a:lnTo>
                  <a:pt x="0" y="7696"/>
                </a:lnTo>
                <a:lnTo>
                  <a:pt x="4511" y="20007"/>
                </a:lnTo>
                <a:lnTo>
                  <a:pt x="9821" y="35444"/>
                </a:lnTo>
                <a:lnTo>
                  <a:pt x="14678" y="51393"/>
                </a:lnTo>
                <a:lnTo>
                  <a:pt x="17106" y="63322"/>
                </a:lnTo>
                <a:lnTo>
                  <a:pt x="17281" y="65943"/>
                </a:lnTo>
                <a:lnTo>
                  <a:pt x="17603" y="71875"/>
                </a:lnTo>
                <a:lnTo>
                  <a:pt x="17746" y="788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206035" y="4677793"/>
            <a:ext cx="59905" cy="131775"/>
          </a:xfrm>
          <a:custGeom>
            <a:avLst/>
            <a:gdLst/>
            <a:ahLst/>
            <a:cxnLst/>
            <a:rect l="l" t="t" r="r" b="b"/>
            <a:pathLst>
              <a:path w="59905" h="131775">
                <a:moveTo>
                  <a:pt x="47053" y="0"/>
                </a:moveTo>
                <a:lnTo>
                  <a:pt x="43772" y="26166"/>
                </a:lnTo>
                <a:lnTo>
                  <a:pt x="41938" y="42605"/>
                </a:lnTo>
                <a:lnTo>
                  <a:pt x="41394" y="52265"/>
                </a:lnTo>
                <a:lnTo>
                  <a:pt x="41979" y="58093"/>
                </a:lnTo>
                <a:lnTo>
                  <a:pt x="43534" y="63040"/>
                </a:lnTo>
                <a:lnTo>
                  <a:pt x="43637" y="63322"/>
                </a:lnTo>
                <a:lnTo>
                  <a:pt x="46584" y="73208"/>
                </a:lnTo>
                <a:lnTo>
                  <a:pt x="50700" y="88812"/>
                </a:lnTo>
                <a:lnTo>
                  <a:pt x="54968" y="105716"/>
                </a:lnTo>
                <a:lnTo>
                  <a:pt x="58372" y="119502"/>
                </a:lnTo>
                <a:lnTo>
                  <a:pt x="59905" y="125793"/>
                </a:lnTo>
                <a:lnTo>
                  <a:pt x="17106" y="131775"/>
                </a:lnTo>
                <a:lnTo>
                  <a:pt x="17498" y="106133"/>
                </a:lnTo>
                <a:lnTo>
                  <a:pt x="17711" y="89350"/>
                </a:lnTo>
                <a:lnTo>
                  <a:pt x="17746" y="78804"/>
                </a:lnTo>
                <a:lnTo>
                  <a:pt x="17603" y="71875"/>
                </a:lnTo>
                <a:lnTo>
                  <a:pt x="17281" y="65943"/>
                </a:lnTo>
                <a:lnTo>
                  <a:pt x="14678" y="51393"/>
                </a:lnTo>
                <a:lnTo>
                  <a:pt x="9821" y="35444"/>
                </a:lnTo>
                <a:lnTo>
                  <a:pt x="4511" y="20007"/>
                </a:lnTo>
                <a:lnTo>
                  <a:pt x="722" y="9620"/>
                </a:lnTo>
                <a:lnTo>
                  <a:pt x="0" y="76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211162" y="4707320"/>
            <a:ext cx="71018" cy="66322"/>
          </a:xfrm>
          <a:custGeom>
            <a:avLst/>
            <a:gdLst/>
            <a:ahLst/>
            <a:cxnLst/>
            <a:rect l="l" t="t" r="r" b="b"/>
            <a:pathLst>
              <a:path w="71018" h="66322">
                <a:moveTo>
                  <a:pt x="50215" y="320"/>
                </a:moveTo>
                <a:lnTo>
                  <a:pt x="21714" y="0"/>
                </a:lnTo>
                <a:lnTo>
                  <a:pt x="6961" y="610"/>
                </a:lnTo>
                <a:lnTo>
                  <a:pt x="1283" y="2798"/>
                </a:lnTo>
                <a:lnTo>
                  <a:pt x="0" y="7267"/>
                </a:lnTo>
                <a:lnTo>
                  <a:pt x="6812" y="17542"/>
                </a:lnTo>
                <a:lnTo>
                  <a:pt x="18999" y="22642"/>
                </a:lnTo>
                <a:lnTo>
                  <a:pt x="19685" y="22672"/>
                </a:lnTo>
                <a:lnTo>
                  <a:pt x="32738" y="24790"/>
                </a:lnTo>
                <a:lnTo>
                  <a:pt x="47311" y="28719"/>
                </a:lnTo>
                <a:lnTo>
                  <a:pt x="50215" y="30368"/>
                </a:lnTo>
                <a:lnTo>
                  <a:pt x="56160" y="41503"/>
                </a:lnTo>
                <a:lnTo>
                  <a:pt x="63334" y="52618"/>
                </a:lnTo>
                <a:lnTo>
                  <a:pt x="71018" y="66322"/>
                </a:lnTo>
                <a:lnTo>
                  <a:pt x="50215" y="3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211162" y="4707320"/>
            <a:ext cx="71018" cy="66322"/>
          </a:xfrm>
          <a:custGeom>
            <a:avLst/>
            <a:gdLst/>
            <a:ahLst/>
            <a:cxnLst/>
            <a:rect l="l" t="t" r="r" b="b"/>
            <a:pathLst>
              <a:path w="71018" h="66322">
                <a:moveTo>
                  <a:pt x="50215" y="320"/>
                </a:moveTo>
                <a:lnTo>
                  <a:pt x="21714" y="0"/>
                </a:lnTo>
                <a:lnTo>
                  <a:pt x="6961" y="610"/>
                </a:lnTo>
                <a:lnTo>
                  <a:pt x="1283" y="2798"/>
                </a:lnTo>
                <a:lnTo>
                  <a:pt x="0" y="7267"/>
                </a:lnTo>
                <a:lnTo>
                  <a:pt x="6812" y="17542"/>
                </a:lnTo>
                <a:lnTo>
                  <a:pt x="18999" y="22642"/>
                </a:lnTo>
                <a:lnTo>
                  <a:pt x="19685" y="22672"/>
                </a:lnTo>
                <a:lnTo>
                  <a:pt x="32738" y="24790"/>
                </a:lnTo>
                <a:lnTo>
                  <a:pt x="47311" y="28719"/>
                </a:lnTo>
                <a:lnTo>
                  <a:pt x="50215" y="30368"/>
                </a:lnTo>
                <a:lnTo>
                  <a:pt x="56160" y="41503"/>
                </a:lnTo>
                <a:lnTo>
                  <a:pt x="63334" y="52618"/>
                </a:lnTo>
                <a:lnTo>
                  <a:pt x="71018" y="663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202608" y="4752239"/>
            <a:ext cx="20853" cy="0"/>
          </a:xfrm>
          <a:custGeom>
            <a:avLst/>
            <a:gdLst/>
            <a:ahLst/>
            <a:cxnLst/>
            <a:rect l="l" t="t" r="r" b="b"/>
            <a:pathLst>
              <a:path w="20853">
                <a:moveTo>
                  <a:pt x="0" y="0"/>
                </a:moveTo>
                <a:lnTo>
                  <a:pt x="20853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6202608" y="4752239"/>
            <a:ext cx="20853" cy="0"/>
          </a:xfrm>
          <a:custGeom>
            <a:avLst/>
            <a:gdLst/>
            <a:ahLst/>
            <a:cxnLst/>
            <a:rect l="l" t="t" r="r" b="b"/>
            <a:pathLst>
              <a:path w="20853">
                <a:moveTo>
                  <a:pt x="0" y="0"/>
                </a:moveTo>
                <a:lnTo>
                  <a:pt x="208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195762" y="4724383"/>
            <a:ext cx="27698" cy="3594"/>
          </a:xfrm>
          <a:custGeom>
            <a:avLst/>
            <a:gdLst/>
            <a:ahLst/>
            <a:cxnLst/>
            <a:rect l="l" t="t" r="r" b="b"/>
            <a:pathLst>
              <a:path w="27698" h="3594">
                <a:moveTo>
                  <a:pt x="0" y="0"/>
                </a:moveTo>
                <a:lnTo>
                  <a:pt x="27698" y="3594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195762" y="4724383"/>
            <a:ext cx="27698" cy="3594"/>
          </a:xfrm>
          <a:custGeom>
            <a:avLst/>
            <a:gdLst/>
            <a:ahLst/>
            <a:cxnLst/>
            <a:rect l="l" t="t" r="r" b="b"/>
            <a:pathLst>
              <a:path w="27698" h="3594">
                <a:moveTo>
                  <a:pt x="0" y="0"/>
                </a:moveTo>
                <a:lnTo>
                  <a:pt x="27698" y="3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210307" y="4779618"/>
            <a:ext cx="13157" cy="0"/>
          </a:xfrm>
          <a:custGeom>
            <a:avLst/>
            <a:gdLst/>
            <a:ahLst/>
            <a:cxnLst/>
            <a:rect l="l" t="t" r="r" b="b"/>
            <a:pathLst>
              <a:path w="13157">
                <a:moveTo>
                  <a:pt x="0" y="0"/>
                </a:moveTo>
                <a:lnTo>
                  <a:pt x="13157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210307" y="4779618"/>
            <a:ext cx="13157" cy="0"/>
          </a:xfrm>
          <a:custGeom>
            <a:avLst/>
            <a:gdLst/>
            <a:ahLst/>
            <a:cxnLst/>
            <a:rect l="l" t="t" r="r" b="b"/>
            <a:pathLst>
              <a:path w="13157">
                <a:moveTo>
                  <a:pt x="0" y="0"/>
                </a:moveTo>
                <a:lnTo>
                  <a:pt x="131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338566" y="4751358"/>
            <a:ext cx="237134" cy="124844"/>
          </a:xfrm>
          <a:custGeom>
            <a:avLst/>
            <a:gdLst/>
            <a:ahLst/>
            <a:cxnLst/>
            <a:rect l="l" t="t" r="r" b="b"/>
            <a:pathLst>
              <a:path w="237134" h="124844">
                <a:moveTo>
                  <a:pt x="29003" y="62451"/>
                </a:moveTo>
                <a:lnTo>
                  <a:pt x="53827" y="75486"/>
                </a:lnTo>
                <a:lnTo>
                  <a:pt x="74834" y="86489"/>
                </a:lnTo>
                <a:lnTo>
                  <a:pt x="92384" y="95638"/>
                </a:lnTo>
                <a:lnTo>
                  <a:pt x="106841" y="103110"/>
                </a:lnTo>
                <a:lnTo>
                  <a:pt x="118566" y="109082"/>
                </a:lnTo>
                <a:lnTo>
                  <a:pt x="127922" y="113733"/>
                </a:lnTo>
                <a:lnTo>
                  <a:pt x="135271" y="117240"/>
                </a:lnTo>
                <a:lnTo>
                  <a:pt x="145394" y="121534"/>
                </a:lnTo>
                <a:lnTo>
                  <a:pt x="154574" y="123839"/>
                </a:lnTo>
                <a:lnTo>
                  <a:pt x="168792" y="124779"/>
                </a:lnTo>
                <a:lnTo>
                  <a:pt x="185282" y="124844"/>
                </a:lnTo>
                <a:lnTo>
                  <a:pt x="201877" y="124578"/>
                </a:lnTo>
                <a:lnTo>
                  <a:pt x="214278" y="124248"/>
                </a:lnTo>
                <a:lnTo>
                  <a:pt x="218313" y="124117"/>
                </a:lnTo>
                <a:lnTo>
                  <a:pt x="229438" y="119837"/>
                </a:lnTo>
                <a:lnTo>
                  <a:pt x="237134" y="58216"/>
                </a:lnTo>
                <a:lnTo>
                  <a:pt x="183222" y="58216"/>
                </a:lnTo>
                <a:lnTo>
                  <a:pt x="175409" y="55479"/>
                </a:lnTo>
                <a:lnTo>
                  <a:pt x="162759" y="49172"/>
                </a:lnTo>
                <a:lnTo>
                  <a:pt x="148617" y="42154"/>
                </a:lnTo>
                <a:lnTo>
                  <a:pt x="136331" y="37282"/>
                </a:lnTo>
                <a:lnTo>
                  <a:pt x="134454" y="36830"/>
                </a:lnTo>
                <a:lnTo>
                  <a:pt x="125453" y="34589"/>
                </a:lnTo>
                <a:lnTo>
                  <a:pt x="112324" y="30847"/>
                </a:lnTo>
                <a:lnTo>
                  <a:pt x="97145" y="26333"/>
                </a:lnTo>
                <a:lnTo>
                  <a:pt x="81994" y="21775"/>
                </a:lnTo>
                <a:lnTo>
                  <a:pt x="68949" y="17900"/>
                </a:lnTo>
                <a:lnTo>
                  <a:pt x="60089" y="15438"/>
                </a:lnTo>
                <a:lnTo>
                  <a:pt x="59156" y="15214"/>
                </a:lnTo>
                <a:lnTo>
                  <a:pt x="47695" y="12133"/>
                </a:lnTo>
                <a:lnTo>
                  <a:pt x="31515" y="7393"/>
                </a:lnTo>
                <a:lnTo>
                  <a:pt x="16265" y="2797"/>
                </a:lnTo>
                <a:lnTo>
                  <a:pt x="7592" y="147"/>
                </a:lnTo>
                <a:lnTo>
                  <a:pt x="7112" y="0"/>
                </a:lnTo>
                <a:lnTo>
                  <a:pt x="0" y="47205"/>
                </a:lnTo>
                <a:lnTo>
                  <a:pt x="29003" y="624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338566" y="4751358"/>
            <a:ext cx="237134" cy="124844"/>
          </a:xfrm>
          <a:custGeom>
            <a:avLst/>
            <a:gdLst/>
            <a:ahLst/>
            <a:cxnLst/>
            <a:rect l="l" t="t" r="r" b="b"/>
            <a:pathLst>
              <a:path w="237134" h="124844">
                <a:moveTo>
                  <a:pt x="0" y="47205"/>
                </a:moveTo>
                <a:lnTo>
                  <a:pt x="29003" y="62451"/>
                </a:lnTo>
                <a:lnTo>
                  <a:pt x="53827" y="75486"/>
                </a:lnTo>
                <a:lnTo>
                  <a:pt x="74834" y="86489"/>
                </a:lnTo>
                <a:lnTo>
                  <a:pt x="92384" y="95638"/>
                </a:lnTo>
                <a:lnTo>
                  <a:pt x="106841" y="103110"/>
                </a:lnTo>
                <a:lnTo>
                  <a:pt x="118566" y="109082"/>
                </a:lnTo>
                <a:lnTo>
                  <a:pt x="127922" y="113733"/>
                </a:lnTo>
                <a:lnTo>
                  <a:pt x="135271" y="117240"/>
                </a:lnTo>
                <a:lnTo>
                  <a:pt x="145394" y="121534"/>
                </a:lnTo>
                <a:lnTo>
                  <a:pt x="154574" y="123839"/>
                </a:lnTo>
                <a:lnTo>
                  <a:pt x="168792" y="124779"/>
                </a:lnTo>
                <a:lnTo>
                  <a:pt x="185282" y="124844"/>
                </a:lnTo>
                <a:lnTo>
                  <a:pt x="201877" y="124578"/>
                </a:lnTo>
                <a:lnTo>
                  <a:pt x="214278" y="124248"/>
                </a:lnTo>
                <a:lnTo>
                  <a:pt x="218313" y="124117"/>
                </a:lnTo>
                <a:lnTo>
                  <a:pt x="229438" y="119837"/>
                </a:lnTo>
                <a:lnTo>
                  <a:pt x="237134" y="58216"/>
                </a:lnTo>
                <a:lnTo>
                  <a:pt x="210543" y="58209"/>
                </a:lnTo>
                <a:lnTo>
                  <a:pt x="195678" y="58207"/>
                </a:lnTo>
                <a:lnTo>
                  <a:pt x="188310" y="58208"/>
                </a:lnTo>
                <a:lnTo>
                  <a:pt x="184211" y="58214"/>
                </a:lnTo>
                <a:lnTo>
                  <a:pt x="183222" y="58216"/>
                </a:lnTo>
                <a:lnTo>
                  <a:pt x="175409" y="55479"/>
                </a:lnTo>
                <a:lnTo>
                  <a:pt x="162759" y="49172"/>
                </a:lnTo>
                <a:lnTo>
                  <a:pt x="148617" y="42154"/>
                </a:lnTo>
                <a:lnTo>
                  <a:pt x="136331" y="37282"/>
                </a:lnTo>
                <a:lnTo>
                  <a:pt x="134454" y="36830"/>
                </a:lnTo>
                <a:lnTo>
                  <a:pt x="125453" y="34589"/>
                </a:lnTo>
                <a:lnTo>
                  <a:pt x="112324" y="30847"/>
                </a:lnTo>
                <a:lnTo>
                  <a:pt x="97145" y="26333"/>
                </a:lnTo>
                <a:lnTo>
                  <a:pt x="81994" y="21775"/>
                </a:lnTo>
                <a:lnTo>
                  <a:pt x="68949" y="17900"/>
                </a:lnTo>
                <a:lnTo>
                  <a:pt x="60089" y="15438"/>
                </a:lnTo>
                <a:lnTo>
                  <a:pt x="59156" y="15214"/>
                </a:lnTo>
                <a:lnTo>
                  <a:pt x="47695" y="12133"/>
                </a:lnTo>
                <a:lnTo>
                  <a:pt x="31515" y="7393"/>
                </a:lnTo>
                <a:lnTo>
                  <a:pt x="16265" y="2797"/>
                </a:lnTo>
                <a:lnTo>
                  <a:pt x="7592" y="147"/>
                </a:lnTo>
                <a:lnTo>
                  <a:pt x="7112" y="0"/>
                </a:lnTo>
                <a:lnTo>
                  <a:pt x="0" y="472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515952" y="4593197"/>
            <a:ext cx="214871" cy="236512"/>
          </a:xfrm>
          <a:custGeom>
            <a:avLst/>
            <a:gdLst/>
            <a:ahLst/>
            <a:cxnLst/>
            <a:rect l="l" t="t" r="r" b="b"/>
            <a:pathLst>
              <a:path w="214871" h="236512">
                <a:moveTo>
                  <a:pt x="214871" y="191592"/>
                </a:moveTo>
                <a:lnTo>
                  <a:pt x="212376" y="188167"/>
                </a:lnTo>
                <a:lnTo>
                  <a:pt x="202930" y="175518"/>
                </a:lnTo>
                <a:lnTo>
                  <a:pt x="194233" y="164884"/>
                </a:lnTo>
                <a:lnTo>
                  <a:pt x="192379" y="162967"/>
                </a:lnTo>
                <a:lnTo>
                  <a:pt x="189128" y="158144"/>
                </a:lnTo>
                <a:lnTo>
                  <a:pt x="184171" y="147291"/>
                </a:lnTo>
                <a:lnTo>
                  <a:pt x="174802" y="124828"/>
                </a:lnTo>
                <a:lnTo>
                  <a:pt x="179666" y="71412"/>
                </a:lnTo>
                <a:lnTo>
                  <a:pt x="177281" y="69605"/>
                </a:lnTo>
                <a:lnTo>
                  <a:pt x="170137" y="64220"/>
                </a:lnTo>
                <a:lnTo>
                  <a:pt x="159360" y="56146"/>
                </a:lnTo>
                <a:lnTo>
                  <a:pt x="146085" y="46285"/>
                </a:lnTo>
                <a:lnTo>
                  <a:pt x="131451" y="35536"/>
                </a:lnTo>
                <a:lnTo>
                  <a:pt x="116595" y="24800"/>
                </a:lnTo>
                <a:lnTo>
                  <a:pt x="102653" y="14979"/>
                </a:lnTo>
                <a:lnTo>
                  <a:pt x="90762" y="6971"/>
                </a:lnTo>
                <a:lnTo>
                  <a:pt x="82061" y="1678"/>
                </a:lnTo>
                <a:lnTo>
                  <a:pt x="77685" y="0"/>
                </a:lnTo>
                <a:lnTo>
                  <a:pt x="77536" y="36"/>
                </a:lnTo>
                <a:lnTo>
                  <a:pt x="70112" y="2350"/>
                </a:lnTo>
                <a:lnTo>
                  <a:pt x="56762" y="6906"/>
                </a:lnTo>
                <a:lnTo>
                  <a:pt x="40584" y="12711"/>
                </a:lnTo>
                <a:lnTo>
                  <a:pt x="24677" y="18774"/>
                </a:lnTo>
                <a:lnTo>
                  <a:pt x="12139" y="24105"/>
                </a:lnTo>
                <a:lnTo>
                  <a:pt x="6070" y="27711"/>
                </a:lnTo>
                <a:lnTo>
                  <a:pt x="2567" y="41149"/>
                </a:lnTo>
                <a:lnTo>
                  <a:pt x="680" y="57266"/>
                </a:lnTo>
                <a:lnTo>
                  <a:pt x="0" y="67779"/>
                </a:lnTo>
                <a:lnTo>
                  <a:pt x="671" y="69881"/>
                </a:lnTo>
                <a:lnTo>
                  <a:pt x="9301" y="80011"/>
                </a:lnTo>
                <a:lnTo>
                  <a:pt x="16713" y="91579"/>
                </a:lnTo>
                <a:lnTo>
                  <a:pt x="17163" y="95676"/>
                </a:lnTo>
                <a:lnTo>
                  <a:pt x="16841" y="108276"/>
                </a:lnTo>
                <a:lnTo>
                  <a:pt x="16967" y="121183"/>
                </a:lnTo>
                <a:lnTo>
                  <a:pt x="19470" y="128410"/>
                </a:lnTo>
                <a:lnTo>
                  <a:pt x="27026" y="141071"/>
                </a:lnTo>
                <a:lnTo>
                  <a:pt x="36270" y="153090"/>
                </a:lnTo>
                <a:lnTo>
                  <a:pt x="43814" y="160235"/>
                </a:lnTo>
                <a:lnTo>
                  <a:pt x="50872" y="164356"/>
                </a:lnTo>
                <a:lnTo>
                  <a:pt x="60369" y="169620"/>
                </a:lnTo>
                <a:lnTo>
                  <a:pt x="80124" y="180441"/>
                </a:lnTo>
                <a:lnTo>
                  <a:pt x="84505" y="187987"/>
                </a:lnTo>
                <a:lnTo>
                  <a:pt x="88620" y="204952"/>
                </a:lnTo>
                <a:lnTo>
                  <a:pt x="89174" y="214395"/>
                </a:lnTo>
                <a:lnTo>
                  <a:pt x="93894" y="222818"/>
                </a:lnTo>
                <a:lnTo>
                  <a:pt x="107441" y="236512"/>
                </a:lnTo>
                <a:lnTo>
                  <a:pt x="214871" y="1915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515952" y="4593197"/>
            <a:ext cx="214871" cy="236512"/>
          </a:xfrm>
          <a:custGeom>
            <a:avLst/>
            <a:gdLst/>
            <a:ahLst/>
            <a:cxnLst/>
            <a:rect l="l" t="t" r="r" b="b"/>
            <a:pathLst>
              <a:path w="214871" h="236512">
                <a:moveTo>
                  <a:pt x="107441" y="236512"/>
                </a:moveTo>
                <a:lnTo>
                  <a:pt x="93894" y="222818"/>
                </a:lnTo>
                <a:lnTo>
                  <a:pt x="89174" y="214395"/>
                </a:lnTo>
                <a:lnTo>
                  <a:pt x="88620" y="204952"/>
                </a:lnTo>
                <a:lnTo>
                  <a:pt x="84505" y="187987"/>
                </a:lnTo>
                <a:lnTo>
                  <a:pt x="80124" y="180441"/>
                </a:lnTo>
                <a:lnTo>
                  <a:pt x="60369" y="169620"/>
                </a:lnTo>
                <a:lnTo>
                  <a:pt x="50872" y="164356"/>
                </a:lnTo>
                <a:lnTo>
                  <a:pt x="45414" y="161188"/>
                </a:lnTo>
                <a:lnTo>
                  <a:pt x="36270" y="153090"/>
                </a:lnTo>
                <a:lnTo>
                  <a:pt x="27026" y="141071"/>
                </a:lnTo>
                <a:lnTo>
                  <a:pt x="19470" y="128410"/>
                </a:lnTo>
                <a:lnTo>
                  <a:pt x="16967" y="121183"/>
                </a:lnTo>
                <a:lnTo>
                  <a:pt x="16841" y="108276"/>
                </a:lnTo>
                <a:lnTo>
                  <a:pt x="17163" y="95676"/>
                </a:lnTo>
                <a:lnTo>
                  <a:pt x="16713" y="91579"/>
                </a:lnTo>
                <a:lnTo>
                  <a:pt x="9301" y="80011"/>
                </a:lnTo>
                <a:lnTo>
                  <a:pt x="671" y="69881"/>
                </a:lnTo>
                <a:lnTo>
                  <a:pt x="0" y="67779"/>
                </a:lnTo>
                <a:lnTo>
                  <a:pt x="680" y="57266"/>
                </a:lnTo>
                <a:lnTo>
                  <a:pt x="2567" y="41149"/>
                </a:lnTo>
                <a:lnTo>
                  <a:pt x="5431" y="28845"/>
                </a:lnTo>
                <a:lnTo>
                  <a:pt x="12139" y="24105"/>
                </a:lnTo>
                <a:lnTo>
                  <a:pt x="24677" y="18774"/>
                </a:lnTo>
                <a:lnTo>
                  <a:pt x="40584" y="12711"/>
                </a:lnTo>
                <a:lnTo>
                  <a:pt x="56762" y="6906"/>
                </a:lnTo>
                <a:lnTo>
                  <a:pt x="70112" y="2350"/>
                </a:lnTo>
                <a:lnTo>
                  <a:pt x="77536" y="36"/>
                </a:lnTo>
                <a:lnTo>
                  <a:pt x="77685" y="0"/>
                </a:lnTo>
                <a:lnTo>
                  <a:pt x="82061" y="1678"/>
                </a:lnTo>
                <a:lnTo>
                  <a:pt x="90762" y="6971"/>
                </a:lnTo>
                <a:lnTo>
                  <a:pt x="102653" y="14979"/>
                </a:lnTo>
                <a:lnTo>
                  <a:pt x="116595" y="24800"/>
                </a:lnTo>
                <a:lnTo>
                  <a:pt x="131451" y="35536"/>
                </a:lnTo>
                <a:lnTo>
                  <a:pt x="146085" y="46285"/>
                </a:lnTo>
                <a:lnTo>
                  <a:pt x="159360" y="56146"/>
                </a:lnTo>
                <a:lnTo>
                  <a:pt x="170137" y="64220"/>
                </a:lnTo>
                <a:lnTo>
                  <a:pt x="177281" y="69605"/>
                </a:lnTo>
                <a:lnTo>
                  <a:pt x="179666" y="71412"/>
                </a:lnTo>
                <a:lnTo>
                  <a:pt x="174802" y="124828"/>
                </a:lnTo>
                <a:lnTo>
                  <a:pt x="184171" y="147291"/>
                </a:lnTo>
                <a:lnTo>
                  <a:pt x="189128" y="158144"/>
                </a:lnTo>
                <a:lnTo>
                  <a:pt x="192379" y="162967"/>
                </a:lnTo>
                <a:lnTo>
                  <a:pt x="194233" y="164884"/>
                </a:lnTo>
                <a:lnTo>
                  <a:pt x="202930" y="175518"/>
                </a:lnTo>
                <a:lnTo>
                  <a:pt x="212376" y="188167"/>
                </a:lnTo>
                <a:lnTo>
                  <a:pt x="214871" y="191592"/>
                </a:lnTo>
                <a:lnTo>
                  <a:pt x="107441" y="2365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562077" y="4674641"/>
            <a:ext cx="32778" cy="59171"/>
          </a:xfrm>
          <a:custGeom>
            <a:avLst/>
            <a:gdLst/>
            <a:ahLst/>
            <a:cxnLst/>
            <a:rect l="l" t="t" r="r" b="b"/>
            <a:pathLst>
              <a:path w="32778" h="59171">
                <a:moveTo>
                  <a:pt x="0" y="15457"/>
                </a:moveTo>
                <a:lnTo>
                  <a:pt x="18443" y="4134"/>
                </a:lnTo>
                <a:lnTo>
                  <a:pt x="28220" y="0"/>
                </a:lnTo>
                <a:lnTo>
                  <a:pt x="32080" y="3054"/>
                </a:lnTo>
                <a:lnTo>
                  <a:pt x="32777" y="13298"/>
                </a:lnTo>
                <a:lnTo>
                  <a:pt x="32778" y="15457"/>
                </a:lnTo>
                <a:lnTo>
                  <a:pt x="32661" y="32897"/>
                </a:lnTo>
                <a:lnTo>
                  <a:pt x="31844" y="47707"/>
                </a:lnTo>
                <a:lnTo>
                  <a:pt x="29624" y="57260"/>
                </a:lnTo>
                <a:lnTo>
                  <a:pt x="27927" y="59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571704" y="4698086"/>
            <a:ext cx="14198" cy="22720"/>
          </a:xfrm>
          <a:custGeom>
            <a:avLst/>
            <a:gdLst/>
            <a:ahLst/>
            <a:cxnLst/>
            <a:rect l="l" t="t" r="r" b="b"/>
            <a:pathLst>
              <a:path w="14198" h="22720">
                <a:moveTo>
                  <a:pt x="4000" y="9283"/>
                </a:moveTo>
                <a:lnTo>
                  <a:pt x="0" y="0"/>
                </a:lnTo>
                <a:lnTo>
                  <a:pt x="4000" y="0"/>
                </a:lnTo>
                <a:lnTo>
                  <a:pt x="8000" y="0"/>
                </a:lnTo>
                <a:lnTo>
                  <a:pt x="14198" y="3784"/>
                </a:lnTo>
                <a:lnTo>
                  <a:pt x="13855" y="7226"/>
                </a:lnTo>
                <a:lnTo>
                  <a:pt x="13512" y="10667"/>
                </a:lnTo>
                <a:lnTo>
                  <a:pt x="11442" y="21678"/>
                </a:lnTo>
                <a:lnTo>
                  <a:pt x="11442" y="227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506931" y="4539718"/>
            <a:ext cx="208368" cy="192586"/>
          </a:xfrm>
          <a:custGeom>
            <a:avLst/>
            <a:gdLst/>
            <a:ahLst/>
            <a:cxnLst/>
            <a:rect l="l" t="t" r="r" b="b"/>
            <a:pathLst>
              <a:path w="208368" h="192586">
                <a:moveTo>
                  <a:pt x="199567" y="58766"/>
                </a:moveTo>
                <a:lnTo>
                  <a:pt x="198439" y="54496"/>
                </a:lnTo>
                <a:lnTo>
                  <a:pt x="191234" y="45412"/>
                </a:lnTo>
                <a:lnTo>
                  <a:pt x="179603" y="35880"/>
                </a:lnTo>
                <a:lnTo>
                  <a:pt x="171246" y="28832"/>
                </a:lnTo>
                <a:lnTo>
                  <a:pt x="172567" y="22380"/>
                </a:lnTo>
                <a:lnTo>
                  <a:pt x="158915" y="19434"/>
                </a:lnTo>
                <a:lnTo>
                  <a:pt x="151879" y="16500"/>
                </a:lnTo>
                <a:lnTo>
                  <a:pt x="144830" y="13567"/>
                </a:lnTo>
                <a:lnTo>
                  <a:pt x="142049" y="18266"/>
                </a:lnTo>
                <a:lnTo>
                  <a:pt x="135001" y="10633"/>
                </a:lnTo>
                <a:lnTo>
                  <a:pt x="128971" y="7079"/>
                </a:lnTo>
                <a:lnTo>
                  <a:pt x="117950" y="5993"/>
                </a:lnTo>
                <a:lnTo>
                  <a:pt x="107416" y="3000"/>
                </a:lnTo>
                <a:lnTo>
                  <a:pt x="106157" y="2169"/>
                </a:lnTo>
                <a:lnTo>
                  <a:pt x="94998" y="0"/>
                </a:lnTo>
                <a:lnTo>
                  <a:pt x="83350" y="3000"/>
                </a:lnTo>
                <a:lnTo>
                  <a:pt x="74549" y="5350"/>
                </a:lnTo>
                <a:lnTo>
                  <a:pt x="71615" y="4765"/>
                </a:lnTo>
                <a:lnTo>
                  <a:pt x="68770" y="7115"/>
                </a:lnTo>
                <a:lnTo>
                  <a:pt x="67825" y="7878"/>
                </a:lnTo>
                <a:lnTo>
                  <a:pt x="61917" y="10606"/>
                </a:lnTo>
                <a:lnTo>
                  <a:pt x="41681" y="17097"/>
                </a:lnTo>
                <a:lnTo>
                  <a:pt x="29933" y="21199"/>
                </a:lnTo>
                <a:lnTo>
                  <a:pt x="26416" y="25898"/>
                </a:lnTo>
                <a:lnTo>
                  <a:pt x="22885" y="30597"/>
                </a:lnTo>
                <a:lnTo>
                  <a:pt x="26416" y="27664"/>
                </a:lnTo>
                <a:lnTo>
                  <a:pt x="26416" y="47615"/>
                </a:lnTo>
                <a:lnTo>
                  <a:pt x="19964" y="42916"/>
                </a:lnTo>
                <a:lnTo>
                  <a:pt x="17309" y="45958"/>
                </a:lnTo>
                <a:lnTo>
                  <a:pt x="11392" y="56795"/>
                </a:lnTo>
                <a:lnTo>
                  <a:pt x="4127" y="71793"/>
                </a:lnTo>
                <a:lnTo>
                  <a:pt x="0" y="82832"/>
                </a:lnTo>
                <a:lnTo>
                  <a:pt x="1767" y="94844"/>
                </a:lnTo>
                <a:lnTo>
                  <a:pt x="3517" y="108067"/>
                </a:lnTo>
                <a:lnTo>
                  <a:pt x="3517" y="109833"/>
                </a:lnTo>
                <a:lnTo>
                  <a:pt x="9359" y="115027"/>
                </a:lnTo>
                <a:lnTo>
                  <a:pt x="12331" y="118049"/>
                </a:lnTo>
                <a:lnTo>
                  <a:pt x="15303" y="121072"/>
                </a:lnTo>
                <a:lnTo>
                  <a:pt x="22301" y="118049"/>
                </a:lnTo>
                <a:lnTo>
                  <a:pt x="27000" y="115700"/>
                </a:lnTo>
                <a:lnTo>
                  <a:pt x="32867" y="126851"/>
                </a:lnTo>
                <a:lnTo>
                  <a:pt x="46228" y="136426"/>
                </a:lnTo>
                <a:lnTo>
                  <a:pt x="46228" y="150142"/>
                </a:lnTo>
                <a:lnTo>
                  <a:pt x="51650" y="160315"/>
                </a:lnTo>
                <a:lnTo>
                  <a:pt x="69113" y="141519"/>
                </a:lnTo>
                <a:lnTo>
                  <a:pt x="103695" y="171732"/>
                </a:lnTo>
                <a:lnTo>
                  <a:pt x="115633" y="181435"/>
                </a:lnTo>
                <a:lnTo>
                  <a:pt x="120332" y="184661"/>
                </a:lnTo>
                <a:lnTo>
                  <a:pt x="122344" y="185732"/>
                </a:lnTo>
                <a:lnTo>
                  <a:pt x="134081" y="188616"/>
                </a:lnTo>
                <a:lnTo>
                  <a:pt x="148501" y="190833"/>
                </a:lnTo>
                <a:lnTo>
                  <a:pt x="159067" y="192586"/>
                </a:lnTo>
                <a:lnTo>
                  <a:pt x="164934" y="189068"/>
                </a:lnTo>
                <a:lnTo>
                  <a:pt x="171399" y="184661"/>
                </a:lnTo>
                <a:lnTo>
                  <a:pt x="177850" y="180267"/>
                </a:lnTo>
                <a:lnTo>
                  <a:pt x="186651" y="176152"/>
                </a:lnTo>
                <a:lnTo>
                  <a:pt x="187820" y="171732"/>
                </a:lnTo>
                <a:lnTo>
                  <a:pt x="189001" y="167300"/>
                </a:lnTo>
                <a:lnTo>
                  <a:pt x="190766" y="159426"/>
                </a:lnTo>
                <a:lnTo>
                  <a:pt x="199567" y="155616"/>
                </a:lnTo>
                <a:lnTo>
                  <a:pt x="202501" y="149749"/>
                </a:lnTo>
                <a:lnTo>
                  <a:pt x="203773" y="145660"/>
                </a:lnTo>
                <a:lnTo>
                  <a:pt x="205219" y="132177"/>
                </a:lnTo>
                <a:lnTo>
                  <a:pt x="206603" y="119218"/>
                </a:lnTo>
                <a:lnTo>
                  <a:pt x="208368" y="111001"/>
                </a:lnTo>
                <a:lnTo>
                  <a:pt x="206566" y="111309"/>
                </a:lnTo>
                <a:lnTo>
                  <a:pt x="205418" y="102796"/>
                </a:lnTo>
                <a:lnTo>
                  <a:pt x="203297" y="87004"/>
                </a:lnTo>
                <a:lnTo>
                  <a:pt x="201060" y="70230"/>
                </a:lnTo>
                <a:lnTo>
                  <a:pt x="199567" y="5876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506931" y="4539718"/>
            <a:ext cx="208368" cy="192586"/>
          </a:xfrm>
          <a:custGeom>
            <a:avLst/>
            <a:gdLst/>
            <a:ahLst/>
            <a:cxnLst/>
            <a:rect l="l" t="t" r="r" b="b"/>
            <a:pathLst>
              <a:path w="208368" h="192586">
                <a:moveTo>
                  <a:pt x="0" y="82832"/>
                </a:moveTo>
                <a:lnTo>
                  <a:pt x="4127" y="71793"/>
                </a:lnTo>
                <a:lnTo>
                  <a:pt x="11392" y="56795"/>
                </a:lnTo>
                <a:lnTo>
                  <a:pt x="17309" y="45958"/>
                </a:lnTo>
                <a:lnTo>
                  <a:pt x="18199" y="44682"/>
                </a:lnTo>
                <a:lnTo>
                  <a:pt x="19964" y="42916"/>
                </a:lnTo>
                <a:lnTo>
                  <a:pt x="26416" y="47615"/>
                </a:lnTo>
                <a:lnTo>
                  <a:pt x="26416" y="37633"/>
                </a:lnTo>
                <a:lnTo>
                  <a:pt x="26416" y="27664"/>
                </a:lnTo>
                <a:lnTo>
                  <a:pt x="22885" y="30597"/>
                </a:lnTo>
                <a:lnTo>
                  <a:pt x="26416" y="25898"/>
                </a:lnTo>
                <a:lnTo>
                  <a:pt x="29933" y="21199"/>
                </a:lnTo>
                <a:lnTo>
                  <a:pt x="41681" y="17097"/>
                </a:lnTo>
                <a:lnTo>
                  <a:pt x="61917" y="10606"/>
                </a:lnTo>
                <a:lnTo>
                  <a:pt x="67825" y="7878"/>
                </a:lnTo>
                <a:lnTo>
                  <a:pt x="68770" y="7115"/>
                </a:lnTo>
                <a:lnTo>
                  <a:pt x="71615" y="4765"/>
                </a:lnTo>
                <a:lnTo>
                  <a:pt x="74549" y="5350"/>
                </a:lnTo>
                <a:lnTo>
                  <a:pt x="83350" y="3000"/>
                </a:lnTo>
                <a:lnTo>
                  <a:pt x="94998" y="0"/>
                </a:lnTo>
                <a:lnTo>
                  <a:pt x="106157" y="2169"/>
                </a:lnTo>
                <a:lnTo>
                  <a:pt x="107416" y="3000"/>
                </a:lnTo>
                <a:lnTo>
                  <a:pt x="117950" y="5993"/>
                </a:lnTo>
                <a:lnTo>
                  <a:pt x="128971" y="7079"/>
                </a:lnTo>
                <a:lnTo>
                  <a:pt x="135001" y="10633"/>
                </a:lnTo>
                <a:lnTo>
                  <a:pt x="142049" y="18266"/>
                </a:lnTo>
                <a:lnTo>
                  <a:pt x="144830" y="13567"/>
                </a:lnTo>
                <a:lnTo>
                  <a:pt x="151879" y="16500"/>
                </a:lnTo>
                <a:lnTo>
                  <a:pt x="158915" y="19434"/>
                </a:lnTo>
                <a:lnTo>
                  <a:pt x="172567" y="22380"/>
                </a:lnTo>
                <a:lnTo>
                  <a:pt x="171246" y="28832"/>
                </a:lnTo>
                <a:lnTo>
                  <a:pt x="179603" y="35880"/>
                </a:lnTo>
                <a:lnTo>
                  <a:pt x="191234" y="45412"/>
                </a:lnTo>
                <a:lnTo>
                  <a:pt x="198439" y="54496"/>
                </a:lnTo>
                <a:lnTo>
                  <a:pt x="199567" y="58766"/>
                </a:lnTo>
                <a:lnTo>
                  <a:pt x="201060" y="70230"/>
                </a:lnTo>
                <a:lnTo>
                  <a:pt x="203297" y="87004"/>
                </a:lnTo>
                <a:lnTo>
                  <a:pt x="205418" y="102796"/>
                </a:lnTo>
                <a:lnTo>
                  <a:pt x="206566" y="111309"/>
                </a:lnTo>
                <a:lnTo>
                  <a:pt x="206603" y="111585"/>
                </a:lnTo>
                <a:lnTo>
                  <a:pt x="208368" y="111001"/>
                </a:lnTo>
                <a:lnTo>
                  <a:pt x="206603" y="119218"/>
                </a:lnTo>
                <a:lnTo>
                  <a:pt x="205219" y="132177"/>
                </a:lnTo>
                <a:lnTo>
                  <a:pt x="203773" y="145660"/>
                </a:lnTo>
                <a:lnTo>
                  <a:pt x="202501" y="149749"/>
                </a:lnTo>
                <a:lnTo>
                  <a:pt x="199567" y="155616"/>
                </a:lnTo>
                <a:lnTo>
                  <a:pt x="190766" y="159426"/>
                </a:lnTo>
                <a:lnTo>
                  <a:pt x="189001" y="167300"/>
                </a:lnTo>
                <a:lnTo>
                  <a:pt x="187820" y="171732"/>
                </a:lnTo>
                <a:lnTo>
                  <a:pt x="186651" y="176152"/>
                </a:lnTo>
                <a:lnTo>
                  <a:pt x="177850" y="180267"/>
                </a:lnTo>
                <a:lnTo>
                  <a:pt x="171399" y="184661"/>
                </a:lnTo>
                <a:lnTo>
                  <a:pt x="164934" y="189068"/>
                </a:lnTo>
                <a:lnTo>
                  <a:pt x="159067" y="192586"/>
                </a:lnTo>
                <a:lnTo>
                  <a:pt x="148501" y="190833"/>
                </a:lnTo>
                <a:lnTo>
                  <a:pt x="134081" y="188616"/>
                </a:lnTo>
                <a:lnTo>
                  <a:pt x="122344" y="185732"/>
                </a:lnTo>
                <a:lnTo>
                  <a:pt x="120332" y="184661"/>
                </a:lnTo>
                <a:lnTo>
                  <a:pt x="115633" y="181435"/>
                </a:lnTo>
                <a:lnTo>
                  <a:pt x="103695" y="171732"/>
                </a:lnTo>
                <a:lnTo>
                  <a:pt x="69113" y="141519"/>
                </a:lnTo>
                <a:lnTo>
                  <a:pt x="51650" y="160315"/>
                </a:lnTo>
                <a:lnTo>
                  <a:pt x="46228" y="150142"/>
                </a:lnTo>
                <a:lnTo>
                  <a:pt x="46228" y="143284"/>
                </a:lnTo>
                <a:lnTo>
                  <a:pt x="46228" y="136426"/>
                </a:lnTo>
                <a:lnTo>
                  <a:pt x="32867" y="126851"/>
                </a:lnTo>
                <a:lnTo>
                  <a:pt x="27000" y="115700"/>
                </a:lnTo>
                <a:lnTo>
                  <a:pt x="24650" y="116868"/>
                </a:lnTo>
                <a:lnTo>
                  <a:pt x="22301" y="118049"/>
                </a:lnTo>
                <a:lnTo>
                  <a:pt x="15303" y="121072"/>
                </a:lnTo>
                <a:lnTo>
                  <a:pt x="12331" y="118049"/>
                </a:lnTo>
                <a:lnTo>
                  <a:pt x="9359" y="115027"/>
                </a:lnTo>
                <a:lnTo>
                  <a:pt x="3517" y="109833"/>
                </a:lnTo>
                <a:lnTo>
                  <a:pt x="3517" y="108067"/>
                </a:lnTo>
                <a:lnTo>
                  <a:pt x="1767" y="94844"/>
                </a:lnTo>
                <a:lnTo>
                  <a:pt x="0" y="828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546772" y="4758083"/>
            <a:ext cx="313936" cy="596095"/>
          </a:xfrm>
          <a:custGeom>
            <a:avLst/>
            <a:gdLst/>
            <a:ahLst/>
            <a:cxnLst/>
            <a:rect l="l" t="t" r="r" b="b"/>
            <a:pathLst>
              <a:path w="313936" h="596095">
                <a:moveTo>
                  <a:pt x="45243" y="281402"/>
                </a:moveTo>
                <a:lnTo>
                  <a:pt x="47996" y="290412"/>
                </a:lnTo>
                <a:lnTo>
                  <a:pt x="54145" y="304503"/>
                </a:lnTo>
                <a:lnTo>
                  <a:pt x="64496" y="326389"/>
                </a:lnTo>
                <a:lnTo>
                  <a:pt x="64610" y="326962"/>
                </a:lnTo>
                <a:lnTo>
                  <a:pt x="66389" y="335862"/>
                </a:lnTo>
                <a:lnTo>
                  <a:pt x="69552" y="351760"/>
                </a:lnTo>
                <a:lnTo>
                  <a:pt x="73104" y="369754"/>
                </a:lnTo>
                <a:lnTo>
                  <a:pt x="76052" y="384944"/>
                </a:lnTo>
                <a:lnTo>
                  <a:pt x="77399" y="392429"/>
                </a:lnTo>
                <a:lnTo>
                  <a:pt x="77452" y="393760"/>
                </a:lnTo>
                <a:lnTo>
                  <a:pt x="77167" y="404041"/>
                </a:lnTo>
                <a:lnTo>
                  <a:pt x="76153" y="419657"/>
                </a:lnTo>
                <a:lnTo>
                  <a:pt x="74359" y="435594"/>
                </a:lnTo>
                <a:lnTo>
                  <a:pt x="71735" y="446836"/>
                </a:lnTo>
                <a:lnTo>
                  <a:pt x="69561" y="457365"/>
                </a:lnTo>
                <a:lnTo>
                  <a:pt x="68270" y="473106"/>
                </a:lnTo>
                <a:lnTo>
                  <a:pt x="67607" y="489982"/>
                </a:lnTo>
                <a:lnTo>
                  <a:pt x="67363" y="503808"/>
                </a:lnTo>
                <a:lnTo>
                  <a:pt x="67328" y="513041"/>
                </a:lnTo>
                <a:lnTo>
                  <a:pt x="66452" y="514807"/>
                </a:lnTo>
                <a:lnTo>
                  <a:pt x="71735" y="573785"/>
                </a:lnTo>
                <a:lnTo>
                  <a:pt x="83855" y="578876"/>
                </a:lnTo>
                <a:lnTo>
                  <a:pt x="98772" y="584264"/>
                </a:lnTo>
                <a:lnTo>
                  <a:pt x="117175" y="589635"/>
                </a:lnTo>
                <a:lnTo>
                  <a:pt x="128190" y="592189"/>
                </a:lnTo>
                <a:lnTo>
                  <a:pt x="141038" y="594483"/>
                </a:lnTo>
                <a:lnTo>
                  <a:pt x="152808" y="595719"/>
                </a:lnTo>
                <a:lnTo>
                  <a:pt x="164482" y="596095"/>
                </a:lnTo>
                <a:lnTo>
                  <a:pt x="177043" y="595807"/>
                </a:lnTo>
                <a:lnTo>
                  <a:pt x="185636" y="595234"/>
                </a:lnTo>
                <a:lnTo>
                  <a:pt x="195275" y="593014"/>
                </a:lnTo>
                <a:lnTo>
                  <a:pt x="208689" y="587234"/>
                </a:lnTo>
                <a:lnTo>
                  <a:pt x="218040" y="582395"/>
                </a:lnTo>
                <a:lnTo>
                  <a:pt x="229806" y="575930"/>
                </a:lnTo>
                <a:lnTo>
                  <a:pt x="244481" y="567592"/>
                </a:lnTo>
                <a:lnTo>
                  <a:pt x="262555" y="557137"/>
                </a:lnTo>
                <a:lnTo>
                  <a:pt x="284518" y="544318"/>
                </a:lnTo>
                <a:lnTo>
                  <a:pt x="310863" y="528891"/>
                </a:lnTo>
                <a:lnTo>
                  <a:pt x="313060" y="528599"/>
                </a:lnTo>
                <a:lnTo>
                  <a:pt x="313936" y="520674"/>
                </a:lnTo>
                <a:lnTo>
                  <a:pt x="313683" y="516499"/>
                </a:lnTo>
                <a:lnTo>
                  <a:pt x="309931" y="503428"/>
                </a:lnTo>
                <a:lnTo>
                  <a:pt x="303787" y="489466"/>
                </a:lnTo>
                <a:lnTo>
                  <a:pt x="297655" y="480466"/>
                </a:lnTo>
                <a:lnTo>
                  <a:pt x="295838" y="477173"/>
                </a:lnTo>
                <a:lnTo>
                  <a:pt x="293256" y="467822"/>
                </a:lnTo>
                <a:lnTo>
                  <a:pt x="290674" y="454362"/>
                </a:lnTo>
                <a:lnTo>
                  <a:pt x="288237" y="438446"/>
                </a:lnTo>
                <a:lnTo>
                  <a:pt x="286090" y="421731"/>
                </a:lnTo>
                <a:lnTo>
                  <a:pt x="284378" y="405870"/>
                </a:lnTo>
                <a:lnTo>
                  <a:pt x="283244" y="392521"/>
                </a:lnTo>
                <a:lnTo>
                  <a:pt x="282834" y="383336"/>
                </a:lnTo>
                <a:lnTo>
                  <a:pt x="282823" y="381773"/>
                </a:lnTo>
                <a:lnTo>
                  <a:pt x="282573" y="373874"/>
                </a:lnTo>
                <a:lnTo>
                  <a:pt x="282032" y="363514"/>
                </a:lnTo>
                <a:lnTo>
                  <a:pt x="281246" y="351142"/>
                </a:lnTo>
                <a:lnTo>
                  <a:pt x="280265" y="337206"/>
                </a:lnTo>
                <a:lnTo>
                  <a:pt x="279136" y="322155"/>
                </a:lnTo>
                <a:lnTo>
                  <a:pt x="277906" y="306438"/>
                </a:lnTo>
                <a:lnTo>
                  <a:pt x="276624" y="290504"/>
                </a:lnTo>
                <a:lnTo>
                  <a:pt x="275338" y="274800"/>
                </a:lnTo>
                <a:lnTo>
                  <a:pt x="274095" y="259777"/>
                </a:lnTo>
                <a:lnTo>
                  <a:pt x="272943" y="245882"/>
                </a:lnTo>
                <a:lnTo>
                  <a:pt x="271931" y="233564"/>
                </a:lnTo>
                <a:lnTo>
                  <a:pt x="271106" y="223272"/>
                </a:lnTo>
                <a:lnTo>
                  <a:pt x="270515" y="215455"/>
                </a:lnTo>
                <a:lnTo>
                  <a:pt x="270464" y="214791"/>
                </a:lnTo>
                <a:lnTo>
                  <a:pt x="268994" y="203580"/>
                </a:lnTo>
                <a:lnTo>
                  <a:pt x="266638" y="190089"/>
                </a:lnTo>
                <a:lnTo>
                  <a:pt x="264150" y="176350"/>
                </a:lnTo>
                <a:lnTo>
                  <a:pt x="262286" y="164401"/>
                </a:lnTo>
                <a:lnTo>
                  <a:pt x="260930" y="156861"/>
                </a:lnTo>
                <a:lnTo>
                  <a:pt x="258199" y="144575"/>
                </a:lnTo>
                <a:lnTo>
                  <a:pt x="254539" y="129410"/>
                </a:lnTo>
                <a:lnTo>
                  <a:pt x="250367" y="112973"/>
                </a:lnTo>
                <a:lnTo>
                  <a:pt x="246101" y="96873"/>
                </a:lnTo>
                <a:lnTo>
                  <a:pt x="242159" y="82718"/>
                </a:lnTo>
                <a:lnTo>
                  <a:pt x="238956" y="72115"/>
                </a:lnTo>
                <a:lnTo>
                  <a:pt x="236911" y="66674"/>
                </a:lnTo>
                <a:lnTo>
                  <a:pt x="231933" y="59608"/>
                </a:lnTo>
                <a:lnTo>
                  <a:pt x="223046" y="48295"/>
                </a:lnTo>
                <a:lnTo>
                  <a:pt x="212420" y="35703"/>
                </a:lnTo>
                <a:lnTo>
                  <a:pt x="202267" y="24871"/>
                </a:lnTo>
                <a:lnTo>
                  <a:pt x="194798" y="18834"/>
                </a:lnTo>
                <a:lnTo>
                  <a:pt x="188141" y="15484"/>
                </a:lnTo>
                <a:lnTo>
                  <a:pt x="179915" y="10592"/>
                </a:lnTo>
                <a:lnTo>
                  <a:pt x="163403" y="0"/>
                </a:lnTo>
                <a:lnTo>
                  <a:pt x="163882" y="617"/>
                </a:lnTo>
                <a:lnTo>
                  <a:pt x="169618" y="9604"/>
                </a:lnTo>
                <a:lnTo>
                  <a:pt x="167556" y="15557"/>
                </a:lnTo>
                <a:lnTo>
                  <a:pt x="164538" y="15420"/>
                </a:lnTo>
                <a:lnTo>
                  <a:pt x="154426" y="16473"/>
                </a:lnTo>
                <a:lnTo>
                  <a:pt x="141438" y="18924"/>
                </a:lnTo>
                <a:lnTo>
                  <a:pt x="127057" y="22089"/>
                </a:lnTo>
                <a:lnTo>
                  <a:pt x="112768" y="25285"/>
                </a:lnTo>
                <a:lnTo>
                  <a:pt x="108503" y="26228"/>
                </a:lnTo>
                <a:lnTo>
                  <a:pt x="98802" y="29291"/>
                </a:lnTo>
                <a:lnTo>
                  <a:pt x="92038" y="35011"/>
                </a:lnTo>
                <a:lnTo>
                  <a:pt x="85534" y="46450"/>
                </a:lnTo>
                <a:lnTo>
                  <a:pt x="76612" y="66674"/>
                </a:lnTo>
                <a:lnTo>
                  <a:pt x="63848" y="56057"/>
                </a:lnTo>
                <a:lnTo>
                  <a:pt x="56292" y="30048"/>
                </a:lnTo>
                <a:lnTo>
                  <a:pt x="55850" y="30336"/>
                </a:lnTo>
                <a:lnTo>
                  <a:pt x="45039" y="37421"/>
                </a:lnTo>
                <a:lnTo>
                  <a:pt x="32974" y="45504"/>
                </a:lnTo>
                <a:lnTo>
                  <a:pt x="32246" y="46013"/>
                </a:lnTo>
                <a:lnTo>
                  <a:pt x="25512" y="48107"/>
                </a:lnTo>
                <a:lnTo>
                  <a:pt x="7117" y="45504"/>
                </a:lnTo>
                <a:lnTo>
                  <a:pt x="6907" y="46091"/>
                </a:lnTo>
                <a:lnTo>
                  <a:pt x="3134" y="56992"/>
                </a:lnTo>
                <a:lnTo>
                  <a:pt x="785" y="65841"/>
                </a:lnTo>
                <a:lnTo>
                  <a:pt x="0" y="74089"/>
                </a:lnTo>
                <a:lnTo>
                  <a:pt x="919" y="83185"/>
                </a:lnTo>
                <a:lnTo>
                  <a:pt x="3683" y="94579"/>
                </a:lnTo>
                <a:lnTo>
                  <a:pt x="8433" y="109721"/>
                </a:lnTo>
                <a:lnTo>
                  <a:pt x="15309" y="130060"/>
                </a:lnTo>
                <a:lnTo>
                  <a:pt x="15727" y="130473"/>
                </a:lnTo>
                <a:lnTo>
                  <a:pt x="22871" y="137643"/>
                </a:lnTo>
                <a:lnTo>
                  <a:pt x="34476" y="149750"/>
                </a:lnTo>
                <a:lnTo>
                  <a:pt x="44797" y="161580"/>
                </a:lnTo>
                <a:lnTo>
                  <a:pt x="48087" y="167919"/>
                </a:lnTo>
                <a:lnTo>
                  <a:pt x="47100" y="172091"/>
                </a:lnTo>
                <a:lnTo>
                  <a:pt x="48215" y="185037"/>
                </a:lnTo>
                <a:lnTo>
                  <a:pt x="48087" y="199618"/>
                </a:lnTo>
                <a:lnTo>
                  <a:pt x="47722" y="202524"/>
                </a:lnTo>
                <a:lnTo>
                  <a:pt x="47540" y="213518"/>
                </a:lnTo>
                <a:lnTo>
                  <a:pt x="47977" y="227718"/>
                </a:lnTo>
                <a:lnTo>
                  <a:pt x="48422" y="242881"/>
                </a:lnTo>
                <a:lnTo>
                  <a:pt x="48261" y="256762"/>
                </a:lnTo>
                <a:lnTo>
                  <a:pt x="46881" y="267119"/>
                </a:lnTo>
                <a:lnTo>
                  <a:pt x="46700" y="267769"/>
                </a:lnTo>
                <a:lnTo>
                  <a:pt x="45080" y="274759"/>
                </a:lnTo>
                <a:lnTo>
                  <a:pt x="45243" y="2814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546772" y="4758083"/>
            <a:ext cx="313936" cy="596095"/>
          </a:xfrm>
          <a:custGeom>
            <a:avLst/>
            <a:gdLst/>
            <a:ahLst/>
            <a:cxnLst/>
            <a:rect l="l" t="t" r="r" b="b"/>
            <a:pathLst>
              <a:path w="313936" h="596095">
                <a:moveTo>
                  <a:pt x="7117" y="45504"/>
                </a:moveTo>
                <a:lnTo>
                  <a:pt x="25512" y="48107"/>
                </a:lnTo>
                <a:lnTo>
                  <a:pt x="32246" y="46013"/>
                </a:lnTo>
                <a:lnTo>
                  <a:pt x="32974" y="45504"/>
                </a:lnTo>
                <a:lnTo>
                  <a:pt x="45039" y="37421"/>
                </a:lnTo>
                <a:lnTo>
                  <a:pt x="55850" y="30336"/>
                </a:lnTo>
                <a:lnTo>
                  <a:pt x="56292" y="30048"/>
                </a:lnTo>
                <a:lnTo>
                  <a:pt x="63848" y="56057"/>
                </a:lnTo>
                <a:lnTo>
                  <a:pt x="76612" y="66674"/>
                </a:lnTo>
                <a:lnTo>
                  <a:pt x="85534" y="46450"/>
                </a:lnTo>
                <a:lnTo>
                  <a:pt x="92038" y="35011"/>
                </a:lnTo>
                <a:lnTo>
                  <a:pt x="98802" y="29291"/>
                </a:lnTo>
                <a:lnTo>
                  <a:pt x="108503" y="26228"/>
                </a:lnTo>
                <a:lnTo>
                  <a:pt x="112768" y="25285"/>
                </a:lnTo>
                <a:lnTo>
                  <a:pt x="127057" y="22089"/>
                </a:lnTo>
                <a:lnTo>
                  <a:pt x="141438" y="18924"/>
                </a:lnTo>
                <a:lnTo>
                  <a:pt x="154426" y="16473"/>
                </a:lnTo>
                <a:lnTo>
                  <a:pt x="164538" y="15420"/>
                </a:lnTo>
                <a:lnTo>
                  <a:pt x="167556" y="15557"/>
                </a:lnTo>
                <a:lnTo>
                  <a:pt x="169618" y="9604"/>
                </a:lnTo>
                <a:lnTo>
                  <a:pt x="163882" y="617"/>
                </a:lnTo>
                <a:lnTo>
                  <a:pt x="163403" y="0"/>
                </a:lnTo>
                <a:lnTo>
                  <a:pt x="179915" y="10592"/>
                </a:lnTo>
                <a:lnTo>
                  <a:pt x="188141" y="15484"/>
                </a:lnTo>
                <a:lnTo>
                  <a:pt x="194798" y="18834"/>
                </a:lnTo>
                <a:lnTo>
                  <a:pt x="202267" y="24871"/>
                </a:lnTo>
                <a:lnTo>
                  <a:pt x="212420" y="35703"/>
                </a:lnTo>
                <a:lnTo>
                  <a:pt x="223046" y="48295"/>
                </a:lnTo>
                <a:lnTo>
                  <a:pt x="231933" y="59608"/>
                </a:lnTo>
                <a:lnTo>
                  <a:pt x="236911" y="66674"/>
                </a:lnTo>
                <a:lnTo>
                  <a:pt x="238956" y="72115"/>
                </a:lnTo>
                <a:lnTo>
                  <a:pt x="242159" y="82718"/>
                </a:lnTo>
                <a:lnTo>
                  <a:pt x="246101" y="96873"/>
                </a:lnTo>
                <a:lnTo>
                  <a:pt x="250367" y="112973"/>
                </a:lnTo>
                <a:lnTo>
                  <a:pt x="254539" y="129410"/>
                </a:lnTo>
                <a:lnTo>
                  <a:pt x="258199" y="144575"/>
                </a:lnTo>
                <a:lnTo>
                  <a:pt x="260930" y="156861"/>
                </a:lnTo>
                <a:lnTo>
                  <a:pt x="262286" y="164401"/>
                </a:lnTo>
                <a:lnTo>
                  <a:pt x="264150" y="176350"/>
                </a:lnTo>
                <a:lnTo>
                  <a:pt x="266638" y="190089"/>
                </a:lnTo>
                <a:lnTo>
                  <a:pt x="268994" y="203580"/>
                </a:lnTo>
                <a:lnTo>
                  <a:pt x="270464" y="214791"/>
                </a:lnTo>
                <a:lnTo>
                  <a:pt x="270515" y="215455"/>
                </a:lnTo>
                <a:lnTo>
                  <a:pt x="271106" y="223272"/>
                </a:lnTo>
                <a:lnTo>
                  <a:pt x="271931" y="233564"/>
                </a:lnTo>
                <a:lnTo>
                  <a:pt x="272943" y="245882"/>
                </a:lnTo>
                <a:lnTo>
                  <a:pt x="274095" y="259777"/>
                </a:lnTo>
                <a:lnTo>
                  <a:pt x="275338" y="274800"/>
                </a:lnTo>
                <a:lnTo>
                  <a:pt x="276624" y="290504"/>
                </a:lnTo>
                <a:lnTo>
                  <a:pt x="277906" y="306438"/>
                </a:lnTo>
                <a:lnTo>
                  <a:pt x="279136" y="322155"/>
                </a:lnTo>
                <a:lnTo>
                  <a:pt x="280265" y="337206"/>
                </a:lnTo>
                <a:lnTo>
                  <a:pt x="281246" y="351142"/>
                </a:lnTo>
                <a:lnTo>
                  <a:pt x="282032" y="363514"/>
                </a:lnTo>
                <a:lnTo>
                  <a:pt x="282573" y="373874"/>
                </a:lnTo>
                <a:lnTo>
                  <a:pt x="282823" y="381773"/>
                </a:lnTo>
                <a:lnTo>
                  <a:pt x="282834" y="383336"/>
                </a:lnTo>
                <a:lnTo>
                  <a:pt x="283244" y="392521"/>
                </a:lnTo>
                <a:lnTo>
                  <a:pt x="284378" y="405870"/>
                </a:lnTo>
                <a:lnTo>
                  <a:pt x="286090" y="421731"/>
                </a:lnTo>
                <a:lnTo>
                  <a:pt x="288237" y="438446"/>
                </a:lnTo>
                <a:lnTo>
                  <a:pt x="290674" y="454362"/>
                </a:lnTo>
                <a:lnTo>
                  <a:pt x="293256" y="467822"/>
                </a:lnTo>
                <a:lnTo>
                  <a:pt x="295838" y="477173"/>
                </a:lnTo>
                <a:lnTo>
                  <a:pt x="297655" y="480466"/>
                </a:lnTo>
                <a:lnTo>
                  <a:pt x="303787" y="489466"/>
                </a:lnTo>
                <a:lnTo>
                  <a:pt x="309931" y="503428"/>
                </a:lnTo>
                <a:lnTo>
                  <a:pt x="313683" y="516499"/>
                </a:lnTo>
                <a:lnTo>
                  <a:pt x="313936" y="520674"/>
                </a:lnTo>
                <a:lnTo>
                  <a:pt x="313060" y="528599"/>
                </a:lnTo>
                <a:lnTo>
                  <a:pt x="310863" y="528891"/>
                </a:lnTo>
                <a:lnTo>
                  <a:pt x="284518" y="544318"/>
                </a:lnTo>
                <a:lnTo>
                  <a:pt x="262555" y="557137"/>
                </a:lnTo>
                <a:lnTo>
                  <a:pt x="244481" y="567592"/>
                </a:lnTo>
                <a:lnTo>
                  <a:pt x="229806" y="575930"/>
                </a:lnTo>
                <a:lnTo>
                  <a:pt x="218040" y="582395"/>
                </a:lnTo>
                <a:lnTo>
                  <a:pt x="208689" y="587234"/>
                </a:lnTo>
                <a:lnTo>
                  <a:pt x="201265" y="590692"/>
                </a:lnTo>
                <a:lnTo>
                  <a:pt x="190229" y="594446"/>
                </a:lnTo>
                <a:lnTo>
                  <a:pt x="181004" y="595623"/>
                </a:lnTo>
                <a:lnTo>
                  <a:pt x="164482" y="596095"/>
                </a:lnTo>
                <a:lnTo>
                  <a:pt x="152808" y="595719"/>
                </a:lnTo>
                <a:lnTo>
                  <a:pt x="141038" y="594483"/>
                </a:lnTo>
                <a:lnTo>
                  <a:pt x="128190" y="592189"/>
                </a:lnTo>
                <a:lnTo>
                  <a:pt x="117175" y="589635"/>
                </a:lnTo>
                <a:lnTo>
                  <a:pt x="98772" y="584264"/>
                </a:lnTo>
                <a:lnTo>
                  <a:pt x="83855" y="578876"/>
                </a:lnTo>
                <a:lnTo>
                  <a:pt x="74287" y="574928"/>
                </a:lnTo>
                <a:lnTo>
                  <a:pt x="66452" y="514807"/>
                </a:lnTo>
                <a:lnTo>
                  <a:pt x="67328" y="513041"/>
                </a:lnTo>
                <a:lnTo>
                  <a:pt x="67328" y="510400"/>
                </a:lnTo>
                <a:lnTo>
                  <a:pt x="67363" y="503808"/>
                </a:lnTo>
                <a:lnTo>
                  <a:pt x="67607" y="489982"/>
                </a:lnTo>
                <a:lnTo>
                  <a:pt x="68270" y="473106"/>
                </a:lnTo>
                <a:lnTo>
                  <a:pt x="69561" y="457365"/>
                </a:lnTo>
                <a:lnTo>
                  <a:pt x="71735" y="446836"/>
                </a:lnTo>
                <a:lnTo>
                  <a:pt x="74359" y="435594"/>
                </a:lnTo>
                <a:lnTo>
                  <a:pt x="76153" y="419657"/>
                </a:lnTo>
                <a:lnTo>
                  <a:pt x="77167" y="404041"/>
                </a:lnTo>
                <a:lnTo>
                  <a:pt x="77452" y="393760"/>
                </a:lnTo>
                <a:lnTo>
                  <a:pt x="77399" y="392429"/>
                </a:lnTo>
                <a:lnTo>
                  <a:pt x="76052" y="384944"/>
                </a:lnTo>
                <a:lnTo>
                  <a:pt x="73104" y="369754"/>
                </a:lnTo>
                <a:lnTo>
                  <a:pt x="69552" y="351760"/>
                </a:lnTo>
                <a:lnTo>
                  <a:pt x="66389" y="335862"/>
                </a:lnTo>
                <a:lnTo>
                  <a:pt x="64610" y="326962"/>
                </a:lnTo>
                <a:lnTo>
                  <a:pt x="54145" y="304503"/>
                </a:lnTo>
                <a:lnTo>
                  <a:pt x="47996" y="290412"/>
                </a:lnTo>
                <a:lnTo>
                  <a:pt x="45243" y="281402"/>
                </a:lnTo>
                <a:lnTo>
                  <a:pt x="45080" y="274759"/>
                </a:lnTo>
                <a:lnTo>
                  <a:pt x="46700" y="267769"/>
                </a:lnTo>
                <a:lnTo>
                  <a:pt x="46881" y="267119"/>
                </a:lnTo>
                <a:lnTo>
                  <a:pt x="48261" y="256762"/>
                </a:lnTo>
                <a:lnTo>
                  <a:pt x="48422" y="242881"/>
                </a:lnTo>
                <a:lnTo>
                  <a:pt x="47977" y="227718"/>
                </a:lnTo>
                <a:lnTo>
                  <a:pt x="47540" y="213518"/>
                </a:lnTo>
                <a:lnTo>
                  <a:pt x="47722" y="202524"/>
                </a:lnTo>
                <a:lnTo>
                  <a:pt x="48087" y="199618"/>
                </a:lnTo>
                <a:lnTo>
                  <a:pt x="48215" y="185037"/>
                </a:lnTo>
                <a:lnTo>
                  <a:pt x="47100" y="172091"/>
                </a:lnTo>
                <a:lnTo>
                  <a:pt x="48087" y="167919"/>
                </a:lnTo>
                <a:lnTo>
                  <a:pt x="44797" y="161580"/>
                </a:lnTo>
                <a:lnTo>
                  <a:pt x="34476" y="149750"/>
                </a:lnTo>
                <a:lnTo>
                  <a:pt x="22871" y="137643"/>
                </a:lnTo>
                <a:lnTo>
                  <a:pt x="15727" y="130473"/>
                </a:lnTo>
                <a:lnTo>
                  <a:pt x="15309" y="130060"/>
                </a:lnTo>
                <a:lnTo>
                  <a:pt x="8433" y="109721"/>
                </a:lnTo>
                <a:lnTo>
                  <a:pt x="3683" y="94579"/>
                </a:lnTo>
                <a:lnTo>
                  <a:pt x="919" y="83185"/>
                </a:lnTo>
                <a:lnTo>
                  <a:pt x="0" y="74089"/>
                </a:lnTo>
                <a:lnTo>
                  <a:pt x="785" y="65841"/>
                </a:lnTo>
                <a:lnTo>
                  <a:pt x="3134" y="56992"/>
                </a:lnTo>
                <a:lnTo>
                  <a:pt x="6907" y="46091"/>
                </a:lnTo>
                <a:lnTo>
                  <a:pt x="7117" y="455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610821" y="5516473"/>
            <a:ext cx="134353" cy="45783"/>
          </a:xfrm>
          <a:custGeom>
            <a:avLst/>
            <a:gdLst/>
            <a:ahLst/>
            <a:cxnLst/>
            <a:rect l="l" t="t" r="r" b="b"/>
            <a:pathLst>
              <a:path w="134353" h="45783">
                <a:moveTo>
                  <a:pt x="132130" y="0"/>
                </a:moveTo>
                <a:lnTo>
                  <a:pt x="0" y="45783"/>
                </a:lnTo>
                <a:lnTo>
                  <a:pt x="26981" y="41932"/>
                </a:lnTo>
                <a:lnTo>
                  <a:pt x="49072" y="38817"/>
                </a:lnTo>
                <a:lnTo>
                  <a:pt x="66935" y="36382"/>
                </a:lnTo>
                <a:lnTo>
                  <a:pt x="81231" y="34568"/>
                </a:lnTo>
                <a:lnTo>
                  <a:pt x="92622" y="33318"/>
                </a:lnTo>
                <a:lnTo>
                  <a:pt x="101770" y="32575"/>
                </a:lnTo>
                <a:lnTo>
                  <a:pt x="109337" y="32282"/>
                </a:lnTo>
                <a:lnTo>
                  <a:pt x="115984" y="32381"/>
                </a:lnTo>
                <a:lnTo>
                  <a:pt x="122375" y="32814"/>
                </a:lnTo>
                <a:lnTo>
                  <a:pt x="129170" y="33525"/>
                </a:lnTo>
                <a:lnTo>
                  <a:pt x="134353" y="34137"/>
                </a:lnTo>
                <a:lnTo>
                  <a:pt x="13213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610821" y="5516473"/>
            <a:ext cx="134353" cy="45783"/>
          </a:xfrm>
          <a:custGeom>
            <a:avLst/>
            <a:gdLst/>
            <a:ahLst/>
            <a:cxnLst/>
            <a:rect l="l" t="t" r="r" b="b"/>
            <a:pathLst>
              <a:path w="134353" h="45783">
                <a:moveTo>
                  <a:pt x="0" y="45783"/>
                </a:moveTo>
                <a:lnTo>
                  <a:pt x="26981" y="41932"/>
                </a:lnTo>
                <a:lnTo>
                  <a:pt x="49072" y="38817"/>
                </a:lnTo>
                <a:lnTo>
                  <a:pt x="66935" y="36382"/>
                </a:lnTo>
                <a:lnTo>
                  <a:pt x="81231" y="34568"/>
                </a:lnTo>
                <a:lnTo>
                  <a:pt x="92622" y="33318"/>
                </a:lnTo>
                <a:lnTo>
                  <a:pt x="101770" y="32575"/>
                </a:lnTo>
                <a:lnTo>
                  <a:pt x="109337" y="32282"/>
                </a:lnTo>
                <a:lnTo>
                  <a:pt x="115984" y="32381"/>
                </a:lnTo>
                <a:lnTo>
                  <a:pt x="122375" y="32814"/>
                </a:lnTo>
                <a:lnTo>
                  <a:pt x="129170" y="33525"/>
                </a:lnTo>
                <a:lnTo>
                  <a:pt x="134353" y="34137"/>
                </a:lnTo>
                <a:lnTo>
                  <a:pt x="1321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6623388" y="5550606"/>
            <a:ext cx="106006" cy="146646"/>
          </a:xfrm>
          <a:custGeom>
            <a:avLst/>
            <a:gdLst/>
            <a:ahLst/>
            <a:cxnLst/>
            <a:rect l="l" t="t" r="r" b="b"/>
            <a:pathLst>
              <a:path w="106006" h="146646">
                <a:moveTo>
                  <a:pt x="100126" y="0"/>
                </a:moveTo>
                <a:lnTo>
                  <a:pt x="0" y="73317"/>
                </a:lnTo>
                <a:lnTo>
                  <a:pt x="10909" y="146646"/>
                </a:lnTo>
                <a:lnTo>
                  <a:pt x="106006" y="137248"/>
                </a:lnTo>
                <a:lnTo>
                  <a:pt x="10012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6623388" y="5550606"/>
            <a:ext cx="106006" cy="146646"/>
          </a:xfrm>
          <a:custGeom>
            <a:avLst/>
            <a:gdLst/>
            <a:ahLst/>
            <a:cxnLst/>
            <a:rect l="l" t="t" r="r" b="b"/>
            <a:pathLst>
              <a:path w="106006" h="146646">
                <a:moveTo>
                  <a:pt x="100126" y="0"/>
                </a:moveTo>
                <a:lnTo>
                  <a:pt x="106006" y="137248"/>
                </a:lnTo>
                <a:lnTo>
                  <a:pt x="10909" y="146646"/>
                </a:lnTo>
                <a:lnTo>
                  <a:pt x="0" y="733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6757190" y="5447309"/>
            <a:ext cx="75335" cy="482371"/>
          </a:xfrm>
          <a:custGeom>
            <a:avLst/>
            <a:gdLst/>
            <a:ahLst/>
            <a:cxnLst/>
            <a:rect l="l" t="t" r="r" b="b"/>
            <a:pathLst>
              <a:path w="75335" h="482371">
                <a:moveTo>
                  <a:pt x="7280" y="189015"/>
                </a:moveTo>
                <a:lnTo>
                  <a:pt x="5840" y="198873"/>
                </a:lnTo>
                <a:lnTo>
                  <a:pt x="4335" y="212358"/>
                </a:lnTo>
                <a:lnTo>
                  <a:pt x="2837" y="228054"/>
                </a:lnTo>
                <a:lnTo>
                  <a:pt x="1416" y="244547"/>
                </a:lnTo>
                <a:lnTo>
                  <a:pt x="367" y="257581"/>
                </a:lnTo>
                <a:lnTo>
                  <a:pt x="0" y="270571"/>
                </a:lnTo>
                <a:lnTo>
                  <a:pt x="492" y="286076"/>
                </a:lnTo>
                <a:lnTo>
                  <a:pt x="1592" y="302774"/>
                </a:lnTo>
                <a:lnTo>
                  <a:pt x="3049" y="319345"/>
                </a:lnTo>
                <a:lnTo>
                  <a:pt x="4612" y="334467"/>
                </a:lnTo>
                <a:lnTo>
                  <a:pt x="6028" y="346819"/>
                </a:lnTo>
                <a:lnTo>
                  <a:pt x="7046" y="355080"/>
                </a:lnTo>
                <a:lnTo>
                  <a:pt x="21695" y="371862"/>
                </a:lnTo>
                <a:lnTo>
                  <a:pt x="22011" y="372241"/>
                </a:lnTo>
                <a:lnTo>
                  <a:pt x="75335" y="0"/>
                </a:lnTo>
                <a:lnTo>
                  <a:pt x="71653" y="8182"/>
                </a:lnTo>
                <a:lnTo>
                  <a:pt x="63238" y="21684"/>
                </a:lnTo>
                <a:lnTo>
                  <a:pt x="54036" y="35921"/>
                </a:lnTo>
                <a:lnTo>
                  <a:pt x="47993" y="46305"/>
                </a:lnTo>
                <a:lnTo>
                  <a:pt x="47344" y="48348"/>
                </a:lnTo>
                <a:lnTo>
                  <a:pt x="46720" y="54793"/>
                </a:lnTo>
                <a:lnTo>
                  <a:pt x="45076" y="67799"/>
                </a:lnTo>
                <a:lnTo>
                  <a:pt x="42758" y="84444"/>
                </a:lnTo>
                <a:lnTo>
                  <a:pt x="40110" y="101808"/>
                </a:lnTo>
                <a:lnTo>
                  <a:pt x="37477" y="116969"/>
                </a:lnTo>
                <a:lnTo>
                  <a:pt x="35203" y="127007"/>
                </a:lnTo>
                <a:lnTo>
                  <a:pt x="30375" y="137166"/>
                </a:lnTo>
                <a:lnTo>
                  <a:pt x="23901" y="151238"/>
                </a:lnTo>
                <a:lnTo>
                  <a:pt x="16845" y="166780"/>
                </a:lnTo>
                <a:lnTo>
                  <a:pt x="11055" y="179328"/>
                </a:lnTo>
                <a:lnTo>
                  <a:pt x="8584" y="184200"/>
                </a:lnTo>
                <a:lnTo>
                  <a:pt x="7280" y="189015"/>
                </a:lnTo>
                <a:close/>
              </a:path>
              <a:path w="75335" h="482371">
                <a:moveTo>
                  <a:pt x="27761" y="449503"/>
                </a:moveTo>
                <a:lnTo>
                  <a:pt x="28607" y="447092"/>
                </a:lnTo>
                <a:lnTo>
                  <a:pt x="31617" y="436434"/>
                </a:lnTo>
                <a:lnTo>
                  <a:pt x="34187" y="423238"/>
                </a:lnTo>
                <a:lnTo>
                  <a:pt x="35397" y="409368"/>
                </a:lnTo>
                <a:lnTo>
                  <a:pt x="34327" y="396684"/>
                </a:lnTo>
                <a:lnTo>
                  <a:pt x="32454" y="388748"/>
                </a:lnTo>
                <a:lnTo>
                  <a:pt x="28991" y="380620"/>
                </a:lnTo>
                <a:lnTo>
                  <a:pt x="22011" y="372241"/>
                </a:lnTo>
                <a:lnTo>
                  <a:pt x="6234" y="482371"/>
                </a:lnTo>
                <a:lnTo>
                  <a:pt x="11455" y="475513"/>
                </a:lnTo>
                <a:lnTo>
                  <a:pt x="20730" y="462279"/>
                </a:lnTo>
                <a:lnTo>
                  <a:pt x="27761" y="4495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6757190" y="5447309"/>
            <a:ext cx="75335" cy="482371"/>
          </a:xfrm>
          <a:custGeom>
            <a:avLst/>
            <a:gdLst/>
            <a:ahLst/>
            <a:cxnLst/>
            <a:rect l="l" t="t" r="r" b="b"/>
            <a:pathLst>
              <a:path w="75335" h="482371">
                <a:moveTo>
                  <a:pt x="75335" y="0"/>
                </a:moveTo>
                <a:lnTo>
                  <a:pt x="71653" y="8182"/>
                </a:lnTo>
                <a:lnTo>
                  <a:pt x="63238" y="21684"/>
                </a:lnTo>
                <a:lnTo>
                  <a:pt x="54036" y="35921"/>
                </a:lnTo>
                <a:lnTo>
                  <a:pt x="47993" y="46305"/>
                </a:lnTo>
                <a:lnTo>
                  <a:pt x="47344" y="48348"/>
                </a:lnTo>
                <a:lnTo>
                  <a:pt x="46720" y="54793"/>
                </a:lnTo>
                <a:lnTo>
                  <a:pt x="45076" y="67799"/>
                </a:lnTo>
                <a:lnTo>
                  <a:pt x="42758" y="84444"/>
                </a:lnTo>
                <a:lnTo>
                  <a:pt x="40110" y="101808"/>
                </a:lnTo>
                <a:lnTo>
                  <a:pt x="37477" y="116969"/>
                </a:lnTo>
                <a:lnTo>
                  <a:pt x="35203" y="127007"/>
                </a:lnTo>
                <a:lnTo>
                  <a:pt x="30375" y="137166"/>
                </a:lnTo>
                <a:lnTo>
                  <a:pt x="23901" y="151238"/>
                </a:lnTo>
                <a:lnTo>
                  <a:pt x="16845" y="166780"/>
                </a:lnTo>
                <a:lnTo>
                  <a:pt x="11055" y="179328"/>
                </a:lnTo>
                <a:lnTo>
                  <a:pt x="8584" y="184200"/>
                </a:lnTo>
                <a:lnTo>
                  <a:pt x="7280" y="189015"/>
                </a:lnTo>
                <a:lnTo>
                  <a:pt x="5840" y="198873"/>
                </a:lnTo>
                <a:lnTo>
                  <a:pt x="4335" y="212358"/>
                </a:lnTo>
                <a:lnTo>
                  <a:pt x="2837" y="228054"/>
                </a:lnTo>
                <a:lnTo>
                  <a:pt x="1416" y="244547"/>
                </a:lnTo>
                <a:lnTo>
                  <a:pt x="367" y="257581"/>
                </a:lnTo>
                <a:lnTo>
                  <a:pt x="0" y="270571"/>
                </a:lnTo>
                <a:lnTo>
                  <a:pt x="492" y="286076"/>
                </a:lnTo>
                <a:lnTo>
                  <a:pt x="1592" y="302774"/>
                </a:lnTo>
                <a:lnTo>
                  <a:pt x="3049" y="319345"/>
                </a:lnTo>
                <a:lnTo>
                  <a:pt x="4612" y="334467"/>
                </a:lnTo>
                <a:lnTo>
                  <a:pt x="6028" y="346819"/>
                </a:lnTo>
                <a:lnTo>
                  <a:pt x="7046" y="355080"/>
                </a:lnTo>
                <a:lnTo>
                  <a:pt x="21695" y="371862"/>
                </a:lnTo>
                <a:lnTo>
                  <a:pt x="28991" y="380620"/>
                </a:lnTo>
                <a:lnTo>
                  <a:pt x="32454" y="388748"/>
                </a:lnTo>
                <a:lnTo>
                  <a:pt x="34327" y="396684"/>
                </a:lnTo>
                <a:lnTo>
                  <a:pt x="35397" y="409368"/>
                </a:lnTo>
                <a:lnTo>
                  <a:pt x="34187" y="423238"/>
                </a:lnTo>
                <a:lnTo>
                  <a:pt x="31617" y="436434"/>
                </a:lnTo>
                <a:lnTo>
                  <a:pt x="28607" y="447092"/>
                </a:lnTo>
                <a:lnTo>
                  <a:pt x="20730" y="462279"/>
                </a:lnTo>
                <a:lnTo>
                  <a:pt x="11455" y="475513"/>
                </a:lnTo>
                <a:lnTo>
                  <a:pt x="6234" y="4823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812732" y="5485942"/>
            <a:ext cx="36398" cy="11747"/>
          </a:xfrm>
          <a:custGeom>
            <a:avLst/>
            <a:gdLst/>
            <a:ahLst/>
            <a:cxnLst/>
            <a:rect l="l" t="t" r="r" b="b"/>
            <a:pathLst>
              <a:path w="36398" h="11747">
                <a:moveTo>
                  <a:pt x="0" y="11747"/>
                </a:moveTo>
                <a:lnTo>
                  <a:pt x="25551" y="6627"/>
                </a:lnTo>
                <a:lnTo>
                  <a:pt x="35018" y="3589"/>
                </a:lnTo>
                <a:lnTo>
                  <a:pt x="36398" y="0"/>
                </a:lnTo>
                <a:lnTo>
                  <a:pt x="0" y="117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812732" y="5485942"/>
            <a:ext cx="36398" cy="11747"/>
          </a:xfrm>
          <a:custGeom>
            <a:avLst/>
            <a:gdLst/>
            <a:ahLst/>
            <a:cxnLst/>
            <a:rect l="l" t="t" r="r" b="b"/>
            <a:pathLst>
              <a:path w="36398" h="11747">
                <a:moveTo>
                  <a:pt x="0" y="11747"/>
                </a:moveTo>
                <a:lnTo>
                  <a:pt x="25551" y="6627"/>
                </a:lnTo>
                <a:lnTo>
                  <a:pt x="35018" y="3589"/>
                </a:lnTo>
                <a:lnTo>
                  <a:pt x="363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776031" y="5609707"/>
            <a:ext cx="87185" cy="57023"/>
          </a:xfrm>
          <a:custGeom>
            <a:avLst/>
            <a:gdLst/>
            <a:ahLst/>
            <a:cxnLst/>
            <a:rect l="l" t="t" r="r" b="b"/>
            <a:pathLst>
              <a:path w="87185" h="57023">
                <a:moveTo>
                  <a:pt x="87185" y="57023"/>
                </a:moveTo>
                <a:lnTo>
                  <a:pt x="82473" y="49057"/>
                </a:lnTo>
                <a:lnTo>
                  <a:pt x="73893" y="41589"/>
                </a:lnTo>
                <a:lnTo>
                  <a:pt x="62317" y="33712"/>
                </a:lnTo>
                <a:lnTo>
                  <a:pt x="48900" y="25763"/>
                </a:lnTo>
                <a:lnTo>
                  <a:pt x="34803" y="18080"/>
                </a:lnTo>
                <a:lnTo>
                  <a:pt x="21181" y="11001"/>
                </a:lnTo>
                <a:lnTo>
                  <a:pt x="9194" y="4861"/>
                </a:lnTo>
                <a:lnTo>
                  <a:pt x="0" y="0"/>
                </a:lnTo>
                <a:lnTo>
                  <a:pt x="87185" y="570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776031" y="5609707"/>
            <a:ext cx="87185" cy="57023"/>
          </a:xfrm>
          <a:custGeom>
            <a:avLst/>
            <a:gdLst/>
            <a:ahLst/>
            <a:cxnLst/>
            <a:rect l="l" t="t" r="r" b="b"/>
            <a:pathLst>
              <a:path w="87185" h="57023">
                <a:moveTo>
                  <a:pt x="0" y="0"/>
                </a:moveTo>
                <a:lnTo>
                  <a:pt x="9194" y="4861"/>
                </a:lnTo>
                <a:lnTo>
                  <a:pt x="21181" y="11001"/>
                </a:lnTo>
                <a:lnTo>
                  <a:pt x="34803" y="18080"/>
                </a:lnTo>
                <a:lnTo>
                  <a:pt x="48900" y="25763"/>
                </a:lnTo>
                <a:lnTo>
                  <a:pt x="62317" y="33712"/>
                </a:lnTo>
                <a:lnTo>
                  <a:pt x="73893" y="41589"/>
                </a:lnTo>
                <a:lnTo>
                  <a:pt x="82473" y="49057"/>
                </a:lnTo>
                <a:lnTo>
                  <a:pt x="86898" y="55780"/>
                </a:lnTo>
                <a:lnTo>
                  <a:pt x="87185" y="570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758564" y="5740812"/>
            <a:ext cx="65913" cy="28041"/>
          </a:xfrm>
          <a:custGeom>
            <a:avLst/>
            <a:gdLst/>
            <a:ahLst/>
            <a:cxnLst/>
            <a:rect l="l" t="t" r="r" b="b"/>
            <a:pathLst>
              <a:path w="65912" h="28041">
                <a:moveTo>
                  <a:pt x="0" y="0"/>
                </a:moveTo>
                <a:lnTo>
                  <a:pt x="18423" y="10887"/>
                </a:lnTo>
                <a:lnTo>
                  <a:pt x="31268" y="18087"/>
                </a:lnTo>
                <a:lnTo>
                  <a:pt x="40739" y="22537"/>
                </a:lnTo>
                <a:lnTo>
                  <a:pt x="49040" y="25175"/>
                </a:lnTo>
                <a:lnTo>
                  <a:pt x="58375" y="26938"/>
                </a:lnTo>
                <a:lnTo>
                  <a:pt x="65913" y="28041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758564" y="5740812"/>
            <a:ext cx="65913" cy="28041"/>
          </a:xfrm>
          <a:custGeom>
            <a:avLst/>
            <a:gdLst/>
            <a:ahLst/>
            <a:cxnLst/>
            <a:rect l="l" t="t" r="r" b="b"/>
            <a:pathLst>
              <a:path w="65912" h="28041">
                <a:moveTo>
                  <a:pt x="0" y="0"/>
                </a:moveTo>
                <a:lnTo>
                  <a:pt x="18423" y="10887"/>
                </a:lnTo>
                <a:lnTo>
                  <a:pt x="31268" y="18087"/>
                </a:lnTo>
                <a:lnTo>
                  <a:pt x="40739" y="22537"/>
                </a:lnTo>
                <a:lnTo>
                  <a:pt x="49040" y="25175"/>
                </a:lnTo>
                <a:lnTo>
                  <a:pt x="58375" y="26938"/>
                </a:lnTo>
                <a:lnTo>
                  <a:pt x="65913" y="28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804518" y="6052940"/>
            <a:ext cx="81000" cy="41097"/>
          </a:xfrm>
          <a:custGeom>
            <a:avLst/>
            <a:gdLst/>
            <a:ahLst/>
            <a:cxnLst/>
            <a:rect l="l" t="t" r="r" b="b"/>
            <a:pathLst>
              <a:path w="81000" h="41097">
                <a:moveTo>
                  <a:pt x="81000" y="0"/>
                </a:moveTo>
                <a:lnTo>
                  <a:pt x="0" y="41097"/>
                </a:lnTo>
                <a:lnTo>
                  <a:pt x="439" y="41096"/>
                </a:lnTo>
                <a:lnTo>
                  <a:pt x="3190" y="40925"/>
                </a:lnTo>
                <a:lnTo>
                  <a:pt x="6646" y="39977"/>
                </a:lnTo>
                <a:lnTo>
                  <a:pt x="12136" y="37579"/>
                </a:lnTo>
                <a:lnTo>
                  <a:pt x="20987" y="33056"/>
                </a:lnTo>
                <a:lnTo>
                  <a:pt x="34530" y="25734"/>
                </a:lnTo>
                <a:lnTo>
                  <a:pt x="54091" y="14940"/>
                </a:lnTo>
                <a:lnTo>
                  <a:pt x="8100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804518" y="6052940"/>
            <a:ext cx="81000" cy="41097"/>
          </a:xfrm>
          <a:custGeom>
            <a:avLst/>
            <a:gdLst/>
            <a:ahLst/>
            <a:cxnLst/>
            <a:rect l="l" t="t" r="r" b="b"/>
            <a:pathLst>
              <a:path w="81000" h="41097">
                <a:moveTo>
                  <a:pt x="81000" y="0"/>
                </a:moveTo>
                <a:lnTo>
                  <a:pt x="54091" y="14940"/>
                </a:lnTo>
                <a:lnTo>
                  <a:pt x="34530" y="25734"/>
                </a:lnTo>
                <a:lnTo>
                  <a:pt x="20987" y="33056"/>
                </a:lnTo>
                <a:lnTo>
                  <a:pt x="12136" y="37579"/>
                </a:lnTo>
                <a:lnTo>
                  <a:pt x="6646" y="39977"/>
                </a:lnTo>
                <a:lnTo>
                  <a:pt x="3190" y="40925"/>
                </a:lnTo>
                <a:lnTo>
                  <a:pt x="439" y="41096"/>
                </a:lnTo>
                <a:lnTo>
                  <a:pt x="0" y="41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608506" y="5910902"/>
            <a:ext cx="92302" cy="224218"/>
          </a:xfrm>
          <a:custGeom>
            <a:avLst/>
            <a:gdLst/>
            <a:ahLst/>
            <a:cxnLst/>
            <a:rect l="l" t="t" r="r" b="b"/>
            <a:pathLst>
              <a:path w="92302" h="224218">
                <a:moveTo>
                  <a:pt x="1163" y="94931"/>
                </a:moveTo>
                <a:lnTo>
                  <a:pt x="0" y="106379"/>
                </a:lnTo>
                <a:lnTo>
                  <a:pt x="2317" y="127952"/>
                </a:lnTo>
                <a:lnTo>
                  <a:pt x="4569" y="132974"/>
                </a:lnTo>
                <a:lnTo>
                  <a:pt x="10028" y="146563"/>
                </a:lnTo>
                <a:lnTo>
                  <a:pt x="14890" y="162585"/>
                </a:lnTo>
                <a:lnTo>
                  <a:pt x="16376" y="166367"/>
                </a:lnTo>
                <a:lnTo>
                  <a:pt x="23429" y="174320"/>
                </a:lnTo>
                <a:lnTo>
                  <a:pt x="34441" y="181790"/>
                </a:lnTo>
                <a:lnTo>
                  <a:pt x="47799" y="188370"/>
                </a:lnTo>
                <a:lnTo>
                  <a:pt x="61890" y="193649"/>
                </a:lnTo>
                <a:lnTo>
                  <a:pt x="72528" y="196523"/>
                </a:lnTo>
                <a:lnTo>
                  <a:pt x="37070" y="75627"/>
                </a:lnTo>
                <a:lnTo>
                  <a:pt x="31430" y="79828"/>
                </a:lnTo>
                <a:lnTo>
                  <a:pt x="18827" y="85686"/>
                </a:lnTo>
                <a:lnTo>
                  <a:pt x="7490" y="89298"/>
                </a:lnTo>
                <a:lnTo>
                  <a:pt x="1163" y="94931"/>
                </a:lnTo>
                <a:close/>
              </a:path>
              <a:path w="92302" h="224218">
                <a:moveTo>
                  <a:pt x="67719" y="42107"/>
                </a:moveTo>
                <a:lnTo>
                  <a:pt x="62306" y="32415"/>
                </a:lnTo>
                <a:lnTo>
                  <a:pt x="49959" y="20415"/>
                </a:lnTo>
                <a:lnTo>
                  <a:pt x="37822" y="9951"/>
                </a:lnTo>
                <a:lnTo>
                  <a:pt x="32835" y="5867"/>
                </a:lnTo>
                <a:lnTo>
                  <a:pt x="14890" y="0"/>
                </a:lnTo>
                <a:lnTo>
                  <a:pt x="37070" y="75627"/>
                </a:lnTo>
                <a:lnTo>
                  <a:pt x="44071" y="70413"/>
                </a:lnTo>
                <a:lnTo>
                  <a:pt x="55301" y="59570"/>
                </a:lnTo>
                <a:lnTo>
                  <a:pt x="63667" y="49425"/>
                </a:lnTo>
                <a:lnTo>
                  <a:pt x="67719" y="42107"/>
                </a:lnTo>
                <a:close/>
              </a:path>
              <a:path w="92302" h="224218">
                <a:moveTo>
                  <a:pt x="85748" y="199660"/>
                </a:moveTo>
                <a:lnTo>
                  <a:pt x="75100" y="197218"/>
                </a:lnTo>
                <a:lnTo>
                  <a:pt x="72528" y="196523"/>
                </a:lnTo>
                <a:lnTo>
                  <a:pt x="80650" y="224218"/>
                </a:lnTo>
                <a:lnTo>
                  <a:pt x="90391" y="210592"/>
                </a:lnTo>
                <a:lnTo>
                  <a:pt x="92302" y="203440"/>
                </a:lnTo>
                <a:lnTo>
                  <a:pt x="85748" y="1996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608506" y="5910902"/>
            <a:ext cx="92302" cy="224218"/>
          </a:xfrm>
          <a:custGeom>
            <a:avLst/>
            <a:gdLst/>
            <a:ahLst/>
            <a:cxnLst/>
            <a:rect l="l" t="t" r="r" b="b"/>
            <a:pathLst>
              <a:path w="92302" h="224218">
                <a:moveTo>
                  <a:pt x="80650" y="224218"/>
                </a:moveTo>
                <a:lnTo>
                  <a:pt x="90391" y="210592"/>
                </a:lnTo>
                <a:lnTo>
                  <a:pt x="92302" y="203440"/>
                </a:lnTo>
                <a:lnTo>
                  <a:pt x="85748" y="199660"/>
                </a:lnTo>
                <a:lnTo>
                  <a:pt x="75100" y="197218"/>
                </a:lnTo>
                <a:lnTo>
                  <a:pt x="61890" y="193649"/>
                </a:lnTo>
                <a:lnTo>
                  <a:pt x="47799" y="188370"/>
                </a:lnTo>
                <a:lnTo>
                  <a:pt x="34441" y="181790"/>
                </a:lnTo>
                <a:lnTo>
                  <a:pt x="23429" y="174320"/>
                </a:lnTo>
                <a:lnTo>
                  <a:pt x="16376" y="166367"/>
                </a:lnTo>
                <a:lnTo>
                  <a:pt x="14890" y="162585"/>
                </a:lnTo>
                <a:lnTo>
                  <a:pt x="10028" y="146563"/>
                </a:lnTo>
                <a:lnTo>
                  <a:pt x="4569" y="132974"/>
                </a:lnTo>
                <a:lnTo>
                  <a:pt x="2317" y="127952"/>
                </a:lnTo>
                <a:lnTo>
                  <a:pt x="0" y="106379"/>
                </a:lnTo>
                <a:lnTo>
                  <a:pt x="1163" y="94931"/>
                </a:lnTo>
                <a:lnTo>
                  <a:pt x="7490" y="89298"/>
                </a:lnTo>
                <a:lnTo>
                  <a:pt x="18827" y="85686"/>
                </a:lnTo>
                <a:lnTo>
                  <a:pt x="31430" y="79828"/>
                </a:lnTo>
                <a:lnTo>
                  <a:pt x="44071" y="70413"/>
                </a:lnTo>
                <a:lnTo>
                  <a:pt x="55301" y="59570"/>
                </a:lnTo>
                <a:lnTo>
                  <a:pt x="63667" y="49425"/>
                </a:lnTo>
                <a:lnTo>
                  <a:pt x="67719" y="42107"/>
                </a:lnTo>
                <a:lnTo>
                  <a:pt x="67887" y="41084"/>
                </a:lnTo>
                <a:lnTo>
                  <a:pt x="62306" y="32415"/>
                </a:lnTo>
                <a:lnTo>
                  <a:pt x="49959" y="20415"/>
                </a:lnTo>
                <a:lnTo>
                  <a:pt x="37822" y="9951"/>
                </a:lnTo>
                <a:lnTo>
                  <a:pt x="32835" y="5867"/>
                </a:lnTo>
                <a:lnTo>
                  <a:pt x="148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623394" y="5373254"/>
            <a:ext cx="71805" cy="57518"/>
          </a:xfrm>
          <a:custGeom>
            <a:avLst/>
            <a:gdLst/>
            <a:ahLst/>
            <a:cxnLst/>
            <a:rect l="l" t="t" r="r" b="b"/>
            <a:pathLst>
              <a:path w="71805" h="57518">
                <a:moveTo>
                  <a:pt x="16729" y="13400"/>
                </a:moveTo>
                <a:lnTo>
                  <a:pt x="9184" y="5507"/>
                </a:lnTo>
                <a:lnTo>
                  <a:pt x="0" y="0"/>
                </a:lnTo>
                <a:lnTo>
                  <a:pt x="16729" y="13400"/>
                </a:lnTo>
                <a:close/>
              </a:path>
              <a:path w="71805" h="57518">
                <a:moveTo>
                  <a:pt x="57861" y="49301"/>
                </a:moveTo>
                <a:lnTo>
                  <a:pt x="71805" y="57518"/>
                </a:lnTo>
                <a:lnTo>
                  <a:pt x="16729" y="13400"/>
                </a:lnTo>
                <a:lnTo>
                  <a:pt x="16880" y="13558"/>
                </a:lnTo>
                <a:lnTo>
                  <a:pt x="23825" y="22301"/>
                </a:lnTo>
                <a:lnTo>
                  <a:pt x="35569" y="36102"/>
                </a:lnTo>
                <a:lnTo>
                  <a:pt x="45409" y="45391"/>
                </a:lnTo>
                <a:lnTo>
                  <a:pt x="52358" y="49247"/>
                </a:lnTo>
                <a:lnTo>
                  <a:pt x="57861" y="493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623394" y="5373254"/>
            <a:ext cx="71805" cy="57518"/>
          </a:xfrm>
          <a:custGeom>
            <a:avLst/>
            <a:gdLst/>
            <a:ahLst/>
            <a:cxnLst/>
            <a:rect l="l" t="t" r="r" b="b"/>
            <a:pathLst>
              <a:path w="71805" h="57518">
                <a:moveTo>
                  <a:pt x="0" y="0"/>
                </a:moveTo>
                <a:lnTo>
                  <a:pt x="9184" y="5507"/>
                </a:lnTo>
                <a:lnTo>
                  <a:pt x="16880" y="13558"/>
                </a:lnTo>
                <a:lnTo>
                  <a:pt x="23825" y="22301"/>
                </a:lnTo>
                <a:lnTo>
                  <a:pt x="35569" y="36102"/>
                </a:lnTo>
                <a:lnTo>
                  <a:pt x="45409" y="45391"/>
                </a:lnTo>
                <a:lnTo>
                  <a:pt x="52358" y="49247"/>
                </a:lnTo>
                <a:lnTo>
                  <a:pt x="52997" y="49301"/>
                </a:lnTo>
                <a:lnTo>
                  <a:pt x="57861" y="49301"/>
                </a:lnTo>
                <a:lnTo>
                  <a:pt x="71805" y="575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504395" y="6155684"/>
            <a:ext cx="30124" cy="34607"/>
          </a:xfrm>
          <a:custGeom>
            <a:avLst/>
            <a:gdLst/>
            <a:ahLst/>
            <a:cxnLst/>
            <a:rect l="l" t="t" r="r" b="b"/>
            <a:pathLst>
              <a:path w="30124" h="34607">
                <a:moveTo>
                  <a:pt x="30124" y="34607"/>
                </a:moveTo>
                <a:lnTo>
                  <a:pt x="30124" y="14643"/>
                </a:lnTo>
                <a:lnTo>
                  <a:pt x="0" y="0"/>
                </a:lnTo>
                <a:lnTo>
                  <a:pt x="30124" y="346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504395" y="6155684"/>
            <a:ext cx="30124" cy="34607"/>
          </a:xfrm>
          <a:custGeom>
            <a:avLst/>
            <a:gdLst/>
            <a:ahLst/>
            <a:cxnLst/>
            <a:rect l="l" t="t" r="r" b="b"/>
            <a:pathLst>
              <a:path w="30124" h="34607">
                <a:moveTo>
                  <a:pt x="30124" y="34607"/>
                </a:moveTo>
                <a:lnTo>
                  <a:pt x="30124" y="1464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558785" y="6139706"/>
            <a:ext cx="16827" cy="6629"/>
          </a:xfrm>
          <a:custGeom>
            <a:avLst/>
            <a:gdLst/>
            <a:ahLst/>
            <a:cxnLst/>
            <a:rect l="l" t="t" r="r" b="b"/>
            <a:pathLst>
              <a:path w="16827" h="6629">
                <a:moveTo>
                  <a:pt x="0" y="0"/>
                </a:moveTo>
                <a:lnTo>
                  <a:pt x="16827" y="6629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558785" y="6139706"/>
            <a:ext cx="16827" cy="6629"/>
          </a:xfrm>
          <a:custGeom>
            <a:avLst/>
            <a:gdLst/>
            <a:ahLst/>
            <a:cxnLst/>
            <a:rect l="l" t="t" r="r" b="b"/>
            <a:pathLst>
              <a:path w="16827" h="6629">
                <a:moveTo>
                  <a:pt x="0" y="0"/>
                </a:moveTo>
                <a:lnTo>
                  <a:pt x="16827" y="66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586175" y="6126795"/>
            <a:ext cx="12382" cy="12915"/>
          </a:xfrm>
          <a:custGeom>
            <a:avLst/>
            <a:gdLst/>
            <a:ahLst/>
            <a:cxnLst/>
            <a:rect l="l" t="t" r="r" b="b"/>
            <a:pathLst>
              <a:path w="12382" h="12915">
                <a:moveTo>
                  <a:pt x="0" y="0"/>
                </a:moveTo>
                <a:lnTo>
                  <a:pt x="12382" y="12915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586175" y="6126795"/>
            <a:ext cx="12382" cy="12915"/>
          </a:xfrm>
          <a:custGeom>
            <a:avLst/>
            <a:gdLst/>
            <a:ahLst/>
            <a:cxnLst/>
            <a:rect l="l" t="t" r="r" b="b"/>
            <a:pathLst>
              <a:path w="12382" h="12915">
                <a:moveTo>
                  <a:pt x="0" y="0"/>
                </a:moveTo>
                <a:lnTo>
                  <a:pt x="12382" y="129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666003" y="6180120"/>
            <a:ext cx="63385" cy="0"/>
          </a:xfrm>
          <a:custGeom>
            <a:avLst/>
            <a:gdLst/>
            <a:ahLst/>
            <a:cxnLst/>
            <a:rect l="l" t="t" r="r" b="b"/>
            <a:pathLst>
              <a:path w="63385">
                <a:moveTo>
                  <a:pt x="63385" y="0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666003" y="6180120"/>
            <a:ext cx="63385" cy="0"/>
          </a:xfrm>
          <a:custGeom>
            <a:avLst/>
            <a:gdLst/>
            <a:ahLst/>
            <a:cxnLst/>
            <a:rect l="l" t="t" r="r" b="b"/>
            <a:pathLst>
              <a:path w="63385">
                <a:moveTo>
                  <a:pt x="63385" y="0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791523" y="6150976"/>
            <a:ext cx="106337" cy="17005"/>
          </a:xfrm>
          <a:custGeom>
            <a:avLst/>
            <a:gdLst/>
            <a:ahLst/>
            <a:cxnLst/>
            <a:rect l="l" t="t" r="r" b="b"/>
            <a:pathLst>
              <a:path w="106337" h="17005">
                <a:moveTo>
                  <a:pt x="75209" y="4711"/>
                </a:moveTo>
                <a:lnTo>
                  <a:pt x="21208" y="8788"/>
                </a:lnTo>
                <a:lnTo>
                  <a:pt x="0" y="17005"/>
                </a:lnTo>
                <a:lnTo>
                  <a:pt x="106337" y="0"/>
                </a:lnTo>
                <a:lnTo>
                  <a:pt x="75209" y="47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791523" y="6150976"/>
            <a:ext cx="106337" cy="17005"/>
          </a:xfrm>
          <a:custGeom>
            <a:avLst/>
            <a:gdLst/>
            <a:ahLst/>
            <a:cxnLst/>
            <a:rect l="l" t="t" r="r" b="b"/>
            <a:pathLst>
              <a:path w="106337" h="17005">
                <a:moveTo>
                  <a:pt x="106337" y="0"/>
                </a:moveTo>
                <a:lnTo>
                  <a:pt x="75209" y="4711"/>
                </a:lnTo>
                <a:lnTo>
                  <a:pt x="21208" y="8788"/>
                </a:lnTo>
                <a:lnTo>
                  <a:pt x="0" y="170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757182" y="6113983"/>
            <a:ext cx="6248" cy="21132"/>
          </a:xfrm>
          <a:custGeom>
            <a:avLst/>
            <a:gdLst/>
            <a:ahLst/>
            <a:cxnLst/>
            <a:rect l="l" t="t" r="r" b="b"/>
            <a:pathLst>
              <a:path w="6248" h="21132">
                <a:moveTo>
                  <a:pt x="0" y="0"/>
                </a:moveTo>
                <a:lnTo>
                  <a:pt x="368" y="17627"/>
                </a:lnTo>
                <a:lnTo>
                  <a:pt x="6248" y="2113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757182" y="6113983"/>
            <a:ext cx="6248" cy="21132"/>
          </a:xfrm>
          <a:custGeom>
            <a:avLst/>
            <a:gdLst/>
            <a:ahLst/>
            <a:cxnLst/>
            <a:rect l="l" t="t" r="r" b="b"/>
            <a:pathLst>
              <a:path w="6248" h="21132">
                <a:moveTo>
                  <a:pt x="0" y="0"/>
                </a:moveTo>
                <a:lnTo>
                  <a:pt x="368" y="17627"/>
                </a:lnTo>
                <a:lnTo>
                  <a:pt x="6248" y="211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630629" y="4668036"/>
            <a:ext cx="108852" cy="220156"/>
          </a:xfrm>
          <a:custGeom>
            <a:avLst/>
            <a:gdLst/>
            <a:ahLst/>
            <a:cxnLst/>
            <a:rect l="l" t="t" r="r" b="b"/>
            <a:pathLst>
              <a:path w="108852" h="220156">
                <a:moveTo>
                  <a:pt x="18317" y="119149"/>
                </a:moveTo>
                <a:lnTo>
                  <a:pt x="16427" y="131466"/>
                </a:lnTo>
                <a:lnTo>
                  <a:pt x="15849" y="133819"/>
                </a:lnTo>
                <a:lnTo>
                  <a:pt x="12564" y="144466"/>
                </a:lnTo>
                <a:lnTo>
                  <a:pt x="9770" y="154680"/>
                </a:lnTo>
                <a:lnTo>
                  <a:pt x="9267" y="165330"/>
                </a:lnTo>
                <a:lnTo>
                  <a:pt x="12856" y="177285"/>
                </a:lnTo>
                <a:lnTo>
                  <a:pt x="16738" y="184010"/>
                </a:lnTo>
                <a:lnTo>
                  <a:pt x="24283" y="196425"/>
                </a:lnTo>
                <a:lnTo>
                  <a:pt x="30494" y="207882"/>
                </a:lnTo>
                <a:lnTo>
                  <a:pt x="35217" y="216440"/>
                </a:lnTo>
                <a:lnTo>
                  <a:pt x="38301" y="220156"/>
                </a:lnTo>
                <a:lnTo>
                  <a:pt x="39593" y="217090"/>
                </a:lnTo>
                <a:lnTo>
                  <a:pt x="39624" y="215696"/>
                </a:lnTo>
                <a:lnTo>
                  <a:pt x="41844" y="199282"/>
                </a:lnTo>
                <a:lnTo>
                  <a:pt x="44833" y="190512"/>
                </a:lnTo>
                <a:lnTo>
                  <a:pt x="44907" y="190169"/>
                </a:lnTo>
                <a:lnTo>
                  <a:pt x="46313" y="179221"/>
                </a:lnTo>
                <a:lnTo>
                  <a:pt x="48350" y="174995"/>
                </a:lnTo>
                <a:lnTo>
                  <a:pt x="48425" y="175209"/>
                </a:lnTo>
                <a:lnTo>
                  <a:pt x="52144" y="181675"/>
                </a:lnTo>
                <a:lnTo>
                  <a:pt x="57112" y="185550"/>
                </a:lnTo>
                <a:lnTo>
                  <a:pt x="59138" y="178804"/>
                </a:lnTo>
                <a:lnTo>
                  <a:pt x="58991" y="176961"/>
                </a:lnTo>
                <a:lnTo>
                  <a:pt x="57288" y="165445"/>
                </a:lnTo>
                <a:lnTo>
                  <a:pt x="55211" y="153906"/>
                </a:lnTo>
                <a:lnTo>
                  <a:pt x="54102" y="144901"/>
                </a:lnTo>
                <a:lnTo>
                  <a:pt x="55305" y="140990"/>
                </a:lnTo>
                <a:lnTo>
                  <a:pt x="59867" y="144386"/>
                </a:lnTo>
                <a:lnTo>
                  <a:pt x="65692" y="152422"/>
                </a:lnTo>
                <a:lnTo>
                  <a:pt x="70919" y="161404"/>
                </a:lnTo>
                <a:lnTo>
                  <a:pt x="74954" y="169142"/>
                </a:lnTo>
                <a:lnTo>
                  <a:pt x="77201" y="173442"/>
                </a:lnTo>
                <a:lnTo>
                  <a:pt x="77065" y="172112"/>
                </a:lnTo>
                <a:lnTo>
                  <a:pt x="74841" y="165519"/>
                </a:lnTo>
                <a:lnTo>
                  <a:pt x="70732" y="151461"/>
                </a:lnTo>
                <a:lnTo>
                  <a:pt x="69070" y="141742"/>
                </a:lnTo>
                <a:lnTo>
                  <a:pt x="69538" y="137945"/>
                </a:lnTo>
                <a:lnTo>
                  <a:pt x="71822" y="141651"/>
                </a:lnTo>
                <a:lnTo>
                  <a:pt x="73075" y="145275"/>
                </a:lnTo>
                <a:lnTo>
                  <a:pt x="78274" y="158501"/>
                </a:lnTo>
                <a:lnTo>
                  <a:pt x="83785" y="168450"/>
                </a:lnTo>
                <a:lnTo>
                  <a:pt x="87534" y="171844"/>
                </a:lnTo>
                <a:lnTo>
                  <a:pt x="88049" y="169037"/>
                </a:lnTo>
                <a:lnTo>
                  <a:pt x="84985" y="160873"/>
                </a:lnTo>
                <a:lnTo>
                  <a:pt x="80111" y="153289"/>
                </a:lnTo>
                <a:lnTo>
                  <a:pt x="77896" y="149850"/>
                </a:lnTo>
                <a:lnTo>
                  <a:pt x="82765" y="154076"/>
                </a:lnTo>
                <a:lnTo>
                  <a:pt x="94762" y="166899"/>
                </a:lnTo>
                <a:lnTo>
                  <a:pt x="100838" y="173824"/>
                </a:lnTo>
                <a:lnTo>
                  <a:pt x="102133" y="173443"/>
                </a:lnTo>
                <a:lnTo>
                  <a:pt x="106275" y="171686"/>
                </a:lnTo>
                <a:lnTo>
                  <a:pt x="108852" y="168116"/>
                </a:lnTo>
                <a:lnTo>
                  <a:pt x="104775" y="161112"/>
                </a:lnTo>
                <a:lnTo>
                  <a:pt x="97945" y="151222"/>
                </a:lnTo>
                <a:lnTo>
                  <a:pt x="89644" y="138106"/>
                </a:lnTo>
                <a:lnTo>
                  <a:pt x="81236" y="124053"/>
                </a:lnTo>
                <a:lnTo>
                  <a:pt x="74088" y="111351"/>
                </a:lnTo>
                <a:lnTo>
                  <a:pt x="69566" y="102287"/>
                </a:lnTo>
                <a:lnTo>
                  <a:pt x="68681" y="99491"/>
                </a:lnTo>
                <a:lnTo>
                  <a:pt x="70435" y="88458"/>
                </a:lnTo>
                <a:lnTo>
                  <a:pt x="72391" y="73329"/>
                </a:lnTo>
                <a:lnTo>
                  <a:pt x="71323" y="66916"/>
                </a:lnTo>
                <a:lnTo>
                  <a:pt x="66605" y="59099"/>
                </a:lnTo>
                <a:lnTo>
                  <a:pt x="63756" y="46642"/>
                </a:lnTo>
                <a:lnTo>
                  <a:pt x="65151" y="36982"/>
                </a:lnTo>
                <a:lnTo>
                  <a:pt x="34340" y="0"/>
                </a:lnTo>
                <a:lnTo>
                  <a:pt x="20795" y="3621"/>
                </a:lnTo>
                <a:lnTo>
                  <a:pt x="12668" y="12731"/>
                </a:lnTo>
                <a:lnTo>
                  <a:pt x="11455" y="14973"/>
                </a:lnTo>
                <a:lnTo>
                  <a:pt x="7924" y="22009"/>
                </a:lnTo>
                <a:lnTo>
                  <a:pt x="0" y="29057"/>
                </a:lnTo>
                <a:lnTo>
                  <a:pt x="0" y="44018"/>
                </a:lnTo>
                <a:lnTo>
                  <a:pt x="1765" y="50190"/>
                </a:lnTo>
                <a:lnTo>
                  <a:pt x="3530" y="56349"/>
                </a:lnTo>
                <a:lnTo>
                  <a:pt x="15849" y="62509"/>
                </a:lnTo>
                <a:lnTo>
                  <a:pt x="20256" y="63385"/>
                </a:lnTo>
                <a:lnTo>
                  <a:pt x="19367" y="81000"/>
                </a:lnTo>
                <a:lnTo>
                  <a:pt x="19071" y="93701"/>
                </a:lnTo>
                <a:lnTo>
                  <a:pt x="18960" y="106489"/>
                </a:lnTo>
                <a:lnTo>
                  <a:pt x="18317" y="11914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630629" y="4668036"/>
            <a:ext cx="108852" cy="220156"/>
          </a:xfrm>
          <a:custGeom>
            <a:avLst/>
            <a:gdLst/>
            <a:ahLst/>
            <a:cxnLst/>
            <a:rect l="l" t="t" r="r" b="b"/>
            <a:pathLst>
              <a:path w="108852" h="220156">
                <a:moveTo>
                  <a:pt x="34340" y="0"/>
                </a:moveTo>
                <a:lnTo>
                  <a:pt x="20795" y="3621"/>
                </a:lnTo>
                <a:lnTo>
                  <a:pt x="12668" y="12731"/>
                </a:lnTo>
                <a:lnTo>
                  <a:pt x="11455" y="14973"/>
                </a:lnTo>
                <a:lnTo>
                  <a:pt x="7924" y="22009"/>
                </a:lnTo>
                <a:lnTo>
                  <a:pt x="0" y="29057"/>
                </a:lnTo>
                <a:lnTo>
                  <a:pt x="0" y="33451"/>
                </a:lnTo>
                <a:lnTo>
                  <a:pt x="0" y="37858"/>
                </a:lnTo>
                <a:lnTo>
                  <a:pt x="0" y="44018"/>
                </a:lnTo>
                <a:lnTo>
                  <a:pt x="1765" y="50190"/>
                </a:lnTo>
                <a:lnTo>
                  <a:pt x="3530" y="56349"/>
                </a:lnTo>
                <a:lnTo>
                  <a:pt x="15849" y="62509"/>
                </a:lnTo>
                <a:lnTo>
                  <a:pt x="20256" y="63385"/>
                </a:lnTo>
                <a:lnTo>
                  <a:pt x="19367" y="81000"/>
                </a:lnTo>
                <a:lnTo>
                  <a:pt x="19071" y="93701"/>
                </a:lnTo>
                <a:lnTo>
                  <a:pt x="18960" y="106489"/>
                </a:lnTo>
                <a:lnTo>
                  <a:pt x="18317" y="119149"/>
                </a:lnTo>
                <a:lnTo>
                  <a:pt x="16427" y="131466"/>
                </a:lnTo>
                <a:lnTo>
                  <a:pt x="15849" y="133819"/>
                </a:lnTo>
                <a:lnTo>
                  <a:pt x="12564" y="144466"/>
                </a:lnTo>
                <a:lnTo>
                  <a:pt x="9770" y="154680"/>
                </a:lnTo>
                <a:lnTo>
                  <a:pt x="9267" y="165330"/>
                </a:lnTo>
                <a:lnTo>
                  <a:pt x="12856" y="177285"/>
                </a:lnTo>
                <a:lnTo>
                  <a:pt x="16738" y="184010"/>
                </a:lnTo>
                <a:lnTo>
                  <a:pt x="24283" y="196425"/>
                </a:lnTo>
                <a:lnTo>
                  <a:pt x="30494" y="207882"/>
                </a:lnTo>
                <a:lnTo>
                  <a:pt x="35217" y="216440"/>
                </a:lnTo>
                <a:lnTo>
                  <a:pt x="38301" y="220156"/>
                </a:lnTo>
                <a:lnTo>
                  <a:pt x="39593" y="217090"/>
                </a:lnTo>
                <a:lnTo>
                  <a:pt x="39624" y="215696"/>
                </a:lnTo>
                <a:lnTo>
                  <a:pt x="41844" y="199282"/>
                </a:lnTo>
                <a:lnTo>
                  <a:pt x="44833" y="190512"/>
                </a:lnTo>
                <a:lnTo>
                  <a:pt x="44907" y="190169"/>
                </a:lnTo>
                <a:lnTo>
                  <a:pt x="46313" y="179221"/>
                </a:lnTo>
                <a:lnTo>
                  <a:pt x="48350" y="174995"/>
                </a:lnTo>
                <a:lnTo>
                  <a:pt x="48425" y="175209"/>
                </a:lnTo>
                <a:lnTo>
                  <a:pt x="52144" y="181675"/>
                </a:lnTo>
                <a:lnTo>
                  <a:pt x="57112" y="185550"/>
                </a:lnTo>
                <a:lnTo>
                  <a:pt x="59138" y="178804"/>
                </a:lnTo>
                <a:lnTo>
                  <a:pt x="58991" y="176961"/>
                </a:lnTo>
                <a:lnTo>
                  <a:pt x="57288" y="165445"/>
                </a:lnTo>
                <a:lnTo>
                  <a:pt x="55211" y="153906"/>
                </a:lnTo>
                <a:lnTo>
                  <a:pt x="54102" y="144901"/>
                </a:lnTo>
                <a:lnTo>
                  <a:pt x="55305" y="140990"/>
                </a:lnTo>
                <a:lnTo>
                  <a:pt x="59867" y="144386"/>
                </a:lnTo>
                <a:lnTo>
                  <a:pt x="65692" y="152422"/>
                </a:lnTo>
                <a:lnTo>
                  <a:pt x="70919" y="161404"/>
                </a:lnTo>
                <a:lnTo>
                  <a:pt x="74954" y="169142"/>
                </a:lnTo>
                <a:lnTo>
                  <a:pt x="77201" y="173442"/>
                </a:lnTo>
                <a:lnTo>
                  <a:pt x="77065" y="172112"/>
                </a:lnTo>
                <a:lnTo>
                  <a:pt x="74841" y="165519"/>
                </a:lnTo>
                <a:lnTo>
                  <a:pt x="70732" y="151461"/>
                </a:lnTo>
                <a:lnTo>
                  <a:pt x="69070" y="141742"/>
                </a:lnTo>
                <a:lnTo>
                  <a:pt x="69538" y="137945"/>
                </a:lnTo>
                <a:lnTo>
                  <a:pt x="71822" y="141651"/>
                </a:lnTo>
                <a:lnTo>
                  <a:pt x="73075" y="145275"/>
                </a:lnTo>
                <a:lnTo>
                  <a:pt x="78274" y="158501"/>
                </a:lnTo>
                <a:lnTo>
                  <a:pt x="83785" y="168450"/>
                </a:lnTo>
                <a:lnTo>
                  <a:pt x="87534" y="171844"/>
                </a:lnTo>
                <a:lnTo>
                  <a:pt x="88049" y="169037"/>
                </a:lnTo>
                <a:lnTo>
                  <a:pt x="84985" y="160873"/>
                </a:lnTo>
                <a:lnTo>
                  <a:pt x="80111" y="153289"/>
                </a:lnTo>
                <a:lnTo>
                  <a:pt x="77896" y="149850"/>
                </a:lnTo>
                <a:lnTo>
                  <a:pt x="82765" y="154076"/>
                </a:lnTo>
                <a:lnTo>
                  <a:pt x="94762" y="166899"/>
                </a:lnTo>
                <a:lnTo>
                  <a:pt x="100838" y="173824"/>
                </a:lnTo>
                <a:lnTo>
                  <a:pt x="102133" y="173443"/>
                </a:lnTo>
                <a:lnTo>
                  <a:pt x="106275" y="171686"/>
                </a:lnTo>
                <a:lnTo>
                  <a:pt x="108852" y="168116"/>
                </a:lnTo>
                <a:lnTo>
                  <a:pt x="104775" y="161112"/>
                </a:lnTo>
                <a:lnTo>
                  <a:pt x="97945" y="151222"/>
                </a:lnTo>
                <a:lnTo>
                  <a:pt x="89644" y="138106"/>
                </a:lnTo>
                <a:lnTo>
                  <a:pt x="81236" y="124053"/>
                </a:lnTo>
                <a:lnTo>
                  <a:pt x="74088" y="111351"/>
                </a:lnTo>
                <a:lnTo>
                  <a:pt x="69566" y="102287"/>
                </a:lnTo>
                <a:lnTo>
                  <a:pt x="68681" y="99491"/>
                </a:lnTo>
                <a:lnTo>
                  <a:pt x="70435" y="88458"/>
                </a:lnTo>
                <a:lnTo>
                  <a:pt x="72391" y="73329"/>
                </a:lnTo>
                <a:lnTo>
                  <a:pt x="71323" y="66916"/>
                </a:lnTo>
                <a:lnTo>
                  <a:pt x="66605" y="59099"/>
                </a:lnTo>
                <a:lnTo>
                  <a:pt x="63756" y="46642"/>
                </a:lnTo>
                <a:lnTo>
                  <a:pt x="65151" y="369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625353" y="4638097"/>
            <a:ext cx="19367" cy="36982"/>
          </a:xfrm>
          <a:custGeom>
            <a:avLst/>
            <a:gdLst/>
            <a:ahLst/>
            <a:cxnLst/>
            <a:rect l="l" t="t" r="r" b="b"/>
            <a:pathLst>
              <a:path w="19367" h="36982">
                <a:moveTo>
                  <a:pt x="19367" y="36982"/>
                </a:moveTo>
                <a:lnTo>
                  <a:pt x="0" y="0"/>
                </a:lnTo>
                <a:lnTo>
                  <a:pt x="222" y="1500"/>
                </a:lnTo>
                <a:lnTo>
                  <a:pt x="1789" y="6631"/>
                </a:lnTo>
                <a:lnTo>
                  <a:pt x="7080" y="16376"/>
                </a:lnTo>
                <a:lnTo>
                  <a:pt x="19367" y="3698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625353" y="4638097"/>
            <a:ext cx="19367" cy="36982"/>
          </a:xfrm>
          <a:custGeom>
            <a:avLst/>
            <a:gdLst/>
            <a:ahLst/>
            <a:cxnLst/>
            <a:rect l="l" t="t" r="r" b="b"/>
            <a:pathLst>
              <a:path w="19367" h="36982">
                <a:moveTo>
                  <a:pt x="19367" y="36982"/>
                </a:moveTo>
                <a:lnTo>
                  <a:pt x="7080" y="16376"/>
                </a:lnTo>
                <a:lnTo>
                  <a:pt x="1789" y="6631"/>
                </a:lnTo>
                <a:lnTo>
                  <a:pt x="222" y="150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584858" y="4650433"/>
            <a:ext cx="52819" cy="33451"/>
          </a:xfrm>
          <a:custGeom>
            <a:avLst/>
            <a:gdLst/>
            <a:ahLst/>
            <a:cxnLst/>
            <a:rect l="l" t="t" r="r" b="b"/>
            <a:pathLst>
              <a:path w="52819" h="33451">
                <a:moveTo>
                  <a:pt x="52819" y="33451"/>
                </a:moveTo>
                <a:lnTo>
                  <a:pt x="0" y="0"/>
                </a:lnTo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584858" y="4650433"/>
            <a:ext cx="52819" cy="33451"/>
          </a:xfrm>
          <a:custGeom>
            <a:avLst/>
            <a:gdLst/>
            <a:ahLst/>
            <a:cxnLst/>
            <a:rect l="l" t="t" r="r" b="b"/>
            <a:pathLst>
              <a:path w="52819" h="33451">
                <a:moveTo>
                  <a:pt x="52819" y="3345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679307" y="4683884"/>
            <a:ext cx="27923" cy="115328"/>
          </a:xfrm>
          <a:custGeom>
            <a:avLst/>
            <a:gdLst/>
            <a:ahLst/>
            <a:cxnLst/>
            <a:rect l="l" t="t" r="r" b="b"/>
            <a:pathLst>
              <a:path w="27923" h="115328">
                <a:moveTo>
                  <a:pt x="1819" y="5895"/>
                </a:moveTo>
                <a:lnTo>
                  <a:pt x="2026" y="18740"/>
                </a:lnTo>
                <a:lnTo>
                  <a:pt x="631" y="31699"/>
                </a:lnTo>
                <a:lnTo>
                  <a:pt x="0" y="44006"/>
                </a:lnTo>
                <a:lnTo>
                  <a:pt x="1509" y="57125"/>
                </a:lnTo>
                <a:lnTo>
                  <a:pt x="4189" y="70306"/>
                </a:lnTo>
                <a:lnTo>
                  <a:pt x="7068" y="82805"/>
                </a:lnTo>
                <a:lnTo>
                  <a:pt x="9176" y="93874"/>
                </a:lnTo>
                <a:lnTo>
                  <a:pt x="9432" y="95961"/>
                </a:lnTo>
                <a:lnTo>
                  <a:pt x="18659" y="111480"/>
                </a:lnTo>
                <a:lnTo>
                  <a:pt x="27794" y="115306"/>
                </a:lnTo>
                <a:lnTo>
                  <a:pt x="27923" y="115328"/>
                </a:lnTo>
                <a:lnTo>
                  <a:pt x="3272" y="0"/>
                </a:lnTo>
                <a:lnTo>
                  <a:pt x="1819" y="589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679307" y="4683884"/>
            <a:ext cx="27923" cy="115328"/>
          </a:xfrm>
          <a:custGeom>
            <a:avLst/>
            <a:gdLst/>
            <a:ahLst/>
            <a:cxnLst/>
            <a:rect l="l" t="t" r="r" b="b"/>
            <a:pathLst>
              <a:path w="27923" h="115328">
                <a:moveTo>
                  <a:pt x="3272" y="0"/>
                </a:moveTo>
                <a:lnTo>
                  <a:pt x="1819" y="5895"/>
                </a:lnTo>
                <a:lnTo>
                  <a:pt x="2026" y="18740"/>
                </a:lnTo>
                <a:lnTo>
                  <a:pt x="631" y="31699"/>
                </a:lnTo>
                <a:lnTo>
                  <a:pt x="0" y="44006"/>
                </a:lnTo>
                <a:lnTo>
                  <a:pt x="1509" y="57125"/>
                </a:lnTo>
                <a:lnTo>
                  <a:pt x="4189" y="70306"/>
                </a:lnTo>
                <a:lnTo>
                  <a:pt x="7068" y="82805"/>
                </a:lnTo>
                <a:lnTo>
                  <a:pt x="9176" y="93874"/>
                </a:lnTo>
                <a:lnTo>
                  <a:pt x="9432" y="95961"/>
                </a:lnTo>
                <a:lnTo>
                  <a:pt x="18659" y="111480"/>
                </a:lnTo>
                <a:lnTo>
                  <a:pt x="27794" y="115306"/>
                </a:lnTo>
                <a:lnTo>
                  <a:pt x="27923" y="1153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670257" y="4764882"/>
            <a:ext cx="8801" cy="78359"/>
          </a:xfrm>
          <a:custGeom>
            <a:avLst/>
            <a:gdLst/>
            <a:ahLst/>
            <a:cxnLst/>
            <a:rect l="l" t="t" r="r" b="b"/>
            <a:pathLst>
              <a:path w="8801" h="78359">
                <a:moveTo>
                  <a:pt x="8801" y="78358"/>
                </a:moveTo>
                <a:lnTo>
                  <a:pt x="2641" y="0"/>
                </a:lnTo>
                <a:lnTo>
                  <a:pt x="2539" y="1946"/>
                </a:lnTo>
                <a:lnTo>
                  <a:pt x="1664" y="13388"/>
                </a:lnTo>
                <a:lnTo>
                  <a:pt x="550" y="29219"/>
                </a:lnTo>
                <a:lnTo>
                  <a:pt x="0" y="43141"/>
                </a:lnTo>
                <a:lnTo>
                  <a:pt x="238" y="51868"/>
                </a:lnTo>
                <a:lnTo>
                  <a:pt x="2418" y="61234"/>
                </a:lnTo>
                <a:lnTo>
                  <a:pt x="8801" y="7835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670257" y="4764882"/>
            <a:ext cx="8801" cy="78359"/>
          </a:xfrm>
          <a:custGeom>
            <a:avLst/>
            <a:gdLst/>
            <a:ahLst/>
            <a:cxnLst/>
            <a:rect l="l" t="t" r="r" b="b"/>
            <a:pathLst>
              <a:path w="8801" h="78359">
                <a:moveTo>
                  <a:pt x="8801" y="78358"/>
                </a:moveTo>
                <a:lnTo>
                  <a:pt x="2418" y="61234"/>
                </a:lnTo>
                <a:lnTo>
                  <a:pt x="238" y="51868"/>
                </a:lnTo>
                <a:lnTo>
                  <a:pt x="0" y="43141"/>
                </a:lnTo>
                <a:lnTo>
                  <a:pt x="550" y="29219"/>
                </a:lnTo>
                <a:lnTo>
                  <a:pt x="1664" y="13388"/>
                </a:lnTo>
                <a:lnTo>
                  <a:pt x="2539" y="1946"/>
                </a:lnTo>
                <a:lnTo>
                  <a:pt x="26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561382" y="4877620"/>
            <a:ext cx="57505" cy="220357"/>
          </a:xfrm>
          <a:custGeom>
            <a:avLst/>
            <a:gdLst/>
            <a:ahLst/>
            <a:cxnLst/>
            <a:rect l="l" t="t" r="r" b="b"/>
            <a:pathLst>
              <a:path w="57505" h="220357">
                <a:moveTo>
                  <a:pt x="478" y="155095"/>
                </a:moveTo>
                <a:lnTo>
                  <a:pt x="2582" y="168327"/>
                </a:lnTo>
                <a:lnTo>
                  <a:pt x="7315" y="180221"/>
                </a:lnTo>
                <a:lnTo>
                  <a:pt x="20166" y="193789"/>
                </a:lnTo>
                <a:lnTo>
                  <a:pt x="33385" y="204044"/>
                </a:lnTo>
                <a:lnTo>
                  <a:pt x="46219" y="213004"/>
                </a:lnTo>
                <a:lnTo>
                  <a:pt x="55258" y="218935"/>
                </a:lnTo>
                <a:lnTo>
                  <a:pt x="57505" y="220357"/>
                </a:lnTo>
                <a:lnTo>
                  <a:pt x="33921" y="0"/>
                </a:lnTo>
                <a:lnTo>
                  <a:pt x="32517" y="13341"/>
                </a:lnTo>
                <a:lnTo>
                  <a:pt x="29869" y="28057"/>
                </a:lnTo>
                <a:lnTo>
                  <a:pt x="26345" y="43353"/>
                </a:lnTo>
                <a:lnTo>
                  <a:pt x="22314" y="58436"/>
                </a:lnTo>
                <a:lnTo>
                  <a:pt x="18143" y="72512"/>
                </a:lnTo>
                <a:lnTo>
                  <a:pt x="14201" y="84788"/>
                </a:lnTo>
                <a:lnTo>
                  <a:pt x="10857" y="94470"/>
                </a:lnTo>
                <a:lnTo>
                  <a:pt x="8478" y="100765"/>
                </a:lnTo>
                <a:lnTo>
                  <a:pt x="8051" y="101777"/>
                </a:lnTo>
                <a:lnTo>
                  <a:pt x="4517" y="112828"/>
                </a:lnTo>
                <a:lnTo>
                  <a:pt x="1599" y="126932"/>
                </a:lnTo>
                <a:lnTo>
                  <a:pt x="73" y="139765"/>
                </a:lnTo>
                <a:lnTo>
                  <a:pt x="0" y="142290"/>
                </a:lnTo>
                <a:lnTo>
                  <a:pt x="478" y="1550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561382" y="4877620"/>
            <a:ext cx="57505" cy="220357"/>
          </a:xfrm>
          <a:custGeom>
            <a:avLst/>
            <a:gdLst/>
            <a:ahLst/>
            <a:cxnLst/>
            <a:rect l="l" t="t" r="r" b="b"/>
            <a:pathLst>
              <a:path w="57505" h="220357">
                <a:moveTo>
                  <a:pt x="33921" y="0"/>
                </a:moveTo>
                <a:lnTo>
                  <a:pt x="32517" y="13341"/>
                </a:lnTo>
                <a:lnTo>
                  <a:pt x="29869" y="28057"/>
                </a:lnTo>
                <a:lnTo>
                  <a:pt x="26345" y="43353"/>
                </a:lnTo>
                <a:lnTo>
                  <a:pt x="22314" y="58436"/>
                </a:lnTo>
                <a:lnTo>
                  <a:pt x="18143" y="72512"/>
                </a:lnTo>
                <a:lnTo>
                  <a:pt x="14201" y="84788"/>
                </a:lnTo>
                <a:lnTo>
                  <a:pt x="10857" y="94470"/>
                </a:lnTo>
                <a:lnTo>
                  <a:pt x="8478" y="100765"/>
                </a:lnTo>
                <a:lnTo>
                  <a:pt x="8051" y="101777"/>
                </a:lnTo>
                <a:lnTo>
                  <a:pt x="4517" y="112828"/>
                </a:lnTo>
                <a:lnTo>
                  <a:pt x="1599" y="126932"/>
                </a:lnTo>
                <a:lnTo>
                  <a:pt x="73" y="139765"/>
                </a:lnTo>
                <a:lnTo>
                  <a:pt x="0" y="142290"/>
                </a:lnTo>
                <a:lnTo>
                  <a:pt x="478" y="155095"/>
                </a:lnTo>
                <a:lnTo>
                  <a:pt x="2582" y="168327"/>
                </a:lnTo>
                <a:lnTo>
                  <a:pt x="7315" y="180221"/>
                </a:lnTo>
                <a:lnTo>
                  <a:pt x="9969" y="183972"/>
                </a:lnTo>
                <a:lnTo>
                  <a:pt x="20166" y="193789"/>
                </a:lnTo>
                <a:lnTo>
                  <a:pt x="33385" y="204044"/>
                </a:lnTo>
                <a:lnTo>
                  <a:pt x="46219" y="213004"/>
                </a:lnTo>
                <a:lnTo>
                  <a:pt x="55258" y="218935"/>
                </a:lnTo>
                <a:lnTo>
                  <a:pt x="57505" y="2203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503822" y="5027784"/>
            <a:ext cx="239049" cy="156603"/>
          </a:xfrm>
          <a:custGeom>
            <a:avLst/>
            <a:gdLst/>
            <a:ahLst/>
            <a:cxnLst/>
            <a:rect l="l" t="t" r="r" b="b"/>
            <a:pathLst>
              <a:path w="239049" h="156603">
                <a:moveTo>
                  <a:pt x="29095" y="156603"/>
                </a:moveTo>
                <a:lnTo>
                  <a:pt x="176288" y="156603"/>
                </a:lnTo>
                <a:lnTo>
                  <a:pt x="185772" y="154049"/>
                </a:lnTo>
                <a:lnTo>
                  <a:pt x="199735" y="147982"/>
                </a:lnTo>
                <a:lnTo>
                  <a:pt x="214061" y="140798"/>
                </a:lnTo>
                <a:lnTo>
                  <a:pt x="224636" y="134891"/>
                </a:lnTo>
                <a:lnTo>
                  <a:pt x="234541" y="122911"/>
                </a:lnTo>
                <a:lnTo>
                  <a:pt x="238691" y="110840"/>
                </a:lnTo>
                <a:lnTo>
                  <a:pt x="239049" y="102879"/>
                </a:lnTo>
                <a:lnTo>
                  <a:pt x="238967" y="52922"/>
                </a:lnTo>
                <a:lnTo>
                  <a:pt x="238837" y="38838"/>
                </a:lnTo>
                <a:lnTo>
                  <a:pt x="238759" y="31661"/>
                </a:lnTo>
                <a:lnTo>
                  <a:pt x="208800" y="3429"/>
                </a:lnTo>
                <a:lnTo>
                  <a:pt x="136067" y="0"/>
                </a:lnTo>
                <a:lnTo>
                  <a:pt x="144756" y="24360"/>
                </a:lnTo>
                <a:lnTo>
                  <a:pt x="149091" y="35958"/>
                </a:lnTo>
                <a:lnTo>
                  <a:pt x="151268" y="40458"/>
                </a:lnTo>
                <a:lnTo>
                  <a:pt x="152323" y="41935"/>
                </a:lnTo>
                <a:lnTo>
                  <a:pt x="154889" y="45364"/>
                </a:lnTo>
                <a:lnTo>
                  <a:pt x="152323" y="59905"/>
                </a:lnTo>
                <a:lnTo>
                  <a:pt x="127412" y="74077"/>
                </a:lnTo>
                <a:lnTo>
                  <a:pt x="109281" y="84275"/>
                </a:lnTo>
                <a:lnTo>
                  <a:pt x="96555" y="91174"/>
                </a:lnTo>
                <a:lnTo>
                  <a:pt x="87856" y="95447"/>
                </a:lnTo>
                <a:lnTo>
                  <a:pt x="81808" y="97767"/>
                </a:lnTo>
                <a:lnTo>
                  <a:pt x="77035" y="98808"/>
                </a:lnTo>
                <a:lnTo>
                  <a:pt x="72161" y="99244"/>
                </a:lnTo>
                <a:lnTo>
                  <a:pt x="71881" y="99263"/>
                </a:lnTo>
                <a:lnTo>
                  <a:pt x="59020" y="100161"/>
                </a:lnTo>
                <a:lnTo>
                  <a:pt x="42815" y="101372"/>
                </a:lnTo>
                <a:lnTo>
                  <a:pt x="28340" y="102590"/>
                </a:lnTo>
                <a:lnTo>
                  <a:pt x="20548" y="103543"/>
                </a:lnTo>
                <a:lnTo>
                  <a:pt x="17983" y="104406"/>
                </a:lnTo>
                <a:lnTo>
                  <a:pt x="0" y="103543"/>
                </a:lnTo>
                <a:lnTo>
                  <a:pt x="4292" y="139496"/>
                </a:lnTo>
                <a:lnTo>
                  <a:pt x="29095" y="1566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503822" y="5027784"/>
            <a:ext cx="239137" cy="156603"/>
          </a:xfrm>
          <a:custGeom>
            <a:avLst/>
            <a:gdLst/>
            <a:ahLst/>
            <a:cxnLst/>
            <a:rect l="l" t="t" r="r" b="b"/>
            <a:pathLst>
              <a:path w="239137" h="156603">
                <a:moveTo>
                  <a:pt x="136067" y="0"/>
                </a:moveTo>
                <a:lnTo>
                  <a:pt x="144756" y="24360"/>
                </a:lnTo>
                <a:lnTo>
                  <a:pt x="149091" y="35958"/>
                </a:lnTo>
                <a:lnTo>
                  <a:pt x="151268" y="40458"/>
                </a:lnTo>
                <a:lnTo>
                  <a:pt x="152323" y="41935"/>
                </a:lnTo>
                <a:lnTo>
                  <a:pt x="154889" y="45364"/>
                </a:lnTo>
                <a:lnTo>
                  <a:pt x="152323" y="59905"/>
                </a:lnTo>
                <a:lnTo>
                  <a:pt x="127412" y="74077"/>
                </a:lnTo>
                <a:lnTo>
                  <a:pt x="109281" y="84275"/>
                </a:lnTo>
                <a:lnTo>
                  <a:pt x="96555" y="91174"/>
                </a:lnTo>
                <a:lnTo>
                  <a:pt x="87856" y="95447"/>
                </a:lnTo>
                <a:lnTo>
                  <a:pt x="81808" y="97767"/>
                </a:lnTo>
                <a:lnTo>
                  <a:pt x="77035" y="98808"/>
                </a:lnTo>
                <a:lnTo>
                  <a:pt x="72161" y="99244"/>
                </a:lnTo>
                <a:lnTo>
                  <a:pt x="71881" y="99263"/>
                </a:lnTo>
                <a:lnTo>
                  <a:pt x="59020" y="100161"/>
                </a:lnTo>
                <a:lnTo>
                  <a:pt x="42815" y="101372"/>
                </a:lnTo>
                <a:lnTo>
                  <a:pt x="28340" y="102590"/>
                </a:lnTo>
                <a:lnTo>
                  <a:pt x="20548" y="103543"/>
                </a:lnTo>
                <a:lnTo>
                  <a:pt x="17983" y="104406"/>
                </a:lnTo>
                <a:lnTo>
                  <a:pt x="0" y="103543"/>
                </a:lnTo>
                <a:lnTo>
                  <a:pt x="4292" y="139496"/>
                </a:lnTo>
                <a:lnTo>
                  <a:pt x="29095" y="156603"/>
                </a:lnTo>
                <a:lnTo>
                  <a:pt x="41935" y="156603"/>
                </a:lnTo>
                <a:lnTo>
                  <a:pt x="176288" y="156603"/>
                </a:lnTo>
                <a:lnTo>
                  <a:pt x="185772" y="154049"/>
                </a:lnTo>
                <a:lnTo>
                  <a:pt x="199735" y="147982"/>
                </a:lnTo>
                <a:lnTo>
                  <a:pt x="214061" y="140798"/>
                </a:lnTo>
                <a:lnTo>
                  <a:pt x="224636" y="134891"/>
                </a:lnTo>
                <a:lnTo>
                  <a:pt x="234541" y="122911"/>
                </a:lnTo>
                <a:lnTo>
                  <a:pt x="238691" y="110840"/>
                </a:lnTo>
                <a:lnTo>
                  <a:pt x="239049" y="102879"/>
                </a:lnTo>
                <a:lnTo>
                  <a:pt x="239137" y="88452"/>
                </a:lnTo>
                <a:lnTo>
                  <a:pt x="239089" y="70630"/>
                </a:lnTo>
                <a:lnTo>
                  <a:pt x="238967" y="52922"/>
                </a:lnTo>
                <a:lnTo>
                  <a:pt x="238837" y="38838"/>
                </a:lnTo>
                <a:lnTo>
                  <a:pt x="238762" y="31886"/>
                </a:lnTo>
                <a:lnTo>
                  <a:pt x="208800" y="3429"/>
                </a:lnTo>
                <a:lnTo>
                  <a:pt x="13606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606710" y="4893425"/>
            <a:ext cx="49441" cy="176301"/>
          </a:xfrm>
          <a:custGeom>
            <a:avLst/>
            <a:gdLst/>
            <a:ahLst/>
            <a:cxnLst/>
            <a:rect l="l" t="t" r="r" b="b"/>
            <a:pathLst>
              <a:path w="49441" h="176301">
                <a:moveTo>
                  <a:pt x="560" y="150410"/>
                </a:moveTo>
                <a:lnTo>
                  <a:pt x="0" y="154076"/>
                </a:lnTo>
                <a:lnTo>
                  <a:pt x="1010" y="157642"/>
                </a:lnTo>
                <a:lnTo>
                  <a:pt x="7346" y="160940"/>
                </a:lnTo>
                <a:lnTo>
                  <a:pt x="22324" y="166636"/>
                </a:lnTo>
                <a:lnTo>
                  <a:pt x="49441" y="176301"/>
                </a:lnTo>
                <a:lnTo>
                  <a:pt x="36779" y="144360"/>
                </a:lnTo>
                <a:lnTo>
                  <a:pt x="16904" y="1646"/>
                </a:lnTo>
                <a:lnTo>
                  <a:pt x="17066" y="6486"/>
                </a:lnTo>
                <a:lnTo>
                  <a:pt x="16524" y="16456"/>
                </a:lnTo>
                <a:lnTo>
                  <a:pt x="15379" y="29755"/>
                </a:lnTo>
                <a:lnTo>
                  <a:pt x="13767" y="45503"/>
                </a:lnTo>
                <a:lnTo>
                  <a:pt x="11819" y="62821"/>
                </a:lnTo>
                <a:lnTo>
                  <a:pt x="9669" y="80829"/>
                </a:lnTo>
                <a:lnTo>
                  <a:pt x="7451" y="98646"/>
                </a:lnTo>
                <a:lnTo>
                  <a:pt x="5298" y="115392"/>
                </a:lnTo>
                <a:lnTo>
                  <a:pt x="3343" y="130189"/>
                </a:lnTo>
                <a:lnTo>
                  <a:pt x="1719" y="142155"/>
                </a:lnTo>
                <a:lnTo>
                  <a:pt x="560" y="150410"/>
                </a:lnTo>
                <a:close/>
              </a:path>
              <a:path w="49441" h="176301">
                <a:moveTo>
                  <a:pt x="16904" y="1646"/>
                </a:moveTo>
                <a:lnTo>
                  <a:pt x="16873" y="726"/>
                </a:lnTo>
                <a:lnTo>
                  <a:pt x="16675" y="0"/>
                </a:lnTo>
                <a:lnTo>
                  <a:pt x="16904" y="16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606530" y="4893425"/>
            <a:ext cx="49620" cy="176301"/>
          </a:xfrm>
          <a:custGeom>
            <a:avLst/>
            <a:gdLst/>
            <a:ahLst/>
            <a:cxnLst/>
            <a:rect l="l" t="t" r="r" b="b"/>
            <a:pathLst>
              <a:path w="49620" h="176301">
                <a:moveTo>
                  <a:pt x="36958" y="144360"/>
                </a:moveTo>
                <a:lnTo>
                  <a:pt x="49620" y="176301"/>
                </a:lnTo>
                <a:lnTo>
                  <a:pt x="22503" y="166636"/>
                </a:lnTo>
                <a:lnTo>
                  <a:pt x="7525" y="160940"/>
                </a:lnTo>
                <a:lnTo>
                  <a:pt x="1189" y="157642"/>
                </a:lnTo>
                <a:lnTo>
                  <a:pt x="0" y="155169"/>
                </a:lnTo>
                <a:lnTo>
                  <a:pt x="179" y="154076"/>
                </a:lnTo>
                <a:lnTo>
                  <a:pt x="739" y="150410"/>
                </a:lnTo>
                <a:lnTo>
                  <a:pt x="1898" y="142155"/>
                </a:lnTo>
                <a:lnTo>
                  <a:pt x="3522" y="130189"/>
                </a:lnTo>
                <a:lnTo>
                  <a:pt x="5477" y="115392"/>
                </a:lnTo>
                <a:lnTo>
                  <a:pt x="7630" y="98646"/>
                </a:lnTo>
                <a:lnTo>
                  <a:pt x="9849" y="80829"/>
                </a:lnTo>
                <a:lnTo>
                  <a:pt x="11998" y="62821"/>
                </a:lnTo>
                <a:lnTo>
                  <a:pt x="13946" y="45503"/>
                </a:lnTo>
                <a:lnTo>
                  <a:pt x="15559" y="29755"/>
                </a:lnTo>
                <a:lnTo>
                  <a:pt x="16703" y="16456"/>
                </a:lnTo>
                <a:lnTo>
                  <a:pt x="17245" y="6486"/>
                </a:lnTo>
                <a:lnTo>
                  <a:pt x="17052" y="726"/>
                </a:lnTo>
                <a:lnTo>
                  <a:pt x="168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610623" y="4888431"/>
            <a:ext cx="138722" cy="174028"/>
          </a:xfrm>
          <a:custGeom>
            <a:avLst/>
            <a:gdLst/>
            <a:ahLst/>
            <a:cxnLst/>
            <a:rect l="l" t="t" r="r" b="b"/>
            <a:pathLst>
              <a:path w="138722" h="174028">
                <a:moveTo>
                  <a:pt x="94794" y="155949"/>
                </a:moveTo>
                <a:lnTo>
                  <a:pt x="110100" y="162385"/>
                </a:lnTo>
                <a:lnTo>
                  <a:pt x="125462" y="168678"/>
                </a:lnTo>
                <a:lnTo>
                  <a:pt x="136290" y="173052"/>
                </a:lnTo>
                <a:lnTo>
                  <a:pt x="138722" y="174028"/>
                </a:lnTo>
                <a:lnTo>
                  <a:pt x="136854" y="154618"/>
                </a:lnTo>
                <a:lnTo>
                  <a:pt x="135556" y="143032"/>
                </a:lnTo>
                <a:lnTo>
                  <a:pt x="134188" y="134338"/>
                </a:lnTo>
                <a:lnTo>
                  <a:pt x="132334" y="124726"/>
                </a:lnTo>
                <a:lnTo>
                  <a:pt x="131500" y="115992"/>
                </a:lnTo>
                <a:lnTo>
                  <a:pt x="131423" y="104065"/>
                </a:lnTo>
                <a:lnTo>
                  <a:pt x="131731" y="90069"/>
                </a:lnTo>
                <a:lnTo>
                  <a:pt x="132050" y="75131"/>
                </a:lnTo>
                <a:lnTo>
                  <a:pt x="132009" y="60375"/>
                </a:lnTo>
                <a:lnTo>
                  <a:pt x="131237" y="46927"/>
                </a:lnTo>
                <a:lnTo>
                  <a:pt x="129361" y="35912"/>
                </a:lnTo>
                <a:lnTo>
                  <a:pt x="128155" y="32283"/>
                </a:lnTo>
                <a:lnTo>
                  <a:pt x="122979" y="14793"/>
                </a:lnTo>
                <a:lnTo>
                  <a:pt x="121458" y="4002"/>
                </a:lnTo>
                <a:lnTo>
                  <a:pt x="119799" y="0"/>
                </a:lnTo>
                <a:lnTo>
                  <a:pt x="0" y="151142"/>
                </a:lnTo>
                <a:lnTo>
                  <a:pt x="28387" y="149124"/>
                </a:lnTo>
                <a:lnTo>
                  <a:pt x="48569" y="147817"/>
                </a:lnTo>
                <a:lnTo>
                  <a:pt x="62242" y="147221"/>
                </a:lnTo>
                <a:lnTo>
                  <a:pt x="71101" y="147335"/>
                </a:lnTo>
                <a:lnTo>
                  <a:pt x="76842" y="148161"/>
                </a:lnTo>
                <a:lnTo>
                  <a:pt x="81161" y="149698"/>
                </a:lnTo>
                <a:lnTo>
                  <a:pt x="84137" y="151142"/>
                </a:lnTo>
                <a:lnTo>
                  <a:pt x="94794" y="1559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610623" y="4888431"/>
            <a:ext cx="138722" cy="174028"/>
          </a:xfrm>
          <a:custGeom>
            <a:avLst/>
            <a:gdLst/>
            <a:ahLst/>
            <a:cxnLst/>
            <a:rect l="l" t="t" r="r" b="b"/>
            <a:pathLst>
              <a:path w="138722" h="174028">
                <a:moveTo>
                  <a:pt x="0" y="151142"/>
                </a:moveTo>
                <a:lnTo>
                  <a:pt x="28387" y="149124"/>
                </a:lnTo>
                <a:lnTo>
                  <a:pt x="48569" y="147817"/>
                </a:lnTo>
                <a:lnTo>
                  <a:pt x="62242" y="147221"/>
                </a:lnTo>
                <a:lnTo>
                  <a:pt x="71101" y="147335"/>
                </a:lnTo>
                <a:lnTo>
                  <a:pt x="76842" y="148161"/>
                </a:lnTo>
                <a:lnTo>
                  <a:pt x="81161" y="149698"/>
                </a:lnTo>
                <a:lnTo>
                  <a:pt x="84137" y="151142"/>
                </a:lnTo>
                <a:lnTo>
                  <a:pt x="94794" y="155949"/>
                </a:lnTo>
                <a:lnTo>
                  <a:pt x="110100" y="162385"/>
                </a:lnTo>
                <a:lnTo>
                  <a:pt x="125462" y="168678"/>
                </a:lnTo>
                <a:lnTo>
                  <a:pt x="136290" y="173052"/>
                </a:lnTo>
                <a:lnTo>
                  <a:pt x="138722" y="174028"/>
                </a:lnTo>
                <a:lnTo>
                  <a:pt x="136854" y="154618"/>
                </a:lnTo>
                <a:lnTo>
                  <a:pt x="135556" y="143032"/>
                </a:lnTo>
                <a:lnTo>
                  <a:pt x="134188" y="134338"/>
                </a:lnTo>
                <a:lnTo>
                  <a:pt x="132334" y="124726"/>
                </a:lnTo>
                <a:lnTo>
                  <a:pt x="131500" y="115992"/>
                </a:lnTo>
                <a:lnTo>
                  <a:pt x="131423" y="104065"/>
                </a:lnTo>
                <a:lnTo>
                  <a:pt x="131731" y="90069"/>
                </a:lnTo>
                <a:lnTo>
                  <a:pt x="132050" y="75131"/>
                </a:lnTo>
                <a:lnTo>
                  <a:pt x="132009" y="60375"/>
                </a:lnTo>
                <a:lnTo>
                  <a:pt x="131237" y="46927"/>
                </a:lnTo>
                <a:lnTo>
                  <a:pt x="129361" y="35912"/>
                </a:lnTo>
                <a:lnTo>
                  <a:pt x="128155" y="32283"/>
                </a:lnTo>
                <a:lnTo>
                  <a:pt x="122979" y="14793"/>
                </a:lnTo>
                <a:lnTo>
                  <a:pt x="121458" y="4002"/>
                </a:lnTo>
                <a:lnTo>
                  <a:pt x="1197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413113" y="5117480"/>
            <a:ext cx="119811" cy="87381"/>
          </a:xfrm>
          <a:custGeom>
            <a:avLst/>
            <a:gdLst/>
            <a:ahLst/>
            <a:cxnLst/>
            <a:rect l="l" t="t" r="r" b="b"/>
            <a:pathLst>
              <a:path w="119811" h="87381">
                <a:moveTo>
                  <a:pt x="13703" y="43808"/>
                </a:moveTo>
                <a:lnTo>
                  <a:pt x="0" y="46373"/>
                </a:lnTo>
                <a:lnTo>
                  <a:pt x="4292" y="54920"/>
                </a:lnTo>
                <a:lnTo>
                  <a:pt x="5994" y="61778"/>
                </a:lnTo>
                <a:lnTo>
                  <a:pt x="13779" y="73233"/>
                </a:lnTo>
                <a:lnTo>
                  <a:pt x="23114" y="82314"/>
                </a:lnTo>
                <a:lnTo>
                  <a:pt x="30176" y="85904"/>
                </a:lnTo>
                <a:lnTo>
                  <a:pt x="42753" y="87381"/>
                </a:lnTo>
                <a:lnTo>
                  <a:pt x="59055" y="86594"/>
                </a:lnTo>
                <a:lnTo>
                  <a:pt x="63247" y="86270"/>
                </a:lnTo>
                <a:lnTo>
                  <a:pt x="76414" y="87052"/>
                </a:lnTo>
                <a:lnTo>
                  <a:pt x="85585" y="86594"/>
                </a:lnTo>
                <a:lnTo>
                  <a:pt x="93031" y="83926"/>
                </a:lnTo>
                <a:lnTo>
                  <a:pt x="101871" y="78762"/>
                </a:lnTo>
                <a:lnTo>
                  <a:pt x="119811" y="66909"/>
                </a:lnTo>
                <a:lnTo>
                  <a:pt x="118715" y="65919"/>
                </a:lnTo>
                <a:lnTo>
                  <a:pt x="109801" y="57310"/>
                </a:lnTo>
                <a:lnTo>
                  <a:pt x="98529" y="44411"/>
                </a:lnTo>
                <a:lnTo>
                  <a:pt x="92976" y="32822"/>
                </a:lnTo>
                <a:lnTo>
                  <a:pt x="93027" y="29224"/>
                </a:lnTo>
                <a:lnTo>
                  <a:pt x="96936" y="21677"/>
                </a:lnTo>
                <a:lnTo>
                  <a:pt x="114808" y="13328"/>
                </a:lnTo>
                <a:lnTo>
                  <a:pt x="101828" y="6152"/>
                </a:lnTo>
                <a:lnTo>
                  <a:pt x="94145" y="1872"/>
                </a:lnTo>
                <a:lnTo>
                  <a:pt x="92171" y="1062"/>
                </a:lnTo>
                <a:lnTo>
                  <a:pt x="79489" y="0"/>
                </a:lnTo>
                <a:lnTo>
                  <a:pt x="64571" y="1026"/>
                </a:lnTo>
                <a:lnTo>
                  <a:pt x="53924" y="1872"/>
                </a:lnTo>
                <a:lnTo>
                  <a:pt x="47066" y="1872"/>
                </a:lnTo>
                <a:lnTo>
                  <a:pt x="41071" y="10432"/>
                </a:lnTo>
                <a:lnTo>
                  <a:pt x="36804" y="13328"/>
                </a:lnTo>
                <a:lnTo>
                  <a:pt x="32524" y="16223"/>
                </a:lnTo>
                <a:lnTo>
                  <a:pt x="44513" y="18992"/>
                </a:lnTo>
                <a:lnTo>
                  <a:pt x="48780" y="21557"/>
                </a:lnTo>
                <a:lnTo>
                  <a:pt x="53060" y="24123"/>
                </a:lnTo>
                <a:lnTo>
                  <a:pt x="46215" y="27552"/>
                </a:lnTo>
                <a:lnTo>
                  <a:pt x="44018" y="30968"/>
                </a:lnTo>
                <a:lnTo>
                  <a:pt x="41833" y="34384"/>
                </a:lnTo>
                <a:lnTo>
                  <a:pt x="29095" y="40379"/>
                </a:lnTo>
                <a:lnTo>
                  <a:pt x="21399" y="42093"/>
                </a:lnTo>
                <a:lnTo>
                  <a:pt x="13703" y="4380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413113" y="5117480"/>
            <a:ext cx="119811" cy="87381"/>
          </a:xfrm>
          <a:custGeom>
            <a:avLst/>
            <a:gdLst/>
            <a:ahLst/>
            <a:cxnLst/>
            <a:rect l="l" t="t" r="r" b="b"/>
            <a:pathLst>
              <a:path w="119811" h="87381">
                <a:moveTo>
                  <a:pt x="114808" y="13328"/>
                </a:moveTo>
                <a:lnTo>
                  <a:pt x="96936" y="21677"/>
                </a:lnTo>
                <a:lnTo>
                  <a:pt x="93027" y="29224"/>
                </a:lnTo>
                <a:lnTo>
                  <a:pt x="92976" y="32822"/>
                </a:lnTo>
                <a:lnTo>
                  <a:pt x="98529" y="44411"/>
                </a:lnTo>
                <a:lnTo>
                  <a:pt x="109801" y="57310"/>
                </a:lnTo>
                <a:lnTo>
                  <a:pt x="118715" y="65919"/>
                </a:lnTo>
                <a:lnTo>
                  <a:pt x="119811" y="66909"/>
                </a:lnTo>
                <a:lnTo>
                  <a:pt x="101871" y="78762"/>
                </a:lnTo>
                <a:lnTo>
                  <a:pt x="93031" y="83926"/>
                </a:lnTo>
                <a:lnTo>
                  <a:pt x="86455" y="86332"/>
                </a:lnTo>
                <a:lnTo>
                  <a:pt x="85585" y="86594"/>
                </a:lnTo>
                <a:lnTo>
                  <a:pt x="76414" y="87052"/>
                </a:lnTo>
                <a:lnTo>
                  <a:pt x="63247" y="86270"/>
                </a:lnTo>
                <a:lnTo>
                  <a:pt x="59055" y="86594"/>
                </a:lnTo>
                <a:lnTo>
                  <a:pt x="42753" y="87381"/>
                </a:lnTo>
                <a:lnTo>
                  <a:pt x="30176" y="85904"/>
                </a:lnTo>
                <a:lnTo>
                  <a:pt x="23114" y="82314"/>
                </a:lnTo>
                <a:lnTo>
                  <a:pt x="13779" y="73233"/>
                </a:lnTo>
                <a:lnTo>
                  <a:pt x="6311" y="62817"/>
                </a:lnTo>
                <a:lnTo>
                  <a:pt x="4292" y="54920"/>
                </a:lnTo>
                <a:lnTo>
                  <a:pt x="0" y="46373"/>
                </a:lnTo>
                <a:lnTo>
                  <a:pt x="13703" y="43808"/>
                </a:lnTo>
                <a:lnTo>
                  <a:pt x="21399" y="42093"/>
                </a:lnTo>
                <a:lnTo>
                  <a:pt x="29095" y="40379"/>
                </a:lnTo>
                <a:lnTo>
                  <a:pt x="41833" y="34384"/>
                </a:lnTo>
                <a:lnTo>
                  <a:pt x="44018" y="30968"/>
                </a:lnTo>
                <a:lnTo>
                  <a:pt x="46215" y="27552"/>
                </a:lnTo>
                <a:lnTo>
                  <a:pt x="53060" y="24123"/>
                </a:lnTo>
                <a:lnTo>
                  <a:pt x="48780" y="21557"/>
                </a:lnTo>
                <a:lnTo>
                  <a:pt x="44513" y="18992"/>
                </a:lnTo>
                <a:lnTo>
                  <a:pt x="32524" y="16223"/>
                </a:lnTo>
                <a:lnTo>
                  <a:pt x="36804" y="13328"/>
                </a:lnTo>
                <a:lnTo>
                  <a:pt x="41071" y="10432"/>
                </a:lnTo>
                <a:lnTo>
                  <a:pt x="47066" y="1872"/>
                </a:lnTo>
                <a:lnTo>
                  <a:pt x="53924" y="1872"/>
                </a:lnTo>
                <a:lnTo>
                  <a:pt x="64571" y="1026"/>
                </a:lnTo>
                <a:lnTo>
                  <a:pt x="79489" y="0"/>
                </a:lnTo>
                <a:lnTo>
                  <a:pt x="92171" y="1062"/>
                </a:lnTo>
                <a:lnTo>
                  <a:pt x="94145" y="1872"/>
                </a:lnTo>
                <a:lnTo>
                  <a:pt x="101828" y="6152"/>
                </a:lnTo>
                <a:lnTo>
                  <a:pt x="114808" y="133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419107" y="5179258"/>
            <a:ext cx="26530" cy="0"/>
          </a:xfrm>
          <a:custGeom>
            <a:avLst/>
            <a:gdLst/>
            <a:ahLst/>
            <a:cxnLst/>
            <a:rect l="l" t="t" r="r" b="b"/>
            <a:pathLst>
              <a:path w="26530">
                <a:moveTo>
                  <a:pt x="0" y="0"/>
                </a:moveTo>
                <a:lnTo>
                  <a:pt x="2653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419107" y="5179258"/>
            <a:ext cx="26530" cy="0"/>
          </a:xfrm>
          <a:custGeom>
            <a:avLst/>
            <a:gdLst/>
            <a:ahLst/>
            <a:cxnLst/>
            <a:rect l="l" t="t" r="r" b="b"/>
            <a:pathLst>
              <a:path w="26530">
                <a:moveTo>
                  <a:pt x="0" y="0"/>
                </a:moveTo>
                <a:lnTo>
                  <a:pt x="265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433666" y="5193800"/>
            <a:ext cx="23469" cy="3517"/>
          </a:xfrm>
          <a:custGeom>
            <a:avLst/>
            <a:gdLst/>
            <a:ahLst/>
            <a:cxnLst/>
            <a:rect l="l" t="t" r="r" b="b"/>
            <a:pathLst>
              <a:path w="23469" h="3517">
                <a:moveTo>
                  <a:pt x="0" y="3517"/>
                </a:moveTo>
                <a:lnTo>
                  <a:pt x="23469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433666" y="5193800"/>
            <a:ext cx="23469" cy="3517"/>
          </a:xfrm>
          <a:custGeom>
            <a:avLst/>
            <a:gdLst/>
            <a:ahLst/>
            <a:cxnLst/>
            <a:rect l="l" t="t" r="r" b="b"/>
            <a:pathLst>
              <a:path w="23469" h="3517">
                <a:moveTo>
                  <a:pt x="0" y="3517"/>
                </a:moveTo>
                <a:lnTo>
                  <a:pt x="234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318564" y="5117457"/>
            <a:ext cx="148145" cy="46393"/>
          </a:xfrm>
          <a:custGeom>
            <a:avLst/>
            <a:gdLst/>
            <a:ahLst/>
            <a:cxnLst/>
            <a:rect l="l" t="t" r="r" b="b"/>
            <a:pathLst>
              <a:path w="148145" h="46393">
                <a:moveTo>
                  <a:pt x="143332" y="21577"/>
                </a:moveTo>
                <a:lnTo>
                  <a:pt x="65316" y="0"/>
                </a:lnTo>
                <a:lnTo>
                  <a:pt x="0" y="29730"/>
                </a:lnTo>
                <a:lnTo>
                  <a:pt x="94551" y="46393"/>
                </a:lnTo>
                <a:lnTo>
                  <a:pt x="118604" y="40454"/>
                </a:lnTo>
                <a:lnTo>
                  <a:pt x="129407" y="37360"/>
                </a:lnTo>
                <a:lnTo>
                  <a:pt x="134658" y="34264"/>
                </a:lnTo>
                <a:lnTo>
                  <a:pt x="138569" y="30988"/>
                </a:lnTo>
                <a:lnTo>
                  <a:pt x="148145" y="22910"/>
                </a:lnTo>
                <a:lnTo>
                  <a:pt x="143332" y="215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318564" y="5117457"/>
            <a:ext cx="148145" cy="46393"/>
          </a:xfrm>
          <a:custGeom>
            <a:avLst/>
            <a:gdLst/>
            <a:ahLst/>
            <a:cxnLst/>
            <a:rect l="l" t="t" r="r" b="b"/>
            <a:pathLst>
              <a:path w="148145" h="46393">
                <a:moveTo>
                  <a:pt x="143332" y="21577"/>
                </a:moveTo>
                <a:lnTo>
                  <a:pt x="65316" y="0"/>
                </a:lnTo>
                <a:lnTo>
                  <a:pt x="0" y="29730"/>
                </a:lnTo>
                <a:lnTo>
                  <a:pt x="94551" y="46393"/>
                </a:lnTo>
                <a:lnTo>
                  <a:pt x="118604" y="40454"/>
                </a:lnTo>
                <a:lnTo>
                  <a:pt x="129407" y="37360"/>
                </a:lnTo>
                <a:lnTo>
                  <a:pt x="134658" y="34264"/>
                </a:lnTo>
                <a:lnTo>
                  <a:pt x="138569" y="30988"/>
                </a:lnTo>
                <a:lnTo>
                  <a:pt x="148145" y="22910"/>
                </a:lnTo>
                <a:lnTo>
                  <a:pt x="143332" y="215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073580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786887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865746" y="688201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902326" y="684543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620300" y="281381"/>
            <a:ext cx="698" cy="1760626"/>
          </a:xfrm>
          <a:custGeom>
            <a:avLst/>
            <a:gdLst/>
            <a:ahLst/>
            <a:cxnLst/>
            <a:rect l="l" t="t" r="r" b="b"/>
            <a:pathLst>
              <a:path w="698" h="1760626">
                <a:moveTo>
                  <a:pt x="0" y="1760626"/>
                </a:moveTo>
                <a:lnTo>
                  <a:pt x="698" y="1760626"/>
                </a:lnTo>
                <a:lnTo>
                  <a:pt x="698" y="0"/>
                </a:lnTo>
                <a:lnTo>
                  <a:pt x="0" y="0"/>
                </a:lnTo>
                <a:lnTo>
                  <a:pt x="0" y="176062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20300" y="3430296"/>
            <a:ext cx="698" cy="4457"/>
          </a:xfrm>
          <a:custGeom>
            <a:avLst/>
            <a:gdLst/>
            <a:ahLst/>
            <a:cxnLst/>
            <a:rect l="l" t="t" r="r" b="b"/>
            <a:pathLst>
              <a:path w="698" h="4457">
                <a:moveTo>
                  <a:pt x="0" y="4457"/>
                </a:moveTo>
                <a:lnTo>
                  <a:pt x="698" y="4457"/>
                </a:lnTo>
                <a:lnTo>
                  <a:pt x="698" y="0"/>
                </a:lnTo>
                <a:lnTo>
                  <a:pt x="0" y="0"/>
                </a:lnTo>
                <a:lnTo>
                  <a:pt x="0" y="445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969098" y="281369"/>
            <a:ext cx="2205355" cy="3153371"/>
          </a:xfrm>
          <a:custGeom>
            <a:avLst/>
            <a:gdLst/>
            <a:ahLst/>
            <a:cxnLst/>
            <a:rect l="l" t="t" r="r" b="b"/>
            <a:pathLst>
              <a:path w="2205355" h="3153371">
                <a:moveTo>
                  <a:pt x="2107768" y="0"/>
                </a:moveTo>
                <a:lnTo>
                  <a:pt x="91770" y="0"/>
                </a:lnTo>
              </a:path>
              <a:path w="2205355" h="3153371">
                <a:moveTo>
                  <a:pt x="91770" y="3153371"/>
                </a:moveTo>
                <a:lnTo>
                  <a:pt x="2107768" y="315337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060868" y="273494"/>
            <a:ext cx="1559433" cy="3153384"/>
          </a:xfrm>
          <a:custGeom>
            <a:avLst/>
            <a:gdLst/>
            <a:ahLst/>
            <a:cxnLst/>
            <a:rect l="l" t="t" r="r" b="b"/>
            <a:pathLst>
              <a:path w="1559433" h="3153384">
                <a:moveTo>
                  <a:pt x="0" y="3153384"/>
                </a:moveTo>
                <a:lnTo>
                  <a:pt x="1559433" y="3153384"/>
                </a:lnTo>
                <a:lnTo>
                  <a:pt x="1559433" y="0"/>
                </a:lnTo>
                <a:lnTo>
                  <a:pt x="0" y="0"/>
                </a:lnTo>
                <a:lnTo>
                  <a:pt x="0" y="315338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963294" y="273494"/>
            <a:ext cx="1657007" cy="3153384"/>
          </a:xfrm>
          <a:custGeom>
            <a:avLst/>
            <a:gdLst/>
            <a:ahLst/>
            <a:cxnLst/>
            <a:rect l="l" t="t" r="r" b="b"/>
            <a:pathLst>
              <a:path w="1657007" h="3153384">
                <a:moveTo>
                  <a:pt x="1657007" y="0"/>
                </a:moveTo>
                <a:lnTo>
                  <a:pt x="97574" y="0"/>
                </a:lnTo>
              </a:path>
              <a:path w="1657007" h="3153384">
                <a:moveTo>
                  <a:pt x="97574" y="3153384"/>
                </a:moveTo>
                <a:lnTo>
                  <a:pt x="1657007" y="3153384"/>
                </a:lnTo>
                <a:lnTo>
                  <a:pt x="1657007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621000" y="276923"/>
            <a:ext cx="455879" cy="1765084"/>
          </a:xfrm>
          <a:custGeom>
            <a:avLst/>
            <a:gdLst/>
            <a:ahLst/>
            <a:cxnLst/>
            <a:rect l="l" t="t" r="r" b="b"/>
            <a:pathLst>
              <a:path w="455879" h="1765084">
                <a:moveTo>
                  <a:pt x="0" y="1765084"/>
                </a:moveTo>
                <a:lnTo>
                  <a:pt x="455879" y="1765084"/>
                </a:lnTo>
                <a:lnTo>
                  <a:pt x="455879" y="0"/>
                </a:lnTo>
                <a:lnTo>
                  <a:pt x="0" y="0"/>
                </a:lnTo>
                <a:lnTo>
                  <a:pt x="0" y="17650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620987" y="276911"/>
            <a:ext cx="548347" cy="3153371"/>
          </a:xfrm>
          <a:custGeom>
            <a:avLst/>
            <a:gdLst/>
            <a:ahLst/>
            <a:cxnLst/>
            <a:rect l="l" t="t" r="r" b="b"/>
            <a:pathLst>
              <a:path w="548347" h="3153371">
                <a:moveTo>
                  <a:pt x="455879" y="0"/>
                </a:moveTo>
                <a:lnTo>
                  <a:pt x="0" y="0"/>
                </a:lnTo>
                <a:lnTo>
                  <a:pt x="0" y="3153371"/>
                </a:lnTo>
                <a:lnTo>
                  <a:pt x="455879" y="315337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621000" y="2013099"/>
            <a:ext cx="455879" cy="188480"/>
          </a:xfrm>
          <a:custGeom>
            <a:avLst/>
            <a:gdLst/>
            <a:ahLst/>
            <a:cxnLst/>
            <a:rect l="l" t="t" r="r" b="b"/>
            <a:pathLst>
              <a:path w="455879" h="188480">
                <a:moveTo>
                  <a:pt x="0" y="172427"/>
                </a:moveTo>
                <a:lnTo>
                  <a:pt x="455879" y="188480"/>
                </a:lnTo>
                <a:lnTo>
                  <a:pt x="455879" y="16078"/>
                </a:lnTo>
                <a:lnTo>
                  <a:pt x="0" y="0"/>
                </a:lnTo>
                <a:lnTo>
                  <a:pt x="0" y="1724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620991" y="2013114"/>
            <a:ext cx="548347" cy="191731"/>
          </a:xfrm>
          <a:custGeom>
            <a:avLst/>
            <a:gdLst/>
            <a:ahLst/>
            <a:cxnLst/>
            <a:rect l="l" t="t" r="r" b="b"/>
            <a:pathLst>
              <a:path w="548347" h="191731">
                <a:moveTo>
                  <a:pt x="455875" y="16059"/>
                </a:moveTo>
                <a:lnTo>
                  <a:pt x="0" y="0"/>
                </a:lnTo>
                <a:lnTo>
                  <a:pt x="0" y="172415"/>
                </a:lnTo>
                <a:lnTo>
                  <a:pt x="455875" y="18847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621000" y="928108"/>
            <a:ext cx="455879" cy="262064"/>
          </a:xfrm>
          <a:custGeom>
            <a:avLst/>
            <a:gdLst/>
            <a:ahLst/>
            <a:cxnLst/>
            <a:rect l="l" t="t" r="r" b="b"/>
            <a:pathLst>
              <a:path w="455879" h="262064">
                <a:moveTo>
                  <a:pt x="0" y="172415"/>
                </a:moveTo>
                <a:lnTo>
                  <a:pt x="455879" y="262064"/>
                </a:lnTo>
                <a:lnTo>
                  <a:pt x="455879" y="89649"/>
                </a:lnTo>
                <a:lnTo>
                  <a:pt x="0" y="0"/>
                </a:lnTo>
                <a:lnTo>
                  <a:pt x="0" y="1724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620991" y="928113"/>
            <a:ext cx="548347" cy="280250"/>
          </a:xfrm>
          <a:custGeom>
            <a:avLst/>
            <a:gdLst/>
            <a:ahLst/>
            <a:cxnLst/>
            <a:rect l="l" t="t" r="r" b="b"/>
            <a:pathLst>
              <a:path w="548347" h="280250">
                <a:moveTo>
                  <a:pt x="455875" y="89650"/>
                </a:moveTo>
                <a:lnTo>
                  <a:pt x="0" y="0"/>
                </a:lnTo>
                <a:lnTo>
                  <a:pt x="0" y="172415"/>
                </a:lnTo>
                <a:lnTo>
                  <a:pt x="455875" y="262065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21000" y="3021528"/>
            <a:ext cx="455879" cy="221348"/>
          </a:xfrm>
          <a:custGeom>
            <a:avLst/>
            <a:gdLst/>
            <a:ahLst/>
            <a:cxnLst/>
            <a:rect l="l" t="t" r="r" b="b"/>
            <a:pathLst>
              <a:path w="455879" h="221348">
                <a:moveTo>
                  <a:pt x="0" y="48933"/>
                </a:moveTo>
                <a:lnTo>
                  <a:pt x="0" y="221348"/>
                </a:lnTo>
                <a:lnTo>
                  <a:pt x="455879" y="172402"/>
                </a:lnTo>
                <a:lnTo>
                  <a:pt x="455879" y="0"/>
                </a:lnTo>
                <a:lnTo>
                  <a:pt x="0" y="4893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20991" y="3011595"/>
            <a:ext cx="548347" cy="231279"/>
          </a:xfrm>
          <a:custGeom>
            <a:avLst/>
            <a:gdLst/>
            <a:ahLst/>
            <a:cxnLst/>
            <a:rect l="l" t="t" r="r" b="b"/>
            <a:pathLst>
              <a:path w="548347" h="231279">
                <a:moveTo>
                  <a:pt x="455875" y="9926"/>
                </a:moveTo>
                <a:lnTo>
                  <a:pt x="0" y="58864"/>
                </a:lnTo>
                <a:lnTo>
                  <a:pt x="0" y="231279"/>
                </a:lnTo>
                <a:lnTo>
                  <a:pt x="455875" y="18234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060867" y="2013107"/>
            <a:ext cx="1560131" cy="186118"/>
          </a:xfrm>
          <a:custGeom>
            <a:avLst/>
            <a:gdLst/>
            <a:ahLst/>
            <a:cxnLst/>
            <a:rect l="l" t="t" r="r" b="b"/>
            <a:pathLst>
              <a:path w="1560131" h="186118">
                <a:moveTo>
                  <a:pt x="120992" y="12788"/>
                </a:moveTo>
                <a:lnTo>
                  <a:pt x="0" y="13716"/>
                </a:lnTo>
                <a:lnTo>
                  <a:pt x="0" y="186118"/>
                </a:lnTo>
                <a:lnTo>
                  <a:pt x="120992" y="185191"/>
                </a:lnTo>
                <a:lnTo>
                  <a:pt x="1560131" y="172415"/>
                </a:lnTo>
                <a:lnTo>
                  <a:pt x="1560131" y="0"/>
                </a:lnTo>
                <a:lnTo>
                  <a:pt x="120992" y="127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963988" y="2013117"/>
            <a:ext cx="1657007" cy="186855"/>
          </a:xfrm>
          <a:custGeom>
            <a:avLst/>
            <a:gdLst/>
            <a:ahLst/>
            <a:cxnLst/>
            <a:rect l="l" t="t" r="r" b="b"/>
            <a:pathLst>
              <a:path w="1657007" h="186855">
                <a:moveTo>
                  <a:pt x="217868" y="185178"/>
                </a:moveTo>
                <a:lnTo>
                  <a:pt x="1657007" y="172415"/>
                </a:lnTo>
                <a:lnTo>
                  <a:pt x="1657007" y="0"/>
                </a:lnTo>
                <a:lnTo>
                  <a:pt x="217868" y="12788"/>
                </a:lnTo>
              </a:path>
              <a:path w="1657007" h="186855">
                <a:moveTo>
                  <a:pt x="217868" y="12776"/>
                </a:moveTo>
                <a:lnTo>
                  <a:pt x="96880" y="13714"/>
                </a:lnTo>
              </a:path>
              <a:path w="1657007" h="186855">
                <a:moveTo>
                  <a:pt x="96880" y="186109"/>
                </a:moveTo>
                <a:lnTo>
                  <a:pt x="217868" y="18517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060867" y="928117"/>
            <a:ext cx="1560131" cy="251358"/>
          </a:xfrm>
          <a:custGeom>
            <a:avLst/>
            <a:gdLst/>
            <a:ahLst/>
            <a:cxnLst/>
            <a:rect l="l" t="t" r="r" b="b"/>
            <a:pathLst>
              <a:path w="1560131" h="251358">
                <a:moveTo>
                  <a:pt x="120992" y="72199"/>
                </a:moveTo>
                <a:lnTo>
                  <a:pt x="0" y="78498"/>
                </a:lnTo>
                <a:lnTo>
                  <a:pt x="0" y="251358"/>
                </a:lnTo>
                <a:lnTo>
                  <a:pt x="120992" y="244614"/>
                </a:lnTo>
                <a:lnTo>
                  <a:pt x="1560131" y="172402"/>
                </a:lnTo>
                <a:lnTo>
                  <a:pt x="1560131" y="0"/>
                </a:lnTo>
                <a:lnTo>
                  <a:pt x="120992" y="721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963988" y="928122"/>
            <a:ext cx="1657007" cy="256743"/>
          </a:xfrm>
          <a:custGeom>
            <a:avLst/>
            <a:gdLst/>
            <a:ahLst/>
            <a:cxnLst/>
            <a:rect l="l" t="t" r="r" b="b"/>
            <a:pathLst>
              <a:path w="1657007" h="256743">
                <a:moveTo>
                  <a:pt x="217868" y="244614"/>
                </a:moveTo>
                <a:lnTo>
                  <a:pt x="1657007" y="172402"/>
                </a:lnTo>
                <a:lnTo>
                  <a:pt x="1657007" y="0"/>
                </a:lnTo>
                <a:lnTo>
                  <a:pt x="217868" y="72199"/>
                </a:lnTo>
                <a:lnTo>
                  <a:pt x="96880" y="78497"/>
                </a:lnTo>
              </a:path>
              <a:path w="1657007" h="256743">
                <a:moveTo>
                  <a:pt x="96880" y="251349"/>
                </a:moveTo>
                <a:lnTo>
                  <a:pt x="217868" y="24461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060873" y="3026271"/>
            <a:ext cx="1560131" cy="216598"/>
          </a:xfrm>
          <a:custGeom>
            <a:avLst/>
            <a:gdLst/>
            <a:ahLst/>
            <a:cxnLst/>
            <a:rect l="l" t="t" r="r" b="b"/>
            <a:pathLst>
              <a:path w="1560131" h="216598">
                <a:moveTo>
                  <a:pt x="120992" y="3746"/>
                </a:moveTo>
                <a:lnTo>
                  <a:pt x="0" y="0"/>
                </a:lnTo>
                <a:lnTo>
                  <a:pt x="0" y="172415"/>
                </a:lnTo>
                <a:lnTo>
                  <a:pt x="120992" y="176161"/>
                </a:lnTo>
                <a:lnTo>
                  <a:pt x="120992" y="168948"/>
                </a:lnTo>
                <a:lnTo>
                  <a:pt x="1560131" y="216598"/>
                </a:lnTo>
                <a:lnTo>
                  <a:pt x="1560131" y="44183"/>
                </a:lnTo>
                <a:lnTo>
                  <a:pt x="120992" y="37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963988" y="3023286"/>
            <a:ext cx="1657007" cy="219583"/>
          </a:xfrm>
          <a:custGeom>
            <a:avLst/>
            <a:gdLst/>
            <a:ahLst/>
            <a:cxnLst/>
            <a:rect l="l" t="t" r="r" b="b"/>
            <a:pathLst>
              <a:path w="1657007" h="219582">
                <a:moveTo>
                  <a:pt x="1657007" y="47180"/>
                </a:moveTo>
                <a:lnTo>
                  <a:pt x="217868" y="6730"/>
                </a:lnTo>
                <a:lnTo>
                  <a:pt x="96880" y="2993"/>
                </a:lnTo>
              </a:path>
              <a:path w="1657007" h="219582">
                <a:moveTo>
                  <a:pt x="96880" y="175401"/>
                </a:moveTo>
                <a:lnTo>
                  <a:pt x="217868" y="179146"/>
                </a:lnTo>
                <a:lnTo>
                  <a:pt x="217868" y="171932"/>
                </a:lnTo>
                <a:lnTo>
                  <a:pt x="1657007" y="219582"/>
                </a:lnTo>
                <a:lnTo>
                  <a:pt x="1657007" y="4718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779636" y="276905"/>
            <a:ext cx="580034" cy="420611"/>
          </a:xfrm>
          <a:custGeom>
            <a:avLst/>
            <a:gdLst/>
            <a:ahLst/>
            <a:cxnLst/>
            <a:rect l="l" t="t" r="r" b="b"/>
            <a:pathLst>
              <a:path w="580034" h="420611">
                <a:moveTo>
                  <a:pt x="580034" y="369874"/>
                </a:moveTo>
                <a:lnTo>
                  <a:pt x="580034" y="0"/>
                </a:lnTo>
                <a:lnTo>
                  <a:pt x="0" y="469"/>
                </a:lnTo>
                <a:lnTo>
                  <a:pt x="0" y="420611"/>
                </a:lnTo>
                <a:lnTo>
                  <a:pt x="580034" y="36987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779636" y="276905"/>
            <a:ext cx="580034" cy="420611"/>
          </a:xfrm>
          <a:custGeom>
            <a:avLst/>
            <a:gdLst/>
            <a:ahLst/>
            <a:cxnLst/>
            <a:rect l="l" t="t" r="r" b="b"/>
            <a:pathLst>
              <a:path w="580034" h="420611">
                <a:moveTo>
                  <a:pt x="580034" y="369874"/>
                </a:moveTo>
                <a:lnTo>
                  <a:pt x="0" y="420611"/>
                </a:lnTo>
                <a:lnTo>
                  <a:pt x="0" y="469"/>
                </a:lnTo>
                <a:lnTo>
                  <a:pt x="580034" y="0"/>
                </a:lnTo>
                <a:lnTo>
                  <a:pt x="580034" y="36987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779626" y="277313"/>
            <a:ext cx="68592" cy="420204"/>
          </a:xfrm>
          <a:custGeom>
            <a:avLst/>
            <a:gdLst/>
            <a:ahLst/>
            <a:cxnLst/>
            <a:rect l="l" t="t" r="r" b="b"/>
            <a:pathLst>
              <a:path w="68592" h="420204">
                <a:moveTo>
                  <a:pt x="68592" y="414210"/>
                </a:moveTo>
                <a:lnTo>
                  <a:pt x="68592" y="0"/>
                </a:lnTo>
                <a:lnTo>
                  <a:pt x="0" y="50"/>
                </a:lnTo>
                <a:lnTo>
                  <a:pt x="0" y="420204"/>
                </a:lnTo>
                <a:lnTo>
                  <a:pt x="68592" y="4142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779626" y="277313"/>
            <a:ext cx="68592" cy="420204"/>
          </a:xfrm>
          <a:custGeom>
            <a:avLst/>
            <a:gdLst/>
            <a:ahLst/>
            <a:cxnLst/>
            <a:rect l="l" t="t" r="r" b="b"/>
            <a:pathLst>
              <a:path w="68592" h="420204">
                <a:moveTo>
                  <a:pt x="68592" y="414210"/>
                </a:moveTo>
                <a:lnTo>
                  <a:pt x="0" y="420204"/>
                </a:lnTo>
                <a:lnTo>
                  <a:pt x="0" y="50"/>
                </a:lnTo>
                <a:lnTo>
                  <a:pt x="68592" y="0"/>
                </a:lnTo>
                <a:lnTo>
                  <a:pt x="68592" y="41421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79636" y="1238035"/>
            <a:ext cx="580034" cy="491515"/>
          </a:xfrm>
          <a:custGeom>
            <a:avLst/>
            <a:gdLst/>
            <a:ahLst/>
            <a:cxnLst/>
            <a:rect l="l" t="t" r="r" b="b"/>
            <a:pathLst>
              <a:path w="580034" h="491515">
                <a:moveTo>
                  <a:pt x="580034" y="472147"/>
                </a:moveTo>
                <a:lnTo>
                  <a:pt x="580034" y="0"/>
                </a:lnTo>
                <a:lnTo>
                  <a:pt x="0" y="32372"/>
                </a:lnTo>
                <a:lnTo>
                  <a:pt x="0" y="491515"/>
                </a:lnTo>
                <a:lnTo>
                  <a:pt x="580034" y="47214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79636" y="1238035"/>
            <a:ext cx="580034" cy="491515"/>
          </a:xfrm>
          <a:custGeom>
            <a:avLst/>
            <a:gdLst/>
            <a:ahLst/>
            <a:cxnLst/>
            <a:rect l="l" t="t" r="r" b="b"/>
            <a:pathLst>
              <a:path w="580034" h="491515">
                <a:moveTo>
                  <a:pt x="580034" y="472147"/>
                </a:moveTo>
                <a:lnTo>
                  <a:pt x="0" y="491515"/>
                </a:lnTo>
                <a:lnTo>
                  <a:pt x="0" y="32372"/>
                </a:lnTo>
                <a:lnTo>
                  <a:pt x="580034" y="0"/>
                </a:lnTo>
                <a:lnTo>
                  <a:pt x="580034" y="47214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79626" y="1266963"/>
            <a:ext cx="68592" cy="462584"/>
          </a:xfrm>
          <a:custGeom>
            <a:avLst/>
            <a:gdLst/>
            <a:ahLst/>
            <a:cxnLst/>
            <a:rect l="l" t="t" r="r" b="b"/>
            <a:pathLst>
              <a:path w="68592" h="462584">
                <a:moveTo>
                  <a:pt x="68592" y="456590"/>
                </a:moveTo>
                <a:lnTo>
                  <a:pt x="68592" y="0"/>
                </a:lnTo>
                <a:lnTo>
                  <a:pt x="0" y="3441"/>
                </a:lnTo>
                <a:lnTo>
                  <a:pt x="0" y="462584"/>
                </a:lnTo>
                <a:lnTo>
                  <a:pt x="68592" y="4565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79626" y="1266963"/>
            <a:ext cx="68592" cy="462584"/>
          </a:xfrm>
          <a:custGeom>
            <a:avLst/>
            <a:gdLst/>
            <a:ahLst/>
            <a:cxnLst/>
            <a:rect l="l" t="t" r="r" b="b"/>
            <a:pathLst>
              <a:path w="68592" h="462584">
                <a:moveTo>
                  <a:pt x="68592" y="456590"/>
                </a:moveTo>
                <a:lnTo>
                  <a:pt x="0" y="462584"/>
                </a:lnTo>
                <a:lnTo>
                  <a:pt x="0" y="3441"/>
                </a:lnTo>
                <a:lnTo>
                  <a:pt x="68592" y="0"/>
                </a:lnTo>
                <a:lnTo>
                  <a:pt x="68592" y="45659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779627" y="1238037"/>
            <a:ext cx="580047" cy="65303"/>
          </a:xfrm>
          <a:custGeom>
            <a:avLst/>
            <a:gdLst/>
            <a:ahLst/>
            <a:cxnLst/>
            <a:rect l="l" t="t" r="r" b="b"/>
            <a:pathLst>
              <a:path w="580047" h="65303">
                <a:moveTo>
                  <a:pt x="68592" y="65303"/>
                </a:moveTo>
                <a:lnTo>
                  <a:pt x="580047" y="36829"/>
                </a:lnTo>
                <a:lnTo>
                  <a:pt x="580047" y="0"/>
                </a:lnTo>
                <a:lnTo>
                  <a:pt x="0" y="32359"/>
                </a:lnTo>
                <a:lnTo>
                  <a:pt x="68592" y="653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779627" y="1238037"/>
            <a:ext cx="580047" cy="65303"/>
          </a:xfrm>
          <a:custGeom>
            <a:avLst/>
            <a:gdLst/>
            <a:ahLst/>
            <a:cxnLst/>
            <a:rect l="l" t="t" r="r" b="b"/>
            <a:pathLst>
              <a:path w="580047" h="65303">
                <a:moveTo>
                  <a:pt x="68592" y="65303"/>
                </a:moveTo>
                <a:lnTo>
                  <a:pt x="580047" y="36829"/>
                </a:lnTo>
                <a:lnTo>
                  <a:pt x="580047" y="0"/>
                </a:lnTo>
                <a:lnTo>
                  <a:pt x="0" y="32359"/>
                </a:lnTo>
                <a:lnTo>
                  <a:pt x="68592" y="6530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781046" y="2307909"/>
            <a:ext cx="578624" cy="472147"/>
          </a:xfrm>
          <a:custGeom>
            <a:avLst/>
            <a:gdLst/>
            <a:ahLst/>
            <a:cxnLst/>
            <a:rect l="l" t="t" r="r" b="b"/>
            <a:pathLst>
              <a:path w="578624" h="472147">
                <a:moveTo>
                  <a:pt x="578624" y="472147"/>
                </a:moveTo>
                <a:lnTo>
                  <a:pt x="578624" y="0"/>
                </a:lnTo>
                <a:lnTo>
                  <a:pt x="0" y="7543"/>
                </a:lnTo>
                <a:lnTo>
                  <a:pt x="0" y="466699"/>
                </a:lnTo>
                <a:lnTo>
                  <a:pt x="578624" y="47214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781046" y="2307909"/>
            <a:ext cx="578624" cy="472147"/>
          </a:xfrm>
          <a:custGeom>
            <a:avLst/>
            <a:gdLst/>
            <a:ahLst/>
            <a:cxnLst/>
            <a:rect l="l" t="t" r="r" b="b"/>
            <a:pathLst>
              <a:path w="578624" h="472147">
                <a:moveTo>
                  <a:pt x="578624" y="472147"/>
                </a:moveTo>
                <a:lnTo>
                  <a:pt x="0" y="466699"/>
                </a:lnTo>
                <a:lnTo>
                  <a:pt x="0" y="7543"/>
                </a:lnTo>
                <a:lnTo>
                  <a:pt x="578624" y="0"/>
                </a:lnTo>
                <a:lnTo>
                  <a:pt x="578624" y="47214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781039" y="2315452"/>
            <a:ext cx="68605" cy="459295"/>
          </a:xfrm>
          <a:custGeom>
            <a:avLst/>
            <a:gdLst/>
            <a:ahLst/>
            <a:cxnLst/>
            <a:rect l="l" t="t" r="r" b="b"/>
            <a:pathLst>
              <a:path w="68605" h="459295">
                <a:moveTo>
                  <a:pt x="68605" y="459295"/>
                </a:moveTo>
                <a:lnTo>
                  <a:pt x="68605" y="1270"/>
                </a:lnTo>
                <a:lnTo>
                  <a:pt x="0" y="0"/>
                </a:lnTo>
                <a:lnTo>
                  <a:pt x="0" y="459168"/>
                </a:lnTo>
                <a:lnTo>
                  <a:pt x="68605" y="4592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781039" y="2315452"/>
            <a:ext cx="68605" cy="459295"/>
          </a:xfrm>
          <a:custGeom>
            <a:avLst/>
            <a:gdLst/>
            <a:ahLst/>
            <a:cxnLst/>
            <a:rect l="l" t="t" r="r" b="b"/>
            <a:pathLst>
              <a:path w="68605" h="459295">
                <a:moveTo>
                  <a:pt x="68605" y="459295"/>
                </a:moveTo>
                <a:lnTo>
                  <a:pt x="0" y="459168"/>
                </a:lnTo>
                <a:lnTo>
                  <a:pt x="0" y="0"/>
                </a:lnTo>
                <a:lnTo>
                  <a:pt x="68605" y="1270"/>
                </a:lnTo>
                <a:lnTo>
                  <a:pt x="68605" y="4592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230183" y="2181875"/>
            <a:ext cx="94665" cy="318274"/>
          </a:xfrm>
          <a:custGeom>
            <a:avLst/>
            <a:gdLst/>
            <a:ahLst/>
            <a:cxnLst/>
            <a:rect l="l" t="t" r="r" b="b"/>
            <a:pathLst>
              <a:path w="94665" h="318274">
                <a:moveTo>
                  <a:pt x="94665" y="1777"/>
                </a:moveTo>
                <a:lnTo>
                  <a:pt x="72555" y="0"/>
                </a:lnTo>
                <a:lnTo>
                  <a:pt x="0" y="223304"/>
                </a:lnTo>
                <a:lnTo>
                  <a:pt x="0" y="318274"/>
                </a:lnTo>
                <a:lnTo>
                  <a:pt x="94665" y="17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230183" y="2181875"/>
            <a:ext cx="94665" cy="318274"/>
          </a:xfrm>
          <a:custGeom>
            <a:avLst/>
            <a:gdLst/>
            <a:ahLst/>
            <a:cxnLst/>
            <a:rect l="l" t="t" r="r" b="b"/>
            <a:pathLst>
              <a:path w="94665" h="318274">
                <a:moveTo>
                  <a:pt x="94665" y="1777"/>
                </a:moveTo>
                <a:lnTo>
                  <a:pt x="0" y="318274"/>
                </a:lnTo>
                <a:lnTo>
                  <a:pt x="0" y="223304"/>
                </a:lnTo>
                <a:lnTo>
                  <a:pt x="72555" y="0"/>
                </a:lnTo>
                <a:lnTo>
                  <a:pt x="94665" y="177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55027" y="1068244"/>
            <a:ext cx="106946" cy="320979"/>
          </a:xfrm>
          <a:custGeom>
            <a:avLst/>
            <a:gdLst/>
            <a:ahLst/>
            <a:cxnLst/>
            <a:rect l="l" t="t" r="r" b="b"/>
            <a:pathLst>
              <a:path w="106946" h="320979">
                <a:moveTo>
                  <a:pt x="106946" y="5461"/>
                </a:moveTo>
                <a:lnTo>
                  <a:pt x="80213" y="0"/>
                </a:lnTo>
                <a:lnTo>
                  <a:pt x="0" y="226021"/>
                </a:lnTo>
                <a:lnTo>
                  <a:pt x="0" y="320979"/>
                </a:lnTo>
                <a:lnTo>
                  <a:pt x="106946" y="54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55027" y="1068244"/>
            <a:ext cx="106946" cy="320979"/>
          </a:xfrm>
          <a:custGeom>
            <a:avLst/>
            <a:gdLst/>
            <a:ahLst/>
            <a:cxnLst/>
            <a:rect l="l" t="t" r="r" b="b"/>
            <a:pathLst>
              <a:path w="106946" h="320979">
                <a:moveTo>
                  <a:pt x="106946" y="5461"/>
                </a:moveTo>
                <a:lnTo>
                  <a:pt x="0" y="320979"/>
                </a:lnTo>
                <a:lnTo>
                  <a:pt x="0" y="226021"/>
                </a:lnTo>
                <a:lnTo>
                  <a:pt x="80213" y="0"/>
                </a:lnTo>
                <a:lnTo>
                  <a:pt x="106946" y="546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474881" y="276911"/>
            <a:ext cx="0" cy="3153371"/>
          </a:xfrm>
          <a:custGeom>
            <a:avLst/>
            <a:gdLst/>
            <a:ahLst/>
            <a:cxnLst/>
            <a:rect l="l" t="t" r="r" b="b"/>
            <a:pathLst>
              <a:path h="3153371">
                <a:moveTo>
                  <a:pt x="0" y="0"/>
                </a:moveTo>
                <a:lnTo>
                  <a:pt x="0" y="3153371"/>
                </a:lnTo>
              </a:path>
            </a:pathLst>
          </a:custGeom>
          <a:ln w="52387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49323" y="276911"/>
            <a:ext cx="51117" cy="3153371"/>
          </a:xfrm>
          <a:custGeom>
            <a:avLst/>
            <a:gdLst/>
            <a:ahLst/>
            <a:cxnLst/>
            <a:rect l="l" t="t" r="r" b="b"/>
            <a:pathLst>
              <a:path w="51117" h="3153371">
                <a:moveTo>
                  <a:pt x="0" y="3153371"/>
                </a:moveTo>
                <a:lnTo>
                  <a:pt x="51117" y="3153371"/>
                </a:lnTo>
                <a:lnTo>
                  <a:pt x="51117" y="0"/>
                </a:lnTo>
                <a:lnTo>
                  <a:pt x="0" y="0"/>
                </a:lnTo>
                <a:lnTo>
                  <a:pt x="0" y="31533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060872" y="2168931"/>
            <a:ext cx="1490472" cy="57391"/>
          </a:xfrm>
          <a:custGeom>
            <a:avLst/>
            <a:gdLst/>
            <a:ahLst/>
            <a:cxnLst/>
            <a:rect l="l" t="t" r="r" b="b"/>
            <a:pathLst>
              <a:path w="1490472" h="57391">
                <a:moveTo>
                  <a:pt x="0" y="39725"/>
                </a:moveTo>
                <a:lnTo>
                  <a:pt x="1490472" y="57391"/>
                </a:lnTo>
                <a:lnTo>
                  <a:pt x="1490472" y="17665"/>
                </a:lnTo>
                <a:lnTo>
                  <a:pt x="0" y="0"/>
                </a:lnTo>
                <a:lnTo>
                  <a:pt x="0" y="397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963985" y="2167787"/>
            <a:ext cx="1587360" cy="58534"/>
          </a:xfrm>
          <a:custGeom>
            <a:avLst/>
            <a:gdLst/>
            <a:ahLst/>
            <a:cxnLst/>
            <a:rect l="l" t="t" r="r" b="b"/>
            <a:pathLst>
              <a:path w="1587360" h="58534">
                <a:moveTo>
                  <a:pt x="1587360" y="18808"/>
                </a:moveTo>
                <a:lnTo>
                  <a:pt x="96881" y="1147"/>
                </a:lnTo>
              </a:path>
              <a:path w="1587360" h="58534">
                <a:moveTo>
                  <a:pt x="96881" y="40873"/>
                </a:moveTo>
                <a:lnTo>
                  <a:pt x="1587360" y="58534"/>
                </a:lnTo>
                <a:lnTo>
                  <a:pt x="1587360" y="1880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060873" y="2040421"/>
            <a:ext cx="1449603" cy="141897"/>
          </a:xfrm>
          <a:custGeom>
            <a:avLst/>
            <a:gdLst/>
            <a:ahLst/>
            <a:cxnLst/>
            <a:rect l="l" t="t" r="r" b="b"/>
            <a:pathLst>
              <a:path w="1449603" h="141897">
                <a:moveTo>
                  <a:pt x="0" y="11188"/>
                </a:moveTo>
                <a:lnTo>
                  <a:pt x="0" y="129755"/>
                </a:lnTo>
                <a:lnTo>
                  <a:pt x="1449603" y="141897"/>
                </a:lnTo>
                <a:lnTo>
                  <a:pt x="1449603" y="0"/>
                </a:lnTo>
                <a:lnTo>
                  <a:pt x="0" y="1118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963980" y="2040422"/>
            <a:ext cx="1546504" cy="141884"/>
          </a:xfrm>
          <a:custGeom>
            <a:avLst/>
            <a:gdLst/>
            <a:ahLst/>
            <a:cxnLst/>
            <a:rect l="l" t="t" r="r" b="b"/>
            <a:pathLst>
              <a:path w="1546504" h="141884">
                <a:moveTo>
                  <a:pt x="1546504" y="0"/>
                </a:moveTo>
                <a:lnTo>
                  <a:pt x="96887" y="11190"/>
                </a:lnTo>
              </a:path>
              <a:path w="1546504" h="141884">
                <a:moveTo>
                  <a:pt x="96887" y="129753"/>
                </a:moveTo>
                <a:lnTo>
                  <a:pt x="1546504" y="141884"/>
                </a:lnTo>
                <a:lnTo>
                  <a:pt x="1546504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060872" y="1498124"/>
            <a:ext cx="1503692" cy="113703"/>
          </a:xfrm>
          <a:custGeom>
            <a:avLst/>
            <a:gdLst/>
            <a:ahLst/>
            <a:cxnLst/>
            <a:rect l="l" t="t" r="r" b="b"/>
            <a:pathLst>
              <a:path w="1503692" h="113703">
                <a:moveTo>
                  <a:pt x="0" y="86360"/>
                </a:moveTo>
                <a:lnTo>
                  <a:pt x="0" y="113703"/>
                </a:lnTo>
                <a:lnTo>
                  <a:pt x="1503692" y="37376"/>
                </a:lnTo>
                <a:lnTo>
                  <a:pt x="1503692" y="0"/>
                </a:lnTo>
                <a:lnTo>
                  <a:pt x="0" y="863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63977" y="1498126"/>
            <a:ext cx="1600593" cy="118618"/>
          </a:xfrm>
          <a:custGeom>
            <a:avLst/>
            <a:gdLst/>
            <a:ahLst/>
            <a:cxnLst/>
            <a:rect l="l" t="t" r="r" b="b"/>
            <a:pathLst>
              <a:path w="1600593" h="118618">
                <a:moveTo>
                  <a:pt x="1600593" y="37376"/>
                </a:moveTo>
                <a:lnTo>
                  <a:pt x="1600593" y="0"/>
                </a:lnTo>
                <a:lnTo>
                  <a:pt x="96890" y="86358"/>
                </a:lnTo>
              </a:path>
              <a:path w="1600593" h="118618">
                <a:moveTo>
                  <a:pt x="96890" y="113700"/>
                </a:moveTo>
                <a:lnTo>
                  <a:pt x="1600593" y="37376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060872" y="1807723"/>
            <a:ext cx="1506410" cy="44234"/>
          </a:xfrm>
          <a:custGeom>
            <a:avLst/>
            <a:gdLst/>
            <a:ahLst/>
            <a:cxnLst/>
            <a:rect l="l" t="t" r="r" b="b"/>
            <a:pathLst>
              <a:path w="1506410" h="44234">
                <a:moveTo>
                  <a:pt x="0" y="17513"/>
                </a:moveTo>
                <a:lnTo>
                  <a:pt x="0" y="44234"/>
                </a:lnTo>
                <a:lnTo>
                  <a:pt x="1506410" y="38722"/>
                </a:lnTo>
                <a:lnTo>
                  <a:pt x="1506410" y="0"/>
                </a:lnTo>
                <a:lnTo>
                  <a:pt x="0" y="175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963975" y="1807720"/>
            <a:ext cx="1603298" cy="44589"/>
          </a:xfrm>
          <a:custGeom>
            <a:avLst/>
            <a:gdLst/>
            <a:ahLst/>
            <a:cxnLst/>
            <a:rect l="l" t="t" r="r" b="b"/>
            <a:pathLst>
              <a:path w="1603298" h="44589">
                <a:moveTo>
                  <a:pt x="1603298" y="38722"/>
                </a:moveTo>
                <a:lnTo>
                  <a:pt x="1603298" y="0"/>
                </a:lnTo>
                <a:lnTo>
                  <a:pt x="96892" y="17516"/>
                </a:lnTo>
              </a:path>
              <a:path w="1603298" h="44589">
                <a:moveTo>
                  <a:pt x="96892" y="44235"/>
                </a:moveTo>
                <a:lnTo>
                  <a:pt x="1603298" y="3872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55037" y="1498128"/>
            <a:ext cx="521843" cy="122047"/>
          </a:xfrm>
          <a:custGeom>
            <a:avLst/>
            <a:gdLst/>
            <a:ahLst/>
            <a:cxnLst/>
            <a:rect l="l" t="t" r="r" b="b"/>
            <a:pathLst>
              <a:path w="521842" h="122047">
                <a:moveTo>
                  <a:pt x="0" y="37376"/>
                </a:moveTo>
                <a:lnTo>
                  <a:pt x="521843" y="122046"/>
                </a:lnTo>
                <a:lnTo>
                  <a:pt x="521843" y="93725"/>
                </a:lnTo>
                <a:lnTo>
                  <a:pt x="0" y="0"/>
                </a:lnTo>
                <a:lnTo>
                  <a:pt x="0" y="373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55033" y="1498127"/>
            <a:ext cx="614299" cy="137045"/>
          </a:xfrm>
          <a:custGeom>
            <a:avLst/>
            <a:gdLst/>
            <a:ahLst/>
            <a:cxnLst/>
            <a:rect l="l" t="t" r="r" b="b"/>
            <a:pathLst>
              <a:path w="614299" h="137045">
                <a:moveTo>
                  <a:pt x="521832" y="93729"/>
                </a:moveTo>
                <a:lnTo>
                  <a:pt x="0" y="0"/>
                </a:lnTo>
                <a:lnTo>
                  <a:pt x="0" y="37376"/>
                </a:lnTo>
                <a:lnTo>
                  <a:pt x="521832" y="122043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553847" y="1807724"/>
            <a:ext cx="523024" cy="59359"/>
          </a:xfrm>
          <a:custGeom>
            <a:avLst/>
            <a:gdLst/>
            <a:ahLst/>
            <a:cxnLst/>
            <a:rect l="l" t="t" r="r" b="b"/>
            <a:pathLst>
              <a:path w="523024" h="59359">
                <a:moveTo>
                  <a:pt x="0" y="38722"/>
                </a:moveTo>
                <a:lnTo>
                  <a:pt x="523024" y="59359"/>
                </a:lnTo>
                <a:lnTo>
                  <a:pt x="523024" y="25984"/>
                </a:lnTo>
                <a:lnTo>
                  <a:pt x="0" y="0"/>
                </a:lnTo>
                <a:lnTo>
                  <a:pt x="0" y="387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553845" y="1807720"/>
            <a:ext cx="615492" cy="63017"/>
          </a:xfrm>
          <a:custGeom>
            <a:avLst/>
            <a:gdLst/>
            <a:ahLst/>
            <a:cxnLst/>
            <a:rect l="l" t="t" r="r" b="b"/>
            <a:pathLst>
              <a:path w="615492" h="63017">
                <a:moveTo>
                  <a:pt x="523020" y="25986"/>
                </a:moveTo>
                <a:lnTo>
                  <a:pt x="0" y="0"/>
                </a:lnTo>
                <a:lnTo>
                  <a:pt x="0" y="38722"/>
                </a:lnTo>
                <a:lnTo>
                  <a:pt x="523020" y="59367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060873" y="3175735"/>
            <a:ext cx="1449603" cy="106210"/>
          </a:xfrm>
          <a:custGeom>
            <a:avLst/>
            <a:gdLst/>
            <a:ahLst/>
            <a:cxnLst/>
            <a:rect l="l" t="t" r="r" b="b"/>
            <a:pathLst>
              <a:path w="1449603" h="106210">
                <a:moveTo>
                  <a:pt x="0" y="39725"/>
                </a:moveTo>
                <a:lnTo>
                  <a:pt x="1449603" y="106210"/>
                </a:lnTo>
                <a:lnTo>
                  <a:pt x="1449603" y="66497"/>
                </a:lnTo>
                <a:lnTo>
                  <a:pt x="0" y="0"/>
                </a:lnTo>
                <a:lnTo>
                  <a:pt x="0" y="397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963980" y="3171284"/>
            <a:ext cx="1546504" cy="110667"/>
          </a:xfrm>
          <a:custGeom>
            <a:avLst/>
            <a:gdLst/>
            <a:ahLst/>
            <a:cxnLst/>
            <a:rect l="l" t="t" r="r" b="b"/>
            <a:pathLst>
              <a:path w="1546504" h="110667">
                <a:moveTo>
                  <a:pt x="1546504" y="70942"/>
                </a:moveTo>
                <a:lnTo>
                  <a:pt x="96887" y="4444"/>
                </a:lnTo>
              </a:path>
              <a:path w="1546504" h="110667">
                <a:moveTo>
                  <a:pt x="96887" y="44170"/>
                </a:moveTo>
                <a:lnTo>
                  <a:pt x="1546504" y="110667"/>
                </a:lnTo>
                <a:lnTo>
                  <a:pt x="1546504" y="7094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060873" y="3058654"/>
            <a:ext cx="1449603" cy="183578"/>
          </a:xfrm>
          <a:custGeom>
            <a:avLst/>
            <a:gdLst/>
            <a:ahLst/>
            <a:cxnLst/>
            <a:rect l="l" t="t" r="r" b="b"/>
            <a:pathLst>
              <a:path w="1449603" h="183578">
                <a:moveTo>
                  <a:pt x="0" y="118554"/>
                </a:moveTo>
                <a:lnTo>
                  <a:pt x="1449603" y="183578"/>
                </a:lnTo>
                <a:lnTo>
                  <a:pt x="1449603" y="41681"/>
                </a:lnTo>
                <a:lnTo>
                  <a:pt x="0" y="0"/>
                </a:lnTo>
                <a:lnTo>
                  <a:pt x="0" y="11855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963980" y="3055864"/>
            <a:ext cx="1546504" cy="186359"/>
          </a:xfrm>
          <a:custGeom>
            <a:avLst/>
            <a:gdLst/>
            <a:ahLst/>
            <a:cxnLst/>
            <a:rect l="l" t="t" r="r" b="b"/>
            <a:pathLst>
              <a:path w="1546504" h="186359">
                <a:moveTo>
                  <a:pt x="1546504" y="44475"/>
                </a:moveTo>
                <a:lnTo>
                  <a:pt x="96887" y="2786"/>
                </a:lnTo>
              </a:path>
              <a:path w="1546504" h="186359">
                <a:moveTo>
                  <a:pt x="96887" y="121338"/>
                </a:moveTo>
                <a:lnTo>
                  <a:pt x="1546504" y="186359"/>
                </a:lnTo>
                <a:lnTo>
                  <a:pt x="1546504" y="44475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060873" y="2595441"/>
            <a:ext cx="1449603" cy="65735"/>
          </a:xfrm>
          <a:custGeom>
            <a:avLst/>
            <a:gdLst/>
            <a:ahLst/>
            <a:cxnLst/>
            <a:rect l="l" t="t" r="r" b="b"/>
            <a:pathLst>
              <a:path w="1449603" h="65735">
                <a:moveTo>
                  <a:pt x="0" y="27368"/>
                </a:moveTo>
                <a:lnTo>
                  <a:pt x="1449603" y="65735"/>
                </a:lnTo>
                <a:lnTo>
                  <a:pt x="1449603" y="28346"/>
                </a:lnTo>
                <a:lnTo>
                  <a:pt x="0" y="0"/>
                </a:lnTo>
                <a:lnTo>
                  <a:pt x="0" y="273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963980" y="2593540"/>
            <a:ext cx="1546504" cy="67640"/>
          </a:xfrm>
          <a:custGeom>
            <a:avLst/>
            <a:gdLst/>
            <a:ahLst/>
            <a:cxnLst/>
            <a:rect l="l" t="t" r="r" b="b"/>
            <a:pathLst>
              <a:path w="1546504" h="67640">
                <a:moveTo>
                  <a:pt x="1546504" y="30251"/>
                </a:moveTo>
                <a:lnTo>
                  <a:pt x="96887" y="1895"/>
                </a:lnTo>
              </a:path>
              <a:path w="1546504" h="67640">
                <a:moveTo>
                  <a:pt x="96887" y="29272"/>
                </a:moveTo>
                <a:lnTo>
                  <a:pt x="1546504" y="67640"/>
                </a:lnTo>
                <a:lnTo>
                  <a:pt x="1546504" y="3025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060873" y="2831637"/>
            <a:ext cx="1449603" cy="65354"/>
          </a:xfrm>
          <a:custGeom>
            <a:avLst/>
            <a:gdLst/>
            <a:ahLst/>
            <a:cxnLst/>
            <a:rect l="l" t="t" r="r" b="b"/>
            <a:pathLst>
              <a:path w="1449603" h="65354">
                <a:moveTo>
                  <a:pt x="0" y="26758"/>
                </a:moveTo>
                <a:lnTo>
                  <a:pt x="1449603" y="65354"/>
                </a:lnTo>
                <a:lnTo>
                  <a:pt x="1449603" y="26631"/>
                </a:lnTo>
                <a:lnTo>
                  <a:pt x="0" y="0"/>
                </a:lnTo>
                <a:lnTo>
                  <a:pt x="0" y="267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63980" y="2829860"/>
            <a:ext cx="1546504" cy="67132"/>
          </a:xfrm>
          <a:custGeom>
            <a:avLst/>
            <a:gdLst/>
            <a:ahLst/>
            <a:cxnLst/>
            <a:rect l="l" t="t" r="r" b="b"/>
            <a:pathLst>
              <a:path w="1546504" h="67132">
                <a:moveTo>
                  <a:pt x="1546504" y="28397"/>
                </a:moveTo>
                <a:lnTo>
                  <a:pt x="96887" y="1779"/>
                </a:lnTo>
              </a:path>
              <a:path w="1546504" h="67132">
                <a:moveTo>
                  <a:pt x="96887" y="28538"/>
                </a:moveTo>
                <a:lnTo>
                  <a:pt x="1546504" y="67132"/>
                </a:lnTo>
                <a:lnTo>
                  <a:pt x="1546504" y="28397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060873" y="1012104"/>
            <a:ext cx="1449603" cy="113334"/>
          </a:xfrm>
          <a:custGeom>
            <a:avLst/>
            <a:gdLst/>
            <a:ahLst/>
            <a:cxnLst/>
            <a:rect l="l" t="t" r="r" b="b"/>
            <a:pathLst>
              <a:path w="1449603" h="113334">
                <a:moveTo>
                  <a:pt x="0" y="73621"/>
                </a:moveTo>
                <a:lnTo>
                  <a:pt x="0" y="113334"/>
                </a:lnTo>
                <a:lnTo>
                  <a:pt x="1449603" y="39725"/>
                </a:lnTo>
                <a:lnTo>
                  <a:pt x="1449603" y="0"/>
                </a:lnTo>
                <a:lnTo>
                  <a:pt x="0" y="736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63980" y="1012097"/>
            <a:ext cx="1546504" cy="118262"/>
          </a:xfrm>
          <a:custGeom>
            <a:avLst/>
            <a:gdLst/>
            <a:ahLst/>
            <a:cxnLst/>
            <a:rect l="l" t="t" r="r" b="b"/>
            <a:pathLst>
              <a:path w="1546504" h="118262">
                <a:moveTo>
                  <a:pt x="1546504" y="39725"/>
                </a:moveTo>
                <a:lnTo>
                  <a:pt x="1546504" y="0"/>
                </a:lnTo>
                <a:lnTo>
                  <a:pt x="96887" y="73628"/>
                </a:lnTo>
              </a:path>
              <a:path w="1546504" h="118262">
                <a:moveTo>
                  <a:pt x="96887" y="113342"/>
                </a:moveTo>
                <a:lnTo>
                  <a:pt x="1546504" y="39725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060873" y="870226"/>
            <a:ext cx="1449603" cy="216966"/>
          </a:xfrm>
          <a:custGeom>
            <a:avLst/>
            <a:gdLst/>
            <a:ahLst/>
            <a:cxnLst/>
            <a:rect l="l" t="t" r="r" b="b"/>
            <a:pathLst>
              <a:path w="1449603" h="216966">
                <a:moveTo>
                  <a:pt x="0" y="98412"/>
                </a:moveTo>
                <a:lnTo>
                  <a:pt x="0" y="216966"/>
                </a:lnTo>
                <a:lnTo>
                  <a:pt x="1449603" y="141871"/>
                </a:lnTo>
                <a:lnTo>
                  <a:pt x="1449603" y="0"/>
                </a:lnTo>
                <a:lnTo>
                  <a:pt x="0" y="9841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963980" y="870215"/>
            <a:ext cx="1546504" cy="221996"/>
          </a:xfrm>
          <a:custGeom>
            <a:avLst/>
            <a:gdLst/>
            <a:ahLst/>
            <a:cxnLst/>
            <a:rect l="l" t="t" r="r" b="b"/>
            <a:pathLst>
              <a:path w="1546504" h="221996">
                <a:moveTo>
                  <a:pt x="1546504" y="141884"/>
                </a:moveTo>
                <a:lnTo>
                  <a:pt x="1546504" y="0"/>
                </a:lnTo>
                <a:lnTo>
                  <a:pt x="96887" y="98413"/>
                </a:lnTo>
              </a:path>
              <a:path w="1546504" h="221996">
                <a:moveTo>
                  <a:pt x="96887" y="216977"/>
                </a:moveTo>
                <a:lnTo>
                  <a:pt x="1546504" y="14188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060873" y="382842"/>
            <a:ext cx="1449603" cy="149275"/>
          </a:xfrm>
          <a:custGeom>
            <a:avLst/>
            <a:gdLst/>
            <a:ahLst/>
            <a:cxnLst/>
            <a:rect l="l" t="t" r="r" b="b"/>
            <a:pathLst>
              <a:path w="1449603" h="149275">
                <a:moveTo>
                  <a:pt x="0" y="121907"/>
                </a:moveTo>
                <a:lnTo>
                  <a:pt x="0" y="149275"/>
                </a:lnTo>
                <a:lnTo>
                  <a:pt x="1449603" y="37388"/>
                </a:lnTo>
                <a:lnTo>
                  <a:pt x="1449603" y="0"/>
                </a:lnTo>
                <a:lnTo>
                  <a:pt x="0" y="1219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963980" y="382850"/>
            <a:ext cx="1546504" cy="156743"/>
          </a:xfrm>
          <a:custGeom>
            <a:avLst/>
            <a:gdLst/>
            <a:ahLst/>
            <a:cxnLst/>
            <a:rect l="l" t="t" r="r" b="b"/>
            <a:pathLst>
              <a:path w="1546504" h="156743">
                <a:moveTo>
                  <a:pt x="1546504" y="37388"/>
                </a:moveTo>
                <a:lnTo>
                  <a:pt x="1546504" y="0"/>
                </a:lnTo>
                <a:lnTo>
                  <a:pt x="96887" y="121900"/>
                </a:lnTo>
              </a:path>
              <a:path w="1546504" h="156743">
                <a:moveTo>
                  <a:pt x="96887" y="149265"/>
                </a:moveTo>
                <a:lnTo>
                  <a:pt x="1546504" y="3738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060873" y="615806"/>
            <a:ext cx="1449603" cy="151790"/>
          </a:xfrm>
          <a:custGeom>
            <a:avLst/>
            <a:gdLst/>
            <a:ahLst/>
            <a:cxnLst/>
            <a:rect l="l" t="t" r="r" b="b"/>
            <a:pathLst>
              <a:path w="1449603" h="151790">
                <a:moveTo>
                  <a:pt x="0" y="125056"/>
                </a:moveTo>
                <a:lnTo>
                  <a:pt x="0" y="151790"/>
                </a:lnTo>
                <a:lnTo>
                  <a:pt x="1449603" y="38709"/>
                </a:lnTo>
                <a:lnTo>
                  <a:pt x="1449603" y="0"/>
                </a:lnTo>
                <a:lnTo>
                  <a:pt x="0" y="1250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963980" y="615797"/>
            <a:ext cx="1546504" cy="159359"/>
          </a:xfrm>
          <a:custGeom>
            <a:avLst/>
            <a:gdLst/>
            <a:ahLst/>
            <a:cxnLst/>
            <a:rect l="l" t="t" r="r" b="b"/>
            <a:pathLst>
              <a:path w="1546504" h="159359">
                <a:moveTo>
                  <a:pt x="1546504" y="38722"/>
                </a:moveTo>
                <a:lnTo>
                  <a:pt x="1546504" y="0"/>
                </a:lnTo>
                <a:lnTo>
                  <a:pt x="96887" y="125067"/>
                </a:lnTo>
              </a:path>
              <a:path w="1546504" h="159359">
                <a:moveTo>
                  <a:pt x="96887" y="151801"/>
                </a:moveTo>
                <a:lnTo>
                  <a:pt x="1546504" y="3872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42396" y="2170564"/>
            <a:ext cx="534479" cy="55753"/>
          </a:xfrm>
          <a:custGeom>
            <a:avLst/>
            <a:gdLst/>
            <a:ahLst/>
            <a:cxnLst/>
            <a:rect l="l" t="t" r="r" b="b"/>
            <a:pathLst>
              <a:path w="534479" h="55752">
                <a:moveTo>
                  <a:pt x="0" y="16027"/>
                </a:moveTo>
                <a:lnTo>
                  <a:pt x="0" y="55753"/>
                </a:lnTo>
                <a:lnTo>
                  <a:pt x="534479" y="39712"/>
                </a:lnTo>
                <a:lnTo>
                  <a:pt x="534479" y="0"/>
                </a:lnTo>
                <a:lnTo>
                  <a:pt x="0" y="160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42391" y="2167787"/>
            <a:ext cx="626948" cy="58534"/>
          </a:xfrm>
          <a:custGeom>
            <a:avLst/>
            <a:gdLst/>
            <a:ahLst/>
            <a:cxnLst/>
            <a:rect l="l" t="t" r="r" b="b"/>
            <a:pathLst>
              <a:path w="626948" h="58534">
                <a:moveTo>
                  <a:pt x="534474" y="2774"/>
                </a:moveTo>
                <a:lnTo>
                  <a:pt x="0" y="18808"/>
                </a:lnTo>
                <a:lnTo>
                  <a:pt x="0" y="58534"/>
                </a:lnTo>
                <a:lnTo>
                  <a:pt x="534474" y="4249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561506" y="2040419"/>
            <a:ext cx="515366" cy="141897"/>
          </a:xfrm>
          <a:custGeom>
            <a:avLst/>
            <a:gdLst/>
            <a:ahLst/>
            <a:cxnLst/>
            <a:rect l="l" t="t" r="r" b="b"/>
            <a:pathLst>
              <a:path w="515365" h="141897">
                <a:moveTo>
                  <a:pt x="0" y="141897"/>
                </a:moveTo>
                <a:lnTo>
                  <a:pt x="515366" y="130911"/>
                </a:lnTo>
                <a:lnTo>
                  <a:pt x="515366" y="10121"/>
                </a:lnTo>
                <a:lnTo>
                  <a:pt x="0" y="0"/>
                </a:lnTo>
                <a:lnTo>
                  <a:pt x="0" y="14189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561500" y="2040422"/>
            <a:ext cx="607834" cy="141884"/>
          </a:xfrm>
          <a:custGeom>
            <a:avLst/>
            <a:gdLst/>
            <a:ahLst/>
            <a:cxnLst/>
            <a:rect l="l" t="t" r="r" b="b"/>
            <a:pathLst>
              <a:path w="607834" h="141884">
                <a:moveTo>
                  <a:pt x="515364" y="10121"/>
                </a:moveTo>
                <a:lnTo>
                  <a:pt x="0" y="0"/>
                </a:lnTo>
                <a:lnTo>
                  <a:pt x="0" y="141884"/>
                </a:lnTo>
                <a:lnTo>
                  <a:pt x="515364" y="13091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561506" y="3160176"/>
            <a:ext cx="515366" cy="121780"/>
          </a:xfrm>
          <a:custGeom>
            <a:avLst/>
            <a:gdLst/>
            <a:ahLst/>
            <a:cxnLst/>
            <a:rect l="l" t="t" r="r" b="b"/>
            <a:pathLst>
              <a:path w="515365" h="121780">
                <a:moveTo>
                  <a:pt x="0" y="82054"/>
                </a:moveTo>
                <a:lnTo>
                  <a:pt x="0" y="121780"/>
                </a:lnTo>
                <a:lnTo>
                  <a:pt x="515366" y="39712"/>
                </a:lnTo>
                <a:lnTo>
                  <a:pt x="515366" y="0"/>
                </a:lnTo>
                <a:lnTo>
                  <a:pt x="0" y="820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561500" y="3145453"/>
            <a:ext cx="607834" cy="136499"/>
          </a:xfrm>
          <a:custGeom>
            <a:avLst/>
            <a:gdLst/>
            <a:ahLst/>
            <a:cxnLst/>
            <a:rect l="l" t="t" r="r" b="b"/>
            <a:pathLst>
              <a:path w="607834" h="136499">
                <a:moveTo>
                  <a:pt x="515364" y="14722"/>
                </a:moveTo>
                <a:lnTo>
                  <a:pt x="0" y="96774"/>
                </a:lnTo>
                <a:lnTo>
                  <a:pt x="0" y="136499"/>
                </a:lnTo>
                <a:lnTo>
                  <a:pt x="515364" y="54437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561506" y="3040713"/>
            <a:ext cx="515366" cy="201523"/>
          </a:xfrm>
          <a:custGeom>
            <a:avLst/>
            <a:gdLst/>
            <a:ahLst/>
            <a:cxnLst/>
            <a:rect l="l" t="t" r="r" b="b"/>
            <a:pathLst>
              <a:path w="515365" h="201523">
                <a:moveTo>
                  <a:pt x="0" y="59626"/>
                </a:moveTo>
                <a:lnTo>
                  <a:pt x="0" y="201523"/>
                </a:lnTo>
                <a:lnTo>
                  <a:pt x="515366" y="120789"/>
                </a:lnTo>
                <a:lnTo>
                  <a:pt x="515366" y="0"/>
                </a:lnTo>
                <a:lnTo>
                  <a:pt x="0" y="5962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561500" y="3030019"/>
            <a:ext cx="607834" cy="212204"/>
          </a:xfrm>
          <a:custGeom>
            <a:avLst/>
            <a:gdLst/>
            <a:ahLst/>
            <a:cxnLst/>
            <a:rect l="l" t="t" r="r" b="b"/>
            <a:pathLst>
              <a:path w="607834" h="212204">
                <a:moveTo>
                  <a:pt x="515364" y="10697"/>
                </a:moveTo>
                <a:lnTo>
                  <a:pt x="0" y="70319"/>
                </a:lnTo>
                <a:lnTo>
                  <a:pt x="0" y="212204"/>
                </a:lnTo>
                <a:lnTo>
                  <a:pt x="515364" y="131476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61506" y="2576240"/>
            <a:ext cx="515366" cy="84937"/>
          </a:xfrm>
          <a:custGeom>
            <a:avLst/>
            <a:gdLst/>
            <a:ahLst/>
            <a:cxnLst/>
            <a:rect l="l" t="t" r="r" b="b"/>
            <a:pathLst>
              <a:path w="515365" h="84937">
                <a:moveTo>
                  <a:pt x="0" y="47548"/>
                </a:moveTo>
                <a:lnTo>
                  <a:pt x="0" y="84937"/>
                </a:lnTo>
                <a:lnTo>
                  <a:pt x="515366" y="28321"/>
                </a:lnTo>
                <a:lnTo>
                  <a:pt x="515366" y="0"/>
                </a:lnTo>
                <a:lnTo>
                  <a:pt x="0" y="47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61500" y="2567696"/>
            <a:ext cx="607834" cy="93484"/>
          </a:xfrm>
          <a:custGeom>
            <a:avLst/>
            <a:gdLst/>
            <a:ahLst/>
            <a:cxnLst/>
            <a:rect l="l" t="t" r="r" b="b"/>
            <a:pathLst>
              <a:path w="607834" h="93484">
                <a:moveTo>
                  <a:pt x="515364" y="8533"/>
                </a:moveTo>
                <a:lnTo>
                  <a:pt x="0" y="56095"/>
                </a:lnTo>
                <a:lnTo>
                  <a:pt x="0" y="93484"/>
                </a:lnTo>
                <a:lnTo>
                  <a:pt x="515364" y="36866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61506" y="2812264"/>
            <a:ext cx="515366" cy="84721"/>
          </a:xfrm>
          <a:custGeom>
            <a:avLst/>
            <a:gdLst/>
            <a:ahLst/>
            <a:cxnLst/>
            <a:rect l="l" t="t" r="r" b="b"/>
            <a:pathLst>
              <a:path w="515365" h="84721">
                <a:moveTo>
                  <a:pt x="0" y="45999"/>
                </a:moveTo>
                <a:lnTo>
                  <a:pt x="0" y="84721"/>
                </a:lnTo>
                <a:lnTo>
                  <a:pt x="515366" y="27901"/>
                </a:lnTo>
                <a:lnTo>
                  <a:pt x="515366" y="0"/>
                </a:lnTo>
                <a:lnTo>
                  <a:pt x="0" y="459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1500" y="2804016"/>
            <a:ext cx="607834" cy="92976"/>
          </a:xfrm>
          <a:custGeom>
            <a:avLst/>
            <a:gdLst/>
            <a:ahLst/>
            <a:cxnLst/>
            <a:rect l="l" t="t" r="r" b="b"/>
            <a:pathLst>
              <a:path w="607834" h="92976">
                <a:moveTo>
                  <a:pt x="515364" y="8251"/>
                </a:moveTo>
                <a:lnTo>
                  <a:pt x="0" y="54241"/>
                </a:lnTo>
                <a:lnTo>
                  <a:pt x="0" y="92976"/>
                </a:lnTo>
                <a:lnTo>
                  <a:pt x="515364" y="3615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61506" y="1012107"/>
            <a:ext cx="515366" cy="151955"/>
          </a:xfrm>
          <a:custGeom>
            <a:avLst/>
            <a:gdLst/>
            <a:ahLst/>
            <a:cxnLst/>
            <a:rect l="l" t="t" r="r" b="b"/>
            <a:pathLst>
              <a:path w="515365" h="151955">
                <a:moveTo>
                  <a:pt x="0" y="39725"/>
                </a:moveTo>
                <a:lnTo>
                  <a:pt x="515366" y="151955"/>
                </a:lnTo>
                <a:lnTo>
                  <a:pt x="515366" y="112242"/>
                </a:lnTo>
                <a:lnTo>
                  <a:pt x="0" y="0"/>
                </a:lnTo>
                <a:lnTo>
                  <a:pt x="0" y="397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61500" y="1012097"/>
            <a:ext cx="607834" cy="172110"/>
          </a:xfrm>
          <a:custGeom>
            <a:avLst/>
            <a:gdLst/>
            <a:ahLst/>
            <a:cxnLst/>
            <a:rect l="l" t="t" r="r" b="b"/>
            <a:pathLst>
              <a:path w="607834" h="172110">
                <a:moveTo>
                  <a:pt x="515364" y="112245"/>
                </a:moveTo>
                <a:lnTo>
                  <a:pt x="0" y="0"/>
                </a:lnTo>
                <a:lnTo>
                  <a:pt x="0" y="39725"/>
                </a:lnTo>
                <a:lnTo>
                  <a:pt x="515364" y="15197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61506" y="870216"/>
            <a:ext cx="515366" cy="255460"/>
          </a:xfrm>
          <a:custGeom>
            <a:avLst/>
            <a:gdLst/>
            <a:ahLst/>
            <a:cxnLst/>
            <a:rect l="l" t="t" r="r" b="b"/>
            <a:pathLst>
              <a:path w="515365" h="255460">
                <a:moveTo>
                  <a:pt x="0" y="141884"/>
                </a:moveTo>
                <a:lnTo>
                  <a:pt x="515366" y="255460"/>
                </a:lnTo>
                <a:lnTo>
                  <a:pt x="515366" y="134683"/>
                </a:lnTo>
                <a:lnTo>
                  <a:pt x="0" y="0"/>
                </a:lnTo>
                <a:lnTo>
                  <a:pt x="0" y="14188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61500" y="870215"/>
            <a:ext cx="607834" cy="275844"/>
          </a:xfrm>
          <a:custGeom>
            <a:avLst/>
            <a:gdLst/>
            <a:ahLst/>
            <a:cxnLst/>
            <a:rect l="l" t="t" r="r" b="b"/>
            <a:pathLst>
              <a:path w="607834" h="275844">
                <a:moveTo>
                  <a:pt x="515364" y="134674"/>
                </a:moveTo>
                <a:lnTo>
                  <a:pt x="0" y="0"/>
                </a:lnTo>
                <a:lnTo>
                  <a:pt x="0" y="141884"/>
                </a:lnTo>
                <a:lnTo>
                  <a:pt x="515364" y="25546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61506" y="382844"/>
            <a:ext cx="515366" cy="200380"/>
          </a:xfrm>
          <a:custGeom>
            <a:avLst/>
            <a:gdLst/>
            <a:ahLst/>
            <a:cxnLst/>
            <a:rect l="l" t="t" r="r" b="b"/>
            <a:pathLst>
              <a:path w="515365" h="200380">
                <a:moveTo>
                  <a:pt x="0" y="37388"/>
                </a:moveTo>
                <a:lnTo>
                  <a:pt x="515366" y="200380"/>
                </a:lnTo>
                <a:lnTo>
                  <a:pt x="515366" y="172059"/>
                </a:lnTo>
                <a:lnTo>
                  <a:pt x="0" y="0"/>
                </a:lnTo>
                <a:lnTo>
                  <a:pt x="0" y="373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61500" y="382850"/>
            <a:ext cx="607834" cy="229615"/>
          </a:xfrm>
          <a:custGeom>
            <a:avLst/>
            <a:gdLst/>
            <a:ahLst/>
            <a:cxnLst/>
            <a:rect l="l" t="t" r="r" b="b"/>
            <a:pathLst>
              <a:path w="607834" h="229615">
                <a:moveTo>
                  <a:pt x="515364" y="172050"/>
                </a:moveTo>
                <a:lnTo>
                  <a:pt x="0" y="0"/>
                </a:lnTo>
                <a:lnTo>
                  <a:pt x="0" y="37388"/>
                </a:lnTo>
                <a:lnTo>
                  <a:pt x="515364" y="20037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1506" y="615804"/>
            <a:ext cx="515366" cy="186651"/>
          </a:xfrm>
          <a:custGeom>
            <a:avLst/>
            <a:gdLst/>
            <a:ahLst/>
            <a:cxnLst/>
            <a:rect l="l" t="t" r="r" b="b"/>
            <a:pathLst>
              <a:path w="515365" h="186651">
                <a:moveTo>
                  <a:pt x="0" y="38709"/>
                </a:moveTo>
                <a:lnTo>
                  <a:pt x="515366" y="186651"/>
                </a:lnTo>
                <a:lnTo>
                  <a:pt x="515366" y="158775"/>
                </a:lnTo>
                <a:lnTo>
                  <a:pt x="0" y="0"/>
                </a:lnTo>
                <a:lnTo>
                  <a:pt x="0" y="387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1500" y="615797"/>
            <a:ext cx="607834" cy="213207"/>
          </a:xfrm>
          <a:custGeom>
            <a:avLst/>
            <a:gdLst/>
            <a:ahLst/>
            <a:cxnLst/>
            <a:rect l="l" t="t" r="r" b="b"/>
            <a:pathLst>
              <a:path w="607834" h="213207">
                <a:moveTo>
                  <a:pt x="515364" y="158784"/>
                </a:moveTo>
                <a:lnTo>
                  <a:pt x="0" y="0"/>
                </a:lnTo>
                <a:lnTo>
                  <a:pt x="0" y="38722"/>
                </a:lnTo>
                <a:lnTo>
                  <a:pt x="515364" y="186663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248028" y="2285453"/>
            <a:ext cx="1262456" cy="776884"/>
          </a:xfrm>
          <a:custGeom>
            <a:avLst/>
            <a:gdLst/>
            <a:ahLst/>
            <a:cxnLst/>
            <a:rect l="l" t="t" r="r" b="b"/>
            <a:pathLst>
              <a:path w="1262456" h="776884">
                <a:moveTo>
                  <a:pt x="1262456" y="51815"/>
                </a:moveTo>
                <a:lnTo>
                  <a:pt x="1262456" y="0"/>
                </a:lnTo>
                <a:lnTo>
                  <a:pt x="0" y="738492"/>
                </a:lnTo>
                <a:lnTo>
                  <a:pt x="0" y="776884"/>
                </a:lnTo>
                <a:lnTo>
                  <a:pt x="1262456" y="518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248028" y="2285453"/>
            <a:ext cx="1262456" cy="776884"/>
          </a:xfrm>
          <a:custGeom>
            <a:avLst/>
            <a:gdLst/>
            <a:ahLst/>
            <a:cxnLst/>
            <a:rect l="l" t="t" r="r" b="b"/>
            <a:pathLst>
              <a:path w="1262456" h="776884">
                <a:moveTo>
                  <a:pt x="1262456" y="51815"/>
                </a:moveTo>
                <a:lnTo>
                  <a:pt x="0" y="776884"/>
                </a:lnTo>
                <a:lnTo>
                  <a:pt x="0" y="738492"/>
                </a:lnTo>
                <a:lnTo>
                  <a:pt x="1262456" y="0"/>
                </a:lnTo>
                <a:lnTo>
                  <a:pt x="1262456" y="5181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77736" y="276910"/>
            <a:ext cx="0" cy="1765096"/>
          </a:xfrm>
          <a:custGeom>
            <a:avLst/>
            <a:gdLst/>
            <a:ahLst/>
            <a:cxnLst/>
            <a:rect l="l" t="t" r="r" b="b"/>
            <a:pathLst>
              <a:path h="1765096">
                <a:moveTo>
                  <a:pt x="0" y="0"/>
                </a:moveTo>
                <a:lnTo>
                  <a:pt x="0" y="1765096"/>
                </a:lnTo>
              </a:path>
            </a:pathLst>
          </a:custGeom>
          <a:ln w="45021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55861" y="276911"/>
            <a:ext cx="43751" cy="3153371"/>
          </a:xfrm>
          <a:custGeom>
            <a:avLst/>
            <a:gdLst/>
            <a:ahLst/>
            <a:cxnLst/>
            <a:rect l="l" t="t" r="r" b="b"/>
            <a:pathLst>
              <a:path w="43751" h="3153371">
                <a:moveTo>
                  <a:pt x="0" y="3153371"/>
                </a:moveTo>
                <a:lnTo>
                  <a:pt x="43751" y="3153371"/>
                </a:lnTo>
                <a:lnTo>
                  <a:pt x="43751" y="0"/>
                </a:lnTo>
                <a:lnTo>
                  <a:pt x="0" y="0"/>
                </a:lnTo>
                <a:lnTo>
                  <a:pt x="0" y="31533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38881" y="276910"/>
            <a:ext cx="0" cy="1765096"/>
          </a:xfrm>
          <a:custGeom>
            <a:avLst/>
            <a:gdLst/>
            <a:ahLst/>
            <a:cxnLst/>
            <a:rect l="l" t="t" r="r" b="b"/>
            <a:pathLst>
              <a:path h="1765096">
                <a:moveTo>
                  <a:pt x="0" y="0"/>
                </a:moveTo>
                <a:lnTo>
                  <a:pt x="0" y="1765096"/>
                </a:lnTo>
              </a:path>
            </a:pathLst>
          </a:custGeom>
          <a:ln w="58064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10483" y="276911"/>
            <a:ext cx="56794" cy="3153371"/>
          </a:xfrm>
          <a:custGeom>
            <a:avLst/>
            <a:gdLst/>
            <a:ahLst/>
            <a:cxnLst/>
            <a:rect l="l" t="t" r="r" b="b"/>
            <a:pathLst>
              <a:path w="56794" h="3153371">
                <a:moveTo>
                  <a:pt x="0" y="3153371"/>
                </a:moveTo>
                <a:lnTo>
                  <a:pt x="56794" y="3153371"/>
                </a:lnTo>
                <a:lnTo>
                  <a:pt x="56794" y="0"/>
                </a:lnTo>
                <a:lnTo>
                  <a:pt x="0" y="0"/>
                </a:lnTo>
                <a:lnTo>
                  <a:pt x="0" y="31533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247026" y="1081050"/>
            <a:ext cx="253403" cy="22072"/>
          </a:xfrm>
          <a:custGeom>
            <a:avLst/>
            <a:gdLst/>
            <a:ahLst/>
            <a:cxnLst/>
            <a:rect l="l" t="t" r="r" b="b"/>
            <a:pathLst>
              <a:path w="253403" h="22072">
                <a:moveTo>
                  <a:pt x="0" y="0"/>
                </a:moveTo>
                <a:lnTo>
                  <a:pt x="253403" y="2207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247026" y="1081050"/>
            <a:ext cx="253403" cy="22072"/>
          </a:xfrm>
          <a:custGeom>
            <a:avLst/>
            <a:gdLst/>
            <a:ahLst/>
            <a:cxnLst/>
            <a:rect l="l" t="t" r="r" b="b"/>
            <a:pathLst>
              <a:path w="253403" h="22072">
                <a:moveTo>
                  <a:pt x="0" y="0"/>
                </a:moveTo>
                <a:lnTo>
                  <a:pt x="253403" y="22072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578256" y="276905"/>
            <a:ext cx="932230" cy="586016"/>
          </a:xfrm>
          <a:custGeom>
            <a:avLst/>
            <a:gdLst/>
            <a:ahLst/>
            <a:cxnLst/>
            <a:rect l="l" t="t" r="r" b="b"/>
            <a:pathLst>
              <a:path w="932230" h="586016">
                <a:moveTo>
                  <a:pt x="0" y="0"/>
                </a:moveTo>
                <a:lnTo>
                  <a:pt x="932230" y="586016"/>
                </a:lnTo>
                <a:lnTo>
                  <a:pt x="932230" y="523875"/>
                </a:lnTo>
                <a:lnTo>
                  <a:pt x="68872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578256" y="276905"/>
            <a:ext cx="932230" cy="586016"/>
          </a:xfrm>
          <a:custGeom>
            <a:avLst/>
            <a:gdLst/>
            <a:ahLst/>
            <a:cxnLst/>
            <a:rect l="l" t="t" r="r" b="b"/>
            <a:pathLst>
              <a:path w="932230" h="586016">
                <a:moveTo>
                  <a:pt x="0" y="0"/>
                </a:moveTo>
                <a:lnTo>
                  <a:pt x="932230" y="586016"/>
                </a:lnTo>
                <a:lnTo>
                  <a:pt x="932230" y="523875"/>
                </a:lnTo>
                <a:lnTo>
                  <a:pt x="68872" y="0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774219" y="1098152"/>
            <a:ext cx="103517" cy="425526"/>
          </a:xfrm>
          <a:custGeom>
            <a:avLst/>
            <a:gdLst/>
            <a:ahLst/>
            <a:cxnLst/>
            <a:rect l="l" t="t" r="r" b="b"/>
            <a:pathLst>
              <a:path w="103517" h="425526">
                <a:moveTo>
                  <a:pt x="0" y="0"/>
                </a:moveTo>
                <a:lnTo>
                  <a:pt x="103517" y="425526"/>
                </a:lnTo>
                <a:lnTo>
                  <a:pt x="96634" y="303860"/>
                </a:lnTo>
                <a:lnTo>
                  <a:pt x="32715" y="7467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774219" y="1098152"/>
            <a:ext cx="103517" cy="425526"/>
          </a:xfrm>
          <a:custGeom>
            <a:avLst/>
            <a:gdLst/>
            <a:ahLst/>
            <a:cxnLst/>
            <a:rect l="l" t="t" r="r" b="b"/>
            <a:pathLst>
              <a:path w="103517" h="425526">
                <a:moveTo>
                  <a:pt x="0" y="0"/>
                </a:moveTo>
                <a:lnTo>
                  <a:pt x="103517" y="425526"/>
                </a:lnTo>
                <a:lnTo>
                  <a:pt x="96634" y="303860"/>
                </a:lnTo>
                <a:lnTo>
                  <a:pt x="32715" y="7467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403570" y="1094851"/>
            <a:ext cx="60782" cy="290106"/>
          </a:xfrm>
          <a:custGeom>
            <a:avLst/>
            <a:gdLst/>
            <a:ahLst/>
            <a:cxnLst/>
            <a:rect l="l" t="t" r="r" b="b"/>
            <a:pathLst>
              <a:path w="60782" h="290106">
                <a:moveTo>
                  <a:pt x="0" y="0"/>
                </a:moveTo>
                <a:lnTo>
                  <a:pt x="60782" y="290106"/>
                </a:lnTo>
                <a:lnTo>
                  <a:pt x="60439" y="175831"/>
                </a:lnTo>
                <a:lnTo>
                  <a:pt x="26758" y="320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403570" y="1094851"/>
            <a:ext cx="60782" cy="290106"/>
          </a:xfrm>
          <a:custGeom>
            <a:avLst/>
            <a:gdLst/>
            <a:ahLst/>
            <a:cxnLst/>
            <a:rect l="l" t="t" r="r" b="b"/>
            <a:pathLst>
              <a:path w="60782" h="290106">
                <a:moveTo>
                  <a:pt x="0" y="0"/>
                </a:moveTo>
                <a:lnTo>
                  <a:pt x="60782" y="290106"/>
                </a:lnTo>
                <a:lnTo>
                  <a:pt x="60439" y="175831"/>
                </a:lnTo>
                <a:lnTo>
                  <a:pt x="26758" y="3200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403570" y="2212720"/>
            <a:ext cx="60782" cy="268198"/>
          </a:xfrm>
          <a:custGeom>
            <a:avLst/>
            <a:gdLst/>
            <a:ahLst/>
            <a:cxnLst/>
            <a:rect l="l" t="t" r="r" b="b"/>
            <a:pathLst>
              <a:path w="60782" h="268198">
                <a:moveTo>
                  <a:pt x="0" y="0"/>
                </a:moveTo>
                <a:lnTo>
                  <a:pt x="60782" y="268198"/>
                </a:lnTo>
                <a:lnTo>
                  <a:pt x="60439" y="153936"/>
                </a:lnTo>
                <a:lnTo>
                  <a:pt x="26758" y="355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403570" y="2212720"/>
            <a:ext cx="60782" cy="268198"/>
          </a:xfrm>
          <a:custGeom>
            <a:avLst/>
            <a:gdLst/>
            <a:ahLst/>
            <a:cxnLst/>
            <a:rect l="l" t="t" r="r" b="b"/>
            <a:pathLst>
              <a:path w="60782" h="268198">
                <a:moveTo>
                  <a:pt x="0" y="0"/>
                </a:moveTo>
                <a:lnTo>
                  <a:pt x="60782" y="268198"/>
                </a:lnTo>
                <a:lnTo>
                  <a:pt x="60439" y="153936"/>
                </a:lnTo>
                <a:lnTo>
                  <a:pt x="26758" y="355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230183" y="1085909"/>
            <a:ext cx="94665" cy="318274"/>
          </a:xfrm>
          <a:custGeom>
            <a:avLst/>
            <a:gdLst/>
            <a:ahLst/>
            <a:cxnLst/>
            <a:rect l="l" t="t" r="r" b="b"/>
            <a:pathLst>
              <a:path w="94665" h="318274">
                <a:moveTo>
                  <a:pt x="94665" y="1777"/>
                </a:moveTo>
                <a:lnTo>
                  <a:pt x="72555" y="0"/>
                </a:lnTo>
                <a:lnTo>
                  <a:pt x="0" y="223316"/>
                </a:lnTo>
                <a:lnTo>
                  <a:pt x="0" y="318274"/>
                </a:lnTo>
                <a:lnTo>
                  <a:pt x="94665" y="17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230183" y="1085909"/>
            <a:ext cx="94665" cy="318274"/>
          </a:xfrm>
          <a:custGeom>
            <a:avLst/>
            <a:gdLst/>
            <a:ahLst/>
            <a:cxnLst/>
            <a:rect l="l" t="t" r="r" b="b"/>
            <a:pathLst>
              <a:path w="94665" h="318274">
                <a:moveTo>
                  <a:pt x="94665" y="1777"/>
                </a:moveTo>
                <a:lnTo>
                  <a:pt x="0" y="318274"/>
                </a:lnTo>
                <a:lnTo>
                  <a:pt x="0" y="223316"/>
                </a:lnTo>
                <a:lnTo>
                  <a:pt x="72555" y="0"/>
                </a:lnTo>
                <a:lnTo>
                  <a:pt x="94665" y="177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93907" y="276913"/>
            <a:ext cx="51371" cy="3153371"/>
          </a:xfrm>
          <a:custGeom>
            <a:avLst/>
            <a:gdLst/>
            <a:ahLst/>
            <a:cxnLst/>
            <a:rect l="l" t="t" r="r" b="b"/>
            <a:pathLst>
              <a:path w="51371" h="3153371">
                <a:moveTo>
                  <a:pt x="0" y="3153371"/>
                </a:moveTo>
                <a:lnTo>
                  <a:pt x="51117" y="3153371"/>
                </a:lnTo>
                <a:lnTo>
                  <a:pt x="51371" y="0"/>
                </a:lnTo>
                <a:lnTo>
                  <a:pt x="254" y="0"/>
                </a:lnTo>
                <a:lnTo>
                  <a:pt x="0" y="31533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93907" y="276913"/>
            <a:ext cx="51371" cy="3153371"/>
          </a:xfrm>
          <a:custGeom>
            <a:avLst/>
            <a:gdLst/>
            <a:ahLst/>
            <a:cxnLst/>
            <a:rect l="l" t="t" r="r" b="b"/>
            <a:pathLst>
              <a:path w="51371" h="3153371">
                <a:moveTo>
                  <a:pt x="0" y="3153371"/>
                </a:moveTo>
                <a:lnTo>
                  <a:pt x="51117" y="3153371"/>
                </a:lnTo>
                <a:lnTo>
                  <a:pt x="51371" y="0"/>
                </a:lnTo>
                <a:lnTo>
                  <a:pt x="254" y="0"/>
                </a:lnTo>
                <a:lnTo>
                  <a:pt x="0" y="31533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248026" y="1067245"/>
            <a:ext cx="1262456" cy="1052474"/>
          </a:xfrm>
          <a:custGeom>
            <a:avLst/>
            <a:gdLst/>
            <a:ahLst/>
            <a:cxnLst/>
            <a:rect l="l" t="t" r="r" b="b"/>
            <a:pathLst>
              <a:path w="1262456" h="1052474">
                <a:moveTo>
                  <a:pt x="0" y="45008"/>
                </a:moveTo>
                <a:lnTo>
                  <a:pt x="1262456" y="1052474"/>
                </a:lnTo>
                <a:lnTo>
                  <a:pt x="1262456" y="990333"/>
                </a:lnTo>
                <a:lnTo>
                  <a:pt x="0" y="0"/>
                </a:lnTo>
                <a:lnTo>
                  <a:pt x="0" y="450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248026" y="1067245"/>
            <a:ext cx="1262456" cy="1052474"/>
          </a:xfrm>
          <a:custGeom>
            <a:avLst/>
            <a:gdLst/>
            <a:ahLst/>
            <a:cxnLst/>
            <a:rect l="l" t="t" r="r" b="b"/>
            <a:pathLst>
              <a:path w="1262456" h="1052474">
                <a:moveTo>
                  <a:pt x="0" y="45008"/>
                </a:moveTo>
                <a:lnTo>
                  <a:pt x="1262456" y="1052474"/>
                </a:lnTo>
                <a:lnTo>
                  <a:pt x="1262456" y="990333"/>
                </a:lnTo>
                <a:lnTo>
                  <a:pt x="0" y="0"/>
                </a:lnTo>
                <a:lnTo>
                  <a:pt x="0" y="4500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81047" y="2042008"/>
            <a:ext cx="1295831" cy="1388287"/>
          </a:xfrm>
          <a:custGeom>
            <a:avLst/>
            <a:gdLst/>
            <a:ahLst/>
            <a:cxnLst/>
            <a:rect l="l" t="t" r="r" b="b"/>
            <a:pathLst>
              <a:path w="1295831" h="1388287">
                <a:moveTo>
                  <a:pt x="0" y="1388287"/>
                </a:moveTo>
                <a:lnTo>
                  <a:pt x="1295831" y="1388287"/>
                </a:lnTo>
                <a:lnTo>
                  <a:pt x="1295831" y="0"/>
                </a:lnTo>
                <a:lnTo>
                  <a:pt x="0" y="0"/>
                </a:lnTo>
                <a:lnTo>
                  <a:pt x="0" y="138828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81046" y="2041995"/>
            <a:ext cx="1388300" cy="1388287"/>
          </a:xfrm>
          <a:custGeom>
            <a:avLst/>
            <a:gdLst/>
            <a:ahLst/>
            <a:cxnLst/>
            <a:rect l="l" t="t" r="r" b="b"/>
            <a:pathLst>
              <a:path w="1388300" h="1388287">
                <a:moveTo>
                  <a:pt x="1295819" y="0"/>
                </a:moveTo>
                <a:lnTo>
                  <a:pt x="0" y="0"/>
                </a:lnTo>
                <a:lnTo>
                  <a:pt x="0" y="1388287"/>
                </a:lnTo>
                <a:lnTo>
                  <a:pt x="1295819" y="1388287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57544" y="2212991"/>
            <a:ext cx="219329" cy="32994"/>
          </a:xfrm>
          <a:custGeom>
            <a:avLst/>
            <a:gdLst/>
            <a:ahLst/>
            <a:cxnLst/>
            <a:rect l="l" t="t" r="r" b="b"/>
            <a:pathLst>
              <a:path w="219328" h="32994">
                <a:moveTo>
                  <a:pt x="0" y="16713"/>
                </a:moveTo>
                <a:lnTo>
                  <a:pt x="219329" y="32994"/>
                </a:lnTo>
                <a:lnTo>
                  <a:pt x="219329" y="13741"/>
                </a:lnTo>
                <a:lnTo>
                  <a:pt x="0" y="0"/>
                </a:lnTo>
                <a:lnTo>
                  <a:pt x="0" y="1671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57540" y="2212996"/>
            <a:ext cx="226009" cy="33413"/>
          </a:xfrm>
          <a:custGeom>
            <a:avLst/>
            <a:gdLst/>
            <a:ahLst/>
            <a:cxnLst/>
            <a:rect l="l" t="t" r="r" b="b"/>
            <a:pathLst>
              <a:path w="226009" h="33413">
                <a:moveTo>
                  <a:pt x="219326" y="13729"/>
                </a:moveTo>
                <a:lnTo>
                  <a:pt x="0" y="0"/>
                </a:lnTo>
                <a:lnTo>
                  <a:pt x="0" y="16713"/>
                </a:lnTo>
                <a:lnTo>
                  <a:pt x="219326" y="32995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857544" y="2328868"/>
            <a:ext cx="219329" cy="32994"/>
          </a:xfrm>
          <a:custGeom>
            <a:avLst/>
            <a:gdLst/>
            <a:ahLst/>
            <a:cxnLst/>
            <a:rect l="l" t="t" r="r" b="b"/>
            <a:pathLst>
              <a:path w="219328" h="32994">
                <a:moveTo>
                  <a:pt x="0" y="16713"/>
                </a:moveTo>
                <a:lnTo>
                  <a:pt x="219329" y="32994"/>
                </a:lnTo>
                <a:lnTo>
                  <a:pt x="219329" y="13741"/>
                </a:lnTo>
                <a:lnTo>
                  <a:pt x="0" y="0"/>
                </a:lnTo>
                <a:lnTo>
                  <a:pt x="0" y="1671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857540" y="2328877"/>
            <a:ext cx="226009" cy="33413"/>
          </a:xfrm>
          <a:custGeom>
            <a:avLst/>
            <a:gdLst/>
            <a:ahLst/>
            <a:cxnLst/>
            <a:rect l="l" t="t" r="r" b="b"/>
            <a:pathLst>
              <a:path w="226009" h="33413">
                <a:moveTo>
                  <a:pt x="219326" y="13729"/>
                </a:moveTo>
                <a:lnTo>
                  <a:pt x="0" y="0"/>
                </a:lnTo>
                <a:lnTo>
                  <a:pt x="0" y="16713"/>
                </a:lnTo>
                <a:lnTo>
                  <a:pt x="219326" y="32995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00338" y="2328220"/>
            <a:ext cx="1038161" cy="1102067"/>
          </a:xfrm>
          <a:custGeom>
            <a:avLst/>
            <a:gdLst/>
            <a:ahLst/>
            <a:cxnLst/>
            <a:rect l="l" t="t" r="r" b="b"/>
            <a:pathLst>
              <a:path w="1038161" h="1102067">
                <a:moveTo>
                  <a:pt x="1038161" y="18973"/>
                </a:moveTo>
                <a:lnTo>
                  <a:pt x="1038161" y="0"/>
                </a:lnTo>
                <a:lnTo>
                  <a:pt x="0" y="1102067"/>
                </a:lnTo>
                <a:lnTo>
                  <a:pt x="43942" y="1102067"/>
                </a:lnTo>
                <a:lnTo>
                  <a:pt x="1038161" y="1897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800338" y="2328220"/>
            <a:ext cx="1038161" cy="1102067"/>
          </a:xfrm>
          <a:custGeom>
            <a:avLst/>
            <a:gdLst/>
            <a:ahLst/>
            <a:cxnLst/>
            <a:rect l="l" t="t" r="r" b="b"/>
            <a:pathLst>
              <a:path w="1038161" h="1102067">
                <a:moveTo>
                  <a:pt x="1038161" y="18973"/>
                </a:moveTo>
                <a:lnTo>
                  <a:pt x="43942" y="1102067"/>
                </a:lnTo>
                <a:lnTo>
                  <a:pt x="0" y="1102067"/>
                </a:lnTo>
                <a:lnTo>
                  <a:pt x="1038161" y="0"/>
                </a:lnTo>
                <a:lnTo>
                  <a:pt x="1038161" y="1897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38500" y="2173670"/>
            <a:ext cx="22961" cy="401955"/>
          </a:xfrm>
          <a:custGeom>
            <a:avLst/>
            <a:gdLst/>
            <a:ahLst/>
            <a:cxnLst/>
            <a:rect l="l" t="t" r="r" b="b"/>
            <a:pathLst>
              <a:path w="22961" h="401955">
                <a:moveTo>
                  <a:pt x="0" y="19519"/>
                </a:moveTo>
                <a:lnTo>
                  <a:pt x="5600" y="399046"/>
                </a:lnTo>
                <a:lnTo>
                  <a:pt x="22961" y="401954"/>
                </a:lnTo>
                <a:lnTo>
                  <a:pt x="17373" y="0"/>
                </a:lnTo>
                <a:lnTo>
                  <a:pt x="0" y="1951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38500" y="2173670"/>
            <a:ext cx="22961" cy="401955"/>
          </a:xfrm>
          <a:custGeom>
            <a:avLst/>
            <a:gdLst/>
            <a:ahLst/>
            <a:cxnLst/>
            <a:rect l="l" t="t" r="r" b="b"/>
            <a:pathLst>
              <a:path w="22961" h="401955">
                <a:moveTo>
                  <a:pt x="0" y="19519"/>
                </a:moveTo>
                <a:lnTo>
                  <a:pt x="5600" y="399046"/>
                </a:lnTo>
                <a:lnTo>
                  <a:pt x="22961" y="401954"/>
                </a:lnTo>
                <a:lnTo>
                  <a:pt x="17373" y="0"/>
                </a:lnTo>
                <a:lnTo>
                  <a:pt x="0" y="1951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71485" y="22464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53895" y="2246403"/>
            <a:ext cx="24180" cy="430348"/>
          </a:xfrm>
          <a:custGeom>
            <a:avLst/>
            <a:gdLst/>
            <a:ahLst/>
            <a:cxnLst/>
            <a:rect l="l" t="t" r="r" b="b"/>
            <a:pathLst>
              <a:path w="24180" h="430348">
                <a:moveTo>
                  <a:pt x="17589" y="0"/>
                </a:moveTo>
                <a:lnTo>
                  <a:pt x="24180" y="406196"/>
                </a:lnTo>
                <a:lnTo>
                  <a:pt x="11351" y="424444"/>
                </a:lnTo>
                <a:lnTo>
                  <a:pt x="7200" y="430348"/>
                </a:lnTo>
                <a:lnTo>
                  <a:pt x="9900" y="414597"/>
                </a:lnTo>
                <a:lnTo>
                  <a:pt x="9919" y="400636"/>
                </a:lnTo>
                <a:lnTo>
                  <a:pt x="9751" y="382474"/>
                </a:lnTo>
                <a:lnTo>
                  <a:pt x="9419" y="360719"/>
                </a:lnTo>
                <a:lnTo>
                  <a:pt x="8943" y="335975"/>
                </a:lnTo>
                <a:lnTo>
                  <a:pt x="8348" y="308849"/>
                </a:lnTo>
                <a:lnTo>
                  <a:pt x="7656" y="279946"/>
                </a:lnTo>
                <a:lnTo>
                  <a:pt x="6889" y="249873"/>
                </a:lnTo>
                <a:lnTo>
                  <a:pt x="6070" y="219236"/>
                </a:lnTo>
                <a:lnTo>
                  <a:pt x="5222" y="188641"/>
                </a:lnTo>
                <a:lnTo>
                  <a:pt x="4367" y="158694"/>
                </a:lnTo>
                <a:lnTo>
                  <a:pt x="3528" y="130000"/>
                </a:lnTo>
                <a:lnTo>
                  <a:pt x="2728" y="103165"/>
                </a:lnTo>
                <a:lnTo>
                  <a:pt x="1988" y="78797"/>
                </a:lnTo>
                <a:lnTo>
                  <a:pt x="1333" y="57500"/>
                </a:lnTo>
                <a:lnTo>
                  <a:pt x="783" y="39881"/>
                </a:lnTo>
                <a:lnTo>
                  <a:pt x="94" y="18100"/>
                </a:lnTo>
                <a:lnTo>
                  <a:pt x="0" y="15151"/>
                </a:lnTo>
                <a:lnTo>
                  <a:pt x="1758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5634" y="2513656"/>
            <a:ext cx="240639" cy="63779"/>
          </a:xfrm>
          <a:custGeom>
            <a:avLst/>
            <a:gdLst/>
            <a:ahLst/>
            <a:cxnLst/>
            <a:rect l="l" t="t" r="r" b="b"/>
            <a:pathLst>
              <a:path w="240639" h="63779">
                <a:moveTo>
                  <a:pt x="0" y="0"/>
                </a:moveTo>
                <a:lnTo>
                  <a:pt x="0" y="42545"/>
                </a:lnTo>
                <a:lnTo>
                  <a:pt x="238544" y="63779"/>
                </a:lnTo>
                <a:lnTo>
                  <a:pt x="240639" y="23202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25634" y="2513656"/>
            <a:ext cx="240639" cy="63779"/>
          </a:xfrm>
          <a:custGeom>
            <a:avLst/>
            <a:gdLst/>
            <a:ahLst/>
            <a:cxnLst/>
            <a:rect l="l" t="t" r="r" b="b"/>
            <a:pathLst>
              <a:path w="240639" h="63779">
                <a:moveTo>
                  <a:pt x="0" y="0"/>
                </a:moveTo>
                <a:lnTo>
                  <a:pt x="0" y="42545"/>
                </a:lnTo>
                <a:lnTo>
                  <a:pt x="238544" y="63779"/>
                </a:lnTo>
                <a:lnTo>
                  <a:pt x="240639" y="23202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781043" y="2041992"/>
            <a:ext cx="1227569" cy="1058202"/>
          </a:xfrm>
          <a:custGeom>
            <a:avLst/>
            <a:gdLst/>
            <a:ahLst/>
            <a:cxnLst/>
            <a:rect l="l" t="t" r="r" b="b"/>
            <a:pathLst>
              <a:path w="1227569" h="1058202">
                <a:moveTo>
                  <a:pt x="0" y="808520"/>
                </a:moveTo>
                <a:lnTo>
                  <a:pt x="0" y="1058202"/>
                </a:lnTo>
                <a:lnTo>
                  <a:pt x="1227569" y="0"/>
                </a:lnTo>
                <a:lnTo>
                  <a:pt x="1164361" y="0"/>
                </a:lnTo>
                <a:lnTo>
                  <a:pt x="0" y="80852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781043" y="2041992"/>
            <a:ext cx="1227569" cy="1058202"/>
          </a:xfrm>
          <a:custGeom>
            <a:avLst/>
            <a:gdLst/>
            <a:ahLst/>
            <a:cxnLst/>
            <a:rect l="l" t="t" r="r" b="b"/>
            <a:pathLst>
              <a:path w="1227569" h="1058202">
                <a:moveTo>
                  <a:pt x="0" y="808520"/>
                </a:moveTo>
                <a:lnTo>
                  <a:pt x="0" y="1058202"/>
                </a:lnTo>
                <a:lnTo>
                  <a:pt x="1227569" y="0"/>
                </a:lnTo>
                <a:lnTo>
                  <a:pt x="1164361" y="0"/>
                </a:lnTo>
                <a:lnTo>
                  <a:pt x="0" y="80852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007994" y="2679318"/>
            <a:ext cx="174434" cy="64547"/>
          </a:xfrm>
          <a:custGeom>
            <a:avLst/>
            <a:gdLst/>
            <a:ahLst/>
            <a:cxnLst/>
            <a:rect l="l" t="t" r="r" b="b"/>
            <a:pathLst>
              <a:path w="174434" h="64547">
                <a:moveTo>
                  <a:pt x="174434" y="27367"/>
                </a:moveTo>
                <a:lnTo>
                  <a:pt x="173816" y="24157"/>
                </a:lnTo>
                <a:lnTo>
                  <a:pt x="169621" y="17698"/>
                </a:lnTo>
                <a:lnTo>
                  <a:pt x="161878" y="12033"/>
                </a:lnTo>
                <a:lnTo>
                  <a:pt x="151030" y="7297"/>
                </a:lnTo>
                <a:lnTo>
                  <a:pt x="137519" y="3624"/>
                </a:lnTo>
                <a:lnTo>
                  <a:pt x="121785" y="1147"/>
                </a:lnTo>
                <a:lnTo>
                  <a:pt x="104272" y="0"/>
                </a:lnTo>
                <a:lnTo>
                  <a:pt x="85420" y="316"/>
                </a:lnTo>
                <a:lnTo>
                  <a:pt x="76468" y="986"/>
                </a:lnTo>
                <a:lnTo>
                  <a:pt x="58374" y="3418"/>
                </a:lnTo>
                <a:lnTo>
                  <a:pt x="41966" y="7067"/>
                </a:lnTo>
                <a:lnTo>
                  <a:pt x="27666" y="11751"/>
                </a:lnTo>
                <a:lnTo>
                  <a:pt x="15897" y="17287"/>
                </a:lnTo>
                <a:lnTo>
                  <a:pt x="7082" y="23492"/>
                </a:lnTo>
                <a:lnTo>
                  <a:pt x="1641" y="30186"/>
                </a:lnTo>
                <a:lnTo>
                  <a:pt x="0" y="37184"/>
                </a:lnTo>
                <a:lnTo>
                  <a:pt x="622" y="40387"/>
                </a:lnTo>
                <a:lnTo>
                  <a:pt x="4826" y="46844"/>
                </a:lnTo>
                <a:lnTo>
                  <a:pt x="12574" y="52507"/>
                </a:lnTo>
                <a:lnTo>
                  <a:pt x="23423" y="57243"/>
                </a:lnTo>
                <a:lnTo>
                  <a:pt x="36933" y="60917"/>
                </a:lnTo>
                <a:lnTo>
                  <a:pt x="52662" y="63396"/>
                </a:lnTo>
                <a:lnTo>
                  <a:pt x="70170" y="64547"/>
                </a:lnTo>
                <a:lnTo>
                  <a:pt x="89014" y="64235"/>
                </a:lnTo>
                <a:lnTo>
                  <a:pt x="98004" y="63560"/>
                </a:lnTo>
                <a:lnTo>
                  <a:pt x="116101" y="61122"/>
                </a:lnTo>
                <a:lnTo>
                  <a:pt x="132506" y="57470"/>
                </a:lnTo>
                <a:lnTo>
                  <a:pt x="146800" y="52785"/>
                </a:lnTo>
                <a:lnTo>
                  <a:pt x="158560" y="47251"/>
                </a:lnTo>
                <a:lnTo>
                  <a:pt x="167367" y="41048"/>
                </a:lnTo>
                <a:lnTo>
                  <a:pt x="172799" y="34359"/>
                </a:lnTo>
                <a:lnTo>
                  <a:pt x="174434" y="273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007994" y="2679318"/>
            <a:ext cx="174434" cy="64547"/>
          </a:xfrm>
          <a:custGeom>
            <a:avLst/>
            <a:gdLst/>
            <a:ahLst/>
            <a:cxnLst/>
            <a:rect l="l" t="t" r="r" b="b"/>
            <a:pathLst>
              <a:path w="174434" h="64547">
                <a:moveTo>
                  <a:pt x="174434" y="27367"/>
                </a:moveTo>
                <a:lnTo>
                  <a:pt x="172799" y="34359"/>
                </a:lnTo>
                <a:lnTo>
                  <a:pt x="167367" y="41048"/>
                </a:lnTo>
                <a:lnTo>
                  <a:pt x="158560" y="47251"/>
                </a:lnTo>
                <a:lnTo>
                  <a:pt x="146800" y="52785"/>
                </a:lnTo>
                <a:lnTo>
                  <a:pt x="132506" y="57470"/>
                </a:lnTo>
                <a:lnTo>
                  <a:pt x="116101" y="61122"/>
                </a:lnTo>
                <a:lnTo>
                  <a:pt x="98004" y="63560"/>
                </a:lnTo>
                <a:lnTo>
                  <a:pt x="89014" y="64235"/>
                </a:lnTo>
                <a:lnTo>
                  <a:pt x="70170" y="64547"/>
                </a:lnTo>
                <a:lnTo>
                  <a:pt x="52662" y="63396"/>
                </a:lnTo>
                <a:lnTo>
                  <a:pt x="36933" y="60917"/>
                </a:lnTo>
                <a:lnTo>
                  <a:pt x="23423" y="57243"/>
                </a:lnTo>
                <a:lnTo>
                  <a:pt x="12574" y="52507"/>
                </a:lnTo>
                <a:lnTo>
                  <a:pt x="4826" y="46844"/>
                </a:lnTo>
                <a:lnTo>
                  <a:pt x="622" y="40387"/>
                </a:lnTo>
                <a:lnTo>
                  <a:pt x="0" y="37184"/>
                </a:lnTo>
                <a:lnTo>
                  <a:pt x="1641" y="30186"/>
                </a:lnTo>
                <a:lnTo>
                  <a:pt x="7082" y="23492"/>
                </a:lnTo>
                <a:lnTo>
                  <a:pt x="15897" y="17287"/>
                </a:lnTo>
                <a:lnTo>
                  <a:pt x="27666" y="11751"/>
                </a:lnTo>
                <a:lnTo>
                  <a:pt x="41966" y="7067"/>
                </a:lnTo>
                <a:lnTo>
                  <a:pt x="58374" y="3418"/>
                </a:lnTo>
                <a:lnTo>
                  <a:pt x="76468" y="986"/>
                </a:lnTo>
                <a:lnTo>
                  <a:pt x="85420" y="316"/>
                </a:lnTo>
                <a:lnTo>
                  <a:pt x="104272" y="0"/>
                </a:lnTo>
                <a:lnTo>
                  <a:pt x="121785" y="1147"/>
                </a:lnTo>
                <a:lnTo>
                  <a:pt x="137519" y="3624"/>
                </a:lnTo>
                <a:lnTo>
                  <a:pt x="151030" y="7297"/>
                </a:lnTo>
                <a:lnTo>
                  <a:pt x="161878" y="12033"/>
                </a:lnTo>
                <a:lnTo>
                  <a:pt x="169621" y="17698"/>
                </a:lnTo>
                <a:lnTo>
                  <a:pt x="173816" y="24157"/>
                </a:lnTo>
                <a:lnTo>
                  <a:pt x="174434" y="2736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337616" y="2593544"/>
            <a:ext cx="59982" cy="629564"/>
          </a:xfrm>
          <a:custGeom>
            <a:avLst/>
            <a:gdLst/>
            <a:ahLst/>
            <a:cxnLst/>
            <a:rect l="l" t="t" r="r" b="b"/>
            <a:pathLst>
              <a:path w="59982" h="629564">
                <a:moveTo>
                  <a:pt x="39408" y="629564"/>
                </a:moveTo>
                <a:lnTo>
                  <a:pt x="59982" y="600303"/>
                </a:lnTo>
                <a:lnTo>
                  <a:pt x="31178" y="0"/>
                </a:lnTo>
                <a:lnTo>
                  <a:pt x="0" y="26873"/>
                </a:lnTo>
                <a:lnTo>
                  <a:pt x="39408" y="62956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337616" y="2593544"/>
            <a:ext cx="59982" cy="629564"/>
          </a:xfrm>
          <a:custGeom>
            <a:avLst/>
            <a:gdLst/>
            <a:ahLst/>
            <a:cxnLst/>
            <a:rect l="l" t="t" r="r" b="b"/>
            <a:pathLst>
              <a:path w="59982" h="629564">
                <a:moveTo>
                  <a:pt x="39408" y="629564"/>
                </a:moveTo>
                <a:lnTo>
                  <a:pt x="59982" y="600303"/>
                </a:lnTo>
                <a:lnTo>
                  <a:pt x="31178" y="0"/>
                </a:lnTo>
                <a:lnTo>
                  <a:pt x="0" y="26873"/>
                </a:lnTo>
                <a:lnTo>
                  <a:pt x="39408" y="62956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231389" y="2571091"/>
            <a:ext cx="917689" cy="859193"/>
          </a:xfrm>
          <a:custGeom>
            <a:avLst/>
            <a:gdLst/>
            <a:ahLst/>
            <a:cxnLst/>
            <a:rect l="l" t="t" r="r" b="b"/>
            <a:pathLst>
              <a:path w="917689" h="859193">
                <a:moveTo>
                  <a:pt x="845477" y="291310"/>
                </a:moveTo>
                <a:lnTo>
                  <a:pt x="845477" y="23453"/>
                </a:lnTo>
                <a:lnTo>
                  <a:pt x="603986" y="0"/>
                </a:lnTo>
                <a:lnTo>
                  <a:pt x="0" y="859193"/>
                </a:lnTo>
                <a:lnTo>
                  <a:pt x="688263" y="859193"/>
                </a:lnTo>
                <a:lnTo>
                  <a:pt x="845477" y="2913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231389" y="2571091"/>
            <a:ext cx="917689" cy="859193"/>
          </a:xfrm>
          <a:custGeom>
            <a:avLst/>
            <a:gdLst/>
            <a:ahLst/>
            <a:cxnLst/>
            <a:rect l="l" t="t" r="r" b="b"/>
            <a:pathLst>
              <a:path w="917689" h="859193">
                <a:moveTo>
                  <a:pt x="845477" y="23453"/>
                </a:moveTo>
                <a:lnTo>
                  <a:pt x="603986" y="0"/>
                </a:lnTo>
                <a:lnTo>
                  <a:pt x="0" y="859193"/>
                </a:lnTo>
                <a:lnTo>
                  <a:pt x="688263" y="859193"/>
                </a:lnTo>
                <a:lnTo>
                  <a:pt x="845477" y="29131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690235" y="2591869"/>
            <a:ext cx="359029" cy="838415"/>
          </a:xfrm>
          <a:custGeom>
            <a:avLst/>
            <a:gdLst/>
            <a:ahLst/>
            <a:cxnLst/>
            <a:rect l="l" t="t" r="r" b="b"/>
            <a:pathLst>
              <a:path w="359028" h="838415">
                <a:moveTo>
                  <a:pt x="0" y="838415"/>
                </a:moveTo>
                <a:lnTo>
                  <a:pt x="3590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690235" y="2591869"/>
            <a:ext cx="359029" cy="838415"/>
          </a:xfrm>
          <a:custGeom>
            <a:avLst/>
            <a:gdLst/>
            <a:ahLst/>
            <a:cxnLst/>
            <a:rect l="l" t="t" r="r" b="b"/>
            <a:pathLst>
              <a:path w="359028" h="838415">
                <a:moveTo>
                  <a:pt x="0" y="838415"/>
                </a:moveTo>
                <a:lnTo>
                  <a:pt x="359029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475195" y="2589429"/>
            <a:ext cx="458635" cy="840854"/>
          </a:xfrm>
          <a:custGeom>
            <a:avLst/>
            <a:gdLst/>
            <a:ahLst/>
            <a:cxnLst/>
            <a:rect l="l" t="t" r="r" b="b"/>
            <a:pathLst>
              <a:path w="458635" h="840854">
                <a:moveTo>
                  <a:pt x="0" y="840854"/>
                </a:moveTo>
                <a:lnTo>
                  <a:pt x="458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475195" y="2589429"/>
            <a:ext cx="458635" cy="840854"/>
          </a:xfrm>
          <a:custGeom>
            <a:avLst/>
            <a:gdLst/>
            <a:ahLst/>
            <a:cxnLst/>
            <a:rect l="l" t="t" r="r" b="b"/>
            <a:pathLst>
              <a:path w="458635" h="840854">
                <a:moveTo>
                  <a:pt x="0" y="840854"/>
                </a:moveTo>
                <a:lnTo>
                  <a:pt x="458635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81043" y="2041995"/>
            <a:ext cx="1164361" cy="572439"/>
          </a:xfrm>
          <a:custGeom>
            <a:avLst/>
            <a:gdLst/>
            <a:ahLst/>
            <a:cxnLst/>
            <a:rect l="l" t="t" r="r" b="b"/>
            <a:pathLst>
              <a:path w="1164361" h="572439">
                <a:moveTo>
                  <a:pt x="0" y="551548"/>
                </a:moveTo>
                <a:lnTo>
                  <a:pt x="339979" y="572439"/>
                </a:lnTo>
                <a:lnTo>
                  <a:pt x="1164361" y="0"/>
                </a:lnTo>
                <a:lnTo>
                  <a:pt x="827252" y="0"/>
                </a:lnTo>
                <a:lnTo>
                  <a:pt x="0" y="353555"/>
                </a:lnTo>
                <a:lnTo>
                  <a:pt x="0" y="551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81043" y="2041995"/>
            <a:ext cx="1164361" cy="572439"/>
          </a:xfrm>
          <a:custGeom>
            <a:avLst/>
            <a:gdLst/>
            <a:ahLst/>
            <a:cxnLst/>
            <a:rect l="l" t="t" r="r" b="b"/>
            <a:pathLst>
              <a:path w="1164361" h="572439">
                <a:moveTo>
                  <a:pt x="0" y="551548"/>
                </a:moveTo>
                <a:lnTo>
                  <a:pt x="339979" y="572439"/>
                </a:lnTo>
                <a:lnTo>
                  <a:pt x="1164361" y="0"/>
                </a:lnTo>
                <a:lnTo>
                  <a:pt x="827252" y="0"/>
                </a:lnTo>
                <a:lnTo>
                  <a:pt x="0" y="353555"/>
                </a:lnTo>
                <a:lnTo>
                  <a:pt x="0" y="55154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81043" y="2593543"/>
            <a:ext cx="339979" cy="111810"/>
          </a:xfrm>
          <a:custGeom>
            <a:avLst/>
            <a:gdLst/>
            <a:ahLst/>
            <a:cxnLst/>
            <a:rect l="l" t="t" r="r" b="b"/>
            <a:pathLst>
              <a:path w="339978" h="111810">
                <a:moveTo>
                  <a:pt x="0" y="0"/>
                </a:moveTo>
                <a:lnTo>
                  <a:pt x="0" y="92290"/>
                </a:lnTo>
                <a:lnTo>
                  <a:pt x="209042" y="111810"/>
                </a:lnTo>
                <a:lnTo>
                  <a:pt x="339979" y="20891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81043" y="2593543"/>
            <a:ext cx="339979" cy="111810"/>
          </a:xfrm>
          <a:custGeom>
            <a:avLst/>
            <a:gdLst/>
            <a:ahLst/>
            <a:cxnLst/>
            <a:rect l="l" t="t" r="r" b="b"/>
            <a:pathLst>
              <a:path w="339978" h="111810">
                <a:moveTo>
                  <a:pt x="0" y="0"/>
                </a:moveTo>
                <a:lnTo>
                  <a:pt x="339979" y="20891"/>
                </a:lnTo>
                <a:lnTo>
                  <a:pt x="209042" y="111810"/>
                </a:lnTo>
                <a:lnTo>
                  <a:pt x="0" y="92290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781042" y="2685834"/>
            <a:ext cx="209042" cy="164680"/>
          </a:xfrm>
          <a:custGeom>
            <a:avLst/>
            <a:gdLst/>
            <a:ahLst/>
            <a:cxnLst/>
            <a:rect l="l" t="t" r="r" b="b"/>
            <a:pathLst>
              <a:path w="209041" h="164680">
                <a:moveTo>
                  <a:pt x="0" y="0"/>
                </a:moveTo>
                <a:lnTo>
                  <a:pt x="0" y="164680"/>
                </a:lnTo>
                <a:lnTo>
                  <a:pt x="209042" y="19519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781042" y="2685834"/>
            <a:ext cx="209042" cy="164680"/>
          </a:xfrm>
          <a:custGeom>
            <a:avLst/>
            <a:gdLst/>
            <a:ahLst/>
            <a:cxnLst/>
            <a:rect l="l" t="t" r="r" b="b"/>
            <a:pathLst>
              <a:path w="209041" h="164680">
                <a:moveTo>
                  <a:pt x="0" y="0"/>
                </a:moveTo>
                <a:lnTo>
                  <a:pt x="209042" y="19519"/>
                </a:lnTo>
                <a:lnTo>
                  <a:pt x="0" y="164680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81042" y="2041993"/>
            <a:ext cx="827252" cy="353555"/>
          </a:xfrm>
          <a:custGeom>
            <a:avLst/>
            <a:gdLst/>
            <a:ahLst/>
            <a:cxnLst/>
            <a:rect l="l" t="t" r="r" b="b"/>
            <a:pathLst>
              <a:path w="827252" h="353555">
                <a:moveTo>
                  <a:pt x="0" y="353555"/>
                </a:moveTo>
                <a:lnTo>
                  <a:pt x="827252" y="0"/>
                </a:lnTo>
                <a:lnTo>
                  <a:pt x="525907" y="0"/>
                </a:lnTo>
                <a:lnTo>
                  <a:pt x="0" y="150990"/>
                </a:lnTo>
                <a:lnTo>
                  <a:pt x="0" y="3535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81042" y="2041993"/>
            <a:ext cx="827252" cy="353555"/>
          </a:xfrm>
          <a:custGeom>
            <a:avLst/>
            <a:gdLst/>
            <a:ahLst/>
            <a:cxnLst/>
            <a:rect l="l" t="t" r="r" b="b"/>
            <a:pathLst>
              <a:path w="827252" h="353555">
                <a:moveTo>
                  <a:pt x="0" y="353555"/>
                </a:moveTo>
                <a:lnTo>
                  <a:pt x="827252" y="0"/>
                </a:lnTo>
                <a:lnTo>
                  <a:pt x="525907" y="0"/>
                </a:lnTo>
                <a:lnTo>
                  <a:pt x="0" y="150990"/>
                </a:lnTo>
                <a:lnTo>
                  <a:pt x="0" y="35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781043" y="2041996"/>
            <a:ext cx="525907" cy="150990"/>
          </a:xfrm>
          <a:custGeom>
            <a:avLst/>
            <a:gdLst/>
            <a:ahLst/>
            <a:cxnLst/>
            <a:rect l="l" t="t" r="r" b="b"/>
            <a:pathLst>
              <a:path w="525906" h="150990">
                <a:moveTo>
                  <a:pt x="0" y="150990"/>
                </a:moveTo>
                <a:lnTo>
                  <a:pt x="525907" y="0"/>
                </a:lnTo>
                <a:lnTo>
                  <a:pt x="199009" y="0"/>
                </a:lnTo>
                <a:lnTo>
                  <a:pt x="0" y="39103"/>
                </a:lnTo>
                <a:lnTo>
                  <a:pt x="0" y="1509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781043" y="2041996"/>
            <a:ext cx="525907" cy="150990"/>
          </a:xfrm>
          <a:custGeom>
            <a:avLst/>
            <a:gdLst/>
            <a:ahLst/>
            <a:cxnLst/>
            <a:rect l="l" t="t" r="r" b="b"/>
            <a:pathLst>
              <a:path w="525906" h="150990">
                <a:moveTo>
                  <a:pt x="0" y="150990"/>
                </a:moveTo>
                <a:lnTo>
                  <a:pt x="525907" y="0"/>
                </a:lnTo>
                <a:lnTo>
                  <a:pt x="199009" y="0"/>
                </a:lnTo>
                <a:lnTo>
                  <a:pt x="0" y="39103"/>
                </a:lnTo>
                <a:lnTo>
                  <a:pt x="0" y="15099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45406" y="2041997"/>
            <a:ext cx="0" cy="54483"/>
          </a:xfrm>
          <a:custGeom>
            <a:avLst/>
            <a:gdLst/>
            <a:ahLst/>
            <a:cxnLst/>
            <a:rect l="l" t="t" r="r" b="b"/>
            <a:pathLst>
              <a:path h="54482">
                <a:moveTo>
                  <a:pt x="0" y="0"/>
                </a:moveTo>
                <a:lnTo>
                  <a:pt x="0" y="54483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45406" y="2041997"/>
            <a:ext cx="0" cy="54483"/>
          </a:xfrm>
          <a:custGeom>
            <a:avLst/>
            <a:gdLst/>
            <a:ahLst/>
            <a:cxnLst/>
            <a:rect l="l" t="t" r="r" b="b"/>
            <a:pathLst>
              <a:path h="54482">
                <a:moveTo>
                  <a:pt x="0" y="0"/>
                </a:moveTo>
                <a:lnTo>
                  <a:pt x="0" y="54483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33831" y="2070209"/>
            <a:ext cx="84112" cy="103822"/>
          </a:xfrm>
          <a:custGeom>
            <a:avLst/>
            <a:gdLst/>
            <a:ahLst/>
            <a:cxnLst/>
            <a:rect l="l" t="t" r="r" b="b"/>
            <a:pathLst>
              <a:path w="84112" h="103822">
                <a:moveTo>
                  <a:pt x="0" y="36245"/>
                </a:moveTo>
                <a:lnTo>
                  <a:pt x="54114" y="101828"/>
                </a:lnTo>
                <a:lnTo>
                  <a:pt x="84112" y="103822"/>
                </a:lnTo>
                <a:lnTo>
                  <a:pt x="84112" y="20510"/>
                </a:lnTo>
                <a:lnTo>
                  <a:pt x="42049" y="20510"/>
                </a:lnTo>
                <a:lnTo>
                  <a:pt x="42049" y="0"/>
                </a:lnTo>
                <a:lnTo>
                  <a:pt x="0" y="362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33831" y="2070209"/>
            <a:ext cx="84112" cy="103822"/>
          </a:xfrm>
          <a:custGeom>
            <a:avLst/>
            <a:gdLst/>
            <a:ahLst/>
            <a:cxnLst/>
            <a:rect l="l" t="t" r="r" b="b"/>
            <a:pathLst>
              <a:path w="84112" h="103822">
                <a:moveTo>
                  <a:pt x="0" y="36245"/>
                </a:moveTo>
                <a:lnTo>
                  <a:pt x="54114" y="101828"/>
                </a:lnTo>
                <a:lnTo>
                  <a:pt x="84112" y="103822"/>
                </a:lnTo>
                <a:lnTo>
                  <a:pt x="84112" y="20510"/>
                </a:lnTo>
                <a:lnTo>
                  <a:pt x="42049" y="20510"/>
                </a:lnTo>
                <a:lnTo>
                  <a:pt x="42049" y="0"/>
                </a:lnTo>
                <a:lnTo>
                  <a:pt x="0" y="3624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57283" y="2041997"/>
            <a:ext cx="91986" cy="1388287"/>
          </a:xfrm>
          <a:custGeom>
            <a:avLst/>
            <a:gdLst/>
            <a:ahLst/>
            <a:cxnLst/>
            <a:rect l="l" t="t" r="r" b="b"/>
            <a:pathLst>
              <a:path w="91986" h="1388287">
                <a:moveTo>
                  <a:pt x="57988" y="0"/>
                </a:moveTo>
                <a:lnTo>
                  <a:pt x="0" y="1388287"/>
                </a:lnTo>
                <a:lnTo>
                  <a:pt x="28994" y="1388287"/>
                </a:lnTo>
                <a:lnTo>
                  <a:pt x="91986" y="0"/>
                </a:lnTo>
                <a:lnTo>
                  <a:pt x="579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57283" y="2041997"/>
            <a:ext cx="91986" cy="1388287"/>
          </a:xfrm>
          <a:custGeom>
            <a:avLst/>
            <a:gdLst/>
            <a:ahLst/>
            <a:cxnLst/>
            <a:rect l="l" t="t" r="r" b="b"/>
            <a:pathLst>
              <a:path w="91986" h="1388287">
                <a:moveTo>
                  <a:pt x="57988" y="0"/>
                </a:moveTo>
                <a:lnTo>
                  <a:pt x="0" y="1388287"/>
                </a:lnTo>
                <a:lnTo>
                  <a:pt x="28994" y="1388287"/>
                </a:lnTo>
                <a:lnTo>
                  <a:pt x="91986" y="0"/>
                </a:lnTo>
                <a:lnTo>
                  <a:pt x="57988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121015" y="2523135"/>
            <a:ext cx="692124" cy="907148"/>
          </a:xfrm>
          <a:custGeom>
            <a:avLst/>
            <a:gdLst/>
            <a:ahLst/>
            <a:cxnLst/>
            <a:rect l="l" t="t" r="r" b="b"/>
            <a:pathLst>
              <a:path w="692124" h="907148">
                <a:moveTo>
                  <a:pt x="692124" y="0"/>
                </a:moveTo>
                <a:lnTo>
                  <a:pt x="0" y="902474"/>
                </a:lnTo>
                <a:lnTo>
                  <a:pt x="86969" y="907148"/>
                </a:lnTo>
                <a:lnTo>
                  <a:pt x="691832" y="47955"/>
                </a:lnTo>
                <a:lnTo>
                  <a:pt x="692124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21015" y="2523135"/>
            <a:ext cx="692124" cy="907148"/>
          </a:xfrm>
          <a:custGeom>
            <a:avLst/>
            <a:gdLst/>
            <a:ahLst/>
            <a:cxnLst/>
            <a:rect l="l" t="t" r="r" b="b"/>
            <a:pathLst>
              <a:path w="692124" h="907148">
                <a:moveTo>
                  <a:pt x="692124" y="0"/>
                </a:moveTo>
                <a:lnTo>
                  <a:pt x="691832" y="47955"/>
                </a:lnTo>
                <a:lnTo>
                  <a:pt x="86969" y="907148"/>
                </a:lnTo>
                <a:lnTo>
                  <a:pt x="0" y="902474"/>
                </a:lnTo>
                <a:lnTo>
                  <a:pt x="692124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431623" y="3145449"/>
            <a:ext cx="534720" cy="68249"/>
          </a:xfrm>
          <a:custGeom>
            <a:avLst/>
            <a:gdLst/>
            <a:ahLst/>
            <a:cxnLst/>
            <a:rect l="l" t="t" r="r" b="b"/>
            <a:pathLst>
              <a:path w="534720" h="68249">
                <a:moveTo>
                  <a:pt x="0" y="0"/>
                </a:moveTo>
                <a:lnTo>
                  <a:pt x="534720" y="68249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431623" y="3145449"/>
            <a:ext cx="534720" cy="68249"/>
          </a:xfrm>
          <a:custGeom>
            <a:avLst/>
            <a:gdLst/>
            <a:ahLst/>
            <a:cxnLst/>
            <a:rect l="l" t="t" r="r" b="b"/>
            <a:pathLst>
              <a:path w="534720" h="68249">
                <a:moveTo>
                  <a:pt x="0" y="0"/>
                </a:moveTo>
                <a:lnTo>
                  <a:pt x="534720" y="6824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922631" y="2289441"/>
            <a:ext cx="30860" cy="7531"/>
          </a:xfrm>
          <a:custGeom>
            <a:avLst/>
            <a:gdLst/>
            <a:ahLst/>
            <a:cxnLst/>
            <a:rect l="l" t="t" r="r" b="b"/>
            <a:pathLst>
              <a:path w="30861" h="7531">
                <a:moveTo>
                  <a:pt x="29108" y="3759"/>
                </a:moveTo>
                <a:lnTo>
                  <a:pt x="30860" y="1689"/>
                </a:lnTo>
                <a:lnTo>
                  <a:pt x="26136" y="0"/>
                </a:lnTo>
                <a:lnTo>
                  <a:pt x="11036" y="0"/>
                </a:lnTo>
                <a:lnTo>
                  <a:pt x="3492" y="1689"/>
                </a:lnTo>
                <a:lnTo>
                  <a:pt x="0" y="5841"/>
                </a:lnTo>
                <a:lnTo>
                  <a:pt x="4711" y="7531"/>
                </a:lnTo>
                <a:lnTo>
                  <a:pt x="19824" y="7531"/>
                </a:lnTo>
                <a:lnTo>
                  <a:pt x="27368" y="5841"/>
                </a:lnTo>
                <a:lnTo>
                  <a:pt x="29108" y="37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922631" y="2289441"/>
            <a:ext cx="30860" cy="7531"/>
          </a:xfrm>
          <a:custGeom>
            <a:avLst/>
            <a:gdLst/>
            <a:ahLst/>
            <a:cxnLst/>
            <a:rect l="l" t="t" r="r" b="b"/>
            <a:pathLst>
              <a:path w="30861" h="7531">
                <a:moveTo>
                  <a:pt x="29108" y="3759"/>
                </a:moveTo>
                <a:lnTo>
                  <a:pt x="30860" y="1689"/>
                </a:lnTo>
                <a:lnTo>
                  <a:pt x="26136" y="0"/>
                </a:lnTo>
                <a:lnTo>
                  <a:pt x="18592" y="0"/>
                </a:lnTo>
                <a:lnTo>
                  <a:pt x="11036" y="0"/>
                </a:lnTo>
                <a:lnTo>
                  <a:pt x="3492" y="1689"/>
                </a:lnTo>
                <a:lnTo>
                  <a:pt x="1739" y="3759"/>
                </a:lnTo>
                <a:lnTo>
                  <a:pt x="0" y="5841"/>
                </a:lnTo>
                <a:lnTo>
                  <a:pt x="4711" y="7531"/>
                </a:lnTo>
                <a:lnTo>
                  <a:pt x="12268" y="7531"/>
                </a:lnTo>
                <a:lnTo>
                  <a:pt x="19824" y="7531"/>
                </a:lnTo>
                <a:lnTo>
                  <a:pt x="27368" y="5841"/>
                </a:lnTo>
                <a:lnTo>
                  <a:pt x="29108" y="375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961368" y="2095433"/>
            <a:ext cx="22453" cy="3822"/>
          </a:xfrm>
          <a:custGeom>
            <a:avLst/>
            <a:gdLst/>
            <a:ahLst/>
            <a:cxnLst/>
            <a:rect l="l" t="t" r="r" b="b"/>
            <a:pathLst>
              <a:path w="22453" h="3822">
                <a:moveTo>
                  <a:pt x="21183" y="1904"/>
                </a:moveTo>
                <a:lnTo>
                  <a:pt x="22453" y="850"/>
                </a:lnTo>
                <a:lnTo>
                  <a:pt x="19024" y="0"/>
                </a:lnTo>
                <a:lnTo>
                  <a:pt x="8026" y="0"/>
                </a:lnTo>
                <a:lnTo>
                  <a:pt x="2540" y="850"/>
                </a:lnTo>
                <a:lnTo>
                  <a:pt x="0" y="2959"/>
                </a:lnTo>
                <a:lnTo>
                  <a:pt x="3441" y="3822"/>
                </a:lnTo>
                <a:lnTo>
                  <a:pt x="14439" y="3822"/>
                </a:lnTo>
                <a:lnTo>
                  <a:pt x="19913" y="2959"/>
                </a:lnTo>
                <a:lnTo>
                  <a:pt x="21183" y="19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961368" y="2095433"/>
            <a:ext cx="22453" cy="3822"/>
          </a:xfrm>
          <a:custGeom>
            <a:avLst/>
            <a:gdLst/>
            <a:ahLst/>
            <a:cxnLst/>
            <a:rect l="l" t="t" r="r" b="b"/>
            <a:pathLst>
              <a:path w="22453" h="3822">
                <a:moveTo>
                  <a:pt x="21183" y="1904"/>
                </a:moveTo>
                <a:lnTo>
                  <a:pt x="22453" y="850"/>
                </a:lnTo>
                <a:lnTo>
                  <a:pt x="19024" y="0"/>
                </a:lnTo>
                <a:lnTo>
                  <a:pt x="13525" y="0"/>
                </a:lnTo>
                <a:lnTo>
                  <a:pt x="8026" y="0"/>
                </a:lnTo>
                <a:lnTo>
                  <a:pt x="2540" y="850"/>
                </a:lnTo>
                <a:lnTo>
                  <a:pt x="1270" y="1904"/>
                </a:lnTo>
                <a:lnTo>
                  <a:pt x="0" y="2959"/>
                </a:lnTo>
                <a:lnTo>
                  <a:pt x="3441" y="3822"/>
                </a:lnTo>
                <a:lnTo>
                  <a:pt x="8928" y="3822"/>
                </a:lnTo>
                <a:lnTo>
                  <a:pt x="14439" y="3822"/>
                </a:lnTo>
                <a:lnTo>
                  <a:pt x="19913" y="2959"/>
                </a:lnTo>
                <a:lnTo>
                  <a:pt x="21183" y="190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78435" y="2307305"/>
            <a:ext cx="31686" cy="7734"/>
          </a:xfrm>
          <a:custGeom>
            <a:avLst/>
            <a:gdLst/>
            <a:ahLst/>
            <a:cxnLst/>
            <a:rect l="l" t="t" r="r" b="b"/>
            <a:pathLst>
              <a:path w="31686" h="7734">
                <a:moveTo>
                  <a:pt x="29908" y="3873"/>
                </a:moveTo>
                <a:lnTo>
                  <a:pt x="31686" y="1739"/>
                </a:lnTo>
                <a:lnTo>
                  <a:pt x="26847" y="0"/>
                </a:lnTo>
                <a:lnTo>
                  <a:pt x="11328" y="0"/>
                </a:lnTo>
                <a:lnTo>
                  <a:pt x="3581" y="1739"/>
                </a:lnTo>
                <a:lnTo>
                  <a:pt x="0" y="6007"/>
                </a:lnTo>
                <a:lnTo>
                  <a:pt x="4851" y="7734"/>
                </a:lnTo>
                <a:lnTo>
                  <a:pt x="20370" y="7734"/>
                </a:lnTo>
                <a:lnTo>
                  <a:pt x="28117" y="6007"/>
                </a:lnTo>
                <a:lnTo>
                  <a:pt x="29908" y="38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878435" y="2307305"/>
            <a:ext cx="31686" cy="7734"/>
          </a:xfrm>
          <a:custGeom>
            <a:avLst/>
            <a:gdLst/>
            <a:ahLst/>
            <a:cxnLst/>
            <a:rect l="l" t="t" r="r" b="b"/>
            <a:pathLst>
              <a:path w="31686" h="7734">
                <a:moveTo>
                  <a:pt x="29908" y="3873"/>
                </a:moveTo>
                <a:lnTo>
                  <a:pt x="31686" y="1739"/>
                </a:lnTo>
                <a:lnTo>
                  <a:pt x="26847" y="0"/>
                </a:lnTo>
                <a:lnTo>
                  <a:pt x="19088" y="0"/>
                </a:lnTo>
                <a:lnTo>
                  <a:pt x="11328" y="0"/>
                </a:lnTo>
                <a:lnTo>
                  <a:pt x="3581" y="1739"/>
                </a:lnTo>
                <a:lnTo>
                  <a:pt x="1790" y="3873"/>
                </a:lnTo>
                <a:lnTo>
                  <a:pt x="0" y="6007"/>
                </a:lnTo>
                <a:lnTo>
                  <a:pt x="4851" y="7734"/>
                </a:lnTo>
                <a:lnTo>
                  <a:pt x="12611" y="7734"/>
                </a:lnTo>
                <a:lnTo>
                  <a:pt x="20370" y="7734"/>
                </a:lnTo>
                <a:lnTo>
                  <a:pt x="28117" y="6007"/>
                </a:lnTo>
                <a:lnTo>
                  <a:pt x="29908" y="387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942253" y="2229291"/>
            <a:ext cx="28333" cy="6921"/>
          </a:xfrm>
          <a:custGeom>
            <a:avLst/>
            <a:gdLst/>
            <a:ahLst/>
            <a:cxnLst/>
            <a:rect l="l" t="t" r="r" b="b"/>
            <a:pathLst>
              <a:path w="28333" h="6921">
                <a:moveTo>
                  <a:pt x="1600" y="3454"/>
                </a:moveTo>
                <a:lnTo>
                  <a:pt x="0" y="5359"/>
                </a:lnTo>
                <a:lnTo>
                  <a:pt x="4330" y="6921"/>
                </a:lnTo>
                <a:lnTo>
                  <a:pt x="18199" y="6921"/>
                </a:lnTo>
                <a:lnTo>
                  <a:pt x="25133" y="5359"/>
                </a:lnTo>
                <a:lnTo>
                  <a:pt x="28333" y="1536"/>
                </a:lnTo>
                <a:lnTo>
                  <a:pt x="24002" y="0"/>
                </a:lnTo>
                <a:lnTo>
                  <a:pt x="10121" y="0"/>
                </a:lnTo>
                <a:lnTo>
                  <a:pt x="3213" y="1536"/>
                </a:lnTo>
                <a:lnTo>
                  <a:pt x="1600" y="34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942253" y="2229291"/>
            <a:ext cx="28333" cy="6921"/>
          </a:xfrm>
          <a:custGeom>
            <a:avLst/>
            <a:gdLst/>
            <a:ahLst/>
            <a:cxnLst/>
            <a:rect l="l" t="t" r="r" b="b"/>
            <a:pathLst>
              <a:path w="28333" h="6921">
                <a:moveTo>
                  <a:pt x="1600" y="3454"/>
                </a:moveTo>
                <a:lnTo>
                  <a:pt x="0" y="5359"/>
                </a:lnTo>
                <a:lnTo>
                  <a:pt x="4330" y="6921"/>
                </a:lnTo>
                <a:lnTo>
                  <a:pt x="11264" y="6921"/>
                </a:lnTo>
                <a:lnTo>
                  <a:pt x="18199" y="6921"/>
                </a:lnTo>
                <a:lnTo>
                  <a:pt x="25133" y="5359"/>
                </a:lnTo>
                <a:lnTo>
                  <a:pt x="26733" y="3454"/>
                </a:lnTo>
                <a:lnTo>
                  <a:pt x="28333" y="1536"/>
                </a:lnTo>
                <a:lnTo>
                  <a:pt x="24002" y="0"/>
                </a:lnTo>
                <a:lnTo>
                  <a:pt x="17068" y="0"/>
                </a:lnTo>
                <a:lnTo>
                  <a:pt x="10121" y="0"/>
                </a:lnTo>
                <a:lnTo>
                  <a:pt x="3213" y="1536"/>
                </a:lnTo>
                <a:lnTo>
                  <a:pt x="1600" y="345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887593" y="2400660"/>
            <a:ext cx="38468" cy="10591"/>
          </a:xfrm>
          <a:custGeom>
            <a:avLst/>
            <a:gdLst/>
            <a:ahLst/>
            <a:cxnLst/>
            <a:rect l="l" t="t" r="r" b="b"/>
            <a:pathLst>
              <a:path w="38468" h="10591">
                <a:moveTo>
                  <a:pt x="19240" y="10591"/>
                </a:moveTo>
                <a:lnTo>
                  <a:pt x="29857" y="10591"/>
                </a:lnTo>
                <a:lnTo>
                  <a:pt x="38468" y="8229"/>
                </a:lnTo>
                <a:lnTo>
                  <a:pt x="38468" y="2374"/>
                </a:lnTo>
                <a:lnTo>
                  <a:pt x="29857" y="0"/>
                </a:lnTo>
                <a:lnTo>
                  <a:pt x="8610" y="0"/>
                </a:lnTo>
                <a:lnTo>
                  <a:pt x="0" y="2374"/>
                </a:lnTo>
                <a:lnTo>
                  <a:pt x="0" y="8229"/>
                </a:lnTo>
                <a:lnTo>
                  <a:pt x="8610" y="10591"/>
                </a:lnTo>
                <a:lnTo>
                  <a:pt x="19240" y="105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87593" y="2400660"/>
            <a:ext cx="38468" cy="10591"/>
          </a:xfrm>
          <a:custGeom>
            <a:avLst/>
            <a:gdLst/>
            <a:ahLst/>
            <a:cxnLst/>
            <a:rect l="l" t="t" r="r" b="b"/>
            <a:pathLst>
              <a:path w="38468" h="10591">
                <a:moveTo>
                  <a:pt x="19240" y="10591"/>
                </a:moveTo>
                <a:lnTo>
                  <a:pt x="29857" y="10591"/>
                </a:lnTo>
                <a:lnTo>
                  <a:pt x="38468" y="8229"/>
                </a:lnTo>
                <a:lnTo>
                  <a:pt x="38468" y="5295"/>
                </a:lnTo>
                <a:lnTo>
                  <a:pt x="38468" y="2374"/>
                </a:lnTo>
                <a:lnTo>
                  <a:pt x="29857" y="0"/>
                </a:lnTo>
                <a:lnTo>
                  <a:pt x="19240" y="0"/>
                </a:lnTo>
                <a:lnTo>
                  <a:pt x="8610" y="0"/>
                </a:lnTo>
                <a:lnTo>
                  <a:pt x="0" y="2374"/>
                </a:lnTo>
                <a:lnTo>
                  <a:pt x="0" y="5295"/>
                </a:lnTo>
                <a:lnTo>
                  <a:pt x="0" y="8229"/>
                </a:lnTo>
                <a:lnTo>
                  <a:pt x="8610" y="10591"/>
                </a:lnTo>
                <a:lnTo>
                  <a:pt x="19240" y="1059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907798" y="2267639"/>
            <a:ext cx="30022" cy="7327"/>
          </a:xfrm>
          <a:custGeom>
            <a:avLst/>
            <a:gdLst/>
            <a:ahLst/>
            <a:cxnLst/>
            <a:rect l="l" t="t" r="r" b="b"/>
            <a:pathLst>
              <a:path w="30022" h="7327">
                <a:moveTo>
                  <a:pt x="28321" y="3670"/>
                </a:moveTo>
                <a:lnTo>
                  <a:pt x="30022" y="1638"/>
                </a:lnTo>
                <a:lnTo>
                  <a:pt x="25425" y="0"/>
                </a:lnTo>
                <a:lnTo>
                  <a:pt x="10731" y="0"/>
                </a:lnTo>
                <a:lnTo>
                  <a:pt x="3390" y="1638"/>
                </a:lnTo>
                <a:lnTo>
                  <a:pt x="0" y="5689"/>
                </a:lnTo>
                <a:lnTo>
                  <a:pt x="4584" y="7327"/>
                </a:lnTo>
                <a:lnTo>
                  <a:pt x="19291" y="7327"/>
                </a:lnTo>
                <a:lnTo>
                  <a:pt x="26619" y="5689"/>
                </a:lnTo>
                <a:lnTo>
                  <a:pt x="28321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07798" y="2267639"/>
            <a:ext cx="30022" cy="7327"/>
          </a:xfrm>
          <a:custGeom>
            <a:avLst/>
            <a:gdLst/>
            <a:ahLst/>
            <a:cxnLst/>
            <a:rect l="l" t="t" r="r" b="b"/>
            <a:pathLst>
              <a:path w="30022" h="7327">
                <a:moveTo>
                  <a:pt x="28321" y="3670"/>
                </a:moveTo>
                <a:lnTo>
                  <a:pt x="30022" y="1638"/>
                </a:lnTo>
                <a:lnTo>
                  <a:pt x="25425" y="0"/>
                </a:lnTo>
                <a:lnTo>
                  <a:pt x="18084" y="0"/>
                </a:lnTo>
                <a:lnTo>
                  <a:pt x="10731" y="0"/>
                </a:lnTo>
                <a:lnTo>
                  <a:pt x="3390" y="1638"/>
                </a:lnTo>
                <a:lnTo>
                  <a:pt x="1701" y="3670"/>
                </a:lnTo>
                <a:lnTo>
                  <a:pt x="0" y="5689"/>
                </a:lnTo>
                <a:lnTo>
                  <a:pt x="4584" y="7327"/>
                </a:lnTo>
                <a:lnTo>
                  <a:pt x="11938" y="7327"/>
                </a:lnTo>
                <a:lnTo>
                  <a:pt x="19291" y="7327"/>
                </a:lnTo>
                <a:lnTo>
                  <a:pt x="26619" y="5689"/>
                </a:lnTo>
                <a:lnTo>
                  <a:pt x="28321" y="367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888954" y="2451353"/>
            <a:ext cx="40411" cy="11125"/>
          </a:xfrm>
          <a:custGeom>
            <a:avLst/>
            <a:gdLst/>
            <a:ahLst/>
            <a:cxnLst/>
            <a:rect l="l" t="t" r="r" b="b"/>
            <a:pathLst>
              <a:path w="40411" h="11125">
                <a:moveTo>
                  <a:pt x="20205" y="11125"/>
                </a:moveTo>
                <a:lnTo>
                  <a:pt x="31369" y="11125"/>
                </a:lnTo>
                <a:lnTo>
                  <a:pt x="40411" y="8623"/>
                </a:lnTo>
                <a:lnTo>
                  <a:pt x="40411" y="2489"/>
                </a:lnTo>
                <a:lnTo>
                  <a:pt x="31369" y="0"/>
                </a:lnTo>
                <a:lnTo>
                  <a:pt x="9042" y="0"/>
                </a:lnTo>
                <a:lnTo>
                  <a:pt x="0" y="2489"/>
                </a:lnTo>
                <a:lnTo>
                  <a:pt x="0" y="8623"/>
                </a:lnTo>
                <a:lnTo>
                  <a:pt x="9042" y="11125"/>
                </a:lnTo>
                <a:lnTo>
                  <a:pt x="20205" y="111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888954" y="2451353"/>
            <a:ext cx="40411" cy="11125"/>
          </a:xfrm>
          <a:custGeom>
            <a:avLst/>
            <a:gdLst/>
            <a:ahLst/>
            <a:cxnLst/>
            <a:rect l="l" t="t" r="r" b="b"/>
            <a:pathLst>
              <a:path w="40411" h="11125">
                <a:moveTo>
                  <a:pt x="20205" y="11125"/>
                </a:moveTo>
                <a:lnTo>
                  <a:pt x="31369" y="11125"/>
                </a:lnTo>
                <a:lnTo>
                  <a:pt x="40411" y="8623"/>
                </a:lnTo>
                <a:lnTo>
                  <a:pt x="40411" y="5549"/>
                </a:lnTo>
                <a:lnTo>
                  <a:pt x="40411" y="2489"/>
                </a:lnTo>
                <a:lnTo>
                  <a:pt x="31369" y="0"/>
                </a:lnTo>
                <a:lnTo>
                  <a:pt x="20205" y="0"/>
                </a:lnTo>
                <a:lnTo>
                  <a:pt x="9042" y="0"/>
                </a:lnTo>
                <a:lnTo>
                  <a:pt x="0" y="2489"/>
                </a:lnTo>
                <a:lnTo>
                  <a:pt x="0" y="5549"/>
                </a:lnTo>
                <a:lnTo>
                  <a:pt x="0" y="8623"/>
                </a:lnTo>
                <a:lnTo>
                  <a:pt x="9042" y="11125"/>
                </a:lnTo>
                <a:lnTo>
                  <a:pt x="20205" y="111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89662" y="2197480"/>
            <a:ext cx="26657" cy="6502"/>
          </a:xfrm>
          <a:custGeom>
            <a:avLst/>
            <a:gdLst/>
            <a:ahLst/>
            <a:cxnLst/>
            <a:rect l="l" t="t" r="r" b="b"/>
            <a:pathLst>
              <a:path w="26657" h="6502">
                <a:moveTo>
                  <a:pt x="16052" y="0"/>
                </a:moveTo>
                <a:lnTo>
                  <a:pt x="9525" y="0"/>
                </a:lnTo>
                <a:lnTo>
                  <a:pt x="3009" y="1460"/>
                </a:lnTo>
                <a:lnTo>
                  <a:pt x="0" y="5054"/>
                </a:lnTo>
                <a:lnTo>
                  <a:pt x="4076" y="6502"/>
                </a:lnTo>
                <a:lnTo>
                  <a:pt x="17132" y="6502"/>
                </a:lnTo>
                <a:lnTo>
                  <a:pt x="23647" y="5054"/>
                </a:lnTo>
                <a:lnTo>
                  <a:pt x="26657" y="1460"/>
                </a:lnTo>
                <a:lnTo>
                  <a:pt x="22580" y="0"/>
                </a:lnTo>
                <a:lnTo>
                  <a:pt x="1605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089662" y="2197480"/>
            <a:ext cx="26657" cy="6502"/>
          </a:xfrm>
          <a:custGeom>
            <a:avLst/>
            <a:gdLst/>
            <a:ahLst/>
            <a:cxnLst/>
            <a:rect l="l" t="t" r="r" b="b"/>
            <a:pathLst>
              <a:path w="26657" h="6502">
                <a:moveTo>
                  <a:pt x="16052" y="0"/>
                </a:moveTo>
                <a:lnTo>
                  <a:pt x="9525" y="0"/>
                </a:lnTo>
                <a:lnTo>
                  <a:pt x="3009" y="1460"/>
                </a:lnTo>
                <a:lnTo>
                  <a:pt x="1511" y="3251"/>
                </a:lnTo>
                <a:lnTo>
                  <a:pt x="0" y="5054"/>
                </a:lnTo>
                <a:lnTo>
                  <a:pt x="4076" y="6502"/>
                </a:lnTo>
                <a:lnTo>
                  <a:pt x="10604" y="6502"/>
                </a:lnTo>
                <a:lnTo>
                  <a:pt x="17132" y="6502"/>
                </a:lnTo>
                <a:lnTo>
                  <a:pt x="23647" y="5054"/>
                </a:lnTo>
                <a:lnTo>
                  <a:pt x="25158" y="3251"/>
                </a:lnTo>
                <a:lnTo>
                  <a:pt x="26657" y="1460"/>
                </a:lnTo>
                <a:lnTo>
                  <a:pt x="22580" y="0"/>
                </a:lnTo>
                <a:lnTo>
                  <a:pt x="16052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082460" y="2177649"/>
            <a:ext cx="25819" cy="6311"/>
          </a:xfrm>
          <a:custGeom>
            <a:avLst/>
            <a:gdLst/>
            <a:ahLst/>
            <a:cxnLst/>
            <a:rect l="l" t="t" r="r" b="b"/>
            <a:pathLst>
              <a:path w="25819" h="6311">
                <a:moveTo>
                  <a:pt x="15557" y="0"/>
                </a:moveTo>
                <a:lnTo>
                  <a:pt x="9220" y="0"/>
                </a:lnTo>
                <a:lnTo>
                  <a:pt x="2921" y="1409"/>
                </a:lnTo>
                <a:lnTo>
                  <a:pt x="0" y="4889"/>
                </a:lnTo>
                <a:lnTo>
                  <a:pt x="3949" y="6311"/>
                </a:lnTo>
                <a:lnTo>
                  <a:pt x="16598" y="6311"/>
                </a:lnTo>
                <a:lnTo>
                  <a:pt x="22898" y="4889"/>
                </a:lnTo>
                <a:lnTo>
                  <a:pt x="25819" y="1409"/>
                </a:lnTo>
                <a:lnTo>
                  <a:pt x="21869" y="0"/>
                </a:lnTo>
                <a:lnTo>
                  <a:pt x="1555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082460" y="2177649"/>
            <a:ext cx="25819" cy="6311"/>
          </a:xfrm>
          <a:custGeom>
            <a:avLst/>
            <a:gdLst/>
            <a:ahLst/>
            <a:cxnLst/>
            <a:rect l="l" t="t" r="r" b="b"/>
            <a:pathLst>
              <a:path w="25819" h="6311">
                <a:moveTo>
                  <a:pt x="15557" y="0"/>
                </a:moveTo>
                <a:lnTo>
                  <a:pt x="9220" y="0"/>
                </a:lnTo>
                <a:lnTo>
                  <a:pt x="2921" y="1409"/>
                </a:lnTo>
                <a:lnTo>
                  <a:pt x="1460" y="3149"/>
                </a:lnTo>
                <a:lnTo>
                  <a:pt x="0" y="4889"/>
                </a:lnTo>
                <a:lnTo>
                  <a:pt x="3949" y="6311"/>
                </a:lnTo>
                <a:lnTo>
                  <a:pt x="10274" y="6311"/>
                </a:lnTo>
                <a:lnTo>
                  <a:pt x="16598" y="6311"/>
                </a:lnTo>
                <a:lnTo>
                  <a:pt x="22898" y="4889"/>
                </a:lnTo>
                <a:lnTo>
                  <a:pt x="24358" y="3149"/>
                </a:lnTo>
                <a:lnTo>
                  <a:pt x="25819" y="1409"/>
                </a:lnTo>
                <a:lnTo>
                  <a:pt x="21869" y="0"/>
                </a:lnTo>
                <a:lnTo>
                  <a:pt x="15557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077799" y="2158474"/>
            <a:ext cx="24993" cy="6108"/>
          </a:xfrm>
          <a:custGeom>
            <a:avLst/>
            <a:gdLst/>
            <a:ahLst/>
            <a:cxnLst/>
            <a:rect l="l" t="t" r="r" b="b"/>
            <a:pathLst>
              <a:path w="24993" h="6108">
                <a:moveTo>
                  <a:pt x="15049" y="0"/>
                </a:moveTo>
                <a:lnTo>
                  <a:pt x="8928" y="0"/>
                </a:lnTo>
                <a:lnTo>
                  <a:pt x="2832" y="1358"/>
                </a:lnTo>
                <a:lnTo>
                  <a:pt x="0" y="4737"/>
                </a:lnTo>
                <a:lnTo>
                  <a:pt x="3822" y="6108"/>
                </a:lnTo>
                <a:lnTo>
                  <a:pt x="16052" y="6108"/>
                </a:lnTo>
                <a:lnTo>
                  <a:pt x="22148" y="4737"/>
                </a:lnTo>
                <a:lnTo>
                  <a:pt x="24993" y="1358"/>
                </a:lnTo>
                <a:lnTo>
                  <a:pt x="21170" y="0"/>
                </a:lnTo>
                <a:lnTo>
                  <a:pt x="1504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077799" y="2158474"/>
            <a:ext cx="24993" cy="6108"/>
          </a:xfrm>
          <a:custGeom>
            <a:avLst/>
            <a:gdLst/>
            <a:ahLst/>
            <a:cxnLst/>
            <a:rect l="l" t="t" r="r" b="b"/>
            <a:pathLst>
              <a:path w="24993" h="6108">
                <a:moveTo>
                  <a:pt x="15049" y="0"/>
                </a:moveTo>
                <a:lnTo>
                  <a:pt x="8928" y="0"/>
                </a:lnTo>
                <a:lnTo>
                  <a:pt x="2832" y="1358"/>
                </a:lnTo>
                <a:lnTo>
                  <a:pt x="1422" y="3035"/>
                </a:lnTo>
                <a:lnTo>
                  <a:pt x="0" y="4737"/>
                </a:lnTo>
                <a:lnTo>
                  <a:pt x="3822" y="6108"/>
                </a:lnTo>
                <a:lnTo>
                  <a:pt x="9944" y="6108"/>
                </a:lnTo>
                <a:lnTo>
                  <a:pt x="16052" y="6108"/>
                </a:lnTo>
                <a:lnTo>
                  <a:pt x="22148" y="4737"/>
                </a:lnTo>
                <a:lnTo>
                  <a:pt x="23571" y="3035"/>
                </a:lnTo>
                <a:lnTo>
                  <a:pt x="24993" y="1358"/>
                </a:lnTo>
                <a:lnTo>
                  <a:pt x="21170" y="0"/>
                </a:lnTo>
                <a:lnTo>
                  <a:pt x="1504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055213" y="2235830"/>
            <a:ext cx="28333" cy="6921"/>
          </a:xfrm>
          <a:custGeom>
            <a:avLst/>
            <a:gdLst/>
            <a:ahLst/>
            <a:cxnLst/>
            <a:rect l="l" t="t" r="r" b="b"/>
            <a:pathLst>
              <a:path w="28333" h="6921">
                <a:moveTo>
                  <a:pt x="1600" y="3467"/>
                </a:moveTo>
                <a:lnTo>
                  <a:pt x="0" y="5384"/>
                </a:lnTo>
                <a:lnTo>
                  <a:pt x="4330" y="6921"/>
                </a:lnTo>
                <a:lnTo>
                  <a:pt x="18211" y="6921"/>
                </a:lnTo>
                <a:lnTo>
                  <a:pt x="25133" y="5384"/>
                </a:lnTo>
                <a:lnTo>
                  <a:pt x="28333" y="1562"/>
                </a:lnTo>
                <a:lnTo>
                  <a:pt x="24015" y="0"/>
                </a:lnTo>
                <a:lnTo>
                  <a:pt x="10134" y="0"/>
                </a:lnTo>
                <a:lnTo>
                  <a:pt x="3200" y="1562"/>
                </a:lnTo>
                <a:lnTo>
                  <a:pt x="1600" y="34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055213" y="2235830"/>
            <a:ext cx="28333" cy="6921"/>
          </a:xfrm>
          <a:custGeom>
            <a:avLst/>
            <a:gdLst/>
            <a:ahLst/>
            <a:cxnLst/>
            <a:rect l="l" t="t" r="r" b="b"/>
            <a:pathLst>
              <a:path w="28333" h="6921">
                <a:moveTo>
                  <a:pt x="1600" y="3467"/>
                </a:moveTo>
                <a:lnTo>
                  <a:pt x="0" y="5384"/>
                </a:lnTo>
                <a:lnTo>
                  <a:pt x="4330" y="6921"/>
                </a:lnTo>
                <a:lnTo>
                  <a:pt x="11264" y="6921"/>
                </a:lnTo>
                <a:lnTo>
                  <a:pt x="18211" y="6921"/>
                </a:lnTo>
                <a:lnTo>
                  <a:pt x="25133" y="5384"/>
                </a:lnTo>
                <a:lnTo>
                  <a:pt x="26746" y="3467"/>
                </a:lnTo>
                <a:lnTo>
                  <a:pt x="28333" y="1562"/>
                </a:lnTo>
                <a:lnTo>
                  <a:pt x="24015" y="0"/>
                </a:lnTo>
                <a:lnTo>
                  <a:pt x="17068" y="0"/>
                </a:lnTo>
                <a:lnTo>
                  <a:pt x="10134" y="0"/>
                </a:lnTo>
                <a:lnTo>
                  <a:pt x="3200" y="1562"/>
                </a:lnTo>
                <a:lnTo>
                  <a:pt x="1600" y="346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065621" y="2414291"/>
            <a:ext cx="38468" cy="10579"/>
          </a:xfrm>
          <a:custGeom>
            <a:avLst/>
            <a:gdLst/>
            <a:ahLst/>
            <a:cxnLst/>
            <a:rect l="l" t="t" r="r" b="b"/>
            <a:pathLst>
              <a:path w="38468" h="10579">
                <a:moveTo>
                  <a:pt x="19240" y="10579"/>
                </a:moveTo>
                <a:lnTo>
                  <a:pt x="29857" y="10579"/>
                </a:lnTo>
                <a:lnTo>
                  <a:pt x="38468" y="8216"/>
                </a:lnTo>
                <a:lnTo>
                  <a:pt x="38468" y="2362"/>
                </a:lnTo>
                <a:lnTo>
                  <a:pt x="29857" y="0"/>
                </a:lnTo>
                <a:lnTo>
                  <a:pt x="8610" y="0"/>
                </a:lnTo>
                <a:lnTo>
                  <a:pt x="0" y="2362"/>
                </a:lnTo>
                <a:lnTo>
                  <a:pt x="0" y="8216"/>
                </a:lnTo>
                <a:lnTo>
                  <a:pt x="8610" y="10579"/>
                </a:lnTo>
                <a:lnTo>
                  <a:pt x="19240" y="105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065621" y="2414291"/>
            <a:ext cx="38468" cy="10579"/>
          </a:xfrm>
          <a:custGeom>
            <a:avLst/>
            <a:gdLst/>
            <a:ahLst/>
            <a:cxnLst/>
            <a:rect l="l" t="t" r="r" b="b"/>
            <a:pathLst>
              <a:path w="38468" h="10579">
                <a:moveTo>
                  <a:pt x="19240" y="10579"/>
                </a:moveTo>
                <a:lnTo>
                  <a:pt x="29857" y="10579"/>
                </a:lnTo>
                <a:lnTo>
                  <a:pt x="38468" y="8216"/>
                </a:lnTo>
                <a:lnTo>
                  <a:pt x="38468" y="5283"/>
                </a:lnTo>
                <a:lnTo>
                  <a:pt x="38468" y="2362"/>
                </a:lnTo>
                <a:lnTo>
                  <a:pt x="29857" y="0"/>
                </a:lnTo>
                <a:lnTo>
                  <a:pt x="19240" y="0"/>
                </a:lnTo>
                <a:lnTo>
                  <a:pt x="8610" y="0"/>
                </a:lnTo>
                <a:lnTo>
                  <a:pt x="0" y="2362"/>
                </a:lnTo>
                <a:lnTo>
                  <a:pt x="0" y="5283"/>
                </a:lnTo>
                <a:lnTo>
                  <a:pt x="0" y="8216"/>
                </a:lnTo>
                <a:lnTo>
                  <a:pt x="8610" y="10579"/>
                </a:lnTo>
                <a:lnTo>
                  <a:pt x="19240" y="1057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070939" y="2314605"/>
            <a:ext cx="34607" cy="9512"/>
          </a:xfrm>
          <a:custGeom>
            <a:avLst/>
            <a:gdLst/>
            <a:ahLst/>
            <a:cxnLst/>
            <a:rect l="l" t="t" r="r" b="b"/>
            <a:pathLst>
              <a:path w="34607" h="9512">
                <a:moveTo>
                  <a:pt x="34607" y="4762"/>
                </a:moveTo>
                <a:lnTo>
                  <a:pt x="34607" y="2133"/>
                </a:lnTo>
                <a:lnTo>
                  <a:pt x="26860" y="0"/>
                </a:lnTo>
                <a:lnTo>
                  <a:pt x="7759" y="0"/>
                </a:lnTo>
                <a:lnTo>
                  <a:pt x="0" y="2133"/>
                </a:lnTo>
                <a:lnTo>
                  <a:pt x="0" y="7391"/>
                </a:lnTo>
                <a:lnTo>
                  <a:pt x="7759" y="9512"/>
                </a:lnTo>
                <a:lnTo>
                  <a:pt x="26860" y="9512"/>
                </a:lnTo>
                <a:lnTo>
                  <a:pt x="34607" y="7391"/>
                </a:lnTo>
                <a:lnTo>
                  <a:pt x="34607" y="47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070939" y="2314605"/>
            <a:ext cx="34607" cy="9512"/>
          </a:xfrm>
          <a:custGeom>
            <a:avLst/>
            <a:gdLst/>
            <a:ahLst/>
            <a:cxnLst/>
            <a:rect l="l" t="t" r="r" b="b"/>
            <a:pathLst>
              <a:path w="34607" h="9512">
                <a:moveTo>
                  <a:pt x="34607" y="4762"/>
                </a:moveTo>
                <a:lnTo>
                  <a:pt x="34607" y="2133"/>
                </a:lnTo>
                <a:lnTo>
                  <a:pt x="26860" y="0"/>
                </a:lnTo>
                <a:lnTo>
                  <a:pt x="17310" y="0"/>
                </a:lnTo>
                <a:lnTo>
                  <a:pt x="7759" y="0"/>
                </a:lnTo>
                <a:lnTo>
                  <a:pt x="0" y="2133"/>
                </a:lnTo>
                <a:lnTo>
                  <a:pt x="0" y="4762"/>
                </a:lnTo>
                <a:lnTo>
                  <a:pt x="0" y="7391"/>
                </a:lnTo>
                <a:lnTo>
                  <a:pt x="7759" y="9512"/>
                </a:lnTo>
                <a:lnTo>
                  <a:pt x="17310" y="9512"/>
                </a:lnTo>
                <a:lnTo>
                  <a:pt x="26860" y="9512"/>
                </a:lnTo>
                <a:lnTo>
                  <a:pt x="34607" y="7391"/>
                </a:lnTo>
                <a:lnTo>
                  <a:pt x="34607" y="476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064261" y="2363596"/>
            <a:ext cx="36537" cy="10058"/>
          </a:xfrm>
          <a:custGeom>
            <a:avLst/>
            <a:gdLst/>
            <a:ahLst/>
            <a:cxnLst/>
            <a:rect l="l" t="t" r="r" b="b"/>
            <a:pathLst>
              <a:path w="36537" h="10058">
                <a:moveTo>
                  <a:pt x="36537" y="5016"/>
                </a:moveTo>
                <a:lnTo>
                  <a:pt x="36537" y="2247"/>
                </a:lnTo>
                <a:lnTo>
                  <a:pt x="28359" y="0"/>
                </a:lnTo>
                <a:lnTo>
                  <a:pt x="8191" y="0"/>
                </a:lnTo>
                <a:lnTo>
                  <a:pt x="0" y="2247"/>
                </a:lnTo>
                <a:lnTo>
                  <a:pt x="0" y="7797"/>
                </a:lnTo>
                <a:lnTo>
                  <a:pt x="8191" y="10058"/>
                </a:lnTo>
                <a:lnTo>
                  <a:pt x="28359" y="10058"/>
                </a:lnTo>
                <a:lnTo>
                  <a:pt x="36537" y="7797"/>
                </a:lnTo>
                <a:lnTo>
                  <a:pt x="36537" y="50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064261" y="2363596"/>
            <a:ext cx="36537" cy="10058"/>
          </a:xfrm>
          <a:custGeom>
            <a:avLst/>
            <a:gdLst/>
            <a:ahLst/>
            <a:cxnLst/>
            <a:rect l="l" t="t" r="r" b="b"/>
            <a:pathLst>
              <a:path w="36537" h="10058">
                <a:moveTo>
                  <a:pt x="36537" y="5016"/>
                </a:moveTo>
                <a:lnTo>
                  <a:pt x="36537" y="2247"/>
                </a:lnTo>
                <a:lnTo>
                  <a:pt x="28359" y="0"/>
                </a:lnTo>
                <a:lnTo>
                  <a:pt x="18275" y="0"/>
                </a:lnTo>
                <a:lnTo>
                  <a:pt x="8191" y="0"/>
                </a:lnTo>
                <a:lnTo>
                  <a:pt x="0" y="2247"/>
                </a:lnTo>
                <a:lnTo>
                  <a:pt x="0" y="5016"/>
                </a:lnTo>
                <a:lnTo>
                  <a:pt x="0" y="7797"/>
                </a:lnTo>
                <a:lnTo>
                  <a:pt x="8191" y="10058"/>
                </a:lnTo>
                <a:lnTo>
                  <a:pt x="18275" y="10058"/>
                </a:lnTo>
                <a:lnTo>
                  <a:pt x="28359" y="10058"/>
                </a:lnTo>
                <a:lnTo>
                  <a:pt x="36537" y="7797"/>
                </a:lnTo>
                <a:lnTo>
                  <a:pt x="36537" y="501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781044" y="2465977"/>
            <a:ext cx="10414" cy="9829"/>
          </a:xfrm>
          <a:custGeom>
            <a:avLst/>
            <a:gdLst/>
            <a:ahLst/>
            <a:cxnLst/>
            <a:rect l="l" t="t" r="r" b="b"/>
            <a:pathLst>
              <a:path w="10413" h="9829">
                <a:moveTo>
                  <a:pt x="10413" y="4914"/>
                </a:moveTo>
                <a:lnTo>
                  <a:pt x="10413" y="2806"/>
                </a:lnTo>
                <a:lnTo>
                  <a:pt x="6197" y="977"/>
                </a:lnTo>
                <a:lnTo>
                  <a:pt x="0" y="0"/>
                </a:lnTo>
                <a:lnTo>
                  <a:pt x="0" y="9829"/>
                </a:lnTo>
                <a:lnTo>
                  <a:pt x="6197" y="8851"/>
                </a:lnTo>
                <a:lnTo>
                  <a:pt x="10413" y="7023"/>
                </a:lnTo>
                <a:lnTo>
                  <a:pt x="10413" y="49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781044" y="2465977"/>
            <a:ext cx="10414" cy="9829"/>
          </a:xfrm>
          <a:custGeom>
            <a:avLst/>
            <a:gdLst/>
            <a:ahLst/>
            <a:cxnLst/>
            <a:rect l="l" t="t" r="r" b="b"/>
            <a:pathLst>
              <a:path w="10413" h="9829">
                <a:moveTo>
                  <a:pt x="10413" y="4914"/>
                </a:moveTo>
                <a:lnTo>
                  <a:pt x="10413" y="2806"/>
                </a:lnTo>
                <a:lnTo>
                  <a:pt x="6197" y="977"/>
                </a:lnTo>
                <a:lnTo>
                  <a:pt x="0" y="0"/>
                </a:lnTo>
                <a:lnTo>
                  <a:pt x="0" y="9829"/>
                </a:lnTo>
                <a:lnTo>
                  <a:pt x="6197" y="8851"/>
                </a:lnTo>
                <a:lnTo>
                  <a:pt x="10413" y="7023"/>
                </a:lnTo>
                <a:lnTo>
                  <a:pt x="10413" y="491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780000" y="2239294"/>
            <a:ext cx="29184" cy="7112"/>
          </a:xfrm>
          <a:custGeom>
            <a:avLst/>
            <a:gdLst/>
            <a:ahLst/>
            <a:cxnLst/>
            <a:rect l="l" t="t" r="r" b="b"/>
            <a:pathLst>
              <a:path w="29184" h="7112">
                <a:moveTo>
                  <a:pt x="27533" y="3555"/>
                </a:moveTo>
                <a:lnTo>
                  <a:pt x="29184" y="1587"/>
                </a:lnTo>
                <a:lnTo>
                  <a:pt x="24726" y="0"/>
                </a:lnTo>
                <a:lnTo>
                  <a:pt x="10426" y="0"/>
                </a:lnTo>
                <a:lnTo>
                  <a:pt x="3302" y="1587"/>
                </a:lnTo>
                <a:lnTo>
                  <a:pt x="0" y="5524"/>
                </a:lnTo>
                <a:lnTo>
                  <a:pt x="4457" y="7111"/>
                </a:lnTo>
                <a:lnTo>
                  <a:pt x="18757" y="7111"/>
                </a:lnTo>
                <a:lnTo>
                  <a:pt x="25882" y="5524"/>
                </a:lnTo>
                <a:lnTo>
                  <a:pt x="27533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780000" y="2239294"/>
            <a:ext cx="29184" cy="7112"/>
          </a:xfrm>
          <a:custGeom>
            <a:avLst/>
            <a:gdLst/>
            <a:ahLst/>
            <a:cxnLst/>
            <a:rect l="l" t="t" r="r" b="b"/>
            <a:pathLst>
              <a:path w="29184" h="7112">
                <a:moveTo>
                  <a:pt x="27533" y="3555"/>
                </a:moveTo>
                <a:lnTo>
                  <a:pt x="29184" y="1587"/>
                </a:lnTo>
                <a:lnTo>
                  <a:pt x="24726" y="0"/>
                </a:lnTo>
                <a:lnTo>
                  <a:pt x="17576" y="0"/>
                </a:lnTo>
                <a:lnTo>
                  <a:pt x="10426" y="0"/>
                </a:lnTo>
                <a:lnTo>
                  <a:pt x="3302" y="1587"/>
                </a:lnTo>
                <a:lnTo>
                  <a:pt x="1651" y="3555"/>
                </a:lnTo>
                <a:lnTo>
                  <a:pt x="0" y="5524"/>
                </a:lnTo>
                <a:lnTo>
                  <a:pt x="4457" y="7111"/>
                </a:lnTo>
                <a:lnTo>
                  <a:pt x="11607" y="7111"/>
                </a:lnTo>
                <a:lnTo>
                  <a:pt x="18757" y="7111"/>
                </a:lnTo>
                <a:lnTo>
                  <a:pt x="25882" y="5524"/>
                </a:lnTo>
                <a:lnTo>
                  <a:pt x="27533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781045" y="2320253"/>
            <a:ext cx="22898" cy="7950"/>
          </a:xfrm>
          <a:custGeom>
            <a:avLst/>
            <a:gdLst/>
            <a:ahLst/>
            <a:cxnLst/>
            <a:rect l="l" t="t" r="r" b="b"/>
            <a:pathLst>
              <a:path w="22898" h="7950">
                <a:moveTo>
                  <a:pt x="9956" y="0"/>
                </a:moveTo>
                <a:lnTo>
                  <a:pt x="6451" y="0"/>
                </a:lnTo>
                <a:lnTo>
                  <a:pt x="2971" y="355"/>
                </a:lnTo>
                <a:lnTo>
                  <a:pt x="0" y="927"/>
                </a:lnTo>
                <a:lnTo>
                  <a:pt x="0" y="7823"/>
                </a:lnTo>
                <a:lnTo>
                  <a:pt x="3301" y="7950"/>
                </a:lnTo>
                <a:lnTo>
                  <a:pt x="11264" y="7950"/>
                </a:lnTo>
                <a:lnTo>
                  <a:pt x="19215" y="6172"/>
                </a:lnTo>
                <a:lnTo>
                  <a:pt x="22898" y="1778"/>
                </a:lnTo>
                <a:lnTo>
                  <a:pt x="17932" y="0"/>
                </a:lnTo>
                <a:lnTo>
                  <a:pt x="99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781045" y="2320253"/>
            <a:ext cx="22898" cy="7950"/>
          </a:xfrm>
          <a:custGeom>
            <a:avLst/>
            <a:gdLst/>
            <a:ahLst/>
            <a:cxnLst/>
            <a:rect l="l" t="t" r="r" b="b"/>
            <a:pathLst>
              <a:path w="22898" h="7950">
                <a:moveTo>
                  <a:pt x="9956" y="0"/>
                </a:moveTo>
                <a:lnTo>
                  <a:pt x="6451" y="0"/>
                </a:lnTo>
                <a:lnTo>
                  <a:pt x="2971" y="355"/>
                </a:lnTo>
                <a:lnTo>
                  <a:pt x="0" y="927"/>
                </a:lnTo>
                <a:lnTo>
                  <a:pt x="0" y="7823"/>
                </a:lnTo>
                <a:lnTo>
                  <a:pt x="1028" y="7899"/>
                </a:lnTo>
                <a:lnTo>
                  <a:pt x="2120" y="7950"/>
                </a:lnTo>
                <a:lnTo>
                  <a:pt x="3301" y="7950"/>
                </a:lnTo>
                <a:lnTo>
                  <a:pt x="11264" y="7950"/>
                </a:lnTo>
                <a:lnTo>
                  <a:pt x="19215" y="6172"/>
                </a:lnTo>
                <a:lnTo>
                  <a:pt x="21056" y="3987"/>
                </a:lnTo>
                <a:lnTo>
                  <a:pt x="22898" y="1778"/>
                </a:lnTo>
                <a:lnTo>
                  <a:pt x="17932" y="0"/>
                </a:lnTo>
                <a:lnTo>
                  <a:pt x="9956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254296" y="2228550"/>
            <a:ext cx="30721" cy="8458"/>
          </a:xfrm>
          <a:custGeom>
            <a:avLst/>
            <a:gdLst/>
            <a:ahLst/>
            <a:cxnLst/>
            <a:rect l="l" t="t" r="r" b="b"/>
            <a:pathLst>
              <a:path w="30721" h="8458">
                <a:moveTo>
                  <a:pt x="0" y="4229"/>
                </a:moveTo>
                <a:lnTo>
                  <a:pt x="0" y="6578"/>
                </a:lnTo>
                <a:lnTo>
                  <a:pt x="6870" y="8458"/>
                </a:lnTo>
                <a:lnTo>
                  <a:pt x="23837" y="8458"/>
                </a:lnTo>
                <a:lnTo>
                  <a:pt x="30721" y="6578"/>
                </a:lnTo>
                <a:lnTo>
                  <a:pt x="30721" y="1892"/>
                </a:lnTo>
                <a:lnTo>
                  <a:pt x="23837" y="0"/>
                </a:lnTo>
                <a:lnTo>
                  <a:pt x="6870" y="0"/>
                </a:lnTo>
                <a:lnTo>
                  <a:pt x="0" y="1892"/>
                </a:lnTo>
                <a:lnTo>
                  <a:pt x="0" y="42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254296" y="2228550"/>
            <a:ext cx="30721" cy="8458"/>
          </a:xfrm>
          <a:custGeom>
            <a:avLst/>
            <a:gdLst/>
            <a:ahLst/>
            <a:cxnLst/>
            <a:rect l="l" t="t" r="r" b="b"/>
            <a:pathLst>
              <a:path w="30721" h="8458">
                <a:moveTo>
                  <a:pt x="0" y="4229"/>
                </a:moveTo>
                <a:lnTo>
                  <a:pt x="0" y="6578"/>
                </a:lnTo>
                <a:lnTo>
                  <a:pt x="6870" y="8458"/>
                </a:lnTo>
                <a:lnTo>
                  <a:pt x="15354" y="8458"/>
                </a:lnTo>
                <a:lnTo>
                  <a:pt x="23837" y="8458"/>
                </a:lnTo>
                <a:lnTo>
                  <a:pt x="30721" y="6578"/>
                </a:lnTo>
                <a:lnTo>
                  <a:pt x="30721" y="4229"/>
                </a:lnTo>
                <a:lnTo>
                  <a:pt x="30721" y="1892"/>
                </a:lnTo>
                <a:lnTo>
                  <a:pt x="23837" y="0"/>
                </a:lnTo>
                <a:lnTo>
                  <a:pt x="15354" y="0"/>
                </a:lnTo>
                <a:lnTo>
                  <a:pt x="6870" y="0"/>
                </a:lnTo>
                <a:lnTo>
                  <a:pt x="0" y="1892"/>
                </a:lnTo>
                <a:lnTo>
                  <a:pt x="0" y="422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790049" y="2343036"/>
            <a:ext cx="33375" cy="8153"/>
          </a:xfrm>
          <a:custGeom>
            <a:avLst/>
            <a:gdLst/>
            <a:ahLst/>
            <a:cxnLst/>
            <a:rect l="l" t="t" r="r" b="b"/>
            <a:pathLst>
              <a:path w="33375" h="8153">
                <a:moveTo>
                  <a:pt x="13271" y="8153"/>
                </a:moveTo>
                <a:lnTo>
                  <a:pt x="21437" y="8153"/>
                </a:lnTo>
                <a:lnTo>
                  <a:pt x="29603" y="6324"/>
                </a:lnTo>
                <a:lnTo>
                  <a:pt x="33375" y="1828"/>
                </a:lnTo>
                <a:lnTo>
                  <a:pt x="28270" y="0"/>
                </a:lnTo>
                <a:lnTo>
                  <a:pt x="11925" y="0"/>
                </a:lnTo>
                <a:lnTo>
                  <a:pt x="3771" y="1828"/>
                </a:lnTo>
                <a:lnTo>
                  <a:pt x="0" y="6324"/>
                </a:lnTo>
                <a:lnTo>
                  <a:pt x="5092" y="8153"/>
                </a:lnTo>
                <a:lnTo>
                  <a:pt x="13271" y="81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790049" y="2343036"/>
            <a:ext cx="33375" cy="8153"/>
          </a:xfrm>
          <a:custGeom>
            <a:avLst/>
            <a:gdLst/>
            <a:ahLst/>
            <a:cxnLst/>
            <a:rect l="l" t="t" r="r" b="b"/>
            <a:pathLst>
              <a:path w="33375" h="8153">
                <a:moveTo>
                  <a:pt x="13271" y="8153"/>
                </a:moveTo>
                <a:lnTo>
                  <a:pt x="21437" y="8153"/>
                </a:lnTo>
                <a:lnTo>
                  <a:pt x="29603" y="6324"/>
                </a:lnTo>
                <a:lnTo>
                  <a:pt x="31483" y="4076"/>
                </a:lnTo>
                <a:lnTo>
                  <a:pt x="33375" y="1828"/>
                </a:lnTo>
                <a:lnTo>
                  <a:pt x="28270" y="0"/>
                </a:lnTo>
                <a:lnTo>
                  <a:pt x="20104" y="0"/>
                </a:lnTo>
                <a:lnTo>
                  <a:pt x="11925" y="0"/>
                </a:lnTo>
                <a:lnTo>
                  <a:pt x="3771" y="1828"/>
                </a:lnTo>
                <a:lnTo>
                  <a:pt x="1892" y="4076"/>
                </a:lnTo>
                <a:lnTo>
                  <a:pt x="0" y="6324"/>
                </a:lnTo>
                <a:lnTo>
                  <a:pt x="5092" y="8153"/>
                </a:lnTo>
                <a:lnTo>
                  <a:pt x="13271" y="815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781042" y="2298688"/>
            <a:ext cx="3568" cy="5461"/>
          </a:xfrm>
          <a:custGeom>
            <a:avLst/>
            <a:gdLst/>
            <a:ahLst/>
            <a:cxnLst/>
            <a:rect l="l" t="t" r="r" b="b"/>
            <a:pathLst>
              <a:path w="3568" h="5461">
                <a:moveTo>
                  <a:pt x="0" y="5461"/>
                </a:moveTo>
                <a:lnTo>
                  <a:pt x="3492" y="4114"/>
                </a:lnTo>
                <a:lnTo>
                  <a:pt x="3568" y="673"/>
                </a:lnTo>
                <a:lnTo>
                  <a:pt x="0" y="0"/>
                </a:lnTo>
                <a:lnTo>
                  <a:pt x="0" y="54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781042" y="2298688"/>
            <a:ext cx="5346" cy="5461"/>
          </a:xfrm>
          <a:custGeom>
            <a:avLst/>
            <a:gdLst/>
            <a:ahLst/>
            <a:cxnLst/>
            <a:rect l="l" t="t" r="r" b="b"/>
            <a:pathLst>
              <a:path w="5346" h="5461">
                <a:moveTo>
                  <a:pt x="0" y="5461"/>
                </a:moveTo>
                <a:lnTo>
                  <a:pt x="2006" y="4851"/>
                </a:lnTo>
                <a:lnTo>
                  <a:pt x="3492" y="4114"/>
                </a:lnTo>
                <a:lnTo>
                  <a:pt x="4152" y="3314"/>
                </a:lnTo>
                <a:lnTo>
                  <a:pt x="5346" y="1905"/>
                </a:lnTo>
                <a:lnTo>
                  <a:pt x="3568" y="673"/>
                </a:lnTo>
                <a:lnTo>
                  <a:pt x="0" y="0"/>
                </a:lnTo>
                <a:lnTo>
                  <a:pt x="0" y="546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269415" y="2108813"/>
            <a:ext cx="22453" cy="5473"/>
          </a:xfrm>
          <a:custGeom>
            <a:avLst/>
            <a:gdLst/>
            <a:ahLst/>
            <a:cxnLst/>
            <a:rect l="l" t="t" r="r" b="b"/>
            <a:pathLst>
              <a:path w="22453" h="5473">
                <a:moveTo>
                  <a:pt x="8928" y="5473"/>
                </a:moveTo>
                <a:lnTo>
                  <a:pt x="14427" y="5473"/>
                </a:lnTo>
                <a:lnTo>
                  <a:pt x="19900" y="4254"/>
                </a:lnTo>
                <a:lnTo>
                  <a:pt x="22453" y="1219"/>
                </a:lnTo>
                <a:lnTo>
                  <a:pt x="19011" y="0"/>
                </a:lnTo>
                <a:lnTo>
                  <a:pt x="8026" y="0"/>
                </a:lnTo>
                <a:lnTo>
                  <a:pt x="2539" y="1219"/>
                </a:lnTo>
                <a:lnTo>
                  <a:pt x="0" y="4254"/>
                </a:lnTo>
                <a:lnTo>
                  <a:pt x="3416" y="5473"/>
                </a:lnTo>
                <a:lnTo>
                  <a:pt x="8928" y="54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269415" y="2108813"/>
            <a:ext cx="22453" cy="5473"/>
          </a:xfrm>
          <a:custGeom>
            <a:avLst/>
            <a:gdLst/>
            <a:ahLst/>
            <a:cxnLst/>
            <a:rect l="l" t="t" r="r" b="b"/>
            <a:pathLst>
              <a:path w="22453" h="5473">
                <a:moveTo>
                  <a:pt x="8928" y="5473"/>
                </a:moveTo>
                <a:lnTo>
                  <a:pt x="14427" y="5473"/>
                </a:lnTo>
                <a:lnTo>
                  <a:pt x="19900" y="4254"/>
                </a:lnTo>
                <a:lnTo>
                  <a:pt x="21183" y="2730"/>
                </a:lnTo>
                <a:lnTo>
                  <a:pt x="22453" y="1219"/>
                </a:lnTo>
                <a:lnTo>
                  <a:pt x="19011" y="0"/>
                </a:lnTo>
                <a:lnTo>
                  <a:pt x="13525" y="0"/>
                </a:lnTo>
                <a:lnTo>
                  <a:pt x="8026" y="0"/>
                </a:lnTo>
                <a:lnTo>
                  <a:pt x="2539" y="1219"/>
                </a:lnTo>
                <a:lnTo>
                  <a:pt x="1269" y="2730"/>
                </a:lnTo>
                <a:lnTo>
                  <a:pt x="0" y="4254"/>
                </a:lnTo>
                <a:lnTo>
                  <a:pt x="3416" y="5473"/>
                </a:lnTo>
                <a:lnTo>
                  <a:pt x="8928" y="547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834246" y="2325174"/>
            <a:ext cx="32537" cy="7950"/>
          </a:xfrm>
          <a:custGeom>
            <a:avLst/>
            <a:gdLst/>
            <a:ahLst/>
            <a:cxnLst/>
            <a:rect l="l" t="t" r="r" b="b"/>
            <a:pathLst>
              <a:path w="32537" h="7950">
                <a:moveTo>
                  <a:pt x="30695" y="3962"/>
                </a:moveTo>
                <a:lnTo>
                  <a:pt x="32537" y="1765"/>
                </a:lnTo>
                <a:lnTo>
                  <a:pt x="27558" y="0"/>
                </a:lnTo>
                <a:lnTo>
                  <a:pt x="11633" y="0"/>
                </a:lnTo>
                <a:lnTo>
                  <a:pt x="3682" y="1765"/>
                </a:lnTo>
                <a:lnTo>
                  <a:pt x="0" y="6159"/>
                </a:lnTo>
                <a:lnTo>
                  <a:pt x="4965" y="7950"/>
                </a:lnTo>
                <a:lnTo>
                  <a:pt x="20904" y="7950"/>
                </a:lnTo>
                <a:lnTo>
                  <a:pt x="28854" y="6159"/>
                </a:lnTo>
                <a:lnTo>
                  <a:pt x="30695" y="39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834246" y="2325174"/>
            <a:ext cx="32537" cy="7950"/>
          </a:xfrm>
          <a:custGeom>
            <a:avLst/>
            <a:gdLst/>
            <a:ahLst/>
            <a:cxnLst/>
            <a:rect l="l" t="t" r="r" b="b"/>
            <a:pathLst>
              <a:path w="32537" h="7950">
                <a:moveTo>
                  <a:pt x="30695" y="3962"/>
                </a:moveTo>
                <a:lnTo>
                  <a:pt x="32537" y="1765"/>
                </a:lnTo>
                <a:lnTo>
                  <a:pt x="27558" y="0"/>
                </a:lnTo>
                <a:lnTo>
                  <a:pt x="19596" y="0"/>
                </a:lnTo>
                <a:lnTo>
                  <a:pt x="11633" y="0"/>
                </a:lnTo>
                <a:lnTo>
                  <a:pt x="3682" y="1765"/>
                </a:lnTo>
                <a:lnTo>
                  <a:pt x="1841" y="3962"/>
                </a:lnTo>
                <a:lnTo>
                  <a:pt x="0" y="6159"/>
                </a:lnTo>
                <a:lnTo>
                  <a:pt x="4965" y="7950"/>
                </a:lnTo>
                <a:lnTo>
                  <a:pt x="12941" y="7950"/>
                </a:lnTo>
                <a:lnTo>
                  <a:pt x="20904" y="7950"/>
                </a:lnTo>
                <a:lnTo>
                  <a:pt x="28854" y="6159"/>
                </a:lnTo>
                <a:lnTo>
                  <a:pt x="30695" y="396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841770" y="2422170"/>
            <a:ext cx="39433" cy="10858"/>
          </a:xfrm>
          <a:custGeom>
            <a:avLst/>
            <a:gdLst/>
            <a:ahLst/>
            <a:cxnLst/>
            <a:rect l="l" t="t" r="r" b="b"/>
            <a:pathLst>
              <a:path w="39433" h="10858">
                <a:moveTo>
                  <a:pt x="19710" y="10858"/>
                </a:moveTo>
                <a:lnTo>
                  <a:pt x="30594" y="10858"/>
                </a:lnTo>
                <a:lnTo>
                  <a:pt x="39433" y="8432"/>
                </a:lnTo>
                <a:lnTo>
                  <a:pt x="39433" y="2425"/>
                </a:lnTo>
                <a:lnTo>
                  <a:pt x="30594" y="0"/>
                </a:lnTo>
                <a:lnTo>
                  <a:pt x="8826" y="0"/>
                </a:lnTo>
                <a:lnTo>
                  <a:pt x="0" y="2425"/>
                </a:lnTo>
                <a:lnTo>
                  <a:pt x="0" y="8432"/>
                </a:lnTo>
                <a:lnTo>
                  <a:pt x="8826" y="10858"/>
                </a:lnTo>
                <a:lnTo>
                  <a:pt x="19710" y="108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841770" y="2422170"/>
            <a:ext cx="39433" cy="10858"/>
          </a:xfrm>
          <a:custGeom>
            <a:avLst/>
            <a:gdLst/>
            <a:ahLst/>
            <a:cxnLst/>
            <a:rect l="l" t="t" r="r" b="b"/>
            <a:pathLst>
              <a:path w="39433" h="10858">
                <a:moveTo>
                  <a:pt x="19710" y="10858"/>
                </a:moveTo>
                <a:lnTo>
                  <a:pt x="30594" y="10858"/>
                </a:lnTo>
                <a:lnTo>
                  <a:pt x="39433" y="8432"/>
                </a:lnTo>
                <a:lnTo>
                  <a:pt x="39433" y="5435"/>
                </a:lnTo>
                <a:lnTo>
                  <a:pt x="39433" y="2425"/>
                </a:lnTo>
                <a:lnTo>
                  <a:pt x="30594" y="0"/>
                </a:lnTo>
                <a:lnTo>
                  <a:pt x="19710" y="0"/>
                </a:lnTo>
                <a:lnTo>
                  <a:pt x="8826" y="0"/>
                </a:lnTo>
                <a:lnTo>
                  <a:pt x="0" y="2425"/>
                </a:lnTo>
                <a:lnTo>
                  <a:pt x="0" y="5435"/>
                </a:lnTo>
                <a:lnTo>
                  <a:pt x="0" y="8432"/>
                </a:lnTo>
                <a:lnTo>
                  <a:pt x="8826" y="10858"/>
                </a:lnTo>
                <a:lnTo>
                  <a:pt x="19710" y="1085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95924" y="2443695"/>
            <a:ext cx="40398" cy="11112"/>
          </a:xfrm>
          <a:custGeom>
            <a:avLst/>
            <a:gdLst/>
            <a:ahLst/>
            <a:cxnLst/>
            <a:rect l="l" t="t" r="r" b="b"/>
            <a:pathLst>
              <a:path w="40398" h="11112">
                <a:moveTo>
                  <a:pt x="20205" y="11112"/>
                </a:moveTo>
                <a:lnTo>
                  <a:pt x="31356" y="11112"/>
                </a:lnTo>
                <a:lnTo>
                  <a:pt x="40398" y="8623"/>
                </a:lnTo>
                <a:lnTo>
                  <a:pt x="40398" y="2476"/>
                </a:lnTo>
                <a:lnTo>
                  <a:pt x="31356" y="0"/>
                </a:lnTo>
                <a:lnTo>
                  <a:pt x="9042" y="0"/>
                </a:lnTo>
                <a:lnTo>
                  <a:pt x="0" y="2476"/>
                </a:lnTo>
                <a:lnTo>
                  <a:pt x="0" y="8623"/>
                </a:lnTo>
                <a:lnTo>
                  <a:pt x="9042" y="11112"/>
                </a:lnTo>
                <a:lnTo>
                  <a:pt x="20205" y="111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795924" y="2443695"/>
            <a:ext cx="40398" cy="11112"/>
          </a:xfrm>
          <a:custGeom>
            <a:avLst/>
            <a:gdLst/>
            <a:ahLst/>
            <a:cxnLst/>
            <a:rect l="l" t="t" r="r" b="b"/>
            <a:pathLst>
              <a:path w="40398" h="11112">
                <a:moveTo>
                  <a:pt x="20205" y="11112"/>
                </a:moveTo>
                <a:lnTo>
                  <a:pt x="31356" y="11112"/>
                </a:lnTo>
                <a:lnTo>
                  <a:pt x="40398" y="8623"/>
                </a:lnTo>
                <a:lnTo>
                  <a:pt x="40398" y="5562"/>
                </a:lnTo>
                <a:lnTo>
                  <a:pt x="40398" y="2476"/>
                </a:lnTo>
                <a:lnTo>
                  <a:pt x="31356" y="0"/>
                </a:lnTo>
                <a:lnTo>
                  <a:pt x="20205" y="0"/>
                </a:lnTo>
                <a:lnTo>
                  <a:pt x="9042" y="0"/>
                </a:lnTo>
                <a:lnTo>
                  <a:pt x="0" y="2476"/>
                </a:lnTo>
                <a:lnTo>
                  <a:pt x="0" y="5562"/>
                </a:lnTo>
                <a:lnTo>
                  <a:pt x="0" y="8623"/>
                </a:lnTo>
                <a:lnTo>
                  <a:pt x="9042" y="11112"/>
                </a:lnTo>
                <a:lnTo>
                  <a:pt x="20205" y="1111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802037" y="2280923"/>
            <a:ext cx="30848" cy="7531"/>
          </a:xfrm>
          <a:custGeom>
            <a:avLst/>
            <a:gdLst/>
            <a:ahLst/>
            <a:cxnLst/>
            <a:rect l="l" t="t" r="r" b="b"/>
            <a:pathLst>
              <a:path w="30848" h="7531">
                <a:moveTo>
                  <a:pt x="1739" y="3771"/>
                </a:moveTo>
                <a:lnTo>
                  <a:pt x="0" y="5842"/>
                </a:lnTo>
                <a:lnTo>
                  <a:pt x="4711" y="7531"/>
                </a:lnTo>
                <a:lnTo>
                  <a:pt x="19837" y="7531"/>
                </a:lnTo>
                <a:lnTo>
                  <a:pt x="27368" y="5842"/>
                </a:lnTo>
                <a:lnTo>
                  <a:pt x="30848" y="1689"/>
                </a:lnTo>
                <a:lnTo>
                  <a:pt x="26149" y="0"/>
                </a:lnTo>
                <a:lnTo>
                  <a:pt x="11036" y="0"/>
                </a:lnTo>
                <a:lnTo>
                  <a:pt x="3492" y="1689"/>
                </a:lnTo>
                <a:lnTo>
                  <a:pt x="1739" y="37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802037" y="2280923"/>
            <a:ext cx="30848" cy="7531"/>
          </a:xfrm>
          <a:custGeom>
            <a:avLst/>
            <a:gdLst/>
            <a:ahLst/>
            <a:cxnLst/>
            <a:rect l="l" t="t" r="r" b="b"/>
            <a:pathLst>
              <a:path w="30848" h="7531">
                <a:moveTo>
                  <a:pt x="1739" y="3771"/>
                </a:moveTo>
                <a:lnTo>
                  <a:pt x="0" y="5842"/>
                </a:lnTo>
                <a:lnTo>
                  <a:pt x="4711" y="7531"/>
                </a:lnTo>
                <a:lnTo>
                  <a:pt x="12268" y="7531"/>
                </a:lnTo>
                <a:lnTo>
                  <a:pt x="19837" y="7531"/>
                </a:lnTo>
                <a:lnTo>
                  <a:pt x="27368" y="5842"/>
                </a:lnTo>
                <a:lnTo>
                  <a:pt x="29108" y="3771"/>
                </a:lnTo>
                <a:lnTo>
                  <a:pt x="30848" y="1689"/>
                </a:lnTo>
                <a:lnTo>
                  <a:pt x="26149" y="0"/>
                </a:lnTo>
                <a:lnTo>
                  <a:pt x="18592" y="0"/>
                </a:lnTo>
                <a:lnTo>
                  <a:pt x="11036" y="0"/>
                </a:lnTo>
                <a:lnTo>
                  <a:pt x="3492" y="1689"/>
                </a:lnTo>
                <a:lnTo>
                  <a:pt x="1739" y="37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29289" y="2222737"/>
            <a:ext cx="28333" cy="6908"/>
          </a:xfrm>
          <a:custGeom>
            <a:avLst/>
            <a:gdLst/>
            <a:ahLst/>
            <a:cxnLst/>
            <a:rect l="l" t="t" r="r" b="b"/>
            <a:pathLst>
              <a:path w="28333" h="6908">
                <a:moveTo>
                  <a:pt x="26733" y="3454"/>
                </a:moveTo>
                <a:lnTo>
                  <a:pt x="28333" y="1549"/>
                </a:lnTo>
                <a:lnTo>
                  <a:pt x="24003" y="0"/>
                </a:lnTo>
                <a:lnTo>
                  <a:pt x="10134" y="0"/>
                </a:lnTo>
                <a:lnTo>
                  <a:pt x="3200" y="1549"/>
                </a:lnTo>
                <a:lnTo>
                  <a:pt x="0" y="5359"/>
                </a:lnTo>
                <a:lnTo>
                  <a:pt x="4330" y="6908"/>
                </a:lnTo>
                <a:lnTo>
                  <a:pt x="18211" y="6908"/>
                </a:lnTo>
                <a:lnTo>
                  <a:pt x="25133" y="5359"/>
                </a:lnTo>
                <a:lnTo>
                  <a:pt x="26733" y="34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829289" y="2222737"/>
            <a:ext cx="28333" cy="6908"/>
          </a:xfrm>
          <a:custGeom>
            <a:avLst/>
            <a:gdLst/>
            <a:ahLst/>
            <a:cxnLst/>
            <a:rect l="l" t="t" r="r" b="b"/>
            <a:pathLst>
              <a:path w="28333" h="6908">
                <a:moveTo>
                  <a:pt x="26733" y="3454"/>
                </a:moveTo>
                <a:lnTo>
                  <a:pt x="28333" y="1549"/>
                </a:lnTo>
                <a:lnTo>
                  <a:pt x="24003" y="0"/>
                </a:lnTo>
                <a:lnTo>
                  <a:pt x="17068" y="0"/>
                </a:lnTo>
                <a:lnTo>
                  <a:pt x="10134" y="0"/>
                </a:lnTo>
                <a:lnTo>
                  <a:pt x="3200" y="1549"/>
                </a:lnTo>
                <a:lnTo>
                  <a:pt x="1600" y="3454"/>
                </a:lnTo>
                <a:lnTo>
                  <a:pt x="0" y="5359"/>
                </a:lnTo>
                <a:lnTo>
                  <a:pt x="4330" y="6908"/>
                </a:lnTo>
                <a:lnTo>
                  <a:pt x="11277" y="6908"/>
                </a:lnTo>
                <a:lnTo>
                  <a:pt x="18211" y="6908"/>
                </a:lnTo>
                <a:lnTo>
                  <a:pt x="25133" y="5359"/>
                </a:lnTo>
                <a:lnTo>
                  <a:pt x="26733" y="345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816864" y="2302720"/>
            <a:ext cx="31699" cy="7734"/>
          </a:xfrm>
          <a:custGeom>
            <a:avLst/>
            <a:gdLst/>
            <a:ahLst/>
            <a:cxnLst/>
            <a:rect l="l" t="t" r="r" b="b"/>
            <a:pathLst>
              <a:path w="31699" h="7734">
                <a:moveTo>
                  <a:pt x="12611" y="7734"/>
                </a:moveTo>
                <a:lnTo>
                  <a:pt x="20370" y="7734"/>
                </a:lnTo>
                <a:lnTo>
                  <a:pt x="28117" y="6007"/>
                </a:lnTo>
                <a:lnTo>
                  <a:pt x="31699" y="1727"/>
                </a:lnTo>
                <a:lnTo>
                  <a:pt x="26847" y="0"/>
                </a:lnTo>
                <a:lnTo>
                  <a:pt x="11328" y="0"/>
                </a:lnTo>
                <a:lnTo>
                  <a:pt x="3581" y="1727"/>
                </a:lnTo>
                <a:lnTo>
                  <a:pt x="0" y="6007"/>
                </a:lnTo>
                <a:lnTo>
                  <a:pt x="4851" y="7734"/>
                </a:lnTo>
                <a:lnTo>
                  <a:pt x="12611" y="77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816864" y="2302720"/>
            <a:ext cx="31699" cy="7734"/>
          </a:xfrm>
          <a:custGeom>
            <a:avLst/>
            <a:gdLst/>
            <a:ahLst/>
            <a:cxnLst/>
            <a:rect l="l" t="t" r="r" b="b"/>
            <a:pathLst>
              <a:path w="31699" h="7734">
                <a:moveTo>
                  <a:pt x="12611" y="7734"/>
                </a:moveTo>
                <a:lnTo>
                  <a:pt x="20370" y="7734"/>
                </a:lnTo>
                <a:lnTo>
                  <a:pt x="28117" y="6007"/>
                </a:lnTo>
                <a:lnTo>
                  <a:pt x="29908" y="3860"/>
                </a:lnTo>
                <a:lnTo>
                  <a:pt x="31699" y="1727"/>
                </a:lnTo>
                <a:lnTo>
                  <a:pt x="26847" y="0"/>
                </a:lnTo>
                <a:lnTo>
                  <a:pt x="19088" y="0"/>
                </a:lnTo>
                <a:lnTo>
                  <a:pt x="11328" y="0"/>
                </a:lnTo>
                <a:lnTo>
                  <a:pt x="3581" y="1727"/>
                </a:lnTo>
                <a:lnTo>
                  <a:pt x="1790" y="3860"/>
                </a:lnTo>
                <a:lnTo>
                  <a:pt x="0" y="6007"/>
                </a:lnTo>
                <a:lnTo>
                  <a:pt x="4851" y="7734"/>
                </a:lnTo>
                <a:lnTo>
                  <a:pt x="12611" y="773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862338" y="2285179"/>
            <a:ext cx="30848" cy="7531"/>
          </a:xfrm>
          <a:custGeom>
            <a:avLst/>
            <a:gdLst/>
            <a:ahLst/>
            <a:cxnLst/>
            <a:rect l="l" t="t" r="r" b="b"/>
            <a:pathLst>
              <a:path w="30848" h="7531">
                <a:moveTo>
                  <a:pt x="29108" y="3771"/>
                </a:moveTo>
                <a:lnTo>
                  <a:pt x="30848" y="1689"/>
                </a:lnTo>
                <a:lnTo>
                  <a:pt x="26149" y="0"/>
                </a:lnTo>
                <a:lnTo>
                  <a:pt x="11036" y="0"/>
                </a:lnTo>
                <a:lnTo>
                  <a:pt x="3492" y="1689"/>
                </a:lnTo>
                <a:lnTo>
                  <a:pt x="0" y="5854"/>
                </a:lnTo>
                <a:lnTo>
                  <a:pt x="4711" y="7531"/>
                </a:lnTo>
                <a:lnTo>
                  <a:pt x="19824" y="7531"/>
                </a:lnTo>
                <a:lnTo>
                  <a:pt x="27355" y="5854"/>
                </a:lnTo>
                <a:lnTo>
                  <a:pt x="29108" y="37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862338" y="2285179"/>
            <a:ext cx="30848" cy="7531"/>
          </a:xfrm>
          <a:custGeom>
            <a:avLst/>
            <a:gdLst/>
            <a:ahLst/>
            <a:cxnLst/>
            <a:rect l="l" t="t" r="r" b="b"/>
            <a:pathLst>
              <a:path w="30848" h="7531">
                <a:moveTo>
                  <a:pt x="29108" y="3771"/>
                </a:moveTo>
                <a:lnTo>
                  <a:pt x="30848" y="1689"/>
                </a:lnTo>
                <a:lnTo>
                  <a:pt x="26149" y="0"/>
                </a:lnTo>
                <a:lnTo>
                  <a:pt x="18592" y="0"/>
                </a:lnTo>
                <a:lnTo>
                  <a:pt x="11036" y="0"/>
                </a:lnTo>
                <a:lnTo>
                  <a:pt x="3492" y="1689"/>
                </a:lnTo>
                <a:lnTo>
                  <a:pt x="1739" y="3771"/>
                </a:lnTo>
                <a:lnTo>
                  <a:pt x="0" y="5854"/>
                </a:lnTo>
                <a:lnTo>
                  <a:pt x="4711" y="7531"/>
                </a:lnTo>
                <a:lnTo>
                  <a:pt x="12268" y="7531"/>
                </a:lnTo>
                <a:lnTo>
                  <a:pt x="19824" y="7531"/>
                </a:lnTo>
                <a:lnTo>
                  <a:pt x="27355" y="5854"/>
                </a:lnTo>
                <a:lnTo>
                  <a:pt x="29108" y="37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035204" y="2489461"/>
            <a:ext cx="41376" cy="11391"/>
          </a:xfrm>
          <a:custGeom>
            <a:avLst/>
            <a:gdLst/>
            <a:ahLst/>
            <a:cxnLst/>
            <a:rect l="l" t="t" r="r" b="b"/>
            <a:pathLst>
              <a:path w="41376" h="11391">
                <a:moveTo>
                  <a:pt x="20688" y="11391"/>
                </a:moveTo>
                <a:lnTo>
                  <a:pt x="32105" y="11391"/>
                </a:lnTo>
                <a:lnTo>
                  <a:pt x="41376" y="8851"/>
                </a:lnTo>
                <a:lnTo>
                  <a:pt x="41376" y="2565"/>
                </a:lnTo>
                <a:lnTo>
                  <a:pt x="32105" y="0"/>
                </a:lnTo>
                <a:lnTo>
                  <a:pt x="9258" y="0"/>
                </a:lnTo>
                <a:lnTo>
                  <a:pt x="0" y="2565"/>
                </a:lnTo>
                <a:lnTo>
                  <a:pt x="0" y="8851"/>
                </a:lnTo>
                <a:lnTo>
                  <a:pt x="9258" y="11391"/>
                </a:lnTo>
                <a:lnTo>
                  <a:pt x="20688" y="113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035204" y="2489461"/>
            <a:ext cx="41376" cy="11391"/>
          </a:xfrm>
          <a:custGeom>
            <a:avLst/>
            <a:gdLst/>
            <a:ahLst/>
            <a:cxnLst/>
            <a:rect l="l" t="t" r="r" b="b"/>
            <a:pathLst>
              <a:path w="41376" h="11391">
                <a:moveTo>
                  <a:pt x="20688" y="11391"/>
                </a:moveTo>
                <a:lnTo>
                  <a:pt x="32105" y="11391"/>
                </a:lnTo>
                <a:lnTo>
                  <a:pt x="41376" y="8851"/>
                </a:lnTo>
                <a:lnTo>
                  <a:pt x="41376" y="5702"/>
                </a:lnTo>
                <a:lnTo>
                  <a:pt x="41376" y="2565"/>
                </a:lnTo>
                <a:lnTo>
                  <a:pt x="32105" y="0"/>
                </a:lnTo>
                <a:lnTo>
                  <a:pt x="20688" y="0"/>
                </a:lnTo>
                <a:lnTo>
                  <a:pt x="9258" y="0"/>
                </a:lnTo>
                <a:lnTo>
                  <a:pt x="0" y="2565"/>
                </a:lnTo>
                <a:lnTo>
                  <a:pt x="0" y="5702"/>
                </a:lnTo>
                <a:lnTo>
                  <a:pt x="0" y="8851"/>
                </a:lnTo>
                <a:lnTo>
                  <a:pt x="9258" y="11391"/>
                </a:lnTo>
                <a:lnTo>
                  <a:pt x="20688" y="1139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075014" y="2466664"/>
            <a:ext cx="40398" cy="11125"/>
          </a:xfrm>
          <a:custGeom>
            <a:avLst/>
            <a:gdLst/>
            <a:ahLst/>
            <a:cxnLst/>
            <a:rect l="l" t="t" r="r" b="b"/>
            <a:pathLst>
              <a:path w="40398" h="11125">
                <a:moveTo>
                  <a:pt x="40398" y="5575"/>
                </a:moveTo>
                <a:lnTo>
                  <a:pt x="40398" y="2501"/>
                </a:lnTo>
                <a:lnTo>
                  <a:pt x="31356" y="0"/>
                </a:lnTo>
                <a:lnTo>
                  <a:pt x="9042" y="0"/>
                </a:lnTo>
                <a:lnTo>
                  <a:pt x="0" y="2501"/>
                </a:lnTo>
                <a:lnTo>
                  <a:pt x="0" y="8648"/>
                </a:lnTo>
                <a:lnTo>
                  <a:pt x="9042" y="11125"/>
                </a:lnTo>
                <a:lnTo>
                  <a:pt x="31356" y="11125"/>
                </a:lnTo>
                <a:lnTo>
                  <a:pt x="40398" y="8648"/>
                </a:lnTo>
                <a:lnTo>
                  <a:pt x="40398" y="55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075014" y="2466664"/>
            <a:ext cx="40398" cy="11125"/>
          </a:xfrm>
          <a:custGeom>
            <a:avLst/>
            <a:gdLst/>
            <a:ahLst/>
            <a:cxnLst/>
            <a:rect l="l" t="t" r="r" b="b"/>
            <a:pathLst>
              <a:path w="40398" h="11125">
                <a:moveTo>
                  <a:pt x="40398" y="5575"/>
                </a:moveTo>
                <a:lnTo>
                  <a:pt x="40398" y="2501"/>
                </a:lnTo>
                <a:lnTo>
                  <a:pt x="31356" y="0"/>
                </a:lnTo>
                <a:lnTo>
                  <a:pt x="20205" y="0"/>
                </a:lnTo>
                <a:lnTo>
                  <a:pt x="9042" y="0"/>
                </a:lnTo>
                <a:lnTo>
                  <a:pt x="0" y="2501"/>
                </a:lnTo>
                <a:lnTo>
                  <a:pt x="0" y="5575"/>
                </a:lnTo>
                <a:lnTo>
                  <a:pt x="0" y="8648"/>
                </a:lnTo>
                <a:lnTo>
                  <a:pt x="9042" y="11125"/>
                </a:lnTo>
                <a:lnTo>
                  <a:pt x="20205" y="11125"/>
                </a:lnTo>
                <a:lnTo>
                  <a:pt x="31356" y="11125"/>
                </a:lnTo>
                <a:lnTo>
                  <a:pt x="40398" y="8648"/>
                </a:lnTo>
                <a:lnTo>
                  <a:pt x="40398" y="557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023802" y="2436659"/>
            <a:ext cx="39446" cy="10845"/>
          </a:xfrm>
          <a:custGeom>
            <a:avLst/>
            <a:gdLst/>
            <a:ahLst/>
            <a:cxnLst/>
            <a:rect l="l" t="t" r="r" b="b"/>
            <a:pathLst>
              <a:path w="39446" h="10845">
                <a:moveTo>
                  <a:pt x="19723" y="10845"/>
                </a:moveTo>
                <a:lnTo>
                  <a:pt x="30606" y="10845"/>
                </a:lnTo>
                <a:lnTo>
                  <a:pt x="39446" y="8420"/>
                </a:lnTo>
                <a:lnTo>
                  <a:pt x="39446" y="2425"/>
                </a:lnTo>
                <a:lnTo>
                  <a:pt x="30606" y="0"/>
                </a:lnTo>
                <a:lnTo>
                  <a:pt x="8826" y="0"/>
                </a:lnTo>
                <a:lnTo>
                  <a:pt x="0" y="2425"/>
                </a:lnTo>
                <a:lnTo>
                  <a:pt x="0" y="8420"/>
                </a:lnTo>
                <a:lnTo>
                  <a:pt x="8826" y="10845"/>
                </a:lnTo>
                <a:lnTo>
                  <a:pt x="19723" y="108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23802" y="2436659"/>
            <a:ext cx="39446" cy="10845"/>
          </a:xfrm>
          <a:custGeom>
            <a:avLst/>
            <a:gdLst/>
            <a:ahLst/>
            <a:cxnLst/>
            <a:rect l="l" t="t" r="r" b="b"/>
            <a:pathLst>
              <a:path w="39446" h="10845">
                <a:moveTo>
                  <a:pt x="19723" y="10845"/>
                </a:moveTo>
                <a:lnTo>
                  <a:pt x="30606" y="10845"/>
                </a:lnTo>
                <a:lnTo>
                  <a:pt x="39446" y="8420"/>
                </a:lnTo>
                <a:lnTo>
                  <a:pt x="39446" y="5422"/>
                </a:lnTo>
                <a:lnTo>
                  <a:pt x="39446" y="2425"/>
                </a:lnTo>
                <a:lnTo>
                  <a:pt x="30606" y="0"/>
                </a:lnTo>
                <a:lnTo>
                  <a:pt x="19723" y="0"/>
                </a:lnTo>
                <a:lnTo>
                  <a:pt x="8826" y="0"/>
                </a:lnTo>
                <a:lnTo>
                  <a:pt x="0" y="2425"/>
                </a:lnTo>
                <a:lnTo>
                  <a:pt x="0" y="5422"/>
                </a:lnTo>
                <a:lnTo>
                  <a:pt x="0" y="8420"/>
                </a:lnTo>
                <a:lnTo>
                  <a:pt x="8826" y="10845"/>
                </a:lnTo>
                <a:lnTo>
                  <a:pt x="19723" y="1084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981980" y="2459009"/>
            <a:ext cx="40398" cy="11125"/>
          </a:xfrm>
          <a:custGeom>
            <a:avLst/>
            <a:gdLst/>
            <a:ahLst/>
            <a:cxnLst/>
            <a:rect l="l" t="t" r="r" b="b"/>
            <a:pathLst>
              <a:path w="40398" h="11125">
                <a:moveTo>
                  <a:pt x="20205" y="11125"/>
                </a:moveTo>
                <a:lnTo>
                  <a:pt x="31356" y="11125"/>
                </a:lnTo>
                <a:lnTo>
                  <a:pt x="40398" y="8635"/>
                </a:lnTo>
                <a:lnTo>
                  <a:pt x="40398" y="2489"/>
                </a:lnTo>
                <a:lnTo>
                  <a:pt x="31356" y="0"/>
                </a:lnTo>
                <a:lnTo>
                  <a:pt x="9042" y="0"/>
                </a:lnTo>
                <a:lnTo>
                  <a:pt x="0" y="2489"/>
                </a:lnTo>
                <a:lnTo>
                  <a:pt x="0" y="8635"/>
                </a:lnTo>
                <a:lnTo>
                  <a:pt x="9042" y="11125"/>
                </a:lnTo>
                <a:lnTo>
                  <a:pt x="20205" y="111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981980" y="2459009"/>
            <a:ext cx="40398" cy="11125"/>
          </a:xfrm>
          <a:custGeom>
            <a:avLst/>
            <a:gdLst/>
            <a:ahLst/>
            <a:cxnLst/>
            <a:rect l="l" t="t" r="r" b="b"/>
            <a:pathLst>
              <a:path w="40398" h="11125">
                <a:moveTo>
                  <a:pt x="20205" y="11125"/>
                </a:moveTo>
                <a:lnTo>
                  <a:pt x="31356" y="11125"/>
                </a:lnTo>
                <a:lnTo>
                  <a:pt x="40398" y="8635"/>
                </a:lnTo>
                <a:lnTo>
                  <a:pt x="40398" y="5562"/>
                </a:lnTo>
                <a:lnTo>
                  <a:pt x="40398" y="2489"/>
                </a:lnTo>
                <a:lnTo>
                  <a:pt x="31356" y="0"/>
                </a:lnTo>
                <a:lnTo>
                  <a:pt x="20205" y="0"/>
                </a:lnTo>
                <a:lnTo>
                  <a:pt x="9042" y="0"/>
                </a:lnTo>
                <a:lnTo>
                  <a:pt x="0" y="2489"/>
                </a:lnTo>
                <a:lnTo>
                  <a:pt x="0" y="5562"/>
                </a:lnTo>
                <a:lnTo>
                  <a:pt x="0" y="8635"/>
                </a:lnTo>
                <a:lnTo>
                  <a:pt x="9042" y="11125"/>
                </a:lnTo>
                <a:lnTo>
                  <a:pt x="20205" y="111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129201" y="2160441"/>
            <a:ext cx="24968" cy="6096"/>
          </a:xfrm>
          <a:custGeom>
            <a:avLst/>
            <a:gdLst/>
            <a:ahLst/>
            <a:cxnLst/>
            <a:rect l="l" t="t" r="r" b="b"/>
            <a:pathLst>
              <a:path w="24968" h="6095">
                <a:moveTo>
                  <a:pt x="15049" y="0"/>
                </a:moveTo>
                <a:lnTo>
                  <a:pt x="8928" y="0"/>
                </a:lnTo>
                <a:lnTo>
                  <a:pt x="2819" y="1358"/>
                </a:lnTo>
                <a:lnTo>
                  <a:pt x="0" y="4737"/>
                </a:lnTo>
                <a:lnTo>
                  <a:pt x="3822" y="6096"/>
                </a:lnTo>
                <a:lnTo>
                  <a:pt x="16052" y="6096"/>
                </a:lnTo>
                <a:lnTo>
                  <a:pt x="22148" y="4737"/>
                </a:lnTo>
                <a:lnTo>
                  <a:pt x="24968" y="1358"/>
                </a:lnTo>
                <a:lnTo>
                  <a:pt x="21158" y="0"/>
                </a:lnTo>
                <a:lnTo>
                  <a:pt x="1504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129201" y="2160441"/>
            <a:ext cx="24968" cy="6096"/>
          </a:xfrm>
          <a:custGeom>
            <a:avLst/>
            <a:gdLst/>
            <a:ahLst/>
            <a:cxnLst/>
            <a:rect l="l" t="t" r="r" b="b"/>
            <a:pathLst>
              <a:path w="24968" h="6095">
                <a:moveTo>
                  <a:pt x="15049" y="0"/>
                </a:moveTo>
                <a:lnTo>
                  <a:pt x="8928" y="0"/>
                </a:lnTo>
                <a:lnTo>
                  <a:pt x="2819" y="1358"/>
                </a:lnTo>
                <a:lnTo>
                  <a:pt x="1409" y="3048"/>
                </a:lnTo>
                <a:lnTo>
                  <a:pt x="0" y="4737"/>
                </a:lnTo>
                <a:lnTo>
                  <a:pt x="3822" y="6096"/>
                </a:lnTo>
                <a:lnTo>
                  <a:pt x="9931" y="6096"/>
                </a:lnTo>
                <a:lnTo>
                  <a:pt x="16052" y="6096"/>
                </a:lnTo>
                <a:lnTo>
                  <a:pt x="22148" y="4737"/>
                </a:lnTo>
                <a:lnTo>
                  <a:pt x="23558" y="3048"/>
                </a:lnTo>
                <a:lnTo>
                  <a:pt x="24968" y="1358"/>
                </a:lnTo>
                <a:lnTo>
                  <a:pt x="21158" y="0"/>
                </a:lnTo>
                <a:lnTo>
                  <a:pt x="1504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976612" y="2407484"/>
            <a:ext cx="38468" cy="10566"/>
          </a:xfrm>
          <a:custGeom>
            <a:avLst/>
            <a:gdLst/>
            <a:ahLst/>
            <a:cxnLst/>
            <a:rect l="l" t="t" r="r" b="b"/>
            <a:pathLst>
              <a:path w="38468" h="10566">
                <a:moveTo>
                  <a:pt x="38468" y="5283"/>
                </a:moveTo>
                <a:lnTo>
                  <a:pt x="38468" y="2349"/>
                </a:lnTo>
                <a:lnTo>
                  <a:pt x="29857" y="0"/>
                </a:lnTo>
                <a:lnTo>
                  <a:pt x="8610" y="0"/>
                </a:lnTo>
                <a:lnTo>
                  <a:pt x="0" y="2349"/>
                </a:lnTo>
                <a:lnTo>
                  <a:pt x="0" y="8204"/>
                </a:lnTo>
                <a:lnTo>
                  <a:pt x="8610" y="10566"/>
                </a:lnTo>
                <a:lnTo>
                  <a:pt x="29857" y="10566"/>
                </a:lnTo>
                <a:lnTo>
                  <a:pt x="38468" y="8204"/>
                </a:lnTo>
                <a:lnTo>
                  <a:pt x="38468" y="52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976612" y="2407484"/>
            <a:ext cx="38468" cy="10566"/>
          </a:xfrm>
          <a:custGeom>
            <a:avLst/>
            <a:gdLst/>
            <a:ahLst/>
            <a:cxnLst/>
            <a:rect l="l" t="t" r="r" b="b"/>
            <a:pathLst>
              <a:path w="38468" h="10566">
                <a:moveTo>
                  <a:pt x="38468" y="5283"/>
                </a:moveTo>
                <a:lnTo>
                  <a:pt x="38468" y="2349"/>
                </a:lnTo>
                <a:lnTo>
                  <a:pt x="29857" y="0"/>
                </a:lnTo>
                <a:lnTo>
                  <a:pt x="19227" y="0"/>
                </a:lnTo>
                <a:lnTo>
                  <a:pt x="8610" y="0"/>
                </a:lnTo>
                <a:lnTo>
                  <a:pt x="0" y="2349"/>
                </a:lnTo>
                <a:lnTo>
                  <a:pt x="0" y="5283"/>
                </a:lnTo>
                <a:lnTo>
                  <a:pt x="0" y="8204"/>
                </a:lnTo>
                <a:lnTo>
                  <a:pt x="8610" y="10566"/>
                </a:lnTo>
                <a:lnTo>
                  <a:pt x="19227" y="10566"/>
                </a:lnTo>
                <a:lnTo>
                  <a:pt x="29857" y="10566"/>
                </a:lnTo>
                <a:lnTo>
                  <a:pt x="38468" y="8204"/>
                </a:lnTo>
                <a:lnTo>
                  <a:pt x="38468" y="528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020441" y="2385538"/>
            <a:ext cx="37503" cy="10312"/>
          </a:xfrm>
          <a:custGeom>
            <a:avLst/>
            <a:gdLst/>
            <a:ahLst/>
            <a:cxnLst/>
            <a:rect l="l" t="t" r="r" b="b"/>
            <a:pathLst>
              <a:path w="37503" h="10312">
                <a:moveTo>
                  <a:pt x="37503" y="5156"/>
                </a:moveTo>
                <a:lnTo>
                  <a:pt x="37503" y="2298"/>
                </a:lnTo>
                <a:lnTo>
                  <a:pt x="29108" y="0"/>
                </a:lnTo>
                <a:lnTo>
                  <a:pt x="8394" y="0"/>
                </a:lnTo>
                <a:lnTo>
                  <a:pt x="0" y="2298"/>
                </a:lnTo>
                <a:lnTo>
                  <a:pt x="0" y="8001"/>
                </a:lnTo>
                <a:lnTo>
                  <a:pt x="8394" y="10312"/>
                </a:lnTo>
                <a:lnTo>
                  <a:pt x="29108" y="10312"/>
                </a:lnTo>
                <a:lnTo>
                  <a:pt x="37503" y="8001"/>
                </a:lnTo>
                <a:lnTo>
                  <a:pt x="37503" y="51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020441" y="2385538"/>
            <a:ext cx="37503" cy="10312"/>
          </a:xfrm>
          <a:custGeom>
            <a:avLst/>
            <a:gdLst/>
            <a:ahLst/>
            <a:cxnLst/>
            <a:rect l="l" t="t" r="r" b="b"/>
            <a:pathLst>
              <a:path w="37503" h="10312">
                <a:moveTo>
                  <a:pt x="37503" y="5156"/>
                </a:moveTo>
                <a:lnTo>
                  <a:pt x="37503" y="2298"/>
                </a:lnTo>
                <a:lnTo>
                  <a:pt x="29108" y="0"/>
                </a:lnTo>
                <a:lnTo>
                  <a:pt x="18745" y="0"/>
                </a:lnTo>
                <a:lnTo>
                  <a:pt x="8394" y="0"/>
                </a:lnTo>
                <a:lnTo>
                  <a:pt x="0" y="2298"/>
                </a:lnTo>
                <a:lnTo>
                  <a:pt x="0" y="5156"/>
                </a:lnTo>
                <a:lnTo>
                  <a:pt x="0" y="8001"/>
                </a:lnTo>
                <a:lnTo>
                  <a:pt x="8394" y="10312"/>
                </a:lnTo>
                <a:lnTo>
                  <a:pt x="18745" y="10312"/>
                </a:lnTo>
                <a:lnTo>
                  <a:pt x="29108" y="10312"/>
                </a:lnTo>
                <a:lnTo>
                  <a:pt x="37503" y="8001"/>
                </a:lnTo>
                <a:lnTo>
                  <a:pt x="37503" y="515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135128" y="2179942"/>
            <a:ext cx="25819" cy="6311"/>
          </a:xfrm>
          <a:custGeom>
            <a:avLst/>
            <a:gdLst/>
            <a:ahLst/>
            <a:cxnLst/>
            <a:rect l="l" t="t" r="r" b="b"/>
            <a:pathLst>
              <a:path w="25819" h="6311">
                <a:moveTo>
                  <a:pt x="1460" y="3149"/>
                </a:moveTo>
                <a:lnTo>
                  <a:pt x="0" y="4889"/>
                </a:lnTo>
                <a:lnTo>
                  <a:pt x="3949" y="6311"/>
                </a:lnTo>
                <a:lnTo>
                  <a:pt x="16586" y="6311"/>
                </a:lnTo>
                <a:lnTo>
                  <a:pt x="22898" y="4889"/>
                </a:lnTo>
                <a:lnTo>
                  <a:pt x="25819" y="1409"/>
                </a:lnTo>
                <a:lnTo>
                  <a:pt x="21869" y="0"/>
                </a:lnTo>
                <a:lnTo>
                  <a:pt x="9232" y="0"/>
                </a:lnTo>
                <a:lnTo>
                  <a:pt x="2921" y="1409"/>
                </a:lnTo>
                <a:lnTo>
                  <a:pt x="1460" y="31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135128" y="2179942"/>
            <a:ext cx="25819" cy="6311"/>
          </a:xfrm>
          <a:custGeom>
            <a:avLst/>
            <a:gdLst/>
            <a:ahLst/>
            <a:cxnLst/>
            <a:rect l="l" t="t" r="r" b="b"/>
            <a:pathLst>
              <a:path w="25819" h="6311">
                <a:moveTo>
                  <a:pt x="1460" y="3149"/>
                </a:moveTo>
                <a:lnTo>
                  <a:pt x="0" y="4889"/>
                </a:lnTo>
                <a:lnTo>
                  <a:pt x="3949" y="6311"/>
                </a:lnTo>
                <a:lnTo>
                  <a:pt x="10261" y="6311"/>
                </a:lnTo>
                <a:lnTo>
                  <a:pt x="16586" y="6311"/>
                </a:lnTo>
                <a:lnTo>
                  <a:pt x="22898" y="4889"/>
                </a:lnTo>
                <a:lnTo>
                  <a:pt x="24358" y="3149"/>
                </a:lnTo>
                <a:lnTo>
                  <a:pt x="25819" y="1409"/>
                </a:lnTo>
                <a:lnTo>
                  <a:pt x="21869" y="0"/>
                </a:lnTo>
                <a:lnTo>
                  <a:pt x="15544" y="0"/>
                </a:lnTo>
                <a:lnTo>
                  <a:pt x="9232" y="0"/>
                </a:lnTo>
                <a:lnTo>
                  <a:pt x="2921" y="1409"/>
                </a:lnTo>
                <a:lnTo>
                  <a:pt x="1460" y="314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114819" y="2443881"/>
            <a:ext cx="39446" cy="10858"/>
          </a:xfrm>
          <a:custGeom>
            <a:avLst/>
            <a:gdLst/>
            <a:ahLst/>
            <a:cxnLst/>
            <a:rect l="l" t="t" r="r" b="b"/>
            <a:pathLst>
              <a:path w="39446" h="10858">
                <a:moveTo>
                  <a:pt x="39446" y="5435"/>
                </a:moveTo>
                <a:lnTo>
                  <a:pt x="39446" y="2438"/>
                </a:lnTo>
                <a:lnTo>
                  <a:pt x="30606" y="0"/>
                </a:lnTo>
                <a:lnTo>
                  <a:pt x="8826" y="0"/>
                </a:lnTo>
                <a:lnTo>
                  <a:pt x="0" y="2438"/>
                </a:lnTo>
                <a:lnTo>
                  <a:pt x="0" y="8432"/>
                </a:lnTo>
                <a:lnTo>
                  <a:pt x="8826" y="10858"/>
                </a:lnTo>
                <a:lnTo>
                  <a:pt x="30606" y="10858"/>
                </a:lnTo>
                <a:lnTo>
                  <a:pt x="39446" y="8432"/>
                </a:lnTo>
                <a:lnTo>
                  <a:pt x="39446" y="54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114819" y="2443881"/>
            <a:ext cx="39446" cy="10858"/>
          </a:xfrm>
          <a:custGeom>
            <a:avLst/>
            <a:gdLst/>
            <a:ahLst/>
            <a:cxnLst/>
            <a:rect l="l" t="t" r="r" b="b"/>
            <a:pathLst>
              <a:path w="39446" h="10858">
                <a:moveTo>
                  <a:pt x="39446" y="5435"/>
                </a:moveTo>
                <a:lnTo>
                  <a:pt x="39446" y="2438"/>
                </a:lnTo>
                <a:lnTo>
                  <a:pt x="30606" y="0"/>
                </a:lnTo>
                <a:lnTo>
                  <a:pt x="19723" y="0"/>
                </a:lnTo>
                <a:lnTo>
                  <a:pt x="8826" y="0"/>
                </a:lnTo>
                <a:lnTo>
                  <a:pt x="0" y="2438"/>
                </a:lnTo>
                <a:lnTo>
                  <a:pt x="0" y="5435"/>
                </a:lnTo>
                <a:lnTo>
                  <a:pt x="0" y="8432"/>
                </a:lnTo>
                <a:lnTo>
                  <a:pt x="8826" y="10858"/>
                </a:lnTo>
                <a:lnTo>
                  <a:pt x="19723" y="10858"/>
                </a:lnTo>
                <a:lnTo>
                  <a:pt x="30606" y="10858"/>
                </a:lnTo>
                <a:lnTo>
                  <a:pt x="39446" y="8432"/>
                </a:lnTo>
                <a:lnTo>
                  <a:pt x="39446" y="543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025110" y="2336119"/>
            <a:ext cx="35560" cy="9791"/>
          </a:xfrm>
          <a:custGeom>
            <a:avLst/>
            <a:gdLst/>
            <a:ahLst/>
            <a:cxnLst/>
            <a:rect l="l" t="t" r="r" b="b"/>
            <a:pathLst>
              <a:path w="35560" h="9791">
                <a:moveTo>
                  <a:pt x="0" y="4902"/>
                </a:moveTo>
                <a:lnTo>
                  <a:pt x="0" y="7594"/>
                </a:lnTo>
                <a:lnTo>
                  <a:pt x="7962" y="9791"/>
                </a:lnTo>
                <a:lnTo>
                  <a:pt x="27597" y="9791"/>
                </a:lnTo>
                <a:lnTo>
                  <a:pt x="35560" y="7594"/>
                </a:lnTo>
                <a:lnTo>
                  <a:pt x="35560" y="2197"/>
                </a:lnTo>
                <a:lnTo>
                  <a:pt x="27597" y="0"/>
                </a:lnTo>
                <a:lnTo>
                  <a:pt x="7962" y="0"/>
                </a:lnTo>
                <a:lnTo>
                  <a:pt x="0" y="2197"/>
                </a:lnTo>
                <a:lnTo>
                  <a:pt x="0" y="49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025110" y="2336119"/>
            <a:ext cx="35560" cy="9791"/>
          </a:xfrm>
          <a:custGeom>
            <a:avLst/>
            <a:gdLst/>
            <a:ahLst/>
            <a:cxnLst/>
            <a:rect l="l" t="t" r="r" b="b"/>
            <a:pathLst>
              <a:path w="35560" h="9791">
                <a:moveTo>
                  <a:pt x="0" y="4902"/>
                </a:moveTo>
                <a:lnTo>
                  <a:pt x="0" y="7594"/>
                </a:lnTo>
                <a:lnTo>
                  <a:pt x="7962" y="9791"/>
                </a:lnTo>
                <a:lnTo>
                  <a:pt x="17780" y="9791"/>
                </a:lnTo>
                <a:lnTo>
                  <a:pt x="27597" y="9791"/>
                </a:lnTo>
                <a:lnTo>
                  <a:pt x="35560" y="7594"/>
                </a:lnTo>
                <a:lnTo>
                  <a:pt x="35560" y="4902"/>
                </a:lnTo>
                <a:lnTo>
                  <a:pt x="35560" y="2197"/>
                </a:lnTo>
                <a:lnTo>
                  <a:pt x="27597" y="0"/>
                </a:lnTo>
                <a:lnTo>
                  <a:pt x="17780" y="0"/>
                </a:lnTo>
                <a:lnTo>
                  <a:pt x="7962" y="0"/>
                </a:lnTo>
                <a:lnTo>
                  <a:pt x="0" y="2197"/>
                </a:lnTo>
                <a:lnTo>
                  <a:pt x="0" y="490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107449" y="2391921"/>
            <a:ext cx="37490" cy="10312"/>
          </a:xfrm>
          <a:custGeom>
            <a:avLst/>
            <a:gdLst/>
            <a:ahLst/>
            <a:cxnLst/>
            <a:rect l="l" t="t" r="r" b="b"/>
            <a:pathLst>
              <a:path w="37490" h="10312">
                <a:moveTo>
                  <a:pt x="0" y="5156"/>
                </a:moveTo>
                <a:lnTo>
                  <a:pt x="0" y="8001"/>
                </a:lnTo>
                <a:lnTo>
                  <a:pt x="8382" y="10312"/>
                </a:lnTo>
                <a:lnTo>
                  <a:pt x="29095" y="10312"/>
                </a:lnTo>
                <a:lnTo>
                  <a:pt x="37490" y="8001"/>
                </a:lnTo>
                <a:lnTo>
                  <a:pt x="37490" y="2298"/>
                </a:lnTo>
                <a:lnTo>
                  <a:pt x="29095" y="0"/>
                </a:lnTo>
                <a:lnTo>
                  <a:pt x="8382" y="0"/>
                </a:lnTo>
                <a:lnTo>
                  <a:pt x="0" y="2298"/>
                </a:lnTo>
                <a:lnTo>
                  <a:pt x="0" y="51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107449" y="2391921"/>
            <a:ext cx="37490" cy="10312"/>
          </a:xfrm>
          <a:custGeom>
            <a:avLst/>
            <a:gdLst/>
            <a:ahLst/>
            <a:cxnLst/>
            <a:rect l="l" t="t" r="r" b="b"/>
            <a:pathLst>
              <a:path w="37490" h="10312">
                <a:moveTo>
                  <a:pt x="0" y="5156"/>
                </a:moveTo>
                <a:lnTo>
                  <a:pt x="0" y="8001"/>
                </a:lnTo>
                <a:lnTo>
                  <a:pt x="8382" y="10312"/>
                </a:lnTo>
                <a:lnTo>
                  <a:pt x="18757" y="10312"/>
                </a:lnTo>
                <a:lnTo>
                  <a:pt x="29095" y="10312"/>
                </a:lnTo>
                <a:lnTo>
                  <a:pt x="37490" y="8001"/>
                </a:lnTo>
                <a:lnTo>
                  <a:pt x="37490" y="5156"/>
                </a:lnTo>
                <a:lnTo>
                  <a:pt x="37490" y="2298"/>
                </a:lnTo>
                <a:lnTo>
                  <a:pt x="29095" y="0"/>
                </a:lnTo>
                <a:lnTo>
                  <a:pt x="18757" y="0"/>
                </a:lnTo>
                <a:lnTo>
                  <a:pt x="8382" y="0"/>
                </a:lnTo>
                <a:lnTo>
                  <a:pt x="0" y="2298"/>
                </a:lnTo>
                <a:lnTo>
                  <a:pt x="0" y="515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125804" y="2141585"/>
            <a:ext cx="24142" cy="5905"/>
          </a:xfrm>
          <a:custGeom>
            <a:avLst/>
            <a:gdLst/>
            <a:ahLst/>
            <a:cxnLst/>
            <a:rect l="l" t="t" r="r" b="b"/>
            <a:pathLst>
              <a:path w="24142" h="5905">
                <a:moveTo>
                  <a:pt x="14541" y="0"/>
                </a:moveTo>
                <a:lnTo>
                  <a:pt x="8623" y="0"/>
                </a:lnTo>
                <a:lnTo>
                  <a:pt x="2730" y="1333"/>
                </a:lnTo>
                <a:lnTo>
                  <a:pt x="0" y="4584"/>
                </a:lnTo>
                <a:lnTo>
                  <a:pt x="3695" y="5905"/>
                </a:lnTo>
                <a:lnTo>
                  <a:pt x="15519" y="5905"/>
                </a:lnTo>
                <a:lnTo>
                  <a:pt x="21412" y="4584"/>
                </a:lnTo>
                <a:lnTo>
                  <a:pt x="24142" y="1333"/>
                </a:lnTo>
                <a:lnTo>
                  <a:pt x="20459" y="0"/>
                </a:lnTo>
                <a:lnTo>
                  <a:pt x="1454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125804" y="2141585"/>
            <a:ext cx="24142" cy="5905"/>
          </a:xfrm>
          <a:custGeom>
            <a:avLst/>
            <a:gdLst/>
            <a:ahLst/>
            <a:cxnLst/>
            <a:rect l="l" t="t" r="r" b="b"/>
            <a:pathLst>
              <a:path w="24142" h="5905">
                <a:moveTo>
                  <a:pt x="14541" y="0"/>
                </a:moveTo>
                <a:lnTo>
                  <a:pt x="8623" y="0"/>
                </a:lnTo>
                <a:lnTo>
                  <a:pt x="2730" y="1333"/>
                </a:lnTo>
                <a:lnTo>
                  <a:pt x="1371" y="2946"/>
                </a:lnTo>
                <a:lnTo>
                  <a:pt x="0" y="4584"/>
                </a:lnTo>
                <a:lnTo>
                  <a:pt x="3695" y="5905"/>
                </a:lnTo>
                <a:lnTo>
                  <a:pt x="9601" y="5905"/>
                </a:lnTo>
                <a:lnTo>
                  <a:pt x="15519" y="5905"/>
                </a:lnTo>
                <a:lnTo>
                  <a:pt x="21412" y="4584"/>
                </a:lnTo>
                <a:lnTo>
                  <a:pt x="22783" y="2946"/>
                </a:lnTo>
                <a:lnTo>
                  <a:pt x="24142" y="1333"/>
                </a:lnTo>
                <a:lnTo>
                  <a:pt x="20459" y="0"/>
                </a:lnTo>
                <a:lnTo>
                  <a:pt x="14541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116783" y="2293086"/>
            <a:ext cx="33629" cy="9258"/>
          </a:xfrm>
          <a:custGeom>
            <a:avLst/>
            <a:gdLst/>
            <a:ahLst/>
            <a:cxnLst/>
            <a:rect l="l" t="t" r="r" b="b"/>
            <a:pathLst>
              <a:path w="33629" h="9258">
                <a:moveTo>
                  <a:pt x="0" y="4635"/>
                </a:moveTo>
                <a:lnTo>
                  <a:pt x="0" y="7188"/>
                </a:lnTo>
                <a:lnTo>
                  <a:pt x="7531" y="9258"/>
                </a:lnTo>
                <a:lnTo>
                  <a:pt x="26111" y="9258"/>
                </a:lnTo>
                <a:lnTo>
                  <a:pt x="33629" y="7188"/>
                </a:lnTo>
                <a:lnTo>
                  <a:pt x="33629" y="2070"/>
                </a:lnTo>
                <a:lnTo>
                  <a:pt x="26111" y="0"/>
                </a:lnTo>
                <a:lnTo>
                  <a:pt x="7531" y="0"/>
                </a:lnTo>
                <a:lnTo>
                  <a:pt x="0" y="2070"/>
                </a:lnTo>
                <a:lnTo>
                  <a:pt x="0" y="46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116783" y="2293086"/>
            <a:ext cx="33629" cy="9258"/>
          </a:xfrm>
          <a:custGeom>
            <a:avLst/>
            <a:gdLst/>
            <a:ahLst/>
            <a:cxnLst/>
            <a:rect l="l" t="t" r="r" b="b"/>
            <a:pathLst>
              <a:path w="33629" h="9258">
                <a:moveTo>
                  <a:pt x="0" y="4635"/>
                </a:moveTo>
                <a:lnTo>
                  <a:pt x="0" y="7188"/>
                </a:lnTo>
                <a:lnTo>
                  <a:pt x="7531" y="9258"/>
                </a:lnTo>
                <a:lnTo>
                  <a:pt x="16814" y="9258"/>
                </a:lnTo>
                <a:lnTo>
                  <a:pt x="26111" y="9258"/>
                </a:lnTo>
                <a:lnTo>
                  <a:pt x="33629" y="7188"/>
                </a:lnTo>
                <a:lnTo>
                  <a:pt x="33629" y="4635"/>
                </a:lnTo>
                <a:lnTo>
                  <a:pt x="33629" y="2070"/>
                </a:lnTo>
                <a:lnTo>
                  <a:pt x="26111" y="0"/>
                </a:lnTo>
                <a:lnTo>
                  <a:pt x="16814" y="0"/>
                </a:lnTo>
                <a:lnTo>
                  <a:pt x="7531" y="0"/>
                </a:lnTo>
                <a:lnTo>
                  <a:pt x="0" y="2070"/>
                </a:lnTo>
                <a:lnTo>
                  <a:pt x="0" y="463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108095" y="2341658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0" y="4889"/>
                </a:moveTo>
                <a:lnTo>
                  <a:pt x="0" y="7594"/>
                </a:lnTo>
                <a:lnTo>
                  <a:pt x="7962" y="9778"/>
                </a:lnTo>
                <a:lnTo>
                  <a:pt x="27597" y="9778"/>
                </a:lnTo>
                <a:lnTo>
                  <a:pt x="35560" y="7594"/>
                </a:lnTo>
                <a:lnTo>
                  <a:pt x="35560" y="2184"/>
                </a:lnTo>
                <a:lnTo>
                  <a:pt x="27597" y="0"/>
                </a:lnTo>
                <a:lnTo>
                  <a:pt x="7962" y="0"/>
                </a:lnTo>
                <a:lnTo>
                  <a:pt x="0" y="2184"/>
                </a:lnTo>
                <a:lnTo>
                  <a:pt x="0" y="48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108095" y="2341658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0" y="4889"/>
                </a:moveTo>
                <a:lnTo>
                  <a:pt x="0" y="7594"/>
                </a:lnTo>
                <a:lnTo>
                  <a:pt x="7962" y="9778"/>
                </a:lnTo>
                <a:lnTo>
                  <a:pt x="17792" y="9778"/>
                </a:lnTo>
                <a:lnTo>
                  <a:pt x="27597" y="9778"/>
                </a:lnTo>
                <a:lnTo>
                  <a:pt x="35560" y="7594"/>
                </a:lnTo>
                <a:lnTo>
                  <a:pt x="35560" y="4889"/>
                </a:lnTo>
                <a:lnTo>
                  <a:pt x="35560" y="2184"/>
                </a:lnTo>
                <a:lnTo>
                  <a:pt x="27597" y="0"/>
                </a:lnTo>
                <a:lnTo>
                  <a:pt x="17792" y="0"/>
                </a:lnTo>
                <a:lnTo>
                  <a:pt x="7962" y="0"/>
                </a:lnTo>
                <a:lnTo>
                  <a:pt x="0" y="2184"/>
                </a:lnTo>
                <a:lnTo>
                  <a:pt x="0" y="48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029799" y="2175359"/>
            <a:ext cx="25819" cy="6311"/>
          </a:xfrm>
          <a:custGeom>
            <a:avLst/>
            <a:gdLst/>
            <a:ahLst/>
            <a:cxnLst/>
            <a:rect l="l" t="t" r="r" b="b"/>
            <a:pathLst>
              <a:path w="25819" h="6311">
                <a:moveTo>
                  <a:pt x="15544" y="0"/>
                </a:moveTo>
                <a:lnTo>
                  <a:pt x="9220" y="0"/>
                </a:lnTo>
                <a:lnTo>
                  <a:pt x="2920" y="1409"/>
                </a:lnTo>
                <a:lnTo>
                  <a:pt x="0" y="4889"/>
                </a:lnTo>
                <a:lnTo>
                  <a:pt x="3936" y="6311"/>
                </a:lnTo>
                <a:lnTo>
                  <a:pt x="16573" y="6311"/>
                </a:lnTo>
                <a:lnTo>
                  <a:pt x="22898" y="4889"/>
                </a:lnTo>
                <a:lnTo>
                  <a:pt x="25819" y="1409"/>
                </a:lnTo>
                <a:lnTo>
                  <a:pt x="21856" y="0"/>
                </a:lnTo>
                <a:lnTo>
                  <a:pt x="1554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029799" y="2175359"/>
            <a:ext cx="25819" cy="6311"/>
          </a:xfrm>
          <a:custGeom>
            <a:avLst/>
            <a:gdLst/>
            <a:ahLst/>
            <a:cxnLst/>
            <a:rect l="l" t="t" r="r" b="b"/>
            <a:pathLst>
              <a:path w="25819" h="6311">
                <a:moveTo>
                  <a:pt x="15544" y="0"/>
                </a:moveTo>
                <a:lnTo>
                  <a:pt x="9220" y="0"/>
                </a:lnTo>
                <a:lnTo>
                  <a:pt x="2920" y="1409"/>
                </a:lnTo>
                <a:lnTo>
                  <a:pt x="1460" y="3149"/>
                </a:lnTo>
                <a:lnTo>
                  <a:pt x="0" y="4889"/>
                </a:lnTo>
                <a:lnTo>
                  <a:pt x="3936" y="6311"/>
                </a:lnTo>
                <a:lnTo>
                  <a:pt x="10261" y="6311"/>
                </a:lnTo>
                <a:lnTo>
                  <a:pt x="16573" y="6311"/>
                </a:lnTo>
                <a:lnTo>
                  <a:pt x="22898" y="4889"/>
                </a:lnTo>
                <a:lnTo>
                  <a:pt x="24358" y="3149"/>
                </a:lnTo>
                <a:lnTo>
                  <a:pt x="25819" y="1409"/>
                </a:lnTo>
                <a:lnTo>
                  <a:pt x="21856" y="0"/>
                </a:lnTo>
                <a:lnTo>
                  <a:pt x="15544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011015" y="2253706"/>
            <a:ext cx="29171" cy="7124"/>
          </a:xfrm>
          <a:custGeom>
            <a:avLst/>
            <a:gdLst/>
            <a:ahLst/>
            <a:cxnLst/>
            <a:rect l="l" t="t" r="r" b="b"/>
            <a:pathLst>
              <a:path w="29171" h="7124">
                <a:moveTo>
                  <a:pt x="1650" y="3555"/>
                </a:moveTo>
                <a:lnTo>
                  <a:pt x="0" y="5524"/>
                </a:lnTo>
                <a:lnTo>
                  <a:pt x="4457" y="7124"/>
                </a:lnTo>
                <a:lnTo>
                  <a:pt x="18757" y="7124"/>
                </a:lnTo>
                <a:lnTo>
                  <a:pt x="25882" y="5524"/>
                </a:lnTo>
                <a:lnTo>
                  <a:pt x="29171" y="1600"/>
                </a:lnTo>
                <a:lnTo>
                  <a:pt x="24726" y="0"/>
                </a:lnTo>
                <a:lnTo>
                  <a:pt x="10426" y="0"/>
                </a:lnTo>
                <a:lnTo>
                  <a:pt x="3289" y="1600"/>
                </a:lnTo>
                <a:lnTo>
                  <a:pt x="1650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011015" y="2253706"/>
            <a:ext cx="29171" cy="7124"/>
          </a:xfrm>
          <a:custGeom>
            <a:avLst/>
            <a:gdLst/>
            <a:ahLst/>
            <a:cxnLst/>
            <a:rect l="l" t="t" r="r" b="b"/>
            <a:pathLst>
              <a:path w="29171" h="7124">
                <a:moveTo>
                  <a:pt x="1650" y="3555"/>
                </a:moveTo>
                <a:lnTo>
                  <a:pt x="0" y="5524"/>
                </a:lnTo>
                <a:lnTo>
                  <a:pt x="4457" y="7124"/>
                </a:lnTo>
                <a:lnTo>
                  <a:pt x="11607" y="7124"/>
                </a:lnTo>
                <a:lnTo>
                  <a:pt x="18757" y="7124"/>
                </a:lnTo>
                <a:lnTo>
                  <a:pt x="25882" y="5524"/>
                </a:lnTo>
                <a:lnTo>
                  <a:pt x="27533" y="3555"/>
                </a:lnTo>
                <a:lnTo>
                  <a:pt x="29171" y="1600"/>
                </a:lnTo>
                <a:lnTo>
                  <a:pt x="24726" y="0"/>
                </a:lnTo>
                <a:lnTo>
                  <a:pt x="17576" y="0"/>
                </a:lnTo>
                <a:lnTo>
                  <a:pt x="10426" y="0"/>
                </a:lnTo>
                <a:lnTo>
                  <a:pt x="3289" y="1600"/>
                </a:lnTo>
                <a:lnTo>
                  <a:pt x="1650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979279" y="2357636"/>
            <a:ext cx="36525" cy="10045"/>
          </a:xfrm>
          <a:custGeom>
            <a:avLst/>
            <a:gdLst/>
            <a:ahLst/>
            <a:cxnLst/>
            <a:rect l="l" t="t" r="r" b="b"/>
            <a:pathLst>
              <a:path w="36525" h="10045">
                <a:moveTo>
                  <a:pt x="0" y="5029"/>
                </a:moveTo>
                <a:lnTo>
                  <a:pt x="0" y="7797"/>
                </a:lnTo>
                <a:lnTo>
                  <a:pt x="8178" y="10045"/>
                </a:lnTo>
                <a:lnTo>
                  <a:pt x="28346" y="10045"/>
                </a:lnTo>
                <a:lnTo>
                  <a:pt x="36525" y="7797"/>
                </a:lnTo>
                <a:lnTo>
                  <a:pt x="36525" y="2247"/>
                </a:lnTo>
                <a:lnTo>
                  <a:pt x="28346" y="0"/>
                </a:lnTo>
                <a:lnTo>
                  <a:pt x="8178" y="0"/>
                </a:lnTo>
                <a:lnTo>
                  <a:pt x="0" y="2247"/>
                </a:lnTo>
                <a:lnTo>
                  <a:pt x="0" y="50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979279" y="2357636"/>
            <a:ext cx="36525" cy="10045"/>
          </a:xfrm>
          <a:custGeom>
            <a:avLst/>
            <a:gdLst/>
            <a:ahLst/>
            <a:cxnLst/>
            <a:rect l="l" t="t" r="r" b="b"/>
            <a:pathLst>
              <a:path w="36525" h="10045">
                <a:moveTo>
                  <a:pt x="0" y="5029"/>
                </a:moveTo>
                <a:lnTo>
                  <a:pt x="0" y="7797"/>
                </a:lnTo>
                <a:lnTo>
                  <a:pt x="8178" y="10045"/>
                </a:lnTo>
                <a:lnTo>
                  <a:pt x="18262" y="10045"/>
                </a:lnTo>
                <a:lnTo>
                  <a:pt x="28346" y="10045"/>
                </a:lnTo>
                <a:lnTo>
                  <a:pt x="36525" y="7797"/>
                </a:lnTo>
                <a:lnTo>
                  <a:pt x="36525" y="5029"/>
                </a:lnTo>
                <a:lnTo>
                  <a:pt x="36525" y="2247"/>
                </a:lnTo>
                <a:lnTo>
                  <a:pt x="28346" y="0"/>
                </a:lnTo>
                <a:lnTo>
                  <a:pt x="18262" y="0"/>
                </a:lnTo>
                <a:lnTo>
                  <a:pt x="8178" y="0"/>
                </a:lnTo>
                <a:lnTo>
                  <a:pt x="0" y="2247"/>
                </a:lnTo>
                <a:lnTo>
                  <a:pt x="0" y="502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940167" y="2481382"/>
            <a:ext cx="41376" cy="11379"/>
          </a:xfrm>
          <a:custGeom>
            <a:avLst/>
            <a:gdLst/>
            <a:ahLst/>
            <a:cxnLst/>
            <a:rect l="l" t="t" r="r" b="b"/>
            <a:pathLst>
              <a:path w="41376" h="11379">
                <a:moveTo>
                  <a:pt x="20688" y="11379"/>
                </a:moveTo>
                <a:lnTo>
                  <a:pt x="32105" y="11379"/>
                </a:lnTo>
                <a:lnTo>
                  <a:pt x="41376" y="8839"/>
                </a:lnTo>
                <a:lnTo>
                  <a:pt x="41376" y="2540"/>
                </a:lnTo>
                <a:lnTo>
                  <a:pt x="32105" y="0"/>
                </a:lnTo>
                <a:lnTo>
                  <a:pt x="9258" y="0"/>
                </a:lnTo>
                <a:lnTo>
                  <a:pt x="0" y="2540"/>
                </a:lnTo>
                <a:lnTo>
                  <a:pt x="0" y="8839"/>
                </a:lnTo>
                <a:lnTo>
                  <a:pt x="9258" y="11379"/>
                </a:lnTo>
                <a:lnTo>
                  <a:pt x="20688" y="113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940167" y="2481382"/>
            <a:ext cx="41376" cy="11379"/>
          </a:xfrm>
          <a:custGeom>
            <a:avLst/>
            <a:gdLst/>
            <a:ahLst/>
            <a:cxnLst/>
            <a:rect l="l" t="t" r="r" b="b"/>
            <a:pathLst>
              <a:path w="41376" h="11379">
                <a:moveTo>
                  <a:pt x="20688" y="11379"/>
                </a:moveTo>
                <a:lnTo>
                  <a:pt x="32105" y="11379"/>
                </a:lnTo>
                <a:lnTo>
                  <a:pt x="41376" y="8839"/>
                </a:lnTo>
                <a:lnTo>
                  <a:pt x="41376" y="5689"/>
                </a:lnTo>
                <a:lnTo>
                  <a:pt x="41376" y="2540"/>
                </a:lnTo>
                <a:lnTo>
                  <a:pt x="32105" y="0"/>
                </a:lnTo>
                <a:lnTo>
                  <a:pt x="20688" y="0"/>
                </a:lnTo>
                <a:lnTo>
                  <a:pt x="9258" y="0"/>
                </a:lnTo>
                <a:lnTo>
                  <a:pt x="0" y="2540"/>
                </a:lnTo>
                <a:lnTo>
                  <a:pt x="0" y="5689"/>
                </a:lnTo>
                <a:lnTo>
                  <a:pt x="0" y="8839"/>
                </a:lnTo>
                <a:lnTo>
                  <a:pt x="9258" y="11379"/>
                </a:lnTo>
                <a:lnTo>
                  <a:pt x="20688" y="1137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044212" y="2215025"/>
            <a:ext cx="27482" cy="6705"/>
          </a:xfrm>
          <a:custGeom>
            <a:avLst/>
            <a:gdLst/>
            <a:ahLst/>
            <a:cxnLst/>
            <a:rect l="l" t="t" r="r" b="b"/>
            <a:pathLst>
              <a:path w="27482" h="6705">
                <a:moveTo>
                  <a:pt x="16548" y="0"/>
                </a:moveTo>
                <a:lnTo>
                  <a:pt x="9817" y="0"/>
                </a:lnTo>
                <a:lnTo>
                  <a:pt x="3098" y="1498"/>
                </a:lnTo>
                <a:lnTo>
                  <a:pt x="0" y="5207"/>
                </a:lnTo>
                <a:lnTo>
                  <a:pt x="4190" y="6705"/>
                </a:lnTo>
                <a:lnTo>
                  <a:pt x="17652" y="6705"/>
                </a:lnTo>
                <a:lnTo>
                  <a:pt x="24371" y="5207"/>
                </a:lnTo>
                <a:lnTo>
                  <a:pt x="27482" y="1498"/>
                </a:lnTo>
                <a:lnTo>
                  <a:pt x="23279" y="0"/>
                </a:lnTo>
                <a:lnTo>
                  <a:pt x="1654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044212" y="2215025"/>
            <a:ext cx="27482" cy="6705"/>
          </a:xfrm>
          <a:custGeom>
            <a:avLst/>
            <a:gdLst/>
            <a:ahLst/>
            <a:cxnLst/>
            <a:rect l="l" t="t" r="r" b="b"/>
            <a:pathLst>
              <a:path w="27482" h="6705">
                <a:moveTo>
                  <a:pt x="16548" y="0"/>
                </a:moveTo>
                <a:lnTo>
                  <a:pt x="9817" y="0"/>
                </a:lnTo>
                <a:lnTo>
                  <a:pt x="3098" y="1498"/>
                </a:lnTo>
                <a:lnTo>
                  <a:pt x="1536" y="3352"/>
                </a:lnTo>
                <a:lnTo>
                  <a:pt x="0" y="5207"/>
                </a:lnTo>
                <a:lnTo>
                  <a:pt x="4190" y="6705"/>
                </a:lnTo>
                <a:lnTo>
                  <a:pt x="10921" y="6705"/>
                </a:lnTo>
                <a:lnTo>
                  <a:pt x="17652" y="6705"/>
                </a:lnTo>
                <a:lnTo>
                  <a:pt x="24371" y="5207"/>
                </a:lnTo>
                <a:lnTo>
                  <a:pt x="25920" y="3352"/>
                </a:lnTo>
                <a:lnTo>
                  <a:pt x="27482" y="1498"/>
                </a:lnTo>
                <a:lnTo>
                  <a:pt x="23279" y="0"/>
                </a:lnTo>
                <a:lnTo>
                  <a:pt x="16548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998728" y="2232563"/>
            <a:ext cx="28346" cy="6921"/>
          </a:xfrm>
          <a:custGeom>
            <a:avLst/>
            <a:gdLst/>
            <a:ahLst/>
            <a:cxnLst/>
            <a:rect l="l" t="t" r="r" b="b"/>
            <a:pathLst>
              <a:path w="28346" h="6921">
                <a:moveTo>
                  <a:pt x="17068" y="0"/>
                </a:moveTo>
                <a:lnTo>
                  <a:pt x="10134" y="0"/>
                </a:lnTo>
                <a:lnTo>
                  <a:pt x="3200" y="1549"/>
                </a:lnTo>
                <a:lnTo>
                  <a:pt x="0" y="5372"/>
                </a:lnTo>
                <a:lnTo>
                  <a:pt x="4330" y="6921"/>
                </a:lnTo>
                <a:lnTo>
                  <a:pt x="18211" y="6921"/>
                </a:lnTo>
                <a:lnTo>
                  <a:pt x="25133" y="5372"/>
                </a:lnTo>
                <a:lnTo>
                  <a:pt x="28346" y="1549"/>
                </a:lnTo>
                <a:lnTo>
                  <a:pt x="24002" y="0"/>
                </a:lnTo>
                <a:lnTo>
                  <a:pt x="1706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998728" y="2232563"/>
            <a:ext cx="28346" cy="6921"/>
          </a:xfrm>
          <a:custGeom>
            <a:avLst/>
            <a:gdLst/>
            <a:ahLst/>
            <a:cxnLst/>
            <a:rect l="l" t="t" r="r" b="b"/>
            <a:pathLst>
              <a:path w="28346" h="6921">
                <a:moveTo>
                  <a:pt x="17068" y="0"/>
                </a:moveTo>
                <a:lnTo>
                  <a:pt x="10134" y="0"/>
                </a:lnTo>
                <a:lnTo>
                  <a:pt x="3200" y="1549"/>
                </a:lnTo>
                <a:lnTo>
                  <a:pt x="1612" y="3467"/>
                </a:lnTo>
                <a:lnTo>
                  <a:pt x="0" y="5372"/>
                </a:lnTo>
                <a:lnTo>
                  <a:pt x="4330" y="6921"/>
                </a:lnTo>
                <a:lnTo>
                  <a:pt x="11277" y="6921"/>
                </a:lnTo>
                <a:lnTo>
                  <a:pt x="18211" y="6921"/>
                </a:lnTo>
                <a:lnTo>
                  <a:pt x="25133" y="5372"/>
                </a:lnTo>
                <a:lnTo>
                  <a:pt x="26733" y="3467"/>
                </a:lnTo>
                <a:lnTo>
                  <a:pt x="28346" y="1549"/>
                </a:lnTo>
                <a:lnTo>
                  <a:pt x="24002" y="0"/>
                </a:lnTo>
                <a:lnTo>
                  <a:pt x="17068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035731" y="2194863"/>
            <a:ext cx="26644" cy="6515"/>
          </a:xfrm>
          <a:custGeom>
            <a:avLst/>
            <a:gdLst/>
            <a:ahLst/>
            <a:cxnLst/>
            <a:rect l="l" t="t" r="r" b="b"/>
            <a:pathLst>
              <a:path w="26644" h="6515">
                <a:moveTo>
                  <a:pt x="16052" y="0"/>
                </a:moveTo>
                <a:lnTo>
                  <a:pt x="9525" y="0"/>
                </a:lnTo>
                <a:lnTo>
                  <a:pt x="3009" y="1447"/>
                </a:lnTo>
                <a:lnTo>
                  <a:pt x="0" y="5054"/>
                </a:lnTo>
                <a:lnTo>
                  <a:pt x="4064" y="6515"/>
                </a:lnTo>
                <a:lnTo>
                  <a:pt x="17119" y="6515"/>
                </a:lnTo>
                <a:lnTo>
                  <a:pt x="23634" y="5054"/>
                </a:lnTo>
                <a:lnTo>
                  <a:pt x="26644" y="1447"/>
                </a:lnTo>
                <a:lnTo>
                  <a:pt x="22580" y="0"/>
                </a:lnTo>
                <a:lnTo>
                  <a:pt x="1605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035731" y="2194863"/>
            <a:ext cx="26644" cy="6515"/>
          </a:xfrm>
          <a:custGeom>
            <a:avLst/>
            <a:gdLst/>
            <a:ahLst/>
            <a:cxnLst/>
            <a:rect l="l" t="t" r="r" b="b"/>
            <a:pathLst>
              <a:path w="26644" h="6515">
                <a:moveTo>
                  <a:pt x="16052" y="0"/>
                </a:moveTo>
                <a:lnTo>
                  <a:pt x="9525" y="0"/>
                </a:lnTo>
                <a:lnTo>
                  <a:pt x="3009" y="1447"/>
                </a:lnTo>
                <a:lnTo>
                  <a:pt x="1498" y="3263"/>
                </a:lnTo>
                <a:lnTo>
                  <a:pt x="0" y="5054"/>
                </a:lnTo>
                <a:lnTo>
                  <a:pt x="4064" y="6515"/>
                </a:lnTo>
                <a:lnTo>
                  <a:pt x="10591" y="6515"/>
                </a:lnTo>
                <a:lnTo>
                  <a:pt x="17119" y="6515"/>
                </a:lnTo>
                <a:lnTo>
                  <a:pt x="23634" y="5054"/>
                </a:lnTo>
                <a:lnTo>
                  <a:pt x="25146" y="3263"/>
                </a:lnTo>
                <a:lnTo>
                  <a:pt x="26644" y="1447"/>
                </a:lnTo>
                <a:lnTo>
                  <a:pt x="22580" y="0"/>
                </a:lnTo>
                <a:lnTo>
                  <a:pt x="16052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932782" y="2429412"/>
            <a:ext cx="39446" cy="10858"/>
          </a:xfrm>
          <a:custGeom>
            <a:avLst/>
            <a:gdLst/>
            <a:ahLst/>
            <a:cxnLst/>
            <a:rect l="l" t="t" r="r" b="b"/>
            <a:pathLst>
              <a:path w="39446" h="10858">
                <a:moveTo>
                  <a:pt x="19723" y="10858"/>
                </a:moveTo>
                <a:lnTo>
                  <a:pt x="30606" y="10858"/>
                </a:lnTo>
                <a:lnTo>
                  <a:pt x="39446" y="8420"/>
                </a:lnTo>
                <a:lnTo>
                  <a:pt x="39446" y="2425"/>
                </a:lnTo>
                <a:lnTo>
                  <a:pt x="30606" y="0"/>
                </a:lnTo>
                <a:lnTo>
                  <a:pt x="8826" y="0"/>
                </a:lnTo>
                <a:lnTo>
                  <a:pt x="0" y="2425"/>
                </a:lnTo>
                <a:lnTo>
                  <a:pt x="0" y="8420"/>
                </a:lnTo>
                <a:lnTo>
                  <a:pt x="8826" y="10858"/>
                </a:lnTo>
                <a:lnTo>
                  <a:pt x="19723" y="108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932782" y="2429412"/>
            <a:ext cx="39446" cy="10858"/>
          </a:xfrm>
          <a:custGeom>
            <a:avLst/>
            <a:gdLst/>
            <a:ahLst/>
            <a:cxnLst/>
            <a:rect l="l" t="t" r="r" b="b"/>
            <a:pathLst>
              <a:path w="39446" h="10858">
                <a:moveTo>
                  <a:pt x="19723" y="10858"/>
                </a:moveTo>
                <a:lnTo>
                  <a:pt x="30606" y="10858"/>
                </a:lnTo>
                <a:lnTo>
                  <a:pt x="39446" y="8420"/>
                </a:lnTo>
                <a:lnTo>
                  <a:pt x="39446" y="5422"/>
                </a:lnTo>
                <a:lnTo>
                  <a:pt x="39446" y="2425"/>
                </a:lnTo>
                <a:lnTo>
                  <a:pt x="30606" y="0"/>
                </a:lnTo>
                <a:lnTo>
                  <a:pt x="19723" y="0"/>
                </a:lnTo>
                <a:lnTo>
                  <a:pt x="8826" y="0"/>
                </a:lnTo>
                <a:lnTo>
                  <a:pt x="0" y="2425"/>
                </a:lnTo>
                <a:lnTo>
                  <a:pt x="0" y="5422"/>
                </a:lnTo>
                <a:lnTo>
                  <a:pt x="0" y="8420"/>
                </a:lnTo>
                <a:lnTo>
                  <a:pt x="8826" y="10858"/>
                </a:lnTo>
                <a:lnTo>
                  <a:pt x="19723" y="1085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988977" y="2212076"/>
            <a:ext cx="27508" cy="6705"/>
          </a:xfrm>
          <a:custGeom>
            <a:avLst/>
            <a:gdLst/>
            <a:ahLst/>
            <a:cxnLst/>
            <a:rect l="l" t="t" r="r" b="b"/>
            <a:pathLst>
              <a:path w="27508" h="6705">
                <a:moveTo>
                  <a:pt x="16573" y="0"/>
                </a:moveTo>
                <a:lnTo>
                  <a:pt x="9842" y="0"/>
                </a:lnTo>
                <a:lnTo>
                  <a:pt x="3111" y="1498"/>
                </a:lnTo>
                <a:lnTo>
                  <a:pt x="0" y="5219"/>
                </a:lnTo>
                <a:lnTo>
                  <a:pt x="4216" y="6705"/>
                </a:lnTo>
                <a:lnTo>
                  <a:pt x="17678" y="6705"/>
                </a:lnTo>
                <a:lnTo>
                  <a:pt x="24396" y="5219"/>
                </a:lnTo>
                <a:lnTo>
                  <a:pt x="27508" y="1498"/>
                </a:lnTo>
                <a:lnTo>
                  <a:pt x="23304" y="0"/>
                </a:lnTo>
                <a:lnTo>
                  <a:pt x="1657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988977" y="2212076"/>
            <a:ext cx="27508" cy="6705"/>
          </a:xfrm>
          <a:custGeom>
            <a:avLst/>
            <a:gdLst/>
            <a:ahLst/>
            <a:cxnLst/>
            <a:rect l="l" t="t" r="r" b="b"/>
            <a:pathLst>
              <a:path w="27508" h="6705">
                <a:moveTo>
                  <a:pt x="16573" y="0"/>
                </a:moveTo>
                <a:lnTo>
                  <a:pt x="9842" y="0"/>
                </a:lnTo>
                <a:lnTo>
                  <a:pt x="3111" y="1498"/>
                </a:lnTo>
                <a:lnTo>
                  <a:pt x="1562" y="3352"/>
                </a:lnTo>
                <a:lnTo>
                  <a:pt x="0" y="5219"/>
                </a:lnTo>
                <a:lnTo>
                  <a:pt x="4216" y="6705"/>
                </a:lnTo>
                <a:lnTo>
                  <a:pt x="10947" y="6705"/>
                </a:lnTo>
                <a:lnTo>
                  <a:pt x="17678" y="6705"/>
                </a:lnTo>
                <a:lnTo>
                  <a:pt x="24396" y="5219"/>
                </a:lnTo>
                <a:lnTo>
                  <a:pt x="25946" y="3352"/>
                </a:lnTo>
                <a:lnTo>
                  <a:pt x="27508" y="1498"/>
                </a:lnTo>
                <a:lnTo>
                  <a:pt x="23304" y="0"/>
                </a:lnTo>
                <a:lnTo>
                  <a:pt x="1657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953266" y="2250098"/>
            <a:ext cx="29184" cy="7124"/>
          </a:xfrm>
          <a:custGeom>
            <a:avLst/>
            <a:gdLst/>
            <a:ahLst/>
            <a:cxnLst/>
            <a:rect l="l" t="t" r="r" b="b"/>
            <a:pathLst>
              <a:path w="29184" h="7124">
                <a:moveTo>
                  <a:pt x="17576" y="0"/>
                </a:moveTo>
                <a:lnTo>
                  <a:pt x="10426" y="0"/>
                </a:lnTo>
                <a:lnTo>
                  <a:pt x="3302" y="1600"/>
                </a:lnTo>
                <a:lnTo>
                  <a:pt x="0" y="5524"/>
                </a:lnTo>
                <a:lnTo>
                  <a:pt x="4457" y="7124"/>
                </a:lnTo>
                <a:lnTo>
                  <a:pt x="18745" y="7124"/>
                </a:lnTo>
                <a:lnTo>
                  <a:pt x="25882" y="5524"/>
                </a:lnTo>
                <a:lnTo>
                  <a:pt x="29184" y="1600"/>
                </a:lnTo>
                <a:lnTo>
                  <a:pt x="24726" y="0"/>
                </a:lnTo>
                <a:lnTo>
                  <a:pt x="175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953266" y="2250098"/>
            <a:ext cx="29184" cy="7124"/>
          </a:xfrm>
          <a:custGeom>
            <a:avLst/>
            <a:gdLst/>
            <a:ahLst/>
            <a:cxnLst/>
            <a:rect l="l" t="t" r="r" b="b"/>
            <a:pathLst>
              <a:path w="29184" h="7124">
                <a:moveTo>
                  <a:pt x="17576" y="0"/>
                </a:moveTo>
                <a:lnTo>
                  <a:pt x="10426" y="0"/>
                </a:lnTo>
                <a:lnTo>
                  <a:pt x="3302" y="1600"/>
                </a:lnTo>
                <a:lnTo>
                  <a:pt x="1651" y="3568"/>
                </a:lnTo>
                <a:lnTo>
                  <a:pt x="0" y="5524"/>
                </a:lnTo>
                <a:lnTo>
                  <a:pt x="4457" y="7124"/>
                </a:lnTo>
                <a:lnTo>
                  <a:pt x="11607" y="7124"/>
                </a:lnTo>
                <a:lnTo>
                  <a:pt x="18745" y="7124"/>
                </a:lnTo>
                <a:lnTo>
                  <a:pt x="25882" y="5524"/>
                </a:lnTo>
                <a:lnTo>
                  <a:pt x="27533" y="3568"/>
                </a:lnTo>
                <a:lnTo>
                  <a:pt x="29184" y="1600"/>
                </a:lnTo>
                <a:lnTo>
                  <a:pt x="24726" y="0"/>
                </a:lnTo>
                <a:lnTo>
                  <a:pt x="17576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933438" y="2379154"/>
            <a:ext cx="37503" cy="10312"/>
          </a:xfrm>
          <a:custGeom>
            <a:avLst/>
            <a:gdLst/>
            <a:ahLst/>
            <a:cxnLst/>
            <a:rect l="l" t="t" r="r" b="b"/>
            <a:pathLst>
              <a:path w="37503" h="10312">
                <a:moveTo>
                  <a:pt x="0" y="5156"/>
                </a:moveTo>
                <a:lnTo>
                  <a:pt x="0" y="8013"/>
                </a:lnTo>
                <a:lnTo>
                  <a:pt x="8394" y="10312"/>
                </a:lnTo>
                <a:lnTo>
                  <a:pt x="29108" y="10312"/>
                </a:lnTo>
                <a:lnTo>
                  <a:pt x="37503" y="8013"/>
                </a:lnTo>
                <a:lnTo>
                  <a:pt x="37503" y="2311"/>
                </a:lnTo>
                <a:lnTo>
                  <a:pt x="29108" y="0"/>
                </a:lnTo>
                <a:lnTo>
                  <a:pt x="8394" y="0"/>
                </a:lnTo>
                <a:lnTo>
                  <a:pt x="0" y="2311"/>
                </a:lnTo>
                <a:lnTo>
                  <a:pt x="0" y="51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933438" y="2379154"/>
            <a:ext cx="37503" cy="10312"/>
          </a:xfrm>
          <a:custGeom>
            <a:avLst/>
            <a:gdLst/>
            <a:ahLst/>
            <a:cxnLst/>
            <a:rect l="l" t="t" r="r" b="b"/>
            <a:pathLst>
              <a:path w="37503" h="10312">
                <a:moveTo>
                  <a:pt x="0" y="5156"/>
                </a:moveTo>
                <a:lnTo>
                  <a:pt x="0" y="8013"/>
                </a:lnTo>
                <a:lnTo>
                  <a:pt x="8394" y="10312"/>
                </a:lnTo>
                <a:lnTo>
                  <a:pt x="18757" y="10312"/>
                </a:lnTo>
                <a:lnTo>
                  <a:pt x="29108" y="10312"/>
                </a:lnTo>
                <a:lnTo>
                  <a:pt x="37503" y="8013"/>
                </a:lnTo>
                <a:lnTo>
                  <a:pt x="37503" y="5156"/>
                </a:lnTo>
                <a:lnTo>
                  <a:pt x="37503" y="2311"/>
                </a:lnTo>
                <a:lnTo>
                  <a:pt x="29108" y="0"/>
                </a:lnTo>
                <a:lnTo>
                  <a:pt x="18757" y="0"/>
                </a:lnTo>
                <a:lnTo>
                  <a:pt x="8394" y="0"/>
                </a:lnTo>
                <a:lnTo>
                  <a:pt x="0" y="2311"/>
                </a:lnTo>
                <a:lnTo>
                  <a:pt x="0" y="515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966822" y="2271577"/>
            <a:ext cx="30022" cy="7327"/>
          </a:xfrm>
          <a:custGeom>
            <a:avLst/>
            <a:gdLst/>
            <a:ahLst/>
            <a:cxnLst/>
            <a:rect l="l" t="t" r="r" b="b"/>
            <a:pathLst>
              <a:path w="30022" h="7327">
                <a:moveTo>
                  <a:pt x="1689" y="3657"/>
                </a:moveTo>
                <a:lnTo>
                  <a:pt x="0" y="5689"/>
                </a:lnTo>
                <a:lnTo>
                  <a:pt x="4584" y="7327"/>
                </a:lnTo>
                <a:lnTo>
                  <a:pt x="19291" y="7327"/>
                </a:lnTo>
                <a:lnTo>
                  <a:pt x="26631" y="5689"/>
                </a:lnTo>
                <a:lnTo>
                  <a:pt x="30022" y="1638"/>
                </a:lnTo>
                <a:lnTo>
                  <a:pt x="25425" y="0"/>
                </a:lnTo>
                <a:lnTo>
                  <a:pt x="10731" y="0"/>
                </a:lnTo>
                <a:lnTo>
                  <a:pt x="3390" y="1638"/>
                </a:lnTo>
                <a:lnTo>
                  <a:pt x="1689" y="36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966822" y="2271577"/>
            <a:ext cx="30022" cy="7327"/>
          </a:xfrm>
          <a:custGeom>
            <a:avLst/>
            <a:gdLst/>
            <a:ahLst/>
            <a:cxnLst/>
            <a:rect l="l" t="t" r="r" b="b"/>
            <a:pathLst>
              <a:path w="30022" h="7327">
                <a:moveTo>
                  <a:pt x="1689" y="3657"/>
                </a:moveTo>
                <a:lnTo>
                  <a:pt x="0" y="5689"/>
                </a:lnTo>
                <a:lnTo>
                  <a:pt x="4584" y="7327"/>
                </a:lnTo>
                <a:lnTo>
                  <a:pt x="11937" y="7327"/>
                </a:lnTo>
                <a:lnTo>
                  <a:pt x="19291" y="7327"/>
                </a:lnTo>
                <a:lnTo>
                  <a:pt x="26631" y="5689"/>
                </a:lnTo>
                <a:lnTo>
                  <a:pt x="28320" y="3657"/>
                </a:lnTo>
                <a:lnTo>
                  <a:pt x="30022" y="1638"/>
                </a:lnTo>
                <a:lnTo>
                  <a:pt x="25425" y="0"/>
                </a:lnTo>
                <a:lnTo>
                  <a:pt x="18084" y="0"/>
                </a:lnTo>
                <a:lnTo>
                  <a:pt x="10731" y="0"/>
                </a:lnTo>
                <a:lnTo>
                  <a:pt x="3390" y="1638"/>
                </a:lnTo>
                <a:lnTo>
                  <a:pt x="1689" y="36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345970" y="2185525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389" y="7924"/>
                </a:moveTo>
                <a:lnTo>
                  <a:pt x="22339" y="7924"/>
                </a:lnTo>
                <a:lnTo>
                  <a:pt x="28790" y="6159"/>
                </a:lnTo>
                <a:lnTo>
                  <a:pt x="28790" y="1778"/>
                </a:lnTo>
                <a:lnTo>
                  <a:pt x="22339" y="0"/>
                </a:lnTo>
                <a:lnTo>
                  <a:pt x="6451" y="0"/>
                </a:lnTo>
                <a:lnTo>
                  <a:pt x="0" y="1778"/>
                </a:lnTo>
                <a:lnTo>
                  <a:pt x="0" y="6159"/>
                </a:lnTo>
                <a:lnTo>
                  <a:pt x="6451" y="7924"/>
                </a:lnTo>
                <a:lnTo>
                  <a:pt x="14389" y="79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345970" y="2185525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389" y="7924"/>
                </a:moveTo>
                <a:lnTo>
                  <a:pt x="22339" y="7924"/>
                </a:lnTo>
                <a:lnTo>
                  <a:pt x="28790" y="6159"/>
                </a:lnTo>
                <a:lnTo>
                  <a:pt x="28790" y="3962"/>
                </a:lnTo>
                <a:lnTo>
                  <a:pt x="28790" y="1778"/>
                </a:lnTo>
                <a:lnTo>
                  <a:pt x="22339" y="0"/>
                </a:lnTo>
                <a:lnTo>
                  <a:pt x="14389" y="0"/>
                </a:lnTo>
                <a:lnTo>
                  <a:pt x="6451" y="0"/>
                </a:lnTo>
                <a:lnTo>
                  <a:pt x="0" y="1778"/>
                </a:lnTo>
                <a:lnTo>
                  <a:pt x="0" y="3962"/>
                </a:lnTo>
                <a:lnTo>
                  <a:pt x="0" y="6159"/>
                </a:lnTo>
                <a:lnTo>
                  <a:pt x="6451" y="7924"/>
                </a:lnTo>
                <a:lnTo>
                  <a:pt x="14389" y="79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414890" y="2188075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28790" y="3962"/>
                </a:moveTo>
                <a:lnTo>
                  <a:pt x="28790" y="1765"/>
                </a:lnTo>
                <a:lnTo>
                  <a:pt x="22339" y="0"/>
                </a:lnTo>
                <a:lnTo>
                  <a:pt x="6451" y="0"/>
                </a:lnTo>
                <a:lnTo>
                  <a:pt x="0" y="1765"/>
                </a:lnTo>
                <a:lnTo>
                  <a:pt x="0" y="6159"/>
                </a:lnTo>
                <a:lnTo>
                  <a:pt x="6451" y="7924"/>
                </a:lnTo>
                <a:lnTo>
                  <a:pt x="22339" y="7924"/>
                </a:lnTo>
                <a:lnTo>
                  <a:pt x="28790" y="6159"/>
                </a:lnTo>
                <a:lnTo>
                  <a:pt x="28790" y="39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414890" y="2188075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28790" y="3962"/>
                </a:moveTo>
                <a:lnTo>
                  <a:pt x="28790" y="1765"/>
                </a:lnTo>
                <a:lnTo>
                  <a:pt x="22339" y="0"/>
                </a:lnTo>
                <a:lnTo>
                  <a:pt x="14401" y="0"/>
                </a:lnTo>
                <a:lnTo>
                  <a:pt x="6451" y="0"/>
                </a:lnTo>
                <a:lnTo>
                  <a:pt x="0" y="1765"/>
                </a:lnTo>
                <a:lnTo>
                  <a:pt x="0" y="3962"/>
                </a:lnTo>
                <a:lnTo>
                  <a:pt x="0" y="6159"/>
                </a:lnTo>
                <a:lnTo>
                  <a:pt x="6451" y="7924"/>
                </a:lnTo>
                <a:lnTo>
                  <a:pt x="14401" y="7924"/>
                </a:lnTo>
                <a:lnTo>
                  <a:pt x="22339" y="7924"/>
                </a:lnTo>
                <a:lnTo>
                  <a:pt x="28790" y="6159"/>
                </a:lnTo>
                <a:lnTo>
                  <a:pt x="28790" y="396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458724" y="2166142"/>
            <a:ext cx="27813" cy="7658"/>
          </a:xfrm>
          <a:custGeom>
            <a:avLst/>
            <a:gdLst/>
            <a:ahLst/>
            <a:cxnLst/>
            <a:rect l="l" t="t" r="r" b="b"/>
            <a:pathLst>
              <a:path w="27812" h="7658">
                <a:moveTo>
                  <a:pt x="27812" y="3822"/>
                </a:moveTo>
                <a:lnTo>
                  <a:pt x="27812" y="1714"/>
                </a:lnTo>
                <a:lnTo>
                  <a:pt x="21577" y="0"/>
                </a:lnTo>
                <a:lnTo>
                  <a:pt x="6222" y="0"/>
                </a:lnTo>
                <a:lnTo>
                  <a:pt x="0" y="1714"/>
                </a:lnTo>
                <a:lnTo>
                  <a:pt x="0" y="5943"/>
                </a:lnTo>
                <a:lnTo>
                  <a:pt x="6222" y="7658"/>
                </a:lnTo>
                <a:lnTo>
                  <a:pt x="21577" y="7658"/>
                </a:lnTo>
                <a:lnTo>
                  <a:pt x="27812" y="5943"/>
                </a:lnTo>
                <a:lnTo>
                  <a:pt x="27812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458724" y="2166142"/>
            <a:ext cx="27813" cy="7658"/>
          </a:xfrm>
          <a:custGeom>
            <a:avLst/>
            <a:gdLst/>
            <a:ahLst/>
            <a:cxnLst/>
            <a:rect l="l" t="t" r="r" b="b"/>
            <a:pathLst>
              <a:path w="27812" h="7658">
                <a:moveTo>
                  <a:pt x="27812" y="3822"/>
                </a:moveTo>
                <a:lnTo>
                  <a:pt x="27812" y="1714"/>
                </a:lnTo>
                <a:lnTo>
                  <a:pt x="21577" y="0"/>
                </a:lnTo>
                <a:lnTo>
                  <a:pt x="13919" y="0"/>
                </a:lnTo>
                <a:lnTo>
                  <a:pt x="6222" y="0"/>
                </a:lnTo>
                <a:lnTo>
                  <a:pt x="0" y="1714"/>
                </a:lnTo>
                <a:lnTo>
                  <a:pt x="0" y="3822"/>
                </a:lnTo>
                <a:lnTo>
                  <a:pt x="0" y="5943"/>
                </a:lnTo>
                <a:lnTo>
                  <a:pt x="6222" y="7658"/>
                </a:lnTo>
                <a:lnTo>
                  <a:pt x="13919" y="7658"/>
                </a:lnTo>
                <a:lnTo>
                  <a:pt x="21577" y="7658"/>
                </a:lnTo>
                <a:lnTo>
                  <a:pt x="27812" y="5943"/>
                </a:lnTo>
                <a:lnTo>
                  <a:pt x="27812" y="382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441996" y="2213000"/>
            <a:ext cx="29756" cy="8178"/>
          </a:xfrm>
          <a:custGeom>
            <a:avLst/>
            <a:gdLst/>
            <a:ahLst/>
            <a:cxnLst/>
            <a:rect l="l" t="t" r="r" b="b"/>
            <a:pathLst>
              <a:path w="29756" h="8178">
                <a:moveTo>
                  <a:pt x="29756" y="4089"/>
                </a:moveTo>
                <a:lnTo>
                  <a:pt x="29756" y="1828"/>
                </a:lnTo>
                <a:lnTo>
                  <a:pt x="23088" y="0"/>
                </a:lnTo>
                <a:lnTo>
                  <a:pt x="6667" y="0"/>
                </a:lnTo>
                <a:lnTo>
                  <a:pt x="0" y="1828"/>
                </a:lnTo>
                <a:lnTo>
                  <a:pt x="0" y="6350"/>
                </a:lnTo>
                <a:lnTo>
                  <a:pt x="6667" y="8178"/>
                </a:lnTo>
                <a:lnTo>
                  <a:pt x="23088" y="8178"/>
                </a:lnTo>
                <a:lnTo>
                  <a:pt x="29756" y="6350"/>
                </a:lnTo>
                <a:lnTo>
                  <a:pt x="29756" y="40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441996" y="2213000"/>
            <a:ext cx="29756" cy="8178"/>
          </a:xfrm>
          <a:custGeom>
            <a:avLst/>
            <a:gdLst/>
            <a:ahLst/>
            <a:cxnLst/>
            <a:rect l="l" t="t" r="r" b="b"/>
            <a:pathLst>
              <a:path w="29756" h="8178">
                <a:moveTo>
                  <a:pt x="29756" y="4089"/>
                </a:moveTo>
                <a:lnTo>
                  <a:pt x="29756" y="1828"/>
                </a:lnTo>
                <a:lnTo>
                  <a:pt x="23088" y="0"/>
                </a:lnTo>
                <a:lnTo>
                  <a:pt x="14884" y="0"/>
                </a:lnTo>
                <a:lnTo>
                  <a:pt x="6667" y="0"/>
                </a:lnTo>
                <a:lnTo>
                  <a:pt x="0" y="1828"/>
                </a:lnTo>
                <a:lnTo>
                  <a:pt x="0" y="4089"/>
                </a:lnTo>
                <a:lnTo>
                  <a:pt x="0" y="6350"/>
                </a:lnTo>
                <a:lnTo>
                  <a:pt x="6667" y="8178"/>
                </a:lnTo>
                <a:lnTo>
                  <a:pt x="14884" y="8178"/>
                </a:lnTo>
                <a:lnTo>
                  <a:pt x="23088" y="8178"/>
                </a:lnTo>
                <a:lnTo>
                  <a:pt x="29756" y="6350"/>
                </a:lnTo>
                <a:lnTo>
                  <a:pt x="29756" y="40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433310" y="2261563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15849" y="8712"/>
                </a:moveTo>
                <a:lnTo>
                  <a:pt x="24599" y="8712"/>
                </a:lnTo>
                <a:lnTo>
                  <a:pt x="31699" y="6769"/>
                </a:lnTo>
                <a:lnTo>
                  <a:pt x="31699" y="1943"/>
                </a:lnTo>
                <a:lnTo>
                  <a:pt x="24599" y="0"/>
                </a:lnTo>
                <a:lnTo>
                  <a:pt x="7099" y="0"/>
                </a:lnTo>
                <a:lnTo>
                  <a:pt x="0" y="1943"/>
                </a:lnTo>
                <a:lnTo>
                  <a:pt x="0" y="6769"/>
                </a:lnTo>
                <a:lnTo>
                  <a:pt x="7099" y="8712"/>
                </a:lnTo>
                <a:lnTo>
                  <a:pt x="15849" y="87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433310" y="2261563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15849" y="8712"/>
                </a:moveTo>
                <a:lnTo>
                  <a:pt x="24599" y="8712"/>
                </a:lnTo>
                <a:lnTo>
                  <a:pt x="31699" y="6769"/>
                </a:lnTo>
                <a:lnTo>
                  <a:pt x="31699" y="4356"/>
                </a:lnTo>
                <a:lnTo>
                  <a:pt x="31699" y="1943"/>
                </a:lnTo>
                <a:lnTo>
                  <a:pt x="24599" y="0"/>
                </a:lnTo>
                <a:lnTo>
                  <a:pt x="15849" y="0"/>
                </a:lnTo>
                <a:lnTo>
                  <a:pt x="7099" y="0"/>
                </a:lnTo>
                <a:lnTo>
                  <a:pt x="0" y="1943"/>
                </a:lnTo>
                <a:lnTo>
                  <a:pt x="0" y="4356"/>
                </a:lnTo>
                <a:lnTo>
                  <a:pt x="0" y="6769"/>
                </a:lnTo>
                <a:lnTo>
                  <a:pt x="7099" y="8712"/>
                </a:lnTo>
                <a:lnTo>
                  <a:pt x="15849" y="871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502549" y="2144204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0" y="3695"/>
                </a:moveTo>
                <a:lnTo>
                  <a:pt x="0" y="5740"/>
                </a:lnTo>
                <a:lnTo>
                  <a:pt x="6007" y="7391"/>
                </a:lnTo>
                <a:lnTo>
                  <a:pt x="20840" y="7391"/>
                </a:lnTo>
                <a:lnTo>
                  <a:pt x="26847" y="5740"/>
                </a:lnTo>
                <a:lnTo>
                  <a:pt x="26847" y="1650"/>
                </a:lnTo>
                <a:lnTo>
                  <a:pt x="20840" y="0"/>
                </a:lnTo>
                <a:lnTo>
                  <a:pt x="6007" y="0"/>
                </a:lnTo>
                <a:lnTo>
                  <a:pt x="0" y="1650"/>
                </a:lnTo>
                <a:lnTo>
                  <a:pt x="0" y="3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502549" y="2144204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0" y="3695"/>
                </a:moveTo>
                <a:lnTo>
                  <a:pt x="0" y="5740"/>
                </a:lnTo>
                <a:lnTo>
                  <a:pt x="6007" y="7391"/>
                </a:lnTo>
                <a:lnTo>
                  <a:pt x="13423" y="7391"/>
                </a:lnTo>
                <a:lnTo>
                  <a:pt x="20840" y="7391"/>
                </a:lnTo>
                <a:lnTo>
                  <a:pt x="26847" y="5740"/>
                </a:lnTo>
                <a:lnTo>
                  <a:pt x="26847" y="3695"/>
                </a:lnTo>
                <a:lnTo>
                  <a:pt x="26847" y="1650"/>
                </a:lnTo>
                <a:lnTo>
                  <a:pt x="20840" y="0"/>
                </a:lnTo>
                <a:lnTo>
                  <a:pt x="13423" y="0"/>
                </a:lnTo>
                <a:lnTo>
                  <a:pt x="6007" y="0"/>
                </a:lnTo>
                <a:lnTo>
                  <a:pt x="0" y="1650"/>
                </a:lnTo>
                <a:lnTo>
                  <a:pt x="0" y="36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408772" y="2092907"/>
            <a:ext cx="21602" cy="5283"/>
          </a:xfrm>
          <a:custGeom>
            <a:avLst/>
            <a:gdLst/>
            <a:ahLst/>
            <a:cxnLst/>
            <a:rect l="l" t="t" r="r" b="b"/>
            <a:pathLst>
              <a:path w="21602" h="5283">
                <a:moveTo>
                  <a:pt x="1219" y="2641"/>
                </a:moveTo>
                <a:lnTo>
                  <a:pt x="0" y="4102"/>
                </a:lnTo>
                <a:lnTo>
                  <a:pt x="3302" y="5283"/>
                </a:lnTo>
                <a:lnTo>
                  <a:pt x="13881" y="5283"/>
                </a:lnTo>
                <a:lnTo>
                  <a:pt x="19164" y="4102"/>
                </a:lnTo>
                <a:lnTo>
                  <a:pt x="21602" y="1181"/>
                </a:lnTo>
                <a:lnTo>
                  <a:pt x="18300" y="0"/>
                </a:lnTo>
                <a:lnTo>
                  <a:pt x="7721" y="0"/>
                </a:lnTo>
                <a:lnTo>
                  <a:pt x="2451" y="1181"/>
                </a:lnTo>
                <a:lnTo>
                  <a:pt x="1219" y="26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408772" y="2092907"/>
            <a:ext cx="21602" cy="5283"/>
          </a:xfrm>
          <a:custGeom>
            <a:avLst/>
            <a:gdLst/>
            <a:ahLst/>
            <a:cxnLst/>
            <a:rect l="l" t="t" r="r" b="b"/>
            <a:pathLst>
              <a:path w="21602" h="5283">
                <a:moveTo>
                  <a:pt x="1219" y="2641"/>
                </a:moveTo>
                <a:lnTo>
                  <a:pt x="0" y="4102"/>
                </a:lnTo>
                <a:lnTo>
                  <a:pt x="3302" y="5283"/>
                </a:lnTo>
                <a:lnTo>
                  <a:pt x="8597" y="5283"/>
                </a:lnTo>
                <a:lnTo>
                  <a:pt x="13881" y="5283"/>
                </a:lnTo>
                <a:lnTo>
                  <a:pt x="19164" y="4102"/>
                </a:lnTo>
                <a:lnTo>
                  <a:pt x="20383" y="2641"/>
                </a:lnTo>
                <a:lnTo>
                  <a:pt x="21602" y="1181"/>
                </a:lnTo>
                <a:lnTo>
                  <a:pt x="18300" y="0"/>
                </a:lnTo>
                <a:lnTo>
                  <a:pt x="13017" y="0"/>
                </a:lnTo>
                <a:lnTo>
                  <a:pt x="7721" y="0"/>
                </a:lnTo>
                <a:lnTo>
                  <a:pt x="2451" y="1181"/>
                </a:lnTo>
                <a:lnTo>
                  <a:pt x="1219" y="264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483813" y="2190630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401" y="7924"/>
                </a:moveTo>
                <a:lnTo>
                  <a:pt x="22339" y="7924"/>
                </a:lnTo>
                <a:lnTo>
                  <a:pt x="28790" y="6159"/>
                </a:lnTo>
                <a:lnTo>
                  <a:pt x="28790" y="1778"/>
                </a:lnTo>
                <a:lnTo>
                  <a:pt x="22339" y="0"/>
                </a:lnTo>
                <a:lnTo>
                  <a:pt x="6438" y="0"/>
                </a:lnTo>
                <a:lnTo>
                  <a:pt x="0" y="1778"/>
                </a:lnTo>
                <a:lnTo>
                  <a:pt x="0" y="6159"/>
                </a:lnTo>
                <a:lnTo>
                  <a:pt x="6438" y="7924"/>
                </a:lnTo>
                <a:lnTo>
                  <a:pt x="14401" y="79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483813" y="2190630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401" y="7924"/>
                </a:moveTo>
                <a:lnTo>
                  <a:pt x="22339" y="7924"/>
                </a:lnTo>
                <a:lnTo>
                  <a:pt x="28790" y="6159"/>
                </a:lnTo>
                <a:lnTo>
                  <a:pt x="28790" y="3962"/>
                </a:lnTo>
                <a:lnTo>
                  <a:pt x="28790" y="1778"/>
                </a:lnTo>
                <a:lnTo>
                  <a:pt x="22339" y="0"/>
                </a:lnTo>
                <a:lnTo>
                  <a:pt x="14401" y="0"/>
                </a:lnTo>
                <a:lnTo>
                  <a:pt x="6438" y="0"/>
                </a:lnTo>
                <a:lnTo>
                  <a:pt x="0" y="1778"/>
                </a:lnTo>
                <a:lnTo>
                  <a:pt x="0" y="3962"/>
                </a:lnTo>
                <a:lnTo>
                  <a:pt x="0" y="6159"/>
                </a:lnTo>
                <a:lnTo>
                  <a:pt x="6438" y="7924"/>
                </a:lnTo>
                <a:lnTo>
                  <a:pt x="14401" y="79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453393" y="2057177"/>
            <a:ext cx="19938" cy="4864"/>
          </a:xfrm>
          <a:custGeom>
            <a:avLst/>
            <a:gdLst/>
            <a:ahLst/>
            <a:cxnLst/>
            <a:rect l="l" t="t" r="r" b="b"/>
            <a:pathLst>
              <a:path w="19938" h="4864">
                <a:moveTo>
                  <a:pt x="18808" y="2425"/>
                </a:moveTo>
                <a:lnTo>
                  <a:pt x="19938" y="1079"/>
                </a:lnTo>
                <a:lnTo>
                  <a:pt x="16890" y="0"/>
                </a:lnTo>
                <a:lnTo>
                  <a:pt x="7124" y="0"/>
                </a:lnTo>
                <a:lnTo>
                  <a:pt x="2260" y="1079"/>
                </a:lnTo>
                <a:lnTo>
                  <a:pt x="0" y="3771"/>
                </a:lnTo>
                <a:lnTo>
                  <a:pt x="3047" y="4864"/>
                </a:lnTo>
                <a:lnTo>
                  <a:pt x="12801" y="4864"/>
                </a:lnTo>
                <a:lnTo>
                  <a:pt x="17691" y="3771"/>
                </a:lnTo>
                <a:lnTo>
                  <a:pt x="18808" y="24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453393" y="2057177"/>
            <a:ext cx="19938" cy="4864"/>
          </a:xfrm>
          <a:custGeom>
            <a:avLst/>
            <a:gdLst/>
            <a:ahLst/>
            <a:cxnLst/>
            <a:rect l="l" t="t" r="r" b="b"/>
            <a:pathLst>
              <a:path w="19938" h="4864">
                <a:moveTo>
                  <a:pt x="18808" y="2425"/>
                </a:moveTo>
                <a:lnTo>
                  <a:pt x="19938" y="1079"/>
                </a:lnTo>
                <a:lnTo>
                  <a:pt x="16890" y="0"/>
                </a:lnTo>
                <a:lnTo>
                  <a:pt x="12001" y="0"/>
                </a:lnTo>
                <a:lnTo>
                  <a:pt x="7124" y="0"/>
                </a:lnTo>
                <a:lnTo>
                  <a:pt x="2260" y="1079"/>
                </a:lnTo>
                <a:lnTo>
                  <a:pt x="1130" y="2425"/>
                </a:lnTo>
                <a:lnTo>
                  <a:pt x="0" y="3771"/>
                </a:lnTo>
                <a:lnTo>
                  <a:pt x="3047" y="4864"/>
                </a:lnTo>
                <a:lnTo>
                  <a:pt x="7912" y="4864"/>
                </a:lnTo>
                <a:lnTo>
                  <a:pt x="12801" y="4864"/>
                </a:lnTo>
                <a:lnTo>
                  <a:pt x="17691" y="3771"/>
                </a:lnTo>
                <a:lnTo>
                  <a:pt x="18808" y="24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452965" y="2075045"/>
            <a:ext cx="20777" cy="5067"/>
          </a:xfrm>
          <a:custGeom>
            <a:avLst/>
            <a:gdLst/>
            <a:ahLst/>
            <a:cxnLst/>
            <a:rect l="l" t="t" r="r" b="b"/>
            <a:pathLst>
              <a:path w="20777" h="5067">
                <a:moveTo>
                  <a:pt x="8267" y="5067"/>
                </a:moveTo>
                <a:lnTo>
                  <a:pt x="13347" y="5067"/>
                </a:lnTo>
                <a:lnTo>
                  <a:pt x="18415" y="3937"/>
                </a:lnTo>
                <a:lnTo>
                  <a:pt x="20777" y="1130"/>
                </a:lnTo>
                <a:lnTo>
                  <a:pt x="17602" y="0"/>
                </a:lnTo>
                <a:lnTo>
                  <a:pt x="7429" y="0"/>
                </a:lnTo>
                <a:lnTo>
                  <a:pt x="2336" y="1130"/>
                </a:lnTo>
                <a:lnTo>
                  <a:pt x="0" y="3937"/>
                </a:lnTo>
                <a:lnTo>
                  <a:pt x="3175" y="5067"/>
                </a:lnTo>
                <a:lnTo>
                  <a:pt x="8267" y="50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452965" y="2075045"/>
            <a:ext cx="20777" cy="5067"/>
          </a:xfrm>
          <a:custGeom>
            <a:avLst/>
            <a:gdLst/>
            <a:ahLst/>
            <a:cxnLst/>
            <a:rect l="l" t="t" r="r" b="b"/>
            <a:pathLst>
              <a:path w="20777" h="5067">
                <a:moveTo>
                  <a:pt x="8267" y="5067"/>
                </a:moveTo>
                <a:lnTo>
                  <a:pt x="13347" y="5067"/>
                </a:lnTo>
                <a:lnTo>
                  <a:pt x="18415" y="3937"/>
                </a:lnTo>
                <a:lnTo>
                  <a:pt x="19596" y="2540"/>
                </a:lnTo>
                <a:lnTo>
                  <a:pt x="20777" y="1130"/>
                </a:lnTo>
                <a:lnTo>
                  <a:pt x="17602" y="0"/>
                </a:lnTo>
                <a:lnTo>
                  <a:pt x="12522" y="0"/>
                </a:lnTo>
                <a:lnTo>
                  <a:pt x="7429" y="0"/>
                </a:lnTo>
                <a:lnTo>
                  <a:pt x="2336" y="1130"/>
                </a:lnTo>
                <a:lnTo>
                  <a:pt x="1168" y="2540"/>
                </a:lnTo>
                <a:lnTo>
                  <a:pt x="0" y="3937"/>
                </a:lnTo>
                <a:lnTo>
                  <a:pt x="3175" y="5067"/>
                </a:lnTo>
                <a:lnTo>
                  <a:pt x="8267" y="506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437640" y="2142494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13423" y="7391"/>
                </a:moveTo>
                <a:lnTo>
                  <a:pt x="20840" y="7391"/>
                </a:lnTo>
                <a:lnTo>
                  <a:pt x="26847" y="5740"/>
                </a:lnTo>
                <a:lnTo>
                  <a:pt x="26847" y="1650"/>
                </a:lnTo>
                <a:lnTo>
                  <a:pt x="20840" y="0"/>
                </a:lnTo>
                <a:lnTo>
                  <a:pt x="6019" y="0"/>
                </a:lnTo>
                <a:lnTo>
                  <a:pt x="0" y="1650"/>
                </a:lnTo>
                <a:lnTo>
                  <a:pt x="0" y="5740"/>
                </a:lnTo>
                <a:lnTo>
                  <a:pt x="6019" y="7391"/>
                </a:lnTo>
                <a:lnTo>
                  <a:pt x="13423" y="73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437640" y="2142494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13423" y="7391"/>
                </a:moveTo>
                <a:lnTo>
                  <a:pt x="20840" y="7391"/>
                </a:lnTo>
                <a:lnTo>
                  <a:pt x="26847" y="5740"/>
                </a:lnTo>
                <a:lnTo>
                  <a:pt x="26847" y="3695"/>
                </a:lnTo>
                <a:lnTo>
                  <a:pt x="26847" y="1650"/>
                </a:lnTo>
                <a:lnTo>
                  <a:pt x="20840" y="0"/>
                </a:lnTo>
                <a:lnTo>
                  <a:pt x="13423" y="0"/>
                </a:lnTo>
                <a:lnTo>
                  <a:pt x="6019" y="0"/>
                </a:lnTo>
                <a:lnTo>
                  <a:pt x="0" y="1650"/>
                </a:lnTo>
                <a:lnTo>
                  <a:pt x="0" y="3695"/>
                </a:lnTo>
                <a:lnTo>
                  <a:pt x="0" y="5740"/>
                </a:lnTo>
                <a:lnTo>
                  <a:pt x="6019" y="7391"/>
                </a:lnTo>
                <a:lnTo>
                  <a:pt x="13423" y="739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497161" y="2057177"/>
            <a:ext cx="19926" cy="4864"/>
          </a:xfrm>
          <a:custGeom>
            <a:avLst/>
            <a:gdLst/>
            <a:ahLst/>
            <a:cxnLst/>
            <a:rect l="l" t="t" r="r" b="b"/>
            <a:pathLst>
              <a:path w="19926" h="4864">
                <a:moveTo>
                  <a:pt x="18808" y="2425"/>
                </a:moveTo>
                <a:lnTo>
                  <a:pt x="19926" y="1079"/>
                </a:lnTo>
                <a:lnTo>
                  <a:pt x="16878" y="0"/>
                </a:lnTo>
                <a:lnTo>
                  <a:pt x="7124" y="0"/>
                </a:lnTo>
                <a:lnTo>
                  <a:pt x="2247" y="1079"/>
                </a:lnTo>
                <a:lnTo>
                  <a:pt x="0" y="3771"/>
                </a:lnTo>
                <a:lnTo>
                  <a:pt x="3035" y="4864"/>
                </a:lnTo>
                <a:lnTo>
                  <a:pt x="12801" y="4864"/>
                </a:lnTo>
                <a:lnTo>
                  <a:pt x="17678" y="3771"/>
                </a:lnTo>
                <a:lnTo>
                  <a:pt x="18808" y="24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497161" y="2057177"/>
            <a:ext cx="19926" cy="4864"/>
          </a:xfrm>
          <a:custGeom>
            <a:avLst/>
            <a:gdLst/>
            <a:ahLst/>
            <a:cxnLst/>
            <a:rect l="l" t="t" r="r" b="b"/>
            <a:pathLst>
              <a:path w="19926" h="4864">
                <a:moveTo>
                  <a:pt x="18808" y="2425"/>
                </a:moveTo>
                <a:lnTo>
                  <a:pt x="19926" y="1079"/>
                </a:lnTo>
                <a:lnTo>
                  <a:pt x="16878" y="0"/>
                </a:lnTo>
                <a:lnTo>
                  <a:pt x="12001" y="0"/>
                </a:lnTo>
                <a:lnTo>
                  <a:pt x="7124" y="0"/>
                </a:lnTo>
                <a:lnTo>
                  <a:pt x="2247" y="1079"/>
                </a:lnTo>
                <a:lnTo>
                  <a:pt x="1130" y="2425"/>
                </a:lnTo>
                <a:lnTo>
                  <a:pt x="0" y="3771"/>
                </a:lnTo>
                <a:lnTo>
                  <a:pt x="3035" y="4864"/>
                </a:lnTo>
                <a:lnTo>
                  <a:pt x="7924" y="4864"/>
                </a:lnTo>
                <a:lnTo>
                  <a:pt x="12801" y="4864"/>
                </a:lnTo>
                <a:lnTo>
                  <a:pt x="17678" y="3771"/>
                </a:lnTo>
                <a:lnTo>
                  <a:pt x="18808" y="24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525642" y="2168278"/>
            <a:ext cx="27813" cy="7645"/>
          </a:xfrm>
          <a:custGeom>
            <a:avLst/>
            <a:gdLst/>
            <a:ahLst/>
            <a:cxnLst/>
            <a:rect l="l" t="t" r="r" b="b"/>
            <a:pathLst>
              <a:path w="27812" h="7645">
                <a:moveTo>
                  <a:pt x="0" y="3822"/>
                </a:moveTo>
                <a:lnTo>
                  <a:pt x="0" y="5930"/>
                </a:lnTo>
                <a:lnTo>
                  <a:pt x="6223" y="7645"/>
                </a:lnTo>
                <a:lnTo>
                  <a:pt x="21590" y="7645"/>
                </a:lnTo>
                <a:lnTo>
                  <a:pt x="27813" y="5930"/>
                </a:lnTo>
                <a:lnTo>
                  <a:pt x="27813" y="1701"/>
                </a:lnTo>
                <a:lnTo>
                  <a:pt x="21590" y="0"/>
                </a:lnTo>
                <a:lnTo>
                  <a:pt x="6223" y="0"/>
                </a:lnTo>
                <a:lnTo>
                  <a:pt x="0" y="1701"/>
                </a:lnTo>
                <a:lnTo>
                  <a:pt x="0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525642" y="2168278"/>
            <a:ext cx="27813" cy="7645"/>
          </a:xfrm>
          <a:custGeom>
            <a:avLst/>
            <a:gdLst/>
            <a:ahLst/>
            <a:cxnLst/>
            <a:rect l="l" t="t" r="r" b="b"/>
            <a:pathLst>
              <a:path w="27812" h="7645">
                <a:moveTo>
                  <a:pt x="0" y="3822"/>
                </a:moveTo>
                <a:lnTo>
                  <a:pt x="0" y="5930"/>
                </a:lnTo>
                <a:lnTo>
                  <a:pt x="6223" y="7645"/>
                </a:lnTo>
                <a:lnTo>
                  <a:pt x="13906" y="7645"/>
                </a:lnTo>
                <a:lnTo>
                  <a:pt x="21590" y="7645"/>
                </a:lnTo>
                <a:lnTo>
                  <a:pt x="27813" y="5930"/>
                </a:lnTo>
                <a:lnTo>
                  <a:pt x="27813" y="3822"/>
                </a:lnTo>
                <a:lnTo>
                  <a:pt x="27813" y="1701"/>
                </a:lnTo>
                <a:lnTo>
                  <a:pt x="21590" y="0"/>
                </a:lnTo>
                <a:lnTo>
                  <a:pt x="13906" y="0"/>
                </a:lnTo>
                <a:lnTo>
                  <a:pt x="6223" y="0"/>
                </a:lnTo>
                <a:lnTo>
                  <a:pt x="0" y="1701"/>
                </a:lnTo>
                <a:lnTo>
                  <a:pt x="0" y="382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483477" y="2120982"/>
            <a:ext cx="25882" cy="7124"/>
          </a:xfrm>
          <a:custGeom>
            <a:avLst/>
            <a:gdLst/>
            <a:ahLst/>
            <a:cxnLst/>
            <a:rect l="l" t="t" r="r" b="b"/>
            <a:pathLst>
              <a:path w="25882" h="7124">
                <a:moveTo>
                  <a:pt x="12941" y="7124"/>
                </a:moveTo>
                <a:lnTo>
                  <a:pt x="20091" y="7124"/>
                </a:lnTo>
                <a:lnTo>
                  <a:pt x="25882" y="5537"/>
                </a:lnTo>
                <a:lnTo>
                  <a:pt x="25882" y="1600"/>
                </a:lnTo>
                <a:lnTo>
                  <a:pt x="20091" y="0"/>
                </a:lnTo>
                <a:lnTo>
                  <a:pt x="5803" y="0"/>
                </a:lnTo>
                <a:lnTo>
                  <a:pt x="0" y="1600"/>
                </a:lnTo>
                <a:lnTo>
                  <a:pt x="0" y="5537"/>
                </a:lnTo>
                <a:lnTo>
                  <a:pt x="5803" y="7124"/>
                </a:lnTo>
                <a:lnTo>
                  <a:pt x="12941" y="71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483477" y="2120982"/>
            <a:ext cx="25882" cy="7124"/>
          </a:xfrm>
          <a:custGeom>
            <a:avLst/>
            <a:gdLst/>
            <a:ahLst/>
            <a:cxnLst/>
            <a:rect l="l" t="t" r="r" b="b"/>
            <a:pathLst>
              <a:path w="25882" h="7124">
                <a:moveTo>
                  <a:pt x="12941" y="7124"/>
                </a:moveTo>
                <a:lnTo>
                  <a:pt x="20091" y="7124"/>
                </a:lnTo>
                <a:lnTo>
                  <a:pt x="25882" y="5537"/>
                </a:lnTo>
                <a:lnTo>
                  <a:pt x="25882" y="3568"/>
                </a:lnTo>
                <a:lnTo>
                  <a:pt x="25882" y="1600"/>
                </a:lnTo>
                <a:lnTo>
                  <a:pt x="20091" y="0"/>
                </a:lnTo>
                <a:lnTo>
                  <a:pt x="12941" y="0"/>
                </a:lnTo>
                <a:lnTo>
                  <a:pt x="5803" y="0"/>
                </a:lnTo>
                <a:lnTo>
                  <a:pt x="0" y="1600"/>
                </a:lnTo>
                <a:lnTo>
                  <a:pt x="0" y="3568"/>
                </a:lnTo>
                <a:lnTo>
                  <a:pt x="0" y="5537"/>
                </a:lnTo>
                <a:lnTo>
                  <a:pt x="5803" y="7124"/>
                </a:lnTo>
                <a:lnTo>
                  <a:pt x="12941" y="71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529326" y="2099470"/>
            <a:ext cx="24904" cy="6858"/>
          </a:xfrm>
          <a:custGeom>
            <a:avLst/>
            <a:gdLst/>
            <a:ahLst/>
            <a:cxnLst/>
            <a:rect l="l" t="t" r="r" b="b"/>
            <a:pathLst>
              <a:path w="24904" h="6857">
                <a:moveTo>
                  <a:pt x="12446" y="6858"/>
                </a:moveTo>
                <a:lnTo>
                  <a:pt x="19329" y="6858"/>
                </a:lnTo>
                <a:lnTo>
                  <a:pt x="24904" y="5321"/>
                </a:lnTo>
                <a:lnTo>
                  <a:pt x="24904" y="1536"/>
                </a:lnTo>
                <a:lnTo>
                  <a:pt x="19329" y="0"/>
                </a:lnTo>
                <a:lnTo>
                  <a:pt x="5575" y="0"/>
                </a:lnTo>
                <a:lnTo>
                  <a:pt x="0" y="1536"/>
                </a:lnTo>
                <a:lnTo>
                  <a:pt x="0" y="5321"/>
                </a:lnTo>
                <a:lnTo>
                  <a:pt x="5575" y="6858"/>
                </a:lnTo>
                <a:lnTo>
                  <a:pt x="12446" y="68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529326" y="2099470"/>
            <a:ext cx="24904" cy="6858"/>
          </a:xfrm>
          <a:custGeom>
            <a:avLst/>
            <a:gdLst/>
            <a:ahLst/>
            <a:cxnLst/>
            <a:rect l="l" t="t" r="r" b="b"/>
            <a:pathLst>
              <a:path w="24904" h="6857">
                <a:moveTo>
                  <a:pt x="12446" y="6858"/>
                </a:moveTo>
                <a:lnTo>
                  <a:pt x="19329" y="6858"/>
                </a:lnTo>
                <a:lnTo>
                  <a:pt x="24904" y="5321"/>
                </a:lnTo>
                <a:lnTo>
                  <a:pt x="24904" y="3429"/>
                </a:lnTo>
                <a:lnTo>
                  <a:pt x="24904" y="1536"/>
                </a:lnTo>
                <a:lnTo>
                  <a:pt x="19329" y="0"/>
                </a:lnTo>
                <a:lnTo>
                  <a:pt x="12446" y="0"/>
                </a:lnTo>
                <a:lnTo>
                  <a:pt x="5575" y="0"/>
                </a:lnTo>
                <a:lnTo>
                  <a:pt x="0" y="1536"/>
                </a:lnTo>
                <a:lnTo>
                  <a:pt x="0" y="3429"/>
                </a:lnTo>
                <a:lnTo>
                  <a:pt x="0" y="5321"/>
                </a:lnTo>
                <a:lnTo>
                  <a:pt x="5575" y="6858"/>
                </a:lnTo>
                <a:lnTo>
                  <a:pt x="12446" y="685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677858" y="2056446"/>
            <a:ext cx="22987" cy="6324"/>
          </a:xfrm>
          <a:custGeom>
            <a:avLst/>
            <a:gdLst/>
            <a:ahLst/>
            <a:cxnLst/>
            <a:rect l="l" t="t" r="r" b="b"/>
            <a:pathLst>
              <a:path w="22987" h="6324">
                <a:moveTo>
                  <a:pt x="11493" y="6324"/>
                </a:moveTo>
                <a:lnTo>
                  <a:pt x="17830" y="6324"/>
                </a:lnTo>
                <a:lnTo>
                  <a:pt x="22986" y="4902"/>
                </a:lnTo>
                <a:lnTo>
                  <a:pt x="22986" y="1409"/>
                </a:lnTo>
                <a:lnTo>
                  <a:pt x="17830" y="0"/>
                </a:lnTo>
                <a:lnTo>
                  <a:pt x="5156" y="0"/>
                </a:lnTo>
                <a:lnTo>
                  <a:pt x="0" y="1409"/>
                </a:lnTo>
                <a:lnTo>
                  <a:pt x="0" y="4902"/>
                </a:lnTo>
                <a:lnTo>
                  <a:pt x="5156" y="6324"/>
                </a:lnTo>
                <a:lnTo>
                  <a:pt x="11493" y="63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677858" y="2056446"/>
            <a:ext cx="22987" cy="6324"/>
          </a:xfrm>
          <a:custGeom>
            <a:avLst/>
            <a:gdLst/>
            <a:ahLst/>
            <a:cxnLst/>
            <a:rect l="l" t="t" r="r" b="b"/>
            <a:pathLst>
              <a:path w="22987" h="6324">
                <a:moveTo>
                  <a:pt x="11493" y="6324"/>
                </a:moveTo>
                <a:lnTo>
                  <a:pt x="17830" y="6324"/>
                </a:lnTo>
                <a:lnTo>
                  <a:pt x="22986" y="4902"/>
                </a:lnTo>
                <a:lnTo>
                  <a:pt x="22986" y="3162"/>
                </a:lnTo>
                <a:lnTo>
                  <a:pt x="22986" y="1409"/>
                </a:lnTo>
                <a:lnTo>
                  <a:pt x="17830" y="0"/>
                </a:lnTo>
                <a:lnTo>
                  <a:pt x="11493" y="0"/>
                </a:lnTo>
                <a:lnTo>
                  <a:pt x="5156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02"/>
                </a:lnTo>
                <a:lnTo>
                  <a:pt x="5156" y="6324"/>
                </a:lnTo>
                <a:lnTo>
                  <a:pt x="11493" y="63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651096" y="2101179"/>
            <a:ext cx="24917" cy="6845"/>
          </a:xfrm>
          <a:custGeom>
            <a:avLst/>
            <a:gdLst/>
            <a:ahLst/>
            <a:cxnLst/>
            <a:rect l="l" t="t" r="r" b="b"/>
            <a:pathLst>
              <a:path w="24917" h="6845">
                <a:moveTo>
                  <a:pt x="0" y="3428"/>
                </a:moveTo>
                <a:lnTo>
                  <a:pt x="0" y="5321"/>
                </a:lnTo>
                <a:lnTo>
                  <a:pt x="5575" y="6845"/>
                </a:lnTo>
                <a:lnTo>
                  <a:pt x="19329" y="6845"/>
                </a:lnTo>
                <a:lnTo>
                  <a:pt x="24917" y="5321"/>
                </a:lnTo>
                <a:lnTo>
                  <a:pt x="24917" y="1523"/>
                </a:lnTo>
                <a:lnTo>
                  <a:pt x="19329" y="0"/>
                </a:lnTo>
                <a:lnTo>
                  <a:pt x="5575" y="0"/>
                </a:lnTo>
                <a:lnTo>
                  <a:pt x="0" y="1523"/>
                </a:lnTo>
                <a:lnTo>
                  <a:pt x="0" y="34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651096" y="2101179"/>
            <a:ext cx="24917" cy="6845"/>
          </a:xfrm>
          <a:custGeom>
            <a:avLst/>
            <a:gdLst/>
            <a:ahLst/>
            <a:cxnLst/>
            <a:rect l="l" t="t" r="r" b="b"/>
            <a:pathLst>
              <a:path w="24917" h="6845">
                <a:moveTo>
                  <a:pt x="0" y="3428"/>
                </a:moveTo>
                <a:lnTo>
                  <a:pt x="0" y="5321"/>
                </a:lnTo>
                <a:lnTo>
                  <a:pt x="5575" y="6845"/>
                </a:lnTo>
                <a:lnTo>
                  <a:pt x="12458" y="6845"/>
                </a:lnTo>
                <a:lnTo>
                  <a:pt x="19329" y="6845"/>
                </a:lnTo>
                <a:lnTo>
                  <a:pt x="24917" y="5321"/>
                </a:lnTo>
                <a:lnTo>
                  <a:pt x="24917" y="3428"/>
                </a:lnTo>
                <a:lnTo>
                  <a:pt x="24917" y="1523"/>
                </a:lnTo>
                <a:lnTo>
                  <a:pt x="19329" y="0"/>
                </a:lnTo>
                <a:lnTo>
                  <a:pt x="12458" y="0"/>
                </a:lnTo>
                <a:lnTo>
                  <a:pt x="5575" y="0"/>
                </a:lnTo>
                <a:lnTo>
                  <a:pt x="0" y="1523"/>
                </a:lnTo>
                <a:lnTo>
                  <a:pt x="0" y="342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672178" y="2124817"/>
            <a:ext cx="25882" cy="7112"/>
          </a:xfrm>
          <a:custGeom>
            <a:avLst/>
            <a:gdLst/>
            <a:ahLst/>
            <a:cxnLst/>
            <a:rect l="l" t="t" r="r" b="b"/>
            <a:pathLst>
              <a:path w="25882" h="7112">
                <a:moveTo>
                  <a:pt x="0" y="3555"/>
                </a:moveTo>
                <a:lnTo>
                  <a:pt x="0" y="5524"/>
                </a:lnTo>
                <a:lnTo>
                  <a:pt x="5791" y="7111"/>
                </a:lnTo>
                <a:lnTo>
                  <a:pt x="20091" y="7111"/>
                </a:lnTo>
                <a:lnTo>
                  <a:pt x="25882" y="5524"/>
                </a:lnTo>
                <a:lnTo>
                  <a:pt x="25882" y="1587"/>
                </a:lnTo>
                <a:lnTo>
                  <a:pt x="20091" y="0"/>
                </a:lnTo>
                <a:lnTo>
                  <a:pt x="5791" y="0"/>
                </a:lnTo>
                <a:lnTo>
                  <a:pt x="0" y="1587"/>
                </a:lnTo>
                <a:lnTo>
                  <a:pt x="0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672178" y="2124817"/>
            <a:ext cx="25882" cy="7112"/>
          </a:xfrm>
          <a:custGeom>
            <a:avLst/>
            <a:gdLst/>
            <a:ahLst/>
            <a:cxnLst/>
            <a:rect l="l" t="t" r="r" b="b"/>
            <a:pathLst>
              <a:path w="25882" h="7112">
                <a:moveTo>
                  <a:pt x="0" y="3555"/>
                </a:moveTo>
                <a:lnTo>
                  <a:pt x="0" y="5524"/>
                </a:lnTo>
                <a:lnTo>
                  <a:pt x="5791" y="7111"/>
                </a:lnTo>
                <a:lnTo>
                  <a:pt x="12941" y="7111"/>
                </a:lnTo>
                <a:lnTo>
                  <a:pt x="20091" y="7111"/>
                </a:lnTo>
                <a:lnTo>
                  <a:pt x="25882" y="5524"/>
                </a:lnTo>
                <a:lnTo>
                  <a:pt x="25882" y="3555"/>
                </a:lnTo>
                <a:lnTo>
                  <a:pt x="25882" y="1587"/>
                </a:lnTo>
                <a:lnTo>
                  <a:pt x="20091" y="0"/>
                </a:lnTo>
                <a:lnTo>
                  <a:pt x="12941" y="0"/>
                </a:lnTo>
                <a:lnTo>
                  <a:pt x="5791" y="0"/>
                </a:lnTo>
                <a:lnTo>
                  <a:pt x="0" y="1587"/>
                </a:lnTo>
                <a:lnTo>
                  <a:pt x="0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546380" y="2122269"/>
            <a:ext cx="25882" cy="7112"/>
          </a:xfrm>
          <a:custGeom>
            <a:avLst/>
            <a:gdLst/>
            <a:ahLst/>
            <a:cxnLst/>
            <a:rect l="l" t="t" r="r" b="b"/>
            <a:pathLst>
              <a:path w="25882" h="7112">
                <a:moveTo>
                  <a:pt x="0" y="3555"/>
                </a:moveTo>
                <a:lnTo>
                  <a:pt x="0" y="5524"/>
                </a:lnTo>
                <a:lnTo>
                  <a:pt x="5791" y="7111"/>
                </a:lnTo>
                <a:lnTo>
                  <a:pt x="20091" y="7111"/>
                </a:lnTo>
                <a:lnTo>
                  <a:pt x="25882" y="5524"/>
                </a:lnTo>
                <a:lnTo>
                  <a:pt x="25882" y="1587"/>
                </a:lnTo>
                <a:lnTo>
                  <a:pt x="20091" y="0"/>
                </a:lnTo>
                <a:lnTo>
                  <a:pt x="5791" y="0"/>
                </a:lnTo>
                <a:lnTo>
                  <a:pt x="0" y="1587"/>
                </a:lnTo>
                <a:lnTo>
                  <a:pt x="0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546380" y="2122269"/>
            <a:ext cx="25882" cy="7112"/>
          </a:xfrm>
          <a:custGeom>
            <a:avLst/>
            <a:gdLst/>
            <a:ahLst/>
            <a:cxnLst/>
            <a:rect l="l" t="t" r="r" b="b"/>
            <a:pathLst>
              <a:path w="25882" h="7112">
                <a:moveTo>
                  <a:pt x="0" y="3555"/>
                </a:moveTo>
                <a:lnTo>
                  <a:pt x="0" y="5524"/>
                </a:lnTo>
                <a:lnTo>
                  <a:pt x="5791" y="7111"/>
                </a:lnTo>
                <a:lnTo>
                  <a:pt x="12941" y="7111"/>
                </a:lnTo>
                <a:lnTo>
                  <a:pt x="20091" y="7111"/>
                </a:lnTo>
                <a:lnTo>
                  <a:pt x="25882" y="5524"/>
                </a:lnTo>
                <a:lnTo>
                  <a:pt x="25882" y="3555"/>
                </a:lnTo>
                <a:lnTo>
                  <a:pt x="25882" y="1587"/>
                </a:lnTo>
                <a:lnTo>
                  <a:pt x="20091" y="0"/>
                </a:lnTo>
                <a:lnTo>
                  <a:pt x="12941" y="0"/>
                </a:lnTo>
                <a:lnTo>
                  <a:pt x="5791" y="0"/>
                </a:lnTo>
                <a:lnTo>
                  <a:pt x="0" y="1587"/>
                </a:lnTo>
                <a:lnTo>
                  <a:pt x="0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269837" y="2090938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881" y="5270"/>
                </a:lnTo>
                <a:lnTo>
                  <a:pt x="19164" y="4102"/>
                </a:lnTo>
                <a:lnTo>
                  <a:pt x="21615" y="1181"/>
                </a:lnTo>
                <a:lnTo>
                  <a:pt x="18313" y="0"/>
                </a:lnTo>
                <a:lnTo>
                  <a:pt x="7721" y="0"/>
                </a:lnTo>
                <a:lnTo>
                  <a:pt x="2451" y="1181"/>
                </a:lnTo>
                <a:lnTo>
                  <a:pt x="0" y="4102"/>
                </a:lnTo>
                <a:lnTo>
                  <a:pt x="3302" y="5270"/>
                </a:lnTo>
                <a:lnTo>
                  <a:pt x="8597" y="52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269837" y="2090938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881" y="5270"/>
                </a:lnTo>
                <a:lnTo>
                  <a:pt x="19164" y="4102"/>
                </a:lnTo>
                <a:lnTo>
                  <a:pt x="20408" y="2641"/>
                </a:lnTo>
                <a:lnTo>
                  <a:pt x="21615" y="1181"/>
                </a:lnTo>
                <a:lnTo>
                  <a:pt x="18313" y="0"/>
                </a:lnTo>
                <a:lnTo>
                  <a:pt x="13017" y="0"/>
                </a:lnTo>
                <a:lnTo>
                  <a:pt x="7721" y="0"/>
                </a:lnTo>
                <a:lnTo>
                  <a:pt x="2451" y="1181"/>
                </a:lnTo>
                <a:lnTo>
                  <a:pt x="1219" y="2641"/>
                </a:lnTo>
                <a:lnTo>
                  <a:pt x="0" y="4102"/>
                </a:lnTo>
                <a:lnTo>
                  <a:pt x="3302" y="5270"/>
                </a:lnTo>
                <a:lnTo>
                  <a:pt x="8597" y="527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692919" y="2078816"/>
            <a:ext cx="23939" cy="6578"/>
          </a:xfrm>
          <a:custGeom>
            <a:avLst/>
            <a:gdLst/>
            <a:ahLst/>
            <a:cxnLst/>
            <a:rect l="l" t="t" r="r" b="b"/>
            <a:pathLst>
              <a:path w="23939" h="6578">
                <a:moveTo>
                  <a:pt x="0" y="3289"/>
                </a:moveTo>
                <a:lnTo>
                  <a:pt x="0" y="5105"/>
                </a:lnTo>
                <a:lnTo>
                  <a:pt x="5359" y="6578"/>
                </a:lnTo>
                <a:lnTo>
                  <a:pt x="18580" y="6578"/>
                </a:lnTo>
                <a:lnTo>
                  <a:pt x="23939" y="5105"/>
                </a:lnTo>
                <a:lnTo>
                  <a:pt x="23939" y="1473"/>
                </a:lnTo>
                <a:lnTo>
                  <a:pt x="18580" y="0"/>
                </a:lnTo>
                <a:lnTo>
                  <a:pt x="5359" y="0"/>
                </a:lnTo>
                <a:lnTo>
                  <a:pt x="0" y="1473"/>
                </a:lnTo>
                <a:lnTo>
                  <a:pt x="0" y="3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692919" y="2078816"/>
            <a:ext cx="23939" cy="6578"/>
          </a:xfrm>
          <a:custGeom>
            <a:avLst/>
            <a:gdLst/>
            <a:ahLst/>
            <a:cxnLst/>
            <a:rect l="l" t="t" r="r" b="b"/>
            <a:pathLst>
              <a:path w="23939" h="6578">
                <a:moveTo>
                  <a:pt x="0" y="3289"/>
                </a:moveTo>
                <a:lnTo>
                  <a:pt x="0" y="5105"/>
                </a:lnTo>
                <a:lnTo>
                  <a:pt x="5359" y="6578"/>
                </a:lnTo>
                <a:lnTo>
                  <a:pt x="11976" y="6578"/>
                </a:lnTo>
                <a:lnTo>
                  <a:pt x="18580" y="6578"/>
                </a:lnTo>
                <a:lnTo>
                  <a:pt x="23939" y="5105"/>
                </a:lnTo>
                <a:lnTo>
                  <a:pt x="23939" y="3289"/>
                </a:lnTo>
                <a:lnTo>
                  <a:pt x="23939" y="1473"/>
                </a:lnTo>
                <a:lnTo>
                  <a:pt x="18580" y="0"/>
                </a:lnTo>
                <a:lnTo>
                  <a:pt x="11976" y="0"/>
                </a:lnTo>
                <a:lnTo>
                  <a:pt x="5359" y="0"/>
                </a:lnTo>
                <a:lnTo>
                  <a:pt x="0" y="1473"/>
                </a:lnTo>
                <a:lnTo>
                  <a:pt x="0" y="32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634036" y="2078389"/>
            <a:ext cx="23939" cy="6591"/>
          </a:xfrm>
          <a:custGeom>
            <a:avLst/>
            <a:gdLst/>
            <a:ahLst/>
            <a:cxnLst/>
            <a:rect l="l" t="t" r="r" b="b"/>
            <a:pathLst>
              <a:path w="23939" h="6591">
                <a:moveTo>
                  <a:pt x="0" y="3289"/>
                </a:moveTo>
                <a:lnTo>
                  <a:pt x="0" y="5118"/>
                </a:lnTo>
                <a:lnTo>
                  <a:pt x="5359" y="6591"/>
                </a:lnTo>
                <a:lnTo>
                  <a:pt x="18580" y="6591"/>
                </a:lnTo>
                <a:lnTo>
                  <a:pt x="23939" y="5118"/>
                </a:lnTo>
                <a:lnTo>
                  <a:pt x="23939" y="1473"/>
                </a:lnTo>
                <a:lnTo>
                  <a:pt x="18580" y="0"/>
                </a:lnTo>
                <a:lnTo>
                  <a:pt x="5359" y="0"/>
                </a:lnTo>
                <a:lnTo>
                  <a:pt x="0" y="1473"/>
                </a:lnTo>
                <a:lnTo>
                  <a:pt x="0" y="3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634036" y="2078389"/>
            <a:ext cx="23939" cy="6591"/>
          </a:xfrm>
          <a:custGeom>
            <a:avLst/>
            <a:gdLst/>
            <a:ahLst/>
            <a:cxnLst/>
            <a:rect l="l" t="t" r="r" b="b"/>
            <a:pathLst>
              <a:path w="23939" h="6591">
                <a:moveTo>
                  <a:pt x="0" y="3289"/>
                </a:moveTo>
                <a:lnTo>
                  <a:pt x="0" y="5118"/>
                </a:lnTo>
                <a:lnTo>
                  <a:pt x="5359" y="6591"/>
                </a:lnTo>
                <a:lnTo>
                  <a:pt x="11963" y="6591"/>
                </a:lnTo>
                <a:lnTo>
                  <a:pt x="18580" y="6591"/>
                </a:lnTo>
                <a:lnTo>
                  <a:pt x="23939" y="5118"/>
                </a:lnTo>
                <a:lnTo>
                  <a:pt x="23939" y="3289"/>
                </a:lnTo>
                <a:lnTo>
                  <a:pt x="23939" y="1473"/>
                </a:lnTo>
                <a:lnTo>
                  <a:pt x="18580" y="0"/>
                </a:lnTo>
                <a:lnTo>
                  <a:pt x="11963" y="0"/>
                </a:lnTo>
                <a:lnTo>
                  <a:pt x="5359" y="0"/>
                </a:lnTo>
                <a:lnTo>
                  <a:pt x="0" y="1473"/>
                </a:lnTo>
                <a:lnTo>
                  <a:pt x="0" y="32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567458" y="2145903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0" y="3695"/>
                </a:moveTo>
                <a:lnTo>
                  <a:pt x="0" y="5740"/>
                </a:lnTo>
                <a:lnTo>
                  <a:pt x="6007" y="7391"/>
                </a:lnTo>
                <a:lnTo>
                  <a:pt x="20828" y="7391"/>
                </a:lnTo>
                <a:lnTo>
                  <a:pt x="26847" y="5740"/>
                </a:lnTo>
                <a:lnTo>
                  <a:pt x="26847" y="1663"/>
                </a:lnTo>
                <a:lnTo>
                  <a:pt x="20828" y="0"/>
                </a:lnTo>
                <a:lnTo>
                  <a:pt x="6007" y="0"/>
                </a:lnTo>
                <a:lnTo>
                  <a:pt x="0" y="1663"/>
                </a:lnTo>
                <a:lnTo>
                  <a:pt x="0" y="3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567458" y="2145903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0" y="3695"/>
                </a:moveTo>
                <a:lnTo>
                  <a:pt x="0" y="5740"/>
                </a:lnTo>
                <a:lnTo>
                  <a:pt x="6007" y="7391"/>
                </a:lnTo>
                <a:lnTo>
                  <a:pt x="13423" y="7391"/>
                </a:lnTo>
                <a:lnTo>
                  <a:pt x="20828" y="7391"/>
                </a:lnTo>
                <a:lnTo>
                  <a:pt x="26847" y="5740"/>
                </a:lnTo>
                <a:lnTo>
                  <a:pt x="26847" y="3695"/>
                </a:lnTo>
                <a:lnTo>
                  <a:pt x="26847" y="1663"/>
                </a:lnTo>
                <a:lnTo>
                  <a:pt x="20828" y="0"/>
                </a:lnTo>
                <a:lnTo>
                  <a:pt x="13423" y="0"/>
                </a:lnTo>
                <a:lnTo>
                  <a:pt x="6007" y="0"/>
                </a:lnTo>
                <a:lnTo>
                  <a:pt x="0" y="1663"/>
                </a:lnTo>
                <a:lnTo>
                  <a:pt x="0" y="36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609280" y="2123546"/>
            <a:ext cx="25869" cy="7112"/>
          </a:xfrm>
          <a:custGeom>
            <a:avLst/>
            <a:gdLst/>
            <a:ahLst/>
            <a:cxnLst/>
            <a:rect l="l" t="t" r="r" b="b"/>
            <a:pathLst>
              <a:path w="25869" h="7112">
                <a:moveTo>
                  <a:pt x="0" y="3555"/>
                </a:moveTo>
                <a:lnTo>
                  <a:pt x="0" y="5524"/>
                </a:lnTo>
                <a:lnTo>
                  <a:pt x="5791" y="7111"/>
                </a:lnTo>
                <a:lnTo>
                  <a:pt x="20078" y="7111"/>
                </a:lnTo>
                <a:lnTo>
                  <a:pt x="25869" y="5524"/>
                </a:lnTo>
                <a:lnTo>
                  <a:pt x="25869" y="1587"/>
                </a:lnTo>
                <a:lnTo>
                  <a:pt x="20078" y="0"/>
                </a:lnTo>
                <a:lnTo>
                  <a:pt x="5791" y="0"/>
                </a:lnTo>
                <a:lnTo>
                  <a:pt x="0" y="1587"/>
                </a:lnTo>
                <a:lnTo>
                  <a:pt x="0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609280" y="2123546"/>
            <a:ext cx="25869" cy="7112"/>
          </a:xfrm>
          <a:custGeom>
            <a:avLst/>
            <a:gdLst/>
            <a:ahLst/>
            <a:cxnLst/>
            <a:rect l="l" t="t" r="r" b="b"/>
            <a:pathLst>
              <a:path w="25869" h="7112">
                <a:moveTo>
                  <a:pt x="0" y="3555"/>
                </a:moveTo>
                <a:lnTo>
                  <a:pt x="0" y="5524"/>
                </a:lnTo>
                <a:lnTo>
                  <a:pt x="5791" y="7111"/>
                </a:lnTo>
                <a:lnTo>
                  <a:pt x="12941" y="7111"/>
                </a:lnTo>
                <a:lnTo>
                  <a:pt x="20078" y="7111"/>
                </a:lnTo>
                <a:lnTo>
                  <a:pt x="25869" y="5524"/>
                </a:lnTo>
                <a:lnTo>
                  <a:pt x="25869" y="3555"/>
                </a:lnTo>
                <a:lnTo>
                  <a:pt x="25869" y="1587"/>
                </a:lnTo>
                <a:lnTo>
                  <a:pt x="20078" y="0"/>
                </a:lnTo>
                <a:lnTo>
                  <a:pt x="12941" y="0"/>
                </a:lnTo>
                <a:lnTo>
                  <a:pt x="5791" y="0"/>
                </a:lnTo>
                <a:lnTo>
                  <a:pt x="0" y="1587"/>
                </a:lnTo>
                <a:lnTo>
                  <a:pt x="0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575159" y="2077959"/>
            <a:ext cx="23939" cy="6591"/>
          </a:xfrm>
          <a:custGeom>
            <a:avLst/>
            <a:gdLst/>
            <a:ahLst/>
            <a:cxnLst/>
            <a:rect l="l" t="t" r="r" b="b"/>
            <a:pathLst>
              <a:path w="23939" h="6591">
                <a:moveTo>
                  <a:pt x="11963" y="6591"/>
                </a:moveTo>
                <a:lnTo>
                  <a:pt x="18580" y="6591"/>
                </a:lnTo>
                <a:lnTo>
                  <a:pt x="23939" y="5118"/>
                </a:lnTo>
                <a:lnTo>
                  <a:pt x="23939" y="1473"/>
                </a:lnTo>
                <a:lnTo>
                  <a:pt x="18580" y="0"/>
                </a:lnTo>
                <a:lnTo>
                  <a:pt x="5359" y="0"/>
                </a:lnTo>
                <a:lnTo>
                  <a:pt x="0" y="1473"/>
                </a:lnTo>
                <a:lnTo>
                  <a:pt x="0" y="5118"/>
                </a:lnTo>
                <a:lnTo>
                  <a:pt x="5359" y="6591"/>
                </a:lnTo>
                <a:lnTo>
                  <a:pt x="11963" y="65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575159" y="2077959"/>
            <a:ext cx="23939" cy="6591"/>
          </a:xfrm>
          <a:custGeom>
            <a:avLst/>
            <a:gdLst/>
            <a:ahLst/>
            <a:cxnLst/>
            <a:rect l="l" t="t" r="r" b="b"/>
            <a:pathLst>
              <a:path w="23939" h="6591">
                <a:moveTo>
                  <a:pt x="11963" y="6591"/>
                </a:moveTo>
                <a:lnTo>
                  <a:pt x="18580" y="6591"/>
                </a:lnTo>
                <a:lnTo>
                  <a:pt x="23939" y="5118"/>
                </a:lnTo>
                <a:lnTo>
                  <a:pt x="23939" y="3289"/>
                </a:lnTo>
                <a:lnTo>
                  <a:pt x="23939" y="1473"/>
                </a:lnTo>
                <a:lnTo>
                  <a:pt x="18580" y="0"/>
                </a:lnTo>
                <a:lnTo>
                  <a:pt x="11963" y="0"/>
                </a:lnTo>
                <a:lnTo>
                  <a:pt x="5359" y="0"/>
                </a:lnTo>
                <a:lnTo>
                  <a:pt x="0" y="1473"/>
                </a:lnTo>
                <a:lnTo>
                  <a:pt x="0" y="3289"/>
                </a:lnTo>
                <a:lnTo>
                  <a:pt x="0" y="5118"/>
                </a:lnTo>
                <a:lnTo>
                  <a:pt x="5359" y="6591"/>
                </a:lnTo>
                <a:lnTo>
                  <a:pt x="11963" y="659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590206" y="2100322"/>
            <a:ext cx="24917" cy="6858"/>
          </a:xfrm>
          <a:custGeom>
            <a:avLst/>
            <a:gdLst/>
            <a:ahLst/>
            <a:cxnLst/>
            <a:rect l="l" t="t" r="r" b="b"/>
            <a:pathLst>
              <a:path w="24917" h="6857">
                <a:moveTo>
                  <a:pt x="0" y="3428"/>
                </a:moveTo>
                <a:lnTo>
                  <a:pt x="0" y="5321"/>
                </a:lnTo>
                <a:lnTo>
                  <a:pt x="5575" y="6857"/>
                </a:lnTo>
                <a:lnTo>
                  <a:pt x="19329" y="6857"/>
                </a:lnTo>
                <a:lnTo>
                  <a:pt x="24917" y="5321"/>
                </a:lnTo>
                <a:lnTo>
                  <a:pt x="24917" y="1536"/>
                </a:lnTo>
                <a:lnTo>
                  <a:pt x="19329" y="0"/>
                </a:lnTo>
                <a:lnTo>
                  <a:pt x="5575" y="0"/>
                </a:lnTo>
                <a:lnTo>
                  <a:pt x="0" y="1536"/>
                </a:lnTo>
                <a:lnTo>
                  <a:pt x="0" y="34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590206" y="2100322"/>
            <a:ext cx="24917" cy="6858"/>
          </a:xfrm>
          <a:custGeom>
            <a:avLst/>
            <a:gdLst/>
            <a:ahLst/>
            <a:cxnLst/>
            <a:rect l="l" t="t" r="r" b="b"/>
            <a:pathLst>
              <a:path w="24917" h="6857">
                <a:moveTo>
                  <a:pt x="0" y="3428"/>
                </a:moveTo>
                <a:lnTo>
                  <a:pt x="0" y="5321"/>
                </a:lnTo>
                <a:lnTo>
                  <a:pt x="5575" y="6857"/>
                </a:lnTo>
                <a:lnTo>
                  <a:pt x="12446" y="6857"/>
                </a:lnTo>
                <a:lnTo>
                  <a:pt x="19329" y="6857"/>
                </a:lnTo>
                <a:lnTo>
                  <a:pt x="24917" y="5321"/>
                </a:lnTo>
                <a:lnTo>
                  <a:pt x="24917" y="3428"/>
                </a:lnTo>
                <a:lnTo>
                  <a:pt x="24917" y="1536"/>
                </a:lnTo>
                <a:lnTo>
                  <a:pt x="19329" y="0"/>
                </a:lnTo>
                <a:lnTo>
                  <a:pt x="12446" y="0"/>
                </a:lnTo>
                <a:lnTo>
                  <a:pt x="5575" y="0"/>
                </a:lnTo>
                <a:lnTo>
                  <a:pt x="0" y="1536"/>
                </a:lnTo>
                <a:lnTo>
                  <a:pt x="0" y="342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620995" y="2056446"/>
            <a:ext cx="22974" cy="6324"/>
          </a:xfrm>
          <a:custGeom>
            <a:avLst/>
            <a:gdLst/>
            <a:ahLst/>
            <a:cxnLst/>
            <a:rect l="l" t="t" r="r" b="b"/>
            <a:pathLst>
              <a:path w="22974" h="6324">
                <a:moveTo>
                  <a:pt x="11480" y="6324"/>
                </a:moveTo>
                <a:lnTo>
                  <a:pt x="17830" y="6324"/>
                </a:lnTo>
                <a:lnTo>
                  <a:pt x="22974" y="4902"/>
                </a:lnTo>
                <a:lnTo>
                  <a:pt x="22974" y="1409"/>
                </a:lnTo>
                <a:lnTo>
                  <a:pt x="17830" y="0"/>
                </a:lnTo>
                <a:lnTo>
                  <a:pt x="5143" y="0"/>
                </a:lnTo>
                <a:lnTo>
                  <a:pt x="0" y="1409"/>
                </a:lnTo>
                <a:lnTo>
                  <a:pt x="0" y="4902"/>
                </a:lnTo>
                <a:lnTo>
                  <a:pt x="5143" y="6324"/>
                </a:lnTo>
                <a:lnTo>
                  <a:pt x="11480" y="63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620995" y="2056446"/>
            <a:ext cx="22974" cy="6324"/>
          </a:xfrm>
          <a:custGeom>
            <a:avLst/>
            <a:gdLst/>
            <a:ahLst/>
            <a:cxnLst/>
            <a:rect l="l" t="t" r="r" b="b"/>
            <a:pathLst>
              <a:path w="22974" h="6324">
                <a:moveTo>
                  <a:pt x="11480" y="6324"/>
                </a:moveTo>
                <a:lnTo>
                  <a:pt x="17830" y="6324"/>
                </a:lnTo>
                <a:lnTo>
                  <a:pt x="22974" y="4902"/>
                </a:lnTo>
                <a:lnTo>
                  <a:pt x="22974" y="3162"/>
                </a:lnTo>
                <a:lnTo>
                  <a:pt x="22974" y="1409"/>
                </a:lnTo>
                <a:lnTo>
                  <a:pt x="17830" y="0"/>
                </a:lnTo>
                <a:lnTo>
                  <a:pt x="11480" y="0"/>
                </a:lnTo>
                <a:lnTo>
                  <a:pt x="5143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02"/>
                </a:lnTo>
                <a:lnTo>
                  <a:pt x="5143" y="6324"/>
                </a:lnTo>
                <a:lnTo>
                  <a:pt x="11480" y="63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734736" y="2056446"/>
            <a:ext cx="22974" cy="6324"/>
          </a:xfrm>
          <a:custGeom>
            <a:avLst/>
            <a:gdLst/>
            <a:ahLst/>
            <a:cxnLst/>
            <a:rect l="l" t="t" r="r" b="b"/>
            <a:pathLst>
              <a:path w="22974" h="6324">
                <a:moveTo>
                  <a:pt x="11493" y="6324"/>
                </a:moveTo>
                <a:lnTo>
                  <a:pt x="17830" y="6324"/>
                </a:lnTo>
                <a:lnTo>
                  <a:pt x="22974" y="4902"/>
                </a:lnTo>
                <a:lnTo>
                  <a:pt x="22974" y="1409"/>
                </a:lnTo>
                <a:lnTo>
                  <a:pt x="17830" y="0"/>
                </a:lnTo>
                <a:lnTo>
                  <a:pt x="5143" y="0"/>
                </a:lnTo>
                <a:lnTo>
                  <a:pt x="0" y="1409"/>
                </a:lnTo>
                <a:lnTo>
                  <a:pt x="0" y="4902"/>
                </a:lnTo>
                <a:lnTo>
                  <a:pt x="5143" y="6324"/>
                </a:lnTo>
                <a:lnTo>
                  <a:pt x="11493" y="63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734736" y="2056446"/>
            <a:ext cx="22974" cy="6324"/>
          </a:xfrm>
          <a:custGeom>
            <a:avLst/>
            <a:gdLst/>
            <a:ahLst/>
            <a:cxnLst/>
            <a:rect l="l" t="t" r="r" b="b"/>
            <a:pathLst>
              <a:path w="22974" h="6324">
                <a:moveTo>
                  <a:pt x="11493" y="6324"/>
                </a:moveTo>
                <a:lnTo>
                  <a:pt x="17830" y="6324"/>
                </a:lnTo>
                <a:lnTo>
                  <a:pt x="22974" y="4902"/>
                </a:lnTo>
                <a:lnTo>
                  <a:pt x="22974" y="3162"/>
                </a:lnTo>
                <a:lnTo>
                  <a:pt x="22974" y="1409"/>
                </a:lnTo>
                <a:lnTo>
                  <a:pt x="17830" y="0"/>
                </a:lnTo>
                <a:lnTo>
                  <a:pt x="11493" y="0"/>
                </a:lnTo>
                <a:lnTo>
                  <a:pt x="5143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02"/>
                </a:lnTo>
                <a:lnTo>
                  <a:pt x="5143" y="6324"/>
                </a:lnTo>
                <a:lnTo>
                  <a:pt x="11493" y="63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149268" y="2369555"/>
            <a:ext cx="36525" cy="10045"/>
          </a:xfrm>
          <a:custGeom>
            <a:avLst/>
            <a:gdLst/>
            <a:ahLst/>
            <a:cxnLst/>
            <a:rect l="l" t="t" r="r" b="b"/>
            <a:pathLst>
              <a:path w="36525" h="10045">
                <a:moveTo>
                  <a:pt x="36525" y="5029"/>
                </a:moveTo>
                <a:lnTo>
                  <a:pt x="36525" y="2247"/>
                </a:lnTo>
                <a:lnTo>
                  <a:pt x="28346" y="0"/>
                </a:lnTo>
                <a:lnTo>
                  <a:pt x="8178" y="0"/>
                </a:lnTo>
                <a:lnTo>
                  <a:pt x="0" y="2247"/>
                </a:lnTo>
                <a:lnTo>
                  <a:pt x="0" y="7810"/>
                </a:lnTo>
                <a:lnTo>
                  <a:pt x="8178" y="10045"/>
                </a:lnTo>
                <a:lnTo>
                  <a:pt x="28346" y="10045"/>
                </a:lnTo>
                <a:lnTo>
                  <a:pt x="36525" y="7810"/>
                </a:lnTo>
                <a:lnTo>
                  <a:pt x="36525" y="50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49268" y="2369555"/>
            <a:ext cx="36525" cy="10045"/>
          </a:xfrm>
          <a:custGeom>
            <a:avLst/>
            <a:gdLst/>
            <a:ahLst/>
            <a:cxnLst/>
            <a:rect l="l" t="t" r="r" b="b"/>
            <a:pathLst>
              <a:path w="36525" h="10045">
                <a:moveTo>
                  <a:pt x="36525" y="5029"/>
                </a:moveTo>
                <a:lnTo>
                  <a:pt x="36525" y="2247"/>
                </a:lnTo>
                <a:lnTo>
                  <a:pt x="28346" y="0"/>
                </a:lnTo>
                <a:lnTo>
                  <a:pt x="18262" y="0"/>
                </a:lnTo>
                <a:lnTo>
                  <a:pt x="8178" y="0"/>
                </a:lnTo>
                <a:lnTo>
                  <a:pt x="0" y="2247"/>
                </a:lnTo>
                <a:lnTo>
                  <a:pt x="0" y="5029"/>
                </a:lnTo>
                <a:lnTo>
                  <a:pt x="0" y="7810"/>
                </a:lnTo>
                <a:lnTo>
                  <a:pt x="8178" y="10045"/>
                </a:lnTo>
                <a:lnTo>
                  <a:pt x="18262" y="10045"/>
                </a:lnTo>
                <a:lnTo>
                  <a:pt x="28346" y="10045"/>
                </a:lnTo>
                <a:lnTo>
                  <a:pt x="36525" y="7810"/>
                </a:lnTo>
                <a:lnTo>
                  <a:pt x="36525" y="502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322089" y="2057177"/>
            <a:ext cx="19938" cy="4864"/>
          </a:xfrm>
          <a:custGeom>
            <a:avLst/>
            <a:gdLst/>
            <a:ahLst/>
            <a:cxnLst/>
            <a:rect l="l" t="t" r="r" b="b"/>
            <a:pathLst>
              <a:path w="19938" h="4864">
                <a:moveTo>
                  <a:pt x="18808" y="2425"/>
                </a:moveTo>
                <a:lnTo>
                  <a:pt x="19938" y="1079"/>
                </a:lnTo>
                <a:lnTo>
                  <a:pt x="16890" y="0"/>
                </a:lnTo>
                <a:lnTo>
                  <a:pt x="7124" y="0"/>
                </a:lnTo>
                <a:lnTo>
                  <a:pt x="2247" y="1079"/>
                </a:lnTo>
                <a:lnTo>
                  <a:pt x="0" y="3771"/>
                </a:lnTo>
                <a:lnTo>
                  <a:pt x="3047" y="4864"/>
                </a:lnTo>
                <a:lnTo>
                  <a:pt x="12801" y="4864"/>
                </a:lnTo>
                <a:lnTo>
                  <a:pt x="17678" y="3771"/>
                </a:lnTo>
                <a:lnTo>
                  <a:pt x="18808" y="24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322089" y="2057177"/>
            <a:ext cx="19938" cy="4864"/>
          </a:xfrm>
          <a:custGeom>
            <a:avLst/>
            <a:gdLst/>
            <a:ahLst/>
            <a:cxnLst/>
            <a:rect l="l" t="t" r="r" b="b"/>
            <a:pathLst>
              <a:path w="19938" h="4864">
                <a:moveTo>
                  <a:pt x="18808" y="2425"/>
                </a:moveTo>
                <a:lnTo>
                  <a:pt x="19938" y="1079"/>
                </a:lnTo>
                <a:lnTo>
                  <a:pt x="16890" y="0"/>
                </a:lnTo>
                <a:lnTo>
                  <a:pt x="12001" y="0"/>
                </a:lnTo>
                <a:lnTo>
                  <a:pt x="7124" y="0"/>
                </a:lnTo>
                <a:lnTo>
                  <a:pt x="2247" y="1079"/>
                </a:lnTo>
                <a:lnTo>
                  <a:pt x="1130" y="2425"/>
                </a:lnTo>
                <a:lnTo>
                  <a:pt x="0" y="3771"/>
                </a:lnTo>
                <a:lnTo>
                  <a:pt x="3047" y="4864"/>
                </a:lnTo>
                <a:lnTo>
                  <a:pt x="7924" y="4864"/>
                </a:lnTo>
                <a:lnTo>
                  <a:pt x="12801" y="4864"/>
                </a:lnTo>
                <a:lnTo>
                  <a:pt x="17678" y="3771"/>
                </a:lnTo>
                <a:lnTo>
                  <a:pt x="18808" y="24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316148" y="2091597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893" y="5270"/>
                </a:lnTo>
                <a:lnTo>
                  <a:pt x="19177" y="4089"/>
                </a:lnTo>
                <a:lnTo>
                  <a:pt x="21615" y="1181"/>
                </a:lnTo>
                <a:lnTo>
                  <a:pt x="18313" y="0"/>
                </a:lnTo>
                <a:lnTo>
                  <a:pt x="7721" y="0"/>
                </a:lnTo>
                <a:lnTo>
                  <a:pt x="2451" y="1181"/>
                </a:lnTo>
                <a:lnTo>
                  <a:pt x="0" y="4089"/>
                </a:lnTo>
                <a:lnTo>
                  <a:pt x="3302" y="5270"/>
                </a:lnTo>
                <a:lnTo>
                  <a:pt x="8597" y="52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316148" y="2091597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893" y="5270"/>
                </a:lnTo>
                <a:lnTo>
                  <a:pt x="19177" y="4089"/>
                </a:lnTo>
                <a:lnTo>
                  <a:pt x="20396" y="2641"/>
                </a:lnTo>
                <a:lnTo>
                  <a:pt x="21615" y="1181"/>
                </a:lnTo>
                <a:lnTo>
                  <a:pt x="18313" y="0"/>
                </a:lnTo>
                <a:lnTo>
                  <a:pt x="13017" y="0"/>
                </a:lnTo>
                <a:lnTo>
                  <a:pt x="7721" y="0"/>
                </a:lnTo>
                <a:lnTo>
                  <a:pt x="2451" y="1181"/>
                </a:lnTo>
                <a:lnTo>
                  <a:pt x="1219" y="2641"/>
                </a:lnTo>
                <a:lnTo>
                  <a:pt x="0" y="4089"/>
                </a:lnTo>
                <a:lnTo>
                  <a:pt x="3302" y="5270"/>
                </a:lnTo>
                <a:lnTo>
                  <a:pt x="8597" y="527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320377" y="2128627"/>
            <a:ext cx="23291" cy="5702"/>
          </a:xfrm>
          <a:custGeom>
            <a:avLst/>
            <a:gdLst/>
            <a:ahLst/>
            <a:cxnLst/>
            <a:rect l="l" t="t" r="r" b="b"/>
            <a:pathLst>
              <a:path w="23291" h="5702">
                <a:moveTo>
                  <a:pt x="1320" y="2857"/>
                </a:moveTo>
                <a:lnTo>
                  <a:pt x="0" y="4419"/>
                </a:lnTo>
                <a:lnTo>
                  <a:pt x="3555" y="5702"/>
                </a:lnTo>
                <a:lnTo>
                  <a:pt x="14973" y="5702"/>
                </a:lnTo>
                <a:lnTo>
                  <a:pt x="20662" y="4419"/>
                </a:lnTo>
                <a:lnTo>
                  <a:pt x="23291" y="1282"/>
                </a:lnTo>
                <a:lnTo>
                  <a:pt x="19735" y="0"/>
                </a:lnTo>
                <a:lnTo>
                  <a:pt x="8331" y="0"/>
                </a:lnTo>
                <a:lnTo>
                  <a:pt x="2641" y="1282"/>
                </a:lnTo>
                <a:lnTo>
                  <a:pt x="1320" y="28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320377" y="2128627"/>
            <a:ext cx="23291" cy="5702"/>
          </a:xfrm>
          <a:custGeom>
            <a:avLst/>
            <a:gdLst/>
            <a:ahLst/>
            <a:cxnLst/>
            <a:rect l="l" t="t" r="r" b="b"/>
            <a:pathLst>
              <a:path w="23291" h="5702">
                <a:moveTo>
                  <a:pt x="1320" y="2857"/>
                </a:moveTo>
                <a:lnTo>
                  <a:pt x="0" y="4419"/>
                </a:lnTo>
                <a:lnTo>
                  <a:pt x="3555" y="5702"/>
                </a:lnTo>
                <a:lnTo>
                  <a:pt x="9258" y="5702"/>
                </a:lnTo>
                <a:lnTo>
                  <a:pt x="14973" y="5702"/>
                </a:lnTo>
                <a:lnTo>
                  <a:pt x="20662" y="4419"/>
                </a:lnTo>
                <a:lnTo>
                  <a:pt x="21983" y="2857"/>
                </a:lnTo>
                <a:lnTo>
                  <a:pt x="23291" y="1282"/>
                </a:lnTo>
                <a:lnTo>
                  <a:pt x="19735" y="0"/>
                </a:lnTo>
                <a:lnTo>
                  <a:pt x="14033" y="0"/>
                </a:lnTo>
                <a:lnTo>
                  <a:pt x="8331" y="0"/>
                </a:lnTo>
                <a:lnTo>
                  <a:pt x="2641" y="1282"/>
                </a:lnTo>
                <a:lnTo>
                  <a:pt x="1320" y="28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316997" y="2109786"/>
            <a:ext cx="22453" cy="5486"/>
          </a:xfrm>
          <a:custGeom>
            <a:avLst/>
            <a:gdLst/>
            <a:ahLst/>
            <a:cxnLst/>
            <a:rect l="l" t="t" r="r" b="b"/>
            <a:pathLst>
              <a:path w="22453" h="5486">
                <a:moveTo>
                  <a:pt x="21183" y="2743"/>
                </a:moveTo>
                <a:lnTo>
                  <a:pt x="22453" y="1231"/>
                </a:lnTo>
                <a:lnTo>
                  <a:pt x="19024" y="0"/>
                </a:lnTo>
                <a:lnTo>
                  <a:pt x="8026" y="0"/>
                </a:lnTo>
                <a:lnTo>
                  <a:pt x="2540" y="1231"/>
                </a:lnTo>
                <a:lnTo>
                  <a:pt x="0" y="4254"/>
                </a:lnTo>
                <a:lnTo>
                  <a:pt x="3441" y="5486"/>
                </a:lnTo>
                <a:lnTo>
                  <a:pt x="14427" y="5486"/>
                </a:lnTo>
                <a:lnTo>
                  <a:pt x="19913" y="4254"/>
                </a:lnTo>
                <a:lnTo>
                  <a:pt x="21183" y="27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16997" y="2109786"/>
            <a:ext cx="22453" cy="5486"/>
          </a:xfrm>
          <a:custGeom>
            <a:avLst/>
            <a:gdLst/>
            <a:ahLst/>
            <a:cxnLst/>
            <a:rect l="l" t="t" r="r" b="b"/>
            <a:pathLst>
              <a:path w="22453" h="5486">
                <a:moveTo>
                  <a:pt x="21183" y="2743"/>
                </a:moveTo>
                <a:lnTo>
                  <a:pt x="22453" y="1231"/>
                </a:lnTo>
                <a:lnTo>
                  <a:pt x="19024" y="0"/>
                </a:lnTo>
                <a:lnTo>
                  <a:pt x="13525" y="0"/>
                </a:lnTo>
                <a:lnTo>
                  <a:pt x="8026" y="0"/>
                </a:lnTo>
                <a:lnTo>
                  <a:pt x="2540" y="1231"/>
                </a:lnTo>
                <a:lnTo>
                  <a:pt x="1257" y="2743"/>
                </a:lnTo>
                <a:lnTo>
                  <a:pt x="0" y="4254"/>
                </a:lnTo>
                <a:lnTo>
                  <a:pt x="3441" y="5486"/>
                </a:lnTo>
                <a:lnTo>
                  <a:pt x="8928" y="5486"/>
                </a:lnTo>
                <a:lnTo>
                  <a:pt x="14427" y="5486"/>
                </a:lnTo>
                <a:lnTo>
                  <a:pt x="19913" y="4254"/>
                </a:lnTo>
                <a:lnTo>
                  <a:pt x="21183" y="274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00139" y="2207050"/>
            <a:ext cx="29743" cy="8178"/>
          </a:xfrm>
          <a:custGeom>
            <a:avLst/>
            <a:gdLst/>
            <a:ahLst/>
            <a:cxnLst/>
            <a:rect l="l" t="t" r="r" b="b"/>
            <a:pathLst>
              <a:path w="29743" h="8178">
                <a:moveTo>
                  <a:pt x="14871" y="8178"/>
                </a:moveTo>
                <a:lnTo>
                  <a:pt x="23075" y="8178"/>
                </a:lnTo>
                <a:lnTo>
                  <a:pt x="29743" y="6350"/>
                </a:lnTo>
                <a:lnTo>
                  <a:pt x="29743" y="1816"/>
                </a:lnTo>
                <a:lnTo>
                  <a:pt x="23075" y="0"/>
                </a:lnTo>
                <a:lnTo>
                  <a:pt x="6654" y="0"/>
                </a:lnTo>
                <a:lnTo>
                  <a:pt x="0" y="1816"/>
                </a:lnTo>
                <a:lnTo>
                  <a:pt x="0" y="6350"/>
                </a:lnTo>
                <a:lnTo>
                  <a:pt x="6654" y="8178"/>
                </a:lnTo>
                <a:lnTo>
                  <a:pt x="14871" y="81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300139" y="2207050"/>
            <a:ext cx="29743" cy="8178"/>
          </a:xfrm>
          <a:custGeom>
            <a:avLst/>
            <a:gdLst/>
            <a:ahLst/>
            <a:cxnLst/>
            <a:rect l="l" t="t" r="r" b="b"/>
            <a:pathLst>
              <a:path w="29743" h="8178">
                <a:moveTo>
                  <a:pt x="14871" y="8178"/>
                </a:moveTo>
                <a:lnTo>
                  <a:pt x="23075" y="8178"/>
                </a:lnTo>
                <a:lnTo>
                  <a:pt x="29743" y="6350"/>
                </a:lnTo>
                <a:lnTo>
                  <a:pt x="29743" y="4089"/>
                </a:lnTo>
                <a:lnTo>
                  <a:pt x="29743" y="1816"/>
                </a:lnTo>
                <a:lnTo>
                  <a:pt x="23075" y="0"/>
                </a:lnTo>
                <a:lnTo>
                  <a:pt x="14871" y="0"/>
                </a:lnTo>
                <a:lnTo>
                  <a:pt x="6654" y="0"/>
                </a:lnTo>
                <a:lnTo>
                  <a:pt x="0" y="1816"/>
                </a:lnTo>
                <a:lnTo>
                  <a:pt x="0" y="4089"/>
                </a:lnTo>
                <a:lnTo>
                  <a:pt x="0" y="6350"/>
                </a:lnTo>
                <a:lnTo>
                  <a:pt x="6654" y="8178"/>
                </a:lnTo>
                <a:lnTo>
                  <a:pt x="14871" y="817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317852" y="2074054"/>
            <a:ext cx="20764" cy="5080"/>
          </a:xfrm>
          <a:custGeom>
            <a:avLst/>
            <a:gdLst/>
            <a:ahLst/>
            <a:cxnLst/>
            <a:rect l="l" t="t" r="r" b="b"/>
            <a:pathLst>
              <a:path w="20764" h="5080">
                <a:moveTo>
                  <a:pt x="8254" y="5079"/>
                </a:moveTo>
                <a:lnTo>
                  <a:pt x="13334" y="5079"/>
                </a:lnTo>
                <a:lnTo>
                  <a:pt x="18414" y="3936"/>
                </a:lnTo>
                <a:lnTo>
                  <a:pt x="20764" y="1142"/>
                </a:lnTo>
                <a:lnTo>
                  <a:pt x="17589" y="0"/>
                </a:lnTo>
                <a:lnTo>
                  <a:pt x="7416" y="0"/>
                </a:lnTo>
                <a:lnTo>
                  <a:pt x="2349" y="1142"/>
                </a:lnTo>
                <a:lnTo>
                  <a:pt x="0" y="3936"/>
                </a:lnTo>
                <a:lnTo>
                  <a:pt x="3174" y="5079"/>
                </a:lnTo>
                <a:lnTo>
                  <a:pt x="8254" y="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317852" y="2074054"/>
            <a:ext cx="20764" cy="5080"/>
          </a:xfrm>
          <a:custGeom>
            <a:avLst/>
            <a:gdLst/>
            <a:ahLst/>
            <a:cxnLst/>
            <a:rect l="l" t="t" r="r" b="b"/>
            <a:pathLst>
              <a:path w="20764" h="5080">
                <a:moveTo>
                  <a:pt x="8254" y="5079"/>
                </a:moveTo>
                <a:lnTo>
                  <a:pt x="13334" y="5079"/>
                </a:lnTo>
                <a:lnTo>
                  <a:pt x="18414" y="3936"/>
                </a:lnTo>
                <a:lnTo>
                  <a:pt x="19596" y="2539"/>
                </a:lnTo>
                <a:lnTo>
                  <a:pt x="20764" y="1142"/>
                </a:lnTo>
                <a:lnTo>
                  <a:pt x="17589" y="0"/>
                </a:lnTo>
                <a:lnTo>
                  <a:pt x="12509" y="0"/>
                </a:lnTo>
                <a:lnTo>
                  <a:pt x="7416" y="0"/>
                </a:lnTo>
                <a:lnTo>
                  <a:pt x="2349" y="1142"/>
                </a:lnTo>
                <a:lnTo>
                  <a:pt x="1181" y="2539"/>
                </a:lnTo>
                <a:lnTo>
                  <a:pt x="0" y="3936"/>
                </a:lnTo>
                <a:lnTo>
                  <a:pt x="3174" y="5079"/>
                </a:lnTo>
                <a:lnTo>
                  <a:pt x="8254" y="507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283407" y="2253903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0" y="4356"/>
                </a:moveTo>
                <a:lnTo>
                  <a:pt x="0" y="6756"/>
                </a:lnTo>
                <a:lnTo>
                  <a:pt x="7099" y="8712"/>
                </a:lnTo>
                <a:lnTo>
                  <a:pt x="24599" y="8712"/>
                </a:lnTo>
                <a:lnTo>
                  <a:pt x="31699" y="6756"/>
                </a:lnTo>
                <a:lnTo>
                  <a:pt x="31699" y="1943"/>
                </a:lnTo>
                <a:lnTo>
                  <a:pt x="24599" y="0"/>
                </a:lnTo>
                <a:lnTo>
                  <a:pt x="7099" y="0"/>
                </a:lnTo>
                <a:lnTo>
                  <a:pt x="0" y="1943"/>
                </a:lnTo>
                <a:lnTo>
                  <a:pt x="0" y="4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283407" y="2253903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0" y="4356"/>
                </a:moveTo>
                <a:lnTo>
                  <a:pt x="0" y="6756"/>
                </a:lnTo>
                <a:lnTo>
                  <a:pt x="7099" y="8712"/>
                </a:lnTo>
                <a:lnTo>
                  <a:pt x="15849" y="8712"/>
                </a:lnTo>
                <a:lnTo>
                  <a:pt x="24599" y="8712"/>
                </a:lnTo>
                <a:lnTo>
                  <a:pt x="31699" y="6756"/>
                </a:lnTo>
                <a:lnTo>
                  <a:pt x="31699" y="4356"/>
                </a:lnTo>
                <a:lnTo>
                  <a:pt x="31699" y="1943"/>
                </a:lnTo>
                <a:lnTo>
                  <a:pt x="24599" y="0"/>
                </a:lnTo>
                <a:lnTo>
                  <a:pt x="15849" y="0"/>
                </a:lnTo>
                <a:lnTo>
                  <a:pt x="7099" y="0"/>
                </a:lnTo>
                <a:lnTo>
                  <a:pt x="0" y="1943"/>
                </a:lnTo>
                <a:lnTo>
                  <a:pt x="0" y="435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276177" y="2146497"/>
            <a:ext cx="24142" cy="5905"/>
          </a:xfrm>
          <a:custGeom>
            <a:avLst/>
            <a:gdLst/>
            <a:ahLst/>
            <a:cxnLst/>
            <a:rect l="l" t="t" r="r" b="b"/>
            <a:pathLst>
              <a:path w="24142" h="5905">
                <a:moveTo>
                  <a:pt x="1371" y="2946"/>
                </a:moveTo>
                <a:lnTo>
                  <a:pt x="0" y="4584"/>
                </a:lnTo>
                <a:lnTo>
                  <a:pt x="3695" y="5905"/>
                </a:lnTo>
                <a:lnTo>
                  <a:pt x="15519" y="5905"/>
                </a:lnTo>
                <a:lnTo>
                  <a:pt x="21412" y="4584"/>
                </a:lnTo>
                <a:lnTo>
                  <a:pt x="24142" y="1333"/>
                </a:lnTo>
                <a:lnTo>
                  <a:pt x="20459" y="0"/>
                </a:lnTo>
                <a:lnTo>
                  <a:pt x="8636" y="0"/>
                </a:lnTo>
                <a:lnTo>
                  <a:pt x="2743" y="1333"/>
                </a:lnTo>
                <a:lnTo>
                  <a:pt x="1371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276177" y="2146497"/>
            <a:ext cx="24142" cy="5905"/>
          </a:xfrm>
          <a:custGeom>
            <a:avLst/>
            <a:gdLst/>
            <a:ahLst/>
            <a:cxnLst/>
            <a:rect l="l" t="t" r="r" b="b"/>
            <a:pathLst>
              <a:path w="24142" h="5905">
                <a:moveTo>
                  <a:pt x="1371" y="2946"/>
                </a:moveTo>
                <a:lnTo>
                  <a:pt x="0" y="4584"/>
                </a:lnTo>
                <a:lnTo>
                  <a:pt x="3695" y="5905"/>
                </a:lnTo>
                <a:lnTo>
                  <a:pt x="9613" y="5905"/>
                </a:lnTo>
                <a:lnTo>
                  <a:pt x="15519" y="5905"/>
                </a:lnTo>
                <a:lnTo>
                  <a:pt x="21412" y="4584"/>
                </a:lnTo>
                <a:lnTo>
                  <a:pt x="22783" y="2946"/>
                </a:lnTo>
                <a:lnTo>
                  <a:pt x="24142" y="1333"/>
                </a:lnTo>
                <a:lnTo>
                  <a:pt x="20459" y="0"/>
                </a:lnTo>
                <a:lnTo>
                  <a:pt x="14541" y="0"/>
                </a:lnTo>
                <a:lnTo>
                  <a:pt x="8636" y="0"/>
                </a:lnTo>
                <a:lnTo>
                  <a:pt x="2743" y="1333"/>
                </a:lnTo>
                <a:lnTo>
                  <a:pt x="1371" y="294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272813" y="2073724"/>
            <a:ext cx="20764" cy="5080"/>
          </a:xfrm>
          <a:custGeom>
            <a:avLst/>
            <a:gdLst/>
            <a:ahLst/>
            <a:cxnLst/>
            <a:rect l="l" t="t" r="r" b="b"/>
            <a:pathLst>
              <a:path w="20764" h="5080">
                <a:moveTo>
                  <a:pt x="8254" y="5079"/>
                </a:moveTo>
                <a:lnTo>
                  <a:pt x="13334" y="5079"/>
                </a:lnTo>
                <a:lnTo>
                  <a:pt x="18427" y="3936"/>
                </a:lnTo>
                <a:lnTo>
                  <a:pt x="20764" y="1142"/>
                </a:lnTo>
                <a:lnTo>
                  <a:pt x="17576" y="0"/>
                </a:lnTo>
                <a:lnTo>
                  <a:pt x="7416" y="0"/>
                </a:lnTo>
                <a:lnTo>
                  <a:pt x="2349" y="1142"/>
                </a:lnTo>
                <a:lnTo>
                  <a:pt x="0" y="3936"/>
                </a:lnTo>
                <a:lnTo>
                  <a:pt x="3174" y="5079"/>
                </a:lnTo>
                <a:lnTo>
                  <a:pt x="8254" y="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272813" y="2073724"/>
            <a:ext cx="20764" cy="5080"/>
          </a:xfrm>
          <a:custGeom>
            <a:avLst/>
            <a:gdLst/>
            <a:ahLst/>
            <a:cxnLst/>
            <a:rect l="l" t="t" r="r" b="b"/>
            <a:pathLst>
              <a:path w="20764" h="5080">
                <a:moveTo>
                  <a:pt x="8254" y="5079"/>
                </a:moveTo>
                <a:lnTo>
                  <a:pt x="13334" y="5079"/>
                </a:lnTo>
                <a:lnTo>
                  <a:pt x="18427" y="3936"/>
                </a:lnTo>
                <a:lnTo>
                  <a:pt x="19608" y="2539"/>
                </a:lnTo>
                <a:lnTo>
                  <a:pt x="20764" y="1142"/>
                </a:lnTo>
                <a:lnTo>
                  <a:pt x="17576" y="0"/>
                </a:lnTo>
                <a:lnTo>
                  <a:pt x="12509" y="0"/>
                </a:lnTo>
                <a:lnTo>
                  <a:pt x="7416" y="0"/>
                </a:lnTo>
                <a:lnTo>
                  <a:pt x="2349" y="1142"/>
                </a:lnTo>
                <a:lnTo>
                  <a:pt x="1168" y="2539"/>
                </a:lnTo>
                <a:lnTo>
                  <a:pt x="0" y="3936"/>
                </a:lnTo>
                <a:lnTo>
                  <a:pt x="3174" y="5079"/>
                </a:lnTo>
                <a:lnTo>
                  <a:pt x="8254" y="507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271544" y="2127338"/>
            <a:ext cx="23279" cy="5676"/>
          </a:xfrm>
          <a:custGeom>
            <a:avLst/>
            <a:gdLst/>
            <a:ahLst/>
            <a:cxnLst/>
            <a:rect l="l" t="t" r="r" b="b"/>
            <a:pathLst>
              <a:path w="23279" h="5676">
                <a:moveTo>
                  <a:pt x="1308" y="2832"/>
                </a:moveTo>
                <a:lnTo>
                  <a:pt x="0" y="4394"/>
                </a:lnTo>
                <a:lnTo>
                  <a:pt x="3543" y="5676"/>
                </a:lnTo>
                <a:lnTo>
                  <a:pt x="14960" y="5676"/>
                </a:lnTo>
                <a:lnTo>
                  <a:pt x="20650" y="4394"/>
                </a:lnTo>
                <a:lnTo>
                  <a:pt x="23279" y="1270"/>
                </a:lnTo>
                <a:lnTo>
                  <a:pt x="19710" y="0"/>
                </a:lnTo>
                <a:lnTo>
                  <a:pt x="8305" y="0"/>
                </a:lnTo>
                <a:lnTo>
                  <a:pt x="2628" y="1270"/>
                </a:lnTo>
                <a:lnTo>
                  <a:pt x="1308" y="28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271544" y="2127338"/>
            <a:ext cx="23279" cy="5676"/>
          </a:xfrm>
          <a:custGeom>
            <a:avLst/>
            <a:gdLst/>
            <a:ahLst/>
            <a:cxnLst/>
            <a:rect l="l" t="t" r="r" b="b"/>
            <a:pathLst>
              <a:path w="23279" h="5676">
                <a:moveTo>
                  <a:pt x="1308" y="2832"/>
                </a:moveTo>
                <a:lnTo>
                  <a:pt x="0" y="4394"/>
                </a:lnTo>
                <a:lnTo>
                  <a:pt x="3543" y="5676"/>
                </a:lnTo>
                <a:lnTo>
                  <a:pt x="9245" y="5676"/>
                </a:lnTo>
                <a:lnTo>
                  <a:pt x="14960" y="5676"/>
                </a:lnTo>
                <a:lnTo>
                  <a:pt x="20650" y="4394"/>
                </a:lnTo>
                <a:lnTo>
                  <a:pt x="21971" y="2832"/>
                </a:lnTo>
                <a:lnTo>
                  <a:pt x="23279" y="1270"/>
                </a:lnTo>
                <a:lnTo>
                  <a:pt x="19710" y="0"/>
                </a:lnTo>
                <a:lnTo>
                  <a:pt x="14020" y="0"/>
                </a:lnTo>
                <a:lnTo>
                  <a:pt x="8305" y="0"/>
                </a:lnTo>
                <a:lnTo>
                  <a:pt x="2628" y="1270"/>
                </a:lnTo>
                <a:lnTo>
                  <a:pt x="1308" y="283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274716" y="2302455"/>
            <a:ext cx="33629" cy="9258"/>
          </a:xfrm>
          <a:custGeom>
            <a:avLst/>
            <a:gdLst/>
            <a:ahLst/>
            <a:cxnLst/>
            <a:rect l="l" t="t" r="r" b="b"/>
            <a:pathLst>
              <a:path w="33629" h="9258">
                <a:moveTo>
                  <a:pt x="33629" y="4635"/>
                </a:moveTo>
                <a:lnTo>
                  <a:pt x="33629" y="2070"/>
                </a:lnTo>
                <a:lnTo>
                  <a:pt x="26098" y="0"/>
                </a:lnTo>
                <a:lnTo>
                  <a:pt x="7531" y="0"/>
                </a:lnTo>
                <a:lnTo>
                  <a:pt x="0" y="2070"/>
                </a:lnTo>
                <a:lnTo>
                  <a:pt x="0" y="7188"/>
                </a:lnTo>
                <a:lnTo>
                  <a:pt x="7531" y="9258"/>
                </a:lnTo>
                <a:lnTo>
                  <a:pt x="26098" y="9258"/>
                </a:lnTo>
                <a:lnTo>
                  <a:pt x="33629" y="7188"/>
                </a:lnTo>
                <a:lnTo>
                  <a:pt x="33629" y="46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274716" y="2302455"/>
            <a:ext cx="33629" cy="9258"/>
          </a:xfrm>
          <a:custGeom>
            <a:avLst/>
            <a:gdLst/>
            <a:ahLst/>
            <a:cxnLst/>
            <a:rect l="l" t="t" r="r" b="b"/>
            <a:pathLst>
              <a:path w="33629" h="9258">
                <a:moveTo>
                  <a:pt x="33629" y="4635"/>
                </a:moveTo>
                <a:lnTo>
                  <a:pt x="33629" y="2070"/>
                </a:lnTo>
                <a:lnTo>
                  <a:pt x="26098" y="0"/>
                </a:lnTo>
                <a:lnTo>
                  <a:pt x="16827" y="0"/>
                </a:lnTo>
                <a:lnTo>
                  <a:pt x="7531" y="0"/>
                </a:lnTo>
                <a:lnTo>
                  <a:pt x="0" y="2070"/>
                </a:lnTo>
                <a:lnTo>
                  <a:pt x="0" y="4635"/>
                </a:lnTo>
                <a:lnTo>
                  <a:pt x="0" y="7188"/>
                </a:lnTo>
                <a:lnTo>
                  <a:pt x="7531" y="9258"/>
                </a:lnTo>
                <a:lnTo>
                  <a:pt x="16827" y="9258"/>
                </a:lnTo>
                <a:lnTo>
                  <a:pt x="26098" y="9258"/>
                </a:lnTo>
                <a:lnTo>
                  <a:pt x="33629" y="7188"/>
                </a:lnTo>
                <a:lnTo>
                  <a:pt x="33629" y="463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274073" y="2352726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0" y="4889"/>
                </a:moveTo>
                <a:lnTo>
                  <a:pt x="0" y="7594"/>
                </a:lnTo>
                <a:lnTo>
                  <a:pt x="7962" y="9778"/>
                </a:lnTo>
                <a:lnTo>
                  <a:pt x="27597" y="9778"/>
                </a:lnTo>
                <a:lnTo>
                  <a:pt x="35560" y="7594"/>
                </a:lnTo>
                <a:lnTo>
                  <a:pt x="35560" y="2184"/>
                </a:lnTo>
                <a:lnTo>
                  <a:pt x="27597" y="0"/>
                </a:lnTo>
                <a:lnTo>
                  <a:pt x="7962" y="0"/>
                </a:lnTo>
                <a:lnTo>
                  <a:pt x="0" y="2184"/>
                </a:lnTo>
                <a:lnTo>
                  <a:pt x="0" y="48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274073" y="2352726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0" y="4889"/>
                </a:moveTo>
                <a:lnTo>
                  <a:pt x="0" y="7594"/>
                </a:lnTo>
                <a:lnTo>
                  <a:pt x="7962" y="9778"/>
                </a:lnTo>
                <a:lnTo>
                  <a:pt x="17780" y="9778"/>
                </a:lnTo>
                <a:lnTo>
                  <a:pt x="27597" y="9778"/>
                </a:lnTo>
                <a:lnTo>
                  <a:pt x="35560" y="7594"/>
                </a:lnTo>
                <a:lnTo>
                  <a:pt x="35560" y="4889"/>
                </a:lnTo>
                <a:lnTo>
                  <a:pt x="35560" y="2184"/>
                </a:lnTo>
                <a:lnTo>
                  <a:pt x="27597" y="0"/>
                </a:lnTo>
                <a:lnTo>
                  <a:pt x="17780" y="0"/>
                </a:lnTo>
                <a:lnTo>
                  <a:pt x="7962" y="0"/>
                </a:lnTo>
                <a:lnTo>
                  <a:pt x="0" y="2184"/>
                </a:lnTo>
                <a:lnTo>
                  <a:pt x="0" y="48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391807" y="2164020"/>
            <a:ext cx="27812" cy="7645"/>
          </a:xfrm>
          <a:custGeom>
            <a:avLst/>
            <a:gdLst/>
            <a:ahLst/>
            <a:cxnLst/>
            <a:rect l="l" t="t" r="r" b="b"/>
            <a:pathLst>
              <a:path w="27812" h="7645">
                <a:moveTo>
                  <a:pt x="13906" y="7645"/>
                </a:moveTo>
                <a:lnTo>
                  <a:pt x="21590" y="7645"/>
                </a:lnTo>
                <a:lnTo>
                  <a:pt x="27813" y="5943"/>
                </a:lnTo>
                <a:lnTo>
                  <a:pt x="27813" y="1714"/>
                </a:lnTo>
                <a:lnTo>
                  <a:pt x="21590" y="0"/>
                </a:lnTo>
                <a:lnTo>
                  <a:pt x="6235" y="0"/>
                </a:lnTo>
                <a:lnTo>
                  <a:pt x="0" y="1714"/>
                </a:lnTo>
                <a:lnTo>
                  <a:pt x="0" y="5943"/>
                </a:lnTo>
                <a:lnTo>
                  <a:pt x="6235" y="7645"/>
                </a:lnTo>
                <a:lnTo>
                  <a:pt x="13906" y="76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391807" y="2164020"/>
            <a:ext cx="27812" cy="7645"/>
          </a:xfrm>
          <a:custGeom>
            <a:avLst/>
            <a:gdLst/>
            <a:ahLst/>
            <a:cxnLst/>
            <a:rect l="l" t="t" r="r" b="b"/>
            <a:pathLst>
              <a:path w="27812" h="7645">
                <a:moveTo>
                  <a:pt x="13906" y="7645"/>
                </a:moveTo>
                <a:lnTo>
                  <a:pt x="21590" y="7645"/>
                </a:lnTo>
                <a:lnTo>
                  <a:pt x="27813" y="5943"/>
                </a:lnTo>
                <a:lnTo>
                  <a:pt x="27813" y="3822"/>
                </a:lnTo>
                <a:lnTo>
                  <a:pt x="27813" y="1714"/>
                </a:lnTo>
                <a:lnTo>
                  <a:pt x="21590" y="0"/>
                </a:lnTo>
                <a:lnTo>
                  <a:pt x="13906" y="0"/>
                </a:lnTo>
                <a:lnTo>
                  <a:pt x="6235" y="0"/>
                </a:lnTo>
                <a:lnTo>
                  <a:pt x="0" y="1714"/>
                </a:lnTo>
                <a:lnTo>
                  <a:pt x="0" y="3822"/>
                </a:lnTo>
                <a:lnTo>
                  <a:pt x="0" y="5943"/>
                </a:lnTo>
                <a:lnTo>
                  <a:pt x="6235" y="7645"/>
                </a:lnTo>
                <a:lnTo>
                  <a:pt x="13906" y="764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316541" y="2280094"/>
            <a:ext cx="32651" cy="8991"/>
          </a:xfrm>
          <a:custGeom>
            <a:avLst/>
            <a:gdLst/>
            <a:ahLst/>
            <a:cxnLst/>
            <a:rect l="l" t="t" r="r" b="b"/>
            <a:pathLst>
              <a:path w="32651" h="8991">
                <a:moveTo>
                  <a:pt x="32651" y="4495"/>
                </a:moveTo>
                <a:lnTo>
                  <a:pt x="32651" y="2006"/>
                </a:lnTo>
                <a:lnTo>
                  <a:pt x="25336" y="0"/>
                </a:lnTo>
                <a:lnTo>
                  <a:pt x="7315" y="0"/>
                </a:lnTo>
                <a:lnTo>
                  <a:pt x="0" y="2006"/>
                </a:lnTo>
                <a:lnTo>
                  <a:pt x="0" y="6972"/>
                </a:lnTo>
                <a:lnTo>
                  <a:pt x="7315" y="8991"/>
                </a:lnTo>
                <a:lnTo>
                  <a:pt x="25336" y="8991"/>
                </a:lnTo>
                <a:lnTo>
                  <a:pt x="32651" y="6972"/>
                </a:lnTo>
                <a:lnTo>
                  <a:pt x="32651" y="4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316541" y="2280094"/>
            <a:ext cx="32651" cy="8991"/>
          </a:xfrm>
          <a:custGeom>
            <a:avLst/>
            <a:gdLst/>
            <a:ahLst/>
            <a:cxnLst/>
            <a:rect l="l" t="t" r="r" b="b"/>
            <a:pathLst>
              <a:path w="32651" h="8991">
                <a:moveTo>
                  <a:pt x="32651" y="4495"/>
                </a:moveTo>
                <a:lnTo>
                  <a:pt x="32651" y="2006"/>
                </a:lnTo>
                <a:lnTo>
                  <a:pt x="25336" y="0"/>
                </a:lnTo>
                <a:lnTo>
                  <a:pt x="16332" y="0"/>
                </a:lnTo>
                <a:lnTo>
                  <a:pt x="7315" y="0"/>
                </a:lnTo>
                <a:lnTo>
                  <a:pt x="0" y="2006"/>
                </a:lnTo>
                <a:lnTo>
                  <a:pt x="0" y="4495"/>
                </a:lnTo>
                <a:lnTo>
                  <a:pt x="0" y="6972"/>
                </a:lnTo>
                <a:lnTo>
                  <a:pt x="7315" y="8991"/>
                </a:lnTo>
                <a:lnTo>
                  <a:pt x="16332" y="8991"/>
                </a:lnTo>
                <a:lnTo>
                  <a:pt x="25336" y="8991"/>
                </a:lnTo>
                <a:lnTo>
                  <a:pt x="32651" y="6972"/>
                </a:lnTo>
                <a:lnTo>
                  <a:pt x="32651" y="44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313880" y="2329941"/>
            <a:ext cx="34594" cy="9512"/>
          </a:xfrm>
          <a:custGeom>
            <a:avLst/>
            <a:gdLst/>
            <a:ahLst/>
            <a:cxnLst/>
            <a:rect l="l" t="t" r="r" b="b"/>
            <a:pathLst>
              <a:path w="34594" h="9512">
                <a:moveTo>
                  <a:pt x="0" y="4749"/>
                </a:moveTo>
                <a:lnTo>
                  <a:pt x="0" y="7378"/>
                </a:lnTo>
                <a:lnTo>
                  <a:pt x="7747" y="9512"/>
                </a:lnTo>
                <a:lnTo>
                  <a:pt x="26847" y="9512"/>
                </a:lnTo>
                <a:lnTo>
                  <a:pt x="34594" y="7378"/>
                </a:lnTo>
                <a:lnTo>
                  <a:pt x="34594" y="2120"/>
                </a:lnTo>
                <a:lnTo>
                  <a:pt x="26847" y="0"/>
                </a:lnTo>
                <a:lnTo>
                  <a:pt x="7747" y="0"/>
                </a:lnTo>
                <a:lnTo>
                  <a:pt x="0" y="2120"/>
                </a:lnTo>
                <a:lnTo>
                  <a:pt x="0" y="47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313880" y="2329941"/>
            <a:ext cx="34594" cy="9512"/>
          </a:xfrm>
          <a:custGeom>
            <a:avLst/>
            <a:gdLst/>
            <a:ahLst/>
            <a:cxnLst/>
            <a:rect l="l" t="t" r="r" b="b"/>
            <a:pathLst>
              <a:path w="34594" h="9512">
                <a:moveTo>
                  <a:pt x="0" y="4749"/>
                </a:moveTo>
                <a:lnTo>
                  <a:pt x="0" y="7378"/>
                </a:lnTo>
                <a:lnTo>
                  <a:pt x="7747" y="9512"/>
                </a:lnTo>
                <a:lnTo>
                  <a:pt x="17297" y="9512"/>
                </a:lnTo>
                <a:lnTo>
                  <a:pt x="26847" y="9512"/>
                </a:lnTo>
                <a:lnTo>
                  <a:pt x="34594" y="7378"/>
                </a:lnTo>
                <a:lnTo>
                  <a:pt x="34594" y="4749"/>
                </a:lnTo>
                <a:lnTo>
                  <a:pt x="34594" y="2120"/>
                </a:lnTo>
                <a:lnTo>
                  <a:pt x="26847" y="0"/>
                </a:lnTo>
                <a:lnTo>
                  <a:pt x="17297" y="0"/>
                </a:lnTo>
                <a:lnTo>
                  <a:pt x="7747" y="0"/>
                </a:lnTo>
                <a:lnTo>
                  <a:pt x="0" y="2120"/>
                </a:lnTo>
                <a:lnTo>
                  <a:pt x="0" y="474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327244" y="2231956"/>
            <a:ext cx="30721" cy="8458"/>
          </a:xfrm>
          <a:custGeom>
            <a:avLst/>
            <a:gdLst/>
            <a:ahLst/>
            <a:cxnLst/>
            <a:rect l="l" t="t" r="r" b="b"/>
            <a:pathLst>
              <a:path w="30721" h="8458">
                <a:moveTo>
                  <a:pt x="30721" y="4229"/>
                </a:moveTo>
                <a:lnTo>
                  <a:pt x="30721" y="1892"/>
                </a:lnTo>
                <a:lnTo>
                  <a:pt x="23837" y="0"/>
                </a:lnTo>
                <a:lnTo>
                  <a:pt x="6870" y="0"/>
                </a:lnTo>
                <a:lnTo>
                  <a:pt x="0" y="1892"/>
                </a:lnTo>
                <a:lnTo>
                  <a:pt x="0" y="6565"/>
                </a:lnTo>
                <a:lnTo>
                  <a:pt x="6870" y="8458"/>
                </a:lnTo>
                <a:lnTo>
                  <a:pt x="23837" y="8458"/>
                </a:lnTo>
                <a:lnTo>
                  <a:pt x="30721" y="6565"/>
                </a:lnTo>
                <a:lnTo>
                  <a:pt x="30721" y="42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327244" y="2231956"/>
            <a:ext cx="30721" cy="8458"/>
          </a:xfrm>
          <a:custGeom>
            <a:avLst/>
            <a:gdLst/>
            <a:ahLst/>
            <a:cxnLst/>
            <a:rect l="l" t="t" r="r" b="b"/>
            <a:pathLst>
              <a:path w="30721" h="8458">
                <a:moveTo>
                  <a:pt x="30721" y="4229"/>
                </a:moveTo>
                <a:lnTo>
                  <a:pt x="30721" y="1892"/>
                </a:lnTo>
                <a:lnTo>
                  <a:pt x="23837" y="0"/>
                </a:lnTo>
                <a:lnTo>
                  <a:pt x="15354" y="0"/>
                </a:lnTo>
                <a:lnTo>
                  <a:pt x="6870" y="0"/>
                </a:lnTo>
                <a:lnTo>
                  <a:pt x="0" y="1892"/>
                </a:lnTo>
                <a:lnTo>
                  <a:pt x="0" y="4229"/>
                </a:lnTo>
                <a:lnTo>
                  <a:pt x="0" y="6565"/>
                </a:lnTo>
                <a:lnTo>
                  <a:pt x="6870" y="8458"/>
                </a:lnTo>
                <a:lnTo>
                  <a:pt x="15354" y="8458"/>
                </a:lnTo>
                <a:lnTo>
                  <a:pt x="23837" y="8458"/>
                </a:lnTo>
                <a:lnTo>
                  <a:pt x="30721" y="6565"/>
                </a:lnTo>
                <a:lnTo>
                  <a:pt x="30721" y="422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409613" y="2057177"/>
            <a:ext cx="19939" cy="4864"/>
          </a:xfrm>
          <a:custGeom>
            <a:avLst/>
            <a:gdLst/>
            <a:ahLst/>
            <a:cxnLst/>
            <a:rect l="l" t="t" r="r" b="b"/>
            <a:pathLst>
              <a:path w="19938" h="4864">
                <a:moveTo>
                  <a:pt x="18821" y="2425"/>
                </a:moveTo>
                <a:lnTo>
                  <a:pt x="19939" y="1079"/>
                </a:lnTo>
                <a:lnTo>
                  <a:pt x="16891" y="0"/>
                </a:lnTo>
                <a:lnTo>
                  <a:pt x="7137" y="0"/>
                </a:lnTo>
                <a:lnTo>
                  <a:pt x="2260" y="1079"/>
                </a:lnTo>
                <a:lnTo>
                  <a:pt x="0" y="3771"/>
                </a:lnTo>
                <a:lnTo>
                  <a:pt x="3048" y="4864"/>
                </a:lnTo>
                <a:lnTo>
                  <a:pt x="12814" y="4864"/>
                </a:lnTo>
                <a:lnTo>
                  <a:pt x="17691" y="3771"/>
                </a:lnTo>
                <a:lnTo>
                  <a:pt x="18821" y="24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409613" y="2057177"/>
            <a:ext cx="19939" cy="4864"/>
          </a:xfrm>
          <a:custGeom>
            <a:avLst/>
            <a:gdLst/>
            <a:ahLst/>
            <a:cxnLst/>
            <a:rect l="l" t="t" r="r" b="b"/>
            <a:pathLst>
              <a:path w="19938" h="4864">
                <a:moveTo>
                  <a:pt x="18821" y="2425"/>
                </a:moveTo>
                <a:lnTo>
                  <a:pt x="19939" y="1079"/>
                </a:lnTo>
                <a:lnTo>
                  <a:pt x="16891" y="0"/>
                </a:lnTo>
                <a:lnTo>
                  <a:pt x="12014" y="0"/>
                </a:lnTo>
                <a:lnTo>
                  <a:pt x="7137" y="0"/>
                </a:lnTo>
                <a:lnTo>
                  <a:pt x="2260" y="1079"/>
                </a:lnTo>
                <a:lnTo>
                  <a:pt x="1143" y="2425"/>
                </a:lnTo>
                <a:lnTo>
                  <a:pt x="0" y="3771"/>
                </a:lnTo>
                <a:lnTo>
                  <a:pt x="3048" y="4864"/>
                </a:lnTo>
                <a:lnTo>
                  <a:pt x="7937" y="4864"/>
                </a:lnTo>
                <a:lnTo>
                  <a:pt x="12814" y="4864"/>
                </a:lnTo>
                <a:lnTo>
                  <a:pt x="17691" y="3771"/>
                </a:lnTo>
                <a:lnTo>
                  <a:pt x="18821" y="24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353693" y="2307137"/>
            <a:ext cx="33629" cy="9258"/>
          </a:xfrm>
          <a:custGeom>
            <a:avLst/>
            <a:gdLst/>
            <a:ahLst/>
            <a:cxnLst/>
            <a:rect l="l" t="t" r="r" b="b"/>
            <a:pathLst>
              <a:path w="33629" h="9258">
                <a:moveTo>
                  <a:pt x="16814" y="9258"/>
                </a:moveTo>
                <a:lnTo>
                  <a:pt x="26098" y="9258"/>
                </a:lnTo>
                <a:lnTo>
                  <a:pt x="33629" y="7188"/>
                </a:lnTo>
                <a:lnTo>
                  <a:pt x="33629" y="2070"/>
                </a:lnTo>
                <a:lnTo>
                  <a:pt x="26098" y="0"/>
                </a:lnTo>
                <a:lnTo>
                  <a:pt x="7518" y="0"/>
                </a:lnTo>
                <a:lnTo>
                  <a:pt x="0" y="2070"/>
                </a:lnTo>
                <a:lnTo>
                  <a:pt x="0" y="7188"/>
                </a:lnTo>
                <a:lnTo>
                  <a:pt x="7518" y="9258"/>
                </a:lnTo>
                <a:lnTo>
                  <a:pt x="16814" y="92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353693" y="2307137"/>
            <a:ext cx="33629" cy="9258"/>
          </a:xfrm>
          <a:custGeom>
            <a:avLst/>
            <a:gdLst/>
            <a:ahLst/>
            <a:cxnLst/>
            <a:rect l="l" t="t" r="r" b="b"/>
            <a:pathLst>
              <a:path w="33629" h="9258">
                <a:moveTo>
                  <a:pt x="16814" y="9258"/>
                </a:moveTo>
                <a:lnTo>
                  <a:pt x="26098" y="9258"/>
                </a:lnTo>
                <a:lnTo>
                  <a:pt x="33629" y="7188"/>
                </a:lnTo>
                <a:lnTo>
                  <a:pt x="33629" y="4635"/>
                </a:lnTo>
                <a:lnTo>
                  <a:pt x="33629" y="2070"/>
                </a:lnTo>
                <a:lnTo>
                  <a:pt x="26098" y="0"/>
                </a:lnTo>
                <a:lnTo>
                  <a:pt x="16814" y="0"/>
                </a:lnTo>
                <a:lnTo>
                  <a:pt x="7518" y="0"/>
                </a:lnTo>
                <a:lnTo>
                  <a:pt x="0" y="2070"/>
                </a:lnTo>
                <a:lnTo>
                  <a:pt x="0" y="4635"/>
                </a:lnTo>
                <a:lnTo>
                  <a:pt x="0" y="7188"/>
                </a:lnTo>
                <a:lnTo>
                  <a:pt x="7518" y="9258"/>
                </a:lnTo>
                <a:lnTo>
                  <a:pt x="16814" y="925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407932" y="2074714"/>
            <a:ext cx="20777" cy="5067"/>
          </a:xfrm>
          <a:custGeom>
            <a:avLst/>
            <a:gdLst/>
            <a:ahLst/>
            <a:cxnLst/>
            <a:rect l="l" t="t" r="r" b="b"/>
            <a:pathLst>
              <a:path w="20777" h="5067">
                <a:moveTo>
                  <a:pt x="8254" y="5067"/>
                </a:moveTo>
                <a:lnTo>
                  <a:pt x="13334" y="5067"/>
                </a:lnTo>
                <a:lnTo>
                  <a:pt x="18427" y="3937"/>
                </a:lnTo>
                <a:lnTo>
                  <a:pt x="20777" y="1130"/>
                </a:lnTo>
                <a:lnTo>
                  <a:pt x="17602" y="0"/>
                </a:lnTo>
                <a:lnTo>
                  <a:pt x="7416" y="0"/>
                </a:lnTo>
                <a:lnTo>
                  <a:pt x="2336" y="1130"/>
                </a:lnTo>
                <a:lnTo>
                  <a:pt x="0" y="3937"/>
                </a:lnTo>
                <a:lnTo>
                  <a:pt x="3162" y="5067"/>
                </a:lnTo>
                <a:lnTo>
                  <a:pt x="8254" y="50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407932" y="2074714"/>
            <a:ext cx="20777" cy="5067"/>
          </a:xfrm>
          <a:custGeom>
            <a:avLst/>
            <a:gdLst/>
            <a:ahLst/>
            <a:cxnLst/>
            <a:rect l="l" t="t" r="r" b="b"/>
            <a:pathLst>
              <a:path w="20777" h="5067">
                <a:moveTo>
                  <a:pt x="8254" y="5067"/>
                </a:moveTo>
                <a:lnTo>
                  <a:pt x="13334" y="5067"/>
                </a:lnTo>
                <a:lnTo>
                  <a:pt x="18427" y="3937"/>
                </a:lnTo>
                <a:lnTo>
                  <a:pt x="19596" y="2540"/>
                </a:lnTo>
                <a:lnTo>
                  <a:pt x="20777" y="1130"/>
                </a:lnTo>
                <a:lnTo>
                  <a:pt x="17602" y="0"/>
                </a:lnTo>
                <a:lnTo>
                  <a:pt x="12509" y="0"/>
                </a:lnTo>
                <a:lnTo>
                  <a:pt x="7416" y="0"/>
                </a:lnTo>
                <a:lnTo>
                  <a:pt x="2336" y="1130"/>
                </a:lnTo>
                <a:lnTo>
                  <a:pt x="1168" y="2540"/>
                </a:lnTo>
                <a:lnTo>
                  <a:pt x="0" y="3937"/>
                </a:lnTo>
                <a:lnTo>
                  <a:pt x="3162" y="5067"/>
                </a:lnTo>
                <a:lnTo>
                  <a:pt x="8254" y="506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362458" y="2092257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906" y="5270"/>
                </a:lnTo>
                <a:lnTo>
                  <a:pt x="19177" y="4089"/>
                </a:lnTo>
                <a:lnTo>
                  <a:pt x="21615" y="1181"/>
                </a:lnTo>
                <a:lnTo>
                  <a:pt x="18313" y="0"/>
                </a:lnTo>
                <a:lnTo>
                  <a:pt x="7721" y="0"/>
                </a:lnTo>
                <a:lnTo>
                  <a:pt x="2451" y="1181"/>
                </a:lnTo>
                <a:lnTo>
                  <a:pt x="0" y="4089"/>
                </a:lnTo>
                <a:lnTo>
                  <a:pt x="3314" y="5270"/>
                </a:lnTo>
                <a:lnTo>
                  <a:pt x="8597" y="52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362458" y="2092257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906" y="5270"/>
                </a:lnTo>
                <a:lnTo>
                  <a:pt x="19177" y="4089"/>
                </a:lnTo>
                <a:lnTo>
                  <a:pt x="20383" y="2641"/>
                </a:lnTo>
                <a:lnTo>
                  <a:pt x="21615" y="1181"/>
                </a:lnTo>
                <a:lnTo>
                  <a:pt x="18313" y="0"/>
                </a:lnTo>
                <a:lnTo>
                  <a:pt x="13030" y="0"/>
                </a:lnTo>
                <a:lnTo>
                  <a:pt x="7721" y="0"/>
                </a:lnTo>
                <a:lnTo>
                  <a:pt x="2451" y="1181"/>
                </a:lnTo>
                <a:lnTo>
                  <a:pt x="1231" y="2641"/>
                </a:lnTo>
                <a:lnTo>
                  <a:pt x="0" y="4089"/>
                </a:lnTo>
                <a:lnTo>
                  <a:pt x="3314" y="5270"/>
                </a:lnTo>
                <a:lnTo>
                  <a:pt x="8597" y="527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365863" y="2057177"/>
            <a:ext cx="19913" cy="4864"/>
          </a:xfrm>
          <a:custGeom>
            <a:avLst/>
            <a:gdLst/>
            <a:ahLst/>
            <a:cxnLst/>
            <a:rect l="l" t="t" r="r" b="b"/>
            <a:pathLst>
              <a:path w="19913" h="4864">
                <a:moveTo>
                  <a:pt x="18796" y="2425"/>
                </a:moveTo>
                <a:lnTo>
                  <a:pt x="19913" y="1079"/>
                </a:lnTo>
                <a:lnTo>
                  <a:pt x="16878" y="0"/>
                </a:lnTo>
                <a:lnTo>
                  <a:pt x="7112" y="0"/>
                </a:lnTo>
                <a:lnTo>
                  <a:pt x="2247" y="1079"/>
                </a:lnTo>
                <a:lnTo>
                  <a:pt x="0" y="3771"/>
                </a:lnTo>
                <a:lnTo>
                  <a:pt x="3035" y="4864"/>
                </a:lnTo>
                <a:lnTo>
                  <a:pt x="12788" y="4864"/>
                </a:lnTo>
                <a:lnTo>
                  <a:pt x="17678" y="3771"/>
                </a:lnTo>
                <a:lnTo>
                  <a:pt x="18796" y="24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365863" y="2057177"/>
            <a:ext cx="19913" cy="4864"/>
          </a:xfrm>
          <a:custGeom>
            <a:avLst/>
            <a:gdLst/>
            <a:ahLst/>
            <a:cxnLst/>
            <a:rect l="l" t="t" r="r" b="b"/>
            <a:pathLst>
              <a:path w="19913" h="4864">
                <a:moveTo>
                  <a:pt x="18796" y="2425"/>
                </a:moveTo>
                <a:lnTo>
                  <a:pt x="19913" y="1079"/>
                </a:lnTo>
                <a:lnTo>
                  <a:pt x="16878" y="0"/>
                </a:lnTo>
                <a:lnTo>
                  <a:pt x="12001" y="0"/>
                </a:lnTo>
                <a:lnTo>
                  <a:pt x="7112" y="0"/>
                </a:lnTo>
                <a:lnTo>
                  <a:pt x="2247" y="1079"/>
                </a:lnTo>
                <a:lnTo>
                  <a:pt x="1117" y="2425"/>
                </a:lnTo>
                <a:lnTo>
                  <a:pt x="0" y="3771"/>
                </a:lnTo>
                <a:lnTo>
                  <a:pt x="3035" y="4864"/>
                </a:lnTo>
                <a:lnTo>
                  <a:pt x="7912" y="4864"/>
                </a:lnTo>
                <a:lnTo>
                  <a:pt x="12788" y="4864"/>
                </a:lnTo>
                <a:lnTo>
                  <a:pt x="17678" y="3771"/>
                </a:lnTo>
                <a:lnTo>
                  <a:pt x="18796" y="24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362892" y="2074384"/>
            <a:ext cx="20764" cy="5080"/>
          </a:xfrm>
          <a:custGeom>
            <a:avLst/>
            <a:gdLst/>
            <a:ahLst/>
            <a:cxnLst/>
            <a:rect l="l" t="t" r="r" b="b"/>
            <a:pathLst>
              <a:path w="20764" h="5080">
                <a:moveTo>
                  <a:pt x="8254" y="5079"/>
                </a:moveTo>
                <a:lnTo>
                  <a:pt x="13334" y="5079"/>
                </a:lnTo>
                <a:lnTo>
                  <a:pt x="18414" y="3936"/>
                </a:lnTo>
                <a:lnTo>
                  <a:pt x="20764" y="1130"/>
                </a:lnTo>
                <a:lnTo>
                  <a:pt x="17589" y="0"/>
                </a:lnTo>
                <a:lnTo>
                  <a:pt x="7404" y="0"/>
                </a:lnTo>
                <a:lnTo>
                  <a:pt x="2349" y="1130"/>
                </a:lnTo>
                <a:lnTo>
                  <a:pt x="0" y="3936"/>
                </a:lnTo>
                <a:lnTo>
                  <a:pt x="3162" y="5079"/>
                </a:lnTo>
                <a:lnTo>
                  <a:pt x="8254" y="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362892" y="2074384"/>
            <a:ext cx="20764" cy="5080"/>
          </a:xfrm>
          <a:custGeom>
            <a:avLst/>
            <a:gdLst/>
            <a:ahLst/>
            <a:cxnLst/>
            <a:rect l="l" t="t" r="r" b="b"/>
            <a:pathLst>
              <a:path w="20764" h="5080">
                <a:moveTo>
                  <a:pt x="8254" y="5079"/>
                </a:moveTo>
                <a:lnTo>
                  <a:pt x="13334" y="5079"/>
                </a:lnTo>
                <a:lnTo>
                  <a:pt x="18414" y="3936"/>
                </a:lnTo>
                <a:lnTo>
                  <a:pt x="19596" y="2539"/>
                </a:lnTo>
                <a:lnTo>
                  <a:pt x="20764" y="1130"/>
                </a:lnTo>
                <a:lnTo>
                  <a:pt x="17589" y="0"/>
                </a:lnTo>
                <a:lnTo>
                  <a:pt x="12509" y="0"/>
                </a:lnTo>
                <a:lnTo>
                  <a:pt x="7404" y="0"/>
                </a:lnTo>
                <a:lnTo>
                  <a:pt x="2349" y="1130"/>
                </a:lnTo>
                <a:lnTo>
                  <a:pt x="1168" y="2539"/>
                </a:lnTo>
                <a:lnTo>
                  <a:pt x="0" y="3936"/>
                </a:lnTo>
                <a:lnTo>
                  <a:pt x="3162" y="5079"/>
                </a:lnTo>
                <a:lnTo>
                  <a:pt x="8254" y="507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364575" y="2110775"/>
            <a:ext cx="22453" cy="5486"/>
          </a:xfrm>
          <a:custGeom>
            <a:avLst/>
            <a:gdLst/>
            <a:ahLst/>
            <a:cxnLst/>
            <a:rect l="l" t="t" r="r" b="b"/>
            <a:pathLst>
              <a:path w="22453" h="5486">
                <a:moveTo>
                  <a:pt x="1270" y="2730"/>
                </a:moveTo>
                <a:lnTo>
                  <a:pt x="0" y="4254"/>
                </a:lnTo>
                <a:lnTo>
                  <a:pt x="3429" y="5486"/>
                </a:lnTo>
                <a:lnTo>
                  <a:pt x="14427" y="5486"/>
                </a:lnTo>
                <a:lnTo>
                  <a:pt x="19913" y="4254"/>
                </a:lnTo>
                <a:lnTo>
                  <a:pt x="22453" y="1219"/>
                </a:lnTo>
                <a:lnTo>
                  <a:pt x="19024" y="0"/>
                </a:lnTo>
                <a:lnTo>
                  <a:pt x="8026" y="0"/>
                </a:lnTo>
                <a:lnTo>
                  <a:pt x="2540" y="1219"/>
                </a:lnTo>
                <a:lnTo>
                  <a:pt x="1270" y="27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364575" y="2110775"/>
            <a:ext cx="22453" cy="5486"/>
          </a:xfrm>
          <a:custGeom>
            <a:avLst/>
            <a:gdLst/>
            <a:ahLst/>
            <a:cxnLst/>
            <a:rect l="l" t="t" r="r" b="b"/>
            <a:pathLst>
              <a:path w="22453" h="5486">
                <a:moveTo>
                  <a:pt x="1270" y="2730"/>
                </a:moveTo>
                <a:lnTo>
                  <a:pt x="0" y="4254"/>
                </a:lnTo>
                <a:lnTo>
                  <a:pt x="3429" y="5486"/>
                </a:lnTo>
                <a:lnTo>
                  <a:pt x="8928" y="5486"/>
                </a:lnTo>
                <a:lnTo>
                  <a:pt x="14427" y="5486"/>
                </a:lnTo>
                <a:lnTo>
                  <a:pt x="19913" y="4254"/>
                </a:lnTo>
                <a:lnTo>
                  <a:pt x="21183" y="2730"/>
                </a:lnTo>
                <a:lnTo>
                  <a:pt x="22453" y="1219"/>
                </a:lnTo>
                <a:lnTo>
                  <a:pt x="19024" y="0"/>
                </a:lnTo>
                <a:lnTo>
                  <a:pt x="13525" y="0"/>
                </a:lnTo>
                <a:lnTo>
                  <a:pt x="8026" y="0"/>
                </a:lnTo>
                <a:lnTo>
                  <a:pt x="2540" y="1219"/>
                </a:lnTo>
                <a:lnTo>
                  <a:pt x="1270" y="273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358354" y="2257731"/>
            <a:ext cx="31699" cy="8724"/>
          </a:xfrm>
          <a:custGeom>
            <a:avLst/>
            <a:gdLst/>
            <a:ahLst/>
            <a:cxnLst/>
            <a:rect l="l" t="t" r="r" b="b"/>
            <a:pathLst>
              <a:path w="31699" h="8724">
                <a:moveTo>
                  <a:pt x="31699" y="4356"/>
                </a:moveTo>
                <a:lnTo>
                  <a:pt x="31699" y="1943"/>
                </a:lnTo>
                <a:lnTo>
                  <a:pt x="24599" y="0"/>
                </a:lnTo>
                <a:lnTo>
                  <a:pt x="7099" y="0"/>
                </a:lnTo>
                <a:lnTo>
                  <a:pt x="0" y="1943"/>
                </a:lnTo>
                <a:lnTo>
                  <a:pt x="0" y="6769"/>
                </a:lnTo>
                <a:lnTo>
                  <a:pt x="7099" y="8724"/>
                </a:lnTo>
                <a:lnTo>
                  <a:pt x="24599" y="8724"/>
                </a:lnTo>
                <a:lnTo>
                  <a:pt x="31699" y="6769"/>
                </a:lnTo>
                <a:lnTo>
                  <a:pt x="31699" y="4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358354" y="2257731"/>
            <a:ext cx="31699" cy="8724"/>
          </a:xfrm>
          <a:custGeom>
            <a:avLst/>
            <a:gdLst/>
            <a:ahLst/>
            <a:cxnLst/>
            <a:rect l="l" t="t" r="r" b="b"/>
            <a:pathLst>
              <a:path w="31699" h="8724">
                <a:moveTo>
                  <a:pt x="31699" y="4356"/>
                </a:moveTo>
                <a:lnTo>
                  <a:pt x="31699" y="1943"/>
                </a:lnTo>
                <a:lnTo>
                  <a:pt x="24599" y="0"/>
                </a:lnTo>
                <a:lnTo>
                  <a:pt x="15849" y="0"/>
                </a:lnTo>
                <a:lnTo>
                  <a:pt x="7099" y="0"/>
                </a:lnTo>
                <a:lnTo>
                  <a:pt x="0" y="1943"/>
                </a:lnTo>
                <a:lnTo>
                  <a:pt x="0" y="4356"/>
                </a:lnTo>
                <a:lnTo>
                  <a:pt x="0" y="6769"/>
                </a:lnTo>
                <a:lnTo>
                  <a:pt x="7099" y="8724"/>
                </a:lnTo>
                <a:lnTo>
                  <a:pt x="15849" y="8724"/>
                </a:lnTo>
                <a:lnTo>
                  <a:pt x="24599" y="8724"/>
                </a:lnTo>
                <a:lnTo>
                  <a:pt x="31699" y="6769"/>
                </a:lnTo>
                <a:lnTo>
                  <a:pt x="31699" y="435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371076" y="2210016"/>
            <a:ext cx="29743" cy="8191"/>
          </a:xfrm>
          <a:custGeom>
            <a:avLst/>
            <a:gdLst/>
            <a:ahLst/>
            <a:cxnLst/>
            <a:rect l="l" t="t" r="r" b="b"/>
            <a:pathLst>
              <a:path w="29743" h="8191">
                <a:moveTo>
                  <a:pt x="29743" y="4089"/>
                </a:moveTo>
                <a:lnTo>
                  <a:pt x="29743" y="1828"/>
                </a:lnTo>
                <a:lnTo>
                  <a:pt x="23075" y="0"/>
                </a:lnTo>
                <a:lnTo>
                  <a:pt x="6654" y="0"/>
                </a:lnTo>
                <a:lnTo>
                  <a:pt x="0" y="1828"/>
                </a:lnTo>
                <a:lnTo>
                  <a:pt x="0" y="6362"/>
                </a:lnTo>
                <a:lnTo>
                  <a:pt x="6654" y="8191"/>
                </a:lnTo>
                <a:lnTo>
                  <a:pt x="23075" y="8191"/>
                </a:lnTo>
                <a:lnTo>
                  <a:pt x="29743" y="6362"/>
                </a:lnTo>
                <a:lnTo>
                  <a:pt x="29743" y="40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371076" y="2210016"/>
            <a:ext cx="29743" cy="8191"/>
          </a:xfrm>
          <a:custGeom>
            <a:avLst/>
            <a:gdLst/>
            <a:ahLst/>
            <a:cxnLst/>
            <a:rect l="l" t="t" r="r" b="b"/>
            <a:pathLst>
              <a:path w="29743" h="8191">
                <a:moveTo>
                  <a:pt x="29743" y="4089"/>
                </a:moveTo>
                <a:lnTo>
                  <a:pt x="29743" y="1828"/>
                </a:lnTo>
                <a:lnTo>
                  <a:pt x="23075" y="0"/>
                </a:lnTo>
                <a:lnTo>
                  <a:pt x="14871" y="0"/>
                </a:lnTo>
                <a:lnTo>
                  <a:pt x="6654" y="0"/>
                </a:lnTo>
                <a:lnTo>
                  <a:pt x="0" y="1828"/>
                </a:lnTo>
                <a:lnTo>
                  <a:pt x="0" y="4089"/>
                </a:lnTo>
                <a:lnTo>
                  <a:pt x="0" y="6362"/>
                </a:lnTo>
                <a:lnTo>
                  <a:pt x="6654" y="8191"/>
                </a:lnTo>
                <a:lnTo>
                  <a:pt x="14871" y="8191"/>
                </a:lnTo>
                <a:lnTo>
                  <a:pt x="23075" y="8191"/>
                </a:lnTo>
                <a:lnTo>
                  <a:pt x="29743" y="6362"/>
                </a:lnTo>
                <a:lnTo>
                  <a:pt x="29743" y="40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508261" y="2265395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15849" y="0"/>
                </a:moveTo>
                <a:lnTo>
                  <a:pt x="7099" y="0"/>
                </a:lnTo>
                <a:lnTo>
                  <a:pt x="0" y="1943"/>
                </a:lnTo>
                <a:lnTo>
                  <a:pt x="0" y="6769"/>
                </a:lnTo>
                <a:lnTo>
                  <a:pt x="7099" y="8712"/>
                </a:lnTo>
                <a:lnTo>
                  <a:pt x="24599" y="8712"/>
                </a:lnTo>
                <a:lnTo>
                  <a:pt x="31699" y="6769"/>
                </a:lnTo>
                <a:lnTo>
                  <a:pt x="31699" y="1943"/>
                </a:lnTo>
                <a:lnTo>
                  <a:pt x="24599" y="0"/>
                </a:lnTo>
                <a:lnTo>
                  <a:pt x="1584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508261" y="2265395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15849" y="0"/>
                </a:moveTo>
                <a:lnTo>
                  <a:pt x="7099" y="0"/>
                </a:lnTo>
                <a:lnTo>
                  <a:pt x="0" y="1943"/>
                </a:lnTo>
                <a:lnTo>
                  <a:pt x="0" y="4356"/>
                </a:lnTo>
                <a:lnTo>
                  <a:pt x="0" y="6769"/>
                </a:lnTo>
                <a:lnTo>
                  <a:pt x="7099" y="8712"/>
                </a:lnTo>
                <a:lnTo>
                  <a:pt x="15849" y="8712"/>
                </a:lnTo>
                <a:lnTo>
                  <a:pt x="24599" y="8712"/>
                </a:lnTo>
                <a:lnTo>
                  <a:pt x="31699" y="6769"/>
                </a:lnTo>
                <a:lnTo>
                  <a:pt x="31699" y="4356"/>
                </a:lnTo>
                <a:lnTo>
                  <a:pt x="31699" y="1943"/>
                </a:lnTo>
                <a:lnTo>
                  <a:pt x="24599" y="0"/>
                </a:lnTo>
                <a:lnTo>
                  <a:pt x="1584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845125" y="2473299"/>
            <a:ext cx="41376" cy="11391"/>
          </a:xfrm>
          <a:custGeom>
            <a:avLst/>
            <a:gdLst/>
            <a:ahLst/>
            <a:cxnLst/>
            <a:rect l="l" t="t" r="r" b="b"/>
            <a:pathLst>
              <a:path w="41376" h="11391">
                <a:moveTo>
                  <a:pt x="41376" y="5676"/>
                </a:moveTo>
                <a:lnTo>
                  <a:pt x="41376" y="2540"/>
                </a:lnTo>
                <a:lnTo>
                  <a:pt x="32118" y="0"/>
                </a:lnTo>
                <a:lnTo>
                  <a:pt x="9258" y="0"/>
                </a:lnTo>
                <a:lnTo>
                  <a:pt x="0" y="2540"/>
                </a:lnTo>
                <a:lnTo>
                  <a:pt x="0" y="8826"/>
                </a:lnTo>
                <a:lnTo>
                  <a:pt x="9258" y="11391"/>
                </a:lnTo>
                <a:lnTo>
                  <a:pt x="32118" y="11391"/>
                </a:lnTo>
                <a:lnTo>
                  <a:pt x="41376" y="8826"/>
                </a:lnTo>
                <a:lnTo>
                  <a:pt x="41376" y="56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845125" y="2473299"/>
            <a:ext cx="41376" cy="11391"/>
          </a:xfrm>
          <a:custGeom>
            <a:avLst/>
            <a:gdLst/>
            <a:ahLst/>
            <a:cxnLst/>
            <a:rect l="l" t="t" r="r" b="b"/>
            <a:pathLst>
              <a:path w="41376" h="11391">
                <a:moveTo>
                  <a:pt x="41376" y="5676"/>
                </a:moveTo>
                <a:lnTo>
                  <a:pt x="41376" y="2540"/>
                </a:lnTo>
                <a:lnTo>
                  <a:pt x="32118" y="0"/>
                </a:lnTo>
                <a:lnTo>
                  <a:pt x="20688" y="0"/>
                </a:lnTo>
                <a:lnTo>
                  <a:pt x="9258" y="0"/>
                </a:lnTo>
                <a:lnTo>
                  <a:pt x="0" y="2540"/>
                </a:lnTo>
                <a:lnTo>
                  <a:pt x="0" y="5676"/>
                </a:lnTo>
                <a:lnTo>
                  <a:pt x="0" y="8826"/>
                </a:lnTo>
                <a:lnTo>
                  <a:pt x="9258" y="11391"/>
                </a:lnTo>
                <a:lnTo>
                  <a:pt x="20688" y="11391"/>
                </a:lnTo>
                <a:lnTo>
                  <a:pt x="32118" y="11391"/>
                </a:lnTo>
                <a:lnTo>
                  <a:pt x="41376" y="8826"/>
                </a:lnTo>
                <a:lnTo>
                  <a:pt x="41376" y="567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898348" y="2503746"/>
            <a:ext cx="42341" cy="11645"/>
          </a:xfrm>
          <a:custGeom>
            <a:avLst/>
            <a:gdLst/>
            <a:ahLst/>
            <a:cxnLst/>
            <a:rect l="l" t="t" r="r" b="b"/>
            <a:pathLst>
              <a:path w="42341" h="11645">
                <a:moveTo>
                  <a:pt x="21170" y="0"/>
                </a:moveTo>
                <a:lnTo>
                  <a:pt x="9474" y="0"/>
                </a:lnTo>
                <a:lnTo>
                  <a:pt x="0" y="2616"/>
                </a:lnTo>
                <a:lnTo>
                  <a:pt x="0" y="9042"/>
                </a:lnTo>
                <a:lnTo>
                  <a:pt x="9474" y="11645"/>
                </a:lnTo>
                <a:lnTo>
                  <a:pt x="32854" y="11645"/>
                </a:lnTo>
                <a:lnTo>
                  <a:pt x="42341" y="9042"/>
                </a:lnTo>
                <a:lnTo>
                  <a:pt x="42341" y="2616"/>
                </a:lnTo>
                <a:lnTo>
                  <a:pt x="32854" y="0"/>
                </a:lnTo>
                <a:lnTo>
                  <a:pt x="2117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898348" y="2503746"/>
            <a:ext cx="42341" cy="11645"/>
          </a:xfrm>
          <a:custGeom>
            <a:avLst/>
            <a:gdLst/>
            <a:ahLst/>
            <a:cxnLst/>
            <a:rect l="l" t="t" r="r" b="b"/>
            <a:pathLst>
              <a:path w="42341" h="11645">
                <a:moveTo>
                  <a:pt x="21170" y="0"/>
                </a:moveTo>
                <a:lnTo>
                  <a:pt x="9474" y="0"/>
                </a:lnTo>
                <a:lnTo>
                  <a:pt x="0" y="2616"/>
                </a:lnTo>
                <a:lnTo>
                  <a:pt x="0" y="5829"/>
                </a:lnTo>
                <a:lnTo>
                  <a:pt x="0" y="9042"/>
                </a:lnTo>
                <a:lnTo>
                  <a:pt x="9474" y="11645"/>
                </a:lnTo>
                <a:lnTo>
                  <a:pt x="21170" y="11645"/>
                </a:lnTo>
                <a:lnTo>
                  <a:pt x="32854" y="11645"/>
                </a:lnTo>
                <a:lnTo>
                  <a:pt x="42341" y="9042"/>
                </a:lnTo>
                <a:lnTo>
                  <a:pt x="42341" y="5829"/>
                </a:lnTo>
                <a:lnTo>
                  <a:pt x="42341" y="2616"/>
                </a:lnTo>
                <a:lnTo>
                  <a:pt x="32854" y="0"/>
                </a:lnTo>
                <a:lnTo>
                  <a:pt x="2117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801302" y="2495234"/>
            <a:ext cx="42341" cy="11645"/>
          </a:xfrm>
          <a:custGeom>
            <a:avLst/>
            <a:gdLst/>
            <a:ahLst/>
            <a:cxnLst/>
            <a:rect l="l" t="t" r="r" b="b"/>
            <a:pathLst>
              <a:path w="42341" h="11645">
                <a:moveTo>
                  <a:pt x="21170" y="0"/>
                </a:moveTo>
                <a:lnTo>
                  <a:pt x="9474" y="0"/>
                </a:lnTo>
                <a:lnTo>
                  <a:pt x="0" y="2603"/>
                </a:lnTo>
                <a:lnTo>
                  <a:pt x="0" y="9042"/>
                </a:lnTo>
                <a:lnTo>
                  <a:pt x="9474" y="11645"/>
                </a:lnTo>
                <a:lnTo>
                  <a:pt x="32867" y="11645"/>
                </a:lnTo>
                <a:lnTo>
                  <a:pt x="42341" y="9042"/>
                </a:lnTo>
                <a:lnTo>
                  <a:pt x="42341" y="2603"/>
                </a:lnTo>
                <a:lnTo>
                  <a:pt x="32867" y="0"/>
                </a:lnTo>
                <a:lnTo>
                  <a:pt x="2117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801302" y="2495234"/>
            <a:ext cx="42341" cy="11645"/>
          </a:xfrm>
          <a:custGeom>
            <a:avLst/>
            <a:gdLst/>
            <a:ahLst/>
            <a:cxnLst/>
            <a:rect l="l" t="t" r="r" b="b"/>
            <a:pathLst>
              <a:path w="42341" h="11645">
                <a:moveTo>
                  <a:pt x="21170" y="0"/>
                </a:moveTo>
                <a:lnTo>
                  <a:pt x="9474" y="0"/>
                </a:lnTo>
                <a:lnTo>
                  <a:pt x="0" y="2603"/>
                </a:lnTo>
                <a:lnTo>
                  <a:pt x="0" y="5816"/>
                </a:lnTo>
                <a:lnTo>
                  <a:pt x="0" y="9042"/>
                </a:lnTo>
                <a:lnTo>
                  <a:pt x="9474" y="11645"/>
                </a:lnTo>
                <a:lnTo>
                  <a:pt x="21170" y="11645"/>
                </a:lnTo>
                <a:lnTo>
                  <a:pt x="32867" y="11645"/>
                </a:lnTo>
                <a:lnTo>
                  <a:pt x="42341" y="9042"/>
                </a:lnTo>
                <a:lnTo>
                  <a:pt x="42341" y="5816"/>
                </a:lnTo>
                <a:lnTo>
                  <a:pt x="42341" y="2603"/>
                </a:lnTo>
                <a:lnTo>
                  <a:pt x="32867" y="0"/>
                </a:lnTo>
                <a:lnTo>
                  <a:pt x="2117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856533" y="2526107"/>
            <a:ext cx="43307" cy="11912"/>
          </a:xfrm>
          <a:custGeom>
            <a:avLst/>
            <a:gdLst/>
            <a:ahLst/>
            <a:cxnLst/>
            <a:rect l="l" t="t" r="r" b="b"/>
            <a:pathLst>
              <a:path w="43307" h="11912">
                <a:moveTo>
                  <a:pt x="21653" y="0"/>
                </a:moveTo>
                <a:lnTo>
                  <a:pt x="9690" y="0"/>
                </a:lnTo>
                <a:lnTo>
                  <a:pt x="0" y="2667"/>
                </a:lnTo>
                <a:lnTo>
                  <a:pt x="0" y="9258"/>
                </a:lnTo>
                <a:lnTo>
                  <a:pt x="9690" y="11912"/>
                </a:lnTo>
                <a:lnTo>
                  <a:pt x="33604" y="11912"/>
                </a:lnTo>
                <a:lnTo>
                  <a:pt x="43306" y="9258"/>
                </a:lnTo>
                <a:lnTo>
                  <a:pt x="43306" y="2667"/>
                </a:lnTo>
                <a:lnTo>
                  <a:pt x="33604" y="0"/>
                </a:lnTo>
                <a:lnTo>
                  <a:pt x="2165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856533" y="2526107"/>
            <a:ext cx="43307" cy="11912"/>
          </a:xfrm>
          <a:custGeom>
            <a:avLst/>
            <a:gdLst/>
            <a:ahLst/>
            <a:cxnLst/>
            <a:rect l="l" t="t" r="r" b="b"/>
            <a:pathLst>
              <a:path w="43307" h="11912">
                <a:moveTo>
                  <a:pt x="21653" y="0"/>
                </a:moveTo>
                <a:lnTo>
                  <a:pt x="9690" y="0"/>
                </a:lnTo>
                <a:lnTo>
                  <a:pt x="0" y="2667"/>
                </a:lnTo>
                <a:lnTo>
                  <a:pt x="0" y="5969"/>
                </a:lnTo>
                <a:lnTo>
                  <a:pt x="0" y="9258"/>
                </a:lnTo>
                <a:lnTo>
                  <a:pt x="9690" y="11912"/>
                </a:lnTo>
                <a:lnTo>
                  <a:pt x="21653" y="11912"/>
                </a:lnTo>
                <a:lnTo>
                  <a:pt x="33604" y="11912"/>
                </a:lnTo>
                <a:lnTo>
                  <a:pt x="43306" y="9258"/>
                </a:lnTo>
                <a:lnTo>
                  <a:pt x="43306" y="5969"/>
                </a:lnTo>
                <a:lnTo>
                  <a:pt x="43306" y="2667"/>
                </a:lnTo>
                <a:lnTo>
                  <a:pt x="33604" y="0"/>
                </a:lnTo>
                <a:lnTo>
                  <a:pt x="2165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81042" y="2517231"/>
            <a:ext cx="19748" cy="11811"/>
          </a:xfrm>
          <a:custGeom>
            <a:avLst/>
            <a:gdLst/>
            <a:ahLst/>
            <a:cxnLst/>
            <a:rect l="l" t="t" r="r" b="b"/>
            <a:pathLst>
              <a:path w="19748" h="11811">
                <a:moveTo>
                  <a:pt x="0" y="0"/>
                </a:moveTo>
                <a:lnTo>
                  <a:pt x="0" y="11811"/>
                </a:lnTo>
                <a:lnTo>
                  <a:pt x="11036" y="11544"/>
                </a:lnTo>
                <a:lnTo>
                  <a:pt x="19748" y="9004"/>
                </a:lnTo>
                <a:lnTo>
                  <a:pt x="19748" y="2781"/>
                </a:lnTo>
                <a:lnTo>
                  <a:pt x="11036" y="266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81042" y="2517231"/>
            <a:ext cx="19748" cy="11811"/>
          </a:xfrm>
          <a:custGeom>
            <a:avLst/>
            <a:gdLst/>
            <a:ahLst/>
            <a:cxnLst/>
            <a:rect l="l" t="t" r="r" b="b"/>
            <a:pathLst>
              <a:path w="19748" h="11811">
                <a:moveTo>
                  <a:pt x="0" y="0"/>
                </a:moveTo>
                <a:lnTo>
                  <a:pt x="0" y="11811"/>
                </a:lnTo>
                <a:lnTo>
                  <a:pt x="11036" y="11544"/>
                </a:lnTo>
                <a:lnTo>
                  <a:pt x="19748" y="9004"/>
                </a:lnTo>
                <a:lnTo>
                  <a:pt x="19748" y="5892"/>
                </a:lnTo>
                <a:lnTo>
                  <a:pt x="19748" y="2781"/>
                </a:lnTo>
                <a:lnTo>
                  <a:pt x="11036" y="266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781042" y="2104932"/>
            <a:ext cx="11582" cy="3924"/>
          </a:xfrm>
          <a:custGeom>
            <a:avLst/>
            <a:gdLst/>
            <a:ahLst/>
            <a:cxnLst/>
            <a:rect l="l" t="t" r="r" b="b"/>
            <a:pathLst>
              <a:path w="11582" h="3924">
                <a:moveTo>
                  <a:pt x="0" y="3924"/>
                </a:moveTo>
                <a:lnTo>
                  <a:pt x="4800" y="3721"/>
                </a:lnTo>
                <a:lnTo>
                  <a:pt x="9144" y="2933"/>
                </a:lnTo>
                <a:lnTo>
                  <a:pt x="11582" y="901"/>
                </a:lnTo>
                <a:lnTo>
                  <a:pt x="8039" y="0"/>
                </a:lnTo>
                <a:lnTo>
                  <a:pt x="0" y="50"/>
                </a:lnTo>
                <a:lnTo>
                  <a:pt x="0" y="39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81042" y="2104932"/>
            <a:ext cx="11582" cy="3924"/>
          </a:xfrm>
          <a:custGeom>
            <a:avLst/>
            <a:gdLst/>
            <a:ahLst/>
            <a:cxnLst/>
            <a:rect l="l" t="t" r="r" b="b"/>
            <a:pathLst>
              <a:path w="11582" h="3924">
                <a:moveTo>
                  <a:pt x="0" y="3924"/>
                </a:moveTo>
                <a:lnTo>
                  <a:pt x="4800" y="3721"/>
                </a:lnTo>
                <a:lnTo>
                  <a:pt x="9144" y="2933"/>
                </a:lnTo>
                <a:lnTo>
                  <a:pt x="10274" y="1993"/>
                </a:lnTo>
                <a:lnTo>
                  <a:pt x="11582" y="901"/>
                </a:lnTo>
                <a:lnTo>
                  <a:pt x="8039" y="0"/>
                </a:lnTo>
                <a:lnTo>
                  <a:pt x="2324" y="0"/>
                </a:lnTo>
                <a:lnTo>
                  <a:pt x="1549" y="0"/>
                </a:lnTo>
                <a:lnTo>
                  <a:pt x="762" y="25"/>
                </a:lnTo>
                <a:lnTo>
                  <a:pt x="0" y="50"/>
                </a:lnTo>
                <a:lnTo>
                  <a:pt x="0" y="39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955588" y="2535046"/>
            <a:ext cx="43307" cy="11912"/>
          </a:xfrm>
          <a:custGeom>
            <a:avLst/>
            <a:gdLst/>
            <a:ahLst/>
            <a:cxnLst/>
            <a:rect l="l" t="t" r="r" b="b"/>
            <a:pathLst>
              <a:path w="43307" h="11912">
                <a:moveTo>
                  <a:pt x="21653" y="0"/>
                </a:moveTo>
                <a:lnTo>
                  <a:pt x="9690" y="0"/>
                </a:lnTo>
                <a:lnTo>
                  <a:pt x="0" y="2679"/>
                </a:lnTo>
                <a:lnTo>
                  <a:pt x="0" y="9258"/>
                </a:lnTo>
                <a:lnTo>
                  <a:pt x="9690" y="11912"/>
                </a:lnTo>
                <a:lnTo>
                  <a:pt x="33604" y="11912"/>
                </a:lnTo>
                <a:lnTo>
                  <a:pt x="43306" y="9258"/>
                </a:lnTo>
                <a:lnTo>
                  <a:pt x="43306" y="2679"/>
                </a:lnTo>
                <a:lnTo>
                  <a:pt x="33604" y="0"/>
                </a:lnTo>
                <a:lnTo>
                  <a:pt x="2165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955588" y="2535046"/>
            <a:ext cx="43307" cy="11912"/>
          </a:xfrm>
          <a:custGeom>
            <a:avLst/>
            <a:gdLst/>
            <a:ahLst/>
            <a:cxnLst/>
            <a:rect l="l" t="t" r="r" b="b"/>
            <a:pathLst>
              <a:path w="43307" h="11912">
                <a:moveTo>
                  <a:pt x="21653" y="0"/>
                </a:moveTo>
                <a:lnTo>
                  <a:pt x="9690" y="0"/>
                </a:lnTo>
                <a:lnTo>
                  <a:pt x="0" y="2679"/>
                </a:lnTo>
                <a:lnTo>
                  <a:pt x="0" y="5969"/>
                </a:lnTo>
                <a:lnTo>
                  <a:pt x="0" y="9258"/>
                </a:lnTo>
                <a:lnTo>
                  <a:pt x="9690" y="11912"/>
                </a:lnTo>
                <a:lnTo>
                  <a:pt x="21653" y="11912"/>
                </a:lnTo>
                <a:lnTo>
                  <a:pt x="33604" y="11912"/>
                </a:lnTo>
                <a:lnTo>
                  <a:pt x="43306" y="9258"/>
                </a:lnTo>
                <a:lnTo>
                  <a:pt x="43306" y="5969"/>
                </a:lnTo>
                <a:lnTo>
                  <a:pt x="43306" y="2679"/>
                </a:lnTo>
                <a:lnTo>
                  <a:pt x="33604" y="0"/>
                </a:lnTo>
                <a:lnTo>
                  <a:pt x="2165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130240" y="2497558"/>
            <a:ext cx="41376" cy="11379"/>
          </a:xfrm>
          <a:custGeom>
            <a:avLst/>
            <a:gdLst/>
            <a:ahLst/>
            <a:cxnLst/>
            <a:rect l="l" t="t" r="r" b="b"/>
            <a:pathLst>
              <a:path w="41376" h="11379">
                <a:moveTo>
                  <a:pt x="20688" y="0"/>
                </a:moveTo>
                <a:lnTo>
                  <a:pt x="9258" y="0"/>
                </a:lnTo>
                <a:lnTo>
                  <a:pt x="0" y="2552"/>
                </a:lnTo>
                <a:lnTo>
                  <a:pt x="0" y="8839"/>
                </a:lnTo>
                <a:lnTo>
                  <a:pt x="9258" y="11379"/>
                </a:lnTo>
                <a:lnTo>
                  <a:pt x="32105" y="11379"/>
                </a:lnTo>
                <a:lnTo>
                  <a:pt x="41376" y="8839"/>
                </a:lnTo>
                <a:lnTo>
                  <a:pt x="41376" y="2552"/>
                </a:lnTo>
                <a:lnTo>
                  <a:pt x="32105" y="0"/>
                </a:lnTo>
                <a:lnTo>
                  <a:pt x="206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130240" y="2497558"/>
            <a:ext cx="41376" cy="11379"/>
          </a:xfrm>
          <a:custGeom>
            <a:avLst/>
            <a:gdLst/>
            <a:ahLst/>
            <a:cxnLst/>
            <a:rect l="l" t="t" r="r" b="b"/>
            <a:pathLst>
              <a:path w="41376" h="11379">
                <a:moveTo>
                  <a:pt x="20688" y="0"/>
                </a:moveTo>
                <a:lnTo>
                  <a:pt x="9258" y="0"/>
                </a:lnTo>
                <a:lnTo>
                  <a:pt x="0" y="2552"/>
                </a:lnTo>
                <a:lnTo>
                  <a:pt x="0" y="5689"/>
                </a:lnTo>
                <a:lnTo>
                  <a:pt x="0" y="8839"/>
                </a:lnTo>
                <a:lnTo>
                  <a:pt x="9258" y="11379"/>
                </a:lnTo>
                <a:lnTo>
                  <a:pt x="20688" y="11379"/>
                </a:lnTo>
                <a:lnTo>
                  <a:pt x="32105" y="11379"/>
                </a:lnTo>
                <a:lnTo>
                  <a:pt x="41376" y="8839"/>
                </a:lnTo>
                <a:lnTo>
                  <a:pt x="41376" y="5689"/>
                </a:lnTo>
                <a:lnTo>
                  <a:pt x="41376" y="2552"/>
                </a:lnTo>
                <a:lnTo>
                  <a:pt x="32105" y="0"/>
                </a:lnTo>
                <a:lnTo>
                  <a:pt x="20688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168044" y="2474339"/>
            <a:ext cx="40398" cy="11112"/>
          </a:xfrm>
          <a:custGeom>
            <a:avLst/>
            <a:gdLst/>
            <a:ahLst/>
            <a:cxnLst/>
            <a:rect l="l" t="t" r="r" b="b"/>
            <a:pathLst>
              <a:path w="40398" h="11112">
                <a:moveTo>
                  <a:pt x="20205" y="0"/>
                </a:moveTo>
                <a:lnTo>
                  <a:pt x="9055" y="0"/>
                </a:lnTo>
                <a:lnTo>
                  <a:pt x="0" y="2489"/>
                </a:lnTo>
                <a:lnTo>
                  <a:pt x="0" y="8636"/>
                </a:lnTo>
                <a:lnTo>
                  <a:pt x="9055" y="11112"/>
                </a:lnTo>
                <a:lnTo>
                  <a:pt x="31356" y="11112"/>
                </a:lnTo>
                <a:lnTo>
                  <a:pt x="40398" y="8636"/>
                </a:lnTo>
                <a:lnTo>
                  <a:pt x="40398" y="2489"/>
                </a:lnTo>
                <a:lnTo>
                  <a:pt x="31356" y="0"/>
                </a:lnTo>
                <a:lnTo>
                  <a:pt x="2020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168044" y="2474339"/>
            <a:ext cx="40398" cy="11112"/>
          </a:xfrm>
          <a:custGeom>
            <a:avLst/>
            <a:gdLst/>
            <a:ahLst/>
            <a:cxnLst/>
            <a:rect l="l" t="t" r="r" b="b"/>
            <a:pathLst>
              <a:path w="40398" h="11112">
                <a:moveTo>
                  <a:pt x="20205" y="0"/>
                </a:moveTo>
                <a:lnTo>
                  <a:pt x="9055" y="0"/>
                </a:lnTo>
                <a:lnTo>
                  <a:pt x="0" y="2489"/>
                </a:lnTo>
                <a:lnTo>
                  <a:pt x="0" y="5562"/>
                </a:lnTo>
                <a:lnTo>
                  <a:pt x="0" y="8636"/>
                </a:lnTo>
                <a:lnTo>
                  <a:pt x="9055" y="11112"/>
                </a:lnTo>
                <a:lnTo>
                  <a:pt x="20205" y="11112"/>
                </a:lnTo>
                <a:lnTo>
                  <a:pt x="31356" y="11112"/>
                </a:lnTo>
                <a:lnTo>
                  <a:pt x="40398" y="8636"/>
                </a:lnTo>
                <a:lnTo>
                  <a:pt x="40398" y="5562"/>
                </a:lnTo>
                <a:lnTo>
                  <a:pt x="40398" y="2489"/>
                </a:lnTo>
                <a:lnTo>
                  <a:pt x="31356" y="0"/>
                </a:lnTo>
                <a:lnTo>
                  <a:pt x="20205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092446" y="2520769"/>
            <a:ext cx="42329" cy="11658"/>
          </a:xfrm>
          <a:custGeom>
            <a:avLst/>
            <a:gdLst/>
            <a:ahLst/>
            <a:cxnLst/>
            <a:rect l="l" t="t" r="r" b="b"/>
            <a:pathLst>
              <a:path w="42329" h="11658">
                <a:moveTo>
                  <a:pt x="21170" y="0"/>
                </a:moveTo>
                <a:lnTo>
                  <a:pt x="9474" y="0"/>
                </a:lnTo>
                <a:lnTo>
                  <a:pt x="0" y="2616"/>
                </a:lnTo>
                <a:lnTo>
                  <a:pt x="0" y="9055"/>
                </a:lnTo>
                <a:lnTo>
                  <a:pt x="9474" y="11658"/>
                </a:lnTo>
                <a:lnTo>
                  <a:pt x="32854" y="11658"/>
                </a:lnTo>
                <a:lnTo>
                  <a:pt x="42329" y="9055"/>
                </a:lnTo>
                <a:lnTo>
                  <a:pt x="42329" y="2616"/>
                </a:lnTo>
                <a:lnTo>
                  <a:pt x="32854" y="0"/>
                </a:lnTo>
                <a:lnTo>
                  <a:pt x="2117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092446" y="2520769"/>
            <a:ext cx="42329" cy="11658"/>
          </a:xfrm>
          <a:custGeom>
            <a:avLst/>
            <a:gdLst/>
            <a:ahLst/>
            <a:cxnLst/>
            <a:rect l="l" t="t" r="r" b="b"/>
            <a:pathLst>
              <a:path w="42329" h="11658">
                <a:moveTo>
                  <a:pt x="21170" y="0"/>
                </a:moveTo>
                <a:lnTo>
                  <a:pt x="9474" y="0"/>
                </a:lnTo>
                <a:lnTo>
                  <a:pt x="0" y="2616"/>
                </a:lnTo>
                <a:lnTo>
                  <a:pt x="0" y="5842"/>
                </a:lnTo>
                <a:lnTo>
                  <a:pt x="0" y="9055"/>
                </a:lnTo>
                <a:lnTo>
                  <a:pt x="9474" y="11658"/>
                </a:lnTo>
                <a:lnTo>
                  <a:pt x="21170" y="11658"/>
                </a:lnTo>
                <a:lnTo>
                  <a:pt x="32854" y="11658"/>
                </a:lnTo>
                <a:lnTo>
                  <a:pt x="42329" y="9055"/>
                </a:lnTo>
                <a:lnTo>
                  <a:pt x="42329" y="5842"/>
                </a:lnTo>
                <a:lnTo>
                  <a:pt x="42329" y="2616"/>
                </a:lnTo>
                <a:lnTo>
                  <a:pt x="32854" y="0"/>
                </a:lnTo>
                <a:lnTo>
                  <a:pt x="2117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781042" y="2117663"/>
            <a:ext cx="13284" cy="4089"/>
          </a:xfrm>
          <a:custGeom>
            <a:avLst/>
            <a:gdLst/>
            <a:ahLst/>
            <a:cxnLst/>
            <a:rect l="l" t="t" r="r" b="b"/>
            <a:pathLst>
              <a:path w="13284" h="4089">
                <a:moveTo>
                  <a:pt x="0" y="126"/>
                </a:moveTo>
                <a:lnTo>
                  <a:pt x="0" y="4089"/>
                </a:lnTo>
                <a:lnTo>
                  <a:pt x="5461" y="3962"/>
                </a:lnTo>
                <a:lnTo>
                  <a:pt x="10642" y="3111"/>
                </a:lnTo>
                <a:lnTo>
                  <a:pt x="13284" y="914"/>
                </a:lnTo>
                <a:lnTo>
                  <a:pt x="9588" y="0"/>
                </a:lnTo>
                <a:lnTo>
                  <a:pt x="3670" y="0"/>
                </a:lnTo>
                <a:lnTo>
                  <a:pt x="0" y="1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81042" y="2117663"/>
            <a:ext cx="13284" cy="4089"/>
          </a:xfrm>
          <a:custGeom>
            <a:avLst/>
            <a:gdLst/>
            <a:ahLst/>
            <a:cxnLst/>
            <a:rect l="l" t="t" r="r" b="b"/>
            <a:pathLst>
              <a:path w="13284" h="4089">
                <a:moveTo>
                  <a:pt x="0" y="126"/>
                </a:moveTo>
                <a:lnTo>
                  <a:pt x="0" y="4089"/>
                </a:lnTo>
                <a:lnTo>
                  <a:pt x="5461" y="3962"/>
                </a:lnTo>
                <a:lnTo>
                  <a:pt x="10642" y="3111"/>
                </a:lnTo>
                <a:lnTo>
                  <a:pt x="11912" y="2057"/>
                </a:lnTo>
                <a:lnTo>
                  <a:pt x="13284" y="914"/>
                </a:lnTo>
                <a:lnTo>
                  <a:pt x="9588" y="0"/>
                </a:lnTo>
                <a:lnTo>
                  <a:pt x="3670" y="0"/>
                </a:lnTo>
                <a:lnTo>
                  <a:pt x="2438" y="0"/>
                </a:lnTo>
                <a:lnTo>
                  <a:pt x="1206" y="50"/>
                </a:lnTo>
                <a:lnTo>
                  <a:pt x="0" y="12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995393" y="2512259"/>
            <a:ext cx="42341" cy="11645"/>
          </a:xfrm>
          <a:custGeom>
            <a:avLst/>
            <a:gdLst/>
            <a:ahLst/>
            <a:cxnLst/>
            <a:rect l="l" t="t" r="r" b="b"/>
            <a:pathLst>
              <a:path w="42341" h="11645">
                <a:moveTo>
                  <a:pt x="21170" y="0"/>
                </a:moveTo>
                <a:lnTo>
                  <a:pt x="9474" y="0"/>
                </a:lnTo>
                <a:lnTo>
                  <a:pt x="0" y="2616"/>
                </a:lnTo>
                <a:lnTo>
                  <a:pt x="0" y="9055"/>
                </a:lnTo>
                <a:lnTo>
                  <a:pt x="9474" y="11645"/>
                </a:lnTo>
                <a:lnTo>
                  <a:pt x="32854" y="11645"/>
                </a:lnTo>
                <a:lnTo>
                  <a:pt x="42341" y="9055"/>
                </a:lnTo>
                <a:lnTo>
                  <a:pt x="42341" y="2616"/>
                </a:lnTo>
                <a:lnTo>
                  <a:pt x="32854" y="0"/>
                </a:lnTo>
                <a:lnTo>
                  <a:pt x="2117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995393" y="2512259"/>
            <a:ext cx="42341" cy="11645"/>
          </a:xfrm>
          <a:custGeom>
            <a:avLst/>
            <a:gdLst/>
            <a:ahLst/>
            <a:cxnLst/>
            <a:rect l="l" t="t" r="r" b="b"/>
            <a:pathLst>
              <a:path w="42341" h="11645">
                <a:moveTo>
                  <a:pt x="21170" y="0"/>
                </a:moveTo>
                <a:lnTo>
                  <a:pt x="9474" y="0"/>
                </a:lnTo>
                <a:lnTo>
                  <a:pt x="0" y="2616"/>
                </a:lnTo>
                <a:lnTo>
                  <a:pt x="0" y="5842"/>
                </a:lnTo>
                <a:lnTo>
                  <a:pt x="0" y="9055"/>
                </a:lnTo>
                <a:lnTo>
                  <a:pt x="9474" y="11645"/>
                </a:lnTo>
                <a:lnTo>
                  <a:pt x="21170" y="11645"/>
                </a:lnTo>
                <a:lnTo>
                  <a:pt x="32854" y="11645"/>
                </a:lnTo>
                <a:lnTo>
                  <a:pt x="42341" y="9055"/>
                </a:lnTo>
                <a:lnTo>
                  <a:pt x="42341" y="5842"/>
                </a:lnTo>
                <a:lnTo>
                  <a:pt x="42341" y="2616"/>
                </a:lnTo>
                <a:lnTo>
                  <a:pt x="32854" y="0"/>
                </a:lnTo>
                <a:lnTo>
                  <a:pt x="2117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054642" y="2543987"/>
            <a:ext cx="43307" cy="11912"/>
          </a:xfrm>
          <a:custGeom>
            <a:avLst/>
            <a:gdLst/>
            <a:ahLst/>
            <a:cxnLst/>
            <a:rect l="l" t="t" r="r" b="b"/>
            <a:pathLst>
              <a:path w="43307" h="11912">
                <a:moveTo>
                  <a:pt x="21653" y="0"/>
                </a:moveTo>
                <a:lnTo>
                  <a:pt x="9690" y="0"/>
                </a:lnTo>
                <a:lnTo>
                  <a:pt x="0" y="2667"/>
                </a:lnTo>
                <a:lnTo>
                  <a:pt x="0" y="9245"/>
                </a:lnTo>
                <a:lnTo>
                  <a:pt x="9690" y="11912"/>
                </a:lnTo>
                <a:lnTo>
                  <a:pt x="33604" y="11912"/>
                </a:lnTo>
                <a:lnTo>
                  <a:pt x="43306" y="9245"/>
                </a:lnTo>
                <a:lnTo>
                  <a:pt x="43306" y="2667"/>
                </a:lnTo>
                <a:lnTo>
                  <a:pt x="33604" y="0"/>
                </a:lnTo>
                <a:lnTo>
                  <a:pt x="2165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054642" y="2543987"/>
            <a:ext cx="43307" cy="11912"/>
          </a:xfrm>
          <a:custGeom>
            <a:avLst/>
            <a:gdLst/>
            <a:ahLst/>
            <a:cxnLst/>
            <a:rect l="l" t="t" r="r" b="b"/>
            <a:pathLst>
              <a:path w="43307" h="11912">
                <a:moveTo>
                  <a:pt x="21653" y="0"/>
                </a:moveTo>
                <a:lnTo>
                  <a:pt x="9690" y="0"/>
                </a:lnTo>
                <a:lnTo>
                  <a:pt x="0" y="2667"/>
                </a:lnTo>
                <a:lnTo>
                  <a:pt x="0" y="5956"/>
                </a:lnTo>
                <a:lnTo>
                  <a:pt x="0" y="9245"/>
                </a:lnTo>
                <a:lnTo>
                  <a:pt x="9690" y="11912"/>
                </a:lnTo>
                <a:lnTo>
                  <a:pt x="21653" y="11912"/>
                </a:lnTo>
                <a:lnTo>
                  <a:pt x="33604" y="11912"/>
                </a:lnTo>
                <a:lnTo>
                  <a:pt x="43306" y="9245"/>
                </a:lnTo>
                <a:lnTo>
                  <a:pt x="43306" y="5956"/>
                </a:lnTo>
                <a:lnTo>
                  <a:pt x="43306" y="2667"/>
                </a:lnTo>
                <a:lnTo>
                  <a:pt x="33604" y="0"/>
                </a:lnTo>
                <a:lnTo>
                  <a:pt x="2165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820313" y="2118804"/>
            <a:ext cx="24130" cy="4127"/>
          </a:xfrm>
          <a:custGeom>
            <a:avLst/>
            <a:gdLst/>
            <a:ahLst/>
            <a:cxnLst/>
            <a:rect l="l" t="t" r="r" b="b"/>
            <a:pathLst>
              <a:path w="24129" h="4127">
                <a:moveTo>
                  <a:pt x="1358" y="2070"/>
                </a:moveTo>
                <a:lnTo>
                  <a:pt x="0" y="3200"/>
                </a:lnTo>
                <a:lnTo>
                  <a:pt x="3695" y="4127"/>
                </a:lnTo>
                <a:lnTo>
                  <a:pt x="15519" y="4127"/>
                </a:lnTo>
                <a:lnTo>
                  <a:pt x="21399" y="3200"/>
                </a:lnTo>
                <a:lnTo>
                  <a:pt x="24130" y="927"/>
                </a:lnTo>
                <a:lnTo>
                  <a:pt x="20447" y="0"/>
                </a:lnTo>
                <a:lnTo>
                  <a:pt x="8610" y="0"/>
                </a:lnTo>
                <a:lnTo>
                  <a:pt x="2730" y="927"/>
                </a:lnTo>
                <a:lnTo>
                  <a:pt x="1358" y="2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20313" y="2118804"/>
            <a:ext cx="24130" cy="4127"/>
          </a:xfrm>
          <a:custGeom>
            <a:avLst/>
            <a:gdLst/>
            <a:ahLst/>
            <a:cxnLst/>
            <a:rect l="l" t="t" r="r" b="b"/>
            <a:pathLst>
              <a:path w="24129" h="4127">
                <a:moveTo>
                  <a:pt x="1358" y="2070"/>
                </a:moveTo>
                <a:lnTo>
                  <a:pt x="0" y="3200"/>
                </a:lnTo>
                <a:lnTo>
                  <a:pt x="3695" y="4127"/>
                </a:lnTo>
                <a:lnTo>
                  <a:pt x="9601" y="4127"/>
                </a:lnTo>
                <a:lnTo>
                  <a:pt x="15519" y="4127"/>
                </a:lnTo>
                <a:lnTo>
                  <a:pt x="21399" y="3200"/>
                </a:lnTo>
                <a:lnTo>
                  <a:pt x="22771" y="2070"/>
                </a:lnTo>
                <a:lnTo>
                  <a:pt x="24130" y="927"/>
                </a:lnTo>
                <a:lnTo>
                  <a:pt x="20447" y="0"/>
                </a:lnTo>
                <a:lnTo>
                  <a:pt x="14528" y="0"/>
                </a:lnTo>
                <a:lnTo>
                  <a:pt x="8610" y="0"/>
                </a:lnTo>
                <a:lnTo>
                  <a:pt x="2730" y="927"/>
                </a:lnTo>
                <a:lnTo>
                  <a:pt x="1358" y="207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837760" y="2242897"/>
            <a:ext cx="29184" cy="7124"/>
          </a:xfrm>
          <a:custGeom>
            <a:avLst/>
            <a:gdLst/>
            <a:ahLst/>
            <a:cxnLst/>
            <a:rect l="l" t="t" r="r" b="b"/>
            <a:pathLst>
              <a:path w="29184" h="7124">
                <a:moveTo>
                  <a:pt x="1650" y="3555"/>
                </a:moveTo>
                <a:lnTo>
                  <a:pt x="0" y="5524"/>
                </a:lnTo>
                <a:lnTo>
                  <a:pt x="4457" y="7124"/>
                </a:lnTo>
                <a:lnTo>
                  <a:pt x="18757" y="7124"/>
                </a:lnTo>
                <a:lnTo>
                  <a:pt x="25882" y="5524"/>
                </a:lnTo>
                <a:lnTo>
                  <a:pt x="29184" y="1600"/>
                </a:lnTo>
                <a:lnTo>
                  <a:pt x="24714" y="0"/>
                </a:lnTo>
                <a:lnTo>
                  <a:pt x="10426" y="0"/>
                </a:lnTo>
                <a:lnTo>
                  <a:pt x="3289" y="1600"/>
                </a:lnTo>
                <a:lnTo>
                  <a:pt x="1650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837760" y="2242897"/>
            <a:ext cx="29184" cy="7124"/>
          </a:xfrm>
          <a:custGeom>
            <a:avLst/>
            <a:gdLst/>
            <a:ahLst/>
            <a:cxnLst/>
            <a:rect l="l" t="t" r="r" b="b"/>
            <a:pathLst>
              <a:path w="29184" h="7124">
                <a:moveTo>
                  <a:pt x="1650" y="3555"/>
                </a:moveTo>
                <a:lnTo>
                  <a:pt x="0" y="5524"/>
                </a:lnTo>
                <a:lnTo>
                  <a:pt x="4457" y="7124"/>
                </a:lnTo>
                <a:lnTo>
                  <a:pt x="11607" y="7124"/>
                </a:lnTo>
                <a:lnTo>
                  <a:pt x="18757" y="7124"/>
                </a:lnTo>
                <a:lnTo>
                  <a:pt x="25882" y="5524"/>
                </a:lnTo>
                <a:lnTo>
                  <a:pt x="27533" y="3555"/>
                </a:lnTo>
                <a:lnTo>
                  <a:pt x="29184" y="1600"/>
                </a:lnTo>
                <a:lnTo>
                  <a:pt x="24714" y="0"/>
                </a:lnTo>
                <a:lnTo>
                  <a:pt x="17564" y="0"/>
                </a:lnTo>
                <a:lnTo>
                  <a:pt x="10426" y="0"/>
                </a:lnTo>
                <a:lnTo>
                  <a:pt x="3289" y="1600"/>
                </a:lnTo>
                <a:lnTo>
                  <a:pt x="1650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81042" y="2130848"/>
            <a:ext cx="17500" cy="4267"/>
          </a:xfrm>
          <a:custGeom>
            <a:avLst/>
            <a:gdLst/>
            <a:ahLst/>
            <a:cxnLst/>
            <a:rect l="l" t="t" r="r" b="b"/>
            <a:pathLst>
              <a:path w="17500" h="4267">
                <a:moveTo>
                  <a:pt x="0" y="482"/>
                </a:moveTo>
                <a:lnTo>
                  <a:pt x="0" y="4203"/>
                </a:lnTo>
                <a:lnTo>
                  <a:pt x="8585" y="4267"/>
                </a:lnTo>
                <a:lnTo>
                  <a:pt x="14681" y="3302"/>
                </a:lnTo>
                <a:lnTo>
                  <a:pt x="17500" y="952"/>
                </a:lnTo>
                <a:lnTo>
                  <a:pt x="13690" y="0"/>
                </a:lnTo>
                <a:lnTo>
                  <a:pt x="4914" y="0"/>
                </a:lnTo>
                <a:lnTo>
                  <a:pt x="2273" y="190"/>
                </a:lnTo>
                <a:lnTo>
                  <a:pt x="0" y="4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781042" y="2130848"/>
            <a:ext cx="17500" cy="4267"/>
          </a:xfrm>
          <a:custGeom>
            <a:avLst/>
            <a:gdLst/>
            <a:ahLst/>
            <a:cxnLst/>
            <a:rect l="l" t="t" r="r" b="b"/>
            <a:pathLst>
              <a:path w="17500" h="4267">
                <a:moveTo>
                  <a:pt x="0" y="482"/>
                </a:moveTo>
                <a:lnTo>
                  <a:pt x="0" y="4203"/>
                </a:lnTo>
                <a:lnTo>
                  <a:pt x="774" y="4229"/>
                </a:lnTo>
                <a:lnTo>
                  <a:pt x="1600" y="4267"/>
                </a:lnTo>
                <a:lnTo>
                  <a:pt x="2476" y="4267"/>
                </a:lnTo>
                <a:lnTo>
                  <a:pt x="8585" y="4267"/>
                </a:lnTo>
                <a:lnTo>
                  <a:pt x="14681" y="3302"/>
                </a:lnTo>
                <a:lnTo>
                  <a:pt x="16090" y="2133"/>
                </a:lnTo>
                <a:lnTo>
                  <a:pt x="17500" y="952"/>
                </a:lnTo>
                <a:lnTo>
                  <a:pt x="13690" y="0"/>
                </a:lnTo>
                <a:lnTo>
                  <a:pt x="7581" y="0"/>
                </a:lnTo>
                <a:lnTo>
                  <a:pt x="4914" y="0"/>
                </a:lnTo>
                <a:lnTo>
                  <a:pt x="2273" y="190"/>
                </a:lnTo>
                <a:lnTo>
                  <a:pt x="0" y="48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824979" y="2132217"/>
            <a:ext cx="24968" cy="4267"/>
          </a:xfrm>
          <a:custGeom>
            <a:avLst/>
            <a:gdLst/>
            <a:ahLst/>
            <a:cxnLst/>
            <a:rect l="l" t="t" r="r" b="b"/>
            <a:pathLst>
              <a:path w="24968" h="4267">
                <a:moveTo>
                  <a:pt x="1397" y="2133"/>
                </a:moveTo>
                <a:lnTo>
                  <a:pt x="0" y="3314"/>
                </a:lnTo>
                <a:lnTo>
                  <a:pt x="3810" y="4267"/>
                </a:lnTo>
                <a:lnTo>
                  <a:pt x="16040" y="4267"/>
                </a:lnTo>
                <a:lnTo>
                  <a:pt x="22136" y="3314"/>
                </a:lnTo>
                <a:lnTo>
                  <a:pt x="24968" y="952"/>
                </a:lnTo>
                <a:lnTo>
                  <a:pt x="21158" y="0"/>
                </a:lnTo>
                <a:lnTo>
                  <a:pt x="8915" y="0"/>
                </a:lnTo>
                <a:lnTo>
                  <a:pt x="2819" y="952"/>
                </a:lnTo>
                <a:lnTo>
                  <a:pt x="1397" y="21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824979" y="2132217"/>
            <a:ext cx="24968" cy="4267"/>
          </a:xfrm>
          <a:custGeom>
            <a:avLst/>
            <a:gdLst/>
            <a:ahLst/>
            <a:cxnLst/>
            <a:rect l="l" t="t" r="r" b="b"/>
            <a:pathLst>
              <a:path w="24968" h="4267">
                <a:moveTo>
                  <a:pt x="1397" y="2133"/>
                </a:moveTo>
                <a:lnTo>
                  <a:pt x="0" y="3314"/>
                </a:lnTo>
                <a:lnTo>
                  <a:pt x="3810" y="4267"/>
                </a:lnTo>
                <a:lnTo>
                  <a:pt x="9931" y="4267"/>
                </a:lnTo>
                <a:lnTo>
                  <a:pt x="16040" y="4267"/>
                </a:lnTo>
                <a:lnTo>
                  <a:pt x="22136" y="3314"/>
                </a:lnTo>
                <a:lnTo>
                  <a:pt x="23545" y="2133"/>
                </a:lnTo>
                <a:lnTo>
                  <a:pt x="24968" y="952"/>
                </a:lnTo>
                <a:lnTo>
                  <a:pt x="21158" y="0"/>
                </a:lnTo>
                <a:lnTo>
                  <a:pt x="15036" y="0"/>
                </a:lnTo>
                <a:lnTo>
                  <a:pt x="8915" y="0"/>
                </a:lnTo>
                <a:lnTo>
                  <a:pt x="2819" y="952"/>
                </a:lnTo>
                <a:lnTo>
                  <a:pt x="1397" y="213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848782" y="2263707"/>
            <a:ext cx="30010" cy="7327"/>
          </a:xfrm>
          <a:custGeom>
            <a:avLst/>
            <a:gdLst/>
            <a:ahLst/>
            <a:cxnLst/>
            <a:rect l="l" t="t" r="r" b="b"/>
            <a:pathLst>
              <a:path w="30010" h="7327">
                <a:moveTo>
                  <a:pt x="11937" y="7327"/>
                </a:moveTo>
                <a:lnTo>
                  <a:pt x="19291" y="7327"/>
                </a:lnTo>
                <a:lnTo>
                  <a:pt x="26619" y="5689"/>
                </a:lnTo>
                <a:lnTo>
                  <a:pt x="30010" y="1650"/>
                </a:lnTo>
                <a:lnTo>
                  <a:pt x="25425" y="0"/>
                </a:lnTo>
                <a:lnTo>
                  <a:pt x="10718" y="0"/>
                </a:lnTo>
                <a:lnTo>
                  <a:pt x="3378" y="1650"/>
                </a:lnTo>
                <a:lnTo>
                  <a:pt x="0" y="5689"/>
                </a:lnTo>
                <a:lnTo>
                  <a:pt x="4584" y="7327"/>
                </a:lnTo>
                <a:lnTo>
                  <a:pt x="11937" y="732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848782" y="2263707"/>
            <a:ext cx="30010" cy="7327"/>
          </a:xfrm>
          <a:custGeom>
            <a:avLst/>
            <a:gdLst/>
            <a:ahLst/>
            <a:cxnLst/>
            <a:rect l="l" t="t" r="r" b="b"/>
            <a:pathLst>
              <a:path w="30010" h="7327">
                <a:moveTo>
                  <a:pt x="11937" y="7327"/>
                </a:moveTo>
                <a:lnTo>
                  <a:pt x="19291" y="7327"/>
                </a:lnTo>
                <a:lnTo>
                  <a:pt x="26619" y="5689"/>
                </a:lnTo>
                <a:lnTo>
                  <a:pt x="28320" y="3657"/>
                </a:lnTo>
                <a:lnTo>
                  <a:pt x="30010" y="1650"/>
                </a:lnTo>
                <a:lnTo>
                  <a:pt x="25425" y="0"/>
                </a:lnTo>
                <a:lnTo>
                  <a:pt x="18072" y="0"/>
                </a:lnTo>
                <a:lnTo>
                  <a:pt x="10718" y="0"/>
                </a:lnTo>
                <a:lnTo>
                  <a:pt x="3378" y="1650"/>
                </a:lnTo>
                <a:lnTo>
                  <a:pt x="1689" y="3657"/>
                </a:lnTo>
                <a:lnTo>
                  <a:pt x="0" y="5689"/>
                </a:lnTo>
                <a:lnTo>
                  <a:pt x="4584" y="7327"/>
                </a:lnTo>
                <a:lnTo>
                  <a:pt x="11937" y="732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205841" y="2451121"/>
            <a:ext cx="39446" cy="10858"/>
          </a:xfrm>
          <a:custGeom>
            <a:avLst/>
            <a:gdLst/>
            <a:ahLst/>
            <a:cxnLst/>
            <a:rect l="l" t="t" r="r" b="b"/>
            <a:pathLst>
              <a:path w="39446" h="10858">
                <a:moveTo>
                  <a:pt x="19723" y="0"/>
                </a:moveTo>
                <a:lnTo>
                  <a:pt x="8839" y="0"/>
                </a:lnTo>
                <a:lnTo>
                  <a:pt x="0" y="2425"/>
                </a:lnTo>
                <a:lnTo>
                  <a:pt x="0" y="8432"/>
                </a:lnTo>
                <a:lnTo>
                  <a:pt x="8839" y="10858"/>
                </a:lnTo>
                <a:lnTo>
                  <a:pt x="30606" y="10858"/>
                </a:lnTo>
                <a:lnTo>
                  <a:pt x="39446" y="8432"/>
                </a:lnTo>
                <a:lnTo>
                  <a:pt x="39446" y="2425"/>
                </a:lnTo>
                <a:lnTo>
                  <a:pt x="30606" y="0"/>
                </a:lnTo>
                <a:lnTo>
                  <a:pt x="1972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205841" y="2451121"/>
            <a:ext cx="39446" cy="10858"/>
          </a:xfrm>
          <a:custGeom>
            <a:avLst/>
            <a:gdLst/>
            <a:ahLst/>
            <a:cxnLst/>
            <a:rect l="l" t="t" r="r" b="b"/>
            <a:pathLst>
              <a:path w="39446" h="10858">
                <a:moveTo>
                  <a:pt x="19723" y="0"/>
                </a:moveTo>
                <a:lnTo>
                  <a:pt x="8839" y="0"/>
                </a:lnTo>
                <a:lnTo>
                  <a:pt x="0" y="2425"/>
                </a:lnTo>
                <a:lnTo>
                  <a:pt x="0" y="5422"/>
                </a:lnTo>
                <a:lnTo>
                  <a:pt x="0" y="8432"/>
                </a:lnTo>
                <a:lnTo>
                  <a:pt x="8839" y="10858"/>
                </a:lnTo>
                <a:lnTo>
                  <a:pt x="19723" y="10858"/>
                </a:lnTo>
                <a:lnTo>
                  <a:pt x="30606" y="10858"/>
                </a:lnTo>
                <a:lnTo>
                  <a:pt x="39446" y="8432"/>
                </a:lnTo>
                <a:lnTo>
                  <a:pt x="39446" y="5422"/>
                </a:lnTo>
                <a:lnTo>
                  <a:pt x="39446" y="2425"/>
                </a:lnTo>
                <a:lnTo>
                  <a:pt x="30606" y="0"/>
                </a:lnTo>
                <a:lnTo>
                  <a:pt x="1972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866197" y="2094063"/>
            <a:ext cx="22466" cy="3822"/>
          </a:xfrm>
          <a:custGeom>
            <a:avLst/>
            <a:gdLst/>
            <a:ahLst/>
            <a:cxnLst/>
            <a:rect l="l" t="t" r="r" b="b"/>
            <a:pathLst>
              <a:path w="22466" h="3822">
                <a:moveTo>
                  <a:pt x="8940" y="3822"/>
                </a:moveTo>
                <a:lnTo>
                  <a:pt x="14439" y="3822"/>
                </a:lnTo>
                <a:lnTo>
                  <a:pt x="19913" y="2959"/>
                </a:lnTo>
                <a:lnTo>
                  <a:pt x="22466" y="850"/>
                </a:lnTo>
                <a:lnTo>
                  <a:pt x="19024" y="0"/>
                </a:lnTo>
                <a:lnTo>
                  <a:pt x="8026" y="0"/>
                </a:lnTo>
                <a:lnTo>
                  <a:pt x="2540" y="850"/>
                </a:lnTo>
                <a:lnTo>
                  <a:pt x="0" y="2959"/>
                </a:lnTo>
                <a:lnTo>
                  <a:pt x="3441" y="3822"/>
                </a:lnTo>
                <a:lnTo>
                  <a:pt x="8940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866197" y="2094063"/>
            <a:ext cx="22466" cy="3822"/>
          </a:xfrm>
          <a:custGeom>
            <a:avLst/>
            <a:gdLst/>
            <a:ahLst/>
            <a:cxnLst/>
            <a:rect l="l" t="t" r="r" b="b"/>
            <a:pathLst>
              <a:path w="22466" h="3822">
                <a:moveTo>
                  <a:pt x="8940" y="3822"/>
                </a:moveTo>
                <a:lnTo>
                  <a:pt x="14439" y="3822"/>
                </a:lnTo>
                <a:lnTo>
                  <a:pt x="19913" y="2959"/>
                </a:lnTo>
                <a:lnTo>
                  <a:pt x="21196" y="1892"/>
                </a:lnTo>
                <a:lnTo>
                  <a:pt x="22466" y="850"/>
                </a:lnTo>
                <a:lnTo>
                  <a:pt x="19024" y="0"/>
                </a:lnTo>
                <a:lnTo>
                  <a:pt x="13525" y="0"/>
                </a:lnTo>
                <a:lnTo>
                  <a:pt x="8026" y="0"/>
                </a:lnTo>
                <a:lnTo>
                  <a:pt x="2540" y="850"/>
                </a:lnTo>
                <a:lnTo>
                  <a:pt x="1270" y="1892"/>
                </a:lnTo>
                <a:lnTo>
                  <a:pt x="0" y="2959"/>
                </a:lnTo>
                <a:lnTo>
                  <a:pt x="3441" y="3822"/>
                </a:lnTo>
                <a:lnTo>
                  <a:pt x="8940" y="382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832160" y="2146086"/>
            <a:ext cx="25831" cy="4406"/>
          </a:xfrm>
          <a:custGeom>
            <a:avLst/>
            <a:gdLst/>
            <a:ahLst/>
            <a:cxnLst/>
            <a:rect l="l" t="t" r="r" b="b"/>
            <a:pathLst>
              <a:path w="25831" h="4406">
                <a:moveTo>
                  <a:pt x="1473" y="2197"/>
                </a:moveTo>
                <a:lnTo>
                  <a:pt x="0" y="3416"/>
                </a:lnTo>
                <a:lnTo>
                  <a:pt x="3949" y="4406"/>
                </a:lnTo>
                <a:lnTo>
                  <a:pt x="16598" y="4406"/>
                </a:lnTo>
                <a:lnTo>
                  <a:pt x="22910" y="3416"/>
                </a:lnTo>
                <a:lnTo>
                  <a:pt x="25831" y="977"/>
                </a:lnTo>
                <a:lnTo>
                  <a:pt x="21869" y="0"/>
                </a:lnTo>
                <a:lnTo>
                  <a:pt x="9232" y="0"/>
                </a:lnTo>
                <a:lnTo>
                  <a:pt x="2920" y="977"/>
                </a:lnTo>
                <a:lnTo>
                  <a:pt x="1473" y="21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832160" y="2146086"/>
            <a:ext cx="25831" cy="4406"/>
          </a:xfrm>
          <a:custGeom>
            <a:avLst/>
            <a:gdLst/>
            <a:ahLst/>
            <a:cxnLst/>
            <a:rect l="l" t="t" r="r" b="b"/>
            <a:pathLst>
              <a:path w="25831" h="4406">
                <a:moveTo>
                  <a:pt x="1473" y="2197"/>
                </a:moveTo>
                <a:lnTo>
                  <a:pt x="0" y="3416"/>
                </a:lnTo>
                <a:lnTo>
                  <a:pt x="3949" y="4406"/>
                </a:lnTo>
                <a:lnTo>
                  <a:pt x="10274" y="4406"/>
                </a:lnTo>
                <a:lnTo>
                  <a:pt x="16598" y="4406"/>
                </a:lnTo>
                <a:lnTo>
                  <a:pt x="22910" y="3416"/>
                </a:lnTo>
                <a:lnTo>
                  <a:pt x="24371" y="2197"/>
                </a:lnTo>
                <a:lnTo>
                  <a:pt x="25831" y="977"/>
                </a:lnTo>
                <a:lnTo>
                  <a:pt x="21869" y="0"/>
                </a:lnTo>
                <a:lnTo>
                  <a:pt x="15544" y="0"/>
                </a:lnTo>
                <a:lnTo>
                  <a:pt x="9232" y="0"/>
                </a:lnTo>
                <a:lnTo>
                  <a:pt x="2920" y="977"/>
                </a:lnTo>
                <a:lnTo>
                  <a:pt x="1473" y="219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787967" y="2158583"/>
            <a:ext cx="26657" cy="4559"/>
          </a:xfrm>
          <a:custGeom>
            <a:avLst/>
            <a:gdLst/>
            <a:ahLst/>
            <a:cxnLst/>
            <a:rect l="l" t="t" r="r" b="b"/>
            <a:pathLst>
              <a:path w="26657" h="4559">
                <a:moveTo>
                  <a:pt x="1511" y="2273"/>
                </a:moveTo>
                <a:lnTo>
                  <a:pt x="0" y="3543"/>
                </a:lnTo>
                <a:lnTo>
                  <a:pt x="4064" y="4559"/>
                </a:lnTo>
                <a:lnTo>
                  <a:pt x="17132" y="4559"/>
                </a:lnTo>
                <a:lnTo>
                  <a:pt x="23647" y="3543"/>
                </a:lnTo>
                <a:lnTo>
                  <a:pt x="26657" y="1015"/>
                </a:lnTo>
                <a:lnTo>
                  <a:pt x="22593" y="0"/>
                </a:lnTo>
                <a:lnTo>
                  <a:pt x="9537" y="0"/>
                </a:lnTo>
                <a:lnTo>
                  <a:pt x="3022" y="1015"/>
                </a:lnTo>
                <a:lnTo>
                  <a:pt x="1511" y="22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87967" y="2158583"/>
            <a:ext cx="26657" cy="4559"/>
          </a:xfrm>
          <a:custGeom>
            <a:avLst/>
            <a:gdLst/>
            <a:ahLst/>
            <a:cxnLst/>
            <a:rect l="l" t="t" r="r" b="b"/>
            <a:pathLst>
              <a:path w="26657" h="4559">
                <a:moveTo>
                  <a:pt x="1511" y="2273"/>
                </a:moveTo>
                <a:lnTo>
                  <a:pt x="0" y="3543"/>
                </a:lnTo>
                <a:lnTo>
                  <a:pt x="4064" y="4559"/>
                </a:lnTo>
                <a:lnTo>
                  <a:pt x="10604" y="4559"/>
                </a:lnTo>
                <a:lnTo>
                  <a:pt x="17132" y="4559"/>
                </a:lnTo>
                <a:lnTo>
                  <a:pt x="23647" y="3543"/>
                </a:lnTo>
                <a:lnTo>
                  <a:pt x="25146" y="2273"/>
                </a:lnTo>
                <a:lnTo>
                  <a:pt x="26657" y="1015"/>
                </a:lnTo>
                <a:lnTo>
                  <a:pt x="22593" y="0"/>
                </a:lnTo>
                <a:lnTo>
                  <a:pt x="16052" y="0"/>
                </a:lnTo>
                <a:lnTo>
                  <a:pt x="9537" y="0"/>
                </a:lnTo>
                <a:lnTo>
                  <a:pt x="3022" y="1015"/>
                </a:lnTo>
                <a:lnTo>
                  <a:pt x="1511" y="227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781043" y="2144482"/>
            <a:ext cx="24269" cy="4406"/>
          </a:xfrm>
          <a:custGeom>
            <a:avLst/>
            <a:gdLst/>
            <a:ahLst/>
            <a:cxnLst/>
            <a:rect l="l" t="t" r="r" b="b"/>
            <a:pathLst>
              <a:path w="24269" h="4406">
                <a:moveTo>
                  <a:pt x="0" y="2159"/>
                </a:moveTo>
                <a:lnTo>
                  <a:pt x="1028" y="3911"/>
                </a:lnTo>
                <a:lnTo>
                  <a:pt x="4254" y="4406"/>
                </a:lnTo>
                <a:lnTo>
                  <a:pt x="15049" y="4406"/>
                </a:lnTo>
                <a:lnTo>
                  <a:pt x="21348" y="3429"/>
                </a:lnTo>
                <a:lnTo>
                  <a:pt x="24269" y="990"/>
                </a:lnTo>
                <a:lnTo>
                  <a:pt x="20332" y="0"/>
                </a:lnTo>
                <a:lnTo>
                  <a:pt x="7772" y="0"/>
                </a:lnTo>
                <a:lnTo>
                  <a:pt x="1574" y="952"/>
                </a:lnTo>
                <a:lnTo>
                  <a:pt x="0" y="21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81043" y="2144482"/>
            <a:ext cx="24269" cy="4406"/>
          </a:xfrm>
          <a:custGeom>
            <a:avLst/>
            <a:gdLst/>
            <a:ahLst/>
            <a:cxnLst/>
            <a:rect l="l" t="t" r="r" b="b"/>
            <a:pathLst>
              <a:path w="24269" h="4406">
                <a:moveTo>
                  <a:pt x="0" y="2159"/>
                </a:moveTo>
                <a:lnTo>
                  <a:pt x="0" y="3187"/>
                </a:lnTo>
                <a:lnTo>
                  <a:pt x="1028" y="3911"/>
                </a:lnTo>
                <a:lnTo>
                  <a:pt x="4254" y="4406"/>
                </a:lnTo>
                <a:lnTo>
                  <a:pt x="8724" y="4406"/>
                </a:lnTo>
                <a:lnTo>
                  <a:pt x="15049" y="4406"/>
                </a:lnTo>
                <a:lnTo>
                  <a:pt x="21348" y="3429"/>
                </a:lnTo>
                <a:lnTo>
                  <a:pt x="22809" y="2209"/>
                </a:lnTo>
                <a:lnTo>
                  <a:pt x="24269" y="990"/>
                </a:lnTo>
                <a:lnTo>
                  <a:pt x="20332" y="0"/>
                </a:lnTo>
                <a:lnTo>
                  <a:pt x="14008" y="0"/>
                </a:lnTo>
                <a:lnTo>
                  <a:pt x="7772" y="0"/>
                </a:lnTo>
                <a:lnTo>
                  <a:pt x="1574" y="952"/>
                </a:lnTo>
                <a:lnTo>
                  <a:pt x="0" y="215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818195" y="2105846"/>
            <a:ext cx="23291" cy="3987"/>
          </a:xfrm>
          <a:custGeom>
            <a:avLst/>
            <a:gdLst/>
            <a:ahLst/>
            <a:cxnLst/>
            <a:rect l="l" t="t" r="r" b="b"/>
            <a:pathLst>
              <a:path w="23291" h="3987">
                <a:moveTo>
                  <a:pt x="9258" y="3987"/>
                </a:moveTo>
                <a:lnTo>
                  <a:pt x="14973" y="3987"/>
                </a:lnTo>
                <a:lnTo>
                  <a:pt x="20662" y="3098"/>
                </a:lnTo>
                <a:lnTo>
                  <a:pt x="23291" y="901"/>
                </a:lnTo>
                <a:lnTo>
                  <a:pt x="19735" y="0"/>
                </a:lnTo>
                <a:lnTo>
                  <a:pt x="8331" y="0"/>
                </a:lnTo>
                <a:lnTo>
                  <a:pt x="2628" y="901"/>
                </a:lnTo>
                <a:lnTo>
                  <a:pt x="0" y="3098"/>
                </a:lnTo>
                <a:lnTo>
                  <a:pt x="3555" y="3987"/>
                </a:lnTo>
                <a:lnTo>
                  <a:pt x="9258" y="39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818195" y="2105846"/>
            <a:ext cx="23291" cy="3987"/>
          </a:xfrm>
          <a:custGeom>
            <a:avLst/>
            <a:gdLst/>
            <a:ahLst/>
            <a:cxnLst/>
            <a:rect l="l" t="t" r="r" b="b"/>
            <a:pathLst>
              <a:path w="23291" h="3987">
                <a:moveTo>
                  <a:pt x="9258" y="3987"/>
                </a:moveTo>
                <a:lnTo>
                  <a:pt x="14973" y="3987"/>
                </a:lnTo>
                <a:lnTo>
                  <a:pt x="20662" y="3098"/>
                </a:lnTo>
                <a:lnTo>
                  <a:pt x="21970" y="2006"/>
                </a:lnTo>
                <a:lnTo>
                  <a:pt x="23291" y="901"/>
                </a:lnTo>
                <a:lnTo>
                  <a:pt x="19735" y="0"/>
                </a:lnTo>
                <a:lnTo>
                  <a:pt x="14020" y="0"/>
                </a:lnTo>
                <a:lnTo>
                  <a:pt x="8331" y="0"/>
                </a:lnTo>
                <a:lnTo>
                  <a:pt x="2628" y="901"/>
                </a:lnTo>
                <a:lnTo>
                  <a:pt x="1320" y="2006"/>
                </a:lnTo>
                <a:lnTo>
                  <a:pt x="0" y="3098"/>
                </a:lnTo>
                <a:lnTo>
                  <a:pt x="3555" y="3987"/>
                </a:lnTo>
                <a:lnTo>
                  <a:pt x="9258" y="398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89749" y="2259771"/>
            <a:ext cx="30022" cy="7340"/>
          </a:xfrm>
          <a:custGeom>
            <a:avLst/>
            <a:gdLst/>
            <a:ahLst/>
            <a:cxnLst/>
            <a:rect l="l" t="t" r="r" b="b"/>
            <a:pathLst>
              <a:path w="30022" h="7340">
                <a:moveTo>
                  <a:pt x="1701" y="3670"/>
                </a:moveTo>
                <a:lnTo>
                  <a:pt x="0" y="5689"/>
                </a:lnTo>
                <a:lnTo>
                  <a:pt x="4597" y="7340"/>
                </a:lnTo>
                <a:lnTo>
                  <a:pt x="19291" y="7340"/>
                </a:lnTo>
                <a:lnTo>
                  <a:pt x="26631" y="5689"/>
                </a:lnTo>
                <a:lnTo>
                  <a:pt x="30022" y="1650"/>
                </a:lnTo>
                <a:lnTo>
                  <a:pt x="25438" y="0"/>
                </a:lnTo>
                <a:lnTo>
                  <a:pt x="10731" y="0"/>
                </a:lnTo>
                <a:lnTo>
                  <a:pt x="3403" y="1650"/>
                </a:lnTo>
                <a:lnTo>
                  <a:pt x="1701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789749" y="2259771"/>
            <a:ext cx="30022" cy="7340"/>
          </a:xfrm>
          <a:custGeom>
            <a:avLst/>
            <a:gdLst/>
            <a:ahLst/>
            <a:cxnLst/>
            <a:rect l="l" t="t" r="r" b="b"/>
            <a:pathLst>
              <a:path w="30022" h="7340">
                <a:moveTo>
                  <a:pt x="1701" y="3670"/>
                </a:moveTo>
                <a:lnTo>
                  <a:pt x="0" y="5689"/>
                </a:lnTo>
                <a:lnTo>
                  <a:pt x="4597" y="7340"/>
                </a:lnTo>
                <a:lnTo>
                  <a:pt x="11938" y="7340"/>
                </a:lnTo>
                <a:lnTo>
                  <a:pt x="19291" y="7340"/>
                </a:lnTo>
                <a:lnTo>
                  <a:pt x="26631" y="5689"/>
                </a:lnTo>
                <a:lnTo>
                  <a:pt x="28321" y="3670"/>
                </a:lnTo>
                <a:lnTo>
                  <a:pt x="30022" y="1650"/>
                </a:lnTo>
                <a:lnTo>
                  <a:pt x="25438" y="0"/>
                </a:lnTo>
                <a:lnTo>
                  <a:pt x="18084" y="0"/>
                </a:lnTo>
                <a:lnTo>
                  <a:pt x="10731" y="0"/>
                </a:lnTo>
                <a:lnTo>
                  <a:pt x="3403" y="1650"/>
                </a:lnTo>
                <a:lnTo>
                  <a:pt x="1701" y="367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867904" y="2081782"/>
            <a:ext cx="21615" cy="3695"/>
          </a:xfrm>
          <a:custGeom>
            <a:avLst/>
            <a:gdLst/>
            <a:ahLst/>
            <a:cxnLst/>
            <a:rect l="l" t="t" r="r" b="b"/>
            <a:pathLst>
              <a:path w="21615" h="3695">
                <a:moveTo>
                  <a:pt x="8597" y="3695"/>
                </a:moveTo>
                <a:lnTo>
                  <a:pt x="13893" y="3695"/>
                </a:lnTo>
                <a:lnTo>
                  <a:pt x="19164" y="2870"/>
                </a:lnTo>
                <a:lnTo>
                  <a:pt x="21615" y="825"/>
                </a:lnTo>
                <a:lnTo>
                  <a:pt x="18313" y="0"/>
                </a:lnTo>
                <a:lnTo>
                  <a:pt x="7721" y="0"/>
                </a:lnTo>
                <a:lnTo>
                  <a:pt x="2438" y="825"/>
                </a:lnTo>
                <a:lnTo>
                  <a:pt x="0" y="2870"/>
                </a:lnTo>
                <a:lnTo>
                  <a:pt x="3314" y="3695"/>
                </a:lnTo>
                <a:lnTo>
                  <a:pt x="8597" y="3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867904" y="2081782"/>
            <a:ext cx="21615" cy="3695"/>
          </a:xfrm>
          <a:custGeom>
            <a:avLst/>
            <a:gdLst/>
            <a:ahLst/>
            <a:cxnLst/>
            <a:rect l="l" t="t" r="r" b="b"/>
            <a:pathLst>
              <a:path w="21615" h="3695">
                <a:moveTo>
                  <a:pt x="8597" y="3695"/>
                </a:moveTo>
                <a:lnTo>
                  <a:pt x="13893" y="3695"/>
                </a:lnTo>
                <a:lnTo>
                  <a:pt x="19164" y="2870"/>
                </a:lnTo>
                <a:lnTo>
                  <a:pt x="20396" y="1841"/>
                </a:lnTo>
                <a:lnTo>
                  <a:pt x="21615" y="825"/>
                </a:lnTo>
                <a:lnTo>
                  <a:pt x="18313" y="0"/>
                </a:lnTo>
                <a:lnTo>
                  <a:pt x="13004" y="0"/>
                </a:lnTo>
                <a:lnTo>
                  <a:pt x="7721" y="0"/>
                </a:lnTo>
                <a:lnTo>
                  <a:pt x="2438" y="825"/>
                </a:lnTo>
                <a:lnTo>
                  <a:pt x="1231" y="1841"/>
                </a:lnTo>
                <a:lnTo>
                  <a:pt x="0" y="2870"/>
                </a:lnTo>
                <a:lnTo>
                  <a:pt x="3314" y="3695"/>
                </a:lnTo>
                <a:lnTo>
                  <a:pt x="8597" y="36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818623" y="2093363"/>
            <a:ext cx="22453" cy="3835"/>
          </a:xfrm>
          <a:custGeom>
            <a:avLst/>
            <a:gdLst/>
            <a:ahLst/>
            <a:cxnLst/>
            <a:rect l="l" t="t" r="r" b="b"/>
            <a:pathLst>
              <a:path w="22453" h="3835">
                <a:moveTo>
                  <a:pt x="8928" y="3835"/>
                </a:moveTo>
                <a:lnTo>
                  <a:pt x="14427" y="3835"/>
                </a:lnTo>
                <a:lnTo>
                  <a:pt x="19913" y="2984"/>
                </a:lnTo>
                <a:lnTo>
                  <a:pt x="22453" y="863"/>
                </a:lnTo>
                <a:lnTo>
                  <a:pt x="19024" y="0"/>
                </a:lnTo>
                <a:lnTo>
                  <a:pt x="8013" y="0"/>
                </a:lnTo>
                <a:lnTo>
                  <a:pt x="2527" y="863"/>
                </a:lnTo>
                <a:lnTo>
                  <a:pt x="0" y="2984"/>
                </a:lnTo>
                <a:lnTo>
                  <a:pt x="3428" y="3835"/>
                </a:lnTo>
                <a:lnTo>
                  <a:pt x="8928" y="38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818623" y="2093363"/>
            <a:ext cx="22453" cy="3835"/>
          </a:xfrm>
          <a:custGeom>
            <a:avLst/>
            <a:gdLst/>
            <a:ahLst/>
            <a:cxnLst/>
            <a:rect l="l" t="t" r="r" b="b"/>
            <a:pathLst>
              <a:path w="22453" h="3835">
                <a:moveTo>
                  <a:pt x="8928" y="3835"/>
                </a:moveTo>
                <a:lnTo>
                  <a:pt x="14427" y="3835"/>
                </a:lnTo>
                <a:lnTo>
                  <a:pt x="19913" y="2984"/>
                </a:lnTo>
                <a:lnTo>
                  <a:pt x="21183" y="1905"/>
                </a:lnTo>
                <a:lnTo>
                  <a:pt x="22453" y="863"/>
                </a:lnTo>
                <a:lnTo>
                  <a:pt x="19024" y="0"/>
                </a:lnTo>
                <a:lnTo>
                  <a:pt x="13512" y="0"/>
                </a:lnTo>
                <a:lnTo>
                  <a:pt x="8013" y="0"/>
                </a:lnTo>
                <a:lnTo>
                  <a:pt x="2527" y="863"/>
                </a:lnTo>
                <a:lnTo>
                  <a:pt x="1269" y="1905"/>
                </a:lnTo>
                <a:lnTo>
                  <a:pt x="0" y="2984"/>
                </a:lnTo>
                <a:lnTo>
                  <a:pt x="3428" y="3835"/>
                </a:lnTo>
                <a:lnTo>
                  <a:pt x="8928" y="383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632370" y="2147609"/>
            <a:ext cx="26847" cy="7378"/>
          </a:xfrm>
          <a:custGeom>
            <a:avLst/>
            <a:gdLst/>
            <a:ahLst/>
            <a:cxnLst/>
            <a:rect l="l" t="t" r="r" b="b"/>
            <a:pathLst>
              <a:path w="26847" h="7378">
                <a:moveTo>
                  <a:pt x="13423" y="0"/>
                </a:moveTo>
                <a:lnTo>
                  <a:pt x="6007" y="0"/>
                </a:lnTo>
                <a:lnTo>
                  <a:pt x="0" y="1651"/>
                </a:lnTo>
                <a:lnTo>
                  <a:pt x="0" y="5727"/>
                </a:lnTo>
                <a:lnTo>
                  <a:pt x="6007" y="7378"/>
                </a:lnTo>
                <a:lnTo>
                  <a:pt x="20840" y="7378"/>
                </a:lnTo>
                <a:lnTo>
                  <a:pt x="26847" y="5727"/>
                </a:lnTo>
                <a:lnTo>
                  <a:pt x="26847" y="1651"/>
                </a:lnTo>
                <a:lnTo>
                  <a:pt x="20840" y="0"/>
                </a:lnTo>
                <a:lnTo>
                  <a:pt x="1342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632370" y="2147609"/>
            <a:ext cx="26847" cy="7378"/>
          </a:xfrm>
          <a:custGeom>
            <a:avLst/>
            <a:gdLst/>
            <a:ahLst/>
            <a:cxnLst/>
            <a:rect l="l" t="t" r="r" b="b"/>
            <a:pathLst>
              <a:path w="26847" h="7378">
                <a:moveTo>
                  <a:pt x="13423" y="0"/>
                </a:moveTo>
                <a:lnTo>
                  <a:pt x="6007" y="0"/>
                </a:lnTo>
                <a:lnTo>
                  <a:pt x="0" y="1651"/>
                </a:lnTo>
                <a:lnTo>
                  <a:pt x="0" y="3682"/>
                </a:lnTo>
                <a:lnTo>
                  <a:pt x="0" y="5727"/>
                </a:lnTo>
                <a:lnTo>
                  <a:pt x="6007" y="7378"/>
                </a:lnTo>
                <a:lnTo>
                  <a:pt x="13423" y="7378"/>
                </a:lnTo>
                <a:lnTo>
                  <a:pt x="20840" y="7378"/>
                </a:lnTo>
                <a:lnTo>
                  <a:pt x="26847" y="5727"/>
                </a:lnTo>
                <a:lnTo>
                  <a:pt x="26847" y="3682"/>
                </a:lnTo>
                <a:lnTo>
                  <a:pt x="26847" y="1651"/>
                </a:lnTo>
                <a:lnTo>
                  <a:pt x="20840" y="0"/>
                </a:lnTo>
                <a:lnTo>
                  <a:pt x="1342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659468" y="2172521"/>
            <a:ext cx="27813" cy="7658"/>
          </a:xfrm>
          <a:custGeom>
            <a:avLst/>
            <a:gdLst/>
            <a:ahLst/>
            <a:cxnLst/>
            <a:rect l="l" t="t" r="r" b="b"/>
            <a:pathLst>
              <a:path w="27812" h="7658">
                <a:moveTo>
                  <a:pt x="13919" y="0"/>
                </a:moveTo>
                <a:lnTo>
                  <a:pt x="6223" y="0"/>
                </a:lnTo>
                <a:lnTo>
                  <a:pt x="0" y="1714"/>
                </a:lnTo>
                <a:lnTo>
                  <a:pt x="0" y="5943"/>
                </a:lnTo>
                <a:lnTo>
                  <a:pt x="6223" y="7658"/>
                </a:lnTo>
                <a:lnTo>
                  <a:pt x="21590" y="7658"/>
                </a:lnTo>
                <a:lnTo>
                  <a:pt x="27813" y="5943"/>
                </a:lnTo>
                <a:lnTo>
                  <a:pt x="27813" y="1714"/>
                </a:lnTo>
                <a:lnTo>
                  <a:pt x="21590" y="0"/>
                </a:lnTo>
                <a:lnTo>
                  <a:pt x="1391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659468" y="2172521"/>
            <a:ext cx="27813" cy="7658"/>
          </a:xfrm>
          <a:custGeom>
            <a:avLst/>
            <a:gdLst/>
            <a:ahLst/>
            <a:cxnLst/>
            <a:rect l="l" t="t" r="r" b="b"/>
            <a:pathLst>
              <a:path w="27812" h="7658">
                <a:moveTo>
                  <a:pt x="13919" y="0"/>
                </a:moveTo>
                <a:lnTo>
                  <a:pt x="6223" y="0"/>
                </a:lnTo>
                <a:lnTo>
                  <a:pt x="0" y="1714"/>
                </a:lnTo>
                <a:lnTo>
                  <a:pt x="0" y="3822"/>
                </a:lnTo>
                <a:lnTo>
                  <a:pt x="0" y="5943"/>
                </a:lnTo>
                <a:lnTo>
                  <a:pt x="6223" y="7658"/>
                </a:lnTo>
                <a:lnTo>
                  <a:pt x="13919" y="7658"/>
                </a:lnTo>
                <a:lnTo>
                  <a:pt x="21590" y="7658"/>
                </a:lnTo>
                <a:lnTo>
                  <a:pt x="27813" y="5943"/>
                </a:lnTo>
                <a:lnTo>
                  <a:pt x="27813" y="3822"/>
                </a:lnTo>
                <a:lnTo>
                  <a:pt x="27813" y="1714"/>
                </a:lnTo>
                <a:lnTo>
                  <a:pt x="21590" y="0"/>
                </a:lnTo>
                <a:lnTo>
                  <a:pt x="1391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697277" y="2149310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13423" y="0"/>
                </a:moveTo>
                <a:lnTo>
                  <a:pt x="6007" y="0"/>
                </a:lnTo>
                <a:lnTo>
                  <a:pt x="0" y="1651"/>
                </a:lnTo>
                <a:lnTo>
                  <a:pt x="0" y="5740"/>
                </a:lnTo>
                <a:lnTo>
                  <a:pt x="6007" y="7391"/>
                </a:lnTo>
                <a:lnTo>
                  <a:pt x="20828" y="7391"/>
                </a:lnTo>
                <a:lnTo>
                  <a:pt x="26847" y="5740"/>
                </a:lnTo>
                <a:lnTo>
                  <a:pt x="26847" y="1651"/>
                </a:lnTo>
                <a:lnTo>
                  <a:pt x="20828" y="0"/>
                </a:lnTo>
                <a:lnTo>
                  <a:pt x="1342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697277" y="2149310"/>
            <a:ext cx="26847" cy="7391"/>
          </a:xfrm>
          <a:custGeom>
            <a:avLst/>
            <a:gdLst/>
            <a:ahLst/>
            <a:cxnLst/>
            <a:rect l="l" t="t" r="r" b="b"/>
            <a:pathLst>
              <a:path w="26847" h="7391">
                <a:moveTo>
                  <a:pt x="13423" y="0"/>
                </a:moveTo>
                <a:lnTo>
                  <a:pt x="6007" y="0"/>
                </a:lnTo>
                <a:lnTo>
                  <a:pt x="0" y="1651"/>
                </a:lnTo>
                <a:lnTo>
                  <a:pt x="0" y="3695"/>
                </a:lnTo>
                <a:lnTo>
                  <a:pt x="0" y="5740"/>
                </a:lnTo>
                <a:lnTo>
                  <a:pt x="6007" y="7391"/>
                </a:lnTo>
                <a:lnTo>
                  <a:pt x="13423" y="7391"/>
                </a:lnTo>
                <a:lnTo>
                  <a:pt x="20828" y="7391"/>
                </a:lnTo>
                <a:lnTo>
                  <a:pt x="26847" y="5740"/>
                </a:lnTo>
                <a:lnTo>
                  <a:pt x="26847" y="3695"/>
                </a:lnTo>
                <a:lnTo>
                  <a:pt x="26847" y="1651"/>
                </a:lnTo>
                <a:lnTo>
                  <a:pt x="20828" y="0"/>
                </a:lnTo>
                <a:lnTo>
                  <a:pt x="1342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583873" y="2218965"/>
            <a:ext cx="29756" cy="8178"/>
          </a:xfrm>
          <a:custGeom>
            <a:avLst/>
            <a:gdLst/>
            <a:ahLst/>
            <a:cxnLst/>
            <a:rect l="l" t="t" r="r" b="b"/>
            <a:pathLst>
              <a:path w="29756" h="8178">
                <a:moveTo>
                  <a:pt x="14871" y="0"/>
                </a:moveTo>
                <a:lnTo>
                  <a:pt x="6654" y="0"/>
                </a:lnTo>
                <a:lnTo>
                  <a:pt x="0" y="1828"/>
                </a:lnTo>
                <a:lnTo>
                  <a:pt x="0" y="6350"/>
                </a:lnTo>
                <a:lnTo>
                  <a:pt x="6654" y="8178"/>
                </a:lnTo>
                <a:lnTo>
                  <a:pt x="23088" y="8178"/>
                </a:lnTo>
                <a:lnTo>
                  <a:pt x="29756" y="6350"/>
                </a:lnTo>
                <a:lnTo>
                  <a:pt x="29756" y="1828"/>
                </a:lnTo>
                <a:lnTo>
                  <a:pt x="23088" y="0"/>
                </a:lnTo>
                <a:lnTo>
                  <a:pt x="1487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583873" y="2218965"/>
            <a:ext cx="29756" cy="8178"/>
          </a:xfrm>
          <a:custGeom>
            <a:avLst/>
            <a:gdLst/>
            <a:ahLst/>
            <a:cxnLst/>
            <a:rect l="l" t="t" r="r" b="b"/>
            <a:pathLst>
              <a:path w="29756" h="8178">
                <a:moveTo>
                  <a:pt x="14871" y="0"/>
                </a:moveTo>
                <a:lnTo>
                  <a:pt x="6654" y="0"/>
                </a:lnTo>
                <a:lnTo>
                  <a:pt x="0" y="1828"/>
                </a:lnTo>
                <a:lnTo>
                  <a:pt x="0" y="4089"/>
                </a:lnTo>
                <a:lnTo>
                  <a:pt x="0" y="6350"/>
                </a:lnTo>
                <a:lnTo>
                  <a:pt x="6654" y="8178"/>
                </a:lnTo>
                <a:lnTo>
                  <a:pt x="14871" y="8178"/>
                </a:lnTo>
                <a:lnTo>
                  <a:pt x="23088" y="8178"/>
                </a:lnTo>
                <a:lnTo>
                  <a:pt x="29756" y="6350"/>
                </a:lnTo>
                <a:lnTo>
                  <a:pt x="29756" y="4089"/>
                </a:lnTo>
                <a:lnTo>
                  <a:pt x="29756" y="1828"/>
                </a:lnTo>
                <a:lnTo>
                  <a:pt x="23088" y="0"/>
                </a:lnTo>
                <a:lnTo>
                  <a:pt x="14871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711986" y="2102028"/>
            <a:ext cx="24917" cy="6845"/>
          </a:xfrm>
          <a:custGeom>
            <a:avLst/>
            <a:gdLst/>
            <a:ahLst/>
            <a:cxnLst/>
            <a:rect l="l" t="t" r="r" b="b"/>
            <a:pathLst>
              <a:path w="24917" h="6845">
                <a:moveTo>
                  <a:pt x="24917" y="3428"/>
                </a:moveTo>
                <a:lnTo>
                  <a:pt x="24917" y="1536"/>
                </a:lnTo>
                <a:lnTo>
                  <a:pt x="19342" y="0"/>
                </a:lnTo>
                <a:lnTo>
                  <a:pt x="5587" y="0"/>
                </a:lnTo>
                <a:lnTo>
                  <a:pt x="0" y="1536"/>
                </a:lnTo>
                <a:lnTo>
                  <a:pt x="0" y="5321"/>
                </a:lnTo>
                <a:lnTo>
                  <a:pt x="5587" y="6845"/>
                </a:lnTo>
                <a:lnTo>
                  <a:pt x="19342" y="6845"/>
                </a:lnTo>
                <a:lnTo>
                  <a:pt x="24917" y="5321"/>
                </a:lnTo>
                <a:lnTo>
                  <a:pt x="24917" y="34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711986" y="2102028"/>
            <a:ext cx="24917" cy="6845"/>
          </a:xfrm>
          <a:custGeom>
            <a:avLst/>
            <a:gdLst/>
            <a:ahLst/>
            <a:cxnLst/>
            <a:rect l="l" t="t" r="r" b="b"/>
            <a:pathLst>
              <a:path w="24917" h="6845">
                <a:moveTo>
                  <a:pt x="24917" y="3428"/>
                </a:moveTo>
                <a:lnTo>
                  <a:pt x="24917" y="1536"/>
                </a:lnTo>
                <a:lnTo>
                  <a:pt x="19342" y="0"/>
                </a:lnTo>
                <a:lnTo>
                  <a:pt x="12458" y="0"/>
                </a:lnTo>
                <a:lnTo>
                  <a:pt x="5587" y="0"/>
                </a:lnTo>
                <a:lnTo>
                  <a:pt x="0" y="1536"/>
                </a:lnTo>
                <a:lnTo>
                  <a:pt x="0" y="3428"/>
                </a:lnTo>
                <a:lnTo>
                  <a:pt x="0" y="5321"/>
                </a:lnTo>
                <a:lnTo>
                  <a:pt x="5587" y="6845"/>
                </a:lnTo>
                <a:lnTo>
                  <a:pt x="12458" y="6845"/>
                </a:lnTo>
                <a:lnTo>
                  <a:pt x="19342" y="6845"/>
                </a:lnTo>
                <a:lnTo>
                  <a:pt x="24917" y="5321"/>
                </a:lnTo>
                <a:lnTo>
                  <a:pt x="24917" y="342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621669" y="2195739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389" y="0"/>
                </a:moveTo>
                <a:lnTo>
                  <a:pt x="6438" y="0"/>
                </a:lnTo>
                <a:lnTo>
                  <a:pt x="0" y="1765"/>
                </a:lnTo>
                <a:lnTo>
                  <a:pt x="0" y="6146"/>
                </a:lnTo>
                <a:lnTo>
                  <a:pt x="6438" y="7924"/>
                </a:lnTo>
                <a:lnTo>
                  <a:pt x="22339" y="7924"/>
                </a:lnTo>
                <a:lnTo>
                  <a:pt x="28790" y="6146"/>
                </a:lnTo>
                <a:lnTo>
                  <a:pt x="28790" y="1765"/>
                </a:lnTo>
                <a:lnTo>
                  <a:pt x="22339" y="0"/>
                </a:lnTo>
                <a:lnTo>
                  <a:pt x="1438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621669" y="2195739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389" y="0"/>
                </a:moveTo>
                <a:lnTo>
                  <a:pt x="6438" y="0"/>
                </a:lnTo>
                <a:lnTo>
                  <a:pt x="0" y="1765"/>
                </a:lnTo>
                <a:lnTo>
                  <a:pt x="0" y="3962"/>
                </a:lnTo>
                <a:lnTo>
                  <a:pt x="0" y="6146"/>
                </a:lnTo>
                <a:lnTo>
                  <a:pt x="6438" y="7924"/>
                </a:lnTo>
                <a:lnTo>
                  <a:pt x="14389" y="7924"/>
                </a:lnTo>
                <a:lnTo>
                  <a:pt x="22339" y="7924"/>
                </a:lnTo>
                <a:lnTo>
                  <a:pt x="28790" y="6146"/>
                </a:lnTo>
                <a:lnTo>
                  <a:pt x="28790" y="3962"/>
                </a:lnTo>
                <a:lnTo>
                  <a:pt x="28790" y="1765"/>
                </a:lnTo>
                <a:lnTo>
                  <a:pt x="22339" y="0"/>
                </a:lnTo>
                <a:lnTo>
                  <a:pt x="1438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592557" y="2170399"/>
            <a:ext cx="27825" cy="7658"/>
          </a:xfrm>
          <a:custGeom>
            <a:avLst/>
            <a:gdLst/>
            <a:ahLst/>
            <a:cxnLst/>
            <a:rect l="l" t="t" r="r" b="b"/>
            <a:pathLst>
              <a:path w="27825" h="7658">
                <a:moveTo>
                  <a:pt x="13906" y="0"/>
                </a:moveTo>
                <a:lnTo>
                  <a:pt x="6235" y="0"/>
                </a:lnTo>
                <a:lnTo>
                  <a:pt x="0" y="1714"/>
                </a:lnTo>
                <a:lnTo>
                  <a:pt x="0" y="5943"/>
                </a:lnTo>
                <a:lnTo>
                  <a:pt x="6235" y="7658"/>
                </a:lnTo>
                <a:lnTo>
                  <a:pt x="21590" y="7658"/>
                </a:lnTo>
                <a:lnTo>
                  <a:pt x="27825" y="5943"/>
                </a:lnTo>
                <a:lnTo>
                  <a:pt x="27825" y="1714"/>
                </a:lnTo>
                <a:lnTo>
                  <a:pt x="21590" y="0"/>
                </a:lnTo>
                <a:lnTo>
                  <a:pt x="1390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592557" y="2170399"/>
            <a:ext cx="27825" cy="7658"/>
          </a:xfrm>
          <a:custGeom>
            <a:avLst/>
            <a:gdLst/>
            <a:ahLst/>
            <a:cxnLst/>
            <a:rect l="l" t="t" r="r" b="b"/>
            <a:pathLst>
              <a:path w="27825" h="7658">
                <a:moveTo>
                  <a:pt x="13906" y="0"/>
                </a:moveTo>
                <a:lnTo>
                  <a:pt x="6235" y="0"/>
                </a:lnTo>
                <a:lnTo>
                  <a:pt x="0" y="1714"/>
                </a:lnTo>
                <a:lnTo>
                  <a:pt x="0" y="3822"/>
                </a:lnTo>
                <a:lnTo>
                  <a:pt x="0" y="5943"/>
                </a:lnTo>
                <a:lnTo>
                  <a:pt x="6235" y="7658"/>
                </a:lnTo>
                <a:lnTo>
                  <a:pt x="13906" y="7658"/>
                </a:lnTo>
                <a:lnTo>
                  <a:pt x="21590" y="7658"/>
                </a:lnTo>
                <a:lnTo>
                  <a:pt x="27825" y="5943"/>
                </a:lnTo>
                <a:lnTo>
                  <a:pt x="27825" y="3822"/>
                </a:lnTo>
                <a:lnTo>
                  <a:pt x="27825" y="1714"/>
                </a:lnTo>
                <a:lnTo>
                  <a:pt x="21590" y="0"/>
                </a:lnTo>
                <a:lnTo>
                  <a:pt x="13906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791612" y="2056441"/>
            <a:ext cx="22974" cy="6324"/>
          </a:xfrm>
          <a:custGeom>
            <a:avLst/>
            <a:gdLst/>
            <a:ahLst/>
            <a:cxnLst/>
            <a:rect l="l" t="t" r="r" b="b"/>
            <a:pathLst>
              <a:path w="22974" h="6324">
                <a:moveTo>
                  <a:pt x="22974" y="3162"/>
                </a:moveTo>
                <a:lnTo>
                  <a:pt x="22974" y="1409"/>
                </a:lnTo>
                <a:lnTo>
                  <a:pt x="17830" y="0"/>
                </a:lnTo>
                <a:lnTo>
                  <a:pt x="5143" y="0"/>
                </a:lnTo>
                <a:lnTo>
                  <a:pt x="0" y="1409"/>
                </a:lnTo>
                <a:lnTo>
                  <a:pt x="0" y="4914"/>
                </a:lnTo>
                <a:lnTo>
                  <a:pt x="5143" y="6324"/>
                </a:lnTo>
                <a:lnTo>
                  <a:pt x="17830" y="6324"/>
                </a:lnTo>
                <a:lnTo>
                  <a:pt x="22974" y="4914"/>
                </a:lnTo>
                <a:lnTo>
                  <a:pt x="22974" y="3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791612" y="2056441"/>
            <a:ext cx="22974" cy="6324"/>
          </a:xfrm>
          <a:custGeom>
            <a:avLst/>
            <a:gdLst/>
            <a:ahLst/>
            <a:cxnLst/>
            <a:rect l="l" t="t" r="r" b="b"/>
            <a:pathLst>
              <a:path w="22974" h="6324">
                <a:moveTo>
                  <a:pt x="22974" y="3162"/>
                </a:moveTo>
                <a:lnTo>
                  <a:pt x="22974" y="1409"/>
                </a:lnTo>
                <a:lnTo>
                  <a:pt x="17830" y="0"/>
                </a:lnTo>
                <a:lnTo>
                  <a:pt x="11480" y="0"/>
                </a:lnTo>
                <a:lnTo>
                  <a:pt x="5143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14"/>
                </a:lnTo>
                <a:lnTo>
                  <a:pt x="5143" y="6324"/>
                </a:lnTo>
                <a:lnTo>
                  <a:pt x="11480" y="6324"/>
                </a:lnTo>
                <a:lnTo>
                  <a:pt x="17830" y="6324"/>
                </a:lnTo>
                <a:lnTo>
                  <a:pt x="22974" y="4914"/>
                </a:lnTo>
                <a:lnTo>
                  <a:pt x="22974" y="316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810681" y="2079662"/>
            <a:ext cx="23939" cy="6591"/>
          </a:xfrm>
          <a:custGeom>
            <a:avLst/>
            <a:gdLst/>
            <a:ahLst/>
            <a:cxnLst/>
            <a:rect l="l" t="t" r="r" b="b"/>
            <a:pathLst>
              <a:path w="23939" h="6591">
                <a:moveTo>
                  <a:pt x="11976" y="0"/>
                </a:moveTo>
                <a:lnTo>
                  <a:pt x="5359" y="0"/>
                </a:lnTo>
                <a:lnTo>
                  <a:pt x="0" y="1473"/>
                </a:lnTo>
                <a:lnTo>
                  <a:pt x="0" y="5118"/>
                </a:lnTo>
                <a:lnTo>
                  <a:pt x="5359" y="6591"/>
                </a:lnTo>
                <a:lnTo>
                  <a:pt x="18580" y="6591"/>
                </a:lnTo>
                <a:lnTo>
                  <a:pt x="23939" y="5118"/>
                </a:lnTo>
                <a:lnTo>
                  <a:pt x="23939" y="1473"/>
                </a:lnTo>
                <a:lnTo>
                  <a:pt x="18580" y="0"/>
                </a:lnTo>
                <a:lnTo>
                  <a:pt x="119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810681" y="2079662"/>
            <a:ext cx="23939" cy="6591"/>
          </a:xfrm>
          <a:custGeom>
            <a:avLst/>
            <a:gdLst/>
            <a:ahLst/>
            <a:cxnLst/>
            <a:rect l="l" t="t" r="r" b="b"/>
            <a:pathLst>
              <a:path w="23939" h="6591">
                <a:moveTo>
                  <a:pt x="11976" y="0"/>
                </a:moveTo>
                <a:lnTo>
                  <a:pt x="5359" y="0"/>
                </a:lnTo>
                <a:lnTo>
                  <a:pt x="0" y="1473"/>
                </a:lnTo>
                <a:lnTo>
                  <a:pt x="0" y="3302"/>
                </a:lnTo>
                <a:lnTo>
                  <a:pt x="0" y="5118"/>
                </a:lnTo>
                <a:lnTo>
                  <a:pt x="5359" y="6591"/>
                </a:lnTo>
                <a:lnTo>
                  <a:pt x="11976" y="6591"/>
                </a:lnTo>
                <a:lnTo>
                  <a:pt x="18580" y="6591"/>
                </a:lnTo>
                <a:lnTo>
                  <a:pt x="23939" y="5118"/>
                </a:lnTo>
                <a:lnTo>
                  <a:pt x="23939" y="3302"/>
                </a:lnTo>
                <a:lnTo>
                  <a:pt x="23939" y="1473"/>
                </a:lnTo>
                <a:lnTo>
                  <a:pt x="18580" y="0"/>
                </a:lnTo>
                <a:lnTo>
                  <a:pt x="11976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735080" y="2126091"/>
            <a:ext cx="25869" cy="7124"/>
          </a:xfrm>
          <a:custGeom>
            <a:avLst/>
            <a:gdLst/>
            <a:ahLst/>
            <a:cxnLst/>
            <a:rect l="l" t="t" r="r" b="b"/>
            <a:pathLst>
              <a:path w="25869" h="7124">
                <a:moveTo>
                  <a:pt x="12941" y="0"/>
                </a:moveTo>
                <a:lnTo>
                  <a:pt x="5791" y="0"/>
                </a:lnTo>
                <a:lnTo>
                  <a:pt x="0" y="1600"/>
                </a:lnTo>
                <a:lnTo>
                  <a:pt x="0" y="5537"/>
                </a:lnTo>
                <a:lnTo>
                  <a:pt x="5791" y="7124"/>
                </a:lnTo>
                <a:lnTo>
                  <a:pt x="20078" y="7124"/>
                </a:lnTo>
                <a:lnTo>
                  <a:pt x="25869" y="5537"/>
                </a:lnTo>
                <a:lnTo>
                  <a:pt x="25869" y="1600"/>
                </a:lnTo>
                <a:lnTo>
                  <a:pt x="20078" y="0"/>
                </a:lnTo>
                <a:lnTo>
                  <a:pt x="1294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735080" y="2126091"/>
            <a:ext cx="25869" cy="7124"/>
          </a:xfrm>
          <a:custGeom>
            <a:avLst/>
            <a:gdLst/>
            <a:ahLst/>
            <a:cxnLst/>
            <a:rect l="l" t="t" r="r" b="b"/>
            <a:pathLst>
              <a:path w="25869" h="7124">
                <a:moveTo>
                  <a:pt x="12941" y="0"/>
                </a:moveTo>
                <a:lnTo>
                  <a:pt x="5791" y="0"/>
                </a:lnTo>
                <a:lnTo>
                  <a:pt x="0" y="1600"/>
                </a:lnTo>
                <a:lnTo>
                  <a:pt x="0" y="3556"/>
                </a:lnTo>
                <a:lnTo>
                  <a:pt x="0" y="5537"/>
                </a:lnTo>
                <a:lnTo>
                  <a:pt x="5791" y="7124"/>
                </a:lnTo>
                <a:lnTo>
                  <a:pt x="12941" y="7124"/>
                </a:lnTo>
                <a:lnTo>
                  <a:pt x="20078" y="7124"/>
                </a:lnTo>
                <a:lnTo>
                  <a:pt x="25869" y="5537"/>
                </a:lnTo>
                <a:lnTo>
                  <a:pt x="25869" y="3556"/>
                </a:lnTo>
                <a:lnTo>
                  <a:pt x="25869" y="1600"/>
                </a:lnTo>
                <a:lnTo>
                  <a:pt x="20078" y="0"/>
                </a:lnTo>
                <a:lnTo>
                  <a:pt x="12941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848477" y="2056443"/>
            <a:ext cx="22987" cy="6324"/>
          </a:xfrm>
          <a:custGeom>
            <a:avLst/>
            <a:gdLst/>
            <a:ahLst/>
            <a:cxnLst/>
            <a:rect l="l" t="t" r="r" b="b"/>
            <a:pathLst>
              <a:path w="22987" h="6324">
                <a:moveTo>
                  <a:pt x="11493" y="0"/>
                </a:moveTo>
                <a:lnTo>
                  <a:pt x="5156" y="0"/>
                </a:lnTo>
                <a:lnTo>
                  <a:pt x="0" y="1409"/>
                </a:lnTo>
                <a:lnTo>
                  <a:pt x="0" y="4914"/>
                </a:lnTo>
                <a:lnTo>
                  <a:pt x="5156" y="6324"/>
                </a:lnTo>
                <a:lnTo>
                  <a:pt x="17830" y="6324"/>
                </a:lnTo>
                <a:lnTo>
                  <a:pt x="22986" y="4914"/>
                </a:lnTo>
                <a:lnTo>
                  <a:pt x="22986" y="1409"/>
                </a:lnTo>
                <a:lnTo>
                  <a:pt x="17830" y="0"/>
                </a:lnTo>
                <a:lnTo>
                  <a:pt x="1149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848477" y="2056443"/>
            <a:ext cx="22987" cy="6324"/>
          </a:xfrm>
          <a:custGeom>
            <a:avLst/>
            <a:gdLst/>
            <a:ahLst/>
            <a:cxnLst/>
            <a:rect l="l" t="t" r="r" b="b"/>
            <a:pathLst>
              <a:path w="22987" h="6324">
                <a:moveTo>
                  <a:pt x="11493" y="0"/>
                </a:moveTo>
                <a:lnTo>
                  <a:pt x="5156" y="0"/>
                </a:lnTo>
                <a:lnTo>
                  <a:pt x="0" y="1409"/>
                </a:lnTo>
                <a:lnTo>
                  <a:pt x="0" y="3162"/>
                </a:lnTo>
                <a:lnTo>
                  <a:pt x="0" y="4914"/>
                </a:lnTo>
                <a:lnTo>
                  <a:pt x="5156" y="6324"/>
                </a:lnTo>
                <a:lnTo>
                  <a:pt x="11493" y="6324"/>
                </a:lnTo>
                <a:lnTo>
                  <a:pt x="17830" y="6324"/>
                </a:lnTo>
                <a:lnTo>
                  <a:pt x="22986" y="4914"/>
                </a:lnTo>
                <a:lnTo>
                  <a:pt x="22986" y="3162"/>
                </a:lnTo>
                <a:lnTo>
                  <a:pt x="22986" y="1409"/>
                </a:lnTo>
                <a:lnTo>
                  <a:pt x="17830" y="0"/>
                </a:lnTo>
                <a:lnTo>
                  <a:pt x="1149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772888" y="2102872"/>
            <a:ext cx="24904" cy="6858"/>
          </a:xfrm>
          <a:custGeom>
            <a:avLst/>
            <a:gdLst/>
            <a:ahLst/>
            <a:cxnLst/>
            <a:rect l="l" t="t" r="r" b="b"/>
            <a:pathLst>
              <a:path w="24904" h="6857">
                <a:moveTo>
                  <a:pt x="12446" y="0"/>
                </a:moveTo>
                <a:lnTo>
                  <a:pt x="5575" y="0"/>
                </a:lnTo>
                <a:lnTo>
                  <a:pt x="0" y="1536"/>
                </a:lnTo>
                <a:lnTo>
                  <a:pt x="0" y="5334"/>
                </a:lnTo>
                <a:lnTo>
                  <a:pt x="5575" y="6858"/>
                </a:lnTo>
                <a:lnTo>
                  <a:pt x="19329" y="6858"/>
                </a:lnTo>
                <a:lnTo>
                  <a:pt x="24904" y="5334"/>
                </a:lnTo>
                <a:lnTo>
                  <a:pt x="24904" y="1536"/>
                </a:lnTo>
                <a:lnTo>
                  <a:pt x="19329" y="0"/>
                </a:lnTo>
                <a:lnTo>
                  <a:pt x="1244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772888" y="2102872"/>
            <a:ext cx="24904" cy="6858"/>
          </a:xfrm>
          <a:custGeom>
            <a:avLst/>
            <a:gdLst/>
            <a:ahLst/>
            <a:cxnLst/>
            <a:rect l="l" t="t" r="r" b="b"/>
            <a:pathLst>
              <a:path w="24904" h="6857">
                <a:moveTo>
                  <a:pt x="12446" y="0"/>
                </a:moveTo>
                <a:lnTo>
                  <a:pt x="5575" y="0"/>
                </a:lnTo>
                <a:lnTo>
                  <a:pt x="0" y="1536"/>
                </a:lnTo>
                <a:lnTo>
                  <a:pt x="0" y="3429"/>
                </a:lnTo>
                <a:lnTo>
                  <a:pt x="0" y="5334"/>
                </a:lnTo>
                <a:lnTo>
                  <a:pt x="5575" y="6858"/>
                </a:lnTo>
                <a:lnTo>
                  <a:pt x="12446" y="6858"/>
                </a:lnTo>
                <a:lnTo>
                  <a:pt x="19329" y="6858"/>
                </a:lnTo>
                <a:lnTo>
                  <a:pt x="24904" y="5334"/>
                </a:lnTo>
                <a:lnTo>
                  <a:pt x="24904" y="3429"/>
                </a:lnTo>
                <a:lnTo>
                  <a:pt x="24904" y="1536"/>
                </a:lnTo>
                <a:lnTo>
                  <a:pt x="19329" y="0"/>
                </a:lnTo>
                <a:lnTo>
                  <a:pt x="12446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751796" y="2079233"/>
            <a:ext cx="23952" cy="6591"/>
          </a:xfrm>
          <a:custGeom>
            <a:avLst/>
            <a:gdLst/>
            <a:ahLst/>
            <a:cxnLst/>
            <a:rect l="l" t="t" r="r" b="b"/>
            <a:pathLst>
              <a:path w="23952" h="6591">
                <a:moveTo>
                  <a:pt x="23952" y="3301"/>
                </a:moveTo>
                <a:lnTo>
                  <a:pt x="23952" y="1473"/>
                </a:lnTo>
                <a:lnTo>
                  <a:pt x="18580" y="0"/>
                </a:lnTo>
                <a:lnTo>
                  <a:pt x="5359" y="0"/>
                </a:lnTo>
                <a:lnTo>
                  <a:pt x="0" y="1473"/>
                </a:lnTo>
                <a:lnTo>
                  <a:pt x="0" y="5118"/>
                </a:lnTo>
                <a:lnTo>
                  <a:pt x="5359" y="6591"/>
                </a:lnTo>
                <a:lnTo>
                  <a:pt x="18580" y="6591"/>
                </a:lnTo>
                <a:lnTo>
                  <a:pt x="23952" y="5118"/>
                </a:lnTo>
                <a:lnTo>
                  <a:pt x="23952" y="33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751796" y="2079233"/>
            <a:ext cx="23952" cy="6591"/>
          </a:xfrm>
          <a:custGeom>
            <a:avLst/>
            <a:gdLst/>
            <a:ahLst/>
            <a:cxnLst/>
            <a:rect l="l" t="t" r="r" b="b"/>
            <a:pathLst>
              <a:path w="23952" h="6591">
                <a:moveTo>
                  <a:pt x="23952" y="3301"/>
                </a:moveTo>
                <a:lnTo>
                  <a:pt x="23952" y="1473"/>
                </a:lnTo>
                <a:lnTo>
                  <a:pt x="18580" y="0"/>
                </a:lnTo>
                <a:lnTo>
                  <a:pt x="11976" y="0"/>
                </a:lnTo>
                <a:lnTo>
                  <a:pt x="5359" y="0"/>
                </a:lnTo>
                <a:lnTo>
                  <a:pt x="0" y="1473"/>
                </a:lnTo>
                <a:lnTo>
                  <a:pt x="0" y="3301"/>
                </a:lnTo>
                <a:lnTo>
                  <a:pt x="0" y="5118"/>
                </a:lnTo>
                <a:lnTo>
                  <a:pt x="5359" y="6591"/>
                </a:lnTo>
                <a:lnTo>
                  <a:pt x="11976" y="6591"/>
                </a:lnTo>
                <a:lnTo>
                  <a:pt x="18580" y="6591"/>
                </a:lnTo>
                <a:lnTo>
                  <a:pt x="23952" y="5118"/>
                </a:lnTo>
                <a:lnTo>
                  <a:pt x="23952" y="330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243650" y="2427910"/>
            <a:ext cx="38468" cy="10591"/>
          </a:xfrm>
          <a:custGeom>
            <a:avLst/>
            <a:gdLst/>
            <a:ahLst/>
            <a:cxnLst/>
            <a:rect l="l" t="t" r="r" b="b"/>
            <a:pathLst>
              <a:path w="38468" h="10591">
                <a:moveTo>
                  <a:pt x="19227" y="0"/>
                </a:moveTo>
                <a:lnTo>
                  <a:pt x="8610" y="0"/>
                </a:lnTo>
                <a:lnTo>
                  <a:pt x="0" y="2362"/>
                </a:lnTo>
                <a:lnTo>
                  <a:pt x="0" y="8216"/>
                </a:lnTo>
                <a:lnTo>
                  <a:pt x="8610" y="10591"/>
                </a:lnTo>
                <a:lnTo>
                  <a:pt x="29845" y="10591"/>
                </a:lnTo>
                <a:lnTo>
                  <a:pt x="38468" y="8216"/>
                </a:lnTo>
                <a:lnTo>
                  <a:pt x="38468" y="2362"/>
                </a:lnTo>
                <a:lnTo>
                  <a:pt x="29845" y="0"/>
                </a:lnTo>
                <a:lnTo>
                  <a:pt x="1922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243650" y="2427910"/>
            <a:ext cx="38468" cy="10591"/>
          </a:xfrm>
          <a:custGeom>
            <a:avLst/>
            <a:gdLst/>
            <a:ahLst/>
            <a:cxnLst/>
            <a:rect l="l" t="t" r="r" b="b"/>
            <a:pathLst>
              <a:path w="38468" h="10591">
                <a:moveTo>
                  <a:pt x="19227" y="0"/>
                </a:moveTo>
                <a:lnTo>
                  <a:pt x="8610" y="0"/>
                </a:lnTo>
                <a:lnTo>
                  <a:pt x="0" y="2362"/>
                </a:lnTo>
                <a:lnTo>
                  <a:pt x="0" y="5283"/>
                </a:lnTo>
                <a:lnTo>
                  <a:pt x="0" y="8216"/>
                </a:lnTo>
                <a:lnTo>
                  <a:pt x="8610" y="10591"/>
                </a:lnTo>
                <a:lnTo>
                  <a:pt x="19227" y="10591"/>
                </a:lnTo>
                <a:lnTo>
                  <a:pt x="29845" y="10591"/>
                </a:lnTo>
                <a:lnTo>
                  <a:pt x="38468" y="8216"/>
                </a:lnTo>
                <a:lnTo>
                  <a:pt x="38468" y="5283"/>
                </a:lnTo>
                <a:lnTo>
                  <a:pt x="38468" y="2362"/>
                </a:lnTo>
                <a:lnTo>
                  <a:pt x="29845" y="0"/>
                </a:lnTo>
                <a:lnTo>
                  <a:pt x="19227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393507" y="2284349"/>
            <a:ext cx="32651" cy="8991"/>
          </a:xfrm>
          <a:custGeom>
            <a:avLst/>
            <a:gdLst/>
            <a:ahLst/>
            <a:cxnLst/>
            <a:rect l="l" t="t" r="r" b="b"/>
            <a:pathLst>
              <a:path w="32651" h="8991">
                <a:moveTo>
                  <a:pt x="32651" y="4495"/>
                </a:moveTo>
                <a:lnTo>
                  <a:pt x="32651" y="2006"/>
                </a:lnTo>
                <a:lnTo>
                  <a:pt x="25336" y="0"/>
                </a:lnTo>
                <a:lnTo>
                  <a:pt x="7302" y="0"/>
                </a:lnTo>
                <a:lnTo>
                  <a:pt x="0" y="2006"/>
                </a:lnTo>
                <a:lnTo>
                  <a:pt x="0" y="6984"/>
                </a:lnTo>
                <a:lnTo>
                  <a:pt x="7302" y="8991"/>
                </a:lnTo>
                <a:lnTo>
                  <a:pt x="25336" y="8991"/>
                </a:lnTo>
                <a:lnTo>
                  <a:pt x="32651" y="6984"/>
                </a:lnTo>
                <a:lnTo>
                  <a:pt x="32651" y="4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393507" y="2284349"/>
            <a:ext cx="32651" cy="8991"/>
          </a:xfrm>
          <a:custGeom>
            <a:avLst/>
            <a:gdLst/>
            <a:ahLst/>
            <a:cxnLst/>
            <a:rect l="l" t="t" r="r" b="b"/>
            <a:pathLst>
              <a:path w="32651" h="8991">
                <a:moveTo>
                  <a:pt x="32651" y="4495"/>
                </a:moveTo>
                <a:lnTo>
                  <a:pt x="32651" y="2006"/>
                </a:lnTo>
                <a:lnTo>
                  <a:pt x="25336" y="0"/>
                </a:lnTo>
                <a:lnTo>
                  <a:pt x="16319" y="0"/>
                </a:lnTo>
                <a:lnTo>
                  <a:pt x="7302" y="0"/>
                </a:lnTo>
                <a:lnTo>
                  <a:pt x="0" y="2006"/>
                </a:lnTo>
                <a:lnTo>
                  <a:pt x="0" y="4495"/>
                </a:lnTo>
                <a:lnTo>
                  <a:pt x="0" y="6984"/>
                </a:lnTo>
                <a:lnTo>
                  <a:pt x="7302" y="8991"/>
                </a:lnTo>
                <a:lnTo>
                  <a:pt x="16319" y="8991"/>
                </a:lnTo>
                <a:lnTo>
                  <a:pt x="25336" y="8991"/>
                </a:lnTo>
                <a:lnTo>
                  <a:pt x="32651" y="6984"/>
                </a:lnTo>
                <a:lnTo>
                  <a:pt x="32651" y="44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400180" y="2235363"/>
            <a:ext cx="30721" cy="8458"/>
          </a:xfrm>
          <a:custGeom>
            <a:avLst/>
            <a:gdLst/>
            <a:ahLst/>
            <a:cxnLst/>
            <a:rect l="l" t="t" r="r" b="b"/>
            <a:pathLst>
              <a:path w="30721" h="8458">
                <a:moveTo>
                  <a:pt x="15366" y="0"/>
                </a:moveTo>
                <a:lnTo>
                  <a:pt x="6870" y="0"/>
                </a:lnTo>
                <a:lnTo>
                  <a:pt x="0" y="1892"/>
                </a:lnTo>
                <a:lnTo>
                  <a:pt x="0" y="6565"/>
                </a:lnTo>
                <a:lnTo>
                  <a:pt x="6870" y="8458"/>
                </a:lnTo>
                <a:lnTo>
                  <a:pt x="23837" y="8458"/>
                </a:lnTo>
                <a:lnTo>
                  <a:pt x="30721" y="6565"/>
                </a:lnTo>
                <a:lnTo>
                  <a:pt x="30721" y="1892"/>
                </a:lnTo>
                <a:lnTo>
                  <a:pt x="23837" y="0"/>
                </a:lnTo>
                <a:lnTo>
                  <a:pt x="1536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400180" y="2235363"/>
            <a:ext cx="30721" cy="8458"/>
          </a:xfrm>
          <a:custGeom>
            <a:avLst/>
            <a:gdLst/>
            <a:ahLst/>
            <a:cxnLst/>
            <a:rect l="l" t="t" r="r" b="b"/>
            <a:pathLst>
              <a:path w="30721" h="8458">
                <a:moveTo>
                  <a:pt x="15366" y="0"/>
                </a:moveTo>
                <a:lnTo>
                  <a:pt x="6870" y="0"/>
                </a:lnTo>
                <a:lnTo>
                  <a:pt x="0" y="1892"/>
                </a:lnTo>
                <a:lnTo>
                  <a:pt x="0" y="4229"/>
                </a:lnTo>
                <a:lnTo>
                  <a:pt x="0" y="6565"/>
                </a:lnTo>
                <a:lnTo>
                  <a:pt x="6870" y="8458"/>
                </a:lnTo>
                <a:lnTo>
                  <a:pt x="15366" y="8458"/>
                </a:lnTo>
                <a:lnTo>
                  <a:pt x="23837" y="8458"/>
                </a:lnTo>
                <a:lnTo>
                  <a:pt x="30721" y="6565"/>
                </a:lnTo>
                <a:lnTo>
                  <a:pt x="30721" y="4229"/>
                </a:lnTo>
                <a:lnTo>
                  <a:pt x="30721" y="1892"/>
                </a:lnTo>
                <a:lnTo>
                  <a:pt x="23837" y="0"/>
                </a:lnTo>
                <a:lnTo>
                  <a:pt x="15366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357060" y="2358262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17779" y="0"/>
                </a:moveTo>
                <a:lnTo>
                  <a:pt x="7950" y="0"/>
                </a:lnTo>
                <a:lnTo>
                  <a:pt x="0" y="2184"/>
                </a:lnTo>
                <a:lnTo>
                  <a:pt x="0" y="7594"/>
                </a:lnTo>
                <a:lnTo>
                  <a:pt x="7950" y="9779"/>
                </a:lnTo>
                <a:lnTo>
                  <a:pt x="27597" y="9779"/>
                </a:lnTo>
                <a:lnTo>
                  <a:pt x="35559" y="7594"/>
                </a:lnTo>
                <a:lnTo>
                  <a:pt x="35559" y="2184"/>
                </a:lnTo>
                <a:lnTo>
                  <a:pt x="27597" y="0"/>
                </a:lnTo>
                <a:lnTo>
                  <a:pt x="1777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357060" y="2358262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17779" y="0"/>
                </a:moveTo>
                <a:lnTo>
                  <a:pt x="7950" y="0"/>
                </a:lnTo>
                <a:lnTo>
                  <a:pt x="0" y="2184"/>
                </a:lnTo>
                <a:lnTo>
                  <a:pt x="0" y="4889"/>
                </a:lnTo>
                <a:lnTo>
                  <a:pt x="0" y="7594"/>
                </a:lnTo>
                <a:lnTo>
                  <a:pt x="7950" y="9779"/>
                </a:lnTo>
                <a:lnTo>
                  <a:pt x="17779" y="9779"/>
                </a:lnTo>
                <a:lnTo>
                  <a:pt x="27597" y="9779"/>
                </a:lnTo>
                <a:lnTo>
                  <a:pt x="35559" y="7594"/>
                </a:lnTo>
                <a:lnTo>
                  <a:pt x="35559" y="4889"/>
                </a:lnTo>
                <a:lnTo>
                  <a:pt x="35559" y="2184"/>
                </a:lnTo>
                <a:lnTo>
                  <a:pt x="27597" y="0"/>
                </a:lnTo>
                <a:lnTo>
                  <a:pt x="1777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394844" y="2335044"/>
            <a:ext cx="34607" cy="9525"/>
          </a:xfrm>
          <a:custGeom>
            <a:avLst/>
            <a:gdLst/>
            <a:ahLst/>
            <a:cxnLst/>
            <a:rect l="l" t="t" r="r" b="b"/>
            <a:pathLst>
              <a:path w="34607" h="9525">
                <a:moveTo>
                  <a:pt x="17310" y="0"/>
                </a:moveTo>
                <a:lnTo>
                  <a:pt x="7759" y="0"/>
                </a:lnTo>
                <a:lnTo>
                  <a:pt x="0" y="2133"/>
                </a:lnTo>
                <a:lnTo>
                  <a:pt x="0" y="7391"/>
                </a:lnTo>
                <a:lnTo>
                  <a:pt x="7759" y="9525"/>
                </a:lnTo>
                <a:lnTo>
                  <a:pt x="26860" y="9525"/>
                </a:lnTo>
                <a:lnTo>
                  <a:pt x="34607" y="7391"/>
                </a:lnTo>
                <a:lnTo>
                  <a:pt x="34607" y="2133"/>
                </a:lnTo>
                <a:lnTo>
                  <a:pt x="26860" y="0"/>
                </a:lnTo>
                <a:lnTo>
                  <a:pt x="1731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394844" y="2335044"/>
            <a:ext cx="34607" cy="9525"/>
          </a:xfrm>
          <a:custGeom>
            <a:avLst/>
            <a:gdLst/>
            <a:ahLst/>
            <a:cxnLst/>
            <a:rect l="l" t="t" r="r" b="b"/>
            <a:pathLst>
              <a:path w="34607" h="9525">
                <a:moveTo>
                  <a:pt x="17310" y="0"/>
                </a:moveTo>
                <a:lnTo>
                  <a:pt x="7759" y="0"/>
                </a:lnTo>
                <a:lnTo>
                  <a:pt x="0" y="2133"/>
                </a:lnTo>
                <a:lnTo>
                  <a:pt x="0" y="4762"/>
                </a:lnTo>
                <a:lnTo>
                  <a:pt x="0" y="7391"/>
                </a:lnTo>
                <a:lnTo>
                  <a:pt x="7759" y="9525"/>
                </a:lnTo>
                <a:lnTo>
                  <a:pt x="17310" y="9525"/>
                </a:lnTo>
                <a:lnTo>
                  <a:pt x="26860" y="9525"/>
                </a:lnTo>
                <a:lnTo>
                  <a:pt x="34607" y="7391"/>
                </a:lnTo>
                <a:lnTo>
                  <a:pt x="34607" y="4762"/>
                </a:lnTo>
                <a:lnTo>
                  <a:pt x="34607" y="2133"/>
                </a:lnTo>
                <a:lnTo>
                  <a:pt x="26860" y="0"/>
                </a:lnTo>
                <a:lnTo>
                  <a:pt x="1731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319258" y="2381474"/>
            <a:ext cx="36525" cy="10045"/>
          </a:xfrm>
          <a:custGeom>
            <a:avLst/>
            <a:gdLst/>
            <a:ahLst/>
            <a:cxnLst/>
            <a:rect l="l" t="t" r="r" b="b"/>
            <a:pathLst>
              <a:path w="36525" h="10045">
                <a:moveTo>
                  <a:pt x="18262" y="0"/>
                </a:moveTo>
                <a:lnTo>
                  <a:pt x="8178" y="0"/>
                </a:lnTo>
                <a:lnTo>
                  <a:pt x="0" y="2247"/>
                </a:lnTo>
                <a:lnTo>
                  <a:pt x="0" y="7810"/>
                </a:lnTo>
                <a:lnTo>
                  <a:pt x="8178" y="10045"/>
                </a:lnTo>
                <a:lnTo>
                  <a:pt x="28346" y="10045"/>
                </a:lnTo>
                <a:lnTo>
                  <a:pt x="36525" y="7810"/>
                </a:lnTo>
                <a:lnTo>
                  <a:pt x="36525" y="2247"/>
                </a:lnTo>
                <a:lnTo>
                  <a:pt x="28346" y="0"/>
                </a:lnTo>
                <a:lnTo>
                  <a:pt x="1826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319258" y="2381474"/>
            <a:ext cx="36525" cy="10045"/>
          </a:xfrm>
          <a:custGeom>
            <a:avLst/>
            <a:gdLst/>
            <a:ahLst/>
            <a:cxnLst/>
            <a:rect l="l" t="t" r="r" b="b"/>
            <a:pathLst>
              <a:path w="36525" h="10045">
                <a:moveTo>
                  <a:pt x="18262" y="0"/>
                </a:moveTo>
                <a:lnTo>
                  <a:pt x="8178" y="0"/>
                </a:lnTo>
                <a:lnTo>
                  <a:pt x="0" y="2247"/>
                </a:lnTo>
                <a:lnTo>
                  <a:pt x="0" y="5029"/>
                </a:lnTo>
                <a:lnTo>
                  <a:pt x="0" y="7810"/>
                </a:lnTo>
                <a:lnTo>
                  <a:pt x="8178" y="10045"/>
                </a:lnTo>
                <a:lnTo>
                  <a:pt x="18262" y="10045"/>
                </a:lnTo>
                <a:lnTo>
                  <a:pt x="28346" y="10045"/>
                </a:lnTo>
                <a:lnTo>
                  <a:pt x="36525" y="7810"/>
                </a:lnTo>
                <a:lnTo>
                  <a:pt x="36525" y="5029"/>
                </a:lnTo>
                <a:lnTo>
                  <a:pt x="36525" y="2247"/>
                </a:lnTo>
                <a:lnTo>
                  <a:pt x="28346" y="0"/>
                </a:lnTo>
                <a:lnTo>
                  <a:pt x="18262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281449" y="2404691"/>
            <a:ext cx="37503" cy="10312"/>
          </a:xfrm>
          <a:custGeom>
            <a:avLst/>
            <a:gdLst/>
            <a:ahLst/>
            <a:cxnLst/>
            <a:rect l="l" t="t" r="r" b="b"/>
            <a:pathLst>
              <a:path w="37503" h="10312">
                <a:moveTo>
                  <a:pt x="18757" y="0"/>
                </a:moveTo>
                <a:lnTo>
                  <a:pt x="8394" y="0"/>
                </a:lnTo>
                <a:lnTo>
                  <a:pt x="0" y="2298"/>
                </a:lnTo>
                <a:lnTo>
                  <a:pt x="0" y="8013"/>
                </a:lnTo>
                <a:lnTo>
                  <a:pt x="8394" y="10312"/>
                </a:lnTo>
                <a:lnTo>
                  <a:pt x="29108" y="10312"/>
                </a:lnTo>
                <a:lnTo>
                  <a:pt x="37503" y="8013"/>
                </a:lnTo>
                <a:lnTo>
                  <a:pt x="37503" y="2298"/>
                </a:lnTo>
                <a:lnTo>
                  <a:pt x="29108" y="0"/>
                </a:lnTo>
                <a:lnTo>
                  <a:pt x="1875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281449" y="2404691"/>
            <a:ext cx="37503" cy="10312"/>
          </a:xfrm>
          <a:custGeom>
            <a:avLst/>
            <a:gdLst/>
            <a:ahLst/>
            <a:cxnLst/>
            <a:rect l="l" t="t" r="r" b="b"/>
            <a:pathLst>
              <a:path w="37503" h="10312">
                <a:moveTo>
                  <a:pt x="18757" y="0"/>
                </a:moveTo>
                <a:lnTo>
                  <a:pt x="8394" y="0"/>
                </a:lnTo>
                <a:lnTo>
                  <a:pt x="0" y="2298"/>
                </a:lnTo>
                <a:lnTo>
                  <a:pt x="0" y="5156"/>
                </a:lnTo>
                <a:lnTo>
                  <a:pt x="0" y="8013"/>
                </a:lnTo>
                <a:lnTo>
                  <a:pt x="8394" y="10312"/>
                </a:lnTo>
                <a:lnTo>
                  <a:pt x="18757" y="10312"/>
                </a:lnTo>
                <a:lnTo>
                  <a:pt x="29108" y="10312"/>
                </a:lnTo>
                <a:lnTo>
                  <a:pt x="37503" y="8013"/>
                </a:lnTo>
                <a:lnTo>
                  <a:pt x="37503" y="5156"/>
                </a:lnTo>
                <a:lnTo>
                  <a:pt x="37503" y="2298"/>
                </a:lnTo>
                <a:lnTo>
                  <a:pt x="29108" y="0"/>
                </a:lnTo>
                <a:lnTo>
                  <a:pt x="18757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473122" y="2238770"/>
            <a:ext cx="30721" cy="8445"/>
          </a:xfrm>
          <a:custGeom>
            <a:avLst/>
            <a:gdLst/>
            <a:ahLst/>
            <a:cxnLst/>
            <a:rect l="l" t="t" r="r" b="b"/>
            <a:pathLst>
              <a:path w="30721" h="8445">
                <a:moveTo>
                  <a:pt x="15366" y="0"/>
                </a:moveTo>
                <a:lnTo>
                  <a:pt x="6870" y="0"/>
                </a:lnTo>
                <a:lnTo>
                  <a:pt x="0" y="1892"/>
                </a:lnTo>
                <a:lnTo>
                  <a:pt x="0" y="6565"/>
                </a:lnTo>
                <a:lnTo>
                  <a:pt x="6870" y="8445"/>
                </a:lnTo>
                <a:lnTo>
                  <a:pt x="23837" y="8445"/>
                </a:lnTo>
                <a:lnTo>
                  <a:pt x="30721" y="6565"/>
                </a:lnTo>
                <a:lnTo>
                  <a:pt x="30721" y="1892"/>
                </a:lnTo>
                <a:lnTo>
                  <a:pt x="23837" y="0"/>
                </a:lnTo>
                <a:lnTo>
                  <a:pt x="1536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473122" y="2238770"/>
            <a:ext cx="30721" cy="8445"/>
          </a:xfrm>
          <a:custGeom>
            <a:avLst/>
            <a:gdLst/>
            <a:ahLst/>
            <a:cxnLst/>
            <a:rect l="l" t="t" r="r" b="b"/>
            <a:pathLst>
              <a:path w="30721" h="8445">
                <a:moveTo>
                  <a:pt x="15366" y="0"/>
                </a:moveTo>
                <a:lnTo>
                  <a:pt x="6870" y="0"/>
                </a:lnTo>
                <a:lnTo>
                  <a:pt x="0" y="1892"/>
                </a:lnTo>
                <a:lnTo>
                  <a:pt x="0" y="4229"/>
                </a:lnTo>
                <a:lnTo>
                  <a:pt x="0" y="6565"/>
                </a:lnTo>
                <a:lnTo>
                  <a:pt x="6870" y="8445"/>
                </a:lnTo>
                <a:lnTo>
                  <a:pt x="15366" y="8445"/>
                </a:lnTo>
                <a:lnTo>
                  <a:pt x="23837" y="8445"/>
                </a:lnTo>
                <a:lnTo>
                  <a:pt x="30721" y="6565"/>
                </a:lnTo>
                <a:lnTo>
                  <a:pt x="30721" y="4229"/>
                </a:lnTo>
                <a:lnTo>
                  <a:pt x="30721" y="1892"/>
                </a:lnTo>
                <a:lnTo>
                  <a:pt x="23837" y="0"/>
                </a:lnTo>
                <a:lnTo>
                  <a:pt x="15366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546070" y="2242169"/>
            <a:ext cx="30721" cy="8470"/>
          </a:xfrm>
          <a:custGeom>
            <a:avLst/>
            <a:gdLst/>
            <a:ahLst/>
            <a:cxnLst/>
            <a:rect l="l" t="t" r="r" b="b"/>
            <a:pathLst>
              <a:path w="30721" h="8470">
                <a:moveTo>
                  <a:pt x="15354" y="0"/>
                </a:moveTo>
                <a:lnTo>
                  <a:pt x="6870" y="0"/>
                </a:lnTo>
                <a:lnTo>
                  <a:pt x="0" y="1892"/>
                </a:lnTo>
                <a:lnTo>
                  <a:pt x="0" y="6578"/>
                </a:lnTo>
                <a:lnTo>
                  <a:pt x="6870" y="8470"/>
                </a:lnTo>
                <a:lnTo>
                  <a:pt x="23837" y="8470"/>
                </a:lnTo>
                <a:lnTo>
                  <a:pt x="30721" y="6578"/>
                </a:lnTo>
                <a:lnTo>
                  <a:pt x="30721" y="1892"/>
                </a:lnTo>
                <a:lnTo>
                  <a:pt x="23837" y="0"/>
                </a:lnTo>
                <a:lnTo>
                  <a:pt x="1535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546070" y="2242169"/>
            <a:ext cx="30721" cy="8470"/>
          </a:xfrm>
          <a:custGeom>
            <a:avLst/>
            <a:gdLst/>
            <a:ahLst/>
            <a:cxnLst/>
            <a:rect l="l" t="t" r="r" b="b"/>
            <a:pathLst>
              <a:path w="30721" h="8470">
                <a:moveTo>
                  <a:pt x="15354" y="0"/>
                </a:moveTo>
                <a:lnTo>
                  <a:pt x="6870" y="0"/>
                </a:lnTo>
                <a:lnTo>
                  <a:pt x="0" y="1892"/>
                </a:lnTo>
                <a:lnTo>
                  <a:pt x="0" y="4229"/>
                </a:lnTo>
                <a:lnTo>
                  <a:pt x="0" y="6578"/>
                </a:lnTo>
                <a:lnTo>
                  <a:pt x="6870" y="8470"/>
                </a:lnTo>
                <a:lnTo>
                  <a:pt x="15354" y="8470"/>
                </a:lnTo>
                <a:lnTo>
                  <a:pt x="23837" y="8470"/>
                </a:lnTo>
                <a:lnTo>
                  <a:pt x="30721" y="6578"/>
                </a:lnTo>
                <a:lnTo>
                  <a:pt x="30721" y="4229"/>
                </a:lnTo>
                <a:lnTo>
                  <a:pt x="30721" y="1892"/>
                </a:lnTo>
                <a:lnTo>
                  <a:pt x="23837" y="0"/>
                </a:lnTo>
                <a:lnTo>
                  <a:pt x="15354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512940" y="2215980"/>
            <a:ext cx="29743" cy="8191"/>
          </a:xfrm>
          <a:custGeom>
            <a:avLst/>
            <a:gdLst/>
            <a:ahLst/>
            <a:cxnLst/>
            <a:rect l="l" t="t" r="r" b="b"/>
            <a:pathLst>
              <a:path w="29743" h="8191">
                <a:moveTo>
                  <a:pt x="14871" y="0"/>
                </a:moveTo>
                <a:lnTo>
                  <a:pt x="6654" y="0"/>
                </a:lnTo>
                <a:lnTo>
                  <a:pt x="0" y="1828"/>
                </a:lnTo>
                <a:lnTo>
                  <a:pt x="0" y="6350"/>
                </a:lnTo>
                <a:lnTo>
                  <a:pt x="6654" y="8191"/>
                </a:lnTo>
                <a:lnTo>
                  <a:pt x="23088" y="8191"/>
                </a:lnTo>
                <a:lnTo>
                  <a:pt x="29743" y="6350"/>
                </a:lnTo>
                <a:lnTo>
                  <a:pt x="29743" y="1828"/>
                </a:lnTo>
                <a:lnTo>
                  <a:pt x="23088" y="0"/>
                </a:lnTo>
                <a:lnTo>
                  <a:pt x="1487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512940" y="2215980"/>
            <a:ext cx="29743" cy="8191"/>
          </a:xfrm>
          <a:custGeom>
            <a:avLst/>
            <a:gdLst/>
            <a:ahLst/>
            <a:cxnLst/>
            <a:rect l="l" t="t" r="r" b="b"/>
            <a:pathLst>
              <a:path w="29743" h="8191">
                <a:moveTo>
                  <a:pt x="14871" y="0"/>
                </a:moveTo>
                <a:lnTo>
                  <a:pt x="6654" y="0"/>
                </a:lnTo>
                <a:lnTo>
                  <a:pt x="0" y="1828"/>
                </a:lnTo>
                <a:lnTo>
                  <a:pt x="0" y="4089"/>
                </a:lnTo>
                <a:lnTo>
                  <a:pt x="0" y="6350"/>
                </a:lnTo>
                <a:lnTo>
                  <a:pt x="6654" y="8191"/>
                </a:lnTo>
                <a:lnTo>
                  <a:pt x="14871" y="8191"/>
                </a:lnTo>
                <a:lnTo>
                  <a:pt x="23088" y="8191"/>
                </a:lnTo>
                <a:lnTo>
                  <a:pt x="29743" y="6350"/>
                </a:lnTo>
                <a:lnTo>
                  <a:pt x="29743" y="4089"/>
                </a:lnTo>
                <a:lnTo>
                  <a:pt x="29743" y="1828"/>
                </a:lnTo>
                <a:lnTo>
                  <a:pt x="23088" y="0"/>
                </a:lnTo>
                <a:lnTo>
                  <a:pt x="14871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552751" y="2193189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389" y="0"/>
                </a:moveTo>
                <a:lnTo>
                  <a:pt x="6438" y="0"/>
                </a:lnTo>
                <a:lnTo>
                  <a:pt x="0" y="1765"/>
                </a:lnTo>
                <a:lnTo>
                  <a:pt x="0" y="6146"/>
                </a:lnTo>
                <a:lnTo>
                  <a:pt x="6438" y="7924"/>
                </a:lnTo>
                <a:lnTo>
                  <a:pt x="22339" y="7924"/>
                </a:lnTo>
                <a:lnTo>
                  <a:pt x="28790" y="6146"/>
                </a:lnTo>
                <a:lnTo>
                  <a:pt x="28790" y="1765"/>
                </a:lnTo>
                <a:lnTo>
                  <a:pt x="22339" y="0"/>
                </a:lnTo>
                <a:lnTo>
                  <a:pt x="1438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552751" y="2193189"/>
            <a:ext cx="28790" cy="7924"/>
          </a:xfrm>
          <a:custGeom>
            <a:avLst/>
            <a:gdLst/>
            <a:ahLst/>
            <a:cxnLst/>
            <a:rect l="l" t="t" r="r" b="b"/>
            <a:pathLst>
              <a:path w="28790" h="7924">
                <a:moveTo>
                  <a:pt x="14389" y="0"/>
                </a:moveTo>
                <a:lnTo>
                  <a:pt x="6438" y="0"/>
                </a:lnTo>
                <a:lnTo>
                  <a:pt x="0" y="1765"/>
                </a:lnTo>
                <a:lnTo>
                  <a:pt x="0" y="3962"/>
                </a:lnTo>
                <a:lnTo>
                  <a:pt x="0" y="6146"/>
                </a:lnTo>
                <a:lnTo>
                  <a:pt x="6438" y="7924"/>
                </a:lnTo>
                <a:lnTo>
                  <a:pt x="14389" y="7924"/>
                </a:lnTo>
                <a:lnTo>
                  <a:pt x="22339" y="7924"/>
                </a:lnTo>
                <a:lnTo>
                  <a:pt x="28790" y="6146"/>
                </a:lnTo>
                <a:lnTo>
                  <a:pt x="28790" y="3962"/>
                </a:lnTo>
                <a:lnTo>
                  <a:pt x="28790" y="1765"/>
                </a:lnTo>
                <a:lnTo>
                  <a:pt x="22339" y="0"/>
                </a:lnTo>
                <a:lnTo>
                  <a:pt x="14389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432660" y="2311824"/>
            <a:ext cx="33616" cy="9258"/>
          </a:xfrm>
          <a:custGeom>
            <a:avLst/>
            <a:gdLst/>
            <a:ahLst/>
            <a:cxnLst/>
            <a:rect l="l" t="t" r="r" b="b"/>
            <a:pathLst>
              <a:path w="33616" h="9258">
                <a:moveTo>
                  <a:pt x="16814" y="0"/>
                </a:moveTo>
                <a:lnTo>
                  <a:pt x="7531" y="0"/>
                </a:lnTo>
                <a:lnTo>
                  <a:pt x="0" y="2070"/>
                </a:lnTo>
                <a:lnTo>
                  <a:pt x="0" y="7188"/>
                </a:lnTo>
                <a:lnTo>
                  <a:pt x="7531" y="9258"/>
                </a:lnTo>
                <a:lnTo>
                  <a:pt x="26098" y="9258"/>
                </a:lnTo>
                <a:lnTo>
                  <a:pt x="33616" y="7188"/>
                </a:lnTo>
                <a:lnTo>
                  <a:pt x="33616" y="2070"/>
                </a:lnTo>
                <a:lnTo>
                  <a:pt x="26098" y="0"/>
                </a:lnTo>
                <a:lnTo>
                  <a:pt x="1681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432660" y="2311824"/>
            <a:ext cx="33616" cy="9258"/>
          </a:xfrm>
          <a:custGeom>
            <a:avLst/>
            <a:gdLst/>
            <a:ahLst/>
            <a:cxnLst/>
            <a:rect l="l" t="t" r="r" b="b"/>
            <a:pathLst>
              <a:path w="33616" h="9258">
                <a:moveTo>
                  <a:pt x="16814" y="0"/>
                </a:moveTo>
                <a:lnTo>
                  <a:pt x="7531" y="0"/>
                </a:lnTo>
                <a:lnTo>
                  <a:pt x="0" y="2070"/>
                </a:lnTo>
                <a:lnTo>
                  <a:pt x="0" y="4622"/>
                </a:lnTo>
                <a:lnTo>
                  <a:pt x="0" y="7188"/>
                </a:lnTo>
                <a:lnTo>
                  <a:pt x="7531" y="9258"/>
                </a:lnTo>
                <a:lnTo>
                  <a:pt x="16814" y="9258"/>
                </a:lnTo>
                <a:lnTo>
                  <a:pt x="26098" y="9258"/>
                </a:lnTo>
                <a:lnTo>
                  <a:pt x="33616" y="7188"/>
                </a:lnTo>
                <a:lnTo>
                  <a:pt x="33616" y="4622"/>
                </a:lnTo>
                <a:lnTo>
                  <a:pt x="33616" y="2070"/>
                </a:lnTo>
                <a:lnTo>
                  <a:pt x="26098" y="0"/>
                </a:lnTo>
                <a:lnTo>
                  <a:pt x="16814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470457" y="2288607"/>
            <a:ext cx="32664" cy="8991"/>
          </a:xfrm>
          <a:custGeom>
            <a:avLst/>
            <a:gdLst/>
            <a:ahLst/>
            <a:cxnLst/>
            <a:rect l="l" t="t" r="r" b="b"/>
            <a:pathLst>
              <a:path w="32664" h="8991">
                <a:moveTo>
                  <a:pt x="16332" y="0"/>
                </a:moveTo>
                <a:lnTo>
                  <a:pt x="7315" y="0"/>
                </a:lnTo>
                <a:lnTo>
                  <a:pt x="0" y="2019"/>
                </a:lnTo>
                <a:lnTo>
                  <a:pt x="0" y="6985"/>
                </a:lnTo>
                <a:lnTo>
                  <a:pt x="7315" y="8991"/>
                </a:lnTo>
                <a:lnTo>
                  <a:pt x="25349" y="8991"/>
                </a:lnTo>
                <a:lnTo>
                  <a:pt x="32664" y="6985"/>
                </a:lnTo>
                <a:lnTo>
                  <a:pt x="32664" y="2019"/>
                </a:lnTo>
                <a:lnTo>
                  <a:pt x="25349" y="0"/>
                </a:lnTo>
                <a:lnTo>
                  <a:pt x="1633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470457" y="2288607"/>
            <a:ext cx="32664" cy="8991"/>
          </a:xfrm>
          <a:custGeom>
            <a:avLst/>
            <a:gdLst/>
            <a:ahLst/>
            <a:cxnLst/>
            <a:rect l="l" t="t" r="r" b="b"/>
            <a:pathLst>
              <a:path w="32664" h="8991">
                <a:moveTo>
                  <a:pt x="16332" y="0"/>
                </a:moveTo>
                <a:lnTo>
                  <a:pt x="7315" y="0"/>
                </a:lnTo>
                <a:lnTo>
                  <a:pt x="0" y="2019"/>
                </a:lnTo>
                <a:lnTo>
                  <a:pt x="0" y="4495"/>
                </a:lnTo>
                <a:lnTo>
                  <a:pt x="0" y="6985"/>
                </a:lnTo>
                <a:lnTo>
                  <a:pt x="7315" y="8991"/>
                </a:lnTo>
                <a:lnTo>
                  <a:pt x="16332" y="8991"/>
                </a:lnTo>
                <a:lnTo>
                  <a:pt x="25349" y="8991"/>
                </a:lnTo>
                <a:lnTo>
                  <a:pt x="32664" y="6985"/>
                </a:lnTo>
                <a:lnTo>
                  <a:pt x="32664" y="4495"/>
                </a:lnTo>
                <a:lnTo>
                  <a:pt x="32664" y="2019"/>
                </a:lnTo>
                <a:lnTo>
                  <a:pt x="25349" y="0"/>
                </a:lnTo>
                <a:lnTo>
                  <a:pt x="16332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173824" y="2124712"/>
            <a:ext cx="23279" cy="5676"/>
          </a:xfrm>
          <a:custGeom>
            <a:avLst/>
            <a:gdLst/>
            <a:ahLst/>
            <a:cxnLst/>
            <a:rect l="l" t="t" r="r" b="b"/>
            <a:pathLst>
              <a:path w="23279" h="5676">
                <a:moveTo>
                  <a:pt x="9258" y="5676"/>
                </a:moveTo>
                <a:lnTo>
                  <a:pt x="14973" y="5676"/>
                </a:lnTo>
                <a:lnTo>
                  <a:pt x="20662" y="4406"/>
                </a:lnTo>
                <a:lnTo>
                  <a:pt x="23279" y="1270"/>
                </a:lnTo>
                <a:lnTo>
                  <a:pt x="19735" y="0"/>
                </a:lnTo>
                <a:lnTo>
                  <a:pt x="8318" y="0"/>
                </a:lnTo>
                <a:lnTo>
                  <a:pt x="2628" y="1270"/>
                </a:lnTo>
                <a:lnTo>
                  <a:pt x="0" y="4406"/>
                </a:lnTo>
                <a:lnTo>
                  <a:pt x="3555" y="5676"/>
                </a:lnTo>
                <a:lnTo>
                  <a:pt x="9258" y="56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173824" y="2124712"/>
            <a:ext cx="23279" cy="5676"/>
          </a:xfrm>
          <a:custGeom>
            <a:avLst/>
            <a:gdLst/>
            <a:ahLst/>
            <a:cxnLst/>
            <a:rect l="l" t="t" r="r" b="b"/>
            <a:pathLst>
              <a:path w="23279" h="5676">
                <a:moveTo>
                  <a:pt x="9258" y="5676"/>
                </a:moveTo>
                <a:lnTo>
                  <a:pt x="14973" y="5676"/>
                </a:lnTo>
                <a:lnTo>
                  <a:pt x="20662" y="4406"/>
                </a:lnTo>
                <a:lnTo>
                  <a:pt x="21970" y="2844"/>
                </a:lnTo>
                <a:lnTo>
                  <a:pt x="23279" y="1270"/>
                </a:lnTo>
                <a:lnTo>
                  <a:pt x="19735" y="0"/>
                </a:lnTo>
                <a:lnTo>
                  <a:pt x="14020" y="0"/>
                </a:lnTo>
                <a:lnTo>
                  <a:pt x="8318" y="0"/>
                </a:lnTo>
                <a:lnTo>
                  <a:pt x="2628" y="1270"/>
                </a:lnTo>
                <a:lnTo>
                  <a:pt x="1320" y="2844"/>
                </a:lnTo>
                <a:lnTo>
                  <a:pt x="0" y="4406"/>
                </a:lnTo>
                <a:lnTo>
                  <a:pt x="3555" y="5676"/>
                </a:lnTo>
                <a:lnTo>
                  <a:pt x="9258" y="567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175942" y="2143238"/>
            <a:ext cx="24130" cy="5880"/>
          </a:xfrm>
          <a:custGeom>
            <a:avLst/>
            <a:gdLst/>
            <a:ahLst/>
            <a:cxnLst/>
            <a:rect l="l" t="t" r="r" b="b"/>
            <a:pathLst>
              <a:path w="24129" h="5880">
                <a:moveTo>
                  <a:pt x="1358" y="2946"/>
                </a:moveTo>
                <a:lnTo>
                  <a:pt x="0" y="4559"/>
                </a:lnTo>
                <a:lnTo>
                  <a:pt x="3695" y="5880"/>
                </a:lnTo>
                <a:lnTo>
                  <a:pt x="15519" y="5880"/>
                </a:lnTo>
                <a:lnTo>
                  <a:pt x="21399" y="4559"/>
                </a:lnTo>
                <a:lnTo>
                  <a:pt x="24130" y="1308"/>
                </a:lnTo>
                <a:lnTo>
                  <a:pt x="20447" y="0"/>
                </a:lnTo>
                <a:lnTo>
                  <a:pt x="8610" y="0"/>
                </a:lnTo>
                <a:lnTo>
                  <a:pt x="2730" y="1308"/>
                </a:lnTo>
                <a:lnTo>
                  <a:pt x="1358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175942" y="2143238"/>
            <a:ext cx="24130" cy="5880"/>
          </a:xfrm>
          <a:custGeom>
            <a:avLst/>
            <a:gdLst/>
            <a:ahLst/>
            <a:cxnLst/>
            <a:rect l="l" t="t" r="r" b="b"/>
            <a:pathLst>
              <a:path w="24129" h="5880">
                <a:moveTo>
                  <a:pt x="1358" y="2946"/>
                </a:moveTo>
                <a:lnTo>
                  <a:pt x="0" y="4559"/>
                </a:lnTo>
                <a:lnTo>
                  <a:pt x="3695" y="5880"/>
                </a:lnTo>
                <a:lnTo>
                  <a:pt x="9601" y="5880"/>
                </a:lnTo>
                <a:lnTo>
                  <a:pt x="15519" y="5880"/>
                </a:lnTo>
                <a:lnTo>
                  <a:pt x="21399" y="4559"/>
                </a:lnTo>
                <a:lnTo>
                  <a:pt x="22771" y="2946"/>
                </a:lnTo>
                <a:lnTo>
                  <a:pt x="24130" y="1308"/>
                </a:lnTo>
                <a:lnTo>
                  <a:pt x="20447" y="0"/>
                </a:lnTo>
                <a:lnTo>
                  <a:pt x="14528" y="0"/>
                </a:lnTo>
                <a:lnTo>
                  <a:pt x="8610" y="0"/>
                </a:lnTo>
                <a:lnTo>
                  <a:pt x="2730" y="1308"/>
                </a:lnTo>
                <a:lnTo>
                  <a:pt x="1358" y="294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223533" y="2090291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881" y="5270"/>
                </a:lnTo>
                <a:lnTo>
                  <a:pt x="19151" y="4102"/>
                </a:lnTo>
                <a:lnTo>
                  <a:pt x="21615" y="1168"/>
                </a:lnTo>
                <a:lnTo>
                  <a:pt x="18300" y="0"/>
                </a:lnTo>
                <a:lnTo>
                  <a:pt x="7721" y="0"/>
                </a:lnTo>
                <a:lnTo>
                  <a:pt x="2438" y="1168"/>
                </a:lnTo>
                <a:lnTo>
                  <a:pt x="0" y="4102"/>
                </a:lnTo>
                <a:lnTo>
                  <a:pt x="3314" y="5270"/>
                </a:lnTo>
                <a:lnTo>
                  <a:pt x="8597" y="52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223533" y="2090291"/>
            <a:ext cx="21615" cy="5270"/>
          </a:xfrm>
          <a:custGeom>
            <a:avLst/>
            <a:gdLst/>
            <a:ahLst/>
            <a:cxnLst/>
            <a:rect l="l" t="t" r="r" b="b"/>
            <a:pathLst>
              <a:path w="21615" h="5270">
                <a:moveTo>
                  <a:pt x="8597" y="5270"/>
                </a:moveTo>
                <a:lnTo>
                  <a:pt x="13881" y="5270"/>
                </a:lnTo>
                <a:lnTo>
                  <a:pt x="19151" y="4102"/>
                </a:lnTo>
                <a:lnTo>
                  <a:pt x="20396" y="2628"/>
                </a:lnTo>
                <a:lnTo>
                  <a:pt x="21615" y="1168"/>
                </a:lnTo>
                <a:lnTo>
                  <a:pt x="18300" y="0"/>
                </a:lnTo>
                <a:lnTo>
                  <a:pt x="13004" y="0"/>
                </a:lnTo>
                <a:lnTo>
                  <a:pt x="7721" y="0"/>
                </a:lnTo>
                <a:lnTo>
                  <a:pt x="2438" y="1168"/>
                </a:lnTo>
                <a:lnTo>
                  <a:pt x="1231" y="2628"/>
                </a:lnTo>
                <a:lnTo>
                  <a:pt x="0" y="4102"/>
                </a:lnTo>
                <a:lnTo>
                  <a:pt x="3314" y="5270"/>
                </a:lnTo>
                <a:lnTo>
                  <a:pt x="8597" y="527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180610" y="2162408"/>
            <a:ext cx="24968" cy="6083"/>
          </a:xfrm>
          <a:custGeom>
            <a:avLst/>
            <a:gdLst/>
            <a:ahLst/>
            <a:cxnLst/>
            <a:rect l="l" t="t" r="r" b="b"/>
            <a:pathLst>
              <a:path w="24968" h="6083">
                <a:moveTo>
                  <a:pt x="1397" y="3048"/>
                </a:moveTo>
                <a:lnTo>
                  <a:pt x="0" y="4737"/>
                </a:lnTo>
                <a:lnTo>
                  <a:pt x="3810" y="6083"/>
                </a:lnTo>
                <a:lnTo>
                  <a:pt x="16040" y="6083"/>
                </a:lnTo>
                <a:lnTo>
                  <a:pt x="22136" y="4737"/>
                </a:lnTo>
                <a:lnTo>
                  <a:pt x="24968" y="1358"/>
                </a:lnTo>
                <a:lnTo>
                  <a:pt x="21145" y="0"/>
                </a:lnTo>
                <a:lnTo>
                  <a:pt x="8915" y="0"/>
                </a:lnTo>
                <a:lnTo>
                  <a:pt x="2819" y="1358"/>
                </a:lnTo>
                <a:lnTo>
                  <a:pt x="1397" y="30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180610" y="2162408"/>
            <a:ext cx="24968" cy="6083"/>
          </a:xfrm>
          <a:custGeom>
            <a:avLst/>
            <a:gdLst/>
            <a:ahLst/>
            <a:cxnLst/>
            <a:rect l="l" t="t" r="r" b="b"/>
            <a:pathLst>
              <a:path w="24968" h="6083">
                <a:moveTo>
                  <a:pt x="1397" y="3048"/>
                </a:moveTo>
                <a:lnTo>
                  <a:pt x="0" y="4737"/>
                </a:lnTo>
                <a:lnTo>
                  <a:pt x="3810" y="6083"/>
                </a:lnTo>
                <a:lnTo>
                  <a:pt x="9931" y="6083"/>
                </a:lnTo>
                <a:lnTo>
                  <a:pt x="16040" y="6083"/>
                </a:lnTo>
                <a:lnTo>
                  <a:pt x="22136" y="4737"/>
                </a:lnTo>
                <a:lnTo>
                  <a:pt x="23545" y="3048"/>
                </a:lnTo>
                <a:lnTo>
                  <a:pt x="24968" y="1358"/>
                </a:lnTo>
                <a:lnTo>
                  <a:pt x="21145" y="0"/>
                </a:lnTo>
                <a:lnTo>
                  <a:pt x="15024" y="0"/>
                </a:lnTo>
                <a:lnTo>
                  <a:pt x="8915" y="0"/>
                </a:lnTo>
                <a:lnTo>
                  <a:pt x="2819" y="1358"/>
                </a:lnTo>
                <a:lnTo>
                  <a:pt x="1397" y="304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174238" y="2106839"/>
            <a:ext cx="22466" cy="5486"/>
          </a:xfrm>
          <a:custGeom>
            <a:avLst/>
            <a:gdLst/>
            <a:ahLst/>
            <a:cxnLst/>
            <a:rect l="l" t="t" r="r" b="b"/>
            <a:pathLst>
              <a:path w="22466" h="5486">
                <a:moveTo>
                  <a:pt x="8940" y="5486"/>
                </a:moveTo>
                <a:lnTo>
                  <a:pt x="14439" y="5486"/>
                </a:lnTo>
                <a:lnTo>
                  <a:pt x="19913" y="4254"/>
                </a:lnTo>
                <a:lnTo>
                  <a:pt x="22466" y="1231"/>
                </a:lnTo>
                <a:lnTo>
                  <a:pt x="19024" y="0"/>
                </a:lnTo>
                <a:lnTo>
                  <a:pt x="8026" y="0"/>
                </a:lnTo>
                <a:lnTo>
                  <a:pt x="2540" y="1231"/>
                </a:lnTo>
                <a:lnTo>
                  <a:pt x="0" y="4254"/>
                </a:lnTo>
                <a:lnTo>
                  <a:pt x="3441" y="5486"/>
                </a:lnTo>
                <a:lnTo>
                  <a:pt x="8940" y="54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174238" y="2106839"/>
            <a:ext cx="22466" cy="5486"/>
          </a:xfrm>
          <a:custGeom>
            <a:avLst/>
            <a:gdLst/>
            <a:ahLst/>
            <a:cxnLst/>
            <a:rect l="l" t="t" r="r" b="b"/>
            <a:pathLst>
              <a:path w="22466" h="5486">
                <a:moveTo>
                  <a:pt x="8940" y="5486"/>
                </a:moveTo>
                <a:lnTo>
                  <a:pt x="14439" y="5486"/>
                </a:lnTo>
                <a:lnTo>
                  <a:pt x="19913" y="4254"/>
                </a:lnTo>
                <a:lnTo>
                  <a:pt x="21196" y="2743"/>
                </a:lnTo>
                <a:lnTo>
                  <a:pt x="22466" y="1231"/>
                </a:lnTo>
                <a:lnTo>
                  <a:pt x="19024" y="0"/>
                </a:lnTo>
                <a:lnTo>
                  <a:pt x="13525" y="0"/>
                </a:lnTo>
                <a:lnTo>
                  <a:pt x="8026" y="0"/>
                </a:lnTo>
                <a:lnTo>
                  <a:pt x="2540" y="1231"/>
                </a:lnTo>
                <a:lnTo>
                  <a:pt x="1282" y="2743"/>
                </a:lnTo>
                <a:lnTo>
                  <a:pt x="0" y="4254"/>
                </a:lnTo>
                <a:lnTo>
                  <a:pt x="3441" y="5486"/>
                </a:lnTo>
                <a:lnTo>
                  <a:pt x="8940" y="548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221828" y="2107828"/>
            <a:ext cx="22466" cy="5473"/>
          </a:xfrm>
          <a:custGeom>
            <a:avLst/>
            <a:gdLst/>
            <a:ahLst/>
            <a:cxnLst/>
            <a:rect l="l" t="t" r="r" b="b"/>
            <a:pathLst>
              <a:path w="22466" h="5473">
                <a:moveTo>
                  <a:pt x="8940" y="5473"/>
                </a:moveTo>
                <a:lnTo>
                  <a:pt x="14427" y="5473"/>
                </a:lnTo>
                <a:lnTo>
                  <a:pt x="19913" y="4254"/>
                </a:lnTo>
                <a:lnTo>
                  <a:pt x="22466" y="1219"/>
                </a:lnTo>
                <a:lnTo>
                  <a:pt x="19024" y="0"/>
                </a:lnTo>
                <a:lnTo>
                  <a:pt x="8026" y="0"/>
                </a:lnTo>
                <a:lnTo>
                  <a:pt x="2540" y="1219"/>
                </a:lnTo>
                <a:lnTo>
                  <a:pt x="0" y="4254"/>
                </a:lnTo>
                <a:lnTo>
                  <a:pt x="3441" y="5473"/>
                </a:lnTo>
                <a:lnTo>
                  <a:pt x="8940" y="54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221828" y="2107828"/>
            <a:ext cx="22466" cy="5473"/>
          </a:xfrm>
          <a:custGeom>
            <a:avLst/>
            <a:gdLst/>
            <a:ahLst/>
            <a:cxnLst/>
            <a:rect l="l" t="t" r="r" b="b"/>
            <a:pathLst>
              <a:path w="22466" h="5473">
                <a:moveTo>
                  <a:pt x="8940" y="5473"/>
                </a:moveTo>
                <a:lnTo>
                  <a:pt x="14427" y="5473"/>
                </a:lnTo>
                <a:lnTo>
                  <a:pt x="19913" y="4254"/>
                </a:lnTo>
                <a:lnTo>
                  <a:pt x="21183" y="2730"/>
                </a:lnTo>
                <a:lnTo>
                  <a:pt x="22466" y="1219"/>
                </a:lnTo>
                <a:lnTo>
                  <a:pt x="19024" y="0"/>
                </a:lnTo>
                <a:lnTo>
                  <a:pt x="13525" y="0"/>
                </a:lnTo>
                <a:lnTo>
                  <a:pt x="8026" y="0"/>
                </a:lnTo>
                <a:lnTo>
                  <a:pt x="2540" y="1219"/>
                </a:lnTo>
                <a:lnTo>
                  <a:pt x="1270" y="2730"/>
                </a:lnTo>
                <a:lnTo>
                  <a:pt x="0" y="4254"/>
                </a:lnTo>
                <a:lnTo>
                  <a:pt x="3441" y="5473"/>
                </a:lnTo>
                <a:lnTo>
                  <a:pt x="8940" y="547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187789" y="2182239"/>
            <a:ext cx="25831" cy="6299"/>
          </a:xfrm>
          <a:custGeom>
            <a:avLst/>
            <a:gdLst/>
            <a:ahLst/>
            <a:cxnLst/>
            <a:rect l="l" t="t" r="r" b="b"/>
            <a:pathLst>
              <a:path w="25831" h="6299">
                <a:moveTo>
                  <a:pt x="1473" y="3149"/>
                </a:moveTo>
                <a:lnTo>
                  <a:pt x="0" y="4889"/>
                </a:lnTo>
                <a:lnTo>
                  <a:pt x="3949" y="6299"/>
                </a:lnTo>
                <a:lnTo>
                  <a:pt x="16598" y="6299"/>
                </a:lnTo>
                <a:lnTo>
                  <a:pt x="22910" y="4889"/>
                </a:lnTo>
                <a:lnTo>
                  <a:pt x="25831" y="1396"/>
                </a:lnTo>
                <a:lnTo>
                  <a:pt x="21869" y="0"/>
                </a:lnTo>
                <a:lnTo>
                  <a:pt x="9232" y="0"/>
                </a:lnTo>
                <a:lnTo>
                  <a:pt x="2920" y="1396"/>
                </a:lnTo>
                <a:lnTo>
                  <a:pt x="1473" y="31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187789" y="2182239"/>
            <a:ext cx="25831" cy="6299"/>
          </a:xfrm>
          <a:custGeom>
            <a:avLst/>
            <a:gdLst/>
            <a:ahLst/>
            <a:cxnLst/>
            <a:rect l="l" t="t" r="r" b="b"/>
            <a:pathLst>
              <a:path w="25831" h="6299">
                <a:moveTo>
                  <a:pt x="1473" y="3149"/>
                </a:moveTo>
                <a:lnTo>
                  <a:pt x="0" y="4889"/>
                </a:lnTo>
                <a:lnTo>
                  <a:pt x="3949" y="6299"/>
                </a:lnTo>
                <a:lnTo>
                  <a:pt x="10274" y="6299"/>
                </a:lnTo>
                <a:lnTo>
                  <a:pt x="16598" y="6299"/>
                </a:lnTo>
                <a:lnTo>
                  <a:pt x="22910" y="4889"/>
                </a:lnTo>
                <a:lnTo>
                  <a:pt x="24371" y="3149"/>
                </a:lnTo>
                <a:lnTo>
                  <a:pt x="25831" y="1396"/>
                </a:lnTo>
                <a:lnTo>
                  <a:pt x="21869" y="0"/>
                </a:lnTo>
                <a:lnTo>
                  <a:pt x="15544" y="0"/>
                </a:lnTo>
                <a:lnTo>
                  <a:pt x="9232" y="0"/>
                </a:lnTo>
                <a:lnTo>
                  <a:pt x="2920" y="1396"/>
                </a:lnTo>
                <a:lnTo>
                  <a:pt x="1473" y="314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151927" y="2319711"/>
            <a:ext cx="34594" cy="9525"/>
          </a:xfrm>
          <a:custGeom>
            <a:avLst/>
            <a:gdLst/>
            <a:ahLst/>
            <a:cxnLst/>
            <a:rect l="l" t="t" r="r" b="b"/>
            <a:pathLst>
              <a:path w="34594" h="9525">
                <a:moveTo>
                  <a:pt x="0" y="4762"/>
                </a:moveTo>
                <a:lnTo>
                  <a:pt x="0" y="7391"/>
                </a:lnTo>
                <a:lnTo>
                  <a:pt x="7747" y="9525"/>
                </a:lnTo>
                <a:lnTo>
                  <a:pt x="26847" y="9525"/>
                </a:lnTo>
                <a:lnTo>
                  <a:pt x="34594" y="7391"/>
                </a:lnTo>
                <a:lnTo>
                  <a:pt x="34594" y="2133"/>
                </a:lnTo>
                <a:lnTo>
                  <a:pt x="26847" y="0"/>
                </a:lnTo>
                <a:lnTo>
                  <a:pt x="7747" y="0"/>
                </a:lnTo>
                <a:lnTo>
                  <a:pt x="0" y="2133"/>
                </a:lnTo>
                <a:lnTo>
                  <a:pt x="0" y="47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151927" y="2319711"/>
            <a:ext cx="34594" cy="9525"/>
          </a:xfrm>
          <a:custGeom>
            <a:avLst/>
            <a:gdLst/>
            <a:ahLst/>
            <a:cxnLst/>
            <a:rect l="l" t="t" r="r" b="b"/>
            <a:pathLst>
              <a:path w="34594" h="9525">
                <a:moveTo>
                  <a:pt x="0" y="4762"/>
                </a:moveTo>
                <a:lnTo>
                  <a:pt x="0" y="7391"/>
                </a:lnTo>
                <a:lnTo>
                  <a:pt x="7747" y="9525"/>
                </a:lnTo>
                <a:lnTo>
                  <a:pt x="17297" y="9525"/>
                </a:lnTo>
                <a:lnTo>
                  <a:pt x="26847" y="9525"/>
                </a:lnTo>
                <a:lnTo>
                  <a:pt x="34594" y="7391"/>
                </a:lnTo>
                <a:lnTo>
                  <a:pt x="34594" y="4762"/>
                </a:lnTo>
                <a:lnTo>
                  <a:pt x="34594" y="2133"/>
                </a:lnTo>
                <a:lnTo>
                  <a:pt x="26847" y="0"/>
                </a:lnTo>
                <a:lnTo>
                  <a:pt x="17297" y="0"/>
                </a:lnTo>
                <a:lnTo>
                  <a:pt x="7747" y="0"/>
                </a:lnTo>
                <a:lnTo>
                  <a:pt x="0" y="2133"/>
                </a:lnTo>
                <a:lnTo>
                  <a:pt x="0" y="476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097776" y="2058632"/>
            <a:ext cx="19926" cy="3403"/>
          </a:xfrm>
          <a:custGeom>
            <a:avLst/>
            <a:gdLst/>
            <a:ahLst/>
            <a:cxnLst/>
            <a:rect l="l" t="t" r="r" b="b"/>
            <a:pathLst>
              <a:path w="19926" h="3403">
                <a:moveTo>
                  <a:pt x="18796" y="1701"/>
                </a:moveTo>
                <a:lnTo>
                  <a:pt x="19926" y="749"/>
                </a:lnTo>
                <a:lnTo>
                  <a:pt x="16878" y="0"/>
                </a:lnTo>
                <a:lnTo>
                  <a:pt x="7112" y="0"/>
                </a:lnTo>
                <a:lnTo>
                  <a:pt x="2247" y="749"/>
                </a:lnTo>
                <a:lnTo>
                  <a:pt x="0" y="2641"/>
                </a:lnTo>
                <a:lnTo>
                  <a:pt x="3035" y="3403"/>
                </a:lnTo>
                <a:lnTo>
                  <a:pt x="12788" y="3403"/>
                </a:lnTo>
                <a:lnTo>
                  <a:pt x="17665" y="2641"/>
                </a:lnTo>
                <a:lnTo>
                  <a:pt x="18796" y="1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097776" y="2058632"/>
            <a:ext cx="19926" cy="3403"/>
          </a:xfrm>
          <a:custGeom>
            <a:avLst/>
            <a:gdLst/>
            <a:ahLst/>
            <a:cxnLst/>
            <a:rect l="l" t="t" r="r" b="b"/>
            <a:pathLst>
              <a:path w="19926" h="3403">
                <a:moveTo>
                  <a:pt x="18796" y="1701"/>
                </a:moveTo>
                <a:lnTo>
                  <a:pt x="19926" y="749"/>
                </a:lnTo>
                <a:lnTo>
                  <a:pt x="16878" y="0"/>
                </a:lnTo>
                <a:lnTo>
                  <a:pt x="12001" y="0"/>
                </a:lnTo>
                <a:lnTo>
                  <a:pt x="7112" y="0"/>
                </a:lnTo>
                <a:lnTo>
                  <a:pt x="2247" y="749"/>
                </a:lnTo>
                <a:lnTo>
                  <a:pt x="1117" y="1701"/>
                </a:lnTo>
                <a:lnTo>
                  <a:pt x="0" y="2641"/>
                </a:lnTo>
                <a:lnTo>
                  <a:pt x="3035" y="3403"/>
                </a:lnTo>
                <a:lnTo>
                  <a:pt x="7912" y="3403"/>
                </a:lnTo>
                <a:lnTo>
                  <a:pt x="12788" y="3403"/>
                </a:lnTo>
                <a:lnTo>
                  <a:pt x="17665" y="2641"/>
                </a:lnTo>
                <a:lnTo>
                  <a:pt x="18796" y="170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097336" y="2071118"/>
            <a:ext cx="20777" cy="3556"/>
          </a:xfrm>
          <a:custGeom>
            <a:avLst/>
            <a:gdLst/>
            <a:ahLst/>
            <a:cxnLst/>
            <a:rect l="l" t="t" r="r" b="b"/>
            <a:pathLst>
              <a:path w="20777" h="3556">
                <a:moveTo>
                  <a:pt x="8267" y="3555"/>
                </a:moveTo>
                <a:lnTo>
                  <a:pt x="13360" y="3555"/>
                </a:lnTo>
                <a:lnTo>
                  <a:pt x="18415" y="2768"/>
                </a:lnTo>
                <a:lnTo>
                  <a:pt x="20777" y="800"/>
                </a:lnTo>
                <a:lnTo>
                  <a:pt x="17614" y="0"/>
                </a:lnTo>
                <a:lnTo>
                  <a:pt x="7429" y="0"/>
                </a:lnTo>
                <a:lnTo>
                  <a:pt x="2336" y="800"/>
                </a:lnTo>
                <a:lnTo>
                  <a:pt x="0" y="2768"/>
                </a:lnTo>
                <a:lnTo>
                  <a:pt x="3175" y="3555"/>
                </a:lnTo>
                <a:lnTo>
                  <a:pt x="8267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097336" y="2071118"/>
            <a:ext cx="20777" cy="3556"/>
          </a:xfrm>
          <a:custGeom>
            <a:avLst/>
            <a:gdLst/>
            <a:ahLst/>
            <a:cxnLst/>
            <a:rect l="l" t="t" r="r" b="b"/>
            <a:pathLst>
              <a:path w="20777" h="3556">
                <a:moveTo>
                  <a:pt x="8267" y="3555"/>
                </a:moveTo>
                <a:lnTo>
                  <a:pt x="13360" y="3555"/>
                </a:lnTo>
                <a:lnTo>
                  <a:pt x="18415" y="2768"/>
                </a:lnTo>
                <a:lnTo>
                  <a:pt x="19596" y="1790"/>
                </a:lnTo>
                <a:lnTo>
                  <a:pt x="20777" y="800"/>
                </a:lnTo>
                <a:lnTo>
                  <a:pt x="17614" y="0"/>
                </a:lnTo>
                <a:lnTo>
                  <a:pt x="12522" y="0"/>
                </a:lnTo>
                <a:lnTo>
                  <a:pt x="7429" y="0"/>
                </a:lnTo>
                <a:lnTo>
                  <a:pt x="2336" y="800"/>
                </a:lnTo>
                <a:lnTo>
                  <a:pt x="1168" y="1790"/>
                </a:lnTo>
                <a:lnTo>
                  <a:pt x="0" y="2768"/>
                </a:lnTo>
                <a:lnTo>
                  <a:pt x="3175" y="3555"/>
                </a:lnTo>
                <a:lnTo>
                  <a:pt x="8267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099398" y="2217974"/>
            <a:ext cx="27508" cy="6705"/>
          </a:xfrm>
          <a:custGeom>
            <a:avLst/>
            <a:gdLst/>
            <a:ahLst/>
            <a:cxnLst/>
            <a:rect l="l" t="t" r="r" b="b"/>
            <a:pathLst>
              <a:path w="27508" h="6705">
                <a:moveTo>
                  <a:pt x="1562" y="3365"/>
                </a:moveTo>
                <a:lnTo>
                  <a:pt x="0" y="5206"/>
                </a:lnTo>
                <a:lnTo>
                  <a:pt x="4216" y="6705"/>
                </a:lnTo>
                <a:lnTo>
                  <a:pt x="17678" y="6705"/>
                </a:lnTo>
                <a:lnTo>
                  <a:pt x="24396" y="5206"/>
                </a:lnTo>
                <a:lnTo>
                  <a:pt x="27508" y="1498"/>
                </a:lnTo>
                <a:lnTo>
                  <a:pt x="23304" y="0"/>
                </a:lnTo>
                <a:lnTo>
                  <a:pt x="9829" y="0"/>
                </a:lnTo>
                <a:lnTo>
                  <a:pt x="3111" y="1498"/>
                </a:lnTo>
                <a:lnTo>
                  <a:pt x="1562" y="33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099398" y="2217974"/>
            <a:ext cx="27508" cy="6705"/>
          </a:xfrm>
          <a:custGeom>
            <a:avLst/>
            <a:gdLst/>
            <a:ahLst/>
            <a:cxnLst/>
            <a:rect l="l" t="t" r="r" b="b"/>
            <a:pathLst>
              <a:path w="27508" h="6705">
                <a:moveTo>
                  <a:pt x="1562" y="3365"/>
                </a:moveTo>
                <a:lnTo>
                  <a:pt x="0" y="5206"/>
                </a:lnTo>
                <a:lnTo>
                  <a:pt x="4216" y="6705"/>
                </a:lnTo>
                <a:lnTo>
                  <a:pt x="10947" y="6705"/>
                </a:lnTo>
                <a:lnTo>
                  <a:pt x="17678" y="6705"/>
                </a:lnTo>
                <a:lnTo>
                  <a:pt x="24396" y="5206"/>
                </a:lnTo>
                <a:lnTo>
                  <a:pt x="25933" y="3365"/>
                </a:lnTo>
                <a:lnTo>
                  <a:pt x="27508" y="1498"/>
                </a:lnTo>
                <a:lnTo>
                  <a:pt x="23304" y="0"/>
                </a:lnTo>
                <a:lnTo>
                  <a:pt x="16573" y="0"/>
                </a:lnTo>
                <a:lnTo>
                  <a:pt x="9829" y="0"/>
                </a:lnTo>
                <a:lnTo>
                  <a:pt x="3111" y="1498"/>
                </a:lnTo>
                <a:lnTo>
                  <a:pt x="1562" y="336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143597" y="2200096"/>
            <a:ext cx="26657" cy="6527"/>
          </a:xfrm>
          <a:custGeom>
            <a:avLst/>
            <a:gdLst/>
            <a:ahLst/>
            <a:cxnLst/>
            <a:rect l="l" t="t" r="r" b="b"/>
            <a:pathLst>
              <a:path w="26657" h="6527">
                <a:moveTo>
                  <a:pt x="1511" y="3263"/>
                </a:moveTo>
                <a:lnTo>
                  <a:pt x="0" y="5067"/>
                </a:lnTo>
                <a:lnTo>
                  <a:pt x="4064" y="6527"/>
                </a:lnTo>
                <a:lnTo>
                  <a:pt x="17132" y="6527"/>
                </a:lnTo>
                <a:lnTo>
                  <a:pt x="23647" y="5067"/>
                </a:lnTo>
                <a:lnTo>
                  <a:pt x="26657" y="1460"/>
                </a:lnTo>
                <a:lnTo>
                  <a:pt x="22593" y="0"/>
                </a:lnTo>
                <a:lnTo>
                  <a:pt x="9537" y="0"/>
                </a:lnTo>
                <a:lnTo>
                  <a:pt x="3022" y="1460"/>
                </a:lnTo>
                <a:lnTo>
                  <a:pt x="1511" y="32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143597" y="2200096"/>
            <a:ext cx="26657" cy="6527"/>
          </a:xfrm>
          <a:custGeom>
            <a:avLst/>
            <a:gdLst/>
            <a:ahLst/>
            <a:cxnLst/>
            <a:rect l="l" t="t" r="r" b="b"/>
            <a:pathLst>
              <a:path w="26657" h="6527">
                <a:moveTo>
                  <a:pt x="1511" y="3263"/>
                </a:moveTo>
                <a:lnTo>
                  <a:pt x="0" y="5067"/>
                </a:lnTo>
                <a:lnTo>
                  <a:pt x="4064" y="6527"/>
                </a:lnTo>
                <a:lnTo>
                  <a:pt x="10604" y="6527"/>
                </a:lnTo>
                <a:lnTo>
                  <a:pt x="17132" y="6527"/>
                </a:lnTo>
                <a:lnTo>
                  <a:pt x="23647" y="5067"/>
                </a:lnTo>
                <a:lnTo>
                  <a:pt x="25146" y="3263"/>
                </a:lnTo>
                <a:lnTo>
                  <a:pt x="26657" y="1460"/>
                </a:lnTo>
                <a:lnTo>
                  <a:pt x="22593" y="0"/>
                </a:lnTo>
                <a:lnTo>
                  <a:pt x="16052" y="0"/>
                </a:lnTo>
                <a:lnTo>
                  <a:pt x="9537" y="0"/>
                </a:lnTo>
                <a:lnTo>
                  <a:pt x="3022" y="1460"/>
                </a:lnTo>
                <a:lnTo>
                  <a:pt x="1511" y="326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141532" y="2058632"/>
            <a:ext cx="19938" cy="3403"/>
          </a:xfrm>
          <a:custGeom>
            <a:avLst/>
            <a:gdLst/>
            <a:ahLst/>
            <a:cxnLst/>
            <a:rect l="l" t="t" r="r" b="b"/>
            <a:pathLst>
              <a:path w="19938" h="3403">
                <a:moveTo>
                  <a:pt x="18808" y="1701"/>
                </a:moveTo>
                <a:lnTo>
                  <a:pt x="19938" y="749"/>
                </a:lnTo>
                <a:lnTo>
                  <a:pt x="16878" y="0"/>
                </a:lnTo>
                <a:lnTo>
                  <a:pt x="7124" y="0"/>
                </a:lnTo>
                <a:lnTo>
                  <a:pt x="2247" y="749"/>
                </a:lnTo>
                <a:lnTo>
                  <a:pt x="0" y="2641"/>
                </a:lnTo>
                <a:lnTo>
                  <a:pt x="3047" y="3403"/>
                </a:lnTo>
                <a:lnTo>
                  <a:pt x="12801" y="3403"/>
                </a:lnTo>
                <a:lnTo>
                  <a:pt x="17691" y="2641"/>
                </a:lnTo>
                <a:lnTo>
                  <a:pt x="18808" y="1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141532" y="2058632"/>
            <a:ext cx="19938" cy="3403"/>
          </a:xfrm>
          <a:custGeom>
            <a:avLst/>
            <a:gdLst/>
            <a:ahLst/>
            <a:cxnLst/>
            <a:rect l="l" t="t" r="r" b="b"/>
            <a:pathLst>
              <a:path w="19938" h="3403">
                <a:moveTo>
                  <a:pt x="18808" y="1701"/>
                </a:moveTo>
                <a:lnTo>
                  <a:pt x="19938" y="749"/>
                </a:lnTo>
                <a:lnTo>
                  <a:pt x="16878" y="0"/>
                </a:lnTo>
                <a:lnTo>
                  <a:pt x="12001" y="0"/>
                </a:lnTo>
                <a:lnTo>
                  <a:pt x="7124" y="0"/>
                </a:lnTo>
                <a:lnTo>
                  <a:pt x="2247" y="749"/>
                </a:lnTo>
                <a:lnTo>
                  <a:pt x="1130" y="1701"/>
                </a:lnTo>
                <a:lnTo>
                  <a:pt x="0" y="2641"/>
                </a:lnTo>
                <a:lnTo>
                  <a:pt x="3047" y="3403"/>
                </a:lnTo>
                <a:lnTo>
                  <a:pt x="7924" y="3403"/>
                </a:lnTo>
                <a:lnTo>
                  <a:pt x="12801" y="3403"/>
                </a:lnTo>
                <a:lnTo>
                  <a:pt x="17691" y="2641"/>
                </a:lnTo>
                <a:lnTo>
                  <a:pt x="18808" y="170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124971" y="2123394"/>
            <a:ext cx="23291" cy="5689"/>
          </a:xfrm>
          <a:custGeom>
            <a:avLst/>
            <a:gdLst/>
            <a:ahLst/>
            <a:cxnLst/>
            <a:rect l="l" t="t" r="r" b="b"/>
            <a:pathLst>
              <a:path w="23291" h="5689">
                <a:moveTo>
                  <a:pt x="9258" y="5689"/>
                </a:moveTo>
                <a:lnTo>
                  <a:pt x="14973" y="5689"/>
                </a:lnTo>
                <a:lnTo>
                  <a:pt x="20662" y="4419"/>
                </a:lnTo>
                <a:lnTo>
                  <a:pt x="23291" y="1282"/>
                </a:lnTo>
                <a:lnTo>
                  <a:pt x="19735" y="0"/>
                </a:lnTo>
                <a:lnTo>
                  <a:pt x="8318" y="0"/>
                </a:lnTo>
                <a:lnTo>
                  <a:pt x="2641" y="1282"/>
                </a:lnTo>
                <a:lnTo>
                  <a:pt x="0" y="4419"/>
                </a:lnTo>
                <a:lnTo>
                  <a:pt x="3568" y="5689"/>
                </a:lnTo>
                <a:lnTo>
                  <a:pt x="9258" y="56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124971" y="2123394"/>
            <a:ext cx="23291" cy="5689"/>
          </a:xfrm>
          <a:custGeom>
            <a:avLst/>
            <a:gdLst/>
            <a:ahLst/>
            <a:cxnLst/>
            <a:rect l="l" t="t" r="r" b="b"/>
            <a:pathLst>
              <a:path w="23291" h="5689">
                <a:moveTo>
                  <a:pt x="9258" y="5689"/>
                </a:moveTo>
                <a:lnTo>
                  <a:pt x="14973" y="5689"/>
                </a:lnTo>
                <a:lnTo>
                  <a:pt x="20662" y="4419"/>
                </a:lnTo>
                <a:lnTo>
                  <a:pt x="21970" y="2857"/>
                </a:lnTo>
                <a:lnTo>
                  <a:pt x="23291" y="1282"/>
                </a:lnTo>
                <a:lnTo>
                  <a:pt x="19735" y="0"/>
                </a:lnTo>
                <a:lnTo>
                  <a:pt x="14020" y="0"/>
                </a:lnTo>
                <a:lnTo>
                  <a:pt x="8318" y="0"/>
                </a:lnTo>
                <a:lnTo>
                  <a:pt x="2641" y="1282"/>
                </a:lnTo>
                <a:lnTo>
                  <a:pt x="1320" y="2857"/>
                </a:lnTo>
                <a:lnTo>
                  <a:pt x="0" y="4419"/>
                </a:lnTo>
                <a:lnTo>
                  <a:pt x="3568" y="5689"/>
                </a:lnTo>
                <a:lnTo>
                  <a:pt x="9258" y="56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075682" y="2139955"/>
            <a:ext cx="24142" cy="5892"/>
          </a:xfrm>
          <a:custGeom>
            <a:avLst/>
            <a:gdLst/>
            <a:ahLst/>
            <a:cxnLst/>
            <a:rect l="l" t="t" r="r" b="b"/>
            <a:pathLst>
              <a:path w="24142" h="5892">
                <a:moveTo>
                  <a:pt x="9601" y="5892"/>
                </a:moveTo>
                <a:lnTo>
                  <a:pt x="15519" y="5892"/>
                </a:lnTo>
                <a:lnTo>
                  <a:pt x="21412" y="4584"/>
                </a:lnTo>
                <a:lnTo>
                  <a:pt x="24142" y="1308"/>
                </a:lnTo>
                <a:lnTo>
                  <a:pt x="20446" y="0"/>
                </a:lnTo>
                <a:lnTo>
                  <a:pt x="8635" y="0"/>
                </a:lnTo>
                <a:lnTo>
                  <a:pt x="2730" y="1308"/>
                </a:lnTo>
                <a:lnTo>
                  <a:pt x="0" y="4584"/>
                </a:lnTo>
                <a:lnTo>
                  <a:pt x="3695" y="5892"/>
                </a:lnTo>
                <a:lnTo>
                  <a:pt x="9601" y="58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075682" y="2139955"/>
            <a:ext cx="24142" cy="5892"/>
          </a:xfrm>
          <a:custGeom>
            <a:avLst/>
            <a:gdLst/>
            <a:ahLst/>
            <a:cxnLst/>
            <a:rect l="l" t="t" r="r" b="b"/>
            <a:pathLst>
              <a:path w="24142" h="5892">
                <a:moveTo>
                  <a:pt x="9601" y="5892"/>
                </a:moveTo>
                <a:lnTo>
                  <a:pt x="15519" y="5892"/>
                </a:lnTo>
                <a:lnTo>
                  <a:pt x="21412" y="4584"/>
                </a:lnTo>
                <a:lnTo>
                  <a:pt x="22771" y="2946"/>
                </a:lnTo>
                <a:lnTo>
                  <a:pt x="24142" y="1308"/>
                </a:lnTo>
                <a:lnTo>
                  <a:pt x="20446" y="0"/>
                </a:lnTo>
                <a:lnTo>
                  <a:pt x="14541" y="0"/>
                </a:lnTo>
                <a:lnTo>
                  <a:pt x="8635" y="0"/>
                </a:lnTo>
                <a:lnTo>
                  <a:pt x="2730" y="1308"/>
                </a:lnTo>
                <a:lnTo>
                  <a:pt x="1371" y="2946"/>
                </a:lnTo>
                <a:lnTo>
                  <a:pt x="0" y="4584"/>
                </a:lnTo>
                <a:lnTo>
                  <a:pt x="3695" y="5892"/>
                </a:lnTo>
                <a:lnTo>
                  <a:pt x="9601" y="589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208453" y="2250075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31699" y="4356"/>
                </a:moveTo>
                <a:lnTo>
                  <a:pt x="31699" y="1943"/>
                </a:lnTo>
                <a:lnTo>
                  <a:pt x="24599" y="0"/>
                </a:lnTo>
                <a:lnTo>
                  <a:pt x="7099" y="0"/>
                </a:lnTo>
                <a:lnTo>
                  <a:pt x="0" y="1943"/>
                </a:lnTo>
                <a:lnTo>
                  <a:pt x="0" y="6756"/>
                </a:lnTo>
                <a:lnTo>
                  <a:pt x="7099" y="8712"/>
                </a:lnTo>
                <a:lnTo>
                  <a:pt x="24599" y="8712"/>
                </a:lnTo>
                <a:lnTo>
                  <a:pt x="31699" y="6756"/>
                </a:lnTo>
                <a:lnTo>
                  <a:pt x="31699" y="4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208453" y="2250075"/>
            <a:ext cx="31699" cy="8712"/>
          </a:xfrm>
          <a:custGeom>
            <a:avLst/>
            <a:gdLst/>
            <a:ahLst/>
            <a:cxnLst/>
            <a:rect l="l" t="t" r="r" b="b"/>
            <a:pathLst>
              <a:path w="31699" h="8712">
                <a:moveTo>
                  <a:pt x="31699" y="4356"/>
                </a:moveTo>
                <a:lnTo>
                  <a:pt x="31699" y="1943"/>
                </a:lnTo>
                <a:lnTo>
                  <a:pt x="24599" y="0"/>
                </a:lnTo>
                <a:lnTo>
                  <a:pt x="15849" y="0"/>
                </a:lnTo>
                <a:lnTo>
                  <a:pt x="7099" y="0"/>
                </a:lnTo>
                <a:lnTo>
                  <a:pt x="0" y="1943"/>
                </a:lnTo>
                <a:lnTo>
                  <a:pt x="0" y="4356"/>
                </a:lnTo>
                <a:lnTo>
                  <a:pt x="0" y="6756"/>
                </a:lnTo>
                <a:lnTo>
                  <a:pt x="7099" y="8712"/>
                </a:lnTo>
                <a:lnTo>
                  <a:pt x="15849" y="8712"/>
                </a:lnTo>
                <a:lnTo>
                  <a:pt x="24599" y="8712"/>
                </a:lnTo>
                <a:lnTo>
                  <a:pt x="31699" y="6756"/>
                </a:lnTo>
                <a:lnTo>
                  <a:pt x="31699" y="435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222677" y="2126013"/>
            <a:ext cx="23291" cy="5702"/>
          </a:xfrm>
          <a:custGeom>
            <a:avLst/>
            <a:gdLst/>
            <a:ahLst/>
            <a:cxnLst/>
            <a:rect l="l" t="t" r="r" b="b"/>
            <a:pathLst>
              <a:path w="23291" h="5702">
                <a:moveTo>
                  <a:pt x="1308" y="2844"/>
                </a:moveTo>
                <a:lnTo>
                  <a:pt x="0" y="4419"/>
                </a:lnTo>
                <a:lnTo>
                  <a:pt x="3568" y="5702"/>
                </a:lnTo>
                <a:lnTo>
                  <a:pt x="14973" y="5702"/>
                </a:lnTo>
                <a:lnTo>
                  <a:pt x="20662" y="4419"/>
                </a:lnTo>
                <a:lnTo>
                  <a:pt x="23291" y="1282"/>
                </a:lnTo>
                <a:lnTo>
                  <a:pt x="19723" y="0"/>
                </a:lnTo>
                <a:lnTo>
                  <a:pt x="8318" y="0"/>
                </a:lnTo>
                <a:lnTo>
                  <a:pt x="2616" y="1282"/>
                </a:lnTo>
                <a:lnTo>
                  <a:pt x="1308" y="28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222677" y="2126013"/>
            <a:ext cx="23291" cy="5702"/>
          </a:xfrm>
          <a:custGeom>
            <a:avLst/>
            <a:gdLst/>
            <a:ahLst/>
            <a:cxnLst/>
            <a:rect l="l" t="t" r="r" b="b"/>
            <a:pathLst>
              <a:path w="23291" h="5702">
                <a:moveTo>
                  <a:pt x="1308" y="2844"/>
                </a:moveTo>
                <a:lnTo>
                  <a:pt x="0" y="4419"/>
                </a:lnTo>
                <a:lnTo>
                  <a:pt x="3568" y="5702"/>
                </a:lnTo>
                <a:lnTo>
                  <a:pt x="9258" y="5702"/>
                </a:lnTo>
                <a:lnTo>
                  <a:pt x="14973" y="5702"/>
                </a:lnTo>
                <a:lnTo>
                  <a:pt x="20662" y="4419"/>
                </a:lnTo>
                <a:lnTo>
                  <a:pt x="21983" y="2844"/>
                </a:lnTo>
                <a:lnTo>
                  <a:pt x="23291" y="1282"/>
                </a:lnTo>
                <a:lnTo>
                  <a:pt x="19723" y="0"/>
                </a:lnTo>
                <a:lnTo>
                  <a:pt x="14020" y="0"/>
                </a:lnTo>
                <a:lnTo>
                  <a:pt x="8318" y="0"/>
                </a:lnTo>
                <a:lnTo>
                  <a:pt x="2616" y="1282"/>
                </a:lnTo>
                <a:lnTo>
                  <a:pt x="1308" y="284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194440" y="2398300"/>
            <a:ext cx="37515" cy="10325"/>
          </a:xfrm>
          <a:custGeom>
            <a:avLst/>
            <a:gdLst/>
            <a:ahLst/>
            <a:cxnLst/>
            <a:rect l="l" t="t" r="r" b="b"/>
            <a:pathLst>
              <a:path w="37515" h="10325">
                <a:moveTo>
                  <a:pt x="18757" y="10325"/>
                </a:moveTo>
                <a:lnTo>
                  <a:pt x="29121" y="10325"/>
                </a:lnTo>
                <a:lnTo>
                  <a:pt x="37515" y="8026"/>
                </a:lnTo>
                <a:lnTo>
                  <a:pt x="37515" y="2324"/>
                </a:lnTo>
                <a:lnTo>
                  <a:pt x="29121" y="0"/>
                </a:lnTo>
                <a:lnTo>
                  <a:pt x="8407" y="0"/>
                </a:lnTo>
                <a:lnTo>
                  <a:pt x="0" y="2324"/>
                </a:lnTo>
                <a:lnTo>
                  <a:pt x="0" y="8026"/>
                </a:lnTo>
                <a:lnTo>
                  <a:pt x="8407" y="10325"/>
                </a:lnTo>
                <a:lnTo>
                  <a:pt x="18757" y="103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194440" y="2398300"/>
            <a:ext cx="37515" cy="10325"/>
          </a:xfrm>
          <a:custGeom>
            <a:avLst/>
            <a:gdLst/>
            <a:ahLst/>
            <a:cxnLst/>
            <a:rect l="l" t="t" r="r" b="b"/>
            <a:pathLst>
              <a:path w="37515" h="10325">
                <a:moveTo>
                  <a:pt x="18757" y="10325"/>
                </a:moveTo>
                <a:lnTo>
                  <a:pt x="29121" y="10325"/>
                </a:lnTo>
                <a:lnTo>
                  <a:pt x="37515" y="8026"/>
                </a:lnTo>
                <a:lnTo>
                  <a:pt x="37515" y="5168"/>
                </a:lnTo>
                <a:lnTo>
                  <a:pt x="37515" y="2324"/>
                </a:lnTo>
                <a:lnTo>
                  <a:pt x="29121" y="0"/>
                </a:lnTo>
                <a:lnTo>
                  <a:pt x="18757" y="0"/>
                </a:lnTo>
                <a:lnTo>
                  <a:pt x="8407" y="0"/>
                </a:lnTo>
                <a:lnTo>
                  <a:pt x="0" y="2324"/>
                </a:lnTo>
                <a:lnTo>
                  <a:pt x="0" y="5168"/>
                </a:lnTo>
                <a:lnTo>
                  <a:pt x="0" y="8026"/>
                </a:lnTo>
                <a:lnTo>
                  <a:pt x="8407" y="10325"/>
                </a:lnTo>
                <a:lnTo>
                  <a:pt x="18757" y="103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191078" y="2347199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35560" y="4889"/>
                </a:moveTo>
                <a:lnTo>
                  <a:pt x="35560" y="2184"/>
                </a:lnTo>
                <a:lnTo>
                  <a:pt x="27597" y="0"/>
                </a:lnTo>
                <a:lnTo>
                  <a:pt x="7962" y="0"/>
                </a:lnTo>
                <a:lnTo>
                  <a:pt x="0" y="2184"/>
                </a:lnTo>
                <a:lnTo>
                  <a:pt x="0" y="7594"/>
                </a:lnTo>
                <a:lnTo>
                  <a:pt x="7962" y="9778"/>
                </a:lnTo>
                <a:lnTo>
                  <a:pt x="27597" y="9778"/>
                </a:lnTo>
                <a:lnTo>
                  <a:pt x="35560" y="7594"/>
                </a:lnTo>
                <a:lnTo>
                  <a:pt x="35560" y="48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191078" y="2347199"/>
            <a:ext cx="35560" cy="9779"/>
          </a:xfrm>
          <a:custGeom>
            <a:avLst/>
            <a:gdLst/>
            <a:ahLst/>
            <a:cxnLst/>
            <a:rect l="l" t="t" r="r" b="b"/>
            <a:pathLst>
              <a:path w="35560" h="9779">
                <a:moveTo>
                  <a:pt x="35560" y="4889"/>
                </a:moveTo>
                <a:lnTo>
                  <a:pt x="35560" y="2184"/>
                </a:lnTo>
                <a:lnTo>
                  <a:pt x="27597" y="0"/>
                </a:lnTo>
                <a:lnTo>
                  <a:pt x="17792" y="0"/>
                </a:lnTo>
                <a:lnTo>
                  <a:pt x="7962" y="0"/>
                </a:lnTo>
                <a:lnTo>
                  <a:pt x="0" y="2184"/>
                </a:lnTo>
                <a:lnTo>
                  <a:pt x="0" y="4889"/>
                </a:lnTo>
                <a:lnTo>
                  <a:pt x="0" y="7594"/>
                </a:lnTo>
                <a:lnTo>
                  <a:pt x="7962" y="9778"/>
                </a:lnTo>
                <a:lnTo>
                  <a:pt x="17792" y="9778"/>
                </a:lnTo>
                <a:lnTo>
                  <a:pt x="27597" y="9778"/>
                </a:lnTo>
                <a:lnTo>
                  <a:pt x="35560" y="7594"/>
                </a:lnTo>
                <a:lnTo>
                  <a:pt x="35560" y="488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154633" y="2421090"/>
            <a:ext cx="38468" cy="10591"/>
          </a:xfrm>
          <a:custGeom>
            <a:avLst/>
            <a:gdLst/>
            <a:ahLst/>
            <a:cxnLst/>
            <a:rect l="l" t="t" r="r" b="b"/>
            <a:pathLst>
              <a:path w="38468" h="10591">
                <a:moveTo>
                  <a:pt x="19240" y="10591"/>
                </a:moveTo>
                <a:lnTo>
                  <a:pt x="29857" y="10591"/>
                </a:lnTo>
                <a:lnTo>
                  <a:pt x="38468" y="8229"/>
                </a:lnTo>
                <a:lnTo>
                  <a:pt x="38468" y="2374"/>
                </a:lnTo>
                <a:lnTo>
                  <a:pt x="29857" y="0"/>
                </a:lnTo>
                <a:lnTo>
                  <a:pt x="8610" y="0"/>
                </a:lnTo>
                <a:lnTo>
                  <a:pt x="0" y="2374"/>
                </a:lnTo>
                <a:lnTo>
                  <a:pt x="0" y="8229"/>
                </a:lnTo>
                <a:lnTo>
                  <a:pt x="8610" y="10591"/>
                </a:lnTo>
                <a:lnTo>
                  <a:pt x="19240" y="105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154633" y="2421090"/>
            <a:ext cx="38468" cy="10591"/>
          </a:xfrm>
          <a:custGeom>
            <a:avLst/>
            <a:gdLst/>
            <a:ahLst/>
            <a:cxnLst/>
            <a:rect l="l" t="t" r="r" b="b"/>
            <a:pathLst>
              <a:path w="38468" h="10591">
                <a:moveTo>
                  <a:pt x="19240" y="10591"/>
                </a:moveTo>
                <a:lnTo>
                  <a:pt x="29857" y="10591"/>
                </a:lnTo>
                <a:lnTo>
                  <a:pt x="38468" y="8229"/>
                </a:lnTo>
                <a:lnTo>
                  <a:pt x="38468" y="5308"/>
                </a:lnTo>
                <a:lnTo>
                  <a:pt x="38468" y="2374"/>
                </a:lnTo>
                <a:lnTo>
                  <a:pt x="29857" y="0"/>
                </a:lnTo>
                <a:lnTo>
                  <a:pt x="19240" y="0"/>
                </a:lnTo>
                <a:lnTo>
                  <a:pt x="8610" y="0"/>
                </a:lnTo>
                <a:lnTo>
                  <a:pt x="0" y="2374"/>
                </a:lnTo>
                <a:lnTo>
                  <a:pt x="0" y="5308"/>
                </a:lnTo>
                <a:lnTo>
                  <a:pt x="0" y="8229"/>
                </a:lnTo>
                <a:lnTo>
                  <a:pt x="8610" y="10591"/>
                </a:lnTo>
                <a:lnTo>
                  <a:pt x="19240" y="1059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162622" y="2271581"/>
            <a:ext cx="32651" cy="8978"/>
          </a:xfrm>
          <a:custGeom>
            <a:avLst/>
            <a:gdLst/>
            <a:ahLst/>
            <a:cxnLst/>
            <a:rect l="l" t="t" r="r" b="b"/>
            <a:pathLst>
              <a:path w="32651" h="8978">
                <a:moveTo>
                  <a:pt x="32651" y="4495"/>
                </a:moveTo>
                <a:lnTo>
                  <a:pt x="32651" y="2006"/>
                </a:lnTo>
                <a:lnTo>
                  <a:pt x="25349" y="0"/>
                </a:lnTo>
                <a:lnTo>
                  <a:pt x="7315" y="0"/>
                </a:lnTo>
                <a:lnTo>
                  <a:pt x="0" y="2006"/>
                </a:lnTo>
                <a:lnTo>
                  <a:pt x="0" y="6972"/>
                </a:lnTo>
                <a:lnTo>
                  <a:pt x="7315" y="8978"/>
                </a:lnTo>
                <a:lnTo>
                  <a:pt x="25349" y="8978"/>
                </a:lnTo>
                <a:lnTo>
                  <a:pt x="32651" y="6972"/>
                </a:lnTo>
                <a:lnTo>
                  <a:pt x="32651" y="4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162622" y="2271581"/>
            <a:ext cx="32651" cy="8978"/>
          </a:xfrm>
          <a:custGeom>
            <a:avLst/>
            <a:gdLst/>
            <a:ahLst/>
            <a:cxnLst/>
            <a:rect l="l" t="t" r="r" b="b"/>
            <a:pathLst>
              <a:path w="32651" h="8978">
                <a:moveTo>
                  <a:pt x="32651" y="4495"/>
                </a:moveTo>
                <a:lnTo>
                  <a:pt x="32651" y="2006"/>
                </a:lnTo>
                <a:lnTo>
                  <a:pt x="25349" y="0"/>
                </a:lnTo>
                <a:lnTo>
                  <a:pt x="16332" y="0"/>
                </a:lnTo>
                <a:lnTo>
                  <a:pt x="7315" y="0"/>
                </a:lnTo>
                <a:lnTo>
                  <a:pt x="0" y="2006"/>
                </a:lnTo>
                <a:lnTo>
                  <a:pt x="0" y="4495"/>
                </a:lnTo>
                <a:lnTo>
                  <a:pt x="0" y="6972"/>
                </a:lnTo>
                <a:lnTo>
                  <a:pt x="7315" y="8978"/>
                </a:lnTo>
                <a:lnTo>
                  <a:pt x="16332" y="8978"/>
                </a:lnTo>
                <a:lnTo>
                  <a:pt x="25349" y="8978"/>
                </a:lnTo>
                <a:lnTo>
                  <a:pt x="32651" y="6972"/>
                </a:lnTo>
                <a:lnTo>
                  <a:pt x="32651" y="44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195755" y="2297785"/>
            <a:ext cx="33629" cy="9245"/>
          </a:xfrm>
          <a:custGeom>
            <a:avLst/>
            <a:gdLst/>
            <a:ahLst/>
            <a:cxnLst/>
            <a:rect l="l" t="t" r="r" b="b"/>
            <a:pathLst>
              <a:path w="33629" h="9245">
                <a:moveTo>
                  <a:pt x="33629" y="4622"/>
                </a:moveTo>
                <a:lnTo>
                  <a:pt x="33629" y="2057"/>
                </a:lnTo>
                <a:lnTo>
                  <a:pt x="26098" y="0"/>
                </a:lnTo>
                <a:lnTo>
                  <a:pt x="7518" y="0"/>
                </a:lnTo>
                <a:lnTo>
                  <a:pt x="0" y="2057"/>
                </a:lnTo>
                <a:lnTo>
                  <a:pt x="0" y="7175"/>
                </a:lnTo>
                <a:lnTo>
                  <a:pt x="7518" y="9245"/>
                </a:lnTo>
                <a:lnTo>
                  <a:pt x="26098" y="9245"/>
                </a:lnTo>
                <a:lnTo>
                  <a:pt x="33629" y="7175"/>
                </a:lnTo>
                <a:lnTo>
                  <a:pt x="33629" y="46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95755" y="2297785"/>
            <a:ext cx="33629" cy="9245"/>
          </a:xfrm>
          <a:custGeom>
            <a:avLst/>
            <a:gdLst/>
            <a:ahLst/>
            <a:cxnLst/>
            <a:rect l="l" t="t" r="r" b="b"/>
            <a:pathLst>
              <a:path w="33629" h="9245">
                <a:moveTo>
                  <a:pt x="33629" y="4622"/>
                </a:moveTo>
                <a:lnTo>
                  <a:pt x="33629" y="2057"/>
                </a:lnTo>
                <a:lnTo>
                  <a:pt x="26098" y="0"/>
                </a:lnTo>
                <a:lnTo>
                  <a:pt x="16814" y="0"/>
                </a:lnTo>
                <a:lnTo>
                  <a:pt x="7518" y="0"/>
                </a:lnTo>
                <a:lnTo>
                  <a:pt x="0" y="2057"/>
                </a:lnTo>
                <a:lnTo>
                  <a:pt x="0" y="4622"/>
                </a:lnTo>
                <a:lnTo>
                  <a:pt x="0" y="7175"/>
                </a:lnTo>
                <a:lnTo>
                  <a:pt x="7518" y="9245"/>
                </a:lnTo>
                <a:lnTo>
                  <a:pt x="16814" y="9245"/>
                </a:lnTo>
                <a:lnTo>
                  <a:pt x="26098" y="9245"/>
                </a:lnTo>
                <a:lnTo>
                  <a:pt x="33629" y="7175"/>
                </a:lnTo>
                <a:lnTo>
                  <a:pt x="33629" y="462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231991" y="2164361"/>
            <a:ext cx="24980" cy="6108"/>
          </a:xfrm>
          <a:custGeom>
            <a:avLst/>
            <a:gdLst/>
            <a:ahLst/>
            <a:cxnLst/>
            <a:rect l="l" t="t" r="r" b="b"/>
            <a:pathLst>
              <a:path w="24980" h="6108">
                <a:moveTo>
                  <a:pt x="1409" y="3060"/>
                </a:moveTo>
                <a:lnTo>
                  <a:pt x="0" y="4737"/>
                </a:lnTo>
                <a:lnTo>
                  <a:pt x="3822" y="6108"/>
                </a:lnTo>
                <a:lnTo>
                  <a:pt x="16052" y="6108"/>
                </a:lnTo>
                <a:lnTo>
                  <a:pt x="22148" y="4737"/>
                </a:lnTo>
                <a:lnTo>
                  <a:pt x="24980" y="1371"/>
                </a:lnTo>
                <a:lnTo>
                  <a:pt x="21158" y="0"/>
                </a:lnTo>
                <a:lnTo>
                  <a:pt x="8915" y="0"/>
                </a:lnTo>
                <a:lnTo>
                  <a:pt x="2819" y="1371"/>
                </a:lnTo>
                <a:lnTo>
                  <a:pt x="1409" y="3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231991" y="2164361"/>
            <a:ext cx="24980" cy="6108"/>
          </a:xfrm>
          <a:custGeom>
            <a:avLst/>
            <a:gdLst/>
            <a:ahLst/>
            <a:cxnLst/>
            <a:rect l="l" t="t" r="r" b="b"/>
            <a:pathLst>
              <a:path w="24980" h="6108">
                <a:moveTo>
                  <a:pt x="1409" y="3060"/>
                </a:moveTo>
                <a:lnTo>
                  <a:pt x="0" y="4737"/>
                </a:lnTo>
                <a:lnTo>
                  <a:pt x="3822" y="6108"/>
                </a:lnTo>
                <a:lnTo>
                  <a:pt x="9931" y="6108"/>
                </a:lnTo>
                <a:lnTo>
                  <a:pt x="16052" y="6108"/>
                </a:lnTo>
                <a:lnTo>
                  <a:pt x="22148" y="4737"/>
                </a:lnTo>
                <a:lnTo>
                  <a:pt x="23558" y="3060"/>
                </a:lnTo>
                <a:lnTo>
                  <a:pt x="24980" y="1371"/>
                </a:lnTo>
                <a:lnTo>
                  <a:pt x="21158" y="0"/>
                </a:lnTo>
                <a:lnTo>
                  <a:pt x="15036" y="0"/>
                </a:lnTo>
                <a:lnTo>
                  <a:pt x="8915" y="0"/>
                </a:lnTo>
                <a:lnTo>
                  <a:pt x="2819" y="1371"/>
                </a:lnTo>
                <a:lnTo>
                  <a:pt x="1409" y="306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226053" y="2144867"/>
            <a:ext cx="24142" cy="5892"/>
          </a:xfrm>
          <a:custGeom>
            <a:avLst/>
            <a:gdLst/>
            <a:ahLst/>
            <a:cxnLst/>
            <a:rect l="l" t="t" r="r" b="b"/>
            <a:pathLst>
              <a:path w="24142" h="5892">
                <a:moveTo>
                  <a:pt x="1371" y="2946"/>
                </a:moveTo>
                <a:lnTo>
                  <a:pt x="0" y="4572"/>
                </a:lnTo>
                <a:lnTo>
                  <a:pt x="3708" y="5892"/>
                </a:lnTo>
                <a:lnTo>
                  <a:pt x="15519" y="5892"/>
                </a:lnTo>
                <a:lnTo>
                  <a:pt x="21412" y="4572"/>
                </a:lnTo>
                <a:lnTo>
                  <a:pt x="24142" y="1320"/>
                </a:lnTo>
                <a:lnTo>
                  <a:pt x="20447" y="0"/>
                </a:lnTo>
                <a:lnTo>
                  <a:pt x="8623" y="0"/>
                </a:lnTo>
                <a:lnTo>
                  <a:pt x="2730" y="1320"/>
                </a:lnTo>
                <a:lnTo>
                  <a:pt x="1371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226053" y="2144867"/>
            <a:ext cx="24142" cy="5892"/>
          </a:xfrm>
          <a:custGeom>
            <a:avLst/>
            <a:gdLst/>
            <a:ahLst/>
            <a:cxnLst/>
            <a:rect l="l" t="t" r="r" b="b"/>
            <a:pathLst>
              <a:path w="24142" h="5892">
                <a:moveTo>
                  <a:pt x="1371" y="2946"/>
                </a:moveTo>
                <a:lnTo>
                  <a:pt x="0" y="4572"/>
                </a:lnTo>
                <a:lnTo>
                  <a:pt x="3708" y="5892"/>
                </a:lnTo>
                <a:lnTo>
                  <a:pt x="9613" y="5892"/>
                </a:lnTo>
                <a:lnTo>
                  <a:pt x="15519" y="5892"/>
                </a:lnTo>
                <a:lnTo>
                  <a:pt x="21412" y="4572"/>
                </a:lnTo>
                <a:lnTo>
                  <a:pt x="22783" y="2946"/>
                </a:lnTo>
                <a:lnTo>
                  <a:pt x="24142" y="1320"/>
                </a:lnTo>
                <a:lnTo>
                  <a:pt x="20447" y="0"/>
                </a:lnTo>
                <a:lnTo>
                  <a:pt x="14541" y="0"/>
                </a:lnTo>
                <a:lnTo>
                  <a:pt x="8623" y="0"/>
                </a:lnTo>
                <a:lnTo>
                  <a:pt x="2730" y="1320"/>
                </a:lnTo>
                <a:lnTo>
                  <a:pt x="1371" y="294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867040" y="2106777"/>
            <a:ext cx="23304" cy="3975"/>
          </a:xfrm>
          <a:custGeom>
            <a:avLst/>
            <a:gdLst/>
            <a:ahLst/>
            <a:cxnLst/>
            <a:rect l="l" t="t" r="r" b="b"/>
            <a:pathLst>
              <a:path w="23304" h="3975">
                <a:moveTo>
                  <a:pt x="1320" y="1981"/>
                </a:moveTo>
                <a:lnTo>
                  <a:pt x="0" y="3086"/>
                </a:lnTo>
                <a:lnTo>
                  <a:pt x="3568" y="3975"/>
                </a:lnTo>
                <a:lnTo>
                  <a:pt x="14973" y="3975"/>
                </a:lnTo>
                <a:lnTo>
                  <a:pt x="20662" y="3086"/>
                </a:lnTo>
                <a:lnTo>
                  <a:pt x="23304" y="889"/>
                </a:lnTo>
                <a:lnTo>
                  <a:pt x="19735" y="0"/>
                </a:lnTo>
                <a:lnTo>
                  <a:pt x="8331" y="0"/>
                </a:lnTo>
                <a:lnTo>
                  <a:pt x="2628" y="889"/>
                </a:lnTo>
                <a:lnTo>
                  <a:pt x="1320" y="19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867040" y="2106777"/>
            <a:ext cx="23304" cy="3975"/>
          </a:xfrm>
          <a:custGeom>
            <a:avLst/>
            <a:gdLst/>
            <a:ahLst/>
            <a:cxnLst/>
            <a:rect l="l" t="t" r="r" b="b"/>
            <a:pathLst>
              <a:path w="23304" h="3975">
                <a:moveTo>
                  <a:pt x="1320" y="1981"/>
                </a:moveTo>
                <a:lnTo>
                  <a:pt x="0" y="3086"/>
                </a:lnTo>
                <a:lnTo>
                  <a:pt x="3568" y="3975"/>
                </a:lnTo>
                <a:lnTo>
                  <a:pt x="9258" y="3975"/>
                </a:lnTo>
                <a:lnTo>
                  <a:pt x="14973" y="3975"/>
                </a:lnTo>
                <a:lnTo>
                  <a:pt x="20662" y="3086"/>
                </a:lnTo>
                <a:lnTo>
                  <a:pt x="21996" y="1981"/>
                </a:lnTo>
                <a:lnTo>
                  <a:pt x="23304" y="889"/>
                </a:lnTo>
                <a:lnTo>
                  <a:pt x="19735" y="0"/>
                </a:lnTo>
                <a:lnTo>
                  <a:pt x="14033" y="0"/>
                </a:lnTo>
                <a:lnTo>
                  <a:pt x="8331" y="0"/>
                </a:lnTo>
                <a:lnTo>
                  <a:pt x="2628" y="889"/>
                </a:lnTo>
                <a:lnTo>
                  <a:pt x="1320" y="198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232898" y="2324823"/>
            <a:ext cx="34594" cy="9525"/>
          </a:xfrm>
          <a:custGeom>
            <a:avLst/>
            <a:gdLst/>
            <a:ahLst/>
            <a:cxnLst/>
            <a:rect l="l" t="t" r="r" b="b"/>
            <a:pathLst>
              <a:path w="34594" h="9525">
                <a:moveTo>
                  <a:pt x="17310" y="9525"/>
                </a:moveTo>
                <a:lnTo>
                  <a:pt x="26860" y="9525"/>
                </a:lnTo>
                <a:lnTo>
                  <a:pt x="34594" y="7391"/>
                </a:lnTo>
                <a:lnTo>
                  <a:pt x="34594" y="2133"/>
                </a:lnTo>
                <a:lnTo>
                  <a:pt x="26860" y="0"/>
                </a:lnTo>
                <a:lnTo>
                  <a:pt x="7746" y="0"/>
                </a:lnTo>
                <a:lnTo>
                  <a:pt x="0" y="2133"/>
                </a:lnTo>
                <a:lnTo>
                  <a:pt x="0" y="7391"/>
                </a:lnTo>
                <a:lnTo>
                  <a:pt x="7746" y="9525"/>
                </a:lnTo>
                <a:lnTo>
                  <a:pt x="17310" y="95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232898" y="2324823"/>
            <a:ext cx="34594" cy="9525"/>
          </a:xfrm>
          <a:custGeom>
            <a:avLst/>
            <a:gdLst/>
            <a:ahLst/>
            <a:cxnLst/>
            <a:rect l="l" t="t" r="r" b="b"/>
            <a:pathLst>
              <a:path w="34594" h="9525">
                <a:moveTo>
                  <a:pt x="17310" y="9525"/>
                </a:moveTo>
                <a:lnTo>
                  <a:pt x="26860" y="9525"/>
                </a:lnTo>
                <a:lnTo>
                  <a:pt x="34594" y="7391"/>
                </a:lnTo>
                <a:lnTo>
                  <a:pt x="34594" y="4762"/>
                </a:lnTo>
                <a:lnTo>
                  <a:pt x="34594" y="2133"/>
                </a:lnTo>
                <a:lnTo>
                  <a:pt x="26860" y="0"/>
                </a:lnTo>
                <a:lnTo>
                  <a:pt x="17310" y="0"/>
                </a:lnTo>
                <a:lnTo>
                  <a:pt x="7746" y="0"/>
                </a:lnTo>
                <a:lnTo>
                  <a:pt x="0" y="2133"/>
                </a:lnTo>
                <a:lnTo>
                  <a:pt x="0" y="4762"/>
                </a:lnTo>
                <a:lnTo>
                  <a:pt x="0" y="7391"/>
                </a:lnTo>
                <a:lnTo>
                  <a:pt x="7746" y="9525"/>
                </a:lnTo>
                <a:lnTo>
                  <a:pt x="17310" y="952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239582" y="2275832"/>
            <a:ext cx="32651" cy="8991"/>
          </a:xfrm>
          <a:custGeom>
            <a:avLst/>
            <a:gdLst/>
            <a:ahLst/>
            <a:cxnLst/>
            <a:rect l="l" t="t" r="r" b="b"/>
            <a:pathLst>
              <a:path w="32651" h="8991">
                <a:moveTo>
                  <a:pt x="32651" y="4495"/>
                </a:moveTo>
                <a:lnTo>
                  <a:pt x="32651" y="2019"/>
                </a:lnTo>
                <a:lnTo>
                  <a:pt x="25336" y="0"/>
                </a:lnTo>
                <a:lnTo>
                  <a:pt x="7315" y="0"/>
                </a:lnTo>
                <a:lnTo>
                  <a:pt x="0" y="2019"/>
                </a:lnTo>
                <a:lnTo>
                  <a:pt x="0" y="6984"/>
                </a:lnTo>
                <a:lnTo>
                  <a:pt x="7315" y="8991"/>
                </a:lnTo>
                <a:lnTo>
                  <a:pt x="25336" y="8991"/>
                </a:lnTo>
                <a:lnTo>
                  <a:pt x="32651" y="6984"/>
                </a:lnTo>
                <a:lnTo>
                  <a:pt x="32651" y="4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239582" y="2275832"/>
            <a:ext cx="32651" cy="8991"/>
          </a:xfrm>
          <a:custGeom>
            <a:avLst/>
            <a:gdLst/>
            <a:ahLst/>
            <a:cxnLst/>
            <a:rect l="l" t="t" r="r" b="b"/>
            <a:pathLst>
              <a:path w="32651" h="8991">
                <a:moveTo>
                  <a:pt x="32651" y="4495"/>
                </a:moveTo>
                <a:lnTo>
                  <a:pt x="32651" y="2019"/>
                </a:lnTo>
                <a:lnTo>
                  <a:pt x="25336" y="0"/>
                </a:lnTo>
                <a:lnTo>
                  <a:pt x="16332" y="0"/>
                </a:lnTo>
                <a:lnTo>
                  <a:pt x="7315" y="0"/>
                </a:lnTo>
                <a:lnTo>
                  <a:pt x="0" y="2019"/>
                </a:lnTo>
                <a:lnTo>
                  <a:pt x="0" y="4495"/>
                </a:lnTo>
                <a:lnTo>
                  <a:pt x="0" y="6984"/>
                </a:lnTo>
                <a:lnTo>
                  <a:pt x="7315" y="8991"/>
                </a:lnTo>
                <a:lnTo>
                  <a:pt x="16332" y="8991"/>
                </a:lnTo>
                <a:lnTo>
                  <a:pt x="25336" y="8991"/>
                </a:lnTo>
                <a:lnTo>
                  <a:pt x="32651" y="6984"/>
                </a:lnTo>
                <a:lnTo>
                  <a:pt x="32651" y="449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234264" y="2375509"/>
            <a:ext cx="36525" cy="10058"/>
          </a:xfrm>
          <a:custGeom>
            <a:avLst/>
            <a:gdLst/>
            <a:ahLst/>
            <a:cxnLst/>
            <a:rect l="l" t="t" r="r" b="b"/>
            <a:pathLst>
              <a:path w="36525" h="10058">
                <a:moveTo>
                  <a:pt x="18262" y="10058"/>
                </a:moveTo>
                <a:lnTo>
                  <a:pt x="28346" y="10058"/>
                </a:lnTo>
                <a:lnTo>
                  <a:pt x="36525" y="7810"/>
                </a:lnTo>
                <a:lnTo>
                  <a:pt x="36525" y="2260"/>
                </a:lnTo>
                <a:lnTo>
                  <a:pt x="28346" y="0"/>
                </a:lnTo>
                <a:lnTo>
                  <a:pt x="8166" y="0"/>
                </a:lnTo>
                <a:lnTo>
                  <a:pt x="0" y="2260"/>
                </a:lnTo>
                <a:lnTo>
                  <a:pt x="0" y="7810"/>
                </a:lnTo>
                <a:lnTo>
                  <a:pt x="8166" y="10058"/>
                </a:lnTo>
                <a:lnTo>
                  <a:pt x="18262" y="100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234264" y="2375509"/>
            <a:ext cx="36525" cy="10058"/>
          </a:xfrm>
          <a:custGeom>
            <a:avLst/>
            <a:gdLst/>
            <a:ahLst/>
            <a:cxnLst/>
            <a:rect l="l" t="t" r="r" b="b"/>
            <a:pathLst>
              <a:path w="36525" h="10058">
                <a:moveTo>
                  <a:pt x="18262" y="10058"/>
                </a:moveTo>
                <a:lnTo>
                  <a:pt x="28346" y="10058"/>
                </a:lnTo>
                <a:lnTo>
                  <a:pt x="36525" y="7810"/>
                </a:lnTo>
                <a:lnTo>
                  <a:pt x="36525" y="5041"/>
                </a:lnTo>
                <a:lnTo>
                  <a:pt x="36525" y="2260"/>
                </a:lnTo>
                <a:lnTo>
                  <a:pt x="28346" y="0"/>
                </a:lnTo>
                <a:lnTo>
                  <a:pt x="18262" y="0"/>
                </a:lnTo>
                <a:lnTo>
                  <a:pt x="8166" y="0"/>
                </a:lnTo>
                <a:lnTo>
                  <a:pt x="0" y="2260"/>
                </a:lnTo>
                <a:lnTo>
                  <a:pt x="0" y="5041"/>
                </a:lnTo>
                <a:lnTo>
                  <a:pt x="0" y="7810"/>
                </a:lnTo>
                <a:lnTo>
                  <a:pt x="8166" y="10058"/>
                </a:lnTo>
                <a:lnTo>
                  <a:pt x="18262" y="1005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920542" y="2121092"/>
            <a:ext cx="24142" cy="4127"/>
          </a:xfrm>
          <a:custGeom>
            <a:avLst/>
            <a:gdLst/>
            <a:ahLst/>
            <a:cxnLst/>
            <a:rect l="l" t="t" r="r" b="b"/>
            <a:pathLst>
              <a:path w="24142" h="4127">
                <a:moveTo>
                  <a:pt x="1384" y="2057"/>
                </a:moveTo>
                <a:lnTo>
                  <a:pt x="0" y="3200"/>
                </a:lnTo>
                <a:lnTo>
                  <a:pt x="3708" y="4127"/>
                </a:lnTo>
                <a:lnTo>
                  <a:pt x="15519" y="4127"/>
                </a:lnTo>
                <a:lnTo>
                  <a:pt x="21412" y="3200"/>
                </a:lnTo>
                <a:lnTo>
                  <a:pt x="24142" y="927"/>
                </a:lnTo>
                <a:lnTo>
                  <a:pt x="20472" y="0"/>
                </a:lnTo>
                <a:lnTo>
                  <a:pt x="8648" y="0"/>
                </a:lnTo>
                <a:lnTo>
                  <a:pt x="2743" y="927"/>
                </a:lnTo>
                <a:lnTo>
                  <a:pt x="1384" y="20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920542" y="2121092"/>
            <a:ext cx="24142" cy="4127"/>
          </a:xfrm>
          <a:custGeom>
            <a:avLst/>
            <a:gdLst/>
            <a:ahLst/>
            <a:cxnLst/>
            <a:rect l="l" t="t" r="r" b="b"/>
            <a:pathLst>
              <a:path w="24142" h="4127">
                <a:moveTo>
                  <a:pt x="1384" y="2057"/>
                </a:moveTo>
                <a:lnTo>
                  <a:pt x="0" y="3200"/>
                </a:lnTo>
                <a:lnTo>
                  <a:pt x="3708" y="4127"/>
                </a:lnTo>
                <a:lnTo>
                  <a:pt x="9613" y="4127"/>
                </a:lnTo>
                <a:lnTo>
                  <a:pt x="15519" y="4127"/>
                </a:lnTo>
                <a:lnTo>
                  <a:pt x="21412" y="3200"/>
                </a:lnTo>
                <a:lnTo>
                  <a:pt x="22783" y="2057"/>
                </a:lnTo>
                <a:lnTo>
                  <a:pt x="24142" y="927"/>
                </a:lnTo>
                <a:lnTo>
                  <a:pt x="20472" y="0"/>
                </a:lnTo>
                <a:lnTo>
                  <a:pt x="14554" y="0"/>
                </a:lnTo>
                <a:lnTo>
                  <a:pt x="8648" y="0"/>
                </a:lnTo>
                <a:lnTo>
                  <a:pt x="2743" y="927"/>
                </a:lnTo>
                <a:lnTo>
                  <a:pt x="1384" y="20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915908" y="2107697"/>
            <a:ext cx="23291" cy="3962"/>
          </a:xfrm>
          <a:custGeom>
            <a:avLst/>
            <a:gdLst/>
            <a:ahLst/>
            <a:cxnLst/>
            <a:rect l="l" t="t" r="r" b="b"/>
            <a:pathLst>
              <a:path w="23291" h="3962">
                <a:moveTo>
                  <a:pt x="1320" y="1981"/>
                </a:moveTo>
                <a:lnTo>
                  <a:pt x="0" y="3073"/>
                </a:lnTo>
                <a:lnTo>
                  <a:pt x="3555" y="3962"/>
                </a:lnTo>
                <a:lnTo>
                  <a:pt x="14960" y="3962"/>
                </a:lnTo>
                <a:lnTo>
                  <a:pt x="20662" y="3073"/>
                </a:lnTo>
                <a:lnTo>
                  <a:pt x="23291" y="889"/>
                </a:lnTo>
                <a:lnTo>
                  <a:pt x="19723" y="0"/>
                </a:lnTo>
                <a:lnTo>
                  <a:pt x="8318" y="0"/>
                </a:lnTo>
                <a:lnTo>
                  <a:pt x="2628" y="889"/>
                </a:lnTo>
                <a:lnTo>
                  <a:pt x="1320" y="19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915908" y="2107697"/>
            <a:ext cx="23291" cy="3962"/>
          </a:xfrm>
          <a:custGeom>
            <a:avLst/>
            <a:gdLst/>
            <a:ahLst/>
            <a:cxnLst/>
            <a:rect l="l" t="t" r="r" b="b"/>
            <a:pathLst>
              <a:path w="23291" h="3962">
                <a:moveTo>
                  <a:pt x="1320" y="1981"/>
                </a:moveTo>
                <a:lnTo>
                  <a:pt x="0" y="3073"/>
                </a:lnTo>
                <a:lnTo>
                  <a:pt x="3555" y="3962"/>
                </a:lnTo>
                <a:lnTo>
                  <a:pt x="9258" y="3962"/>
                </a:lnTo>
                <a:lnTo>
                  <a:pt x="14960" y="3962"/>
                </a:lnTo>
                <a:lnTo>
                  <a:pt x="20662" y="3073"/>
                </a:lnTo>
                <a:lnTo>
                  <a:pt x="21970" y="1981"/>
                </a:lnTo>
                <a:lnTo>
                  <a:pt x="23291" y="889"/>
                </a:lnTo>
                <a:lnTo>
                  <a:pt x="19723" y="0"/>
                </a:lnTo>
                <a:lnTo>
                  <a:pt x="14020" y="0"/>
                </a:lnTo>
                <a:lnTo>
                  <a:pt x="8318" y="0"/>
                </a:lnTo>
                <a:lnTo>
                  <a:pt x="2628" y="889"/>
                </a:lnTo>
                <a:lnTo>
                  <a:pt x="1320" y="198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960517" y="2082707"/>
            <a:ext cx="21615" cy="3682"/>
          </a:xfrm>
          <a:custGeom>
            <a:avLst/>
            <a:gdLst/>
            <a:ahLst/>
            <a:cxnLst/>
            <a:rect l="l" t="t" r="r" b="b"/>
            <a:pathLst>
              <a:path w="21615" h="3682">
                <a:moveTo>
                  <a:pt x="8597" y="3683"/>
                </a:moveTo>
                <a:lnTo>
                  <a:pt x="13893" y="3683"/>
                </a:lnTo>
                <a:lnTo>
                  <a:pt x="19177" y="2857"/>
                </a:lnTo>
                <a:lnTo>
                  <a:pt x="21615" y="812"/>
                </a:lnTo>
                <a:lnTo>
                  <a:pt x="18313" y="0"/>
                </a:lnTo>
                <a:lnTo>
                  <a:pt x="7721" y="0"/>
                </a:lnTo>
                <a:lnTo>
                  <a:pt x="2451" y="812"/>
                </a:lnTo>
                <a:lnTo>
                  <a:pt x="0" y="2857"/>
                </a:lnTo>
                <a:lnTo>
                  <a:pt x="3302" y="3683"/>
                </a:lnTo>
                <a:lnTo>
                  <a:pt x="8597" y="3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960517" y="2082707"/>
            <a:ext cx="21615" cy="3682"/>
          </a:xfrm>
          <a:custGeom>
            <a:avLst/>
            <a:gdLst/>
            <a:ahLst/>
            <a:cxnLst/>
            <a:rect l="l" t="t" r="r" b="b"/>
            <a:pathLst>
              <a:path w="21615" h="3682">
                <a:moveTo>
                  <a:pt x="8597" y="3683"/>
                </a:moveTo>
                <a:lnTo>
                  <a:pt x="13893" y="3683"/>
                </a:lnTo>
                <a:lnTo>
                  <a:pt x="19177" y="2857"/>
                </a:lnTo>
                <a:lnTo>
                  <a:pt x="20396" y="1841"/>
                </a:lnTo>
                <a:lnTo>
                  <a:pt x="21615" y="812"/>
                </a:lnTo>
                <a:lnTo>
                  <a:pt x="18313" y="0"/>
                </a:lnTo>
                <a:lnTo>
                  <a:pt x="13017" y="0"/>
                </a:lnTo>
                <a:lnTo>
                  <a:pt x="7721" y="0"/>
                </a:lnTo>
                <a:lnTo>
                  <a:pt x="2451" y="812"/>
                </a:lnTo>
                <a:lnTo>
                  <a:pt x="1219" y="1841"/>
                </a:lnTo>
                <a:lnTo>
                  <a:pt x="0" y="2857"/>
                </a:lnTo>
                <a:lnTo>
                  <a:pt x="3302" y="3683"/>
                </a:lnTo>
                <a:lnTo>
                  <a:pt x="8597" y="368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927848" y="2189623"/>
            <a:ext cx="26657" cy="6502"/>
          </a:xfrm>
          <a:custGeom>
            <a:avLst/>
            <a:gdLst/>
            <a:ahLst/>
            <a:cxnLst/>
            <a:rect l="l" t="t" r="r" b="b"/>
            <a:pathLst>
              <a:path w="26657" h="6502">
                <a:moveTo>
                  <a:pt x="10604" y="6502"/>
                </a:moveTo>
                <a:lnTo>
                  <a:pt x="17132" y="6502"/>
                </a:lnTo>
                <a:lnTo>
                  <a:pt x="23647" y="5054"/>
                </a:lnTo>
                <a:lnTo>
                  <a:pt x="26657" y="1447"/>
                </a:lnTo>
                <a:lnTo>
                  <a:pt x="22580" y="0"/>
                </a:lnTo>
                <a:lnTo>
                  <a:pt x="9524" y="0"/>
                </a:lnTo>
                <a:lnTo>
                  <a:pt x="3009" y="1447"/>
                </a:lnTo>
                <a:lnTo>
                  <a:pt x="0" y="5054"/>
                </a:lnTo>
                <a:lnTo>
                  <a:pt x="4076" y="6502"/>
                </a:lnTo>
                <a:lnTo>
                  <a:pt x="10604" y="65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927848" y="2189623"/>
            <a:ext cx="26657" cy="6502"/>
          </a:xfrm>
          <a:custGeom>
            <a:avLst/>
            <a:gdLst/>
            <a:ahLst/>
            <a:cxnLst/>
            <a:rect l="l" t="t" r="r" b="b"/>
            <a:pathLst>
              <a:path w="26657" h="6502">
                <a:moveTo>
                  <a:pt x="10604" y="6502"/>
                </a:moveTo>
                <a:lnTo>
                  <a:pt x="17132" y="6502"/>
                </a:lnTo>
                <a:lnTo>
                  <a:pt x="23647" y="5054"/>
                </a:lnTo>
                <a:lnTo>
                  <a:pt x="25158" y="3251"/>
                </a:lnTo>
                <a:lnTo>
                  <a:pt x="26657" y="1447"/>
                </a:lnTo>
                <a:lnTo>
                  <a:pt x="22580" y="0"/>
                </a:lnTo>
                <a:lnTo>
                  <a:pt x="16052" y="0"/>
                </a:lnTo>
                <a:lnTo>
                  <a:pt x="9524" y="0"/>
                </a:lnTo>
                <a:lnTo>
                  <a:pt x="3009" y="1447"/>
                </a:lnTo>
                <a:lnTo>
                  <a:pt x="1511" y="3251"/>
                </a:lnTo>
                <a:lnTo>
                  <a:pt x="0" y="5054"/>
                </a:lnTo>
                <a:lnTo>
                  <a:pt x="4076" y="6502"/>
                </a:lnTo>
                <a:lnTo>
                  <a:pt x="10604" y="650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933785" y="2209130"/>
            <a:ext cx="27495" cy="6705"/>
          </a:xfrm>
          <a:custGeom>
            <a:avLst/>
            <a:gdLst/>
            <a:ahLst/>
            <a:cxnLst/>
            <a:rect l="l" t="t" r="r" b="b"/>
            <a:pathLst>
              <a:path w="27495" h="6705">
                <a:moveTo>
                  <a:pt x="1549" y="3352"/>
                </a:moveTo>
                <a:lnTo>
                  <a:pt x="0" y="5207"/>
                </a:lnTo>
                <a:lnTo>
                  <a:pt x="4191" y="6705"/>
                </a:lnTo>
                <a:lnTo>
                  <a:pt x="17665" y="6705"/>
                </a:lnTo>
                <a:lnTo>
                  <a:pt x="24384" y="5207"/>
                </a:lnTo>
                <a:lnTo>
                  <a:pt x="27495" y="1485"/>
                </a:lnTo>
                <a:lnTo>
                  <a:pt x="23291" y="0"/>
                </a:lnTo>
                <a:lnTo>
                  <a:pt x="9817" y="0"/>
                </a:lnTo>
                <a:lnTo>
                  <a:pt x="3098" y="1485"/>
                </a:lnTo>
                <a:lnTo>
                  <a:pt x="1549" y="33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933785" y="2209130"/>
            <a:ext cx="27495" cy="6705"/>
          </a:xfrm>
          <a:custGeom>
            <a:avLst/>
            <a:gdLst/>
            <a:ahLst/>
            <a:cxnLst/>
            <a:rect l="l" t="t" r="r" b="b"/>
            <a:pathLst>
              <a:path w="27495" h="6705">
                <a:moveTo>
                  <a:pt x="1549" y="3352"/>
                </a:moveTo>
                <a:lnTo>
                  <a:pt x="0" y="5207"/>
                </a:lnTo>
                <a:lnTo>
                  <a:pt x="4191" y="6705"/>
                </a:lnTo>
                <a:lnTo>
                  <a:pt x="10934" y="6705"/>
                </a:lnTo>
                <a:lnTo>
                  <a:pt x="17665" y="6705"/>
                </a:lnTo>
                <a:lnTo>
                  <a:pt x="24384" y="5207"/>
                </a:lnTo>
                <a:lnTo>
                  <a:pt x="25946" y="3352"/>
                </a:lnTo>
                <a:lnTo>
                  <a:pt x="27495" y="1485"/>
                </a:lnTo>
                <a:lnTo>
                  <a:pt x="23291" y="0"/>
                </a:lnTo>
                <a:lnTo>
                  <a:pt x="16560" y="0"/>
                </a:lnTo>
                <a:lnTo>
                  <a:pt x="9817" y="0"/>
                </a:lnTo>
                <a:lnTo>
                  <a:pt x="3098" y="1485"/>
                </a:lnTo>
                <a:lnTo>
                  <a:pt x="1549" y="335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914214" y="2082243"/>
            <a:ext cx="21615" cy="3682"/>
          </a:xfrm>
          <a:custGeom>
            <a:avLst/>
            <a:gdLst/>
            <a:ahLst/>
            <a:cxnLst/>
            <a:rect l="l" t="t" r="r" b="b"/>
            <a:pathLst>
              <a:path w="21615" h="3682">
                <a:moveTo>
                  <a:pt x="8597" y="3683"/>
                </a:moveTo>
                <a:lnTo>
                  <a:pt x="13881" y="3683"/>
                </a:lnTo>
                <a:lnTo>
                  <a:pt x="19164" y="2870"/>
                </a:lnTo>
                <a:lnTo>
                  <a:pt x="21615" y="825"/>
                </a:lnTo>
                <a:lnTo>
                  <a:pt x="18300" y="0"/>
                </a:lnTo>
                <a:lnTo>
                  <a:pt x="7721" y="0"/>
                </a:lnTo>
                <a:lnTo>
                  <a:pt x="2451" y="825"/>
                </a:lnTo>
                <a:lnTo>
                  <a:pt x="0" y="2870"/>
                </a:lnTo>
                <a:lnTo>
                  <a:pt x="3302" y="3683"/>
                </a:lnTo>
                <a:lnTo>
                  <a:pt x="8597" y="3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914214" y="2082243"/>
            <a:ext cx="21615" cy="3682"/>
          </a:xfrm>
          <a:custGeom>
            <a:avLst/>
            <a:gdLst/>
            <a:ahLst/>
            <a:cxnLst/>
            <a:rect l="l" t="t" r="r" b="b"/>
            <a:pathLst>
              <a:path w="21615" h="3682">
                <a:moveTo>
                  <a:pt x="8597" y="3683"/>
                </a:moveTo>
                <a:lnTo>
                  <a:pt x="13881" y="3683"/>
                </a:lnTo>
                <a:lnTo>
                  <a:pt x="19164" y="2870"/>
                </a:lnTo>
                <a:lnTo>
                  <a:pt x="20396" y="1841"/>
                </a:lnTo>
                <a:lnTo>
                  <a:pt x="21615" y="825"/>
                </a:lnTo>
                <a:lnTo>
                  <a:pt x="18300" y="0"/>
                </a:lnTo>
                <a:lnTo>
                  <a:pt x="13004" y="0"/>
                </a:lnTo>
                <a:lnTo>
                  <a:pt x="7721" y="0"/>
                </a:lnTo>
                <a:lnTo>
                  <a:pt x="2451" y="825"/>
                </a:lnTo>
                <a:lnTo>
                  <a:pt x="1219" y="1841"/>
                </a:lnTo>
                <a:lnTo>
                  <a:pt x="0" y="2870"/>
                </a:lnTo>
                <a:lnTo>
                  <a:pt x="3302" y="3683"/>
                </a:lnTo>
                <a:lnTo>
                  <a:pt x="8597" y="368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917190" y="2070199"/>
            <a:ext cx="20764" cy="3556"/>
          </a:xfrm>
          <a:custGeom>
            <a:avLst/>
            <a:gdLst/>
            <a:ahLst/>
            <a:cxnLst/>
            <a:rect l="l" t="t" r="r" b="b"/>
            <a:pathLst>
              <a:path w="20764" h="3556">
                <a:moveTo>
                  <a:pt x="8254" y="3555"/>
                </a:moveTo>
                <a:lnTo>
                  <a:pt x="13334" y="3555"/>
                </a:lnTo>
                <a:lnTo>
                  <a:pt x="18414" y="2768"/>
                </a:lnTo>
                <a:lnTo>
                  <a:pt x="20764" y="800"/>
                </a:lnTo>
                <a:lnTo>
                  <a:pt x="17576" y="0"/>
                </a:lnTo>
                <a:lnTo>
                  <a:pt x="7404" y="0"/>
                </a:lnTo>
                <a:lnTo>
                  <a:pt x="2336" y="800"/>
                </a:lnTo>
                <a:lnTo>
                  <a:pt x="0" y="2768"/>
                </a:lnTo>
                <a:lnTo>
                  <a:pt x="3162" y="3555"/>
                </a:lnTo>
                <a:lnTo>
                  <a:pt x="8254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917190" y="2070199"/>
            <a:ext cx="20764" cy="3556"/>
          </a:xfrm>
          <a:custGeom>
            <a:avLst/>
            <a:gdLst/>
            <a:ahLst/>
            <a:cxnLst/>
            <a:rect l="l" t="t" r="r" b="b"/>
            <a:pathLst>
              <a:path w="20764" h="3556">
                <a:moveTo>
                  <a:pt x="8254" y="3555"/>
                </a:moveTo>
                <a:lnTo>
                  <a:pt x="13334" y="3555"/>
                </a:lnTo>
                <a:lnTo>
                  <a:pt x="18414" y="2768"/>
                </a:lnTo>
                <a:lnTo>
                  <a:pt x="19596" y="1790"/>
                </a:lnTo>
                <a:lnTo>
                  <a:pt x="20764" y="800"/>
                </a:lnTo>
                <a:lnTo>
                  <a:pt x="17576" y="0"/>
                </a:lnTo>
                <a:lnTo>
                  <a:pt x="12496" y="0"/>
                </a:lnTo>
                <a:lnTo>
                  <a:pt x="7404" y="0"/>
                </a:lnTo>
                <a:lnTo>
                  <a:pt x="2336" y="800"/>
                </a:lnTo>
                <a:lnTo>
                  <a:pt x="1155" y="1790"/>
                </a:lnTo>
                <a:lnTo>
                  <a:pt x="0" y="2768"/>
                </a:lnTo>
                <a:lnTo>
                  <a:pt x="3162" y="3555"/>
                </a:lnTo>
                <a:lnTo>
                  <a:pt x="8254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876362" y="2133594"/>
            <a:ext cx="24980" cy="4267"/>
          </a:xfrm>
          <a:custGeom>
            <a:avLst/>
            <a:gdLst/>
            <a:ahLst/>
            <a:cxnLst/>
            <a:rect l="l" t="t" r="r" b="b"/>
            <a:pathLst>
              <a:path w="24980" h="4267">
                <a:moveTo>
                  <a:pt x="1409" y="2133"/>
                </a:moveTo>
                <a:lnTo>
                  <a:pt x="0" y="3302"/>
                </a:lnTo>
                <a:lnTo>
                  <a:pt x="3822" y="4267"/>
                </a:lnTo>
                <a:lnTo>
                  <a:pt x="16052" y="4267"/>
                </a:lnTo>
                <a:lnTo>
                  <a:pt x="22161" y="3302"/>
                </a:lnTo>
                <a:lnTo>
                  <a:pt x="24980" y="952"/>
                </a:lnTo>
                <a:lnTo>
                  <a:pt x="21145" y="0"/>
                </a:lnTo>
                <a:lnTo>
                  <a:pt x="8915" y="0"/>
                </a:lnTo>
                <a:lnTo>
                  <a:pt x="2832" y="952"/>
                </a:lnTo>
                <a:lnTo>
                  <a:pt x="1409" y="21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876362" y="2133594"/>
            <a:ext cx="24980" cy="4267"/>
          </a:xfrm>
          <a:custGeom>
            <a:avLst/>
            <a:gdLst/>
            <a:ahLst/>
            <a:cxnLst/>
            <a:rect l="l" t="t" r="r" b="b"/>
            <a:pathLst>
              <a:path w="24980" h="4267">
                <a:moveTo>
                  <a:pt x="1409" y="2133"/>
                </a:moveTo>
                <a:lnTo>
                  <a:pt x="0" y="3302"/>
                </a:lnTo>
                <a:lnTo>
                  <a:pt x="3822" y="4267"/>
                </a:lnTo>
                <a:lnTo>
                  <a:pt x="9931" y="4267"/>
                </a:lnTo>
                <a:lnTo>
                  <a:pt x="16052" y="4267"/>
                </a:lnTo>
                <a:lnTo>
                  <a:pt x="22161" y="3302"/>
                </a:lnTo>
                <a:lnTo>
                  <a:pt x="23558" y="2133"/>
                </a:lnTo>
                <a:lnTo>
                  <a:pt x="24980" y="952"/>
                </a:lnTo>
                <a:lnTo>
                  <a:pt x="21145" y="0"/>
                </a:lnTo>
                <a:lnTo>
                  <a:pt x="15036" y="0"/>
                </a:lnTo>
                <a:lnTo>
                  <a:pt x="8915" y="0"/>
                </a:lnTo>
                <a:lnTo>
                  <a:pt x="2832" y="952"/>
                </a:lnTo>
                <a:lnTo>
                  <a:pt x="1409" y="213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878569" y="2206175"/>
            <a:ext cx="27495" cy="6718"/>
          </a:xfrm>
          <a:custGeom>
            <a:avLst/>
            <a:gdLst/>
            <a:ahLst/>
            <a:cxnLst/>
            <a:rect l="l" t="t" r="r" b="b"/>
            <a:pathLst>
              <a:path w="27495" h="6718">
                <a:moveTo>
                  <a:pt x="1549" y="3365"/>
                </a:moveTo>
                <a:lnTo>
                  <a:pt x="0" y="5219"/>
                </a:lnTo>
                <a:lnTo>
                  <a:pt x="4216" y="6718"/>
                </a:lnTo>
                <a:lnTo>
                  <a:pt x="17678" y="6718"/>
                </a:lnTo>
                <a:lnTo>
                  <a:pt x="24384" y="5219"/>
                </a:lnTo>
                <a:lnTo>
                  <a:pt x="27495" y="1498"/>
                </a:lnTo>
                <a:lnTo>
                  <a:pt x="23291" y="0"/>
                </a:lnTo>
                <a:lnTo>
                  <a:pt x="9829" y="0"/>
                </a:lnTo>
                <a:lnTo>
                  <a:pt x="3111" y="1498"/>
                </a:lnTo>
                <a:lnTo>
                  <a:pt x="1549" y="33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878569" y="2206175"/>
            <a:ext cx="27495" cy="6718"/>
          </a:xfrm>
          <a:custGeom>
            <a:avLst/>
            <a:gdLst/>
            <a:ahLst/>
            <a:cxnLst/>
            <a:rect l="l" t="t" r="r" b="b"/>
            <a:pathLst>
              <a:path w="27495" h="6718">
                <a:moveTo>
                  <a:pt x="1549" y="3365"/>
                </a:moveTo>
                <a:lnTo>
                  <a:pt x="0" y="5219"/>
                </a:lnTo>
                <a:lnTo>
                  <a:pt x="4216" y="6718"/>
                </a:lnTo>
                <a:lnTo>
                  <a:pt x="10934" y="6718"/>
                </a:lnTo>
                <a:lnTo>
                  <a:pt x="17678" y="6718"/>
                </a:lnTo>
                <a:lnTo>
                  <a:pt x="24384" y="5219"/>
                </a:lnTo>
                <a:lnTo>
                  <a:pt x="25946" y="3365"/>
                </a:lnTo>
                <a:lnTo>
                  <a:pt x="27495" y="1498"/>
                </a:lnTo>
                <a:lnTo>
                  <a:pt x="23291" y="0"/>
                </a:lnTo>
                <a:lnTo>
                  <a:pt x="16560" y="0"/>
                </a:lnTo>
                <a:lnTo>
                  <a:pt x="9829" y="0"/>
                </a:lnTo>
                <a:lnTo>
                  <a:pt x="3111" y="1498"/>
                </a:lnTo>
                <a:lnTo>
                  <a:pt x="1549" y="336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870436" y="2119954"/>
            <a:ext cx="24130" cy="4127"/>
          </a:xfrm>
          <a:custGeom>
            <a:avLst/>
            <a:gdLst/>
            <a:ahLst/>
            <a:cxnLst/>
            <a:rect l="l" t="t" r="r" b="b"/>
            <a:pathLst>
              <a:path w="24129" h="4127">
                <a:moveTo>
                  <a:pt x="1358" y="2057"/>
                </a:moveTo>
                <a:lnTo>
                  <a:pt x="0" y="3200"/>
                </a:lnTo>
                <a:lnTo>
                  <a:pt x="3695" y="4127"/>
                </a:lnTo>
                <a:lnTo>
                  <a:pt x="15519" y="4127"/>
                </a:lnTo>
                <a:lnTo>
                  <a:pt x="21399" y="3200"/>
                </a:lnTo>
                <a:lnTo>
                  <a:pt x="24130" y="914"/>
                </a:lnTo>
                <a:lnTo>
                  <a:pt x="20434" y="0"/>
                </a:lnTo>
                <a:lnTo>
                  <a:pt x="8610" y="0"/>
                </a:lnTo>
                <a:lnTo>
                  <a:pt x="2717" y="914"/>
                </a:lnTo>
                <a:lnTo>
                  <a:pt x="1358" y="20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870436" y="2119954"/>
            <a:ext cx="24130" cy="4127"/>
          </a:xfrm>
          <a:custGeom>
            <a:avLst/>
            <a:gdLst/>
            <a:ahLst/>
            <a:cxnLst/>
            <a:rect l="l" t="t" r="r" b="b"/>
            <a:pathLst>
              <a:path w="24129" h="4127">
                <a:moveTo>
                  <a:pt x="1358" y="2057"/>
                </a:moveTo>
                <a:lnTo>
                  <a:pt x="0" y="3200"/>
                </a:lnTo>
                <a:lnTo>
                  <a:pt x="3695" y="4127"/>
                </a:lnTo>
                <a:lnTo>
                  <a:pt x="9601" y="4127"/>
                </a:lnTo>
                <a:lnTo>
                  <a:pt x="15519" y="4127"/>
                </a:lnTo>
                <a:lnTo>
                  <a:pt x="21399" y="3200"/>
                </a:lnTo>
                <a:lnTo>
                  <a:pt x="22771" y="2057"/>
                </a:lnTo>
                <a:lnTo>
                  <a:pt x="24130" y="914"/>
                </a:lnTo>
                <a:lnTo>
                  <a:pt x="20434" y="0"/>
                </a:lnTo>
                <a:lnTo>
                  <a:pt x="14528" y="0"/>
                </a:lnTo>
                <a:lnTo>
                  <a:pt x="8610" y="0"/>
                </a:lnTo>
                <a:lnTo>
                  <a:pt x="2717" y="914"/>
                </a:lnTo>
                <a:lnTo>
                  <a:pt x="1358" y="205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913785" y="2094744"/>
            <a:ext cx="22453" cy="3822"/>
          </a:xfrm>
          <a:custGeom>
            <a:avLst/>
            <a:gdLst/>
            <a:ahLst/>
            <a:cxnLst/>
            <a:rect l="l" t="t" r="r" b="b"/>
            <a:pathLst>
              <a:path w="22453" h="3822">
                <a:moveTo>
                  <a:pt x="8928" y="3822"/>
                </a:moveTo>
                <a:lnTo>
                  <a:pt x="14427" y="3822"/>
                </a:lnTo>
                <a:lnTo>
                  <a:pt x="19900" y="2971"/>
                </a:lnTo>
                <a:lnTo>
                  <a:pt x="22453" y="850"/>
                </a:lnTo>
                <a:lnTo>
                  <a:pt x="19011" y="0"/>
                </a:lnTo>
                <a:lnTo>
                  <a:pt x="8026" y="0"/>
                </a:lnTo>
                <a:lnTo>
                  <a:pt x="2539" y="850"/>
                </a:lnTo>
                <a:lnTo>
                  <a:pt x="0" y="2971"/>
                </a:lnTo>
                <a:lnTo>
                  <a:pt x="3428" y="3822"/>
                </a:lnTo>
                <a:lnTo>
                  <a:pt x="8928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913785" y="2094744"/>
            <a:ext cx="22453" cy="3822"/>
          </a:xfrm>
          <a:custGeom>
            <a:avLst/>
            <a:gdLst/>
            <a:ahLst/>
            <a:cxnLst/>
            <a:rect l="l" t="t" r="r" b="b"/>
            <a:pathLst>
              <a:path w="22453" h="3822">
                <a:moveTo>
                  <a:pt x="8928" y="3822"/>
                </a:moveTo>
                <a:lnTo>
                  <a:pt x="14427" y="3822"/>
                </a:lnTo>
                <a:lnTo>
                  <a:pt x="19900" y="2971"/>
                </a:lnTo>
                <a:lnTo>
                  <a:pt x="21183" y="1904"/>
                </a:lnTo>
                <a:lnTo>
                  <a:pt x="22453" y="850"/>
                </a:lnTo>
                <a:lnTo>
                  <a:pt x="19011" y="0"/>
                </a:lnTo>
                <a:lnTo>
                  <a:pt x="13525" y="0"/>
                </a:lnTo>
                <a:lnTo>
                  <a:pt x="8026" y="0"/>
                </a:lnTo>
                <a:lnTo>
                  <a:pt x="2539" y="850"/>
                </a:lnTo>
                <a:lnTo>
                  <a:pt x="1269" y="1904"/>
                </a:lnTo>
                <a:lnTo>
                  <a:pt x="0" y="2971"/>
                </a:lnTo>
                <a:lnTo>
                  <a:pt x="3428" y="3822"/>
                </a:lnTo>
                <a:lnTo>
                  <a:pt x="8928" y="382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895506" y="2246499"/>
            <a:ext cx="29184" cy="7124"/>
          </a:xfrm>
          <a:custGeom>
            <a:avLst/>
            <a:gdLst/>
            <a:ahLst/>
            <a:cxnLst/>
            <a:rect l="l" t="t" r="r" b="b"/>
            <a:pathLst>
              <a:path w="29184" h="7124">
                <a:moveTo>
                  <a:pt x="11607" y="7124"/>
                </a:moveTo>
                <a:lnTo>
                  <a:pt x="18745" y="7124"/>
                </a:lnTo>
                <a:lnTo>
                  <a:pt x="25882" y="5524"/>
                </a:lnTo>
                <a:lnTo>
                  <a:pt x="29184" y="1587"/>
                </a:lnTo>
                <a:lnTo>
                  <a:pt x="24714" y="0"/>
                </a:lnTo>
                <a:lnTo>
                  <a:pt x="10439" y="0"/>
                </a:lnTo>
                <a:lnTo>
                  <a:pt x="3301" y="1587"/>
                </a:lnTo>
                <a:lnTo>
                  <a:pt x="0" y="5524"/>
                </a:lnTo>
                <a:lnTo>
                  <a:pt x="4470" y="7124"/>
                </a:lnTo>
                <a:lnTo>
                  <a:pt x="11607" y="71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895506" y="2246499"/>
            <a:ext cx="29184" cy="7124"/>
          </a:xfrm>
          <a:custGeom>
            <a:avLst/>
            <a:gdLst/>
            <a:ahLst/>
            <a:cxnLst/>
            <a:rect l="l" t="t" r="r" b="b"/>
            <a:pathLst>
              <a:path w="29184" h="7124">
                <a:moveTo>
                  <a:pt x="11607" y="7124"/>
                </a:moveTo>
                <a:lnTo>
                  <a:pt x="18745" y="7124"/>
                </a:lnTo>
                <a:lnTo>
                  <a:pt x="25882" y="5524"/>
                </a:lnTo>
                <a:lnTo>
                  <a:pt x="27533" y="3568"/>
                </a:lnTo>
                <a:lnTo>
                  <a:pt x="29184" y="1587"/>
                </a:lnTo>
                <a:lnTo>
                  <a:pt x="24714" y="0"/>
                </a:lnTo>
                <a:lnTo>
                  <a:pt x="17576" y="0"/>
                </a:lnTo>
                <a:lnTo>
                  <a:pt x="10439" y="0"/>
                </a:lnTo>
                <a:lnTo>
                  <a:pt x="3301" y="1587"/>
                </a:lnTo>
                <a:lnTo>
                  <a:pt x="1650" y="3568"/>
                </a:lnTo>
                <a:lnTo>
                  <a:pt x="0" y="5524"/>
                </a:lnTo>
                <a:lnTo>
                  <a:pt x="4470" y="7124"/>
                </a:lnTo>
                <a:lnTo>
                  <a:pt x="11607" y="71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885774" y="2226004"/>
            <a:ext cx="28333" cy="6921"/>
          </a:xfrm>
          <a:custGeom>
            <a:avLst/>
            <a:gdLst/>
            <a:ahLst/>
            <a:cxnLst/>
            <a:rect l="l" t="t" r="r" b="b"/>
            <a:pathLst>
              <a:path w="28333" h="6921">
                <a:moveTo>
                  <a:pt x="1600" y="3467"/>
                </a:moveTo>
                <a:lnTo>
                  <a:pt x="0" y="5372"/>
                </a:lnTo>
                <a:lnTo>
                  <a:pt x="4330" y="6921"/>
                </a:lnTo>
                <a:lnTo>
                  <a:pt x="18199" y="6921"/>
                </a:lnTo>
                <a:lnTo>
                  <a:pt x="25133" y="5372"/>
                </a:lnTo>
                <a:lnTo>
                  <a:pt x="28333" y="1536"/>
                </a:lnTo>
                <a:lnTo>
                  <a:pt x="24002" y="0"/>
                </a:lnTo>
                <a:lnTo>
                  <a:pt x="10121" y="0"/>
                </a:lnTo>
                <a:lnTo>
                  <a:pt x="3200" y="1536"/>
                </a:lnTo>
                <a:lnTo>
                  <a:pt x="1600" y="34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885774" y="2226004"/>
            <a:ext cx="28333" cy="6921"/>
          </a:xfrm>
          <a:custGeom>
            <a:avLst/>
            <a:gdLst/>
            <a:ahLst/>
            <a:cxnLst/>
            <a:rect l="l" t="t" r="r" b="b"/>
            <a:pathLst>
              <a:path w="28333" h="6921">
                <a:moveTo>
                  <a:pt x="1600" y="3467"/>
                </a:moveTo>
                <a:lnTo>
                  <a:pt x="0" y="5372"/>
                </a:lnTo>
                <a:lnTo>
                  <a:pt x="4330" y="6921"/>
                </a:lnTo>
                <a:lnTo>
                  <a:pt x="11264" y="6921"/>
                </a:lnTo>
                <a:lnTo>
                  <a:pt x="18199" y="6921"/>
                </a:lnTo>
                <a:lnTo>
                  <a:pt x="25133" y="5372"/>
                </a:lnTo>
                <a:lnTo>
                  <a:pt x="26733" y="3467"/>
                </a:lnTo>
                <a:lnTo>
                  <a:pt x="28333" y="1536"/>
                </a:lnTo>
                <a:lnTo>
                  <a:pt x="24002" y="0"/>
                </a:lnTo>
                <a:lnTo>
                  <a:pt x="17068" y="0"/>
                </a:lnTo>
                <a:lnTo>
                  <a:pt x="10121" y="0"/>
                </a:lnTo>
                <a:lnTo>
                  <a:pt x="3200" y="1536"/>
                </a:lnTo>
                <a:lnTo>
                  <a:pt x="1600" y="346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981790" y="2192243"/>
            <a:ext cx="26657" cy="6515"/>
          </a:xfrm>
          <a:custGeom>
            <a:avLst/>
            <a:gdLst/>
            <a:ahLst/>
            <a:cxnLst/>
            <a:rect l="l" t="t" r="r" b="b"/>
            <a:pathLst>
              <a:path w="26657" h="6515">
                <a:moveTo>
                  <a:pt x="1498" y="3251"/>
                </a:moveTo>
                <a:lnTo>
                  <a:pt x="0" y="5054"/>
                </a:lnTo>
                <a:lnTo>
                  <a:pt x="4063" y="6515"/>
                </a:lnTo>
                <a:lnTo>
                  <a:pt x="17119" y="6515"/>
                </a:lnTo>
                <a:lnTo>
                  <a:pt x="23647" y="5054"/>
                </a:lnTo>
                <a:lnTo>
                  <a:pt x="26657" y="1447"/>
                </a:lnTo>
                <a:lnTo>
                  <a:pt x="22580" y="0"/>
                </a:lnTo>
                <a:lnTo>
                  <a:pt x="9524" y="0"/>
                </a:lnTo>
                <a:lnTo>
                  <a:pt x="3009" y="1447"/>
                </a:lnTo>
                <a:lnTo>
                  <a:pt x="1498" y="32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981790" y="2192243"/>
            <a:ext cx="26657" cy="6515"/>
          </a:xfrm>
          <a:custGeom>
            <a:avLst/>
            <a:gdLst/>
            <a:ahLst/>
            <a:cxnLst/>
            <a:rect l="l" t="t" r="r" b="b"/>
            <a:pathLst>
              <a:path w="26657" h="6515">
                <a:moveTo>
                  <a:pt x="1498" y="3251"/>
                </a:moveTo>
                <a:lnTo>
                  <a:pt x="0" y="5054"/>
                </a:lnTo>
                <a:lnTo>
                  <a:pt x="4063" y="6515"/>
                </a:lnTo>
                <a:lnTo>
                  <a:pt x="10591" y="6515"/>
                </a:lnTo>
                <a:lnTo>
                  <a:pt x="17119" y="6515"/>
                </a:lnTo>
                <a:lnTo>
                  <a:pt x="23647" y="5054"/>
                </a:lnTo>
                <a:lnTo>
                  <a:pt x="25145" y="3251"/>
                </a:lnTo>
                <a:lnTo>
                  <a:pt x="26657" y="1447"/>
                </a:lnTo>
                <a:lnTo>
                  <a:pt x="22580" y="0"/>
                </a:lnTo>
                <a:lnTo>
                  <a:pt x="16052" y="0"/>
                </a:lnTo>
                <a:lnTo>
                  <a:pt x="9524" y="0"/>
                </a:lnTo>
                <a:lnTo>
                  <a:pt x="3009" y="1447"/>
                </a:lnTo>
                <a:lnTo>
                  <a:pt x="1498" y="325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008945" y="2096115"/>
            <a:ext cx="22453" cy="3835"/>
          </a:xfrm>
          <a:custGeom>
            <a:avLst/>
            <a:gdLst/>
            <a:ahLst/>
            <a:cxnLst/>
            <a:rect l="l" t="t" r="r" b="b"/>
            <a:pathLst>
              <a:path w="22453" h="3835">
                <a:moveTo>
                  <a:pt x="1270" y="1904"/>
                </a:moveTo>
                <a:lnTo>
                  <a:pt x="0" y="2971"/>
                </a:lnTo>
                <a:lnTo>
                  <a:pt x="3429" y="3835"/>
                </a:lnTo>
                <a:lnTo>
                  <a:pt x="14427" y="3835"/>
                </a:lnTo>
                <a:lnTo>
                  <a:pt x="19913" y="2971"/>
                </a:lnTo>
                <a:lnTo>
                  <a:pt x="22453" y="850"/>
                </a:lnTo>
                <a:lnTo>
                  <a:pt x="19024" y="0"/>
                </a:lnTo>
                <a:lnTo>
                  <a:pt x="8026" y="0"/>
                </a:lnTo>
                <a:lnTo>
                  <a:pt x="2552" y="850"/>
                </a:lnTo>
                <a:lnTo>
                  <a:pt x="1270" y="19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008945" y="2096115"/>
            <a:ext cx="22453" cy="3835"/>
          </a:xfrm>
          <a:custGeom>
            <a:avLst/>
            <a:gdLst/>
            <a:ahLst/>
            <a:cxnLst/>
            <a:rect l="l" t="t" r="r" b="b"/>
            <a:pathLst>
              <a:path w="22453" h="3835">
                <a:moveTo>
                  <a:pt x="1270" y="1904"/>
                </a:moveTo>
                <a:lnTo>
                  <a:pt x="0" y="2971"/>
                </a:lnTo>
                <a:lnTo>
                  <a:pt x="3429" y="3835"/>
                </a:lnTo>
                <a:lnTo>
                  <a:pt x="8940" y="3835"/>
                </a:lnTo>
                <a:lnTo>
                  <a:pt x="14427" y="3835"/>
                </a:lnTo>
                <a:lnTo>
                  <a:pt x="19913" y="2971"/>
                </a:lnTo>
                <a:lnTo>
                  <a:pt x="21183" y="1904"/>
                </a:lnTo>
                <a:lnTo>
                  <a:pt x="22453" y="850"/>
                </a:lnTo>
                <a:lnTo>
                  <a:pt x="19024" y="0"/>
                </a:lnTo>
                <a:lnTo>
                  <a:pt x="13525" y="0"/>
                </a:lnTo>
                <a:lnTo>
                  <a:pt x="8026" y="0"/>
                </a:lnTo>
                <a:lnTo>
                  <a:pt x="2552" y="850"/>
                </a:lnTo>
                <a:lnTo>
                  <a:pt x="1270" y="190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010226" y="2058632"/>
            <a:ext cx="19938" cy="3403"/>
          </a:xfrm>
          <a:custGeom>
            <a:avLst/>
            <a:gdLst/>
            <a:ahLst/>
            <a:cxnLst/>
            <a:rect l="l" t="t" r="r" b="b"/>
            <a:pathLst>
              <a:path w="19938" h="3403">
                <a:moveTo>
                  <a:pt x="18808" y="1701"/>
                </a:moveTo>
                <a:lnTo>
                  <a:pt x="19938" y="749"/>
                </a:lnTo>
                <a:lnTo>
                  <a:pt x="16890" y="0"/>
                </a:lnTo>
                <a:lnTo>
                  <a:pt x="7124" y="0"/>
                </a:lnTo>
                <a:lnTo>
                  <a:pt x="2247" y="749"/>
                </a:lnTo>
                <a:lnTo>
                  <a:pt x="0" y="2641"/>
                </a:lnTo>
                <a:lnTo>
                  <a:pt x="3035" y="3403"/>
                </a:lnTo>
                <a:lnTo>
                  <a:pt x="12801" y="3403"/>
                </a:lnTo>
                <a:lnTo>
                  <a:pt x="17678" y="2641"/>
                </a:lnTo>
                <a:lnTo>
                  <a:pt x="18808" y="1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010226" y="2058632"/>
            <a:ext cx="19938" cy="3403"/>
          </a:xfrm>
          <a:custGeom>
            <a:avLst/>
            <a:gdLst/>
            <a:ahLst/>
            <a:cxnLst/>
            <a:rect l="l" t="t" r="r" b="b"/>
            <a:pathLst>
              <a:path w="19938" h="3403">
                <a:moveTo>
                  <a:pt x="18808" y="1701"/>
                </a:moveTo>
                <a:lnTo>
                  <a:pt x="19938" y="749"/>
                </a:lnTo>
                <a:lnTo>
                  <a:pt x="16890" y="0"/>
                </a:lnTo>
                <a:lnTo>
                  <a:pt x="12001" y="0"/>
                </a:lnTo>
                <a:lnTo>
                  <a:pt x="7124" y="0"/>
                </a:lnTo>
                <a:lnTo>
                  <a:pt x="2247" y="749"/>
                </a:lnTo>
                <a:lnTo>
                  <a:pt x="1130" y="1701"/>
                </a:lnTo>
                <a:lnTo>
                  <a:pt x="0" y="2641"/>
                </a:lnTo>
                <a:lnTo>
                  <a:pt x="3035" y="3403"/>
                </a:lnTo>
                <a:lnTo>
                  <a:pt x="7924" y="3403"/>
                </a:lnTo>
                <a:lnTo>
                  <a:pt x="12801" y="3403"/>
                </a:lnTo>
                <a:lnTo>
                  <a:pt x="17678" y="2641"/>
                </a:lnTo>
                <a:lnTo>
                  <a:pt x="18808" y="170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026397" y="2156508"/>
            <a:ext cx="24993" cy="6096"/>
          </a:xfrm>
          <a:custGeom>
            <a:avLst/>
            <a:gdLst/>
            <a:ahLst/>
            <a:cxnLst/>
            <a:rect l="l" t="t" r="r" b="b"/>
            <a:pathLst>
              <a:path w="24993" h="6095">
                <a:moveTo>
                  <a:pt x="9944" y="6096"/>
                </a:moveTo>
                <a:lnTo>
                  <a:pt x="16065" y="6096"/>
                </a:lnTo>
                <a:lnTo>
                  <a:pt x="22161" y="4737"/>
                </a:lnTo>
                <a:lnTo>
                  <a:pt x="24993" y="1371"/>
                </a:lnTo>
                <a:lnTo>
                  <a:pt x="21170" y="0"/>
                </a:lnTo>
                <a:lnTo>
                  <a:pt x="8940" y="0"/>
                </a:lnTo>
                <a:lnTo>
                  <a:pt x="2832" y="1371"/>
                </a:lnTo>
                <a:lnTo>
                  <a:pt x="0" y="4737"/>
                </a:lnTo>
                <a:lnTo>
                  <a:pt x="3822" y="6096"/>
                </a:lnTo>
                <a:lnTo>
                  <a:pt x="9944" y="60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026397" y="2156508"/>
            <a:ext cx="24993" cy="6096"/>
          </a:xfrm>
          <a:custGeom>
            <a:avLst/>
            <a:gdLst/>
            <a:ahLst/>
            <a:cxnLst/>
            <a:rect l="l" t="t" r="r" b="b"/>
            <a:pathLst>
              <a:path w="24993" h="6095">
                <a:moveTo>
                  <a:pt x="9944" y="6096"/>
                </a:moveTo>
                <a:lnTo>
                  <a:pt x="16065" y="6096"/>
                </a:lnTo>
                <a:lnTo>
                  <a:pt x="22161" y="4737"/>
                </a:lnTo>
                <a:lnTo>
                  <a:pt x="23583" y="3048"/>
                </a:lnTo>
                <a:lnTo>
                  <a:pt x="24993" y="1371"/>
                </a:lnTo>
                <a:lnTo>
                  <a:pt x="21170" y="0"/>
                </a:lnTo>
                <a:lnTo>
                  <a:pt x="15062" y="0"/>
                </a:lnTo>
                <a:lnTo>
                  <a:pt x="8940" y="0"/>
                </a:lnTo>
                <a:lnTo>
                  <a:pt x="2832" y="1371"/>
                </a:lnTo>
                <a:lnTo>
                  <a:pt x="1422" y="3048"/>
                </a:lnTo>
                <a:lnTo>
                  <a:pt x="0" y="4737"/>
                </a:lnTo>
                <a:lnTo>
                  <a:pt x="3822" y="6096"/>
                </a:lnTo>
                <a:lnTo>
                  <a:pt x="9944" y="609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007257" y="2070669"/>
            <a:ext cx="20777" cy="3543"/>
          </a:xfrm>
          <a:custGeom>
            <a:avLst/>
            <a:gdLst/>
            <a:ahLst/>
            <a:cxnLst/>
            <a:rect l="l" t="t" r="r" b="b"/>
            <a:pathLst>
              <a:path w="20777" h="3543">
                <a:moveTo>
                  <a:pt x="8267" y="3543"/>
                </a:moveTo>
                <a:lnTo>
                  <a:pt x="13335" y="3543"/>
                </a:lnTo>
                <a:lnTo>
                  <a:pt x="18427" y="2755"/>
                </a:lnTo>
                <a:lnTo>
                  <a:pt x="20777" y="787"/>
                </a:lnTo>
                <a:lnTo>
                  <a:pt x="17589" y="0"/>
                </a:lnTo>
                <a:lnTo>
                  <a:pt x="7416" y="0"/>
                </a:lnTo>
                <a:lnTo>
                  <a:pt x="2349" y="787"/>
                </a:lnTo>
                <a:lnTo>
                  <a:pt x="0" y="2755"/>
                </a:lnTo>
                <a:lnTo>
                  <a:pt x="3175" y="3543"/>
                </a:lnTo>
                <a:lnTo>
                  <a:pt x="8267" y="35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007257" y="2070669"/>
            <a:ext cx="20777" cy="3543"/>
          </a:xfrm>
          <a:custGeom>
            <a:avLst/>
            <a:gdLst/>
            <a:ahLst/>
            <a:cxnLst/>
            <a:rect l="l" t="t" r="r" b="b"/>
            <a:pathLst>
              <a:path w="20777" h="3543">
                <a:moveTo>
                  <a:pt x="8267" y="3543"/>
                </a:moveTo>
                <a:lnTo>
                  <a:pt x="13335" y="3543"/>
                </a:lnTo>
                <a:lnTo>
                  <a:pt x="18427" y="2755"/>
                </a:lnTo>
                <a:lnTo>
                  <a:pt x="19596" y="1777"/>
                </a:lnTo>
                <a:lnTo>
                  <a:pt x="20777" y="787"/>
                </a:lnTo>
                <a:lnTo>
                  <a:pt x="17589" y="0"/>
                </a:lnTo>
                <a:lnTo>
                  <a:pt x="12522" y="0"/>
                </a:lnTo>
                <a:lnTo>
                  <a:pt x="7416" y="0"/>
                </a:lnTo>
                <a:lnTo>
                  <a:pt x="2349" y="787"/>
                </a:lnTo>
                <a:lnTo>
                  <a:pt x="1168" y="1777"/>
                </a:lnTo>
                <a:lnTo>
                  <a:pt x="0" y="2755"/>
                </a:lnTo>
                <a:lnTo>
                  <a:pt x="3175" y="3543"/>
                </a:lnTo>
                <a:lnTo>
                  <a:pt x="8267" y="354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052301" y="2070901"/>
            <a:ext cx="20777" cy="3543"/>
          </a:xfrm>
          <a:custGeom>
            <a:avLst/>
            <a:gdLst/>
            <a:ahLst/>
            <a:cxnLst/>
            <a:rect l="l" t="t" r="r" b="b"/>
            <a:pathLst>
              <a:path w="20777" h="3543">
                <a:moveTo>
                  <a:pt x="8254" y="3543"/>
                </a:moveTo>
                <a:lnTo>
                  <a:pt x="13334" y="3543"/>
                </a:lnTo>
                <a:lnTo>
                  <a:pt x="18427" y="2743"/>
                </a:lnTo>
                <a:lnTo>
                  <a:pt x="20777" y="787"/>
                </a:lnTo>
                <a:lnTo>
                  <a:pt x="17589" y="0"/>
                </a:lnTo>
                <a:lnTo>
                  <a:pt x="7416" y="0"/>
                </a:lnTo>
                <a:lnTo>
                  <a:pt x="2336" y="787"/>
                </a:lnTo>
                <a:lnTo>
                  <a:pt x="0" y="2743"/>
                </a:lnTo>
                <a:lnTo>
                  <a:pt x="3162" y="3543"/>
                </a:lnTo>
                <a:lnTo>
                  <a:pt x="8254" y="35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052301" y="2070901"/>
            <a:ext cx="20777" cy="3543"/>
          </a:xfrm>
          <a:custGeom>
            <a:avLst/>
            <a:gdLst/>
            <a:ahLst/>
            <a:cxnLst/>
            <a:rect l="l" t="t" r="r" b="b"/>
            <a:pathLst>
              <a:path w="20777" h="3543">
                <a:moveTo>
                  <a:pt x="8254" y="3543"/>
                </a:moveTo>
                <a:lnTo>
                  <a:pt x="13334" y="3543"/>
                </a:lnTo>
                <a:lnTo>
                  <a:pt x="18427" y="2743"/>
                </a:lnTo>
                <a:lnTo>
                  <a:pt x="19596" y="1777"/>
                </a:lnTo>
                <a:lnTo>
                  <a:pt x="20777" y="787"/>
                </a:lnTo>
                <a:lnTo>
                  <a:pt x="17589" y="0"/>
                </a:lnTo>
                <a:lnTo>
                  <a:pt x="12509" y="0"/>
                </a:lnTo>
                <a:lnTo>
                  <a:pt x="7416" y="0"/>
                </a:lnTo>
                <a:lnTo>
                  <a:pt x="2336" y="787"/>
                </a:lnTo>
                <a:lnTo>
                  <a:pt x="1168" y="1777"/>
                </a:lnTo>
                <a:lnTo>
                  <a:pt x="0" y="2743"/>
                </a:lnTo>
                <a:lnTo>
                  <a:pt x="3162" y="3543"/>
                </a:lnTo>
                <a:lnTo>
                  <a:pt x="8254" y="354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053996" y="2058632"/>
            <a:ext cx="19938" cy="3403"/>
          </a:xfrm>
          <a:custGeom>
            <a:avLst/>
            <a:gdLst/>
            <a:ahLst/>
            <a:cxnLst/>
            <a:rect l="l" t="t" r="r" b="b"/>
            <a:pathLst>
              <a:path w="19938" h="3403">
                <a:moveTo>
                  <a:pt x="18808" y="1701"/>
                </a:moveTo>
                <a:lnTo>
                  <a:pt x="19938" y="749"/>
                </a:lnTo>
                <a:lnTo>
                  <a:pt x="16890" y="0"/>
                </a:lnTo>
                <a:lnTo>
                  <a:pt x="7124" y="0"/>
                </a:lnTo>
                <a:lnTo>
                  <a:pt x="2260" y="749"/>
                </a:lnTo>
                <a:lnTo>
                  <a:pt x="0" y="2641"/>
                </a:lnTo>
                <a:lnTo>
                  <a:pt x="3035" y="3403"/>
                </a:lnTo>
                <a:lnTo>
                  <a:pt x="12801" y="3403"/>
                </a:lnTo>
                <a:lnTo>
                  <a:pt x="17678" y="2641"/>
                </a:lnTo>
                <a:lnTo>
                  <a:pt x="18808" y="1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053996" y="2058632"/>
            <a:ext cx="19938" cy="3403"/>
          </a:xfrm>
          <a:custGeom>
            <a:avLst/>
            <a:gdLst/>
            <a:ahLst/>
            <a:cxnLst/>
            <a:rect l="l" t="t" r="r" b="b"/>
            <a:pathLst>
              <a:path w="19938" h="3403">
                <a:moveTo>
                  <a:pt x="18808" y="1701"/>
                </a:moveTo>
                <a:lnTo>
                  <a:pt x="19938" y="749"/>
                </a:lnTo>
                <a:lnTo>
                  <a:pt x="16890" y="0"/>
                </a:lnTo>
                <a:lnTo>
                  <a:pt x="12001" y="0"/>
                </a:lnTo>
                <a:lnTo>
                  <a:pt x="7124" y="0"/>
                </a:lnTo>
                <a:lnTo>
                  <a:pt x="2260" y="749"/>
                </a:lnTo>
                <a:lnTo>
                  <a:pt x="1130" y="1701"/>
                </a:lnTo>
                <a:lnTo>
                  <a:pt x="0" y="2641"/>
                </a:lnTo>
                <a:lnTo>
                  <a:pt x="3035" y="3403"/>
                </a:lnTo>
                <a:lnTo>
                  <a:pt x="7924" y="3403"/>
                </a:lnTo>
                <a:lnTo>
                  <a:pt x="12801" y="3403"/>
                </a:lnTo>
                <a:lnTo>
                  <a:pt x="17678" y="2641"/>
                </a:lnTo>
                <a:lnTo>
                  <a:pt x="18808" y="170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964740" y="2108604"/>
            <a:ext cx="23304" cy="3975"/>
          </a:xfrm>
          <a:custGeom>
            <a:avLst/>
            <a:gdLst/>
            <a:ahLst/>
            <a:cxnLst/>
            <a:rect l="l" t="t" r="r" b="b"/>
            <a:pathLst>
              <a:path w="23304" h="3975">
                <a:moveTo>
                  <a:pt x="1333" y="1993"/>
                </a:moveTo>
                <a:lnTo>
                  <a:pt x="0" y="3086"/>
                </a:lnTo>
                <a:lnTo>
                  <a:pt x="3568" y="3975"/>
                </a:lnTo>
                <a:lnTo>
                  <a:pt x="14973" y="3975"/>
                </a:lnTo>
                <a:lnTo>
                  <a:pt x="20675" y="3086"/>
                </a:lnTo>
                <a:lnTo>
                  <a:pt x="23304" y="888"/>
                </a:lnTo>
                <a:lnTo>
                  <a:pt x="19735" y="0"/>
                </a:lnTo>
                <a:lnTo>
                  <a:pt x="8343" y="0"/>
                </a:lnTo>
                <a:lnTo>
                  <a:pt x="2641" y="888"/>
                </a:lnTo>
                <a:lnTo>
                  <a:pt x="1333" y="19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964740" y="2108604"/>
            <a:ext cx="23304" cy="3975"/>
          </a:xfrm>
          <a:custGeom>
            <a:avLst/>
            <a:gdLst/>
            <a:ahLst/>
            <a:cxnLst/>
            <a:rect l="l" t="t" r="r" b="b"/>
            <a:pathLst>
              <a:path w="23304" h="3975">
                <a:moveTo>
                  <a:pt x="1333" y="1993"/>
                </a:moveTo>
                <a:lnTo>
                  <a:pt x="0" y="3086"/>
                </a:lnTo>
                <a:lnTo>
                  <a:pt x="3568" y="3975"/>
                </a:lnTo>
                <a:lnTo>
                  <a:pt x="9271" y="3975"/>
                </a:lnTo>
                <a:lnTo>
                  <a:pt x="14973" y="3975"/>
                </a:lnTo>
                <a:lnTo>
                  <a:pt x="20675" y="3086"/>
                </a:lnTo>
                <a:lnTo>
                  <a:pt x="21983" y="1993"/>
                </a:lnTo>
                <a:lnTo>
                  <a:pt x="23304" y="888"/>
                </a:lnTo>
                <a:lnTo>
                  <a:pt x="19735" y="0"/>
                </a:lnTo>
                <a:lnTo>
                  <a:pt x="14046" y="0"/>
                </a:lnTo>
                <a:lnTo>
                  <a:pt x="8343" y="0"/>
                </a:lnTo>
                <a:lnTo>
                  <a:pt x="2641" y="888"/>
                </a:lnTo>
                <a:lnTo>
                  <a:pt x="1333" y="199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962217" y="2070430"/>
            <a:ext cx="20764" cy="3556"/>
          </a:xfrm>
          <a:custGeom>
            <a:avLst/>
            <a:gdLst/>
            <a:ahLst/>
            <a:cxnLst/>
            <a:rect l="l" t="t" r="r" b="b"/>
            <a:pathLst>
              <a:path w="20764" h="3556">
                <a:moveTo>
                  <a:pt x="8267" y="3555"/>
                </a:moveTo>
                <a:lnTo>
                  <a:pt x="13347" y="3555"/>
                </a:lnTo>
                <a:lnTo>
                  <a:pt x="18427" y="2768"/>
                </a:lnTo>
                <a:lnTo>
                  <a:pt x="20764" y="800"/>
                </a:lnTo>
                <a:lnTo>
                  <a:pt x="17602" y="0"/>
                </a:lnTo>
                <a:lnTo>
                  <a:pt x="7429" y="0"/>
                </a:lnTo>
                <a:lnTo>
                  <a:pt x="2349" y="800"/>
                </a:lnTo>
                <a:lnTo>
                  <a:pt x="0" y="2768"/>
                </a:lnTo>
                <a:lnTo>
                  <a:pt x="3175" y="3555"/>
                </a:lnTo>
                <a:lnTo>
                  <a:pt x="8267" y="3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962217" y="2070430"/>
            <a:ext cx="20764" cy="3556"/>
          </a:xfrm>
          <a:custGeom>
            <a:avLst/>
            <a:gdLst/>
            <a:ahLst/>
            <a:cxnLst/>
            <a:rect l="l" t="t" r="r" b="b"/>
            <a:pathLst>
              <a:path w="20764" h="3556">
                <a:moveTo>
                  <a:pt x="8267" y="3555"/>
                </a:moveTo>
                <a:lnTo>
                  <a:pt x="13347" y="3555"/>
                </a:lnTo>
                <a:lnTo>
                  <a:pt x="18427" y="2768"/>
                </a:lnTo>
                <a:lnTo>
                  <a:pt x="19608" y="1777"/>
                </a:lnTo>
                <a:lnTo>
                  <a:pt x="20764" y="800"/>
                </a:lnTo>
                <a:lnTo>
                  <a:pt x="17602" y="0"/>
                </a:lnTo>
                <a:lnTo>
                  <a:pt x="12509" y="0"/>
                </a:lnTo>
                <a:lnTo>
                  <a:pt x="7429" y="0"/>
                </a:lnTo>
                <a:lnTo>
                  <a:pt x="2349" y="800"/>
                </a:lnTo>
                <a:lnTo>
                  <a:pt x="1181" y="1777"/>
                </a:lnTo>
                <a:lnTo>
                  <a:pt x="0" y="2768"/>
                </a:lnTo>
                <a:lnTo>
                  <a:pt x="3175" y="3555"/>
                </a:lnTo>
                <a:lnTo>
                  <a:pt x="8267" y="3555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966447" y="2058632"/>
            <a:ext cx="19951" cy="3403"/>
          </a:xfrm>
          <a:custGeom>
            <a:avLst/>
            <a:gdLst/>
            <a:ahLst/>
            <a:cxnLst/>
            <a:rect l="l" t="t" r="r" b="b"/>
            <a:pathLst>
              <a:path w="19951" h="3403">
                <a:moveTo>
                  <a:pt x="18821" y="1701"/>
                </a:moveTo>
                <a:lnTo>
                  <a:pt x="19951" y="749"/>
                </a:lnTo>
                <a:lnTo>
                  <a:pt x="16903" y="0"/>
                </a:lnTo>
                <a:lnTo>
                  <a:pt x="7137" y="0"/>
                </a:lnTo>
                <a:lnTo>
                  <a:pt x="2273" y="749"/>
                </a:lnTo>
                <a:lnTo>
                  <a:pt x="0" y="2641"/>
                </a:lnTo>
                <a:lnTo>
                  <a:pt x="3060" y="3403"/>
                </a:lnTo>
                <a:lnTo>
                  <a:pt x="12827" y="3403"/>
                </a:lnTo>
                <a:lnTo>
                  <a:pt x="17691" y="2641"/>
                </a:lnTo>
                <a:lnTo>
                  <a:pt x="18821" y="1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966447" y="2058632"/>
            <a:ext cx="19951" cy="3403"/>
          </a:xfrm>
          <a:custGeom>
            <a:avLst/>
            <a:gdLst/>
            <a:ahLst/>
            <a:cxnLst/>
            <a:rect l="l" t="t" r="r" b="b"/>
            <a:pathLst>
              <a:path w="19951" h="3403">
                <a:moveTo>
                  <a:pt x="18821" y="1701"/>
                </a:moveTo>
                <a:lnTo>
                  <a:pt x="19951" y="749"/>
                </a:lnTo>
                <a:lnTo>
                  <a:pt x="16903" y="0"/>
                </a:lnTo>
                <a:lnTo>
                  <a:pt x="12014" y="0"/>
                </a:lnTo>
                <a:lnTo>
                  <a:pt x="7137" y="0"/>
                </a:lnTo>
                <a:lnTo>
                  <a:pt x="2273" y="749"/>
                </a:lnTo>
                <a:lnTo>
                  <a:pt x="1143" y="1701"/>
                </a:lnTo>
                <a:lnTo>
                  <a:pt x="0" y="2641"/>
                </a:lnTo>
                <a:lnTo>
                  <a:pt x="3060" y="3403"/>
                </a:lnTo>
                <a:lnTo>
                  <a:pt x="7937" y="3403"/>
                </a:lnTo>
                <a:lnTo>
                  <a:pt x="12827" y="3403"/>
                </a:lnTo>
                <a:lnTo>
                  <a:pt x="17691" y="2641"/>
                </a:lnTo>
                <a:lnTo>
                  <a:pt x="18821" y="170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977134" y="2173075"/>
            <a:ext cx="25806" cy="6286"/>
          </a:xfrm>
          <a:custGeom>
            <a:avLst/>
            <a:gdLst/>
            <a:ahLst/>
            <a:cxnLst/>
            <a:rect l="l" t="t" r="r" b="b"/>
            <a:pathLst>
              <a:path w="25806" h="6286">
                <a:moveTo>
                  <a:pt x="10261" y="6286"/>
                </a:moveTo>
                <a:lnTo>
                  <a:pt x="16586" y="6286"/>
                </a:lnTo>
                <a:lnTo>
                  <a:pt x="22898" y="4876"/>
                </a:lnTo>
                <a:lnTo>
                  <a:pt x="25806" y="1397"/>
                </a:lnTo>
                <a:lnTo>
                  <a:pt x="21856" y="0"/>
                </a:lnTo>
                <a:lnTo>
                  <a:pt x="9220" y="0"/>
                </a:lnTo>
                <a:lnTo>
                  <a:pt x="2920" y="1397"/>
                </a:lnTo>
                <a:lnTo>
                  <a:pt x="0" y="4876"/>
                </a:lnTo>
                <a:lnTo>
                  <a:pt x="3936" y="6286"/>
                </a:lnTo>
                <a:lnTo>
                  <a:pt x="10261" y="62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977134" y="2173075"/>
            <a:ext cx="25806" cy="6286"/>
          </a:xfrm>
          <a:custGeom>
            <a:avLst/>
            <a:gdLst/>
            <a:ahLst/>
            <a:cxnLst/>
            <a:rect l="l" t="t" r="r" b="b"/>
            <a:pathLst>
              <a:path w="25806" h="6286">
                <a:moveTo>
                  <a:pt x="10261" y="6286"/>
                </a:moveTo>
                <a:lnTo>
                  <a:pt x="16586" y="6286"/>
                </a:lnTo>
                <a:lnTo>
                  <a:pt x="22898" y="4876"/>
                </a:lnTo>
                <a:lnTo>
                  <a:pt x="24358" y="3136"/>
                </a:lnTo>
                <a:lnTo>
                  <a:pt x="25806" y="1397"/>
                </a:lnTo>
                <a:lnTo>
                  <a:pt x="21856" y="0"/>
                </a:lnTo>
                <a:lnTo>
                  <a:pt x="15544" y="0"/>
                </a:lnTo>
                <a:lnTo>
                  <a:pt x="9220" y="0"/>
                </a:lnTo>
                <a:lnTo>
                  <a:pt x="2920" y="1397"/>
                </a:lnTo>
                <a:lnTo>
                  <a:pt x="1460" y="3136"/>
                </a:lnTo>
                <a:lnTo>
                  <a:pt x="0" y="4876"/>
                </a:lnTo>
                <a:lnTo>
                  <a:pt x="3936" y="6286"/>
                </a:lnTo>
                <a:lnTo>
                  <a:pt x="10261" y="628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006828" y="2083163"/>
            <a:ext cx="21615" cy="3682"/>
          </a:xfrm>
          <a:custGeom>
            <a:avLst/>
            <a:gdLst/>
            <a:ahLst/>
            <a:cxnLst/>
            <a:rect l="l" t="t" r="r" b="b"/>
            <a:pathLst>
              <a:path w="21615" h="3682">
                <a:moveTo>
                  <a:pt x="8597" y="3683"/>
                </a:moveTo>
                <a:lnTo>
                  <a:pt x="13906" y="3683"/>
                </a:lnTo>
                <a:lnTo>
                  <a:pt x="19177" y="2857"/>
                </a:lnTo>
                <a:lnTo>
                  <a:pt x="21615" y="825"/>
                </a:lnTo>
                <a:lnTo>
                  <a:pt x="18313" y="0"/>
                </a:lnTo>
                <a:lnTo>
                  <a:pt x="7721" y="0"/>
                </a:lnTo>
                <a:lnTo>
                  <a:pt x="2451" y="825"/>
                </a:lnTo>
                <a:lnTo>
                  <a:pt x="0" y="2857"/>
                </a:lnTo>
                <a:lnTo>
                  <a:pt x="3314" y="3683"/>
                </a:lnTo>
                <a:lnTo>
                  <a:pt x="8597" y="3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006828" y="2083163"/>
            <a:ext cx="21615" cy="3682"/>
          </a:xfrm>
          <a:custGeom>
            <a:avLst/>
            <a:gdLst/>
            <a:ahLst/>
            <a:cxnLst/>
            <a:rect l="l" t="t" r="r" b="b"/>
            <a:pathLst>
              <a:path w="21615" h="3682">
                <a:moveTo>
                  <a:pt x="8597" y="3683"/>
                </a:moveTo>
                <a:lnTo>
                  <a:pt x="13906" y="3683"/>
                </a:lnTo>
                <a:lnTo>
                  <a:pt x="19177" y="2857"/>
                </a:lnTo>
                <a:lnTo>
                  <a:pt x="20396" y="1841"/>
                </a:lnTo>
                <a:lnTo>
                  <a:pt x="21615" y="825"/>
                </a:lnTo>
                <a:lnTo>
                  <a:pt x="18313" y="0"/>
                </a:lnTo>
                <a:lnTo>
                  <a:pt x="13030" y="0"/>
                </a:lnTo>
                <a:lnTo>
                  <a:pt x="7721" y="0"/>
                </a:lnTo>
                <a:lnTo>
                  <a:pt x="2451" y="825"/>
                </a:lnTo>
                <a:lnTo>
                  <a:pt x="1231" y="1841"/>
                </a:lnTo>
                <a:lnTo>
                  <a:pt x="0" y="2857"/>
                </a:lnTo>
                <a:lnTo>
                  <a:pt x="3314" y="3683"/>
                </a:lnTo>
                <a:lnTo>
                  <a:pt x="8597" y="368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053142" y="2083622"/>
            <a:ext cx="21602" cy="3683"/>
          </a:xfrm>
          <a:custGeom>
            <a:avLst/>
            <a:gdLst/>
            <a:ahLst/>
            <a:cxnLst/>
            <a:rect l="l" t="t" r="r" b="b"/>
            <a:pathLst>
              <a:path w="21602" h="3682">
                <a:moveTo>
                  <a:pt x="1219" y="1841"/>
                </a:moveTo>
                <a:lnTo>
                  <a:pt x="0" y="2870"/>
                </a:lnTo>
                <a:lnTo>
                  <a:pt x="3302" y="3682"/>
                </a:lnTo>
                <a:lnTo>
                  <a:pt x="13893" y="3682"/>
                </a:lnTo>
                <a:lnTo>
                  <a:pt x="19177" y="2870"/>
                </a:lnTo>
                <a:lnTo>
                  <a:pt x="21602" y="812"/>
                </a:lnTo>
                <a:lnTo>
                  <a:pt x="18300" y="0"/>
                </a:lnTo>
                <a:lnTo>
                  <a:pt x="7721" y="0"/>
                </a:lnTo>
                <a:lnTo>
                  <a:pt x="2451" y="812"/>
                </a:lnTo>
                <a:lnTo>
                  <a:pt x="1219" y="18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053142" y="2083622"/>
            <a:ext cx="21602" cy="3683"/>
          </a:xfrm>
          <a:custGeom>
            <a:avLst/>
            <a:gdLst/>
            <a:ahLst/>
            <a:cxnLst/>
            <a:rect l="l" t="t" r="r" b="b"/>
            <a:pathLst>
              <a:path w="21602" h="3682">
                <a:moveTo>
                  <a:pt x="1219" y="1841"/>
                </a:moveTo>
                <a:lnTo>
                  <a:pt x="0" y="2870"/>
                </a:lnTo>
                <a:lnTo>
                  <a:pt x="3302" y="3682"/>
                </a:lnTo>
                <a:lnTo>
                  <a:pt x="8597" y="3682"/>
                </a:lnTo>
                <a:lnTo>
                  <a:pt x="13893" y="3682"/>
                </a:lnTo>
                <a:lnTo>
                  <a:pt x="19177" y="2870"/>
                </a:lnTo>
                <a:lnTo>
                  <a:pt x="20396" y="1841"/>
                </a:lnTo>
                <a:lnTo>
                  <a:pt x="21602" y="812"/>
                </a:lnTo>
                <a:lnTo>
                  <a:pt x="18300" y="0"/>
                </a:lnTo>
                <a:lnTo>
                  <a:pt x="13030" y="0"/>
                </a:lnTo>
                <a:lnTo>
                  <a:pt x="7721" y="0"/>
                </a:lnTo>
                <a:lnTo>
                  <a:pt x="2451" y="812"/>
                </a:lnTo>
                <a:lnTo>
                  <a:pt x="1219" y="184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007995" y="2706687"/>
            <a:ext cx="235242" cy="723595"/>
          </a:xfrm>
          <a:custGeom>
            <a:avLst/>
            <a:gdLst/>
            <a:ahLst/>
            <a:cxnLst/>
            <a:rect l="l" t="t" r="r" b="b"/>
            <a:pathLst>
              <a:path w="235242" h="723595">
                <a:moveTo>
                  <a:pt x="0" y="9817"/>
                </a:moveTo>
                <a:lnTo>
                  <a:pt x="102247" y="723595"/>
                </a:lnTo>
                <a:lnTo>
                  <a:pt x="235242" y="723595"/>
                </a:lnTo>
                <a:lnTo>
                  <a:pt x="174434" y="0"/>
                </a:lnTo>
                <a:lnTo>
                  <a:pt x="0" y="98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007995" y="2706687"/>
            <a:ext cx="235242" cy="723595"/>
          </a:xfrm>
          <a:custGeom>
            <a:avLst/>
            <a:gdLst/>
            <a:ahLst/>
            <a:cxnLst/>
            <a:rect l="l" t="t" r="r" b="b"/>
            <a:pathLst>
              <a:path w="235242" h="723595">
                <a:moveTo>
                  <a:pt x="0" y="9817"/>
                </a:moveTo>
                <a:lnTo>
                  <a:pt x="102247" y="723595"/>
                </a:lnTo>
                <a:lnTo>
                  <a:pt x="113017" y="723595"/>
                </a:lnTo>
                <a:lnTo>
                  <a:pt x="235242" y="723595"/>
                </a:lnTo>
                <a:lnTo>
                  <a:pt x="174434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043893" y="2700446"/>
            <a:ext cx="102641" cy="22296"/>
          </a:xfrm>
          <a:custGeom>
            <a:avLst/>
            <a:gdLst/>
            <a:ahLst/>
            <a:cxnLst/>
            <a:rect l="l" t="t" r="r" b="b"/>
            <a:pathLst>
              <a:path w="102641" h="22296">
                <a:moveTo>
                  <a:pt x="102641" y="8261"/>
                </a:moveTo>
                <a:lnTo>
                  <a:pt x="102468" y="7491"/>
                </a:lnTo>
                <a:lnTo>
                  <a:pt x="97269" y="3821"/>
                </a:lnTo>
                <a:lnTo>
                  <a:pt x="85937" y="1249"/>
                </a:lnTo>
                <a:lnTo>
                  <a:pt x="69931" y="0"/>
                </a:lnTo>
                <a:lnTo>
                  <a:pt x="50711" y="298"/>
                </a:lnTo>
                <a:lnTo>
                  <a:pt x="46907" y="541"/>
                </a:lnTo>
                <a:lnTo>
                  <a:pt x="28332" y="2647"/>
                </a:lnTo>
                <a:lnTo>
                  <a:pt x="13376" y="5857"/>
                </a:lnTo>
                <a:lnTo>
                  <a:pt x="3458" y="9783"/>
                </a:lnTo>
                <a:lnTo>
                  <a:pt x="0" y="14040"/>
                </a:lnTo>
                <a:lnTo>
                  <a:pt x="173" y="14808"/>
                </a:lnTo>
                <a:lnTo>
                  <a:pt x="5376" y="18477"/>
                </a:lnTo>
                <a:lnTo>
                  <a:pt x="16710" y="21047"/>
                </a:lnTo>
                <a:lnTo>
                  <a:pt x="32714" y="22296"/>
                </a:lnTo>
                <a:lnTo>
                  <a:pt x="51930" y="22003"/>
                </a:lnTo>
                <a:lnTo>
                  <a:pt x="55733" y="21759"/>
                </a:lnTo>
                <a:lnTo>
                  <a:pt x="74308" y="19648"/>
                </a:lnTo>
                <a:lnTo>
                  <a:pt x="89265" y="16440"/>
                </a:lnTo>
                <a:lnTo>
                  <a:pt x="99183" y="12516"/>
                </a:lnTo>
                <a:lnTo>
                  <a:pt x="102641" y="82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043893" y="2700446"/>
            <a:ext cx="102641" cy="22296"/>
          </a:xfrm>
          <a:custGeom>
            <a:avLst/>
            <a:gdLst/>
            <a:ahLst/>
            <a:cxnLst/>
            <a:rect l="l" t="t" r="r" b="b"/>
            <a:pathLst>
              <a:path w="102641" h="22296">
                <a:moveTo>
                  <a:pt x="102641" y="8261"/>
                </a:moveTo>
                <a:lnTo>
                  <a:pt x="99183" y="12516"/>
                </a:lnTo>
                <a:lnTo>
                  <a:pt x="89265" y="16440"/>
                </a:lnTo>
                <a:lnTo>
                  <a:pt x="74308" y="19648"/>
                </a:lnTo>
                <a:lnTo>
                  <a:pt x="55733" y="21759"/>
                </a:lnTo>
                <a:lnTo>
                  <a:pt x="51930" y="22003"/>
                </a:lnTo>
                <a:lnTo>
                  <a:pt x="32714" y="22296"/>
                </a:lnTo>
                <a:lnTo>
                  <a:pt x="16710" y="21047"/>
                </a:lnTo>
                <a:lnTo>
                  <a:pt x="5376" y="18477"/>
                </a:lnTo>
                <a:lnTo>
                  <a:pt x="173" y="14808"/>
                </a:lnTo>
                <a:lnTo>
                  <a:pt x="0" y="14040"/>
                </a:lnTo>
                <a:lnTo>
                  <a:pt x="3458" y="9783"/>
                </a:lnTo>
                <a:lnTo>
                  <a:pt x="13376" y="5857"/>
                </a:lnTo>
                <a:lnTo>
                  <a:pt x="28332" y="2647"/>
                </a:lnTo>
                <a:lnTo>
                  <a:pt x="46907" y="541"/>
                </a:lnTo>
                <a:lnTo>
                  <a:pt x="50711" y="298"/>
                </a:lnTo>
                <a:lnTo>
                  <a:pt x="69931" y="0"/>
                </a:lnTo>
                <a:lnTo>
                  <a:pt x="85937" y="1249"/>
                </a:lnTo>
                <a:lnTo>
                  <a:pt x="97269" y="3821"/>
                </a:lnTo>
                <a:lnTo>
                  <a:pt x="102468" y="7491"/>
                </a:lnTo>
                <a:lnTo>
                  <a:pt x="102641" y="826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995222" y="2274958"/>
            <a:ext cx="102641" cy="22296"/>
          </a:xfrm>
          <a:custGeom>
            <a:avLst/>
            <a:gdLst/>
            <a:ahLst/>
            <a:cxnLst/>
            <a:rect l="l" t="t" r="r" b="b"/>
            <a:pathLst>
              <a:path w="102641" h="22296">
                <a:moveTo>
                  <a:pt x="102641" y="8261"/>
                </a:moveTo>
                <a:lnTo>
                  <a:pt x="102468" y="7491"/>
                </a:lnTo>
                <a:lnTo>
                  <a:pt x="97267" y="3821"/>
                </a:lnTo>
                <a:lnTo>
                  <a:pt x="85932" y="1249"/>
                </a:lnTo>
                <a:lnTo>
                  <a:pt x="69926" y="0"/>
                </a:lnTo>
                <a:lnTo>
                  <a:pt x="50711" y="298"/>
                </a:lnTo>
                <a:lnTo>
                  <a:pt x="46907" y="541"/>
                </a:lnTo>
                <a:lnTo>
                  <a:pt x="28332" y="2647"/>
                </a:lnTo>
                <a:lnTo>
                  <a:pt x="13376" y="5857"/>
                </a:lnTo>
                <a:lnTo>
                  <a:pt x="3458" y="9783"/>
                </a:lnTo>
                <a:lnTo>
                  <a:pt x="0" y="14040"/>
                </a:lnTo>
                <a:lnTo>
                  <a:pt x="171" y="14808"/>
                </a:lnTo>
                <a:lnTo>
                  <a:pt x="5371" y="18477"/>
                </a:lnTo>
                <a:lnTo>
                  <a:pt x="16705" y="21047"/>
                </a:lnTo>
                <a:lnTo>
                  <a:pt x="32713" y="22296"/>
                </a:lnTo>
                <a:lnTo>
                  <a:pt x="51930" y="22003"/>
                </a:lnTo>
                <a:lnTo>
                  <a:pt x="55733" y="21759"/>
                </a:lnTo>
                <a:lnTo>
                  <a:pt x="74308" y="19648"/>
                </a:lnTo>
                <a:lnTo>
                  <a:pt x="89265" y="16440"/>
                </a:lnTo>
                <a:lnTo>
                  <a:pt x="99183" y="12516"/>
                </a:lnTo>
                <a:lnTo>
                  <a:pt x="102641" y="82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995222" y="2274958"/>
            <a:ext cx="102641" cy="22296"/>
          </a:xfrm>
          <a:custGeom>
            <a:avLst/>
            <a:gdLst/>
            <a:ahLst/>
            <a:cxnLst/>
            <a:rect l="l" t="t" r="r" b="b"/>
            <a:pathLst>
              <a:path w="102641" h="22296">
                <a:moveTo>
                  <a:pt x="102641" y="8261"/>
                </a:moveTo>
                <a:lnTo>
                  <a:pt x="99183" y="12516"/>
                </a:lnTo>
                <a:lnTo>
                  <a:pt x="89265" y="16440"/>
                </a:lnTo>
                <a:lnTo>
                  <a:pt x="74308" y="19648"/>
                </a:lnTo>
                <a:lnTo>
                  <a:pt x="55733" y="21759"/>
                </a:lnTo>
                <a:lnTo>
                  <a:pt x="51930" y="22003"/>
                </a:lnTo>
                <a:lnTo>
                  <a:pt x="32713" y="22296"/>
                </a:lnTo>
                <a:lnTo>
                  <a:pt x="16705" y="21047"/>
                </a:lnTo>
                <a:lnTo>
                  <a:pt x="5371" y="18477"/>
                </a:lnTo>
                <a:lnTo>
                  <a:pt x="171" y="14808"/>
                </a:lnTo>
                <a:lnTo>
                  <a:pt x="0" y="14040"/>
                </a:lnTo>
                <a:lnTo>
                  <a:pt x="3458" y="9783"/>
                </a:lnTo>
                <a:lnTo>
                  <a:pt x="13376" y="5857"/>
                </a:lnTo>
                <a:lnTo>
                  <a:pt x="28332" y="2647"/>
                </a:lnTo>
                <a:lnTo>
                  <a:pt x="46907" y="541"/>
                </a:lnTo>
                <a:lnTo>
                  <a:pt x="50711" y="298"/>
                </a:lnTo>
                <a:lnTo>
                  <a:pt x="69926" y="0"/>
                </a:lnTo>
                <a:lnTo>
                  <a:pt x="85932" y="1249"/>
                </a:lnTo>
                <a:lnTo>
                  <a:pt x="97267" y="3821"/>
                </a:lnTo>
                <a:lnTo>
                  <a:pt x="102468" y="7491"/>
                </a:lnTo>
                <a:lnTo>
                  <a:pt x="102641" y="826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844286" y="2953661"/>
            <a:ext cx="239014" cy="288569"/>
          </a:xfrm>
          <a:custGeom>
            <a:avLst/>
            <a:gdLst/>
            <a:ahLst/>
            <a:cxnLst/>
            <a:rect l="l" t="t" r="r" b="b"/>
            <a:pathLst>
              <a:path w="239013" h="288569">
                <a:moveTo>
                  <a:pt x="0" y="92024"/>
                </a:moveTo>
                <a:lnTo>
                  <a:pt x="186944" y="277342"/>
                </a:lnTo>
                <a:lnTo>
                  <a:pt x="239014" y="288569"/>
                </a:lnTo>
                <a:lnTo>
                  <a:pt x="202844" y="36029"/>
                </a:lnTo>
                <a:lnTo>
                  <a:pt x="106743" y="23050"/>
                </a:lnTo>
                <a:lnTo>
                  <a:pt x="106743" y="0"/>
                </a:lnTo>
                <a:lnTo>
                  <a:pt x="0" y="920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844286" y="2953661"/>
            <a:ext cx="239014" cy="288569"/>
          </a:xfrm>
          <a:custGeom>
            <a:avLst/>
            <a:gdLst/>
            <a:ahLst/>
            <a:cxnLst/>
            <a:rect l="l" t="t" r="r" b="b"/>
            <a:pathLst>
              <a:path w="239013" h="288569">
                <a:moveTo>
                  <a:pt x="0" y="92024"/>
                </a:moveTo>
                <a:lnTo>
                  <a:pt x="186944" y="277342"/>
                </a:lnTo>
                <a:lnTo>
                  <a:pt x="239014" y="288569"/>
                </a:lnTo>
                <a:lnTo>
                  <a:pt x="202844" y="36029"/>
                </a:lnTo>
                <a:lnTo>
                  <a:pt x="106743" y="23050"/>
                </a:lnTo>
                <a:lnTo>
                  <a:pt x="106743" y="0"/>
                </a:lnTo>
                <a:lnTo>
                  <a:pt x="0" y="92024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881206" y="2645888"/>
            <a:ext cx="156527" cy="49288"/>
          </a:xfrm>
          <a:custGeom>
            <a:avLst/>
            <a:gdLst/>
            <a:ahLst/>
            <a:cxnLst/>
            <a:rect l="l" t="t" r="r" b="b"/>
            <a:pathLst>
              <a:path w="156527" h="49288">
                <a:moveTo>
                  <a:pt x="156527" y="9512"/>
                </a:moveTo>
                <a:lnTo>
                  <a:pt x="51574" y="0"/>
                </a:lnTo>
                <a:lnTo>
                  <a:pt x="0" y="4928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198688" y="2912421"/>
            <a:ext cx="66941" cy="97434"/>
          </a:xfrm>
          <a:custGeom>
            <a:avLst/>
            <a:gdLst/>
            <a:ahLst/>
            <a:cxnLst/>
            <a:rect l="l" t="t" r="r" b="b"/>
            <a:pathLst>
              <a:path w="66941" h="97434">
                <a:moveTo>
                  <a:pt x="29502" y="97434"/>
                </a:moveTo>
                <a:lnTo>
                  <a:pt x="41808" y="71526"/>
                </a:lnTo>
                <a:lnTo>
                  <a:pt x="46748" y="52577"/>
                </a:lnTo>
                <a:lnTo>
                  <a:pt x="66941" y="36779"/>
                </a:lnTo>
                <a:lnTo>
                  <a:pt x="58153" y="8953"/>
                </a:lnTo>
                <a:lnTo>
                  <a:pt x="29502" y="17894"/>
                </a:lnTo>
                <a:lnTo>
                  <a:pt x="23926" y="2540"/>
                </a:lnTo>
                <a:lnTo>
                  <a:pt x="0" y="0"/>
                </a:lnTo>
                <a:lnTo>
                  <a:pt x="13385" y="68389"/>
                </a:lnTo>
                <a:lnTo>
                  <a:pt x="29502" y="974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198688" y="2912421"/>
            <a:ext cx="66941" cy="97434"/>
          </a:xfrm>
          <a:custGeom>
            <a:avLst/>
            <a:gdLst/>
            <a:ahLst/>
            <a:cxnLst/>
            <a:rect l="l" t="t" r="r" b="b"/>
            <a:pathLst>
              <a:path w="66941" h="97434">
                <a:moveTo>
                  <a:pt x="0" y="0"/>
                </a:moveTo>
                <a:lnTo>
                  <a:pt x="23926" y="2540"/>
                </a:lnTo>
                <a:lnTo>
                  <a:pt x="29502" y="17894"/>
                </a:lnTo>
                <a:lnTo>
                  <a:pt x="58153" y="8953"/>
                </a:lnTo>
                <a:lnTo>
                  <a:pt x="66941" y="36779"/>
                </a:lnTo>
                <a:lnTo>
                  <a:pt x="46748" y="52577"/>
                </a:lnTo>
                <a:lnTo>
                  <a:pt x="41808" y="71526"/>
                </a:lnTo>
                <a:lnTo>
                  <a:pt x="29502" y="97434"/>
                </a:lnTo>
                <a:lnTo>
                  <a:pt x="13385" y="68389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026024" y="2902568"/>
            <a:ext cx="202158" cy="136647"/>
          </a:xfrm>
          <a:custGeom>
            <a:avLst/>
            <a:gdLst/>
            <a:ahLst/>
            <a:cxnLst/>
            <a:rect l="l" t="t" r="r" b="b"/>
            <a:pathLst>
              <a:path w="202158" h="136647">
                <a:moveTo>
                  <a:pt x="11709" y="98120"/>
                </a:moveTo>
                <a:lnTo>
                  <a:pt x="16543" y="103875"/>
                </a:lnTo>
                <a:lnTo>
                  <a:pt x="25250" y="112705"/>
                </a:lnTo>
                <a:lnTo>
                  <a:pt x="37448" y="122584"/>
                </a:lnTo>
                <a:lnTo>
                  <a:pt x="52356" y="130966"/>
                </a:lnTo>
                <a:lnTo>
                  <a:pt x="69189" y="135305"/>
                </a:lnTo>
                <a:lnTo>
                  <a:pt x="74155" y="135717"/>
                </a:lnTo>
                <a:lnTo>
                  <a:pt x="87607" y="136647"/>
                </a:lnTo>
                <a:lnTo>
                  <a:pt x="97764" y="136602"/>
                </a:lnTo>
                <a:lnTo>
                  <a:pt x="107292" y="135266"/>
                </a:lnTo>
                <a:lnTo>
                  <a:pt x="118857" y="132319"/>
                </a:lnTo>
                <a:lnTo>
                  <a:pt x="135127" y="127444"/>
                </a:lnTo>
                <a:lnTo>
                  <a:pt x="173761" y="127444"/>
                </a:lnTo>
                <a:lnTo>
                  <a:pt x="202158" y="107289"/>
                </a:lnTo>
                <a:lnTo>
                  <a:pt x="195706" y="51092"/>
                </a:lnTo>
                <a:lnTo>
                  <a:pt x="174637" y="34886"/>
                </a:lnTo>
                <a:lnTo>
                  <a:pt x="132499" y="24066"/>
                </a:lnTo>
                <a:lnTo>
                  <a:pt x="129828" y="26165"/>
                </a:lnTo>
                <a:lnTo>
                  <a:pt x="122884" y="30221"/>
                </a:lnTo>
                <a:lnTo>
                  <a:pt x="110919" y="35068"/>
                </a:lnTo>
                <a:lnTo>
                  <a:pt x="93249" y="39483"/>
                </a:lnTo>
                <a:lnTo>
                  <a:pt x="69189" y="42240"/>
                </a:lnTo>
                <a:lnTo>
                  <a:pt x="48275" y="43158"/>
                </a:lnTo>
                <a:lnTo>
                  <a:pt x="34824" y="42356"/>
                </a:lnTo>
                <a:lnTo>
                  <a:pt x="25764" y="38777"/>
                </a:lnTo>
                <a:lnTo>
                  <a:pt x="19465" y="31284"/>
                </a:lnTo>
                <a:lnTo>
                  <a:pt x="14295" y="18737"/>
                </a:lnTo>
                <a:lnTo>
                  <a:pt x="8623" y="0"/>
                </a:lnTo>
                <a:lnTo>
                  <a:pt x="0" y="23050"/>
                </a:lnTo>
                <a:lnTo>
                  <a:pt x="11709" y="981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026024" y="2902568"/>
            <a:ext cx="202158" cy="136647"/>
          </a:xfrm>
          <a:custGeom>
            <a:avLst/>
            <a:gdLst/>
            <a:ahLst/>
            <a:cxnLst/>
            <a:rect l="l" t="t" r="r" b="b"/>
            <a:pathLst>
              <a:path w="202158" h="136647">
                <a:moveTo>
                  <a:pt x="8623" y="0"/>
                </a:moveTo>
                <a:lnTo>
                  <a:pt x="14295" y="18737"/>
                </a:lnTo>
                <a:lnTo>
                  <a:pt x="19465" y="31284"/>
                </a:lnTo>
                <a:lnTo>
                  <a:pt x="25764" y="38777"/>
                </a:lnTo>
                <a:lnTo>
                  <a:pt x="34824" y="42356"/>
                </a:lnTo>
                <a:lnTo>
                  <a:pt x="48275" y="43158"/>
                </a:lnTo>
                <a:lnTo>
                  <a:pt x="67750" y="42320"/>
                </a:lnTo>
                <a:lnTo>
                  <a:pt x="93249" y="39483"/>
                </a:lnTo>
                <a:lnTo>
                  <a:pt x="110919" y="35068"/>
                </a:lnTo>
                <a:lnTo>
                  <a:pt x="122884" y="30221"/>
                </a:lnTo>
                <a:lnTo>
                  <a:pt x="129828" y="26165"/>
                </a:lnTo>
                <a:lnTo>
                  <a:pt x="132499" y="24066"/>
                </a:lnTo>
                <a:lnTo>
                  <a:pt x="174637" y="34886"/>
                </a:lnTo>
                <a:lnTo>
                  <a:pt x="195706" y="51092"/>
                </a:lnTo>
                <a:lnTo>
                  <a:pt x="202158" y="107289"/>
                </a:lnTo>
                <a:lnTo>
                  <a:pt x="173761" y="127444"/>
                </a:lnTo>
                <a:lnTo>
                  <a:pt x="135127" y="127444"/>
                </a:lnTo>
                <a:lnTo>
                  <a:pt x="118857" y="132319"/>
                </a:lnTo>
                <a:lnTo>
                  <a:pt x="107292" y="135266"/>
                </a:lnTo>
                <a:lnTo>
                  <a:pt x="97764" y="136602"/>
                </a:lnTo>
                <a:lnTo>
                  <a:pt x="87607" y="136647"/>
                </a:lnTo>
                <a:lnTo>
                  <a:pt x="74155" y="135717"/>
                </a:lnTo>
                <a:lnTo>
                  <a:pt x="69189" y="135305"/>
                </a:lnTo>
                <a:lnTo>
                  <a:pt x="52356" y="130966"/>
                </a:lnTo>
                <a:lnTo>
                  <a:pt x="37448" y="122584"/>
                </a:lnTo>
                <a:lnTo>
                  <a:pt x="25250" y="112705"/>
                </a:lnTo>
                <a:lnTo>
                  <a:pt x="16543" y="103875"/>
                </a:lnTo>
                <a:lnTo>
                  <a:pt x="12110" y="98638"/>
                </a:lnTo>
                <a:lnTo>
                  <a:pt x="0" y="23050"/>
                </a:lnTo>
                <a:lnTo>
                  <a:pt x="862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195695" y="2874558"/>
            <a:ext cx="83096" cy="111518"/>
          </a:xfrm>
          <a:custGeom>
            <a:avLst/>
            <a:gdLst/>
            <a:ahLst/>
            <a:cxnLst/>
            <a:rect l="l" t="t" r="r" b="b"/>
            <a:pathLst>
              <a:path w="83096" h="111518">
                <a:moveTo>
                  <a:pt x="68173" y="6172"/>
                </a:moveTo>
                <a:lnTo>
                  <a:pt x="0" y="0"/>
                </a:lnTo>
                <a:lnTo>
                  <a:pt x="2997" y="37858"/>
                </a:lnTo>
                <a:lnTo>
                  <a:pt x="26911" y="40398"/>
                </a:lnTo>
                <a:lnTo>
                  <a:pt x="32486" y="55752"/>
                </a:lnTo>
                <a:lnTo>
                  <a:pt x="33290" y="55457"/>
                </a:lnTo>
                <a:lnTo>
                  <a:pt x="45479" y="52314"/>
                </a:lnTo>
                <a:lnTo>
                  <a:pt x="55880" y="55752"/>
                </a:lnTo>
                <a:lnTo>
                  <a:pt x="57632" y="64084"/>
                </a:lnTo>
                <a:lnTo>
                  <a:pt x="58521" y="69380"/>
                </a:lnTo>
                <a:lnTo>
                  <a:pt x="35687" y="86931"/>
                </a:lnTo>
                <a:lnTo>
                  <a:pt x="41554" y="111518"/>
                </a:lnTo>
                <a:lnTo>
                  <a:pt x="83096" y="84302"/>
                </a:lnTo>
                <a:lnTo>
                  <a:pt x="68173" y="61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195695" y="2874558"/>
            <a:ext cx="83096" cy="111518"/>
          </a:xfrm>
          <a:custGeom>
            <a:avLst/>
            <a:gdLst/>
            <a:ahLst/>
            <a:cxnLst/>
            <a:rect l="l" t="t" r="r" b="b"/>
            <a:pathLst>
              <a:path w="83096" h="111518">
                <a:moveTo>
                  <a:pt x="0" y="0"/>
                </a:moveTo>
                <a:lnTo>
                  <a:pt x="68173" y="6172"/>
                </a:lnTo>
                <a:lnTo>
                  <a:pt x="83096" y="84302"/>
                </a:lnTo>
                <a:lnTo>
                  <a:pt x="41554" y="111518"/>
                </a:lnTo>
                <a:lnTo>
                  <a:pt x="35687" y="86931"/>
                </a:lnTo>
                <a:lnTo>
                  <a:pt x="58521" y="69380"/>
                </a:lnTo>
                <a:lnTo>
                  <a:pt x="57632" y="64084"/>
                </a:lnTo>
                <a:lnTo>
                  <a:pt x="55880" y="55752"/>
                </a:lnTo>
                <a:lnTo>
                  <a:pt x="45479" y="52314"/>
                </a:lnTo>
                <a:lnTo>
                  <a:pt x="33290" y="55457"/>
                </a:lnTo>
                <a:lnTo>
                  <a:pt x="32486" y="55752"/>
                </a:lnTo>
                <a:lnTo>
                  <a:pt x="26911" y="40398"/>
                </a:lnTo>
                <a:lnTo>
                  <a:pt x="2997" y="37858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222606" y="2880726"/>
            <a:ext cx="41262" cy="34239"/>
          </a:xfrm>
          <a:custGeom>
            <a:avLst/>
            <a:gdLst/>
            <a:ahLst/>
            <a:cxnLst/>
            <a:rect l="l" t="t" r="r" b="b"/>
            <a:pathLst>
              <a:path w="41262" h="34239">
                <a:moveTo>
                  <a:pt x="41262" y="0"/>
                </a:moveTo>
                <a:lnTo>
                  <a:pt x="0" y="34239"/>
                </a:lnTo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222606" y="2880726"/>
            <a:ext cx="41262" cy="34239"/>
          </a:xfrm>
          <a:custGeom>
            <a:avLst/>
            <a:gdLst/>
            <a:ahLst/>
            <a:cxnLst/>
            <a:rect l="l" t="t" r="r" b="b"/>
            <a:pathLst>
              <a:path w="41262" h="34239">
                <a:moveTo>
                  <a:pt x="41262" y="0"/>
                </a:moveTo>
                <a:lnTo>
                  <a:pt x="0" y="3423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041758" y="2940428"/>
            <a:ext cx="171196" cy="71170"/>
          </a:xfrm>
          <a:custGeom>
            <a:avLst/>
            <a:gdLst/>
            <a:ahLst/>
            <a:cxnLst/>
            <a:rect l="l" t="t" r="r" b="b"/>
            <a:pathLst>
              <a:path w="171196" h="71170">
                <a:moveTo>
                  <a:pt x="0" y="0"/>
                </a:moveTo>
                <a:lnTo>
                  <a:pt x="10544" y="12280"/>
                </a:lnTo>
                <a:lnTo>
                  <a:pt x="18747" y="18973"/>
                </a:lnTo>
                <a:lnTo>
                  <a:pt x="28073" y="21504"/>
                </a:lnTo>
                <a:lnTo>
                  <a:pt x="41983" y="21297"/>
                </a:lnTo>
                <a:lnTo>
                  <a:pt x="50342" y="20713"/>
                </a:lnTo>
                <a:lnTo>
                  <a:pt x="64816" y="19419"/>
                </a:lnTo>
                <a:lnTo>
                  <a:pt x="79632" y="17770"/>
                </a:lnTo>
                <a:lnTo>
                  <a:pt x="94145" y="16035"/>
                </a:lnTo>
                <a:lnTo>
                  <a:pt x="107707" y="14478"/>
                </a:lnTo>
                <a:lnTo>
                  <a:pt x="119673" y="13368"/>
                </a:lnTo>
                <a:lnTo>
                  <a:pt x="129396" y="12970"/>
                </a:lnTo>
                <a:lnTo>
                  <a:pt x="134315" y="13233"/>
                </a:lnTo>
                <a:lnTo>
                  <a:pt x="148016" y="17882"/>
                </a:lnTo>
                <a:lnTo>
                  <a:pt x="159578" y="26407"/>
                </a:lnTo>
                <a:lnTo>
                  <a:pt x="165759" y="35610"/>
                </a:lnTo>
                <a:lnTo>
                  <a:pt x="168194" y="48128"/>
                </a:lnTo>
                <a:lnTo>
                  <a:pt x="170373" y="62053"/>
                </a:lnTo>
                <a:lnTo>
                  <a:pt x="171195" y="7117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140090" y="2966759"/>
            <a:ext cx="42354" cy="29845"/>
          </a:xfrm>
          <a:custGeom>
            <a:avLst/>
            <a:gdLst/>
            <a:ahLst/>
            <a:cxnLst/>
            <a:rect l="l" t="t" r="r" b="b"/>
            <a:pathLst>
              <a:path w="42354" h="29844">
                <a:moveTo>
                  <a:pt x="16675" y="0"/>
                </a:moveTo>
                <a:lnTo>
                  <a:pt x="0" y="19316"/>
                </a:lnTo>
                <a:lnTo>
                  <a:pt x="25450" y="29845"/>
                </a:lnTo>
                <a:lnTo>
                  <a:pt x="42354" y="3670"/>
                </a:lnTo>
                <a:lnTo>
                  <a:pt x="16675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140090" y="2966759"/>
            <a:ext cx="42354" cy="29845"/>
          </a:xfrm>
          <a:custGeom>
            <a:avLst/>
            <a:gdLst/>
            <a:ahLst/>
            <a:cxnLst/>
            <a:rect l="l" t="t" r="r" b="b"/>
            <a:pathLst>
              <a:path w="42354" h="29844">
                <a:moveTo>
                  <a:pt x="16675" y="0"/>
                </a:moveTo>
                <a:lnTo>
                  <a:pt x="0" y="19316"/>
                </a:lnTo>
                <a:lnTo>
                  <a:pt x="25450" y="29845"/>
                </a:lnTo>
                <a:lnTo>
                  <a:pt x="42354" y="3670"/>
                </a:lnTo>
                <a:lnTo>
                  <a:pt x="16675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161265" y="2970433"/>
            <a:ext cx="37426" cy="39433"/>
          </a:xfrm>
          <a:custGeom>
            <a:avLst/>
            <a:gdLst/>
            <a:ahLst/>
            <a:cxnLst/>
            <a:rect l="l" t="t" r="r" b="b"/>
            <a:pathLst>
              <a:path w="37426" h="39433">
                <a:moveTo>
                  <a:pt x="21183" y="0"/>
                </a:moveTo>
                <a:lnTo>
                  <a:pt x="0" y="19710"/>
                </a:lnTo>
                <a:lnTo>
                  <a:pt x="21183" y="39433"/>
                </a:lnTo>
                <a:lnTo>
                  <a:pt x="37426" y="15646"/>
                </a:lnTo>
                <a:lnTo>
                  <a:pt x="21183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161265" y="2970433"/>
            <a:ext cx="37426" cy="39433"/>
          </a:xfrm>
          <a:custGeom>
            <a:avLst/>
            <a:gdLst/>
            <a:ahLst/>
            <a:cxnLst/>
            <a:rect l="l" t="t" r="r" b="b"/>
            <a:pathLst>
              <a:path w="37426" h="39433">
                <a:moveTo>
                  <a:pt x="21183" y="0"/>
                </a:moveTo>
                <a:lnTo>
                  <a:pt x="37426" y="15646"/>
                </a:lnTo>
                <a:lnTo>
                  <a:pt x="21183" y="39433"/>
                </a:lnTo>
                <a:lnTo>
                  <a:pt x="0" y="19710"/>
                </a:lnTo>
                <a:lnTo>
                  <a:pt x="2118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177834" y="2986072"/>
            <a:ext cx="20853" cy="43942"/>
          </a:xfrm>
          <a:custGeom>
            <a:avLst/>
            <a:gdLst/>
            <a:ahLst/>
            <a:cxnLst/>
            <a:rect l="l" t="t" r="r" b="b"/>
            <a:pathLst>
              <a:path w="20853" h="43942">
                <a:moveTo>
                  <a:pt x="20853" y="0"/>
                </a:moveTo>
                <a:lnTo>
                  <a:pt x="4610" y="23787"/>
                </a:lnTo>
                <a:lnTo>
                  <a:pt x="0" y="43942"/>
                </a:lnTo>
                <a:lnTo>
                  <a:pt x="20853" y="28968"/>
                </a:lnTo>
                <a:lnTo>
                  <a:pt x="20853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177834" y="2986072"/>
            <a:ext cx="20853" cy="43942"/>
          </a:xfrm>
          <a:custGeom>
            <a:avLst/>
            <a:gdLst/>
            <a:ahLst/>
            <a:cxnLst/>
            <a:rect l="l" t="t" r="r" b="b"/>
            <a:pathLst>
              <a:path w="20853" h="43942">
                <a:moveTo>
                  <a:pt x="20853" y="0"/>
                </a:moveTo>
                <a:lnTo>
                  <a:pt x="20853" y="28968"/>
                </a:lnTo>
                <a:lnTo>
                  <a:pt x="0" y="43942"/>
                </a:lnTo>
                <a:lnTo>
                  <a:pt x="4610" y="23787"/>
                </a:lnTo>
                <a:lnTo>
                  <a:pt x="20853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134777" y="2986072"/>
            <a:ext cx="45364" cy="43942"/>
          </a:xfrm>
          <a:custGeom>
            <a:avLst/>
            <a:gdLst/>
            <a:ahLst/>
            <a:cxnLst/>
            <a:rect l="l" t="t" r="r" b="b"/>
            <a:pathLst>
              <a:path w="45364" h="43942">
                <a:moveTo>
                  <a:pt x="5308" y="0"/>
                </a:moveTo>
                <a:lnTo>
                  <a:pt x="0" y="18440"/>
                </a:lnTo>
                <a:lnTo>
                  <a:pt x="5308" y="40386"/>
                </a:lnTo>
                <a:lnTo>
                  <a:pt x="26377" y="43942"/>
                </a:lnTo>
                <a:lnTo>
                  <a:pt x="43053" y="40386"/>
                </a:lnTo>
                <a:lnTo>
                  <a:pt x="45364" y="21971"/>
                </a:lnTo>
                <a:lnTo>
                  <a:pt x="26492" y="4076"/>
                </a:lnTo>
                <a:lnTo>
                  <a:pt x="5308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134777" y="2986072"/>
            <a:ext cx="45364" cy="43942"/>
          </a:xfrm>
          <a:custGeom>
            <a:avLst/>
            <a:gdLst/>
            <a:ahLst/>
            <a:cxnLst/>
            <a:rect l="l" t="t" r="r" b="b"/>
            <a:pathLst>
              <a:path w="45364" h="43942">
                <a:moveTo>
                  <a:pt x="5308" y="0"/>
                </a:moveTo>
                <a:lnTo>
                  <a:pt x="0" y="18440"/>
                </a:lnTo>
                <a:lnTo>
                  <a:pt x="5308" y="40386"/>
                </a:lnTo>
                <a:lnTo>
                  <a:pt x="26377" y="43942"/>
                </a:lnTo>
                <a:lnTo>
                  <a:pt x="43053" y="40386"/>
                </a:lnTo>
                <a:lnTo>
                  <a:pt x="45364" y="21971"/>
                </a:lnTo>
                <a:lnTo>
                  <a:pt x="26492" y="4076"/>
                </a:lnTo>
                <a:lnTo>
                  <a:pt x="5308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127103" y="3000115"/>
            <a:ext cx="39535" cy="38176"/>
          </a:xfrm>
          <a:custGeom>
            <a:avLst/>
            <a:gdLst/>
            <a:ahLst/>
            <a:cxnLst/>
            <a:rect l="l" t="t" r="r" b="b"/>
            <a:pathLst>
              <a:path w="39535" h="38176">
                <a:moveTo>
                  <a:pt x="19430" y="571"/>
                </a:moveTo>
                <a:lnTo>
                  <a:pt x="0" y="17564"/>
                </a:lnTo>
                <a:lnTo>
                  <a:pt x="215" y="24663"/>
                </a:lnTo>
                <a:lnTo>
                  <a:pt x="5664" y="29895"/>
                </a:lnTo>
                <a:lnTo>
                  <a:pt x="11112" y="35128"/>
                </a:lnTo>
                <a:lnTo>
                  <a:pt x="19430" y="38176"/>
                </a:lnTo>
                <a:lnTo>
                  <a:pt x="37566" y="19367"/>
                </a:lnTo>
                <a:lnTo>
                  <a:pt x="39535" y="8775"/>
                </a:lnTo>
                <a:lnTo>
                  <a:pt x="34162" y="4394"/>
                </a:lnTo>
                <a:lnTo>
                  <a:pt x="28790" y="0"/>
                </a:lnTo>
                <a:lnTo>
                  <a:pt x="19430" y="5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127103" y="3000115"/>
            <a:ext cx="39535" cy="38176"/>
          </a:xfrm>
          <a:custGeom>
            <a:avLst/>
            <a:gdLst/>
            <a:ahLst/>
            <a:cxnLst/>
            <a:rect l="l" t="t" r="r" b="b"/>
            <a:pathLst>
              <a:path w="39535" h="38176">
                <a:moveTo>
                  <a:pt x="19430" y="571"/>
                </a:moveTo>
                <a:lnTo>
                  <a:pt x="0" y="17564"/>
                </a:lnTo>
                <a:lnTo>
                  <a:pt x="215" y="24663"/>
                </a:lnTo>
                <a:lnTo>
                  <a:pt x="5664" y="29895"/>
                </a:lnTo>
                <a:lnTo>
                  <a:pt x="11112" y="35128"/>
                </a:lnTo>
                <a:lnTo>
                  <a:pt x="19430" y="38176"/>
                </a:lnTo>
                <a:lnTo>
                  <a:pt x="37566" y="19367"/>
                </a:lnTo>
                <a:lnTo>
                  <a:pt x="39535" y="8775"/>
                </a:lnTo>
                <a:lnTo>
                  <a:pt x="34162" y="4394"/>
                </a:lnTo>
                <a:lnTo>
                  <a:pt x="28790" y="0"/>
                </a:lnTo>
                <a:lnTo>
                  <a:pt x="19430" y="57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127101" y="3017676"/>
            <a:ext cx="19431" cy="20624"/>
          </a:xfrm>
          <a:custGeom>
            <a:avLst/>
            <a:gdLst/>
            <a:ahLst/>
            <a:cxnLst/>
            <a:rect l="l" t="t" r="r" b="b"/>
            <a:pathLst>
              <a:path w="19430" h="20624">
                <a:moveTo>
                  <a:pt x="0" y="0"/>
                </a:moveTo>
                <a:lnTo>
                  <a:pt x="19431" y="20624"/>
                </a:lnTo>
                <a:lnTo>
                  <a:pt x="15544" y="8851"/>
                </a:lnTo>
                <a:lnTo>
                  <a:pt x="12217" y="5600"/>
                </a:lnTo>
                <a:lnTo>
                  <a:pt x="8890" y="2362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127101" y="3017676"/>
            <a:ext cx="19431" cy="20624"/>
          </a:xfrm>
          <a:custGeom>
            <a:avLst/>
            <a:gdLst/>
            <a:ahLst/>
            <a:cxnLst/>
            <a:rect l="l" t="t" r="r" b="b"/>
            <a:pathLst>
              <a:path w="19430" h="20624">
                <a:moveTo>
                  <a:pt x="0" y="0"/>
                </a:moveTo>
                <a:lnTo>
                  <a:pt x="8890" y="2362"/>
                </a:lnTo>
                <a:lnTo>
                  <a:pt x="12217" y="5600"/>
                </a:lnTo>
                <a:lnTo>
                  <a:pt x="15544" y="8851"/>
                </a:lnTo>
                <a:lnTo>
                  <a:pt x="19431" y="20624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187029" y="2756223"/>
            <a:ext cx="68745" cy="123776"/>
          </a:xfrm>
          <a:custGeom>
            <a:avLst/>
            <a:gdLst/>
            <a:ahLst/>
            <a:cxnLst/>
            <a:rect l="l" t="t" r="r" b="b"/>
            <a:pathLst>
              <a:path w="68745" h="123776">
                <a:moveTo>
                  <a:pt x="0" y="8663"/>
                </a:moveTo>
                <a:lnTo>
                  <a:pt x="8661" y="118340"/>
                </a:lnTo>
                <a:lnTo>
                  <a:pt x="68745" y="123776"/>
                </a:lnTo>
                <a:lnTo>
                  <a:pt x="56210" y="16829"/>
                </a:lnTo>
                <a:lnTo>
                  <a:pt x="55473" y="8625"/>
                </a:lnTo>
                <a:lnTo>
                  <a:pt x="35585" y="3354"/>
                </a:lnTo>
                <a:lnTo>
                  <a:pt x="34317" y="3019"/>
                </a:lnTo>
                <a:lnTo>
                  <a:pt x="20545" y="0"/>
                </a:lnTo>
                <a:lnTo>
                  <a:pt x="11574" y="1512"/>
                </a:lnTo>
                <a:lnTo>
                  <a:pt x="0" y="866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187029" y="2756223"/>
            <a:ext cx="68745" cy="123776"/>
          </a:xfrm>
          <a:custGeom>
            <a:avLst/>
            <a:gdLst/>
            <a:ahLst/>
            <a:cxnLst/>
            <a:rect l="l" t="t" r="r" b="b"/>
            <a:pathLst>
              <a:path w="68745" h="123776">
                <a:moveTo>
                  <a:pt x="0" y="8663"/>
                </a:moveTo>
                <a:lnTo>
                  <a:pt x="11574" y="1512"/>
                </a:lnTo>
                <a:lnTo>
                  <a:pt x="20545" y="0"/>
                </a:lnTo>
                <a:lnTo>
                  <a:pt x="34317" y="3019"/>
                </a:lnTo>
                <a:lnTo>
                  <a:pt x="35585" y="3354"/>
                </a:lnTo>
                <a:lnTo>
                  <a:pt x="55473" y="8625"/>
                </a:lnTo>
                <a:lnTo>
                  <a:pt x="56210" y="16829"/>
                </a:lnTo>
                <a:lnTo>
                  <a:pt x="68745" y="123776"/>
                </a:lnTo>
                <a:lnTo>
                  <a:pt x="8661" y="118340"/>
                </a:lnTo>
                <a:lnTo>
                  <a:pt x="0" y="8663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7017940" y="2041997"/>
            <a:ext cx="151396" cy="1388287"/>
          </a:xfrm>
          <a:custGeom>
            <a:avLst/>
            <a:gdLst/>
            <a:ahLst/>
            <a:cxnLst/>
            <a:rect l="l" t="t" r="r" b="b"/>
            <a:pathLst>
              <a:path w="151396" h="1388287">
                <a:moveTo>
                  <a:pt x="58925" y="307701"/>
                </a:moveTo>
                <a:lnTo>
                  <a:pt x="0" y="1388287"/>
                </a:lnTo>
                <a:lnTo>
                  <a:pt x="58925" y="1388287"/>
                </a:lnTo>
                <a:lnTo>
                  <a:pt x="58925" y="3077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7017940" y="2041997"/>
            <a:ext cx="151396" cy="1388287"/>
          </a:xfrm>
          <a:custGeom>
            <a:avLst/>
            <a:gdLst/>
            <a:ahLst/>
            <a:cxnLst/>
            <a:rect l="l" t="t" r="r" b="b"/>
            <a:pathLst>
              <a:path w="151396" h="1388287">
                <a:moveTo>
                  <a:pt x="58925" y="307701"/>
                </a:moveTo>
                <a:lnTo>
                  <a:pt x="0" y="1388287"/>
                </a:lnTo>
                <a:lnTo>
                  <a:pt x="58925" y="1388287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7049919" y="2088829"/>
            <a:ext cx="46723" cy="15417"/>
          </a:xfrm>
          <a:custGeom>
            <a:avLst/>
            <a:gdLst/>
            <a:ahLst/>
            <a:cxnLst/>
            <a:rect l="l" t="t" r="r" b="b"/>
            <a:pathLst>
              <a:path w="46723" h="15417">
                <a:moveTo>
                  <a:pt x="26047" y="12712"/>
                </a:moveTo>
                <a:lnTo>
                  <a:pt x="26946" y="11938"/>
                </a:lnTo>
                <a:lnTo>
                  <a:pt x="26946" y="1480"/>
                </a:lnTo>
                <a:lnTo>
                  <a:pt x="21831" y="0"/>
                </a:lnTo>
                <a:lnTo>
                  <a:pt x="14947" y="520"/>
                </a:lnTo>
                <a:lnTo>
                  <a:pt x="15455" y="3149"/>
                </a:lnTo>
                <a:lnTo>
                  <a:pt x="20446" y="3149"/>
                </a:lnTo>
                <a:lnTo>
                  <a:pt x="24485" y="4584"/>
                </a:lnTo>
                <a:lnTo>
                  <a:pt x="24485" y="8140"/>
                </a:lnTo>
                <a:lnTo>
                  <a:pt x="20446" y="9575"/>
                </a:lnTo>
                <a:lnTo>
                  <a:pt x="21424" y="14389"/>
                </a:lnTo>
                <a:lnTo>
                  <a:pt x="26047" y="12712"/>
                </a:lnTo>
                <a:close/>
              </a:path>
              <a:path w="46723" h="15417">
                <a:moveTo>
                  <a:pt x="16014" y="14795"/>
                </a:moveTo>
                <a:lnTo>
                  <a:pt x="21424" y="14389"/>
                </a:lnTo>
                <a:lnTo>
                  <a:pt x="20446" y="9575"/>
                </a:lnTo>
                <a:lnTo>
                  <a:pt x="10477" y="9575"/>
                </a:lnTo>
                <a:lnTo>
                  <a:pt x="6438" y="8140"/>
                </a:lnTo>
                <a:lnTo>
                  <a:pt x="6438" y="4584"/>
                </a:lnTo>
                <a:lnTo>
                  <a:pt x="10477" y="3149"/>
                </a:lnTo>
                <a:lnTo>
                  <a:pt x="15455" y="3149"/>
                </a:lnTo>
                <a:lnTo>
                  <a:pt x="14947" y="520"/>
                </a:lnTo>
                <a:lnTo>
                  <a:pt x="6565" y="1143"/>
                </a:lnTo>
                <a:lnTo>
                  <a:pt x="0" y="4838"/>
                </a:lnTo>
                <a:lnTo>
                  <a:pt x="292" y="8788"/>
                </a:lnTo>
                <a:lnTo>
                  <a:pt x="584" y="12725"/>
                </a:lnTo>
                <a:lnTo>
                  <a:pt x="7619" y="15417"/>
                </a:lnTo>
                <a:lnTo>
                  <a:pt x="16014" y="147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7049919" y="2088829"/>
            <a:ext cx="46723" cy="15417"/>
          </a:xfrm>
          <a:custGeom>
            <a:avLst/>
            <a:gdLst/>
            <a:ahLst/>
            <a:cxnLst/>
            <a:rect l="l" t="t" r="r" b="b"/>
            <a:pathLst>
              <a:path w="46723" h="15417">
                <a:moveTo>
                  <a:pt x="26946" y="1480"/>
                </a:moveTo>
                <a:lnTo>
                  <a:pt x="21831" y="0"/>
                </a:lnTo>
                <a:lnTo>
                  <a:pt x="14947" y="520"/>
                </a:lnTo>
              </a:path>
              <a:path w="46723" h="15417">
                <a:moveTo>
                  <a:pt x="14947" y="520"/>
                </a:moveTo>
                <a:lnTo>
                  <a:pt x="6565" y="1143"/>
                </a:lnTo>
                <a:lnTo>
                  <a:pt x="0" y="4838"/>
                </a:lnTo>
                <a:lnTo>
                  <a:pt x="292" y="8788"/>
                </a:lnTo>
                <a:lnTo>
                  <a:pt x="584" y="12725"/>
                </a:lnTo>
                <a:lnTo>
                  <a:pt x="7619" y="15417"/>
                </a:lnTo>
                <a:lnTo>
                  <a:pt x="16014" y="14795"/>
                </a:lnTo>
              </a:path>
              <a:path w="46723" h="15417">
                <a:moveTo>
                  <a:pt x="21424" y="14389"/>
                </a:moveTo>
                <a:lnTo>
                  <a:pt x="26047" y="12712"/>
                </a:lnTo>
                <a:lnTo>
                  <a:pt x="26946" y="11938"/>
                </a:lnTo>
              </a:path>
              <a:path w="46723" h="15417">
                <a:moveTo>
                  <a:pt x="16014" y="14795"/>
                </a:moveTo>
                <a:lnTo>
                  <a:pt x="21424" y="14389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7056357" y="2091978"/>
            <a:ext cx="18046" cy="6426"/>
          </a:xfrm>
          <a:custGeom>
            <a:avLst/>
            <a:gdLst/>
            <a:ahLst/>
            <a:cxnLst/>
            <a:rect l="l" t="t" r="r" b="b"/>
            <a:pathLst>
              <a:path w="18046" h="6426">
                <a:moveTo>
                  <a:pt x="9017" y="6426"/>
                </a:moveTo>
                <a:lnTo>
                  <a:pt x="4038" y="6426"/>
                </a:lnTo>
                <a:lnTo>
                  <a:pt x="0" y="4991"/>
                </a:lnTo>
                <a:lnTo>
                  <a:pt x="0" y="3213"/>
                </a:lnTo>
                <a:lnTo>
                  <a:pt x="0" y="1435"/>
                </a:lnTo>
                <a:lnTo>
                  <a:pt x="4038" y="0"/>
                </a:lnTo>
                <a:lnTo>
                  <a:pt x="9017" y="0"/>
                </a:lnTo>
                <a:lnTo>
                  <a:pt x="14008" y="0"/>
                </a:lnTo>
                <a:lnTo>
                  <a:pt x="18046" y="1435"/>
                </a:lnTo>
                <a:lnTo>
                  <a:pt x="18046" y="3213"/>
                </a:lnTo>
                <a:lnTo>
                  <a:pt x="18046" y="4991"/>
                </a:lnTo>
                <a:lnTo>
                  <a:pt x="14008" y="6426"/>
                </a:lnTo>
                <a:lnTo>
                  <a:pt x="9017" y="6426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549538" y="2889296"/>
            <a:ext cx="552196" cy="116223"/>
          </a:xfrm>
          <a:custGeom>
            <a:avLst/>
            <a:gdLst/>
            <a:ahLst/>
            <a:cxnLst/>
            <a:rect l="l" t="t" r="r" b="b"/>
            <a:pathLst>
              <a:path w="552196" h="116223">
                <a:moveTo>
                  <a:pt x="58470" y="57205"/>
                </a:moveTo>
                <a:lnTo>
                  <a:pt x="53938" y="50645"/>
                </a:lnTo>
                <a:lnTo>
                  <a:pt x="53390" y="47341"/>
                </a:lnTo>
                <a:lnTo>
                  <a:pt x="47337" y="0"/>
                </a:lnTo>
                <a:lnTo>
                  <a:pt x="34547" y="5707"/>
                </a:lnTo>
                <a:lnTo>
                  <a:pt x="23488" y="12175"/>
                </a:lnTo>
                <a:lnTo>
                  <a:pt x="14340" y="19318"/>
                </a:lnTo>
                <a:lnTo>
                  <a:pt x="7287" y="27049"/>
                </a:lnTo>
                <a:lnTo>
                  <a:pt x="2512" y="35284"/>
                </a:lnTo>
                <a:lnTo>
                  <a:pt x="196" y="43936"/>
                </a:lnTo>
                <a:lnTo>
                  <a:pt x="0" y="47341"/>
                </a:lnTo>
                <a:lnTo>
                  <a:pt x="1325" y="56128"/>
                </a:lnTo>
                <a:lnTo>
                  <a:pt x="5181" y="64531"/>
                </a:lnTo>
                <a:lnTo>
                  <a:pt x="11384" y="72464"/>
                </a:lnTo>
                <a:lnTo>
                  <a:pt x="19751" y="79842"/>
                </a:lnTo>
                <a:lnTo>
                  <a:pt x="30100" y="86578"/>
                </a:lnTo>
                <a:lnTo>
                  <a:pt x="42249" y="92588"/>
                </a:lnTo>
                <a:lnTo>
                  <a:pt x="56015" y="97785"/>
                </a:lnTo>
                <a:lnTo>
                  <a:pt x="71215" y="102083"/>
                </a:lnTo>
                <a:lnTo>
                  <a:pt x="58470" y="57205"/>
                </a:lnTo>
                <a:close/>
              </a:path>
              <a:path w="552196" h="116223">
                <a:moveTo>
                  <a:pt x="527326" y="57318"/>
                </a:moveTo>
                <a:lnTo>
                  <a:pt x="256171" y="29789"/>
                </a:lnTo>
                <a:lnTo>
                  <a:pt x="250647" y="22701"/>
                </a:lnTo>
                <a:lnTo>
                  <a:pt x="243392" y="16052"/>
                </a:lnTo>
                <a:lnTo>
                  <a:pt x="234536" y="9901"/>
                </a:lnTo>
                <a:lnTo>
                  <a:pt x="224208" y="4311"/>
                </a:lnTo>
                <a:lnTo>
                  <a:pt x="212537" y="-656"/>
                </a:lnTo>
                <a:lnTo>
                  <a:pt x="199652" y="-4942"/>
                </a:lnTo>
                <a:lnTo>
                  <a:pt x="185682" y="-8484"/>
                </a:lnTo>
                <a:lnTo>
                  <a:pt x="170758" y="-11220"/>
                </a:lnTo>
                <a:lnTo>
                  <a:pt x="155007" y="-13091"/>
                </a:lnTo>
                <a:lnTo>
                  <a:pt x="138559" y="-14034"/>
                </a:lnTo>
                <a:lnTo>
                  <a:pt x="130835" y="-14139"/>
                </a:lnTo>
                <a:lnTo>
                  <a:pt x="112137" y="-13516"/>
                </a:lnTo>
                <a:lnTo>
                  <a:pt x="94255" y="-11706"/>
                </a:lnTo>
                <a:lnTo>
                  <a:pt x="77373" y="-8792"/>
                </a:lnTo>
                <a:lnTo>
                  <a:pt x="61673" y="-4861"/>
                </a:lnTo>
                <a:lnTo>
                  <a:pt x="47337" y="0"/>
                </a:lnTo>
                <a:lnTo>
                  <a:pt x="53390" y="47341"/>
                </a:lnTo>
                <a:lnTo>
                  <a:pt x="55774" y="40510"/>
                </a:lnTo>
                <a:lnTo>
                  <a:pt x="62534" y="34307"/>
                </a:lnTo>
                <a:lnTo>
                  <a:pt x="73082" y="28938"/>
                </a:lnTo>
                <a:lnTo>
                  <a:pt x="86831" y="24613"/>
                </a:lnTo>
                <a:lnTo>
                  <a:pt x="103193" y="21539"/>
                </a:lnTo>
                <a:lnTo>
                  <a:pt x="121582" y="19926"/>
                </a:lnTo>
                <a:lnTo>
                  <a:pt x="130835" y="19731"/>
                </a:lnTo>
                <a:lnTo>
                  <a:pt x="149980" y="20580"/>
                </a:lnTo>
                <a:lnTo>
                  <a:pt x="167376" y="22988"/>
                </a:lnTo>
                <a:lnTo>
                  <a:pt x="182435" y="26747"/>
                </a:lnTo>
                <a:lnTo>
                  <a:pt x="194571" y="31649"/>
                </a:lnTo>
                <a:lnTo>
                  <a:pt x="203195" y="37484"/>
                </a:lnTo>
                <a:lnTo>
                  <a:pt x="207722" y="44045"/>
                </a:lnTo>
                <a:lnTo>
                  <a:pt x="208267" y="47341"/>
                </a:lnTo>
                <a:lnTo>
                  <a:pt x="205883" y="54172"/>
                </a:lnTo>
                <a:lnTo>
                  <a:pt x="199125" y="60378"/>
                </a:lnTo>
                <a:lnTo>
                  <a:pt x="188577" y="65750"/>
                </a:lnTo>
                <a:lnTo>
                  <a:pt x="174829" y="70078"/>
                </a:lnTo>
                <a:lnTo>
                  <a:pt x="158467" y="73154"/>
                </a:lnTo>
                <a:lnTo>
                  <a:pt x="140077" y="74769"/>
                </a:lnTo>
                <a:lnTo>
                  <a:pt x="130835" y="74963"/>
                </a:lnTo>
                <a:lnTo>
                  <a:pt x="111693" y="74113"/>
                </a:lnTo>
                <a:lnTo>
                  <a:pt x="94298" y="71704"/>
                </a:lnTo>
                <a:lnTo>
                  <a:pt x="79237" y="67943"/>
                </a:lnTo>
                <a:lnTo>
                  <a:pt x="67099" y="63041"/>
                </a:lnTo>
                <a:lnTo>
                  <a:pt x="58470" y="57205"/>
                </a:lnTo>
                <a:lnTo>
                  <a:pt x="71215" y="102083"/>
                </a:lnTo>
                <a:lnTo>
                  <a:pt x="87666" y="105397"/>
                </a:lnTo>
                <a:lnTo>
                  <a:pt x="105187" y="107641"/>
                </a:lnTo>
                <a:lnTo>
                  <a:pt x="123594" y="108729"/>
                </a:lnTo>
                <a:lnTo>
                  <a:pt x="130835" y="108821"/>
                </a:lnTo>
                <a:lnTo>
                  <a:pt x="146140" y="108404"/>
                </a:lnTo>
                <a:lnTo>
                  <a:pt x="160918" y="107183"/>
                </a:lnTo>
                <a:lnTo>
                  <a:pt x="175071" y="105207"/>
                </a:lnTo>
                <a:lnTo>
                  <a:pt x="188502" y="102521"/>
                </a:lnTo>
                <a:lnTo>
                  <a:pt x="201114" y="99172"/>
                </a:lnTo>
                <a:lnTo>
                  <a:pt x="212808" y="95209"/>
                </a:lnTo>
                <a:lnTo>
                  <a:pt x="223487" y="90678"/>
                </a:lnTo>
                <a:lnTo>
                  <a:pt x="233054" y="85626"/>
                </a:lnTo>
                <a:lnTo>
                  <a:pt x="241300" y="80183"/>
                </a:lnTo>
                <a:lnTo>
                  <a:pt x="527326" y="108891"/>
                </a:lnTo>
                <a:lnTo>
                  <a:pt x="527326" y="573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602929" y="2909026"/>
            <a:ext cx="154876" cy="55232"/>
          </a:xfrm>
          <a:custGeom>
            <a:avLst/>
            <a:gdLst/>
            <a:ahLst/>
            <a:cxnLst/>
            <a:rect l="l" t="t" r="r" b="b"/>
            <a:pathLst>
              <a:path w="154876" h="55232">
                <a:moveTo>
                  <a:pt x="77444" y="55232"/>
                </a:moveTo>
                <a:lnTo>
                  <a:pt x="58302" y="54382"/>
                </a:lnTo>
                <a:lnTo>
                  <a:pt x="40907" y="51973"/>
                </a:lnTo>
                <a:lnTo>
                  <a:pt x="25846" y="48212"/>
                </a:lnTo>
                <a:lnTo>
                  <a:pt x="13708" y="43310"/>
                </a:lnTo>
                <a:lnTo>
                  <a:pt x="5079" y="37474"/>
                </a:lnTo>
                <a:lnTo>
                  <a:pt x="547" y="30914"/>
                </a:lnTo>
                <a:lnTo>
                  <a:pt x="0" y="27609"/>
                </a:lnTo>
                <a:lnTo>
                  <a:pt x="2383" y="20779"/>
                </a:lnTo>
                <a:lnTo>
                  <a:pt x="9143" y="14576"/>
                </a:lnTo>
                <a:lnTo>
                  <a:pt x="19691" y="9207"/>
                </a:lnTo>
                <a:lnTo>
                  <a:pt x="33440" y="4882"/>
                </a:lnTo>
                <a:lnTo>
                  <a:pt x="49803" y="1808"/>
                </a:lnTo>
                <a:lnTo>
                  <a:pt x="68191" y="194"/>
                </a:lnTo>
                <a:lnTo>
                  <a:pt x="77444" y="0"/>
                </a:lnTo>
                <a:lnTo>
                  <a:pt x="96589" y="849"/>
                </a:lnTo>
                <a:lnTo>
                  <a:pt x="113985" y="3257"/>
                </a:lnTo>
                <a:lnTo>
                  <a:pt x="129044" y="7016"/>
                </a:lnTo>
                <a:lnTo>
                  <a:pt x="141180" y="11917"/>
                </a:lnTo>
                <a:lnTo>
                  <a:pt x="149805" y="17753"/>
                </a:lnTo>
                <a:lnTo>
                  <a:pt x="154331" y="24313"/>
                </a:lnTo>
                <a:lnTo>
                  <a:pt x="154876" y="27609"/>
                </a:lnTo>
                <a:lnTo>
                  <a:pt x="152493" y="34441"/>
                </a:lnTo>
                <a:lnTo>
                  <a:pt x="145734" y="40647"/>
                </a:lnTo>
                <a:lnTo>
                  <a:pt x="135187" y="46019"/>
                </a:lnTo>
                <a:lnTo>
                  <a:pt x="121438" y="50347"/>
                </a:lnTo>
                <a:lnTo>
                  <a:pt x="105076" y="53423"/>
                </a:lnTo>
                <a:lnTo>
                  <a:pt x="86686" y="55037"/>
                </a:lnTo>
                <a:lnTo>
                  <a:pt x="77444" y="5523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549538" y="2875155"/>
            <a:ext cx="552196" cy="125526"/>
          </a:xfrm>
          <a:custGeom>
            <a:avLst/>
            <a:gdLst/>
            <a:ahLst/>
            <a:cxnLst/>
            <a:rect l="l" t="t" r="r" b="b"/>
            <a:pathLst>
              <a:path w="552196" h="125526">
                <a:moveTo>
                  <a:pt x="527326" y="71457"/>
                </a:moveTo>
                <a:lnTo>
                  <a:pt x="256171" y="43929"/>
                </a:lnTo>
                <a:lnTo>
                  <a:pt x="250647" y="36841"/>
                </a:lnTo>
                <a:lnTo>
                  <a:pt x="243392" y="30191"/>
                </a:lnTo>
                <a:lnTo>
                  <a:pt x="234536" y="24041"/>
                </a:lnTo>
                <a:lnTo>
                  <a:pt x="224208" y="18451"/>
                </a:lnTo>
                <a:lnTo>
                  <a:pt x="212537" y="13482"/>
                </a:lnTo>
                <a:lnTo>
                  <a:pt x="199652" y="9197"/>
                </a:lnTo>
                <a:lnTo>
                  <a:pt x="185682" y="5655"/>
                </a:lnTo>
                <a:lnTo>
                  <a:pt x="170758" y="2918"/>
                </a:lnTo>
                <a:lnTo>
                  <a:pt x="155007" y="1048"/>
                </a:lnTo>
                <a:lnTo>
                  <a:pt x="138559" y="105"/>
                </a:lnTo>
                <a:lnTo>
                  <a:pt x="130835" y="0"/>
                </a:lnTo>
                <a:lnTo>
                  <a:pt x="112137" y="622"/>
                </a:lnTo>
                <a:lnTo>
                  <a:pt x="94255" y="2433"/>
                </a:lnTo>
                <a:lnTo>
                  <a:pt x="77373" y="5347"/>
                </a:lnTo>
                <a:lnTo>
                  <a:pt x="61673" y="9277"/>
                </a:lnTo>
                <a:lnTo>
                  <a:pt x="47337" y="14139"/>
                </a:lnTo>
                <a:lnTo>
                  <a:pt x="34547" y="19847"/>
                </a:lnTo>
                <a:lnTo>
                  <a:pt x="23488" y="26315"/>
                </a:lnTo>
                <a:lnTo>
                  <a:pt x="14340" y="33457"/>
                </a:lnTo>
                <a:lnTo>
                  <a:pt x="7287" y="41189"/>
                </a:lnTo>
                <a:lnTo>
                  <a:pt x="2512" y="49424"/>
                </a:lnTo>
                <a:lnTo>
                  <a:pt x="196" y="58076"/>
                </a:lnTo>
                <a:lnTo>
                  <a:pt x="0" y="61480"/>
                </a:lnTo>
                <a:lnTo>
                  <a:pt x="1325" y="70267"/>
                </a:lnTo>
                <a:lnTo>
                  <a:pt x="5181" y="78670"/>
                </a:lnTo>
                <a:lnTo>
                  <a:pt x="11384" y="86604"/>
                </a:lnTo>
                <a:lnTo>
                  <a:pt x="19751" y="93981"/>
                </a:lnTo>
                <a:lnTo>
                  <a:pt x="30100" y="100718"/>
                </a:lnTo>
                <a:lnTo>
                  <a:pt x="42249" y="106728"/>
                </a:lnTo>
                <a:lnTo>
                  <a:pt x="56015" y="111924"/>
                </a:lnTo>
                <a:lnTo>
                  <a:pt x="71215" y="116223"/>
                </a:lnTo>
                <a:lnTo>
                  <a:pt x="87666" y="119537"/>
                </a:lnTo>
                <a:lnTo>
                  <a:pt x="105187" y="121780"/>
                </a:lnTo>
                <a:lnTo>
                  <a:pt x="123594" y="122868"/>
                </a:lnTo>
                <a:lnTo>
                  <a:pt x="130835" y="122961"/>
                </a:lnTo>
                <a:lnTo>
                  <a:pt x="146140" y="122544"/>
                </a:lnTo>
                <a:lnTo>
                  <a:pt x="160918" y="121323"/>
                </a:lnTo>
                <a:lnTo>
                  <a:pt x="175071" y="119346"/>
                </a:lnTo>
                <a:lnTo>
                  <a:pt x="188502" y="116660"/>
                </a:lnTo>
                <a:lnTo>
                  <a:pt x="201114" y="113312"/>
                </a:lnTo>
                <a:lnTo>
                  <a:pt x="212808" y="109349"/>
                </a:lnTo>
                <a:lnTo>
                  <a:pt x="223487" y="104818"/>
                </a:lnTo>
                <a:lnTo>
                  <a:pt x="233054" y="99765"/>
                </a:lnTo>
                <a:lnTo>
                  <a:pt x="241300" y="94322"/>
                </a:lnTo>
                <a:lnTo>
                  <a:pt x="527326" y="12303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503614" y="2973109"/>
            <a:ext cx="57886" cy="79197"/>
          </a:xfrm>
          <a:custGeom>
            <a:avLst/>
            <a:gdLst/>
            <a:ahLst/>
            <a:cxnLst/>
            <a:rect l="l" t="t" r="r" b="b"/>
            <a:pathLst>
              <a:path w="57886" h="79197">
                <a:moveTo>
                  <a:pt x="57886" y="0"/>
                </a:moveTo>
                <a:lnTo>
                  <a:pt x="0" y="6273"/>
                </a:lnTo>
                <a:lnTo>
                  <a:pt x="8585" y="79197"/>
                </a:lnTo>
                <a:lnTo>
                  <a:pt x="55105" y="79197"/>
                </a:lnTo>
                <a:lnTo>
                  <a:pt x="57886" y="0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03614" y="2973109"/>
            <a:ext cx="57886" cy="79197"/>
          </a:xfrm>
          <a:custGeom>
            <a:avLst/>
            <a:gdLst/>
            <a:ahLst/>
            <a:cxnLst/>
            <a:rect l="l" t="t" r="r" b="b"/>
            <a:pathLst>
              <a:path w="57886" h="79197">
                <a:moveTo>
                  <a:pt x="57886" y="0"/>
                </a:moveTo>
                <a:lnTo>
                  <a:pt x="55105" y="79197"/>
                </a:lnTo>
                <a:lnTo>
                  <a:pt x="8585" y="79197"/>
                </a:lnTo>
                <a:lnTo>
                  <a:pt x="0" y="6273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507404" y="1124089"/>
            <a:ext cx="66649" cy="22263"/>
          </a:xfrm>
          <a:custGeom>
            <a:avLst/>
            <a:gdLst/>
            <a:ahLst/>
            <a:cxnLst/>
            <a:rect l="l" t="t" r="r" b="b"/>
            <a:pathLst>
              <a:path w="66649" h="22263">
                <a:moveTo>
                  <a:pt x="0" y="0"/>
                </a:moveTo>
                <a:lnTo>
                  <a:pt x="0" y="9169"/>
                </a:lnTo>
                <a:lnTo>
                  <a:pt x="52273" y="14719"/>
                </a:lnTo>
                <a:lnTo>
                  <a:pt x="57253" y="6196"/>
                </a:lnTo>
                <a:lnTo>
                  <a:pt x="0" y="0"/>
                </a:lnTo>
                <a:close/>
              </a:path>
              <a:path w="66649" h="22263">
                <a:moveTo>
                  <a:pt x="57772" y="6252"/>
                </a:moveTo>
                <a:lnTo>
                  <a:pt x="57772" y="20218"/>
                </a:lnTo>
                <a:lnTo>
                  <a:pt x="66649" y="22263"/>
                </a:lnTo>
                <a:lnTo>
                  <a:pt x="66649" y="7213"/>
                </a:lnTo>
                <a:lnTo>
                  <a:pt x="57772" y="6252"/>
                </a:lnTo>
                <a:close/>
              </a:path>
              <a:path w="66649" h="22263">
                <a:moveTo>
                  <a:pt x="57772" y="5308"/>
                </a:moveTo>
                <a:lnTo>
                  <a:pt x="57253" y="6196"/>
                </a:lnTo>
                <a:lnTo>
                  <a:pt x="57772" y="6252"/>
                </a:lnTo>
                <a:lnTo>
                  <a:pt x="57772" y="5308"/>
                </a:lnTo>
                <a:close/>
              </a:path>
            </a:pathLst>
          </a:custGeom>
          <a:solidFill>
            <a:srgbClr val="3B8AA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507404" y="1124089"/>
            <a:ext cx="66649" cy="22263"/>
          </a:xfrm>
          <a:custGeom>
            <a:avLst/>
            <a:gdLst/>
            <a:ahLst/>
            <a:cxnLst/>
            <a:rect l="l" t="t" r="r" b="b"/>
            <a:pathLst>
              <a:path w="66649" h="22263">
                <a:moveTo>
                  <a:pt x="66649" y="7213"/>
                </a:moveTo>
                <a:lnTo>
                  <a:pt x="66649" y="22263"/>
                </a:lnTo>
                <a:lnTo>
                  <a:pt x="57772" y="20218"/>
                </a:lnTo>
                <a:lnTo>
                  <a:pt x="57772" y="5308"/>
                </a:lnTo>
                <a:lnTo>
                  <a:pt x="52273" y="14719"/>
                </a:lnTo>
                <a:lnTo>
                  <a:pt x="0" y="9169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216175" y="2745525"/>
            <a:ext cx="37160" cy="30810"/>
          </a:xfrm>
          <a:custGeom>
            <a:avLst/>
            <a:gdLst/>
            <a:ahLst/>
            <a:cxnLst/>
            <a:rect l="l" t="t" r="r" b="b"/>
            <a:pathLst>
              <a:path w="37160" h="30810">
                <a:moveTo>
                  <a:pt x="0" y="12877"/>
                </a:moveTo>
                <a:lnTo>
                  <a:pt x="27647" y="30810"/>
                </a:lnTo>
                <a:lnTo>
                  <a:pt x="35699" y="21945"/>
                </a:lnTo>
                <a:lnTo>
                  <a:pt x="37160" y="17272"/>
                </a:lnTo>
                <a:lnTo>
                  <a:pt x="29552" y="8636"/>
                </a:lnTo>
                <a:lnTo>
                  <a:pt x="21945" y="0"/>
                </a:lnTo>
                <a:lnTo>
                  <a:pt x="7899" y="4394"/>
                </a:lnTo>
                <a:lnTo>
                  <a:pt x="0" y="12877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216175" y="2745525"/>
            <a:ext cx="37160" cy="30810"/>
          </a:xfrm>
          <a:custGeom>
            <a:avLst/>
            <a:gdLst/>
            <a:ahLst/>
            <a:cxnLst/>
            <a:rect l="l" t="t" r="r" b="b"/>
            <a:pathLst>
              <a:path w="37160" h="30810">
                <a:moveTo>
                  <a:pt x="0" y="12877"/>
                </a:moveTo>
                <a:lnTo>
                  <a:pt x="7899" y="4394"/>
                </a:lnTo>
                <a:lnTo>
                  <a:pt x="21945" y="0"/>
                </a:lnTo>
                <a:lnTo>
                  <a:pt x="29552" y="8636"/>
                </a:lnTo>
                <a:lnTo>
                  <a:pt x="37160" y="17272"/>
                </a:lnTo>
                <a:lnTo>
                  <a:pt x="35699" y="21945"/>
                </a:lnTo>
                <a:lnTo>
                  <a:pt x="27647" y="3081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659839" y="2961135"/>
            <a:ext cx="55549" cy="130479"/>
          </a:xfrm>
          <a:custGeom>
            <a:avLst/>
            <a:gdLst/>
            <a:ahLst/>
            <a:cxnLst/>
            <a:rect l="l" t="t" r="r" b="b"/>
            <a:pathLst>
              <a:path w="55549" h="130479">
                <a:moveTo>
                  <a:pt x="0" y="20548"/>
                </a:moveTo>
                <a:lnTo>
                  <a:pt x="0" y="107353"/>
                </a:lnTo>
                <a:lnTo>
                  <a:pt x="1904" y="124950"/>
                </a:lnTo>
                <a:lnTo>
                  <a:pt x="11025" y="130154"/>
                </a:lnTo>
                <a:lnTo>
                  <a:pt x="24206" y="130479"/>
                </a:lnTo>
                <a:lnTo>
                  <a:pt x="41552" y="124258"/>
                </a:lnTo>
                <a:lnTo>
                  <a:pt x="44793" y="114702"/>
                </a:lnTo>
                <a:lnTo>
                  <a:pt x="44678" y="112941"/>
                </a:lnTo>
                <a:lnTo>
                  <a:pt x="55549" y="0"/>
                </a:lnTo>
                <a:lnTo>
                  <a:pt x="0" y="20548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659839" y="2961135"/>
            <a:ext cx="55549" cy="130479"/>
          </a:xfrm>
          <a:custGeom>
            <a:avLst/>
            <a:gdLst/>
            <a:ahLst/>
            <a:cxnLst/>
            <a:rect l="l" t="t" r="r" b="b"/>
            <a:pathLst>
              <a:path w="55549" h="130479">
                <a:moveTo>
                  <a:pt x="0" y="20548"/>
                </a:moveTo>
                <a:lnTo>
                  <a:pt x="0" y="107353"/>
                </a:lnTo>
                <a:lnTo>
                  <a:pt x="1904" y="124950"/>
                </a:lnTo>
                <a:lnTo>
                  <a:pt x="11025" y="130154"/>
                </a:lnTo>
                <a:lnTo>
                  <a:pt x="24206" y="130479"/>
                </a:lnTo>
                <a:lnTo>
                  <a:pt x="41552" y="124258"/>
                </a:lnTo>
                <a:lnTo>
                  <a:pt x="44793" y="114702"/>
                </a:lnTo>
                <a:lnTo>
                  <a:pt x="44678" y="112941"/>
                </a:lnTo>
                <a:lnTo>
                  <a:pt x="55549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549538" y="2889296"/>
            <a:ext cx="552196" cy="116223"/>
          </a:xfrm>
          <a:custGeom>
            <a:avLst/>
            <a:gdLst/>
            <a:ahLst/>
            <a:cxnLst/>
            <a:rect l="l" t="t" r="r" b="b"/>
            <a:pathLst>
              <a:path w="552196" h="116223">
                <a:moveTo>
                  <a:pt x="58470" y="57205"/>
                </a:moveTo>
                <a:lnTo>
                  <a:pt x="53938" y="50645"/>
                </a:lnTo>
                <a:lnTo>
                  <a:pt x="53390" y="47341"/>
                </a:lnTo>
                <a:lnTo>
                  <a:pt x="47337" y="0"/>
                </a:lnTo>
                <a:lnTo>
                  <a:pt x="34547" y="5707"/>
                </a:lnTo>
                <a:lnTo>
                  <a:pt x="23488" y="12175"/>
                </a:lnTo>
                <a:lnTo>
                  <a:pt x="14340" y="19318"/>
                </a:lnTo>
                <a:lnTo>
                  <a:pt x="7287" y="27049"/>
                </a:lnTo>
                <a:lnTo>
                  <a:pt x="2512" y="35284"/>
                </a:lnTo>
                <a:lnTo>
                  <a:pt x="196" y="43936"/>
                </a:lnTo>
                <a:lnTo>
                  <a:pt x="0" y="47341"/>
                </a:lnTo>
                <a:lnTo>
                  <a:pt x="1325" y="56128"/>
                </a:lnTo>
                <a:lnTo>
                  <a:pt x="5181" y="64531"/>
                </a:lnTo>
                <a:lnTo>
                  <a:pt x="11384" y="72464"/>
                </a:lnTo>
                <a:lnTo>
                  <a:pt x="19751" y="79842"/>
                </a:lnTo>
                <a:lnTo>
                  <a:pt x="30100" y="86578"/>
                </a:lnTo>
                <a:lnTo>
                  <a:pt x="42249" y="92588"/>
                </a:lnTo>
                <a:lnTo>
                  <a:pt x="56015" y="97785"/>
                </a:lnTo>
                <a:lnTo>
                  <a:pt x="71215" y="102083"/>
                </a:lnTo>
                <a:lnTo>
                  <a:pt x="58470" y="57205"/>
                </a:lnTo>
                <a:close/>
              </a:path>
              <a:path w="552196" h="116223">
                <a:moveTo>
                  <a:pt x="527326" y="57318"/>
                </a:moveTo>
                <a:lnTo>
                  <a:pt x="256171" y="29789"/>
                </a:lnTo>
                <a:lnTo>
                  <a:pt x="250647" y="22701"/>
                </a:lnTo>
                <a:lnTo>
                  <a:pt x="243392" y="16052"/>
                </a:lnTo>
                <a:lnTo>
                  <a:pt x="234536" y="9901"/>
                </a:lnTo>
                <a:lnTo>
                  <a:pt x="224208" y="4311"/>
                </a:lnTo>
                <a:lnTo>
                  <a:pt x="212537" y="-656"/>
                </a:lnTo>
                <a:lnTo>
                  <a:pt x="199652" y="-4942"/>
                </a:lnTo>
                <a:lnTo>
                  <a:pt x="185682" y="-8484"/>
                </a:lnTo>
                <a:lnTo>
                  <a:pt x="170758" y="-11220"/>
                </a:lnTo>
                <a:lnTo>
                  <a:pt x="155007" y="-13091"/>
                </a:lnTo>
                <a:lnTo>
                  <a:pt x="138559" y="-14034"/>
                </a:lnTo>
                <a:lnTo>
                  <a:pt x="130835" y="-14139"/>
                </a:lnTo>
                <a:lnTo>
                  <a:pt x="112137" y="-13516"/>
                </a:lnTo>
                <a:lnTo>
                  <a:pt x="94255" y="-11706"/>
                </a:lnTo>
                <a:lnTo>
                  <a:pt x="77373" y="-8792"/>
                </a:lnTo>
                <a:lnTo>
                  <a:pt x="61673" y="-4861"/>
                </a:lnTo>
                <a:lnTo>
                  <a:pt x="47337" y="0"/>
                </a:lnTo>
                <a:lnTo>
                  <a:pt x="53390" y="47341"/>
                </a:lnTo>
                <a:lnTo>
                  <a:pt x="55774" y="40510"/>
                </a:lnTo>
                <a:lnTo>
                  <a:pt x="62534" y="34307"/>
                </a:lnTo>
                <a:lnTo>
                  <a:pt x="73082" y="28938"/>
                </a:lnTo>
                <a:lnTo>
                  <a:pt x="86831" y="24613"/>
                </a:lnTo>
                <a:lnTo>
                  <a:pt x="103193" y="21539"/>
                </a:lnTo>
                <a:lnTo>
                  <a:pt x="121582" y="19926"/>
                </a:lnTo>
                <a:lnTo>
                  <a:pt x="130835" y="19731"/>
                </a:lnTo>
                <a:lnTo>
                  <a:pt x="149980" y="20580"/>
                </a:lnTo>
                <a:lnTo>
                  <a:pt x="167376" y="22988"/>
                </a:lnTo>
                <a:lnTo>
                  <a:pt x="182435" y="26747"/>
                </a:lnTo>
                <a:lnTo>
                  <a:pt x="194571" y="31649"/>
                </a:lnTo>
                <a:lnTo>
                  <a:pt x="203195" y="37484"/>
                </a:lnTo>
                <a:lnTo>
                  <a:pt x="207722" y="44045"/>
                </a:lnTo>
                <a:lnTo>
                  <a:pt x="208267" y="47341"/>
                </a:lnTo>
                <a:lnTo>
                  <a:pt x="205883" y="54172"/>
                </a:lnTo>
                <a:lnTo>
                  <a:pt x="199125" y="60378"/>
                </a:lnTo>
                <a:lnTo>
                  <a:pt x="188577" y="65750"/>
                </a:lnTo>
                <a:lnTo>
                  <a:pt x="174829" y="70078"/>
                </a:lnTo>
                <a:lnTo>
                  <a:pt x="158467" y="73154"/>
                </a:lnTo>
                <a:lnTo>
                  <a:pt x="140077" y="74769"/>
                </a:lnTo>
                <a:lnTo>
                  <a:pt x="130835" y="74963"/>
                </a:lnTo>
                <a:lnTo>
                  <a:pt x="111693" y="74113"/>
                </a:lnTo>
                <a:lnTo>
                  <a:pt x="94298" y="71704"/>
                </a:lnTo>
                <a:lnTo>
                  <a:pt x="79237" y="67943"/>
                </a:lnTo>
                <a:lnTo>
                  <a:pt x="67099" y="63041"/>
                </a:lnTo>
                <a:lnTo>
                  <a:pt x="58470" y="57205"/>
                </a:lnTo>
                <a:lnTo>
                  <a:pt x="71215" y="102083"/>
                </a:lnTo>
                <a:lnTo>
                  <a:pt x="87666" y="105397"/>
                </a:lnTo>
                <a:lnTo>
                  <a:pt x="105187" y="107641"/>
                </a:lnTo>
                <a:lnTo>
                  <a:pt x="123594" y="108729"/>
                </a:lnTo>
                <a:lnTo>
                  <a:pt x="130835" y="108821"/>
                </a:lnTo>
                <a:lnTo>
                  <a:pt x="146140" y="108404"/>
                </a:lnTo>
                <a:lnTo>
                  <a:pt x="160918" y="107183"/>
                </a:lnTo>
                <a:lnTo>
                  <a:pt x="175071" y="105207"/>
                </a:lnTo>
                <a:lnTo>
                  <a:pt x="188502" y="102521"/>
                </a:lnTo>
                <a:lnTo>
                  <a:pt x="201114" y="99172"/>
                </a:lnTo>
                <a:lnTo>
                  <a:pt x="212808" y="95209"/>
                </a:lnTo>
                <a:lnTo>
                  <a:pt x="223487" y="90678"/>
                </a:lnTo>
                <a:lnTo>
                  <a:pt x="233054" y="85626"/>
                </a:lnTo>
                <a:lnTo>
                  <a:pt x="241300" y="80183"/>
                </a:lnTo>
                <a:lnTo>
                  <a:pt x="527326" y="108891"/>
                </a:lnTo>
                <a:lnTo>
                  <a:pt x="527326" y="573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602929" y="2909026"/>
            <a:ext cx="154876" cy="55232"/>
          </a:xfrm>
          <a:custGeom>
            <a:avLst/>
            <a:gdLst/>
            <a:ahLst/>
            <a:cxnLst/>
            <a:rect l="l" t="t" r="r" b="b"/>
            <a:pathLst>
              <a:path w="154876" h="55232">
                <a:moveTo>
                  <a:pt x="77444" y="55232"/>
                </a:moveTo>
                <a:lnTo>
                  <a:pt x="58302" y="54382"/>
                </a:lnTo>
                <a:lnTo>
                  <a:pt x="40907" y="51973"/>
                </a:lnTo>
                <a:lnTo>
                  <a:pt x="25846" y="48212"/>
                </a:lnTo>
                <a:lnTo>
                  <a:pt x="13708" y="43310"/>
                </a:lnTo>
                <a:lnTo>
                  <a:pt x="5079" y="37474"/>
                </a:lnTo>
                <a:lnTo>
                  <a:pt x="547" y="30914"/>
                </a:lnTo>
                <a:lnTo>
                  <a:pt x="0" y="27609"/>
                </a:lnTo>
                <a:lnTo>
                  <a:pt x="2383" y="20779"/>
                </a:lnTo>
                <a:lnTo>
                  <a:pt x="9143" y="14576"/>
                </a:lnTo>
                <a:lnTo>
                  <a:pt x="19691" y="9207"/>
                </a:lnTo>
                <a:lnTo>
                  <a:pt x="33440" y="4882"/>
                </a:lnTo>
                <a:lnTo>
                  <a:pt x="49803" y="1808"/>
                </a:lnTo>
                <a:lnTo>
                  <a:pt x="68191" y="194"/>
                </a:lnTo>
                <a:lnTo>
                  <a:pt x="77444" y="0"/>
                </a:lnTo>
                <a:lnTo>
                  <a:pt x="96589" y="849"/>
                </a:lnTo>
                <a:lnTo>
                  <a:pt x="113985" y="3257"/>
                </a:lnTo>
                <a:lnTo>
                  <a:pt x="129044" y="7016"/>
                </a:lnTo>
                <a:lnTo>
                  <a:pt x="141180" y="11917"/>
                </a:lnTo>
                <a:lnTo>
                  <a:pt x="149805" y="17753"/>
                </a:lnTo>
                <a:lnTo>
                  <a:pt x="154331" y="24313"/>
                </a:lnTo>
                <a:lnTo>
                  <a:pt x="154876" y="27609"/>
                </a:lnTo>
                <a:lnTo>
                  <a:pt x="152493" y="34441"/>
                </a:lnTo>
                <a:lnTo>
                  <a:pt x="145734" y="40647"/>
                </a:lnTo>
                <a:lnTo>
                  <a:pt x="135187" y="46019"/>
                </a:lnTo>
                <a:lnTo>
                  <a:pt x="121438" y="50347"/>
                </a:lnTo>
                <a:lnTo>
                  <a:pt x="105076" y="53423"/>
                </a:lnTo>
                <a:lnTo>
                  <a:pt x="86686" y="55037"/>
                </a:lnTo>
                <a:lnTo>
                  <a:pt x="77444" y="55232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549538" y="2875155"/>
            <a:ext cx="552196" cy="125526"/>
          </a:xfrm>
          <a:custGeom>
            <a:avLst/>
            <a:gdLst/>
            <a:ahLst/>
            <a:cxnLst/>
            <a:rect l="l" t="t" r="r" b="b"/>
            <a:pathLst>
              <a:path w="552196" h="125526">
                <a:moveTo>
                  <a:pt x="527326" y="71457"/>
                </a:moveTo>
                <a:lnTo>
                  <a:pt x="256171" y="43929"/>
                </a:lnTo>
                <a:lnTo>
                  <a:pt x="250647" y="36841"/>
                </a:lnTo>
                <a:lnTo>
                  <a:pt x="243392" y="30191"/>
                </a:lnTo>
                <a:lnTo>
                  <a:pt x="234536" y="24041"/>
                </a:lnTo>
                <a:lnTo>
                  <a:pt x="224208" y="18451"/>
                </a:lnTo>
                <a:lnTo>
                  <a:pt x="212537" y="13482"/>
                </a:lnTo>
                <a:lnTo>
                  <a:pt x="199652" y="9197"/>
                </a:lnTo>
                <a:lnTo>
                  <a:pt x="185682" y="5655"/>
                </a:lnTo>
                <a:lnTo>
                  <a:pt x="170758" y="2918"/>
                </a:lnTo>
                <a:lnTo>
                  <a:pt x="155007" y="1048"/>
                </a:lnTo>
                <a:lnTo>
                  <a:pt x="138559" y="105"/>
                </a:lnTo>
                <a:lnTo>
                  <a:pt x="130835" y="0"/>
                </a:lnTo>
                <a:lnTo>
                  <a:pt x="112137" y="622"/>
                </a:lnTo>
                <a:lnTo>
                  <a:pt x="94255" y="2433"/>
                </a:lnTo>
                <a:lnTo>
                  <a:pt x="77373" y="5347"/>
                </a:lnTo>
                <a:lnTo>
                  <a:pt x="61673" y="9277"/>
                </a:lnTo>
                <a:lnTo>
                  <a:pt x="47337" y="14139"/>
                </a:lnTo>
                <a:lnTo>
                  <a:pt x="34547" y="19847"/>
                </a:lnTo>
                <a:lnTo>
                  <a:pt x="23488" y="26315"/>
                </a:lnTo>
                <a:lnTo>
                  <a:pt x="14340" y="33457"/>
                </a:lnTo>
                <a:lnTo>
                  <a:pt x="7287" y="41189"/>
                </a:lnTo>
                <a:lnTo>
                  <a:pt x="2512" y="49424"/>
                </a:lnTo>
                <a:lnTo>
                  <a:pt x="196" y="58076"/>
                </a:lnTo>
                <a:lnTo>
                  <a:pt x="0" y="61480"/>
                </a:lnTo>
                <a:lnTo>
                  <a:pt x="1325" y="70267"/>
                </a:lnTo>
                <a:lnTo>
                  <a:pt x="5181" y="78670"/>
                </a:lnTo>
                <a:lnTo>
                  <a:pt x="11384" y="86604"/>
                </a:lnTo>
                <a:lnTo>
                  <a:pt x="19751" y="93981"/>
                </a:lnTo>
                <a:lnTo>
                  <a:pt x="30100" y="100718"/>
                </a:lnTo>
                <a:lnTo>
                  <a:pt x="42249" y="106728"/>
                </a:lnTo>
                <a:lnTo>
                  <a:pt x="56015" y="111924"/>
                </a:lnTo>
                <a:lnTo>
                  <a:pt x="71215" y="116223"/>
                </a:lnTo>
                <a:lnTo>
                  <a:pt x="87666" y="119537"/>
                </a:lnTo>
                <a:lnTo>
                  <a:pt x="105187" y="121780"/>
                </a:lnTo>
                <a:lnTo>
                  <a:pt x="123594" y="122868"/>
                </a:lnTo>
                <a:lnTo>
                  <a:pt x="130835" y="122961"/>
                </a:lnTo>
                <a:lnTo>
                  <a:pt x="146140" y="122544"/>
                </a:lnTo>
                <a:lnTo>
                  <a:pt x="160918" y="121323"/>
                </a:lnTo>
                <a:lnTo>
                  <a:pt x="175071" y="119346"/>
                </a:lnTo>
                <a:lnTo>
                  <a:pt x="188502" y="116660"/>
                </a:lnTo>
                <a:lnTo>
                  <a:pt x="201114" y="113312"/>
                </a:lnTo>
                <a:lnTo>
                  <a:pt x="212808" y="109349"/>
                </a:lnTo>
                <a:lnTo>
                  <a:pt x="223487" y="104818"/>
                </a:lnTo>
                <a:lnTo>
                  <a:pt x="233054" y="99765"/>
                </a:lnTo>
                <a:lnTo>
                  <a:pt x="241300" y="94322"/>
                </a:lnTo>
                <a:lnTo>
                  <a:pt x="527326" y="12303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208143" y="2825093"/>
            <a:ext cx="507250" cy="156591"/>
          </a:xfrm>
          <a:custGeom>
            <a:avLst/>
            <a:gdLst/>
            <a:ahLst/>
            <a:cxnLst/>
            <a:rect l="l" t="t" r="r" b="b"/>
            <a:pathLst>
              <a:path w="507250" h="156591">
                <a:moveTo>
                  <a:pt x="506793" y="42773"/>
                </a:moveTo>
                <a:lnTo>
                  <a:pt x="0" y="0"/>
                </a:lnTo>
                <a:lnTo>
                  <a:pt x="2247" y="50799"/>
                </a:lnTo>
                <a:lnTo>
                  <a:pt x="54114" y="56984"/>
                </a:lnTo>
                <a:lnTo>
                  <a:pt x="70650" y="128574"/>
                </a:lnTo>
                <a:lnTo>
                  <a:pt x="58585" y="141668"/>
                </a:lnTo>
                <a:lnTo>
                  <a:pt x="338594" y="156590"/>
                </a:lnTo>
                <a:lnTo>
                  <a:pt x="344948" y="151425"/>
                </a:lnTo>
                <a:lnTo>
                  <a:pt x="352096" y="147442"/>
                </a:lnTo>
                <a:lnTo>
                  <a:pt x="364792" y="142412"/>
                </a:lnTo>
                <a:lnTo>
                  <a:pt x="382397" y="136042"/>
                </a:lnTo>
                <a:lnTo>
                  <a:pt x="404665" y="130221"/>
                </a:lnTo>
                <a:lnTo>
                  <a:pt x="417486" y="130222"/>
                </a:lnTo>
                <a:lnTo>
                  <a:pt x="423148" y="132361"/>
                </a:lnTo>
                <a:lnTo>
                  <a:pt x="424078" y="133159"/>
                </a:lnTo>
                <a:lnTo>
                  <a:pt x="441467" y="136748"/>
                </a:lnTo>
                <a:lnTo>
                  <a:pt x="452319" y="138516"/>
                </a:lnTo>
                <a:lnTo>
                  <a:pt x="461812" y="139106"/>
                </a:lnTo>
                <a:lnTo>
                  <a:pt x="472236" y="139166"/>
                </a:lnTo>
                <a:lnTo>
                  <a:pt x="491326" y="138237"/>
                </a:lnTo>
                <a:lnTo>
                  <a:pt x="503936" y="136630"/>
                </a:lnTo>
                <a:lnTo>
                  <a:pt x="507250" y="136042"/>
                </a:lnTo>
                <a:lnTo>
                  <a:pt x="506793" y="42773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208143" y="2825093"/>
            <a:ext cx="507250" cy="156591"/>
          </a:xfrm>
          <a:custGeom>
            <a:avLst/>
            <a:gdLst/>
            <a:ahLst/>
            <a:cxnLst/>
            <a:rect l="l" t="t" r="r" b="b"/>
            <a:pathLst>
              <a:path w="507250" h="156591">
                <a:moveTo>
                  <a:pt x="338594" y="156590"/>
                </a:moveTo>
                <a:lnTo>
                  <a:pt x="344948" y="151425"/>
                </a:lnTo>
                <a:lnTo>
                  <a:pt x="352096" y="147442"/>
                </a:lnTo>
                <a:lnTo>
                  <a:pt x="364792" y="142412"/>
                </a:lnTo>
                <a:lnTo>
                  <a:pt x="382397" y="136042"/>
                </a:lnTo>
                <a:lnTo>
                  <a:pt x="404665" y="130221"/>
                </a:lnTo>
                <a:lnTo>
                  <a:pt x="417486" y="130222"/>
                </a:lnTo>
                <a:lnTo>
                  <a:pt x="423148" y="132361"/>
                </a:lnTo>
                <a:lnTo>
                  <a:pt x="424078" y="133159"/>
                </a:lnTo>
                <a:lnTo>
                  <a:pt x="441467" y="136748"/>
                </a:lnTo>
                <a:lnTo>
                  <a:pt x="452319" y="138516"/>
                </a:lnTo>
                <a:lnTo>
                  <a:pt x="461812" y="139106"/>
                </a:lnTo>
                <a:lnTo>
                  <a:pt x="472236" y="139166"/>
                </a:lnTo>
                <a:lnTo>
                  <a:pt x="491326" y="138237"/>
                </a:lnTo>
                <a:lnTo>
                  <a:pt x="503936" y="136630"/>
                </a:lnTo>
                <a:lnTo>
                  <a:pt x="507250" y="136042"/>
                </a:lnTo>
                <a:lnTo>
                  <a:pt x="506793" y="42773"/>
                </a:lnTo>
                <a:lnTo>
                  <a:pt x="0" y="0"/>
                </a:lnTo>
                <a:lnTo>
                  <a:pt x="2247" y="50799"/>
                </a:lnTo>
                <a:lnTo>
                  <a:pt x="54114" y="56984"/>
                </a:lnTo>
                <a:lnTo>
                  <a:pt x="70650" y="128574"/>
                </a:lnTo>
                <a:lnTo>
                  <a:pt x="58585" y="141668"/>
                </a:lnTo>
                <a:lnTo>
                  <a:pt x="338594" y="15659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265862" y="2890476"/>
            <a:ext cx="449249" cy="34988"/>
          </a:xfrm>
          <a:custGeom>
            <a:avLst/>
            <a:gdLst/>
            <a:ahLst/>
            <a:cxnLst/>
            <a:rect l="l" t="t" r="r" b="b"/>
            <a:pathLst>
              <a:path w="449249" h="34988">
                <a:moveTo>
                  <a:pt x="449249" y="12090"/>
                </a:moveTo>
                <a:lnTo>
                  <a:pt x="0" y="0"/>
                </a:lnTo>
                <a:lnTo>
                  <a:pt x="378942" y="24485"/>
                </a:lnTo>
                <a:lnTo>
                  <a:pt x="403987" y="34988"/>
                </a:lnTo>
                <a:lnTo>
                  <a:pt x="449249" y="12090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265862" y="2890476"/>
            <a:ext cx="449249" cy="34988"/>
          </a:xfrm>
          <a:custGeom>
            <a:avLst/>
            <a:gdLst/>
            <a:ahLst/>
            <a:cxnLst/>
            <a:rect l="l" t="t" r="r" b="b"/>
            <a:pathLst>
              <a:path w="449249" h="34988">
                <a:moveTo>
                  <a:pt x="449249" y="12090"/>
                </a:moveTo>
                <a:lnTo>
                  <a:pt x="403987" y="34988"/>
                </a:lnTo>
                <a:lnTo>
                  <a:pt x="378942" y="24485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628946" y="2930320"/>
            <a:ext cx="27546" cy="32029"/>
          </a:xfrm>
          <a:custGeom>
            <a:avLst/>
            <a:gdLst/>
            <a:ahLst/>
            <a:cxnLst/>
            <a:rect l="l" t="t" r="r" b="b"/>
            <a:pathLst>
              <a:path w="27546" h="32029">
                <a:moveTo>
                  <a:pt x="27520" y="32029"/>
                </a:moveTo>
                <a:lnTo>
                  <a:pt x="27546" y="10109"/>
                </a:ln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187028" y="2758118"/>
            <a:ext cx="62712" cy="70485"/>
          </a:xfrm>
          <a:custGeom>
            <a:avLst/>
            <a:gdLst/>
            <a:ahLst/>
            <a:cxnLst/>
            <a:rect l="l" t="t" r="r" b="b"/>
            <a:pathLst>
              <a:path w="62712" h="70485">
                <a:moveTo>
                  <a:pt x="54275" y="11386"/>
                </a:moveTo>
                <a:lnTo>
                  <a:pt x="43603" y="4344"/>
                </a:lnTo>
                <a:lnTo>
                  <a:pt x="25920" y="0"/>
                </a:lnTo>
                <a:lnTo>
                  <a:pt x="23319" y="0"/>
                </a:lnTo>
                <a:lnTo>
                  <a:pt x="8983" y="984"/>
                </a:lnTo>
                <a:lnTo>
                  <a:pt x="0" y="6769"/>
                </a:lnTo>
                <a:lnTo>
                  <a:pt x="2844" y="37160"/>
                </a:lnTo>
                <a:lnTo>
                  <a:pt x="15392" y="40386"/>
                </a:lnTo>
                <a:lnTo>
                  <a:pt x="19494" y="43307"/>
                </a:lnTo>
                <a:lnTo>
                  <a:pt x="23596" y="46228"/>
                </a:lnTo>
                <a:lnTo>
                  <a:pt x="22415" y="66979"/>
                </a:lnTo>
                <a:lnTo>
                  <a:pt x="62712" y="70485"/>
                </a:lnTo>
                <a:lnTo>
                  <a:pt x="56210" y="13169"/>
                </a:lnTo>
                <a:lnTo>
                  <a:pt x="54275" y="11386"/>
                </a:lnTo>
                <a:close/>
              </a:path>
            </a:pathLst>
          </a:custGeom>
          <a:solidFill>
            <a:srgbClr val="3B8AA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187028" y="2758118"/>
            <a:ext cx="62712" cy="70485"/>
          </a:xfrm>
          <a:custGeom>
            <a:avLst/>
            <a:gdLst/>
            <a:ahLst/>
            <a:cxnLst/>
            <a:rect l="l" t="t" r="r" b="b"/>
            <a:pathLst>
              <a:path w="62712" h="70485">
                <a:moveTo>
                  <a:pt x="0" y="6769"/>
                </a:moveTo>
                <a:lnTo>
                  <a:pt x="8983" y="984"/>
                </a:lnTo>
                <a:lnTo>
                  <a:pt x="23319" y="0"/>
                </a:lnTo>
                <a:lnTo>
                  <a:pt x="25920" y="0"/>
                </a:lnTo>
                <a:lnTo>
                  <a:pt x="43603" y="4344"/>
                </a:lnTo>
                <a:lnTo>
                  <a:pt x="54275" y="11386"/>
                </a:lnTo>
                <a:lnTo>
                  <a:pt x="56210" y="13169"/>
                </a:lnTo>
                <a:lnTo>
                  <a:pt x="62712" y="70485"/>
                </a:lnTo>
                <a:lnTo>
                  <a:pt x="22415" y="66979"/>
                </a:lnTo>
                <a:lnTo>
                  <a:pt x="23596" y="46228"/>
                </a:lnTo>
                <a:lnTo>
                  <a:pt x="19494" y="43307"/>
                </a:lnTo>
                <a:lnTo>
                  <a:pt x="15392" y="40386"/>
                </a:lnTo>
                <a:lnTo>
                  <a:pt x="2844" y="37160"/>
                </a:lnTo>
                <a:lnTo>
                  <a:pt x="0" y="676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189873" y="2795275"/>
            <a:ext cx="23075" cy="80848"/>
          </a:xfrm>
          <a:custGeom>
            <a:avLst/>
            <a:gdLst/>
            <a:ahLst/>
            <a:cxnLst/>
            <a:rect l="l" t="t" r="r" b="b"/>
            <a:pathLst>
              <a:path w="23075" h="80848">
                <a:moveTo>
                  <a:pt x="0" y="0"/>
                </a:moveTo>
                <a:lnTo>
                  <a:pt x="5816" y="78130"/>
                </a:lnTo>
                <a:lnTo>
                  <a:pt x="23075" y="80848"/>
                </a:lnTo>
                <a:lnTo>
                  <a:pt x="22843" y="77038"/>
                </a:lnTo>
                <a:lnTo>
                  <a:pt x="22056" y="64521"/>
                </a:lnTo>
                <a:lnTo>
                  <a:pt x="20914" y="47186"/>
                </a:lnTo>
                <a:lnTo>
                  <a:pt x="19626" y="29113"/>
                </a:lnTo>
                <a:lnTo>
                  <a:pt x="18401" y="14378"/>
                </a:lnTo>
                <a:lnTo>
                  <a:pt x="17449" y="7061"/>
                </a:lnTo>
                <a:lnTo>
                  <a:pt x="16002" y="2705"/>
                </a:lnTo>
                <a:lnTo>
                  <a:pt x="0" y="0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189873" y="2795275"/>
            <a:ext cx="23075" cy="80848"/>
          </a:xfrm>
          <a:custGeom>
            <a:avLst/>
            <a:gdLst/>
            <a:ahLst/>
            <a:cxnLst/>
            <a:rect l="l" t="t" r="r" b="b"/>
            <a:pathLst>
              <a:path w="23075" h="80848">
                <a:moveTo>
                  <a:pt x="0" y="0"/>
                </a:moveTo>
                <a:lnTo>
                  <a:pt x="16002" y="2705"/>
                </a:lnTo>
                <a:lnTo>
                  <a:pt x="17449" y="7061"/>
                </a:lnTo>
                <a:lnTo>
                  <a:pt x="18401" y="14378"/>
                </a:lnTo>
                <a:lnTo>
                  <a:pt x="19626" y="29113"/>
                </a:lnTo>
                <a:lnTo>
                  <a:pt x="20914" y="47186"/>
                </a:lnTo>
                <a:lnTo>
                  <a:pt x="22056" y="64521"/>
                </a:lnTo>
                <a:lnTo>
                  <a:pt x="22843" y="77038"/>
                </a:lnTo>
                <a:lnTo>
                  <a:pt x="23075" y="80848"/>
                </a:lnTo>
                <a:lnTo>
                  <a:pt x="5816" y="78130"/>
                </a:lnTo>
                <a:lnTo>
                  <a:pt x="0" y="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189873" y="2772860"/>
            <a:ext cx="31521" cy="32461"/>
          </a:xfrm>
          <a:custGeom>
            <a:avLst/>
            <a:gdLst/>
            <a:ahLst/>
            <a:cxnLst/>
            <a:rect l="l" t="t" r="r" b="b"/>
            <a:pathLst>
              <a:path w="31521" h="32461">
                <a:moveTo>
                  <a:pt x="0" y="14516"/>
                </a:moveTo>
                <a:lnTo>
                  <a:pt x="2006" y="13347"/>
                </a:lnTo>
                <a:lnTo>
                  <a:pt x="12839" y="1054"/>
                </a:lnTo>
                <a:lnTo>
                  <a:pt x="21742" y="0"/>
                </a:lnTo>
                <a:lnTo>
                  <a:pt x="26885" y="4851"/>
                </a:lnTo>
                <a:lnTo>
                  <a:pt x="31521" y="9245"/>
                </a:lnTo>
                <a:lnTo>
                  <a:pt x="31521" y="17906"/>
                </a:lnTo>
                <a:lnTo>
                  <a:pt x="18580" y="32461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007994" y="2679318"/>
            <a:ext cx="174434" cy="64547"/>
          </a:xfrm>
          <a:custGeom>
            <a:avLst/>
            <a:gdLst/>
            <a:ahLst/>
            <a:cxnLst/>
            <a:rect l="l" t="t" r="r" b="b"/>
            <a:pathLst>
              <a:path w="174434" h="64547">
                <a:moveTo>
                  <a:pt x="174434" y="27367"/>
                </a:moveTo>
                <a:lnTo>
                  <a:pt x="172799" y="34359"/>
                </a:lnTo>
                <a:lnTo>
                  <a:pt x="167367" y="41048"/>
                </a:lnTo>
                <a:lnTo>
                  <a:pt x="158560" y="47251"/>
                </a:lnTo>
                <a:lnTo>
                  <a:pt x="146800" y="52785"/>
                </a:lnTo>
                <a:lnTo>
                  <a:pt x="132506" y="57470"/>
                </a:lnTo>
                <a:lnTo>
                  <a:pt x="116101" y="61122"/>
                </a:lnTo>
                <a:lnTo>
                  <a:pt x="98004" y="63560"/>
                </a:lnTo>
                <a:lnTo>
                  <a:pt x="89014" y="64235"/>
                </a:lnTo>
                <a:lnTo>
                  <a:pt x="70170" y="64547"/>
                </a:lnTo>
                <a:lnTo>
                  <a:pt x="52662" y="63396"/>
                </a:lnTo>
                <a:lnTo>
                  <a:pt x="36933" y="60917"/>
                </a:lnTo>
                <a:lnTo>
                  <a:pt x="23423" y="57243"/>
                </a:lnTo>
                <a:lnTo>
                  <a:pt x="12574" y="52507"/>
                </a:lnTo>
                <a:lnTo>
                  <a:pt x="4826" y="46844"/>
                </a:lnTo>
                <a:lnTo>
                  <a:pt x="622" y="40387"/>
                </a:lnTo>
                <a:lnTo>
                  <a:pt x="0" y="37184"/>
                </a:lnTo>
                <a:lnTo>
                  <a:pt x="1641" y="30186"/>
                </a:lnTo>
                <a:lnTo>
                  <a:pt x="7082" y="23492"/>
                </a:lnTo>
                <a:lnTo>
                  <a:pt x="15897" y="17287"/>
                </a:lnTo>
                <a:lnTo>
                  <a:pt x="27666" y="11751"/>
                </a:lnTo>
                <a:lnTo>
                  <a:pt x="41966" y="7067"/>
                </a:lnTo>
                <a:lnTo>
                  <a:pt x="58374" y="3418"/>
                </a:lnTo>
                <a:lnTo>
                  <a:pt x="76468" y="986"/>
                </a:lnTo>
                <a:lnTo>
                  <a:pt x="85420" y="316"/>
                </a:lnTo>
                <a:lnTo>
                  <a:pt x="104272" y="0"/>
                </a:lnTo>
                <a:lnTo>
                  <a:pt x="121785" y="1147"/>
                </a:lnTo>
                <a:lnTo>
                  <a:pt x="137519" y="3624"/>
                </a:lnTo>
                <a:lnTo>
                  <a:pt x="151030" y="7297"/>
                </a:lnTo>
                <a:lnTo>
                  <a:pt x="161878" y="12033"/>
                </a:lnTo>
                <a:lnTo>
                  <a:pt x="169621" y="17698"/>
                </a:lnTo>
                <a:lnTo>
                  <a:pt x="173816" y="24157"/>
                </a:lnTo>
                <a:lnTo>
                  <a:pt x="174434" y="27367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995231" y="2283214"/>
            <a:ext cx="151307" cy="431266"/>
          </a:xfrm>
          <a:custGeom>
            <a:avLst/>
            <a:gdLst/>
            <a:ahLst/>
            <a:cxnLst/>
            <a:rect l="l" t="t" r="r" b="b"/>
            <a:pathLst>
              <a:path w="151307" h="431266">
                <a:moveTo>
                  <a:pt x="48666" y="431266"/>
                </a:moveTo>
                <a:lnTo>
                  <a:pt x="151307" y="425488"/>
                </a:lnTo>
                <a:lnTo>
                  <a:pt x="102628" y="0"/>
                </a:lnTo>
                <a:lnTo>
                  <a:pt x="0" y="5778"/>
                </a:lnTo>
                <a:lnTo>
                  <a:pt x="48666" y="4312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995231" y="2283214"/>
            <a:ext cx="151307" cy="431266"/>
          </a:xfrm>
          <a:custGeom>
            <a:avLst/>
            <a:gdLst/>
            <a:ahLst/>
            <a:cxnLst/>
            <a:rect l="l" t="t" r="r" b="b"/>
            <a:pathLst>
              <a:path w="151307" h="431266">
                <a:moveTo>
                  <a:pt x="48666" y="431266"/>
                </a:moveTo>
                <a:lnTo>
                  <a:pt x="0" y="5778"/>
                </a:lnTo>
                <a:lnTo>
                  <a:pt x="102628" y="0"/>
                </a:lnTo>
                <a:lnTo>
                  <a:pt x="151307" y="42548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930493" y="2042872"/>
            <a:ext cx="240982" cy="605996"/>
          </a:xfrm>
          <a:custGeom>
            <a:avLst/>
            <a:gdLst/>
            <a:ahLst/>
            <a:cxnLst/>
            <a:rect l="l" t="t" r="r" b="b"/>
            <a:pathLst>
              <a:path w="240982" h="605996">
                <a:moveTo>
                  <a:pt x="184632" y="3098"/>
                </a:moveTo>
                <a:lnTo>
                  <a:pt x="0" y="0"/>
                </a:lnTo>
                <a:lnTo>
                  <a:pt x="66548" y="578612"/>
                </a:lnTo>
                <a:lnTo>
                  <a:pt x="68968" y="585392"/>
                </a:lnTo>
                <a:lnTo>
                  <a:pt x="96953" y="600797"/>
                </a:lnTo>
                <a:lnTo>
                  <a:pt x="128461" y="605619"/>
                </a:lnTo>
                <a:lnTo>
                  <a:pt x="146746" y="605996"/>
                </a:lnTo>
                <a:lnTo>
                  <a:pt x="155562" y="605663"/>
                </a:lnTo>
                <a:lnTo>
                  <a:pt x="191558" y="600758"/>
                </a:lnTo>
                <a:lnTo>
                  <a:pt x="219906" y="591380"/>
                </a:lnTo>
                <a:lnTo>
                  <a:pt x="237234" y="578987"/>
                </a:lnTo>
                <a:lnTo>
                  <a:pt x="240982" y="568794"/>
                </a:lnTo>
                <a:lnTo>
                  <a:pt x="184632" y="30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930493" y="2042872"/>
            <a:ext cx="240982" cy="605996"/>
          </a:xfrm>
          <a:custGeom>
            <a:avLst/>
            <a:gdLst/>
            <a:ahLst/>
            <a:cxnLst/>
            <a:rect l="l" t="t" r="r" b="b"/>
            <a:pathLst>
              <a:path w="240982" h="605996">
                <a:moveTo>
                  <a:pt x="184632" y="3098"/>
                </a:moveTo>
                <a:lnTo>
                  <a:pt x="0" y="0"/>
                </a:lnTo>
                <a:lnTo>
                  <a:pt x="66548" y="578612"/>
                </a:lnTo>
                <a:lnTo>
                  <a:pt x="68968" y="585392"/>
                </a:lnTo>
                <a:lnTo>
                  <a:pt x="96953" y="600797"/>
                </a:lnTo>
                <a:lnTo>
                  <a:pt x="128461" y="605619"/>
                </a:lnTo>
                <a:lnTo>
                  <a:pt x="146746" y="605996"/>
                </a:lnTo>
                <a:lnTo>
                  <a:pt x="155562" y="605663"/>
                </a:lnTo>
                <a:lnTo>
                  <a:pt x="191558" y="600758"/>
                </a:lnTo>
                <a:lnTo>
                  <a:pt x="219906" y="591380"/>
                </a:lnTo>
                <a:lnTo>
                  <a:pt x="237234" y="578987"/>
                </a:lnTo>
                <a:lnTo>
                  <a:pt x="240982" y="568794"/>
                </a:lnTo>
                <a:lnTo>
                  <a:pt x="184632" y="3098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439693" y="1098510"/>
            <a:ext cx="161302" cy="61760"/>
          </a:xfrm>
          <a:custGeom>
            <a:avLst/>
            <a:gdLst/>
            <a:ahLst/>
            <a:cxnLst/>
            <a:rect l="l" t="t" r="r" b="b"/>
            <a:pathLst>
              <a:path w="161302" h="61760">
                <a:moveTo>
                  <a:pt x="2705" y="48856"/>
                </a:moveTo>
                <a:lnTo>
                  <a:pt x="6439" y="48372"/>
                </a:lnTo>
                <a:lnTo>
                  <a:pt x="18784" y="47887"/>
                </a:lnTo>
                <a:lnTo>
                  <a:pt x="39357" y="49276"/>
                </a:lnTo>
                <a:lnTo>
                  <a:pt x="49327" y="50523"/>
                </a:lnTo>
                <a:lnTo>
                  <a:pt x="61251" y="53765"/>
                </a:lnTo>
                <a:lnTo>
                  <a:pt x="67703" y="61760"/>
                </a:lnTo>
                <a:lnTo>
                  <a:pt x="68808" y="24638"/>
                </a:lnTo>
                <a:lnTo>
                  <a:pt x="134365" y="32791"/>
                </a:lnTo>
                <a:lnTo>
                  <a:pt x="152984" y="27343"/>
                </a:lnTo>
                <a:lnTo>
                  <a:pt x="152984" y="52616"/>
                </a:lnTo>
                <a:lnTo>
                  <a:pt x="161302" y="57226"/>
                </a:lnTo>
                <a:lnTo>
                  <a:pt x="161302" y="18694"/>
                </a:lnTo>
                <a:lnTo>
                  <a:pt x="60744" y="7099"/>
                </a:lnTo>
                <a:lnTo>
                  <a:pt x="9626" y="0"/>
                </a:lnTo>
                <a:lnTo>
                  <a:pt x="0" y="0"/>
                </a:lnTo>
                <a:lnTo>
                  <a:pt x="2705" y="48856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439693" y="1098510"/>
            <a:ext cx="161302" cy="61760"/>
          </a:xfrm>
          <a:custGeom>
            <a:avLst/>
            <a:gdLst/>
            <a:ahLst/>
            <a:cxnLst/>
            <a:rect l="l" t="t" r="r" b="b"/>
            <a:pathLst>
              <a:path w="161302" h="61760">
                <a:moveTo>
                  <a:pt x="152984" y="51346"/>
                </a:moveTo>
                <a:lnTo>
                  <a:pt x="152984" y="27343"/>
                </a:lnTo>
                <a:lnTo>
                  <a:pt x="134365" y="32791"/>
                </a:lnTo>
                <a:lnTo>
                  <a:pt x="68808" y="24638"/>
                </a:lnTo>
                <a:lnTo>
                  <a:pt x="67703" y="61760"/>
                </a:lnTo>
                <a:lnTo>
                  <a:pt x="61251" y="53765"/>
                </a:lnTo>
                <a:lnTo>
                  <a:pt x="49327" y="50523"/>
                </a:lnTo>
                <a:lnTo>
                  <a:pt x="39357" y="49276"/>
                </a:lnTo>
                <a:lnTo>
                  <a:pt x="18784" y="47887"/>
                </a:lnTo>
                <a:lnTo>
                  <a:pt x="6439" y="48372"/>
                </a:lnTo>
                <a:lnTo>
                  <a:pt x="2705" y="48856"/>
                </a:lnTo>
                <a:lnTo>
                  <a:pt x="0" y="0"/>
                </a:lnTo>
                <a:lnTo>
                  <a:pt x="9626" y="0"/>
                </a:lnTo>
                <a:lnTo>
                  <a:pt x="60744" y="7099"/>
                </a:lnTo>
                <a:lnTo>
                  <a:pt x="161302" y="18694"/>
                </a:lnTo>
                <a:lnTo>
                  <a:pt x="161302" y="57226"/>
                </a:lnTo>
                <a:lnTo>
                  <a:pt x="152984" y="52616"/>
                </a:lnTo>
                <a:lnTo>
                  <a:pt x="152984" y="51346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577187" y="1126752"/>
            <a:ext cx="131356" cy="23888"/>
          </a:xfrm>
          <a:custGeom>
            <a:avLst/>
            <a:gdLst/>
            <a:ahLst/>
            <a:cxnLst/>
            <a:rect l="l" t="t" r="r" b="b"/>
            <a:pathLst>
              <a:path w="131356" h="23888">
                <a:moveTo>
                  <a:pt x="0" y="11722"/>
                </a:moveTo>
                <a:lnTo>
                  <a:pt x="0" y="17208"/>
                </a:lnTo>
                <a:lnTo>
                  <a:pt x="2908" y="19684"/>
                </a:lnTo>
                <a:lnTo>
                  <a:pt x="15493" y="20980"/>
                </a:lnTo>
                <a:lnTo>
                  <a:pt x="15493" y="16522"/>
                </a:lnTo>
                <a:lnTo>
                  <a:pt x="9575" y="15684"/>
                </a:lnTo>
                <a:lnTo>
                  <a:pt x="8788" y="11722"/>
                </a:lnTo>
                <a:lnTo>
                  <a:pt x="8788" y="8813"/>
                </a:lnTo>
                <a:lnTo>
                  <a:pt x="13169" y="7327"/>
                </a:lnTo>
                <a:lnTo>
                  <a:pt x="32169" y="7327"/>
                </a:lnTo>
                <a:lnTo>
                  <a:pt x="34836" y="8813"/>
                </a:lnTo>
                <a:lnTo>
                  <a:pt x="34836" y="14516"/>
                </a:lnTo>
                <a:lnTo>
                  <a:pt x="32778" y="16814"/>
                </a:lnTo>
                <a:lnTo>
                  <a:pt x="23812" y="16979"/>
                </a:lnTo>
                <a:lnTo>
                  <a:pt x="23812" y="20662"/>
                </a:lnTo>
                <a:lnTo>
                  <a:pt x="36474" y="20472"/>
                </a:lnTo>
                <a:lnTo>
                  <a:pt x="41884" y="19786"/>
                </a:lnTo>
                <a:lnTo>
                  <a:pt x="45351" y="15074"/>
                </a:lnTo>
                <a:lnTo>
                  <a:pt x="130987" y="23888"/>
                </a:lnTo>
                <a:lnTo>
                  <a:pt x="131356" y="14020"/>
                </a:lnTo>
                <a:lnTo>
                  <a:pt x="42049" y="5460"/>
                </a:lnTo>
                <a:lnTo>
                  <a:pt x="36893" y="2184"/>
                </a:lnTo>
                <a:lnTo>
                  <a:pt x="33007" y="0"/>
                </a:lnTo>
                <a:lnTo>
                  <a:pt x="22669" y="0"/>
                </a:lnTo>
                <a:lnTo>
                  <a:pt x="5367" y="3402"/>
                </a:lnTo>
                <a:lnTo>
                  <a:pt x="0" y="117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577187" y="1126752"/>
            <a:ext cx="131356" cy="23888"/>
          </a:xfrm>
          <a:custGeom>
            <a:avLst/>
            <a:gdLst/>
            <a:ahLst/>
            <a:cxnLst/>
            <a:rect l="l" t="t" r="r" b="b"/>
            <a:pathLst>
              <a:path w="131356" h="23888">
                <a:moveTo>
                  <a:pt x="15493" y="16522"/>
                </a:moveTo>
                <a:lnTo>
                  <a:pt x="9575" y="15684"/>
                </a:lnTo>
                <a:lnTo>
                  <a:pt x="8788" y="13855"/>
                </a:lnTo>
                <a:lnTo>
                  <a:pt x="8788" y="11722"/>
                </a:lnTo>
                <a:lnTo>
                  <a:pt x="8788" y="8813"/>
                </a:lnTo>
                <a:lnTo>
                  <a:pt x="13169" y="7327"/>
                </a:lnTo>
                <a:lnTo>
                  <a:pt x="22669" y="7327"/>
                </a:lnTo>
                <a:lnTo>
                  <a:pt x="32169" y="7327"/>
                </a:lnTo>
                <a:lnTo>
                  <a:pt x="34836" y="8813"/>
                </a:lnTo>
                <a:lnTo>
                  <a:pt x="34836" y="11722"/>
                </a:lnTo>
                <a:lnTo>
                  <a:pt x="34836" y="14516"/>
                </a:lnTo>
                <a:lnTo>
                  <a:pt x="32778" y="16814"/>
                </a:lnTo>
                <a:lnTo>
                  <a:pt x="23812" y="16979"/>
                </a:lnTo>
                <a:lnTo>
                  <a:pt x="23812" y="20662"/>
                </a:lnTo>
                <a:lnTo>
                  <a:pt x="36474" y="20472"/>
                </a:lnTo>
                <a:lnTo>
                  <a:pt x="41884" y="19786"/>
                </a:lnTo>
                <a:lnTo>
                  <a:pt x="45351" y="15074"/>
                </a:lnTo>
                <a:lnTo>
                  <a:pt x="130987" y="23888"/>
                </a:lnTo>
                <a:lnTo>
                  <a:pt x="131356" y="14020"/>
                </a:lnTo>
                <a:lnTo>
                  <a:pt x="42049" y="5460"/>
                </a:lnTo>
                <a:lnTo>
                  <a:pt x="36893" y="2184"/>
                </a:lnTo>
                <a:lnTo>
                  <a:pt x="33007" y="0"/>
                </a:lnTo>
                <a:lnTo>
                  <a:pt x="22669" y="0"/>
                </a:lnTo>
                <a:lnTo>
                  <a:pt x="5367" y="3402"/>
                </a:lnTo>
                <a:lnTo>
                  <a:pt x="0" y="11722"/>
                </a:lnTo>
                <a:lnTo>
                  <a:pt x="0" y="17208"/>
                </a:lnTo>
                <a:lnTo>
                  <a:pt x="2908" y="19684"/>
                </a:lnTo>
                <a:lnTo>
                  <a:pt x="15493" y="2098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457839" y="1099704"/>
            <a:ext cx="0" cy="46697"/>
          </a:xfrm>
          <a:custGeom>
            <a:avLst/>
            <a:gdLst/>
            <a:ahLst/>
            <a:cxnLst/>
            <a:rect l="l" t="t" r="r" b="b"/>
            <a:pathLst>
              <a:path h="46697">
                <a:moveTo>
                  <a:pt x="0" y="46697"/>
                </a:moveTo>
                <a:lnTo>
                  <a:pt x="0" y="0"/>
                </a:lnTo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457839" y="1099704"/>
            <a:ext cx="0" cy="46697"/>
          </a:xfrm>
          <a:custGeom>
            <a:avLst/>
            <a:gdLst/>
            <a:ahLst/>
            <a:cxnLst/>
            <a:rect l="l" t="t" r="r" b="b"/>
            <a:pathLst>
              <a:path h="46697">
                <a:moveTo>
                  <a:pt x="0" y="46697"/>
                </a:moveTo>
                <a:lnTo>
                  <a:pt x="0" y="0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565176" y="3053276"/>
            <a:ext cx="8877" cy="16738"/>
          </a:xfrm>
          <a:custGeom>
            <a:avLst/>
            <a:gdLst/>
            <a:ahLst/>
            <a:cxnLst/>
            <a:rect l="l" t="t" r="r" b="b"/>
            <a:pathLst>
              <a:path w="8877" h="16738">
                <a:moveTo>
                  <a:pt x="8877" y="0"/>
                </a:moveTo>
                <a:lnTo>
                  <a:pt x="0" y="1828"/>
                </a:lnTo>
                <a:lnTo>
                  <a:pt x="0" y="16738"/>
                </a:lnTo>
                <a:lnTo>
                  <a:pt x="8877" y="15049"/>
                </a:lnTo>
                <a:lnTo>
                  <a:pt x="8877" y="0"/>
                </a:lnTo>
                <a:close/>
              </a:path>
            </a:pathLst>
          </a:custGeom>
          <a:solidFill>
            <a:srgbClr val="3B8AA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565176" y="3053276"/>
            <a:ext cx="8877" cy="16738"/>
          </a:xfrm>
          <a:custGeom>
            <a:avLst/>
            <a:gdLst/>
            <a:ahLst/>
            <a:cxnLst/>
            <a:rect l="l" t="t" r="r" b="b"/>
            <a:pathLst>
              <a:path w="8877" h="16738">
                <a:moveTo>
                  <a:pt x="8877" y="0"/>
                </a:moveTo>
                <a:lnTo>
                  <a:pt x="8877" y="15049"/>
                </a:lnTo>
                <a:lnTo>
                  <a:pt x="0" y="16738"/>
                </a:lnTo>
                <a:lnTo>
                  <a:pt x="0" y="1828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434462" y="3027802"/>
            <a:ext cx="166535" cy="43827"/>
          </a:xfrm>
          <a:custGeom>
            <a:avLst/>
            <a:gdLst/>
            <a:ahLst/>
            <a:cxnLst/>
            <a:rect l="l" t="t" r="r" b="b"/>
            <a:pathLst>
              <a:path w="166535" h="43827">
                <a:moveTo>
                  <a:pt x="3649" y="27102"/>
                </a:moveTo>
                <a:lnTo>
                  <a:pt x="0" y="19342"/>
                </a:lnTo>
                <a:lnTo>
                  <a:pt x="495" y="41744"/>
                </a:lnTo>
                <a:lnTo>
                  <a:pt x="78016" y="43827"/>
                </a:lnTo>
                <a:lnTo>
                  <a:pt x="139598" y="25476"/>
                </a:lnTo>
                <a:lnTo>
                  <a:pt x="158216" y="12153"/>
                </a:lnTo>
                <a:lnTo>
                  <a:pt x="158216" y="37439"/>
                </a:lnTo>
                <a:lnTo>
                  <a:pt x="166535" y="38531"/>
                </a:lnTo>
                <a:lnTo>
                  <a:pt x="166535" y="0"/>
                </a:lnTo>
                <a:lnTo>
                  <a:pt x="70345" y="20853"/>
                </a:lnTo>
                <a:lnTo>
                  <a:pt x="67855" y="23046"/>
                </a:lnTo>
                <a:lnTo>
                  <a:pt x="57151" y="27371"/>
                </a:lnTo>
                <a:lnTo>
                  <a:pt x="33794" y="29781"/>
                </a:lnTo>
                <a:lnTo>
                  <a:pt x="14291" y="29613"/>
                </a:lnTo>
                <a:lnTo>
                  <a:pt x="3649" y="27102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434462" y="3027802"/>
            <a:ext cx="166535" cy="43827"/>
          </a:xfrm>
          <a:custGeom>
            <a:avLst/>
            <a:gdLst/>
            <a:ahLst/>
            <a:cxnLst/>
            <a:rect l="l" t="t" r="r" b="b"/>
            <a:pathLst>
              <a:path w="166535" h="43827">
                <a:moveTo>
                  <a:pt x="158216" y="36156"/>
                </a:moveTo>
                <a:lnTo>
                  <a:pt x="158216" y="12153"/>
                </a:lnTo>
                <a:lnTo>
                  <a:pt x="139598" y="25476"/>
                </a:lnTo>
                <a:lnTo>
                  <a:pt x="78016" y="43827"/>
                </a:lnTo>
                <a:lnTo>
                  <a:pt x="495" y="41744"/>
                </a:lnTo>
                <a:lnTo>
                  <a:pt x="0" y="19342"/>
                </a:lnTo>
                <a:lnTo>
                  <a:pt x="3649" y="27102"/>
                </a:lnTo>
                <a:lnTo>
                  <a:pt x="14291" y="29613"/>
                </a:lnTo>
                <a:lnTo>
                  <a:pt x="33794" y="29781"/>
                </a:lnTo>
                <a:lnTo>
                  <a:pt x="57151" y="27371"/>
                </a:lnTo>
                <a:lnTo>
                  <a:pt x="67855" y="23046"/>
                </a:lnTo>
                <a:lnTo>
                  <a:pt x="70345" y="20853"/>
                </a:lnTo>
                <a:lnTo>
                  <a:pt x="166535" y="0"/>
                </a:lnTo>
                <a:lnTo>
                  <a:pt x="166535" y="38531"/>
                </a:lnTo>
                <a:lnTo>
                  <a:pt x="158216" y="37439"/>
                </a:lnTo>
                <a:lnTo>
                  <a:pt x="158216" y="36156"/>
                </a:lnTo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577194" y="3009274"/>
            <a:ext cx="131343" cy="47739"/>
          </a:xfrm>
          <a:custGeom>
            <a:avLst/>
            <a:gdLst/>
            <a:ahLst/>
            <a:cxnLst/>
            <a:rect l="l" t="t" r="r" b="b"/>
            <a:pathLst>
              <a:path w="131343" h="47739">
                <a:moveTo>
                  <a:pt x="5740" y="47739"/>
                </a:moveTo>
                <a:lnTo>
                  <a:pt x="19773" y="47739"/>
                </a:lnTo>
                <a:lnTo>
                  <a:pt x="35142" y="42926"/>
                </a:lnTo>
                <a:lnTo>
                  <a:pt x="41716" y="33926"/>
                </a:lnTo>
                <a:lnTo>
                  <a:pt x="41744" y="33375"/>
                </a:lnTo>
                <a:lnTo>
                  <a:pt x="45351" y="32588"/>
                </a:lnTo>
                <a:lnTo>
                  <a:pt x="130975" y="10007"/>
                </a:lnTo>
                <a:lnTo>
                  <a:pt x="131343" y="0"/>
                </a:lnTo>
                <a:lnTo>
                  <a:pt x="36512" y="24168"/>
                </a:lnTo>
                <a:lnTo>
                  <a:pt x="34747" y="23698"/>
                </a:lnTo>
                <a:lnTo>
                  <a:pt x="27508" y="25158"/>
                </a:lnTo>
                <a:lnTo>
                  <a:pt x="27508" y="30226"/>
                </a:lnTo>
                <a:lnTo>
                  <a:pt x="30670" y="38519"/>
                </a:lnTo>
                <a:lnTo>
                  <a:pt x="13119" y="38519"/>
                </a:lnTo>
                <a:lnTo>
                  <a:pt x="10147" y="36512"/>
                </a:lnTo>
                <a:lnTo>
                  <a:pt x="7886" y="36118"/>
                </a:lnTo>
                <a:lnTo>
                  <a:pt x="0" y="41757"/>
                </a:lnTo>
                <a:lnTo>
                  <a:pt x="5740" y="4773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577194" y="3009274"/>
            <a:ext cx="131343" cy="47739"/>
          </a:xfrm>
          <a:custGeom>
            <a:avLst/>
            <a:gdLst/>
            <a:ahLst/>
            <a:cxnLst/>
            <a:rect l="l" t="t" r="r" b="b"/>
            <a:pathLst>
              <a:path w="131343" h="47739">
                <a:moveTo>
                  <a:pt x="19773" y="47739"/>
                </a:moveTo>
                <a:lnTo>
                  <a:pt x="35142" y="42926"/>
                </a:lnTo>
                <a:lnTo>
                  <a:pt x="41716" y="33926"/>
                </a:lnTo>
                <a:lnTo>
                  <a:pt x="41744" y="33375"/>
                </a:lnTo>
                <a:lnTo>
                  <a:pt x="45351" y="32588"/>
                </a:lnTo>
                <a:lnTo>
                  <a:pt x="130975" y="10007"/>
                </a:lnTo>
                <a:lnTo>
                  <a:pt x="131343" y="0"/>
                </a:lnTo>
                <a:lnTo>
                  <a:pt x="36512" y="24168"/>
                </a:lnTo>
                <a:lnTo>
                  <a:pt x="34747" y="23698"/>
                </a:lnTo>
                <a:lnTo>
                  <a:pt x="27508" y="25158"/>
                </a:lnTo>
                <a:lnTo>
                  <a:pt x="27508" y="28689"/>
                </a:lnTo>
                <a:lnTo>
                  <a:pt x="27508" y="30226"/>
                </a:lnTo>
                <a:lnTo>
                  <a:pt x="30670" y="38519"/>
                </a:lnTo>
                <a:lnTo>
                  <a:pt x="20040" y="38519"/>
                </a:lnTo>
                <a:lnTo>
                  <a:pt x="13119" y="38519"/>
                </a:lnTo>
                <a:lnTo>
                  <a:pt x="10147" y="36512"/>
                </a:lnTo>
                <a:lnTo>
                  <a:pt x="7886" y="36118"/>
                </a:lnTo>
                <a:lnTo>
                  <a:pt x="0" y="41757"/>
                </a:lnTo>
                <a:lnTo>
                  <a:pt x="5740" y="47739"/>
                </a:lnTo>
                <a:lnTo>
                  <a:pt x="19773" y="47739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500429" y="3023275"/>
            <a:ext cx="100571" cy="25374"/>
          </a:xfrm>
          <a:custGeom>
            <a:avLst/>
            <a:gdLst/>
            <a:ahLst/>
            <a:cxnLst/>
            <a:rect l="l" t="t" r="r" b="b"/>
            <a:pathLst>
              <a:path w="100571" h="25374">
                <a:moveTo>
                  <a:pt x="100571" y="4521"/>
                </a:moveTo>
                <a:lnTo>
                  <a:pt x="79248" y="0"/>
                </a:lnTo>
                <a:lnTo>
                  <a:pt x="0" y="15697"/>
                </a:lnTo>
                <a:lnTo>
                  <a:pt x="4381" y="25374"/>
                </a:lnTo>
                <a:lnTo>
                  <a:pt x="100571" y="4521"/>
                </a:lnTo>
                <a:close/>
              </a:path>
            </a:pathLst>
          </a:custGeom>
          <a:solidFill>
            <a:srgbClr val="4FB2E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500429" y="3023275"/>
            <a:ext cx="100571" cy="25374"/>
          </a:xfrm>
          <a:custGeom>
            <a:avLst/>
            <a:gdLst/>
            <a:ahLst/>
            <a:cxnLst/>
            <a:rect l="l" t="t" r="r" b="b"/>
            <a:pathLst>
              <a:path w="100571" h="25374">
                <a:moveTo>
                  <a:pt x="100571" y="4521"/>
                </a:moveTo>
                <a:lnTo>
                  <a:pt x="4381" y="25374"/>
                </a:lnTo>
                <a:lnTo>
                  <a:pt x="0" y="15697"/>
                </a:lnTo>
                <a:lnTo>
                  <a:pt x="79248" y="0"/>
                </a:lnTo>
                <a:lnTo>
                  <a:pt x="100571" y="4521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434462" y="3039664"/>
            <a:ext cx="14922" cy="16192"/>
          </a:xfrm>
          <a:custGeom>
            <a:avLst/>
            <a:gdLst/>
            <a:ahLst/>
            <a:cxnLst/>
            <a:rect l="l" t="t" r="r" b="b"/>
            <a:pathLst>
              <a:path w="14922" h="16192">
                <a:moveTo>
                  <a:pt x="0" y="7480"/>
                </a:moveTo>
                <a:lnTo>
                  <a:pt x="14922" y="16192"/>
                </a:lnTo>
                <a:lnTo>
                  <a:pt x="14859" y="0"/>
                </a:lnTo>
                <a:lnTo>
                  <a:pt x="1308" y="0"/>
                </a:lnTo>
                <a:lnTo>
                  <a:pt x="0" y="7480"/>
                </a:lnTo>
                <a:close/>
              </a:path>
            </a:pathLst>
          </a:custGeom>
          <a:solidFill>
            <a:srgbClr val="245E7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434462" y="3039664"/>
            <a:ext cx="14922" cy="16192"/>
          </a:xfrm>
          <a:custGeom>
            <a:avLst/>
            <a:gdLst/>
            <a:ahLst/>
            <a:cxnLst/>
            <a:rect l="l" t="t" r="r" b="b"/>
            <a:pathLst>
              <a:path w="14922" h="16192">
                <a:moveTo>
                  <a:pt x="0" y="7480"/>
                </a:moveTo>
                <a:lnTo>
                  <a:pt x="1308" y="0"/>
                </a:lnTo>
                <a:lnTo>
                  <a:pt x="14859" y="0"/>
                </a:lnTo>
                <a:lnTo>
                  <a:pt x="14922" y="16192"/>
                </a:lnTo>
                <a:lnTo>
                  <a:pt x="0" y="7480"/>
                </a:lnTo>
                <a:close/>
              </a:path>
            </a:pathLst>
          </a:custGeom>
          <a:ln w="702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073580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78688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865746" y="328186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902326" y="324528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 txBox="1"/>
          <p:nvPr/>
        </p:nvSpPr>
        <p:spPr>
          <a:xfrm>
            <a:off x="2888165" y="7225338"/>
            <a:ext cx="168541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2985917" y="4455934"/>
            <a:ext cx="253961" cy="2017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6" name="object 146"/>
          <p:cNvSpPr txBox="1"/>
          <p:nvPr/>
        </p:nvSpPr>
        <p:spPr>
          <a:xfrm>
            <a:off x="3239878" y="4455934"/>
            <a:ext cx="123894" cy="2017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5" name="object 145"/>
          <p:cNvSpPr txBox="1"/>
          <p:nvPr/>
        </p:nvSpPr>
        <p:spPr>
          <a:xfrm>
            <a:off x="3363773" y="4455934"/>
            <a:ext cx="105314" cy="2017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4" name="object 144"/>
          <p:cNvSpPr txBox="1"/>
          <p:nvPr/>
        </p:nvSpPr>
        <p:spPr>
          <a:xfrm>
            <a:off x="3469088" y="4455934"/>
            <a:ext cx="88671" cy="2017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3" name="object 143"/>
          <p:cNvSpPr txBox="1"/>
          <p:nvPr/>
        </p:nvSpPr>
        <p:spPr>
          <a:xfrm>
            <a:off x="3557759" y="4455934"/>
            <a:ext cx="103720" cy="2017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2" name="object 142"/>
          <p:cNvSpPr txBox="1"/>
          <p:nvPr/>
        </p:nvSpPr>
        <p:spPr>
          <a:xfrm>
            <a:off x="3661481" y="4455934"/>
            <a:ext cx="107251" cy="2017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1" name="object 141"/>
          <p:cNvSpPr txBox="1"/>
          <p:nvPr/>
        </p:nvSpPr>
        <p:spPr>
          <a:xfrm>
            <a:off x="3768731" y="4455934"/>
            <a:ext cx="194068" cy="2017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0" name="object 140"/>
          <p:cNvSpPr txBox="1"/>
          <p:nvPr/>
        </p:nvSpPr>
        <p:spPr>
          <a:xfrm>
            <a:off x="5073574" y="3882565"/>
            <a:ext cx="1990604" cy="5299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9" name="object 139"/>
          <p:cNvSpPr txBox="1"/>
          <p:nvPr/>
        </p:nvSpPr>
        <p:spPr>
          <a:xfrm>
            <a:off x="5073575" y="4412488"/>
            <a:ext cx="48831" cy="380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8" name="object 138"/>
          <p:cNvSpPr txBox="1"/>
          <p:nvPr/>
        </p:nvSpPr>
        <p:spPr>
          <a:xfrm>
            <a:off x="5122406" y="4412488"/>
            <a:ext cx="286137" cy="380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7" name="object 137"/>
          <p:cNvSpPr txBox="1"/>
          <p:nvPr/>
        </p:nvSpPr>
        <p:spPr>
          <a:xfrm>
            <a:off x="6169959" y="4412488"/>
            <a:ext cx="55689" cy="380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6" name="object 136"/>
          <p:cNvSpPr txBox="1"/>
          <p:nvPr/>
        </p:nvSpPr>
        <p:spPr>
          <a:xfrm>
            <a:off x="6225648" y="4412487"/>
            <a:ext cx="838530" cy="20702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5" name="object 135"/>
          <p:cNvSpPr txBox="1"/>
          <p:nvPr/>
        </p:nvSpPr>
        <p:spPr>
          <a:xfrm>
            <a:off x="5073575" y="4793157"/>
            <a:ext cx="4883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34" name="object 134"/>
          <p:cNvSpPr txBox="1"/>
          <p:nvPr/>
        </p:nvSpPr>
        <p:spPr>
          <a:xfrm>
            <a:off x="5122406" y="4793157"/>
            <a:ext cx="286137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33" name="object 133"/>
          <p:cNvSpPr txBox="1"/>
          <p:nvPr/>
        </p:nvSpPr>
        <p:spPr>
          <a:xfrm>
            <a:off x="5408542" y="4793157"/>
            <a:ext cx="12389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32" name="object 132"/>
          <p:cNvSpPr txBox="1"/>
          <p:nvPr/>
        </p:nvSpPr>
        <p:spPr>
          <a:xfrm>
            <a:off x="5532437" y="4793157"/>
            <a:ext cx="10531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31" name="object 131"/>
          <p:cNvSpPr txBox="1"/>
          <p:nvPr/>
        </p:nvSpPr>
        <p:spPr>
          <a:xfrm>
            <a:off x="5637753" y="4793157"/>
            <a:ext cx="8867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30" name="object 130"/>
          <p:cNvSpPr txBox="1"/>
          <p:nvPr/>
        </p:nvSpPr>
        <p:spPr>
          <a:xfrm>
            <a:off x="5726424" y="4793157"/>
            <a:ext cx="10373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29" name="object 129"/>
          <p:cNvSpPr txBox="1"/>
          <p:nvPr/>
        </p:nvSpPr>
        <p:spPr>
          <a:xfrm>
            <a:off x="5830157" y="4793157"/>
            <a:ext cx="10723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28" name="object 128"/>
          <p:cNvSpPr txBox="1"/>
          <p:nvPr/>
        </p:nvSpPr>
        <p:spPr>
          <a:xfrm>
            <a:off x="5937396" y="4793157"/>
            <a:ext cx="19406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27" name="object 127"/>
          <p:cNvSpPr txBox="1"/>
          <p:nvPr/>
        </p:nvSpPr>
        <p:spPr>
          <a:xfrm>
            <a:off x="6131466" y="4793157"/>
            <a:ext cx="3849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26" name="object 126"/>
          <p:cNvSpPr txBox="1"/>
          <p:nvPr/>
        </p:nvSpPr>
        <p:spPr>
          <a:xfrm>
            <a:off x="6169959" y="4793157"/>
            <a:ext cx="55689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25" name="object 125"/>
          <p:cNvSpPr txBox="1"/>
          <p:nvPr/>
        </p:nvSpPr>
        <p:spPr>
          <a:xfrm>
            <a:off x="5073575" y="4907242"/>
            <a:ext cx="48831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4" name="object 124"/>
          <p:cNvSpPr txBox="1"/>
          <p:nvPr/>
        </p:nvSpPr>
        <p:spPr>
          <a:xfrm>
            <a:off x="5122406" y="4907242"/>
            <a:ext cx="286137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3" name="object 123"/>
          <p:cNvSpPr txBox="1"/>
          <p:nvPr/>
        </p:nvSpPr>
        <p:spPr>
          <a:xfrm>
            <a:off x="5408542" y="4907242"/>
            <a:ext cx="123894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2" name="object 122"/>
          <p:cNvSpPr txBox="1"/>
          <p:nvPr/>
        </p:nvSpPr>
        <p:spPr>
          <a:xfrm>
            <a:off x="5532437" y="4907242"/>
            <a:ext cx="105314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1" name="object 121"/>
          <p:cNvSpPr txBox="1"/>
          <p:nvPr/>
        </p:nvSpPr>
        <p:spPr>
          <a:xfrm>
            <a:off x="5637753" y="4907242"/>
            <a:ext cx="88671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0" name="object 120"/>
          <p:cNvSpPr txBox="1"/>
          <p:nvPr/>
        </p:nvSpPr>
        <p:spPr>
          <a:xfrm>
            <a:off x="5726424" y="4907242"/>
            <a:ext cx="103733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9" name="object 119"/>
          <p:cNvSpPr txBox="1"/>
          <p:nvPr/>
        </p:nvSpPr>
        <p:spPr>
          <a:xfrm>
            <a:off x="5830157" y="4907242"/>
            <a:ext cx="107238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8" name="object 118"/>
          <p:cNvSpPr txBox="1"/>
          <p:nvPr/>
        </p:nvSpPr>
        <p:spPr>
          <a:xfrm>
            <a:off x="5937396" y="4907242"/>
            <a:ext cx="194068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7" name="object 117"/>
          <p:cNvSpPr txBox="1"/>
          <p:nvPr/>
        </p:nvSpPr>
        <p:spPr>
          <a:xfrm>
            <a:off x="6131466" y="4907242"/>
            <a:ext cx="38493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6" name="object 116"/>
          <p:cNvSpPr txBox="1"/>
          <p:nvPr/>
        </p:nvSpPr>
        <p:spPr>
          <a:xfrm>
            <a:off x="6169959" y="4907242"/>
            <a:ext cx="55689" cy="333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5" name="object 115"/>
          <p:cNvSpPr txBox="1"/>
          <p:nvPr/>
        </p:nvSpPr>
        <p:spPr>
          <a:xfrm>
            <a:off x="5073575" y="5240413"/>
            <a:ext cx="4883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14" name="object 114"/>
          <p:cNvSpPr txBox="1"/>
          <p:nvPr/>
        </p:nvSpPr>
        <p:spPr>
          <a:xfrm>
            <a:off x="5122406" y="5240413"/>
            <a:ext cx="286137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13" name="object 113"/>
          <p:cNvSpPr txBox="1"/>
          <p:nvPr/>
        </p:nvSpPr>
        <p:spPr>
          <a:xfrm>
            <a:off x="5408542" y="5240413"/>
            <a:ext cx="12389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12" name="object 112"/>
          <p:cNvSpPr txBox="1"/>
          <p:nvPr/>
        </p:nvSpPr>
        <p:spPr>
          <a:xfrm>
            <a:off x="5532437" y="5240413"/>
            <a:ext cx="10531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11" name="object 111"/>
          <p:cNvSpPr txBox="1"/>
          <p:nvPr/>
        </p:nvSpPr>
        <p:spPr>
          <a:xfrm>
            <a:off x="5637753" y="5240413"/>
            <a:ext cx="8867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10" name="object 110"/>
          <p:cNvSpPr txBox="1"/>
          <p:nvPr/>
        </p:nvSpPr>
        <p:spPr>
          <a:xfrm>
            <a:off x="5726424" y="5240413"/>
            <a:ext cx="10373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09" name="object 109"/>
          <p:cNvSpPr txBox="1"/>
          <p:nvPr/>
        </p:nvSpPr>
        <p:spPr>
          <a:xfrm>
            <a:off x="5830157" y="5240413"/>
            <a:ext cx="10723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08" name="object 108"/>
          <p:cNvSpPr txBox="1"/>
          <p:nvPr/>
        </p:nvSpPr>
        <p:spPr>
          <a:xfrm>
            <a:off x="5937396" y="5240413"/>
            <a:ext cx="19406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07" name="object 107"/>
          <p:cNvSpPr txBox="1"/>
          <p:nvPr/>
        </p:nvSpPr>
        <p:spPr>
          <a:xfrm>
            <a:off x="6131466" y="5240413"/>
            <a:ext cx="3849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06" name="object 106"/>
          <p:cNvSpPr txBox="1"/>
          <p:nvPr/>
        </p:nvSpPr>
        <p:spPr>
          <a:xfrm>
            <a:off x="6169959" y="5240413"/>
            <a:ext cx="55689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105" name="object 105"/>
          <p:cNvSpPr txBox="1"/>
          <p:nvPr/>
        </p:nvSpPr>
        <p:spPr>
          <a:xfrm>
            <a:off x="5073575" y="5354498"/>
            <a:ext cx="48831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4" name="object 104"/>
          <p:cNvSpPr txBox="1"/>
          <p:nvPr/>
        </p:nvSpPr>
        <p:spPr>
          <a:xfrm>
            <a:off x="5122406" y="5354498"/>
            <a:ext cx="286137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3" name="object 103"/>
          <p:cNvSpPr txBox="1"/>
          <p:nvPr/>
        </p:nvSpPr>
        <p:spPr>
          <a:xfrm>
            <a:off x="5408542" y="5354498"/>
            <a:ext cx="123894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2" name="object 102"/>
          <p:cNvSpPr txBox="1"/>
          <p:nvPr/>
        </p:nvSpPr>
        <p:spPr>
          <a:xfrm>
            <a:off x="5532437" y="5354498"/>
            <a:ext cx="105314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1" name="object 101"/>
          <p:cNvSpPr txBox="1"/>
          <p:nvPr/>
        </p:nvSpPr>
        <p:spPr>
          <a:xfrm>
            <a:off x="5637753" y="5354498"/>
            <a:ext cx="88671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0" name="object 100"/>
          <p:cNvSpPr txBox="1"/>
          <p:nvPr/>
        </p:nvSpPr>
        <p:spPr>
          <a:xfrm>
            <a:off x="5726424" y="5354498"/>
            <a:ext cx="103733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9" name="object 99"/>
          <p:cNvSpPr txBox="1"/>
          <p:nvPr/>
        </p:nvSpPr>
        <p:spPr>
          <a:xfrm>
            <a:off x="5830157" y="5354498"/>
            <a:ext cx="107238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8" name="object 98"/>
          <p:cNvSpPr txBox="1"/>
          <p:nvPr/>
        </p:nvSpPr>
        <p:spPr>
          <a:xfrm>
            <a:off x="5937396" y="5354498"/>
            <a:ext cx="194068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7" name="object 97"/>
          <p:cNvSpPr txBox="1"/>
          <p:nvPr/>
        </p:nvSpPr>
        <p:spPr>
          <a:xfrm>
            <a:off x="6131466" y="5354498"/>
            <a:ext cx="38493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6" name="object 96"/>
          <p:cNvSpPr txBox="1"/>
          <p:nvPr/>
        </p:nvSpPr>
        <p:spPr>
          <a:xfrm>
            <a:off x="6169959" y="5354498"/>
            <a:ext cx="55689" cy="300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5" name="object 95"/>
          <p:cNvSpPr txBox="1"/>
          <p:nvPr/>
        </p:nvSpPr>
        <p:spPr>
          <a:xfrm>
            <a:off x="5073575" y="5655373"/>
            <a:ext cx="4883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94" name="object 94"/>
          <p:cNvSpPr txBox="1"/>
          <p:nvPr/>
        </p:nvSpPr>
        <p:spPr>
          <a:xfrm>
            <a:off x="5122406" y="5655373"/>
            <a:ext cx="286137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93" name="object 93"/>
          <p:cNvSpPr txBox="1"/>
          <p:nvPr/>
        </p:nvSpPr>
        <p:spPr>
          <a:xfrm>
            <a:off x="5408542" y="5655373"/>
            <a:ext cx="12389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92" name="object 92"/>
          <p:cNvSpPr txBox="1"/>
          <p:nvPr/>
        </p:nvSpPr>
        <p:spPr>
          <a:xfrm>
            <a:off x="5532437" y="5655373"/>
            <a:ext cx="10531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91" name="object 91"/>
          <p:cNvSpPr txBox="1"/>
          <p:nvPr/>
        </p:nvSpPr>
        <p:spPr>
          <a:xfrm>
            <a:off x="5637753" y="5655373"/>
            <a:ext cx="8867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90" name="object 90"/>
          <p:cNvSpPr txBox="1"/>
          <p:nvPr/>
        </p:nvSpPr>
        <p:spPr>
          <a:xfrm>
            <a:off x="5726424" y="5655373"/>
            <a:ext cx="10373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89" name="object 89"/>
          <p:cNvSpPr txBox="1"/>
          <p:nvPr/>
        </p:nvSpPr>
        <p:spPr>
          <a:xfrm>
            <a:off x="5830157" y="5655373"/>
            <a:ext cx="10723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88" name="object 88"/>
          <p:cNvSpPr txBox="1"/>
          <p:nvPr/>
        </p:nvSpPr>
        <p:spPr>
          <a:xfrm>
            <a:off x="5937396" y="5655373"/>
            <a:ext cx="19406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87" name="object 87"/>
          <p:cNvSpPr txBox="1"/>
          <p:nvPr/>
        </p:nvSpPr>
        <p:spPr>
          <a:xfrm>
            <a:off x="6131466" y="5655373"/>
            <a:ext cx="3849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86" name="object 86"/>
          <p:cNvSpPr txBox="1"/>
          <p:nvPr/>
        </p:nvSpPr>
        <p:spPr>
          <a:xfrm>
            <a:off x="6169959" y="5655373"/>
            <a:ext cx="55689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85" name="object 85"/>
          <p:cNvSpPr txBox="1"/>
          <p:nvPr/>
        </p:nvSpPr>
        <p:spPr>
          <a:xfrm>
            <a:off x="5073575" y="5769458"/>
            <a:ext cx="48831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4" name="object 84"/>
          <p:cNvSpPr txBox="1"/>
          <p:nvPr/>
        </p:nvSpPr>
        <p:spPr>
          <a:xfrm>
            <a:off x="5122406" y="5769458"/>
            <a:ext cx="286137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3" name="object 83"/>
          <p:cNvSpPr txBox="1"/>
          <p:nvPr/>
        </p:nvSpPr>
        <p:spPr>
          <a:xfrm>
            <a:off x="5408542" y="5769458"/>
            <a:ext cx="123894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2" name="object 82"/>
          <p:cNvSpPr txBox="1"/>
          <p:nvPr/>
        </p:nvSpPr>
        <p:spPr>
          <a:xfrm>
            <a:off x="5532437" y="5769458"/>
            <a:ext cx="105314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1" name="object 81"/>
          <p:cNvSpPr txBox="1"/>
          <p:nvPr/>
        </p:nvSpPr>
        <p:spPr>
          <a:xfrm>
            <a:off x="5637753" y="5769458"/>
            <a:ext cx="88671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0" name="object 80"/>
          <p:cNvSpPr txBox="1"/>
          <p:nvPr/>
        </p:nvSpPr>
        <p:spPr>
          <a:xfrm>
            <a:off x="5726424" y="5769458"/>
            <a:ext cx="103733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9" name="object 79"/>
          <p:cNvSpPr txBox="1"/>
          <p:nvPr/>
        </p:nvSpPr>
        <p:spPr>
          <a:xfrm>
            <a:off x="5830157" y="5769458"/>
            <a:ext cx="107238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8" name="object 78"/>
          <p:cNvSpPr txBox="1"/>
          <p:nvPr/>
        </p:nvSpPr>
        <p:spPr>
          <a:xfrm>
            <a:off x="5937396" y="5769458"/>
            <a:ext cx="194068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7" name="object 77"/>
          <p:cNvSpPr txBox="1"/>
          <p:nvPr/>
        </p:nvSpPr>
        <p:spPr>
          <a:xfrm>
            <a:off x="6131466" y="5769458"/>
            <a:ext cx="38493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6" name="object 76"/>
          <p:cNvSpPr txBox="1"/>
          <p:nvPr/>
        </p:nvSpPr>
        <p:spPr>
          <a:xfrm>
            <a:off x="6169959" y="5769458"/>
            <a:ext cx="55689" cy="2304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5" name="object 75"/>
          <p:cNvSpPr txBox="1"/>
          <p:nvPr/>
        </p:nvSpPr>
        <p:spPr>
          <a:xfrm>
            <a:off x="5073575" y="5999899"/>
            <a:ext cx="4883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74" name="object 74"/>
          <p:cNvSpPr txBox="1"/>
          <p:nvPr/>
        </p:nvSpPr>
        <p:spPr>
          <a:xfrm>
            <a:off x="5122406" y="5999899"/>
            <a:ext cx="286137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73" name="object 73"/>
          <p:cNvSpPr txBox="1"/>
          <p:nvPr/>
        </p:nvSpPr>
        <p:spPr>
          <a:xfrm>
            <a:off x="5408542" y="5999899"/>
            <a:ext cx="12389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72" name="object 72"/>
          <p:cNvSpPr txBox="1"/>
          <p:nvPr/>
        </p:nvSpPr>
        <p:spPr>
          <a:xfrm>
            <a:off x="5532437" y="5999899"/>
            <a:ext cx="105314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71" name="object 71"/>
          <p:cNvSpPr txBox="1"/>
          <p:nvPr/>
        </p:nvSpPr>
        <p:spPr>
          <a:xfrm>
            <a:off x="5637753" y="5999899"/>
            <a:ext cx="88671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70" name="object 70"/>
          <p:cNvSpPr txBox="1"/>
          <p:nvPr/>
        </p:nvSpPr>
        <p:spPr>
          <a:xfrm>
            <a:off x="5726424" y="5999899"/>
            <a:ext cx="10373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69" name="object 69"/>
          <p:cNvSpPr txBox="1"/>
          <p:nvPr/>
        </p:nvSpPr>
        <p:spPr>
          <a:xfrm>
            <a:off x="5830157" y="5999899"/>
            <a:ext cx="10723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68" name="object 68"/>
          <p:cNvSpPr txBox="1"/>
          <p:nvPr/>
        </p:nvSpPr>
        <p:spPr>
          <a:xfrm>
            <a:off x="5937396" y="5999899"/>
            <a:ext cx="194068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67" name="object 67"/>
          <p:cNvSpPr txBox="1"/>
          <p:nvPr/>
        </p:nvSpPr>
        <p:spPr>
          <a:xfrm>
            <a:off x="6131466" y="5999899"/>
            <a:ext cx="38493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66" name="object 66"/>
          <p:cNvSpPr txBox="1"/>
          <p:nvPr/>
        </p:nvSpPr>
        <p:spPr>
          <a:xfrm>
            <a:off x="6169959" y="5999899"/>
            <a:ext cx="55689" cy="1140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48"/>
              </a:spcBef>
            </a:pPr>
            <a:endParaRPr sz="850"/>
          </a:p>
        </p:txBody>
      </p:sp>
      <p:sp>
        <p:nvSpPr>
          <p:cNvPr id="65" name="object 65"/>
          <p:cNvSpPr txBox="1"/>
          <p:nvPr/>
        </p:nvSpPr>
        <p:spPr>
          <a:xfrm>
            <a:off x="5073575" y="6113984"/>
            <a:ext cx="48831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4" name="object 64"/>
          <p:cNvSpPr txBox="1"/>
          <p:nvPr/>
        </p:nvSpPr>
        <p:spPr>
          <a:xfrm>
            <a:off x="5122406" y="6113984"/>
            <a:ext cx="286137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3" name="object 63"/>
          <p:cNvSpPr txBox="1"/>
          <p:nvPr/>
        </p:nvSpPr>
        <p:spPr>
          <a:xfrm>
            <a:off x="5408542" y="6113984"/>
            <a:ext cx="123894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2" name="object 62"/>
          <p:cNvSpPr txBox="1"/>
          <p:nvPr/>
        </p:nvSpPr>
        <p:spPr>
          <a:xfrm>
            <a:off x="5532437" y="6113984"/>
            <a:ext cx="105314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1" name="object 61"/>
          <p:cNvSpPr txBox="1"/>
          <p:nvPr/>
        </p:nvSpPr>
        <p:spPr>
          <a:xfrm>
            <a:off x="5637753" y="6113984"/>
            <a:ext cx="88671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0" name="object 60"/>
          <p:cNvSpPr txBox="1"/>
          <p:nvPr/>
        </p:nvSpPr>
        <p:spPr>
          <a:xfrm>
            <a:off x="5726424" y="6113984"/>
            <a:ext cx="103733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9" name="object 59"/>
          <p:cNvSpPr txBox="1"/>
          <p:nvPr/>
        </p:nvSpPr>
        <p:spPr>
          <a:xfrm>
            <a:off x="5830157" y="6113984"/>
            <a:ext cx="107238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8" name="object 58"/>
          <p:cNvSpPr txBox="1"/>
          <p:nvPr/>
        </p:nvSpPr>
        <p:spPr>
          <a:xfrm>
            <a:off x="5937396" y="6113984"/>
            <a:ext cx="194068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7" name="object 57"/>
          <p:cNvSpPr txBox="1"/>
          <p:nvPr/>
        </p:nvSpPr>
        <p:spPr>
          <a:xfrm>
            <a:off x="6131466" y="6113984"/>
            <a:ext cx="38493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6169959" y="6113984"/>
            <a:ext cx="55689" cy="272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5" name="object 55"/>
          <p:cNvSpPr txBox="1"/>
          <p:nvPr/>
        </p:nvSpPr>
        <p:spPr>
          <a:xfrm>
            <a:off x="5073575" y="6386488"/>
            <a:ext cx="48831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54" name="object 54"/>
          <p:cNvSpPr txBox="1"/>
          <p:nvPr/>
        </p:nvSpPr>
        <p:spPr>
          <a:xfrm>
            <a:off x="5122406" y="6386488"/>
            <a:ext cx="286137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53" name="object 53"/>
          <p:cNvSpPr txBox="1"/>
          <p:nvPr/>
        </p:nvSpPr>
        <p:spPr>
          <a:xfrm>
            <a:off x="5408542" y="6386488"/>
            <a:ext cx="123894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52" name="object 52"/>
          <p:cNvSpPr txBox="1"/>
          <p:nvPr/>
        </p:nvSpPr>
        <p:spPr>
          <a:xfrm>
            <a:off x="5532437" y="6386488"/>
            <a:ext cx="105314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51" name="object 51"/>
          <p:cNvSpPr txBox="1"/>
          <p:nvPr/>
        </p:nvSpPr>
        <p:spPr>
          <a:xfrm>
            <a:off x="5637753" y="6386488"/>
            <a:ext cx="88671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50" name="object 50"/>
          <p:cNvSpPr txBox="1"/>
          <p:nvPr/>
        </p:nvSpPr>
        <p:spPr>
          <a:xfrm>
            <a:off x="5726424" y="6386488"/>
            <a:ext cx="103733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49" name="object 49"/>
          <p:cNvSpPr txBox="1"/>
          <p:nvPr/>
        </p:nvSpPr>
        <p:spPr>
          <a:xfrm>
            <a:off x="5830157" y="6386488"/>
            <a:ext cx="107238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48" name="object 48"/>
          <p:cNvSpPr txBox="1"/>
          <p:nvPr/>
        </p:nvSpPr>
        <p:spPr>
          <a:xfrm>
            <a:off x="5937396" y="6386488"/>
            <a:ext cx="194068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47" name="object 47"/>
          <p:cNvSpPr txBox="1"/>
          <p:nvPr/>
        </p:nvSpPr>
        <p:spPr>
          <a:xfrm>
            <a:off x="6131466" y="6386488"/>
            <a:ext cx="38493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46" name="object 46"/>
          <p:cNvSpPr txBox="1"/>
          <p:nvPr/>
        </p:nvSpPr>
        <p:spPr>
          <a:xfrm>
            <a:off x="6169959" y="6386488"/>
            <a:ext cx="55689" cy="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8"/>
              </a:spcBef>
            </a:pPr>
            <a:endParaRPr sz="750"/>
          </a:p>
        </p:txBody>
      </p:sp>
      <p:sp>
        <p:nvSpPr>
          <p:cNvPr id="45" name="object 45"/>
          <p:cNvSpPr txBox="1"/>
          <p:nvPr/>
        </p:nvSpPr>
        <p:spPr>
          <a:xfrm>
            <a:off x="5073574" y="6482778"/>
            <a:ext cx="1990604" cy="2655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4" name="object 44"/>
          <p:cNvSpPr txBox="1"/>
          <p:nvPr/>
        </p:nvSpPr>
        <p:spPr>
          <a:xfrm>
            <a:off x="5073574" y="6748284"/>
            <a:ext cx="171331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6786887" y="6748284"/>
            <a:ext cx="277291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2913564" y="3882571"/>
            <a:ext cx="1990598" cy="28657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2913564" y="6748284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4626947" y="6748284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5073575" y="282744"/>
            <a:ext cx="401307" cy="31427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5474881" y="282744"/>
            <a:ext cx="1035602" cy="1759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6510483" y="282744"/>
            <a:ext cx="56794" cy="1759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6567279" y="282744"/>
            <a:ext cx="53365" cy="1759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6620643" y="282744"/>
            <a:ext cx="235216" cy="1759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6855861" y="282744"/>
            <a:ext cx="43751" cy="1759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6899611" y="282744"/>
            <a:ext cx="164566" cy="1759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5474882" y="2041994"/>
            <a:ext cx="306165" cy="13834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5781047" y="2041994"/>
            <a:ext cx="729437" cy="13834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6510483" y="2041994"/>
            <a:ext cx="56794" cy="13834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6567279" y="2041994"/>
            <a:ext cx="53365" cy="13834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6620643" y="2041994"/>
            <a:ext cx="235216" cy="1106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6855861" y="2041994"/>
            <a:ext cx="43751" cy="1106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6899611" y="2041994"/>
            <a:ext cx="164566" cy="1106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6945407" y="2041994"/>
            <a:ext cx="118771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620644" y="3148140"/>
            <a:ext cx="166243" cy="277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6786887" y="3148140"/>
            <a:ext cx="68973" cy="277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6855861" y="3148140"/>
            <a:ext cx="43751" cy="277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6899611" y="3148140"/>
            <a:ext cx="164566" cy="277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2913565" y="282425"/>
            <a:ext cx="401821" cy="31433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3315386" y="282426"/>
            <a:ext cx="1038586" cy="176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4353973" y="282426"/>
            <a:ext cx="56946" cy="176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4410919" y="282426"/>
            <a:ext cx="53886" cy="176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464805" y="282426"/>
            <a:ext cx="235534" cy="176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4700340" y="282426"/>
            <a:ext cx="43878" cy="176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4744219" y="282426"/>
            <a:ext cx="159943" cy="1760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315387" y="2043061"/>
            <a:ext cx="307041" cy="13827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622428" y="2043061"/>
            <a:ext cx="731545" cy="13827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353973" y="2043061"/>
            <a:ext cx="56946" cy="13827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410919" y="2043061"/>
            <a:ext cx="53886" cy="13827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464805" y="2043062"/>
            <a:ext cx="235534" cy="11050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700340" y="2043062"/>
            <a:ext cx="43878" cy="11050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4744219" y="2043062"/>
            <a:ext cx="159943" cy="11050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790148" y="2043061"/>
            <a:ext cx="114014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4464805" y="3148139"/>
            <a:ext cx="162140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626947" y="3148139"/>
            <a:ext cx="73393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700340" y="3148139"/>
            <a:ext cx="43878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44219" y="3148139"/>
            <a:ext cx="159943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2143" name="Immagine 2142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44D9ACCC-10CC-001E-4A52-9F9E4F4D82A2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object 564"/>
          <p:cNvSpPr/>
          <p:nvPr/>
        </p:nvSpPr>
        <p:spPr>
          <a:xfrm>
            <a:off x="3008865" y="272859"/>
            <a:ext cx="2015998" cy="3162554"/>
          </a:xfrm>
          <a:custGeom>
            <a:avLst/>
            <a:gdLst/>
            <a:ahLst/>
            <a:cxnLst/>
            <a:rect l="l" t="t" r="r" b="b"/>
            <a:pathLst>
              <a:path w="2015998" h="3162554">
                <a:moveTo>
                  <a:pt x="0" y="3162554"/>
                </a:moveTo>
                <a:lnTo>
                  <a:pt x="2015998" y="3162554"/>
                </a:lnTo>
                <a:lnTo>
                  <a:pt x="2015998" y="0"/>
                </a:lnTo>
                <a:lnTo>
                  <a:pt x="0" y="0"/>
                </a:lnTo>
                <a:lnTo>
                  <a:pt x="0" y="316255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911012" y="272859"/>
            <a:ext cx="2211705" cy="3162554"/>
          </a:xfrm>
          <a:custGeom>
            <a:avLst/>
            <a:gdLst/>
            <a:ahLst/>
            <a:cxnLst/>
            <a:rect l="l" t="t" r="r" b="b"/>
            <a:pathLst>
              <a:path w="2211705" h="3162554">
                <a:moveTo>
                  <a:pt x="2113851" y="0"/>
                </a:moveTo>
                <a:lnTo>
                  <a:pt x="97853" y="0"/>
                </a:lnTo>
              </a:path>
              <a:path w="2211705" h="3162554">
                <a:moveTo>
                  <a:pt x="97853" y="3162554"/>
                </a:moveTo>
                <a:lnTo>
                  <a:pt x="2113851" y="31625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008867" y="1639414"/>
            <a:ext cx="2015998" cy="1795995"/>
          </a:xfrm>
          <a:custGeom>
            <a:avLst/>
            <a:gdLst/>
            <a:ahLst/>
            <a:cxnLst/>
            <a:rect l="l" t="t" r="r" b="b"/>
            <a:pathLst>
              <a:path w="2015998" h="1795995">
                <a:moveTo>
                  <a:pt x="0" y="104927"/>
                </a:moveTo>
                <a:lnTo>
                  <a:pt x="0" y="1795995"/>
                </a:lnTo>
                <a:lnTo>
                  <a:pt x="2015998" y="1795995"/>
                </a:lnTo>
                <a:lnTo>
                  <a:pt x="2015998" y="95834"/>
                </a:lnTo>
                <a:lnTo>
                  <a:pt x="1223899" y="0"/>
                </a:lnTo>
                <a:lnTo>
                  <a:pt x="0" y="1049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911015" y="1639406"/>
            <a:ext cx="2211705" cy="1796008"/>
          </a:xfrm>
          <a:custGeom>
            <a:avLst/>
            <a:gdLst/>
            <a:ahLst/>
            <a:cxnLst/>
            <a:rect l="l" t="t" r="r" b="b"/>
            <a:pathLst>
              <a:path w="2211704" h="1796008">
                <a:moveTo>
                  <a:pt x="2113848" y="95831"/>
                </a:moveTo>
                <a:lnTo>
                  <a:pt x="1321765" y="0"/>
                </a:lnTo>
                <a:lnTo>
                  <a:pt x="97850" y="104932"/>
                </a:lnTo>
              </a:path>
              <a:path w="2211704" h="1796008">
                <a:moveTo>
                  <a:pt x="97850" y="1796008"/>
                </a:moveTo>
                <a:lnTo>
                  <a:pt x="2113848" y="1796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232774" y="272854"/>
            <a:ext cx="792099" cy="1462392"/>
          </a:xfrm>
          <a:custGeom>
            <a:avLst/>
            <a:gdLst/>
            <a:ahLst/>
            <a:cxnLst/>
            <a:rect l="l" t="t" r="r" b="b"/>
            <a:pathLst>
              <a:path w="792099" h="1462392">
                <a:moveTo>
                  <a:pt x="375208" y="0"/>
                </a:moveTo>
                <a:lnTo>
                  <a:pt x="0" y="305828"/>
                </a:lnTo>
                <a:lnTo>
                  <a:pt x="0" y="1366558"/>
                </a:lnTo>
                <a:lnTo>
                  <a:pt x="792099" y="1462392"/>
                </a:lnTo>
                <a:lnTo>
                  <a:pt x="792099" y="0"/>
                </a:lnTo>
                <a:lnTo>
                  <a:pt x="375208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232770" y="272851"/>
            <a:ext cx="889952" cy="1474228"/>
          </a:xfrm>
          <a:custGeom>
            <a:avLst/>
            <a:gdLst/>
            <a:ahLst/>
            <a:cxnLst/>
            <a:rect l="l" t="t" r="r" b="b"/>
            <a:pathLst>
              <a:path w="889952" h="1474228">
                <a:moveTo>
                  <a:pt x="792092" y="0"/>
                </a:moveTo>
                <a:lnTo>
                  <a:pt x="375208" y="0"/>
                </a:lnTo>
                <a:lnTo>
                  <a:pt x="0" y="305828"/>
                </a:lnTo>
                <a:lnTo>
                  <a:pt x="0" y="1366558"/>
                </a:lnTo>
                <a:lnTo>
                  <a:pt x="792092" y="14623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689457" y="1793356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028" y="61354"/>
                </a:moveTo>
                <a:lnTo>
                  <a:pt x="89390" y="48375"/>
                </a:lnTo>
                <a:lnTo>
                  <a:pt x="86434" y="36228"/>
                </a:lnTo>
                <a:lnTo>
                  <a:pt x="81965" y="25082"/>
                </a:lnTo>
                <a:lnTo>
                  <a:pt x="69082" y="8761"/>
                </a:lnTo>
                <a:lnTo>
                  <a:pt x="57558" y="2316"/>
                </a:lnTo>
                <a:lnTo>
                  <a:pt x="43916" y="76"/>
                </a:lnTo>
                <a:lnTo>
                  <a:pt x="35064" y="0"/>
                </a:lnTo>
                <a:lnTo>
                  <a:pt x="26644" y="3136"/>
                </a:lnTo>
                <a:lnTo>
                  <a:pt x="13744" y="15746"/>
                </a:lnTo>
                <a:lnTo>
                  <a:pt x="7626" y="26922"/>
                </a:lnTo>
                <a:lnTo>
                  <a:pt x="3721" y="39319"/>
                </a:lnTo>
                <a:lnTo>
                  <a:pt x="1500" y="51689"/>
                </a:lnTo>
                <a:lnTo>
                  <a:pt x="345" y="64416"/>
                </a:lnTo>
                <a:lnTo>
                  <a:pt x="0" y="77431"/>
                </a:lnTo>
                <a:lnTo>
                  <a:pt x="0" y="346913"/>
                </a:lnTo>
                <a:lnTo>
                  <a:pt x="649" y="348697"/>
                </a:lnTo>
                <a:lnTo>
                  <a:pt x="14097" y="351961"/>
                </a:lnTo>
                <a:lnTo>
                  <a:pt x="24625" y="346913"/>
                </a:lnTo>
                <a:lnTo>
                  <a:pt x="24641" y="74133"/>
                </a:lnTo>
                <a:lnTo>
                  <a:pt x="25365" y="59909"/>
                </a:lnTo>
                <a:lnTo>
                  <a:pt x="27191" y="47195"/>
                </a:lnTo>
                <a:lnTo>
                  <a:pt x="30162" y="36880"/>
                </a:lnTo>
                <a:lnTo>
                  <a:pt x="32029" y="32118"/>
                </a:lnTo>
                <a:lnTo>
                  <a:pt x="36334" y="27266"/>
                </a:lnTo>
                <a:lnTo>
                  <a:pt x="43916" y="24714"/>
                </a:lnTo>
                <a:lnTo>
                  <a:pt x="51498" y="25006"/>
                </a:lnTo>
                <a:lnTo>
                  <a:pt x="59982" y="36182"/>
                </a:lnTo>
                <a:lnTo>
                  <a:pt x="63892" y="47000"/>
                </a:lnTo>
                <a:lnTo>
                  <a:pt x="66149" y="59841"/>
                </a:lnTo>
                <a:lnTo>
                  <a:pt x="66903" y="74663"/>
                </a:lnTo>
                <a:lnTo>
                  <a:pt x="66903" y="166014"/>
                </a:lnTo>
                <a:lnTo>
                  <a:pt x="72415" y="171526"/>
                </a:lnTo>
                <a:lnTo>
                  <a:pt x="86017" y="171526"/>
                </a:lnTo>
                <a:lnTo>
                  <a:pt x="91554" y="166014"/>
                </a:lnTo>
                <a:lnTo>
                  <a:pt x="91541" y="74663"/>
                </a:lnTo>
                <a:lnTo>
                  <a:pt x="91028" y="613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689457" y="1793356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0" y="346913"/>
                </a:moveTo>
                <a:lnTo>
                  <a:pt x="0" y="77431"/>
                </a:lnTo>
                <a:lnTo>
                  <a:pt x="345" y="64416"/>
                </a:lnTo>
                <a:lnTo>
                  <a:pt x="1500" y="51689"/>
                </a:lnTo>
                <a:lnTo>
                  <a:pt x="3678" y="39499"/>
                </a:lnTo>
                <a:lnTo>
                  <a:pt x="7626" y="26922"/>
                </a:lnTo>
                <a:lnTo>
                  <a:pt x="13744" y="15746"/>
                </a:lnTo>
                <a:lnTo>
                  <a:pt x="26644" y="3136"/>
                </a:lnTo>
                <a:lnTo>
                  <a:pt x="35064" y="0"/>
                </a:lnTo>
                <a:lnTo>
                  <a:pt x="43916" y="76"/>
                </a:lnTo>
                <a:lnTo>
                  <a:pt x="57558" y="2316"/>
                </a:lnTo>
                <a:lnTo>
                  <a:pt x="69082" y="8761"/>
                </a:lnTo>
                <a:lnTo>
                  <a:pt x="78003" y="18265"/>
                </a:lnTo>
                <a:lnTo>
                  <a:pt x="86434" y="36228"/>
                </a:lnTo>
                <a:lnTo>
                  <a:pt x="89390" y="48375"/>
                </a:lnTo>
                <a:lnTo>
                  <a:pt x="91028" y="61354"/>
                </a:lnTo>
                <a:lnTo>
                  <a:pt x="91541" y="74663"/>
                </a:lnTo>
                <a:lnTo>
                  <a:pt x="91541" y="90992"/>
                </a:lnTo>
                <a:lnTo>
                  <a:pt x="91541" y="108121"/>
                </a:lnTo>
                <a:lnTo>
                  <a:pt x="91542" y="124709"/>
                </a:lnTo>
                <a:lnTo>
                  <a:pt x="91544" y="139413"/>
                </a:lnTo>
                <a:lnTo>
                  <a:pt x="91546" y="150891"/>
                </a:lnTo>
                <a:lnTo>
                  <a:pt x="91550" y="157801"/>
                </a:lnTo>
                <a:lnTo>
                  <a:pt x="91554" y="159207"/>
                </a:lnTo>
                <a:lnTo>
                  <a:pt x="91554" y="166014"/>
                </a:lnTo>
                <a:lnTo>
                  <a:pt x="86017" y="171526"/>
                </a:lnTo>
                <a:lnTo>
                  <a:pt x="79222" y="171526"/>
                </a:lnTo>
                <a:lnTo>
                  <a:pt x="72415" y="171526"/>
                </a:lnTo>
                <a:lnTo>
                  <a:pt x="66903" y="166014"/>
                </a:lnTo>
                <a:lnTo>
                  <a:pt x="66903" y="159207"/>
                </a:lnTo>
                <a:lnTo>
                  <a:pt x="66903" y="74663"/>
                </a:lnTo>
                <a:lnTo>
                  <a:pt x="66149" y="59841"/>
                </a:lnTo>
                <a:lnTo>
                  <a:pt x="63892" y="47000"/>
                </a:lnTo>
                <a:lnTo>
                  <a:pt x="60320" y="36858"/>
                </a:lnTo>
                <a:lnTo>
                  <a:pt x="51498" y="25006"/>
                </a:lnTo>
                <a:lnTo>
                  <a:pt x="43916" y="24714"/>
                </a:lnTo>
                <a:lnTo>
                  <a:pt x="40220" y="24790"/>
                </a:lnTo>
                <a:lnTo>
                  <a:pt x="32029" y="32118"/>
                </a:lnTo>
                <a:lnTo>
                  <a:pt x="27191" y="47195"/>
                </a:lnTo>
                <a:lnTo>
                  <a:pt x="25365" y="59909"/>
                </a:lnTo>
                <a:lnTo>
                  <a:pt x="24641" y="74133"/>
                </a:lnTo>
                <a:lnTo>
                  <a:pt x="24625" y="77431"/>
                </a:lnTo>
                <a:lnTo>
                  <a:pt x="24625" y="346913"/>
                </a:lnTo>
                <a:lnTo>
                  <a:pt x="14097" y="351961"/>
                </a:lnTo>
                <a:lnTo>
                  <a:pt x="649" y="348697"/>
                </a:lnTo>
                <a:lnTo>
                  <a:pt x="0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794467" y="1724469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91028" y="61346"/>
                </a:moveTo>
                <a:lnTo>
                  <a:pt x="89390" y="48367"/>
                </a:lnTo>
                <a:lnTo>
                  <a:pt x="81965" y="25069"/>
                </a:lnTo>
                <a:lnTo>
                  <a:pt x="69079" y="8747"/>
                </a:lnTo>
                <a:lnTo>
                  <a:pt x="57557" y="2308"/>
                </a:lnTo>
                <a:lnTo>
                  <a:pt x="43916" y="76"/>
                </a:lnTo>
                <a:lnTo>
                  <a:pt x="35064" y="0"/>
                </a:lnTo>
                <a:lnTo>
                  <a:pt x="26657" y="3136"/>
                </a:lnTo>
                <a:lnTo>
                  <a:pt x="13744" y="15746"/>
                </a:lnTo>
                <a:lnTo>
                  <a:pt x="3721" y="39319"/>
                </a:lnTo>
                <a:lnTo>
                  <a:pt x="354" y="64410"/>
                </a:lnTo>
                <a:lnTo>
                  <a:pt x="0" y="77431"/>
                </a:lnTo>
                <a:lnTo>
                  <a:pt x="0" y="380238"/>
                </a:lnTo>
                <a:lnTo>
                  <a:pt x="659" y="382037"/>
                </a:lnTo>
                <a:lnTo>
                  <a:pt x="14118" y="385294"/>
                </a:lnTo>
                <a:lnTo>
                  <a:pt x="24638" y="380238"/>
                </a:lnTo>
                <a:lnTo>
                  <a:pt x="24653" y="74133"/>
                </a:lnTo>
                <a:lnTo>
                  <a:pt x="25378" y="59913"/>
                </a:lnTo>
                <a:lnTo>
                  <a:pt x="27204" y="47200"/>
                </a:lnTo>
                <a:lnTo>
                  <a:pt x="30175" y="36880"/>
                </a:lnTo>
                <a:lnTo>
                  <a:pt x="32042" y="32130"/>
                </a:lnTo>
                <a:lnTo>
                  <a:pt x="36334" y="27266"/>
                </a:lnTo>
                <a:lnTo>
                  <a:pt x="43916" y="24701"/>
                </a:lnTo>
                <a:lnTo>
                  <a:pt x="51498" y="25006"/>
                </a:lnTo>
                <a:lnTo>
                  <a:pt x="59982" y="36169"/>
                </a:lnTo>
                <a:lnTo>
                  <a:pt x="63898" y="46989"/>
                </a:lnTo>
                <a:lnTo>
                  <a:pt x="66156" y="59833"/>
                </a:lnTo>
                <a:lnTo>
                  <a:pt x="66916" y="74650"/>
                </a:lnTo>
                <a:lnTo>
                  <a:pt x="66916" y="166014"/>
                </a:lnTo>
                <a:lnTo>
                  <a:pt x="72415" y="171526"/>
                </a:lnTo>
                <a:lnTo>
                  <a:pt x="86029" y="171526"/>
                </a:lnTo>
                <a:lnTo>
                  <a:pt x="91554" y="166014"/>
                </a:lnTo>
                <a:lnTo>
                  <a:pt x="91541" y="74650"/>
                </a:lnTo>
                <a:lnTo>
                  <a:pt x="91028" y="613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794467" y="1724469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0" y="380238"/>
                </a:moveTo>
                <a:lnTo>
                  <a:pt x="0" y="77431"/>
                </a:lnTo>
                <a:lnTo>
                  <a:pt x="354" y="64410"/>
                </a:lnTo>
                <a:lnTo>
                  <a:pt x="1509" y="51686"/>
                </a:lnTo>
                <a:lnTo>
                  <a:pt x="7626" y="26922"/>
                </a:lnTo>
                <a:lnTo>
                  <a:pt x="13744" y="15746"/>
                </a:lnTo>
                <a:lnTo>
                  <a:pt x="26657" y="3136"/>
                </a:lnTo>
                <a:lnTo>
                  <a:pt x="35064" y="0"/>
                </a:lnTo>
                <a:lnTo>
                  <a:pt x="43916" y="76"/>
                </a:lnTo>
                <a:lnTo>
                  <a:pt x="57557" y="2308"/>
                </a:lnTo>
                <a:lnTo>
                  <a:pt x="69079" y="8747"/>
                </a:lnTo>
                <a:lnTo>
                  <a:pt x="78000" y="18247"/>
                </a:lnTo>
                <a:lnTo>
                  <a:pt x="86434" y="36217"/>
                </a:lnTo>
                <a:lnTo>
                  <a:pt x="91028" y="61346"/>
                </a:lnTo>
                <a:lnTo>
                  <a:pt x="91541" y="74650"/>
                </a:lnTo>
                <a:lnTo>
                  <a:pt x="91541" y="90982"/>
                </a:lnTo>
                <a:lnTo>
                  <a:pt x="91541" y="108112"/>
                </a:lnTo>
                <a:lnTo>
                  <a:pt x="91542" y="124700"/>
                </a:lnTo>
                <a:lnTo>
                  <a:pt x="91544" y="139404"/>
                </a:lnTo>
                <a:lnTo>
                  <a:pt x="91546" y="150883"/>
                </a:lnTo>
                <a:lnTo>
                  <a:pt x="91550" y="157797"/>
                </a:lnTo>
                <a:lnTo>
                  <a:pt x="91554" y="159207"/>
                </a:lnTo>
                <a:lnTo>
                  <a:pt x="91554" y="166014"/>
                </a:lnTo>
                <a:lnTo>
                  <a:pt x="86029" y="171526"/>
                </a:lnTo>
                <a:lnTo>
                  <a:pt x="79235" y="171526"/>
                </a:lnTo>
                <a:lnTo>
                  <a:pt x="72415" y="171526"/>
                </a:lnTo>
                <a:lnTo>
                  <a:pt x="66916" y="166014"/>
                </a:lnTo>
                <a:lnTo>
                  <a:pt x="66916" y="159207"/>
                </a:lnTo>
                <a:lnTo>
                  <a:pt x="66916" y="74650"/>
                </a:lnTo>
                <a:lnTo>
                  <a:pt x="66156" y="59833"/>
                </a:lnTo>
                <a:lnTo>
                  <a:pt x="63898" y="46989"/>
                </a:lnTo>
                <a:lnTo>
                  <a:pt x="55219" y="27622"/>
                </a:lnTo>
                <a:lnTo>
                  <a:pt x="43916" y="24701"/>
                </a:lnTo>
                <a:lnTo>
                  <a:pt x="40233" y="24790"/>
                </a:lnTo>
                <a:lnTo>
                  <a:pt x="30175" y="36880"/>
                </a:lnTo>
                <a:lnTo>
                  <a:pt x="25378" y="59913"/>
                </a:lnTo>
                <a:lnTo>
                  <a:pt x="24653" y="74133"/>
                </a:lnTo>
                <a:lnTo>
                  <a:pt x="24638" y="77431"/>
                </a:lnTo>
                <a:lnTo>
                  <a:pt x="24638" y="380238"/>
                </a:lnTo>
                <a:lnTo>
                  <a:pt x="14118" y="385294"/>
                </a:lnTo>
                <a:lnTo>
                  <a:pt x="659" y="382037"/>
                </a:lnTo>
                <a:lnTo>
                  <a:pt x="0" y="380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566071" y="1790614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91030" y="61346"/>
                </a:moveTo>
                <a:lnTo>
                  <a:pt x="89395" y="48367"/>
                </a:lnTo>
                <a:lnTo>
                  <a:pt x="81965" y="25069"/>
                </a:lnTo>
                <a:lnTo>
                  <a:pt x="69083" y="8747"/>
                </a:lnTo>
                <a:lnTo>
                  <a:pt x="57562" y="2308"/>
                </a:lnTo>
                <a:lnTo>
                  <a:pt x="43916" y="76"/>
                </a:lnTo>
                <a:lnTo>
                  <a:pt x="35064" y="0"/>
                </a:lnTo>
                <a:lnTo>
                  <a:pt x="26657" y="3124"/>
                </a:lnTo>
                <a:lnTo>
                  <a:pt x="13747" y="15741"/>
                </a:lnTo>
                <a:lnTo>
                  <a:pt x="3721" y="39319"/>
                </a:lnTo>
                <a:lnTo>
                  <a:pt x="354" y="64402"/>
                </a:lnTo>
                <a:lnTo>
                  <a:pt x="0" y="77419"/>
                </a:lnTo>
                <a:lnTo>
                  <a:pt x="0" y="380238"/>
                </a:lnTo>
                <a:lnTo>
                  <a:pt x="654" y="382027"/>
                </a:lnTo>
                <a:lnTo>
                  <a:pt x="14110" y="385285"/>
                </a:lnTo>
                <a:lnTo>
                  <a:pt x="24638" y="380238"/>
                </a:lnTo>
                <a:lnTo>
                  <a:pt x="24653" y="74136"/>
                </a:lnTo>
                <a:lnTo>
                  <a:pt x="25377" y="59915"/>
                </a:lnTo>
                <a:lnTo>
                  <a:pt x="27203" y="47198"/>
                </a:lnTo>
                <a:lnTo>
                  <a:pt x="30175" y="36880"/>
                </a:lnTo>
                <a:lnTo>
                  <a:pt x="32042" y="32118"/>
                </a:lnTo>
                <a:lnTo>
                  <a:pt x="36334" y="27254"/>
                </a:lnTo>
                <a:lnTo>
                  <a:pt x="43916" y="24701"/>
                </a:lnTo>
                <a:lnTo>
                  <a:pt x="51498" y="25006"/>
                </a:lnTo>
                <a:lnTo>
                  <a:pt x="59982" y="36169"/>
                </a:lnTo>
                <a:lnTo>
                  <a:pt x="63901" y="46992"/>
                </a:lnTo>
                <a:lnTo>
                  <a:pt x="66162" y="59835"/>
                </a:lnTo>
                <a:lnTo>
                  <a:pt x="66916" y="74650"/>
                </a:lnTo>
                <a:lnTo>
                  <a:pt x="66916" y="166014"/>
                </a:lnTo>
                <a:lnTo>
                  <a:pt x="72415" y="171526"/>
                </a:lnTo>
                <a:lnTo>
                  <a:pt x="86029" y="171526"/>
                </a:lnTo>
                <a:lnTo>
                  <a:pt x="91554" y="166014"/>
                </a:lnTo>
                <a:lnTo>
                  <a:pt x="91541" y="74650"/>
                </a:lnTo>
                <a:lnTo>
                  <a:pt x="91030" y="613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66071" y="1790614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0" y="380238"/>
                </a:moveTo>
                <a:lnTo>
                  <a:pt x="0" y="77419"/>
                </a:lnTo>
                <a:lnTo>
                  <a:pt x="354" y="64402"/>
                </a:lnTo>
                <a:lnTo>
                  <a:pt x="1510" y="51678"/>
                </a:lnTo>
                <a:lnTo>
                  <a:pt x="7631" y="26919"/>
                </a:lnTo>
                <a:lnTo>
                  <a:pt x="13747" y="15741"/>
                </a:lnTo>
                <a:lnTo>
                  <a:pt x="26657" y="3124"/>
                </a:lnTo>
                <a:lnTo>
                  <a:pt x="35064" y="0"/>
                </a:lnTo>
                <a:lnTo>
                  <a:pt x="43916" y="76"/>
                </a:lnTo>
                <a:lnTo>
                  <a:pt x="57562" y="2308"/>
                </a:lnTo>
                <a:lnTo>
                  <a:pt x="69083" y="8747"/>
                </a:lnTo>
                <a:lnTo>
                  <a:pt x="78001" y="18247"/>
                </a:lnTo>
                <a:lnTo>
                  <a:pt x="86439" y="36217"/>
                </a:lnTo>
                <a:lnTo>
                  <a:pt x="91030" y="61346"/>
                </a:lnTo>
                <a:lnTo>
                  <a:pt x="91541" y="74650"/>
                </a:lnTo>
                <a:lnTo>
                  <a:pt x="91541" y="90982"/>
                </a:lnTo>
                <a:lnTo>
                  <a:pt x="91541" y="108112"/>
                </a:lnTo>
                <a:lnTo>
                  <a:pt x="91542" y="124700"/>
                </a:lnTo>
                <a:lnTo>
                  <a:pt x="91544" y="139404"/>
                </a:lnTo>
                <a:lnTo>
                  <a:pt x="91546" y="150883"/>
                </a:lnTo>
                <a:lnTo>
                  <a:pt x="91550" y="157797"/>
                </a:lnTo>
                <a:lnTo>
                  <a:pt x="91554" y="159207"/>
                </a:lnTo>
                <a:lnTo>
                  <a:pt x="91554" y="166014"/>
                </a:lnTo>
                <a:lnTo>
                  <a:pt x="86029" y="171526"/>
                </a:lnTo>
                <a:lnTo>
                  <a:pt x="79235" y="171526"/>
                </a:lnTo>
                <a:lnTo>
                  <a:pt x="72415" y="171526"/>
                </a:lnTo>
                <a:lnTo>
                  <a:pt x="66916" y="166014"/>
                </a:lnTo>
                <a:lnTo>
                  <a:pt x="66916" y="159207"/>
                </a:lnTo>
                <a:lnTo>
                  <a:pt x="66916" y="74650"/>
                </a:lnTo>
                <a:lnTo>
                  <a:pt x="66162" y="59835"/>
                </a:lnTo>
                <a:lnTo>
                  <a:pt x="63901" y="46992"/>
                </a:lnTo>
                <a:lnTo>
                  <a:pt x="55219" y="27609"/>
                </a:lnTo>
                <a:lnTo>
                  <a:pt x="43916" y="24701"/>
                </a:lnTo>
                <a:lnTo>
                  <a:pt x="40233" y="24777"/>
                </a:lnTo>
                <a:lnTo>
                  <a:pt x="30175" y="36880"/>
                </a:lnTo>
                <a:lnTo>
                  <a:pt x="25377" y="59915"/>
                </a:lnTo>
                <a:lnTo>
                  <a:pt x="24653" y="74136"/>
                </a:lnTo>
                <a:lnTo>
                  <a:pt x="24638" y="77419"/>
                </a:lnTo>
                <a:lnTo>
                  <a:pt x="24638" y="380238"/>
                </a:lnTo>
                <a:lnTo>
                  <a:pt x="14110" y="385285"/>
                </a:lnTo>
                <a:lnTo>
                  <a:pt x="654" y="382027"/>
                </a:lnTo>
                <a:lnTo>
                  <a:pt x="0" y="380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899483" y="1734227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028" y="61348"/>
                </a:moveTo>
                <a:lnTo>
                  <a:pt x="89390" y="48372"/>
                </a:lnTo>
                <a:lnTo>
                  <a:pt x="86434" y="36222"/>
                </a:lnTo>
                <a:lnTo>
                  <a:pt x="81965" y="25069"/>
                </a:lnTo>
                <a:lnTo>
                  <a:pt x="69086" y="8760"/>
                </a:lnTo>
                <a:lnTo>
                  <a:pt x="57564" y="2321"/>
                </a:lnTo>
                <a:lnTo>
                  <a:pt x="43916" y="88"/>
                </a:lnTo>
                <a:lnTo>
                  <a:pt x="35064" y="0"/>
                </a:lnTo>
                <a:lnTo>
                  <a:pt x="26644" y="3136"/>
                </a:lnTo>
                <a:lnTo>
                  <a:pt x="13742" y="15748"/>
                </a:lnTo>
                <a:lnTo>
                  <a:pt x="7626" y="26924"/>
                </a:lnTo>
                <a:lnTo>
                  <a:pt x="3721" y="39331"/>
                </a:lnTo>
                <a:lnTo>
                  <a:pt x="1501" y="51685"/>
                </a:lnTo>
                <a:lnTo>
                  <a:pt x="346" y="64412"/>
                </a:lnTo>
                <a:lnTo>
                  <a:pt x="0" y="77431"/>
                </a:lnTo>
                <a:lnTo>
                  <a:pt x="0" y="346913"/>
                </a:lnTo>
                <a:lnTo>
                  <a:pt x="649" y="348697"/>
                </a:lnTo>
                <a:lnTo>
                  <a:pt x="14097" y="351961"/>
                </a:lnTo>
                <a:lnTo>
                  <a:pt x="24625" y="346913"/>
                </a:lnTo>
                <a:lnTo>
                  <a:pt x="24641" y="74136"/>
                </a:lnTo>
                <a:lnTo>
                  <a:pt x="25365" y="59918"/>
                </a:lnTo>
                <a:lnTo>
                  <a:pt x="27191" y="47203"/>
                </a:lnTo>
                <a:lnTo>
                  <a:pt x="30162" y="36880"/>
                </a:lnTo>
                <a:lnTo>
                  <a:pt x="32042" y="32130"/>
                </a:lnTo>
                <a:lnTo>
                  <a:pt x="36334" y="27266"/>
                </a:lnTo>
                <a:lnTo>
                  <a:pt x="43916" y="24714"/>
                </a:lnTo>
                <a:lnTo>
                  <a:pt x="51498" y="25018"/>
                </a:lnTo>
                <a:lnTo>
                  <a:pt x="59982" y="36182"/>
                </a:lnTo>
                <a:lnTo>
                  <a:pt x="63899" y="46995"/>
                </a:lnTo>
                <a:lnTo>
                  <a:pt x="66157" y="59834"/>
                </a:lnTo>
                <a:lnTo>
                  <a:pt x="66903" y="74650"/>
                </a:lnTo>
                <a:lnTo>
                  <a:pt x="66903" y="166027"/>
                </a:lnTo>
                <a:lnTo>
                  <a:pt x="72415" y="171538"/>
                </a:lnTo>
                <a:lnTo>
                  <a:pt x="86029" y="171538"/>
                </a:lnTo>
                <a:lnTo>
                  <a:pt x="91554" y="166027"/>
                </a:lnTo>
                <a:lnTo>
                  <a:pt x="91541" y="74650"/>
                </a:lnTo>
                <a:lnTo>
                  <a:pt x="91028" y="6134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899483" y="1734227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0" y="346913"/>
                </a:moveTo>
                <a:lnTo>
                  <a:pt x="0" y="77431"/>
                </a:lnTo>
                <a:lnTo>
                  <a:pt x="346" y="64412"/>
                </a:lnTo>
                <a:lnTo>
                  <a:pt x="1501" y="51685"/>
                </a:lnTo>
                <a:lnTo>
                  <a:pt x="3681" y="39500"/>
                </a:lnTo>
                <a:lnTo>
                  <a:pt x="7626" y="26924"/>
                </a:lnTo>
                <a:lnTo>
                  <a:pt x="13742" y="15748"/>
                </a:lnTo>
                <a:lnTo>
                  <a:pt x="26644" y="3136"/>
                </a:lnTo>
                <a:lnTo>
                  <a:pt x="35064" y="0"/>
                </a:lnTo>
                <a:lnTo>
                  <a:pt x="43916" y="88"/>
                </a:lnTo>
                <a:lnTo>
                  <a:pt x="57564" y="2321"/>
                </a:lnTo>
                <a:lnTo>
                  <a:pt x="69086" y="8760"/>
                </a:lnTo>
                <a:lnTo>
                  <a:pt x="78004" y="18258"/>
                </a:lnTo>
                <a:lnTo>
                  <a:pt x="86434" y="36222"/>
                </a:lnTo>
                <a:lnTo>
                  <a:pt x="89390" y="48372"/>
                </a:lnTo>
                <a:lnTo>
                  <a:pt x="91028" y="61348"/>
                </a:lnTo>
                <a:lnTo>
                  <a:pt x="91541" y="74650"/>
                </a:lnTo>
                <a:lnTo>
                  <a:pt x="91541" y="90984"/>
                </a:lnTo>
                <a:lnTo>
                  <a:pt x="91541" y="108115"/>
                </a:lnTo>
                <a:lnTo>
                  <a:pt x="91542" y="124703"/>
                </a:lnTo>
                <a:lnTo>
                  <a:pt x="91544" y="139408"/>
                </a:lnTo>
                <a:lnTo>
                  <a:pt x="91546" y="150889"/>
                </a:lnTo>
                <a:lnTo>
                  <a:pt x="91550" y="157806"/>
                </a:lnTo>
                <a:lnTo>
                  <a:pt x="91554" y="159219"/>
                </a:lnTo>
                <a:lnTo>
                  <a:pt x="91554" y="166027"/>
                </a:lnTo>
                <a:lnTo>
                  <a:pt x="86029" y="171538"/>
                </a:lnTo>
                <a:lnTo>
                  <a:pt x="79222" y="171538"/>
                </a:lnTo>
                <a:lnTo>
                  <a:pt x="72415" y="171538"/>
                </a:lnTo>
                <a:lnTo>
                  <a:pt x="66903" y="166027"/>
                </a:lnTo>
                <a:lnTo>
                  <a:pt x="66903" y="159219"/>
                </a:lnTo>
                <a:lnTo>
                  <a:pt x="66903" y="74650"/>
                </a:lnTo>
                <a:lnTo>
                  <a:pt x="66157" y="59834"/>
                </a:lnTo>
                <a:lnTo>
                  <a:pt x="63899" y="46995"/>
                </a:lnTo>
                <a:lnTo>
                  <a:pt x="60319" y="36853"/>
                </a:lnTo>
                <a:lnTo>
                  <a:pt x="51498" y="25018"/>
                </a:lnTo>
                <a:lnTo>
                  <a:pt x="43916" y="24714"/>
                </a:lnTo>
                <a:lnTo>
                  <a:pt x="40233" y="24790"/>
                </a:lnTo>
                <a:lnTo>
                  <a:pt x="32042" y="32130"/>
                </a:lnTo>
                <a:lnTo>
                  <a:pt x="27191" y="47203"/>
                </a:lnTo>
                <a:lnTo>
                  <a:pt x="25365" y="59918"/>
                </a:lnTo>
                <a:lnTo>
                  <a:pt x="24641" y="74136"/>
                </a:lnTo>
                <a:lnTo>
                  <a:pt x="24625" y="77431"/>
                </a:lnTo>
                <a:lnTo>
                  <a:pt x="24625" y="346913"/>
                </a:lnTo>
                <a:lnTo>
                  <a:pt x="14097" y="351961"/>
                </a:lnTo>
                <a:lnTo>
                  <a:pt x="649" y="348697"/>
                </a:lnTo>
                <a:lnTo>
                  <a:pt x="0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014169" y="1714926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10693" y="21307"/>
                </a:moveTo>
                <a:lnTo>
                  <a:pt x="3721" y="39319"/>
                </a:lnTo>
                <a:lnTo>
                  <a:pt x="1500" y="51686"/>
                </a:lnTo>
                <a:lnTo>
                  <a:pt x="345" y="64410"/>
                </a:lnTo>
                <a:lnTo>
                  <a:pt x="0" y="77431"/>
                </a:lnTo>
                <a:lnTo>
                  <a:pt x="0" y="332066"/>
                </a:lnTo>
                <a:lnTo>
                  <a:pt x="649" y="333850"/>
                </a:lnTo>
                <a:lnTo>
                  <a:pt x="10693" y="336288"/>
                </a:lnTo>
                <a:lnTo>
                  <a:pt x="10693" y="2130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014169" y="1714926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10693" y="21307"/>
                </a:moveTo>
                <a:lnTo>
                  <a:pt x="7626" y="26911"/>
                </a:lnTo>
                <a:lnTo>
                  <a:pt x="3721" y="39319"/>
                </a:lnTo>
                <a:lnTo>
                  <a:pt x="1500" y="51686"/>
                </a:lnTo>
                <a:lnTo>
                  <a:pt x="345" y="64410"/>
                </a:lnTo>
                <a:lnTo>
                  <a:pt x="0" y="77431"/>
                </a:lnTo>
                <a:lnTo>
                  <a:pt x="0" y="332066"/>
                </a:lnTo>
              </a:path>
              <a:path w="91554" h="337114">
                <a:moveTo>
                  <a:pt x="0" y="332066"/>
                </a:moveTo>
                <a:lnTo>
                  <a:pt x="649" y="333850"/>
                </a:lnTo>
                <a:lnTo>
                  <a:pt x="10693" y="3362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912822" y="1002016"/>
            <a:ext cx="1306512" cy="70612"/>
          </a:xfrm>
          <a:custGeom>
            <a:avLst/>
            <a:gdLst/>
            <a:ahLst/>
            <a:cxnLst/>
            <a:rect l="l" t="t" r="r" b="b"/>
            <a:pathLst>
              <a:path w="1306512" h="70612">
                <a:moveTo>
                  <a:pt x="1306512" y="53365"/>
                </a:moveTo>
                <a:lnTo>
                  <a:pt x="96042" y="3922"/>
                </a:lnTo>
                <a:lnTo>
                  <a:pt x="96042" y="21181"/>
                </a:lnTo>
                <a:lnTo>
                  <a:pt x="1306512" y="70611"/>
                </a:lnTo>
                <a:lnTo>
                  <a:pt x="1306512" y="533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912822" y="1002016"/>
            <a:ext cx="1306512" cy="70612"/>
          </a:xfrm>
          <a:custGeom>
            <a:avLst/>
            <a:gdLst/>
            <a:ahLst/>
            <a:cxnLst/>
            <a:rect l="l" t="t" r="r" b="b"/>
            <a:pathLst>
              <a:path w="1306512" h="70612">
                <a:moveTo>
                  <a:pt x="1306512" y="53365"/>
                </a:moveTo>
                <a:lnTo>
                  <a:pt x="96042" y="3922"/>
                </a:lnTo>
              </a:path>
              <a:path w="1306512" h="70612">
                <a:moveTo>
                  <a:pt x="96042" y="21181"/>
                </a:moveTo>
                <a:lnTo>
                  <a:pt x="1306512" y="70611"/>
                </a:lnTo>
                <a:lnTo>
                  <a:pt x="1306512" y="533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163614" y="999286"/>
            <a:ext cx="0" cy="733120"/>
          </a:xfrm>
          <a:custGeom>
            <a:avLst/>
            <a:gdLst/>
            <a:ahLst/>
            <a:cxnLst/>
            <a:rect l="l" t="t" r="r" b="b"/>
            <a:pathLst>
              <a:path h="733120">
                <a:moveTo>
                  <a:pt x="0" y="0"/>
                </a:moveTo>
                <a:lnTo>
                  <a:pt x="0" y="733120"/>
                </a:lnTo>
              </a:path>
            </a:pathLst>
          </a:custGeom>
          <a:ln w="2054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163614" y="995762"/>
            <a:ext cx="0" cy="740168"/>
          </a:xfrm>
          <a:custGeom>
            <a:avLst/>
            <a:gdLst/>
            <a:ahLst/>
            <a:cxnLst/>
            <a:rect l="l" t="t" r="r" b="b"/>
            <a:pathLst>
              <a:path h="740168">
                <a:moveTo>
                  <a:pt x="0" y="0"/>
                </a:moveTo>
                <a:lnTo>
                  <a:pt x="0" y="740168"/>
                </a:lnTo>
              </a:path>
            </a:pathLst>
          </a:custGeom>
          <a:ln w="275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690880" y="1023544"/>
            <a:ext cx="0" cy="665619"/>
          </a:xfrm>
          <a:custGeom>
            <a:avLst/>
            <a:gdLst/>
            <a:ahLst/>
            <a:cxnLst/>
            <a:rect l="l" t="t" r="r" b="b"/>
            <a:pathLst>
              <a:path h="665619">
                <a:moveTo>
                  <a:pt x="0" y="0"/>
                </a:moveTo>
                <a:lnTo>
                  <a:pt x="0" y="665619"/>
                </a:lnTo>
              </a:path>
            </a:pathLst>
          </a:custGeom>
          <a:ln w="2054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690880" y="1020019"/>
            <a:ext cx="0" cy="672668"/>
          </a:xfrm>
          <a:custGeom>
            <a:avLst/>
            <a:gdLst/>
            <a:ahLst/>
            <a:cxnLst/>
            <a:rect l="l" t="t" r="r" b="b"/>
            <a:pathLst>
              <a:path h="672668">
                <a:moveTo>
                  <a:pt x="0" y="0"/>
                </a:moveTo>
                <a:lnTo>
                  <a:pt x="0" y="672668"/>
                </a:lnTo>
              </a:path>
            </a:pathLst>
          </a:custGeom>
          <a:ln w="275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218146" y="1048297"/>
            <a:ext cx="0" cy="597801"/>
          </a:xfrm>
          <a:custGeom>
            <a:avLst/>
            <a:gdLst/>
            <a:ahLst/>
            <a:cxnLst/>
            <a:rect l="l" t="t" r="r" b="b"/>
            <a:pathLst>
              <a:path h="597801">
                <a:moveTo>
                  <a:pt x="0" y="0"/>
                </a:moveTo>
                <a:lnTo>
                  <a:pt x="0" y="597801"/>
                </a:lnTo>
              </a:path>
            </a:pathLst>
          </a:custGeom>
          <a:ln w="2054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218146" y="1044771"/>
            <a:ext cx="0" cy="604850"/>
          </a:xfrm>
          <a:custGeom>
            <a:avLst/>
            <a:gdLst/>
            <a:ahLst/>
            <a:cxnLst/>
            <a:rect l="l" t="t" r="r" b="b"/>
            <a:pathLst>
              <a:path h="604850">
                <a:moveTo>
                  <a:pt x="0" y="0"/>
                </a:moveTo>
                <a:lnTo>
                  <a:pt x="0" y="604850"/>
                </a:lnTo>
              </a:path>
            </a:pathLst>
          </a:custGeom>
          <a:ln w="275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912821" y="1491929"/>
            <a:ext cx="1314958" cy="86423"/>
          </a:xfrm>
          <a:custGeom>
            <a:avLst/>
            <a:gdLst/>
            <a:ahLst/>
            <a:cxnLst/>
            <a:rect l="l" t="t" r="r" b="b"/>
            <a:pathLst>
              <a:path w="1314958" h="86423">
                <a:moveTo>
                  <a:pt x="1314958" y="17259"/>
                </a:moveTo>
                <a:lnTo>
                  <a:pt x="1314958" y="0"/>
                </a:lnTo>
                <a:lnTo>
                  <a:pt x="96043" y="64112"/>
                </a:lnTo>
                <a:lnTo>
                  <a:pt x="96043" y="81371"/>
                </a:lnTo>
                <a:lnTo>
                  <a:pt x="1314958" y="17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912821" y="1491929"/>
            <a:ext cx="1314958" cy="86423"/>
          </a:xfrm>
          <a:custGeom>
            <a:avLst/>
            <a:gdLst/>
            <a:ahLst/>
            <a:cxnLst/>
            <a:rect l="l" t="t" r="r" b="b"/>
            <a:pathLst>
              <a:path w="1314958" h="86423">
                <a:moveTo>
                  <a:pt x="1314958" y="17259"/>
                </a:moveTo>
                <a:lnTo>
                  <a:pt x="1314958" y="0"/>
                </a:lnTo>
                <a:lnTo>
                  <a:pt x="96043" y="64112"/>
                </a:lnTo>
              </a:path>
              <a:path w="1314958" h="86423">
                <a:moveTo>
                  <a:pt x="96043" y="81371"/>
                </a:moveTo>
                <a:lnTo>
                  <a:pt x="1314958" y="172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912822" y="1379453"/>
            <a:ext cx="1306512" cy="53797"/>
          </a:xfrm>
          <a:custGeom>
            <a:avLst/>
            <a:gdLst/>
            <a:ahLst/>
            <a:cxnLst/>
            <a:rect l="l" t="t" r="r" b="b"/>
            <a:pathLst>
              <a:path w="1306512" h="53797">
                <a:moveTo>
                  <a:pt x="1306512" y="17259"/>
                </a:moveTo>
                <a:lnTo>
                  <a:pt x="1306512" y="0"/>
                </a:lnTo>
                <a:lnTo>
                  <a:pt x="96042" y="33851"/>
                </a:lnTo>
                <a:lnTo>
                  <a:pt x="96042" y="51111"/>
                </a:lnTo>
                <a:lnTo>
                  <a:pt x="1306512" y="17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912822" y="1379453"/>
            <a:ext cx="1306512" cy="53797"/>
          </a:xfrm>
          <a:custGeom>
            <a:avLst/>
            <a:gdLst/>
            <a:ahLst/>
            <a:cxnLst/>
            <a:rect l="l" t="t" r="r" b="b"/>
            <a:pathLst>
              <a:path w="1306512" h="53797">
                <a:moveTo>
                  <a:pt x="1306512" y="17259"/>
                </a:moveTo>
                <a:lnTo>
                  <a:pt x="1306512" y="0"/>
                </a:lnTo>
                <a:lnTo>
                  <a:pt x="96042" y="33851"/>
                </a:lnTo>
              </a:path>
              <a:path w="1306512" h="53797">
                <a:moveTo>
                  <a:pt x="96042" y="51111"/>
                </a:moveTo>
                <a:lnTo>
                  <a:pt x="1306512" y="172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911019" y="1606882"/>
            <a:ext cx="1297482" cy="145846"/>
          </a:xfrm>
          <a:custGeom>
            <a:avLst/>
            <a:gdLst/>
            <a:ahLst/>
            <a:cxnLst/>
            <a:rect l="l" t="t" r="r" b="b"/>
            <a:pathLst>
              <a:path w="1297482" h="145846">
                <a:moveTo>
                  <a:pt x="1297482" y="40106"/>
                </a:moveTo>
                <a:lnTo>
                  <a:pt x="1297482" y="0"/>
                </a:lnTo>
                <a:lnTo>
                  <a:pt x="97845" y="82865"/>
                </a:lnTo>
                <a:lnTo>
                  <a:pt x="97845" y="137872"/>
                </a:lnTo>
                <a:lnTo>
                  <a:pt x="1297482" y="401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911019" y="1606882"/>
            <a:ext cx="1297482" cy="145846"/>
          </a:xfrm>
          <a:custGeom>
            <a:avLst/>
            <a:gdLst/>
            <a:ahLst/>
            <a:cxnLst/>
            <a:rect l="l" t="t" r="r" b="b"/>
            <a:pathLst>
              <a:path w="1297482" h="145846">
                <a:moveTo>
                  <a:pt x="1297482" y="40106"/>
                </a:moveTo>
                <a:lnTo>
                  <a:pt x="1297482" y="0"/>
                </a:lnTo>
                <a:lnTo>
                  <a:pt x="97845" y="82865"/>
                </a:lnTo>
              </a:path>
              <a:path w="1297482" h="145846">
                <a:moveTo>
                  <a:pt x="97845" y="137872"/>
                </a:moveTo>
                <a:lnTo>
                  <a:pt x="1297482" y="401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911008" y="1017504"/>
            <a:ext cx="1321765" cy="44018"/>
          </a:xfrm>
          <a:custGeom>
            <a:avLst/>
            <a:gdLst/>
            <a:ahLst/>
            <a:cxnLst/>
            <a:rect l="l" t="t" r="r" b="b"/>
            <a:pathLst>
              <a:path w="1321765" h="44018">
                <a:moveTo>
                  <a:pt x="1321765" y="44018"/>
                </a:moveTo>
                <a:lnTo>
                  <a:pt x="97857" y="3258"/>
                </a:lnTo>
              </a:path>
              <a:path w="1321765" h="44018">
                <a:moveTo>
                  <a:pt x="97857" y="3258"/>
                </a:moveTo>
                <a:lnTo>
                  <a:pt x="1321765" y="4401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911008" y="1035221"/>
            <a:ext cx="1321765" cy="40398"/>
          </a:xfrm>
          <a:custGeom>
            <a:avLst/>
            <a:gdLst/>
            <a:ahLst/>
            <a:cxnLst/>
            <a:rect l="l" t="t" r="r" b="b"/>
            <a:pathLst>
              <a:path w="1321765" h="40398">
                <a:moveTo>
                  <a:pt x="1321765" y="40398"/>
                </a:moveTo>
                <a:lnTo>
                  <a:pt x="97857" y="2990"/>
                </a:lnTo>
              </a:path>
              <a:path w="1321765" h="40398">
                <a:moveTo>
                  <a:pt x="97857" y="2991"/>
                </a:moveTo>
                <a:lnTo>
                  <a:pt x="1321765" y="4039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911008" y="1052951"/>
            <a:ext cx="1321765" cy="36753"/>
          </a:xfrm>
          <a:custGeom>
            <a:avLst/>
            <a:gdLst/>
            <a:ahLst/>
            <a:cxnLst/>
            <a:rect l="l" t="t" r="r" b="b"/>
            <a:pathLst>
              <a:path w="1321765" h="36753">
                <a:moveTo>
                  <a:pt x="1321765" y="36753"/>
                </a:moveTo>
                <a:lnTo>
                  <a:pt x="97857" y="2721"/>
                </a:lnTo>
              </a:path>
              <a:path w="1321765" h="36753">
                <a:moveTo>
                  <a:pt x="97857" y="2721"/>
                </a:moveTo>
                <a:lnTo>
                  <a:pt x="1321765" y="3675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911008" y="1070668"/>
            <a:ext cx="1321765" cy="33147"/>
          </a:xfrm>
          <a:custGeom>
            <a:avLst/>
            <a:gdLst/>
            <a:ahLst/>
            <a:cxnLst/>
            <a:rect l="l" t="t" r="r" b="b"/>
            <a:pathLst>
              <a:path w="1321765" h="33146">
                <a:moveTo>
                  <a:pt x="1321765" y="33146"/>
                </a:moveTo>
                <a:lnTo>
                  <a:pt x="97857" y="2454"/>
                </a:lnTo>
              </a:path>
              <a:path w="1321765" h="33146">
                <a:moveTo>
                  <a:pt x="97857" y="2454"/>
                </a:moveTo>
                <a:lnTo>
                  <a:pt x="1321765" y="3314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911008" y="1088396"/>
            <a:ext cx="1321765" cy="29502"/>
          </a:xfrm>
          <a:custGeom>
            <a:avLst/>
            <a:gdLst/>
            <a:ahLst/>
            <a:cxnLst/>
            <a:rect l="l" t="t" r="r" b="b"/>
            <a:pathLst>
              <a:path w="1321765" h="29502">
                <a:moveTo>
                  <a:pt x="1321765" y="29502"/>
                </a:moveTo>
                <a:lnTo>
                  <a:pt x="97857" y="2184"/>
                </a:lnTo>
              </a:path>
              <a:path w="1321765" h="29502">
                <a:moveTo>
                  <a:pt x="97857" y="2184"/>
                </a:moveTo>
                <a:lnTo>
                  <a:pt x="1321765" y="2950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911008" y="1106126"/>
            <a:ext cx="1321765" cy="25869"/>
          </a:xfrm>
          <a:custGeom>
            <a:avLst/>
            <a:gdLst/>
            <a:ahLst/>
            <a:cxnLst/>
            <a:rect l="l" t="t" r="r" b="b"/>
            <a:pathLst>
              <a:path w="1321765" h="25869">
                <a:moveTo>
                  <a:pt x="1321765" y="25869"/>
                </a:moveTo>
                <a:lnTo>
                  <a:pt x="97857" y="1915"/>
                </a:lnTo>
              </a:path>
              <a:path w="1321765" h="25869">
                <a:moveTo>
                  <a:pt x="97857" y="1915"/>
                </a:moveTo>
                <a:lnTo>
                  <a:pt x="1321765" y="2587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911008" y="1123855"/>
            <a:ext cx="1321765" cy="22237"/>
          </a:xfrm>
          <a:custGeom>
            <a:avLst/>
            <a:gdLst/>
            <a:ahLst/>
            <a:cxnLst/>
            <a:rect l="l" t="t" r="r" b="b"/>
            <a:pathLst>
              <a:path w="1321765" h="22237">
                <a:moveTo>
                  <a:pt x="1321765" y="22237"/>
                </a:moveTo>
                <a:lnTo>
                  <a:pt x="97857" y="1646"/>
                </a:lnTo>
              </a:path>
              <a:path w="1321765" h="22237">
                <a:moveTo>
                  <a:pt x="97857" y="1646"/>
                </a:moveTo>
                <a:lnTo>
                  <a:pt x="1321765" y="2223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911008" y="1141571"/>
            <a:ext cx="1321765" cy="18618"/>
          </a:xfrm>
          <a:custGeom>
            <a:avLst/>
            <a:gdLst/>
            <a:ahLst/>
            <a:cxnLst/>
            <a:rect l="l" t="t" r="r" b="b"/>
            <a:pathLst>
              <a:path w="1321765" h="18618">
                <a:moveTo>
                  <a:pt x="1321765" y="18618"/>
                </a:moveTo>
                <a:lnTo>
                  <a:pt x="97857" y="1378"/>
                </a:lnTo>
              </a:path>
              <a:path w="1321765" h="18618">
                <a:moveTo>
                  <a:pt x="97857" y="1378"/>
                </a:moveTo>
                <a:lnTo>
                  <a:pt x="1321765" y="1861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911008" y="1159288"/>
            <a:ext cx="1321765" cy="14985"/>
          </a:xfrm>
          <a:custGeom>
            <a:avLst/>
            <a:gdLst/>
            <a:ahLst/>
            <a:cxnLst/>
            <a:rect l="l" t="t" r="r" b="b"/>
            <a:pathLst>
              <a:path w="1321765" h="14986">
                <a:moveTo>
                  <a:pt x="1321765" y="14986"/>
                </a:moveTo>
                <a:lnTo>
                  <a:pt x="97857" y="1109"/>
                </a:lnTo>
              </a:path>
              <a:path w="1321765" h="14986">
                <a:moveTo>
                  <a:pt x="97857" y="1109"/>
                </a:moveTo>
                <a:lnTo>
                  <a:pt x="1321765" y="14987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911008" y="1177017"/>
            <a:ext cx="1321765" cy="11353"/>
          </a:xfrm>
          <a:custGeom>
            <a:avLst/>
            <a:gdLst/>
            <a:ahLst/>
            <a:cxnLst/>
            <a:rect l="l" t="t" r="r" b="b"/>
            <a:pathLst>
              <a:path w="1321765" h="11353">
                <a:moveTo>
                  <a:pt x="1321765" y="11353"/>
                </a:moveTo>
                <a:lnTo>
                  <a:pt x="97857" y="840"/>
                </a:lnTo>
              </a:path>
              <a:path w="1321765" h="11353">
                <a:moveTo>
                  <a:pt x="97857" y="840"/>
                </a:moveTo>
                <a:lnTo>
                  <a:pt x="1321765" y="1135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911020" y="1194747"/>
            <a:ext cx="1321752" cy="7721"/>
          </a:xfrm>
          <a:custGeom>
            <a:avLst/>
            <a:gdLst/>
            <a:ahLst/>
            <a:cxnLst/>
            <a:rect l="l" t="t" r="r" b="b"/>
            <a:pathLst>
              <a:path w="1321752" h="7721">
                <a:moveTo>
                  <a:pt x="1321752" y="7721"/>
                </a:moveTo>
                <a:lnTo>
                  <a:pt x="97844" y="571"/>
                </a:lnTo>
              </a:path>
              <a:path w="1321752" h="7721">
                <a:moveTo>
                  <a:pt x="97844" y="571"/>
                </a:moveTo>
                <a:lnTo>
                  <a:pt x="1321752" y="772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911008" y="1212462"/>
            <a:ext cx="1321765" cy="4102"/>
          </a:xfrm>
          <a:custGeom>
            <a:avLst/>
            <a:gdLst/>
            <a:ahLst/>
            <a:cxnLst/>
            <a:rect l="l" t="t" r="r" b="b"/>
            <a:pathLst>
              <a:path w="1321765" h="4102">
                <a:moveTo>
                  <a:pt x="1321765" y="4102"/>
                </a:moveTo>
                <a:lnTo>
                  <a:pt x="97857" y="303"/>
                </a:lnTo>
              </a:path>
              <a:path w="1321765" h="4102">
                <a:moveTo>
                  <a:pt x="97857" y="303"/>
                </a:moveTo>
                <a:lnTo>
                  <a:pt x="1321765" y="410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911008" y="1230180"/>
            <a:ext cx="1321765" cy="469"/>
          </a:xfrm>
          <a:custGeom>
            <a:avLst/>
            <a:gdLst/>
            <a:ahLst/>
            <a:cxnLst/>
            <a:rect l="l" t="t" r="r" b="b"/>
            <a:pathLst>
              <a:path w="1321765" h="469">
                <a:moveTo>
                  <a:pt x="1321765" y="469"/>
                </a:moveTo>
                <a:lnTo>
                  <a:pt x="97857" y="34"/>
                </a:lnTo>
              </a:path>
              <a:path w="1321765" h="469">
                <a:moveTo>
                  <a:pt x="97857" y="34"/>
                </a:moveTo>
                <a:lnTo>
                  <a:pt x="1321765" y="47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911008" y="1244747"/>
            <a:ext cx="1321765" cy="3175"/>
          </a:xfrm>
          <a:custGeom>
            <a:avLst/>
            <a:gdLst/>
            <a:ahLst/>
            <a:cxnLst/>
            <a:rect l="l" t="t" r="r" b="b"/>
            <a:pathLst>
              <a:path w="1321765" h="3175">
                <a:moveTo>
                  <a:pt x="1321765" y="0"/>
                </a:moveTo>
                <a:lnTo>
                  <a:pt x="97857" y="2939"/>
                </a:lnTo>
              </a:path>
              <a:path w="1321765" h="3175">
                <a:moveTo>
                  <a:pt x="97857" y="294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911008" y="1258856"/>
            <a:ext cx="1321765" cy="6781"/>
          </a:xfrm>
          <a:custGeom>
            <a:avLst/>
            <a:gdLst/>
            <a:ahLst/>
            <a:cxnLst/>
            <a:rect l="l" t="t" r="r" b="b"/>
            <a:pathLst>
              <a:path w="1321765" h="6781">
                <a:moveTo>
                  <a:pt x="1321765" y="0"/>
                </a:moveTo>
                <a:lnTo>
                  <a:pt x="97857" y="6279"/>
                </a:lnTo>
              </a:path>
              <a:path w="1321765" h="6781">
                <a:moveTo>
                  <a:pt x="97857" y="6279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911008" y="1272940"/>
            <a:ext cx="1321765" cy="10426"/>
          </a:xfrm>
          <a:custGeom>
            <a:avLst/>
            <a:gdLst/>
            <a:ahLst/>
            <a:cxnLst/>
            <a:rect l="l" t="t" r="r" b="b"/>
            <a:pathLst>
              <a:path w="1321765" h="10426">
                <a:moveTo>
                  <a:pt x="1321765" y="0"/>
                </a:moveTo>
                <a:lnTo>
                  <a:pt x="97857" y="9654"/>
                </a:lnTo>
              </a:path>
              <a:path w="1321765" h="10426">
                <a:moveTo>
                  <a:pt x="97857" y="9654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911008" y="1287037"/>
            <a:ext cx="1321765" cy="14046"/>
          </a:xfrm>
          <a:custGeom>
            <a:avLst/>
            <a:gdLst/>
            <a:ahLst/>
            <a:cxnLst/>
            <a:rect l="l" t="t" r="r" b="b"/>
            <a:pathLst>
              <a:path w="1321765" h="14046">
                <a:moveTo>
                  <a:pt x="1321765" y="0"/>
                </a:moveTo>
                <a:lnTo>
                  <a:pt x="97857" y="13006"/>
                </a:lnTo>
              </a:path>
              <a:path w="1321765" h="14046">
                <a:moveTo>
                  <a:pt x="97857" y="1300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911008" y="1301135"/>
            <a:ext cx="1321765" cy="17665"/>
          </a:xfrm>
          <a:custGeom>
            <a:avLst/>
            <a:gdLst/>
            <a:ahLst/>
            <a:cxnLst/>
            <a:rect l="l" t="t" r="r" b="b"/>
            <a:pathLst>
              <a:path w="1321765" h="17665">
                <a:moveTo>
                  <a:pt x="1321765" y="0"/>
                </a:moveTo>
                <a:lnTo>
                  <a:pt x="97857" y="16357"/>
                </a:lnTo>
              </a:path>
              <a:path w="1321765" h="17665">
                <a:moveTo>
                  <a:pt x="97857" y="16357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911020" y="1315231"/>
            <a:ext cx="1321752" cy="21310"/>
          </a:xfrm>
          <a:custGeom>
            <a:avLst/>
            <a:gdLst/>
            <a:ahLst/>
            <a:cxnLst/>
            <a:rect l="l" t="t" r="r" b="b"/>
            <a:pathLst>
              <a:path w="1321752" h="21310">
                <a:moveTo>
                  <a:pt x="1321752" y="0"/>
                </a:moveTo>
                <a:lnTo>
                  <a:pt x="97844" y="19733"/>
                </a:lnTo>
              </a:path>
              <a:path w="1321752" h="21310">
                <a:moveTo>
                  <a:pt x="97844" y="19733"/>
                </a:moveTo>
                <a:lnTo>
                  <a:pt x="1321752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911008" y="1329315"/>
            <a:ext cx="1321765" cy="24942"/>
          </a:xfrm>
          <a:custGeom>
            <a:avLst/>
            <a:gdLst/>
            <a:ahLst/>
            <a:cxnLst/>
            <a:rect l="l" t="t" r="r" b="b"/>
            <a:pathLst>
              <a:path w="1321765" h="24942">
                <a:moveTo>
                  <a:pt x="1321765" y="0"/>
                </a:moveTo>
                <a:lnTo>
                  <a:pt x="97857" y="23096"/>
                </a:lnTo>
              </a:path>
              <a:path w="1321765" h="24942">
                <a:moveTo>
                  <a:pt x="97857" y="2309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911008" y="1343426"/>
            <a:ext cx="1321765" cy="28549"/>
          </a:xfrm>
          <a:custGeom>
            <a:avLst/>
            <a:gdLst/>
            <a:ahLst/>
            <a:cxnLst/>
            <a:rect l="l" t="t" r="r" b="b"/>
            <a:pathLst>
              <a:path w="1321765" h="28549">
                <a:moveTo>
                  <a:pt x="1321765" y="0"/>
                </a:moveTo>
                <a:lnTo>
                  <a:pt x="97857" y="26435"/>
                </a:lnTo>
              </a:path>
              <a:path w="1321765" h="28549">
                <a:moveTo>
                  <a:pt x="97857" y="2643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911008" y="1357509"/>
            <a:ext cx="1321765" cy="32194"/>
          </a:xfrm>
          <a:custGeom>
            <a:avLst/>
            <a:gdLst/>
            <a:ahLst/>
            <a:cxnLst/>
            <a:rect l="l" t="t" r="r" b="b"/>
            <a:pathLst>
              <a:path w="1321765" h="32194">
                <a:moveTo>
                  <a:pt x="1321765" y="0"/>
                </a:moveTo>
                <a:lnTo>
                  <a:pt x="97857" y="29810"/>
                </a:lnTo>
              </a:path>
              <a:path w="1321765" h="32194">
                <a:moveTo>
                  <a:pt x="97857" y="29811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911008" y="1371606"/>
            <a:ext cx="1321765" cy="35814"/>
          </a:xfrm>
          <a:custGeom>
            <a:avLst/>
            <a:gdLst/>
            <a:ahLst/>
            <a:cxnLst/>
            <a:rect l="l" t="t" r="r" b="b"/>
            <a:pathLst>
              <a:path w="1321765" h="35813">
                <a:moveTo>
                  <a:pt x="1321765" y="0"/>
                </a:moveTo>
                <a:lnTo>
                  <a:pt x="97857" y="33162"/>
                </a:lnTo>
              </a:path>
              <a:path w="1321765" h="35813">
                <a:moveTo>
                  <a:pt x="97857" y="33162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911008" y="1385703"/>
            <a:ext cx="1321765" cy="39446"/>
          </a:xfrm>
          <a:custGeom>
            <a:avLst/>
            <a:gdLst/>
            <a:ahLst/>
            <a:cxnLst/>
            <a:rect l="l" t="t" r="r" b="b"/>
            <a:pathLst>
              <a:path w="1321765" h="39446">
                <a:moveTo>
                  <a:pt x="1321765" y="0"/>
                </a:moveTo>
                <a:lnTo>
                  <a:pt x="97857" y="36525"/>
                </a:lnTo>
              </a:path>
              <a:path w="1321765" h="39446">
                <a:moveTo>
                  <a:pt x="97857" y="36525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911008" y="1399801"/>
            <a:ext cx="1321765" cy="43065"/>
          </a:xfrm>
          <a:custGeom>
            <a:avLst/>
            <a:gdLst/>
            <a:ahLst/>
            <a:cxnLst/>
            <a:rect l="l" t="t" r="r" b="b"/>
            <a:pathLst>
              <a:path w="1321765" h="43065">
                <a:moveTo>
                  <a:pt x="1321765" y="0"/>
                </a:moveTo>
                <a:lnTo>
                  <a:pt x="97857" y="39877"/>
                </a:lnTo>
              </a:path>
              <a:path w="1321765" h="43065">
                <a:moveTo>
                  <a:pt x="97857" y="39877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911008" y="1413898"/>
            <a:ext cx="1321765" cy="46697"/>
          </a:xfrm>
          <a:custGeom>
            <a:avLst/>
            <a:gdLst/>
            <a:ahLst/>
            <a:cxnLst/>
            <a:rect l="l" t="t" r="r" b="b"/>
            <a:pathLst>
              <a:path w="1321765" h="46697">
                <a:moveTo>
                  <a:pt x="1321765" y="0"/>
                </a:moveTo>
                <a:lnTo>
                  <a:pt x="97857" y="43240"/>
                </a:lnTo>
              </a:path>
              <a:path w="1321765" h="46697">
                <a:moveTo>
                  <a:pt x="97857" y="4324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911008" y="1427994"/>
            <a:ext cx="1321765" cy="50330"/>
          </a:xfrm>
          <a:custGeom>
            <a:avLst/>
            <a:gdLst/>
            <a:ahLst/>
            <a:cxnLst/>
            <a:rect l="l" t="t" r="r" b="b"/>
            <a:pathLst>
              <a:path w="1321765" h="50330">
                <a:moveTo>
                  <a:pt x="1321765" y="0"/>
                </a:moveTo>
                <a:lnTo>
                  <a:pt x="97857" y="46603"/>
                </a:lnTo>
              </a:path>
              <a:path w="1321765" h="50330">
                <a:moveTo>
                  <a:pt x="97857" y="46603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911008" y="1442079"/>
            <a:ext cx="1321765" cy="53975"/>
          </a:xfrm>
          <a:custGeom>
            <a:avLst/>
            <a:gdLst/>
            <a:ahLst/>
            <a:cxnLst/>
            <a:rect l="l" t="t" r="r" b="b"/>
            <a:pathLst>
              <a:path w="1321765" h="53975">
                <a:moveTo>
                  <a:pt x="1321765" y="0"/>
                </a:moveTo>
                <a:lnTo>
                  <a:pt x="97857" y="49978"/>
                </a:lnTo>
              </a:path>
              <a:path w="1321765" h="53975">
                <a:moveTo>
                  <a:pt x="97857" y="49979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911008" y="1456175"/>
            <a:ext cx="1321765" cy="57594"/>
          </a:xfrm>
          <a:custGeom>
            <a:avLst/>
            <a:gdLst/>
            <a:ahLst/>
            <a:cxnLst/>
            <a:rect l="l" t="t" r="r" b="b"/>
            <a:pathLst>
              <a:path w="1321765" h="57594">
                <a:moveTo>
                  <a:pt x="1321765" y="0"/>
                </a:moveTo>
                <a:lnTo>
                  <a:pt x="97857" y="53330"/>
                </a:lnTo>
              </a:path>
              <a:path w="1321765" h="57594">
                <a:moveTo>
                  <a:pt x="97857" y="5333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911008" y="1470272"/>
            <a:ext cx="1321765" cy="61214"/>
          </a:xfrm>
          <a:custGeom>
            <a:avLst/>
            <a:gdLst/>
            <a:ahLst/>
            <a:cxnLst/>
            <a:rect l="l" t="t" r="r" b="b"/>
            <a:pathLst>
              <a:path w="1321765" h="61213">
                <a:moveTo>
                  <a:pt x="1321765" y="0"/>
                </a:moveTo>
                <a:lnTo>
                  <a:pt x="97857" y="56682"/>
                </a:lnTo>
              </a:path>
              <a:path w="1321765" h="61213">
                <a:moveTo>
                  <a:pt x="97857" y="56682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911008" y="1484369"/>
            <a:ext cx="1321765" cy="64846"/>
          </a:xfrm>
          <a:custGeom>
            <a:avLst/>
            <a:gdLst/>
            <a:ahLst/>
            <a:cxnLst/>
            <a:rect l="l" t="t" r="r" b="b"/>
            <a:pathLst>
              <a:path w="1321765" h="64846">
                <a:moveTo>
                  <a:pt x="1321765" y="0"/>
                </a:moveTo>
                <a:lnTo>
                  <a:pt x="97857" y="60045"/>
                </a:lnTo>
              </a:path>
              <a:path w="1321765" h="64846">
                <a:moveTo>
                  <a:pt x="97857" y="60045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911008" y="1498453"/>
            <a:ext cx="1321765" cy="68478"/>
          </a:xfrm>
          <a:custGeom>
            <a:avLst/>
            <a:gdLst/>
            <a:ahLst/>
            <a:cxnLst/>
            <a:rect l="l" t="t" r="r" b="b"/>
            <a:pathLst>
              <a:path w="1321765" h="68478">
                <a:moveTo>
                  <a:pt x="1321765" y="0"/>
                </a:moveTo>
                <a:lnTo>
                  <a:pt x="97857" y="63408"/>
                </a:lnTo>
              </a:path>
              <a:path w="1321765" h="68478">
                <a:moveTo>
                  <a:pt x="97857" y="63408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911008" y="1512564"/>
            <a:ext cx="1321765" cy="72097"/>
          </a:xfrm>
          <a:custGeom>
            <a:avLst/>
            <a:gdLst/>
            <a:ahLst/>
            <a:cxnLst/>
            <a:rect l="l" t="t" r="r" b="b"/>
            <a:pathLst>
              <a:path w="1321765" h="72097">
                <a:moveTo>
                  <a:pt x="1321765" y="0"/>
                </a:moveTo>
                <a:lnTo>
                  <a:pt x="97857" y="66760"/>
                </a:lnTo>
              </a:path>
              <a:path w="1321765" h="72097">
                <a:moveTo>
                  <a:pt x="97857" y="6676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911008" y="1526647"/>
            <a:ext cx="1321765" cy="75742"/>
          </a:xfrm>
          <a:custGeom>
            <a:avLst/>
            <a:gdLst/>
            <a:ahLst/>
            <a:cxnLst/>
            <a:rect l="l" t="t" r="r" b="b"/>
            <a:pathLst>
              <a:path w="1321765" h="75742">
                <a:moveTo>
                  <a:pt x="1321765" y="0"/>
                </a:moveTo>
                <a:lnTo>
                  <a:pt x="97857" y="70135"/>
                </a:lnTo>
              </a:path>
              <a:path w="1321765" h="75742">
                <a:moveTo>
                  <a:pt x="97857" y="70135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911008" y="1540744"/>
            <a:ext cx="1321765" cy="79362"/>
          </a:xfrm>
          <a:custGeom>
            <a:avLst/>
            <a:gdLst/>
            <a:ahLst/>
            <a:cxnLst/>
            <a:rect l="l" t="t" r="r" b="b"/>
            <a:pathLst>
              <a:path w="1321765" h="79362">
                <a:moveTo>
                  <a:pt x="1321765" y="0"/>
                </a:moveTo>
                <a:lnTo>
                  <a:pt x="97857" y="73486"/>
                </a:lnTo>
              </a:path>
              <a:path w="1321765" h="79362">
                <a:moveTo>
                  <a:pt x="97857" y="7348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911008" y="1554841"/>
            <a:ext cx="1321765" cy="82994"/>
          </a:xfrm>
          <a:custGeom>
            <a:avLst/>
            <a:gdLst/>
            <a:ahLst/>
            <a:cxnLst/>
            <a:rect l="l" t="t" r="r" b="b"/>
            <a:pathLst>
              <a:path w="1321765" h="82994">
                <a:moveTo>
                  <a:pt x="1321765" y="0"/>
                </a:moveTo>
                <a:lnTo>
                  <a:pt x="97857" y="76849"/>
                </a:lnTo>
              </a:path>
              <a:path w="1321765" h="82994">
                <a:moveTo>
                  <a:pt x="97857" y="7685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911008" y="1568938"/>
            <a:ext cx="1321765" cy="86626"/>
          </a:xfrm>
          <a:custGeom>
            <a:avLst/>
            <a:gdLst/>
            <a:ahLst/>
            <a:cxnLst/>
            <a:rect l="l" t="t" r="r" b="b"/>
            <a:pathLst>
              <a:path w="1321765" h="86626">
                <a:moveTo>
                  <a:pt x="1321765" y="0"/>
                </a:moveTo>
                <a:lnTo>
                  <a:pt x="97857" y="80213"/>
                </a:lnTo>
              </a:path>
              <a:path w="1321765" h="86626">
                <a:moveTo>
                  <a:pt x="97857" y="80213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911008" y="1583023"/>
            <a:ext cx="1321765" cy="90258"/>
          </a:xfrm>
          <a:custGeom>
            <a:avLst/>
            <a:gdLst/>
            <a:ahLst/>
            <a:cxnLst/>
            <a:rect l="l" t="t" r="r" b="b"/>
            <a:pathLst>
              <a:path w="1321765" h="90258">
                <a:moveTo>
                  <a:pt x="1321765" y="0"/>
                </a:moveTo>
                <a:lnTo>
                  <a:pt x="97857" y="83576"/>
                </a:lnTo>
              </a:path>
              <a:path w="1321765" h="90258">
                <a:moveTo>
                  <a:pt x="97857" y="8357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911008" y="1597133"/>
            <a:ext cx="1321765" cy="93865"/>
          </a:xfrm>
          <a:custGeom>
            <a:avLst/>
            <a:gdLst/>
            <a:ahLst/>
            <a:cxnLst/>
            <a:rect l="l" t="t" r="r" b="b"/>
            <a:pathLst>
              <a:path w="1321765" h="93865">
                <a:moveTo>
                  <a:pt x="1321765" y="0"/>
                </a:moveTo>
                <a:lnTo>
                  <a:pt x="97857" y="86916"/>
                </a:lnTo>
              </a:path>
              <a:path w="1321765" h="93865">
                <a:moveTo>
                  <a:pt x="97857" y="8691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911008" y="1611217"/>
            <a:ext cx="1321765" cy="97510"/>
          </a:xfrm>
          <a:custGeom>
            <a:avLst/>
            <a:gdLst/>
            <a:ahLst/>
            <a:cxnLst/>
            <a:rect l="l" t="t" r="r" b="b"/>
            <a:pathLst>
              <a:path w="1321765" h="97510">
                <a:moveTo>
                  <a:pt x="1321765" y="0"/>
                </a:moveTo>
                <a:lnTo>
                  <a:pt x="97857" y="90291"/>
                </a:lnTo>
              </a:path>
              <a:path w="1321765" h="97510">
                <a:moveTo>
                  <a:pt x="97857" y="90291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911008" y="1625314"/>
            <a:ext cx="1321765" cy="101142"/>
          </a:xfrm>
          <a:custGeom>
            <a:avLst/>
            <a:gdLst/>
            <a:ahLst/>
            <a:cxnLst/>
            <a:rect l="l" t="t" r="r" b="b"/>
            <a:pathLst>
              <a:path w="1321765" h="101142">
                <a:moveTo>
                  <a:pt x="1321765" y="0"/>
                </a:moveTo>
                <a:lnTo>
                  <a:pt x="97857" y="93654"/>
                </a:lnTo>
              </a:path>
              <a:path w="1321765" h="101142">
                <a:moveTo>
                  <a:pt x="97857" y="93654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911008" y="1639411"/>
            <a:ext cx="1321765" cy="104762"/>
          </a:xfrm>
          <a:custGeom>
            <a:avLst/>
            <a:gdLst/>
            <a:ahLst/>
            <a:cxnLst/>
            <a:rect l="l" t="t" r="r" b="b"/>
            <a:pathLst>
              <a:path w="1321765" h="104762">
                <a:moveTo>
                  <a:pt x="1321765" y="0"/>
                </a:moveTo>
                <a:lnTo>
                  <a:pt x="97857" y="97006"/>
                </a:lnTo>
              </a:path>
              <a:path w="1321765" h="104762">
                <a:moveTo>
                  <a:pt x="97857" y="9700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038922" y="1021760"/>
            <a:ext cx="0" cy="712279"/>
          </a:xfrm>
          <a:custGeom>
            <a:avLst/>
            <a:gdLst/>
            <a:ahLst/>
            <a:cxnLst/>
            <a:rect l="l" t="t" r="r" b="b"/>
            <a:pathLst>
              <a:path h="712279">
                <a:moveTo>
                  <a:pt x="0" y="0"/>
                </a:moveTo>
                <a:lnTo>
                  <a:pt x="0" y="71227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081568" y="1023181"/>
            <a:ext cx="0" cy="707478"/>
          </a:xfrm>
          <a:custGeom>
            <a:avLst/>
            <a:gdLst/>
            <a:ahLst/>
            <a:cxnLst/>
            <a:rect l="l" t="t" r="r" b="b"/>
            <a:pathLst>
              <a:path h="707478">
                <a:moveTo>
                  <a:pt x="0" y="0"/>
                </a:moveTo>
                <a:lnTo>
                  <a:pt x="0" y="70747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124202" y="1024604"/>
            <a:ext cx="0" cy="702678"/>
          </a:xfrm>
          <a:custGeom>
            <a:avLst/>
            <a:gdLst/>
            <a:ahLst/>
            <a:cxnLst/>
            <a:rect l="l" t="t" r="r" b="b"/>
            <a:pathLst>
              <a:path h="702678">
                <a:moveTo>
                  <a:pt x="0" y="0"/>
                </a:moveTo>
                <a:lnTo>
                  <a:pt x="0" y="70267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166836" y="1026027"/>
            <a:ext cx="0" cy="697877"/>
          </a:xfrm>
          <a:custGeom>
            <a:avLst/>
            <a:gdLst/>
            <a:ahLst/>
            <a:cxnLst/>
            <a:rect l="l" t="t" r="r" b="b"/>
            <a:pathLst>
              <a:path h="697877">
                <a:moveTo>
                  <a:pt x="0" y="0"/>
                </a:moveTo>
                <a:lnTo>
                  <a:pt x="0" y="697877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209470" y="1027437"/>
            <a:ext cx="0" cy="693089"/>
          </a:xfrm>
          <a:custGeom>
            <a:avLst/>
            <a:gdLst/>
            <a:ahLst/>
            <a:cxnLst/>
            <a:rect l="l" t="t" r="r" b="b"/>
            <a:pathLst>
              <a:path h="693089">
                <a:moveTo>
                  <a:pt x="0" y="0"/>
                </a:moveTo>
                <a:lnTo>
                  <a:pt x="0" y="69308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252117" y="1028858"/>
            <a:ext cx="0" cy="688276"/>
          </a:xfrm>
          <a:custGeom>
            <a:avLst/>
            <a:gdLst/>
            <a:ahLst/>
            <a:cxnLst/>
            <a:rect l="l" t="t" r="r" b="b"/>
            <a:pathLst>
              <a:path h="688276">
                <a:moveTo>
                  <a:pt x="0" y="0"/>
                </a:moveTo>
                <a:lnTo>
                  <a:pt x="0" y="688276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294751" y="1030282"/>
            <a:ext cx="0" cy="683475"/>
          </a:xfrm>
          <a:custGeom>
            <a:avLst/>
            <a:gdLst/>
            <a:ahLst/>
            <a:cxnLst/>
            <a:rect l="l" t="t" r="r" b="b"/>
            <a:pathLst>
              <a:path h="683475">
                <a:moveTo>
                  <a:pt x="0" y="0"/>
                </a:moveTo>
                <a:lnTo>
                  <a:pt x="0" y="68347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337384" y="1031704"/>
            <a:ext cx="0" cy="678675"/>
          </a:xfrm>
          <a:custGeom>
            <a:avLst/>
            <a:gdLst/>
            <a:ahLst/>
            <a:cxnLst/>
            <a:rect l="l" t="t" r="r" b="b"/>
            <a:pathLst>
              <a:path h="678675">
                <a:moveTo>
                  <a:pt x="0" y="0"/>
                </a:moveTo>
                <a:lnTo>
                  <a:pt x="0" y="67867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380018" y="1033114"/>
            <a:ext cx="0" cy="673887"/>
          </a:xfrm>
          <a:custGeom>
            <a:avLst/>
            <a:gdLst/>
            <a:ahLst/>
            <a:cxnLst/>
            <a:rect l="l" t="t" r="r" b="b"/>
            <a:pathLst>
              <a:path h="673887">
                <a:moveTo>
                  <a:pt x="0" y="0"/>
                </a:moveTo>
                <a:lnTo>
                  <a:pt x="0" y="673887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422665" y="1034548"/>
            <a:ext cx="0" cy="669074"/>
          </a:xfrm>
          <a:custGeom>
            <a:avLst/>
            <a:gdLst/>
            <a:ahLst/>
            <a:cxnLst/>
            <a:rect l="l" t="t" r="r" b="b"/>
            <a:pathLst>
              <a:path h="669074">
                <a:moveTo>
                  <a:pt x="0" y="0"/>
                </a:moveTo>
                <a:lnTo>
                  <a:pt x="0" y="669074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465299" y="1035958"/>
            <a:ext cx="0" cy="664286"/>
          </a:xfrm>
          <a:custGeom>
            <a:avLst/>
            <a:gdLst/>
            <a:ahLst/>
            <a:cxnLst/>
            <a:rect l="l" t="t" r="r" b="b"/>
            <a:pathLst>
              <a:path h="664286">
                <a:moveTo>
                  <a:pt x="0" y="0"/>
                </a:moveTo>
                <a:lnTo>
                  <a:pt x="0" y="664286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507933" y="1037381"/>
            <a:ext cx="0" cy="659485"/>
          </a:xfrm>
          <a:custGeom>
            <a:avLst/>
            <a:gdLst/>
            <a:ahLst/>
            <a:cxnLst/>
            <a:rect l="l" t="t" r="r" b="b"/>
            <a:pathLst>
              <a:path h="659485">
                <a:moveTo>
                  <a:pt x="0" y="0"/>
                </a:moveTo>
                <a:lnTo>
                  <a:pt x="0" y="65948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550567" y="1038802"/>
            <a:ext cx="0" cy="654672"/>
          </a:xfrm>
          <a:custGeom>
            <a:avLst/>
            <a:gdLst/>
            <a:ahLst/>
            <a:cxnLst/>
            <a:rect l="l" t="t" r="r" b="b"/>
            <a:pathLst>
              <a:path h="654672">
                <a:moveTo>
                  <a:pt x="0" y="0"/>
                </a:moveTo>
                <a:lnTo>
                  <a:pt x="0" y="65467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593213" y="1040225"/>
            <a:ext cx="0" cy="649884"/>
          </a:xfrm>
          <a:custGeom>
            <a:avLst/>
            <a:gdLst/>
            <a:ahLst/>
            <a:cxnLst/>
            <a:rect l="l" t="t" r="r" b="b"/>
            <a:pathLst>
              <a:path h="649884">
                <a:moveTo>
                  <a:pt x="0" y="0"/>
                </a:moveTo>
                <a:lnTo>
                  <a:pt x="0" y="649884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635847" y="1041635"/>
            <a:ext cx="0" cy="645083"/>
          </a:xfrm>
          <a:custGeom>
            <a:avLst/>
            <a:gdLst/>
            <a:ahLst/>
            <a:cxnLst/>
            <a:rect l="l" t="t" r="r" b="b"/>
            <a:pathLst>
              <a:path h="645083">
                <a:moveTo>
                  <a:pt x="0" y="0"/>
                </a:moveTo>
                <a:lnTo>
                  <a:pt x="0" y="64508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678481" y="1043058"/>
            <a:ext cx="0" cy="640283"/>
          </a:xfrm>
          <a:custGeom>
            <a:avLst/>
            <a:gdLst/>
            <a:ahLst/>
            <a:cxnLst/>
            <a:rect l="l" t="t" r="r" b="b"/>
            <a:pathLst>
              <a:path h="640283">
                <a:moveTo>
                  <a:pt x="0" y="0"/>
                </a:moveTo>
                <a:lnTo>
                  <a:pt x="0" y="64028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721128" y="1044479"/>
            <a:ext cx="0" cy="635482"/>
          </a:xfrm>
          <a:custGeom>
            <a:avLst/>
            <a:gdLst/>
            <a:ahLst/>
            <a:cxnLst/>
            <a:rect l="l" t="t" r="r" b="b"/>
            <a:pathLst>
              <a:path h="635482">
                <a:moveTo>
                  <a:pt x="0" y="0"/>
                </a:moveTo>
                <a:lnTo>
                  <a:pt x="0" y="63548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763762" y="1045902"/>
            <a:ext cx="0" cy="630682"/>
          </a:xfrm>
          <a:custGeom>
            <a:avLst/>
            <a:gdLst/>
            <a:ahLst/>
            <a:cxnLst/>
            <a:rect l="l" t="t" r="r" b="b"/>
            <a:pathLst>
              <a:path h="630682">
                <a:moveTo>
                  <a:pt x="0" y="0"/>
                </a:moveTo>
                <a:lnTo>
                  <a:pt x="0" y="63068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806395" y="1047325"/>
            <a:ext cx="0" cy="625881"/>
          </a:xfrm>
          <a:custGeom>
            <a:avLst/>
            <a:gdLst/>
            <a:ahLst/>
            <a:cxnLst/>
            <a:rect l="l" t="t" r="r" b="b"/>
            <a:pathLst>
              <a:path h="625881">
                <a:moveTo>
                  <a:pt x="0" y="0"/>
                </a:moveTo>
                <a:lnTo>
                  <a:pt x="0" y="62588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849029" y="1048735"/>
            <a:ext cx="0" cy="621093"/>
          </a:xfrm>
          <a:custGeom>
            <a:avLst/>
            <a:gdLst/>
            <a:ahLst/>
            <a:cxnLst/>
            <a:rect l="l" t="t" r="r" b="b"/>
            <a:pathLst>
              <a:path h="621093">
                <a:moveTo>
                  <a:pt x="0" y="0"/>
                </a:moveTo>
                <a:lnTo>
                  <a:pt x="0" y="62109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891676" y="1050156"/>
            <a:ext cx="0" cy="616280"/>
          </a:xfrm>
          <a:custGeom>
            <a:avLst/>
            <a:gdLst/>
            <a:ahLst/>
            <a:cxnLst/>
            <a:rect l="l" t="t" r="r" b="b"/>
            <a:pathLst>
              <a:path h="616280">
                <a:moveTo>
                  <a:pt x="0" y="0"/>
                </a:moveTo>
                <a:lnTo>
                  <a:pt x="0" y="616280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934310" y="1051579"/>
            <a:ext cx="0" cy="611492"/>
          </a:xfrm>
          <a:custGeom>
            <a:avLst/>
            <a:gdLst/>
            <a:ahLst/>
            <a:cxnLst/>
            <a:rect l="l" t="t" r="r" b="b"/>
            <a:pathLst>
              <a:path h="611492">
                <a:moveTo>
                  <a:pt x="0" y="0"/>
                </a:moveTo>
                <a:lnTo>
                  <a:pt x="0" y="61149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976944" y="1053002"/>
            <a:ext cx="0" cy="606691"/>
          </a:xfrm>
          <a:custGeom>
            <a:avLst/>
            <a:gdLst/>
            <a:ahLst/>
            <a:cxnLst/>
            <a:rect l="l" t="t" r="r" b="b"/>
            <a:pathLst>
              <a:path h="606691">
                <a:moveTo>
                  <a:pt x="0" y="0"/>
                </a:moveTo>
                <a:lnTo>
                  <a:pt x="0" y="60669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019590" y="1054412"/>
            <a:ext cx="0" cy="601891"/>
          </a:xfrm>
          <a:custGeom>
            <a:avLst/>
            <a:gdLst/>
            <a:ahLst/>
            <a:cxnLst/>
            <a:rect l="l" t="t" r="r" b="b"/>
            <a:pathLst>
              <a:path h="601891">
                <a:moveTo>
                  <a:pt x="0" y="0"/>
                </a:moveTo>
                <a:lnTo>
                  <a:pt x="0" y="60189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062224" y="1055833"/>
            <a:ext cx="0" cy="597090"/>
          </a:xfrm>
          <a:custGeom>
            <a:avLst/>
            <a:gdLst/>
            <a:ahLst/>
            <a:cxnLst/>
            <a:rect l="l" t="t" r="r" b="b"/>
            <a:pathLst>
              <a:path h="597090">
                <a:moveTo>
                  <a:pt x="0" y="0"/>
                </a:moveTo>
                <a:lnTo>
                  <a:pt x="0" y="597090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104858" y="1057256"/>
            <a:ext cx="0" cy="592289"/>
          </a:xfrm>
          <a:custGeom>
            <a:avLst/>
            <a:gdLst/>
            <a:ahLst/>
            <a:cxnLst/>
            <a:rect l="l" t="t" r="r" b="b"/>
            <a:pathLst>
              <a:path h="592289">
                <a:moveTo>
                  <a:pt x="0" y="0"/>
                </a:moveTo>
                <a:lnTo>
                  <a:pt x="0" y="59228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147492" y="1058679"/>
            <a:ext cx="0" cy="587489"/>
          </a:xfrm>
          <a:custGeom>
            <a:avLst/>
            <a:gdLst/>
            <a:ahLst/>
            <a:cxnLst/>
            <a:rect l="l" t="t" r="r" b="b"/>
            <a:pathLst>
              <a:path h="587489">
                <a:moveTo>
                  <a:pt x="0" y="0"/>
                </a:moveTo>
                <a:lnTo>
                  <a:pt x="0" y="58748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190126" y="1060100"/>
            <a:ext cx="0" cy="582688"/>
          </a:xfrm>
          <a:custGeom>
            <a:avLst/>
            <a:gdLst/>
            <a:ahLst/>
            <a:cxnLst/>
            <a:rect l="l" t="t" r="r" b="b"/>
            <a:pathLst>
              <a:path h="582688">
                <a:moveTo>
                  <a:pt x="0" y="0"/>
                </a:moveTo>
                <a:lnTo>
                  <a:pt x="0" y="58268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232773" y="1061523"/>
            <a:ext cx="0" cy="577888"/>
          </a:xfrm>
          <a:custGeom>
            <a:avLst/>
            <a:gdLst/>
            <a:ahLst/>
            <a:cxnLst/>
            <a:rect l="l" t="t" r="r" b="b"/>
            <a:pathLst>
              <a:path h="577888">
                <a:moveTo>
                  <a:pt x="0" y="0"/>
                </a:moveTo>
                <a:lnTo>
                  <a:pt x="0" y="57788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031884" y="2204290"/>
            <a:ext cx="2090839" cy="723366"/>
          </a:xfrm>
          <a:custGeom>
            <a:avLst/>
            <a:gdLst/>
            <a:ahLst/>
            <a:cxnLst/>
            <a:rect l="l" t="t" r="r" b="b"/>
            <a:pathLst>
              <a:path w="2090839" h="723366">
                <a:moveTo>
                  <a:pt x="1078211" y="723310"/>
                </a:moveTo>
                <a:lnTo>
                  <a:pt x="1129808" y="704080"/>
                </a:lnTo>
                <a:lnTo>
                  <a:pt x="1179690" y="682376"/>
                </a:lnTo>
                <a:lnTo>
                  <a:pt x="1256063" y="648527"/>
                </a:lnTo>
                <a:lnTo>
                  <a:pt x="1306086" y="626205"/>
                </a:lnTo>
                <a:lnTo>
                  <a:pt x="1365016" y="599834"/>
                </a:lnTo>
                <a:lnTo>
                  <a:pt x="1433613" y="569077"/>
                </a:lnTo>
                <a:lnTo>
                  <a:pt x="1512639" y="533598"/>
                </a:lnTo>
                <a:lnTo>
                  <a:pt x="1602854" y="493058"/>
                </a:lnTo>
                <a:lnTo>
                  <a:pt x="1705021" y="447120"/>
                </a:lnTo>
                <a:lnTo>
                  <a:pt x="1819900" y="395446"/>
                </a:lnTo>
                <a:lnTo>
                  <a:pt x="1948252" y="337701"/>
                </a:lnTo>
                <a:lnTo>
                  <a:pt x="1992979" y="317576"/>
                </a:lnTo>
                <a:lnTo>
                  <a:pt x="1992979" y="125816"/>
                </a:lnTo>
                <a:lnTo>
                  <a:pt x="1379855" y="0"/>
                </a:lnTo>
                <a:lnTo>
                  <a:pt x="0" y="322173"/>
                </a:lnTo>
                <a:lnTo>
                  <a:pt x="64490" y="346546"/>
                </a:lnTo>
                <a:lnTo>
                  <a:pt x="110437" y="363897"/>
                </a:lnTo>
                <a:lnTo>
                  <a:pt x="165976" y="384860"/>
                </a:lnTo>
                <a:lnTo>
                  <a:pt x="229527" y="408831"/>
                </a:lnTo>
                <a:lnTo>
                  <a:pt x="299511" y="435209"/>
                </a:lnTo>
                <a:lnTo>
                  <a:pt x="374348" y="463393"/>
                </a:lnTo>
                <a:lnTo>
                  <a:pt x="452459" y="492780"/>
                </a:lnTo>
                <a:lnTo>
                  <a:pt x="532263" y="522770"/>
                </a:lnTo>
                <a:lnTo>
                  <a:pt x="612181" y="552759"/>
                </a:lnTo>
                <a:lnTo>
                  <a:pt x="690633" y="582146"/>
                </a:lnTo>
                <a:lnTo>
                  <a:pt x="766040" y="610330"/>
                </a:lnTo>
                <a:lnTo>
                  <a:pt x="836821" y="636708"/>
                </a:lnTo>
                <a:lnTo>
                  <a:pt x="901398" y="660680"/>
                </a:lnTo>
                <a:lnTo>
                  <a:pt x="958190" y="681642"/>
                </a:lnTo>
                <a:lnTo>
                  <a:pt x="1005618" y="698994"/>
                </a:lnTo>
                <a:lnTo>
                  <a:pt x="1042101" y="712133"/>
                </a:lnTo>
                <a:lnTo>
                  <a:pt x="1075918" y="723366"/>
                </a:lnTo>
                <a:lnTo>
                  <a:pt x="1078211" y="723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031884" y="2204290"/>
            <a:ext cx="2090839" cy="723366"/>
          </a:xfrm>
          <a:custGeom>
            <a:avLst/>
            <a:gdLst/>
            <a:ahLst/>
            <a:cxnLst/>
            <a:rect l="l" t="t" r="r" b="b"/>
            <a:pathLst>
              <a:path w="2090839" h="723366">
                <a:moveTo>
                  <a:pt x="1992979" y="317576"/>
                </a:moveTo>
                <a:lnTo>
                  <a:pt x="1948252" y="337701"/>
                </a:lnTo>
                <a:lnTo>
                  <a:pt x="1992979" y="317576"/>
                </a:lnTo>
              </a:path>
              <a:path w="2090839" h="723366">
                <a:moveTo>
                  <a:pt x="1078211" y="723310"/>
                </a:moveTo>
                <a:lnTo>
                  <a:pt x="1081038" y="722916"/>
                </a:lnTo>
                <a:lnTo>
                  <a:pt x="1085158" y="721848"/>
                </a:lnTo>
                <a:lnTo>
                  <a:pt x="1091334" y="719768"/>
                </a:lnTo>
                <a:lnTo>
                  <a:pt x="1100327" y="716338"/>
                </a:lnTo>
                <a:lnTo>
                  <a:pt x="1112898" y="711221"/>
                </a:lnTo>
              </a:path>
              <a:path w="2090839" h="723366">
                <a:moveTo>
                  <a:pt x="1151818" y="694578"/>
                </a:moveTo>
                <a:lnTo>
                  <a:pt x="1179690" y="682376"/>
                </a:lnTo>
                <a:lnTo>
                  <a:pt x="1214185" y="667138"/>
                </a:lnTo>
                <a:lnTo>
                  <a:pt x="1256063" y="648527"/>
                </a:lnTo>
                <a:lnTo>
                  <a:pt x="1306086" y="626205"/>
                </a:lnTo>
                <a:lnTo>
                  <a:pt x="1365016" y="599834"/>
                </a:lnTo>
                <a:lnTo>
                  <a:pt x="1433613" y="569077"/>
                </a:lnTo>
                <a:lnTo>
                  <a:pt x="1512639" y="533598"/>
                </a:lnTo>
                <a:lnTo>
                  <a:pt x="1602854" y="493058"/>
                </a:lnTo>
                <a:lnTo>
                  <a:pt x="1705021" y="447120"/>
                </a:lnTo>
                <a:lnTo>
                  <a:pt x="1819900" y="395446"/>
                </a:lnTo>
                <a:lnTo>
                  <a:pt x="1948252" y="337701"/>
                </a:lnTo>
              </a:path>
              <a:path w="2090839" h="723366">
                <a:moveTo>
                  <a:pt x="299511" y="435209"/>
                </a:moveTo>
                <a:lnTo>
                  <a:pt x="374348" y="463393"/>
                </a:lnTo>
                <a:lnTo>
                  <a:pt x="452459" y="492780"/>
                </a:lnTo>
                <a:lnTo>
                  <a:pt x="532263" y="522770"/>
                </a:lnTo>
                <a:lnTo>
                  <a:pt x="612181" y="552759"/>
                </a:lnTo>
                <a:lnTo>
                  <a:pt x="690633" y="582146"/>
                </a:lnTo>
                <a:lnTo>
                  <a:pt x="766040" y="610330"/>
                </a:lnTo>
                <a:lnTo>
                  <a:pt x="836821" y="636708"/>
                </a:lnTo>
                <a:lnTo>
                  <a:pt x="901398" y="660680"/>
                </a:lnTo>
                <a:lnTo>
                  <a:pt x="958190" y="681642"/>
                </a:lnTo>
                <a:lnTo>
                  <a:pt x="1005618" y="698994"/>
                </a:lnTo>
              </a:path>
              <a:path w="2090839" h="723366">
                <a:moveTo>
                  <a:pt x="1042101" y="712133"/>
                </a:moveTo>
                <a:lnTo>
                  <a:pt x="1066061" y="720457"/>
                </a:lnTo>
                <a:lnTo>
                  <a:pt x="1075918" y="723366"/>
                </a:lnTo>
                <a:lnTo>
                  <a:pt x="1078211" y="723310"/>
                </a:lnTo>
              </a:path>
              <a:path w="2090839" h="723366">
                <a:moveTo>
                  <a:pt x="299511" y="435209"/>
                </a:moveTo>
                <a:lnTo>
                  <a:pt x="229527" y="408831"/>
                </a:lnTo>
                <a:lnTo>
                  <a:pt x="299511" y="435210"/>
                </a:lnTo>
              </a:path>
              <a:path w="2090839" h="723366">
                <a:moveTo>
                  <a:pt x="229527" y="408831"/>
                </a:moveTo>
                <a:lnTo>
                  <a:pt x="165976" y="384860"/>
                </a:lnTo>
                <a:lnTo>
                  <a:pt x="229527" y="408832"/>
                </a:lnTo>
              </a:path>
              <a:path w="2090839" h="723366">
                <a:moveTo>
                  <a:pt x="165976" y="384860"/>
                </a:moveTo>
                <a:lnTo>
                  <a:pt x="110437" y="363897"/>
                </a:lnTo>
                <a:lnTo>
                  <a:pt x="165976" y="384861"/>
                </a:lnTo>
              </a:path>
              <a:path w="2090839" h="723366">
                <a:moveTo>
                  <a:pt x="110437" y="363897"/>
                </a:moveTo>
                <a:lnTo>
                  <a:pt x="64490" y="346546"/>
                </a:lnTo>
                <a:lnTo>
                  <a:pt x="110437" y="363898"/>
                </a:lnTo>
              </a:path>
              <a:path w="2090839" h="723366">
                <a:moveTo>
                  <a:pt x="64490" y="346546"/>
                </a:moveTo>
                <a:lnTo>
                  <a:pt x="29715" y="333407"/>
                </a:lnTo>
                <a:lnTo>
                  <a:pt x="64490" y="346547"/>
                </a:lnTo>
              </a:path>
              <a:path w="2090839" h="723366">
                <a:moveTo>
                  <a:pt x="29715" y="333407"/>
                </a:moveTo>
                <a:lnTo>
                  <a:pt x="7692" y="325082"/>
                </a:lnTo>
                <a:lnTo>
                  <a:pt x="29715" y="333408"/>
                </a:lnTo>
              </a:path>
              <a:path w="2090839" h="723366">
                <a:moveTo>
                  <a:pt x="1992979" y="125816"/>
                </a:moveTo>
                <a:lnTo>
                  <a:pt x="1379855" y="0"/>
                </a:lnTo>
                <a:lnTo>
                  <a:pt x="0" y="322173"/>
                </a:lnTo>
                <a:lnTo>
                  <a:pt x="7692" y="325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411738" y="2204290"/>
            <a:ext cx="710984" cy="303034"/>
          </a:xfrm>
          <a:custGeom>
            <a:avLst/>
            <a:gdLst/>
            <a:ahLst/>
            <a:cxnLst/>
            <a:rect l="l" t="t" r="r" b="b"/>
            <a:pathLst>
              <a:path w="710984" h="303034">
                <a:moveTo>
                  <a:pt x="613124" y="125816"/>
                </a:moveTo>
                <a:lnTo>
                  <a:pt x="0" y="0"/>
                </a:lnTo>
                <a:lnTo>
                  <a:pt x="0" y="161086"/>
                </a:lnTo>
                <a:lnTo>
                  <a:pt x="613124" y="295935"/>
                </a:lnTo>
                <a:lnTo>
                  <a:pt x="613124" y="1258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411738" y="2204290"/>
            <a:ext cx="710984" cy="303034"/>
          </a:xfrm>
          <a:custGeom>
            <a:avLst/>
            <a:gdLst/>
            <a:ahLst/>
            <a:cxnLst/>
            <a:rect l="l" t="t" r="r" b="b"/>
            <a:pathLst>
              <a:path w="710984" h="303034">
                <a:moveTo>
                  <a:pt x="613124" y="125816"/>
                </a:moveTo>
                <a:lnTo>
                  <a:pt x="0" y="0"/>
                </a:lnTo>
                <a:lnTo>
                  <a:pt x="0" y="161086"/>
                </a:lnTo>
                <a:lnTo>
                  <a:pt x="613124" y="2959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031884" y="2204288"/>
            <a:ext cx="1379855" cy="455434"/>
          </a:xfrm>
          <a:custGeom>
            <a:avLst/>
            <a:gdLst/>
            <a:ahLst/>
            <a:cxnLst/>
            <a:rect l="l" t="t" r="r" b="b"/>
            <a:pathLst>
              <a:path w="1379855" h="455434">
                <a:moveTo>
                  <a:pt x="1379855" y="161086"/>
                </a:moveTo>
                <a:lnTo>
                  <a:pt x="1379855" y="0"/>
                </a:lnTo>
                <a:lnTo>
                  <a:pt x="0" y="322173"/>
                </a:lnTo>
                <a:lnTo>
                  <a:pt x="353199" y="455434"/>
                </a:lnTo>
                <a:lnTo>
                  <a:pt x="1379855" y="1610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031884" y="2204288"/>
            <a:ext cx="1379855" cy="455434"/>
          </a:xfrm>
          <a:custGeom>
            <a:avLst/>
            <a:gdLst/>
            <a:ahLst/>
            <a:cxnLst/>
            <a:rect l="l" t="t" r="r" b="b"/>
            <a:pathLst>
              <a:path w="1379855" h="455434">
                <a:moveTo>
                  <a:pt x="1379855" y="161086"/>
                </a:moveTo>
                <a:lnTo>
                  <a:pt x="353199" y="455434"/>
                </a:lnTo>
                <a:lnTo>
                  <a:pt x="0" y="322173"/>
                </a:lnTo>
                <a:lnTo>
                  <a:pt x="1379855" y="0"/>
                </a:lnTo>
                <a:lnTo>
                  <a:pt x="1379855" y="1610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384978" y="2082437"/>
            <a:ext cx="86494" cy="51002"/>
          </a:xfrm>
          <a:custGeom>
            <a:avLst/>
            <a:gdLst/>
            <a:ahLst/>
            <a:cxnLst/>
            <a:rect l="l" t="t" r="r" b="b"/>
            <a:pathLst>
              <a:path w="86494" h="51002">
                <a:moveTo>
                  <a:pt x="27635" y="40882"/>
                </a:moveTo>
                <a:lnTo>
                  <a:pt x="23876" y="42191"/>
                </a:lnTo>
                <a:lnTo>
                  <a:pt x="22212" y="45391"/>
                </a:lnTo>
                <a:lnTo>
                  <a:pt x="23964" y="45334"/>
                </a:lnTo>
                <a:lnTo>
                  <a:pt x="36397" y="43302"/>
                </a:lnTo>
                <a:lnTo>
                  <a:pt x="48939" y="39587"/>
                </a:lnTo>
                <a:lnTo>
                  <a:pt x="60985" y="35828"/>
                </a:lnTo>
                <a:lnTo>
                  <a:pt x="68059" y="33859"/>
                </a:lnTo>
                <a:lnTo>
                  <a:pt x="73829" y="32559"/>
                </a:lnTo>
                <a:lnTo>
                  <a:pt x="80612" y="27592"/>
                </a:lnTo>
                <a:lnTo>
                  <a:pt x="77190" y="31802"/>
                </a:lnTo>
                <a:lnTo>
                  <a:pt x="74024" y="51002"/>
                </a:lnTo>
                <a:lnTo>
                  <a:pt x="86494" y="49246"/>
                </a:lnTo>
                <a:lnTo>
                  <a:pt x="82702" y="26531"/>
                </a:lnTo>
                <a:lnTo>
                  <a:pt x="81684" y="0"/>
                </a:lnTo>
                <a:lnTo>
                  <a:pt x="72329" y="7777"/>
                </a:lnTo>
                <a:lnTo>
                  <a:pt x="61112" y="15140"/>
                </a:lnTo>
                <a:lnTo>
                  <a:pt x="55800" y="18047"/>
                </a:lnTo>
                <a:lnTo>
                  <a:pt x="44257" y="24007"/>
                </a:lnTo>
                <a:lnTo>
                  <a:pt x="33464" y="30519"/>
                </a:lnTo>
                <a:lnTo>
                  <a:pt x="25060" y="35340"/>
                </a:lnTo>
                <a:lnTo>
                  <a:pt x="11062" y="41706"/>
                </a:lnTo>
                <a:lnTo>
                  <a:pt x="0" y="44756"/>
                </a:lnTo>
                <a:lnTo>
                  <a:pt x="3094" y="44167"/>
                </a:lnTo>
                <a:lnTo>
                  <a:pt x="15761" y="40956"/>
                </a:lnTo>
                <a:lnTo>
                  <a:pt x="29735" y="36599"/>
                </a:lnTo>
                <a:lnTo>
                  <a:pt x="42587" y="32011"/>
                </a:lnTo>
                <a:lnTo>
                  <a:pt x="51892" y="28106"/>
                </a:lnTo>
                <a:lnTo>
                  <a:pt x="48120" y="30722"/>
                </a:lnTo>
                <a:lnTo>
                  <a:pt x="34353" y="35637"/>
                </a:lnTo>
                <a:lnTo>
                  <a:pt x="30403" y="38723"/>
                </a:lnTo>
                <a:lnTo>
                  <a:pt x="27635" y="408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437227" y="2110029"/>
            <a:ext cx="28365" cy="25216"/>
          </a:xfrm>
          <a:custGeom>
            <a:avLst/>
            <a:gdLst/>
            <a:ahLst/>
            <a:cxnLst/>
            <a:rect l="l" t="t" r="r" b="b"/>
            <a:pathLst>
              <a:path w="28365" h="25216">
                <a:moveTo>
                  <a:pt x="21776" y="23410"/>
                </a:moveTo>
                <a:lnTo>
                  <a:pt x="24942" y="4210"/>
                </a:lnTo>
                <a:lnTo>
                  <a:pt x="28365" y="0"/>
                </a:lnTo>
                <a:lnTo>
                  <a:pt x="21581" y="4967"/>
                </a:lnTo>
                <a:lnTo>
                  <a:pt x="18090" y="7524"/>
                </a:lnTo>
                <a:lnTo>
                  <a:pt x="9578" y="16293"/>
                </a:lnTo>
                <a:lnTo>
                  <a:pt x="0" y="25216"/>
                </a:lnTo>
                <a:lnTo>
                  <a:pt x="8974" y="24605"/>
                </a:lnTo>
                <a:lnTo>
                  <a:pt x="21776" y="234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466663" y="1831309"/>
            <a:ext cx="292317" cy="341058"/>
          </a:xfrm>
          <a:custGeom>
            <a:avLst/>
            <a:gdLst/>
            <a:ahLst/>
            <a:cxnLst/>
            <a:rect l="l" t="t" r="r" b="b"/>
            <a:pathLst>
              <a:path w="292317" h="341058">
                <a:moveTo>
                  <a:pt x="194296" y="340427"/>
                </a:moveTo>
                <a:lnTo>
                  <a:pt x="203618" y="334000"/>
                </a:lnTo>
                <a:lnTo>
                  <a:pt x="215329" y="326186"/>
                </a:lnTo>
                <a:lnTo>
                  <a:pt x="227461" y="317706"/>
                </a:lnTo>
                <a:lnTo>
                  <a:pt x="238044" y="309279"/>
                </a:lnTo>
                <a:lnTo>
                  <a:pt x="245111" y="301625"/>
                </a:lnTo>
                <a:lnTo>
                  <a:pt x="251621" y="293180"/>
                </a:lnTo>
                <a:lnTo>
                  <a:pt x="259091" y="284001"/>
                </a:lnTo>
                <a:lnTo>
                  <a:pt x="264022" y="272034"/>
                </a:lnTo>
                <a:lnTo>
                  <a:pt x="264300" y="270748"/>
                </a:lnTo>
                <a:lnTo>
                  <a:pt x="267781" y="258429"/>
                </a:lnTo>
                <a:lnTo>
                  <a:pt x="272095" y="246448"/>
                </a:lnTo>
                <a:lnTo>
                  <a:pt x="276498" y="234546"/>
                </a:lnTo>
                <a:lnTo>
                  <a:pt x="280244" y="222468"/>
                </a:lnTo>
                <a:lnTo>
                  <a:pt x="282589" y="209956"/>
                </a:lnTo>
                <a:lnTo>
                  <a:pt x="283680" y="199212"/>
                </a:lnTo>
                <a:lnTo>
                  <a:pt x="284658" y="186787"/>
                </a:lnTo>
                <a:lnTo>
                  <a:pt x="285140" y="175080"/>
                </a:lnTo>
                <a:lnTo>
                  <a:pt x="285124" y="163017"/>
                </a:lnTo>
                <a:lnTo>
                  <a:pt x="284608" y="149529"/>
                </a:lnTo>
                <a:lnTo>
                  <a:pt x="283761" y="144054"/>
                </a:lnTo>
                <a:lnTo>
                  <a:pt x="280640" y="130425"/>
                </a:lnTo>
                <a:lnTo>
                  <a:pt x="279897" y="118694"/>
                </a:lnTo>
                <a:lnTo>
                  <a:pt x="280824" y="115074"/>
                </a:lnTo>
                <a:lnTo>
                  <a:pt x="283846" y="111848"/>
                </a:lnTo>
                <a:lnTo>
                  <a:pt x="285053" y="108115"/>
                </a:lnTo>
                <a:lnTo>
                  <a:pt x="285561" y="104203"/>
                </a:lnTo>
                <a:lnTo>
                  <a:pt x="286573" y="101210"/>
                </a:lnTo>
                <a:lnTo>
                  <a:pt x="290382" y="89021"/>
                </a:lnTo>
                <a:lnTo>
                  <a:pt x="292317" y="76301"/>
                </a:lnTo>
                <a:lnTo>
                  <a:pt x="292130" y="65807"/>
                </a:lnTo>
                <a:lnTo>
                  <a:pt x="290835" y="52861"/>
                </a:lnTo>
                <a:lnTo>
                  <a:pt x="287212" y="40830"/>
                </a:lnTo>
                <a:lnTo>
                  <a:pt x="282858" y="32915"/>
                </a:lnTo>
                <a:lnTo>
                  <a:pt x="275428" y="22322"/>
                </a:lnTo>
                <a:lnTo>
                  <a:pt x="267730" y="12293"/>
                </a:lnTo>
                <a:lnTo>
                  <a:pt x="209869" y="0"/>
                </a:lnTo>
                <a:lnTo>
                  <a:pt x="196150" y="2563"/>
                </a:lnTo>
                <a:lnTo>
                  <a:pt x="183543" y="6722"/>
                </a:lnTo>
                <a:lnTo>
                  <a:pt x="172059" y="12393"/>
                </a:lnTo>
                <a:lnTo>
                  <a:pt x="161615" y="19502"/>
                </a:lnTo>
                <a:lnTo>
                  <a:pt x="152131" y="27977"/>
                </a:lnTo>
                <a:lnTo>
                  <a:pt x="143524" y="37743"/>
                </a:lnTo>
                <a:lnTo>
                  <a:pt x="135712" y="48728"/>
                </a:lnTo>
                <a:lnTo>
                  <a:pt x="128614" y="60858"/>
                </a:lnTo>
                <a:lnTo>
                  <a:pt x="124310" y="70809"/>
                </a:lnTo>
                <a:lnTo>
                  <a:pt x="119920" y="83670"/>
                </a:lnTo>
                <a:lnTo>
                  <a:pt x="115813" y="94957"/>
                </a:lnTo>
                <a:lnTo>
                  <a:pt x="110541" y="104406"/>
                </a:lnTo>
                <a:lnTo>
                  <a:pt x="102924" y="115170"/>
                </a:lnTo>
                <a:lnTo>
                  <a:pt x="95861" y="125539"/>
                </a:lnTo>
                <a:lnTo>
                  <a:pt x="92368" y="131381"/>
                </a:lnTo>
                <a:lnTo>
                  <a:pt x="91810" y="136893"/>
                </a:lnTo>
                <a:lnTo>
                  <a:pt x="86958" y="141846"/>
                </a:lnTo>
                <a:lnTo>
                  <a:pt x="81408" y="147535"/>
                </a:lnTo>
                <a:lnTo>
                  <a:pt x="77827" y="154876"/>
                </a:lnTo>
                <a:lnTo>
                  <a:pt x="72633" y="161264"/>
                </a:lnTo>
                <a:lnTo>
                  <a:pt x="67439" y="167929"/>
                </a:lnTo>
                <a:lnTo>
                  <a:pt x="60182" y="178109"/>
                </a:lnTo>
                <a:lnTo>
                  <a:pt x="53301" y="188365"/>
                </a:lnTo>
                <a:lnTo>
                  <a:pt x="46416" y="198640"/>
                </a:lnTo>
                <a:lnTo>
                  <a:pt x="39146" y="208876"/>
                </a:lnTo>
                <a:lnTo>
                  <a:pt x="31113" y="219013"/>
                </a:lnTo>
                <a:lnTo>
                  <a:pt x="21934" y="228993"/>
                </a:lnTo>
                <a:lnTo>
                  <a:pt x="17506" y="233492"/>
                </a:lnTo>
                <a:lnTo>
                  <a:pt x="8588" y="242726"/>
                </a:lnTo>
                <a:lnTo>
                  <a:pt x="0" y="251128"/>
                </a:lnTo>
                <a:lnTo>
                  <a:pt x="1017" y="277660"/>
                </a:lnTo>
                <a:lnTo>
                  <a:pt x="4810" y="300374"/>
                </a:lnTo>
                <a:lnTo>
                  <a:pt x="17050" y="297825"/>
                </a:lnTo>
                <a:lnTo>
                  <a:pt x="29163" y="294255"/>
                </a:lnTo>
                <a:lnTo>
                  <a:pt x="41251" y="289433"/>
                </a:lnTo>
                <a:lnTo>
                  <a:pt x="35932" y="295343"/>
                </a:lnTo>
                <a:lnTo>
                  <a:pt x="24787" y="302491"/>
                </a:lnTo>
                <a:lnTo>
                  <a:pt x="12108" y="307541"/>
                </a:lnTo>
                <a:lnTo>
                  <a:pt x="179" y="310845"/>
                </a:lnTo>
                <a:lnTo>
                  <a:pt x="12077" y="309478"/>
                </a:lnTo>
                <a:lnTo>
                  <a:pt x="24537" y="309814"/>
                </a:lnTo>
                <a:lnTo>
                  <a:pt x="37055" y="310318"/>
                </a:lnTo>
                <a:lnTo>
                  <a:pt x="49366" y="309397"/>
                </a:lnTo>
                <a:lnTo>
                  <a:pt x="58034" y="307571"/>
                </a:lnTo>
                <a:lnTo>
                  <a:pt x="70413" y="303980"/>
                </a:lnTo>
                <a:lnTo>
                  <a:pt x="82603" y="299242"/>
                </a:lnTo>
                <a:lnTo>
                  <a:pt x="94163" y="293410"/>
                </a:lnTo>
                <a:lnTo>
                  <a:pt x="104649" y="286537"/>
                </a:lnTo>
                <a:lnTo>
                  <a:pt x="101003" y="289357"/>
                </a:lnTo>
                <a:lnTo>
                  <a:pt x="91615" y="297662"/>
                </a:lnTo>
                <a:lnTo>
                  <a:pt x="82437" y="306514"/>
                </a:lnTo>
                <a:lnTo>
                  <a:pt x="78696" y="309865"/>
                </a:lnTo>
                <a:lnTo>
                  <a:pt x="67846" y="317400"/>
                </a:lnTo>
                <a:lnTo>
                  <a:pt x="55932" y="321767"/>
                </a:lnTo>
                <a:lnTo>
                  <a:pt x="62258" y="320580"/>
                </a:lnTo>
                <a:lnTo>
                  <a:pt x="74602" y="317496"/>
                </a:lnTo>
                <a:lnTo>
                  <a:pt x="86761" y="313684"/>
                </a:lnTo>
                <a:lnTo>
                  <a:pt x="98731" y="309448"/>
                </a:lnTo>
                <a:lnTo>
                  <a:pt x="110599" y="305097"/>
                </a:lnTo>
                <a:lnTo>
                  <a:pt x="122205" y="300064"/>
                </a:lnTo>
                <a:lnTo>
                  <a:pt x="125348" y="298101"/>
                </a:lnTo>
                <a:lnTo>
                  <a:pt x="122455" y="303072"/>
                </a:lnTo>
                <a:lnTo>
                  <a:pt x="118251" y="308787"/>
                </a:lnTo>
                <a:lnTo>
                  <a:pt x="113953" y="313609"/>
                </a:lnTo>
                <a:lnTo>
                  <a:pt x="103767" y="320845"/>
                </a:lnTo>
                <a:lnTo>
                  <a:pt x="92584" y="327317"/>
                </a:lnTo>
                <a:lnTo>
                  <a:pt x="96143" y="327122"/>
                </a:lnTo>
                <a:lnTo>
                  <a:pt x="108784" y="323873"/>
                </a:lnTo>
                <a:lnTo>
                  <a:pt x="120512" y="319049"/>
                </a:lnTo>
                <a:lnTo>
                  <a:pt x="125277" y="317049"/>
                </a:lnTo>
                <a:lnTo>
                  <a:pt x="137643" y="311961"/>
                </a:lnTo>
                <a:lnTo>
                  <a:pt x="133047" y="293293"/>
                </a:lnTo>
                <a:lnTo>
                  <a:pt x="126328" y="296418"/>
                </a:lnTo>
                <a:lnTo>
                  <a:pt x="133047" y="293293"/>
                </a:lnTo>
                <a:lnTo>
                  <a:pt x="137643" y="311961"/>
                </a:lnTo>
                <a:lnTo>
                  <a:pt x="152383" y="305623"/>
                </a:lnTo>
                <a:lnTo>
                  <a:pt x="165627" y="299221"/>
                </a:lnTo>
                <a:lnTo>
                  <a:pt x="173509" y="293941"/>
                </a:lnTo>
                <a:lnTo>
                  <a:pt x="170190" y="296860"/>
                </a:lnTo>
                <a:lnTo>
                  <a:pt x="160330" y="304982"/>
                </a:lnTo>
                <a:lnTo>
                  <a:pt x="148610" y="314018"/>
                </a:lnTo>
                <a:lnTo>
                  <a:pt x="138177" y="321208"/>
                </a:lnTo>
                <a:lnTo>
                  <a:pt x="131802" y="325094"/>
                </a:lnTo>
                <a:lnTo>
                  <a:pt x="129135" y="329438"/>
                </a:lnTo>
                <a:lnTo>
                  <a:pt x="126214" y="336257"/>
                </a:lnTo>
                <a:lnTo>
                  <a:pt x="130895" y="335609"/>
                </a:lnTo>
                <a:lnTo>
                  <a:pt x="143558" y="332112"/>
                </a:lnTo>
                <a:lnTo>
                  <a:pt x="156887" y="327510"/>
                </a:lnTo>
                <a:lnTo>
                  <a:pt x="168149" y="323900"/>
                </a:lnTo>
                <a:lnTo>
                  <a:pt x="177803" y="321310"/>
                </a:lnTo>
                <a:lnTo>
                  <a:pt x="188815" y="317256"/>
                </a:lnTo>
                <a:lnTo>
                  <a:pt x="198502" y="310997"/>
                </a:lnTo>
                <a:lnTo>
                  <a:pt x="205604" y="305820"/>
                </a:lnTo>
                <a:lnTo>
                  <a:pt x="214681" y="299415"/>
                </a:lnTo>
                <a:lnTo>
                  <a:pt x="224715" y="290868"/>
                </a:lnTo>
                <a:lnTo>
                  <a:pt x="225011" y="290878"/>
                </a:lnTo>
                <a:lnTo>
                  <a:pt x="220357" y="296094"/>
                </a:lnTo>
                <a:lnTo>
                  <a:pt x="213119" y="304502"/>
                </a:lnTo>
                <a:lnTo>
                  <a:pt x="205052" y="314653"/>
                </a:lnTo>
                <a:lnTo>
                  <a:pt x="197913" y="325095"/>
                </a:lnTo>
                <a:lnTo>
                  <a:pt x="193460" y="334380"/>
                </a:lnTo>
                <a:lnTo>
                  <a:pt x="193448" y="341058"/>
                </a:lnTo>
                <a:lnTo>
                  <a:pt x="194296" y="3404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384978" y="1831309"/>
            <a:ext cx="374002" cy="341058"/>
          </a:xfrm>
          <a:custGeom>
            <a:avLst/>
            <a:gdLst/>
            <a:ahLst/>
            <a:cxnLst/>
            <a:rect l="l" t="t" r="r" b="b"/>
            <a:pathLst>
              <a:path w="374002" h="341058">
                <a:moveTo>
                  <a:pt x="349415" y="12293"/>
                </a:moveTo>
                <a:lnTo>
                  <a:pt x="357113" y="22322"/>
                </a:lnTo>
                <a:lnTo>
                  <a:pt x="364542" y="32915"/>
                </a:lnTo>
                <a:lnTo>
                  <a:pt x="368896" y="40830"/>
                </a:lnTo>
                <a:lnTo>
                  <a:pt x="372520" y="52861"/>
                </a:lnTo>
                <a:lnTo>
                  <a:pt x="373814" y="65807"/>
                </a:lnTo>
                <a:lnTo>
                  <a:pt x="374002" y="76301"/>
                </a:lnTo>
                <a:lnTo>
                  <a:pt x="372066" y="89021"/>
                </a:lnTo>
                <a:lnTo>
                  <a:pt x="368258" y="101210"/>
                </a:lnTo>
                <a:lnTo>
                  <a:pt x="367842" y="102425"/>
                </a:lnTo>
                <a:lnTo>
                  <a:pt x="367245" y="104203"/>
                </a:lnTo>
                <a:lnTo>
                  <a:pt x="367334" y="106248"/>
                </a:lnTo>
                <a:lnTo>
                  <a:pt x="366737" y="108115"/>
                </a:lnTo>
                <a:lnTo>
                  <a:pt x="365531" y="111848"/>
                </a:lnTo>
                <a:lnTo>
                  <a:pt x="362508" y="115074"/>
                </a:lnTo>
                <a:lnTo>
                  <a:pt x="361581" y="118694"/>
                </a:lnTo>
                <a:lnTo>
                  <a:pt x="362325" y="130425"/>
                </a:lnTo>
                <a:lnTo>
                  <a:pt x="365446" y="144054"/>
                </a:lnTo>
                <a:lnTo>
                  <a:pt x="366293" y="149529"/>
                </a:lnTo>
                <a:lnTo>
                  <a:pt x="366809" y="163017"/>
                </a:lnTo>
                <a:lnTo>
                  <a:pt x="366825" y="175080"/>
                </a:lnTo>
                <a:lnTo>
                  <a:pt x="366343" y="186787"/>
                </a:lnTo>
                <a:lnTo>
                  <a:pt x="365365" y="199212"/>
                </a:lnTo>
                <a:lnTo>
                  <a:pt x="364274" y="209956"/>
                </a:lnTo>
                <a:lnTo>
                  <a:pt x="361928" y="222468"/>
                </a:lnTo>
                <a:lnTo>
                  <a:pt x="358182" y="234546"/>
                </a:lnTo>
                <a:lnTo>
                  <a:pt x="353780" y="246448"/>
                </a:lnTo>
                <a:lnTo>
                  <a:pt x="349466" y="258429"/>
                </a:lnTo>
                <a:lnTo>
                  <a:pt x="345985" y="270748"/>
                </a:lnTo>
                <a:lnTo>
                  <a:pt x="345706" y="272034"/>
                </a:lnTo>
                <a:lnTo>
                  <a:pt x="340775" y="284001"/>
                </a:lnTo>
                <a:lnTo>
                  <a:pt x="333306" y="293180"/>
                </a:lnTo>
                <a:lnTo>
                  <a:pt x="326796" y="301625"/>
                </a:lnTo>
                <a:lnTo>
                  <a:pt x="319729" y="309279"/>
                </a:lnTo>
                <a:lnTo>
                  <a:pt x="309145" y="317706"/>
                </a:lnTo>
                <a:lnTo>
                  <a:pt x="297014" y="326186"/>
                </a:lnTo>
                <a:lnTo>
                  <a:pt x="285303" y="334000"/>
                </a:lnTo>
                <a:lnTo>
                  <a:pt x="275980" y="340427"/>
                </a:lnTo>
                <a:lnTo>
                  <a:pt x="275132" y="341058"/>
                </a:lnTo>
                <a:lnTo>
                  <a:pt x="275144" y="334380"/>
                </a:lnTo>
                <a:lnTo>
                  <a:pt x="279598" y="325095"/>
                </a:lnTo>
                <a:lnTo>
                  <a:pt x="286736" y="314653"/>
                </a:lnTo>
                <a:lnTo>
                  <a:pt x="294803" y="304502"/>
                </a:lnTo>
                <a:lnTo>
                  <a:pt x="302042" y="296094"/>
                </a:lnTo>
                <a:lnTo>
                  <a:pt x="306695" y="290878"/>
                </a:lnTo>
                <a:lnTo>
                  <a:pt x="307007" y="290304"/>
                </a:lnTo>
                <a:lnTo>
                  <a:pt x="306400" y="290868"/>
                </a:lnTo>
                <a:lnTo>
                  <a:pt x="296366" y="299415"/>
                </a:lnTo>
                <a:lnTo>
                  <a:pt x="287289" y="305820"/>
                </a:lnTo>
                <a:lnTo>
                  <a:pt x="280187" y="310997"/>
                </a:lnTo>
                <a:lnTo>
                  <a:pt x="270500" y="317256"/>
                </a:lnTo>
                <a:lnTo>
                  <a:pt x="259488" y="321310"/>
                </a:lnTo>
                <a:lnTo>
                  <a:pt x="249834" y="323900"/>
                </a:lnTo>
                <a:lnTo>
                  <a:pt x="238571" y="327510"/>
                </a:lnTo>
                <a:lnTo>
                  <a:pt x="225243" y="332112"/>
                </a:lnTo>
                <a:lnTo>
                  <a:pt x="212579" y="335609"/>
                </a:lnTo>
                <a:lnTo>
                  <a:pt x="207899" y="336257"/>
                </a:lnTo>
                <a:lnTo>
                  <a:pt x="210820" y="329438"/>
                </a:lnTo>
                <a:lnTo>
                  <a:pt x="213487" y="325094"/>
                </a:lnTo>
                <a:lnTo>
                  <a:pt x="219862" y="321208"/>
                </a:lnTo>
                <a:lnTo>
                  <a:pt x="230294" y="314018"/>
                </a:lnTo>
                <a:lnTo>
                  <a:pt x="242014" y="304982"/>
                </a:lnTo>
                <a:lnTo>
                  <a:pt x="251875" y="296860"/>
                </a:lnTo>
                <a:lnTo>
                  <a:pt x="255193" y="293941"/>
                </a:lnTo>
                <a:lnTo>
                  <a:pt x="247312" y="299221"/>
                </a:lnTo>
                <a:lnTo>
                  <a:pt x="234067" y="305623"/>
                </a:lnTo>
                <a:lnTo>
                  <a:pt x="219328" y="311961"/>
                </a:lnTo>
                <a:lnTo>
                  <a:pt x="206962" y="317049"/>
                </a:lnTo>
                <a:lnTo>
                  <a:pt x="202196" y="319049"/>
                </a:lnTo>
                <a:lnTo>
                  <a:pt x="190468" y="323873"/>
                </a:lnTo>
                <a:lnTo>
                  <a:pt x="177828" y="327122"/>
                </a:lnTo>
                <a:lnTo>
                  <a:pt x="174269" y="327317"/>
                </a:lnTo>
                <a:lnTo>
                  <a:pt x="185452" y="320845"/>
                </a:lnTo>
                <a:lnTo>
                  <a:pt x="195638" y="313609"/>
                </a:lnTo>
                <a:lnTo>
                  <a:pt x="199936" y="308787"/>
                </a:lnTo>
                <a:lnTo>
                  <a:pt x="204139" y="303072"/>
                </a:lnTo>
                <a:lnTo>
                  <a:pt x="208013" y="296418"/>
                </a:lnTo>
                <a:lnTo>
                  <a:pt x="214731" y="293293"/>
                </a:lnTo>
                <a:lnTo>
                  <a:pt x="203890" y="300064"/>
                </a:lnTo>
                <a:lnTo>
                  <a:pt x="192284" y="305097"/>
                </a:lnTo>
                <a:lnTo>
                  <a:pt x="180416" y="309448"/>
                </a:lnTo>
                <a:lnTo>
                  <a:pt x="168445" y="313684"/>
                </a:lnTo>
                <a:lnTo>
                  <a:pt x="156286" y="317496"/>
                </a:lnTo>
                <a:lnTo>
                  <a:pt x="143942" y="320580"/>
                </a:lnTo>
                <a:lnTo>
                  <a:pt x="137617" y="321767"/>
                </a:lnTo>
                <a:lnTo>
                  <a:pt x="149531" y="317400"/>
                </a:lnTo>
                <a:lnTo>
                  <a:pt x="160380" y="309865"/>
                </a:lnTo>
                <a:lnTo>
                  <a:pt x="164122" y="306514"/>
                </a:lnTo>
                <a:lnTo>
                  <a:pt x="173300" y="297662"/>
                </a:lnTo>
                <a:lnTo>
                  <a:pt x="182688" y="289357"/>
                </a:lnTo>
                <a:lnTo>
                  <a:pt x="186334" y="286537"/>
                </a:lnTo>
                <a:lnTo>
                  <a:pt x="175847" y="293410"/>
                </a:lnTo>
                <a:lnTo>
                  <a:pt x="164288" y="299242"/>
                </a:lnTo>
                <a:lnTo>
                  <a:pt x="152098" y="303980"/>
                </a:lnTo>
                <a:lnTo>
                  <a:pt x="139718" y="307571"/>
                </a:lnTo>
                <a:lnTo>
                  <a:pt x="131051" y="309397"/>
                </a:lnTo>
                <a:lnTo>
                  <a:pt x="118739" y="310318"/>
                </a:lnTo>
                <a:lnTo>
                  <a:pt x="106221" y="309814"/>
                </a:lnTo>
                <a:lnTo>
                  <a:pt x="93761" y="309478"/>
                </a:lnTo>
                <a:lnTo>
                  <a:pt x="81864" y="310845"/>
                </a:lnTo>
                <a:lnTo>
                  <a:pt x="93792" y="307541"/>
                </a:lnTo>
                <a:lnTo>
                  <a:pt x="106472" y="302491"/>
                </a:lnTo>
                <a:lnTo>
                  <a:pt x="117616" y="295343"/>
                </a:lnTo>
                <a:lnTo>
                  <a:pt x="122936" y="289433"/>
                </a:lnTo>
                <a:lnTo>
                  <a:pt x="110847" y="294255"/>
                </a:lnTo>
                <a:lnTo>
                  <a:pt x="98734" y="297825"/>
                </a:lnTo>
                <a:lnTo>
                  <a:pt x="86494" y="300374"/>
                </a:lnTo>
                <a:lnTo>
                  <a:pt x="74024" y="302130"/>
                </a:lnTo>
                <a:lnTo>
                  <a:pt x="61221" y="303325"/>
                </a:lnTo>
                <a:lnTo>
                  <a:pt x="52247" y="303936"/>
                </a:lnTo>
                <a:lnTo>
                  <a:pt x="61826" y="295013"/>
                </a:lnTo>
                <a:lnTo>
                  <a:pt x="70337" y="286245"/>
                </a:lnTo>
                <a:lnTo>
                  <a:pt x="80612" y="278720"/>
                </a:lnTo>
                <a:lnTo>
                  <a:pt x="82702" y="277660"/>
                </a:lnTo>
                <a:lnTo>
                  <a:pt x="77190" y="282930"/>
                </a:lnTo>
                <a:lnTo>
                  <a:pt x="68059" y="284988"/>
                </a:lnTo>
                <a:lnTo>
                  <a:pt x="60985" y="286956"/>
                </a:lnTo>
                <a:lnTo>
                  <a:pt x="48939" y="290715"/>
                </a:lnTo>
                <a:lnTo>
                  <a:pt x="36397" y="294431"/>
                </a:lnTo>
                <a:lnTo>
                  <a:pt x="23964" y="296462"/>
                </a:lnTo>
                <a:lnTo>
                  <a:pt x="22212" y="296519"/>
                </a:lnTo>
                <a:lnTo>
                  <a:pt x="23876" y="293319"/>
                </a:lnTo>
                <a:lnTo>
                  <a:pt x="27635" y="292011"/>
                </a:lnTo>
                <a:lnTo>
                  <a:pt x="30403" y="289852"/>
                </a:lnTo>
                <a:lnTo>
                  <a:pt x="34353" y="286766"/>
                </a:lnTo>
                <a:lnTo>
                  <a:pt x="48120" y="281851"/>
                </a:lnTo>
                <a:lnTo>
                  <a:pt x="51892" y="279234"/>
                </a:lnTo>
                <a:lnTo>
                  <a:pt x="42587" y="283139"/>
                </a:lnTo>
                <a:lnTo>
                  <a:pt x="29735" y="287727"/>
                </a:lnTo>
                <a:lnTo>
                  <a:pt x="15761" y="292084"/>
                </a:lnTo>
                <a:lnTo>
                  <a:pt x="3094" y="295296"/>
                </a:lnTo>
                <a:lnTo>
                  <a:pt x="0" y="295884"/>
                </a:lnTo>
                <a:lnTo>
                  <a:pt x="11062" y="292834"/>
                </a:lnTo>
                <a:lnTo>
                  <a:pt x="25060" y="286468"/>
                </a:lnTo>
                <a:lnTo>
                  <a:pt x="33464" y="281647"/>
                </a:lnTo>
                <a:lnTo>
                  <a:pt x="44257" y="275135"/>
                </a:lnTo>
                <a:lnTo>
                  <a:pt x="55800" y="269175"/>
                </a:lnTo>
                <a:lnTo>
                  <a:pt x="61112" y="266268"/>
                </a:lnTo>
                <a:lnTo>
                  <a:pt x="72329" y="258906"/>
                </a:lnTo>
                <a:lnTo>
                  <a:pt x="81684" y="251128"/>
                </a:lnTo>
                <a:lnTo>
                  <a:pt x="90273" y="242726"/>
                </a:lnTo>
                <a:lnTo>
                  <a:pt x="99191" y="233492"/>
                </a:lnTo>
                <a:lnTo>
                  <a:pt x="103619" y="228993"/>
                </a:lnTo>
                <a:lnTo>
                  <a:pt x="112797" y="219013"/>
                </a:lnTo>
                <a:lnTo>
                  <a:pt x="120831" y="208876"/>
                </a:lnTo>
                <a:lnTo>
                  <a:pt x="128100" y="198640"/>
                </a:lnTo>
                <a:lnTo>
                  <a:pt x="134985" y="188365"/>
                </a:lnTo>
                <a:lnTo>
                  <a:pt x="141866" y="178109"/>
                </a:lnTo>
                <a:lnTo>
                  <a:pt x="149124" y="167929"/>
                </a:lnTo>
                <a:lnTo>
                  <a:pt x="154317" y="161264"/>
                </a:lnTo>
                <a:lnTo>
                  <a:pt x="159512" y="154876"/>
                </a:lnTo>
                <a:lnTo>
                  <a:pt x="163093" y="147535"/>
                </a:lnTo>
                <a:lnTo>
                  <a:pt x="168643" y="141846"/>
                </a:lnTo>
                <a:lnTo>
                  <a:pt x="173494" y="136893"/>
                </a:lnTo>
                <a:lnTo>
                  <a:pt x="174053" y="131381"/>
                </a:lnTo>
                <a:lnTo>
                  <a:pt x="177546" y="125539"/>
                </a:lnTo>
                <a:lnTo>
                  <a:pt x="184609" y="115170"/>
                </a:lnTo>
                <a:lnTo>
                  <a:pt x="192225" y="104406"/>
                </a:lnTo>
                <a:lnTo>
                  <a:pt x="197497" y="94957"/>
                </a:lnTo>
                <a:lnTo>
                  <a:pt x="201604" y="83670"/>
                </a:lnTo>
                <a:lnTo>
                  <a:pt x="205995" y="70809"/>
                </a:lnTo>
                <a:lnTo>
                  <a:pt x="210299" y="60858"/>
                </a:lnTo>
                <a:lnTo>
                  <a:pt x="217397" y="48728"/>
                </a:lnTo>
                <a:lnTo>
                  <a:pt x="225208" y="37743"/>
                </a:lnTo>
                <a:lnTo>
                  <a:pt x="233815" y="27977"/>
                </a:lnTo>
                <a:lnTo>
                  <a:pt x="243300" y="19502"/>
                </a:lnTo>
                <a:lnTo>
                  <a:pt x="253743" y="12393"/>
                </a:lnTo>
                <a:lnTo>
                  <a:pt x="265228" y="6722"/>
                </a:lnTo>
                <a:lnTo>
                  <a:pt x="277835" y="2563"/>
                </a:lnTo>
                <a:lnTo>
                  <a:pt x="2915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764555" y="1439194"/>
            <a:ext cx="112725" cy="66941"/>
          </a:xfrm>
          <a:custGeom>
            <a:avLst/>
            <a:gdLst/>
            <a:ahLst/>
            <a:cxnLst/>
            <a:rect l="l" t="t" r="r" b="b"/>
            <a:pathLst>
              <a:path w="112725" h="66941">
                <a:moveTo>
                  <a:pt x="26631" y="38061"/>
                </a:moveTo>
                <a:lnTo>
                  <a:pt x="22170" y="42059"/>
                </a:lnTo>
                <a:lnTo>
                  <a:pt x="12170" y="49899"/>
                </a:lnTo>
                <a:lnTo>
                  <a:pt x="2158" y="57670"/>
                </a:lnTo>
                <a:lnTo>
                  <a:pt x="0" y="59448"/>
                </a:lnTo>
                <a:lnTo>
                  <a:pt x="3682" y="65252"/>
                </a:lnTo>
                <a:lnTo>
                  <a:pt x="1498" y="66941"/>
                </a:lnTo>
                <a:lnTo>
                  <a:pt x="95161" y="52705"/>
                </a:lnTo>
                <a:lnTo>
                  <a:pt x="112725" y="10845"/>
                </a:lnTo>
                <a:lnTo>
                  <a:pt x="82969" y="0"/>
                </a:lnTo>
                <a:lnTo>
                  <a:pt x="53212" y="7747"/>
                </a:lnTo>
                <a:lnTo>
                  <a:pt x="50050" y="13157"/>
                </a:lnTo>
                <a:lnTo>
                  <a:pt x="46494" y="17043"/>
                </a:lnTo>
                <a:lnTo>
                  <a:pt x="42087" y="21424"/>
                </a:lnTo>
                <a:lnTo>
                  <a:pt x="36741" y="26720"/>
                </a:lnTo>
                <a:lnTo>
                  <a:pt x="32130" y="32804"/>
                </a:lnTo>
                <a:lnTo>
                  <a:pt x="26631" y="380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764555" y="1439194"/>
            <a:ext cx="112725" cy="66941"/>
          </a:xfrm>
          <a:custGeom>
            <a:avLst/>
            <a:gdLst/>
            <a:ahLst/>
            <a:cxnLst/>
            <a:rect l="l" t="t" r="r" b="b"/>
            <a:pathLst>
              <a:path w="112725" h="66941">
                <a:moveTo>
                  <a:pt x="1498" y="66941"/>
                </a:moveTo>
                <a:lnTo>
                  <a:pt x="3682" y="65252"/>
                </a:lnTo>
                <a:lnTo>
                  <a:pt x="0" y="59448"/>
                </a:lnTo>
                <a:lnTo>
                  <a:pt x="2158" y="57670"/>
                </a:lnTo>
                <a:lnTo>
                  <a:pt x="12170" y="49899"/>
                </a:lnTo>
                <a:lnTo>
                  <a:pt x="22170" y="42059"/>
                </a:lnTo>
                <a:lnTo>
                  <a:pt x="26631" y="38061"/>
                </a:lnTo>
                <a:lnTo>
                  <a:pt x="32130" y="32804"/>
                </a:lnTo>
                <a:lnTo>
                  <a:pt x="36741" y="26720"/>
                </a:lnTo>
                <a:lnTo>
                  <a:pt x="42087" y="21424"/>
                </a:lnTo>
                <a:lnTo>
                  <a:pt x="46494" y="17043"/>
                </a:lnTo>
                <a:lnTo>
                  <a:pt x="50050" y="13157"/>
                </a:lnTo>
                <a:lnTo>
                  <a:pt x="53212" y="7747"/>
                </a:lnTo>
                <a:lnTo>
                  <a:pt x="82969" y="0"/>
                </a:lnTo>
                <a:lnTo>
                  <a:pt x="112725" y="10845"/>
                </a:lnTo>
                <a:lnTo>
                  <a:pt x="95161" y="527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686662" y="897474"/>
            <a:ext cx="232469" cy="211355"/>
          </a:xfrm>
          <a:custGeom>
            <a:avLst/>
            <a:gdLst/>
            <a:ahLst/>
            <a:cxnLst/>
            <a:rect l="l" t="t" r="r" b="b"/>
            <a:pathLst>
              <a:path w="232469" h="211355">
                <a:moveTo>
                  <a:pt x="25400" y="95703"/>
                </a:moveTo>
                <a:lnTo>
                  <a:pt x="24498" y="93760"/>
                </a:lnTo>
                <a:lnTo>
                  <a:pt x="27089" y="96529"/>
                </a:lnTo>
                <a:lnTo>
                  <a:pt x="33693" y="99996"/>
                </a:lnTo>
                <a:lnTo>
                  <a:pt x="33782" y="101939"/>
                </a:lnTo>
                <a:lnTo>
                  <a:pt x="35788" y="109064"/>
                </a:lnTo>
                <a:lnTo>
                  <a:pt x="38049" y="117027"/>
                </a:lnTo>
                <a:lnTo>
                  <a:pt x="39446" y="124062"/>
                </a:lnTo>
                <a:lnTo>
                  <a:pt x="43967" y="131098"/>
                </a:lnTo>
                <a:lnTo>
                  <a:pt x="45948" y="134172"/>
                </a:lnTo>
                <a:lnTo>
                  <a:pt x="47701" y="138159"/>
                </a:lnTo>
                <a:lnTo>
                  <a:pt x="51955" y="138693"/>
                </a:lnTo>
                <a:lnTo>
                  <a:pt x="55118" y="139061"/>
                </a:lnTo>
                <a:lnTo>
                  <a:pt x="58127" y="135327"/>
                </a:lnTo>
                <a:lnTo>
                  <a:pt x="60756" y="135657"/>
                </a:lnTo>
                <a:lnTo>
                  <a:pt x="62560" y="135899"/>
                </a:lnTo>
                <a:lnTo>
                  <a:pt x="64566" y="138934"/>
                </a:lnTo>
                <a:lnTo>
                  <a:pt x="67932" y="141487"/>
                </a:lnTo>
                <a:lnTo>
                  <a:pt x="70662" y="142935"/>
                </a:lnTo>
                <a:lnTo>
                  <a:pt x="72809" y="144255"/>
                </a:lnTo>
                <a:lnTo>
                  <a:pt x="78498" y="147773"/>
                </a:lnTo>
                <a:lnTo>
                  <a:pt x="80746" y="149615"/>
                </a:lnTo>
                <a:lnTo>
                  <a:pt x="84531" y="155000"/>
                </a:lnTo>
                <a:lnTo>
                  <a:pt x="87884" y="159775"/>
                </a:lnTo>
                <a:lnTo>
                  <a:pt x="92405" y="163902"/>
                </a:lnTo>
                <a:lnTo>
                  <a:pt x="98882" y="162581"/>
                </a:lnTo>
                <a:lnTo>
                  <a:pt x="104736" y="161388"/>
                </a:lnTo>
                <a:lnTo>
                  <a:pt x="113626" y="154060"/>
                </a:lnTo>
                <a:lnTo>
                  <a:pt x="118198" y="150212"/>
                </a:lnTo>
                <a:lnTo>
                  <a:pt x="123571" y="145703"/>
                </a:lnTo>
                <a:lnTo>
                  <a:pt x="126885" y="139061"/>
                </a:lnTo>
                <a:lnTo>
                  <a:pt x="132397" y="134997"/>
                </a:lnTo>
                <a:lnTo>
                  <a:pt x="138823" y="140509"/>
                </a:lnTo>
                <a:lnTo>
                  <a:pt x="143357" y="147075"/>
                </a:lnTo>
                <a:lnTo>
                  <a:pt x="151574" y="151228"/>
                </a:lnTo>
                <a:lnTo>
                  <a:pt x="156006" y="153476"/>
                </a:lnTo>
                <a:lnTo>
                  <a:pt x="159296" y="153818"/>
                </a:lnTo>
                <a:lnTo>
                  <a:pt x="162191" y="157819"/>
                </a:lnTo>
                <a:lnTo>
                  <a:pt x="164719" y="161324"/>
                </a:lnTo>
                <a:lnTo>
                  <a:pt x="165100" y="169122"/>
                </a:lnTo>
                <a:lnTo>
                  <a:pt x="166890" y="173072"/>
                </a:lnTo>
                <a:lnTo>
                  <a:pt x="186334" y="208657"/>
                </a:lnTo>
                <a:lnTo>
                  <a:pt x="193262" y="211355"/>
                </a:lnTo>
                <a:lnTo>
                  <a:pt x="201886" y="205697"/>
                </a:lnTo>
                <a:lnTo>
                  <a:pt x="208800" y="198180"/>
                </a:lnTo>
                <a:lnTo>
                  <a:pt x="215571" y="190022"/>
                </a:lnTo>
                <a:lnTo>
                  <a:pt x="222336" y="178973"/>
                </a:lnTo>
                <a:lnTo>
                  <a:pt x="226876" y="167378"/>
                </a:lnTo>
                <a:lnTo>
                  <a:pt x="229437" y="155019"/>
                </a:lnTo>
                <a:lnTo>
                  <a:pt x="230263" y="141677"/>
                </a:lnTo>
                <a:lnTo>
                  <a:pt x="230449" y="137065"/>
                </a:lnTo>
                <a:lnTo>
                  <a:pt x="231831" y="124527"/>
                </a:lnTo>
                <a:lnTo>
                  <a:pt x="232469" y="112154"/>
                </a:lnTo>
                <a:lnTo>
                  <a:pt x="229793" y="100351"/>
                </a:lnTo>
                <a:lnTo>
                  <a:pt x="227946" y="95594"/>
                </a:lnTo>
                <a:lnTo>
                  <a:pt x="224361" y="83028"/>
                </a:lnTo>
                <a:lnTo>
                  <a:pt x="219506" y="71484"/>
                </a:lnTo>
                <a:lnTo>
                  <a:pt x="216446" y="66836"/>
                </a:lnTo>
                <a:lnTo>
                  <a:pt x="209308" y="64461"/>
                </a:lnTo>
                <a:lnTo>
                  <a:pt x="205701" y="60804"/>
                </a:lnTo>
                <a:lnTo>
                  <a:pt x="202438" y="57514"/>
                </a:lnTo>
                <a:lnTo>
                  <a:pt x="198831" y="50390"/>
                </a:lnTo>
                <a:lnTo>
                  <a:pt x="194297" y="48497"/>
                </a:lnTo>
                <a:lnTo>
                  <a:pt x="191706" y="47418"/>
                </a:lnTo>
                <a:lnTo>
                  <a:pt x="188836" y="48637"/>
                </a:lnTo>
                <a:lnTo>
                  <a:pt x="180301" y="48535"/>
                </a:lnTo>
                <a:lnTo>
                  <a:pt x="175044" y="46732"/>
                </a:lnTo>
                <a:lnTo>
                  <a:pt x="170268" y="43532"/>
                </a:lnTo>
                <a:lnTo>
                  <a:pt x="165493" y="40344"/>
                </a:lnTo>
                <a:lnTo>
                  <a:pt x="163055" y="37766"/>
                </a:lnTo>
                <a:lnTo>
                  <a:pt x="157518" y="36305"/>
                </a:lnTo>
                <a:lnTo>
                  <a:pt x="157131" y="36207"/>
                </a:lnTo>
                <a:lnTo>
                  <a:pt x="144740" y="35533"/>
                </a:lnTo>
                <a:lnTo>
                  <a:pt x="132613" y="34794"/>
                </a:lnTo>
                <a:lnTo>
                  <a:pt x="126809" y="33245"/>
                </a:lnTo>
                <a:lnTo>
                  <a:pt x="120777" y="27923"/>
                </a:lnTo>
                <a:lnTo>
                  <a:pt x="115709" y="25066"/>
                </a:lnTo>
                <a:lnTo>
                  <a:pt x="109893" y="21764"/>
                </a:lnTo>
                <a:lnTo>
                  <a:pt x="103581" y="19910"/>
                </a:lnTo>
                <a:lnTo>
                  <a:pt x="97459" y="17166"/>
                </a:lnTo>
                <a:lnTo>
                  <a:pt x="91897" y="14652"/>
                </a:lnTo>
                <a:lnTo>
                  <a:pt x="90970" y="11147"/>
                </a:lnTo>
                <a:lnTo>
                  <a:pt x="85966" y="8353"/>
                </a:lnTo>
                <a:lnTo>
                  <a:pt x="82927" y="6823"/>
                </a:lnTo>
                <a:lnTo>
                  <a:pt x="71985" y="3089"/>
                </a:lnTo>
                <a:lnTo>
                  <a:pt x="58910" y="714"/>
                </a:lnTo>
                <a:lnTo>
                  <a:pt x="44853" y="0"/>
                </a:lnTo>
                <a:lnTo>
                  <a:pt x="30960" y="1248"/>
                </a:lnTo>
                <a:lnTo>
                  <a:pt x="18380" y="4763"/>
                </a:lnTo>
                <a:lnTo>
                  <a:pt x="8261" y="10845"/>
                </a:lnTo>
                <a:lnTo>
                  <a:pt x="1752" y="19798"/>
                </a:lnTo>
                <a:lnTo>
                  <a:pt x="0" y="31924"/>
                </a:lnTo>
                <a:lnTo>
                  <a:pt x="1883" y="41473"/>
                </a:lnTo>
                <a:lnTo>
                  <a:pt x="6515" y="53864"/>
                </a:lnTo>
                <a:lnTo>
                  <a:pt x="11455" y="65426"/>
                </a:lnTo>
                <a:lnTo>
                  <a:pt x="14544" y="72714"/>
                </a:lnTo>
                <a:lnTo>
                  <a:pt x="19942" y="84237"/>
                </a:lnTo>
                <a:lnTo>
                  <a:pt x="25400" y="957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686662" y="897474"/>
            <a:ext cx="232469" cy="211355"/>
          </a:xfrm>
          <a:custGeom>
            <a:avLst/>
            <a:gdLst/>
            <a:ahLst/>
            <a:cxnLst/>
            <a:rect l="l" t="t" r="r" b="b"/>
            <a:pathLst>
              <a:path w="232469" h="211355">
                <a:moveTo>
                  <a:pt x="166890" y="173072"/>
                </a:moveTo>
                <a:lnTo>
                  <a:pt x="165100" y="169122"/>
                </a:lnTo>
                <a:lnTo>
                  <a:pt x="164719" y="161324"/>
                </a:lnTo>
                <a:lnTo>
                  <a:pt x="162191" y="157819"/>
                </a:lnTo>
                <a:lnTo>
                  <a:pt x="159296" y="153818"/>
                </a:lnTo>
                <a:lnTo>
                  <a:pt x="156006" y="153476"/>
                </a:lnTo>
                <a:lnTo>
                  <a:pt x="151574" y="151228"/>
                </a:lnTo>
                <a:lnTo>
                  <a:pt x="143357" y="147075"/>
                </a:lnTo>
                <a:lnTo>
                  <a:pt x="138823" y="140509"/>
                </a:lnTo>
                <a:lnTo>
                  <a:pt x="132397" y="134997"/>
                </a:lnTo>
                <a:lnTo>
                  <a:pt x="126885" y="139061"/>
                </a:lnTo>
                <a:lnTo>
                  <a:pt x="123571" y="145703"/>
                </a:lnTo>
                <a:lnTo>
                  <a:pt x="118198" y="150212"/>
                </a:lnTo>
                <a:lnTo>
                  <a:pt x="113626" y="154060"/>
                </a:lnTo>
                <a:lnTo>
                  <a:pt x="104736" y="161388"/>
                </a:lnTo>
                <a:lnTo>
                  <a:pt x="98882" y="162581"/>
                </a:lnTo>
                <a:lnTo>
                  <a:pt x="92405" y="163902"/>
                </a:lnTo>
                <a:lnTo>
                  <a:pt x="87884" y="159775"/>
                </a:lnTo>
                <a:lnTo>
                  <a:pt x="84531" y="155000"/>
                </a:lnTo>
                <a:lnTo>
                  <a:pt x="80746" y="149615"/>
                </a:lnTo>
                <a:lnTo>
                  <a:pt x="78498" y="147773"/>
                </a:lnTo>
                <a:lnTo>
                  <a:pt x="72809" y="144255"/>
                </a:lnTo>
                <a:lnTo>
                  <a:pt x="70662" y="142935"/>
                </a:lnTo>
                <a:lnTo>
                  <a:pt x="67932" y="141487"/>
                </a:lnTo>
                <a:lnTo>
                  <a:pt x="66090" y="140090"/>
                </a:lnTo>
                <a:lnTo>
                  <a:pt x="64566" y="138934"/>
                </a:lnTo>
                <a:lnTo>
                  <a:pt x="62560" y="135899"/>
                </a:lnTo>
                <a:lnTo>
                  <a:pt x="60756" y="135657"/>
                </a:lnTo>
                <a:lnTo>
                  <a:pt x="58127" y="135327"/>
                </a:lnTo>
                <a:lnTo>
                  <a:pt x="55118" y="139061"/>
                </a:lnTo>
                <a:lnTo>
                  <a:pt x="51955" y="138693"/>
                </a:lnTo>
                <a:lnTo>
                  <a:pt x="47701" y="138159"/>
                </a:lnTo>
                <a:lnTo>
                  <a:pt x="45948" y="134172"/>
                </a:lnTo>
                <a:lnTo>
                  <a:pt x="43967" y="131098"/>
                </a:lnTo>
                <a:lnTo>
                  <a:pt x="39446" y="124062"/>
                </a:lnTo>
                <a:lnTo>
                  <a:pt x="38049" y="117027"/>
                </a:lnTo>
                <a:lnTo>
                  <a:pt x="35788" y="109064"/>
                </a:lnTo>
                <a:lnTo>
                  <a:pt x="33782" y="101939"/>
                </a:lnTo>
                <a:lnTo>
                  <a:pt x="33693" y="99996"/>
                </a:lnTo>
                <a:lnTo>
                  <a:pt x="27089" y="96529"/>
                </a:lnTo>
                <a:lnTo>
                  <a:pt x="25565" y="95741"/>
                </a:lnTo>
                <a:lnTo>
                  <a:pt x="25095" y="95462"/>
                </a:lnTo>
                <a:lnTo>
                  <a:pt x="24498" y="93760"/>
                </a:lnTo>
                <a:lnTo>
                  <a:pt x="24777" y="94382"/>
                </a:lnTo>
                <a:lnTo>
                  <a:pt x="24993" y="95157"/>
                </a:lnTo>
                <a:lnTo>
                  <a:pt x="25400" y="95703"/>
                </a:lnTo>
                <a:lnTo>
                  <a:pt x="19942" y="84237"/>
                </a:lnTo>
                <a:lnTo>
                  <a:pt x="14544" y="72714"/>
                </a:lnTo>
                <a:lnTo>
                  <a:pt x="11455" y="65426"/>
                </a:lnTo>
                <a:lnTo>
                  <a:pt x="6515" y="53864"/>
                </a:lnTo>
                <a:lnTo>
                  <a:pt x="1883" y="41473"/>
                </a:lnTo>
                <a:lnTo>
                  <a:pt x="0" y="31924"/>
                </a:lnTo>
                <a:lnTo>
                  <a:pt x="1752" y="19798"/>
                </a:lnTo>
                <a:lnTo>
                  <a:pt x="8261" y="10845"/>
                </a:lnTo>
                <a:lnTo>
                  <a:pt x="18380" y="4763"/>
                </a:lnTo>
                <a:lnTo>
                  <a:pt x="30960" y="1248"/>
                </a:lnTo>
                <a:lnTo>
                  <a:pt x="44853" y="0"/>
                </a:lnTo>
                <a:lnTo>
                  <a:pt x="58910" y="714"/>
                </a:lnTo>
                <a:lnTo>
                  <a:pt x="71985" y="3089"/>
                </a:lnTo>
                <a:lnTo>
                  <a:pt x="82927" y="6823"/>
                </a:lnTo>
                <a:lnTo>
                  <a:pt x="85966" y="8353"/>
                </a:lnTo>
                <a:lnTo>
                  <a:pt x="90970" y="11147"/>
                </a:lnTo>
                <a:lnTo>
                  <a:pt x="91897" y="14652"/>
                </a:lnTo>
                <a:lnTo>
                  <a:pt x="97459" y="17166"/>
                </a:lnTo>
                <a:lnTo>
                  <a:pt x="103581" y="19910"/>
                </a:lnTo>
                <a:lnTo>
                  <a:pt x="109893" y="21764"/>
                </a:lnTo>
                <a:lnTo>
                  <a:pt x="115709" y="25066"/>
                </a:lnTo>
                <a:lnTo>
                  <a:pt x="120777" y="27923"/>
                </a:lnTo>
                <a:lnTo>
                  <a:pt x="126809" y="33245"/>
                </a:lnTo>
                <a:lnTo>
                  <a:pt x="132613" y="34794"/>
                </a:lnTo>
                <a:lnTo>
                  <a:pt x="144740" y="35533"/>
                </a:lnTo>
                <a:lnTo>
                  <a:pt x="157131" y="36207"/>
                </a:lnTo>
                <a:lnTo>
                  <a:pt x="157518" y="36305"/>
                </a:lnTo>
                <a:lnTo>
                  <a:pt x="163055" y="37766"/>
                </a:lnTo>
                <a:lnTo>
                  <a:pt x="165493" y="40344"/>
                </a:lnTo>
                <a:lnTo>
                  <a:pt x="170268" y="43532"/>
                </a:lnTo>
                <a:lnTo>
                  <a:pt x="175044" y="46732"/>
                </a:lnTo>
                <a:lnTo>
                  <a:pt x="180301" y="48535"/>
                </a:lnTo>
                <a:lnTo>
                  <a:pt x="186232" y="48599"/>
                </a:lnTo>
                <a:lnTo>
                  <a:pt x="188836" y="48637"/>
                </a:lnTo>
                <a:lnTo>
                  <a:pt x="191706" y="47418"/>
                </a:lnTo>
                <a:lnTo>
                  <a:pt x="194297" y="48497"/>
                </a:lnTo>
                <a:lnTo>
                  <a:pt x="198831" y="50390"/>
                </a:lnTo>
                <a:lnTo>
                  <a:pt x="202438" y="57514"/>
                </a:lnTo>
                <a:lnTo>
                  <a:pt x="205701" y="60804"/>
                </a:lnTo>
                <a:lnTo>
                  <a:pt x="209308" y="64461"/>
                </a:lnTo>
                <a:lnTo>
                  <a:pt x="216446" y="66836"/>
                </a:lnTo>
                <a:lnTo>
                  <a:pt x="219506" y="71484"/>
                </a:lnTo>
                <a:lnTo>
                  <a:pt x="224361" y="83028"/>
                </a:lnTo>
                <a:lnTo>
                  <a:pt x="227946" y="95594"/>
                </a:lnTo>
                <a:lnTo>
                  <a:pt x="229793" y="100351"/>
                </a:lnTo>
                <a:lnTo>
                  <a:pt x="232469" y="112154"/>
                </a:lnTo>
                <a:lnTo>
                  <a:pt x="231831" y="124527"/>
                </a:lnTo>
                <a:lnTo>
                  <a:pt x="230449" y="137065"/>
                </a:lnTo>
                <a:lnTo>
                  <a:pt x="230263" y="141677"/>
                </a:lnTo>
                <a:lnTo>
                  <a:pt x="229437" y="155019"/>
                </a:lnTo>
                <a:lnTo>
                  <a:pt x="226876" y="167378"/>
                </a:lnTo>
                <a:lnTo>
                  <a:pt x="222336" y="178973"/>
                </a:lnTo>
                <a:lnTo>
                  <a:pt x="215571" y="190022"/>
                </a:lnTo>
                <a:lnTo>
                  <a:pt x="208800" y="198180"/>
                </a:lnTo>
                <a:lnTo>
                  <a:pt x="201886" y="205697"/>
                </a:lnTo>
                <a:lnTo>
                  <a:pt x="193262" y="211355"/>
                </a:lnTo>
                <a:lnTo>
                  <a:pt x="186334" y="208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747152" y="1014982"/>
            <a:ext cx="9301" cy="17614"/>
          </a:xfrm>
          <a:custGeom>
            <a:avLst/>
            <a:gdLst/>
            <a:ahLst/>
            <a:cxnLst/>
            <a:rect l="l" t="t" r="r" b="b"/>
            <a:pathLst>
              <a:path w="9301" h="17614">
                <a:moveTo>
                  <a:pt x="0" y="17614"/>
                </a:moveTo>
                <a:lnTo>
                  <a:pt x="7384" y="9608"/>
                </a:lnTo>
                <a:lnTo>
                  <a:pt x="9301" y="760"/>
                </a:lnTo>
                <a:lnTo>
                  <a:pt x="88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718170" y="976439"/>
            <a:ext cx="29578" cy="10845"/>
          </a:xfrm>
          <a:custGeom>
            <a:avLst/>
            <a:gdLst/>
            <a:ahLst/>
            <a:cxnLst/>
            <a:rect l="l" t="t" r="r" b="b"/>
            <a:pathLst>
              <a:path w="29578" h="10845">
                <a:moveTo>
                  <a:pt x="0" y="10845"/>
                </a:moveTo>
                <a:lnTo>
                  <a:pt x="2184" y="9118"/>
                </a:lnTo>
                <a:lnTo>
                  <a:pt x="3505" y="6235"/>
                </a:lnTo>
                <a:lnTo>
                  <a:pt x="5753" y="4584"/>
                </a:lnTo>
                <a:lnTo>
                  <a:pt x="7696" y="3175"/>
                </a:lnTo>
                <a:lnTo>
                  <a:pt x="8381" y="3517"/>
                </a:lnTo>
                <a:lnTo>
                  <a:pt x="11036" y="2476"/>
                </a:lnTo>
                <a:lnTo>
                  <a:pt x="17360" y="0"/>
                </a:lnTo>
                <a:lnTo>
                  <a:pt x="22859" y="457"/>
                </a:lnTo>
                <a:lnTo>
                  <a:pt x="29578" y="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727747" y="987906"/>
            <a:ext cx="12763" cy="4178"/>
          </a:xfrm>
          <a:custGeom>
            <a:avLst/>
            <a:gdLst/>
            <a:ahLst/>
            <a:cxnLst/>
            <a:rect l="l" t="t" r="r" b="b"/>
            <a:pathLst>
              <a:path w="12763" h="4178">
                <a:moveTo>
                  <a:pt x="0" y="4178"/>
                </a:moveTo>
                <a:lnTo>
                  <a:pt x="4254" y="2184"/>
                </a:lnTo>
                <a:lnTo>
                  <a:pt x="8432" y="1168"/>
                </a:lnTo>
                <a:lnTo>
                  <a:pt x="127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733779" y="990828"/>
            <a:ext cx="7429" cy="5067"/>
          </a:xfrm>
          <a:custGeom>
            <a:avLst/>
            <a:gdLst/>
            <a:ahLst/>
            <a:cxnLst/>
            <a:rect l="l" t="t" r="r" b="b"/>
            <a:pathLst>
              <a:path w="7429" h="5067">
                <a:moveTo>
                  <a:pt x="0" y="0"/>
                </a:moveTo>
                <a:lnTo>
                  <a:pt x="1231" y="1650"/>
                </a:lnTo>
                <a:lnTo>
                  <a:pt x="2628" y="3416"/>
                </a:lnTo>
                <a:lnTo>
                  <a:pt x="3936" y="5067"/>
                </a:lnTo>
                <a:lnTo>
                  <a:pt x="5029" y="4914"/>
                </a:lnTo>
                <a:lnTo>
                  <a:pt x="6553" y="4241"/>
                </a:lnTo>
                <a:lnTo>
                  <a:pt x="7429" y="3568"/>
                </a:lnTo>
                <a:lnTo>
                  <a:pt x="7137" y="2666"/>
                </a:lnTo>
                <a:lnTo>
                  <a:pt x="6781" y="1549"/>
                </a:lnTo>
                <a:lnTo>
                  <a:pt x="6210" y="7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681431" y="844258"/>
            <a:ext cx="211581" cy="130429"/>
          </a:xfrm>
          <a:custGeom>
            <a:avLst/>
            <a:gdLst/>
            <a:ahLst/>
            <a:cxnLst/>
            <a:rect l="l" t="t" r="r" b="b"/>
            <a:pathLst>
              <a:path w="211581" h="130428">
                <a:moveTo>
                  <a:pt x="1066" y="64909"/>
                </a:moveTo>
                <a:lnTo>
                  <a:pt x="0" y="70332"/>
                </a:lnTo>
                <a:lnTo>
                  <a:pt x="1435" y="76631"/>
                </a:lnTo>
                <a:lnTo>
                  <a:pt x="1117" y="82245"/>
                </a:lnTo>
                <a:lnTo>
                  <a:pt x="6527" y="83248"/>
                </a:lnTo>
                <a:lnTo>
                  <a:pt x="10947" y="87769"/>
                </a:lnTo>
                <a:lnTo>
                  <a:pt x="16230" y="88074"/>
                </a:lnTo>
                <a:lnTo>
                  <a:pt x="22428" y="84302"/>
                </a:lnTo>
                <a:lnTo>
                  <a:pt x="28254" y="81859"/>
                </a:lnTo>
                <a:lnTo>
                  <a:pt x="40458" y="78230"/>
                </a:lnTo>
                <a:lnTo>
                  <a:pt x="52994" y="75562"/>
                </a:lnTo>
                <a:lnTo>
                  <a:pt x="65405" y="72986"/>
                </a:lnTo>
                <a:lnTo>
                  <a:pt x="68884" y="77736"/>
                </a:lnTo>
                <a:lnTo>
                  <a:pt x="71716" y="80556"/>
                </a:lnTo>
                <a:lnTo>
                  <a:pt x="76657" y="84289"/>
                </a:lnTo>
                <a:lnTo>
                  <a:pt x="81622" y="88074"/>
                </a:lnTo>
                <a:lnTo>
                  <a:pt x="83566" y="91859"/>
                </a:lnTo>
                <a:lnTo>
                  <a:pt x="86677" y="97243"/>
                </a:lnTo>
                <a:lnTo>
                  <a:pt x="88915" y="100642"/>
                </a:lnTo>
                <a:lnTo>
                  <a:pt x="95795" y="110033"/>
                </a:lnTo>
                <a:lnTo>
                  <a:pt x="100844" y="120352"/>
                </a:lnTo>
                <a:lnTo>
                  <a:pt x="99060" y="130428"/>
                </a:lnTo>
                <a:lnTo>
                  <a:pt x="107581" y="129705"/>
                </a:lnTo>
                <a:lnTo>
                  <a:pt x="114033" y="130263"/>
                </a:lnTo>
                <a:lnTo>
                  <a:pt x="121881" y="125869"/>
                </a:lnTo>
                <a:lnTo>
                  <a:pt x="120071" y="120824"/>
                </a:lnTo>
                <a:lnTo>
                  <a:pt x="117404" y="108625"/>
                </a:lnTo>
                <a:lnTo>
                  <a:pt x="118353" y="96506"/>
                </a:lnTo>
                <a:lnTo>
                  <a:pt x="125679" y="87807"/>
                </a:lnTo>
                <a:lnTo>
                  <a:pt x="133667" y="83692"/>
                </a:lnTo>
                <a:lnTo>
                  <a:pt x="135204" y="92608"/>
                </a:lnTo>
                <a:lnTo>
                  <a:pt x="140360" y="96824"/>
                </a:lnTo>
                <a:lnTo>
                  <a:pt x="145021" y="100596"/>
                </a:lnTo>
                <a:lnTo>
                  <a:pt x="151447" y="101091"/>
                </a:lnTo>
                <a:lnTo>
                  <a:pt x="156298" y="103428"/>
                </a:lnTo>
                <a:lnTo>
                  <a:pt x="165263" y="109397"/>
                </a:lnTo>
                <a:lnTo>
                  <a:pt x="174995" y="118138"/>
                </a:lnTo>
                <a:lnTo>
                  <a:pt x="185284" y="125966"/>
                </a:lnTo>
                <a:lnTo>
                  <a:pt x="197523" y="129908"/>
                </a:lnTo>
                <a:lnTo>
                  <a:pt x="198094" y="127406"/>
                </a:lnTo>
                <a:lnTo>
                  <a:pt x="200190" y="122770"/>
                </a:lnTo>
                <a:lnTo>
                  <a:pt x="205219" y="115874"/>
                </a:lnTo>
                <a:lnTo>
                  <a:pt x="203644" y="118071"/>
                </a:lnTo>
                <a:lnTo>
                  <a:pt x="211582" y="114604"/>
                </a:lnTo>
                <a:lnTo>
                  <a:pt x="209689" y="108762"/>
                </a:lnTo>
                <a:lnTo>
                  <a:pt x="208546" y="97485"/>
                </a:lnTo>
                <a:lnTo>
                  <a:pt x="203568" y="94297"/>
                </a:lnTo>
                <a:lnTo>
                  <a:pt x="196761" y="90004"/>
                </a:lnTo>
                <a:lnTo>
                  <a:pt x="195999" y="86347"/>
                </a:lnTo>
                <a:lnTo>
                  <a:pt x="192011" y="79184"/>
                </a:lnTo>
                <a:lnTo>
                  <a:pt x="187889" y="69985"/>
                </a:lnTo>
                <a:lnTo>
                  <a:pt x="183691" y="58259"/>
                </a:lnTo>
                <a:lnTo>
                  <a:pt x="177546" y="47142"/>
                </a:lnTo>
                <a:lnTo>
                  <a:pt x="175051" y="43727"/>
                </a:lnTo>
                <a:lnTo>
                  <a:pt x="167754" y="32781"/>
                </a:lnTo>
                <a:lnTo>
                  <a:pt x="159342" y="22313"/>
                </a:lnTo>
                <a:lnTo>
                  <a:pt x="148971" y="15506"/>
                </a:lnTo>
                <a:lnTo>
                  <a:pt x="146578" y="14325"/>
                </a:lnTo>
                <a:lnTo>
                  <a:pt x="136243" y="5411"/>
                </a:lnTo>
                <a:lnTo>
                  <a:pt x="125869" y="0"/>
                </a:lnTo>
                <a:lnTo>
                  <a:pt x="122440" y="304"/>
                </a:lnTo>
                <a:lnTo>
                  <a:pt x="106451" y="6603"/>
                </a:lnTo>
                <a:lnTo>
                  <a:pt x="102425" y="8356"/>
                </a:lnTo>
                <a:lnTo>
                  <a:pt x="92877" y="11169"/>
                </a:lnTo>
                <a:lnTo>
                  <a:pt x="69227" y="11379"/>
                </a:lnTo>
                <a:lnTo>
                  <a:pt x="68588" y="11474"/>
                </a:lnTo>
                <a:lnTo>
                  <a:pt x="56570" y="16736"/>
                </a:lnTo>
                <a:lnTo>
                  <a:pt x="45046" y="21907"/>
                </a:lnTo>
                <a:lnTo>
                  <a:pt x="35433" y="23736"/>
                </a:lnTo>
                <a:lnTo>
                  <a:pt x="34099" y="32854"/>
                </a:lnTo>
                <a:lnTo>
                  <a:pt x="25793" y="37617"/>
                </a:lnTo>
                <a:lnTo>
                  <a:pt x="16018" y="44039"/>
                </a:lnTo>
                <a:lnTo>
                  <a:pt x="6495" y="53330"/>
                </a:lnTo>
                <a:lnTo>
                  <a:pt x="1066" y="649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681431" y="844258"/>
            <a:ext cx="211581" cy="130429"/>
          </a:xfrm>
          <a:custGeom>
            <a:avLst/>
            <a:gdLst/>
            <a:ahLst/>
            <a:cxnLst/>
            <a:rect l="l" t="t" r="r" b="b"/>
            <a:pathLst>
              <a:path w="211581" h="130428">
                <a:moveTo>
                  <a:pt x="16230" y="88074"/>
                </a:moveTo>
                <a:lnTo>
                  <a:pt x="10947" y="87769"/>
                </a:lnTo>
                <a:lnTo>
                  <a:pt x="6527" y="83248"/>
                </a:lnTo>
                <a:lnTo>
                  <a:pt x="1117" y="82245"/>
                </a:lnTo>
                <a:lnTo>
                  <a:pt x="1435" y="76631"/>
                </a:lnTo>
                <a:lnTo>
                  <a:pt x="0" y="70332"/>
                </a:lnTo>
                <a:lnTo>
                  <a:pt x="1066" y="64909"/>
                </a:lnTo>
                <a:lnTo>
                  <a:pt x="6495" y="53330"/>
                </a:lnTo>
                <a:lnTo>
                  <a:pt x="16018" y="44039"/>
                </a:lnTo>
                <a:lnTo>
                  <a:pt x="25793" y="37617"/>
                </a:lnTo>
                <a:lnTo>
                  <a:pt x="34099" y="32854"/>
                </a:lnTo>
                <a:lnTo>
                  <a:pt x="35433" y="23736"/>
                </a:lnTo>
                <a:lnTo>
                  <a:pt x="45046" y="21907"/>
                </a:lnTo>
                <a:lnTo>
                  <a:pt x="56570" y="16736"/>
                </a:lnTo>
                <a:lnTo>
                  <a:pt x="68588" y="11474"/>
                </a:lnTo>
                <a:lnTo>
                  <a:pt x="69227" y="11379"/>
                </a:lnTo>
                <a:lnTo>
                  <a:pt x="82166" y="11265"/>
                </a:lnTo>
                <a:lnTo>
                  <a:pt x="92877" y="11169"/>
                </a:lnTo>
                <a:lnTo>
                  <a:pt x="102425" y="8356"/>
                </a:lnTo>
                <a:lnTo>
                  <a:pt x="106451" y="6603"/>
                </a:lnTo>
                <a:lnTo>
                  <a:pt x="122440" y="304"/>
                </a:lnTo>
                <a:lnTo>
                  <a:pt x="125869" y="0"/>
                </a:lnTo>
                <a:lnTo>
                  <a:pt x="136243" y="5411"/>
                </a:lnTo>
                <a:lnTo>
                  <a:pt x="146578" y="14325"/>
                </a:lnTo>
                <a:lnTo>
                  <a:pt x="148971" y="15506"/>
                </a:lnTo>
                <a:lnTo>
                  <a:pt x="159342" y="22313"/>
                </a:lnTo>
                <a:lnTo>
                  <a:pt x="167754" y="32781"/>
                </a:lnTo>
                <a:lnTo>
                  <a:pt x="175051" y="43727"/>
                </a:lnTo>
                <a:lnTo>
                  <a:pt x="177546" y="47142"/>
                </a:lnTo>
                <a:lnTo>
                  <a:pt x="183691" y="58259"/>
                </a:lnTo>
                <a:lnTo>
                  <a:pt x="187889" y="69985"/>
                </a:lnTo>
                <a:lnTo>
                  <a:pt x="192011" y="79184"/>
                </a:lnTo>
                <a:lnTo>
                  <a:pt x="195999" y="86347"/>
                </a:lnTo>
                <a:lnTo>
                  <a:pt x="196761" y="90004"/>
                </a:lnTo>
                <a:lnTo>
                  <a:pt x="203568" y="94297"/>
                </a:lnTo>
                <a:lnTo>
                  <a:pt x="208546" y="97485"/>
                </a:lnTo>
                <a:lnTo>
                  <a:pt x="209689" y="108762"/>
                </a:lnTo>
                <a:lnTo>
                  <a:pt x="211582" y="114604"/>
                </a:lnTo>
                <a:lnTo>
                  <a:pt x="203644" y="118071"/>
                </a:lnTo>
                <a:lnTo>
                  <a:pt x="205219" y="115874"/>
                </a:lnTo>
                <a:lnTo>
                  <a:pt x="200190" y="122770"/>
                </a:lnTo>
                <a:lnTo>
                  <a:pt x="198589" y="124980"/>
                </a:lnTo>
                <a:lnTo>
                  <a:pt x="198094" y="127406"/>
                </a:lnTo>
                <a:lnTo>
                  <a:pt x="197523" y="129908"/>
                </a:lnTo>
                <a:lnTo>
                  <a:pt x="185284" y="125966"/>
                </a:lnTo>
                <a:lnTo>
                  <a:pt x="174995" y="118138"/>
                </a:lnTo>
                <a:lnTo>
                  <a:pt x="165263" y="109397"/>
                </a:lnTo>
                <a:lnTo>
                  <a:pt x="156298" y="103428"/>
                </a:lnTo>
                <a:lnTo>
                  <a:pt x="151447" y="101091"/>
                </a:lnTo>
                <a:lnTo>
                  <a:pt x="145021" y="100596"/>
                </a:lnTo>
                <a:lnTo>
                  <a:pt x="140360" y="96824"/>
                </a:lnTo>
                <a:lnTo>
                  <a:pt x="135204" y="92608"/>
                </a:lnTo>
                <a:lnTo>
                  <a:pt x="133667" y="83692"/>
                </a:lnTo>
                <a:lnTo>
                  <a:pt x="125679" y="87807"/>
                </a:lnTo>
                <a:lnTo>
                  <a:pt x="118353" y="96506"/>
                </a:lnTo>
                <a:lnTo>
                  <a:pt x="117404" y="108625"/>
                </a:lnTo>
                <a:lnTo>
                  <a:pt x="120071" y="120824"/>
                </a:lnTo>
                <a:lnTo>
                  <a:pt x="121881" y="125869"/>
                </a:lnTo>
                <a:lnTo>
                  <a:pt x="114033" y="130263"/>
                </a:lnTo>
                <a:lnTo>
                  <a:pt x="107581" y="129705"/>
                </a:lnTo>
                <a:lnTo>
                  <a:pt x="99060" y="130428"/>
                </a:lnTo>
                <a:lnTo>
                  <a:pt x="100844" y="120352"/>
                </a:lnTo>
                <a:lnTo>
                  <a:pt x="95795" y="110033"/>
                </a:lnTo>
                <a:lnTo>
                  <a:pt x="88915" y="100642"/>
                </a:lnTo>
                <a:lnTo>
                  <a:pt x="86677" y="97243"/>
                </a:lnTo>
                <a:lnTo>
                  <a:pt x="83566" y="91859"/>
                </a:lnTo>
                <a:lnTo>
                  <a:pt x="81622" y="88074"/>
                </a:lnTo>
                <a:lnTo>
                  <a:pt x="76657" y="84289"/>
                </a:lnTo>
                <a:lnTo>
                  <a:pt x="71716" y="80556"/>
                </a:lnTo>
                <a:lnTo>
                  <a:pt x="68884" y="77736"/>
                </a:lnTo>
                <a:lnTo>
                  <a:pt x="65405" y="72986"/>
                </a:lnTo>
                <a:lnTo>
                  <a:pt x="52994" y="75562"/>
                </a:lnTo>
                <a:lnTo>
                  <a:pt x="40458" y="78230"/>
                </a:lnTo>
                <a:lnTo>
                  <a:pt x="28254" y="81859"/>
                </a:lnTo>
                <a:lnTo>
                  <a:pt x="22428" y="84302"/>
                </a:lnTo>
                <a:lnTo>
                  <a:pt x="16230" y="880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816812" y="944258"/>
            <a:ext cx="19138" cy="45085"/>
          </a:xfrm>
          <a:custGeom>
            <a:avLst/>
            <a:gdLst/>
            <a:ahLst/>
            <a:cxnLst/>
            <a:rect l="l" t="t" r="r" b="b"/>
            <a:pathLst>
              <a:path w="19138" h="45084">
                <a:moveTo>
                  <a:pt x="10896" y="0"/>
                </a:moveTo>
                <a:lnTo>
                  <a:pt x="13436" y="4724"/>
                </a:lnTo>
                <a:lnTo>
                  <a:pt x="12585" y="9842"/>
                </a:lnTo>
                <a:lnTo>
                  <a:pt x="13690" y="14693"/>
                </a:lnTo>
                <a:lnTo>
                  <a:pt x="14236" y="17221"/>
                </a:lnTo>
                <a:lnTo>
                  <a:pt x="15468" y="19240"/>
                </a:lnTo>
                <a:lnTo>
                  <a:pt x="15455" y="21844"/>
                </a:lnTo>
                <a:lnTo>
                  <a:pt x="15443" y="23202"/>
                </a:lnTo>
                <a:lnTo>
                  <a:pt x="14046" y="24599"/>
                </a:lnTo>
                <a:lnTo>
                  <a:pt x="14058" y="26187"/>
                </a:lnTo>
                <a:lnTo>
                  <a:pt x="14046" y="30734"/>
                </a:lnTo>
                <a:lnTo>
                  <a:pt x="19138" y="35445"/>
                </a:lnTo>
                <a:lnTo>
                  <a:pt x="14782" y="39230"/>
                </a:lnTo>
                <a:lnTo>
                  <a:pt x="11937" y="41694"/>
                </a:lnTo>
                <a:lnTo>
                  <a:pt x="3251" y="43675"/>
                </a:lnTo>
                <a:lnTo>
                  <a:pt x="0" y="450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811351" y="948575"/>
            <a:ext cx="10058" cy="27762"/>
          </a:xfrm>
          <a:custGeom>
            <a:avLst/>
            <a:gdLst/>
            <a:ahLst/>
            <a:cxnLst/>
            <a:rect l="l" t="t" r="r" b="b"/>
            <a:pathLst>
              <a:path w="10058" h="27762">
                <a:moveTo>
                  <a:pt x="2070" y="304"/>
                </a:moveTo>
                <a:lnTo>
                  <a:pt x="3517" y="0"/>
                </a:lnTo>
                <a:lnTo>
                  <a:pt x="9690" y="3213"/>
                </a:lnTo>
                <a:lnTo>
                  <a:pt x="9563" y="6591"/>
                </a:lnTo>
                <a:lnTo>
                  <a:pt x="9486" y="9017"/>
                </a:lnTo>
                <a:lnTo>
                  <a:pt x="7721" y="9753"/>
                </a:lnTo>
                <a:lnTo>
                  <a:pt x="7861" y="12026"/>
                </a:lnTo>
                <a:lnTo>
                  <a:pt x="7861" y="12242"/>
                </a:lnTo>
                <a:lnTo>
                  <a:pt x="9728" y="12560"/>
                </a:lnTo>
                <a:lnTo>
                  <a:pt x="9880" y="13792"/>
                </a:lnTo>
                <a:lnTo>
                  <a:pt x="10058" y="15176"/>
                </a:lnTo>
                <a:lnTo>
                  <a:pt x="8077" y="16179"/>
                </a:lnTo>
                <a:lnTo>
                  <a:pt x="8001" y="17221"/>
                </a:lnTo>
                <a:lnTo>
                  <a:pt x="7848" y="19570"/>
                </a:lnTo>
                <a:lnTo>
                  <a:pt x="7594" y="20853"/>
                </a:lnTo>
                <a:lnTo>
                  <a:pt x="9626" y="22961"/>
                </a:lnTo>
                <a:lnTo>
                  <a:pt x="6388" y="24447"/>
                </a:lnTo>
                <a:lnTo>
                  <a:pt x="3073" y="25882"/>
                </a:lnTo>
                <a:lnTo>
                  <a:pt x="0" y="27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784615" y="871419"/>
            <a:ext cx="92049" cy="39497"/>
          </a:xfrm>
          <a:custGeom>
            <a:avLst/>
            <a:gdLst/>
            <a:ahLst/>
            <a:cxnLst/>
            <a:rect l="l" t="t" r="r" b="b"/>
            <a:pathLst>
              <a:path w="92049" h="39496">
                <a:moveTo>
                  <a:pt x="33794" y="1765"/>
                </a:moveTo>
                <a:lnTo>
                  <a:pt x="28435" y="1663"/>
                </a:lnTo>
                <a:lnTo>
                  <a:pt x="26212" y="0"/>
                </a:lnTo>
                <a:lnTo>
                  <a:pt x="0" y="12877"/>
                </a:lnTo>
                <a:lnTo>
                  <a:pt x="5270" y="13246"/>
                </a:lnTo>
                <a:lnTo>
                  <a:pt x="16027" y="15900"/>
                </a:lnTo>
                <a:lnTo>
                  <a:pt x="24041" y="17399"/>
                </a:lnTo>
                <a:lnTo>
                  <a:pt x="31432" y="18783"/>
                </a:lnTo>
                <a:lnTo>
                  <a:pt x="41579" y="20383"/>
                </a:lnTo>
                <a:lnTo>
                  <a:pt x="48412" y="23228"/>
                </a:lnTo>
                <a:lnTo>
                  <a:pt x="54825" y="25882"/>
                </a:lnTo>
                <a:lnTo>
                  <a:pt x="60972" y="26377"/>
                </a:lnTo>
                <a:lnTo>
                  <a:pt x="67182" y="29387"/>
                </a:lnTo>
                <a:lnTo>
                  <a:pt x="68450" y="30010"/>
                </a:lnTo>
                <a:lnTo>
                  <a:pt x="80043" y="35395"/>
                </a:lnTo>
                <a:lnTo>
                  <a:pt x="92049" y="39497"/>
                </a:lnTo>
                <a:lnTo>
                  <a:pt x="89420" y="37668"/>
                </a:lnTo>
                <a:lnTo>
                  <a:pt x="87274" y="33274"/>
                </a:lnTo>
                <a:lnTo>
                  <a:pt x="85851" y="30480"/>
                </a:lnTo>
                <a:lnTo>
                  <a:pt x="84531" y="27914"/>
                </a:lnTo>
                <a:lnTo>
                  <a:pt x="83388" y="24612"/>
                </a:lnTo>
                <a:lnTo>
                  <a:pt x="80378" y="21145"/>
                </a:lnTo>
                <a:lnTo>
                  <a:pt x="77444" y="20370"/>
                </a:lnTo>
                <a:lnTo>
                  <a:pt x="73774" y="18783"/>
                </a:lnTo>
                <a:lnTo>
                  <a:pt x="70192" y="16433"/>
                </a:lnTo>
                <a:lnTo>
                  <a:pt x="66293" y="14579"/>
                </a:lnTo>
                <a:lnTo>
                  <a:pt x="60451" y="11823"/>
                </a:lnTo>
                <a:lnTo>
                  <a:pt x="55206" y="10922"/>
                </a:lnTo>
                <a:lnTo>
                  <a:pt x="49428" y="8064"/>
                </a:lnTo>
                <a:lnTo>
                  <a:pt x="46354" y="6527"/>
                </a:lnTo>
                <a:lnTo>
                  <a:pt x="39395" y="4470"/>
                </a:lnTo>
                <a:lnTo>
                  <a:pt x="36309" y="2971"/>
                </a:lnTo>
                <a:lnTo>
                  <a:pt x="33794" y="17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784615" y="871419"/>
            <a:ext cx="92049" cy="39497"/>
          </a:xfrm>
          <a:custGeom>
            <a:avLst/>
            <a:gdLst/>
            <a:ahLst/>
            <a:cxnLst/>
            <a:rect l="l" t="t" r="r" b="b"/>
            <a:pathLst>
              <a:path w="92049" h="39496">
                <a:moveTo>
                  <a:pt x="26212" y="0"/>
                </a:moveTo>
                <a:lnTo>
                  <a:pt x="28435" y="1663"/>
                </a:lnTo>
                <a:lnTo>
                  <a:pt x="33794" y="1765"/>
                </a:lnTo>
                <a:lnTo>
                  <a:pt x="36309" y="2971"/>
                </a:lnTo>
                <a:lnTo>
                  <a:pt x="39395" y="4470"/>
                </a:lnTo>
                <a:lnTo>
                  <a:pt x="46354" y="6527"/>
                </a:lnTo>
                <a:lnTo>
                  <a:pt x="49428" y="8064"/>
                </a:lnTo>
                <a:lnTo>
                  <a:pt x="55206" y="10922"/>
                </a:lnTo>
                <a:lnTo>
                  <a:pt x="60451" y="11823"/>
                </a:lnTo>
                <a:lnTo>
                  <a:pt x="66293" y="14579"/>
                </a:lnTo>
                <a:lnTo>
                  <a:pt x="70192" y="16433"/>
                </a:lnTo>
                <a:lnTo>
                  <a:pt x="73774" y="18783"/>
                </a:lnTo>
                <a:lnTo>
                  <a:pt x="77444" y="20370"/>
                </a:lnTo>
                <a:lnTo>
                  <a:pt x="78879" y="20980"/>
                </a:lnTo>
                <a:lnTo>
                  <a:pt x="80378" y="21145"/>
                </a:lnTo>
                <a:lnTo>
                  <a:pt x="81457" y="22415"/>
                </a:lnTo>
                <a:lnTo>
                  <a:pt x="83388" y="24612"/>
                </a:lnTo>
                <a:lnTo>
                  <a:pt x="84531" y="27914"/>
                </a:lnTo>
                <a:lnTo>
                  <a:pt x="85851" y="30480"/>
                </a:lnTo>
                <a:lnTo>
                  <a:pt x="87274" y="33274"/>
                </a:lnTo>
                <a:lnTo>
                  <a:pt x="89420" y="37668"/>
                </a:lnTo>
                <a:lnTo>
                  <a:pt x="92049" y="39497"/>
                </a:lnTo>
                <a:lnTo>
                  <a:pt x="80043" y="35395"/>
                </a:lnTo>
                <a:lnTo>
                  <a:pt x="68450" y="30010"/>
                </a:lnTo>
                <a:lnTo>
                  <a:pt x="67182" y="29387"/>
                </a:lnTo>
                <a:lnTo>
                  <a:pt x="60972" y="26377"/>
                </a:lnTo>
                <a:lnTo>
                  <a:pt x="54825" y="25882"/>
                </a:lnTo>
                <a:lnTo>
                  <a:pt x="48412" y="23228"/>
                </a:lnTo>
                <a:lnTo>
                  <a:pt x="41579" y="20383"/>
                </a:lnTo>
                <a:lnTo>
                  <a:pt x="31432" y="18783"/>
                </a:lnTo>
                <a:lnTo>
                  <a:pt x="24041" y="17399"/>
                </a:lnTo>
                <a:lnTo>
                  <a:pt x="16027" y="15900"/>
                </a:lnTo>
                <a:lnTo>
                  <a:pt x="5270" y="13246"/>
                </a:lnTo>
                <a:lnTo>
                  <a:pt x="0" y="128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653566" y="798779"/>
            <a:ext cx="210439" cy="179284"/>
          </a:xfrm>
          <a:custGeom>
            <a:avLst/>
            <a:gdLst/>
            <a:ahLst/>
            <a:cxnLst/>
            <a:rect l="l" t="t" r="r" b="b"/>
            <a:pathLst>
              <a:path w="210438" h="179284">
                <a:moveTo>
                  <a:pt x="6518" y="93897"/>
                </a:moveTo>
                <a:lnTo>
                  <a:pt x="7732" y="107334"/>
                </a:lnTo>
                <a:lnTo>
                  <a:pt x="9761" y="120721"/>
                </a:lnTo>
                <a:lnTo>
                  <a:pt x="12231" y="133171"/>
                </a:lnTo>
                <a:lnTo>
                  <a:pt x="13500" y="138707"/>
                </a:lnTo>
                <a:lnTo>
                  <a:pt x="13868" y="140333"/>
                </a:lnTo>
                <a:lnTo>
                  <a:pt x="16154" y="143012"/>
                </a:lnTo>
                <a:lnTo>
                  <a:pt x="15798" y="144549"/>
                </a:lnTo>
                <a:lnTo>
                  <a:pt x="15201" y="147114"/>
                </a:lnTo>
                <a:lnTo>
                  <a:pt x="10312" y="155128"/>
                </a:lnTo>
                <a:lnTo>
                  <a:pt x="7581" y="159281"/>
                </a:lnTo>
                <a:lnTo>
                  <a:pt x="4191" y="166418"/>
                </a:lnTo>
                <a:lnTo>
                  <a:pt x="2946" y="168552"/>
                </a:lnTo>
                <a:lnTo>
                  <a:pt x="1130" y="171651"/>
                </a:lnTo>
                <a:lnTo>
                  <a:pt x="0" y="176096"/>
                </a:lnTo>
                <a:lnTo>
                  <a:pt x="1447" y="179284"/>
                </a:lnTo>
                <a:lnTo>
                  <a:pt x="6096" y="173975"/>
                </a:lnTo>
                <a:lnTo>
                  <a:pt x="14884" y="165961"/>
                </a:lnTo>
                <a:lnTo>
                  <a:pt x="19481" y="161669"/>
                </a:lnTo>
                <a:lnTo>
                  <a:pt x="28911" y="153363"/>
                </a:lnTo>
                <a:lnTo>
                  <a:pt x="39069" y="145316"/>
                </a:lnTo>
                <a:lnTo>
                  <a:pt x="40424" y="144333"/>
                </a:lnTo>
                <a:lnTo>
                  <a:pt x="47294" y="139393"/>
                </a:lnTo>
                <a:lnTo>
                  <a:pt x="51028" y="137285"/>
                </a:lnTo>
                <a:lnTo>
                  <a:pt x="57708" y="132802"/>
                </a:lnTo>
                <a:lnTo>
                  <a:pt x="64389" y="128344"/>
                </a:lnTo>
                <a:lnTo>
                  <a:pt x="69977" y="121854"/>
                </a:lnTo>
                <a:lnTo>
                  <a:pt x="76822" y="117587"/>
                </a:lnTo>
                <a:lnTo>
                  <a:pt x="86055" y="112484"/>
                </a:lnTo>
                <a:lnTo>
                  <a:pt x="97648" y="106986"/>
                </a:lnTo>
                <a:lnTo>
                  <a:pt x="110620" y="101378"/>
                </a:lnTo>
                <a:lnTo>
                  <a:pt x="123992" y="95950"/>
                </a:lnTo>
                <a:lnTo>
                  <a:pt x="136784" y="90989"/>
                </a:lnTo>
                <a:lnTo>
                  <a:pt x="148016" y="86783"/>
                </a:lnTo>
                <a:lnTo>
                  <a:pt x="152857" y="85011"/>
                </a:lnTo>
                <a:lnTo>
                  <a:pt x="166932" y="80111"/>
                </a:lnTo>
                <a:lnTo>
                  <a:pt x="177268" y="76894"/>
                </a:lnTo>
                <a:lnTo>
                  <a:pt x="187092" y="73993"/>
                </a:lnTo>
                <a:lnTo>
                  <a:pt x="199629" y="70038"/>
                </a:lnTo>
                <a:lnTo>
                  <a:pt x="204749" y="68324"/>
                </a:lnTo>
                <a:lnTo>
                  <a:pt x="210439" y="64869"/>
                </a:lnTo>
                <a:lnTo>
                  <a:pt x="207441" y="61809"/>
                </a:lnTo>
                <a:lnTo>
                  <a:pt x="200101" y="51636"/>
                </a:lnTo>
                <a:lnTo>
                  <a:pt x="197561" y="48639"/>
                </a:lnTo>
                <a:lnTo>
                  <a:pt x="196011" y="46784"/>
                </a:lnTo>
                <a:lnTo>
                  <a:pt x="188810" y="48372"/>
                </a:lnTo>
                <a:lnTo>
                  <a:pt x="187312" y="46543"/>
                </a:lnTo>
                <a:lnTo>
                  <a:pt x="182714" y="40942"/>
                </a:lnTo>
                <a:lnTo>
                  <a:pt x="176999" y="33780"/>
                </a:lnTo>
                <a:lnTo>
                  <a:pt x="170878" y="28319"/>
                </a:lnTo>
                <a:lnTo>
                  <a:pt x="161008" y="20216"/>
                </a:lnTo>
                <a:lnTo>
                  <a:pt x="149996" y="12708"/>
                </a:lnTo>
                <a:lnTo>
                  <a:pt x="138445" y="6506"/>
                </a:lnTo>
                <a:lnTo>
                  <a:pt x="126953" y="2325"/>
                </a:lnTo>
                <a:lnTo>
                  <a:pt x="113302" y="184"/>
                </a:lnTo>
                <a:lnTo>
                  <a:pt x="99571" y="0"/>
                </a:lnTo>
                <a:lnTo>
                  <a:pt x="88239" y="2017"/>
                </a:lnTo>
                <a:lnTo>
                  <a:pt x="69915" y="9257"/>
                </a:lnTo>
                <a:lnTo>
                  <a:pt x="57407" y="15291"/>
                </a:lnTo>
                <a:lnTo>
                  <a:pt x="48463" y="20617"/>
                </a:lnTo>
                <a:lnTo>
                  <a:pt x="40832" y="25731"/>
                </a:lnTo>
                <a:lnTo>
                  <a:pt x="34467" y="29817"/>
                </a:lnTo>
                <a:lnTo>
                  <a:pt x="27779" y="36924"/>
                </a:lnTo>
                <a:lnTo>
                  <a:pt x="19044" y="49431"/>
                </a:lnTo>
                <a:lnTo>
                  <a:pt x="11362" y="62566"/>
                </a:lnTo>
                <a:lnTo>
                  <a:pt x="8026" y="70432"/>
                </a:lnTo>
                <a:lnTo>
                  <a:pt x="6491" y="81300"/>
                </a:lnTo>
                <a:lnTo>
                  <a:pt x="6518" y="938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653566" y="798779"/>
            <a:ext cx="210439" cy="179284"/>
          </a:xfrm>
          <a:custGeom>
            <a:avLst/>
            <a:gdLst/>
            <a:ahLst/>
            <a:cxnLst/>
            <a:rect l="l" t="t" r="r" b="b"/>
            <a:pathLst>
              <a:path w="210438" h="179284">
                <a:moveTo>
                  <a:pt x="210439" y="64869"/>
                </a:moveTo>
                <a:lnTo>
                  <a:pt x="207441" y="61809"/>
                </a:lnTo>
                <a:lnTo>
                  <a:pt x="200101" y="51636"/>
                </a:lnTo>
                <a:lnTo>
                  <a:pt x="197561" y="48639"/>
                </a:lnTo>
                <a:lnTo>
                  <a:pt x="196011" y="46784"/>
                </a:lnTo>
                <a:lnTo>
                  <a:pt x="188810" y="48372"/>
                </a:lnTo>
                <a:lnTo>
                  <a:pt x="187312" y="46543"/>
                </a:lnTo>
                <a:lnTo>
                  <a:pt x="182714" y="40942"/>
                </a:lnTo>
                <a:lnTo>
                  <a:pt x="176999" y="33780"/>
                </a:lnTo>
                <a:lnTo>
                  <a:pt x="170878" y="28319"/>
                </a:lnTo>
                <a:lnTo>
                  <a:pt x="161008" y="20216"/>
                </a:lnTo>
                <a:lnTo>
                  <a:pt x="149996" y="12708"/>
                </a:lnTo>
                <a:lnTo>
                  <a:pt x="138445" y="6506"/>
                </a:lnTo>
                <a:lnTo>
                  <a:pt x="126953" y="2325"/>
                </a:lnTo>
                <a:lnTo>
                  <a:pt x="113302" y="184"/>
                </a:lnTo>
                <a:lnTo>
                  <a:pt x="99571" y="0"/>
                </a:lnTo>
                <a:lnTo>
                  <a:pt x="88239" y="2017"/>
                </a:lnTo>
                <a:lnTo>
                  <a:pt x="69915" y="9257"/>
                </a:lnTo>
                <a:lnTo>
                  <a:pt x="57407" y="15291"/>
                </a:lnTo>
                <a:lnTo>
                  <a:pt x="48463" y="20617"/>
                </a:lnTo>
                <a:lnTo>
                  <a:pt x="40832" y="25731"/>
                </a:lnTo>
                <a:lnTo>
                  <a:pt x="34467" y="29817"/>
                </a:lnTo>
                <a:lnTo>
                  <a:pt x="27779" y="36924"/>
                </a:lnTo>
                <a:lnTo>
                  <a:pt x="19044" y="49431"/>
                </a:lnTo>
                <a:lnTo>
                  <a:pt x="11362" y="62566"/>
                </a:lnTo>
                <a:lnTo>
                  <a:pt x="8026" y="70432"/>
                </a:lnTo>
                <a:lnTo>
                  <a:pt x="6491" y="81300"/>
                </a:lnTo>
                <a:lnTo>
                  <a:pt x="6518" y="93897"/>
                </a:lnTo>
                <a:lnTo>
                  <a:pt x="7732" y="107334"/>
                </a:lnTo>
                <a:lnTo>
                  <a:pt x="9761" y="120721"/>
                </a:lnTo>
                <a:lnTo>
                  <a:pt x="12231" y="133171"/>
                </a:lnTo>
                <a:lnTo>
                  <a:pt x="13500" y="138707"/>
                </a:lnTo>
                <a:lnTo>
                  <a:pt x="13868" y="140333"/>
                </a:lnTo>
                <a:lnTo>
                  <a:pt x="16154" y="143012"/>
                </a:lnTo>
                <a:lnTo>
                  <a:pt x="15798" y="144549"/>
                </a:lnTo>
                <a:lnTo>
                  <a:pt x="15201" y="147114"/>
                </a:lnTo>
                <a:lnTo>
                  <a:pt x="10312" y="155128"/>
                </a:lnTo>
                <a:lnTo>
                  <a:pt x="8813" y="157401"/>
                </a:lnTo>
                <a:lnTo>
                  <a:pt x="7581" y="159281"/>
                </a:lnTo>
                <a:lnTo>
                  <a:pt x="4191" y="166418"/>
                </a:lnTo>
                <a:lnTo>
                  <a:pt x="2946" y="168552"/>
                </a:lnTo>
                <a:lnTo>
                  <a:pt x="1130" y="171651"/>
                </a:lnTo>
                <a:lnTo>
                  <a:pt x="0" y="176096"/>
                </a:lnTo>
                <a:lnTo>
                  <a:pt x="1447" y="179284"/>
                </a:lnTo>
                <a:lnTo>
                  <a:pt x="6096" y="173975"/>
                </a:lnTo>
                <a:lnTo>
                  <a:pt x="14884" y="165961"/>
                </a:lnTo>
                <a:lnTo>
                  <a:pt x="19481" y="161669"/>
                </a:lnTo>
                <a:lnTo>
                  <a:pt x="28911" y="153363"/>
                </a:lnTo>
                <a:lnTo>
                  <a:pt x="39069" y="145316"/>
                </a:lnTo>
                <a:lnTo>
                  <a:pt x="40424" y="144333"/>
                </a:lnTo>
                <a:lnTo>
                  <a:pt x="47294" y="139393"/>
                </a:lnTo>
                <a:lnTo>
                  <a:pt x="51028" y="137285"/>
                </a:lnTo>
                <a:lnTo>
                  <a:pt x="57708" y="132802"/>
                </a:lnTo>
                <a:lnTo>
                  <a:pt x="64389" y="128344"/>
                </a:lnTo>
                <a:lnTo>
                  <a:pt x="69977" y="121854"/>
                </a:lnTo>
                <a:lnTo>
                  <a:pt x="76822" y="117587"/>
                </a:lnTo>
                <a:lnTo>
                  <a:pt x="86055" y="112484"/>
                </a:lnTo>
                <a:lnTo>
                  <a:pt x="97648" y="106986"/>
                </a:lnTo>
                <a:lnTo>
                  <a:pt x="110620" y="101378"/>
                </a:lnTo>
                <a:lnTo>
                  <a:pt x="123992" y="95950"/>
                </a:lnTo>
                <a:lnTo>
                  <a:pt x="136784" y="90989"/>
                </a:lnTo>
                <a:lnTo>
                  <a:pt x="148016" y="86783"/>
                </a:lnTo>
                <a:lnTo>
                  <a:pt x="152857" y="85011"/>
                </a:lnTo>
                <a:lnTo>
                  <a:pt x="166932" y="80111"/>
                </a:lnTo>
                <a:lnTo>
                  <a:pt x="177268" y="76894"/>
                </a:lnTo>
                <a:lnTo>
                  <a:pt x="187092" y="73993"/>
                </a:lnTo>
                <a:lnTo>
                  <a:pt x="199629" y="70038"/>
                </a:lnTo>
                <a:lnTo>
                  <a:pt x="204749" y="68324"/>
                </a:lnTo>
                <a:lnTo>
                  <a:pt x="210439" y="648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734807" y="846289"/>
            <a:ext cx="106616" cy="44373"/>
          </a:xfrm>
          <a:custGeom>
            <a:avLst/>
            <a:gdLst/>
            <a:ahLst/>
            <a:cxnLst/>
            <a:rect l="l" t="t" r="r" b="b"/>
            <a:pathLst>
              <a:path w="106616" h="44373">
                <a:moveTo>
                  <a:pt x="106616" y="0"/>
                </a:moveTo>
                <a:lnTo>
                  <a:pt x="99009" y="2832"/>
                </a:lnTo>
                <a:lnTo>
                  <a:pt x="91109" y="5219"/>
                </a:lnTo>
                <a:lnTo>
                  <a:pt x="83489" y="8064"/>
                </a:lnTo>
                <a:lnTo>
                  <a:pt x="76746" y="10617"/>
                </a:lnTo>
                <a:lnTo>
                  <a:pt x="70446" y="13893"/>
                </a:lnTo>
                <a:lnTo>
                  <a:pt x="63792" y="16509"/>
                </a:lnTo>
                <a:lnTo>
                  <a:pt x="51635" y="20704"/>
                </a:lnTo>
                <a:lnTo>
                  <a:pt x="39881" y="24350"/>
                </a:lnTo>
                <a:lnTo>
                  <a:pt x="29184" y="28270"/>
                </a:lnTo>
                <a:lnTo>
                  <a:pt x="18083" y="33748"/>
                </a:lnTo>
                <a:lnTo>
                  <a:pt x="6283" y="40537"/>
                </a:lnTo>
                <a:lnTo>
                  <a:pt x="0" y="443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667358" y="804647"/>
            <a:ext cx="130467" cy="88440"/>
          </a:xfrm>
          <a:custGeom>
            <a:avLst/>
            <a:gdLst/>
            <a:ahLst/>
            <a:cxnLst/>
            <a:rect l="l" t="t" r="r" b="b"/>
            <a:pathLst>
              <a:path w="130467" h="88440">
                <a:moveTo>
                  <a:pt x="130467" y="3032"/>
                </a:moveTo>
                <a:lnTo>
                  <a:pt x="118820" y="0"/>
                </a:lnTo>
                <a:lnTo>
                  <a:pt x="106392" y="242"/>
                </a:lnTo>
                <a:lnTo>
                  <a:pt x="94055" y="2881"/>
                </a:lnTo>
                <a:lnTo>
                  <a:pt x="82689" y="7033"/>
                </a:lnTo>
                <a:lnTo>
                  <a:pt x="70625" y="11157"/>
                </a:lnTo>
                <a:lnTo>
                  <a:pt x="58574" y="15403"/>
                </a:lnTo>
                <a:lnTo>
                  <a:pt x="54521" y="17510"/>
                </a:lnTo>
                <a:lnTo>
                  <a:pt x="43965" y="23853"/>
                </a:lnTo>
                <a:lnTo>
                  <a:pt x="32572" y="31150"/>
                </a:lnTo>
                <a:lnTo>
                  <a:pt x="27609" y="34731"/>
                </a:lnTo>
                <a:lnTo>
                  <a:pt x="17916" y="43811"/>
                </a:lnTo>
                <a:lnTo>
                  <a:pt x="11133" y="53198"/>
                </a:lnTo>
                <a:lnTo>
                  <a:pt x="5206" y="62367"/>
                </a:lnTo>
                <a:lnTo>
                  <a:pt x="2870" y="65885"/>
                </a:lnTo>
                <a:lnTo>
                  <a:pt x="0" y="74533"/>
                </a:lnTo>
                <a:lnTo>
                  <a:pt x="622" y="78483"/>
                </a:lnTo>
                <a:lnTo>
                  <a:pt x="1346" y="83068"/>
                </a:lnTo>
                <a:lnTo>
                  <a:pt x="3225" y="86306"/>
                </a:lnTo>
                <a:lnTo>
                  <a:pt x="2082" y="884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732522" y="859661"/>
            <a:ext cx="43713" cy="21132"/>
          </a:xfrm>
          <a:custGeom>
            <a:avLst/>
            <a:gdLst/>
            <a:ahLst/>
            <a:cxnLst/>
            <a:rect l="l" t="t" r="r" b="b"/>
            <a:pathLst>
              <a:path w="43713" h="21132">
                <a:moveTo>
                  <a:pt x="43713" y="0"/>
                </a:moveTo>
                <a:lnTo>
                  <a:pt x="32425" y="3615"/>
                </a:lnTo>
                <a:lnTo>
                  <a:pt x="18918" y="10010"/>
                </a:lnTo>
                <a:lnTo>
                  <a:pt x="14439" y="12357"/>
                </a:lnTo>
                <a:lnTo>
                  <a:pt x="9474" y="15049"/>
                </a:lnTo>
                <a:lnTo>
                  <a:pt x="4775" y="18224"/>
                </a:lnTo>
                <a:lnTo>
                  <a:pt x="0" y="211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767598" y="1031531"/>
            <a:ext cx="7492" cy="13309"/>
          </a:xfrm>
          <a:custGeom>
            <a:avLst/>
            <a:gdLst/>
            <a:ahLst/>
            <a:cxnLst/>
            <a:rect l="l" t="t" r="r" b="b"/>
            <a:pathLst>
              <a:path w="7493" h="13309">
                <a:moveTo>
                  <a:pt x="0" y="13309"/>
                </a:moveTo>
                <a:lnTo>
                  <a:pt x="1231" y="8331"/>
                </a:lnTo>
                <a:lnTo>
                  <a:pt x="4444" y="4013"/>
                </a:lnTo>
                <a:lnTo>
                  <a:pt x="74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840219" y="2151216"/>
            <a:ext cx="242620" cy="107466"/>
          </a:xfrm>
          <a:custGeom>
            <a:avLst/>
            <a:gdLst/>
            <a:ahLst/>
            <a:cxnLst/>
            <a:rect l="l" t="t" r="r" b="b"/>
            <a:pathLst>
              <a:path w="242620" h="107466">
                <a:moveTo>
                  <a:pt x="2374" y="103276"/>
                </a:moveTo>
                <a:lnTo>
                  <a:pt x="12992" y="106146"/>
                </a:lnTo>
                <a:lnTo>
                  <a:pt x="22053" y="107466"/>
                </a:lnTo>
                <a:lnTo>
                  <a:pt x="35077" y="107278"/>
                </a:lnTo>
                <a:lnTo>
                  <a:pt x="47536" y="106756"/>
                </a:lnTo>
                <a:lnTo>
                  <a:pt x="58768" y="106602"/>
                </a:lnTo>
                <a:lnTo>
                  <a:pt x="71460" y="106002"/>
                </a:lnTo>
                <a:lnTo>
                  <a:pt x="84058" y="104866"/>
                </a:lnTo>
                <a:lnTo>
                  <a:pt x="96621" y="103111"/>
                </a:lnTo>
                <a:lnTo>
                  <a:pt x="97619" y="102951"/>
                </a:lnTo>
                <a:lnTo>
                  <a:pt x="110152" y="101617"/>
                </a:lnTo>
                <a:lnTo>
                  <a:pt x="122699" y="100905"/>
                </a:lnTo>
                <a:lnTo>
                  <a:pt x="135236" y="99929"/>
                </a:lnTo>
                <a:lnTo>
                  <a:pt x="147739" y="97802"/>
                </a:lnTo>
                <a:lnTo>
                  <a:pt x="152201" y="96844"/>
                </a:lnTo>
                <a:lnTo>
                  <a:pt x="164579" y="95105"/>
                </a:lnTo>
                <a:lnTo>
                  <a:pt x="177134" y="94142"/>
                </a:lnTo>
                <a:lnTo>
                  <a:pt x="189727" y="93313"/>
                </a:lnTo>
                <a:lnTo>
                  <a:pt x="202221" y="91974"/>
                </a:lnTo>
                <a:lnTo>
                  <a:pt x="214477" y="89484"/>
                </a:lnTo>
                <a:lnTo>
                  <a:pt x="216404" y="88824"/>
                </a:lnTo>
                <a:lnTo>
                  <a:pt x="227105" y="81650"/>
                </a:lnTo>
                <a:lnTo>
                  <a:pt x="237540" y="74282"/>
                </a:lnTo>
                <a:lnTo>
                  <a:pt x="242277" y="72059"/>
                </a:lnTo>
                <a:lnTo>
                  <a:pt x="242011" y="71894"/>
                </a:lnTo>
                <a:lnTo>
                  <a:pt x="242277" y="67411"/>
                </a:lnTo>
                <a:lnTo>
                  <a:pt x="242620" y="61887"/>
                </a:lnTo>
                <a:lnTo>
                  <a:pt x="238823" y="56616"/>
                </a:lnTo>
                <a:lnTo>
                  <a:pt x="237604" y="51295"/>
                </a:lnTo>
                <a:lnTo>
                  <a:pt x="236321" y="45770"/>
                </a:lnTo>
                <a:lnTo>
                  <a:pt x="236067" y="39560"/>
                </a:lnTo>
                <a:lnTo>
                  <a:pt x="236029" y="33693"/>
                </a:lnTo>
                <a:lnTo>
                  <a:pt x="125641" y="0"/>
                </a:lnTo>
                <a:lnTo>
                  <a:pt x="125732" y="1569"/>
                </a:lnTo>
                <a:lnTo>
                  <a:pt x="124166" y="15546"/>
                </a:lnTo>
                <a:lnTo>
                  <a:pt x="118711" y="27009"/>
                </a:lnTo>
                <a:lnTo>
                  <a:pt x="110210" y="36278"/>
                </a:lnTo>
                <a:lnTo>
                  <a:pt x="99505" y="43676"/>
                </a:lnTo>
                <a:lnTo>
                  <a:pt x="87439" y="49523"/>
                </a:lnTo>
                <a:lnTo>
                  <a:pt x="74853" y="54140"/>
                </a:lnTo>
                <a:lnTo>
                  <a:pt x="65402" y="56478"/>
                </a:lnTo>
                <a:lnTo>
                  <a:pt x="52822" y="58257"/>
                </a:lnTo>
                <a:lnTo>
                  <a:pt x="40220" y="60096"/>
                </a:lnTo>
                <a:lnTo>
                  <a:pt x="31091" y="61665"/>
                </a:lnTo>
                <a:lnTo>
                  <a:pt x="18473" y="64565"/>
                </a:lnTo>
                <a:lnTo>
                  <a:pt x="7493" y="70612"/>
                </a:lnTo>
                <a:lnTo>
                  <a:pt x="3454" y="74155"/>
                </a:lnTo>
                <a:lnTo>
                  <a:pt x="2349" y="74561"/>
                </a:lnTo>
                <a:lnTo>
                  <a:pt x="2273" y="84239"/>
                </a:lnTo>
                <a:lnTo>
                  <a:pt x="1905" y="87541"/>
                </a:lnTo>
                <a:lnTo>
                  <a:pt x="1371" y="91224"/>
                </a:lnTo>
                <a:lnTo>
                  <a:pt x="0" y="100698"/>
                </a:lnTo>
                <a:lnTo>
                  <a:pt x="2374" y="1032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840219" y="2151216"/>
            <a:ext cx="242620" cy="107466"/>
          </a:xfrm>
          <a:custGeom>
            <a:avLst/>
            <a:gdLst/>
            <a:ahLst/>
            <a:cxnLst/>
            <a:rect l="l" t="t" r="r" b="b"/>
            <a:pathLst>
              <a:path w="242620" h="107466">
                <a:moveTo>
                  <a:pt x="236029" y="33693"/>
                </a:moveTo>
                <a:lnTo>
                  <a:pt x="236067" y="39560"/>
                </a:lnTo>
                <a:lnTo>
                  <a:pt x="236321" y="45770"/>
                </a:lnTo>
                <a:lnTo>
                  <a:pt x="237604" y="51295"/>
                </a:lnTo>
                <a:lnTo>
                  <a:pt x="238823" y="56616"/>
                </a:lnTo>
                <a:lnTo>
                  <a:pt x="242620" y="61887"/>
                </a:lnTo>
                <a:lnTo>
                  <a:pt x="242277" y="67411"/>
                </a:lnTo>
                <a:lnTo>
                  <a:pt x="242011" y="71894"/>
                </a:lnTo>
                <a:lnTo>
                  <a:pt x="242277" y="72059"/>
                </a:lnTo>
                <a:lnTo>
                  <a:pt x="237540" y="74282"/>
                </a:lnTo>
                <a:lnTo>
                  <a:pt x="227105" y="81650"/>
                </a:lnTo>
                <a:lnTo>
                  <a:pt x="216404" y="88824"/>
                </a:lnTo>
                <a:lnTo>
                  <a:pt x="214477" y="89484"/>
                </a:lnTo>
                <a:lnTo>
                  <a:pt x="202221" y="91974"/>
                </a:lnTo>
                <a:lnTo>
                  <a:pt x="189727" y="93313"/>
                </a:lnTo>
                <a:lnTo>
                  <a:pt x="177134" y="94142"/>
                </a:lnTo>
                <a:lnTo>
                  <a:pt x="164579" y="95105"/>
                </a:lnTo>
                <a:lnTo>
                  <a:pt x="152201" y="96844"/>
                </a:lnTo>
                <a:lnTo>
                  <a:pt x="147739" y="97802"/>
                </a:lnTo>
                <a:lnTo>
                  <a:pt x="135236" y="99929"/>
                </a:lnTo>
                <a:lnTo>
                  <a:pt x="122699" y="100905"/>
                </a:lnTo>
                <a:lnTo>
                  <a:pt x="110152" y="101617"/>
                </a:lnTo>
                <a:lnTo>
                  <a:pt x="97619" y="102951"/>
                </a:lnTo>
                <a:lnTo>
                  <a:pt x="84058" y="104866"/>
                </a:lnTo>
                <a:lnTo>
                  <a:pt x="71460" y="106002"/>
                </a:lnTo>
                <a:lnTo>
                  <a:pt x="58768" y="106602"/>
                </a:lnTo>
                <a:lnTo>
                  <a:pt x="47536" y="106756"/>
                </a:lnTo>
                <a:lnTo>
                  <a:pt x="35077" y="107278"/>
                </a:lnTo>
                <a:lnTo>
                  <a:pt x="22053" y="107466"/>
                </a:lnTo>
                <a:lnTo>
                  <a:pt x="12992" y="106146"/>
                </a:lnTo>
                <a:lnTo>
                  <a:pt x="2374" y="103276"/>
                </a:lnTo>
                <a:lnTo>
                  <a:pt x="0" y="100698"/>
                </a:lnTo>
                <a:lnTo>
                  <a:pt x="1371" y="91224"/>
                </a:lnTo>
                <a:lnTo>
                  <a:pt x="1905" y="87541"/>
                </a:lnTo>
                <a:lnTo>
                  <a:pt x="2273" y="84239"/>
                </a:lnTo>
                <a:lnTo>
                  <a:pt x="2298" y="80314"/>
                </a:lnTo>
                <a:lnTo>
                  <a:pt x="2349" y="74561"/>
                </a:lnTo>
                <a:lnTo>
                  <a:pt x="3454" y="74155"/>
                </a:lnTo>
                <a:lnTo>
                  <a:pt x="7493" y="70612"/>
                </a:lnTo>
                <a:lnTo>
                  <a:pt x="18473" y="64565"/>
                </a:lnTo>
                <a:lnTo>
                  <a:pt x="31091" y="61665"/>
                </a:lnTo>
                <a:lnTo>
                  <a:pt x="40220" y="60096"/>
                </a:lnTo>
                <a:lnTo>
                  <a:pt x="52822" y="58257"/>
                </a:lnTo>
                <a:lnTo>
                  <a:pt x="65402" y="56478"/>
                </a:lnTo>
                <a:lnTo>
                  <a:pt x="74853" y="54140"/>
                </a:lnTo>
                <a:lnTo>
                  <a:pt x="87439" y="49523"/>
                </a:lnTo>
                <a:lnTo>
                  <a:pt x="99505" y="43676"/>
                </a:lnTo>
                <a:lnTo>
                  <a:pt x="110210" y="36278"/>
                </a:lnTo>
                <a:lnTo>
                  <a:pt x="118711" y="27009"/>
                </a:lnTo>
                <a:lnTo>
                  <a:pt x="124166" y="15546"/>
                </a:lnTo>
                <a:lnTo>
                  <a:pt x="125732" y="1569"/>
                </a:lnTo>
                <a:lnTo>
                  <a:pt x="1256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839105" y="2190088"/>
            <a:ext cx="248003" cy="91277"/>
          </a:xfrm>
          <a:custGeom>
            <a:avLst/>
            <a:gdLst/>
            <a:ahLst/>
            <a:cxnLst/>
            <a:rect l="l" t="t" r="r" b="b"/>
            <a:pathLst>
              <a:path w="248003" h="91277">
                <a:moveTo>
                  <a:pt x="14566" y="84025"/>
                </a:moveTo>
                <a:lnTo>
                  <a:pt x="27086" y="88214"/>
                </a:lnTo>
                <a:lnTo>
                  <a:pt x="32258" y="89235"/>
                </a:lnTo>
                <a:lnTo>
                  <a:pt x="44842" y="90782"/>
                </a:lnTo>
                <a:lnTo>
                  <a:pt x="57169" y="91277"/>
                </a:lnTo>
                <a:lnTo>
                  <a:pt x="69483" y="91189"/>
                </a:lnTo>
                <a:lnTo>
                  <a:pt x="82031" y="90989"/>
                </a:lnTo>
                <a:lnTo>
                  <a:pt x="95057" y="91147"/>
                </a:lnTo>
                <a:lnTo>
                  <a:pt x="102946" y="91010"/>
                </a:lnTo>
                <a:lnTo>
                  <a:pt x="116000" y="89789"/>
                </a:lnTo>
                <a:lnTo>
                  <a:pt x="128470" y="88519"/>
                </a:lnTo>
                <a:lnTo>
                  <a:pt x="135532" y="87998"/>
                </a:lnTo>
                <a:lnTo>
                  <a:pt x="144409" y="86906"/>
                </a:lnTo>
                <a:lnTo>
                  <a:pt x="151280" y="84785"/>
                </a:lnTo>
                <a:lnTo>
                  <a:pt x="159103" y="82359"/>
                </a:lnTo>
                <a:lnTo>
                  <a:pt x="163586" y="80238"/>
                </a:lnTo>
                <a:lnTo>
                  <a:pt x="168818" y="78778"/>
                </a:lnTo>
                <a:lnTo>
                  <a:pt x="173479" y="77508"/>
                </a:lnTo>
                <a:lnTo>
                  <a:pt x="176451" y="82969"/>
                </a:lnTo>
                <a:lnTo>
                  <a:pt x="187398" y="81114"/>
                </a:lnTo>
                <a:lnTo>
                  <a:pt x="194129" y="81876"/>
                </a:lnTo>
                <a:lnTo>
                  <a:pt x="199451" y="82486"/>
                </a:lnTo>
                <a:lnTo>
                  <a:pt x="205255" y="81876"/>
                </a:lnTo>
                <a:lnTo>
                  <a:pt x="218094" y="81876"/>
                </a:lnTo>
                <a:lnTo>
                  <a:pt x="227226" y="82346"/>
                </a:lnTo>
                <a:lnTo>
                  <a:pt x="234477" y="80848"/>
                </a:lnTo>
                <a:lnTo>
                  <a:pt x="239341" y="79832"/>
                </a:lnTo>
                <a:lnTo>
                  <a:pt x="243088" y="78193"/>
                </a:lnTo>
                <a:lnTo>
                  <a:pt x="245730" y="72644"/>
                </a:lnTo>
                <a:lnTo>
                  <a:pt x="247685" y="68554"/>
                </a:lnTo>
                <a:lnTo>
                  <a:pt x="248003" y="65112"/>
                </a:lnTo>
                <a:lnTo>
                  <a:pt x="248003" y="54851"/>
                </a:lnTo>
                <a:lnTo>
                  <a:pt x="247482" y="47599"/>
                </a:lnTo>
                <a:lnTo>
                  <a:pt x="247355" y="41859"/>
                </a:lnTo>
                <a:lnTo>
                  <a:pt x="247137" y="36685"/>
                </a:lnTo>
                <a:lnTo>
                  <a:pt x="245590" y="23869"/>
                </a:lnTo>
                <a:lnTo>
                  <a:pt x="242364" y="11620"/>
                </a:lnTo>
                <a:lnTo>
                  <a:pt x="237144" y="0"/>
                </a:lnTo>
                <a:lnTo>
                  <a:pt x="236103" y="1041"/>
                </a:lnTo>
                <a:lnTo>
                  <a:pt x="236128" y="17183"/>
                </a:lnTo>
                <a:lnTo>
                  <a:pt x="233957" y="25895"/>
                </a:lnTo>
                <a:lnTo>
                  <a:pt x="232750" y="30746"/>
                </a:lnTo>
                <a:lnTo>
                  <a:pt x="231099" y="35433"/>
                </a:lnTo>
                <a:lnTo>
                  <a:pt x="227403" y="39128"/>
                </a:lnTo>
                <a:lnTo>
                  <a:pt x="222870" y="43662"/>
                </a:lnTo>
                <a:lnTo>
                  <a:pt x="216367" y="47205"/>
                </a:lnTo>
                <a:lnTo>
                  <a:pt x="211732" y="48323"/>
                </a:lnTo>
                <a:lnTo>
                  <a:pt x="207526" y="49291"/>
                </a:lnTo>
                <a:lnTo>
                  <a:pt x="195047" y="51722"/>
                </a:lnTo>
                <a:lnTo>
                  <a:pt x="182417" y="53724"/>
                </a:lnTo>
                <a:lnTo>
                  <a:pt x="169792" y="55513"/>
                </a:lnTo>
                <a:lnTo>
                  <a:pt x="157325" y="57302"/>
                </a:lnTo>
                <a:lnTo>
                  <a:pt x="148154" y="58608"/>
                </a:lnTo>
                <a:lnTo>
                  <a:pt x="134539" y="60387"/>
                </a:lnTo>
                <a:lnTo>
                  <a:pt x="120777" y="62037"/>
                </a:lnTo>
                <a:lnTo>
                  <a:pt x="109357" y="63233"/>
                </a:lnTo>
                <a:lnTo>
                  <a:pt x="103070" y="63833"/>
                </a:lnTo>
                <a:lnTo>
                  <a:pt x="90421" y="65120"/>
                </a:lnTo>
                <a:lnTo>
                  <a:pt x="78696" y="66214"/>
                </a:lnTo>
                <a:lnTo>
                  <a:pt x="66645" y="66974"/>
                </a:lnTo>
                <a:lnTo>
                  <a:pt x="53020" y="67259"/>
                </a:lnTo>
                <a:lnTo>
                  <a:pt x="43319" y="66468"/>
                </a:lnTo>
                <a:lnTo>
                  <a:pt x="30925" y="61497"/>
                </a:lnTo>
                <a:lnTo>
                  <a:pt x="23581" y="50266"/>
                </a:lnTo>
                <a:lnTo>
                  <a:pt x="23371" y="49307"/>
                </a:lnTo>
                <a:lnTo>
                  <a:pt x="22085" y="35383"/>
                </a:lnTo>
                <a:lnTo>
                  <a:pt x="15694" y="27228"/>
                </a:lnTo>
                <a:lnTo>
                  <a:pt x="3121" y="27228"/>
                </a:lnTo>
                <a:lnTo>
                  <a:pt x="3223" y="33794"/>
                </a:lnTo>
                <a:lnTo>
                  <a:pt x="1915" y="42468"/>
                </a:lnTo>
                <a:lnTo>
                  <a:pt x="1209" y="46943"/>
                </a:lnTo>
                <a:lnTo>
                  <a:pt x="0" y="59559"/>
                </a:lnTo>
                <a:lnTo>
                  <a:pt x="2359" y="71653"/>
                </a:lnTo>
                <a:lnTo>
                  <a:pt x="4800" y="75819"/>
                </a:lnTo>
                <a:lnTo>
                  <a:pt x="14566" y="8402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839105" y="2190088"/>
            <a:ext cx="248003" cy="91277"/>
          </a:xfrm>
          <a:custGeom>
            <a:avLst/>
            <a:gdLst/>
            <a:ahLst/>
            <a:cxnLst/>
            <a:rect l="l" t="t" r="r" b="b"/>
            <a:pathLst>
              <a:path w="248003" h="91277">
                <a:moveTo>
                  <a:pt x="237144" y="0"/>
                </a:moveTo>
                <a:lnTo>
                  <a:pt x="242364" y="11620"/>
                </a:lnTo>
                <a:lnTo>
                  <a:pt x="245590" y="23869"/>
                </a:lnTo>
                <a:lnTo>
                  <a:pt x="247137" y="36685"/>
                </a:lnTo>
                <a:lnTo>
                  <a:pt x="247355" y="41859"/>
                </a:lnTo>
                <a:lnTo>
                  <a:pt x="247482" y="47599"/>
                </a:lnTo>
                <a:lnTo>
                  <a:pt x="248003" y="54851"/>
                </a:lnTo>
                <a:lnTo>
                  <a:pt x="248003" y="60642"/>
                </a:lnTo>
                <a:lnTo>
                  <a:pt x="248003" y="65112"/>
                </a:lnTo>
                <a:lnTo>
                  <a:pt x="247685" y="68554"/>
                </a:lnTo>
                <a:lnTo>
                  <a:pt x="245730" y="72644"/>
                </a:lnTo>
                <a:lnTo>
                  <a:pt x="243088" y="78193"/>
                </a:lnTo>
                <a:lnTo>
                  <a:pt x="239341" y="79832"/>
                </a:lnTo>
                <a:lnTo>
                  <a:pt x="234477" y="80848"/>
                </a:lnTo>
                <a:lnTo>
                  <a:pt x="227226" y="82346"/>
                </a:lnTo>
                <a:lnTo>
                  <a:pt x="218094" y="81876"/>
                </a:lnTo>
                <a:lnTo>
                  <a:pt x="210639" y="81876"/>
                </a:lnTo>
                <a:lnTo>
                  <a:pt x="205255" y="81876"/>
                </a:lnTo>
                <a:lnTo>
                  <a:pt x="199451" y="82486"/>
                </a:lnTo>
                <a:lnTo>
                  <a:pt x="194129" y="81876"/>
                </a:lnTo>
                <a:lnTo>
                  <a:pt x="187398" y="81114"/>
                </a:lnTo>
                <a:lnTo>
                  <a:pt x="176451" y="82969"/>
                </a:lnTo>
                <a:lnTo>
                  <a:pt x="173479" y="77508"/>
                </a:lnTo>
                <a:lnTo>
                  <a:pt x="168818" y="78778"/>
                </a:lnTo>
                <a:lnTo>
                  <a:pt x="163586" y="80238"/>
                </a:lnTo>
                <a:lnTo>
                  <a:pt x="159103" y="82359"/>
                </a:lnTo>
                <a:lnTo>
                  <a:pt x="151750" y="85877"/>
                </a:lnTo>
                <a:lnTo>
                  <a:pt x="159103" y="82359"/>
                </a:lnTo>
                <a:lnTo>
                  <a:pt x="151280" y="84785"/>
                </a:lnTo>
                <a:lnTo>
                  <a:pt x="144409" y="86906"/>
                </a:lnTo>
                <a:lnTo>
                  <a:pt x="135532" y="87998"/>
                </a:lnTo>
                <a:lnTo>
                  <a:pt x="128470" y="88519"/>
                </a:lnTo>
                <a:lnTo>
                  <a:pt x="116000" y="89789"/>
                </a:lnTo>
                <a:lnTo>
                  <a:pt x="102946" y="91010"/>
                </a:lnTo>
                <a:lnTo>
                  <a:pt x="95057" y="91147"/>
                </a:lnTo>
                <a:lnTo>
                  <a:pt x="82031" y="90989"/>
                </a:lnTo>
                <a:lnTo>
                  <a:pt x="69483" y="91189"/>
                </a:lnTo>
                <a:lnTo>
                  <a:pt x="57169" y="91277"/>
                </a:lnTo>
                <a:lnTo>
                  <a:pt x="44842" y="90782"/>
                </a:lnTo>
                <a:lnTo>
                  <a:pt x="32258" y="89235"/>
                </a:lnTo>
                <a:lnTo>
                  <a:pt x="27086" y="88214"/>
                </a:lnTo>
                <a:lnTo>
                  <a:pt x="14566" y="84025"/>
                </a:lnTo>
                <a:lnTo>
                  <a:pt x="4800" y="75819"/>
                </a:lnTo>
                <a:lnTo>
                  <a:pt x="2359" y="71653"/>
                </a:lnTo>
                <a:lnTo>
                  <a:pt x="0" y="59559"/>
                </a:lnTo>
                <a:lnTo>
                  <a:pt x="1209" y="46943"/>
                </a:lnTo>
                <a:lnTo>
                  <a:pt x="1915" y="42468"/>
                </a:lnTo>
                <a:lnTo>
                  <a:pt x="3223" y="33794"/>
                </a:lnTo>
                <a:lnTo>
                  <a:pt x="3121" y="27228"/>
                </a:lnTo>
                <a:lnTo>
                  <a:pt x="15694" y="27228"/>
                </a:lnTo>
                <a:lnTo>
                  <a:pt x="22085" y="35383"/>
                </a:lnTo>
                <a:lnTo>
                  <a:pt x="23371" y="49307"/>
                </a:lnTo>
                <a:lnTo>
                  <a:pt x="23581" y="50266"/>
                </a:lnTo>
                <a:lnTo>
                  <a:pt x="30925" y="61497"/>
                </a:lnTo>
                <a:lnTo>
                  <a:pt x="43319" y="66468"/>
                </a:lnTo>
                <a:lnTo>
                  <a:pt x="53020" y="67259"/>
                </a:lnTo>
                <a:lnTo>
                  <a:pt x="66645" y="66974"/>
                </a:lnTo>
                <a:lnTo>
                  <a:pt x="78696" y="66214"/>
                </a:lnTo>
                <a:lnTo>
                  <a:pt x="90421" y="65120"/>
                </a:lnTo>
                <a:lnTo>
                  <a:pt x="103070" y="63833"/>
                </a:lnTo>
                <a:lnTo>
                  <a:pt x="109357" y="63233"/>
                </a:lnTo>
                <a:lnTo>
                  <a:pt x="120777" y="62037"/>
                </a:lnTo>
                <a:lnTo>
                  <a:pt x="134539" y="60387"/>
                </a:lnTo>
                <a:lnTo>
                  <a:pt x="148154" y="58608"/>
                </a:lnTo>
                <a:lnTo>
                  <a:pt x="157325" y="57302"/>
                </a:lnTo>
                <a:lnTo>
                  <a:pt x="169792" y="55513"/>
                </a:lnTo>
                <a:lnTo>
                  <a:pt x="182417" y="53724"/>
                </a:lnTo>
                <a:lnTo>
                  <a:pt x="195047" y="51722"/>
                </a:lnTo>
                <a:lnTo>
                  <a:pt x="207526" y="49291"/>
                </a:lnTo>
                <a:lnTo>
                  <a:pt x="211732" y="48323"/>
                </a:lnTo>
                <a:lnTo>
                  <a:pt x="216367" y="47205"/>
                </a:lnTo>
                <a:lnTo>
                  <a:pt x="222870" y="43662"/>
                </a:lnTo>
                <a:lnTo>
                  <a:pt x="227403" y="39128"/>
                </a:lnTo>
                <a:lnTo>
                  <a:pt x="231099" y="35433"/>
                </a:lnTo>
                <a:lnTo>
                  <a:pt x="232750" y="30746"/>
                </a:lnTo>
                <a:lnTo>
                  <a:pt x="233957" y="25895"/>
                </a:lnTo>
                <a:lnTo>
                  <a:pt x="236128" y="17183"/>
                </a:lnTo>
                <a:lnTo>
                  <a:pt x="236103" y="10083"/>
                </a:lnTo>
                <a:lnTo>
                  <a:pt x="236103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893356" y="2209925"/>
            <a:ext cx="13614" cy="20091"/>
          </a:xfrm>
          <a:custGeom>
            <a:avLst/>
            <a:gdLst/>
            <a:ahLst/>
            <a:cxnLst/>
            <a:rect l="l" t="t" r="r" b="b"/>
            <a:pathLst>
              <a:path w="13614" h="20091">
                <a:moveTo>
                  <a:pt x="0" y="0"/>
                </a:moveTo>
                <a:lnTo>
                  <a:pt x="9194" y="1943"/>
                </a:lnTo>
                <a:lnTo>
                  <a:pt x="13614" y="11683"/>
                </a:lnTo>
                <a:lnTo>
                  <a:pt x="13614" y="200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918959" y="2204057"/>
            <a:ext cx="20396" cy="15582"/>
          </a:xfrm>
          <a:custGeom>
            <a:avLst/>
            <a:gdLst/>
            <a:ahLst/>
            <a:cxnLst/>
            <a:rect l="l" t="t" r="r" b="b"/>
            <a:pathLst>
              <a:path w="20396" h="15582">
                <a:moveTo>
                  <a:pt x="0" y="368"/>
                </a:moveTo>
                <a:lnTo>
                  <a:pt x="6997" y="0"/>
                </a:lnTo>
                <a:lnTo>
                  <a:pt x="10680" y="1536"/>
                </a:lnTo>
                <a:lnTo>
                  <a:pt x="14846" y="6527"/>
                </a:lnTo>
                <a:lnTo>
                  <a:pt x="16814" y="8889"/>
                </a:lnTo>
                <a:lnTo>
                  <a:pt x="20167" y="12382"/>
                </a:lnTo>
                <a:lnTo>
                  <a:pt x="20396" y="15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050327" y="2037443"/>
            <a:ext cx="137722" cy="79794"/>
          </a:xfrm>
          <a:custGeom>
            <a:avLst/>
            <a:gdLst/>
            <a:ahLst/>
            <a:cxnLst/>
            <a:rect l="l" t="t" r="r" b="b"/>
            <a:pathLst>
              <a:path w="137722" h="79794">
                <a:moveTo>
                  <a:pt x="6633" y="2273"/>
                </a:moveTo>
                <a:lnTo>
                  <a:pt x="6404" y="2971"/>
                </a:lnTo>
                <a:lnTo>
                  <a:pt x="1445" y="13359"/>
                </a:lnTo>
                <a:lnTo>
                  <a:pt x="0" y="27990"/>
                </a:lnTo>
                <a:lnTo>
                  <a:pt x="1248" y="39890"/>
                </a:lnTo>
                <a:lnTo>
                  <a:pt x="8644" y="49003"/>
                </a:lnTo>
                <a:lnTo>
                  <a:pt x="21165" y="55850"/>
                </a:lnTo>
                <a:lnTo>
                  <a:pt x="32655" y="61074"/>
                </a:lnTo>
                <a:lnTo>
                  <a:pt x="37032" y="63381"/>
                </a:lnTo>
                <a:lnTo>
                  <a:pt x="48440" y="69269"/>
                </a:lnTo>
                <a:lnTo>
                  <a:pt x="59963" y="74497"/>
                </a:lnTo>
                <a:lnTo>
                  <a:pt x="71885" y="78536"/>
                </a:lnTo>
                <a:lnTo>
                  <a:pt x="76559" y="79794"/>
                </a:lnTo>
                <a:lnTo>
                  <a:pt x="81728" y="79451"/>
                </a:lnTo>
                <a:lnTo>
                  <a:pt x="86566" y="79336"/>
                </a:lnTo>
                <a:lnTo>
                  <a:pt x="94274" y="79113"/>
                </a:lnTo>
                <a:lnTo>
                  <a:pt x="106958" y="78526"/>
                </a:lnTo>
                <a:lnTo>
                  <a:pt x="119624" y="77482"/>
                </a:lnTo>
                <a:lnTo>
                  <a:pt x="126165" y="76784"/>
                </a:lnTo>
                <a:lnTo>
                  <a:pt x="137303" y="75234"/>
                </a:lnTo>
                <a:lnTo>
                  <a:pt x="137531" y="67056"/>
                </a:lnTo>
                <a:lnTo>
                  <a:pt x="137722" y="60274"/>
                </a:lnTo>
                <a:lnTo>
                  <a:pt x="132286" y="52832"/>
                </a:lnTo>
                <a:lnTo>
                  <a:pt x="129200" y="47117"/>
                </a:lnTo>
                <a:lnTo>
                  <a:pt x="125606" y="40424"/>
                </a:lnTo>
                <a:lnTo>
                  <a:pt x="121987" y="33680"/>
                </a:lnTo>
                <a:lnTo>
                  <a:pt x="118177" y="27152"/>
                </a:lnTo>
                <a:lnTo>
                  <a:pt x="116589" y="24447"/>
                </a:lnTo>
                <a:lnTo>
                  <a:pt x="114176" y="22682"/>
                </a:lnTo>
                <a:lnTo>
                  <a:pt x="114316" y="19291"/>
                </a:lnTo>
                <a:lnTo>
                  <a:pt x="52949" y="0"/>
                </a:lnTo>
                <a:lnTo>
                  <a:pt x="44086" y="1809"/>
                </a:lnTo>
                <a:lnTo>
                  <a:pt x="31596" y="2317"/>
                </a:lnTo>
                <a:lnTo>
                  <a:pt x="19018" y="1951"/>
                </a:lnTo>
                <a:lnTo>
                  <a:pt x="6633" y="227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050327" y="2037443"/>
            <a:ext cx="137722" cy="79794"/>
          </a:xfrm>
          <a:custGeom>
            <a:avLst/>
            <a:gdLst/>
            <a:ahLst/>
            <a:cxnLst/>
            <a:rect l="l" t="t" r="r" b="b"/>
            <a:pathLst>
              <a:path w="137722" h="79794">
                <a:moveTo>
                  <a:pt x="114316" y="19291"/>
                </a:moveTo>
                <a:lnTo>
                  <a:pt x="114176" y="22682"/>
                </a:lnTo>
                <a:lnTo>
                  <a:pt x="116589" y="24447"/>
                </a:lnTo>
                <a:lnTo>
                  <a:pt x="118177" y="27152"/>
                </a:lnTo>
                <a:lnTo>
                  <a:pt x="121987" y="33680"/>
                </a:lnTo>
                <a:lnTo>
                  <a:pt x="125606" y="40424"/>
                </a:lnTo>
                <a:lnTo>
                  <a:pt x="129200" y="47117"/>
                </a:lnTo>
                <a:lnTo>
                  <a:pt x="132286" y="52832"/>
                </a:lnTo>
                <a:lnTo>
                  <a:pt x="137722" y="60274"/>
                </a:lnTo>
                <a:lnTo>
                  <a:pt x="137531" y="67056"/>
                </a:lnTo>
                <a:lnTo>
                  <a:pt x="137303" y="75234"/>
                </a:lnTo>
                <a:lnTo>
                  <a:pt x="126165" y="76784"/>
                </a:lnTo>
                <a:lnTo>
                  <a:pt x="119624" y="77482"/>
                </a:lnTo>
                <a:lnTo>
                  <a:pt x="106958" y="78526"/>
                </a:lnTo>
                <a:lnTo>
                  <a:pt x="94274" y="79113"/>
                </a:lnTo>
                <a:lnTo>
                  <a:pt x="86566" y="79336"/>
                </a:lnTo>
                <a:lnTo>
                  <a:pt x="81728" y="79451"/>
                </a:lnTo>
                <a:lnTo>
                  <a:pt x="76559" y="79794"/>
                </a:lnTo>
                <a:lnTo>
                  <a:pt x="71885" y="78536"/>
                </a:lnTo>
                <a:lnTo>
                  <a:pt x="59963" y="74497"/>
                </a:lnTo>
                <a:lnTo>
                  <a:pt x="48440" y="69269"/>
                </a:lnTo>
                <a:lnTo>
                  <a:pt x="37032" y="63381"/>
                </a:lnTo>
                <a:lnTo>
                  <a:pt x="32655" y="61074"/>
                </a:lnTo>
                <a:lnTo>
                  <a:pt x="21165" y="55850"/>
                </a:lnTo>
                <a:lnTo>
                  <a:pt x="8644" y="49003"/>
                </a:lnTo>
                <a:lnTo>
                  <a:pt x="1248" y="39890"/>
                </a:lnTo>
                <a:lnTo>
                  <a:pt x="0" y="27990"/>
                </a:lnTo>
                <a:lnTo>
                  <a:pt x="1445" y="13359"/>
                </a:lnTo>
                <a:lnTo>
                  <a:pt x="6404" y="2971"/>
                </a:lnTo>
                <a:lnTo>
                  <a:pt x="6734" y="2806"/>
                </a:lnTo>
                <a:lnTo>
                  <a:pt x="6823" y="2565"/>
                </a:lnTo>
                <a:lnTo>
                  <a:pt x="6633" y="2273"/>
                </a:lnTo>
                <a:lnTo>
                  <a:pt x="19018" y="1951"/>
                </a:lnTo>
                <a:lnTo>
                  <a:pt x="31596" y="2317"/>
                </a:lnTo>
                <a:lnTo>
                  <a:pt x="44086" y="1809"/>
                </a:lnTo>
                <a:lnTo>
                  <a:pt x="529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070865" y="2061387"/>
            <a:ext cx="124409" cy="100897"/>
          </a:xfrm>
          <a:custGeom>
            <a:avLst/>
            <a:gdLst/>
            <a:ahLst/>
            <a:cxnLst/>
            <a:rect l="l" t="t" r="r" b="b"/>
            <a:pathLst>
              <a:path w="124409" h="100897">
                <a:moveTo>
                  <a:pt x="109118" y="7173"/>
                </a:moveTo>
                <a:lnTo>
                  <a:pt x="108356" y="4151"/>
                </a:lnTo>
                <a:lnTo>
                  <a:pt x="106832" y="1890"/>
                </a:lnTo>
                <a:lnTo>
                  <a:pt x="104063" y="734"/>
                </a:lnTo>
                <a:lnTo>
                  <a:pt x="101833" y="0"/>
                </a:lnTo>
                <a:lnTo>
                  <a:pt x="89374" y="1247"/>
                </a:lnTo>
                <a:lnTo>
                  <a:pt x="81165" y="9904"/>
                </a:lnTo>
                <a:lnTo>
                  <a:pt x="80441" y="12482"/>
                </a:lnTo>
                <a:lnTo>
                  <a:pt x="79400" y="16686"/>
                </a:lnTo>
                <a:lnTo>
                  <a:pt x="78232" y="19607"/>
                </a:lnTo>
                <a:lnTo>
                  <a:pt x="77470" y="21855"/>
                </a:lnTo>
                <a:lnTo>
                  <a:pt x="77101" y="25157"/>
                </a:lnTo>
                <a:lnTo>
                  <a:pt x="76339" y="32027"/>
                </a:lnTo>
                <a:lnTo>
                  <a:pt x="74663" y="36142"/>
                </a:lnTo>
                <a:lnTo>
                  <a:pt x="71526" y="42098"/>
                </a:lnTo>
                <a:lnTo>
                  <a:pt x="68567" y="47674"/>
                </a:lnTo>
                <a:lnTo>
                  <a:pt x="66255" y="51115"/>
                </a:lnTo>
                <a:lnTo>
                  <a:pt x="53695" y="50899"/>
                </a:lnTo>
                <a:lnTo>
                  <a:pt x="48310" y="49160"/>
                </a:lnTo>
                <a:lnTo>
                  <a:pt x="42811" y="47496"/>
                </a:lnTo>
                <a:lnTo>
                  <a:pt x="36639" y="45616"/>
                </a:lnTo>
                <a:lnTo>
                  <a:pt x="30454" y="44283"/>
                </a:lnTo>
                <a:lnTo>
                  <a:pt x="24396" y="41349"/>
                </a:lnTo>
                <a:lnTo>
                  <a:pt x="22373" y="40324"/>
                </a:lnTo>
                <a:lnTo>
                  <a:pt x="11318" y="33982"/>
                </a:lnTo>
                <a:lnTo>
                  <a:pt x="0" y="28192"/>
                </a:lnTo>
                <a:lnTo>
                  <a:pt x="368" y="32940"/>
                </a:lnTo>
                <a:lnTo>
                  <a:pt x="2591" y="46052"/>
                </a:lnTo>
                <a:lnTo>
                  <a:pt x="7099" y="57821"/>
                </a:lnTo>
                <a:lnTo>
                  <a:pt x="8813" y="60704"/>
                </a:lnTo>
                <a:lnTo>
                  <a:pt x="10629" y="62863"/>
                </a:lnTo>
                <a:lnTo>
                  <a:pt x="12217" y="65835"/>
                </a:lnTo>
                <a:lnTo>
                  <a:pt x="14338" y="69861"/>
                </a:lnTo>
                <a:lnTo>
                  <a:pt x="15887" y="73556"/>
                </a:lnTo>
                <a:lnTo>
                  <a:pt x="18948" y="76388"/>
                </a:lnTo>
                <a:lnTo>
                  <a:pt x="22288" y="79449"/>
                </a:lnTo>
                <a:lnTo>
                  <a:pt x="26023" y="82953"/>
                </a:lnTo>
                <a:lnTo>
                  <a:pt x="36296" y="90651"/>
                </a:lnTo>
                <a:lnTo>
                  <a:pt x="47784" y="96340"/>
                </a:lnTo>
                <a:lnTo>
                  <a:pt x="60464" y="99540"/>
                </a:lnTo>
                <a:lnTo>
                  <a:pt x="71039" y="100628"/>
                </a:lnTo>
                <a:lnTo>
                  <a:pt x="83681" y="100897"/>
                </a:lnTo>
                <a:lnTo>
                  <a:pt x="96278" y="99756"/>
                </a:lnTo>
                <a:lnTo>
                  <a:pt x="101303" y="98735"/>
                </a:lnTo>
                <a:lnTo>
                  <a:pt x="114096" y="93546"/>
                </a:lnTo>
                <a:lnTo>
                  <a:pt x="122262" y="83881"/>
                </a:lnTo>
                <a:lnTo>
                  <a:pt x="124409" y="77074"/>
                </a:lnTo>
                <a:lnTo>
                  <a:pt x="121666" y="66724"/>
                </a:lnTo>
                <a:lnTo>
                  <a:pt x="120954" y="59866"/>
                </a:lnTo>
                <a:lnTo>
                  <a:pt x="120243" y="52919"/>
                </a:lnTo>
                <a:lnTo>
                  <a:pt x="120599" y="45527"/>
                </a:lnTo>
                <a:lnTo>
                  <a:pt x="119189" y="38746"/>
                </a:lnTo>
                <a:lnTo>
                  <a:pt x="118021" y="33196"/>
                </a:lnTo>
                <a:lnTo>
                  <a:pt x="117005" y="26858"/>
                </a:lnTo>
                <a:lnTo>
                  <a:pt x="114884" y="21194"/>
                </a:lnTo>
                <a:lnTo>
                  <a:pt x="113830" y="18362"/>
                </a:lnTo>
                <a:lnTo>
                  <a:pt x="113614" y="16952"/>
                </a:lnTo>
                <a:lnTo>
                  <a:pt x="111848" y="14158"/>
                </a:lnTo>
                <a:lnTo>
                  <a:pt x="110705" y="12368"/>
                </a:lnTo>
                <a:lnTo>
                  <a:pt x="109067" y="9663"/>
                </a:lnTo>
                <a:lnTo>
                  <a:pt x="109118" y="717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070865" y="2061387"/>
            <a:ext cx="124409" cy="100897"/>
          </a:xfrm>
          <a:custGeom>
            <a:avLst/>
            <a:gdLst/>
            <a:ahLst/>
            <a:cxnLst/>
            <a:rect l="l" t="t" r="r" b="b"/>
            <a:pathLst>
              <a:path w="124409" h="100897">
                <a:moveTo>
                  <a:pt x="109118" y="7173"/>
                </a:moveTo>
                <a:lnTo>
                  <a:pt x="109067" y="9663"/>
                </a:lnTo>
                <a:lnTo>
                  <a:pt x="110705" y="12368"/>
                </a:lnTo>
                <a:lnTo>
                  <a:pt x="111848" y="14158"/>
                </a:lnTo>
                <a:lnTo>
                  <a:pt x="113614" y="16952"/>
                </a:lnTo>
                <a:lnTo>
                  <a:pt x="113830" y="18362"/>
                </a:lnTo>
                <a:lnTo>
                  <a:pt x="114884" y="21194"/>
                </a:lnTo>
                <a:lnTo>
                  <a:pt x="117005" y="26858"/>
                </a:lnTo>
                <a:lnTo>
                  <a:pt x="118021" y="33196"/>
                </a:lnTo>
                <a:lnTo>
                  <a:pt x="119189" y="38746"/>
                </a:lnTo>
                <a:lnTo>
                  <a:pt x="120599" y="45527"/>
                </a:lnTo>
                <a:lnTo>
                  <a:pt x="120243" y="52919"/>
                </a:lnTo>
                <a:lnTo>
                  <a:pt x="120954" y="59866"/>
                </a:lnTo>
                <a:lnTo>
                  <a:pt x="121666" y="66724"/>
                </a:lnTo>
                <a:lnTo>
                  <a:pt x="124409" y="77074"/>
                </a:lnTo>
                <a:lnTo>
                  <a:pt x="122262" y="83881"/>
                </a:lnTo>
                <a:lnTo>
                  <a:pt x="114096" y="93546"/>
                </a:lnTo>
                <a:lnTo>
                  <a:pt x="101303" y="98735"/>
                </a:lnTo>
                <a:lnTo>
                  <a:pt x="96278" y="99756"/>
                </a:lnTo>
                <a:lnTo>
                  <a:pt x="83681" y="100897"/>
                </a:lnTo>
                <a:lnTo>
                  <a:pt x="71039" y="100628"/>
                </a:lnTo>
                <a:lnTo>
                  <a:pt x="60464" y="99540"/>
                </a:lnTo>
                <a:lnTo>
                  <a:pt x="47784" y="96340"/>
                </a:lnTo>
                <a:lnTo>
                  <a:pt x="36296" y="90651"/>
                </a:lnTo>
                <a:lnTo>
                  <a:pt x="26023" y="82953"/>
                </a:lnTo>
                <a:lnTo>
                  <a:pt x="22288" y="79449"/>
                </a:lnTo>
                <a:lnTo>
                  <a:pt x="21209" y="78370"/>
                </a:lnTo>
                <a:lnTo>
                  <a:pt x="20053" y="77442"/>
                </a:lnTo>
                <a:lnTo>
                  <a:pt x="18948" y="76388"/>
                </a:lnTo>
                <a:lnTo>
                  <a:pt x="15887" y="73556"/>
                </a:lnTo>
                <a:lnTo>
                  <a:pt x="14338" y="69861"/>
                </a:lnTo>
                <a:lnTo>
                  <a:pt x="12217" y="65835"/>
                </a:lnTo>
                <a:lnTo>
                  <a:pt x="10629" y="62863"/>
                </a:lnTo>
                <a:lnTo>
                  <a:pt x="8813" y="60704"/>
                </a:lnTo>
                <a:lnTo>
                  <a:pt x="7099" y="57821"/>
                </a:lnTo>
                <a:lnTo>
                  <a:pt x="2591" y="46052"/>
                </a:lnTo>
                <a:lnTo>
                  <a:pt x="368" y="32940"/>
                </a:lnTo>
                <a:lnTo>
                  <a:pt x="0" y="28192"/>
                </a:lnTo>
                <a:lnTo>
                  <a:pt x="11318" y="33982"/>
                </a:lnTo>
                <a:lnTo>
                  <a:pt x="22373" y="40324"/>
                </a:lnTo>
                <a:lnTo>
                  <a:pt x="24396" y="41349"/>
                </a:lnTo>
                <a:lnTo>
                  <a:pt x="30454" y="44283"/>
                </a:lnTo>
                <a:lnTo>
                  <a:pt x="36639" y="45616"/>
                </a:lnTo>
                <a:lnTo>
                  <a:pt x="42811" y="47496"/>
                </a:lnTo>
                <a:lnTo>
                  <a:pt x="48310" y="49160"/>
                </a:lnTo>
                <a:lnTo>
                  <a:pt x="53695" y="50899"/>
                </a:lnTo>
                <a:lnTo>
                  <a:pt x="59575" y="51001"/>
                </a:lnTo>
                <a:lnTo>
                  <a:pt x="66255" y="51115"/>
                </a:lnTo>
                <a:lnTo>
                  <a:pt x="68567" y="47674"/>
                </a:lnTo>
                <a:lnTo>
                  <a:pt x="71526" y="42098"/>
                </a:lnTo>
                <a:lnTo>
                  <a:pt x="74663" y="36142"/>
                </a:lnTo>
                <a:lnTo>
                  <a:pt x="76339" y="32027"/>
                </a:lnTo>
                <a:lnTo>
                  <a:pt x="77101" y="25157"/>
                </a:lnTo>
                <a:lnTo>
                  <a:pt x="77470" y="21855"/>
                </a:lnTo>
                <a:lnTo>
                  <a:pt x="78232" y="19607"/>
                </a:lnTo>
                <a:lnTo>
                  <a:pt x="79400" y="16686"/>
                </a:lnTo>
                <a:lnTo>
                  <a:pt x="80314" y="14387"/>
                </a:lnTo>
                <a:lnTo>
                  <a:pt x="80441" y="12482"/>
                </a:lnTo>
                <a:lnTo>
                  <a:pt x="81165" y="9904"/>
                </a:lnTo>
                <a:lnTo>
                  <a:pt x="89374" y="1247"/>
                </a:lnTo>
                <a:lnTo>
                  <a:pt x="101833" y="0"/>
                </a:lnTo>
                <a:lnTo>
                  <a:pt x="104063" y="734"/>
                </a:lnTo>
                <a:lnTo>
                  <a:pt x="106832" y="1890"/>
                </a:lnTo>
                <a:lnTo>
                  <a:pt x="108356" y="4151"/>
                </a:lnTo>
                <a:lnTo>
                  <a:pt x="109118" y="71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925200" y="1348102"/>
            <a:ext cx="261520" cy="862302"/>
          </a:xfrm>
          <a:custGeom>
            <a:avLst/>
            <a:gdLst/>
            <a:ahLst/>
            <a:cxnLst/>
            <a:rect l="l" t="t" r="r" b="b"/>
            <a:pathLst>
              <a:path w="261520" h="862302">
                <a:moveTo>
                  <a:pt x="224348" y="604431"/>
                </a:moveTo>
                <a:lnTo>
                  <a:pt x="223016" y="592095"/>
                </a:lnTo>
                <a:lnTo>
                  <a:pt x="221396" y="578991"/>
                </a:lnTo>
                <a:lnTo>
                  <a:pt x="219598" y="566674"/>
                </a:lnTo>
                <a:lnTo>
                  <a:pt x="218004" y="556306"/>
                </a:lnTo>
                <a:lnTo>
                  <a:pt x="216386" y="543645"/>
                </a:lnTo>
                <a:lnTo>
                  <a:pt x="215064" y="531158"/>
                </a:lnTo>
                <a:lnTo>
                  <a:pt x="213923" y="518753"/>
                </a:lnTo>
                <a:lnTo>
                  <a:pt x="212846" y="506341"/>
                </a:lnTo>
                <a:lnTo>
                  <a:pt x="211720" y="493830"/>
                </a:lnTo>
                <a:lnTo>
                  <a:pt x="210427" y="481129"/>
                </a:lnTo>
                <a:lnTo>
                  <a:pt x="208854" y="468147"/>
                </a:lnTo>
                <a:lnTo>
                  <a:pt x="207697" y="459507"/>
                </a:lnTo>
                <a:lnTo>
                  <a:pt x="206018" y="446782"/>
                </a:lnTo>
                <a:lnTo>
                  <a:pt x="204604" y="434816"/>
                </a:lnTo>
                <a:lnTo>
                  <a:pt x="203517" y="422959"/>
                </a:lnTo>
                <a:lnTo>
                  <a:pt x="202821" y="410562"/>
                </a:lnTo>
                <a:lnTo>
                  <a:pt x="202580" y="396976"/>
                </a:lnTo>
                <a:lnTo>
                  <a:pt x="202625" y="392905"/>
                </a:lnTo>
                <a:lnTo>
                  <a:pt x="203376" y="380077"/>
                </a:lnTo>
                <a:lnTo>
                  <a:pt x="204925" y="367855"/>
                </a:lnTo>
                <a:lnTo>
                  <a:pt x="207111" y="355797"/>
                </a:lnTo>
                <a:lnTo>
                  <a:pt x="209774" y="343460"/>
                </a:lnTo>
                <a:lnTo>
                  <a:pt x="212752" y="330403"/>
                </a:lnTo>
                <a:lnTo>
                  <a:pt x="213715" y="326040"/>
                </a:lnTo>
                <a:lnTo>
                  <a:pt x="216282" y="313426"/>
                </a:lnTo>
                <a:lnTo>
                  <a:pt x="218850" y="300520"/>
                </a:lnTo>
                <a:lnTo>
                  <a:pt x="221672" y="287651"/>
                </a:lnTo>
                <a:lnTo>
                  <a:pt x="225003" y="275151"/>
                </a:lnTo>
                <a:lnTo>
                  <a:pt x="229095" y="263349"/>
                </a:lnTo>
                <a:lnTo>
                  <a:pt x="234203" y="252577"/>
                </a:lnTo>
                <a:lnTo>
                  <a:pt x="240310" y="241122"/>
                </a:lnTo>
                <a:lnTo>
                  <a:pt x="245544" y="229875"/>
                </a:lnTo>
                <a:lnTo>
                  <a:pt x="249948" y="218458"/>
                </a:lnTo>
                <a:lnTo>
                  <a:pt x="253613" y="206410"/>
                </a:lnTo>
                <a:lnTo>
                  <a:pt x="256631" y="193268"/>
                </a:lnTo>
                <a:lnTo>
                  <a:pt x="257373" y="189194"/>
                </a:lnTo>
                <a:lnTo>
                  <a:pt x="258946" y="176348"/>
                </a:lnTo>
                <a:lnTo>
                  <a:pt x="259490" y="163915"/>
                </a:lnTo>
                <a:lnTo>
                  <a:pt x="259327" y="151668"/>
                </a:lnTo>
                <a:lnTo>
                  <a:pt x="258780" y="139379"/>
                </a:lnTo>
                <a:lnTo>
                  <a:pt x="258172" y="126821"/>
                </a:lnTo>
                <a:lnTo>
                  <a:pt x="257825" y="113766"/>
                </a:lnTo>
                <a:lnTo>
                  <a:pt x="257670" y="105430"/>
                </a:lnTo>
                <a:lnTo>
                  <a:pt x="257124" y="92756"/>
                </a:lnTo>
                <a:lnTo>
                  <a:pt x="256293" y="80159"/>
                </a:lnTo>
                <a:lnTo>
                  <a:pt x="255278" y="67544"/>
                </a:lnTo>
                <a:lnTo>
                  <a:pt x="254180" y="54813"/>
                </a:lnTo>
                <a:lnTo>
                  <a:pt x="253507" y="47002"/>
                </a:lnTo>
                <a:lnTo>
                  <a:pt x="254637" y="38392"/>
                </a:lnTo>
                <a:lnTo>
                  <a:pt x="251284" y="30988"/>
                </a:lnTo>
                <a:lnTo>
                  <a:pt x="250300" y="29079"/>
                </a:lnTo>
                <a:lnTo>
                  <a:pt x="241793" y="19590"/>
                </a:lnTo>
                <a:lnTo>
                  <a:pt x="231985" y="10865"/>
                </a:lnTo>
                <a:lnTo>
                  <a:pt x="225567" y="0"/>
                </a:lnTo>
                <a:lnTo>
                  <a:pt x="26062" y="23901"/>
                </a:lnTo>
                <a:lnTo>
                  <a:pt x="22862" y="31724"/>
                </a:lnTo>
                <a:lnTo>
                  <a:pt x="17757" y="35242"/>
                </a:lnTo>
                <a:lnTo>
                  <a:pt x="16512" y="44208"/>
                </a:lnTo>
                <a:lnTo>
                  <a:pt x="16052" y="53297"/>
                </a:lnTo>
                <a:lnTo>
                  <a:pt x="16950" y="66021"/>
                </a:lnTo>
                <a:lnTo>
                  <a:pt x="17706" y="78600"/>
                </a:lnTo>
                <a:lnTo>
                  <a:pt x="17707" y="80688"/>
                </a:lnTo>
                <a:lnTo>
                  <a:pt x="17880" y="93371"/>
                </a:lnTo>
                <a:lnTo>
                  <a:pt x="18274" y="106057"/>
                </a:lnTo>
                <a:lnTo>
                  <a:pt x="18804" y="118745"/>
                </a:lnTo>
                <a:lnTo>
                  <a:pt x="19388" y="131434"/>
                </a:lnTo>
                <a:lnTo>
                  <a:pt x="19940" y="144120"/>
                </a:lnTo>
                <a:lnTo>
                  <a:pt x="20376" y="156804"/>
                </a:lnTo>
                <a:lnTo>
                  <a:pt x="20614" y="169482"/>
                </a:lnTo>
                <a:lnTo>
                  <a:pt x="20569" y="182154"/>
                </a:lnTo>
                <a:lnTo>
                  <a:pt x="20157" y="194818"/>
                </a:lnTo>
                <a:lnTo>
                  <a:pt x="19954" y="198637"/>
                </a:lnTo>
                <a:lnTo>
                  <a:pt x="19133" y="211257"/>
                </a:lnTo>
                <a:lnTo>
                  <a:pt x="18257" y="223926"/>
                </a:lnTo>
                <a:lnTo>
                  <a:pt x="17558" y="236619"/>
                </a:lnTo>
                <a:lnTo>
                  <a:pt x="17267" y="249310"/>
                </a:lnTo>
                <a:lnTo>
                  <a:pt x="17617" y="261975"/>
                </a:lnTo>
                <a:lnTo>
                  <a:pt x="18495" y="274803"/>
                </a:lnTo>
                <a:lnTo>
                  <a:pt x="19570" y="287462"/>
                </a:lnTo>
                <a:lnTo>
                  <a:pt x="20789" y="300102"/>
                </a:lnTo>
                <a:lnTo>
                  <a:pt x="22092" y="312730"/>
                </a:lnTo>
                <a:lnTo>
                  <a:pt x="23418" y="325353"/>
                </a:lnTo>
                <a:lnTo>
                  <a:pt x="24707" y="337979"/>
                </a:lnTo>
                <a:lnTo>
                  <a:pt x="25897" y="350614"/>
                </a:lnTo>
                <a:lnTo>
                  <a:pt x="26929" y="363266"/>
                </a:lnTo>
                <a:lnTo>
                  <a:pt x="27740" y="375942"/>
                </a:lnTo>
                <a:lnTo>
                  <a:pt x="28272" y="388650"/>
                </a:lnTo>
                <a:lnTo>
                  <a:pt x="28463" y="401396"/>
                </a:lnTo>
                <a:lnTo>
                  <a:pt x="28389" y="411220"/>
                </a:lnTo>
                <a:lnTo>
                  <a:pt x="28075" y="423920"/>
                </a:lnTo>
                <a:lnTo>
                  <a:pt x="27515" y="436625"/>
                </a:lnTo>
                <a:lnTo>
                  <a:pt x="26713" y="449327"/>
                </a:lnTo>
                <a:lnTo>
                  <a:pt x="25668" y="462017"/>
                </a:lnTo>
                <a:lnTo>
                  <a:pt x="24382" y="474689"/>
                </a:lnTo>
                <a:lnTo>
                  <a:pt x="22857" y="487334"/>
                </a:lnTo>
                <a:lnTo>
                  <a:pt x="21094" y="499946"/>
                </a:lnTo>
                <a:lnTo>
                  <a:pt x="19095" y="512516"/>
                </a:lnTo>
                <a:lnTo>
                  <a:pt x="16860" y="525037"/>
                </a:lnTo>
                <a:lnTo>
                  <a:pt x="14391" y="537502"/>
                </a:lnTo>
                <a:lnTo>
                  <a:pt x="11760" y="549617"/>
                </a:lnTo>
                <a:lnTo>
                  <a:pt x="8956" y="562089"/>
                </a:lnTo>
                <a:lnTo>
                  <a:pt x="6249" y="574638"/>
                </a:lnTo>
                <a:lnTo>
                  <a:pt x="3864" y="587217"/>
                </a:lnTo>
                <a:lnTo>
                  <a:pt x="2025" y="599776"/>
                </a:lnTo>
                <a:lnTo>
                  <a:pt x="955" y="612267"/>
                </a:lnTo>
                <a:lnTo>
                  <a:pt x="338" y="628484"/>
                </a:lnTo>
                <a:lnTo>
                  <a:pt x="81" y="640841"/>
                </a:lnTo>
                <a:lnTo>
                  <a:pt x="0" y="666144"/>
                </a:lnTo>
                <a:lnTo>
                  <a:pt x="135" y="679018"/>
                </a:lnTo>
                <a:lnTo>
                  <a:pt x="361" y="691995"/>
                </a:lnTo>
                <a:lnTo>
                  <a:pt x="659" y="705038"/>
                </a:lnTo>
                <a:lnTo>
                  <a:pt x="1008" y="718113"/>
                </a:lnTo>
                <a:lnTo>
                  <a:pt x="1389" y="731185"/>
                </a:lnTo>
                <a:lnTo>
                  <a:pt x="1781" y="744219"/>
                </a:lnTo>
                <a:lnTo>
                  <a:pt x="2166" y="757179"/>
                </a:lnTo>
                <a:lnTo>
                  <a:pt x="2523" y="770030"/>
                </a:lnTo>
                <a:lnTo>
                  <a:pt x="2833" y="782737"/>
                </a:lnTo>
                <a:lnTo>
                  <a:pt x="3075" y="795266"/>
                </a:lnTo>
                <a:lnTo>
                  <a:pt x="3230" y="807580"/>
                </a:lnTo>
                <a:lnTo>
                  <a:pt x="3279" y="819645"/>
                </a:lnTo>
                <a:lnTo>
                  <a:pt x="4268" y="827430"/>
                </a:lnTo>
                <a:lnTo>
                  <a:pt x="11636" y="834395"/>
                </a:lnTo>
                <a:lnTo>
                  <a:pt x="26101" y="838631"/>
                </a:lnTo>
                <a:lnTo>
                  <a:pt x="32884" y="841152"/>
                </a:lnTo>
                <a:lnTo>
                  <a:pt x="44425" y="846169"/>
                </a:lnTo>
                <a:lnTo>
                  <a:pt x="56327" y="850417"/>
                </a:lnTo>
                <a:lnTo>
                  <a:pt x="62992" y="852678"/>
                </a:lnTo>
                <a:lnTo>
                  <a:pt x="75692" y="855412"/>
                </a:lnTo>
                <a:lnTo>
                  <a:pt x="90777" y="857745"/>
                </a:lnTo>
                <a:lnTo>
                  <a:pt x="106070" y="859575"/>
                </a:lnTo>
                <a:lnTo>
                  <a:pt x="119392" y="860802"/>
                </a:lnTo>
                <a:lnTo>
                  <a:pt x="128564" y="861326"/>
                </a:lnTo>
                <a:lnTo>
                  <a:pt x="134382" y="861662"/>
                </a:lnTo>
                <a:lnTo>
                  <a:pt x="149546" y="862302"/>
                </a:lnTo>
                <a:lnTo>
                  <a:pt x="160543" y="860475"/>
                </a:lnTo>
                <a:lnTo>
                  <a:pt x="161619" y="858345"/>
                </a:lnTo>
                <a:lnTo>
                  <a:pt x="162506" y="848082"/>
                </a:lnTo>
                <a:lnTo>
                  <a:pt x="162006" y="832874"/>
                </a:lnTo>
                <a:lnTo>
                  <a:pt x="160767" y="816173"/>
                </a:lnTo>
                <a:lnTo>
                  <a:pt x="159436" y="801430"/>
                </a:lnTo>
                <a:lnTo>
                  <a:pt x="158663" y="792099"/>
                </a:lnTo>
                <a:lnTo>
                  <a:pt x="158062" y="783052"/>
                </a:lnTo>
                <a:lnTo>
                  <a:pt x="156840" y="770470"/>
                </a:lnTo>
                <a:lnTo>
                  <a:pt x="155319" y="757853"/>
                </a:lnTo>
                <a:lnTo>
                  <a:pt x="153666" y="745208"/>
                </a:lnTo>
                <a:lnTo>
                  <a:pt x="152046" y="732544"/>
                </a:lnTo>
                <a:lnTo>
                  <a:pt x="150628" y="719868"/>
                </a:lnTo>
                <a:lnTo>
                  <a:pt x="149577" y="707188"/>
                </a:lnTo>
                <a:lnTo>
                  <a:pt x="149062" y="694512"/>
                </a:lnTo>
                <a:lnTo>
                  <a:pt x="149711" y="695465"/>
                </a:lnTo>
                <a:lnTo>
                  <a:pt x="158945" y="704428"/>
                </a:lnTo>
                <a:lnTo>
                  <a:pt x="170167" y="709899"/>
                </a:lnTo>
                <a:lnTo>
                  <a:pt x="182590" y="713715"/>
                </a:lnTo>
                <a:lnTo>
                  <a:pt x="195430" y="717715"/>
                </a:lnTo>
                <a:lnTo>
                  <a:pt x="200963" y="719776"/>
                </a:lnTo>
                <a:lnTo>
                  <a:pt x="212837" y="724212"/>
                </a:lnTo>
                <a:lnTo>
                  <a:pt x="224560" y="728091"/>
                </a:lnTo>
                <a:lnTo>
                  <a:pt x="236372" y="730868"/>
                </a:lnTo>
                <a:lnTo>
                  <a:pt x="248515" y="731997"/>
                </a:lnTo>
                <a:lnTo>
                  <a:pt x="261228" y="730935"/>
                </a:lnTo>
                <a:lnTo>
                  <a:pt x="261520" y="727074"/>
                </a:lnTo>
                <a:lnTo>
                  <a:pt x="258421" y="715741"/>
                </a:lnTo>
                <a:lnTo>
                  <a:pt x="252745" y="704862"/>
                </a:lnTo>
                <a:lnTo>
                  <a:pt x="250346" y="696949"/>
                </a:lnTo>
                <a:lnTo>
                  <a:pt x="247961" y="684457"/>
                </a:lnTo>
                <a:lnTo>
                  <a:pt x="244744" y="672236"/>
                </a:lnTo>
                <a:lnTo>
                  <a:pt x="244230" y="670885"/>
                </a:lnTo>
                <a:lnTo>
                  <a:pt x="240017" y="658315"/>
                </a:lnTo>
                <a:lnTo>
                  <a:pt x="236883" y="646661"/>
                </a:lnTo>
                <a:lnTo>
                  <a:pt x="234023" y="634924"/>
                </a:lnTo>
                <a:lnTo>
                  <a:pt x="230634" y="622109"/>
                </a:lnTo>
                <a:lnTo>
                  <a:pt x="224348" y="60443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925176" y="1348102"/>
            <a:ext cx="261544" cy="862302"/>
          </a:xfrm>
          <a:custGeom>
            <a:avLst/>
            <a:gdLst/>
            <a:ahLst/>
            <a:cxnLst/>
            <a:rect l="l" t="t" r="r" b="b"/>
            <a:pathLst>
              <a:path w="261544" h="862302">
                <a:moveTo>
                  <a:pt x="225591" y="0"/>
                </a:moveTo>
                <a:lnTo>
                  <a:pt x="232009" y="10865"/>
                </a:lnTo>
                <a:lnTo>
                  <a:pt x="241817" y="19590"/>
                </a:lnTo>
                <a:lnTo>
                  <a:pt x="250325" y="29079"/>
                </a:lnTo>
                <a:lnTo>
                  <a:pt x="251309" y="30988"/>
                </a:lnTo>
                <a:lnTo>
                  <a:pt x="254661" y="38392"/>
                </a:lnTo>
                <a:lnTo>
                  <a:pt x="253531" y="47002"/>
                </a:lnTo>
                <a:lnTo>
                  <a:pt x="254204" y="54813"/>
                </a:lnTo>
                <a:lnTo>
                  <a:pt x="255302" y="67544"/>
                </a:lnTo>
                <a:lnTo>
                  <a:pt x="256317" y="80159"/>
                </a:lnTo>
                <a:lnTo>
                  <a:pt x="257148" y="92756"/>
                </a:lnTo>
                <a:lnTo>
                  <a:pt x="257694" y="105430"/>
                </a:lnTo>
                <a:lnTo>
                  <a:pt x="257849" y="113766"/>
                </a:lnTo>
                <a:lnTo>
                  <a:pt x="258196" y="126821"/>
                </a:lnTo>
                <a:lnTo>
                  <a:pt x="258804" y="139379"/>
                </a:lnTo>
                <a:lnTo>
                  <a:pt x="259351" y="151668"/>
                </a:lnTo>
                <a:lnTo>
                  <a:pt x="259514" y="163915"/>
                </a:lnTo>
                <a:lnTo>
                  <a:pt x="258971" y="176348"/>
                </a:lnTo>
                <a:lnTo>
                  <a:pt x="257397" y="189194"/>
                </a:lnTo>
                <a:lnTo>
                  <a:pt x="253638" y="206410"/>
                </a:lnTo>
                <a:lnTo>
                  <a:pt x="249972" y="218458"/>
                </a:lnTo>
                <a:lnTo>
                  <a:pt x="245568" y="229875"/>
                </a:lnTo>
                <a:lnTo>
                  <a:pt x="240334" y="241122"/>
                </a:lnTo>
                <a:lnTo>
                  <a:pt x="234227" y="252577"/>
                </a:lnTo>
                <a:lnTo>
                  <a:pt x="229119" y="263349"/>
                </a:lnTo>
                <a:lnTo>
                  <a:pt x="225027" y="275151"/>
                </a:lnTo>
                <a:lnTo>
                  <a:pt x="221697" y="287651"/>
                </a:lnTo>
                <a:lnTo>
                  <a:pt x="218874" y="300520"/>
                </a:lnTo>
                <a:lnTo>
                  <a:pt x="216307" y="313426"/>
                </a:lnTo>
                <a:lnTo>
                  <a:pt x="213740" y="326040"/>
                </a:lnTo>
                <a:lnTo>
                  <a:pt x="212777" y="330403"/>
                </a:lnTo>
                <a:lnTo>
                  <a:pt x="209799" y="343460"/>
                </a:lnTo>
                <a:lnTo>
                  <a:pt x="207136" y="355797"/>
                </a:lnTo>
                <a:lnTo>
                  <a:pt x="204949" y="367855"/>
                </a:lnTo>
                <a:lnTo>
                  <a:pt x="203400" y="380077"/>
                </a:lnTo>
                <a:lnTo>
                  <a:pt x="202650" y="392905"/>
                </a:lnTo>
                <a:lnTo>
                  <a:pt x="202604" y="396976"/>
                </a:lnTo>
                <a:lnTo>
                  <a:pt x="202846" y="410562"/>
                </a:lnTo>
                <a:lnTo>
                  <a:pt x="203541" y="422959"/>
                </a:lnTo>
                <a:lnTo>
                  <a:pt x="204628" y="434816"/>
                </a:lnTo>
                <a:lnTo>
                  <a:pt x="206042" y="446782"/>
                </a:lnTo>
                <a:lnTo>
                  <a:pt x="207721" y="459507"/>
                </a:lnTo>
                <a:lnTo>
                  <a:pt x="208878" y="468147"/>
                </a:lnTo>
                <a:lnTo>
                  <a:pt x="210452" y="481129"/>
                </a:lnTo>
                <a:lnTo>
                  <a:pt x="211744" y="493830"/>
                </a:lnTo>
                <a:lnTo>
                  <a:pt x="212871" y="506341"/>
                </a:lnTo>
                <a:lnTo>
                  <a:pt x="213947" y="518753"/>
                </a:lnTo>
                <a:lnTo>
                  <a:pt x="215088" y="531158"/>
                </a:lnTo>
                <a:lnTo>
                  <a:pt x="216410" y="543645"/>
                </a:lnTo>
                <a:lnTo>
                  <a:pt x="218028" y="556306"/>
                </a:lnTo>
                <a:lnTo>
                  <a:pt x="219622" y="566674"/>
                </a:lnTo>
                <a:lnTo>
                  <a:pt x="221421" y="578991"/>
                </a:lnTo>
                <a:lnTo>
                  <a:pt x="223040" y="592095"/>
                </a:lnTo>
                <a:lnTo>
                  <a:pt x="224524" y="604583"/>
                </a:lnTo>
                <a:lnTo>
                  <a:pt x="224372" y="604431"/>
                </a:lnTo>
                <a:lnTo>
                  <a:pt x="230735" y="622160"/>
                </a:lnTo>
                <a:lnTo>
                  <a:pt x="234047" y="634924"/>
                </a:lnTo>
                <a:lnTo>
                  <a:pt x="236907" y="646661"/>
                </a:lnTo>
                <a:lnTo>
                  <a:pt x="240042" y="658315"/>
                </a:lnTo>
                <a:lnTo>
                  <a:pt x="244255" y="670885"/>
                </a:lnTo>
                <a:lnTo>
                  <a:pt x="244768" y="672236"/>
                </a:lnTo>
                <a:lnTo>
                  <a:pt x="247986" y="684457"/>
                </a:lnTo>
                <a:lnTo>
                  <a:pt x="250371" y="696949"/>
                </a:lnTo>
                <a:lnTo>
                  <a:pt x="252769" y="704862"/>
                </a:lnTo>
                <a:lnTo>
                  <a:pt x="258446" y="715741"/>
                </a:lnTo>
                <a:lnTo>
                  <a:pt x="261544" y="727074"/>
                </a:lnTo>
                <a:lnTo>
                  <a:pt x="261253" y="730935"/>
                </a:lnTo>
                <a:lnTo>
                  <a:pt x="248539" y="731997"/>
                </a:lnTo>
                <a:lnTo>
                  <a:pt x="236397" y="730868"/>
                </a:lnTo>
                <a:lnTo>
                  <a:pt x="224584" y="728091"/>
                </a:lnTo>
                <a:lnTo>
                  <a:pt x="212861" y="724212"/>
                </a:lnTo>
                <a:lnTo>
                  <a:pt x="200987" y="719776"/>
                </a:lnTo>
                <a:lnTo>
                  <a:pt x="195454" y="717715"/>
                </a:lnTo>
                <a:lnTo>
                  <a:pt x="182615" y="713715"/>
                </a:lnTo>
                <a:lnTo>
                  <a:pt x="170191" y="709899"/>
                </a:lnTo>
                <a:lnTo>
                  <a:pt x="158970" y="704428"/>
                </a:lnTo>
                <a:lnTo>
                  <a:pt x="149736" y="695465"/>
                </a:lnTo>
                <a:lnTo>
                  <a:pt x="149086" y="694512"/>
                </a:lnTo>
                <a:lnTo>
                  <a:pt x="149602" y="707188"/>
                </a:lnTo>
                <a:lnTo>
                  <a:pt x="150652" y="719868"/>
                </a:lnTo>
                <a:lnTo>
                  <a:pt x="152071" y="732544"/>
                </a:lnTo>
                <a:lnTo>
                  <a:pt x="153690" y="745208"/>
                </a:lnTo>
                <a:lnTo>
                  <a:pt x="155344" y="757853"/>
                </a:lnTo>
                <a:lnTo>
                  <a:pt x="156865" y="770470"/>
                </a:lnTo>
                <a:lnTo>
                  <a:pt x="158086" y="783052"/>
                </a:lnTo>
                <a:lnTo>
                  <a:pt x="158688" y="792099"/>
                </a:lnTo>
                <a:lnTo>
                  <a:pt x="159461" y="801430"/>
                </a:lnTo>
                <a:lnTo>
                  <a:pt x="160791" y="816173"/>
                </a:lnTo>
                <a:lnTo>
                  <a:pt x="162031" y="832874"/>
                </a:lnTo>
                <a:lnTo>
                  <a:pt x="162531" y="848082"/>
                </a:lnTo>
                <a:lnTo>
                  <a:pt x="161644" y="858345"/>
                </a:lnTo>
                <a:lnTo>
                  <a:pt x="160567" y="860475"/>
                </a:lnTo>
                <a:lnTo>
                  <a:pt x="149570" y="862302"/>
                </a:lnTo>
                <a:lnTo>
                  <a:pt x="134406" y="861662"/>
                </a:lnTo>
                <a:lnTo>
                  <a:pt x="128589" y="861326"/>
                </a:lnTo>
                <a:lnTo>
                  <a:pt x="119416" y="860802"/>
                </a:lnTo>
                <a:lnTo>
                  <a:pt x="106094" y="859575"/>
                </a:lnTo>
                <a:lnTo>
                  <a:pt x="90801" y="857745"/>
                </a:lnTo>
                <a:lnTo>
                  <a:pt x="75716" y="855412"/>
                </a:lnTo>
                <a:lnTo>
                  <a:pt x="63016" y="852678"/>
                </a:lnTo>
                <a:lnTo>
                  <a:pt x="56351" y="850417"/>
                </a:lnTo>
                <a:lnTo>
                  <a:pt x="44449" y="846169"/>
                </a:lnTo>
                <a:lnTo>
                  <a:pt x="32909" y="841152"/>
                </a:lnTo>
                <a:lnTo>
                  <a:pt x="26125" y="838631"/>
                </a:lnTo>
                <a:lnTo>
                  <a:pt x="11660" y="834395"/>
                </a:lnTo>
                <a:lnTo>
                  <a:pt x="4292" y="827430"/>
                </a:lnTo>
                <a:lnTo>
                  <a:pt x="3303" y="819645"/>
                </a:lnTo>
                <a:lnTo>
                  <a:pt x="3255" y="807580"/>
                </a:lnTo>
                <a:lnTo>
                  <a:pt x="3099" y="795266"/>
                </a:lnTo>
                <a:lnTo>
                  <a:pt x="2857" y="782737"/>
                </a:lnTo>
                <a:lnTo>
                  <a:pt x="2548" y="770030"/>
                </a:lnTo>
                <a:lnTo>
                  <a:pt x="2190" y="757179"/>
                </a:lnTo>
                <a:lnTo>
                  <a:pt x="1806" y="744219"/>
                </a:lnTo>
                <a:lnTo>
                  <a:pt x="1413" y="731185"/>
                </a:lnTo>
                <a:lnTo>
                  <a:pt x="1032" y="718113"/>
                </a:lnTo>
                <a:lnTo>
                  <a:pt x="683" y="705038"/>
                </a:lnTo>
                <a:lnTo>
                  <a:pt x="386" y="691995"/>
                </a:lnTo>
                <a:lnTo>
                  <a:pt x="159" y="679018"/>
                </a:lnTo>
                <a:lnTo>
                  <a:pt x="24" y="666144"/>
                </a:lnTo>
                <a:lnTo>
                  <a:pt x="0" y="653406"/>
                </a:lnTo>
                <a:lnTo>
                  <a:pt x="106" y="640841"/>
                </a:lnTo>
                <a:lnTo>
                  <a:pt x="362" y="628484"/>
                </a:lnTo>
                <a:lnTo>
                  <a:pt x="789" y="616369"/>
                </a:lnTo>
                <a:lnTo>
                  <a:pt x="2049" y="599776"/>
                </a:lnTo>
                <a:lnTo>
                  <a:pt x="3889" y="587217"/>
                </a:lnTo>
                <a:lnTo>
                  <a:pt x="6274" y="574638"/>
                </a:lnTo>
                <a:lnTo>
                  <a:pt x="8980" y="562089"/>
                </a:lnTo>
                <a:lnTo>
                  <a:pt x="11784" y="549617"/>
                </a:lnTo>
                <a:lnTo>
                  <a:pt x="14416" y="537502"/>
                </a:lnTo>
                <a:lnTo>
                  <a:pt x="16884" y="525037"/>
                </a:lnTo>
                <a:lnTo>
                  <a:pt x="19119" y="512516"/>
                </a:lnTo>
                <a:lnTo>
                  <a:pt x="21119" y="499946"/>
                </a:lnTo>
                <a:lnTo>
                  <a:pt x="22882" y="487334"/>
                </a:lnTo>
                <a:lnTo>
                  <a:pt x="24407" y="474689"/>
                </a:lnTo>
                <a:lnTo>
                  <a:pt x="25692" y="462017"/>
                </a:lnTo>
                <a:lnTo>
                  <a:pt x="26737" y="449327"/>
                </a:lnTo>
                <a:lnTo>
                  <a:pt x="27540" y="436625"/>
                </a:lnTo>
                <a:lnTo>
                  <a:pt x="28099" y="423920"/>
                </a:lnTo>
                <a:lnTo>
                  <a:pt x="28413" y="411220"/>
                </a:lnTo>
                <a:lnTo>
                  <a:pt x="28487" y="401396"/>
                </a:lnTo>
                <a:lnTo>
                  <a:pt x="28296" y="388650"/>
                </a:lnTo>
                <a:lnTo>
                  <a:pt x="27765" y="375942"/>
                </a:lnTo>
                <a:lnTo>
                  <a:pt x="26953" y="363266"/>
                </a:lnTo>
                <a:lnTo>
                  <a:pt x="25922" y="350614"/>
                </a:lnTo>
                <a:lnTo>
                  <a:pt x="24731" y="337979"/>
                </a:lnTo>
                <a:lnTo>
                  <a:pt x="23443" y="325353"/>
                </a:lnTo>
                <a:lnTo>
                  <a:pt x="22116" y="312730"/>
                </a:lnTo>
                <a:lnTo>
                  <a:pt x="20813" y="300102"/>
                </a:lnTo>
                <a:lnTo>
                  <a:pt x="19594" y="287462"/>
                </a:lnTo>
                <a:lnTo>
                  <a:pt x="18519" y="274803"/>
                </a:lnTo>
                <a:lnTo>
                  <a:pt x="17650" y="262117"/>
                </a:lnTo>
                <a:lnTo>
                  <a:pt x="17292" y="249310"/>
                </a:lnTo>
                <a:lnTo>
                  <a:pt x="17583" y="236619"/>
                </a:lnTo>
                <a:lnTo>
                  <a:pt x="18282" y="223926"/>
                </a:lnTo>
                <a:lnTo>
                  <a:pt x="19158" y="211257"/>
                </a:lnTo>
                <a:lnTo>
                  <a:pt x="19978" y="198637"/>
                </a:lnTo>
                <a:lnTo>
                  <a:pt x="20181" y="194818"/>
                </a:lnTo>
                <a:lnTo>
                  <a:pt x="20593" y="182154"/>
                </a:lnTo>
                <a:lnTo>
                  <a:pt x="20639" y="169482"/>
                </a:lnTo>
                <a:lnTo>
                  <a:pt x="20401" y="156804"/>
                </a:lnTo>
                <a:lnTo>
                  <a:pt x="19964" y="144120"/>
                </a:lnTo>
                <a:lnTo>
                  <a:pt x="19412" y="131434"/>
                </a:lnTo>
                <a:lnTo>
                  <a:pt x="18829" y="118745"/>
                </a:lnTo>
                <a:lnTo>
                  <a:pt x="18298" y="106057"/>
                </a:lnTo>
                <a:lnTo>
                  <a:pt x="17905" y="93371"/>
                </a:lnTo>
                <a:lnTo>
                  <a:pt x="17732" y="80688"/>
                </a:lnTo>
                <a:lnTo>
                  <a:pt x="17730" y="78600"/>
                </a:lnTo>
                <a:lnTo>
                  <a:pt x="16974" y="66021"/>
                </a:lnTo>
                <a:lnTo>
                  <a:pt x="16076" y="53297"/>
                </a:lnTo>
                <a:lnTo>
                  <a:pt x="16536" y="44208"/>
                </a:lnTo>
                <a:lnTo>
                  <a:pt x="17781" y="35242"/>
                </a:lnTo>
                <a:lnTo>
                  <a:pt x="22886" y="31724"/>
                </a:lnTo>
                <a:lnTo>
                  <a:pt x="26087" y="239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074314" y="1701187"/>
            <a:ext cx="58559" cy="342188"/>
          </a:xfrm>
          <a:custGeom>
            <a:avLst/>
            <a:gdLst/>
            <a:ahLst/>
            <a:cxnLst/>
            <a:rect l="l" t="t" r="r" b="b"/>
            <a:pathLst>
              <a:path w="58559" h="342188">
                <a:moveTo>
                  <a:pt x="0" y="342188"/>
                </a:moveTo>
                <a:lnTo>
                  <a:pt x="791" y="330928"/>
                </a:lnTo>
                <a:lnTo>
                  <a:pt x="4677" y="317652"/>
                </a:lnTo>
                <a:lnTo>
                  <a:pt x="6438" y="310997"/>
                </a:lnTo>
                <a:lnTo>
                  <a:pt x="8458" y="298530"/>
                </a:lnTo>
                <a:lnTo>
                  <a:pt x="9862" y="285873"/>
                </a:lnTo>
                <a:lnTo>
                  <a:pt x="10849" y="273134"/>
                </a:lnTo>
                <a:lnTo>
                  <a:pt x="11620" y="260423"/>
                </a:lnTo>
                <a:lnTo>
                  <a:pt x="12014" y="253644"/>
                </a:lnTo>
                <a:lnTo>
                  <a:pt x="12810" y="240906"/>
                </a:lnTo>
                <a:lnTo>
                  <a:pt x="13698" y="228239"/>
                </a:lnTo>
                <a:lnTo>
                  <a:pt x="14690" y="215619"/>
                </a:lnTo>
                <a:lnTo>
                  <a:pt x="15793" y="203021"/>
                </a:lnTo>
                <a:lnTo>
                  <a:pt x="17018" y="190422"/>
                </a:lnTo>
                <a:lnTo>
                  <a:pt x="18375" y="177797"/>
                </a:lnTo>
                <a:lnTo>
                  <a:pt x="19873" y="165123"/>
                </a:lnTo>
                <a:lnTo>
                  <a:pt x="20332" y="161455"/>
                </a:lnTo>
                <a:lnTo>
                  <a:pt x="21895" y="148802"/>
                </a:lnTo>
                <a:lnTo>
                  <a:pt x="23399" y="136219"/>
                </a:lnTo>
                <a:lnTo>
                  <a:pt x="24927" y="123675"/>
                </a:lnTo>
                <a:lnTo>
                  <a:pt x="26564" y="111140"/>
                </a:lnTo>
                <a:lnTo>
                  <a:pt x="28392" y="98583"/>
                </a:lnTo>
                <a:lnTo>
                  <a:pt x="30495" y="85975"/>
                </a:lnTo>
                <a:lnTo>
                  <a:pt x="33807" y="70098"/>
                </a:lnTo>
                <a:lnTo>
                  <a:pt x="37075" y="57431"/>
                </a:lnTo>
                <a:lnTo>
                  <a:pt x="40498" y="45396"/>
                </a:lnTo>
                <a:lnTo>
                  <a:pt x="41808" y="40957"/>
                </a:lnTo>
                <a:lnTo>
                  <a:pt x="45984" y="31207"/>
                </a:lnTo>
                <a:lnTo>
                  <a:pt x="52645" y="16821"/>
                </a:lnTo>
                <a:lnTo>
                  <a:pt x="57796" y="3932"/>
                </a:lnTo>
                <a:lnTo>
                  <a:pt x="585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803377" y="948587"/>
            <a:ext cx="400830" cy="544004"/>
          </a:xfrm>
          <a:custGeom>
            <a:avLst/>
            <a:gdLst/>
            <a:ahLst/>
            <a:cxnLst/>
            <a:rect l="l" t="t" r="r" b="b"/>
            <a:pathLst>
              <a:path w="400830" h="544004">
                <a:moveTo>
                  <a:pt x="400456" y="295668"/>
                </a:moveTo>
                <a:lnTo>
                  <a:pt x="399430" y="292931"/>
                </a:lnTo>
                <a:lnTo>
                  <a:pt x="397670" y="286680"/>
                </a:lnTo>
                <a:lnTo>
                  <a:pt x="393852" y="278942"/>
                </a:lnTo>
                <a:lnTo>
                  <a:pt x="392126" y="275909"/>
                </a:lnTo>
                <a:lnTo>
                  <a:pt x="386320" y="265382"/>
                </a:lnTo>
                <a:lnTo>
                  <a:pt x="379996" y="253812"/>
                </a:lnTo>
                <a:lnTo>
                  <a:pt x="373271" y="241872"/>
                </a:lnTo>
                <a:lnTo>
                  <a:pt x="366261" y="230234"/>
                </a:lnTo>
                <a:lnTo>
                  <a:pt x="359083" y="219570"/>
                </a:lnTo>
                <a:lnTo>
                  <a:pt x="351853" y="210553"/>
                </a:lnTo>
                <a:lnTo>
                  <a:pt x="345348" y="202757"/>
                </a:lnTo>
                <a:lnTo>
                  <a:pt x="338178" y="192490"/>
                </a:lnTo>
                <a:lnTo>
                  <a:pt x="331917" y="182098"/>
                </a:lnTo>
                <a:lnTo>
                  <a:pt x="325740" y="171352"/>
                </a:lnTo>
                <a:lnTo>
                  <a:pt x="318820" y="160020"/>
                </a:lnTo>
                <a:lnTo>
                  <a:pt x="315018" y="154381"/>
                </a:lnTo>
                <a:lnTo>
                  <a:pt x="305210" y="141876"/>
                </a:lnTo>
                <a:lnTo>
                  <a:pt x="295922" y="132069"/>
                </a:lnTo>
                <a:lnTo>
                  <a:pt x="287371" y="123982"/>
                </a:lnTo>
                <a:lnTo>
                  <a:pt x="279772" y="116636"/>
                </a:lnTo>
                <a:lnTo>
                  <a:pt x="273342" y="109054"/>
                </a:lnTo>
                <a:lnTo>
                  <a:pt x="272084" y="107305"/>
                </a:lnTo>
                <a:lnTo>
                  <a:pt x="264662" y="97085"/>
                </a:lnTo>
                <a:lnTo>
                  <a:pt x="256799" y="86744"/>
                </a:lnTo>
                <a:lnTo>
                  <a:pt x="248561" y="76805"/>
                </a:lnTo>
                <a:lnTo>
                  <a:pt x="240017" y="67792"/>
                </a:lnTo>
                <a:lnTo>
                  <a:pt x="236387" y="64529"/>
                </a:lnTo>
                <a:lnTo>
                  <a:pt x="226257" y="57111"/>
                </a:lnTo>
                <a:lnTo>
                  <a:pt x="216534" y="49530"/>
                </a:lnTo>
                <a:lnTo>
                  <a:pt x="212915" y="46113"/>
                </a:lnTo>
                <a:lnTo>
                  <a:pt x="208711" y="41821"/>
                </a:lnTo>
                <a:lnTo>
                  <a:pt x="204419" y="39306"/>
                </a:lnTo>
                <a:lnTo>
                  <a:pt x="198291" y="35291"/>
                </a:lnTo>
                <a:lnTo>
                  <a:pt x="187591" y="27661"/>
                </a:lnTo>
                <a:lnTo>
                  <a:pt x="176593" y="21666"/>
                </a:lnTo>
                <a:lnTo>
                  <a:pt x="174852" y="21093"/>
                </a:lnTo>
                <a:lnTo>
                  <a:pt x="162951" y="20033"/>
                </a:lnTo>
                <a:lnTo>
                  <a:pt x="150734" y="20998"/>
                </a:lnTo>
                <a:lnTo>
                  <a:pt x="138874" y="20269"/>
                </a:lnTo>
                <a:lnTo>
                  <a:pt x="133324" y="18910"/>
                </a:lnTo>
                <a:lnTo>
                  <a:pt x="125564" y="14033"/>
                </a:lnTo>
                <a:lnTo>
                  <a:pt x="119684" y="11582"/>
                </a:lnTo>
                <a:lnTo>
                  <a:pt x="112496" y="8597"/>
                </a:lnTo>
                <a:lnTo>
                  <a:pt x="105790" y="3721"/>
                </a:lnTo>
                <a:lnTo>
                  <a:pt x="98450" y="838"/>
                </a:lnTo>
                <a:lnTo>
                  <a:pt x="95084" y="0"/>
                </a:lnTo>
                <a:lnTo>
                  <a:pt x="88430" y="3416"/>
                </a:lnTo>
                <a:lnTo>
                  <a:pt x="85648" y="4838"/>
                </a:lnTo>
                <a:lnTo>
                  <a:pt x="82867" y="11912"/>
                </a:lnTo>
                <a:lnTo>
                  <a:pt x="79838" y="19817"/>
                </a:lnTo>
                <a:lnTo>
                  <a:pt x="76529" y="29918"/>
                </a:lnTo>
                <a:lnTo>
                  <a:pt x="74696" y="38869"/>
                </a:lnTo>
                <a:lnTo>
                  <a:pt x="72402" y="52666"/>
                </a:lnTo>
                <a:lnTo>
                  <a:pt x="68856" y="59667"/>
                </a:lnTo>
                <a:lnTo>
                  <a:pt x="59946" y="70020"/>
                </a:lnTo>
                <a:lnTo>
                  <a:pt x="48789" y="81125"/>
                </a:lnTo>
                <a:lnTo>
                  <a:pt x="38410" y="91345"/>
                </a:lnTo>
                <a:lnTo>
                  <a:pt x="31838" y="99047"/>
                </a:lnTo>
                <a:lnTo>
                  <a:pt x="30469" y="103565"/>
                </a:lnTo>
                <a:lnTo>
                  <a:pt x="30385" y="117259"/>
                </a:lnTo>
                <a:lnTo>
                  <a:pt x="30238" y="129451"/>
                </a:lnTo>
                <a:lnTo>
                  <a:pt x="29235" y="134378"/>
                </a:lnTo>
                <a:lnTo>
                  <a:pt x="30721" y="141655"/>
                </a:lnTo>
                <a:lnTo>
                  <a:pt x="29438" y="146786"/>
                </a:lnTo>
                <a:lnTo>
                  <a:pt x="29020" y="149161"/>
                </a:lnTo>
                <a:lnTo>
                  <a:pt x="31761" y="160367"/>
                </a:lnTo>
                <a:lnTo>
                  <a:pt x="35140" y="172224"/>
                </a:lnTo>
                <a:lnTo>
                  <a:pt x="35245" y="178986"/>
                </a:lnTo>
                <a:lnTo>
                  <a:pt x="35818" y="185136"/>
                </a:lnTo>
                <a:lnTo>
                  <a:pt x="36960" y="188541"/>
                </a:lnTo>
                <a:lnTo>
                  <a:pt x="38747" y="191288"/>
                </a:lnTo>
                <a:lnTo>
                  <a:pt x="41257" y="195461"/>
                </a:lnTo>
                <a:lnTo>
                  <a:pt x="44568" y="203148"/>
                </a:lnTo>
                <a:lnTo>
                  <a:pt x="48755" y="216433"/>
                </a:lnTo>
                <a:lnTo>
                  <a:pt x="49695" y="220084"/>
                </a:lnTo>
                <a:lnTo>
                  <a:pt x="52356" y="231898"/>
                </a:lnTo>
                <a:lnTo>
                  <a:pt x="55458" y="246214"/>
                </a:lnTo>
                <a:lnTo>
                  <a:pt x="58881" y="260907"/>
                </a:lnTo>
                <a:lnTo>
                  <a:pt x="62499" y="273854"/>
                </a:lnTo>
                <a:lnTo>
                  <a:pt x="66192" y="282930"/>
                </a:lnTo>
                <a:lnTo>
                  <a:pt x="68986" y="287688"/>
                </a:lnTo>
                <a:lnTo>
                  <a:pt x="75687" y="298551"/>
                </a:lnTo>
                <a:lnTo>
                  <a:pt x="82394" y="309447"/>
                </a:lnTo>
                <a:lnTo>
                  <a:pt x="88569" y="320421"/>
                </a:lnTo>
                <a:lnTo>
                  <a:pt x="92557" y="328091"/>
                </a:lnTo>
                <a:lnTo>
                  <a:pt x="91503" y="334873"/>
                </a:lnTo>
                <a:lnTo>
                  <a:pt x="88150" y="342811"/>
                </a:lnTo>
                <a:lnTo>
                  <a:pt x="86310" y="347074"/>
                </a:lnTo>
                <a:lnTo>
                  <a:pt x="80982" y="358495"/>
                </a:lnTo>
                <a:lnTo>
                  <a:pt x="75138" y="369882"/>
                </a:lnTo>
                <a:lnTo>
                  <a:pt x="68877" y="381151"/>
                </a:lnTo>
                <a:lnTo>
                  <a:pt x="62299" y="392222"/>
                </a:lnTo>
                <a:lnTo>
                  <a:pt x="55504" y="403010"/>
                </a:lnTo>
                <a:lnTo>
                  <a:pt x="48590" y="413435"/>
                </a:lnTo>
                <a:lnTo>
                  <a:pt x="45839" y="417611"/>
                </a:lnTo>
                <a:lnTo>
                  <a:pt x="39267" y="428475"/>
                </a:lnTo>
                <a:lnTo>
                  <a:pt x="32940" y="439627"/>
                </a:lnTo>
                <a:lnTo>
                  <a:pt x="26644" y="450634"/>
                </a:lnTo>
                <a:lnTo>
                  <a:pt x="23063" y="456704"/>
                </a:lnTo>
                <a:lnTo>
                  <a:pt x="21297" y="463130"/>
                </a:lnTo>
                <a:lnTo>
                  <a:pt x="17475" y="469036"/>
                </a:lnTo>
                <a:lnTo>
                  <a:pt x="15033" y="472268"/>
                </a:lnTo>
                <a:lnTo>
                  <a:pt x="5788" y="481561"/>
                </a:lnTo>
                <a:lnTo>
                  <a:pt x="0" y="492506"/>
                </a:lnTo>
                <a:lnTo>
                  <a:pt x="4792" y="493031"/>
                </a:lnTo>
                <a:lnTo>
                  <a:pt x="16338" y="498485"/>
                </a:lnTo>
                <a:lnTo>
                  <a:pt x="27620" y="506892"/>
                </a:lnTo>
                <a:lnTo>
                  <a:pt x="37020" y="514616"/>
                </a:lnTo>
                <a:lnTo>
                  <a:pt x="44258" y="521253"/>
                </a:lnTo>
                <a:lnTo>
                  <a:pt x="51665" y="531778"/>
                </a:lnTo>
                <a:lnTo>
                  <a:pt x="55689" y="544004"/>
                </a:lnTo>
                <a:lnTo>
                  <a:pt x="61016" y="537958"/>
                </a:lnTo>
                <a:lnTo>
                  <a:pt x="69245" y="527776"/>
                </a:lnTo>
                <a:lnTo>
                  <a:pt x="77000" y="517931"/>
                </a:lnTo>
                <a:lnTo>
                  <a:pt x="79933" y="514248"/>
                </a:lnTo>
                <a:lnTo>
                  <a:pt x="80416" y="509816"/>
                </a:lnTo>
                <a:lnTo>
                  <a:pt x="83438" y="506196"/>
                </a:lnTo>
                <a:lnTo>
                  <a:pt x="87172" y="501688"/>
                </a:lnTo>
                <a:lnTo>
                  <a:pt x="92519" y="498055"/>
                </a:lnTo>
                <a:lnTo>
                  <a:pt x="95986" y="493382"/>
                </a:lnTo>
                <a:lnTo>
                  <a:pt x="97334" y="491575"/>
                </a:lnTo>
                <a:lnTo>
                  <a:pt x="105147" y="481427"/>
                </a:lnTo>
                <a:lnTo>
                  <a:pt x="113105" y="471477"/>
                </a:lnTo>
                <a:lnTo>
                  <a:pt x="121092" y="461652"/>
                </a:lnTo>
                <a:lnTo>
                  <a:pt x="128993" y="451878"/>
                </a:lnTo>
                <a:lnTo>
                  <a:pt x="132333" y="458482"/>
                </a:lnTo>
                <a:lnTo>
                  <a:pt x="131889" y="467766"/>
                </a:lnTo>
                <a:lnTo>
                  <a:pt x="132981" y="474992"/>
                </a:lnTo>
                <a:lnTo>
                  <a:pt x="134213" y="483171"/>
                </a:lnTo>
                <a:lnTo>
                  <a:pt x="134353" y="491540"/>
                </a:lnTo>
                <a:lnTo>
                  <a:pt x="134797" y="500126"/>
                </a:lnTo>
                <a:lnTo>
                  <a:pt x="141516" y="501383"/>
                </a:lnTo>
                <a:lnTo>
                  <a:pt x="150444" y="496049"/>
                </a:lnTo>
                <a:lnTo>
                  <a:pt x="156565" y="494233"/>
                </a:lnTo>
                <a:lnTo>
                  <a:pt x="164325" y="491934"/>
                </a:lnTo>
                <a:lnTo>
                  <a:pt x="170738" y="489559"/>
                </a:lnTo>
                <a:lnTo>
                  <a:pt x="179400" y="487514"/>
                </a:lnTo>
                <a:lnTo>
                  <a:pt x="181538" y="486996"/>
                </a:lnTo>
                <a:lnTo>
                  <a:pt x="193768" y="483553"/>
                </a:lnTo>
                <a:lnTo>
                  <a:pt x="205932" y="479622"/>
                </a:lnTo>
                <a:lnTo>
                  <a:pt x="218090" y="475613"/>
                </a:lnTo>
                <a:lnTo>
                  <a:pt x="230303" y="471932"/>
                </a:lnTo>
                <a:lnTo>
                  <a:pt x="242629" y="468990"/>
                </a:lnTo>
                <a:lnTo>
                  <a:pt x="255130" y="467194"/>
                </a:lnTo>
                <a:lnTo>
                  <a:pt x="257557" y="466992"/>
                </a:lnTo>
                <a:lnTo>
                  <a:pt x="270229" y="466139"/>
                </a:lnTo>
                <a:lnTo>
                  <a:pt x="282898" y="465520"/>
                </a:lnTo>
                <a:lnTo>
                  <a:pt x="295565" y="464984"/>
                </a:lnTo>
                <a:lnTo>
                  <a:pt x="308230" y="464382"/>
                </a:lnTo>
                <a:lnTo>
                  <a:pt x="320896" y="463564"/>
                </a:lnTo>
                <a:lnTo>
                  <a:pt x="333565" y="462381"/>
                </a:lnTo>
                <a:lnTo>
                  <a:pt x="343415" y="461487"/>
                </a:lnTo>
                <a:lnTo>
                  <a:pt x="356514" y="460350"/>
                </a:lnTo>
                <a:lnTo>
                  <a:pt x="369512" y="458400"/>
                </a:lnTo>
                <a:lnTo>
                  <a:pt x="381279" y="454799"/>
                </a:lnTo>
                <a:lnTo>
                  <a:pt x="381203" y="454181"/>
                </a:lnTo>
                <a:lnTo>
                  <a:pt x="379606" y="441781"/>
                </a:lnTo>
                <a:lnTo>
                  <a:pt x="377607" y="429046"/>
                </a:lnTo>
                <a:lnTo>
                  <a:pt x="374942" y="416412"/>
                </a:lnTo>
                <a:lnTo>
                  <a:pt x="371347" y="404317"/>
                </a:lnTo>
                <a:lnTo>
                  <a:pt x="366714" y="392682"/>
                </a:lnTo>
                <a:lnTo>
                  <a:pt x="361368" y="380793"/>
                </a:lnTo>
                <a:lnTo>
                  <a:pt x="356003" y="368873"/>
                </a:lnTo>
                <a:lnTo>
                  <a:pt x="351278" y="357047"/>
                </a:lnTo>
                <a:lnTo>
                  <a:pt x="347852" y="345440"/>
                </a:lnTo>
                <a:lnTo>
                  <a:pt x="352355" y="345004"/>
                </a:lnTo>
                <a:lnTo>
                  <a:pt x="364806" y="342230"/>
                </a:lnTo>
                <a:lnTo>
                  <a:pt x="377062" y="339217"/>
                </a:lnTo>
                <a:lnTo>
                  <a:pt x="385711" y="337616"/>
                </a:lnTo>
                <a:lnTo>
                  <a:pt x="387921" y="332854"/>
                </a:lnTo>
                <a:lnTo>
                  <a:pt x="393738" y="325399"/>
                </a:lnTo>
                <a:lnTo>
                  <a:pt x="396888" y="320045"/>
                </a:lnTo>
                <a:lnTo>
                  <a:pt x="400830" y="306929"/>
                </a:lnTo>
                <a:lnTo>
                  <a:pt x="400456" y="2956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803377" y="948587"/>
            <a:ext cx="400830" cy="544004"/>
          </a:xfrm>
          <a:custGeom>
            <a:avLst/>
            <a:gdLst/>
            <a:ahLst/>
            <a:cxnLst/>
            <a:rect l="l" t="t" r="r" b="b"/>
            <a:pathLst>
              <a:path w="400830" h="544004">
                <a:moveTo>
                  <a:pt x="98450" y="838"/>
                </a:moveTo>
                <a:lnTo>
                  <a:pt x="105790" y="3721"/>
                </a:lnTo>
                <a:lnTo>
                  <a:pt x="112496" y="8597"/>
                </a:lnTo>
                <a:lnTo>
                  <a:pt x="119684" y="11582"/>
                </a:lnTo>
                <a:lnTo>
                  <a:pt x="125564" y="14033"/>
                </a:lnTo>
                <a:lnTo>
                  <a:pt x="133324" y="18910"/>
                </a:lnTo>
                <a:lnTo>
                  <a:pt x="138874" y="20269"/>
                </a:lnTo>
                <a:lnTo>
                  <a:pt x="150734" y="20998"/>
                </a:lnTo>
                <a:lnTo>
                  <a:pt x="162951" y="20033"/>
                </a:lnTo>
                <a:lnTo>
                  <a:pt x="174852" y="21093"/>
                </a:lnTo>
                <a:lnTo>
                  <a:pt x="176593" y="21666"/>
                </a:lnTo>
                <a:lnTo>
                  <a:pt x="187591" y="27661"/>
                </a:lnTo>
                <a:lnTo>
                  <a:pt x="198291" y="35291"/>
                </a:lnTo>
                <a:lnTo>
                  <a:pt x="204419" y="39306"/>
                </a:lnTo>
                <a:lnTo>
                  <a:pt x="208711" y="41821"/>
                </a:lnTo>
                <a:lnTo>
                  <a:pt x="212915" y="46113"/>
                </a:lnTo>
                <a:lnTo>
                  <a:pt x="216534" y="49530"/>
                </a:lnTo>
                <a:lnTo>
                  <a:pt x="226257" y="57111"/>
                </a:lnTo>
                <a:lnTo>
                  <a:pt x="236387" y="64529"/>
                </a:lnTo>
                <a:lnTo>
                  <a:pt x="240017" y="67792"/>
                </a:lnTo>
                <a:lnTo>
                  <a:pt x="248561" y="76805"/>
                </a:lnTo>
                <a:lnTo>
                  <a:pt x="256799" y="86744"/>
                </a:lnTo>
                <a:lnTo>
                  <a:pt x="264662" y="97085"/>
                </a:lnTo>
                <a:lnTo>
                  <a:pt x="272084" y="107305"/>
                </a:lnTo>
                <a:lnTo>
                  <a:pt x="273342" y="109054"/>
                </a:lnTo>
                <a:lnTo>
                  <a:pt x="279772" y="116636"/>
                </a:lnTo>
                <a:lnTo>
                  <a:pt x="287371" y="123982"/>
                </a:lnTo>
                <a:lnTo>
                  <a:pt x="295922" y="132069"/>
                </a:lnTo>
                <a:lnTo>
                  <a:pt x="305210" y="141876"/>
                </a:lnTo>
                <a:lnTo>
                  <a:pt x="315018" y="154381"/>
                </a:lnTo>
                <a:lnTo>
                  <a:pt x="318820" y="160020"/>
                </a:lnTo>
                <a:lnTo>
                  <a:pt x="325740" y="171352"/>
                </a:lnTo>
                <a:lnTo>
                  <a:pt x="331917" y="182098"/>
                </a:lnTo>
                <a:lnTo>
                  <a:pt x="338178" y="192490"/>
                </a:lnTo>
                <a:lnTo>
                  <a:pt x="345348" y="202757"/>
                </a:lnTo>
                <a:lnTo>
                  <a:pt x="351853" y="210553"/>
                </a:lnTo>
                <a:lnTo>
                  <a:pt x="359083" y="219570"/>
                </a:lnTo>
                <a:lnTo>
                  <a:pt x="366261" y="230234"/>
                </a:lnTo>
                <a:lnTo>
                  <a:pt x="373271" y="241872"/>
                </a:lnTo>
                <a:lnTo>
                  <a:pt x="379996" y="253812"/>
                </a:lnTo>
                <a:lnTo>
                  <a:pt x="386320" y="265382"/>
                </a:lnTo>
                <a:lnTo>
                  <a:pt x="392126" y="275909"/>
                </a:lnTo>
                <a:lnTo>
                  <a:pt x="393852" y="278942"/>
                </a:lnTo>
                <a:lnTo>
                  <a:pt x="397670" y="286680"/>
                </a:lnTo>
                <a:lnTo>
                  <a:pt x="399430" y="292931"/>
                </a:lnTo>
                <a:lnTo>
                  <a:pt x="400456" y="295668"/>
                </a:lnTo>
                <a:lnTo>
                  <a:pt x="400830" y="306929"/>
                </a:lnTo>
                <a:lnTo>
                  <a:pt x="396888" y="320045"/>
                </a:lnTo>
                <a:lnTo>
                  <a:pt x="393738" y="325399"/>
                </a:lnTo>
                <a:lnTo>
                  <a:pt x="387921" y="332854"/>
                </a:lnTo>
                <a:lnTo>
                  <a:pt x="385711" y="337616"/>
                </a:lnTo>
                <a:lnTo>
                  <a:pt x="377062" y="339217"/>
                </a:lnTo>
                <a:lnTo>
                  <a:pt x="364806" y="342230"/>
                </a:lnTo>
                <a:lnTo>
                  <a:pt x="352355" y="345004"/>
                </a:lnTo>
                <a:lnTo>
                  <a:pt x="347852" y="345440"/>
                </a:lnTo>
                <a:lnTo>
                  <a:pt x="351278" y="357047"/>
                </a:lnTo>
                <a:lnTo>
                  <a:pt x="356003" y="368873"/>
                </a:lnTo>
                <a:lnTo>
                  <a:pt x="361368" y="380793"/>
                </a:lnTo>
                <a:lnTo>
                  <a:pt x="366714" y="392682"/>
                </a:lnTo>
                <a:lnTo>
                  <a:pt x="371347" y="404317"/>
                </a:lnTo>
                <a:lnTo>
                  <a:pt x="374942" y="416412"/>
                </a:lnTo>
                <a:lnTo>
                  <a:pt x="377607" y="429046"/>
                </a:lnTo>
                <a:lnTo>
                  <a:pt x="379606" y="441781"/>
                </a:lnTo>
                <a:lnTo>
                  <a:pt x="381203" y="454181"/>
                </a:lnTo>
                <a:lnTo>
                  <a:pt x="381279" y="454799"/>
                </a:lnTo>
                <a:lnTo>
                  <a:pt x="369512" y="458400"/>
                </a:lnTo>
                <a:lnTo>
                  <a:pt x="356514" y="460350"/>
                </a:lnTo>
                <a:lnTo>
                  <a:pt x="343415" y="461487"/>
                </a:lnTo>
                <a:lnTo>
                  <a:pt x="333565" y="462381"/>
                </a:lnTo>
                <a:lnTo>
                  <a:pt x="320896" y="463564"/>
                </a:lnTo>
                <a:lnTo>
                  <a:pt x="308230" y="464382"/>
                </a:lnTo>
                <a:lnTo>
                  <a:pt x="295565" y="464984"/>
                </a:lnTo>
                <a:lnTo>
                  <a:pt x="282898" y="465520"/>
                </a:lnTo>
                <a:lnTo>
                  <a:pt x="270229" y="466139"/>
                </a:lnTo>
                <a:lnTo>
                  <a:pt x="257557" y="466992"/>
                </a:lnTo>
                <a:lnTo>
                  <a:pt x="255130" y="467194"/>
                </a:lnTo>
                <a:lnTo>
                  <a:pt x="242629" y="468990"/>
                </a:lnTo>
                <a:lnTo>
                  <a:pt x="230303" y="471932"/>
                </a:lnTo>
                <a:lnTo>
                  <a:pt x="218090" y="475613"/>
                </a:lnTo>
                <a:lnTo>
                  <a:pt x="205932" y="479622"/>
                </a:lnTo>
                <a:lnTo>
                  <a:pt x="193768" y="483553"/>
                </a:lnTo>
                <a:lnTo>
                  <a:pt x="181538" y="486996"/>
                </a:lnTo>
                <a:lnTo>
                  <a:pt x="179400" y="487514"/>
                </a:lnTo>
                <a:lnTo>
                  <a:pt x="170738" y="489559"/>
                </a:lnTo>
                <a:lnTo>
                  <a:pt x="164325" y="491934"/>
                </a:lnTo>
                <a:lnTo>
                  <a:pt x="156565" y="494233"/>
                </a:lnTo>
                <a:lnTo>
                  <a:pt x="150444" y="496049"/>
                </a:lnTo>
                <a:lnTo>
                  <a:pt x="141516" y="501383"/>
                </a:lnTo>
                <a:lnTo>
                  <a:pt x="134797" y="500126"/>
                </a:lnTo>
                <a:lnTo>
                  <a:pt x="134353" y="491540"/>
                </a:lnTo>
                <a:lnTo>
                  <a:pt x="134213" y="483171"/>
                </a:lnTo>
                <a:lnTo>
                  <a:pt x="132981" y="474992"/>
                </a:lnTo>
                <a:lnTo>
                  <a:pt x="131889" y="467766"/>
                </a:lnTo>
                <a:lnTo>
                  <a:pt x="132333" y="458482"/>
                </a:lnTo>
                <a:lnTo>
                  <a:pt x="128993" y="451878"/>
                </a:lnTo>
                <a:lnTo>
                  <a:pt x="121092" y="461652"/>
                </a:lnTo>
                <a:lnTo>
                  <a:pt x="113105" y="471477"/>
                </a:lnTo>
                <a:lnTo>
                  <a:pt x="105147" y="481427"/>
                </a:lnTo>
                <a:lnTo>
                  <a:pt x="97334" y="491575"/>
                </a:lnTo>
                <a:lnTo>
                  <a:pt x="95986" y="493382"/>
                </a:lnTo>
                <a:lnTo>
                  <a:pt x="92519" y="498055"/>
                </a:lnTo>
                <a:lnTo>
                  <a:pt x="87172" y="501688"/>
                </a:lnTo>
                <a:lnTo>
                  <a:pt x="83438" y="506196"/>
                </a:lnTo>
                <a:lnTo>
                  <a:pt x="80416" y="509816"/>
                </a:lnTo>
                <a:lnTo>
                  <a:pt x="79933" y="514248"/>
                </a:lnTo>
                <a:lnTo>
                  <a:pt x="77000" y="517931"/>
                </a:lnTo>
                <a:lnTo>
                  <a:pt x="69245" y="527776"/>
                </a:lnTo>
                <a:lnTo>
                  <a:pt x="61016" y="537958"/>
                </a:lnTo>
                <a:lnTo>
                  <a:pt x="55689" y="544004"/>
                </a:lnTo>
                <a:lnTo>
                  <a:pt x="51665" y="531778"/>
                </a:lnTo>
                <a:lnTo>
                  <a:pt x="44258" y="521253"/>
                </a:lnTo>
                <a:lnTo>
                  <a:pt x="37020" y="514616"/>
                </a:lnTo>
                <a:lnTo>
                  <a:pt x="27620" y="506892"/>
                </a:lnTo>
                <a:lnTo>
                  <a:pt x="16338" y="498485"/>
                </a:lnTo>
                <a:lnTo>
                  <a:pt x="4792" y="493031"/>
                </a:lnTo>
                <a:lnTo>
                  <a:pt x="0" y="492506"/>
                </a:lnTo>
                <a:lnTo>
                  <a:pt x="5788" y="481561"/>
                </a:lnTo>
                <a:lnTo>
                  <a:pt x="15033" y="472268"/>
                </a:lnTo>
                <a:lnTo>
                  <a:pt x="17475" y="469036"/>
                </a:lnTo>
                <a:lnTo>
                  <a:pt x="21297" y="463130"/>
                </a:lnTo>
                <a:lnTo>
                  <a:pt x="23063" y="456704"/>
                </a:lnTo>
                <a:lnTo>
                  <a:pt x="26644" y="450634"/>
                </a:lnTo>
                <a:lnTo>
                  <a:pt x="32940" y="439627"/>
                </a:lnTo>
                <a:lnTo>
                  <a:pt x="39267" y="428475"/>
                </a:lnTo>
                <a:lnTo>
                  <a:pt x="45839" y="417611"/>
                </a:lnTo>
                <a:lnTo>
                  <a:pt x="48590" y="413435"/>
                </a:lnTo>
                <a:lnTo>
                  <a:pt x="55504" y="403010"/>
                </a:lnTo>
                <a:lnTo>
                  <a:pt x="62299" y="392222"/>
                </a:lnTo>
                <a:lnTo>
                  <a:pt x="68877" y="381151"/>
                </a:lnTo>
                <a:lnTo>
                  <a:pt x="75138" y="369882"/>
                </a:lnTo>
                <a:lnTo>
                  <a:pt x="80982" y="358495"/>
                </a:lnTo>
                <a:lnTo>
                  <a:pt x="86310" y="347074"/>
                </a:lnTo>
                <a:lnTo>
                  <a:pt x="88150" y="342811"/>
                </a:lnTo>
                <a:lnTo>
                  <a:pt x="91503" y="334873"/>
                </a:lnTo>
                <a:lnTo>
                  <a:pt x="92557" y="328091"/>
                </a:lnTo>
                <a:lnTo>
                  <a:pt x="88569" y="320421"/>
                </a:lnTo>
                <a:lnTo>
                  <a:pt x="82394" y="309447"/>
                </a:lnTo>
                <a:lnTo>
                  <a:pt x="75687" y="298551"/>
                </a:lnTo>
                <a:lnTo>
                  <a:pt x="68986" y="287688"/>
                </a:lnTo>
                <a:lnTo>
                  <a:pt x="66192" y="282930"/>
                </a:lnTo>
                <a:lnTo>
                  <a:pt x="62499" y="273854"/>
                </a:lnTo>
                <a:lnTo>
                  <a:pt x="58881" y="260907"/>
                </a:lnTo>
                <a:lnTo>
                  <a:pt x="55458" y="246214"/>
                </a:lnTo>
                <a:lnTo>
                  <a:pt x="52356" y="231898"/>
                </a:lnTo>
                <a:lnTo>
                  <a:pt x="49695" y="220084"/>
                </a:lnTo>
                <a:lnTo>
                  <a:pt x="48755" y="216433"/>
                </a:lnTo>
                <a:lnTo>
                  <a:pt x="44568" y="203148"/>
                </a:lnTo>
                <a:lnTo>
                  <a:pt x="41257" y="195461"/>
                </a:lnTo>
                <a:lnTo>
                  <a:pt x="38747" y="191288"/>
                </a:lnTo>
                <a:lnTo>
                  <a:pt x="36960" y="188541"/>
                </a:lnTo>
                <a:lnTo>
                  <a:pt x="35818" y="185136"/>
                </a:lnTo>
                <a:lnTo>
                  <a:pt x="35245" y="178986"/>
                </a:lnTo>
                <a:lnTo>
                  <a:pt x="35140" y="172224"/>
                </a:lnTo>
                <a:lnTo>
                  <a:pt x="31761" y="160367"/>
                </a:lnTo>
                <a:lnTo>
                  <a:pt x="29020" y="149161"/>
                </a:lnTo>
                <a:lnTo>
                  <a:pt x="29438" y="146786"/>
                </a:lnTo>
                <a:lnTo>
                  <a:pt x="30721" y="141655"/>
                </a:lnTo>
                <a:lnTo>
                  <a:pt x="29235" y="134378"/>
                </a:lnTo>
                <a:lnTo>
                  <a:pt x="30238" y="129451"/>
                </a:lnTo>
                <a:lnTo>
                  <a:pt x="30385" y="117259"/>
                </a:lnTo>
                <a:lnTo>
                  <a:pt x="30469" y="103565"/>
                </a:lnTo>
                <a:lnTo>
                  <a:pt x="31838" y="99047"/>
                </a:lnTo>
                <a:lnTo>
                  <a:pt x="38410" y="91345"/>
                </a:lnTo>
                <a:lnTo>
                  <a:pt x="48789" y="81125"/>
                </a:lnTo>
                <a:lnTo>
                  <a:pt x="59946" y="70020"/>
                </a:lnTo>
                <a:lnTo>
                  <a:pt x="68856" y="59667"/>
                </a:lnTo>
                <a:lnTo>
                  <a:pt x="72402" y="52666"/>
                </a:lnTo>
                <a:lnTo>
                  <a:pt x="74696" y="38869"/>
                </a:lnTo>
                <a:lnTo>
                  <a:pt x="76529" y="29918"/>
                </a:lnTo>
                <a:lnTo>
                  <a:pt x="79838" y="19817"/>
                </a:lnTo>
                <a:lnTo>
                  <a:pt x="82867" y="11912"/>
                </a:lnTo>
                <a:lnTo>
                  <a:pt x="85648" y="4838"/>
                </a:lnTo>
                <a:lnTo>
                  <a:pt x="88430" y="3416"/>
                </a:lnTo>
                <a:lnTo>
                  <a:pt x="950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912597" y="1124432"/>
            <a:ext cx="239356" cy="173659"/>
          </a:xfrm>
          <a:custGeom>
            <a:avLst/>
            <a:gdLst/>
            <a:ahLst/>
            <a:cxnLst/>
            <a:rect l="l" t="t" r="r" b="b"/>
            <a:pathLst>
              <a:path w="239356" h="173659">
                <a:moveTo>
                  <a:pt x="239356" y="171983"/>
                </a:moveTo>
                <a:lnTo>
                  <a:pt x="236626" y="171221"/>
                </a:lnTo>
                <a:lnTo>
                  <a:pt x="230454" y="172770"/>
                </a:lnTo>
                <a:lnTo>
                  <a:pt x="226148" y="172821"/>
                </a:lnTo>
                <a:lnTo>
                  <a:pt x="213449" y="173040"/>
                </a:lnTo>
                <a:lnTo>
                  <a:pt x="200764" y="173350"/>
                </a:lnTo>
                <a:lnTo>
                  <a:pt x="188070" y="173600"/>
                </a:lnTo>
                <a:lnTo>
                  <a:pt x="179311" y="173659"/>
                </a:lnTo>
                <a:lnTo>
                  <a:pt x="166575" y="173490"/>
                </a:lnTo>
                <a:lnTo>
                  <a:pt x="153866" y="172920"/>
                </a:lnTo>
                <a:lnTo>
                  <a:pt x="141204" y="171835"/>
                </a:lnTo>
                <a:lnTo>
                  <a:pt x="128606" y="170120"/>
                </a:lnTo>
                <a:lnTo>
                  <a:pt x="116093" y="167659"/>
                </a:lnTo>
                <a:lnTo>
                  <a:pt x="102151" y="164328"/>
                </a:lnTo>
                <a:lnTo>
                  <a:pt x="89818" y="161340"/>
                </a:lnTo>
                <a:lnTo>
                  <a:pt x="81953" y="159410"/>
                </a:lnTo>
                <a:lnTo>
                  <a:pt x="69440" y="156949"/>
                </a:lnTo>
                <a:lnTo>
                  <a:pt x="56867" y="154818"/>
                </a:lnTo>
                <a:lnTo>
                  <a:pt x="50800" y="153517"/>
                </a:lnTo>
                <a:lnTo>
                  <a:pt x="54544" y="142610"/>
                </a:lnTo>
                <a:lnTo>
                  <a:pt x="54740" y="129596"/>
                </a:lnTo>
                <a:lnTo>
                  <a:pt x="53244" y="116652"/>
                </a:lnTo>
                <a:lnTo>
                  <a:pt x="52400" y="110553"/>
                </a:lnTo>
                <a:lnTo>
                  <a:pt x="50407" y="98414"/>
                </a:lnTo>
                <a:lnTo>
                  <a:pt x="48976" y="84965"/>
                </a:lnTo>
                <a:lnTo>
                  <a:pt x="49987" y="76898"/>
                </a:lnTo>
                <a:lnTo>
                  <a:pt x="62927" y="76079"/>
                </a:lnTo>
                <a:lnTo>
                  <a:pt x="75752" y="74791"/>
                </a:lnTo>
                <a:lnTo>
                  <a:pt x="88465" y="73292"/>
                </a:lnTo>
                <a:lnTo>
                  <a:pt x="101072" y="71840"/>
                </a:lnTo>
                <a:lnTo>
                  <a:pt x="113577" y="70693"/>
                </a:lnTo>
                <a:lnTo>
                  <a:pt x="125984" y="70107"/>
                </a:lnTo>
                <a:lnTo>
                  <a:pt x="129159" y="70078"/>
                </a:lnTo>
                <a:lnTo>
                  <a:pt x="125653" y="70167"/>
                </a:lnTo>
                <a:lnTo>
                  <a:pt x="121932" y="70332"/>
                </a:lnTo>
                <a:lnTo>
                  <a:pt x="118491" y="69888"/>
                </a:lnTo>
                <a:lnTo>
                  <a:pt x="106252" y="67966"/>
                </a:lnTo>
                <a:lnTo>
                  <a:pt x="92401" y="64484"/>
                </a:lnTo>
                <a:lnTo>
                  <a:pt x="82969" y="59664"/>
                </a:lnTo>
                <a:lnTo>
                  <a:pt x="72756" y="51800"/>
                </a:lnTo>
                <a:lnTo>
                  <a:pt x="63813" y="42971"/>
                </a:lnTo>
                <a:lnTo>
                  <a:pt x="63347" y="42278"/>
                </a:lnTo>
                <a:lnTo>
                  <a:pt x="53253" y="36324"/>
                </a:lnTo>
                <a:lnTo>
                  <a:pt x="39036" y="31706"/>
                </a:lnTo>
                <a:lnTo>
                  <a:pt x="30073" y="25857"/>
                </a:lnTo>
                <a:lnTo>
                  <a:pt x="21192" y="15996"/>
                </a:lnTo>
                <a:lnTo>
                  <a:pt x="11202" y="9509"/>
                </a:lnTo>
                <a:lnTo>
                  <a:pt x="1181" y="136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039952" y="1192658"/>
            <a:ext cx="78320" cy="8583"/>
          </a:xfrm>
          <a:custGeom>
            <a:avLst/>
            <a:gdLst/>
            <a:ahLst/>
            <a:cxnLst/>
            <a:rect l="l" t="t" r="r" b="b"/>
            <a:pathLst>
              <a:path w="78320" h="8583">
                <a:moveTo>
                  <a:pt x="0" y="163"/>
                </a:moveTo>
                <a:lnTo>
                  <a:pt x="12773" y="0"/>
                </a:lnTo>
                <a:lnTo>
                  <a:pt x="25494" y="8"/>
                </a:lnTo>
                <a:lnTo>
                  <a:pt x="38059" y="935"/>
                </a:lnTo>
                <a:lnTo>
                  <a:pt x="43637" y="1852"/>
                </a:lnTo>
                <a:lnTo>
                  <a:pt x="55945" y="5028"/>
                </a:lnTo>
                <a:lnTo>
                  <a:pt x="68302" y="8007"/>
                </a:lnTo>
                <a:lnTo>
                  <a:pt x="78320" y="85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891719" y="1269466"/>
            <a:ext cx="41275" cy="131381"/>
          </a:xfrm>
          <a:custGeom>
            <a:avLst/>
            <a:gdLst/>
            <a:ahLst/>
            <a:cxnLst/>
            <a:rect l="l" t="t" r="r" b="b"/>
            <a:pathLst>
              <a:path w="41275" h="131381">
                <a:moveTo>
                  <a:pt x="41275" y="131381"/>
                </a:moveTo>
                <a:lnTo>
                  <a:pt x="38461" y="119183"/>
                </a:lnTo>
                <a:lnTo>
                  <a:pt x="36322" y="106661"/>
                </a:lnTo>
                <a:lnTo>
                  <a:pt x="34379" y="94010"/>
                </a:lnTo>
                <a:lnTo>
                  <a:pt x="32155" y="81426"/>
                </a:lnTo>
                <a:lnTo>
                  <a:pt x="29171" y="69103"/>
                </a:lnTo>
                <a:lnTo>
                  <a:pt x="24948" y="57237"/>
                </a:lnTo>
                <a:lnTo>
                  <a:pt x="22136" y="51371"/>
                </a:lnTo>
                <a:lnTo>
                  <a:pt x="16305" y="40248"/>
                </a:lnTo>
                <a:lnTo>
                  <a:pt x="10652" y="28746"/>
                </a:lnTo>
                <a:lnTo>
                  <a:pt x="5544" y="16942"/>
                </a:lnTo>
                <a:lnTo>
                  <a:pt x="1352" y="491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982956" y="1464563"/>
            <a:ext cx="70751" cy="55029"/>
          </a:xfrm>
          <a:custGeom>
            <a:avLst/>
            <a:gdLst/>
            <a:ahLst/>
            <a:cxnLst/>
            <a:rect l="l" t="t" r="r" b="b"/>
            <a:pathLst>
              <a:path w="70751" h="55029">
                <a:moveTo>
                  <a:pt x="0" y="0"/>
                </a:moveTo>
                <a:lnTo>
                  <a:pt x="5911" y="9834"/>
                </a:lnTo>
                <a:lnTo>
                  <a:pt x="14721" y="19739"/>
                </a:lnTo>
                <a:lnTo>
                  <a:pt x="25107" y="29107"/>
                </a:lnTo>
                <a:lnTo>
                  <a:pt x="35744" y="37329"/>
                </a:lnTo>
                <a:lnTo>
                  <a:pt x="43586" y="42697"/>
                </a:lnTo>
                <a:lnTo>
                  <a:pt x="54795" y="48925"/>
                </a:lnTo>
                <a:lnTo>
                  <a:pt x="66603" y="53715"/>
                </a:lnTo>
                <a:lnTo>
                  <a:pt x="70751" y="5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975308" y="1695893"/>
            <a:ext cx="115292" cy="135864"/>
          </a:xfrm>
          <a:custGeom>
            <a:avLst/>
            <a:gdLst/>
            <a:ahLst/>
            <a:cxnLst/>
            <a:rect l="l" t="t" r="r" b="b"/>
            <a:pathLst>
              <a:path w="115292" h="135864">
                <a:moveTo>
                  <a:pt x="115292" y="14516"/>
                </a:moveTo>
                <a:lnTo>
                  <a:pt x="112693" y="28493"/>
                </a:lnTo>
                <a:lnTo>
                  <a:pt x="110430" y="41293"/>
                </a:lnTo>
                <a:lnTo>
                  <a:pt x="108437" y="53292"/>
                </a:lnTo>
                <a:lnTo>
                  <a:pt x="106651" y="64863"/>
                </a:lnTo>
                <a:lnTo>
                  <a:pt x="105006" y="76380"/>
                </a:lnTo>
                <a:lnTo>
                  <a:pt x="103438" y="88219"/>
                </a:lnTo>
                <a:lnTo>
                  <a:pt x="101881" y="100752"/>
                </a:lnTo>
                <a:lnTo>
                  <a:pt x="100272" y="114354"/>
                </a:lnTo>
                <a:lnTo>
                  <a:pt x="99709" y="119227"/>
                </a:lnTo>
                <a:lnTo>
                  <a:pt x="99150" y="124155"/>
                </a:lnTo>
                <a:lnTo>
                  <a:pt x="100090" y="130441"/>
                </a:lnTo>
                <a:lnTo>
                  <a:pt x="96267" y="133426"/>
                </a:lnTo>
                <a:lnTo>
                  <a:pt x="93156" y="135864"/>
                </a:lnTo>
                <a:lnTo>
                  <a:pt x="79960" y="135026"/>
                </a:lnTo>
                <a:lnTo>
                  <a:pt x="75426" y="134772"/>
                </a:lnTo>
                <a:lnTo>
                  <a:pt x="62926" y="133362"/>
                </a:lnTo>
                <a:lnTo>
                  <a:pt x="50426" y="131085"/>
                </a:lnTo>
                <a:lnTo>
                  <a:pt x="37869" y="128755"/>
                </a:lnTo>
                <a:lnTo>
                  <a:pt x="25199" y="127182"/>
                </a:lnTo>
                <a:lnTo>
                  <a:pt x="9919" y="125904"/>
                </a:lnTo>
                <a:lnTo>
                  <a:pt x="1636" y="118443"/>
                </a:lnTo>
                <a:lnTo>
                  <a:pt x="915" y="115951"/>
                </a:lnTo>
                <a:lnTo>
                  <a:pt x="0" y="104232"/>
                </a:lnTo>
                <a:lnTo>
                  <a:pt x="788" y="90539"/>
                </a:lnTo>
                <a:lnTo>
                  <a:pt x="1977" y="78126"/>
                </a:lnTo>
                <a:lnTo>
                  <a:pt x="2033" y="77482"/>
                </a:lnTo>
                <a:lnTo>
                  <a:pt x="2833" y="65281"/>
                </a:lnTo>
                <a:lnTo>
                  <a:pt x="3371" y="52546"/>
                </a:lnTo>
                <a:lnTo>
                  <a:pt x="3919" y="39547"/>
                </a:lnTo>
                <a:lnTo>
                  <a:pt x="4752" y="26558"/>
                </a:lnTo>
                <a:lnTo>
                  <a:pt x="6144" y="13851"/>
                </a:lnTo>
                <a:lnTo>
                  <a:pt x="8369" y="1698"/>
                </a:lnTo>
                <a:lnTo>
                  <a:pt x="87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980680" y="1657718"/>
            <a:ext cx="124703" cy="52375"/>
          </a:xfrm>
          <a:custGeom>
            <a:avLst/>
            <a:gdLst/>
            <a:ahLst/>
            <a:cxnLst/>
            <a:rect l="l" t="t" r="r" b="b"/>
            <a:pathLst>
              <a:path w="124703" h="52375">
                <a:moveTo>
                  <a:pt x="123560" y="21335"/>
                </a:moveTo>
                <a:lnTo>
                  <a:pt x="124703" y="26555"/>
                </a:lnTo>
                <a:lnTo>
                  <a:pt x="123191" y="37325"/>
                </a:lnTo>
                <a:lnTo>
                  <a:pt x="120994" y="44488"/>
                </a:lnTo>
                <a:lnTo>
                  <a:pt x="114488" y="51822"/>
                </a:lnTo>
                <a:lnTo>
                  <a:pt x="103822" y="52375"/>
                </a:lnTo>
                <a:lnTo>
                  <a:pt x="91497" y="49431"/>
                </a:lnTo>
                <a:lnTo>
                  <a:pt x="80010" y="46278"/>
                </a:lnTo>
                <a:lnTo>
                  <a:pt x="78564" y="45999"/>
                </a:lnTo>
                <a:lnTo>
                  <a:pt x="65868" y="43825"/>
                </a:lnTo>
                <a:lnTo>
                  <a:pt x="53363" y="41739"/>
                </a:lnTo>
                <a:lnTo>
                  <a:pt x="40924" y="39741"/>
                </a:lnTo>
                <a:lnTo>
                  <a:pt x="29034" y="37922"/>
                </a:lnTo>
                <a:lnTo>
                  <a:pt x="16341" y="36864"/>
                </a:lnTo>
                <a:lnTo>
                  <a:pt x="3763" y="35145"/>
                </a:lnTo>
                <a:lnTo>
                  <a:pt x="1335" y="34391"/>
                </a:lnTo>
                <a:lnTo>
                  <a:pt x="0" y="24434"/>
                </a:lnTo>
                <a:lnTo>
                  <a:pt x="2487" y="12066"/>
                </a:lnTo>
                <a:lnTo>
                  <a:pt x="34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839420" y="1157773"/>
            <a:ext cx="128409" cy="102806"/>
          </a:xfrm>
          <a:custGeom>
            <a:avLst/>
            <a:gdLst/>
            <a:ahLst/>
            <a:cxnLst/>
            <a:rect l="l" t="t" r="r" b="b"/>
            <a:pathLst>
              <a:path w="128409" h="102806">
                <a:moveTo>
                  <a:pt x="112496" y="42125"/>
                </a:moveTo>
                <a:lnTo>
                  <a:pt x="108673" y="39776"/>
                </a:lnTo>
                <a:lnTo>
                  <a:pt x="106032" y="38163"/>
                </a:lnTo>
                <a:lnTo>
                  <a:pt x="103936" y="35115"/>
                </a:lnTo>
                <a:lnTo>
                  <a:pt x="99707" y="31597"/>
                </a:lnTo>
                <a:lnTo>
                  <a:pt x="95427" y="28257"/>
                </a:lnTo>
                <a:lnTo>
                  <a:pt x="91465" y="24561"/>
                </a:lnTo>
                <a:lnTo>
                  <a:pt x="82828" y="17639"/>
                </a:lnTo>
                <a:lnTo>
                  <a:pt x="70116" y="9732"/>
                </a:lnTo>
                <a:lnTo>
                  <a:pt x="63474" y="8191"/>
                </a:lnTo>
                <a:lnTo>
                  <a:pt x="63474" y="12852"/>
                </a:lnTo>
                <a:lnTo>
                  <a:pt x="59067" y="13423"/>
                </a:lnTo>
                <a:lnTo>
                  <a:pt x="57848" y="17754"/>
                </a:lnTo>
                <a:lnTo>
                  <a:pt x="56451" y="22758"/>
                </a:lnTo>
                <a:lnTo>
                  <a:pt x="58254" y="27533"/>
                </a:lnTo>
                <a:lnTo>
                  <a:pt x="51866" y="26174"/>
                </a:lnTo>
                <a:lnTo>
                  <a:pt x="48171" y="25374"/>
                </a:lnTo>
                <a:lnTo>
                  <a:pt x="44577" y="22961"/>
                </a:lnTo>
                <a:lnTo>
                  <a:pt x="41148" y="21450"/>
                </a:lnTo>
                <a:lnTo>
                  <a:pt x="38760" y="20396"/>
                </a:lnTo>
                <a:lnTo>
                  <a:pt x="35496" y="19761"/>
                </a:lnTo>
                <a:lnTo>
                  <a:pt x="33350" y="18135"/>
                </a:lnTo>
                <a:lnTo>
                  <a:pt x="29679" y="15341"/>
                </a:lnTo>
                <a:lnTo>
                  <a:pt x="32105" y="12077"/>
                </a:lnTo>
                <a:lnTo>
                  <a:pt x="32981" y="8191"/>
                </a:lnTo>
                <a:lnTo>
                  <a:pt x="33820" y="3962"/>
                </a:lnTo>
                <a:lnTo>
                  <a:pt x="30988" y="1854"/>
                </a:lnTo>
                <a:lnTo>
                  <a:pt x="28536" y="0"/>
                </a:lnTo>
                <a:lnTo>
                  <a:pt x="24434" y="1689"/>
                </a:lnTo>
                <a:lnTo>
                  <a:pt x="22580" y="2540"/>
                </a:lnTo>
                <a:lnTo>
                  <a:pt x="18770" y="4254"/>
                </a:lnTo>
                <a:lnTo>
                  <a:pt x="15303" y="7505"/>
                </a:lnTo>
                <a:lnTo>
                  <a:pt x="13766" y="11544"/>
                </a:lnTo>
                <a:lnTo>
                  <a:pt x="12903" y="15417"/>
                </a:lnTo>
                <a:lnTo>
                  <a:pt x="13258" y="21463"/>
                </a:lnTo>
                <a:lnTo>
                  <a:pt x="12534" y="22339"/>
                </a:lnTo>
                <a:lnTo>
                  <a:pt x="15064" y="94800"/>
                </a:lnTo>
                <a:lnTo>
                  <a:pt x="27055" y="99851"/>
                </a:lnTo>
                <a:lnTo>
                  <a:pt x="40119" y="102285"/>
                </a:lnTo>
                <a:lnTo>
                  <a:pt x="50558" y="102806"/>
                </a:lnTo>
                <a:lnTo>
                  <a:pt x="63217" y="101974"/>
                </a:lnTo>
                <a:lnTo>
                  <a:pt x="75819" y="100102"/>
                </a:lnTo>
                <a:lnTo>
                  <a:pt x="88392" y="98228"/>
                </a:lnTo>
                <a:lnTo>
                  <a:pt x="92367" y="97802"/>
                </a:lnTo>
                <a:lnTo>
                  <a:pt x="99212" y="97167"/>
                </a:lnTo>
                <a:lnTo>
                  <a:pt x="106845" y="97066"/>
                </a:lnTo>
                <a:lnTo>
                  <a:pt x="113868" y="97536"/>
                </a:lnTo>
                <a:lnTo>
                  <a:pt x="118821" y="97878"/>
                </a:lnTo>
                <a:lnTo>
                  <a:pt x="125069" y="98552"/>
                </a:lnTo>
                <a:lnTo>
                  <a:pt x="128409" y="99606"/>
                </a:lnTo>
                <a:lnTo>
                  <a:pt x="122466" y="46545"/>
                </a:lnTo>
                <a:lnTo>
                  <a:pt x="117970" y="45123"/>
                </a:lnTo>
                <a:lnTo>
                  <a:pt x="112496" y="42125"/>
                </a:lnTo>
                <a:close/>
              </a:path>
              <a:path w="128409" h="102806">
                <a:moveTo>
                  <a:pt x="3149" y="66890"/>
                </a:moveTo>
                <a:lnTo>
                  <a:pt x="7505" y="68961"/>
                </a:lnTo>
                <a:lnTo>
                  <a:pt x="3048" y="75552"/>
                </a:lnTo>
                <a:lnTo>
                  <a:pt x="850" y="81140"/>
                </a:lnTo>
                <a:lnTo>
                  <a:pt x="5219" y="86448"/>
                </a:lnTo>
                <a:lnTo>
                  <a:pt x="15064" y="94800"/>
                </a:lnTo>
                <a:lnTo>
                  <a:pt x="12534" y="22339"/>
                </a:lnTo>
                <a:lnTo>
                  <a:pt x="13258" y="21463"/>
                </a:lnTo>
                <a:lnTo>
                  <a:pt x="12903" y="15417"/>
                </a:lnTo>
                <a:lnTo>
                  <a:pt x="12776" y="17678"/>
                </a:lnTo>
                <a:lnTo>
                  <a:pt x="12554" y="21951"/>
                </a:lnTo>
                <a:lnTo>
                  <a:pt x="10185" y="23596"/>
                </a:lnTo>
                <a:lnTo>
                  <a:pt x="4978" y="27216"/>
                </a:lnTo>
                <a:lnTo>
                  <a:pt x="2667" y="28422"/>
                </a:lnTo>
                <a:lnTo>
                  <a:pt x="2095" y="35052"/>
                </a:lnTo>
                <a:lnTo>
                  <a:pt x="1790" y="38595"/>
                </a:lnTo>
                <a:lnTo>
                  <a:pt x="4025" y="43040"/>
                </a:lnTo>
                <a:lnTo>
                  <a:pt x="4457" y="46482"/>
                </a:lnTo>
                <a:lnTo>
                  <a:pt x="1574" y="48564"/>
                </a:lnTo>
                <a:lnTo>
                  <a:pt x="863" y="52146"/>
                </a:lnTo>
                <a:lnTo>
                  <a:pt x="0" y="56476"/>
                </a:lnTo>
                <a:lnTo>
                  <a:pt x="3149" y="668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839420" y="1157773"/>
            <a:ext cx="128409" cy="102806"/>
          </a:xfrm>
          <a:custGeom>
            <a:avLst/>
            <a:gdLst/>
            <a:ahLst/>
            <a:cxnLst/>
            <a:rect l="l" t="t" r="r" b="b"/>
            <a:pathLst>
              <a:path w="128409" h="102806">
                <a:moveTo>
                  <a:pt x="122466" y="46545"/>
                </a:moveTo>
                <a:lnTo>
                  <a:pt x="117970" y="45123"/>
                </a:lnTo>
                <a:lnTo>
                  <a:pt x="112496" y="42125"/>
                </a:lnTo>
                <a:lnTo>
                  <a:pt x="108673" y="39776"/>
                </a:lnTo>
                <a:lnTo>
                  <a:pt x="106032" y="38163"/>
                </a:lnTo>
                <a:lnTo>
                  <a:pt x="106349" y="37096"/>
                </a:lnTo>
                <a:lnTo>
                  <a:pt x="103936" y="35115"/>
                </a:lnTo>
                <a:lnTo>
                  <a:pt x="99707" y="31597"/>
                </a:lnTo>
                <a:lnTo>
                  <a:pt x="95427" y="28257"/>
                </a:lnTo>
                <a:lnTo>
                  <a:pt x="91465" y="24561"/>
                </a:lnTo>
                <a:lnTo>
                  <a:pt x="82828" y="17639"/>
                </a:lnTo>
                <a:lnTo>
                  <a:pt x="70116" y="9732"/>
                </a:lnTo>
                <a:lnTo>
                  <a:pt x="63474" y="8191"/>
                </a:lnTo>
                <a:lnTo>
                  <a:pt x="63474" y="12852"/>
                </a:lnTo>
                <a:lnTo>
                  <a:pt x="59067" y="13423"/>
                </a:lnTo>
                <a:lnTo>
                  <a:pt x="57848" y="17754"/>
                </a:lnTo>
                <a:lnTo>
                  <a:pt x="56451" y="22758"/>
                </a:lnTo>
                <a:lnTo>
                  <a:pt x="58254" y="27533"/>
                </a:lnTo>
                <a:lnTo>
                  <a:pt x="51866" y="26174"/>
                </a:lnTo>
                <a:lnTo>
                  <a:pt x="48171" y="25374"/>
                </a:lnTo>
                <a:lnTo>
                  <a:pt x="44577" y="22961"/>
                </a:lnTo>
                <a:lnTo>
                  <a:pt x="41148" y="21450"/>
                </a:lnTo>
                <a:lnTo>
                  <a:pt x="38760" y="20396"/>
                </a:lnTo>
                <a:lnTo>
                  <a:pt x="35496" y="19761"/>
                </a:lnTo>
                <a:lnTo>
                  <a:pt x="33350" y="18135"/>
                </a:lnTo>
                <a:lnTo>
                  <a:pt x="29679" y="15341"/>
                </a:lnTo>
                <a:lnTo>
                  <a:pt x="32105" y="12077"/>
                </a:lnTo>
                <a:lnTo>
                  <a:pt x="32981" y="8191"/>
                </a:lnTo>
                <a:lnTo>
                  <a:pt x="33540" y="5727"/>
                </a:lnTo>
                <a:lnTo>
                  <a:pt x="33820" y="3962"/>
                </a:lnTo>
                <a:lnTo>
                  <a:pt x="30988" y="1854"/>
                </a:lnTo>
                <a:lnTo>
                  <a:pt x="28536" y="0"/>
                </a:lnTo>
                <a:lnTo>
                  <a:pt x="24434" y="1689"/>
                </a:lnTo>
                <a:lnTo>
                  <a:pt x="22580" y="2540"/>
                </a:lnTo>
                <a:lnTo>
                  <a:pt x="18770" y="4254"/>
                </a:lnTo>
                <a:lnTo>
                  <a:pt x="15303" y="7505"/>
                </a:lnTo>
                <a:lnTo>
                  <a:pt x="13766" y="11544"/>
                </a:lnTo>
                <a:lnTo>
                  <a:pt x="12954" y="13677"/>
                </a:lnTo>
                <a:lnTo>
                  <a:pt x="12903" y="15417"/>
                </a:lnTo>
                <a:lnTo>
                  <a:pt x="12776" y="17678"/>
                </a:lnTo>
                <a:lnTo>
                  <a:pt x="12534" y="22339"/>
                </a:lnTo>
                <a:lnTo>
                  <a:pt x="13258" y="21463"/>
                </a:lnTo>
                <a:lnTo>
                  <a:pt x="10185" y="23596"/>
                </a:lnTo>
                <a:lnTo>
                  <a:pt x="4978" y="27216"/>
                </a:lnTo>
                <a:lnTo>
                  <a:pt x="2667" y="28422"/>
                </a:lnTo>
                <a:lnTo>
                  <a:pt x="2095" y="35052"/>
                </a:lnTo>
                <a:lnTo>
                  <a:pt x="1790" y="38595"/>
                </a:lnTo>
                <a:lnTo>
                  <a:pt x="3708" y="40551"/>
                </a:lnTo>
                <a:lnTo>
                  <a:pt x="4025" y="43040"/>
                </a:lnTo>
                <a:lnTo>
                  <a:pt x="4457" y="46482"/>
                </a:lnTo>
                <a:lnTo>
                  <a:pt x="1574" y="48564"/>
                </a:lnTo>
                <a:lnTo>
                  <a:pt x="863" y="52146"/>
                </a:lnTo>
                <a:lnTo>
                  <a:pt x="0" y="56476"/>
                </a:lnTo>
                <a:lnTo>
                  <a:pt x="3149" y="66890"/>
                </a:lnTo>
                <a:lnTo>
                  <a:pt x="7505" y="68961"/>
                </a:lnTo>
                <a:lnTo>
                  <a:pt x="3048" y="75552"/>
                </a:lnTo>
                <a:lnTo>
                  <a:pt x="850" y="81140"/>
                </a:lnTo>
                <a:lnTo>
                  <a:pt x="5219" y="86448"/>
                </a:lnTo>
                <a:lnTo>
                  <a:pt x="15064" y="94800"/>
                </a:lnTo>
                <a:lnTo>
                  <a:pt x="27055" y="99851"/>
                </a:lnTo>
                <a:lnTo>
                  <a:pt x="40119" y="102285"/>
                </a:lnTo>
                <a:lnTo>
                  <a:pt x="50558" y="102806"/>
                </a:lnTo>
                <a:lnTo>
                  <a:pt x="63217" y="101974"/>
                </a:lnTo>
                <a:lnTo>
                  <a:pt x="75819" y="100102"/>
                </a:lnTo>
                <a:lnTo>
                  <a:pt x="88392" y="98228"/>
                </a:lnTo>
                <a:lnTo>
                  <a:pt x="92367" y="97802"/>
                </a:lnTo>
                <a:lnTo>
                  <a:pt x="99212" y="97167"/>
                </a:lnTo>
                <a:lnTo>
                  <a:pt x="106845" y="97066"/>
                </a:lnTo>
                <a:lnTo>
                  <a:pt x="113868" y="97536"/>
                </a:lnTo>
                <a:lnTo>
                  <a:pt x="118821" y="97878"/>
                </a:lnTo>
                <a:lnTo>
                  <a:pt x="125069" y="98552"/>
                </a:lnTo>
                <a:lnTo>
                  <a:pt x="128409" y="99606"/>
                </a:lnTo>
                <a:lnTo>
                  <a:pt x="122466" y="465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851752" y="1181333"/>
            <a:ext cx="47193" cy="25895"/>
          </a:xfrm>
          <a:custGeom>
            <a:avLst/>
            <a:gdLst/>
            <a:ahLst/>
            <a:cxnLst/>
            <a:rect l="l" t="t" r="r" b="b"/>
            <a:pathLst>
              <a:path w="47193" h="25895">
                <a:moveTo>
                  <a:pt x="0" y="0"/>
                </a:moveTo>
                <a:lnTo>
                  <a:pt x="939" y="6311"/>
                </a:lnTo>
                <a:lnTo>
                  <a:pt x="6438" y="13169"/>
                </a:lnTo>
                <a:lnTo>
                  <a:pt x="12141" y="15938"/>
                </a:lnTo>
                <a:lnTo>
                  <a:pt x="18199" y="18884"/>
                </a:lnTo>
                <a:lnTo>
                  <a:pt x="22948" y="22669"/>
                </a:lnTo>
                <a:lnTo>
                  <a:pt x="29400" y="24498"/>
                </a:lnTo>
                <a:lnTo>
                  <a:pt x="34328" y="25895"/>
                </a:lnTo>
                <a:lnTo>
                  <a:pt x="42075" y="25781"/>
                </a:lnTo>
                <a:lnTo>
                  <a:pt x="47193" y="258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842849" y="1202707"/>
            <a:ext cx="42303" cy="24485"/>
          </a:xfrm>
          <a:custGeom>
            <a:avLst/>
            <a:gdLst/>
            <a:ahLst/>
            <a:cxnLst/>
            <a:rect l="l" t="t" r="r" b="b"/>
            <a:pathLst>
              <a:path w="42303" h="24485">
                <a:moveTo>
                  <a:pt x="0" y="0"/>
                </a:moveTo>
                <a:lnTo>
                  <a:pt x="2184" y="2298"/>
                </a:lnTo>
                <a:lnTo>
                  <a:pt x="3657" y="5588"/>
                </a:lnTo>
                <a:lnTo>
                  <a:pt x="6324" y="7581"/>
                </a:lnTo>
                <a:lnTo>
                  <a:pt x="9690" y="10083"/>
                </a:lnTo>
                <a:lnTo>
                  <a:pt x="11734" y="12268"/>
                </a:lnTo>
                <a:lnTo>
                  <a:pt x="15138" y="14668"/>
                </a:lnTo>
                <a:lnTo>
                  <a:pt x="26385" y="20629"/>
                </a:lnTo>
                <a:lnTo>
                  <a:pt x="38717" y="23928"/>
                </a:lnTo>
                <a:lnTo>
                  <a:pt x="42303" y="24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846862" y="1227636"/>
            <a:ext cx="32054" cy="15582"/>
          </a:xfrm>
          <a:custGeom>
            <a:avLst/>
            <a:gdLst/>
            <a:ahLst/>
            <a:cxnLst/>
            <a:rect l="l" t="t" r="r" b="b"/>
            <a:pathLst>
              <a:path w="32054" h="15582">
                <a:moveTo>
                  <a:pt x="0" y="0"/>
                </a:moveTo>
                <a:lnTo>
                  <a:pt x="10538" y="9317"/>
                </a:lnTo>
                <a:lnTo>
                  <a:pt x="21370" y="14372"/>
                </a:lnTo>
                <a:lnTo>
                  <a:pt x="32054" y="15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699624" y="1253169"/>
            <a:ext cx="181673" cy="573620"/>
          </a:xfrm>
          <a:custGeom>
            <a:avLst/>
            <a:gdLst/>
            <a:ahLst/>
            <a:cxnLst/>
            <a:rect l="l" t="t" r="r" b="b"/>
            <a:pathLst>
              <a:path w="181673" h="573620">
                <a:moveTo>
                  <a:pt x="25704" y="573620"/>
                </a:moveTo>
                <a:lnTo>
                  <a:pt x="181673" y="7086"/>
                </a:lnTo>
                <a:lnTo>
                  <a:pt x="155968" y="0"/>
                </a:lnTo>
                <a:lnTo>
                  <a:pt x="0" y="566546"/>
                </a:lnTo>
                <a:lnTo>
                  <a:pt x="25704" y="5736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699624" y="1253169"/>
            <a:ext cx="181673" cy="573620"/>
          </a:xfrm>
          <a:custGeom>
            <a:avLst/>
            <a:gdLst/>
            <a:ahLst/>
            <a:cxnLst/>
            <a:rect l="l" t="t" r="r" b="b"/>
            <a:pathLst>
              <a:path w="181673" h="573620">
                <a:moveTo>
                  <a:pt x="25704" y="573620"/>
                </a:moveTo>
                <a:lnTo>
                  <a:pt x="181673" y="7086"/>
                </a:lnTo>
                <a:lnTo>
                  <a:pt x="155968" y="0"/>
                </a:lnTo>
                <a:lnTo>
                  <a:pt x="0" y="566546"/>
                </a:lnTo>
                <a:lnTo>
                  <a:pt x="25704" y="5736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870340" y="1128903"/>
            <a:ext cx="35610" cy="57531"/>
          </a:xfrm>
          <a:custGeom>
            <a:avLst/>
            <a:gdLst/>
            <a:ahLst/>
            <a:cxnLst/>
            <a:rect l="l" t="t" r="r" b="b"/>
            <a:pathLst>
              <a:path w="35610" h="57531">
                <a:moveTo>
                  <a:pt x="22821" y="57531"/>
                </a:moveTo>
                <a:lnTo>
                  <a:pt x="25501" y="53111"/>
                </a:lnTo>
                <a:lnTo>
                  <a:pt x="28897" y="42288"/>
                </a:lnTo>
                <a:lnTo>
                  <a:pt x="33281" y="25226"/>
                </a:lnTo>
                <a:lnTo>
                  <a:pt x="35610" y="15684"/>
                </a:lnTo>
                <a:lnTo>
                  <a:pt x="34823" y="3962"/>
                </a:lnTo>
                <a:lnTo>
                  <a:pt x="25679" y="1981"/>
                </a:lnTo>
                <a:lnTo>
                  <a:pt x="16548" y="0"/>
                </a:lnTo>
                <a:lnTo>
                  <a:pt x="9893" y="8597"/>
                </a:lnTo>
                <a:lnTo>
                  <a:pt x="0" y="44564"/>
                </a:lnTo>
                <a:lnTo>
                  <a:pt x="3771" y="47828"/>
                </a:lnTo>
                <a:lnTo>
                  <a:pt x="16103" y="53238"/>
                </a:lnTo>
                <a:lnTo>
                  <a:pt x="22821" y="575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870340" y="1128903"/>
            <a:ext cx="35610" cy="57531"/>
          </a:xfrm>
          <a:custGeom>
            <a:avLst/>
            <a:gdLst/>
            <a:ahLst/>
            <a:cxnLst/>
            <a:rect l="l" t="t" r="r" b="b"/>
            <a:pathLst>
              <a:path w="35610" h="57531">
                <a:moveTo>
                  <a:pt x="3771" y="47828"/>
                </a:moveTo>
                <a:lnTo>
                  <a:pt x="16103" y="53238"/>
                </a:lnTo>
                <a:lnTo>
                  <a:pt x="22821" y="57531"/>
                </a:lnTo>
                <a:lnTo>
                  <a:pt x="25501" y="53111"/>
                </a:lnTo>
                <a:lnTo>
                  <a:pt x="28897" y="42288"/>
                </a:lnTo>
                <a:lnTo>
                  <a:pt x="33281" y="25226"/>
                </a:lnTo>
                <a:lnTo>
                  <a:pt x="35610" y="15684"/>
                </a:lnTo>
                <a:lnTo>
                  <a:pt x="34823" y="3962"/>
                </a:lnTo>
                <a:lnTo>
                  <a:pt x="25679" y="1981"/>
                </a:lnTo>
                <a:lnTo>
                  <a:pt x="16548" y="0"/>
                </a:lnTo>
                <a:lnTo>
                  <a:pt x="9893" y="8597"/>
                </a:lnTo>
                <a:lnTo>
                  <a:pt x="0" y="44564"/>
                </a:lnTo>
                <a:lnTo>
                  <a:pt x="3771" y="478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740585" y="1488164"/>
            <a:ext cx="85623" cy="107035"/>
          </a:xfrm>
          <a:custGeom>
            <a:avLst/>
            <a:gdLst/>
            <a:ahLst/>
            <a:cxnLst/>
            <a:rect l="l" t="t" r="r" b="b"/>
            <a:pathLst>
              <a:path w="85623" h="107035">
                <a:moveTo>
                  <a:pt x="61747" y="96380"/>
                </a:moveTo>
                <a:lnTo>
                  <a:pt x="62623" y="94183"/>
                </a:lnTo>
                <a:lnTo>
                  <a:pt x="62001" y="90500"/>
                </a:lnTo>
                <a:lnTo>
                  <a:pt x="61785" y="89179"/>
                </a:lnTo>
                <a:lnTo>
                  <a:pt x="60744" y="86436"/>
                </a:lnTo>
                <a:lnTo>
                  <a:pt x="59258" y="85864"/>
                </a:lnTo>
                <a:lnTo>
                  <a:pt x="64731" y="85902"/>
                </a:lnTo>
                <a:lnTo>
                  <a:pt x="73012" y="84709"/>
                </a:lnTo>
                <a:lnTo>
                  <a:pt x="73164" y="78054"/>
                </a:lnTo>
                <a:lnTo>
                  <a:pt x="73266" y="73063"/>
                </a:lnTo>
                <a:lnTo>
                  <a:pt x="70053" y="71843"/>
                </a:lnTo>
                <a:lnTo>
                  <a:pt x="69138" y="67398"/>
                </a:lnTo>
                <a:lnTo>
                  <a:pt x="73494" y="66763"/>
                </a:lnTo>
                <a:lnTo>
                  <a:pt x="80010" y="66865"/>
                </a:lnTo>
                <a:lnTo>
                  <a:pt x="83172" y="63258"/>
                </a:lnTo>
                <a:lnTo>
                  <a:pt x="85623" y="60452"/>
                </a:lnTo>
                <a:lnTo>
                  <a:pt x="85013" y="55232"/>
                </a:lnTo>
                <a:lnTo>
                  <a:pt x="83235" y="52006"/>
                </a:lnTo>
                <a:lnTo>
                  <a:pt x="81229" y="48387"/>
                </a:lnTo>
                <a:lnTo>
                  <a:pt x="77825" y="42697"/>
                </a:lnTo>
                <a:lnTo>
                  <a:pt x="74739" y="40005"/>
                </a:lnTo>
                <a:lnTo>
                  <a:pt x="68834" y="34861"/>
                </a:lnTo>
                <a:lnTo>
                  <a:pt x="59715" y="36868"/>
                </a:lnTo>
                <a:lnTo>
                  <a:pt x="52552" y="34315"/>
                </a:lnTo>
                <a:lnTo>
                  <a:pt x="50088" y="33439"/>
                </a:lnTo>
                <a:lnTo>
                  <a:pt x="46418" y="30683"/>
                </a:lnTo>
                <a:lnTo>
                  <a:pt x="41694" y="27863"/>
                </a:lnTo>
                <a:lnTo>
                  <a:pt x="41363" y="22555"/>
                </a:lnTo>
                <a:lnTo>
                  <a:pt x="41529" y="19850"/>
                </a:lnTo>
                <a:lnTo>
                  <a:pt x="41744" y="16471"/>
                </a:lnTo>
                <a:lnTo>
                  <a:pt x="45288" y="13639"/>
                </a:lnTo>
                <a:lnTo>
                  <a:pt x="37198" y="0"/>
                </a:lnTo>
                <a:lnTo>
                  <a:pt x="31419" y="4495"/>
                </a:lnTo>
                <a:lnTo>
                  <a:pt x="27660" y="7061"/>
                </a:lnTo>
                <a:lnTo>
                  <a:pt x="23075" y="11633"/>
                </a:lnTo>
                <a:lnTo>
                  <a:pt x="18186" y="16510"/>
                </a:lnTo>
                <a:lnTo>
                  <a:pt x="14351" y="18059"/>
                </a:lnTo>
                <a:lnTo>
                  <a:pt x="12700" y="24726"/>
                </a:lnTo>
                <a:lnTo>
                  <a:pt x="12204" y="26822"/>
                </a:lnTo>
                <a:lnTo>
                  <a:pt x="11950" y="31597"/>
                </a:lnTo>
                <a:lnTo>
                  <a:pt x="12369" y="33782"/>
                </a:lnTo>
                <a:lnTo>
                  <a:pt x="12941" y="36677"/>
                </a:lnTo>
                <a:lnTo>
                  <a:pt x="12344" y="38963"/>
                </a:lnTo>
                <a:lnTo>
                  <a:pt x="13360" y="41935"/>
                </a:lnTo>
                <a:lnTo>
                  <a:pt x="10541" y="43319"/>
                </a:lnTo>
                <a:lnTo>
                  <a:pt x="7594" y="46532"/>
                </a:lnTo>
                <a:lnTo>
                  <a:pt x="5816" y="49276"/>
                </a:lnTo>
                <a:lnTo>
                  <a:pt x="4914" y="51701"/>
                </a:lnTo>
                <a:lnTo>
                  <a:pt x="5232" y="56019"/>
                </a:lnTo>
                <a:lnTo>
                  <a:pt x="6870" y="60210"/>
                </a:lnTo>
                <a:lnTo>
                  <a:pt x="3276" y="61290"/>
                </a:lnTo>
                <a:lnTo>
                  <a:pt x="1168" y="65989"/>
                </a:lnTo>
                <a:lnTo>
                  <a:pt x="825" y="68351"/>
                </a:lnTo>
                <a:lnTo>
                  <a:pt x="368" y="71628"/>
                </a:lnTo>
                <a:lnTo>
                  <a:pt x="1981" y="75247"/>
                </a:lnTo>
                <a:lnTo>
                  <a:pt x="3987" y="77749"/>
                </a:lnTo>
                <a:lnTo>
                  <a:pt x="495" y="80518"/>
                </a:lnTo>
                <a:lnTo>
                  <a:pt x="0" y="84569"/>
                </a:lnTo>
                <a:lnTo>
                  <a:pt x="1041" y="88252"/>
                </a:lnTo>
                <a:lnTo>
                  <a:pt x="2641" y="93916"/>
                </a:lnTo>
                <a:lnTo>
                  <a:pt x="7962" y="98196"/>
                </a:lnTo>
                <a:lnTo>
                  <a:pt x="12700" y="101650"/>
                </a:lnTo>
                <a:lnTo>
                  <a:pt x="17526" y="105168"/>
                </a:lnTo>
                <a:lnTo>
                  <a:pt x="22428" y="106934"/>
                </a:lnTo>
                <a:lnTo>
                  <a:pt x="42189" y="107035"/>
                </a:lnTo>
                <a:lnTo>
                  <a:pt x="39636" y="99999"/>
                </a:lnTo>
                <a:lnTo>
                  <a:pt x="42278" y="102095"/>
                </a:lnTo>
                <a:lnTo>
                  <a:pt x="47980" y="101663"/>
                </a:lnTo>
                <a:lnTo>
                  <a:pt x="54660" y="101676"/>
                </a:lnTo>
                <a:lnTo>
                  <a:pt x="59131" y="98564"/>
                </a:lnTo>
                <a:lnTo>
                  <a:pt x="61747" y="963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740585" y="1488164"/>
            <a:ext cx="85623" cy="107035"/>
          </a:xfrm>
          <a:custGeom>
            <a:avLst/>
            <a:gdLst/>
            <a:ahLst/>
            <a:cxnLst/>
            <a:rect l="l" t="t" r="r" b="b"/>
            <a:pathLst>
              <a:path w="85623" h="107035">
                <a:moveTo>
                  <a:pt x="45288" y="13639"/>
                </a:moveTo>
                <a:lnTo>
                  <a:pt x="43319" y="15976"/>
                </a:lnTo>
                <a:lnTo>
                  <a:pt x="41744" y="16471"/>
                </a:lnTo>
                <a:lnTo>
                  <a:pt x="41529" y="19850"/>
                </a:lnTo>
                <a:lnTo>
                  <a:pt x="41363" y="22555"/>
                </a:lnTo>
                <a:lnTo>
                  <a:pt x="41694" y="27863"/>
                </a:lnTo>
                <a:lnTo>
                  <a:pt x="43980" y="29222"/>
                </a:lnTo>
                <a:lnTo>
                  <a:pt x="46418" y="30683"/>
                </a:lnTo>
                <a:lnTo>
                  <a:pt x="50088" y="33439"/>
                </a:lnTo>
                <a:lnTo>
                  <a:pt x="52552" y="34315"/>
                </a:lnTo>
                <a:lnTo>
                  <a:pt x="59715" y="36868"/>
                </a:lnTo>
                <a:lnTo>
                  <a:pt x="68834" y="34861"/>
                </a:lnTo>
                <a:lnTo>
                  <a:pt x="74739" y="40005"/>
                </a:lnTo>
                <a:lnTo>
                  <a:pt x="77825" y="42697"/>
                </a:lnTo>
                <a:lnTo>
                  <a:pt x="81229" y="48387"/>
                </a:lnTo>
                <a:lnTo>
                  <a:pt x="83235" y="52006"/>
                </a:lnTo>
                <a:lnTo>
                  <a:pt x="85013" y="55232"/>
                </a:lnTo>
                <a:lnTo>
                  <a:pt x="85623" y="60452"/>
                </a:lnTo>
                <a:lnTo>
                  <a:pt x="83172" y="63258"/>
                </a:lnTo>
                <a:lnTo>
                  <a:pt x="80010" y="66865"/>
                </a:lnTo>
                <a:lnTo>
                  <a:pt x="73494" y="66763"/>
                </a:lnTo>
                <a:lnTo>
                  <a:pt x="69138" y="67398"/>
                </a:lnTo>
                <a:lnTo>
                  <a:pt x="70053" y="71843"/>
                </a:lnTo>
                <a:lnTo>
                  <a:pt x="73266" y="73063"/>
                </a:lnTo>
                <a:lnTo>
                  <a:pt x="73164" y="78054"/>
                </a:lnTo>
                <a:lnTo>
                  <a:pt x="73012" y="84709"/>
                </a:lnTo>
                <a:lnTo>
                  <a:pt x="64731" y="85902"/>
                </a:lnTo>
                <a:lnTo>
                  <a:pt x="59258" y="85864"/>
                </a:lnTo>
                <a:lnTo>
                  <a:pt x="60744" y="86436"/>
                </a:lnTo>
                <a:lnTo>
                  <a:pt x="61785" y="89179"/>
                </a:lnTo>
                <a:lnTo>
                  <a:pt x="62001" y="90500"/>
                </a:lnTo>
                <a:lnTo>
                  <a:pt x="62623" y="94183"/>
                </a:lnTo>
                <a:lnTo>
                  <a:pt x="61747" y="96380"/>
                </a:lnTo>
                <a:lnTo>
                  <a:pt x="59131" y="98564"/>
                </a:lnTo>
                <a:lnTo>
                  <a:pt x="56730" y="100571"/>
                </a:lnTo>
                <a:lnTo>
                  <a:pt x="54660" y="101676"/>
                </a:lnTo>
                <a:lnTo>
                  <a:pt x="51308" y="101676"/>
                </a:lnTo>
                <a:lnTo>
                  <a:pt x="47980" y="101663"/>
                </a:lnTo>
                <a:lnTo>
                  <a:pt x="42278" y="102095"/>
                </a:lnTo>
                <a:lnTo>
                  <a:pt x="39636" y="99999"/>
                </a:lnTo>
                <a:lnTo>
                  <a:pt x="42189" y="107035"/>
                </a:lnTo>
                <a:lnTo>
                  <a:pt x="33439" y="106934"/>
                </a:lnTo>
                <a:lnTo>
                  <a:pt x="28321" y="106934"/>
                </a:lnTo>
                <a:lnTo>
                  <a:pt x="22428" y="106934"/>
                </a:lnTo>
                <a:lnTo>
                  <a:pt x="17526" y="105168"/>
                </a:lnTo>
                <a:lnTo>
                  <a:pt x="12700" y="101650"/>
                </a:lnTo>
                <a:lnTo>
                  <a:pt x="7962" y="98196"/>
                </a:lnTo>
                <a:lnTo>
                  <a:pt x="2641" y="93916"/>
                </a:lnTo>
                <a:lnTo>
                  <a:pt x="1041" y="88252"/>
                </a:lnTo>
                <a:lnTo>
                  <a:pt x="0" y="84569"/>
                </a:lnTo>
                <a:lnTo>
                  <a:pt x="495" y="80518"/>
                </a:lnTo>
                <a:lnTo>
                  <a:pt x="3987" y="77749"/>
                </a:lnTo>
                <a:lnTo>
                  <a:pt x="1981" y="75247"/>
                </a:lnTo>
                <a:lnTo>
                  <a:pt x="368" y="71628"/>
                </a:lnTo>
                <a:lnTo>
                  <a:pt x="825" y="68351"/>
                </a:lnTo>
                <a:lnTo>
                  <a:pt x="1168" y="65989"/>
                </a:lnTo>
                <a:lnTo>
                  <a:pt x="3276" y="61290"/>
                </a:lnTo>
                <a:lnTo>
                  <a:pt x="6870" y="60210"/>
                </a:lnTo>
                <a:lnTo>
                  <a:pt x="6870" y="58127"/>
                </a:lnTo>
                <a:lnTo>
                  <a:pt x="5232" y="56019"/>
                </a:lnTo>
                <a:lnTo>
                  <a:pt x="5054" y="53543"/>
                </a:lnTo>
                <a:lnTo>
                  <a:pt x="4914" y="51701"/>
                </a:lnTo>
                <a:lnTo>
                  <a:pt x="4813" y="50825"/>
                </a:lnTo>
                <a:lnTo>
                  <a:pt x="5816" y="49276"/>
                </a:lnTo>
                <a:lnTo>
                  <a:pt x="7594" y="46532"/>
                </a:lnTo>
                <a:lnTo>
                  <a:pt x="10541" y="43319"/>
                </a:lnTo>
                <a:lnTo>
                  <a:pt x="13360" y="41935"/>
                </a:lnTo>
                <a:lnTo>
                  <a:pt x="12344" y="38963"/>
                </a:lnTo>
                <a:lnTo>
                  <a:pt x="12941" y="36677"/>
                </a:lnTo>
                <a:lnTo>
                  <a:pt x="12369" y="33782"/>
                </a:lnTo>
                <a:lnTo>
                  <a:pt x="11950" y="31597"/>
                </a:lnTo>
                <a:lnTo>
                  <a:pt x="12204" y="26822"/>
                </a:lnTo>
                <a:lnTo>
                  <a:pt x="12700" y="24726"/>
                </a:lnTo>
                <a:lnTo>
                  <a:pt x="14351" y="18059"/>
                </a:lnTo>
                <a:lnTo>
                  <a:pt x="18186" y="16510"/>
                </a:lnTo>
                <a:lnTo>
                  <a:pt x="23075" y="11633"/>
                </a:lnTo>
                <a:lnTo>
                  <a:pt x="27660" y="7061"/>
                </a:lnTo>
                <a:lnTo>
                  <a:pt x="31419" y="4495"/>
                </a:lnTo>
                <a:lnTo>
                  <a:pt x="371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786350" y="1484364"/>
            <a:ext cx="70472" cy="67945"/>
          </a:xfrm>
          <a:custGeom>
            <a:avLst/>
            <a:gdLst/>
            <a:ahLst/>
            <a:cxnLst/>
            <a:rect l="l" t="t" r="r" b="b"/>
            <a:pathLst>
              <a:path w="70472" h="67944">
                <a:moveTo>
                  <a:pt x="11448" y="41899"/>
                </a:moveTo>
                <a:lnTo>
                  <a:pt x="1296" y="49978"/>
                </a:lnTo>
                <a:lnTo>
                  <a:pt x="0" y="53581"/>
                </a:lnTo>
                <a:lnTo>
                  <a:pt x="139" y="57111"/>
                </a:lnTo>
                <a:lnTo>
                  <a:pt x="1143" y="61645"/>
                </a:lnTo>
                <a:lnTo>
                  <a:pt x="3721" y="63296"/>
                </a:lnTo>
                <a:lnTo>
                  <a:pt x="5181" y="64973"/>
                </a:lnTo>
                <a:lnTo>
                  <a:pt x="7747" y="67944"/>
                </a:lnTo>
                <a:lnTo>
                  <a:pt x="13271" y="66586"/>
                </a:lnTo>
                <a:lnTo>
                  <a:pt x="17068" y="66116"/>
                </a:lnTo>
                <a:lnTo>
                  <a:pt x="23177" y="65341"/>
                </a:lnTo>
                <a:lnTo>
                  <a:pt x="27305" y="64134"/>
                </a:lnTo>
                <a:lnTo>
                  <a:pt x="32994" y="62496"/>
                </a:lnTo>
                <a:lnTo>
                  <a:pt x="34671" y="62026"/>
                </a:lnTo>
                <a:lnTo>
                  <a:pt x="39649" y="58572"/>
                </a:lnTo>
                <a:lnTo>
                  <a:pt x="41071" y="57746"/>
                </a:lnTo>
                <a:lnTo>
                  <a:pt x="51955" y="50357"/>
                </a:lnTo>
                <a:lnTo>
                  <a:pt x="58639" y="39710"/>
                </a:lnTo>
                <a:lnTo>
                  <a:pt x="59563" y="36093"/>
                </a:lnTo>
                <a:lnTo>
                  <a:pt x="60769" y="30149"/>
                </a:lnTo>
                <a:lnTo>
                  <a:pt x="63373" y="27482"/>
                </a:lnTo>
                <a:lnTo>
                  <a:pt x="63728" y="21450"/>
                </a:lnTo>
                <a:lnTo>
                  <a:pt x="64008" y="16344"/>
                </a:lnTo>
                <a:lnTo>
                  <a:pt x="64312" y="1562"/>
                </a:lnTo>
                <a:lnTo>
                  <a:pt x="70472" y="0"/>
                </a:lnTo>
                <a:lnTo>
                  <a:pt x="31724" y="7213"/>
                </a:lnTo>
                <a:lnTo>
                  <a:pt x="31419" y="13881"/>
                </a:lnTo>
                <a:lnTo>
                  <a:pt x="33616" y="19240"/>
                </a:lnTo>
                <a:lnTo>
                  <a:pt x="33413" y="25984"/>
                </a:lnTo>
                <a:lnTo>
                  <a:pt x="32042" y="30276"/>
                </a:lnTo>
                <a:lnTo>
                  <a:pt x="30175" y="31775"/>
                </a:lnTo>
                <a:lnTo>
                  <a:pt x="27571" y="33883"/>
                </a:lnTo>
                <a:lnTo>
                  <a:pt x="26708" y="35229"/>
                </a:lnTo>
                <a:lnTo>
                  <a:pt x="23609" y="36410"/>
                </a:lnTo>
                <a:lnTo>
                  <a:pt x="11448" y="4189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786350" y="1484364"/>
            <a:ext cx="70472" cy="67945"/>
          </a:xfrm>
          <a:custGeom>
            <a:avLst/>
            <a:gdLst/>
            <a:ahLst/>
            <a:cxnLst/>
            <a:rect l="l" t="t" r="r" b="b"/>
            <a:pathLst>
              <a:path w="70472" h="67944">
                <a:moveTo>
                  <a:pt x="31724" y="7213"/>
                </a:moveTo>
                <a:lnTo>
                  <a:pt x="31419" y="13881"/>
                </a:lnTo>
                <a:lnTo>
                  <a:pt x="33616" y="19240"/>
                </a:lnTo>
                <a:lnTo>
                  <a:pt x="33413" y="25984"/>
                </a:lnTo>
                <a:lnTo>
                  <a:pt x="33337" y="28447"/>
                </a:lnTo>
                <a:lnTo>
                  <a:pt x="32042" y="30276"/>
                </a:lnTo>
                <a:lnTo>
                  <a:pt x="30175" y="31775"/>
                </a:lnTo>
                <a:lnTo>
                  <a:pt x="27571" y="33883"/>
                </a:lnTo>
                <a:lnTo>
                  <a:pt x="26708" y="35229"/>
                </a:lnTo>
                <a:lnTo>
                  <a:pt x="23609" y="36410"/>
                </a:lnTo>
                <a:lnTo>
                  <a:pt x="11448" y="41899"/>
                </a:lnTo>
                <a:lnTo>
                  <a:pt x="1296" y="49978"/>
                </a:lnTo>
                <a:lnTo>
                  <a:pt x="736" y="51231"/>
                </a:lnTo>
                <a:lnTo>
                  <a:pt x="0" y="53581"/>
                </a:lnTo>
                <a:lnTo>
                  <a:pt x="139" y="57111"/>
                </a:lnTo>
                <a:lnTo>
                  <a:pt x="673" y="59550"/>
                </a:lnTo>
                <a:lnTo>
                  <a:pt x="1143" y="61645"/>
                </a:lnTo>
                <a:lnTo>
                  <a:pt x="3721" y="63296"/>
                </a:lnTo>
                <a:lnTo>
                  <a:pt x="5181" y="64973"/>
                </a:lnTo>
                <a:lnTo>
                  <a:pt x="7747" y="67944"/>
                </a:lnTo>
                <a:lnTo>
                  <a:pt x="13271" y="66586"/>
                </a:lnTo>
                <a:lnTo>
                  <a:pt x="17068" y="66116"/>
                </a:lnTo>
                <a:lnTo>
                  <a:pt x="23177" y="65341"/>
                </a:lnTo>
                <a:lnTo>
                  <a:pt x="27305" y="64134"/>
                </a:lnTo>
                <a:lnTo>
                  <a:pt x="32994" y="62496"/>
                </a:lnTo>
                <a:lnTo>
                  <a:pt x="34671" y="62026"/>
                </a:lnTo>
                <a:lnTo>
                  <a:pt x="39649" y="58572"/>
                </a:lnTo>
                <a:lnTo>
                  <a:pt x="41071" y="57746"/>
                </a:lnTo>
                <a:lnTo>
                  <a:pt x="51955" y="50357"/>
                </a:lnTo>
                <a:lnTo>
                  <a:pt x="58639" y="39710"/>
                </a:lnTo>
                <a:lnTo>
                  <a:pt x="59563" y="36093"/>
                </a:lnTo>
                <a:lnTo>
                  <a:pt x="60769" y="30149"/>
                </a:lnTo>
                <a:lnTo>
                  <a:pt x="63373" y="27482"/>
                </a:lnTo>
                <a:lnTo>
                  <a:pt x="63728" y="21450"/>
                </a:lnTo>
                <a:lnTo>
                  <a:pt x="64008" y="16344"/>
                </a:lnTo>
                <a:lnTo>
                  <a:pt x="64312" y="1562"/>
                </a:lnTo>
                <a:lnTo>
                  <a:pt x="704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753953" y="1528687"/>
            <a:ext cx="55981" cy="26923"/>
          </a:xfrm>
          <a:custGeom>
            <a:avLst/>
            <a:gdLst/>
            <a:ahLst/>
            <a:cxnLst/>
            <a:rect l="l" t="t" r="r" b="b"/>
            <a:pathLst>
              <a:path w="55981" h="26924">
                <a:moveTo>
                  <a:pt x="0" y="0"/>
                </a:moveTo>
                <a:lnTo>
                  <a:pt x="1397" y="2298"/>
                </a:lnTo>
                <a:lnTo>
                  <a:pt x="4279" y="5486"/>
                </a:lnTo>
                <a:lnTo>
                  <a:pt x="6096" y="7454"/>
                </a:lnTo>
                <a:lnTo>
                  <a:pt x="8420" y="9994"/>
                </a:lnTo>
                <a:lnTo>
                  <a:pt x="11341" y="11620"/>
                </a:lnTo>
                <a:lnTo>
                  <a:pt x="14224" y="13449"/>
                </a:lnTo>
                <a:lnTo>
                  <a:pt x="18237" y="16027"/>
                </a:lnTo>
                <a:lnTo>
                  <a:pt x="22098" y="18795"/>
                </a:lnTo>
                <a:lnTo>
                  <a:pt x="26314" y="21056"/>
                </a:lnTo>
                <a:lnTo>
                  <a:pt x="28689" y="22326"/>
                </a:lnTo>
                <a:lnTo>
                  <a:pt x="31661" y="22555"/>
                </a:lnTo>
                <a:lnTo>
                  <a:pt x="34328" y="22961"/>
                </a:lnTo>
                <a:lnTo>
                  <a:pt x="37401" y="23406"/>
                </a:lnTo>
                <a:lnTo>
                  <a:pt x="40449" y="25222"/>
                </a:lnTo>
                <a:lnTo>
                  <a:pt x="43535" y="25565"/>
                </a:lnTo>
                <a:lnTo>
                  <a:pt x="45974" y="25831"/>
                </a:lnTo>
                <a:lnTo>
                  <a:pt x="48488" y="26085"/>
                </a:lnTo>
                <a:lnTo>
                  <a:pt x="50876" y="26631"/>
                </a:lnTo>
                <a:lnTo>
                  <a:pt x="52197" y="26923"/>
                </a:lnTo>
                <a:lnTo>
                  <a:pt x="54660" y="26847"/>
                </a:lnTo>
                <a:lnTo>
                  <a:pt x="55981" y="266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747602" y="1548193"/>
            <a:ext cx="52692" cy="26174"/>
          </a:xfrm>
          <a:custGeom>
            <a:avLst/>
            <a:gdLst/>
            <a:ahLst/>
            <a:cxnLst/>
            <a:rect l="l" t="t" r="r" b="b"/>
            <a:pathLst>
              <a:path w="52692" h="26174">
                <a:moveTo>
                  <a:pt x="0" y="0"/>
                </a:moveTo>
                <a:lnTo>
                  <a:pt x="1168" y="1523"/>
                </a:lnTo>
                <a:lnTo>
                  <a:pt x="2870" y="2730"/>
                </a:lnTo>
                <a:lnTo>
                  <a:pt x="4025" y="3606"/>
                </a:lnTo>
                <a:lnTo>
                  <a:pt x="5765" y="4927"/>
                </a:lnTo>
                <a:lnTo>
                  <a:pt x="7480" y="6311"/>
                </a:lnTo>
                <a:lnTo>
                  <a:pt x="9220" y="7645"/>
                </a:lnTo>
                <a:lnTo>
                  <a:pt x="13423" y="10871"/>
                </a:lnTo>
                <a:lnTo>
                  <a:pt x="17145" y="14820"/>
                </a:lnTo>
                <a:lnTo>
                  <a:pt x="21755" y="17551"/>
                </a:lnTo>
                <a:lnTo>
                  <a:pt x="29337" y="22059"/>
                </a:lnTo>
                <a:lnTo>
                  <a:pt x="36512" y="24218"/>
                </a:lnTo>
                <a:lnTo>
                  <a:pt x="45173" y="25780"/>
                </a:lnTo>
                <a:lnTo>
                  <a:pt x="47371" y="26174"/>
                </a:lnTo>
                <a:lnTo>
                  <a:pt x="49606" y="25819"/>
                </a:lnTo>
                <a:lnTo>
                  <a:pt x="52692" y="258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744567" y="1565758"/>
            <a:ext cx="35648" cy="22415"/>
          </a:xfrm>
          <a:custGeom>
            <a:avLst/>
            <a:gdLst/>
            <a:ahLst/>
            <a:cxnLst/>
            <a:rect l="l" t="t" r="r" b="b"/>
            <a:pathLst>
              <a:path w="35648" h="22415">
                <a:moveTo>
                  <a:pt x="0" y="0"/>
                </a:moveTo>
                <a:lnTo>
                  <a:pt x="660" y="1219"/>
                </a:lnTo>
                <a:lnTo>
                  <a:pt x="2006" y="1930"/>
                </a:lnTo>
                <a:lnTo>
                  <a:pt x="3022" y="2857"/>
                </a:lnTo>
                <a:lnTo>
                  <a:pt x="5118" y="4749"/>
                </a:lnTo>
                <a:lnTo>
                  <a:pt x="6972" y="6527"/>
                </a:lnTo>
                <a:lnTo>
                  <a:pt x="9283" y="8242"/>
                </a:lnTo>
                <a:lnTo>
                  <a:pt x="14135" y="11887"/>
                </a:lnTo>
                <a:lnTo>
                  <a:pt x="19532" y="14998"/>
                </a:lnTo>
                <a:lnTo>
                  <a:pt x="24777" y="18148"/>
                </a:lnTo>
                <a:lnTo>
                  <a:pt x="27241" y="19634"/>
                </a:lnTo>
                <a:lnTo>
                  <a:pt x="28460" y="19723"/>
                </a:lnTo>
                <a:lnTo>
                  <a:pt x="31076" y="20980"/>
                </a:lnTo>
                <a:lnTo>
                  <a:pt x="32296" y="21564"/>
                </a:lnTo>
                <a:lnTo>
                  <a:pt x="33896" y="21564"/>
                </a:lnTo>
                <a:lnTo>
                  <a:pt x="35648" y="224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675047" y="1802221"/>
            <a:ext cx="64147" cy="53721"/>
          </a:xfrm>
          <a:custGeom>
            <a:avLst/>
            <a:gdLst/>
            <a:ahLst/>
            <a:cxnLst/>
            <a:rect l="l" t="t" r="r" b="b"/>
            <a:pathLst>
              <a:path w="64147" h="53721">
                <a:moveTo>
                  <a:pt x="29959" y="0"/>
                </a:moveTo>
                <a:lnTo>
                  <a:pt x="27787" y="127"/>
                </a:lnTo>
                <a:lnTo>
                  <a:pt x="24136" y="624"/>
                </a:lnTo>
                <a:lnTo>
                  <a:pt x="13345" y="8291"/>
                </a:lnTo>
                <a:lnTo>
                  <a:pt x="4070" y="20352"/>
                </a:lnTo>
                <a:lnTo>
                  <a:pt x="0" y="30695"/>
                </a:lnTo>
                <a:lnTo>
                  <a:pt x="1495" y="37342"/>
                </a:lnTo>
                <a:lnTo>
                  <a:pt x="10952" y="44019"/>
                </a:lnTo>
                <a:lnTo>
                  <a:pt x="26377" y="49072"/>
                </a:lnTo>
                <a:lnTo>
                  <a:pt x="30685" y="50523"/>
                </a:lnTo>
                <a:lnTo>
                  <a:pt x="42874" y="53721"/>
                </a:lnTo>
                <a:lnTo>
                  <a:pt x="54399" y="53457"/>
                </a:lnTo>
                <a:lnTo>
                  <a:pt x="62293" y="46304"/>
                </a:lnTo>
                <a:lnTo>
                  <a:pt x="64122" y="42075"/>
                </a:lnTo>
                <a:lnTo>
                  <a:pt x="64147" y="26479"/>
                </a:lnTo>
                <a:lnTo>
                  <a:pt x="62445" y="22034"/>
                </a:lnTo>
                <a:lnTo>
                  <a:pt x="60655" y="17335"/>
                </a:lnTo>
                <a:lnTo>
                  <a:pt x="54457" y="8432"/>
                </a:lnTo>
                <a:lnTo>
                  <a:pt x="54825" y="17183"/>
                </a:lnTo>
                <a:lnTo>
                  <a:pt x="44615" y="17767"/>
                </a:lnTo>
                <a:lnTo>
                  <a:pt x="37998" y="16256"/>
                </a:lnTo>
                <a:lnTo>
                  <a:pt x="29476" y="14312"/>
                </a:lnTo>
                <a:lnTo>
                  <a:pt x="29984" y="8509"/>
                </a:lnTo>
                <a:lnTo>
                  <a:pt x="2995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675047" y="1802221"/>
            <a:ext cx="64147" cy="53721"/>
          </a:xfrm>
          <a:custGeom>
            <a:avLst/>
            <a:gdLst/>
            <a:ahLst/>
            <a:cxnLst/>
            <a:rect l="l" t="t" r="r" b="b"/>
            <a:pathLst>
              <a:path w="64147" h="53721">
                <a:moveTo>
                  <a:pt x="62445" y="22034"/>
                </a:moveTo>
                <a:lnTo>
                  <a:pt x="64147" y="26479"/>
                </a:lnTo>
                <a:lnTo>
                  <a:pt x="64122" y="42075"/>
                </a:lnTo>
                <a:lnTo>
                  <a:pt x="62293" y="46304"/>
                </a:lnTo>
                <a:lnTo>
                  <a:pt x="54399" y="53457"/>
                </a:lnTo>
                <a:lnTo>
                  <a:pt x="42874" y="53721"/>
                </a:lnTo>
                <a:lnTo>
                  <a:pt x="30685" y="50523"/>
                </a:lnTo>
                <a:lnTo>
                  <a:pt x="26377" y="49072"/>
                </a:lnTo>
                <a:lnTo>
                  <a:pt x="10952" y="44019"/>
                </a:lnTo>
                <a:lnTo>
                  <a:pt x="1495" y="37342"/>
                </a:lnTo>
                <a:lnTo>
                  <a:pt x="0" y="30695"/>
                </a:lnTo>
                <a:lnTo>
                  <a:pt x="4070" y="20352"/>
                </a:lnTo>
                <a:lnTo>
                  <a:pt x="13345" y="8291"/>
                </a:lnTo>
                <a:lnTo>
                  <a:pt x="24136" y="624"/>
                </a:lnTo>
                <a:lnTo>
                  <a:pt x="27787" y="127"/>
                </a:lnTo>
                <a:lnTo>
                  <a:pt x="28181" y="177"/>
                </a:lnTo>
                <a:lnTo>
                  <a:pt x="29425" y="50"/>
                </a:lnTo>
                <a:lnTo>
                  <a:pt x="29959" y="0"/>
                </a:lnTo>
                <a:lnTo>
                  <a:pt x="29984" y="8509"/>
                </a:lnTo>
                <a:lnTo>
                  <a:pt x="29476" y="14312"/>
                </a:lnTo>
                <a:lnTo>
                  <a:pt x="37998" y="16256"/>
                </a:lnTo>
                <a:lnTo>
                  <a:pt x="44615" y="17767"/>
                </a:lnTo>
                <a:lnTo>
                  <a:pt x="54825" y="17183"/>
                </a:lnTo>
                <a:lnTo>
                  <a:pt x="54457" y="8432"/>
                </a:lnTo>
                <a:lnTo>
                  <a:pt x="60655" y="17335"/>
                </a:lnTo>
                <a:lnTo>
                  <a:pt x="62445" y="22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692116" y="2084427"/>
            <a:ext cx="26949" cy="37045"/>
          </a:xfrm>
          <a:custGeom>
            <a:avLst/>
            <a:gdLst/>
            <a:ahLst/>
            <a:cxnLst/>
            <a:rect l="l" t="t" r="r" b="b"/>
            <a:pathLst>
              <a:path w="26949" h="37045">
                <a:moveTo>
                  <a:pt x="0" y="37045"/>
                </a:moveTo>
                <a:lnTo>
                  <a:pt x="6952" y="25976"/>
                </a:lnTo>
                <a:lnTo>
                  <a:pt x="15209" y="16114"/>
                </a:lnTo>
                <a:lnTo>
                  <a:pt x="23078" y="6349"/>
                </a:lnTo>
                <a:lnTo>
                  <a:pt x="269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640299" y="2090738"/>
            <a:ext cx="40538" cy="34442"/>
          </a:xfrm>
          <a:custGeom>
            <a:avLst/>
            <a:gdLst/>
            <a:ahLst/>
            <a:cxnLst/>
            <a:rect l="l" t="t" r="r" b="b"/>
            <a:pathLst>
              <a:path w="40538" h="34442">
                <a:moveTo>
                  <a:pt x="0" y="34442"/>
                </a:moveTo>
                <a:lnTo>
                  <a:pt x="2197" y="32308"/>
                </a:lnTo>
                <a:lnTo>
                  <a:pt x="4737" y="31737"/>
                </a:lnTo>
                <a:lnTo>
                  <a:pt x="7340" y="30149"/>
                </a:lnTo>
                <a:lnTo>
                  <a:pt x="11633" y="27546"/>
                </a:lnTo>
                <a:lnTo>
                  <a:pt x="17081" y="22136"/>
                </a:lnTo>
                <a:lnTo>
                  <a:pt x="22199" y="18326"/>
                </a:lnTo>
                <a:lnTo>
                  <a:pt x="32198" y="10166"/>
                </a:lnTo>
                <a:lnTo>
                  <a:pt x="40257" y="460"/>
                </a:lnTo>
                <a:lnTo>
                  <a:pt x="405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599709" y="2098142"/>
            <a:ext cx="34480" cy="26466"/>
          </a:xfrm>
          <a:custGeom>
            <a:avLst/>
            <a:gdLst/>
            <a:ahLst/>
            <a:cxnLst/>
            <a:rect l="l" t="t" r="r" b="b"/>
            <a:pathLst>
              <a:path w="34480" h="26466">
                <a:moveTo>
                  <a:pt x="0" y="26466"/>
                </a:moveTo>
                <a:lnTo>
                  <a:pt x="5829" y="20637"/>
                </a:lnTo>
                <a:lnTo>
                  <a:pt x="14617" y="17957"/>
                </a:lnTo>
                <a:lnTo>
                  <a:pt x="19265" y="14325"/>
                </a:lnTo>
                <a:lnTo>
                  <a:pt x="24917" y="9918"/>
                </a:lnTo>
                <a:lnTo>
                  <a:pt x="30607" y="6096"/>
                </a:lnTo>
                <a:lnTo>
                  <a:pt x="344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571313" y="2097266"/>
            <a:ext cx="27571" cy="20574"/>
          </a:xfrm>
          <a:custGeom>
            <a:avLst/>
            <a:gdLst/>
            <a:ahLst/>
            <a:cxnLst/>
            <a:rect l="l" t="t" r="r" b="b"/>
            <a:pathLst>
              <a:path w="27571" h="20574">
                <a:moveTo>
                  <a:pt x="0" y="20573"/>
                </a:moveTo>
                <a:lnTo>
                  <a:pt x="4902" y="18199"/>
                </a:lnTo>
                <a:lnTo>
                  <a:pt x="10972" y="13220"/>
                </a:lnTo>
                <a:lnTo>
                  <a:pt x="15100" y="10045"/>
                </a:lnTo>
                <a:lnTo>
                  <a:pt x="19176" y="6870"/>
                </a:lnTo>
                <a:lnTo>
                  <a:pt x="24180" y="3555"/>
                </a:lnTo>
                <a:lnTo>
                  <a:pt x="275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598198" y="1925500"/>
            <a:ext cx="148386" cy="35185"/>
          </a:xfrm>
          <a:custGeom>
            <a:avLst/>
            <a:gdLst/>
            <a:ahLst/>
            <a:cxnLst/>
            <a:rect l="l" t="t" r="r" b="b"/>
            <a:pathLst>
              <a:path w="148386" h="35185">
                <a:moveTo>
                  <a:pt x="148386" y="32029"/>
                </a:moveTo>
                <a:lnTo>
                  <a:pt x="135266" y="34302"/>
                </a:lnTo>
                <a:lnTo>
                  <a:pt x="123017" y="35185"/>
                </a:lnTo>
                <a:lnTo>
                  <a:pt x="111007" y="35094"/>
                </a:lnTo>
                <a:lnTo>
                  <a:pt x="98602" y="34445"/>
                </a:lnTo>
                <a:lnTo>
                  <a:pt x="88023" y="33807"/>
                </a:lnTo>
                <a:lnTo>
                  <a:pt x="75358" y="32701"/>
                </a:lnTo>
                <a:lnTo>
                  <a:pt x="62760" y="30777"/>
                </a:lnTo>
                <a:lnTo>
                  <a:pt x="50296" y="28062"/>
                </a:lnTo>
                <a:lnTo>
                  <a:pt x="38039" y="24585"/>
                </a:lnTo>
                <a:lnTo>
                  <a:pt x="28054" y="21234"/>
                </a:lnTo>
                <a:lnTo>
                  <a:pt x="20218" y="16319"/>
                </a:lnTo>
                <a:lnTo>
                  <a:pt x="14973" y="12623"/>
                </a:lnTo>
                <a:lnTo>
                  <a:pt x="2794" y="394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567021" y="1974496"/>
            <a:ext cx="184251" cy="41579"/>
          </a:xfrm>
          <a:custGeom>
            <a:avLst/>
            <a:gdLst/>
            <a:ahLst/>
            <a:cxnLst/>
            <a:rect l="l" t="t" r="r" b="b"/>
            <a:pathLst>
              <a:path w="184251" h="41579">
                <a:moveTo>
                  <a:pt x="184251" y="36652"/>
                </a:moveTo>
                <a:lnTo>
                  <a:pt x="180365" y="37299"/>
                </a:lnTo>
                <a:lnTo>
                  <a:pt x="176771" y="39433"/>
                </a:lnTo>
                <a:lnTo>
                  <a:pt x="172821" y="40170"/>
                </a:lnTo>
                <a:lnTo>
                  <a:pt x="167754" y="41122"/>
                </a:lnTo>
                <a:lnTo>
                  <a:pt x="162483" y="41427"/>
                </a:lnTo>
                <a:lnTo>
                  <a:pt x="157327" y="41452"/>
                </a:lnTo>
                <a:lnTo>
                  <a:pt x="150939" y="41503"/>
                </a:lnTo>
                <a:lnTo>
                  <a:pt x="144526" y="41579"/>
                </a:lnTo>
                <a:lnTo>
                  <a:pt x="138137" y="41389"/>
                </a:lnTo>
                <a:lnTo>
                  <a:pt x="125413" y="40832"/>
                </a:lnTo>
                <a:lnTo>
                  <a:pt x="112734" y="39900"/>
                </a:lnTo>
                <a:lnTo>
                  <a:pt x="100103" y="38581"/>
                </a:lnTo>
                <a:lnTo>
                  <a:pt x="87519" y="36865"/>
                </a:lnTo>
                <a:lnTo>
                  <a:pt x="74982" y="34738"/>
                </a:lnTo>
                <a:lnTo>
                  <a:pt x="67360" y="33235"/>
                </a:lnTo>
                <a:lnTo>
                  <a:pt x="55056" y="30072"/>
                </a:lnTo>
                <a:lnTo>
                  <a:pt x="43049" y="25826"/>
                </a:lnTo>
                <a:lnTo>
                  <a:pt x="34251" y="22161"/>
                </a:lnTo>
                <a:lnTo>
                  <a:pt x="26339" y="19164"/>
                </a:lnTo>
                <a:lnTo>
                  <a:pt x="19380" y="15303"/>
                </a:lnTo>
                <a:lnTo>
                  <a:pt x="13411" y="11976"/>
                </a:lnTo>
                <a:lnTo>
                  <a:pt x="2349" y="70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547564" y="1981189"/>
            <a:ext cx="153657" cy="54521"/>
          </a:xfrm>
          <a:custGeom>
            <a:avLst/>
            <a:gdLst/>
            <a:ahLst/>
            <a:cxnLst/>
            <a:rect l="l" t="t" r="r" b="b"/>
            <a:pathLst>
              <a:path w="153657" h="54521">
                <a:moveTo>
                  <a:pt x="0" y="0"/>
                </a:moveTo>
                <a:lnTo>
                  <a:pt x="9574" y="8134"/>
                </a:lnTo>
                <a:lnTo>
                  <a:pt x="20549" y="15094"/>
                </a:lnTo>
                <a:lnTo>
                  <a:pt x="31178" y="21374"/>
                </a:lnTo>
                <a:lnTo>
                  <a:pt x="42349" y="27548"/>
                </a:lnTo>
                <a:lnTo>
                  <a:pt x="53874" y="32800"/>
                </a:lnTo>
                <a:lnTo>
                  <a:pt x="65692" y="37445"/>
                </a:lnTo>
                <a:lnTo>
                  <a:pt x="73240" y="40195"/>
                </a:lnTo>
                <a:lnTo>
                  <a:pt x="85319" y="44115"/>
                </a:lnTo>
                <a:lnTo>
                  <a:pt x="97651" y="47326"/>
                </a:lnTo>
                <a:lnTo>
                  <a:pt x="110171" y="49886"/>
                </a:lnTo>
                <a:lnTo>
                  <a:pt x="122812" y="51852"/>
                </a:lnTo>
                <a:lnTo>
                  <a:pt x="135510" y="53284"/>
                </a:lnTo>
                <a:lnTo>
                  <a:pt x="148199" y="54240"/>
                </a:lnTo>
                <a:lnTo>
                  <a:pt x="153657" y="54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021565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734948" y="3148153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829849" y="3247536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829847" y="3247536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168881" y="272859"/>
            <a:ext cx="2015998" cy="3162566"/>
          </a:xfrm>
          <a:custGeom>
            <a:avLst/>
            <a:gdLst/>
            <a:ahLst/>
            <a:cxnLst/>
            <a:rect l="l" t="t" r="r" b="b"/>
            <a:pathLst>
              <a:path w="2015998" h="3162566">
                <a:moveTo>
                  <a:pt x="0" y="3162566"/>
                </a:moveTo>
                <a:lnTo>
                  <a:pt x="2015998" y="3162566"/>
                </a:lnTo>
                <a:lnTo>
                  <a:pt x="2015998" y="0"/>
                </a:lnTo>
                <a:lnTo>
                  <a:pt x="0" y="0"/>
                </a:lnTo>
                <a:lnTo>
                  <a:pt x="0" y="316256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071015" y="272846"/>
            <a:ext cx="2211717" cy="3162566"/>
          </a:xfrm>
          <a:custGeom>
            <a:avLst/>
            <a:gdLst/>
            <a:ahLst/>
            <a:cxnLst/>
            <a:rect l="l" t="t" r="r" b="b"/>
            <a:pathLst>
              <a:path w="2211717" h="3162566">
                <a:moveTo>
                  <a:pt x="2113864" y="0"/>
                </a:moveTo>
                <a:lnTo>
                  <a:pt x="97866" y="0"/>
                </a:lnTo>
              </a:path>
              <a:path w="2211717" h="3162566">
                <a:moveTo>
                  <a:pt x="97866" y="3162566"/>
                </a:moveTo>
                <a:lnTo>
                  <a:pt x="2113864" y="3162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168874" y="1639415"/>
            <a:ext cx="2015998" cy="1796008"/>
          </a:xfrm>
          <a:custGeom>
            <a:avLst/>
            <a:gdLst/>
            <a:ahLst/>
            <a:cxnLst/>
            <a:rect l="l" t="t" r="r" b="b"/>
            <a:pathLst>
              <a:path w="2015998" h="1796008">
                <a:moveTo>
                  <a:pt x="0" y="104927"/>
                </a:moveTo>
                <a:lnTo>
                  <a:pt x="0" y="1796008"/>
                </a:lnTo>
                <a:lnTo>
                  <a:pt x="2015998" y="1796008"/>
                </a:lnTo>
                <a:lnTo>
                  <a:pt x="2015998" y="95834"/>
                </a:lnTo>
                <a:lnTo>
                  <a:pt x="1223911" y="0"/>
                </a:lnTo>
                <a:lnTo>
                  <a:pt x="0" y="10492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071022" y="1639409"/>
            <a:ext cx="2211717" cy="1796008"/>
          </a:xfrm>
          <a:custGeom>
            <a:avLst/>
            <a:gdLst/>
            <a:ahLst/>
            <a:cxnLst/>
            <a:rect l="l" t="t" r="r" b="b"/>
            <a:pathLst>
              <a:path w="2211717" h="1796008">
                <a:moveTo>
                  <a:pt x="2113857" y="95831"/>
                </a:moveTo>
                <a:lnTo>
                  <a:pt x="1321765" y="0"/>
                </a:lnTo>
                <a:lnTo>
                  <a:pt x="97859" y="104932"/>
                </a:lnTo>
              </a:path>
              <a:path w="2211717" h="1796008">
                <a:moveTo>
                  <a:pt x="97859" y="1796008"/>
                </a:moveTo>
                <a:lnTo>
                  <a:pt x="2113857" y="1796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392792" y="272854"/>
            <a:ext cx="792086" cy="1462392"/>
          </a:xfrm>
          <a:custGeom>
            <a:avLst/>
            <a:gdLst/>
            <a:ahLst/>
            <a:cxnLst/>
            <a:rect l="l" t="t" r="r" b="b"/>
            <a:pathLst>
              <a:path w="792086" h="1462392">
                <a:moveTo>
                  <a:pt x="375196" y="0"/>
                </a:moveTo>
                <a:lnTo>
                  <a:pt x="0" y="305828"/>
                </a:lnTo>
                <a:lnTo>
                  <a:pt x="0" y="1366558"/>
                </a:lnTo>
                <a:lnTo>
                  <a:pt x="792086" y="1462392"/>
                </a:lnTo>
                <a:lnTo>
                  <a:pt x="792086" y="0"/>
                </a:lnTo>
                <a:lnTo>
                  <a:pt x="37519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392781" y="272851"/>
            <a:ext cx="889952" cy="1474228"/>
          </a:xfrm>
          <a:custGeom>
            <a:avLst/>
            <a:gdLst/>
            <a:ahLst/>
            <a:cxnLst/>
            <a:rect l="l" t="t" r="r" b="b"/>
            <a:pathLst>
              <a:path w="889952" h="1474228">
                <a:moveTo>
                  <a:pt x="792097" y="0"/>
                </a:moveTo>
                <a:lnTo>
                  <a:pt x="375208" y="0"/>
                </a:lnTo>
                <a:lnTo>
                  <a:pt x="0" y="305828"/>
                </a:lnTo>
                <a:lnTo>
                  <a:pt x="0" y="1366558"/>
                </a:lnTo>
                <a:lnTo>
                  <a:pt x="792097" y="14623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849468" y="1793357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028" y="61354"/>
                </a:moveTo>
                <a:lnTo>
                  <a:pt x="89390" y="48375"/>
                </a:lnTo>
                <a:lnTo>
                  <a:pt x="86434" y="36228"/>
                </a:lnTo>
                <a:lnTo>
                  <a:pt x="81965" y="25082"/>
                </a:lnTo>
                <a:lnTo>
                  <a:pt x="69082" y="8761"/>
                </a:lnTo>
                <a:lnTo>
                  <a:pt x="57558" y="2316"/>
                </a:lnTo>
                <a:lnTo>
                  <a:pt x="43916" y="76"/>
                </a:lnTo>
                <a:lnTo>
                  <a:pt x="35064" y="0"/>
                </a:lnTo>
                <a:lnTo>
                  <a:pt x="26644" y="3136"/>
                </a:lnTo>
                <a:lnTo>
                  <a:pt x="13744" y="15746"/>
                </a:lnTo>
                <a:lnTo>
                  <a:pt x="7626" y="26922"/>
                </a:lnTo>
                <a:lnTo>
                  <a:pt x="3721" y="39319"/>
                </a:lnTo>
                <a:lnTo>
                  <a:pt x="1500" y="51689"/>
                </a:lnTo>
                <a:lnTo>
                  <a:pt x="345" y="64416"/>
                </a:lnTo>
                <a:lnTo>
                  <a:pt x="0" y="77431"/>
                </a:lnTo>
                <a:lnTo>
                  <a:pt x="0" y="346913"/>
                </a:lnTo>
                <a:lnTo>
                  <a:pt x="649" y="348697"/>
                </a:lnTo>
                <a:lnTo>
                  <a:pt x="14097" y="351961"/>
                </a:lnTo>
                <a:lnTo>
                  <a:pt x="24625" y="346913"/>
                </a:lnTo>
                <a:lnTo>
                  <a:pt x="24641" y="74133"/>
                </a:lnTo>
                <a:lnTo>
                  <a:pt x="25365" y="59909"/>
                </a:lnTo>
                <a:lnTo>
                  <a:pt x="27191" y="47195"/>
                </a:lnTo>
                <a:lnTo>
                  <a:pt x="30162" y="36880"/>
                </a:lnTo>
                <a:lnTo>
                  <a:pt x="32029" y="32118"/>
                </a:lnTo>
                <a:lnTo>
                  <a:pt x="36334" y="27266"/>
                </a:lnTo>
                <a:lnTo>
                  <a:pt x="43916" y="24714"/>
                </a:lnTo>
                <a:lnTo>
                  <a:pt x="51498" y="25006"/>
                </a:lnTo>
                <a:lnTo>
                  <a:pt x="59982" y="36182"/>
                </a:lnTo>
                <a:lnTo>
                  <a:pt x="63892" y="47000"/>
                </a:lnTo>
                <a:lnTo>
                  <a:pt x="66149" y="59841"/>
                </a:lnTo>
                <a:lnTo>
                  <a:pt x="66903" y="74663"/>
                </a:lnTo>
                <a:lnTo>
                  <a:pt x="66903" y="166014"/>
                </a:lnTo>
                <a:lnTo>
                  <a:pt x="72415" y="171526"/>
                </a:lnTo>
                <a:lnTo>
                  <a:pt x="86017" y="171526"/>
                </a:lnTo>
                <a:lnTo>
                  <a:pt x="91554" y="166014"/>
                </a:lnTo>
                <a:lnTo>
                  <a:pt x="91541" y="74663"/>
                </a:lnTo>
                <a:lnTo>
                  <a:pt x="91028" y="6135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849468" y="1793357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0" y="346913"/>
                </a:moveTo>
                <a:lnTo>
                  <a:pt x="0" y="77431"/>
                </a:lnTo>
                <a:lnTo>
                  <a:pt x="345" y="64416"/>
                </a:lnTo>
                <a:lnTo>
                  <a:pt x="1500" y="51689"/>
                </a:lnTo>
                <a:lnTo>
                  <a:pt x="3678" y="39499"/>
                </a:lnTo>
                <a:lnTo>
                  <a:pt x="7626" y="26922"/>
                </a:lnTo>
                <a:lnTo>
                  <a:pt x="13744" y="15746"/>
                </a:lnTo>
                <a:lnTo>
                  <a:pt x="26644" y="3136"/>
                </a:lnTo>
                <a:lnTo>
                  <a:pt x="35064" y="0"/>
                </a:lnTo>
                <a:lnTo>
                  <a:pt x="43916" y="76"/>
                </a:lnTo>
                <a:lnTo>
                  <a:pt x="57558" y="2316"/>
                </a:lnTo>
                <a:lnTo>
                  <a:pt x="69082" y="8761"/>
                </a:lnTo>
                <a:lnTo>
                  <a:pt x="78003" y="18265"/>
                </a:lnTo>
                <a:lnTo>
                  <a:pt x="86434" y="36228"/>
                </a:lnTo>
                <a:lnTo>
                  <a:pt x="89390" y="48375"/>
                </a:lnTo>
                <a:lnTo>
                  <a:pt x="91028" y="61354"/>
                </a:lnTo>
                <a:lnTo>
                  <a:pt x="91541" y="74663"/>
                </a:lnTo>
                <a:lnTo>
                  <a:pt x="91541" y="90992"/>
                </a:lnTo>
                <a:lnTo>
                  <a:pt x="91541" y="108121"/>
                </a:lnTo>
                <a:lnTo>
                  <a:pt x="91542" y="124709"/>
                </a:lnTo>
                <a:lnTo>
                  <a:pt x="91544" y="139413"/>
                </a:lnTo>
                <a:lnTo>
                  <a:pt x="91546" y="150891"/>
                </a:lnTo>
                <a:lnTo>
                  <a:pt x="91550" y="157801"/>
                </a:lnTo>
                <a:lnTo>
                  <a:pt x="91554" y="159207"/>
                </a:lnTo>
                <a:lnTo>
                  <a:pt x="91554" y="166014"/>
                </a:lnTo>
                <a:lnTo>
                  <a:pt x="86017" y="171526"/>
                </a:lnTo>
                <a:lnTo>
                  <a:pt x="79222" y="171526"/>
                </a:lnTo>
                <a:lnTo>
                  <a:pt x="72415" y="171526"/>
                </a:lnTo>
                <a:lnTo>
                  <a:pt x="66903" y="166014"/>
                </a:lnTo>
                <a:lnTo>
                  <a:pt x="66903" y="159207"/>
                </a:lnTo>
                <a:lnTo>
                  <a:pt x="66903" y="74663"/>
                </a:lnTo>
                <a:lnTo>
                  <a:pt x="66149" y="59841"/>
                </a:lnTo>
                <a:lnTo>
                  <a:pt x="63892" y="47000"/>
                </a:lnTo>
                <a:lnTo>
                  <a:pt x="60320" y="36858"/>
                </a:lnTo>
                <a:lnTo>
                  <a:pt x="51498" y="25006"/>
                </a:lnTo>
                <a:lnTo>
                  <a:pt x="43916" y="24714"/>
                </a:lnTo>
                <a:lnTo>
                  <a:pt x="40220" y="24790"/>
                </a:lnTo>
                <a:lnTo>
                  <a:pt x="32029" y="32118"/>
                </a:lnTo>
                <a:lnTo>
                  <a:pt x="27191" y="47195"/>
                </a:lnTo>
                <a:lnTo>
                  <a:pt x="25365" y="59909"/>
                </a:lnTo>
                <a:lnTo>
                  <a:pt x="24641" y="74133"/>
                </a:lnTo>
                <a:lnTo>
                  <a:pt x="24625" y="77431"/>
                </a:lnTo>
                <a:lnTo>
                  <a:pt x="24625" y="346913"/>
                </a:lnTo>
                <a:lnTo>
                  <a:pt x="14097" y="351961"/>
                </a:lnTo>
                <a:lnTo>
                  <a:pt x="649" y="348697"/>
                </a:lnTo>
                <a:lnTo>
                  <a:pt x="0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954478" y="1724469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91028" y="61346"/>
                </a:moveTo>
                <a:lnTo>
                  <a:pt x="89390" y="48367"/>
                </a:lnTo>
                <a:lnTo>
                  <a:pt x="81965" y="25069"/>
                </a:lnTo>
                <a:lnTo>
                  <a:pt x="69079" y="8747"/>
                </a:lnTo>
                <a:lnTo>
                  <a:pt x="57557" y="2308"/>
                </a:lnTo>
                <a:lnTo>
                  <a:pt x="43916" y="76"/>
                </a:lnTo>
                <a:lnTo>
                  <a:pt x="35064" y="0"/>
                </a:lnTo>
                <a:lnTo>
                  <a:pt x="26657" y="3136"/>
                </a:lnTo>
                <a:lnTo>
                  <a:pt x="13744" y="15741"/>
                </a:lnTo>
                <a:lnTo>
                  <a:pt x="3721" y="39319"/>
                </a:lnTo>
                <a:lnTo>
                  <a:pt x="354" y="64410"/>
                </a:lnTo>
                <a:lnTo>
                  <a:pt x="0" y="77431"/>
                </a:lnTo>
                <a:lnTo>
                  <a:pt x="0" y="380238"/>
                </a:lnTo>
                <a:lnTo>
                  <a:pt x="659" y="382037"/>
                </a:lnTo>
                <a:lnTo>
                  <a:pt x="14118" y="385294"/>
                </a:lnTo>
                <a:lnTo>
                  <a:pt x="24638" y="380238"/>
                </a:lnTo>
                <a:lnTo>
                  <a:pt x="24653" y="74133"/>
                </a:lnTo>
                <a:lnTo>
                  <a:pt x="25378" y="59913"/>
                </a:lnTo>
                <a:lnTo>
                  <a:pt x="27204" y="47200"/>
                </a:lnTo>
                <a:lnTo>
                  <a:pt x="30175" y="36880"/>
                </a:lnTo>
                <a:lnTo>
                  <a:pt x="32042" y="32130"/>
                </a:lnTo>
                <a:lnTo>
                  <a:pt x="36334" y="27266"/>
                </a:lnTo>
                <a:lnTo>
                  <a:pt x="43916" y="24701"/>
                </a:lnTo>
                <a:lnTo>
                  <a:pt x="51498" y="25006"/>
                </a:lnTo>
                <a:lnTo>
                  <a:pt x="59982" y="36169"/>
                </a:lnTo>
                <a:lnTo>
                  <a:pt x="63898" y="46989"/>
                </a:lnTo>
                <a:lnTo>
                  <a:pt x="66156" y="59833"/>
                </a:lnTo>
                <a:lnTo>
                  <a:pt x="66916" y="74650"/>
                </a:lnTo>
                <a:lnTo>
                  <a:pt x="66916" y="166014"/>
                </a:lnTo>
                <a:lnTo>
                  <a:pt x="72415" y="171526"/>
                </a:lnTo>
                <a:lnTo>
                  <a:pt x="86029" y="171526"/>
                </a:lnTo>
                <a:lnTo>
                  <a:pt x="91554" y="166014"/>
                </a:lnTo>
                <a:lnTo>
                  <a:pt x="91541" y="74650"/>
                </a:lnTo>
                <a:lnTo>
                  <a:pt x="91028" y="613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954478" y="1724469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0" y="380238"/>
                </a:moveTo>
                <a:lnTo>
                  <a:pt x="0" y="77431"/>
                </a:lnTo>
                <a:lnTo>
                  <a:pt x="354" y="64410"/>
                </a:lnTo>
                <a:lnTo>
                  <a:pt x="1509" y="51686"/>
                </a:lnTo>
                <a:lnTo>
                  <a:pt x="7626" y="26919"/>
                </a:lnTo>
                <a:lnTo>
                  <a:pt x="13744" y="15741"/>
                </a:lnTo>
                <a:lnTo>
                  <a:pt x="26657" y="3136"/>
                </a:lnTo>
                <a:lnTo>
                  <a:pt x="35064" y="0"/>
                </a:lnTo>
                <a:lnTo>
                  <a:pt x="43916" y="76"/>
                </a:lnTo>
                <a:lnTo>
                  <a:pt x="57557" y="2308"/>
                </a:lnTo>
                <a:lnTo>
                  <a:pt x="69079" y="8747"/>
                </a:lnTo>
                <a:lnTo>
                  <a:pt x="78000" y="18247"/>
                </a:lnTo>
                <a:lnTo>
                  <a:pt x="86434" y="36217"/>
                </a:lnTo>
                <a:lnTo>
                  <a:pt x="91028" y="61346"/>
                </a:lnTo>
                <a:lnTo>
                  <a:pt x="91541" y="74650"/>
                </a:lnTo>
                <a:lnTo>
                  <a:pt x="91541" y="90982"/>
                </a:lnTo>
                <a:lnTo>
                  <a:pt x="91541" y="108112"/>
                </a:lnTo>
                <a:lnTo>
                  <a:pt x="91542" y="124700"/>
                </a:lnTo>
                <a:lnTo>
                  <a:pt x="91544" y="139404"/>
                </a:lnTo>
                <a:lnTo>
                  <a:pt x="91546" y="150883"/>
                </a:lnTo>
                <a:lnTo>
                  <a:pt x="91550" y="157797"/>
                </a:lnTo>
                <a:lnTo>
                  <a:pt x="91554" y="159207"/>
                </a:lnTo>
                <a:lnTo>
                  <a:pt x="91554" y="166014"/>
                </a:lnTo>
                <a:lnTo>
                  <a:pt x="86029" y="171526"/>
                </a:lnTo>
                <a:lnTo>
                  <a:pt x="79235" y="171526"/>
                </a:lnTo>
                <a:lnTo>
                  <a:pt x="72415" y="171526"/>
                </a:lnTo>
                <a:lnTo>
                  <a:pt x="66916" y="166014"/>
                </a:lnTo>
                <a:lnTo>
                  <a:pt x="66916" y="159207"/>
                </a:lnTo>
                <a:lnTo>
                  <a:pt x="66916" y="74650"/>
                </a:lnTo>
                <a:lnTo>
                  <a:pt x="66156" y="59833"/>
                </a:lnTo>
                <a:lnTo>
                  <a:pt x="63898" y="46989"/>
                </a:lnTo>
                <a:lnTo>
                  <a:pt x="55219" y="27622"/>
                </a:lnTo>
                <a:lnTo>
                  <a:pt x="43916" y="24701"/>
                </a:lnTo>
                <a:lnTo>
                  <a:pt x="40233" y="24790"/>
                </a:lnTo>
                <a:lnTo>
                  <a:pt x="30175" y="36880"/>
                </a:lnTo>
                <a:lnTo>
                  <a:pt x="25378" y="59913"/>
                </a:lnTo>
                <a:lnTo>
                  <a:pt x="24653" y="74133"/>
                </a:lnTo>
                <a:lnTo>
                  <a:pt x="24638" y="77431"/>
                </a:lnTo>
                <a:lnTo>
                  <a:pt x="24638" y="380238"/>
                </a:lnTo>
                <a:lnTo>
                  <a:pt x="14118" y="385294"/>
                </a:lnTo>
                <a:lnTo>
                  <a:pt x="659" y="382037"/>
                </a:lnTo>
                <a:lnTo>
                  <a:pt x="0" y="380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726082" y="1790615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91030" y="61341"/>
                </a:moveTo>
                <a:lnTo>
                  <a:pt x="89395" y="48362"/>
                </a:lnTo>
                <a:lnTo>
                  <a:pt x="81965" y="25069"/>
                </a:lnTo>
                <a:lnTo>
                  <a:pt x="69083" y="8747"/>
                </a:lnTo>
                <a:lnTo>
                  <a:pt x="57562" y="2308"/>
                </a:lnTo>
                <a:lnTo>
                  <a:pt x="43916" y="76"/>
                </a:lnTo>
                <a:lnTo>
                  <a:pt x="35064" y="0"/>
                </a:lnTo>
                <a:lnTo>
                  <a:pt x="26657" y="3124"/>
                </a:lnTo>
                <a:lnTo>
                  <a:pt x="13747" y="15739"/>
                </a:lnTo>
                <a:lnTo>
                  <a:pt x="3721" y="39319"/>
                </a:lnTo>
                <a:lnTo>
                  <a:pt x="354" y="64399"/>
                </a:lnTo>
                <a:lnTo>
                  <a:pt x="0" y="77419"/>
                </a:lnTo>
                <a:lnTo>
                  <a:pt x="0" y="380238"/>
                </a:lnTo>
                <a:lnTo>
                  <a:pt x="654" y="382027"/>
                </a:lnTo>
                <a:lnTo>
                  <a:pt x="14110" y="385285"/>
                </a:lnTo>
                <a:lnTo>
                  <a:pt x="24638" y="380238"/>
                </a:lnTo>
                <a:lnTo>
                  <a:pt x="24653" y="74123"/>
                </a:lnTo>
                <a:lnTo>
                  <a:pt x="25378" y="59906"/>
                </a:lnTo>
                <a:lnTo>
                  <a:pt x="27204" y="47190"/>
                </a:lnTo>
                <a:lnTo>
                  <a:pt x="30175" y="36868"/>
                </a:lnTo>
                <a:lnTo>
                  <a:pt x="32042" y="32118"/>
                </a:lnTo>
                <a:lnTo>
                  <a:pt x="36334" y="27254"/>
                </a:lnTo>
                <a:lnTo>
                  <a:pt x="43916" y="24701"/>
                </a:lnTo>
                <a:lnTo>
                  <a:pt x="51498" y="25006"/>
                </a:lnTo>
                <a:lnTo>
                  <a:pt x="59994" y="36169"/>
                </a:lnTo>
                <a:lnTo>
                  <a:pt x="63904" y="46990"/>
                </a:lnTo>
                <a:lnTo>
                  <a:pt x="66162" y="59834"/>
                </a:lnTo>
                <a:lnTo>
                  <a:pt x="66916" y="74650"/>
                </a:lnTo>
                <a:lnTo>
                  <a:pt x="66916" y="166014"/>
                </a:lnTo>
                <a:lnTo>
                  <a:pt x="72415" y="171526"/>
                </a:lnTo>
                <a:lnTo>
                  <a:pt x="86029" y="171526"/>
                </a:lnTo>
                <a:lnTo>
                  <a:pt x="91554" y="166014"/>
                </a:lnTo>
                <a:lnTo>
                  <a:pt x="91541" y="74650"/>
                </a:lnTo>
                <a:lnTo>
                  <a:pt x="91030" y="613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726082" y="1790615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0" y="380238"/>
                </a:moveTo>
                <a:lnTo>
                  <a:pt x="0" y="77419"/>
                </a:lnTo>
                <a:lnTo>
                  <a:pt x="354" y="64399"/>
                </a:lnTo>
                <a:lnTo>
                  <a:pt x="1510" y="51672"/>
                </a:lnTo>
                <a:lnTo>
                  <a:pt x="7631" y="26913"/>
                </a:lnTo>
                <a:lnTo>
                  <a:pt x="13747" y="15739"/>
                </a:lnTo>
                <a:lnTo>
                  <a:pt x="26657" y="3124"/>
                </a:lnTo>
                <a:lnTo>
                  <a:pt x="35064" y="0"/>
                </a:lnTo>
                <a:lnTo>
                  <a:pt x="43916" y="76"/>
                </a:lnTo>
                <a:lnTo>
                  <a:pt x="57562" y="2308"/>
                </a:lnTo>
                <a:lnTo>
                  <a:pt x="69083" y="8747"/>
                </a:lnTo>
                <a:lnTo>
                  <a:pt x="78001" y="18247"/>
                </a:lnTo>
                <a:lnTo>
                  <a:pt x="86439" y="36215"/>
                </a:lnTo>
                <a:lnTo>
                  <a:pt x="91030" y="61341"/>
                </a:lnTo>
                <a:lnTo>
                  <a:pt x="91541" y="74650"/>
                </a:lnTo>
                <a:lnTo>
                  <a:pt x="91541" y="90982"/>
                </a:lnTo>
                <a:lnTo>
                  <a:pt x="91541" y="108112"/>
                </a:lnTo>
                <a:lnTo>
                  <a:pt x="91542" y="124700"/>
                </a:lnTo>
                <a:lnTo>
                  <a:pt x="91544" y="139404"/>
                </a:lnTo>
                <a:lnTo>
                  <a:pt x="91546" y="150883"/>
                </a:lnTo>
                <a:lnTo>
                  <a:pt x="91550" y="157797"/>
                </a:lnTo>
                <a:lnTo>
                  <a:pt x="91554" y="159207"/>
                </a:lnTo>
                <a:lnTo>
                  <a:pt x="91554" y="166014"/>
                </a:lnTo>
                <a:lnTo>
                  <a:pt x="86029" y="171526"/>
                </a:lnTo>
                <a:lnTo>
                  <a:pt x="79235" y="171526"/>
                </a:lnTo>
                <a:lnTo>
                  <a:pt x="72415" y="171526"/>
                </a:lnTo>
                <a:lnTo>
                  <a:pt x="66916" y="166014"/>
                </a:lnTo>
                <a:lnTo>
                  <a:pt x="66916" y="159207"/>
                </a:lnTo>
                <a:lnTo>
                  <a:pt x="66916" y="74650"/>
                </a:lnTo>
                <a:lnTo>
                  <a:pt x="66162" y="59834"/>
                </a:lnTo>
                <a:lnTo>
                  <a:pt x="63904" y="46990"/>
                </a:lnTo>
                <a:lnTo>
                  <a:pt x="55219" y="27609"/>
                </a:lnTo>
                <a:lnTo>
                  <a:pt x="43916" y="24701"/>
                </a:lnTo>
                <a:lnTo>
                  <a:pt x="40233" y="24777"/>
                </a:lnTo>
                <a:lnTo>
                  <a:pt x="30175" y="36868"/>
                </a:lnTo>
                <a:lnTo>
                  <a:pt x="25378" y="59906"/>
                </a:lnTo>
                <a:lnTo>
                  <a:pt x="24653" y="74123"/>
                </a:lnTo>
                <a:lnTo>
                  <a:pt x="24638" y="77419"/>
                </a:lnTo>
                <a:lnTo>
                  <a:pt x="24638" y="380238"/>
                </a:lnTo>
                <a:lnTo>
                  <a:pt x="14110" y="385285"/>
                </a:lnTo>
                <a:lnTo>
                  <a:pt x="654" y="382027"/>
                </a:lnTo>
                <a:lnTo>
                  <a:pt x="0" y="380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059494" y="1734229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028" y="61348"/>
                </a:moveTo>
                <a:lnTo>
                  <a:pt x="89390" y="48372"/>
                </a:lnTo>
                <a:lnTo>
                  <a:pt x="86434" y="36222"/>
                </a:lnTo>
                <a:lnTo>
                  <a:pt x="81965" y="25069"/>
                </a:lnTo>
                <a:lnTo>
                  <a:pt x="69086" y="8760"/>
                </a:lnTo>
                <a:lnTo>
                  <a:pt x="57564" y="2321"/>
                </a:lnTo>
                <a:lnTo>
                  <a:pt x="43916" y="88"/>
                </a:lnTo>
                <a:lnTo>
                  <a:pt x="35064" y="0"/>
                </a:lnTo>
                <a:lnTo>
                  <a:pt x="26644" y="3136"/>
                </a:lnTo>
                <a:lnTo>
                  <a:pt x="13742" y="15748"/>
                </a:lnTo>
                <a:lnTo>
                  <a:pt x="7626" y="26924"/>
                </a:lnTo>
                <a:lnTo>
                  <a:pt x="3721" y="39331"/>
                </a:lnTo>
                <a:lnTo>
                  <a:pt x="1501" y="51685"/>
                </a:lnTo>
                <a:lnTo>
                  <a:pt x="346" y="64412"/>
                </a:lnTo>
                <a:lnTo>
                  <a:pt x="0" y="77431"/>
                </a:lnTo>
                <a:lnTo>
                  <a:pt x="0" y="346913"/>
                </a:lnTo>
                <a:lnTo>
                  <a:pt x="649" y="348697"/>
                </a:lnTo>
                <a:lnTo>
                  <a:pt x="14097" y="351961"/>
                </a:lnTo>
                <a:lnTo>
                  <a:pt x="24625" y="346913"/>
                </a:lnTo>
                <a:lnTo>
                  <a:pt x="24641" y="74136"/>
                </a:lnTo>
                <a:lnTo>
                  <a:pt x="25365" y="59918"/>
                </a:lnTo>
                <a:lnTo>
                  <a:pt x="27191" y="47203"/>
                </a:lnTo>
                <a:lnTo>
                  <a:pt x="30162" y="36880"/>
                </a:lnTo>
                <a:lnTo>
                  <a:pt x="32042" y="32130"/>
                </a:lnTo>
                <a:lnTo>
                  <a:pt x="36334" y="27266"/>
                </a:lnTo>
                <a:lnTo>
                  <a:pt x="43916" y="24714"/>
                </a:lnTo>
                <a:lnTo>
                  <a:pt x="51498" y="25018"/>
                </a:lnTo>
                <a:lnTo>
                  <a:pt x="59982" y="36182"/>
                </a:lnTo>
                <a:lnTo>
                  <a:pt x="63899" y="46995"/>
                </a:lnTo>
                <a:lnTo>
                  <a:pt x="66157" y="59834"/>
                </a:lnTo>
                <a:lnTo>
                  <a:pt x="66903" y="74650"/>
                </a:lnTo>
                <a:lnTo>
                  <a:pt x="66903" y="166027"/>
                </a:lnTo>
                <a:lnTo>
                  <a:pt x="72415" y="171538"/>
                </a:lnTo>
                <a:lnTo>
                  <a:pt x="86029" y="171538"/>
                </a:lnTo>
                <a:lnTo>
                  <a:pt x="91554" y="166027"/>
                </a:lnTo>
                <a:lnTo>
                  <a:pt x="91541" y="74650"/>
                </a:lnTo>
                <a:lnTo>
                  <a:pt x="91028" y="6134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059494" y="1734229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0" y="346913"/>
                </a:moveTo>
                <a:lnTo>
                  <a:pt x="0" y="77431"/>
                </a:lnTo>
                <a:lnTo>
                  <a:pt x="346" y="64412"/>
                </a:lnTo>
                <a:lnTo>
                  <a:pt x="1501" y="51685"/>
                </a:lnTo>
                <a:lnTo>
                  <a:pt x="3681" y="39500"/>
                </a:lnTo>
                <a:lnTo>
                  <a:pt x="7626" y="26924"/>
                </a:lnTo>
                <a:lnTo>
                  <a:pt x="13742" y="15748"/>
                </a:lnTo>
                <a:lnTo>
                  <a:pt x="26644" y="3136"/>
                </a:lnTo>
                <a:lnTo>
                  <a:pt x="35064" y="0"/>
                </a:lnTo>
                <a:lnTo>
                  <a:pt x="43916" y="88"/>
                </a:lnTo>
                <a:lnTo>
                  <a:pt x="57564" y="2321"/>
                </a:lnTo>
                <a:lnTo>
                  <a:pt x="69086" y="8760"/>
                </a:lnTo>
                <a:lnTo>
                  <a:pt x="78004" y="18258"/>
                </a:lnTo>
                <a:lnTo>
                  <a:pt x="86434" y="36222"/>
                </a:lnTo>
                <a:lnTo>
                  <a:pt x="89390" y="48372"/>
                </a:lnTo>
                <a:lnTo>
                  <a:pt x="91028" y="61348"/>
                </a:lnTo>
                <a:lnTo>
                  <a:pt x="91541" y="74650"/>
                </a:lnTo>
                <a:lnTo>
                  <a:pt x="91541" y="90984"/>
                </a:lnTo>
                <a:lnTo>
                  <a:pt x="91541" y="108115"/>
                </a:lnTo>
                <a:lnTo>
                  <a:pt x="91542" y="124703"/>
                </a:lnTo>
                <a:lnTo>
                  <a:pt x="91544" y="139408"/>
                </a:lnTo>
                <a:lnTo>
                  <a:pt x="91546" y="150889"/>
                </a:lnTo>
                <a:lnTo>
                  <a:pt x="91550" y="157806"/>
                </a:lnTo>
                <a:lnTo>
                  <a:pt x="91554" y="159219"/>
                </a:lnTo>
                <a:lnTo>
                  <a:pt x="91554" y="166027"/>
                </a:lnTo>
                <a:lnTo>
                  <a:pt x="86029" y="171538"/>
                </a:lnTo>
                <a:lnTo>
                  <a:pt x="79222" y="171538"/>
                </a:lnTo>
                <a:lnTo>
                  <a:pt x="72415" y="171538"/>
                </a:lnTo>
                <a:lnTo>
                  <a:pt x="66903" y="166027"/>
                </a:lnTo>
                <a:lnTo>
                  <a:pt x="66903" y="159219"/>
                </a:lnTo>
                <a:lnTo>
                  <a:pt x="66903" y="74650"/>
                </a:lnTo>
                <a:lnTo>
                  <a:pt x="66157" y="59834"/>
                </a:lnTo>
                <a:lnTo>
                  <a:pt x="63899" y="46995"/>
                </a:lnTo>
                <a:lnTo>
                  <a:pt x="60319" y="36853"/>
                </a:lnTo>
                <a:lnTo>
                  <a:pt x="51498" y="25018"/>
                </a:lnTo>
                <a:lnTo>
                  <a:pt x="43916" y="24714"/>
                </a:lnTo>
                <a:lnTo>
                  <a:pt x="40233" y="24790"/>
                </a:lnTo>
                <a:lnTo>
                  <a:pt x="32042" y="32130"/>
                </a:lnTo>
                <a:lnTo>
                  <a:pt x="27191" y="47203"/>
                </a:lnTo>
                <a:lnTo>
                  <a:pt x="25365" y="59918"/>
                </a:lnTo>
                <a:lnTo>
                  <a:pt x="24641" y="74136"/>
                </a:lnTo>
                <a:lnTo>
                  <a:pt x="24625" y="77431"/>
                </a:lnTo>
                <a:lnTo>
                  <a:pt x="24625" y="346913"/>
                </a:lnTo>
                <a:lnTo>
                  <a:pt x="14097" y="351961"/>
                </a:lnTo>
                <a:lnTo>
                  <a:pt x="649" y="348697"/>
                </a:lnTo>
                <a:lnTo>
                  <a:pt x="0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174181" y="1714927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10697" y="21300"/>
                </a:moveTo>
                <a:lnTo>
                  <a:pt x="3721" y="39319"/>
                </a:lnTo>
                <a:lnTo>
                  <a:pt x="1500" y="51686"/>
                </a:lnTo>
                <a:lnTo>
                  <a:pt x="345" y="64410"/>
                </a:lnTo>
                <a:lnTo>
                  <a:pt x="0" y="77431"/>
                </a:lnTo>
                <a:lnTo>
                  <a:pt x="0" y="332066"/>
                </a:lnTo>
                <a:lnTo>
                  <a:pt x="649" y="333850"/>
                </a:lnTo>
                <a:lnTo>
                  <a:pt x="10697" y="336289"/>
                </a:lnTo>
                <a:lnTo>
                  <a:pt x="10697" y="213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174181" y="1714927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10697" y="21300"/>
                </a:moveTo>
                <a:lnTo>
                  <a:pt x="7626" y="26911"/>
                </a:lnTo>
                <a:lnTo>
                  <a:pt x="3721" y="39319"/>
                </a:lnTo>
                <a:lnTo>
                  <a:pt x="1500" y="51686"/>
                </a:lnTo>
                <a:lnTo>
                  <a:pt x="345" y="64410"/>
                </a:lnTo>
                <a:lnTo>
                  <a:pt x="0" y="77431"/>
                </a:lnTo>
                <a:lnTo>
                  <a:pt x="0" y="332066"/>
                </a:lnTo>
              </a:path>
              <a:path w="91554" h="337114">
                <a:moveTo>
                  <a:pt x="0" y="332066"/>
                </a:moveTo>
                <a:lnTo>
                  <a:pt x="649" y="333850"/>
                </a:lnTo>
                <a:lnTo>
                  <a:pt x="10697" y="3362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072839" y="1002014"/>
            <a:ext cx="1306499" cy="70612"/>
          </a:xfrm>
          <a:custGeom>
            <a:avLst/>
            <a:gdLst/>
            <a:ahLst/>
            <a:cxnLst/>
            <a:rect l="l" t="t" r="r" b="b"/>
            <a:pathLst>
              <a:path w="1306499" h="70612">
                <a:moveTo>
                  <a:pt x="1306499" y="53365"/>
                </a:moveTo>
                <a:lnTo>
                  <a:pt x="96042" y="3922"/>
                </a:lnTo>
                <a:lnTo>
                  <a:pt x="96042" y="21181"/>
                </a:lnTo>
                <a:lnTo>
                  <a:pt x="1306499" y="70611"/>
                </a:lnTo>
                <a:lnTo>
                  <a:pt x="1306499" y="533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072839" y="1002014"/>
            <a:ext cx="1306499" cy="70612"/>
          </a:xfrm>
          <a:custGeom>
            <a:avLst/>
            <a:gdLst/>
            <a:ahLst/>
            <a:cxnLst/>
            <a:rect l="l" t="t" r="r" b="b"/>
            <a:pathLst>
              <a:path w="1306499" h="70612">
                <a:moveTo>
                  <a:pt x="1306499" y="53365"/>
                </a:moveTo>
                <a:lnTo>
                  <a:pt x="96042" y="3922"/>
                </a:lnTo>
              </a:path>
              <a:path w="1306499" h="70612">
                <a:moveTo>
                  <a:pt x="96042" y="21181"/>
                </a:moveTo>
                <a:lnTo>
                  <a:pt x="1306499" y="70611"/>
                </a:lnTo>
                <a:lnTo>
                  <a:pt x="1306499" y="533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323618" y="999286"/>
            <a:ext cx="0" cy="733120"/>
          </a:xfrm>
          <a:custGeom>
            <a:avLst/>
            <a:gdLst/>
            <a:ahLst/>
            <a:cxnLst/>
            <a:rect l="l" t="t" r="r" b="b"/>
            <a:pathLst>
              <a:path h="733120">
                <a:moveTo>
                  <a:pt x="0" y="0"/>
                </a:moveTo>
                <a:lnTo>
                  <a:pt x="0" y="733120"/>
                </a:lnTo>
              </a:path>
            </a:pathLst>
          </a:custGeom>
          <a:ln w="2054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323618" y="995762"/>
            <a:ext cx="0" cy="740168"/>
          </a:xfrm>
          <a:custGeom>
            <a:avLst/>
            <a:gdLst/>
            <a:ahLst/>
            <a:cxnLst/>
            <a:rect l="l" t="t" r="r" b="b"/>
            <a:pathLst>
              <a:path h="740168">
                <a:moveTo>
                  <a:pt x="0" y="0"/>
                </a:moveTo>
                <a:lnTo>
                  <a:pt x="0" y="740168"/>
                </a:lnTo>
              </a:path>
            </a:pathLst>
          </a:custGeom>
          <a:ln w="275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850890" y="1023531"/>
            <a:ext cx="0" cy="665632"/>
          </a:xfrm>
          <a:custGeom>
            <a:avLst/>
            <a:gdLst/>
            <a:ahLst/>
            <a:cxnLst/>
            <a:rect l="l" t="t" r="r" b="b"/>
            <a:pathLst>
              <a:path h="665632">
                <a:moveTo>
                  <a:pt x="0" y="0"/>
                </a:moveTo>
                <a:lnTo>
                  <a:pt x="0" y="665632"/>
                </a:lnTo>
              </a:path>
            </a:pathLst>
          </a:custGeom>
          <a:ln w="20535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850890" y="1020006"/>
            <a:ext cx="0" cy="672680"/>
          </a:xfrm>
          <a:custGeom>
            <a:avLst/>
            <a:gdLst/>
            <a:ahLst/>
            <a:cxnLst/>
            <a:rect l="l" t="t" r="r" b="b"/>
            <a:pathLst>
              <a:path h="672680">
                <a:moveTo>
                  <a:pt x="0" y="0"/>
                </a:moveTo>
                <a:lnTo>
                  <a:pt x="0" y="672680"/>
                </a:lnTo>
              </a:path>
            </a:pathLst>
          </a:custGeom>
          <a:ln w="275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378149" y="1048297"/>
            <a:ext cx="0" cy="597801"/>
          </a:xfrm>
          <a:custGeom>
            <a:avLst/>
            <a:gdLst/>
            <a:ahLst/>
            <a:cxnLst/>
            <a:rect l="l" t="t" r="r" b="b"/>
            <a:pathLst>
              <a:path h="597801">
                <a:moveTo>
                  <a:pt x="0" y="0"/>
                </a:moveTo>
                <a:lnTo>
                  <a:pt x="0" y="597801"/>
                </a:lnTo>
              </a:path>
            </a:pathLst>
          </a:custGeom>
          <a:ln w="2054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378149" y="1044771"/>
            <a:ext cx="0" cy="604850"/>
          </a:xfrm>
          <a:custGeom>
            <a:avLst/>
            <a:gdLst/>
            <a:ahLst/>
            <a:cxnLst/>
            <a:rect l="l" t="t" r="r" b="b"/>
            <a:pathLst>
              <a:path h="604850">
                <a:moveTo>
                  <a:pt x="0" y="0"/>
                </a:moveTo>
                <a:lnTo>
                  <a:pt x="0" y="604850"/>
                </a:lnTo>
              </a:path>
            </a:pathLst>
          </a:custGeom>
          <a:ln w="275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072832" y="1491928"/>
            <a:ext cx="1314958" cy="86423"/>
          </a:xfrm>
          <a:custGeom>
            <a:avLst/>
            <a:gdLst/>
            <a:ahLst/>
            <a:cxnLst/>
            <a:rect l="l" t="t" r="r" b="b"/>
            <a:pathLst>
              <a:path w="1314958" h="86423">
                <a:moveTo>
                  <a:pt x="1314958" y="17259"/>
                </a:moveTo>
                <a:lnTo>
                  <a:pt x="1314958" y="0"/>
                </a:lnTo>
                <a:lnTo>
                  <a:pt x="96048" y="64112"/>
                </a:lnTo>
                <a:lnTo>
                  <a:pt x="96048" y="81371"/>
                </a:lnTo>
                <a:lnTo>
                  <a:pt x="1314958" y="17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072832" y="1491928"/>
            <a:ext cx="1314958" cy="86423"/>
          </a:xfrm>
          <a:custGeom>
            <a:avLst/>
            <a:gdLst/>
            <a:ahLst/>
            <a:cxnLst/>
            <a:rect l="l" t="t" r="r" b="b"/>
            <a:pathLst>
              <a:path w="1314958" h="86423">
                <a:moveTo>
                  <a:pt x="1314958" y="17259"/>
                </a:moveTo>
                <a:lnTo>
                  <a:pt x="1314958" y="0"/>
                </a:lnTo>
                <a:lnTo>
                  <a:pt x="96048" y="64112"/>
                </a:lnTo>
              </a:path>
              <a:path w="1314958" h="86423">
                <a:moveTo>
                  <a:pt x="96048" y="81371"/>
                </a:moveTo>
                <a:lnTo>
                  <a:pt x="1314958" y="172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072839" y="1379453"/>
            <a:ext cx="1306499" cy="53797"/>
          </a:xfrm>
          <a:custGeom>
            <a:avLst/>
            <a:gdLst/>
            <a:ahLst/>
            <a:cxnLst/>
            <a:rect l="l" t="t" r="r" b="b"/>
            <a:pathLst>
              <a:path w="1306499" h="53797">
                <a:moveTo>
                  <a:pt x="1306499" y="17259"/>
                </a:moveTo>
                <a:lnTo>
                  <a:pt x="1306499" y="0"/>
                </a:lnTo>
                <a:lnTo>
                  <a:pt x="96042" y="33851"/>
                </a:lnTo>
                <a:lnTo>
                  <a:pt x="96042" y="51111"/>
                </a:lnTo>
                <a:lnTo>
                  <a:pt x="1306499" y="17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072839" y="1379453"/>
            <a:ext cx="1306499" cy="53797"/>
          </a:xfrm>
          <a:custGeom>
            <a:avLst/>
            <a:gdLst/>
            <a:ahLst/>
            <a:cxnLst/>
            <a:rect l="l" t="t" r="r" b="b"/>
            <a:pathLst>
              <a:path w="1306499" h="53797">
                <a:moveTo>
                  <a:pt x="1306499" y="17259"/>
                </a:moveTo>
                <a:lnTo>
                  <a:pt x="1306499" y="0"/>
                </a:lnTo>
                <a:lnTo>
                  <a:pt x="96042" y="33851"/>
                </a:lnTo>
              </a:path>
              <a:path w="1306499" h="53797">
                <a:moveTo>
                  <a:pt x="96042" y="51111"/>
                </a:moveTo>
                <a:lnTo>
                  <a:pt x="1306499" y="172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071017" y="1606882"/>
            <a:ext cx="1297495" cy="145846"/>
          </a:xfrm>
          <a:custGeom>
            <a:avLst/>
            <a:gdLst/>
            <a:ahLst/>
            <a:cxnLst/>
            <a:rect l="l" t="t" r="r" b="b"/>
            <a:pathLst>
              <a:path w="1297495" h="145846">
                <a:moveTo>
                  <a:pt x="1297495" y="40106"/>
                </a:moveTo>
                <a:lnTo>
                  <a:pt x="1297495" y="0"/>
                </a:lnTo>
                <a:lnTo>
                  <a:pt x="97864" y="82863"/>
                </a:lnTo>
                <a:lnTo>
                  <a:pt x="97864" y="137871"/>
                </a:lnTo>
                <a:lnTo>
                  <a:pt x="1297495" y="401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071017" y="1606882"/>
            <a:ext cx="1297495" cy="145846"/>
          </a:xfrm>
          <a:custGeom>
            <a:avLst/>
            <a:gdLst/>
            <a:ahLst/>
            <a:cxnLst/>
            <a:rect l="l" t="t" r="r" b="b"/>
            <a:pathLst>
              <a:path w="1297495" h="145846">
                <a:moveTo>
                  <a:pt x="1297495" y="40106"/>
                </a:moveTo>
                <a:lnTo>
                  <a:pt x="1297495" y="0"/>
                </a:lnTo>
                <a:lnTo>
                  <a:pt x="97864" y="82863"/>
                </a:lnTo>
              </a:path>
              <a:path w="1297495" h="145846">
                <a:moveTo>
                  <a:pt x="97864" y="137871"/>
                </a:moveTo>
                <a:lnTo>
                  <a:pt x="1297495" y="401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071019" y="1017503"/>
            <a:ext cx="1321765" cy="44018"/>
          </a:xfrm>
          <a:custGeom>
            <a:avLst/>
            <a:gdLst/>
            <a:ahLst/>
            <a:cxnLst/>
            <a:rect l="l" t="t" r="r" b="b"/>
            <a:pathLst>
              <a:path w="1321765" h="44018">
                <a:moveTo>
                  <a:pt x="1321765" y="44018"/>
                </a:moveTo>
                <a:lnTo>
                  <a:pt x="97862" y="3259"/>
                </a:lnTo>
              </a:path>
              <a:path w="1321765" h="44018">
                <a:moveTo>
                  <a:pt x="97862" y="3259"/>
                </a:moveTo>
                <a:lnTo>
                  <a:pt x="1321765" y="4401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071019" y="1035220"/>
            <a:ext cx="1321765" cy="40398"/>
          </a:xfrm>
          <a:custGeom>
            <a:avLst/>
            <a:gdLst/>
            <a:ahLst/>
            <a:cxnLst/>
            <a:rect l="l" t="t" r="r" b="b"/>
            <a:pathLst>
              <a:path w="1321765" h="40398">
                <a:moveTo>
                  <a:pt x="1321765" y="40398"/>
                </a:moveTo>
                <a:lnTo>
                  <a:pt x="97862" y="2991"/>
                </a:lnTo>
              </a:path>
              <a:path w="1321765" h="40398">
                <a:moveTo>
                  <a:pt x="97862" y="2991"/>
                </a:moveTo>
                <a:lnTo>
                  <a:pt x="1321765" y="4039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071019" y="1052950"/>
            <a:ext cx="1321765" cy="36753"/>
          </a:xfrm>
          <a:custGeom>
            <a:avLst/>
            <a:gdLst/>
            <a:ahLst/>
            <a:cxnLst/>
            <a:rect l="l" t="t" r="r" b="b"/>
            <a:pathLst>
              <a:path w="1321765" h="36753">
                <a:moveTo>
                  <a:pt x="1321765" y="36753"/>
                </a:moveTo>
                <a:lnTo>
                  <a:pt x="97862" y="2721"/>
                </a:lnTo>
              </a:path>
              <a:path w="1321765" h="36753">
                <a:moveTo>
                  <a:pt x="97862" y="2721"/>
                </a:moveTo>
                <a:lnTo>
                  <a:pt x="1321765" y="3675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071019" y="1070666"/>
            <a:ext cx="1321765" cy="33147"/>
          </a:xfrm>
          <a:custGeom>
            <a:avLst/>
            <a:gdLst/>
            <a:ahLst/>
            <a:cxnLst/>
            <a:rect l="l" t="t" r="r" b="b"/>
            <a:pathLst>
              <a:path w="1321765" h="33146">
                <a:moveTo>
                  <a:pt x="1321765" y="33146"/>
                </a:moveTo>
                <a:lnTo>
                  <a:pt x="97862" y="2454"/>
                </a:lnTo>
              </a:path>
              <a:path w="1321765" h="33146">
                <a:moveTo>
                  <a:pt x="97862" y="2454"/>
                </a:moveTo>
                <a:lnTo>
                  <a:pt x="1321765" y="3314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071019" y="1088395"/>
            <a:ext cx="1321765" cy="29502"/>
          </a:xfrm>
          <a:custGeom>
            <a:avLst/>
            <a:gdLst/>
            <a:ahLst/>
            <a:cxnLst/>
            <a:rect l="l" t="t" r="r" b="b"/>
            <a:pathLst>
              <a:path w="1321765" h="29502">
                <a:moveTo>
                  <a:pt x="1321765" y="29502"/>
                </a:moveTo>
                <a:lnTo>
                  <a:pt x="97862" y="2184"/>
                </a:lnTo>
              </a:path>
              <a:path w="1321765" h="29502">
                <a:moveTo>
                  <a:pt x="97862" y="2184"/>
                </a:moveTo>
                <a:lnTo>
                  <a:pt x="1321765" y="2950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071019" y="1106125"/>
            <a:ext cx="1321765" cy="25869"/>
          </a:xfrm>
          <a:custGeom>
            <a:avLst/>
            <a:gdLst/>
            <a:ahLst/>
            <a:cxnLst/>
            <a:rect l="l" t="t" r="r" b="b"/>
            <a:pathLst>
              <a:path w="1321765" h="25869">
                <a:moveTo>
                  <a:pt x="1321765" y="25869"/>
                </a:moveTo>
                <a:lnTo>
                  <a:pt x="97862" y="1915"/>
                </a:lnTo>
              </a:path>
              <a:path w="1321765" h="25869">
                <a:moveTo>
                  <a:pt x="97862" y="1915"/>
                </a:moveTo>
                <a:lnTo>
                  <a:pt x="1321765" y="2587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071031" y="1123854"/>
            <a:ext cx="1321752" cy="22237"/>
          </a:xfrm>
          <a:custGeom>
            <a:avLst/>
            <a:gdLst/>
            <a:ahLst/>
            <a:cxnLst/>
            <a:rect l="l" t="t" r="r" b="b"/>
            <a:pathLst>
              <a:path w="1321752" h="22237">
                <a:moveTo>
                  <a:pt x="1321752" y="22237"/>
                </a:moveTo>
                <a:lnTo>
                  <a:pt x="97849" y="1646"/>
                </a:lnTo>
              </a:path>
              <a:path w="1321752" h="22237">
                <a:moveTo>
                  <a:pt x="97849" y="1646"/>
                </a:moveTo>
                <a:lnTo>
                  <a:pt x="1321752" y="2223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071019" y="1141569"/>
            <a:ext cx="1321765" cy="18618"/>
          </a:xfrm>
          <a:custGeom>
            <a:avLst/>
            <a:gdLst/>
            <a:ahLst/>
            <a:cxnLst/>
            <a:rect l="l" t="t" r="r" b="b"/>
            <a:pathLst>
              <a:path w="1321765" h="18618">
                <a:moveTo>
                  <a:pt x="1321765" y="18618"/>
                </a:moveTo>
                <a:lnTo>
                  <a:pt x="97862" y="1378"/>
                </a:lnTo>
              </a:path>
              <a:path w="1321765" h="18618">
                <a:moveTo>
                  <a:pt x="97862" y="1378"/>
                </a:moveTo>
                <a:lnTo>
                  <a:pt x="1321765" y="1861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071019" y="1159287"/>
            <a:ext cx="1321765" cy="14985"/>
          </a:xfrm>
          <a:custGeom>
            <a:avLst/>
            <a:gdLst/>
            <a:ahLst/>
            <a:cxnLst/>
            <a:rect l="l" t="t" r="r" b="b"/>
            <a:pathLst>
              <a:path w="1321765" h="14986">
                <a:moveTo>
                  <a:pt x="1321765" y="14986"/>
                </a:moveTo>
                <a:lnTo>
                  <a:pt x="97862" y="1109"/>
                </a:lnTo>
              </a:path>
              <a:path w="1321765" h="14986">
                <a:moveTo>
                  <a:pt x="97862" y="1109"/>
                </a:moveTo>
                <a:lnTo>
                  <a:pt x="1321765" y="14987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071019" y="1177016"/>
            <a:ext cx="1321765" cy="11353"/>
          </a:xfrm>
          <a:custGeom>
            <a:avLst/>
            <a:gdLst/>
            <a:ahLst/>
            <a:cxnLst/>
            <a:rect l="l" t="t" r="r" b="b"/>
            <a:pathLst>
              <a:path w="1321765" h="11353">
                <a:moveTo>
                  <a:pt x="1321765" y="11353"/>
                </a:moveTo>
                <a:lnTo>
                  <a:pt x="97862" y="840"/>
                </a:lnTo>
              </a:path>
              <a:path w="1321765" h="11353">
                <a:moveTo>
                  <a:pt x="97862" y="840"/>
                </a:moveTo>
                <a:lnTo>
                  <a:pt x="1321765" y="1135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071019" y="1194745"/>
            <a:ext cx="1321765" cy="7721"/>
          </a:xfrm>
          <a:custGeom>
            <a:avLst/>
            <a:gdLst/>
            <a:ahLst/>
            <a:cxnLst/>
            <a:rect l="l" t="t" r="r" b="b"/>
            <a:pathLst>
              <a:path w="1321765" h="7721">
                <a:moveTo>
                  <a:pt x="1321765" y="7721"/>
                </a:moveTo>
                <a:lnTo>
                  <a:pt x="97862" y="571"/>
                </a:lnTo>
              </a:path>
              <a:path w="1321765" h="7721">
                <a:moveTo>
                  <a:pt x="97862" y="571"/>
                </a:moveTo>
                <a:lnTo>
                  <a:pt x="1321765" y="772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071019" y="1212461"/>
            <a:ext cx="1321765" cy="4102"/>
          </a:xfrm>
          <a:custGeom>
            <a:avLst/>
            <a:gdLst/>
            <a:ahLst/>
            <a:cxnLst/>
            <a:rect l="l" t="t" r="r" b="b"/>
            <a:pathLst>
              <a:path w="1321765" h="4102">
                <a:moveTo>
                  <a:pt x="1321765" y="4102"/>
                </a:moveTo>
                <a:lnTo>
                  <a:pt x="97862" y="303"/>
                </a:lnTo>
              </a:path>
              <a:path w="1321765" h="4102">
                <a:moveTo>
                  <a:pt x="97862" y="303"/>
                </a:moveTo>
                <a:lnTo>
                  <a:pt x="1321765" y="410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071019" y="1230177"/>
            <a:ext cx="1321765" cy="482"/>
          </a:xfrm>
          <a:custGeom>
            <a:avLst/>
            <a:gdLst/>
            <a:ahLst/>
            <a:cxnLst/>
            <a:rect l="l" t="t" r="r" b="b"/>
            <a:pathLst>
              <a:path w="1321765" h="482">
                <a:moveTo>
                  <a:pt x="1321765" y="482"/>
                </a:moveTo>
                <a:lnTo>
                  <a:pt x="97862" y="35"/>
                </a:lnTo>
              </a:path>
              <a:path w="1321765" h="482">
                <a:moveTo>
                  <a:pt x="97862" y="35"/>
                </a:moveTo>
                <a:lnTo>
                  <a:pt x="1321765" y="48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071019" y="1244745"/>
            <a:ext cx="1321765" cy="3175"/>
          </a:xfrm>
          <a:custGeom>
            <a:avLst/>
            <a:gdLst/>
            <a:ahLst/>
            <a:cxnLst/>
            <a:rect l="l" t="t" r="r" b="b"/>
            <a:pathLst>
              <a:path w="1321765" h="3175">
                <a:moveTo>
                  <a:pt x="1321765" y="0"/>
                </a:moveTo>
                <a:lnTo>
                  <a:pt x="97862" y="2939"/>
                </a:lnTo>
              </a:path>
              <a:path w="1321765" h="3175">
                <a:moveTo>
                  <a:pt x="97862" y="294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071019" y="1258855"/>
            <a:ext cx="1321765" cy="6781"/>
          </a:xfrm>
          <a:custGeom>
            <a:avLst/>
            <a:gdLst/>
            <a:ahLst/>
            <a:cxnLst/>
            <a:rect l="l" t="t" r="r" b="b"/>
            <a:pathLst>
              <a:path w="1321765" h="6781">
                <a:moveTo>
                  <a:pt x="1321765" y="0"/>
                </a:moveTo>
                <a:lnTo>
                  <a:pt x="97862" y="6279"/>
                </a:lnTo>
              </a:path>
              <a:path w="1321765" h="6781">
                <a:moveTo>
                  <a:pt x="97862" y="6279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071019" y="1272938"/>
            <a:ext cx="1321765" cy="10426"/>
          </a:xfrm>
          <a:custGeom>
            <a:avLst/>
            <a:gdLst/>
            <a:ahLst/>
            <a:cxnLst/>
            <a:rect l="l" t="t" r="r" b="b"/>
            <a:pathLst>
              <a:path w="1321765" h="10426">
                <a:moveTo>
                  <a:pt x="1321765" y="0"/>
                </a:moveTo>
                <a:lnTo>
                  <a:pt x="97862" y="9654"/>
                </a:lnTo>
              </a:path>
              <a:path w="1321765" h="10426">
                <a:moveTo>
                  <a:pt x="97862" y="9654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071019" y="1287035"/>
            <a:ext cx="1321765" cy="14046"/>
          </a:xfrm>
          <a:custGeom>
            <a:avLst/>
            <a:gdLst/>
            <a:ahLst/>
            <a:cxnLst/>
            <a:rect l="l" t="t" r="r" b="b"/>
            <a:pathLst>
              <a:path w="1321765" h="14046">
                <a:moveTo>
                  <a:pt x="1321765" y="0"/>
                </a:moveTo>
                <a:lnTo>
                  <a:pt x="97862" y="13006"/>
                </a:lnTo>
              </a:path>
              <a:path w="1321765" h="14046">
                <a:moveTo>
                  <a:pt x="97862" y="1300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071019" y="1301133"/>
            <a:ext cx="1321765" cy="17665"/>
          </a:xfrm>
          <a:custGeom>
            <a:avLst/>
            <a:gdLst/>
            <a:ahLst/>
            <a:cxnLst/>
            <a:rect l="l" t="t" r="r" b="b"/>
            <a:pathLst>
              <a:path w="1321765" h="17665">
                <a:moveTo>
                  <a:pt x="1321765" y="0"/>
                </a:moveTo>
                <a:lnTo>
                  <a:pt x="97862" y="16357"/>
                </a:lnTo>
              </a:path>
              <a:path w="1321765" h="17665">
                <a:moveTo>
                  <a:pt x="97862" y="16357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071031" y="1315229"/>
            <a:ext cx="1321752" cy="21310"/>
          </a:xfrm>
          <a:custGeom>
            <a:avLst/>
            <a:gdLst/>
            <a:ahLst/>
            <a:cxnLst/>
            <a:rect l="l" t="t" r="r" b="b"/>
            <a:pathLst>
              <a:path w="1321752" h="21310">
                <a:moveTo>
                  <a:pt x="1321752" y="0"/>
                </a:moveTo>
                <a:lnTo>
                  <a:pt x="97849" y="19732"/>
                </a:lnTo>
              </a:path>
              <a:path w="1321752" h="21310">
                <a:moveTo>
                  <a:pt x="97849" y="19733"/>
                </a:moveTo>
                <a:lnTo>
                  <a:pt x="1321752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071019" y="1329314"/>
            <a:ext cx="1321765" cy="24942"/>
          </a:xfrm>
          <a:custGeom>
            <a:avLst/>
            <a:gdLst/>
            <a:ahLst/>
            <a:cxnLst/>
            <a:rect l="l" t="t" r="r" b="b"/>
            <a:pathLst>
              <a:path w="1321765" h="24942">
                <a:moveTo>
                  <a:pt x="1321765" y="0"/>
                </a:moveTo>
                <a:lnTo>
                  <a:pt x="97862" y="23096"/>
                </a:lnTo>
              </a:path>
              <a:path w="1321765" h="24942">
                <a:moveTo>
                  <a:pt x="97862" y="2309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071019" y="1343424"/>
            <a:ext cx="1321765" cy="28549"/>
          </a:xfrm>
          <a:custGeom>
            <a:avLst/>
            <a:gdLst/>
            <a:ahLst/>
            <a:cxnLst/>
            <a:rect l="l" t="t" r="r" b="b"/>
            <a:pathLst>
              <a:path w="1321765" h="28549">
                <a:moveTo>
                  <a:pt x="1321765" y="0"/>
                </a:moveTo>
                <a:lnTo>
                  <a:pt x="97862" y="26435"/>
                </a:lnTo>
              </a:path>
              <a:path w="1321765" h="28549">
                <a:moveTo>
                  <a:pt x="97862" y="26435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071019" y="1357508"/>
            <a:ext cx="1321765" cy="32194"/>
          </a:xfrm>
          <a:custGeom>
            <a:avLst/>
            <a:gdLst/>
            <a:ahLst/>
            <a:cxnLst/>
            <a:rect l="l" t="t" r="r" b="b"/>
            <a:pathLst>
              <a:path w="1321765" h="32194">
                <a:moveTo>
                  <a:pt x="1321765" y="0"/>
                </a:moveTo>
                <a:lnTo>
                  <a:pt x="97862" y="29810"/>
                </a:lnTo>
              </a:path>
              <a:path w="1321765" h="32194">
                <a:moveTo>
                  <a:pt x="97862" y="2981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071019" y="1371605"/>
            <a:ext cx="1321765" cy="35814"/>
          </a:xfrm>
          <a:custGeom>
            <a:avLst/>
            <a:gdLst/>
            <a:ahLst/>
            <a:cxnLst/>
            <a:rect l="l" t="t" r="r" b="b"/>
            <a:pathLst>
              <a:path w="1321765" h="35813">
                <a:moveTo>
                  <a:pt x="1321765" y="0"/>
                </a:moveTo>
                <a:lnTo>
                  <a:pt x="97862" y="33162"/>
                </a:lnTo>
              </a:path>
              <a:path w="1321765" h="35813">
                <a:moveTo>
                  <a:pt x="97862" y="33162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071019" y="1385702"/>
            <a:ext cx="1321765" cy="39446"/>
          </a:xfrm>
          <a:custGeom>
            <a:avLst/>
            <a:gdLst/>
            <a:ahLst/>
            <a:cxnLst/>
            <a:rect l="l" t="t" r="r" b="b"/>
            <a:pathLst>
              <a:path w="1321765" h="39446">
                <a:moveTo>
                  <a:pt x="1321765" y="0"/>
                </a:moveTo>
                <a:lnTo>
                  <a:pt x="97862" y="36525"/>
                </a:lnTo>
              </a:path>
              <a:path w="1321765" h="39446">
                <a:moveTo>
                  <a:pt x="97862" y="36525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071019" y="1399800"/>
            <a:ext cx="1321765" cy="43065"/>
          </a:xfrm>
          <a:custGeom>
            <a:avLst/>
            <a:gdLst/>
            <a:ahLst/>
            <a:cxnLst/>
            <a:rect l="l" t="t" r="r" b="b"/>
            <a:pathLst>
              <a:path w="1321765" h="43065">
                <a:moveTo>
                  <a:pt x="1321765" y="0"/>
                </a:moveTo>
                <a:lnTo>
                  <a:pt x="97862" y="39877"/>
                </a:lnTo>
              </a:path>
              <a:path w="1321765" h="43065">
                <a:moveTo>
                  <a:pt x="97862" y="39877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071019" y="1413897"/>
            <a:ext cx="1321765" cy="46697"/>
          </a:xfrm>
          <a:custGeom>
            <a:avLst/>
            <a:gdLst/>
            <a:ahLst/>
            <a:cxnLst/>
            <a:rect l="l" t="t" r="r" b="b"/>
            <a:pathLst>
              <a:path w="1321765" h="46697">
                <a:moveTo>
                  <a:pt x="1321765" y="0"/>
                </a:moveTo>
                <a:lnTo>
                  <a:pt x="97862" y="43240"/>
                </a:lnTo>
              </a:path>
              <a:path w="1321765" h="46697">
                <a:moveTo>
                  <a:pt x="97862" y="4324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071019" y="1427993"/>
            <a:ext cx="1321765" cy="50330"/>
          </a:xfrm>
          <a:custGeom>
            <a:avLst/>
            <a:gdLst/>
            <a:ahLst/>
            <a:cxnLst/>
            <a:rect l="l" t="t" r="r" b="b"/>
            <a:pathLst>
              <a:path w="1321765" h="50330">
                <a:moveTo>
                  <a:pt x="1321765" y="0"/>
                </a:moveTo>
                <a:lnTo>
                  <a:pt x="97862" y="46603"/>
                </a:lnTo>
              </a:path>
              <a:path w="1321765" h="50330">
                <a:moveTo>
                  <a:pt x="97862" y="46603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071019" y="1442078"/>
            <a:ext cx="1321765" cy="53975"/>
          </a:xfrm>
          <a:custGeom>
            <a:avLst/>
            <a:gdLst/>
            <a:ahLst/>
            <a:cxnLst/>
            <a:rect l="l" t="t" r="r" b="b"/>
            <a:pathLst>
              <a:path w="1321765" h="53975">
                <a:moveTo>
                  <a:pt x="1321765" y="0"/>
                </a:moveTo>
                <a:lnTo>
                  <a:pt x="97862" y="49978"/>
                </a:lnTo>
              </a:path>
              <a:path w="1321765" h="53975">
                <a:moveTo>
                  <a:pt x="97862" y="49978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071019" y="1456174"/>
            <a:ext cx="1321765" cy="57594"/>
          </a:xfrm>
          <a:custGeom>
            <a:avLst/>
            <a:gdLst/>
            <a:ahLst/>
            <a:cxnLst/>
            <a:rect l="l" t="t" r="r" b="b"/>
            <a:pathLst>
              <a:path w="1321765" h="57594">
                <a:moveTo>
                  <a:pt x="1321765" y="0"/>
                </a:moveTo>
                <a:lnTo>
                  <a:pt x="97862" y="53330"/>
                </a:lnTo>
              </a:path>
              <a:path w="1321765" h="57594">
                <a:moveTo>
                  <a:pt x="97862" y="53330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071019" y="1470271"/>
            <a:ext cx="1321765" cy="61214"/>
          </a:xfrm>
          <a:custGeom>
            <a:avLst/>
            <a:gdLst/>
            <a:ahLst/>
            <a:cxnLst/>
            <a:rect l="l" t="t" r="r" b="b"/>
            <a:pathLst>
              <a:path w="1321765" h="61213">
                <a:moveTo>
                  <a:pt x="1321765" y="0"/>
                </a:moveTo>
                <a:lnTo>
                  <a:pt x="97862" y="56681"/>
                </a:lnTo>
              </a:path>
              <a:path w="1321765" h="61213">
                <a:moveTo>
                  <a:pt x="97862" y="56681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071019" y="1484368"/>
            <a:ext cx="1321765" cy="64846"/>
          </a:xfrm>
          <a:custGeom>
            <a:avLst/>
            <a:gdLst/>
            <a:ahLst/>
            <a:cxnLst/>
            <a:rect l="l" t="t" r="r" b="b"/>
            <a:pathLst>
              <a:path w="1321765" h="64846">
                <a:moveTo>
                  <a:pt x="1321765" y="0"/>
                </a:moveTo>
                <a:lnTo>
                  <a:pt x="97862" y="60045"/>
                </a:lnTo>
              </a:path>
              <a:path w="1321765" h="64846">
                <a:moveTo>
                  <a:pt x="97862" y="60045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071019" y="1498452"/>
            <a:ext cx="1321765" cy="68478"/>
          </a:xfrm>
          <a:custGeom>
            <a:avLst/>
            <a:gdLst/>
            <a:ahLst/>
            <a:cxnLst/>
            <a:rect l="l" t="t" r="r" b="b"/>
            <a:pathLst>
              <a:path w="1321765" h="68478">
                <a:moveTo>
                  <a:pt x="1321765" y="0"/>
                </a:moveTo>
                <a:lnTo>
                  <a:pt x="97862" y="63408"/>
                </a:lnTo>
              </a:path>
              <a:path w="1321765" h="68478">
                <a:moveTo>
                  <a:pt x="97862" y="63408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071019" y="1512563"/>
            <a:ext cx="1321765" cy="72097"/>
          </a:xfrm>
          <a:custGeom>
            <a:avLst/>
            <a:gdLst/>
            <a:ahLst/>
            <a:cxnLst/>
            <a:rect l="l" t="t" r="r" b="b"/>
            <a:pathLst>
              <a:path w="1321765" h="72097">
                <a:moveTo>
                  <a:pt x="1321765" y="0"/>
                </a:moveTo>
                <a:lnTo>
                  <a:pt x="97862" y="66759"/>
                </a:lnTo>
              </a:path>
              <a:path w="1321765" h="72097">
                <a:moveTo>
                  <a:pt x="97862" y="66759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071019" y="1526646"/>
            <a:ext cx="1321765" cy="75742"/>
          </a:xfrm>
          <a:custGeom>
            <a:avLst/>
            <a:gdLst/>
            <a:ahLst/>
            <a:cxnLst/>
            <a:rect l="l" t="t" r="r" b="b"/>
            <a:pathLst>
              <a:path w="1321765" h="75742">
                <a:moveTo>
                  <a:pt x="1321765" y="0"/>
                </a:moveTo>
                <a:lnTo>
                  <a:pt x="97862" y="70134"/>
                </a:lnTo>
              </a:path>
              <a:path w="1321765" h="75742">
                <a:moveTo>
                  <a:pt x="97862" y="70134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71019" y="1540743"/>
            <a:ext cx="1321765" cy="79362"/>
          </a:xfrm>
          <a:custGeom>
            <a:avLst/>
            <a:gdLst/>
            <a:ahLst/>
            <a:cxnLst/>
            <a:rect l="l" t="t" r="r" b="b"/>
            <a:pathLst>
              <a:path w="1321765" h="79362">
                <a:moveTo>
                  <a:pt x="1321765" y="0"/>
                </a:moveTo>
                <a:lnTo>
                  <a:pt x="97862" y="73486"/>
                </a:lnTo>
              </a:path>
              <a:path w="1321765" h="79362">
                <a:moveTo>
                  <a:pt x="97862" y="7348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71019" y="1554840"/>
            <a:ext cx="1321765" cy="82994"/>
          </a:xfrm>
          <a:custGeom>
            <a:avLst/>
            <a:gdLst/>
            <a:ahLst/>
            <a:cxnLst/>
            <a:rect l="l" t="t" r="r" b="b"/>
            <a:pathLst>
              <a:path w="1321765" h="82994">
                <a:moveTo>
                  <a:pt x="1321765" y="0"/>
                </a:moveTo>
                <a:lnTo>
                  <a:pt x="97862" y="76849"/>
                </a:lnTo>
              </a:path>
              <a:path w="1321765" h="82994">
                <a:moveTo>
                  <a:pt x="97862" y="76849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071019" y="1568937"/>
            <a:ext cx="1321765" cy="86626"/>
          </a:xfrm>
          <a:custGeom>
            <a:avLst/>
            <a:gdLst/>
            <a:ahLst/>
            <a:cxnLst/>
            <a:rect l="l" t="t" r="r" b="b"/>
            <a:pathLst>
              <a:path w="1321765" h="86626">
                <a:moveTo>
                  <a:pt x="1321765" y="0"/>
                </a:moveTo>
                <a:lnTo>
                  <a:pt x="97862" y="80212"/>
                </a:lnTo>
              </a:path>
              <a:path w="1321765" h="86626">
                <a:moveTo>
                  <a:pt x="97862" y="80213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071019" y="1583021"/>
            <a:ext cx="1321765" cy="90258"/>
          </a:xfrm>
          <a:custGeom>
            <a:avLst/>
            <a:gdLst/>
            <a:ahLst/>
            <a:cxnLst/>
            <a:rect l="l" t="t" r="r" b="b"/>
            <a:pathLst>
              <a:path w="1321765" h="90258">
                <a:moveTo>
                  <a:pt x="1321765" y="0"/>
                </a:moveTo>
                <a:lnTo>
                  <a:pt x="97862" y="83576"/>
                </a:lnTo>
              </a:path>
              <a:path w="1321765" h="90258">
                <a:moveTo>
                  <a:pt x="97862" y="8357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071019" y="1597132"/>
            <a:ext cx="1321765" cy="93865"/>
          </a:xfrm>
          <a:custGeom>
            <a:avLst/>
            <a:gdLst/>
            <a:ahLst/>
            <a:cxnLst/>
            <a:rect l="l" t="t" r="r" b="b"/>
            <a:pathLst>
              <a:path w="1321765" h="93865">
                <a:moveTo>
                  <a:pt x="1321765" y="0"/>
                </a:moveTo>
                <a:lnTo>
                  <a:pt x="97862" y="86915"/>
                </a:lnTo>
              </a:path>
              <a:path w="1321765" h="93865">
                <a:moveTo>
                  <a:pt x="97862" y="86916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071019" y="1611215"/>
            <a:ext cx="1321765" cy="97510"/>
          </a:xfrm>
          <a:custGeom>
            <a:avLst/>
            <a:gdLst/>
            <a:ahLst/>
            <a:cxnLst/>
            <a:rect l="l" t="t" r="r" b="b"/>
            <a:pathLst>
              <a:path w="1321765" h="97510">
                <a:moveTo>
                  <a:pt x="1321765" y="0"/>
                </a:moveTo>
                <a:lnTo>
                  <a:pt x="97862" y="90290"/>
                </a:lnTo>
              </a:path>
              <a:path w="1321765" h="97510">
                <a:moveTo>
                  <a:pt x="97862" y="90291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071019" y="1625312"/>
            <a:ext cx="1321765" cy="101142"/>
          </a:xfrm>
          <a:custGeom>
            <a:avLst/>
            <a:gdLst/>
            <a:ahLst/>
            <a:cxnLst/>
            <a:rect l="l" t="t" r="r" b="b"/>
            <a:pathLst>
              <a:path w="1321765" h="101142">
                <a:moveTo>
                  <a:pt x="1321765" y="0"/>
                </a:moveTo>
                <a:lnTo>
                  <a:pt x="97862" y="93654"/>
                </a:lnTo>
              </a:path>
              <a:path w="1321765" h="101142">
                <a:moveTo>
                  <a:pt x="97862" y="93654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071019" y="1639410"/>
            <a:ext cx="1321765" cy="104775"/>
          </a:xfrm>
          <a:custGeom>
            <a:avLst/>
            <a:gdLst/>
            <a:ahLst/>
            <a:cxnLst/>
            <a:rect l="l" t="t" r="r" b="b"/>
            <a:pathLst>
              <a:path w="1321765" h="104775">
                <a:moveTo>
                  <a:pt x="1321765" y="0"/>
                </a:moveTo>
                <a:lnTo>
                  <a:pt x="97862" y="97017"/>
                </a:lnTo>
              </a:path>
              <a:path w="1321765" h="104775">
                <a:moveTo>
                  <a:pt x="97862" y="97017"/>
                </a:moveTo>
                <a:lnTo>
                  <a:pt x="1321765" y="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198933" y="1021759"/>
            <a:ext cx="0" cy="712279"/>
          </a:xfrm>
          <a:custGeom>
            <a:avLst/>
            <a:gdLst/>
            <a:ahLst/>
            <a:cxnLst/>
            <a:rect l="l" t="t" r="r" b="b"/>
            <a:pathLst>
              <a:path h="712279">
                <a:moveTo>
                  <a:pt x="0" y="0"/>
                </a:moveTo>
                <a:lnTo>
                  <a:pt x="0" y="71227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241567" y="1023180"/>
            <a:ext cx="0" cy="707478"/>
          </a:xfrm>
          <a:custGeom>
            <a:avLst/>
            <a:gdLst/>
            <a:ahLst/>
            <a:cxnLst/>
            <a:rect l="l" t="t" r="r" b="b"/>
            <a:pathLst>
              <a:path h="707478">
                <a:moveTo>
                  <a:pt x="0" y="0"/>
                </a:moveTo>
                <a:lnTo>
                  <a:pt x="0" y="70747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284213" y="1024602"/>
            <a:ext cx="0" cy="702678"/>
          </a:xfrm>
          <a:custGeom>
            <a:avLst/>
            <a:gdLst/>
            <a:ahLst/>
            <a:cxnLst/>
            <a:rect l="l" t="t" r="r" b="b"/>
            <a:pathLst>
              <a:path h="702678">
                <a:moveTo>
                  <a:pt x="0" y="0"/>
                </a:moveTo>
                <a:lnTo>
                  <a:pt x="0" y="70267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326847" y="1026026"/>
            <a:ext cx="0" cy="697877"/>
          </a:xfrm>
          <a:custGeom>
            <a:avLst/>
            <a:gdLst/>
            <a:ahLst/>
            <a:cxnLst/>
            <a:rect l="l" t="t" r="r" b="b"/>
            <a:pathLst>
              <a:path h="697877">
                <a:moveTo>
                  <a:pt x="0" y="0"/>
                </a:moveTo>
                <a:lnTo>
                  <a:pt x="0" y="697877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369481" y="1027436"/>
            <a:ext cx="0" cy="693089"/>
          </a:xfrm>
          <a:custGeom>
            <a:avLst/>
            <a:gdLst/>
            <a:ahLst/>
            <a:cxnLst/>
            <a:rect l="l" t="t" r="r" b="b"/>
            <a:pathLst>
              <a:path h="693089">
                <a:moveTo>
                  <a:pt x="0" y="0"/>
                </a:moveTo>
                <a:lnTo>
                  <a:pt x="0" y="69308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412115" y="1028857"/>
            <a:ext cx="0" cy="688276"/>
          </a:xfrm>
          <a:custGeom>
            <a:avLst/>
            <a:gdLst/>
            <a:ahLst/>
            <a:cxnLst/>
            <a:rect l="l" t="t" r="r" b="b"/>
            <a:pathLst>
              <a:path h="688276">
                <a:moveTo>
                  <a:pt x="0" y="0"/>
                </a:moveTo>
                <a:lnTo>
                  <a:pt x="0" y="688276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454762" y="1030280"/>
            <a:ext cx="0" cy="683475"/>
          </a:xfrm>
          <a:custGeom>
            <a:avLst/>
            <a:gdLst/>
            <a:ahLst/>
            <a:cxnLst/>
            <a:rect l="l" t="t" r="r" b="b"/>
            <a:pathLst>
              <a:path h="683475">
                <a:moveTo>
                  <a:pt x="0" y="0"/>
                </a:moveTo>
                <a:lnTo>
                  <a:pt x="0" y="68347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497395" y="1031702"/>
            <a:ext cx="0" cy="678688"/>
          </a:xfrm>
          <a:custGeom>
            <a:avLst/>
            <a:gdLst/>
            <a:ahLst/>
            <a:cxnLst/>
            <a:rect l="l" t="t" r="r" b="b"/>
            <a:pathLst>
              <a:path h="678688">
                <a:moveTo>
                  <a:pt x="0" y="0"/>
                </a:moveTo>
                <a:lnTo>
                  <a:pt x="0" y="678687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540029" y="1033112"/>
            <a:ext cx="0" cy="673887"/>
          </a:xfrm>
          <a:custGeom>
            <a:avLst/>
            <a:gdLst/>
            <a:ahLst/>
            <a:cxnLst/>
            <a:rect l="l" t="t" r="r" b="b"/>
            <a:pathLst>
              <a:path h="673887">
                <a:moveTo>
                  <a:pt x="0" y="0"/>
                </a:moveTo>
                <a:lnTo>
                  <a:pt x="0" y="673887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582676" y="1034547"/>
            <a:ext cx="0" cy="669074"/>
          </a:xfrm>
          <a:custGeom>
            <a:avLst/>
            <a:gdLst/>
            <a:ahLst/>
            <a:cxnLst/>
            <a:rect l="l" t="t" r="r" b="b"/>
            <a:pathLst>
              <a:path h="669074">
                <a:moveTo>
                  <a:pt x="0" y="0"/>
                </a:moveTo>
                <a:lnTo>
                  <a:pt x="0" y="669074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625310" y="1035956"/>
            <a:ext cx="0" cy="664286"/>
          </a:xfrm>
          <a:custGeom>
            <a:avLst/>
            <a:gdLst/>
            <a:ahLst/>
            <a:cxnLst/>
            <a:rect l="l" t="t" r="r" b="b"/>
            <a:pathLst>
              <a:path h="664286">
                <a:moveTo>
                  <a:pt x="0" y="0"/>
                </a:moveTo>
                <a:lnTo>
                  <a:pt x="0" y="664286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667944" y="1037380"/>
            <a:ext cx="0" cy="659485"/>
          </a:xfrm>
          <a:custGeom>
            <a:avLst/>
            <a:gdLst/>
            <a:ahLst/>
            <a:cxnLst/>
            <a:rect l="l" t="t" r="r" b="b"/>
            <a:pathLst>
              <a:path h="659485">
                <a:moveTo>
                  <a:pt x="0" y="0"/>
                </a:moveTo>
                <a:lnTo>
                  <a:pt x="0" y="659485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710578" y="1038802"/>
            <a:ext cx="0" cy="654685"/>
          </a:xfrm>
          <a:custGeom>
            <a:avLst/>
            <a:gdLst/>
            <a:ahLst/>
            <a:cxnLst/>
            <a:rect l="l" t="t" r="r" b="b"/>
            <a:pathLst>
              <a:path h="654685">
                <a:moveTo>
                  <a:pt x="0" y="0"/>
                </a:moveTo>
                <a:lnTo>
                  <a:pt x="0" y="654684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753212" y="1040223"/>
            <a:ext cx="0" cy="649884"/>
          </a:xfrm>
          <a:custGeom>
            <a:avLst/>
            <a:gdLst/>
            <a:ahLst/>
            <a:cxnLst/>
            <a:rect l="l" t="t" r="r" b="b"/>
            <a:pathLst>
              <a:path h="649884">
                <a:moveTo>
                  <a:pt x="0" y="0"/>
                </a:moveTo>
                <a:lnTo>
                  <a:pt x="0" y="649884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795858" y="1041634"/>
            <a:ext cx="0" cy="645083"/>
          </a:xfrm>
          <a:custGeom>
            <a:avLst/>
            <a:gdLst/>
            <a:ahLst/>
            <a:cxnLst/>
            <a:rect l="l" t="t" r="r" b="b"/>
            <a:pathLst>
              <a:path h="645083">
                <a:moveTo>
                  <a:pt x="0" y="0"/>
                </a:moveTo>
                <a:lnTo>
                  <a:pt x="0" y="64508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838492" y="1043057"/>
            <a:ext cx="0" cy="640283"/>
          </a:xfrm>
          <a:custGeom>
            <a:avLst/>
            <a:gdLst/>
            <a:ahLst/>
            <a:cxnLst/>
            <a:rect l="l" t="t" r="r" b="b"/>
            <a:pathLst>
              <a:path h="640283">
                <a:moveTo>
                  <a:pt x="0" y="0"/>
                </a:moveTo>
                <a:lnTo>
                  <a:pt x="0" y="64028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881126" y="1044478"/>
            <a:ext cx="0" cy="635482"/>
          </a:xfrm>
          <a:custGeom>
            <a:avLst/>
            <a:gdLst/>
            <a:ahLst/>
            <a:cxnLst/>
            <a:rect l="l" t="t" r="r" b="b"/>
            <a:pathLst>
              <a:path h="635482">
                <a:moveTo>
                  <a:pt x="0" y="0"/>
                </a:moveTo>
                <a:lnTo>
                  <a:pt x="0" y="63548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923773" y="1045900"/>
            <a:ext cx="0" cy="630682"/>
          </a:xfrm>
          <a:custGeom>
            <a:avLst/>
            <a:gdLst/>
            <a:ahLst/>
            <a:cxnLst/>
            <a:rect l="l" t="t" r="r" b="b"/>
            <a:pathLst>
              <a:path h="630682">
                <a:moveTo>
                  <a:pt x="0" y="0"/>
                </a:moveTo>
                <a:lnTo>
                  <a:pt x="0" y="63068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66406" y="1047324"/>
            <a:ext cx="0" cy="625881"/>
          </a:xfrm>
          <a:custGeom>
            <a:avLst/>
            <a:gdLst/>
            <a:ahLst/>
            <a:cxnLst/>
            <a:rect l="l" t="t" r="r" b="b"/>
            <a:pathLst>
              <a:path h="625881">
                <a:moveTo>
                  <a:pt x="0" y="0"/>
                </a:moveTo>
                <a:lnTo>
                  <a:pt x="0" y="62588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009053" y="1048733"/>
            <a:ext cx="0" cy="621093"/>
          </a:xfrm>
          <a:custGeom>
            <a:avLst/>
            <a:gdLst/>
            <a:ahLst/>
            <a:cxnLst/>
            <a:rect l="l" t="t" r="r" b="b"/>
            <a:pathLst>
              <a:path h="621093">
                <a:moveTo>
                  <a:pt x="0" y="0"/>
                </a:moveTo>
                <a:lnTo>
                  <a:pt x="0" y="621093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051674" y="1050155"/>
            <a:ext cx="0" cy="616280"/>
          </a:xfrm>
          <a:custGeom>
            <a:avLst/>
            <a:gdLst/>
            <a:ahLst/>
            <a:cxnLst/>
            <a:rect l="l" t="t" r="r" b="b"/>
            <a:pathLst>
              <a:path h="616280">
                <a:moveTo>
                  <a:pt x="0" y="0"/>
                </a:moveTo>
                <a:lnTo>
                  <a:pt x="0" y="616280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094321" y="1051577"/>
            <a:ext cx="0" cy="611492"/>
          </a:xfrm>
          <a:custGeom>
            <a:avLst/>
            <a:gdLst/>
            <a:ahLst/>
            <a:cxnLst/>
            <a:rect l="l" t="t" r="r" b="b"/>
            <a:pathLst>
              <a:path h="611492">
                <a:moveTo>
                  <a:pt x="0" y="0"/>
                </a:moveTo>
                <a:lnTo>
                  <a:pt x="0" y="611492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136955" y="1053001"/>
            <a:ext cx="0" cy="606691"/>
          </a:xfrm>
          <a:custGeom>
            <a:avLst/>
            <a:gdLst/>
            <a:ahLst/>
            <a:cxnLst/>
            <a:rect l="l" t="t" r="r" b="b"/>
            <a:pathLst>
              <a:path h="606691">
                <a:moveTo>
                  <a:pt x="0" y="0"/>
                </a:moveTo>
                <a:lnTo>
                  <a:pt x="0" y="60669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179601" y="1054410"/>
            <a:ext cx="0" cy="601891"/>
          </a:xfrm>
          <a:custGeom>
            <a:avLst/>
            <a:gdLst/>
            <a:ahLst/>
            <a:cxnLst/>
            <a:rect l="l" t="t" r="r" b="b"/>
            <a:pathLst>
              <a:path h="601891">
                <a:moveTo>
                  <a:pt x="0" y="0"/>
                </a:moveTo>
                <a:lnTo>
                  <a:pt x="0" y="601891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222223" y="1055832"/>
            <a:ext cx="0" cy="597090"/>
          </a:xfrm>
          <a:custGeom>
            <a:avLst/>
            <a:gdLst/>
            <a:ahLst/>
            <a:cxnLst/>
            <a:rect l="l" t="t" r="r" b="b"/>
            <a:pathLst>
              <a:path h="597090">
                <a:moveTo>
                  <a:pt x="0" y="0"/>
                </a:moveTo>
                <a:lnTo>
                  <a:pt x="0" y="597090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264869" y="1057255"/>
            <a:ext cx="0" cy="592289"/>
          </a:xfrm>
          <a:custGeom>
            <a:avLst/>
            <a:gdLst/>
            <a:ahLst/>
            <a:cxnLst/>
            <a:rect l="l" t="t" r="r" b="b"/>
            <a:pathLst>
              <a:path h="592289">
                <a:moveTo>
                  <a:pt x="0" y="0"/>
                </a:moveTo>
                <a:lnTo>
                  <a:pt x="0" y="59228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307503" y="1058678"/>
            <a:ext cx="0" cy="587489"/>
          </a:xfrm>
          <a:custGeom>
            <a:avLst/>
            <a:gdLst/>
            <a:ahLst/>
            <a:cxnLst/>
            <a:rect l="l" t="t" r="r" b="b"/>
            <a:pathLst>
              <a:path h="587489">
                <a:moveTo>
                  <a:pt x="0" y="0"/>
                </a:moveTo>
                <a:lnTo>
                  <a:pt x="0" y="587489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350137" y="1060099"/>
            <a:ext cx="0" cy="582688"/>
          </a:xfrm>
          <a:custGeom>
            <a:avLst/>
            <a:gdLst/>
            <a:ahLst/>
            <a:cxnLst/>
            <a:rect l="l" t="t" r="r" b="b"/>
            <a:pathLst>
              <a:path h="582688">
                <a:moveTo>
                  <a:pt x="0" y="0"/>
                </a:moveTo>
                <a:lnTo>
                  <a:pt x="0" y="58268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392784" y="1061521"/>
            <a:ext cx="0" cy="577888"/>
          </a:xfrm>
          <a:custGeom>
            <a:avLst/>
            <a:gdLst/>
            <a:ahLst/>
            <a:cxnLst/>
            <a:rect l="l" t="t" r="r" b="b"/>
            <a:pathLst>
              <a:path h="577888">
                <a:moveTo>
                  <a:pt x="0" y="0"/>
                </a:moveTo>
                <a:lnTo>
                  <a:pt x="0" y="577888"/>
                </a:lnTo>
              </a:path>
            </a:pathLst>
          </a:custGeom>
          <a:ln w="704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91883" y="2204292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078222" y="723310"/>
                </a:moveTo>
                <a:lnTo>
                  <a:pt x="1129812" y="704080"/>
                </a:lnTo>
                <a:lnTo>
                  <a:pt x="1179693" y="682376"/>
                </a:lnTo>
                <a:lnTo>
                  <a:pt x="1256066" y="648527"/>
                </a:lnTo>
                <a:lnTo>
                  <a:pt x="1306090" y="626205"/>
                </a:lnTo>
                <a:lnTo>
                  <a:pt x="1365020" y="599834"/>
                </a:lnTo>
                <a:lnTo>
                  <a:pt x="1433618" y="569077"/>
                </a:lnTo>
                <a:lnTo>
                  <a:pt x="1512644" y="533598"/>
                </a:lnTo>
                <a:lnTo>
                  <a:pt x="1602861" y="493058"/>
                </a:lnTo>
                <a:lnTo>
                  <a:pt x="1705029" y="447120"/>
                </a:lnTo>
                <a:lnTo>
                  <a:pt x="1819909" y="395446"/>
                </a:lnTo>
                <a:lnTo>
                  <a:pt x="1948263" y="337701"/>
                </a:lnTo>
                <a:lnTo>
                  <a:pt x="1992997" y="317573"/>
                </a:lnTo>
                <a:lnTo>
                  <a:pt x="1992997" y="125806"/>
                </a:lnTo>
                <a:lnTo>
                  <a:pt x="1379867" y="0"/>
                </a:lnTo>
                <a:lnTo>
                  <a:pt x="0" y="322173"/>
                </a:lnTo>
                <a:lnTo>
                  <a:pt x="64490" y="346546"/>
                </a:lnTo>
                <a:lnTo>
                  <a:pt x="110437" y="363897"/>
                </a:lnTo>
                <a:lnTo>
                  <a:pt x="165976" y="384860"/>
                </a:lnTo>
                <a:lnTo>
                  <a:pt x="229528" y="408831"/>
                </a:lnTo>
                <a:lnTo>
                  <a:pt x="299512" y="435209"/>
                </a:lnTo>
                <a:lnTo>
                  <a:pt x="374349" y="463393"/>
                </a:lnTo>
                <a:lnTo>
                  <a:pt x="452460" y="492780"/>
                </a:lnTo>
                <a:lnTo>
                  <a:pt x="532264" y="522770"/>
                </a:lnTo>
                <a:lnTo>
                  <a:pt x="612183" y="552759"/>
                </a:lnTo>
                <a:lnTo>
                  <a:pt x="690636" y="582146"/>
                </a:lnTo>
                <a:lnTo>
                  <a:pt x="766043" y="610330"/>
                </a:lnTo>
                <a:lnTo>
                  <a:pt x="836826" y="636708"/>
                </a:lnTo>
                <a:lnTo>
                  <a:pt x="901403" y="660680"/>
                </a:lnTo>
                <a:lnTo>
                  <a:pt x="958196" y="681642"/>
                </a:lnTo>
                <a:lnTo>
                  <a:pt x="1005625" y="698994"/>
                </a:lnTo>
                <a:lnTo>
                  <a:pt x="1042111" y="712133"/>
                </a:lnTo>
                <a:lnTo>
                  <a:pt x="1075931" y="723366"/>
                </a:lnTo>
                <a:lnTo>
                  <a:pt x="1078222" y="7233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191883" y="2204292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992997" y="317573"/>
                </a:moveTo>
                <a:lnTo>
                  <a:pt x="1948263" y="337701"/>
                </a:lnTo>
                <a:lnTo>
                  <a:pt x="1992997" y="317574"/>
                </a:lnTo>
              </a:path>
              <a:path w="2090851" h="723366">
                <a:moveTo>
                  <a:pt x="1078222" y="723310"/>
                </a:moveTo>
                <a:lnTo>
                  <a:pt x="1081047" y="722916"/>
                </a:lnTo>
                <a:lnTo>
                  <a:pt x="1085166" y="721848"/>
                </a:lnTo>
                <a:lnTo>
                  <a:pt x="1091341" y="719768"/>
                </a:lnTo>
                <a:lnTo>
                  <a:pt x="1100333" y="716338"/>
                </a:lnTo>
                <a:lnTo>
                  <a:pt x="1112903" y="711221"/>
                </a:lnTo>
              </a:path>
              <a:path w="2090851" h="723366">
                <a:moveTo>
                  <a:pt x="1151822" y="694578"/>
                </a:moveTo>
                <a:lnTo>
                  <a:pt x="1179693" y="682376"/>
                </a:lnTo>
                <a:lnTo>
                  <a:pt x="1214188" y="667138"/>
                </a:lnTo>
                <a:lnTo>
                  <a:pt x="1256066" y="648527"/>
                </a:lnTo>
                <a:lnTo>
                  <a:pt x="1306090" y="626205"/>
                </a:lnTo>
                <a:lnTo>
                  <a:pt x="1365020" y="599834"/>
                </a:lnTo>
                <a:lnTo>
                  <a:pt x="1433618" y="569077"/>
                </a:lnTo>
                <a:lnTo>
                  <a:pt x="1512644" y="533598"/>
                </a:lnTo>
                <a:lnTo>
                  <a:pt x="1602861" y="493058"/>
                </a:lnTo>
                <a:lnTo>
                  <a:pt x="1705029" y="447120"/>
                </a:lnTo>
                <a:lnTo>
                  <a:pt x="1819909" y="395446"/>
                </a:lnTo>
                <a:lnTo>
                  <a:pt x="1948263" y="337701"/>
                </a:lnTo>
              </a:path>
              <a:path w="2090851" h="723366">
                <a:moveTo>
                  <a:pt x="299512" y="435209"/>
                </a:moveTo>
                <a:lnTo>
                  <a:pt x="374349" y="463393"/>
                </a:lnTo>
                <a:lnTo>
                  <a:pt x="452460" y="492780"/>
                </a:lnTo>
                <a:lnTo>
                  <a:pt x="532264" y="522770"/>
                </a:lnTo>
                <a:lnTo>
                  <a:pt x="612183" y="552759"/>
                </a:lnTo>
                <a:lnTo>
                  <a:pt x="690636" y="582146"/>
                </a:lnTo>
                <a:lnTo>
                  <a:pt x="766043" y="610330"/>
                </a:lnTo>
                <a:lnTo>
                  <a:pt x="836826" y="636708"/>
                </a:lnTo>
                <a:lnTo>
                  <a:pt x="901403" y="660680"/>
                </a:lnTo>
                <a:lnTo>
                  <a:pt x="958196" y="681642"/>
                </a:lnTo>
                <a:lnTo>
                  <a:pt x="1005625" y="698994"/>
                </a:lnTo>
              </a:path>
              <a:path w="2090851" h="723366">
                <a:moveTo>
                  <a:pt x="1042111" y="712133"/>
                </a:moveTo>
                <a:lnTo>
                  <a:pt x="1066072" y="720457"/>
                </a:lnTo>
                <a:lnTo>
                  <a:pt x="1075931" y="723366"/>
                </a:lnTo>
                <a:lnTo>
                  <a:pt x="1078222" y="723310"/>
                </a:lnTo>
              </a:path>
              <a:path w="2090851" h="723366">
                <a:moveTo>
                  <a:pt x="299512" y="435209"/>
                </a:moveTo>
                <a:lnTo>
                  <a:pt x="229528" y="408831"/>
                </a:lnTo>
                <a:lnTo>
                  <a:pt x="299512" y="435210"/>
                </a:lnTo>
              </a:path>
              <a:path w="2090851" h="723366">
                <a:moveTo>
                  <a:pt x="229528" y="408831"/>
                </a:moveTo>
                <a:lnTo>
                  <a:pt x="165976" y="384860"/>
                </a:lnTo>
                <a:lnTo>
                  <a:pt x="229528" y="408832"/>
                </a:lnTo>
              </a:path>
              <a:path w="2090851" h="723366">
                <a:moveTo>
                  <a:pt x="165976" y="384860"/>
                </a:moveTo>
                <a:lnTo>
                  <a:pt x="110437" y="363897"/>
                </a:lnTo>
                <a:lnTo>
                  <a:pt x="165976" y="384861"/>
                </a:lnTo>
              </a:path>
              <a:path w="2090851" h="723366">
                <a:moveTo>
                  <a:pt x="110437" y="363897"/>
                </a:moveTo>
                <a:lnTo>
                  <a:pt x="64490" y="346546"/>
                </a:lnTo>
                <a:lnTo>
                  <a:pt x="110437" y="363898"/>
                </a:lnTo>
              </a:path>
              <a:path w="2090851" h="723366">
                <a:moveTo>
                  <a:pt x="64490" y="346546"/>
                </a:moveTo>
                <a:lnTo>
                  <a:pt x="29715" y="333407"/>
                </a:lnTo>
                <a:lnTo>
                  <a:pt x="64490" y="346547"/>
                </a:lnTo>
              </a:path>
              <a:path w="2090851" h="723366">
                <a:moveTo>
                  <a:pt x="29715" y="333407"/>
                </a:moveTo>
                <a:lnTo>
                  <a:pt x="7692" y="325082"/>
                </a:lnTo>
                <a:lnTo>
                  <a:pt x="29715" y="333408"/>
                </a:lnTo>
              </a:path>
              <a:path w="2090851" h="723366">
                <a:moveTo>
                  <a:pt x="1992997" y="125806"/>
                </a:moveTo>
                <a:lnTo>
                  <a:pt x="1379867" y="0"/>
                </a:lnTo>
                <a:lnTo>
                  <a:pt x="0" y="322173"/>
                </a:lnTo>
                <a:lnTo>
                  <a:pt x="7692" y="325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168007" y="2181707"/>
            <a:ext cx="2114727" cy="757440"/>
          </a:xfrm>
          <a:custGeom>
            <a:avLst/>
            <a:gdLst/>
            <a:ahLst/>
            <a:cxnLst/>
            <a:rect l="l" t="t" r="r" b="b"/>
            <a:pathLst>
              <a:path w="2114727" h="757440">
                <a:moveTo>
                  <a:pt x="2016873" y="354512"/>
                </a:moveTo>
                <a:lnTo>
                  <a:pt x="2016873" y="132599"/>
                </a:lnTo>
                <a:lnTo>
                  <a:pt x="1426337" y="0"/>
                </a:lnTo>
                <a:lnTo>
                  <a:pt x="875" y="340861"/>
                </a:lnTo>
                <a:lnTo>
                  <a:pt x="875" y="341397"/>
                </a:lnTo>
                <a:lnTo>
                  <a:pt x="1116825" y="757440"/>
                </a:lnTo>
                <a:lnTo>
                  <a:pt x="2016873" y="354512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168007" y="2181707"/>
            <a:ext cx="2114727" cy="757440"/>
          </a:xfrm>
          <a:custGeom>
            <a:avLst/>
            <a:gdLst/>
            <a:ahLst/>
            <a:cxnLst/>
            <a:rect l="l" t="t" r="r" b="b"/>
            <a:pathLst>
              <a:path w="2114727" h="757440">
                <a:moveTo>
                  <a:pt x="2016873" y="132599"/>
                </a:moveTo>
                <a:lnTo>
                  <a:pt x="1426337" y="0"/>
                </a:lnTo>
                <a:lnTo>
                  <a:pt x="875" y="340861"/>
                </a:lnTo>
              </a:path>
              <a:path w="2114727" h="757440">
                <a:moveTo>
                  <a:pt x="875" y="341397"/>
                </a:moveTo>
                <a:lnTo>
                  <a:pt x="1116825" y="757440"/>
                </a:lnTo>
                <a:lnTo>
                  <a:pt x="2016873" y="3545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168017" y="2522781"/>
            <a:ext cx="1116812" cy="463727"/>
          </a:xfrm>
          <a:custGeom>
            <a:avLst/>
            <a:gdLst/>
            <a:ahLst/>
            <a:cxnLst/>
            <a:rect l="l" t="t" r="r" b="b"/>
            <a:pathLst>
              <a:path w="1116812" h="463727">
                <a:moveTo>
                  <a:pt x="1116812" y="416369"/>
                </a:moveTo>
                <a:lnTo>
                  <a:pt x="863" y="321"/>
                </a:lnTo>
                <a:lnTo>
                  <a:pt x="863" y="38530"/>
                </a:lnTo>
                <a:lnTo>
                  <a:pt x="1116812" y="463727"/>
                </a:lnTo>
                <a:lnTo>
                  <a:pt x="1116812" y="416369"/>
                </a:lnTo>
                <a:close/>
              </a:path>
            </a:pathLst>
          </a:custGeom>
          <a:solidFill>
            <a:srgbClr val="C2A0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168017" y="2522781"/>
            <a:ext cx="1116812" cy="463727"/>
          </a:xfrm>
          <a:custGeom>
            <a:avLst/>
            <a:gdLst/>
            <a:ahLst/>
            <a:cxnLst/>
            <a:rect l="l" t="t" r="r" b="b"/>
            <a:pathLst>
              <a:path w="1116812" h="463727">
                <a:moveTo>
                  <a:pt x="1116812" y="416369"/>
                </a:moveTo>
                <a:lnTo>
                  <a:pt x="863" y="321"/>
                </a:lnTo>
              </a:path>
              <a:path w="1116812" h="463727">
                <a:moveTo>
                  <a:pt x="863" y="38530"/>
                </a:moveTo>
                <a:lnTo>
                  <a:pt x="1116812" y="463727"/>
                </a:lnTo>
                <a:lnTo>
                  <a:pt x="1116812" y="4163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284831" y="2492416"/>
            <a:ext cx="997902" cy="494080"/>
          </a:xfrm>
          <a:custGeom>
            <a:avLst/>
            <a:gdLst/>
            <a:ahLst/>
            <a:cxnLst/>
            <a:rect l="l" t="t" r="r" b="b"/>
            <a:pathLst>
              <a:path w="997902" h="494080">
                <a:moveTo>
                  <a:pt x="900047" y="87567"/>
                </a:moveTo>
                <a:lnTo>
                  <a:pt x="900047" y="43807"/>
                </a:lnTo>
                <a:lnTo>
                  <a:pt x="0" y="446735"/>
                </a:lnTo>
                <a:lnTo>
                  <a:pt x="0" y="494080"/>
                </a:lnTo>
                <a:lnTo>
                  <a:pt x="900047" y="87567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284831" y="2492416"/>
            <a:ext cx="997902" cy="494080"/>
          </a:xfrm>
          <a:custGeom>
            <a:avLst/>
            <a:gdLst/>
            <a:ahLst/>
            <a:cxnLst/>
            <a:rect l="l" t="t" r="r" b="b"/>
            <a:pathLst>
              <a:path w="997902" h="494080">
                <a:moveTo>
                  <a:pt x="900047" y="43807"/>
                </a:moveTo>
                <a:lnTo>
                  <a:pt x="0" y="446735"/>
                </a:lnTo>
                <a:lnTo>
                  <a:pt x="0" y="494080"/>
                </a:lnTo>
                <a:lnTo>
                  <a:pt x="900047" y="875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366927" y="2218731"/>
            <a:ext cx="1392339" cy="417804"/>
          </a:xfrm>
          <a:custGeom>
            <a:avLst/>
            <a:gdLst/>
            <a:ahLst/>
            <a:cxnLst/>
            <a:rect l="l" t="t" r="r" b="b"/>
            <a:pathLst>
              <a:path w="1392339" h="417804">
                <a:moveTo>
                  <a:pt x="1392339" y="0"/>
                </a:moveTo>
                <a:lnTo>
                  <a:pt x="0" y="378206"/>
                </a:lnTo>
                <a:lnTo>
                  <a:pt x="0" y="4178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559649" y="2255867"/>
            <a:ext cx="1364957" cy="454101"/>
          </a:xfrm>
          <a:custGeom>
            <a:avLst/>
            <a:gdLst/>
            <a:ahLst/>
            <a:cxnLst/>
            <a:rect l="l" t="t" r="r" b="b"/>
            <a:pathLst>
              <a:path w="1364957" h="454101">
                <a:moveTo>
                  <a:pt x="1364957" y="0"/>
                </a:moveTo>
                <a:lnTo>
                  <a:pt x="0" y="412927"/>
                </a:lnTo>
                <a:lnTo>
                  <a:pt x="0" y="4541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751190" y="2291071"/>
            <a:ext cx="1330248" cy="491134"/>
          </a:xfrm>
          <a:custGeom>
            <a:avLst/>
            <a:gdLst/>
            <a:ahLst/>
            <a:cxnLst/>
            <a:rect l="l" t="t" r="r" b="b"/>
            <a:pathLst>
              <a:path w="1330248" h="491134">
                <a:moveTo>
                  <a:pt x="1330248" y="0"/>
                </a:moveTo>
                <a:lnTo>
                  <a:pt x="0" y="449135"/>
                </a:lnTo>
                <a:lnTo>
                  <a:pt x="0" y="4911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003387" y="2332727"/>
            <a:ext cx="1263535" cy="546544"/>
          </a:xfrm>
          <a:custGeom>
            <a:avLst/>
            <a:gdLst/>
            <a:ahLst/>
            <a:cxnLst/>
            <a:rect l="l" t="t" r="r" b="b"/>
            <a:pathLst>
              <a:path w="1263535" h="546544">
                <a:moveTo>
                  <a:pt x="1181492" y="32562"/>
                </a:moveTo>
                <a:lnTo>
                  <a:pt x="0" y="501484"/>
                </a:lnTo>
                <a:lnTo>
                  <a:pt x="0" y="5465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329136" y="2859803"/>
            <a:ext cx="38023" cy="13512"/>
          </a:xfrm>
          <a:custGeom>
            <a:avLst/>
            <a:gdLst/>
            <a:ahLst/>
            <a:cxnLst/>
            <a:rect l="l" t="t" r="r" b="b"/>
            <a:pathLst>
              <a:path w="38023" h="13512">
                <a:moveTo>
                  <a:pt x="38023" y="6756"/>
                </a:moveTo>
                <a:lnTo>
                  <a:pt x="38023" y="3035"/>
                </a:lnTo>
                <a:lnTo>
                  <a:pt x="29514" y="0"/>
                </a:lnTo>
                <a:lnTo>
                  <a:pt x="8509" y="0"/>
                </a:lnTo>
                <a:lnTo>
                  <a:pt x="0" y="3035"/>
                </a:lnTo>
                <a:lnTo>
                  <a:pt x="0" y="10490"/>
                </a:lnTo>
                <a:lnTo>
                  <a:pt x="8509" y="13512"/>
                </a:lnTo>
                <a:lnTo>
                  <a:pt x="29514" y="13512"/>
                </a:lnTo>
                <a:lnTo>
                  <a:pt x="38023" y="10490"/>
                </a:lnTo>
                <a:lnTo>
                  <a:pt x="38023" y="6756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329136" y="2859803"/>
            <a:ext cx="38023" cy="13512"/>
          </a:xfrm>
          <a:custGeom>
            <a:avLst/>
            <a:gdLst/>
            <a:ahLst/>
            <a:cxnLst/>
            <a:rect l="l" t="t" r="r" b="b"/>
            <a:pathLst>
              <a:path w="38023" h="13512">
                <a:moveTo>
                  <a:pt x="38023" y="6756"/>
                </a:moveTo>
                <a:lnTo>
                  <a:pt x="38023" y="10490"/>
                </a:lnTo>
                <a:lnTo>
                  <a:pt x="29514" y="13512"/>
                </a:lnTo>
                <a:lnTo>
                  <a:pt x="19011" y="13512"/>
                </a:lnTo>
                <a:lnTo>
                  <a:pt x="8509" y="13512"/>
                </a:lnTo>
                <a:lnTo>
                  <a:pt x="0" y="10490"/>
                </a:lnTo>
                <a:lnTo>
                  <a:pt x="0" y="6756"/>
                </a:lnTo>
                <a:lnTo>
                  <a:pt x="0" y="3035"/>
                </a:lnTo>
                <a:lnTo>
                  <a:pt x="8509" y="0"/>
                </a:lnTo>
                <a:lnTo>
                  <a:pt x="19011" y="0"/>
                </a:lnTo>
                <a:lnTo>
                  <a:pt x="29514" y="0"/>
                </a:lnTo>
                <a:lnTo>
                  <a:pt x="38023" y="3035"/>
                </a:lnTo>
                <a:lnTo>
                  <a:pt x="38023" y="67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147061" y="2803872"/>
            <a:ext cx="36614" cy="13004"/>
          </a:xfrm>
          <a:custGeom>
            <a:avLst/>
            <a:gdLst/>
            <a:ahLst/>
            <a:cxnLst/>
            <a:rect l="l" t="t" r="r" b="b"/>
            <a:pathLst>
              <a:path w="36614" h="13004">
                <a:moveTo>
                  <a:pt x="0" y="6502"/>
                </a:moveTo>
                <a:lnTo>
                  <a:pt x="0" y="10096"/>
                </a:lnTo>
                <a:lnTo>
                  <a:pt x="8191" y="13004"/>
                </a:lnTo>
                <a:lnTo>
                  <a:pt x="28409" y="13004"/>
                </a:lnTo>
                <a:lnTo>
                  <a:pt x="36614" y="10096"/>
                </a:lnTo>
                <a:lnTo>
                  <a:pt x="36614" y="2908"/>
                </a:lnTo>
                <a:lnTo>
                  <a:pt x="28409" y="0"/>
                </a:lnTo>
                <a:lnTo>
                  <a:pt x="8191" y="0"/>
                </a:lnTo>
                <a:lnTo>
                  <a:pt x="0" y="2908"/>
                </a:lnTo>
                <a:lnTo>
                  <a:pt x="0" y="6502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147061" y="2803872"/>
            <a:ext cx="36614" cy="13004"/>
          </a:xfrm>
          <a:custGeom>
            <a:avLst/>
            <a:gdLst/>
            <a:ahLst/>
            <a:cxnLst/>
            <a:rect l="l" t="t" r="r" b="b"/>
            <a:pathLst>
              <a:path w="36614" h="13004">
                <a:moveTo>
                  <a:pt x="0" y="6502"/>
                </a:moveTo>
                <a:lnTo>
                  <a:pt x="0" y="2908"/>
                </a:lnTo>
                <a:lnTo>
                  <a:pt x="8191" y="0"/>
                </a:lnTo>
                <a:lnTo>
                  <a:pt x="18300" y="0"/>
                </a:lnTo>
                <a:lnTo>
                  <a:pt x="28409" y="0"/>
                </a:lnTo>
                <a:lnTo>
                  <a:pt x="36614" y="2908"/>
                </a:lnTo>
                <a:lnTo>
                  <a:pt x="36614" y="6502"/>
                </a:lnTo>
                <a:lnTo>
                  <a:pt x="36614" y="10096"/>
                </a:lnTo>
                <a:lnTo>
                  <a:pt x="28409" y="13004"/>
                </a:lnTo>
                <a:lnTo>
                  <a:pt x="18300" y="13004"/>
                </a:lnTo>
                <a:lnTo>
                  <a:pt x="8191" y="13004"/>
                </a:lnTo>
                <a:lnTo>
                  <a:pt x="0" y="10096"/>
                </a:lnTo>
                <a:lnTo>
                  <a:pt x="0" y="65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039975" y="2761536"/>
            <a:ext cx="35191" cy="12496"/>
          </a:xfrm>
          <a:custGeom>
            <a:avLst/>
            <a:gdLst/>
            <a:ahLst/>
            <a:cxnLst/>
            <a:rect l="l" t="t" r="r" b="b"/>
            <a:pathLst>
              <a:path w="35191" h="12496">
                <a:moveTo>
                  <a:pt x="0" y="6248"/>
                </a:moveTo>
                <a:lnTo>
                  <a:pt x="0" y="9702"/>
                </a:lnTo>
                <a:lnTo>
                  <a:pt x="7874" y="12496"/>
                </a:lnTo>
                <a:lnTo>
                  <a:pt x="27317" y="12496"/>
                </a:lnTo>
                <a:lnTo>
                  <a:pt x="35191" y="9702"/>
                </a:lnTo>
                <a:lnTo>
                  <a:pt x="35191" y="2794"/>
                </a:lnTo>
                <a:lnTo>
                  <a:pt x="27317" y="0"/>
                </a:lnTo>
                <a:lnTo>
                  <a:pt x="7874" y="0"/>
                </a:lnTo>
                <a:lnTo>
                  <a:pt x="0" y="2794"/>
                </a:lnTo>
                <a:lnTo>
                  <a:pt x="0" y="6248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039975" y="2761536"/>
            <a:ext cx="35191" cy="12496"/>
          </a:xfrm>
          <a:custGeom>
            <a:avLst/>
            <a:gdLst/>
            <a:ahLst/>
            <a:cxnLst/>
            <a:rect l="l" t="t" r="r" b="b"/>
            <a:pathLst>
              <a:path w="35191" h="12496">
                <a:moveTo>
                  <a:pt x="0" y="6248"/>
                </a:moveTo>
                <a:lnTo>
                  <a:pt x="0" y="2794"/>
                </a:lnTo>
                <a:lnTo>
                  <a:pt x="7874" y="0"/>
                </a:lnTo>
                <a:lnTo>
                  <a:pt x="17602" y="0"/>
                </a:lnTo>
                <a:lnTo>
                  <a:pt x="27317" y="0"/>
                </a:lnTo>
                <a:lnTo>
                  <a:pt x="35191" y="2794"/>
                </a:lnTo>
                <a:lnTo>
                  <a:pt x="35191" y="6248"/>
                </a:lnTo>
                <a:lnTo>
                  <a:pt x="35191" y="9702"/>
                </a:lnTo>
                <a:lnTo>
                  <a:pt x="27317" y="12496"/>
                </a:lnTo>
                <a:lnTo>
                  <a:pt x="17602" y="12496"/>
                </a:lnTo>
                <a:lnTo>
                  <a:pt x="7874" y="12496"/>
                </a:lnTo>
                <a:lnTo>
                  <a:pt x="0" y="9702"/>
                </a:lnTo>
                <a:lnTo>
                  <a:pt x="0" y="62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18306" y="2718488"/>
            <a:ext cx="33782" cy="12014"/>
          </a:xfrm>
          <a:custGeom>
            <a:avLst/>
            <a:gdLst/>
            <a:ahLst/>
            <a:cxnLst/>
            <a:rect l="l" t="t" r="r" b="b"/>
            <a:pathLst>
              <a:path w="33782" h="12014">
                <a:moveTo>
                  <a:pt x="0" y="5994"/>
                </a:moveTo>
                <a:lnTo>
                  <a:pt x="0" y="9309"/>
                </a:lnTo>
                <a:lnTo>
                  <a:pt x="7569" y="12014"/>
                </a:lnTo>
                <a:lnTo>
                  <a:pt x="26225" y="12014"/>
                </a:lnTo>
                <a:lnTo>
                  <a:pt x="33782" y="9309"/>
                </a:lnTo>
                <a:lnTo>
                  <a:pt x="33782" y="2679"/>
                </a:lnTo>
                <a:lnTo>
                  <a:pt x="26225" y="0"/>
                </a:lnTo>
                <a:lnTo>
                  <a:pt x="7569" y="0"/>
                </a:lnTo>
                <a:lnTo>
                  <a:pt x="0" y="2679"/>
                </a:lnTo>
                <a:lnTo>
                  <a:pt x="0" y="5994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18306" y="2718488"/>
            <a:ext cx="33782" cy="12014"/>
          </a:xfrm>
          <a:custGeom>
            <a:avLst/>
            <a:gdLst/>
            <a:ahLst/>
            <a:cxnLst/>
            <a:rect l="l" t="t" r="r" b="b"/>
            <a:pathLst>
              <a:path w="33782" h="12014">
                <a:moveTo>
                  <a:pt x="0" y="5994"/>
                </a:moveTo>
                <a:lnTo>
                  <a:pt x="0" y="2679"/>
                </a:lnTo>
                <a:lnTo>
                  <a:pt x="7569" y="0"/>
                </a:lnTo>
                <a:lnTo>
                  <a:pt x="16891" y="0"/>
                </a:lnTo>
                <a:lnTo>
                  <a:pt x="26225" y="0"/>
                </a:lnTo>
                <a:lnTo>
                  <a:pt x="33782" y="2679"/>
                </a:lnTo>
                <a:lnTo>
                  <a:pt x="33782" y="5994"/>
                </a:lnTo>
                <a:lnTo>
                  <a:pt x="33782" y="9309"/>
                </a:lnTo>
                <a:lnTo>
                  <a:pt x="26225" y="12014"/>
                </a:lnTo>
                <a:lnTo>
                  <a:pt x="16891" y="12014"/>
                </a:lnTo>
                <a:lnTo>
                  <a:pt x="7569" y="12014"/>
                </a:lnTo>
                <a:lnTo>
                  <a:pt x="0" y="9309"/>
                </a:lnTo>
                <a:lnTo>
                  <a:pt x="0" y="59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810721" y="2682384"/>
            <a:ext cx="32359" cy="11506"/>
          </a:xfrm>
          <a:custGeom>
            <a:avLst/>
            <a:gdLst/>
            <a:ahLst/>
            <a:cxnLst/>
            <a:rect l="l" t="t" r="r" b="b"/>
            <a:pathLst>
              <a:path w="32359" h="11506">
                <a:moveTo>
                  <a:pt x="0" y="5753"/>
                </a:moveTo>
                <a:lnTo>
                  <a:pt x="0" y="8928"/>
                </a:lnTo>
                <a:lnTo>
                  <a:pt x="7238" y="11506"/>
                </a:lnTo>
                <a:lnTo>
                  <a:pt x="25120" y="11506"/>
                </a:lnTo>
                <a:lnTo>
                  <a:pt x="32359" y="8928"/>
                </a:lnTo>
                <a:lnTo>
                  <a:pt x="32359" y="2578"/>
                </a:lnTo>
                <a:lnTo>
                  <a:pt x="25120" y="0"/>
                </a:lnTo>
                <a:lnTo>
                  <a:pt x="7238" y="0"/>
                </a:lnTo>
                <a:lnTo>
                  <a:pt x="0" y="2578"/>
                </a:lnTo>
                <a:lnTo>
                  <a:pt x="0" y="5753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810721" y="2682384"/>
            <a:ext cx="32359" cy="11506"/>
          </a:xfrm>
          <a:custGeom>
            <a:avLst/>
            <a:gdLst/>
            <a:ahLst/>
            <a:cxnLst/>
            <a:rect l="l" t="t" r="r" b="b"/>
            <a:pathLst>
              <a:path w="32359" h="11506">
                <a:moveTo>
                  <a:pt x="0" y="5753"/>
                </a:moveTo>
                <a:lnTo>
                  <a:pt x="0" y="2578"/>
                </a:lnTo>
                <a:lnTo>
                  <a:pt x="7238" y="0"/>
                </a:lnTo>
                <a:lnTo>
                  <a:pt x="16179" y="0"/>
                </a:lnTo>
                <a:lnTo>
                  <a:pt x="25120" y="0"/>
                </a:lnTo>
                <a:lnTo>
                  <a:pt x="32359" y="2578"/>
                </a:lnTo>
                <a:lnTo>
                  <a:pt x="32359" y="5753"/>
                </a:lnTo>
                <a:lnTo>
                  <a:pt x="32359" y="8928"/>
                </a:lnTo>
                <a:lnTo>
                  <a:pt x="25120" y="11506"/>
                </a:lnTo>
                <a:lnTo>
                  <a:pt x="16179" y="11506"/>
                </a:lnTo>
                <a:lnTo>
                  <a:pt x="7238" y="11506"/>
                </a:lnTo>
                <a:lnTo>
                  <a:pt x="0" y="8928"/>
                </a:lnTo>
                <a:lnTo>
                  <a:pt x="0" y="57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07807" y="2650972"/>
            <a:ext cx="30949" cy="10998"/>
          </a:xfrm>
          <a:custGeom>
            <a:avLst/>
            <a:gdLst/>
            <a:ahLst/>
            <a:cxnLst/>
            <a:rect l="l" t="t" r="r" b="b"/>
            <a:pathLst>
              <a:path w="30949" h="10998">
                <a:moveTo>
                  <a:pt x="0" y="5499"/>
                </a:moveTo>
                <a:lnTo>
                  <a:pt x="0" y="8547"/>
                </a:lnTo>
                <a:lnTo>
                  <a:pt x="6934" y="10998"/>
                </a:lnTo>
                <a:lnTo>
                  <a:pt x="24028" y="10998"/>
                </a:lnTo>
                <a:lnTo>
                  <a:pt x="30949" y="8547"/>
                </a:lnTo>
                <a:lnTo>
                  <a:pt x="30949" y="2451"/>
                </a:lnTo>
                <a:lnTo>
                  <a:pt x="24028" y="0"/>
                </a:lnTo>
                <a:lnTo>
                  <a:pt x="6934" y="0"/>
                </a:lnTo>
                <a:lnTo>
                  <a:pt x="0" y="2451"/>
                </a:lnTo>
                <a:lnTo>
                  <a:pt x="0" y="5499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07807" y="2650972"/>
            <a:ext cx="30949" cy="10998"/>
          </a:xfrm>
          <a:custGeom>
            <a:avLst/>
            <a:gdLst/>
            <a:ahLst/>
            <a:cxnLst/>
            <a:rect l="l" t="t" r="r" b="b"/>
            <a:pathLst>
              <a:path w="30949" h="10998">
                <a:moveTo>
                  <a:pt x="0" y="5499"/>
                </a:moveTo>
                <a:lnTo>
                  <a:pt x="0" y="2451"/>
                </a:lnTo>
                <a:lnTo>
                  <a:pt x="6934" y="0"/>
                </a:lnTo>
                <a:lnTo>
                  <a:pt x="15481" y="0"/>
                </a:lnTo>
                <a:lnTo>
                  <a:pt x="24028" y="0"/>
                </a:lnTo>
                <a:lnTo>
                  <a:pt x="30949" y="2451"/>
                </a:lnTo>
                <a:lnTo>
                  <a:pt x="30949" y="5499"/>
                </a:lnTo>
                <a:lnTo>
                  <a:pt x="30949" y="8547"/>
                </a:lnTo>
                <a:lnTo>
                  <a:pt x="24028" y="10998"/>
                </a:lnTo>
                <a:lnTo>
                  <a:pt x="15481" y="10998"/>
                </a:lnTo>
                <a:lnTo>
                  <a:pt x="6934" y="10998"/>
                </a:lnTo>
                <a:lnTo>
                  <a:pt x="0" y="8547"/>
                </a:lnTo>
                <a:lnTo>
                  <a:pt x="0" y="5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610692" y="2611558"/>
            <a:ext cx="29540" cy="10490"/>
          </a:xfrm>
          <a:custGeom>
            <a:avLst/>
            <a:gdLst/>
            <a:ahLst/>
            <a:cxnLst/>
            <a:rect l="l" t="t" r="r" b="b"/>
            <a:pathLst>
              <a:path w="29540" h="10490">
                <a:moveTo>
                  <a:pt x="0" y="5245"/>
                </a:moveTo>
                <a:lnTo>
                  <a:pt x="0" y="8140"/>
                </a:lnTo>
                <a:lnTo>
                  <a:pt x="6616" y="10490"/>
                </a:lnTo>
                <a:lnTo>
                  <a:pt x="22923" y="10490"/>
                </a:lnTo>
                <a:lnTo>
                  <a:pt x="29540" y="8140"/>
                </a:lnTo>
                <a:lnTo>
                  <a:pt x="29540" y="2336"/>
                </a:lnTo>
                <a:lnTo>
                  <a:pt x="22923" y="0"/>
                </a:lnTo>
                <a:lnTo>
                  <a:pt x="6616" y="0"/>
                </a:lnTo>
                <a:lnTo>
                  <a:pt x="0" y="2336"/>
                </a:lnTo>
                <a:lnTo>
                  <a:pt x="0" y="5245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610692" y="2611558"/>
            <a:ext cx="29540" cy="10490"/>
          </a:xfrm>
          <a:custGeom>
            <a:avLst/>
            <a:gdLst/>
            <a:ahLst/>
            <a:cxnLst/>
            <a:rect l="l" t="t" r="r" b="b"/>
            <a:pathLst>
              <a:path w="29540" h="10490">
                <a:moveTo>
                  <a:pt x="0" y="5245"/>
                </a:moveTo>
                <a:lnTo>
                  <a:pt x="0" y="2336"/>
                </a:lnTo>
                <a:lnTo>
                  <a:pt x="6616" y="0"/>
                </a:lnTo>
                <a:lnTo>
                  <a:pt x="14770" y="0"/>
                </a:lnTo>
                <a:lnTo>
                  <a:pt x="22923" y="0"/>
                </a:lnTo>
                <a:lnTo>
                  <a:pt x="29540" y="2336"/>
                </a:lnTo>
                <a:lnTo>
                  <a:pt x="29540" y="5245"/>
                </a:lnTo>
                <a:lnTo>
                  <a:pt x="29540" y="8140"/>
                </a:lnTo>
                <a:lnTo>
                  <a:pt x="22923" y="10490"/>
                </a:lnTo>
                <a:lnTo>
                  <a:pt x="14770" y="10490"/>
                </a:lnTo>
                <a:lnTo>
                  <a:pt x="6616" y="10490"/>
                </a:lnTo>
                <a:lnTo>
                  <a:pt x="0" y="8140"/>
                </a:lnTo>
                <a:lnTo>
                  <a:pt x="0" y="52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15668" y="2584021"/>
            <a:ext cx="28130" cy="10007"/>
          </a:xfrm>
          <a:custGeom>
            <a:avLst/>
            <a:gdLst/>
            <a:ahLst/>
            <a:cxnLst/>
            <a:rect l="l" t="t" r="r" b="b"/>
            <a:pathLst>
              <a:path w="28130" h="10007">
                <a:moveTo>
                  <a:pt x="0" y="5003"/>
                </a:moveTo>
                <a:lnTo>
                  <a:pt x="0" y="7759"/>
                </a:lnTo>
                <a:lnTo>
                  <a:pt x="6299" y="10007"/>
                </a:lnTo>
                <a:lnTo>
                  <a:pt x="21818" y="10007"/>
                </a:lnTo>
                <a:lnTo>
                  <a:pt x="28130" y="7759"/>
                </a:lnTo>
                <a:lnTo>
                  <a:pt x="28130" y="2247"/>
                </a:lnTo>
                <a:lnTo>
                  <a:pt x="21818" y="0"/>
                </a:lnTo>
                <a:lnTo>
                  <a:pt x="6299" y="0"/>
                </a:lnTo>
                <a:lnTo>
                  <a:pt x="0" y="2247"/>
                </a:lnTo>
                <a:lnTo>
                  <a:pt x="0" y="5003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515668" y="2584021"/>
            <a:ext cx="28130" cy="10007"/>
          </a:xfrm>
          <a:custGeom>
            <a:avLst/>
            <a:gdLst/>
            <a:ahLst/>
            <a:cxnLst/>
            <a:rect l="l" t="t" r="r" b="b"/>
            <a:pathLst>
              <a:path w="28130" h="10007">
                <a:moveTo>
                  <a:pt x="0" y="5003"/>
                </a:moveTo>
                <a:lnTo>
                  <a:pt x="0" y="2247"/>
                </a:lnTo>
                <a:lnTo>
                  <a:pt x="6299" y="0"/>
                </a:lnTo>
                <a:lnTo>
                  <a:pt x="14071" y="0"/>
                </a:lnTo>
                <a:lnTo>
                  <a:pt x="21818" y="0"/>
                </a:lnTo>
                <a:lnTo>
                  <a:pt x="28130" y="2247"/>
                </a:lnTo>
                <a:lnTo>
                  <a:pt x="28130" y="5003"/>
                </a:lnTo>
                <a:lnTo>
                  <a:pt x="28130" y="7759"/>
                </a:lnTo>
                <a:lnTo>
                  <a:pt x="21818" y="10007"/>
                </a:lnTo>
                <a:lnTo>
                  <a:pt x="14071" y="10007"/>
                </a:lnTo>
                <a:lnTo>
                  <a:pt x="6299" y="10007"/>
                </a:lnTo>
                <a:lnTo>
                  <a:pt x="0" y="7759"/>
                </a:lnTo>
                <a:lnTo>
                  <a:pt x="0" y="50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405753" y="2543741"/>
            <a:ext cx="26708" cy="9499"/>
          </a:xfrm>
          <a:custGeom>
            <a:avLst/>
            <a:gdLst/>
            <a:ahLst/>
            <a:cxnLst/>
            <a:rect l="l" t="t" r="r" b="b"/>
            <a:pathLst>
              <a:path w="26708" h="9499">
                <a:moveTo>
                  <a:pt x="0" y="4749"/>
                </a:moveTo>
                <a:lnTo>
                  <a:pt x="0" y="7366"/>
                </a:lnTo>
                <a:lnTo>
                  <a:pt x="5981" y="9499"/>
                </a:lnTo>
                <a:lnTo>
                  <a:pt x="20726" y="9499"/>
                </a:lnTo>
                <a:lnTo>
                  <a:pt x="26708" y="7366"/>
                </a:lnTo>
                <a:lnTo>
                  <a:pt x="26708" y="2120"/>
                </a:lnTo>
                <a:lnTo>
                  <a:pt x="20726" y="0"/>
                </a:lnTo>
                <a:lnTo>
                  <a:pt x="5981" y="0"/>
                </a:lnTo>
                <a:lnTo>
                  <a:pt x="0" y="2120"/>
                </a:lnTo>
                <a:lnTo>
                  <a:pt x="0" y="4749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405753" y="2543741"/>
            <a:ext cx="26708" cy="9499"/>
          </a:xfrm>
          <a:custGeom>
            <a:avLst/>
            <a:gdLst/>
            <a:ahLst/>
            <a:cxnLst/>
            <a:rect l="l" t="t" r="r" b="b"/>
            <a:pathLst>
              <a:path w="26708" h="9499">
                <a:moveTo>
                  <a:pt x="0" y="4749"/>
                </a:moveTo>
                <a:lnTo>
                  <a:pt x="0" y="2120"/>
                </a:lnTo>
                <a:lnTo>
                  <a:pt x="5981" y="0"/>
                </a:lnTo>
                <a:lnTo>
                  <a:pt x="13360" y="0"/>
                </a:lnTo>
                <a:lnTo>
                  <a:pt x="20726" y="0"/>
                </a:lnTo>
                <a:lnTo>
                  <a:pt x="26708" y="2120"/>
                </a:lnTo>
                <a:lnTo>
                  <a:pt x="26708" y="4749"/>
                </a:lnTo>
                <a:lnTo>
                  <a:pt x="26708" y="7366"/>
                </a:lnTo>
                <a:lnTo>
                  <a:pt x="20726" y="9499"/>
                </a:lnTo>
                <a:lnTo>
                  <a:pt x="13360" y="9499"/>
                </a:lnTo>
                <a:lnTo>
                  <a:pt x="5981" y="9499"/>
                </a:lnTo>
                <a:lnTo>
                  <a:pt x="0" y="7366"/>
                </a:lnTo>
                <a:lnTo>
                  <a:pt x="0" y="47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337059" y="2506636"/>
            <a:ext cx="25285" cy="8991"/>
          </a:xfrm>
          <a:custGeom>
            <a:avLst/>
            <a:gdLst/>
            <a:ahLst/>
            <a:cxnLst/>
            <a:rect l="l" t="t" r="r" b="b"/>
            <a:pathLst>
              <a:path w="25285" h="8991">
                <a:moveTo>
                  <a:pt x="25285" y="4495"/>
                </a:moveTo>
                <a:lnTo>
                  <a:pt x="25285" y="2019"/>
                </a:lnTo>
                <a:lnTo>
                  <a:pt x="19621" y="0"/>
                </a:lnTo>
                <a:lnTo>
                  <a:pt x="5664" y="0"/>
                </a:lnTo>
                <a:lnTo>
                  <a:pt x="0" y="2019"/>
                </a:lnTo>
                <a:lnTo>
                  <a:pt x="0" y="6972"/>
                </a:lnTo>
                <a:lnTo>
                  <a:pt x="5664" y="8991"/>
                </a:lnTo>
                <a:lnTo>
                  <a:pt x="19621" y="8991"/>
                </a:lnTo>
                <a:lnTo>
                  <a:pt x="25285" y="6972"/>
                </a:lnTo>
                <a:lnTo>
                  <a:pt x="25285" y="4495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337059" y="2506636"/>
            <a:ext cx="25285" cy="8991"/>
          </a:xfrm>
          <a:custGeom>
            <a:avLst/>
            <a:gdLst/>
            <a:ahLst/>
            <a:cxnLst/>
            <a:rect l="l" t="t" r="r" b="b"/>
            <a:pathLst>
              <a:path w="25285" h="8991">
                <a:moveTo>
                  <a:pt x="25285" y="4495"/>
                </a:moveTo>
                <a:lnTo>
                  <a:pt x="25285" y="6972"/>
                </a:lnTo>
                <a:lnTo>
                  <a:pt x="19621" y="8991"/>
                </a:lnTo>
                <a:lnTo>
                  <a:pt x="12649" y="8991"/>
                </a:lnTo>
                <a:lnTo>
                  <a:pt x="5664" y="8991"/>
                </a:lnTo>
                <a:lnTo>
                  <a:pt x="0" y="6972"/>
                </a:lnTo>
                <a:lnTo>
                  <a:pt x="0" y="4495"/>
                </a:lnTo>
                <a:lnTo>
                  <a:pt x="0" y="2019"/>
                </a:lnTo>
                <a:lnTo>
                  <a:pt x="5664" y="0"/>
                </a:lnTo>
                <a:lnTo>
                  <a:pt x="12649" y="0"/>
                </a:lnTo>
                <a:lnTo>
                  <a:pt x="19621" y="0"/>
                </a:lnTo>
                <a:lnTo>
                  <a:pt x="25285" y="2019"/>
                </a:lnTo>
                <a:lnTo>
                  <a:pt x="25285" y="44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171604" y="2333072"/>
            <a:ext cx="35191" cy="8864"/>
          </a:xfrm>
          <a:custGeom>
            <a:avLst/>
            <a:gdLst/>
            <a:ahLst/>
            <a:cxnLst/>
            <a:rect l="l" t="t" r="r" b="b"/>
            <a:pathLst>
              <a:path w="35191" h="8864">
                <a:moveTo>
                  <a:pt x="13275" y="0"/>
                </a:moveTo>
                <a:lnTo>
                  <a:pt x="7874" y="0"/>
                </a:lnTo>
                <a:lnTo>
                  <a:pt x="0" y="1981"/>
                </a:lnTo>
                <a:lnTo>
                  <a:pt x="0" y="4432"/>
                </a:lnTo>
                <a:lnTo>
                  <a:pt x="0" y="6870"/>
                </a:lnTo>
                <a:lnTo>
                  <a:pt x="7874" y="8864"/>
                </a:lnTo>
                <a:lnTo>
                  <a:pt x="13275" y="8864"/>
                </a:lnTo>
                <a:lnTo>
                  <a:pt x="13275" y="0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171604" y="2333072"/>
            <a:ext cx="35191" cy="8864"/>
          </a:xfrm>
          <a:custGeom>
            <a:avLst/>
            <a:gdLst/>
            <a:ahLst/>
            <a:cxnLst/>
            <a:rect l="l" t="t" r="r" b="b"/>
            <a:pathLst>
              <a:path w="35191" h="8864">
                <a:moveTo>
                  <a:pt x="13275" y="0"/>
                </a:moveTo>
                <a:lnTo>
                  <a:pt x="7874" y="0"/>
                </a:lnTo>
                <a:lnTo>
                  <a:pt x="0" y="1981"/>
                </a:lnTo>
                <a:lnTo>
                  <a:pt x="0" y="4432"/>
                </a:lnTo>
              </a:path>
              <a:path w="35191" h="8864">
                <a:moveTo>
                  <a:pt x="0" y="4432"/>
                </a:moveTo>
                <a:lnTo>
                  <a:pt x="0" y="6870"/>
                </a:lnTo>
                <a:lnTo>
                  <a:pt x="7874" y="8864"/>
                </a:lnTo>
                <a:lnTo>
                  <a:pt x="13275" y="88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062861" y="2318755"/>
            <a:ext cx="33782" cy="8509"/>
          </a:xfrm>
          <a:custGeom>
            <a:avLst/>
            <a:gdLst/>
            <a:ahLst/>
            <a:cxnLst/>
            <a:rect l="l" t="t" r="r" b="b"/>
            <a:pathLst>
              <a:path w="33782" h="8508">
                <a:moveTo>
                  <a:pt x="0" y="4241"/>
                </a:moveTo>
                <a:lnTo>
                  <a:pt x="0" y="6591"/>
                </a:lnTo>
                <a:lnTo>
                  <a:pt x="7569" y="8509"/>
                </a:lnTo>
                <a:lnTo>
                  <a:pt x="26225" y="8509"/>
                </a:lnTo>
                <a:lnTo>
                  <a:pt x="33782" y="6591"/>
                </a:lnTo>
                <a:lnTo>
                  <a:pt x="33782" y="1892"/>
                </a:lnTo>
                <a:lnTo>
                  <a:pt x="26225" y="0"/>
                </a:lnTo>
                <a:lnTo>
                  <a:pt x="7569" y="0"/>
                </a:lnTo>
                <a:lnTo>
                  <a:pt x="0" y="1892"/>
                </a:lnTo>
                <a:lnTo>
                  <a:pt x="0" y="4241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062861" y="2318755"/>
            <a:ext cx="33782" cy="8509"/>
          </a:xfrm>
          <a:custGeom>
            <a:avLst/>
            <a:gdLst/>
            <a:ahLst/>
            <a:cxnLst/>
            <a:rect l="l" t="t" r="r" b="b"/>
            <a:pathLst>
              <a:path w="33782" h="8508">
                <a:moveTo>
                  <a:pt x="0" y="4241"/>
                </a:moveTo>
                <a:lnTo>
                  <a:pt x="0" y="1892"/>
                </a:lnTo>
                <a:lnTo>
                  <a:pt x="7569" y="0"/>
                </a:lnTo>
                <a:lnTo>
                  <a:pt x="16891" y="0"/>
                </a:lnTo>
                <a:lnTo>
                  <a:pt x="26225" y="0"/>
                </a:lnTo>
                <a:lnTo>
                  <a:pt x="33782" y="1892"/>
                </a:lnTo>
                <a:lnTo>
                  <a:pt x="33782" y="4241"/>
                </a:lnTo>
                <a:lnTo>
                  <a:pt x="33782" y="6591"/>
                </a:lnTo>
                <a:lnTo>
                  <a:pt x="26225" y="8509"/>
                </a:lnTo>
                <a:lnTo>
                  <a:pt x="16891" y="8509"/>
                </a:lnTo>
                <a:lnTo>
                  <a:pt x="7569" y="8509"/>
                </a:lnTo>
                <a:lnTo>
                  <a:pt x="0" y="6591"/>
                </a:lnTo>
                <a:lnTo>
                  <a:pt x="0" y="42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972016" y="2293887"/>
            <a:ext cx="32359" cy="8153"/>
          </a:xfrm>
          <a:custGeom>
            <a:avLst/>
            <a:gdLst/>
            <a:ahLst/>
            <a:cxnLst/>
            <a:rect l="l" t="t" r="r" b="b"/>
            <a:pathLst>
              <a:path w="32359" h="8153">
                <a:moveTo>
                  <a:pt x="0" y="4076"/>
                </a:moveTo>
                <a:lnTo>
                  <a:pt x="0" y="6324"/>
                </a:lnTo>
                <a:lnTo>
                  <a:pt x="7238" y="8153"/>
                </a:lnTo>
                <a:lnTo>
                  <a:pt x="25120" y="8153"/>
                </a:lnTo>
                <a:lnTo>
                  <a:pt x="32359" y="6324"/>
                </a:lnTo>
                <a:lnTo>
                  <a:pt x="32359" y="1828"/>
                </a:lnTo>
                <a:lnTo>
                  <a:pt x="25120" y="0"/>
                </a:lnTo>
                <a:lnTo>
                  <a:pt x="7238" y="0"/>
                </a:lnTo>
                <a:lnTo>
                  <a:pt x="0" y="1828"/>
                </a:lnTo>
                <a:lnTo>
                  <a:pt x="0" y="4076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972016" y="2293887"/>
            <a:ext cx="32359" cy="8153"/>
          </a:xfrm>
          <a:custGeom>
            <a:avLst/>
            <a:gdLst/>
            <a:ahLst/>
            <a:cxnLst/>
            <a:rect l="l" t="t" r="r" b="b"/>
            <a:pathLst>
              <a:path w="32359" h="8153">
                <a:moveTo>
                  <a:pt x="0" y="4076"/>
                </a:moveTo>
                <a:lnTo>
                  <a:pt x="0" y="1828"/>
                </a:lnTo>
                <a:lnTo>
                  <a:pt x="7238" y="0"/>
                </a:lnTo>
                <a:lnTo>
                  <a:pt x="16179" y="0"/>
                </a:lnTo>
                <a:lnTo>
                  <a:pt x="25120" y="0"/>
                </a:lnTo>
                <a:lnTo>
                  <a:pt x="32359" y="1828"/>
                </a:lnTo>
                <a:lnTo>
                  <a:pt x="32359" y="4076"/>
                </a:lnTo>
                <a:lnTo>
                  <a:pt x="32359" y="6324"/>
                </a:lnTo>
                <a:lnTo>
                  <a:pt x="25120" y="8153"/>
                </a:lnTo>
                <a:lnTo>
                  <a:pt x="16179" y="8153"/>
                </a:lnTo>
                <a:lnTo>
                  <a:pt x="7238" y="8153"/>
                </a:lnTo>
                <a:lnTo>
                  <a:pt x="0" y="6324"/>
                </a:lnTo>
                <a:lnTo>
                  <a:pt x="0" y="40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902428" y="2281028"/>
            <a:ext cx="30949" cy="7797"/>
          </a:xfrm>
          <a:custGeom>
            <a:avLst/>
            <a:gdLst/>
            <a:ahLst/>
            <a:cxnLst/>
            <a:rect l="l" t="t" r="r" b="b"/>
            <a:pathLst>
              <a:path w="30949" h="7797">
                <a:moveTo>
                  <a:pt x="0" y="3898"/>
                </a:moveTo>
                <a:lnTo>
                  <a:pt x="0" y="6057"/>
                </a:lnTo>
                <a:lnTo>
                  <a:pt x="6934" y="7797"/>
                </a:lnTo>
                <a:lnTo>
                  <a:pt x="24028" y="7797"/>
                </a:lnTo>
                <a:lnTo>
                  <a:pt x="30949" y="6057"/>
                </a:lnTo>
                <a:lnTo>
                  <a:pt x="30949" y="1739"/>
                </a:lnTo>
                <a:lnTo>
                  <a:pt x="24028" y="0"/>
                </a:lnTo>
                <a:lnTo>
                  <a:pt x="6934" y="0"/>
                </a:lnTo>
                <a:lnTo>
                  <a:pt x="0" y="1739"/>
                </a:lnTo>
                <a:lnTo>
                  <a:pt x="0" y="3898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902428" y="2281028"/>
            <a:ext cx="30949" cy="7797"/>
          </a:xfrm>
          <a:custGeom>
            <a:avLst/>
            <a:gdLst/>
            <a:ahLst/>
            <a:cxnLst/>
            <a:rect l="l" t="t" r="r" b="b"/>
            <a:pathLst>
              <a:path w="30949" h="7797">
                <a:moveTo>
                  <a:pt x="0" y="3898"/>
                </a:moveTo>
                <a:lnTo>
                  <a:pt x="0" y="1739"/>
                </a:lnTo>
                <a:lnTo>
                  <a:pt x="6934" y="0"/>
                </a:lnTo>
                <a:lnTo>
                  <a:pt x="15468" y="0"/>
                </a:lnTo>
                <a:lnTo>
                  <a:pt x="24028" y="0"/>
                </a:lnTo>
                <a:lnTo>
                  <a:pt x="30949" y="1739"/>
                </a:lnTo>
                <a:lnTo>
                  <a:pt x="30949" y="3898"/>
                </a:lnTo>
                <a:lnTo>
                  <a:pt x="30949" y="6057"/>
                </a:lnTo>
                <a:lnTo>
                  <a:pt x="24028" y="7797"/>
                </a:lnTo>
                <a:lnTo>
                  <a:pt x="15468" y="7797"/>
                </a:lnTo>
                <a:lnTo>
                  <a:pt x="6934" y="7797"/>
                </a:lnTo>
                <a:lnTo>
                  <a:pt x="0" y="6057"/>
                </a:lnTo>
                <a:lnTo>
                  <a:pt x="0" y="38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803005" y="2259265"/>
            <a:ext cx="29527" cy="7442"/>
          </a:xfrm>
          <a:custGeom>
            <a:avLst/>
            <a:gdLst/>
            <a:ahLst/>
            <a:cxnLst/>
            <a:rect l="l" t="t" r="r" b="b"/>
            <a:pathLst>
              <a:path w="29527" h="7442">
                <a:moveTo>
                  <a:pt x="0" y="3721"/>
                </a:moveTo>
                <a:lnTo>
                  <a:pt x="0" y="5765"/>
                </a:lnTo>
                <a:lnTo>
                  <a:pt x="6616" y="7442"/>
                </a:lnTo>
                <a:lnTo>
                  <a:pt x="22923" y="7442"/>
                </a:lnTo>
                <a:lnTo>
                  <a:pt x="29527" y="5765"/>
                </a:lnTo>
                <a:lnTo>
                  <a:pt x="29527" y="1663"/>
                </a:lnTo>
                <a:lnTo>
                  <a:pt x="22923" y="0"/>
                </a:lnTo>
                <a:lnTo>
                  <a:pt x="6616" y="0"/>
                </a:lnTo>
                <a:lnTo>
                  <a:pt x="0" y="1663"/>
                </a:lnTo>
                <a:lnTo>
                  <a:pt x="0" y="3721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803005" y="2259265"/>
            <a:ext cx="29527" cy="7442"/>
          </a:xfrm>
          <a:custGeom>
            <a:avLst/>
            <a:gdLst/>
            <a:ahLst/>
            <a:cxnLst/>
            <a:rect l="l" t="t" r="r" b="b"/>
            <a:pathLst>
              <a:path w="29527" h="7442">
                <a:moveTo>
                  <a:pt x="0" y="3721"/>
                </a:moveTo>
                <a:lnTo>
                  <a:pt x="0" y="1663"/>
                </a:lnTo>
                <a:lnTo>
                  <a:pt x="6616" y="0"/>
                </a:lnTo>
                <a:lnTo>
                  <a:pt x="14770" y="0"/>
                </a:lnTo>
                <a:lnTo>
                  <a:pt x="22923" y="0"/>
                </a:lnTo>
                <a:lnTo>
                  <a:pt x="29527" y="1663"/>
                </a:lnTo>
                <a:lnTo>
                  <a:pt x="29527" y="3721"/>
                </a:lnTo>
                <a:lnTo>
                  <a:pt x="29527" y="5765"/>
                </a:lnTo>
                <a:lnTo>
                  <a:pt x="22923" y="7442"/>
                </a:lnTo>
                <a:lnTo>
                  <a:pt x="14770" y="7442"/>
                </a:lnTo>
                <a:lnTo>
                  <a:pt x="6616" y="7442"/>
                </a:lnTo>
                <a:lnTo>
                  <a:pt x="0" y="5765"/>
                </a:lnTo>
                <a:lnTo>
                  <a:pt x="0" y="37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727576" y="2246190"/>
            <a:ext cx="28130" cy="7099"/>
          </a:xfrm>
          <a:custGeom>
            <a:avLst/>
            <a:gdLst/>
            <a:ahLst/>
            <a:cxnLst/>
            <a:rect l="l" t="t" r="r" b="b"/>
            <a:pathLst>
              <a:path w="28130" h="7099">
                <a:moveTo>
                  <a:pt x="0" y="3555"/>
                </a:moveTo>
                <a:lnTo>
                  <a:pt x="0" y="5511"/>
                </a:lnTo>
                <a:lnTo>
                  <a:pt x="6299" y="7099"/>
                </a:lnTo>
                <a:lnTo>
                  <a:pt x="21818" y="7099"/>
                </a:lnTo>
                <a:lnTo>
                  <a:pt x="28130" y="5511"/>
                </a:lnTo>
                <a:lnTo>
                  <a:pt x="28130" y="1600"/>
                </a:lnTo>
                <a:lnTo>
                  <a:pt x="21818" y="0"/>
                </a:lnTo>
                <a:lnTo>
                  <a:pt x="6299" y="0"/>
                </a:lnTo>
                <a:lnTo>
                  <a:pt x="0" y="1600"/>
                </a:lnTo>
                <a:lnTo>
                  <a:pt x="0" y="3555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727576" y="2246190"/>
            <a:ext cx="28130" cy="7099"/>
          </a:xfrm>
          <a:custGeom>
            <a:avLst/>
            <a:gdLst/>
            <a:ahLst/>
            <a:cxnLst/>
            <a:rect l="l" t="t" r="r" b="b"/>
            <a:pathLst>
              <a:path w="28130" h="7099">
                <a:moveTo>
                  <a:pt x="0" y="3555"/>
                </a:moveTo>
                <a:lnTo>
                  <a:pt x="0" y="1600"/>
                </a:lnTo>
                <a:lnTo>
                  <a:pt x="6299" y="0"/>
                </a:lnTo>
                <a:lnTo>
                  <a:pt x="14071" y="0"/>
                </a:lnTo>
                <a:lnTo>
                  <a:pt x="21818" y="0"/>
                </a:lnTo>
                <a:lnTo>
                  <a:pt x="28130" y="1600"/>
                </a:lnTo>
                <a:lnTo>
                  <a:pt x="28130" y="3555"/>
                </a:lnTo>
                <a:lnTo>
                  <a:pt x="28130" y="5511"/>
                </a:lnTo>
                <a:lnTo>
                  <a:pt x="21818" y="7099"/>
                </a:lnTo>
                <a:lnTo>
                  <a:pt x="14071" y="7099"/>
                </a:lnTo>
                <a:lnTo>
                  <a:pt x="6299" y="7099"/>
                </a:lnTo>
                <a:lnTo>
                  <a:pt x="0" y="5511"/>
                </a:lnTo>
                <a:lnTo>
                  <a:pt x="0" y="35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645507" y="2220996"/>
            <a:ext cx="26695" cy="6731"/>
          </a:xfrm>
          <a:custGeom>
            <a:avLst/>
            <a:gdLst/>
            <a:ahLst/>
            <a:cxnLst/>
            <a:rect l="l" t="t" r="r" b="b"/>
            <a:pathLst>
              <a:path w="26695" h="6731">
                <a:moveTo>
                  <a:pt x="0" y="3365"/>
                </a:moveTo>
                <a:lnTo>
                  <a:pt x="0" y="5219"/>
                </a:lnTo>
                <a:lnTo>
                  <a:pt x="5981" y="6730"/>
                </a:lnTo>
                <a:lnTo>
                  <a:pt x="20726" y="6730"/>
                </a:lnTo>
                <a:lnTo>
                  <a:pt x="26695" y="5219"/>
                </a:lnTo>
                <a:lnTo>
                  <a:pt x="26695" y="1511"/>
                </a:lnTo>
                <a:lnTo>
                  <a:pt x="20726" y="0"/>
                </a:lnTo>
                <a:lnTo>
                  <a:pt x="5981" y="0"/>
                </a:lnTo>
                <a:lnTo>
                  <a:pt x="0" y="1511"/>
                </a:lnTo>
                <a:lnTo>
                  <a:pt x="0" y="3365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645507" y="2220996"/>
            <a:ext cx="26695" cy="6731"/>
          </a:xfrm>
          <a:custGeom>
            <a:avLst/>
            <a:gdLst/>
            <a:ahLst/>
            <a:cxnLst/>
            <a:rect l="l" t="t" r="r" b="b"/>
            <a:pathLst>
              <a:path w="26695" h="6731">
                <a:moveTo>
                  <a:pt x="0" y="3365"/>
                </a:moveTo>
                <a:lnTo>
                  <a:pt x="0" y="1511"/>
                </a:lnTo>
                <a:lnTo>
                  <a:pt x="5981" y="0"/>
                </a:lnTo>
                <a:lnTo>
                  <a:pt x="13360" y="0"/>
                </a:lnTo>
                <a:lnTo>
                  <a:pt x="20726" y="0"/>
                </a:lnTo>
                <a:lnTo>
                  <a:pt x="26695" y="1511"/>
                </a:lnTo>
                <a:lnTo>
                  <a:pt x="26695" y="3365"/>
                </a:lnTo>
                <a:lnTo>
                  <a:pt x="26695" y="5219"/>
                </a:lnTo>
                <a:lnTo>
                  <a:pt x="20726" y="6730"/>
                </a:lnTo>
                <a:lnTo>
                  <a:pt x="13360" y="6730"/>
                </a:lnTo>
                <a:lnTo>
                  <a:pt x="5981" y="6730"/>
                </a:lnTo>
                <a:lnTo>
                  <a:pt x="0" y="5219"/>
                </a:lnTo>
                <a:lnTo>
                  <a:pt x="0" y="33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567594" y="2209333"/>
            <a:ext cx="25298" cy="6375"/>
          </a:xfrm>
          <a:custGeom>
            <a:avLst/>
            <a:gdLst/>
            <a:ahLst/>
            <a:cxnLst/>
            <a:rect l="l" t="t" r="r" b="b"/>
            <a:pathLst>
              <a:path w="25298" h="6375">
                <a:moveTo>
                  <a:pt x="25298" y="3187"/>
                </a:moveTo>
                <a:lnTo>
                  <a:pt x="25298" y="1422"/>
                </a:lnTo>
                <a:lnTo>
                  <a:pt x="19634" y="0"/>
                </a:lnTo>
                <a:lnTo>
                  <a:pt x="5676" y="0"/>
                </a:lnTo>
                <a:lnTo>
                  <a:pt x="0" y="1422"/>
                </a:lnTo>
                <a:lnTo>
                  <a:pt x="0" y="4940"/>
                </a:lnTo>
                <a:lnTo>
                  <a:pt x="5676" y="6375"/>
                </a:lnTo>
                <a:lnTo>
                  <a:pt x="19634" y="6375"/>
                </a:lnTo>
                <a:lnTo>
                  <a:pt x="25298" y="4940"/>
                </a:lnTo>
                <a:lnTo>
                  <a:pt x="25298" y="3187"/>
                </a:lnTo>
                <a:close/>
              </a:path>
            </a:pathLst>
          </a:custGeom>
          <a:solidFill>
            <a:srgbClr val="2C3C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67594" y="2209333"/>
            <a:ext cx="25298" cy="6375"/>
          </a:xfrm>
          <a:custGeom>
            <a:avLst/>
            <a:gdLst/>
            <a:ahLst/>
            <a:cxnLst/>
            <a:rect l="l" t="t" r="r" b="b"/>
            <a:pathLst>
              <a:path w="25298" h="6375">
                <a:moveTo>
                  <a:pt x="25298" y="3187"/>
                </a:moveTo>
                <a:lnTo>
                  <a:pt x="25298" y="4940"/>
                </a:lnTo>
                <a:lnTo>
                  <a:pt x="19634" y="6375"/>
                </a:lnTo>
                <a:lnTo>
                  <a:pt x="12649" y="6375"/>
                </a:lnTo>
                <a:lnTo>
                  <a:pt x="5676" y="6375"/>
                </a:lnTo>
                <a:lnTo>
                  <a:pt x="0" y="4940"/>
                </a:lnTo>
                <a:lnTo>
                  <a:pt x="0" y="3187"/>
                </a:lnTo>
                <a:lnTo>
                  <a:pt x="0" y="1422"/>
                </a:lnTo>
                <a:lnTo>
                  <a:pt x="5676" y="0"/>
                </a:lnTo>
                <a:lnTo>
                  <a:pt x="12649" y="0"/>
                </a:lnTo>
                <a:lnTo>
                  <a:pt x="19634" y="0"/>
                </a:lnTo>
                <a:lnTo>
                  <a:pt x="25298" y="1422"/>
                </a:lnTo>
                <a:lnTo>
                  <a:pt x="25298" y="31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443471" y="2082435"/>
            <a:ext cx="86494" cy="51005"/>
          </a:xfrm>
          <a:custGeom>
            <a:avLst/>
            <a:gdLst/>
            <a:ahLst/>
            <a:cxnLst/>
            <a:rect l="l" t="t" r="r" b="b"/>
            <a:pathLst>
              <a:path w="86494" h="51005">
                <a:moveTo>
                  <a:pt x="27635" y="40885"/>
                </a:moveTo>
                <a:lnTo>
                  <a:pt x="23876" y="42193"/>
                </a:lnTo>
                <a:lnTo>
                  <a:pt x="22212" y="45394"/>
                </a:lnTo>
                <a:lnTo>
                  <a:pt x="23964" y="45336"/>
                </a:lnTo>
                <a:lnTo>
                  <a:pt x="36397" y="43305"/>
                </a:lnTo>
                <a:lnTo>
                  <a:pt x="48939" y="39590"/>
                </a:lnTo>
                <a:lnTo>
                  <a:pt x="60985" y="35831"/>
                </a:lnTo>
                <a:lnTo>
                  <a:pt x="68059" y="33862"/>
                </a:lnTo>
                <a:lnTo>
                  <a:pt x="73811" y="32566"/>
                </a:lnTo>
                <a:lnTo>
                  <a:pt x="80608" y="27590"/>
                </a:lnTo>
                <a:lnTo>
                  <a:pt x="77190" y="31805"/>
                </a:lnTo>
                <a:lnTo>
                  <a:pt x="74024" y="51005"/>
                </a:lnTo>
                <a:lnTo>
                  <a:pt x="86494" y="49248"/>
                </a:lnTo>
                <a:lnTo>
                  <a:pt x="82689" y="26534"/>
                </a:lnTo>
                <a:lnTo>
                  <a:pt x="81682" y="0"/>
                </a:lnTo>
                <a:lnTo>
                  <a:pt x="72329" y="7779"/>
                </a:lnTo>
                <a:lnTo>
                  <a:pt x="61112" y="15142"/>
                </a:lnTo>
                <a:lnTo>
                  <a:pt x="55787" y="18054"/>
                </a:lnTo>
                <a:lnTo>
                  <a:pt x="44247" y="24012"/>
                </a:lnTo>
                <a:lnTo>
                  <a:pt x="33451" y="30522"/>
                </a:lnTo>
                <a:lnTo>
                  <a:pt x="25060" y="35338"/>
                </a:lnTo>
                <a:lnTo>
                  <a:pt x="11069" y="41707"/>
                </a:lnTo>
                <a:lnTo>
                  <a:pt x="0" y="44759"/>
                </a:lnTo>
                <a:lnTo>
                  <a:pt x="3092" y="44170"/>
                </a:lnTo>
                <a:lnTo>
                  <a:pt x="15756" y="40958"/>
                </a:lnTo>
                <a:lnTo>
                  <a:pt x="29730" y="36602"/>
                </a:lnTo>
                <a:lnTo>
                  <a:pt x="42586" y="32014"/>
                </a:lnTo>
                <a:lnTo>
                  <a:pt x="51892" y="28109"/>
                </a:lnTo>
                <a:lnTo>
                  <a:pt x="48120" y="30725"/>
                </a:lnTo>
                <a:lnTo>
                  <a:pt x="34340" y="35640"/>
                </a:lnTo>
                <a:lnTo>
                  <a:pt x="30403" y="38726"/>
                </a:lnTo>
                <a:lnTo>
                  <a:pt x="27635" y="408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495720" y="2110025"/>
            <a:ext cx="28361" cy="25220"/>
          </a:xfrm>
          <a:custGeom>
            <a:avLst/>
            <a:gdLst/>
            <a:ahLst/>
            <a:cxnLst/>
            <a:rect l="l" t="t" r="r" b="b"/>
            <a:pathLst>
              <a:path w="28361" h="25220">
                <a:moveTo>
                  <a:pt x="21776" y="23415"/>
                </a:moveTo>
                <a:lnTo>
                  <a:pt x="24942" y="4215"/>
                </a:lnTo>
                <a:lnTo>
                  <a:pt x="28361" y="0"/>
                </a:lnTo>
                <a:lnTo>
                  <a:pt x="21564" y="4976"/>
                </a:lnTo>
                <a:lnTo>
                  <a:pt x="18082" y="7525"/>
                </a:lnTo>
                <a:lnTo>
                  <a:pt x="9571" y="16295"/>
                </a:lnTo>
                <a:lnTo>
                  <a:pt x="0" y="25220"/>
                </a:lnTo>
                <a:lnTo>
                  <a:pt x="8974" y="24610"/>
                </a:lnTo>
                <a:lnTo>
                  <a:pt x="21776" y="234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525154" y="1831309"/>
            <a:ext cx="292307" cy="341058"/>
          </a:xfrm>
          <a:custGeom>
            <a:avLst/>
            <a:gdLst/>
            <a:ahLst/>
            <a:cxnLst/>
            <a:rect l="l" t="t" r="r" b="b"/>
            <a:pathLst>
              <a:path w="292307" h="341058">
                <a:moveTo>
                  <a:pt x="194291" y="340431"/>
                </a:moveTo>
                <a:lnTo>
                  <a:pt x="203610" y="334004"/>
                </a:lnTo>
                <a:lnTo>
                  <a:pt x="215323" y="326190"/>
                </a:lnTo>
                <a:lnTo>
                  <a:pt x="227458" y="317709"/>
                </a:lnTo>
                <a:lnTo>
                  <a:pt x="238042" y="309280"/>
                </a:lnTo>
                <a:lnTo>
                  <a:pt x="245101" y="301625"/>
                </a:lnTo>
                <a:lnTo>
                  <a:pt x="251622" y="293177"/>
                </a:lnTo>
                <a:lnTo>
                  <a:pt x="259094" y="283999"/>
                </a:lnTo>
                <a:lnTo>
                  <a:pt x="264024" y="272034"/>
                </a:lnTo>
                <a:lnTo>
                  <a:pt x="264302" y="270752"/>
                </a:lnTo>
                <a:lnTo>
                  <a:pt x="267782" y="258432"/>
                </a:lnTo>
                <a:lnTo>
                  <a:pt x="272096" y="246450"/>
                </a:lnTo>
                <a:lnTo>
                  <a:pt x="276497" y="234547"/>
                </a:lnTo>
                <a:lnTo>
                  <a:pt x="280239" y="222469"/>
                </a:lnTo>
                <a:lnTo>
                  <a:pt x="282579" y="209956"/>
                </a:lnTo>
                <a:lnTo>
                  <a:pt x="283671" y="199211"/>
                </a:lnTo>
                <a:lnTo>
                  <a:pt x="284652" y="186787"/>
                </a:lnTo>
                <a:lnTo>
                  <a:pt x="285138" y="175079"/>
                </a:lnTo>
                <a:lnTo>
                  <a:pt x="285125" y="163017"/>
                </a:lnTo>
                <a:lnTo>
                  <a:pt x="284611" y="149529"/>
                </a:lnTo>
                <a:lnTo>
                  <a:pt x="283764" y="144054"/>
                </a:lnTo>
                <a:lnTo>
                  <a:pt x="280642" y="130425"/>
                </a:lnTo>
                <a:lnTo>
                  <a:pt x="279899" y="118694"/>
                </a:lnTo>
                <a:lnTo>
                  <a:pt x="280813" y="115074"/>
                </a:lnTo>
                <a:lnTo>
                  <a:pt x="283849" y="111848"/>
                </a:lnTo>
                <a:lnTo>
                  <a:pt x="285055" y="108115"/>
                </a:lnTo>
                <a:lnTo>
                  <a:pt x="285563" y="104203"/>
                </a:lnTo>
                <a:lnTo>
                  <a:pt x="286575" y="101208"/>
                </a:lnTo>
                <a:lnTo>
                  <a:pt x="290378" y="89020"/>
                </a:lnTo>
                <a:lnTo>
                  <a:pt x="292307" y="76301"/>
                </a:lnTo>
                <a:lnTo>
                  <a:pt x="292120" y="65809"/>
                </a:lnTo>
                <a:lnTo>
                  <a:pt x="290829" y="52862"/>
                </a:lnTo>
                <a:lnTo>
                  <a:pt x="287214" y="40830"/>
                </a:lnTo>
                <a:lnTo>
                  <a:pt x="282855" y="32915"/>
                </a:lnTo>
                <a:lnTo>
                  <a:pt x="275427" y="22322"/>
                </a:lnTo>
                <a:lnTo>
                  <a:pt x="267732" y="12293"/>
                </a:lnTo>
                <a:lnTo>
                  <a:pt x="209859" y="0"/>
                </a:lnTo>
                <a:lnTo>
                  <a:pt x="196144" y="2563"/>
                </a:lnTo>
                <a:lnTo>
                  <a:pt x="183540" y="6722"/>
                </a:lnTo>
                <a:lnTo>
                  <a:pt x="172057" y="12393"/>
                </a:lnTo>
                <a:lnTo>
                  <a:pt x="161615" y="19502"/>
                </a:lnTo>
                <a:lnTo>
                  <a:pt x="152129" y="27977"/>
                </a:lnTo>
                <a:lnTo>
                  <a:pt x="143521" y="37743"/>
                </a:lnTo>
                <a:lnTo>
                  <a:pt x="135706" y="48728"/>
                </a:lnTo>
                <a:lnTo>
                  <a:pt x="128604" y="60858"/>
                </a:lnTo>
                <a:lnTo>
                  <a:pt x="124310" y="70806"/>
                </a:lnTo>
                <a:lnTo>
                  <a:pt x="119922" y="83668"/>
                </a:lnTo>
                <a:lnTo>
                  <a:pt x="115815" y="94957"/>
                </a:lnTo>
                <a:lnTo>
                  <a:pt x="110534" y="104410"/>
                </a:lnTo>
                <a:lnTo>
                  <a:pt x="102918" y="115172"/>
                </a:lnTo>
                <a:lnTo>
                  <a:pt x="95851" y="125539"/>
                </a:lnTo>
                <a:lnTo>
                  <a:pt x="92358" y="131381"/>
                </a:lnTo>
                <a:lnTo>
                  <a:pt x="91812" y="136893"/>
                </a:lnTo>
                <a:lnTo>
                  <a:pt x="86973" y="141846"/>
                </a:lnTo>
                <a:lnTo>
                  <a:pt x="81411" y="147535"/>
                </a:lnTo>
                <a:lnTo>
                  <a:pt x="77817" y="154876"/>
                </a:lnTo>
                <a:lnTo>
                  <a:pt x="72622" y="161264"/>
                </a:lnTo>
                <a:lnTo>
                  <a:pt x="67429" y="167929"/>
                </a:lnTo>
                <a:lnTo>
                  <a:pt x="60173" y="178109"/>
                </a:lnTo>
                <a:lnTo>
                  <a:pt x="53294" y="188365"/>
                </a:lnTo>
                <a:lnTo>
                  <a:pt x="46410" y="198640"/>
                </a:lnTo>
                <a:lnTo>
                  <a:pt x="39142" y="208876"/>
                </a:lnTo>
                <a:lnTo>
                  <a:pt x="31106" y="219013"/>
                </a:lnTo>
                <a:lnTo>
                  <a:pt x="21924" y="228993"/>
                </a:lnTo>
                <a:lnTo>
                  <a:pt x="17502" y="233485"/>
                </a:lnTo>
                <a:lnTo>
                  <a:pt x="8586" y="242721"/>
                </a:lnTo>
                <a:lnTo>
                  <a:pt x="0" y="251125"/>
                </a:lnTo>
                <a:lnTo>
                  <a:pt x="1007" y="277660"/>
                </a:lnTo>
                <a:lnTo>
                  <a:pt x="4812" y="300374"/>
                </a:lnTo>
                <a:lnTo>
                  <a:pt x="17052" y="297825"/>
                </a:lnTo>
                <a:lnTo>
                  <a:pt x="29165" y="294255"/>
                </a:lnTo>
                <a:lnTo>
                  <a:pt x="41253" y="289433"/>
                </a:lnTo>
                <a:lnTo>
                  <a:pt x="35934" y="295343"/>
                </a:lnTo>
                <a:lnTo>
                  <a:pt x="24790" y="302491"/>
                </a:lnTo>
                <a:lnTo>
                  <a:pt x="12110" y="307541"/>
                </a:lnTo>
                <a:lnTo>
                  <a:pt x="182" y="310845"/>
                </a:lnTo>
                <a:lnTo>
                  <a:pt x="12063" y="309478"/>
                </a:lnTo>
                <a:lnTo>
                  <a:pt x="24525" y="309815"/>
                </a:lnTo>
                <a:lnTo>
                  <a:pt x="37046" y="310323"/>
                </a:lnTo>
                <a:lnTo>
                  <a:pt x="49356" y="309410"/>
                </a:lnTo>
                <a:lnTo>
                  <a:pt x="58032" y="307582"/>
                </a:lnTo>
                <a:lnTo>
                  <a:pt x="70415" y="303988"/>
                </a:lnTo>
                <a:lnTo>
                  <a:pt x="82604" y="299246"/>
                </a:lnTo>
                <a:lnTo>
                  <a:pt x="94160" y="293411"/>
                </a:lnTo>
                <a:lnTo>
                  <a:pt x="104639" y="286537"/>
                </a:lnTo>
                <a:lnTo>
                  <a:pt x="100993" y="289357"/>
                </a:lnTo>
                <a:lnTo>
                  <a:pt x="91605" y="297662"/>
                </a:lnTo>
                <a:lnTo>
                  <a:pt x="82427" y="306514"/>
                </a:lnTo>
                <a:lnTo>
                  <a:pt x="78705" y="309853"/>
                </a:lnTo>
                <a:lnTo>
                  <a:pt x="67859" y="317395"/>
                </a:lnTo>
                <a:lnTo>
                  <a:pt x="55947" y="321767"/>
                </a:lnTo>
                <a:lnTo>
                  <a:pt x="62258" y="320582"/>
                </a:lnTo>
                <a:lnTo>
                  <a:pt x="74600" y="317498"/>
                </a:lnTo>
                <a:lnTo>
                  <a:pt x="86760" y="313685"/>
                </a:lnTo>
                <a:lnTo>
                  <a:pt x="98734" y="309448"/>
                </a:lnTo>
                <a:lnTo>
                  <a:pt x="110602" y="305100"/>
                </a:lnTo>
                <a:lnTo>
                  <a:pt x="122208" y="300070"/>
                </a:lnTo>
                <a:lnTo>
                  <a:pt x="125347" y="298108"/>
                </a:lnTo>
                <a:lnTo>
                  <a:pt x="122457" y="303072"/>
                </a:lnTo>
                <a:lnTo>
                  <a:pt x="118253" y="308787"/>
                </a:lnTo>
                <a:lnTo>
                  <a:pt x="113955" y="313609"/>
                </a:lnTo>
                <a:lnTo>
                  <a:pt x="103770" y="320845"/>
                </a:lnTo>
                <a:lnTo>
                  <a:pt x="92587" y="327317"/>
                </a:lnTo>
                <a:lnTo>
                  <a:pt x="96141" y="327122"/>
                </a:lnTo>
                <a:lnTo>
                  <a:pt x="108777" y="323873"/>
                </a:lnTo>
                <a:lnTo>
                  <a:pt x="120514" y="319049"/>
                </a:lnTo>
                <a:lnTo>
                  <a:pt x="125268" y="317052"/>
                </a:lnTo>
                <a:lnTo>
                  <a:pt x="137631" y="311965"/>
                </a:lnTo>
                <a:lnTo>
                  <a:pt x="133049" y="293293"/>
                </a:lnTo>
                <a:lnTo>
                  <a:pt x="126331" y="296418"/>
                </a:lnTo>
                <a:lnTo>
                  <a:pt x="133049" y="293293"/>
                </a:lnTo>
                <a:lnTo>
                  <a:pt x="137631" y="311965"/>
                </a:lnTo>
                <a:lnTo>
                  <a:pt x="152373" y="305626"/>
                </a:lnTo>
                <a:lnTo>
                  <a:pt x="165620" y="299222"/>
                </a:lnTo>
                <a:lnTo>
                  <a:pt x="173498" y="293941"/>
                </a:lnTo>
                <a:lnTo>
                  <a:pt x="170184" y="296860"/>
                </a:lnTo>
                <a:lnTo>
                  <a:pt x="160325" y="304986"/>
                </a:lnTo>
                <a:lnTo>
                  <a:pt x="148601" y="314024"/>
                </a:lnTo>
                <a:lnTo>
                  <a:pt x="138167" y="321208"/>
                </a:lnTo>
                <a:lnTo>
                  <a:pt x="131804" y="325094"/>
                </a:lnTo>
                <a:lnTo>
                  <a:pt x="129137" y="329438"/>
                </a:lnTo>
                <a:lnTo>
                  <a:pt x="126216" y="336257"/>
                </a:lnTo>
                <a:lnTo>
                  <a:pt x="130884" y="335611"/>
                </a:lnTo>
                <a:lnTo>
                  <a:pt x="143547" y="332115"/>
                </a:lnTo>
                <a:lnTo>
                  <a:pt x="156879" y="327511"/>
                </a:lnTo>
                <a:lnTo>
                  <a:pt x="168139" y="323900"/>
                </a:lnTo>
                <a:lnTo>
                  <a:pt x="177808" y="321308"/>
                </a:lnTo>
                <a:lnTo>
                  <a:pt x="188815" y="317255"/>
                </a:lnTo>
                <a:lnTo>
                  <a:pt x="198505" y="310997"/>
                </a:lnTo>
                <a:lnTo>
                  <a:pt x="205605" y="305825"/>
                </a:lnTo>
                <a:lnTo>
                  <a:pt x="214678" y="299419"/>
                </a:lnTo>
                <a:lnTo>
                  <a:pt x="224718" y="290868"/>
                </a:lnTo>
                <a:lnTo>
                  <a:pt x="225013" y="290878"/>
                </a:lnTo>
                <a:lnTo>
                  <a:pt x="220360" y="296094"/>
                </a:lnTo>
                <a:lnTo>
                  <a:pt x="213121" y="304502"/>
                </a:lnTo>
                <a:lnTo>
                  <a:pt x="205054" y="314653"/>
                </a:lnTo>
                <a:lnTo>
                  <a:pt x="197916" y="325095"/>
                </a:lnTo>
                <a:lnTo>
                  <a:pt x="193462" y="334380"/>
                </a:lnTo>
                <a:lnTo>
                  <a:pt x="193450" y="341058"/>
                </a:lnTo>
                <a:lnTo>
                  <a:pt x="194291" y="3404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443472" y="1831309"/>
            <a:ext cx="373989" cy="341058"/>
          </a:xfrm>
          <a:custGeom>
            <a:avLst/>
            <a:gdLst/>
            <a:ahLst/>
            <a:cxnLst/>
            <a:rect l="l" t="t" r="r" b="b"/>
            <a:pathLst>
              <a:path w="373989" h="341058">
                <a:moveTo>
                  <a:pt x="349415" y="12293"/>
                </a:moveTo>
                <a:lnTo>
                  <a:pt x="357109" y="22322"/>
                </a:lnTo>
                <a:lnTo>
                  <a:pt x="364537" y="32915"/>
                </a:lnTo>
                <a:lnTo>
                  <a:pt x="368896" y="40830"/>
                </a:lnTo>
                <a:lnTo>
                  <a:pt x="372511" y="52862"/>
                </a:lnTo>
                <a:lnTo>
                  <a:pt x="373802" y="65809"/>
                </a:lnTo>
                <a:lnTo>
                  <a:pt x="373989" y="76301"/>
                </a:lnTo>
                <a:lnTo>
                  <a:pt x="372061" y="89020"/>
                </a:lnTo>
                <a:lnTo>
                  <a:pt x="368257" y="101208"/>
                </a:lnTo>
                <a:lnTo>
                  <a:pt x="367842" y="102425"/>
                </a:lnTo>
                <a:lnTo>
                  <a:pt x="367245" y="104203"/>
                </a:lnTo>
                <a:lnTo>
                  <a:pt x="367347" y="106248"/>
                </a:lnTo>
                <a:lnTo>
                  <a:pt x="366737" y="108115"/>
                </a:lnTo>
                <a:lnTo>
                  <a:pt x="365531" y="111848"/>
                </a:lnTo>
                <a:lnTo>
                  <a:pt x="362496" y="115074"/>
                </a:lnTo>
                <a:lnTo>
                  <a:pt x="361581" y="118694"/>
                </a:lnTo>
                <a:lnTo>
                  <a:pt x="362325" y="130425"/>
                </a:lnTo>
                <a:lnTo>
                  <a:pt x="365446" y="144054"/>
                </a:lnTo>
                <a:lnTo>
                  <a:pt x="366293" y="149529"/>
                </a:lnTo>
                <a:lnTo>
                  <a:pt x="366807" y="163017"/>
                </a:lnTo>
                <a:lnTo>
                  <a:pt x="366820" y="175079"/>
                </a:lnTo>
                <a:lnTo>
                  <a:pt x="366334" y="186787"/>
                </a:lnTo>
                <a:lnTo>
                  <a:pt x="365353" y="199211"/>
                </a:lnTo>
                <a:lnTo>
                  <a:pt x="364261" y="209956"/>
                </a:lnTo>
                <a:lnTo>
                  <a:pt x="361922" y="222469"/>
                </a:lnTo>
                <a:lnTo>
                  <a:pt x="358179" y="234547"/>
                </a:lnTo>
                <a:lnTo>
                  <a:pt x="353778" y="246450"/>
                </a:lnTo>
                <a:lnTo>
                  <a:pt x="349465" y="258432"/>
                </a:lnTo>
                <a:lnTo>
                  <a:pt x="345984" y="270752"/>
                </a:lnTo>
                <a:lnTo>
                  <a:pt x="345706" y="272034"/>
                </a:lnTo>
                <a:lnTo>
                  <a:pt x="340776" y="283999"/>
                </a:lnTo>
                <a:lnTo>
                  <a:pt x="333304" y="293177"/>
                </a:lnTo>
                <a:lnTo>
                  <a:pt x="326783" y="301625"/>
                </a:lnTo>
                <a:lnTo>
                  <a:pt x="319724" y="309280"/>
                </a:lnTo>
                <a:lnTo>
                  <a:pt x="309141" y="317709"/>
                </a:lnTo>
                <a:lnTo>
                  <a:pt x="297006" y="326190"/>
                </a:lnTo>
                <a:lnTo>
                  <a:pt x="285292" y="334004"/>
                </a:lnTo>
                <a:lnTo>
                  <a:pt x="275974" y="340431"/>
                </a:lnTo>
                <a:lnTo>
                  <a:pt x="275132" y="341058"/>
                </a:lnTo>
                <a:lnTo>
                  <a:pt x="275144" y="334380"/>
                </a:lnTo>
                <a:lnTo>
                  <a:pt x="279598" y="325095"/>
                </a:lnTo>
                <a:lnTo>
                  <a:pt x="286736" y="314653"/>
                </a:lnTo>
                <a:lnTo>
                  <a:pt x="294803" y="304502"/>
                </a:lnTo>
                <a:lnTo>
                  <a:pt x="302042" y="296094"/>
                </a:lnTo>
                <a:lnTo>
                  <a:pt x="306695" y="290878"/>
                </a:lnTo>
                <a:lnTo>
                  <a:pt x="307007" y="290304"/>
                </a:lnTo>
                <a:lnTo>
                  <a:pt x="306400" y="290868"/>
                </a:lnTo>
                <a:lnTo>
                  <a:pt x="296360" y="299419"/>
                </a:lnTo>
                <a:lnTo>
                  <a:pt x="287287" y="305825"/>
                </a:lnTo>
                <a:lnTo>
                  <a:pt x="280187" y="310997"/>
                </a:lnTo>
                <a:lnTo>
                  <a:pt x="270497" y="317255"/>
                </a:lnTo>
                <a:lnTo>
                  <a:pt x="259490" y="321308"/>
                </a:lnTo>
                <a:lnTo>
                  <a:pt x="249821" y="323900"/>
                </a:lnTo>
                <a:lnTo>
                  <a:pt x="238561" y="327511"/>
                </a:lnTo>
                <a:lnTo>
                  <a:pt x="225229" y="332115"/>
                </a:lnTo>
                <a:lnTo>
                  <a:pt x="212566" y="335611"/>
                </a:lnTo>
                <a:lnTo>
                  <a:pt x="207899" y="336257"/>
                </a:lnTo>
                <a:lnTo>
                  <a:pt x="210820" y="329438"/>
                </a:lnTo>
                <a:lnTo>
                  <a:pt x="213487" y="325094"/>
                </a:lnTo>
                <a:lnTo>
                  <a:pt x="219849" y="321208"/>
                </a:lnTo>
                <a:lnTo>
                  <a:pt x="230284" y="314024"/>
                </a:lnTo>
                <a:lnTo>
                  <a:pt x="242007" y="304986"/>
                </a:lnTo>
                <a:lnTo>
                  <a:pt x="251866" y="296860"/>
                </a:lnTo>
                <a:lnTo>
                  <a:pt x="255181" y="293941"/>
                </a:lnTo>
                <a:lnTo>
                  <a:pt x="247302" y="299222"/>
                </a:lnTo>
                <a:lnTo>
                  <a:pt x="234055" y="305626"/>
                </a:lnTo>
                <a:lnTo>
                  <a:pt x="219313" y="311965"/>
                </a:lnTo>
                <a:lnTo>
                  <a:pt x="206950" y="317052"/>
                </a:lnTo>
                <a:lnTo>
                  <a:pt x="202196" y="319049"/>
                </a:lnTo>
                <a:lnTo>
                  <a:pt x="190459" y="323873"/>
                </a:lnTo>
                <a:lnTo>
                  <a:pt x="177823" y="327122"/>
                </a:lnTo>
                <a:lnTo>
                  <a:pt x="174269" y="327317"/>
                </a:lnTo>
                <a:lnTo>
                  <a:pt x="185452" y="320845"/>
                </a:lnTo>
                <a:lnTo>
                  <a:pt x="195638" y="313609"/>
                </a:lnTo>
                <a:lnTo>
                  <a:pt x="199936" y="308787"/>
                </a:lnTo>
                <a:lnTo>
                  <a:pt x="204139" y="303072"/>
                </a:lnTo>
                <a:lnTo>
                  <a:pt x="208013" y="296418"/>
                </a:lnTo>
                <a:lnTo>
                  <a:pt x="214731" y="293293"/>
                </a:lnTo>
                <a:lnTo>
                  <a:pt x="203890" y="300070"/>
                </a:lnTo>
                <a:lnTo>
                  <a:pt x="192284" y="305100"/>
                </a:lnTo>
                <a:lnTo>
                  <a:pt x="180416" y="309448"/>
                </a:lnTo>
                <a:lnTo>
                  <a:pt x="168442" y="313685"/>
                </a:lnTo>
                <a:lnTo>
                  <a:pt x="156282" y="317498"/>
                </a:lnTo>
                <a:lnTo>
                  <a:pt x="143940" y="320582"/>
                </a:lnTo>
                <a:lnTo>
                  <a:pt x="137629" y="321767"/>
                </a:lnTo>
                <a:lnTo>
                  <a:pt x="149541" y="317395"/>
                </a:lnTo>
                <a:lnTo>
                  <a:pt x="160387" y="309853"/>
                </a:lnTo>
                <a:lnTo>
                  <a:pt x="164109" y="306514"/>
                </a:lnTo>
                <a:lnTo>
                  <a:pt x="173287" y="297662"/>
                </a:lnTo>
                <a:lnTo>
                  <a:pt x="182675" y="289357"/>
                </a:lnTo>
                <a:lnTo>
                  <a:pt x="186321" y="286537"/>
                </a:lnTo>
                <a:lnTo>
                  <a:pt x="175842" y="293411"/>
                </a:lnTo>
                <a:lnTo>
                  <a:pt x="164286" y="299246"/>
                </a:lnTo>
                <a:lnTo>
                  <a:pt x="152097" y="303988"/>
                </a:lnTo>
                <a:lnTo>
                  <a:pt x="139715" y="307582"/>
                </a:lnTo>
                <a:lnTo>
                  <a:pt x="131038" y="309410"/>
                </a:lnTo>
                <a:lnTo>
                  <a:pt x="118729" y="310323"/>
                </a:lnTo>
                <a:lnTo>
                  <a:pt x="106207" y="309815"/>
                </a:lnTo>
                <a:lnTo>
                  <a:pt x="93745" y="309478"/>
                </a:lnTo>
                <a:lnTo>
                  <a:pt x="81864" y="310845"/>
                </a:lnTo>
                <a:lnTo>
                  <a:pt x="93792" y="307541"/>
                </a:lnTo>
                <a:lnTo>
                  <a:pt x="106472" y="302491"/>
                </a:lnTo>
                <a:lnTo>
                  <a:pt x="117616" y="295343"/>
                </a:lnTo>
                <a:lnTo>
                  <a:pt x="122936" y="289433"/>
                </a:lnTo>
                <a:lnTo>
                  <a:pt x="110847" y="294255"/>
                </a:lnTo>
                <a:lnTo>
                  <a:pt x="98734" y="297825"/>
                </a:lnTo>
                <a:lnTo>
                  <a:pt x="86494" y="300374"/>
                </a:lnTo>
                <a:lnTo>
                  <a:pt x="74024" y="302130"/>
                </a:lnTo>
                <a:lnTo>
                  <a:pt x="61221" y="303325"/>
                </a:lnTo>
                <a:lnTo>
                  <a:pt x="52247" y="303936"/>
                </a:lnTo>
                <a:lnTo>
                  <a:pt x="61819" y="295011"/>
                </a:lnTo>
                <a:lnTo>
                  <a:pt x="70330" y="286241"/>
                </a:lnTo>
                <a:lnTo>
                  <a:pt x="80608" y="278715"/>
                </a:lnTo>
                <a:lnTo>
                  <a:pt x="82689" y="277660"/>
                </a:lnTo>
                <a:lnTo>
                  <a:pt x="77190" y="282930"/>
                </a:lnTo>
                <a:lnTo>
                  <a:pt x="68059" y="284988"/>
                </a:lnTo>
                <a:lnTo>
                  <a:pt x="60985" y="286956"/>
                </a:lnTo>
                <a:lnTo>
                  <a:pt x="48939" y="290715"/>
                </a:lnTo>
                <a:lnTo>
                  <a:pt x="36397" y="294431"/>
                </a:lnTo>
                <a:lnTo>
                  <a:pt x="23964" y="296462"/>
                </a:lnTo>
                <a:lnTo>
                  <a:pt x="22212" y="296519"/>
                </a:lnTo>
                <a:lnTo>
                  <a:pt x="23876" y="293319"/>
                </a:lnTo>
                <a:lnTo>
                  <a:pt x="27635" y="292011"/>
                </a:lnTo>
                <a:lnTo>
                  <a:pt x="30403" y="289852"/>
                </a:lnTo>
                <a:lnTo>
                  <a:pt x="34340" y="286766"/>
                </a:lnTo>
                <a:lnTo>
                  <a:pt x="48120" y="281851"/>
                </a:lnTo>
                <a:lnTo>
                  <a:pt x="51892" y="279234"/>
                </a:lnTo>
                <a:lnTo>
                  <a:pt x="42586" y="283139"/>
                </a:lnTo>
                <a:lnTo>
                  <a:pt x="29730" y="287727"/>
                </a:lnTo>
                <a:lnTo>
                  <a:pt x="15756" y="292084"/>
                </a:lnTo>
                <a:lnTo>
                  <a:pt x="3092" y="295296"/>
                </a:lnTo>
                <a:lnTo>
                  <a:pt x="0" y="295884"/>
                </a:lnTo>
                <a:lnTo>
                  <a:pt x="11069" y="292832"/>
                </a:lnTo>
                <a:lnTo>
                  <a:pt x="25060" y="286464"/>
                </a:lnTo>
                <a:lnTo>
                  <a:pt x="33451" y="281647"/>
                </a:lnTo>
                <a:lnTo>
                  <a:pt x="44247" y="275137"/>
                </a:lnTo>
                <a:lnTo>
                  <a:pt x="55787" y="269179"/>
                </a:lnTo>
                <a:lnTo>
                  <a:pt x="61112" y="266268"/>
                </a:lnTo>
                <a:lnTo>
                  <a:pt x="72329" y="258904"/>
                </a:lnTo>
                <a:lnTo>
                  <a:pt x="81682" y="251125"/>
                </a:lnTo>
                <a:lnTo>
                  <a:pt x="90268" y="242721"/>
                </a:lnTo>
                <a:lnTo>
                  <a:pt x="99185" y="233485"/>
                </a:lnTo>
                <a:lnTo>
                  <a:pt x="103606" y="228993"/>
                </a:lnTo>
                <a:lnTo>
                  <a:pt x="112789" y="219013"/>
                </a:lnTo>
                <a:lnTo>
                  <a:pt x="120824" y="208876"/>
                </a:lnTo>
                <a:lnTo>
                  <a:pt x="128093" y="198640"/>
                </a:lnTo>
                <a:lnTo>
                  <a:pt x="134976" y="188365"/>
                </a:lnTo>
                <a:lnTo>
                  <a:pt x="141855" y="178109"/>
                </a:lnTo>
                <a:lnTo>
                  <a:pt x="149111" y="167929"/>
                </a:lnTo>
                <a:lnTo>
                  <a:pt x="154305" y="161264"/>
                </a:lnTo>
                <a:lnTo>
                  <a:pt x="159499" y="154876"/>
                </a:lnTo>
                <a:lnTo>
                  <a:pt x="163093" y="147535"/>
                </a:lnTo>
                <a:lnTo>
                  <a:pt x="168656" y="141846"/>
                </a:lnTo>
                <a:lnTo>
                  <a:pt x="173494" y="136893"/>
                </a:lnTo>
                <a:lnTo>
                  <a:pt x="174040" y="131381"/>
                </a:lnTo>
                <a:lnTo>
                  <a:pt x="177533" y="125539"/>
                </a:lnTo>
                <a:lnTo>
                  <a:pt x="184601" y="115172"/>
                </a:lnTo>
                <a:lnTo>
                  <a:pt x="192217" y="104410"/>
                </a:lnTo>
                <a:lnTo>
                  <a:pt x="197497" y="94957"/>
                </a:lnTo>
                <a:lnTo>
                  <a:pt x="201604" y="83668"/>
                </a:lnTo>
                <a:lnTo>
                  <a:pt x="205992" y="70806"/>
                </a:lnTo>
                <a:lnTo>
                  <a:pt x="210286" y="60858"/>
                </a:lnTo>
                <a:lnTo>
                  <a:pt x="217388" y="48728"/>
                </a:lnTo>
                <a:lnTo>
                  <a:pt x="225203" y="37743"/>
                </a:lnTo>
                <a:lnTo>
                  <a:pt x="233812" y="27977"/>
                </a:lnTo>
                <a:lnTo>
                  <a:pt x="243297" y="19502"/>
                </a:lnTo>
                <a:lnTo>
                  <a:pt x="253740" y="12393"/>
                </a:lnTo>
                <a:lnTo>
                  <a:pt x="265222" y="6722"/>
                </a:lnTo>
                <a:lnTo>
                  <a:pt x="277826" y="2563"/>
                </a:lnTo>
                <a:lnTo>
                  <a:pt x="2915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823047" y="1439194"/>
            <a:ext cx="112725" cy="66941"/>
          </a:xfrm>
          <a:custGeom>
            <a:avLst/>
            <a:gdLst/>
            <a:ahLst/>
            <a:cxnLst/>
            <a:rect l="l" t="t" r="r" b="b"/>
            <a:pathLst>
              <a:path w="112725" h="66941">
                <a:moveTo>
                  <a:pt x="26631" y="38061"/>
                </a:moveTo>
                <a:lnTo>
                  <a:pt x="22169" y="42059"/>
                </a:lnTo>
                <a:lnTo>
                  <a:pt x="12165" y="49899"/>
                </a:lnTo>
                <a:lnTo>
                  <a:pt x="2158" y="57670"/>
                </a:lnTo>
                <a:lnTo>
                  <a:pt x="0" y="59448"/>
                </a:lnTo>
                <a:lnTo>
                  <a:pt x="3682" y="65252"/>
                </a:lnTo>
                <a:lnTo>
                  <a:pt x="1498" y="66941"/>
                </a:lnTo>
                <a:lnTo>
                  <a:pt x="95161" y="52705"/>
                </a:lnTo>
                <a:lnTo>
                  <a:pt x="112725" y="10845"/>
                </a:lnTo>
                <a:lnTo>
                  <a:pt x="82956" y="0"/>
                </a:lnTo>
                <a:lnTo>
                  <a:pt x="53212" y="7747"/>
                </a:lnTo>
                <a:lnTo>
                  <a:pt x="50050" y="13157"/>
                </a:lnTo>
                <a:lnTo>
                  <a:pt x="46494" y="17043"/>
                </a:lnTo>
                <a:lnTo>
                  <a:pt x="42087" y="21424"/>
                </a:lnTo>
                <a:lnTo>
                  <a:pt x="36741" y="26720"/>
                </a:lnTo>
                <a:lnTo>
                  <a:pt x="32130" y="32804"/>
                </a:lnTo>
                <a:lnTo>
                  <a:pt x="26631" y="380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823047" y="1439194"/>
            <a:ext cx="112725" cy="66941"/>
          </a:xfrm>
          <a:custGeom>
            <a:avLst/>
            <a:gdLst/>
            <a:ahLst/>
            <a:cxnLst/>
            <a:rect l="l" t="t" r="r" b="b"/>
            <a:pathLst>
              <a:path w="112725" h="66941">
                <a:moveTo>
                  <a:pt x="1498" y="66941"/>
                </a:moveTo>
                <a:lnTo>
                  <a:pt x="3682" y="65252"/>
                </a:lnTo>
                <a:lnTo>
                  <a:pt x="0" y="59448"/>
                </a:lnTo>
                <a:lnTo>
                  <a:pt x="2158" y="57670"/>
                </a:lnTo>
                <a:lnTo>
                  <a:pt x="12165" y="49899"/>
                </a:lnTo>
                <a:lnTo>
                  <a:pt x="22169" y="42059"/>
                </a:lnTo>
                <a:lnTo>
                  <a:pt x="26631" y="38061"/>
                </a:lnTo>
                <a:lnTo>
                  <a:pt x="32130" y="32804"/>
                </a:lnTo>
                <a:lnTo>
                  <a:pt x="36741" y="26720"/>
                </a:lnTo>
                <a:lnTo>
                  <a:pt x="42087" y="21424"/>
                </a:lnTo>
                <a:lnTo>
                  <a:pt x="46494" y="17043"/>
                </a:lnTo>
                <a:lnTo>
                  <a:pt x="50050" y="13157"/>
                </a:lnTo>
                <a:lnTo>
                  <a:pt x="53212" y="7747"/>
                </a:lnTo>
                <a:lnTo>
                  <a:pt x="82956" y="0"/>
                </a:lnTo>
                <a:lnTo>
                  <a:pt x="112725" y="10845"/>
                </a:lnTo>
                <a:lnTo>
                  <a:pt x="95161" y="527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745155" y="897472"/>
            <a:ext cx="232464" cy="211352"/>
          </a:xfrm>
          <a:custGeom>
            <a:avLst/>
            <a:gdLst/>
            <a:ahLst/>
            <a:cxnLst/>
            <a:rect l="l" t="t" r="r" b="b"/>
            <a:pathLst>
              <a:path w="232464" h="211352">
                <a:moveTo>
                  <a:pt x="25400" y="95703"/>
                </a:moveTo>
                <a:lnTo>
                  <a:pt x="24498" y="93760"/>
                </a:lnTo>
                <a:lnTo>
                  <a:pt x="27076" y="96529"/>
                </a:lnTo>
                <a:lnTo>
                  <a:pt x="33693" y="99996"/>
                </a:lnTo>
                <a:lnTo>
                  <a:pt x="33769" y="101939"/>
                </a:lnTo>
                <a:lnTo>
                  <a:pt x="35788" y="109064"/>
                </a:lnTo>
                <a:lnTo>
                  <a:pt x="38036" y="117027"/>
                </a:lnTo>
                <a:lnTo>
                  <a:pt x="39433" y="124063"/>
                </a:lnTo>
                <a:lnTo>
                  <a:pt x="43967" y="131098"/>
                </a:lnTo>
                <a:lnTo>
                  <a:pt x="45948" y="134172"/>
                </a:lnTo>
                <a:lnTo>
                  <a:pt x="47701" y="138160"/>
                </a:lnTo>
                <a:lnTo>
                  <a:pt x="51955" y="138693"/>
                </a:lnTo>
                <a:lnTo>
                  <a:pt x="55118" y="139061"/>
                </a:lnTo>
                <a:lnTo>
                  <a:pt x="58127" y="135327"/>
                </a:lnTo>
                <a:lnTo>
                  <a:pt x="60756" y="135658"/>
                </a:lnTo>
                <a:lnTo>
                  <a:pt x="62560" y="135899"/>
                </a:lnTo>
                <a:lnTo>
                  <a:pt x="64566" y="138934"/>
                </a:lnTo>
                <a:lnTo>
                  <a:pt x="67932" y="141487"/>
                </a:lnTo>
                <a:lnTo>
                  <a:pt x="70662" y="142935"/>
                </a:lnTo>
                <a:lnTo>
                  <a:pt x="72809" y="144256"/>
                </a:lnTo>
                <a:lnTo>
                  <a:pt x="78498" y="147773"/>
                </a:lnTo>
                <a:lnTo>
                  <a:pt x="80746" y="149615"/>
                </a:lnTo>
                <a:lnTo>
                  <a:pt x="84531" y="155000"/>
                </a:lnTo>
                <a:lnTo>
                  <a:pt x="87884" y="159775"/>
                </a:lnTo>
                <a:lnTo>
                  <a:pt x="92405" y="163902"/>
                </a:lnTo>
                <a:lnTo>
                  <a:pt x="98869" y="162582"/>
                </a:lnTo>
                <a:lnTo>
                  <a:pt x="104736" y="161388"/>
                </a:lnTo>
                <a:lnTo>
                  <a:pt x="113614" y="154060"/>
                </a:lnTo>
                <a:lnTo>
                  <a:pt x="118198" y="150212"/>
                </a:lnTo>
                <a:lnTo>
                  <a:pt x="123558" y="145703"/>
                </a:lnTo>
                <a:lnTo>
                  <a:pt x="126885" y="139061"/>
                </a:lnTo>
                <a:lnTo>
                  <a:pt x="132397" y="134997"/>
                </a:lnTo>
                <a:lnTo>
                  <a:pt x="138823" y="140509"/>
                </a:lnTo>
                <a:lnTo>
                  <a:pt x="143357" y="147075"/>
                </a:lnTo>
                <a:lnTo>
                  <a:pt x="151574" y="151228"/>
                </a:lnTo>
                <a:lnTo>
                  <a:pt x="156006" y="153476"/>
                </a:lnTo>
                <a:lnTo>
                  <a:pt x="159296" y="153819"/>
                </a:lnTo>
                <a:lnTo>
                  <a:pt x="162191" y="157819"/>
                </a:lnTo>
                <a:lnTo>
                  <a:pt x="164719" y="161324"/>
                </a:lnTo>
                <a:lnTo>
                  <a:pt x="165100" y="169122"/>
                </a:lnTo>
                <a:lnTo>
                  <a:pt x="166890" y="173072"/>
                </a:lnTo>
                <a:lnTo>
                  <a:pt x="186334" y="208657"/>
                </a:lnTo>
                <a:lnTo>
                  <a:pt x="193257" y="211352"/>
                </a:lnTo>
                <a:lnTo>
                  <a:pt x="201883" y="205692"/>
                </a:lnTo>
                <a:lnTo>
                  <a:pt x="208800" y="198180"/>
                </a:lnTo>
                <a:lnTo>
                  <a:pt x="215566" y="190022"/>
                </a:lnTo>
                <a:lnTo>
                  <a:pt x="222327" y="178973"/>
                </a:lnTo>
                <a:lnTo>
                  <a:pt x="226867" y="167378"/>
                </a:lnTo>
                <a:lnTo>
                  <a:pt x="229431" y="155019"/>
                </a:lnTo>
                <a:lnTo>
                  <a:pt x="230263" y="141677"/>
                </a:lnTo>
                <a:lnTo>
                  <a:pt x="230449" y="137062"/>
                </a:lnTo>
                <a:lnTo>
                  <a:pt x="231831" y="124526"/>
                </a:lnTo>
                <a:lnTo>
                  <a:pt x="232464" y="112153"/>
                </a:lnTo>
                <a:lnTo>
                  <a:pt x="229781" y="100352"/>
                </a:lnTo>
                <a:lnTo>
                  <a:pt x="227939" y="95594"/>
                </a:lnTo>
                <a:lnTo>
                  <a:pt x="224358" y="83028"/>
                </a:lnTo>
                <a:lnTo>
                  <a:pt x="219494" y="71485"/>
                </a:lnTo>
                <a:lnTo>
                  <a:pt x="216446" y="66836"/>
                </a:lnTo>
                <a:lnTo>
                  <a:pt x="209308" y="64461"/>
                </a:lnTo>
                <a:lnTo>
                  <a:pt x="205701" y="60804"/>
                </a:lnTo>
                <a:lnTo>
                  <a:pt x="202438" y="57515"/>
                </a:lnTo>
                <a:lnTo>
                  <a:pt x="198831" y="50390"/>
                </a:lnTo>
                <a:lnTo>
                  <a:pt x="194284" y="48498"/>
                </a:lnTo>
                <a:lnTo>
                  <a:pt x="191693" y="47418"/>
                </a:lnTo>
                <a:lnTo>
                  <a:pt x="188836" y="48637"/>
                </a:lnTo>
                <a:lnTo>
                  <a:pt x="180289" y="48536"/>
                </a:lnTo>
                <a:lnTo>
                  <a:pt x="175044" y="46732"/>
                </a:lnTo>
                <a:lnTo>
                  <a:pt x="170268" y="43532"/>
                </a:lnTo>
                <a:lnTo>
                  <a:pt x="165493" y="40344"/>
                </a:lnTo>
                <a:lnTo>
                  <a:pt x="163055" y="37766"/>
                </a:lnTo>
                <a:lnTo>
                  <a:pt x="157518" y="36306"/>
                </a:lnTo>
                <a:lnTo>
                  <a:pt x="157132" y="36207"/>
                </a:lnTo>
                <a:lnTo>
                  <a:pt x="144740" y="35533"/>
                </a:lnTo>
                <a:lnTo>
                  <a:pt x="132613" y="34794"/>
                </a:lnTo>
                <a:lnTo>
                  <a:pt x="126796" y="33245"/>
                </a:lnTo>
                <a:lnTo>
                  <a:pt x="120777" y="27924"/>
                </a:lnTo>
                <a:lnTo>
                  <a:pt x="115709" y="25066"/>
                </a:lnTo>
                <a:lnTo>
                  <a:pt x="109880" y="21764"/>
                </a:lnTo>
                <a:lnTo>
                  <a:pt x="103568" y="19910"/>
                </a:lnTo>
                <a:lnTo>
                  <a:pt x="97447" y="17167"/>
                </a:lnTo>
                <a:lnTo>
                  <a:pt x="91897" y="14652"/>
                </a:lnTo>
                <a:lnTo>
                  <a:pt x="90957" y="11147"/>
                </a:lnTo>
                <a:lnTo>
                  <a:pt x="85953" y="8353"/>
                </a:lnTo>
                <a:lnTo>
                  <a:pt x="82924" y="6827"/>
                </a:lnTo>
                <a:lnTo>
                  <a:pt x="71986" y="3092"/>
                </a:lnTo>
                <a:lnTo>
                  <a:pt x="58914" y="715"/>
                </a:lnTo>
                <a:lnTo>
                  <a:pt x="44857" y="0"/>
                </a:lnTo>
                <a:lnTo>
                  <a:pt x="30964" y="1247"/>
                </a:lnTo>
                <a:lnTo>
                  <a:pt x="18383" y="4761"/>
                </a:lnTo>
                <a:lnTo>
                  <a:pt x="8263" y="10844"/>
                </a:lnTo>
                <a:lnTo>
                  <a:pt x="1752" y="19797"/>
                </a:lnTo>
                <a:lnTo>
                  <a:pt x="0" y="31924"/>
                </a:lnTo>
                <a:lnTo>
                  <a:pt x="1883" y="41473"/>
                </a:lnTo>
                <a:lnTo>
                  <a:pt x="6515" y="53864"/>
                </a:lnTo>
                <a:lnTo>
                  <a:pt x="11455" y="65427"/>
                </a:lnTo>
                <a:lnTo>
                  <a:pt x="14544" y="72714"/>
                </a:lnTo>
                <a:lnTo>
                  <a:pt x="19942" y="84238"/>
                </a:lnTo>
                <a:lnTo>
                  <a:pt x="25400" y="957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745155" y="897472"/>
            <a:ext cx="232464" cy="211352"/>
          </a:xfrm>
          <a:custGeom>
            <a:avLst/>
            <a:gdLst/>
            <a:ahLst/>
            <a:cxnLst/>
            <a:rect l="l" t="t" r="r" b="b"/>
            <a:pathLst>
              <a:path w="232464" h="211352">
                <a:moveTo>
                  <a:pt x="166890" y="173072"/>
                </a:moveTo>
                <a:lnTo>
                  <a:pt x="165100" y="169122"/>
                </a:lnTo>
                <a:lnTo>
                  <a:pt x="164719" y="161324"/>
                </a:lnTo>
                <a:lnTo>
                  <a:pt x="162191" y="157819"/>
                </a:lnTo>
                <a:lnTo>
                  <a:pt x="159296" y="153819"/>
                </a:lnTo>
                <a:lnTo>
                  <a:pt x="156006" y="153476"/>
                </a:lnTo>
                <a:lnTo>
                  <a:pt x="151574" y="151228"/>
                </a:lnTo>
                <a:lnTo>
                  <a:pt x="143357" y="147075"/>
                </a:lnTo>
                <a:lnTo>
                  <a:pt x="138823" y="140509"/>
                </a:lnTo>
                <a:lnTo>
                  <a:pt x="132397" y="134997"/>
                </a:lnTo>
                <a:lnTo>
                  <a:pt x="126885" y="139061"/>
                </a:lnTo>
                <a:lnTo>
                  <a:pt x="123558" y="145703"/>
                </a:lnTo>
                <a:lnTo>
                  <a:pt x="118198" y="150212"/>
                </a:lnTo>
                <a:lnTo>
                  <a:pt x="113614" y="154060"/>
                </a:lnTo>
                <a:lnTo>
                  <a:pt x="104736" y="161388"/>
                </a:lnTo>
                <a:lnTo>
                  <a:pt x="98869" y="162582"/>
                </a:lnTo>
                <a:lnTo>
                  <a:pt x="92405" y="163902"/>
                </a:lnTo>
                <a:lnTo>
                  <a:pt x="87884" y="159775"/>
                </a:lnTo>
                <a:lnTo>
                  <a:pt x="84531" y="155000"/>
                </a:lnTo>
                <a:lnTo>
                  <a:pt x="80746" y="149615"/>
                </a:lnTo>
                <a:lnTo>
                  <a:pt x="78498" y="147773"/>
                </a:lnTo>
                <a:lnTo>
                  <a:pt x="72809" y="144256"/>
                </a:lnTo>
                <a:lnTo>
                  <a:pt x="70662" y="142935"/>
                </a:lnTo>
                <a:lnTo>
                  <a:pt x="67932" y="141487"/>
                </a:lnTo>
                <a:lnTo>
                  <a:pt x="66078" y="140090"/>
                </a:lnTo>
                <a:lnTo>
                  <a:pt x="64566" y="138934"/>
                </a:lnTo>
                <a:lnTo>
                  <a:pt x="62560" y="135899"/>
                </a:lnTo>
                <a:lnTo>
                  <a:pt x="60756" y="135658"/>
                </a:lnTo>
                <a:lnTo>
                  <a:pt x="58127" y="135327"/>
                </a:lnTo>
                <a:lnTo>
                  <a:pt x="55118" y="139061"/>
                </a:lnTo>
                <a:lnTo>
                  <a:pt x="51955" y="138693"/>
                </a:lnTo>
                <a:lnTo>
                  <a:pt x="47701" y="138160"/>
                </a:lnTo>
                <a:lnTo>
                  <a:pt x="45948" y="134172"/>
                </a:lnTo>
                <a:lnTo>
                  <a:pt x="43967" y="131098"/>
                </a:lnTo>
                <a:lnTo>
                  <a:pt x="39433" y="124063"/>
                </a:lnTo>
                <a:lnTo>
                  <a:pt x="38036" y="117027"/>
                </a:lnTo>
                <a:lnTo>
                  <a:pt x="35788" y="109064"/>
                </a:lnTo>
                <a:lnTo>
                  <a:pt x="33769" y="101939"/>
                </a:lnTo>
                <a:lnTo>
                  <a:pt x="33693" y="99996"/>
                </a:lnTo>
                <a:lnTo>
                  <a:pt x="27076" y="96529"/>
                </a:lnTo>
                <a:lnTo>
                  <a:pt x="25565" y="95742"/>
                </a:lnTo>
                <a:lnTo>
                  <a:pt x="25095" y="95462"/>
                </a:lnTo>
                <a:lnTo>
                  <a:pt x="24498" y="93760"/>
                </a:lnTo>
                <a:lnTo>
                  <a:pt x="24777" y="94370"/>
                </a:lnTo>
                <a:lnTo>
                  <a:pt x="24993" y="95157"/>
                </a:lnTo>
                <a:lnTo>
                  <a:pt x="25400" y="95703"/>
                </a:lnTo>
                <a:lnTo>
                  <a:pt x="19942" y="84238"/>
                </a:lnTo>
                <a:lnTo>
                  <a:pt x="14544" y="72714"/>
                </a:lnTo>
                <a:lnTo>
                  <a:pt x="11455" y="65427"/>
                </a:lnTo>
                <a:lnTo>
                  <a:pt x="6515" y="53864"/>
                </a:lnTo>
                <a:lnTo>
                  <a:pt x="1883" y="41473"/>
                </a:lnTo>
                <a:lnTo>
                  <a:pt x="0" y="31924"/>
                </a:lnTo>
                <a:lnTo>
                  <a:pt x="1752" y="19797"/>
                </a:lnTo>
                <a:lnTo>
                  <a:pt x="8263" y="10844"/>
                </a:lnTo>
                <a:lnTo>
                  <a:pt x="18383" y="4761"/>
                </a:lnTo>
                <a:lnTo>
                  <a:pt x="30964" y="1247"/>
                </a:lnTo>
                <a:lnTo>
                  <a:pt x="44857" y="0"/>
                </a:lnTo>
                <a:lnTo>
                  <a:pt x="58914" y="715"/>
                </a:lnTo>
                <a:lnTo>
                  <a:pt x="71986" y="3092"/>
                </a:lnTo>
                <a:lnTo>
                  <a:pt x="82924" y="6827"/>
                </a:lnTo>
                <a:lnTo>
                  <a:pt x="85953" y="8353"/>
                </a:lnTo>
                <a:lnTo>
                  <a:pt x="90957" y="11147"/>
                </a:lnTo>
                <a:lnTo>
                  <a:pt x="91897" y="14652"/>
                </a:lnTo>
                <a:lnTo>
                  <a:pt x="97447" y="17167"/>
                </a:lnTo>
                <a:lnTo>
                  <a:pt x="103568" y="19910"/>
                </a:lnTo>
                <a:lnTo>
                  <a:pt x="109880" y="21764"/>
                </a:lnTo>
                <a:lnTo>
                  <a:pt x="115709" y="25066"/>
                </a:lnTo>
                <a:lnTo>
                  <a:pt x="120777" y="27924"/>
                </a:lnTo>
                <a:lnTo>
                  <a:pt x="126796" y="33245"/>
                </a:lnTo>
                <a:lnTo>
                  <a:pt x="132613" y="34794"/>
                </a:lnTo>
                <a:lnTo>
                  <a:pt x="144740" y="35533"/>
                </a:lnTo>
                <a:lnTo>
                  <a:pt x="157132" y="36207"/>
                </a:lnTo>
                <a:lnTo>
                  <a:pt x="157518" y="36306"/>
                </a:lnTo>
                <a:lnTo>
                  <a:pt x="163055" y="37766"/>
                </a:lnTo>
                <a:lnTo>
                  <a:pt x="165493" y="40344"/>
                </a:lnTo>
                <a:lnTo>
                  <a:pt x="170268" y="43532"/>
                </a:lnTo>
                <a:lnTo>
                  <a:pt x="175044" y="46732"/>
                </a:lnTo>
                <a:lnTo>
                  <a:pt x="180289" y="48536"/>
                </a:lnTo>
                <a:lnTo>
                  <a:pt x="186220" y="48599"/>
                </a:lnTo>
                <a:lnTo>
                  <a:pt x="188836" y="48637"/>
                </a:lnTo>
                <a:lnTo>
                  <a:pt x="191693" y="47418"/>
                </a:lnTo>
                <a:lnTo>
                  <a:pt x="194284" y="48498"/>
                </a:lnTo>
                <a:lnTo>
                  <a:pt x="198831" y="50390"/>
                </a:lnTo>
                <a:lnTo>
                  <a:pt x="202438" y="57515"/>
                </a:lnTo>
                <a:lnTo>
                  <a:pt x="205701" y="60804"/>
                </a:lnTo>
                <a:lnTo>
                  <a:pt x="209308" y="64461"/>
                </a:lnTo>
                <a:lnTo>
                  <a:pt x="216446" y="66836"/>
                </a:lnTo>
                <a:lnTo>
                  <a:pt x="219494" y="71485"/>
                </a:lnTo>
                <a:lnTo>
                  <a:pt x="224358" y="83028"/>
                </a:lnTo>
                <a:lnTo>
                  <a:pt x="227939" y="95594"/>
                </a:lnTo>
                <a:lnTo>
                  <a:pt x="229781" y="100352"/>
                </a:lnTo>
                <a:lnTo>
                  <a:pt x="232464" y="112153"/>
                </a:lnTo>
                <a:lnTo>
                  <a:pt x="231831" y="124526"/>
                </a:lnTo>
                <a:lnTo>
                  <a:pt x="230449" y="137062"/>
                </a:lnTo>
                <a:lnTo>
                  <a:pt x="230263" y="141677"/>
                </a:lnTo>
                <a:lnTo>
                  <a:pt x="229431" y="155019"/>
                </a:lnTo>
                <a:lnTo>
                  <a:pt x="226867" y="167378"/>
                </a:lnTo>
                <a:lnTo>
                  <a:pt x="222327" y="178973"/>
                </a:lnTo>
                <a:lnTo>
                  <a:pt x="215566" y="190022"/>
                </a:lnTo>
                <a:lnTo>
                  <a:pt x="208800" y="198180"/>
                </a:lnTo>
                <a:lnTo>
                  <a:pt x="201883" y="205692"/>
                </a:lnTo>
                <a:lnTo>
                  <a:pt x="193257" y="211352"/>
                </a:lnTo>
                <a:lnTo>
                  <a:pt x="186334" y="2086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805646" y="1014982"/>
            <a:ext cx="9291" cy="17614"/>
          </a:xfrm>
          <a:custGeom>
            <a:avLst/>
            <a:gdLst/>
            <a:ahLst/>
            <a:cxnLst/>
            <a:rect l="l" t="t" r="r" b="b"/>
            <a:pathLst>
              <a:path w="9291" h="17614">
                <a:moveTo>
                  <a:pt x="0" y="17614"/>
                </a:moveTo>
                <a:lnTo>
                  <a:pt x="7384" y="9603"/>
                </a:lnTo>
                <a:lnTo>
                  <a:pt x="9291" y="745"/>
                </a:lnTo>
                <a:lnTo>
                  <a:pt x="88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776663" y="976439"/>
            <a:ext cx="29578" cy="10845"/>
          </a:xfrm>
          <a:custGeom>
            <a:avLst/>
            <a:gdLst/>
            <a:ahLst/>
            <a:cxnLst/>
            <a:rect l="l" t="t" r="r" b="b"/>
            <a:pathLst>
              <a:path w="29578" h="10845">
                <a:moveTo>
                  <a:pt x="0" y="10845"/>
                </a:moveTo>
                <a:lnTo>
                  <a:pt x="2184" y="9118"/>
                </a:lnTo>
                <a:lnTo>
                  <a:pt x="3505" y="6235"/>
                </a:lnTo>
                <a:lnTo>
                  <a:pt x="5753" y="4584"/>
                </a:lnTo>
                <a:lnTo>
                  <a:pt x="7696" y="3175"/>
                </a:lnTo>
                <a:lnTo>
                  <a:pt x="8382" y="3517"/>
                </a:lnTo>
                <a:lnTo>
                  <a:pt x="11036" y="2476"/>
                </a:lnTo>
                <a:lnTo>
                  <a:pt x="17360" y="0"/>
                </a:lnTo>
                <a:lnTo>
                  <a:pt x="22860" y="457"/>
                </a:lnTo>
                <a:lnTo>
                  <a:pt x="29578" y="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786226" y="987906"/>
            <a:ext cx="12788" cy="4178"/>
          </a:xfrm>
          <a:custGeom>
            <a:avLst/>
            <a:gdLst/>
            <a:ahLst/>
            <a:cxnLst/>
            <a:rect l="l" t="t" r="r" b="b"/>
            <a:pathLst>
              <a:path w="12788" h="4178">
                <a:moveTo>
                  <a:pt x="0" y="4178"/>
                </a:moveTo>
                <a:lnTo>
                  <a:pt x="4267" y="2184"/>
                </a:lnTo>
                <a:lnTo>
                  <a:pt x="8432" y="1168"/>
                </a:lnTo>
                <a:lnTo>
                  <a:pt x="127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792273" y="990828"/>
            <a:ext cx="7429" cy="5067"/>
          </a:xfrm>
          <a:custGeom>
            <a:avLst/>
            <a:gdLst/>
            <a:ahLst/>
            <a:cxnLst/>
            <a:rect l="l" t="t" r="r" b="b"/>
            <a:pathLst>
              <a:path w="7429" h="5067">
                <a:moveTo>
                  <a:pt x="0" y="0"/>
                </a:moveTo>
                <a:lnTo>
                  <a:pt x="1231" y="1650"/>
                </a:lnTo>
                <a:lnTo>
                  <a:pt x="2616" y="3416"/>
                </a:lnTo>
                <a:lnTo>
                  <a:pt x="3911" y="5067"/>
                </a:lnTo>
                <a:lnTo>
                  <a:pt x="5016" y="4914"/>
                </a:lnTo>
                <a:lnTo>
                  <a:pt x="6553" y="4241"/>
                </a:lnTo>
                <a:lnTo>
                  <a:pt x="7429" y="3568"/>
                </a:lnTo>
                <a:lnTo>
                  <a:pt x="7137" y="2666"/>
                </a:lnTo>
                <a:lnTo>
                  <a:pt x="6781" y="1549"/>
                </a:lnTo>
                <a:lnTo>
                  <a:pt x="6210" y="7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739911" y="844258"/>
            <a:ext cx="211594" cy="130429"/>
          </a:xfrm>
          <a:custGeom>
            <a:avLst/>
            <a:gdLst/>
            <a:ahLst/>
            <a:cxnLst/>
            <a:rect l="l" t="t" r="r" b="b"/>
            <a:pathLst>
              <a:path w="211594" h="130428">
                <a:moveTo>
                  <a:pt x="1079" y="64909"/>
                </a:moveTo>
                <a:lnTo>
                  <a:pt x="0" y="70332"/>
                </a:lnTo>
                <a:lnTo>
                  <a:pt x="1447" y="76631"/>
                </a:lnTo>
                <a:lnTo>
                  <a:pt x="1130" y="82245"/>
                </a:lnTo>
                <a:lnTo>
                  <a:pt x="6540" y="83235"/>
                </a:lnTo>
                <a:lnTo>
                  <a:pt x="10947" y="87769"/>
                </a:lnTo>
                <a:lnTo>
                  <a:pt x="16243" y="88074"/>
                </a:lnTo>
                <a:lnTo>
                  <a:pt x="22428" y="84302"/>
                </a:lnTo>
                <a:lnTo>
                  <a:pt x="28255" y="81859"/>
                </a:lnTo>
                <a:lnTo>
                  <a:pt x="40466" y="78230"/>
                </a:lnTo>
                <a:lnTo>
                  <a:pt x="53005" y="75562"/>
                </a:lnTo>
                <a:lnTo>
                  <a:pt x="65404" y="72986"/>
                </a:lnTo>
                <a:lnTo>
                  <a:pt x="68897" y="77736"/>
                </a:lnTo>
                <a:lnTo>
                  <a:pt x="71729" y="80556"/>
                </a:lnTo>
                <a:lnTo>
                  <a:pt x="76669" y="84289"/>
                </a:lnTo>
                <a:lnTo>
                  <a:pt x="81622" y="88074"/>
                </a:lnTo>
                <a:lnTo>
                  <a:pt x="83565" y="91859"/>
                </a:lnTo>
                <a:lnTo>
                  <a:pt x="86690" y="97243"/>
                </a:lnTo>
                <a:lnTo>
                  <a:pt x="88928" y="100642"/>
                </a:lnTo>
                <a:lnTo>
                  <a:pt x="95807" y="110033"/>
                </a:lnTo>
                <a:lnTo>
                  <a:pt x="100857" y="120352"/>
                </a:lnTo>
                <a:lnTo>
                  <a:pt x="99072" y="130428"/>
                </a:lnTo>
                <a:lnTo>
                  <a:pt x="107594" y="129705"/>
                </a:lnTo>
                <a:lnTo>
                  <a:pt x="114045" y="130263"/>
                </a:lnTo>
                <a:lnTo>
                  <a:pt x="121894" y="125869"/>
                </a:lnTo>
                <a:lnTo>
                  <a:pt x="120081" y="120829"/>
                </a:lnTo>
                <a:lnTo>
                  <a:pt x="117411" y="108628"/>
                </a:lnTo>
                <a:lnTo>
                  <a:pt x="118358" y="96507"/>
                </a:lnTo>
                <a:lnTo>
                  <a:pt x="125679" y="87807"/>
                </a:lnTo>
                <a:lnTo>
                  <a:pt x="133680" y="83692"/>
                </a:lnTo>
                <a:lnTo>
                  <a:pt x="135216" y="92608"/>
                </a:lnTo>
                <a:lnTo>
                  <a:pt x="140373" y="96824"/>
                </a:lnTo>
                <a:lnTo>
                  <a:pt x="145033" y="100596"/>
                </a:lnTo>
                <a:lnTo>
                  <a:pt x="151447" y="101091"/>
                </a:lnTo>
                <a:lnTo>
                  <a:pt x="156311" y="103428"/>
                </a:lnTo>
                <a:lnTo>
                  <a:pt x="165277" y="109397"/>
                </a:lnTo>
                <a:lnTo>
                  <a:pt x="175013" y="118138"/>
                </a:lnTo>
                <a:lnTo>
                  <a:pt x="185302" y="125966"/>
                </a:lnTo>
                <a:lnTo>
                  <a:pt x="197535" y="129908"/>
                </a:lnTo>
                <a:lnTo>
                  <a:pt x="198107" y="127406"/>
                </a:lnTo>
                <a:lnTo>
                  <a:pt x="200202" y="122770"/>
                </a:lnTo>
                <a:lnTo>
                  <a:pt x="205244" y="115874"/>
                </a:lnTo>
                <a:lnTo>
                  <a:pt x="203657" y="118071"/>
                </a:lnTo>
                <a:lnTo>
                  <a:pt x="211594" y="114604"/>
                </a:lnTo>
                <a:lnTo>
                  <a:pt x="209702" y="108762"/>
                </a:lnTo>
                <a:lnTo>
                  <a:pt x="208572" y="97485"/>
                </a:lnTo>
                <a:lnTo>
                  <a:pt x="203580" y="94297"/>
                </a:lnTo>
                <a:lnTo>
                  <a:pt x="196773" y="90004"/>
                </a:lnTo>
                <a:lnTo>
                  <a:pt x="196011" y="86347"/>
                </a:lnTo>
                <a:lnTo>
                  <a:pt x="192023" y="79184"/>
                </a:lnTo>
                <a:lnTo>
                  <a:pt x="187901" y="69985"/>
                </a:lnTo>
                <a:lnTo>
                  <a:pt x="183703" y="58259"/>
                </a:lnTo>
                <a:lnTo>
                  <a:pt x="177558" y="47142"/>
                </a:lnTo>
                <a:lnTo>
                  <a:pt x="175064" y="43727"/>
                </a:lnTo>
                <a:lnTo>
                  <a:pt x="167767" y="32781"/>
                </a:lnTo>
                <a:lnTo>
                  <a:pt x="159355" y="22313"/>
                </a:lnTo>
                <a:lnTo>
                  <a:pt x="148983" y="15506"/>
                </a:lnTo>
                <a:lnTo>
                  <a:pt x="146584" y="14321"/>
                </a:lnTo>
                <a:lnTo>
                  <a:pt x="136244" y="5407"/>
                </a:lnTo>
                <a:lnTo>
                  <a:pt x="125869" y="0"/>
                </a:lnTo>
                <a:lnTo>
                  <a:pt x="122453" y="304"/>
                </a:lnTo>
                <a:lnTo>
                  <a:pt x="106464" y="6591"/>
                </a:lnTo>
                <a:lnTo>
                  <a:pt x="102438" y="8356"/>
                </a:lnTo>
                <a:lnTo>
                  <a:pt x="92893" y="11169"/>
                </a:lnTo>
                <a:lnTo>
                  <a:pt x="69240" y="11379"/>
                </a:lnTo>
                <a:lnTo>
                  <a:pt x="68600" y="11474"/>
                </a:lnTo>
                <a:lnTo>
                  <a:pt x="56578" y="16736"/>
                </a:lnTo>
                <a:lnTo>
                  <a:pt x="45059" y="21907"/>
                </a:lnTo>
                <a:lnTo>
                  <a:pt x="35445" y="23736"/>
                </a:lnTo>
                <a:lnTo>
                  <a:pt x="34112" y="32854"/>
                </a:lnTo>
                <a:lnTo>
                  <a:pt x="25806" y="37617"/>
                </a:lnTo>
                <a:lnTo>
                  <a:pt x="16036" y="44039"/>
                </a:lnTo>
                <a:lnTo>
                  <a:pt x="6511" y="53330"/>
                </a:lnTo>
                <a:lnTo>
                  <a:pt x="1079" y="649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39911" y="844258"/>
            <a:ext cx="211594" cy="130429"/>
          </a:xfrm>
          <a:custGeom>
            <a:avLst/>
            <a:gdLst/>
            <a:ahLst/>
            <a:cxnLst/>
            <a:rect l="l" t="t" r="r" b="b"/>
            <a:pathLst>
              <a:path w="211594" h="130428">
                <a:moveTo>
                  <a:pt x="16243" y="88074"/>
                </a:moveTo>
                <a:lnTo>
                  <a:pt x="10947" y="87769"/>
                </a:lnTo>
                <a:lnTo>
                  <a:pt x="6540" y="83235"/>
                </a:lnTo>
                <a:lnTo>
                  <a:pt x="1130" y="82245"/>
                </a:lnTo>
                <a:lnTo>
                  <a:pt x="1447" y="76631"/>
                </a:lnTo>
                <a:lnTo>
                  <a:pt x="0" y="70332"/>
                </a:lnTo>
                <a:lnTo>
                  <a:pt x="1079" y="64909"/>
                </a:lnTo>
                <a:lnTo>
                  <a:pt x="6511" y="53330"/>
                </a:lnTo>
                <a:lnTo>
                  <a:pt x="16036" y="44039"/>
                </a:lnTo>
                <a:lnTo>
                  <a:pt x="25806" y="37617"/>
                </a:lnTo>
                <a:lnTo>
                  <a:pt x="34112" y="32854"/>
                </a:lnTo>
                <a:lnTo>
                  <a:pt x="35445" y="23736"/>
                </a:lnTo>
                <a:lnTo>
                  <a:pt x="45059" y="21907"/>
                </a:lnTo>
                <a:lnTo>
                  <a:pt x="56578" y="16736"/>
                </a:lnTo>
                <a:lnTo>
                  <a:pt x="68600" y="11474"/>
                </a:lnTo>
                <a:lnTo>
                  <a:pt x="69240" y="11379"/>
                </a:lnTo>
                <a:lnTo>
                  <a:pt x="82176" y="11265"/>
                </a:lnTo>
                <a:lnTo>
                  <a:pt x="92893" y="11169"/>
                </a:lnTo>
                <a:lnTo>
                  <a:pt x="102438" y="8356"/>
                </a:lnTo>
                <a:lnTo>
                  <a:pt x="106464" y="6591"/>
                </a:lnTo>
                <a:lnTo>
                  <a:pt x="122453" y="304"/>
                </a:lnTo>
                <a:lnTo>
                  <a:pt x="125869" y="0"/>
                </a:lnTo>
                <a:lnTo>
                  <a:pt x="136244" y="5407"/>
                </a:lnTo>
                <a:lnTo>
                  <a:pt x="146584" y="14321"/>
                </a:lnTo>
                <a:lnTo>
                  <a:pt x="148983" y="15506"/>
                </a:lnTo>
                <a:lnTo>
                  <a:pt x="159355" y="22313"/>
                </a:lnTo>
                <a:lnTo>
                  <a:pt x="167767" y="32781"/>
                </a:lnTo>
                <a:lnTo>
                  <a:pt x="175064" y="43727"/>
                </a:lnTo>
                <a:lnTo>
                  <a:pt x="177558" y="47142"/>
                </a:lnTo>
                <a:lnTo>
                  <a:pt x="183703" y="58259"/>
                </a:lnTo>
                <a:lnTo>
                  <a:pt x="187901" y="69985"/>
                </a:lnTo>
                <a:lnTo>
                  <a:pt x="192023" y="79184"/>
                </a:lnTo>
                <a:lnTo>
                  <a:pt x="196011" y="86347"/>
                </a:lnTo>
                <a:lnTo>
                  <a:pt x="196773" y="90004"/>
                </a:lnTo>
                <a:lnTo>
                  <a:pt x="203580" y="94297"/>
                </a:lnTo>
                <a:lnTo>
                  <a:pt x="208572" y="97485"/>
                </a:lnTo>
                <a:lnTo>
                  <a:pt x="209702" y="108762"/>
                </a:lnTo>
                <a:lnTo>
                  <a:pt x="211594" y="114604"/>
                </a:lnTo>
                <a:lnTo>
                  <a:pt x="203657" y="118071"/>
                </a:lnTo>
                <a:lnTo>
                  <a:pt x="205244" y="115874"/>
                </a:lnTo>
                <a:lnTo>
                  <a:pt x="200202" y="122770"/>
                </a:lnTo>
                <a:lnTo>
                  <a:pt x="198602" y="124980"/>
                </a:lnTo>
                <a:lnTo>
                  <a:pt x="198107" y="127406"/>
                </a:lnTo>
                <a:lnTo>
                  <a:pt x="197535" y="129908"/>
                </a:lnTo>
                <a:lnTo>
                  <a:pt x="185302" y="125966"/>
                </a:lnTo>
                <a:lnTo>
                  <a:pt x="175013" y="118138"/>
                </a:lnTo>
                <a:lnTo>
                  <a:pt x="165277" y="109397"/>
                </a:lnTo>
                <a:lnTo>
                  <a:pt x="156311" y="103428"/>
                </a:lnTo>
                <a:lnTo>
                  <a:pt x="151447" y="101091"/>
                </a:lnTo>
                <a:lnTo>
                  <a:pt x="145033" y="100596"/>
                </a:lnTo>
                <a:lnTo>
                  <a:pt x="140373" y="96824"/>
                </a:lnTo>
                <a:lnTo>
                  <a:pt x="135216" y="92608"/>
                </a:lnTo>
                <a:lnTo>
                  <a:pt x="133680" y="83692"/>
                </a:lnTo>
                <a:lnTo>
                  <a:pt x="125679" y="87807"/>
                </a:lnTo>
                <a:lnTo>
                  <a:pt x="118358" y="96507"/>
                </a:lnTo>
                <a:lnTo>
                  <a:pt x="117411" y="108628"/>
                </a:lnTo>
                <a:lnTo>
                  <a:pt x="120081" y="120829"/>
                </a:lnTo>
                <a:lnTo>
                  <a:pt x="121894" y="125869"/>
                </a:lnTo>
                <a:lnTo>
                  <a:pt x="114045" y="130263"/>
                </a:lnTo>
                <a:lnTo>
                  <a:pt x="107594" y="129705"/>
                </a:lnTo>
                <a:lnTo>
                  <a:pt x="99072" y="130428"/>
                </a:lnTo>
                <a:lnTo>
                  <a:pt x="100857" y="120352"/>
                </a:lnTo>
                <a:lnTo>
                  <a:pt x="95807" y="110033"/>
                </a:lnTo>
                <a:lnTo>
                  <a:pt x="88928" y="100642"/>
                </a:lnTo>
                <a:lnTo>
                  <a:pt x="86690" y="97243"/>
                </a:lnTo>
                <a:lnTo>
                  <a:pt x="83565" y="91859"/>
                </a:lnTo>
                <a:lnTo>
                  <a:pt x="81622" y="88074"/>
                </a:lnTo>
                <a:lnTo>
                  <a:pt x="76669" y="84289"/>
                </a:lnTo>
                <a:lnTo>
                  <a:pt x="71729" y="80556"/>
                </a:lnTo>
                <a:lnTo>
                  <a:pt x="68897" y="77736"/>
                </a:lnTo>
                <a:lnTo>
                  <a:pt x="65404" y="72986"/>
                </a:lnTo>
                <a:lnTo>
                  <a:pt x="53005" y="75562"/>
                </a:lnTo>
                <a:lnTo>
                  <a:pt x="40466" y="78230"/>
                </a:lnTo>
                <a:lnTo>
                  <a:pt x="28255" y="81859"/>
                </a:lnTo>
                <a:lnTo>
                  <a:pt x="22428" y="84302"/>
                </a:lnTo>
                <a:lnTo>
                  <a:pt x="16243" y="880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875294" y="944258"/>
            <a:ext cx="19151" cy="45085"/>
          </a:xfrm>
          <a:custGeom>
            <a:avLst/>
            <a:gdLst/>
            <a:ahLst/>
            <a:cxnLst/>
            <a:rect l="l" t="t" r="r" b="b"/>
            <a:pathLst>
              <a:path w="19151" h="45084">
                <a:moveTo>
                  <a:pt x="10922" y="0"/>
                </a:moveTo>
                <a:lnTo>
                  <a:pt x="13449" y="4724"/>
                </a:lnTo>
                <a:lnTo>
                  <a:pt x="12598" y="9842"/>
                </a:lnTo>
                <a:lnTo>
                  <a:pt x="13703" y="14693"/>
                </a:lnTo>
                <a:lnTo>
                  <a:pt x="14236" y="17221"/>
                </a:lnTo>
                <a:lnTo>
                  <a:pt x="15468" y="19240"/>
                </a:lnTo>
                <a:lnTo>
                  <a:pt x="15468" y="21844"/>
                </a:lnTo>
                <a:lnTo>
                  <a:pt x="15455" y="23202"/>
                </a:lnTo>
                <a:lnTo>
                  <a:pt x="14058" y="24599"/>
                </a:lnTo>
                <a:lnTo>
                  <a:pt x="14071" y="26187"/>
                </a:lnTo>
                <a:lnTo>
                  <a:pt x="14058" y="30734"/>
                </a:lnTo>
                <a:lnTo>
                  <a:pt x="19151" y="35445"/>
                </a:lnTo>
                <a:lnTo>
                  <a:pt x="14795" y="39217"/>
                </a:lnTo>
                <a:lnTo>
                  <a:pt x="11950" y="41694"/>
                </a:lnTo>
                <a:lnTo>
                  <a:pt x="3263" y="43675"/>
                </a:lnTo>
                <a:lnTo>
                  <a:pt x="0" y="450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869845" y="948575"/>
            <a:ext cx="10058" cy="27762"/>
          </a:xfrm>
          <a:custGeom>
            <a:avLst/>
            <a:gdLst/>
            <a:ahLst/>
            <a:cxnLst/>
            <a:rect l="l" t="t" r="r" b="b"/>
            <a:pathLst>
              <a:path w="10058" h="27762">
                <a:moveTo>
                  <a:pt x="2070" y="304"/>
                </a:moveTo>
                <a:lnTo>
                  <a:pt x="3517" y="0"/>
                </a:lnTo>
                <a:lnTo>
                  <a:pt x="9690" y="3213"/>
                </a:lnTo>
                <a:lnTo>
                  <a:pt x="9563" y="6591"/>
                </a:lnTo>
                <a:lnTo>
                  <a:pt x="9486" y="9017"/>
                </a:lnTo>
                <a:lnTo>
                  <a:pt x="7708" y="9753"/>
                </a:lnTo>
                <a:lnTo>
                  <a:pt x="7861" y="12026"/>
                </a:lnTo>
                <a:lnTo>
                  <a:pt x="7861" y="12242"/>
                </a:lnTo>
                <a:lnTo>
                  <a:pt x="9728" y="12560"/>
                </a:lnTo>
                <a:lnTo>
                  <a:pt x="9880" y="13792"/>
                </a:lnTo>
                <a:lnTo>
                  <a:pt x="10058" y="15176"/>
                </a:lnTo>
                <a:lnTo>
                  <a:pt x="8064" y="16167"/>
                </a:lnTo>
                <a:lnTo>
                  <a:pt x="8001" y="17221"/>
                </a:lnTo>
                <a:lnTo>
                  <a:pt x="7848" y="19570"/>
                </a:lnTo>
                <a:lnTo>
                  <a:pt x="7594" y="20853"/>
                </a:lnTo>
                <a:lnTo>
                  <a:pt x="9626" y="22961"/>
                </a:lnTo>
                <a:lnTo>
                  <a:pt x="6388" y="24447"/>
                </a:lnTo>
                <a:lnTo>
                  <a:pt x="3060" y="25882"/>
                </a:lnTo>
                <a:lnTo>
                  <a:pt x="0" y="27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843108" y="871417"/>
            <a:ext cx="92049" cy="39497"/>
          </a:xfrm>
          <a:custGeom>
            <a:avLst/>
            <a:gdLst/>
            <a:ahLst/>
            <a:cxnLst/>
            <a:rect l="l" t="t" r="r" b="b"/>
            <a:pathLst>
              <a:path w="92049" h="39496">
                <a:moveTo>
                  <a:pt x="33794" y="1765"/>
                </a:moveTo>
                <a:lnTo>
                  <a:pt x="28435" y="1663"/>
                </a:lnTo>
                <a:lnTo>
                  <a:pt x="26212" y="0"/>
                </a:lnTo>
                <a:lnTo>
                  <a:pt x="0" y="12877"/>
                </a:lnTo>
                <a:lnTo>
                  <a:pt x="5270" y="13246"/>
                </a:lnTo>
                <a:lnTo>
                  <a:pt x="16027" y="15900"/>
                </a:lnTo>
                <a:lnTo>
                  <a:pt x="24028" y="17399"/>
                </a:lnTo>
                <a:lnTo>
                  <a:pt x="31432" y="18783"/>
                </a:lnTo>
                <a:lnTo>
                  <a:pt x="41579" y="20383"/>
                </a:lnTo>
                <a:lnTo>
                  <a:pt x="48412" y="23228"/>
                </a:lnTo>
                <a:lnTo>
                  <a:pt x="54825" y="25882"/>
                </a:lnTo>
                <a:lnTo>
                  <a:pt x="60972" y="26377"/>
                </a:lnTo>
                <a:lnTo>
                  <a:pt x="67183" y="29387"/>
                </a:lnTo>
                <a:lnTo>
                  <a:pt x="68450" y="30009"/>
                </a:lnTo>
                <a:lnTo>
                  <a:pt x="80043" y="35390"/>
                </a:lnTo>
                <a:lnTo>
                  <a:pt x="92049" y="39497"/>
                </a:lnTo>
                <a:lnTo>
                  <a:pt x="89420" y="37668"/>
                </a:lnTo>
                <a:lnTo>
                  <a:pt x="87274" y="33274"/>
                </a:lnTo>
                <a:lnTo>
                  <a:pt x="85852" y="30480"/>
                </a:lnTo>
                <a:lnTo>
                  <a:pt x="84518" y="27914"/>
                </a:lnTo>
                <a:lnTo>
                  <a:pt x="83388" y="24612"/>
                </a:lnTo>
                <a:lnTo>
                  <a:pt x="80378" y="21145"/>
                </a:lnTo>
                <a:lnTo>
                  <a:pt x="77444" y="20370"/>
                </a:lnTo>
                <a:lnTo>
                  <a:pt x="73774" y="18783"/>
                </a:lnTo>
                <a:lnTo>
                  <a:pt x="70192" y="16433"/>
                </a:lnTo>
                <a:lnTo>
                  <a:pt x="66281" y="14579"/>
                </a:lnTo>
                <a:lnTo>
                  <a:pt x="60452" y="11823"/>
                </a:lnTo>
                <a:lnTo>
                  <a:pt x="55206" y="10922"/>
                </a:lnTo>
                <a:lnTo>
                  <a:pt x="49428" y="8064"/>
                </a:lnTo>
                <a:lnTo>
                  <a:pt x="46355" y="6527"/>
                </a:lnTo>
                <a:lnTo>
                  <a:pt x="39382" y="4470"/>
                </a:lnTo>
                <a:lnTo>
                  <a:pt x="36296" y="2971"/>
                </a:lnTo>
                <a:lnTo>
                  <a:pt x="33794" y="17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843108" y="871417"/>
            <a:ext cx="92049" cy="39497"/>
          </a:xfrm>
          <a:custGeom>
            <a:avLst/>
            <a:gdLst/>
            <a:ahLst/>
            <a:cxnLst/>
            <a:rect l="l" t="t" r="r" b="b"/>
            <a:pathLst>
              <a:path w="92049" h="39496">
                <a:moveTo>
                  <a:pt x="26212" y="0"/>
                </a:moveTo>
                <a:lnTo>
                  <a:pt x="28435" y="1663"/>
                </a:lnTo>
                <a:lnTo>
                  <a:pt x="33794" y="1765"/>
                </a:lnTo>
                <a:lnTo>
                  <a:pt x="36296" y="2971"/>
                </a:lnTo>
                <a:lnTo>
                  <a:pt x="39382" y="4470"/>
                </a:lnTo>
                <a:lnTo>
                  <a:pt x="46355" y="6527"/>
                </a:lnTo>
                <a:lnTo>
                  <a:pt x="49428" y="8064"/>
                </a:lnTo>
                <a:lnTo>
                  <a:pt x="55206" y="10922"/>
                </a:lnTo>
                <a:lnTo>
                  <a:pt x="60452" y="11823"/>
                </a:lnTo>
                <a:lnTo>
                  <a:pt x="66281" y="14579"/>
                </a:lnTo>
                <a:lnTo>
                  <a:pt x="70192" y="16433"/>
                </a:lnTo>
                <a:lnTo>
                  <a:pt x="73774" y="18783"/>
                </a:lnTo>
                <a:lnTo>
                  <a:pt x="77444" y="20370"/>
                </a:lnTo>
                <a:lnTo>
                  <a:pt x="78879" y="20980"/>
                </a:lnTo>
                <a:lnTo>
                  <a:pt x="80378" y="21145"/>
                </a:lnTo>
                <a:lnTo>
                  <a:pt x="81457" y="22415"/>
                </a:lnTo>
                <a:lnTo>
                  <a:pt x="83388" y="24612"/>
                </a:lnTo>
                <a:lnTo>
                  <a:pt x="84518" y="27914"/>
                </a:lnTo>
                <a:lnTo>
                  <a:pt x="85852" y="30480"/>
                </a:lnTo>
                <a:lnTo>
                  <a:pt x="87274" y="33274"/>
                </a:lnTo>
                <a:lnTo>
                  <a:pt x="89420" y="37668"/>
                </a:lnTo>
                <a:lnTo>
                  <a:pt x="92049" y="39497"/>
                </a:lnTo>
                <a:lnTo>
                  <a:pt x="80043" y="35390"/>
                </a:lnTo>
                <a:lnTo>
                  <a:pt x="68450" y="30009"/>
                </a:lnTo>
                <a:lnTo>
                  <a:pt x="67183" y="29387"/>
                </a:lnTo>
                <a:lnTo>
                  <a:pt x="60972" y="26377"/>
                </a:lnTo>
                <a:lnTo>
                  <a:pt x="54825" y="25882"/>
                </a:lnTo>
                <a:lnTo>
                  <a:pt x="48412" y="23228"/>
                </a:lnTo>
                <a:lnTo>
                  <a:pt x="41579" y="20383"/>
                </a:lnTo>
                <a:lnTo>
                  <a:pt x="31432" y="18783"/>
                </a:lnTo>
                <a:lnTo>
                  <a:pt x="24028" y="17399"/>
                </a:lnTo>
                <a:lnTo>
                  <a:pt x="16027" y="15900"/>
                </a:lnTo>
                <a:lnTo>
                  <a:pt x="5270" y="13246"/>
                </a:lnTo>
                <a:lnTo>
                  <a:pt x="0" y="128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712059" y="798778"/>
            <a:ext cx="210439" cy="179284"/>
          </a:xfrm>
          <a:custGeom>
            <a:avLst/>
            <a:gdLst/>
            <a:ahLst/>
            <a:cxnLst/>
            <a:rect l="l" t="t" r="r" b="b"/>
            <a:pathLst>
              <a:path w="210438" h="179284">
                <a:moveTo>
                  <a:pt x="6518" y="93897"/>
                </a:moveTo>
                <a:lnTo>
                  <a:pt x="7732" y="107334"/>
                </a:lnTo>
                <a:lnTo>
                  <a:pt x="9761" y="120721"/>
                </a:lnTo>
                <a:lnTo>
                  <a:pt x="12231" y="133171"/>
                </a:lnTo>
                <a:lnTo>
                  <a:pt x="13500" y="138707"/>
                </a:lnTo>
                <a:lnTo>
                  <a:pt x="13868" y="140333"/>
                </a:lnTo>
                <a:lnTo>
                  <a:pt x="16154" y="143012"/>
                </a:lnTo>
                <a:lnTo>
                  <a:pt x="15798" y="144549"/>
                </a:lnTo>
                <a:lnTo>
                  <a:pt x="15189" y="147114"/>
                </a:lnTo>
                <a:lnTo>
                  <a:pt x="10299" y="155128"/>
                </a:lnTo>
                <a:lnTo>
                  <a:pt x="7581" y="159281"/>
                </a:lnTo>
                <a:lnTo>
                  <a:pt x="4190" y="166418"/>
                </a:lnTo>
                <a:lnTo>
                  <a:pt x="2933" y="168552"/>
                </a:lnTo>
                <a:lnTo>
                  <a:pt x="1130" y="171651"/>
                </a:lnTo>
                <a:lnTo>
                  <a:pt x="0" y="176096"/>
                </a:lnTo>
                <a:lnTo>
                  <a:pt x="1447" y="179284"/>
                </a:lnTo>
                <a:lnTo>
                  <a:pt x="6095" y="173975"/>
                </a:lnTo>
                <a:lnTo>
                  <a:pt x="14884" y="165961"/>
                </a:lnTo>
                <a:lnTo>
                  <a:pt x="19481" y="161669"/>
                </a:lnTo>
                <a:lnTo>
                  <a:pt x="28904" y="153360"/>
                </a:lnTo>
                <a:lnTo>
                  <a:pt x="39063" y="145311"/>
                </a:lnTo>
                <a:lnTo>
                  <a:pt x="40411" y="144333"/>
                </a:lnTo>
                <a:lnTo>
                  <a:pt x="47294" y="139393"/>
                </a:lnTo>
                <a:lnTo>
                  <a:pt x="51028" y="137285"/>
                </a:lnTo>
                <a:lnTo>
                  <a:pt x="57708" y="132802"/>
                </a:lnTo>
                <a:lnTo>
                  <a:pt x="64388" y="128344"/>
                </a:lnTo>
                <a:lnTo>
                  <a:pt x="69976" y="121854"/>
                </a:lnTo>
                <a:lnTo>
                  <a:pt x="76822" y="117587"/>
                </a:lnTo>
                <a:lnTo>
                  <a:pt x="86055" y="112484"/>
                </a:lnTo>
                <a:lnTo>
                  <a:pt x="97648" y="106986"/>
                </a:lnTo>
                <a:lnTo>
                  <a:pt x="110620" y="101378"/>
                </a:lnTo>
                <a:lnTo>
                  <a:pt x="123992" y="95950"/>
                </a:lnTo>
                <a:lnTo>
                  <a:pt x="136784" y="90989"/>
                </a:lnTo>
                <a:lnTo>
                  <a:pt x="148016" y="86783"/>
                </a:lnTo>
                <a:lnTo>
                  <a:pt x="152857" y="85011"/>
                </a:lnTo>
                <a:lnTo>
                  <a:pt x="166930" y="80111"/>
                </a:lnTo>
                <a:lnTo>
                  <a:pt x="177264" y="76894"/>
                </a:lnTo>
                <a:lnTo>
                  <a:pt x="187087" y="73993"/>
                </a:lnTo>
                <a:lnTo>
                  <a:pt x="199627" y="70038"/>
                </a:lnTo>
                <a:lnTo>
                  <a:pt x="204749" y="68324"/>
                </a:lnTo>
                <a:lnTo>
                  <a:pt x="210438" y="64869"/>
                </a:lnTo>
                <a:lnTo>
                  <a:pt x="207441" y="61809"/>
                </a:lnTo>
                <a:lnTo>
                  <a:pt x="200088" y="51636"/>
                </a:lnTo>
                <a:lnTo>
                  <a:pt x="197561" y="48639"/>
                </a:lnTo>
                <a:lnTo>
                  <a:pt x="196011" y="46784"/>
                </a:lnTo>
                <a:lnTo>
                  <a:pt x="188823" y="48372"/>
                </a:lnTo>
                <a:lnTo>
                  <a:pt x="187312" y="46543"/>
                </a:lnTo>
                <a:lnTo>
                  <a:pt x="182714" y="40942"/>
                </a:lnTo>
                <a:lnTo>
                  <a:pt x="176999" y="33792"/>
                </a:lnTo>
                <a:lnTo>
                  <a:pt x="170865" y="28319"/>
                </a:lnTo>
                <a:lnTo>
                  <a:pt x="161000" y="20215"/>
                </a:lnTo>
                <a:lnTo>
                  <a:pt x="149990" y="12705"/>
                </a:lnTo>
                <a:lnTo>
                  <a:pt x="138437" y="6503"/>
                </a:lnTo>
                <a:lnTo>
                  <a:pt x="126944" y="2323"/>
                </a:lnTo>
                <a:lnTo>
                  <a:pt x="113302" y="184"/>
                </a:lnTo>
                <a:lnTo>
                  <a:pt x="99571" y="0"/>
                </a:lnTo>
                <a:lnTo>
                  <a:pt x="88239" y="2017"/>
                </a:lnTo>
                <a:lnTo>
                  <a:pt x="69917" y="9256"/>
                </a:lnTo>
                <a:lnTo>
                  <a:pt x="57406" y="15289"/>
                </a:lnTo>
                <a:lnTo>
                  <a:pt x="48458" y="20614"/>
                </a:lnTo>
                <a:lnTo>
                  <a:pt x="40826" y="25727"/>
                </a:lnTo>
                <a:lnTo>
                  <a:pt x="34455" y="29817"/>
                </a:lnTo>
                <a:lnTo>
                  <a:pt x="27767" y="36925"/>
                </a:lnTo>
                <a:lnTo>
                  <a:pt x="19036" y="49435"/>
                </a:lnTo>
                <a:lnTo>
                  <a:pt x="11357" y="62572"/>
                </a:lnTo>
                <a:lnTo>
                  <a:pt x="8026" y="70432"/>
                </a:lnTo>
                <a:lnTo>
                  <a:pt x="6491" y="81300"/>
                </a:lnTo>
                <a:lnTo>
                  <a:pt x="6518" y="938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712059" y="798778"/>
            <a:ext cx="210439" cy="179284"/>
          </a:xfrm>
          <a:custGeom>
            <a:avLst/>
            <a:gdLst/>
            <a:ahLst/>
            <a:cxnLst/>
            <a:rect l="l" t="t" r="r" b="b"/>
            <a:pathLst>
              <a:path w="210438" h="179284">
                <a:moveTo>
                  <a:pt x="210438" y="64869"/>
                </a:moveTo>
                <a:lnTo>
                  <a:pt x="207441" y="61809"/>
                </a:lnTo>
                <a:lnTo>
                  <a:pt x="200088" y="51636"/>
                </a:lnTo>
                <a:lnTo>
                  <a:pt x="197561" y="48639"/>
                </a:lnTo>
                <a:lnTo>
                  <a:pt x="196011" y="46784"/>
                </a:lnTo>
                <a:lnTo>
                  <a:pt x="188823" y="48372"/>
                </a:lnTo>
                <a:lnTo>
                  <a:pt x="187312" y="46543"/>
                </a:lnTo>
                <a:lnTo>
                  <a:pt x="182714" y="40942"/>
                </a:lnTo>
                <a:lnTo>
                  <a:pt x="176999" y="33792"/>
                </a:lnTo>
                <a:lnTo>
                  <a:pt x="170865" y="28319"/>
                </a:lnTo>
                <a:lnTo>
                  <a:pt x="161000" y="20215"/>
                </a:lnTo>
                <a:lnTo>
                  <a:pt x="149990" y="12705"/>
                </a:lnTo>
                <a:lnTo>
                  <a:pt x="138437" y="6503"/>
                </a:lnTo>
                <a:lnTo>
                  <a:pt x="126944" y="2323"/>
                </a:lnTo>
                <a:lnTo>
                  <a:pt x="113302" y="184"/>
                </a:lnTo>
                <a:lnTo>
                  <a:pt x="99571" y="0"/>
                </a:lnTo>
                <a:lnTo>
                  <a:pt x="88239" y="2017"/>
                </a:lnTo>
                <a:lnTo>
                  <a:pt x="69917" y="9256"/>
                </a:lnTo>
                <a:lnTo>
                  <a:pt x="57406" y="15289"/>
                </a:lnTo>
                <a:lnTo>
                  <a:pt x="48458" y="20614"/>
                </a:lnTo>
                <a:lnTo>
                  <a:pt x="40826" y="25727"/>
                </a:lnTo>
                <a:lnTo>
                  <a:pt x="34455" y="29817"/>
                </a:lnTo>
                <a:lnTo>
                  <a:pt x="27767" y="36925"/>
                </a:lnTo>
                <a:lnTo>
                  <a:pt x="19036" y="49435"/>
                </a:lnTo>
                <a:lnTo>
                  <a:pt x="11357" y="62572"/>
                </a:lnTo>
                <a:lnTo>
                  <a:pt x="8026" y="70432"/>
                </a:lnTo>
                <a:lnTo>
                  <a:pt x="6491" y="81300"/>
                </a:lnTo>
                <a:lnTo>
                  <a:pt x="6518" y="93897"/>
                </a:lnTo>
                <a:lnTo>
                  <a:pt x="7732" y="107334"/>
                </a:lnTo>
                <a:lnTo>
                  <a:pt x="9761" y="120721"/>
                </a:lnTo>
                <a:lnTo>
                  <a:pt x="12231" y="133171"/>
                </a:lnTo>
                <a:lnTo>
                  <a:pt x="13500" y="138707"/>
                </a:lnTo>
                <a:lnTo>
                  <a:pt x="13868" y="140333"/>
                </a:lnTo>
                <a:lnTo>
                  <a:pt x="16154" y="143012"/>
                </a:lnTo>
                <a:lnTo>
                  <a:pt x="15798" y="144549"/>
                </a:lnTo>
                <a:lnTo>
                  <a:pt x="15189" y="147114"/>
                </a:lnTo>
                <a:lnTo>
                  <a:pt x="10299" y="155128"/>
                </a:lnTo>
                <a:lnTo>
                  <a:pt x="8813" y="157401"/>
                </a:lnTo>
                <a:lnTo>
                  <a:pt x="7581" y="159281"/>
                </a:lnTo>
                <a:lnTo>
                  <a:pt x="4190" y="166418"/>
                </a:lnTo>
                <a:lnTo>
                  <a:pt x="2933" y="168552"/>
                </a:lnTo>
                <a:lnTo>
                  <a:pt x="1130" y="171651"/>
                </a:lnTo>
                <a:lnTo>
                  <a:pt x="0" y="176096"/>
                </a:lnTo>
                <a:lnTo>
                  <a:pt x="1447" y="179284"/>
                </a:lnTo>
                <a:lnTo>
                  <a:pt x="6095" y="173975"/>
                </a:lnTo>
                <a:lnTo>
                  <a:pt x="14884" y="165961"/>
                </a:lnTo>
                <a:lnTo>
                  <a:pt x="19481" y="161669"/>
                </a:lnTo>
                <a:lnTo>
                  <a:pt x="28904" y="153360"/>
                </a:lnTo>
                <a:lnTo>
                  <a:pt x="39063" y="145311"/>
                </a:lnTo>
                <a:lnTo>
                  <a:pt x="40411" y="144333"/>
                </a:lnTo>
                <a:lnTo>
                  <a:pt x="47294" y="139393"/>
                </a:lnTo>
                <a:lnTo>
                  <a:pt x="51028" y="137285"/>
                </a:lnTo>
                <a:lnTo>
                  <a:pt x="57708" y="132802"/>
                </a:lnTo>
                <a:lnTo>
                  <a:pt x="64388" y="128344"/>
                </a:lnTo>
                <a:lnTo>
                  <a:pt x="69976" y="121854"/>
                </a:lnTo>
                <a:lnTo>
                  <a:pt x="76822" y="117587"/>
                </a:lnTo>
                <a:lnTo>
                  <a:pt x="86055" y="112484"/>
                </a:lnTo>
                <a:lnTo>
                  <a:pt x="97648" y="106986"/>
                </a:lnTo>
                <a:lnTo>
                  <a:pt x="110620" y="101378"/>
                </a:lnTo>
                <a:lnTo>
                  <a:pt x="123992" y="95950"/>
                </a:lnTo>
                <a:lnTo>
                  <a:pt x="136784" y="90989"/>
                </a:lnTo>
                <a:lnTo>
                  <a:pt x="148016" y="86783"/>
                </a:lnTo>
                <a:lnTo>
                  <a:pt x="152857" y="85011"/>
                </a:lnTo>
                <a:lnTo>
                  <a:pt x="166930" y="80111"/>
                </a:lnTo>
                <a:lnTo>
                  <a:pt x="177264" y="76894"/>
                </a:lnTo>
                <a:lnTo>
                  <a:pt x="187087" y="73993"/>
                </a:lnTo>
                <a:lnTo>
                  <a:pt x="199627" y="70038"/>
                </a:lnTo>
                <a:lnTo>
                  <a:pt x="204749" y="68324"/>
                </a:lnTo>
                <a:lnTo>
                  <a:pt x="210438" y="648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793288" y="846288"/>
            <a:ext cx="106616" cy="44373"/>
          </a:xfrm>
          <a:custGeom>
            <a:avLst/>
            <a:gdLst/>
            <a:ahLst/>
            <a:cxnLst/>
            <a:rect l="l" t="t" r="r" b="b"/>
            <a:pathLst>
              <a:path w="106616" h="44373">
                <a:moveTo>
                  <a:pt x="106616" y="0"/>
                </a:moveTo>
                <a:lnTo>
                  <a:pt x="99009" y="2832"/>
                </a:lnTo>
                <a:lnTo>
                  <a:pt x="91109" y="5219"/>
                </a:lnTo>
                <a:lnTo>
                  <a:pt x="83502" y="8064"/>
                </a:lnTo>
                <a:lnTo>
                  <a:pt x="76758" y="10617"/>
                </a:lnTo>
                <a:lnTo>
                  <a:pt x="70459" y="13893"/>
                </a:lnTo>
                <a:lnTo>
                  <a:pt x="63804" y="16509"/>
                </a:lnTo>
                <a:lnTo>
                  <a:pt x="51651" y="20703"/>
                </a:lnTo>
                <a:lnTo>
                  <a:pt x="39897" y="24347"/>
                </a:lnTo>
                <a:lnTo>
                  <a:pt x="29184" y="28270"/>
                </a:lnTo>
                <a:lnTo>
                  <a:pt x="18089" y="33748"/>
                </a:lnTo>
                <a:lnTo>
                  <a:pt x="6284" y="40537"/>
                </a:lnTo>
                <a:lnTo>
                  <a:pt x="0" y="443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725852" y="804647"/>
            <a:ext cx="130479" cy="88439"/>
          </a:xfrm>
          <a:custGeom>
            <a:avLst/>
            <a:gdLst/>
            <a:ahLst/>
            <a:cxnLst/>
            <a:rect l="l" t="t" r="r" b="b"/>
            <a:pathLst>
              <a:path w="130479" h="88439">
                <a:moveTo>
                  <a:pt x="130479" y="3032"/>
                </a:moveTo>
                <a:lnTo>
                  <a:pt x="118828" y="0"/>
                </a:lnTo>
                <a:lnTo>
                  <a:pt x="106400" y="241"/>
                </a:lnTo>
                <a:lnTo>
                  <a:pt x="94064" y="2878"/>
                </a:lnTo>
                <a:lnTo>
                  <a:pt x="82689" y="7032"/>
                </a:lnTo>
                <a:lnTo>
                  <a:pt x="70629" y="11155"/>
                </a:lnTo>
                <a:lnTo>
                  <a:pt x="58575" y="15398"/>
                </a:lnTo>
                <a:lnTo>
                  <a:pt x="54508" y="17510"/>
                </a:lnTo>
                <a:lnTo>
                  <a:pt x="43958" y="23855"/>
                </a:lnTo>
                <a:lnTo>
                  <a:pt x="32565" y="31155"/>
                </a:lnTo>
                <a:lnTo>
                  <a:pt x="27609" y="34731"/>
                </a:lnTo>
                <a:lnTo>
                  <a:pt x="17916" y="43810"/>
                </a:lnTo>
                <a:lnTo>
                  <a:pt x="11133" y="53198"/>
                </a:lnTo>
                <a:lnTo>
                  <a:pt x="5206" y="62366"/>
                </a:lnTo>
                <a:lnTo>
                  <a:pt x="2870" y="65884"/>
                </a:lnTo>
                <a:lnTo>
                  <a:pt x="0" y="74533"/>
                </a:lnTo>
                <a:lnTo>
                  <a:pt x="622" y="78483"/>
                </a:lnTo>
                <a:lnTo>
                  <a:pt x="1346" y="83067"/>
                </a:lnTo>
                <a:lnTo>
                  <a:pt x="3213" y="86306"/>
                </a:lnTo>
                <a:lnTo>
                  <a:pt x="2082" y="884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791014" y="859660"/>
            <a:ext cx="43700" cy="21132"/>
          </a:xfrm>
          <a:custGeom>
            <a:avLst/>
            <a:gdLst/>
            <a:ahLst/>
            <a:cxnLst/>
            <a:rect l="l" t="t" r="r" b="b"/>
            <a:pathLst>
              <a:path w="43700" h="21132">
                <a:moveTo>
                  <a:pt x="43700" y="0"/>
                </a:moveTo>
                <a:lnTo>
                  <a:pt x="32421" y="3615"/>
                </a:lnTo>
                <a:lnTo>
                  <a:pt x="18912" y="10010"/>
                </a:lnTo>
                <a:lnTo>
                  <a:pt x="14427" y="12357"/>
                </a:lnTo>
                <a:lnTo>
                  <a:pt x="9474" y="15049"/>
                </a:lnTo>
                <a:lnTo>
                  <a:pt x="4775" y="18224"/>
                </a:lnTo>
                <a:lnTo>
                  <a:pt x="0" y="211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826080" y="1031530"/>
            <a:ext cx="7505" cy="13309"/>
          </a:xfrm>
          <a:custGeom>
            <a:avLst/>
            <a:gdLst/>
            <a:ahLst/>
            <a:cxnLst/>
            <a:rect l="l" t="t" r="r" b="b"/>
            <a:pathLst>
              <a:path w="7505" h="13309">
                <a:moveTo>
                  <a:pt x="0" y="13309"/>
                </a:moveTo>
                <a:lnTo>
                  <a:pt x="1231" y="8331"/>
                </a:lnTo>
                <a:lnTo>
                  <a:pt x="4457" y="4013"/>
                </a:lnTo>
                <a:lnTo>
                  <a:pt x="75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898700" y="2151218"/>
            <a:ext cx="242620" cy="107465"/>
          </a:xfrm>
          <a:custGeom>
            <a:avLst/>
            <a:gdLst/>
            <a:ahLst/>
            <a:cxnLst/>
            <a:rect l="l" t="t" r="r" b="b"/>
            <a:pathLst>
              <a:path w="242620" h="107465">
                <a:moveTo>
                  <a:pt x="2374" y="103276"/>
                </a:moveTo>
                <a:lnTo>
                  <a:pt x="13004" y="106146"/>
                </a:lnTo>
                <a:lnTo>
                  <a:pt x="22057" y="107465"/>
                </a:lnTo>
                <a:lnTo>
                  <a:pt x="35082" y="107279"/>
                </a:lnTo>
                <a:lnTo>
                  <a:pt x="47536" y="106756"/>
                </a:lnTo>
                <a:lnTo>
                  <a:pt x="58775" y="106602"/>
                </a:lnTo>
                <a:lnTo>
                  <a:pt x="71469" y="106002"/>
                </a:lnTo>
                <a:lnTo>
                  <a:pt x="84066" y="104866"/>
                </a:lnTo>
                <a:lnTo>
                  <a:pt x="96621" y="103111"/>
                </a:lnTo>
                <a:lnTo>
                  <a:pt x="97631" y="102949"/>
                </a:lnTo>
                <a:lnTo>
                  <a:pt x="110163" y="101616"/>
                </a:lnTo>
                <a:lnTo>
                  <a:pt x="122712" y="100905"/>
                </a:lnTo>
                <a:lnTo>
                  <a:pt x="135250" y="99929"/>
                </a:lnTo>
                <a:lnTo>
                  <a:pt x="147751" y="97802"/>
                </a:lnTo>
                <a:lnTo>
                  <a:pt x="152213" y="96844"/>
                </a:lnTo>
                <a:lnTo>
                  <a:pt x="164592" y="95105"/>
                </a:lnTo>
                <a:lnTo>
                  <a:pt x="177147" y="94142"/>
                </a:lnTo>
                <a:lnTo>
                  <a:pt x="189740" y="93313"/>
                </a:lnTo>
                <a:lnTo>
                  <a:pt x="202234" y="91974"/>
                </a:lnTo>
                <a:lnTo>
                  <a:pt x="214490" y="89484"/>
                </a:lnTo>
                <a:lnTo>
                  <a:pt x="216417" y="88824"/>
                </a:lnTo>
                <a:lnTo>
                  <a:pt x="227118" y="81650"/>
                </a:lnTo>
                <a:lnTo>
                  <a:pt x="237553" y="74282"/>
                </a:lnTo>
                <a:lnTo>
                  <a:pt x="242277" y="72059"/>
                </a:lnTo>
                <a:lnTo>
                  <a:pt x="242011" y="71894"/>
                </a:lnTo>
                <a:lnTo>
                  <a:pt x="242277" y="67411"/>
                </a:lnTo>
                <a:lnTo>
                  <a:pt x="242620" y="61874"/>
                </a:lnTo>
                <a:lnTo>
                  <a:pt x="238836" y="56616"/>
                </a:lnTo>
                <a:lnTo>
                  <a:pt x="237617" y="51295"/>
                </a:lnTo>
                <a:lnTo>
                  <a:pt x="236334" y="45770"/>
                </a:lnTo>
                <a:lnTo>
                  <a:pt x="236080" y="39560"/>
                </a:lnTo>
                <a:lnTo>
                  <a:pt x="236042" y="33693"/>
                </a:lnTo>
                <a:lnTo>
                  <a:pt x="125653" y="0"/>
                </a:lnTo>
                <a:lnTo>
                  <a:pt x="125745" y="1580"/>
                </a:lnTo>
                <a:lnTo>
                  <a:pt x="124176" y="15553"/>
                </a:lnTo>
                <a:lnTo>
                  <a:pt x="118720" y="27013"/>
                </a:lnTo>
                <a:lnTo>
                  <a:pt x="110217" y="36281"/>
                </a:lnTo>
                <a:lnTo>
                  <a:pt x="99511" y="43678"/>
                </a:lnTo>
                <a:lnTo>
                  <a:pt x="87442" y="49523"/>
                </a:lnTo>
                <a:lnTo>
                  <a:pt x="74853" y="54140"/>
                </a:lnTo>
                <a:lnTo>
                  <a:pt x="65413" y="56476"/>
                </a:lnTo>
                <a:lnTo>
                  <a:pt x="52836" y="58256"/>
                </a:lnTo>
                <a:lnTo>
                  <a:pt x="40233" y="60096"/>
                </a:lnTo>
                <a:lnTo>
                  <a:pt x="31089" y="61667"/>
                </a:lnTo>
                <a:lnTo>
                  <a:pt x="18475" y="64567"/>
                </a:lnTo>
                <a:lnTo>
                  <a:pt x="7493" y="70612"/>
                </a:lnTo>
                <a:lnTo>
                  <a:pt x="3454" y="74155"/>
                </a:lnTo>
                <a:lnTo>
                  <a:pt x="2349" y="74561"/>
                </a:lnTo>
                <a:lnTo>
                  <a:pt x="2260" y="84239"/>
                </a:lnTo>
                <a:lnTo>
                  <a:pt x="1917" y="87541"/>
                </a:lnTo>
                <a:lnTo>
                  <a:pt x="1384" y="91224"/>
                </a:lnTo>
                <a:lnTo>
                  <a:pt x="0" y="100698"/>
                </a:lnTo>
                <a:lnTo>
                  <a:pt x="2374" y="1032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898700" y="2151218"/>
            <a:ext cx="242620" cy="107465"/>
          </a:xfrm>
          <a:custGeom>
            <a:avLst/>
            <a:gdLst/>
            <a:ahLst/>
            <a:cxnLst/>
            <a:rect l="l" t="t" r="r" b="b"/>
            <a:pathLst>
              <a:path w="242620" h="107465">
                <a:moveTo>
                  <a:pt x="236042" y="33693"/>
                </a:moveTo>
                <a:lnTo>
                  <a:pt x="236080" y="39560"/>
                </a:lnTo>
                <a:lnTo>
                  <a:pt x="236334" y="45770"/>
                </a:lnTo>
                <a:lnTo>
                  <a:pt x="237617" y="51295"/>
                </a:lnTo>
                <a:lnTo>
                  <a:pt x="238836" y="56616"/>
                </a:lnTo>
                <a:lnTo>
                  <a:pt x="242620" y="61874"/>
                </a:lnTo>
                <a:lnTo>
                  <a:pt x="242277" y="67411"/>
                </a:lnTo>
                <a:lnTo>
                  <a:pt x="242011" y="71894"/>
                </a:lnTo>
                <a:lnTo>
                  <a:pt x="242277" y="72059"/>
                </a:lnTo>
                <a:lnTo>
                  <a:pt x="237553" y="74282"/>
                </a:lnTo>
                <a:lnTo>
                  <a:pt x="227118" y="81650"/>
                </a:lnTo>
                <a:lnTo>
                  <a:pt x="216417" y="88824"/>
                </a:lnTo>
                <a:lnTo>
                  <a:pt x="214490" y="89484"/>
                </a:lnTo>
                <a:lnTo>
                  <a:pt x="202234" y="91974"/>
                </a:lnTo>
                <a:lnTo>
                  <a:pt x="189740" y="93313"/>
                </a:lnTo>
                <a:lnTo>
                  <a:pt x="177147" y="94142"/>
                </a:lnTo>
                <a:lnTo>
                  <a:pt x="164592" y="95105"/>
                </a:lnTo>
                <a:lnTo>
                  <a:pt x="152213" y="96844"/>
                </a:lnTo>
                <a:lnTo>
                  <a:pt x="147751" y="97802"/>
                </a:lnTo>
                <a:lnTo>
                  <a:pt x="135250" y="99929"/>
                </a:lnTo>
                <a:lnTo>
                  <a:pt x="122712" y="100905"/>
                </a:lnTo>
                <a:lnTo>
                  <a:pt x="110163" y="101616"/>
                </a:lnTo>
                <a:lnTo>
                  <a:pt x="97631" y="102949"/>
                </a:lnTo>
                <a:lnTo>
                  <a:pt x="84066" y="104866"/>
                </a:lnTo>
                <a:lnTo>
                  <a:pt x="71469" y="106002"/>
                </a:lnTo>
                <a:lnTo>
                  <a:pt x="58775" y="106602"/>
                </a:lnTo>
                <a:lnTo>
                  <a:pt x="47536" y="106756"/>
                </a:lnTo>
                <a:lnTo>
                  <a:pt x="35082" y="107279"/>
                </a:lnTo>
                <a:lnTo>
                  <a:pt x="22057" y="107465"/>
                </a:lnTo>
                <a:lnTo>
                  <a:pt x="13004" y="106146"/>
                </a:lnTo>
                <a:lnTo>
                  <a:pt x="2374" y="103276"/>
                </a:lnTo>
                <a:lnTo>
                  <a:pt x="0" y="100698"/>
                </a:lnTo>
                <a:lnTo>
                  <a:pt x="1384" y="91224"/>
                </a:lnTo>
                <a:lnTo>
                  <a:pt x="1917" y="87541"/>
                </a:lnTo>
                <a:lnTo>
                  <a:pt x="2260" y="84239"/>
                </a:lnTo>
                <a:lnTo>
                  <a:pt x="2311" y="80314"/>
                </a:lnTo>
                <a:lnTo>
                  <a:pt x="2349" y="74561"/>
                </a:lnTo>
                <a:lnTo>
                  <a:pt x="3454" y="74155"/>
                </a:lnTo>
                <a:lnTo>
                  <a:pt x="7493" y="70612"/>
                </a:lnTo>
                <a:lnTo>
                  <a:pt x="18475" y="64567"/>
                </a:lnTo>
                <a:lnTo>
                  <a:pt x="31089" y="61667"/>
                </a:lnTo>
                <a:lnTo>
                  <a:pt x="40233" y="60096"/>
                </a:lnTo>
                <a:lnTo>
                  <a:pt x="52836" y="58256"/>
                </a:lnTo>
                <a:lnTo>
                  <a:pt x="65413" y="56476"/>
                </a:lnTo>
                <a:lnTo>
                  <a:pt x="74853" y="54140"/>
                </a:lnTo>
                <a:lnTo>
                  <a:pt x="87442" y="49523"/>
                </a:lnTo>
                <a:lnTo>
                  <a:pt x="99511" y="43678"/>
                </a:lnTo>
                <a:lnTo>
                  <a:pt x="110217" y="36281"/>
                </a:lnTo>
                <a:lnTo>
                  <a:pt x="118720" y="27013"/>
                </a:lnTo>
                <a:lnTo>
                  <a:pt x="124176" y="15553"/>
                </a:lnTo>
                <a:lnTo>
                  <a:pt x="125745" y="1580"/>
                </a:lnTo>
                <a:lnTo>
                  <a:pt x="1256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897592" y="2190089"/>
            <a:ext cx="248009" cy="91277"/>
          </a:xfrm>
          <a:custGeom>
            <a:avLst/>
            <a:gdLst/>
            <a:ahLst/>
            <a:cxnLst/>
            <a:rect l="l" t="t" r="r" b="b"/>
            <a:pathLst>
              <a:path w="248009" h="91277">
                <a:moveTo>
                  <a:pt x="14573" y="84025"/>
                </a:moveTo>
                <a:lnTo>
                  <a:pt x="27093" y="88214"/>
                </a:lnTo>
                <a:lnTo>
                  <a:pt x="32253" y="89233"/>
                </a:lnTo>
                <a:lnTo>
                  <a:pt x="44839" y="90781"/>
                </a:lnTo>
                <a:lnTo>
                  <a:pt x="57167" y="91277"/>
                </a:lnTo>
                <a:lnTo>
                  <a:pt x="69482" y="91189"/>
                </a:lnTo>
                <a:lnTo>
                  <a:pt x="82028" y="90989"/>
                </a:lnTo>
                <a:lnTo>
                  <a:pt x="95050" y="91147"/>
                </a:lnTo>
                <a:lnTo>
                  <a:pt x="102955" y="91010"/>
                </a:lnTo>
                <a:lnTo>
                  <a:pt x="116005" y="89788"/>
                </a:lnTo>
                <a:lnTo>
                  <a:pt x="128477" y="88519"/>
                </a:lnTo>
                <a:lnTo>
                  <a:pt x="135538" y="87998"/>
                </a:lnTo>
                <a:lnTo>
                  <a:pt x="144415" y="86906"/>
                </a:lnTo>
                <a:lnTo>
                  <a:pt x="151273" y="84785"/>
                </a:lnTo>
                <a:lnTo>
                  <a:pt x="159109" y="82359"/>
                </a:lnTo>
                <a:lnTo>
                  <a:pt x="163580" y="80238"/>
                </a:lnTo>
                <a:lnTo>
                  <a:pt x="168812" y="78778"/>
                </a:lnTo>
                <a:lnTo>
                  <a:pt x="173498" y="77508"/>
                </a:lnTo>
                <a:lnTo>
                  <a:pt x="176457" y="82969"/>
                </a:lnTo>
                <a:lnTo>
                  <a:pt x="187405" y="81114"/>
                </a:lnTo>
                <a:lnTo>
                  <a:pt x="194136" y="81876"/>
                </a:lnTo>
                <a:lnTo>
                  <a:pt x="199457" y="82486"/>
                </a:lnTo>
                <a:lnTo>
                  <a:pt x="205261" y="81876"/>
                </a:lnTo>
                <a:lnTo>
                  <a:pt x="218101" y="81876"/>
                </a:lnTo>
                <a:lnTo>
                  <a:pt x="227219" y="82346"/>
                </a:lnTo>
                <a:lnTo>
                  <a:pt x="234484" y="80848"/>
                </a:lnTo>
                <a:lnTo>
                  <a:pt x="239348" y="79832"/>
                </a:lnTo>
                <a:lnTo>
                  <a:pt x="243094" y="78193"/>
                </a:lnTo>
                <a:lnTo>
                  <a:pt x="245736" y="72644"/>
                </a:lnTo>
                <a:lnTo>
                  <a:pt x="247679" y="68554"/>
                </a:lnTo>
                <a:lnTo>
                  <a:pt x="248009" y="65112"/>
                </a:lnTo>
                <a:lnTo>
                  <a:pt x="248009" y="54851"/>
                </a:lnTo>
                <a:lnTo>
                  <a:pt x="247488" y="47599"/>
                </a:lnTo>
                <a:lnTo>
                  <a:pt x="247361" y="41859"/>
                </a:lnTo>
                <a:lnTo>
                  <a:pt x="247144" y="36685"/>
                </a:lnTo>
                <a:lnTo>
                  <a:pt x="245596" y="23869"/>
                </a:lnTo>
                <a:lnTo>
                  <a:pt x="242371" y="11620"/>
                </a:lnTo>
                <a:lnTo>
                  <a:pt x="237151" y="0"/>
                </a:lnTo>
                <a:lnTo>
                  <a:pt x="236109" y="1041"/>
                </a:lnTo>
                <a:lnTo>
                  <a:pt x="236135" y="17183"/>
                </a:lnTo>
                <a:lnTo>
                  <a:pt x="233963" y="25895"/>
                </a:lnTo>
                <a:lnTo>
                  <a:pt x="232744" y="30746"/>
                </a:lnTo>
                <a:lnTo>
                  <a:pt x="231105" y="35433"/>
                </a:lnTo>
                <a:lnTo>
                  <a:pt x="227410" y="39128"/>
                </a:lnTo>
                <a:lnTo>
                  <a:pt x="222876" y="43662"/>
                </a:lnTo>
                <a:lnTo>
                  <a:pt x="216386" y="47205"/>
                </a:lnTo>
                <a:lnTo>
                  <a:pt x="211738" y="48323"/>
                </a:lnTo>
                <a:lnTo>
                  <a:pt x="207532" y="49291"/>
                </a:lnTo>
                <a:lnTo>
                  <a:pt x="195050" y="51722"/>
                </a:lnTo>
                <a:lnTo>
                  <a:pt x="182419" y="53724"/>
                </a:lnTo>
                <a:lnTo>
                  <a:pt x="169793" y="55513"/>
                </a:lnTo>
                <a:lnTo>
                  <a:pt x="157331" y="57302"/>
                </a:lnTo>
                <a:lnTo>
                  <a:pt x="148161" y="58608"/>
                </a:lnTo>
                <a:lnTo>
                  <a:pt x="134546" y="60387"/>
                </a:lnTo>
                <a:lnTo>
                  <a:pt x="120784" y="62037"/>
                </a:lnTo>
                <a:lnTo>
                  <a:pt x="109363" y="63233"/>
                </a:lnTo>
                <a:lnTo>
                  <a:pt x="103076" y="63830"/>
                </a:lnTo>
                <a:lnTo>
                  <a:pt x="90425" y="65115"/>
                </a:lnTo>
                <a:lnTo>
                  <a:pt x="78697" y="66210"/>
                </a:lnTo>
                <a:lnTo>
                  <a:pt x="66647" y="66973"/>
                </a:lnTo>
                <a:lnTo>
                  <a:pt x="53026" y="67259"/>
                </a:lnTo>
                <a:lnTo>
                  <a:pt x="43324" y="66468"/>
                </a:lnTo>
                <a:lnTo>
                  <a:pt x="30926" y="61497"/>
                </a:lnTo>
                <a:lnTo>
                  <a:pt x="23587" y="50266"/>
                </a:lnTo>
                <a:lnTo>
                  <a:pt x="23376" y="49302"/>
                </a:lnTo>
                <a:lnTo>
                  <a:pt x="22089" y="35380"/>
                </a:lnTo>
                <a:lnTo>
                  <a:pt x="15688" y="27228"/>
                </a:lnTo>
                <a:lnTo>
                  <a:pt x="3128" y="27228"/>
                </a:lnTo>
                <a:lnTo>
                  <a:pt x="3229" y="33794"/>
                </a:lnTo>
                <a:lnTo>
                  <a:pt x="1909" y="42468"/>
                </a:lnTo>
                <a:lnTo>
                  <a:pt x="1206" y="46945"/>
                </a:lnTo>
                <a:lnTo>
                  <a:pt x="0" y="59561"/>
                </a:lnTo>
                <a:lnTo>
                  <a:pt x="2366" y="71653"/>
                </a:lnTo>
                <a:lnTo>
                  <a:pt x="4806" y="75819"/>
                </a:lnTo>
                <a:lnTo>
                  <a:pt x="14573" y="8402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97592" y="2190089"/>
            <a:ext cx="248009" cy="91277"/>
          </a:xfrm>
          <a:custGeom>
            <a:avLst/>
            <a:gdLst/>
            <a:ahLst/>
            <a:cxnLst/>
            <a:rect l="l" t="t" r="r" b="b"/>
            <a:pathLst>
              <a:path w="248009" h="91277">
                <a:moveTo>
                  <a:pt x="237151" y="0"/>
                </a:moveTo>
                <a:lnTo>
                  <a:pt x="242371" y="11620"/>
                </a:lnTo>
                <a:lnTo>
                  <a:pt x="245596" y="23869"/>
                </a:lnTo>
                <a:lnTo>
                  <a:pt x="247144" y="36685"/>
                </a:lnTo>
                <a:lnTo>
                  <a:pt x="247361" y="41859"/>
                </a:lnTo>
                <a:lnTo>
                  <a:pt x="247488" y="47599"/>
                </a:lnTo>
                <a:lnTo>
                  <a:pt x="248009" y="54851"/>
                </a:lnTo>
                <a:lnTo>
                  <a:pt x="248009" y="60629"/>
                </a:lnTo>
                <a:lnTo>
                  <a:pt x="248009" y="65112"/>
                </a:lnTo>
                <a:lnTo>
                  <a:pt x="247679" y="68554"/>
                </a:lnTo>
                <a:lnTo>
                  <a:pt x="245736" y="72644"/>
                </a:lnTo>
                <a:lnTo>
                  <a:pt x="243094" y="78193"/>
                </a:lnTo>
                <a:lnTo>
                  <a:pt x="239348" y="79832"/>
                </a:lnTo>
                <a:lnTo>
                  <a:pt x="234484" y="80848"/>
                </a:lnTo>
                <a:lnTo>
                  <a:pt x="227219" y="82346"/>
                </a:lnTo>
                <a:lnTo>
                  <a:pt x="218101" y="81876"/>
                </a:lnTo>
                <a:lnTo>
                  <a:pt x="210633" y="81876"/>
                </a:lnTo>
                <a:lnTo>
                  <a:pt x="205261" y="81876"/>
                </a:lnTo>
                <a:lnTo>
                  <a:pt x="199457" y="82486"/>
                </a:lnTo>
                <a:lnTo>
                  <a:pt x="194136" y="81876"/>
                </a:lnTo>
                <a:lnTo>
                  <a:pt x="187405" y="81114"/>
                </a:lnTo>
                <a:lnTo>
                  <a:pt x="176457" y="82969"/>
                </a:lnTo>
                <a:lnTo>
                  <a:pt x="173498" y="77508"/>
                </a:lnTo>
                <a:lnTo>
                  <a:pt x="168812" y="78778"/>
                </a:lnTo>
                <a:lnTo>
                  <a:pt x="163580" y="80238"/>
                </a:lnTo>
                <a:lnTo>
                  <a:pt x="159109" y="82359"/>
                </a:lnTo>
                <a:lnTo>
                  <a:pt x="151743" y="85877"/>
                </a:lnTo>
                <a:lnTo>
                  <a:pt x="159109" y="82359"/>
                </a:lnTo>
                <a:lnTo>
                  <a:pt x="151273" y="84785"/>
                </a:lnTo>
                <a:lnTo>
                  <a:pt x="144415" y="86906"/>
                </a:lnTo>
                <a:lnTo>
                  <a:pt x="135538" y="87998"/>
                </a:lnTo>
                <a:lnTo>
                  <a:pt x="128477" y="88519"/>
                </a:lnTo>
                <a:lnTo>
                  <a:pt x="116005" y="89788"/>
                </a:lnTo>
                <a:lnTo>
                  <a:pt x="102955" y="91010"/>
                </a:lnTo>
                <a:lnTo>
                  <a:pt x="95050" y="91147"/>
                </a:lnTo>
                <a:lnTo>
                  <a:pt x="82028" y="90989"/>
                </a:lnTo>
                <a:lnTo>
                  <a:pt x="69482" y="91189"/>
                </a:lnTo>
                <a:lnTo>
                  <a:pt x="57167" y="91277"/>
                </a:lnTo>
                <a:lnTo>
                  <a:pt x="44839" y="90781"/>
                </a:lnTo>
                <a:lnTo>
                  <a:pt x="32253" y="89233"/>
                </a:lnTo>
                <a:lnTo>
                  <a:pt x="27093" y="88214"/>
                </a:lnTo>
                <a:lnTo>
                  <a:pt x="14573" y="84025"/>
                </a:lnTo>
                <a:lnTo>
                  <a:pt x="4806" y="75819"/>
                </a:lnTo>
                <a:lnTo>
                  <a:pt x="2366" y="71653"/>
                </a:lnTo>
                <a:lnTo>
                  <a:pt x="0" y="59561"/>
                </a:lnTo>
                <a:lnTo>
                  <a:pt x="1206" y="46945"/>
                </a:lnTo>
                <a:lnTo>
                  <a:pt x="1909" y="42468"/>
                </a:lnTo>
                <a:lnTo>
                  <a:pt x="3229" y="33794"/>
                </a:lnTo>
                <a:lnTo>
                  <a:pt x="3128" y="27228"/>
                </a:lnTo>
                <a:lnTo>
                  <a:pt x="15688" y="27228"/>
                </a:lnTo>
                <a:lnTo>
                  <a:pt x="22089" y="35380"/>
                </a:lnTo>
                <a:lnTo>
                  <a:pt x="23376" y="49302"/>
                </a:lnTo>
                <a:lnTo>
                  <a:pt x="23587" y="50266"/>
                </a:lnTo>
                <a:lnTo>
                  <a:pt x="30926" y="61497"/>
                </a:lnTo>
                <a:lnTo>
                  <a:pt x="43324" y="66468"/>
                </a:lnTo>
                <a:lnTo>
                  <a:pt x="53026" y="67259"/>
                </a:lnTo>
                <a:lnTo>
                  <a:pt x="66647" y="66973"/>
                </a:lnTo>
                <a:lnTo>
                  <a:pt x="78697" y="66210"/>
                </a:lnTo>
                <a:lnTo>
                  <a:pt x="90425" y="65115"/>
                </a:lnTo>
                <a:lnTo>
                  <a:pt x="103076" y="63830"/>
                </a:lnTo>
                <a:lnTo>
                  <a:pt x="109363" y="63233"/>
                </a:lnTo>
                <a:lnTo>
                  <a:pt x="120784" y="62037"/>
                </a:lnTo>
                <a:lnTo>
                  <a:pt x="134546" y="60387"/>
                </a:lnTo>
                <a:lnTo>
                  <a:pt x="148161" y="58608"/>
                </a:lnTo>
                <a:lnTo>
                  <a:pt x="157331" y="57302"/>
                </a:lnTo>
                <a:lnTo>
                  <a:pt x="169793" y="55513"/>
                </a:lnTo>
                <a:lnTo>
                  <a:pt x="182419" y="53724"/>
                </a:lnTo>
                <a:lnTo>
                  <a:pt x="195050" y="51722"/>
                </a:lnTo>
                <a:lnTo>
                  <a:pt x="207532" y="49291"/>
                </a:lnTo>
                <a:lnTo>
                  <a:pt x="211738" y="48323"/>
                </a:lnTo>
                <a:lnTo>
                  <a:pt x="216386" y="47205"/>
                </a:lnTo>
                <a:lnTo>
                  <a:pt x="222876" y="43662"/>
                </a:lnTo>
                <a:lnTo>
                  <a:pt x="227410" y="39128"/>
                </a:lnTo>
                <a:lnTo>
                  <a:pt x="231105" y="35433"/>
                </a:lnTo>
                <a:lnTo>
                  <a:pt x="232744" y="30746"/>
                </a:lnTo>
                <a:lnTo>
                  <a:pt x="233963" y="25895"/>
                </a:lnTo>
                <a:lnTo>
                  <a:pt x="236135" y="17183"/>
                </a:lnTo>
                <a:lnTo>
                  <a:pt x="236109" y="10083"/>
                </a:lnTo>
                <a:lnTo>
                  <a:pt x="236109" y="1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951850" y="2209926"/>
            <a:ext cx="13614" cy="20091"/>
          </a:xfrm>
          <a:custGeom>
            <a:avLst/>
            <a:gdLst/>
            <a:ahLst/>
            <a:cxnLst/>
            <a:rect l="l" t="t" r="r" b="b"/>
            <a:pathLst>
              <a:path w="13614" h="20091">
                <a:moveTo>
                  <a:pt x="0" y="0"/>
                </a:moveTo>
                <a:lnTo>
                  <a:pt x="9194" y="1943"/>
                </a:lnTo>
                <a:lnTo>
                  <a:pt x="13614" y="11683"/>
                </a:lnTo>
                <a:lnTo>
                  <a:pt x="13614" y="200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977440" y="2204058"/>
            <a:ext cx="20408" cy="15582"/>
          </a:xfrm>
          <a:custGeom>
            <a:avLst/>
            <a:gdLst/>
            <a:ahLst/>
            <a:cxnLst/>
            <a:rect l="l" t="t" r="r" b="b"/>
            <a:pathLst>
              <a:path w="20408" h="15582">
                <a:moveTo>
                  <a:pt x="0" y="368"/>
                </a:moveTo>
                <a:lnTo>
                  <a:pt x="7010" y="0"/>
                </a:lnTo>
                <a:lnTo>
                  <a:pt x="10680" y="1536"/>
                </a:lnTo>
                <a:lnTo>
                  <a:pt x="14859" y="6527"/>
                </a:lnTo>
                <a:lnTo>
                  <a:pt x="16827" y="8889"/>
                </a:lnTo>
                <a:lnTo>
                  <a:pt x="20167" y="12382"/>
                </a:lnTo>
                <a:lnTo>
                  <a:pt x="20408" y="15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108816" y="2037444"/>
            <a:ext cx="137732" cy="79794"/>
          </a:xfrm>
          <a:custGeom>
            <a:avLst/>
            <a:gdLst/>
            <a:ahLst/>
            <a:cxnLst/>
            <a:rect l="l" t="t" r="r" b="b"/>
            <a:pathLst>
              <a:path w="137732" h="79794">
                <a:moveTo>
                  <a:pt x="6630" y="2273"/>
                </a:moveTo>
                <a:lnTo>
                  <a:pt x="6401" y="2971"/>
                </a:lnTo>
                <a:lnTo>
                  <a:pt x="1448" y="13359"/>
                </a:lnTo>
                <a:lnTo>
                  <a:pt x="0" y="27990"/>
                </a:lnTo>
                <a:lnTo>
                  <a:pt x="1245" y="39890"/>
                </a:lnTo>
                <a:lnTo>
                  <a:pt x="8644" y="49003"/>
                </a:lnTo>
                <a:lnTo>
                  <a:pt x="21167" y="55850"/>
                </a:lnTo>
                <a:lnTo>
                  <a:pt x="32652" y="61074"/>
                </a:lnTo>
                <a:lnTo>
                  <a:pt x="37030" y="63381"/>
                </a:lnTo>
                <a:lnTo>
                  <a:pt x="48441" y="69269"/>
                </a:lnTo>
                <a:lnTo>
                  <a:pt x="59966" y="74497"/>
                </a:lnTo>
                <a:lnTo>
                  <a:pt x="71882" y="78536"/>
                </a:lnTo>
                <a:lnTo>
                  <a:pt x="76556" y="79794"/>
                </a:lnTo>
                <a:lnTo>
                  <a:pt x="81725" y="79451"/>
                </a:lnTo>
                <a:lnTo>
                  <a:pt x="86564" y="79336"/>
                </a:lnTo>
                <a:lnTo>
                  <a:pt x="94278" y="79113"/>
                </a:lnTo>
                <a:lnTo>
                  <a:pt x="106964" y="78526"/>
                </a:lnTo>
                <a:lnTo>
                  <a:pt x="119622" y="77482"/>
                </a:lnTo>
                <a:lnTo>
                  <a:pt x="126162" y="76784"/>
                </a:lnTo>
                <a:lnTo>
                  <a:pt x="137313" y="75234"/>
                </a:lnTo>
                <a:lnTo>
                  <a:pt x="137541" y="67056"/>
                </a:lnTo>
                <a:lnTo>
                  <a:pt x="137732" y="60274"/>
                </a:lnTo>
                <a:lnTo>
                  <a:pt x="132284" y="52832"/>
                </a:lnTo>
                <a:lnTo>
                  <a:pt x="129197" y="47117"/>
                </a:lnTo>
                <a:lnTo>
                  <a:pt x="125616" y="40424"/>
                </a:lnTo>
                <a:lnTo>
                  <a:pt x="121997" y="33680"/>
                </a:lnTo>
                <a:lnTo>
                  <a:pt x="118174" y="27152"/>
                </a:lnTo>
                <a:lnTo>
                  <a:pt x="116586" y="24447"/>
                </a:lnTo>
                <a:lnTo>
                  <a:pt x="114186" y="22682"/>
                </a:lnTo>
                <a:lnTo>
                  <a:pt x="114313" y="19291"/>
                </a:lnTo>
                <a:lnTo>
                  <a:pt x="52959" y="0"/>
                </a:lnTo>
                <a:lnTo>
                  <a:pt x="44080" y="1810"/>
                </a:lnTo>
                <a:lnTo>
                  <a:pt x="31589" y="2317"/>
                </a:lnTo>
                <a:lnTo>
                  <a:pt x="19012" y="1951"/>
                </a:lnTo>
                <a:lnTo>
                  <a:pt x="6630" y="227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108816" y="2037444"/>
            <a:ext cx="137732" cy="79794"/>
          </a:xfrm>
          <a:custGeom>
            <a:avLst/>
            <a:gdLst/>
            <a:ahLst/>
            <a:cxnLst/>
            <a:rect l="l" t="t" r="r" b="b"/>
            <a:pathLst>
              <a:path w="137732" h="79794">
                <a:moveTo>
                  <a:pt x="114313" y="19291"/>
                </a:moveTo>
                <a:lnTo>
                  <a:pt x="114186" y="22682"/>
                </a:lnTo>
                <a:lnTo>
                  <a:pt x="116586" y="24447"/>
                </a:lnTo>
                <a:lnTo>
                  <a:pt x="118174" y="27152"/>
                </a:lnTo>
                <a:lnTo>
                  <a:pt x="121997" y="33680"/>
                </a:lnTo>
                <a:lnTo>
                  <a:pt x="125616" y="40424"/>
                </a:lnTo>
                <a:lnTo>
                  <a:pt x="129197" y="47117"/>
                </a:lnTo>
                <a:lnTo>
                  <a:pt x="132284" y="52832"/>
                </a:lnTo>
                <a:lnTo>
                  <a:pt x="137732" y="60274"/>
                </a:lnTo>
                <a:lnTo>
                  <a:pt x="137541" y="67056"/>
                </a:lnTo>
                <a:lnTo>
                  <a:pt x="137313" y="75234"/>
                </a:lnTo>
                <a:lnTo>
                  <a:pt x="126162" y="76784"/>
                </a:lnTo>
                <a:lnTo>
                  <a:pt x="119622" y="77482"/>
                </a:lnTo>
                <a:lnTo>
                  <a:pt x="106964" y="78526"/>
                </a:lnTo>
                <a:lnTo>
                  <a:pt x="94278" y="79113"/>
                </a:lnTo>
                <a:lnTo>
                  <a:pt x="86564" y="79336"/>
                </a:lnTo>
                <a:lnTo>
                  <a:pt x="81725" y="79451"/>
                </a:lnTo>
                <a:lnTo>
                  <a:pt x="76556" y="79794"/>
                </a:lnTo>
                <a:lnTo>
                  <a:pt x="71882" y="78536"/>
                </a:lnTo>
                <a:lnTo>
                  <a:pt x="59966" y="74497"/>
                </a:lnTo>
                <a:lnTo>
                  <a:pt x="48441" y="69269"/>
                </a:lnTo>
                <a:lnTo>
                  <a:pt x="37030" y="63381"/>
                </a:lnTo>
                <a:lnTo>
                  <a:pt x="32652" y="61074"/>
                </a:lnTo>
                <a:lnTo>
                  <a:pt x="21167" y="55850"/>
                </a:lnTo>
                <a:lnTo>
                  <a:pt x="8644" y="49003"/>
                </a:lnTo>
                <a:lnTo>
                  <a:pt x="1245" y="39890"/>
                </a:lnTo>
                <a:lnTo>
                  <a:pt x="0" y="27990"/>
                </a:lnTo>
                <a:lnTo>
                  <a:pt x="1448" y="13359"/>
                </a:lnTo>
                <a:lnTo>
                  <a:pt x="6401" y="2971"/>
                </a:lnTo>
                <a:lnTo>
                  <a:pt x="6744" y="2806"/>
                </a:lnTo>
                <a:lnTo>
                  <a:pt x="6820" y="2565"/>
                </a:lnTo>
                <a:lnTo>
                  <a:pt x="6630" y="2273"/>
                </a:lnTo>
                <a:lnTo>
                  <a:pt x="19012" y="1951"/>
                </a:lnTo>
                <a:lnTo>
                  <a:pt x="31589" y="2317"/>
                </a:lnTo>
                <a:lnTo>
                  <a:pt x="44080" y="1810"/>
                </a:lnTo>
                <a:lnTo>
                  <a:pt x="529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129346" y="2061387"/>
            <a:ext cx="124421" cy="100897"/>
          </a:xfrm>
          <a:custGeom>
            <a:avLst/>
            <a:gdLst/>
            <a:ahLst/>
            <a:cxnLst/>
            <a:rect l="l" t="t" r="r" b="b"/>
            <a:pathLst>
              <a:path w="124421" h="100897">
                <a:moveTo>
                  <a:pt x="109118" y="7173"/>
                </a:moveTo>
                <a:lnTo>
                  <a:pt x="108369" y="4151"/>
                </a:lnTo>
                <a:lnTo>
                  <a:pt x="106845" y="1877"/>
                </a:lnTo>
                <a:lnTo>
                  <a:pt x="104076" y="734"/>
                </a:lnTo>
                <a:lnTo>
                  <a:pt x="101846" y="0"/>
                </a:lnTo>
                <a:lnTo>
                  <a:pt x="89386" y="1247"/>
                </a:lnTo>
                <a:lnTo>
                  <a:pt x="81178" y="9904"/>
                </a:lnTo>
                <a:lnTo>
                  <a:pt x="80454" y="12482"/>
                </a:lnTo>
                <a:lnTo>
                  <a:pt x="79413" y="16686"/>
                </a:lnTo>
                <a:lnTo>
                  <a:pt x="78244" y="19607"/>
                </a:lnTo>
                <a:lnTo>
                  <a:pt x="77482" y="21855"/>
                </a:lnTo>
                <a:lnTo>
                  <a:pt x="77114" y="25157"/>
                </a:lnTo>
                <a:lnTo>
                  <a:pt x="76365" y="32027"/>
                </a:lnTo>
                <a:lnTo>
                  <a:pt x="74688" y="36142"/>
                </a:lnTo>
                <a:lnTo>
                  <a:pt x="71526" y="42098"/>
                </a:lnTo>
                <a:lnTo>
                  <a:pt x="68579" y="47674"/>
                </a:lnTo>
                <a:lnTo>
                  <a:pt x="66268" y="51115"/>
                </a:lnTo>
                <a:lnTo>
                  <a:pt x="53708" y="50899"/>
                </a:lnTo>
                <a:lnTo>
                  <a:pt x="48323" y="49160"/>
                </a:lnTo>
                <a:lnTo>
                  <a:pt x="42824" y="47496"/>
                </a:lnTo>
                <a:lnTo>
                  <a:pt x="36652" y="45616"/>
                </a:lnTo>
                <a:lnTo>
                  <a:pt x="30454" y="44283"/>
                </a:lnTo>
                <a:lnTo>
                  <a:pt x="24409" y="41349"/>
                </a:lnTo>
                <a:lnTo>
                  <a:pt x="22377" y="40320"/>
                </a:lnTo>
                <a:lnTo>
                  <a:pt x="11324" y="33979"/>
                </a:lnTo>
                <a:lnTo>
                  <a:pt x="0" y="28192"/>
                </a:lnTo>
                <a:lnTo>
                  <a:pt x="368" y="32940"/>
                </a:lnTo>
                <a:lnTo>
                  <a:pt x="2591" y="46052"/>
                </a:lnTo>
                <a:lnTo>
                  <a:pt x="7099" y="57821"/>
                </a:lnTo>
                <a:lnTo>
                  <a:pt x="8826" y="60704"/>
                </a:lnTo>
                <a:lnTo>
                  <a:pt x="10642" y="62863"/>
                </a:lnTo>
                <a:lnTo>
                  <a:pt x="12230" y="65835"/>
                </a:lnTo>
                <a:lnTo>
                  <a:pt x="14350" y="69861"/>
                </a:lnTo>
                <a:lnTo>
                  <a:pt x="15900" y="73556"/>
                </a:lnTo>
                <a:lnTo>
                  <a:pt x="18961" y="76388"/>
                </a:lnTo>
                <a:lnTo>
                  <a:pt x="22288" y="79449"/>
                </a:lnTo>
                <a:lnTo>
                  <a:pt x="26037" y="82960"/>
                </a:lnTo>
                <a:lnTo>
                  <a:pt x="36313" y="90654"/>
                </a:lnTo>
                <a:lnTo>
                  <a:pt x="47796" y="96341"/>
                </a:lnTo>
                <a:lnTo>
                  <a:pt x="60477" y="99540"/>
                </a:lnTo>
                <a:lnTo>
                  <a:pt x="71049" y="100628"/>
                </a:lnTo>
                <a:lnTo>
                  <a:pt x="83696" y="100897"/>
                </a:lnTo>
                <a:lnTo>
                  <a:pt x="96291" y="99756"/>
                </a:lnTo>
                <a:lnTo>
                  <a:pt x="101325" y="98733"/>
                </a:lnTo>
                <a:lnTo>
                  <a:pt x="114115" y="93543"/>
                </a:lnTo>
                <a:lnTo>
                  <a:pt x="122288" y="83881"/>
                </a:lnTo>
                <a:lnTo>
                  <a:pt x="124421" y="77074"/>
                </a:lnTo>
                <a:lnTo>
                  <a:pt x="121665" y="66724"/>
                </a:lnTo>
                <a:lnTo>
                  <a:pt x="120967" y="59866"/>
                </a:lnTo>
                <a:lnTo>
                  <a:pt x="120256" y="52919"/>
                </a:lnTo>
                <a:lnTo>
                  <a:pt x="120611" y="45527"/>
                </a:lnTo>
                <a:lnTo>
                  <a:pt x="119202" y="38746"/>
                </a:lnTo>
                <a:lnTo>
                  <a:pt x="118033" y="33196"/>
                </a:lnTo>
                <a:lnTo>
                  <a:pt x="117005" y="26858"/>
                </a:lnTo>
                <a:lnTo>
                  <a:pt x="114896" y="21194"/>
                </a:lnTo>
                <a:lnTo>
                  <a:pt x="113842" y="18362"/>
                </a:lnTo>
                <a:lnTo>
                  <a:pt x="113626" y="16952"/>
                </a:lnTo>
                <a:lnTo>
                  <a:pt x="111861" y="14158"/>
                </a:lnTo>
                <a:lnTo>
                  <a:pt x="110731" y="12368"/>
                </a:lnTo>
                <a:lnTo>
                  <a:pt x="109080" y="9663"/>
                </a:lnTo>
                <a:lnTo>
                  <a:pt x="109118" y="717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129346" y="2061387"/>
            <a:ext cx="124421" cy="100897"/>
          </a:xfrm>
          <a:custGeom>
            <a:avLst/>
            <a:gdLst/>
            <a:ahLst/>
            <a:cxnLst/>
            <a:rect l="l" t="t" r="r" b="b"/>
            <a:pathLst>
              <a:path w="124421" h="100897">
                <a:moveTo>
                  <a:pt x="109118" y="7173"/>
                </a:moveTo>
                <a:lnTo>
                  <a:pt x="109080" y="9663"/>
                </a:lnTo>
                <a:lnTo>
                  <a:pt x="110731" y="12368"/>
                </a:lnTo>
                <a:lnTo>
                  <a:pt x="111861" y="14158"/>
                </a:lnTo>
                <a:lnTo>
                  <a:pt x="113626" y="16952"/>
                </a:lnTo>
                <a:lnTo>
                  <a:pt x="113842" y="18362"/>
                </a:lnTo>
                <a:lnTo>
                  <a:pt x="114896" y="21194"/>
                </a:lnTo>
                <a:lnTo>
                  <a:pt x="117005" y="26858"/>
                </a:lnTo>
                <a:lnTo>
                  <a:pt x="118033" y="33196"/>
                </a:lnTo>
                <a:lnTo>
                  <a:pt x="119202" y="38746"/>
                </a:lnTo>
                <a:lnTo>
                  <a:pt x="120611" y="45527"/>
                </a:lnTo>
                <a:lnTo>
                  <a:pt x="120256" y="52919"/>
                </a:lnTo>
                <a:lnTo>
                  <a:pt x="120967" y="59866"/>
                </a:lnTo>
                <a:lnTo>
                  <a:pt x="121665" y="66724"/>
                </a:lnTo>
                <a:lnTo>
                  <a:pt x="124421" y="77074"/>
                </a:lnTo>
                <a:lnTo>
                  <a:pt x="122288" y="83881"/>
                </a:lnTo>
                <a:lnTo>
                  <a:pt x="114115" y="93543"/>
                </a:lnTo>
                <a:lnTo>
                  <a:pt x="101325" y="98733"/>
                </a:lnTo>
                <a:lnTo>
                  <a:pt x="96291" y="99756"/>
                </a:lnTo>
                <a:lnTo>
                  <a:pt x="83696" y="100897"/>
                </a:lnTo>
                <a:lnTo>
                  <a:pt x="71049" y="100628"/>
                </a:lnTo>
                <a:lnTo>
                  <a:pt x="60477" y="99540"/>
                </a:lnTo>
                <a:lnTo>
                  <a:pt x="47796" y="96341"/>
                </a:lnTo>
                <a:lnTo>
                  <a:pt x="36313" y="90654"/>
                </a:lnTo>
                <a:lnTo>
                  <a:pt x="26037" y="82960"/>
                </a:lnTo>
                <a:lnTo>
                  <a:pt x="22288" y="79449"/>
                </a:lnTo>
                <a:lnTo>
                  <a:pt x="21221" y="78370"/>
                </a:lnTo>
                <a:lnTo>
                  <a:pt x="20078" y="77442"/>
                </a:lnTo>
                <a:lnTo>
                  <a:pt x="18961" y="76388"/>
                </a:lnTo>
                <a:lnTo>
                  <a:pt x="15900" y="73556"/>
                </a:lnTo>
                <a:lnTo>
                  <a:pt x="14350" y="69861"/>
                </a:lnTo>
                <a:lnTo>
                  <a:pt x="12230" y="65835"/>
                </a:lnTo>
                <a:lnTo>
                  <a:pt x="10642" y="62863"/>
                </a:lnTo>
                <a:lnTo>
                  <a:pt x="8826" y="60704"/>
                </a:lnTo>
                <a:lnTo>
                  <a:pt x="7099" y="57821"/>
                </a:lnTo>
                <a:lnTo>
                  <a:pt x="2591" y="46052"/>
                </a:lnTo>
                <a:lnTo>
                  <a:pt x="368" y="32940"/>
                </a:lnTo>
                <a:lnTo>
                  <a:pt x="0" y="28192"/>
                </a:lnTo>
                <a:lnTo>
                  <a:pt x="11324" y="33979"/>
                </a:lnTo>
                <a:lnTo>
                  <a:pt x="22377" y="40320"/>
                </a:lnTo>
                <a:lnTo>
                  <a:pt x="24409" y="41349"/>
                </a:lnTo>
                <a:lnTo>
                  <a:pt x="30454" y="44283"/>
                </a:lnTo>
                <a:lnTo>
                  <a:pt x="36652" y="45616"/>
                </a:lnTo>
                <a:lnTo>
                  <a:pt x="42824" y="47496"/>
                </a:lnTo>
                <a:lnTo>
                  <a:pt x="48323" y="49160"/>
                </a:lnTo>
                <a:lnTo>
                  <a:pt x="53708" y="50899"/>
                </a:lnTo>
                <a:lnTo>
                  <a:pt x="59588" y="51001"/>
                </a:lnTo>
                <a:lnTo>
                  <a:pt x="66268" y="51115"/>
                </a:lnTo>
                <a:lnTo>
                  <a:pt x="68579" y="47674"/>
                </a:lnTo>
                <a:lnTo>
                  <a:pt x="71526" y="42098"/>
                </a:lnTo>
                <a:lnTo>
                  <a:pt x="74688" y="36142"/>
                </a:lnTo>
                <a:lnTo>
                  <a:pt x="76365" y="32027"/>
                </a:lnTo>
                <a:lnTo>
                  <a:pt x="77114" y="25157"/>
                </a:lnTo>
                <a:lnTo>
                  <a:pt x="77482" y="21855"/>
                </a:lnTo>
                <a:lnTo>
                  <a:pt x="78244" y="19607"/>
                </a:lnTo>
                <a:lnTo>
                  <a:pt x="79413" y="16686"/>
                </a:lnTo>
                <a:lnTo>
                  <a:pt x="80314" y="14387"/>
                </a:lnTo>
                <a:lnTo>
                  <a:pt x="80454" y="12482"/>
                </a:lnTo>
                <a:lnTo>
                  <a:pt x="81178" y="9904"/>
                </a:lnTo>
                <a:lnTo>
                  <a:pt x="89386" y="1247"/>
                </a:lnTo>
                <a:lnTo>
                  <a:pt x="101846" y="0"/>
                </a:lnTo>
                <a:lnTo>
                  <a:pt x="104076" y="734"/>
                </a:lnTo>
                <a:lnTo>
                  <a:pt x="106845" y="1877"/>
                </a:lnTo>
                <a:lnTo>
                  <a:pt x="108369" y="4151"/>
                </a:lnTo>
                <a:lnTo>
                  <a:pt x="109118" y="71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983687" y="1348103"/>
            <a:ext cx="261515" cy="862303"/>
          </a:xfrm>
          <a:custGeom>
            <a:avLst/>
            <a:gdLst/>
            <a:ahLst/>
            <a:cxnLst/>
            <a:rect l="l" t="t" r="r" b="b"/>
            <a:pathLst>
              <a:path w="261515" h="862303">
                <a:moveTo>
                  <a:pt x="224355" y="604431"/>
                </a:moveTo>
                <a:lnTo>
                  <a:pt x="223021" y="592104"/>
                </a:lnTo>
                <a:lnTo>
                  <a:pt x="221407" y="578999"/>
                </a:lnTo>
                <a:lnTo>
                  <a:pt x="219605" y="566686"/>
                </a:lnTo>
                <a:lnTo>
                  <a:pt x="218010" y="556306"/>
                </a:lnTo>
                <a:lnTo>
                  <a:pt x="216391" y="543644"/>
                </a:lnTo>
                <a:lnTo>
                  <a:pt x="215068" y="531157"/>
                </a:lnTo>
                <a:lnTo>
                  <a:pt x="213926" y="518754"/>
                </a:lnTo>
                <a:lnTo>
                  <a:pt x="212851" y="506343"/>
                </a:lnTo>
                <a:lnTo>
                  <a:pt x="211727" y="493833"/>
                </a:lnTo>
                <a:lnTo>
                  <a:pt x="210439" y="481131"/>
                </a:lnTo>
                <a:lnTo>
                  <a:pt x="208874" y="468147"/>
                </a:lnTo>
                <a:lnTo>
                  <a:pt x="207713" y="459509"/>
                </a:lnTo>
                <a:lnTo>
                  <a:pt x="206030" y="446786"/>
                </a:lnTo>
                <a:lnTo>
                  <a:pt x="204613" y="434820"/>
                </a:lnTo>
                <a:lnTo>
                  <a:pt x="203525" y="422962"/>
                </a:lnTo>
                <a:lnTo>
                  <a:pt x="202829" y="410563"/>
                </a:lnTo>
                <a:lnTo>
                  <a:pt x="202587" y="396976"/>
                </a:lnTo>
                <a:lnTo>
                  <a:pt x="202633" y="392905"/>
                </a:lnTo>
                <a:lnTo>
                  <a:pt x="203382" y="380079"/>
                </a:lnTo>
                <a:lnTo>
                  <a:pt x="204928" y="367859"/>
                </a:lnTo>
                <a:lnTo>
                  <a:pt x="207113" y="355803"/>
                </a:lnTo>
                <a:lnTo>
                  <a:pt x="209777" y="343465"/>
                </a:lnTo>
                <a:lnTo>
                  <a:pt x="212760" y="330403"/>
                </a:lnTo>
                <a:lnTo>
                  <a:pt x="213722" y="326043"/>
                </a:lnTo>
                <a:lnTo>
                  <a:pt x="216289" y="313430"/>
                </a:lnTo>
                <a:lnTo>
                  <a:pt x="218856" y="300525"/>
                </a:lnTo>
                <a:lnTo>
                  <a:pt x="221677" y="287658"/>
                </a:lnTo>
                <a:lnTo>
                  <a:pt x="225006" y="275158"/>
                </a:lnTo>
                <a:lnTo>
                  <a:pt x="229095" y="263354"/>
                </a:lnTo>
                <a:lnTo>
                  <a:pt x="234197" y="252577"/>
                </a:lnTo>
                <a:lnTo>
                  <a:pt x="240312" y="241119"/>
                </a:lnTo>
                <a:lnTo>
                  <a:pt x="245550" y="229872"/>
                </a:lnTo>
                <a:lnTo>
                  <a:pt x="249955" y="218456"/>
                </a:lnTo>
                <a:lnTo>
                  <a:pt x="253621" y="206409"/>
                </a:lnTo>
                <a:lnTo>
                  <a:pt x="256638" y="193268"/>
                </a:lnTo>
                <a:lnTo>
                  <a:pt x="257380" y="189194"/>
                </a:lnTo>
                <a:lnTo>
                  <a:pt x="258954" y="176348"/>
                </a:lnTo>
                <a:lnTo>
                  <a:pt x="259497" y="163915"/>
                </a:lnTo>
                <a:lnTo>
                  <a:pt x="259335" y="151668"/>
                </a:lnTo>
                <a:lnTo>
                  <a:pt x="258788" y="139379"/>
                </a:lnTo>
                <a:lnTo>
                  <a:pt x="258179" y="126821"/>
                </a:lnTo>
                <a:lnTo>
                  <a:pt x="257832" y="113766"/>
                </a:lnTo>
                <a:lnTo>
                  <a:pt x="257673" y="105431"/>
                </a:lnTo>
                <a:lnTo>
                  <a:pt x="257125" y="92759"/>
                </a:lnTo>
                <a:lnTo>
                  <a:pt x="256296" y="80165"/>
                </a:lnTo>
                <a:lnTo>
                  <a:pt x="255284" y="67549"/>
                </a:lnTo>
                <a:lnTo>
                  <a:pt x="254187" y="54813"/>
                </a:lnTo>
                <a:lnTo>
                  <a:pt x="253514" y="47002"/>
                </a:lnTo>
                <a:lnTo>
                  <a:pt x="254644" y="38392"/>
                </a:lnTo>
                <a:lnTo>
                  <a:pt x="251292" y="30988"/>
                </a:lnTo>
                <a:lnTo>
                  <a:pt x="250308" y="29079"/>
                </a:lnTo>
                <a:lnTo>
                  <a:pt x="241800" y="19590"/>
                </a:lnTo>
                <a:lnTo>
                  <a:pt x="231992" y="10865"/>
                </a:lnTo>
                <a:lnTo>
                  <a:pt x="225574" y="0"/>
                </a:lnTo>
                <a:lnTo>
                  <a:pt x="26070" y="23901"/>
                </a:lnTo>
                <a:lnTo>
                  <a:pt x="22869" y="31724"/>
                </a:lnTo>
                <a:lnTo>
                  <a:pt x="17764" y="35242"/>
                </a:lnTo>
                <a:lnTo>
                  <a:pt x="16519" y="44208"/>
                </a:lnTo>
                <a:lnTo>
                  <a:pt x="16062" y="53293"/>
                </a:lnTo>
                <a:lnTo>
                  <a:pt x="16951" y="66020"/>
                </a:lnTo>
                <a:lnTo>
                  <a:pt x="17701" y="78600"/>
                </a:lnTo>
                <a:lnTo>
                  <a:pt x="17703" y="80688"/>
                </a:lnTo>
                <a:lnTo>
                  <a:pt x="17879" y="93370"/>
                </a:lnTo>
                <a:lnTo>
                  <a:pt x="18276" y="106057"/>
                </a:lnTo>
                <a:lnTo>
                  <a:pt x="18808" y="118745"/>
                </a:lnTo>
                <a:lnTo>
                  <a:pt x="19393" y="131433"/>
                </a:lnTo>
                <a:lnTo>
                  <a:pt x="19946" y="144120"/>
                </a:lnTo>
                <a:lnTo>
                  <a:pt x="20383" y="156803"/>
                </a:lnTo>
                <a:lnTo>
                  <a:pt x="20622" y="169482"/>
                </a:lnTo>
                <a:lnTo>
                  <a:pt x="20576" y="182154"/>
                </a:lnTo>
                <a:lnTo>
                  <a:pt x="20164" y="194818"/>
                </a:lnTo>
                <a:lnTo>
                  <a:pt x="19961" y="198637"/>
                </a:lnTo>
                <a:lnTo>
                  <a:pt x="19141" y="211257"/>
                </a:lnTo>
                <a:lnTo>
                  <a:pt x="18265" y="223926"/>
                </a:lnTo>
                <a:lnTo>
                  <a:pt x="17566" y="236619"/>
                </a:lnTo>
                <a:lnTo>
                  <a:pt x="17275" y="249310"/>
                </a:lnTo>
                <a:lnTo>
                  <a:pt x="17624" y="261975"/>
                </a:lnTo>
                <a:lnTo>
                  <a:pt x="18502" y="274803"/>
                </a:lnTo>
                <a:lnTo>
                  <a:pt x="19577" y="287462"/>
                </a:lnTo>
                <a:lnTo>
                  <a:pt x="20796" y="300102"/>
                </a:lnTo>
                <a:lnTo>
                  <a:pt x="22099" y="312730"/>
                </a:lnTo>
                <a:lnTo>
                  <a:pt x="23426" y="325353"/>
                </a:lnTo>
                <a:lnTo>
                  <a:pt x="24714" y="337979"/>
                </a:lnTo>
                <a:lnTo>
                  <a:pt x="25905" y="350614"/>
                </a:lnTo>
                <a:lnTo>
                  <a:pt x="26936" y="363266"/>
                </a:lnTo>
                <a:lnTo>
                  <a:pt x="27748" y="375942"/>
                </a:lnTo>
                <a:lnTo>
                  <a:pt x="28279" y="388650"/>
                </a:lnTo>
                <a:lnTo>
                  <a:pt x="28470" y="401396"/>
                </a:lnTo>
                <a:lnTo>
                  <a:pt x="28396" y="411222"/>
                </a:lnTo>
                <a:lnTo>
                  <a:pt x="28082" y="423925"/>
                </a:lnTo>
                <a:lnTo>
                  <a:pt x="27523" y="436631"/>
                </a:lnTo>
                <a:lnTo>
                  <a:pt x="26720" y="449332"/>
                </a:lnTo>
                <a:lnTo>
                  <a:pt x="25675" y="462022"/>
                </a:lnTo>
                <a:lnTo>
                  <a:pt x="24390" y="474693"/>
                </a:lnTo>
                <a:lnTo>
                  <a:pt x="22865" y="487338"/>
                </a:lnTo>
                <a:lnTo>
                  <a:pt x="21102" y="499948"/>
                </a:lnTo>
                <a:lnTo>
                  <a:pt x="19102" y="512517"/>
                </a:lnTo>
                <a:lnTo>
                  <a:pt x="16867" y="525038"/>
                </a:lnTo>
                <a:lnTo>
                  <a:pt x="14399" y="537502"/>
                </a:lnTo>
                <a:lnTo>
                  <a:pt x="11767" y="549621"/>
                </a:lnTo>
                <a:lnTo>
                  <a:pt x="8963" y="562094"/>
                </a:lnTo>
                <a:lnTo>
                  <a:pt x="6257" y="574643"/>
                </a:lnTo>
                <a:lnTo>
                  <a:pt x="3872" y="587220"/>
                </a:lnTo>
                <a:lnTo>
                  <a:pt x="2032" y="599777"/>
                </a:lnTo>
                <a:lnTo>
                  <a:pt x="962" y="612267"/>
                </a:lnTo>
                <a:lnTo>
                  <a:pt x="343" y="628484"/>
                </a:lnTo>
                <a:lnTo>
                  <a:pt x="84" y="640841"/>
                </a:lnTo>
                <a:lnTo>
                  <a:pt x="0" y="666144"/>
                </a:lnTo>
                <a:lnTo>
                  <a:pt x="134" y="679018"/>
                </a:lnTo>
                <a:lnTo>
                  <a:pt x="360" y="691995"/>
                </a:lnTo>
                <a:lnTo>
                  <a:pt x="657" y="705038"/>
                </a:lnTo>
                <a:lnTo>
                  <a:pt x="1006" y="718113"/>
                </a:lnTo>
                <a:lnTo>
                  <a:pt x="1387" y="731185"/>
                </a:lnTo>
                <a:lnTo>
                  <a:pt x="1780" y="744219"/>
                </a:lnTo>
                <a:lnTo>
                  <a:pt x="2165" y="757179"/>
                </a:lnTo>
                <a:lnTo>
                  <a:pt x="2524" y="770030"/>
                </a:lnTo>
                <a:lnTo>
                  <a:pt x="2834" y="782737"/>
                </a:lnTo>
                <a:lnTo>
                  <a:pt x="3078" y="795266"/>
                </a:lnTo>
                <a:lnTo>
                  <a:pt x="3236" y="807580"/>
                </a:lnTo>
                <a:lnTo>
                  <a:pt x="3286" y="819645"/>
                </a:lnTo>
                <a:lnTo>
                  <a:pt x="4275" y="827443"/>
                </a:lnTo>
                <a:lnTo>
                  <a:pt x="11646" y="834397"/>
                </a:lnTo>
                <a:lnTo>
                  <a:pt x="26108" y="838631"/>
                </a:lnTo>
                <a:lnTo>
                  <a:pt x="32899" y="841162"/>
                </a:lnTo>
                <a:lnTo>
                  <a:pt x="44434" y="846180"/>
                </a:lnTo>
                <a:lnTo>
                  <a:pt x="56347" y="850417"/>
                </a:lnTo>
                <a:lnTo>
                  <a:pt x="63000" y="852680"/>
                </a:lnTo>
                <a:lnTo>
                  <a:pt x="75695" y="855417"/>
                </a:lnTo>
                <a:lnTo>
                  <a:pt x="90779" y="857750"/>
                </a:lnTo>
                <a:lnTo>
                  <a:pt x="106074" y="859581"/>
                </a:lnTo>
                <a:lnTo>
                  <a:pt x="119398" y="860810"/>
                </a:lnTo>
                <a:lnTo>
                  <a:pt x="128572" y="861339"/>
                </a:lnTo>
                <a:lnTo>
                  <a:pt x="134386" y="861668"/>
                </a:lnTo>
                <a:lnTo>
                  <a:pt x="149547" y="862303"/>
                </a:lnTo>
                <a:lnTo>
                  <a:pt x="160550" y="860475"/>
                </a:lnTo>
                <a:lnTo>
                  <a:pt x="161627" y="858348"/>
                </a:lnTo>
                <a:lnTo>
                  <a:pt x="162514" y="848087"/>
                </a:lnTo>
                <a:lnTo>
                  <a:pt x="162014" y="832879"/>
                </a:lnTo>
                <a:lnTo>
                  <a:pt x="160774" y="816176"/>
                </a:lnTo>
                <a:lnTo>
                  <a:pt x="159444" y="801431"/>
                </a:lnTo>
                <a:lnTo>
                  <a:pt x="158671" y="792099"/>
                </a:lnTo>
                <a:lnTo>
                  <a:pt x="158069" y="783051"/>
                </a:lnTo>
                <a:lnTo>
                  <a:pt x="156848" y="770469"/>
                </a:lnTo>
                <a:lnTo>
                  <a:pt x="155326" y="757852"/>
                </a:lnTo>
                <a:lnTo>
                  <a:pt x="153672" y="745208"/>
                </a:lnTo>
                <a:lnTo>
                  <a:pt x="152051" y="732544"/>
                </a:lnTo>
                <a:lnTo>
                  <a:pt x="150630" y="719868"/>
                </a:lnTo>
                <a:lnTo>
                  <a:pt x="149576" y="707188"/>
                </a:lnTo>
                <a:lnTo>
                  <a:pt x="149057" y="694512"/>
                </a:lnTo>
                <a:lnTo>
                  <a:pt x="149713" y="695475"/>
                </a:lnTo>
                <a:lnTo>
                  <a:pt x="158949" y="704433"/>
                </a:lnTo>
                <a:lnTo>
                  <a:pt x="170173" y="709901"/>
                </a:lnTo>
                <a:lnTo>
                  <a:pt x="182599" y="713716"/>
                </a:lnTo>
                <a:lnTo>
                  <a:pt x="195437" y="717715"/>
                </a:lnTo>
                <a:lnTo>
                  <a:pt x="200960" y="719774"/>
                </a:lnTo>
                <a:lnTo>
                  <a:pt x="212836" y="724215"/>
                </a:lnTo>
                <a:lnTo>
                  <a:pt x="224560" y="728094"/>
                </a:lnTo>
                <a:lnTo>
                  <a:pt x="236373" y="730870"/>
                </a:lnTo>
                <a:lnTo>
                  <a:pt x="248513" y="731998"/>
                </a:lnTo>
                <a:lnTo>
                  <a:pt x="261223" y="730935"/>
                </a:lnTo>
                <a:lnTo>
                  <a:pt x="261515" y="727079"/>
                </a:lnTo>
                <a:lnTo>
                  <a:pt x="258424" y="715742"/>
                </a:lnTo>
                <a:lnTo>
                  <a:pt x="252752" y="704862"/>
                </a:lnTo>
                <a:lnTo>
                  <a:pt x="250353" y="696954"/>
                </a:lnTo>
                <a:lnTo>
                  <a:pt x="247963" y="684459"/>
                </a:lnTo>
                <a:lnTo>
                  <a:pt x="244751" y="672236"/>
                </a:lnTo>
                <a:lnTo>
                  <a:pt x="244236" y="670881"/>
                </a:lnTo>
                <a:lnTo>
                  <a:pt x="240022" y="658313"/>
                </a:lnTo>
                <a:lnTo>
                  <a:pt x="236883" y="646659"/>
                </a:lnTo>
                <a:lnTo>
                  <a:pt x="234019" y="634923"/>
                </a:lnTo>
                <a:lnTo>
                  <a:pt x="230629" y="622109"/>
                </a:lnTo>
                <a:lnTo>
                  <a:pt x="224355" y="60443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983663" y="1348103"/>
            <a:ext cx="261538" cy="862303"/>
          </a:xfrm>
          <a:custGeom>
            <a:avLst/>
            <a:gdLst/>
            <a:ahLst/>
            <a:cxnLst/>
            <a:rect l="l" t="t" r="r" b="b"/>
            <a:pathLst>
              <a:path w="261538" h="862303">
                <a:moveTo>
                  <a:pt x="225597" y="0"/>
                </a:moveTo>
                <a:lnTo>
                  <a:pt x="232015" y="10865"/>
                </a:lnTo>
                <a:lnTo>
                  <a:pt x="241823" y="19590"/>
                </a:lnTo>
                <a:lnTo>
                  <a:pt x="250331" y="29079"/>
                </a:lnTo>
                <a:lnTo>
                  <a:pt x="251315" y="30988"/>
                </a:lnTo>
                <a:lnTo>
                  <a:pt x="254668" y="38392"/>
                </a:lnTo>
                <a:lnTo>
                  <a:pt x="253537" y="47002"/>
                </a:lnTo>
                <a:lnTo>
                  <a:pt x="254210" y="54813"/>
                </a:lnTo>
                <a:lnTo>
                  <a:pt x="255307" y="67549"/>
                </a:lnTo>
                <a:lnTo>
                  <a:pt x="256319" y="80165"/>
                </a:lnTo>
                <a:lnTo>
                  <a:pt x="257149" y="92759"/>
                </a:lnTo>
                <a:lnTo>
                  <a:pt x="257697" y="105431"/>
                </a:lnTo>
                <a:lnTo>
                  <a:pt x="257855" y="113766"/>
                </a:lnTo>
                <a:lnTo>
                  <a:pt x="258202" y="126821"/>
                </a:lnTo>
                <a:lnTo>
                  <a:pt x="258811" y="139379"/>
                </a:lnTo>
                <a:lnTo>
                  <a:pt x="259358" y="151668"/>
                </a:lnTo>
                <a:lnTo>
                  <a:pt x="259521" y="163915"/>
                </a:lnTo>
                <a:lnTo>
                  <a:pt x="258977" y="176348"/>
                </a:lnTo>
                <a:lnTo>
                  <a:pt x="257403" y="189194"/>
                </a:lnTo>
                <a:lnTo>
                  <a:pt x="253644" y="206409"/>
                </a:lnTo>
                <a:lnTo>
                  <a:pt x="249978" y="218456"/>
                </a:lnTo>
                <a:lnTo>
                  <a:pt x="245573" y="229872"/>
                </a:lnTo>
                <a:lnTo>
                  <a:pt x="240336" y="241119"/>
                </a:lnTo>
                <a:lnTo>
                  <a:pt x="234221" y="252577"/>
                </a:lnTo>
                <a:lnTo>
                  <a:pt x="229118" y="263354"/>
                </a:lnTo>
                <a:lnTo>
                  <a:pt x="225029" y="275158"/>
                </a:lnTo>
                <a:lnTo>
                  <a:pt x="221701" y="287658"/>
                </a:lnTo>
                <a:lnTo>
                  <a:pt x="218880" y="300525"/>
                </a:lnTo>
                <a:lnTo>
                  <a:pt x="216312" y="313430"/>
                </a:lnTo>
                <a:lnTo>
                  <a:pt x="213745" y="326043"/>
                </a:lnTo>
                <a:lnTo>
                  <a:pt x="212783" y="330403"/>
                </a:lnTo>
                <a:lnTo>
                  <a:pt x="209800" y="343465"/>
                </a:lnTo>
                <a:lnTo>
                  <a:pt x="207136" y="355803"/>
                </a:lnTo>
                <a:lnTo>
                  <a:pt x="204952" y="367859"/>
                </a:lnTo>
                <a:lnTo>
                  <a:pt x="203405" y="380079"/>
                </a:lnTo>
                <a:lnTo>
                  <a:pt x="202656" y="392905"/>
                </a:lnTo>
                <a:lnTo>
                  <a:pt x="202610" y="396976"/>
                </a:lnTo>
                <a:lnTo>
                  <a:pt x="202852" y="410563"/>
                </a:lnTo>
                <a:lnTo>
                  <a:pt x="203548" y="422962"/>
                </a:lnTo>
                <a:lnTo>
                  <a:pt x="204636" y="434820"/>
                </a:lnTo>
                <a:lnTo>
                  <a:pt x="206053" y="446786"/>
                </a:lnTo>
                <a:lnTo>
                  <a:pt x="207736" y="459509"/>
                </a:lnTo>
                <a:lnTo>
                  <a:pt x="208897" y="468147"/>
                </a:lnTo>
                <a:lnTo>
                  <a:pt x="210462" y="481131"/>
                </a:lnTo>
                <a:lnTo>
                  <a:pt x="211750" y="493833"/>
                </a:lnTo>
                <a:lnTo>
                  <a:pt x="212874" y="506343"/>
                </a:lnTo>
                <a:lnTo>
                  <a:pt x="213950" y="518754"/>
                </a:lnTo>
                <a:lnTo>
                  <a:pt x="215091" y="531157"/>
                </a:lnTo>
                <a:lnTo>
                  <a:pt x="216414" y="543644"/>
                </a:lnTo>
                <a:lnTo>
                  <a:pt x="218033" y="556306"/>
                </a:lnTo>
                <a:lnTo>
                  <a:pt x="219628" y="566686"/>
                </a:lnTo>
                <a:lnTo>
                  <a:pt x="221431" y="578999"/>
                </a:lnTo>
                <a:lnTo>
                  <a:pt x="223045" y="592104"/>
                </a:lnTo>
                <a:lnTo>
                  <a:pt x="224531" y="604583"/>
                </a:lnTo>
                <a:lnTo>
                  <a:pt x="224378" y="604431"/>
                </a:lnTo>
                <a:lnTo>
                  <a:pt x="230728" y="622160"/>
                </a:lnTo>
                <a:lnTo>
                  <a:pt x="234043" y="634923"/>
                </a:lnTo>
                <a:lnTo>
                  <a:pt x="236906" y="646659"/>
                </a:lnTo>
                <a:lnTo>
                  <a:pt x="240045" y="658313"/>
                </a:lnTo>
                <a:lnTo>
                  <a:pt x="244260" y="670881"/>
                </a:lnTo>
                <a:lnTo>
                  <a:pt x="244774" y="672236"/>
                </a:lnTo>
                <a:lnTo>
                  <a:pt x="247987" y="684459"/>
                </a:lnTo>
                <a:lnTo>
                  <a:pt x="250376" y="696954"/>
                </a:lnTo>
                <a:lnTo>
                  <a:pt x="252775" y="704862"/>
                </a:lnTo>
                <a:lnTo>
                  <a:pt x="258447" y="715742"/>
                </a:lnTo>
                <a:lnTo>
                  <a:pt x="261538" y="727079"/>
                </a:lnTo>
                <a:lnTo>
                  <a:pt x="261246" y="730935"/>
                </a:lnTo>
                <a:lnTo>
                  <a:pt x="248537" y="731998"/>
                </a:lnTo>
                <a:lnTo>
                  <a:pt x="236396" y="730870"/>
                </a:lnTo>
                <a:lnTo>
                  <a:pt x="224583" y="728094"/>
                </a:lnTo>
                <a:lnTo>
                  <a:pt x="212859" y="724215"/>
                </a:lnTo>
                <a:lnTo>
                  <a:pt x="200983" y="719774"/>
                </a:lnTo>
                <a:lnTo>
                  <a:pt x="195460" y="717715"/>
                </a:lnTo>
                <a:lnTo>
                  <a:pt x="182622" y="713716"/>
                </a:lnTo>
                <a:lnTo>
                  <a:pt x="170196" y="709901"/>
                </a:lnTo>
                <a:lnTo>
                  <a:pt x="158972" y="704433"/>
                </a:lnTo>
                <a:lnTo>
                  <a:pt x="149736" y="695475"/>
                </a:lnTo>
                <a:lnTo>
                  <a:pt x="149080" y="694512"/>
                </a:lnTo>
                <a:lnTo>
                  <a:pt x="149600" y="707188"/>
                </a:lnTo>
                <a:lnTo>
                  <a:pt x="150653" y="719868"/>
                </a:lnTo>
                <a:lnTo>
                  <a:pt x="152074" y="732544"/>
                </a:lnTo>
                <a:lnTo>
                  <a:pt x="153695" y="745208"/>
                </a:lnTo>
                <a:lnTo>
                  <a:pt x="155349" y="757852"/>
                </a:lnTo>
                <a:lnTo>
                  <a:pt x="156871" y="770469"/>
                </a:lnTo>
                <a:lnTo>
                  <a:pt x="158093" y="783051"/>
                </a:lnTo>
                <a:lnTo>
                  <a:pt x="158694" y="792099"/>
                </a:lnTo>
                <a:lnTo>
                  <a:pt x="159467" y="801431"/>
                </a:lnTo>
                <a:lnTo>
                  <a:pt x="160797" y="816176"/>
                </a:lnTo>
                <a:lnTo>
                  <a:pt x="162037" y="832879"/>
                </a:lnTo>
                <a:lnTo>
                  <a:pt x="162537" y="848087"/>
                </a:lnTo>
                <a:lnTo>
                  <a:pt x="161650" y="858348"/>
                </a:lnTo>
                <a:lnTo>
                  <a:pt x="160573" y="860475"/>
                </a:lnTo>
                <a:lnTo>
                  <a:pt x="149570" y="862303"/>
                </a:lnTo>
                <a:lnTo>
                  <a:pt x="134409" y="861668"/>
                </a:lnTo>
                <a:lnTo>
                  <a:pt x="128595" y="861339"/>
                </a:lnTo>
                <a:lnTo>
                  <a:pt x="119421" y="860810"/>
                </a:lnTo>
                <a:lnTo>
                  <a:pt x="106097" y="859581"/>
                </a:lnTo>
                <a:lnTo>
                  <a:pt x="90803" y="857750"/>
                </a:lnTo>
                <a:lnTo>
                  <a:pt x="75718" y="855417"/>
                </a:lnTo>
                <a:lnTo>
                  <a:pt x="63023" y="852680"/>
                </a:lnTo>
                <a:lnTo>
                  <a:pt x="56370" y="850417"/>
                </a:lnTo>
                <a:lnTo>
                  <a:pt x="44457" y="846180"/>
                </a:lnTo>
                <a:lnTo>
                  <a:pt x="32922" y="841162"/>
                </a:lnTo>
                <a:lnTo>
                  <a:pt x="26131" y="838631"/>
                </a:lnTo>
                <a:lnTo>
                  <a:pt x="11669" y="834397"/>
                </a:lnTo>
                <a:lnTo>
                  <a:pt x="4298" y="827443"/>
                </a:lnTo>
                <a:lnTo>
                  <a:pt x="3309" y="819645"/>
                </a:lnTo>
                <a:lnTo>
                  <a:pt x="3259" y="807580"/>
                </a:lnTo>
                <a:lnTo>
                  <a:pt x="3102" y="795266"/>
                </a:lnTo>
                <a:lnTo>
                  <a:pt x="2858" y="782737"/>
                </a:lnTo>
                <a:lnTo>
                  <a:pt x="2547" y="770030"/>
                </a:lnTo>
                <a:lnTo>
                  <a:pt x="2189" y="757179"/>
                </a:lnTo>
                <a:lnTo>
                  <a:pt x="1803" y="744219"/>
                </a:lnTo>
                <a:lnTo>
                  <a:pt x="1410" y="731185"/>
                </a:lnTo>
                <a:lnTo>
                  <a:pt x="1029" y="718113"/>
                </a:lnTo>
                <a:lnTo>
                  <a:pt x="680" y="705038"/>
                </a:lnTo>
                <a:lnTo>
                  <a:pt x="383" y="691995"/>
                </a:lnTo>
                <a:lnTo>
                  <a:pt x="157" y="679018"/>
                </a:lnTo>
                <a:lnTo>
                  <a:pt x="23" y="666144"/>
                </a:lnTo>
                <a:lnTo>
                  <a:pt x="0" y="653406"/>
                </a:lnTo>
                <a:lnTo>
                  <a:pt x="107" y="640841"/>
                </a:lnTo>
                <a:lnTo>
                  <a:pt x="366" y="628484"/>
                </a:lnTo>
                <a:lnTo>
                  <a:pt x="795" y="616369"/>
                </a:lnTo>
                <a:lnTo>
                  <a:pt x="2056" y="599777"/>
                </a:lnTo>
                <a:lnTo>
                  <a:pt x="3895" y="587220"/>
                </a:lnTo>
                <a:lnTo>
                  <a:pt x="6280" y="574643"/>
                </a:lnTo>
                <a:lnTo>
                  <a:pt x="8986" y="562094"/>
                </a:lnTo>
                <a:lnTo>
                  <a:pt x="11791" y="549621"/>
                </a:lnTo>
                <a:lnTo>
                  <a:pt x="14422" y="537502"/>
                </a:lnTo>
                <a:lnTo>
                  <a:pt x="16890" y="525038"/>
                </a:lnTo>
                <a:lnTo>
                  <a:pt x="19125" y="512517"/>
                </a:lnTo>
                <a:lnTo>
                  <a:pt x="21125" y="499948"/>
                </a:lnTo>
                <a:lnTo>
                  <a:pt x="22888" y="487338"/>
                </a:lnTo>
                <a:lnTo>
                  <a:pt x="24413" y="474693"/>
                </a:lnTo>
                <a:lnTo>
                  <a:pt x="25699" y="462022"/>
                </a:lnTo>
                <a:lnTo>
                  <a:pt x="26743" y="449332"/>
                </a:lnTo>
                <a:lnTo>
                  <a:pt x="27546" y="436631"/>
                </a:lnTo>
                <a:lnTo>
                  <a:pt x="28105" y="423925"/>
                </a:lnTo>
                <a:lnTo>
                  <a:pt x="28419" y="411222"/>
                </a:lnTo>
                <a:lnTo>
                  <a:pt x="28493" y="401396"/>
                </a:lnTo>
                <a:lnTo>
                  <a:pt x="28303" y="388650"/>
                </a:lnTo>
                <a:lnTo>
                  <a:pt x="27771" y="375942"/>
                </a:lnTo>
                <a:lnTo>
                  <a:pt x="26959" y="363266"/>
                </a:lnTo>
                <a:lnTo>
                  <a:pt x="25928" y="350614"/>
                </a:lnTo>
                <a:lnTo>
                  <a:pt x="24737" y="337979"/>
                </a:lnTo>
                <a:lnTo>
                  <a:pt x="23449" y="325353"/>
                </a:lnTo>
                <a:lnTo>
                  <a:pt x="22123" y="312730"/>
                </a:lnTo>
                <a:lnTo>
                  <a:pt x="20820" y="300102"/>
                </a:lnTo>
                <a:lnTo>
                  <a:pt x="19600" y="287462"/>
                </a:lnTo>
                <a:lnTo>
                  <a:pt x="18526" y="274803"/>
                </a:lnTo>
                <a:lnTo>
                  <a:pt x="17656" y="262117"/>
                </a:lnTo>
                <a:lnTo>
                  <a:pt x="17298" y="249310"/>
                </a:lnTo>
                <a:lnTo>
                  <a:pt x="17589" y="236619"/>
                </a:lnTo>
                <a:lnTo>
                  <a:pt x="18288" y="223926"/>
                </a:lnTo>
                <a:lnTo>
                  <a:pt x="19164" y="211257"/>
                </a:lnTo>
                <a:lnTo>
                  <a:pt x="19985" y="198637"/>
                </a:lnTo>
                <a:lnTo>
                  <a:pt x="20188" y="194818"/>
                </a:lnTo>
                <a:lnTo>
                  <a:pt x="20600" y="182154"/>
                </a:lnTo>
                <a:lnTo>
                  <a:pt x="20645" y="169482"/>
                </a:lnTo>
                <a:lnTo>
                  <a:pt x="20407" y="156803"/>
                </a:lnTo>
                <a:lnTo>
                  <a:pt x="19969" y="144120"/>
                </a:lnTo>
                <a:lnTo>
                  <a:pt x="19416" y="131433"/>
                </a:lnTo>
                <a:lnTo>
                  <a:pt x="18831" y="118745"/>
                </a:lnTo>
                <a:lnTo>
                  <a:pt x="18299" y="106057"/>
                </a:lnTo>
                <a:lnTo>
                  <a:pt x="17903" y="93370"/>
                </a:lnTo>
                <a:lnTo>
                  <a:pt x="17726" y="80688"/>
                </a:lnTo>
                <a:lnTo>
                  <a:pt x="17724" y="78600"/>
                </a:lnTo>
                <a:lnTo>
                  <a:pt x="16974" y="66020"/>
                </a:lnTo>
                <a:lnTo>
                  <a:pt x="16086" y="53293"/>
                </a:lnTo>
                <a:lnTo>
                  <a:pt x="16543" y="44208"/>
                </a:lnTo>
                <a:lnTo>
                  <a:pt x="17787" y="35242"/>
                </a:lnTo>
                <a:lnTo>
                  <a:pt x="22893" y="31724"/>
                </a:lnTo>
                <a:lnTo>
                  <a:pt x="26093" y="239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132808" y="1701187"/>
            <a:ext cx="58559" cy="342188"/>
          </a:xfrm>
          <a:custGeom>
            <a:avLst/>
            <a:gdLst/>
            <a:ahLst/>
            <a:cxnLst/>
            <a:rect l="l" t="t" r="r" b="b"/>
            <a:pathLst>
              <a:path w="58559" h="342188">
                <a:moveTo>
                  <a:pt x="0" y="342188"/>
                </a:moveTo>
                <a:lnTo>
                  <a:pt x="781" y="330932"/>
                </a:lnTo>
                <a:lnTo>
                  <a:pt x="4669" y="317658"/>
                </a:lnTo>
                <a:lnTo>
                  <a:pt x="6438" y="310997"/>
                </a:lnTo>
                <a:lnTo>
                  <a:pt x="8452" y="298530"/>
                </a:lnTo>
                <a:lnTo>
                  <a:pt x="9855" y="285872"/>
                </a:lnTo>
                <a:lnTo>
                  <a:pt x="10843" y="273133"/>
                </a:lnTo>
                <a:lnTo>
                  <a:pt x="11611" y="260422"/>
                </a:lnTo>
                <a:lnTo>
                  <a:pt x="12001" y="253644"/>
                </a:lnTo>
                <a:lnTo>
                  <a:pt x="12797" y="240906"/>
                </a:lnTo>
                <a:lnTo>
                  <a:pt x="13686" y="228239"/>
                </a:lnTo>
                <a:lnTo>
                  <a:pt x="14678" y="215619"/>
                </a:lnTo>
                <a:lnTo>
                  <a:pt x="15782" y="203022"/>
                </a:lnTo>
                <a:lnTo>
                  <a:pt x="17010" y="190423"/>
                </a:lnTo>
                <a:lnTo>
                  <a:pt x="18369" y="177798"/>
                </a:lnTo>
                <a:lnTo>
                  <a:pt x="19871" y="165125"/>
                </a:lnTo>
                <a:lnTo>
                  <a:pt x="20332" y="161455"/>
                </a:lnTo>
                <a:lnTo>
                  <a:pt x="21895" y="148802"/>
                </a:lnTo>
                <a:lnTo>
                  <a:pt x="23399" y="136219"/>
                </a:lnTo>
                <a:lnTo>
                  <a:pt x="24927" y="123675"/>
                </a:lnTo>
                <a:lnTo>
                  <a:pt x="26564" y="111140"/>
                </a:lnTo>
                <a:lnTo>
                  <a:pt x="28392" y="98583"/>
                </a:lnTo>
                <a:lnTo>
                  <a:pt x="30495" y="85975"/>
                </a:lnTo>
                <a:lnTo>
                  <a:pt x="33805" y="70098"/>
                </a:lnTo>
                <a:lnTo>
                  <a:pt x="37070" y="57431"/>
                </a:lnTo>
                <a:lnTo>
                  <a:pt x="40495" y="45396"/>
                </a:lnTo>
                <a:lnTo>
                  <a:pt x="41808" y="40957"/>
                </a:lnTo>
                <a:lnTo>
                  <a:pt x="45982" y="31201"/>
                </a:lnTo>
                <a:lnTo>
                  <a:pt x="52640" y="16808"/>
                </a:lnTo>
                <a:lnTo>
                  <a:pt x="57793" y="3919"/>
                </a:lnTo>
                <a:lnTo>
                  <a:pt x="585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861863" y="948585"/>
            <a:ext cx="400842" cy="544004"/>
          </a:xfrm>
          <a:custGeom>
            <a:avLst/>
            <a:gdLst/>
            <a:ahLst/>
            <a:cxnLst/>
            <a:rect l="l" t="t" r="r" b="b"/>
            <a:pathLst>
              <a:path w="400842" h="544004">
                <a:moveTo>
                  <a:pt x="400469" y="295668"/>
                </a:moveTo>
                <a:lnTo>
                  <a:pt x="399438" y="292926"/>
                </a:lnTo>
                <a:lnTo>
                  <a:pt x="397671" y="286679"/>
                </a:lnTo>
                <a:lnTo>
                  <a:pt x="393852" y="278942"/>
                </a:lnTo>
                <a:lnTo>
                  <a:pt x="392126" y="275909"/>
                </a:lnTo>
                <a:lnTo>
                  <a:pt x="386321" y="265382"/>
                </a:lnTo>
                <a:lnTo>
                  <a:pt x="379999" y="253812"/>
                </a:lnTo>
                <a:lnTo>
                  <a:pt x="373276" y="241872"/>
                </a:lnTo>
                <a:lnTo>
                  <a:pt x="366267" y="230234"/>
                </a:lnTo>
                <a:lnTo>
                  <a:pt x="359087" y="219570"/>
                </a:lnTo>
                <a:lnTo>
                  <a:pt x="351853" y="210553"/>
                </a:lnTo>
                <a:lnTo>
                  <a:pt x="345348" y="202757"/>
                </a:lnTo>
                <a:lnTo>
                  <a:pt x="338178" y="192490"/>
                </a:lnTo>
                <a:lnTo>
                  <a:pt x="331917" y="182098"/>
                </a:lnTo>
                <a:lnTo>
                  <a:pt x="325740" y="171352"/>
                </a:lnTo>
                <a:lnTo>
                  <a:pt x="318820" y="160020"/>
                </a:lnTo>
                <a:lnTo>
                  <a:pt x="315024" y="154390"/>
                </a:lnTo>
                <a:lnTo>
                  <a:pt x="305215" y="141882"/>
                </a:lnTo>
                <a:lnTo>
                  <a:pt x="295927" y="132072"/>
                </a:lnTo>
                <a:lnTo>
                  <a:pt x="287376" y="123984"/>
                </a:lnTo>
                <a:lnTo>
                  <a:pt x="279779" y="116637"/>
                </a:lnTo>
                <a:lnTo>
                  <a:pt x="273354" y="109054"/>
                </a:lnTo>
                <a:lnTo>
                  <a:pt x="272092" y="107299"/>
                </a:lnTo>
                <a:lnTo>
                  <a:pt x="264669" y="97081"/>
                </a:lnTo>
                <a:lnTo>
                  <a:pt x="256802" y="86741"/>
                </a:lnTo>
                <a:lnTo>
                  <a:pt x="248562" y="76803"/>
                </a:lnTo>
                <a:lnTo>
                  <a:pt x="240017" y="67792"/>
                </a:lnTo>
                <a:lnTo>
                  <a:pt x="236395" y="64535"/>
                </a:lnTo>
                <a:lnTo>
                  <a:pt x="226268" y="57113"/>
                </a:lnTo>
                <a:lnTo>
                  <a:pt x="216547" y="49530"/>
                </a:lnTo>
                <a:lnTo>
                  <a:pt x="212915" y="46113"/>
                </a:lnTo>
                <a:lnTo>
                  <a:pt x="208724" y="41821"/>
                </a:lnTo>
                <a:lnTo>
                  <a:pt x="204419" y="39306"/>
                </a:lnTo>
                <a:lnTo>
                  <a:pt x="198291" y="35291"/>
                </a:lnTo>
                <a:lnTo>
                  <a:pt x="187591" y="27661"/>
                </a:lnTo>
                <a:lnTo>
                  <a:pt x="176593" y="21666"/>
                </a:lnTo>
                <a:lnTo>
                  <a:pt x="174852" y="21093"/>
                </a:lnTo>
                <a:lnTo>
                  <a:pt x="162951" y="20033"/>
                </a:lnTo>
                <a:lnTo>
                  <a:pt x="150734" y="20998"/>
                </a:lnTo>
                <a:lnTo>
                  <a:pt x="138874" y="20269"/>
                </a:lnTo>
                <a:lnTo>
                  <a:pt x="133324" y="18897"/>
                </a:lnTo>
                <a:lnTo>
                  <a:pt x="125564" y="14033"/>
                </a:lnTo>
                <a:lnTo>
                  <a:pt x="119684" y="11582"/>
                </a:lnTo>
                <a:lnTo>
                  <a:pt x="112509" y="8597"/>
                </a:lnTo>
                <a:lnTo>
                  <a:pt x="105791" y="3721"/>
                </a:lnTo>
                <a:lnTo>
                  <a:pt x="98450" y="838"/>
                </a:lnTo>
                <a:lnTo>
                  <a:pt x="95084" y="0"/>
                </a:lnTo>
                <a:lnTo>
                  <a:pt x="88442" y="3416"/>
                </a:lnTo>
                <a:lnTo>
                  <a:pt x="85648" y="4838"/>
                </a:lnTo>
                <a:lnTo>
                  <a:pt x="82867" y="11912"/>
                </a:lnTo>
                <a:lnTo>
                  <a:pt x="79844" y="19811"/>
                </a:lnTo>
                <a:lnTo>
                  <a:pt x="76535" y="29915"/>
                </a:lnTo>
                <a:lnTo>
                  <a:pt x="74699" y="38867"/>
                </a:lnTo>
                <a:lnTo>
                  <a:pt x="72402" y="52666"/>
                </a:lnTo>
                <a:lnTo>
                  <a:pt x="68855" y="59666"/>
                </a:lnTo>
                <a:lnTo>
                  <a:pt x="59943" y="70017"/>
                </a:lnTo>
                <a:lnTo>
                  <a:pt x="48783" y="81119"/>
                </a:lnTo>
                <a:lnTo>
                  <a:pt x="38405" y="91340"/>
                </a:lnTo>
                <a:lnTo>
                  <a:pt x="31838" y="99047"/>
                </a:lnTo>
                <a:lnTo>
                  <a:pt x="30470" y="103570"/>
                </a:lnTo>
                <a:lnTo>
                  <a:pt x="30391" y="117262"/>
                </a:lnTo>
                <a:lnTo>
                  <a:pt x="30238" y="129451"/>
                </a:lnTo>
                <a:lnTo>
                  <a:pt x="29235" y="134378"/>
                </a:lnTo>
                <a:lnTo>
                  <a:pt x="30721" y="141655"/>
                </a:lnTo>
                <a:lnTo>
                  <a:pt x="29425" y="146786"/>
                </a:lnTo>
                <a:lnTo>
                  <a:pt x="29014" y="149147"/>
                </a:lnTo>
                <a:lnTo>
                  <a:pt x="31761" y="160361"/>
                </a:lnTo>
                <a:lnTo>
                  <a:pt x="35140" y="172224"/>
                </a:lnTo>
                <a:lnTo>
                  <a:pt x="35245" y="178987"/>
                </a:lnTo>
                <a:lnTo>
                  <a:pt x="35820" y="185136"/>
                </a:lnTo>
                <a:lnTo>
                  <a:pt x="36964" y="188541"/>
                </a:lnTo>
                <a:lnTo>
                  <a:pt x="38754" y="191288"/>
                </a:lnTo>
                <a:lnTo>
                  <a:pt x="41267" y="195462"/>
                </a:lnTo>
                <a:lnTo>
                  <a:pt x="44580" y="203148"/>
                </a:lnTo>
                <a:lnTo>
                  <a:pt x="48768" y="216433"/>
                </a:lnTo>
                <a:lnTo>
                  <a:pt x="49706" y="220084"/>
                </a:lnTo>
                <a:lnTo>
                  <a:pt x="52361" y="231898"/>
                </a:lnTo>
                <a:lnTo>
                  <a:pt x="55462" y="246214"/>
                </a:lnTo>
                <a:lnTo>
                  <a:pt x="58884" y="260907"/>
                </a:lnTo>
                <a:lnTo>
                  <a:pt x="62506" y="273854"/>
                </a:lnTo>
                <a:lnTo>
                  <a:pt x="66205" y="282930"/>
                </a:lnTo>
                <a:lnTo>
                  <a:pt x="68992" y="287683"/>
                </a:lnTo>
                <a:lnTo>
                  <a:pt x="75688" y="298548"/>
                </a:lnTo>
                <a:lnTo>
                  <a:pt x="82394" y="309446"/>
                </a:lnTo>
                <a:lnTo>
                  <a:pt x="88569" y="320421"/>
                </a:lnTo>
                <a:lnTo>
                  <a:pt x="92557" y="328091"/>
                </a:lnTo>
                <a:lnTo>
                  <a:pt x="91503" y="334873"/>
                </a:lnTo>
                <a:lnTo>
                  <a:pt x="88150" y="342811"/>
                </a:lnTo>
                <a:lnTo>
                  <a:pt x="86310" y="347074"/>
                </a:lnTo>
                <a:lnTo>
                  <a:pt x="80982" y="358495"/>
                </a:lnTo>
                <a:lnTo>
                  <a:pt x="75138" y="369882"/>
                </a:lnTo>
                <a:lnTo>
                  <a:pt x="68877" y="381151"/>
                </a:lnTo>
                <a:lnTo>
                  <a:pt x="62299" y="392222"/>
                </a:lnTo>
                <a:lnTo>
                  <a:pt x="55504" y="403010"/>
                </a:lnTo>
                <a:lnTo>
                  <a:pt x="48590" y="413435"/>
                </a:lnTo>
                <a:lnTo>
                  <a:pt x="45843" y="417614"/>
                </a:lnTo>
                <a:lnTo>
                  <a:pt x="39276" y="428480"/>
                </a:lnTo>
                <a:lnTo>
                  <a:pt x="32948" y="439629"/>
                </a:lnTo>
                <a:lnTo>
                  <a:pt x="26644" y="450634"/>
                </a:lnTo>
                <a:lnTo>
                  <a:pt x="23075" y="456704"/>
                </a:lnTo>
                <a:lnTo>
                  <a:pt x="21310" y="463130"/>
                </a:lnTo>
                <a:lnTo>
                  <a:pt x="17475" y="469036"/>
                </a:lnTo>
                <a:lnTo>
                  <a:pt x="15033" y="472268"/>
                </a:lnTo>
                <a:lnTo>
                  <a:pt x="5788" y="481561"/>
                </a:lnTo>
                <a:lnTo>
                  <a:pt x="0" y="492506"/>
                </a:lnTo>
                <a:lnTo>
                  <a:pt x="4801" y="493033"/>
                </a:lnTo>
                <a:lnTo>
                  <a:pt x="16348" y="498489"/>
                </a:lnTo>
                <a:lnTo>
                  <a:pt x="27633" y="506894"/>
                </a:lnTo>
                <a:lnTo>
                  <a:pt x="37033" y="514616"/>
                </a:lnTo>
                <a:lnTo>
                  <a:pt x="44268" y="521253"/>
                </a:lnTo>
                <a:lnTo>
                  <a:pt x="51672" y="531778"/>
                </a:lnTo>
                <a:lnTo>
                  <a:pt x="55702" y="544004"/>
                </a:lnTo>
                <a:lnTo>
                  <a:pt x="61019" y="537962"/>
                </a:lnTo>
                <a:lnTo>
                  <a:pt x="69250" y="527779"/>
                </a:lnTo>
                <a:lnTo>
                  <a:pt x="77000" y="517931"/>
                </a:lnTo>
                <a:lnTo>
                  <a:pt x="79946" y="514248"/>
                </a:lnTo>
                <a:lnTo>
                  <a:pt x="80429" y="509828"/>
                </a:lnTo>
                <a:lnTo>
                  <a:pt x="83439" y="506196"/>
                </a:lnTo>
                <a:lnTo>
                  <a:pt x="87185" y="501688"/>
                </a:lnTo>
                <a:lnTo>
                  <a:pt x="92519" y="498055"/>
                </a:lnTo>
                <a:lnTo>
                  <a:pt x="95999" y="493382"/>
                </a:lnTo>
                <a:lnTo>
                  <a:pt x="97342" y="491581"/>
                </a:lnTo>
                <a:lnTo>
                  <a:pt x="105154" y="481432"/>
                </a:lnTo>
                <a:lnTo>
                  <a:pt x="113109" y="471480"/>
                </a:lnTo>
                <a:lnTo>
                  <a:pt x="121093" y="461653"/>
                </a:lnTo>
                <a:lnTo>
                  <a:pt x="128993" y="451878"/>
                </a:lnTo>
                <a:lnTo>
                  <a:pt x="132346" y="458482"/>
                </a:lnTo>
                <a:lnTo>
                  <a:pt x="131889" y="467766"/>
                </a:lnTo>
                <a:lnTo>
                  <a:pt x="132994" y="474992"/>
                </a:lnTo>
                <a:lnTo>
                  <a:pt x="134213" y="483171"/>
                </a:lnTo>
                <a:lnTo>
                  <a:pt x="134366" y="491540"/>
                </a:lnTo>
                <a:lnTo>
                  <a:pt x="134797" y="500126"/>
                </a:lnTo>
                <a:lnTo>
                  <a:pt x="141516" y="501383"/>
                </a:lnTo>
                <a:lnTo>
                  <a:pt x="150444" y="496049"/>
                </a:lnTo>
                <a:lnTo>
                  <a:pt x="156565" y="494233"/>
                </a:lnTo>
                <a:lnTo>
                  <a:pt x="164338" y="491934"/>
                </a:lnTo>
                <a:lnTo>
                  <a:pt x="170738" y="489559"/>
                </a:lnTo>
                <a:lnTo>
                  <a:pt x="179412" y="487514"/>
                </a:lnTo>
                <a:lnTo>
                  <a:pt x="181538" y="486999"/>
                </a:lnTo>
                <a:lnTo>
                  <a:pt x="193766" y="483556"/>
                </a:lnTo>
                <a:lnTo>
                  <a:pt x="205931" y="479625"/>
                </a:lnTo>
                <a:lnTo>
                  <a:pt x="218091" y="475615"/>
                </a:lnTo>
                <a:lnTo>
                  <a:pt x="230305" y="471933"/>
                </a:lnTo>
                <a:lnTo>
                  <a:pt x="242632" y="468990"/>
                </a:lnTo>
                <a:lnTo>
                  <a:pt x="255130" y="467194"/>
                </a:lnTo>
                <a:lnTo>
                  <a:pt x="257570" y="466991"/>
                </a:lnTo>
                <a:lnTo>
                  <a:pt x="270246" y="466139"/>
                </a:lnTo>
                <a:lnTo>
                  <a:pt x="282916" y="465519"/>
                </a:lnTo>
                <a:lnTo>
                  <a:pt x="295582" y="464983"/>
                </a:lnTo>
                <a:lnTo>
                  <a:pt x="308246" y="464381"/>
                </a:lnTo>
                <a:lnTo>
                  <a:pt x="320911" y="463564"/>
                </a:lnTo>
                <a:lnTo>
                  <a:pt x="333578" y="462381"/>
                </a:lnTo>
                <a:lnTo>
                  <a:pt x="343408" y="461493"/>
                </a:lnTo>
                <a:lnTo>
                  <a:pt x="356506" y="460356"/>
                </a:lnTo>
                <a:lnTo>
                  <a:pt x="369508" y="458403"/>
                </a:lnTo>
                <a:lnTo>
                  <a:pt x="381279" y="454799"/>
                </a:lnTo>
                <a:lnTo>
                  <a:pt x="381203" y="454181"/>
                </a:lnTo>
                <a:lnTo>
                  <a:pt x="379606" y="441783"/>
                </a:lnTo>
                <a:lnTo>
                  <a:pt x="377607" y="429050"/>
                </a:lnTo>
                <a:lnTo>
                  <a:pt x="374942" y="416417"/>
                </a:lnTo>
                <a:lnTo>
                  <a:pt x="371348" y="404317"/>
                </a:lnTo>
                <a:lnTo>
                  <a:pt x="366714" y="392682"/>
                </a:lnTo>
                <a:lnTo>
                  <a:pt x="361368" y="380793"/>
                </a:lnTo>
                <a:lnTo>
                  <a:pt x="356003" y="368873"/>
                </a:lnTo>
                <a:lnTo>
                  <a:pt x="351278" y="357047"/>
                </a:lnTo>
                <a:lnTo>
                  <a:pt x="347853" y="345440"/>
                </a:lnTo>
                <a:lnTo>
                  <a:pt x="352355" y="345004"/>
                </a:lnTo>
                <a:lnTo>
                  <a:pt x="364812" y="342230"/>
                </a:lnTo>
                <a:lnTo>
                  <a:pt x="377063" y="339217"/>
                </a:lnTo>
                <a:lnTo>
                  <a:pt x="385711" y="337616"/>
                </a:lnTo>
                <a:lnTo>
                  <a:pt x="387934" y="332854"/>
                </a:lnTo>
                <a:lnTo>
                  <a:pt x="393750" y="325399"/>
                </a:lnTo>
                <a:lnTo>
                  <a:pt x="396901" y="320045"/>
                </a:lnTo>
                <a:lnTo>
                  <a:pt x="400842" y="306929"/>
                </a:lnTo>
                <a:lnTo>
                  <a:pt x="400469" y="2956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861863" y="948585"/>
            <a:ext cx="400842" cy="544004"/>
          </a:xfrm>
          <a:custGeom>
            <a:avLst/>
            <a:gdLst/>
            <a:ahLst/>
            <a:cxnLst/>
            <a:rect l="l" t="t" r="r" b="b"/>
            <a:pathLst>
              <a:path w="400842" h="544004">
                <a:moveTo>
                  <a:pt x="98450" y="838"/>
                </a:moveTo>
                <a:lnTo>
                  <a:pt x="105791" y="3721"/>
                </a:lnTo>
                <a:lnTo>
                  <a:pt x="112509" y="8597"/>
                </a:lnTo>
                <a:lnTo>
                  <a:pt x="119684" y="11582"/>
                </a:lnTo>
                <a:lnTo>
                  <a:pt x="125564" y="14033"/>
                </a:lnTo>
                <a:lnTo>
                  <a:pt x="133324" y="18897"/>
                </a:lnTo>
                <a:lnTo>
                  <a:pt x="138874" y="20269"/>
                </a:lnTo>
                <a:lnTo>
                  <a:pt x="150734" y="20998"/>
                </a:lnTo>
                <a:lnTo>
                  <a:pt x="162951" y="20033"/>
                </a:lnTo>
                <a:lnTo>
                  <a:pt x="174852" y="21093"/>
                </a:lnTo>
                <a:lnTo>
                  <a:pt x="176593" y="21666"/>
                </a:lnTo>
                <a:lnTo>
                  <a:pt x="187591" y="27661"/>
                </a:lnTo>
                <a:lnTo>
                  <a:pt x="198291" y="35291"/>
                </a:lnTo>
                <a:lnTo>
                  <a:pt x="204419" y="39306"/>
                </a:lnTo>
                <a:lnTo>
                  <a:pt x="208724" y="41821"/>
                </a:lnTo>
                <a:lnTo>
                  <a:pt x="212915" y="46113"/>
                </a:lnTo>
                <a:lnTo>
                  <a:pt x="216547" y="49530"/>
                </a:lnTo>
                <a:lnTo>
                  <a:pt x="226268" y="57113"/>
                </a:lnTo>
                <a:lnTo>
                  <a:pt x="236395" y="64535"/>
                </a:lnTo>
                <a:lnTo>
                  <a:pt x="240017" y="67792"/>
                </a:lnTo>
                <a:lnTo>
                  <a:pt x="248562" y="76803"/>
                </a:lnTo>
                <a:lnTo>
                  <a:pt x="256802" y="86741"/>
                </a:lnTo>
                <a:lnTo>
                  <a:pt x="264669" y="97081"/>
                </a:lnTo>
                <a:lnTo>
                  <a:pt x="272092" y="107299"/>
                </a:lnTo>
                <a:lnTo>
                  <a:pt x="273354" y="109054"/>
                </a:lnTo>
                <a:lnTo>
                  <a:pt x="279779" y="116637"/>
                </a:lnTo>
                <a:lnTo>
                  <a:pt x="287376" y="123984"/>
                </a:lnTo>
                <a:lnTo>
                  <a:pt x="295927" y="132072"/>
                </a:lnTo>
                <a:lnTo>
                  <a:pt x="305215" y="141882"/>
                </a:lnTo>
                <a:lnTo>
                  <a:pt x="315024" y="154390"/>
                </a:lnTo>
                <a:lnTo>
                  <a:pt x="318820" y="160020"/>
                </a:lnTo>
                <a:lnTo>
                  <a:pt x="325740" y="171352"/>
                </a:lnTo>
                <a:lnTo>
                  <a:pt x="331917" y="182098"/>
                </a:lnTo>
                <a:lnTo>
                  <a:pt x="338178" y="192490"/>
                </a:lnTo>
                <a:lnTo>
                  <a:pt x="345348" y="202757"/>
                </a:lnTo>
                <a:lnTo>
                  <a:pt x="351853" y="210553"/>
                </a:lnTo>
                <a:lnTo>
                  <a:pt x="359087" y="219570"/>
                </a:lnTo>
                <a:lnTo>
                  <a:pt x="366267" y="230234"/>
                </a:lnTo>
                <a:lnTo>
                  <a:pt x="373276" y="241872"/>
                </a:lnTo>
                <a:lnTo>
                  <a:pt x="379999" y="253812"/>
                </a:lnTo>
                <a:lnTo>
                  <a:pt x="386321" y="265382"/>
                </a:lnTo>
                <a:lnTo>
                  <a:pt x="392126" y="275909"/>
                </a:lnTo>
                <a:lnTo>
                  <a:pt x="393852" y="278942"/>
                </a:lnTo>
                <a:lnTo>
                  <a:pt x="397671" y="286679"/>
                </a:lnTo>
                <a:lnTo>
                  <a:pt x="399438" y="292926"/>
                </a:lnTo>
                <a:lnTo>
                  <a:pt x="400469" y="295668"/>
                </a:lnTo>
                <a:lnTo>
                  <a:pt x="400842" y="306929"/>
                </a:lnTo>
                <a:lnTo>
                  <a:pt x="396901" y="320045"/>
                </a:lnTo>
                <a:lnTo>
                  <a:pt x="393750" y="325399"/>
                </a:lnTo>
                <a:lnTo>
                  <a:pt x="387934" y="332854"/>
                </a:lnTo>
                <a:lnTo>
                  <a:pt x="385711" y="337616"/>
                </a:lnTo>
                <a:lnTo>
                  <a:pt x="377063" y="339217"/>
                </a:lnTo>
                <a:lnTo>
                  <a:pt x="364812" y="342230"/>
                </a:lnTo>
                <a:lnTo>
                  <a:pt x="352355" y="345004"/>
                </a:lnTo>
                <a:lnTo>
                  <a:pt x="347853" y="345440"/>
                </a:lnTo>
                <a:lnTo>
                  <a:pt x="351278" y="357047"/>
                </a:lnTo>
                <a:lnTo>
                  <a:pt x="356003" y="368873"/>
                </a:lnTo>
                <a:lnTo>
                  <a:pt x="361368" y="380793"/>
                </a:lnTo>
                <a:lnTo>
                  <a:pt x="366714" y="392682"/>
                </a:lnTo>
                <a:lnTo>
                  <a:pt x="371348" y="404317"/>
                </a:lnTo>
                <a:lnTo>
                  <a:pt x="374942" y="416417"/>
                </a:lnTo>
                <a:lnTo>
                  <a:pt x="377607" y="429050"/>
                </a:lnTo>
                <a:lnTo>
                  <a:pt x="379606" y="441783"/>
                </a:lnTo>
                <a:lnTo>
                  <a:pt x="381203" y="454181"/>
                </a:lnTo>
                <a:lnTo>
                  <a:pt x="381279" y="454799"/>
                </a:lnTo>
                <a:lnTo>
                  <a:pt x="369508" y="458403"/>
                </a:lnTo>
                <a:lnTo>
                  <a:pt x="356506" y="460356"/>
                </a:lnTo>
                <a:lnTo>
                  <a:pt x="343408" y="461493"/>
                </a:lnTo>
                <a:lnTo>
                  <a:pt x="333578" y="462381"/>
                </a:lnTo>
                <a:lnTo>
                  <a:pt x="320911" y="463564"/>
                </a:lnTo>
                <a:lnTo>
                  <a:pt x="308246" y="464381"/>
                </a:lnTo>
                <a:lnTo>
                  <a:pt x="295582" y="464983"/>
                </a:lnTo>
                <a:lnTo>
                  <a:pt x="282916" y="465519"/>
                </a:lnTo>
                <a:lnTo>
                  <a:pt x="270246" y="466139"/>
                </a:lnTo>
                <a:lnTo>
                  <a:pt x="257570" y="466991"/>
                </a:lnTo>
                <a:lnTo>
                  <a:pt x="255130" y="467194"/>
                </a:lnTo>
                <a:lnTo>
                  <a:pt x="242632" y="468990"/>
                </a:lnTo>
                <a:lnTo>
                  <a:pt x="230305" y="471933"/>
                </a:lnTo>
                <a:lnTo>
                  <a:pt x="218091" y="475615"/>
                </a:lnTo>
                <a:lnTo>
                  <a:pt x="205931" y="479625"/>
                </a:lnTo>
                <a:lnTo>
                  <a:pt x="193766" y="483556"/>
                </a:lnTo>
                <a:lnTo>
                  <a:pt x="181538" y="486999"/>
                </a:lnTo>
                <a:lnTo>
                  <a:pt x="179412" y="487514"/>
                </a:lnTo>
                <a:lnTo>
                  <a:pt x="170738" y="489559"/>
                </a:lnTo>
                <a:lnTo>
                  <a:pt x="164338" y="491934"/>
                </a:lnTo>
                <a:lnTo>
                  <a:pt x="156565" y="494233"/>
                </a:lnTo>
                <a:lnTo>
                  <a:pt x="150444" y="496049"/>
                </a:lnTo>
                <a:lnTo>
                  <a:pt x="141516" y="501383"/>
                </a:lnTo>
                <a:lnTo>
                  <a:pt x="134797" y="500126"/>
                </a:lnTo>
                <a:lnTo>
                  <a:pt x="134366" y="491540"/>
                </a:lnTo>
                <a:lnTo>
                  <a:pt x="134213" y="483171"/>
                </a:lnTo>
                <a:lnTo>
                  <a:pt x="132994" y="474992"/>
                </a:lnTo>
                <a:lnTo>
                  <a:pt x="131889" y="467766"/>
                </a:lnTo>
                <a:lnTo>
                  <a:pt x="132346" y="458482"/>
                </a:lnTo>
                <a:lnTo>
                  <a:pt x="128993" y="451878"/>
                </a:lnTo>
                <a:lnTo>
                  <a:pt x="121093" y="461653"/>
                </a:lnTo>
                <a:lnTo>
                  <a:pt x="113109" y="471480"/>
                </a:lnTo>
                <a:lnTo>
                  <a:pt x="105154" y="481432"/>
                </a:lnTo>
                <a:lnTo>
                  <a:pt x="97342" y="491581"/>
                </a:lnTo>
                <a:lnTo>
                  <a:pt x="95999" y="493382"/>
                </a:lnTo>
                <a:lnTo>
                  <a:pt x="92519" y="498055"/>
                </a:lnTo>
                <a:lnTo>
                  <a:pt x="87185" y="501688"/>
                </a:lnTo>
                <a:lnTo>
                  <a:pt x="83439" y="506196"/>
                </a:lnTo>
                <a:lnTo>
                  <a:pt x="80429" y="509828"/>
                </a:lnTo>
                <a:lnTo>
                  <a:pt x="79946" y="514248"/>
                </a:lnTo>
                <a:lnTo>
                  <a:pt x="77000" y="517931"/>
                </a:lnTo>
                <a:lnTo>
                  <a:pt x="69250" y="527779"/>
                </a:lnTo>
                <a:lnTo>
                  <a:pt x="61019" y="537962"/>
                </a:lnTo>
                <a:lnTo>
                  <a:pt x="55702" y="544004"/>
                </a:lnTo>
                <a:lnTo>
                  <a:pt x="51672" y="531778"/>
                </a:lnTo>
                <a:lnTo>
                  <a:pt x="44268" y="521253"/>
                </a:lnTo>
                <a:lnTo>
                  <a:pt x="37033" y="514616"/>
                </a:lnTo>
                <a:lnTo>
                  <a:pt x="27633" y="506894"/>
                </a:lnTo>
                <a:lnTo>
                  <a:pt x="16348" y="498489"/>
                </a:lnTo>
                <a:lnTo>
                  <a:pt x="4801" y="493033"/>
                </a:lnTo>
                <a:lnTo>
                  <a:pt x="0" y="492506"/>
                </a:lnTo>
                <a:lnTo>
                  <a:pt x="5788" y="481561"/>
                </a:lnTo>
                <a:lnTo>
                  <a:pt x="15033" y="472268"/>
                </a:lnTo>
                <a:lnTo>
                  <a:pt x="17475" y="469036"/>
                </a:lnTo>
                <a:lnTo>
                  <a:pt x="21310" y="463130"/>
                </a:lnTo>
                <a:lnTo>
                  <a:pt x="23075" y="456704"/>
                </a:lnTo>
                <a:lnTo>
                  <a:pt x="26644" y="450634"/>
                </a:lnTo>
                <a:lnTo>
                  <a:pt x="32948" y="439629"/>
                </a:lnTo>
                <a:lnTo>
                  <a:pt x="39276" y="428480"/>
                </a:lnTo>
                <a:lnTo>
                  <a:pt x="45843" y="417614"/>
                </a:lnTo>
                <a:lnTo>
                  <a:pt x="48590" y="413435"/>
                </a:lnTo>
                <a:lnTo>
                  <a:pt x="55504" y="403010"/>
                </a:lnTo>
                <a:lnTo>
                  <a:pt x="62299" y="392222"/>
                </a:lnTo>
                <a:lnTo>
                  <a:pt x="68877" y="381151"/>
                </a:lnTo>
                <a:lnTo>
                  <a:pt x="75138" y="369882"/>
                </a:lnTo>
                <a:lnTo>
                  <a:pt x="80982" y="358495"/>
                </a:lnTo>
                <a:lnTo>
                  <a:pt x="86310" y="347074"/>
                </a:lnTo>
                <a:lnTo>
                  <a:pt x="88150" y="342811"/>
                </a:lnTo>
                <a:lnTo>
                  <a:pt x="91503" y="334873"/>
                </a:lnTo>
                <a:lnTo>
                  <a:pt x="92557" y="328091"/>
                </a:lnTo>
                <a:lnTo>
                  <a:pt x="88569" y="320421"/>
                </a:lnTo>
                <a:lnTo>
                  <a:pt x="82394" y="309446"/>
                </a:lnTo>
                <a:lnTo>
                  <a:pt x="75688" y="298548"/>
                </a:lnTo>
                <a:lnTo>
                  <a:pt x="68992" y="287683"/>
                </a:lnTo>
                <a:lnTo>
                  <a:pt x="66205" y="282930"/>
                </a:lnTo>
                <a:lnTo>
                  <a:pt x="62506" y="273854"/>
                </a:lnTo>
                <a:lnTo>
                  <a:pt x="58884" y="260907"/>
                </a:lnTo>
                <a:lnTo>
                  <a:pt x="55462" y="246214"/>
                </a:lnTo>
                <a:lnTo>
                  <a:pt x="52361" y="231898"/>
                </a:lnTo>
                <a:lnTo>
                  <a:pt x="49706" y="220084"/>
                </a:lnTo>
                <a:lnTo>
                  <a:pt x="48768" y="216433"/>
                </a:lnTo>
                <a:lnTo>
                  <a:pt x="44580" y="203148"/>
                </a:lnTo>
                <a:lnTo>
                  <a:pt x="41267" y="195462"/>
                </a:lnTo>
                <a:lnTo>
                  <a:pt x="38754" y="191288"/>
                </a:lnTo>
                <a:lnTo>
                  <a:pt x="36964" y="188541"/>
                </a:lnTo>
                <a:lnTo>
                  <a:pt x="35820" y="185136"/>
                </a:lnTo>
                <a:lnTo>
                  <a:pt x="35245" y="178987"/>
                </a:lnTo>
                <a:lnTo>
                  <a:pt x="35140" y="172224"/>
                </a:lnTo>
                <a:lnTo>
                  <a:pt x="31761" y="160361"/>
                </a:lnTo>
                <a:lnTo>
                  <a:pt x="29014" y="149147"/>
                </a:lnTo>
                <a:lnTo>
                  <a:pt x="29425" y="146786"/>
                </a:lnTo>
                <a:lnTo>
                  <a:pt x="30721" y="141655"/>
                </a:lnTo>
                <a:lnTo>
                  <a:pt x="29235" y="134378"/>
                </a:lnTo>
                <a:lnTo>
                  <a:pt x="30238" y="129451"/>
                </a:lnTo>
                <a:lnTo>
                  <a:pt x="30391" y="117262"/>
                </a:lnTo>
                <a:lnTo>
                  <a:pt x="30470" y="103570"/>
                </a:lnTo>
                <a:lnTo>
                  <a:pt x="31838" y="99047"/>
                </a:lnTo>
                <a:lnTo>
                  <a:pt x="38405" y="91340"/>
                </a:lnTo>
                <a:lnTo>
                  <a:pt x="48783" y="81119"/>
                </a:lnTo>
                <a:lnTo>
                  <a:pt x="59943" y="70017"/>
                </a:lnTo>
                <a:lnTo>
                  <a:pt x="68855" y="59666"/>
                </a:lnTo>
                <a:lnTo>
                  <a:pt x="72402" y="52666"/>
                </a:lnTo>
                <a:lnTo>
                  <a:pt x="74699" y="38867"/>
                </a:lnTo>
                <a:lnTo>
                  <a:pt x="76535" y="29915"/>
                </a:lnTo>
                <a:lnTo>
                  <a:pt x="79844" y="19811"/>
                </a:lnTo>
                <a:lnTo>
                  <a:pt x="82867" y="11912"/>
                </a:lnTo>
                <a:lnTo>
                  <a:pt x="85648" y="4838"/>
                </a:lnTo>
                <a:lnTo>
                  <a:pt x="88442" y="3416"/>
                </a:lnTo>
                <a:lnTo>
                  <a:pt x="950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971095" y="1124431"/>
            <a:ext cx="239356" cy="173659"/>
          </a:xfrm>
          <a:custGeom>
            <a:avLst/>
            <a:gdLst/>
            <a:ahLst/>
            <a:cxnLst/>
            <a:rect l="l" t="t" r="r" b="b"/>
            <a:pathLst>
              <a:path w="239356" h="173659">
                <a:moveTo>
                  <a:pt x="239356" y="171983"/>
                </a:moveTo>
                <a:lnTo>
                  <a:pt x="236613" y="171221"/>
                </a:lnTo>
                <a:lnTo>
                  <a:pt x="230441" y="172770"/>
                </a:lnTo>
                <a:lnTo>
                  <a:pt x="226148" y="172821"/>
                </a:lnTo>
                <a:lnTo>
                  <a:pt x="213441" y="173040"/>
                </a:lnTo>
                <a:lnTo>
                  <a:pt x="200755" y="173350"/>
                </a:lnTo>
                <a:lnTo>
                  <a:pt x="188065" y="173600"/>
                </a:lnTo>
                <a:lnTo>
                  <a:pt x="179311" y="173659"/>
                </a:lnTo>
                <a:lnTo>
                  <a:pt x="166573" y="173491"/>
                </a:lnTo>
                <a:lnTo>
                  <a:pt x="153862" y="172924"/>
                </a:lnTo>
                <a:lnTo>
                  <a:pt x="141198" y="171841"/>
                </a:lnTo>
                <a:lnTo>
                  <a:pt x="128601" y="170125"/>
                </a:lnTo>
                <a:lnTo>
                  <a:pt x="116092" y="167660"/>
                </a:lnTo>
                <a:lnTo>
                  <a:pt x="102151" y="164329"/>
                </a:lnTo>
                <a:lnTo>
                  <a:pt x="89816" y="161342"/>
                </a:lnTo>
                <a:lnTo>
                  <a:pt x="81940" y="159410"/>
                </a:lnTo>
                <a:lnTo>
                  <a:pt x="69427" y="156949"/>
                </a:lnTo>
                <a:lnTo>
                  <a:pt x="56855" y="154818"/>
                </a:lnTo>
                <a:lnTo>
                  <a:pt x="50787" y="153517"/>
                </a:lnTo>
                <a:lnTo>
                  <a:pt x="54532" y="142610"/>
                </a:lnTo>
                <a:lnTo>
                  <a:pt x="54727" y="129596"/>
                </a:lnTo>
                <a:lnTo>
                  <a:pt x="53231" y="116652"/>
                </a:lnTo>
                <a:lnTo>
                  <a:pt x="52387" y="110553"/>
                </a:lnTo>
                <a:lnTo>
                  <a:pt x="50395" y="98415"/>
                </a:lnTo>
                <a:lnTo>
                  <a:pt x="48968" y="84967"/>
                </a:lnTo>
                <a:lnTo>
                  <a:pt x="49987" y="76898"/>
                </a:lnTo>
                <a:lnTo>
                  <a:pt x="62929" y="76078"/>
                </a:lnTo>
                <a:lnTo>
                  <a:pt x="75753" y="74790"/>
                </a:lnTo>
                <a:lnTo>
                  <a:pt x="88465" y="73291"/>
                </a:lnTo>
                <a:lnTo>
                  <a:pt x="101071" y="71839"/>
                </a:lnTo>
                <a:lnTo>
                  <a:pt x="113575" y="70692"/>
                </a:lnTo>
                <a:lnTo>
                  <a:pt x="125983" y="70106"/>
                </a:lnTo>
                <a:lnTo>
                  <a:pt x="129146" y="70078"/>
                </a:lnTo>
                <a:lnTo>
                  <a:pt x="125641" y="70167"/>
                </a:lnTo>
                <a:lnTo>
                  <a:pt x="121932" y="70332"/>
                </a:lnTo>
                <a:lnTo>
                  <a:pt x="118491" y="69888"/>
                </a:lnTo>
                <a:lnTo>
                  <a:pt x="106251" y="67967"/>
                </a:lnTo>
                <a:lnTo>
                  <a:pt x="92403" y="64487"/>
                </a:lnTo>
                <a:lnTo>
                  <a:pt x="82956" y="59664"/>
                </a:lnTo>
                <a:lnTo>
                  <a:pt x="72743" y="51800"/>
                </a:lnTo>
                <a:lnTo>
                  <a:pt x="63801" y="42971"/>
                </a:lnTo>
                <a:lnTo>
                  <a:pt x="63334" y="42278"/>
                </a:lnTo>
                <a:lnTo>
                  <a:pt x="53243" y="36323"/>
                </a:lnTo>
                <a:lnTo>
                  <a:pt x="39022" y="31703"/>
                </a:lnTo>
                <a:lnTo>
                  <a:pt x="30073" y="25857"/>
                </a:lnTo>
                <a:lnTo>
                  <a:pt x="21190" y="15996"/>
                </a:lnTo>
                <a:lnTo>
                  <a:pt x="11197" y="9509"/>
                </a:lnTo>
                <a:lnTo>
                  <a:pt x="1180" y="136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098438" y="1192657"/>
            <a:ext cx="78320" cy="8583"/>
          </a:xfrm>
          <a:custGeom>
            <a:avLst/>
            <a:gdLst/>
            <a:ahLst/>
            <a:cxnLst/>
            <a:rect l="l" t="t" r="r" b="b"/>
            <a:pathLst>
              <a:path w="78320" h="8583">
                <a:moveTo>
                  <a:pt x="0" y="163"/>
                </a:moveTo>
                <a:lnTo>
                  <a:pt x="12781" y="0"/>
                </a:lnTo>
                <a:lnTo>
                  <a:pt x="25504" y="8"/>
                </a:lnTo>
                <a:lnTo>
                  <a:pt x="38063" y="935"/>
                </a:lnTo>
                <a:lnTo>
                  <a:pt x="43637" y="1852"/>
                </a:lnTo>
                <a:lnTo>
                  <a:pt x="55951" y="5028"/>
                </a:lnTo>
                <a:lnTo>
                  <a:pt x="68304" y="8007"/>
                </a:lnTo>
                <a:lnTo>
                  <a:pt x="78320" y="85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950216" y="1269465"/>
            <a:ext cx="41262" cy="131381"/>
          </a:xfrm>
          <a:custGeom>
            <a:avLst/>
            <a:gdLst/>
            <a:ahLst/>
            <a:cxnLst/>
            <a:rect l="l" t="t" r="r" b="b"/>
            <a:pathLst>
              <a:path w="41262" h="131381">
                <a:moveTo>
                  <a:pt x="41262" y="131381"/>
                </a:moveTo>
                <a:lnTo>
                  <a:pt x="38448" y="119183"/>
                </a:lnTo>
                <a:lnTo>
                  <a:pt x="36309" y="106661"/>
                </a:lnTo>
                <a:lnTo>
                  <a:pt x="34367" y="94010"/>
                </a:lnTo>
                <a:lnTo>
                  <a:pt x="32142" y="81426"/>
                </a:lnTo>
                <a:lnTo>
                  <a:pt x="29158" y="69103"/>
                </a:lnTo>
                <a:lnTo>
                  <a:pt x="24935" y="57237"/>
                </a:lnTo>
                <a:lnTo>
                  <a:pt x="22123" y="51371"/>
                </a:lnTo>
                <a:lnTo>
                  <a:pt x="16297" y="40247"/>
                </a:lnTo>
                <a:lnTo>
                  <a:pt x="10644" y="28744"/>
                </a:lnTo>
                <a:lnTo>
                  <a:pt x="5537" y="16939"/>
                </a:lnTo>
                <a:lnTo>
                  <a:pt x="1347" y="490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041442" y="1464562"/>
            <a:ext cx="70751" cy="55029"/>
          </a:xfrm>
          <a:custGeom>
            <a:avLst/>
            <a:gdLst/>
            <a:ahLst/>
            <a:cxnLst/>
            <a:rect l="l" t="t" r="r" b="b"/>
            <a:pathLst>
              <a:path w="70751" h="55029">
                <a:moveTo>
                  <a:pt x="0" y="0"/>
                </a:moveTo>
                <a:lnTo>
                  <a:pt x="5911" y="9834"/>
                </a:lnTo>
                <a:lnTo>
                  <a:pt x="14721" y="19739"/>
                </a:lnTo>
                <a:lnTo>
                  <a:pt x="25107" y="29107"/>
                </a:lnTo>
                <a:lnTo>
                  <a:pt x="35744" y="37329"/>
                </a:lnTo>
                <a:lnTo>
                  <a:pt x="43586" y="42697"/>
                </a:lnTo>
                <a:lnTo>
                  <a:pt x="54799" y="48925"/>
                </a:lnTo>
                <a:lnTo>
                  <a:pt x="66607" y="53715"/>
                </a:lnTo>
                <a:lnTo>
                  <a:pt x="70751" y="55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033788" y="1695891"/>
            <a:ext cx="115310" cy="135864"/>
          </a:xfrm>
          <a:custGeom>
            <a:avLst/>
            <a:gdLst/>
            <a:ahLst/>
            <a:cxnLst/>
            <a:rect l="l" t="t" r="r" b="b"/>
            <a:pathLst>
              <a:path w="115310" h="135864">
                <a:moveTo>
                  <a:pt x="115310" y="14516"/>
                </a:moveTo>
                <a:lnTo>
                  <a:pt x="112711" y="28493"/>
                </a:lnTo>
                <a:lnTo>
                  <a:pt x="110448" y="41293"/>
                </a:lnTo>
                <a:lnTo>
                  <a:pt x="108455" y="53292"/>
                </a:lnTo>
                <a:lnTo>
                  <a:pt x="106669" y="64863"/>
                </a:lnTo>
                <a:lnTo>
                  <a:pt x="105024" y="76380"/>
                </a:lnTo>
                <a:lnTo>
                  <a:pt x="103456" y="88219"/>
                </a:lnTo>
                <a:lnTo>
                  <a:pt x="101899" y="100752"/>
                </a:lnTo>
                <a:lnTo>
                  <a:pt x="100290" y="114354"/>
                </a:lnTo>
                <a:lnTo>
                  <a:pt x="99727" y="119227"/>
                </a:lnTo>
                <a:lnTo>
                  <a:pt x="99155" y="124155"/>
                </a:lnTo>
                <a:lnTo>
                  <a:pt x="100095" y="130441"/>
                </a:lnTo>
                <a:lnTo>
                  <a:pt x="96285" y="133426"/>
                </a:lnTo>
                <a:lnTo>
                  <a:pt x="93174" y="135864"/>
                </a:lnTo>
                <a:lnTo>
                  <a:pt x="79978" y="135039"/>
                </a:lnTo>
                <a:lnTo>
                  <a:pt x="75444" y="134785"/>
                </a:lnTo>
                <a:lnTo>
                  <a:pt x="62935" y="133368"/>
                </a:lnTo>
                <a:lnTo>
                  <a:pt x="50435" y="131088"/>
                </a:lnTo>
                <a:lnTo>
                  <a:pt x="37883" y="128756"/>
                </a:lnTo>
                <a:lnTo>
                  <a:pt x="25218" y="127183"/>
                </a:lnTo>
                <a:lnTo>
                  <a:pt x="9933" y="125904"/>
                </a:lnTo>
                <a:lnTo>
                  <a:pt x="1643" y="118443"/>
                </a:lnTo>
                <a:lnTo>
                  <a:pt x="921" y="115951"/>
                </a:lnTo>
                <a:lnTo>
                  <a:pt x="0" y="104234"/>
                </a:lnTo>
                <a:lnTo>
                  <a:pt x="793" y="90543"/>
                </a:lnTo>
                <a:lnTo>
                  <a:pt x="1993" y="78131"/>
                </a:lnTo>
                <a:lnTo>
                  <a:pt x="2051" y="77482"/>
                </a:lnTo>
                <a:lnTo>
                  <a:pt x="2846" y="65281"/>
                </a:lnTo>
                <a:lnTo>
                  <a:pt x="3380" y="52546"/>
                </a:lnTo>
                <a:lnTo>
                  <a:pt x="3928" y="39547"/>
                </a:lnTo>
                <a:lnTo>
                  <a:pt x="4762" y="26558"/>
                </a:lnTo>
                <a:lnTo>
                  <a:pt x="6157" y="13851"/>
                </a:lnTo>
                <a:lnTo>
                  <a:pt x="8386" y="1698"/>
                </a:lnTo>
                <a:lnTo>
                  <a:pt x="87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039166" y="1657715"/>
            <a:ext cx="124702" cy="52376"/>
          </a:xfrm>
          <a:custGeom>
            <a:avLst/>
            <a:gdLst/>
            <a:ahLst/>
            <a:cxnLst/>
            <a:rect l="l" t="t" r="r" b="b"/>
            <a:pathLst>
              <a:path w="124702" h="52376">
                <a:moveTo>
                  <a:pt x="123559" y="21335"/>
                </a:moveTo>
                <a:lnTo>
                  <a:pt x="124702" y="26555"/>
                </a:lnTo>
                <a:lnTo>
                  <a:pt x="123191" y="37325"/>
                </a:lnTo>
                <a:lnTo>
                  <a:pt x="121006" y="44488"/>
                </a:lnTo>
                <a:lnTo>
                  <a:pt x="114493" y="51822"/>
                </a:lnTo>
                <a:lnTo>
                  <a:pt x="103825" y="52376"/>
                </a:lnTo>
                <a:lnTo>
                  <a:pt x="91498" y="49436"/>
                </a:lnTo>
                <a:lnTo>
                  <a:pt x="80011" y="46290"/>
                </a:lnTo>
                <a:lnTo>
                  <a:pt x="78563" y="46012"/>
                </a:lnTo>
                <a:lnTo>
                  <a:pt x="65859" y="43830"/>
                </a:lnTo>
                <a:lnTo>
                  <a:pt x="53354" y="41740"/>
                </a:lnTo>
                <a:lnTo>
                  <a:pt x="40920" y="39740"/>
                </a:lnTo>
                <a:lnTo>
                  <a:pt x="29046" y="37922"/>
                </a:lnTo>
                <a:lnTo>
                  <a:pt x="16348" y="36865"/>
                </a:lnTo>
                <a:lnTo>
                  <a:pt x="3773" y="35147"/>
                </a:lnTo>
                <a:lnTo>
                  <a:pt x="1334" y="34391"/>
                </a:lnTo>
                <a:lnTo>
                  <a:pt x="0" y="24433"/>
                </a:lnTo>
                <a:lnTo>
                  <a:pt x="2491" y="12063"/>
                </a:lnTo>
                <a:lnTo>
                  <a:pt x="35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897914" y="1157773"/>
            <a:ext cx="128409" cy="102806"/>
          </a:xfrm>
          <a:custGeom>
            <a:avLst/>
            <a:gdLst/>
            <a:ahLst/>
            <a:cxnLst/>
            <a:rect l="l" t="t" r="r" b="b"/>
            <a:pathLst>
              <a:path w="128409" h="102806">
                <a:moveTo>
                  <a:pt x="112496" y="42125"/>
                </a:moveTo>
                <a:lnTo>
                  <a:pt x="108661" y="39776"/>
                </a:lnTo>
                <a:lnTo>
                  <a:pt x="106032" y="38163"/>
                </a:lnTo>
                <a:lnTo>
                  <a:pt x="103936" y="35115"/>
                </a:lnTo>
                <a:lnTo>
                  <a:pt x="99694" y="31597"/>
                </a:lnTo>
                <a:lnTo>
                  <a:pt x="95427" y="28257"/>
                </a:lnTo>
                <a:lnTo>
                  <a:pt x="91465" y="24561"/>
                </a:lnTo>
                <a:lnTo>
                  <a:pt x="82824" y="17639"/>
                </a:lnTo>
                <a:lnTo>
                  <a:pt x="70110" y="9732"/>
                </a:lnTo>
                <a:lnTo>
                  <a:pt x="63474" y="8191"/>
                </a:lnTo>
                <a:lnTo>
                  <a:pt x="63474" y="12852"/>
                </a:lnTo>
                <a:lnTo>
                  <a:pt x="59067" y="13423"/>
                </a:lnTo>
                <a:lnTo>
                  <a:pt x="57848" y="17754"/>
                </a:lnTo>
                <a:lnTo>
                  <a:pt x="56451" y="22758"/>
                </a:lnTo>
                <a:lnTo>
                  <a:pt x="58254" y="27533"/>
                </a:lnTo>
                <a:lnTo>
                  <a:pt x="51866" y="26174"/>
                </a:lnTo>
                <a:lnTo>
                  <a:pt x="48171" y="25374"/>
                </a:lnTo>
                <a:lnTo>
                  <a:pt x="44576" y="22961"/>
                </a:lnTo>
                <a:lnTo>
                  <a:pt x="41147" y="21450"/>
                </a:lnTo>
                <a:lnTo>
                  <a:pt x="38760" y="20396"/>
                </a:lnTo>
                <a:lnTo>
                  <a:pt x="35496" y="19761"/>
                </a:lnTo>
                <a:lnTo>
                  <a:pt x="33350" y="18135"/>
                </a:lnTo>
                <a:lnTo>
                  <a:pt x="29679" y="15341"/>
                </a:lnTo>
                <a:lnTo>
                  <a:pt x="32105" y="12077"/>
                </a:lnTo>
                <a:lnTo>
                  <a:pt x="32981" y="8191"/>
                </a:lnTo>
                <a:lnTo>
                  <a:pt x="33807" y="3962"/>
                </a:lnTo>
                <a:lnTo>
                  <a:pt x="30987" y="1854"/>
                </a:lnTo>
                <a:lnTo>
                  <a:pt x="28536" y="0"/>
                </a:lnTo>
                <a:lnTo>
                  <a:pt x="24434" y="1689"/>
                </a:lnTo>
                <a:lnTo>
                  <a:pt x="22567" y="2540"/>
                </a:lnTo>
                <a:lnTo>
                  <a:pt x="18757" y="4254"/>
                </a:lnTo>
                <a:lnTo>
                  <a:pt x="15303" y="7505"/>
                </a:lnTo>
                <a:lnTo>
                  <a:pt x="13754" y="11544"/>
                </a:lnTo>
                <a:lnTo>
                  <a:pt x="12903" y="15417"/>
                </a:lnTo>
                <a:lnTo>
                  <a:pt x="13258" y="21463"/>
                </a:lnTo>
                <a:lnTo>
                  <a:pt x="12534" y="22339"/>
                </a:lnTo>
                <a:lnTo>
                  <a:pt x="15061" y="94798"/>
                </a:lnTo>
                <a:lnTo>
                  <a:pt x="27051" y="99849"/>
                </a:lnTo>
                <a:lnTo>
                  <a:pt x="40115" y="102284"/>
                </a:lnTo>
                <a:lnTo>
                  <a:pt x="50571" y="102806"/>
                </a:lnTo>
                <a:lnTo>
                  <a:pt x="63225" y="101974"/>
                </a:lnTo>
                <a:lnTo>
                  <a:pt x="75827" y="100101"/>
                </a:lnTo>
                <a:lnTo>
                  <a:pt x="88404" y="98227"/>
                </a:lnTo>
                <a:lnTo>
                  <a:pt x="92367" y="97802"/>
                </a:lnTo>
                <a:lnTo>
                  <a:pt x="99212" y="97167"/>
                </a:lnTo>
                <a:lnTo>
                  <a:pt x="106845" y="97066"/>
                </a:lnTo>
                <a:lnTo>
                  <a:pt x="113868" y="97536"/>
                </a:lnTo>
                <a:lnTo>
                  <a:pt x="118821" y="97878"/>
                </a:lnTo>
                <a:lnTo>
                  <a:pt x="125069" y="98552"/>
                </a:lnTo>
                <a:lnTo>
                  <a:pt x="128409" y="99606"/>
                </a:lnTo>
                <a:lnTo>
                  <a:pt x="122466" y="46545"/>
                </a:lnTo>
                <a:lnTo>
                  <a:pt x="117982" y="45123"/>
                </a:lnTo>
                <a:lnTo>
                  <a:pt x="112496" y="42125"/>
                </a:lnTo>
                <a:close/>
              </a:path>
              <a:path w="128409" h="102806">
                <a:moveTo>
                  <a:pt x="3136" y="66890"/>
                </a:moveTo>
                <a:lnTo>
                  <a:pt x="7505" y="68961"/>
                </a:lnTo>
                <a:lnTo>
                  <a:pt x="3047" y="75552"/>
                </a:lnTo>
                <a:lnTo>
                  <a:pt x="850" y="81140"/>
                </a:lnTo>
                <a:lnTo>
                  <a:pt x="5219" y="86448"/>
                </a:lnTo>
                <a:lnTo>
                  <a:pt x="15061" y="94798"/>
                </a:lnTo>
                <a:lnTo>
                  <a:pt x="12534" y="22339"/>
                </a:lnTo>
                <a:lnTo>
                  <a:pt x="13258" y="21463"/>
                </a:lnTo>
                <a:lnTo>
                  <a:pt x="12903" y="15417"/>
                </a:lnTo>
                <a:lnTo>
                  <a:pt x="12776" y="17678"/>
                </a:lnTo>
                <a:lnTo>
                  <a:pt x="12554" y="21951"/>
                </a:lnTo>
                <a:lnTo>
                  <a:pt x="10185" y="23596"/>
                </a:lnTo>
                <a:lnTo>
                  <a:pt x="4978" y="27216"/>
                </a:lnTo>
                <a:lnTo>
                  <a:pt x="2666" y="28409"/>
                </a:lnTo>
                <a:lnTo>
                  <a:pt x="2095" y="35052"/>
                </a:lnTo>
                <a:lnTo>
                  <a:pt x="1790" y="38595"/>
                </a:lnTo>
                <a:lnTo>
                  <a:pt x="4025" y="43040"/>
                </a:lnTo>
                <a:lnTo>
                  <a:pt x="4457" y="46469"/>
                </a:lnTo>
                <a:lnTo>
                  <a:pt x="1574" y="48564"/>
                </a:lnTo>
                <a:lnTo>
                  <a:pt x="863" y="52146"/>
                </a:lnTo>
                <a:lnTo>
                  <a:pt x="0" y="56476"/>
                </a:lnTo>
                <a:lnTo>
                  <a:pt x="3136" y="668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897914" y="1157773"/>
            <a:ext cx="128409" cy="102806"/>
          </a:xfrm>
          <a:custGeom>
            <a:avLst/>
            <a:gdLst/>
            <a:ahLst/>
            <a:cxnLst/>
            <a:rect l="l" t="t" r="r" b="b"/>
            <a:pathLst>
              <a:path w="128409" h="102806">
                <a:moveTo>
                  <a:pt x="122466" y="46545"/>
                </a:moveTo>
                <a:lnTo>
                  <a:pt x="117982" y="45123"/>
                </a:lnTo>
                <a:lnTo>
                  <a:pt x="112496" y="42125"/>
                </a:lnTo>
                <a:lnTo>
                  <a:pt x="108661" y="39776"/>
                </a:lnTo>
                <a:lnTo>
                  <a:pt x="106032" y="38163"/>
                </a:lnTo>
                <a:lnTo>
                  <a:pt x="106349" y="37096"/>
                </a:lnTo>
                <a:lnTo>
                  <a:pt x="103936" y="35115"/>
                </a:lnTo>
                <a:lnTo>
                  <a:pt x="99694" y="31597"/>
                </a:lnTo>
                <a:lnTo>
                  <a:pt x="95427" y="28257"/>
                </a:lnTo>
                <a:lnTo>
                  <a:pt x="91465" y="24561"/>
                </a:lnTo>
                <a:lnTo>
                  <a:pt x="82824" y="17639"/>
                </a:lnTo>
                <a:lnTo>
                  <a:pt x="70110" y="9732"/>
                </a:lnTo>
                <a:lnTo>
                  <a:pt x="63474" y="8191"/>
                </a:lnTo>
                <a:lnTo>
                  <a:pt x="63474" y="12852"/>
                </a:lnTo>
                <a:lnTo>
                  <a:pt x="59067" y="13423"/>
                </a:lnTo>
                <a:lnTo>
                  <a:pt x="57848" y="17754"/>
                </a:lnTo>
                <a:lnTo>
                  <a:pt x="56451" y="22758"/>
                </a:lnTo>
                <a:lnTo>
                  <a:pt x="58254" y="27533"/>
                </a:lnTo>
                <a:lnTo>
                  <a:pt x="51866" y="26174"/>
                </a:lnTo>
                <a:lnTo>
                  <a:pt x="48171" y="25374"/>
                </a:lnTo>
                <a:lnTo>
                  <a:pt x="44576" y="22961"/>
                </a:lnTo>
                <a:lnTo>
                  <a:pt x="41147" y="21450"/>
                </a:lnTo>
                <a:lnTo>
                  <a:pt x="38760" y="20396"/>
                </a:lnTo>
                <a:lnTo>
                  <a:pt x="35496" y="19761"/>
                </a:lnTo>
                <a:lnTo>
                  <a:pt x="33350" y="18135"/>
                </a:lnTo>
                <a:lnTo>
                  <a:pt x="29679" y="15341"/>
                </a:lnTo>
                <a:lnTo>
                  <a:pt x="32105" y="12077"/>
                </a:lnTo>
                <a:lnTo>
                  <a:pt x="32981" y="8191"/>
                </a:lnTo>
                <a:lnTo>
                  <a:pt x="33553" y="5727"/>
                </a:lnTo>
                <a:lnTo>
                  <a:pt x="33807" y="3962"/>
                </a:lnTo>
                <a:lnTo>
                  <a:pt x="30987" y="1854"/>
                </a:lnTo>
                <a:lnTo>
                  <a:pt x="28536" y="0"/>
                </a:lnTo>
                <a:lnTo>
                  <a:pt x="24434" y="1689"/>
                </a:lnTo>
                <a:lnTo>
                  <a:pt x="22567" y="2540"/>
                </a:lnTo>
                <a:lnTo>
                  <a:pt x="18757" y="4254"/>
                </a:lnTo>
                <a:lnTo>
                  <a:pt x="15303" y="7505"/>
                </a:lnTo>
                <a:lnTo>
                  <a:pt x="13754" y="11544"/>
                </a:lnTo>
                <a:lnTo>
                  <a:pt x="12953" y="13677"/>
                </a:lnTo>
                <a:lnTo>
                  <a:pt x="12903" y="15417"/>
                </a:lnTo>
                <a:lnTo>
                  <a:pt x="12776" y="17678"/>
                </a:lnTo>
                <a:lnTo>
                  <a:pt x="12534" y="22339"/>
                </a:lnTo>
                <a:lnTo>
                  <a:pt x="13258" y="21463"/>
                </a:lnTo>
                <a:lnTo>
                  <a:pt x="10185" y="23596"/>
                </a:lnTo>
                <a:lnTo>
                  <a:pt x="4978" y="27216"/>
                </a:lnTo>
                <a:lnTo>
                  <a:pt x="2666" y="28409"/>
                </a:lnTo>
                <a:lnTo>
                  <a:pt x="2095" y="35052"/>
                </a:lnTo>
                <a:lnTo>
                  <a:pt x="1790" y="38595"/>
                </a:lnTo>
                <a:lnTo>
                  <a:pt x="3695" y="40538"/>
                </a:lnTo>
                <a:lnTo>
                  <a:pt x="4025" y="43040"/>
                </a:lnTo>
                <a:lnTo>
                  <a:pt x="4457" y="46469"/>
                </a:lnTo>
                <a:lnTo>
                  <a:pt x="1574" y="48564"/>
                </a:lnTo>
                <a:lnTo>
                  <a:pt x="863" y="52146"/>
                </a:lnTo>
                <a:lnTo>
                  <a:pt x="0" y="56476"/>
                </a:lnTo>
                <a:lnTo>
                  <a:pt x="3136" y="66890"/>
                </a:lnTo>
                <a:lnTo>
                  <a:pt x="7505" y="68961"/>
                </a:lnTo>
                <a:lnTo>
                  <a:pt x="3047" y="75552"/>
                </a:lnTo>
                <a:lnTo>
                  <a:pt x="850" y="81140"/>
                </a:lnTo>
                <a:lnTo>
                  <a:pt x="5219" y="86448"/>
                </a:lnTo>
                <a:lnTo>
                  <a:pt x="15061" y="94798"/>
                </a:lnTo>
                <a:lnTo>
                  <a:pt x="27051" y="99849"/>
                </a:lnTo>
                <a:lnTo>
                  <a:pt x="40115" y="102284"/>
                </a:lnTo>
                <a:lnTo>
                  <a:pt x="50571" y="102806"/>
                </a:lnTo>
                <a:lnTo>
                  <a:pt x="63225" y="101974"/>
                </a:lnTo>
                <a:lnTo>
                  <a:pt x="75827" y="100101"/>
                </a:lnTo>
                <a:lnTo>
                  <a:pt x="88404" y="98227"/>
                </a:lnTo>
                <a:lnTo>
                  <a:pt x="92367" y="97802"/>
                </a:lnTo>
                <a:lnTo>
                  <a:pt x="99212" y="97167"/>
                </a:lnTo>
                <a:lnTo>
                  <a:pt x="106845" y="97066"/>
                </a:lnTo>
                <a:lnTo>
                  <a:pt x="113868" y="97536"/>
                </a:lnTo>
                <a:lnTo>
                  <a:pt x="118821" y="97878"/>
                </a:lnTo>
                <a:lnTo>
                  <a:pt x="125069" y="98552"/>
                </a:lnTo>
                <a:lnTo>
                  <a:pt x="128409" y="99606"/>
                </a:lnTo>
                <a:lnTo>
                  <a:pt x="122466" y="465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910245" y="1181332"/>
            <a:ext cx="47193" cy="25882"/>
          </a:xfrm>
          <a:custGeom>
            <a:avLst/>
            <a:gdLst/>
            <a:ahLst/>
            <a:cxnLst/>
            <a:rect l="l" t="t" r="r" b="b"/>
            <a:pathLst>
              <a:path w="47193" h="25882">
                <a:moveTo>
                  <a:pt x="0" y="0"/>
                </a:moveTo>
                <a:lnTo>
                  <a:pt x="939" y="6311"/>
                </a:lnTo>
                <a:lnTo>
                  <a:pt x="6426" y="13169"/>
                </a:lnTo>
                <a:lnTo>
                  <a:pt x="12141" y="15938"/>
                </a:lnTo>
                <a:lnTo>
                  <a:pt x="18199" y="18884"/>
                </a:lnTo>
                <a:lnTo>
                  <a:pt x="22948" y="22669"/>
                </a:lnTo>
                <a:lnTo>
                  <a:pt x="29400" y="24498"/>
                </a:lnTo>
                <a:lnTo>
                  <a:pt x="34328" y="25882"/>
                </a:lnTo>
                <a:lnTo>
                  <a:pt x="42075" y="25781"/>
                </a:lnTo>
                <a:lnTo>
                  <a:pt x="47193" y="258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901343" y="1202707"/>
            <a:ext cx="42303" cy="24485"/>
          </a:xfrm>
          <a:custGeom>
            <a:avLst/>
            <a:gdLst/>
            <a:ahLst/>
            <a:cxnLst/>
            <a:rect l="l" t="t" r="r" b="b"/>
            <a:pathLst>
              <a:path w="42303" h="24485">
                <a:moveTo>
                  <a:pt x="0" y="0"/>
                </a:moveTo>
                <a:lnTo>
                  <a:pt x="2184" y="2298"/>
                </a:lnTo>
                <a:lnTo>
                  <a:pt x="3657" y="5588"/>
                </a:lnTo>
                <a:lnTo>
                  <a:pt x="6324" y="7581"/>
                </a:lnTo>
                <a:lnTo>
                  <a:pt x="9690" y="10083"/>
                </a:lnTo>
                <a:lnTo>
                  <a:pt x="11734" y="12268"/>
                </a:lnTo>
                <a:lnTo>
                  <a:pt x="15151" y="14668"/>
                </a:lnTo>
                <a:lnTo>
                  <a:pt x="26393" y="20631"/>
                </a:lnTo>
                <a:lnTo>
                  <a:pt x="38728" y="23930"/>
                </a:lnTo>
                <a:lnTo>
                  <a:pt x="42303" y="24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905355" y="1227636"/>
            <a:ext cx="32054" cy="15582"/>
          </a:xfrm>
          <a:custGeom>
            <a:avLst/>
            <a:gdLst/>
            <a:ahLst/>
            <a:cxnLst/>
            <a:rect l="l" t="t" r="r" b="b"/>
            <a:pathLst>
              <a:path w="32054" h="15582">
                <a:moveTo>
                  <a:pt x="0" y="0"/>
                </a:moveTo>
                <a:lnTo>
                  <a:pt x="10538" y="9317"/>
                </a:lnTo>
                <a:lnTo>
                  <a:pt x="21370" y="14372"/>
                </a:lnTo>
                <a:lnTo>
                  <a:pt x="32054" y="15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758117" y="1253169"/>
            <a:ext cx="181673" cy="573620"/>
          </a:xfrm>
          <a:custGeom>
            <a:avLst/>
            <a:gdLst/>
            <a:ahLst/>
            <a:cxnLst/>
            <a:rect l="l" t="t" r="r" b="b"/>
            <a:pathLst>
              <a:path w="181673" h="573620">
                <a:moveTo>
                  <a:pt x="25704" y="573620"/>
                </a:moveTo>
                <a:lnTo>
                  <a:pt x="181673" y="7086"/>
                </a:lnTo>
                <a:lnTo>
                  <a:pt x="155968" y="0"/>
                </a:lnTo>
                <a:lnTo>
                  <a:pt x="0" y="566546"/>
                </a:lnTo>
                <a:lnTo>
                  <a:pt x="25704" y="5736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758117" y="1253169"/>
            <a:ext cx="181673" cy="573620"/>
          </a:xfrm>
          <a:custGeom>
            <a:avLst/>
            <a:gdLst/>
            <a:ahLst/>
            <a:cxnLst/>
            <a:rect l="l" t="t" r="r" b="b"/>
            <a:pathLst>
              <a:path w="181673" h="573620">
                <a:moveTo>
                  <a:pt x="25704" y="573620"/>
                </a:moveTo>
                <a:lnTo>
                  <a:pt x="181673" y="7086"/>
                </a:lnTo>
                <a:lnTo>
                  <a:pt x="155968" y="0"/>
                </a:lnTo>
                <a:lnTo>
                  <a:pt x="0" y="566546"/>
                </a:lnTo>
                <a:lnTo>
                  <a:pt x="25704" y="5736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928832" y="1128902"/>
            <a:ext cx="35598" cy="57531"/>
          </a:xfrm>
          <a:custGeom>
            <a:avLst/>
            <a:gdLst/>
            <a:ahLst/>
            <a:cxnLst/>
            <a:rect l="l" t="t" r="r" b="b"/>
            <a:pathLst>
              <a:path w="35598" h="57531">
                <a:moveTo>
                  <a:pt x="22821" y="57531"/>
                </a:moveTo>
                <a:lnTo>
                  <a:pt x="25501" y="53111"/>
                </a:lnTo>
                <a:lnTo>
                  <a:pt x="28889" y="42287"/>
                </a:lnTo>
                <a:lnTo>
                  <a:pt x="33270" y="25224"/>
                </a:lnTo>
                <a:lnTo>
                  <a:pt x="35598" y="15684"/>
                </a:lnTo>
                <a:lnTo>
                  <a:pt x="34823" y="3962"/>
                </a:lnTo>
                <a:lnTo>
                  <a:pt x="25679" y="1981"/>
                </a:lnTo>
                <a:lnTo>
                  <a:pt x="16535" y="0"/>
                </a:lnTo>
                <a:lnTo>
                  <a:pt x="9893" y="8597"/>
                </a:lnTo>
                <a:lnTo>
                  <a:pt x="0" y="44564"/>
                </a:lnTo>
                <a:lnTo>
                  <a:pt x="3771" y="47828"/>
                </a:lnTo>
                <a:lnTo>
                  <a:pt x="16090" y="53238"/>
                </a:lnTo>
                <a:lnTo>
                  <a:pt x="22821" y="575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928832" y="1128902"/>
            <a:ext cx="35598" cy="57531"/>
          </a:xfrm>
          <a:custGeom>
            <a:avLst/>
            <a:gdLst/>
            <a:ahLst/>
            <a:cxnLst/>
            <a:rect l="l" t="t" r="r" b="b"/>
            <a:pathLst>
              <a:path w="35598" h="57531">
                <a:moveTo>
                  <a:pt x="3771" y="47828"/>
                </a:moveTo>
                <a:lnTo>
                  <a:pt x="16090" y="53238"/>
                </a:lnTo>
                <a:lnTo>
                  <a:pt x="22821" y="57531"/>
                </a:lnTo>
                <a:lnTo>
                  <a:pt x="25501" y="53111"/>
                </a:lnTo>
                <a:lnTo>
                  <a:pt x="28889" y="42287"/>
                </a:lnTo>
                <a:lnTo>
                  <a:pt x="33270" y="25224"/>
                </a:lnTo>
                <a:lnTo>
                  <a:pt x="35598" y="15684"/>
                </a:lnTo>
                <a:lnTo>
                  <a:pt x="34823" y="3962"/>
                </a:lnTo>
                <a:lnTo>
                  <a:pt x="25679" y="1981"/>
                </a:lnTo>
                <a:lnTo>
                  <a:pt x="16535" y="0"/>
                </a:lnTo>
                <a:lnTo>
                  <a:pt x="9893" y="8597"/>
                </a:lnTo>
                <a:lnTo>
                  <a:pt x="0" y="44564"/>
                </a:lnTo>
                <a:lnTo>
                  <a:pt x="3771" y="478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799078" y="1488164"/>
            <a:ext cx="85610" cy="107035"/>
          </a:xfrm>
          <a:custGeom>
            <a:avLst/>
            <a:gdLst/>
            <a:ahLst/>
            <a:cxnLst/>
            <a:rect l="l" t="t" r="r" b="b"/>
            <a:pathLst>
              <a:path w="85610" h="107035">
                <a:moveTo>
                  <a:pt x="12369" y="33782"/>
                </a:moveTo>
                <a:lnTo>
                  <a:pt x="12953" y="36677"/>
                </a:lnTo>
                <a:lnTo>
                  <a:pt x="12344" y="38963"/>
                </a:lnTo>
                <a:lnTo>
                  <a:pt x="13347" y="41935"/>
                </a:lnTo>
                <a:lnTo>
                  <a:pt x="10540" y="43319"/>
                </a:lnTo>
                <a:lnTo>
                  <a:pt x="7594" y="46532"/>
                </a:lnTo>
                <a:lnTo>
                  <a:pt x="5816" y="49276"/>
                </a:lnTo>
                <a:lnTo>
                  <a:pt x="4927" y="51701"/>
                </a:lnTo>
                <a:lnTo>
                  <a:pt x="5245" y="56019"/>
                </a:lnTo>
                <a:lnTo>
                  <a:pt x="6870" y="60210"/>
                </a:lnTo>
                <a:lnTo>
                  <a:pt x="3276" y="61290"/>
                </a:lnTo>
                <a:lnTo>
                  <a:pt x="1168" y="65989"/>
                </a:lnTo>
                <a:lnTo>
                  <a:pt x="825" y="68351"/>
                </a:lnTo>
                <a:lnTo>
                  <a:pt x="368" y="71628"/>
                </a:lnTo>
                <a:lnTo>
                  <a:pt x="1968" y="75247"/>
                </a:lnTo>
                <a:lnTo>
                  <a:pt x="3987" y="77749"/>
                </a:lnTo>
                <a:lnTo>
                  <a:pt x="482" y="80518"/>
                </a:lnTo>
                <a:lnTo>
                  <a:pt x="0" y="84569"/>
                </a:lnTo>
                <a:lnTo>
                  <a:pt x="1041" y="88252"/>
                </a:lnTo>
                <a:lnTo>
                  <a:pt x="2628" y="93916"/>
                </a:lnTo>
                <a:lnTo>
                  <a:pt x="7962" y="98196"/>
                </a:lnTo>
                <a:lnTo>
                  <a:pt x="12699" y="101650"/>
                </a:lnTo>
                <a:lnTo>
                  <a:pt x="17513" y="105168"/>
                </a:lnTo>
                <a:lnTo>
                  <a:pt x="22428" y="106934"/>
                </a:lnTo>
                <a:lnTo>
                  <a:pt x="42189" y="107035"/>
                </a:lnTo>
                <a:lnTo>
                  <a:pt x="39636" y="99999"/>
                </a:lnTo>
                <a:lnTo>
                  <a:pt x="42278" y="102095"/>
                </a:lnTo>
                <a:lnTo>
                  <a:pt x="47980" y="101663"/>
                </a:lnTo>
                <a:lnTo>
                  <a:pt x="54648" y="101676"/>
                </a:lnTo>
                <a:lnTo>
                  <a:pt x="59118" y="98564"/>
                </a:lnTo>
                <a:lnTo>
                  <a:pt x="61734" y="96380"/>
                </a:lnTo>
                <a:lnTo>
                  <a:pt x="62623" y="94183"/>
                </a:lnTo>
                <a:lnTo>
                  <a:pt x="62001" y="90500"/>
                </a:lnTo>
                <a:lnTo>
                  <a:pt x="61785" y="89179"/>
                </a:lnTo>
                <a:lnTo>
                  <a:pt x="60744" y="86436"/>
                </a:lnTo>
                <a:lnTo>
                  <a:pt x="59258" y="85864"/>
                </a:lnTo>
                <a:lnTo>
                  <a:pt x="64731" y="85902"/>
                </a:lnTo>
                <a:lnTo>
                  <a:pt x="73012" y="84709"/>
                </a:lnTo>
                <a:lnTo>
                  <a:pt x="73151" y="78054"/>
                </a:lnTo>
                <a:lnTo>
                  <a:pt x="73253" y="73063"/>
                </a:lnTo>
                <a:lnTo>
                  <a:pt x="70040" y="71843"/>
                </a:lnTo>
                <a:lnTo>
                  <a:pt x="69138" y="67398"/>
                </a:lnTo>
                <a:lnTo>
                  <a:pt x="73494" y="66763"/>
                </a:lnTo>
                <a:lnTo>
                  <a:pt x="80009" y="66865"/>
                </a:lnTo>
                <a:lnTo>
                  <a:pt x="83172" y="63258"/>
                </a:lnTo>
                <a:lnTo>
                  <a:pt x="85610" y="60452"/>
                </a:lnTo>
                <a:lnTo>
                  <a:pt x="85013" y="55232"/>
                </a:lnTo>
                <a:lnTo>
                  <a:pt x="83235" y="52006"/>
                </a:lnTo>
                <a:lnTo>
                  <a:pt x="81229" y="48387"/>
                </a:lnTo>
                <a:lnTo>
                  <a:pt x="77825" y="42697"/>
                </a:lnTo>
                <a:lnTo>
                  <a:pt x="74739" y="40005"/>
                </a:lnTo>
                <a:lnTo>
                  <a:pt x="68821" y="34861"/>
                </a:lnTo>
                <a:lnTo>
                  <a:pt x="59715" y="36868"/>
                </a:lnTo>
                <a:lnTo>
                  <a:pt x="52552" y="34315"/>
                </a:lnTo>
                <a:lnTo>
                  <a:pt x="50088" y="33439"/>
                </a:lnTo>
                <a:lnTo>
                  <a:pt x="46418" y="30683"/>
                </a:lnTo>
                <a:lnTo>
                  <a:pt x="41694" y="27863"/>
                </a:lnTo>
                <a:lnTo>
                  <a:pt x="41363" y="22555"/>
                </a:lnTo>
                <a:lnTo>
                  <a:pt x="41528" y="19850"/>
                </a:lnTo>
                <a:lnTo>
                  <a:pt x="41732" y="16471"/>
                </a:lnTo>
                <a:lnTo>
                  <a:pt x="45288" y="13639"/>
                </a:lnTo>
                <a:lnTo>
                  <a:pt x="37185" y="0"/>
                </a:lnTo>
                <a:lnTo>
                  <a:pt x="31419" y="4495"/>
                </a:lnTo>
                <a:lnTo>
                  <a:pt x="27660" y="7061"/>
                </a:lnTo>
                <a:lnTo>
                  <a:pt x="23075" y="11633"/>
                </a:lnTo>
                <a:lnTo>
                  <a:pt x="18186" y="16510"/>
                </a:lnTo>
                <a:lnTo>
                  <a:pt x="14350" y="18059"/>
                </a:lnTo>
                <a:lnTo>
                  <a:pt x="12699" y="24726"/>
                </a:lnTo>
                <a:lnTo>
                  <a:pt x="12204" y="26822"/>
                </a:lnTo>
                <a:lnTo>
                  <a:pt x="11937" y="31597"/>
                </a:lnTo>
                <a:lnTo>
                  <a:pt x="12369" y="337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799078" y="1488164"/>
            <a:ext cx="85610" cy="107035"/>
          </a:xfrm>
          <a:custGeom>
            <a:avLst/>
            <a:gdLst/>
            <a:ahLst/>
            <a:cxnLst/>
            <a:rect l="l" t="t" r="r" b="b"/>
            <a:pathLst>
              <a:path w="85610" h="107035">
                <a:moveTo>
                  <a:pt x="45288" y="13639"/>
                </a:moveTo>
                <a:lnTo>
                  <a:pt x="43319" y="15976"/>
                </a:lnTo>
                <a:lnTo>
                  <a:pt x="41732" y="16471"/>
                </a:lnTo>
                <a:lnTo>
                  <a:pt x="41528" y="19850"/>
                </a:lnTo>
                <a:lnTo>
                  <a:pt x="41363" y="22555"/>
                </a:lnTo>
                <a:lnTo>
                  <a:pt x="41694" y="27863"/>
                </a:lnTo>
                <a:lnTo>
                  <a:pt x="43980" y="29222"/>
                </a:lnTo>
                <a:lnTo>
                  <a:pt x="46418" y="30683"/>
                </a:lnTo>
                <a:lnTo>
                  <a:pt x="50088" y="33439"/>
                </a:lnTo>
                <a:lnTo>
                  <a:pt x="52552" y="34315"/>
                </a:lnTo>
                <a:lnTo>
                  <a:pt x="59715" y="36868"/>
                </a:lnTo>
                <a:lnTo>
                  <a:pt x="68821" y="34861"/>
                </a:lnTo>
                <a:lnTo>
                  <a:pt x="74739" y="40005"/>
                </a:lnTo>
                <a:lnTo>
                  <a:pt x="77825" y="42697"/>
                </a:lnTo>
                <a:lnTo>
                  <a:pt x="81229" y="48387"/>
                </a:lnTo>
                <a:lnTo>
                  <a:pt x="83235" y="52006"/>
                </a:lnTo>
                <a:lnTo>
                  <a:pt x="85013" y="55232"/>
                </a:lnTo>
                <a:lnTo>
                  <a:pt x="85610" y="60452"/>
                </a:lnTo>
                <a:lnTo>
                  <a:pt x="83172" y="63258"/>
                </a:lnTo>
                <a:lnTo>
                  <a:pt x="80009" y="66865"/>
                </a:lnTo>
                <a:lnTo>
                  <a:pt x="73494" y="66763"/>
                </a:lnTo>
                <a:lnTo>
                  <a:pt x="69138" y="67398"/>
                </a:lnTo>
                <a:lnTo>
                  <a:pt x="70040" y="71843"/>
                </a:lnTo>
                <a:lnTo>
                  <a:pt x="73253" y="73063"/>
                </a:lnTo>
                <a:lnTo>
                  <a:pt x="73151" y="78054"/>
                </a:lnTo>
                <a:lnTo>
                  <a:pt x="73012" y="84709"/>
                </a:lnTo>
                <a:lnTo>
                  <a:pt x="64731" y="85902"/>
                </a:lnTo>
                <a:lnTo>
                  <a:pt x="59258" y="85864"/>
                </a:lnTo>
                <a:lnTo>
                  <a:pt x="60744" y="86436"/>
                </a:lnTo>
                <a:lnTo>
                  <a:pt x="61785" y="89179"/>
                </a:lnTo>
                <a:lnTo>
                  <a:pt x="62001" y="90500"/>
                </a:lnTo>
                <a:lnTo>
                  <a:pt x="62623" y="94183"/>
                </a:lnTo>
                <a:lnTo>
                  <a:pt x="61734" y="96380"/>
                </a:lnTo>
                <a:lnTo>
                  <a:pt x="59118" y="98564"/>
                </a:lnTo>
                <a:lnTo>
                  <a:pt x="56730" y="100571"/>
                </a:lnTo>
                <a:lnTo>
                  <a:pt x="54648" y="101676"/>
                </a:lnTo>
                <a:lnTo>
                  <a:pt x="51307" y="101676"/>
                </a:lnTo>
                <a:lnTo>
                  <a:pt x="47980" y="101663"/>
                </a:lnTo>
                <a:lnTo>
                  <a:pt x="42278" y="102095"/>
                </a:lnTo>
                <a:lnTo>
                  <a:pt x="39636" y="99999"/>
                </a:lnTo>
                <a:lnTo>
                  <a:pt x="42189" y="107035"/>
                </a:lnTo>
                <a:lnTo>
                  <a:pt x="33439" y="106934"/>
                </a:lnTo>
                <a:lnTo>
                  <a:pt x="28320" y="106934"/>
                </a:lnTo>
                <a:lnTo>
                  <a:pt x="22428" y="106934"/>
                </a:lnTo>
                <a:lnTo>
                  <a:pt x="17513" y="105168"/>
                </a:lnTo>
                <a:lnTo>
                  <a:pt x="12699" y="101650"/>
                </a:lnTo>
                <a:lnTo>
                  <a:pt x="7962" y="98196"/>
                </a:lnTo>
                <a:lnTo>
                  <a:pt x="2628" y="93916"/>
                </a:lnTo>
                <a:lnTo>
                  <a:pt x="1041" y="88252"/>
                </a:lnTo>
                <a:lnTo>
                  <a:pt x="0" y="84569"/>
                </a:lnTo>
                <a:lnTo>
                  <a:pt x="482" y="80518"/>
                </a:lnTo>
                <a:lnTo>
                  <a:pt x="3987" y="77749"/>
                </a:lnTo>
                <a:lnTo>
                  <a:pt x="1968" y="75247"/>
                </a:lnTo>
                <a:lnTo>
                  <a:pt x="368" y="71628"/>
                </a:lnTo>
                <a:lnTo>
                  <a:pt x="825" y="68351"/>
                </a:lnTo>
                <a:lnTo>
                  <a:pt x="1168" y="65989"/>
                </a:lnTo>
                <a:lnTo>
                  <a:pt x="3276" y="61290"/>
                </a:lnTo>
                <a:lnTo>
                  <a:pt x="6870" y="60210"/>
                </a:lnTo>
                <a:lnTo>
                  <a:pt x="6870" y="58127"/>
                </a:lnTo>
                <a:lnTo>
                  <a:pt x="5245" y="56019"/>
                </a:lnTo>
                <a:lnTo>
                  <a:pt x="5054" y="53543"/>
                </a:lnTo>
                <a:lnTo>
                  <a:pt x="4927" y="51701"/>
                </a:lnTo>
                <a:lnTo>
                  <a:pt x="4813" y="50825"/>
                </a:lnTo>
                <a:lnTo>
                  <a:pt x="5816" y="49276"/>
                </a:lnTo>
                <a:lnTo>
                  <a:pt x="7594" y="46532"/>
                </a:lnTo>
                <a:lnTo>
                  <a:pt x="10540" y="43319"/>
                </a:lnTo>
                <a:lnTo>
                  <a:pt x="13347" y="41935"/>
                </a:lnTo>
                <a:lnTo>
                  <a:pt x="12344" y="38963"/>
                </a:lnTo>
                <a:lnTo>
                  <a:pt x="12953" y="36677"/>
                </a:lnTo>
                <a:lnTo>
                  <a:pt x="12369" y="33782"/>
                </a:lnTo>
                <a:lnTo>
                  <a:pt x="11937" y="31597"/>
                </a:lnTo>
                <a:lnTo>
                  <a:pt x="12204" y="26822"/>
                </a:lnTo>
                <a:lnTo>
                  <a:pt x="12699" y="24726"/>
                </a:lnTo>
                <a:lnTo>
                  <a:pt x="14350" y="18059"/>
                </a:lnTo>
                <a:lnTo>
                  <a:pt x="18186" y="16510"/>
                </a:lnTo>
                <a:lnTo>
                  <a:pt x="23075" y="11633"/>
                </a:lnTo>
                <a:lnTo>
                  <a:pt x="27660" y="7061"/>
                </a:lnTo>
                <a:lnTo>
                  <a:pt x="31419" y="4495"/>
                </a:lnTo>
                <a:lnTo>
                  <a:pt x="371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844843" y="1484363"/>
            <a:ext cx="70472" cy="67945"/>
          </a:xfrm>
          <a:custGeom>
            <a:avLst/>
            <a:gdLst/>
            <a:ahLst/>
            <a:cxnLst/>
            <a:rect l="l" t="t" r="r" b="b"/>
            <a:pathLst>
              <a:path w="70472" h="67944">
                <a:moveTo>
                  <a:pt x="11436" y="41902"/>
                </a:moveTo>
                <a:lnTo>
                  <a:pt x="1292" y="49985"/>
                </a:lnTo>
                <a:lnTo>
                  <a:pt x="0" y="53581"/>
                </a:lnTo>
                <a:lnTo>
                  <a:pt x="139" y="57111"/>
                </a:lnTo>
                <a:lnTo>
                  <a:pt x="1142" y="61645"/>
                </a:lnTo>
                <a:lnTo>
                  <a:pt x="3721" y="63296"/>
                </a:lnTo>
                <a:lnTo>
                  <a:pt x="5168" y="64973"/>
                </a:lnTo>
                <a:lnTo>
                  <a:pt x="7734" y="67944"/>
                </a:lnTo>
                <a:lnTo>
                  <a:pt x="13271" y="66586"/>
                </a:lnTo>
                <a:lnTo>
                  <a:pt x="17068" y="66116"/>
                </a:lnTo>
                <a:lnTo>
                  <a:pt x="23164" y="65341"/>
                </a:lnTo>
                <a:lnTo>
                  <a:pt x="27292" y="64134"/>
                </a:lnTo>
                <a:lnTo>
                  <a:pt x="32994" y="62496"/>
                </a:lnTo>
                <a:lnTo>
                  <a:pt x="34670" y="62026"/>
                </a:lnTo>
                <a:lnTo>
                  <a:pt x="39649" y="58572"/>
                </a:lnTo>
                <a:lnTo>
                  <a:pt x="41071" y="57746"/>
                </a:lnTo>
                <a:lnTo>
                  <a:pt x="51945" y="50357"/>
                </a:lnTo>
                <a:lnTo>
                  <a:pt x="58635" y="39710"/>
                </a:lnTo>
                <a:lnTo>
                  <a:pt x="59562" y="36093"/>
                </a:lnTo>
                <a:lnTo>
                  <a:pt x="60769" y="30149"/>
                </a:lnTo>
                <a:lnTo>
                  <a:pt x="63372" y="27482"/>
                </a:lnTo>
                <a:lnTo>
                  <a:pt x="63728" y="21450"/>
                </a:lnTo>
                <a:lnTo>
                  <a:pt x="64007" y="16344"/>
                </a:lnTo>
                <a:lnTo>
                  <a:pt x="64300" y="1562"/>
                </a:lnTo>
                <a:lnTo>
                  <a:pt x="70472" y="0"/>
                </a:lnTo>
                <a:lnTo>
                  <a:pt x="31724" y="7213"/>
                </a:lnTo>
                <a:lnTo>
                  <a:pt x="31419" y="13881"/>
                </a:lnTo>
                <a:lnTo>
                  <a:pt x="33616" y="19240"/>
                </a:lnTo>
                <a:lnTo>
                  <a:pt x="33413" y="25984"/>
                </a:lnTo>
                <a:lnTo>
                  <a:pt x="32054" y="30276"/>
                </a:lnTo>
                <a:lnTo>
                  <a:pt x="30175" y="31775"/>
                </a:lnTo>
                <a:lnTo>
                  <a:pt x="27571" y="33883"/>
                </a:lnTo>
                <a:lnTo>
                  <a:pt x="26708" y="35229"/>
                </a:lnTo>
                <a:lnTo>
                  <a:pt x="23596" y="36410"/>
                </a:lnTo>
                <a:lnTo>
                  <a:pt x="11436" y="419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844843" y="1484363"/>
            <a:ext cx="70472" cy="67945"/>
          </a:xfrm>
          <a:custGeom>
            <a:avLst/>
            <a:gdLst/>
            <a:ahLst/>
            <a:cxnLst/>
            <a:rect l="l" t="t" r="r" b="b"/>
            <a:pathLst>
              <a:path w="70472" h="67944">
                <a:moveTo>
                  <a:pt x="31724" y="7213"/>
                </a:moveTo>
                <a:lnTo>
                  <a:pt x="31419" y="13881"/>
                </a:lnTo>
                <a:lnTo>
                  <a:pt x="33616" y="19240"/>
                </a:lnTo>
                <a:lnTo>
                  <a:pt x="33413" y="25984"/>
                </a:lnTo>
                <a:lnTo>
                  <a:pt x="33324" y="28447"/>
                </a:lnTo>
                <a:lnTo>
                  <a:pt x="32054" y="30276"/>
                </a:lnTo>
                <a:lnTo>
                  <a:pt x="30175" y="31775"/>
                </a:lnTo>
                <a:lnTo>
                  <a:pt x="27571" y="33883"/>
                </a:lnTo>
                <a:lnTo>
                  <a:pt x="26708" y="35229"/>
                </a:lnTo>
                <a:lnTo>
                  <a:pt x="23596" y="36410"/>
                </a:lnTo>
                <a:lnTo>
                  <a:pt x="11436" y="41902"/>
                </a:lnTo>
                <a:lnTo>
                  <a:pt x="1292" y="49985"/>
                </a:lnTo>
                <a:lnTo>
                  <a:pt x="736" y="51231"/>
                </a:lnTo>
                <a:lnTo>
                  <a:pt x="0" y="53581"/>
                </a:lnTo>
                <a:lnTo>
                  <a:pt x="139" y="57111"/>
                </a:lnTo>
                <a:lnTo>
                  <a:pt x="673" y="59550"/>
                </a:lnTo>
                <a:lnTo>
                  <a:pt x="1142" y="61645"/>
                </a:lnTo>
                <a:lnTo>
                  <a:pt x="3721" y="63296"/>
                </a:lnTo>
                <a:lnTo>
                  <a:pt x="5168" y="64973"/>
                </a:lnTo>
                <a:lnTo>
                  <a:pt x="7734" y="67944"/>
                </a:lnTo>
                <a:lnTo>
                  <a:pt x="13271" y="66586"/>
                </a:lnTo>
                <a:lnTo>
                  <a:pt x="17068" y="66116"/>
                </a:lnTo>
                <a:lnTo>
                  <a:pt x="23164" y="65341"/>
                </a:lnTo>
                <a:lnTo>
                  <a:pt x="27292" y="64134"/>
                </a:lnTo>
                <a:lnTo>
                  <a:pt x="32994" y="62496"/>
                </a:lnTo>
                <a:lnTo>
                  <a:pt x="34670" y="62026"/>
                </a:lnTo>
                <a:lnTo>
                  <a:pt x="39649" y="58572"/>
                </a:lnTo>
                <a:lnTo>
                  <a:pt x="41071" y="57746"/>
                </a:lnTo>
                <a:lnTo>
                  <a:pt x="51945" y="50357"/>
                </a:lnTo>
                <a:lnTo>
                  <a:pt x="58635" y="39710"/>
                </a:lnTo>
                <a:lnTo>
                  <a:pt x="59562" y="36093"/>
                </a:lnTo>
                <a:lnTo>
                  <a:pt x="60769" y="30149"/>
                </a:lnTo>
                <a:lnTo>
                  <a:pt x="63372" y="27482"/>
                </a:lnTo>
                <a:lnTo>
                  <a:pt x="63728" y="21450"/>
                </a:lnTo>
                <a:lnTo>
                  <a:pt x="64007" y="16344"/>
                </a:lnTo>
                <a:lnTo>
                  <a:pt x="64300" y="1562"/>
                </a:lnTo>
                <a:lnTo>
                  <a:pt x="704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812447" y="1528686"/>
            <a:ext cx="55981" cy="26923"/>
          </a:xfrm>
          <a:custGeom>
            <a:avLst/>
            <a:gdLst/>
            <a:ahLst/>
            <a:cxnLst/>
            <a:rect l="l" t="t" r="r" b="b"/>
            <a:pathLst>
              <a:path w="55981" h="26924">
                <a:moveTo>
                  <a:pt x="0" y="0"/>
                </a:moveTo>
                <a:lnTo>
                  <a:pt x="1384" y="2298"/>
                </a:lnTo>
                <a:lnTo>
                  <a:pt x="4279" y="5486"/>
                </a:lnTo>
                <a:lnTo>
                  <a:pt x="6083" y="7454"/>
                </a:lnTo>
                <a:lnTo>
                  <a:pt x="8420" y="9994"/>
                </a:lnTo>
                <a:lnTo>
                  <a:pt x="11328" y="11620"/>
                </a:lnTo>
                <a:lnTo>
                  <a:pt x="14211" y="13449"/>
                </a:lnTo>
                <a:lnTo>
                  <a:pt x="18237" y="16027"/>
                </a:lnTo>
                <a:lnTo>
                  <a:pt x="22097" y="18795"/>
                </a:lnTo>
                <a:lnTo>
                  <a:pt x="26314" y="21056"/>
                </a:lnTo>
                <a:lnTo>
                  <a:pt x="28689" y="22326"/>
                </a:lnTo>
                <a:lnTo>
                  <a:pt x="31661" y="22567"/>
                </a:lnTo>
                <a:lnTo>
                  <a:pt x="34328" y="22961"/>
                </a:lnTo>
                <a:lnTo>
                  <a:pt x="37401" y="23406"/>
                </a:lnTo>
                <a:lnTo>
                  <a:pt x="40436" y="25222"/>
                </a:lnTo>
                <a:lnTo>
                  <a:pt x="43535" y="25565"/>
                </a:lnTo>
                <a:lnTo>
                  <a:pt x="45961" y="25831"/>
                </a:lnTo>
                <a:lnTo>
                  <a:pt x="48475" y="26085"/>
                </a:lnTo>
                <a:lnTo>
                  <a:pt x="50876" y="26631"/>
                </a:lnTo>
                <a:lnTo>
                  <a:pt x="52196" y="26923"/>
                </a:lnTo>
                <a:lnTo>
                  <a:pt x="54660" y="26847"/>
                </a:lnTo>
                <a:lnTo>
                  <a:pt x="55981" y="266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06096" y="1548192"/>
            <a:ext cx="52692" cy="26174"/>
          </a:xfrm>
          <a:custGeom>
            <a:avLst/>
            <a:gdLst/>
            <a:ahLst/>
            <a:cxnLst/>
            <a:rect l="l" t="t" r="r" b="b"/>
            <a:pathLst>
              <a:path w="52692" h="26174">
                <a:moveTo>
                  <a:pt x="0" y="0"/>
                </a:moveTo>
                <a:lnTo>
                  <a:pt x="1168" y="1523"/>
                </a:lnTo>
                <a:lnTo>
                  <a:pt x="2857" y="2730"/>
                </a:lnTo>
                <a:lnTo>
                  <a:pt x="4025" y="3606"/>
                </a:lnTo>
                <a:lnTo>
                  <a:pt x="5765" y="4927"/>
                </a:lnTo>
                <a:lnTo>
                  <a:pt x="7480" y="6311"/>
                </a:lnTo>
                <a:lnTo>
                  <a:pt x="9220" y="7645"/>
                </a:lnTo>
                <a:lnTo>
                  <a:pt x="13423" y="10871"/>
                </a:lnTo>
                <a:lnTo>
                  <a:pt x="17144" y="14820"/>
                </a:lnTo>
                <a:lnTo>
                  <a:pt x="21755" y="17551"/>
                </a:lnTo>
                <a:lnTo>
                  <a:pt x="29336" y="22059"/>
                </a:lnTo>
                <a:lnTo>
                  <a:pt x="36512" y="24218"/>
                </a:lnTo>
                <a:lnTo>
                  <a:pt x="45173" y="25780"/>
                </a:lnTo>
                <a:lnTo>
                  <a:pt x="47370" y="26174"/>
                </a:lnTo>
                <a:lnTo>
                  <a:pt x="49606" y="25831"/>
                </a:lnTo>
                <a:lnTo>
                  <a:pt x="52692" y="258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803060" y="1565757"/>
            <a:ext cx="35648" cy="22415"/>
          </a:xfrm>
          <a:custGeom>
            <a:avLst/>
            <a:gdLst/>
            <a:ahLst/>
            <a:cxnLst/>
            <a:rect l="l" t="t" r="r" b="b"/>
            <a:pathLst>
              <a:path w="35648" h="22415">
                <a:moveTo>
                  <a:pt x="0" y="0"/>
                </a:moveTo>
                <a:lnTo>
                  <a:pt x="660" y="1219"/>
                </a:lnTo>
                <a:lnTo>
                  <a:pt x="2006" y="1930"/>
                </a:lnTo>
                <a:lnTo>
                  <a:pt x="3022" y="2857"/>
                </a:lnTo>
                <a:lnTo>
                  <a:pt x="5118" y="4749"/>
                </a:lnTo>
                <a:lnTo>
                  <a:pt x="6959" y="6527"/>
                </a:lnTo>
                <a:lnTo>
                  <a:pt x="9271" y="8242"/>
                </a:lnTo>
                <a:lnTo>
                  <a:pt x="14135" y="11887"/>
                </a:lnTo>
                <a:lnTo>
                  <a:pt x="19532" y="14998"/>
                </a:lnTo>
                <a:lnTo>
                  <a:pt x="24777" y="18148"/>
                </a:lnTo>
                <a:lnTo>
                  <a:pt x="27241" y="19634"/>
                </a:lnTo>
                <a:lnTo>
                  <a:pt x="28460" y="19723"/>
                </a:lnTo>
                <a:lnTo>
                  <a:pt x="31064" y="20980"/>
                </a:lnTo>
                <a:lnTo>
                  <a:pt x="32283" y="21564"/>
                </a:lnTo>
                <a:lnTo>
                  <a:pt x="33883" y="21564"/>
                </a:lnTo>
                <a:lnTo>
                  <a:pt x="35648" y="224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733540" y="1802220"/>
            <a:ext cx="64135" cy="53720"/>
          </a:xfrm>
          <a:custGeom>
            <a:avLst/>
            <a:gdLst/>
            <a:ahLst/>
            <a:cxnLst/>
            <a:rect l="l" t="t" r="r" b="b"/>
            <a:pathLst>
              <a:path w="64135" h="53720">
                <a:moveTo>
                  <a:pt x="29959" y="0"/>
                </a:moveTo>
                <a:lnTo>
                  <a:pt x="27787" y="127"/>
                </a:lnTo>
                <a:lnTo>
                  <a:pt x="24136" y="624"/>
                </a:lnTo>
                <a:lnTo>
                  <a:pt x="13345" y="8291"/>
                </a:lnTo>
                <a:lnTo>
                  <a:pt x="4070" y="20352"/>
                </a:lnTo>
                <a:lnTo>
                  <a:pt x="0" y="30695"/>
                </a:lnTo>
                <a:lnTo>
                  <a:pt x="1497" y="37348"/>
                </a:lnTo>
                <a:lnTo>
                  <a:pt x="10954" y="44021"/>
                </a:lnTo>
                <a:lnTo>
                  <a:pt x="26390" y="49072"/>
                </a:lnTo>
                <a:lnTo>
                  <a:pt x="30686" y="50521"/>
                </a:lnTo>
                <a:lnTo>
                  <a:pt x="42871" y="53720"/>
                </a:lnTo>
                <a:lnTo>
                  <a:pt x="54397" y="53458"/>
                </a:lnTo>
                <a:lnTo>
                  <a:pt x="62293" y="46304"/>
                </a:lnTo>
                <a:lnTo>
                  <a:pt x="64122" y="42075"/>
                </a:lnTo>
                <a:lnTo>
                  <a:pt x="64134" y="26479"/>
                </a:lnTo>
                <a:lnTo>
                  <a:pt x="62445" y="22034"/>
                </a:lnTo>
                <a:lnTo>
                  <a:pt x="60655" y="17335"/>
                </a:lnTo>
                <a:lnTo>
                  <a:pt x="54457" y="8432"/>
                </a:lnTo>
                <a:lnTo>
                  <a:pt x="54825" y="17183"/>
                </a:lnTo>
                <a:lnTo>
                  <a:pt x="44615" y="17767"/>
                </a:lnTo>
                <a:lnTo>
                  <a:pt x="37998" y="16256"/>
                </a:lnTo>
                <a:lnTo>
                  <a:pt x="29476" y="14312"/>
                </a:lnTo>
                <a:lnTo>
                  <a:pt x="29984" y="8509"/>
                </a:lnTo>
                <a:lnTo>
                  <a:pt x="2995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33540" y="1802220"/>
            <a:ext cx="64135" cy="53720"/>
          </a:xfrm>
          <a:custGeom>
            <a:avLst/>
            <a:gdLst/>
            <a:ahLst/>
            <a:cxnLst/>
            <a:rect l="l" t="t" r="r" b="b"/>
            <a:pathLst>
              <a:path w="64135" h="53720">
                <a:moveTo>
                  <a:pt x="62445" y="22034"/>
                </a:moveTo>
                <a:lnTo>
                  <a:pt x="64134" y="26479"/>
                </a:lnTo>
                <a:lnTo>
                  <a:pt x="64122" y="42075"/>
                </a:lnTo>
                <a:lnTo>
                  <a:pt x="62293" y="46304"/>
                </a:lnTo>
                <a:lnTo>
                  <a:pt x="54397" y="53458"/>
                </a:lnTo>
                <a:lnTo>
                  <a:pt x="42871" y="53720"/>
                </a:lnTo>
                <a:lnTo>
                  <a:pt x="30686" y="50521"/>
                </a:lnTo>
                <a:lnTo>
                  <a:pt x="26390" y="49072"/>
                </a:lnTo>
                <a:lnTo>
                  <a:pt x="10954" y="44021"/>
                </a:lnTo>
                <a:lnTo>
                  <a:pt x="1497" y="37348"/>
                </a:lnTo>
                <a:lnTo>
                  <a:pt x="0" y="30695"/>
                </a:lnTo>
                <a:lnTo>
                  <a:pt x="4070" y="20352"/>
                </a:lnTo>
                <a:lnTo>
                  <a:pt x="13345" y="8291"/>
                </a:lnTo>
                <a:lnTo>
                  <a:pt x="24136" y="624"/>
                </a:lnTo>
                <a:lnTo>
                  <a:pt x="27787" y="127"/>
                </a:lnTo>
                <a:lnTo>
                  <a:pt x="28181" y="177"/>
                </a:lnTo>
                <a:lnTo>
                  <a:pt x="29413" y="50"/>
                </a:lnTo>
                <a:lnTo>
                  <a:pt x="29959" y="0"/>
                </a:lnTo>
                <a:lnTo>
                  <a:pt x="29984" y="8509"/>
                </a:lnTo>
                <a:lnTo>
                  <a:pt x="29476" y="14312"/>
                </a:lnTo>
                <a:lnTo>
                  <a:pt x="37998" y="16256"/>
                </a:lnTo>
                <a:lnTo>
                  <a:pt x="44615" y="17767"/>
                </a:lnTo>
                <a:lnTo>
                  <a:pt x="54825" y="17183"/>
                </a:lnTo>
                <a:lnTo>
                  <a:pt x="54457" y="8432"/>
                </a:lnTo>
                <a:lnTo>
                  <a:pt x="60655" y="17335"/>
                </a:lnTo>
                <a:lnTo>
                  <a:pt x="62445" y="22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750609" y="2084427"/>
            <a:ext cx="26949" cy="37045"/>
          </a:xfrm>
          <a:custGeom>
            <a:avLst/>
            <a:gdLst/>
            <a:ahLst/>
            <a:cxnLst/>
            <a:rect l="l" t="t" r="r" b="b"/>
            <a:pathLst>
              <a:path w="26949" h="37045">
                <a:moveTo>
                  <a:pt x="0" y="37045"/>
                </a:moveTo>
                <a:lnTo>
                  <a:pt x="6952" y="25976"/>
                </a:lnTo>
                <a:lnTo>
                  <a:pt x="15209" y="16114"/>
                </a:lnTo>
                <a:lnTo>
                  <a:pt x="23078" y="6349"/>
                </a:lnTo>
                <a:lnTo>
                  <a:pt x="269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698780" y="2090738"/>
            <a:ext cx="40551" cy="34442"/>
          </a:xfrm>
          <a:custGeom>
            <a:avLst/>
            <a:gdLst/>
            <a:ahLst/>
            <a:cxnLst/>
            <a:rect l="l" t="t" r="r" b="b"/>
            <a:pathLst>
              <a:path w="40551" h="34442">
                <a:moveTo>
                  <a:pt x="0" y="34442"/>
                </a:moveTo>
                <a:lnTo>
                  <a:pt x="2209" y="32308"/>
                </a:lnTo>
                <a:lnTo>
                  <a:pt x="4749" y="31737"/>
                </a:lnTo>
                <a:lnTo>
                  <a:pt x="7353" y="30149"/>
                </a:lnTo>
                <a:lnTo>
                  <a:pt x="11645" y="27546"/>
                </a:lnTo>
                <a:lnTo>
                  <a:pt x="17094" y="22136"/>
                </a:lnTo>
                <a:lnTo>
                  <a:pt x="22212" y="18326"/>
                </a:lnTo>
                <a:lnTo>
                  <a:pt x="32216" y="10166"/>
                </a:lnTo>
                <a:lnTo>
                  <a:pt x="40271" y="460"/>
                </a:lnTo>
                <a:lnTo>
                  <a:pt x="405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658203" y="2098142"/>
            <a:ext cx="34480" cy="26466"/>
          </a:xfrm>
          <a:custGeom>
            <a:avLst/>
            <a:gdLst/>
            <a:ahLst/>
            <a:cxnLst/>
            <a:rect l="l" t="t" r="r" b="b"/>
            <a:pathLst>
              <a:path w="34480" h="26466">
                <a:moveTo>
                  <a:pt x="0" y="26466"/>
                </a:moveTo>
                <a:lnTo>
                  <a:pt x="5829" y="20637"/>
                </a:lnTo>
                <a:lnTo>
                  <a:pt x="14617" y="17957"/>
                </a:lnTo>
                <a:lnTo>
                  <a:pt x="19265" y="14325"/>
                </a:lnTo>
                <a:lnTo>
                  <a:pt x="24917" y="9918"/>
                </a:lnTo>
                <a:lnTo>
                  <a:pt x="30606" y="6096"/>
                </a:lnTo>
                <a:lnTo>
                  <a:pt x="344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629794" y="2097266"/>
            <a:ext cx="27571" cy="20574"/>
          </a:xfrm>
          <a:custGeom>
            <a:avLst/>
            <a:gdLst/>
            <a:ahLst/>
            <a:cxnLst/>
            <a:rect l="l" t="t" r="r" b="b"/>
            <a:pathLst>
              <a:path w="27571" h="20574">
                <a:moveTo>
                  <a:pt x="0" y="20573"/>
                </a:moveTo>
                <a:lnTo>
                  <a:pt x="4914" y="18199"/>
                </a:lnTo>
                <a:lnTo>
                  <a:pt x="10985" y="13220"/>
                </a:lnTo>
                <a:lnTo>
                  <a:pt x="15113" y="10045"/>
                </a:lnTo>
                <a:lnTo>
                  <a:pt x="19189" y="6883"/>
                </a:lnTo>
                <a:lnTo>
                  <a:pt x="24193" y="3555"/>
                </a:lnTo>
                <a:lnTo>
                  <a:pt x="275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656692" y="1925500"/>
            <a:ext cx="148386" cy="35185"/>
          </a:xfrm>
          <a:custGeom>
            <a:avLst/>
            <a:gdLst/>
            <a:ahLst/>
            <a:cxnLst/>
            <a:rect l="l" t="t" r="r" b="b"/>
            <a:pathLst>
              <a:path w="148386" h="35185">
                <a:moveTo>
                  <a:pt x="148386" y="32029"/>
                </a:moveTo>
                <a:lnTo>
                  <a:pt x="135269" y="34301"/>
                </a:lnTo>
                <a:lnTo>
                  <a:pt x="123021" y="35185"/>
                </a:lnTo>
                <a:lnTo>
                  <a:pt x="111011" y="35094"/>
                </a:lnTo>
                <a:lnTo>
                  <a:pt x="98606" y="34446"/>
                </a:lnTo>
                <a:lnTo>
                  <a:pt x="88011" y="33807"/>
                </a:lnTo>
                <a:lnTo>
                  <a:pt x="75351" y="32701"/>
                </a:lnTo>
                <a:lnTo>
                  <a:pt x="62752" y="30777"/>
                </a:lnTo>
                <a:lnTo>
                  <a:pt x="50286" y="28062"/>
                </a:lnTo>
                <a:lnTo>
                  <a:pt x="38027" y="24585"/>
                </a:lnTo>
                <a:lnTo>
                  <a:pt x="28054" y="21234"/>
                </a:lnTo>
                <a:lnTo>
                  <a:pt x="20205" y="16319"/>
                </a:lnTo>
                <a:lnTo>
                  <a:pt x="14973" y="12623"/>
                </a:lnTo>
                <a:lnTo>
                  <a:pt x="2794" y="394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625514" y="1974496"/>
            <a:ext cx="184251" cy="41579"/>
          </a:xfrm>
          <a:custGeom>
            <a:avLst/>
            <a:gdLst/>
            <a:ahLst/>
            <a:cxnLst/>
            <a:rect l="l" t="t" r="r" b="b"/>
            <a:pathLst>
              <a:path w="184251" h="41579">
                <a:moveTo>
                  <a:pt x="184251" y="36652"/>
                </a:moveTo>
                <a:lnTo>
                  <a:pt x="180365" y="37299"/>
                </a:lnTo>
                <a:lnTo>
                  <a:pt x="176771" y="39433"/>
                </a:lnTo>
                <a:lnTo>
                  <a:pt x="172808" y="40170"/>
                </a:lnTo>
                <a:lnTo>
                  <a:pt x="167741" y="41122"/>
                </a:lnTo>
                <a:lnTo>
                  <a:pt x="162471" y="41427"/>
                </a:lnTo>
                <a:lnTo>
                  <a:pt x="157327" y="41452"/>
                </a:lnTo>
                <a:lnTo>
                  <a:pt x="150939" y="41503"/>
                </a:lnTo>
                <a:lnTo>
                  <a:pt x="144526" y="41579"/>
                </a:lnTo>
                <a:lnTo>
                  <a:pt x="138137" y="41389"/>
                </a:lnTo>
                <a:lnTo>
                  <a:pt x="125409" y="40832"/>
                </a:lnTo>
                <a:lnTo>
                  <a:pt x="112729" y="39900"/>
                </a:lnTo>
                <a:lnTo>
                  <a:pt x="100098" y="38582"/>
                </a:lnTo>
                <a:lnTo>
                  <a:pt x="87515" y="36866"/>
                </a:lnTo>
                <a:lnTo>
                  <a:pt x="74981" y="34740"/>
                </a:lnTo>
                <a:lnTo>
                  <a:pt x="67348" y="33235"/>
                </a:lnTo>
                <a:lnTo>
                  <a:pt x="55049" y="30071"/>
                </a:lnTo>
                <a:lnTo>
                  <a:pt x="43039" y="25822"/>
                </a:lnTo>
                <a:lnTo>
                  <a:pt x="34251" y="22161"/>
                </a:lnTo>
                <a:lnTo>
                  <a:pt x="26339" y="19164"/>
                </a:lnTo>
                <a:lnTo>
                  <a:pt x="19380" y="15303"/>
                </a:lnTo>
                <a:lnTo>
                  <a:pt x="13398" y="11976"/>
                </a:lnTo>
                <a:lnTo>
                  <a:pt x="2336" y="70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606058" y="1981189"/>
            <a:ext cx="153657" cy="54521"/>
          </a:xfrm>
          <a:custGeom>
            <a:avLst/>
            <a:gdLst/>
            <a:ahLst/>
            <a:cxnLst/>
            <a:rect l="l" t="t" r="r" b="b"/>
            <a:pathLst>
              <a:path w="153657" h="54521">
                <a:moveTo>
                  <a:pt x="0" y="0"/>
                </a:moveTo>
                <a:lnTo>
                  <a:pt x="9565" y="8134"/>
                </a:lnTo>
                <a:lnTo>
                  <a:pt x="20541" y="15094"/>
                </a:lnTo>
                <a:lnTo>
                  <a:pt x="31178" y="21374"/>
                </a:lnTo>
                <a:lnTo>
                  <a:pt x="42349" y="27548"/>
                </a:lnTo>
                <a:lnTo>
                  <a:pt x="53874" y="32800"/>
                </a:lnTo>
                <a:lnTo>
                  <a:pt x="65692" y="37445"/>
                </a:lnTo>
                <a:lnTo>
                  <a:pt x="73240" y="40195"/>
                </a:lnTo>
                <a:lnTo>
                  <a:pt x="85319" y="44115"/>
                </a:lnTo>
                <a:lnTo>
                  <a:pt x="97651" y="47326"/>
                </a:lnTo>
                <a:lnTo>
                  <a:pt x="110171" y="49886"/>
                </a:lnTo>
                <a:lnTo>
                  <a:pt x="122812" y="51852"/>
                </a:lnTo>
                <a:lnTo>
                  <a:pt x="135510" y="53284"/>
                </a:lnTo>
                <a:lnTo>
                  <a:pt x="148199" y="54240"/>
                </a:lnTo>
                <a:lnTo>
                  <a:pt x="153657" y="54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181581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894888" y="3148153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973747" y="3281879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010326" y="3245303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08865" y="3872979"/>
            <a:ext cx="2015998" cy="3162554"/>
          </a:xfrm>
          <a:custGeom>
            <a:avLst/>
            <a:gdLst/>
            <a:ahLst/>
            <a:cxnLst/>
            <a:rect l="l" t="t" r="r" b="b"/>
            <a:pathLst>
              <a:path w="2015998" h="3162554">
                <a:moveTo>
                  <a:pt x="0" y="3162554"/>
                </a:moveTo>
                <a:lnTo>
                  <a:pt x="2015998" y="3162554"/>
                </a:lnTo>
                <a:lnTo>
                  <a:pt x="2015998" y="0"/>
                </a:lnTo>
                <a:lnTo>
                  <a:pt x="0" y="0"/>
                </a:lnTo>
                <a:lnTo>
                  <a:pt x="0" y="316255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911012" y="3872966"/>
            <a:ext cx="2211717" cy="3162566"/>
          </a:xfrm>
          <a:custGeom>
            <a:avLst/>
            <a:gdLst/>
            <a:ahLst/>
            <a:cxnLst/>
            <a:rect l="l" t="t" r="r" b="b"/>
            <a:pathLst>
              <a:path w="2211717" h="3162566">
                <a:moveTo>
                  <a:pt x="2113851" y="0"/>
                </a:moveTo>
                <a:lnTo>
                  <a:pt x="97853" y="0"/>
                </a:lnTo>
              </a:path>
              <a:path w="2211717" h="3162566">
                <a:moveTo>
                  <a:pt x="97853" y="3162566"/>
                </a:moveTo>
                <a:lnTo>
                  <a:pt x="2113851" y="3162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08867" y="5239518"/>
            <a:ext cx="2015998" cy="1796008"/>
          </a:xfrm>
          <a:custGeom>
            <a:avLst/>
            <a:gdLst/>
            <a:ahLst/>
            <a:cxnLst/>
            <a:rect l="l" t="t" r="r" b="b"/>
            <a:pathLst>
              <a:path w="2015998" h="1796008">
                <a:moveTo>
                  <a:pt x="0" y="95834"/>
                </a:moveTo>
                <a:lnTo>
                  <a:pt x="0" y="1796008"/>
                </a:lnTo>
                <a:lnTo>
                  <a:pt x="2015998" y="1796008"/>
                </a:lnTo>
                <a:lnTo>
                  <a:pt x="2015998" y="104940"/>
                </a:lnTo>
                <a:lnTo>
                  <a:pt x="792099" y="0"/>
                </a:lnTo>
                <a:lnTo>
                  <a:pt x="0" y="9583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911010" y="5239524"/>
            <a:ext cx="2211717" cy="1796008"/>
          </a:xfrm>
          <a:custGeom>
            <a:avLst/>
            <a:gdLst/>
            <a:ahLst/>
            <a:cxnLst/>
            <a:rect l="l" t="t" r="r" b="b"/>
            <a:pathLst>
              <a:path w="2211717" h="1796008">
                <a:moveTo>
                  <a:pt x="2113854" y="104931"/>
                </a:moveTo>
                <a:lnTo>
                  <a:pt x="889965" y="0"/>
                </a:lnTo>
                <a:lnTo>
                  <a:pt x="97856" y="95831"/>
                </a:lnTo>
              </a:path>
              <a:path w="2211717" h="1796008">
                <a:moveTo>
                  <a:pt x="97856" y="1796008"/>
                </a:moveTo>
                <a:lnTo>
                  <a:pt x="2113854" y="1796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008868" y="3872973"/>
            <a:ext cx="792099" cy="1462379"/>
          </a:xfrm>
          <a:custGeom>
            <a:avLst/>
            <a:gdLst/>
            <a:ahLst/>
            <a:cxnLst/>
            <a:rect l="l" t="t" r="r" b="b"/>
            <a:pathLst>
              <a:path w="792099" h="1462379">
                <a:moveTo>
                  <a:pt x="0" y="0"/>
                </a:moveTo>
                <a:lnTo>
                  <a:pt x="0" y="1462379"/>
                </a:lnTo>
                <a:lnTo>
                  <a:pt x="792099" y="1366545"/>
                </a:lnTo>
                <a:lnTo>
                  <a:pt x="792099" y="305816"/>
                </a:lnTo>
                <a:lnTo>
                  <a:pt x="416890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911010" y="3872967"/>
            <a:ext cx="889952" cy="1474228"/>
          </a:xfrm>
          <a:custGeom>
            <a:avLst/>
            <a:gdLst/>
            <a:ahLst/>
            <a:cxnLst/>
            <a:rect l="l" t="t" r="r" b="b"/>
            <a:pathLst>
              <a:path w="889952" h="1474228">
                <a:moveTo>
                  <a:pt x="889952" y="1366558"/>
                </a:moveTo>
                <a:lnTo>
                  <a:pt x="889952" y="305828"/>
                </a:lnTo>
                <a:lnTo>
                  <a:pt x="514743" y="0"/>
                </a:lnTo>
                <a:lnTo>
                  <a:pt x="97854" y="0"/>
                </a:lnTo>
              </a:path>
              <a:path w="889952" h="1474228">
                <a:moveTo>
                  <a:pt x="97854" y="1462389"/>
                </a:moveTo>
                <a:lnTo>
                  <a:pt x="889952" y="13665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252725" y="5393472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202" y="64416"/>
                </a:moveTo>
                <a:lnTo>
                  <a:pt x="90050" y="51689"/>
                </a:lnTo>
                <a:lnTo>
                  <a:pt x="87875" y="39499"/>
                </a:lnTo>
                <a:lnTo>
                  <a:pt x="83928" y="26922"/>
                </a:lnTo>
                <a:lnTo>
                  <a:pt x="77809" y="15746"/>
                </a:lnTo>
                <a:lnTo>
                  <a:pt x="71081" y="8432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76"/>
                </a:lnTo>
                <a:lnTo>
                  <a:pt x="33995" y="2316"/>
                </a:lnTo>
                <a:lnTo>
                  <a:pt x="22472" y="8761"/>
                </a:lnTo>
                <a:lnTo>
                  <a:pt x="13550" y="18265"/>
                </a:lnTo>
                <a:lnTo>
                  <a:pt x="9588" y="25082"/>
                </a:lnTo>
                <a:lnTo>
                  <a:pt x="5119" y="36228"/>
                </a:lnTo>
                <a:lnTo>
                  <a:pt x="2163" y="48375"/>
                </a:lnTo>
                <a:lnTo>
                  <a:pt x="525" y="61354"/>
                </a:lnTo>
                <a:lnTo>
                  <a:pt x="12" y="74663"/>
                </a:lnTo>
                <a:lnTo>
                  <a:pt x="0" y="166014"/>
                </a:lnTo>
                <a:lnTo>
                  <a:pt x="5524" y="171526"/>
                </a:lnTo>
                <a:lnTo>
                  <a:pt x="19138" y="171526"/>
                </a:lnTo>
                <a:lnTo>
                  <a:pt x="24650" y="166014"/>
                </a:lnTo>
                <a:lnTo>
                  <a:pt x="24650" y="74663"/>
                </a:lnTo>
                <a:lnTo>
                  <a:pt x="25401" y="59841"/>
                </a:lnTo>
                <a:lnTo>
                  <a:pt x="27656" y="47000"/>
                </a:lnTo>
                <a:lnTo>
                  <a:pt x="31232" y="36858"/>
                </a:lnTo>
                <a:lnTo>
                  <a:pt x="40055" y="25006"/>
                </a:lnTo>
                <a:lnTo>
                  <a:pt x="47637" y="24714"/>
                </a:lnTo>
                <a:lnTo>
                  <a:pt x="51320" y="24790"/>
                </a:lnTo>
                <a:lnTo>
                  <a:pt x="59512" y="32118"/>
                </a:lnTo>
                <a:lnTo>
                  <a:pt x="64362" y="47195"/>
                </a:lnTo>
                <a:lnTo>
                  <a:pt x="66188" y="59909"/>
                </a:lnTo>
                <a:lnTo>
                  <a:pt x="66913" y="74133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lnTo>
                  <a:pt x="91554" y="77431"/>
                </a:lnTo>
                <a:lnTo>
                  <a:pt x="91202" y="644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252725" y="5393472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554" y="346913"/>
                </a:moveTo>
                <a:lnTo>
                  <a:pt x="91554" y="77431"/>
                </a:lnTo>
                <a:lnTo>
                  <a:pt x="91202" y="64416"/>
                </a:lnTo>
                <a:lnTo>
                  <a:pt x="90050" y="51689"/>
                </a:lnTo>
                <a:lnTo>
                  <a:pt x="87875" y="39499"/>
                </a:lnTo>
                <a:lnTo>
                  <a:pt x="83928" y="26922"/>
                </a:lnTo>
                <a:lnTo>
                  <a:pt x="77809" y="15746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76"/>
                </a:lnTo>
                <a:lnTo>
                  <a:pt x="33995" y="2316"/>
                </a:lnTo>
                <a:lnTo>
                  <a:pt x="22472" y="8761"/>
                </a:lnTo>
                <a:lnTo>
                  <a:pt x="13550" y="18265"/>
                </a:lnTo>
                <a:lnTo>
                  <a:pt x="5119" y="36228"/>
                </a:lnTo>
                <a:lnTo>
                  <a:pt x="2163" y="48375"/>
                </a:lnTo>
                <a:lnTo>
                  <a:pt x="525" y="61354"/>
                </a:lnTo>
                <a:lnTo>
                  <a:pt x="12" y="74663"/>
                </a:lnTo>
                <a:lnTo>
                  <a:pt x="12" y="90992"/>
                </a:lnTo>
                <a:lnTo>
                  <a:pt x="12" y="108121"/>
                </a:lnTo>
                <a:lnTo>
                  <a:pt x="11" y="124709"/>
                </a:lnTo>
                <a:lnTo>
                  <a:pt x="9" y="139413"/>
                </a:lnTo>
                <a:lnTo>
                  <a:pt x="7" y="150891"/>
                </a:lnTo>
                <a:lnTo>
                  <a:pt x="3" y="157801"/>
                </a:lnTo>
                <a:lnTo>
                  <a:pt x="0" y="159207"/>
                </a:lnTo>
                <a:lnTo>
                  <a:pt x="0" y="166014"/>
                </a:lnTo>
                <a:lnTo>
                  <a:pt x="5524" y="171526"/>
                </a:lnTo>
                <a:lnTo>
                  <a:pt x="12331" y="171526"/>
                </a:lnTo>
                <a:lnTo>
                  <a:pt x="19138" y="171526"/>
                </a:lnTo>
                <a:lnTo>
                  <a:pt x="24650" y="166014"/>
                </a:lnTo>
                <a:lnTo>
                  <a:pt x="24650" y="159207"/>
                </a:lnTo>
                <a:lnTo>
                  <a:pt x="24650" y="74663"/>
                </a:lnTo>
                <a:lnTo>
                  <a:pt x="25401" y="59841"/>
                </a:lnTo>
                <a:lnTo>
                  <a:pt x="27656" y="47000"/>
                </a:lnTo>
                <a:lnTo>
                  <a:pt x="31232" y="36858"/>
                </a:lnTo>
                <a:lnTo>
                  <a:pt x="40055" y="25006"/>
                </a:lnTo>
                <a:lnTo>
                  <a:pt x="47637" y="24714"/>
                </a:lnTo>
                <a:lnTo>
                  <a:pt x="51320" y="24790"/>
                </a:lnTo>
                <a:lnTo>
                  <a:pt x="59512" y="32118"/>
                </a:lnTo>
                <a:lnTo>
                  <a:pt x="64362" y="47195"/>
                </a:lnTo>
                <a:lnTo>
                  <a:pt x="66188" y="59909"/>
                </a:lnTo>
                <a:lnTo>
                  <a:pt x="66913" y="74133"/>
                </a:lnTo>
                <a:lnTo>
                  <a:pt x="66929" y="77431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47715" y="5324585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91200" y="64410"/>
                </a:moveTo>
                <a:lnTo>
                  <a:pt x="90045" y="51686"/>
                </a:lnTo>
                <a:lnTo>
                  <a:pt x="87875" y="39499"/>
                </a:lnTo>
                <a:lnTo>
                  <a:pt x="83922" y="26919"/>
                </a:lnTo>
                <a:lnTo>
                  <a:pt x="77807" y="15741"/>
                </a:lnTo>
                <a:lnTo>
                  <a:pt x="71081" y="8432"/>
                </a:lnTo>
                <a:lnTo>
                  <a:pt x="64897" y="3136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9588" y="25069"/>
                </a:lnTo>
                <a:lnTo>
                  <a:pt x="5114" y="36217"/>
                </a:lnTo>
                <a:lnTo>
                  <a:pt x="2158" y="48367"/>
                </a:lnTo>
                <a:lnTo>
                  <a:pt x="523" y="61346"/>
                </a:lnTo>
                <a:lnTo>
                  <a:pt x="12" y="74650"/>
                </a:lnTo>
                <a:lnTo>
                  <a:pt x="0" y="166014"/>
                </a:lnTo>
                <a:lnTo>
                  <a:pt x="5524" y="171526"/>
                </a:lnTo>
                <a:lnTo>
                  <a:pt x="19126" y="171526"/>
                </a:lnTo>
                <a:lnTo>
                  <a:pt x="24638" y="166014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22"/>
                </a:lnTo>
                <a:lnTo>
                  <a:pt x="47625" y="24701"/>
                </a:lnTo>
                <a:lnTo>
                  <a:pt x="51320" y="24790"/>
                </a:lnTo>
                <a:lnTo>
                  <a:pt x="61379" y="36880"/>
                </a:lnTo>
                <a:lnTo>
                  <a:pt x="66175" y="59909"/>
                </a:lnTo>
                <a:lnTo>
                  <a:pt x="66900" y="74133"/>
                </a:lnTo>
                <a:lnTo>
                  <a:pt x="66916" y="380237"/>
                </a:lnTo>
                <a:lnTo>
                  <a:pt x="77436" y="385294"/>
                </a:lnTo>
                <a:lnTo>
                  <a:pt x="90895" y="382037"/>
                </a:lnTo>
                <a:lnTo>
                  <a:pt x="91554" y="380237"/>
                </a:lnTo>
                <a:lnTo>
                  <a:pt x="91554" y="77431"/>
                </a:lnTo>
                <a:lnTo>
                  <a:pt x="91200" y="644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147715" y="5324585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91554" y="380237"/>
                </a:moveTo>
                <a:lnTo>
                  <a:pt x="91554" y="77431"/>
                </a:lnTo>
                <a:lnTo>
                  <a:pt x="91200" y="64410"/>
                </a:lnTo>
                <a:lnTo>
                  <a:pt x="90045" y="51686"/>
                </a:lnTo>
                <a:lnTo>
                  <a:pt x="83922" y="26919"/>
                </a:lnTo>
                <a:lnTo>
                  <a:pt x="77807" y="15741"/>
                </a:lnTo>
                <a:lnTo>
                  <a:pt x="64897" y="3136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5114" y="36217"/>
                </a:lnTo>
                <a:lnTo>
                  <a:pt x="523" y="61346"/>
                </a:lnTo>
                <a:lnTo>
                  <a:pt x="12" y="74650"/>
                </a:lnTo>
                <a:lnTo>
                  <a:pt x="12" y="90982"/>
                </a:lnTo>
                <a:lnTo>
                  <a:pt x="12" y="108112"/>
                </a:lnTo>
                <a:lnTo>
                  <a:pt x="11" y="124700"/>
                </a:lnTo>
                <a:lnTo>
                  <a:pt x="9" y="139404"/>
                </a:lnTo>
                <a:lnTo>
                  <a:pt x="7" y="150883"/>
                </a:lnTo>
                <a:lnTo>
                  <a:pt x="3" y="157797"/>
                </a:lnTo>
                <a:lnTo>
                  <a:pt x="0" y="159207"/>
                </a:lnTo>
                <a:lnTo>
                  <a:pt x="0" y="166014"/>
                </a:lnTo>
                <a:lnTo>
                  <a:pt x="5524" y="171526"/>
                </a:lnTo>
                <a:lnTo>
                  <a:pt x="12319" y="171526"/>
                </a:lnTo>
                <a:lnTo>
                  <a:pt x="19126" y="171526"/>
                </a:lnTo>
                <a:lnTo>
                  <a:pt x="24638" y="166014"/>
                </a:lnTo>
                <a:lnTo>
                  <a:pt x="24638" y="159207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22"/>
                </a:lnTo>
                <a:lnTo>
                  <a:pt x="47625" y="24701"/>
                </a:lnTo>
                <a:lnTo>
                  <a:pt x="51320" y="24790"/>
                </a:lnTo>
                <a:lnTo>
                  <a:pt x="61379" y="36880"/>
                </a:lnTo>
                <a:lnTo>
                  <a:pt x="66175" y="59909"/>
                </a:lnTo>
                <a:lnTo>
                  <a:pt x="66900" y="74133"/>
                </a:lnTo>
                <a:lnTo>
                  <a:pt x="66916" y="77431"/>
                </a:lnTo>
                <a:lnTo>
                  <a:pt x="66916" y="380237"/>
                </a:lnTo>
                <a:lnTo>
                  <a:pt x="77436" y="385294"/>
                </a:lnTo>
                <a:lnTo>
                  <a:pt x="90895" y="382037"/>
                </a:lnTo>
                <a:lnTo>
                  <a:pt x="91554" y="3802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376108" y="5390730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91199" y="64399"/>
                </a:moveTo>
                <a:lnTo>
                  <a:pt x="90043" y="51672"/>
                </a:lnTo>
                <a:lnTo>
                  <a:pt x="87872" y="39487"/>
                </a:lnTo>
                <a:lnTo>
                  <a:pt x="83922" y="26913"/>
                </a:lnTo>
                <a:lnTo>
                  <a:pt x="77807" y="15739"/>
                </a:lnTo>
                <a:lnTo>
                  <a:pt x="71081" y="8432"/>
                </a:lnTo>
                <a:lnTo>
                  <a:pt x="64897" y="3124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9588" y="25069"/>
                </a:lnTo>
                <a:lnTo>
                  <a:pt x="5114" y="36215"/>
                </a:lnTo>
                <a:lnTo>
                  <a:pt x="2158" y="48362"/>
                </a:lnTo>
                <a:lnTo>
                  <a:pt x="523" y="61341"/>
                </a:lnTo>
                <a:lnTo>
                  <a:pt x="12" y="74650"/>
                </a:lnTo>
                <a:lnTo>
                  <a:pt x="0" y="166014"/>
                </a:lnTo>
                <a:lnTo>
                  <a:pt x="5524" y="171526"/>
                </a:lnTo>
                <a:lnTo>
                  <a:pt x="19138" y="171526"/>
                </a:lnTo>
                <a:lnTo>
                  <a:pt x="24638" y="166014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09"/>
                </a:lnTo>
                <a:lnTo>
                  <a:pt x="47625" y="24701"/>
                </a:lnTo>
                <a:lnTo>
                  <a:pt x="51320" y="24777"/>
                </a:lnTo>
                <a:lnTo>
                  <a:pt x="61379" y="36868"/>
                </a:lnTo>
                <a:lnTo>
                  <a:pt x="66175" y="59906"/>
                </a:lnTo>
                <a:lnTo>
                  <a:pt x="66900" y="74123"/>
                </a:lnTo>
                <a:lnTo>
                  <a:pt x="66916" y="380238"/>
                </a:lnTo>
                <a:lnTo>
                  <a:pt x="77443" y="385285"/>
                </a:lnTo>
                <a:lnTo>
                  <a:pt x="90900" y="382027"/>
                </a:lnTo>
                <a:lnTo>
                  <a:pt x="91554" y="380238"/>
                </a:lnTo>
                <a:lnTo>
                  <a:pt x="91554" y="77419"/>
                </a:lnTo>
                <a:lnTo>
                  <a:pt x="91199" y="643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376108" y="5390730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91554" y="380238"/>
                </a:moveTo>
                <a:lnTo>
                  <a:pt x="91554" y="77419"/>
                </a:lnTo>
                <a:lnTo>
                  <a:pt x="91199" y="64399"/>
                </a:lnTo>
                <a:lnTo>
                  <a:pt x="90043" y="51672"/>
                </a:lnTo>
                <a:lnTo>
                  <a:pt x="83922" y="26913"/>
                </a:lnTo>
                <a:lnTo>
                  <a:pt x="77807" y="15739"/>
                </a:lnTo>
                <a:lnTo>
                  <a:pt x="64897" y="3124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5114" y="36215"/>
                </a:lnTo>
                <a:lnTo>
                  <a:pt x="523" y="61341"/>
                </a:lnTo>
                <a:lnTo>
                  <a:pt x="12" y="74650"/>
                </a:lnTo>
                <a:lnTo>
                  <a:pt x="12" y="90982"/>
                </a:lnTo>
                <a:lnTo>
                  <a:pt x="12" y="108112"/>
                </a:lnTo>
                <a:lnTo>
                  <a:pt x="11" y="124700"/>
                </a:lnTo>
                <a:lnTo>
                  <a:pt x="9" y="139404"/>
                </a:lnTo>
                <a:lnTo>
                  <a:pt x="7" y="150883"/>
                </a:lnTo>
                <a:lnTo>
                  <a:pt x="3" y="157797"/>
                </a:lnTo>
                <a:lnTo>
                  <a:pt x="0" y="159207"/>
                </a:lnTo>
                <a:lnTo>
                  <a:pt x="0" y="166014"/>
                </a:lnTo>
                <a:lnTo>
                  <a:pt x="5524" y="171526"/>
                </a:lnTo>
                <a:lnTo>
                  <a:pt x="12319" y="171526"/>
                </a:lnTo>
                <a:lnTo>
                  <a:pt x="19138" y="171526"/>
                </a:lnTo>
                <a:lnTo>
                  <a:pt x="24638" y="166014"/>
                </a:lnTo>
                <a:lnTo>
                  <a:pt x="24638" y="159207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09"/>
                </a:lnTo>
                <a:lnTo>
                  <a:pt x="47625" y="24701"/>
                </a:lnTo>
                <a:lnTo>
                  <a:pt x="51320" y="24777"/>
                </a:lnTo>
                <a:lnTo>
                  <a:pt x="61379" y="36868"/>
                </a:lnTo>
                <a:lnTo>
                  <a:pt x="66175" y="59906"/>
                </a:lnTo>
                <a:lnTo>
                  <a:pt x="66900" y="74123"/>
                </a:lnTo>
                <a:lnTo>
                  <a:pt x="66916" y="77419"/>
                </a:lnTo>
                <a:lnTo>
                  <a:pt x="66916" y="380238"/>
                </a:lnTo>
                <a:lnTo>
                  <a:pt x="77443" y="385285"/>
                </a:lnTo>
                <a:lnTo>
                  <a:pt x="90900" y="382027"/>
                </a:lnTo>
                <a:lnTo>
                  <a:pt x="91554" y="380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042698" y="5334343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208" y="64412"/>
                </a:moveTo>
                <a:lnTo>
                  <a:pt x="90052" y="51685"/>
                </a:lnTo>
                <a:lnTo>
                  <a:pt x="87872" y="39500"/>
                </a:lnTo>
                <a:lnTo>
                  <a:pt x="83927" y="26924"/>
                </a:lnTo>
                <a:lnTo>
                  <a:pt x="77811" y="15748"/>
                </a:lnTo>
                <a:lnTo>
                  <a:pt x="71094" y="8445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88"/>
                </a:lnTo>
                <a:lnTo>
                  <a:pt x="33995" y="2321"/>
                </a:lnTo>
                <a:lnTo>
                  <a:pt x="22472" y="8760"/>
                </a:lnTo>
                <a:lnTo>
                  <a:pt x="13550" y="18258"/>
                </a:lnTo>
                <a:lnTo>
                  <a:pt x="9588" y="25069"/>
                </a:lnTo>
                <a:lnTo>
                  <a:pt x="5119" y="36222"/>
                </a:lnTo>
                <a:lnTo>
                  <a:pt x="2163" y="48372"/>
                </a:lnTo>
                <a:lnTo>
                  <a:pt x="525" y="61348"/>
                </a:lnTo>
                <a:lnTo>
                  <a:pt x="12" y="74650"/>
                </a:lnTo>
                <a:lnTo>
                  <a:pt x="0" y="166027"/>
                </a:lnTo>
                <a:lnTo>
                  <a:pt x="5524" y="171538"/>
                </a:lnTo>
                <a:lnTo>
                  <a:pt x="19138" y="171538"/>
                </a:lnTo>
                <a:lnTo>
                  <a:pt x="24650" y="166027"/>
                </a:lnTo>
                <a:lnTo>
                  <a:pt x="24650" y="74650"/>
                </a:lnTo>
                <a:lnTo>
                  <a:pt x="25396" y="59834"/>
                </a:lnTo>
                <a:lnTo>
                  <a:pt x="27654" y="46995"/>
                </a:lnTo>
                <a:lnTo>
                  <a:pt x="31235" y="36853"/>
                </a:lnTo>
                <a:lnTo>
                  <a:pt x="40055" y="25019"/>
                </a:lnTo>
                <a:lnTo>
                  <a:pt x="47637" y="24714"/>
                </a:lnTo>
                <a:lnTo>
                  <a:pt x="51320" y="24790"/>
                </a:lnTo>
                <a:lnTo>
                  <a:pt x="59512" y="32131"/>
                </a:lnTo>
                <a:lnTo>
                  <a:pt x="64362" y="47203"/>
                </a:lnTo>
                <a:lnTo>
                  <a:pt x="66188" y="59918"/>
                </a:lnTo>
                <a:lnTo>
                  <a:pt x="66913" y="74136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lnTo>
                  <a:pt x="91554" y="77431"/>
                </a:lnTo>
                <a:lnTo>
                  <a:pt x="91208" y="644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042698" y="5334343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554" y="346913"/>
                </a:moveTo>
                <a:lnTo>
                  <a:pt x="91554" y="77431"/>
                </a:lnTo>
                <a:lnTo>
                  <a:pt x="91208" y="64412"/>
                </a:lnTo>
                <a:lnTo>
                  <a:pt x="90052" y="51685"/>
                </a:lnTo>
                <a:lnTo>
                  <a:pt x="87872" y="39500"/>
                </a:lnTo>
                <a:lnTo>
                  <a:pt x="83927" y="26924"/>
                </a:lnTo>
                <a:lnTo>
                  <a:pt x="77811" y="15748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88"/>
                </a:lnTo>
                <a:lnTo>
                  <a:pt x="33995" y="2321"/>
                </a:lnTo>
                <a:lnTo>
                  <a:pt x="22472" y="8760"/>
                </a:lnTo>
                <a:lnTo>
                  <a:pt x="13550" y="18258"/>
                </a:lnTo>
                <a:lnTo>
                  <a:pt x="5119" y="36222"/>
                </a:lnTo>
                <a:lnTo>
                  <a:pt x="2163" y="48372"/>
                </a:lnTo>
                <a:lnTo>
                  <a:pt x="525" y="61348"/>
                </a:lnTo>
                <a:lnTo>
                  <a:pt x="12" y="74650"/>
                </a:lnTo>
                <a:lnTo>
                  <a:pt x="12" y="90984"/>
                </a:lnTo>
                <a:lnTo>
                  <a:pt x="12" y="108115"/>
                </a:lnTo>
                <a:lnTo>
                  <a:pt x="11" y="124703"/>
                </a:lnTo>
                <a:lnTo>
                  <a:pt x="9" y="139408"/>
                </a:lnTo>
                <a:lnTo>
                  <a:pt x="7" y="150889"/>
                </a:lnTo>
                <a:lnTo>
                  <a:pt x="3" y="157806"/>
                </a:lnTo>
                <a:lnTo>
                  <a:pt x="0" y="159219"/>
                </a:lnTo>
                <a:lnTo>
                  <a:pt x="0" y="166027"/>
                </a:lnTo>
                <a:lnTo>
                  <a:pt x="5524" y="171538"/>
                </a:lnTo>
                <a:lnTo>
                  <a:pt x="12331" y="171538"/>
                </a:lnTo>
                <a:lnTo>
                  <a:pt x="19138" y="171538"/>
                </a:lnTo>
                <a:lnTo>
                  <a:pt x="24650" y="166027"/>
                </a:lnTo>
                <a:lnTo>
                  <a:pt x="24650" y="159219"/>
                </a:lnTo>
                <a:lnTo>
                  <a:pt x="24650" y="74650"/>
                </a:lnTo>
                <a:lnTo>
                  <a:pt x="25396" y="59834"/>
                </a:lnTo>
                <a:lnTo>
                  <a:pt x="27654" y="46995"/>
                </a:lnTo>
                <a:lnTo>
                  <a:pt x="31235" y="36853"/>
                </a:lnTo>
                <a:lnTo>
                  <a:pt x="40055" y="25019"/>
                </a:lnTo>
                <a:lnTo>
                  <a:pt x="47637" y="24714"/>
                </a:lnTo>
                <a:lnTo>
                  <a:pt x="51320" y="24790"/>
                </a:lnTo>
                <a:lnTo>
                  <a:pt x="59512" y="32131"/>
                </a:lnTo>
                <a:lnTo>
                  <a:pt x="64362" y="47203"/>
                </a:lnTo>
                <a:lnTo>
                  <a:pt x="66188" y="59918"/>
                </a:lnTo>
                <a:lnTo>
                  <a:pt x="66913" y="74136"/>
                </a:lnTo>
                <a:lnTo>
                  <a:pt x="66929" y="77431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928009" y="5315042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90905" y="333850"/>
                </a:moveTo>
                <a:lnTo>
                  <a:pt x="91554" y="332066"/>
                </a:lnTo>
                <a:lnTo>
                  <a:pt x="91554" y="77431"/>
                </a:lnTo>
                <a:lnTo>
                  <a:pt x="91208" y="64410"/>
                </a:lnTo>
                <a:lnTo>
                  <a:pt x="90053" y="51686"/>
                </a:lnTo>
                <a:lnTo>
                  <a:pt x="87875" y="39499"/>
                </a:lnTo>
                <a:lnTo>
                  <a:pt x="83927" y="26911"/>
                </a:lnTo>
                <a:lnTo>
                  <a:pt x="80855" y="21298"/>
                </a:lnTo>
                <a:lnTo>
                  <a:pt x="80855" y="336290"/>
                </a:lnTo>
                <a:lnTo>
                  <a:pt x="90905" y="3338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928009" y="5315042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91554" y="77431"/>
                </a:moveTo>
                <a:lnTo>
                  <a:pt x="91208" y="64410"/>
                </a:lnTo>
                <a:lnTo>
                  <a:pt x="90053" y="51686"/>
                </a:lnTo>
                <a:lnTo>
                  <a:pt x="87875" y="39499"/>
                </a:lnTo>
                <a:lnTo>
                  <a:pt x="83927" y="26911"/>
                </a:lnTo>
                <a:lnTo>
                  <a:pt x="80855" y="21298"/>
                </a:lnTo>
              </a:path>
              <a:path w="91554" h="337114">
                <a:moveTo>
                  <a:pt x="91554" y="332066"/>
                </a:moveTo>
                <a:lnTo>
                  <a:pt x="91554" y="77431"/>
                </a:lnTo>
              </a:path>
              <a:path w="91554" h="337114">
                <a:moveTo>
                  <a:pt x="90905" y="333850"/>
                </a:moveTo>
                <a:lnTo>
                  <a:pt x="91554" y="332066"/>
                </a:lnTo>
              </a:path>
              <a:path w="91554" h="337114">
                <a:moveTo>
                  <a:pt x="80855" y="336290"/>
                </a:moveTo>
                <a:lnTo>
                  <a:pt x="90905" y="333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800968" y="4640216"/>
            <a:ext cx="1321752" cy="712622"/>
          </a:xfrm>
          <a:custGeom>
            <a:avLst/>
            <a:gdLst/>
            <a:ahLst/>
            <a:cxnLst/>
            <a:rect l="l" t="t" r="r" b="b"/>
            <a:pathLst>
              <a:path w="1321752" h="712622">
                <a:moveTo>
                  <a:pt x="1223895" y="562"/>
                </a:moveTo>
                <a:lnTo>
                  <a:pt x="0" y="7594"/>
                </a:lnTo>
                <a:lnTo>
                  <a:pt x="0" y="599313"/>
                </a:lnTo>
                <a:lnTo>
                  <a:pt x="1223895" y="704233"/>
                </a:lnTo>
                <a:lnTo>
                  <a:pt x="1223895" y="5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800968" y="4640216"/>
            <a:ext cx="1321752" cy="712622"/>
          </a:xfrm>
          <a:custGeom>
            <a:avLst/>
            <a:gdLst/>
            <a:ahLst/>
            <a:cxnLst/>
            <a:rect l="l" t="t" r="r" b="b"/>
            <a:pathLst>
              <a:path w="1321752" h="712622">
                <a:moveTo>
                  <a:pt x="1223895" y="562"/>
                </a:moveTo>
                <a:lnTo>
                  <a:pt x="0" y="7594"/>
                </a:lnTo>
                <a:lnTo>
                  <a:pt x="0" y="599313"/>
                </a:lnTo>
                <a:lnTo>
                  <a:pt x="1223895" y="7042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911011" y="5804406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024788" y="720457"/>
                </a:moveTo>
                <a:lnTo>
                  <a:pt x="1085229" y="698994"/>
                </a:lnTo>
                <a:lnTo>
                  <a:pt x="1132656" y="681642"/>
                </a:lnTo>
                <a:lnTo>
                  <a:pt x="1189448" y="660680"/>
                </a:lnTo>
                <a:lnTo>
                  <a:pt x="1254024" y="636708"/>
                </a:lnTo>
                <a:lnTo>
                  <a:pt x="1324805" y="610330"/>
                </a:lnTo>
                <a:lnTo>
                  <a:pt x="1400212" y="582146"/>
                </a:lnTo>
                <a:lnTo>
                  <a:pt x="1478665" y="552759"/>
                </a:lnTo>
                <a:lnTo>
                  <a:pt x="1558583" y="522770"/>
                </a:lnTo>
                <a:lnTo>
                  <a:pt x="1638388" y="492780"/>
                </a:lnTo>
                <a:lnTo>
                  <a:pt x="1716499" y="463393"/>
                </a:lnTo>
                <a:lnTo>
                  <a:pt x="1791337" y="435209"/>
                </a:lnTo>
                <a:lnTo>
                  <a:pt x="1861321" y="408831"/>
                </a:lnTo>
                <a:lnTo>
                  <a:pt x="1924873" y="384860"/>
                </a:lnTo>
                <a:lnTo>
                  <a:pt x="1980413" y="363897"/>
                </a:lnTo>
                <a:lnTo>
                  <a:pt x="2026360" y="346546"/>
                </a:lnTo>
                <a:lnTo>
                  <a:pt x="2083159" y="325082"/>
                </a:lnTo>
                <a:lnTo>
                  <a:pt x="2090851" y="322173"/>
                </a:lnTo>
                <a:lnTo>
                  <a:pt x="710984" y="0"/>
                </a:lnTo>
                <a:lnTo>
                  <a:pt x="97854" y="125806"/>
                </a:lnTo>
                <a:lnTo>
                  <a:pt x="97854" y="317574"/>
                </a:lnTo>
                <a:lnTo>
                  <a:pt x="142586" y="337701"/>
                </a:lnTo>
                <a:lnTo>
                  <a:pt x="270938" y="395446"/>
                </a:lnTo>
                <a:lnTo>
                  <a:pt x="385817" y="447120"/>
                </a:lnTo>
                <a:lnTo>
                  <a:pt x="487984" y="493058"/>
                </a:lnTo>
                <a:lnTo>
                  <a:pt x="578200" y="533598"/>
                </a:lnTo>
                <a:lnTo>
                  <a:pt x="657225" y="569077"/>
                </a:lnTo>
                <a:lnTo>
                  <a:pt x="725823" y="599834"/>
                </a:lnTo>
                <a:lnTo>
                  <a:pt x="784753" y="626205"/>
                </a:lnTo>
                <a:lnTo>
                  <a:pt x="834776" y="648527"/>
                </a:lnTo>
                <a:lnTo>
                  <a:pt x="876655" y="667138"/>
                </a:lnTo>
                <a:lnTo>
                  <a:pt x="939022" y="694578"/>
                </a:lnTo>
                <a:lnTo>
                  <a:pt x="977944" y="711221"/>
                </a:lnTo>
                <a:lnTo>
                  <a:pt x="1014933" y="723366"/>
                </a:lnTo>
                <a:lnTo>
                  <a:pt x="1024788" y="7204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911011" y="5804406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97854" y="317574"/>
                </a:moveTo>
                <a:lnTo>
                  <a:pt x="142586" y="337701"/>
                </a:lnTo>
                <a:lnTo>
                  <a:pt x="97854" y="317574"/>
                </a:lnTo>
              </a:path>
              <a:path w="2090851" h="723366">
                <a:moveTo>
                  <a:pt x="142586" y="337702"/>
                </a:moveTo>
                <a:lnTo>
                  <a:pt x="270938" y="395446"/>
                </a:lnTo>
                <a:lnTo>
                  <a:pt x="142586" y="337701"/>
                </a:lnTo>
              </a:path>
              <a:path w="2090851" h="723366">
                <a:moveTo>
                  <a:pt x="270938" y="395448"/>
                </a:moveTo>
                <a:lnTo>
                  <a:pt x="385817" y="447120"/>
                </a:lnTo>
                <a:lnTo>
                  <a:pt x="270938" y="395446"/>
                </a:lnTo>
              </a:path>
              <a:path w="2090851" h="723366">
                <a:moveTo>
                  <a:pt x="1024788" y="720457"/>
                </a:moveTo>
                <a:lnTo>
                  <a:pt x="1048746" y="712133"/>
                </a:lnTo>
              </a:path>
              <a:path w="2090851" h="723366">
                <a:moveTo>
                  <a:pt x="1132656" y="681642"/>
                </a:moveTo>
                <a:lnTo>
                  <a:pt x="1189448" y="660680"/>
                </a:lnTo>
                <a:lnTo>
                  <a:pt x="1254024" y="636708"/>
                </a:lnTo>
                <a:lnTo>
                  <a:pt x="1324805" y="610330"/>
                </a:lnTo>
                <a:lnTo>
                  <a:pt x="1400212" y="582146"/>
                </a:lnTo>
                <a:lnTo>
                  <a:pt x="1478665" y="552759"/>
                </a:lnTo>
                <a:lnTo>
                  <a:pt x="1558583" y="522770"/>
                </a:lnTo>
                <a:lnTo>
                  <a:pt x="1638388" y="492780"/>
                </a:lnTo>
                <a:lnTo>
                  <a:pt x="1716499" y="463393"/>
                </a:lnTo>
                <a:lnTo>
                  <a:pt x="1791337" y="435209"/>
                </a:lnTo>
                <a:lnTo>
                  <a:pt x="1861321" y="408831"/>
                </a:lnTo>
                <a:lnTo>
                  <a:pt x="1924873" y="384860"/>
                </a:lnTo>
                <a:lnTo>
                  <a:pt x="1980413" y="363897"/>
                </a:lnTo>
                <a:lnTo>
                  <a:pt x="2026360" y="346546"/>
                </a:lnTo>
                <a:lnTo>
                  <a:pt x="2083159" y="325082"/>
                </a:lnTo>
                <a:lnTo>
                  <a:pt x="2090851" y="322173"/>
                </a:lnTo>
                <a:lnTo>
                  <a:pt x="710984" y="0"/>
                </a:lnTo>
                <a:lnTo>
                  <a:pt x="97854" y="125806"/>
                </a:lnTo>
              </a:path>
              <a:path w="2090851" h="723366">
                <a:moveTo>
                  <a:pt x="97854" y="317568"/>
                </a:moveTo>
                <a:lnTo>
                  <a:pt x="385817" y="447120"/>
                </a:lnTo>
                <a:lnTo>
                  <a:pt x="487984" y="493058"/>
                </a:lnTo>
                <a:lnTo>
                  <a:pt x="578200" y="533598"/>
                </a:lnTo>
                <a:lnTo>
                  <a:pt x="657225" y="569077"/>
                </a:lnTo>
                <a:lnTo>
                  <a:pt x="725823" y="599834"/>
                </a:lnTo>
                <a:lnTo>
                  <a:pt x="784753" y="626205"/>
                </a:lnTo>
                <a:lnTo>
                  <a:pt x="834776" y="648527"/>
                </a:lnTo>
                <a:lnTo>
                  <a:pt x="876655" y="667138"/>
                </a:lnTo>
                <a:lnTo>
                  <a:pt x="911150" y="682376"/>
                </a:lnTo>
              </a:path>
              <a:path w="2090851" h="723366">
                <a:moveTo>
                  <a:pt x="939022" y="694578"/>
                </a:moveTo>
                <a:lnTo>
                  <a:pt x="961033" y="704080"/>
                </a:lnTo>
                <a:lnTo>
                  <a:pt x="977944" y="711221"/>
                </a:lnTo>
                <a:lnTo>
                  <a:pt x="990516" y="716338"/>
                </a:lnTo>
                <a:lnTo>
                  <a:pt x="999510" y="719768"/>
                </a:lnTo>
                <a:lnTo>
                  <a:pt x="1005688" y="721848"/>
                </a:lnTo>
                <a:lnTo>
                  <a:pt x="1009810" y="722916"/>
                </a:lnTo>
                <a:lnTo>
                  <a:pt x="1012638" y="723310"/>
                </a:lnTo>
                <a:lnTo>
                  <a:pt x="1014933" y="723366"/>
                </a:lnTo>
                <a:lnTo>
                  <a:pt x="1024788" y="7204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911010" y="5804406"/>
            <a:ext cx="710984" cy="303034"/>
          </a:xfrm>
          <a:custGeom>
            <a:avLst/>
            <a:gdLst/>
            <a:ahLst/>
            <a:cxnLst/>
            <a:rect l="l" t="t" r="r" b="b"/>
            <a:pathLst>
              <a:path w="710984" h="303034">
                <a:moveTo>
                  <a:pt x="710984" y="161086"/>
                </a:moveTo>
                <a:lnTo>
                  <a:pt x="710984" y="0"/>
                </a:lnTo>
                <a:lnTo>
                  <a:pt x="97854" y="125806"/>
                </a:lnTo>
                <a:lnTo>
                  <a:pt x="97854" y="295939"/>
                </a:lnTo>
                <a:lnTo>
                  <a:pt x="710984" y="1610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911010" y="5804406"/>
            <a:ext cx="710984" cy="303034"/>
          </a:xfrm>
          <a:custGeom>
            <a:avLst/>
            <a:gdLst/>
            <a:ahLst/>
            <a:cxnLst/>
            <a:rect l="l" t="t" r="r" b="b"/>
            <a:pathLst>
              <a:path w="710984" h="303034">
                <a:moveTo>
                  <a:pt x="710984" y="161086"/>
                </a:moveTo>
                <a:lnTo>
                  <a:pt x="710984" y="0"/>
                </a:lnTo>
                <a:lnTo>
                  <a:pt x="97854" y="125806"/>
                </a:lnTo>
              </a:path>
              <a:path w="710984" h="303034">
                <a:moveTo>
                  <a:pt x="97854" y="295939"/>
                </a:moveTo>
                <a:lnTo>
                  <a:pt x="710984" y="161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621996" y="5804404"/>
            <a:ext cx="1379867" cy="455434"/>
          </a:xfrm>
          <a:custGeom>
            <a:avLst/>
            <a:gdLst/>
            <a:ahLst/>
            <a:cxnLst/>
            <a:rect l="l" t="t" r="r" b="b"/>
            <a:pathLst>
              <a:path w="1379867" h="455434">
                <a:moveTo>
                  <a:pt x="0" y="161086"/>
                </a:moveTo>
                <a:lnTo>
                  <a:pt x="1026668" y="455434"/>
                </a:lnTo>
                <a:lnTo>
                  <a:pt x="1379867" y="322173"/>
                </a:lnTo>
                <a:lnTo>
                  <a:pt x="0" y="0"/>
                </a:lnTo>
                <a:lnTo>
                  <a:pt x="0" y="1610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621996" y="5804404"/>
            <a:ext cx="1379867" cy="455434"/>
          </a:xfrm>
          <a:custGeom>
            <a:avLst/>
            <a:gdLst/>
            <a:ahLst/>
            <a:cxnLst/>
            <a:rect l="l" t="t" r="r" b="b"/>
            <a:pathLst>
              <a:path w="1379867" h="455434">
                <a:moveTo>
                  <a:pt x="0" y="161086"/>
                </a:moveTo>
                <a:lnTo>
                  <a:pt x="1026668" y="455434"/>
                </a:lnTo>
                <a:lnTo>
                  <a:pt x="1379867" y="322173"/>
                </a:lnTo>
                <a:lnTo>
                  <a:pt x="0" y="0"/>
                </a:lnTo>
                <a:lnTo>
                  <a:pt x="0" y="1610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323561" y="5448339"/>
            <a:ext cx="425183" cy="365798"/>
          </a:xfrm>
          <a:custGeom>
            <a:avLst/>
            <a:gdLst/>
            <a:ahLst/>
            <a:cxnLst/>
            <a:rect l="l" t="t" r="r" b="b"/>
            <a:pathLst>
              <a:path w="425183" h="365798">
                <a:moveTo>
                  <a:pt x="286444" y="261301"/>
                </a:moveTo>
                <a:lnTo>
                  <a:pt x="285419" y="259867"/>
                </a:lnTo>
                <a:lnTo>
                  <a:pt x="297510" y="264766"/>
                </a:lnTo>
                <a:lnTo>
                  <a:pt x="309610" y="268540"/>
                </a:lnTo>
                <a:lnTo>
                  <a:pt x="321800" y="271368"/>
                </a:lnTo>
                <a:lnTo>
                  <a:pt x="334158" y="273426"/>
                </a:lnTo>
                <a:lnTo>
                  <a:pt x="346767" y="274893"/>
                </a:lnTo>
                <a:lnTo>
                  <a:pt x="359706" y="275945"/>
                </a:lnTo>
                <a:lnTo>
                  <a:pt x="365798" y="276339"/>
                </a:lnTo>
                <a:lnTo>
                  <a:pt x="356088" y="267441"/>
                </a:lnTo>
                <a:lnTo>
                  <a:pt x="347616" y="258558"/>
                </a:lnTo>
                <a:lnTo>
                  <a:pt x="338409" y="250719"/>
                </a:lnTo>
                <a:lnTo>
                  <a:pt x="342130" y="252896"/>
                </a:lnTo>
                <a:lnTo>
                  <a:pt x="354532" y="256668"/>
                </a:lnTo>
                <a:lnTo>
                  <a:pt x="355866" y="257035"/>
                </a:lnTo>
                <a:lnTo>
                  <a:pt x="367861" y="260770"/>
                </a:lnTo>
                <a:lnTo>
                  <a:pt x="380362" y="264632"/>
                </a:lnTo>
                <a:lnTo>
                  <a:pt x="392899" y="267358"/>
                </a:lnTo>
                <a:lnTo>
                  <a:pt x="399935" y="267919"/>
                </a:lnTo>
                <a:lnTo>
                  <a:pt x="398043" y="264274"/>
                </a:lnTo>
                <a:lnTo>
                  <a:pt x="393763" y="262788"/>
                </a:lnTo>
                <a:lnTo>
                  <a:pt x="390626" y="260337"/>
                </a:lnTo>
                <a:lnTo>
                  <a:pt x="379356" y="254555"/>
                </a:lnTo>
                <a:lnTo>
                  <a:pt x="367219" y="248904"/>
                </a:lnTo>
                <a:lnTo>
                  <a:pt x="366191" y="248259"/>
                </a:lnTo>
                <a:lnTo>
                  <a:pt x="375229" y="252107"/>
                </a:lnTo>
                <a:lnTo>
                  <a:pt x="387643" y="256651"/>
                </a:lnTo>
                <a:lnTo>
                  <a:pt x="401556" y="261185"/>
                </a:lnTo>
                <a:lnTo>
                  <a:pt x="415090" y="265003"/>
                </a:lnTo>
                <a:lnTo>
                  <a:pt x="425183" y="267207"/>
                </a:lnTo>
                <a:lnTo>
                  <a:pt x="414470" y="264441"/>
                </a:lnTo>
                <a:lnTo>
                  <a:pt x="400342" y="258304"/>
                </a:lnTo>
                <a:lnTo>
                  <a:pt x="388912" y="252180"/>
                </a:lnTo>
                <a:lnTo>
                  <a:pt x="387146" y="251015"/>
                </a:lnTo>
                <a:lnTo>
                  <a:pt x="376447" y="244451"/>
                </a:lnTo>
                <a:lnTo>
                  <a:pt x="364869" y="238441"/>
                </a:lnTo>
                <a:lnTo>
                  <a:pt x="355714" y="233527"/>
                </a:lnTo>
                <a:lnTo>
                  <a:pt x="344356" y="226182"/>
                </a:lnTo>
                <a:lnTo>
                  <a:pt x="334755" y="218495"/>
                </a:lnTo>
                <a:lnTo>
                  <a:pt x="338193" y="250535"/>
                </a:lnTo>
                <a:lnTo>
                  <a:pt x="331165" y="246481"/>
                </a:lnTo>
                <a:lnTo>
                  <a:pt x="326063" y="210305"/>
                </a:lnTo>
                <a:lnTo>
                  <a:pt x="317431" y="201449"/>
                </a:lnTo>
                <a:lnTo>
                  <a:pt x="308009" y="191768"/>
                </a:lnTo>
                <a:lnTo>
                  <a:pt x="307390" y="191147"/>
                </a:lnTo>
                <a:lnTo>
                  <a:pt x="298132" y="181179"/>
                </a:lnTo>
                <a:lnTo>
                  <a:pt x="289923" y="171066"/>
                </a:lnTo>
                <a:lnTo>
                  <a:pt x="282467" y="160854"/>
                </a:lnTo>
                <a:lnTo>
                  <a:pt x="275471" y="150587"/>
                </a:lnTo>
                <a:lnTo>
                  <a:pt x="268641" y="140312"/>
                </a:lnTo>
                <a:lnTo>
                  <a:pt x="261680" y="130073"/>
                </a:lnTo>
                <a:lnTo>
                  <a:pt x="254296" y="119915"/>
                </a:lnTo>
                <a:lnTo>
                  <a:pt x="249758" y="114147"/>
                </a:lnTo>
                <a:lnTo>
                  <a:pt x="242325" y="103661"/>
                </a:lnTo>
                <a:lnTo>
                  <a:pt x="234827" y="93548"/>
                </a:lnTo>
                <a:lnTo>
                  <a:pt x="233451" y="92074"/>
                </a:lnTo>
                <a:lnTo>
                  <a:pt x="227939" y="86436"/>
                </a:lnTo>
                <a:lnTo>
                  <a:pt x="227304" y="80162"/>
                </a:lnTo>
                <a:lnTo>
                  <a:pt x="223354" y="73532"/>
                </a:lnTo>
                <a:lnTo>
                  <a:pt x="216371" y="63203"/>
                </a:lnTo>
                <a:lnTo>
                  <a:pt x="208658" y="52479"/>
                </a:lnTo>
                <a:lnTo>
                  <a:pt x="202027" y="41656"/>
                </a:lnTo>
                <a:lnTo>
                  <a:pt x="200659" y="38760"/>
                </a:lnTo>
                <a:lnTo>
                  <a:pt x="196556" y="27641"/>
                </a:lnTo>
                <a:lnTo>
                  <a:pt x="192247" y="14799"/>
                </a:lnTo>
                <a:lnTo>
                  <a:pt x="187461" y="2713"/>
                </a:lnTo>
                <a:lnTo>
                  <a:pt x="188709" y="267804"/>
                </a:lnTo>
                <a:lnTo>
                  <a:pt x="203352" y="276411"/>
                </a:lnTo>
                <a:lnTo>
                  <a:pt x="215292" y="280875"/>
                </a:lnTo>
                <a:lnTo>
                  <a:pt x="232039" y="286864"/>
                </a:lnTo>
                <a:lnTo>
                  <a:pt x="244162" y="290779"/>
                </a:lnTo>
                <a:lnTo>
                  <a:pt x="256449" y="294121"/>
                </a:lnTo>
                <a:lnTo>
                  <a:pt x="268731" y="296621"/>
                </a:lnTo>
                <a:lnTo>
                  <a:pt x="256789" y="292506"/>
                </a:lnTo>
                <a:lnTo>
                  <a:pt x="245612" y="285310"/>
                </a:lnTo>
                <a:lnTo>
                  <a:pt x="238607" y="279272"/>
                </a:lnTo>
                <a:lnTo>
                  <a:pt x="229405" y="270391"/>
                </a:lnTo>
                <a:lnTo>
                  <a:pt x="220183" y="261998"/>
                </a:lnTo>
                <a:lnTo>
                  <a:pt x="213359" y="256565"/>
                </a:lnTo>
                <a:lnTo>
                  <a:pt x="223765" y="263501"/>
                </a:lnTo>
                <a:lnTo>
                  <a:pt x="235164" y="269527"/>
                </a:lnTo>
                <a:lnTo>
                  <a:pt x="247213" y="274602"/>
                </a:lnTo>
                <a:lnTo>
                  <a:pt x="259572" y="278685"/>
                </a:lnTo>
                <a:lnTo>
                  <a:pt x="271900" y="281734"/>
                </a:lnTo>
                <a:lnTo>
                  <a:pt x="276212" y="282562"/>
                </a:lnTo>
                <a:lnTo>
                  <a:pt x="288503" y="283599"/>
                </a:lnTo>
                <a:lnTo>
                  <a:pt x="301009" y="283218"/>
                </a:lnTo>
                <a:lnTo>
                  <a:pt x="313521" y="282650"/>
                </a:lnTo>
                <a:lnTo>
                  <a:pt x="325831" y="283125"/>
                </a:lnTo>
                <a:lnTo>
                  <a:pt x="332117" y="284200"/>
                </a:lnTo>
                <a:lnTo>
                  <a:pt x="320288" y="280997"/>
                </a:lnTo>
                <a:lnTo>
                  <a:pt x="307553" y="276296"/>
                </a:lnTo>
                <a:lnTo>
                  <a:pt x="295683" y="269823"/>
                </a:lnTo>
                <a:lnTo>
                  <a:pt x="286444" y="261301"/>
                </a:lnTo>
                <a:close/>
              </a:path>
              <a:path w="425183" h="365798">
                <a:moveTo>
                  <a:pt x="94460" y="282403"/>
                </a:moveTo>
                <a:lnTo>
                  <a:pt x="86539" y="272854"/>
                </a:lnTo>
                <a:lnTo>
                  <a:pt x="79960" y="265346"/>
                </a:lnTo>
                <a:lnTo>
                  <a:pt x="76083" y="261000"/>
                </a:lnTo>
                <a:lnTo>
                  <a:pt x="76847" y="261480"/>
                </a:lnTo>
                <a:lnTo>
                  <a:pt x="87059" y="270285"/>
                </a:lnTo>
                <a:lnTo>
                  <a:pt x="95887" y="276616"/>
                </a:lnTo>
                <a:lnTo>
                  <a:pt x="106641" y="284378"/>
                </a:lnTo>
                <a:lnTo>
                  <a:pt x="116386" y="290828"/>
                </a:lnTo>
                <a:lnTo>
                  <a:pt x="126657" y="295036"/>
                </a:lnTo>
                <a:lnTo>
                  <a:pt x="141173" y="299059"/>
                </a:lnTo>
                <a:lnTo>
                  <a:pt x="152246" y="302555"/>
                </a:lnTo>
                <a:lnTo>
                  <a:pt x="165433" y="307149"/>
                </a:lnTo>
                <a:lnTo>
                  <a:pt x="178614" y="311212"/>
                </a:lnTo>
                <a:lnTo>
                  <a:pt x="188836" y="313080"/>
                </a:lnTo>
                <a:lnTo>
                  <a:pt x="185521" y="305346"/>
                </a:lnTo>
                <a:lnTo>
                  <a:pt x="182473" y="300393"/>
                </a:lnTo>
                <a:lnTo>
                  <a:pt x="175247" y="295986"/>
                </a:lnTo>
                <a:lnTo>
                  <a:pt x="164951" y="288973"/>
                </a:lnTo>
                <a:lnTo>
                  <a:pt x="153196" y="280040"/>
                </a:lnTo>
                <a:lnTo>
                  <a:pt x="142419" y="271325"/>
                </a:lnTo>
                <a:lnTo>
                  <a:pt x="135077" y="264985"/>
                </a:lnTo>
                <a:lnTo>
                  <a:pt x="142547" y="270174"/>
                </a:lnTo>
                <a:lnTo>
                  <a:pt x="155148" y="276474"/>
                </a:lnTo>
                <a:lnTo>
                  <a:pt x="169883" y="282968"/>
                </a:lnTo>
                <a:lnTo>
                  <a:pt x="183757" y="288736"/>
                </a:lnTo>
                <a:lnTo>
                  <a:pt x="193772" y="292859"/>
                </a:lnTo>
                <a:lnTo>
                  <a:pt x="195313" y="293522"/>
                </a:lnTo>
                <a:lnTo>
                  <a:pt x="206935" y="298369"/>
                </a:lnTo>
                <a:lnTo>
                  <a:pt x="219626" y="302174"/>
                </a:lnTo>
                <a:lnTo>
                  <a:pt x="227063" y="302933"/>
                </a:lnTo>
                <a:lnTo>
                  <a:pt x="215846" y="296429"/>
                </a:lnTo>
                <a:lnTo>
                  <a:pt x="205385" y="289598"/>
                </a:lnTo>
                <a:lnTo>
                  <a:pt x="197891" y="281863"/>
                </a:lnTo>
                <a:lnTo>
                  <a:pt x="193116" y="275374"/>
                </a:lnTo>
                <a:lnTo>
                  <a:pt x="189950" y="269936"/>
                </a:lnTo>
                <a:lnTo>
                  <a:pt x="181063" y="264248"/>
                </a:lnTo>
                <a:lnTo>
                  <a:pt x="189950" y="269936"/>
                </a:lnTo>
                <a:lnTo>
                  <a:pt x="188709" y="267804"/>
                </a:lnTo>
                <a:lnTo>
                  <a:pt x="186105" y="0"/>
                </a:lnTo>
                <a:lnTo>
                  <a:pt x="179049" y="-12197"/>
                </a:lnTo>
                <a:lnTo>
                  <a:pt x="171373" y="-23395"/>
                </a:lnTo>
                <a:lnTo>
                  <a:pt x="163013" y="-33536"/>
                </a:lnTo>
                <a:lnTo>
                  <a:pt x="153908" y="-42564"/>
                </a:lnTo>
                <a:lnTo>
                  <a:pt x="143993" y="-50421"/>
                </a:lnTo>
                <a:lnTo>
                  <a:pt x="133206" y="-57052"/>
                </a:lnTo>
                <a:lnTo>
                  <a:pt x="121484" y="-62400"/>
                </a:lnTo>
                <a:lnTo>
                  <a:pt x="108764" y="-66407"/>
                </a:lnTo>
                <a:lnTo>
                  <a:pt x="94982" y="-69017"/>
                </a:lnTo>
                <a:lnTo>
                  <a:pt x="93725" y="-69176"/>
                </a:lnTo>
                <a:lnTo>
                  <a:pt x="27952" y="-55206"/>
                </a:lnTo>
                <a:lnTo>
                  <a:pt x="20270" y="-45212"/>
                </a:lnTo>
                <a:lnTo>
                  <a:pt x="12670" y="-34710"/>
                </a:lnTo>
                <a:lnTo>
                  <a:pt x="6292" y="-23799"/>
                </a:lnTo>
                <a:lnTo>
                  <a:pt x="2012" y="-10819"/>
                </a:lnTo>
                <a:lnTo>
                  <a:pt x="402" y="2058"/>
                </a:lnTo>
                <a:lnTo>
                  <a:pt x="15" y="14954"/>
                </a:lnTo>
                <a:lnTo>
                  <a:pt x="0" y="17564"/>
                </a:lnTo>
                <a:lnTo>
                  <a:pt x="1757" y="30244"/>
                </a:lnTo>
                <a:lnTo>
                  <a:pt x="5484" y="42794"/>
                </a:lnTo>
                <a:lnTo>
                  <a:pt x="6997" y="47256"/>
                </a:lnTo>
                <a:lnTo>
                  <a:pt x="7569" y="51587"/>
                </a:lnTo>
                <a:lnTo>
                  <a:pt x="8267" y="53733"/>
                </a:lnTo>
                <a:lnTo>
                  <a:pt x="9626" y="57975"/>
                </a:lnTo>
                <a:lnTo>
                  <a:pt x="13068" y="61633"/>
                </a:lnTo>
                <a:lnTo>
                  <a:pt x="14122" y="65747"/>
                </a:lnTo>
                <a:lnTo>
                  <a:pt x="13630" y="77213"/>
                </a:lnTo>
                <a:lnTo>
                  <a:pt x="10506" y="91084"/>
                </a:lnTo>
                <a:lnTo>
                  <a:pt x="8762" y="100812"/>
                </a:lnTo>
                <a:lnTo>
                  <a:pt x="8212" y="114407"/>
                </a:lnTo>
                <a:lnTo>
                  <a:pt x="8105" y="126635"/>
                </a:lnTo>
                <a:lnTo>
                  <a:pt x="8439" y="138325"/>
                </a:lnTo>
                <a:lnTo>
                  <a:pt x="9210" y="150308"/>
                </a:lnTo>
                <a:lnTo>
                  <a:pt x="10418" y="163412"/>
                </a:lnTo>
                <a:lnTo>
                  <a:pt x="11061" y="169506"/>
                </a:lnTo>
                <a:lnTo>
                  <a:pt x="13302" y="182051"/>
                </a:lnTo>
                <a:lnTo>
                  <a:pt x="16856" y="194186"/>
                </a:lnTo>
                <a:lnTo>
                  <a:pt x="21145" y="206111"/>
                </a:lnTo>
                <a:lnTo>
                  <a:pt x="25592" y="218025"/>
                </a:lnTo>
                <a:lnTo>
                  <a:pt x="29621" y="230128"/>
                </a:lnTo>
                <a:lnTo>
                  <a:pt x="32156" y="240080"/>
                </a:lnTo>
                <a:lnTo>
                  <a:pt x="36905" y="252335"/>
                </a:lnTo>
                <a:lnTo>
                  <a:pt x="44042" y="261571"/>
                </a:lnTo>
                <a:lnTo>
                  <a:pt x="52424" y="271899"/>
                </a:lnTo>
                <a:lnTo>
                  <a:pt x="53670" y="273723"/>
                </a:lnTo>
                <a:lnTo>
                  <a:pt x="60481" y="281315"/>
                </a:lnTo>
                <a:lnTo>
                  <a:pt x="70595" y="289663"/>
                </a:lnTo>
                <a:lnTo>
                  <a:pt x="82488" y="298211"/>
                </a:lnTo>
                <a:lnTo>
                  <a:pt x="94634" y="306401"/>
                </a:lnTo>
                <a:lnTo>
                  <a:pt x="105508" y="313678"/>
                </a:lnTo>
                <a:lnTo>
                  <a:pt x="112382" y="318554"/>
                </a:lnTo>
                <a:lnTo>
                  <a:pt x="112684" y="312067"/>
                </a:lnTo>
                <a:lnTo>
                  <a:pt x="108892" y="303131"/>
                </a:lnTo>
                <a:lnTo>
                  <a:pt x="102364" y="292869"/>
                </a:lnTo>
                <a:lnTo>
                  <a:pt x="94460" y="282403"/>
                </a:lnTo>
                <a:close/>
              </a:path>
              <a:path w="425183" h="365798">
                <a:moveTo>
                  <a:pt x="334755" y="218495"/>
                </a:moveTo>
                <a:lnTo>
                  <a:pt x="326063" y="210305"/>
                </a:lnTo>
                <a:lnTo>
                  <a:pt x="331165" y="246481"/>
                </a:lnTo>
                <a:lnTo>
                  <a:pt x="338193" y="250535"/>
                </a:lnTo>
                <a:lnTo>
                  <a:pt x="334755" y="21849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323561" y="5379163"/>
            <a:ext cx="425183" cy="387731"/>
          </a:xfrm>
          <a:custGeom>
            <a:avLst/>
            <a:gdLst/>
            <a:ahLst/>
            <a:cxnLst/>
            <a:rect l="l" t="t" r="r" b="b"/>
            <a:pathLst>
              <a:path w="425183" h="387731">
                <a:moveTo>
                  <a:pt x="27952" y="13969"/>
                </a:moveTo>
                <a:lnTo>
                  <a:pt x="20270" y="23964"/>
                </a:lnTo>
                <a:lnTo>
                  <a:pt x="12670" y="34466"/>
                </a:lnTo>
                <a:lnTo>
                  <a:pt x="6292" y="45377"/>
                </a:lnTo>
                <a:lnTo>
                  <a:pt x="2012" y="58357"/>
                </a:lnTo>
                <a:lnTo>
                  <a:pt x="402" y="71235"/>
                </a:lnTo>
                <a:lnTo>
                  <a:pt x="15" y="84131"/>
                </a:lnTo>
                <a:lnTo>
                  <a:pt x="0" y="86740"/>
                </a:lnTo>
                <a:lnTo>
                  <a:pt x="1757" y="99421"/>
                </a:lnTo>
                <a:lnTo>
                  <a:pt x="5484" y="111971"/>
                </a:lnTo>
                <a:lnTo>
                  <a:pt x="6997" y="116433"/>
                </a:lnTo>
                <a:lnTo>
                  <a:pt x="7683" y="118452"/>
                </a:lnTo>
                <a:lnTo>
                  <a:pt x="7569" y="120764"/>
                </a:lnTo>
                <a:lnTo>
                  <a:pt x="8267" y="122910"/>
                </a:lnTo>
                <a:lnTo>
                  <a:pt x="9626" y="127152"/>
                </a:lnTo>
                <a:lnTo>
                  <a:pt x="13068" y="130809"/>
                </a:lnTo>
                <a:lnTo>
                  <a:pt x="14122" y="134924"/>
                </a:lnTo>
                <a:lnTo>
                  <a:pt x="13630" y="146390"/>
                </a:lnTo>
                <a:lnTo>
                  <a:pt x="10506" y="160261"/>
                </a:lnTo>
                <a:lnTo>
                  <a:pt x="8762" y="169989"/>
                </a:lnTo>
                <a:lnTo>
                  <a:pt x="8212" y="183584"/>
                </a:lnTo>
                <a:lnTo>
                  <a:pt x="8105" y="195812"/>
                </a:lnTo>
                <a:lnTo>
                  <a:pt x="8439" y="207502"/>
                </a:lnTo>
                <a:lnTo>
                  <a:pt x="9210" y="219485"/>
                </a:lnTo>
                <a:lnTo>
                  <a:pt x="10418" y="232589"/>
                </a:lnTo>
                <a:lnTo>
                  <a:pt x="11061" y="238683"/>
                </a:lnTo>
                <a:lnTo>
                  <a:pt x="13302" y="251228"/>
                </a:lnTo>
                <a:lnTo>
                  <a:pt x="16856" y="263363"/>
                </a:lnTo>
                <a:lnTo>
                  <a:pt x="21145" y="275288"/>
                </a:lnTo>
                <a:lnTo>
                  <a:pt x="25592" y="287202"/>
                </a:lnTo>
                <a:lnTo>
                  <a:pt x="29621" y="299305"/>
                </a:lnTo>
                <a:lnTo>
                  <a:pt x="32156" y="309257"/>
                </a:lnTo>
                <a:lnTo>
                  <a:pt x="36905" y="321512"/>
                </a:lnTo>
                <a:lnTo>
                  <a:pt x="44042" y="330748"/>
                </a:lnTo>
                <a:lnTo>
                  <a:pt x="52424" y="341076"/>
                </a:lnTo>
                <a:lnTo>
                  <a:pt x="53670" y="342899"/>
                </a:lnTo>
                <a:lnTo>
                  <a:pt x="60481" y="350492"/>
                </a:lnTo>
                <a:lnTo>
                  <a:pt x="70595" y="358840"/>
                </a:lnTo>
                <a:lnTo>
                  <a:pt x="82488" y="367388"/>
                </a:lnTo>
                <a:lnTo>
                  <a:pt x="94634" y="375578"/>
                </a:lnTo>
                <a:lnTo>
                  <a:pt x="105508" y="382854"/>
                </a:lnTo>
                <a:lnTo>
                  <a:pt x="112382" y="387730"/>
                </a:lnTo>
                <a:lnTo>
                  <a:pt x="112684" y="381244"/>
                </a:lnTo>
                <a:lnTo>
                  <a:pt x="108892" y="372308"/>
                </a:lnTo>
                <a:lnTo>
                  <a:pt x="102364" y="362046"/>
                </a:lnTo>
                <a:lnTo>
                  <a:pt x="94460" y="351580"/>
                </a:lnTo>
                <a:lnTo>
                  <a:pt x="86539" y="342031"/>
                </a:lnTo>
                <a:lnTo>
                  <a:pt x="79960" y="334523"/>
                </a:lnTo>
                <a:lnTo>
                  <a:pt x="76083" y="330177"/>
                </a:lnTo>
                <a:lnTo>
                  <a:pt x="76266" y="330115"/>
                </a:lnTo>
                <a:lnTo>
                  <a:pt x="76847" y="330657"/>
                </a:lnTo>
                <a:lnTo>
                  <a:pt x="87059" y="339462"/>
                </a:lnTo>
                <a:lnTo>
                  <a:pt x="95887" y="345793"/>
                </a:lnTo>
                <a:lnTo>
                  <a:pt x="106641" y="353555"/>
                </a:lnTo>
                <a:lnTo>
                  <a:pt x="116386" y="360005"/>
                </a:lnTo>
                <a:lnTo>
                  <a:pt x="126657" y="364213"/>
                </a:lnTo>
                <a:lnTo>
                  <a:pt x="141173" y="368236"/>
                </a:lnTo>
                <a:lnTo>
                  <a:pt x="152246" y="371732"/>
                </a:lnTo>
                <a:lnTo>
                  <a:pt x="165433" y="376326"/>
                </a:lnTo>
                <a:lnTo>
                  <a:pt x="178614" y="380389"/>
                </a:lnTo>
                <a:lnTo>
                  <a:pt x="188836" y="382257"/>
                </a:lnTo>
                <a:lnTo>
                  <a:pt x="185521" y="374522"/>
                </a:lnTo>
                <a:lnTo>
                  <a:pt x="182473" y="369569"/>
                </a:lnTo>
                <a:lnTo>
                  <a:pt x="175247" y="365163"/>
                </a:lnTo>
                <a:lnTo>
                  <a:pt x="164951" y="358150"/>
                </a:lnTo>
                <a:lnTo>
                  <a:pt x="153196" y="349217"/>
                </a:lnTo>
                <a:lnTo>
                  <a:pt x="142419" y="340502"/>
                </a:lnTo>
                <a:lnTo>
                  <a:pt x="135077" y="334162"/>
                </a:lnTo>
                <a:lnTo>
                  <a:pt x="142547" y="339351"/>
                </a:lnTo>
                <a:lnTo>
                  <a:pt x="155148" y="345651"/>
                </a:lnTo>
                <a:lnTo>
                  <a:pt x="169883" y="352145"/>
                </a:lnTo>
                <a:lnTo>
                  <a:pt x="183757" y="357913"/>
                </a:lnTo>
                <a:lnTo>
                  <a:pt x="193772" y="362036"/>
                </a:lnTo>
                <a:lnTo>
                  <a:pt x="195313" y="362699"/>
                </a:lnTo>
                <a:lnTo>
                  <a:pt x="206935" y="367546"/>
                </a:lnTo>
                <a:lnTo>
                  <a:pt x="219626" y="371351"/>
                </a:lnTo>
                <a:lnTo>
                  <a:pt x="227063" y="372109"/>
                </a:lnTo>
                <a:lnTo>
                  <a:pt x="215846" y="365606"/>
                </a:lnTo>
                <a:lnTo>
                  <a:pt x="205385" y="358775"/>
                </a:lnTo>
                <a:lnTo>
                  <a:pt x="197891" y="351040"/>
                </a:lnTo>
                <a:lnTo>
                  <a:pt x="193116" y="344550"/>
                </a:lnTo>
                <a:lnTo>
                  <a:pt x="188709" y="336981"/>
                </a:lnTo>
                <a:lnTo>
                  <a:pt x="181063" y="333425"/>
                </a:lnTo>
                <a:lnTo>
                  <a:pt x="191857" y="340333"/>
                </a:lnTo>
                <a:lnTo>
                  <a:pt x="203352" y="345588"/>
                </a:lnTo>
                <a:lnTo>
                  <a:pt x="215292" y="350052"/>
                </a:lnTo>
                <a:lnTo>
                  <a:pt x="220078" y="351789"/>
                </a:lnTo>
                <a:lnTo>
                  <a:pt x="232039" y="356041"/>
                </a:lnTo>
                <a:lnTo>
                  <a:pt x="244162" y="359956"/>
                </a:lnTo>
                <a:lnTo>
                  <a:pt x="256449" y="363298"/>
                </a:lnTo>
                <a:lnTo>
                  <a:pt x="268731" y="365798"/>
                </a:lnTo>
                <a:lnTo>
                  <a:pt x="256789" y="361683"/>
                </a:lnTo>
                <a:lnTo>
                  <a:pt x="245612" y="354487"/>
                </a:lnTo>
                <a:lnTo>
                  <a:pt x="238607" y="348449"/>
                </a:lnTo>
                <a:lnTo>
                  <a:pt x="229405" y="339567"/>
                </a:lnTo>
                <a:lnTo>
                  <a:pt x="220183" y="331175"/>
                </a:lnTo>
                <a:lnTo>
                  <a:pt x="213359" y="325742"/>
                </a:lnTo>
                <a:lnTo>
                  <a:pt x="223765" y="332678"/>
                </a:lnTo>
                <a:lnTo>
                  <a:pt x="235164" y="338704"/>
                </a:lnTo>
                <a:lnTo>
                  <a:pt x="247213" y="343779"/>
                </a:lnTo>
                <a:lnTo>
                  <a:pt x="259572" y="347862"/>
                </a:lnTo>
                <a:lnTo>
                  <a:pt x="271900" y="350911"/>
                </a:lnTo>
                <a:lnTo>
                  <a:pt x="276212" y="351739"/>
                </a:lnTo>
                <a:lnTo>
                  <a:pt x="288503" y="352776"/>
                </a:lnTo>
                <a:lnTo>
                  <a:pt x="301009" y="352395"/>
                </a:lnTo>
                <a:lnTo>
                  <a:pt x="313521" y="351827"/>
                </a:lnTo>
                <a:lnTo>
                  <a:pt x="325831" y="352302"/>
                </a:lnTo>
                <a:lnTo>
                  <a:pt x="332117" y="353377"/>
                </a:lnTo>
                <a:lnTo>
                  <a:pt x="320288" y="350174"/>
                </a:lnTo>
                <a:lnTo>
                  <a:pt x="307553" y="345473"/>
                </a:lnTo>
                <a:lnTo>
                  <a:pt x="295683" y="338999"/>
                </a:lnTo>
                <a:lnTo>
                  <a:pt x="286444" y="330478"/>
                </a:lnTo>
                <a:lnTo>
                  <a:pt x="285419" y="329044"/>
                </a:lnTo>
                <a:lnTo>
                  <a:pt x="297510" y="333942"/>
                </a:lnTo>
                <a:lnTo>
                  <a:pt x="309610" y="337717"/>
                </a:lnTo>
                <a:lnTo>
                  <a:pt x="321800" y="340545"/>
                </a:lnTo>
                <a:lnTo>
                  <a:pt x="334158" y="342603"/>
                </a:lnTo>
                <a:lnTo>
                  <a:pt x="346767" y="344069"/>
                </a:lnTo>
                <a:lnTo>
                  <a:pt x="359706" y="345122"/>
                </a:lnTo>
                <a:lnTo>
                  <a:pt x="365798" y="345516"/>
                </a:lnTo>
                <a:lnTo>
                  <a:pt x="356088" y="336618"/>
                </a:lnTo>
                <a:lnTo>
                  <a:pt x="347616" y="327735"/>
                </a:lnTo>
                <a:lnTo>
                  <a:pt x="338193" y="319712"/>
                </a:lnTo>
                <a:lnTo>
                  <a:pt x="331165" y="315658"/>
                </a:lnTo>
                <a:lnTo>
                  <a:pt x="342130" y="322073"/>
                </a:lnTo>
                <a:lnTo>
                  <a:pt x="354532" y="325845"/>
                </a:lnTo>
                <a:lnTo>
                  <a:pt x="355866" y="326212"/>
                </a:lnTo>
                <a:lnTo>
                  <a:pt x="367861" y="329947"/>
                </a:lnTo>
                <a:lnTo>
                  <a:pt x="380362" y="333809"/>
                </a:lnTo>
                <a:lnTo>
                  <a:pt x="392899" y="336534"/>
                </a:lnTo>
                <a:lnTo>
                  <a:pt x="399935" y="337096"/>
                </a:lnTo>
                <a:lnTo>
                  <a:pt x="398043" y="333451"/>
                </a:lnTo>
                <a:lnTo>
                  <a:pt x="393763" y="331965"/>
                </a:lnTo>
                <a:lnTo>
                  <a:pt x="390626" y="329514"/>
                </a:lnTo>
                <a:lnTo>
                  <a:pt x="379356" y="323732"/>
                </a:lnTo>
                <a:lnTo>
                  <a:pt x="367219" y="318081"/>
                </a:lnTo>
                <a:lnTo>
                  <a:pt x="366191" y="317436"/>
                </a:lnTo>
                <a:lnTo>
                  <a:pt x="375229" y="321284"/>
                </a:lnTo>
                <a:lnTo>
                  <a:pt x="387643" y="325828"/>
                </a:lnTo>
                <a:lnTo>
                  <a:pt x="401556" y="330362"/>
                </a:lnTo>
                <a:lnTo>
                  <a:pt x="415090" y="334180"/>
                </a:lnTo>
                <a:lnTo>
                  <a:pt x="425183" y="336384"/>
                </a:lnTo>
                <a:lnTo>
                  <a:pt x="414470" y="333618"/>
                </a:lnTo>
                <a:lnTo>
                  <a:pt x="400342" y="327481"/>
                </a:lnTo>
                <a:lnTo>
                  <a:pt x="388912" y="321357"/>
                </a:lnTo>
                <a:lnTo>
                  <a:pt x="387146" y="320192"/>
                </a:lnTo>
                <a:lnTo>
                  <a:pt x="376447" y="313628"/>
                </a:lnTo>
                <a:lnTo>
                  <a:pt x="364869" y="307617"/>
                </a:lnTo>
                <a:lnTo>
                  <a:pt x="355714" y="302704"/>
                </a:lnTo>
                <a:lnTo>
                  <a:pt x="344356" y="295359"/>
                </a:lnTo>
                <a:lnTo>
                  <a:pt x="334755" y="287672"/>
                </a:lnTo>
                <a:lnTo>
                  <a:pt x="326063" y="279481"/>
                </a:lnTo>
                <a:lnTo>
                  <a:pt x="317431" y="270626"/>
                </a:lnTo>
                <a:lnTo>
                  <a:pt x="308009" y="260945"/>
                </a:lnTo>
                <a:lnTo>
                  <a:pt x="307390" y="260324"/>
                </a:lnTo>
                <a:lnTo>
                  <a:pt x="298132" y="250356"/>
                </a:lnTo>
                <a:lnTo>
                  <a:pt x="289923" y="240243"/>
                </a:lnTo>
                <a:lnTo>
                  <a:pt x="282467" y="230031"/>
                </a:lnTo>
                <a:lnTo>
                  <a:pt x="275471" y="219764"/>
                </a:lnTo>
                <a:lnTo>
                  <a:pt x="268641" y="209489"/>
                </a:lnTo>
                <a:lnTo>
                  <a:pt x="261680" y="199250"/>
                </a:lnTo>
                <a:lnTo>
                  <a:pt x="254296" y="189092"/>
                </a:lnTo>
                <a:lnTo>
                  <a:pt x="249758" y="183324"/>
                </a:lnTo>
                <a:lnTo>
                  <a:pt x="242325" y="172838"/>
                </a:lnTo>
                <a:lnTo>
                  <a:pt x="234827" y="162725"/>
                </a:lnTo>
                <a:lnTo>
                  <a:pt x="233451" y="161251"/>
                </a:lnTo>
                <a:lnTo>
                  <a:pt x="227939" y="155613"/>
                </a:lnTo>
                <a:lnTo>
                  <a:pt x="227304" y="149339"/>
                </a:lnTo>
                <a:lnTo>
                  <a:pt x="223354" y="142709"/>
                </a:lnTo>
                <a:lnTo>
                  <a:pt x="216371" y="132380"/>
                </a:lnTo>
                <a:lnTo>
                  <a:pt x="208658" y="121655"/>
                </a:lnTo>
                <a:lnTo>
                  <a:pt x="202027" y="110833"/>
                </a:lnTo>
                <a:lnTo>
                  <a:pt x="200659" y="107937"/>
                </a:lnTo>
                <a:lnTo>
                  <a:pt x="196556" y="96818"/>
                </a:lnTo>
                <a:lnTo>
                  <a:pt x="192247" y="83976"/>
                </a:lnTo>
                <a:lnTo>
                  <a:pt x="187461" y="71890"/>
                </a:lnTo>
                <a:lnTo>
                  <a:pt x="179049" y="56979"/>
                </a:lnTo>
                <a:lnTo>
                  <a:pt x="171373" y="45781"/>
                </a:lnTo>
                <a:lnTo>
                  <a:pt x="163013" y="35640"/>
                </a:lnTo>
                <a:lnTo>
                  <a:pt x="153908" y="26612"/>
                </a:lnTo>
                <a:lnTo>
                  <a:pt x="143993" y="18754"/>
                </a:lnTo>
                <a:lnTo>
                  <a:pt x="133206" y="12124"/>
                </a:lnTo>
                <a:lnTo>
                  <a:pt x="121484" y="6776"/>
                </a:lnTo>
                <a:lnTo>
                  <a:pt x="108764" y="2769"/>
                </a:lnTo>
                <a:lnTo>
                  <a:pt x="94982" y="159"/>
                </a:lnTo>
                <a:lnTo>
                  <a:pt x="937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89067" y="4933368"/>
            <a:ext cx="128143" cy="76098"/>
          </a:xfrm>
          <a:custGeom>
            <a:avLst/>
            <a:gdLst/>
            <a:ahLst/>
            <a:cxnLst/>
            <a:rect l="l" t="t" r="r" b="b"/>
            <a:pathLst>
              <a:path w="128143" h="76098">
                <a:moveTo>
                  <a:pt x="123951" y="74180"/>
                </a:moveTo>
                <a:lnTo>
                  <a:pt x="128142" y="67576"/>
                </a:lnTo>
                <a:lnTo>
                  <a:pt x="125704" y="65557"/>
                </a:lnTo>
                <a:lnTo>
                  <a:pt x="115713" y="57771"/>
                </a:lnTo>
                <a:lnTo>
                  <a:pt x="105643" y="50027"/>
                </a:lnTo>
                <a:lnTo>
                  <a:pt x="97878" y="43256"/>
                </a:lnTo>
                <a:lnTo>
                  <a:pt x="89167" y="33981"/>
                </a:lnTo>
                <a:lnTo>
                  <a:pt x="80596" y="24639"/>
                </a:lnTo>
                <a:lnTo>
                  <a:pt x="80302" y="24345"/>
                </a:lnTo>
                <a:lnTo>
                  <a:pt x="75298" y="19367"/>
                </a:lnTo>
                <a:lnTo>
                  <a:pt x="71246" y="14960"/>
                </a:lnTo>
                <a:lnTo>
                  <a:pt x="67665" y="8801"/>
                </a:lnTo>
                <a:lnTo>
                  <a:pt x="33832" y="0"/>
                </a:lnTo>
                <a:lnTo>
                  <a:pt x="0" y="12331"/>
                </a:lnTo>
                <a:lnTo>
                  <a:pt x="19964" y="59905"/>
                </a:lnTo>
                <a:lnTo>
                  <a:pt x="126441" y="76098"/>
                </a:lnTo>
                <a:lnTo>
                  <a:pt x="123951" y="741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89067" y="4933368"/>
            <a:ext cx="128143" cy="76098"/>
          </a:xfrm>
          <a:custGeom>
            <a:avLst/>
            <a:gdLst/>
            <a:ahLst/>
            <a:cxnLst/>
            <a:rect l="l" t="t" r="r" b="b"/>
            <a:pathLst>
              <a:path w="128143" h="76098">
                <a:moveTo>
                  <a:pt x="126441" y="76098"/>
                </a:moveTo>
                <a:lnTo>
                  <a:pt x="123951" y="74180"/>
                </a:lnTo>
                <a:lnTo>
                  <a:pt x="128142" y="67576"/>
                </a:lnTo>
                <a:lnTo>
                  <a:pt x="125704" y="65557"/>
                </a:lnTo>
                <a:lnTo>
                  <a:pt x="115713" y="57771"/>
                </a:lnTo>
                <a:lnTo>
                  <a:pt x="105643" y="50027"/>
                </a:lnTo>
                <a:lnTo>
                  <a:pt x="97878" y="43256"/>
                </a:lnTo>
                <a:lnTo>
                  <a:pt x="89167" y="33981"/>
                </a:lnTo>
                <a:lnTo>
                  <a:pt x="80596" y="24639"/>
                </a:lnTo>
                <a:lnTo>
                  <a:pt x="80302" y="24345"/>
                </a:lnTo>
                <a:lnTo>
                  <a:pt x="75298" y="19367"/>
                </a:lnTo>
                <a:lnTo>
                  <a:pt x="71246" y="14960"/>
                </a:lnTo>
                <a:lnTo>
                  <a:pt x="67665" y="8801"/>
                </a:lnTo>
                <a:lnTo>
                  <a:pt x="33832" y="0"/>
                </a:lnTo>
                <a:lnTo>
                  <a:pt x="0" y="12331"/>
                </a:lnTo>
                <a:lnTo>
                  <a:pt x="19964" y="599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141598" y="4317518"/>
            <a:ext cx="264173" cy="239410"/>
          </a:xfrm>
          <a:custGeom>
            <a:avLst/>
            <a:gdLst/>
            <a:ahLst/>
            <a:cxnLst/>
            <a:rect l="l" t="t" r="r" b="b"/>
            <a:pathLst>
              <a:path w="264173" h="239410">
                <a:moveTo>
                  <a:pt x="240745" y="97315"/>
                </a:moveTo>
                <a:lnTo>
                  <a:pt x="246203" y="85811"/>
                </a:lnTo>
                <a:lnTo>
                  <a:pt x="251143" y="74365"/>
                </a:lnTo>
                <a:lnTo>
                  <a:pt x="256055" y="62883"/>
                </a:lnTo>
                <a:lnTo>
                  <a:pt x="260943" y="50538"/>
                </a:lnTo>
                <a:lnTo>
                  <a:pt x="263974" y="38280"/>
                </a:lnTo>
                <a:lnTo>
                  <a:pt x="264173" y="36278"/>
                </a:lnTo>
                <a:lnTo>
                  <a:pt x="262732" y="23950"/>
                </a:lnTo>
                <a:lnTo>
                  <a:pt x="256984" y="14447"/>
                </a:lnTo>
                <a:lnTo>
                  <a:pt x="247819" y="7535"/>
                </a:lnTo>
                <a:lnTo>
                  <a:pt x="236124" y="2980"/>
                </a:lnTo>
                <a:lnTo>
                  <a:pt x="222789" y="546"/>
                </a:lnTo>
                <a:lnTo>
                  <a:pt x="208702" y="0"/>
                </a:lnTo>
                <a:lnTo>
                  <a:pt x="194752" y="1106"/>
                </a:lnTo>
                <a:lnTo>
                  <a:pt x="181828" y="3631"/>
                </a:lnTo>
                <a:lnTo>
                  <a:pt x="170819" y="7339"/>
                </a:lnTo>
                <a:lnTo>
                  <a:pt x="166459" y="9481"/>
                </a:lnTo>
                <a:lnTo>
                  <a:pt x="160757" y="12656"/>
                </a:lnTo>
                <a:lnTo>
                  <a:pt x="159690" y="16643"/>
                </a:lnTo>
                <a:lnTo>
                  <a:pt x="153365" y="19501"/>
                </a:lnTo>
                <a:lnTo>
                  <a:pt x="146431" y="22625"/>
                </a:lnTo>
                <a:lnTo>
                  <a:pt x="139243" y="24721"/>
                </a:lnTo>
                <a:lnTo>
                  <a:pt x="132626" y="28480"/>
                </a:lnTo>
                <a:lnTo>
                  <a:pt x="126860" y="31731"/>
                </a:lnTo>
                <a:lnTo>
                  <a:pt x="120015" y="37776"/>
                </a:lnTo>
                <a:lnTo>
                  <a:pt x="113411" y="39541"/>
                </a:lnTo>
                <a:lnTo>
                  <a:pt x="101342" y="40437"/>
                </a:lnTo>
                <a:lnTo>
                  <a:pt x="88826" y="40560"/>
                </a:lnTo>
                <a:lnTo>
                  <a:pt x="85103" y="41256"/>
                </a:lnTo>
                <a:lnTo>
                  <a:pt x="78791" y="42920"/>
                </a:lnTo>
                <a:lnTo>
                  <a:pt x="76035" y="45853"/>
                </a:lnTo>
                <a:lnTo>
                  <a:pt x="70599" y="49473"/>
                </a:lnTo>
                <a:lnTo>
                  <a:pt x="65177" y="53118"/>
                </a:lnTo>
                <a:lnTo>
                  <a:pt x="59195" y="55162"/>
                </a:lnTo>
                <a:lnTo>
                  <a:pt x="49492" y="55277"/>
                </a:lnTo>
                <a:lnTo>
                  <a:pt x="46228" y="53892"/>
                </a:lnTo>
                <a:lnTo>
                  <a:pt x="43269" y="55124"/>
                </a:lnTo>
                <a:lnTo>
                  <a:pt x="38138" y="57271"/>
                </a:lnTo>
                <a:lnTo>
                  <a:pt x="34036" y="65361"/>
                </a:lnTo>
                <a:lnTo>
                  <a:pt x="30328" y="69107"/>
                </a:lnTo>
                <a:lnTo>
                  <a:pt x="26213" y="73260"/>
                </a:lnTo>
                <a:lnTo>
                  <a:pt x="18098" y="75965"/>
                </a:lnTo>
                <a:lnTo>
                  <a:pt x="14631" y="81248"/>
                </a:lnTo>
                <a:lnTo>
                  <a:pt x="9624" y="92666"/>
                </a:lnTo>
                <a:lnTo>
                  <a:pt x="6074" y="105308"/>
                </a:lnTo>
                <a:lnTo>
                  <a:pt x="2947" y="114065"/>
                </a:lnTo>
                <a:lnTo>
                  <a:pt x="0" y="125824"/>
                </a:lnTo>
                <a:lnTo>
                  <a:pt x="248" y="138127"/>
                </a:lnTo>
                <a:lnTo>
                  <a:pt x="1703" y="150657"/>
                </a:lnTo>
                <a:lnTo>
                  <a:pt x="2400" y="161042"/>
                </a:lnTo>
                <a:lnTo>
                  <a:pt x="3129" y="174448"/>
                </a:lnTo>
                <a:lnTo>
                  <a:pt x="5355" y="186967"/>
                </a:lnTo>
                <a:lnTo>
                  <a:pt x="9268" y="198768"/>
                </a:lnTo>
                <a:lnTo>
                  <a:pt x="15058" y="210020"/>
                </a:lnTo>
                <a:lnTo>
                  <a:pt x="22912" y="220893"/>
                </a:lnTo>
                <a:lnTo>
                  <a:pt x="26784" y="225292"/>
                </a:lnTo>
                <a:lnTo>
                  <a:pt x="33545" y="232728"/>
                </a:lnTo>
                <a:lnTo>
                  <a:pt x="42050" y="239410"/>
                </a:lnTo>
                <a:lnTo>
                  <a:pt x="50557" y="238984"/>
                </a:lnTo>
                <a:lnTo>
                  <a:pt x="52337" y="237204"/>
                </a:lnTo>
                <a:lnTo>
                  <a:pt x="74435" y="196742"/>
                </a:lnTo>
                <a:lnTo>
                  <a:pt x="76480" y="192259"/>
                </a:lnTo>
                <a:lnTo>
                  <a:pt x="76911" y="183394"/>
                </a:lnTo>
                <a:lnTo>
                  <a:pt x="79782" y="179407"/>
                </a:lnTo>
                <a:lnTo>
                  <a:pt x="83071" y="174847"/>
                </a:lnTo>
                <a:lnTo>
                  <a:pt x="86817" y="174454"/>
                </a:lnTo>
                <a:lnTo>
                  <a:pt x="91859" y="171901"/>
                </a:lnTo>
                <a:lnTo>
                  <a:pt x="102392" y="164328"/>
                </a:lnTo>
                <a:lnTo>
                  <a:pt x="111306" y="155576"/>
                </a:lnTo>
                <a:lnTo>
                  <a:pt x="113665" y="153460"/>
                </a:lnTo>
                <a:lnTo>
                  <a:pt x="119926" y="158071"/>
                </a:lnTo>
                <a:lnTo>
                  <a:pt x="123698" y="165627"/>
                </a:lnTo>
                <a:lnTo>
                  <a:pt x="129807" y="170758"/>
                </a:lnTo>
                <a:lnTo>
                  <a:pt x="139928" y="178698"/>
                </a:lnTo>
                <a:lnTo>
                  <a:pt x="151242" y="184698"/>
                </a:lnTo>
                <a:lnTo>
                  <a:pt x="151765" y="184817"/>
                </a:lnTo>
                <a:lnTo>
                  <a:pt x="159118" y="186315"/>
                </a:lnTo>
                <a:lnTo>
                  <a:pt x="164262" y="181629"/>
                </a:lnTo>
                <a:lnTo>
                  <a:pt x="168072" y="176193"/>
                </a:lnTo>
                <a:lnTo>
                  <a:pt x="172365" y="170072"/>
                </a:lnTo>
                <a:lnTo>
                  <a:pt x="174930" y="167989"/>
                </a:lnTo>
                <a:lnTo>
                  <a:pt x="181407" y="163976"/>
                </a:lnTo>
                <a:lnTo>
                  <a:pt x="183845" y="162490"/>
                </a:lnTo>
                <a:lnTo>
                  <a:pt x="186944" y="160826"/>
                </a:lnTo>
                <a:lnTo>
                  <a:pt x="190767" y="157931"/>
                </a:lnTo>
                <a:lnTo>
                  <a:pt x="193040" y="154476"/>
                </a:lnTo>
                <a:lnTo>
                  <a:pt x="195098" y="154210"/>
                </a:lnTo>
                <a:lnTo>
                  <a:pt x="198082" y="153829"/>
                </a:lnTo>
                <a:lnTo>
                  <a:pt x="201511" y="158071"/>
                </a:lnTo>
                <a:lnTo>
                  <a:pt x="205105" y="157651"/>
                </a:lnTo>
                <a:lnTo>
                  <a:pt x="209944" y="157067"/>
                </a:lnTo>
                <a:lnTo>
                  <a:pt x="211938" y="152533"/>
                </a:lnTo>
                <a:lnTo>
                  <a:pt x="214186" y="149015"/>
                </a:lnTo>
                <a:lnTo>
                  <a:pt x="219599" y="137498"/>
                </a:lnTo>
                <a:lnTo>
                  <a:pt x="223113" y="125299"/>
                </a:lnTo>
                <a:lnTo>
                  <a:pt x="223482" y="123984"/>
                </a:lnTo>
                <a:lnTo>
                  <a:pt x="225781" y="115868"/>
                </a:lnTo>
                <a:lnTo>
                  <a:pt x="225870" y="113671"/>
                </a:lnTo>
                <a:lnTo>
                  <a:pt x="233388" y="109722"/>
                </a:lnTo>
                <a:lnTo>
                  <a:pt x="236322" y="106572"/>
                </a:lnTo>
                <a:lnTo>
                  <a:pt x="235293" y="108782"/>
                </a:lnTo>
                <a:lnTo>
                  <a:pt x="240745" y="973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141598" y="4317518"/>
            <a:ext cx="264173" cy="239410"/>
          </a:xfrm>
          <a:custGeom>
            <a:avLst/>
            <a:gdLst/>
            <a:ahLst/>
            <a:cxnLst/>
            <a:rect l="l" t="t" r="r" b="b"/>
            <a:pathLst>
              <a:path w="264173" h="239410">
                <a:moveTo>
                  <a:pt x="74435" y="196742"/>
                </a:moveTo>
                <a:lnTo>
                  <a:pt x="76480" y="192259"/>
                </a:lnTo>
                <a:lnTo>
                  <a:pt x="76911" y="183394"/>
                </a:lnTo>
                <a:lnTo>
                  <a:pt x="79782" y="179407"/>
                </a:lnTo>
                <a:lnTo>
                  <a:pt x="83071" y="174847"/>
                </a:lnTo>
                <a:lnTo>
                  <a:pt x="86817" y="174454"/>
                </a:lnTo>
                <a:lnTo>
                  <a:pt x="91859" y="171901"/>
                </a:lnTo>
                <a:lnTo>
                  <a:pt x="102392" y="164328"/>
                </a:lnTo>
                <a:lnTo>
                  <a:pt x="111306" y="155576"/>
                </a:lnTo>
                <a:lnTo>
                  <a:pt x="113665" y="153460"/>
                </a:lnTo>
                <a:lnTo>
                  <a:pt x="119926" y="158071"/>
                </a:lnTo>
                <a:lnTo>
                  <a:pt x="123698" y="165627"/>
                </a:lnTo>
                <a:lnTo>
                  <a:pt x="129807" y="170758"/>
                </a:lnTo>
                <a:lnTo>
                  <a:pt x="139928" y="178698"/>
                </a:lnTo>
                <a:lnTo>
                  <a:pt x="151242" y="184698"/>
                </a:lnTo>
                <a:lnTo>
                  <a:pt x="151765" y="184817"/>
                </a:lnTo>
                <a:lnTo>
                  <a:pt x="159118" y="186315"/>
                </a:lnTo>
                <a:lnTo>
                  <a:pt x="164262" y="181629"/>
                </a:lnTo>
                <a:lnTo>
                  <a:pt x="168072" y="176193"/>
                </a:lnTo>
                <a:lnTo>
                  <a:pt x="172365" y="170072"/>
                </a:lnTo>
                <a:lnTo>
                  <a:pt x="174930" y="167989"/>
                </a:lnTo>
                <a:lnTo>
                  <a:pt x="181407" y="163976"/>
                </a:lnTo>
                <a:lnTo>
                  <a:pt x="183845" y="162490"/>
                </a:lnTo>
                <a:lnTo>
                  <a:pt x="186944" y="160826"/>
                </a:lnTo>
                <a:lnTo>
                  <a:pt x="189040" y="159252"/>
                </a:lnTo>
                <a:lnTo>
                  <a:pt x="190767" y="157931"/>
                </a:lnTo>
                <a:lnTo>
                  <a:pt x="193040" y="154476"/>
                </a:lnTo>
                <a:lnTo>
                  <a:pt x="195098" y="154210"/>
                </a:lnTo>
                <a:lnTo>
                  <a:pt x="198082" y="153829"/>
                </a:lnTo>
                <a:lnTo>
                  <a:pt x="201511" y="158071"/>
                </a:lnTo>
                <a:lnTo>
                  <a:pt x="205105" y="157651"/>
                </a:lnTo>
                <a:lnTo>
                  <a:pt x="209944" y="157067"/>
                </a:lnTo>
                <a:lnTo>
                  <a:pt x="211938" y="152533"/>
                </a:lnTo>
                <a:lnTo>
                  <a:pt x="214186" y="149015"/>
                </a:lnTo>
                <a:lnTo>
                  <a:pt x="219599" y="137498"/>
                </a:lnTo>
                <a:lnTo>
                  <a:pt x="223113" y="125299"/>
                </a:lnTo>
                <a:lnTo>
                  <a:pt x="223482" y="123984"/>
                </a:lnTo>
                <a:lnTo>
                  <a:pt x="225781" y="115868"/>
                </a:lnTo>
                <a:lnTo>
                  <a:pt x="225870" y="113671"/>
                </a:lnTo>
                <a:lnTo>
                  <a:pt x="233388" y="109722"/>
                </a:lnTo>
                <a:lnTo>
                  <a:pt x="235103" y="108833"/>
                </a:lnTo>
                <a:lnTo>
                  <a:pt x="235649" y="108515"/>
                </a:lnTo>
                <a:lnTo>
                  <a:pt x="236322" y="106572"/>
                </a:lnTo>
                <a:lnTo>
                  <a:pt x="236004" y="107271"/>
                </a:lnTo>
                <a:lnTo>
                  <a:pt x="235750" y="108160"/>
                </a:lnTo>
                <a:lnTo>
                  <a:pt x="235293" y="108782"/>
                </a:lnTo>
                <a:lnTo>
                  <a:pt x="240745" y="97315"/>
                </a:lnTo>
                <a:lnTo>
                  <a:pt x="246203" y="85811"/>
                </a:lnTo>
                <a:lnTo>
                  <a:pt x="251143" y="74365"/>
                </a:lnTo>
                <a:lnTo>
                  <a:pt x="256055" y="62883"/>
                </a:lnTo>
                <a:lnTo>
                  <a:pt x="260943" y="50538"/>
                </a:lnTo>
                <a:lnTo>
                  <a:pt x="263974" y="38280"/>
                </a:lnTo>
                <a:lnTo>
                  <a:pt x="264173" y="36278"/>
                </a:lnTo>
                <a:lnTo>
                  <a:pt x="262732" y="23950"/>
                </a:lnTo>
                <a:lnTo>
                  <a:pt x="256984" y="14447"/>
                </a:lnTo>
                <a:lnTo>
                  <a:pt x="247819" y="7535"/>
                </a:lnTo>
                <a:lnTo>
                  <a:pt x="236124" y="2980"/>
                </a:lnTo>
                <a:lnTo>
                  <a:pt x="222789" y="546"/>
                </a:lnTo>
                <a:lnTo>
                  <a:pt x="208702" y="0"/>
                </a:lnTo>
                <a:lnTo>
                  <a:pt x="194752" y="1106"/>
                </a:lnTo>
                <a:lnTo>
                  <a:pt x="181828" y="3631"/>
                </a:lnTo>
                <a:lnTo>
                  <a:pt x="170819" y="7339"/>
                </a:lnTo>
                <a:lnTo>
                  <a:pt x="166459" y="9481"/>
                </a:lnTo>
                <a:lnTo>
                  <a:pt x="160757" y="12656"/>
                </a:lnTo>
                <a:lnTo>
                  <a:pt x="159690" y="16643"/>
                </a:lnTo>
                <a:lnTo>
                  <a:pt x="153365" y="19501"/>
                </a:lnTo>
                <a:lnTo>
                  <a:pt x="146431" y="22625"/>
                </a:lnTo>
                <a:lnTo>
                  <a:pt x="139243" y="24721"/>
                </a:lnTo>
                <a:lnTo>
                  <a:pt x="132626" y="28480"/>
                </a:lnTo>
                <a:lnTo>
                  <a:pt x="126860" y="31731"/>
                </a:lnTo>
                <a:lnTo>
                  <a:pt x="120015" y="37776"/>
                </a:lnTo>
                <a:lnTo>
                  <a:pt x="113411" y="39541"/>
                </a:lnTo>
                <a:lnTo>
                  <a:pt x="101342" y="40437"/>
                </a:lnTo>
                <a:lnTo>
                  <a:pt x="88826" y="40560"/>
                </a:lnTo>
                <a:lnTo>
                  <a:pt x="85103" y="41256"/>
                </a:lnTo>
                <a:lnTo>
                  <a:pt x="78791" y="42920"/>
                </a:lnTo>
                <a:lnTo>
                  <a:pt x="76035" y="45853"/>
                </a:lnTo>
                <a:lnTo>
                  <a:pt x="70599" y="49473"/>
                </a:lnTo>
                <a:lnTo>
                  <a:pt x="65177" y="53118"/>
                </a:lnTo>
                <a:lnTo>
                  <a:pt x="59195" y="55162"/>
                </a:lnTo>
                <a:lnTo>
                  <a:pt x="52451" y="55239"/>
                </a:lnTo>
                <a:lnTo>
                  <a:pt x="49492" y="55277"/>
                </a:lnTo>
                <a:lnTo>
                  <a:pt x="46228" y="53892"/>
                </a:lnTo>
                <a:lnTo>
                  <a:pt x="43269" y="55124"/>
                </a:lnTo>
                <a:lnTo>
                  <a:pt x="38138" y="57271"/>
                </a:lnTo>
                <a:lnTo>
                  <a:pt x="34036" y="65361"/>
                </a:lnTo>
                <a:lnTo>
                  <a:pt x="30328" y="69107"/>
                </a:lnTo>
                <a:lnTo>
                  <a:pt x="26213" y="73260"/>
                </a:lnTo>
                <a:lnTo>
                  <a:pt x="18098" y="75965"/>
                </a:lnTo>
                <a:lnTo>
                  <a:pt x="14631" y="81248"/>
                </a:lnTo>
                <a:lnTo>
                  <a:pt x="9624" y="92666"/>
                </a:lnTo>
                <a:lnTo>
                  <a:pt x="6074" y="105308"/>
                </a:lnTo>
                <a:lnTo>
                  <a:pt x="2947" y="114065"/>
                </a:lnTo>
                <a:lnTo>
                  <a:pt x="0" y="125824"/>
                </a:lnTo>
                <a:lnTo>
                  <a:pt x="248" y="138127"/>
                </a:lnTo>
                <a:lnTo>
                  <a:pt x="1703" y="150657"/>
                </a:lnTo>
                <a:lnTo>
                  <a:pt x="2400" y="161042"/>
                </a:lnTo>
                <a:lnTo>
                  <a:pt x="3129" y="174448"/>
                </a:lnTo>
                <a:lnTo>
                  <a:pt x="5355" y="186967"/>
                </a:lnTo>
                <a:lnTo>
                  <a:pt x="9268" y="198768"/>
                </a:lnTo>
                <a:lnTo>
                  <a:pt x="15058" y="210020"/>
                </a:lnTo>
                <a:lnTo>
                  <a:pt x="22912" y="220893"/>
                </a:lnTo>
                <a:lnTo>
                  <a:pt x="26784" y="225292"/>
                </a:lnTo>
                <a:lnTo>
                  <a:pt x="33545" y="232728"/>
                </a:lnTo>
                <a:lnTo>
                  <a:pt x="42050" y="239410"/>
                </a:lnTo>
                <a:lnTo>
                  <a:pt x="50557" y="238984"/>
                </a:lnTo>
                <a:lnTo>
                  <a:pt x="52337" y="2372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325403" y="4451091"/>
            <a:ext cx="11596" cy="20027"/>
          </a:xfrm>
          <a:custGeom>
            <a:avLst/>
            <a:gdLst/>
            <a:ahLst/>
            <a:cxnLst/>
            <a:rect l="l" t="t" r="r" b="b"/>
            <a:pathLst>
              <a:path w="11596" h="20027">
                <a:moveTo>
                  <a:pt x="11596" y="20027"/>
                </a:moveTo>
                <a:lnTo>
                  <a:pt x="4246" y="11989"/>
                </a:lnTo>
                <a:lnTo>
                  <a:pt x="0" y="3578"/>
                </a:lnTo>
                <a:lnTo>
                  <a:pt x="15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336314" y="4407276"/>
            <a:ext cx="33642" cy="12331"/>
          </a:xfrm>
          <a:custGeom>
            <a:avLst/>
            <a:gdLst/>
            <a:ahLst/>
            <a:cxnLst/>
            <a:rect l="l" t="t" r="r" b="b"/>
            <a:pathLst>
              <a:path w="33642" h="12331">
                <a:moveTo>
                  <a:pt x="33642" y="12331"/>
                </a:moveTo>
                <a:lnTo>
                  <a:pt x="31153" y="10350"/>
                </a:lnTo>
                <a:lnTo>
                  <a:pt x="29654" y="7086"/>
                </a:lnTo>
                <a:lnTo>
                  <a:pt x="27089" y="5207"/>
                </a:lnTo>
                <a:lnTo>
                  <a:pt x="24879" y="3606"/>
                </a:lnTo>
                <a:lnTo>
                  <a:pt x="24104" y="3987"/>
                </a:lnTo>
                <a:lnTo>
                  <a:pt x="21094" y="2819"/>
                </a:lnTo>
                <a:lnTo>
                  <a:pt x="13906" y="0"/>
                </a:lnTo>
                <a:lnTo>
                  <a:pt x="7645" y="508"/>
                </a:lnTo>
                <a:lnTo>
                  <a:pt x="0" y="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44544" y="4420306"/>
            <a:ext cx="14528" cy="4762"/>
          </a:xfrm>
          <a:custGeom>
            <a:avLst/>
            <a:gdLst/>
            <a:ahLst/>
            <a:cxnLst/>
            <a:rect l="l" t="t" r="r" b="b"/>
            <a:pathLst>
              <a:path w="14528" h="4762">
                <a:moveTo>
                  <a:pt x="14528" y="4762"/>
                </a:moveTo>
                <a:lnTo>
                  <a:pt x="9677" y="2489"/>
                </a:lnTo>
                <a:lnTo>
                  <a:pt x="4940" y="13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43769" y="4423634"/>
            <a:ext cx="8432" cy="5765"/>
          </a:xfrm>
          <a:custGeom>
            <a:avLst/>
            <a:gdLst/>
            <a:ahLst/>
            <a:cxnLst/>
            <a:rect l="l" t="t" r="r" b="b"/>
            <a:pathLst>
              <a:path w="8432" h="5765">
                <a:moveTo>
                  <a:pt x="8432" y="0"/>
                </a:moveTo>
                <a:lnTo>
                  <a:pt x="7035" y="1879"/>
                </a:lnTo>
                <a:lnTo>
                  <a:pt x="5448" y="3886"/>
                </a:lnTo>
                <a:lnTo>
                  <a:pt x="3962" y="5765"/>
                </a:lnTo>
                <a:lnTo>
                  <a:pt x="2730" y="5587"/>
                </a:lnTo>
                <a:lnTo>
                  <a:pt x="990" y="4813"/>
                </a:lnTo>
                <a:lnTo>
                  <a:pt x="0" y="4063"/>
                </a:lnTo>
                <a:lnTo>
                  <a:pt x="330" y="3035"/>
                </a:lnTo>
                <a:lnTo>
                  <a:pt x="736" y="1765"/>
                </a:lnTo>
                <a:lnTo>
                  <a:pt x="1371" y="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171176" y="4257002"/>
            <a:ext cx="240537" cy="148285"/>
          </a:xfrm>
          <a:custGeom>
            <a:avLst/>
            <a:gdLst/>
            <a:ahLst/>
            <a:cxnLst/>
            <a:rect l="l" t="t" r="r" b="b"/>
            <a:pathLst>
              <a:path w="240537" h="148285">
                <a:moveTo>
                  <a:pt x="16852" y="102323"/>
                </a:moveTo>
                <a:lnTo>
                  <a:pt x="9118" y="107200"/>
                </a:lnTo>
                <a:lnTo>
                  <a:pt x="3454" y="110820"/>
                </a:lnTo>
                <a:lnTo>
                  <a:pt x="2158" y="123647"/>
                </a:lnTo>
                <a:lnTo>
                  <a:pt x="0" y="130289"/>
                </a:lnTo>
                <a:lnTo>
                  <a:pt x="9017" y="134239"/>
                </a:lnTo>
                <a:lnTo>
                  <a:pt x="7226" y="131737"/>
                </a:lnTo>
                <a:lnTo>
                  <a:pt x="12953" y="139573"/>
                </a:lnTo>
                <a:lnTo>
                  <a:pt x="14770" y="142087"/>
                </a:lnTo>
                <a:lnTo>
                  <a:pt x="15341" y="144843"/>
                </a:lnTo>
                <a:lnTo>
                  <a:pt x="15989" y="147688"/>
                </a:lnTo>
                <a:lnTo>
                  <a:pt x="28368" y="144052"/>
                </a:lnTo>
                <a:lnTo>
                  <a:pt x="38891" y="136677"/>
                </a:lnTo>
                <a:lnTo>
                  <a:pt x="48634" y="127868"/>
                </a:lnTo>
                <a:lnTo>
                  <a:pt x="58674" y="119929"/>
                </a:lnTo>
                <a:lnTo>
                  <a:pt x="62852" y="117589"/>
                </a:lnTo>
                <a:lnTo>
                  <a:pt x="68376" y="114935"/>
                </a:lnTo>
                <a:lnTo>
                  <a:pt x="75679" y="114363"/>
                </a:lnTo>
                <a:lnTo>
                  <a:pt x="80975" y="110070"/>
                </a:lnTo>
                <a:lnTo>
                  <a:pt x="88018" y="101504"/>
                </a:lnTo>
                <a:lnTo>
                  <a:pt x="97308" y="99645"/>
                </a:lnTo>
                <a:lnTo>
                  <a:pt x="97663" y="99822"/>
                </a:lnTo>
                <a:lnTo>
                  <a:pt x="105432" y="108240"/>
                </a:lnTo>
                <a:lnTo>
                  <a:pt x="107304" y="120021"/>
                </a:lnTo>
                <a:lnTo>
                  <a:pt x="105411" y="132582"/>
                </a:lnTo>
                <a:lnTo>
                  <a:pt x="101980" y="143103"/>
                </a:lnTo>
                <a:lnTo>
                  <a:pt x="114047" y="147162"/>
                </a:lnTo>
                <a:lnTo>
                  <a:pt x="126487" y="148169"/>
                </a:lnTo>
                <a:lnTo>
                  <a:pt x="127927" y="148285"/>
                </a:lnTo>
                <a:lnTo>
                  <a:pt x="125612" y="138250"/>
                </a:lnTo>
                <a:lnTo>
                  <a:pt x="129840" y="127880"/>
                </a:lnTo>
                <a:lnTo>
                  <a:pt x="136743" y="118078"/>
                </a:lnTo>
                <a:lnTo>
                  <a:pt x="142011" y="110553"/>
                </a:lnTo>
                <a:lnTo>
                  <a:pt x="145542" y="104432"/>
                </a:lnTo>
                <a:lnTo>
                  <a:pt x="147764" y="100126"/>
                </a:lnTo>
                <a:lnTo>
                  <a:pt x="153390" y="95821"/>
                </a:lnTo>
                <a:lnTo>
                  <a:pt x="159004" y="91579"/>
                </a:lnTo>
                <a:lnTo>
                  <a:pt x="162229" y="88379"/>
                </a:lnTo>
                <a:lnTo>
                  <a:pt x="166192" y="82969"/>
                </a:lnTo>
                <a:lnTo>
                  <a:pt x="178581" y="85564"/>
                </a:lnTo>
                <a:lnTo>
                  <a:pt x="191132" y="88147"/>
                </a:lnTo>
                <a:lnTo>
                  <a:pt x="203488" y="91390"/>
                </a:lnTo>
                <a:lnTo>
                  <a:pt x="215049" y="95846"/>
                </a:lnTo>
                <a:lnTo>
                  <a:pt x="222097" y="100126"/>
                </a:lnTo>
                <a:lnTo>
                  <a:pt x="228117" y="99783"/>
                </a:lnTo>
                <a:lnTo>
                  <a:pt x="233121" y="94640"/>
                </a:lnTo>
                <a:lnTo>
                  <a:pt x="239280" y="93510"/>
                </a:lnTo>
                <a:lnTo>
                  <a:pt x="238912" y="87122"/>
                </a:lnTo>
                <a:lnTo>
                  <a:pt x="240537" y="79971"/>
                </a:lnTo>
                <a:lnTo>
                  <a:pt x="239344" y="73799"/>
                </a:lnTo>
                <a:lnTo>
                  <a:pt x="234213" y="62083"/>
                </a:lnTo>
                <a:lnTo>
                  <a:pt x="225197" y="52382"/>
                </a:lnTo>
                <a:lnTo>
                  <a:pt x="214445" y="44674"/>
                </a:lnTo>
                <a:lnTo>
                  <a:pt x="211226" y="42760"/>
                </a:lnTo>
                <a:lnTo>
                  <a:pt x="201719" y="33664"/>
                </a:lnTo>
                <a:lnTo>
                  <a:pt x="192373" y="25775"/>
                </a:lnTo>
                <a:lnTo>
                  <a:pt x="189331" y="24904"/>
                </a:lnTo>
                <a:lnTo>
                  <a:pt x="178073" y="19984"/>
                </a:lnTo>
                <a:lnTo>
                  <a:pt x="165258" y="13830"/>
                </a:lnTo>
                <a:lnTo>
                  <a:pt x="161836" y="12941"/>
                </a:lnTo>
                <a:lnTo>
                  <a:pt x="148661" y="12725"/>
                </a:lnTo>
                <a:lnTo>
                  <a:pt x="137929" y="12994"/>
                </a:lnTo>
                <a:lnTo>
                  <a:pt x="126077" y="10314"/>
                </a:lnTo>
                <a:lnTo>
                  <a:pt x="124104" y="9499"/>
                </a:lnTo>
                <a:lnTo>
                  <a:pt x="112245" y="4775"/>
                </a:lnTo>
                <a:lnTo>
                  <a:pt x="99065" y="307"/>
                </a:lnTo>
                <a:lnTo>
                  <a:pt x="97447" y="0"/>
                </a:lnTo>
                <a:lnTo>
                  <a:pt x="87109" y="4896"/>
                </a:lnTo>
                <a:lnTo>
                  <a:pt x="76627" y="14314"/>
                </a:lnTo>
                <a:lnTo>
                  <a:pt x="71183" y="17627"/>
                </a:lnTo>
                <a:lnTo>
                  <a:pt x="60673" y="24145"/>
                </a:lnTo>
                <a:lnTo>
                  <a:pt x="51981" y="34215"/>
                </a:lnTo>
                <a:lnTo>
                  <a:pt x="44444" y="45377"/>
                </a:lnTo>
                <a:lnTo>
                  <a:pt x="38684" y="53594"/>
                </a:lnTo>
                <a:lnTo>
                  <a:pt x="32354" y="64667"/>
                </a:lnTo>
                <a:lnTo>
                  <a:pt x="28102" y="76315"/>
                </a:lnTo>
                <a:lnTo>
                  <a:pt x="23189" y="88260"/>
                </a:lnTo>
                <a:lnTo>
                  <a:pt x="22250" y="90017"/>
                </a:lnTo>
                <a:lnTo>
                  <a:pt x="17716" y="98158"/>
                </a:lnTo>
                <a:lnTo>
                  <a:pt x="16852" y="1023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171176" y="4257002"/>
            <a:ext cx="240537" cy="148285"/>
          </a:xfrm>
          <a:custGeom>
            <a:avLst/>
            <a:gdLst/>
            <a:ahLst/>
            <a:cxnLst/>
            <a:rect l="l" t="t" r="r" b="b"/>
            <a:pathLst>
              <a:path w="240537" h="148285">
                <a:moveTo>
                  <a:pt x="222097" y="100126"/>
                </a:moveTo>
                <a:lnTo>
                  <a:pt x="228117" y="99783"/>
                </a:lnTo>
                <a:lnTo>
                  <a:pt x="233121" y="94640"/>
                </a:lnTo>
                <a:lnTo>
                  <a:pt x="239280" y="93510"/>
                </a:lnTo>
                <a:lnTo>
                  <a:pt x="238912" y="87122"/>
                </a:lnTo>
                <a:lnTo>
                  <a:pt x="240537" y="79971"/>
                </a:lnTo>
                <a:lnTo>
                  <a:pt x="239344" y="73799"/>
                </a:lnTo>
                <a:lnTo>
                  <a:pt x="234213" y="62083"/>
                </a:lnTo>
                <a:lnTo>
                  <a:pt x="225197" y="52382"/>
                </a:lnTo>
                <a:lnTo>
                  <a:pt x="214445" y="44674"/>
                </a:lnTo>
                <a:lnTo>
                  <a:pt x="211226" y="42760"/>
                </a:lnTo>
                <a:lnTo>
                  <a:pt x="201719" y="33664"/>
                </a:lnTo>
                <a:lnTo>
                  <a:pt x="192373" y="25775"/>
                </a:lnTo>
                <a:lnTo>
                  <a:pt x="189331" y="24904"/>
                </a:lnTo>
                <a:lnTo>
                  <a:pt x="178073" y="19984"/>
                </a:lnTo>
                <a:lnTo>
                  <a:pt x="165258" y="13830"/>
                </a:lnTo>
                <a:lnTo>
                  <a:pt x="161836" y="12941"/>
                </a:lnTo>
                <a:lnTo>
                  <a:pt x="148661" y="12725"/>
                </a:lnTo>
                <a:lnTo>
                  <a:pt x="137929" y="12994"/>
                </a:lnTo>
                <a:lnTo>
                  <a:pt x="126077" y="10314"/>
                </a:lnTo>
                <a:lnTo>
                  <a:pt x="124104" y="9499"/>
                </a:lnTo>
                <a:lnTo>
                  <a:pt x="112245" y="4775"/>
                </a:lnTo>
                <a:lnTo>
                  <a:pt x="99065" y="307"/>
                </a:lnTo>
                <a:lnTo>
                  <a:pt x="97447" y="0"/>
                </a:lnTo>
                <a:lnTo>
                  <a:pt x="87109" y="4896"/>
                </a:lnTo>
                <a:lnTo>
                  <a:pt x="76627" y="14314"/>
                </a:lnTo>
                <a:lnTo>
                  <a:pt x="71183" y="17627"/>
                </a:lnTo>
                <a:lnTo>
                  <a:pt x="60673" y="24145"/>
                </a:lnTo>
                <a:lnTo>
                  <a:pt x="51981" y="34215"/>
                </a:lnTo>
                <a:lnTo>
                  <a:pt x="44444" y="45377"/>
                </a:lnTo>
                <a:lnTo>
                  <a:pt x="38684" y="53594"/>
                </a:lnTo>
                <a:lnTo>
                  <a:pt x="32354" y="64667"/>
                </a:lnTo>
                <a:lnTo>
                  <a:pt x="28102" y="76315"/>
                </a:lnTo>
                <a:lnTo>
                  <a:pt x="23189" y="88260"/>
                </a:lnTo>
                <a:lnTo>
                  <a:pt x="22250" y="90017"/>
                </a:lnTo>
                <a:lnTo>
                  <a:pt x="17716" y="98158"/>
                </a:lnTo>
                <a:lnTo>
                  <a:pt x="16852" y="102323"/>
                </a:lnTo>
                <a:lnTo>
                  <a:pt x="9118" y="107200"/>
                </a:lnTo>
                <a:lnTo>
                  <a:pt x="3454" y="110820"/>
                </a:lnTo>
                <a:lnTo>
                  <a:pt x="2158" y="123647"/>
                </a:lnTo>
                <a:lnTo>
                  <a:pt x="0" y="130289"/>
                </a:lnTo>
                <a:lnTo>
                  <a:pt x="9017" y="134239"/>
                </a:lnTo>
                <a:lnTo>
                  <a:pt x="7226" y="131737"/>
                </a:lnTo>
                <a:lnTo>
                  <a:pt x="12953" y="139573"/>
                </a:lnTo>
                <a:lnTo>
                  <a:pt x="14770" y="142087"/>
                </a:lnTo>
                <a:lnTo>
                  <a:pt x="15341" y="144843"/>
                </a:lnTo>
                <a:lnTo>
                  <a:pt x="15989" y="147688"/>
                </a:lnTo>
                <a:lnTo>
                  <a:pt x="28368" y="144052"/>
                </a:lnTo>
                <a:lnTo>
                  <a:pt x="38891" y="136677"/>
                </a:lnTo>
                <a:lnTo>
                  <a:pt x="48634" y="127868"/>
                </a:lnTo>
                <a:lnTo>
                  <a:pt x="58674" y="119929"/>
                </a:lnTo>
                <a:lnTo>
                  <a:pt x="62852" y="117589"/>
                </a:lnTo>
                <a:lnTo>
                  <a:pt x="68376" y="114935"/>
                </a:lnTo>
                <a:lnTo>
                  <a:pt x="75679" y="114363"/>
                </a:lnTo>
                <a:lnTo>
                  <a:pt x="80975" y="110070"/>
                </a:lnTo>
                <a:lnTo>
                  <a:pt x="88018" y="101504"/>
                </a:lnTo>
                <a:lnTo>
                  <a:pt x="97308" y="99645"/>
                </a:lnTo>
                <a:lnTo>
                  <a:pt x="97663" y="99822"/>
                </a:lnTo>
                <a:lnTo>
                  <a:pt x="105432" y="108240"/>
                </a:lnTo>
                <a:lnTo>
                  <a:pt x="107304" y="120021"/>
                </a:lnTo>
                <a:lnTo>
                  <a:pt x="105411" y="132582"/>
                </a:lnTo>
                <a:lnTo>
                  <a:pt x="101980" y="143103"/>
                </a:lnTo>
                <a:lnTo>
                  <a:pt x="114047" y="147162"/>
                </a:lnTo>
                <a:lnTo>
                  <a:pt x="126487" y="148169"/>
                </a:lnTo>
                <a:lnTo>
                  <a:pt x="127927" y="148285"/>
                </a:lnTo>
                <a:lnTo>
                  <a:pt x="125612" y="138250"/>
                </a:lnTo>
                <a:lnTo>
                  <a:pt x="129840" y="127880"/>
                </a:lnTo>
                <a:lnTo>
                  <a:pt x="136743" y="118078"/>
                </a:lnTo>
                <a:lnTo>
                  <a:pt x="142011" y="110553"/>
                </a:lnTo>
                <a:lnTo>
                  <a:pt x="145542" y="104432"/>
                </a:lnTo>
                <a:lnTo>
                  <a:pt x="147764" y="100126"/>
                </a:lnTo>
                <a:lnTo>
                  <a:pt x="153390" y="95821"/>
                </a:lnTo>
                <a:lnTo>
                  <a:pt x="159004" y="91579"/>
                </a:lnTo>
                <a:lnTo>
                  <a:pt x="162229" y="88379"/>
                </a:lnTo>
                <a:lnTo>
                  <a:pt x="166192" y="82969"/>
                </a:lnTo>
                <a:lnTo>
                  <a:pt x="178581" y="85564"/>
                </a:lnTo>
                <a:lnTo>
                  <a:pt x="191132" y="88147"/>
                </a:lnTo>
                <a:lnTo>
                  <a:pt x="203488" y="91390"/>
                </a:lnTo>
                <a:lnTo>
                  <a:pt x="215049" y="95846"/>
                </a:lnTo>
                <a:lnTo>
                  <a:pt x="222097" y="1001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236047" y="4370693"/>
            <a:ext cx="21780" cy="51257"/>
          </a:xfrm>
          <a:custGeom>
            <a:avLst/>
            <a:gdLst/>
            <a:ahLst/>
            <a:cxnLst/>
            <a:rect l="l" t="t" r="r" b="b"/>
            <a:pathLst>
              <a:path w="21780" h="51257">
                <a:moveTo>
                  <a:pt x="9372" y="0"/>
                </a:moveTo>
                <a:lnTo>
                  <a:pt x="6489" y="5372"/>
                </a:lnTo>
                <a:lnTo>
                  <a:pt x="7467" y="11175"/>
                </a:lnTo>
                <a:lnTo>
                  <a:pt x="6197" y="16700"/>
                </a:lnTo>
                <a:lnTo>
                  <a:pt x="5575" y="19570"/>
                </a:lnTo>
                <a:lnTo>
                  <a:pt x="4178" y="21882"/>
                </a:lnTo>
                <a:lnTo>
                  <a:pt x="4190" y="24828"/>
                </a:lnTo>
                <a:lnTo>
                  <a:pt x="4216" y="26377"/>
                </a:lnTo>
                <a:lnTo>
                  <a:pt x="5791" y="27965"/>
                </a:lnTo>
                <a:lnTo>
                  <a:pt x="5778" y="29768"/>
                </a:lnTo>
                <a:lnTo>
                  <a:pt x="5791" y="34937"/>
                </a:lnTo>
                <a:lnTo>
                  <a:pt x="0" y="40297"/>
                </a:lnTo>
                <a:lnTo>
                  <a:pt x="4952" y="44589"/>
                </a:lnTo>
                <a:lnTo>
                  <a:pt x="8191" y="47396"/>
                </a:lnTo>
                <a:lnTo>
                  <a:pt x="18059" y="49644"/>
                </a:lnTo>
                <a:lnTo>
                  <a:pt x="21780" y="512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252582" y="4375595"/>
            <a:ext cx="11442" cy="31559"/>
          </a:xfrm>
          <a:custGeom>
            <a:avLst/>
            <a:gdLst/>
            <a:ahLst/>
            <a:cxnLst/>
            <a:rect l="l" t="t" r="r" b="b"/>
            <a:pathLst>
              <a:path w="11442" h="31559">
                <a:moveTo>
                  <a:pt x="9080" y="355"/>
                </a:moveTo>
                <a:lnTo>
                  <a:pt x="7442" y="0"/>
                </a:lnTo>
                <a:lnTo>
                  <a:pt x="419" y="3657"/>
                </a:lnTo>
                <a:lnTo>
                  <a:pt x="558" y="7492"/>
                </a:lnTo>
                <a:lnTo>
                  <a:pt x="647" y="10248"/>
                </a:lnTo>
                <a:lnTo>
                  <a:pt x="2667" y="11087"/>
                </a:lnTo>
                <a:lnTo>
                  <a:pt x="2501" y="13677"/>
                </a:lnTo>
                <a:lnTo>
                  <a:pt x="2489" y="13919"/>
                </a:lnTo>
                <a:lnTo>
                  <a:pt x="368" y="14287"/>
                </a:lnTo>
                <a:lnTo>
                  <a:pt x="190" y="15684"/>
                </a:lnTo>
                <a:lnTo>
                  <a:pt x="0" y="17259"/>
                </a:lnTo>
                <a:lnTo>
                  <a:pt x="2260" y="18389"/>
                </a:lnTo>
                <a:lnTo>
                  <a:pt x="2336" y="19583"/>
                </a:lnTo>
                <a:lnTo>
                  <a:pt x="2501" y="22263"/>
                </a:lnTo>
                <a:lnTo>
                  <a:pt x="2806" y="23710"/>
                </a:lnTo>
                <a:lnTo>
                  <a:pt x="482" y="26098"/>
                </a:lnTo>
                <a:lnTo>
                  <a:pt x="4178" y="27800"/>
                </a:lnTo>
                <a:lnTo>
                  <a:pt x="7962" y="29425"/>
                </a:lnTo>
                <a:lnTo>
                  <a:pt x="11442" y="315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189771" y="4287879"/>
            <a:ext cx="104635" cy="44907"/>
          </a:xfrm>
          <a:custGeom>
            <a:avLst/>
            <a:gdLst/>
            <a:ahLst/>
            <a:cxnLst/>
            <a:rect l="l" t="t" r="r" b="b"/>
            <a:pathLst>
              <a:path w="104635" h="44907">
                <a:moveTo>
                  <a:pt x="13258" y="24041"/>
                </a:moveTo>
                <a:lnTo>
                  <a:pt x="9842" y="27990"/>
                </a:lnTo>
                <a:lnTo>
                  <a:pt x="8547" y="31737"/>
                </a:lnTo>
                <a:lnTo>
                  <a:pt x="7035" y="34658"/>
                </a:lnTo>
                <a:lnTo>
                  <a:pt x="5422" y="37833"/>
                </a:lnTo>
                <a:lnTo>
                  <a:pt x="2971" y="42811"/>
                </a:lnTo>
                <a:lnTo>
                  <a:pt x="0" y="44907"/>
                </a:lnTo>
                <a:lnTo>
                  <a:pt x="12014" y="40912"/>
                </a:lnTo>
                <a:lnTo>
                  <a:pt x="23726" y="35631"/>
                </a:lnTo>
                <a:lnTo>
                  <a:pt x="28270" y="33413"/>
                </a:lnTo>
                <a:lnTo>
                  <a:pt x="35318" y="29984"/>
                </a:lnTo>
                <a:lnTo>
                  <a:pt x="42316" y="29425"/>
                </a:lnTo>
                <a:lnTo>
                  <a:pt x="49606" y="26403"/>
                </a:lnTo>
                <a:lnTo>
                  <a:pt x="61626" y="22821"/>
                </a:lnTo>
                <a:lnTo>
                  <a:pt x="74479" y="20308"/>
                </a:lnTo>
                <a:lnTo>
                  <a:pt x="77317" y="19786"/>
                </a:lnTo>
                <a:lnTo>
                  <a:pt x="90859" y="16995"/>
                </a:lnTo>
                <a:lnTo>
                  <a:pt x="102952" y="14797"/>
                </a:lnTo>
                <a:lnTo>
                  <a:pt x="104635" y="14630"/>
                </a:lnTo>
                <a:lnTo>
                  <a:pt x="74841" y="0"/>
                </a:lnTo>
                <a:lnTo>
                  <a:pt x="72313" y="1879"/>
                </a:lnTo>
                <a:lnTo>
                  <a:pt x="66217" y="2006"/>
                </a:lnTo>
                <a:lnTo>
                  <a:pt x="63373" y="3378"/>
                </a:lnTo>
                <a:lnTo>
                  <a:pt x="59867" y="5080"/>
                </a:lnTo>
                <a:lnTo>
                  <a:pt x="51955" y="7416"/>
                </a:lnTo>
                <a:lnTo>
                  <a:pt x="48437" y="9169"/>
                </a:lnTo>
                <a:lnTo>
                  <a:pt x="41871" y="12420"/>
                </a:lnTo>
                <a:lnTo>
                  <a:pt x="35915" y="13436"/>
                </a:lnTo>
                <a:lnTo>
                  <a:pt x="29286" y="16586"/>
                </a:lnTo>
                <a:lnTo>
                  <a:pt x="24841" y="18681"/>
                </a:lnTo>
                <a:lnTo>
                  <a:pt x="20777" y="21348"/>
                </a:lnTo>
                <a:lnTo>
                  <a:pt x="16598" y="23152"/>
                </a:lnTo>
                <a:lnTo>
                  <a:pt x="13258" y="240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189771" y="4287879"/>
            <a:ext cx="104635" cy="44907"/>
          </a:xfrm>
          <a:custGeom>
            <a:avLst/>
            <a:gdLst/>
            <a:ahLst/>
            <a:cxnLst/>
            <a:rect l="l" t="t" r="r" b="b"/>
            <a:pathLst>
              <a:path w="104635" h="44907">
                <a:moveTo>
                  <a:pt x="74841" y="0"/>
                </a:moveTo>
                <a:lnTo>
                  <a:pt x="72313" y="1879"/>
                </a:lnTo>
                <a:lnTo>
                  <a:pt x="66217" y="2006"/>
                </a:lnTo>
                <a:lnTo>
                  <a:pt x="63373" y="3378"/>
                </a:lnTo>
                <a:lnTo>
                  <a:pt x="59867" y="5080"/>
                </a:lnTo>
                <a:lnTo>
                  <a:pt x="51955" y="7416"/>
                </a:lnTo>
                <a:lnTo>
                  <a:pt x="48437" y="9169"/>
                </a:lnTo>
                <a:lnTo>
                  <a:pt x="41871" y="12420"/>
                </a:lnTo>
                <a:lnTo>
                  <a:pt x="35915" y="13436"/>
                </a:lnTo>
                <a:lnTo>
                  <a:pt x="29286" y="16586"/>
                </a:lnTo>
                <a:lnTo>
                  <a:pt x="24841" y="18681"/>
                </a:lnTo>
                <a:lnTo>
                  <a:pt x="20777" y="21348"/>
                </a:lnTo>
                <a:lnTo>
                  <a:pt x="16598" y="23152"/>
                </a:lnTo>
                <a:lnTo>
                  <a:pt x="14960" y="23863"/>
                </a:lnTo>
                <a:lnTo>
                  <a:pt x="13258" y="24041"/>
                </a:lnTo>
                <a:lnTo>
                  <a:pt x="12039" y="25476"/>
                </a:lnTo>
                <a:lnTo>
                  <a:pt x="9842" y="27990"/>
                </a:lnTo>
                <a:lnTo>
                  <a:pt x="8547" y="31737"/>
                </a:lnTo>
                <a:lnTo>
                  <a:pt x="7035" y="34658"/>
                </a:lnTo>
                <a:lnTo>
                  <a:pt x="5422" y="37833"/>
                </a:lnTo>
                <a:lnTo>
                  <a:pt x="2971" y="42811"/>
                </a:lnTo>
                <a:lnTo>
                  <a:pt x="0" y="44907"/>
                </a:lnTo>
                <a:lnTo>
                  <a:pt x="12014" y="40912"/>
                </a:lnTo>
                <a:lnTo>
                  <a:pt x="23726" y="35631"/>
                </a:lnTo>
                <a:lnTo>
                  <a:pt x="28270" y="33413"/>
                </a:lnTo>
                <a:lnTo>
                  <a:pt x="35318" y="29984"/>
                </a:lnTo>
                <a:lnTo>
                  <a:pt x="42316" y="29425"/>
                </a:lnTo>
                <a:lnTo>
                  <a:pt x="49606" y="26403"/>
                </a:lnTo>
                <a:lnTo>
                  <a:pt x="61626" y="22821"/>
                </a:lnTo>
                <a:lnTo>
                  <a:pt x="74479" y="20308"/>
                </a:lnTo>
                <a:lnTo>
                  <a:pt x="77317" y="19786"/>
                </a:lnTo>
                <a:lnTo>
                  <a:pt x="90859" y="16995"/>
                </a:lnTo>
                <a:lnTo>
                  <a:pt x="102952" y="14797"/>
                </a:lnTo>
                <a:lnTo>
                  <a:pt x="104635" y="146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204158" y="4205143"/>
            <a:ext cx="239242" cy="203976"/>
          </a:xfrm>
          <a:custGeom>
            <a:avLst/>
            <a:gdLst/>
            <a:ahLst/>
            <a:cxnLst/>
            <a:rect l="l" t="t" r="r" b="b"/>
            <a:pathLst>
              <a:path w="239242" h="203976">
                <a:moveTo>
                  <a:pt x="237604" y="203976"/>
                </a:moveTo>
                <a:lnTo>
                  <a:pt x="239242" y="200357"/>
                </a:lnTo>
                <a:lnTo>
                  <a:pt x="237959" y="195302"/>
                </a:lnTo>
                <a:lnTo>
                  <a:pt x="235902" y="191784"/>
                </a:lnTo>
                <a:lnTo>
                  <a:pt x="234467" y="189346"/>
                </a:lnTo>
                <a:lnTo>
                  <a:pt x="230619" y="181230"/>
                </a:lnTo>
                <a:lnTo>
                  <a:pt x="229222" y="179110"/>
                </a:lnTo>
                <a:lnTo>
                  <a:pt x="227520" y="176506"/>
                </a:lnTo>
                <a:lnTo>
                  <a:pt x="221957" y="167400"/>
                </a:lnTo>
                <a:lnTo>
                  <a:pt x="221284" y="164492"/>
                </a:lnTo>
                <a:lnTo>
                  <a:pt x="220878" y="162752"/>
                </a:lnTo>
                <a:lnTo>
                  <a:pt x="223469" y="159704"/>
                </a:lnTo>
                <a:lnTo>
                  <a:pt x="223888" y="157850"/>
                </a:lnTo>
                <a:lnTo>
                  <a:pt x="224520" y="155160"/>
                </a:lnTo>
                <a:lnTo>
                  <a:pt x="227059" y="143220"/>
                </a:lnTo>
                <a:lnTo>
                  <a:pt x="229341" y="130143"/>
                </a:lnTo>
                <a:lnTo>
                  <a:pt x="231076" y="116619"/>
                </a:lnTo>
                <a:lnTo>
                  <a:pt x="231977" y="103333"/>
                </a:lnTo>
                <a:lnTo>
                  <a:pt x="231756" y="90973"/>
                </a:lnTo>
                <a:lnTo>
                  <a:pt x="230124" y="80227"/>
                </a:lnTo>
                <a:lnTo>
                  <a:pt x="223527" y="66139"/>
                </a:lnTo>
                <a:lnTo>
                  <a:pt x="215171" y="52645"/>
                </a:lnTo>
                <a:lnTo>
                  <a:pt x="206547" y="40719"/>
                </a:lnTo>
                <a:lnTo>
                  <a:pt x="200050" y="34050"/>
                </a:lnTo>
                <a:lnTo>
                  <a:pt x="196423" y="31776"/>
                </a:lnTo>
                <a:lnTo>
                  <a:pt x="188667" y="26598"/>
                </a:lnTo>
                <a:lnTo>
                  <a:pt x="180781" y="21462"/>
                </a:lnTo>
                <a:lnTo>
                  <a:pt x="171021" y="15983"/>
                </a:lnTo>
                <a:lnTo>
                  <a:pt x="157645" y="9775"/>
                </a:lnTo>
                <a:lnTo>
                  <a:pt x="138912" y="2453"/>
                </a:lnTo>
                <a:lnTo>
                  <a:pt x="122337" y="0"/>
                </a:lnTo>
                <a:lnTo>
                  <a:pt x="108598" y="526"/>
                </a:lnTo>
                <a:lnTo>
                  <a:pt x="96761" y="2338"/>
                </a:lnTo>
                <a:lnTo>
                  <a:pt x="88678" y="4745"/>
                </a:lnTo>
                <a:lnTo>
                  <a:pt x="77082" y="9876"/>
                </a:lnTo>
                <a:lnTo>
                  <a:pt x="65621" y="16555"/>
                </a:lnTo>
                <a:lnTo>
                  <a:pt x="54765" y="24229"/>
                </a:lnTo>
                <a:lnTo>
                  <a:pt x="44983" y="32348"/>
                </a:lnTo>
                <a:lnTo>
                  <a:pt x="34142" y="43623"/>
                </a:lnTo>
                <a:lnTo>
                  <a:pt x="26288" y="53062"/>
                </a:lnTo>
                <a:lnTo>
                  <a:pt x="24587" y="55158"/>
                </a:lnTo>
                <a:lnTo>
                  <a:pt x="16395" y="53341"/>
                </a:lnTo>
                <a:lnTo>
                  <a:pt x="14630" y="55450"/>
                </a:lnTo>
                <a:lnTo>
                  <a:pt x="11760" y="58866"/>
                </a:lnTo>
                <a:lnTo>
                  <a:pt x="3416" y="70423"/>
                </a:lnTo>
                <a:lnTo>
                  <a:pt x="0" y="73903"/>
                </a:lnTo>
                <a:lnTo>
                  <a:pt x="6477" y="77827"/>
                </a:lnTo>
                <a:lnTo>
                  <a:pt x="19772" y="82190"/>
                </a:lnTo>
                <a:lnTo>
                  <a:pt x="30743" y="85523"/>
                </a:lnTo>
                <a:lnTo>
                  <a:pt x="40352" y="88362"/>
                </a:lnTo>
                <a:lnTo>
                  <a:pt x="51095" y="91769"/>
                </a:lnTo>
                <a:lnTo>
                  <a:pt x="65468" y="96801"/>
                </a:lnTo>
                <a:lnTo>
                  <a:pt x="69193" y="98162"/>
                </a:lnTo>
                <a:lnTo>
                  <a:pt x="79963" y="102167"/>
                </a:lnTo>
                <a:lnTo>
                  <a:pt x="92345" y="106907"/>
                </a:lnTo>
                <a:lnTo>
                  <a:pt x="105582" y="112159"/>
                </a:lnTo>
                <a:lnTo>
                  <a:pt x="118914" y="117700"/>
                </a:lnTo>
                <a:lnTo>
                  <a:pt x="131584" y="123308"/>
                </a:lnTo>
                <a:lnTo>
                  <a:pt x="142833" y="128760"/>
                </a:lnTo>
                <a:lnTo>
                  <a:pt x="151904" y="133834"/>
                </a:lnTo>
                <a:lnTo>
                  <a:pt x="163745" y="143193"/>
                </a:lnTo>
                <a:lnTo>
                  <a:pt x="173634" y="151131"/>
                </a:lnTo>
                <a:lnTo>
                  <a:pt x="181216" y="156224"/>
                </a:lnTo>
                <a:lnTo>
                  <a:pt x="185470" y="158624"/>
                </a:lnTo>
                <a:lnTo>
                  <a:pt x="193294" y="164251"/>
                </a:lnTo>
                <a:lnTo>
                  <a:pt x="197539" y="167398"/>
                </a:lnTo>
                <a:lnTo>
                  <a:pt x="207759" y="175680"/>
                </a:lnTo>
                <a:lnTo>
                  <a:pt x="217081" y="183961"/>
                </a:lnTo>
                <a:lnTo>
                  <a:pt x="219041" y="185779"/>
                </a:lnTo>
                <a:lnTo>
                  <a:pt x="228621" y="194775"/>
                </a:lnTo>
                <a:lnTo>
                  <a:pt x="237604" y="2039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204158" y="4205143"/>
            <a:ext cx="239242" cy="203976"/>
          </a:xfrm>
          <a:custGeom>
            <a:avLst/>
            <a:gdLst/>
            <a:ahLst/>
            <a:cxnLst/>
            <a:rect l="l" t="t" r="r" b="b"/>
            <a:pathLst>
              <a:path w="239242" h="203976">
                <a:moveTo>
                  <a:pt x="0" y="73903"/>
                </a:moveTo>
                <a:lnTo>
                  <a:pt x="3416" y="70423"/>
                </a:lnTo>
                <a:lnTo>
                  <a:pt x="11760" y="58866"/>
                </a:lnTo>
                <a:lnTo>
                  <a:pt x="14630" y="55450"/>
                </a:lnTo>
                <a:lnTo>
                  <a:pt x="16395" y="53341"/>
                </a:lnTo>
                <a:lnTo>
                  <a:pt x="24587" y="55158"/>
                </a:lnTo>
                <a:lnTo>
                  <a:pt x="26288" y="53062"/>
                </a:lnTo>
                <a:lnTo>
                  <a:pt x="34142" y="43623"/>
                </a:lnTo>
                <a:lnTo>
                  <a:pt x="43119" y="34066"/>
                </a:lnTo>
                <a:lnTo>
                  <a:pt x="54765" y="24229"/>
                </a:lnTo>
                <a:lnTo>
                  <a:pt x="65621" y="16555"/>
                </a:lnTo>
                <a:lnTo>
                  <a:pt x="77082" y="9876"/>
                </a:lnTo>
                <a:lnTo>
                  <a:pt x="88678" y="4745"/>
                </a:lnTo>
                <a:lnTo>
                  <a:pt x="96761" y="2338"/>
                </a:lnTo>
                <a:lnTo>
                  <a:pt x="108598" y="526"/>
                </a:lnTo>
                <a:lnTo>
                  <a:pt x="122337" y="0"/>
                </a:lnTo>
                <a:lnTo>
                  <a:pt x="135037" y="1349"/>
                </a:lnTo>
                <a:lnTo>
                  <a:pt x="157645" y="9775"/>
                </a:lnTo>
                <a:lnTo>
                  <a:pt x="171021" y="15983"/>
                </a:lnTo>
                <a:lnTo>
                  <a:pt x="180781" y="21462"/>
                </a:lnTo>
                <a:lnTo>
                  <a:pt x="188667" y="26598"/>
                </a:lnTo>
                <a:lnTo>
                  <a:pt x="196423" y="31776"/>
                </a:lnTo>
                <a:lnTo>
                  <a:pt x="200050" y="34050"/>
                </a:lnTo>
                <a:lnTo>
                  <a:pt x="206547" y="40719"/>
                </a:lnTo>
                <a:lnTo>
                  <a:pt x="215171" y="52645"/>
                </a:lnTo>
                <a:lnTo>
                  <a:pt x="223527" y="66139"/>
                </a:lnTo>
                <a:lnTo>
                  <a:pt x="229221" y="77508"/>
                </a:lnTo>
                <a:lnTo>
                  <a:pt x="231756" y="90973"/>
                </a:lnTo>
                <a:lnTo>
                  <a:pt x="231977" y="103333"/>
                </a:lnTo>
                <a:lnTo>
                  <a:pt x="231076" y="116619"/>
                </a:lnTo>
                <a:lnTo>
                  <a:pt x="229341" y="130143"/>
                </a:lnTo>
                <a:lnTo>
                  <a:pt x="227059" y="143220"/>
                </a:lnTo>
                <a:lnTo>
                  <a:pt x="224520" y="155160"/>
                </a:lnTo>
                <a:lnTo>
                  <a:pt x="223888" y="157850"/>
                </a:lnTo>
                <a:lnTo>
                  <a:pt x="223469" y="159704"/>
                </a:lnTo>
                <a:lnTo>
                  <a:pt x="220878" y="162752"/>
                </a:lnTo>
                <a:lnTo>
                  <a:pt x="221284" y="164492"/>
                </a:lnTo>
                <a:lnTo>
                  <a:pt x="221957" y="167400"/>
                </a:lnTo>
                <a:lnTo>
                  <a:pt x="227520" y="176506"/>
                </a:lnTo>
                <a:lnTo>
                  <a:pt x="229222" y="179110"/>
                </a:lnTo>
                <a:lnTo>
                  <a:pt x="230619" y="181230"/>
                </a:lnTo>
                <a:lnTo>
                  <a:pt x="234467" y="189346"/>
                </a:lnTo>
                <a:lnTo>
                  <a:pt x="235902" y="191784"/>
                </a:lnTo>
                <a:lnTo>
                  <a:pt x="237959" y="195302"/>
                </a:lnTo>
                <a:lnTo>
                  <a:pt x="239242" y="200357"/>
                </a:lnTo>
                <a:lnTo>
                  <a:pt x="237604" y="203976"/>
                </a:lnTo>
                <a:lnTo>
                  <a:pt x="228621" y="194775"/>
                </a:lnTo>
                <a:lnTo>
                  <a:pt x="219041" y="185779"/>
                </a:lnTo>
                <a:lnTo>
                  <a:pt x="217081" y="183961"/>
                </a:lnTo>
                <a:lnTo>
                  <a:pt x="207759" y="175680"/>
                </a:lnTo>
                <a:lnTo>
                  <a:pt x="197539" y="167398"/>
                </a:lnTo>
                <a:lnTo>
                  <a:pt x="193294" y="164251"/>
                </a:lnTo>
                <a:lnTo>
                  <a:pt x="185470" y="158624"/>
                </a:lnTo>
                <a:lnTo>
                  <a:pt x="181216" y="156224"/>
                </a:lnTo>
                <a:lnTo>
                  <a:pt x="173634" y="151131"/>
                </a:lnTo>
                <a:lnTo>
                  <a:pt x="163745" y="143193"/>
                </a:lnTo>
                <a:lnTo>
                  <a:pt x="153871" y="135130"/>
                </a:lnTo>
                <a:lnTo>
                  <a:pt x="151904" y="133834"/>
                </a:lnTo>
                <a:lnTo>
                  <a:pt x="142833" y="128760"/>
                </a:lnTo>
                <a:lnTo>
                  <a:pt x="131584" y="123308"/>
                </a:lnTo>
                <a:lnTo>
                  <a:pt x="118914" y="117700"/>
                </a:lnTo>
                <a:lnTo>
                  <a:pt x="105582" y="112159"/>
                </a:lnTo>
                <a:lnTo>
                  <a:pt x="92345" y="106907"/>
                </a:lnTo>
                <a:lnTo>
                  <a:pt x="79963" y="102167"/>
                </a:lnTo>
                <a:lnTo>
                  <a:pt x="69193" y="98162"/>
                </a:lnTo>
                <a:lnTo>
                  <a:pt x="51095" y="91769"/>
                </a:lnTo>
                <a:lnTo>
                  <a:pt x="40352" y="88362"/>
                </a:lnTo>
                <a:lnTo>
                  <a:pt x="30743" y="85523"/>
                </a:lnTo>
                <a:lnTo>
                  <a:pt x="19772" y="82190"/>
                </a:lnTo>
                <a:lnTo>
                  <a:pt x="6477" y="77827"/>
                </a:lnTo>
                <a:lnTo>
                  <a:pt x="0" y="739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229825" y="4259310"/>
            <a:ext cx="121208" cy="50444"/>
          </a:xfrm>
          <a:custGeom>
            <a:avLst/>
            <a:gdLst/>
            <a:ahLst/>
            <a:cxnLst/>
            <a:rect l="l" t="t" r="r" b="b"/>
            <a:pathLst>
              <a:path w="121208" h="50444">
                <a:moveTo>
                  <a:pt x="0" y="0"/>
                </a:moveTo>
                <a:lnTo>
                  <a:pt x="11985" y="4187"/>
                </a:lnTo>
                <a:lnTo>
                  <a:pt x="24005" y="8325"/>
                </a:lnTo>
                <a:lnTo>
                  <a:pt x="26301" y="9169"/>
                </a:lnTo>
                <a:lnTo>
                  <a:pt x="33959" y="12064"/>
                </a:lnTo>
                <a:lnTo>
                  <a:pt x="41122" y="15798"/>
                </a:lnTo>
                <a:lnTo>
                  <a:pt x="48691" y="18770"/>
                </a:lnTo>
                <a:lnTo>
                  <a:pt x="60889" y="23034"/>
                </a:lnTo>
                <a:lnTo>
                  <a:pt x="72646" y="26651"/>
                </a:lnTo>
                <a:lnTo>
                  <a:pt x="84644" y="30772"/>
                </a:lnTo>
                <a:lnTo>
                  <a:pt x="88036" y="32130"/>
                </a:lnTo>
                <a:lnTo>
                  <a:pt x="99021" y="37483"/>
                </a:lnTo>
                <a:lnTo>
                  <a:pt x="110965" y="44235"/>
                </a:lnTo>
                <a:lnTo>
                  <a:pt x="121208" y="50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279394" y="4211888"/>
            <a:ext cx="148323" cy="100623"/>
          </a:xfrm>
          <a:custGeom>
            <a:avLst/>
            <a:gdLst/>
            <a:ahLst/>
            <a:cxnLst/>
            <a:rect l="l" t="t" r="r" b="b"/>
            <a:pathLst>
              <a:path w="148323" h="100623">
                <a:moveTo>
                  <a:pt x="0" y="3532"/>
                </a:moveTo>
                <a:lnTo>
                  <a:pt x="11581" y="278"/>
                </a:lnTo>
                <a:lnTo>
                  <a:pt x="23940" y="0"/>
                </a:lnTo>
                <a:lnTo>
                  <a:pt x="36403" y="2017"/>
                </a:lnTo>
                <a:lnTo>
                  <a:pt x="48295" y="5651"/>
                </a:lnTo>
                <a:lnTo>
                  <a:pt x="54317" y="8078"/>
                </a:lnTo>
                <a:lnTo>
                  <a:pt x="66339" y="12253"/>
                </a:lnTo>
                <a:lnTo>
                  <a:pt x="78543" y="16255"/>
                </a:lnTo>
                <a:lnTo>
                  <a:pt x="86359" y="19991"/>
                </a:lnTo>
                <a:lnTo>
                  <a:pt x="96768" y="26241"/>
                </a:lnTo>
                <a:lnTo>
                  <a:pt x="108331" y="33509"/>
                </a:lnTo>
                <a:lnTo>
                  <a:pt x="116941" y="39562"/>
                </a:lnTo>
                <a:lnTo>
                  <a:pt x="126896" y="48672"/>
                </a:lnTo>
                <a:lnTo>
                  <a:pt x="133883" y="57831"/>
                </a:lnTo>
                <a:lnTo>
                  <a:pt x="140877" y="68669"/>
                </a:lnTo>
                <a:lnTo>
                  <a:pt x="142405" y="70982"/>
                </a:lnTo>
                <a:lnTo>
                  <a:pt x="145072" y="74995"/>
                </a:lnTo>
                <a:lnTo>
                  <a:pt x="148323" y="84812"/>
                </a:lnTo>
                <a:lnTo>
                  <a:pt x="147612" y="89308"/>
                </a:lnTo>
                <a:lnTo>
                  <a:pt x="146799" y="94527"/>
                </a:lnTo>
                <a:lnTo>
                  <a:pt x="144652" y="98198"/>
                </a:lnTo>
                <a:lnTo>
                  <a:pt x="145961" y="1006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303955" y="4274512"/>
            <a:ext cx="49682" cy="24028"/>
          </a:xfrm>
          <a:custGeom>
            <a:avLst/>
            <a:gdLst/>
            <a:ahLst/>
            <a:cxnLst/>
            <a:rect l="l" t="t" r="r" b="b"/>
            <a:pathLst>
              <a:path w="49682" h="24028">
                <a:moveTo>
                  <a:pt x="0" y="0"/>
                </a:moveTo>
                <a:lnTo>
                  <a:pt x="10919" y="3312"/>
                </a:lnTo>
                <a:lnTo>
                  <a:pt x="24860" y="9712"/>
                </a:lnTo>
                <a:lnTo>
                  <a:pt x="33273" y="14046"/>
                </a:lnTo>
                <a:lnTo>
                  <a:pt x="38900" y="17106"/>
                </a:lnTo>
                <a:lnTo>
                  <a:pt x="44259" y="20713"/>
                </a:lnTo>
                <a:lnTo>
                  <a:pt x="49682" y="24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305251" y="4469903"/>
            <a:ext cx="8509" cy="15125"/>
          </a:xfrm>
          <a:custGeom>
            <a:avLst/>
            <a:gdLst/>
            <a:ahLst/>
            <a:cxnLst/>
            <a:rect l="l" t="t" r="r" b="b"/>
            <a:pathLst>
              <a:path w="8508" h="15125">
                <a:moveTo>
                  <a:pt x="8508" y="15125"/>
                </a:moveTo>
                <a:lnTo>
                  <a:pt x="7111" y="9474"/>
                </a:lnTo>
                <a:lnTo>
                  <a:pt x="3441" y="45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955373" y="5742842"/>
            <a:ext cx="275818" cy="122288"/>
          </a:xfrm>
          <a:custGeom>
            <a:avLst/>
            <a:gdLst/>
            <a:ahLst/>
            <a:cxnLst/>
            <a:rect l="l" t="t" r="r" b="b"/>
            <a:pathLst>
              <a:path w="275818" h="122288">
                <a:moveTo>
                  <a:pt x="4305" y="64350"/>
                </a:moveTo>
                <a:lnTo>
                  <a:pt x="0" y="70345"/>
                </a:lnTo>
                <a:lnTo>
                  <a:pt x="381" y="76644"/>
                </a:lnTo>
                <a:lnTo>
                  <a:pt x="698" y="81724"/>
                </a:lnTo>
                <a:lnTo>
                  <a:pt x="381" y="81927"/>
                </a:lnTo>
                <a:lnTo>
                  <a:pt x="5778" y="84455"/>
                </a:lnTo>
                <a:lnTo>
                  <a:pt x="16206" y="91662"/>
                </a:lnTo>
                <a:lnTo>
                  <a:pt x="26827" y="99520"/>
                </a:lnTo>
                <a:lnTo>
                  <a:pt x="31978" y="101739"/>
                </a:lnTo>
                <a:lnTo>
                  <a:pt x="44217" y="104311"/>
                </a:lnTo>
                <a:lnTo>
                  <a:pt x="56678" y="105802"/>
                </a:lnTo>
                <a:lnTo>
                  <a:pt x="69255" y="106711"/>
                </a:lnTo>
                <a:lnTo>
                  <a:pt x="81842" y="107533"/>
                </a:lnTo>
                <a:lnTo>
                  <a:pt x="94335" y="108767"/>
                </a:lnTo>
                <a:lnTo>
                  <a:pt x="106627" y="110910"/>
                </a:lnTo>
                <a:lnTo>
                  <a:pt x="107873" y="111201"/>
                </a:lnTo>
                <a:lnTo>
                  <a:pt x="120369" y="113411"/>
                </a:lnTo>
                <a:lnTo>
                  <a:pt x="132903" y="114518"/>
                </a:lnTo>
                <a:lnTo>
                  <a:pt x="145453" y="115207"/>
                </a:lnTo>
                <a:lnTo>
                  <a:pt x="157997" y="116166"/>
                </a:lnTo>
                <a:lnTo>
                  <a:pt x="165989" y="117233"/>
                </a:lnTo>
                <a:lnTo>
                  <a:pt x="178550" y="119027"/>
                </a:lnTo>
                <a:lnTo>
                  <a:pt x="191137" y="120266"/>
                </a:lnTo>
                <a:lnTo>
                  <a:pt x="203794" y="121017"/>
                </a:lnTo>
                <a:lnTo>
                  <a:pt x="216564" y="121345"/>
                </a:lnTo>
                <a:lnTo>
                  <a:pt x="221792" y="121373"/>
                </a:lnTo>
                <a:lnTo>
                  <a:pt x="234171" y="121870"/>
                </a:lnTo>
                <a:lnTo>
                  <a:pt x="247235" y="122288"/>
                </a:lnTo>
                <a:lnTo>
                  <a:pt x="259633" y="121018"/>
                </a:lnTo>
                <a:lnTo>
                  <a:pt x="261061" y="120662"/>
                </a:lnTo>
                <a:lnTo>
                  <a:pt x="273126" y="117411"/>
                </a:lnTo>
                <a:lnTo>
                  <a:pt x="275818" y="114490"/>
                </a:lnTo>
                <a:lnTo>
                  <a:pt x="274269" y="103708"/>
                </a:lnTo>
                <a:lnTo>
                  <a:pt x="273659" y="99529"/>
                </a:lnTo>
                <a:lnTo>
                  <a:pt x="273240" y="95758"/>
                </a:lnTo>
                <a:lnTo>
                  <a:pt x="273151" y="84772"/>
                </a:lnTo>
                <a:lnTo>
                  <a:pt x="271907" y="84315"/>
                </a:lnTo>
                <a:lnTo>
                  <a:pt x="267309" y="80276"/>
                </a:lnTo>
                <a:lnTo>
                  <a:pt x="256455" y="73986"/>
                </a:lnTo>
                <a:lnTo>
                  <a:pt x="244014" y="70736"/>
                </a:lnTo>
                <a:lnTo>
                  <a:pt x="231087" y="68513"/>
                </a:lnTo>
                <a:lnTo>
                  <a:pt x="230098" y="68326"/>
                </a:lnTo>
                <a:lnTo>
                  <a:pt x="217498" y="66446"/>
                </a:lnTo>
                <a:lnTo>
                  <a:pt x="204893" y="64791"/>
                </a:lnTo>
                <a:lnTo>
                  <a:pt x="192500" y="62107"/>
                </a:lnTo>
                <a:lnTo>
                  <a:pt x="178129" y="57007"/>
                </a:lnTo>
                <a:lnTo>
                  <a:pt x="165898" y="51410"/>
                </a:lnTo>
                <a:lnTo>
                  <a:pt x="154686" y="44516"/>
                </a:lnTo>
                <a:lnTo>
                  <a:pt x="145145" y="36078"/>
                </a:lnTo>
                <a:lnTo>
                  <a:pt x="137926" y="25847"/>
                </a:lnTo>
                <a:lnTo>
                  <a:pt x="133681" y="13575"/>
                </a:lnTo>
                <a:lnTo>
                  <a:pt x="132981" y="0"/>
                </a:lnTo>
                <a:lnTo>
                  <a:pt x="7493" y="38303"/>
                </a:lnTo>
                <a:lnTo>
                  <a:pt x="7442" y="44970"/>
                </a:lnTo>
                <a:lnTo>
                  <a:pt x="7150" y="52031"/>
                </a:lnTo>
                <a:lnTo>
                  <a:pt x="5702" y="58318"/>
                </a:lnTo>
                <a:lnTo>
                  <a:pt x="4305" y="6435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955373" y="5742842"/>
            <a:ext cx="275818" cy="122288"/>
          </a:xfrm>
          <a:custGeom>
            <a:avLst/>
            <a:gdLst/>
            <a:ahLst/>
            <a:cxnLst/>
            <a:rect l="l" t="t" r="r" b="b"/>
            <a:pathLst>
              <a:path w="275818" h="122288">
                <a:moveTo>
                  <a:pt x="7493" y="38303"/>
                </a:moveTo>
                <a:lnTo>
                  <a:pt x="7442" y="44970"/>
                </a:lnTo>
                <a:lnTo>
                  <a:pt x="7150" y="52031"/>
                </a:lnTo>
                <a:lnTo>
                  <a:pt x="5702" y="58318"/>
                </a:lnTo>
                <a:lnTo>
                  <a:pt x="4305" y="64350"/>
                </a:lnTo>
                <a:lnTo>
                  <a:pt x="0" y="70345"/>
                </a:lnTo>
                <a:lnTo>
                  <a:pt x="381" y="76644"/>
                </a:lnTo>
                <a:lnTo>
                  <a:pt x="698" y="81724"/>
                </a:lnTo>
                <a:lnTo>
                  <a:pt x="381" y="81927"/>
                </a:lnTo>
                <a:lnTo>
                  <a:pt x="5778" y="84455"/>
                </a:lnTo>
                <a:lnTo>
                  <a:pt x="16206" y="91662"/>
                </a:lnTo>
                <a:lnTo>
                  <a:pt x="26827" y="99520"/>
                </a:lnTo>
                <a:lnTo>
                  <a:pt x="31978" y="101739"/>
                </a:lnTo>
                <a:lnTo>
                  <a:pt x="44217" y="104311"/>
                </a:lnTo>
                <a:lnTo>
                  <a:pt x="56678" y="105802"/>
                </a:lnTo>
                <a:lnTo>
                  <a:pt x="69255" y="106711"/>
                </a:lnTo>
                <a:lnTo>
                  <a:pt x="81842" y="107533"/>
                </a:lnTo>
                <a:lnTo>
                  <a:pt x="94335" y="108767"/>
                </a:lnTo>
                <a:lnTo>
                  <a:pt x="106627" y="110910"/>
                </a:lnTo>
                <a:lnTo>
                  <a:pt x="107873" y="111201"/>
                </a:lnTo>
                <a:lnTo>
                  <a:pt x="120369" y="113411"/>
                </a:lnTo>
                <a:lnTo>
                  <a:pt x="132903" y="114518"/>
                </a:lnTo>
                <a:lnTo>
                  <a:pt x="145453" y="115207"/>
                </a:lnTo>
                <a:lnTo>
                  <a:pt x="157997" y="116166"/>
                </a:lnTo>
                <a:lnTo>
                  <a:pt x="165989" y="117233"/>
                </a:lnTo>
                <a:lnTo>
                  <a:pt x="178550" y="119027"/>
                </a:lnTo>
                <a:lnTo>
                  <a:pt x="191137" y="120266"/>
                </a:lnTo>
                <a:lnTo>
                  <a:pt x="203794" y="121017"/>
                </a:lnTo>
                <a:lnTo>
                  <a:pt x="216564" y="121345"/>
                </a:lnTo>
                <a:lnTo>
                  <a:pt x="221792" y="121373"/>
                </a:lnTo>
                <a:lnTo>
                  <a:pt x="234171" y="121870"/>
                </a:lnTo>
                <a:lnTo>
                  <a:pt x="247235" y="122288"/>
                </a:lnTo>
                <a:lnTo>
                  <a:pt x="259633" y="121018"/>
                </a:lnTo>
                <a:lnTo>
                  <a:pt x="261061" y="120662"/>
                </a:lnTo>
                <a:lnTo>
                  <a:pt x="273126" y="117411"/>
                </a:lnTo>
                <a:lnTo>
                  <a:pt x="275818" y="114490"/>
                </a:lnTo>
                <a:lnTo>
                  <a:pt x="274269" y="103708"/>
                </a:lnTo>
                <a:lnTo>
                  <a:pt x="273659" y="99529"/>
                </a:lnTo>
                <a:lnTo>
                  <a:pt x="273240" y="95758"/>
                </a:lnTo>
                <a:lnTo>
                  <a:pt x="273215" y="91300"/>
                </a:lnTo>
                <a:lnTo>
                  <a:pt x="273151" y="84772"/>
                </a:lnTo>
                <a:lnTo>
                  <a:pt x="271907" y="84315"/>
                </a:lnTo>
                <a:lnTo>
                  <a:pt x="267309" y="80276"/>
                </a:lnTo>
                <a:lnTo>
                  <a:pt x="256455" y="73986"/>
                </a:lnTo>
                <a:lnTo>
                  <a:pt x="244014" y="70736"/>
                </a:lnTo>
                <a:lnTo>
                  <a:pt x="231087" y="68513"/>
                </a:lnTo>
                <a:lnTo>
                  <a:pt x="230098" y="68326"/>
                </a:lnTo>
                <a:lnTo>
                  <a:pt x="217498" y="66446"/>
                </a:lnTo>
                <a:lnTo>
                  <a:pt x="204893" y="64791"/>
                </a:lnTo>
                <a:lnTo>
                  <a:pt x="192500" y="62107"/>
                </a:lnTo>
                <a:lnTo>
                  <a:pt x="178129" y="57007"/>
                </a:lnTo>
                <a:lnTo>
                  <a:pt x="165898" y="51410"/>
                </a:lnTo>
                <a:lnTo>
                  <a:pt x="154686" y="44516"/>
                </a:lnTo>
                <a:lnTo>
                  <a:pt x="145145" y="36078"/>
                </a:lnTo>
                <a:lnTo>
                  <a:pt x="137926" y="25847"/>
                </a:lnTo>
                <a:lnTo>
                  <a:pt x="133681" y="13575"/>
                </a:lnTo>
                <a:lnTo>
                  <a:pt x="1329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950522" y="5787034"/>
            <a:ext cx="281905" cy="103781"/>
          </a:xfrm>
          <a:custGeom>
            <a:avLst/>
            <a:gdLst/>
            <a:ahLst/>
            <a:cxnLst/>
            <a:rect l="l" t="t" r="r" b="b"/>
            <a:pathLst>
              <a:path w="281905" h="103781">
                <a:moveTo>
                  <a:pt x="12344" y="0"/>
                </a:moveTo>
                <a:lnTo>
                  <a:pt x="6990" y="11579"/>
                </a:lnTo>
                <a:lnTo>
                  <a:pt x="3428" y="23721"/>
                </a:lnTo>
                <a:lnTo>
                  <a:pt x="1411" y="36374"/>
                </a:lnTo>
                <a:lnTo>
                  <a:pt x="723" y="47586"/>
                </a:lnTo>
                <a:lnTo>
                  <a:pt x="584" y="54127"/>
                </a:lnTo>
                <a:lnTo>
                  <a:pt x="0" y="62357"/>
                </a:lnTo>
                <a:lnTo>
                  <a:pt x="0" y="74028"/>
                </a:lnTo>
                <a:lnTo>
                  <a:pt x="368" y="77927"/>
                </a:lnTo>
                <a:lnTo>
                  <a:pt x="2578" y="82588"/>
                </a:lnTo>
                <a:lnTo>
                  <a:pt x="5587" y="88900"/>
                </a:lnTo>
                <a:lnTo>
                  <a:pt x="9842" y="90766"/>
                </a:lnTo>
                <a:lnTo>
                  <a:pt x="15366" y="91909"/>
                </a:lnTo>
                <a:lnTo>
                  <a:pt x="27905" y="93124"/>
                </a:lnTo>
                <a:lnTo>
                  <a:pt x="48590" y="93091"/>
                </a:lnTo>
                <a:lnTo>
                  <a:pt x="55194" y="93776"/>
                </a:lnTo>
                <a:lnTo>
                  <a:pt x="61252" y="93091"/>
                </a:lnTo>
                <a:lnTo>
                  <a:pt x="68897" y="92227"/>
                </a:lnTo>
                <a:lnTo>
                  <a:pt x="81343" y="94322"/>
                </a:lnTo>
                <a:lnTo>
                  <a:pt x="84708" y="88125"/>
                </a:lnTo>
                <a:lnTo>
                  <a:pt x="90017" y="89560"/>
                </a:lnTo>
                <a:lnTo>
                  <a:pt x="95973" y="91224"/>
                </a:lnTo>
                <a:lnTo>
                  <a:pt x="101066" y="93637"/>
                </a:lnTo>
                <a:lnTo>
                  <a:pt x="105298" y="95512"/>
                </a:lnTo>
                <a:lnTo>
                  <a:pt x="108027" y="95823"/>
                </a:lnTo>
                <a:lnTo>
                  <a:pt x="109956" y="96393"/>
                </a:lnTo>
                <a:lnTo>
                  <a:pt x="122390" y="99131"/>
                </a:lnTo>
                <a:lnTo>
                  <a:pt x="135075" y="100585"/>
                </a:lnTo>
                <a:lnTo>
                  <a:pt x="135889" y="100647"/>
                </a:lnTo>
                <a:lnTo>
                  <a:pt x="148285" y="101889"/>
                </a:lnTo>
                <a:lnTo>
                  <a:pt x="161383" y="103225"/>
                </a:lnTo>
                <a:lnTo>
                  <a:pt x="173875" y="103619"/>
                </a:lnTo>
                <a:lnTo>
                  <a:pt x="186930" y="103427"/>
                </a:lnTo>
                <a:lnTo>
                  <a:pt x="199541" y="103603"/>
                </a:lnTo>
                <a:lnTo>
                  <a:pt x="211897" y="103781"/>
                </a:lnTo>
                <a:lnTo>
                  <a:pt x="224188" y="103596"/>
                </a:lnTo>
                <a:lnTo>
                  <a:pt x="236601" y="102685"/>
                </a:lnTo>
                <a:lnTo>
                  <a:pt x="249327" y="100682"/>
                </a:lnTo>
                <a:lnTo>
                  <a:pt x="263804" y="96287"/>
                </a:lnTo>
                <a:lnTo>
                  <a:pt x="274194" y="88993"/>
                </a:lnTo>
                <a:lnTo>
                  <a:pt x="279247" y="81457"/>
                </a:lnTo>
                <a:lnTo>
                  <a:pt x="281905" y="69445"/>
                </a:lnTo>
                <a:lnTo>
                  <a:pt x="281071" y="56737"/>
                </a:lnTo>
                <a:lnTo>
                  <a:pt x="279780" y="48272"/>
                </a:lnTo>
                <a:lnTo>
                  <a:pt x="278282" y="38417"/>
                </a:lnTo>
                <a:lnTo>
                  <a:pt x="278383" y="30949"/>
                </a:lnTo>
                <a:lnTo>
                  <a:pt x="264096" y="30949"/>
                </a:lnTo>
                <a:lnTo>
                  <a:pt x="257160" y="38401"/>
                </a:lnTo>
                <a:lnTo>
                  <a:pt x="255829" y="52600"/>
                </a:lnTo>
                <a:lnTo>
                  <a:pt x="255142" y="57137"/>
                </a:lnTo>
                <a:lnTo>
                  <a:pt x="248167" y="68794"/>
                </a:lnTo>
                <a:lnTo>
                  <a:pt x="236432" y="74738"/>
                </a:lnTo>
                <a:lnTo>
                  <a:pt x="222303" y="76464"/>
                </a:lnTo>
                <a:lnTo>
                  <a:pt x="221678" y="76466"/>
                </a:lnTo>
                <a:lnTo>
                  <a:pt x="207926" y="76212"/>
                </a:lnTo>
                <a:lnTo>
                  <a:pt x="195694" y="75524"/>
                </a:lnTo>
                <a:lnTo>
                  <a:pt x="184015" y="74513"/>
                </a:lnTo>
                <a:lnTo>
                  <a:pt x="171922" y="73292"/>
                </a:lnTo>
                <a:lnTo>
                  <a:pt x="158446" y="71970"/>
                </a:lnTo>
                <a:lnTo>
                  <a:pt x="146401" y="70731"/>
                </a:lnTo>
                <a:lnTo>
                  <a:pt x="132855" y="69134"/>
                </a:lnTo>
                <a:lnTo>
                  <a:pt x="118909" y="67354"/>
                </a:lnTo>
                <a:lnTo>
                  <a:pt x="106490" y="65641"/>
                </a:lnTo>
                <a:lnTo>
                  <a:pt x="103085" y="65138"/>
                </a:lnTo>
                <a:lnTo>
                  <a:pt x="90635" y="63349"/>
                </a:lnTo>
                <a:lnTo>
                  <a:pt x="78027" y="61579"/>
                </a:lnTo>
                <a:lnTo>
                  <a:pt x="65382" y="59665"/>
                </a:lnTo>
                <a:lnTo>
                  <a:pt x="52816" y="57443"/>
                </a:lnTo>
                <a:lnTo>
                  <a:pt x="41224" y="54940"/>
                </a:lnTo>
                <a:lnTo>
                  <a:pt x="35966" y="53670"/>
                </a:lnTo>
                <a:lnTo>
                  <a:pt x="28574" y="49644"/>
                </a:lnTo>
                <a:lnTo>
                  <a:pt x="23406" y="44475"/>
                </a:lnTo>
                <a:lnTo>
                  <a:pt x="19215" y="40284"/>
                </a:lnTo>
                <a:lnTo>
                  <a:pt x="17335" y="34963"/>
                </a:lnTo>
                <a:lnTo>
                  <a:pt x="15963" y="29438"/>
                </a:lnTo>
                <a:lnTo>
                  <a:pt x="13920" y="16872"/>
                </a:lnTo>
                <a:lnTo>
                  <a:pt x="13527" y="4342"/>
                </a:lnTo>
                <a:lnTo>
                  <a:pt x="13525" y="1181"/>
                </a:lnTo>
                <a:lnTo>
                  <a:pt x="12344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950522" y="5787034"/>
            <a:ext cx="281905" cy="103781"/>
          </a:xfrm>
          <a:custGeom>
            <a:avLst/>
            <a:gdLst/>
            <a:ahLst/>
            <a:cxnLst/>
            <a:rect l="l" t="t" r="r" b="b"/>
            <a:pathLst>
              <a:path w="281905" h="103781">
                <a:moveTo>
                  <a:pt x="12344" y="0"/>
                </a:moveTo>
                <a:lnTo>
                  <a:pt x="6990" y="11579"/>
                </a:lnTo>
                <a:lnTo>
                  <a:pt x="3428" y="23721"/>
                </a:lnTo>
                <a:lnTo>
                  <a:pt x="1411" y="36374"/>
                </a:lnTo>
                <a:lnTo>
                  <a:pt x="723" y="47586"/>
                </a:lnTo>
                <a:lnTo>
                  <a:pt x="584" y="54127"/>
                </a:lnTo>
                <a:lnTo>
                  <a:pt x="0" y="62357"/>
                </a:lnTo>
                <a:lnTo>
                  <a:pt x="0" y="68935"/>
                </a:lnTo>
                <a:lnTo>
                  <a:pt x="0" y="74028"/>
                </a:lnTo>
                <a:lnTo>
                  <a:pt x="368" y="77927"/>
                </a:lnTo>
                <a:lnTo>
                  <a:pt x="2578" y="82588"/>
                </a:lnTo>
                <a:lnTo>
                  <a:pt x="5587" y="88900"/>
                </a:lnTo>
                <a:lnTo>
                  <a:pt x="9842" y="90766"/>
                </a:lnTo>
                <a:lnTo>
                  <a:pt x="15366" y="91909"/>
                </a:lnTo>
                <a:lnTo>
                  <a:pt x="27905" y="93124"/>
                </a:lnTo>
                <a:lnTo>
                  <a:pt x="40766" y="93097"/>
                </a:lnTo>
                <a:lnTo>
                  <a:pt x="42481" y="93091"/>
                </a:lnTo>
                <a:lnTo>
                  <a:pt x="48590" y="93091"/>
                </a:lnTo>
                <a:lnTo>
                  <a:pt x="55194" y="93776"/>
                </a:lnTo>
                <a:lnTo>
                  <a:pt x="61252" y="93091"/>
                </a:lnTo>
                <a:lnTo>
                  <a:pt x="68897" y="92227"/>
                </a:lnTo>
                <a:lnTo>
                  <a:pt x="81343" y="94322"/>
                </a:lnTo>
                <a:lnTo>
                  <a:pt x="84708" y="88125"/>
                </a:lnTo>
                <a:lnTo>
                  <a:pt x="90017" y="89560"/>
                </a:lnTo>
                <a:lnTo>
                  <a:pt x="95973" y="91224"/>
                </a:lnTo>
                <a:lnTo>
                  <a:pt x="101066" y="93637"/>
                </a:lnTo>
                <a:lnTo>
                  <a:pt x="105298" y="95512"/>
                </a:lnTo>
                <a:lnTo>
                  <a:pt x="108027" y="95823"/>
                </a:lnTo>
                <a:lnTo>
                  <a:pt x="109956" y="96393"/>
                </a:lnTo>
                <a:lnTo>
                  <a:pt x="122390" y="99131"/>
                </a:lnTo>
                <a:lnTo>
                  <a:pt x="135075" y="100585"/>
                </a:lnTo>
                <a:lnTo>
                  <a:pt x="135889" y="100647"/>
                </a:lnTo>
                <a:lnTo>
                  <a:pt x="148285" y="101889"/>
                </a:lnTo>
                <a:lnTo>
                  <a:pt x="161383" y="103225"/>
                </a:lnTo>
                <a:lnTo>
                  <a:pt x="173875" y="103619"/>
                </a:lnTo>
                <a:lnTo>
                  <a:pt x="186930" y="103427"/>
                </a:lnTo>
                <a:lnTo>
                  <a:pt x="199541" y="103603"/>
                </a:lnTo>
                <a:lnTo>
                  <a:pt x="211897" y="103781"/>
                </a:lnTo>
                <a:lnTo>
                  <a:pt x="224188" y="103596"/>
                </a:lnTo>
                <a:lnTo>
                  <a:pt x="236601" y="102685"/>
                </a:lnTo>
                <a:lnTo>
                  <a:pt x="249327" y="100682"/>
                </a:lnTo>
                <a:lnTo>
                  <a:pt x="263804" y="96287"/>
                </a:lnTo>
                <a:lnTo>
                  <a:pt x="274194" y="88993"/>
                </a:lnTo>
                <a:lnTo>
                  <a:pt x="279247" y="81457"/>
                </a:lnTo>
                <a:lnTo>
                  <a:pt x="281905" y="69445"/>
                </a:lnTo>
                <a:lnTo>
                  <a:pt x="281071" y="56737"/>
                </a:lnTo>
                <a:lnTo>
                  <a:pt x="279780" y="48272"/>
                </a:lnTo>
                <a:lnTo>
                  <a:pt x="278282" y="38417"/>
                </a:lnTo>
                <a:lnTo>
                  <a:pt x="278383" y="30949"/>
                </a:lnTo>
                <a:lnTo>
                  <a:pt x="264096" y="30949"/>
                </a:lnTo>
                <a:lnTo>
                  <a:pt x="257160" y="38401"/>
                </a:lnTo>
                <a:lnTo>
                  <a:pt x="255829" y="52600"/>
                </a:lnTo>
                <a:lnTo>
                  <a:pt x="255142" y="57137"/>
                </a:lnTo>
                <a:lnTo>
                  <a:pt x="248167" y="68794"/>
                </a:lnTo>
                <a:lnTo>
                  <a:pt x="236432" y="74738"/>
                </a:lnTo>
                <a:lnTo>
                  <a:pt x="222303" y="76464"/>
                </a:lnTo>
                <a:lnTo>
                  <a:pt x="221678" y="76466"/>
                </a:lnTo>
                <a:lnTo>
                  <a:pt x="207926" y="76212"/>
                </a:lnTo>
                <a:lnTo>
                  <a:pt x="195694" y="75524"/>
                </a:lnTo>
                <a:lnTo>
                  <a:pt x="184015" y="74513"/>
                </a:lnTo>
                <a:lnTo>
                  <a:pt x="171922" y="73292"/>
                </a:lnTo>
                <a:lnTo>
                  <a:pt x="158446" y="71970"/>
                </a:lnTo>
                <a:lnTo>
                  <a:pt x="146401" y="70731"/>
                </a:lnTo>
                <a:lnTo>
                  <a:pt x="132855" y="69134"/>
                </a:lnTo>
                <a:lnTo>
                  <a:pt x="118909" y="67354"/>
                </a:lnTo>
                <a:lnTo>
                  <a:pt x="106490" y="65641"/>
                </a:lnTo>
                <a:lnTo>
                  <a:pt x="103085" y="65138"/>
                </a:lnTo>
                <a:lnTo>
                  <a:pt x="90635" y="63349"/>
                </a:lnTo>
                <a:lnTo>
                  <a:pt x="78027" y="61579"/>
                </a:lnTo>
                <a:lnTo>
                  <a:pt x="65382" y="59665"/>
                </a:lnTo>
                <a:lnTo>
                  <a:pt x="52816" y="57443"/>
                </a:lnTo>
                <a:lnTo>
                  <a:pt x="41224" y="54940"/>
                </a:lnTo>
                <a:lnTo>
                  <a:pt x="35966" y="53670"/>
                </a:lnTo>
                <a:lnTo>
                  <a:pt x="28574" y="49644"/>
                </a:lnTo>
                <a:lnTo>
                  <a:pt x="23406" y="44475"/>
                </a:lnTo>
                <a:lnTo>
                  <a:pt x="19215" y="40284"/>
                </a:lnTo>
                <a:lnTo>
                  <a:pt x="17335" y="34963"/>
                </a:lnTo>
                <a:lnTo>
                  <a:pt x="15963" y="29438"/>
                </a:lnTo>
                <a:lnTo>
                  <a:pt x="13920" y="16872"/>
                </a:lnTo>
                <a:lnTo>
                  <a:pt x="13527" y="4342"/>
                </a:lnTo>
                <a:lnTo>
                  <a:pt x="13525" y="11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55310" y="5809576"/>
            <a:ext cx="15481" cy="22847"/>
          </a:xfrm>
          <a:custGeom>
            <a:avLst/>
            <a:gdLst/>
            <a:ahLst/>
            <a:cxnLst/>
            <a:rect l="l" t="t" r="r" b="b"/>
            <a:pathLst>
              <a:path w="15481" h="22847">
                <a:moveTo>
                  <a:pt x="15481" y="0"/>
                </a:moveTo>
                <a:lnTo>
                  <a:pt x="4458" y="7685"/>
                </a:lnTo>
                <a:lnTo>
                  <a:pt x="95" y="20541"/>
                </a:lnTo>
                <a:lnTo>
                  <a:pt x="0" y="228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118492" y="5802909"/>
            <a:ext cx="23190" cy="17729"/>
          </a:xfrm>
          <a:custGeom>
            <a:avLst/>
            <a:gdLst/>
            <a:ahLst/>
            <a:cxnLst/>
            <a:rect l="l" t="t" r="r" b="b"/>
            <a:pathLst>
              <a:path w="23190" h="17729">
                <a:moveTo>
                  <a:pt x="23190" y="419"/>
                </a:moveTo>
                <a:lnTo>
                  <a:pt x="15227" y="0"/>
                </a:lnTo>
                <a:lnTo>
                  <a:pt x="11049" y="1752"/>
                </a:lnTo>
                <a:lnTo>
                  <a:pt x="6311" y="7429"/>
                </a:lnTo>
                <a:lnTo>
                  <a:pt x="4064" y="10109"/>
                </a:lnTo>
                <a:lnTo>
                  <a:pt x="266" y="14097"/>
                </a:lnTo>
                <a:lnTo>
                  <a:pt x="0" y="177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835753" y="5613504"/>
            <a:ext cx="156552" cy="90716"/>
          </a:xfrm>
          <a:custGeom>
            <a:avLst/>
            <a:gdLst/>
            <a:ahLst/>
            <a:cxnLst/>
            <a:rect l="l" t="t" r="r" b="b"/>
            <a:pathLst>
              <a:path w="156552" h="90716">
                <a:moveTo>
                  <a:pt x="6184" y="60058"/>
                </a:moveTo>
                <a:lnTo>
                  <a:pt x="0" y="68516"/>
                </a:lnTo>
                <a:lnTo>
                  <a:pt x="215" y="76225"/>
                </a:lnTo>
                <a:lnTo>
                  <a:pt x="469" y="85521"/>
                </a:lnTo>
                <a:lnTo>
                  <a:pt x="13131" y="87287"/>
                </a:lnTo>
                <a:lnTo>
                  <a:pt x="20586" y="88074"/>
                </a:lnTo>
                <a:lnTo>
                  <a:pt x="33248" y="89162"/>
                </a:lnTo>
                <a:lnTo>
                  <a:pt x="45930" y="89815"/>
                </a:lnTo>
                <a:lnTo>
                  <a:pt x="58166" y="90195"/>
                </a:lnTo>
                <a:lnTo>
                  <a:pt x="63665" y="90322"/>
                </a:lnTo>
                <a:lnTo>
                  <a:pt x="69532" y="90716"/>
                </a:lnTo>
                <a:lnTo>
                  <a:pt x="74853" y="89280"/>
                </a:lnTo>
                <a:lnTo>
                  <a:pt x="86803" y="85323"/>
                </a:lnTo>
                <a:lnTo>
                  <a:pt x="98377" y="80265"/>
                </a:lnTo>
                <a:lnTo>
                  <a:pt x="109789" y="74516"/>
                </a:lnTo>
                <a:lnTo>
                  <a:pt x="119456" y="69430"/>
                </a:lnTo>
                <a:lnTo>
                  <a:pt x="130751" y="64285"/>
                </a:lnTo>
                <a:lnTo>
                  <a:pt x="143596" y="57796"/>
                </a:lnTo>
                <a:lnTo>
                  <a:pt x="153264" y="49332"/>
                </a:lnTo>
                <a:lnTo>
                  <a:pt x="155155" y="45351"/>
                </a:lnTo>
                <a:lnTo>
                  <a:pt x="156552" y="33773"/>
                </a:lnTo>
                <a:lnTo>
                  <a:pt x="155654" y="19051"/>
                </a:lnTo>
                <a:lnTo>
                  <a:pt x="151879" y="6618"/>
                </a:lnTo>
                <a:lnTo>
                  <a:pt x="149288" y="3378"/>
                </a:lnTo>
                <a:lnTo>
                  <a:pt x="149047" y="2565"/>
                </a:lnTo>
                <a:lnTo>
                  <a:pt x="136677" y="2173"/>
                </a:lnTo>
                <a:lnTo>
                  <a:pt x="124112" y="2548"/>
                </a:lnTo>
                <a:lnTo>
                  <a:pt x="111564" y="2485"/>
                </a:lnTo>
                <a:lnTo>
                  <a:pt x="99246" y="778"/>
                </a:lnTo>
                <a:lnTo>
                  <a:pt x="96380" y="0"/>
                </a:lnTo>
                <a:lnTo>
                  <a:pt x="26619" y="21920"/>
                </a:lnTo>
                <a:lnTo>
                  <a:pt x="26771" y="25780"/>
                </a:lnTo>
                <a:lnTo>
                  <a:pt x="24041" y="27787"/>
                </a:lnTo>
                <a:lnTo>
                  <a:pt x="22225" y="30860"/>
                </a:lnTo>
                <a:lnTo>
                  <a:pt x="15993" y="41910"/>
                </a:lnTo>
                <a:lnTo>
                  <a:pt x="9939" y="53092"/>
                </a:lnTo>
                <a:lnTo>
                  <a:pt x="9690" y="53555"/>
                </a:lnTo>
                <a:lnTo>
                  <a:pt x="6184" y="6005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835753" y="5613504"/>
            <a:ext cx="156552" cy="90716"/>
          </a:xfrm>
          <a:custGeom>
            <a:avLst/>
            <a:gdLst/>
            <a:ahLst/>
            <a:cxnLst/>
            <a:rect l="l" t="t" r="r" b="b"/>
            <a:pathLst>
              <a:path w="156552" h="90716">
                <a:moveTo>
                  <a:pt x="26619" y="21920"/>
                </a:moveTo>
                <a:lnTo>
                  <a:pt x="26771" y="25780"/>
                </a:lnTo>
                <a:lnTo>
                  <a:pt x="24041" y="27787"/>
                </a:lnTo>
                <a:lnTo>
                  <a:pt x="22225" y="30860"/>
                </a:lnTo>
                <a:lnTo>
                  <a:pt x="15993" y="41910"/>
                </a:lnTo>
                <a:lnTo>
                  <a:pt x="9939" y="53092"/>
                </a:lnTo>
                <a:lnTo>
                  <a:pt x="9690" y="53555"/>
                </a:lnTo>
                <a:lnTo>
                  <a:pt x="6184" y="60058"/>
                </a:lnTo>
                <a:lnTo>
                  <a:pt x="0" y="68516"/>
                </a:lnTo>
                <a:lnTo>
                  <a:pt x="215" y="76225"/>
                </a:lnTo>
                <a:lnTo>
                  <a:pt x="469" y="85521"/>
                </a:lnTo>
                <a:lnTo>
                  <a:pt x="13131" y="87287"/>
                </a:lnTo>
                <a:lnTo>
                  <a:pt x="20586" y="88074"/>
                </a:lnTo>
                <a:lnTo>
                  <a:pt x="33248" y="89162"/>
                </a:lnTo>
                <a:lnTo>
                  <a:pt x="45930" y="89815"/>
                </a:lnTo>
                <a:lnTo>
                  <a:pt x="58166" y="90195"/>
                </a:lnTo>
                <a:lnTo>
                  <a:pt x="63665" y="90322"/>
                </a:lnTo>
                <a:lnTo>
                  <a:pt x="69532" y="90716"/>
                </a:lnTo>
                <a:lnTo>
                  <a:pt x="74853" y="89280"/>
                </a:lnTo>
                <a:lnTo>
                  <a:pt x="86803" y="85323"/>
                </a:lnTo>
                <a:lnTo>
                  <a:pt x="98377" y="80265"/>
                </a:lnTo>
                <a:lnTo>
                  <a:pt x="109789" y="74516"/>
                </a:lnTo>
                <a:lnTo>
                  <a:pt x="119456" y="69430"/>
                </a:lnTo>
                <a:lnTo>
                  <a:pt x="130751" y="64285"/>
                </a:lnTo>
                <a:lnTo>
                  <a:pt x="143596" y="57796"/>
                </a:lnTo>
                <a:lnTo>
                  <a:pt x="153264" y="49332"/>
                </a:lnTo>
                <a:lnTo>
                  <a:pt x="155155" y="45351"/>
                </a:lnTo>
                <a:lnTo>
                  <a:pt x="156552" y="33773"/>
                </a:lnTo>
                <a:lnTo>
                  <a:pt x="155654" y="19051"/>
                </a:lnTo>
                <a:lnTo>
                  <a:pt x="151879" y="6618"/>
                </a:lnTo>
                <a:lnTo>
                  <a:pt x="149288" y="3378"/>
                </a:lnTo>
                <a:lnTo>
                  <a:pt x="148920" y="3174"/>
                </a:lnTo>
                <a:lnTo>
                  <a:pt x="148831" y="2908"/>
                </a:lnTo>
                <a:lnTo>
                  <a:pt x="149047" y="2565"/>
                </a:lnTo>
                <a:lnTo>
                  <a:pt x="136677" y="2173"/>
                </a:lnTo>
                <a:lnTo>
                  <a:pt x="124112" y="2548"/>
                </a:lnTo>
                <a:lnTo>
                  <a:pt x="111564" y="2485"/>
                </a:lnTo>
                <a:lnTo>
                  <a:pt x="99246" y="778"/>
                </a:lnTo>
                <a:lnTo>
                  <a:pt x="96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829440" y="5640216"/>
            <a:ext cx="139552" cy="115149"/>
          </a:xfrm>
          <a:custGeom>
            <a:avLst/>
            <a:gdLst/>
            <a:ahLst/>
            <a:cxnLst/>
            <a:rect l="l" t="t" r="r" b="b"/>
            <a:pathLst>
              <a:path w="139552" h="115149">
                <a:moveTo>
                  <a:pt x="55320" y="115110"/>
                </a:moveTo>
                <a:lnTo>
                  <a:pt x="67964" y="114027"/>
                </a:lnTo>
                <a:lnTo>
                  <a:pt x="70794" y="113665"/>
                </a:lnTo>
                <a:lnTo>
                  <a:pt x="83550" y="110632"/>
                </a:lnTo>
                <a:lnTo>
                  <a:pt x="95255" y="105353"/>
                </a:lnTo>
                <a:lnTo>
                  <a:pt x="105894" y="98202"/>
                </a:lnTo>
                <a:lnTo>
                  <a:pt x="114203" y="90818"/>
                </a:lnTo>
                <a:lnTo>
                  <a:pt x="118013" y="87364"/>
                </a:lnTo>
                <a:lnTo>
                  <a:pt x="121493" y="84125"/>
                </a:lnTo>
                <a:lnTo>
                  <a:pt x="123232" y="79921"/>
                </a:lnTo>
                <a:lnTo>
                  <a:pt x="125658" y="75349"/>
                </a:lnTo>
                <a:lnTo>
                  <a:pt x="127449" y="71971"/>
                </a:lnTo>
                <a:lnTo>
                  <a:pt x="129519" y="69520"/>
                </a:lnTo>
                <a:lnTo>
                  <a:pt x="131475" y="66231"/>
                </a:lnTo>
                <a:lnTo>
                  <a:pt x="136130" y="54638"/>
                </a:lnTo>
                <a:lnTo>
                  <a:pt x="138723" y="41450"/>
                </a:lnTo>
                <a:lnTo>
                  <a:pt x="139552" y="32550"/>
                </a:lnTo>
                <a:lnTo>
                  <a:pt x="128207" y="38262"/>
                </a:lnTo>
                <a:lnTo>
                  <a:pt x="117138" y="44705"/>
                </a:lnTo>
                <a:lnTo>
                  <a:pt x="111802" y="47511"/>
                </a:lnTo>
                <a:lnTo>
                  <a:pt x="104919" y="50851"/>
                </a:lnTo>
                <a:lnTo>
                  <a:pt x="97883" y="52362"/>
                </a:lnTo>
                <a:lnTo>
                  <a:pt x="90873" y="54496"/>
                </a:lnTo>
                <a:lnTo>
                  <a:pt x="84612" y="56401"/>
                </a:lnTo>
                <a:lnTo>
                  <a:pt x="78490" y="58369"/>
                </a:lnTo>
                <a:lnTo>
                  <a:pt x="64228" y="58611"/>
                </a:lnTo>
                <a:lnTo>
                  <a:pt x="61587" y="54712"/>
                </a:lnTo>
                <a:lnTo>
                  <a:pt x="58234" y="48362"/>
                </a:lnTo>
                <a:lnTo>
                  <a:pt x="54652" y="41593"/>
                </a:lnTo>
                <a:lnTo>
                  <a:pt x="52747" y="36906"/>
                </a:lnTo>
                <a:lnTo>
                  <a:pt x="51897" y="29109"/>
                </a:lnTo>
                <a:lnTo>
                  <a:pt x="51465" y="25349"/>
                </a:lnTo>
                <a:lnTo>
                  <a:pt x="50601" y="22797"/>
                </a:lnTo>
                <a:lnTo>
                  <a:pt x="49280" y="19482"/>
                </a:lnTo>
                <a:lnTo>
                  <a:pt x="48239" y="16866"/>
                </a:lnTo>
                <a:lnTo>
                  <a:pt x="48087" y="14694"/>
                </a:lnTo>
                <a:lnTo>
                  <a:pt x="47274" y="11748"/>
                </a:lnTo>
                <a:lnTo>
                  <a:pt x="39494" y="2686"/>
                </a:lnTo>
                <a:lnTo>
                  <a:pt x="27099" y="0"/>
                </a:lnTo>
                <a:lnTo>
                  <a:pt x="21226" y="1334"/>
                </a:lnTo>
                <a:lnTo>
                  <a:pt x="18089" y="2642"/>
                </a:lnTo>
                <a:lnTo>
                  <a:pt x="16362" y="5220"/>
                </a:lnTo>
                <a:lnTo>
                  <a:pt x="15498" y="8662"/>
                </a:lnTo>
                <a:lnTo>
                  <a:pt x="15549" y="11494"/>
                </a:lnTo>
                <a:lnTo>
                  <a:pt x="13682" y="14554"/>
                </a:lnTo>
                <a:lnTo>
                  <a:pt x="12374" y="16612"/>
                </a:lnTo>
                <a:lnTo>
                  <a:pt x="10380" y="19787"/>
                </a:lnTo>
                <a:lnTo>
                  <a:pt x="10126" y="21374"/>
                </a:lnTo>
                <a:lnTo>
                  <a:pt x="8932" y="24600"/>
                </a:lnTo>
                <a:lnTo>
                  <a:pt x="6532" y="31039"/>
                </a:lnTo>
                <a:lnTo>
                  <a:pt x="5364" y="38240"/>
                </a:lnTo>
                <a:lnTo>
                  <a:pt x="4043" y="44552"/>
                </a:lnTo>
                <a:lnTo>
                  <a:pt x="2430" y="52248"/>
                </a:lnTo>
                <a:lnTo>
                  <a:pt x="2836" y="60655"/>
                </a:lnTo>
                <a:lnTo>
                  <a:pt x="2036" y="68568"/>
                </a:lnTo>
                <a:lnTo>
                  <a:pt x="242" y="80859"/>
                </a:lnTo>
                <a:lnTo>
                  <a:pt x="0" y="93585"/>
                </a:lnTo>
                <a:lnTo>
                  <a:pt x="550" y="95873"/>
                </a:lnTo>
                <a:lnTo>
                  <a:pt x="8303" y="105825"/>
                </a:lnTo>
                <a:lnTo>
                  <a:pt x="20769" y="111741"/>
                </a:lnTo>
                <a:lnTo>
                  <a:pt x="30091" y="113907"/>
                </a:lnTo>
                <a:lnTo>
                  <a:pt x="42680" y="115149"/>
                </a:lnTo>
                <a:lnTo>
                  <a:pt x="55320" y="11511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829440" y="5640216"/>
            <a:ext cx="139552" cy="115149"/>
          </a:xfrm>
          <a:custGeom>
            <a:avLst/>
            <a:gdLst/>
            <a:ahLst/>
            <a:cxnLst/>
            <a:rect l="l" t="t" r="r" b="b"/>
            <a:pathLst>
              <a:path w="139552" h="115149">
                <a:moveTo>
                  <a:pt x="15498" y="8662"/>
                </a:moveTo>
                <a:lnTo>
                  <a:pt x="15549" y="11494"/>
                </a:lnTo>
                <a:lnTo>
                  <a:pt x="13682" y="14554"/>
                </a:lnTo>
                <a:lnTo>
                  <a:pt x="12374" y="16612"/>
                </a:lnTo>
                <a:lnTo>
                  <a:pt x="10380" y="19787"/>
                </a:lnTo>
                <a:lnTo>
                  <a:pt x="10126" y="21374"/>
                </a:lnTo>
                <a:lnTo>
                  <a:pt x="8932" y="24600"/>
                </a:lnTo>
                <a:lnTo>
                  <a:pt x="6532" y="31039"/>
                </a:lnTo>
                <a:lnTo>
                  <a:pt x="5364" y="38240"/>
                </a:lnTo>
                <a:lnTo>
                  <a:pt x="4043" y="44552"/>
                </a:lnTo>
                <a:lnTo>
                  <a:pt x="2430" y="52248"/>
                </a:lnTo>
                <a:lnTo>
                  <a:pt x="2836" y="60655"/>
                </a:lnTo>
                <a:lnTo>
                  <a:pt x="2036" y="68568"/>
                </a:lnTo>
                <a:lnTo>
                  <a:pt x="242" y="80859"/>
                </a:lnTo>
                <a:lnTo>
                  <a:pt x="0" y="93585"/>
                </a:lnTo>
                <a:lnTo>
                  <a:pt x="8303" y="105825"/>
                </a:lnTo>
                <a:lnTo>
                  <a:pt x="20769" y="111741"/>
                </a:lnTo>
                <a:lnTo>
                  <a:pt x="30091" y="113907"/>
                </a:lnTo>
                <a:lnTo>
                  <a:pt x="42680" y="115149"/>
                </a:lnTo>
                <a:lnTo>
                  <a:pt x="55320" y="115110"/>
                </a:lnTo>
                <a:lnTo>
                  <a:pt x="67964" y="114027"/>
                </a:lnTo>
                <a:lnTo>
                  <a:pt x="83550" y="110632"/>
                </a:lnTo>
                <a:lnTo>
                  <a:pt x="95255" y="105353"/>
                </a:lnTo>
                <a:lnTo>
                  <a:pt x="105894" y="98202"/>
                </a:lnTo>
                <a:lnTo>
                  <a:pt x="114203" y="90818"/>
                </a:lnTo>
                <a:lnTo>
                  <a:pt x="115435" y="89599"/>
                </a:lnTo>
                <a:lnTo>
                  <a:pt x="116743" y="88532"/>
                </a:lnTo>
                <a:lnTo>
                  <a:pt x="118013" y="87364"/>
                </a:lnTo>
                <a:lnTo>
                  <a:pt x="121493" y="84125"/>
                </a:lnTo>
                <a:lnTo>
                  <a:pt x="123232" y="79921"/>
                </a:lnTo>
                <a:lnTo>
                  <a:pt x="125658" y="75349"/>
                </a:lnTo>
                <a:lnTo>
                  <a:pt x="127449" y="71971"/>
                </a:lnTo>
                <a:lnTo>
                  <a:pt x="129519" y="69520"/>
                </a:lnTo>
                <a:lnTo>
                  <a:pt x="131475" y="66231"/>
                </a:lnTo>
                <a:lnTo>
                  <a:pt x="136130" y="54638"/>
                </a:lnTo>
                <a:lnTo>
                  <a:pt x="138723" y="41450"/>
                </a:lnTo>
                <a:lnTo>
                  <a:pt x="139552" y="32550"/>
                </a:lnTo>
                <a:lnTo>
                  <a:pt x="128207" y="38262"/>
                </a:lnTo>
                <a:lnTo>
                  <a:pt x="117138" y="44705"/>
                </a:lnTo>
                <a:lnTo>
                  <a:pt x="111802" y="47511"/>
                </a:lnTo>
                <a:lnTo>
                  <a:pt x="104919" y="50851"/>
                </a:lnTo>
                <a:lnTo>
                  <a:pt x="97883" y="52362"/>
                </a:lnTo>
                <a:lnTo>
                  <a:pt x="90873" y="54496"/>
                </a:lnTo>
                <a:lnTo>
                  <a:pt x="84612" y="56401"/>
                </a:lnTo>
                <a:lnTo>
                  <a:pt x="78490" y="58369"/>
                </a:lnTo>
                <a:lnTo>
                  <a:pt x="71810" y="58484"/>
                </a:lnTo>
                <a:lnTo>
                  <a:pt x="64228" y="58611"/>
                </a:lnTo>
                <a:lnTo>
                  <a:pt x="61587" y="54712"/>
                </a:lnTo>
                <a:lnTo>
                  <a:pt x="58234" y="48362"/>
                </a:lnTo>
                <a:lnTo>
                  <a:pt x="54652" y="41593"/>
                </a:lnTo>
                <a:lnTo>
                  <a:pt x="52747" y="36906"/>
                </a:lnTo>
                <a:lnTo>
                  <a:pt x="51897" y="29109"/>
                </a:lnTo>
                <a:lnTo>
                  <a:pt x="51465" y="25349"/>
                </a:lnTo>
                <a:lnTo>
                  <a:pt x="50601" y="22797"/>
                </a:lnTo>
                <a:lnTo>
                  <a:pt x="49280" y="19482"/>
                </a:lnTo>
                <a:lnTo>
                  <a:pt x="48239" y="16866"/>
                </a:lnTo>
                <a:lnTo>
                  <a:pt x="48087" y="14694"/>
                </a:lnTo>
                <a:lnTo>
                  <a:pt x="47274" y="11748"/>
                </a:lnTo>
                <a:lnTo>
                  <a:pt x="39494" y="2686"/>
                </a:lnTo>
                <a:lnTo>
                  <a:pt x="27099" y="0"/>
                </a:lnTo>
                <a:lnTo>
                  <a:pt x="21226" y="1334"/>
                </a:lnTo>
                <a:lnTo>
                  <a:pt x="18089" y="2642"/>
                </a:lnTo>
                <a:lnTo>
                  <a:pt x="16362" y="5220"/>
                </a:lnTo>
                <a:lnTo>
                  <a:pt x="15498" y="86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837514" y="4829811"/>
            <a:ext cx="296999" cy="980282"/>
          </a:xfrm>
          <a:custGeom>
            <a:avLst/>
            <a:gdLst/>
            <a:ahLst/>
            <a:cxnLst/>
            <a:rect l="l" t="t" r="r" b="b"/>
            <a:pathLst>
              <a:path w="296999" h="980282">
                <a:moveTo>
                  <a:pt x="83" y="830973"/>
                </a:moveTo>
                <a:lnTo>
                  <a:pt x="12839" y="832180"/>
                </a:lnTo>
                <a:lnTo>
                  <a:pt x="25066" y="831402"/>
                </a:lnTo>
                <a:lnTo>
                  <a:pt x="36951" y="829060"/>
                </a:lnTo>
                <a:lnTo>
                  <a:pt x="48679" y="825573"/>
                </a:lnTo>
                <a:lnTo>
                  <a:pt x="60437" y="821364"/>
                </a:lnTo>
                <a:lnTo>
                  <a:pt x="72411" y="816852"/>
                </a:lnTo>
                <a:lnTo>
                  <a:pt x="74886" y="815936"/>
                </a:lnTo>
                <a:lnTo>
                  <a:pt x="87736" y="811890"/>
                </a:lnTo>
                <a:lnTo>
                  <a:pt x="100302" y="808196"/>
                </a:lnTo>
                <a:lnTo>
                  <a:pt x="111976" y="803433"/>
                </a:lnTo>
                <a:lnTo>
                  <a:pt x="122149" y="796181"/>
                </a:lnTo>
                <a:lnTo>
                  <a:pt x="127604" y="789559"/>
                </a:lnTo>
                <a:lnTo>
                  <a:pt x="127122" y="802240"/>
                </a:lnTo>
                <a:lnTo>
                  <a:pt x="126154" y="814923"/>
                </a:lnTo>
                <a:lnTo>
                  <a:pt x="124829" y="827603"/>
                </a:lnTo>
                <a:lnTo>
                  <a:pt x="123274" y="840273"/>
                </a:lnTo>
                <a:lnTo>
                  <a:pt x="121619" y="852928"/>
                </a:lnTo>
                <a:lnTo>
                  <a:pt x="119992" y="865563"/>
                </a:lnTo>
                <a:lnTo>
                  <a:pt x="118521" y="878171"/>
                </a:lnTo>
                <a:lnTo>
                  <a:pt x="117336" y="890746"/>
                </a:lnTo>
                <a:lnTo>
                  <a:pt x="116694" y="900506"/>
                </a:lnTo>
                <a:lnTo>
                  <a:pt x="115967" y="909436"/>
                </a:lnTo>
                <a:lnTo>
                  <a:pt x="114682" y="923491"/>
                </a:lnTo>
                <a:lnTo>
                  <a:pt x="113341" y="939999"/>
                </a:lnTo>
                <a:lnTo>
                  <a:pt x="112445" y="956289"/>
                </a:lnTo>
                <a:lnTo>
                  <a:pt x="112496" y="969691"/>
                </a:lnTo>
                <a:lnTo>
                  <a:pt x="113995" y="977534"/>
                </a:lnTo>
                <a:lnTo>
                  <a:pt x="114561" y="978242"/>
                </a:lnTo>
                <a:lnTo>
                  <a:pt x="125037" y="980282"/>
                </a:lnTo>
                <a:lnTo>
                  <a:pt x="140458" y="979842"/>
                </a:lnTo>
                <a:lnTo>
                  <a:pt x="150908" y="979220"/>
                </a:lnTo>
                <a:lnTo>
                  <a:pt x="159779" y="978741"/>
                </a:lnTo>
                <a:lnTo>
                  <a:pt x="172533" y="977632"/>
                </a:lnTo>
                <a:lnTo>
                  <a:pt x="187483" y="975973"/>
                </a:lnTo>
                <a:lnTo>
                  <a:pt x="202942" y="973839"/>
                </a:lnTo>
                <a:lnTo>
                  <a:pt x="217226" y="971307"/>
                </a:lnTo>
                <a:lnTo>
                  <a:pt x="228647" y="968456"/>
                </a:lnTo>
                <a:lnTo>
                  <a:pt x="233026" y="966812"/>
                </a:lnTo>
                <a:lnTo>
                  <a:pt x="244988" y="962650"/>
                </a:lnTo>
                <a:lnTo>
                  <a:pt x="256471" y="957636"/>
                </a:lnTo>
                <a:lnTo>
                  <a:pt x="267393" y="953414"/>
                </a:lnTo>
                <a:lnTo>
                  <a:pt x="282280" y="949142"/>
                </a:lnTo>
                <a:lnTo>
                  <a:pt x="290940" y="943424"/>
                </a:lnTo>
                <a:lnTo>
                  <a:pt x="293339" y="931824"/>
                </a:lnTo>
                <a:lnTo>
                  <a:pt x="293381" y="919774"/>
                </a:lnTo>
                <a:lnTo>
                  <a:pt x="293520" y="907501"/>
                </a:lnTo>
                <a:lnTo>
                  <a:pt x="293740" y="895032"/>
                </a:lnTo>
                <a:lnTo>
                  <a:pt x="294024" y="882395"/>
                </a:lnTo>
                <a:lnTo>
                  <a:pt x="294359" y="869617"/>
                </a:lnTo>
                <a:lnTo>
                  <a:pt x="294728" y="856725"/>
                </a:lnTo>
                <a:lnTo>
                  <a:pt x="295117" y="843746"/>
                </a:lnTo>
                <a:lnTo>
                  <a:pt x="295510" y="830707"/>
                </a:lnTo>
                <a:lnTo>
                  <a:pt x="295891" y="817636"/>
                </a:lnTo>
                <a:lnTo>
                  <a:pt x="296246" y="804559"/>
                </a:lnTo>
                <a:lnTo>
                  <a:pt x="296559" y="791504"/>
                </a:lnTo>
                <a:lnTo>
                  <a:pt x="296815" y="778497"/>
                </a:lnTo>
                <a:lnTo>
                  <a:pt x="296999" y="765567"/>
                </a:lnTo>
                <a:lnTo>
                  <a:pt x="296961" y="727504"/>
                </a:lnTo>
                <a:lnTo>
                  <a:pt x="296701" y="715149"/>
                </a:lnTo>
                <a:lnTo>
                  <a:pt x="296292" y="703006"/>
                </a:lnTo>
                <a:lnTo>
                  <a:pt x="295980" y="696061"/>
                </a:lnTo>
                <a:lnTo>
                  <a:pt x="294962" y="683576"/>
                </a:lnTo>
                <a:lnTo>
                  <a:pt x="293245" y="671027"/>
                </a:lnTo>
                <a:lnTo>
                  <a:pt x="291000" y="658450"/>
                </a:lnTo>
                <a:lnTo>
                  <a:pt x="288400" y="645882"/>
                </a:lnTo>
                <a:lnTo>
                  <a:pt x="285618" y="633362"/>
                </a:lnTo>
                <a:lnTo>
                  <a:pt x="282826" y="620926"/>
                </a:lnTo>
                <a:lnTo>
                  <a:pt x="280702" y="611073"/>
                </a:lnTo>
                <a:lnTo>
                  <a:pt x="278223" y="598614"/>
                </a:lnTo>
                <a:lnTo>
                  <a:pt x="275948" y="586104"/>
                </a:lnTo>
                <a:lnTo>
                  <a:pt x="273879" y="573548"/>
                </a:lnTo>
                <a:lnTo>
                  <a:pt x="272018" y="560954"/>
                </a:lnTo>
                <a:lnTo>
                  <a:pt x="270364" y="548326"/>
                </a:lnTo>
                <a:lnTo>
                  <a:pt x="268920" y="535671"/>
                </a:lnTo>
                <a:lnTo>
                  <a:pt x="267687" y="522994"/>
                </a:lnTo>
                <a:lnTo>
                  <a:pt x="266665" y="510302"/>
                </a:lnTo>
                <a:lnTo>
                  <a:pt x="265857" y="497600"/>
                </a:lnTo>
                <a:lnTo>
                  <a:pt x="265262" y="484894"/>
                </a:lnTo>
                <a:lnTo>
                  <a:pt x="264883" y="472190"/>
                </a:lnTo>
                <a:lnTo>
                  <a:pt x="264720" y="459494"/>
                </a:lnTo>
                <a:lnTo>
                  <a:pt x="264713" y="456323"/>
                </a:lnTo>
                <a:lnTo>
                  <a:pt x="264882" y="443577"/>
                </a:lnTo>
                <a:lnTo>
                  <a:pt x="265356" y="430864"/>
                </a:lnTo>
                <a:lnTo>
                  <a:pt x="266091" y="418180"/>
                </a:lnTo>
                <a:lnTo>
                  <a:pt x="267037" y="405519"/>
                </a:lnTo>
                <a:lnTo>
                  <a:pt x="268149" y="392875"/>
                </a:lnTo>
                <a:lnTo>
                  <a:pt x="269380" y="380244"/>
                </a:lnTo>
                <a:lnTo>
                  <a:pt x="270682" y="367619"/>
                </a:lnTo>
                <a:lnTo>
                  <a:pt x="272009" y="354995"/>
                </a:lnTo>
                <a:lnTo>
                  <a:pt x="273314" y="342366"/>
                </a:lnTo>
                <a:lnTo>
                  <a:pt x="274550" y="329728"/>
                </a:lnTo>
                <a:lnTo>
                  <a:pt x="275671" y="317074"/>
                </a:lnTo>
                <a:lnTo>
                  <a:pt x="276628" y="304399"/>
                </a:lnTo>
                <a:lnTo>
                  <a:pt x="277045" y="297827"/>
                </a:lnTo>
                <a:lnTo>
                  <a:pt x="277437" y="285169"/>
                </a:lnTo>
                <a:lnTo>
                  <a:pt x="277244" y="272483"/>
                </a:lnTo>
                <a:lnTo>
                  <a:pt x="276641" y="259788"/>
                </a:lnTo>
                <a:lnTo>
                  <a:pt x="275809" y="247105"/>
                </a:lnTo>
                <a:lnTo>
                  <a:pt x="274925" y="234452"/>
                </a:lnTo>
                <a:lnTo>
                  <a:pt x="274168" y="221850"/>
                </a:lnTo>
                <a:lnTo>
                  <a:pt x="274149" y="221475"/>
                </a:lnTo>
                <a:lnTo>
                  <a:pt x="273714" y="208810"/>
                </a:lnTo>
                <a:lnTo>
                  <a:pt x="273611" y="196139"/>
                </a:lnTo>
                <a:lnTo>
                  <a:pt x="273774" y="183461"/>
                </a:lnTo>
                <a:lnTo>
                  <a:pt x="274138" y="170780"/>
                </a:lnTo>
                <a:lnTo>
                  <a:pt x="274639" y="158094"/>
                </a:lnTo>
                <a:lnTo>
                  <a:pt x="275212" y="145407"/>
                </a:lnTo>
                <a:lnTo>
                  <a:pt x="275792" y="132719"/>
                </a:lnTo>
                <a:lnTo>
                  <a:pt x="276314" y="120031"/>
                </a:lnTo>
                <a:lnTo>
                  <a:pt x="276713" y="107346"/>
                </a:lnTo>
                <a:lnTo>
                  <a:pt x="276925" y="94663"/>
                </a:lnTo>
                <a:lnTo>
                  <a:pt x="276943" y="89357"/>
                </a:lnTo>
                <a:lnTo>
                  <a:pt x="277645" y="76802"/>
                </a:lnTo>
                <a:lnTo>
                  <a:pt x="278693" y="64063"/>
                </a:lnTo>
                <a:lnTo>
                  <a:pt x="278465" y="51524"/>
                </a:lnTo>
                <a:lnTo>
                  <a:pt x="278302" y="50241"/>
                </a:lnTo>
                <a:lnTo>
                  <a:pt x="273727" y="38263"/>
                </a:lnTo>
                <a:lnTo>
                  <a:pt x="267443" y="27165"/>
                </a:lnTo>
                <a:lnTo>
                  <a:pt x="40634" y="0"/>
                </a:lnTo>
                <a:lnTo>
                  <a:pt x="34524" y="11060"/>
                </a:lnTo>
                <a:lnTo>
                  <a:pt x="24935" y="19928"/>
                </a:lnTo>
                <a:lnTo>
                  <a:pt x="15494" y="28850"/>
                </a:lnTo>
                <a:lnTo>
                  <a:pt x="11386" y="35217"/>
                </a:lnTo>
                <a:lnTo>
                  <a:pt x="8676" y="47435"/>
                </a:lnTo>
                <a:lnTo>
                  <a:pt x="8262" y="60063"/>
                </a:lnTo>
                <a:lnTo>
                  <a:pt x="8109" y="62318"/>
                </a:lnTo>
                <a:lnTo>
                  <a:pt x="7006" y="75058"/>
                </a:lnTo>
                <a:lnTo>
                  <a:pt x="5966" y="87686"/>
                </a:lnTo>
                <a:lnTo>
                  <a:pt x="5067" y="100278"/>
                </a:lnTo>
                <a:lnTo>
                  <a:pt x="4386" y="112907"/>
                </a:lnTo>
                <a:lnTo>
                  <a:pt x="4001" y="125647"/>
                </a:lnTo>
                <a:lnTo>
                  <a:pt x="3956" y="129336"/>
                </a:lnTo>
                <a:lnTo>
                  <a:pt x="3630" y="142426"/>
                </a:lnTo>
                <a:lnTo>
                  <a:pt x="3041" y="155055"/>
                </a:lnTo>
                <a:lnTo>
                  <a:pt x="2438" y="167398"/>
                </a:lnTo>
                <a:lnTo>
                  <a:pt x="2071" y="179633"/>
                </a:lnTo>
                <a:lnTo>
                  <a:pt x="2190" y="191935"/>
                </a:lnTo>
                <a:lnTo>
                  <a:pt x="3045" y="204479"/>
                </a:lnTo>
                <a:lnTo>
                  <a:pt x="4885" y="217444"/>
                </a:lnTo>
                <a:lnTo>
                  <a:pt x="8297" y="232931"/>
                </a:lnTo>
                <a:lnTo>
                  <a:pt x="11839" y="245139"/>
                </a:lnTo>
                <a:lnTo>
                  <a:pt x="16011" y="256692"/>
                </a:lnTo>
                <a:lnTo>
                  <a:pt x="20884" y="267948"/>
                </a:lnTo>
                <a:lnTo>
                  <a:pt x="26529" y="279266"/>
                </a:lnTo>
                <a:lnTo>
                  <a:pt x="30817" y="287134"/>
                </a:lnTo>
                <a:lnTo>
                  <a:pt x="35990" y="297840"/>
                </a:lnTo>
                <a:lnTo>
                  <a:pt x="40244" y="309483"/>
                </a:lnTo>
                <a:lnTo>
                  <a:pt x="43773" y="321810"/>
                </a:lnTo>
                <a:lnTo>
                  <a:pt x="46776" y="334564"/>
                </a:lnTo>
                <a:lnTo>
                  <a:pt x="49447" y="347492"/>
                </a:lnTo>
                <a:lnTo>
                  <a:pt x="51983" y="360340"/>
                </a:lnTo>
                <a:lnTo>
                  <a:pt x="54581" y="372852"/>
                </a:lnTo>
                <a:lnTo>
                  <a:pt x="55201" y="375627"/>
                </a:lnTo>
                <a:lnTo>
                  <a:pt x="58191" y="388737"/>
                </a:lnTo>
                <a:lnTo>
                  <a:pt x="60922" y="401168"/>
                </a:lnTo>
                <a:lnTo>
                  <a:pt x="63269" y="413260"/>
                </a:lnTo>
                <a:lnTo>
                  <a:pt x="65107" y="425356"/>
                </a:lnTo>
                <a:lnTo>
                  <a:pt x="66312" y="437797"/>
                </a:lnTo>
                <a:lnTo>
                  <a:pt x="66758" y="450925"/>
                </a:lnTo>
                <a:lnTo>
                  <a:pt x="66758" y="451307"/>
                </a:lnTo>
                <a:lnTo>
                  <a:pt x="66545" y="464980"/>
                </a:lnTo>
                <a:lnTo>
                  <a:pt x="65926" y="477538"/>
                </a:lnTo>
                <a:lnTo>
                  <a:pt x="64949" y="489484"/>
                </a:lnTo>
                <a:lnTo>
                  <a:pt x="63665" y="501319"/>
                </a:lnTo>
                <a:lnTo>
                  <a:pt x="62120" y="513546"/>
                </a:lnTo>
                <a:lnTo>
                  <a:pt x="60364" y="526666"/>
                </a:lnTo>
                <a:lnTo>
                  <a:pt x="59621" y="532218"/>
                </a:lnTo>
                <a:lnTo>
                  <a:pt x="58032" y="545223"/>
                </a:lnTo>
                <a:lnTo>
                  <a:pt x="56701" y="557970"/>
                </a:lnTo>
                <a:lnTo>
                  <a:pt x="55540" y="570529"/>
                </a:lnTo>
                <a:lnTo>
                  <a:pt x="54459" y="582971"/>
                </a:lnTo>
                <a:lnTo>
                  <a:pt x="53369" y="595366"/>
                </a:lnTo>
                <a:lnTo>
                  <a:pt x="52180" y="607786"/>
                </a:lnTo>
                <a:lnTo>
                  <a:pt x="50804" y="620301"/>
                </a:lnTo>
                <a:lnTo>
                  <a:pt x="49152" y="632982"/>
                </a:lnTo>
                <a:lnTo>
                  <a:pt x="47416" y="644232"/>
                </a:lnTo>
                <a:lnTo>
                  <a:pt x="45610" y="656467"/>
                </a:lnTo>
                <a:lnTo>
                  <a:pt x="43961" y="669556"/>
                </a:lnTo>
                <a:lnTo>
                  <a:pt x="42445" y="682324"/>
                </a:lnTo>
                <a:lnTo>
                  <a:pt x="41841" y="687324"/>
                </a:lnTo>
                <a:lnTo>
                  <a:pt x="42018" y="687146"/>
                </a:lnTo>
                <a:lnTo>
                  <a:pt x="34792" y="707313"/>
                </a:lnTo>
                <a:lnTo>
                  <a:pt x="31433" y="720148"/>
                </a:lnTo>
                <a:lnTo>
                  <a:pt x="28543" y="731996"/>
                </a:lnTo>
                <a:lnTo>
                  <a:pt x="25581" y="743563"/>
                </a:lnTo>
                <a:lnTo>
                  <a:pt x="21929" y="755618"/>
                </a:lnTo>
                <a:lnTo>
                  <a:pt x="18828" y="764247"/>
                </a:lnTo>
                <a:lnTo>
                  <a:pt x="15499" y="776439"/>
                </a:lnTo>
                <a:lnTo>
                  <a:pt x="13189" y="788946"/>
                </a:lnTo>
                <a:lnTo>
                  <a:pt x="9795" y="801179"/>
                </a:lnTo>
                <a:lnTo>
                  <a:pt x="9735" y="801331"/>
                </a:lnTo>
                <a:lnTo>
                  <a:pt x="4024" y="812344"/>
                </a:lnTo>
                <a:lnTo>
                  <a:pt x="0" y="823003"/>
                </a:lnTo>
                <a:lnTo>
                  <a:pt x="83" y="83097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837513" y="4829811"/>
            <a:ext cx="297094" cy="980282"/>
          </a:xfrm>
          <a:custGeom>
            <a:avLst/>
            <a:gdLst/>
            <a:ahLst/>
            <a:cxnLst/>
            <a:rect l="l" t="t" r="r" b="b"/>
            <a:pathLst>
              <a:path w="297094" h="980282">
                <a:moveTo>
                  <a:pt x="40634" y="0"/>
                </a:moveTo>
                <a:lnTo>
                  <a:pt x="34524" y="11060"/>
                </a:lnTo>
                <a:lnTo>
                  <a:pt x="24935" y="19928"/>
                </a:lnTo>
                <a:lnTo>
                  <a:pt x="15494" y="28850"/>
                </a:lnTo>
                <a:lnTo>
                  <a:pt x="11386" y="35217"/>
                </a:lnTo>
                <a:lnTo>
                  <a:pt x="8676" y="47435"/>
                </a:lnTo>
                <a:lnTo>
                  <a:pt x="8262" y="60063"/>
                </a:lnTo>
                <a:lnTo>
                  <a:pt x="8109" y="62318"/>
                </a:lnTo>
                <a:lnTo>
                  <a:pt x="7006" y="75058"/>
                </a:lnTo>
                <a:lnTo>
                  <a:pt x="5966" y="87686"/>
                </a:lnTo>
                <a:lnTo>
                  <a:pt x="5067" y="100278"/>
                </a:lnTo>
                <a:lnTo>
                  <a:pt x="4386" y="112907"/>
                </a:lnTo>
                <a:lnTo>
                  <a:pt x="4001" y="125647"/>
                </a:lnTo>
                <a:lnTo>
                  <a:pt x="3956" y="129336"/>
                </a:lnTo>
                <a:lnTo>
                  <a:pt x="3630" y="142426"/>
                </a:lnTo>
                <a:lnTo>
                  <a:pt x="3041" y="155055"/>
                </a:lnTo>
                <a:lnTo>
                  <a:pt x="2438" y="167398"/>
                </a:lnTo>
                <a:lnTo>
                  <a:pt x="2071" y="179633"/>
                </a:lnTo>
                <a:lnTo>
                  <a:pt x="2190" y="191935"/>
                </a:lnTo>
                <a:lnTo>
                  <a:pt x="3045" y="204479"/>
                </a:lnTo>
                <a:lnTo>
                  <a:pt x="4885" y="217444"/>
                </a:lnTo>
                <a:lnTo>
                  <a:pt x="8297" y="232931"/>
                </a:lnTo>
                <a:lnTo>
                  <a:pt x="11839" y="245139"/>
                </a:lnTo>
                <a:lnTo>
                  <a:pt x="16011" y="256692"/>
                </a:lnTo>
                <a:lnTo>
                  <a:pt x="20884" y="267948"/>
                </a:lnTo>
                <a:lnTo>
                  <a:pt x="26529" y="279266"/>
                </a:lnTo>
                <a:lnTo>
                  <a:pt x="30817" y="287134"/>
                </a:lnTo>
                <a:lnTo>
                  <a:pt x="35990" y="297840"/>
                </a:lnTo>
                <a:lnTo>
                  <a:pt x="40244" y="309483"/>
                </a:lnTo>
                <a:lnTo>
                  <a:pt x="43773" y="321810"/>
                </a:lnTo>
                <a:lnTo>
                  <a:pt x="46776" y="334564"/>
                </a:lnTo>
                <a:lnTo>
                  <a:pt x="49447" y="347492"/>
                </a:lnTo>
                <a:lnTo>
                  <a:pt x="51983" y="360340"/>
                </a:lnTo>
                <a:lnTo>
                  <a:pt x="54581" y="372852"/>
                </a:lnTo>
                <a:lnTo>
                  <a:pt x="55201" y="375627"/>
                </a:lnTo>
                <a:lnTo>
                  <a:pt x="58191" y="388737"/>
                </a:lnTo>
                <a:lnTo>
                  <a:pt x="60922" y="401168"/>
                </a:lnTo>
                <a:lnTo>
                  <a:pt x="63269" y="413260"/>
                </a:lnTo>
                <a:lnTo>
                  <a:pt x="65107" y="425356"/>
                </a:lnTo>
                <a:lnTo>
                  <a:pt x="66312" y="437797"/>
                </a:lnTo>
                <a:lnTo>
                  <a:pt x="66758" y="450925"/>
                </a:lnTo>
                <a:lnTo>
                  <a:pt x="66758" y="451307"/>
                </a:lnTo>
                <a:lnTo>
                  <a:pt x="66545" y="464980"/>
                </a:lnTo>
                <a:lnTo>
                  <a:pt x="65926" y="477538"/>
                </a:lnTo>
                <a:lnTo>
                  <a:pt x="64949" y="489484"/>
                </a:lnTo>
                <a:lnTo>
                  <a:pt x="63665" y="501319"/>
                </a:lnTo>
                <a:lnTo>
                  <a:pt x="62120" y="513546"/>
                </a:lnTo>
                <a:lnTo>
                  <a:pt x="60364" y="526666"/>
                </a:lnTo>
                <a:lnTo>
                  <a:pt x="59621" y="532218"/>
                </a:lnTo>
                <a:lnTo>
                  <a:pt x="58032" y="545223"/>
                </a:lnTo>
                <a:lnTo>
                  <a:pt x="56701" y="557970"/>
                </a:lnTo>
                <a:lnTo>
                  <a:pt x="55540" y="570529"/>
                </a:lnTo>
                <a:lnTo>
                  <a:pt x="54459" y="582971"/>
                </a:lnTo>
                <a:lnTo>
                  <a:pt x="53369" y="595366"/>
                </a:lnTo>
                <a:lnTo>
                  <a:pt x="52180" y="607786"/>
                </a:lnTo>
                <a:lnTo>
                  <a:pt x="50804" y="620301"/>
                </a:lnTo>
                <a:lnTo>
                  <a:pt x="49152" y="632982"/>
                </a:lnTo>
                <a:lnTo>
                  <a:pt x="47416" y="644232"/>
                </a:lnTo>
                <a:lnTo>
                  <a:pt x="45610" y="656467"/>
                </a:lnTo>
                <a:lnTo>
                  <a:pt x="43961" y="669556"/>
                </a:lnTo>
                <a:lnTo>
                  <a:pt x="42445" y="682324"/>
                </a:lnTo>
                <a:lnTo>
                  <a:pt x="41841" y="687324"/>
                </a:lnTo>
                <a:lnTo>
                  <a:pt x="42018" y="687146"/>
                </a:lnTo>
                <a:lnTo>
                  <a:pt x="34792" y="707313"/>
                </a:lnTo>
                <a:lnTo>
                  <a:pt x="31433" y="720148"/>
                </a:lnTo>
                <a:lnTo>
                  <a:pt x="28543" y="731996"/>
                </a:lnTo>
                <a:lnTo>
                  <a:pt x="25581" y="743563"/>
                </a:lnTo>
                <a:lnTo>
                  <a:pt x="21929" y="755618"/>
                </a:lnTo>
                <a:lnTo>
                  <a:pt x="18828" y="764247"/>
                </a:lnTo>
                <a:lnTo>
                  <a:pt x="15499" y="776439"/>
                </a:lnTo>
                <a:lnTo>
                  <a:pt x="13189" y="788946"/>
                </a:lnTo>
                <a:lnTo>
                  <a:pt x="9795" y="801179"/>
                </a:lnTo>
                <a:lnTo>
                  <a:pt x="9735" y="801331"/>
                </a:lnTo>
                <a:lnTo>
                  <a:pt x="4024" y="812344"/>
                </a:lnTo>
                <a:lnTo>
                  <a:pt x="0" y="823003"/>
                </a:lnTo>
                <a:lnTo>
                  <a:pt x="83" y="830973"/>
                </a:lnTo>
                <a:lnTo>
                  <a:pt x="12839" y="832180"/>
                </a:lnTo>
                <a:lnTo>
                  <a:pt x="25066" y="831402"/>
                </a:lnTo>
                <a:lnTo>
                  <a:pt x="36951" y="829060"/>
                </a:lnTo>
                <a:lnTo>
                  <a:pt x="48679" y="825573"/>
                </a:lnTo>
                <a:lnTo>
                  <a:pt x="60437" y="821364"/>
                </a:lnTo>
                <a:lnTo>
                  <a:pt x="72411" y="816852"/>
                </a:lnTo>
                <a:lnTo>
                  <a:pt x="74886" y="815936"/>
                </a:lnTo>
                <a:lnTo>
                  <a:pt x="87736" y="811890"/>
                </a:lnTo>
                <a:lnTo>
                  <a:pt x="100302" y="808196"/>
                </a:lnTo>
                <a:lnTo>
                  <a:pt x="111976" y="803433"/>
                </a:lnTo>
                <a:lnTo>
                  <a:pt x="122149" y="796181"/>
                </a:lnTo>
                <a:lnTo>
                  <a:pt x="127604" y="789559"/>
                </a:lnTo>
                <a:lnTo>
                  <a:pt x="127122" y="802240"/>
                </a:lnTo>
                <a:lnTo>
                  <a:pt x="126154" y="814923"/>
                </a:lnTo>
                <a:lnTo>
                  <a:pt x="124829" y="827603"/>
                </a:lnTo>
                <a:lnTo>
                  <a:pt x="123274" y="840273"/>
                </a:lnTo>
                <a:lnTo>
                  <a:pt x="121619" y="852928"/>
                </a:lnTo>
                <a:lnTo>
                  <a:pt x="119992" y="865563"/>
                </a:lnTo>
                <a:lnTo>
                  <a:pt x="118521" y="878171"/>
                </a:lnTo>
                <a:lnTo>
                  <a:pt x="117336" y="890746"/>
                </a:lnTo>
                <a:lnTo>
                  <a:pt x="116694" y="900506"/>
                </a:lnTo>
                <a:lnTo>
                  <a:pt x="115967" y="909436"/>
                </a:lnTo>
                <a:lnTo>
                  <a:pt x="114682" y="923491"/>
                </a:lnTo>
                <a:lnTo>
                  <a:pt x="113341" y="939999"/>
                </a:lnTo>
                <a:lnTo>
                  <a:pt x="112445" y="956289"/>
                </a:lnTo>
                <a:lnTo>
                  <a:pt x="112496" y="969691"/>
                </a:lnTo>
                <a:lnTo>
                  <a:pt x="113995" y="977534"/>
                </a:lnTo>
                <a:lnTo>
                  <a:pt x="114561" y="978242"/>
                </a:lnTo>
                <a:lnTo>
                  <a:pt x="125037" y="980282"/>
                </a:lnTo>
                <a:lnTo>
                  <a:pt x="140458" y="979842"/>
                </a:lnTo>
                <a:lnTo>
                  <a:pt x="150908" y="979220"/>
                </a:lnTo>
                <a:lnTo>
                  <a:pt x="159779" y="978741"/>
                </a:lnTo>
                <a:lnTo>
                  <a:pt x="172533" y="977632"/>
                </a:lnTo>
                <a:lnTo>
                  <a:pt x="187483" y="975973"/>
                </a:lnTo>
                <a:lnTo>
                  <a:pt x="202942" y="973839"/>
                </a:lnTo>
                <a:lnTo>
                  <a:pt x="217226" y="971307"/>
                </a:lnTo>
                <a:lnTo>
                  <a:pt x="228647" y="968456"/>
                </a:lnTo>
                <a:lnTo>
                  <a:pt x="233026" y="966812"/>
                </a:lnTo>
                <a:lnTo>
                  <a:pt x="244988" y="962650"/>
                </a:lnTo>
                <a:lnTo>
                  <a:pt x="256471" y="957636"/>
                </a:lnTo>
                <a:lnTo>
                  <a:pt x="267393" y="953414"/>
                </a:lnTo>
                <a:lnTo>
                  <a:pt x="282280" y="949142"/>
                </a:lnTo>
                <a:lnTo>
                  <a:pt x="290940" y="943424"/>
                </a:lnTo>
                <a:lnTo>
                  <a:pt x="293339" y="931824"/>
                </a:lnTo>
                <a:lnTo>
                  <a:pt x="293381" y="919774"/>
                </a:lnTo>
                <a:lnTo>
                  <a:pt x="293520" y="907501"/>
                </a:lnTo>
                <a:lnTo>
                  <a:pt x="293740" y="895032"/>
                </a:lnTo>
                <a:lnTo>
                  <a:pt x="294024" y="882395"/>
                </a:lnTo>
                <a:lnTo>
                  <a:pt x="294359" y="869617"/>
                </a:lnTo>
                <a:lnTo>
                  <a:pt x="294728" y="856725"/>
                </a:lnTo>
                <a:lnTo>
                  <a:pt x="295117" y="843746"/>
                </a:lnTo>
                <a:lnTo>
                  <a:pt x="295510" y="830707"/>
                </a:lnTo>
                <a:lnTo>
                  <a:pt x="295891" y="817636"/>
                </a:lnTo>
                <a:lnTo>
                  <a:pt x="296246" y="804559"/>
                </a:lnTo>
                <a:lnTo>
                  <a:pt x="296559" y="791504"/>
                </a:lnTo>
                <a:lnTo>
                  <a:pt x="296815" y="778497"/>
                </a:lnTo>
                <a:lnTo>
                  <a:pt x="296999" y="765567"/>
                </a:lnTo>
                <a:lnTo>
                  <a:pt x="297094" y="752740"/>
                </a:lnTo>
                <a:lnTo>
                  <a:pt x="297087" y="740043"/>
                </a:lnTo>
                <a:lnTo>
                  <a:pt x="296961" y="727504"/>
                </a:lnTo>
                <a:lnTo>
                  <a:pt x="296701" y="715149"/>
                </a:lnTo>
                <a:lnTo>
                  <a:pt x="296292" y="703006"/>
                </a:lnTo>
                <a:lnTo>
                  <a:pt x="295980" y="696061"/>
                </a:lnTo>
                <a:lnTo>
                  <a:pt x="294962" y="683576"/>
                </a:lnTo>
                <a:lnTo>
                  <a:pt x="293245" y="671027"/>
                </a:lnTo>
                <a:lnTo>
                  <a:pt x="291000" y="658450"/>
                </a:lnTo>
                <a:lnTo>
                  <a:pt x="288400" y="645882"/>
                </a:lnTo>
                <a:lnTo>
                  <a:pt x="285618" y="633362"/>
                </a:lnTo>
                <a:lnTo>
                  <a:pt x="282826" y="620926"/>
                </a:lnTo>
                <a:lnTo>
                  <a:pt x="280702" y="611073"/>
                </a:lnTo>
                <a:lnTo>
                  <a:pt x="278223" y="598614"/>
                </a:lnTo>
                <a:lnTo>
                  <a:pt x="275948" y="586104"/>
                </a:lnTo>
                <a:lnTo>
                  <a:pt x="273879" y="573548"/>
                </a:lnTo>
                <a:lnTo>
                  <a:pt x="272018" y="560954"/>
                </a:lnTo>
                <a:lnTo>
                  <a:pt x="270364" y="548326"/>
                </a:lnTo>
                <a:lnTo>
                  <a:pt x="268920" y="535671"/>
                </a:lnTo>
                <a:lnTo>
                  <a:pt x="267687" y="522994"/>
                </a:lnTo>
                <a:lnTo>
                  <a:pt x="266665" y="510302"/>
                </a:lnTo>
                <a:lnTo>
                  <a:pt x="265857" y="497600"/>
                </a:lnTo>
                <a:lnTo>
                  <a:pt x="265262" y="484894"/>
                </a:lnTo>
                <a:lnTo>
                  <a:pt x="264883" y="472190"/>
                </a:lnTo>
                <a:lnTo>
                  <a:pt x="264720" y="459494"/>
                </a:lnTo>
                <a:lnTo>
                  <a:pt x="264713" y="456323"/>
                </a:lnTo>
                <a:lnTo>
                  <a:pt x="264882" y="443577"/>
                </a:lnTo>
                <a:lnTo>
                  <a:pt x="265356" y="430864"/>
                </a:lnTo>
                <a:lnTo>
                  <a:pt x="266091" y="418180"/>
                </a:lnTo>
                <a:lnTo>
                  <a:pt x="267037" y="405519"/>
                </a:lnTo>
                <a:lnTo>
                  <a:pt x="268149" y="392875"/>
                </a:lnTo>
                <a:lnTo>
                  <a:pt x="269380" y="380244"/>
                </a:lnTo>
                <a:lnTo>
                  <a:pt x="270682" y="367619"/>
                </a:lnTo>
                <a:lnTo>
                  <a:pt x="272009" y="354995"/>
                </a:lnTo>
                <a:lnTo>
                  <a:pt x="273314" y="342366"/>
                </a:lnTo>
                <a:lnTo>
                  <a:pt x="274550" y="329728"/>
                </a:lnTo>
                <a:lnTo>
                  <a:pt x="275671" y="317074"/>
                </a:lnTo>
                <a:lnTo>
                  <a:pt x="276628" y="304399"/>
                </a:lnTo>
                <a:lnTo>
                  <a:pt x="277045" y="297827"/>
                </a:lnTo>
                <a:lnTo>
                  <a:pt x="277437" y="285169"/>
                </a:lnTo>
                <a:lnTo>
                  <a:pt x="277244" y="272483"/>
                </a:lnTo>
                <a:lnTo>
                  <a:pt x="276641" y="259788"/>
                </a:lnTo>
                <a:lnTo>
                  <a:pt x="275809" y="247105"/>
                </a:lnTo>
                <a:lnTo>
                  <a:pt x="274925" y="234452"/>
                </a:lnTo>
                <a:lnTo>
                  <a:pt x="274168" y="221850"/>
                </a:lnTo>
                <a:lnTo>
                  <a:pt x="274149" y="221475"/>
                </a:lnTo>
                <a:lnTo>
                  <a:pt x="273714" y="208810"/>
                </a:lnTo>
                <a:lnTo>
                  <a:pt x="273611" y="196139"/>
                </a:lnTo>
                <a:lnTo>
                  <a:pt x="273774" y="183461"/>
                </a:lnTo>
                <a:lnTo>
                  <a:pt x="274138" y="170780"/>
                </a:lnTo>
                <a:lnTo>
                  <a:pt x="274639" y="158094"/>
                </a:lnTo>
                <a:lnTo>
                  <a:pt x="275212" y="145407"/>
                </a:lnTo>
                <a:lnTo>
                  <a:pt x="275792" y="132719"/>
                </a:lnTo>
                <a:lnTo>
                  <a:pt x="276314" y="120031"/>
                </a:lnTo>
                <a:lnTo>
                  <a:pt x="276713" y="107346"/>
                </a:lnTo>
                <a:lnTo>
                  <a:pt x="276925" y="94663"/>
                </a:lnTo>
                <a:lnTo>
                  <a:pt x="276943" y="89357"/>
                </a:lnTo>
                <a:lnTo>
                  <a:pt x="277645" y="76802"/>
                </a:lnTo>
                <a:lnTo>
                  <a:pt x="278693" y="64063"/>
                </a:lnTo>
                <a:lnTo>
                  <a:pt x="278465" y="51524"/>
                </a:lnTo>
                <a:lnTo>
                  <a:pt x="278302" y="50241"/>
                </a:lnTo>
                <a:lnTo>
                  <a:pt x="273727" y="38263"/>
                </a:lnTo>
                <a:lnTo>
                  <a:pt x="267443" y="271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898482" y="5231233"/>
            <a:ext cx="66573" cy="389001"/>
          </a:xfrm>
          <a:custGeom>
            <a:avLst/>
            <a:gdLst/>
            <a:ahLst/>
            <a:cxnLst/>
            <a:rect l="l" t="t" r="r" b="b"/>
            <a:pathLst>
              <a:path w="66573" h="389000">
                <a:moveTo>
                  <a:pt x="66573" y="389000"/>
                </a:moveTo>
                <a:lnTo>
                  <a:pt x="66085" y="377986"/>
                </a:lnTo>
                <a:lnTo>
                  <a:pt x="62349" y="364629"/>
                </a:lnTo>
                <a:lnTo>
                  <a:pt x="59258" y="353555"/>
                </a:lnTo>
                <a:lnTo>
                  <a:pt x="57197" y="341098"/>
                </a:lnTo>
                <a:lnTo>
                  <a:pt x="55699" y="328465"/>
                </a:lnTo>
                <a:lnTo>
                  <a:pt x="54609" y="315739"/>
                </a:lnTo>
                <a:lnTo>
                  <a:pt x="53773" y="303004"/>
                </a:lnTo>
                <a:lnTo>
                  <a:pt x="53038" y="290343"/>
                </a:lnTo>
                <a:lnTo>
                  <a:pt x="52920" y="288340"/>
                </a:lnTo>
                <a:lnTo>
                  <a:pt x="52133" y="275600"/>
                </a:lnTo>
                <a:lnTo>
                  <a:pt x="51265" y="262924"/>
                </a:lnTo>
                <a:lnTo>
                  <a:pt x="50308" y="250294"/>
                </a:lnTo>
                <a:lnTo>
                  <a:pt x="49255" y="237690"/>
                </a:lnTo>
                <a:lnTo>
                  <a:pt x="48098" y="225095"/>
                </a:lnTo>
                <a:lnTo>
                  <a:pt x="46830" y="212490"/>
                </a:lnTo>
                <a:lnTo>
                  <a:pt x="45442" y="199855"/>
                </a:lnTo>
                <a:lnTo>
                  <a:pt x="43928" y="187172"/>
                </a:lnTo>
                <a:lnTo>
                  <a:pt x="43472" y="183540"/>
                </a:lnTo>
                <a:lnTo>
                  <a:pt x="41901" y="170881"/>
                </a:lnTo>
                <a:lnTo>
                  <a:pt x="40390" y="158288"/>
                </a:lnTo>
                <a:lnTo>
                  <a:pt x="38876" y="145736"/>
                </a:lnTo>
                <a:lnTo>
                  <a:pt x="37294" y="133202"/>
                </a:lnTo>
                <a:lnTo>
                  <a:pt x="35579" y="120662"/>
                </a:lnTo>
                <a:lnTo>
                  <a:pt x="33668" y="108092"/>
                </a:lnTo>
                <a:lnTo>
                  <a:pt x="31495" y="95469"/>
                </a:lnTo>
                <a:lnTo>
                  <a:pt x="28555" y="81416"/>
                </a:lnTo>
                <a:lnTo>
                  <a:pt x="25355" y="68701"/>
                </a:lnTo>
                <a:lnTo>
                  <a:pt x="21934" y="56400"/>
                </a:lnTo>
                <a:lnTo>
                  <a:pt x="19050" y="46558"/>
                </a:lnTo>
                <a:lnTo>
                  <a:pt x="15113" y="37217"/>
                </a:lnTo>
                <a:lnTo>
                  <a:pt x="8568" y="23148"/>
                </a:lnTo>
                <a:lnTo>
                  <a:pt x="2503" y="910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817135" y="4375599"/>
            <a:ext cx="455948" cy="618477"/>
          </a:xfrm>
          <a:custGeom>
            <a:avLst/>
            <a:gdLst/>
            <a:ahLst/>
            <a:cxnLst/>
            <a:rect l="l" t="t" r="r" b="b"/>
            <a:pathLst>
              <a:path w="455948" h="618477">
                <a:moveTo>
                  <a:pt x="352419" y="377733"/>
                </a:moveTo>
                <a:lnTo>
                  <a:pt x="354434" y="366006"/>
                </a:lnTo>
                <a:lnTo>
                  <a:pt x="355262" y="364286"/>
                </a:lnTo>
                <a:lnTo>
                  <a:pt x="361387" y="353308"/>
                </a:lnTo>
                <a:lnTo>
                  <a:pt x="368040" y="342400"/>
                </a:lnTo>
                <a:lnTo>
                  <a:pt x="374806" y="331532"/>
                </a:lnTo>
                <a:lnTo>
                  <a:pt x="380700" y="321665"/>
                </a:lnTo>
                <a:lnTo>
                  <a:pt x="384392" y="312872"/>
                </a:lnTo>
                <a:lnTo>
                  <a:pt x="388033" y="300446"/>
                </a:lnTo>
                <a:lnTo>
                  <a:pt x="391529" y="286032"/>
                </a:lnTo>
                <a:lnTo>
                  <a:pt x="394782" y="271275"/>
                </a:lnTo>
                <a:lnTo>
                  <a:pt x="397697" y="257822"/>
                </a:lnTo>
                <a:lnTo>
                  <a:pt x="400177" y="247318"/>
                </a:lnTo>
                <a:lnTo>
                  <a:pt x="400512" y="246075"/>
                </a:lnTo>
                <a:lnTo>
                  <a:pt x="404755" y="232405"/>
                </a:lnTo>
                <a:lnTo>
                  <a:pt x="408218" y="223880"/>
                </a:lnTo>
                <a:lnTo>
                  <a:pt x="410961" y="218887"/>
                </a:lnTo>
                <a:lnTo>
                  <a:pt x="413043" y="215813"/>
                </a:lnTo>
                <a:lnTo>
                  <a:pt x="414525" y="213043"/>
                </a:lnTo>
                <a:lnTo>
                  <a:pt x="415465" y="208966"/>
                </a:lnTo>
                <a:lnTo>
                  <a:pt x="415924" y="201967"/>
                </a:lnTo>
                <a:lnTo>
                  <a:pt x="415994" y="195808"/>
                </a:lnTo>
                <a:lnTo>
                  <a:pt x="419165" y="183770"/>
                </a:lnTo>
                <a:lnTo>
                  <a:pt x="422955" y="172958"/>
                </a:lnTo>
                <a:lnTo>
                  <a:pt x="422496" y="166890"/>
                </a:lnTo>
                <a:lnTo>
                  <a:pt x="421023" y="161048"/>
                </a:lnTo>
                <a:lnTo>
                  <a:pt x="422712" y="152780"/>
                </a:lnTo>
                <a:lnTo>
                  <a:pt x="421582" y="147180"/>
                </a:lnTo>
                <a:lnTo>
                  <a:pt x="421314" y="135276"/>
                </a:lnTo>
                <a:lnTo>
                  <a:pt x="421602" y="121119"/>
                </a:lnTo>
                <a:lnTo>
                  <a:pt x="419753" y="112623"/>
                </a:lnTo>
                <a:lnTo>
                  <a:pt x="413479" y="105105"/>
                </a:lnTo>
                <a:lnTo>
                  <a:pt x="403538" y="95204"/>
                </a:lnTo>
                <a:lnTo>
                  <a:pt x="392271" y="84180"/>
                </a:lnTo>
                <a:lnTo>
                  <a:pt x="382018" y="73296"/>
                </a:lnTo>
                <a:lnTo>
                  <a:pt x="375120" y="63814"/>
                </a:lnTo>
                <a:lnTo>
                  <a:pt x="373639" y="59880"/>
                </a:lnTo>
                <a:lnTo>
                  <a:pt x="371274" y="45656"/>
                </a:lnTo>
                <a:lnTo>
                  <a:pt x="369517" y="36332"/>
                </a:lnTo>
                <a:lnTo>
                  <a:pt x="366868" y="27266"/>
                </a:lnTo>
                <a:lnTo>
                  <a:pt x="361827" y="13819"/>
                </a:lnTo>
                <a:lnTo>
                  <a:pt x="361727" y="13563"/>
                </a:lnTo>
                <a:lnTo>
                  <a:pt x="358577" y="5511"/>
                </a:lnTo>
                <a:lnTo>
                  <a:pt x="355402" y="3898"/>
                </a:lnTo>
                <a:lnTo>
                  <a:pt x="347846" y="0"/>
                </a:lnTo>
                <a:lnTo>
                  <a:pt x="344023" y="965"/>
                </a:lnTo>
                <a:lnTo>
                  <a:pt x="332620" y="6618"/>
                </a:lnTo>
                <a:lnTo>
                  <a:pt x="321378" y="12533"/>
                </a:lnTo>
                <a:lnTo>
                  <a:pt x="319880" y="13182"/>
                </a:lnTo>
                <a:lnTo>
                  <a:pt x="313200" y="15963"/>
                </a:lnTo>
                <a:lnTo>
                  <a:pt x="304373" y="21501"/>
                </a:lnTo>
                <a:lnTo>
                  <a:pt x="298062" y="23050"/>
                </a:lnTo>
                <a:lnTo>
                  <a:pt x="286236" y="23967"/>
                </a:lnTo>
                <a:lnTo>
                  <a:pt x="274030" y="23002"/>
                </a:lnTo>
                <a:lnTo>
                  <a:pt x="261957" y="23031"/>
                </a:lnTo>
                <a:lnTo>
                  <a:pt x="255186" y="24650"/>
                </a:lnTo>
                <a:lnTo>
                  <a:pt x="244170" y="30467"/>
                </a:lnTo>
                <a:lnTo>
                  <a:pt x="233400" y="38064"/>
                </a:lnTo>
                <a:lnTo>
                  <a:pt x="223551" y="44691"/>
                </a:lnTo>
                <a:lnTo>
                  <a:pt x="218661" y="47561"/>
                </a:lnTo>
                <a:lnTo>
                  <a:pt x="213886" y="52438"/>
                </a:lnTo>
                <a:lnTo>
                  <a:pt x="209771" y="56311"/>
                </a:lnTo>
                <a:lnTo>
                  <a:pt x="200067" y="64006"/>
                </a:lnTo>
                <a:lnTo>
                  <a:pt x="190043" y="71104"/>
                </a:lnTo>
                <a:lnTo>
                  <a:pt x="183076" y="77088"/>
                </a:lnTo>
                <a:lnTo>
                  <a:pt x="174514" y="86031"/>
                </a:lnTo>
                <a:lnTo>
                  <a:pt x="166214" y="95845"/>
                </a:lnTo>
                <a:lnTo>
                  <a:pt x="158229" y="106125"/>
                </a:lnTo>
                <a:lnTo>
                  <a:pt x="150612" y="116466"/>
                </a:lnTo>
                <a:lnTo>
                  <a:pt x="145192" y="123990"/>
                </a:lnTo>
                <a:lnTo>
                  <a:pt x="138840" y="131608"/>
                </a:lnTo>
                <a:lnTo>
                  <a:pt x="131435" y="138915"/>
                </a:lnTo>
                <a:lnTo>
                  <a:pt x="123144" y="146668"/>
                </a:lnTo>
                <a:lnTo>
                  <a:pt x="114136" y="155622"/>
                </a:lnTo>
                <a:lnTo>
                  <a:pt x="104578" y="166532"/>
                </a:lnTo>
                <a:lnTo>
                  <a:pt x="94637" y="180153"/>
                </a:lnTo>
                <a:lnTo>
                  <a:pt x="93477" y="181927"/>
                </a:lnTo>
                <a:lnTo>
                  <a:pt x="86502" y="193307"/>
                </a:lnTo>
                <a:lnTo>
                  <a:pt x="80265" y="204145"/>
                </a:lnTo>
                <a:lnTo>
                  <a:pt x="74127" y="214619"/>
                </a:lnTo>
                <a:lnTo>
                  <a:pt x="67449" y="224908"/>
                </a:lnTo>
                <a:lnTo>
                  <a:pt x="59591" y="235189"/>
                </a:lnTo>
                <a:lnTo>
                  <a:pt x="55936" y="239382"/>
                </a:lnTo>
                <a:lnTo>
                  <a:pt x="48706" y="248283"/>
                </a:lnTo>
                <a:lnTo>
                  <a:pt x="41510" y="258703"/>
                </a:lnTo>
                <a:lnTo>
                  <a:pt x="34438" y="270121"/>
                </a:lnTo>
                <a:lnTo>
                  <a:pt x="27578" y="282020"/>
                </a:lnTo>
                <a:lnTo>
                  <a:pt x="21022" y="293880"/>
                </a:lnTo>
                <a:lnTo>
                  <a:pt x="14858" y="305183"/>
                </a:lnTo>
                <a:lnTo>
                  <a:pt x="9177" y="315409"/>
                </a:lnTo>
                <a:lnTo>
                  <a:pt x="8184" y="317144"/>
                </a:lnTo>
                <a:lnTo>
                  <a:pt x="4042" y="325319"/>
                </a:lnTo>
                <a:lnTo>
                  <a:pt x="2677" y="330518"/>
                </a:lnTo>
                <a:lnTo>
                  <a:pt x="678" y="336143"/>
                </a:lnTo>
                <a:lnTo>
                  <a:pt x="0" y="347140"/>
                </a:lnTo>
                <a:lnTo>
                  <a:pt x="3322" y="360484"/>
                </a:lnTo>
                <a:lnTo>
                  <a:pt x="8311" y="369950"/>
                </a:lnTo>
                <a:lnTo>
                  <a:pt x="14928" y="378421"/>
                </a:lnTo>
                <a:lnTo>
                  <a:pt x="17455" y="383844"/>
                </a:lnTo>
                <a:lnTo>
                  <a:pt x="27285" y="385660"/>
                </a:lnTo>
                <a:lnTo>
                  <a:pt x="39535" y="388628"/>
                </a:lnTo>
                <a:lnTo>
                  <a:pt x="51919" y="391661"/>
                </a:lnTo>
                <a:lnTo>
                  <a:pt x="60483" y="392734"/>
                </a:lnTo>
                <a:lnTo>
                  <a:pt x="57154" y="404325"/>
                </a:lnTo>
                <a:lnTo>
                  <a:pt x="52612" y="416122"/>
                </a:lnTo>
                <a:lnTo>
                  <a:pt x="47366" y="428028"/>
                </a:lnTo>
                <a:lnTo>
                  <a:pt x="41925" y="439947"/>
                </a:lnTo>
                <a:lnTo>
                  <a:pt x="36797" y="451782"/>
                </a:lnTo>
                <a:lnTo>
                  <a:pt x="33775" y="459663"/>
                </a:lnTo>
                <a:lnTo>
                  <a:pt x="30119" y="471722"/>
                </a:lnTo>
                <a:lnTo>
                  <a:pt x="27307" y="484296"/>
                </a:lnTo>
                <a:lnTo>
                  <a:pt x="25136" y="497049"/>
                </a:lnTo>
                <a:lnTo>
                  <a:pt x="23405" y="509645"/>
                </a:lnTo>
                <a:lnTo>
                  <a:pt x="22484" y="517055"/>
                </a:lnTo>
                <a:lnTo>
                  <a:pt x="34146" y="520779"/>
                </a:lnTo>
                <a:lnTo>
                  <a:pt x="47017" y="522961"/>
                </a:lnTo>
                <a:lnTo>
                  <a:pt x="60219" y="524247"/>
                </a:lnTo>
                <a:lnTo>
                  <a:pt x="72872" y="525285"/>
                </a:lnTo>
                <a:lnTo>
                  <a:pt x="76726" y="525678"/>
                </a:lnTo>
                <a:lnTo>
                  <a:pt x="89392" y="526885"/>
                </a:lnTo>
                <a:lnTo>
                  <a:pt x="102058" y="527756"/>
                </a:lnTo>
                <a:lnTo>
                  <a:pt x="114723" y="528407"/>
                </a:lnTo>
                <a:lnTo>
                  <a:pt x="127390" y="528952"/>
                </a:lnTo>
                <a:lnTo>
                  <a:pt x="140059" y="529508"/>
                </a:lnTo>
                <a:lnTo>
                  <a:pt x="152730" y="530189"/>
                </a:lnTo>
                <a:lnTo>
                  <a:pt x="165405" y="531110"/>
                </a:lnTo>
                <a:lnTo>
                  <a:pt x="178405" y="532869"/>
                </a:lnTo>
                <a:lnTo>
                  <a:pt x="190757" y="535638"/>
                </a:lnTo>
                <a:lnTo>
                  <a:pt x="202996" y="539143"/>
                </a:lnTo>
                <a:lnTo>
                  <a:pt x="215168" y="543068"/>
                </a:lnTo>
                <a:lnTo>
                  <a:pt x="227321" y="547095"/>
                </a:lnTo>
                <a:lnTo>
                  <a:pt x="239501" y="550910"/>
                </a:lnTo>
                <a:lnTo>
                  <a:pt x="251755" y="554195"/>
                </a:lnTo>
                <a:lnTo>
                  <a:pt x="251999" y="554253"/>
                </a:lnTo>
                <a:lnTo>
                  <a:pt x="264583" y="557733"/>
                </a:lnTo>
                <a:lnTo>
                  <a:pt x="276346" y="561416"/>
                </a:lnTo>
                <a:lnTo>
                  <a:pt x="277957" y="561898"/>
                </a:lnTo>
                <a:lnTo>
                  <a:pt x="289521" y="566339"/>
                </a:lnTo>
                <a:lnTo>
                  <a:pt x="301723" y="568733"/>
                </a:lnTo>
                <a:lnTo>
                  <a:pt x="302710" y="568591"/>
                </a:lnTo>
                <a:lnTo>
                  <a:pt x="303306" y="555750"/>
                </a:lnTo>
                <a:lnTo>
                  <a:pt x="304334" y="543187"/>
                </a:lnTo>
                <a:lnTo>
                  <a:pt x="304767" y="540016"/>
                </a:lnTo>
                <a:lnTo>
                  <a:pt x="305993" y="527363"/>
                </a:lnTo>
                <a:lnTo>
                  <a:pt x="308717" y="514991"/>
                </a:lnTo>
                <a:lnTo>
                  <a:pt x="309301" y="513740"/>
                </a:lnTo>
                <a:lnTo>
                  <a:pt x="317195" y="523517"/>
                </a:lnTo>
                <a:lnTo>
                  <a:pt x="325179" y="533327"/>
                </a:lnTo>
                <a:lnTo>
                  <a:pt x="333160" y="543230"/>
                </a:lnTo>
                <a:lnTo>
                  <a:pt x="341049" y="553282"/>
                </a:lnTo>
                <a:lnTo>
                  <a:pt x="346817" y="560908"/>
                </a:lnTo>
                <a:lnTo>
                  <a:pt x="350767" y="566229"/>
                </a:lnTo>
                <a:lnTo>
                  <a:pt x="356837" y="570369"/>
                </a:lnTo>
                <a:lnTo>
                  <a:pt x="361079" y="575487"/>
                </a:lnTo>
                <a:lnTo>
                  <a:pt x="364521" y="579615"/>
                </a:lnTo>
                <a:lnTo>
                  <a:pt x="365067" y="584644"/>
                </a:lnTo>
                <a:lnTo>
                  <a:pt x="368420" y="588835"/>
                </a:lnTo>
                <a:lnTo>
                  <a:pt x="376129" y="598620"/>
                </a:lnTo>
                <a:lnTo>
                  <a:pt x="384324" y="608880"/>
                </a:lnTo>
                <a:lnTo>
                  <a:pt x="392638" y="618477"/>
                </a:lnTo>
                <a:lnTo>
                  <a:pt x="396437" y="606153"/>
                </a:lnTo>
                <a:lnTo>
                  <a:pt x="403293" y="595307"/>
                </a:lnTo>
                <a:lnTo>
                  <a:pt x="412634" y="586038"/>
                </a:lnTo>
                <a:lnTo>
                  <a:pt x="413860" y="585063"/>
                </a:lnTo>
                <a:lnTo>
                  <a:pt x="423110" y="577464"/>
                </a:lnTo>
                <a:lnTo>
                  <a:pt x="434187" y="568878"/>
                </a:lnTo>
                <a:lnTo>
                  <a:pt x="445838" y="562119"/>
                </a:lnTo>
                <a:lnTo>
                  <a:pt x="455948" y="559930"/>
                </a:lnTo>
                <a:lnTo>
                  <a:pt x="450520" y="548774"/>
                </a:lnTo>
                <a:lnTo>
                  <a:pt x="441325" y="539585"/>
                </a:lnTo>
                <a:lnTo>
                  <a:pt x="436085" y="533247"/>
                </a:lnTo>
                <a:lnTo>
                  <a:pt x="431729" y="526529"/>
                </a:lnTo>
                <a:lnTo>
                  <a:pt x="429722" y="519226"/>
                </a:lnTo>
                <a:lnTo>
                  <a:pt x="425658" y="512330"/>
                </a:lnTo>
                <a:lnTo>
                  <a:pt x="419358" y="501338"/>
                </a:lnTo>
                <a:lnTo>
                  <a:pt x="413055" y="490178"/>
                </a:lnTo>
                <a:lnTo>
                  <a:pt x="406582" y="479179"/>
                </a:lnTo>
                <a:lnTo>
                  <a:pt x="400703" y="470026"/>
                </a:lnTo>
                <a:lnTo>
                  <a:pt x="393783" y="459624"/>
                </a:lnTo>
                <a:lnTo>
                  <a:pt x="386957" y="448893"/>
                </a:lnTo>
                <a:lnTo>
                  <a:pt x="380303" y="437897"/>
                </a:lnTo>
                <a:lnTo>
                  <a:pt x="373895" y="426701"/>
                </a:lnTo>
                <a:lnTo>
                  <a:pt x="367812" y="415367"/>
                </a:lnTo>
                <a:lnTo>
                  <a:pt x="362131" y="403960"/>
                </a:lnTo>
                <a:lnTo>
                  <a:pt x="356927" y="392544"/>
                </a:lnTo>
                <a:lnTo>
                  <a:pt x="355732" y="389750"/>
                </a:lnTo>
                <a:lnTo>
                  <a:pt x="352419" y="3777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817135" y="4375599"/>
            <a:ext cx="455948" cy="618477"/>
          </a:xfrm>
          <a:custGeom>
            <a:avLst/>
            <a:gdLst/>
            <a:ahLst/>
            <a:cxnLst/>
            <a:rect l="l" t="t" r="r" b="b"/>
            <a:pathLst>
              <a:path w="455948" h="618477">
                <a:moveTo>
                  <a:pt x="344023" y="965"/>
                </a:moveTo>
                <a:lnTo>
                  <a:pt x="332620" y="6618"/>
                </a:lnTo>
                <a:lnTo>
                  <a:pt x="321378" y="12533"/>
                </a:lnTo>
                <a:lnTo>
                  <a:pt x="319880" y="13182"/>
                </a:lnTo>
                <a:lnTo>
                  <a:pt x="313200" y="15963"/>
                </a:lnTo>
                <a:lnTo>
                  <a:pt x="304373" y="21501"/>
                </a:lnTo>
                <a:lnTo>
                  <a:pt x="298062" y="23050"/>
                </a:lnTo>
                <a:lnTo>
                  <a:pt x="286236" y="23967"/>
                </a:lnTo>
                <a:lnTo>
                  <a:pt x="274030" y="23002"/>
                </a:lnTo>
                <a:lnTo>
                  <a:pt x="261957" y="23031"/>
                </a:lnTo>
                <a:lnTo>
                  <a:pt x="255186" y="24650"/>
                </a:lnTo>
                <a:lnTo>
                  <a:pt x="244170" y="30467"/>
                </a:lnTo>
                <a:lnTo>
                  <a:pt x="233400" y="38064"/>
                </a:lnTo>
                <a:lnTo>
                  <a:pt x="223551" y="44691"/>
                </a:lnTo>
                <a:lnTo>
                  <a:pt x="218661" y="47561"/>
                </a:lnTo>
                <a:lnTo>
                  <a:pt x="213886" y="52438"/>
                </a:lnTo>
                <a:lnTo>
                  <a:pt x="209771" y="56311"/>
                </a:lnTo>
                <a:lnTo>
                  <a:pt x="200067" y="64006"/>
                </a:lnTo>
                <a:lnTo>
                  <a:pt x="190043" y="71104"/>
                </a:lnTo>
                <a:lnTo>
                  <a:pt x="183076" y="77088"/>
                </a:lnTo>
                <a:lnTo>
                  <a:pt x="174514" y="86031"/>
                </a:lnTo>
                <a:lnTo>
                  <a:pt x="166214" y="95845"/>
                </a:lnTo>
                <a:lnTo>
                  <a:pt x="158229" y="106125"/>
                </a:lnTo>
                <a:lnTo>
                  <a:pt x="150612" y="116466"/>
                </a:lnTo>
                <a:lnTo>
                  <a:pt x="145192" y="123990"/>
                </a:lnTo>
                <a:lnTo>
                  <a:pt x="138840" y="131608"/>
                </a:lnTo>
                <a:lnTo>
                  <a:pt x="131435" y="138915"/>
                </a:lnTo>
                <a:lnTo>
                  <a:pt x="123144" y="146668"/>
                </a:lnTo>
                <a:lnTo>
                  <a:pt x="114136" y="155622"/>
                </a:lnTo>
                <a:lnTo>
                  <a:pt x="104578" y="166532"/>
                </a:lnTo>
                <a:lnTo>
                  <a:pt x="94637" y="180153"/>
                </a:lnTo>
                <a:lnTo>
                  <a:pt x="93477" y="181927"/>
                </a:lnTo>
                <a:lnTo>
                  <a:pt x="86502" y="193307"/>
                </a:lnTo>
                <a:lnTo>
                  <a:pt x="80265" y="204145"/>
                </a:lnTo>
                <a:lnTo>
                  <a:pt x="74127" y="214619"/>
                </a:lnTo>
                <a:lnTo>
                  <a:pt x="67449" y="224908"/>
                </a:lnTo>
                <a:lnTo>
                  <a:pt x="59591" y="235189"/>
                </a:lnTo>
                <a:lnTo>
                  <a:pt x="55936" y="239382"/>
                </a:lnTo>
                <a:lnTo>
                  <a:pt x="48706" y="248283"/>
                </a:lnTo>
                <a:lnTo>
                  <a:pt x="41510" y="258703"/>
                </a:lnTo>
                <a:lnTo>
                  <a:pt x="34438" y="270121"/>
                </a:lnTo>
                <a:lnTo>
                  <a:pt x="27578" y="282020"/>
                </a:lnTo>
                <a:lnTo>
                  <a:pt x="21022" y="293880"/>
                </a:lnTo>
                <a:lnTo>
                  <a:pt x="14858" y="305183"/>
                </a:lnTo>
                <a:lnTo>
                  <a:pt x="9177" y="315409"/>
                </a:lnTo>
                <a:lnTo>
                  <a:pt x="8184" y="317144"/>
                </a:lnTo>
                <a:lnTo>
                  <a:pt x="4042" y="325319"/>
                </a:lnTo>
                <a:lnTo>
                  <a:pt x="2677" y="330518"/>
                </a:lnTo>
                <a:lnTo>
                  <a:pt x="678" y="336143"/>
                </a:lnTo>
                <a:lnTo>
                  <a:pt x="0" y="347140"/>
                </a:lnTo>
                <a:lnTo>
                  <a:pt x="3322" y="360484"/>
                </a:lnTo>
                <a:lnTo>
                  <a:pt x="8311" y="369950"/>
                </a:lnTo>
                <a:lnTo>
                  <a:pt x="14928" y="378421"/>
                </a:lnTo>
                <a:lnTo>
                  <a:pt x="17455" y="383844"/>
                </a:lnTo>
                <a:lnTo>
                  <a:pt x="27285" y="385660"/>
                </a:lnTo>
                <a:lnTo>
                  <a:pt x="39535" y="388628"/>
                </a:lnTo>
                <a:lnTo>
                  <a:pt x="51919" y="391661"/>
                </a:lnTo>
                <a:lnTo>
                  <a:pt x="60483" y="392734"/>
                </a:lnTo>
                <a:lnTo>
                  <a:pt x="57154" y="404325"/>
                </a:lnTo>
                <a:lnTo>
                  <a:pt x="52612" y="416122"/>
                </a:lnTo>
                <a:lnTo>
                  <a:pt x="47366" y="428028"/>
                </a:lnTo>
                <a:lnTo>
                  <a:pt x="41925" y="439947"/>
                </a:lnTo>
                <a:lnTo>
                  <a:pt x="36797" y="451782"/>
                </a:lnTo>
                <a:lnTo>
                  <a:pt x="33775" y="459663"/>
                </a:lnTo>
                <a:lnTo>
                  <a:pt x="30119" y="471722"/>
                </a:lnTo>
                <a:lnTo>
                  <a:pt x="27307" y="484296"/>
                </a:lnTo>
                <a:lnTo>
                  <a:pt x="25136" y="497049"/>
                </a:lnTo>
                <a:lnTo>
                  <a:pt x="23405" y="509645"/>
                </a:lnTo>
                <a:lnTo>
                  <a:pt x="22484" y="517055"/>
                </a:lnTo>
                <a:lnTo>
                  <a:pt x="34146" y="520779"/>
                </a:lnTo>
                <a:lnTo>
                  <a:pt x="47017" y="522961"/>
                </a:lnTo>
                <a:lnTo>
                  <a:pt x="60219" y="524247"/>
                </a:lnTo>
                <a:lnTo>
                  <a:pt x="72872" y="525285"/>
                </a:lnTo>
                <a:lnTo>
                  <a:pt x="76726" y="525678"/>
                </a:lnTo>
                <a:lnTo>
                  <a:pt x="89392" y="526885"/>
                </a:lnTo>
                <a:lnTo>
                  <a:pt x="102058" y="527756"/>
                </a:lnTo>
                <a:lnTo>
                  <a:pt x="114723" y="528407"/>
                </a:lnTo>
                <a:lnTo>
                  <a:pt x="127390" y="528952"/>
                </a:lnTo>
                <a:lnTo>
                  <a:pt x="140059" y="529508"/>
                </a:lnTo>
                <a:lnTo>
                  <a:pt x="152730" y="530189"/>
                </a:lnTo>
                <a:lnTo>
                  <a:pt x="165405" y="531110"/>
                </a:lnTo>
                <a:lnTo>
                  <a:pt x="178405" y="532869"/>
                </a:lnTo>
                <a:lnTo>
                  <a:pt x="190757" y="535638"/>
                </a:lnTo>
                <a:lnTo>
                  <a:pt x="202996" y="539143"/>
                </a:lnTo>
                <a:lnTo>
                  <a:pt x="215168" y="543068"/>
                </a:lnTo>
                <a:lnTo>
                  <a:pt x="227321" y="547095"/>
                </a:lnTo>
                <a:lnTo>
                  <a:pt x="239501" y="550910"/>
                </a:lnTo>
                <a:lnTo>
                  <a:pt x="251755" y="554195"/>
                </a:lnTo>
                <a:lnTo>
                  <a:pt x="251999" y="554253"/>
                </a:lnTo>
                <a:lnTo>
                  <a:pt x="264583" y="557733"/>
                </a:lnTo>
                <a:lnTo>
                  <a:pt x="276346" y="561416"/>
                </a:lnTo>
                <a:lnTo>
                  <a:pt x="277957" y="561898"/>
                </a:lnTo>
                <a:lnTo>
                  <a:pt x="289521" y="566339"/>
                </a:lnTo>
                <a:lnTo>
                  <a:pt x="301723" y="568733"/>
                </a:lnTo>
                <a:lnTo>
                  <a:pt x="302710" y="568591"/>
                </a:lnTo>
                <a:lnTo>
                  <a:pt x="303306" y="555750"/>
                </a:lnTo>
                <a:lnTo>
                  <a:pt x="304334" y="543187"/>
                </a:lnTo>
                <a:lnTo>
                  <a:pt x="304767" y="540016"/>
                </a:lnTo>
                <a:lnTo>
                  <a:pt x="305993" y="527363"/>
                </a:lnTo>
                <a:lnTo>
                  <a:pt x="308717" y="514991"/>
                </a:lnTo>
                <a:lnTo>
                  <a:pt x="309301" y="513740"/>
                </a:lnTo>
                <a:lnTo>
                  <a:pt x="317195" y="523517"/>
                </a:lnTo>
                <a:lnTo>
                  <a:pt x="325179" y="533327"/>
                </a:lnTo>
                <a:lnTo>
                  <a:pt x="333160" y="543230"/>
                </a:lnTo>
                <a:lnTo>
                  <a:pt x="341049" y="553282"/>
                </a:lnTo>
                <a:lnTo>
                  <a:pt x="346817" y="560908"/>
                </a:lnTo>
                <a:lnTo>
                  <a:pt x="350767" y="566229"/>
                </a:lnTo>
                <a:lnTo>
                  <a:pt x="356837" y="570369"/>
                </a:lnTo>
                <a:lnTo>
                  <a:pt x="361079" y="575487"/>
                </a:lnTo>
                <a:lnTo>
                  <a:pt x="364521" y="579615"/>
                </a:lnTo>
                <a:lnTo>
                  <a:pt x="365067" y="584644"/>
                </a:lnTo>
                <a:lnTo>
                  <a:pt x="368420" y="588835"/>
                </a:lnTo>
                <a:lnTo>
                  <a:pt x="376129" y="598620"/>
                </a:lnTo>
                <a:lnTo>
                  <a:pt x="384324" y="608880"/>
                </a:lnTo>
                <a:lnTo>
                  <a:pt x="392638" y="618477"/>
                </a:lnTo>
                <a:lnTo>
                  <a:pt x="396437" y="606153"/>
                </a:lnTo>
                <a:lnTo>
                  <a:pt x="403293" y="595307"/>
                </a:lnTo>
                <a:lnTo>
                  <a:pt x="412634" y="586038"/>
                </a:lnTo>
                <a:lnTo>
                  <a:pt x="413860" y="585063"/>
                </a:lnTo>
                <a:lnTo>
                  <a:pt x="423110" y="577464"/>
                </a:lnTo>
                <a:lnTo>
                  <a:pt x="434187" y="568878"/>
                </a:lnTo>
                <a:lnTo>
                  <a:pt x="445838" y="562119"/>
                </a:lnTo>
                <a:lnTo>
                  <a:pt x="455948" y="559930"/>
                </a:lnTo>
                <a:lnTo>
                  <a:pt x="450520" y="548774"/>
                </a:lnTo>
                <a:lnTo>
                  <a:pt x="441325" y="539585"/>
                </a:lnTo>
                <a:lnTo>
                  <a:pt x="436085" y="533247"/>
                </a:lnTo>
                <a:lnTo>
                  <a:pt x="431729" y="526529"/>
                </a:lnTo>
                <a:lnTo>
                  <a:pt x="429722" y="519226"/>
                </a:lnTo>
                <a:lnTo>
                  <a:pt x="425658" y="512330"/>
                </a:lnTo>
                <a:lnTo>
                  <a:pt x="419358" y="501338"/>
                </a:lnTo>
                <a:lnTo>
                  <a:pt x="413055" y="490178"/>
                </a:lnTo>
                <a:lnTo>
                  <a:pt x="406582" y="479179"/>
                </a:lnTo>
                <a:lnTo>
                  <a:pt x="400703" y="470026"/>
                </a:lnTo>
                <a:lnTo>
                  <a:pt x="393783" y="459624"/>
                </a:lnTo>
                <a:lnTo>
                  <a:pt x="386957" y="448893"/>
                </a:lnTo>
                <a:lnTo>
                  <a:pt x="380303" y="437897"/>
                </a:lnTo>
                <a:lnTo>
                  <a:pt x="373895" y="426701"/>
                </a:lnTo>
                <a:lnTo>
                  <a:pt x="367812" y="415367"/>
                </a:lnTo>
                <a:lnTo>
                  <a:pt x="362131" y="403960"/>
                </a:lnTo>
                <a:lnTo>
                  <a:pt x="356927" y="392544"/>
                </a:lnTo>
                <a:lnTo>
                  <a:pt x="352419" y="377733"/>
                </a:lnTo>
                <a:lnTo>
                  <a:pt x="354434" y="366006"/>
                </a:lnTo>
                <a:lnTo>
                  <a:pt x="355262" y="364286"/>
                </a:lnTo>
                <a:lnTo>
                  <a:pt x="361387" y="353308"/>
                </a:lnTo>
                <a:lnTo>
                  <a:pt x="368040" y="342400"/>
                </a:lnTo>
                <a:lnTo>
                  <a:pt x="374806" y="331532"/>
                </a:lnTo>
                <a:lnTo>
                  <a:pt x="380700" y="321665"/>
                </a:lnTo>
                <a:lnTo>
                  <a:pt x="384392" y="312872"/>
                </a:lnTo>
                <a:lnTo>
                  <a:pt x="388033" y="300446"/>
                </a:lnTo>
                <a:lnTo>
                  <a:pt x="391529" y="286032"/>
                </a:lnTo>
                <a:lnTo>
                  <a:pt x="394782" y="271275"/>
                </a:lnTo>
                <a:lnTo>
                  <a:pt x="397697" y="257822"/>
                </a:lnTo>
                <a:lnTo>
                  <a:pt x="400177" y="247318"/>
                </a:lnTo>
                <a:lnTo>
                  <a:pt x="400512" y="246075"/>
                </a:lnTo>
                <a:lnTo>
                  <a:pt x="404755" y="232405"/>
                </a:lnTo>
                <a:lnTo>
                  <a:pt x="408218" y="223880"/>
                </a:lnTo>
                <a:lnTo>
                  <a:pt x="410961" y="218887"/>
                </a:lnTo>
                <a:lnTo>
                  <a:pt x="413043" y="215813"/>
                </a:lnTo>
                <a:lnTo>
                  <a:pt x="414525" y="213043"/>
                </a:lnTo>
                <a:lnTo>
                  <a:pt x="415465" y="208966"/>
                </a:lnTo>
                <a:lnTo>
                  <a:pt x="415924" y="201967"/>
                </a:lnTo>
                <a:lnTo>
                  <a:pt x="415994" y="195808"/>
                </a:lnTo>
                <a:lnTo>
                  <a:pt x="419165" y="183770"/>
                </a:lnTo>
                <a:lnTo>
                  <a:pt x="422955" y="172958"/>
                </a:lnTo>
                <a:lnTo>
                  <a:pt x="422496" y="166890"/>
                </a:lnTo>
                <a:lnTo>
                  <a:pt x="421023" y="161048"/>
                </a:lnTo>
                <a:lnTo>
                  <a:pt x="422712" y="152780"/>
                </a:lnTo>
                <a:lnTo>
                  <a:pt x="421582" y="147180"/>
                </a:lnTo>
                <a:lnTo>
                  <a:pt x="421314" y="135276"/>
                </a:lnTo>
                <a:lnTo>
                  <a:pt x="421602" y="121119"/>
                </a:lnTo>
                <a:lnTo>
                  <a:pt x="419753" y="112623"/>
                </a:lnTo>
                <a:lnTo>
                  <a:pt x="413479" y="105105"/>
                </a:lnTo>
                <a:lnTo>
                  <a:pt x="403538" y="95204"/>
                </a:lnTo>
                <a:lnTo>
                  <a:pt x="392271" y="84180"/>
                </a:lnTo>
                <a:lnTo>
                  <a:pt x="382018" y="73296"/>
                </a:lnTo>
                <a:lnTo>
                  <a:pt x="375120" y="63814"/>
                </a:lnTo>
                <a:lnTo>
                  <a:pt x="373639" y="59880"/>
                </a:lnTo>
                <a:lnTo>
                  <a:pt x="371274" y="45656"/>
                </a:lnTo>
                <a:lnTo>
                  <a:pt x="369517" y="36332"/>
                </a:lnTo>
                <a:lnTo>
                  <a:pt x="366868" y="27266"/>
                </a:lnTo>
                <a:lnTo>
                  <a:pt x="361827" y="13819"/>
                </a:lnTo>
                <a:lnTo>
                  <a:pt x="361727" y="13563"/>
                </a:lnTo>
                <a:lnTo>
                  <a:pt x="358577" y="5511"/>
                </a:lnTo>
                <a:lnTo>
                  <a:pt x="355402" y="3898"/>
                </a:lnTo>
                <a:lnTo>
                  <a:pt x="3478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876793" y="4575521"/>
            <a:ext cx="272122" cy="197434"/>
          </a:xfrm>
          <a:custGeom>
            <a:avLst/>
            <a:gdLst/>
            <a:ahLst/>
            <a:cxnLst/>
            <a:rect l="l" t="t" r="r" b="b"/>
            <a:pathLst>
              <a:path w="272122" h="197434">
                <a:moveTo>
                  <a:pt x="0" y="195516"/>
                </a:moveTo>
                <a:lnTo>
                  <a:pt x="3098" y="194665"/>
                </a:lnTo>
                <a:lnTo>
                  <a:pt x="10121" y="196430"/>
                </a:lnTo>
                <a:lnTo>
                  <a:pt x="15011" y="196481"/>
                </a:lnTo>
                <a:lnTo>
                  <a:pt x="27716" y="196688"/>
                </a:lnTo>
                <a:lnTo>
                  <a:pt x="40403" y="196994"/>
                </a:lnTo>
                <a:lnTo>
                  <a:pt x="53091" y="197280"/>
                </a:lnTo>
                <a:lnTo>
                  <a:pt x="65797" y="197430"/>
                </a:lnTo>
                <a:lnTo>
                  <a:pt x="68262" y="197434"/>
                </a:lnTo>
                <a:lnTo>
                  <a:pt x="81004" y="197282"/>
                </a:lnTo>
                <a:lnTo>
                  <a:pt x="93722" y="196793"/>
                </a:lnTo>
                <a:lnTo>
                  <a:pt x="106401" y="195876"/>
                </a:lnTo>
                <a:lnTo>
                  <a:pt x="119028" y="194444"/>
                </a:lnTo>
                <a:lnTo>
                  <a:pt x="131586" y="192406"/>
                </a:lnTo>
                <a:lnTo>
                  <a:pt x="141770" y="190233"/>
                </a:lnTo>
                <a:lnTo>
                  <a:pt x="154281" y="187224"/>
                </a:lnTo>
                <a:lnTo>
                  <a:pt x="166655" y="184233"/>
                </a:lnTo>
                <a:lnTo>
                  <a:pt x="178805" y="181275"/>
                </a:lnTo>
                <a:lnTo>
                  <a:pt x="178942" y="181241"/>
                </a:lnTo>
                <a:lnTo>
                  <a:pt x="191441" y="178726"/>
                </a:lnTo>
                <a:lnTo>
                  <a:pt x="204051" y="176630"/>
                </a:lnTo>
                <a:lnTo>
                  <a:pt x="214363" y="174523"/>
                </a:lnTo>
                <a:lnTo>
                  <a:pt x="210363" y="163797"/>
                </a:lnTo>
                <a:lnTo>
                  <a:pt x="209684" y="150983"/>
                </a:lnTo>
                <a:lnTo>
                  <a:pt x="210885" y="137767"/>
                </a:lnTo>
                <a:lnTo>
                  <a:pt x="212527" y="125834"/>
                </a:lnTo>
                <a:lnTo>
                  <a:pt x="212547" y="125679"/>
                </a:lnTo>
                <a:lnTo>
                  <a:pt x="214511" y="113724"/>
                </a:lnTo>
                <a:lnTo>
                  <a:pt x="216291" y="100145"/>
                </a:lnTo>
                <a:lnTo>
                  <a:pt x="215591" y="88377"/>
                </a:lnTo>
                <a:lnTo>
                  <a:pt x="215290" y="87414"/>
                </a:lnTo>
                <a:lnTo>
                  <a:pt x="202343" y="86633"/>
                </a:lnTo>
                <a:lnTo>
                  <a:pt x="189499" y="85411"/>
                </a:lnTo>
                <a:lnTo>
                  <a:pt x="176754" y="83948"/>
                </a:lnTo>
                <a:lnTo>
                  <a:pt x="164104" y="82442"/>
                </a:lnTo>
                <a:lnTo>
                  <a:pt x="151545" y="81094"/>
                </a:lnTo>
                <a:lnTo>
                  <a:pt x="139072" y="80104"/>
                </a:lnTo>
                <a:lnTo>
                  <a:pt x="126683" y="79672"/>
                </a:lnTo>
                <a:lnTo>
                  <a:pt x="125285" y="79667"/>
                </a:lnTo>
                <a:lnTo>
                  <a:pt x="129273" y="79768"/>
                </a:lnTo>
                <a:lnTo>
                  <a:pt x="133502" y="79959"/>
                </a:lnTo>
                <a:lnTo>
                  <a:pt x="137401" y="79451"/>
                </a:lnTo>
                <a:lnTo>
                  <a:pt x="149426" y="77617"/>
                </a:lnTo>
                <a:lnTo>
                  <a:pt x="163438" y="74448"/>
                </a:lnTo>
                <a:lnTo>
                  <a:pt x="175244" y="69683"/>
                </a:lnTo>
                <a:lnTo>
                  <a:pt x="177799" y="67843"/>
                </a:lnTo>
                <a:lnTo>
                  <a:pt x="188030" y="59942"/>
                </a:lnTo>
                <a:lnTo>
                  <a:pt x="197426" y="51613"/>
                </a:lnTo>
                <a:lnTo>
                  <a:pt x="200101" y="48069"/>
                </a:lnTo>
                <a:lnTo>
                  <a:pt x="209743" y="41960"/>
                </a:lnTo>
                <a:lnTo>
                  <a:pt x="223974" y="37367"/>
                </a:lnTo>
                <a:lnTo>
                  <a:pt x="235790" y="31802"/>
                </a:lnTo>
                <a:lnTo>
                  <a:pt x="237921" y="29400"/>
                </a:lnTo>
                <a:lnTo>
                  <a:pt x="246709" y="19228"/>
                </a:lnTo>
                <a:lnTo>
                  <a:pt x="256591" y="12553"/>
                </a:lnTo>
                <a:lnTo>
                  <a:pt x="266729" y="5482"/>
                </a:lnTo>
                <a:lnTo>
                  <a:pt x="272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915097" y="4653031"/>
            <a:ext cx="89027" cy="9916"/>
          </a:xfrm>
          <a:custGeom>
            <a:avLst/>
            <a:gdLst/>
            <a:ahLst/>
            <a:cxnLst/>
            <a:rect l="l" t="t" r="r" b="b"/>
            <a:pathLst>
              <a:path w="89027" h="9916">
                <a:moveTo>
                  <a:pt x="89027" y="239"/>
                </a:moveTo>
                <a:lnTo>
                  <a:pt x="76253" y="83"/>
                </a:lnTo>
                <a:lnTo>
                  <a:pt x="63515" y="0"/>
                </a:lnTo>
                <a:lnTo>
                  <a:pt x="50891" y="568"/>
                </a:lnTo>
                <a:lnTo>
                  <a:pt x="39420" y="2169"/>
                </a:lnTo>
                <a:lnTo>
                  <a:pt x="27114" y="5302"/>
                </a:lnTo>
                <a:lnTo>
                  <a:pt x="14764" y="8519"/>
                </a:lnTo>
                <a:lnTo>
                  <a:pt x="2400" y="9916"/>
                </a:lnTo>
                <a:lnTo>
                  <a:pt x="0" y="98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125739" y="4740405"/>
            <a:ext cx="46913" cy="149364"/>
          </a:xfrm>
          <a:custGeom>
            <a:avLst/>
            <a:gdLst/>
            <a:ahLst/>
            <a:cxnLst/>
            <a:rect l="l" t="t" r="r" b="b"/>
            <a:pathLst>
              <a:path w="46913" h="149364">
                <a:moveTo>
                  <a:pt x="0" y="149364"/>
                </a:moveTo>
                <a:lnTo>
                  <a:pt x="2863" y="137185"/>
                </a:lnTo>
                <a:lnTo>
                  <a:pt x="5083" y="124701"/>
                </a:lnTo>
                <a:lnTo>
                  <a:pt x="7030" y="112065"/>
                </a:lnTo>
                <a:lnTo>
                  <a:pt x="9073" y="99425"/>
                </a:lnTo>
                <a:lnTo>
                  <a:pt x="11582" y="86936"/>
                </a:lnTo>
                <a:lnTo>
                  <a:pt x="14928" y="74746"/>
                </a:lnTo>
                <a:lnTo>
                  <a:pt x="19479" y="63008"/>
                </a:lnTo>
                <a:lnTo>
                  <a:pt x="21755" y="58407"/>
                </a:lnTo>
                <a:lnTo>
                  <a:pt x="27582" y="47307"/>
                </a:lnTo>
                <a:lnTo>
                  <a:pt x="33295" y="35867"/>
                </a:lnTo>
                <a:lnTo>
                  <a:pt x="38607" y="24145"/>
                </a:lnTo>
                <a:lnTo>
                  <a:pt x="43234" y="12201"/>
                </a:lnTo>
                <a:lnTo>
                  <a:pt x="469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988502" y="4962211"/>
            <a:ext cx="80416" cy="62560"/>
          </a:xfrm>
          <a:custGeom>
            <a:avLst/>
            <a:gdLst/>
            <a:ahLst/>
            <a:cxnLst/>
            <a:rect l="l" t="t" r="r" b="b"/>
            <a:pathLst>
              <a:path w="80416" h="62560">
                <a:moveTo>
                  <a:pt x="80416" y="0"/>
                </a:moveTo>
                <a:lnTo>
                  <a:pt x="74712" y="9818"/>
                </a:lnTo>
                <a:lnTo>
                  <a:pt x="66318" y="19762"/>
                </a:lnTo>
                <a:lnTo>
                  <a:pt x="56258" y="29361"/>
                </a:lnTo>
                <a:lnTo>
                  <a:pt x="45553" y="38145"/>
                </a:lnTo>
                <a:lnTo>
                  <a:pt x="35226" y="45643"/>
                </a:lnTo>
                <a:lnTo>
                  <a:pt x="30873" y="48539"/>
                </a:lnTo>
                <a:lnTo>
                  <a:pt x="19712" y="54855"/>
                </a:lnTo>
                <a:lnTo>
                  <a:pt x="7960" y="59912"/>
                </a:lnTo>
                <a:lnTo>
                  <a:pt x="0" y="625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946542" y="5225203"/>
            <a:ext cx="131087" cy="154457"/>
          </a:xfrm>
          <a:custGeom>
            <a:avLst/>
            <a:gdLst/>
            <a:ahLst/>
            <a:cxnLst/>
            <a:rect l="l" t="t" r="r" b="b"/>
            <a:pathLst>
              <a:path w="131087" h="154457">
                <a:moveTo>
                  <a:pt x="0" y="16510"/>
                </a:moveTo>
                <a:lnTo>
                  <a:pt x="2619" y="30565"/>
                </a:lnTo>
                <a:lnTo>
                  <a:pt x="4936" y="43545"/>
                </a:lnTo>
                <a:lnTo>
                  <a:pt x="7003" y="55742"/>
                </a:lnTo>
                <a:lnTo>
                  <a:pt x="8868" y="67443"/>
                </a:lnTo>
                <a:lnTo>
                  <a:pt x="10581" y="78939"/>
                </a:lnTo>
                <a:lnTo>
                  <a:pt x="12193" y="90520"/>
                </a:lnTo>
                <a:lnTo>
                  <a:pt x="13754" y="102475"/>
                </a:lnTo>
                <a:lnTo>
                  <a:pt x="15313" y="115093"/>
                </a:lnTo>
                <a:lnTo>
                  <a:pt x="16921" y="128666"/>
                </a:lnTo>
                <a:lnTo>
                  <a:pt x="17716" y="135534"/>
                </a:lnTo>
                <a:lnTo>
                  <a:pt x="18364" y="141135"/>
                </a:lnTo>
                <a:lnTo>
                  <a:pt x="17284" y="148285"/>
                </a:lnTo>
                <a:lnTo>
                  <a:pt x="21640" y="151676"/>
                </a:lnTo>
                <a:lnTo>
                  <a:pt x="25158" y="154457"/>
                </a:lnTo>
                <a:lnTo>
                  <a:pt x="40170" y="153517"/>
                </a:lnTo>
                <a:lnTo>
                  <a:pt x="45326" y="153225"/>
                </a:lnTo>
                <a:lnTo>
                  <a:pt x="57830" y="151879"/>
                </a:lnTo>
                <a:lnTo>
                  <a:pt x="70325" y="149686"/>
                </a:lnTo>
                <a:lnTo>
                  <a:pt x="82856" y="147275"/>
                </a:lnTo>
                <a:lnTo>
                  <a:pt x="95470" y="145278"/>
                </a:lnTo>
                <a:lnTo>
                  <a:pt x="103136" y="144538"/>
                </a:lnTo>
                <a:lnTo>
                  <a:pt x="118175" y="143471"/>
                </a:lnTo>
                <a:lnTo>
                  <a:pt x="127660" y="137886"/>
                </a:lnTo>
                <a:lnTo>
                  <a:pt x="130035" y="131826"/>
                </a:lnTo>
                <a:lnTo>
                  <a:pt x="131087" y="120295"/>
                </a:lnTo>
                <a:lnTo>
                  <a:pt x="130498" y="106687"/>
                </a:lnTo>
                <a:lnTo>
                  <a:pt x="129278" y="93520"/>
                </a:lnTo>
                <a:lnTo>
                  <a:pt x="128765" y="88087"/>
                </a:lnTo>
                <a:lnTo>
                  <a:pt x="127945" y="75926"/>
                </a:lnTo>
                <a:lnTo>
                  <a:pt x="127386" y="63264"/>
                </a:lnTo>
                <a:lnTo>
                  <a:pt x="126874" y="50312"/>
                </a:lnTo>
                <a:lnTo>
                  <a:pt x="126198" y="37282"/>
                </a:lnTo>
                <a:lnTo>
                  <a:pt x="125145" y="24385"/>
                </a:lnTo>
                <a:lnTo>
                  <a:pt x="123505" y="11832"/>
                </a:lnTo>
                <a:lnTo>
                  <a:pt x="1211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930991" y="5181795"/>
            <a:ext cx="140693" cy="59903"/>
          </a:xfrm>
          <a:custGeom>
            <a:avLst/>
            <a:gdLst/>
            <a:ahLst/>
            <a:cxnLst/>
            <a:rect l="l" t="t" r="r" b="b"/>
            <a:pathLst>
              <a:path w="140693" h="59903">
                <a:moveTo>
                  <a:pt x="57" y="24257"/>
                </a:moveTo>
                <a:lnTo>
                  <a:pt x="0" y="35790"/>
                </a:lnTo>
                <a:lnTo>
                  <a:pt x="2557" y="49188"/>
                </a:lnTo>
                <a:lnTo>
                  <a:pt x="2965" y="50584"/>
                </a:lnTo>
                <a:lnTo>
                  <a:pt x="9163" y="58400"/>
                </a:lnTo>
                <a:lnTo>
                  <a:pt x="19287" y="59903"/>
                </a:lnTo>
                <a:lnTo>
                  <a:pt x="31403" y="57636"/>
                </a:lnTo>
                <a:lnTo>
                  <a:pt x="43575" y="54144"/>
                </a:lnTo>
                <a:lnTo>
                  <a:pt x="51212" y="52311"/>
                </a:lnTo>
                <a:lnTo>
                  <a:pt x="63921" y="50128"/>
                </a:lnTo>
                <a:lnTo>
                  <a:pt x="76446" y="48024"/>
                </a:lnTo>
                <a:lnTo>
                  <a:pt x="88889" y="45997"/>
                </a:lnTo>
                <a:lnTo>
                  <a:pt x="101348" y="44047"/>
                </a:lnTo>
                <a:lnTo>
                  <a:pt x="107511" y="43116"/>
                </a:lnTo>
                <a:lnTo>
                  <a:pt x="120148" y="42022"/>
                </a:lnTo>
                <a:lnTo>
                  <a:pt x="132973" y="40684"/>
                </a:lnTo>
                <a:lnTo>
                  <a:pt x="139007" y="39103"/>
                </a:lnTo>
                <a:lnTo>
                  <a:pt x="140693" y="29329"/>
                </a:lnTo>
                <a:lnTo>
                  <a:pt x="138446" y="17232"/>
                </a:lnTo>
                <a:lnTo>
                  <a:pt x="136434" y="4311"/>
                </a:lnTo>
                <a:lnTo>
                  <a:pt x="1365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086124" y="4630955"/>
            <a:ext cx="145973" cy="78397"/>
          </a:xfrm>
          <a:custGeom>
            <a:avLst/>
            <a:gdLst/>
            <a:ahLst/>
            <a:cxnLst/>
            <a:rect l="l" t="t" r="r" b="b"/>
            <a:pathLst>
              <a:path w="145973" h="78397">
                <a:moveTo>
                  <a:pt x="134404" y="9309"/>
                </a:moveTo>
                <a:lnTo>
                  <a:pt x="131702" y="7422"/>
                </a:lnTo>
                <a:lnTo>
                  <a:pt x="131724" y="7861"/>
                </a:lnTo>
                <a:lnTo>
                  <a:pt x="134404" y="9309"/>
                </a:lnTo>
                <a:close/>
              </a:path>
              <a:path w="145973" h="78397">
                <a:moveTo>
                  <a:pt x="25438" y="25857"/>
                </a:moveTo>
                <a:lnTo>
                  <a:pt x="22440" y="27698"/>
                </a:lnTo>
                <a:lnTo>
                  <a:pt x="18084" y="30365"/>
                </a:lnTo>
                <a:lnTo>
                  <a:pt x="11861" y="33769"/>
                </a:lnTo>
                <a:lnTo>
                  <a:pt x="6756" y="35394"/>
                </a:lnTo>
                <a:lnTo>
                  <a:pt x="0" y="95707"/>
                </a:lnTo>
                <a:lnTo>
                  <a:pt x="3797" y="94526"/>
                </a:lnTo>
                <a:lnTo>
                  <a:pt x="10909" y="93751"/>
                </a:lnTo>
                <a:lnTo>
                  <a:pt x="16522" y="93357"/>
                </a:lnTo>
                <a:lnTo>
                  <a:pt x="24511" y="92824"/>
                </a:lnTo>
                <a:lnTo>
                  <a:pt x="33197" y="92951"/>
                </a:lnTo>
                <a:lnTo>
                  <a:pt x="40970" y="93662"/>
                </a:lnTo>
                <a:lnTo>
                  <a:pt x="50653" y="94843"/>
                </a:lnTo>
                <a:lnTo>
                  <a:pt x="63231" y="96835"/>
                </a:lnTo>
                <a:lnTo>
                  <a:pt x="75840" y="98604"/>
                </a:lnTo>
                <a:lnTo>
                  <a:pt x="88506" y="99352"/>
                </a:lnTo>
                <a:lnTo>
                  <a:pt x="92599" y="99277"/>
                </a:lnTo>
                <a:lnTo>
                  <a:pt x="105797" y="98050"/>
                </a:lnTo>
                <a:lnTo>
                  <a:pt x="118660" y="94908"/>
                </a:lnTo>
                <a:lnTo>
                  <a:pt x="130356" y="89320"/>
                </a:lnTo>
                <a:lnTo>
                  <a:pt x="140055" y="80759"/>
                </a:lnTo>
                <a:lnTo>
                  <a:pt x="145008" y="74726"/>
                </a:lnTo>
                <a:lnTo>
                  <a:pt x="142506" y="68376"/>
                </a:lnTo>
                <a:lnTo>
                  <a:pt x="137452" y="60871"/>
                </a:lnTo>
                <a:lnTo>
                  <a:pt x="130911" y="6870"/>
                </a:lnTo>
                <a:lnTo>
                  <a:pt x="131305" y="0"/>
                </a:lnTo>
                <a:lnTo>
                  <a:pt x="130340" y="-4406"/>
                </a:lnTo>
                <a:lnTo>
                  <a:pt x="128574" y="-8991"/>
                </a:lnTo>
                <a:lnTo>
                  <a:pt x="124650" y="-12687"/>
                </a:lnTo>
                <a:lnTo>
                  <a:pt x="120319" y="-14643"/>
                </a:lnTo>
                <a:lnTo>
                  <a:pt x="118198" y="-15595"/>
                </a:lnTo>
                <a:lnTo>
                  <a:pt x="113538" y="-17525"/>
                </a:lnTo>
                <a:lnTo>
                  <a:pt x="110744" y="-15417"/>
                </a:lnTo>
                <a:lnTo>
                  <a:pt x="107543" y="-13017"/>
                </a:lnTo>
                <a:lnTo>
                  <a:pt x="107848" y="-11010"/>
                </a:lnTo>
                <a:lnTo>
                  <a:pt x="108483" y="-8216"/>
                </a:lnTo>
                <a:lnTo>
                  <a:pt x="109499" y="-3797"/>
                </a:lnTo>
                <a:lnTo>
                  <a:pt x="112229" y="-88"/>
                </a:lnTo>
                <a:lnTo>
                  <a:pt x="108064" y="3086"/>
                </a:lnTo>
                <a:lnTo>
                  <a:pt x="105625" y="4940"/>
                </a:lnTo>
                <a:lnTo>
                  <a:pt x="101917" y="5664"/>
                </a:lnTo>
                <a:lnTo>
                  <a:pt x="99212" y="6858"/>
                </a:lnTo>
                <a:lnTo>
                  <a:pt x="95300" y="8572"/>
                </a:lnTo>
                <a:lnTo>
                  <a:pt x="91211" y="11328"/>
                </a:lnTo>
                <a:lnTo>
                  <a:pt x="87020" y="12217"/>
                </a:lnTo>
                <a:lnTo>
                  <a:pt x="79756" y="13766"/>
                </a:lnTo>
                <a:lnTo>
                  <a:pt x="81813" y="8343"/>
                </a:lnTo>
                <a:lnTo>
                  <a:pt x="80213" y="2667"/>
                </a:lnTo>
                <a:lnTo>
                  <a:pt x="78828" y="-2260"/>
                </a:lnTo>
                <a:lnTo>
                  <a:pt x="73825" y="-2908"/>
                </a:lnTo>
                <a:lnTo>
                  <a:pt x="73825" y="-8216"/>
                </a:lnTo>
                <a:lnTo>
                  <a:pt x="62865" y="-4719"/>
                </a:lnTo>
                <a:lnTo>
                  <a:pt x="50194" y="3732"/>
                </a:lnTo>
                <a:lnTo>
                  <a:pt x="41998" y="10401"/>
                </a:lnTo>
                <a:lnTo>
                  <a:pt x="37490" y="14605"/>
                </a:lnTo>
                <a:lnTo>
                  <a:pt x="32639" y="18402"/>
                </a:lnTo>
                <a:lnTo>
                  <a:pt x="27813" y="22390"/>
                </a:lnTo>
                <a:lnTo>
                  <a:pt x="25082" y="24650"/>
                </a:lnTo>
                <a:lnTo>
                  <a:pt x="25438" y="25857"/>
                </a:lnTo>
                <a:close/>
              </a:path>
              <a:path w="145973" h="78397">
                <a:moveTo>
                  <a:pt x="142951" y="14782"/>
                </a:moveTo>
                <a:lnTo>
                  <a:pt x="140322" y="13423"/>
                </a:lnTo>
                <a:lnTo>
                  <a:pt x="134404" y="9309"/>
                </a:lnTo>
                <a:lnTo>
                  <a:pt x="131724" y="7861"/>
                </a:lnTo>
                <a:lnTo>
                  <a:pt x="131702" y="7422"/>
                </a:lnTo>
                <a:lnTo>
                  <a:pt x="131457" y="2565"/>
                </a:lnTo>
                <a:lnTo>
                  <a:pt x="131305" y="0"/>
                </a:lnTo>
                <a:lnTo>
                  <a:pt x="130911" y="6870"/>
                </a:lnTo>
                <a:lnTo>
                  <a:pt x="137452" y="60871"/>
                </a:lnTo>
                <a:lnTo>
                  <a:pt x="142417" y="58521"/>
                </a:lnTo>
                <a:lnTo>
                  <a:pt x="145973" y="46672"/>
                </a:lnTo>
                <a:lnTo>
                  <a:pt x="145008" y="41757"/>
                </a:lnTo>
                <a:lnTo>
                  <a:pt x="144195" y="37680"/>
                </a:lnTo>
                <a:lnTo>
                  <a:pt x="140919" y="35306"/>
                </a:lnTo>
                <a:lnTo>
                  <a:pt x="141401" y="31407"/>
                </a:lnTo>
                <a:lnTo>
                  <a:pt x="141770" y="28562"/>
                </a:lnTo>
                <a:lnTo>
                  <a:pt x="143941" y="26339"/>
                </a:lnTo>
                <a:lnTo>
                  <a:pt x="143598" y="22339"/>
                </a:lnTo>
                <a:lnTo>
                  <a:pt x="142951" y="147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086124" y="4613428"/>
            <a:ext cx="145973" cy="116878"/>
          </a:xfrm>
          <a:custGeom>
            <a:avLst/>
            <a:gdLst/>
            <a:ahLst/>
            <a:cxnLst/>
            <a:rect l="l" t="t" r="r" b="b"/>
            <a:pathLst>
              <a:path w="145973" h="116878">
                <a:moveTo>
                  <a:pt x="6756" y="52920"/>
                </a:moveTo>
                <a:lnTo>
                  <a:pt x="11861" y="51295"/>
                </a:lnTo>
                <a:lnTo>
                  <a:pt x="18084" y="47891"/>
                </a:lnTo>
                <a:lnTo>
                  <a:pt x="22440" y="45224"/>
                </a:lnTo>
                <a:lnTo>
                  <a:pt x="25438" y="43383"/>
                </a:lnTo>
                <a:lnTo>
                  <a:pt x="25082" y="42176"/>
                </a:lnTo>
                <a:lnTo>
                  <a:pt x="27813" y="39916"/>
                </a:lnTo>
                <a:lnTo>
                  <a:pt x="32639" y="35928"/>
                </a:lnTo>
                <a:lnTo>
                  <a:pt x="37490" y="32131"/>
                </a:lnTo>
                <a:lnTo>
                  <a:pt x="41998" y="27927"/>
                </a:lnTo>
                <a:lnTo>
                  <a:pt x="50194" y="21258"/>
                </a:lnTo>
                <a:lnTo>
                  <a:pt x="62865" y="12806"/>
                </a:lnTo>
                <a:lnTo>
                  <a:pt x="73535" y="9255"/>
                </a:lnTo>
                <a:lnTo>
                  <a:pt x="73825" y="9309"/>
                </a:lnTo>
                <a:lnTo>
                  <a:pt x="73825" y="14617"/>
                </a:lnTo>
                <a:lnTo>
                  <a:pt x="78828" y="15265"/>
                </a:lnTo>
                <a:lnTo>
                  <a:pt x="80213" y="20193"/>
                </a:lnTo>
                <a:lnTo>
                  <a:pt x="81813" y="25869"/>
                </a:lnTo>
                <a:lnTo>
                  <a:pt x="79756" y="31292"/>
                </a:lnTo>
                <a:lnTo>
                  <a:pt x="87020" y="29743"/>
                </a:lnTo>
                <a:lnTo>
                  <a:pt x="91211" y="28854"/>
                </a:lnTo>
                <a:lnTo>
                  <a:pt x="95300" y="26098"/>
                </a:lnTo>
                <a:lnTo>
                  <a:pt x="99212" y="24384"/>
                </a:lnTo>
                <a:lnTo>
                  <a:pt x="101917" y="23190"/>
                </a:lnTo>
                <a:lnTo>
                  <a:pt x="105625" y="22466"/>
                </a:lnTo>
                <a:lnTo>
                  <a:pt x="108064" y="20612"/>
                </a:lnTo>
                <a:lnTo>
                  <a:pt x="112229" y="17437"/>
                </a:lnTo>
                <a:lnTo>
                  <a:pt x="109499" y="13728"/>
                </a:lnTo>
                <a:lnTo>
                  <a:pt x="108483" y="9309"/>
                </a:lnTo>
                <a:lnTo>
                  <a:pt x="107848" y="6515"/>
                </a:lnTo>
                <a:lnTo>
                  <a:pt x="107543" y="4508"/>
                </a:lnTo>
                <a:lnTo>
                  <a:pt x="110744" y="2108"/>
                </a:lnTo>
                <a:lnTo>
                  <a:pt x="113538" y="0"/>
                </a:lnTo>
                <a:lnTo>
                  <a:pt x="118198" y="1930"/>
                </a:lnTo>
                <a:lnTo>
                  <a:pt x="120319" y="2882"/>
                </a:lnTo>
                <a:lnTo>
                  <a:pt x="124650" y="4838"/>
                </a:lnTo>
                <a:lnTo>
                  <a:pt x="128574" y="8534"/>
                </a:lnTo>
                <a:lnTo>
                  <a:pt x="130340" y="13119"/>
                </a:lnTo>
                <a:lnTo>
                  <a:pt x="131267" y="15544"/>
                </a:lnTo>
                <a:lnTo>
                  <a:pt x="131305" y="17526"/>
                </a:lnTo>
                <a:lnTo>
                  <a:pt x="131457" y="20091"/>
                </a:lnTo>
                <a:lnTo>
                  <a:pt x="131724" y="25387"/>
                </a:lnTo>
                <a:lnTo>
                  <a:pt x="130911" y="24396"/>
                </a:lnTo>
                <a:lnTo>
                  <a:pt x="134404" y="26835"/>
                </a:lnTo>
                <a:lnTo>
                  <a:pt x="140322" y="30949"/>
                </a:lnTo>
                <a:lnTo>
                  <a:pt x="142951" y="32308"/>
                </a:lnTo>
                <a:lnTo>
                  <a:pt x="143598" y="39865"/>
                </a:lnTo>
                <a:lnTo>
                  <a:pt x="143941" y="43865"/>
                </a:lnTo>
                <a:lnTo>
                  <a:pt x="141770" y="46088"/>
                </a:lnTo>
                <a:lnTo>
                  <a:pt x="141401" y="48933"/>
                </a:lnTo>
                <a:lnTo>
                  <a:pt x="140919" y="52832"/>
                </a:lnTo>
                <a:lnTo>
                  <a:pt x="144195" y="55206"/>
                </a:lnTo>
                <a:lnTo>
                  <a:pt x="145008" y="59283"/>
                </a:lnTo>
                <a:lnTo>
                  <a:pt x="145973" y="64198"/>
                </a:lnTo>
                <a:lnTo>
                  <a:pt x="142417" y="76047"/>
                </a:lnTo>
                <a:lnTo>
                  <a:pt x="137452" y="78397"/>
                </a:lnTo>
                <a:lnTo>
                  <a:pt x="142506" y="85902"/>
                </a:lnTo>
                <a:lnTo>
                  <a:pt x="145008" y="92252"/>
                </a:lnTo>
                <a:lnTo>
                  <a:pt x="140055" y="98285"/>
                </a:lnTo>
                <a:lnTo>
                  <a:pt x="130356" y="106846"/>
                </a:lnTo>
                <a:lnTo>
                  <a:pt x="118660" y="112434"/>
                </a:lnTo>
                <a:lnTo>
                  <a:pt x="105797" y="115576"/>
                </a:lnTo>
                <a:lnTo>
                  <a:pt x="92599" y="116803"/>
                </a:lnTo>
                <a:lnTo>
                  <a:pt x="88506" y="116878"/>
                </a:lnTo>
                <a:lnTo>
                  <a:pt x="75840" y="116130"/>
                </a:lnTo>
                <a:lnTo>
                  <a:pt x="63231" y="114361"/>
                </a:lnTo>
                <a:lnTo>
                  <a:pt x="50653" y="112369"/>
                </a:lnTo>
                <a:lnTo>
                  <a:pt x="40970" y="111188"/>
                </a:lnTo>
                <a:lnTo>
                  <a:pt x="33197" y="110477"/>
                </a:lnTo>
                <a:lnTo>
                  <a:pt x="24511" y="110350"/>
                </a:lnTo>
                <a:lnTo>
                  <a:pt x="16522" y="110883"/>
                </a:lnTo>
                <a:lnTo>
                  <a:pt x="10909" y="111277"/>
                </a:lnTo>
                <a:lnTo>
                  <a:pt x="3797" y="112052"/>
                </a:lnTo>
                <a:lnTo>
                  <a:pt x="0" y="113233"/>
                </a:lnTo>
                <a:lnTo>
                  <a:pt x="6756" y="529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164431" y="4640212"/>
            <a:ext cx="53644" cy="29438"/>
          </a:xfrm>
          <a:custGeom>
            <a:avLst/>
            <a:gdLst/>
            <a:ahLst/>
            <a:cxnLst/>
            <a:rect l="l" t="t" r="r" b="b"/>
            <a:pathLst>
              <a:path w="53644" h="29438">
                <a:moveTo>
                  <a:pt x="53644" y="0"/>
                </a:moveTo>
                <a:lnTo>
                  <a:pt x="52590" y="7188"/>
                </a:lnTo>
                <a:lnTo>
                  <a:pt x="46342" y="14973"/>
                </a:lnTo>
                <a:lnTo>
                  <a:pt x="39839" y="18122"/>
                </a:lnTo>
                <a:lnTo>
                  <a:pt x="32956" y="21462"/>
                </a:lnTo>
                <a:lnTo>
                  <a:pt x="27571" y="25768"/>
                </a:lnTo>
                <a:lnTo>
                  <a:pt x="20231" y="27851"/>
                </a:lnTo>
                <a:lnTo>
                  <a:pt x="14617" y="29438"/>
                </a:lnTo>
                <a:lnTo>
                  <a:pt x="5816" y="29298"/>
                </a:lnTo>
                <a:lnTo>
                  <a:pt x="0" y="29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180116" y="4664508"/>
            <a:ext cx="48082" cy="27838"/>
          </a:xfrm>
          <a:custGeom>
            <a:avLst/>
            <a:gdLst/>
            <a:ahLst/>
            <a:cxnLst/>
            <a:rect l="l" t="t" r="r" b="b"/>
            <a:pathLst>
              <a:path w="48082" h="27838">
                <a:moveTo>
                  <a:pt x="48082" y="0"/>
                </a:moveTo>
                <a:lnTo>
                  <a:pt x="45605" y="2603"/>
                </a:lnTo>
                <a:lnTo>
                  <a:pt x="43942" y="6349"/>
                </a:lnTo>
                <a:lnTo>
                  <a:pt x="40894" y="8623"/>
                </a:lnTo>
                <a:lnTo>
                  <a:pt x="37071" y="11468"/>
                </a:lnTo>
                <a:lnTo>
                  <a:pt x="34747" y="13944"/>
                </a:lnTo>
                <a:lnTo>
                  <a:pt x="30873" y="16687"/>
                </a:lnTo>
                <a:lnTo>
                  <a:pt x="19691" y="22821"/>
                </a:lnTo>
                <a:lnTo>
                  <a:pt x="7560" y="26525"/>
                </a:lnTo>
                <a:lnTo>
                  <a:pt x="0" y="278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187202" y="4692854"/>
            <a:ext cx="36436" cy="17716"/>
          </a:xfrm>
          <a:custGeom>
            <a:avLst/>
            <a:gdLst/>
            <a:ahLst/>
            <a:cxnLst/>
            <a:rect l="l" t="t" r="r" b="b"/>
            <a:pathLst>
              <a:path w="36436" h="17716">
                <a:moveTo>
                  <a:pt x="36436" y="0"/>
                </a:moveTo>
                <a:lnTo>
                  <a:pt x="25861" y="9585"/>
                </a:lnTo>
                <a:lnTo>
                  <a:pt x="15296" y="15380"/>
                </a:lnTo>
                <a:lnTo>
                  <a:pt x="2767" y="17658"/>
                </a:lnTo>
                <a:lnTo>
                  <a:pt x="0" y="177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184505" y="4721885"/>
            <a:ext cx="206540" cy="652132"/>
          </a:xfrm>
          <a:custGeom>
            <a:avLst/>
            <a:gdLst/>
            <a:ahLst/>
            <a:cxnLst/>
            <a:rect l="l" t="t" r="r" b="b"/>
            <a:pathLst>
              <a:path w="206540" h="652132">
                <a:moveTo>
                  <a:pt x="177304" y="652132"/>
                </a:moveTo>
                <a:lnTo>
                  <a:pt x="206540" y="644093"/>
                </a:lnTo>
                <a:lnTo>
                  <a:pt x="29222" y="0"/>
                </a:lnTo>
                <a:lnTo>
                  <a:pt x="0" y="8039"/>
                </a:lnTo>
                <a:lnTo>
                  <a:pt x="177304" y="6521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184505" y="4721885"/>
            <a:ext cx="206540" cy="652132"/>
          </a:xfrm>
          <a:custGeom>
            <a:avLst/>
            <a:gdLst/>
            <a:ahLst/>
            <a:cxnLst/>
            <a:rect l="l" t="t" r="r" b="b"/>
            <a:pathLst>
              <a:path w="206540" h="652132">
                <a:moveTo>
                  <a:pt x="177304" y="652132"/>
                </a:moveTo>
                <a:lnTo>
                  <a:pt x="0" y="8039"/>
                </a:lnTo>
                <a:lnTo>
                  <a:pt x="29222" y="0"/>
                </a:lnTo>
                <a:lnTo>
                  <a:pt x="206540" y="644093"/>
                </a:lnTo>
                <a:lnTo>
                  <a:pt x="177304" y="6521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156463" y="4580609"/>
            <a:ext cx="40487" cy="65404"/>
          </a:xfrm>
          <a:custGeom>
            <a:avLst/>
            <a:gdLst/>
            <a:ahLst/>
            <a:cxnLst/>
            <a:rect l="l" t="t" r="r" b="b"/>
            <a:pathLst>
              <a:path w="40487" h="65404">
                <a:moveTo>
                  <a:pt x="901" y="4495"/>
                </a:moveTo>
                <a:lnTo>
                  <a:pt x="0" y="17830"/>
                </a:lnTo>
                <a:lnTo>
                  <a:pt x="472" y="19790"/>
                </a:lnTo>
                <a:lnTo>
                  <a:pt x="3766" y="33153"/>
                </a:lnTo>
                <a:lnTo>
                  <a:pt x="8228" y="50238"/>
                </a:lnTo>
                <a:lnTo>
                  <a:pt x="11493" y="60375"/>
                </a:lnTo>
                <a:lnTo>
                  <a:pt x="14554" y="65405"/>
                </a:lnTo>
                <a:lnTo>
                  <a:pt x="22199" y="60528"/>
                </a:lnTo>
                <a:lnTo>
                  <a:pt x="36207" y="54368"/>
                </a:lnTo>
                <a:lnTo>
                  <a:pt x="40487" y="50660"/>
                </a:lnTo>
                <a:lnTo>
                  <a:pt x="29248" y="9779"/>
                </a:lnTo>
                <a:lnTo>
                  <a:pt x="21678" y="0"/>
                </a:lnTo>
                <a:lnTo>
                  <a:pt x="11290" y="2247"/>
                </a:lnTo>
                <a:lnTo>
                  <a:pt x="901" y="44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156463" y="4580609"/>
            <a:ext cx="40487" cy="65404"/>
          </a:xfrm>
          <a:custGeom>
            <a:avLst/>
            <a:gdLst/>
            <a:ahLst/>
            <a:cxnLst/>
            <a:rect l="l" t="t" r="r" b="b"/>
            <a:pathLst>
              <a:path w="40487" h="65404">
                <a:moveTo>
                  <a:pt x="36207" y="54368"/>
                </a:moveTo>
                <a:lnTo>
                  <a:pt x="22199" y="60528"/>
                </a:lnTo>
                <a:lnTo>
                  <a:pt x="14554" y="65405"/>
                </a:lnTo>
                <a:lnTo>
                  <a:pt x="11493" y="60375"/>
                </a:lnTo>
                <a:lnTo>
                  <a:pt x="8228" y="50238"/>
                </a:lnTo>
                <a:lnTo>
                  <a:pt x="3766" y="33153"/>
                </a:lnTo>
                <a:lnTo>
                  <a:pt x="472" y="19790"/>
                </a:lnTo>
                <a:lnTo>
                  <a:pt x="0" y="17830"/>
                </a:lnTo>
                <a:lnTo>
                  <a:pt x="901" y="4495"/>
                </a:lnTo>
                <a:lnTo>
                  <a:pt x="11290" y="2247"/>
                </a:lnTo>
                <a:lnTo>
                  <a:pt x="21678" y="0"/>
                </a:lnTo>
                <a:lnTo>
                  <a:pt x="29248" y="9779"/>
                </a:lnTo>
                <a:lnTo>
                  <a:pt x="40487" y="50660"/>
                </a:lnTo>
                <a:lnTo>
                  <a:pt x="36207" y="54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247140" y="4989043"/>
            <a:ext cx="97332" cy="121678"/>
          </a:xfrm>
          <a:custGeom>
            <a:avLst/>
            <a:gdLst/>
            <a:ahLst/>
            <a:cxnLst/>
            <a:rect l="l" t="t" r="r" b="b"/>
            <a:pathLst>
              <a:path w="97332" h="121678">
                <a:moveTo>
                  <a:pt x="90716" y="56019"/>
                </a:moveTo>
                <a:lnTo>
                  <a:pt x="88684" y="52895"/>
                </a:lnTo>
                <a:lnTo>
                  <a:pt x="85344" y="49250"/>
                </a:lnTo>
                <a:lnTo>
                  <a:pt x="82130" y="47675"/>
                </a:lnTo>
                <a:lnTo>
                  <a:pt x="83286" y="44284"/>
                </a:lnTo>
                <a:lnTo>
                  <a:pt x="82613" y="41694"/>
                </a:lnTo>
                <a:lnTo>
                  <a:pt x="83261" y="38392"/>
                </a:lnTo>
                <a:lnTo>
                  <a:pt x="83756" y="35928"/>
                </a:lnTo>
                <a:lnTo>
                  <a:pt x="83464" y="30480"/>
                </a:lnTo>
                <a:lnTo>
                  <a:pt x="82880" y="28105"/>
                </a:lnTo>
                <a:lnTo>
                  <a:pt x="81026" y="20535"/>
                </a:lnTo>
                <a:lnTo>
                  <a:pt x="76644" y="18757"/>
                </a:lnTo>
                <a:lnTo>
                  <a:pt x="71094" y="13220"/>
                </a:lnTo>
                <a:lnTo>
                  <a:pt x="65874" y="8026"/>
                </a:lnTo>
                <a:lnTo>
                  <a:pt x="61607" y="5105"/>
                </a:lnTo>
                <a:lnTo>
                  <a:pt x="55041" y="0"/>
                </a:lnTo>
                <a:lnTo>
                  <a:pt x="45834" y="15506"/>
                </a:lnTo>
                <a:lnTo>
                  <a:pt x="48069" y="18161"/>
                </a:lnTo>
                <a:lnTo>
                  <a:pt x="49872" y="18719"/>
                </a:lnTo>
                <a:lnTo>
                  <a:pt x="50114" y="22555"/>
                </a:lnTo>
                <a:lnTo>
                  <a:pt x="50304" y="25628"/>
                </a:lnTo>
                <a:lnTo>
                  <a:pt x="49923" y="31673"/>
                </a:lnTo>
                <a:lnTo>
                  <a:pt x="47320" y="33223"/>
                </a:lnTo>
                <a:lnTo>
                  <a:pt x="44551" y="34874"/>
                </a:lnTo>
                <a:lnTo>
                  <a:pt x="40386" y="38011"/>
                </a:lnTo>
                <a:lnTo>
                  <a:pt x="37579" y="39014"/>
                </a:lnTo>
                <a:lnTo>
                  <a:pt x="25470" y="41021"/>
                </a:lnTo>
                <a:lnTo>
                  <a:pt x="13979" y="44259"/>
                </a:lnTo>
                <a:lnTo>
                  <a:pt x="12357" y="45478"/>
                </a:lnTo>
                <a:lnTo>
                  <a:pt x="8851" y="48526"/>
                </a:lnTo>
                <a:lnTo>
                  <a:pt x="4978" y="55016"/>
                </a:lnTo>
                <a:lnTo>
                  <a:pt x="2705" y="59131"/>
                </a:lnTo>
                <a:lnTo>
                  <a:pt x="673" y="62801"/>
                </a:lnTo>
                <a:lnTo>
                  <a:pt x="0" y="68732"/>
                </a:lnTo>
                <a:lnTo>
                  <a:pt x="2781" y="71907"/>
                </a:lnTo>
                <a:lnTo>
                  <a:pt x="6375" y="76009"/>
                </a:lnTo>
                <a:lnTo>
                  <a:pt x="13766" y="75907"/>
                </a:lnTo>
                <a:lnTo>
                  <a:pt x="18719" y="76606"/>
                </a:lnTo>
                <a:lnTo>
                  <a:pt x="17691" y="81673"/>
                </a:lnTo>
                <a:lnTo>
                  <a:pt x="14033" y="83058"/>
                </a:lnTo>
                <a:lnTo>
                  <a:pt x="14147" y="88734"/>
                </a:lnTo>
                <a:lnTo>
                  <a:pt x="14312" y="96291"/>
                </a:lnTo>
                <a:lnTo>
                  <a:pt x="23736" y="97650"/>
                </a:lnTo>
                <a:lnTo>
                  <a:pt x="29959" y="97599"/>
                </a:lnTo>
                <a:lnTo>
                  <a:pt x="28282" y="98259"/>
                </a:lnTo>
                <a:lnTo>
                  <a:pt x="27089" y="101384"/>
                </a:lnTo>
                <a:lnTo>
                  <a:pt x="26835" y="102882"/>
                </a:lnTo>
                <a:lnTo>
                  <a:pt x="26136" y="107061"/>
                </a:lnTo>
                <a:lnTo>
                  <a:pt x="27139" y="109562"/>
                </a:lnTo>
                <a:lnTo>
                  <a:pt x="30111" y="112052"/>
                </a:lnTo>
                <a:lnTo>
                  <a:pt x="32829" y="114338"/>
                </a:lnTo>
                <a:lnTo>
                  <a:pt x="35204" y="115595"/>
                </a:lnTo>
                <a:lnTo>
                  <a:pt x="42773" y="115582"/>
                </a:lnTo>
                <a:lnTo>
                  <a:pt x="49263" y="116078"/>
                </a:lnTo>
                <a:lnTo>
                  <a:pt x="52273" y="113677"/>
                </a:lnTo>
                <a:lnTo>
                  <a:pt x="49364" y="121678"/>
                </a:lnTo>
                <a:lnTo>
                  <a:pt x="71818" y="121577"/>
                </a:lnTo>
                <a:lnTo>
                  <a:pt x="77406" y="119545"/>
                </a:lnTo>
                <a:lnTo>
                  <a:pt x="82892" y="115544"/>
                </a:lnTo>
                <a:lnTo>
                  <a:pt x="88265" y="111633"/>
                </a:lnTo>
                <a:lnTo>
                  <a:pt x="94322" y="106768"/>
                </a:lnTo>
                <a:lnTo>
                  <a:pt x="96151" y="100317"/>
                </a:lnTo>
                <a:lnTo>
                  <a:pt x="97332" y="96139"/>
                </a:lnTo>
                <a:lnTo>
                  <a:pt x="96774" y="91528"/>
                </a:lnTo>
                <a:lnTo>
                  <a:pt x="92798" y="88379"/>
                </a:lnTo>
                <a:lnTo>
                  <a:pt x="95084" y="85547"/>
                </a:lnTo>
                <a:lnTo>
                  <a:pt x="96913" y="81432"/>
                </a:lnTo>
                <a:lnTo>
                  <a:pt x="96393" y="77698"/>
                </a:lnTo>
                <a:lnTo>
                  <a:pt x="95999" y="75006"/>
                </a:lnTo>
                <a:lnTo>
                  <a:pt x="93611" y="69672"/>
                </a:lnTo>
                <a:lnTo>
                  <a:pt x="89522" y="68440"/>
                </a:lnTo>
                <a:lnTo>
                  <a:pt x="91389" y="63677"/>
                </a:lnTo>
                <a:lnTo>
                  <a:pt x="91579" y="60871"/>
                </a:lnTo>
                <a:lnTo>
                  <a:pt x="91859" y="57785"/>
                </a:lnTo>
                <a:lnTo>
                  <a:pt x="90716" y="560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247140" y="4989043"/>
            <a:ext cx="97332" cy="121678"/>
          </a:xfrm>
          <a:custGeom>
            <a:avLst/>
            <a:gdLst/>
            <a:ahLst/>
            <a:cxnLst/>
            <a:rect l="l" t="t" r="r" b="b"/>
            <a:pathLst>
              <a:path w="97332" h="121678">
                <a:moveTo>
                  <a:pt x="45834" y="15506"/>
                </a:moveTo>
                <a:lnTo>
                  <a:pt x="48069" y="18161"/>
                </a:lnTo>
                <a:lnTo>
                  <a:pt x="49872" y="18719"/>
                </a:lnTo>
                <a:lnTo>
                  <a:pt x="50114" y="22555"/>
                </a:lnTo>
                <a:lnTo>
                  <a:pt x="50304" y="25628"/>
                </a:lnTo>
                <a:lnTo>
                  <a:pt x="49923" y="31673"/>
                </a:lnTo>
                <a:lnTo>
                  <a:pt x="47320" y="33223"/>
                </a:lnTo>
                <a:lnTo>
                  <a:pt x="44551" y="34874"/>
                </a:lnTo>
                <a:lnTo>
                  <a:pt x="40386" y="38011"/>
                </a:lnTo>
                <a:lnTo>
                  <a:pt x="37579" y="39014"/>
                </a:lnTo>
                <a:lnTo>
                  <a:pt x="25470" y="41021"/>
                </a:lnTo>
                <a:lnTo>
                  <a:pt x="13979" y="44259"/>
                </a:lnTo>
                <a:lnTo>
                  <a:pt x="12357" y="45478"/>
                </a:lnTo>
                <a:lnTo>
                  <a:pt x="8851" y="48526"/>
                </a:lnTo>
                <a:lnTo>
                  <a:pt x="4978" y="55016"/>
                </a:lnTo>
                <a:lnTo>
                  <a:pt x="2705" y="59131"/>
                </a:lnTo>
                <a:lnTo>
                  <a:pt x="673" y="62801"/>
                </a:lnTo>
                <a:lnTo>
                  <a:pt x="0" y="68732"/>
                </a:lnTo>
                <a:lnTo>
                  <a:pt x="2781" y="71907"/>
                </a:lnTo>
                <a:lnTo>
                  <a:pt x="6375" y="76009"/>
                </a:lnTo>
                <a:lnTo>
                  <a:pt x="13766" y="75907"/>
                </a:lnTo>
                <a:lnTo>
                  <a:pt x="18719" y="76606"/>
                </a:lnTo>
                <a:lnTo>
                  <a:pt x="17691" y="81673"/>
                </a:lnTo>
                <a:lnTo>
                  <a:pt x="14033" y="83058"/>
                </a:lnTo>
                <a:lnTo>
                  <a:pt x="14147" y="88734"/>
                </a:lnTo>
                <a:lnTo>
                  <a:pt x="14312" y="96291"/>
                </a:lnTo>
                <a:lnTo>
                  <a:pt x="23736" y="97650"/>
                </a:lnTo>
                <a:lnTo>
                  <a:pt x="29959" y="97599"/>
                </a:lnTo>
                <a:lnTo>
                  <a:pt x="28282" y="98259"/>
                </a:lnTo>
                <a:lnTo>
                  <a:pt x="27089" y="101384"/>
                </a:lnTo>
                <a:lnTo>
                  <a:pt x="26835" y="102882"/>
                </a:lnTo>
                <a:lnTo>
                  <a:pt x="26136" y="107061"/>
                </a:lnTo>
                <a:lnTo>
                  <a:pt x="27139" y="109562"/>
                </a:lnTo>
                <a:lnTo>
                  <a:pt x="30111" y="112052"/>
                </a:lnTo>
                <a:lnTo>
                  <a:pt x="32829" y="114338"/>
                </a:lnTo>
                <a:lnTo>
                  <a:pt x="35204" y="115595"/>
                </a:lnTo>
                <a:lnTo>
                  <a:pt x="39001" y="115595"/>
                </a:lnTo>
                <a:lnTo>
                  <a:pt x="42773" y="115582"/>
                </a:lnTo>
                <a:lnTo>
                  <a:pt x="49263" y="116078"/>
                </a:lnTo>
                <a:lnTo>
                  <a:pt x="52273" y="113677"/>
                </a:lnTo>
                <a:lnTo>
                  <a:pt x="49364" y="121678"/>
                </a:lnTo>
                <a:lnTo>
                  <a:pt x="59321" y="121577"/>
                </a:lnTo>
                <a:lnTo>
                  <a:pt x="65138" y="121577"/>
                </a:lnTo>
                <a:lnTo>
                  <a:pt x="71818" y="121577"/>
                </a:lnTo>
                <a:lnTo>
                  <a:pt x="77406" y="119545"/>
                </a:lnTo>
                <a:lnTo>
                  <a:pt x="82892" y="115544"/>
                </a:lnTo>
                <a:lnTo>
                  <a:pt x="88265" y="111633"/>
                </a:lnTo>
                <a:lnTo>
                  <a:pt x="94322" y="106768"/>
                </a:lnTo>
                <a:lnTo>
                  <a:pt x="96151" y="100317"/>
                </a:lnTo>
                <a:lnTo>
                  <a:pt x="97332" y="96139"/>
                </a:lnTo>
                <a:lnTo>
                  <a:pt x="96774" y="91528"/>
                </a:lnTo>
                <a:lnTo>
                  <a:pt x="92798" y="88379"/>
                </a:lnTo>
                <a:lnTo>
                  <a:pt x="95084" y="85547"/>
                </a:lnTo>
                <a:lnTo>
                  <a:pt x="96913" y="81432"/>
                </a:lnTo>
                <a:lnTo>
                  <a:pt x="96393" y="77698"/>
                </a:lnTo>
                <a:lnTo>
                  <a:pt x="95999" y="75006"/>
                </a:lnTo>
                <a:lnTo>
                  <a:pt x="93611" y="69672"/>
                </a:lnTo>
                <a:lnTo>
                  <a:pt x="89522" y="68440"/>
                </a:lnTo>
                <a:lnTo>
                  <a:pt x="89509" y="66090"/>
                </a:lnTo>
                <a:lnTo>
                  <a:pt x="91389" y="63677"/>
                </a:lnTo>
                <a:lnTo>
                  <a:pt x="91579" y="60871"/>
                </a:lnTo>
                <a:lnTo>
                  <a:pt x="91744" y="58775"/>
                </a:lnTo>
                <a:lnTo>
                  <a:pt x="91859" y="57785"/>
                </a:lnTo>
                <a:lnTo>
                  <a:pt x="90716" y="56019"/>
                </a:lnTo>
                <a:lnTo>
                  <a:pt x="88684" y="52895"/>
                </a:lnTo>
                <a:lnTo>
                  <a:pt x="85344" y="49250"/>
                </a:lnTo>
                <a:lnTo>
                  <a:pt x="82130" y="47675"/>
                </a:lnTo>
                <a:lnTo>
                  <a:pt x="83286" y="44284"/>
                </a:lnTo>
                <a:lnTo>
                  <a:pt x="82613" y="41694"/>
                </a:lnTo>
                <a:lnTo>
                  <a:pt x="83261" y="38392"/>
                </a:lnTo>
                <a:lnTo>
                  <a:pt x="83756" y="35928"/>
                </a:lnTo>
                <a:lnTo>
                  <a:pt x="83464" y="30480"/>
                </a:lnTo>
                <a:lnTo>
                  <a:pt x="82880" y="28105"/>
                </a:lnTo>
                <a:lnTo>
                  <a:pt x="81026" y="20535"/>
                </a:lnTo>
                <a:lnTo>
                  <a:pt x="76644" y="18757"/>
                </a:lnTo>
                <a:lnTo>
                  <a:pt x="71094" y="13220"/>
                </a:lnTo>
                <a:lnTo>
                  <a:pt x="65874" y="8026"/>
                </a:lnTo>
                <a:lnTo>
                  <a:pt x="61607" y="5105"/>
                </a:lnTo>
                <a:lnTo>
                  <a:pt x="550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212327" y="4984716"/>
            <a:ext cx="80124" cy="77254"/>
          </a:xfrm>
          <a:custGeom>
            <a:avLst/>
            <a:gdLst/>
            <a:ahLst/>
            <a:cxnLst/>
            <a:rect l="l" t="t" r="r" b="b"/>
            <a:pathLst>
              <a:path w="80124" h="77254">
                <a:moveTo>
                  <a:pt x="44043" y="8204"/>
                </a:moveTo>
                <a:lnTo>
                  <a:pt x="0" y="0"/>
                </a:lnTo>
                <a:lnTo>
                  <a:pt x="142" y="38"/>
                </a:lnTo>
                <a:lnTo>
                  <a:pt x="6360" y="10784"/>
                </a:lnTo>
                <a:lnTo>
                  <a:pt x="7670" y="24396"/>
                </a:lnTo>
                <a:lnTo>
                  <a:pt x="8051" y="31241"/>
                </a:lnTo>
                <a:lnTo>
                  <a:pt x="11023" y="34277"/>
                </a:lnTo>
                <a:lnTo>
                  <a:pt x="12395" y="41033"/>
                </a:lnTo>
                <a:lnTo>
                  <a:pt x="14811" y="48699"/>
                </a:lnTo>
                <a:lnTo>
                  <a:pt x="22304" y="58347"/>
                </a:lnTo>
                <a:lnTo>
                  <a:pt x="33426" y="65646"/>
                </a:lnTo>
                <a:lnTo>
                  <a:pt x="35039" y="66586"/>
                </a:lnTo>
                <a:lnTo>
                  <a:pt x="40703" y="70510"/>
                </a:lnTo>
                <a:lnTo>
                  <a:pt x="42595" y="71056"/>
                </a:lnTo>
                <a:lnTo>
                  <a:pt x="49085" y="72910"/>
                </a:lnTo>
                <a:lnTo>
                  <a:pt x="53771" y="74282"/>
                </a:lnTo>
                <a:lnTo>
                  <a:pt x="60705" y="75158"/>
                </a:lnTo>
                <a:lnTo>
                  <a:pt x="65023" y="75704"/>
                </a:lnTo>
                <a:lnTo>
                  <a:pt x="71310" y="77254"/>
                </a:lnTo>
                <a:lnTo>
                  <a:pt x="74231" y="73875"/>
                </a:lnTo>
                <a:lnTo>
                  <a:pt x="75882" y="71970"/>
                </a:lnTo>
                <a:lnTo>
                  <a:pt x="78803" y="70078"/>
                </a:lnTo>
                <a:lnTo>
                  <a:pt x="79336" y="67703"/>
                </a:lnTo>
                <a:lnTo>
                  <a:pt x="79946" y="64935"/>
                </a:lnTo>
                <a:lnTo>
                  <a:pt x="80124" y="60921"/>
                </a:lnTo>
                <a:lnTo>
                  <a:pt x="79273" y="58229"/>
                </a:lnTo>
                <a:lnTo>
                  <a:pt x="76842" y="54482"/>
                </a:lnTo>
                <a:lnTo>
                  <a:pt x="65278" y="46669"/>
                </a:lnTo>
                <a:lnTo>
                  <a:pt x="53276" y="41389"/>
                </a:lnTo>
                <a:lnTo>
                  <a:pt x="49745" y="40055"/>
                </a:lnTo>
                <a:lnTo>
                  <a:pt x="48767" y="38519"/>
                </a:lnTo>
                <a:lnTo>
                  <a:pt x="45808" y="36131"/>
                </a:lnTo>
                <a:lnTo>
                  <a:pt x="42214" y="32346"/>
                </a:lnTo>
                <a:lnTo>
                  <a:pt x="42125" y="29540"/>
                </a:lnTo>
                <a:lnTo>
                  <a:pt x="41897" y="21869"/>
                </a:lnTo>
                <a:lnTo>
                  <a:pt x="44399" y="15786"/>
                </a:lnTo>
                <a:lnTo>
                  <a:pt x="44043" y="82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212327" y="4984716"/>
            <a:ext cx="80124" cy="77254"/>
          </a:xfrm>
          <a:custGeom>
            <a:avLst/>
            <a:gdLst/>
            <a:ahLst/>
            <a:cxnLst/>
            <a:rect l="l" t="t" r="r" b="b"/>
            <a:pathLst>
              <a:path w="80124" h="77254">
                <a:moveTo>
                  <a:pt x="44043" y="8204"/>
                </a:moveTo>
                <a:lnTo>
                  <a:pt x="44399" y="15786"/>
                </a:lnTo>
                <a:lnTo>
                  <a:pt x="41897" y="21869"/>
                </a:lnTo>
                <a:lnTo>
                  <a:pt x="42125" y="29540"/>
                </a:lnTo>
                <a:lnTo>
                  <a:pt x="42214" y="32346"/>
                </a:lnTo>
                <a:lnTo>
                  <a:pt x="43687" y="34416"/>
                </a:lnTo>
                <a:lnTo>
                  <a:pt x="45808" y="36131"/>
                </a:lnTo>
                <a:lnTo>
                  <a:pt x="48767" y="38519"/>
                </a:lnTo>
                <a:lnTo>
                  <a:pt x="49745" y="40055"/>
                </a:lnTo>
                <a:lnTo>
                  <a:pt x="53276" y="41389"/>
                </a:lnTo>
                <a:lnTo>
                  <a:pt x="65278" y="46669"/>
                </a:lnTo>
                <a:lnTo>
                  <a:pt x="76842" y="54482"/>
                </a:lnTo>
                <a:lnTo>
                  <a:pt x="79273" y="58229"/>
                </a:lnTo>
                <a:lnTo>
                  <a:pt x="80124" y="60921"/>
                </a:lnTo>
                <a:lnTo>
                  <a:pt x="79946" y="64935"/>
                </a:lnTo>
                <a:lnTo>
                  <a:pt x="79336" y="67703"/>
                </a:lnTo>
                <a:lnTo>
                  <a:pt x="78803" y="70078"/>
                </a:lnTo>
                <a:lnTo>
                  <a:pt x="75882" y="71970"/>
                </a:lnTo>
                <a:lnTo>
                  <a:pt x="74231" y="73875"/>
                </a:lnTo>
                <a:lnTo>
                  <a:pt x="71310" y="77254"/>
                </a:lnTo>
                <a:lnTo>
                  <a:pt x="65023" y="75704"/>
                </a:lnTo>
                <a:lnTo>
                  <a:pt x="60705" y="75158"/>
                </a:lnTo>
                <a:lnTo>
                  <a:pt x="53771" y="74282"/>
                </a:lnTo>
                <a:lnTo>
                  <a:pt x="49085" y="72910"/>
                </a:lnTo>
                <a:lnTo>
                  <a:pt x="42595" y="71056"/>
                </a:lnTo>
                <a:lnTo>
                  <a:pt x="40703" y="70510"/>
                </a:lnTo>
                <a:lnTo>
                  <a:pt x="35039" y="66586"/>
                </a:lnTo>
                <a:lnTo>
                  <a:pt x="33426" y="65646"/>
                </a:lnTo>
                <a:lnTo>
                  <a:pt x="22304" y="58347"/>
                </a:lnTo>
                <a:lnTo>
                  <a:pt x="14811" y="48699"/>
                </a:lnTo>
                <a:lnTo>
                  <a:pt x="12395" y="41033"/>
                </a:lnTo>
                <a:lnTo>
                  <a:pt x="11023" y="34277"/>
                </a:lnTo>
                <a:lnTo>
                  <a:pt x="8051" y="31241"/>
                </a:lnTo>
                <a:lnTo>
                  <a:pt x="7670" y="24396"/>
                </a:lnTo>
                <a:lnTo>
                  <a:pt x="6360" y="10784"/>
                </a:lnTo>
                <a:lnTo>
                  <a:pt x="142" y="3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265630" y="5035111"/>
            <a:ext cx="63639" cy="30607"/>
          </a:xfrm>
          <a:custGeom>
            <a:avLst/>
            <a:gdLst/>
            <a:ahLst/>
            <a:cxnLst/>
            <a:rect l="l" t="t" r="r" b="b"/>
            <a:pathLst>
              <a:path w="63639" h="30607">
                <a:moveTo>
                  <a:pt x="63639" y="0"/>
                </a:moveTo>
                <a:lnTo>
                  <a:pt x="62052" y="2616"/>
                </a:lnTo>
                <a:lnTo>
                  <a:pt x="58775" y="6223"/>
                </a:lnTo>
                <a:lnTo>
                  <a:pt x="56718" y="8470"/>
                </a:lnTo>
                <a:lnTo>
                  <a:pt x="54063" y="11353"/>
                </a:lnTo>
                <a:lnTo>
                  <a:pt x="50749" y="13208"/>
                </a:lnTo>
                <a:lnTo>
                  <a:pt x="47472" y="15290"/>
                </a:lnTo>
                <a:lnTo>
                  <a:pt x="42900" y="18211"/>
                </a:lnTo>
                <a:lnTo>
                  <a:pt x="38519" y="21361"/>
                </a:lnTo>
                <a:lnTo>
                  <a:pt x="33718" y="23939"/>
                </a:lnTo>
                <a:lnTo>
                  <a:pt x="31013" y="25374"/>
                </a:lnTo>
                <a:lnTo>
                  <a:pt x="27647" y="25654"/>
                </a:lnTo>
                <a:lnTo>
                  <a:pt x="24625" y="26085"/>
                </a:lnTo>
                <a:lnTo>
                  <a:pt x="21120" y="26606"/>
                </a:lnTo>
                <a:lnTo>
                  <a:pt x="17665" y="28676"/>
                </a:lnTo>
                <a:lnTo>
                  <a:pt x="14135" y="29057"/>
                </a:lnTo>
                <a:lnTo>
                  <a:pt x="11366" y="29362"/>
                </a:lnTo>
                <a:lnTo>
                  <a:pt x="8521" y="29654"/>
                </a:lnTo>
                <a:lnTo>
                  <a:pt x="5803" y="30264"/>
                </a:lnTo>
                <a:lnTo>
                  <a:pt x="4305" y="30607"/>
                </a:lnTo>
                <a:lnTo>
                  <a:pt x="1498" y="30518"/>
                </a:lnTo>
                <a:lnTo>
                  <a:pt x="0" y="302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276577" y="5057284"/>
            <a:ext cx="59931" cy="29756"/>
          </a:xfrm>
          <a:custGeom>
            <a:avLst/>
            <a:gdLst/>
            <a:ahLst/>
            <a:cxnLst/>
            <a:rect l="l" t="t" r="r" b="b"/>
            <a:pathLst>
              <a:path w="59931" h="29756">
                <a:moveTo>
                  <a:pt x="59931" y="0"/>
                </a:moveTo>
                <a:lnTo>
                  <a:pt x="58572" y="1727"/>
                </a:lnTo>
                <a:lnTo>
                  <a:pt x="56654" y="3098"/>
                </a:lnTo>
                <a:lnTo>
                  <a:pt x="55333" y="4102"/>
                </a:lnTo>
                <a:lnTo>
                  <a:pt x="53352" y="5600"/>
                </a:lnTo>
                <a:lnTo>
                  <a:pt x="51409" y="7188"/>
                </a:lnTo>
                <a:lnTo>
                  <a:pt x="49428" y="8699"/>
                </a:lnTo>
                <a:lnTo>
                  <a:pt x="44653" y="12357"/>
                </a:lnTo>
                <a:lnTo>
                  <a:pt x="40424" y="16840"/>
                </a:lnTo>
                <a:lnTo>
                  <a:pt x="35178" y="19964"/>
                </a:lnTo>
                <a:lnTo>
                  <a:pt x="23627" y="25431"/>
                </a:lnTo>
                <a:lnTo>
                  <a:pt x="11455" y="28757"/>
                </a:lnTo>
                <a:lnTo>
                  <a:pt x="8559" y="29311"/>
                </a:lnTo>
                <a:lnTo>
                  <a:pt x="6057" y="29756"/>
                </a:lnTo>
                <a:lnTo>
                  <a:pt x="3505" y="29362"/>
                </a:lnTo>
                <a:lnTo>
                  <a:pt x="0" y="29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99412" y="5077249"/>
            <a:ext cx="40525" cy="25476"/>
          </a:xfrm>
          <a:custGeom>
            <a:avLst/>
            <a:gdLst/>
            <a:ahLst/>
            <a:cxnLst/>
            <a:rect l="l" t="t" r="r" b="b"/>
            <a:pathLst>
              <a:path w="40525" h="25476">
                <a:moveTo>
                  <a:pt x="40525" y="0"/>
                </a:moveTo>
                <a:lnTo>
                  <a:pt x="39776" y="1397"/>
                </a:lnTo>
                <a:lnTo>
                  <a:pt x="38252" y="2197"/>
                </a:lnTo>
                <a:lnTo>
                  <a:pt x="37096" y="3238"/>
                </a:lnTo>
                <a:lnTo>
                  <a:pt x="34709" y="5410"/>
                </a:lnTo>
                <a:lnTo>
                  <a:pt x="32600" y="7416"/>
                </a:lnTo>
                <a:lnTo>
                  <a:pt x="29984" y="9372"/>
                </a:lnTo>
                <a:lnTo>
                  <a:pt x="24460" y="13512"/>
                </a:lnTo>
                <a:lnTo>
                  <a:pt x="18326" y="17056"/>
                </a:lnTo>
                <a:lnTo>
                  <a:pt x="12357" y="20637"/>
                </a:lnTo>
                <a:lnTo>
                  <a:pt x="9563" y="22326"/>
                </a:lnTo>
                <a:lnTo>
                  <a:pt x="8166" y="22428"/>
                </a:lnTo>
                <a:lnTo>
                  <a:pt x="5206" y="23850"/>
                </a:lnTo>
                <a:lnTo>
                  <a:pt x="3822" y="24511"/>
                </a:lnTo>
                <a:lnTo>
                  <a:pt x="1993" y="24511"/>
                </a:lnTo>
                <a:lnTo>
                  <a:pt x="0" y="254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346576" y="5346078"/>
            <a:ext cx="72408" cy="61512"/>
          </a:xfrm>
          <a:custGeom>
            <a:avLst/>
            <a:gdLst/>
            <a:ahLst/>
            <a:cxnLst/>
            <a:rect l="l" t="t" r="r" b="b"/>
            <a:pathLst>
              <a:path w="72408" h="61512">
                <a:moveTo>
                  <a:pt x="3447" y="19710"/>
                </a:moveTo>
                <a:lnTo>
                  <a:pt x="1415" y="25057"/>
                </a:lnTo>
                <a:lnTo>
                  <a:pt x="0" y="37435"/>
                </a:lnTo>
                <a:lnTo>
                  <a:pt x="1083" y="51072"/>
                </a:lnTo>
                <a:lnTo>
                  <a:pt x="1593" y="52641"/>
                </a:lnTo>
                <a:lnTo>
                  <a:pt x="9199" y="60288"/>
                </a:lnTo>
                <a:lnTo>
                  <a:pt x="20312" y="61512"/>
                </a:lnTo>
                <a:lnTo>
                  <a:pt x="32638" y="58959"/>
                </a:lnTo>
                <a:lnTo>
                  <a:pt x="42410" y="55778"/>
                </a:lnTo>
                <a:lnTo>
                  <a:pt x="58130" y="50721"/>
                </a:lnTo>
                <a:lnTo>
                  <a:pt x="68932" y="44762"/>
                </a:lnTo>
                <a:lnTo>
                  <a:pt x="72408" y="34886"/>
                </a:lnTo>
                <a:lnTo>
                  <a:pt x="68729" y="24786"/>
                </a:lnTo>
                <a:lnTo>
                  <a:pt x="60078" y="12530"/>
                </a:lnTo>
                <a:lnTo>
                  <a:pt x="49317" y="2846"/>
                </a:lnTo>
                <a:lnTo>
                  <a:pt x="40810" y="152"/>
                </a:lnTo>
                <a:lnTo>
                  <a:pt x="38334" y="0"/>
                </a:lnTo>
                <a:lnTo>
                  <a:pt x="38321" y="9664"/>
                </a:lnTo>
                <a:lnTo>
                  <a:pt x="38892" y="16268"/>
                </a:lnTo>
                <a:lnTo>
                  <a:pt x="29202" y="18478"/>
                </a:lnTo>
                <a:lnTo>
                  <a:pt x="21684" y="20205"/>
                </a:lnTo>
                <a:lnTo>
                  <a:pt x="10063" y="19532"/>
                </a:lnTo>
                <a:lnTo>
                  <a:pt x="10495" y="9588"/>
                </a:lnTo>
                <a:lnTo>
                  <a:pt x="3447" y="1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346576" y="5346078"/>
            <a:ext cx="72408" cy="61512"/>
          </a:xfrm>
          <a:custGeom>
            <a:avLst/>
            <a:gdLst/>
            <a:ahLst/>
            <a:cxnLst/>
            <a:rect l="l" t="t" r="r" b="b"/>
            <a:pathLst>
              <a:path w="72408" h="61512">
                <a:moveTo>
                  <a:pt x="1415" y="25057"/>
                </a:moveTo>
                <a:lnTo>
                  <a:pt x="0" y="37435"/>
                </a:lnTo>
                <a:lnTo>
                  <a:pt x="1083" y="51072"/>
                </a:lnTo>
                <a:lnTo>
                  <a:pt x="1593" y="52641"/>
                </a:lnTo>
                <a:lnTo>
                  <a:pt x="9199" y="60288"/>
                </a:lnTo>
                <a:lnTo>
                  <a:pt x="20312" y="61512"/>
                </a:lnTo>
                <a:lnTo>
                  <a:pt x="32638" y="58959"/>
                </a:lnTo>
                <a:lnTo>
                  <a:pt x="42410" y="55778"/>
                </a:lnTo>
                <a:lnTo>
                  <a:pt x="58130" y="50721"/>
                </a:lnTo>
                <a:lnTo>
                  <a:pt x="68932" y="44762"/>
                </a:lnTo>
                <a:lnTo>
                  <a:pt x="72408" y="34886"/>
                </a:lnTo>
                <a:lnTo>
                  <a:pt x="68729" y="24786"/>
                </a:lnTo>
                <a:lnTo>
                  <a:pt x="60078" y="12530"/>
                </a:lnTo>
                <a:lnTo>
                  <a:pt x="49317" y="2846"/>
                </a:lnTo>
                <a:lnTo>
                  <a:pt x="40810" y="152"/>
                </a:lnTo>
                <a:lnTo>
                  <a:pt x="40366" y="190"/>
                </a:lnTo>
                <a:lnTo>
                  <a:pt x="38956" y="50"/>
                </a:lnTo>
                <a:lnTo>
                  <a:pt x="38334" y="0"/>
                </a:lnTo>
                <a:lnTo>
                  <a:pt x="38321" y="9664"/>
                </a:lnTo>
                <a:lnTo>
                  <a:pt x="38892" y="16268"/>
                </a:lnTo>
                <a:lnTo>
                  <a:pt x="29202" y="18478"/>
                </a:lnTo>
                <a:lnTo>
                  <a:pt x="21684" y="20205"/>
                </a:lnTo>
                <a:lnTo>
                  <a:pt x="10063" y="19532"/>
                </a:lnTo>
                <a:lnTo>
                  <a:pt x="10495" y="9588"/>
                </a:lnTo>
                <a:lnTo>
                  <a:pt x="3447" y="19710"/>
                </a:lnTo>
                <a:lnTo>
                  <a:pt x="1415" y="250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368934" y="5666907"/>
            <a:ext cx="30645" cy="42125"/>
          </a:xfrm>
          <a:custGeom>
            <a:avLst/>
            <a:gdLst/>
            <a:ahLst/>
            <a:cxnLst/>
            <a:rect l="l" t="t" r="r" b="b"/>
            <a:pathLst>
              <a:path w="30645" h="42125">
                <a:moveTo>
                  <a:pt x="30645" y="42125"/>
                </a:moveTo>
                <a:lnTo>
                  <a:pt x="23807" y="30960"/>
                </a:lnTo>
                <a:lnTo>
                  <a:pt x="15644" y="20970"/>
                </a:lnTo>
                <a:lnTo>
                  <a:pt x="7466" y="11301"/>
                </a:lnTo>
                <a:lnTo>
                  <a:pt x="577" y="11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412394" y="5674095"/>
            <a:ext cx="46101" cy="39141"/>
          </a:xfrm>
          <a:custGeom>
            <a:avLst/>
            <a:gdLst/>
            <a:ahLst/>
            <a:cxnLst/>
            <a:rect l="l" t="t" r="r" b="b"/>
            <a:pathLst>
              <a:path w="46100" h="39141">
                <a:moveTo>
                  <a:pt x="46101" y="39141"/>
                </a:moveTo>
                <a:lnTo>
                  <a:pt x="43586" y="36728"/>
                </a:lnTo>
                <a:lnTo>
                  <a:pt x="40703" y="36067"/>
                </a:lnTo>
                <a:lnTo>
                  <a:pt x="37744" y="34264"/>
                </a:lnTo>
                <a:lnTo>
                  <a:pt x="32867" y="31305"/>
                </a:lnTo>
                <a:lnTo>
                  <a:pt x="26657" y="25158"/>
                </a:lnTo>
                <a:lnTo>
                  <a:pt x="20853" y="20827"/>
                </a:lnTo>
                <a:lnTo>
                  <a:pt x="10744" y="12717"/>
                </a:lnTo>
                <a:lnTo>
                  <a:pt x="2270" y="343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465428" y="5682515"/>
            <a:ext cx="39204" cy="30073"/>
          </a:xfrm>
          <a:custGeom>
            <a:avLst/>
            <a:gdLst/>
            <a:ahLst/>
            <a:cxnLst/>
            <a:rect l="l" t="t" r="r" b="b"/>
            <a:pathLst>
              <a:path w="39204" h="30073">
                <a:moveTo>
                  <a:pt x="39204" y="30073"/>
                </a:moveTo>
                <a:lnTo>
                  <a:pt x="27975" y="22365"/>
                </a:lnTo>
                <a:lnTo>
                  <a:pt x="17595" y="16518"/>
                </a:lnTo>
                <a:lnTo>
                  <a:pt x="17284" y="16281"/>
                </a:lnTo>
                <a:lnTo>
                  <a:pt x="10871" y="11264"/>
                </a:lnTo>
                <a:lnTo>
                  <a:pt x="4394" y="692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505573" y="5681498"/>
            <a:ext cx="31343" cy="23406"/>
          </a:xfrm>
          <a:custGeom>
            <a:avLst/>
            <a:gdLst/>
            <a:ahLst/>
            <a:cxnLst/>
            <a:rect l="l" t="t" r="r" b="b"/>
            <a:pathLst>
              <a:path w="31343" h="23406">
                <a:moveTo>
                  <a:pt x="31343" y="23406"/>
                </a:moveTo>
                <a:lnTo>
                  <a:pt x="25781" y="20701"/>
                </a:lnTo>
                <a:lnTo>
                  <a:pt x="18859" y="15049"/>
                </a:lnTo>
                <a:lnTo>
                  <a:pt x="14173" y="11430"/>
                </a:lnTo>
                <a:lnTo>
                  <a:pt x="9537" y="7823"/>
                </a:lnTo>
                <a:lnTo>
                  <a:pt x="3848" y="406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337653" y="5486223"/>
            <a:ext cx="168694" cy="40044"/>
          </a:xfrm>
          <a:custGeom>
            <a:avLst/>
            <a:gdLst/>
            <a:ahLst/>
            <a:cxnLst/>
            <a:rect l="l" t="t" r="r" b="b"/>
            <a:pathLst>
              <a:path w="168694" h="40044">
                <a:moveTo>
                  <a:pt x="0" y="36423"/>
                </a:moveTo>
                <a:lnTo>
                  <a:pt x="13184" y="38790"/>
                </a:lnTo>
                <a:lnTo>
                  <a:pt x="25536" y="39890"/>
                </a:lnTo>
                <a:lnTo>
                  <a:pt x="37545" y="40044"/>
                </a:lnTo>
                <a:lnTo>
                  <a:pt x="49701" y="39578"/>
                </a:lnTo>
                <a:lnTo>
                  <a:pt x="62493" y="38813"/>
                </a:lnTo>
                <a:lnTo>
                  <a:pt x="68630" y="38455"/>
                </a:lnTo>
                <a:lnTo>
                  <a:pt x="81294" y="37391"/>
                </a:lnTo>
                <a:lnTo>
                  <a:pt x="93909" y="35607"/>
                </a:lnTo>
                <a:lnTo>
                  <a:pt x="106421" y="33126"/>
                </a:lnTo>
                <a:lnTo>
                  <a:pt x="118775" y="29967"/>
                </a:lnTo>
                <a:lnTo>
                  <a:pt x="129844" y="26517"/>
                </a:lnTo>
                <a:lnTo>
                  <a:pt x="136804" y="24155"/>
                </a:lnTo>
                <a:lnTo>
                  <a:pt x="145707" y="18554"/>
                </a:lnTo>
                <a:lnTo>
                  <a:pt x="151676" y="14350"/>
                </a:lnTo>
                <a:lnTo>
                  <a:pt x="156095" y="11226"/>
                </a:lnTo>
                <a:lnTo>
                  <a:pt x="165519" y="4508"/>
                </a:lnTo>
                <a:lnTo>
                  <a:pt x="1686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332333" y="5541925"/>
            <a:ext cx="209461" cy="47282"/>
          </a:xfrm>
          <a:custGeom>
            <a:avLst/>
            <a:gdLst/>
            <a:ahLst/>
            <a:cxnLst/>
            <a:rect l="l" t="t" r="r" b="b"/>
            <a:pathLst>
              <a:path w="209461" h="47282">
                <a:moveTo>
                  <a:pt x="0" y="41681"/>
                </a:moveTo>
                <a:lnTo>
                  <a:pt x="4406" y="42418"/>
                </a:lnTo>
                <a:lnTo>
                  <a:pt x="8483" y="44831"/>
                </a:lnTo>
                <a:lnTo>
                  <a:pt x="12992" y="45669"/>
                </a:lnTo>
                <a:lnTo>
                  <a:pt x="18745" y="46761"/>
                </a:lnTo>
                <a:lnTo>
                  <a:pt x="24739" y="47104"/>
                </a:lnTo>
                <a:lnTo>
                  <a:pt x="30594" y="47129"/>
                </a:lnTo>
                <a:lnTo>
                  <a:pt x="37858" y="47193"/>
                </a:lnTo>
                <a:lnTo>
                  <a:pt x="45161" y="47282"/>
                </a:lnTo>
                <a:lnTo>
                  <a:pt x="52412" y="47066"/>
                </a:lnTo>
                <a:lnTo>
                  <a:pt x="65146" y="46529"/>
                </a:lnTo>
                <a:lnTo>
                  <a:pt x="77837" y="45667"/>
                </a:lnTo>
                <a:lnTo>
                  <a:pt x="90485" y="44467"/>
                </a:lnTo>
                <a:lnTo>
                  <a:pt x="103089" y="42921"/>
                </a:lnTo>
                <a:lnTo>
                  <a:pt x="115649" y="41019"/>
                </a:lnTo>
                <a:lnTo>
                  <a:pt x="128162" y="38750"/>
                </a:lnTo>
                <a:lnTo>
                  <a:pt x="145182" y="34700"/>
                </a:lnTo>
                <a:lnTo>
                  <a:pt x="157278" y="30634"/>
                </a:lnTo>
                <a:lnTo>
                  <a:pt x="173908" y="23837"/>
                </a:lnTo>
                <a:lnTo>
                  <a:pt x="185459" y="18460"/>
                </a:lnTo>
                <a:lnTo>
                  <a:pt x="198738" y="11120"/>
                </a:lnTo>
                <a:lnTo>
                  <a:pt x="208439" y="2238"/>
                </a:lnTo>
                <a:lnTo>
                  <a:pt x="2094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389229" y="5549545"/>
            <a:ext cx="174675" cy="61976"/>
          </a:xfrm>
          <a:custGeom>
            <a:avLst/>
            <a:gdLst/>
            <a:ahLst/>
            <a:cxnLst/>
            <a:rect l="l" t="t" r="r" b="b"/>
            <a:pathLst>
              <a:path w="174675" h="61975">
                <a:moveTo>
                  <a:pt x="174675" y="0"/>
                </a:moveTo>
                <a:lnTo>
                  <a:pt x="165228" y="8221"/>
                </a:lnTo>
                <a:lnTo>
                  <a:pt x="154377" y="15339"/>
                </a:lnTo>
                <a:lnTo>
                  <a:pt x="143295" y="21851"/>
                </a:lnTo>
                <a:lnTo>
                  <a:pt x="139230" y="24295"/>
                </a:lnTo>
                <a:lnTo>
                  <a:pt x="128081" y="30532"/>
                </a:lnTo>
                <a:lnTo>
                  <a:pt x="116614" y="35923"/>
                </a:lnTo>
                <a:lnTo>
                  <a:pt x="104877" y="40715"/>
                </a:lnTo>
                <a:lnTo>
                  <a:pt x="92920" y="45153"/>
                </a:lnTo>
                <a:lnTo>
                  <a:pt x="79353" y="49658"/>
                </a:lnTo>
                <a:lnTo>
                  <a:pt x="67061" y="52993"/>
                </a:lnTo>
                <a:lnTo>
                  <a:pt x="54590" y="55743"/>
                </a:lnTo>
                <a:lnTo>
                  <a:pt x="41990" y="57952"/>
                </a:lnTo>
                <a:lnTo>
                  <a:pt x="29313" y="59666"/>
                </a:lnTo>
                <a:lnTo>
                  <a:pt x="16610" y="60929"/>
                </a:lnTo>
                <a:lnTo>
                  <a:pt x="3932" y="61785"/>
                </a:lnTo>
                <a:lnTo>
                  <a:pt x="0" y="619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021565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734948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829849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829847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68881" y="3872967"/>
            <a:ext cx="2015998" cy="3162579"/>
          </a:xfrm>
          <a:custGeom>
            <a:avLst/>
            <a:gdLst/>
            <a:ahLst/>
            <a:cxnLst/>
            <a:rect l="l" t="t" r="r" b="b"/>
            <a:pathLst>
              <a:path w="2015998" h="3162579">
                <a:moveTo>
                  <a:pt x="0" y="3162579"/>
                </a:moveTo>
                <a:lnTo>
                  <a:pt x="2015998" y="3162579"/>
                </a:lnTo>
                <a:lnTo>
                  <a:pt x="2015998" y="0"/>
                </a:lnTo>
                <a:lnTo>
                  <a:pt x="0" y="0"/>
                </a:lnTo>
                <a:lnTo>
                  <a:pt x="0" y="316257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71016" y="3872966"/>
            <a:ext cx="2211717" cy="3162566"/>
          </a:xfrm>
          <a:custGeom>
            <a:avLst/>
            <a:gdLst/>
            <a:ahLst/>
            <a:cxnLst/>
            <a:rect l="l" t="t" r="r" b="b"/>
            <a:pathLst>
              <a:path w="2211717" h="3162566">
                <a:moveTo>
                  <a:pt x="2113864" y="0"/>
                </a:moveTo>
                <a:lnTo>
                  <a:pt x="97866" y="0"/>
                </a:lnTo>
              </a:path>
              <a:path w="2211717" h="3162566">
                <a:moveTo>
                  <a:pt x="97866" y="3162566"/>
                </a:moveTo>
                <a:lnTo>
                  <a:pt x="2113864" y="3162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68874" y="5166532"/>
            <a:ext cx="2015998" cy="1869008"/>
          </a:xfrm>
          <a:custGeom>
            <a:avLst/>
            <a:gdLst/>
            <a:ahLst/>
            <a:cxnLst/>
            <a:rect l="l" t="t" r="r" b="b"/>
            <a:pathLst>
              <a:path w="2015998" h="1869008">
                <a:moveTo>
                  <a:pt x="0" y="160794"/>
                </a:moveTo>
                <a:lnTo>
                  <a:pt x="0" y="1869008"/>
                </a:lnTo>
                <a:lnTo>
                  <a:pt x="2015998" y="1869008"/>
                </a:lnTo>
                <a:lnTo>
                  <a:pt x="2015998" y="172516"/>
                </a:lnTo>
                <a:lnTo>
                  <a:pt x="792099" y="0"/>
                </a:lnTo>
                <a:lnTo>
                  <a:pt x="0" y="16079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071021" y="5166527"/>
            <a:ext cx="2211717" cy="1869008"/>
          </a:xfrm>
          <a:custGeom>
            <a:avLst/>
            <a:gdLst/>
            <a:ahLst/>
            <a:cxnLst/>
            <a:rect l="l" t="t" r="r" b="b"/>
            <a:pathLst>
              <a:path w="2211717" h="1869008">
                <a:moveTo>
                  <a:pt x="2113859" y="172527"/>
                </a:moveTo>
                <a:lnTo>
                  <a:pt x="889952" y="0"/>
                </a:lnTo>
                <a:lnTo>
                  <a:pt x="97861" y="160803"/>
                </a:lnTo>
              </a:path>
              <a:path w="2211717" h="1869008">
                <a:moveTo>
                  <a:pt x="97861" y="1869008"/>
                </a:moveTo>
                <a:lnTo>
                  <a:pt x="2113859" y="18690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8875" y="3872962"/>
            <a:ext cx="792099" cy="1454365"/>
          </a:xfrm>
          <a:custGeom>
            <a:avLst/>
            <a:gdLst/>
            <a:ahLst/>
            <a:cxnLst/>
            <a:rect l="l" t="t" r="r" b="b"/>
            <a:pathLst>
              <a:path w="792099" h="1454365">
                <a:moveTo>
                  <a:pt x="0" y="0"/>
                </a:moveTo>
                <a:lnTo>
                  <a:pt x="0" y="1454365"/>
                </a:lnTo>
                <a:lnTo>
                  <a:pt x="792099" y="1293571"/>
                </a:lnTo>
                <a:lnTo>
                  <a:pt x="792099" y="305828"/>
                </a:lnTo>
                <a:lnTo>
                  <a:pt x="416890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71019" y="3872966"/>
            <a:ext cx="889965" cy="1474228"/>
          </a:xfrm>
          <a:custGeom>
            <a:avLst/>
            <a:gdLst/>
            <a:ahLst/>
            <a:cxnLst/>
            <a:rect l="l" t="t" r="r" b="b"/>
            <a:pathLst>
              <a:path w="889965" h="1474228">
                <a:moveTo>
                  <a:pt x="889965" y="1293571"/>
                </a:moveTo>
                <a:lnTo>
                  <a:pt x="889965" y="305828"/>
                </a:lnTo>
                <a:lnTo>
                  <a:pt x="514743" y="0"/>
                </a:lnTo>
                <a:lnTo>
                  <a:pt x="97862" y="0"/>
                </a:lnTo>
              </a:path>
              <a:path w="889965" h="1474228">
                <a:moveTo>
                  <a:pt x="97862" y="1454363"/>
                </a:moveTo>
                <a:lnTo>
                  <a:pt x="889965" y="12935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412735" y="5393472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202" y="64416"/>
                </a:moveTo>
                <a:lnTo>
                  <a:pt x="90050" y="51689"/>
                </a:lnTo>
                <a:lnTo>
                  <a:pt x="87875" y="39499"/>
                </a:lnTo>
                <a:lnTo>
                  <a:pt x="83928" y="26922"/>
                </a:lnTo>
                <a:lnTo>
                  <a:pt x="77809" y="15746"/>
                </a:lnTo>
                <a:lnTo>
                  <a:pt x="71081" y="8432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76"/>
                </a:lnTo>
                <a:lnTo>
                  <a:pt x="33995" y="2314"/>
                </a:lnTo>
                <a:lnTo>
                  <a:pt x="22472" y="8756"/>
                </a:lnTo>
                <a:lnTo>
                  <a:pt x="13550" y="18260"/>
                </a:lnTo>
                <a:lnTo>
                  <a:pt x="9588" y="25082"/>
                </a:lnTo>
                <a:lnTo>
                  <a:pt x="5119" y="36228"/>
                </a:lnTo>
                <a:lnTo>
                  <a:pt x="2163" y="48375"/>
                </a:lnTo>
                <a:lnTo>
                  <a:pt x="525" y="61354"/>
                </a:lnTo>
                <a:lnTo>
                  <a:pt x="12" y="74663"/>
                </a:lnTo>
                <a:lnTo>
                  <a:pt x="0" y="166014"/>
                </a:lnTo>
                <a:lnTo>
                  <a:pt x="5524" y="171526"/>
                </a:lnTo>
                <a:lnTo>
                  <a:pt x="19138" y="171526"/>
                </a:lnTo>
                <a:lnTo>
                  <a:pt x="24650" y="166014"/>
                </a:lnTo>
                <a:lnTo>
                  <a:pt x="24650" y="74663"/>
                </a:lnTo>
                <a:lnTo>
                  <a:pt x="25401" y="59841"/>
                </a:lnTo>
                <a:lnTo>
                  <a:pt x="27656" y="47000"/>
                </a:lnTo>
                <a:lnTo>
                  <a:pt x="31232" y="36858"/>
                </a:lnTo>
                <a:lnTo>
                  <a:pt x="40055" y="25006"/>
                </a:lnTo>
                <a:lnTo>
                  <a:pt x="47637" y="24714"/>
                </a:lnTo>
                <a:lnTo>
                  <a:pt x="51320" y="24777"/>
                </a:lnTo>
                <a:lnTo>
                  <a:pt x="59512" y="32118"/>
                </a:lnTo>
                <a:lnTo>
                  <a:pt x="64362" y="47195"/>
                </a:lnTo>
                <a:lnTo>
                  <a:pt x="66188" y="59909"/>
                </a:lnTo>
                <a:lnTo>
                  <a:pt x="66913" y="74133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lnTo>
                  <a:pt x="91554" y="77431"/>
                </a:lnTo>
                <a:lnTo>
                  <a:pt x="91202" y="644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412735" y="5393472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554" y="346913"/>
                </a:moveTo>
                <a:lnTo>
                  <a:pt x="91554" y="77431"/>
                </a:lnTo>
                <a:lnTo>
                  <a:pt x="91202" y="64416"/>
                </a:lnTo>
                <a:lnTo>
                  <a:pt x="90050" y="51689"/>
                </a:lnTo>
                <a:lnTo>
                  <a:pt x="87875" y="39499"/>
                </a:lnTo>
                <a:lnTo>
                  <a:pt x="83928" y="26922"/>
                </a:lnTo>
                <a:lnTo>
                  <a:pt x="77809" y="15746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76"/>
                </a:lnTo>
                <a:lnTo>
                  <a:pt x="33995" y="2314"/>
                </a:lnTo>
                <a:lnTo>
                  <a:pt x="22472" y="8756"/>
                </a:lnTo>
                <a:lnTo>
                  <a:pt x="13550" y="18260"/>
                </a:lnTo>
                <a:lnTo>
                  <a:pt x="5119" y="36228"/>
                </a:lnTo>
                <a:lnTo>
                  <a:pt x="2163" y="48375"/>
                </a:lnTo>
                <a:lnTo>
                  <a:pt x="525" y="61354"/>
                </a:lnTo>
                <a:lnTo>
                  <a:pt x="12" y="74663"/>
                </a:lnTo>
                <a:lnTo>
                  <a:pt x="12" y="90992"/>
                </a:lnTo>
                <a:lnTo>
                  <a:pt x="12" y="108121"/>
                </a:lnTo>
                <a:lnTo>
                  <a:pt x="11" y="124709"/>
                </a:lnTo>
                <a:lnTo>
                  <a:pt x="9" y="139413"/>
                </a:lnTo>
                <a:lnTo>
                  <a:pt x="7" y="150891"/>
                </a:lnTo>
                <a:lnTo>
                  <a:pt x="3" y="157801"/>
                </a:lnTo>
                <a:lnTo>
                  <a:pt x="0" y="159207"/>
                </a:lnTo>
                <a:lnTo>
                  <a:pt x="0" y="166014"/>
                </a:lnTo>
                <a:lnTo>
                  <a:pt x="5524" y="171526"/>
                </a:lnTo>
                <a:lnTo>
                  <a:pt x="12331" y="171526"/>
                </a:lnTo>
                <a:lnTo>
                  <a:pt x="19138" y="171526"/>
                </a:lnTo>
                <a:lnTo>
                  <a:pt x="24650" y="166014"/>
                </a:lnTo>
                <a:lnTo>
                  <a:pt x="24650" y="159207"/>
                </a:lnTo>
                <a:lnTo>
                  <a:pt x="24650" y="74663"/>
                </a:lnTo>
                <a:lnTo>
                  <a:pt x="25401" y="59841"/>
                </a:lnTo>
                <a:lnTo>
                  <a:pt x="27656" y="47000"/>
                </a:lnTo>
                <a:lnTo>
                  <a:pt x="31232" y="36858"/>
                </a:lnTo>
                <a:lnTo>
                  <a:pt x="40055" y="25006"/>
                </a:lnTo>
                <a:lnTo>
                  <a:pt x="47637" y="24714"/>
                </a:lnTo>
                <a:lnTo>
                  <a:pt x="51320" y="24777"/>
                </a:lnTo>
                <a:lnTo>
                  <a:pt x="59512" y="32118"/>
                </a:lnTo>
                <a:lnTo>
                  <a:pt x="64362" y="47195"/>
                </a:lnTo>
                <a:lnTo>
                  <a:pt x="66188" y="59909"/>
                </a:lnTo>
                <a:lnTo>
                  <a:pt x="66913" y="74133"/>
                </a:lnTo>
                <a:lnTo>
                  <a:pt x="66929" y="77431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723" y="5324585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91200" y="64410"/>
                </a:moveTo>
                <a:lnTo>
                  <a:pt x="90045" y="51686"/>
                </a:lnTo>
                <a:lnTo>
                  <a:pt x="87875" y="39499"/>
                </a:lnTo>
                <a:lnTo>
                  <a:pt x="83922" y="26913"/>
                </a:lnTo>
                <a:lnTo>
                  <a:pt x="77807" y="15739"/>
                </a:lnTo>
                <a:lnTo>
                  <a:pt x="71081" y="8432"/>
                </a:lnTo>
                <a:lnTo>
                  <a:pt x="64897" y="3136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9588" y="25069"/>
                </a:lnTo>
                <a:lnTo>
                  <a:pt x="5114" y="36217"/>
                </a:lnTo>
                <a:lnTo>
                  <a:pt x="2158" y="48367"/>
                </a:lnTo>
                <a:lnTo>
                  <a:pt x="523" y="61346"/>
                </a:lnTo>
                <a:lnTo>
                  <a:pt x="12" y="74650"/>
                </a:lnTo>
                <a:lnTo>
                  <a:pt x="0" y="166014"/>
                </a:lnTo>
                <a:lnTo>
                  <a:pt x="5524" y="171526"/>
                </a:lnTo>
                <a:lnTo>
                  <a:pt x="19126" y="171526"/>
                </a:lnTo>
                <a:lnTo>
                  <a:pt x="24638" y="166014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22"/>
                </a:lnTo>
                <a:lnTo>
                  <a:pt x="47625" y="24701"/>
                </a:lnTo>
                <a:lnTo>
                  <a:pt x="51320" y="24790"/>
                </a:lnTo>
                <a:lnTo>
                  <a:pt x="61379" y="36880"/>
                </a:lnTo>
                <a:lnTo>
                  <a:pt x="66175" y="59909"/>
                </a:lnTo>
                <a:lnTo>
                  <a:pt x="66900" y="74133"/>
                </a:lnTo>
                <a:lnTo>
                  <a:pt x="66916" y="380237"/>
                </a:lnTo>
                <a:lnTo>
                  <a:pt x="77436" y="385294"/>
                </a:lnTo>
                <a:lnTo>
                  <a:pt x="90895" y="382037"/>
                </a:lnTo>
                <a:lnTo>
                  <a:pt x="91554" y="380237"/>
                </a:lnTo>
                <a:lnTo>
                  <a:pt x="91554" y="77431"/>
                </a:lnTo>
                <a:lnTo>
                  <a:pt x="91200" y="644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07723" y="5324585"/>
            <a:ext cx="91554" cy="385294"/>
          </a:xfrm>
          <a:custGeom>
            <a:avLst/>
            <a:gdLst/>
            <a:ahLst/>
            <a:cxnLst/>
            <a:rect l="l" t="t" r="r" b="b"/>
            <a:pathLst>
              <a:path w="91554" h="385294">
                <a:moveTo>
                  <a:pt x="91554" y="380237"/>
                </a:moveTo>
                <a:lnTo>
                  <a:pt x="91554" y="77431"/>
                </a:lnTo>
                <a:lnTo>
                  <a:pt x="91200" y="64410"/>
                </a:lnTo>
                <a:lnTo>
                  <a:pt x="90045" y="51686"/>
                </a:lnTo>
                <a:lnTo>
                  <a:pt x="83922" y="26913"/>
                </a:lnTo>
                <a:lnTo>
                  <a:pt x="77807" y="15739"/>
                </a:lnTo>
                <a:lnTo>
                  <a:pt x="64897" y="3136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5114" y="36217"/>
                </a:lnTo>
                <a:lnTo>
                  <a:pt x="523" y="61346"/>
                </a:lnTo>
                <a:lnTo>
                  <a:pt x="12" y="74650"/>
                </a:lnTo>
                <a:lnTo>
                  <a:pt x="12" y="90982"/>
                </a:lnTo>
                <a:lnTo>
                  <a:pt x="12" y="108112"/>
                </a:lnTo>
                <a:lnTo>
                  <a:pt x="11" y="124700"/>
                </a:lnTo>
                <a:lnTo>
                  <a:pt x="9" y="139404"/>
                </a:lnTo>
                <a:lnTo>
                  <a:pt x="7" y="150883"/>
                </a:lnTo>
                <a:lnTo>
                  <a:pt x="3" y="157797"/>
                </a:lnTo>
                <a:lnTo>
                  <a:pt x="0" y="159207"/>
                </a:lnTo>
                <a:lnTo>
                  <a:pt x="0" y="166014"/>
                </a:lnTo>
                <a:lnTo>
                  <a:pt x="5524" y="171526"/>
                </a:lnTo>
                <a:lnTo>
                  <a:pt x="12319" y="171526"/>
                </a:lnTo>
                <a:lnTo>
                  <a:pt x="19126" y="171526"/>
                </a:lnTo>
                <a:lnTo>
                  <a:pt x="24638" y="166014"/>
                </a:lnTo>
                <a:lnTo>
                  <a:pt x="24638" y="159207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22"/>
                </a:lnTo>
                <a:lnTo>
                  <a:pt x="47625" y="24701"/>
                </a:lnTo>
                <a:lnTo>
                  <a:pt x="51320" y="24790"/>
                </a:lnTo>
                <a:lnTo>
                  <a:pt x="61379" y="36880"/>
                </a:lnTo>
                <a:lnTo>
                  <a:pt x="66175" y="59909"/>
                </a:lnTo>
                <a:lnTo>
                  <a:pt x="66900" y="74133"/>
                </a:lnTo>
                <a:lnTo>
                  <a:pt x="66916" y="77431"/>
                </a:lnTo>
                <a:lnTo>
                  <a:pt x="66916" y="380237"/>
                </a:lnTo>
                <a:lnTo>
                  <a:pt x="77436" y="385294"/>
                </a:lnTo>
                <a:lnTo>
                  <a:pt x="90895" y="382037"/>
                </a:lnTo>
                <a:lnTo>
                  <a:pt x="91554" y="3802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536118" y="5390730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91199" y="64399"/>
                </a:moveTo>
                <a:lnTo>
                  <a:pt x="90043" y="51672"/>
                </a:lnTo>
                <a:lnTo>
                  <a:pt x="87872" y="39487"/>
                </a:lnTo>
                <a:lnTo>
                  <a:pt x="83922" y="26913"/>
                </a:lnTo>
                <a:lnTo>
                  <a:pt x="77807" y="15739"/>
                </a:lnTo>
                <a:lnTo>
                  <a:pt x="71081" y="8432"/>
                </a:lnTo>
                <a:lnTo>
                  <a:pt x="64897" y="3124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9588" y="25069"/>
                </a:lnTo>
                <a:lnTo>
                  <a:pt x="5114" y="36215"/>
                </a:lnTo>
                <a:lnTo>
                  <a:pt x="2158" y="48362"/>
                </a:lnTo>
                <a:lnTo>
                  <a:pt x="523" y="61341"/>
                </a:lnTo>
                <a:lnTo>
                  <a:pt x="12" y="74650"/>
                </a:lnTo>
                <a:lnTo>
                  <a:pt x="0" y="166014"/>
                </a:lnTo>
                <a:lnTo>
                  <a:pt x="5524" y="171526"/>
                </a:lnTo>
                <a:lnTo>
                  <a:pt x="19138" y="171526"/>
                </a:lnTo>
                <a:lnTo>
                  <a:pt x="24638" y="166014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09"/>
                </a:lnTo>
                <a:lnTo>
                  <a:pt x="47625" y="24701"/>
                </a:lnTo>
                <a:lnTo>
                  <a:pt x="51320" y="24777"/>
                </a:lnTo>
                <a:lnTo>
                  <a:pt x="61379" y="36868"/>
                </a:lnTo>
                <a:lnTo>
                  <a:pt x="66175" y="59906"/>
                </a:lnTo>
                <a:lnTo>
                  <a:pt x="66900" y="74123"/>
                </a:lnTo>
                <a:lnTo>
                  <a:pt x="66916" y="380238"/>
                </a:lnTo>
                <a:lnTo>
                  <a:pt x="77443" y="385285"/>
                </a:lnTo>
                <a:lnTo>
                  <a:pt x="90900" y="382027"/>
                </a:lnTo>
                <a:lnTo>
                  <a:pt x="91554" y="380238"/>
                </a:lnTo>
                <a:lnTo>
                  <a:pt x="91554" y="77419"/>
                </a:lnTo>
                <a:lnTo>
                  <a:pt x="91199" y="643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536118" y="5390730"/>
            <a:ext cx="91554" cy="385285"/>
          </a:xfrm>
          <a:custGeom>
            <a:avLst/>
            <a:gdLst/>
            <a:ahLst/>
            <a:cxnLst/>
            <a:rect l="l" t="t" r="r" b="b"/>
            <a:pathLst>
              <a:path w="91554" h="385285">
                <a:moveTo>
                  <a:pt x="91554" y="380238"/>
                </a:moveTo>
                <a:lnTo>
                  <a:pt x="91554" y="77419"/>
                </a:lnTo>
                <a:lnTo>
                  <a:pt x="91199" y="64399"/>
                </a:lnTo>
                <a:lnTo>
                  <a:pt x="90043" y="51672"/>
                </a:lnTo>
                <a:lnTo>
                  <a:pt x="83922" y="26913"/>
                </a:lnTo>
                <a:lnTo>
                  <a:pt x="77807" y="15739"/>
                </a:lnTo>
                <a:lnTo>
                  <a:pt x="64897" y="3124"/>
                </a:lnTo>
                <a:lnTo>
                  <a:pt x="56476" y="0"/>
                </a:lnTo>
                <a:lnTo>
                  <a:pt x="47625" y="76"/>
                </a:lnTo>
                <a:lnTo>
                  <a:pt x="33989" y="2309"/>
                </a:lnTo>
                <a:lnTo>
                  <a:pt x="22469" y="8751"/>
                </a:lnTo>
                <a:lnTo>
                  <a:pt x="13548" y="18255"/>
                </a:lnTo>
                <a:lnTo>
                  <a:pt x="5114" y="36215"/>
                </a:lnTo>
                <a:lnTo>
                  <a:pt x="523" y="61341"/>
                </a:lnTo>
                <a:lnTo>
                  <a:pt x="12" y="74650"/>
                </a:lnTo>
                <a:lnTo>
                  <a:pt x="12" y="90982"/>
                </a:lnTo>
                <a:lnTo>
                  <a:pt x="12" y="108112"/>
                </a:lnTo>
                <a:lnTo>
                  <a:pt x="11" y="124700"/>
                </a:lnTo>
                <a:lnTo>
                  <a:pt x="9" y="139404"/>
                </a:lnTo>
                <a:lnTo>
                  <a:pt x="7" y="150883"/>
                </a:lnTo>
                <a:lnTo>
                  <a:pt x="3" y="157797"/>
                </a:lnTo>
                <a:lnTo>
                  <a:pt x="0" y="159207"/>
                </a:lnTo>
                <a:lnTo>
                  <a:pt x="0" y="166014"/>
                </a:lnTo>
                <a:lnTo>
                  <a:pt x="5524" y="171526"/>
                </a:lnTo>
                <a:lnTo>
                  <a:pt x="12319" y="171526"/>
                </a:lnTo>
                <a:lnTo>
                  <a:pt x="19138" y="171526"/>
                </a:lnTo>
                <a:lnTo>
                  <a:pt x="24638" y="166014"/>
                </a:lnTo>
                <a:lnTo>
                  <a:pt x="24638" y="159207"/>
                </a:lnTo>
                <a:lnTo>
                  <a:pt x="24638" y="74650"/>
                </a:lnTo>
                <a:lnTo>
                  <a:pt x="25391" y="59835"/>
                </a:lnTo>
                <a:lnTo>
                  <a:pt x="27652" y="46992"/>
                </a:lnTo>
                <a:lnTo>
                  <a:pt x="36334" y="27609"/>
                </a:lnTo>
                <a:lnTo>
                  <a:pt x="47625" y="24701"/>
                </a:lnTo>
                <a:lnTo>
                  <a:pt x="51320" y="24777"/>
                </a:lnTo>
                <a:lnTo>
                  <a:pt x="61379" y="36868"/>
                </a:lnTo>
                <a:lnTo>
                  <a:pt x="66175" y="59906"/>
                </a:lnTo>
                <a:lnTo>
                  <a:pt x="66900" y="74123"/>
                </a:lnTo>
                <a:lnTo>
                  <a:pt x="66916" y="77419"/>
                </a:lnTo>
                <a:lnTo>
                  <a:pt x="66916" y="380238"/>
                </a:lnTo>
                <a:lnTo>
                  <a:pt x="77443" y="385285"/>
                </a:lnTo>
                <a:lnTo>
                  <a:pt x="90900" y="382027"/>
                </a:lnTo>
                <a:lnTo>
                  <a:pt x="91554" y="380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02706" y="5334343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208" y="64412"/>
                </a:moveTo>
                <a:lnTo>
                  <a:pt x="90052" y="51685"/>
                </a:lnTo>
                <a:lnTo>
                  <a:pt x="87872" y="39500"/>
                </a:lnTo>
                <a:lnTo>
                  <a:pt x="83927" y="26924"/>
                </a:lnTo>
                <a:lnTo>
                  <a:pt x="77811" y="15748"/>
                </a:lnTo>
                <a:lnTo>
                  <a:pt x="71094" y="8445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88"/>
                </a:lnTo>
                <a:lnTo>
                  <a:pt x="33995" y="2319"/>
                </a:lnTo>
                <a:lnTo>
                  <a:pt x="22472" y="8755"/>
                </a:lnTo>
                <a:lnTo>
                  <a:pt x="13550" y="18253"/>
                </a:lnTo>
                <a:lnTo>
                  <a:pt x="9588" y="25069"/>
                </a:lnTo>
                <a:lnTo>
                  <a:pt x="5119" y="36222"/>
                </a:lnTo>
                <a:lnTo>
                  <a:pt x="2163" y="48372"/>
                </a:lnTo>
                <a:lnTo>
                  <a:pt x="525" y="61348"/>
                </a:lnTo>
                <a:lnTo>
                  <a:pt x="12" y="74650"/>
                </a:lnTo>
                <a:lnTo>
                  <a:pt x="0" y="166027"/>
                </a:lnTo>
                <a:lnTo>
                  <a:pt x="5524" y="171538"/>
                </a:lnTo>
                <a:lnTo>
                  <a:pt x="19138" y="171538"/>
                </a:lnTo>
                <a:lnTo>
                  <a:pt x="24650" y="166027"/>
                </a:lnTo>
                <a:lnTo>
                  <a:pt x="24650" y="74650"/>
                </a:lnTo>
                <a:lnTo>
                  <a:pt x="25396" y="59834"/>
                </a:lnTo>
                <a:lnTo>
                  <a:pt x="27654" y="46995"/>
                </a:lnTo>
                <a:lnTo>
                  <a:pt x="31235" y="36853"/>
                </a:lnTo>
                <a:lnTo>
                  <a:pt x="40055" y="25019"/>
                </a:lnTo>
                <a:lnTo>
                  <a:pt x="47637" y="24714"/>
                </a:lnTo>
                <a:lnTo>
                  <a:pt x="51320" y="24790"/>
                </a:lnTo>
                <a:lnTo>
                  <a:pt x="59512" y="32131"/>
                </a:lnTo>
                <a:lnTo>
                  <a:pt x="64362" y="47203"/>
                </a:lnTo>
                <a:lnTo>
                  <a:pt x="66188" y="59918"/>
                </a:lnTo>
                <a:lnTo>
                  <a:pt x="66913" y="74136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lnTo>
                  <a:pt x="91554" y="77431"/>
                </a:lnTo>
                <a:lnTo>
                  <a:pt x="91208" y="644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02706" y="5334343"/>
            <a:ext cx="91554" cy="351961"/>
          </a:xfrm>
          <a:custGeom>
            <a:avLst/>
            <a:gdLst/>
            <a:ahLst/>
            <a:cxnLst/>
            <a:rect l="l" t="t" r="r" b="b"/>
            <a:pathLst>
              <a:path w="91554" h="351961">
                <a:moveTo>
                  <a:pt x="91554" y="346913"/>
                </a:moveTo>
                <a:lnTo>
                  <a:pt x="91554" y="77431"/>
                </a:lnTo>
                <a:lnTo>
                  <a:pt x="91208" y="64412"/>
                </a:lnTo>
                <a:lnTo>
                  <a:pt x="90052" y="51685"/>
                </a:lnTo>
                <a:lnTo>
                  <a:pt x="87872" y="39500"/>
                </a:lnTo>
                <a:lnTo>
                  <a:pt x="83927" y="26924"/>
                </a:lnTo>
                <a:lnTo>
                  <a:pt x="77811" y="15748"/>
                </a:lnTo>
                <a:lnTo>
                  <a:pt x="64909" y="3136"/>
                </a:lnTo>
                <a:lnTo>
                  <a:pt x="56476" y="0"/>
                </a:lnTo>
                <a:lnTo>
                  <a:pt x="47637" y="88"/>
                </a:lnTo>
                <a:lnTo>
                  <a:pt x="33995" y="2319"/>
                </a:lnTo>
                <a:lnTo>
                  <a:pt x="22472" y="8755"/>
                </a:lnTo>
                <a:lnTo>
                  <a:pt x="13550" y="18253"/>
                </a:lnTo>
                <a:lnTo>
                  <a:pt x="5119" y="36222"/>
                </a:lnTo>
                <a:lnTo>
                  <a:pt x="2163" y="48372"/>
                </a:lnTo>
                <a:lnTo>
                  <a:pt x="525" y="61348"/>
                </a:lnTo>
                <a:lnTo>
                  <a:pt x="12" y="74650"/>
                </a:lnTo>
                <a:lnTo>
                  <a:pt x="12" y="90980"/>
                </a:lnTo>
                <a:lnTo>
                  <a:pt x="12" y="108109"/>
                </a:lnTo>
                <a:lnTo>
                  <a:pt x="11" y="124698"/>
                </a:lnTo>
                <a:lnTo>
                  <a:pt x="9" y="139404"/>
                </a:lnTo>
                <a:lnTo>
                  <a:pt x="7" y="150887"/>
                </a:lnTo>
                <a:lnTo>
                  <a:pt x="3" y="157805"/>
                </a:lnTo>
                <a:lnTo>
                  <a:pt x="0" y="159219"/>
                </a:lnTo>
                <a:lnTo>
                  <a:pt x="0" y="166027"/>
                </a:lnTo>
                <a:lnTo>
                  <a:pt x="5524" y="171538"/>
                </a:lnTo>
                <a:lnTo>
                  <a:pt x="12331" y="171538"/>
                </a:lnTo>
                <a:lnTo>
                  <a:pt x="19138" y="171538"/>
                </a:lnTo>
                <a:lnTo>
                  <a:pt x="24650" y="166027"/>
                </a:lnTo>
                <a:lnTo>
                  <a:pt x="24650" y="159219"/>
                </a:lnTo>
                <a:lnTo>
                  <a:pt x="24650" y="74650"/>
                </a:lnTo>
                <a:lnTo>
                  <a:pt x="25396" y="59834"/>
                </a:lnTo>
                <a:lnTo>
                  <a:pt x="27654" y="46995"/>
                </a:lnTo>
                <a:lnTo>
                  <a:pt x="31235" y="36853"/>
                </a:lnTo>
                <a:lnTo>
                  <a:pt x="40055" y="25019"/>
                </a:lnTo>
                <a:lnTo>
                  <a:pt x="47637" y="24714"/>
                </a:lnTo>
                <a:lnTo>
                  <a:pt x="51320" y="24790"/>
                </a:lnTo>
                <a:lnTo>
                  <a:pt x="59512" y="32131"/>
                </a:lnTo>
                <a:lnTo>
                  <a:pt x="64362" y="47203"/>
                </a:lnTo>
                <a:lnTo>
                  <a:pt x="66188" y="59918"/>
                </a:lnTo>
                <a:lnTo>
                  <a:pt x="66913" y="74136"/>
                </a:lnTo>
                <a:lnTo>
                  <a:pt x="66929" y="77431"/>
                </a:lnTo>
                <a:lnTo>
                  <a:pt x="66929" y="346913"/>
                </a:lnTo>
                <a:lnTo>
                  <a:pt x="77457" y="351961"/>
                </a:lnTo>
                <a:lnTo>
                  <a:pt x="90905" y="348697"/>
                </a:lnTo>
                <a:lnTo>
                  <a:pt x="91554" y="3469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88017" y="5315042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90905" y="333850"/>
                </a:moveTo>
                <a:lnTo>
                  <a:pt x="91554" y="332066"/>
                </a:lnTo>
                <a:lnTo>
                  <a:pt x="91554" y="77431"/>
                </a:lnTo>
                <a:lnTo>
                  <a:pt x="91208" y="64410"/>
                </a:lnTo>
                <a:lnTo>
                  <a:pt x="90053" y="51686"/>
                </a:lnTo>
                <a:lnTo>
                  <a:pt x="87875" y="39499"/>
                </a:lnTo>
                <a:lnTo>
                  <a:pt x="83927" y="26911"/>
                </a:lnTo>
                <a:lnTo>
                  <a:pt x="80863" y="21311"/>
                </a:lnTo>
                <a:lnTo>
                  <a:pt x="80863" y="336288"/>
                </a:lnTo>
                <a:lnTo>
                  <a:pt x="90905" y="33385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88017" y="5315042"/>
            <a:ext cx="91554" cy="337114"/>
          </a:xfrm>
          <a:custGeom>
            <a:avLst/>
            <a:gdLst/>
            <a:ahLst/>
            <a:cxnLst/>
            <a:rect l="l" t="t" r="r" b="b"/>
            <a:pathLst>
              <a:path w="91554" h="337114">
                <a:moveTo>
                  <a:pt x="91554" y="77431"/>
                </a:moveTo>
                <a:lnTo>
                  <a:pt x="91208" y="64410"/>
                </a:lnTo>
                <a:lnTo>
                  <a:pt x="90053" y="51686"/>
                </a:lnTo>
                <a:lnTo>
                  <a:pt x="87875" y="39499"/>
                </a:lnTo>
                <a:lnTo>
                  <a:pt x="83927" y="26911"/>
                </a:lnTo>
                <a:lnTo>
                  <a:pt x="80863" y="21311"/>
                </a:lnTo>
              </a:path>
              <a:path w="91554" h="337114">
                <a:moveTo>
                  <a:pt x="91554" y="332066"/>
                </a:moveTo>
                <a:lnTo>
                  <a:pt x="91554" y="77431"/>
                </a:lnTo>
              </a:path>
              <a:path w="91554" h="337114">
                <a:moveTo>
                  <a:pt x="90905" y="333850"/>
                </a:moveTo>
                <a:lnTo>
                  <a:pt x="91554" y="332066"/>
                </a:lnTo>
              </a:path>
              <a:path w="91554" h="337114">
                <a:moveTo>
                  <a:pt x="80863" y="336288"/>
                </a:moveTo>
                <a:lnTo>
                  <a:pt x="90905" y="333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960978" y="4610077"/>
            <a:ext cx="1321765" cy="742772"/>
          </a:xfrm>
          <a:custGeom>
            <a:avLst/>
            <a:gdLst/>
            <a:ahLst/>
            <a:cxnLst/>
            <a:rect l="l" t="t" r="r" b="b"/>
            <a:pathLst>
              <a:path w="1321765" h="742772">
                <a:moveTo>
                  <a:pt x="1223901" y="27905"/>
                </a:moveTo>
                <a:lnTo>
                  <a:pt x="0" y="0"/>
                </a:lnTo>
                <a:lnTo>
                  <a:pt x="0" y="556450"/>
                </a:lnTo>
                <a:lnTo>
                  <a:pt x="1223901" y="728976"/>
                </a:lnTo>
                <a:lnTo>
                  <a:pt x="1223901" y="279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960978" y="4610077"/>
            <a:ext cx="1321765" cy="742772"/>
          </a:xfrm>
          <a:custGeom>
            <a:avLst/>
            <a:gdLst/>
            <a:ahLst/>
            <a:cxnLst/>
            <a:rect l="l" t="t" r="r" b="b"/>
            <a:pathLst>
              <a:path w="1321765" h="742772">
                <a:moveTo>
                  <a:pt x="1223901" y="27905"/>
                </a:moveTo>
                <a:lnTo>
                  <a:pt x="0" y="0"/>
                </a:lnTo>
                <a:lnTo>
                  <a:pt x="0" y="556450"/>
                </a:lnTo>
                <a:lnTo>
                  <a:pt x="1223901" y="7289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71019" y="5804408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1024788" y="720457"/>
                </a:moveTo>
                <a:lnTo>
                  <a:pt x="1085229" y="698994"/>
                </a:lnTo>
                <a:lnTo>
                  <a:pt x="1132656" y="681642"/>
                </a:lnTo>
                <a:lnTo>
                  <a:pt x="1189448" y="660680"/>
                </a:lnTo>
                <a:lnTo>
                  <a:pt x="1254024" y="636708"/>
                </a:lnTo>
                <a:lnTo>
                  <a:pt x="1324805" y="610330"/>
                </a:lnTo>
                <a:lnTo>
                  <a:pt x="1400212" y="582146"/>
                </a:lnTo>
                <a:lnTo>
                  <a:pt x="1478665" y="552759"/>
                </a:lnTo>
                <a:lnTo>
                  <a:pt x="1558583" y="522770"/>
                </a:lnTo>
                <a:lnTo>
                  <a:pt x="1638388" y="492780"/>
                </a:lnTo>
                <a:lnTo>
                  <a:pt x="1716499" y="463393"/>
                </a:lnTo>
                <a:lnTo>
                  <a:pt x="1791337" y="435209"/>
                </a:lnTo>
                <a:lnTo>
                  <a:pt x="1861321" y="408831"/>
                </a:lnTo>
                <a:lnTo>
                  <a:pt x="1924873" y="384860"/>
                </a:lnTo>
                <a:lnTo>
                  <a:pt x="1980413" y="363897"/>
                </a:lnTo>
                <a:lnTo>
                  <a:pt x="2026360" y="346546"/>
                </a:lnTo>
                <a:lnTo>
                  <a:pt x="2083159" y="325082"/>
                </a:lnTo>
                <a:lnTo>
                  <a:pt x="2090851" y="322173"/>
                </a:lnTo>
                <a:lnTo>
                  <a:pt x="710984" y="0"/>
                </a:lnTo>
                <a:lnTo>
                  <a:pt x="97862" y="125804"/>
                </a:lnTo>
                <a:lnTo>
                  <a:pt x="97862" y="317577"/>
                </a:lnTo>
                <a:lnTo>
                  <a:pt x="142586" y="337701"/>
                </a:lnTo>
                <a:lnTo>
                  <a:pt x="270938" y="395446"/>
                </a:lnTo>
                <a:lnTo>
                  <a:pt x="385817" y="447120"/>
                </a:lnTo>
                <a:lnTo>
                  <a:pt x="487984" y="493058"/>
                </a:lnTo>
                <a:lnTo>
                  <a:pt x="578200" y="533598"/>
                </a:lnTo>
                <a:lnTo>
                  <a:pt x="657225" y="569077"/>
                </a:lnTo>
                <a:lnTo>
                  <a:pt x="725823" y="599834"/>
                </a:lnTo>
                <a:lnTo>
                  <a:pt x="784753" y="626205"/>
                </a:lnTo>
                <a:lnTo>
                  <a:pt x="834776" y="648527"/>
                </a:lnTo>
                <a:lnTo>
                  <a:pt x="876655" y="667138"/>
                </a:lnTo>
                <a:lnTo>
                  <a:pt x="939022" y="694578"/>
                </a:lnTo>
                <a:lnTo>
                  <a:pt x="977944" y="711221"/>
                </a:lnTo>
                <a:lnTo>
                  <a:pt x="1014933" y="723366"/>
                </a:lnTo>
                <a:lnTo>
                  <a:pt x="1024788" y="7204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071019" y="5804408"/>
            <a:ext cx="2090851" cy="723366"/>
          </a:xfrm>
          <a:custGeom>
            <a:avLst/>
            <a:gdLst/>
            <a:ahLst/>
            <a:cxnLst/>
            <a:rect l="l" t="t" r="r" b="b"/>
            <a:pathLst>
              <a:path w="2090851" h="723366">
                <a:moveTo>
                  <a:pt x="97862" y="317578"/>
                </a:moveTo>
                <a:lnTo>
                  <a:pt x="142586" y="337701"/>
                </a:lnTo>
                <a:lnTo>
                  <a:pt x="97862" y="317577"/>
                </a:lnTo>
              </a:path>
              <a:path w="2090851" h="723366">
                <a:moveTo>
                  <a:pt x="142586" y="337702"/>
                </a:moveTo>
                <a:lnTo>
                  <a:pt x="270938" y="395446"/>
                </a:lnTo>
                <a:lnTo>
                  <a:pt x="142586" y="337701"/>
                </a:lnTo>
              </a:path>
              <a:path w="2090851" h="723366">
                <a:moveTo>
                  <a:pt x="270938" y="395448"/>
                </a:moveTo>
                <a:lnTo>
                  <a:pt x="385817" y="447120"/>
                </a:lnTo>
                <a:lnTo>
                  <a:pt x="270938" y="395446"/>
                </a:lnTo>
              </a:path>
              <a:path w="2090851" h="723366">
                <a:moveTo>
                  <a:pt x="1024788" y="720457"/>
                </a:moveTo>
                <a:lnTo>
                  <a:pt x="1048746" y="712133"/>
                </a:lnTo>
              </a:path>
              <a:path w="2090851" h="723366">
                <a:moveTo>
                  <a:pt x="1132656" y="681642"/>
                </a:moveTo>
                <a:lnTo>
                  <a:pt x="1189448" y="660680"/>
                </a:lnTo>
                <a:lnTo>
                  <a:pt x="1254024" y="636708"/>
                </a:lnTo>
                <a:lnTo>
                  <a:pt x="1324805" y="610330"/>
                </a:lnTo>
                <a:lnTo>
                  <a:pt x="1400212" y="582146"/>
                </a:lnTo>
                <a:lnTo>
                  <a:pt x="1478665" y="552759"/>
                </a:lnTo>
                <a:lnTo>
                  <a:pt x="1558583" y="522770"/>
                </a:lnTo>
                <a:lnTo>
                  <a:pt x="1638388" y="492780"/>
                </a:lnTo>
                <a:lnTo>
                  <a:pt x="1716499" y="463393"/>
                </a:lnTo>
                <a:lnTo>
                  <a:pt x="1791337" y="435209"/>
                </a:lnTo>
                <a:lnTo>
                  <a:pt x="1861321" y="408831"/>
                </a:lnTo>
                <a:lnTo>
                  <a:pt x="1924873" y="384860"/>
                </a:lnTo>
                <a:lnTo>
                  <a:pt x="1980413" y="363897"/>
                </a:lnTo>
                <a:lnTo>
                  <a:pt x="2026360" y="346546"/>
                </a:lnTo>
                <a:lnTo>
                  <a:pt x="2083159" y="325082"/>
                </a:lnTo>
                <a:lnTo>
                  <a:pt x="2090851" y="322173"/>
                </a:lnTo>
                <a:lnTo>
                  <a:pt x="710984" y="0"/>
                </a:lnTo>
                <a:lnTo>
                  <a:pt x="97862" y="125804"/>
                </a:lnTo>
              </a:path>
              <a:path w="2090851" h="723366">
                <a:moveTo>
                  <a:pt x="97862" y="317572"/>
                </a:moveTo>
                <a:lnTo>
                  <a:pt x="385817" y="447120"/>
                </a:lnTo>
                <a:lnTo>
                  <a:pt x="487984" y="493058"/>
                </a:lnTo>
                <a:lnTo>
                  <a:pt x="578200" y="533598"/>
                </a:lnTo>
                <a:lnTo>
                  <a:pt x="657225" y="569077"/>
                </a:lnTo>
                <a:lnTo>
                  <a:pt x="725823" y="599834"/>
                </a:lnTo>
                <a:lnTo>
                  <a:pt x="784753" y="626205"/>
                </a:lnTo>
                <a:lnTo>
                  <a:pt x="834776" y="648527"/>
                </a:lnTo>
                <a:lnTo>
                  <a:pt x="876655" y="667138"/>
                </a:lnTo>
                <a:lnTo>
                  <a:pt x="911150" y="682376"/>
                </a:lnTo>
              </a:path>
              <a:path w="2090851" h="723366">
                <a:moveTo>
                  <a:pt x="939022" y="694578"/>
                </a:moveTo>
                <a:lnTo>
                  <a:pt x="961033" y="704080"/>
                </a:lnTo>
                <a:lnTo>
                  <a:pt x="977944" y="711221"/>
                </a:lnTo>
                <a:lnTo>
                  <a:pt x="990516" y="716338"/>
                </a:lnTo>
                <a:lnTo>
                  <a:pt x="999510" y="719768"/>
                </a:lnTo>
                <a:lnTo>
                  <a:pt x="1005688" y="721848"/>
                </a:lnTo>
                <a:lnTo>
                  <a:pt x="1009810" y="722916"/>
                </a:lnTo>
                <a:lnTo>
                  <a:pt x="1012638" y="723310"/>
                </a:lnTo>
                <a:lnTo>
                  <a:pt x="1014933" y="723366"/>
                </a:lnTo>
                <a:lnTo>
                  <a:pt x="1024788" y="7204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071018" y="5804408"/>
            <a:ext cx="710984" cy="303034"/>
          </a:xfrm>
          <a:custGeom>
            <a:avLst/>
            <a:gdLst/>
            <a:ahLst/>
            <a:cxnLst/>
            <a:rect l="l" t="t" r="r" b="b"/>
            <a:pathLst>
              <a:path w="710984" h="303034">
                <a:moveTo>
                  <a:pt x="710984" y="161086"/>
                </a:moveTo>
                <a:lnTo>
                  <a:pt x="710984" y="0"/>
                </a:lnTo>
                <a:lnTo>
                  <a:pt x="97862" y="125804"/>
                </a:lnTo>
                <a:lnTo>
                  <a:pt x="97862" y="295937"/>
                </a:lnTo>
                <a:lnTo>
                  <a:pt x="710984" y="1610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071018" y="5804408"/>
            <a:ext cx="710984" cy="303034"/>
          </a:xfrm>
          <a:custGeom>
            <a:avLst/>
            <a:gdLst/>
            <a:ahLst/>
            <a:cxnLst/>
            <a:rect l="l" t="t" r="r" b="b"/>
            <a:pathLst>
              <a:path w="710984" h="303034">
                <a:moveTo>
                  <a:pt x="710984" y="161086"/>
                </a:moveTo>
                <a:lnTo>
                  <a:pt x="710984" y="0"/>
                </a:lnTo>
                <a:lnTo>
                  <a:pt x="97862" y="125804"/>
                </a:lnTo>
              </a:path>
              <a:path w="710984" h="303034">
                <a:moveTo>
                  <a:pt x="97862" y="295937"/>
                </a:moveTo>
                <a:lnTo>
                  <a:pt x="710984" y="1610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782006" y="5804405"/>
            <a:ext cx="1379867" cy="455434"/>
          </a:xfrm>
          <a:custGeom>
            <a:avLst/>
            <a:gdLst/>
            <a:ahLst/>
            <a:cxnLst/>
            <a:rect l="l" t="t" r="r" b="b"/>
            <a:pathLst>
              <a:path w="1379867" h="455434">
                <a:moveTo>
                  <a:pt x="0" y="161086"/>
                </a:moveTo>
                <a:lnTo>
                  <a:pt x="1026668" y="455434"/>
                </a:lnTo>
                <a:lnTo>
                  <a:pt x="1379867" y="322173"/>
                </a:lnTo>
                <a:lnTo>
                  <a:pt x="0" y="0"/>
                </a:lnTo>
                <a:lnTo>
                  <a:pt x="0" y="1610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82006" y="5804405"/>
            <a:ext cx="1379867" cy="455434"/>
          </a:xfrm>
          <a:custGeom>
            <a:avLst/>
            <a:gdLst/>
            <a:ahLst/>
            <a:cxnLst/>
            <a:rect l="l" t="t" r="r" b="b"/>
            <a:pathLst>
              <a:path w="1379867" h="455434">
                <a:moveTo>
                  <a:pt x="0" y="161086"/>
                </a:moveTo>
                <a:lnTo>
                  <a:pt x="1026668" y="455434"/>
                </a:lnTo>
                <a:lnTo>
                  <a:pt x="1379867" y="322173"/>
                </a:lnTo>
                <a:lnTo>
                  <a:pt x="0" y="0"/>
                </a:lnTo>
                <a:lnTo>
                  <a:pt x="0" y="1610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625078" y="5448339"/>
            <a:ext cx="425183" cy="365798"/>
          </a:xfrm>
          <a:custGeom>
            <a:avLst/>
            <a:gdLst/>
            <a:ahLst/>
            <a:cxnLst/>
            <a:rect l="l" t="t" r="r" b="b"/>
            <a:pathLst>
              <a:path w="425183" h="365798">
                <a:moveTo>
                  <a:pt x="286444" y="261301"/>
                </a:moveTo>
                <a:lnTo>
                  <a:pt x="285419" y="259867"/>
                </a:lnTo>
                <a:lnTo>
                  <a:pt x="297512" y="264766"/>
                </a:lnTo>
                <a:lnTo>
                  <a:pt x="309614" y="268541"/>
                </a:lnTo>
                <a:lnTo>
                  <a:pt x="321804" y="271369"/>
                </a:lnTo>
                <a:lnTo>
                  <a:pt x="334163" y="273427"/>
                </a:lnTo>
                <a:lnTo>
                  <a:pt x="346771" y="274893"/>
                </a:lnTo>
                <a:lnTo>
                  <a:pt x="359708" y="275945"/>
                </a:lnTo>
                <a:lnTo>
                  <a:pt x="365785" y="276339"/>
                </a:lnTo>
                <a:lnTo>
                  <a:pt x="356074" y="267439"/>
                </a:lnTo>
                <a:lnTo>
                  <a:pt x="347602" y="258555"/>
                </a:lnTo>
                <a:lnTo>
                  <a:pt x="338394" y="250711"/>
                </a:lnTo>
                <a:lnTo>
                  <a:pt x="342130" y="252898"/>
                </a:lnTo>
                <a:lnTo>
                  <a:pt x="354530" y="256671"/>
                </a:lnTo>
                <a:lnTo>
                  <a:pt x="355853" y="257035"/>
                </a:lnTo>
                <a:lnTo>
                  <a:pt x="367848" y="260769"/>
                </a:lnTo>
                <a:lnTo>
                  <a:pt x="380349" y="264630"/>
                </a:lnTo>
                <a:lnTo>
                  <a:pt x="392888" y="267356"/>
                </a:lnTo>
                <a:lnTo>
                  <a:pt x="399935" y="267919"/>
                </a:lnTo>
                <a:lnTo>
                  <a:pt x="398030" y="264286"/>
                </a:lnTo>
                <a:lnTo>
                  <a:pt x="393763" y="262788"/>
                </a:lnTo>
                <a:lnTo>
                  <a:pt x="390626" y="260337"/>
                </a:lnTo>
                <a:lnTo>
                  <a:pt x="379351" y="254555"/>
                </a:lnTo>
                <a:lnTo>
                  <a:pt x="367217" y="248904"/>
                </a:lnTo>
                <a:lnTo>
                  <a:pt x="366191" y="248259"/>
                </a:lnTo>
                <a:lnTo>
                  <a:pt x="375228" y="252107"/>
                </a:lnTo>
                <a:lnTo>
                  <a:pt x="387639" y="256651"/>
                </a:lnTo>
                <a:lnTo>
                  <a:pt x="401550" y="261185"/>
                </a:lnTo>
                <a:lnTo>
                  <a:pt x="415085" y="265003"/>
                </a:lnTo>
                <a:lnTo>
                  <a:pt x="425183" y="267207"/>
                </a:lnTo>
                <a:lnTo>
                  <a:pt x="414471" y="264443"/>
                </a:lnTo>
                <a:lnTo>
                  <a:pt x="400342" y="258308"/>
                </a:lnTo>
                <a:lnTo>
                  <a:pt x="388907" y="252185"/>
                </a:lnTo>
                <a:lnTo>
                  <a:pt x="387134" y="251015"/>
                </a:lnTo>
                <a:lnTo>
                  <a:pt x="376432" y="244449"/>
                </a:lnTo>
                <a:lnTo>
                  <a:pt x="364854" y="238437"/>
                </a:lnTo>
                <a:lnTo>
                  <a:pt x="355714" y="233527"/>
                </a:lnTo>
                <a:lnTo>
                  <a:pt x="344356" y="226182"/>
                </a:lnTo>
                <a:lnTo>
                  <a:pt x="334755" y="218495"/>
                </a:lnTo>
                <a:lnTo>
                  <a:pt x="338181" y="250530"/>
                </a:lnTo>
                <a:lnTo>
                  <a:pt x="331165" y="246481"/>
                </a:lnTo>
                <a:lnTo>
                  <a:pt x="326063" y="210305"/>
                </a:lnTo>
                <a:lnTo>
                  <a:pt x="317431" y="201449"/>
                </a:lnTo>
                <a:lnTo>
                  <a:pt x="308009" y="191768"/>
                </a:lnTo>
                <a:lnTo>
                  <a:pt x="307390" y="191147"/>
                </a:lnTo>
                <a:lnTo>
                  <a:pt x="298128" y="181179"/>
                </a:lnTo>
                <a:lnTo>
                  <a:pt x="289915" y="171066"/>
                </a:lnTo>
                <a:lnTo>
                  <a:pt x="282458" y="160854"/>
                </a:lnTo>
                <a:lnTo>
                  <a:pt x="275462" y="150587"/>
                </a:lnTo>
                <a:lnTo>
                  <a:pt x="268632" y="140312"/>
                </a:lnTo>
                <a:lnTo>
                  <a:pt x="261674" y="130073"/>
                </a:lnTo>
                <a:lnTo>
                  <a:pt x="254293" y="119915"/>
                </a:lnTo>
                <a:lnTo>
                  <a:pt x="249758" y="114147"/>
                </a:lnTo>
                <a:lnTo>
                  <a:pt x="242325" y="103661"/>
                </a:lnTo>
                <a:lnTo>
                  <a:pt x="234827" y="93548"/>
                </a:lnTo>
                <a:lnTo>
                  <a:pt x="233451" y="92074"/>
                </a:lnTo>
                <a:lnTo>
                  <a:pt x="227939" y="86436"/>
                </a:lnTo>
                <a:lnTo>
                  <a:pt x="227304" y="80162"/>
                </a:lnTo>
                <a:lnTo>
                  <a:pt x="223342" y="73532"/>
                </a:lnTo>
                <a:lnTo>
                  <a:pt x="216360" y="63201"/>
                </a:lnTo>
                <a:lnTo>
                  <a:pt x="208651" y="52475"/>
                </a:lnTo>
                <a:lnTo>
                  <a:pt x="202024" y="41650"/>
                </a:lnTo>
                <a:lnTo>
                  <a:pt x="200659" y="38760"/>
                </a:lnTo>
                <a:lnTo>
                  <a:pt x="196554" y="27642"/>
                </a:lnTo>
                <a:lnTo>
                  <a:pt x="192240" y="14802"/>
                </a:lnTo>
                <a:lnTo>
                  <a:pt x="187451" y="2716"/>
                </a:lnTo>
                <a:lnTo>
                  <a:pt x="188696" y="267804"/>
                </a:lnTo>
                <a:lnTo>
                  <a:pt x="203343" y="276411"/>
                </a:lnTo>
                <a:lnTo>
                  <a:pt x="215288" y="280875"/>
                </a:lnTo>
                <a:lnTo>
                  <a:pt x="232041" y="286865"/>
                </a:lnTo>
                <a:lnTo>
                  <a:pt x="244167" y="290781"/>
                </a:lnTo>
                <a:lnTo>
                  <a:pt x="256453" y="294123"/>
                </a:lnTo>
                <a:lnTo>
                  <a:pt x="268719" y="296621"/>
                </a:lnTo>
                <a:lnTo>
                  <a:pt x="256778" y="292504"/>
                </a:lnTo>
                <a:lnTo>
                  <a:pt x="245599" y="285305"/>
                </a:lnTo>
                <a:lnTo>
                  <a:pt x="238607" y="279272"/>
                </a:lnTo>
                <a:lnTo>
                  <a:pt x="229405" y="270391"/>
                </a:lnTo>
                <a:lnTo>
                  <a:pt x="220183" y="261998"/>
                </a:lnTo>
                <a:lnTo>
                  <a:pt x="213359" y="256565"/>
                </a:lnTo>
                <a:lnTo>
                  <a:pt x="223763" y="263502"/>
                </a:lnTo>
                <a:lnTo>
                  <a:pt x="235162" y="269529"/>
                </a:lnTo>
                <a:lnTo>
                  <a:pt x="247213" y="274604"/>
                </a:lnTo>
                <a:lnTo>
                  <a:pt x="259574" y="278687"/>
                </a:lnTo>
                <a:lnTo>
                  <a:pt x="271900" y="281736"/>
                </a:lnTo>
                <a:lnTo>
                  <a:pt x="276199" y="282562"/>
                </a:lnTo>
                <a:lnTo>
                  <a:pt x="288492" y="283599"/>
                </a:lnTo>
                <a:lnTo>
                  <a:pt x="300997" y="283219"/>
                </a:lnTo>
                <a:lnTo>
                  <a:pt x="313507" y="282650"/>
                </a:lnTo>
                <a:lnTo>
                  <a:pt x="325817" y="283123"/>
                </a:lnTo>
                <a:lnTo>
                  <a:pt x="332117" y="284200"/>
                </a:lnTo>
                <a:lnTo>
                  <a:pt x="320282" y="280997"/>
                </a:lnTo>
                <a:lnTo>
                  <a:pt x="307548" y="276296"/>
                </a:lnTo>
                <a:lnTo>
                  <a:pt x="295681" y="269823"/>
                </a:lnTo>
                <a:lnTo>
                  <a:pt x="286444" y="261301"/>
                </a:lnTo>
                <a:close/>
              </a:path>
              <a:path w="425183" h="365798">
                <a:moveTo>
                  <a:pt x="94450" y="282403"/>
                </a:moveTo>
                <a:lnTo>
                  <a:pt x="86530" y="272854"/>
                </a:lnTo>
                <a:lnTo>
                  <a:pt x="79953" y="265346"/>
                </a:lnTo>
                <a:lnTo>
                  <a:pt x="76078" y="261000"/>
                </a:lnTo>
                <a:lnTo>
                  <a:pt x="76847" y="261480"/>
                </a:lnTo>
                <a:lnTo>
                  <a:pt x="87053" y="270285"/>
                </a:lnTo>
                <a:lnTo>
                  <a:pt x="95884" y="276616"/>
                </a:lnTo>
                <a:lnTo>
                  <a:pt x="106641" y="284378"/>
                </a:lnTo>
                <a:lnTo>
                  <a:pt x="116388" y="290829"/>
                </a:lnTo>
                <a:lnTo>
                  <a:pt x="126660" y="295039"/>
                </a:lnTo>
                <a:lnTo>
                  <a:pt x="141160" y="299059"/>
                </a:lnTo>
                <a:lnTo>
                  <a:pt x="152236" y="302555"/>
                </a:lnTo>
                <a:lnTo>
                  <a:pt x="165425" y="307149"/>
                </a:lnTo>
                <a:lnTo>
                  <a:pt x="178606" y="311212"/>
                </a:lnTo>
                <a:lnTo>
                  <a:pt x="188823" y="313080"/>
                </a:lnTo>
                <a:lnTo>
                  <a:pt x="185508" y="305346"/>
                </a:lnTo>
                <a:lnTo>
                  <a:pt x="182473" y="300393"/>
                </a:lnTo>
                <a:lnTo>
                  <a:pt x="175234" y="295986"/>
                </a:lnTo>
                <a:lnTo>
                  <a:pt x="164946" y="288973"/>
                </a:lnTo>
                <a:lnTo>
                  <a:pt x="153193" y="280040"/>
                </a:lnTo>
                <a:lnTo>
                  <a:pt x="142413" y="271325"/>
                </a:lnTo>
                <a:lnTo>
                  <a:pt x="135064" y="264985"/>
                </a:lnTo>
                <a:lnTo>
                  <a:pt x="142535" y="270174"/>
                </a:lnTo>
                <a:lnTo>
                  <a:pt x="155138" y="276474"/>
                </a:lnTo>
                <a:lnTo>
                  <a:pt x="169876" y="282968"/>
                </a:lnTo>
                <a:lnTo>
                  <a:pt x="183749" y="288736"/>
                </a:lnTo>
                <a:lnTo>
                  <a:pt x="193761" y="292859"/>
                </a:lnTo>
                <a:lnTo>
                  <a:pt x="195300" y="293522"/>
                </a:lnTo>
                <a:lnTo>
                  <a:pt x="206922" y="298369"/>
                </a:lnTo>
                <a:lnTo>
                  <a:pt x="219614" y="302174"/>
                </a:lnTo>
                <a:lnTo>
                  <a:pt x="227050" y="302933"/>
                </a:lnTo>
                <a:lnTo>
                  <a:pt x="215837" y="296429"/>
                </a:lnTo>
                <a:lnTo>
                  <a:pt x="205378" y="289598"/>
                </a:lnTo>
                <a:lnTo>
                  <a:pt x="197878" y="281863"/>
                </a:lnTo>
                <a:lnTo>
                  <a:pt x="193103" y="275374"/>
                </a:lnTo>
                <a:lnTo>
                  <a:pt x="189933" y="269929"/>
                </a:lnTo>
                <a:lnTo>
                  <a:pt x="181063" y="264248"/>
                </a:lnTo>
                <a:lnTo>
                  <a:pt x="189933" y="269929"/>
                </a:lnTo>
                <a:lnTo>
                  <a:pt x="188696" y="267804"/>
                </a:lnTo>
                <a:lnTo>
                  <a:pt x="186093" y="0"/>
                </a:lnTo>
                <a:lnTo>
                  <a:pt x="179036" y="-12198"/>
                </a:lnTo>
                <a:lnTo>
                  <a:pt x="171359" y="-23397"/>
                </a:lnTo>
                <a:lnTo>
                  <a:pt x="162999" y="-33538"/>
                </a:lnTo>
                <a:lnTo>
                  <a:pt x="153893" y="-42567"/>
                </a:lnTo>
                <a:lnTo>
                  <a:pt x="143978" y="-50425"/>
                </a:lnTo>
                <a:lnTo>
                  <a:pt x="133191" y="-57056"/>
                </a:lnTo>
                <a:lnTo>
                  <a:pt x="121469" y="-62403"/>
                </a:lnTo>
                <a:lnTo>
                  <a:pt x="108750" y="-66409"/>
                </a:lnTo>
                <a:lnTo>
                  <a:pt x="94971" y="-69018"/>
                </a:lnTo>
                <a:lnTo>
                  <a:pt x="93725" y="-69176"/>
                </a:lnTo>
                <a:lnTo>
                  <a:pt x="27939" y="-55206"/>
                </a:lnTo>
                <a:lnTo>
                  <a:pt x="20257" y="-45212"/>
                </a:lnTo>
                <a:lnTo>
                  <a:pt x="12657" y="-34710"/>
                </a:lnTo>
                <a:lnTo>
                  <a:pt x="6279" y="-23799"/>
                </a:lnTo>
                <a:lnTo>
                  <a:pt x="2005" y="-10819"/>
                </a:lnTo>
                <a:lnTo>
                  <a:pt x="395" y="2059"/>
                </a:lnTo>
                <a:lnTo>
                  <a:pt x="13" y="14956"/>
                </a:lnTo>
                <a:lnTo>
                  <a:pt x="0" y="17564"/>
                </a:lnTo>
                <a:lnTo>
                  <a:pt x="1747" y="30241"/>
                </a:lnTo>
                <a:lnTo>
                  <a:pt x="5477" y="42789"/>
                </a:lnTo>
                <a:lnTo>
                  <a:pt x="6997" y="47256"/>
                </a:lnTo>
                <a:lnTo>
                  <a:pt x="7569" y="51587"/>
                </a:lnTo>
                <a:lnTo>
                  <a:pt x="8254" y="53733"/>
                </a:lnTo>
                <a:lnTo>
                  <a:pt x="9613" y="57975"/>
                </a:lnTo>
                <a:lnTo>
                  <a:pt x="13055" y="61633"/>
                </a:lnTo>
                <a:lnTo>
                  <a:pt x="14109" y="65747"/>
                </a:lnTo>
                <a:lnTo>
                  <a:pt x="13627" y="77212"/>
                </a:lnTo>
                <a:lnTo>
                  <a:pt x="10506" y="91082"/>
                </a:lnTo>
                <a:lnTo>
                  <a:pt x="8762" y="100812"/>
                </a:lnTo>
                <a:lnTo>
                  <a:pt x="8212" y="114407"/>
                </a:lnTo>
                <a:lnTo>
                  <a:pt x="8105" y="126635"/>
                </a:lnTo>
                <a:lnTo>
                  <a:pt x="8439" y="138325"/>
                </a:lnTo>
                <a:lnTo>
                  <a:pt x="9210" y="150308"/>
                </a:lnTo>
                <a:lnTo>
                  <a:pt x="10418" y="163412"/>
                </a:lnTo>
                <a:lnTo>
                  <a:pt x="11061" y="169506"/>
                </a:lnTo>
                <a:lnTo>
                  <a:pt x="13297" y="182051"/>
                </a:lnTo>
                <a:lnTo>
                  <a:pt x="16847" y="194186"/>
                </a:lnTo>
                <a:lnTo>
                  <a:pt x="21135" y="206111"/>
                </a:lnTo>
                <a:lnTo>
                  <a:pt x="25584" y="218025"/>
                </a:lnTo>
                <a:lnTo>
                  <a:pt x="29617" y="230128"/>
                </a:lnTo>
                <a:lnTo>
                  <a:pt x="32156" y="240080"/>
                </a:lnTo>
                <a:lnTo>
                  <a:pt x="36898" y="252337"/>
                </a:lnTo>
                <a:lnTo>
                  <a:pt x="44033" y="261574"/>
                </a:lnTo>
                <a:lnTo>
                  <a:pt x="52416" y="271905"/>
                </a:lnTo>
                <a:lnTo>
                  <a:pt x="53657" y="273723"/>
                </a:lnTo>
                <a:lnTo>
                  <a:pt x="60468" y="281314"/>
                </a:lnTo>
                <a:lnTo>
                  <a:pt x="70583" y="289661"/>
                </a:lnTo>
                <a:lnTo>
                  <a:pt x="82477" y="298207"/>
                </a:lnTo>
                <a:lnTo>
                  <a:pt x="94624" y="306397"/>
                </a:lnTo>
                <a:lnTo>
                  <a:pt x="105500" y="313673"/>
                </a:lnTo>
                <a:lnTo>
                  <a:pt x="112382" y="318554"/>
                </a:lnTo>
                <a:lnTo>
                  <a:pt x="112680" y="312067"/>
                </a:lnTo>
                <a:lnTo>
                  <a:pt x="108885" y="303131"/>
                </a:lnTo>
                <a:lnTo>
                  <a:pt x="102355" y="292869"/>
                </a:lnTo>
                <a:lnTo>
                  <a:pt x="94450" y="282403"/>
                </a:lnTo>
                <a:close/>
              </a:path>
              <a:path w="425183" h="365798">
                <a:moveTo>
                  <a:pt x="334755" y="218495"/>
                </a:moveTo>
                <a:lnTo>
                  <a:pt x="326063" y="210305"/>
                </a:lnTo>
                <a:lnTo>
                  <a:pt x="331165" y="246481"/>
                </a:lnTo>
                <a:lnTo>
                  <a:pt x="338181" y="250530"/>
                </a:lnTo>
                <a:lnTo>
                  <a:pt x="334755" y="21849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625078" y="5379163"/>
            <a:ext cx="425183" cy="387731"/>
          </a:xfrm>
          <a:custGeom>
            <a:avLst/>
            <a:gdLst/>
            <a:ahLst/>
            <a:cxnLst/>
            <a:rect l="l" t="t" r="r" b="b"/>
            <a:pathLst>
              <a:path w="425183" h="387731">
                <a:moveTo>
                  <a:pt x="27939" y="13969"/>
                </a:moveTo>
                <a:lnTo>
                  <a:pt x="20257" y="23964"/>
                </a:lnTo>
                <a:lnTo>
                  <a:pt x="12657" y="34466"/>
                </a:lnTo>
                <a:lnTo>
                  <a:pt x="6279" y="45377"/>
                </a:lnTo>
                <a:lnTo>
                  <a:pt x="2005" y="58357"/>
                </a:lnTo>
                <a:lnTo>
                  <a:pt x="395" y="71236"/>
                </a:lnTo>
                <a:lnTo>
                  <a:pt x="13" y="84133"/>
                </a:lnTo>
                <a:lnTo>
                  <a:pt x="0" y="86740"/>
                </a:lnTo>
                <a:lnTo>
                  <a:pt x="1747" y="99418"/>
                </a:lnTo>
                <a:lnTo>
                  <a:pt x="5477" y="111966"/>
                </a:lnTo>
                <a:lnTo>
                  <a:pt x="6997" y="116433"/>
                </a:lnTo>
                <a:lnTo>
                  <a:pt x="7670" y="118452"/>
                </a:lnTo>
                <a:lnTo>
                  <a:pt x="7569" y="120764"/>
                </a:lnTo>
                <a:lnTo>
                  <a:pt x="8254" y="122910"/>
                </a:lnTo>
                <a:lnTo>
                  <a:pt x="9613" y="127152"/>
                </a:lnTo>
                <a:lnTo>
                  <a:pt x="13055" y="130809"/>
                </a:lnTo>
                <a:lnTo>
                  <a:pt x="14109" y="134924"/>
                </a:lnTo>
                <a:lnTo>
                  <a:pt x="13627" y="146389"/>
                </a:lnTo>
                <a:lnTo>
                  <a:pt x="10506" y="160259"/>
                </a:lnTo>
                <a:lnTo>
                  <a:pt x="8762" y="169989"/>
                </a:lnTo>
                <a:lnTo>
                  <a:pt x="8212" y="183584"/>
                </a:lnTo>
                <a:lnTo>
                  <a:pt x="8105" y="195812"/>
                </a:lnTo>
                <a:lnTo>
                  <a:pt x="8439" y="207502"/>
                </a:lnTo>
                <a:lnTo>
                  <a:pt x="9210" y="219485"/>
                </a:lnTo>
                <a:lnTo>
                  <a:pt x="10418" y="232589"/>
                </a:lnTo>
                <a:lnTo>
                  <a:pt x="11061" y="238683"/>
                </a:lnTo>
                <a:lnTo>
                  <a:pt x="13297" y="251228"/>
                </a:lnTo>
                <a:lnTo>
                  <a:pt x="16847" y="263363"/>
                </a:lnTo>
                <a:lnTo>
                  <a:pt x="21135" y="275288"/>
                </a:lnTo>
                <a:lnTo>
                  <a:pt x="25584" y="287202"/>
                </a:lnTo>
                <a:lnTo>
                  <a:pt x="29617" y="299305"/>
                </a:lnTo>
                <a:lnTo>
                  <a:pt x="32156" y="309257"/>
                </a:lnTo>
                <a:lnTo>
                  <a:pt x="36898" y="321514"/>
                </a:lnTo>
                <a:lnTo>
                  <a:pt x="44033" y="330751"/>
                </a:lnTo>
                <a:lnTo>
                  <a:pt x="52416" y="341082"/>
                </a:lnTo>
                <a:lnTo>
                  <a:pt x="53657" y="342899"/>
                </a:lnTo>
                <a:lnTo>
                  <a:pt x="60468" y="350490"/>
                </a:lnTo>
                <a:lnTo>
                  <a:pt x="70583" y="358838"/>
                </a:lnTo>
                <a:lnTo>
                  <a:pt x="82477" y="367384"/>
                </a:lnTo>
                <a:lnTo>
                  <a:pt x="94624" y="375574"/>
                </a:lnTo>
                <a:lnTo>
                  <a:pt x="105500" y="382850"/>
                </a:lnTo>
                <a:lnTo>
                  <a:pt x="112382" y="387730"/>
                </a:lnTo>
                <a:lnTo>
                  <a:pt x="112680" y="381244"/>
                </a:lnTo>
                <a:lnTo>
                  <a:pt x="108885" y="372308"/>
                </a:lnTo>
                <a:lnTo>
                  <a:pt x="102355" y="362046"/>
                </a:lnTo>
                <a:lnTo>
                  <a:pt x="94450" y="351580"/>
                </a:lnTo>
                <a:lnTo>
                  <a:pt x="86530" y="342031"/>
                </a:lnTo>
                <a:lnTo>
                  <a:pt x="79953" y="334523"/>
                </a:lnTo>
                <a:lnTo>
                  <a:pt x="76078" y="330177"/>
                </a:lnTo>
                <a:lnTo>
                  <a:pt x="76265" y="330115"/>
                </a:lnTo>
                <a:lnTo>
                  <a:pt x="76847" y="330657"/>
                </a:lnTo>
                <a:lnTo>
                  <a:pt x="87053" y="339462"/>
                </a:lnTo>
                <a:lnTo>
                  <a:pt x="95884" y="345793"/>
                </a:lnTo>
                <a:lnTo>
                  <a:pt x="106641" y="353555"/>
                </a:lnTo>
                <a:lnTo>
                  <a:pt x="116388" y="360006"/>
                </a:lnTo>
                <a:lnTo>
                  <a:pt x="126660" y="364216"/>
                </a:lnTo>
                <a:lnTo>
                  <a:pt x="141160" y="368236"/>
                </a:lnTo>
                <a:lnTo>
                  <a:pt x="152236" y="371732"/>
                </a:lnTo>
                <a:lnTo>
                  <a:pt x="165425" y="376326"/>
                </a:lnTo>
                <a:lnTo>
                  <a:pt x="178606" y="380389"/>
                </a:lnTo>
                <a:lnTo>
                  <a:pt x="188823" y="382257"/>
                </a:lnTo>
                <a:lnTo>
                  <a:pt x="185508" y="374522"/>
                </a:lnTo>
                <a:lnTo>
                  <a:pt x="182473" y="369569"/>
                </a:lnTo>
                <a:lnTo>
                  <a:pt x="175234" y="365163"/>
                </a:lnTo>
                <a:lnTo>
                  <a:pt x="164946" y="358150"/>
                </a:lnTo>
                <a:lnTo>
                  <a:pt x="153193" y="349217"/>
                </a:lnTo>
                <a:lnTo>
                  <a:pt x="142413" y="340502"/>
                </a:lnTo>
                <a:lnTo>
                  <a:pt x="135064" y="334162"/>
                </a:lnTo>
                <a:lnTo>
                  <a:pt x="142535" y="339351"/>
                </a:lnTo>
                <a:lnTo>
                  <a:pt x="155138" y="345651"/>
                </a:lnTo>
                <a:lnTo>
                  <a:pt x="169876" y="352145"/>
                </a:lnTo>
                <a:lnTo>
                  <a:pt x="183749" y="357913"/>
                </a:lnTo>
                <a:lnTo>
                  <a:pt x="193761" y="362036"/>
                </a:lnTo>
                <a:lnTo>
                  <a:pt x="195300" y="362699"/>
                </a:lnTo>
                <a:lnTo>
                  <a:pt x="206922" y="367546"/>
                </a:lnTo>
                <a:lnTo>
                  <a:pt x="219614" y="371351"/>
                </a:lnTo>
                <a:lnTo>
                  <a:pt x="227050" y="372109"/>
                </a:lnTo>
                <a:lnTo>
                  <a:pt x="215837" y="365606"/>
                </a:lnTo>
                <a:lnTo>
                  <a:pt x="205378" y="358775"/>
                </a:lnTo>
                <a:lnTo>
                  <a:pt x="197878" y="351040"/>
                </a:lnTo>
                <a:lnTo>
                  <a:pt x="193103" y="344550"/>
                </a:lnTo>
                <a:lnTo>
                  <a:pt x="188696" y="336981"/>
                </a:lnTo>
                <a:lnTo>
                  <a:pt x="181063" y="333425"/>
                </a:lnTo>
                <a:lnTo>
                  <a:pt x="191849" y="340333"/>
                </a:lnTo>
                <a:lnTo>
                  <a:pt x="203343" y="345588"/>
                </a:lnTo>
                <a:lnTo>
                  <a:pt x="215288" y="350052"/>
                </a:lnTo>
                <a:lnTo>
                  <a:pt x="220078" y="351789"/>
                </a:lnTo>
                <a:lnTo>
                  <a:pt x="232041" y="356042"/>
                </a:lnTo>
                <a:lnTo>
                  <a:pt x="244167" y="359958"/>
                </a:lnTo>
                <a:lnTo>
                  <a:pt x="256453" y="363300"/>
                </a:lnTo>
                <a:lnTo>
                  <a:pt x="268719" y="365798"/>
                </a:lnTo>
                <a:lnTo>
                  <a:pt x="256778" y="361681"/>
                </a:lnTo>
                <a:lnTo>
                  <a:pt x="245599" y="354481"/>
                </a:lnTo>
                <a:lnTo>
                  <a:pt x="238607" y="348449"/>
                </a:lnTo>
                <a:lnTo>
                  <a:pt x="229405" y="339567"/>
                </a:lnTo>
                <a:lnTo>
                  <a:pt x="220183" y="331175"/>
                </a:lnTo>
                <a:lnTo>
                  <a:pt x="213359" y="325742"/>
                </a:lnTo>
                <a:lnTo>
                  <a:pt x="223763" y="332679"/>
                </a:lnTo>
                <a:lnTo>
                  <a:pt x="235162" y="338706"/>
                </a:lnTo>
                <a:lnTo>
                  <a:pt x="247213" y="343781"/>
                </a:lnTo>
                <a:lnTo>
                  <a:pt x="259574" y="347864"/>
                </a:lnTo>
                <a:lnTo>
                  <a:pt x="271900" y="350913"/>
                </a:lnTo>
                <a:lnTo>
                  <a:pt x="276199" y="351739"/>
                </a:lnTo>
                <a:lnTo>
                  <a:pt x="288492" y="352776"/>
                </a:lnTo>
                <a:lnTo>
                  <a:pt x="300997" y="352396"/>
                </a:lnTo>
                <a:lnTo>
                  <a:pt x="313507" y="351827"/>
                </a:lnTo>
                <a:lnTo>
                  <a:pt x="325817" y="352300"/>
                </a:lnTo>
                <a:lnTo>
                  <a:pt x="332117" y="353377"/>
                </a:lnTo>
                <a:lnTo>
                  <a:pt x="320282" y="350174"/>
                </a:lnTo>
                <a:lnTo>
                  <a:pt x="307548" y="345473"/>
                </a:lnTo>
                <a:lnTo>
                  <a:pt x="295681" y="338999"/>
                </a:lnTo>
                <a:lnTo>
                  <a:pt x="286444" y="330478"/>
                </a:lnTo>
                <a:lnTo>
                  <a:pt x="285419" y="329044"/>
                </a:lnTo>
                <a:lnTo>
                  <a:pt x="297512" y="333943"/>
                </a:lnTo>
                <a:lnTo>
                  <a:pt x="309614" y="337718"/>
                </a:lnTo>
                <a:lnTo>
                  <a:pt x="321804" y="340546"/>
                </a:lnTo>
                <a:lnTo>
                  <a:pt x="334163" y="342604"/>
                </a:lnTo>
                <a:lnTo>
                  <a:pt x="346771" y="344070"/>
                </a:lnTo>
                <a:lnTo>
                  <a:pt x="359708" y="345122"/>
                </a:lnTo>
                <a:lnTo>
                  <a:pt x="365785" y="345516"/>
                </a:lnTo>
                <a:lnTo>
                  <a:pt x="356074" y="336616"/>
                </a:lnTo>
                <a:lnTo>
                  <a:pt x="347602" y="327732"/>
                </a:lnTo>
                <a:lnTo>
                  <a:pt x="338181" y="319707"/>
                </a:lnTo>
                <a:lnTo>
                  <a:pt x="331165" y="315658"/>
                </a:lnTo>
                <a:lnTo>
                  <a:pt x="342130" y="322075"/>
                </a:lnTo>
                <a:lnTo>
                  <a:pt x="354530" y="325848"/>
                </a:lnTo>
                <a:lnTo>
                  <a:pt x="355853" y="326212"/>
                </a:lnTo>
                <a:lnTo>
                  <a:pt x="367848" y="329946"/>
                </a:lnTo>
                <a:lnTo>
                  <a:pt x="380349" y="333807"/>
                </a:lnTo>
                <a:lnTo>
                  <a:pt x="392888" y="336533"/>
                </a:lnTo>
                <a:lnTo>
                  <a:pt x="399935" y="337096"/>
                </a:lnTo>
                <a:lnTo>
                  <a:pt x="398030" y="333463"/>
                </a:lnTo>
                <a:lnTo>
                  <a:pt x="393763" y="331965"/>
                </a:lnTo>
                <a:lnTo>
                  <a:pt x="390626" y="329514"/>
                </a:lnTo>
                <a:lnTo>
                  <a:pt x="379351" y="323732"/>
                </a:lnTo>
                <a:lnTo>
                  <a:pt x="367217" y="318081"/>
                </a:lnTo>
                <a:lnTo>
                  <a:pt x="366191" y="317436"/>
                </a:lnTo>
                <a:lnTo>
                  <a:pt x="375228" y="321284"/>
                </a:lnTo>
                <a:lnTo>
                  <a:pt x="387639" y="325828"/>
                </a:lnTo>
                <a:lnTo>
                  <a:pt x="401550" y="330362"/>
                </a:lnTo>
                <a:lnTo>
                  <a:pt x="415085" y="334180"/>
                </a:lnTo>
                <a:lnTo>
                  <a:pt x="425183" y="336384"/>
                </a:lnTo>
                <a:lnTo>
                  <a:pt x="414471" y="333619"/>
                </a:lnTo>
                <a:lnTo>
                  <a:pt x="400342" y="327485"/>
                </a:lnTo>
                <a:lnTo>
                  <a:pt x="388907" y="321362"/>
                </a:lnTo>
                <a:lnTo>
                  <a:pt x="387134" y="320192"/>
                </a:lnTo>
                <a:lnTo>
                  <a:pt x="376432" y="313626"/>
                </a:lnTo>
                <a:lnTo>
                  <a:pt x="364854" y="307614"/>
                </a:lnTo>
                <a:lnTo>
                  <a:pt x="355714" y="302704"/>
                </a:lnTo>
                <a:lnTo>
                  <a:pt x="344356" y="295359"/>
                </a:lnTo>
                <a:lnTo>
                  <a:pt x="334755" y="287672"/>
                </a:lnTo>
                <a:lnTo>
                  <a:pt x="326063" y="279481"/>
                </a:lnTo>
                <a:lnTo>
                  <a:pt x="317431" y="270626"/>
                </a:lnTo>
                <a:lnTo>
                  <a:pt x="308009" y="260945"/>
                </a:lnTo>
                <a:lnTo>
                  <a:pt x="307390" y="260324"/>
                </a:lnTo>
                <a:lnTo>
                  <a:pt x="298128" y="250356"/>
                </a:lnTo>
                <a:lnTo>
                  <a:pt x="289915" y="240243"/>
                </a:lnTo>
                <a:lnTo>
                  <a:pt x="282458" y="230031"/>
                </a:lnTo>
                <a:lnTo>
                  <a:pt x="275462" y="219764"/>
                </a:lnTo>
                <a:lnTo>
                  <a:pt x="268632" y="209489"/>
                </a:lnTo>
                <a:lnTo>
                  <a:pt x="261674" y="199250"/>
                </a:lnTo>
                <a:lnTo>
                  <a:pt x="254293" y="189092"/>
                </a:lnTo>
                <a:lnTo>
                  <a:pt x="249758" y="183324"/>
                </a:lnTo>
                <a:lnTo>
                  <a:pt x="242325" y="172838"/>
                </a:lnTo>
                <a:lnTo>
                  <a:pt x="234827" y="162725"/>
                </a:lnTo>
                <a:lnTo>
                  <a:pt x="233451" y="161251"/>
                </a:lnTo>
                <a:lnTo>
                  <a:pt x="227939" y="155613"/>
                </a:lnTo>
                <a:lnTo>
                  <a:pt x="227304" y="149339"/>
                </a:lnTo>
                <a:lnTo>
                  <a:pt x="223342" y="142709"/>
                </a:lnTo>
                <a:lnTo>
                  <a:pt x="216360" y="132378"/>
                </a:lnTo>
                <a:lnTo>
                  <a:pt x="208651" y="121652"/>
                </a:lnTo>
                <a:lnTo>
                  <a:pt x="202024" y="110827"/>
                </a:lnTo>
                <a:lnTo>
                  <a:pt x="200659" y="107937"/>
                </a:lnTo>
                <a:lnTo>
                  <a:pt x="196554" y="96819"/>
                </a:lnTo>
                <a:lnTo>
                  <a:pt x="192240" y="83979"/>
                </a:lnTo>
                <a:lnTo>
                  <a:pt x="187451" y="71893"/>
                </a:lnTo>
                <a:lnTo>
                  <a:pt x="179036" y="56978"/>
                </a:lnTo>
                <a:lnTo>
                  <a:pt x="171359" y="45779"/>
                </a:lnTo>
                <a:lnTo>
                  <a:pt x="162999" y="35638"/>
                </a:lnTo>
                <a:lnTo>
                  <a:pt x="153893" y="26609"/>
                </a:lnTo>
                <a:lnTo>
                  <a:pt x="143978" y="18751"/>
                </a:lnTo>
                <a:lnTo>
                  <a:pt x="133191" y="12120"/>
                </a:lnTo>
                <a:lnTo>
                  <a:pt x="121469" y="6773"/>
                </a:lnTo>
                <a:lnTo>
                  <a:pt x="108750" y="2767"/>
                </a:lnTo>
                <a:lnTo>
                  <a:pt x="94971" y="158"/>
                </a:lnTo>
                <a:lnTo>
                  <a:pt x="937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490578" y="4933367"/>
            <a:ext cx="128143" cy="76098"/>
          </a:xfrm>
          <a:custGeom>
            <a:avLst/>
            <a:gdLst/>
            <a:ahLst/>
            <a:cxnLst/>
            <a:rect l="l" t="t" r="r" b="b"/>
            <a:pathLst>
              <a:path w="128142" h="76098">
                <a:moveTo>
                  <a:pt x="123952" y="74180"/>
                </a:moveTo>
                <a:lnTo>
                  <a:pt x="128143" y="67576"/>
                </a:lnTo>
                <a:lnTo>
                  <a:pt x="125704" y="65557"/>
                </a:lnTo>
                <a:lnTo>
                  <a:pt x="115715" y="57773"/>
                </a:lnTo>
                <a:lnTo>
                  <a:pt x="105644" y="50031"/>
                </a:lnTo>
                <a:lnTo>
                  <a:pt x="97866" y="43256"/>
                </a:lnTo>
                <a:lnTo>
                  <a:pt x="89162" y="33978"/>
                </a:lnTo>
                <a:lnTo>
                  <a:pt x="80590" y="24633"/>
                </a:lnTo>
                <a:lnTo>
                  <a:pt x="80302" y="24345"/>
                </a:lnTo>
                <a:lnTo>
                  <a:pt x="75285" y="19367"/>
                </a:lnTo>
                <a:lnTo>
                  <a:pt x="71247" y="14960"/>
                </a:lnTo>
                <a:lnTo>
                  <a:pt x="67652" y="8801"/>
                </a:lnTo>
                <a:lnTo>
                  <a:pt x="33832" y="0"/>
                </a:lnTo>
                <a:lnTo>
                  <a:pt x="0" y="12331"/>
                </a:lnTo>
                <a:lnTo>
                  <a:pt x="19964" y="59905"/>
                </a:lnTo>
                <a:lnTo>
                  <a:pt x="126441" y="76098"/>
                </a:lnTo>
                <a:lnTo>
                  <a:pt x="123952" y="741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490578" y="4933367"/>
            <a:ext cx="128143" cy="76098"/>
          </a:xfrm>
          <a:custGeom>
            <a:avLst/>
            <a:gdLst/>
            <a:ahLst/>
            <a:cxnLst/>
            <a:rect l="l" t="t" r="r" b="b"/>
            <a:pathLst>
              <a:path w="128142" h="76098">
                <a:moveTo>
                  <a:pt x="126441" y="76098"/>
                </a:moveTo>
                <a:lnTo>
                  <a:pt x="123952" y="74180"/>
                </a:lnTo>
                <a:lnTo>
                  <a:pt x="128143" y="67576"/>
                </a:lnTo>
                <a:lnTo>
                  <a:pt x="125704" y="65557"/>
                </a:lnTo>
                <a:lnTo>
                  <a:pt x="115715" y="57773"/>
                </a:lnTo>
                <a:lnTo>
                  <a:pt x="105644" y="50031"/>
                </a:lnTo>
                <a:lnTo>
                  <a:pt x="97866" y="43256"/>
                </a:lnTo>
                <a:lnTo>
                  <a:pt x="89162" y="33978"/>
                </a:lnTo>
                <a:lnTo>
                  <a:pt x="80590" y="24633"/>
                </a:lnTo>
                <a:lnTo>
                  <a:pt x="80302" y="24345"/>
                </a:lnTo>
                <a:lnTo>
                  <a:pt x="75285" y="19367"/>
                </a:lnTo>
                <a:lnTo>
                  <a:pt x="71247" y="14960"/>
                </a:lnTo>
                <a:lnTo>
                  <a:pt x="67652" y="8801"/>
                </a:lnTo>
                <a:lnTo>
                  <a:pt x="33832" y="0"/>
                </a:lnTo>
                <a:lnTo>
                  <a:pt x="0" y="12331"/>
                </a:lnTo>
                <a:lnTo>
                  <a:pt x="19964" y="599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443110" y="4317510"/>
            <a:ext cx="264173" cy="239417"/>
          </a:xfrm>
          <a:custGeom>
            <a:avLst/>
            <a:gdLst/>
            <a:ahLst/>
            <a:cxnLst/>
            <a:rect l="l" t="t" r="r" b="b"/>
            <a:pathLst>
              <a:path w="264173" h="239417">
                <a:moveTo>
                  <a:pt x="240745" y="97321"/>
                </a:moveTo>
                <a:lnTo>
                  <a:pt x="246203" y="85817"/>
                </a:lnTo>
                <a:lnTo>
                  <a:pt x="251143" y="74371"/>
                </a:lnTo>
                <a:lnTo>
                  <a:pt x="256050" y="62889"/>
                </a:lnTo>
                <a:lnTo>
                  <a:pt x="260939" y="50544"/>
                </a:lnTo>
                <a:lnTo>
                  <a:pt x="263974" y="38286"/>
                </a:lnTo>
                <a:lnTo>
                  <a:pt x="264173" y="36283"/>
                </a:lnTo>
                <a:lnTo>
                  <a:pt x="262732" y="23956"/>
                </a:lnTo>
                <a:lnTo>
                  <a:pt x="256985" y="14453"/>
                </a:lnTo>
                <a:lnTo>
                  <a:pt x="247821" y="7540"/>
                </a:lnTo>
                <a:lnTo>
                  <a:pt x="236128" y="2983"/>
                </a:lnTo>
                <a:lnTo>
                  <a:pt x="222793" y="547"/>
                </a:lnTo>
                <a:lnTo>
                  <a:pt x="208707" y="0"/>
                </a:lnTo>
                <a:lnTo>
                  <a:pt x="194756" y="1105"/>
                </a:lnTo>
                <a:lnTo>
                  <a:pt x="181830" y="3630"/>
                </a:lnTo>
                <a:lnTo>
                  <a:pt x="170816" y="7340"/>
                </a:lnTo>
                <a:lnTo>
                  <a:pt x="166446" y="9486"/>
                </a:lnTo>
                <a:lnTo>
                  <a:pt x="160757" y="12661"/>
                </a:lnTo>
                <a:lnTo>
                  <a:pt x="159690" y="16649"/>
                </a:lnTo>
                <a:lnTo>
                  <a:pt x="153365" y="19507"/>
                </a:lnTo>
                <a:lnTo>
                  <a:pt x="146431" y="22631"/>
                </a:lnTo>
                <a:lnTo>
                  <a:pt x="139243" y="24726"/>
                </a:lnTo>
                <a:lnTo>
                  <a:pt x="132626" y="28486"/>
                </a:lnTo>
                <a:lnTo>
                  <a:pt x="126860" y="31737"/>
                </a:lnTo>
                <a:lnTo>
                  <a:pt x="120015" y="37782"/>
                </a:lnTo>
                <a:lnTo>
                  <a:pt x="113411" y="39547"/>
                </a:lnTo>
                <a:lnTo>
                  <a:pt x="101342" y="40442"/>
                </a:lnTo>
                <a:lnTo>
                  <a:pt x="88826" y="40565"/>
                </a:lnTo>
                <a:lnTo>
                  <a:pt x="85103" y="41262"/>
                </a:lnTo>
                <a:lnTo>
                  <a:pt x="78791" y="42925"/>
                </a:lnTo>
                <a:lnTo>
                  <a:pt x="76035" y="45859"/>
                </a:lnTo>
                <a:lnTo>
                  <a:pt x="70599" y="49479"/>
                </a:lnTo>
                <a:lnTo>
                  <a:pt x="65177" y="53124"/>
                </a:lnTo>
                <a:lnTo>
                  <a:pt x="59195" y="55168"/>
                </a:lnTo>
                <a:lnTo>
                  <a:pt x="49492" y="55283"/>
                </a:lnTo>
                <a:lnTo>
                  <a:pt x="46228" y="53898"/>
                </a:lnTo>
                <a:lnTo>
                  <a:pt x="43269" y="55117"/>
                </a:lnTo>
                <a:lnTo>
                  <a:pt x="38138" y="57276"/>
                </a:lnTo>
                <a:lnTo>
                  <a:pt x="34036" y="65366"/>
                </a:lnTo>
                <a:lnTo>
                  <a:pt x="30328" y="69113"/>
                </a:lnTo>
                <a:lnTo>
                  <a:pt x="26213" y="73266"/>
                </a:lnTo>
                <a:lnTo>
                  <a:pt x="18098" y="75971"/>
                </a:lnTo>
                <a:lnTo>
                  <a:pt x="14631" y="81254"/>
                </a:lnTo>
                <a:lnTo>
                  <a:pt x="9624" y="92671"/>
                </a:lnTo>
                <a:lnTo>
                  <a:pt x="6074" y="105313"/>
                </a:lnTo>
                <a:lnTo>
                  <a:pt x="2947" y="114071"/>
                </a:lnTo>
                <a:lnTo>
                  <a:pt x="0" y="125830"/>
                </a:lnTo>
                <a:lnTo>
                  <a:pt x="248" y="138133"/>
                </a:lnTo>
                <a:lnTo>
                  <a:pt x="1703" y="150663"/>
                </a:lnTo>
                <a:lnTo>
                  <a:pt x="2400" y="161048"/>
                </a:lnTo>
                <a:lnTo>
                  <a:pt x="3129" y="174454"/>
                </a:lnTo>
                <a:lnTo>
                  <a:pt x="5355" y="186973"/>
                </a:lnTo>
                <a:lnTo>
                  <a:pt x="9268" y="198774"/>
                </a:lnTo>
                <a:lnTo>
                  <a:pt x="15058" y="210026"/>
                </a:lnTo>
                <a:lnTo>
                  <a:pt x="22912" y="220898"/>
                </a:lnTo>
                <a:lnTo>
                  <a:pt x="26784" y="225297"/>
                </a:lnTo>
                <a:lnTo>
                  <a:pt x="33546" y="232735"/>
                </a:lnTo>
                <a:lnTo>
                  <a:pt x="42051" y="239417"/>
                </a:lnTo>
                <a:lnTo>
                  <a:pt x="50551" y="238986"/>
                </a:lnTo>
                <a:lnTo>
                  <a:pt x="52324" y="237210"/>
                </a:lnTo>
                <a:lnTo>
                  <a:pt x="74435" y="196748"/>
                </a:lnTo>
                <a:lnTo>
                  <a:pt x="76480" y="192265"/>
                </a:lnTo>
                <a:lnTo>
                  <a:pt x="76911" y="183400"/>
                </a:lnTo>
                <a:lnTo>
                  <a:pt x="79782" y="179412"/>
                </a:lnTo>
                <a:lnTo>
                  <a:pt x="83071" y="174853"/>
                </a:lnTo>
                <a:lnTo>
                  <a:pt x="86817" y="174459"/>
                </a:lnTo>
                <a:lnTo>
                  <a:pt x="91859" y="171907"/>
                </a:lnTo>
                <a:lnTo>
                  <a:pt x="102392" y="164334"/>
                </a:lnTo>
                <a:lnTo>
                  <a:pt x="111306" y="155582"/>
                </a:lnTo>
                <a:lnTo>
                  <a:pt x="113665" y="153466"/>
                </a:lnTo>
                <a:lnTo>
                  <a:pt x="119926" y="158076"/>
                </a:lnTo>
                <a:lnTo>
                  <a:pt x="123698" y="165633"/>
                </a:lnTo>
                <a:lnTo>
                  <a:pt x="129807" y="170764"/>
                </a:lnTo>
                <a:lnTo>
                  <a:pt x="139928" y="178704"/>
                </a:lnTo>
                <a:lnTo>
                  <a:pt x="151242" y="184703"/>
                </a:lnTo>
                <a:lnTo>
                  <a:pt x="151765" y="184823"/>
                </a:lnTo>
                <a:lnTo>
                  <a:pt x="159118" y="186321"/>
                </a:lnTo>
                <a:lnTo>
                  <a:pt x="164262" y="181635"/>
                </a:lnTo>
                <a:lnTo>
                  <a:pt x="168072" y="176199"/>
                </a:lnTo>
                <a:lnTo>
                  <a:pt x="172365" y="170078"/>
                </a:lnTo>
                <a:lnTo>
                  <a:pt x="174930" y="167995"/>
                </a:lnTo>
                <a:lnTo>
                  <a:pt x="181407" y="163982"/>
                </a:lnTo>
                <a:lnTo>
                  <a:pt x="183845" y="162496"/>
                </a:lnTo>
                <a:lnTo>
                  <a:pt x="186944" y="160832"/>
                </a:lnTo>
                <a:lnTo>
                  <a:pt x="190767" y="157937"/>
                </a:lnTo>
                <a:lnTo>
                  <a:pt x="193040" y="154482"/>
                </a:lnTo>
                <a:lnTo>
                  <a:pt x="195098" y="154216"/>
                </a:lnTo>
                <a:lnTo>
                  <a:pt x="198082" y="153835"/>
                </a:lnTo>
                <a:lnTo>
                  <a:pt x="201511" y="158076"/>
                </a:lnTo>
                <a:lnTo>
                  <a:pt x="205105" y="157657"/>
                </a:lnTo>
                <a:lnTo>
                  <a:pt x="209944" y="157073"/>
                </a:lnTo>
                <a:lnTo>
                  <a:pt x="211938" y="152539"/>
                </a:lnTo>
                <a:lnTo>
                  <a:pt x="214186" y="149021"/>
                </a:lnTo>
                <a:lnTo>
                  <a:pt x="219604" y="137504"/>
                </a:lnTo>
                <a:lnTo>
                  <a:pt x="223115" y="125305"/>
                </a:lnTo>
                <a:lnTo>
                  <a:pt x="223482" y="123990"/>
                </a:lnTo>
                <a:lnTo>
                  <a:pt x="225768" y="115874"/>
                </a:lnTo>
                <a:lnTo>
                  <a:pt x="225870" y="113677"/>
                </a:lnTo>
                <a:lnTo>
                  <a:pt x="233375" y="109727"/>
                </a:lnTo>
                <a:lnTo>
                  <a:pt x="236322" y="106578"/>
                </a:lnTo>
                <a:lnTo>
                  <a:pt x="235293" y="108788"/>
                </a:lnTo>
                <a:lnTo>
                  <a:pt x="240745" y="973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443110" y="4317510"/>
            <a:ext cx="264173" cy="239417"/>
          </a:xfrm>
          <a:custGeom>
            <a:avLst/>
            <a:gdLst/>
            <a:ahLst/>
            <a:cxnLst/>
            <a:rect l="l" t="t" r="r" b="b"/>
            <a:pathLst>
              <a:path w="264173" h="239417">
                <a:moveTo>
                  <a:pt x="74435" y="196748"/>
                </a:moveTo>
                <a:lnTo>
                  <a:pt x="76480" y="192265"/>
                </a:lnTo>
                <a:lnTo>
                  <a:pt x="76911" y="183400"/>
                </a:lnTo>
                <a:lnTo>
                  <a:pt x="79782" y="179412"/>
                </a:lnTo>
                <a:lnTo>
                  <a:pt x="83071" y="174853"/>
                </a:lnTo>
                <a:lnTo>
                  <a:pt x="86817" y="174459"/>
                </a:lnTo>
                <a:lnTo>
                  <a:pt x="91859" y="171907"/>
                </a:lnTo>
                <a:lnTo>
                  <a:pt x="102392" y="164334"/>
                </a:lnTo>
                <a:lnTo>
                  <a:pt x="111306" y="155582"/>
                </a:lnTo>
                <a:lnTo>
                  <a:pt x="113665" y="153466"/>
                </a:lnTo>
                <a:lnTo>
                  <a:pt x="119926" y="158076"/>
                </a:lnTo>
                <a:lnTo>
                  <a:pt x="123698" y="165633"/>
                </a:lnTo>
                <a:lnTo>
                  <a:pt x="129807" y="170764"/>
                </a:lnTo>
                <a:lnTo>
                  <a:pt x="139928" y="178704"/>
                </a:lnTo>
                <a:lnTo>
                  <a:pt x="151242" y="184703"/>
                </a:lnTo>
                <a:lnTo>
                  <a:pt x="151765" y="184823"/>
                </a:lnTo>
                <a:lnTo>
                  <a:pt x="159118" y="186321"/>
                </a:lnTo>
                <a:lnTo>
                  <a:pt x="164262" y="181635"/>
                </a:lnTo>
                <a:lnTo>
                  <a:pt x="168072" y="176199"/>
                </a:lnTo>
                <a:lnTo>
                  <a:pt x="172365" y="170078"/>
                </a:lnTo>
                <a:lnTo>
                  <a:pt x="174930" y="167995"/>
                </a:lnTo>
                <a:lnTo>
                  <a:pt x="181407" y="163982"/>
                </a:lnTo>
                <a:lnTo>
                  <a:pt x="183845" y="162496"/>
                </a:lnTo>
                <a:lnTo>
                  <a:pt x="186944" y="160832"/>
                </a:lnTo>
                <a:lnTo>
                  <a:pt x="189040" y="159257"/>
                </a:lnTo>
                <a:lnTo>
                  <a:pt x="190767" y="157937"/>
                </a:lnTo>
                <a:lnTo>
                  <a:pt x="193040" y="154482"/>
                </a:lnTo>
                <a:lnTo>
                  <a:pt x="195098" y="154216"/>
                </a:lnTo>
                <a:lnTo>
                  <a:pt x="198082" y="153835"/>
                </a:lnTo>
                <a:lnTo>
                  <a:pt x="201511" y="158076"/>
                </a:lnTo>
                <a:lnTo>
                  <a:pt x="205105" y="157657"/>
                </a:lnTo>
                <a:lnTo>
                  <a:pt x="209944" y="157073"/>
                </a:lnTo>
                <a:lnTo>
                  <a:pt x="211938" y="152539"/>
                </a:lnTo>
                <a:lnTo>
                  <a:pt x="214186" y="149021"/>
                </a:lnTo>
                <a:lnTo>
                  <a:pt x="219604" y="137504"/>
                </a:lnTo>
                <a:lnTo>
                  <a:pt x="223115" y="125305"/>
                </a:lnTo>
                <a:lnTo>
                  <a:pt x="223482" y="123990"/>
                </a:lnTo>
                <a:lnTo>
                  <a:pt x="225768" y="115874"/>
                </a:lnTo>
                <a:lnTo>
                  <a:pt x="225870" y="113677"/>
                </a:lnTo>
                <a:lnTo>
                  <a:pt x="233375" y="109727"/>
                </a:lnTo>
                <a:lnTo>
                  <a:pt x="235103" y="108838"/>
                </a:lnTo>
                <a:lnTo>
                  <a:pt x="235649" y="108521"/>
                </a:lnTo>
                <a:lnTo>
                  <a:pt x="236322" y="106578"/>
                </a:lnTo>
                <a:lnTo>
                  <a:pt x="236004" y="107276"/>
                </a:lnTo>
                <a:lnTo>
                  <a:pt x="235750" y="108165"/>
                </a:lnTo>
                <a:lnTo>
                  <a:pt x="235293" y="108788"/>
                </a:lnTo>
                <a:lnTo>
                  <a:pt x="240745" y="97321"/>
                </a:lnTo>
                <a:lnTo>
                  <a:pt x="246203" y="85817"/>
                </a:lnTo>
                <a:lnTo>
                  <a:pt x="251143" y="74371"/>
                </a:lnTo>
                <a:lnTo>
                  <a:pt x="256050" y="62889"/>
                </a:lnTo>
                <a:lnTo>
                  <a:pt x="260939" y="50544"/>
                </a:lnTo>
                <a:lnTo>
                  <a:pt x="263974" y="38286"/>
                </a:lnTo>
                <a:lnTo>
                  <a:pt x="264173" y="36283"/>
                </a:lnTo>
                <a:lnTo>
                  <a:pt x="262732" y="23956"/>
                </a:lnTo>
                <a:lnTo>
                  <a:pt x="256985" y="14453"/>
                </a:lnTo>
                <a:lnTo>
                  <a:pt x="247821" y="7540"/>
                </a:lnTo>
                <a:lnTo>
                  <a:pt x="236128" y="2983"/>
                </a:lnTo>
                <a:lnTo>
                  <a:pt x="222793" y="547"/>
                </a:lnTo>
                <a:lnTo>
                  <a:pt x="208707" y="0"/>
                </a:lnTo>
                <a:lnTo>
                  <a:pt x="194756" y="1105"/>
                </a:lnTo>
                <a:lnTo>
                  <a:pt x="181830" y="3630"/>
                </a:lnTo>
                <a:lnTo>
                  <a:pt x="170816" y="7340"/>
                </a:lnTo>
                <a:lnTo>
                  <a:pt x="166446" y="9486"/>
                </a:lnTo>
                <a:lnTo>
                  <a:pt x="160757" y="12661"/>
                </a:lnTo>
                <a:lnTo>
                  <a:pt x="159690" y="16649"/>
                </a:lnTo>
                <a:lnTo>
                  <a:pt x="153365" y="19507"/>
                </a:lnTo>
                <a:lnTo>
                  <a:pt x="146431" y="22631"/>
                </a:lnTo>
                <a:lnTo>
                  <a:pt x="139243" y="24726"/>
                </a:lnTo>
                <a:lnTo>
                  <a:pt x="132626" y="28486"/>
                </a:lnTo>
                <a:lnTo>
                  <a:pt x="126860" y="31737"/>
                </a:lnTo>
                <a:lnTo>
                  <a:pt x="120015" y="37782"/>
                </a:lnTo>
                <a:lnTo>
                  <a:pt x="113411" y="39547"/>
                </a:lnTo>
                <a:lnTo>
                  <a:pt x="101342" y="40442"/>
                </a:lnTo>
                <a:lnTo>
                  <a:pt x="88826" y="40565"/>
                </a:lnTo>
                <a:lnTo>
                  <a:pt x="85103" y="41262"/>
                </a:lnTo>
                <a:lnTo>
                  <a:pt x="78791" y="42925"/>
                </a:lnTo>
                <a:lnTo>
                  <a:pt x="76035" y="45859"/>
                </a:lnTo>
                <a:lnTo>
                  <a:pt x="70599" y="49479"/>
                </a:lnTo>
                <a:lnTo>
                  <a:pt x="65177" y="53124"/>
                </a:lnTo>
                <a:lnTo>
                  <a:pt x="59195" y="55168"/>
                </a:lnTo>
                <a:lnTo>
                  <a:pt x="52451" y="55244"/>
                </a:lnTo>
                <a:lnTo>
                  <a:pt x="49492" y="55283"/>
                </a:lnTo>
                <a:lnTo>
                  <a:pt x="46228" y="53898"/>
                </a:lnTo>
                <a:lnTo>
                  <a:pt x="43269" y="55117"/>
                </a:lnTo>
                <a:lnTo>
                  <a:pt x="38138" y="57276"/>
                </a:lnTo>
                <a:lnTo>
                  <a:pt x="34036" y="65366"/>
                </a:lnTo>
                <a:lnTo>
                  <a:pt x="30328" y="69113"/>
                </a:lnTo>
                <a:lnTo>
                  <a:pt x="26213" y="73266"/>
                </a:lnTo>
                <a:lnTo>
                  <a:pt x="18098" y="75971"/>
                </a:lnTo>
                <a:lnTo>
                  <a:pt x="14631" y="81254"/>
                </a:lnTo>
                <a:lnTo>
                  <a:pt x="9624" y="92671"/>
                </a:lnTo>
                <a:lnTo>
                  <a:pt x="6074" y="105313"/>
                </a:lnTo>
                <a:lnTo>
                  <a:pt x="2947" y="114071"/>
                </a:lnTo>
                <a:lnTo>
                  <a:pt x="0" y="125830"/>
                </a:lnTo>
                <a:lnTo>
                  <a:pt x="248" y="138133"/>
                </a:lnTo>
                <a:lnTo>
                  <a:pt x="1703" y="150663"/>
                </a:lnTo>
                <a:lnTo>
                  <a:pt x="2400" y="161048"/>
                </a:lnTo>
                <a:lnTo>
                  <a:pt x="3129" y="174454"/>
                </a:lnTo>
                <a:lnTo>
                  <a:pt x="5355" y="186973"/>
                </a:lnTo>
                <a:lnTo>
                  <a:pt x="9268" y="198774"/>
                </a:lnTo>
                <a:lnTo>
                  <a:pt x="15058" y="210026"/>
                </a:lnTo>
                <a:lnTo>
                  <a:pt x="22912" y="220898"/>
                </a:lnTo>
                <a:lnTo>
                  <a:pt x="26784" y="225297"/>
                </a:lnTo>
                <a:lnTo>
                  <a:pt x="33546" y="232735"/>
                </a:lnTo>
                <a:lnTo>
                  <a:pt x="42051" y="239417"/>
                </a:lnTo>
                <a:lnTo>
                  <a:pt x="50551" y="238986"/>
                </a:lnTo>
                <a:lnTo>
                  <a:pt x="52324" y="2372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626915" y="4451089"/>
            <a:ext cx="11596" cy="20027"/>
          </a:xfrm>
          <a:custGeom>
            <a:avLst/>
            <a:gdLst/>
            <a:ahLst/>
            <a:cxnLst/>
            <a:rect l="l" t="t" r="r" b="b"/>
            <a:pathLst>
              <a:path w="11596" h="20027">
                <a:moveTo>
                  <a:pt x="11596" y="20027"/>
                </a:moveTo>
                <a:lnTo>
                  <a:pt x="4246" y="11989"/>
                </a:lnTo>
                <a:lnTo>
                  <a:pt x="0" y="3578"/>
                </a:lnTo>
                <a:lnTo>
                  <a:pt x="15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37826" y="4407274"/>
            <a:ext cx="33642" cy="12331"/>
          </a:xfrm>
          <a:custGeom>
            <a:avLst/>
            <a:gdLst/>
            <a:ahLst/>
            <a:cxnLst/>
            <a:rect l="l" t="t" r="r" b="b"/>
            <a:pathLst>
              <a:path w="33642" h="12331">
                <a:moveTo>
                  <a:pt x="33642" y="12331"/>
                </a:moveTo>
                <a:lnTo>
                  <a:pt x="31153" y="10350"/>
                </a:lnTo>
                <a:lnTo>
                  <a:pt x="29654" y="7086"/>
                </a:lnTo>
                <a:lnTo>
                  <a:pt x="27089" y="5207"/>
                </a:lnTo>
                <a:lnTo>
                  <a:pt x="24879" y="3606"/>
                </a:lnTo>
                <a:lnTo>
                  <a:pt x="24104" y="3987"/>
                </a:lnTo>
                <a:lnTo>
                  <a:pt x="21094" y="2819"/>
                </a:lnTo>
                <a:lnTo>
                  <a:pt x="13906" y="0"/>
                </a:lnTo>
                <a:lnTo>
                  <a:pt x="7645" y="508"/>
                </a:lnTo>
                <a:lnTo>
                  <a:pt x="0" y="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646056" y="4420303"/>
            <a:ext cx="14528" cy="4762"/>
          </a:xfrm>
          <a:custGeom>
            <a:avLst/>
            <a:gdLst/>
            <a:ahLst/>
            <a:cxnLst/>
            <a:rect l="l" t="t" r="r" b="b"/>
            <a:pathLst>
              <a:path w="14528" h="4762">
                <a:moveTo>
                  <a:pt x="14528" y="4762"/>
                </a:moveTo>
                <a:lnTo>
                  <a:pt x="9677" y="2489"/>
                </a:lnTo>
                <a:lnTo>
                  <a:pt x="4940" y="133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645281" y="4423631"/>
            <a:ext cx="8432" cy="5753"/>
          </a:xfrm>
          <a:custGeom>
            <a:avLst/>
            <a:gdLst/>
            <a:ahLst/>
            <a:cxnLst/>
            <a:rect l="l" t="t" r="r" b="b"/>
            <a:pathLst>
              <a:path w="8432" h="5753">
                <a:moveTo>
                  <a:pt x="8432" y="0"/>
                </a:moveTo>
                <a:lnTo>
                  <a:pt x="7035" y="1879"/>
                </a:lnTo>
                <a:lnTo>
                  <a:pt x="5448" y="3886"/>
                </a:lnTo>
                <a:lnTo>
                  <a:pt x="3962" y="5753"/>
                </a:lnTo>
                <a:lnTo>
                  <a:pt x="2730" y="5587"/>
                </a:lnTo>
                <a:lnTo>
                  <a:pt x="977" y="4813"/>
                </a:lnTo>
                <a:lnTo>
                  <a:pt x="0" y="4063"/>
                </a:lnTo>
                <a:lnTo>
                  <a:pt x="330" y="3035"/>
                </a:lnTo>
                <a:lnTo>
                  <a:pt x="736" y="1765"/>
                </a:lnTo>
                <a:lnTo>
                  <a:pt x="1371" y="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472688" y="4257000"/>
            <a:ext cx="240537" cy="148285"/>
          </a:xfrm>
          <a:custGeom>
            <a:avLst/>
            <a:gdLst/>
            <a:ahLst/>
            <a:cxnLst/>
            <a:rect l="l" t="t" r="r" b="b"/>
            <a:pathLst>
              <a:path w="240537" h="148285">
                <a:moveTo>
                  <a:pt x="16840" y="102323"/>
                </a:moveTo>
                <a:lnTo>
                  <a:pt x="9118" y="107200"/>
                </a:lnTo>
                <a:lnTo>
                  <a:pt x="3454" y="110820"/>
                </a:lnTo>
                <a:lnTo>
                  <a:pt x="2158" y="123647"/>
                </a:lnTo>
                <a:lnTo>
                  <a:pt x="0" y="130289"/>
                </a:lnTo>
                <a:lnTo>
                  <a:pt x="9017" y="134239"/>
                </a:lnTo>
                <a:lnTo>
                  <a:pt x="7226" y="131737"/>
                </a:lnTo>
                <a:lnTo>
                  <a:pt x="12953" y="139573"/>
                </a:lnTo>
                <a:lnTo>
                  <a:pt x="14770" y="142087"/>
                </a:lnTo>
                <a:lnTo>
                  <a:pt x="15341" y="144843"/>
                </a:lnTo>
                <a:lnTo>
                  <a:pt x="15976" y="147688"/>
                </a:lnTo>
                <a:lnTo>
                  <a:pt x="28360" y="144053"/>
                </a:lnTo>
                <a:lnTo>
                  <a:pt x="38885" y="136681"/>
                </a:lnTo>
                <a:lnTo>
                  <a:pt x="48628" y="127873"/>
                </a:lnTo>
                <a:lnTo>
                  <a:pt x="58666" y="119934"/>
                </a:lnTo>
                <a:lnTo>
                  <a:pt x="62852" y="117589"/>
                </a:lnTo>
                <a:lnTo>
                  <a:pt x="68376" y="114935"/>
                </a:lnTo>
                <a:lnTo>
                  <a:pt x="75666" y="114363"/>
                </a:lnTo>
                <a:lnTo>
                  <a:pt x="80975" y="110070"/>
                </a:lnTo>
                <a:lnTo>
                  <a:pt x="88018" y="101504"/>
                </a:lnTo>
                <a:lnTo>
                  <a:pt x="97308" y="99645"/>
                </a:lnTo>
                <a:lnTo>
                  <a:pt x="97663" y="99822"/>
                </a:lnTo>
                <a:lnTo>
                  <a:pt x="105431" y="108239"/>
                </a:lnTo>
                <a:lnTo>
                  <a:pt x="107302" y="120018"/>
                </a:lnTo>
                <a:lnTo>
                  <a:pt x="105407" y="132577"/>
                </a:lnTo>
                <a:lnTo>
                  <a:pt x="101968" y="143103"/>
                </a:lnTo>
                <a:lnTo>
                  <a:pt x="114039" y="147161"/>
                </a:lnTo>
                <a:lnTo>
                  <a:pt x="126474" y="148168"/>
                </a:lnTo>
                <a:lnTo>
                  <a:pt x="127927" y="148285"/>
                </a:lnTo>
                <a:lnTo>
                  <a:pt x="125612" y="138250"/>
                </a:lnTo>
                <a:lnTo>
                  <a:pt x="129840" y="127880"/>
                </a:lnTo>
                <a:lnTo>
                  <a:pt x="136743" y="118078"/>
                </a:lnTo>
                <a:lnTo>
                  <a:pt x="142011" y="110553"/>
                </a:lnTo>
                <a:lnTo>
                  <a:pt x="145542" y="104432"/>
                </a:lnTo>
                <a:lnTo>
                  <a:pt x="147751" y="100126"/>
                </a:lnTo>
                <a:lnTo>
                  <a:pt x="153390" y="95821"/>
                </a:lnTo>
                <a:lnTo>
                  <a:pt x="159016" y="91579"/>
                </a:lnTo>
                <a:lnTo>
                  <a:pt x="162229" y="88379"/>
                </a:lnTo>
                <a:lnTo>
                  <a:pt x="166192" y="82969"/>
                </a:lnTo>
                <a:lnTo>
                  <a:pt x="178581" y="85564"/>
                </a:lnTo>
                <a:lnTo>
                  <a:pt x="191132" y="88147"/>
                </a:lnTo>
                <a:lnTo>
                  <a:pt x="203488" y="91390"/>
                </a:lnTo>
                <a:lnTo>
                  <a:pt x="215049" y="95846"/>
                </a:lnTo>
                <a:lnTo>
                  <a:pt x="222097" y="100126"/>
                </a:lnTo>
                <a:lnTo>
                  <a:pt x="228117" y="99783"/>
                </a:lnTo>
                <a:lnTo>
                  <a:pt x="233121" y="94640"/>
                </a:lnTo>
                <a:lnTo>
                  <a:pt x="239280" y="93510"/>
                </a:lnTo>
                <a:lnTo>
                  <a:pt x="238912" y="87122"/>
                </a:lnTo>
                <a:lnTo>
                  <a:pt x="240537" y="79971"/>
                </a:lnTo>
                <a:lnTo>
                  <a:pt x="239331" y="73799"/>
                </a:lnTo>
                <a:lnTo>
                  <a:pt x="234207" y="62081"/>
                </a:lnTo>
                <a:lnTo>
                  <a:pt x="225192" y="52379"/>
                </a:lnTo>
                <a:lnTo>
                  <a:pt x="214438" y="44670"/>
                </a:lnTo>
                <a:lnTo>
                  <a:pt x="211226" y="42760"/>
                </a:lnTo>
                <a:lnTo>
                  <a:pt x="201719" y="33664"/>
                </a:lnTo>
                <a:lnTo>
                  <a:pt x="192373" y="25775"/>
                </a:lnTo>
                <a:lnTo>
                  <a:pt x="189331" y="24904"/>
                </a:lnTo>
                <a:lnTo>
                  <a:pt x="178077" y="19986"/>
                </a:lnTo>
                <a:lnTo>
                  <a:pt x="165259" y="13833"/>
                </a:lnTo>
                <a:lnTo>
                  <a:pt x="161823" y="12941"/>
                </a:lnTo>
                <a:lnTo>
                  <a:pt x="148653" y="12726"/>
                </a:lnTo>
                <a:lnTo>
                  <a:pt x="137922" y="12993"/>
                </a:lnTo>
                <a:lnTo>
                  <a:pt x="126065" y="10310"/>
                </a:lnTo>
                <a:lnTo>
                  <a:pt x="124104" y="9499"/>
                </a:lnTo>
                <a:lnTo>
                  <a:pt x="112245" y="4775"/>
                </a:lnTo>
                <a:lnTo>
                  <a:pt x="99065" y="307"/>
                </a:lnTo>
                <a:lnTo>
                  <a:pt x="97447" y="0"/>
                </a:lnTo>
                <a:lnTo>
                  <a:pt x="87103" y="4896"/>
                </a:lnTo>
                <a:lnTo>
                  <a:pt x="76626" y="14314"/>
                </a:lnTo>
                <a:lnTo>
                  <a:pt x="71183" y="17627"/>
                </a:lnTo>
                <a:lnTo>
                  <a:pt x="60673" y="24145"/>
                </a:lnTo>
                <a:lnTo>
                  <a:pt x="51981" y="34215"/>
                </a:lnTo>
                <a:lnTo>
                  <a:pt x="44444" y="45377"/>
                </a:lnTo>
                <a:lnTo>
                  <a:pt x="38684" y="53594"/>
                </a:lnTo>
                <a:lnTo>
                  <a:pt x="32354" y="64667"/>
                </a:lnTo>
                <a:lnTo>
                  <a:pt x="28102" y="76315"/>
                </a:lnTo>
                <a:lnTo>
                  <a:pt x="23189" y="88260"/>
                </a:lnTo>
                <a:lnTo>
                  <a:pt x="22250" y="90017"/>
                </a:lnTo>
                <a:lnTo>
                  <a:pt x="17716" y="98158"/>
                </a:lnTo>
                <a:lnTo>
                  <a:pt x="16840" y="1023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472688" y="4257000"/>
            <a:ext cx="240537" cy="148285"/>
          </a:xfrm>
          <a:custGeom>
            <a:avLst/>
            <a:gdLst/>
            <a:ahLst/>
            <a:cxnLst/>
            <a:rect l="l" t="t" r="r" b="b"/>
            <a:pathLst>
              <a:path w="240537" h="148285">
                <a:moveTo>
                  <a:pt x="222097" y="100126"/>
                </a:moveTo>
                <a:lnTo>
                  <a:pt x="228117" y="99783"/>
                </a:lnTo>
                <a:lnTo>
                  <a:pt x="233121" y="94640"/>
                </a:lnTo>
                <a:lnTo>
                  <a:pt x="239280" y="93510"/>
                </a:lnTo>
                <a:lnTo>
                  <a:pt x="238912" y="87122"/>
                </a:lnTo>
                <a:lnTo>
                  <a:pt x="240537" y="79971"/>
                </a:lnTo>
                <a:lnTo>
                  <a:pt x="239331" y="73799"/>
                </a:lnTo>
                <a:lnTo>
                  <a:pt x="234207" y="62081"/>
                </a:lnTo>
                <a:lnTo>
                  <a:pt x="225192" y="52379"/>
                </a:lnTo>
                <a:lnTo>
                  <a:pt x="214438" y="44670"/>
                </a:lnTo>
                <a:lnTo>
                  <a:pt x="211226" y="42760"/>
                </a:lnTo>
                <a:lnTo>
                  <a:pt x="201719" y="33664"/>
                </a:lnTo>
                <a:lnTo>
                  <a:pt x="192373" y="25775"/>
                </a:lnTo>
                <a:lnTo>
                  <a:pt x="189331" y="24904"/>
                </a:lnTo>
                <a:lnTo>
                  <a:pt x="178077" y="19986"/>
                </a:lnTo>
                <a:lnTo>
                  <a:pt x="165259" y="13833"/>
                </a:lnTo>
                <a:lnTo>
                  <a:pt x="161823" y="12941"/>
                </a:lnTo>
                <a:lnTo>
                  <a:pt x="148653" y="12726"/>
                </a:lnTo>
                <a:lnTo>
                  <a:pt x="137922" y="12993"/>
                </a:lnTo>
                <a:lnTo>
                  <a:pt x="126065" y="10310"/>
                </a:lnTo>
                <a:lnTo>
                  <a:pt x="124104" y="9499"/>
                </a:lnTo>
                <a:lnTo>
                  <a:pt x="112245" y="4775"/>
                </a:lnTo>
                <a:lnTo>
                  <a:pt x="99065" y="307"/>
                </a:lnTo>
                <a:lnTo>
                  <a:pt x="97447" y="0"/>
                </a:lnTo>
                <a:lnTo>
                  <a:pt x="87103" y="4896"/>
                </a:lnTo>
                <a:lnTo>
                  <a:pt x="76626" y="14314"/>
                </a:lnTo>
                <a:lnTo>
                  <a:pt x="71183" y="17627"/>
                </a:lnTo>
                <a:lnTo>
                  <a:pt x="60673" y="24145"/>
                </a:lnTo>
                <a:lnTo>
                  <a:pt x="51981" y="34215"/>
                </a:lnTo>
                <a:lnTo>
                  <a:pt x="44444" y="45377"/>
                </a:lnTo>
                <a:lnTo>
                  <a:pt x="38684" y="53594"/>
                </a:lnTo>
                <a:lnTo>
                  <a:pt x="32354" y="64667"/>
                </a:lnTo>
                <a:lnTo>
                  <a:pt x="28102" y="76315"/>
                </a:lnTo>
                <a:lnTo>
                  <a:pt x="23189" y="88260"/>
                </a:lnTo>
                <a:lnTo>
                  <a:pt x="22250" y="90017"/>
                </a:lnTo>
                <a:lnTo>
                  <a:pt x="17716" y="98158"/>
                </a:lnTo>
                <a:lnTo>
                  <a:pt x="16840" y="102323"/>
                </a:lnTo>
                <a:lnTo>
                  <a:pt x="9118" y="107200"/>
                </a:lnTo>
                <a:lnTo>
                  <a:pt x="3454" y="110820"/>
                </a:lnTo>
                <a:lnTo>
                  <a:pt x="2158" y="123647"/>
                </a:lnTo>
                <a:lnTo>
                  <a:pt x="0" y="130289"/>
                </a:lnTo>
                <a:lnTo>
                  <a:pt x="9017" y="134239"/>
                </a:lnTo>
                <a:lnTo>
                  <a:pt x="7226" y="131737"/>
                </a:lnTo>
                <a:lnTo>
                  <a:pt x="12953" y="139573"/>
                </a:lnTo>
                <a:lnTo>
                  <a:pt x="14770" y="142087"/>
                </a:lnTo>
                <a:lnTo>
                  <a:pt x="15341" y="144843"/>
                </a:lnTo>
                <a:lnTo>
                  <a:pt x="15976" y="147688"/>
                </a:lnTo>
                <a:lnTo>
                  <a:pt x="28360" y="144053"/>
                </a:lnTo>
                <a:lnTo>
                  <a:pt x="38885" y="136681"/>
                </a:lnTo>
                <a:lnTo>
                  <a:pt x="48628" y="127873"/>
                </a:lnTo>
                <a:lnTo>
                  <a:pt x="58666" y="119934"/>
                </a:lnTo>
                <a:lnTo>
                  <a:pt x="62852" y="117589"/>
                </a:lnTo>
                <a:lnTo>
                  <a:pt x="68376" y="114935"/>
                </a:lnTo>
                <a:lnTo>
                  <a:pt x="75666" y="114363"/>
                </a:lnTo>
                <a:lnTo>
                  <a:pt x="80975" y="110070"/>
                </a:lnTo>
                <a:lnTo>
                  <a:pt x="88018" y="101504"/>
                </a:lnTo>
                <a:lnTo>
                  <a:pt x="97308" y="99645"/>
                </a:lnTo>
                <a:lnTo>
                  <a:pt x="97663" y="99822"/>
                </a:lnTo>
                <a:lnTo>
                  <a:pt x="105431" y="108239"/>
                </a:lnTo>
                <a:lnTo>
                  <a:pt x="107302" y="120018"/>
                </a:lnTo>
                <a:lnTo>
                  <a:pt x="105407" y="132577"/>
                </a:lnTo>
                <a:lnTo>
                  <a:pt x="101968" y="143103"/>
                </a:lnTo>
                <a:lnTo>
                  <a:pt x="114039" y="147161"/>
                </a:lnTo>
                <a:lnTo>
                  <a:pt x="126474" y="148168"/>
                </a:lnTo>
                <a:lnTo>
                  <a:pt x="127927" y="148285"/>
                </a:lnTo>
                <a:lnTo>
                  <a:pt x="125612" y="138250"/>
                </a:lnTo>
                <a:lnTo>
                  <a:pt x="129840" y="127880"/>
                </a:lnTo>
                <a:lnTo>
                  <a:pt x="136743" y="118078"/>
                </a:lnTo>
                <a:lnTo>
                  <a:pt x="142011" y="110553"/>
                </a:lnTo>
                <a:lnTo>
                  <a:pt x="145542" y="104432"/>
                </a:lnTo>
                <a:lnTo>
                  <a:pt x="147751" y="100126"/>
                </a:lnTo>
                <a:lnTo>
                  <a:pt x="153390" y="95821"/>
                </a:lnTo>
                <a:lnTo>
                  <a:pt x="159016" y="91579"/>
                </a:lnTo>
                <a:lnTo>
                  <a:pt x="162229" y="88379"/>
                </a:lnTo>
                <a:lnTo>
                  <a:pt x="166192" y="82969"/>
                </a:lnTo>
                <a:lnTo>
                  <a:pt x="178581" y="85564"/>
                </a:lnTo>
                <a:lnTo>
                  <a:pt x="191132" y="88147"/>
                </a:lnTo>
                <a:lnTo>
                  <a:pt x="203488" y="91390"/>
                </a:lnTo>
                <a:lnTo>
                  <a:pt x="215049" y="95846"/>
                </a:lnTo>
                <a:lnTo>
                  <a:pt x="222097" y="1001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537558" y="4370690"/>
            <a:ext cx="21780" cy="51257"/>
          </a:xfrm>
          <a:custGeom>
            <a:avLst/>
            <a:gdLst/>
            <a:ahLst/>
            <a:cxnLst/>
            <a:rect l="l" t="t" r="r" b="b"/>
            <a:pathLst>
              <a:path w="21780" h="51257">
                <a:moveTo>
                  <a:pt x="9372" y="0"/>
                </a:moveTo>
                <a:lnTo>
                  <a:pt x="6489" y="5372"/>
                </a:lnTo>
                <a:lnTo>
                  <a:pt x="7454" y="11176"/>
                </a:lnTo>
                <a:lnTo>
                  <a:pt x="6197" y="16700"/>
                </a:lnTo>
                <a:lnTo>
                  <a:pt x="5575" y="19570"/>
                </a:lnTo>
                <a:lnTo>
                  <a:pt x="4178" y="21882"/>
                </a:lnTo>
                <a:lnTo>
                  <a:pt x="4190" y="24828"/>
                </a:lnTo>
                <a:lnTo>
                  <a:pt x="4203" y="26377"/>
                </a:lnTo>
                <a:lnTo>
                  <a:pt x="5791" y="27965"/>
                </a:lnTo>
                <a:lnTo>
                  <a:pt x="5778" y="29768"/>
                </a:lnTo>
                <a:lnTo>
                  <a:pt x="5791" y="34937"/>
                </a:lnTo>
                <a:lnTo>
                  <a:pt x="0" y="40297"/>
                </a:lnTo>
                <a:lnTo>
                  <a:pt x="4952" y="44589"/>
                </a:lnTo>
                <a:lnTo>
                  <a:pt x="8191" y="47396"/>
                </a:lnTo>
                <a:lnTo>
                  <a:pt x="18059" y="49644"/>
                </a:lnTo>
                <a:lnTo>
                  <a:pt x="21780" y="512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554094" y="4375592"/>
            <a:ext cx="11442" cy="31559"/>
          </a:xfrm>
          <a:custGeom>
            <a:avLst/>
            <a:gdLst/>
            <a:ahLst/>
            <a:cxnLst/>
            <a:rect l="l" t="t" r="r" b="b"/>
            <a:pathLst>
              <a:path w="11442" h="31559">
                <a:moveTo>
                  <a:pt x="9080" y="355"/>
                </a:moveTo>
                <a:lnTo>
                  <a:pt x="7442" y="0"/>
                </a:lnTo>
                <a:lnTo>
                  <a:pt x="419" y="3657"/>
                </a:lnTo>
                <a:lnTo>
                  <a:pt x="558" y="7492"/>
                </a:lnTo>
                <a:lnTo>
                  <a:pt x="647" y="10248"/>
                </a:lnTo>
                <a:lnTo>
                  <a:pt x="2666" y="11087"/>
                </a:lnTo>
                <a:lnTo>
                  <a:pt x="2501" y="13677"/>
                </a:lnTo>
                <a:lnTo>
                  <a:pt x="2489" y="13919"/>
                </a:lnTo>
                <a:lnTo>
                  <a:pt x="368" y="14287"/>
                </a:lnTo>
                <a:lnTo>
                  <a:pt x="190" y="15684"/>
                </a:lnTo>
                <a:lnTo>
                  <a:pt x="0" y="17259"/>
                </a:lnTo>
                <a:lnTo>
                  <a:pt x="2260" y="18389"/>
                </a:lnTo>
                <a:lnTo>
                  <a:pt x="2336" y="19583"/>
                </a:lnTo>
                <a:lnTo>
                  <a:pt x="2501" y="22263"/>
                </a:lnTo>
                <a:lnTo>
                  <a:pt x="2806" y="23710"/>
                </a:lnTo>
                <a:lnTo>
                  <a:pt x="482" y="26098"/>
                </a:lnTo>
                <a:lnTo>
                  <a:pt x="4178" y="27800"/>
                </a:lnTo>
                <a:lnTo>
                  <a:pt x="7950" y="29425"/>
                </a:lnTo>
                <a:lnTo>
                  <a:pt x="11442" y="315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491283" y="4287877"/>
            <a:ext cx="104635" cy="44907"/>
          </a:xfrm>
          <a:custGeom>
            <a:avLst/>
            <a:gdLst/>
            <a:ahLst/>
            <a:cxnLst/>
            <a:rect l="l" t="t" r="r" b="b"/>
            <a:pathLst>
              <a:path w="104635" h="44907">
                <a:moveTo>
                  <a:pt x="13258" y="24041"/>
                </a:moveTo>
                <a:lnTo>
                  <a:pt x="9842" y="27990"/>
                </a:lnTo>
                <a:lnTo>
                  <a:pt x="8547" y="31737"/>
                </a:lnTo>
                <a:lnTo>
                  <a:pt x="7035" y="34658"/>
                </a:lnTo>
                <a:lnTo>
                  <a:pt x="5422" y="37833"/>
                </a:lnTo>
                <a:lnTo>
                  <a:pt x="2971" y="42811"/>
                </a:lnTo>
                <a:lnTo>
                  <a:pt x="0" y="44907"/>
                </a:lnTo>
                <a:lnTo>
                  <a:pt x="12014" y="40912"/>
                </a:lnTo>
                <a:lnTo>
                  <a:pt x="23726" y="35631"/>
                </a:lnTo>
                <a:lnTo>
                  <a:pt x="28270" y="33413"/>
                </a:lnTo>
                <a:lnTo>
                  <a:pt x="35318" y="29984"/>
                </a:lnTo>
                <a:lnTo>
                  <a:pt x="42303" y="29425"/>
                </a:lnTo>
                <a:lnTo>
                  <a:pt x="49606" y="26403"/>
                </a:lnTo>
                <a:lnTo>
                  <a:pt x="61626" y="22821"/>
                </a:lnTo>
                <a:lnTo>
                  <a:pt x="74479" y="20308"/>
                </a:lnTo>
                <a:lnTo>
                  <a:pt x="77317" y="19786"/>
                </a:lnTo>
                <a:lnTo>
                  <a:pt x="90859" y="16995"/>
                </a:lnTo>
                <a:lnTo>
                  <a:pt x="102952" y="14797"/>
                </a:lnTo>
                <a:lnTo>
                  <a:pt x="104635" y="14630"/>
                </a:lnTo>
                <a:lnTo>
                  <a:pt x="74841" y="0"/>
                </a:lnTo>
                <a:lnTo>
                  <a:pt x="72313" y="1879"/>
                </a:lnTo>
                <a:lnTo>
                  <a:pt x="66217" y="2006"/>
                </a:lnTo>
                <a:lnTo>
                  <a:pt x="63372" y="3378"/>
                </a:lnTo>
                <a:lnTo>
                  <a:pt x="59867" y="5080"/>
                </a:lnTo>
                <a:lnTo>
                  <a:pt x="51955" y="7416"/>
                </a:lnTo>
                <a:lnTo>
                  <a:pt x="48437" y="9169"/>
                </a:lnTo>
                <a:lnTo>
                  <a:pt x="41884" y="12420"/>
                </a:lnTo>
                <a:lnTo>
                  <a:pt x="35915" y="13436"/>
                </a:lnTo>
                <a:lnTo>
                  <a:pt x="29286" y="16586"/>
                </a:lnTo>
                <a:lnTo>
                  <a:pt x="24841" y="18681"/>
                </a:lnTo>
                <a:lnTo>
                  <a:pt x="20777" y="21348"/>
                </a:lnTo>
                <a:lnTo>
                  <a:pt x="16598" y="23152"/>
                </a:lnTo>
                <a:lnTo>
                  <a:pt x="13258" y="240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91283" y="4287877"/>
            <a:ext cx="104635" cy="44907"/>
          </a:xfrm>
          <a:custGeom>
            <a:avLst/>
            <a:gdLst/>
            <a:ahLst/>
            <a:cxnLst/>
            <a:rect l="l" t="t" r="r" b="b"/>
            <a:pathLst>
              <a:path w="104635" h="44907">
                <a:moveTo>
                  <a:pt x="74841" y="0"/>
                </a:moveTo>
                <a:lnTo>
                  <a:pt x="72313" y="1879"/>
                </a:lnTo>
                <a:lnTo>
                  <a:pt x="66217" y="2006"/>
                </a:lnTo>
                <a:lnTo>
                  <a:pt x="63372" y="3378"/>
                </a:lnTo>
                <a:lnTo>
                  <a:pt x="59867" y="5080"/>
                </a:lnTo>
                <a:lnTo>
                  <a:pt x="51955" y="7416"/>
                </a:lnTo>
                <a:lnTo>
                  <a:pt x="48437" y="9169"/>
                </a:lnTo>
                <a:lnTo>
                  <a:pt x="41884" y="12420"/>
                </a:lnTo>
                <a:lnTo>
                  <a:pt x="35915" y="13436"/>
                </a:lnTo>
                <a:lnTo>
                  <a:pt x="29286" y="16586"/>
                </a:lnTo>
                <a:lnTo>
                  <a:pt x="24841" y="18681"/>
                </a:lnTo>
                <a:lnTo>
                  <a:pt x="20777" y="21348"/>
                </a:lnTo>
                <a:lnTo>
                  <a:pt x="16598" y="23152"/>
                </a:lnTo>
                <a:lnTo>
                  <a:pt x="14960" y="23863"/>
                </a:lnTo>
                <a:lnTo>
                  <a:pt x="13258" y="24041"/>
                </a:lnTo>
                <a:lnTo>
                  <a:pt x="12039" y="25476"/>
                </a:lnTo>
                <a:lnTo>
                  <a:pt x="9842" y="27990"/>
                </a:lnTo>
                <a:lnTo>
                  <a:pt x="8547" y="31737"/>
                </a:lnTo>
                <a:lnTo>
                  <a:pt x="7035" y="34658"/>
                </a:lnTo>
                <a:lnTo>
                  <a:pt x="5422" y="37833"/>
                </a:lnTo>
                <a:lnTo>
                  <a:pt x="2971" y="42811"/>
                </a:lnTo>
                <a:lnTo>
                  <a:pt x="0" y="44907"/>
                </a:lnTo>
                <a:lnTo>
                  <a:pt x="12014" y="40912"/>
                </a:lnTo>
                <a:lnTo>
                  <a:pt x="23726" y="35631"/>
                </a:lnTo>
                <a:lnTo>
                  <a:pt x="28270" y="33413"/>
                </a:lnTo>
                <a:lnTo>
                  <a:pt x="35318" y="29984"/>
                </a:lnTo>
                <a:lnTo>
                  <a:pt x="42303" y="29425"/>
                </a:lnTo>
                <a:lnTo>
                  <a:pt x="49606" y="26403"/>
                </a:lnTo>
                <a:lnTo>
                  <a:pt x="61626" y="22821"/>
                </a:lnTo>
                <a:lnTo>
                  <a:pt x="74479" y="20308"/>
                </a:lnTo>
                <a:lnTo>
                  <a:pt x="77317" y="19786"/>
                </a:lnTo>
                <a:lnTo>
                  <a:pt x="90859" y="16995"/>
                </a:lnTo>
                <a:lnTo>
                  <a:pt x="102952" y="14797"/>
                </a:lnTo>
                <a:lnTo>
                  <a:pt x="104635" y="146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505670" y="4205140"/>
            <a:ext cx="239242" cy="203976"/>
          </a:xfrm>
          <a:custGeom>
            <a:avLst/>
            <a:gdLst/>
            <a:ahLst/>
            <a:cxnLst/>
            <a:rect l="l" t="t" r="r" b="b"/>
            <a:pathLst>
              <a:path w="239242" h="203976">
                <a:moveTo>
                  <a:pt x="237604" y="203976"/>
                </a:moveTo>
                <a:lnTo>
                  <a:pt x="239242" y="200357"/>
                </a:lnTo>
                <a:lnTo>
                  <a:pt x="237959" y="195302"/>
                </a:lnTo>
                <a:lnTo>
                  <a:pt x="235902" y="191784"/>
                </a:lnTo>
                <a:lnTo>
                  <a:pt x="234480" y="189346"/>
                </a:lnTo>
                <a:lnTo>
                  <a:pt x="230619" y="181230"/>
                </a:lnTo>
                <a:lnTo>
                  <a:pt x="229209" y="179110"/>
                </a:lnTo>
                <a:lnTo>
                  <a:pt x="227520" y="176506"/>
                </a:lnTo>
                <a:lnTo>
                  <a:pt x="221957" y="167413"/>
                </a:lnTo>
                <a:lnTo>
                  <a:pt x="221272" y="164492"/>
                </a:lnTo>
                <a:lnTo>
                  <a:pt x="220878" y="162752"/>
                </a:lnTo>
                <a:lnTo>
                  <a:pt x="223469" y="159704"/>
                </a:lnTo>
                <a:lnTo>
                  <a:pt x="223901" y="157850"/>
                </a:lnTo>
                <a:lnTo>
                  <a:pt x="227060" y="143222"/>
                </a:lnTo>
                <a:lnTo>
                  <a:pt x="229338" y="130145"/>
                </a:lnTo>
                <a:lnTo>
                  <a:pt x="231073" y="116620"/>
                </a:lnTo>
                <a:lnTo>
                  <a:pt x="231975" y="103334"/>
                </a:lnTo>
                <a:lnTo>
                  <a:pt x="231755" y="90974"/>
                </a:lnTo>
                <a:lnTo>
                  <a:pt x="230124" y="80227"/>
                </a:lnTo>
                <a:lnTo>
                  <a:pt x="223527" y="66139"/>
                </a:lnTo>
                <a:lnTo>
                  <a:pt x="215171" y="52645"/>
                </a:lnTo>
                <a:lnTo>
                  <a:pt x="206547" y="40719"/>
                </a:lnTo>
                <a:lnTo>
                  <a:pt x="200050" y="34050"/>
                </a:lnTo>
                <a:lnTo>
                  <a:pt x="196423" y="31779"/>
                </a:lnTo>
                <a:lnTo>
                  <a:pt x="188667" y="26604"/>
                </a:lnTo>
                <a:lnTo>
                  <a:pt x="180781" y="21468"/>
                </a:lnTo>
                <a:lnTo>
                  <a:pt x="171021" y="15987"/>
                </a:lnTo>
                <a:lnTo>
                  <a:pt x="157645" y="9776"/>
                </a:lnTo>
                <a:lnTo>
                  <a:pt x="138912" y="2453"/>
                </a:lnTo>
                <a:lnTo>
                  <a:pt x="122337" y="0"/>
                </a:lnTo>
                <a:lnTo>
                  <a:pt x="108598" y="526"/>
                </a:lnTo>
                <a:lnTo>
                  <a:pt x="96761" y="2338"/>
                </a:lnTo>
                <a:lnTo>
                  <a:pt x="88673" y="4745"/>
                </a:lnTo>
                <a:lnTo>
                  <a:pt x="77076" y="9876"/>
                </a:lnTo>
                <a:lnTo>
                  <a:pt x="65617" y="16555"/>
                </a:lnTo>
                <a:lnTo>
                  <a:pt x="54763" y="24229"/>
                </a:lnTo>
                <a:lnTo>
                  <a:pt x="44983" y="32348"/>
                </a:lnTo>
                <a:lnTo>
                  <a:pt x="34142" y="43623"/>
                </a:lnTo>
                <a:lnTo>
                  <a:pt x="26288" y="53062"/>
                </a:lnTo>
                <a:lnTo>
                  <a:pt x="24587" y="55158"/>
                </a:lnTo>
                <a:lnTo>
                  <a:pt x="16395" y="53341"/>
                </a:lnTo>
                <a:lnTo>
                  <a:pt x="14630" y="55450"/>
                </a:lnTo>
                <a:lnTo>
                  <a:pt x="11747" y="58866"/>
                </a:lnTo>
                <a:lnTo>
                  <a:pt x="3416" y="70423"/>
                </a:lnTo>
                <a:lnTo>
                  <a:pt x="0" y="73903"/>
                </a:lnTo>
                <a:lnTo>
                  <a:pt x="6464" y="77827"/>
                </a:lnTo>
                <a:lnTo>
                  <a:pt x="19764" y="82190"/>
                </a:lnTo>
                <a:lnTo>
                  <a:pt x="30735" y="85523"/>
                </a:lnTo>
                <a:lnTo>
                  <a:pt x="40343" y="88362"/>
                </a:lnTo>
                <a:lnTo>
                  <a:pt x="51084" y="91769"/>
                </a:lnTo>
                <a:lnTo>
                  <a:pt x="65455" y="96801"/>
                </a:lnTo>
                <a:lnTo>
                  <a:pt x="69191" y="98165"/>
                </a:lnTo>
                <a:lnTo>
                  <a:pt x="79965" y="102171"/>
                </a:lnTo>
                <a:lnTo>
                  <a:pt x="92350" y="106910"/>
                </a:lnTo>
                <a:lnTo>
                  <a:pt x="105587" y="112161"/>
                </a:lnTo>
                <a:lnTo>
                  <a:pt x="118918" y="117702"/>
                </a:lnTo>
                <a:lnTo>
                  <a:pt x="131587" y="123309"/>
                </a:lnTo>
                <a:lnTo>
                  <a:pt x="142835" y="128760"/>
                </a:lnTo>
                <a:lnTo>
                  <a:pt x="151904" y="133834"/>
                </a:lnTo>
                <a:lnTo>
                  <a:pt x="163741" y="143193"/>
                </a:lnTo>
                <a:lnTo>
                  <a:pt x="173634" y="151131"/>
                </a:lnTo>
                <a:lnTo>
                  <a:pt x="181216" y="156224"/>
                </a:lnTo>
                <a:lnTo>
                  <a:pt x="185470" y="158624"/>
                </a:lnTo>
                <a:lnTo>
                  <a:pt x="193294" y="164251"/>
                </a:lnTo>
                <a:lnTo>
                  <a:pt x="197539" y="167398"/>
                </a:lnTo>
                <a:lnTo>
                  <a:pt x="207759" y="175680"/>
                </a:lnTo>
                <a:lnTo>
                  <a:pt x="217081" y="183961"/>
                </a:lnTo>
                <a:lnTo>
                  <a:pt x="219041" y="185779"/>
                </a:lnTo>
                <a:lnTo>
                  <a:pt x="228621" y="194775"/>
                </a:lnTo>
                <a:lnTo>
                  <a:pt x="237604" y="2039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505670" y="4205140"/>
            <a:ext cx="239242" cy="203976"/>
          </a:xfrm>
          <a:custGeom>
            <a:avLst/>
            <a:gdLst/>
            <a:ahLst/>
            <a:cxnLst/>
            <a:rect l="l" t="t" r="r" b="b"/>
            <a:pathLst>
              <a:path w="239242" h="203976">
                <a:moveTo>
                  <a:pt x="0" y="73903"/>
                </a:moveTo>
                <a:lnTo>
                  <a:pt x="3416" y="70423"/>
                </a:lnTo>
                <a:lnTo>
                  <a:pt x="11747" y="58866"/>
                </a:lnTo>
                <a:lnTo>
                  <a:pt x="14630" y="55450"/>
                </a:lnTo>
                <a:lnTo>
                  <a:pt x="16395" y="53341"/>
                </a:lnTo>
                <a:lnTo>
                  <a:pt x="24587" y="55158"/>
                </a:lnTo>
                <a:lnTo>
                  <a:pt x="26288" y="53062"/>
                </a:lnTo>
                <a:lnTo>
                  <a:pt x="34142" y="43623"/>
                </a:lnTo>
                <a:lnTo>
                  <a:pt x="43119" y="34066"/>
                </a:lnTo>
                <a:lnTo>
                  <a:pt x="54763" y="24229"/>
                </a:lnTo>
                <a:lnTo>
                  <a:pt x="65617" y="16555"/>
                </a:lnTo>
                <a:lnTo>
                  <a:pt x="77076" y="9876"/>
                </a:lnTo>
                <a:lnTo>
                  <a:pt x="88673" y="4745"/>
                </a:lnTo>
                <a:lnTo>
                  <a:pt x="96761" y="2338"/>
                </a:lnTo>
                <a:lnTo>
                  <a:pt x="108598" y="526"/>
                </a:lnTo>
                <a:lnTo>
                  <a:pt x="122337" y="0"/>
                </a:lnTo>
                <a:lnTo>
                  <a:pt x="135037" y="1349"/>
                </a:lnTo>
                <a:lnTo>
                  <a:pt x="157645" y="9776"/>
                </a:lnTo>
                <a:lnTo>
                  <a:pt x="171021" y="15987"/>
                </a:lnTo>
                <a:lnTo>
                  <a:pt x="180781" y="21468"/>
                </a:lnTo>
                <a:lnTo>
                  <a:pt x="188667" y="26604"/>
                </a:lnTo>
                <a:lnTo>
                  <a:pt x="196423" y="31779"/>
                </a:lnTo>
                <a:lnTo>
                  <a:pt x="200050" y="34050"/>
                </a:lnTo>
                <a:lnTo>
                  <a:pt x="206547" y="40719"/>
                </a:lnTo>
                <a:lnTo>
                  <a:pt x="215171" y="52645"/>
                </a:lnTo>
                <a:lnTo>
                  <a:pt x="223527" y="66139"/>
                </a:lnTo>
                <a:lnTo>
                  <a:pt x="229221" y="77508"/>
                </a:lnTo>
                <a:lnTo>
                  <a:pt x="231755" y="90974"/>
                </a:lnTo>
                <a:lnTo>
                  <a:pt x="231975" y="103334"/>
                </a:lnTo>
                <a:lnTo>
                  <a:pt x="231073" y="116620"/>
                </a:lnTo>
                <a:lnTo>
                  <a:pt x="229338" y="130145"/>
                </a:lnTo>
                <a:lnTo>
                  <a:pt x="227060" y="143222"/>
                </a:lnTo>
                <a:lnTo>
                  <a:pt x="224529" y="155163"/>
                </a:lnTo>
                <a:lnTo>
                  <a:pt x="223901" y="157850"/>
                </a:lnTo>
                <a:lnTo>
                  <a:pt x="223469" y="159704"/>
                </a:lnTo>
                <a:lnTo>
                  <a:pt x="220878" y="162752"/>
                </a:lnTo>
                <a:lnTo>
                  <a:pt x="221272" y="164492"/>
                </a:lnTo>
                <a:lnTo>
                  <a:pt x="221957" y="167413"/>
                </a:lnTo>
                <a:lnTo>
                  <a:pt x="227520" y="176506"/>
                </a:lnTo>
                <a:lnTo>
                  <a:pt x="229209" y="179110"/>
                </a:lnTo>
                <a:lnTo>
                  <a:pt x="230619" y="181230"/>
                </a:lnTo>
                <a:lnTo>
                  <a:pt x="234480" y="189346"/>
                </a:lnTo>
                <a:lnTo>
                  <a:pt x="235902" y="191784"/>
                </a:lnTo>
                <a:lnTo>
                  <a:pt x="237959" y="195302"/>
                </a:lnTo>
                <a:lnTo>
                  <a:pt x="239242" y="200357"/>
                </a:lnTo>
                <a:lnTo>
                  <a:pt x="237604" y="203976"/>
                </a:lnTo>
                <a:lnTo>
                  <a:pt x="228621" y="194775"/>
                </a:lnTo>
                <a:lnTo>
                  <a:pt x="219041" y="185779"/>
                </a:lnTo>
                <a:lnTo>
                  <a:pt x="217081" y="183961"/>
                </a:lnTo>
                <a:lnTo>
                  <a:pt x="207759" y="175680"/>
                </a:lnTo>
                <a:lnTo>
                  <a:pt x="197539" y="167398"/>
                </a:lnTo>
                <a:lnTo>
                  <a:pt x="193294" y="164251"/>
                </a:lnTo>
                <a:lnTo>
                  <a:pt x="185470" y="158624"/>
                </a:lnTo>
                <a:lnTo>
                  <a:pt x="181216" y="156224"/>
                </a:lnTo>
                <a:lnTo>
                  <a:pt x="173634" y="151131"/>
                </a:lnTo>
                <a:lnTo>
                  <a:pt x="163741" y="143193"/>
                </a:lnTo>
                <a:lnTo>
                  <a:pt x="153868" y="135130"/>
                </a:lnTo>
                <a:lnTo>
                  <a:pt x="151904" y="133834"/>
                </a:lnTo>
                <a:lnTo>
                  <a:pt x="142835" y="128760"/>
                </a:lnTo>
                <a:lnTo>
                  <a:pt x="131587" y="123309"/>
                </a:lnTo>
                <a:lnTo>
                  <a:pt x="118918" y="117702"/>
                </a:lnTo>
                <a:lnTo>
                  <a:pt x="105587" y="112161"/>
                </a:lnTo>
                <a:lnTo>
                  <a:pt x="92350" y="106910"/>
                </a:lnTo>
                <a:lnTo>
                  <a:pt x="79965" y="102171"/>
                </a:lnTo>
                <a:lnTo>
                  <a:pt x="69191" y="98165"/>
                </a:lnTo>
                <a:lnTo>
                  <a:pt x="51084" y="91769"/>
                </a:lnTo>
                <a:lnTo>
                  <a:pt x="40343" y="88362"/>
                </a:lnTo>
                <a:lnTo>
                  <a:pt x="30735" y="85523"/>
                </a:lnTo>
                <a:lnTo>
                  <a:pt x="19764" y="82190"/>
                </a:lnTo>
                <a:lnTo>
                  <a:pt x="6464" y="77827"/>
                </a:lnTo>
                <a:lnTo>
                  <a:pt x="0" y="739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31337" y="4259308"/>
            <a:ext cx="121208" cy="50444"/>
          </a:xfrm>
          <a:custGeom>
            <a:avLst/>
            <a:gdLst/>
            <a:ahLst/>
            <a:cxnLst/>
            <a:rect l="l" t="t" r="r" b="b"/>
            <a:pathLst>
              <a:path w="121208" h="50444">
                <a:moveTo>
                  <a:pt x="0" y="0"/>
                </a:moveTo>
                <a:lnTo>
                  <a:pt x="11989" y="4189"/>
                </a:lnTo>
                <a:lnTo>
                  <a:pt x="24005" y="8328"/>
                </a:lnTo>
                <a:lnTo>
                  <a:pt x="26288" y="9169"/>
                </a:lnTo>
                <a:lnTo>
                  <a:pt x="33947" y="12064"/>
                </a:lnTo>
                <a:lnTo>
                  <a:pt x="41122" y="15798"/>
                </a:lnTo>
                <a:lnTo>
                  <a:pt x="48691" y="18770"/>
                </a:lnTo>
                <a:lnTo>
                  <a:pt x="60889" y="23034"/>
                </a:lnTo>
                <a:lnTo>
                  <a:pt x="72646" y="26651"/>
                </a:lnTo>
                <a:lnTo>
                  <a:pt x="84644" y="30772"/>
                </a:lnTo>
                <a:lnTo>
                  <a:pt x="88036" y="32130"/>
                </a:lnTo>
                <a:lnTo>
                  <a:pt x="99021" y="37486"/>
                </a:lnTo>
                <a:lnTo>
                  <a:pt x="110965" y="44241"/>
                </a:lnTo>
                <a:lnTo>
                  <a:pt x="121208" y="50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80906" y="4211885"/>
            <a:ext cx="148323" cy="100623"/>
          </a:xfrm>
          <a:custGeom>
            <a:avLst/>
            <a:gdLst/>
            <a:ahLst/>
            <a:cxnLst/>
            <a:rect l="l" t="t" r="r" b="b"/>
            <a:pathLst>
              <a:path w="148323" h="100623">
                <a:moveTo>
                  <a:pt x="0" y="3532"/>
                </a:moveTo>
                <a:lnTo>
                  <a:pt x="11576" y="278"/>
                </a:lnTo>
                <a:lnTo>
                  <a:pt x="23935" y="0"/>
                </a:lnTo>
                <a:lnTo>
                  <a:pt x="36400" y="2017"/>
                </a:lnTo>
                <a:lnTo>
                  <a:pt x="48294" y="5651"/>
                </a:lnTo>
                <a:lnTo>
                  <a:pt x="54317" y="8078"/>
                </a:lnTo>
                <a:lnTo>
                  <a:pt x="66336" y="12253"/>
                </a:lnTo>
                <a:lnTo>
                  <a:pt x="78538" y="16255"/>
                </a:lnTo>
                <a:lnTo>
                  <a:pt x="86360" y="19991"/>
                </a:lnTo>
                <a:lnTo>
                  <a:pt x="96765" y="26241"/>
                </a:lnTo>
                <a:lnTo>
                  <a:pt x="108326" y="33509"/>
                </a:lnTo>
                <a:lnTo>
                  <a:pt x="116941" y="39562"/>
                </a:lnTo>
                <a:lnTo>
                  <a:pt x="126896" y="48672"/>
                </a:lnTo>
                <a:lnTo>
                  <a:pt x="133883" y="57831"/>
                </a:lnTo>
                <a:lnTo>
                  <a:pt x="140877" y="68669"/>
                </a:lnTo>
                <a:lnTo>
                  <a:pt x="142405" y="70982"/>
                </a:lnTo>
                <a:lnTo>
                  <a:pt x="145072" y="74995"/>
                </a:lnTo>
                <a:lnTo>
                  <a:pt x="148323" y="84812"/>
                </a:lnTo>
                <a:lnTo>
                  <a:pt x="147612" y="89308"/>
                </a:lnTo>
                <a:lnTo>
                  <a:pt x="146799" y="94527"/>
                </a:lnTo>
                <a:lnTo>
                  <a:pt x="144665" y="98198"/>
                </a:lnTo>
                <a:lnTo>
                  <a:pt x="145961" y="1006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605455" y="4274510"/>
            <a:ext cx="49695" cy="24028"/>
          </a:xfrm>
          <a:custGeom>
            <a:avLst/>
            <a:gdLst/>
            <a:ahLst/>
            <a:cxnLst/>
            <a:rect l="l" t="t" r="r" b="b"/>
            <a:pathLst>
              <a:path w="49695" h="24028">
                <a:moveTo>
                  <a:pt x="0" y="0"/>
                </a:moveTo>
                <a:lnTo>
                  <a:pt x="10924" y="3310"/>
                </a:lnTo>
                <a:lnTo>
                  <a:pt x="24864" y="9708"/>
                </a:lnTo>
                <a:lnTo>
                  <a:pt x="33286" y="14046"/>
                </a:lnTo>
                <a:lnTo>
                  <a:pt x="38912" y="17106"/>
                </a:lnTo>
                <a:lnTo>
                  <a:pt x="44272" y="20713"/>
                </a:lnTo>
                <a:lnTo>
                  <a:pt x="49695" y="24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06763" y="4469899"/>
            <a:ext cx="8509" cy="15138"/>
          </a:xfrm>
          <a:custGeom>
            <a:avLst/>
            <a:gdLst/>
            <a:ahLst/>
            <a:cxnLst/>
            <a:rect l="l" t="t" r="r" b="b"/>
            <a:pathLst>
              <a:path w="8509" h="15138">
                <a:moveTo>
                  <a:pt x="8509" y="15138"/>
                </a:moveTo>
                <a:lnTo>
                  <a:pt x="7112" y="9474"/>
                </a:lnTo>
                <a:lnTo>
                  <a:pt x="3441" y="45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256885" y="5742842"/>
            <a:ext cx="275818" cy="122288"/>
          </a:xfrm>
          <a:custGeom>
            <a:avLst/>
            <a:gdLst/>
            <a:ahLst/>
            <a:cxnLst/>
            <a:rect l="l" t="t" r="r" b="b"/>
            <a:pathLst>
              <a:path w="275818" h="122288">
                <a:moveTo>
                  <a:pt x="4305" y="64350"/>
                </a:moveTo>
                <a:lnTo>
                  <a:pt x="0" y="70345"/>
                </a:lnTo>
                <a:lnTo>
                  <a:pt x="380" y="76644"/>
                </a:lnTo>
                <a:lnTo>
                  <a:pt x="698" y="81724"/>
                </a:lnTo>
                <a:lnTo>
                  <a:pt x="380" y="81927"/>
                </a:lnTo>
                <a:lnTo>
                  <a:pt x="5778" y="84455"/>
                </a:lnTo>
                <a:lnTo>
                  <a:pt x="16206" y="91662"/>
                </a:lnTo>
                <a:lnTo>
                  <a:pt x="26827" y="99520"/>
                </a:lnTo>
                <a:lnTo>
                  <a:pt x="31978" y="101739"/>
                </a:lnTo>
                <a:lnTo>
                  <a:pt x="44213" y="104311"/>
                </a:lnTo>
                <a:lnTo>
                  <a:pt x="56672" y="105802"/>
                </a:lnTo>
                <a:lnTo>
                  <a:pt x="69250" y="106711"/>
                </a:lnTo>
                <a:lnTo>
                  <a:pt x="81840" y="107533"/>
                </a:lnTo>
                <a:lnTo>
                  <a:pt x="94334" y="108767"/>
                </a:lnTo>
                <a:lnTo>
                  <a:pt x="106627" y="110910"/>
                </a:lnTo>
                <a:lnTo>
                  <a:pt x="107873" y="111201"/>
                </a:lnTo>
                <a:lnTo>
                  <a:pt x="120369" y="113411"/>
                </a:lnTo>
                <a:lnTo>
                  <a:pt x="132903" y="114518"/>
                </a:lnTo>
                <a:lnTo>
                  <a:pt x="145453" y="115207"/>
                </a:lnTo>
                <a:lnTo>
                  <a:pt x="157997" y="116166"/>
                </a:lnTo>
                <a:lnTo>
                  <a:pt x="165988" y="117233"/>
                </a:lnTo>
                <a:lnTo>
                  <a:pt x="178553" y="119027"/>
                </a:lnTo>
                <a:lnTo>
                  <a:pt x="191142" y="120266"/>
                </a:lnTo>
                <a:lnTo>
                  <a:pt x="203798" y="121017"/>
                </a:lnTo>
                <a:lnTo>
                  <a:pt x="216566" y="121346"/>
                </a:lnTo>
                <a:lnTo>
                  <a:pt x="221780" y="121373"/>
                </a:lnTo>
                <a:lnTo>
                  <a:pt x="234157" y="121870"/>
                </a:lnTo>
                <a:lnTo>
                  <a:pt x="247223" y="122288"/>
                </a:lnTo>
                <a:lnTo>
                  <a:pt x="259622" y="121020"/>
                </a:lnTo>
                <a:lnTo>
                  <a:pt x="261061" y="120662"/>
                </a:lnTo>
                <a:lnTo>
                  <a:pt x="273126" y="117411"/>
                </a:lnTo>
                <a:lnTo>
                  <a:pt x="275818" y="114490"/>
                </a:lnTo>
                <a:lnTo>
                  <a:pt x="274269" y="103708"/>
                </a:lnTo>
                <a:lnTo>
                  <a:pt x="273659" y="99529"/>
                </a:lnTo>
                <a:lnTo>
                  <a:pt x="273240" y="95758"/>
                </a:lnTo>
                <a:lnTo>
                  <a:pt x="273151" y="84772"/>
                </a:lnTo>
                <a:lnTo>
                  <a:pt x="271906" y="84315"/>
                </a:lnTo>
                <a:lnTo>
                  <a:pt x="267309" y="80276"/>
                </a:lnTo>
                <a:lnTo>
                  <a:pt x="256455" y="73986"/>
                </a:lnTo>
                <a:lnTo>
                  <a:pt x="244014" y="70736"/>
                </a:lnTo>
                <a:lnTo>
                  <a:pt x="231087" y="68513"/>
                </a:lnTo>
                <a:lnTo>
                  <a:pt x="230098" y="68326"/>
                </a:lnTo>
                <a:lnTo>
                  <a:pt x="217498" y="66446"/>
                </a:lnTo>
                <a:lnTo>
                  <a:pt x="204893" y="64791"/>
                </a:lnTo>
                <a:lnTo>
                  <a:pt x="192500" y="62107"/>
                </a:lnTo>
                <a:lnTo>
                  <a:pt x="178129" y="57007"/>
                </a:lnTo>
                <a:lnTo>
                  <a:pt x="165898" y="51410"/>
                </a:lnTo>
                <a:lnTo>
                  <a:pt x="154686" y="44516"/>
                </a:lnTo>
                <a:lnTo>
                  <a:pt x="145145" y="36078"/>
                </a:lnTo>
                <a:lnTo>
                  <a:pt x="137926" y="25847"/>
                </a:lnTo>
                <a:lnTo>
                  <a:pt x="133681" y="13575"/>
                </a:lnTo>
                <a:lnTo>
                  <a:pt x="132981" y="0"/>
                </a:lnTo>
                <a:lnTo>
                  <a:pt x="7492" y="38303"/>
                </a:lnTo>
                <a:lnTo>
                  <a:pt x="7442" y="44970"/>
                </a:lnTo>
                <a:lnTo>
                  <a:pt x="7150" y="52031"/>
                </a:lnTo>
                <a:lnTo>
                  <a:pt x="5702" y="58318"/>
                </a:lnTo>
                <a:lnTo>
                  <a:pt x="4305" y="6435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256885" y="5742842"/>
            <a:ext cx="275818" cy="122288"/>
          </a:xfrm>
          <a:custGeom>
            <a:avLst/>
            <a:gdLst/>
            <a:ahLst/>
            <a:cxnLst/>
            <a:rect l="l" t="t" r="r" b="b"/>
            <a:pathLst>
              <a:path w="275818" h="122288">
                <a:moveTo>
                  <a:pt x="7492" y="38303"/>
                </a:moveTo>
                <a:lnTo>
                  <a:pt x="7442" y="44970"/>
                </a:lnTo>
                <a:lnTo>
                  <a:pt x="7150" y="52031"/>
                </a:lnTo>
                <a:lnTo>
                  <a:pt x="5702" y="58318"/>
                </a:lnTo>
                <a:lnTo>
                  <a:pt x="4305" y="64350"/>
                </a:lnTo>
                <a:lnTo>
                  <a:pt x="0" y="70345"/>
                </a:lnTo>
                <a:lnTo>
                  <a:pt x="380" y="76644"/>
                </a:lnTo>
                <a:lnTo>
                  <a:pt x="698" y="81724"/>
                </a:lnTo>
                <a:lnTo>
                  <a:pt x="380" y="81927"/>
                </a:lnTo>
                <a:lnTo>
                  <a:pt x="5778" y="84455"/>
                </a:lnTo>
                <a:lnTo>
                  <a:pt x="16206" y="91662"/>
                </a:lnTo>
                <a:lnTo>
                  <a:pt x="26827" y="99520"/>
                </a:lnTo>
                <a:lnTo>
                  <a:pt x="31978" y="101739"/>
                </a:lnTo>
                <a:lnTo>
                  <a:pt x="44213" y="104311"/>
                </a:lnTo>
                <a:lnTo>
                  <a:pt x="56672" y="105802"/>
                </a:lnTo>
                <a:lnTo>
                  <a:pt x="69250" y="106711"/>
                </a:lnTo>
                <a:lnTo>
                  <a:pt x="81840" y="107533"/>
                </a:lnTo>
                <a:lnTo>
                  <a:pt x="94334" y="108767"/>
                </a:lnTo>
                <a:lnTo>
                  <a:pt x="106627" y="110910"/>
                </a:lnTo>
                <a:lnTo>
                  <a:pt x="107873" y="111201"/>
                </a:lnTo>
                <a:lnTo>
                  <a:pt x="120369" y="113411"/>
                </a:lnTo>
                <a:lnTo>
                  <a:pt x="132903" y="114518"/>
                </a:lnTo>
                <a:lnTo>
                  <a:pt x="145453" y="115207"/>
                </a:lnTo>
                <a:lnTo>
                  <a:pt x="157997" y="116166"/>
                </a:lnTo>
                <a:lnTo>
                  <a:pt x="165988" y="117233"/>
                </a:lnTo>
                <a:lnTo>
                  <a:pt x="178553" y="119027"/>
                </a:lnTo>
                <a:lnTo>
                  <a:pt x="191142" y="120266"/>
                </a:lnTo>
                <a:lnTo>
                  <a:pt x="203798" y="121017"/>
                </a:lnTo>
                <a:lnTo>
                  <a:pt x="216566" y="121346"/>
                </a:lnTo>
                <a:lnTo>
                  <a:pt x="221780" y="121373"/>
                </a:lnTo>
                <a:lnTo>
                  <a:pt x="234157" y="121870"/>
                </a:lnTo>
                <a:lnTo>
                  <a:pt x="247223" y="122288"/>
                </a:lnTo>
                <a:lnTo>
                  <a:pt x="259622" y="121020"/>
                </a:lnTo>
                <a:lnTo>
                  <a:pt x="261061" y="120662"/>
                </a:lnTo>
                <a:lnTo>
                  <a:pt x="273126" y="117411"/>
                </a:lnTo>
                <a:lnTo>
                  <a:pt x="275818" y="114490"/>
                </a:lnTo>
                <a:lnTo>
                  <a:pt x="274269" y="103708"/>
                </a:lnTo>
                <a:lnTo>
                  <a:pt x="273659" y="99529"/>
                </a:lnTo>
                <a:lnTo>
                  <a:pt x="273240" y="95758"/>
                </a:lnTo>
                <a:lnTo>
                  <a:pt x="273215" y="91300"/>
                </a:lnTo>
                <a:lnTo>
                  <a:pt x="273151" y="84772"/>
                </a:lnTo>
                <a:lnTo>
                  <a:pt x="271906" y="84315"/>
                </a:lnTo>
                <a:lnTo>
                  <a:pt x="267309" y="80276"/>
                </a:lnTo>
                <a:lnTo>
                  <a:pt x="256455" y="73986"/>
                </a:lnTo>
                <a:lnTo>
                  <a:pt x="244014" y="70736"/>
                </a:lnTo>
                <a:lnTo>
                  <a:pt x="231087" y="68513"/>
                </a:lnTo>
                <a:lnTo>
                  <a:pt x="230098" y="68326"/>
                </a:lnTo>
                <a:lnTo>
                  <a:pt x="217498" y="66446"/>
                </a:lnTo>
                <a:lnTo>
                  <a:pt x="204893" y="64791"/>
                </a:lnTo>
                <a:lnTo>
                  <a:pt x="192500" y="62107"/>
                </a:lnTo>
                <a:lnTo>
                  <a:pt x="178129" y="57007"/>
                </a:lnTo>
                <a:lnTo>
                  <a:pt x="165898" y="51410"/>
                </a:lnTo>
                <a:lnTo>
                  <a:pt x="154686" y="44516"/>
                </a:lnTo>
                <a:lnTo>
                  <a:pt x="145145" y="36078"/>
                </a:lnTo>
                <a:lnTo>
                  <a:pt x="137926" y="25847"/>
                </a:lnTo>
                <a:lnTo>
                  <a:pt x="133681" y="13575"/>
                </a:lnTo>
                <a:lnTo>
                  <a:pt x="1329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252033" y="5787034"/>
            <a:ext cx="281904" cy="103781"/>
          </a:xfrm>
          <a:custGeom>
            <a:avLst/>
            <a:gdLst/>
            <a:ahLst/>
            <a:cxnLst/>
            <a:rect l="l" t="t" r="r" b="b"/>
            <a:pathLst>
              <a:path w="281904" h="103781">
                <a:moveTo>
                  <a:pt x="12344" y="0"/>
                </a:moveTo>
                <a:lnTo>
                  <a:pt x="6990" y="11579"/>
                </a:lnTo>
                <a:lnTo>
                  <a:pt x="3428" y="23721"/>
                </a:lnTo>
                <a:lnTo>
                  <a:pt x="1411" y="36374"/>
                </a:lnTo>
                <a:lnTo>
                  <a:pt x="723" y="47586"/>
                </a:lnTo>
                <a:lnTo>
                  <a:pt x="584" y="54127"/>
                </a:lnTo>
                <a:lnTo>
                  <a:pt x="0" y="62357"/>
                </a:lnTo>
                <a:lnTo>
                  <a:pt x="0" y="74028"/>
                </a:lnTo>
                <a:lnTo>
                  <a:pt x="368" y="77927"/>
                </a:lnTo>
                <a:lnTo>
                  <a:pt x="2578" y="82588"/>
                </a:lnTo>
                <a:lnTo>
                  <a:pt x="5587" y="88900"/>
                </a:lnTo>
                <a:lnTo>
                  <a:pt x="9842" y="90766"/>
                </a:lnTo>
                <a:lnTo>
                  <a:pt x="15366" y="91909"/>
                </a:lnTo>
                <a:lnTo>
                  <a:pt x="27905" y="93124"/>
                </a:lnTo>
                <a:lnTo>
                  <a:pt x="48590" y="93091"/>
                </a:lnTo>
                <a:lnTo>
                  <a:pt x="55194" y="93776"/>
                </a:lnTo>
                <a:lnTo>
                  <a:pt x="61252" y="93091"/>
                </a:lnTo>
                <a:lnTo>
                  <a:pt x="68897" y="92227"/>
                </a:lnTo>
                <a:lnTo>
                  <a:pt x="81343" y="94322"/>
                </a:lnTo>
                <a:lnTo>
                  <a:pt x="84708" y="88125"/>
                </a:lnTo>
                <a:lnTo>
                  <a:pt x="90017" y="89560"/>
                </a:lnTo>
                <a:lnTo>
                  <a:pt x="95973" y="91224"/>
                </a:lnTo>
                <a:lnTo>
                  <a:pt x="101066" y="93637"/>
                </a:lnTo>
                <a:lnTo>
                  <a:pt x="105298" y="95512"/>
                </a:lnTo>
                <a:lnTo>
                  <a:pt x="108027" y="95823"/>
                </a:lnTo>
                <a:lnTo>
                  <a:pt x="109956" y="96393"/>
                </a:lnTo>
                <a:lnTo>
                  <a:pt x="122385" y="99131"/>
                </a:lnTo>
                <a:lnTo>
                  <a:pt x="135075" y="100585"/>
                </a:lnTo>
                <a:lnTo>
                  <a:pt x="135889" y="100647"/>
                </a:lnTo>
                <a:lnTo>
                  <a:pt x="148285" y="101889"/>
                </a:lnTo>
                <a:lnTo>
                  <a:pt x="161383" y="103225"/>
                </a:lnTo>
                <a:lnTo>
                  <a:pt x="173875" y="103619"/>
                </a:lnTo>
                <a:lnTo>
                  <a:pt x="186930" y="103427"/>
                </a:lnTo>
                <a:lnTo>
                  <a:pt x="199541" y="103603"/>
                </a:lnTo>
                <a:lnTo>
                  <a:pt x="211897" y="103781"/>
                </a:lnTo>
                <a:lnTo>
                  <a:pt x="224188" y="103596"/>
                </a:lnTo>
                <a:lnTo>
                  <a:pt x="236601" y="102685"/>
                </a:lnTo>
                <a:lnTo>
                  <a:pt x="249327" y="100682"/>
                </a:lnTo>
                <a:lnTo>
                  <a:pt x="263804" y="96287"/>
                </a:lnTo>
                <a:lnTo>
                  <a:pt x="274194" y="88993"/>
                </a:lnTo>
                <a:lnTo>
                  <a:pt x="279247" y="81457"/>
                </a:lnTo>
                <a:lnTo>
                  <a:pt x="281904" y="69446"/>
                </a:lnTo>
                <a:lnTo>
                  <a:pt x="281066" y="56740"/>
                </a:lnTo>
                <a:lnTo>
                  <a:pt x="279768" y="48272"/>
                </a:lnTo>
                <a:lnTo>
                  <a:pt x="278282" y="38417"/>
                </a:lnTo>
                <a:lnTo>
                  <a:pt x="278383" y="30949"/>
                </a:lnTo>
                <a:lnTo>
                  <a:pt x="264096" y="30949"/>
                </a:lnTo>
                <a:lnTo>
                  <a:pt x="257160" y="38399"/>
                </a:lnTo>
                <a:lnTo>
                  <a:pt x="255822" y="52594"/>
                </a:lnTo>
                <a:lnTo>
                  <a:pt x="255130" y="57137"/>
                </a:lnTo>
                <a:lnTo>
                  <a:pt x="248166" y="68794"/>
                </a:lnTo>
                <a:lnTo>
                  <a:pt x="236434" y="74738"/>
                </a:lnTo>
                <a:lnTo>
                  <a:pt x="222291" y="76464"/>
                </a:lnTo>
                <a:lnTo>
                  <a:pt x="221665" y="76466"/>
                </a:lnTo>
                <a:lnTo>
                  <a:pt x="207917" y="76212"/>
                </a:lnTo>
                <a:lnTo>
                  <a:pt x="195686" y="75524"/>
                </a:lnTo>
                <a:lnTo>
                  <a:pt x="184007" y="74513"/>
                </a:lnTo>
                <a:lnTo>
                  <a:pt x="171912" y="73291"/>
                </a:lnTo>
                <a:lnTo>
                  <a:pt x="158432" y="71969"/>
                </a:lnTo>
                <a:lnTo>
                  <a:pt x="146401" y="70731"/>
                </a:lnTo>
                <a:lnTo>
                  <a:pt x="132855" y="69134"/>
                </a:lnTo>
                <a:lnTo>
                  <a:pt x="118909" y="67354"/>
                </a:lnTo>
                <a:lnTo>
                  <a:pt x="106490" y="65641"/>
                </a:lnTo>
                <a:lnTo>
                  <a:pt x="103085" y="65138"/>
                </a:lnTo>
                <a:lnTo>
                  <a:pt x="90635" y="63349"/>
                </a:lnTo>
                <a:lnTo>
                  <a:pt x="78027" y="61579"/>
                </a:lnTo>
                <a:lnTo>
                  <a:pt x="65382" y="59665"/>
                </a:lnTo>
                <a:lnTo>
                  <a:pt x="52816" y="57443"/>
                </a:lnTo>
                <a:lnTo>
                  <a:pt x="41224" y="54940"/>
                </a:lnTo>
                <a:lnTo>
                  <a:pt x="35966" y="53670"/>
                </a:lnTo>
                <a:lnTo>
                  <a:pt x="28562" y="49644"/>
                </a:lnTo>
                <a:lnTo>
                  <a:pt x="23406" y="44475"/>
                </a:lnTo>
                <a:lnTo>
                  <a:pt x="19215" y="40284"/>
                </a:lnTo>
                <a:lnTo>
                  <a:pt x="17335" y="34963"/>
                </a:lnTo>
                <a:lnTo>
                  <a:pt x="15963" y="29438"/>
                </a:lnTo>
                <a:lnTo>
                  <a:pt x="13920" y="16872"/>
                </a:lnTo>
                <a:lnTo>
                  <a:pt x="13527" y="4342"/>
                </a:lnTo>
                <a:lnTo>
                  <a:pt x="13525" y="1181"/>
                </a:lnTo>
                <a:lnTo>
                  <a:pt x="12344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252033" y="5787034"/>
            <a:ext cx="281904" cy="103781"/>
          </a:xfrm>
          <a:custGeom>
            <a:avLst/>
            <a:gdLst/>
            <a:ahLst/>
            <a:cxnLst/>
            <a:rect l="l" t="t" r="r" b="b"/>
            <a:pathLst>
              <a:path w="281904" h="103781">
                <a:moveTo>
                  <a:pt x="12344" y="0"/>
                </a:moveTo>
                <a:lnTo>
                  <a:pt x="6990" y="11579"/>
                </a:lnTo>
                <a:lnTo>
                  <a:pt x="3428" y="23721"/>
                </a:lnTo>
                <a:lnTo>
                  <a:pt x="1411" y="36374"/>
                </a:lnTo>
                <a:lnTo>
                  <a:pt x="723" y="47586"/>
                </a:lnTo>
                <a:lnTo>
                  <a:pt x="584" y="54127"/>
                </a:lnTo>
                <a:lnTo>
                  <a:pt x="0" y="62357"/>
                </a:lnTo>
                <a:lnTo>
                  <a:pt x="0" y="68935"/>
                </a:lnTo>
                <a:lnTo>
                  <a:pt x="0" y="74028"/>
                </a:lnTo>
                <a:lnTo>
                  <a:pt x="368" y="77927"/>
                </a:lnTo>
                <a:lnTo>
                  <a:pt x="2578" y="82588"/>
                </a:lnTo>
                <a:lnTo>
                  <a:pt x="5587" y="88900"/>
                </a:lnTo>
                <a:lnTo>
                  <a:pt x="9842" y="90766"/>
                </a:lnTo>
                <a:lnTo>
                  <a:pt x="15366" y="91909"/>
                </a:lnTo>
                <a:lnTo>
                  <a:pt x="27905" y="93124"/>
                </a:lnTo>
                <a:lnTo>
                  <a:pt x="40766" y="93097"/>
                </a:lnTo>
                <a:lnTo>
                  <a:pt x="42481" y="93091"/>
                </a:lnTo>
                <a:lnTo>
                  <a:pt x="48590" y="93091"/>
                </a:lnTo>
                <a:lnTo>
                  <a:pt x="55194" y="93776"/>
                </a:lnTo>
                <a:lnTo>
                  <a:pt x="61252" y="93091"/>
                </a:lnTo>
                <a:lnTo>
                  <a:pt x="68897" y="92227"/>
                </a:lnTo>
                <a:lnTo>
                  <a:pt x="81343" y="94322"/>
                </a:lnTo>
                <a:lnTo>
                  <a:pt x="84708" y="88125"/>
                </a:lnTo>
                <a:lnTo>
                  <a:pt x="90017" y="89560"/>
                </a:lnTo>
                <a:lnTo>
                  <a:pt x="95973" y="91224"/>
                </a:lnTo>
                <a:lnTo>
                  <a:pt x="101066" y="93637"/>
                </a:lnTo>
                <a:lnTo>
                  <a:pt x="105298" y="95512"/>
                </a:lnTo>
                <a:lnTo>
                  <a:pt x="108027" y="95823"/>
                </a:lnTo>
                <a:lnTo>
                  <a:pt x="109956" y="96393"/>
                </a:lnTo>
                <a:lnTo>
                  <a:pt x="122385" y="99131"/>
                </a:lnTo>
                <a:lnTo>
                  <a:pt x="135075" y="100585"/>
                </a:lnTo>
                <a:lnTo>
                  <a:pt x="135889" y="100647"/>
                </a:lnTo>
                <a:lnTo>
                  <a:pt x="148285" y="101889"/>
                </a:lnTo>
                <a:lnTo>
                  <a:pt x="161383" y="103225"/>
                </a:lnTo>
                <a:lnTo>
                  <a:pt x="173875" y="103619"/>
                </a:lnTo>
                <a:lnTo>
                  <a:pt x="186930" y="103427"/>
                </a:lnTo>
                <a:lnTo>
                  <a:pt x="199541" y="103603"/>
                </a:lnTo>
                <a:lnTo>
                  <a:pt x="211897" y="103781"/>
                </a:lnTo>
                <a:lnTo>
                  <a:pt x="224188" y="103596"/>
                </a:lnTo>
                <a:lnTo>
                  <a:pt x="236601" y="102685"/>
                </a:lnTo>
                <a:lnTo>
                  <a:pt x="249327" y="100682"/>
                </a:lnTo>
                <a:lnTo>
                  <a:pt x="263804" y="96287"/>
                </a:lnTo>
                <a:lnTo>
                  <a:pt x="274194" y="88993"/>
                </a:lnTo>
                <a:lnTo>
                  <a:pt x="279247" y="81457"/>
                </a:lnTo>
                <a:lnTo>
                  <a:pt x="281904" y="69446"/>
                </a:lnTo>
                <a:lnTo>
                  <a:pt x="281066" y="56740"/>
                </a:lnTo>
                <a:lnTo>
                  <a:pt x="279768" y="48272"/>
                </a:lnTo>
                <a:lnTo>
                  <a:pt x="278282" y="38417"/>
                </a:lnTo>
                <a:lnTo>
                  <a:pt x="278383" y="30949"/>
                </a:lnTo>
                <a:lnTo>
                  <a:pt x="264096" y="30949"/>
                </a:lnTo>
                <a:lnTo>
                  <a:pt x="257160" y="38399"/>
                </a:lnTo>
                <a:lnTo>
                  <a:pt x="255822" y="52594"/>
                </a:lnTo>
                <a:lnTo>
                  <a:pt x="255130" y="57137"/>
                </a:lnTo>
                <a:lnTo>
                  <a:pt x="248166" y="68794"/>
                </a:lnTo>
                <a:lnTo>
                  <a:pt x="236434" y="74738"/>
                </a:lnTo>
                <a:lnTo>
                  <a:pt x="222291" y="76464"/>
                </a:lnTo>
                <a:lnTo>
                  <a:pt x="221665" y="76466"/>
                </a:lnTo>
                <a:lnTo>
                  <a:pt x="207917" y="76212"/>
                </a:lnTo>
                <a:lnTo>
                  <a:pt x="195686" y="75524"/>
                </a:lnTo>
                <a:lnTo>
                  <a:pt x="184007" y="74513"/>
                </a:lnTo>
                <a:lnTo>
                  <a:pt x="171912" y="73291"/>
                </a:lnTo>
                <a:lnTo>
                  <a:pt x="158432" y="71969"/>
                </a:lnTo>
                <a:lnTo>
                  <a:pt x="146401" y="70731"/>
                </a:lnTo>
                <a:lnTo>
                  <a:pt x="132855" y="69134"/>
                </a:lnTo>
                <a:lnTo>
                  <a:pt x="118909" y="67354"/>
                </a:lnTo>
                <a:lnTo>
                  <a:pt x="106490" y="65641"/>
                </a:lnTo>
                <a:lnTo>
                  <a:pt x="103085" y="65138"/>
                </a:lnTo>
                <a:lnTo>
                  <a:pt x="90635" y="63349"/>
                </a:lnTo>
                <a:lnTo>
                  <a:pt x="78027" y="61579"/>
                </a:lnTo>
                <a:lnTo>
                  <a:pt x="65382" y="59665"/>
                </a:lnTo>
                <a:lnTo>
                  <a:pt x="52816" y="57443"/>
                </a:lnTo>
                <a:lnTo>
                  <a:pt x="41224" y="54940"/>
                </a:lnTo>
                <a:lnTo>
                  <a:pt x="35966" y="53670"/>
                </a:lnTo>
                <a:lnTo>
                  <a:pt x="28562" y="49644"/>
                </a:lnTo>
                <a:lnTo>
                  <a:pt x="23406" y="44475"/>
                </a:lnTo>
                <a:lnTo>
                  <a:pt x="19215" y="40284"/>
                </a:lnTo>
                <a:lnTo>
                  <a:pt x="17335" y="34963"/>
                </a:lnTo>
                <a:lnTo>
                  <a:pt x="15963" y="29438"/>
                </a:lnTo>
                <a:lnTo>
                  <a:pt x="13920" y="16872"/>
                </a:lnTo>
                <a:lnTo>
                  <a:pt x="13527" y="4342"/>
                </a:lnTo>
                <a:lnTo>
                  <a:pt x="13525" y="11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456822" y="5809576"/>
            <a:ext cx="15481" cy="22847"/>
          </a:xfrm>
          <a:custGeom>
            <a:avLst/>
            <a:gdLst/>
            <a:ahLst/>
            <a:cxnLst/>
            <a:rect l="l" t="t" r="r" b="b"/>
            <a:pathLst>
              <a:path w="15481" h="22847">
                <a:moveTo>
                  <a:pt x="15481" y="0"/>
                </a:moveTo>
                <a:lnTo>
                  <a:pt x="4458" y="7685"/>
                </a:lnTo>
                <a:lnTo>
                  <a:pt x="95" y="20541"/>
                </a:lnTo>
                <a:lnTo>
                  <a:pt x="0" y="228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419991" y="5802909"/>
            <a:ext cx="23202" cy="17729"/>
          </a:xfrm>
          <a:custGeom>
            <a:avLst/>
            <a:gdLst/>
            <a:ahLst/>
            <a:cxnLst/>
            <a:rect l="l" t="t" r="r" b="b"/>
            <a:pathLst>
              <a:path w="23202" h="17729">
                <a:moveTo>
                  <a:pt x="23202" y="419"/>
                </a:moveTo>
                <a:lnTo>
                  <a:pt x="15240" y="0"/>
                </a:lnTo>
                <a:lnTo>
                  <a:pt x="11074" y="1752"/>
                </a:lnTo>
                <a:lnTo>
                  <a:pt x="6324" y="7429"/>
                </a:lnTo>
                <a:lnTo>
                  <a:pt x="4076" y="10109"/>
                </a:lnTo>
                <a:lnTo>
                  <a:pt x="279" y="14097"/>
                </a:lnTo>
                <a:lnTo>
                  <a:pt x="0" y="177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137263" y="5613504"/>
            <a:ext cx="156552" cy="90716"/>
          </a:xfrm>
          <a:custGeom>
            <a:avLst/>
            <a:gdLst/>
            <a:ahLst/>
            <a:cxnLst/>
            <a:rect l="l" t="t" r="r" b="b"/>
            <a:pathLst>
              <a:path w="156552" h="90716">
                <a:moveTo>
                  <a:pt x="6184" y="60058"/>
                </a:moveTo>
                <a:lnTo>
                  <a:pt x="0" y="68516"/>
                </a:lnTo>
                <a:lnTo>
                  <a:pt x="215" y="76225"/>
                </a:lnTo>
                <a:lnTo>
                  <a:pt x="469" y="85521"/>
                </a:lnTo>
                <a:lnTo>
                  <a:pt x="13144" y="87287"/>
                </a:lnTo>
                <a:lnTo>
                  <a:pt x="20586" y="88074"/>
                </a:lnTo>
                <a:lnTo>
                  <a:pt x="33248" y="89162"/>
                </a:lnTo>
                <a:lnTo>
                  <a:pt x="45930" y="89815"/>
                </a:lnTo>
                <a:lnTo>
                  <a:pt x="58166" y="90195"/>
                </a:lnTo>
                <a:lnTo>
                  <a:pt x="63665" y="90322"/>
                </a:lnTo>
                <a:lnTo>
                  <a:pt x="69532" y="90716"/>
                </a:lnTo>
                <a:lnTo>
                  <a:pt x="74853" y="89280"/>
                </a:lnTo>
                <a:lnTo>
                  <a:pt x="86803" y="85323"/>
                </a:lnTo>
                <a:lnTo>
                  <a:pt x="98377" y="80265"/>
                </a:lnTo>
                <a:lnTo>
                  <a:pt x="109789" y="74516"/>
                </a:lnTo>
                <a:lnTo>
                  <a:pt x="119456" y="69430"/>
                </a:lnTo>
                <a:lnTo>
                  <a:pt x="130745" y="64285"/>
                </a:lnTo>
                <a:lnTo>
                  <a:pt x="143592" y="57796"/>
                </a:lnTo>
                <a:lnTo>
                  <a:pt x="153264" y="49332"/>
                </a:lnTo>
                <a:lnTo>
                  <a:pt x="155155" y="45351"/>
                </a:lnTo>
                <a:lnTo>
                  <a:pt x="156552" y="33773"/>
                </a:lnTo>
                <a:lnTo>
                  <a:pt x="155654" y="19051"/>
                </a:lnTo>
                <a:lnTo>
                  <a:pt x="151879" y="6618"/>
                </a:lnTo>
                <a:lnTo>
                  <a:pt x="149288" y="3378"/>
                </a:lnTo>
                <a:lnTo>
                  <a:pt x="149047" y="2565"/>
                </a:lnTo>
                <a:lnTo>
                  <a:pt x="136677" y="2173"/>
                </a:lnTo>
                <a:lnTo>
                  <a:pt x="124112" y="2548"/>
                </a:lnTo>
                <a:lnTo>
                  <a:pt x="111564" y="2485"/>
                </a:lnTo>
                <a:lnTo>
                  <a:pt x="99246" y="778"/>
                </a:lnTo>
                <a:lnTo>
                  <a:pt x="96380" y="0"/>
                </a:lnTo>
                <a:lnTo>
                  <a:pt x="26619" y="21920"/>
                </a:lnTo>
                <a:lnTo>
                  <a:pt x="26771" y="25780"/>
                </a:lnTo>
                <a:lnTo>
                  <a:pt x="24041" y="27787"/>
                </a:lnTo>
                <a:lnTo>
                  <a:pt x="22225" y="30860"/>
                </a:lnTo>
                <a:lnTo>
                  <a:pt x="15993" y="41910"/>
                </a:lnTo>
                <a:lnTo>
                  <a:pt x="9939" y="53092"/>
                </a:lnTo>
                <a:lnTo>
                  <a:pt x="9690" y="53555"/>
                </a:lnTo>
                <a:lnTo>
                  <a:pt x="6184" y="6005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137263" y="5613504"/>
            <a:ext cx="156552" cy="90716"/>
          </a:xfrm>
          <a:custGeom>
            <a:avLst/>
            <a:gdLst/>
            <a:ahLst/>
            <a:cxnLst/>
            <a:rect l="l" t="t" r="r" b="b"/>
            <a:pathLst>
              <a:path w="156552" h="90716">
                <a:moveTo>
                  <a:pt x="26619" y="21920"/>
                </a:moveTo>
                <a:lnTo>
                  <a:pt x="26771" y="25780"/>
                </a:lnTo>
                <a:lnTo>
                  <a:pt x="24041" y="27787"/>
                </a:lnTo>
                <a:lnTo>
                  <a:pt x="22225" y="30860"/>
                </a:lnTo>
                <a:lnTo>
                  <a:pt x="15993" y="41910"/>
                </a:lnTo>
                <a:lnTo>
                  <a:pt x="9939" y="53092"/>
                </a:lnTo>
                <a:lnTo>
                  <a:pt x="9690" y="53555"/>
                </a:lnTo>
                <a:lnTo>
                  <a:pt x="6184" y="60058"/>
                </a:lnTo>
                <a:lnTo>
                  <a:pt x="0" y="68516"/>
                </a:lnTo>
                <a:lnTo>
                  <a:pt x="215" y="76225"/>
                </a:lnTo>
                <a:lnTo>
                  <a:pt x="469" y="85521"/>
                </a:lnTo>
                <a:lnTo>
                  <a:pt x="13144" y="87287"/>
                </a:lnTo>
                <a:lnTo>
                  <a:pt x="20586" y="88074"/>
                </a:lnTo>
                <a:lnTo>
                  <a:pt x="33248" y="89162"/>
                </a:lnTo>
                <a:lnTo>
                  <a:pt x="45930" y="89815"/>
                </a:lnTo>
                <a:lnTo>
                  <a:pt x="58166" y="90195"/>
                </a:lnTo>
                <a:lnTo>
                  <a:pt x="63665" y="90322"/>
                </a:lnTo>
                <a:lnTo>
                  <a:pt x="69532" y="90716"/>
                </a:lnTo>
                <a:lnTo>
                  <a:pt x="74853" y="89280"/>
                </a:lnTo>
                <a:lnTo>
                  <a:pt x="86803" y="85323"/>
                </a:lnTo>
                <a:lnTo>
                  <a:pt x="98377" y="80265"/>
                </a:lnTo>
                <a:lnTo>
                  <a:pt x="109789" y="74516"/>
                </a:lnTo>
                <a:lnTo>
                  <a:pt x="119456" y="69430"/>
                </a:lnTo>
                <a:lnTo>
                  <a:pt x="130745" y="64285"/>
                </a:lnTo>
                <a:lnTo>
                  <a:pt x="143592" y="57796"/>
                </a:lnTo>
                <a:lnTo>
                  <a:pt x="153264" y="49332"/>
                </a:lnTo>
                <a:lnTo>
                  <a:pt x="155155" y="45351"/>
                </a:lnTo>
                <a:lnTo>
                  <a:pt x="156552" y="33773"/>
                </a:lnTo>
                <a:lnTo>
                  <a:pt x="155654" y="19051"/>
                </a:lnTo>
                <a:lnTo>
                  <a:pt x="151879" y="6618"/>
                </a:lnTo>
                <a:lnTo>
                  <a:pt x="149288" y="3378"/>
                </a:lnTo>
                <a:lnTo>
                  <a:pt x="148907" y="3174"/>
                </a:lnTo>
                <a:lnTo>
                  <a:pt x="148831" y="2908"/>
                </a:lnTo>
                <a:lnTo>
                  <a:pt x="149047" y="2565"/>
                </a:lnTo>
                <a:lnTo>
                  <a:pt x="136677" y="2173"/>
                </a:lnTo>
                <a:lnTo>
                  <a:pt x="124112" y="2548"/>
                </a:lnTo>
                <a:lnTo>
                  <a:pt x="111564" y="2485"/>
                </a:lnTo>
                <a:lnTo>
                  <a:pt x="99246" y="778"/>
                </a:lnTo>
                <a:lnTo>
                  <a:pt x="96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130944" y="5640216"/>
            <a:ext cx="139561" cy="115149"/>
          </a:xfrm>
          <a:custGeom>
            <a:avLst/>
            <a:gdLst/>
            <a:ahLst/>
            <a:cxnLst/>
            <a:rect l="l" t="t" r="r" b="b"/>
            <a:pathLst>
              <a:path w="139561" h="115149">
                <a:moveTo>
                  <a:pt x="55329" y="115110"/>
                </a:moveTo>
                <a:lnTo>
                  <a:pt x="67973" y="114027"/>
                </a:lnTo>
                <a:lnTo>
                  <a:pt x="70803" y="113665"/>
                </a:lnTo>
                <a:lnTo>
                  <a:pt x="83559" y="110632"/>
                </a:lnTo>
                <a:lnTo>
                  <a:pt x="95264" y="105353"/>
                </a:lnTo>
                <a:lnTo>
                  <a:pt x="105902" y="98202"/>
                </a:lnTo>
                <a:lnTo>
                  <a:pt x="114211" y="90818"/>
                </a:lnTo>
                <a:lnTo>
                  <a:pt x="118021" y="87364"/>
                </a:lnTo>
                <a:lnTo>
                  <a:pt x="121488" y="84125"/>
                </a:lnTo>
                <a:lnTo>
                  <a:pt x="123241" y="79921"/>
                </a:lnTo>
                <a:lnTo>
                  <a:pt x="125667" y="75349"/>
                </a:lnTo>
                <a:lnTo>
                  <a:pt x="127457" y="71971"/>
                </a:lnTo>
                <a:lnTo>
                  <a:pt x="129528" y="69520"/>
                </a:lnTo>
                <a:lnTo>
                  <a:pt x="131483" y="66231"/>
                </a:lnTo>
                <a:lnTo>
                  <a:pt x="136139" y="54638"/>
                </a:lnTo>
                <a:lnTo>
                  <a:pt x="138732" y="41450"/>
                </a:lnTo>
                <a:lnTo>
                  <a:pt x="139561" y="32550"/>
                </a:lnTo>
                <a:lnTo>
                  <a:pt x="128219" y="38260"/>
                </a:lnTo>
                <a:lnTo>
                  <a:pt x="117148" y="44701"/>
                </a:lnTo>
                <a:lnTo>
                  <a:pt x="111798" y="47511"/>
                </a:lnTo>
                <a:lnTo>
                  <a:pt x="104928" y="50851"/>
                </a:lnTo>
                <a:lnTo>
                  <a:pt x="97892" y="52362"/>
                </a:lnTo>
                <a:lnTo>
                  <a:pt x="90881" y="54496"/>
                </a:lnTo>
                <a:lnTo>
                  <a:pt x="84620" y="56401"/>
                </a:lnTo>
                <a:lnTo>
                  <a:pt x="78499" y="58369"/>
                </a:lnTo>
                <a:lnTo>
                  <a:pt x="64237" y="58611"/>
                </a:lnTo>
                <a:lnTo>
                  <a:pt x="61595" y="54712"/>
                </a:lnTo>
                <a:lnTo>
                  <a:pt x="58242" y="48362"/>
                </a:lnTo>
                <a:lnTo>
                  <a:pt x="54661" y="41593"/>
                </a:lnTo>
                <a:lnTo>
                  <a:pt x="52756" y="36906"/>
                </a:lnTo>
                <a:lnTo>
                  <a:pt x="51905" y="29109"/>
                </a:lnTo>
                <a:lnTo>
                  <a:pt x="51473" y="25349"/>
                </a:lnTo>
                <a:lnTo>
                  <a:pt x="50610" y="22797"/>
                </a:lnTo>
                <a:lnTo>
                  <a:pt x="49289" y="19482"/>
                </a:lnTo>
                <a:lnTo>
                  <a:pt x="48248" y="16866"/>
                </a:lnTo>
                <a:lnTo>
                  <a:pt x="48095" y="14694"/>
                </a:lnTo>
                <a:lnTo>
                  <a:pt x="47282" y="11748"/>
                </a:lnTo>
                <a:lnTo>
                  <a:pt x="39503" y="2686"/>
                </a:lnTo>
                <a:lnTo>
                  <a:pt x="27107" y="0"/>
                </a:lnTo>
                <a:lnTo>
                  <a:pt x="21235" y="1334"/>
                </a:lnTo>
                <a:lnTo>
                  <a:pt x="18098" y="2642"/>
                </a:lnTo>
                <a:lnTo>
                  <a:pt x="16371" y="5220"/>
                </a:lnTo>
                <a:lnTo>
                  <a:pt x="15507" y="8662"/>
                </a:lnTo>
                <a:lnTo>
                  <a:pt x="15545" y="11494"/>
                </a:lnTo>
                <a:lnTo>
                  <a:pt x="13691" y="14554"/>
                </a:lnTo>
                <a:lnTo>
                  <a:pt x="12383" y="16612"/>
                </a:lnTo>
                <a:lnTo>
                  <a:pt x="10389" y="19787"/>
                </a:lnTo>
                <a:lnTo>
                  <a:pt x="10135" y="21374"/>
                </a:lnTo>
                <a:lnTo>
                  <a:pt x="8941" y="24587"/>
                </a:lnTo>
                <a:lnTo>
                  <a:pt x="6541" y="31039"/>
                </a:lnTo>
                <a:lnTo>
                  <a:pt x="5372" y="38240"/>
                </a:lnTo>
                <a:lnTo>
                  <a:pt x="4052" y="44552"/>
                </a:lnTo>
                <a:lnTo>
                  <a:pt x="2439" y="52248"/>
                </a:lnTo>
                <a:lnTo>
                  <a:pt x="2845" y="60655"/>
                </a:lnTo>
                <a:lnTo>
                  <a:pt x="2032" y="68568"/>
                </a:lnTo>
                <a:lnTo>
                  <a:pt x="247" y="80861"/>
                </a:lnTo>
                <a:lnTo>
                  <a:pt x="0" y="93590"/>
                </a:lnTo>
                <a:lnTo>
                  <a:pt x="546" y="95873"/>
                </a:lnTo>
                <a:lnTo>
                  <a:pt x="8305" y="105822"/>
                </a:lnTo>
                <a:lnTo>
                  <a:pt x="20769" y="111738"/>
                </a:lnTo>
                <a:lnTo>
                  <a:pt x="30099" y="113907"/>
                </a:lnTo>
                <a:lnTo>
                  <a:pt x="42689" y="115149"/>
                </a:lnTo>
                <a:lnTo>
                  <a:pt x="55329" y="11511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130944" y="5640216"/>
            <a:ext cx="139561" cy="115149"/>
          </a:xfrm>
          <a:custGeom>
            <a:avLst/>
            <a:gdLst/>
            <a:ahLst/>
            <a:cxnLst/>
            <a:rect l="l" t="t" r="r" b="b"/>
            <a:pathLst>
              <a:path w="139561" h="115149">
                <a:moveTo>
                  <a:pt x="15507" y="8662"/>
                </a:moveTo>
                <a:lnTo>
                  <a:pt x="15545" y="11494"/>
                </a:lnTo>
                <a:lnTo>
                  <a:pt x="13691" y="14554"/>
                </a:lnTo>
                <a:lnTo>
                  <a:pt x="12383" y="16612"/>
                </a:lnTo>
                <a:lnTo>
                  <a:pt x="10389" y="19787"/>
                </a:lnTo>
                <a:lnTo>
                  <a:pt x="10135" y="21374"/>
                </a:lnTo>
                <a:lnTo>
                  <a:pt x="8941" y="24587"/>
                </a:lnTo>
                <a:lnTo>
                  <a:pt x="6541" y="31039"/>
                </a:lnTo>
                <a:lnTo>
                  <a:pt x="5372" y="38240"/>
                </a:lnTo>
                <a:lnTo>
                  <a:pt x="4052" y="44552"/>
                </a:lnTo>
                <a:lnTo>
                  <a:pt x="2439" y="52248"/>
                </a:lnTo>
                <a:lnTo>
                  <a:pt x="2845" y="60655"/>
                </a:lnTo>
                <a:lnTo>
                  <a:pt x="2032" y="68568"/>
                </a:lnTo>
                <a:lnTo>
                  <a:pt x="247" y="80861"/>
                </a:lnTo>
                <a:lnTo>
                  <a:pt x="0" y="93590"/>
                </a:lnTo>
                <a:lnTo>
                  <a:pt x="8305" y="105822"/>
                </a:lnTo>
                <a:lnTo>
                  <a:pt x="20769" y="111738"/>
                </a:lnTo>
                <a:lnTo>
                  <a:pt x="30099" y="113907"/>
                </a:lnTo>
                <a:lnTo>
                  <a:pt x="42689" y="115149"/>
                </a:lnTo>
                <a:lnTo>
                  <a:pt x="55329" y="115110"/>
                </a:lnTo>
                <a:lnTo>
                  <a:pt x="67973" y="114027"/>
                </a:lnTo>
                <a:lnTo>
                  <a:pt x="83559" y="110632"/>
                </a:lnTo>
                <a:lnTo>
                  <a:pt x="95264" y="105353"/>
                </a:lnTo>
                <a:lnTo>
                  <a:pt x="105902" y="98202"/>
                </a:lnTo>
                <a:lnTo>
                  <a:pt x="114211" y="90818"/>
                </a:lnTo>
                <a:lnTo>
                  <a:pt x="115443" y="89599"/>
                </a:lnTo>
                <a:lnTo>
                  <a:pt x="116751" y="88532"/>
                </a:lnTo>
                <a:lnTo>
                  <a:pt x="118021" y="87364"/>
                </a:lnTo>
                <a:lnTo>
                  <a:pt x="121488" y="84125"/>
                </a:lnTo>
                <a:lnTo>
                  <a:pt x="123241" y="79921"/>
                </a:lnTo>
                <a:lnTo>
                  <a:pt x="125667" y="75349"/>
                </a:lnTo>
                <a:lnTo>
                  <a:pt x="127457" y="71971"/>
                </a:lnTo>
                <a:lnTo>
                  <a:pt x="129528" y="69520"/>
                </a:lnTo>
                <a:lnTo>
                  <a:pt x="131483" y="66231"/>
                </a:lnTo>
                <a:lnTo>
                  <a:pt x="136139" y="54638"/>
                </a:lnTo>
                <a:lnTo>
                  <a:pt x="138732" y="41450"/>
                </a:lnTo>
                <a:lnTo>
                  <a:pt x="139561" y="32550"/>
                </a:lnTo>
                <a:lnTo>
                  <a:pt x="128219" y="38260"/>
                </a:lnTo>
                <a:lnTo>
                  <a:pt x="117148" y="44701"/>
                </a:lnTo>
                <a:lnTo>
                  <a:pt x="111798" y="47511"/>
                </a:lnTo>
                <a:lnTo>
                  <a:pt x="104928" y="50851"/>
                </a:lnTo>
                <a:lnTo>
                  <a:pt x="97892" y="52362"/>
                </a:lnTo>
                <a:lnTo>
                  <a:pt x="90881" y="54496"/>
                </a:lnTo>
                <a:lnTo>
                  <a:pt x="84620" y="56401"/>
                </a:lnTo>
                <a:lnTo>
                  <a:pt x="78499" y="58369"/>
                </a:lnTo>
                <a:lnTo>
                  <a:pt x="71819" y="58484"/>
                </a:lnTo>
                <a:lnTo>
                  <a:pt x="64237" y="58611"/>
                </a:lnTo>
                <a:lnTo>
                  <a:pt x="61595" y="54712"/>
                </a:lnTo>
                <a:lnTo>
                  <a:pt x="58242" y="48362"/>
                </a:lnTo>
                <a:lnTo>
                  <a:pt x="54661" y="41593"/>
                </a:lnTo>
                <a:lnTo>
                  <a:pt x="52756" y="36906"/>
                </a:lnTo>
                <a:lnTo>
                  <a:pt x="51905" y="29109"/>
                </a:lnTo>
                <a:lnTo>
                  <a:pt x="51473" y="25349"/>
                </a:lnTo>
                <a:lnTo>
                  <a:pt x="50610" y="22797"/>
                </a:lnTo>
                <a:lnTo>
                  <a:pt x="49289" y="19482"/>
                </a:lnTo>
                <a:lnTo>
                  <a:pt x="48248" y="16866"/>
                </a:lnTo>
                <a:lnTo>
                  <a:pt x="48095" y="14694"/>
                </a:lnTo>
                <a:lnTo>
                  <a:pt x="47282" y="11748"/>
                </a:lnTo>
                <a:lnTo>
                  <a:pt x="39503" y="2686"/>
                </a:lnTo>
                <a:lnTo>
                  <a:pt x="27107" y="0"/>
                </a:lnTo>
                <a:lnTo>
                  <a:pt x="21235" y="1334"/>
                </a:lnTo>
                <a:lnTo>
                  <a:pt x="18098" y="2642"/>
                </a:lnTo>
                <a:lnTo>
                  <a:pt x="16371" y="5220"/>
                </a:lnTo>
                <a:lnTo>
                  <a:pt x="15507" y="86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139029" y="4829810"/>
            <a:ext cx="296998" cy="980281"/>
          </a:xfrm>
          <a:custGeom>
            <a:avLst/>
            <a:gdLst/>
            <a:ahLst/>
            <a:cxnLst/>
            <a:rect l="l" t="t" r="r" b="b"/>
            <a:pathLst>
              <a:path w="296998" h="980281">
                <a:moveTo>
                  <a:pt x="86" y="830973"/>
                </a:moveTo>
                <a:lnTo>
                  <a:pt x="12837" y="832180"/>
                </a:lnTo>
                <a:lnTo>
                  <a:pt x="25064" y="831402"/>
                </a:lnTo>
                <a:lnTo>
                  <a:pt x="36949" y="829060"/>
                </a:lnTo>
                <a:lnTo>
                  <a:pt x="48679" y="825573"/>
                </a:lnTo>
                <a:lnTo>
                  <a:pt x="60439" y="821364"/>
                </a:lnTo>
                <a:lnTo>
                  <a:pt x="72413" y="816852"/>
                </a:lnTo>
                <a:lnTo>
                  <a:pt x="74889" y="815936"/>
                </a:lnTo>
                <a:lnTo>
                  <a:pt x="87733" y="811890"/>
                </a:lnTo>
                <a:lnTo>
                  <a:pt x="100299" y="808196"/>
                </a:lnTo>
                <a:lnTo>
                  <a:pt x="111976" y="803433"/>
                </a:lnTo>
                <a:lnTo>
                  <a:pt x="122151" y="796181"/>
                </a:lnTo>
                <a:lnTo>
                  <a:pt x="127606" y="789559"/>
                </a:lnTo>
                <a:lnTo>
                  <a:pt x="127124" y="802239"/>
                </a:lnTo>
                <a:lnTo>
                  <a:pt x="126155" y="814923"/>
                </a:lnTo>
                <a:lnTo>
                  <a:pt x="124828" y="827602"/>
                </a:lnTo>
                <a:lnTo>
                  <a:pt x="123271" y="840272"/>
                </a:lnTo>
                <a:lnTo>
                  <a:pt x="121614" y="852928"/>
                </a:lnTo>
                <a:lnTo>
                  <a:pt x="119985" y="865562"/>
                </a:lnTo>
                <a:lnTo>
                  <a:pt x="118513" y="878170"/>
                </a:lnTo>
                <a:lnTo>
                  <a:pt x="117327" y="890745"/>
                </a:lnTo>
                <a:lnTo>
                  <a:pt x="116684" y="900506"/>
                </a:lnTo>
                <a:lnTo>
                  <a:pt x="115961" y="909436"/>
                </a:lnTo>
                <a:lnTo>
                  <a:pt x="114677" y="923491"/>
                </a:lnTo>
                <a:lnTo>
                  <a:pt x="113336" y="939999"/>
                </a:lnTo>
                <a:lnTo>
                  <a:pt x="112438" y="956289"/>
                </a:lnTo>
                <a:lnTo>
                  <a:pt x="112487" y="969691"/>
                </a:lnTo>
                <a:lnTo>
                  <a:pt x="113985" y="977534"/>
                </a:lnTo>
                <a:lnTo>
                  <a:pt x="114551" y="978242"/>
                </a:lnTo>
                <a:lnTo>
                  <a:pt x="125022" y="980281"/>
                </a:lnTo>
                <a:lnTo>
                  <a:pt x="140442" y="979843"/>
                </a:lnTo>
                <a:lnTo>
                  <a:pt x="150911" y="979220"/>
                </a:lnTo>
                <a:lnTo>
                  <a:pt x="159778" y="978741"/>
                </a:lnTo>
                <a:lnTo>
                  <a:pt x="172530" y="977632"/>
                </a:lnTo>
                <a:lnTo>
                  <a:pt x="187480" y="975973"/>
                </a:lnTo>
                <a:lnTo>
                  <a:pt x="202941" y="973839"/>
                </a:lnTo>
                <a:lnTo>
                  <a:pt x="217227" y="971307"/>
                </a:lnTo>
                <a:lnTo>
                  <a:pt x="228649" y="968456"/>
                </a:lnTo>
                <a:lnTo>
                  <a:pt x="233029" y="966812"/>
                </a:lnTo>
                <a:lnTo>
                  <a:pt x="244991" y="962653"/>
                </a:lnTo>
                <a:lnTo>
                  <a:pt x="256473" y="957642"/>
                </a:lnTo>
                <a:lnTo>
                  <a:pt x="267395" y="953414"/>
                </a:lnTo>
                <a:lnTo>
                  <a:pt x="282280" y="949143"/>
                </a:lnTo>
                <a:lnTo>
                  <a:pt x="290935" y="943428"/>
                </a:lnTo>
                <a:lnTo>
                  <a:pt x="293329" y="931824"/>
                </a:lnTo>
                <a:lnTo>
                  <a:pt x="293372" y="919774"/>
                </a:lnTo>
                <a:lnTo>
                  <a:pt x="293511" y="907501"/>
                </a:lnTo>
                <a:lnTo>
                  <a:pt x="293730" y="895032"/>
                </a:lnTo>
                <a:lnTo>
                  <a:pt x="294016" y="882396"/>
                </a:lnTo>
                <a:lnTo>
                  <a:pt x="294351" y="869618"/>
                </a:lnTo>
                <a:lnTo>
                  <a:pt x="294721" y="856725"/>
                </a:lnTo>
                <a:lnTo>
                  <a:pt x="295111" y="843746"/>
                </a:lnTo>
                <a:lnTo>
                  <a:pt x="295505" y="830708"/>
                </a:lnTo>
                <a:lnTo>
                  <a:pt x="295887" y="817636"/>
                </a:lnTo>
                <a:lnTo>
                  <a:pt x="296243" y="804559"/>
                </a:lnTo>
                <a:lnTo>
                  <a:pt x="296557" y="791504"/>
                </a:lnTo>
                <a:lnTo>
                  <a:pt x="296814" y="778498"/>
                </a:lnTo>
                <a:lnTo>
                  <a:pt x="296998" y="765567"/>
                </a:lnTo>
                <a:lnTo>
                  <a:pt x="296963" y="727504"/>
                </a:lnTo>
                <a:lnTo>
                  <a:pt x="296703" y="715149"/>
                </a:lnTo>
                <a:lnTo>
                  <a:pt x="296295" y="703006"/>
                </a:lnTo>
                <a:lnTo>
                  <a:pt x="295983" y="696061"/>
                </a:lnTo>
                <a:lnTo>
                  <a:pt x="294964" y="683580"/>
                </a:lnTo>
                <a:lnTo>
                  <a:pt x="293245" y="671032"/>
                </a:lnTo>
                <a:lnTo>
                  <a:pt x="290998" y="658455"/>
                </a:lnTo>
                <a:lnTo>
                  <a:pt x="288397" y="645886"/>
                </a:lnTo>
                <a:lnTo>
                  <a:pt x="285615" y="633364"/>
                </a:lnTo>
                <a:lnTo>
                  <a:pt x="282825" y="620927"/>
                </a:lnTo>
                <a:lnTo>
                  <a:pt x="280705" y="611073"/>
                </a:lnTo>
                <a:lnTo>
                  <a:pt x="278223" y="598614"/>
                </a:lnTo>
                <a:lnTo>
                  <a:pt x="275946" y="586104"/>
                </a:lnTo>
                <a:lnTo>
                  <a:pt x="273877" y="573548"/>
                </a:lnTo>
                <a:lnTo>
                  <a:pt x="272015" y="560954"/>
                </a:lnTo>
                <a:lnTo>
                  <a:pt x="270361" y="548326"/>
                </a:lnTo>
                <a:lnTo>
                  <a:pt x="268918" y="535671"/>
                </a:lnTo>
                <a:lnTo>
                  <a:pt x="267686" y="522994"/>
                </a:lnTo>
                <a:lnTo>
                  <a:pt x="266665" y="510302"/>
                </a:lnTo>
                <a:lnTo>
                  <a:pt x="265857" y="497600"/>
                </a:lnTo>
                <a:lnTo>
                  <a:pt x="265264" y="484894"/>
                </a:lnTo>
                <a:lnTo>
                  <a:pt x="264885" y="472190"/>
                </a:lnTo>
                <a:lnTo>
                  <a:pt x="264722" y="459494"/>
                </a:lnTo>
                <a:lnTo>
                  <a:pt x="264716" y="456323"/>
                </a:lnTo>
                <a:lnTo>
                  <a:pt x="264884" y="443577"/>
                </a:lnTo>
                <a:lnTo>
                  <a:pt x="265358" y="430864"/>
                </a:lnTo>
                <a:lnTo>
                  <a:pt x="266092" y="418180"/>
                </a:lnTo>
                <a:lnTo>
                  <a:pt x="267037" y="405519"/>
                </a:lnTo>
                <a:lnTo>
                  <a:pt x="268148" y="392875"/>
                </a:lnTo>
                <a:lnTo>
                  <a:pt x="269378" y="380244"/>
                </a:lnTo>
                <a:lnTo>
                  <a:pt x="270680" y="367619"/>
                </a:lnTo>
                <a:lnTo>
                  <a:pt x="272006" y="354995"/>
                </a:lnTo>
                <a:lnTo>
                  <a:pt x="273311" y="342366"/>
                </a:lnTo>
                <a:lnTo>
                  <a:pt x="274548" y="329728"/>
                </a:lnTo>
                <a:lnTo>
                  <a:pt x="275670" y="317074"/>
                </a:lnTo>
                <a:lnTo>
                  <a:pt x="276629" y="304399"/>
                </a:lnTo>
                <a:lnTo>
                  <a:pt x="277047" y="297827"/>
                </a:lnTo>
                <a:lnTo>
                  <a:pt x="277435" y="285169"/>
                </a:lnTo>
                <a:lnTo>
                  <a:pt x="277238" y="272482"/>
                </a:lnTo>
                <a:lnTo>
                  <a:pt x="276635" y="259787"/>
                </a:lnTo>
                <a:lnTo>
                  <a:pt x="275803" y="247103"/>
                </a:lnTo>
                <a:lnTo>
                  <a:pt x="274922" y="234450"/>
                </a:lnTo>
                <a:lnTo>
                  <a:pt x="274170" y="221848"/>
                </a:lnTo>
                <a:lnTo>
                  <a:pt x="274152" y="221475"/>
                </a:lnTo>
                <a:lnTo>
                  <a:pt x="273714" y="208811"/>
                </a:lnTo>
                <a:lnTo>
                  <a:pt x="273609" y="196139"/>
                </a:lnTo>
                <a:lnTo>
                  <a:pt x="273771" y="183462"/>
                </a:lnTo>
                <a:lnTo>
                  <a:pt x="274135" y="170780"/>
                </a:lnTo>
                <a:lnTo>
                  <a:pt x="274636" y="158095"/>
                </a:lnTo>
                <a:lnTo>
                  <a:pt x="275208" y="145408"/>
                </a:lnTo>
                <a:lnTo>
                  <a:pt x="275788" y="132720"/>
                </a:lnTo>
                <a:lnTo>
                  <a:pt x="276309" y="120033"/>
                </a:lnTo>
                <a:lnTo>
                  <a:pt x="276707" y="107347"/>
                </a:lnTo>
                <a:lnTo>
                  <a:pt x="276917" y="94665"/>
                </a:lnTo>
                <a:lnTo>
                  <a:pt x="276933" y="89357"/>
                </a:lnTo>
                <a:lnTo>
                  <a:pt x="277635" y="76802"/>
                </a:lnTo>
                <a:lnTo>
                  <a:pt x="278686" y="64062"/>
                </a:lnTo>
                <a:lnTo>
                  <a:pt x="278466" y="51522"/>
                </a:lnTo>
                <a:lnTo>
                  <a:pt x="278305" y="50241"/>
                </a:lnTo>
                <a:lnTo>
                  <a:pt x="273719" y="38265"/>
                </a:lnTo>
                <a:lnTo>
                  <a:pt x="267433" y="27165"/>
                </a:lnTo>
                <a:lnTo>
                  <a:pt x="40624" y="0"/>
                </a:lnTo>
                <a:lnTo>
                  <a:pt x="34515" y="11062"/>
                </a:lnTo>
                <a:lnTo>
                  <a:pt x="24929" y="19931"/>
                </a:lnTo>
                <a:lnTo>
                  <a:pt x="15492" y="28855"/>
                </a:lnTo>
                <a:lnTo>
                  <a:pt x="11389" y="35217"/>
                </a:lnTo>
                <a:lnTo>
                  <a:pt x="8672" y="47431"/>
                </a:lnTo>
                <a:lnTo>
                  <a:pt x="8255" y="60055"/>
                </a:lnTo>
                <a:lnTo>
                  <a:pt x="8099" y="62318"/>
                </a:lnTo>
                <a:lnTo>
                  <a:pt x="6997" y="75058"/>
                </a:lnTo>
                <a:lnTo>
                  <a:pt x="5959" y="87686"/>
                </a:lnTo>
                <a:lnTo>
                  <a:pt x="5062" y="100278"/>
                </a:lnTo>
                <a:lnTo>
                  <a:pt x="4382" y="112907"/>
                </a:lnTo>
                <a:lnTo>
                  <a:pt x="3993" y="125647"/>
                </a:lnTo>
                <a:lnTo>
                  <a:pt x="3946" y="129336"/>
                </a:lnTo>
                <a:lnTo>
                  <a:pt x="3625" y="142427"/>
                </a:lnTo>
                <a:lnTo>
                  <a:pt x="3038" y="155056"/>
                </a:lnTo>
                <a:lnTo>
                  <a:pt x="2437" y="167400"/>
                </a:lnTo>
                <a:lnTo>
                  <a:pt x="2070" y="179635"/>
                </a:lnTo>
                <a:lnTo>
                  <a:pt x="2188" y="191937"/>
                </a:lnTo>
                <a:lnTo>
                  <a:pt x="3041" y="204482"/>
                </a:lnTo>
                <a:lnTo>
                  <a:pt x="4877" y="217447"/>
                </a:lnTo>
                <a:lnTo>
                  <a:pt x="8288" y="232931"/>
                </a:lnTo>
                <a:lnTo>
                  <a:pt x="11832" y="245139"/>
                </a:lnTo>
                <a:lnTo>
                  <a:pt x="16006" y="256692"/>
                </a:lnTo>
                <a:lnTo>
                  <a:pt x="20880" y="267948"/>
                </a:lnTo>
                <a:lnTo>
                  <a:pt x="26522" y="279266"/>
                </a:lnTo>
                <a:lnTo>
                  <a:pt x="30807" y="287134"/>
                </a:lnTo>
                <a:lnTo>
                  <a:pt x="35980" y="297840"/>
                </a:lnTo>
                <a:lnTo>
                  <a:pt x="40234" y="309483"/>
                </a:lnTo>
                <a:lnTo>
                  <a:pt x="43763" y="321810"/>
                </a:lnTo>
                <a:lnTo>
                  <a:pt x="46766" y="334564"/>
                </a:lnTo>
                <a:lnTo>
                  <a:pt x="49437" y="347492"/>
                </a:lnTo>
                <a:lnTo>
                  <a:pt x="51973" y="360340"/>
                </a:lnTo>
                <a:lnTo>
                  <a:pt x="54571" y="372852"/>
                </a:lnTo>
                <a:lnTo>
                  <a:pt x="55191" y="375627"/>
                </a:lnTo>
                <a:lnTo>
                  <a:pt x="58185" y="388737"/>
                </a:lnTo>
                <a:lnTo>
                  <a:pt x="60918" y="401167"/>
                </a:lnTo>
                <a:lnTo>
                  <a:pt x="63265" y="413259"/>
                </a:lnTo>
                <a:lnTo>
                  <a:pt x="65104" y="425355"/>
                </a:lnTo>
                <a:lnTo>
                  <a:pt x="66310" y="437795"/>
                </a:lnTo>
                <a:lnTo>
                  <a:pt x="66760" y="450923"/>
                </a:lnTo>
                <a:lnTo>
                  <a:pt x="66761" y="451307"/>
                </a:lnTo>
                <a:lnTo>
                  <a:pt x="66543" y="464978"/>
                </a:lnTo>
                <a:lnTo>
                  <a:pt x="65923" y="477536"/>
                </a:lnTo>
                <a:lnTo>
                  <a:pt x="64948" y="489481"/>
                </a:lnTo>
                <a:lnTo>
                  <a:pt x="63665" y="501316"/>
                </a:lnTo>
                <a:lnTo>
                  <a:pt x="62122" y="513544"/>
                </a:lnTo>
                <a:lnTo>
                  <a:pt x="60367" y="526666"/>
                </a:lnTo>
                <a:lnTo>
                  <a:pt x="59623" y="532231"/>
                </a:lnTo>
                <a:lnTo>
                  <a:pt x="58030" y="545234"/>
                </a:lnTo>
                <a:lnTo>
                  <a:pt x="56697" y="557979"/>
                </a:lnTo>
                <a:lnTo>
                  <a:pt x="55534" y="570537"/>
                </a:lnTo>
                <a:lnTo>
                  <a:pt x="54452" y="582978"/>
                </a:lnTo>
                <a:lnTo>
                  <a:pt x="53361" y="595374"/>
                </a:lnTo>
                <a:lnTo>
                  <a:pt x="52174" y="607795"/>
                </a:lnTo>
                <a:lnTo>
                  <a:pt x="50800" y="620311"/>
                </a:lnTo>
                <a:lnTo>
                  <a:pt x="49150" y="632993"/>
                </a:lnTo>
                <a:lnTo>
                  <a:pt x="47419" y="644232"/>
                </a:lnTo>
                <a:lnTo>
                  <a:pt x="45605" y="656467"/>
                </a:lnTo>
                <a:lnTo>
                  <a:pt x="43955" y="669556"/>
                </a:lnTo>
                <a:lnTo>
                  <a:pt x="42444" y="682324"/>
                </a:lnTo>
                <a:lnTo>
                  <a:pt x="41843" y="687324"/>
                </a:lnTo>
                <a:lnTo>
                  <a:pt x="42008" y="687146"/>
                </a:lnTo>
                <a:lnTo>
                  <a:pt x="34782" y="707313"/>
                </a:lnTo>
                <a:lnTo>
                  <a:pt x="31424" y="720149"/>
                </a:lnTo>
                <a:lnTo>
                  <a:pt x="28538" y="731997"/>
                </a:lnTo>
                <a:lnTo>
                  <a:pt x="25580" y="743565"/>
                </a:lnTo>
                <a:lnTo>
                  <a:pt x="21930" y="755621"/>
                </a:lnTo>
                <a:lnTo>
                  <a:pt x="18831" y="764247"/>
                </a:lnTo>
                <a:lnTo>
                  <a:pt x="15497" y="776436"/>
                </a:lnTo>
                <a:lnTo>
                  <a:pt x="13191" y="788944"/>
                </a:lnTo>
                <a:lnTo>
                  <a:pt x="9804" y="801175"/>
                </a:lnTo>
                <a:lnTo>
                  <a:pt x="9738" y="801344"/>
                </a:lnTo>
                <a:lnTo>
                  <a:pt x="4019" y="812354"/>
                </a:lnTo>
                <a:lnTo>
                  <a:pt x="0" y="823017"/>
                </a:lnTo>
                <a:lnTo>
                  <a:pt x="86" y="83097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139030" y="4829810"/>
            <a:ext cx="297095" cy="980281"/>
          </a:xfrm>
          <a:custGeom>
            <a:avLst/>
            <a:gdLst/>
            <a:ahLst/>
            <a:cxnLst/>
            <a:rect l="l" t="t" r="r" b="b"/>
            <a:pathLst>
              <a:path w="297095" h="980281">
                <a:moveTo>
                  <a:pt x="40624" y="0"/>
                </a:moveTo>
                <a:lnTo>
                  <a:pt x="34515" y="11062"/>
                </a:lnTo>
                <a:lnTo>
                  <a:pt x="24929" y="19931"/>
                </a:lnTo>
                <a:lnTo>
                  <a:pt x="15492" y="28855"/>
                </a:lnTo>
                <a:lnTo>
                  <a:pt x="11389" y="35217"/>
                </a:lnTo>
                <a:lnTo>
                  <a:pt x="8672" y="47431"/>
                </a:lnTo>
                <a:lnTo>
                  <a:pt x="8255" y="60055"/>
                </a:lnTo>
                <a:lnTo>
                  <a:pt x="8099" y="62318"/>
                </a:lnTo>
                <a:lnTo>
                  <a:pt x="6997" y="75058"/>
                </a:lnTo>
                <a:lnTo>
                  <a:pt x="5959" y="87686"/>
                </a:lnTo>
                <a:lnTo>
                  <a:pt x="5062" y="100278"/>
                </a:lnTo>
                <a:lnTo>
                  <a:pt x="4382" y="112907"/>
                </a:lnTo>
                <a:lnTo>
                  <a:pt x="3993" y="125647"/>
                </a:lnTo>
                <a:lnTo>
                  <a:pt x="3946" y="129336"/>
                </a:lnTo>
                <a:lnTo>
                  <a:pt x="3625" y="142427"/>
                </a:lnTo>
                <a:lnTo>
                  <a:pt x="3038" y="155056"/>
                </a:lnTo>
                <a:lnTo>
                  <a:pt x="2437" y="167400"/>
                </a:lnTo>
                <a:lnTo>
                  <a:pt x="2070" y="179635"/>
                </a:lnTo>
                <a:lnTo>
                  <a:pt x="2188" y="191937"/>
                </a:lnTo>
                <a:lnTo>
                  <a:pt x="3041" y="204482"/>
                </a:lnTo>
                <a:lnTo>
                  <a:pt x="4877" y="217447"/>
                </a:lnTo>
                <a:lnTo>
                  <a:pt x="8288" y="232931"/>
                </a:lnTo>
                <a:lnTo>
                  <a:pt x="11832" y="245139"/>
                </a:lnTo>
                <a:lnTo>
                  <a:pt x="16006" y="256692"/>
                </a:lnTo>
                <a:lnTo>
                  <a:pt x="20880" y="267948"/>
                </a:lnTo>
                <a:lnTo>
                  <a:pt x="26522" y="279266"/>
                </a:lnTo>
                <a:lnTo>
                  <a:pt x="30807" y="287134"/>
                </a:lnTo>
                <a:lnTo>
                  <a:pt x="35980" y="297840"/>
                </a:lnTo>
                <a:lnTo>
                  <a:pt x="40234" y="309483"/>
                </a:lnTo>
                <a:lnTo>
                  <a:pt x="43763" y="321810"/>
                </a:lnTo>
                <a:lnTo>
                  <a:pt x="46766" y="334564"/>
                </a:lnTo>
                <a:lnTo>
                  <a:pt x="49437" y="347492"/>
                </a:lnTo>
                <a:lnTo>
                  <a:pt x="51973" y="360340"/>
                </a:lnTo>
                <a:lnTo>
                  <a:pt x="54571" y="372852"/>
                </a:lnTo>
                <a:lnTo>
                  <a:pt x="55191" y="375627"/>
                </a:lnTo>
                <a:lnTo>
                  <a:pt x="58185" y="388737"/>
                </a:lnTo>
                <a:lnTo>
                  <a:pt x="60918" y="401167"/>
                </a:lnTo>
                <a:lnTo>
                  <a:pt x="63265" y="413259"/>
                </a:lnTo>
                <a:lnTo>
                  <a:pt x="65104" y="425355"/>
                </a:lnTo>
                <a:lnTo>
                  <a:pt x="66310" y="437795"/>
                </a:lnTo>
                <a:lnTo>
                  <a:pt x="66760" y="450923"/>
                </a:lnTo>
                <a:lnTo>
                  <a:pt x="66761" y="451307"/>
                </a:lnTo>
                <a:lnTo>
                  <a:pt x="66543" y="464978"/>
                </a:lnTo>
                <a:lnTo>
                  <a:pt x="65923" y="477536"/>
                </a:lnTo>
                <a:lnTo>
                  <a:pt x="64948" y="489481"/>
                </a:lnTo>
                <a:lnTo>
                  <a:pt x="63665" y="501316"/>
                </a:lnTo>
                <a:lnTo>
                  <a:pt x="62122" y="513544"/>
                </a:lnTo>
                <a:lnTo>
                  <a:pt x="60367" y="526666"/>
                </a:lnTo>
                <a:lnTo>
                  <a:pt x="59623" y="532231"/>
                </a:lnTo>
                <a:lnTo>
                  <a:pt x="58030" y="545234"/>
                </a:lnTo>
                <a:lnTo>
                  <a:pt x="56697" y="557979"/>
                </a:lnTo>
                <a:lnTo>
                  <a:pt x="55534" y="570537"/>
                </a:lnTo>
                <a:lnTo>
                  <a:pt x="54452" y="582978"/>
                </a:lnTo>
                <a:lnTo>
                  <a:pt x="53361" y="595374"/>
                </a:lnTo>
                <a:lnTo>
                  <a:pt x="52174" y="607795"/>
                </a:lnTo>
                <a:lnTo>
                  <a:pt x="50800" y="620311"/>
                </a:lnTo>
                <a:lnTo>
                  <a:pt x="49150" y="632993"/>
                </a:lnTo>
                <a:lnTo>
                  <a:pt x="47419" y="644232"/>
                </a:lnTo>
                <a:lnTo>
                  <a:pt x="45605" y="656467"/>
                </a:lnTo>
                <a:lnTo>
                  <a:pt x="43955" y="669556"/>
                </a:lnTo>
                <a:lnTo>
                  <a:pt x="42444" y="682324"/>
                </a:lnTo>
                <a:lnTo>
                  <a:pt x="41843" y="687324"/>
                </a:lnTo>
                <a:lnTo>
                  <a:pt x="42008" y="687146"/>
                </a:lnTo>
                <a:lnTo>
                  <a:pt x="34782" y="707313"/>
                </a:lnTo>
                <a:lnTo>
                  <a:pt x="31424" y="720149"/>
                </a:lnTo>
                <a:lnTo>
                  <a:pt x="28538" y="731997"/>
                </a:lnTo>
                <a:lnTo>
                  <a:pt x="25580" y="743565"/>
                </a:lnTo>
                <a:lnTo>
                  <a:pt x="21930" y="755621"/>
                </a:lnTo>
                <a:lnTo>
                  <a:pt x="18831" y="764247"/>
                </a:lnTo>
                <a:lnTo>
                  <a:pt x="15497" y="776436"/>
                </a:lnTo>
                <a:lnTo>
                  <a:pt x="13191" y="788944"/>
                </a:lnTo>
                <a:lnTo>
                  <a:pt x="9804" y="801175"/>
                </a:lnTo>
                <a:lnTo>
                  <a:pt x="9738" y="801344"/>
                </a:lnTo>
                <a:lnTo>
                  <a:pt x="4019" y="812354"/>
                </a:lnTo>
                <a:lnTo>
                  <a:pt x="0" y="823017"/>
                </a:lnTo>
                <a:lnTo>
                  <a:pt x="86" y="830973"/>
                </a:lnTo>
                <a:lnTo>
                  <a:pt x="12837" y="832180"/>
                </a:lnTo>
                <a:lnTo>
                  <a:pt x="25064" y="831402"/>
                </a:lnTo>
                <a:lnTo>
                  <a:pt x="36949" y="829060"/>
                </a:lnTo>
                <a:lnTo>
                  <a:pt x="48679" y="825573"/>
                </a:lnTo>
                <a:lnTo>
                  <a:pt x="60439" y="821364"/>
                </a:lnTo>
                <a:lnTo>
                  <a:pt x="72413" y="816852"/>
                </a:lnTo>
                <a:lnTo>
                  <a:pt x="74889" y="815936"/>
                </a:lnTo>
                <a:lnTo>
                  <a:pt x="87733" y="811890"/>
                </a:lnTo>
                <a:lnTo>
                  <a:pt x="100299" y="808196"/>
                </a:lnTo>
                <a:lnTo>
                  <a:pt x="111976" y="803433"/>
                </a:lnTo>
                <a:lnTo>
                  <a:pt x="122151" y="796181"/>
                </a:lnTo>
                <a:lnTo>
                  <a:pt x="127606" y="789559"/>
                </a:lnTo>
                <a:lnTo>
                  <a:pt x="127124" y="802239"/>
                </a:lnTo>
                <a:lnTo>
                  <a:pt x="126155" y="814923"/>
                </a:lnTo>
                <a:lnTo>
                  <a:pt x="124828" y="827602"/>
                </a:lnTo>
                <a:lnTo>
                  <a:pt x="123271" y="840272"/>
                </a:lnTo>
                <a:lnTo>
                  <a:pt x="121614" y="852928"/>
                </a:lnTo>
                <a:lnTo>
                  <a:pt x="119985" y="865562"/>
                </a:lnTo>
                <a:lnTo>
                  <a:pt x="118513" y="878170"/>
                </a:lnTo>
                <a:lnTo>
                  <a:pt x="117327" y="890745"/>
                </a:lnTo>
                <a:lnTo>
                  <a:pt x="116684" y="900506"/>
                </a:lnTo>
                <a:lnTo>
                  <a:pt x="115961" y="909436"/>
                </a:lnTo>
                <a:lnTo>
                  <a:pt x="114677" y="923491"/>
                </a:lnTo>
                <a:lnTo>
                  <a:pt x="113336" y="939999"/>
                </a:lnTo>
                <a:lnTo>
                  <a:pt x="112438" y="956289"/>
                </a:lnTo>
                <a:lnTo>
                  <a:pt x="112487" y="969691"/>
                </a:lnTo>
                <a:lnTo>
                  <a:pt x="113985" y="977534"/>
                </a:lnTo>
                <a:lnTo>
                  <a:pt x="114551" y="978242"/>
                </a:lnTo>
                <a:lnTo>
                  <a:pt x="125022" y="980281"/>
                </a:lnTo>
                <a:lnTo>
                  <a:pt x="140442" y="979843"/>
                </a:lnTo>
                <a:lnTo>
                  <a:pt x="150911" y="979220"/>
                </a:lnTo>
                <a:lnTo>
                  <a:pt x="159778" y="978741"/>
                </a:lnTo>
                <a:lnTo>
                  <a:pt x="172530" y="977632"/>
                </a:lnTo>
                <a:lnTo>
                  <a:pt x="187480" y="975973"/>
                </a:lnTo>
                <a:lnTo>
                  <a:pt x="202941" y="973839"/>
                </a:lnTo>
                <a:lnTo>
                  <a:pt x="217227" y="971307"/>
                </a:lnTo>
                <a:lnTo>
                  <a:pt x="228649" y="968456"/>
                </a:lnTo>
                <a:lnTo>
                  <a:pt x="233029" y="966812"/>
                </a:lnTo>
                <a:lnTo>
                  <a:pt x="244991" y="962653"/>
                </a:lnTo>
                <a:lnTo>
                  <a:pt x="256473" y="957642"/>
                </a:lnTo>
                <a:lnTo>
                  <a:pt x="267395" y="953414"/>
                </a:lnTo>
                <a:lnTo>
                  <a:pt x="282280" y="949143"/>
                </a:lnTo>
                <a:lnTo>
                  <a:pt x="290935" y="943428"/>
                </a:lnTo>
                <a:lnTo>
                  <a:pt x="293329" y="931824"/>
                </a:lnTo>
                <a:lnTo>
                  <a:pt x="293372" y="919774"/>
                </a:lnTo>
                <a:lnTo>
                  <a:pt x="293511" y="907501"/>
                </a:lnTo>
                <a:lnTo>
                  <a:pt x="293730" y="895032"/>
                </a:lnTo>
                <a:lnTo>
                  <a:pt x="294016" y="882396"/>
                </a:lnTo>
                <a:lnTo>
                  <a:pt x="294351" y="869618"/>
                </a:lnTo>
                <a:lnTo>
                  <a:pt x="294721" y="856725"/>
                </a:lnTo>
                <a:lnTo>
                  <a:pt x="295111" y="843746"/>
                </a:lnTo>
                <a:lnTo>
                  <a:pt x="295505" y="830708"/>
                </a:lnTo>
                <a:lnTo>
                  <a:pt x="295887" y="817636"/>
                </a:lnTo>
                <a:lnTo>
                  <a:pt x="296243" y="804559"/>
                </a:lnTo>
                <a:lnTo>
                  <a:pt x="296557" y="791504"/>
                </a:lnTo>
                <a:lnTo>
                  <a:pt x="296814" y="778498"/>
                </a:lnTo>
                <a:lnTo>
                  <a:pt x="296998" y="765567"/>
                </a:lnTo>
                <a:lnTo>
                  <a:pt x="297095" y="752740"/>
                </a:lnTo>
                <a:lnTo>
                  <a:pt x="297088" y="740043"/>
                </a:lnTo>
                <a:lnTo>
                  <a:pt x="296963" y="727504"/>
                </a:lnTo>
                <a:lnTo>
                  <a:pt x="296703" y="715149"/>
                </a:lnTo>
                <a:lnTo>
                  <a:pt x="296295" y="703006"/>
                </a:lnTo>
                <a:lnTo>
                  <a:pt x="295983" y="696061"/>
                </a:lnTo>
                <a:lnTo>
                  <a:pt x="294964" y="683580"/>
                </a:lnTo>
                <a:lnTo>
                  <a:pt x="293245" y="671032"/>
                </a:lnTo>
                <a:lnTo>
                  <a:pt x="290998" y="658455"/>
                </a:lnTo>
                <a:lnTo>
                  <a:pt x="288397" y="645886"/>
                </a:lnTo>
                <a:lnTo>
                  <a:pt x="285615" y="633364"/>
                </a:lnTo>
                <a:lnTo>
                  <a:pt x="282825" y="620927"/>
                </a:lnTo>
                <a:lnTo>
                  <a:pt x="280705" y="611073"/>
                </a:lnTo>
                <a:lnTo>
                  <a:pt x="278223" y="598614"/>
                </a:lnTo>
                <a:lnTo>
                  <a:pt x="275946" y="586104"/>
                </a:lnTo>
                <a:lnTo>
                  <a:pt x="273877" y="573548"/>
                </a:lnTo>
                <a:lnTo>
                  <a:pt x="272015" y="560954"/>
                </a:lnTo>
                <a:lnTo>
                  <a:pt x="270361" y="548326"/>
                </a:lnTo>
                <a:lnTo>
                  <a:pt x="268918" y="535671"/>
                </a:lnTo>
                <a:lnTo>
                  <a:pt x="267686" y="522994"/>
                </a:lnTo>
                <a:lnTo>
                  <a:pt x="266665" y="510302"/>
                </a:lnTo>
                <a:lnTo>
                  <a:pt x="265857" y="497600"/>
                </a:lnTo>
                <a:lnTo>
                  <a:pt x="265264" y="484894"/>
                </a:lnTo>
                <a:lnTo>
                  <a:pt x="264885" y="472190"/>
                </a:lnTo>
                <a:lnTo>
                  <a:pt x="264722" y="459494"/>
                </a:lnTo>
                <a:lnTo>
                  <a:pt x="264716" y="456323"/>
                </a:lnTo>
                <a:lnTo>
                  <a:pt x="264884" y="443577"/>
                </a:lnTo>
                <a:lnTo>
                  <a:pt x="265358" y="430864"/>
                </a:lnTo>
                <a:lnTo>
                  <a:pt x="266092" y="418180"/>
                </a:lnTo>
                <a:lnTo>
                  <a:pt x="267037" y="405519"/>
                </a:lnTo>
                <a:lnTo>
                  <a:pt x="268148" y="392875"/>
                </a:lnTo>
                <a:lnTo>
                  <a:pt x="269378" y="380244"/>
                </a:lnTo>
                <a:lnTo>
                  <a:pt x="270680" y="367619"/>
                </a:lnTo>
                <a:lnTo>
                  <a:pt x="272006" y="354995"/>
                </a:lnTo>
                <a:lnTo>
                  <a:pt x="273311" y="342366"/>
                </a:lnTo>
                <a:lnTo>
                  <a:pt x="274548" y="329728"/>
                </a:lnTo>
                <a:lnTo>
                  <a:pt x="275670" y="317074"/>
                </a:lnTo>
                <a:lnTo>
                  <a:pt x="276629" y="304399"/>
                </a:lnTo>
                <a:lnTo>
                  <a:pt x="277047" y="297827"/>
                </a:lnTo>
                <a:lnTo>
                  <a:pt x="277435" y="285169"/>
                </a:lnTo>
                <a:lnTo>
                  <a:pt x="277238" y="272482"/>
                </a:lnTo>
                <a:lnTo>
                  <a:pt x="276635" y="259787"/>
                </a:lnTo>
                <a:lnTo>
                  <a:pt x="275803" y="247103"/>
                </a:lnTo>
                <a:lnTo>
                  <a:pt x="274922" y="234450"/>
                </a:lnTo>
                <a:lnTo>
                  <a:pt x="274170" y="221848"/>
                </a:lnTo>
                <a:lnTo>
                  <a:pt x="274152" y="221475"/>
                </a:lnTo>
                <a:lnTo>
                  <a:pt x="273714" y="208811"/>
                </a:lnTo>
                <a:lnTo>
                  <a:pt x="273609" y="196139"/>
                </a:lnTo>
                <a:lnTo>
                  <a:pt x="273771" y="183462"/>
                </a:lnTo>
                <a:lnTo>
                  <a:pt x="274135" y="170780"/>
                </a:lnTo>
                <a:lnTo>
                  <a:pt x="274636" y="158095"/>
                </a:lnTo>
                <a:lnTo>
                  <a:pt x="275208" y="145408"/>
                </a:lnTo>
                <a:lnTo>
                  <a:pt x="275788" y="132720"/>
                </a:lnTo>
                <a:lnTo>
                  <a:pt x="276309" y="120033"/>
                </a:lnTo>
                <a:lnTo>
                  <a:pt x="276707" y="107347"/>
                </a:lnTo>
                <a:lnTo>
                  <a:pt x="276917" y="94665"/>
                </a:lnTo>
                <a:lnTo>
                  <a:pt x="276933" y="89357"/>
                </a:lnTo>
                <a:lnTo>
                  <a:pt x="277635" y="76802"/>
                </a:lnTo>
                <a:lnTo>
                  <a:pt x="278686" y="64062"/>
                </a:lnTo>
                <a:lnTo>
                  <a:pt x="278466" y="51522"/>
                </a:lnTo>
                <a:lnTo>
                  <a:pt x="278305" y="50241"/>
                </a:lnTo>
                <a:lnTo>
                  <a:pt x="273719" y="38265"/>
                </a:lnTo>
                <a:lnTo>
                  <a:pt x="267433" y="271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200000" y="5231232"/>
            <a:ext cx="66573" cy="389001"/>
          </a:xfrm>
          <a:custGeom>
            <a:avLst/>
            <a:gdLst/>
            <a:ahLst/>
            <a:cxnLst/>
            <a:rect l="l" t="t" r="r" b="b"/>
            <a:pathLst>
              <a:path w="66573" h="389000">
                <a:moveTo>
                  <a:pt x="66573" y="389000"/>
                </a:moveTo>
                <a:lnTo>
                  <a:pt x="66082" y="377988"/>
                </a:lnTo>
                <a:lnTo>
                  <a:pt x="62340" y="364632"/>
                </a:lnTo>
                <a:lnTo>
                  <a:pt x="59245" y="353555"/>
                </a:lnTo>
                <a:lnTo>
                  <a:pt x="57189" y="341098"/>
                </a:lnTo>
                <a:lnTo>
                  <a:pt x="55692" y="328465"/>
                </a:lnTo>
                <a:lnTo>
                  <a:pt x="54602" y="315738"/>
                </a:lnTo>
                <a:lnTo>
                  <a:pt x="53768" y="303003"/>
                </a:lnTo>
                <a:lnTo>
                  <a:pt x="53037" y="290342"/>
                </a:lnTo>
                <a:lnTo>
                  <a:pt x="52920" y="288340"/>
                </a:lnTo>
                <a:lnTo>
                  <a:pt x="52129" y="275600"/>
                </a:lnTo>
                <a:lnTo>
                  <a:pt x="51257" y="262924"/>
                </a:lnTo>
                <a:lnTo>
                  <a:pt x="50298" y="250294"/>
                </a:lnTo>
                <a:lnTo>
                  <a:pt x="49244" y="237691"/>
                </a:lnTo>
                <a:lnTo>
                  <a:pt x="48086" y="225096"/>
                </a:lnTo>
                <a:lnTo>
                  <a:pt x="46817" y="212491"/>
                </a:lnTo>
                <a:lnTo>
                  <a:pt x="45430" y="199856"/>
                </a:lnTo>
                <a:lnTo>
                  <a:pt x="43916" y="187173"/>
                </a:lnTo>
                <a:lnTo>
                  <a:pt x="43459" y="183540"/>
                </a:lnTo>
                <a:lnTo>
                  <a:pt x="41892" y="170881"/>
                </a:lnTo>
                <a:lnTo>
                  <a:pt x="40385" y="158288"/>
                </a:lnTo>
                <a:lnTo>
                  <a:pt x="38873" y="145736"/>
                </a:lnTo>
                <a:lnTo>
                  <a:pt x="37292" y="133201"/>
                </a:lnTo>
                <a:lnTo>
                  <a:pt x="35579" y="120661"/>
                </a:lnTo>
                <a:lnTo>
                  <a:pt x="33667" y="108091"/>
                </a:lnTo>
                <a:lnTo>
                  <a:pt x="31495" y="95467"/>
                </a:lnTo>
                <a:lnTo>
                  <a:pt x="28553" y="81417"/>
                </a:lnTo>
                <a:lnTo>
                  <a:pt x="25349" y="68702"/>
                </a:lnTo>
                <a:lnTo>
                  <a:pt x="21924" y="56402"/>
                </a:lnTo>
                <a:lnTo>
                  <a:pt x="19037" y="46558"/>
                </a:lnTo>
                <a:lnTo>
                  <a:pt x="15101" y="37218"/>
                </a:lnTo>
                <a:lnTo>
                  <a:pt x="8558" y="23151"/>
                </a:lnTo>
                <a:lnTo>
                  <a:pt x="2497" y="910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18641" y="4375596"/>
            <a:ext cx="455954" cy="618477"/>
          </a:xfrm>
          <a:custGeom>
            <a:avLst/>
            <a:gdLst/>
            <a:ahLst/>
            <a:cxnLst/>
            <a:rect l="l" t="t" r="r" b="b"/>
            <a:pathLst>
              <a:path w="455954" h="618477">
                <a:moveTo>
                  <a:pt x="352425" y="377733"/>
                </a:moveTo>
                <a:lnTo>
                  <a:pt x="354440" y="366006"/>
                </a:lnTo>
                <a:lnTo>
                  <a:pt x="355268" y="364286"/>
                </a:lnTo>
                <a:lnTo>
                  <a:pt x="361393" y="353313"/>
                </a:lnTo>
                <a:lnTo>
                  <a:pt x="368046" y="342405"/>
                </a:lnTo>
                <a:lnTo>
                  <a:pt x="374812" y="331533"/>
                </a:lnTo>
                <a:lnTo>
                  <a:pt x="380706" y="321665"/>
                </a:lnTo>
                <a:lnTo>
                  <a:pt x="384398" y="312872"/>
                </a:lnTo>
                <a:lnTo>
                  <a:pt x="388039" y="300446"/>
                </a:lnTo>
                <a:lnTo>
                  <a:pt x="391535" y="286032"/>
                </a:lnTo>
                <a:lnTo>
                  <a:pt x="394788" y="271275"/>
                </a:lnTo>
                <a:lnTo>
                  <a:pt x="397703" y="257822"/>
                </a:lnTo>
                <a:lnTo>
                  <a:pt x="400183" y="247318"/>
                </a:lnTo>
                <a:lnTo>
                  <a:pt x="400518" y="246075"/>
                </a:lnTo>
                <a:lnTo>
                  <a:pt x="404762" y="232405"/>
                </a:lnTo>
                <a:lnTo>
                  <a:pt x="408225" y="223880"/>
                </a:lnTo>
                <a:lnTo>
                  <a:pt x="410967" y="218887"/>
                </a:lnTo>
                <a:lnTo>
                  <a:pt x="413049" y="215813"/>
                </a:lnTo>
                <a:lnTo>
                  <a:pt x="414531" y="213043"/>
                </a:lnTo>
                <a:lnTo>
                  <a:pt x="415471" y="208966"/>
                </a:lnTo>
                <a:lnTo>
                  <a:pt x="415930" y="201967"/>
                </a:lnTo>
                <a:lnTo>
                  <a:pt x="416000" y="195808"/>
                </a:lnTo>
                <a:lnTo>
                  <a:pt x="419171" y="183770"/>
                </a:lnTo>
                <a:lnTo>
                  <a:pt x="422961" y="172958"/>
                </a:lnTo>
                <a:lnTo>
                  <a:pt x="422502" y="166890"/>
                </a:lnTo>
                <a:lnTo>
                  <a:pt x="421029" y="161048"/>
                </a:lnTo>
                <a:lnTo>
                  <a:pt x="422718" y="152781"/>
                </a:lnTo>
                <a:lnTo>
                  <a:pt x="421588" y="147180"/>
                </a:lnTo>
                <a:lnTo>
                  <a:pt x="421321" y="135276"/>
                </a:lnTo>
                <a:lnTo>
                  <a:pt x="421608" y="121119"/>
                </a:lnTo>
                <a:lnTo>
                  <a:pt x="419759" y="112623"/>
                </a:lnTo>
                <a:lnTo>
                  <a:pt x="413485" y="105105"/>
                </a:lnTo>
                <a:lnTo>
                  <a:pt x="403544" y="95204"/>
                </a:lnTo>
                <a:lnTo>
                  <a:pt x="392277" y="84180"/>
                </a:lnTo>
                <a:lnTo>
                  <a:pt x="382024" y="73296"/>
                </a:lnTo>
                <a:lnTo>
                  <a:pt x="375126" y="63814"/>
                </a:lnTo>
                <a:lnTo>
                  <a:pt x="373645" y="59880"/>
                </a:lnTo>
                <a:lnTo>
                  <a:pt x="371280" y="45656"/>
                </a:lnTo>
                <a:lnTo>
                  <a:pt x="369523" y="36332"/>
                </a:lnTo>
                <a:lnTo>
                  <a:pt x="366874" y="27266"/>
                </a:lnTo>
                <a:lnTo>
                  <a:pt x="361833" y="13819"/>
                </a:lnTo>
                <a:lnTo>
                  <a:pt x="361733" y="13563"/>
                </a:lnTo>
                <a:lnTo>
                  <a:pt x="358583" y="5511"/>
                </a:lnTo>
                <a:lnTo>
                  <a:pt x="355408" y="3898"/>
                </a:lnTo>
                <a:lnTo>
                  <a:pt x="347852" y="0"/>
                </a:lnTo>
                <a:lnTo>
                  <a:pt x="344029" y="965"/>
                </a:lnTo>
                <a:lnTo>
                  <a:pt x="332621" y="6618"/>
                </a:lnTo>
                <a:lnTo>
                  <a:pt x="321382" y="12533"/>
                </a:lnTo>
                <a:lnTo>
                  <a:pt x="319886" y="13182"/>
                </a:lnTo>
                <a:lnTo>
                  <a:pt x="313206" y="15963"/>
                </a:lnTo>
                <a:lnTo>
                  <a:pt x="304379" y="21501"/>
                </a:lnTo>
                <a:lnTo>
                  <a:pt x="298068" y="23050"/>
                </a:lnTo>
                <a:lnTo>
                  <a:pt x="286242" y="23967"/>
                </a:lnTo>
                <a:lnTo>
                  <a:pt x="274036" y="23002"/>
                </a:lnTo>
                <a:lnTo>
                  <a:pt x="261963" y="23031"/>
                </a:lnTo>
                <a:lnTo>
                  <a:pt x="255192" y="24650"/>
                </a:lnTo>
                <a:lnTo>
                  <a:pt x="244176" y="30467"/>
                </a:lnTo>
                <a:lnTo>
                  <a:pt x="233406" y="38064"/>
                </a:lnTo>
                <a:lnTo>
                  <a:pt x="223557" y="44691"/>
                </a:lnTo>
                <a:lnTo>
                  <a:pt x="218667" y="47561"/>
                </a:lnTo>
                <a:lnTo>
                  <a:pt x="213892" y="52438"/>
                </a:lnTo>
                <a:lnTo>
                  <a:pt x="209764" y="56311"/>
                </a:lnTo>
                <a:lnTo>
                  <a:pt x="200069" y="64006"/>
                </a:lnTo>
                <a:lnTo>
                  <a:pt x="190044" y="71104"/>
                </a:lnTo>
                <a:lnTo>
                  <a:pt x="183069" y="77089"/>
                </a:lnTo>
                <a:lnTo>
                  <a:pt x="174512" y="86032"/>
                </a:lnTo>
                <a:lnTo>
                  <a:pt x="166215" y="95848"/>
                </a:lnTo>
                <a:lnTo>
                  <a:pt x="158231" y="106129"/>
                </a:lnTo>
                <a:lnTo>
                  <a:pt x="150614" y="116471"/>
                </a:lnTo>
                <a:lnTo>
                  <a:pt x="145198" y="123990"/>
                </a:lnTo>
                <a:lnTo>
                  <a:pt x="138846" y="131608"/>
                </a:lnTo>
                <a:lnTo>
                  <a:pt x="131441" y="138915"/>
                </a:lnTo>
                <a:lnTo>
                  <a:pt x="123150" y="146668"/>
                </a:lnTo>
                <a:lnTo>
                  <a:pt x="114142" y="155622"/>
                </a:lnTo>
                <a:lnTo>
                  <a:pt x="104584" y="166532"/>
                </a:lnTo>
                <a:lnTo>
                  <a:pt x="94643" y="180153"/>
                </a:lnTo>
                <a:lnTo>
                  <a:pt x="93483" y="181927"/>
                </a:lnTo>
                <a:lnTo>
                  <a:pt x="86508" y="193307"/>
                </a:lnTo>
                <a:lnTo>
                  <a:pt x="80271" y="204145"/>
                </a:lnTo>
                <a:lnTo>
                  <a:pt x="74133" y="214619"/>
                </a:lnTo>
                <a:lnTo>
                  <a:pt x="67455" y="224908"/>
                </a:lnTo>
                <a:lnTo>
                  <a:pt x="59597" y="235189"/>
                </a:lnTo>
                <a:lnTo>
                  <a:pt x="55942" y="239382"/>
                </a:lnTo>
                <a:lnTo>
                  <a:pt x="48712" y="248283"/>
                </a:lnTo>
                <a:lnTo>
                  <a:pt x="41516" y="258703"/>
                </a:lnTo>
                <a:lnTo>
                  <a:pt x="34444" y="270121"/>
                </a:lnTo>
                <a:lnTo>
                  <a:pt x="27584" y="282020"/>
                </a:lnTo>
                <a:lnTo>
                  <a:pt x="21028" y="293880"/>
                </a:lnTo>
                <a:lnTo>
                  <a:pt x="14864" y="305183"/>
                </a:lnTo>
                <a:lnTo>
                  <a:pt x="9183" y="315409"/>
                </a:lnTo>
                <a:lnTo>
                  <a:pt x="8190" y="317144"/>
                </a:lnTo>
                <a:lnTo>
                  <a:pt x="4049" y="325321"/>
                </a:lnTo>
                <a:lnTo>
                  <a:pt x="2686" y="330508"/>
                </a:lnTo>
                <a:lnTo>
                  <a:pt x="684" y="336143"/>
                </a:lnTo>
                <a:lnTo>
                  <a:pt x="0" y="347139"/>
                </a:lnTo>
                <a:lnTo>
                  <a:pt x="3323" y="360483"/>
                </a:lnTo>
                <a:lnTo>
                  <a:pt x="8317" y="369951"/>
                </a:lnTo>
                <a:lnTo>
                  <a:pt x="14921" y="378421"/>
                </a:lnTo>
                <a:lnTo>
                  <a:pt x="17461" y="383844"/>
                </a:lnTo>
                <a:lnTo>
                  <a:pt x="27291" y="385660"/>
                </a:lnTo>
                <a:lnTo>
                  <a:pt x="39541" y="388628"/>
                </a:lnTo>
                <a:lnTo>
                  <a:pt x="51925" y="391661"/>
                </a:lnTo>
                <a:lnTo>
                  <a:pt x="60489" y="392734"/>
                </a:lnTo>
                <a:lnTo>
                  <a:pt x="57160" y="404325"/>
                </a:lnTo>
                <a:lnTo>
                  <a:pt x="52619" y="416122"/>
                </a:lnTo>
                <a:lnTo>
                  <a:pt x="47372" y="428028"/>
                </a:lnTo>
                <a:lnTo>
                  <a:pt x="41931" y="439947"/>
                </a:lnTo>
                <a:lnTo>
                  <a:pt x="36803" y="451782"/>
                </a:lnTo>
                <a:lnTo>
                  <a:pt x="33781" y="459663"/>
                </a:lnTo>
                <a:lnTo>
                  <a:pt x="30126" y="471720"/>
                </a:lnTo>
                <a:lnTo>
                  <a:pt x="27314" y="484292"/>
                </a:lnTo>
                <a:lnTo>
                  <a:pt x="25143" y="497044"/>
                </a:lnTo>
                <a:lnTo>
                  <a:pt x="23412" y="509642"/>
                </a:lnTo>
                <a:lnTo>
                  <a:pt x="22490" y="517067"/>
                </a:lnTo>
                <a:lnTo>
                  <a:pt x="34152" y="520785"/>
                </a:lnTo>
                <a:lnTo>
                  <a:pt x="47024" y="522963"/>
                </a:lnTo>
                <a:lnTo>
                  <a:pt x="60226" y="524247"/>
                </a:lnTo>
                <a:lnTo>
                  <a:pt x="72880" y="525285"/>
                </a:lnTo>
                <a:lnTo>
                  <a:pt x="76732" y="525678"/>
                </a:lnTo>
                <a:lnTo>
                  <a:pt x="89398" y="526889"/>
                </a:lnTo>
                <a:lnTo>
                  <a:pt x="102063" y="527761"/>
                </a:lnTo>
                <a:lnTo>
                  <a:pt x="114728" y="528412"/>
                </a:lnTo>
                <a:lnTo>
                  <a:pt x="127395" y="528956"/>
                </a:lnTo>
                <a:lnTo>
                  <a:pt x="140063" y="529510"/>
                </a:lnTo>
                <a:lnTo>
                  <a:pt x="152735" y="530189"/>
                </a:lnTo>
                <a:lnTo>
                  <a:pt x="165410" y="531110"/>
                </a:lnTo>
                <a:lnTo>
                  <a:pt x="178407" y="532869"/>
                </a:lnTo>
                <a:lnTo>
                  <a:pt x="190758" y="535638"/>
                </a:lnTo>
                <a:lnTo>
                  <a:pt x="202996" y="539143"/>
                </a:lnTo>
                <a:lnTo>
                  <a:pt x="215170" y="543068"/>
                </a:lnTo>
                <a:lnTo>
                  <a:pt x="227325" y="547095"/>
                </a:lnTo>
                <a:lnTo>
                  <a:pt x="239506" y="550910"/>
                </a:lnTo>
                <a:lnTo>
                  <a:pt x="251761" y="554195"/>
                </a:lnTo>
                <a:lnTo>
                  <a:pt x="252005" y="554253"/>
                </a:lnTo>
                <a:lnTo>
                  <a:pt x="264589" y="557733"/>
                </a:lnTo>
                <a:lnTo>
                  <a:pt x="276352" y="561416"/>
                </a:lnTo>
                <a:lnTo>
                  <a:pt x="277963" y="561898"/>
                </a:lnTo>
                <a:lnTo>
                  <a:pt x="289524" y="566342"/>
                </a:lnTo>
                <a:lnTo>
                  <a:pt x="301733" y="568743"/>
                </a:lnTo>
                <a:lnTo>
                  <a:pt x="302716" y="568604"/>
                </a:lnTo>
                <a:lnTo>
                  <a:pt x="303311" y="555757"/>
                </a:lnTo>
                <a:lnTo>
                  <a:pt x="304338" y="543198"/>
                </a:lnTo>
                <a:lnTo>
                  <a:pt x="304773" y="540016"/>
                </a:lnTo>
                <a:lnTo>
                  <a:pt x="305998" y="527362"/>
                </a:lnTo>
                <a:lnTo>
                  <a:pt x="308713" y="514989"/>
                </a:lnTo>
                <a:lnTo>
                  <a:pt x="309294" y="513740"/>
                </a:lnTo>
                <a:lnTo>
                  <a:pt x="317194" y="523515"/>
                </a:lnTo>
                <a:lnTo>
                  <a:pt x="325180" y="533325"/>
                </a:lnTo>
                <a:lnTo>
                  <a:pt x="333162" y="543226"/>
                </a:lnTo>
                <a:lnTo>
                  <a:pt x="341051" y="553277"/>
                </a:lnTo>
                <a:lnTo>
                  <a:pt x="346823" y="560908"/>
                </a:lnTo>
                <a:lnTo>
                  <a:pt x="350773" y="566229"/>
                </a:lnTo>
                <a:lnTo>
                  <a:pt x="356843" y="570369"/>
                </a:lnTo>
                <a:lnTo>
                  <a:pt x="361085" y="575487"/>
                </a:lnTo>
                <a:lnTo>
                  <a:pt x="364527" y="579615"/>
                </a:lnTo>
                <a:lnTo>
                  <a:pt x="365073" y="584644"/>
                </a:lnTo>
                <a:lnTo>
                  <a:pt x="368426" y="588835"/>
                </a:lnTo>
                <a:lnTo>
                  <a:pt x="376135" y="598626"/>
                </a:lnTo>
                <a:lnTo>
                  <a:pt x="384330" y="608883"/>
                </a:lnTo>
                <a:lnTo>
                  <a:pt x="392644" y="618477"/>
                </a:lnTo>
                <a:lnTo>
                  <a:pt x="396443" y="606153"/>
                </a:lnTo>
                <a:lnTo>
                  <a:pt x="403299" y="595307"/>
                </a:lnTo>
                <a:lnTo>
                  <a:pt x="412640" y="586038"/>
                </a:lnTo>
                <a:lnTo>
                  <a:pt x="413866" y="585063"/>
                </a:lnTo>
                <a:lnTo>
                  <a:pt x="423119" y="577464"/>
                </a:lnTo>
                <a:lnTo>
                  <a:pt x="434199" y="568878"/>
                </a:lnTo>
                <a:lnTo>
                  <a:pt x="445853" y="562120"/>
                </a:lnTo>
                <a:lnTo>
                  <a:pt x="455954" y="559930"/>
                </a:lnTo>
                <a:lnTo>
                  <a:pt x="450526" y="548774"/>
                </a:lnTo>
                <a:lnTo>
                  <a:pt x="441331" y="539585"/>
                </a:lnTo>
                <a:lnTo>
                  <a:pt x="436091" y="533247"/>
                </a:lnTo>
                <a:lnTo>
                  <a:pt x="431735" y="526529"/>
                </a:lnTo>
                <a:lnTo>
                  <a:pt x="429728" y="519226"/>
                </a:lnTo>
                <a:lnTo>
                  <a:pt x="425664" y="512330"/>
                </a:lnTo>
                <a:lnTo>
                  <a:pt x="419364" y="501344"/>
                </a:lnTo>
                <a:lnTo>
                  <a:pt x="413061" y="490182"/>
                </a:lnTo>
                <a:lnTo>
                  <a:pt x="406588" y="479181"/>
                </a:lnTo>
                <a:lnTo>
                  <a:pt x="400709" y="470027"/>
                </a:lnTo>
                <a:lnTo>
                  <a:pt x="393789" y="459624"/>
                </a:lnTo>
                <a:lnTo>
                  <a:pt x="386963" y="448893"/>
                </a:lnTo>
                <a:lnTo>
                  <a:pt x="380309" y="437897"/>
                </a:lnTo>
                <a:lnTo>
                  <a:pt x="373901" y="426701"/>
                </a:lnTo>
                <a:lnTo>
                  <a:pt x="367819" y="415367"/>
                </a:lnTo>
                <a:lnTo>
                  <a:pt x="362137" y="403960"/>
                </a:lnTo>
                <a:lnTo>
                  <a:pt x="356933" y="392544"/>
                </a:lnTo>
                <a:lnTo>
                  <a:pt x="355738" y="389750"/>
                </a:lnTo>
                <a:lnTo>
                  <a:pt x="352425" y="37773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118641" y="4375596"/>
            <a:ext cx="455954" cy="618477"/>
          </a:xfrm>
          <a:custGeom>
            <a:avLst/>
            <a:gdLst/>
            <a:ahLst/>
            <a:cxnLst/>
            <a:rect l="l" t="t" r="r" b="b"/>
            <a:pathLst>
              <a:path w="455954" h="618477">
                <a:moveTo>
                  <a:pt x="344029" y="965"/>
                </a:moveTo>
                <a:lnTo>
                  <a:pt x="332621" y="6618"/>
                </a:lnTo>
                <a:lnTo>
                  <a:pt x="321382" y="12533"/>
                </a:lnTo>
                <a:lnTo>
                  <a:pt x="319886" y="13182"/>
                </a:lnTo>
                <a:lnTo>
                  <a:pt x="313206" y="15963"/>
                </a:lnTo>
                <a:lnTo>
                  <a:pt x="304379" y="21501"/>
                </a:lnTo>
                <a:lnTo>
                  <a:pt x="298068" y="23050"/>
                </a:lnTo>
                <a:lnTo>
                  <a:pt x="286242" y="23967"/>
                </a:lnTo>
                <a:lnTo>
                  <a:pt x="274036" y="23002"/>
                </a:lnTo>
                <a:lnTo>
                  <a:pt x="261963" y="23031"/>
                </a:lnTo>
                <a:lnTo>
                  <a:pt x="255192" y="24650"/>
                </a:lnTo>
                <a:lnTo>
                  <a:pt x="244176" y="30467"/>
                </a:lnTo>
                <a:lnTo>
                  <a:pt x="233406" y="38064"/>
                </a:lnTo>
                <a:lnTo>
                  <a:pt x="223557" y="44691"/>
                </a:lnTo>
                <a:lnTo>
                  <a:pt x="218667" y="47561"/>
                </a:lnTo>
                <a:lnTo>
                  <a:pt x="213892" y="52438"/>
                </a:lnTo>
                <a:lnTo>
                  <a:pt x="209764" y="56311"/>
                </a:lnTo>
                <a:lnTo>
                  <a:pt x="200069" y="64006"/>
                </a:lnTo>
                <a:lnTo>
                  <a:pt x="190044" y="71104"/>
                </a:lnTo>
                <a:lnTo>
                  <a:pt x="183069" y="77089"/>
                </a:lnTo>
                <a:lnTo>
                  <a:pt x="174512" y="86032"/>
                </a:lnTo>
                <a:lnTo>
                  <a:pt x="166215" y="95848"/>
                </a:lnTo>
                <a:lnTo>
                  <a:pt x="158231" y="106129"/>
                </a:lnTo>
                <a:lnTo>
                  <a:pt x="150614" y="116471"/>
                </a:lnTo>
                <a:lnTo>
                  <a:pt x="145198" y="123990"/>
                </a:lnTo>
                <a:lnTo>
                  <a:pt x="138846" y="131608"/>
                </a:lnTo>
                <a:lnTo>
                  <a:pt x="131441" y="138915"/>
                </a:lnTo>
                <a:lnTo>
                  <a:pt x="123150" y="146668"/>
                </a:lnTo>
                <a:lnTo>
                  <a:pt x="114142" y="155622"/>
                </a:lnTo>
                <a:lnTo>
                  <a:pt x="104584" y="166532"/>
                </a:lnTo>
                <a:lnTo>
                  <a:pt x="94643" y="180153"/>
                </a:lnTo>
                <a:lnTo>
                  <a:pt x="93483" y="181927"/>
                </a:lnTo>
                <a:lnTo>
                  <a:pt x="86508" y="193307"/>
                </a:lnTo>
                <a:lnTo>
                  <a:pt x="80271" y="204145"/>
                </a:lnTo>
                <a:lnTo>
                  <a:pt x="74133" y="214619"/>
                </a:lnTo>
                <a:lnTo>
                  <a:pt x="67455" y="224908"/>
                </a:lnTo>
                <a:lnTo>
                  <a:pt x="59597" y="235189"/>
                </a:lnTo>
                <a:lnTo>
                  <a:pt x="55942" y="239382"/>
                </a:lnTo>
                <a:lnTo>
                  <a:pt x="48712" y="248283"/>
                </a:lnTo>
                <a:lnTo>
                  <a:pt x="41516" y="258703"/>
                </a:lnTo>
                <a:lnTo>
                  <a:pt x="34444" y="270121"/>
                </a:lnTo>
                <a:lnTo>
                  <a:pt x="27584" y="282020"/>
                </a:lnTo>
                <a:lnTo>
                  <a:pt x="21028" y="293880"/>
                </a:lnTo>
                <a:lnTo>
                  <a:pt x="14864" y="305183"/>
                </a:lnTo>
                <a:lnTo>
                  <a:pt x="9183" y="315409"/>
                </a:lnTo>
                <a:lnTo>
                  <a:pt x="8190" y="317144"/>
                </a:lnTo>
                <a:lnTo>
                  <a:pt x="4049" y="325321"/>
                </a:lnTo>
                <a:lnTo>
                  <a:pt x="2686" y="330508"/>
                </a:lnTo>
                <a:lnTo>
                  <a:pt x="684" y="336143"/>
                </a:lnTo>
                <a:lnTo>
                  <a:pt x="0" y="347139"/>
                </a:lnTo>
                <a:lnTo>
                  <a:pt x="3323" y="360483"/>
                </a:lnTo>
                <a:lnTo>
                  <a:pt x="8317" y="369951"/>
                </a:lnTo>
                <a:lnTo>
                  <a:pt x="14921" y="378421"/>
                </a:lnTo>
                <a:lnTo>
                  <a:pt x="17461" y="383844"/>
                </a:lnTo>
                <a:lnTo>
                  <a:pt x="27291" y="385660"/>
                </a:lnTo>
                <a:lnTo>
                  <a:pt x="39541" y="388628"/>
                </a:lnTo>
                <a:lnTo>
                  <a:pt x="51925" y="391661"/>
                </a:lnTo>
                <a:lnTo>
                  <a:pt x="60489" y="392734"/>
                </a:lnTo>
                <a:lnTo>
                  <a:pt x="57160" y="404325"/>
                </a:lnTo>
                <a:lnTo>
                  <a:pt x="52619" y="416122"/>
                </a:lnTo>
                <a:lnTo>
                  <a:pt x="47372" y="428028"/>
                </a:lnTo>
                <a:lnTo>
                  <a:pt x="41931" y="439947"/>
                </a:lnTo>
                <a:lnTo>
                  <a:pt x="36803" y="451782"/>
                </a:lnTo>
                <a:lnTo>
                  <a:pt x="33781" y="459663"/>
                </a:lnTo>
                <a:lnTo>
                  <a:pt x="30126" y="471720"/>
                </a:lnTo>
                <a:lnTo>
                  <a:pt x="27314" y="484292"/>
                </a:lnTo>
                <a:lnTo>
                  <a:pt x="25143" y="497044"/>
                </a:lnTo>
                <a:lnTo>
                  <a:pt x="23412" y="509642"/>
                </a:lnTo>
                <a:lnTo>
                  <a:pt x="22490" y="517067"/>
                </a:lnTo>
                <a:lnTo>
                  <a:pt x="34152" y="520785"/>
                </a:lnTo>
                <a:lnTo>
                  <a:pt x="47024" y="522963"/>
                </a:lnTo>
                <a:lnTo>
                  <a:pt x="60226" y="524247"/>
                </a:lnTo>
                <a:lnTo>
                  <a:pt x="72880" y="525285"/>
                </a:lnTo>
                <a:lnTo>
                  <a:pt x="76732" y="525678"/>
                </a:lnTo>
                <a:lnTo>
                  <a:pt x="89398" y="526889"/>
                </a:lnTo>
                <a:lnTo>
                  <a:pt x="102063" y="527761"/>
                </a:lnTo>
                <a:lnTo>
                  <a:pt x="114728" y="528412"/>
                </a:lnTo>
                <a:lnTo>
                  <a:pt x="127395" y="528956"/>
                </a:lnTo>
                <a:lnTo>
                  <a:pt x="140063" y="529510"/>
                </a:lnTo>
                <a:lnTo>
                  <a:pt x="152735" y="530189"/>
                </a:lnTo>
                <a:lnTo>
                  <a:pt x="165410" y="531110"/>
                </a:lnTo>
                <a:lnTo>
                  <a:pt x="178407" y="532869"/>
                </a:lnTo>
                <a:lnTo>
                  <a:pt x="190758" y="535638"/>
                </a:lnTo>
                <a:lnTo>
                  <a:pt x="202996" y="539143"/>
                </a:lnTo>
                <a:lnTo>
                  <a:pt x="215170" y="543068"/>
                </a:lnTo>
                <a:lnTo>
                  <a:pt x="227325" y="547095"/>
                </a:lnTo>
                <a:lnTo>
                  <a:pt x="239506" y="550910"/>
                </a:lnTo>
                <a:lnTo>
                  <a:pt x="251761" y="554195"/>
                </a:lnTo>
                <a:lnTo>
                  <a:pt x="252005" y="554253"/>
                </a:lnTo>
                <a:lnTo>
                  <a:pt x="264589" y="557733"/>
                </a:lnTo>
                <a:lnTo>
                  <a:pt x="276352" y="561416"/>
                </a:lnTo>
                <a:lnTo>
                  <a:pt x="277963" y="561898"/>
                </a:lnTo>
                <a:lnTo>
                  <a:pt x="289524" y="566342"/>
                </a:lnTo>
                <a:lnTo>
                  <a:pt x="301733" y="568743"/>
                </a:lnTo>
                <a:lnTo>
                  <a:pt x="302716" y="568604"/>
                </a:lnTo>
                <a:lnTo>
                  <a:pt x="303311" y="555757"/>
                </a:lnTo>
                <a:lnTo>
                  <a:pt x="304338" y="543198"/>
                </a:lnTo>
                <a:lnTo>
                  <a:pt x="304773" y="540016"/>
                </a:lnTo>
                <a:lnTo>
                  <a:pt x="305998" y="527362"/>
                </a:lnTo>
                <a:lnTo>
                  <a:pt x="308713" y="514989"/>
                </a:lnTo>
                <a:lnTo>
                  <a:pt x="309294" y="513740"/>
                </a:lnTo>
                <a:lnTo>
                  <a:pt x="317194" y="523515"/>
                </a:lnTo>
                <a:lnTo>
                  <a:pt x="325180" y="533325"/>
                </a:lnTo>
                <a:lnTo>
                  <a:pt x="333162" y="543226"/>
                </a:lnTo>
                <a:lnTo>
                  <a:pt x="341051" y="553277"/>
                </a:lnTo>
                <a:lnTo>
                  <a:pt x="346823" y="560908"/>
                </a:lnTo>
                <a:lnTo>
                  <a:pt x="350773" y="566229"/>
                </a:lnTo>
                <a:lnTo>
                  <a:pt x="356843" y="570369"/>
                </a:lnTo>
                <a:lnTo>
                  <a:pt x="361085" y="575487"/>
                </a:lnTo>
                <a:lnTo>
                  <a:pt x="364527" y="579615"/>
                </a:lnTo>
                <a:lnTo>
                  <a:pt x="365073" y="584644"/>
                </a:lnTo>
                <a:lnTo>
                  <a:pt x="368426" y="588835"/>
                </a:lnTo>
                <a:lnTo>
                  <a:pt x="376135" y="598626"/>
                </a:lnTo>
                <a:lnTo>
                  <a:pt x="384330" y="608883"/>
                </a:lnTo>
                <a:lnTo>
                  <a:pt x="392644" y="618477"/>
                </a:lnTo>
                <a:lnTo>
                  <a:pt x="396443" y="606153"/>
                </a:lnTo>
                <a:lnTo>
                  <a:pt x="403299" y="595307"/>
                </a:lnTo>
                <a:lnTo>
                  <a:pt x="412640" y="586038"/>
                </a:lnTo>
                <a:lnTo>
                  <a:pt x="413866" y="585063"/>
                </a:lnTo>
                <a:lnTo>
                  <a:pt x="423119" y="577464"/>
                </a:lnTo>
                <a:lnTo>
                  <a:pt x="434199" y="568878"/>
                </a:lnTo>
                <a:lnTo>
                  <a:pt x="445853" y="562120"/>
                </a:lnTo>
                <a:lnTo>
                  <a:pt x="455954" y="559930"/>
                </a:lnTo>
                <a:lnTo>
                  <a:pt x="450526" y="548774"/>
                </a:lnTo>
                <a:lnTo>
                  <a:pt x="441331" y="539585"/>
                </a:lnTo>
                <a:lnTo>
                  <a:pt x="436091" y="533247"/>
                </a:lnTo>
                <a:lnTo>
                  <a:pt x="431735" y="526529"/>
                </a:lnTo>
                <a:lnTo>
                  <a:pt x="429728" y="519226"/>
                </a:lnTo>
                <a:lnTo>
                  <a:pt x="425664" y="512330"/>
                </a:lnTo>
                <a:lnTo>
                  <a:pt x="419364" y="501344"/>
                </a:lnTo>
                <a:lnTo>
                  <a:pt x="413061" y="490182"/>
                </a:lnTo>
                <a:lnTo>
                  <a:pt x="406588" y="479181"/>
                </a:lnTo>
                <a:lnTo>
                  <a:pt x="400709" y="470027"/>
                </a:lnTo>
                <a:lnTo>
                  <a:pt x="393789" y="459624"/>
                </a:lnTo>
                <a:lnTo>
                  <a:pt x="386963" y="448893"/>
                </a:lnTo>
                <a:lnTo>
                  <a:pt x="380309" y="437897"/>
                </a:lnTo>
                <a:lnTo>
                  <a:pt x="373901" y="426701"/>
                </a:lnTo>
                <a:lnTo>
                  <a:pt x="367819" y="415367"/>
                </a:lnTo>
                <a:lnTo>
                  <a:pt x="362137" y="403960"/>
                </a:lnTo>
                <a:lnTo>
                  <a:pt x="356933" y="392544"/>
                </a:lnTo>
                <a:lnTo>
                  <a:pt x="352425" y="377733"/>
                </a:lnTo>
                <a:lnTo>
                  <a:pt x="354440" y="366006"/>
                </a:lnTo>
                <a:lnTo>
                  <a:pt x="355268" y="364286"/>
                </a:lnTo>
                <a:lnTo>
                  <a:pt x="361393" y="353313"/>
                </a:lnTo>
                <a:lnTo>
                  <a:pt x="368046" y="342405"/>
                </a:lnTo>
                <a:lnTo>
                  <a:pt x="374812" y="331533"/>
                </a:lnTo>
                <a:lnTo>
                  <a:pt x="380706" y="321665"/>
                </a:lnTo>
                <a:lnTo>
                  <a:pt x="384398" y="312872"/>
                </a:lnTo>
                <a:lnTo>
                  <a:pt x="388039" y="300446"/>
                </a:lnTo>
                <a:lnTo>
                  <a:pt x="391535" y="286032"/>
                </a:lnTo>
                <a:lnTo>
                  <a:pt x="394788" y="271275"/>
                </a:lnTo>
                <a:lnTo>
                  <a:pt x="397703" y="257822"/>
                </a:lnTo>
                <a:lnTo>
                  <a:pt x="400183" y="247318"/>
                </a:lnTo>
                <a:lnTo>
                  <a:pt x="400518" y="246075"/>
                </a:lnTo>
                <a:lnTo>
                  <a:pt x="404762" y="232405"/>
                </a:lnTo>
                <a:lnTo>
                  <a:pt x="408225" y="223880"/>
                </a:lnTo>
                <a:lnTo>
                  <a:pt x="410967" y="218887"/>
                </a:lnTo>
                <a:lnTo>
                  <a:pt x="413049" y="215813"/>
                </a:lnTo>
                <a:lnTo>
                  <a:pt x="414531" y="213043"/>
                </a:lnTo>
                <a:lnTo>
                  <a:pt x="415471" y="208966"/>
                </a:lnTo>
                <a:lnTo>
                  <a:pt x="415930" y="201967"/>
                </a:lnTo>
                <a:lnTo>
                  <a:pt x="416000" y="195808"/>
                </a:lnTo>
                <a:lnTo>
                  <a:pt x="419171" y="183770"/>
                </a:lnTo>
                <a:lnTo>
                  <a:pt x="422961" y="172958"/>
                </a:lnTo>
                <a:lnTo>
                  <a:pt x="422502" y="166890"/>
                </a:lnTo>
                <a:lnTo>
                  <a:pt x="421029" y="161048"/>
                </a:lnTo>
                <a:lnTo>
                  <a:pt x="422718" y="152781"/>
                </a:lnTo>
                <a:lnTo>
                  <a:pt x="421588" y="147180"/>
                </a:lnTo>
                <a:lnTo>
                  <a:pt x="421321" y="135276"/>
                </a:lnTo>
                <a:lnTo>
                  <a:pt x="421608" y="121119"/>
                </a:lnTo>
                <a:lnTo>
                  <a:pt x="419759" y="112623"/>
                </a:lnTo>
                <a:lnTo>
                  <a:pt x="413485" y="105105"/>
                </a:lnTo>
                <a:lnTo>
                  <a:pt x="403544" y="95204"/>
                </a:lnTo>
                <a:lnTo>
                  <a:pt x="392277" y="84180"/>
                </a:lnTo>
                <a:lnTo>
                  <a:pt x="382024" y="73296"/>
                </a:lnTo>
                <a:lnTo>
                  <a:pt x="375126" y="63814"/>
                </a:lnTo>
                <a:lnTo>
                  <a:pt x="373645" y="59880"/>
                </a:lnTo>
                <a:lnTo>
                  <a:pt x="371280" y="45656"/>
                </a:lnTo>
                <a:lnTo>
                  <a:pt x="369523" y="36332"/>
                </a:lnTo>
                <a:lnTo>
                  <a:pt x="366874" y="27266"/>
                </a:lnTo>
                <a:lnTo>
                  <a:pt x="361833" y="13819"/>
                </a:lnTo>
                <a:lnTo>
                  <a:pt x="361733" y="13563"/>
                </a:lnTo>
                <a:lnTo>
                  <a:pt x="358583" y="5511"/>
                </a:lnTo>
                <a:lnTo>
                  <a:pt x="355408" y="3898"/>
                </a:lnTo>
                <a:lnTo>
                  <a:pt x="3478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178305" y="4575519"/>
            <a:ext cx="272122" cy="197434"/>
          </a:xfrm>
          <a:custGeom>
            <a:avLst/>
            <a:gdLst/>
            <a:ahLst/>
            <a:cxnLst/>
            <a:rect l="l" t="t" r="r" b="b"/>
            <a:pathLst>
              <a:path w="272122" h="197434">
                <a:moveTo>
                  <a:pt x="0" y="195516"/>
                </a:moveTo>
                <a:lnTo>
                  <a:pt x="3098" y="194665"/>
                </a:lnTo>
                <a:lnTo>
                  <a:pt x="10121" y="196430"/>
                </a:lnTo>
                <a:lnTo>
                  <a:pt x="15011" y="196481"/>
                </a:lnTo>
                <a:lnTo>
                  <a:pt x="27716" y="196688"/>
                </a:lnTo>
                <a:lnTo>
                  <a:pt x="40403" y="196994"/>
                </a:lnTo>
                <a:lnTo>
                  <a:pt x="53091" y="197280"/>
                </a:lnTo>
                <a:lnTo>
                  <a:pt x="65797" y="197430"/>
                </a:lnTo>
                <a:lnTo>
                  <a:pt x="68262" y="197434"/>
                </a:lnTo>
                <a:lnTo>
                  <a:pt x="81004" y="197282"/>
                </a:lnTo>
                <a:lnTo>
                  <a:pt x="93722" y="196793"/>
                </a:lnTo>
                <a:lnTo>
                  <a:pt x="106401" y="195876"/>
                </a:lnTo>
                <a:lnTo>
                  <a:pt x="119028" y="194444"/>
                </a:lnTo>
                <a:lnTo>
                  <a:pt x="131586" y="192406"/>
                </a:lnTo>
                <a:lnTo>
                  <a:pt x="141770" y="190233"/>
                </a:lnTo>
                <a:lnTo>
                  <a:pt x="154281" y="187227"/>
                </a:lnTo>
                <a:lnTo>
                  <a:pt x="166655" y="184238"/>
                </a:lnTo>
                <a:lnTo>
                  <a:pt x="178805" y="181275"/>
                </a:lnTo>
                <a:lnTo>
                  <a:pt x="178943" y="181241"/>
                </a:lnTo>
                <a:lnTo>
                  <a:pt x="191441" y="178726"/>
                </a:lnTo>
                <a:lnTo>
                  <a:pt x="204051" y="176630"/>
                </a:lnTo>
                <a:lnTo>
                  <a:pt x="214363" y="174523"/>
                </a:lnTo>
                <a:lnTo>
                  <a:pt x="210363" y="163797"/>
                </a:lnTo>
                <a:lnTo>
                  <a:pt x="209684" y="150983"/>
                </a:lnTo>
                <a:lnTo>
                  <a:pt x="210885" y="137767"/>
                </a:lnTo>
                <a:lnTo>
                  <a:pt x="212527" y="125834"/>
                </a:lnTo>
                <a:lnTo>
                  <a:pt x="212547" y="125679"/>
                </a:lnTo>
                <a:lnTo>
                  <a:pt x="214510" y="113725"/>
                </a:lnTo>
                <a:lnTo>
                  <a:pt x="216288" y="100147"/>
                </a:lnTo>
                <a:lnTo>
                  <a:pt x="215581" y="88380"/>
                </a:lnTo>
                <a:lnTo>
                  <a:pt x="215277" y="87414"/>
                </a:lnTo>
                <a:lnTo>
                  <a:pt x="202329" y="86633"/>
                </a:lnTo>
                <a:lnTo>
                  <a:pt x="189485" y="85411"/>
                </a:lnTo>
                <a:lnTo>
                  <a:pt x="176741" y="83947"/>
                </a:lnTo>
                <a:lnTo>
                  <a:pt x="164092" y="82441"/>
                </a:lnTo>
                <a:lnTo>
                  <a:pt x="151533" y="81093"/>
                </a:lnTo>
                <a:lnTo>
                  <a:pt x="139061" y="80103"/>
                </a:lnTo>
                <a:lnTo>
                  <a:pt x="126670" y="79671"/>
                </a:lnTo>
                <a:lnTo>
                  <a:pt x="125285" y="79667"/>
                </a:lnTo>
                <a:lnTo>
                  <a:pt x="129273" y="79768"/>
                </a:lnTo>
                <a:lnTo>
                  <a:pt x="133502" y="79959"/>
                </a:lnTo>
                <a:lnTo>
                  <a:pt x="137401" y="79451"/>
                </a:lnTo>
                <a:lnTo>
                  <a:pt x="149426" y="77619"/>
                </a:lnTo>
                <a:lnTo>
                  <a:pt x="163438" y="74454"/>
                </a:lnTo>
                <a:lnTo>
                  <a:pt x="175244" y="69686"/>
                </a:lnTo>
                <a:lnTo>
                  <a:pt x="177800" y="67843"/>
                </a:lnTo>
                <a:lnTo>
                  <a:pt x="188030" y="59942"/>
                </a:lnTo>
                <a:lnTo>
                  <a:pt x="197426" y="51613"/>
                </a:lnTo>
                <a:lnTo>
                  <a:pt x="200101" y="48069"/>
                </a:lnTo>
                <a:lnTo>
                  <a:pt x="209743" y="41960"/>
                </a:lnTo>
                <a:lnTo>
                  <a:pt x="223974" y="37367"/>
                </a:lnTo>
                <a:lnTo>
                  <a:pt x="235790" y="31802"/>
                </a:lnTo>
                <a:lnTo>
                  <a:pt x="237921" y="29400"/>
                </a:lnTo>
                <a:lnTo>
                  <a:pt x="246709" y="19228"/>
                </a:lnTo>
                <a:lnTo>
                  <a:pt x="256591" y="12553"/>
                </a:lnTo>
                <a:lnTo>
                  <a:pt x="266729" y="5482"/>
                </a:lnTo>
                <a:lnTo>
                  <a:pt x="272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216609" y="4653029"/>
            <a:ext cx="89027" cy="9916"/>
          </a:xfrm>
          <a:custGeom>
            <a:avLst/>
            <a:gdLst/>
            <a:ahLst/>
            <a:cxnLst/>
            <a:rect l="l" t="t" r="r" b="b"/>
            <a:pathLst>
              <a:path w="89026" h="9916">
                <a:moveTo>
                  <a:pt x="89027" y="239"/>
                </a:moveTo>
                <a:lnTo>
                  <a:pt x="76253" y="83"/>
                </a:lnTo>
                <a:lnTo>
                  <a:pt x="63515" y="0"/>
                </a:lnTo>
                <a:lnTo>
                  <a:pt x="50891" y="568"/>
                </a:lnTo>
                <a:lnTo>
                  <a:pt x="39420" y="2169"/>
                </a:lnTo>
                <a:lnTo>
                  <a:pt x="27114" y="5302"/>
                </a:lnTo>
                <a:lnTo>
                  <a:pt x="14764" y="8519"/>
                </a:lnTo>
                <a:lnTo>
                  <a:pt x="2400" y="9916"/>
                </a:lnTo>
                <a:lnTo>
                  <a:pt x="0" y="98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427251" y="4740403"/>
            <a:ext cx="46913" cy="149364"/>
          </a:xfrm>
          <a:custGeom>
            <a:avLst/>
            <a:gdLst/>
            <a:ahLst/>
            <a:cxnLst/>
            <a:rect l="l" t="t" r="r" b="b"/>
            <a:pathLst>
              <a:path w="46913" h="149364">
                <a:moveTo>
                  <a:pt x="0" y="149364"/>
                </a:moveTo>
                <a:lnTo>
                  <a:pt x="2863" y="137186"/>
                </a:lnTo>
                <a:lnTo>
                  <a:pt x="5083" y="124703"/>
                </a:lnTo>
                <a:lnTo>
                  <a:pt x="7030" y="112068"/>
                </a:lnTo>
                <a:lnTo>
                  <a:pt x="9073" y="99431"/>
                </a:lnTo>
                <a:lnTo>
                  <a:pt x="11582" y="86941"/>
                </a:lnTo>
                <a:lnTo>
                  <a:pt x="14928" y="74751"/>
                </a:lnTo>
                <a:lnTo>
                  <a:pt x="19479" y="63010"/>
                </a:lnTo>
                <a:lnTo>
                  <a:pt x="21755" y="58407"/>
                </a:lnTo>
                <a:lnTo>
                  <a:pt x="27582" y="47307"/>
                </a:lnTo>
                <a:lnTo>
                  <a:pt x="33295" y="35867"/>
                </a:lnTo>
                <a:lnTo>
                  <a:pt x="38607" y="24145"/>
                </a:lnTo>
                <a:lnTo>
                  <a:pt x="43234" y="12201"/>
                </a:lnTo>
                <a:lnTo>
                  <a:pt x="469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290002" y="4962208"/>
            <a:ext cx="80429" cy="62560"/>
          </a:xfrm>
          <a:custGeom>
            <a:avLst/>
            <a:gdLst/>
            <a:ahLst/>
            <a:cxnLst/>
            <a:rect l="l" t="t" r="r" b="b"/>
            <a:pathLst>
              <a:path w="80429" h="62560">
                <a:moveTo>
                  <a:pt x="80429" y="0"/>
                </a:moveTo>
                <a:lnTo>
                  <a:pt x="74725" y="9818"/>
                </a:lnTo>
                <a:lnTo>
                  <a:pt x="66331" y="19762"/>
                </a:lnTo>
                <a:lnTo>
                  <a:pt x="56270" y="29361"/>
                </a:lnTo>
                <a:lnTo>
                  <a:pt x="45565" y="38145"/>
                </a:lnTo>
                <a:lnTo>
                  <a:pt x="35239" y="45643"/>
                </a:lnTo>
                <a:lnTo>
                  <a:pt x="30886" y="48539"/>
                </a:lnTo>
                <a:lnTo>
                  <a:pt x="19725" y="54853"/>
                </a:lnTo>
                <a:lnTo>
                  <a:pt x="7970" y="59909"/>
                </a:lnTo>
                <a:lnTo>
                  <a:pt x="0" y="625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248054" y="5225201"/>
            <a:ext cx="131087" cy="154457"/>
          </a:xfrm>
          <a:custGeom>
            <a:avLst/>
            <a:gdLst/>
            <a:ahLst/>
            <a:cxnLst/>
            <a:rect l="l" t="t" r="r" b="b"/>
            <a:pathLst>
              <a:path w="131087" h="154457">
                <a:moveTo>
                  <a:pt x="0" y="16509"/>
                </a:moveTo>
                <a:lnTo>
                  <a:pt x="2619" y="30565"/>
                </a:lnTo>
                <a:lnTo>
                  <a:pt x="4936" y="43545"/>
                </a:lnTo>
                <a:lnTo>
                  <a:pt x="7003" y="55742"/>
                </a:lnTo>
                <a:lnTo>
                  <a:pt x="8868" y="67443"/>
                </a:lnTo>
                <a:lnTo>
                  <a:pt x="10581" y="78939"/>
                </a:lnTo>
                <a:lnTo>
                  <a:pt x="12193" y="90520"/>
                </a:lnTo>
                <a:lnTo>
                  <a:pt x="13754" y="102475"/>
                </a:lnTo>
                <a:lnTo>
                  <a:pt x="15313" y="115093"/>
                </a:lnTo>
                <a:lnTo>
                  <a:pt x="16921" y="128666"/>
                </a:lnTo>
                <a:lnTo>
                  <a:pt x="17716" y="135534"/>
                </a:lnTo>
                <a:lnTo>
                  <a:pt x="18364" y="141135"/>
                </a:lnTo>
                <a:lnTo>
                  <a:pt x="17284" y="148285"/>
                </a:lnTo>
                <a:lnTo>
                  <a:pt x="21640" y="151688"/>
                </a:lnTo>
                <a:lnTo>
                  <a:pt x="25158" y="154457"/>
                </a:lnTo>
                <a:lnTo>
                  <a:pt x="40157" y="153517"/>
                </a:lnTo>
                <a:lnTo>
                  <a:pt x="45326" y="153225"/>
                </a:lnTo>
                <a:lnTo>
                  <a:pt x="57830" y="151881"/>
                </a:lnTo>
                <a:lnTo>
                  <a:pt x="70325" y="149690"/>
                </a:lnTo>
                <a:lnTo>
                  <a:pt x="82856" y="147281"/>
                </a:lnTo>
                <a:lnTo>
                  <a:pt x="95470" y="145282"/>
                </a:lnTo>
                <a:lnTo>
                  <a:pt x="103136" y="144538"/>
                </a:lnTo>
                <a:lnTo>
                  <a:pt x="118175" y="143471"/>
                </a:lnTo>
                <a:lnTo>
                  <a:pt x="127660" y="137886"/>
                </a:lnTo>
                <a:lnTo>
                  <a:pt x="130035" y="131825"/>
                </a:lnTo>
                <a:lnTo>
                  <a:pt x="131087" y="120297"/>
                </a:lnTo>
                <a:lnTo>
                  <a:pt x="130498" y="106693"/>
                </a:lnTo>
                <a:lnTo>
                  <a:pt x="129278" y="93524"/>
                </a:lnTo>
                <a:lnTo>
                  <a:pt x="128765" y="88087"/>
                </a:lnTo>
                <a:lnTo>
                  <a:pt x="127945" y="75926"/>
                </a:lnTo>
                <a:lnTo>
                  <a:pt x="127386" y="63264"/>
                </a:lnTo>
                <a:lnTo>
                  <a:pt x="126874" y="50312"/>
                </a:lnTo>
                <a:lnTo>
                  <a:pt x="126198" y="37282"/>
                </a:lnTo>
                <a:lnTo>
                  <a:pt x="125145" y="24385"/>
                </a:lnTo>
                <a:lnTo>
                  <a:pt x="123505" y="11832"/>
                </a:lnTo>
                <a:lnTo>
                  <a:pt x="1211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232503" y="5181792"/>
            <a:ext cx="140693" cy="59903"/>
          </a:xfrm>
          <a:custGeom>
            <a:avLst/>
            <a:gdLst/>
            <a:ahLst/>
            <a:cxnLst/>
            <a:rect l="l" t="t" r="r" b="b"/>
            <a:pathLst>
              <a:path w="140693" h="59903">
                <a:moveTo>
                  <a:pt x="57" y="24256"/>
                </a:moveTo>
                <a:lnTo>
                  <a:pt x="0" y="35790"/>
                </a:lnTo>
                <a:lnTo>
                  <a:pt x="2557" y="49188"/>
                </a:lnTo>
                <a:lnTo>
                  <a:pt x="2965" y="50584"/>
                </a:lnTo>
                <a:lnTo>
                  <a:pt x="9163" y="58400"/>
                </a:lnTo>
                <a:lnTo>
                  <a:pt x="19287" y="59903"/>
                </a:lnTo>
                <a:lnTo>
                  <a:pt x="31403" y="57636"/>
                </a:lnTo>
                <a:lnTo>
                  <a:pt x="43575" y="54144"/>
                </a:lnTo>
                <a:lnTo>
                  <a:pt x="51212" y="52311"/>
                </a:lnTo>
                <a:lnTo>
                  <a:pt x="63921" y="50133"/>
                </a:lnTo>
                <a:lnTo>
                  <a:pt x="76447" y="48030"/>
                </a:lnTo>
                <a:lnTo>
                  <a:pt x="88890" y="46003"/>
                </a:lnTo>
                <a:lnTo>
                  <a:pt x="101350" y="44056"/>
                </a:lnTo>
                <a:lnTo>
                  <a:pt x="107511" y="43129"/>
                </a:lnTo>
                <a:lnTo>
                  <a:pt x="120145" y="42029"/>
                </a:lnTo>
                <a:lnTo>
                  <a:pt x="132967" y="40690"/>
                </a:lnTo>
                <a:lnTo>
                  <a:pt x="139007" y="39103"/>
                </a:lnTo>
                <a:lnTo>
                  <a:pt x="140693" y="29329"/>
                </a:lnTo>
                <a:lnTo>
                  <a:pt x="138446" y="17232"/>
                </a:lnTo>
                <a:lnTo>
                  <a:pt x="136434" y="4311"/>
                </a:lnTo>
                <a:lnTo>
                  <a:pt x="1365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87636" y="4630953"/>
            <a:ext cx="145973" cy="78397"/>
          </a:xfrm>
          <a:custGeom>
            <a:avLst/>
            <a:gdLst/>
            <a:ahLst/>
            <a:cxnLst/>
            <a:rect l="l" t="t" r="r" b="b"/>
            <a:pathLst>
              <a:path w="145973" h="78397">
                <a:moveTo>
                  <a:pt x="134404" y="9309"/>
                </a:moveTo>
                <a:lnTo>
                  <a:pt x="131702" y="7422"/>
                </a:lnTo>
                <a:lnTo>
                  <a:pt x="131724" y="7861"/>
                </a:lnTo>
                <a:lnTo>
                  <a:pt x="134404" y="9309"/>
                </a:lnTo>
                <a:close/>
              </a:path>
              <a:path w="145973" h="78397">
                <a:moveTo>
                  <a:pt x="25438" y="25857"/>
                </a:moveTo>
                <a:lnTo>
                  <a:pt x="22440" y="27698"/>
                </a:lnTo>
                <a:lnTo>
                  <a:pt x="18084" y="30365"/>
                </a:lnTo>
                <a:lnTo>
                  <a:pt x="11861" y="33769"/>
                </a:lnTo>
                <a:lnTo>
                  <a:pt x="6756" y="35394"/>
                </a:lnTo>
                <a:lnTo>
                  <a:pt x="0" y="95707"/>
                </a:lnTo>
                <a:lnTo>
                  <a:pt x="3797" y="94526"/>
                </a:lnTo>
                <a:lnTo>
                  <a:pt x="10909" y="93751"/>
                </a:lnTo>
                <a:lnTo>
                  <a:pt x="16522" y="93357"/>
                </a:lnTo>
                <a:lnTo>
                  <a:pt x="24510" y="92824"/>
                </a:lnTo>
                <a:lnTo>
                  <a:pt x="33197" y="92951"/>
                </a:lnTo>
                <a:lnTo>
                  <a:pt x="40970" y="93662"/>
                </a:lnTo>
                <a:lnTo>
                  <a:pt x="50653" y="94843"/>
                </a:lnTo>
                <a:lnTo>
                  <a:pt x="63231" y="96835"/>
                </a:lnTo>
                <a:lnTo>
                  <a:pt x="75840" y="98604"/>
                </a:lnTo>
                <a:lnTo>
                  <a:pt x="88506" y="99352"/>
                </a:lnTo>
                <a:lnTo>
                  <a:pt x="92588" y="99278"/>
                </a:lnTo>
                <a:lnTo>
                  <a:pt x="105788" y="98052"/>
                </a:lnTo>
                <a:lnTo>
                  <a:pt x="118652" y="94909"/>
                </a:lnTo>
                <a:lnTo>
                  <a:pt x="130348" y="89322"/>
                </a:lnTo>
                <a:lnTo>
                  <a:pt x="140042" y="80759"/>
                </a:lnTo>
                <a:lnTo>
                  <a:pt x="145008" y="74726"/>
                </a:lnTo>
                <a:lnTo>
                  <a:pt x="142506" y="68376"/>
                </a:lnTo>
                <a:lnTo>
                  <a:pt x="137452" y="60871"/>
                </a:lnTo>
                <a:lnTo>
                  <a:pt x="130911" y="6870"/>
                </a:lnTo>
                <a:lnTo>
                  <a:pt x="131305" y="0"/>
                </a:lnTo>
                <a:lnTo>
                  <a:pt x="130340" y="-4406"/>
                </a:lnTo>
                <a:lnTo>
                  <a:pt x="128574" y="-8991"/>
                </a:lnTo>
                <a:lnTo>
                  <a:pt x="124650" y="-12687"/>
                </a:lnTo>
                <a:lnTo>
                  <a:pt x="120319" y="-14643"/>
                </a:lnTo>
                <a:lnTo>
                  <a:pt x="118198" y="-15595"/>
                </a:lnTo>
                <a:lnTo>
                  <a:pt x="113537" y="-17526"/>
                </a:lnTo>
                <a:lnTo>
                  <a:pt x="110743" y="-15417"/>
                </a:lnTo>
                <a:lnTo>
                  <a:pt x="107543" y="-13017"/>
                </a:lnTo>
                <a:lnTo>
                  <a:pt x="107848" y="-11010"/>
                </a:lnTo>
                <a:lnTo>
                  <a:pt x="108483" y="-8216"/>
                </a:lnTo>
                <a:lnTo>
                  <a:pt x="109499" y="-3797"/>
                </a:lnTo>
                <a:lnTo>
                  <a:pt x="112229" y="-88"/>
                </a:lnTo>
                <a:lnTo>
                  <a:pt x="108064" y="3086"/>
                </a:lnTo>
                <a:lnTo>
                  <a:pt x="105625" y="4940"/>
                </a:lnTo>
                <a:lnTo>
                  <a:pt x="101917" y="5664"/>
                </a:lnTo>
                <a:lnTo>
                  <a:pt x="99212" y="6857"/>
                </a:lnTo>
                <a:lnTo>
                  <a:pt x="95300" y="8572"/>
                </a:lnTo>
                <a:lnTo>
                  <a:pt x="91211" y="11328"/>
                </a:lnTo>
                <a:lnTo>
                  <a:pt x="87020" y="12217"/>
                </a:lnTo>
                <a:lnTo>
                  <a:pt x="79755" y="13766"/>
                </a:lnTo>
                <a:lnTo>
                  <a:pt x="81813" y="8343"/>
                </a:lnTo>
                <a:lnTo>
                  <a:pt x="80213" y="2666"/>
                </a:lnTo>
                <a:lnTo>
                  <a:pt x="78828" y="-2260"/>
                </a:lnTo>
                <a:lnTo>
                  <a:pt x="73825" y="-2908"/>
                </a:lnTo>
                <a:lnTo>
                  <a:pt x="73825" y="-8216"/>
                </a:lnTo>
                <a:lnTo>
                  <a:pt x="62862" y="-4719"/>
                </a:lnTo>
                <a:lnTo>
                  <a:pt x="50188" y="3732"/>
                </a:lnTo>
                <a:lnTo>
                  <a:pt x="41998" y="10401"/>
                </a:lnTo>
                <a:lnTo>
                  <a:pt x="37490" y="14604"/>
                </a:lnTo>
                <a:lnTo>
                  <a:pt x="32638" y="18402"/>
                </a:lnTo>
                <a:lnTo>
                  <a:pt x="27812" y="22390"/>
                </a:lnTo>
                <a:lnTo>
                  <a:pt x="25082" y="24650"/>
                </a:lnTo>
                <a:lnTo>
                  <a:pt x="25438" y="25857"/>
                </a:lnTo>
                <a:close/>
              </a:path>
              <a:path w="145973" h="78397">
                <a:moveTo>
                  <a:pt x="142951" y="14782"/>
                </a:moveTo>
                <a:lnTo>
                  <a:pt x="140322" y="13423"/>
                </a:lnTo>
                <a:lnTo>
                  <a:pt x="134404" y="9309"/>
                </a:lnTo>
                <a:lnTo>
                  <a:pt x="131724" y="7861"/>
                </a:lnTo>
                <a:lnTo>
                  <a:pt x="131702" y="7422"/>
                </a:lnTo>
                <a:lnTo>
                  <a:pt x="131457" y="2565"/>
                </a:lnTo>
                <a:lnTo>
                  <a:pt x="131305" y="0"/>
                </a:lnTo>
                <a:lnTo>
                  <a:pt x="130911" y="6870"/>
                </a:lnTo>
                <a:lnTo>
                  <a:pt x="137452" y="60871"/>
                </a:lnTo>
                <a:lnTo>
                  <a:pt x="142405" y="58521"/>
                </a:lnTo>
                <a:lnTo>
                  <a:pt x="145973" y="46672"/>
                </a:lnTo>
                <a:lnTo>
                  <a:pt x="145008" y="41757"/>
                </a:lnTo>
                <a:lnTo>
                  <a:pt x="144183" y="37680"/>
                </a:lnTo>
                <a:lnTo>
                  <a:pt x="140919" y="35305"/>
                </a:lnTo>
                <a:lnTo>
                  <a:pt x="141401" y="31407"/>
                </a:lnTo>
                <a:lnTo>
                  <a:pt x="141770" y="28562"/>
                </a:lnTo>
                <a:lnTo>
                  <a:pt x="143941" y="26339"/>
                </a:lnTo>
                <a:lnTo>
                  <a:pt x="143598" y="22339"/>
                </a:lnTo>
                <a:lnTo>
                  <a:pt x="142951" y="147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387636" y="4613426"/>
            <a:ext cx="145973" cy="116878"/>
          </a:xfrm>
          <a:custGeom>
            <a:avLst/>
            <a:gdLst/>
            <a:ahLst/>
            <a:cxnLst/>
            <a:rect l="l" t="t" r="r" b="b"/>
            <a:pathLst>
              <a:path w="145973" h="116878">
                <a:moveTo>
                  <a:pt x="6756" y="52920"/>
                </a:moveTo>
                <a:lnTo>
                  <a:pt x="11861" y="51295"/>
                </a:lnTo>
                <a:lnTo>
                  <a:pt x="18084" y="47891"/>
                </a:lnTo>
                <a:lnTo>
                  <a:pt x="22440" y="45224"/>
                </a:lnTo>
                <a:lnTo>
                  <a:pt x="25438" y="43383"/>
                </a:lnTo>
                <a:lnTo>
                  <a:pt x="25082" y="42176"/>
                </a:lnTo>
                <a:lnTo>
                  <a:pt x="27812" y="39916"/>
                </a:lnTo>
                <a:lnTo>
                  <a:pt x="32638" y="35928"/>
                </a:lnTo>
                <a:lnTo>
                  <a:pt x="37490" y="32130"/>
                </a:lnTo>
                <a:lnTo>
                  <a:pt x="41998" y="27927"/>
                </a:lnTo>
                <a:lnTo>
                  <a:pt x="50188" y="21258"/>
                </a:lnTo>
                <a:lnTo>
                  <a:pt x="62862" y="12806"/>
                </a:lnTo>
                <a:lnTo>
                  <a:pt x="73535" y="9255"/>
                </a:lnTo>
                <a:lnTo>
                  <a:pt x="73825" y="9309"/>
                </a:lnTo>
                <a:lnTo>
                  <a:pt x="73825" y="14617"/>
                </a:lnTo>
                <a:lnTo>
                  <a:pt x="78828" y="15265"/>
                </a:lnTo>
                <a:lnTo>
                  <a:pt x="80213" y="20192"/>
                </a:lnTo>
                <a:lnTo>
                  <a:pt x="81813" y="25869"/>
                </a:lnTo>
                <a:lnTo>
                  <a:pt x="79755" y="31292"/>
                </a:lnTo>
                <a:lnTo>
                  <a:pt x="87020" y="29743"/>
                </a:lnTo>
                <a:lnTo>
                  <a:pt x="91211" y="28854"/>
                </a:lnTo>
                <a:lnTo>
                  <a:pt x="95300" y="26098"/>
                </a:lnTo>
                <a:lnTo>
                  <a:pt x="99212" y="24383"/>
                </a:lnTo>
                <a:lnTo>
                  <a:pt x="101917" y="23190"/>
                </a:lnTo>
                <a:lnTo>
                  <a:pt x="105625" y="22466"/>
                </a:lnTo>
                <a:lnTo>
                  <a:pt x="108064" y="20612"/>
                </a:lnTo>
                <a:lnTo>
                  <a:pt x="112229" y="17437"/>
                </a:lnTo>
                <a:lnTo>
                  <a:pt x="109499" y="13728"/>
                </a:lnTo>
                <a:lnTo>
                  <a:pt x="108483" y="9309"/>
                </a:lnTo>
                <a:lnTo>
                  <a:pt x="107848" y="6515"/>
                </a:lnTo>
                <a:lnTo>
                  <a:pt x="107543" y="4508"/>
                </a:lnTo>
                <a:lnTo>
                  <a:pt x="110743" y="2108"/>
                </a:lnTo>
                <a:lnTo>
                  <a:pt x="113537" y="0"/>
                </a:lnTo>
                <a:lnTo>
                  <a:pt x="118198" y="1930"/>
                </a:lnTo>
                <a:lnTo>
                  <a:pt x="120319" y="2882"/>
                </a:lnTo>
                <a:lnTo>
                  <a:pt x="124650" y="4838"/>
                </a:lnTo>
                <a:lnTo>
                  <a:pt x="128574" y="8534"/>
                </a:lnTo>
                <a:lnTo>
                  <a:pt x="130340" y="13119"/>
                </a:lnTo>
                <a:lnTo>
                  <a:pt x="131254" y="15544"/>
                </a:lnTo>
                <a:lnTo>
                  <a:pt x="131305" y="17525"/>
                </a:lnTo>
                <a:lnTo>
                  <a:pt x="131457" y="20091"/>
                </a:lnTo>
                <a:lnTo>
                  <a:pt x="131724" y="25387"/>
                </a:lnTo>
                <a:lnTo>
                  <a:pt x="130911" y="24396"/>
                </a:lnTo>
                <a:lnTo>
                  <a:pt x="134404" y="26835"/>
                </a:lnTo>
                <a:lnTo>
                  <a:pt x="140322" y="30949"/>
                </a:lnTo>
                <a:lnTo>
                  <a:pt x="142951" y="32308"/>
                </a:lnTo>
                <a:lnTo>
                  <a:pt x="143598" y="39865"/>
                </a:lnTo>
                <a:lnTo>
                  <a:pt x="143941" y="43865"/>
                </a:lnTo>
                <a:lnTo>
                  <a:pt x="141770" y="46088"/>
                </a:lnTo>
                <a:lnTo>
                  <a:pt x="141401" y="48933"/>
                </a:lnTo>
                <a:lnTo>
                  <a:pt x="140919" y="52831"/>
                </a:lnTo>
                <a:lnTo>
                  <a:pt x="144183" y="55206"/>
                </a:lnTo>
                <a:lnTo>
                  <a:pt x="145008" y="59283"/>
                </a:lnTo>
                <a:lnTo>
                  <a:pt x="145973" y="64198"/>
                </a:lnTo>
                <a:lnTo>
                  <a:pt x="142405" y="76047"/>
                </a:lnTo>
                <a:lnTo>
                  <a:pt x="137452" y="78397"/>
                </a:lnTo>
                <a:lnTo>
                  <a:pt x="142506" y="85902"/>
                </a:lnTo>
                <a:lnTo>
                  <a:pt x="145008" y="92252"/>
                </a:lnTo>
                <a:lnTo>
                  <a:pt x="140042" y="98285"/>
                </a:lnTo>
                <a:lnTo>
                  <a:pt x="130348" y="106848"/>
                </a:lnTo>
                <a:lnTo>
                  <a:pt x="118652" y="112435"/>
                </a:lnTo>
                <a:lnTo>
                  <a:pt x="105788" y="115578"/>
                </a:lnTo>
                <a:lnTo>
                  <a:pt x="92588" y="116804"/>
                </a:lnTo>
                <a:lnTo>
                  <a:pt x="88506" y="116878"/>
                </a:lnTo>
                <a:lnTo>
                  <a:pt x="75840" y="116130"/>
                </a:lnTo>
                <a:lnTo>
                  <a:pt x="63231" y="114361"/>
                </a:lnTo>
                <a:lnTo>
                  <a:pt x="50653" y="112369"/>
                </a:lnTo>
                <a:lnTo>
                  <a:pt x="40970" y="111188"/>
                </a:lnTo>
                <a:lnTo>
                  <a:pt x="33197" y="110477"/>
                </a:lnTo>
                <a:lnTo>
                  <a:pt x="24510" y="110350"/>
                </a:lnTo>
                <a:lnTo>
                  <a:pt x="16522" y="110883"/>
                </a:lnTo>
                <a:lnTo>
                  <a:pt x="10909" y="111277"/>
                </a:lnTo>
                <a:lnTo>
                  <a:pt x="3797" y="112052"/>
                </a:lnTo>
                <a:lnTo>
                  <a:pt x="0" y="113233"/>
                </a:lnTo>
                <a:lnTo>
                  <a:pt x="6756" y="529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465943" y="4640210"/>
            <a:ext cx="53644" cy="29438"/>
          </a:xfrm>
          <a:custGeom>
            <a:avLst/>
            <a:gdLst/>
            <a:ahLst/>
            <a:cxnLst/>
            <a:rect l="l" t="t" r="r" b="b"/>
            <a:pathLst>
              <a:path w="53644" h="29438">
                <a:moveTo>
                  <a:pt x="53644" y="0"/>
                </a:moveTo>
                <a:lnTo>
                  <a:pt x="52590" y="7188"/>
                </a:lnTo>
                <a:lnTo>
                  <a:pt x="46342" y="14973"/>
                </a:lnTo>
                <a:lnTo>
                  <a:pt x="39839" y="18122"/>
                </a:lnTo>
                <a:lnTo>
                  <a:pt x="32956" y="21462"/>
                </a:lnTo>
                <a:lnTo>
                  <a:pt x="27571" y="25768"/>
                </a:lnTo>
                <a:lnTo>
                  <a:pt x="20231" y="27851"/>
                </a:lnTo>
                <a:lnTo>
                  <a:pt x="14617" y="29438"/>
                </a:lnTo>
                <a:lnTo>
                  <a:pt x="5816" y="29298"/>
                </a:lnTo>
                <a:lnTo>
                  <a:pt x="0" y="29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481628" y="4664505"/>
            <a:ext cx="48082" cy="27838"/>
          </a:xfrm>
          <a:custGeom>
            <a:avLst/>
            <a:gdLst/>
            <a:ahLst/>
            <a:cxnLst/>
            <a:rect l="l" t="t" r="r" b="b"/>
            <a:pathLst>
              <a:path w="48082" h="27838">
                <a:moveTo>
                  <a:pt x="48082" y="0"/>
                </a:moveTo>
                <a:lnTo>
                  <a:pt x="45605" y="2603"/>
                </a:lnTo>
                <a:lnTo>
                  <a:pt x="43941" y="6350"/>
                </a:lnTo>
                <a:lnTo>
                  <a:pt x="40893" y="8623"/>
                </a:lnTo>
                <a:lnTo>
                  <a:pt x="37071" y="11468"/>
                </a:lnTo>
                <a:lnTo>
                  <a:pt x="34747" y="13944"/>
                </a:lnTo>
                <a:lnTo>
                  <a:pt x="30873" y="16687"/>
                </a:lnTo>
                <a:lnTo>
                  <a:pt x="19691" y="22821"/>
                </a:lnTo>
                <a:lnTo>
                  <a:pt x="7560" y="26525"/>
                </a:lnTo>
                <a:lnTo>
                  <a:pt x="0" y="278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488714" y="4692851"/>
            <a:ext cx="36436" cy="17716"/>
          </a:xfrm>
          <a:custGeom>
            <a:avLst/>
            <a:gdLst/>
            <a:ahLst/>
            <a:cxnLst/>
            <a:rect l="l" t="t" r="r" b="b"/>
            <a:pathLst>
              <a:path w="36436" h="17716">
                <a:moveTo>
                  <a:pt x="36436" y="0"/>
                </a:moveTo>
                <a:lnTo>
                  <a:pt x="25861" y="9585"/>
                </a:lnTo>
                <a:lnTo>
                  <a:pt x="15296" y="15380"/>
                </a:lnTo>
                <a:lnTo>
                  <a:pt x="2767" y="17658"/>
                </a:lnTo>
                <a:lnTo>
                  <a:pt x="0" y="177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486017" y="4721884"/>
            <a:ext cx="206540" cy="652132"/>
          </a:xfrm>
          <a:custGeom>
            <a:avLst/>
            <a:gdLst/>
            <a:ahLst/>
            <a:cxnLst/>
            <a:rect l="l" t="t" r="r" b="b"/>
            <a:pathLst>
              <a:path w="206540" h="652132">
                <a:moveTo>
                  <a:pt x="177304" y="652132"/>
                </a:moveTo>
                <a:lnTo>
                  <a:pt x="206540" y="644093"/>
                </a:lnTo>
                <a:lnTo>
                  <a:pt x="29222" y="0"/>
                </a:lnTo>
                <a:lnTo>
                  <a:pt x="0" y="8039"/>
                </a:lnTo>
                <a:lnTo>
                  <a:pt x="177304" y="6521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486017" y="4721884"/>
            <a:ext cx="206540" cy="652132"/>
          </a:xfrm>
          <a:custGeom>
            <a:avLst/>
            <a:gdLst/>
            <a:ahLst/>
            <a:cxnLst/>
            <a:rect l="l" t="t" r="r" b="b"/>
            <a:pathLst>
              <a:path w="206540" h="652132">
                <a:moveTo>
                  <a:pt x="177304" y="652132"/>
                </a:moveTo>
                <a:lnTo>
                  <a:pt x="0" y="8039"/>
                </a:lnTo>
                <a:lnTo>
                  <a:pt x="29222" y="0"/>
                </a:lnTo>
                <a:lnTo>
                  <a:pt x="206540" y="644093"/>
                </a:lnTo>
                <a:lnTo>
                  <a:pt x="177304" y="6521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457975" y="4580606"/>
            <a:ext cx="40487" cy="65404"/>
          </a:xfrm>
          <a:custGeom>
            <a:avLst/>
            <a:gdLst/>
            <a:ahLst/>
            <a:cxnLst/>
            <a:rect l="l" t="t" r="r" b="b"/>
            <a:pathLst>
              <a:path w="40487" h="65404">
                <a:moveTo>
                  <a:pt x="901" y="4495"/>
                </a:moveTo>
                <a:lnTo>
                  <a:pt x="0" y="17830"/>
                </a:lnTo>
                <a:lnTo>
                  <a:pt x="472" y="19790"/>
                </a:lnTo>
                <a:lnTo>
                  <a:pt x="3766" y="33153"/>
                </a:lnTo>
                <a:lnTo>
                  <a:pt x="8228" y="50238"/>
                </a:lnTo>
                <a:lnTo>
                  <a:pt x="11493" y="60375"/>
                </a:lnTo>
                <a:lnTo>
                  <a:pt x="14554" y="65405"/>
                </a:lnTo>
                <a:lnTo>
                  <a:pt x="22186" y="60528"/>
                </a:lnTo>
                <a:lnTo>
                  <a:pt x="36207" y="54368"/>
                </a:lnTo>
                <a:lnTo>
                  <a:pt x="40487" y="50660"/>
                </a:lnTo>
                <a:lnTo>
                  <a:pt x="29235" y="9779"/>
                </a:lnTo>
                <a:lnTo>
                  <a:pt x="21678" y="0"/>
                </a:lnTo>
                <a:lnTo>
                  <a:pt x="11290" y="2247"/>
                </a:lnTo>
                <a:lnTo>
                  <a:pt x="901" y="44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457975" y="4580606"/>
            <a:ext cx="40487" cy="65404"/>
          </a:xfrm>
          <a:custGeom>
            <a:avLst/>
            <a:gdLst/>
            <a:ahLst/>
            <a:cxnLst/>
            <a:rect l="l" t="t" r="r" b="b"/>
            <a:pathLst>
              <a:path w="40487" h="65404">
                <a:moveTo>
                  <a:pt x="36207" y="54368"/>
                </a:moveTo>
                <a:lnTo>
                  <a:pt x="22186" y="60528"/>
                </a:lnTo>
                <a:lnTo>
                  <a:pt x="14554" y="65405"/>
                </a:lnTo>
                <a:lnTo>
                  <a:pt x="11493" y="60375"/>
                </a:lnTo>
                <a:lnTo>
                  <a:pt x="8228" y="50238"/>
                </a:lnTo>
                <a:lnTo>
                  <a:pt x="3766" y="33153"/>
                </a:lnTo>
                <a:lnTo>
                  <a:pt x="472" y="19790"/>
                </a:lnTo>
                <a:lnTo>
                  <a:pt x="0" y="17830"/>
                </a:lnTo>
                <a:lnTo>
                  <a:pt x="901" y="4495"/>
                </a:lnTo>
                <a:lnTo>
                  <a:pt x="11290" y="2247"/>
                </a:lnTo>
                <a:lnTo>
                  <a:pt x="21678" y="0"/>
                </a:lnTo>
                <a:lnTo>
                  <a:pt x="29235" y="9779"/>
                </a:lnTo>
                <a:lnTo>
                  <a:pt x="40487" y="50660"/>
                </a:lnTo>
                <a:lnTo>
                  <a:pt x="36207" y="543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548653" y="4989042"/>
            <a:ext cx="97332" cy="121678"/>
          </a:xfrm>
          <a:custGeom>
            <a:avLst/>
            <a:gdLst/>
            <a:ahLst/>
            <a:cxnLst/>
            <a:rect l="l" t="t" r="r" b="b"/>
            <a:pathLst>
              <a:path w="97332" h="121678">
                <a:moveTo>
                  <a:pt x="90716" y="56019"/>
                </a:moveTo>
                <a:lnTo>
                  <a:pt x="88684" y="52895"/>
                </a:lnTo>
                <a:lnTo>
                  <a:pt x="85343" y="49250"/>
                </a:lnTo>
                <a:lnTo>
                  <a:pt x="82130" y="47675"/>
                </a:lnTo>
                <a:lnTo>
                  <a:pt x="83286" y="44284"/>
                </a:lnTo>
                <a:lnTo>
                  <a:pt x="82613" y="41694"/>
                </a:lnTo>
                <a:lnTo>
                  <a:pt x="83261" y="38392"/>
                </a:lnTo>
                <a:lnTo>
                  <a:pt x="83756" y="35928"/>
                </a:lnTo>
                <a:lnTo>
                  <a:pt x="83464" y="30479"/>
                </a:lnTo>
                <a:lnTo>
                  <a:pt x="82880" y="28105"/>
                </a:lnTo>
                <a:lnTo>
                  <a:pt x="81025" y="20535"/>
                </a:lnTo>
                <a:lnTo>
                  <a:pt x="76644" y="18757"/>
                </a:lnTo>
                <a:lnTo>
                  <a:pt x="71094" y="13220"/>
                </a:lnTo>
                <a:lnTo>
                  <a:pt x="65874" y="8026"/>
                </a:lnTo>
                <a:lnTo>
                  <a:pt x="61607" y="5105"/>
                </a:lnTo>
                <a:lnTo>
                  <a:pt x="55041" y="0"/>
                </a:lnTo>
                <a:lnTo>
                  <a:pt x="45834" y="15506"/>
                </a:lnTo>
                <a:lnTo>
                  <a:pt x="48069" y="18160"/>
                </a:lnTo>
                <a:lnTo>
                  <a:pt x="49872" y="18719"/>
                </a:lnTo>
                <a:lnTo>
                  <a:pt x="50114" y="22555"/>
                </a:lnTo>
                <a:lnTo>
                  <a:pt x="50304" y="25628"/>
                </a:lnTo>
                <a:lnTo>
                  <a:pt x="49923" y="31673"/>
                </a:lnTo>
                <a:lnTo>
                  <a:pt x="47320" y="33223"/>
                </a:lnTo>
                <a:lnTo>
                  <a:pt x="44551" y="34874"/>
                </a:lnTo>
                <a:lnTo>
                  <a:pt x="40385" y="38011"/>
                </a:lnTo>
                <a:lnTo>
                  <a:pt x="37579" y="39014"/>
                </a:lnTo>
                <a:lnTo>
                  <a:pt x="25470" y="41021"/>
                </a:lnTo>
                <a:lnTo>
                  <a:pt x="13979" y="44259"/>
                </a:lnTo>
                <a:lnTo>
                  <a:pt x="12357" y="45478"/>
                </a:lnTo>
                <a:lnTo>
                  <a:pt x="8851" y="48526"/>
                </a:lnTo>
                <a:lnTo>
                  <a:pt x="4978" y="55016"/>
                </a:lnTo>
                <a:lnTo>
                  <a:pt x="2705" y="59131"/>
                </a:lnTo>
                <a:lnTo>
                  <a:pt x="673" y="62801"/>
                </a:lnTo>
                <a:lnTo>
                  <a:pt x="0" y="68732"/>
                </a:lnTo>
                <a:lnTo>
                  <a:pt x="2781" y="71907"/>
                </a:lnTo>
                <a:lnTo>
                  <a:pt x="6375" y="76009"/>
                </a:lnTo>
                <a:lnTo>
                  <a:pt x="13766" y="75907"/>
                </a:lnTo>
                <a:lnTo>
                  <a:pt x="18719" y="76606"/>
                </a:lnTo>
                <a:lnTo>
                  <a:pt x="17691" y="81673"/>
                </a:lnTo>
                <a:lnTo>
                  <a:pt x="14033" y="83057"/>
                </a:lnTo>
                <a:lnTo>
                  <a:pt x="14147" y="88734"/>
                </a:lnTo>
                <a:lnTo>
                  <a:pt x="14312" y="96291"/>
                </a:lnTo>
                <a:lnTo>
                  <a:pt x="23736" y="97650"/>
                </a:lnTo>
                <a:lnTo>
                  <a:pt x="29959" y="97599"/>
                </a:lnTo>
                <a:lnTo>
                  <a:pt x="28282" y="98272"/>
                </a:lnTo>
                <a:lnTo>
                  <a:pt x="27089" y="101384"/>
                </a:lnTo>
                <a:lnTo>
                  <a:pt x="26835" y="102882"/>
                </a:lnTo>
                <a:lnTo>
                  <a:pt x="26136" y="107060"/>
                </a:lnTo>
                <a:lnTo>
                  <a:pt x="27139" y="109562"/>
                </a:lnTo>
                <a:lnTo>
                  <a:pt x="30111" y="112052"/>
                </a:lnTo>
                <a:lnTo>
                  <a:pt x="32829" y="114338"/>
                </a:lnTo>
                <a:lnTo>
                  <a:pt x="35204" y="115595"/>
                </a:lnTo>
                <a:lnTo>
                  <a:pt x="42773" y="115582"/>
                </a:lnTo>
                <a:lnTo>
                  <a:pt x="49263" y="116077"/>
                </a:lnTo>
                <a:lnTo>
                  <a:pt x="52273" y="113690"/>
                </a:lnTo>
                <a:lnTo>
                  <a:pt x="49364" y="121678"/>
                </a:lnTo>
                <a:lnTo>
                  <a:pt x="71818" y="121577"/>
                </a:lnTo>
                <a:lnTo>
                  <a:pt x="77406" y="119545"/>
                </a:lnTo>
                <a:lnTo>
                  <a:pt x="82892" y="115544"/>
                </a:lnTo>
                <a:lnTo>
                  <a:pt x="88264" y="111632"/>
                </a:lnTo>
                <a:lnTo>
                  <a:pt x="94322" y="106768"/>
                </a:lnTo>
                <a:lnTo>
                  <a:pt x="96138" y="100317"/>
                </a:lnTo>
                <a:lnTo>
                  <a:pt x="97332" y="96138"/>
                </a:lnTo>
                <a:lnTo>
                  <a:pt x="96773" y="91528"/>
                </a:lnTo>
                <a:lnTo>
                  <a:pt x="92798" y="88379"/>
                </a:lnTo>
                <a:lnTo>
                  <a:pt x="95084" y="85547"/>
                </a:lnTo>
                <a:lnTo>
                  <a:pt x="96913" y="81432"/>
                </a:lnTo>
                <a:lnTo>
                  <a:pt x="96392" y="77698"/>
                </a:lnTo>
                <a:lnTo>
                  <a:pt x="95999" y="75006"/>
                </a:lnTo>
                <a:lnTo>
                  <a:pt x="93611" y="69672"/>
                </a:lnTo>
                <a:lnTo>
                  <a:pt x="89522" y="68440"/>
                </a:lnTo>
                <a:lnTo>
                  <a:pt x="91389" y="63677"/>
                </a:lnTo>
                <a:lnTo>
                  <a:pt x="91579" y="60871"/>
                </a:lnTo>
                <a:lnTo>
                  <a:pt x="91859" y="57784"/>
                </a:lnTo>
                <a:lnTo>
                  <a:pt x="90716" y="5601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548653" y="4989042"/>
            <a:ext cx="97332" cy="121678"/>
          </a:xfrm>
          <a:custGeom>
            <a:avLst/>
            <a:gdLst/>
            <a:ahLst/>
            <a:cxnLst/>
            <a:rect l="l" t="t" r="r" b="b"/>
            <a:pathLst>
              <a:path w="97332" h="121678">
                <a:moveTo>
                  <a:pt x="45834" y="15506"/>
                </a:moveTo>
                <a:lnTo>
                  <a:pt x="48069" y="18160"/>
                </a:lnTo>
                <a:lnTo>
                  <a:pt x="49872" y="18719"/>
                </a:lnTo>
                <a:lnTo>
                  <a:pt x="50114" y="22555"/>
                </a:lnTo>
                <a:lnTo>
                  <a:pt x="50304" y="25628"/>
                </a:lnTo>
                <a:lnTo>
                  <a:pt x="49923" y="31673"/>
                </a:lnTo>
                <a:lnTo>
                  <a:pt x="47320" y="33223"/>
                </a:lnTo>
                <a:lnTo>
                  <a:pt x="44551" y="34874"/>
                </a:lnTo>
                <a:lnTo>
                  <a:pt x="40385" y="38011"/>
                </a:lnTo>
                <a:lnTo>
                  <a:pt x="37579" y="39014"/>
                </a:lnTo>
                <a:lnTo>
                  <a:pt x="25470" y="41021"/>
                </a:lnTo>
                <a:lnTo>
                  <a:pt x="13979" y="44259"/>
                </a:lnTo>
                <a:lnTo>
                  <a:pt x="12357" y="45478"/>
                </a:lnTo>
                <a:lnTo>
                  <a:pt x="8851" y="48526"/>
                </a:lnTo>
                <a:lnTo>
                  <a:pt x="4978" y="55016"/>
                </a:lnTo>
                <a:lnTo>
                  <a:pt x="2705" y="59131"/>
                </a:lnTo>
                <a:lnTo>
                  <a:pt x="673" y="62801"/>
                </a:lnTo>
                <a:lnTo>
                  <a:pt x="0" y="68732"/>
                </a:lnTo>
                <a:lnTo>
                  <a:pt x="2781" y="71907"/>
                </a:lnTo>
                <a:lnTo>
                  <a:pt x="6375" y="76009"/>
                </a:lnTo>
                <a:lnTo>
                  <a:pt x="13766" y="75907"/>
                </a:lnTo>
                <a:lnTo>
                  <a:pt x="18719" y="76606"/>
                </a:lnTo>
                <a:lnTo>
                  <a:pt x="17691" y="81673"/>
                </a:lnTo>
                <a:lnTo>
                  <a:pt x="14033" y="83057"/>
                </a:lnTo>
                <a:lnTo>
                  <a:pt x="14147" y="88734"/>
                </a:lnTo>
                <a:lnTo>
                  <a:pt x="14312" y="96291"/>
                </a:lnTo>
                <a:lnTo>
                  <a:pt x="23736" y="97650"/>
                </a:lnTo>
                <a:lnTo>
                  <a:pt x="29959" y="97599"/>
                </a:lnTo>
                <a:lnTo>
                  <a:pt x="28282" y="98272"/>
                </a:lnTo>
                <a:lnTo>
                  <a:pt x="27089" y="101384"/>
                </a:lnTo>
                <a:lnTo>
                  <a:pt x="26835" y="102882"/>
                </a:lnTo>
                <a:lnTo>
                  <a:pt x="26136" y="107060"/>
                </a:lnTo>
                <a:lnTo>
                  <a:pt x="27139" y="109562"/>
                </a:lnTo>
                <a:lnTo>
                  <a:pt x="30111" y="112052"/>
                </a:lnTo>
                <a:lnTo>
                  <a:pt x="32829" y="114338"/>
                </a:lnTo>
                <a:lnTo>
                  <a:pt x="35204" y="115595"/>
                </a:lnTo>
                <a:lnTo>
                  <a:pt x="39001" y="115595"/>
                </a:lnTo>
                <a:lnTo>
                  <a:pt x="42773" y="115582"/>
                </a:lnTo>
                <a:lnTo>
                  <a:pt x="49263" y="116077"/>
                </a:lnTo>
                <a:lnTo>
                  <a:pt x="52273" y="113690"/>
                </a:lnTo>
                <a:lnTo>
                  <a:pt x="49364" y="121678"/>
                </a:lnTo>
                <a:lnTo>
                  <a:pt x="59308" y="121577"/>
                </a:lnTo>
                <a:lnTo>
                  <a:pt x="65138" y="121577"/>
                </a:lnTo>
                <a:lnTo>
                  <a:pt x="71818" y="121577"/>
                </a:lnTo>
                <a:lnTo>
                  <a:pt x="77406" y="119545"/>
                </a:lnTo>
                <a:lnTo>
                  <a:pt x="82892" y="115544"/>
                </a:lnTo>
                <a:lnTo>
                  <a:pt x="88264" y="111632"/>
                </a:lnTo>
                <a:lnTo>
                  <a:pt x="94322" y="106768"/>
                </a:lnTo>
                <a:lnTo>
                  <a:pt x="96138" y="100317"/>
                </a:lnTo>
                <a:lnTo>
                  <a:pt x="97332" y="96138"/>
                </a:lnTo>
                <a:lnTo>
                  <a:pt x="96773" y="91528"/>
                </a:lnTo>
                <a:lnTo>
                  <a:pt x="92798" y="88379"/>
                </a:lnTo>
                <a:lnTo>
                  <a:pt x="95084" y="85547"/>
                </a:lnTo>
                <a:lnTo>
                  <a:pt x="96913" y="81432"/>
                </a:lnTo>
                <a:lnTo>
                  <a:pt x="96392" y="77698"/>
                </a:lnTo>
                <a:lnTo>
                  <a:pt x="95999" y="75006"/>
                </a:lnTo>
                <a:lnTo>
                  <a:pt x="93611" y="69672"/>
                </a:lnTo>
                <a:lnTo>
                  <a:pt x="89522" y="68440"/>
                </a:lnTo>
                <a:lnTo>
                  <a:pt x="89509" y="66090"/>
                </a:lnTo>
                <a:lnTo>
                  <a:pt x="91389" y="63677"/>
                </a:lnTo>
                <a:lnTo>
                  <a:pt x="91579" y="60871"/>
                </a:lnTo>
                <a:lnTo>
                  <a:pt x="91732" y="58775"/>
                </a:lnTo>
                <a:lnTo>
                  <a:pt x="91859" y="57784"/>
                </a:lnTo>
                <a:lnTo>
                  <a:pt x="90716" y="56019"/>
                </a:lnTo>
                <a:lnTo>
                  <a:pt x="88684" y="52895"/>
                </a:lnTo>
                <a:lnTo>
                  <a:pt x="85343" y="49250"/>
                </a:lnTo>
                <a:lnTo>
                  <a:pt x="82130" y="47675"/>
                </a:lnTo>
                <a:lnTo>
                  <a:pt x="83286" y="44284"/>
                </a:lnTo>
                <a:lnTo>
                  <a:pt x="82613" y="41694"/>
                </a:lnTo>
                <a:lnTo>
                  <a:pt x="83261" y="38392"/>
                </a:lnTo>
                <a:lnTo>
                  <a:pt x="83756" y="35928"/>
                </a:lnTo>
                <a:lnTo>
                  <a:pt x="83464" y="30479"/>
                </a:lnTo>
                <a:lnTo>
                  <a:pt x="82880" y="28105"/>
                </a:lnTo>
                <a:lnTo>
                  <a:pt x="81025" y="20535"/>
                </a:lnTo>
                <a:lnTo>
                  <a:pt x="76644" y="18757"/>
                </a:lnTo>
                <a:lnTo>
                  <a:pt x="71094" y="13220"/>
                </a:lnTo>
                <a:lnTo>
                  <a:pt x="65874" y="8026"/>
                </a:lnTo>
                <a:lnTo>
                  <a:pt x="61607" y="5105"/>
                </a:lnTo>
                <a:lnTo>
                  <a:pt x="550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513839" y="4984716"/>
            <a:ext cx="80124" cy="77254"/>
          </a:xfrm>
          <a:custGeom>
            <a:avLst/>
            <a:gdLst/>
            <a:ahLst/>
            <a:cxnLst/>
            <a:rect l="l" t="t" r="r" b="b"/>
            <a:pathLst>
              <a:path w="80124" h="77254">
                <a:moveTo>
                  <a:pt x="44043" y="8204"/>
                </a:moveTo>
                <a:lnTo>
                  <a:pt x="0" y="0"/>
                </a:lnTo>
                <a:lnTo>
                  <a:pt x="142" y="38"/>
                </a:lnTo>
                <a:lnTo>
                  <a:pt x="6360" y="10784"/>
                </a:lnTo>
                <a:lnTo>
                  <a:pt x="7670" y="24396"/>
                </a:lnTo>
                <a:lnTo>
                  <a:pt x="8051" y="31241"/>
                </a:lnTo>
                <a:lnTo>
                  <a:pt x="11023" y="34277"/>
                </a:lnTo>
                <a:lnTo>
                  <a:pt x="12382" y="41033"/>
                </a:lnTo>
                <a:lnTo>
                  <a:pt x="14808" y="48705"/>
                </a:lnTo>
                <a:lnTo>
                  <a:pt x="22306" y="58349"/>
                </a:lnTo>
                <a:lnTo>
                  <a:pt x="33426" y="65646"/>
                </a:lnTo>
                <a:lnTo>
                  <a:pt x="35039" y="66586"/>
                </a:lnTo>
                <a:lnTo>
                  <a:pt x="40703" y="70510"/>
                </a:lnTo>
                <a:lnTo>
                  <a:pt x="42595" y="71056"/>
                </a:lnTo>
                <a:lnTo>
                  <a:pt x="49072" y="72910"/>
                </a:lnTo>
                <a:lnTo>
                  <a:pt x="53759" y="74282"/>
                </a:lnTo>
                <a:lnTo>
                  <a:pt x="60706" y="75158"/>
                </a:lnTo>
                <a:lnTo>
                  <a:pt x="65024" y="75704"/>
                </a:lnTo>
                <a:lnTo>
                  <a:pt x="71310" y="77254"/>
                </a:lnTo>
                <a:lnTo>
                  <a:pt x="74231" y="73875"/>
                </a:lnTo>
                <a:lnTo>
                  <a:pt x="75882" y="71970"/>
                </a:lnTo>
                <a:lnTo>
                  <a:pt x="78803" y="70078"/>
                </a:lnTo>
                <a:lnTo>
                  <a:pt x="79336" y="67703"/>
                </a:lnTo>
                <a:lnTo>
                  <a:pt x="79946" y="64935"/>
                </a:lnTo>
                <a:lnTo>
                  <a:pt x="80124" y="60921"/>
                </a:lnTo>
                <a:lnTo>
                  <a:pt x="79273" y="58229"/>
                </a:lnTo>
                <a:lnTo>
                  <a:pt x="76842" y="54482"/>
                </a:lnTo>
                <a:lnTo>
                  <a:pt x="65278" y="46669"/>
                </a:lnTo>
                <a:lnTo>
                  <a:pt x="53276" y="41389"/>
                </a:lnTo>
                <a:lnTo>
                  <a:pt x="49745" y="40055"/>
                </a:lnTo>
                <a:lnTo>
                  <a:pt x="48768" y="38519"/>
                </a:lnTo>
                <a:lnTo>
                  <a:pt x="45808" y="36131"/>
                </a:lnTo>
                <a:lnTo>
                  <a:pt x="42214" y="32346"/>
                </a:lnTo>
                <a:lnTo>
                  <a:pt x="42125" y="29540"/>
                </a:lnTo>
                <a:lnTo>
                  <a:pt x="41897" y="21869"/>
                </a:lnTo>
                <a:lnTo>
                  <a:pt x="44399" y="15786"/>
                </a:lnTo>
                <a:lnTo>
                  <a:pt x="44043" y="82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513839" y="4984716"/>
            <a:ext cx="80124" cy="77254"/>
          </a:xfrm>
          <a:custGeom>
            <a:avLst/>
            <a:gdLst/>
            <a:ahLst/>
            <a:cxnLst/>
            <a:rect l="l" t="t" r="r" b="b"/>
            <a:pathLst>
              <a:path w="80124" h="77254">
                <a:moveTo>
                  <a:pt x="44043" y="8204"/>
                </a:moveTo>
                <a:lnTo>
                  <a:pt x="44399" y="15786"/>
                </a:lnTo>
                <a:lnTo>
                  <a:pt x="41897" y="21869"/>
                </a:lnTo>
                <a:lnTo>
                  <a:pt x="42125" y="29540"/>
                </a:lnTo>
                <a:lnTo>
                  <a:pt x="42214" y="32346"/>
                </a:lnTo>
                <a:lnTo>
                  <a:pt x="43688" y="34416"/>
                </a:lnTo>
                <a:lnTo>
                  <a:pt x="45808" y="36131"/>
                </a:lnTo>
                <a:lnTo>
                  <a:pt x="48768" y="38519"/>
                </a:lnTo>
                <a:lnTo>
                  <a:pt x="49745" y="40055"/>
                </a:lnTo>
                <a:lnTo>
                  <a:pt x="53276" y="41389"/>
                </a:lnTo>
                <a:lnTo>
                  <a:pt x="65278" y="46669"/>
                </a:lnTo>
                <a:lnTo>
                  <a:pt x="76842" y="54482"/>
                </a:lnTo>
                <a:lnTo>
                  <a:pt x="79273" y="58229"/>
                </a:lnTo>
                <a:lnTo>
                  <a:pt x="80124" y="60921"/>
                </a:lnTo>
                <a:lnTo>
                  <a:pt x="79946" y="64935"/>
                </a:lnTo>
                <a:lnTo>
                  <a:pt x="79336" y="67703"/>
                </a:lnTo>
                <a:lnTo>
                  <a:pt x="78803" y="70078"/>
                </a:lnTo>
                <a:lnTo>
                  <a:pt x="75882" y="71970"/>
                </a:lnTo>
                <a:lnTo>
                  <a:pt x="74231" y="73875"/>
                </a:lnTo>
                <a:lnTo>
                  <a:pt x="71310" y="77254"/>
                </a:lnTo>
                <a:lnTo>
                  <a:pt x="65024" y="75704"/>
                </a:lnTo>
                <a:lnTo>
                  <a:pt x="60706" y="75158"/>
                </a:lnTo>
                <a:lnTo>
                  <a:pt x="53759" y="74282"/>
                </a:lnTo>
                <a:lnTo>
                  <a:pt x="49072" y="72910"/>
                </a:lnTo>
                <a:lnTo>
                  <a:pt x="42595" y="71056"/>
                </a:lnTo>
                <a:lnTo>
                  <a:pt x="40703" y="70510"/>
                </a:lnTo>
                <a:lnTo>
                  <a:pt x="35039" y="66586"/>
                </a:lnTo>
                <a:lnTo>
                  <a:pt x="33426" y="65646"/>
                </a:lnTo>
                <a:lnTo>
                  <a:pt x="22306" y="58349"/>
                </a:lnTo>
                <a:lnTo>
                  <a:pt x="14808" y="48705"/>
                </a:lnTo>
                <a:lnTo>
                  <a:pt x="12382" y="41033"/>
                </a:lnTo>
                <a:lnTo>
                  <a:pt x="11023" y="34277"/>
                </a:lnTo>
                <a:lnTo>
                  <a:pt x="8051" y="31241"/>
                </a:lnTo>
                <a:lnTo>
                  <a:pt x="7670" y="24396"/>
                </a:lnTo>
                <a:lnTo>
                  <a:pt x="6360" y="10784"/>
                </a:lnTo>
                <a:lnTo>
                  <a:pt x="142" y="3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567142" y="5035111"/>
            <a:ext cx="63639" cy="30607"/>
          </a:xfrm>
          <a:custGeom>
            <a:avLst/>
            <a:gdLst/>
            <a:ahLst/>
            <a:cxnLst/>
            <a:rect l="l" t="t" r="r" b="b"/>
            <a:pathLst>
              <a:path w="63639" h="30607">
                <a:moveTo>
                  <a:pt x="63639" y="0"/>
                </a:moveTo>
                <a:lnTo>
                  <a:pt x="62052" y="2616"/>
                </a:lnTo>
                <a:lnTo>
                  <a:pt x="58775" y="6223"/>
                </a:lnTo>
                <a:lnTo>
                  <a:pt x="56718" y="8470"/>
                </a:lnTo>
                <a:lnTo>
                  <a:pt x="54063" y="11353"/>
                </a:lnTo>
                <a:lnTo>
                  <a:pt x="50749" y="13208"/>
                </a:lnTo>
                <a:lnTo>
                  <a:pt x="47472" y="15290"/>
                </a:lnTo>
                <a:lnTo>
                  <a:pt x="42900" y="18211"/>
                </a:lnTo>
                <a:lnTo>
                  <a:pt x="38519" y="21361"/>
                </a:lnTo>
                <a:lnTo>
                  <a:pt x="33718" y="23939"/>
                </a:lnTo>
                <a:lnTo>
                  <a:pt x="31013" y="25374"/>
                </a:lnTo>
                <a:lnTo>
                  <a:pt x="27647" y="25654"/>
                </a:lnTo>
                <a:lnTo>
                  <a:pt x="24625" y="26085"/>
                </a:lnTo>
                <a:lnTo>
                  <a:pt x="21120" y="26606"/>
                </a:lnTo>
                <a:lnTo>
                  <a:pt x="17665" y="28676"/>
                </a:lnTo>
                <a:lnTo>
                  <a:pt x="14135" y="29057"/>
                </a:lnTo>
                <a:lnTo>
                  <a:pt x="11366" y="29362"/>
                </a:lnTo>
                <a:lnTo>
                  <a:pt x="8521" y="29654"/>
                </a:lnTo>
                <a:lnTo>
                  <a:pt x="5803" y="30264"/>
                </a:lnTo>
                <a:lnTo>
                  <a:pt x="4305" y="30607"/>
                </a:lnTo>
                <a:lnTo>
                  <a:pt x="1498" y="30518"/>
                </a:lnTo>
                <a:lnTo>
                  <a:pt x="0" y="302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578089" y="5057284"/>
            <a:ext cx="59931" cy="29756"/>
          </a:xfrm>
          <a:custGeom>
            <a:avLst/>
            <a:gdLst/>
            <a:ahLst/>
            <a:cxnLst/>
            <a:rect l="l" t="t" r="r" b="b"/>
            <a:pathLst>
              <a:path w="59931" h="29756">
                <a:moveTo>
                  <a:pt x="59931" y="0"/>
                </a:moveTo>
                <a:lnTo>
                  <a:pt x="58572" y="1727"/>
                </a:lnTo>
                <a:lnTo>
                  <a:pt x="56654" y="3098"/>
                </a:lnTo>
                <a:lnTo>
                  <a:pt x="55333" y="4102"/>
                </a:lnTo>
                <a:lnTo>
                  <a:pt x="53352" y="5600"/>
                </a:lnTo>
                <a:lnTo>
                  <a:pt x="51409" y="7188"/>
                </a:lnTo>
                <a:lnTo>
                  <a:pt x="49428" y="8699"/>
                </a:lnTo>
                <a:lnTo>
                  <a:pt x="44653" y="12357"/>
                </a:lnTo>
                <a:lnTo>
                  <a:pt x="40424" y="16840"/>
                </a:lnTo>
                <a:lnTo>
                  <a:pt x="35178" y="19964"/>
                </a:lnTo>
                <a:lnTo>
                  <a:pt x="23627" y="25431"/>
                </a:lnTo>
                <a:lnTo>
                  <a:pt x="11455" y="28757"/>
                </a:lnTo>
                <a:lnTo>
                  <a:pt x="8559" y="29311"/>
                </a:lnTo>
                <a:lnTo>
                  <a:pt x="6057" y="29756"/>
                </a:lnTo>
                <a:lnTo>
                  <a:pt x="3505" y="29362"/>
                </a:lnTo>
                <a:lnTo>
                  <a:pt x="0" y="29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600924" y="5077249"/>
            <a:ext cx="40525" cy="25476"/>
          </a:xfrm>
          <a:custGeom>
            <a:avLst/>
            <a:gdLst/>
            <a:ahLst/>
            <a:cxnLst/>
            <a:rect l="l" t="t" r="r" b="b"/>
            <a:pathLst>
              <a:path w="40525" h="25476">
                <a:moveTo>
                  <a:pt x="40525" y="0"/>
                </a:moveTo>
                <a:lnTo>
                  <a:pt x="39763" y="1397"/>
                </a:lnTo>
                <a:lnTo>
                  <a:pt x="38252" y="2197"/>
                </a:lnTo>
                <a:lnTo>
                  <a:pt x="37096" y="3238"/>
                </a:lnTo>
                <a:lnTo>
                  <a:pt x="34709" y="5410"/>
                </a:lnTo>
                <a:lnTo>
                  <a:pt x="32600" y="7416"/>
                </a:lnTo>
                <a:lnTo>
                  <a:pt x="29984" y="9372"/>
                </a:lnTo>
                <a:lnTo>
                  <a:pt x="24460" y="13512"/>
                </a:lnTo>
                <a:lnTo>
                  <a:pt x="18326" y="17056"/>
                </a:lnTo>
                <a:lnTo>
                  <a:pt x="12357" y="20637"/>
                </a:lnTo>
                <a:lnTo>
                  <a:pt x="9550" y="22326"/>
                </a:lnTo>
                <a:lnTo>
                  <a:pt x="8166" y="22428"/>
                </a:lnTo>
                <a:lnTo>
                  <a:pt x="5206" y="23850"/>
                </a:lnTo>
                <a:lnTo>
                  <a:pt x="3822" y="24511"/>
                </a:lnTo>
                <a:lnTo>
                  <a:pt x="1993" y="24511"/>
                </a:lnTo>
                <a:lnTo>
                  <a:pt x="0" y="254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648089" y="5346078"/>
            <a:ext cx="72398" cy="61512"/>
          </a:xfrm>
          <a:custGeom>
            <a:avLst/>
            <a:gdLst/>
            <a:ahLst/>
            <a:cxnLst/>
            <a:rect l="l" t="t" r="r" b="b"/>
            <a:pathLst>
              <a:path w="72398" h="61512">
                <a:moveTo>
                  <a:pt x="3437" y="19710"/>
                </a:moveTo>
                <a:lnTo>
                  <a:pt x="1405" y="25057"/>
                </a:lnTo>
                <a:lnTo>
                  <a:pt x="0" y="37437"/>
                </a:lnTo>
                <a:lnTo>
                  <a:pt x="1077" y="51075"/>
                </a:lnTo>
                <a:lnTo>
                  <a:pt x="1583" y="52641"/>
                </a:lnTo>
                <a:lnTo>
                  <a:pt x="9192" y="60288"/>
                </a:lnTo>
                <a:lnTo>
                  <a:pt x="20308" y="61512"/>
                </a:lnTo>
                <a:lnTo>
                  <a:pt x="32634" y="58959"/>
                </a:lnTo>
                <a:lnTo>
                  <a:pt x="42401" y="55778"/>
                </a:lnTo>
                <a:lnTo>
                  <a:pt x="58121" y="50721"/>
                </a:lnTo>
                <a:lnTo>
                  <a:pt x="68922" y="44762"/>
                </a:lnTo>
                <a:lnTo>
                  <a:pt x="72398" y="34886"/>
                </a:lnTo>
                <a:lnTo>
                  <a:pt x="68727" y="24786"/>
                </a:lnTo>
                <a:lnTo>
                  <a:pt x="60078" y="12530"/>
                </a:lnTo>
                <a:lnTo>
                  <a:pt x="49314" y="2846"/>
                </a:lnTo>
                <a:lnTo>
                  <a:pt x="40801" y="152"/>
                </a:lnTo>
                <a:lnTo>
                  <a:pt x="38337" y="0"/>
                </a:lnTo>
                <a:lnTo>
                  <a:pt x="38312" y="9664"/>
                </a:lnTo>
                <a:lnTo>
                  <a:pt x="38896" y="16268"/>
                </a:lnTo>
                <a:lnTo>
                  <a:pt x="29206" y="18478"/>
                </a:lnTo>
                <a:lnTo>
                  <a:pt x="21675" y="20205"/>
                </a:lnTo>
                <a:lnTo>
                  <a:pt x="10067" y="19532"/>
                </a:lnTo>
                <a:lnTo>
                  <a:pt x="10486" y="9588"/>
                </a:lnTo>
                <a:lnTo>
                  <a:pt x="3437" y="197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648089" y="5346078"/>
            <a:ext cx="72398" cy="61512"/>
          </a:xfrm>
          <a:custGeom>
            <a:avLst/>
            <a:gdLst/>
            <a:ahLst/>
            <a:cxnLst/>
            <a:rect l="l" t="t" r="r" b="b"/>
            <a:pathLst>
              <a:path w="72398" h="61512">
                <a:moveTo>
                  <a:pt x="1405" y="25057"/>
                </a:moveTo>
                <a:lnTo>
                  <a:pt x="0" y="37437"/>
                </a:lnTo>
                <a:lnTo>
                  <a:pt x="1077" y="51075"/>
                </a:lnTo>
                <a:lnTo>
                  <a:pt x="1583" y="52641"/>
                </a:lnTo>
                <a:lnTo>
                  <a:pt x="9192" y="60288"/>
                </a:lnTo>
                <a:lnTo>
                  <a:pt x="20308" y="61512"/>
                </a:lnTo>
                <a:lnTo>
                  <a:pt x="32634" y="58959"/>
                </a:lnTo>
                <a:lnTo>
                  <a:pt x="42401" y="55778"/>
                </a:lnTo>
                <a:lnTo>
                  <a:pt x="58121" y="50721"/>
                </a:lnTo>
                <a:lnTo>
                  <a:pt x="68922" y="44762"/>
                </a:lnTo>
                <a:lnTo>
                  <a:pt x="72398" y="34886"/>
                </a:lnTo>
                <a:lnTo>
                  <a:pt x="68727" y="24786"/>
                </a:lnTo>
                <a:lnTo>
                  <a:pt x="60078" y="12530"/>
                </a:lnTo>
                <a:lnTo>
                  <a:pt x="49314" y="2846"/>
                </a:lnTo>
                <a:lnTo>
                  <a:pt x="40801" y="152"/>
                </a:lnTo>
                <a:lnTo>
                  <a:pt x="40369" y="190"/>
                </a:lnTo>
                <a:lnTo>
                  <a:pt x="38947" y="50"/>
                </a:lnTo>
                <a:lnTo>
                  <a:pt x="38337" y="0"/>
                </a:lnTo>
                <a:lnTo>
                  <a:pt x="38312" y="9664"/>
                </a:lnTo>
                <a:lnTo>
                  <a:pt x="38896" y="16268"/>
                </a:lnTo>
                <a:lnTo>
                  <a:pt x="29206" y="18478"/>
                </a:lnTo>
                <a:lnTo>
                  <a:pt x="21675" y="20205"/>
                </a:lnTo>
                <a:lnTo>
                  <a:pt x="10067" y="19532"/>
                </a:lnTo>
                <a:lnTo>
                  <a:pt x="10486" y="9588"/>
                </a:lnTo>
                <a:lnTo>
                  <a:pt x="3437" y="19710"/>
                </a:lnTo>
                <a:lnTo>
                  <a:pt x="1405" y="250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670438" y="5666907"/>
            <a:ext cx="30645" cy="42125"/>
          </a:xfrm>
          <a:custGeom>
            <a:avLst/>
            <a:gdLst/>
            <a:ahLst/>
            <a:cxnLst/>
            <a:rect l="l" t="t" r="r" b="b"/>
            <a:pathLst>
              <a:path w="30645" h="42125">
                <a:moveTo>
                  <a:pt x="30645" y="42125"/>
                </a:moveTo>
                <a:lnTo>
                  <a:pt x="23814" y="30960"/>
                </a:lnTo>
                <a:lnTo>
                  <a:pt x="15654" y="20970"/>
                </a:lnTo>
                <a:lnTo>
                  <a:pt x="7473" y="11301"/>
                </a:lnTo>
                <a:lnTo>
                  <a:pt x="578" y="11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713909" y="5674095"/>
            <a:ext cx="46088" cy="39141"/>
          </a:xfrm>
          <a:custGeom>
            <a:avLst/>
            <a:gdLst/>
            <a:ahLst/>
            <a:cxnLst/>
            <a:rect l="l" t="t" r="r" b="b"/>
            <a:pathLst>
              <a:path w="46088" h="39141">
                <a:moveTo>
                  <a:pt x="46088" y="39141"/>
                </a:moveTo>
                <a:lnTo>
                  <a:pt x="43573" y="36728"/>
                </a:lnTo>
                <a:lnTo>
                  <a:pt x="40690" y="36067"/>
                </a:lnTo>
                <a:lnTo>
                  <a:pt x="37731" y="34264"/>
                </a:lnTo>
                <a:lnTo>
                  <a:pt x="32867" y="31305"/>
                </a:lnTo>
                <a:lnTo>
                  <a:pt x="26657" y="25158"/>
                </a:lnTo>
                <a:lnTo>
                  <a:pt x="20840" y="20827"/>
                </a:lnTo>
                <a:lnTo>
                  <a:pt x="10739" y="12715"/>
                </a:lnTo>
                <a:lnTo>
                  <a:pt x="2266" y="343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766932" y="5682515"/>
            <a:ext cx="39204" cy="30073"/>
          </a:xfrm>
          <a:custGeom>
            <a:avLst/>
            <a:gdLst/>
            <a:ahLst/>
            <a:cxnLst/>
            <a:rect l="l" t="t" r="r" b="b"/>
            <a:pathLst>
              <a:path w="39204" h="30073">
                <a:moveTo>
                  <a:pt x="39204" y="30073"/>
                </a:moveTo>
                <a:lnTo>
                  <a:pt x="27976" y="22363"/>
                </a:lnTo>
                <a:lnTo>
                  <a:pt x="17601" y="16513"/>
                </a:lnTo>
                <a:lnTo>
                  <a:pt x="17297" y="16281"/>
                </a:lnTo>
                <a:lnTo>
                  <a:pt x="10871" y="11264"/>
                </a:lnTo>
                <a:lnTo>
                  <a:pt x="4406" y="692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807077" y="5681498"/>
            <a:ext cx="31356" cy="23406"/>
          </a:xfrm>
          <a:custGeom>
            <a:avLst/>
            <a:gdLst/>
            <a:ahLst/>
            <a:cxnLst/>
            <a:rect l="l" t="t" r="r" b="b"/>
            <a:pathLst>
              <a:path w="31356" h="23406">
                <a:moveTo>
                  <a:pt x="31356" y="23406"/>
                </a:moveTo>
                <a:lnTo>
                  <a:pt x="25780" y="20701"/>
                </a:lnTo>
                <a:lnTo>
                  <a:pt x="18859" y="15049"/>
                </a:lnTo>
                <a:lnTo>
                  <a:pt x="14185" y="11430"/>
                </a:lnTo>
                <a:lnTo>
                  <a:pt x="9537" y="7823"/>
                </a:lnTo>
                <a:lnTo>
                  <a:pt x="3848" y="406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639157" y="5486224"/>
            <a:ext cx="168706" cy="40045"/>
          </a:xfrm>
          <a:custGeom>
            <a:avLst/>
            <a:gdLst/>
            <a:ahLst/>
            <a:cxnLst/>
            <a:rect l="l" t="t" r="r" b="b"/>
            <a:pathLst>
              <a:path w="168706" h="40045">
                <a:moveTo>
                  <a:pt x="0" y="36423"/>
                </a:moveTo>
                <a:lnTo>
                  <a:pt x="13183" y="38790"/>
                </a:lnTo>
                <a:lnTo>
                  <a:pt x="25536" y="39890"/>
                </a:lnTo>
                <a:lnTo>
                  <a:pt x="37546" y="40045"/>
                </a:lnTo>
                <a:lnTo>
                  <a:pt x="49702" y="39578"/>
                </a:lnTo>
                <a:lnTo>
                  <a:pt x="62493" y="38813"/>
                </a:lnTo>
                <a:lnTo>
                  <a:pt x="68643" y="38455"/>
                </a:lnTo>
                <a:lnTo>
                  <a:pt x="81304" y="37390"/>
                </a:lnTo>
                <a:lnTo>
                  <a:pt x="93920" y="35606"/>
                </a:lnTo>
                <a:lnTo>
                  <a:pt x="106435" y="33124"/>
                </a:lnTo>
                <a:lnTo>
                  <a:pt x="118790" y="29964"/>
                </a:lnTo>
                <a:lnTo>
                  <a:pt x="129844" y="26517"/>
                </a:lnTo>
                <a:lnTo>
                  <a:pt x="136804" y="24155"/>
                </a:lnTo>
                <a:lnTo>
                  <a:pt x="145707" y="18554"/>
                </a:lnTo>
                <a:lnTo>
                  <a:pt x="151676" y="14350"/>
                </a:lnTo>
                <a:lnTo>
                  <a:pt x="156108" y="11226"/>
                </a:lnTo>
                <a:lnTo>
                  <a:pt x="165519" y="4508"/>
                </a:lnTo>
                <a:lnTo>
                  <a:pt x="1687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633837" y="5541925"/>
            <a:ext cx="209473" cy="47282"/>
          </a:xfrm>
          <a:custGeom>
            <a:avLst/>
            <a:gdLst/>
            <a:ahLst/>
            <a:cxnLst/>
            <a:rect l="l" t="t" r="r" b="b"/>
            <a:pathLst>
              <a:path w="209473" h="47282">
                <a:moveTo>
                  <a:pt x="0" y="41681"/>
                </a:moveTo>
                <a:lnTo>
                  <a:pt x="4419" y="42418"/>
                </a:lnTo>
                <a:lnTo>
                  <a:pt x="8496" y="44831"/>
                </a:lnTo>
                <a:lnTo>
                  <a:pt x="12992" y="45669"/>
                </a:lnTo>
                <a:lnTo>
                  <a:pt x="18757" y="46761"/>
                </a:lnTo>
                <a:lnTo>
                  <a:pt x="24739" y="47104"/>
                </a:lnTo>
                <a:lnTo>
                  <a:pt x="30594" y="47129"/>
                </a:lnTo>
                <a:lnTo>
                  <a:pt x="37871" y="47193"/>
                </a:lnTo>
                <a:lnTo>
                  <a:pt x="45161" y="47282"/>
                </a:lnTo>
                <a:lnTo>
                  <a:pt x="52412" y="47066"/>
                </a:lnTo>
                <a:lnTo>
                  <a:pt x="65144" y="46530"/>
                </a:lnTo>
                <a:lnTo>
                  <a:pt x="77833" y="45667"/>
                </a:lnTo>
                <a:lnTo>
                  <a:pt x="90480" y="44468"/>
                </a:lnTo>
                <a:lnTo>
                  <a:pt x="103084" y="42922"/>
                </a:lnTo>
                <a:lnTo>
                  <a:pt x="115645" y="41020"/>
                </a:lnTo>
                <a:lnTo>
                  <a:pt x="128161" y="38752"/>
                </a:lnTo>
                <a:lnTo>
                  <a:pt x="145198" y="34698"/>
                </a:lnTo>
                <a:lnTo>
                  <a:pt x="157293" y="30630"/>
                </a:lnTo>
                <a:lnTo>
                  <a:pt x="173909" y="23839"/>
                </a:lnTo>
                <a:lnTo>
                  <a:pt x="185462" y="18465"/>
                </a:lnTo>
                <a:lnTo>
                  <a:pt x="198745" y="11120"/>
                </a:lnTo>
                <a:lnTo>
                  <a:pt x="208451" y="2238"/>
                </a:lnTo>
                <a:lnTo>
                  <a:pt x="2094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690732" y="5549545"/>
            <a:ext cx="174688" cy="61976"/>
          </a:xfrm>
          <a:custGeom>
            <a:avLst/>
            <a:gdLst/>
            <a:ahLst/>
            <a:cxnLst/>
            <a:rect l="l" t="t" r="r" b="b"/>
            <a:pathLst>
              <a:path w="174688" h="61975">
                <a:moveTo>
                  <a:pt x="174688" y="0"/>
                </a:moveTo>
                <a:lnTo>
                  <a:pt x="165237" y="8219"/>
                </a:lnTo>
                <a:lnTo>
                  <a:pt x="154389" y="15335"/>
                </a:lnTo>
                <a:lnTo>
                  <a:pt x="143307" y="21846"/>
                </a:lnTo>
                <a:lnTo>
                  <a:pt x="139230" y="24295"/>
                </a:lnTo>
                <a:lnTo>
                  <a:pt x="128088" y="30534"/>
                </a:lnTo>
                <a:lnTo>
                  <a:pt x="116623" y="35928"/>
                </a:lnTo>
                <a:lnTo>
                  <a:pt x="104885" y="40720"/>
                </a:lnTo>
                <a:lnTo>
                  <a:pt x="92921" y="45154"/>
                </a:lnTo>
                <a:lnTo>
                  <a:pt x="79354" y="49658"/>
                </a:lnTo>
                <a:lnTo>
                  <a:pt x="67063" y="52993"/>
                </a:lnTo>
                <a:lnTo>
                  <a:pt x="54594" y="55743"/>
                </a:lnTo>
                <a:lnTo>
                  <a:pt x="41995" y="57952"/>
                </a:lnTo>
                <a:lnTo>
                  <a:pt x="29319" y="59666"/>
                </a:lnTo>
                <a:lnTo>
                  <a:pt x="16615" y="60929"/>
                </a:lnTo>
                <a:lnTo>
                  <a:pt x="3934" y="61785"/>
                </a:lnTo>
                <a:lnTo>
                  <a:pt x="0" y="619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76240" y="5714845"/>
            <a:ext cx="700405" cy="258406"/>
          </a:xfrm>
          <a:custGeom>
            <a:avLst/>
            <a:gdLst/>
            <a:ahLst/>
            <a:cxnLst/>
            <a:rect l="l" t="t" r="r" b="b"/>
            <a:pathLst>
              <a:path w="700405" h="258406">
                <a:moveTo>
                  <a:pt x="700405" y="117513"/>
                </a:moveTo>
                <a:lnTo>
                  <a:pt x="700405" y="0"/>
                </a:lnTo>
                <a:lnTo>
                  <a:pt x="92641" y="123337"/>
                </a:lnTo>
                <a:lnTo>
                  <a:pt x="92641" y="239771"/>
                </a:lnTo>
                <a:lnTo>
                  <a:pt x="700405" y="117513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76240" y="5714845"/>
            <a:ext cx="700405" cy="258406"/>
          </a:xfrm>
          <a:custGeom>
            <a:avLst/>
            <a:gdLst/>
            <a:ahLst/>
            <a:cxnLst/>
            <a:rect l="l" t="t" r="r" b="b"/>
            <a:pathLst>
              <a:path w="700405" h="258406">
                <a:moveTo>
                  <a:pt x="700405" y="117513"/>
                </a:moveTo>
                <a:lnTo>
                  <a:pt x="700405" y="0"/>
                </a:lnTo>
                <a:lnTo>
                  <a:pt x="92641" y="123337"/>
                </a:lnTo>
              </a:path>
              <a:path w="700405" h="258406">
                <a:moveTo>
                  <a:pt x="92641" y="239771"/>
                </a:moveTo>
                <a:lnTo>
                  <a:pt x="700405" y="1175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76240" y="5704636"/>
            <a:ext cx="700405" cy="152349"/>
          </a:xfrm>
          <a:custGeom>
            <a:avLst/>
            <a:gdLst/>
            <a:ahLst/>
            <a:cxnLst/>
            <a:rect l="l" t="t" r="r" b="b"/>
            <a:pathLst>
              <a:path w="700405" h="152349">
                <a:moveTo>
                  <a:pt x="700405" y="10210"/>
                </a:moveTo>
                <a:lnTo>
                  <a:pt x="663727" y="0"/>
                </a:lnTo>
                <a:lnTo>
                  <a:pt x="92641" y="111929"/>
                </a:lnTo>
                <a:lnTo>
                  <a:pt x="92641" y="133548"/>
                </a:lnTo>
                <a:lnTo>
                  <a:pt x="700405" y="10210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76240" y="5704636"/>
            <a:ext cx="700405" cy="152349"/>
          </a:xfrm>
          <a:custGeom>
            <a:avLst/>
            <a:gdLst/>
            <a:ahLst/>
            <a:cxnLst/>
            <a:rect l="l" t="t" r="r" b="b"/>
            <a:pathLst>
              <a:path w="700405" h="152349">
                <a:moveTo>
                  <a:pt x="700405" y="10210"/>
                </a:moveTo>
                <a:lnTo>
                  <a:pt x="663727" y="0"/>
                </a:lnTo>
                <a:lnTo>
                  <a:pt x="92641" y="111929"/>
                </a:lnTo>
              </a:path>
              <a:path w="700405" h="152349">
                <a:moveTo>
                  <a:pt x="92641" y="133548"/>
                </a:moveTo>
                <a:lnTo>
                  <a:pt x="700405" y="102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76240" y="5299950"/>
            <a:ext cx="700405" cy="265036"/>
          </a:xfrm>
          <a:custGeom>
            <a:avLst/>
            <a:gdLst/>
            <a:ahLst/>
            <a:cxnLst/>
            <a:rect l="l" t="t" r="r" b="b"/>
            <a:pathLst>
              <a:path w="700405" h="265036">
                <a:moveTo>
                  <a:pt x="700405" y="125475"/>
                </a:moveTo>
                <a:lnTo>
                  <a:pt x="700405" y="0"/>
                </a:lnTo>
                <a:lnTo>
                  <a:pt x="92641" y="122026"/>
                </a:lnTo>
                <a:lnTo>
                  <a:pt x="92641" y="246576"/>
                </a:lnTo>
                <a:lnTo>
                  <a:pt x="700405" y="125475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76240" y="5299950"/>
            <a:ext cx="700405" cy="265036"/>
          </a:xfrm>
          <a:custGeom>
            <a:avLst/>
            <a:gdLst/>
            <a:ahLst/>
            <a:cxnLst/>
            <a:rect l="l" t="t" r="r" b="b"/>
            <a:pathLst>
              <a:path w="700405" h="265036">
                <a:moveTo>
                  <a:pt x="700405" y="125475"/>
                </a:moveTo>
                <a:lnTo>
                  <a:pt x="700405" y="0"/>
                </a:lnTo>
                <a:lnTo>
                  <a:pt x="92641" y="122026"/>
                </a:lnTo>
              </a:path>
              <a:path w="700405" h="265036">
                <a:moveTo>
                  <a:pt x="92641" y="246576"/>
                </a:moveTo>
                <a:lnTo>
                  <a:pt x="700405" y="1254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76240" y="5291154"/>
            <a:ext cx="700405" cy="149428"/>
          </a:xfrm>
          <a:custGeom>
            <a:avLst/>
            <a:gdLst/>
            <a:ahLst/>
            <a:cxnLst/>
            <a:rect l="l" t="t" r="r" b="b"/>
            <a:pathLst>
              <a:path w="700405" h="149428">
                <a:moveTo>
                  <a:pt x="700405" y="8801"/>
                </a:moveTo>
                <a:lnTo>
                  <a:pt x="663727" y="0"/>
                </a:lnTo>
                <a:lnTo>
                  <a:pt x="92641" y="112071"/>
                </a:lnTo>
                <a:lnTo>
                  <a:pt x="92641" y="130827"/>
                </a:lnTo>
                <a:lnTo>
                  <a:pt x="700405" y="8801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076240" y="5291154"/>
            <a:ext cx="700405" cy="149428"/>
          </a:xfrm>
          <a:custGeom>
            <a:avLst/>
            <a:gdLst/>
            <a:ahLst/>
            <a:cxnLst/>
            <a:rect l="l" t="t" r="r" b="b"/>
            <a:pathLst>
              <a:path w="700405" h="149428">
                <a:moveTo>
                  <a:pt x="700405" y="8801"/>
                </a:moveTo>
                <a:lnTo>
                  <a:pt x="663727" y="0"/>
                </a:lnTo>
                <a:lnTo>
                  <a:pt x="92641" y="112071"/>
                </a:lnTo>
              </a:path>
              <a:path w="700405" h="149428">
                <a:moveTo>
                  <a:pt x="92641" y="130827"/>
                </a:moveTo>
                <a:lnTo>
                  <a:pt x="700405" y="88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76240" y="4910083"/>
            <a:ext cx="700405" cy="255485"/>
          </a:xfrm>
          <a:custGeom>
            <a:avLst/>
            <a:gdLst/>
            <a:ahLst/>
            <a:cxnLst/>
            <a:rect l="l" t="t" r="r" b="b"/>
            <a:pathLst>
              <a:path w="700405" h="255485">
                <a:moveTo>
                  <a:pt x="700405" y="125844"/>
                </a:moveTo>
                <a:lnTo>
                  <a:pt x="700405" y="0"/>
                </a:lnTo>
                <a:lnTo>
                  <a:pt x="92641" y="113353"/>
                </a:lnTo>
                <a:lnTo>
                  <a:pt x="92641" y="238338"/>
                </a:lnTo>
                <a:lnTo>
                  <a:pt x="700405" y="125844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076240" y="4910083"/>
            <a:ext cx="700405" cy="255485"/>
          </a:xfrm>
          <a:custGeom>
            <a:avLst/>
            <a:gdLst/>
            <a:ahLst/>
            <a:cxnLst/>
            <a:rect l="l" t="t" r="r" b="b"/>
            <a:pathLst>
              <a:path w="700405" h="255485">
                <a:moveTo>
                  <a:pt x="700405" y="125844"/>
                </a:moveTo>
                <a:lnTo>
                  <a:pt x="700405" y="0"/>
                </a:lnTo>
                <a:lnTo>
                  <a:pt x="92641" y="113353"/>
                </a:lnTo>
              </a:path>
              <a:path w="700405" h="255485">
                <a:moveTo>
                  <a:pt x="92641" y="238338"/>
                </a:moveTo>
                <a:lnTo>
                  <a:pt x="700405" y="1258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076240" y="4902006"/>
            <a:ext cx="700405" cy="138709"/>
          </a:xfrm>
          <a:custGeom>
            <a:avLst/>
            <a:gdLst/>
            <a:ahLst/>
            <a:cxnLst/>
            <a:rect l="l" t="t" r="r" b="b"/>
            <a:pathLst>
              <a:path w="700405" h="138709">
                <a:moveTo>
                  <a:pt x="700405" y="8077"/>
                </a:moveTo>
                <a:lnTo>
                  <a:pt x="663727" y="0"/>
                </a:lnTo>
                <a:lnTo>
                  <a:pt x="92641" y="104203"/>
                </a:lnTo>
                <a:lnTo>
                  <a:pt x="92641" y="121430"/>
                </a:lnTo>
                <a:lnTo>
                  <a:pt x="700405" y="8077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76240" y="4902006"/>
            <a:ext cx="700405" cy="138709"/>
          </a:xfrm>
          <a:custGeom>
            <a:avLst/>
            <a:gdLst/>
            <a:ahLst/>
            <a:cxnLst/>
            <a:rect l="l" t="t" r="r" b="b"/>
            <a:pathLst>
              <a:path w="700405" h="138709">
                <a:moveTo>
                  <a:pt x="700405" y="8077"/>
                </a:moveTo>
                <a:lnTo>
                  <a:pt x="663727" y="0"/>
                </a:lnTo>
                <a:lnTo>
                  <a:pt x="92641" y="104203"/>
                </a:lnTo>
              </a:path>
              <a:path w="700405" h="138709">
                <a:moveTo>
                  <a:pt x="92641" y="121430"/>
                </a:moveTo>
                <a:lnTo>
                  <a:pt x="700405" y="80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737096" y="4916310"/>
            <a:ext cx="1385227" cy="371767"/>
          </a:xfrm>
          <a:custGeom>
            <a:avLst/>
            <a:gdLst/>
            <a:ahLst/>
            <a:cxnLst/>
            <a:rect l="l" t="t" r="r" b="b"/>
            <a:pathLst>
              <a:path w="1385227" h="371767">
                <a:moveTo>
                  <a:pt x="0" y="0"/>
                </a:moveTo>
                <a:lnTo>
                  <a:pt x="0" y="125831"/>
                </a:lnTo>
                <a:lnTo>
                  <a:pt x="1385227" y="371767"/>
                </a:lnTo>
                <a:lnTo>
                  <a:pt x="1344193" y="204241"/>
                </a:lnTo>
                <a:lnTo>
                  <a:pt x="0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737096" y="4916310"/>
            <a:ext cx="1385227" cy="371767"/>
          </a:xfrm>
          <a:custGeom>
            <a:avLst/>
            <a:gdLst/>
            <a:ahLst/>
            <a:cxnLst/>
            <a:rect l="l" t="t" r="r" b="b"/>
            <a:pathLst>
              <a:path w="1385227" h="371767">
                <a:moveTo>
                  <a:pt x="0" y="0"/>
                </a:moveTo>
                <a:lnTo>
                  <a:pt x="0" y="125831"/>
                </a:lnTo>
                <a:lnTo>
                  <a:pt x="1385227" y="371767"/>
                </a:lnTo>
                <a:lnTo>
                  <a:pt x="1344193" y="20424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37096" y="4910082"/>
            <a:ext cx="1383728" cy="212534"/>
          </a:xfrm>
          <a:custGeom>
            <a:avLst/>
            <a:gdLst/>
            <a:ahLst/>
            <a:cxnLst/>
            <a:rect l="l" t="t" r="r" b="b"/>
            <a:pathLst>
              <a:path w="1383728" h="212534">
                <a:moveTo>
                  <a:pt x="39547" y="0"/>
                </a:moveTo>
                <a:lnTo>
                  <a:pt x="0" y="6223"/>
                </a:lnTo>
                <a:lnTo>
                  <a:pt x="1350327" y="212534"/>
                </a:lnTo>
                <a:lnTo>
                  <a:pt x="1383728" y="204228"/>
                </a:lnTo>
                <a:lnTo>
                  <a:pt x="39547" y="0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37096" y="4910082"/>
            <a:ext cx="1383728" cy="212534"/>
          </a:xfrm>
          <a:custGeom>
            <a:avLst/>
            <a:gdLst/>
            <a:ahLst/>
            <a:cxnLst/>
            <a:rect l="l" t="t" r="r" b="b"/>
            <a:pathLst>
              <a:path w="1383728" h="212534">
                <a:moveTo>
                  <a:pt x="39547" y="0"/>
                </a:moveTo>
                <a:lnTo>
                  <a:pt x="0" y="6223"/>
                </a:lnTo>
                <a:lnTo>
                  <a:pt x="1350327" y="212534"/>
                </a:lnTo>
                <a:lnTo>
                  <a:pt x="1383728" y="204228"/>
                </a:lnTo>
                <a:lnTo>
                  <a:pt x="395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37096" y="5306724"/>
            <a:ext cx="1385227" cy="393280"/>
          </a:xfrm>
          <a:custGeom>
            <a:avLst/>
            <a:gdLst/>
            <a:ahLst/>
            <a:cxnLst/>
            <a:rect l="l" t="t" r="r" b="b"/>
            <a:pathLst>
              <a:path w="1385227" h="393280">
                <a:moveTo>
                  <a:pt x="0" y="0"/>
                </a:moveTo>
                <a:lnTo>
                  <a:pt x="0" y="125476"/>
                </a:lnTo>
                <a:lnTo>
                  <a:pt x="1385227" y="393280"/>
                </a:lnTo>
                <a:lnTo>
                  <a:pt x="1344193" y="222415"/>
                </a:lnTo>
                <a:lnTo>
                  <a:pt x="0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37096" y="5306724"/>
            <a:ext cx="1385227" cy="393280"/>
          </a:xfrm>
          <a:custGeom>
            <a:avLst/>
            <a:gdLst/>
            <a:ahLst/>
            <a:cxnLst/>
            <a:rect l="l" t="t" r="r" b="b"/>
            <a:pathLst>
              <a:path w="1385227" h="393280">
                <a:moveTo>
                  <a:pt x="0" y="0"/>
                </a:moveTo>
                <a:lnTo>
                  <a:pt x="0" y="125476"/>
                </a:lnTo>
                <a:lnTo>
                  <a:pt x="1385227" y="393280"/>
                </a:lnTo>
                <a:lnTo>
                  <a:pt x="1344193" y="22241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37096" y="5299956"/>
            <a:ext cx="1383728" cy="230911"/>
          </a:xfrm>
          <a:custGeom>
            <a:avLst/>
            <a:gdLst/>
            <a:ahLst/>
            <a:cxnLst/>
            <a:rect l="l" t="t" r="r" b="b"/>
            <a:pathLst>
              <a:path w="1383728" h="230911">
                <a:moveTo>
                  <a:pt x="39547" y="0"/>
                </a:moveTo>
                <a:lnTo>
                  <a:pt x="0" y="6769"/>
                </a:lnTo>
                <a:lnTo>
                  <a:pt x="1352283" y="230911"/>
                </a:lnTo>
                <a:lnTo>
                  <a:pt x="1383728" y="222415"/>
                </a:lnTo>
                <a:lnTo>
                  <a:pt x="39547" y="0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37096" y="5299956"/>
            <a:ext cx="1383728" cy="230911"/>
          </a:xfrm>
          <a:custGeom>
            <a:avLst/>
            <a:gdLst/>
            <a:ahLst/>
            <a:cxnLst/>
            <a:rect l="l" t="t" r="r" b="b"/>
            <a:pathLst>
              <a:path w="1383728" h="230911">
                <a:moveTo>
                  <a:pt x="39547" y="0"/>
                </a:moveTo>
                <a:lnTo>
                  <a:pt x="0" y="6769"/>
                </a:lnTo>
                <a:lnTo>
                  <a:pt x="1352283" y="230911"/>
                </a:lnTo>
                <a:lnTo>
                  <a:pt x="1383728" y="222415"/>
                </a:lnTo>
                <a:lnTo>
                  <a:pt x="395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37096" y="5721453"/>
            <a:ext cx="1385227" cy="423545"/>
          </a:xfrm>
          <a:custGeom>
            <a:avLst/>
            <a:gdLst/>
            <a:ahLst/>
            <a:cxnLst/>
            <a:rect l="l" t="t" r="r" b="b"/>
            <a:pathLst>
              <a:path w="1385227" h="423545">
                <a:moveTo>
                  <a:pt x="0" y="0"/>
                </a:moveTo>
                <a:lnTo>
                  <a:pt x="0" y="125476"/>
                </a:lnTo>
                <a:lnTo>
                  <a:pt x="1385227" y="423545"/>
                </a:lnTo>
                <a:lnTo>
                  <a:pt x="1344193" y="252666"/>
                </a:lnTo>
                <a:lnTo>
                  <a:pt x="0" y="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737096" y="5721453"/>
            <a:ext cx="1385227" cy="423545"/>
          </a:xfrm>
          <a:custGeom>
            <a:avLst/>
            <a:gdLst/>
            <a:ahLst/>
            <a:cxnLst/>
            <a:rect l="l" t="t" r="r" b="b"/>
            <a:pathLst>
              <a:path w="1385227" h="423545">
                <a:moveTo>
                  <a:pt x="0" y="0"/>
                </a:moveTo>
                <a:lnTo>
                  <a:pt x="0" y="125476"/>
                </a:lnTo>
                <a:lnTo>
                  <a:pt x="1385227" y="423545"/>
                </a:lnTo>
                <a:lnTo>
                  <a:pt x="1344193" y="25266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737096" y="5714676"/>
            <a:ext cx="1383728" cy="261188"/>
          </a:xfrm>
          <a:custGeom>
            <a:avLst/>
            <a:gdLst/>
            <a:ahLst/>
            <a:cxnLst/>
            <a:rect l="l" t="t" r="r" b="b"/>
            <a:pathLst>
              <a:path w="1383728" h="261188">
                <a:moveTo>
                  <a:pt x="39547" y="0"/>
                </a:moveTo>
                <a:lnTo>
                  <a:pt x="0" y="6781"/>
                </a:lnTo>
                <a:lnTo>
                  <a:pt x="1352283" y="261188"/>
                </a:lnTo>
                <a:lnTo>
                  <a:pt x="1383728" y="252679"/>
                </a:lnTo>
                <a:lnTo>
                  <a:pt x="39547" y="0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737096" y="5714676"/>
            <a:ext cx="1383728" cy="261188"/>
          </a:xfrm>
          <a:custGeom>
            <a:avLst/>
            <a:gdLst/>
            <a:ahLst/>
            <a:cxnLst/>
            <a:rect l="l" t="t" r="r" b="b"/>
            <a:pathLst>
              <a:path w="1383728" h="261188">
                <a:moveTo>
                  <a:pt x="39547" y="0"/>
                </a:moveTo>
                <a:lnTo>
                  <a:pt x="0" y="6781"/>
                </a:lnTo>
                <a:lnTo>
                  <a:pt x="1352283" y="261188"/>
                </a:lnTo>
                <a:lnTo>
                  <a:pt x="1383728" y="252679"/>
                </a:lnTo>
                <a:lnTo>
                  <a:pt x="395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78559" y="5014433"/>
            <a:ext cx="38722" cy="1081887"/>
          </a:xfrm>
          <a:custGeom>
            <a:avLst/>
            <a:gdLst/>
            <a:ahLst/>
            <a:cxnLst/>
            <a:rect l="l" t="t" r="r" b="b"/>
            <a:pathLst>
              <a:path w="38722" h="1081887">
                <a:moveTo>
                  <a:pt x="38722" y="1067993"/>
                </a:moveTo>
                <a:lnTo>
                  <a:pt x="38722" y="0"/>
                </a:lnTo>
                <a:lnTo>
                  <a:pt x="0" y="8902"/>
                </a:lnTo>
                <a:lnTo>
                  <a:pt x="0" y="1081887"/>
                </a:lnTo>
                <a:lnTo>
                  <a:pt x="38722" y="106799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178559" y="5014433"/>
            <a:ext cx="38722" cy="1081887"/>
          </a:xfrm>
          <a:custGeom>
            <a:avLst/>
            <a:gdLst/>
            <a:ahLst/>
            <a:cxnLst/>
            <a:rect l="l" t="t" r="r" b="b"/>
            <a:pathLst>
              <a:path w="38722" h="1081887">
                <a:moveTo>
                  <a:pt x="38722" y="1067993"/>
                </a:moveTo>
                <a:lnTo>
                  <a:pt x="0" y="1081887"/>
                </a:lnTo>
                <a:lnTo>
                  <a:pt x="0" y="8902"/>
                </a:lnTo>
                <a:lnTo>
                  <a:pt x="38722" y="0"/>
                </a:lnTo>
                <a:lnTo>
                  <a:pt x="38722" y="10679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51491" y="5014039"/>
            <a:ext cx="26784" cy="1082255"/>
          </a:xfrm>
          <a:custGeom>
            <a:avLst/>
            <a:gdLst/>
            <a:ahLst/>
            <a:cxnLst/>
            <a:rect l="l" t="t" r="r" b="b"/>
            <a:pathLst>
              <a:path w="26784" h="1082255">
                <a:moveTo>
                  <a:pt x="26784" y="9258"/>
                </a:moveTo>
                <a:lnTo>
                  <a:pt x="17390" y="6011"/>
                </a:lnTo>
                <a:lnTo>
                  <a:pt x="17390" y="1080451"/>
                </a:lnTo>
                <a:lnTo>
                  <a:pt x="26784" y="1082255"/>
                </a:lnTo>
                <a:lnTo>
                  <a:pt x="26784" y="9258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51491" y="5014039"/>
            <a:ext cx="26784" cy="1082255"/>
          </a:xfrm>
          <a:custGeom>
            <a:avLst/>
            <a:gdLst/>
            <a:ahLst/>
            <a:cxnLst/>
            <a:rect l="l" t="t" r="r" b="b"/>
            <a:pathLst>
              <a:path w="26784" h="1082255">
                <a:moveTo>
                  <a:pt x="26784" y="9258"/>
                </a:moveTo>
                <a:lnTo>
                  <a:pt x="17390" y="6011"/>
                </a:lnTo>
              </a:path>
              <a:path w="26784" h="1082255">
                <a:moveTo>
                  <a:pt x="17390" y="1080451"/>
                </a:moveTo>
                <a:lnTo>
                  <a:pt x="26784" y="1082255"/>
                </a:lnTo>
                <a:lnTo>
                  <a:pt x="26784" y="92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51494" y="5006005"/>
            <a:ext cx="65786" cy="17297"/>
          </a:xfrm>
          <a:custGeom>
            <a:avLst/>
            <a:gdLst/>
            <a:ahLst/>
            <a:cxnLst/>
            <a:rect l="l" t="t" r="r" b="b"/>
            <a:pathLst>
              <a:path w="65786" h="17297">
                <a:moveTo>
                  <a:pt x="65786" y="8432"/>
                </a:moveTo>
                <a:lnTo>
                  <a:pt x="37757" y="0"/>
                </a:lnTo>
                <a:lnTo>
                  <a:pt x="17386" y="4337"/>
                </a:lnTo>
                <a:lnTo>
                  <a:pt x="17386" y="14048"/>
                </a:lnTo>
                <a:lnTo>
                  <a:pt x="26784" y="17297"/>
                </a:lnTo>
                <a:lnTo>
                  <a:pt x="65786" y="8432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51494" y="5006005"/>
            <a:ext cx="65786" cy="17297"/>
          </a:xfrm>
          <a:custGeom>
            <a:avLst/>
            <a:gdLst/>
            <a:ahLst/>
            <a:cxnLst/>
            <a:rect l="l" t="t" r="r" b="b"/>
            <a:pathLst>
              <a:path w="65786" h="17297">
                <a:moveTo>
                  <a:pt x="65786" y="8432"/>
                </a:moveTo>
                <a:lnTo>
                  <a:pt x="37757" y="0"/>
                </a:lnTo>
                <a:lnTo>
                  <a:pt x="17386" y="4337"/>
                </a:lnTo>
              </a:path>
              <a:path w="65786" h="17297">
                <a:moveTo>
                  <a:pt x="17386" y="14048"/>
                </a:moveTo>
                <a:lnTo>
                  <a:pt x="26784" y="17297"/>
                </a:lnTo>
                <a:lnTo>
                  <a:pt x="65786" y="84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45247" y="5299693"/>
            <a:ext cx="43141" cy="1141945"/>
          </a:xfrm>
          <a:custGeom>
            <a:avLst/>
            <a:gdLst/>
            <a:ahLst/>
            <a:cxnLst/>
            <a:rect l="l" t="t" r="r" b="b"/>
            <a:pathLst>
              <a:path w="43141" h="1141945">
                <a:moveTo>
                  <a:pt x="43141" y="1141945"/>
                </a:moveTo>
                <a:lnTo>
                  <a:pt x="43141" y="0"/>
                </a:lnTo>
                <a:lnTo>
                  <a:pt x="0" y="12344"/>
                </a:lnTo>
                <a:lnTo>
                  <a:pt x="0" y="1141945"/>
                </a:lnTo>
                <a:lnTo>
                  <a:pt x="43141" y="1141945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45247" y="5299693"/>
            <a:ext cx="43141" cy="1141945"/>
          </a:xfrm>
          <a:custGeom>
            <a:avLst/>
            <a:gdLst/>
            <a:ahLst/>
            <a:cxnLst/>
            <a:rect l="l" t="t" r="r" b="b"/>
            <a:pathLst>
              <a:path w="43141" h="1141945">
                <a:moveTo>
                  <a:pt x="43141" y="1141945"/>
                </a:moveTo>
                <a:lnTo>
                  <a:pt x="0" y="1141945"/>
                </a:lnTo>
                <a:lnTo>
                  <a:pt x="0" y="12344"/>
                </a:lnTo>
                <a:lnTo>
                  <a:pt x="43141" y="0"/>
                </a:lnTo>
                <a:lnTo>
                  <a:pt x="43141" y="11419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15091" y="5305165"/>
            <a:ext cx="29832" cy="1136472"/>
          </a:xfrm>
          <a:custGeom>
            <a:avLst/>
            <a:gdLst/>
            <a:ahLst/>
            <a:cxnLst/>
            <a:rect l="l" t="t" r="r" b="b"/>
            <a:pathLst>
              <a:path w="29832" h="1136472">
                <a:moveTo>
                  <a:pt x="29832" y="1136472"/>
                </a:moveTo>
                <a:lnTo>
                  <a:pt x="29832" y="6870"/>
                </a:lnTo>
                <a:lnTo>
                  <a:pt x="0" y="0"/>
                </a:lnTo>
                <a:lnTo>
                  <a:pt x="0" y="1133716"/>
                </a:lnTo>
                <a:lnTo>
                  <a:pt x="29832" y="1136472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15091" y="5305165"/>
            <a:ext cx="29832" cy="1136472"/>
          </a:xfrm>
          <a:custGeom>
            <a:avLst/>
            <a:gdLst/>
            <a:ahLst/>
            <a:cxnLst/>
            <a:rect l="l" t="t" r="r" b="b"/>
            <a:pathLst>
              <a:path w="29832" h="1136472">
                <a:moveTo>
                  <a:pt x="29832" y="1136472"/>
                </a:moveTo>
                <a:lnTo>
                  <a:pt x="0" y="1133716"/>
                </a:lnTo>
                <a:lnTo>
                  <a:pt x="0" y="0"/>
                </a:lnTo>
                <a:lnTo>
                  <a:pt x="29832" y="6870"/>
                </a:lnTo>
                <a:lnTo>
                  <a:pt x="29832" y="11364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15088" y="5293757"/>
            <a:ext cx="73304" cy="18275"/>
          </a:xfrm>
          <a:custGeom>
            <a:avLst/>
            <a:gdLst/>
            <a:ahLst/>
            <a:cxnLst/>
            <a:rect l="l" t="t" r="r" b="b"/>
            <a:pathLst>
              <a:path w="73304" h="18275">
                <a:moveTo>
                  <a:pt x="0" y="11404"/>
                </a:moveTo>
                <a:lnTo>
                  <a:pt x="29832" y="18275"/>
                </a:lnTo>
                <a:lnTo>
                  <a:pt x="73304" y="5943"/>
                </a:lnTo>
                <a:lnTo>
                  <a:pt x="42075" y="0"/>
                </a:lnTo>
                <a:lnTo>
                  <a:pt x="0" y="11404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15088" y="5293757"/>
            <a:ext cx="73304" cy="18275"/>
          </a:xfrm>
          <a:custGeom>
            <a:avLst/>
            <a:gdLst/>
            <a:ahLst/>
            <a:cxnLst/>
            <a:rect l="l" t="t" r="r" b="b"/>
            <a:pathLst>
              <a:path w="73304" h="18275">
                <a:moveTo>
                  <a:pt x="0" y="11404"/>
                </a:moveTo>
                <a:lnTo>
                  <a:pt x="29832" y="18275"/>
                </a:lnTo>
                <a:lnTo>
                  <a:pt x="73304" y="5943"/>
                </a:lnTo>
                <a:lnTo>
                  <a:pt x="42075" y="0"/>
                </a:lnTo>
                <a:lnTo>
                  <a:pt x="0" y="11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49245" y="4916240"/>
            <a:ext cx="38557" cy="1081887"/>
          </a:xfrm>
          <a:custGeom>
            <a:avLst/>
            <a:gdLst/>
            <a:ahLst/>
            <a:cxnLst/>
            <a:rect l="l" t="t" r="r" b="b"/>
            <a:pathLst>
              <a:path w="38557" h="1081887">
                <a:moveTo>
                  <a:pt x="38557" y="1067993"/>
                </a:moveTo>
                <a:lnTo>
                  <a:pt x="38557" y="0"/>
                </a:lnTo>
                <a:lnTo>
                  <a:pt x="0" y="8890"/>
                </a:lnTo>
                <a:lnTo>
                  <a:pt x="0" y="1081887"/>
                </a:lnTo>
                <a:lnTo>
                  <a:pt x="38557" y="106799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49245" y="4916240"/>
            <a:ext cx="38557" cy="1081887"/>
          </a:xfrm>
          <a:custGeom>
            <a:avLst/>
            <a:gdLst/>
            <a:ahLst/>
            <a:cxnLst/>
            <a:rect l="l" t="t" r="r" b="b"/>
            <a:pathLst>
              <a:path w="38557" h="1081887">
                <a:moveTo>
                  <a:pt x="38557" y="1067993"/>
                </a:moveTo>
                <a:lnTo>
                  <a:pt x="0" y="1081887"/>
                </a:lnTo>
                <a:lnTo>
                  <a:pt x="0" y="8890"/>
                </a:lnTo>
                <a:lnTo>
                  <a:pt x="38557" y="0"/>
                </a:lnTo>
                <a:lnTo>
                  <a:pt x="38557" y="10679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622283" y="4915847"/>
            <a:ext cx="26670" cy="1082255"/>
          </a:xfrm>
          <a:custGeom>
            <a:avLst/>
            <a:gdLst/>
            <a:ahLst/>
            <a:cxnLst/>
            <a:rect l="l" t="t" r="r" b="b"/>
            <a:pathLst>
              <a:path w="26669" h="1082255">
                <a:moveTo>
                  <a:pt x="26669" y="1082255"/>
                </a:moveTo>
                <a:lnTo>
                  <a:pt x="26669" y="9258"/>
                </a:lnTo>
                <a:lnTo>
                  <a:pt x="0" y="0"/>
                </a:lnTo>
                <a:lnTo>
                  <a:pt x="0" y="1077099"/>
                </a:lnTo>
                <a:lnTo>
                  <a:pt x="26669" y="1082255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622283" y="4915847"/>
            <a:ext cx="26670" cy="1082255"/>
          </a:xfrm>
          <a:custGeom>
            <a:avLst/>
            <a:gdLst/>
            <a:ahLst/>
            <a:cxnLst/>
            <a:rect l="l" t="t" r="r" b="b"/>
            <a:pathLst>
              <a:path w="26669" h="1082255">
                <a:moveTo>
                  <a:pt x="26669" y="1082255"/>
                </a:moveTo>
                <a:lnTo>
                  <a:pt x="0" y="1077099"/>
                </a:lnTo>
                <a:lnTo>
                  <a:pt x="0" y="0"/>
                </a:lnTo>
                <a:lnTo>
                  <a:pt x="26669" y="9258"/>
                </a:lnTo>
                <a:lnTo>
                  <a:pt x="26669" y="10822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22287" y="4907806"/>
            <a:ext cx="65519" cy="17297"/>
          </a:xfrm>
          <a:custGeom>
            <a:avLst/>
            <a:gdLst/>
            <a:ahLst/>
            <a:cxnLst/>
            <a:rect l="l" t="t" r="r" b="b"/>
            <a:pathLst>
              <a:path w="65519" h="17297">
                <a:moveTo>
                  <a:pt x="0" y="8039"/>
                </a:moveTo>
                <a:lnTo>
                  <a:pt x="26670" y="17297"/>
                </a:lnTo>
                <a:lnTo>
                  <a:pt x="65519" y="8432"/>
                </a:lnTo>
                <a:lnTo>
                  <a:pt x="37604" y="0"/>
                </a:lnTo>
                <a:lnTo>
                  <a:pt x="0" y="8039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622287" y="4907806"/>
            <a:ext cx="65519" cy="17297"/>
          </a:xfrm>
          <a:custGeom>
            <a:avLst/>
            <a:gdLst/>
            <a:ahLst/>
            <a:cxnLst/>
            <a:rect l="l" t="t" r="r" b="b"/>
            <a:pathLst>
              <a:path w="65519" h="17297">
                <a:moveTo>
                  <a:pt x="0" y="8039"/>
                </a:moveTo>
                <a:lnTo>
                  <a:pt x="26670" y="17297"/>
                </a:lnTo>
                <a:lnTo>
                  <a:pt x="65519" y="8432"/>
                </a:lnTo>
                <a:lnTo>
                  <a:pt x="37604" y="0"/>
                </a:lnTo>
                <a:lnTo>
                  <a:pt x="0" y="80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12942" y="5299693"/>
            <a:ext cx="43141" cy="1141945"/>
          </a:xfrm>
          <a:custGeom>
            <a:avLst/>
            <a:gdLst/>
            <a:ahLst/>
            <a:cxnLst/>
            <a:rect l="l" t="t" r="r" b="b"/>
            <a:pathLst>
              <a:path w="43141" h="1141945">
                <a:moveTo>
                  <a:pt x="0" y="1141945"/>
                </a:moveTo>
                <a:lnTo>
                  <a:pt x="43141" y="1141945"/>
                </a:lnTo>
                <a:lnTo>
                  <a:pt x="43141" y="12344"/>
                </a:lnTo>
                <a:lnTo>
                  <a:pt x="0" y="0"/>
                </a:lnTo>
                <a:lnTo>
                  <a:pt x="0" y="1141945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12942" y="5299693"/>
            <a:ext cx="43141" cy="1141945"/>
          </a:xfrm>
          <a:custGeom>
            <a:avLst/>
            <a:gdLst/>
            <a:ahLst/>
            <a:cxnLst/>
            <a:rect l="l" t="t" r="r" b="b"/>
            <a:pathLst>
              <a:path w="43141" h="1141945">
                <a:moveTo>
                  <a:pt x="0" y="1141945"/>
                </a:moveTo>
                <a:lnTo>
                  <a:pt x="43141" y="1141945"/>
                </a:lnTo>
                <a:lnTo>
                  <a:pt x="43141" y="12344"/>
                </a:lnTo>
                <a:lnTo>
                  <a:pt x="0" y="0"/>
                </a:lnTo>
                <a:lnTo>
                  <a:pt x="0" y="11419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56406" y="5305165"/>
            <a:ext cx="29832" cy="1136472"/>
          </a:xfrm>
          <a:custGeom>
            <a:avLst/>
            <a:gdLst/>
            <a:ahLst/>
            <a:cxnLst/>
            <a:rect l="l" t="t" r="r" b="b"/>
            <a:pathLst>
              <a:path w="29832" h="1136472">
                <a:moveTo>
                  <a:pt x="0" y="1136472"/>
                </a:moveTo>
                <a:lnTo>
                  <a:pt x="29832" y="1133716"/>
                </a:lnTo>
                <a:lnTo>
                  <a:pt x="29832" y="0"/>
                </a:lnTo>
                <a:lnTo>
                  <a:pt x="0" y="6870"/>
                </a:lnTo>
                <a:lnTo>
                  <a:pt x="0" y="1136472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56406" y="5305165"/>
            <a:ext cx="29832" cy="1136472"/>
          </a:xfrm>
          <a:custGeom>
            <a:avLst/>
            <a:gdLst/>
            <a:ahLst/>
            <a:cxnLst/>
            <a:rect l="l" t="t" r="r" b="b"/>
            <a:pathLst>
              <a:path w="29832" h="1136472">
                <a:moveTo>
                  <a:pt x="0" y="1136472"/>
                </a:moveTo>
                <a:lnTo>
                  <a:pt x="29832" y="1133716"/>
                </a:lnTo>
                <a:lnTo>
                  <a:pt x="29832" y="0"/>
                </a:lnTo>
                <a:lnTo>
                  <a:pt x="0" y="6870"/>
                </a:lnTo>
                <a:lnTo>
                  <a:pt x="0" y="11364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12937" y="5293757"/>
            <a:ext cx="73304" cy="18275"/>
          </a:xfrm>
          <a:custGeom>
            <a:avLst/>
            <a:gdLst/>
            <a:ahLst/>
            <a:cxnLst/>
            <a:rect l="l" t="t" r="r" b="b"/>
            <a:pathLst>
              <a:path w="73304" h="18275">
                <a:moveTo>
                  <a:pt x="73304" y="11404"/>
                </a:moveTo>
                <a:lnTo>
                  <a:pt x="31229" y="0"/>
                </a:lnTo>
                <a:lnTo>
                  <a:pt x="0" y="5943"/>
                </a:lnTo>
                <a:lnTo>
                  <a:pt x="43472" y="18275"/>
                </a:lnTo>
                <a:lnTo>
                  <a:pt x="73304" y="11404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12937" y="5293757"/>
            <a:ext cx="73304" cy="18275"/>
          </a:xfrm>
          <a:custGeom>
            <a:avLst/>
            <a:gdLst/>
            <a:ahLst/>
            <a:cxnLst/>
            <a:rect l="l" t="t" r="r" b="b"/>
            <a:pathLst>
              <a:path w="73304" h="18275">
                <a:moveTo>
                  <a:pt x="73304" y="11404"/>
                </a:moveTo>
                <a:lnTo>
                  <a:pt x="43472" y="18275"/>
                </a:lnTo>
                <a:lnTo>
                  <a:pt x="0" y="5943"/>
                </a:lnTo>
                <a:lnTo>
                  <a:pt x="31229" y="0"/>
                </a:lnTo>
                <a:lnTo>
                  <a:pt x="73304" y="11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256362" y="5105201"/>
            <a:ext cx="39839" cy="1054455"/>
          </a:xfrm>
          <a:custGeom>
            <a:avLst/>
            <a:gdLst/>
            <a:ahLst/>
            <a:cxnLst/>
            <a:rect l="l" t="t" r="r" b="b"/>
            <a:pathLst>
              <a:path w="39839" h="1054455">
                <a:moveTo>
                  <a:pt x="0" y="1054455"/>
                </a:moveTo>
                <a:lnTo>
                  <a:pt x="39839" y="1054455"/>
                </a:lnTo>
                <a:lnTo>
                  <a:pt x="39839" y="11404"/>
                </a:lnTo>
                <a:lnTo>
                  <a:pt x="0" y="0"/>
                </a:lnTo>
                <a:lnTo>
                  <a:pt x="0" y="1054455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256362" y="5105201"/>
            <a:ext cx="39839" cy="1054455"/>
          </a:xfrm>
          <a:custGeom>
            <a:avLst/>
            <a:gdLst/>
            <a:ahLst/>
            <a:cxnLst/>
            <a:rect l="l" t="t" r="r" b="b"/>
            <a:pathLst>
              <a:path w="39839" h="1054455">
                <a:moveTo>
                  <a:pt x="0" y="1054455"/>
                </a:moveTo>
                <a:lnTo>
                  <a:pt x="39839" y="1054455"/>
                </a:lnTo>
                <a:lnTo>
                  <a:pt x="39839" y="11404"/>
                </a:lnTo>
                <a:lnTo>
                  <a:pt x="0" y="0"/>
                </a:lnTo>
                <a:lnTo>
                  <a:pt x="0" y="10544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296499" y="5110267"/>
            <a:ext cx="27546" cy="1049388"/>
          </a:xfrm>
          <a:custGeom>
            <a:avLst/>
            <a:gdLst/>
            <a:ahLst/>
            <a:cxnLst/>
            <a:rect l="l" t="t" r="r" b="b"/>
            <a:pathLst>
              <a:path w="27546" h="1049388">
                <a:moveTo>
                  <a:pt x="0" y="1049388"/>
                </a:moveTo>
                <a:lnTo>
                  <a:pt x="27546" y="1046835"/>
                </a:lnTo>
                <a:lnTo>
                  <a:pt x="27546" y="0"/>
                </a:lnTo>
                <a:lnTo>
                  <a:pt x="0" y="6337"/>
                </a:lnTo>
                <a:lnTo>
                  <a:pt x="0" y="1049388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296499" y="5110267"/>
            <a:ext cx="27546" cy="1049388"/>
          </a:xfrm>
          <a:custGeom>
            <a:avLst/>
            <a:gdLst/>
            <a:ahLst/>
            <a:cxnLst/>
            <a:rect l="l" t="t" r="r" b="b"/>
            <a:pathLst>
              <a:path w="27546" h="1049388">
                <a:moveTo>
                  <a:pt x="0" y="1049388"/>
                </a:moveTo>
                <a:lnTo>
                  <a:pt x="27546" y="1046835"/>
                </a:lnTo>
                <a:lnTo>
                  <a:pt x="27546" y="0"/>
                </a:lnTo>
                <a:lnTo>
                  <a:pt x="0" y="6337"/>
                </a:lnTo>
                <a:lnTo>
                  <a:pt x="0" y="10493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256357" y="5099734"/>
            <a:ext cx="67691" cy="16878"/>
          </a:xfrm>
          <a:custGeom>
            <a:avLst/>
            <a:gdLst/>
            <a:ahLst/>
            <a:cxnLst/>
            <a:rect l="l" t="t" r="r" b="b"/>
            <a:pathLst>
              <a:path w="67691" h="16878">
                <a:moveTo>
                  <a:pt x="67691" y="10528"/>
                </a:moveTo>
                <a:lnTo>
                  <a:pt x="28841" y="0"/>
                </a:lnTo>
                <a:lnTo>
                  <a:pt x="0" y="5473"/>
                </a:lnTo>
                <a:lnTo>
                  <a:pt x="40144" y="16878"/>
                </a:lnTo>
                <a:lnTo>
                  <a:pt x="67691" y="10528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256357" y="5099734"/>
            <a:ext cx="67691" cy="16878"/>
          </a:xfrm>
          <a:custGeom>
            <a:avLst/>
            <a:gdLst/>
            <a:ahLst/>
            <a:cxnLst/>
            <a:rect l="l" t="t" r="r" b="b"/>
            <a:pathLst>
              <a:path w="67691" h="16878">
                <a:moveTo>
                  <a:pt x="67691" y="10528"/>
                </a:moveTo>
                <a:lnTo>
                  <a:pt x="40144" y="16878"/>
                </a:lnTo>
                <a:lnTo>
                  <a:pt x="0" y="5473"/>
                </a:lnTo>
                <a:lnTo>
                  <a:pt x="28841" y="0"/>
                </a:lnTo>
                <a:lnTo>
                  <a:pt x="67691" y="105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88687" y="5143362"/>
            <a:ext cx="40360" cy="1067993"/>
          </a:xfrm>
          <a:custGeom>
            <a:avLst/>
            <a:gdLst/>
            <a:ahLst/>
            <a:cxnLst/>
            <a:rect l="l" t="t" r="r" b="b"/>
            <a:pathLst>
              <a:path w="40360" h="1067993">
                <a:moveTo>
                  <a:pt x="40360" y="1067993"/>
                </a:moveTo>
                <a:lnTo>
                  <a:pt x="40360" y="0"/>
                </a:lnTo>
                <a:lnTo>
                  <a:pt x="0" y="11544"/>
                </a:lnTo>
                <a:lnTo>
                  <a:pt x="0" y="1067993"/>
                </a:lnTo>
                <a:lnTo>
                  <a:pt x="40360" y="106799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88687" y="5143362"/>
            <a:ext cx="40360" cy="1067993"/>
          </a:xfrm>
          <a:custGeom>
            <a:avLst/>
            <a:gdLst/>
            <a:ahLst/>
            <a:cxnLst/>
            <a:rect l="l" t="t" r="r" b="b"/>
            <a:pathLst>
              <a:path w="40360" h="1067993">
                <a:moveTo>
                  <a:pt x="40360" y="1067993"/>
                </a:moveTo>
                <a:lnTo>
                  <a:pt x="0" y="1067993"/>
                </a:lnTo>
                <a:lnTo>
                  <a:pt x="0" y="11544"/>
                </a:lnTo>
                <a:lnTo>
                  <a:pt x="40360" y="0"/>
                </a:lnTo>
                <a:lnTo>
                  <a:pt x="40360" y="10679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60492" y="5148480"/>
            <a:ext cx="27901" cy="1062875"/>
          </a:xfrm>
          <a:custGeom>
            <a:avLst/>
            <a:gdLst/>
            <a:ahLst/>
            <a:cxnLst/>
            <a:rect l="l" t="t" r="r" b="b"/>
            <a:pathLst>
              <a:path w="27901" h="1062875">
                <a:moveTo>
                  <a:pt x="27901" y="1062875"/>
                </a:moveTo>
                <a:lnTo>
                  <a:pt x="27901" y="6426"/>
                </a:lnTo>
                <a:lnTo>
                  <a:pt x="0" y="0"/>
                </a:lnTo>
                <a:lnTo>
                  <a:pt x="0" y="1060297"/>
                </a:lnTo>
                <a:lnTo>
                  <a:pt x="27901" y="1062875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60492" y="5148480"/>
            <a:ext cx="27901" cy="1062875"/>
          </a:xfrm>
          <a:custGeom>
            <a:avLst/>
            <a:gdLst/>
            <a:ahLst/>
            <a:cxnLst/>
            <a:rect l="l" t="t" r="r" b="b"/>
            <a:pathLst>
              <a:path w="27901" h="1062875">
                <a:moveTo>
                  <a:pt x="27901" y="1062875"/>
                </a:moveTo>
                <a:lnTo>
                  <a:pt x="0" y="1060297"/>
                </a:lnTo>
                <a:lnTo>
                  <a:pt x="0" y="0"/>
                </a:lnTo>
                <a:lnTo>
                  <a:pt x="27901" y="6426"/>
                </a:lnTo>
                <a:lnTo>
                  <a:pt x="27901" y="10628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60488" y="5137805"/>
            <a:ext cx="68554" cy="17094"/>
          </a:xfrm>
          <a:custGeom>
            <a:avLst/>
            <a:gdLst/>
            <a:ahLst/>
            <a:cxnLst/>
            <a:rect l="l" t="t" r="r" b="b"/>
            <a:pathLst>
              <a:path w="68554" h="17094">
                <a:moveTo>
                  <a:pt x="0" y="10668"/>
                </a:moveTo>
                <a:lnTo>
                  <a:pt x="27901" y="17094"/>
                </a:lnTo>
                <a:lnTo>
                  <a:pt x="68554" y="5549"/>
                </a:lnTo>
                <a:lnTo>
                  <a:pt x="39357" y="0"/>
                </a:lnTo>
                <a:lnTo>
                  <a:pt x="0" y="10668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60488" y="5137805"/>
            <a:ext cx="68554" cy="17094"/>
          </a:xfrm>
          <a:custGeom>
            <a:avLst/>
            <a:gdLst/>
            <a:ahLst/>
            <a:cxnLst/>
            <a:rect l="l" t="t" r="r" b="b"/>
            <a:pathLst>
              <a:path w="68554" h="17094">
                <a:moveTo>
                  <a:pt x="0" y="10668"/>
                </a:moveTo>
                <a:lnTo>
                  <a:pt x="27901" y="17094"/>
                </a:lnTo>
                <a:lnTo>
                  <a:pt x="68554" y="5549"/>
                </a:lnTo>
                <a:lnTo>
                  <a:pt x="39357" y="0"/>
                </a:lnTo>
                <a:lnTo>
                  <a:pt x="0" y="10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716219" y="5067772"/>
            <a:ext cx="41135" cy="1053223"/>
          </a:xfrm>
          <a:custGeom>
            <a:avLst/>
            <a:gdLst/>
            <a:ahLst/>
            <a:cxnLst/>
            <a:rect l="l" t="t" r="r" b="b"/>
            <a:pathLst>
              <a:path w="41135" h="1053223">
                <a:moveTo>
                  <a:pt x="203" y="1053223"/>
                </a:moveTo>
                <a:lnTo>
                  <a:pt x="41135" y="1048435"/>
                </a:lnTo>
                <a:lnTo>
                  <a:pt x="40932" y="6603"/>
                </a:lnTo>
                <a:lnTo>
                  <a:pt x="0" y="0"/>
                </a:lnTo>
                <a:lnTo>
                  <a:pt x="203" y="105322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716219" y="5067772"/>
            <a:ext cx="41135" cy="1053223"/>
          </a:xfrm>
          <a:custGeom>
            <a:avLst/>
            <a:gdLst/>
            <a:ahLst/>
            <a:cxnLst/>
            <a:rect l="l" t="t" r="r" b="b"/>
            <a:pathLst>
              <a:path w="41135" h="1053223">
                <a:moveTo>
                  <a:pt x="203" y="1053223"/>
                </a:moveTo>
                <a:lnTo>
                  <a:pt x="41135" y="1048435"/>
                </a:lnTo>
                <a:lnTo>
                  <a:pt x="40932" y="6603"/>
                </a:lnTo>
                <a:lnTo>
                  <a:pt x="0" y="0"/>
                </a:lnTo>
                <a:lnTo>
                  <a:pt x="203" y="10532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757444" y="5064681"/>
            <a:ext cx="28498" cy="1051496"/>
          </a:xfrm>
          <a:custGeom>
            <a:avLst/>
            <a:gdLst/>
            <a:ahLst/>
            <a:cxnLst/>
            <a:rect l="l" t="t" r="r" b="b"/>
            <a:pathLst>
              <a:path w="28498" h="1051496">
                <a:moveTo>
                  <a:pt x="203" y="1051496"/>
                </a:moveTo>
                <a:lnTo>
                  <a:pt x="28498" y="1045629"/>
                </a:lnTo>
                <a:lnTo>
                  <a:pt x="28295" y="0"/>
                </a:lnTo>
                <a:lnTo>
                  <a:pt x="0" y="9652"/>
                </a:lnTo>
                <a:lnTo>
                  <a:pt x="203" y="1051496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757444" y="5064681"/>
            <a:ext cx="28498" cy="1051496"/>
          </a:xfrm>
          <a:custGeom>
            <a:avLst/>
            <a:gdLst/>
            <a:ahLst/>
            <a:cxnLst/>
            <a:rect l="l" t="t" r="r" b="b"/>
            <a:pathLst>
              <a:path w="28498" h="1051496">
                <a:moveTo>
                  <a:pt x="203" y="1051496"/>
                </a:moveTo>
                <a:lnTo>
                  <a:pt x="28498" y="1045629"/>
                </a:lnTo>
                <a:lnTo>
                  <a:pt x="28295" y="0"/>
                </a:lnTo>
                <a:lnTo>
                  <a:pt x="0" y="9652"/>
                </a:lnTo>
                <a:lnTo>
                  <a:pt x="203" y="10514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716229" y="5058836"/>
            <a:ext cx="69507" cy="15494"/>
          </a:xfrm>
          <a:custGeom>
            <a:avLst/>
            <a:gdLst/>
            <a:ahLst/>
            <a:cxnLst/>
            <a:rect l="l" t="t" r="r" b="b"/>
            <a:pathLst>
              <a:path w="69507" h="15494">
                <a:moveTo>
                  <a:pt x="69507" y="5842"/>
                </a:moveTo>
                <a:lnTo>
                  <a:pt x="29603" y="0"/>
                </a:lnTo>
                <a:lnTo>
                  <a:pt x="0" y="8940"/>
                </a:lnTo>
                <a:lnTo>
                  <a:pt x="41224" y="15494"/>
                </a:lnTo>
                <a:lnTo>
                  <a:pt x="69507" y="5842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16229" y="5058836"/>
            <a:ext cx="69507" cy="15494"/>
          </a:xfrm>
          <a:custGeom>
            <a:avLst/>
            <a:gdLst/>
            <a:ahLst/>
            <a:cxnLst/>
            <a:rect l="l" t="t" r="r" b="b"/>
            <a:pathLst>
              <a:path w="69507" h="15494">
                <a:moveTo>
                  <a:pt x="69507" y="5842"/>
                </a:moveTo>
                <a:lnTo>
                  <a:pt x="41224" y="15494"/>
                </a:lnTo>
                <a:lnTo>
                  <a:pt x="0" y="8940"/>
                </a:lnTo>
                <a:lnTo>
                  <a:pt x="29603" y="0"/>
                </a:lnTo>
                <a:lnTo>
                  <a:pt x="69507" y="58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807174" y="4917404"/>
            <a:ext cx="41135" cy="1066241"/>
          </a:xfrm>
          <a:custGeom>
            <a:avLst/>
            <a:gdLst/>
            <a:ahLst/>
            <a:cxnLst/>
            <a:rect l="l" t="t" r="r" b="b"/>
            <a:pathLst>
              <a:path w="41135" h="1066241">
                <a:moveTo>
                  <a:pt x="203" y="1053223"/>
                </a:moveTo>
                <a:lnTo>
                  <a:pt x="41135" y="1066241"/>
                </a:lnTo>
                <a:lnTo>
                  <a:pt x="40932" y="6603"/>
                </a:lnTo>
                <a:lnTo>
                  <a:pt x="0" y="0"/>
                </a:lnTo>
                <a:lnTo>
                  <a:pt x="203" y="105322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807174" y="4917404"/>
            <a:ext cx="41135" cy="1066241"/>
          </a:xfrm>
          <a:custGeom>
            <a:avLst/>
            <a:gdLst/>
            <a:ahLst/>
            <a:cxnLst/>
            <a:rect l="l" t="t" r="r" b="b"/>
            <a:pathLst>
              <a:path w="41135" h="1066241">
                <a:moveTo>
                  <a:pt x="203" y="1053223"/>
                </a:moveTo>
                <a:lnTo>
                  <a:pt x="41135" y="1066241"/>
                </a:lnTo>
                <a:lnTo>
                  <a:pt x="40932" y="6603"/>
                </a:lnTo>
                <a:lnTo>
                  <a:pt x="0" y="0"/>
                </a:lnTo>
                <a:lnTo>
                  <a:pt x="203" y="10532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848397" y="4914309"/>
            <a:ext cx="28498" cy="1069340"/>
          </a:xfrm>
          <a:custGeom>
            <a:avLst/>
            <a:gdLst/>
            <a:ahLst/>
            <a:cxnLst/>
            <a:rect l="l" t="t" r="r" b="b"/>
            <a:pathLst>
              <a:path w="28498" h="1069339">
                <a:moveTo>
                  <a:pt x="203" y="1069339"/>
                </a:moveTo>
                <a:lnTo>
                  <a:pt x="28498" y="1061554"/>
                </a:lnTo>
                <a:lnTo>
                  <a:pt x="28295" y="0"/>
                </a:lnTo>
                <a:lnTo>
                  <a:pt x="0" y="9651"/>
                </a:lnTo>
                <a:lnTo>
                  <a:pt x="203" y="1069339"/>
                </a:lnTo>
                <a:close/>
              </a:path>
            </a:pathLst>
          </a:custGeom>
          <a:solidFill>
            <a:srgbClr val="81B5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848397" y="4914309"/>
            <a:ext cx="28498" cy="1069340"/>
          </a:xfrm>
          <a:custGeom>
            <a:avLst/>
            <a:gdLst/>
            <a:ahLst/>
            <a:cxnLst/>
            <a:rect l="l" t="t" r="r" b="b"/>
            <a:pathLst>
              <a:path w="28498" h="1069339">
                <a:moveTo>
                  <a:pt x="203" y="1069339"/>
                </a:moveTo>
                <a:lnTo>
                  <a:pt x="28498" y="1061554"/>
                </a:lnTo>
                <a:lnTo>
                  <a:pt x="28295" y="0"/>
                </a:lnTo>
                <a:lnTo>
                  <a:pt x="0" y="9651"/>
                </a:lnTo>
                <a:lnTo>
                  <a:pt x="203" y="10693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807182" y="4908467"/>
            <a:ext cx="69507" cy="15494"/>
          </a:xfrm>
          <a:custGeom>
            <a:avLst/>
            <a:gdLst/>
            <a:ahLst/>
            <a:cxnLst/>
            <a:rect l="l" t="t" r="r" b="b"/>
            <a:pathLst>
              <a:path w="69507" h="15494">
                <a:moveTo>
                  <a:pt x="69507" y="5842"/>
                </a:moveTo>
                <a:lnTo>
                  <a:pt x="29603" y="0"/>
                </a:lnTo>
                <a:lnTo>
                  <a:pt x="0" y="8940"/>
                </a:lnTo>
                <a:lnTo>
                  <a:pt x="41224" y="15494"/>
                </a:lnTo>
                <a:lnTo>
                  <a:pt x="69507" y="5842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807182" y="4908467"/>
            <a:ext cx="69507" cy="15494"/>
          </a:xfrm>
          <a:custGeom>
            <a:avLst/>
            <a:gdLst/>
            <a:ahLst/>
            <a:cxnLst/>
            <a:rect l="l" t="t" r="r" b="b"/>
            <a:pathLst>
              <a:path w="69507" h="15494">
                <a:moveTo>
                  <a:pt x="69507" y="5842"/>
                </a:moveTo>
                <a:lnTo>
                  <a:pt x="41224" y="15494"/>
                </a:lnTo>
                <a:lnTo>
                  <a:pt x="0" y="8940"/>
                </a:lnTo>
                <a:lnTo>
                  <a:pt x="29603" y="0"/>
                </a:lnTo>
                <a:lnTo>
                  <a:pt x="69507" y="58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23878" y="5978672"/>
            <a:ext cx="1037996" cy="538861"/>
          </a:xfrm>
          <a:custGeom>
            <a:avLst/>
            <a:gdLst/>
            <a:ahLst/>
            <a:cxnLst/>
            <a:rect l="l" t="t" r="r" b="b"/>
            <a:pathLst>
              <a:path w="1037996" h="538860">
                <a:moveTo>
                  <a:pt x="1037996" y="164820"/>
                </a:moveTo>
                <a:lnTo>
                  <a:pt x="1037996" y="0"/>
                </a:lnTo>
                <a:lnTo>
                  <a:pt x="0" y="330580"/>
                </a:lnTo>
                <a:lnTo>
                  <a:pt x="0" y="538860"/>
                </a:lnTo>
                <a:lnTo>
                  <a:pt x="1037996" y="16482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23878" y="5978672"/>
            <a:ext cx="1037996" cy="538861"/>
          </a:xfrm>
          <a:custGeom>
            <a:avLst/>
            <a:gdLst/>
            <a:ahLst/>
            <a:cxnLst/>
            <a:rect l="l" t="t" r="r" b="b"/>
            <a:pathLst>
              <a:path w="1037996" h="538860">
                <a:moveTo>
                  <a:pt x="1037996" y="164820"/>
                </a:moveTo>
                <a:lnTo>
                  <a:pt x="0" y="538860"/>
                </a:lnTo>
                <a:lnTo>
                  <a:pt x="0" y="330580"/>
                </a:lnTo>
                <a:lnTo>
                  <a:pt x="1037996" y="0"/>
                </a:lnTo>
                <a:lnTo>
                  <a:pt x="1037996" y="1648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076242" y="5924492"/>
            <a:ext cx="1005522" cy="606437"/>
          </a:xfrm>
          <a:custGeom>
            <a:avLst/>
            <a:gdLst/>
            <a:ahLst/>
            <a:cxnLst/>
            <a:rect l="l" t="t" r="r" b="b"/>
            <a:pathLst>
              <a:path w="1005522" h="606437">
                <a:moveTo>
                  <a:pt x="1005522" y="398170"/>
                </a:moveTo>
                <a:lnTo>
                  <a:pt x="92638" y="36683"/>
                </a:lnTo>
                <a:lnTo>
                  <a:pt x="92638" y="212055"/>
                </a:lnTo>
                <a:lnTo>
                  <a:pt x="1005522" y="606437"/>
                </a:lnTo>
                <a:lnTo>
                  <a:pt x="1005522" y="398170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076242" y="5924492"/>
            <a:ext cx="1005522" cy="606437"/>
          </a:xfrm>
          <a:custGeom>
            <a:avLst/>
            <a:gdLst/>
            <a:ahLst/>
            <a:cxnLst/>
            <a:rect l="l" t="t" r="r" b="b"/>
            <a:pathLst>
              <a:path w="1005522" h="606437">
                <a:moveTo>
                  <a:pt x="1005522" y="398170"/>
                </a:moveTo>
                <a:lnTo>
                  <a:pt x="92638" y="36683"/>
                </a:lnTo>
              </a:path>
              <a:path w="1005522" h="606437">
                <a:moveTo>
                  <a:pt x="92638" y="212055"/>
                </a:moveTo>
                <a:lnTo>
                  <a:pt x="1005522" y="606437"/>
                </a:lnTo>
                <a:lnTo>
                  <a:pt x="1005522" y="398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076242" y="5902977"/>
            <a:ext cx="1047635" cy="419684"/>
          </a:xfrm>
          <a:custGeom>
            <a:avLst/>
            <a:gdLst/>
            <a:ahLst/>
            <a:cxnLst/>
            <a:rect l="l" t="t" r="r" b="b"/>
            <a:pathLst>
              <a:path w="1047635" h="419684">
                <a:moveTo>
                  <a:pt x="1047635" y="406273"/>
                </a:moveTo>
                <a:lnTo>
                  <a:pt x="92640" y="35925"/>
                </a:lnTo>
                <a:lnTo>
                  <a:pt x="92640" y="58197"/>
                </a:lnTo>
                <a:lnTo>
                  <a:pt x="1005522" y="419684"/>
                </a:lnTo>
                <a:lnTo>
                  <a:pt x="1047635" y="406273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076242" y="5902977"/>
            <a:ext cx="1047635" cy="419684"/>
          </a:xfrm>
          <a:custGeom>
            <a:avLst/>
            <a:gdLst/>
            <a:ahLst/>
            <a:cxnLst/>
            <a:rect l="l" t="t" r="r" b="b"/>
            <a:pathLst>
              <a:path w="1047635" h="419684">
                <a:moveTo>
                  <a:pt x="1047635" y="406273"/>
                </a:moveTo>
                <a:lnTo>
                  <a:pt x="92640" y="35925"/>
                </a:lnTo>
              </a:path>
              <a:path w="1047635" h="419684">
                <a:moveTo>
                  <a:pt x="92640" y="58197"/>
                </a:moveTo>
                <a:lnTo>
                  <a:pt x="1005522" y="419684"/>
                </a:lnTo>
                <a:lnTo>
                  <a:pt x="1047635" y="4062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081764" y="6311625"/>
            <a:ext cx="42113" cy="219303"/>
          </a:xfrm>
          <a:custGeom>
            <a:avLst/>
            <a:gdLst/>
            <a:ahLst/>
            <a:cxnLst/>
            <a:rect l="l" t="t" r="r" b="b"/>
            <a:pathLst>
              <a:path w="42113" h="219303">
                <a:moveTo>
                  <a:pt x="42113" y="0"/>
                </a:moveTo>
                <a:lnTo>
                  <a:pt x="0" y="11036"/>
                </a:lnTo>
                <a:lnTo>
                  <a:pt x="0" y="219303"/>
                </a:lnTo>
                <a:lnTo>
                  <a:pt x="42113" y="205905"/>
                </a:lnTo>
                <a:lnTo>
                  <a:pt x="42113" y="0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081764" y="6311625"/>
            <a:ext cx="42113" cy="219303"/>
          </a:xfrm>
          <a:custGeom>
            <a:avLst/>
            <a:gdLst/>
            <a:ahLst/>
            <a:cxnLst/>
            <a:rect l="l" t="t" r="r" b="b"/>
            <a:pathLst>
              <a:path w="42113" h="219303">
                <a:moveTo>
                  <a:pt x="42113" y="0"/>
                </a:moveTo>
                <a:lnTo>
                  <a:pt x="0" y="11036"/>
                </a:lnTo>
                <a:lnTo>
                  <a:pt x="0" y="219303"/>
                </a:lnTo>
                <a:lnTo>
                  <a:pt x="42113" y="205905"/>
                </a:lnTo>
                <a:lnTo>
                  <a:pt x="4211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091354" y="5973240"/>
            <a:ext cx="1070521" cy="338378"/>
          </a:xfrm>
          <a:custGeom>
            <a:avLst/>
            <a:gdLst/>
            <a:ahLst/>
            <a:cxnLst/>
            <a:rect l="l" t="t" r="r" b="b"/>
            <a:pathLst>
              <a:path w="1070521" h="338378">
                <a:moveTo>
                  <a:pt x="1070521" y="5435"/>
                </a:moveTo>
                <a:lnTo>
                  <a:pt x="1029474" y="0"/>
                </a:lnTo>
                <a:lnTo>
                  <a:pt x="0" y="323570"/>
                </a:lnTo>
                <a:lnTo>
                  <a:pt x="32524" y="338378"/>
                </a:lnTo>
                <a:lnTo>
                  <a:pt x="1070521" y="5435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091354" y="5973240"/>
            <a:ext cx="1070521" cy="338378"/>
          </a:xfrm>
          <a:custGeom>
            <a:avLst/>
            <a:gdLst/>
            <a:ahLst/>
            <a:cxnLst/>
            <a:rect l="l" t="t" r="r" b="b"/>
            <a:pathLst>
              <a:path w="1070521" h="338378">
                <a:moveTo>
                  <a:pt x="1070521" y="5435"/>
                </a:moveTo>
                <a:lnTo>
                  <a:pt x="1029474" y="0"/>
                </a:lnTo>
                <a:lnTo>
                  <a:pt x="0" y="323570"/>
                </a:lnTo>
                <a:lnTo>
                  <a:pt x="32524" y="338378"/>
                </a:lnTo>
                <a:lnTo>
                  <a:pt x="1070521" y="54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23878" y="5527051"/>
            <a:ext cx="1037996" cy="488124"/>
          </a:xfrm>
          <a:custGeom>
            <a:avLst/>
            <a:gdLst/>
            <a:ahLst/>
            <a:cxnLst/>
            <a:rect l="l" t="t" r="r" b="b"/>
            <a:pathLst>
              <a:path w="1037996" h="488124">
                <a:moveTo>
                  <a:pt x="1037996" y="166192"/>
                </a:moveTo>
                <a:lnTo>
                  <a:pt x="1037996" y="0"/>
                </a:lnTo>
                <a:lnTo>
                  <a:pt x="0" y="284530"/>
                </a:lnTo>
                <a:lnTo>
                  <a:pt x="0" y="488124"/>
                </a:lnTo>
                <a:lnTo>
                  <a:pt x="1037996" y="166192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123878" y="5527051"/>
            <a:ext cx="1037996" cy="488124"/>
          </a:xfrm>
          <a:custGeom>
            <a:avLst/>
            <a:gdLst/>
            <a:ahLst/>
            <a:cxnLst/>
            <a:rect l="l" t="t" r="r" b="b"/>
            <a:pathLst>
              <a:path w="1037996" h="488124">
                <a:moveTo>
                  <a:pt x="1037996" y="166192"/>
                </a:moveTo>
                <a:lnTo>
                  <a:pt x="0" y="488124"/>
                </a:lnTo>
                <a:lnTo>
                  <a:pt x="0" y="284530"/>
                </a:lnTo>
                <a:lnTo>
                  <a:pt x="1037996" y="0"/>
                </a:lnTo>
                <a:lnTo>
                  <a:pt x="1037996" y="1661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76242" y="5498683"/>
            <a:ext cx="1005522" cy="528040"/>
          </a:xfrm>
          <a:custGeom>
            <a:avLst/>
            <a:gdLst/>
            <a:ahLst/>
            <a:cxnLst/>
            <a:rect l="l" t="t" r="r" b="b"/>
            <a:pathLst>
              <a:path w="1005522" h="528040">
                <a:moveTo>
                  <a:pt x="1005522" y="324446"/>
                </a:moveTo>
                <a:lnTo>
                  <a:pt x="92638" y="29891"/>
                </a:lnTo>
                <a:lnTo>
                  <a:pt x="92638" y="205167"/>
                </a:lnTo>
                <a:lnTo>
                  <a:pt x="1005522" y="528040"/>
                </a:lnTo>
                <a:lnTo>
                  <a:pt x="1005522" y="324446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076242" y="5498683"/>
            <a:ext cx="1005522" cy="528040"/>
          </a:xfrm>
          <a:custGeom>
            <a:avLst/>
            <a:gdLst/>
            <a:ahLst/>
            <a:cxnLst/>
            <a:rect l="l" t="t" r="r" b="b"/>
            <a:pathLst>
              <a:path w="1005522" h="528040">
                <a:moveTo>
                  <a:pt x="1005522" y="324446"/>
                </a:moveTo>
                <a:lnTo>
                  <a:pt x="92638" y="29891"/>
                </a:lnTo>
              </a:path>
              <a:path w="1005522" h="528040">
                <a:moveTo>
                  <a:pt x="92638" y="205167"/>
                </a:moveTo>
                <a:lnTo>
                  <a:pt x="1005522" y="528040"/>
                </a:lnTo>
                <a:lnTo>
                  <a:pt x="1005522" y="3244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076242" y="5480180"/>
            <a:ext cx="1047635" cy="342950"/>
          </a:xfrm>
          <a:custGeom>
            <a:avLst/>
            <a:gdLst/>
            <a:ahLst/>
            <a:cxnLst/>
            <a:rect l="l" t="t" r="r" b="b"/>
            <a:pathLst>
              <a:path w="1047635" h="342950">
                <a:moveTo>
                  <a:pt x="1047635" y="331406"/>
                </a:moveTo>
                <a:lnTo>
                  <a:pt x="92640" y="29305"/>
                </a:lnTo>
                <a:lnTo>
                  <a:pt x="92640" y="48384"/>
                </a:lnTo>
                <a:lnTo>
                  <a:pt x="1005522" y="342950"/>
                </a:lnTo>
                <a:lnTo>
                  <a:pt x="1047635" y="331406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076242" y="5480180"/>
            <a:ext cx="1047635" cy="342950"/>
          </a:xfrm>
          <a:custGeom>
            <a:avLst/>
            <a:gdLst/>
            <a:ahLst/>
            <a:cxnLst/>
            <a:rect l="l" t="t" r="r" b="b"/>
            <a:pathLst>
              <a:path w="1047635" h="342950">
                <a:moveTo>
                  <a:pt x="1047635" y="331406"/>
                </a:moveTo>
                <a:lnTo>
                  <a:pt x="92640" y="29305"/>
                </a:lnTo>
              </a:path>
              <a:path w="1047635" h="342950">
                <a:moveTo>
                  <a:pt x="92640" y="48384"/>
                </a:moveTo>
                <a:lnTo>
                  <a:pt x="1005522" y="342950"/>
                </a:lnTo>
                <a:lnTo>
                  <a:pt x="1047635" y="331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081764" y="5814819"/>
            <a:ext cx="42113" cy="213106"/>
          </a:xfrm>
          <a:custGeom>
            <a:avLst/>
            <a:gdLst/>
            <a:ahLst/>
            <a:cxnLst/>
            <a:rect l="l" t="t" r="r" b="b"/>
            <a:pathLst>
              <a:path w="42113" h="213105">
                <a:moveTo>
                  <a:pt x="42113" y="0"/>
                </a:moveTo>
                <a:lnTo>
                  <a:pt x="0" y="9512"/>
                </a:lnTo>
                <a:lnTo>
                  <a:pt x="0" y="213106"/>
                </a:lnTo>
                <a:lnTo>
                  <a:pt x="42113" y="201549"/>
                </a:lnTo>
                <a:lnTo>
                  <a:pt x="42113" y="0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081764" y="5814819"/>
            <a:ext cx="42113" cy="213106"/>
          </a:xfrm>
          <a:custGeom>
            <a:avLst/>
            <a:gdLst/>
            <a:ahLst/>
            <a:cxnLst/>
            <a:rect l="l" t="t" r="r" b="b"/>
            <a:pathLst>
              <a:path w="42113" h="213105">
                <a:moveTo>
                  <a:pt x="42113" y="0"/>
                </a:moveTo>
                <a:lnTo>
                  <a:pt x="0" y="9512"/>
                </a:lnTo>
                <a:lnTo>
                  <a:pt x="0" y="213106"/>
                </a:lnTo>
                <a:lnTo>
                  <a:pt x="42113" y="201549"/>
                </a:lnTo>
                <a:lnTo>
                  <a:pt x="4211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91354" y="5522376"/>
            <a:ext cx="1070521" cy="291249"/>
          </a:xfrm>
          <a:custGeom>
            <a:avLst/>
            <a:gdLst/>
            <a:ahLst/>
            <a:cxnLst/>
            <a:rect l="l" t="t" r="r" b="b"/>
            <a:pathLst>
              <a:path w="1070521" h="291249">
                <a:moveTo>
                  <a:pt x="1070521" y="4673"/>
                </a:moveTo>
                <a:lnTo>
                  <a:pt x="1029474" y="0"/>
                </a:lnTo>
                <a:lnTo>
                  <a:pt x="0" y="278511"/>
                </a:lnTo>
                <a:lnTo>
                  <a:pt x="32524" y="291249"/>
                </a:lnTo>
                <a:lnTo>
                  <a:pt x="1070521" y="4673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91354" y="5522376"/>
            <a:ext cx="1070521" cy="291249"/>
          </a:xfrm>
          <a:custGeom>
            <a:avLst/>
            <a:gdLst/>
            <a:ahLst/>
            <a:cxnLst/>
            <a:rect l="l" t="t" r="r" b="b"/>
            <a:pathLst>
              <a:path w="1070521" h="291249">
                <a:moveTo>
                  <a:pt x="1070521" y="4673"/>
                </a:moveTo>
                <a:lnTo>
                  <a:pt x="1029474" y="0"/>
                </a:lnTo>
                <a:lnTo>
                  <a:pt x="0" y="278511"/>
                </a:lnTo>
                <a:lnTo>
                  <a:pt x="32524" y="291249"/>
                </a:lnTo>
                <a:lnTo>
                  <a:pt x="1070521" y="46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123878" y="5118615"/>
            <a:ext cx="1037996" cy="458863"/>
          </a:xfrm>
          <a:custGeom>
            <a:avLst/>
            <a:gdLst/>
            <a:ahLst/>
            <a:cxnLst/>
            <a:rect l="l" t="t" r="r" b="b"/>
            <a:pathLst>
              <a:path w="1037996" h="458863">
                <a:moveTo>
                  <a:pt x="1037996" y="163233"/>
                </a:moveTo>
                <a:lnTo>
                  <a:pt x="1037996" y="0"/>
                </a:lnTo>
                <a:lnTo>
                  <a:pt x="0" y="261289"/>
                </a:lnTo>
                <a:lnTo>
                  <a:pt x="0" y="458863"/>
                </a:lnTo>
                <a:lnTo>
                  <a:pt x="1037996" y="163233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23878" y="5118615"/>
            <a:ext cx="1037996" cy="458863"/>
          </a:xfrm>
          <a:custGeom>
            <a:avLst/>
            <a:gdLst/>
            <a:ahLst/>
            <a:cxnLst/>
            <a:rect l="l" t="t" r="r" b="b"/>
            <a:pathLst>
              <a:path w="1037996" h="458863">
                <a:moveTo>
                  <a:pt x="1037996" y="163233"/>
                </a:moveTo>
                <a:lnTo>
                  <a:pt x="0" y="458863"/>
                </a:lnTo>
                <a:lnTo>
                  <a:pt x="0" y="261289"/>
                </a:lnTo>
                <a:lnTo>
                  <a:pt x="1037996" y="0"/>
                </a:lnTo>
                <a:lnTo>
                  <a:pt x="1037996" y="1632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076242" y="5094062"/>
            <a:ext cx="1005522" cy="494017"/>
          </a:xfrm>
          <a:custGeom>
            <a:avLst/>
            <a:gdLst/>
            <a:ahLst/>
            <a:cxnLst/>
            <a:rect l="l" t="t" r="r" b="b"/>
            <a:pathLst>
              <a:path w="1005522" h="494017">
                <a:moveTo>
                  <a:pt x="1005522" y="296443"/>
                </a:moveTo>
                <a:lnTo>
                  <a:pt x="92638" y="27311"/>
                </a:lnTo>
                <a:lnTo>
                  <a:pt x="92638" y="198908"/>
                </a:lnTo>
                <a:lnTo>
                  <a:pt x="1005522" y="494017"/>
                </a:lnTo>
                <a:lnTo>
                  <a:pt x="1005522" y="296443"/>
                </a:lnTo>
                <a:close/>
              </a:path>
            </a:pathLst>
          </a:custGeom>
          <a:solidFill>
            <a:srgbClr val="F294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076242" y="5094062"/>
            <a:ext cx="1005522" cy="494017"/>
          </a:xfrm>
          <a:custGeom>
            <a:avLst/>
            <a:gdLst/>
            <a:ahLst/>
            <a:cxnLst/>
            <a:rect l="l" t="t" r="r" b="b"/>
            <a:pathLst>
              <a:path w="1005522" h="494017">
                <a:moveTo>
                  <a:pt x="1005522" y="296443"/>
                </a:moveTo>
                <a:lnTo>
                  <a:pt x="92638" y="27311"/>
                </a:lnTo>
              </a:path>
              <a:path w="1005522" h="494017">
                <a:moveTo>
                  <a:pt x="92638" y="198908"/>
                </a:moveTo>
                <a:lnTo>
                  <a:pt x="1005522" y="494017"/>
                </a:lnTo>
                <a:lnTo>
                  <a:pt x="1005522" y="2964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076242" y="5077080"/>
            <a:ext cx="1047635" cy="313423"/>
          </a:xfrm>
          <a:custGeom>
            <a:avLst/>
            <a:gdLst/>
            <a:ahLst/>
            <a:cxnLst/>
            <a:rect l="l" t="t" r="r" b="b"/>
            <a:pathLst>
              <a:path w="1047635" h="313423">
                <a:moveTo>
                  <a:pt x="1047635" y="302818"/>
                </a:moveTo>
                <a:lnTo>
                  <a:pt x="92640" y="26777"/>
                </a:lnTo>
                <a:lnTo>
                  <a:pt x="92640" y="44291"/>
                </a:lnTo>
                <a:lnTo>
                  <a:pt x="1005522" y="313423"/>
                </a:lnTo>
                <a:lnTo>
                  <a:pt x="1047635" y="302818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076242" y="5077080"/>
            <a:ext cx="1047635" cy="313423"/>
          </a:xfrm>
          <a:custGeom>
            <a:avLst/>
            <a:gdLst/>
            <a:ahLst/>
            <a:cxnLst/>
            <a:rect l="l" t="t" r="r" b="b"/>
            <a:pathLst>
              <a:path w="1047635" h="313423">
                <a:moveTo>
                  <a:pt x="1047635" y="302818"/>
                </a:moveTo>
                <a:lnTo>
                  <a:pt x="92640" y="26777"/>
                </a:lnTo>
              </a:path>
              <a:path w="1047635" h="313423">
                <a:moveTo>
                  <a:pt x="92640" y="44291"/>
                </a:moveTo>
                <a:lnTo>
                  <a:pt x="1005522" y="313423"/>
                </a:lnTo>
                <a:lnTo>
                  <a:pt x="1047635" y="3028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081764" y="5381772"/>
            <a:ext cx="42113" cy="206311"/>
          </a:xfrm>
          <a:custGeom>
            <a:avLst/>
            <a:gdLst/>
            <a:ahLst/>
            <a:cxnLst/>
            <a:rect l="l" t="t" r="r" b="b"/>
            <a:pathLst>
              <a:path w="42113" h="206311">
                <a:moveTo>
                  <a:pt x="42113" y="0"/>
                </a:moveTo>
                <a:lnTo>
                  <a:pt x="0" y="8737"/>
                </a:lnTo>
                <a:lnTo>
                  <a:pt x="0" y="206311"/>
                </a:lnTo>
                <a:lnTo>
                  <a:pt x="42113" y="195707"/>
                </a:lnTo>
                <a:lnTo>
                  <a:pt x="42113" y="0"/>
                </a:lnTo>
                <a:close/>
              </a:path>
            </a:pathLst>
          </a:custGeom>
          <a:solidFill>
            <a:srgbClr val="CD7E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081764" y="5381772"/>
            <a:ext cx="42113" cy="206311"/>
          </a:xfrm>
          <a:custGeom>
            <a:avLst/>
            <a:gdLst/>
            <a:ahLst/>
            <a:cxnLst/>
            <a:rect l="l" t="t" r="r" b="b"/>
            <a:pathLst>
              <a:path w="42113" h="206311">
                <a:moveTo>
                  <a:pt x="42113" y="0"/>
                </a:moveTo>
                <a:lnTo>
                  <a:pt x="0" y="8737"/>
                </a:lnTo>
                <a:lnTo>
                  <a:pt x="0" y="206311"/>
                </a:lnTo>
                <a:lnTo>
                  <a:pt x="42113" y="195707"/>
                </a:lnTo>
                <a:lnTo>
                  <a:pt x="4211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091354" y="5114311"/>
            <a:ext cx="1070521" cy="267462"/>
          </a:xfrm>
          <a:custGeom>
            <a:avLst/>
            <a:gdLst/>
            <a:ahLst/>
            <a:cxnLst/>
            <a:rect l="l" t="t" r="r" b="b"/>
            <a:pathLst>
              <a:path w="1070521" h="267462">
                <a:moveTo>
                  <a:pt x="1070521" y="4305"/>
                </a:moveTo>
                <a:lnTo>
                  <a:pt x="1029474" y="0"/>
                </a:lnTo>
                <a:lnTo>
                  <a:pt x="0" y="255752"/>
                </a:lnTo>
                <a:lnTo>
                  <a:pt x="32524" y="267462"/>
                </a:lnTo>
                <a:lnTo>
                  <a:pt x="1070521" y="4305"/>
                </a:lnTo>
                <a:close/>
              </a:path>
            </a:pathLst>
          </a:custGeom>
          <a:solidFill>
            <a:srgbClr val="FACA8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091354" y="5114311"/>
            <a:ext cx="1070521" cy="267462"/>
          </a:xfrm>
          <a:custGeom>
            <a:avLst/>
            <a:gdLst/>
            <a:ahLst/>
            <a:cxnLst/>
            <a:rect l="l" t="t" r="r" b="b"/>
            <a:pathLst>
              <a:path w="1070521" h="267462">
                <a:moveTo>
                  <a:pt x="1070521" y="4305"/>
                </a:moveTo>
                <a:lnTo>
                  <a:pt x="1029474" y="0"/>
                </a:lnTo>
                <a:lnTo>
                  <a:pt x="0" y="255752"/>
                </a:lnTo>
                <a:lnTo>
                  <a:pt x="32524" y="267462"/>
                </a:lnTo>
                <a:lnTo>
                  <a:pt x="1070521" y="4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274345" y="5378162"/>
            <a:ext cx="41224" cy="172999"/>
          </a:xfrm>
          <a:custGeom>
            <a:avLst/>
            <a:gdLst/>
            <a:ahLst/>
            <a:cxnLst/>
            <a:rect l="l" t="t" r="r" b="b"/>
            <a:pathLst>
              <a:path w="41224" h="172999">
                <a:moveTo>
                  <a:pt x="0" y="9601"/>
                </a:moveTo>
                <a:lnTo>
                  <a:pt x="0" y="172999"/>
                </a:lnTo>
                <a:lnTo>
                  <a:pt x="41224" y="160019"/>
                </a:lnTo>
                <a:lnTo>
                  <a:pt x="41224" y="0"/>
                </a:lnTo>
                <a:lnTo>
                  <a:pt x="0" y="9601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49835" y="5378162"/>
            <a:ext cx="65735" cy="172999"/>
          </a:xfrm>
          <a:custGeom>
            <a:avLst/>
            <a:gdLst/>
            <a:ahLst/>
            <a:cxnLst/>
            <a:rect l="l" t="t" r="r" b="b"/>
            <a:pathLst>
              <a:path w="65735" h="172999">
                <a:moveTo>
                  <a:pt x="0" y="166446"/>
                </a:moveTo>
                <a:lnTo>
                  <a:pt x="24511" y="172999"/>
                </a:lnTo>
                <a:lnTo>
                  <a:pt x="24511" y="9601"/>
                </a:lnTo>
                <a:lnTo>
                  <a:pt x="65735" y="0"/>
                </a:lnTo>
                <a:lnTo>
                  <a:pt x="65735" y="160019"/>
                </a:lnTo>
                <a:lnTo>
                  <a:pt x="24511" y="1729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74345" y="5810638"/>
            <a:ext cx="41224" cy="173012"/>
          </a:xfrm>
          <a:custGeom>
            <a:avLst/>
            <a:gdLst/>
            <a:ahLst/>
            <a:cxnLst/>
            <a:rect l="l" t="t" r="r" b="b"/>
            <a:pathLst>
              <a:path w="41224" h="173012">
                <a:moveTo>
                  <a:pt x="0" y="9613"/>
                </a:moveTo>
                <a:lnTo>
                  <a:pt x="0" y="173012"/>
                </a:lnTo>
                <a:lnTo>
                  <a:pt x="41224" y="160020"/>
                </a:lnTo>
                <a:lnTo>
                  <a:pt x="41224" y="0"/>
                </a:lnTo>
                <a:lnTo>
                  <a:pt x="0" y="961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49835" y="5810638"/>
            <a:ext cx="65735" cy="173012"/>
          </a:xfrm>
          <a:custGeom>
            <a:avLst/>
            <a:gdLst/>
            <a:ahLst/>
            <a:cxnLst/>
            <a:rect l="l" t="t" r="r" b="b"/>
            <a:pathLst>
              <a:path w="65735" h="173012">
                <a:moveTo>
                  <a:pt x="0" y="166446"/>
                </a:moveTo>
                <a:lnTo>
                  <a:pt x="24511" y="173012"/>
                </a:lnTo>
                <a:lnTo>
                  <a:pt x="24511" y="9613"/>
                </a:lnTo>
                <a:lnTo>
                  <a:pt x="65735" y="0"/>
                </a:lnTo>
                <a:lnTo>
                  <a:pt x="65735" y="160020"/>
                </a:lnTo>
                <a:lnTo>
                  <a:pt x="24511" y="1730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49835" y="6230703"/>
            <a:ext cx="65735" cy="198412"/>
          </a:xfrm>
          <a:custGeom>
            <a:avLst/>
            <a:gdLst/>
            <a:ahLst/>
            <a:cxnLst/>
            <a:rect l="l" t="t" r="r" b="b"/>
            <a:pathLst>
              <a:path w="65735" h="198412">
                <a:moveTo>
                  <a:pt x="24511" y="21805"/>
                </a:moveTo>
                <a:lnTo>
                  <a:pt x="62280" y="7531"/>
                </a:lnTo>
                <a:lnTo>
                  <a:pt x="38557" y="0"/>
                </a:lnTo>
                <a:lnTo>
                  <a:pt x="0" y="11899"/>
                </a:lnTo>
                <a:lnTo>
                  <a:pt x="24511" y="21805"/>
                </a:lnTo>
                <a:lnTo>
                  <a:pt x="24511" y="198412"/>
                </a:lnTo>
                <a:lnTo>
                  <a:pt x="65735" y="181432"/>
                </a:lnTo>
                <a:lnTo>
                  <a:pt x="65735" y="8826"/>
                </a:lnTo>
                <a:lnTo>
                  <a:pt x="24511" y="21805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249835" y="6230703"/>
            <a:ext cx="65735" cy="198412"/>
          </a:xfrm>
          <a:custGeom>
            <a:avLst/>
            <a:gdLst/>
            <a:ahLst/>
            <a:cxnLst/>
            <a:rect l="l" t="t" r="r" b="b"/>
            <a:pathLst>
              <a:path w="65735" h="198412">
                <a:moveTo>
                  <a:pt x="24511" y="21805"/>
                </a:moveTo>
                <a:lnTo>
                  <a:pt x="65735" y="8826"/>
                </a:lnTo>
                <a:lnTo>
                  <a:pt x="65735" y="181432"/>
                </a:lnTo>
                <a:lnTo>
                  <a:pt x="24511" y="198412"/>
                </a:lnTo>
                <a:lnTo>
                  <a:pt x="24511" y="21805"/>
                </a:lnTo>
                <a:lnTo>
                  <a:pt x="0" y="11899"/>
                </a:lnTo>
                <a:lnTo>
                  <a:pt x="38557" y="0"/>
                </a:lnTo>
                <a:lnTo>
                  <a:pt x="62280" y="75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266816" y="6444492"/>
            <a:ext cx="111505" cy="42875"/>
          </a:xfrm>
          <a:custGeom>
            <a:avLst/>
            <a:gdLst/>
            <a:ahLst/>
            <a:cxnLst/>
            <a:rect l="l" t="t" r="r" b="b"/>
            <a:pathLst>
              <a:path w="111505" h="42875">
                <a:moveTo>
                  <a:pt x="0" y="22783"/>
                </a:moveTo>
                <a:lnTo>
                  <a:pt x="48755" y="42875"/>
                </a:lnTo>
                <a:lnTo>
                  <a:pt x="111505" y="16421"/>
                </a:lnTo>
                <a:lnTo>
                  <a:pt x="63233" y="0"/>
                </a:lnTo>
                <a:lnTo>
                  <a:pt x="0" y="2278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266816" y="6444492"/>
            <a:ext cx="111505" cy="42875"/>
          </a:xfrm>
          <a:custGeom>
            <a:avLst/>
            <a:gdLst/>
            <a:ahLst/>
            <a:cxnLst/>
            <a:rect l="l" t="t" r="r" b="b"/>
            <a:pathLst>
              <a:path w="111505" h="42875">
                <a:moveTo>
                  <a:pt x="0" y="22783"/>
                </a:moveTo>
                <a:lnTo>
                  <a:pt x="48755" y="42875"/>
                </a:lnTo>
                <a:lnTo>
                  <a:pt x="111505" y="16421"/>
                </a:lnTo>
                <a:lnTo>
                  <a:pt x="63233" y="0"/>
                </a:lnTo>
                <a:lnTo>
                  <a:pt x="0" y="227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885761" y="5378162"/>
            <a:ext cx="41224" cy="172999"/>
          </a:xfrm>
          <a:custGeom>
            <a:avLst/>
            <a:gdLst/>
            <a:ahLst/>
            <a:cxnLst/>
            <a:rect l="l" t="t" r="r" b="b"/>
            <a:pathLst>
              <a:path w="41224" h="172999">
                <a:moveTo>
                  <a:pt x="0" y="0"/>
                </a:moveTo>
                <a:lnTo>
                  <a:pt x="0" y="160019"/>
                </a:lnTo>
                <a:lnTo>
                  <a:pt x="41224" y="172999"/>
                </a:lnTo>
                <a:lnTo>
                  <a:pt x="41224" y="9601"/>
                </a:lnTo>
                <a:lnTo>
                  <a:pt x="0" y="0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885762" y="5378162"/>
            <a:ext cx="65735" cy="172999"/>
          </a:xfrm>
          <a:custGeom>
            <a:avLst/>
            <a:gdLst/>
            <a:ahLst/>
            <a:cxnLst/>
            <a:rect l="l" t="t" r="r" b="b"/>
            <a:pathLst>
              <a:path w="65735" h="172999">
                <a:moveTo>
                  <a:pt x="65735" y="166446"/>
                </a:moveTo>
                <a:lnTo>
                  <a:pt x="41224" y="172999"/>
                </a:lnTo>
                <a:lnTo>
                  <a:pt x="41224" y="9601"/>
                </a:lnTo>
                <a:lnTo>
                  <a:pt x="0" y="0"/>
                </a:lnTo>
                <a:lnTo>
                  <a:pt x="0" y="160019"/>
                </a:lnTo>
                <a:lnTo>
                  <a:pt x="41224" y="1729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885761" y="5810638"/>
            <a:ext cx="41224" cy="173012"/>
          </a:xfrm>
          <a:custGeom>
            <a:avLst/>
            <a:gdLst/>
            <a:ahLst/>
            <a:cxnLst/>
            <a:rect l="l" t="t" r="r" b="b"/>
            <a:pathLst>
              <a:path w="41224" h="173012">
                <a:moveTo>
                  <a:pt x="0" y="0"/>
                </a:moveTo>
                <a:lnTo>
                  <a:pt x="0" y="160020"/>
                </a:lnTo>
                <a:lnTo>
                  <a:pt x="41224" y="173012"/>
                </a:lnTo>
                <a:lnTo>
                  <a:pt x="41224" y="9613"/>
                </a:lnTo>
                <a:lnTo>
                  <a:pt x="0" y="0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885762" y="5810638"/>
            <a:ext cx="65735" cy="173012"/>
          </a:xfrm>
          <a:custGeom>
            <a:avLst/>
            <a:gdLst/>
            <a:ahLst/>
            <a:cxnLst/>
            <a:rect l="l" t="t" r="r" b="b"/>
            <a:pathLst>
              <a:path w="65735" h="173012">
                <a:moveTo>
                  <a:pt x="65735" y="166446"/>
                </a:moveTo>
                <a:lnTo>
                  <a:pt x="41224" y="173012"/>
                </a:lnTo>
                <a:lnTo>
                  <a:pt x="41224" y="9613"/>
                </a:lnTo>
                <a:lnTo>
                  <a:pt x="0" y="0"/>
                </a:lnTo>
                <a:lnTo>
                  <a:pt x="0" y="160020"/>
                </a:lnTo>
                <a:lnTo>
                  <a:pt x="41224" y="1730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885762" y="6230703"/>
            <a:ext cx="65735" cy="198412"/>
          </a:xfrm>
          <a:custGeom>
            <a:avLst/>
            <a:gdLst/>
            <a:ahLst/>
            <a:cxnLst/>
            <a:rect l="l" t="t" r="r" b="b"/>
            <a:pathLst>
              <a:path w="65735" h="198412">
                <a:moveTo>
                  <a:pt x="41224" y="21805"/>
                </a:moveTo>
                <a:lnTo>
                  <a:pt x="0" y="8826"/>
                </a:lnTo>
                <a:lnTo>
                  <a:pt x="0" y="181432"/>
                </a:lnTo>
                <a:lnTo>
                  <a:pt x="41224" y="198412"/>
                </a:lnTo>
                <a:lnTo>
                  <a:pt x="41224" y="21805"/>
                </a:lnTo>
                <a:lnTo>
                  <a:pt x="65735" y="11899"/>
                </a:lnTo>
                <a:lnTo>
                  <a:pt x="27177" y="0"/>
                </a:lnTo>
                <a:lnTo>
                  <a:pt x="3454" y="7531"/>
                </a:lnTo>
                <a:lnTo>
                  <a:pt x="41224" y="21805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885762" y="6230703"/>
            <a:ext cx="65735" cy="198412"/>
          </a:xfrm>
          <a:custGeom>
            <a:avLst/>
            <a:gdLst/>
            <a:ahLst/>
            <a:cxnLst/>
            <a:rect l="l" t="t" r="r" b="b"/>
            <a:pathLst>
              <a:path w="65735" h="198412">
                <a:moveTo>
                  <a:pt x="41224" y="21805"/>
                </a:moveTo>
                <a:lnTo>
                  <a:pt x="0" y="8826"/>
                </a:lnTo>
                <a:lnTo>
                  <a:pt x="0" y="181432"/>
                </a:lnTo>
                <a:lnTo>
                  <a:pt x="41224" y="198412"/>
                </a:lnTo>
                <a:lnTo>
                  <a:pt x="41224" y="21805"/>
                </a:lnTo>
                <a:lnTo>
                  <a:pt x="65735" y="11899"/>
                </a:lnTo>
                <a:lnTo>
                  <a:pt x="27177" y="0"/>
                </a:lnTo>
                <a:lnTo>
                  <a:pt x="3454" y="75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823010" y="6444492"/>
            <a:ext cx="111505" cy="42875"/>
          </a:xfrm>
          <a:custGeom>
            <a:avLst/>
            <a:gdLst/>
            <a:ahLst/>
            <a:cxnLst/>
            <a:rect l="l" t="t" r="r" b="b"/>
            <a:pathLst>
              <a:path w="111505" h="42875">
                <a:moveTo>
                  <a:pt x="111505" y="22783"/>
                </a:moveTo>
                <a:lnTo>
                  <a:pt x="48272" y="0"/>
                </a:lnTo>
                <a:lnTo>
                  <a:pt x="0" y="16421"/>
                </a:lnTo>
                <a:lnTo>
                  <a:pt x="62750" y="42875"/>
                </a:lnTo>
                <a:lnTo>
                  <a:pt x="111505" y="2278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823010" y="6444492"/>
            <a:ext cx="111505" cy="42875"/>
          </a:xfrm>
          <a:custGeom>
            <a:avLst/>
            <a:gdLst/>
            <a:ahLst/>
            <a:cxnLst/>
            <a:rect l="l" t="t" r="r" b="b"/>
            <a:pathLst>
              <a:path w="111505" h="42875">
                <a:moveTo>
                  <a:pt x="111505" y="22783"/>
                </a:moveTo>
                <a:lnTo>
                  <a:pt x="62750" y="42875"/>
                </a:lnTo>
                <a:lnTo>
                  <a:pt x="0" y="16421"/>
                </a:lnTo>
                <a:lnTo>
                  <a:pt x="48272" y="0"/>
                </a:lnTo>
                <a:lnTo>
                  <a:pt x="111505" y="227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231270" y="5177666"/>
            <a:ext cx="38061" cy="159740"/>
          </a:xfrm>
          <a:custGeom>
            <a:avLst/>
            <a:gdLst/>
            <a:ahLst/>
            <a:cxnLst/>
            <a:rect l="l" t="t" r="r" b="b"/>
            <a:pathLst>
              <a:path w="38061" h="159740">
                <a:moveTo>
                  <a:pt x="0" y="0"/>
                </a:moveTo>
                <a:lnTo>
                  <a:pt x="0" y="147764"/>
                </a:lnTo>
                <a:lnTo>
                  <a:pt x="38061" y="159740"/>
                </a:lnTo>
                <a:lnTo>
                  <a:pt x="38061" y="8877"/>
                </a:lnTo>
                <a:lnTo>
                  <a:pt x="0" y="0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231270" y="5177666"/>
            <a:ext cx="60693" cy="159740"/>
          </a:xfrm>
          <a:custGeom>
            <a:avLst/>
            <a:gdLst/>
            <a:ahLst/>
            <a:cxnLst/>
            <a:rect l="l" t="t" r="r" b="b"/>
            <a:pathLst>
              <a:path w="60693" h="159740">
                <a:moveTo>
                  <a:pt x="60693" y="153695"/>
                </a:moveTo>
                <a:lnTo>
                  <a:pt x="38061" y="159740"/>
                </a:lnTo>
                <a:lnTo>
                  <a:pt x="38061" y="8877"/>
                </a:lnTo>
                <a:lnTo>
                  <a:pt x="0" y="0"/>
                </a:lnTo>
                <a:lnTo>
                  <a:pt x="0" y="147764"/>
                </a:lnTo>
                <a:lnTo>
                  <a:pt x="38061" y="159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231270" y="5594289"/>
            <a:ext cx="38061" cy="159740"/>
          </a:xfrm>
          <a:custGeom>
            <a:avLst/>
            <a:gdLst/>
            <a:ahLst/>
            <a:cxnLst/>
            <a:rect l="l" t="t" r="r" b="b"/>
            <a:pathLst>
              <a:path w="38061" h="159740">
                <a:moveTo>
                  <a:pt x="0" y="0"/>
                </a:moveTo>
                <a:lnTo>
                  <a:pt x="0" y="147751"/>
                </a:lnTo>
                <a:lnTo>
                  <a:pt x="38061" y="159740"/>
                </a:lnTo>
                <a:lnTo>
                  <a:pt x="38061" y="8864"/>
                </a:lnTo>
                <a:lnTo>
                  <a:pt x="0" y="0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231270" y="5594289"/>
            <a:ext cx="60693" cy="159740"/>
          </a:xfrm>
          <a:custGeom>
            <a:avLst/>
            <a:gdLst/>
            <a:ahLst/>
            <a:cxnLst/>
            <a:rect l="l" t="t" r="r" b="b"/>
            <a:pathLst>
              <a:path w="60693" h="159740">
                <a:moveTo>
                  <a:pt x="60693" y="153695"/>
                </a:moveTo>
                <a:lnTo>
                  <a:pt x="38061" y="159740"/>
                </a:lnTo>
                <a:lnTo>
                  <a:pt x="38061" y="8864"/>
                </a:lnTo>
                <a:lnTo>
                  <a:pt x="0" y="0"/>
                </a:lnTo>
                <a:lnTo>
                  <a:pt x="0" y="147751"/>
                </a:lnTo>
                <a:lnTo>
                  <a:pt x="38061" y="159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231269" y="5969902"/>
            <a:ext cx="60693" cy="183222"/>
          </a:xfrm>
          <a:custGeom>
            <a:avLst/>
            <a:gdLst/>
            <a:ahLst/>
            <a:cxnLst/>
            <a:rect l="l" t="t" r="r" b="b"/>
            <a:pathLst>
              <a:path w="60693" h="183222">
                <a:moveTo>
                  <a:pt x="38061" y="20142"/>
                </a:moveTo>
                <a:lnTo>
                  <a:pt x="0" y="8166"/>
                </a:lnTo>
                <a:lnTo>
                  <a:pt x="0" y="167525"/>
                </a:lnTo>
                <a:lnTo>
                  <a:pt x="38061" y="183222"/>
                </a:lnTo>
                <a:lnTo>
                  <a:pt x="38061" y="20142"/>
                </a:lnTo>
                <a:lnTo>
                  <a:pt x="60693" y="10998"/>
                </a:lnTo>
                <a:lnTo>
                  <a:pt x="25095" y="0"/>
                </a:lnTo>
                <a:lnTo>
                  <a:pt x="3187" y="6959"/>
                </a:lnTo>
                <a:lnTo>
                  <a:pt x="38061" y="20142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231269" y="5969902"/>
            <a:ext cx="60693" cy="183222"/>
          </a:xfrm>
          <a:custGeom>
            <a:avLst/>
            <a:gdLst/>
            <a:ahLst/>
            <a:cxnLst/>
            <a:rect l="l" t="t" r="r" b="b"/>
            <a:pathLst>
              <a:path w="60693" h="183222">
                <a:moveTo>
                  <a:pt x="38061" y="20142"/>
                </a:moveTo>
                <a:lnTo>
                  <a:pt x="0" y="8166"/>
                </a:lnTo>
                <a:lnTo>
                  <a:pt x="0" y="167525"/>
                </a:lnTo>
                <a:lnTo>
                  <a:pt x="38061" y="183222"/>
                </a:lnTo>
                <a:lnTo>
                  <a:pt x="38061" y="20142"/>
                </a:lnTo>
                <a:lnTo>
                  <a:pt x="60693" y="10998"/>
                </a:lnTo>
                <a:lnTo>
                  <a:pt x="25095" y="0"/>
                </a:lnTo>
                <a:lnTo>
                  <a:pt x="3187" y="6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173322" y="6162286"/>
            <a:ext cx="102958" cy="39585"/>
          </a:xfrm>
          <a:custGeom>
            <a:avLst/>
            <a:gdLst/>
            <a:ahLst/>
            <a:cxnLst/>
            <a:rect l="l" t="t" r="r" b="b"/>
            <a:pathLst>
              <a:path w="102958" h="39585">
                <a:moveTo>
                  <a:pt x="102958" y="21043"/>
                </a:moveTo>
                <a:lnTo>
                  <a:pt x="44564" y="0"/>
                </a:lnTo>
                <a:lnTo>
                  <a:pt x="0" y="15163"/>
                </a:lnTo>
                <a:lnTo>
                  <a:pt x="57950" y="39585"/>
                </a:lnTo>
                <a:lnTo>
                  <a:pt x="102958" y="21043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173322" y="6162286"/>
            <a:ext cx="102958" cy="39585"/>
          </a:xfrm>
          <a:custGeom>
            <a:avLst/>
            <a:gdLst/>
            <a:ahLst/>
            <a:cxnLst/>
            <a:rect l="l" t="t" r="r" b="b"/>
            <a:pathLst>
              <a:path w="102958" h="39585">
                <a:moveTo>
                  <a:pt x="102958" y="21043"/>
                </a:moveTo>
                <a:lnTo>
                  <a:pt x="57950" y="39585"/>
                </a:lnTo>
                <a:lnTo>
                  <a:pt x="0" y="15163"/>
                </a:lnTo>
                <a:lnTo>
                  <a:pt x="44564" y="0"/>
                </a:lnTo>
                <a:lnTo>
                  <a:pt x="102958" y="210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915910" y="5208245"/>
            <a:ext cx="38557" cy="161798"/>
          </a:xfrm>
          <a:custGeom>
            <a:avLst/>
            <a:gdLst/>
            <a:ahLst/>
            <a:cxnLst/>
            <a:rect l="l" t="t" r="r" b="b"/>
            <a:pathLst>
              <a:path w="38557" h="161798">
                <a:moveTo>
                  <a:pt x="0" y="8978"/>
                </a:moveTo>
                <a:lnTo>
                  <a:pt x="0" y="161798"/>
                </a:lnTo>
                <a:lnTo>
                  <a:pt x="38557" y="149656"/>
                </a:lnTo>
                <a:lnTo>
                  <a:pt x="38557" y="0"/>
                </a:lnTo>
                <a:lnTo>
                  <a:pt x="0" y="8978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892986" y="5208245"/>
            <a:ext cx="61480" cy="161798"/>
          </a:xfrm>
          <a:custGeom>
            <a:avLst/>
            <a:gdLst/>
            <a:ahLst/>
            <a:cxnLst/>
            <a:rect l="l" t="t" r="r" b="b"/>
            <a:pathLst>
              <a:path w="61480" h="161798">
                <a:moveTo>
                  <a:pt x="0" y="155663"/>
                </a:moveTo>
                <a:lnTo>
                  <a:pt x="22923" y="161798"/>
                </a:lnTo>
                <a:lnTo>
                  <a:pt x="22923" y="8978"/>
                </a:lnTo>
                <a:lnTo>
                  <a:pt x="61480" y="0"/>
                </a:lnTo>
                <a:lnTo>
                  <a:pt x="61480" y="149656"/>
                </a:lnTo>
                <a:lnTo>
                  <a:pt x="22923" y="161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915910" y="5621219"/>
            <a:ext cx="38557" cy="161798"/>
          </a:xfrm>
          <a:custGeom>
            <a:avLst/>
            <a:gdLst/>
            <a:ahLst/>
            <a:cxnLst/>
            <a:rect l="l" t="t" r="r" b="b"/>
            <a:pathLst>
              <a:path w="38557" h="161798">
                <a:moveTo>
                  <a:pt x="0" y="8978"/>
                </a:moveTo>
                <a:lnTo>
                  <a:pt x="0" y="161798"/>
                </a:lnTo>
                <a:lnTo>
                  <a:pt x="38557" y="149656"/>
                </a:lnTo>
                <a:lnTo>
                  <a:pt x="38557" y="0"/>
                </a:lnTo>
                <a:lnTo>
                  <a:pt x="0" y="8978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892986" y="5621219"/>
            <a:ext cx="61480" cy="161798"/>
          </a:xfrm>
          <a:custGeom>
            <a:avLst/>
            <a:gdLst/>
            <a:ahLst/>
            <a:cxnLst/>
            <a:rect l="l" t="t" r="r" b="b"/>
            <a:pathLst>
              <a:path w="61480" h="161798">
                <a:moveTo>
                  <a:pt x="0" y="155663"/>
                </a:moveTo>
                <a:lnTo>
                  <a:pt x="22923" y="161798"/>
                </a:lnTo>
                <a:lnTo>
                  <a:pt x="22923" y="8978"/>
                </a:lnTo>
                <a:lnTo>
                  <a:pt x="61480" y="0"/>
                </a:lnTo>
                <a:lnTo>
                  <a:pt x="61480" y="149656"/>
                </a:lnTo>
                <a:lnTo>
                  <a:pt x="22923" y="161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92988" y="6028581"/>
            <a:ext cx="61480" cy="185559"/>
          </a:xfrm>
          <a:custGeom>
            <a:avLst/>
            <a:gdLst/>
            <a:ahLst/>
            <a:cxnLst/>
            <a:rect l="l" t="t" r="r" b="b"/>
            <a:pathLst>
              <a:path w="61480" h="185559">
                <a:moveTo>
                  <a:pt x="22923" y="20396"/>
                </a:moveTo>
                <a:lnTo>
                  <a:pt x="58242" y="7035"/>
                </a:lnTo>
                <a:lnTo>
                  <a:pt x="36055" y="0"/>
                </a:lnTo>
                <a:lnTo>
                  <a:pt x="0" y="11137"/>
                </a:lnTo>
                <a:lnTo>
                  <a:pt x="22923" y="20396"/>
                </a:lnTo>
                <a:lnTo>
                  <a:pt x="22923" y="185559"/>
                </a:lnTo>
                <a:lnTo>
                  <a:pt x="61480" y="169697"/>
                </a:lnTo>
                <a:lnTo>
                  <a:pt x="61480" y="8255"/>
                </a:lnTo>
                <a:lnTo>
                  <a:pt x="22923" y="20396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92988" y="6028581"/>
            <a:ext cx="61480" cy="185559"/>
          </a:xfrm>
          <a:custGeom>
            <a:avLst/>
            <a:gdLst/>
            <a:ahLst/>
            <a:cxnLst/>
            <a:rect l="l" t="t" r="r" b="b"/>
            <a:pathLst>
              <a:path w="61480" h="185559">
                <a:moveTo>
                  <a:pt x="22923" y="20396"/>
                </a:moveTo>
                <a:lnTo>
                  <a:pt x="61480" y="8255"/>
                </a:lnTo>
                <a:lnTo>
                  <a:pt x="61480" y="169697"/>
                </a:lnTo>
                <a:lnTo>
                  <a:pt x="22923" y="185559"/>
                </a:lnTo>
                <a:lnTo>
                  <a:pt x="22923" y="20396"/>
                </a:lnTo>
                <a:lnTo>
                  <a:pt x="0" y="11137"/>
                </a:lnTo>
                <a:lnTo>
                  <a:pt x="36055" y="0"/>
                </a:lnTo>
                <a:lnTo>
                  <a:pt x="58242" y="70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03594" y="6217513"/>
            <a:ext cx="104279" cy="40106"/>
          </a:xfrm>
          <a:custGeom>
            <a:avLst/>
            <a:gdLst/>
            <a:ahLst/>
            <a:cxnLst/>
            <a:rect l="l" t="t" r="r" b="b"/>
            <a:pathLst>
              <a:path w="104279" h="40106">
                <a:moveTo>
                  <a:pt x="0" y="21310"/>
                </a:moveTo>
                <a:lnTo>
                  <a:pt x="45580" y="40106"/>
                </a:lnTo>
                <a:lnTo>
                  <a:pt x="104279" y="15354"/>
                </a:lnTo>
                <a:lnTo>
                  <a:pt x="59131" y="0"/>
                </a:lnTo>
                <a:lnTo>
                  <a:pt x="0" y="21310"/>
                </a:lnTo>
                <a:close/>
              </a:path>
            </a:pathLst>
          </a:custGeom>
          <a:solidFill>
            <a:srgbClr val="97D4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903594" y="6217513"/>
            <a:ext cx="104279" cy="40106"/>
          </a:xfrm>
          <a:custGeom>
            <a:avLst/>
            <a:gdLst/>
            <a:ahLst/>
            <a:cxnLst/>
            <a:rect l="l" t="t" r="r" b="b"/>
            <a:pathLst>
              <a:path w="104279" h="40106">
                <a:moveTo>
                  <a:pt x="0" y="21310"/>
                </a:moveTo>
                <a:lnTo>
                  <a:pt x="45580" y="40106"/>
                </a:lnTo>
                <a:lnTo>
                  <a:pt x="104279" y="15354"/>
                </a:lnTo>
                <a:lnTo>
                  <a:pt x="59131" y="0"/>
                </a:lnTo>
                <a:lnTo>
                  <a:pt x="0" y="21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181581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894888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973747" y="688201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010326" y="684543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7048921" y="7225338"/>
            <a:ext cx="168109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21565" y="3882546"/>
            <a:ext cx="1990598" cy="286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3021565" y="6748285"/>
            <a:ext cx="1713382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734948" y="6748285"/>
            <a:ext cx="277215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181581" y="3882546"/>
            <a:ext cx="1990598" cy="286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181581" y="6748285"/>
            <a:ext cx="1713306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894888" y="6748285"/>
            <a:ext cx="277291" cy="2776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021565" y="282425"/>
            <a:ext cx="1990598" cy="2865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021565" y="3148153"/>
            <a:ext cx="1713382" cy="277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734948" y="3148153"/>
            <a:ext cx="277215" cy="277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181581" y="282419"/>
            <a:ext cx="1990598" cy="28657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181581" y="3148153"/>
            <a:ext cx="1713306" cy="277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894888" y="3148153"/>
            <a:ext cx="277291" cy="277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745" name="Immagine 744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D752383E-4D97-FD23-B8A3-030698B782C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" name="object 1244"/>
          <p:cNvSpPr/>
          <p:nvPr/>
        </p:nvSpPr>
        <p:spPr>
          <a:xfrm>
            <a:off x="2900864" y="3873780"/>
            <a:ext cx="2015998" cy="3160953"/>
          </a:xfrm>
          <a:custGeom>
            <a:avLst/>
            <a:gdLst/>
            <a:ahLst/>
            <a:cxnLst/>
            <a:rect l="l" t="t" r="r" b="b"/>
            <a:pathLst>
              <a:path w="2015998" h="3160953">
                <a:moveTo>
                  <a:pt x="0" y="3160953"/>
                </a:moveTo>
                <a:lnTo>
                  <a:pt x="2015998" y="3160953"/>
                </a:lnTo>
                <a:lnTo>
                  <a:pt x="2015998" y="0"/>
                </a:lnTo>
                <a:lnTo>
                  <a:pt x="0" y="0"/>
                </a:lnTo>
                <a:lnTo>
                  <a:pt x="0" y="3160953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2802680" y="387378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4181" y="0"/>
                </a:moveTo>
                <a:lnTo>
                  <a:pt x="98183" y="0"/>
                </a:lnTo>
              </a:path>
              <a:path w="2210650" h="3160953">
                <a:moveTo>
                  <a:pt x="98183" y="3160953"/>
                </a:moveTo>
                <a:lnTo>
                  <a:pt x="2114181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2900865" y="5644739"/>
            <a:ext cx="2015998" cy="1389989"/>
          </a:xfrm>
          <a:custGeom>
            <a:avLst/>
            <a:gdLst/>
            <a:ahLst/>
            <a:cxnLst/>
            <a:rect l="l" t="t" r="r" b="b"/>
            <a:pathLst>
              <a:path w="2015998" h="1389989">
                <a:moveTo>
                  <a:pt x="0" y="1389989"/>
                </a:moveTo>
                <a:lnTo>
                  <a:pt x="2015998" y="1389989"/>
                </a:lnTo>
                <a:lnTo>
                  <a:pt x="2015998" y="865771"/>
                </a:lnTo>
                <a:lnTo>
                  <a:pt x="0" y="0"/>
                </a:lnTo>
                <a:lnTo>
                  <a:pt x="0" y="138998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2802686" y="5602569"/>
            <a:ext cx="2212365" cy="1432166"/>
          </a:xfrm>
          <a:custGeom>
            <a:avLst/>
            <a:gdLst/>
            <a:ahLst/>
            <a:cxnLst/>
            <a:rect l="l" t="t" r="r" b="b"/>
            <a:pathLst>
              <a:path w="2212365" h="1432166">
                <a:moveTo>
                  <a:pt x="2114176" y="907944"/>
                </a:moveTo>
                <a:lnTo>
                  <a:pt x="98178" y="42163"/>
                </a:lnTo>
              </a:path>
              <a:path w="2212365" h="1432166">
                <a:moveTo>
                  <a:pt x="98178" y="1432166"/>
                </a:moveTo>
                <a:lnTo>
                  <a:pt x="2114176" y="14321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045479" y="3902229"/>
            <a:ext cx="1871383" cy="2608364"/>
          </a:xfrm>
          <a:custGeom>
            <a:avLst/>
            <a:gdLst/>
            <a:ahLst/>
            <a:cxnLst/>
            <a:rect l="l" t="t" r="r" b="b"/>
            <a:pathLst>
              <a:path w="1871383" h="2608364">
                <a:moveTo>
                  <a:pt x="0" y="542391"/>
                </a:moveTo>
                <a:lnTo>
                  <a:pt x="0" y="1806257"/>
                </a:lnTo>
                <a:lnTo>
                  <a:pt x="1871383" y="2608364"/>
                </a:lnTo>
                <a:lnTo>
                  <a:pt x="1871383" y="0"/>
                </a:lnTo>
                <a:lnTo>
                  <a:pt x="0" y="5423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045480" y="3873769"/>
            <a:ext cx="1969566" cy="2678912"/>
          </a:xfrm>
          <a:custGeom>
            <a:avLst/>
            <a:gdLst/>
            <a:ahLst/>
            <a:cxnLst/>
            <a:rect l="l" t="t" r="r" b="b"/>
            <a:pathLst>
              <a:path w="1969566" h="2678912">
                <a:moveTo>
                  <a:pt x="1871381" y="28457"/>
                </a:moveTo>
                <a:lnTo>
                  <a:pt x="0" y="570852"/>
                </a:lnTo>
                <a:lnTo>
                  <a:pt x="0" y="1834705"/>
                </a:lnTo>
                <a:lnTo>
                  <a:pt x="1871381" y="26368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045479" y="3902230"/>
            <a:ext cx="1871383" cy="542391"/>
          </a:xfrm>
          <a:custGeom>
            <a:avLst/>
            <a:gdLst/>
            <a:ahLst/>
            <a:cxnLst/>
            <a:rect l="l" t="t" r="r" b="b"/>
            <a:pathLst>
              <a:path w="1871383" h="542391">
                <a:moveTo>
                  <a:pt x="0" y="54239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045476" y="3873767"/>
            <a:ext cx="1969566" cy="570852"/>
          </a:xfrm>
          <a:custGeom>
            <a:avLst/>
            <a:gdLst/>
            <a:ahLst/>
            <a:cxnLst/>
            <a:rect l="l" t="t" r="r" b="b"/>
            <a:pathLst>
              <a:path w="1969566" h="570852">
                <a:moveTo>
                  <a:pt x="1871385" y="28456"/>
                </a:moveTo>
                <a:lnTo>
                  <a:pt x="0" y="570852"/>
                </a:lnTo>
              </a:path>
              <a:path w="1969566" h="570852">
                <a:moveTo>
                  <a:pt x="0" y="570853"/>
                </a:moveTo>
                <a:lnTo>
                  <a:pt x="1871385" y="284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045479" y="4065245"/>
            <a:ext cx="1871383" cy="458368"/>
          </a:xfrm>
          <a:custGeom>
            <a:avLst/>
            <a:gdLst/>
            <a:ahLst/>
            <a:cxnLst/>
            <a:rect l="l" t="t" r="r" b="b"/>
            <a:pathLst>
              <a:path w="1871383" h="458368">
                <a:moveTo>
                  <a:pt x="0" y="458368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045476" y="4041201"/>
            <a:ext cx="1969566" cy="482409"/>
          </a:xfrm>
          <a:custGeom>
            <a:avLst/>
            <a:gdLst/>
            <a:ahLst/>
            <a:cxnLst/>
            <a:rect l="l" t="t" r="r" b="b"/>
            <a:pathLst>
              <a:path w="1969566" h="482409">
                <a:moveTo>
                  <a:pt x="1871385" y="24047"/>
                </a:moveTo>
                <a:lnTo>
                  <a:pt x="0" y="482409"/>
                </a:lnTo>
              </a:path>
              <a:path w="1969566" h="482409">
                <a:moveTo>
                  <a:pt x="0" y="482410"/>
                </a:moveTo>
                <a:lnTo>
                  <a:pt x="1871385" y="240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045479" y="4228274"/>
            <a:ext cx="1871383" cy="374332"/>
          </a:xfrm>
          <a:custGeom>
            <a:avLst/>
            <a:gdLst/>
            <a:ahLst/>
            <a:cxnLst/>
            <a:rect l="l" t="t" r="r" b="b"/>
            <a:pathLst>
              <a:path w="1871383" h="374332">
                <a:moveTo>
                  <a:pt x="0" y="374332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045476" y="4208635"/>
            <a:ext cx="1969566" cy="393966"/>
          </a:xfrm>
          <a:custGeom>
            <a:avLst/>
            <a:gdLst/>
            <a:ahLst/>
            <a:cxnLst/>
            <a:rect l="l" t="t" r="r" b="b"/>
            <a:pathLst>
              <a:path w="1969566" h="393966">
                <a:moveTo>
                  <a:pt x="1871385" y="19638"/>
                </a:moveTo>
                <a:lnTo>
                  <a:pt x="0" y="393966"/>
                </a:lnTo>
              </a:path>
              <a:path w="1969566" h="393966">
                <a:moveTo>
                  <a:pt x="0" y="393967"/>
                </a:moveTo>
                <a:lnTo>
                  <a:pt x="1871385" y="196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045479" y="4391291"/>
            <a:ext cx="1871383" cy="290309"/>
          </a:xfrm>
          <a:custGeom>
            <a:avLst/>
            <a:gdLst/>
            <a:ahLst/>
            <a:cxnLst/>
            <a:rect l="l" t="t" r="r" b="b"/>
            <a:pathLst>
              <a:path w="1871383" h="290309">
                <a:moveTo>
                  <a:pt x="0" y="290309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045476" y="4376074"/>
            <a:ext cx="1969566" cy="305523"/>
          </a:xfrm>
          <a:custGeom>
            <a:avLst/>
            <a:gdLst/>
            <a:ahLst/>
            <a:cxnLst/>
            <a:rect l="l" t="t" r="r" b="b"/>
            <a:pathLst>
              <a:path w="1969566" h="305523">
                <a:moveTo>
                  <a:pt x="1871385" y="15230"/>
                </a:moveTo>
                <a:lnTo>
                  <a:pt x="0" y="305523"/>
                </a:lnTo>
              </a:path>
              <a:path w="1969566" h="305523">
                <a:moveTo>
                  <a:pt x="0" y="305525"/>
                </a:moveTo>
                <a:lnTo>
                  <a:pt x="1871385" y="152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045479" y="4554320"/>
            <a:ext cx="1871383" cy="206260"/>
          </a:xfrm>
          <a:custGeom>
            <a:avLst/>
            <a:gdLst/>
            <a:ahLst/>
            <a:cxnLst/>
            <a:rect l="l" t="t" r="r" b="b"/>
            <a:pathLst>
              <a:path w="1871383" h="206260">
                <a:moveTo>
                  <a:pt x="0" y="206260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045476" y="4543506"/>
            <a:ext cx="1969566" cy="217081"/>
          </a:xfrm>
          <a:custGeom>
            <a:avLst/>
            <a:gdLst/>
            <a:ahLst/>
            <a:cxnLst/>
            <a:rect l="l" t="t" r="r" b="b"/>
            <a:pathLst>
              <a:path w="1969566" h="217081">
                <a:moveTo>
                  <a:pt x="1871385" y="10821"/>
                </a:moveTo>
                <a:lnTo>
                  <a:pt x="0" y="217081"/>
                </a:lnTo>
              </a:path>
              <a:path w="1969566" h="217081">
                <a:moveTo>
                  <a:pt x="0" y="217082"/>
                </a:moveTo>
                <a:lnTo>
                  <a:pt x="1871385" y="108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045479" y="4717337"/>
            <a:ext cx="1871383" cy="122237"/>
          </a:xfrm>
          <a:custGeom>
            <a:avLst/>
            <a:gdLst/>
            <a:ahLst/>
            <a:cxnLst/>
            <a:rect l="l" t="t" r="r" b="b"/>
            <a:pathLst>
              <a:path w="1871383" h="122237">
                <a:moveTo>
                  <a:pt x="0" y="122237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045476" y="4710936"/>
            <a:ext cx="1969566" cy="128638"/>
          </a:xfrm>
          <a:custGeom>
            <a:avLst/>
            <a:gdLst/>
            <a:ahLst/>
            <a:cxnLst/>
            <a:rect l="l" t="t" r="r" b="b"/>
            <a:pathLst>
              <a:path w="1969566" h="128638">
                <a:moveTo>
                  <a:pt x="1871385" y="6412"/>
                </a:moveTo>
                <a:lnTo>
                  <a:pt x="0" y="128638"/>
                </a:lnTo>
              </a:path>
              <a:path w="1969566" h="128638">
                <a:moveTo>
                  <a:pt x="0" y="128639"/>
                </a:moveTo>
                <a:lnTo>
                  <a:pt x="1871385" y="64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045479" y="4880365"/>
            <a:ext cx="1871383" cy="38201"/>
          </a:xfrm>
          <a:custGeom>
            <a:avLst/>
            <a:gdLst/>
            <a:ahLst/>
            <a:cxnLst/>
            <a:rect l="l" t="t" r="r" b="b"/>
            <a:pathLst>
              <a:path w="1871383" h="38201">
                <a:moveTo>
                  <a:pt x="0" y="3820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045476" y="4878369"/>
            <a:ext cx="1969566" cy="40195"/>
          </a:xfrm>
          <a:custGeom>
            <a:avLst/>
            <a:gdLst/>
            <a:ahLst/>
            <a:cxnLst/>
            <a:rect l="l" t="t" r="r" b="b"/>
            <a:pathLst>
              <a:path w="1969566" h="40195">
                <a:moveTo>
                  <a:pt x="1871385" y="2003"/>
                </a:moveTo>
                <a:lnTo>
                  <a:pt x="0" y="40195"/>
                </a:lnTo>
              </a:path>
              <a:path w="1969566" h="40195">
                <a:moveTo>
                  <a:pt x="0" y="40196"/>
                </a:moveTo>
                <a:lnTo>
                  <a:pt x="1871385" y="20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045484" y="4997542"/>
            <a:ext cx="1871383" cy="45847"/>
          </a:xfrm>
          <a:custGeom>
            <a:avLst/>
            <a:gdLst/>
            <a:ahLst/>
            <a:cxnLst/>
            <a:rect l="l" t="t" r="r" b="b"/>
            <a:pathLst>
              <a:path w="1871383" h="45847">
                <a:moveTo>
                  <a:pt x="1871383" y="4584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045476" y="4997553"/>
            <a:ext cx="1969566" cy="48247"/>
          </a:xfrm>
          <a:custGeom>
            <a:avLst/>
            <a:gdLst/>
            <a:ahLst/>
            <a:cxnLst/>
            <a:rect l="l" t="t" r="r" b="b"/>
            <a:pathLst>
              <a:path w="1969566" h="48247">
                <a:moveTo>
                  <a:pt x="1871385" y="45842"/>
                </a:moveTo>
                <a:lnTo>
                  <a:pt x="0" y="0"/>
                </a:lnTo>
              </a:path>
              <a:path w="1969566" h="48247">
                <a:moveTo>
                  <a:pt x="0" y="1"/>
                </a:moveTo>
                <a:lnTo>
                  <a:pt x="1871385" y="458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045484" y="5076551"/>
            <a:ext cx="1871383" cy="129857"/>
          </a:xfrm>
          <a:custGeom>
            <a:avLst/>
            <a:gdLst/>
            <a:ahLst/>
            <a:cxnLst/>
            <a:rect l="l" t="t" r="r" b="b"/>
            <a:pathLst>
              <a:path w="1871383" h="129857">
                <a:moveTo>
                  <a:pt x="1871383" y="12985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045476" y="5076549"/>
            <a:ext cx="1969566" cy="136677"/>
          </a:xfrm>
          <a:custGeom>
            <a:avLst/>
            <a:gdLst/>
            <a:ahLst/>
            <a:cxnLst/>
            <a:rect l="l" t="t" r="r" b="b"/>
            <a:pathLst>
              <a:path w="1969566" h="136677">
                <a:moveTo>
                  <a:pt x="1871385" y="129864"/>
                </a:moveTo>
                <a:lnTo>
                  <a:pt x="0" y="0"/>
                </a:lnTo>
              </a:path>
              <a:path w="1969566" h="136677">
                <a:moveTo>
                  <a:pt x="0" y="1"/>
                </a:moveTo>
                <a:lnTo>
                  <a:pt x="1871385" y="1298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045484" y="5155529"/>
            <a:ext cx="1871383" cy="213906"/>
          </a:xfrm>
          <a:custGeom>
            <a:avLst/>
            <a:gdLst/>
            <a:ahLst/>
            <a:cxnLst/>
            <a:rect l="l" t="t" r="r" b="b"/>
            <a:pathLst>
              <a:path w="1871383" h="213906">
                <a:moveTo>
                  <a:pt x="1871383" y="213906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045476" y="5155537"/>
            <a:ext cx="1969566" cy="225120"/>
          </a:xfrm>
          <a:custGeom>
            <a:avLst/>
            <a:gdLst/>
            <a:ahLst/>
            <a:cxnLst/>
            <a:rect l="l" t="t" r="r" b="b"/>
            <a:pathLst>
              <a:path w="1969566" h="225120">
                <a:moveTo>
                  <a:pt x="1871385" y="213898"/>
                </a:moveTo>
                <a:lnTo>
                  <a:pt x="0" y="0"/>
                </a:lnTo>
              </a:path>
              <a:path w="1969566" h="225120">
                <a:moveTo>
                  <a:pt x="0" y="1"/>
                </a:moveTo>
                <a:lnTo>
                  <a:pt x="1871385" y="2138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045484" y="5234537"/>
            <a:ext cx="1871383" cy="297929"/>
          </a:xfrm>
          <a:custGeom>
            <a:avLst/>
            <a:gdLst/>
            <a:ahLst/>
            <a:cxnLst/>
            <a:rect l="l" t="t" r="r" b="b"/>
            <a:pathLst>
              <a:path w="1871383" h="297929">
                <a:moveTo>
                  <a:pt x="1871383" y="297929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045476" y="5234533"/>
            <a:ext cx="1969566" cy="313563"/>
          </a:xfrm>
          <a:custGeom>
            <a:avLst/>
            <a:gdLst/>
            <a:ahLst/>
            <a:cxnLst/>
            <a:rect l="l" t="t" r="r" b="b"/>
            <a:pathLst>
              <a:path w="1969566" h="313563">
                <a:moveTo>
                  <a:pt x="1871385" y="297932"/>
                </a:moveTo>
                <a:lnTo>
                  <a:pt x="0" y="0"/>
                </a:lnTo>
              </a:path>
              <a:path w="1969566" h="313563">
                <a:moveTo>
                  <a:pt x="0" y="1"/>
                </a:moveTo>
                <a:lnTo>
                  <a:pt x="1871385" y="2979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045484" y="5313519"/>
            <a:ext cx="1871383" cy="381965"/>
          </a:xfrm>
          <a:custGeom>
            <a:avLst/>
            <a:gdLst/>
            <a:ahLst/>
            <a:cxnLst/>
            <a:rect l="l" t="t" r="r" b="b"/>
            <a:pathLst>
              <a:path w="1871383" h="381965">
                <a:moveTo>
                  <a:pt x="1871383" y="381965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045476" y="5313522"/>
            <a:ext cx="1969566" cy="402005"/>
          </a:xfrm>
          <a:custGeom>
            <a:avLst/>
            <a:gdLst/>
            <a:ahLst/>
            <a:cxnLst/>
            <a:rect l="l" t="t" r="r" b="b"/>
            <a:pathLst>
              <a:path w="1969566" h="402005">
                <a:moveTo>
                  <a:pt x="1871385" y="381966"/>
                </a:moveTo>
                <a:lnTo>
                  <a:pt x="0" y="0"/>
                </a:lnTo>
              </a:path>
              <a:path w="1969566" h="402005">
                <a:moveTo>
                  <a:pt x="0" y="1"/>
                </a:moveTo>
                <a:lnTo>
                  <a:pt x="1871385" y="3819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045484" y="5392512"/>
            <a:ext cx="1871383" cy="465988"/>
          </a:xfrm>
          <a:custGeom>
            <a:avLst/>
            <a:gdLst/>
            <a:ahLst/>
            <a:cxnLst/>
            <a:rect l="l" t="t" r="r" b="b"/>
            <a:pathLst>
              <a:path w="1871383" h="465988">
                <a:moveTo>
                  <a:pt x="1871383" y="465988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045476" y="5392511"/>
            <a:ext cx="1969566" cy="490435"/>
          </a:xfrm>
          <a:custGeom>
            <a:avLst/>
            <a:gdLst/>
            <a:ahLst/>
            <a:cxnLst/>
            <a:rect l="l" t="t" r="r" b="b"/>
            <a:pathLst>
              <a:path w="1969566" h="490435">
                <a:moveTo>
                  <a:pt x="1871385" y="465988"/>
                </a:moveTo>
                <a:lnTo>
                  <a:pt x="0" y="0"/>
                </a:lnTo>
              </a:path>
              <a:path w="1969566" h="490435">
                <a:moveTo>
                  <a:pt x="0" y="1"/>
                </a:moveTo>
                <a:lnTo>
                  <a:pt x="1871385" y="4659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045484" y="5471505"/>
            <a:ext cx="1871383" cy="550024"/>
          </a:xfrm>
          <a:custGeom>
            <a:avLst/>
            <a:gdLst/>
            <a:ahLst/>
            <a:cxnLst/>
            <a:rect l="l" t="t" r="r" b="b"/>
            <a:pathLst>
              <a:path w="1871383" h="550024">
                <a:moveTo>
                  <a:pt x="1871383" y="550024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045476" y="5471506"/>
            <a:ext cx="1969566" cy="578878"/>
          </a:xfrm>
          <a:custGeom>
            <a:avLst/>
            <a:gdLst/>
            <a:ahLst/>
            <a:cxnLst/>
            <a:rect l="l" t="t" r="r" b="b"/>
            <a:pathLst>
              <a:path w="1969566" h="578878">
                <a:moveTo>
                  <a:pt x="1871385" y="550022"/>
                </a:moveTo>
                <a:lnTo>
                  <a:pt x="0" y="0"/>
                </a:lnTo>
              </a:path>
              <a:path w="1969566" h="578878">
                <a:moveTo>
                  <a:pt x="0" y="1"/>
                </a:moveTo>
                <a:lnTo>
                  <a:pt x="1871385" y="5500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045484" y="5550501"/>
            <a:ext cx="1871383" cy="634047"/>
          </a:xfrm>
          <a:custGeom>
            <a:avLst/>
            <a:gdLst/>
            <a:ahLst/>
            <a:cxnLst/>
            <a:rect l="l" t="t" r="r" b="b"/>
            <a:pathLst>
              <a:path w="1871383" h="634047">
                <a:moveTo>
                  <a:pt x="1871383" y="63404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045476" y="5550496"/>
            <a:ext cx="1969566" cy="667321"/>
          </a:xfrm>
          <a:custGeom>
            <a:avLst/>
            <a:gdLst/>
            <a:ahLst/>
            <a:cxnLst/>
            <a:rect l="l" t="t" r="r" b="b"/>
            <a:pathLst>
              <a:path w="1969566" h="667321">
                <a:moveTo>
                  <a:pt x="1871385" y="634056"/>
                </a:moveTo>
                <a:lnTo>
                  <a:pt x="0" y="0"/>
                </a:lnTo>
              </a:path>
              <a:path w="1969566" h="667321">
                <a:moveTo>
                  <a:pt x="0" y="1"/>
                </a:moveTo>
                <a:lnTo>
                  <a:pt x="1871385" y="6340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045484" y="5629495"/>
            <a:ext cx="1871383" cy="718083"/>
          </a:xfrm>
          <a:custGeom>
            <a:avLst/>
            <a:gdLst/>
            <a:ahLst/>
            <a:cxnLst/>
            <a:rect l="l" t="t" r="r" b="b"/>
            <a:pathLst>
              <a:path w="1871383" h="718083">
                <a:moveTo>
                  <a:pt x="1871383" y="718083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045476" y="5629490"/>
            <a:ext cx="1969566" cy="755764"/>
          </a:xfrm>
          <a:custGeom>
            <a:avLst/>
            <a:gdLst/>
            <a:ahLst/>
            <a:cxnLst/>
            <a:rect l="l" t="t" r="r" b="b"/>
            <a:pathLst>
              <a:path w="1969566" h="755764">
                <a:moveTo>
                  <a:pt x="1871385" y="718090"/>
                </a:moveTo>
                <a:lnTo>
                  <a:pt x="0" y="0"/>
                </a:lnTo>
              </a:path>
              <a:path w="1969566" h="755764">
                <a:moveTo>
                  <a:pt x="0" y="1"/>
                </a:moveTo>
                <a:lnTo>
                  <a:pt x="1871385" y="7180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045484" y="5708477"/>
            <a:ext cx="1871383" cy="802119"/>
          </a:xfrm>
          <a:custGeom>
            <a:avLst/>
            <a:gdLst/>
            <a:ahLst/>
            <a:cxnLst/>
            <a:rect l="l" t="t" r="r" b="b"/>
            <a:pathLst>
              <a:path w="1871383" h="802119">
                <a:moveTo>
                  <a:pt x="1871383" y="802119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045476" y="5708480"/>
            <a:ext cx="1969566" cy="844207"/>
          </a:xfrm>
          <a:custGeom>
            <a:avLst/>
            <a:gdLst/>
            <a:ahLst/>
            <a:cxnLst/>
            <a:rect l="l" t="t" r="r" b="b"/>
            <a:pathLst>
              <a:path w="1969566" h="844207">
                <a:moveTo>
                  <a:pt x="1871385" y="802124"/>
                </a:moveTo>
                <a:lnTo>
                  <a:pt x="0" y="0"/>
                </a:lnTo>
              </a:path>
              <a:path w="1969566" h="844207">
                <a:moveTo>
                  <a:pt x="0" y="1"/>
                </a:moveTo>
                <a:lnTo>
                  <a:pt x="1871385" y="8021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2847535" y="6156034"/>
            <a:ext cx="933983" cy="167150"/>
          </a:xfrm>
          <a:custGeom>
            <a:avLst/>
            <a:gdLst/>
            <a:ahLst/>
            <a:cxnLst/>
            <a:rect l="l" t="t" r="r" b="b"/>
            <a:pathLst>
              <a:path w="933983" h="167150">
                <a:moveTo>
                  <a:pt x="452041" y="87649"/>
                </a:moveTo>
                <a:lnTo>
                  <a:pt x="197116" y="96754"/>
                </a:lnTo>
                <a:lnTo>
                  <a:pt x="191298" y="104108"/>
                </a:lnTo>
                <a:lnTo>
                  <a:pt x="181206" y="108965"/>
                </a:lnTo>
                <a:lnTo>
                  <a:pt x="168148" y="111890"/>
                </a:lnTo>
                <a:lnTo>
                  <a:pt x="153434" y="113444"/>
                </a:lnTo>
                <a:lnTo>
                  <a:pt x="138371" y="114193"/>
                </a:lnTo>
                <a:lnTo>
                  <a:pt x="124269" y="114698"/>
                </a:lnTo>
                <a:lnTo>
                  <a:pt x="112435" y="115525"/>
                </a:lnTo>
                <a:lnTo>
                  <a:pt x="108153" y="116160"/>
                </a:lnTo>
                <a:lnTo>
                  <a:pt x="95205" y="119799"/>
                </a:lnTo>
                <a:lnTo>
                  <a:pt x="84283" y="124646"/>
                </a:lnTo>
                <a:lnTo>
                  <a:pt x="73160" y="130104"/>
                </a:lnTo>
                <a:lnTo>
                  <a:pt x="67817" y="132467"/>
                </a:lnTo>
                <a:lnTo>
                  <a:pt x="55321" y="136960"/>
                </a:lnTo>
                <a:lnTo>
                  <a:pt x="53329" y="137575"/>
                </a:lnTo>
              </a:path>
              <a:path w="933983" h="167150">
                <a:moveTo>
                  <a:pt x="536550" y="83375"/>
                </a:moveTo>
                <a:lnTo>
                  <a:pt x="549102" y="82811"/>
                </a:lnTo>
                <a:lnTo>
                  <a:pt x="561717" y="83088"/>
                </a:lnTo>
              </a:path>
              <a:path w="933983" h="167150">
                <a:moveTo>
                  <a:pt x="574306" y="83629"/>
                </a:moveTo>
                <a:lnTo>
                  <a:pt x="586779" y="83855"/>
                </a:lnTo>
                <a:lnTo>
                  <a:pt x="599046" y="83191"/>
                </a:lnTo>
                <a:lnTo>
                  <a:pt x="601680" y="82887"/>
                </a:lnTo>
                <a:lnTo>
                  <a:pt x="614142" y="80902"/>
                </a:lnTo>
                <a:lnTo>
                  <a:pt x="626489" y="78213"/>
                </a:lnTo>
                <a:lnTo>
                  <a:pt x="638773" y="75072"/>
                </a:lnTo>
                <a:lnTo>
                  <a:pt x="651044" y="71734"/>
                </a:lnTo>
                <a:lnTo>
                  <a:pt x="663354" y="68453"/>
                </a:lnTo>
                <a:lnTo>
                  <a:pt x="675754" y="65482"/>
                </a:lnTo>
                <a:lnTo>
                  <a:pt x="688294" y="63075"/>
                </a:lnTo>
                <a:lnTo>
                  <a:pt x="701027" y="61486"/>
                </a:lnTo>
                <a:lnTo>
                  <a:pt x="704433" y="61212"/>
                </a:lnTo>
                <a:lnTo>
                  <a:pt x="718140" y="60176"/>
                </a:lnTo>
                <a:lnTo>
                  <a:pt x="729857" y="58431"/>
                </a:lnTo>
                <a:lnTo>
                  <a:pt x="740748" y="54557"/>
                </a:lnTo>
                <a:lnTo>
                  <a:pt x="751979" y="47135"/>
                </a:lnTo>
                <a:lnTo>
                  <a:pt x="758921" y="40710"/>
                </a:lnTo>
                <a:lnTo>
                  <a:pt x="766484" y="32347"/>
                </a:lnTo>
              </a:path>
              <a:path w="933983" h="167150">
                <a:moveTo>
                  <a:pt x="452041" y="87649"/>
                </a:moveTo>
                <a:lnTo>
                  <a:pt x="525653" y="85019"/>
                </a:lnTo>
              </a:path>
              <a:path w="933983" h="167150">
                <a:moveTo>
                  <a:pt x="933983" y="2889"/>
                </a:moveTo>
                <a:lnTo>
                  <a:pt x="922547" y="2672"/>
                </a:lnTo>
              </a:path>
              <a:path w="933983" h="167150">
                <a:moveTo>
                  <a:pt x="910382" y="2133"/>
                </a:moveTo>
                <a:lnTo>
                  <a:pt x="897659" y="1432"/>
                </a:lnTo>
                <a:lnTo>
                  <a:pt x="884544" y="735"/>
                </a:lnTo>
                <a:lnTo>
                  <a:pt x="871207" y="203"/>
                </a:lnTo>
                <a:lnTo>
                  <a:pt x="857815" y="0"/>
                </a:lnTo>
                <a:lnTo>
                  <a:pt x="844539" y="288"/>
                </a:lnTo>
                <a:lnTo>
                  <a:pt x="831545" y="1232"/>
                </a:lnTo>
                <a:lnTo>
                  <a:pt x="819003" y="2993"/>
                </a:lnTo>
                <a:lnTo>
                  <a:pt x="807081" y="5735"/>
                </a:lnTo>
                <a:lnTo>
                  <a:pt x="795947" y="9622"/>
                </a:lnTo>
                <a:lnTo>
                  <a:pt x="786193" y="14560"/>
                </a:lnTo>
                <a:lnTo>
                  <a:pt x="775757" y="22527"/>
                </a:lnTo>
                <a:lnTo>
                  <a:pt x="767271" y="31477"/>
                </a:lnTo>
                <a:lnTo>
                  <a:pt x="766484" y="323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239094" y="6491919"/>
            <a:ext cx="141706" cy="194043"/>
          </a:xfrm>
          <a:custGeom>
            <a:avLst/>
            <a:gdLst/>
            <a:ahLst/>
            <a:cxnLst/>
            <a:rect l="l" t="t" r="r" b="b"/>
            <a:pathLst>
              <a:path w="141706" h="194043">
                <a:moveTo>
                  <a:pt x="141706" y="194043"/>
                </a:moveTo>
                <a:lnTo>
                  <a:pt x="141706" y="81076"/>
                </a:lnTo>
                <a:lnTo>
                  <a:pt x="0" y="0"/>
                </a:lnTo>
                <a:lnTo>
                  <a:pt x="0" y="112953"/>
                </a:lnTo>
                <a:lnTo>
                  <a:pt x="141706" y="19404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239094" y="6491919"/>
            <a:ext cx="141706" cy="194043"/>
          </a:xfrm>
          <a:custGeom>
            <a:avLst/>
            <a:gdLst/>
            <a:ahLst/>
            <a:cxnLst/>
            <a:rect l="l" t="t" r="r" b="b"/>
            <a:pathLst>
              <a:path w="141706" h="194043">
                <a:moveTo>
                  <a:pt x="141706" y="194043"/>
                </a:moveTo>
                <a:lnTo>
                  <a:pt x="0" y="112953"/>
                </a:lnTo>
                <a:lnTo>
                  <a:pt x="0" y="0"/>
                </a:lnTo>
                <a:lnTo>
                  <a:pt x="141706" y="81076"/>
                </a:lnTo>
                <a:lnTo>
                  <a:pt x="141706" y="1940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252792" y="6518587"/>
            <a:ext cx="20777" cy="40436"/>
          </a:xfrm>
          <a:custGeom>
            <a:avLst/>
            <a:gdLst/>
            <a:ahLst/>
            <a:cxnLst/>
            <a:rect l="l" t="t" r="r" b="b"/>
            <a:pathLst>
              <a:path w="20777" h="40436">
                <a:moveTo>
                  <a:pt x="20777" y="40436"/>
                </a:moveTo>
                <a:lnTo>
                  <a:pt x="20777" y="11887"/>
                </a:lnTo>
                <a:lnTo>
                  <a:pt x="0" y="0"/>
                </a:lnTo>
                <a:lnTo>
                  <a:pt x="0" y="28549"/>
                </a:lnTo>
                <a:lnTo>
                  <a:pt x="20777" y="404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252792" y="6518587"/>
            <a:ext cx="20777" cy="40436"/>
          </a:xfrm>
          <a:custGeom>
            <a:avLst/>
            <a:gdLst/>
            <a:ahLst/>
            <a:cxnLst/>
            <a:rect l="l" t="t" r="r" b="b"/>
            <a:pathLst>
              <a:path w="20777" h="40436">
                <a:moveTo>
                  <a:pt x="20777" y="40436"/>
                </a:moveTo>
                <a:lnTo>
                  <a:pt x="0" y="28549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283969" y="653641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99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283969" y="653641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99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315148" y="6554261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315148" y="6554261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346322" y="657210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346322" y="657210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252792" y="6565328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252792" y="6565328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283969" y="6583160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283969" y="6583160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315148" y="6600999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315148" y="6600999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346322" y="6618839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99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346322" y="6618839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99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244925" y="6382285"/>
            <a:ext cx="141706" cy="194056"/>
          </a:xfrm>
          <a:custGeom>
            <a:avLst/>
            <a:gdLst/>
            <a:ahLst/>
            <a:cxnLst/>
            <a:rect l="l" t="t" r="r" b="b"/>
            <a:pathLst>
              <a:path w="141706" h="194055">
                <a:moveTo>
                  <a:pt x="141706" y="194055"/>
                </a:moveTo>
                <a:lnTo>
                  <a:pt x="141706" y="81089"/>
                </a:lnTo>
                <a:lnTo>
                  <a:pt x="0" y="0"/>
                </a:lnTo>
                <a:lnTo>
                  <a:pt x="0" y="112966"/>
                </a:lnTo>
                <a:lnTo>
                  <a:pt x="141706" y="1940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244925" y="6382285"/>
            <a:ext cx="141706" cy="194056"/>
          </a:xfrm>
          <a:custGeom>
            <a:avLst/>
            <a:gdLst/>
            <a:ahLst/>
            <a:cxnLst/>
            <a:rect l="l" t="t" r="r" b="b"/>
            <a:pathLst>
              <a:path w="141706" h="194055">
                <a:moveTo>
                  <a:pt x="141706" y="194055"/>
                </a:moveTo>
                <a:lnTo>
                  <a:pt x="0" y="112966"/>
                </a:lnTo>
                <a:lnTo>
                  <a:pt x="0" y="0"/>
                </a:lnTo>
                <a:lnTo>
                  <a:pt x="141706" y="81089"/>
                </a:lnTo>
                <a:lnTo>
                  <a:pt x="141706" y="1940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3258625" y="640895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49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258625" y="640895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49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289800" y="642679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99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289800" y="642679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99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320972" y="6444633"/>
            <a:ext cx="20789" cy="40449"/>
          </a:xfrm>
          <a:custGeom>
            <a:avLst/>
            <a:gdLst/>
            <a:ahLst/>
            <a:cxnLst/>
            <a:rect l="l" t="t" r="r" b="b"/>
            <a:pathLst>
              <a:path w="20789" h="40449">
                <a:moveTo>
                  <a:pt x="20789" y="40449"/>
                </a:moveTo>
                <a:lnTo>
                  <a:pt x="20789" y="11899"/>
                </a:lnTo>
                <a:lnTo>
                  <a:pt x="0" y="0"/>
                </a:lnTo>
                <a:lnTo>
                  <a:pt x="0" y="28562"/>
                </a:lnTo>
                <a:lnTo>
                  <a:pt x="20789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320972" y="6444633"/>
            <a:ext cx="20789" cy="40449"/>
          </a:xfrm>
          <a:custGeom>
            <a:avLst/>
            <a:gdLst/>
            <a:ahLst/>
            <a:cxnLst/>
            <a:rect l="l" t="t" r="r" b="b"/>
            <a:pathLst>
              <a:path w="20789" h="40449">
                <a:moveTo>
                  <a:pt x="20789" y="40449"/>
                </a:moveTo>
                <a:lnTo>
                  <a:pt x="0" y="28562"/>
                </a:lnTo>
                <a:lnTo>
                  <a:pt x="0" y="0"/>
                </a:lnTo>
                <a:lnTo>
                  <a:pt x="20789" y="11899"/>
                </a:lnTo>
                <a:lnTo>
                  <a:pt x="20789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3352157" y="646246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99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352157" y="646246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99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258625" y="6455688"/>
            <a:ext cx="20777" cy="40462"/>
          </a:xfrm>
          <a:custGeom>
            <a:avLst/>
            <a:gdLst/>
            <a:ahLst/>
            <a:cxnLst/>
            <a:rect l="l" t="t" r="r" b="b"/>
            <a:pathLst>
              <a:path w="20777" h="40462">
                <a:moveTo>
                  <a:pt x="20777" y="40462"/>
                </a:moveTo>
                <a:lnTo>
                  <a:pt x="20777" y="11899"/>
                </a:lnTo>
                <a:lnTo>
                  <a:pt x="0" y="0"/>
                </a:lnTo>
                <a:lnTo>
                  <a:pt x="0" y="28562"/>
                </a:lnTo>
                <a:lnTo>
                  <a:pt x="20777" y="404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258625" y="6455688"/>
            <a:ext cx="20777" cy="40462"/>
          </a:xfrm>
          <a:custGeom>
            <a:avLst/>
            <a:gdLst/>
            <a:ahLst/>
            <a:cxnLst/>
            <a:rect l="l" t="t" r="r" b="b"/>
            <a:pathLst>
              <a:path w="20777" h="40462">
                <a:moveTo>
                  <a:pt x="20777" y="40462"/>
                </a:moveTo>
                <a:lnTo>
                  <a:pt x="0" y="28562"/>
                </a:lnTo>
                <a:lnTo>
                  <a:pt x="0" y="0"/>
                </a:lnTo>
                <a:lnTo>
                  <a:pt x="20777" y="11899"/>
                </a:lnTo>
                <a:lnTo>
                  <a:pt x="20777" y="404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3289800" y="647354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289800" y="647354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3320972" y="6491379"/>
            <a:ext cx="20789" cy="40449"/>
          </a:xfrm>
          <a:custGeom>
            <a:avLst/>
            <a:gdLst/>
            <a:ahLst/>
            <a:cxnLst/>
            <a:rect l="l" t="t" r="r" b="b"/>
            <a:pathLst>
              <a:path w="20789" h="40449">
                <a:moveTo>
                  <a:pt x="20789" y="40449"/>
                </a:moveTo>
                <a:lnTo>
                  <a:pt x="20789" y="11887"/>
                </a:lnTo>
                <a:lnTo>
                  <a:pt x="0" y="0"/>
                </a:lnTo>
                <a:lnTo>
                  <a:pt x="0" y="28562"/>
                </a:lnTo>
                <a:lnTo>
                  <a:pt x="20789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3320972" y="6491379"/>
            <a:ext cx="20789" cy="40449"/>
          </a:xfrm>
          <a:custGeom>
            <a:avLst/>
            <a:gdLst/>
            <a:ahLst/>
            <a:cxnLst/>
            <a:rect l="l" t="t" r="r" b="b"/>
            <a:pathLst>
              <a:path w="20789" h="40449">
                <a:moveTo>
                  <a:pt x="20789" y="40449"/>
                </a:moveTo>
                <a:lnTo>
                  <a:pt x="0" y="28562"/>
                </a:lnTo>
                <a:lnTo>
                  <a:pt x="0" y="0"/>
                </a:lnTo>
                <a:lnTo>
                  <a:pt x="20789" y="11887"/>
                </a:lnTo>
                <a:lnTo>
                  <a:pt x="20789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352157" y="6509212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352157" y="6509212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380799" y="6505958"/>
            <a:ext cx="176250" cy="180009"/>
          </a:xfrm>
          <a:custGeom>
            <a:avLst/>
            <a:gdLst/>
            <a:ahLst/>
            <a:cxnLst/>
            <a:rect l="l" t="t" r="r" b="b"/>
            <a:pathLst>
              <a:path w="176250" h="180009">
                <a:moveTo>
                  <a:pt x="176250" y="0"/>
                </a:moveTo>
                <a:lnTo>
                  <a:pt x="0" y="67043"/>
                </a:lnTo>
                <a:lnTo>
                  <a:pt x="0" y="180009"/>
                </a:lnTo>
                <a:lnTo>
                  <a:pt x="176250" y="112966"/>
                </a:lnTo>
                <a:lnTo>
                  <a:pt x="17625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380799" y="6505958"/>
            <a:ext cx="176250" cy="180009"/>
          </a:xfrm>
          <a:custGeom>
            <a:avLst/>
            <a:gdLst/>
            <a:ahLst/>
            <a:cxnLst/>
            <a:rect l="l" t="t" r="r" b="b"/>
            <a:pathLst>
              <a:path w="176250" h="180009">
                <a:moveTo>
                  <a:pt x="176250" y="0"/>
                </a:moveTo>
                <a:lnTo>
                  <a:pt x="0" y="67043"/>
                </a:lnTo>
                <a:lnTo>
                  <a:pt x="0" y="180009"/>
                </a:lnTo>
                <a:lnTo>
                  <a:pt x="176250" y="112966"/>
                </a:lnTo>
                <a:lnTo>
                  <a:pt x="17625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637635" y="6548675"/>
            <a:ext cx="141706" cy="194043"/>
          </a:xfrm>
          <a:custGeom>
            <a:avLst/>
            <a:gdLst/>
            <a:ahLst/>
            <a:cxnLst/>
            <a:rect l="l" t="t" r="r" b="b"/>
            <a:pathLst>
              <a:path w="141706" h="194043">
                <a:moveTo>
                  <a:pt x="141706" y="194043"/>
                </a:moveTo>
                <a:lnTo>
                  <a:pt x="141706" y="81076"/>
                </a:lnTo>
                <a:lnTo>
                  <a:pt x="0" y="0"/>
                </a:lnTo>
                <a:lnTo>
                  <a:pt x="0" y="112953"/>
                </a:lnTo>
                <a:lnTo>
                  <a:pt x="141706" y="19404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637635" y="6548675"/>
            <a:ext cx="141706" cy="194043"/>
          </a:xfrm>
          <a:custGeom>
            <a:avLst/>
            <a:gdLst/>
            <a:ahLst/>
            <a:cxnLst/>
            <a:rect l="l" t="t" r="r" b="b"/>
            <a:pathLst>
              <a:path w="141706" h="194043">
                <a:moveTo>
                  <a:pt x="141706" y="194043"/>
                </a:moveTo>
                <a:lnTo>
                  <a:pt x="0" y="112953"/>
                </a:lnTo>
                <a:lnTo>
                  <a:pt x="0" y="0"/>
                </a:lnTo>
                <a:lnTo>
                  <a:pt x="141706" y="81076"/>
                </a:lnTo>
                <a:lnTo>
                  <a:pt x="141706" y="1940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651331" y="6575343"/>
            <a:ext cx="20777" cy="40436"/>
          </a:xfrm>
          <a:custGeom>
            <a:avLst/>
            <a:gdLst/>
            <a:ahLst/>
            <a:cxnLst/>
            <a:rect l="l" t="t" r="r" b="b"/>
            <a:pathLst>
              <a:path w="20777" h="40436">
                <a:moveTo>
                  <a:pt x="20777" y="40436"/>
                </a:moveTo>
                <a:lnTo>
                  <a:pt x="20777" y="11887"/>
                </a:lnTo>
                <a:lnTo>
                  <a:pt x="0" y="0"/>
                </a:lnTo>
                <a:lnTo>
                  <a:pt x="0" y="28549"/>
                </a:lnTo>
                <a:lnTo>
                  <a:pt x="20777" y="404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651331" y="6575343"/>
            <a:ext cx="20777" cy="40436"/>
          </a:xfrm>
          <a:custGeom>
            <a:avLst/>
            <a:gdLst/>
            <a:ahLst/>
            <a:cxnLst/>
            <a:rect l="l" t="t" r="r" b="b"/>
            <a:pathLst>
              <a:path w="20777" h="40436">
                <a:moveTo>
                  <a:pt x="20777" y="40436"/>
                </a:moveTo>
                <a:lnTo>
                  <a:pt x="0" y="28549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682506" y="6593171"/>
            <a:ext cx="20789" cy="40449"/>
          </a:xfrm>
          <a:custGeom>
            <a:avLst/>
            <a:gdLst/>
            <a:ahLst/>
            <a:cxnLst/>
            <a:rect l="l" t="t" r="r" b="b"/>
            <a:pathLst>
              <a:path w="20789" h="40449">
                <a:moveTo>
                  <a:pt x="20789" y="40449"/>
                </a:moveTo>
                <a:lnTo>
                  <a:pt x="20789" y="11887"/>
                </a:lnTo>
                <a:lnTo>
                  <a:pt x="0" y="0"/>
                </a:lnTo>
                <a:lnTo>
                  <a:pt x="0" y="28549"/>
                </a:lnTo>
                <a:lnTo>
                  <a:pt x="20789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682506" y="6593171"/>
            <a:ext cx="20789" cy="40449"/>
          </a:xfrm>
          <a:custGeom>
            <a:avLst/>
            <a:gdLst/>
            <a:ahLst/>
            <a:cxnLst/>
            <a:rect l="l" t="t" r="r" b="b"/>
            <a:pathLst>
              <a:path w="20789" h="40449">
                <a:moveTo>
                  <a:pt x="20789" y="40449"/>
                </a:moveTo>
                <a:lnTo>
                  <a:pt x="0" y="28549"/>
                </a:lnTo>
                <a:lnTo>
                  <a:pt x="0" y="0"/>
                </a:lnTo>
                <a:lnTo>
                  <a:pt x="20789" y="11887"/>
                </a:lnTo>
                <a:lnTo>
                  <a:pt x="20789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713684" y="6611011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713684" y="6611011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744866" y="662885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744866" y="6628857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651331" y="6622078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651331" y="6622078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682506" y="6639902"/>
            <a:ext cx="20789" cy="40462"/>
          </a:xfrm>
          <a:custGeom>
            <a:avLst/>
            <a:gdLst/>
            <a:ahLst/>
            <a:cxnLst/>
            <a:rect l="l" t="t" r="r" b="b"/>
            <a:pathLst>
              <a:path w="20789" h="40462">
                <a:moveTo>
                  <a:pt x="20789" y="40462"/>
                </a:moveTo>
                <a:lnTo>
                  <a:pt x="20789" y="11899"/>
                </a:lnTo>
                <a:lnTo>
                  <a:pt x="0" y="0"/>
                </a:lnTo>
                <a:lnTo>
                  <a:pt x="0" y="28574"/>
                </a:lnTo>
                <a:lnTo>
                  <a:pt x="20789" y="404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682506" y="6639902"/>
            <a:ext cx="20789" cy="40462"/>
          </a:xfrm>
          <a:custGeom>
            <a:avLst/>
            <a:gdLst/>
            <a:ahLst/>
            <a:cxnLst/>
            <a:rect l="l" t="t" r="r" b="b"/>
            <a:pathLst>
              <a:path w="20789" h="40462">
                <a:moveTo>
                  <a:pt x="20789" y="40462"/>
                </a:moveTo>
                <a:lnTo>
                  <a:pt x="0" y="28574"/>
                </a:lnTo>
                <a:lnTo>
                  <a:pt x="0" y="0"/>
                </a:lnTo>
                <a:lnTo>
                  <a:pt x="20789" y="11899"/>
                </a:lnTo>
                <a:lnTo>
                  <a:pt x="20789" y="404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713684" y="6657756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713684" y="6657756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744866" y="667559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20777" y="11887"/>
                </a:lnTo>
                <a:lnTo>
                  <a:pt x="0" y="0"/>
                </a:lnTo>
                <a:lnTo>
                  <a:pt x="0" y="28562"/>
                </a:lnTo>
                <a:lnTo>
                  <a:pt x="20777" y="404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744866" y="6675595"/>
            <a:ext cx="20777" cy="40449"/>
          </a:xfrm>
          <a:custGeom>
            <a:avLst/>
            <a:gdLst/>
            <a:ahLst/>
            <a:cxnLst/>
            <a:rect l="l" t="t" r="r" b="b"/>
            <a:pathLst>
              <a:path w="20777" h="40449">
                <a:moveTo>
                  <a:pt x="20777" y="40449"/>
                </a:moveTo>
                <a:lnTo>
                  <a:pt x="0" y="28562"/>
                </a:lnTo>
                <a:lnTo>
                  <a:pt x="0" y="0"/>
                </a:lnTo>
                <a:lnTo>
                  <a:pt x="20777" y="11887"/>
                </a:lnTo>
                <a:lnTo>
                  <a:pt x="20777" y="40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779340" y="6577441"/>
            <a:ext cx="137528" cy="165277"/>
          </a:xfrm>
          <a:custGeom>
            <a:avLst/>
            <a:gdLst/>
            <a:ahLst/>
            <a:cxnLst/>
            <a:rect l="l" t="t" r="r" b="b"/>
            <a:pathLst>
              <a:path w="137528" h="165277">
                <a:moveTo>
                  <a:pt x="0" y="52311"/>
                </a:moveTo>
                <a:lnTo>
                  <a:pt x="0" y="165277"/>
                </a:lnTo>
                <a:lnTo>
                  <a:pt x="137528" y="112966"/>
                </a:lnTo>
                <a:lnTo>
                  <a:pt x="137528" y="0"/>
                </a:lnTo>
                <a:lnTo>
                  <a:pt x="0" y="523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4779344" y="6562714"/>
            <a:ext cx="176250" cy="180009"/>
          </a:xfrm>
          <a:custGeom>
            <a:avLst/>
            <a:gdLst/>
            <a:ahLst/>
            <a:cxnLst/>
            <a:rect l="l" t="t" r="r" b="b"/>
            <a:pathLst>
              <a:path w="176250" h="180009">
                <a:moveTo>
                  <a:pt x="137518" y="14730"/>
                </a:moveTo>
                <a:lnTo>
                  <a:pt x="0" y="67030"/>
                </a:lnTo>
                <a:lnTo>
                  <a:pt x="0" y="180009"/>
                </a:lnTo>
                <a:lnTo>
                  <a:pt x="137518" y="1276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3386635" y="6396330"/>
            <a:ext cx="176237" cy="180009"/>
          </a:xfrm>
          <a:custGeom>
            <a:avLst/>
            <a:gdLst/>
            <a:ahLst/>
            <a:cxnLst/>
            <a:rect l="l" t="t" r="r" b="b"/>
            <a:pathLst>
              <a:path w="176237" h="180009">
                <a:moveTo>
                  <a:pt x="176237" y="0"/>
                </a:moveTo>
                <a:lnTo>
                  <a:pt x="0" y="67043"/>
                </a:lnTo>
                <a:lnTo>
                  <a:pt x="0" y="180009"/>
                </a:lnTo>
                <a:lnTo>
                  <a:pt x="176237" y="112966"/>
                </a:lnTo>
                <a:lnTo>
                  <a:pt x="176237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386635" y="6396330"/>
            <a:ext cx="176237" cy="180009"/>
          </a:xfrm>
          <a:custGeom>
            <a:avLst/>
            <a:gdLst/>
            <a:ahLst/>
            <a:cxnLst/>
            <a:rect l="l" t="t" r="r" b="b"/>
            <a:pathLst>
              <a:path w="176237" h="180009">
                <a:moveTo>
                  <a:pt x="176237" y="0"/>
                </a:moveTo>
                <a:lnTo>
                  <a:pt x="0" y="67043"/>
                </a:lnTo>
                <a:lnTo>
                  <a:pt x="0" y="180009"/>
                </a:lnTo>
                <a:lnTo>
                  <a:pt x="176237" y="112966"/>
                </a:lnTo>
                <a:lnTo>
                  <a:pt x="17623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2900865" y="6144901"/>
            <a:ext cx="554532" cy="346494"/>
          </a:xfrm>
          <a:custGeom>
            <a:avLst/>
            <a:gdLst/>
            <a:ahLst/>
            <a:cxnLst/>
            <a:rect l="l" t="t" r="r" b="b"/>
            <a:pathLst>
              <a:path w="554532" h="346494">
                <a:moveTo>
                  <a:pt x="0" y="17716"/>
                </a:moveTo>
                <a:lnTo>
                  <a:pt x="551129" y="346494"/>
                </a:lnTo>
                <a:lnTo>
                  <a:pt x="554532" y="320027"/>
                </a:lnTo>
                <a:lnTo>
                  <a:pt x="0" y="0"/>
                </a:lnTo>
                <a:lnTo>
                  <a:pt x="0" y="1771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2878850" y="6132202"/>
            <a:ext cx="576554" cy="359194"/>
          </a:xfrm>
          <a:custGeom>
            <a:avLst/>
            <a:gdLst/>
            <a:ahLst/>
            <a:cxnLst/>
            <a:rect l="l" t="t" r="r" b="b"/>
            <a:pathLst>
              <a:path w="576554" h="359194">
                <a:moveTo>
                  <a:pt x="576554" y="332727"/>
                </a:moveTo>
                <a:lnTo>
                  <a:pt x="22014" y="12704"/>
                </a:lnTo>
              </a:path>
              <a:path w="576554" h="359194">
                <a:moveTo>
                  <a:pt x="22014" y="30417"/>
                </a:moveTo>
                <a:lnTo>
                  <a:pt x="573138" y="359194"/>
                </a:lnTo>
                <a:lnTo>
                  <a:pt x="576554" y="3327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2900865" y="6101796"/>
            <a:ext cx="705154" cy="363131"/>
          </a:xfrm>
          <a:custGeom>
            <a:avLst/>
            <a:gdLst/>
            <a:ahLst/>
            <a:cxnLst/>
            <a:rect l="l" t="t" r="r" b="b"/>
            <a:pathLst>
              <a:path w="705154" h="363131">
                <a:moveTo>
                  <a:pt x="0" y="26390"/>
                </a:moveTo>
                <a:lnTo>
                  <a:pt x="0" y="43116"/>
                </a:lnTo>
                <a:lnTo>
                  <a:pt x="554532" y="363131"/>
                </a:lnTo>
                <a:lnTo>
                  <a:pt x="705154" y="300126"/>
                </a:lnTo>
                <a:lnTo>
                  <a:pt x="144614" y="0"/>
                </a:lnTo>
                <a:lnTo>
                  <a:pt x="0" y="263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2878853" y="6101790"/>
            <a:ext cx="727163" cy="363143"/>
          </a:xfrm>
          <a:custGeom>
            <a:avLst/>
            <a:gdLst/>
            <a:ahLst/>
            <a:cxnLst/>
            <a:rect l="l" t="t" r="r" b="b"/>
            <a:pathLst>
              <a:path w="727163" h="363143">
                <a:moveTo>
                  <a:pt x="727163" y="300126"/>
                </a:moveTo>
                <a:lnTo>
                  <a:pt x="166623" y="0"/>
                </a:lnTo>
                <a:lnTo>
                  <a:pt x="22011" y="26398"/>
                </a:lnTo>
              </a:path>
              <a:path w="727163" h="363143">
                <a:moveTo>
                  <a:pt x="22011" y="43119"/>
                </a:moveTo>
                <a:lnTo>
                  <a:pt x="576554" y="363143"/>
                </a:lnTo>
                <a:lnTo>
                  <a:pt x="727163" y="3001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3451998" y="6401918"/>
            <a:ext cx="154012" cy="89471"/>
          </a:xfrm>
          <a:custGeom>
            <a:avLst/>
            <a:gdLst/>
            <a:ahLst/>
            <a:cxnLst/>
            <a:rect l="l" t="t" r="r" b="b"/>
            <a:pathLst>
              <a:path w="154012" h="89471">
                <a:moveTo>
                  <a:pt x="3403" y="63017"/>
                </a:moveTo>
                <a:lnTo>
                  <a:pt x="0" y="89471"/>
                </a:lnTo>
                <a:lnTo>
                  <a:pt x="154012" y="26860"/>
                </a:lnTo>
                <a:lnTo>
                  <a:pt x="154012" y="0"/>
                </a:lnTo>
                <a:lnTo>
                  <a:pt x="3403" y="6301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3451998" y="6401918"/>
            <a:ext cx="154012" cy="89471"/>
          </a:xfrm>
          <a:custGeom>
            <a:avLst/>
            <a:gdLst/>
            <a:ahLst/>
            <a:cxnLst/>
            <a:rect l="l" t="t" r="r" b="b"/>
            <a:pathLst>
              <a:path w="154012" h="89471">
                <a:moveTo>
                  <a:pt x="3403" y="63017"/>
                </a:moveTo>
                <a:lnTo>
                  <a:pt x="0" y="89471"/>
                </a:lnTo>
                <a:lnTo>
                  <a:pt x="154012" y="26860"/>
                </a:lnTo>
                <a:lnTo>
                  <a:pt x="154012" y="0"/>
                </a:lnTo>
                <a:lnTo>
                  <a:pt x="3403" y="630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637631" y="6505169"/>
            <a:ext cx="279234" cy="124587"/>
          </a:xfrm>
          <a:custGeom>
            <a:avLst/>
            <a:gdLst/>
            <a:ahLst/>
            <a:cxnLst/>
            <a:rect l="l" t="t" r="r" b="b"/>
            <a:pathLst>
              <a:path w="279234" h="124586">
                <a:moveTo>
                  <a:pt x="0" y="43510"/>
                </a:moveTo>
                <a:lnTo>
                  <a:pt x="141706" y="124586"/>
                </a:lnTo>
                <a:lnTo>
                  <a:pt x="279234" y="72275"/>
                </a:lnTo>
                <a:lnTo>
                  <a:pt x="279234" y="40639"/>
                </a:lnTo>
                <a:lnTo>
                  <a:pt x="186131" y="0"/>
                </a:lnTo>
                <a:lnTo>
                  <a:pt x="0" y="435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637634" y="6505165"/>
            <a:ext cx="317957" cy="124587"/>
          </a:xfrm>
          <a:custGeom>
            <a:avLst/>
            <a:gdLst/>
            <a:ahLst/>
            <a:cxnLst/>
            <a:rect l="l" t="t" r="r" b="b"/>
            <a:pathLst>
              <a:path w="317957" h="124586">
                <a:moveTo>
                  <a:pt x="279228" y="40638"/>
                </a:moveTo>
                <a:lnTo>
                  <a:pt x="186131" y="0"/>
                </a:lnTo>
                <a:lnTo>
                  <a:pt x="0" y="43510"/>
                </a:lnTo>
                <a:lnTo>
                  <a:pt x="141706" y="124587"/>
                </a:lnTo>
                <a:lnTo>
                  <a:pt x="279228" y="722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598469" y="6608523"/>
            <a:ext cx="298030" cy="61970"/>
          </a:xfrm>
          <a:custGeom>
            <a:avLst/>
            <a:gdLst/>
            <a:ahLst/>
            <a:cxnLst/>
            <a:rect l="l" t="t" r="r" b="b"/>
            <a:pathLst>
              <a:path w="298030" h="61970">
                <a:moveTo>
                  <a:pt x="0" y="61970"/>
                </a:moveTo>
                <a:lnTo>
                  <a:pt x="5622" y="49300"/>
                </a:lnTo>
                <a:lnTo>
                  <a:pt x="12703" y="38454"/>
                </a:lnTo>
                <a:lnTo>
                  <a:pt x="21097" y="29295"/>
                </a:lnTo>
                <a:lnTo>
                  <a:pt x="30660" y="21685"/>
                </a:lnTo>
                <a:lnTo>
                  <a:pt x="41247" y="15486"/>
                </a:lnTo>
                <a:lnTo>
                  <a:pt x="52712" y="10559"/>
                </a:lnTo>
                <a:lnTo>
                  <a:pt x="64910" y="6767"/>
                </a:lnTo>
                <a:lnTo>
                  <a:pt x="77696" y="3972"/>
                </a:lnTo>
                <a:lnTo>
                  <a:pt x="90924" y="2036"/>
                </a:lnTo>
                <a:lnTo>
                  <a:pt x="104451" y="820"/>
                </a:lnTo>
                <a:lnTo>
                  <a:pt x="118131" y="187"/>
                </a:lnTo>
                <a:lnTo>
                  <a:pt x="131818" y="0"/>
                </a:lnTo>
                <a:lnTo>
                  <a:pt x="145367" y="118"/>
                </a:lnTo>
                <a:lnTo>
                  <a:pt x="158634" y="406"/>
                </a:lnTo>
                <a:lnTo>
                  <a:pt x="171474" y="725"/>
                </a:lnTo>
                <a:lnTo>
                  <a:pt x="183740" y="936"/>
                </a:lnTo>
                <a:lnTo>
                  <a:pt x="189610" y="959"/>
                </a:lnTo>
                <a:lnTo>
                  <a:pt x="203425" y="1723"/>
                </a:lnTo>
                <a:lnTo>
                  <a:pt x="216199" y="3891"/>
                </a:lnTo>
                <a:lnTo>
                  <a:pt x="228200" y="7174"/>
                </a:lnTo>
                <a:lnTo>
                  <a:pt x="239698" y="11282"/>
                </a:lnTo>
                <a:lnTo>
                  <a:pt x="250962" y="15926"/>
                </a:lnTo>
                <a:lnTo>
                  <a:pt x="262259" y="20817"/>
                </a:lnTo>
                <a:lnTo>
                  <a:pt x="273859" y="25666"/>
                </a:lnTo>
                <a:lnTo>
                  <a:pt x="286030" y="30182"/>
                </a:lnTo>
                <a:lnTo>
                  <a:pt x="298030" y="338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487863" y="6426438"/>
            <a:ext cx="194767" cy="330885"/>
          </a:xfrm>
          <a:custGeom>
            <a:avLst/>
            <a:gdLst/>
            <a:ahLst/>
            <a:cxnLst/>
            <a:rect l="l" t="t" r="r" b="b"/>
            <a:pathLst>
              <a:path w="194767" h="330885">
                <a:moveTo>
                  <a:pt x="194767" y="330885"/>
                </a:moveTo>
                <a:lnTo>
                  <a:pt x="184273" y="325801"/>
                </a:lnTo>
                <a:lnTo>
                  <a:pt x="173386" y="319318"/>
                </a:lnTo>
                <a:lnTo>
                  <a:pt x="162439" y="311630"/>
                </a:lnTo>
                <a:lnTo>
                  <a:pt x="151765" y="302934"/>
                </a:lnTo>
                <a:lnTo>
                  <a:pt x="141697" y="293426"/>
                </a:lnTo>
                <a:lnTo>
                  <a:pt x="132568" y="283302"/>
                </a:lnTo>
                <a:lnTo>
                  <a:pt x="124711" y="272758"/>
                </a:lnTo>
                <a:lnTo>
                  <a:pt x="118459" y="261988"/>
                </a:lnTo>
                <a:lnTo>
                  <a:pt x="115468" y="255104"/>
                </a:lnTo>
                <a:lnTo>
                  <a:pt x="111972" y="243203"/>
                </a:lnTo>
                <a:lnTo>
                  <a:pt x="109768" y="230727"/>
                </a:lnTo>
                <a:lnTo>
                  <a:pt x="108359" y="217940"/>
                </a:lnTo>
                <a:lnTo>
                  <a:pt x="107245" y="205105"/>
                </a:lnTo>
                <a:lnTo>
                  <a:pt x="105930" y="192485"/>
                </a:lnTo>
                <a:lnTo>
                  <a:pt x="105537" y="189572"/>
                </a:lnTo>
                <a:lnTo>
                  <a:pt x="103928" y="176850"/>
                </a:lnTo>
                <a:lnTo>
                  <a:pt x="102617" y="164181"/>
                </a:lnTo>
                <a:lnTo>
                  <a:pt x="101403" y="151560"/>
                </a:lnTo>
                <a:lnTo>
                  <a:pt x="100087" y="138985"/>
                </a:lnTo>
                <a:lnTo>
                  <a:pt x="98471" y="126450"/>
                </a:lnTo>
                <a:lnTo>
                  <a:pt x="96353" y="113953"/>
                </a:lnTo>
                <a:lnTo>
                  <a:pt x="93536" y="101489"/>
                </a:lnTo>
                <a:lnTo>
                  <a:pt x="88873" y="87514"/>
                </a:lnTo>
                <a:lnTo>
                  <a:pt x="82920" y="75501"/>
                </a:lnTo>
                <a:lnTo>
                  <a:pt x="75740" y="64713"/>
                </a:lnTo>
                <a:lnTo>
                  <a:pt x="67535" y="54952"/>
                </a:lnTo>
                <a:lnTo>
                  <a:pt x="58506" y="46017"/>
                </a:lnTo>
                <a:lnTo>
                  <a:pt x="48856" y="37708"/>
                </a:lnTo>
                <a:lnTo>
                  <a:pt x="38788" y="29825"/>
                </a:lnTo>
                <a:lnTo>
                  <a:pt x="28503" y="22170"/>
                </a:lnTo>
                <a:lnTo>
                  <a:pt x="18205" y="14542"/>
                </a:lnTo>
                <a:lnTo>
                  <a:pt x="8094" y="6741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435753" y="6569580"/>
            <a:ext cx="117806" cy="246405"/>
          </a:xfrm>
          <a:custGeom>
            <a:avLst/>
            <a:gdLst/>
            <a:ahLst/>
            <a:cxnLst/>
            <a:rect l="l" t="t" r="r" b="b"/>
            <a:pathLst>
              <a:path w="117806" h="246405">
                <a:moveTo>
                  <a:pt x="117806" y="0"/>
                </a:moveTo>
                <a:lnTo>
                  <a:pt x="111369" y="10038"/>
                </a:lnTo>
                <a:lnTo>
                  <a:pt x="102625" y="19609"/>
                </a:lnTo>
                <a:lnTo>
                  <a:pt x="92841" y="28820"/>
                </a:lnTo>
                <a:lnTo>
                  <a:pt x="83286" y="37775"/>
                </a:lnTo>
                <a:lnTo>
                  <a:pt x="77395" y="43967"/>
                </a:lnTo>
                <a:lnTo>
                  <a:pt x="69301" y="53939"/>
                </a:lnTo>
                <a:lnTo>
                  <a:pt x="61925" y="64291"/>
                </a:lnTo>
                <a:lnTo>
                  <a:pt x="55110" y="74955"/>
                </a:lnTo>
                <a:lnTo>
                  <a:pt x="48699" y="85862"/>
                </a:lnTo>
                <a:lnTo>
                  <a:pt x="42535" y="96942"/>
                </a:lnTo>
                <a:lnTo>
                  <a:pt x="36460" y="108128"/>
                </a:lnTo>
                <a:lnTo>
                  <a:pt x="30316" y="119349"/>
                </a:lnTo>
                <a:lnTo>
                  <a:pt x="23245" y="132724"/>
                </a:lnTo>
                <a:lnTo>
                  <a:pt x="18036" y="144252"/>
                </a:lnTo>
                <a:lnTo>
                  <a:pt x="13441" y="156143"/>
                </a:lnTo>
                <a:lnTo>
                  <a:pt x="9483" y="168333"/>
                </a:lnTo>
                <a:lnTo>
                  <a:pt x="6182" y="180754"/>
                </a:lnTo>
                <a:lnTo>
                  <a:pt x="3561" y="193340"/>
                </a:lnTo>
                <a:lnTo>
                  <a:pt x="1643" y="206024"/>
                </a:lnTo>
                <a:lnTo>
                  <a:pt x="448" y="218740"/>
                </a:lnTo>
                <a:lnTo>
                  <a:pt x="0" y="231421"/>
                </a:lnTo>
                <a:lnTo>
                  <a:pt x="319" y="244001"/>
                </a:lnTo>
                <a:lnTo>
                  <a:pt x="471" y="2464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689997" y="6658758"/>
            <a:ext cx="157226" cy="265176"/>
          </a:xfrm>
          <a:custGeom>
            <a:avLst/>
            <a:gdLst/>
            <a:ahLst/>
            <a:cxnLst/>
            <a:rect l="l" t="t" r="r" b="b"/>
            <a:pathLst>
              <a:path w="157226" h="265175">
                <a:moveTo>
                  <a:pt x="157226" y="0"/>
                </a:moveTo>
                <a:lnTo>
                  <a:pt x="145506" y="6096"/>
                </a:lnTo>
                <a:lnTo>
                  <a:pt x="134395" y="12813"/>
                </a:lnTo>
                <a:lnTo>
                  <a:pt x="123871" y="20133"/>
                </a:lnTo>
                <a:lnTo>
                  <a:pt x="113911" y="28039"/>
                </a:lnTo>
                <a:lnTo>
                  <a:pt x="104493" y="36514"/>
                </a:lnTo>
                <a:lnTo>
                  <a:pt x="95593" y="45540"/>
                </a:lnTo>
                <a:lnTo>
                  <a:pt x="87189" y="55101"/>
                </a:lnTo>
                <a:lnTo>
                  <a:pt x="79259" y="65179"/>
                </a:lnTo>
                <a:lnTo>
                  <a:pt x="71780" y="75757"/>
                </a:lnTo>
                <a:lnTo>
                  <a:pt x="64730" y="86817"/>
                </a:lnTo>
                <a:lnTo>
                  <a:pt x="58085" y="98343"/>
                </a:lnTo>
                <a:lnTo>
                  <a:pt x="50277" y="112958"/>
                </a:lnTo>
                <a:lnTo>
                  <a:pt x="44408" y="124081"/>
                </a:lnTo>
                <a:lnTo>
                  <a:pt x="38541" y="135442"/>
                </a:lnTo>
                <a:lnTo>
                  <a:pt x="32767" y="147017"/>
                </a:lnTo>
                <a:lnTo>
                  <a:pt x="27177" y="158783"/>
                </a:lnTo>
                <a:lnTo>
                  <a:pt x="21863" y="170717"/>
                </a:lnTo>
                <a:lnTo>
                  <a:pt x="16915" y="182795"/>
                </a:lnTo>
                <a:lnTo>
                  <a:pt x="12424" y="194996"/>
                </a:lnTo>
                <a:lnTo>
                  <a:pt x="8481" y="207294"/>
                </a:lnTo>
                <a:lnTo>
                  <a:pt x="5177" y="219669"/>
                </a:lnTo>
                <a:lnTo>
                  <a:pt x="2604" y="232095"/>
                </a:lnTo>
                <a:lnTo>
                  <a:pt x="852" y="244551"/>
                </a:lnTo>
                <a:lnTo>
                  <a:pt x="11" y="257013"/>
                </a:lnTo>
                <a:lnTo>
                  <a:pt x="0" y="2651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588764" y="6501532"/>
            <a:ext cx="98552" cy="18770"/>
          </a:xfrm>
          <a:custGeom>
            <a:avLst/>
            <a:gdLst/>
            <a:ahLst/>
            <a:cxnLst/>
            <a:rect l="l" t="t" r="r" b="b"/>
            <a:pathLst>
              <a:path w="98551" h="18770">
                <a:moveTo>
                  <a:pt x="98552" y="0"/>
                </a:moveTo>
                <a:lnTo>
                  <a:pt x="89316" y="5775"/>
                </a:lnTo>
                <a:lnTo>
                  <a:pt x="78734" y="9233"/>
                </a:lnTo>
                <a:lnTo>
                  <a:pt x="67176" y="10984"/>
                </a:lnTo>
                <a:lnTo>
                  <a:pt x="55012" y="11641"/>
                </a:lnTo>
                <a:lnTo>
                  <a:pt x="42612" y="11814"/>
                </a:lnTo>
                <a:lnTo>
                  <a:pt x="30347" y="12115"/>
                </a:lnTo>
                <a:lnTo>
                  <a:pt x="18586" y="13155"/>
                </a:lnTo>
                <a:lnTo>
                  <a:pt x="7700" y="15545"/>
                </a:lnTo>
                <a:lnTo>
                  <a:pt x="0" y="187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368177" y="6830068"/>
            <a:ext cx="78492" cy="40104"/>
          </a:xfrm>
          <a:custGeom>
            <a:avLst/>
            <a:gdLst/>
            <a:ahLst/>
            <a:cxnLst/>
            <a:rect l="l" t="t" r="r" b="b"/>
            <a:pathLst>
              <a:path w="78492" h="40104">
                <a:moveTo>
                  <a:pt x="0" y="39890"/>
                </a:moveTo>
                <a:lnTo>
                  <a:pt x="6568" y="39979"/>
                </a:lnTo>
                <a:lnTo>
                  <a:pt x="15243" y="40104"/>
                </a:lnTo>
                <a:lnTo>
                  <a:pt x="25342" y="40052"/>
                </a:lnTo>
                <a:lnTo>
                  <a:pt x="36182" y="39610"/>
                </a:lnTo>
                <a:lnTo>
                  <a:pt x="47078" y="38564"/>
                </a:lnTo>
                <a:lnTo>
                  <a:pt x="57348" y="36701"/>
                </a:lnTo>
                <a:lnTo>
                  <a:pt x="66307" y="33809"/>
                </a:lnTo>
                <a:lnTo>
                  <a:pt x="73274" y="29673"/>
                </a:lnTo>
                <a:lnTo>
                  <a:pt x="77563" y="24080"/>
                </a:lnTo>
                <a:lnTo>
                  <a:pt x="78492" y="16819"/>
                </a:lnTo>
                <a:lnTo>
                  <a:pt x="75377" y="7674"/>
                </a:lnTo>
                <a:lnTo>
                  <a:pt x="7039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450309" y="6867610"/>
            <a:ext cx="452907" cy="107950"/>
          </a:xfrm>
          <a:custGeom>
            <a:avLst/>
            <a:gdLst/>
            <a:ahLst/>
            <a:cxnLst/>
            <a:rect l="l" t="t" r="r" b="b"/>
            <a:pathLst>
              <a:path w="452907" h="107950">
                <a:moveTo>
                  <a:pt x="0" y="0"/>
                </a:moveTo>
                <a:lnTo>
                  <a:pt x="12946" y="1225"/>
                </a:lnTo>
                <a:lnTo>
                  <a:pt x="24804" y="5262"/>
                </a:lnTo>
                <a:lnTo>
                  <a:pt x="35818" y="11436"/>
                </a:lnTo>
                <a:lnTo>
                  <a:pt x="46234" y="19070"/>
                </a:lnTo>
                <a:lnTo>
                  <a:pt x="56298" y="27488"/>
                </a:lnTo>
                <a:lnTo>
                  <a:pt x="66256" y="36016"/>
                </a:lnTo>
                <a:lnTo>
                  <a:pt x="76353" y="43976"/>
                </a:lnTo>
                <a:lnTo>
                  <a:pt x="86834" y="50694"/>
                </a:lnTo>
                <a:lnTo>
                  <a:pt x="100147" y="56898"/>
                </a:lnTo>
                <a:lnTo>
                  <a:pt x="112066" y="61224"/>
                </a:lnTo>
                <a:lnTo>
                  <a:pt x="124283" y="64754"/>
                </a:lnTo>
                <a:lnTo>
                  <a:pt x="136727" y="67637"/>
                </a:lnTo>
                <a:lnTo>
                  <a:pt x="149327" y="70024"/>
                </a:lnTo>
                <a:lnTo>
                  <a:pt x="162014" y="72064"/>
                </a:lnTo>
                <a:lnTo>
                  <a:pt x="174718" y="73907"/>
                </a:lnTo>
                <a:lnTo>
                  <a:pt x="187367" y="75704"/>
                </a:lnTo>
                <a:lnTo>
                  <a:pt x="198894" y="77444"/>
                </a:lnTo>
                <a:lnTo>
                  <a:pt x="211481" y="79326"/>
                </a:lnTo>
                <a:lnTo>
                  <a:pt x="224096" y="80985"/>
                </a:lnTo>
                <a:lnTo>
                  <a:pt x="236733" y="82454"/>
                </a:lnTo>
                <a:lnTo>
                  <a:pt x="249386" y="83765"/>
                </a:lnTo>
                <a:lnTo>
                  <a:pt x="262049" y="84950"/>
                </a:lnTo>
                <a:lnTo>
                  <a:pt x="274715" y="86041"/>
                </a:lnTo>
                <a:lnTo>
                  <a:pt x="287381" y="87071"/>
                </a:lnTo>
                <a:lnTo>
                  <a:pt x="300038" y="88070"/>
                </a:lnTo>
                <a:lnTo>
                  <a:pt x="312681" y="89073"/>
                </a:lnTo>
                <a:lnTo>
                  <a:pt x="325305" y="90109"/>
                </a:lnTo>
                <a:lnTo>
                  <a:pt x="335635" y="91008"/>
                </a:lnTo>
                <a:lnTo>
                  <a:pt x="347771" y="91921"/>
                </a:lnTo>
                <a:lnTo>
                  <a:pt x="360381" y="92635"/>
                </a:lnTo>
                <a:lnTo>
                  <a:pt x="373307" y="93317"/>
                </a:lnTo>
                <a:lnTo>
                  <a:pt x="386392" y="94136"/>
                </a:lnTo>
                <a:lnTo>
                  <a:pt x="399479" y="95258"/>
                </a:lnTo>
                <a:lnTo>
                  <a:pt x="412412" y="96851"/>
                </a:lnTo>
                <a:lnTo>
                  <a:pt x="425034" y="99083"/>
                </a:lnTo>
                <a:lnTo>
                  <a:pt x="437186" y="102120"/>
                </a:lnTo>
                <a:lnTo>
                  <a:pt x="448713" y="106131"/>
                </a:lnTo>
                <a:lnTo>
                  <a:pt x="452907" y="1079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542158" y="6224635"/>
            <a:ext cx="37541" cy="129057"/>
          </a:xfrm>
          <a:custGeom>
            <a:avLst/>
            <a:gdLst/>
            <a:ahLst/>
            <a:cxnLst/>
            <a:rect l="l" t="t" r="r" b="b"/>
            <a:pathLst>
              <a:path w="37541" h="129057">
                <a:moveTo>
                  <a:pt x="37541" y="0"/>
                </a:moveTo>
                <a:lnTo>
                  <a:pt x="37115" y="13324"/>
                </a:lnTo>
                <a:lnTo>
                  <a:pt x="35117" y="26171"/>
                </a:lnTo>
                <a:lnTo>
                  <a:pt x="31869" y="38618"/>
                </a:lnTo>
                <a:lnTo>
                  <a:pt x="27694" y="50744"/>
                </a:lnTo>
                <a:lnTo>
                  <a:pt x="22914" y="62627"/>
                </a:lnTo>
                <a:lnTo>
                  <a:pt x="17853" y="74345"/>
                </a:lnTo>
                <a:lnTo>
                  <a:pt x="12832" y="85976"/>
                </a:lnTo>
                <a:lnTo>
                  <a:pt x="8176" y="97599"/>
                </a:lnTo>
                <a:lnTo>
                  <a:pt x="4205" y="109291"/>
                </a:lnTo>
                <a:lnTo>
                  <a:pt x="1244" y="121131"/>
                </a:lnTo>
                <a:lnTo>
                  <a:pt x="0" y="1290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598469" y="6187081"/>
            <a:ext cx="164274" cy="401281"/>
          </a:xfrm>
          <a:custGeom>
            <a:avLst/>
            <a:gdLst/>
            <a:ahLst/>
            <a:cxnLst/>
            <a:rect l="l" t="t" r="r" b="b"/>
            <a:pathLst>
              <a:path w="164274" h="401281">
                <a:moveTo>
                  <a:pt x="164274" y="0"/>
                </a:moveTo>
                <a:lnTo>
                  <a:pt x="161147" y="11283"/>
                </a:lnTo>
                <a:lnTo>
                  <a:pt x="159133" y="24029"/>
                </a:lnTo>
                <a:lnTo>
                  <a:pt x="157615" y="37350"/>
                </a:lnTo>
                <a:lnTo>
                  <a:pt x="155975" y="50360"/>
                </a:lnTo>
                <a:lnTo>
                  <a:pt x="154241" y="59601"/>
                </a:lnTo>
                <a:lnTo>
                  <a:pt x="151412" y="72051"/>
                </a:lnTo>
                <a:lnTo>
                  <a:pt x="148729" y="84486"/>
                </a:lnTo>
                <a:lnTo>
                  <a:pt x="146147" y="96908"/>
                </a:lnTo>
                <a:lnTo>
                  <a:pt x="143619" y="109316"/>
                </a:lnTo>
                <a:lnTo>
                  <a:pt x="141098" y="121710"/>
                </a:lnTo>
                <a:lnTo>
                  <a:pt x="138539" y="134092"/>
                </a:lnTo>
                <a:lnTo>
                  <a:pt x="135896" y="146462"/>
                </a:lnTo>
                <a:lnTo>
                  <a:pt x="133122" y="158821"/>
                </a:lnTo>
                <a:lnTo>
                  <a:pt x="130170" y="171168"/>
                </a:lnTo>
                <a:lnTo>
                  <a:pt x="126995" y="183505"/>
                </a:lnTo>
                <a:lnTo>
                  <a:pt x="123551" y="195832"/>
                </a:lnTo>
                <a:lnTo>
                  <a:pt x="117978" y="214029"/>
                </a:lnTo>
                <a:lnTo>
                  <a:pt x="113856" y="226703"/>
                </a:lnTo>
                <a:lnTo>
                  <a:pt x="109550" y="239234"/>
                </a:lnTo>
                <a:lnTo>
                  <a:pt x="105034" y="251604"/>
                </a:lnTo>
                <a:lnTo>
                  <a:pt x="100281" y="263795"/>
                </a:lnTo>
                <a:lnTo>
                  <a:pt x="95265" y="275789"/>
                </a:lnTo>
                <a:lnTo>
                  <a:pt x="89959" y="287568"/>
                </a:lnTo>
                <a:lnTo>
                  <a:pt x="84336" y="299114"/>
                </a:lnTo>
                <a:lnTo>
                  <a:pt x="78370" y="310408"/>
                </a:lnTo>
                <a:lnTo>
                  <a:pt x="72033" y="321432"/>
                </a:lnTo>
                <a:lnTo>
                  <a:pt x="65299" y="332169"/>
                </a:lnTo>
                <a:lnTo>
                  <a:pt x="58141" y="342599"/>
                </a:lnTo>
                <a:lnTo>
                  <a:pt x="50532" y="352706"/>
                </a:lnTo>
                <a:lnTo>
                  <a:pt x="42446" y="362470"/>
                </a:lnTo>
                <a:lnTo>
                  <a:pt x="33856" y="371874"/>
                </a:lnTo>
                <a:lnTo>
                  <a:pt x="24734" y="380899"/>
                </a:lnTo>
                <a:lnTo>
                  <a:pt x="15056" y="389528"/>
                </a:lnTo>
                <a:lnTo>
                  <a:pt x="4793" y="397742"/>
                </a:lnTo>
                <a:lnTo>
                  <a:pt x="0" y="4012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781514" y="6158924"/>
            <a:ext cx="220586" cy="70396"/>
          </a:xfrm>
          <a:custGeom>
            <a:avLst/>
            <a:gdLst/>
            <a:ahLst/>
            <a:cxnLst/>
            <a:rect l="l" t="t" r="r" b="b"/>
            <a:pathLst>
              <a:path w="220586" h="70396">
                <a:moveTo>
                  <a:pt x="0" y="0"/>
                </a:moveTo>
                <a:lnTo>
                  <a:pt x="12978" y="2094"/>
                </a:lnTo>
                <a:lnTo>
                  <a:pt x="24954" y="6452"/>
                </a:lnTo>
                <a:lnTo>
                  <a:pt x="36157" y="12533"/>
                </a:lnTo>
                <a:lnTo>
                  <a:pt x="46820" y="19799"/>
                </a:lnTo>
                <a:lnTo>
                  <a:pt x="57171" y="27708"/>
                </a:lnTo>
                <a:lnTo>
                  <a:pt x="67442" y="35721"/>
                </a:lnTo>
                <a:lnTo>
                  <a:pt x="77864" y="43297"/>
                </a:lnTo>
                <a:lnTo>
                  <a:pt x="88667" y="49898"/>
                </a:lnTo>
                <a:lnTo>
                  <a:pt x="96202" y="53492"/>
                </a:lnTo>
                <a:lnTo>
                  <a:pt x="107559" y="57478"/>
                </a:lnTo>
                <a:lnTo>
                  <a:pt x="119474" y="60391"/>
                </a:lnTo>
                <a:lnTo>
                  <a:pt x="131822" y="62440"/>
                </a:lnTo>
                <a:lnTo>
                  <a:pt x="144478" y="63837"/>
                </a:lnTo>
                <a:lnTo>
                  <a:pt x="157316" y="64790"/>
                </a:lnTo>
                <a:lnTo>
                  <a:pt x="170210" y="65510"/>
                </a:lnTo>
                <a:lnTo>
                  <a:pt x="183036" y="66206"/>
                </a:lnTo>
                <a:lnTo>
                  <a:pt x="195667" y="67088"/>
                </a:lnTo>
                <a:lnTo>
                  <a:pt x="207979" y="68366"/>
                </a:lnTo>
                <a:lnTo>
                  <a:pt x="219846" y="70250"/>
                </a:lnTo>
                <a:lnTo>
                  <a:pt x="220586" y="703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652444" y="6250440"/>
            <a:ext cx="211200" cy="305066"/>
          </a:xfrm>
          <a:custGeom>
            <a:avLst/>
            <a:gdLst/>
            <a:ahLst/>
            <a:cxnLst/>
            <a:rect l="l" t="t" r="r" b="b"/>
            <a:pathLst>
              <a:path w="211200" h="305066">
                <a:moveTo>
                  <a:pt x="211200" y="0"/>
                </a:moveTo>
                <a:lnTo>
                  <a:pt x="209617" y="12416"/>
                </a:lnTo>
                <a:lnTo>
                  <a:pt x="205423" y="24351"/>
                </a:lnTo>
                <a:lnTo>
                  <a:pt x="199244" y="35830"/>
                </a:lnTo>
                <a:lnTo>
                  <a:pt x="191702" y="46878"/>
                </a:lnTo>
                <a:lnTo>
                  <a:pt x="183422" y="57521"/>
                </a:lnTo>
                <a:lnTo>
                  <a:pt x="175028" y="67783"/>
                </a:lnTo>
                <a:lnTo>
                  <a:pt x="167143" y="77691"/>
                </a:lnTo>
                <a:lnTo>
                  <a:pt x="163449" y="82715"/>
                </a:lnTo>
                <a:lnTo>
                  <a:pt x="156299" y="93179"/>
                </a:lnTo>
                <a:lnTo>
                  <a:pt x="149403" y="103817"/>
                </a:lnTo>
                <a:lnTo>
                  <a:pt x="142675" y="114574"/>
                </a:lnTo>
                <a:lnTo>
                  <a:pt x="136032" y="125395"/>
                </a:lnTo>
                <a:lnTo>
                  <a:pt x="129389" y="136225"/>
                </a:lnTo>
                <a:lnTo>
                  <a:pt x="122661" y="147009"/>
                </a:lnTo>
                <a:lnTo>
                  <a:pt x="115765" y="157693"/>
                </a:lnTo>
                <a:lnTo>
                  <a:pt x="108617" y="168221"/>
                </a:lnTo>
                <a:lnTo>
                  <a:pt x="102539" y="176656"/>
                </a:lnTo>
                <a:lnTo>
                  <a:pt x="95263" y="186771"/>
                </a:lnTo>
                <a:lnTo>
                  <a:pt x="88107" y="197226"/>
                </a:lnTo>
                <a:lnTo>
                  <a:pt x="81010" y="207917"/>
                </a:lnTo>
                <a:lnTo>
                  <a:pt x="73908" y="218744"/>
                </a:lnTo>
                <a:lnTo>
                  <a:pt x="66738" y="229605"/>
                </a:lnTo>
                <a:lnTo>
                  <a:pt x="59437" y="240398"/>
                </a:lnTo>
                <a:lnTo>
                  <a:pt x="51943" y="251022"/>
                </a:lnTo>
                <a:lnTo>
                  <a:pt x="44192" y="261374"/>
                </a:lnTo>
                <a:lnTo>
                  <a:pt x="36120" y="271352"/>
                </a:lnTo>
                <a:lnTo>
                  <a:pt x="27666" y="280855"/>
                </a:lnTo>
                <a:lnTo>
                  <a:pt x="18766" y="289782"/>
                </a:lnTo>
                <a:lnTo>
                  <a:pt x="9356" y="298029"/>
                </a:lnTo>
                <a:lnTo>
                  <a:pt x="0" y="3050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269932" y="6670493"/>
            <a:ext cx="326186" cy="183808"/>
          </a:xfrm>
          <a:custGeom>
            <a:avLst/>
            <a:gdLst/>
            <a:ahLst/>
            <a:cxnLst/>
            <a:rect l="l" t="t" r="r" b="b"/>
            <a:pathLst>
              <a:path w="326186" h="183808">
                <a:moveTo>
                  <a:pt x="326186" y="0"/>
                </a:moveTo>
                <a:lnTo>
                  <a:pt x="324190" y="12651"/>
                </a:lnTo>
                <a:lnTo>
                  <a:pt x="322753" y="25273"/>
                </a:lnTo>
                <a:lnTo>
                  <a:pt x="321721" y="37872"/>
                </a:lnTo>
                <a:lnTo>
                  <a:pt x="320938" y="50455"/>
                </a:lnTo>
                <a:lnTo>
                  <a:pt x="320251" y="63028"/>
                </a:lnTo>
                <a:lnTo>
                  <a:pt x="319503" y="75600"/>
                </a:lnTo>
                <a:lnTo>
                  <a:pt x="318540" y="88176"/>
                </a:lnTo>
                <a:lnTo>
                  <a:pt x="317207" y="100764"/>
                </a:lnTo>
                <a:lnTo>
                  <a:pt x="312748" y="121461"/>
                </a:lnTo>
                <a:lnTo>
                  <a:pt x="306702" y="133564"/>
                </a:lnTo>
                <a:lnTo>
                  <a:pt x="298561" y="143413"/>
                </a:lnTo>
                <a:lnTo>
                  <a:pt x="288630" y="151332"/>
                </a:lnTo>
                <a:lnTo>
                  <a:pt x="277213" y="157644"/>
                </a:lnTo>
                <a:lnTo>
                  <a:pt x="264614" y="162673"/>
                </a:lnTo>
                <a:lnTo>
                  <a:pt x="251137" y="166741"/>
                </a:lnTo>
                <a:lnTo>
                  <a:pt x="237088" y="170174"/>
                </a:lnTo>
                <a:lnTo>
                  <a:pt x="222328" y="173224"/>
                </a:lnTo>
                <a:lnTo>
                  <a:pt x="209750" y="175342"/>
                </a:lnTo>
                <a:lnTo>
                  <a:pt x="197173" y="177070"/>
                </a:lnTo>
                <a:lnTo>
                  <a:pt x="184589" y="178460"/>
                </a:lnTo>
                <a:lnTo>
                  <a:pt x="171991" y="179564"/>
                </a:lnTo>
                <a:lnTo>
                  <a:pt x="159374" y="180438"/>
                </a:lnTo>
                <a:lnTo>
                  <a:pt x="146731" y="181132"/>
                </a:lnTo>
                <a:lnTo>
                  <a:pt x="134056" y="181700"/>
                </a:lnTo>
                <a:lnTo>
                  <a:pt x="121342" y="182195"/>
                </a:lnTo>
                <a:lnTo>
                  <a:pt x="108583" y="182670"/>
                </a:lnTo>
                <a:lnTo>
                  <a:pt x="95910" y="183172"/>
                </a:lnTo>
                <a:lnTo>
                  <a:pt x="83439" y="183604"/>
                </a:lnTo>
                <a:lnTo>
                  <a:pt x="70679" y="183808"/>
                </a:lnTo>
                <a:lnTo>
                  <a:pt x="57760" y="183683"/>
                </a:lnTo>
                <a:lnTo>
                  <a:pt x="44810" y="183126"/>
                </a:lnTo>
                <a:lnTo>
                  <a:pt x="31956" y="182036"/>
                </a:lnTo>
                <a:lnTo>
                  <a:pt x="19328" y="180309"/>
                </a:lnTo>
                <a:lnTo>
                  <a:pt x="7053" y="177846"/>
                </a:lnTo>
                <a:lnTo>
                  <a:pt x="0" y="1759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478796" y="6677529"/>
            <a:ext cx="32842" cy="136118"/>
          </a:xfrm>
          <a:custGeom>
            <a:avLst/>
            <a:gdLst/>
            <a:ahLst/>
            <a:cxnLst/>
            <a:rect l="l" t="t" r="r" b="b"/>
            <a:pathLst>
              <a:path w="32842" h="136118">
                <a:moveTo>
                  <a:pt x="32842" y="136118"/>
                </a:moveTo>
                <a:lnTo>
                  <a:pt x="25505" y="126133"/>
                </a:lnTo>
                <a:lnTo>
                  <a:pt x="19343" y="115210"/>
                </a:lnTo>
                <a:lnTo>
                  <a:pt x="14255" y="103505"/>
                </a:lnTo>
                <a:lnTo>
                  <a:pt x="10139" y="91172"/>
                </a:lnTo>
                <a:lnTo>
                  <a:pt x="6893" y="78368"/>
                </a:lnTo>
                <a:lnTo>
                  <a:pt x="4416" y="65246"/>
                </a:lnTo>
                <a:lnTo>
                  <a:pt x="2606" y="51962"/>
                </a:lnTo>
                <a:lnTo>
                  <a:pt x="1361" y="38671"/>
                </a:lnTo>
                <a:lnTo>
                  <a:pt x="579" y="25529"/>
                </a:lnTo>
                <a:lnTo>
                  <a:pt x="160" y="12689"/>
                </a:lnTo>
                <a:lnTo>
                  <a:pt x="1" y="30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2967215" y="6325536"/>
            <a:ext cx="305066" cy="355159"/>
          </a:xfrm>
          <a:custGeom>
            <a:avLst/>
            <a:gdLst/>
            <a:ahLst/>
            <a:cxnLst/>
            <a:rect l="l" t="t" r="r" b="b"/>
            <a:pathLst>
              <a:path w="305066" h="355159">
                <a:moveTo>
                  <a:pt x="0" y="0"/>
                </a:moveTo>
                <a:lnTo>
                  <a:pt x="12555" y="2080"/>
                </a:lnTo>
                <a:lnTo>
                  <a:pt x="24196" y="7442"/>
                </a:lnTo>
                <a:lnTo>
                  <a:pt x="34921" y="15303"/>
                </a:lnTo>
                <a:lnTo>
                  <a:pt x="44729" y="24882"/>
                </a:lnTo>
                <a:lnTo>
                  <a:pt x="53620" y="35396"/>
                </a:lnTo>
                <a:lnTo>
                  <a:pt x="61593" y="46062"/>
                </a:lnTo>
                <a:lnTo>
                  <a:pt x="67538" y="54508"/>
                </a:lnTo>
                <a:lnTo>
                  <a:pt x="74512" y="65081"/>
                </a:lnTo>
                <a:lnTo>
                  <a:pt x="81005" y="75943"/>
                </a:lnTo>
                <a:lnTo>
                  <a:pt x="87111" y="87039"/>
                </a:lnTo>
                <a:lnTo>
                  <a:pt x="92925" y="98314"/>
                </a:lnTo>
                <a:lnTo>
                  <a:pt x="98541" y="109715"/>
                </a:lnTo>
                <a:lnTo>
                  <a:pt x="104053" y="121186"/>
                </a:lnTo>
                <a:lnTo>
                  <a:pt x="109556" y="132674"/>
                </a:lnTo>
                <a:lnTo>
                  <a:pt x="115144" y="144123"/>
                </a:lnTo>
                <a:lnTo>
                  <a:pt x="120912" y="155480"/>
                </a:lnTo>
                <a:lnTo>
                  <a:pt x="126953" y="166689"/>
                </a:lnTo>
                <a:lnTo>
                  <a:pt x="133362" y="177697"/>
                </a:lnTo>
                <a:lnTo>
                  <a:pt x="140233" y="188449"/>
                </a:lnTo>
                <a:lnTo>
                  <a:pt x="141097" y="189725"/>
                </a:lnTo>
                <a:lnTo>
                  <a:pt x="146562" y="198182"/>
                </a:lnTo>
                <a:lnTo>
                  <a:pt x="152178" y="207598"/>
                </a:lnTo>
                <a:lnTo>
                  <a:pt x="157972" y="217809"/>
                </a:lnTo>
                <a:lnTo>
                  <a:pt x="163968" y="228651"/>
                </a:lnTo>
                <a:lnTo>
                  <a:pt x="170195" y="239959"/>
                </a:lnTo>
                <a:lnTo>
                  <a:pt x="176676" y="251570"/>
                </a:lnTo>
                <a:lnTo>
                  <a:pt x="183439" y="263317"/>
                </a:lnTo>
                <a:lnTo>
                  <a:pt x="190510" y="275038"/>
                </a:lnTo>
                <a:lnTo>
                  <a:pt x="197914" y="286567"/>
                </a:lnTo>
                <a:lnTo>
                  <a:pt x="205677" y="297740"/>
                </a:lnTo>
                <a:lnTo>
                  <a:pt x="213825" y="308393"/>
                </a:lnTo>
                <a:lnTo>
                  <a:pt x="222385" y="318362"/>
                </a:lnTo>
                <a:lnTo>
                  <a:pt x="231383" y="327481"/>
                </a:lnTo>
                <a:lnTo>
                  <a:pt x="240844" y="335587"/>
                </a:lnTo>
                <a:lnTo>
                  <a:pt x="250794" y="342515"/>
                </a:lnTo>
                <a:lnTo>
                  <a:pt x="261260" y="348101"/>
                </a:lnTo>
                <a:lnTo>
                  <a:pt x="272267" y="352179"/>
                </a:lnTo>
                <a:lnTo>
                  <a:pt x="283841" y="354587"/>
                </a:lnTo>
                <a:lnTo>
                  <a:pt x="296010" y="355159"/>
                </a:lnTo>
                <a:lnTo>
                  <a:pt x="305066" y="3543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847544" y="6466341"/>
            <a:ext cx="323837" cy="190143"/>
          </a:xfrm>
          <a:custGeom>
            <a:avLst/>
            <a:gdLst/>
            <a:ahLst/>
            <a:cxnLst/>
            <a:rect l="l" t="t" r="r" b="b"/>
            <a:pathLst>
              <a:path w="323837" h="190143">
                <a:moveTo>
                  <a:pt x="81709" y="47957"/>
                </a:moveTo>
                <a:lnTo>
                  <a:pt x="86384" y="52176"/>
                </a:lnTo>
                <a:lnTo>
                  <a:pt x="90296" y="55867"/>
                </a:lnTo>
                <a:lnTo>
                  <a:pt x="99374" y="64487"/>
                </a:lnTo>
                <a:lnTo>
                  <a:pt x="108645" y="73183"/>
                </a:lnTo>
                <a:lnTo>
                  <a:pt x="118112" y="81866"/>
                </a:lnTo>
                <a:lnTo>
                  <a:pt x="127779" y="90445"/>
                </a:lnTo>
                <a:lnTo>
                  <a:pt x="137648" y="98830"/>
                </a:lnTo>
                <a:lnTo>
                  <a:pt x="147722" y="106931"/>
                </a:lnTo>
                <a:lnTo>
                  <a:pt x="158004" y="114658"/>
                </a:lnTo>
                <a:lnTo>
                  <a:pt x="168498" y="121921"/>
                </a:lnTo>
                <a:lnTo>
                  <a:pt x="179205" y="128630"/>
                </a:lnTo>
                <a:lnTo>
                  <a:pt x="190130" y="134694"/>
                </a:lnTo>
                <a:lnTo>
                  <a:pt x="194246" y="136766"/>
                </a:lnTo>
                <a:lnTo>
                  <a:pt x="205369" y="143005"/>
                </a:lnTo>
                <a:lnTo>
                  <a:pt x="215912" y="150187"/>
                </a:lnTo>
                <a:lnTo>
                  <a:pt x="226143" y="157850"/>
                </a:lnTo>
                <a:lnTo>
                  <a:pt x="236332" y="165536"/>
                </a:lnTo>
                <a:lnTo>
                  <a:pt x="246750" y="172782"/>
                </a:lnTo>
                <a:lnTo>
                  <a:pt x="257665" y="179131"/>
                </a:lnTo>
                <a:lnTo>
                  <a:pt x="262293" y="181343"/>
                </a:lnTo>
                <a:lnTo>
                  <a:pt x="273909" y="185449"/>
                </a:lnTo>
                <a:lnTo>
                  <a:pt x="286361" y="188110"/>
                </a:lnTo>
                <a:lnTo>
                  <a:pt x="299277" y="189587"/>
                </a:lnTo>
                <a:lnTo>
                  <a:pt x="312283" y="190143"/>
                </a:lnTo>
                <a:lnTo>
                  <a:pt x="323837" y="190068"/>
                </a:lnTo>
              </a:path>
              <a:path w="323837" h="190143">
                <a:moveTo>
                  <a:pt x="76025" y="42828"/>
                </a:moveTo>
                <a:lnTo>
                  <a:pt x="66142" y="34636"/>
                </a:lnTo>
                <a:lnTo>
                  <a:pt x="56433" y="27427"/>
                </a:lnTo>
                <a:lnTo>
                  <a:pt x="53320" y="25400"/>
                </a:lnTo>
              </a:path>
              <a:path w="323837" h="190143">
                <a:moveTo>
                  <a:pt x="81709" y="47957"/>
                </a:moveTo>
                <a:lnTo>
                  <a:pt x="76025" y="428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2889784" y="6738553"/>
            <a:ext cx="525653" cy="122021"/>
          </a:xfrm>
          <a:custGeom>
            <a:avLst/>
            <a:gdLst/>
            <a:ahLst/>
            <a:cxnLst/>
            <a:rect l="l" t="t" r="r" b="b"/>
            <a:pathLst>
              <a:path w="525653" h="122021">
                <a:moveTo>
                  <a:pt x="104701" y="97716"/>
                </a:moveTo>
                <a:lnTo>
                  <a:pt x="84981" y="99630"/>
                </a:lnTo>
                <a:lnTo>
                  <a:pt x="67260" y="102186"/>
                </a:lnTo>
                <a:lnTo>
                  <a:pt x="49856" y="105600"/>
                </a:lnTo>
                <a:lnTo>
                  <a:pt x="32815" y="109974"/>
                </a:lnTo>
                <a:lnTo>
                  <a:pt x="16181" y="115413"/>
                </a:lnTo>
                <a:lnTo>
                  <a:pt x="11080" y="117496"/>
                </a:lnTo>
              </a:path>
              <a:path w="525653" h="122021">
                <a:moveTo>
                  <a:pt x="288030" y="98265"/>
                </a:moveTo>
                <a:lnTo>
                  <a:pt x="306061" y="97866"/>
                </a:lnTo>
                <a:lnTo>
                  <a:pt x="323826" y="96970"/>
                </a:lnTo>
                <a:lnTo>
                  <a:pt x="341281" y="95472"/>
                </a:lnTo>
                <a:lnTo>
                  <a:pt x="358381" y="93268"/>
                </a:lnTo>
                <a:lnTo>
                  <a:pt x="370088" y="91513"/>
                </a:lnTo>
                <a:lnTo>
                  <a:pt x="382903" y="89571"/>
                </a:lnTo>
                <a:lnTo>
                  <a:pt x="396553" y="87340"/>
                </a:lnTo>
                <a:lnTo>
                  <a:pt x="410762" y="84719"/>
                </a:lnTo>
                <a:lnTo>
                  <a:pt x="425258" y="81607"/>
                </a:lnTo>
                <a:lnTo>
                  <a:pt x="439765" y="77903"/>
                </a:lnTo>
                <a:lnTo>
                  <a:pt x="454009" y="73504"/>
                </a:lnTo>
                <a:lnTo>
                  <a:pt x="467716" y="68309"/>
                </a:lnTo>
                <a:lnTo>
                  <a:pt x="480611" y="62218"/>
                </a:lnTo>
                <a:lnTo>
                  <a:pt x="492421" y="55128"/>
                </a:lnTo>
                <a:lnTo>
                  <a:pt x="502871" y="46939"/>
                </a:lnTo>
                <a:lnTo>
                  <a:pt x="511687" y="37549"/>
                </a:lnTo>
                <a:lnTo>
                  <a:pt x="518594" y="26856"/>
                </a:lnTo>
                <a:lnTo>
                  <a:pt x="523318" y="14759"/>
                </a:lnTo>
                <a:lnTo>
                  <a:pt x="525585" y="1157"/>
                </a:lnTo>
                <a:lnTo>
                  <a:pt x="525653" y="0"/>
                </a:lnTo>
              </a:path>
              <a:path w="525653" h="122021">
                <a:moveTo>
                  <a:pt x="104701" y="97716"/>
                </a:moveTo>
                <a:lnTo>
                  <a:pt x="121195" y="96670"/>
                </a:lnTo>
                <a:lnTo>
                  <a:pt x="139599" y="96059"/>
                </a:lnTo>
                <a:lnTo>
                  <a:pt x="158141" y="95888"/>
                </a:lnTo>
                <a:lnTo>
                  <a:pt x="176776" y="96053"/>
                </a:lnTo>
                <a:lnTo>
                  <a:pt x="195459" y="96449"/>
                </a:lnTo>
                <a:lnTo>
                  <a:pt x="214146" y="96974"/>
                </a:lnTo>
                <a:lnTo>
                  <a:pt x="232791" y="97522"/>
                </a:lnTo>
                <a:lnTo>
                  <a:pt x="251350" y="97989"/>
                </a:lnTo>
                <a:lnTo>
                  <a:pt x="269778" y="98272"/>
                </a:lnTo>
                <a:lnTo>
                  <a:pt x="288030" y="9826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628869" y="5702849"/>
            <a:ext cx="99415" cy="51066"/>
          </a:xfrm>
          <a:custGeom>
            <a:avLst/>
            <a:gdLst/>
            <a:ahLst/>
            <a:cxnLst/>
            <a:rect l="l" t="t" r="r" b="b"/>
            <a:pathLst>
              <a:path w="99415" h="51066">
                <a:moveTo>
                  <a:pt x="97701" y="13690"/>
                </a:moveTo>
                <a:lnTo>
                  <a:pt x="95986" y="5384"/>
                </a:lnTo>
                <a:lnTo>
                  <a:pt x="89611" y="0"/>
                </a:lnTo>
                <a:lnTo>
                  <a:pt x="83426" y="1701"/>
                </a:lnTo>
                <a:lnTo>
                  <a:pt x="0" y="20789"/>
                </a:lnTo>
                <a:lnTo>
                  <a:pt x="4978" y="51066"/>
                </a:lnTo>
                <a:lnTo>
                  <a:pt x="89623" y="31813"/>
                </a:lnTo>
                <a:lnTo>
                  <a:pt x="95796" y="30124"/>
                </a:lnTo>
                <a:lnTo>
                  <a:pt x="99415" y="22009"/>
                </a:lnTo>
                <a:lnTo>
                  <a:pt x="97701" y="13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628869" y="5702849"/>
            <a:ext cx="99415" cy="51066"/>
          </a:xfrm>
          <a:custGeom>
            <a:avLst/>
            <a:gdLst/>
            <a:ahLst/>
            <a:cxnLst/>
            <a:rect l="l" t="t" r="r" b="b"/>
            <a:pathLst>
              <a:path w="99415" h="51066">
                <a:moveTo>
                  <a:pt x="97701" y="13690"/>
                </a:moveTo>
                <a:lnTo>
                  <a:pt x="95986" y="5384"/>
                </a:lnTo>
                <a:lnTo>
                  <a:pt x="89611" y="0"/>
                </a:lnTo>
                <a:lnTo>
                  <a:pt x="83426" y="1701"/>
                </a:lnTo>
                <a:lnTo>
                  <a:pt x="0" y="20789"/>
                </a:lnTo>
                <a:lnTo>
                  <a:pt x="4978" y="51066"/>
                </a:lnTo>
                <a:lnTo>
                  <a:pt x="89623" y="31813"/>
                </a:lnTo>
                <a:lnTo>
                  <a:pt x="95796" y="30124"/>
                </a:lnTo>
                <a:lnTo>
                  <a:pt x="99415" y="22009"/>
                </a:lnTo>
                <a:lnTo>
                  <a:pt x="97701" y="1369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517231" y="5719494"/>
            <a:ext cx="44589" cy="30022"/>
          </a:xfrm>
          <a:custGeom>
            <a:avLst/>
            <a:gdLst/>
            <a:ahLst/>
            <a:cxnLst/>
            <a:rect l="l" t="t" r="r" b="b"/>
            <a:pathLst>
              <a:path w="44589" h="30022">
                <a:moveTo>
                  <a:pt x="11036" y="368"/>
                </a:moveTo>
                <a:lnTo>
                  <a:pt x="9321" y="0"/>
                </a:lnTo>
                <a:lnTo>
                  <a:pt x="5422" y="76"/>
                </a:lnTo>
                <a:lnTo>
                  <a:pt x="1612" y="5194"/>
                </a:lnTo>
                <a:lnTo>
                  <a:pt x="812" y="11404"/>
                </a:lnTo>
                <a:lnTo>
                  <a:pt x="0" y="17640"/>
                </a:lnTo>
                <a:lnTo>
                  <a:pt x="2514" y="22618"/>
                </a:lnTo>
                <a:lnTo>
                  <a:pt x="6400" y="22555"/>
                </a:lnTo>
                <a:lnTo>
                  <a:pt x="41656" y="30022"/>
                </a:lnTo>
                <a:lnTo>
                  <a:pt x="44589" y="7480"/>
                </a:lnTo>
                <a:lnTo>
                  <a:pt x="11036" y="36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517231" y="5719494"/>
            <a:ext cx="44589" cy="30022"/>
          </a:xfrm>
          <a:custGeom>
            <a:avLst/>
            <a:gdLst/>
            <a:ahLst/>
            <a:cxnLst/>
            <a:rect l="l" t="t" r="r" b="b"/>
            <a:pathLst>
              <a:path w="44589" h="30022">
                <a:moveTo>
                  <a:pt x="11036" y="368"/>
                </a:moveTo>
                <a:lnTo>
                  <a:pt x="10502" y="152"/>
                </a:lnTo>
                <a:lnTo>
                  <a:pt x="9931" y="0"/>
                </a:lnTo>
                <a:lnTo>
                  <a:pt x="9321" y="0"/>
                </a:lnTo>
                <a:lnTo>
                  <a:pt x="5422" y="76"/>
                </a:lnTo>
                <a:lnTo>
                  <a:pt x="1612" y="5194"/>
                </a:lnTo>
                <a:lnTo>
                  <a:pt x="812" y="11404"/>
                </a:lnTo>
                <a:lnTo>
                  <a:pt x="0" y="17640"/>
                </a:lnTo>
                <a:lnTo>
                  <a:pt x="2514" y="22618"/>
                </a:lnTo>
                <a:lnTo>
                  <a:pt x="6400" y="22555"/>
                </a:lnTo>
                <a:lnTo>
                  <a:pt x="41656" y="30022"/>
                </a:lnTo>
                <a:lnTo>
                  <a:pt x="44589" y="7480"/>
                </a:lnTo>
                <a:lnTo>
                  <a:pt x="11036" y="3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395754" y="6367928"/>
            <a:ext cx="104241" cy="52222"/>
          </a:xfrm>
          <a:custGeom>
            <a:avLst/>
            <a:gdLst/>
            <a:ahLst/>
            <a:cxnLst/>
            <a:rect l="l" t="t" r="r" b="b"/>
            <a:pathLst>
              <a:path w="104241" h="52222">
                <a:moveTo>
                  <a:pt x="104241" y="28879"/>
                </a:moveTo>
                <a:lnTo>
                  <a:pt x="45097" y="0"/>
                </a:lnTo>
                <a:lnTo>
                  <a:pt x="0" y="23355"/>
                </a:lnTo>
                <a:lnTo>
                  <a:pt x="59156" y="52222"/>
                </a:lnTo>
                <a:lnTo>
                  <a:pt x="104241" y="288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395754" y="6367928"/>
            <a:ext cx="104241" cy="52222"/>
          </a:xfrm>
          <a:custGeom>
            <a:avLst/>
            <a:gdLst/>
            <a:ahLst/>
            <a:cxnLst/>
            <a:rect l="l" t="t" r="r" b="b"/>
            <a:pathLst>
              <a:path w="104241" h="52222">
                <a:moveTo>
                  <a:pt x="104241" y="28879"/>
                </a:moveTo>
                <a:lnTo>
                  <a:pt x="59156" y="52222"/>
                </a:lnTo>
                <a:lnTo>
                  <a:pt x="0" y="23355"/>
                </a:lnTo>
                <a:lnTo>
                  <a:pt x="45097" y="0"/>
                </a:lnTo>
                <a:lnTo>
                  <a:pt x="104241" y="288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733507" y="6534961"/>
            <a:ext cx="122542" cy="56680"/>
          </a:xfrm>
          <a:custGeom>
            <a:avLst/>
            <a:gdLst/>
            <a:ahLst/>
            <a:cxnLst/>
            <a:rect l="l" t="t" r="r" b="b"/>
            <a:pathLst>
              <a:path w="122542" h="56680">
                <a:moveTo>
                  <a:pt x="122542" y="28384"/>
                </a:moveTo>
                <a:lnTo>
                  <a:pt x="54381" y="0"/>
                </a:lnTo>
                <a:lnTo>
                  <a:pt x="0" y="28308"/>
                </a:lnTo>
                <a:lnTo>
                  <a:pt x="68148" y="56680"/>
                </a:lnTo>
                <a:lnTo>
                  <a:pt x="122542" y="2838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733507" y="6534961"/>
            <a:ext cx="122542" cy="56680"/>
          </a:xfrm>
          <a:custGeom>
            <a:avLst/>
            <a:gdLst/>
            <a:ahLst/>
            <a:cxnLst/>
            <a:rect l="l" t="t" r="r" b="b"/>
            <a:pathLst>
              <a:path w="122542" h="56680">
                <a:moveTo>
                  <a:pt x="122542" y="28384"/>
                </a:moveTo>
                <a:lnTo>
                  <a:pt x="68148" y="56680"/>
                </a:lnTo>
                <a:lnTo>
                  <a:pt x="0" y="28308"/>
                </a:lnTo>
                <a:lnTo>
                  <a:pt x="54381" y="0"/>
                </a:lnTo>
                <a:lnTo>
                  <a:pt x="122542" y="283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472241" y="6369375"/>
            <a:ext cx="279158" cy="135788"/>
          </a:xfrm>
          <a:custGeom>
            <a:avLst/>
            <a:gdLst/>
            <a:ahLst/>
            <a:cxnLst/>
            <a:rect l="l" t="t" r="r" b="b"/>
            <a:pathLst>
              <a:path w="279158" h="135788">
                <a:moveTo>
                  <a:pt x="279158" y="125183"/>
                </a:moveTo>
                <a:lnTo>
                  <a:pt x="21970" y="0"/>
                </a:lnTo>
                <a:lnTo>
                  <a:pt x="0" y="10591"/>
                </a:lnTo>
                <a:lnTo>
                  <a:pt x="257174" y="135788"/>
                </a:lnTo>
                <a:lnTo>
                  <a:pt x="279158" y="1251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472241" y="6369375"/>
            <a:ext cx="279158" cy="135788"/>
          </a:xfrm>
          <a:custGeom>
            <a:avLst/>
            <a:gdLst/>
            <a:ahLst/>
            <a:cxnLst/>
            <a:rect l="l" t="t" r="r" b="b"/>
            <a:pathLst>
              <a:path w="279158" h="135788">
                <a:moveTo>
                  <a:pt x="279158" y="125183"/>
                </a:moveTo>
                <a:lnTo>
                  <a:pt x="257174" y="135788"/>
                </a:lnTo>
                <a:lnTo>
                  <a:pt x="0" y="10591"/>
                </a:lnTo>
                <a:lnTo>
                  <a:pt x="21970" y="0"/>
                </a:lnTo>
                <a:lnTo>
                  <a:pt x="279158" y="1251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600675" y="5484140"/>
            <a:ext cx="22580" cy="958164"/>
          </a:xfrm>
          <a:custGeom>
            <a:avLst/>
            <a:gdLst/>
            <a:ahLst/>
            <a:cxnLst/>
            <a:rect l="l" t="t" r="r" b="b"/>
            <a:pathLst>
              <a:path w="22580" h="958164">
                <a:moveTo>
                  <a:pt x="21983" y="947572"/>
                </a:moveTo>
                <a:lnTo>
                  <a:pt x="22580" y="0"/>
                </a:lnTo>
                <a:lnTo>
                  <a:pt x="609" y="6718"/>
                </a:lnTo>
                <a:lnTo>
                  <a:pt x="0" y="958164"/>
                </a:lnTo>
                <a:lnTo>
                  <a:pt x="21983" y="9475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600675" y="5484140"/>
            <a:ext cx="22580" cy="958164"/>
          </a:xfrm>
          <a:custGeom>
            <a:avLst/>
            <a:gdLst/>
            <a:ahLst/>
            <a:cxnLst/>
            <a:rect l="l" t="t" r="r" b="b"/>
            <a:pathLst>
              <a:path w="22580" h="958164">
                <a:moveTo>
                  <a:pt x="21983" y="947572"/>
                </a:moveTo>
                <a:lnTo>
                  <a:pt x="0" y="958164"/>
                </a:lnTo>
                <a:lnTo>
                  <a:pt x="609" y="6718"/>
                </a:lnTo>
                <a:lnTo>
                  <a:pt x="22580" y="0"/>
                </a:lnTo>
                <a:lnTo>
                  <a:pt x="21983" y="9475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601281" y="6233558"/>
            <a:ext cx="217322" cy="342138"/>
          </a:xfrm>
          <a:custGeom>
            <a:avLst/>
            <a:gdLst/>
            <a:ahLst/>
            <a:cxnLst/>
            <a:rect l="l" t="t" r="r" b="b"/>
            <a:pathLst>
              <a:path w="217322" h="342138">
                <a:moveTo>
                  <a:pt x="217322" y="331533"/>
                </a:moveTo>
                <a:lnTo>
                  <a:pt x="21970" y="0"/>
                </a:lnTo>
                <a:lnTo>
                  <a:pt x="0" y="10604"/>
                </a:lnTo>
                <a:lnTo>
                  <a:pt x="195338" y="342138"/>
                </a:lnTo>
                <a:lnTo>
                  <a:pt x="217322" y="3315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601281" y="6233558"/>
            <a:ext cx="217322" cy="342138"/>
          </a:xfrm>
          <a:custGeom>
            <a:avLst/>
            <a:gdLst/>
            <a:ahLst/>
            <a:cxnLst/>
            <a:rect l="l" t="t" r="r" b="b"/>
            <a:pathLst>
              <a:path w="217322" h="342138">
                <a:moveTo>
                  <a:pt x="217322" y="331533"/>
                </a:moveTo>
                <a:lnTo>
                  <a:pt x="195338" y="342138"/>
                </a:lnTo>
                <a:lnTo>
                  <a:pt x="0" y="10604"/>
                </a:lnTo>
                <a:lnTo>
                  <a:pt x="21970" y="0"/>
                </a:lnTo>
                <a:lnTo>
                  <a:pt x="217322" y="3315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472240" y="6275440"/>
            <a:ext cx="121450" cy="104533"/>
          </a:xfrm>
          <a:custGeom>
            <a:avLst/>
            <a:gdLst/>
            <a:ahLst/>
            <a:cxnLst/>
            <a:rect l="l" t="t" r="r" b="b"/>
            <a:pathLst>
              <a:path w="121450" h="104533">
                <a:moveTo>
                  <a:pt x="121450" y="0"/>
                </a:moveTo>
                <a:lnTo>
                  <a:pt x="99466" y="10591"/>
                </a:lnTo>
                <a:lnTo>
                  <a:pt x="0" y="104533"/>
                </a:lnTo>
                <a:lnTo>
                  <a:pt x="21970" y="93929"/>
                </a:lnTo>
                <a:lnTo>
                  <a:pt x="12145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472240" y="6275440"/>
            <a:ext cx="121450" cy="104533"/>
          </a:xfrm>
          <a:custGeom>
            <a:avLst/>
            <a:gdLst/>
            <a:ahLst/>
            <a:cxnLst/>
            <a:rect l="l" t="t" r="r" b="b"/>
            <a:pathLst>
              <a:path w="121450" h="104533">
                <a:moveTo>
                  <a:pt x="121450" y="0"/>
                </a:moveTo>
                <a:lnTo>
                  <a:pt x="99466" y="10591"/>
                </a:lnTo>
                <a:lnTo>
                  <a:pt x="0" y="104533"/>
                </a:lnTo>
                <a:lnTo>
                  <a:pt x="21970" y="93929"/>
                </a:lnTo>
                <a:lnTo>
                  <a:pt x="12145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425612" y="5491820"/>
            <a:ext cx="371005" cy="1083868"/>
          </a:xfrm>
          <a:custGeom>
            <a:avLst/>
            <a:gdLst/>
            <a:ahLst/>
            <a:cxnLst/>
            <a:rect l="l" t="t" r="r" b="b"/>
            <a:pathLst>
              <a:path w="371005" h="1083868">
                <a:moveTo>
                  <a:pt x="175069" y="950480"/>
                </a:moveTo>
                <a:lnTo>
                  <a:pt x="146100" y="0"/>
                </a:lnTo>
                <a:lnTo>
                  <a:pt x="146100" y="757783"/>
                </a:lnTo>
                <a:lnTo>
                  <a:pt x="46621" y="888149"/>
                </a:lnTo>
                <a:lnTo>
                  <a:pt x="146100" y="794207"/>
                </a:lnTo>
                <a:lnTo>
                  <a:pt x="146100" y="936574"/>
                </a:lnTo>
                <a:lnTo>
                  <a:pt x="321652" y="1040536"/>
                </a:lnTo>
                <a:lnTo>
                  <a:pt x="304139" y="1013485"/>
                </a:lnTo>
                <a:lnTo>
                  <a:pt x="175069" y="950480"/>
                </a:lnTo>
                <a:close/>
              </a:path>
              <a:path w="371005" h="1083868">
                <a:moveTo>
                  <a:pt x="0" y="898677"/>
                </a:moveTo>
                <a:lnTo>
                  <a:pt x="22694" y="910729"/>
                </a:lnTo>
                <a:lnTo>
                  <a:pt x="33324" y="900709"/>
                </a:lnTo>
                <a:lnTo>
                  <a:pt x="321652" y="1040536"/>
                </a:lnTo>
                <a:lnTo>
                  <a:pt x="146100" y="936574"/>
                </a:lnTo>
                <a:lnTo>
                  <a:pt x="46621" y="888149"/>
                </a:lnTo>
                <a:lnTo>
                  <a:pt x="146100" y="757783"/>
                </a:lnTo>
                <a:lnTo>
                  <a:pt x="0" y="898677"/>
                </a:lnTo>
                <a:close/>
              </a:path>
              <a:path w="371005" h="1083868">
                <a:moveTo>
                  <a:pt x="146100" y="0"/>
                </a:moveTo>
                <a:lnTo>
                  <a:pt x="175069" y="950480"/>
                </a:lnTo>
                <a:lnTo>
                  <a:pt x="175679" y="795261"/>
                </a:lnTo>
                <a:lnTo>
                  <a:pt x="304139" y="1013485"/>
                </a:lnTo>
                <a:lnTo>
                  <a:pt x="321652" y="1040536"/>
                </a:lnTo>
                <a:lnTo>
                  <a:pt x="335660" y="1070000"/>
                </a:lnTo>
                <a:lnTo>
                  <a:pt x="371005" y="1083868"/>
                </a:lnTo>
                <a:lnTo>
                  <a:pt x="175679" y="752347"/>
                </a:lnTo>
                <a:lnTo>
                  <a:pt x="175679" y="3708"/>
                </a:lnTo>
                <a:lnTo>
                  <a:pt x="14610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600680" y="6287081"/>
            <a:ext cx="129070" cy="218224"/>
          </a:xfrm>
          <a:custGeom>
            <a:avLst/>
            <a:gdLst/>
            <a:ahLst/>
            <a:cxnLst/>
            <a:rect l="l" t="t" r="r" b="b"/>
            <a:pathLst>
              <a:path w="129070" h="218224">
                <a:moveTo>
                  <a:pt x="0" y="155219"/>
                </a:moveTo>
                <a:lnTo>
                  <a:pt x="609" y="0"/>
                </a:lnTo>
                <a:lnTo>
                  <a:pt x="129070" y="218224"/>
                </a:lnTo>
                <a:lnTo>
                  <a:pt x="0" y="1552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472233" y="6286028"/>
            <a:ext cx="99479" cy="142367"/>
          </a:xfrm>
          <a:custGeom>
            <a:avLst/>
            <a:gdLst/>
            <a:ahLst/>
            <a:cxnLst/>
            <a:rect l="l" t="t" r="r" b="b"/>
            <a:pathLst>
              <a:path w="99479" h="142366">
                <a:moveTo>
                  <a:pt x="0" y="93941"/>
                </a:moveTo>
                <a:lnTo>
                  <a:pt x="99479" y="0"/>
                </a:lnTo>
                <a:lnTo>
                  <a:pt x="99479" y="142366"/>
                </a:lnTo>
                <a:lnTo>
                  <a:pt x="0" y="9394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425612" y="5491820"/>
            <a:ext cx="371005" cy="1083868"/>
          </a:xfrm>
          <a:custGeom>
            <a:avLst/>
            <a:gdLst/>
            <a:ahLst/>
            <a:cxnLst/>
            <a:rect l="l" t="t" r="r" b="b"/>
            <a:pathLst>
              <a:path w="371005" h="1083868">
                <a:moveTo>
                  <a:pt x="175679" y="752347"/>
                </a:moveTo>
                <a:lnTo>
                  <a:pt x="175679" y="3708"/>
                </a:lnTo>
                <a:lnTo>
                  <a:pt x="146100" y="0"/>
                </a:lnTo>
                <a:lnTo>
                  <a:pt x="146100" y="757783"/>
                </a:lnTo>
                <a:lnTo>
                  <a:pt x="0" y="898677"/>
                </a:lnTo>
                <a:lnTo>
                  <a:pt x="22694" y="910729"/>
                </a:lnTo>
                <a:lnTo>
                  <a:pt x="33324" y="900709"/>
                </a:lnTo>
                <a:lnTo>
                  <a:pt x="321652" y="1040536"/>
                </a:lnTo>
                <a:lnTo>
                  <a:pt x="335660" y="1070000"/>
                </a:lnTo>
                <a:lnTo>
                  <a:pt x="371005" y="1083868"/>
                </a:lnTo>
                <a:lnTo>
                  <a:pt x="175679" y="7523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608534" y="5503866"/>
            <a:ext cx="6629" cy="14312"/>
          </a:xfrm>
          <a:custGeom>
            <a:avLst/>
            <a:gdLst/>
            <a:ahLst/>
            <a:cxnLst/>
            <a:rect l="l" t="t" r="r" b="b"/>
            <a:pathLst>
              <a:path w="6629" h="14312">
                <a:moveTo>
                  <a:pt x="6629" y="6705"/>
                </a:moveTo>
                <a:lnTo>
                  <a:pt x="6629" y="2895"/>
                </a:lnTo>
                <a:lnTo>
                  <a:pt x="5143" y="0"/>
                </a:lnTo>
                <a:lnTo>
                  <a:pt x="1485" y="495"/>
                </a:lnTo>
                <a:lnTo>
                  <a:pt x="0" y="3771"/>
                </a:lnTo>
                <a:lnTo>
                  <a:pt x="0" y="11404"/>
                </a:lnTo>
                <a:lnTo>
                  <a:pt x="1485" y="14312"/>
                </a:lnTo>
                <a:lnTo>
                  <a:pt x="5143" y="13804"/>
                </a:lnTo>
                <a:lnTo>
                  <a:pt x="6629" y="10515"/>
                </a:lnTo>
                <a:lnTo>
                  <a:pt x="6629" y="6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608534" y="5503866"/>
            <a:ext cx="6629" cy="14312"/>
          </a:xfrm>
          <a:custGeom>
            <a:avLst/>
            <a:gdLst/>
            <a:ahLst/>
            <a:cxnLst/>
            <a:rect l="l" t="t" r="r" b="b"/>
            <a:pathLst>
              <a:path w="6629" h="14312">
                <a:moveTo>
                  <a:pt x="6629" y="6705"/>
                </a:moveTo>
                <a:lnTo>
                  <a:pt x="6629" y="10515"/>
                </a:lnTo>
                <a:lnTo>
                  <a:pt x="5143" y="13804"/>
                </a:lnTo>
                <a:lnTo>
                  <a:pt x="3314" y="14058"/>
                </a:lnTo>
                <a:lnTo>
                  <a:pt x="1485" y="14312"/>
                </a:lnTo>
                <a:lnTo>
                  <a:pt x="0" y="11404"/>
                </a:lnTo>
                <a:lnTo>
                  <a:pt x="0" y="7581"/>
                </a:lnTo>
                <a:lnTo>
                  <a:pt x="0" y="3771"/>
                </a:lnTo>
                <a:lnTo>
                  <a:pt x="1485" y="495"/>
                </a:lnTo>
                <a:lnTo>
                  <a:pt x="3314" y="254"/>
                </a:lnTo>
                <a:lnTo>
                  <a:pt x="5143" y="0"/>
                </a:lnTo>
                <a:lnTo>
                  <a:pt x="6629" y="2895"/>
                </a:lnTo>
                <a:lnTo>
                  <a:pt x="6629" y="67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4608534" y="5546154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2882"/>
                </a:lnTo>
                <a:lnTo>
                  <a:pt x="5143" y="0"/>
                </a:lnTo>
                <a:lnTo>
                  <a:pt x="1485" y="495"/>
                </a:lnTo>
                <a:lnTo>
                  <a:pt x="0" y="3784"/>
                </a:lnTo>
                <a:lnTo>
                  <a:pt x="0" y="11391"/>
                </a:lnTo>
                <a:lnTo>
                  <a:pt x="1485" y="14287"/>
                </a:lnTo>
                <a:lnTo>
                  <a:pt x="5143" y="13792"/>
                </a:lnTo>
                <a:lnTo>
                  <a:pt x="6629" y="10502"/>
                </a:lnTo>
                <a:lnTo>
                  <a:pt x="6629" y="6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4608534" y="5546154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10502"/>
                </a:lnTo>
                <a:lnTo>
                  <a:pt x="5143" y="13792"/>
                </a:lnTo>
                <a:lnTo>
                  <a:pt x="3314" y="14033"/>
                </a:lnTo>
                <a:lnTo>
                  <a:pt x="1485" y="14287"/>
                </a:lnTo>
                <a:lnTo>
                  <a:pt x="0" y="11391"/>
                </a:lnTo>
                <a:lnTo>
                  <a:pt x="0" y="7581"/>
                </a:lnTo>
                <a:lnTo>
                  <a:pt x="0" y="3784"/>
                </a:lnTo>
                <a:lnTo>
                  <a:pt x="1485" y="495"/>
                </a:lnTo>
                <a:lnTo>
                  <a:pt x="3314" y="241"/>
                </a:lnTo>
                <a:lnTo>
                  <a:pt x="5143" y="0"/>
                </a:lnTo>
                <a:lnTo>
                  <a:pt x="6629" y="2882"/>
                </a:lnTo>
                <a:lnTo>
                  <a:pt x="6629" y="6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4608534" y="5588430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2882"/>
                </a:lnTo>
                <a:lnTo>
                  <a:pt x="5143" y="0"/>
                </a:lnTo>
                <a:lnTo>
                  <a:pt x="1485" y="482"/>
                </a:lnTo>
                <a:lnTo>
                  <a:pt x="0" y="3784"/>
                </a:lnTo>
                <a:lnTo>
                  <a:pt x="0" y="11391"/>
                </a:lnTo>
                <a:lnTo>
                  <a:pt x="1485" y="14287"/>
                </a:lnTo>
                <a:lnTo>
                  <a:pt x="5143" y="13792"/>
                </a:lnTo>
                <a:lnTo>
                  <a:pt x="6629" y="10502"/>
                </a:lnTo>
                <a:lnTo>
                  <a:pt x="6629" y="6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4608534" y="5588430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10502"/>
                </a:lnTo>
                <a:lnTo>
                  <a:pt x="5143" y="13792"/>
                </a:lnTo>
                <a:lnTo>
                  <a:pt x="3314" y="14033"/>
                </a:lnTo>
                <a:lnTo>
                  <a:pt x="1485" y="14287"/>
                </a:lnTo>
                <a:lnTo>
                  <a:pt x="0" y="11391"/>
                </a:lnTo>
                <a:lnTo>
                  <a:pt x="0" y="7581"/>
                </a:lnTo>
                <a:lnTo>
                  <a:pt x="0" y="3784"/>
                </a:lnTo>
                <a:lnTo>
                  <a:pt x="1485" y="482"/>
                </a:lnTo>
                <a:lnTo>
                  <a:pt x="3314" y="241"/>
                </a:lnTo>
                <a:lnTo>
                  <a:pt x="5143" y="0"/>
                </a:lnTo>
                <a:lnTo>
                  <a:pt x="6629" y="2882"/>
                </a:lnTo>
                <a:lnTo>
                  <a:pt x="6629" y="6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4608534" y="5630698"/>
            <a:ext cx="6629" cy="14300"/>
          </a:xfrm>
          <a:custGeom>
            <a:avLst/>
            <a:gdLst/>
            <a:ahLst/>
            <a:cxnLst/>
            <a:rect l="l" t="t" r="r" b="b"/>
            <a:pathLst>
              <a:path w="6629" h="14300">
                <a:moveTo>
                  <a:pt x="6629" y="6705"/>
                </a:moveTo>
                <a:lnTo>
                  <a:pt x="6629" y="2895"/>
                </a:lnTo>
                <a:lnTo>
                  <a:pt x="5143" y="0"/>
                </a:lnTo>
                <a:lnTo>
                  <a:pt x="1485" y="482"/>
                </a:lnTo>
                <a:lnTo>
                  <a:pt x="0" y="3771"/>
                </a:lnTo>
                <a:lnTo>
                  <a:pt x="0" y="11417"/>
                </a:lnTo>
                <a:lnTo>
                  <a:pt x="1485" y="14300"/>
                </a:lnTo>
                <a:lnTo>
                  <a:pt x="5143" y="13804"/>
                </a:lnTo>
                <a:lnTo>
                  <a:pt x="6629" y="10515"/>
                </a:lnTo>
                <a:lnTo>
                  <a:pt x="6629" y="6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4608534" y="5630698"/>
            <a:ext cx="6629" cy="14300"/>
          </a:xfrm>
          <a:custGeom>
            <a:avLst/>
            <a:gdLst/>
            <a:ahLst/>
            <a:cxnLst/>
            <a:rect l="l" t="t" r="r" b="b"/>
            <a:pathLst>
              <a:path w="6629" h="14300">
                <a:moveTo>
                  <a:pt x="6629" y="6705"/>
                </a:moveTo>
                <a:lnTo>
                  <a:pt x="6629" y="10515"/>
                </a:lnTo>
                <a:lnTo>
                  <a:pt x="5143" y="13804"/>
                </a:lnTo>
                <a:lnTo>
                  <a:pt x="3314" y="14058"/>
                </a:lnTo>
                <a:lnTo>
                  <a:pt x="1485" y="14300"/>
                </a:lnTo>
                <a:lnTo>
                  <a:pt x="0" y="11417"/>
                </a:lnTo>
                <a:lnTo>
                  <a:pt x="0" y="7594"/>
                </a:lnTo>
                <a:lnTo>
                  <a:pt x="0" y="3771"/>
                </a:lnTo>
                <a:lnTo>
                  <a:pt x="1485" y="482"/>
                </a:lnTo>
                <a:lnTo>
                  <a:pt x="3314" y="241"/>
                </a:lnTo>
                <a:lnTo>
                  <a:pt x="5143" y="0"/>
                </a:lnTo>
                <a:lnTo>
                  <a:pt x="6629" y="2895"/>
                </a:lnTo>
                <a:lnTo>
                  <a:pt x="6629" y="67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4608534" y="5672986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2882"/>
                </a:lnTo>
                <a:lnTo>
                  <a:pt x="5143" y="0"/>
                </a:lnTo>
                <a:lnTo>
                  <a:pt x="1485" y="482"/>
                </a:lnTo>
                <a:lnTo>
                  <a:pt x="0" y="3784"/>
                </a:lnTo>
                <a:lnTo>
                  <a:pt x="0" y="11391"/>
                </a:lnTo>
                <a:lnTo>
                  <a:pt x="1485" y="14287"/>
                </a:lnTo>
                <a:lnTo>
                  <a:pt x="5143" y="13792"/>
                </a:lnTo>
                <a:lnTo>
                  <a:pt x="6629" y="10502"/>
                </a:lnTo>
                <a:lnTo>
                  <a:pt x="6629" y="6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4608534" y="5672986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10502"/>
                </a:lnTo>
                <a:lnTo>
                  <a:pt x="5143" y="13792"/>
                </a:lnTo>
                <a:lnTo>
                  <a:pt x="3314" y="14033"/>
                </a:lnTo>
                <a:lnTo>
                  <a:pt x="1485" y="14287"/>
                </a:lnTo>
                <a:lnTo>
                  <a:pt x="0" y="11391"/>
                </a:lnTo>
                <a:lnTo>
                  <a:pt x="0" y="7581"/>
                </a:lnTo>
                <a:lnTo>
                  <a:pt x="0" y="3784"/>
                </a:lnTo>
                <a:lnTo>
                  <a:pt x="1485" y="482"/>
                </a:lnTo>
                <a:lnTo>
                  <a:pt x="3314" y="241"/>
                </a:lnTo>
                <a:lnTo>
                  <a:pt x="5143" y="0"/>
                </a:lnTo>
                <a:lnTo>
                  <a:pt x="6629" y="2882"/>
                </a:lnTo>
                <a:lnTo>
                  <a:pt x="6629" y="6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4538625" y="5706302"/>
            <a:ext cx="62661" cy="99555"/>
          </a:xfrm>
          <a:custGeom>
            <a:avLst/>
            <a:gdLst/>
            <a:ahLst/>
            <a:cxnLst/>
            <a:rect l="l" t="t" r="r" b="b"/>
            <a:pathLst>
              <a:path w="62661" h="99555">
                <a:moveTo>
                  <a:pt x="62661" y="99555"/>
                </a:moveTo>
                <a:lnTo>
                  <a:pt x="62661" y="13449"/>
                </a:lnTo>
                <a:lnTo>
                  <a:pt x="0" y="0"/>
                </a:lnTo>
                <a:lnTo>
                  <a:pt x="0" y="86106"/>
                </a:lnTo>
                <a:lnTo>
                  <a:pt x="62661" y="995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4538625" y="5706302"/>
            <a:ext cx="62661" cy="99555"/>
          </a:xfrm>
          <a:custGeom>
            <a:avLst/>
            <a:gdLst/>
            <a:ahLst/>
            <a:cxnLst/>
            <a:rect l="l" t="t" r="r" b="b"/>
            <a:pathLst>
              <a:path w="62661" h="99555">
                <a:moveTo>
                  <a:pt x="62661" y="99555"/>
                </a:moveTo>
                <a:lnTo>
                  <a:pt x="0" y="86106"/>
                </a:lnTo>
                <a:lnTo>
                  <a:pt x="0" y="0"/>
                </a:lnTo>
                <a:lnTo>
                  <a:pt x="62661" y="13449"/>
                </a:lnTo>
                <a:lnTo>
                  <a:pt x="62661" y="99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4601286" y="5696819"/>
            <a:ext cx="57340" cy="109042"/>
          </a:xfrm>
          <a:custGeom>
            <a:avLst/>
            <a:gdLst/>
            <a:ahLst/>
            <a:cxnLst/>
            <a:rect l="l" t="t" r="r" b="b"/>
            <a:pathLst>
              <a:path w="57340" h="109042">
                <a:moveTo>
                  <a:pt x="57340" y="86093"/>
                </a:moveTo>
                <a:lnTo>
                  <a:pt x="57340" y="0"/>
                </a:lnTo>
                <a:lnTo>
                  <a:pt x="0" y="22936"/>
                </a:lnTo>
                <a:lnTo>
                  <a:pt x="0" y="109042"/>
                </a:lnTo>
                <a:lnTo>
                  <a:pt x="57340" y="8609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4601286" y="5696819"/>
            <a:ext cx="57340" cy="109042"/>
          </a:xfrm>
          <a:custGeom>
            <a:avLst/>
            <a:gdLst/>
            <a:ahLst/>
            <a:cxnLst/>
            <a:rect l="l" t="t" r="r" b="b"/>
            <a:pathLst>
              <a:path w="57340" h="109042">
                <a:moveTo>
                  <a:pt x="57340" y="86093"/>
                </a:moveTo>
                <a:lnTo>
                  <a:pt x="0" y="109042"/>
                </a:lnTo>
                <a:lnTo>
                  <a:pt x="0" y="22936"/>
                </a:lnTo>
                <a:lnTo>
                  <a:pt x="57340" y="0"/>
                </a:lnTo>
                <a:lnTo>
                  <a:pt x="57340" y="860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4538629" y="5689476"/>
            <a:ext cx="120002" cy="30276"/>
          </a:xfrm>
          <a:custGeom>
            <a:avLst/>
            <a:gdLst/>
            <a:ahLst/>
            <a:cxnLst/>
            <a:rect l="l" t="t" r="r" b="b"/>
            <a:pathLst>
              <a:path w="120002" h="30276">
                <a:moveTo>
                  <a:pt x="84632" y="0"/>
                </a:moveTo>
                <a:lnTo>
                  <a:pt x="84632" y="7302"/>
                </a:lnTo>
                <a:lnTo>
                  <a:pt x="63309" y="16814"/>
                </a:lnTo>
                <a:lnTo>
                  <a:pt x="33083" y="11722"/>
                </a:lnTo>
                <a:lnTo>
                  <a:pt x="33083" y="5892"/>
                </a:lnTo>
                <a:lnTo>
                  <a:pt x="0" y="16827"/>
                </a:lnTo>
                <a:lnTo>
                  <a:pt x="62661" y="30276"/>
                </a:lnTo>
                <a:lnTo>
                  <a:pt x="120002" y="7340"/>
                </a:lnTo>
                <a:lnTo>
                  <a:pt x="8463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4538629" y="5689476"/>
            <a:ext cx="120002" cy="30276"/>
          </a:xfrm>
          <a:custGeom>
            <a:avLst/>
            <a:gdLst/>
            <a:ahLst/>
            <a:cxnLst/>
            <a:rect l="l" t="t" r="r" b="b"/>
            <a:pathLst>
              <a:path w="120002" h="30276">
                <a:moveTo>
                  <a:pt x="0" y="16827"/>
                </a:moveTo>
                <a:lnTo>
                  <a:pt x="62661" y="30276"/>
                </a:lnTo>
                <a:lnTo>
                  <a:pt x="120002" y="7340"/>
                </a:lnTo>
                <a:lnTo>
                  <a:pt x="84632" y="0"/>
                </a:lnTo>
                <a:lnTo>
                  <a:pt x="84632" y="7302"/>
                </a:lnTo>
                <a:lnTo>
                  <a:pt x="63309" y="16814"/>
                </a:lnTo>
                <a:lnTo>
                  <a:pt x="33083" y="11722"/>
                </a:lnTo>
                <a:lnTo>
                  <a:pt x="33083" y="5892"/>
                </a:lnTo>
                <a:lnTo>
                  <a:pt x="0" y="1682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4625148" y="5738030"/>
            <a:ext cx="44577" cy="30010"/>
          </a:xfrm>
          <a:custGeom>
            <a:avLst/>
            <a:gdLst/>
            <a:ahLst/>
            <a:cxnLst/>
            <a:rect l="l" t="t" r="r" b="b"/>
            <a:pathLst>
              <a:path w="44576" h="30010">
                <a:moveTo>
                  <a:pt x="11036" y="355"/>
                </a:moveTo>
                <a:lnTo>
                  <a:pt x="9321" y="0"/>
                </a:lnTo>
                <a:lnTo>
                  <a:pt x="5435" y="76"/>
                </a:lnTo>
                <a:lnTo>
                  <a:pt x="1612" y="5194"/>
                </a:lnTo>
                <a:lnTo>
                  <a:pt x="812" y="11391"/>
                </a:lnTo>
                <a:lnTo>
                  <a:pt x="0" y="17627"/>
                </a:lnTo>
                <a:lnTo>
                  <a:pt x="2514" y="22605"/>
                </a:lnTo>
                <a:lnTo>
                  <a:pt x="6400" y="22542"/>
                </a:lnTo>
                <a:lnTo>
                  <a:pt x="41656" y="30010"/>
                </a:lnTo>
                <a:lnTo>
                  <a:pt x="44577" y="7467"/>
                </a:lnTo>
                <a:lnTo>
                  <a:pt x="11036" y="3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4625148" y="5738017"/>
            <a:ext cx="44577" cy="30022"/>
          </a:xfrm>
          <a:custGeom>
            <a:avLst/>
            <a:gdLst/>
            <a:ahLst/>
            <a:cxnLst/>
            <a:rect l="l" t="t" r="r" b="b"/>
            <a:pathLst>
              <a:path w="44576" h="30022">
                <a:moveTo>
                  <a:pt x="11036" y="368"/>
                </a:moveTo>
                <a:lnTo>
                  <a:pt x="10502" y="152"/>
                </a:lnTo>
                <a:lnTo>
                  <a:pt x="9931" y="0"/>
                </a:lnTo>
                <a:lnTo>
                  <a:pt x="9321" y="12"/>
                </a:lnTo>
                <a:lnTo>
                  <a:pt x="5435" y="88"/>
                </a:lnTo>
                <a:lnTo>
                  <a:pt x="1612" y="5206"/>
                </a:lnTo>
                <a:lnTo>
                  <a:pt x="812" y="11404"/>
                </a:lnTo>
                <a:lnTo>
                  <a:pt x="0" y="17640"/>
                </a:lnTo>
                <a:lnTo>
                  <a:pt x="2514" y="22618"/>
                </a:lnTo>
                <a:lnTo>
                  <a:pt x="6400" y="22555"/>
                </a:lnTo>
                <a:lnTo>
                  <a:pt x="41656" y="30022"/>
                </a:lnTo>
                <a:lnTo>
                  <a:pt x="44577" y="7480"/>
                </a:lnTo>
                <a:lnTo>
                  <a:pt x="11036" y="3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4660410" y="5745426"/>
            <a:ext cx="15722" cy="22682"/>
          </a:xfrm>
          <a:custGeom>
            <a:avLst/>
            <a:gdLst/>
            <a:ahLst/>
            <a:cxnLst/>
            <a:rect l="l" t="t" r="r" b="b"/>
            <a:pathLst>
              <a:path w="15722" h="22682">
                <a:moveTo>
                  <a:pt x="800" y="11480"/>
                </a:moveTo>
                <a:lnTo>
                  <a:pt x="0" y="17716"/>
                </a:lnTo>
                <a:lnTo>
                  <a:pt x="2501" y="22682"/>
                </a:lnTo>
                <a:lnTo>
                  <a:pt x="10299" y="22542"/>
                </a:lnTo>
                <a:lnTo>
                  <a:pt x="14122" y="17437"/>
                </a:lnTo>
                <a:lnTo>
                  <a:pt x="14922" y="11214"/>
                </a:lnTo>
                <a:lnTo>
                  <a:pt x="15722" y="4978"/>
                </a:lnTo>
                <a:lnTo>
                  <a:pt x="13220" y="0"/>
                </a:lnTo>
                <a:lnTo>
                  <a:pt x="5422" y="152"/>
                </a:lnTo>
                <a:lnTo>
                  <a:pt x="1600" y="5257"/>
                </a:lnTo>
                <a:lnTo>
                  <a:pt x="800" y="114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4660410" y="5745426"/>
            <a:ext cx="15722" cy="22682"/>
          </a:xfrm>
          <a:custGeom>
            <a:avLst/>
            <a:gdLst/>
            <a:ahLst/>
            <a:cxnLst/>
            <a:rect l="l" t="t" r="r" b="b"/>
            <a:pathLst>
              <a:path w="15722" h="22682">
                <a:moveTo>
                  <a:pt x="800" y="11480"/>
                </a:moveTo>
                <a:lnTo>
                  <a:pt x="0" y="17716"/>
                </a:lnTo>
                <a:lnTo>
                  <a:pt x="2501" y="22682"/>
                </a:lnTo>
                <a:lnTo>
                  <a:pt x="6400" y="22618"/>
                </a:lnTo>
                <a:lnTo>
                  <a:pt x="10299" y="22542"/>
                </a:lnTo>
                <a:lnTo>
                  <a:pt x="14122" y="17437"/>
                </a:lnTo>
                <a:lnTo>
                  <a:pt x="14922" y="11214"/>
                </a:lnTo>
                <a:lnTo>
                  <a:pt x="15722" y="4978"/>
                </a:lnTo>
                <a:lnTo>
                  <a:pt x="13220" y="0"/>
                </a:lnTo>
                <a:lnTo>
                  <a:pt x="9321" y="76"/>
                </a:lnTo>
                <a:lnTo>
                  <a:pt x="5422" y="152"/>
                </a:lnTo>
                <a:lnTo>
                  <a:pt x="1600" y="5257"/>
                </a:lnTo>
                <a:lnTo>
                  <a:pt x="800" y="1148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973727" y="5839767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2"/>
                </a:lnTo>
                <a:lnTo>
                  <a:pt x="11976" y="12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973727" y="5839767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1391" y="863"/>
                </a:lnTo>
                <a:lnTo>
                  <a:pt x="10782" y="596"/>
                </a:ln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2"/>
                </a:lnTo>
                <a:lnTo>
                  <a:pt x="11976" y="12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841761" y="6582636"/>
            <a:ext cx="113233" cy="63068"/>
          </a:xfrm>
          <a:custGeom>
            <a:avLst/>
            <a:gdLst/>
            <a:ahLst/>
            <a:cxnLst/>
            <a:rect l="l" t="t" r="r" b="b"/>
            <a:pathLst>
              <a:path w="113233" h="63068">
                <a:moveTo>
                  <a:pt x="113233" y="42887"/>
                </a:moveTo>
                <a:lnTo>
                  <a:pt x="48983" y="0"/>
                </a:lnTo>
                <a:lnTo>
                  <a:pt x="0" y="20180"/>
                </a:lnTo>
                <a:lnTo>
                  <a:pt x="64236" y="63068"/>
                </a:lnTo>
                <a:lnTo>
                  <a:pt x="113233" y="428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841761" y="6582636"/>
            <a:ext cx="113233" cy="63068"/>
          </a:xfrm>
          <a:custGeom>
            <a:avLst/>
            <a:gdLst/>
            <a:ahLst/>
            <a:cxnLst/>
            <a:rect l="l" t="t" r="r" b="b"/>
            <a:pathLst>
              <a:path w="113233" h="63068">
                <a:moveTo>
                  <a:pt x="113233" y="42887"/>
                </a:moveTo>
                <a:lnTo>
                  <a:pt x="64236" y="63068"/>
                </a:lnTo>
                <a:lnTo>
                  <a:pt x="0" y="20180"/>
                </a:lnTo>
                <a:lnTo>
                  <a:pt x="48983" y="0"/>
                </a:lnTo>
                <a:lnTo>
                  <a:pt x="113233" y="4288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4208648" y="6831499"/>
            <a:ext cx="133108" cy="68211"/>
          </a:xfrm>
          <a:custGeom>
            <a:avLst/>
            <a:gdLst/>
            <a:ahLst/>
            <a:cxnLst/>
            <a:rect l="l" t="t" r="r" b="b"/>
            <a:pathLst>
              <a:path w="133108" h="68211">
                <a:moveTo>
                  <a:pt x="133108" y="43713"/>
                </a:moveTo>
                <a:lnTo>
                  <a:pt x="59080" y="0"/>
                </a:lnTo>
                <a:lnTo>
                  <a:pt x="0" y="24485"/>
                </a:lnTo>
                <a:lnTo>
                  <a:pt x="74028" y="68211"/>
                </a:lnTo>
                <a:lnTo>
                  <a:pt x="133108" y="437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4208648" y="6831499"/>
            <a:ext cx="133108" cy="68211"/>
          </a:xfrm>
          <a:custGeom>
            <a:avLst/>
            <a:gdLst/>
            <a:ahLst/>
            <a:cxnLst/>
            <a:rect l="l" t="t" r="r" b="b"/>
            <a:pathLst>
              <a:path w="133108" h="68211">
                <a:moveTo>
                  <a:pt x="133108" y="43713"/>
                </a:moveTo>
                <a:lnTo>
                  <a:pt x="74028" y="68211"/>
                </a:lnTo>
                <a:lnTo>
                  <a:pt x="0" y="24485"/>
                </a:lnTo>
                <a:lnTo>
                  <a:pt x="59080" y="0"/>
                </a:lnTo>
                <a:lnTo>
                  <a:pt x="133108" y="437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924844" y="6592651"/>
            <a:ext cx="303237" cy="194970"/>
          </a:xfrm>
          <a:custGeom>
            <a:avLst/>
            <a:gdLst/>
            <a:ahLst/>
            <a:cxnLst/>
            <a:rect l="l" t="t" r="r" b="b"/>
            <a:pathLst>
              <a:path w="303237" h="194970">
                <a:moveTo>
                  <a:pt x="303237" y="186042"/>
                </a:moveTo>
                <a:lnTo>
                  <a:pt x="23875" y="0"/>
                </a:lnTo>
                <a:lnTo>
                  <a:pt x="0" y="8928"/>
                </a:lnTo>
                <a:lnTo>
                  <a:pt x="279361" y="194970"/>
                </a:lnTo>
                <a:lnTo>
                  <a:pt x="303237" y="1860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924844" y="6592651"/>
            <a:ext cx="303237" cy="194970"/>
          </a:xfrm>
          <a:custGeom>
            <a:avLst/>
            <a:gdLst/>
            <a:ahLst/>
            <a:cxnLst/>
            <a:rect l="l" t="t" r="r" b="b"/>
            <a:pathLst>
              <a:path w="303237" h="194970">
                <a:moveTo>
                  <a:pt x="303237" y="186042"/>
                </a:moveTo>
                <a:lnTo>
                  <a:pt x="279361" y="194970"/>
                </a:lnTo>
                <a:lnTo>
                  <a:pt x="0" y="8928"/>
                </a:lnTo>
                <a:lnTo>
                  <a:pt x="23875" y="0"/>
                </a:lnTo>
                <a:lnTo>
                  <a:pt x="303237" y="1860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4064369" y="5569028"/>
            <a:ext cx="24523" cy="1125245"/>
          </a:xfrm>
          <a:custGeom>
            <a:avLst/>
            <a:gdLst/>
            <a:ahLst/>
            <a:cxnLst/>
            <a:rect l="l" t="t" r="r" b="b"/>
            <a:pathLst>
              <a:path w="24523" h="1125245">
                <a:moveTo>
                  <a:pt x="23863" y="1116330"/>
                </a:moveTo>
                <a:lnTo>
                  <a:pt x="24523" y="0"/>
                </a:lnTo>
                <a:lnTo>
                  <a:pt x="647" y="4394"/>
                </a:lnTo>
                <a:lnTo>
                  <a:pt x="0" y="1125245"/>
                </a:lnTo>
                <a:lnTo>
                  <a:pt x="23863" y="11163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4064369" y="5569028"/>
            <a:ext cx="24523" cy="1125245"/>
          </a:xfrm>
          <a:custGeom>
            <a:avLst/>
            <a:gdLst/>
            <a:ahLst/>
            <a:cxnLst/>
            <a:rect l="l" t="t" r="r" b="b"/>
            <a:pathLst>
              <a:path w="24523" h="1125245">
                <a:moveTo>
                  <a:pt x="23863" y="1116330"/>
                </a:moveTo>
                <a:lnTo>
                  <a:pt x="0" y="1125245"/>
                </a:lnTo>
                <a:lnTo>
                  <a:pt x="647" y="4394"/>
                </a:lnTo>
                <a:lnTo>
                  <a:pt x="24523" y="0"/>
                </a:lnTo>
                <a:lnTo>
                  <a:pt x="23863" y="11163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4088238" y="6243652"/>
            <a:ext cx="513372" cy="242633"/>
          </a:xfrm>
          <a:custGeom>
            <a:avLst/>
            <a:gdLst/>
            <a:ahLst/>
            <a:cxnLst/>
            <a:rect l="l" t="t" r="r" b="b"/>
            <a:pathLst>
              <a:path w="513372" h="242633">
                <a:moveTo>
                  <a:pt x="512724" y="31788"/>
                </a:moveTo>
                <a:lnTo>
                  <a:pt x="513372" y="0"/>
                </a:lnTo>
                <a:lnTo>
                  <a:pt x="647" y="210858"/>
                </a:lnTo>
                <a:lnTo>
                  <a:pt x="0" y="242633"/>
                </a:lnTo>
                <a:lnTo>
                  <a:pt x="512724" y="3178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088238" y="6243652"/>
            <a:ext cx="513372" cy="242633"/>
          </a:xfrm>
          <a:custGeom>
            <a:avLst/>
            <a:gdLst/>
            <a:ahLst/>
            <a:cxnLst/>
            <a:rect l="l" t="t" r="r" b="b"/>
            <a:pathLst>
              <a:path w="513372" h="242633">
                <a:moveTo>
                  <a:pt x="512724" y="31788"/>
                </a:moveTo>
                <a:lnTo>
                  <a:pt x="0" y="242633"/>
                </a:lnTo>
                <a:lnTo>
                  <a:pt x="647" y="210858"/>
                </a:lnTo>
                <a:lnTo>
                  <a:pt x="513372" y="0"/>
                </a:lnTo>
                <a:lnTo>
                  <a:pt x="512724" y="317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088881" y="6233562"/>
            <a:ext cx="512229" cy="220941"/>
          </a:xfrm>
          <a:custGeom>
            <a:avLst/>
            <a:gdLst/>
            <a:ahLst/>
            <a:cxnLst/>
            <a:rect l="l" t="t" r="r" b="b"/>
            <a:pathLst>
              <a:path w="512229" h="220941">
                <a:moveTo>
                  <a:pt x="512229" y="9550"/>
                </a:moveTo>
                <a:lnTo>
                  <a:pt x="485203" y="0"/>
                </a:lnTo>
                <a:lnTo>
                  <a:pt x="660" y="189166"/>
                </a:lnTo>
                <a:lnTo>
                  <a:pt x="0" y="220941"/>
                </a:lnTo>
                <a:lnTo>
                  <a:pt x="512229" y="95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088881" y="6233562"/>
            <a:ext cx="512229" cy="220941"/>
          </a:xfrm>
          <a:custGeom>
            <a:avLst/>
            <a:gdLst/>
            <a:ahLst/>
            <a:cxnLst/>
            <a:rect l="l" t="t" r="r" b="b"/>
            <a:pathLst>
              <a:path w="512229" h="220941">
                <a:moveTo>
                  <a:pt x="512229" y="9550"/>
                </a:moveTo>
                <a:lnTo>
                  <a:pt x="0" y="220941"/>
                </a:lnTo>
                <a:lnTo>
                  <a:pt x="660" y="189166"/>
                </a:lnTo>
                <a:lnTo>
                  <a:pt x="485203" y="0"/>
                </a:lnTo>
                <a:lnTo>
                  <a:pt x="512229" y="95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4088553" y="5744747"/>
            <a:ext cx="499376" cy="163944"/>
          </a:xfrm>
          <a:custGeom>
            <a:avLst/>
            <a:gdLst/>
            <a:ahLst/>
            <a:cxnLst/>
            <a:rect l="l" t="t" r="r" b="b"/>
            <a:pathLst>
              <a:path w="499376" h="163944">
                <a:moveTo>
                  <a:pt x="498716" y="31788"/>
                </a:moveTo>
                <a:lnTo>
                  <a:pt x="499376" y="0"/>
                </a:lnTo>
                <a:lnTo>
                  <a:pt x="660" y="132168"/>
                </a:lnTo>
                <a:lnTo>
                  <a:pt x="0" y="163944"/>
                </a:lnTo>
                <a:lnTo>
                  <a:pt x="498716" y="3178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088553" y="5744747"/>
            <a:ext cx="499376" cy="163944"/>
          </a:xfrm>
          <a:custGeom>
            <a:avLst/>
            <a:gdLst/>
            <a:ahLst/>
            <a:cxnLst/>
            <a:rect l="l" t="t" r="r" b="b"/>
            <a:pathLst>
              <a:path w="499376" h="163944">
                <a:moveTo>
                  <a:pt x="498716" y="31788"/>
                </a:moveTo>
                <a:lnTo>
                  <a:pt x="0" y="163944"/>
                </a:lnTo>
                <a:lnTo>
                  <a:pt x="660" y="132168"/>
                </a:lnTo>
                <a:lnTo>
                  <a:pt x="499376" y="0"/>
                </a:lnTo>
                <a:lnTo>
                  <a:pt x="498716" y="317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089207" y="5738031"/>
            <a:ext cx="498716" cy="138874"/>
          </a:xfrm>
          <a:custGeom>
            <a:avLst/>
            <a:gdLst/>
            <a:ahLst/>
            <a:cxnLst/>
            <a:rect l="l" t="t" r="r" b="b"/>
            <a:pathLst>
              <a:path w="498716" h="138874">
                <a:moveTo>
                  <a:pt x="498716" y="6718"/>
                </a:moveTo>
                <a:lnTo>
                  <a:pt x="461429" y="0"/>
                </a:lnTo>
                <a:lnTo>
                  <a:pt x="660" y="107099"/>
                </a:lnTo>
                <a:lnTo>
                  <a:pt x="0" y="138874"/>
                </a:lnTo>
                <a:lnTo>
                  <a:pt x="498716" y="67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089207" y="5738031"/>
            <a:ext cx="498716" cy="138874"/>
          </a:xfrm>
          <a:custGeom>
            <a:avLst/>
            <a:gdLst/>
            <a:ahLst/>
            <a:cxnLst/>
            <a:rect l="l" t="t" r="r" b="b"/>
            <a:pathLst>
              <a:path w="498716" h="138874">
                <a:moveTo>
                  <a:pt x="498716" y="6718"/>
                </a:moveTo>
                <a:lnTo>
                  <a:pt x="0" y="138874"/>
                </a:lnTo>
                <a:lnTo>
                  <a:pt x="660" y="107099"/>
                </a:lnTo>
                <a:lnTo>
                  <a:pt x="461429" y="0"/>
                </a:lnTo>
                <a:lnTo>
                  <a:pt x="498716" y="67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065017" y="6454511"/>
            <a:ext cx="236054" cy="425805"/>
          </a:xfrm>
          <a:custGeom>
            <a:avLst/>
            <a:gdLst/>
            <a:ahLst/>
            <a:cxnLst/>
            <a:rect l="l" t="t" r="r" b="b"/>
            <a:pathLst>
              <a:path w="236054" h="425805">
                <a:moveTo>
                  <a:pt x="236054" y="416877"/>
                </a:moveTo>
                <a:lnTo>
                  <a:pt x="23863" y="0"/>
                </a:lnTo>
                <a:lnTo>
                  <a:pt x="0" y="8915"/>
                </a:lnTo>
                <a:lnTo>
                  <a:pt x="212178" y="425805"/>
                </a:lnTo>
                <a:lnTo>
                  <a:pt x="236054" y="4168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065017" y="6454511"/>
            <a:ext cx="236054" cy="425805"/>
          </a:xfrm>
          <a:custGeom>
            <a:avLst/>
            <a:gdLst/>
            <a:ahLst/>
            <a:cxnLst/>
            <a:rect l="l" t="t" r="r" b="b"/>
            <a:pathLst>
              <a:path w="236054" h="425805">
                <a:moveTo>
                  <a:pt x="236054" y="416877"/>
                </a:moveTo>
                <a:lnTo>
                  <a:pt x="212178" y="425805"/>
                </a:lnTo>
                <a:lnTo>
                  <a:pt x="0" y="8915"/>
                </a:lnTo>
                <a:lnTo>
                  <a:pt x="23863" y="0"/>
                </a:lnTo>
                <a:lnTo>
                  <a:pt x="236054" y="4168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924843" y="6498697"/>
            <a:ext cx="131927" cy="102870"/>
          </a:xfrm>
          <a:custGeom>
            <a:avLst/>
            <a:gdLst/>
            <a:ahLst/>
            <a:cxnLst/>
            <a:rect l="l" t="t" r="r" b="b"/>
            <a:pathLst>
              <a:path w="131927" h="102870">
                <a:moveTo>
                  <a:pt x="131927" y="0"/>
                </a:moveTo>
                <a:lnTo>
                  <a:pt x="108051" y="8915"/>
                </a:lnTo>
                <a:lnTo>
                  <a:pt x="0" y="102870"/>
                </a:lnTo>
                <a:lnTo>
                  <a:pt x="23876" y="93954"/>
                </a:lnTo>
                <a:lnTo>
                  <a:pt x="13192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924843" y="6498697"/>
            <a:ext cx="131927" cy="102870"/>
          </a:xfrm>
          <a:custGeom>
            <a:avLst/>
            <a:gdLst/>
            <a:ahLst/>
            <a:cxnLst/>
            <a:rect l="l" t="t" r="r" b="b"/>
            <a:pathLst>
              <a:path w="131927" h="102870">
                <a:moveTo>
                  <a:pt x="131927" y="0"/>
                </a:moveTo>
                <a:lnTo>
                  <a:pt x="108051" y="8915"/>
                </a:lnTo>
                <a:lnTo>
                  <a:pt x="0" y="102870"/>
                </a:lnTo>
                <a:lnTo>
                  <a:pt x="23876" y="93954"/>
                </a:lnTo>
                <a:lnTo>
                  <a:pt x="13192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874197" y="5564498"/>
            <a:ext cx="403009" cy="1315821"/>
          </a:xfrm>
          <a:custGeom>
            <a:avLst/>
            <a:gdLst/>
            <a:ahLst/>
            <a:cxnLst/>
            <a:rect l="l" t="t" r="r" b="b"/>
            <a:pathLst>
              <a:path w="403009" h="1315821">
                <a:moveTo>
                  <a:pt x="190169" y="1129779"/>
                </a:moveTo>
                <a:lnTo>
                  <a:pt x="158699" y="0"/>
                </a:lnTo>
                <a:lnTo>
                  <a:pt x="158699" y="900658"/>
                </a:lnTo>
                <a:lnTo>
                  <a:pt x="50647" y="1037082"/>
                </a:lnTo>
                <a:lnTo>
                  <a:pt x="158699" y="943114"/>
                </a:lnTo>
                <a:lnTo>
                  <a:pt x="158699" y="1109027"/>
                </a:lnTo>
                <a:lnTo>
                  <a:pt x="349389" y="1257592"/>
                </a:lnTo>
                <a:lnTo>
                  <a:pt x="330365" y="1223352"/>
                </a:lnTo>
                <a:lnTo>
                  <a:pt x="190169" y="1129779"/>
                </a:lnTo>
                <a:close/>
              </a:path>
              <a:path w="403009" h="1315821">
                <a:moveTo>
                  <a:pt x="0" y="1042047"/>
                </a:moveTo>
                <a:lnTo>
                  <a:pt x="24650" y="1059649"/>
                </a:lnTo>
                <a:lnTo>
                  <a:pt x="36195" y="1049629"/>
                </a:lnTo>
                <a:lnTo>
                  <a:pt x="349389" y="1257592"/>
                </a:lnTo>
                <a:lnTo>
                  <a:pt x="158699" y="1109027"/>
                </a:lnTo>
                <a:lnTo>
                  <a:pt x="50647" y="1037082"/>
                </a:lnTo>
                <a:lnTo>
                  <a:pt x="158699" y="900658"/>
                </a:lnTo>
                <a:lnTo>
                  <a:pt x="0" y="1042047"/>
                </a:lnTo>
                <a:close/>
              </a:path>
              <a:path w="403009" h="1315821">
                <a:moveTo>
                  <a:pt x="158699" y="0"/>
                </a:moveTo>
                <a:lnTo>
                  <a:pt x="190169" y="1129779"/>
                </a:lnTo>
                <a:lnTo>
                  <a:pt x="190830" y="948969"/>
                </a:lnTo>
                <a:lnTo>
                  <a:pt x="330365" y="1223352"/>
                </a:lnTo>
                <a:lnTo>
                  <a:pt x="349389" y="1257592"/>
                </a:lnTo>
                <a:lnTo>
                  <a:pt x="364617" y="1294130"/>
                </a:lnTo>
                <a:lnTo>
                  <a:pt x="403009" y="1315821"/>
                </a:lnTo>
                <a:lnTo>
                  <a:pt x="190830" y="898931"/>
                </a:lnTo>
                <a:lnTo>
                  <a:pt x="190830" y="8915"/>
                </a:lnTo>
                <a:lnTo>
                  <a:pt x="15869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064367" y="6513467"/>
            <a:ext cx="140195" cy="274383"/>
          </a:xfrm>
          <a:custGeom>
            <a:avLst/>
            <a:gdLst/>
            <a:ahLst/>
            <a:cxnLst/>
            <a:rect l="l" t="t" r="r" b="b"/>
            <a:pathLst>
              <a:path w="140195" h="274383">
                <a:moveTo>
                  <a:pt x="0" y="180809"/>
                </a:moveTo>
                <a:lnTo>
                  <a:pt x="660" y="0"/>
                </a:lnTo>
                <a:lnTo>
                  <a:pt x="140195" y="274383"/>
                </a:lnTo>
                <a:lnTo>
                  <a:pt x="0" y="1808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924844" y="6507612"/>
            <a:ext cx="108051" cy="165912"/>
          </a:xfrm>
          <a:custGeom>
            <a:avLst/>
            <a:gdLst/>
            <a:ahLst/>
            <a:cxnLst/>
            <a:rect l="l" t="t" r="r" b="b"/>
            <a:pathLst>
              <a:path w="108051" h="165912">
                <a:moveTo>
                  <a:pt x="0" y="93967"/>
                </a:moveTo>
                <a:lnTo>
                  <a:pt x="108051" y="0"/>
                </a:lnTo>
                <a:lnTo>
                  <a:pt x="108051" y="165912"/>
                </a:lnTo>
                <a:lnTo>
                  <a:pt x="0" y="939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874197" y="5564498"/>
            <a:ext cx="403009" cy="1315821"/>
          </a:xfrm>
          <a:custGeom>
            <a:avLst/>
            <a:gdLst/>
            <a:ahLst/>
            <a:cxnLst/>
            <a:rect l="l" t="t" r="r" b="b"/>
            <a:pathLst>
              <a:path w="403009" h="1315821">
                <a:moveTo>
                  <a:pt x="190830" y="898931"/>
                </a:moveTo>
                <a:lnTo>
                  <a:pt x="190830" y="8915"/>
                </a:lnTo>
                <a:lnTo>
                  <a:pt x="158699" y="0"/>
                </a:lnTo>
                <a:lnTo>
                  <a:pt x="158699" y="900658"/>
                </a:lnTo>
                <a:lnTo>
                  <a:pt x="0" y="1042047"/>
                </a:lnTo>
                <a:lnTo>
                  <a:pt x="24650" y="1059649"/>
                </a:lnTo>
                <a:lnTo>
                  <a:pt x="36195" y="1049629"/>
                </a:lnTo>
                <a:lnTo>
                  <a:pt x="349389" y="1257592"/>
                </a:lnTo>
                <a:lnTo>
                  <a:pt x="364617" y="1294130"/>
                </a:lnTo>
                <a:lnTo>
                  <a:pt x="403009" y="1315821"/>
                </a:lnTo>
                <a:lnTo>
                  <a:pt x="190830" y="8989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072881" y="5602570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4072881" y="5602570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39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4072881" y="5651842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072881" y="5651842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39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4072881" y="570111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4072881" y="570111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39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4072881" y="5750383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072881" y="5750383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51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072881" y="579965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072881" y="579965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51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996963" y="5826799"/>
            <a:ext cx="68059" cy="125793"/>
          </a:xfrm>
          <a:custGeom>
            <a:avLst/>
            <a:gdLst/>
            <a:ahLst/>
            <a:cxnLst/>
            <a:rect l="l" t="t" r="r" b="b"/>
            <a:pathLst>
              <a:path w="68059" h="125793">
                <a:moveTo>
                  <a:pt x="68059" y="125793"/>
                </a:moveTo>
                <a:lnTo>
                  <a:pt x="68059" y="25450"/>
                </a:lnTo>
                <a:lnTo>
                  <a:pt x="0" y="0"/>
                </a:lnTo>
                <a:lnTo>
                  <a:pt x="0" y="100342"/>
                </a:lnTo>
                <a:lnTo>
                  <a:pt x="68059" y="1257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996963" y="5826799"/>
            <a:ext cx="68059" cy="125793"/>
          </a:xfrm>
          <a:custGeom>
            <a:avLst/>
            <a:gdLst/>
            <a:ahLst/>
            <a:cxnLst/>
            <a:rect l="l" t="t" r="r" b="b"/>
            <a:pathLst>
              <a:path w="68059" h="125793">
                <a:moveTo>
                  <a:pt x="68059" y="125793"/>
                </a:moveTo>
                <a:lnTo>
                  <a:pt x="0" y="100342"/>
                </a:lnTo>
                <a:lnTo>
                  <a:pt x="0" y="0"/>
                </a:lnTo>
                <a:lnTo>
                  <a:pt x="68059" y="25450"/>
                </a:lnTo>
                <a:lnTo>
                  <a:pt x="68059" y="1257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065023" y="5834453"/>
            <a:ext cx="62280" cy="118135"/>
          </a:xfrm>
          <a:custGeom>
            <a:avLst/>
            <a:gdLst/>
            <a:ahLst/>
            <a:cxnLst/>
            <a:rect l="l" t="t" r="r" b="b"/>
            <a:pathLst>
              <a:path w="62280" h="118135">
                <a:moveTo>
                  <a:pt x="62280" y="100342"/>
                </a:moveTo>
                <a:lnTo>
                  <a:pt x="62280" y="0"/>
                </a:lnTo>
                <a:lnTo>
                  <a:pt x="0" y="17792"/>
                </a:lnTo>
                <a:lnTo>
                  <a:pt x="0" y="118135"/>
                </a:lnTo>
                <a:lnTo>
                  <a:pt x="62280" y="1003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065023" y="5834453"/>
            <a:ext cx="62280" cy="118135"/>
          </a:xfrm>
          <a:custGeom>
            <a:avLst/>
            <a:gdLst/>
            <a:ahLst/>
            <a:cxnLst/>
            <a:rect l="l" t="t" r="r" b="b"/>
            <a:pathLst>
              <a:path w="62280" h="118135">
                <a:moveTo>
                  <a:pt x="62280" y="100342"/>
                </a:moveTo>
                <a:lnTo>
                  <a:pt x="0" y="118135"/>
                </a:lnTo>
                <a:lnTo>
                  <a:pt x="0" y="17792"/>
                </a:lnTo>
                <a:lnTo>
                  <a:pt x="62280" y="0"/>
                </a:lnTo>
                <a:lnTo>
                  <a:pt x="62280" y="1003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996958" y="5819200"/>
            <a:ext cx="130340" cy="33045"/>
          </a:xfrm>
          <a:custGeom>
            <a:avLst/>
            <a:gdLst/>
            <a:ahLst/>
            <a:cxnLst/>
            <a:rect l="l" t="t" r="r" b="b"/>
            <a:pathLst>
              <a:path w="130340" h="33045">
                <a:moveTo>
                  <a:pt x="91922" y="1193"/>
                </a:moveTo>
                <a:lnTo>
                  <a:pt x="91922" y="9702"/>
                </a:lnTo>
                <a:lnTo>
                  <a:pt x="68770" y="17462"/>
                </a:lnTo>
                <a:lnTo>
                  <a:pt x="35941" y="6794"/>
                </a:lnTo>
                <a:lnTo>
                  <a:pt x="35941" y="0"/>
                </a:lnTo>
                <a:lnTo>
                  <a:pt x="0" y="7594"/>
                </a:lnTo>
                <a:lnTo>
                  <a:pt x="68059" y="33045"/>
                </a:lnTo>
                <a:lnTo>
                  <a:pt x="130340" y="15252"/>
                </a:lnTo>
                <a:lnTo>
                  <a:pt x="91922" y="11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996958" y="5819200"/>
            <a:ext cx="130340" cy="33045"/>
          </a:xfrm>
          <a:custGeom>
            <a:avLst/>
            <a:gdLst/>
            <a:ahLst/>
            <a:cxnLst/>
            <a:rect l="l" t="t" r="r" b="b"/>
            <a:pathLst>
              <a:path w="130340" h="33045">
                <a:moveTo>
                  <a:pt x="0" y="7594"/>
                </a:moveTo>
                <a:lnTo>
                  <a:pt x="68059" y="33045"/>
                </a:lnTo>
                <a:lnTo>
                  <a:pt x="130340" y="15252"/>
                </a:lnTo>
                <a:lnTo>
                  <a:pt x="91922" y="1193"/>
                </a:lnTo>
                <a:lnTo>
                  <a:pt x="91922" y="9702"/>
                </a:lnTo>
                <a:lnTo>
                  <a:pt x="68770" y="17462"/>
                </a:lnTo>
                <a:lnTo>
                  <a:pt x="35941" y="6794"/>
                </a:lnTo>
                <a:lnTo>
                  <a:pt x="35941" y="0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939377" y="5868071"/>
            <a:ext cx="107175" cy="60325"/>
          </a:xfrm>
          <a:custGeom>
            <a:avLst/>
            <a:gdLst/>
            <a:ahLst/>
            <a:cxnLst/>
            <a:rect l="l" t="t" r="r" b="b"/>
            <a:pathLst>
              <a:path w="107175" h="60325">
                <a:moveTo>
                  <a:pt x="104101" y="16078"/>
                </a:moveTo>
                <a:lnTo>
                  <a:pt x="101028" y="6299"/>
                </a:lnTo>
                <a:lnTo>
                  <a:pt x="93370" y="0"/>
                </a:lnTo>
                <a:lnTo>
                  <a:pt x="86969" y="2006"/>
                </a:lnTo>
                <a:lnTo>
                  <a:pt x="0" y="24726"/>
                </a:lnTo>
                <a:lnTo>
                  <a:pt x="9804" y="60325"/>
                </a:lnTo>
                <a:lnTo>
                  <a:pt x="98082" y="37401"/>
                </a:lnTo>
                <a:lnTo>
                  <a:pt x="104470" y="35407"/>
                </a:lnTo>
                <a:lnTo>
                  <a:pt x="107175" y="25857"/>
                </a:lnTo>
                <a:lnTo>
                  <a:pt x="104101" y="16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939377" y="5868071"/>
            <a:ext cx="107175" cy="60325"/>
          </a:xfrm>
          <a:custGeom>
            <a:avLst/>
            <a:gdLst/>
            <a:ahLst/>
            <a:cxnLst/>
            <a:rect l="l" t="t" r="r" b="b"/>
            <a:pathLst>
              <a:path w="107175" h="60325">
                <a:moveTo>
                  <a:pt x="104101" y="16078"/>
                </a:moveTo>
                <a:lnTo>
                  <a:pt x="101028" y="6299"/>
                </a:lnTo>
                <a:lnTo>
                  <a:pt x="93370" y="0"/>
                </a:lnTo>
                <a:lnTo>
                  <a:pt x="86969" y="2006"/>
                </a:lnTo>
                <a:lnTo>
                  <a:pt x="0" y="24726"/>
                </a:lnTo>
                <a:lnTo>
                  <a:pt x="9804" y="60325"/>
                </a:lnTo>
                <a:lnTo>
                  <a:pt x="98082" y="37401"/>
                </a:lnTo>
                <a:lnTo>
                  <a:pt x="104470" y="35407"/>
                </a:lnTo>
                <a:lnTo>
                  <a:pt x="107175" y="25857"/>
                </a:lnTo>
                <a:lnTo>
                  <a:pt x="104101" y="1607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3930284" y="5890789"/>
            <a:ext cx="29286" cy="39420"/>
          </a:xfrm>
          <a:custGeom>
            <a:avLst/>
            <a:gdLst/>
            <a:ahLst/>
            <a:cxnLst/>
            <a:rect l="l" t="t" r="r" b="b"/>
            <a:pathLst>
              <a:path w="29286" h="39420">
                <a:moveTo>
                  <a:pt x="3060" y="23342"/>
                </a:moveTo>
                <a:lnTo>
                  <a:pt x="6134" y="33108"/>
                </a:lnTo>
                <a:lnTo>
                  <a:pt x="13792" y="39420"/>
                </a:lnTo>
                <a:lnTo>
                  <a:pt x="20192" y="37414"/>
                </a:lnTo>
                <a:lnTo>
                  <a:pt x="26593" y="35407"/>
                </a:lnTo>
                <a:lnTo>
                  <a:pt x="29286" y="25857"/>
                </a:lnTo>
                <a:lnTo>
                  <a:pt x="26225" y="16078"/>
                </a:lnTo>
                <a:lnTo>
                  <a:pt x="23152" y="6311"/>
                </a:lnTo>
                <a:lnTo>
                  <a:pt x="15481" y="0"/>
                </a:lnTo>
                <a:lnTo>
                  <a:pt x="9093" y="2006"/>
                </a:lnTo>
                <a:lnTo>
                  <a:pt x="2692" y="4013"/>
                </a:lnTo>
                <a:lnTo>
                  <a:pt x="0" y="13563"/>
                </a:lnTo>
                <a:lnTo>
                  <a:pt x="3060" y="233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930284" y="5890789"/>
            <a:ext cx="29286" cy="39420"/>
          </a:xfrm>
          <a:custGeom>
            <a:avLst/>
            <a:gdLst/>
            <a:ahLst/>
            <a:cxnLst/>
            <a:rect l="l" t="t" r="r" b="b"/>
            <a:pathLst>
              <a:path w="29286" h="39420">
                <a:moveTo>
                  <a:pt x="3060" y="23342"/>
                </a:moveTo>
                <a:lnTo>
                  <a:pt x="6134" y="33108"/>
                </a:lnTo>
                <a:lnTo>
                  <a:pt x="13792" y="39420"/>
                </a:lnTo>
                <a:lnTo>
                  <a:pt x="20192" y="37414"/>
                </a:lnTo>
                <a:lnTo>
                  <a:pt x="26593" y="35407"/>
                </a:lnTo>
                <a:lnTo>
                  <a:pt x="29286" y="25857"/>
                </a:lnTo>
                <a:lnTo>
                  <a:pt x="26225" y="16078"/>
                </a:lnTo>
                <a:lnTo>
                  <a:pt x="23152" y="6311"/>
                </a:lnTo>
                <a:lnTo>
                  <a:pt x="15481" y="0"/>
                </a:lnTo>
                <a:lnTo>
                  <a:pt x="9093" y="2006"/>
                </a:lnTo>
                <a:lnTo>
                  <a:pt x="2692" y="4013"/>
                </a:lnTo>
                <a:lnTo>
                  <a:pt x="0" y="13563"/>
                </a:lnTo>
                <a:lnTo>
                  <a:pt x="3060" y="233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090949" y="5878204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1"/>
                </a:lnTo>
                <a:lnTo>
                  <a:pt x="11976" y="12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090949" y="5878204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1391" y="863"/>
                </a:lnTo>
                <a:lnTo>
                  <a:pt x="10782" y="596"/>
                </a:ln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1"/>
                </a:lnTo>
                <a:lnTo>
                  <a:pt x="11976" y="12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129244" y="5892411"/>
            <a:ext cx="17081" cy="26860"/>
          </a:xfrm>
          <a:custGeom>
            <a:avLst/>
            <a:gdLst/>
            <a:ahLst/>
            <a:cxnLst/>
            <a:rect l="l" t="t" r="r" b="b"/>
            <a:pathLst>
              <a:path w="17081" h="26860">
                <a:moveTo>
                  <a:pt x="876" y="12484"/>
                </a:move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11188" y="26860"/>
                </a:lnTo>
                <a:lnTo>
                  <a:pt x="15341" y="21501"/>
                </a:lnTo>
                <a:lnTo>
                  <a:pt x="16205" y="14376"/>
                </a:lnTo>
                <a:lnTo>
                  <a:pt x="17081" y="7251"/>
                </a:lnTo>
                <a:lnTo>
                  <a:pt x="14363" y="1041"/>
                </a:lnTo>
                <a:lnTo>
                  <a:pt x="10121" y="520"/>
                </a:lnTo>
                <a:lnTo>
                  <a:pt x="5892" y="0"/>
                </a:lnTo>
                <a:lnTo>
                  <a:pt x="1752" y="5372"/>
                </a:lnTo>
                <a:lnTo>
                  <a:pt x="876" y="1248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129244" y="5892411"/>
            <a:ext cx="17081" cy="26860"/>
          </a:xfrm>
          <a:custGeom>
            <a:avLst/>
            <a:gdLst/>
            <a:ahLst/>
            <a:cxnLst/>
            <a:rect l="l" t="t" r="r" b="b"/>
            <a:pathLst>
              <a:path w="17081" h="26860">
                <a:moveTo>
                  <a:pt x="876" y="12484"/>
                </a:move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11188" y="26860"/>
                </a:lnTo>
                <a:lnTo>
                  <a:pt x="15341" y="21501"/>
                </a:lnTo>
                <a:lnTo>
                  <a:pt x="16205" y="14376"/>
                </a:lnTo>
                <a:lnTo>
                  <a:pt x="17081" y="7251"/>
                </a:lnTo>
                <a:lnTo>
                  <a:pt x="14363" y="1041"/>
                </a:lnTo>
                <a:lnTo>
                  <a:pt x="10121" y="520"/>
                </a:lnTo>
                <a:lnTo>
                  <a:pt x="5892" y="0"/>
                </a:lnTo>
                <a:lnTo>
                  <a:pt x="1752" y="5372"/>
                </a:lnTo>
                <a:lnTo>
                  <a:pt x="876" y="124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3988922" y="5476823"/>
            <a:ext cx="691057" cy="101523"/>
          </a:xfrm>
          <a:custGeom>
            <a:avLst/>
            <a:gdLst/>
            <a:ahLst/>
            <a:cxnLst/>
            <a:rect l="l" t="t" r="r" b="b"/>
            <a:pathLst>
              <a:path w="691057" h="101523">
                <a:moveTo>
                  <a:pt x="691057" y="16852"/>
                </a:moveTo>
                <a:lnTo>
                  <a:pt x="690816" y="7467"/>
                </a:lnTo>
                <a:lnTo>
                  <a:pt x="661479" y="0"/>
                </a:lnTo>
                <a:lnTo>
                  <a:pt x="660" y="69748"/>
                </a:lnTo>
                <a:lnTo>
                  <a:pt x="0" y="101523"/>
                </a:lnTo>
                <a:lnTo>
                  <a:pt x="691057" y="1685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3988922" y="5476823"/>
            <a:ext cx="691057" cy="101523"/>
          </a:xfrm>
          <a:custGeom>
            <a:avLst/>
            <a:gdLst/>
            <a:ahLst/>
            <a:cxnLst/>
            <a:rect l="l" t="t" r="r" b="b"/>
            <a:pathLst>
              <a:path w="691057" h="101523">
                <a:moveTo>
                  <a:pt x="691057" y="16852"/>
                </a:moveTo>
                <a:lnTo>
                  <a:pt x="0" y="101523"/>
                </a:lnTo>
                <a:lnTo>
                  <a:pt x="660" y="69748"/>
                </a:lnTo>
                <a:lnTo>
                  <a:pt x="661479" y="0"/>
                </a:lnTo>
                <a:lnTo>
                  <a:pt x="690816" y="7467"/>
                </a:lnTo>
                <a:lnTo>
                  <a:pt x="691057" y="168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3957070" y="5455857"/>
            <a:ext cx="32118" cy="122491"/>
          </a:xfrm>
          <a:custGeom>
            <a:avLst/>
            <a:gdLst/>
            <a:ahLst/>
            <a:cxnLst/>
            <a:rect l="l" t="t" r="r" b="b"/>
            <a:pathLst>
              <a:path w="32118" h="122491">
                <a:moveTo>
                  <a:pt x="0" y="0"/>
                </a:moveTo>
                <a:lnTo>
                  <a:pt x="0" y="112255"/>
                </a:lnTo>
                <a:lnTo>
                  <a:pt x="31851" y="122491"/>
                </a:lnTo>
                <a:lnTo>
                  <a:pt x="32118" y="494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3957070" y="5455857"/>
            <a:ext cx="32118" cy="122491"/>
          </a:xfrm>
          <a:custGeom>
            <a:avLst/>
            <a:gdLst/>
            <a:ahLst/>
            <a:cxnLst/>
            <a:rect l="l" t="t" r="r" b="b"/>
            <a:pathLst>
              <a:path w="32118" h="122491">
                <a:moveTo>
                  <a:pt x="0" y="0"/>
                </a:moveTo>
                <a:lnTo>
                  <a:pt x="0" y="112255"/>
                </a:lnTo>
                <a:lnTo>
                  <a:pt x="31851" y="122491"/>
                </a:lnTo>
                <a:lnTo>
                  <a:pt x="32118" y="494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3989186" y="5458328"/>
            <a:ext cx="11531" cy="120015"/>
          </a:xfrm>
          <a:custGeom>
            <a:avLst/>
            <a:gdLst/>
            <a:ahLst/>
            <a:cxnLst/>
            <a:rect l="l" t="t" r="r" b="b"/>
            <a:pathLst>
              <a:path w="11531" h="120014">
                <a:moveTo>
                  <a:pt x="0" y="2463"/>
                </a:moveTo>
                <a:lnTo>
                  <a:pt x="0" y="120015"/>
                </a:lnTo>
                <a:lnTo>
                  <a:pt x="11264" y="118668"/>
                </a:lnTo>
                <a:lnTo>
                  <a:pt x="11531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3989186" y="5458328"/>
            <a:ext cx="11531" cy="120015"/>
          </a:xfrm>
          <a:custGeom>
            <a:avLst/>
            <a:gdLst/>
            <a:ahLst/>
            <a:cxnLst/>
            <a:rect l="l" t="t" r="r" b="b"/>
            <a:pathLst>
              <a:path w="11531" h="120014">
                <a:moveTo>
                  <a:pt x="0" y="2463"/>
                </a:moveTo>
                <a:lnTo>
                  <a:pt x="0" y="120015"/>
                </a:lnTo>
                <a:lnTo>
                  <a:pt x="11264" y="118668"/>
                </a:lnTo>
                <a:lnTo>
                  <a:pt x="11531" y="0"/>
                </a:lnTo>
                <a:lnTo>
                  <a:pt x="0" y="24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650403" y="5398988"/>
            <a:ext cx="29578" cy="85305"/>
          </a:xfrm>
          <a:custGeom>
            <a:avLst/>
            <a:gdLst/>
            <a:ahLst/>
            <a:cxnLst/>
            <a:rect l="l" t="t" r="r" b="b"/>
            <a:pathLst>
              <a:path w="29578" h="85305">
                <a:moveTo>
                  <a:pt x="0" y="0"/>
                </a:moveTo>
                <a:lnTo>
                  <a:pt x="0" y="80060"/>
                </a:lnTo>
                <a:lnTo>
                  <a:pt x="29324" y="85305"/>
                </a:lnTo>
                <a:lnTo>
                  <a:pt x="29578" y="29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650403" y="5398988"/>
            <a:ext cx="29578" cy="85305"/>
          </a:xfrm>
          <a:custGeom>
            <a:avLst/>
            <a:gdLst/>
            <a:ahLst/>
            <a:cxnLst/>
            <a:rect l="l" t="t" r="r" b="b"/>
            <a:pathLst>
              <a:path w="29578" h="85305">
                <a:moveTo>
                  <a:pt x="0" y="0"/>
                </a:moveTo>
                <a:lnTo>
                  <a:pt x="0" y="80060"/>
                </a:lnTo>
                <a:lnTo>
                  <a:pt x="29324" y="85305"/>
                </a:lnTo>
                <a:lnTo>
                  <a:pt x="29578" y="292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679979" y="5395461"/>
            <a:ext cx="10604" cy="98209"/>
          </a:xfrm>
          <a:custGeom>
            <a:avLst/>
            <a:gdLst/>
            <a:ahLst/>
            <a:cxnLst/>
            <a:rect l="l" t="t" r="r" b="b"/>
            <a:pathLst>
              <a:path w="10604" h="98209">
                <a:moveTo>
                  <a:pt x="0" y="3822"/>
                </a:moveTo>
                <a:lnTo>
                  <a:pt x="0" y="98209"/>
                </a:lnTo>
                <a:lnTo>
                  <a:pt x="10375" y="95465"/>
                </a:lnTo>
                <a:lnTo>
                  <a:pt x="10604" y="0"/>
                </a:lnTo>
                <a:lnTo>
                  <a:pt x="0" y="38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679979" y="5395461"/>
            <a:ext cx="10604" cy="98209"/>
          </a:xfrm>
          <a:custGeom>
            <a:avLst/>
            <a:gdLst/>
            <a:ahLst/>
            <a:cxnLst/>
            <a:rect l="l" t="t" r="r" b="b"/>
            <a:pathLst>
              <a:path w="10604" h="98209">
                <a:moveTo>
                  <a:pt x="0" y="3822"/>
                </a:moveTo>
                <a:lnTo>
                  <a:pt x="0" y="98209"/>
                </a:lnTo>
                <a:lnTo>
                  <a:pt x="10375" y="95465"/>
                </a:lnTo>
                <a:lnTo>
                  <a:pt x="10604" y="0"/>
                </a:lnTo>
                <a:lnTo>
                  <a:pt x="0" y="38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000492" y="5484144"/>
            <a:ext cx="679272" cy="80352"/>
          </a:xfrm>
          <a:custGeom>
            <a:avLst/>
            <a:gdLst/>
            <a:ahLst/>
            <a:cxnLst/>
            <a:rect l="l" t="t" r="r" b="b"/>
            <a:pathLst>
              <a:path w="679272" h="80352">
                <a:moveTo>
                  <a:pt x="0" y="80352"/>
                </a:moveTo>
                <a:lnTo>
                  <a:pt x="679272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000492" y="5484144"/>
            <a:ext cx="679272" cy="80352"/>
          </a:xfrm>
          <a:custGeom>
            <a:avLst/>
            <a:gdLst/>
            <a:ahLst/>
            <a:cxnLst/>
            <a:rect l="l" t="t" r="r" b="b"/>
            <a:pathLst>
              <a:path w="679272" h="80352">
                <a:moveTo>
                  <a:pt x="0" y="80352"/>
                </a:moveTo>
                <a:lnTo>
                  <a:pt x="6792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703957" y="5531553"/>
            <a:ext cx="88442" cy="33451"/>
          </a:xfrm>
          <a:custGeom>
            <a:avLst/>
            <a:gdLst/>
            <a:ahLst/>
            <a:cxnLst/>
            <a:rect l="l" t="t" r="r" b="b"/>
            <a:pathLst>
              <a:path w="88442" h="33451">
                <a:moveTo>
                  <a:pt x="86918" y="9994"/>
                </a:moveTo>
                <a:lnTo>
                  <a:pt x="85394" y="4025"/>
                </a:lnTo>
                <a:lnTo>
                  <a:pt x="79717" y="0"/>
                </a:lnTo>
                <a:lnTo>
                  <a:pt x="74206" y="1003"/>
                </a:lnTo>
                <a:lnTo>
                  <a:pt x="0" y="11785"/>
                </a:lnTo>
                <a:lnTo>
                  <a:pt x="4419" y="33451"/>
                </a:lnTo>
                <a:lnTo>
                  <a:pt x="79717" y="22593"/>
                </a:lnTo>
                <a:lnTo>
                  <a:pt x="85216" y="21602"/>
                </a:lnTo>
                <a:lnTo>
                  <a:pt x="88442" y="15951"/>
                </a:lnTo>
                <a:lnTo>
                  <a:pt x="86918" y="99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703957" y="5531553"/>
            <a:ext cx="88442" cy="33451"/>
          </a:xfrm>
          <a:custGeom>
            <a:avLst/>
            <a:gdLst/>
            <a:ahLst/>
            <a:cxnLst/>
            <a:rect l="l" t="t" r="r" b="b"/>
            <a:pathLst>
              <a:path w="88442" h="33451">
                <a:moveTo>
                  <a:pt x="86918" y="9994"/>
                </a:moveTo>
                <a:lnTo>
                  <a:pt x="85394" y="4025"/>
                </a:lnTo>
                <a:lnTo>
                  <a:pt x="79717" y="0"/>
                </a:lnTo>
                <a:lnTo>
                  <a:pt x="74206" y="1003"/>
                </a:lnTo>
                <a:lnTo>
                  <a:pt x="0" y="11785"/>
                </a:lnTo>
                <a:lnTo>
                  <a:pt x="4419" y="33451"/>
                </a:lnTo>
                <a:lnTo>
                  <a:pt x="79717" y="22593"/>
                </a:lnTo>
                <a:lnTo>
                  <a:pt x="85216" y="21602"/>
                </a:lnTo>
                <a:lnTo>
                  <a:pt x="88442" y="15951"/>
                </a:lnTo>
                <a:lnTo>
                  <a:pt x="86918" y="99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604643" y="5536914"/>
            <a:ext cx="39662" cy="22466"/>
          </a:xfrm>
          <a:custGeom>
            <a:avLst/>
            <a:gdLst/>
            <a:ahLst/>
            <a:cxnLst/>
            <a:rect l="l" t="t" r="r" b="b"/>
            <a:pathLst>
              <a:path w="39662" h="22466">
                <a:moveTo>
                  <a:pt x="9817" y="381"/>
                </a:moveTo>
                <a:lnTo>
                  <a:pt x="8293" y="63"/>
                </a:lnTo>
                <a:lnTo>
                  <a:pt x="4813" y="0"/>
                </a:lnTo>
                <a:lnTo>
                  <a:pt x="1422" y="3505"/>
                </a:lnTo>
                <a:lnTo>
                  <a:pt x="711" y="7874"/>
                </a:lnTo>
                <a:lnTo>
                  <a:pt x="0" y="12293"/>
                </a:lnTo>
                <a:lnTo>
                  <a:pt x="2222" y="15913"/>
                </a:lnTo>
                <a:lnTo>
                  <a:pt x="5689" y="15989"/>
                </a:lnTo>
                <a:lnTo>
                  <a:pt x="37058" y="22466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604643" y="5536914"/>
            <a:ext cx="39662" cy="22466"/>
          </a:xfrm>
          <a:custGeom>
            <a:avLst/>
            <a:gdLst/>
            <a:ahLst/>
            <a:cxnLst/>
            <a:rect l="l" t="t" r="r" b="b"/>
            <a:pathLst>
              <a:path w="39662" h="22466">
                <a:moveTo>
                  <a:pt x="9817" y="381"/>
                </a:moveTo>
                <a:lnTo>
                  <a:pt x="9334" y="203"/>
                </a:lnTo>
                <a:lnTo>
                  <a:pt x="8826" y="88"/>
                </a:lnTo>
                <a:lnTo>
                  <a:pt x="8293" y="63"/>
                </a:lnTo>
                <a:lnTo>
                  <a:pt x="4813" y="0"/>
                </a:lnTo>
                <a:lnTo>
                  <a:pt x="1422" y="3505"/>
                </a:lnTo>
                <a:lnTo>
                  <a:pt x="711" y="7874"/>
                </a:lnTo>
                <a:lnTo>
                  <a:pt x="0" y="12293"/>
                </a:lnTo>
                <a:lnTo>
                  <a:pt x="2222" y="15913"/>
                </a:lnTo>
                <a:lnTo>
                  <a:pt x="5689" y="15989"/>
                </a:lnTo>
                <a:lnTo>
                  <a:pt x="37058" y="22466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3496566" y="5994705"/>
            <a:ext cx="92735" cy="37553"/>
          </a:xfrm>
          <a:custGeom>
            <a:avLst/>
            <a:gdLst/>
            <a:ahLst/>
            <a:cxnLst/>
            <a:rect l="l" t="t" r="r" b="b"/>
            <a:pathLst>
              <a:path w="92735" h="37553">
                <a:moveTo>
                  <a:pt x="92735" y="22479"/>
                </a:moveTo>
                <a:lnTo>
                  <a:pt x="40119" y="0"/>
                </a:lnTo>
                <a:lnTo>
                  <a:pt x="0" y="15100"/>
                </a:lnTo>
                <a:lnTo>
                  <a:pt x="52628" y="37553"/>
                </a:lnTo>
                <a:lnTo>
                  <a:pt x="92735" y="224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3496566" y="5994705"/>
            <a:ext cx="92735" cy="37553"/>
          </a:xfrm>
          <a:custGeom>
            <a:avLst/>
            <a:gdLst/>
            <a:ahLst/>
            <a:cxnLst/>
            <a:rect l="l" t="t" r="r" b="b"/>
            <a:pathLst>
              <a:path w="92735" h="37553">
                <a:moveTo>
                  <a:pt x="92735" y="22479"/>
                </a:moveTo>
                <a:lnTo>
                  <a:pt x="52628" y="37553"/>
                </a:lnTo>
                <a:lnTo>
                  <a:pt x="0" y="15100"/>
                </a:lnTo>
                <a:lnTo>
                  <a:pt x="40119" y="0"/>
                </a:lnTo>
                <a:lnTo>
                  <a:pt x="92735" y="224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3797048" y="6124898"/>
            <a:ext cx="109016" cy="40703"/>
          </a:xfrm>
          <a:custGeom>
            <a:avLst/>
            <a:gdLst/>
            <a:ahLst/>
            <a:cxnLst/>
            <a:rect l="l" t="t" r="r" b="b"/>
            <a:pathLst>
              <a:path w="109016" h="40703">
                <a:moveTo>
                  <a:pt x="109016" y="22428"/>
                </a:moveTo>
                <a:lnTo>
                  <a:pt x="48387" y="0"/>
                </a:lnTo>
                <a:lnTo>
                  <a:pt x="0" y="18300"/>
                </a:lnTo>
                <a:lnTo>
                  <a:pt x="60629" y="40703"/>
                </a:lnTo>
                <a:lnTo>
                  <a:pt x="109016" y="224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3797048" y="6124898"/>
            <a:ext cx="109016" cy="40703"/>
          </a:xfrm>
          <a:custGeom>
            <a:avLst/>
            <a:gdLst/>
            <a:ahLst/>
            <a:cxnLst/>
            <a:rect l="l" t="t" r="r" b="b"/>
            <a:pathLst>
              <a:path w="109016" h="40703">
                <a:moveTo>
                  <a:pt x="109016" y="22428"/>
                </a:moveTo>
                <a:lnTo>
                  <a:pt x="60629" y="40703"/>
                </a:lnTo>
                <a:lnTo>
                  <a:pt x="0" y="18300"/>
                </a:lnTo>
                <a:lnTo>
                  <a:pt x="48387" y="0"/>
                </a:lnTo>
                <a:lnTo>
                  <a:pt x="109016" y="2242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564612" y="5997511"/>
            <a:ext cx="248348" cy="104279"/>
          </a:xfrm>
          <a:custGeom>
            <a:avLst/>
            <a:gdLst/>
            <a:ahLst/>
            <a:cxnLst/>
            <a:rect l="l" t="t" r="r" b="b"/>
            <a:pathLst>
              <a:path w="248348" h="104279">
                <a:moveTo>
                  <a:pt x="248348" y="97472"/>
                </a:moveTo>
                <a:lnTo>
                  <a:pt x="19545" y="0"/>
                </a:lnTo>
                <a:lnTo>
                  <a:pt x="0" y="6794"/>
                </a:lnTo>
                <a:lnTo>
                  <a:pt x="228803" y="104279"/>
                </a:lnTo>
                <a:lnTo>
                  <a:pt x="248348" y="974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3564612" y="5997511"/>
            <a:ext cx="248348" cy="104279"/>
          </a:xfrm>
          <a:custGeom>
            <a:avLst/>
            <a:gdLst/>
            <a:ahLst/>
            <a:cxnLst/>
            <a:rect l="l" t="t" r="r" b="b"/>
            <a:pathLst>
              <a:path w="248348" h="104279">
                <a:moveTo>
                  <a:pt x="248348" y="97472"/>
                </a:moveTo>
                <a:lnTo>
                  <a:pt x="228803" y="104279"/>
                </a:lnTo>
                <a:lnTo>
                  <a:pt x="0" y="6794"/>
                </a:lnTo>
                <a:lnTo>
                  <a:pt x="19545" y="0"/>
                </a:lnTo>
                <a:lnTo>
                  <a:pt x="248348" y="974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3678882" y="5373025"/>
            <a:ext cx="20091" cy="679818"/>
          </a:xfrm>
          <a:custGeom>
            <a:avLst/>
            <a:gdLst/>
            <a:ahLst/>
            <a:cxnLst/>
            <a:rect l="l" t="t" r="r" b="b"/>
            <a:pathLst>
              <a:path w="20091" h="679818">
                <a:moveTo>
                  <a:pt x="19545" y="673036"/>
                </a:moveTo>
                <a:lnTo>
                  <a:pt x="20091" y="0"/>
                </a:lnTo>
                <a:lnTo>
                  <a:pt x="533" y="4038"/>
                </a:lnTo>
                <a:lnTo>
                  <a:pt x="0" y="679818"/>
                </a:lnTo>
                <a:lnTo>
                  <a:pt x="19545" y="67303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3678882" y="5373025"/>
            <a:ext cx="20091" cy="679818"/>
          </a:xfrm>
          <a:custGeom>
            <a:avLst/>
            <a:gdLst/>
            <a:ahLst/>
            <a:cxnLst/>
            <a:rect l="l" t="t" r="r" b="b"/>
            <a:pathLst>
              <a:path w="20091" h="679818">
                <a:moveTo>
                  <a:pt x="19545" y="673036"/>
                </a:moveTo>
                <a:lnTo>
                  <a:pt x="0" y="679818"/>
                </a:lnTo>
                <a:lnTo>
                  <a:pt x="533" y="4038"/>
                </a:lnTo>
                <a:lnTo>
                  <a:pt x="20091" y="0"/>
                </a:lnTo>
                <a:lnTo>
                  <a:pt x="19545" y="673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3679420" y="5905333"/>
            <a:ext cx="193332" cy="248793"/>
          </a:xfrm>
          <a:custGeom>
            <a:avLst/>
            <a:gdLst/>
            <a:ahLst/>
            <a:cxnLst/>
            <a:rect l="l" t="t" r="r" b="b"/>
            <a:pathLst>
              <a:path w="193332" h="248792">
                <a:moveTo>
                  <a:pt x="193332" y="241985"/>
                </a:moveTo>
                <a:lnTo>
                  <a:pt x="19545" y="0"/>
                </a:lnTo>
                <a:lnTo>
                  <a:pt x="0" y="6807"/>
                </a:lnTo>
                <a:lnTo>
                  <a:pt x="173774" y="248792"/>
                </a:lnTo>
                <a:lnTo>
                  <a:pt x="193332" y="2419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3679420" y="5905333"/>
            <a:ext cx="193332" cy="248793"/>
          </a:xfrm>
          <a:custGeom>
            <a:avLst/>
            <a:gdLst/>
            <a:ahLst/>
            <a:cxnLst/>
            <a:rect l="l" t="t" r="r" b="b"/>
            <a:pathLst>
              <a:path w="193332" h="248792">
                <a:moveTo>
                  <a:pt x="193332" y="241985"/>
                </a:moveTo>
                <a:lnTo>
                  <a:pt x="173774" y="248792"/>
                </a:lnTo>
                <a:lnTo>
                  <a:pt x="0" y="6807"/>
                </a:lnTo>
                <a:lnTo>
                  <a:pt x="19545" y="0"/>
                </a:lnTo>
                <a:lnTo>
                  <a:pt x="193332" y="2419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3564610" y="5934098"/>
            <a:ext cx="108051" cy="70205"/>
          </a:xfrm>
          <a:custGeom>
            <a:avLst/>
            <a:gdLst/>
            <a:ahLst/>
            <a:cxnLst/>
            <a:rect l="l" t="t" r="r" b="b"/>
            <a:pathLst>
              <a:path w="108051" h="70205">
                <a:moveTo>
                  <a:pt x="108051" y="0"/>
                </a:moveTo>
                <a:lnTo>
                  <a:pt x="88493" y="6794"/>
                </a:lnTo>
                <a:lnTo>
                  <a:pt x="0" y="70205"/>
                </a:lnTo>
                <a:lnTo>
                  <a:pt x="19557" y="63411"/>
                </a:lnTo>
                <a:lnTo>
                  <a:pt x="10805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3564610" y="5934098"/>
            <a:ext cx="108051" cy="70205"/>
          </a:xfrm>
          <a:custGeom>
            <a:avLst/>
            <a:gdLst/>
            <a:ahLst/>
            <a:cxnLst/>
            <a:rect l="l" t="t" r="r" b="b"/>
            <a:pathLst>
              <a:path w="108051" h="70205">
                <a:moveTo>
                  <a:pt x="108051" y="0"/>
                </a:moveTo>
                <a:lnTo>
                  <a:pt x="88493" y="6794"/>
                </a:lnTo>
                <a:lnTo>
                  <a:pt x="0" y="70205"/>
                </a:lnTo>
                <a:lnTo>
                  <a:pt x="19557" y="63411"/>
                </a:lnTo>
                <a:lnTo>
                  <a:pt x="10805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3523138" y="5376776"/>
            <a:ext cx="330047" cy="777354"/>
          </a:xfrm>
          <a:custGeom>
            <a:avLst/>
            <a:gdLst/>
            <a:ahLst/>
            <a:cxnLst/>
            <a:rect l="l" t="t" r="r" b="b"/>
            <a:pathLst>
              <a:path w="330047" h="777354">
                <a:moveTo>
                  <a:pt x="155740" y="676071"/>
                </a:moveTo>
                <a:lnTo>
                  <a:pt x="129971" y="0"/>
                </a:lnTo>
                <a:lnTo>
                  <a:pt x="129971" y="538238"/>
                </a:lnTo>
                <a:lnTo>
                  <a:pt x="41478" y="627519"/>
                </a:lnTo>
                <a:lnTo>
                  <a:pt x="129971" y="564108"/>
                </a:lnTo>
                <a:lnTo>
                  <a:pt x="129971" y="665238"/>
                </a:lnTo>
                <a:lnTo>
                  <a:pt x="286143" y="744918"/>
                </a:lnTo>
                <a:lnTo>
                  <a:pt x="270573" y="725131"/>
                </a:lnTo>
                <a:lnTo>
                  <a:pt x="155740" y="676071"/>
                </a:lnTo>
                <a:close/>
              </a:path>
              <a:path w="330047" h="777354">
                <a:moveTo>
                  <a:pt x="0" y="633450"/>
                </a:moveTo>
                <a:lnTo>
                  <a:pt x="20180" y="642759"/>
                </a:lnTo>
                <a:lnTo>
                  <a:pt x="29641" y="636003"/>
                </a:lnTo>
                <a:lnTo>
                  <a:pt x="286143" y="744918"/>
                </a:lnTo>
                <a:lnTo>
                  <a:pt x="129971" y="665238"/>
                </a:lnTo>
                <a:lnTo>
                  <a:pt x="41478" y="627519"/>
                </a:lnTo>
                <a:lnTo>
                  <a:pt x="129971" y="538238"/>
                </a:lnTo>
                <a:lnTo>
                  <a:pt x="0" y="633450"/>
                </a:lnTo>
                <a:close/>
              </a:path>
              <a:path w="330047" h="777354">
                <a:moveTo>
                  <a:pt x="129971" y="0"/>
                </a:moveTo>
                <a:lnTo>
                  <a:pt x="155740" y="676071"/>
                </a:lnTo>
                <a:lnTo>
                  <a:pt x="156286" y="565848"/>
                </a:lnTo>
                <a:lnTo>
                  <a:pt x="270573" y="725131"/>
                </a:lnTo>
                <a:lnTo>
                  <a:pt x="286143" y="744918"/>
                </a:lnTo>
                <a:lnTo>
                  <a:pt x="298615" y="766305"/>
                </a:lnTo>
                <a:lnTo>
                  <a:pt x="330047" y="777354"/>
                </a:lnTo>
                <a:lnTo>
                  <a:pt x="156286" y="535368"/>
                </a:lnTo>
                <a:lnTo>
                  <a:pt x="156286" y="3606"/>
                </a:lnTo>
                <a:lnTo>
                  <a:pt x="12997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3678878" y="5942625"/>
            <a:ext cx="114833" cy="159283"/>
          </a:xfrm>
          <a:custGeom>
            <a:avLst/>
            <a:gdLst/>
            <a:ahLst/>
            <a:cxnLst/>
            <a:rect l="l" t="t" r="r" b="b"/>
            <a:pathLst>
              <a:path w="114833" h="159283">
                <a:moveTo>
                  <a:pt x="0" y="110223"/>
                </a:moveTo>
                <a:lnTo>
                  <a:pt x="546" y="0"/>
                </a:lnTo>
                <a:lnTo>
                  <a:pt x="114833" y="159283"/>
                </a:lnTo>
                <a:lnTo>
                  <a:pt x="0" y="1102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3564616" y="5940884"/>
            <a:ext cx="88493" cy="101130"/>
          </a:xfrm>
          <a:custGeom>
            <a:avLst/>
            <a:gdLst/>
            <a:ahLst/>
            <a:cxnLst/>
            <a:rect l="l" t="t" r="r" b="b"/>
            <a:pathLst>
              <a:path w="88493" h="101130">
                <a:moveTo>
                  <a:pt x="0" y="63411"/>
                </a:moveTo>
                <a:lnTo>
                  <a:pt x="88493" y="0"/>
                </a:lnTo>
                <a:lnTo>
                  <a:pt x="88493" y="101130"/>
                </a:lnTo>
                <a:lnTo>
                  <a:pt x="0" y="634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3523138" y="5376776"/>
            <a:ext cx="330047" cy="777354"/>
          </a:xfrm>
          <a:custGeom>
            <a:avLst/>
            <a:gdLst/>
            <a:ahLst/>
            <a:cxnLst/>
            <a:rect l="l" t="t" r="r" b="b"/>
            <a:pathLst>
              <a:path w="330047" h="777354">
                <a:moveTo>
                  <a:pt x="156286" y="535368"/>
                </a:moveTo>
                <a:lnTo>
                  <a:pt x="156286" y="3606"/>
                </a:lnTo>
                <a:lnTo>
                  <a:pt x="129971" y="0"/>
                </a:lnTo>
                <a:lnTo>
                  <a:pt x="129971" y="538238"/>
                </a:lnTo>
                <a:lnTo>
                  <a:pt x="0" y="633450"/>
                </a:lnTo>
                <a:lnTo>
                  <a:pt x="20180" y="642759"/>
                </a:lnTo>
                <a:lnTo>
                  <a:pt x="29641" y="636003"/>
                </a:lnTo>
                <a:lnTo>
                  <a:pt x="286143" y="744918"/>
                </a:lnTo>
                <a:lnTo>
                  <a:pt x="298615" y="766305"/>
                </a:lnTo>
                <a:lnTo>
                  <a:pt x="330047" y="777354"/>
                </a:lnTo>
                <a:lnTo>
                  <a:pt x="156286" y="5353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3685856" y="5386833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400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3685856" y="5386719"/>
            <a:ext cx="5905" cy="10033"/>
          </a:xfrm>
          <a:custGeom>
            <a:avLst/>
            <a:gdLst/>
            <a:ahLst/>
            <a:cxnLst/>
            <a:rect l="l" t="t" r="r" b="b"/>
            <a:pathLst>
              <a:path w="5905" h="10033">
                <a:moveTo>
                  <a:pt x="5905" y="4813"/>
                </a:moveTo>
                <a:lnTo>
                  <a:pt x="5905" y="7518"/>
                </a:lnTo>
                <a:lnTo>
                  <a:pt x="4584" y="9817"/>
                </a:lnTo>
                <a:lnTo>
                  <a:pt x="2959" y="9918"/>
                </a:lnTo>
                <a:lnTo>
                  <a:pt x="1333" y="10033"/>
                </a:lnTo>
                <a:lnTo>
                  <a:pt x="0" y="7937"/>
                </a:lnTo>
                <a:lnTo>
                  <a:pt x="0" y="5219"/>
                </a:lnTo>
                <a:lnTo>
                  <a:pt x="0" y="2514"/>
                </a:lnTo>
                <a:lnTo>
                  <a:pt x="1333" y="228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685856" y="5416866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413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3685856" y="5416752"/>
            <a:ext cx="5905" cy="10033"/>
          </a:xfrm>
          <a:custGeom>
            <a:avLst/>
            <a:gdLst/>
            <a:ahLst/>
            <a:cxnLst/>
            <a:rect l="l" t="t" r="r" b="b"/>
            <a:pathLst>
              <a:path w="5905" h="10033">
                <a:moveTo>
                  <a:pt x="5905" y="4813"/>
                </a:moveTo>
                <a:lnTo>
                  <a:pt x="5905" y="7518"/>
                </a:lnTo>
                <a:lnTo>
                  <a:pt x="4584" y="9817"/>
                </a:lnTo>
                <a:lnTo>
                  <a:pt x="2959" y="9918"/>
                </a:lnTo>
                <a:lnTo>
                  <a:pt x="1333" y="10032"/>
                </a:lnTo>
                <a:lnTo>
                  <a:pt x="0" y="7937"/>
                </a:lnTo>
                <a:lnTo>
                  <a:pt x="0" y="5232"/>
                </a:lnTo>
                <a:lnTo>
                  <a:pt x="0" y="2527"/>
                </a:lnTo>
                <a:lnTo>
                  <a:pt x="1333" y="228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3685856" y="5446891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8"/>
                </a:moveTo>
                <a:lnTo>
                  <a:pt x="5905" y="1993"/>
                </a:lnTo>
                <a:lnTo>
                  <a:pt x="2959" y="0"/>
                </a:lnTo>
                <a:lnTo>
                  <a:pt x="0" y="2412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3685856" y="5446789"/>
            <a:ext cx="5905" cy="10020"/>
          </a:xfrm>
          <a:custGeom>
            <a:avLst/>
            <a:gdLst/>
            <a:ahLst/>
            <a:cxnLst/>
            <a:rect l="l" t="t" r="r" b="b"/>
            <a:pathLst>
              <a:path w="5905" h="10020">
                <a:moveTo>
                  <a:pt x="5905" y="4800"/>
                </a:moveTo>
                <a:lnTo>
                  <a:pt x="5905" y="7505"/>
                </a:lnTo>
                <a:lnTo>
                  <a:pt x="4584" y="9791"/>
                </a:lnTo>
                <a:lnTo>
                  <a:pt x="2959" y="9906"/>
                </a:lnTo>
                <a:lnTo>
                  <a:pt x="1333" y="10020"/>
                </a:lnTo>
                <a:lnTo>
                  <a:pt x="0" y="7924"/>
                </a:lnTo>
                <a:lnTo>
                  <a:pt x="0" y="5219"/>
                </a:lnTo>
                <a:lnTo>
                  <a:pt x="0" y="2514"/>
                </a:lnTo>
                <a:lnTo>
                  <a:pt x="1333" y="215"/>
                </a:lnTo>
                <a:lnTo>
                  <a:pt x="2959" y="101"/>
                </a:lnTo>
                <a:lnTo>
                  <a:pt x="4584" y="0"/>
                </a:lnTo>
                <a:lnTo>
                  <a:pt x="5905" y="2095"/>
                </a:lnTo>
                <a:lnTo>
                  <a:pt x="5905" y="48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3685856" y="5476923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387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3685856" y="5476808"/>
            <a:ext cx="5905" cy="10020"/>
          </a:xfrm>
          <a:custGeom>
            <a:avLst/>
            <a:gdLst/>
            <a:ahLst/>
            <a:cxnLst/>
            <a:rect l="l" t="t" r="r" b="b"/>
            <a:pathLst>
              <a:path w="5905" h="10020">
                <a:moveTo>
                  <a:pt x="5905" y="4813"/>
                </a:moveTo>
                <a:lnTo>
                  <a:pt x="5905" y="7518"/>
                </a:lnTo>
                <a:lnTo>
                  <a:pt x="4584" y="9804"/>
                </a:lnTo>
                <a:lnTo>
                  <a:pt x="2959" y="9918"/>
                </a:lnTo>
                <a:lnTo>
                  <a:pt x="1333" y="10020"/>
                </a:lnTo>
                <a:lnTo>
                  <a:pt x="0" y="7937"/>
                </a:lnTo>
                <a:lnTo>
                  <a:pt x="0" y="5232"/>
                </a:lnTo>
                <a:lnTo>
                  <a:pt x="0" y="2501"/>
                </a:lnTo>
                <a:lnTo>
                  <a:pt x="1333" y="228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3685856" y="5506957"/>
            <a:ext cx="5905" cy="9791"/>
          </a:xfrm>
          <a:custGeom>
            <a:avLst/>
            <a:gdLst/>
            <a:ahLst/>
            <a:cxnLst/>
            <a:rect l="l" t="t" r="r" b="b"/>
            <a:pathLst>
              <a:path w="5905" h="9791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400"/>
                </a:lnTo>
                <a:lnTo>
                  <a:pt x="0" y="7797"/>
                </a:lnTo>
                <a:lnTo>
                  <a:pt x="2959" y="9791"/>
                </a:lnTo>
                <a:lnTo>
                  <a:pt x="5905" y="7391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3685856" y="5506841"/>
            <a:ext cx="5905" cy="10020"/>
          </a:xfrm>
          <a:custGeom>
            <a:avLst/>
            <a:gdLst/>
            <a:ahLst/>
            <a:cxnLst/>
            <a:rect l="l" t="t" r="r" b="b"/>
            <a:pathLst>
              <a:path w="5905" h="10020">
                <a:moveTo>
                  <a:pt x="5905" y="4813"/>
                </a:moveTo>
                <a:lnTo>
                  <a:pt x="5905" y="7505"/>
                </a:lnTo>
                <a:lnTo>
                  <a:pt x="4584" y="9804"/>
                </a:lnTo>
                <a:lnTo>
                  <a:pt x="2959" y="9905"/>
                </a:lnTo>
                <a:lnTo>
                  <a:pt x="1333" y="10020"/>
                </a:lnTo>
                <a:lnTo>
                  <a:pt x="0" y="7912"/>
                </a:lnTo>
                <a:lnTo>
                  <a:pt x="0" y="5219"/>
                </a:lnTo>
                <a:lnTo>
                  <a:pt x="0" y="2514"/>
                </a:lnTo>
                <a:lnTo>
                  <a:pt x="1333" y="215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3623678" y="5528014"/>
            <a:ext cx="55740" cy="72796"/>
          </a:xfrm>
          <a:custGeom>
            <a:avLst/>
            <a:gdLst/>
            <a:ahLst/>
            <a:cxnLst/>
            <a:rect l="l" t="t" r="r" b="b"/>
            <a:pathLst>
              <a:path w="55740" h="72796">
                <a:moveTo>
                  <a:pt x="55740" y="72796"/>
                </a:moveTo>
                <a:lnTo>
                  <a:pt x="55740" y="11645"/>
                </a:lnTo>
                <a:lnTo>
                  <a:pt x="0" y="0"/>
                </a:lnTo>
                <a:lnTo>
                  <a:pt x="0" y="61163"/>
                </a:lnTo>
                <a:lnTo>
                  <a:pt x="55740" y="727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3623678" y="5528014"/>
            <a:ext cx="55740" cy="72796"/>
          </a:xfrm>
          <a:custGeom>
            <a:avLst/>
            <a:gdLst/>
            <a:ahLst/>
            <a:cxnLst/>
            <a:rect l="l" t="t" r="r" b="b"/>
            <a:pathLst>
              <a:path w="55740" h="72796">
                <a:moveTo>
                  <a:pt x="55740" y="72796"/>
                </a:moveTo>
                <a:lnTo>
                  <a:pt x="0" y="61163"/>
                </a:lnTo>
                <a:lnTo>
                  <a:pt x="0" y="0"/>
                </a:lnTo>
                <a:lnTo>
                  <a:pt x="55740" y="11645"/>
                </a:lnTo>
                <a:lnTo>
                  <a:pt x="55740" y="727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3679416" y="5525265"/>
            <a:ext cx="51015" cy="75539"/>
          </a:xfrm>
          <a:custGeom>
            <a:avLst/>
            <a:gdLst/>
            <a:ahLst/>
            <a:cxnLst/>
            <a:rect l="l" t="t" r="r" b="b"/>
            <a:pathLst>
              <a:path w="51015" h="75539">
                <a:moveTo>
                  <a:pt x="51015" y="61163"/>
                </a:moveTo>
                <a:lnTo>
                  <a:pt x="51015" y="0"/>
                </a:lnTo>
                <a:lnTo>
                  <a:pt x="0" y="14401"/>
                </a:lnTo>
                <a:lnTo>
                  <a:pt x="0" y="75539"/>
                </a:lnTo>
                <a:lnTo>
                  <a:pt x="51015" y="6116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679416" y="5525265"/>
            <a:ext cx="51015" cy="75539"/>
          </a:xfrm>
          <a:custGeom>
            <a:avLst/>
            <a:gdLst/>
            <a:ahLst/>
            <a:cxnLst/>
            <a:rect l="l" t="t" r="r" b="b"/>
            <a:pathLst>
              <a:path w="51015" h="75539">
                <a:moveTo>
                  <a:pt x="51015" y="61163"/>
                </a:moveTo>
                <a:lnTo>
                  <a:pt x="0" y="75539"/>
                </a:lnTo>
                <a:lnTo>
                  <a:pt x="0" y="14401"/>
                </a:lnTo>
                <a:lnTo>
                  <a:pt x="51015" y="0"/>
                </a:lnTo>
                <a:lnTo>
                  <a:pt x="51015" y="611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3623677" y="5518866"/>
            <a:ext cx="106756" cy="20789"/>
          </a:xfrm>
          <a:custGeom>
            <a:avLst/>
            <a:gdLst/>
            <a:ahLst/>
            <a:cxnLst/>
            <a:rect l="l" t="t" r="r" b="b"/>
            <a:pathLst>
              <a:path w="106756" h="20789">
                <a:moveTo>
                  <a:pt x="75298" y="0"/>
                </a:moveTo>
                <a:lnTo>
                  <a:pt x="75298" y="5194"/>
                </a:lnTo>
                <a:lnTo>
                  <a:pt x="56324" y="11252"/>
                </a:lnTo>
                <a:lnTo>
                  <a:pt x="29425" y="6629"/>
                </a:lnTo>
                <a:lnTo>
                  <a:pt x="29425" y="2489"/>
                </a:lnTo>
                <a:lnTo>
                  <a:pt x="0" y="9143"/>
                </a:lnTo>
                <a:lnTo>
                  <a:pt x="55740" y="20789"/>
                </a:lnTo>
                <a:lnTo>
                  <a:pt x="106756" y="6400"/>
                </a:lnTo>
                <a:lnTo>
                  <a:pt x="7529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3623677" y="5518866"/>
            <a:ext cx="106756" cy="20789"/>
          </a:xfrm>
          <a:custGeom>
            <a:avLst/>
            <a:gdLst/>
            <a:ahLst/>
            <a:cxnLst/>
            <a:rect l="l" t="t" r="r" b="b"/>
            <a:pathLst>
              <a:path w="106756" h="20789">
                <a:moveTo>
                  <a:pt x="0" y="9143"/>
                </a:moveTo>
                <a:lnTo>
                  <a:pt x="55740" y="20789"/>
                </a:lnTo>
                <a:lnTo>
                  <a:pt x="106756" y="6400"/>
                </a:lnTo>
                <a:lnTo>
                  <a:pt x="75298" y="0"/>
                </a:lnTo>
                <a:lnTo>
                  <a:pt x="75298" y="5194"/>
                </a:lnTo>
                <a:lnTo>
                  <a:pt x="56324" y="11252"/>
                </a:lnTo>
                <a:lnTo>
                  <a:pt x="29425" y="6629"/>
                </a:lnTo>
                <a:lnTo>
                  <a:pt x="29425" y="2489"/>
                </a:lnTo>
                <a:lnTo>
                  <a:pt x="0" y="91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3700648" y="5553670"/>
            <a:ext cx="39662" cy="22453"/>
          </a:xfrm>
          <a:custGeom>
            <a:avLst/>
            <a:gdLst/>
            <a:ahLst/>
            <a:cxnLst/>
            <a:rect l="l" t="t" r="r" b="b"/>
            <a:pathLst>
              <a:path w="39662" h="22453">
                <a:moveTo>
                  <a:pt x="9817" y="381"/>
                </a:moveTo>
                <a:lnTo>
                  <a:pt x="8293" y="63"/>
                </a:lnTo>
                <a:lnTo>
                  <a:pt x="4825" y="0"/>
                </a:lnTo>
                <a:lnTo>
                  <a:pt x="1435" y="3505"/>
                </a:lnTo>
                <a:lnTo>
                  <a:pt x="711" y="7886"/>
                </a:lnTo>
                <a:lnTo>
                  <a:pt x="0" y="12280"/>
                </a:lnTo>
                <a:lnTo>
                  <a:pt x="2222" y="15900"/>
                </a:lnTo>
                <a:lnTo>
                  <a:pt x="5689" y="15976"/>
                </a:lnTo>
                <a:lnTo>
                  <a:pt x="37058" y="22453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3700648" y="5553670"/>
            <a:ext cx="39662" cy="22453"/>
          </a:xfrm>
          <a:custGeom>
            <a:avLst/>
            <a:gdLst/>
            <a:ahLst/>
            <a:cxnLst/>
            <a:rect l="l" t="t" r="r" b="b"/>
            <a:pathLst>
              <a:path w="39662" h="22453">
                <a:moveTo>
                  <a:pt x="9817" y="381"/>
                </a:moveTo>
                <a:lnTo>
                  <a:pt x="9334" y="203"/>
                </a:lnTo>
                <a:lnTo>
                  <a:pt x="8826" y="76"/>
                </a:lnTo>
                <a:lnTo>
                  <a:pt x="8293" y="63"/>
                </a:lnTo>
                <a:lnTo>
                  <a:pt x="4825" y="0"/>
                </a:lnTo>
                <a:lnTo>
                  <a:pt x="1435" y="3505"/>
                </a:lnTo>
                <a:lnTo>
                  <a:pt x="711" y="7886"/>
                </a:lnTo>
                <a:lnTo>
                  <a:pt x="0" y="12280"/>
                </a:lnTo>
                <a:lnTo>
                  <a:pt x="2222" y="15900"/>
                </a:lnTo>
                <a:lnTo>
                  <a:pt x="5689" y="15976"/>
                </a:lnTo>
                <a:lnTo>
                  <a:pt x="37058" y="22453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3732015" y="5560146"/>
            <a:ext cx="13995" cy="16065"/>
          </a:xfrm>
          <a:custGeom>
            <a:avLst/>
            <a:gdLst/>
            <a:ahLst/>
            <a:cxnLst/>
            <a:rect l="l" t="t" r="r" b="b"/>
            <a:pathLst>
              <a:path w="13995" h="16065">
                <a:moveTo>
                  <a:pt x="711" y="7886"/>
                </a:moveTo>
                <a:lnTo>
                  <a:pt x="0" y="12306"/>
                </a:lnTo>
                <a:lnTo>
                  <a:pt x="2235" y="15900"/>
                </a:lnTo>
                <a:lnTo>
                  <a:pt x="9156" y="16065"/>
                </a:lnTo>
                <a:lnTo>
                  <a:pt x="12560" y="12572"/>
                </a:lnTo>
                <a:lnTo>
                  <a:pt x="13271" y="8178"/>
                </a:lnTo>
                <a:lnTo>
                  <a:pt x="13995" y="3771"/>
                </a:lnTo>
                <a:lnTo>
                  <a:pt x="11760" y="152"/>
                </a:lnTo>
                <a:lnTo>
                  <a:pt x="4825" y="0"/>
                </a:lnTo>
                <a:lnTo>
                  <a:pt x="1435" y="3505"/>
                </a:lnTo>
                <a:lnTo>
                  <a:pt x="711" y="78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3732015" y="5560146"/>
            <a:ext cx="13995" cy="16065"/>
          </a:xfrm>
          <a:custGeom>
            <a:avLst/>
            <a:gdLst/>
            <a:ahLst/>
            <a:cxnLst/>
            <a:rect l="l" t="t" r="r" b="b"/>
            <a:pathLst>
              <a:path w="13995" h="16065">
                <a:moveTo>
                  <a:pt x="711" y="7886"/>
                </a:moveTo>
                <a:lnTo>
                  <a:pt x="0" y="12306"/>
                </a:lnTo>
                <a:lnTo>
                  <a:pt x="2235" y="15900"/>
                </a:lnTo>
                <a:lnTo>
                  <a:pt x="5689" y="15976"/>
                </a:lnTo>
                <a:lnTo>
                  <a:pt x="9156" y="16065"/>
                </a:lnTo>
                <a:lnTo>
                  <a:pt x="12560" y="12572"/>
                </a:lnTo>
                <a:lnTo>
                  <a:pt x="13271" y="8178"/>
                </a:lnTo>
                <a:lnTo>
                  <a:pt x="13995" y="3771"/>
                </a:lnTo>
                <a:lnTo>
                  <a:pt x="11760" y="152"/>
                </a:lnTo>
                <a:lnTo>
                  <a:pt x="8293" y="76"/>
                </a:lnTo>
                <a:lnTo>
                  <a:pt x="4825" y="0"/>
                </a:lnTo>
                <a:lnTo>
                  <a:pt x="1435" y="3505"/>
                </a:lnTo>
                <a:lnTo>
                  <a:pt x="711" y="78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3121109" y="5604200"/>
            <a:ext cx="43078" cy="30124"/>
          </a:xfrm>
          <a:custGeom>
            <a:avLst/>
            <a:gdLst/>
            <a:ahLst/>
            <a:cxnLst/>
            <a:rect l="l" t="t" r="r" b="b"/>
            <a:pathLst>
              <a:path w="43078" h="30124">
                <a:moveTo>
                  <a:pt x="10655" y="1066"/>
                </a:moveTo>
                <a:lnTo>
                  <a:pt x="9004" y="520"/>
                </a:lnTo>
                <a:lnTo>
                  <a:pt x="5232" y="0"/>
                </a:lnTo>
                <a:lnTo>
                  <a:pt x="1549" y="3683"/>
                </a:lnTo>
                <a:lnTo>
                  <a:pt x="774" y="8724"/>
                </a:lnTo>
                <a:lnTo>
                  <a:pt x="0" y="13741"/>
                </a:lnTo>
                <a:lnTo>
                  <a:pt x="2412" y="18249"/>
                </a:lnTo>
                <a:lnTo>
                  <a:pt x="6184" y="18745"/>
                </a:lnTo>
                <a:lnTo>
                  <a:pt x="40246" y="30124"/>
                </a:lnTo>
                <a:lnTo>
                  <a:pt x="43078" y="11887"/>
                </a:lnTo>
                <a:lnTo>
                  <a:pt x="10655" y="10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3121109" y="5604200"/>
            <a:ext cx="43078" cy="30124"/>
          </a:xfrm>
          <a:custGeom>
            <a:avLst/>
            <a:gdLst/>
            <a:ahLst/>
            <a:cxnLst/>
            <a:rect l="l" t="t" r="r" b="b"/>
            <a:pathLst>
              <a:path w="43078" h="30124">
                <a:moveTo>
                  <a:pt x="10655" y="1066"/>
                </a:moveTo>
                <a:lnTo>
                  <a:pt x="10134" y="800"/>
                </a:lnTo>
                <a:lnTo>
                  <a:pt x="9588" y="596"/>
                </a:lnTo>
                <a:lnTo>
                  <a:pt x="9004" y="520"/>
                </a:lnTo>
                <a:lnTo>
                  <a:pt x="5232" y="0"/>
                </a:lnTo>
                <a:lnTo>
                  <a:pt x="1549" y="3683"/>
                </a:lnTo>
                <a:lnTo>
                  <a:pt x="774" y="8724"/>
                </a:lnTo>
                <a:lnTo>
                  <a:pt x="0" y="13741"/>
                </a:lnTo>
                <a:lnTo>
                  <a:pt x="2412" y="18249"/>
                </a:lnTo>
                <a:lnTo>
                  <a:pt x="6184" y="18745"/>
                </a:lnTo>
                <a:lnTo>
                  <a:pt x="40246" y="30124"/>
                </a:lnTo>
                <a:lnTo>
                  <a:pt x="43078" y="11887"/>
                </a:lnTo>
                <a:lnTo>
                  <a:pt x="10655" y="106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003707" y="6128903"/>
            <a:ext cx="100736" cy="45288"/>
          </a:xfrm>
          <a:custGeom>
            <a:avLst/>
            <a:gdLst/>
            <a:ahLst/>
            <a:cxnLst/>
            <a:rect l="l" t="t" r="r" b="b"/>
            <a:pathLst>
              <a:path w="100736" h="45288">
                <a:moveTo>
                  <a:pt x="100736" y="32600"/>
                </a:moveTo>
                <a:lnTo>
                  <a:pt x="43573" y="0"/>
                </a:lnTo>
                <a:lnTo>
                  <a:pt x="0" y="12687"/>
                </a:lnTo>
                <a:lnTo>
                  <a:pt x="57150" y="45288"/>
                </a:lnTo>
                <a:lnTo>
                  <a:pt x="100736" y="326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003707" y="6128903"/>
            <a:ext cx="100736" cy="45288"/>
          </a:xfrm>
          <a:custGeom>
            <a:avLst/>
            <a:gdLst/>
            <a:ahLst/>
            <a:cxnLst/>
            <a:rect l="l" t="t" r="r" b="b"/>
            <a:pathLst>
              <a:path w="100736" h="45288">
                <a:moveTo>
                  <a:pt x="100736" y="32600"/>
                </a:moveTo>
                <a:lnTo>
                  <a:pt x="57150" y="45288"/>
                </a:lnTo>
                <a:lnTo>
                  <a:pt x="0" y="12687"/>
                </a:lnTo>
                <a:lnTo>
                  <a:pt x="43573" y="0"/>
                </a:lnTo>
                <a:lnTo>
                  <a:pt x="100736" y="326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330103" y="6318210"/>
            <a:ext cx="118427" cy="48945"/>
          </a:xfrm>
          <a:custGeom>
            <a:avLst/>
            <a:gdLst/>
            <a:ahLst/>
            <a:cxnLst/>
            <a:rect l="l" t="t" r="r" b="b"/>
            <a:pathLst>
              <a:path w="118427" h="48945">
                <a:moveTo>
                  <a:pt x="118427" y="33515"/>
                </a:moveTo>
                <a:lnTo>
                  <a:pt x="52565" y="0"/>
                </a:lnTo>
                <a:lnTo>
                  <a:pt x="0" y="15430"/>
                </a:lnTo>
                <a:lnTo>
                  <a:pt x="65862" y="48945"/>
                </a:lnTo>
                <a:lnTo>
                  <a:pt x="118427" y="335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330103" y="6318210"/>
            <a:ext cx="118427" cy="48945"/>
          </a:xfrm>
          <a:custGeom>
            <a:avLst/>
            <a:gdLst/>
            <a:ahLst/>
            <a:cxnLst/>
            <a:rect l="l" t="t" r="r" b="b"/>
            <a:pathLst>
              <a:path w="118427" h="48945">
                <a:moveTo>
                  <a:pt x="118427" y="33515"/>
                </a:moveTo>
                <a:lnTo>
                  <a:pt x="65862" y="48945"/>
                </a:lnTo>
                <a:lnTo>
                  <a:pt x="0" y="15430"/>
                </a:lnTo>
                <a:lnTo>
                  <a:pt x="52565" y="0"/>
                </a:lnTo>
                <a:lnTo>
                  <a:pt x="118427" y="335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077622" y="6137949"/>
            <a:ext cx="269773" cy="146989"/>
          </a:xfrm>
          <a:custGeom>
            <a:avLst/>
            <a:gdLst/>
            <a:ahLst/>
            <a:cxnLst/>
            <a:rect l="l" t="t" r="r" b="b"/>
            <a:pathLst>
              <a:path w="269773" h="146989">
                <a:moveTo>
                  <a:pt x="269773" y="141439"/>
                </a:moveTo>
                <a:lnTo>
                  <a:pt x="21234" y="0"/>
                </a:lnTo>
                <a:lnTo>
                  <a:pt x="0" y="5537"/>
                </a:lnTo>
                <a:lnTo>
                  <a:pt x="248539" y="146989"/>
                </a:lnTo>
                <a:lnTo>
                  <a:pt x="269773" y="1414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077622" y="6137949"/>
            <a:ext cx="269773" cy="146989"/>
          </a:xfrm>
          <a:custGeom>
            <a:avLst/>
            <a:gdLst/>
            <a:ahLst/>
            <a:cxnLst/>
            <a:rect l="l" t="t" r="r" b="b"/>
            <a:pathLst>
              <a:path w="269773" h="146989">
                <a:moveTo>
                  <a:pt x="269773" y="141439"/>
                </a:moveTo>
                <a:lnTo>
                  <a:pt x="248539" y="146989"/>
                </a:lnTo>
                <a:lnTo>
                  <a:pt x="0" y="5537"/>
                </a:lnTo>
                <a:lnTo>
                  <a:pt x="21234" y="0"/>
                </a:lnTo>
                <a:lnTo>
                  <a:pt x="269773" y="1414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201751" y="5415545"/>
            <a:ext cx="21818" cy="798436"/>
          </a:xfrm>
          <a:custGeom>
            <a:avLst/>
            <a:gdLst/>
            <a:ahLst/>
            <a:cxnLst/>
            <a:rect l="l" t="t" r="r" b="b"/>
            <a:pathLst>
              <a:path w="21818" h="798436">
                <a:moveTo>
                  <a:pt x="21234" y="792886"/>
                </a:moveTo>
                <a:lnTo>
                  <a:pt x="21818" y="0"/>
                </a:lnTo>
                <a:lnTo>
                  <a:pt x="584" y="2324"/>
                </a:lnTo>
                <a:lnTo>
                  <a:pt x="0" y="798436"/>
                </a:lnTo>
                <a:lnTo>
                  <a:pt x="21234" y="7928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201751" y="5415545"/>
            <a:ext cx="21818" cy="798436"/>
          </a:xfrm>
          <a:custGeom>
            <a:avLst/>
            <a:gdLst/>
            <a:ahLst/>
            <a:cxnLst/>
            <a:rect l="l" t="t" r="r" b="b"/>
            <a:pathLst>
              <a:path w="21818" h="798436">
                <a:moveTo>
                  <a:pt x="21234" y="792886"/>
                </a:moveTo>
                <a:lnTo>
                  <a:pt x="0" y="798436"/>
                </a:lnTo>
                <a:lnTo>
                  <a:pt x="584" y="2324"/>
                </a:lnTo>
                <a:lnTo>
                  <a:pt x="21818" y="0"/>
                </a:lnTo>
                <a:lnTo>
                  <a:pt x="21234" y="7928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222992" y="5911790"/>
            <a:ext cx="456717" cy="155257"/>
          </a:xfrm>
          <a:custGeom>
            <a:avLst/>
            <a:gdLst/>
            <a:ahLst/>
            <a:cxnLst/>
            <a:rect l="l" t="t" r="r" b="b"/>
            <a:pathLst>
              <a:path w="456717" h="155257">
                <a:moveTo>
                  <a:pt x="456133" y="22555"/>
                </a:moveTo>
                <a:lnTo>
                  <a:pt x="456717" y="0"/>
                </a:lnTo>
                <a:lnTo>
                  <a:pt x="571" y="132702"/>
                </a:lnTo>
                <a:lnTo>
                  <a:pt x="0" y="155257"/>
                </a:lnTo>
                <a:lnTo>
                  <a:pt x="456133" y="225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222992" y="5911790"/>
            <a:ext cx="456717" cy="155257"/>
          </a:xfrm>
          <a:custGeom>
            <a:avLst/>
            <a:gdLst/>
            <a:ahLst/>
            <a:cxnLst/>
            <a:rect l="l" t="t" r="r" b="b"/>
            <a:pathLst>
              <a:path w="456717" h="155257">
                <a:moveTo>
                  <a:pt x="456133" y="22555"/>
                </a:moveTo>
                <a:lnTo>
                  <a:pt x="0" y="155257"/>
                </a:lnTo>
                <a:lnTo>
                  <a:pt x="571" y="132702"/>
                </a:lnTo>
                <a:lnTo>
                  <a:pt x="456717" y="0"/>
                </a:lnTo>
                <a:lnTo>
                  <a:pt x="456133" y="22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223568" y="5903696"/>
            <a:ext cx="455688" cy="140792"/>
          </a:xfrm>
          <a:custGeom>
            <a:avLst/>
            <a:gdLst/>
            <a:ahLst/>
            <a:cxnLst/>
            <a:rect l="l" t="t" r="r" b="b"/>
            <a:pathLst>
              <a:path w="455688" h="140792">
                <a:moveTo>
                  <a:pt x="455688" y="7683"/>
                </a:moveTo>
                <a:lnTo>
                  <a:pt x="431647" y="0"/>
                </a:lnTo>
                <a:lnTo>
                  <a:pt x="584" y="118237"/>
                </a:lnTo>
                <a:lnTo>
                  <a:pt x="0" y="140792"/>
                </a:lnTo>
                <a:lnTo>
                  <a:pt x="455688" y="76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223568" y="5903696"/>
            <a:ext cx="455688" cy="140792"/>
          </a:xfrm>
          <a:custGeom>
            <a:avLst/>
            <a:gdLst/>
            <a:ahLst/>
            <a:cxnLst/>
            <a:rect l="l" t="t" r="r" b="b"/>
            <a:pathLst>
              <a:path w="455688" h="140792">
                <a:moveTo>
                  <a:pt x="455688" y="7683"/>
                </a:moveTo>
                <a:lnTo>
                  <a:pt x="0" y="140792"/>
                </a:lnTo>
                <a:lnTo>
                  <a:pt x="584" y="118237"/>
                </a:lnTo>
                <a:lnTo>
                  <a:pt x="431647" y="0"/>
                </a:lnTo>
                <a:lnTo>
                  <a:pt x="455688" y="76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3223276" y="5556952"/>
            <a:ext cx="444246" cy="99834"/>
          </a:xfrm>
          <a:custGeom>
            <a:avLst/>
            <a:gdLst/>
            <a:ahLst/>
            <a:cxnLst/>
            <a:rect l="l" t="t" r="r" b="b"/>
            <a:pathLst>
              <a:path w="444246" h="99834">
                <a:moveTo>
                  <a:pt x="443674" y="22555"/>
                </a:moveTo>
                <a:lnTo>
                  <a:pt x="444246" y="0"/>
                </a:lnTo>
                <a:lnTo>
                  <a:pt x="571" y="77279"/>
                </a:lnTo>
                <a:lnTo>
                  <a:pt x="0" y="99834"/>
                </a:lnTo>
                <a:lnTo>
                  <a:pt x="443674" y="225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223276" y="5556952"/>
            <a:ext cx="444246" cy="99834"/>
          </a:xfrm>
          <a:custGeom>
            <a:avLst/>
            <a:gdLst/>
            <a:ahLst/>
            <a:cxnLst/>
            <a:rect l="l" t="t" r="r" b="b"/>
            <a:pathLst>
              <a:path w="444246" h="99834">
                <a:moveTo>
                  <a:pt x="443674" y="22555"/>
                </a:moveTo>
                <a:lnTo>
                  <a:pt x="0" y="99834"/>
                </a:lnTo>
                <a:lnTo>
                  <a:pt x="571" y="77279"/>
                </a:lnTo>
                <a:lnTo>
                  <a:pt x="444246" y="0"/>
                </a:lnTo>
                <a:lnTo>
                  <a:pt x="443674" y="22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223854" y="5550950"/>
            <a:ext cx="443674" cy="83286"/>
          </a:xfrm>
          <a:custGeom>
            <a:avLst/>
            <a:gdLst/>
            <a:ahLst/>
            <a:cxnLst/>
            <a:rect l="l" t="t" r="r" b="b"/>
            <a:pathLst>
              <a:path w="443674" h="83286">
                <a:moveTo>
                  <a:pt x="443674" y="6007"/>
                </a:moveTo>
                <a:lnTo>
                  <a:pt x="410514" y="0"/>
                </a:lnTo>
                <a:lnTo>
                  <a:pt x="584" y="60731"/>
                </a:lnTo>
                <a:lnTo>
                  <a:pt x="0" y="83286"/>
                </a:lnTo>
                <a:lnTo>
                  <a:pt x="443674" y="60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223854" y="5550950"/>
            <a:ext cx="443674" cy="83286"/>
          </a:xfrm>
          <a:custGeom>
            <a:avLst/>
            <a:gdLst/>
            <a:ahLst/>
            <a:cxnLst/>
            <a:rect l="l" t="t" r="r" b="b"/>
            <a:pathLst>
              <a:path w="443674" h="83286">
                <a:moveTo>
                  <a:pt x="443674" y="6007"/>
                </a:moveTo>
                <a:lnTo>
                  <a:pt x="0" y="83286"/>
                </a:lnTo>
                <a:lnTo>
                  <a:pt x="584" y="60731"/>
                </a:lnTo>
                <a:lnTo>
                  <a:pt x="410514" y="0"/>
                </a:lnTo>
                <a:lnTo>
                  <a:pt x="443674" y="600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202327" y="6044488"/>
            <a:ext cx="210007" cy="308711"/>
          </a:xfrm>
          <a:custGeom>
            <a:avLst/>
            <a:gdLst/>
            <a:ahLst/>
            <a:cxnLst/>
            <a:rect l="l" t="t" r="r" b="b"/>
            <a:pathLst>
              <a:path w="210007" h="308711">
                <a:moveTo>
                  <a:pt x="210007" y="303174"/>
                </a:moveTo>
                <a:lnTo>
                  <a:pt x="21234" y="0"/>
                </a:lnTo>
                <a:lnTo>
                  <a:pt x="0" y="5537"/>
                </a:lnTo>
                <a:lnTo>
                  <a:pt x="188772" y="308711"/>
                </a:lnTo>
                <a:lnTo>
                  <a:pt x="210007" y="3031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3202327" y="6044488"/>
            <a:ext cx="210007" cy="308711"/>
          </a:xfrm>
          <a:custGeom>
            <a:avLst/>
            <a:gdLst/>
            <a:ahLst/>
            <a:cxnLst/>
            <a:rect l="l" t="t" r="r" b="b"/>
            <a:pathLst>
              <a:path w="210007" h="308711">
                <a:moveTo>
                  <a:pt x="210007" y="303174"/>
                </a:moveTo>
                <a:lnTo>
                  <a:pt x="188772" y="308711"/>
                </a:lnTo>
                <a:lnTo>
                  <a:pt x="0" y="5537"/>
                </a:lnTo>
                <a:lnTo>
                  <a:pt x="21234" y="0"/>
                </a:lnTo>
                <a:lnTo>
                  <a:pt x="210007" y="30317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3077630" y="6074813"/>
            <a:ext cx="117360" cy="68681"/>
          </a:xfrm>
          <a:custGeom>
            <a:avLst/>
            <a:gdLst/>
            <a:ahLst/>
            <a:cxnLst/>
            <a:rect l="l" t="t" r="r" b="b"/>
            <a:pathLst>
              <a:path w="117360" h="68681">
                <a:moveTo>
                  <a:pt x="117360" y="0"/>
                </a:moveTo>
                <a:lnTo>
                  <a:pt x="96126" y="5537"/>
                </a:lnTo>
                <a:lnTo>
                  <a:pt x="0" y="68681"/>
                </a:lnTo>
                <a:lnTo>
                  <a:pt x="21234" y="63144"/>
                </a:lnTo>
                <a:lnTo>
                  <a:pt x="11736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077630" y="6074813"/>
            <a:ext cx="117360" cy="68681"/>
          </a:xfrm>
          <a:custGeom>
            <a:avLst/>
            <a:gdLst/>
            <a:ahLst/>
            <a:cxnLst/>
            <a:rect l="l" t="t" r="r" b="b"/>
            <a:pathLst>
              <a:path w="117360" h="68681">
                <a:moveTo>
                  <a:pt x="117360" y="0"/>
                </a:moveTo>
                <a:lnTo>
                  <a:pt x="96126" y="5537"/>
                </a:lnTo>
                <a:lnTo>
                  <a:pt x="0" y="68681"/>
                </a:lnTo>
                <a:lnTo>
                  <a:pt x="21234" y="63144"/>
                </a:lnTo>
                <a:lnTo>
                  <a:pt x="11736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032572" y="5410450"/>
            <a:ext cx="358520" cy="942746"/>
          </a:xfrm>
          <a:custGeom>
            <a:avLst/>
            <a:gdLst/>
            <a:ahLst/>
            <a:cxnLst/>
            <a:rect l="l" t="t" r="r" b="b"/>
            <a:pathLst>
              <a:path w="358520" h="942746">
                <a:moveTo>
                  <a:pt x="169176" y="803529"/>
                </a:moveTo>
                <a:lnTo>
                  <a:pt x="141185" y="0"/>
                </a:lnTo>
                <a:lnTo>
                  <a:pt x="141185" y="639737"/>
                </a:lnTo>
                <a:lnTo>
                  <a:pt x="45046" y="733044"/>
                </a:lnTo>
                <a:lnTo>
                  <a:pt x="141185" y="669899"/>
                </a:lnTo>
                <a:lnTo>
                  <a:pt x="141185" y="787742"/>
                </a:lnTo>
                <a:lnTo>
                  <a:pt x="310832" y="899617"/>
                </a:lnTo>
                <a:lnTo>
                  <a:pt x="293903" y="874649"/>
                </a:lnTo>
                <a:lnTo>
                  <a:pt x="169176" y="803529"/>
                </a:lnTo>
                <a:close/>
              </a:path>
              <a:path w="358520" h="942746">
                <a:moveTo>
                  <a:pt x="0" y="734898"/>
                </a:moveTo>
                <a:lnTo>
                  <a:pt x="21920" y="748207"/>
                </a:lnTo>
                <a:lnTo>
                  <a:pt x="32194" y="741476"/>
                </a:lnTo>
                <a:lnTo>
                  <a:pt x="310832" y="899617"/>
                </a:lnTo>
                <a:lnTo>
                  <a:pt x="141185" y="787742"/>
                </a:lnTo>
                <a:lnTo>
                  <a:pt x="45046" y="733044"/>
                </a:lnTo>
                <a:lnTo>
                  <a:pt x="141185" y="639737"/>
                </a:lnTo>
                <a:lnTo>
                  <a:pt x="0" y="734898"/>
                </a:lnTo>
                <a:close/>
              </a:path>
              <a:path w="358520" h="942746">
                <a:moveTo>
                  <a:pt x="141185" y="0"/>
                </a:moveTo>
                <a:lnTo>
                  <a:pt x="169176" y="803529"/>
                </a:lnTo>
                <a:lnTo>
                  <a:pt x="169760" y="675106"/>
                </a:lnTo>
                <a:lnTo>
                  <a:pt x="293903" y="874649"/>
                </a:lnTo>
                <a:lnTo>
                  <a:pt x="310832" y="899617"/>
                </a:lnTo>
                <a:lnTo>
                  <a:pt x="324370" y="926071"/>
                </a:lnTo>
                <a:lnTo>
                  <a:pt x="358520" y="942746"/>
                </a:lnTo>
                <a:lnTo>
                  <a:pt x="169760" y="639572"/>
                </a:lnTo>
                <a:lnTo>
                  <a:pt x="169760" y="7416"/>
                </a:lnTo>
                <a:lnTo>
                  <a:pt x="14118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201748" y="6085556"/>
            <a:ext cx="124726" cy="199542"/>
          </a:xfrm>
          <a:custGeom>
            <a:avLst/>
            <a:gdLst/>
            <a:ahLst/>
            <a:cxnLst/>
            <a:rect l="l" t="t" r="r" b="b"/>
            <a:pathLst>
              <a:path w="124726" h="199542">
                <a:moveTo>
                  <a:pt x="0" y="128422"/>
                </a:moveTo>
                <a:lnTo>
                  <a:pt x="584" y="0"/>
                </a:lnTo>
                <a:lnTo>
                  <a:pt x="124726" y="199542"/>
                </a:lnTo>
                <a:lnTo>
                  <a:pt x="0" y="1284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3077620" y="6080350"/>
            <a:ext cx="96139" cy="117843"/>
          </a:xfrm>
          <a:custGeom>
            <a:avLst/>
            <a:gdLst/>
            <a:ahLst/>
            <a:cxnLst/>
            <a:rect l="l" t="t" r="r" b="b"/>
            <a:pathLst>
              <a:path w="96139" h="117843">
                <a:moveTo>
                  <a:pt x="0" y="63144"/>
                </a:moveTo>
                <a:lnTo>
                  <a:pt x="96139" y="0"/>
                </a:lnTo>
                <a:lnTo>
                  <a:pt x="96139" y="117843"/>
                </a:lnTo>
                <a:lnTo>
                  <a:pt x="0" y="631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3032572" y="5410450"/>
            <a:ext cx="358520" cy="942746"/>
          </a:xfrm>
          <a:custGeom>
            <a:avLst/>
            <a:gdLst/>
            <a:ahLst/>
            <a:cxnLst/>
            <a:rect l="l" t="t" r="r" b="b"/>
            <a:pathLst>
              <a:path w="358520" h="942746">
                <a:moveTo>
                  <a:pt x="169760" y="639572"/>
                </a:moveTo>
                <a:lnTo>
                  <a:pt x="169760" y="7416"/>
                </a:lnTo>
                <a:lnTo>
                  <a:pt x="141185" y="0"/>
                </a:lnTo>
                <a:lnTo>
                  <a:pt x="141185" y="639737"/>
                </a:lnTo>
                <a:lnTo>
                  <a:pt x="0" y="734898"/>
                </a:lnTo>
                <a:lnTo>
                  <a:pt x="21920" y="748207"/>
                </a:lnTo>
                <a:lnTo>
                  <a:pt x="32194" y="741476"/>
                </a:lnTo>
                <a:lnTo>
                  <a:pt x="310832" y="899617"/>
                </a:lnTo>
                <a:lnTo>
                  <a:pt x="324370" y="926071"/>
                </a:lnTo>
                <a:lnTo>
                  <a:pt x="358520" y="942746"/>
                </a:lnTo>
                <a:lnTo>
                  <a:pt x="169760" y="6395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3209330" y="5438952"/>
            <a:ext cx="6413" cy="11430"/>
          </a:xfrm>
          <a:custGeom>
            <a:avLst/>
            <a:gdLst/>
            <a:ahLst/>
            <a:cxnLst/>
            <a:rect l="l" t="t" r="r" b="b"/>
            <a:pathLst>
              <a:path w="6413" h="11429">
                <a:moveTo>
                  <a:pt x="6413" y="5829"/>
                </a:moveTo>
                <a:lnTo>
                  <a:pt x="6413" y="2679"/>
                </a:lnTo>
                <a:lnTo>
                  <a:pt x="4978" y="76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30"/>
                </a:lnTo>
                <a:lnTo>
                  <a:pt x="6413" y="8991"/>
                </a:lnTo>
                <a:lnTo>
                  <a:pt x="6413" y="58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3209330" y="5438877"/>
            <a:ext cx="6413" cy="11569"/>
          </a:xfrm>
          <a:custGeom>
            <a:avLst/>
            <a:gdLst/>
            <a:ahLst/>
            <a:cxnLst/>
            <a:rect l="l" t="t" r="r" b="b"/>
            <a:pathLst>
              <a:path w="6413" h="11569">
                <a:moveTo>
                  <a:pt x="6413" y="5905"/>
                </a:moveTo>
                <a:lnTo>
                  <a:pt x="6413" y="9067"/>
                </a:lnTo>
                <a:lnTo>
                  <a:pt x="4978" y="11569"/>
                </a:lnTo>
                <a:lnTo>
                  <a:pt x="3213" y="11506"/>
                </a:lnTo>
                <a:lnTo>
                  <a:pt x="1435" y="11442"/>
                </a:lnTo>
                <a:lnTo>
                  <a:pt x="0" y="8826"/>
                </a:lnTo>
                <a:lnTo>
                  <a:pt x="0" y="5676"/>
                </a:lnTo>
                <a:lnTo>
                  <a:pt x="0" y="2514"/>
                </a:lnTo>
                <a:lnTo>
                  <a:pt x="1435" y="0"/>
                </a:lnTo>
                <a:lnTo>
                  <a:pt x="3213" y="76"/>
                </a:lnTo>
                <a:lnTo>
                  <a:pt x="4978" y="152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209330" y="5473948"/>
            <a:ext cx="6413" cy="11430"/>
          </a:xfrm>
          <a:custGeom>
            <a:avLst/>
            <a:gdLst/>
            <a:ahLst/>
            <a:cxnLst/>
            <a:rect l="l" t="t" r="r" b="b"/>
            <a:pathLst>
              <a:path w="6413" h="11429">
                <a:moveTo>
                  <a:pt x="6413" y="5829"/>
                </a:moveTo>
                <a:lnTo>
                  <a:pt x="6413" y="2679"/>
                </a:lnTo>
                <a:lnTo>
                  <a:pt x="4978" y="76"/>
                </a:lnTo>
                <a:lnTo>
                  <a:pt x="3213" y="0"/>
                </a:lnTo>
                <a:lnTo>
                  <a:pt x="0" y="2451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29"/>
                </a:lnTo>
                <a:lnTo>
                  <a:pt x="6413" y="8991"/>
                </a:lnTo>
                <a:lnTo>
                  <a:pt x="6413" y="58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3209330" y="5473885"/>
            <a:ext cx="6413" cy="11556"/>
          </a:xfrm>
          <a:custGeom>
            <a:avLst/>
            <a:gdLst/>
            <a:ahLst/>
            <a:cxnLst/>
            <a:rect l="l" t="t" r="r" b="b"/>
            <a:pathLst>
              <a:path w="6413" h="11557">
                <a:moveTo>
                  <a:pt x="6413" y="5892"/>
                </a:moveTo>
                <a:lnTo>
                  <a:pt x="6413" y="9055"/>
                </a:lnTo>
                <a:lnTo>
                  <a:pt x="4978" y="11556"/>
                </a:lnTo>
                <a:lnTo>
                  <a:pt x="3213" y="11493"/>
                </a:lnTo>
                <a:lnTo>
                  <a:pt x="1435" y="11429"/>
                </a:lnTo>
                <a:lnTo>
                  <a:pt x="0" y="8813"/>
                </a:lnTo>
                <a:lnTo>
                  <a:pt x="0" y="5664"/>
                </a:lnTo>
                <a:lnTo>
                  <a:pt x="0" y="2514"/>
                </a:lnTo>
                <a:lnTo>
                  <a:pt x="1435" y="0"/>
                </a:lnTo>
                <a:lnTo>
                  <a:pt x="3213" y="63"/>
                </a:lnTo>
                <a:lnTo>
                  <a:pt x="4978" y="139"/>
                </a:lnTo>
                <a:lnTo>
                  <a:pt x="6413" y="2743"/>
                </a:lnTo>
                <a:lnTo>
                  <a:pt x="6413" y="58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3209330" y="5508958"/>
            <a:ext cx="6413" cy="11417"/>
          </a:xfrm>
          <a:custGeom>
            <a:avLst/>
            <a:gdLst/>
            <a:ahLst/>
            <a:cxnLst/>
            <a:rect l="l" t="t" r="r" b="b"/>
            <a:pathLst>
              <a:path w="6413" h="11417">
                <a:moveTo>
                  <a:pt x="6413" y="5816"/>
                </a:moveTo>
                <a:lnTo>
                  <a:pt x="6413" y="2666"/>
                </a:lnTo>
                <a:lnTo>
                  <a:pt x="4978" y="63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41"/>
                </a:lnTo>
                <a:lnTo>
                  <a:pt x="3213" y="11417"/>
                </a:lnTo>
                <a:lnTo>
                  <a:pt x="6413" y="8978"/>
                </a:lnTo>
                <a:lnTo>
                  <a:pt x="6413" y="58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3209330" y="5508868"/>
            <a:ext cx="6413" cy="11582"/>
          </a:xfrm>
          <a:custGeom>
            <a:avLst/>
            <a:gdLst/>
            <a:ahLst/>
            <a:cxnLst/>
            <a:rect l="l" t="t" r="r" b="b"/>
            <a:pathLst>
              <a:path w="6413" h="11582">
                <a:moveTo>
                  <a:pt x="6413" y="5905"/>
                </a:moveTo>
                <a:lnTo>
                  <a:pt x="6413" y="9067"/>
                </a:lnTo>
                <a:lnTo>
                  <a:pt x="4978" y="11582"/>
                </a:lnTo>
                <a:lnTo>
                  <a:pt x="3213" y="11506"/>
                </a:lnTo>
                <a:lnTo>
                  <a:pt x="1435" y="11430"/>
                </a:lnTo>
                <a:lnTo>
                  <a:pt x="0" y="8839"/>
                </a:lnTo>
                <a:lnTo>
                  <a:pt x="0" y="5676"/>
                </a:lnTo>
                <a:lnTo>
                  <a:pt x="0" y="2527"/>
                </a:lnTo>
                <a:lnTo>
                  <a:pt x="1435" y="0"/>
                </a:lnTo>
                <a:lnTo>
                  <a:pt x="3213" y="88"/>
                </a:lnTo>
                <a:lnTo>
                  <a:pt x="4978" y="152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3209330" y="5543942"/>
            <a:ext cx="6413" cy="11442"/>
          </a:xfrm>
          <a:custGeom>
            <a:avLst/>
            <a:gdLst/>
            <a:ahLst/>
            <a:cxnLst/>
            <a:rect l="l" t="t" r="r" b="b"/>
            <a:pathLst>
              <a:path w="6413" h="11442">
                <a:moveTo>
                  <a:pt x="6413" y="5841"/>
                </a:moveTo>
                <a:lnTo>
                  <a:pt x="6413" y="2692"/>
                </a:lnTo>
                <a:lnTo>
                  <a:pt x="4978" y="76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42"/>
                </a:lnTo>
                <a:lnTo>
                  <a:pt x="6413" y="8991"/>
                </a:lnTo>
                <a:lnTo>
                  <a:pt x="6413" y="58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3209330" y="5543879"/>
            <a:ext cx="6413" cy="11569"/>
          </a:xfrm>
          <a:custGeom>
            <a:avLst/>
            <a:gdLst/>
            <a:ahLst/>
            <a:cxnLst/>
            <a:rect l="l" t="t" r="r" b="b"/>
            <a:pathLst>
              <a:path w="6413" h="11569">
                <a:moveTo>
                  <a:pt x="6413" y="5905"/>
                </a:moveTo>
                <a:lnTo>
                  <a:pt x="6413" y="9055"/>
                </a:lnTo>
                <a:lnTo>
                  <a:pt x="4978" y="11569"/>
                </a:lnTo>
                <a:lnTo>
                  <a:pt x="3213" y="11506"/>
                </a:lnTo>
                <a:lnTo>
                  <a:pt x="1435" y="11429"/>
                </a:lnTo>
                <a:lnTo>
                  <a:pt x="0" y="8813"/>
                </a:lnTo>
                <a:lnTo>
                  <a:pt x="0" y="5664"/>
                </a:lnTo>
                <a:lnTo>
                  <a:pt x="0" y="2501"/>
                </a:lnTo>
                <a:lnTo>
                  <a:pt x="1435" y="0"/>
                </a:lnTo>
                <a:lnTo>
                  <a:pt x="3213" y="63"/>
                </a:lnTo>
                <a:lnTo>
                  <a:pt x="4978" y="139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3209330" y="5578939"/>
            <a:ext cx="6413" cy="11429"/>
          </a:xfrm>
          <a:custGeom>
            <a:avLst/>
            <a:gdLst/>
            <a:ahLst/>
            <a:cxnLst/>
            <a:rect l="l" t="t" r="r" b="b"/>
            <a:pathLst>
              <a:path w="6413" h="11429">
                <a:moveTo>
                  <a:pt x="6413" y="5842"/>
                </a:moveTo>
                <a:lnTo>
                  <a:pt x="6413" y="2692"/>
                </a:lnTo>
                <a:lnTo>
                  <a:pt x="4978" y="76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30"/>
                </a:lnTo>
                <a:lnTo>
                  <a:pt x="6413" y="9004"/>
                </a:lnTo>
                <a:lnTo>
                  <a:pt x="6413" y="58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209330" y="5578876"/>
            <a:ext cx="6413" cy="11569"/>
          </a:xfrm>
          <a:custGeom>
            <a:avLst/>
            <a:gdLst/>
            <a:ahLst/>
            <a:cxnLst/>
            <a:rect l="l" t="t" r="r" b="b"/>
            <a:pathLst>
              <a:path w="6413" h="11569">
                <a:moveTo>
                  <a:pt x="6413" y="5905"/>
                </a:moveTo>
                <a:lnTo>
                  <a:pt x="6413" y="9067"/>
                </a:lnTo>
                <a:lnTo>
                  <a:pt x="4978" y="11569"/>
                </a:lnTo>
                <a:lnTo>
                  <a:pt x="3213" y="11493"/>
                </a:lnTo>
                <a:lnTo>
                  <a:pt x="1435" y="11430"/>
                </a:lnTo>
                <a:lnTo>
                  <a:pt x="0" y="8813"/>
                </a:lnTo>
                <a:lnTo>
                  <a:pt x="0" y="5664"/>
                </a:lnTo>
                <a:lnTo>
                  <a:pt x="0" y="2501"/>
                </a:lnTo>
                <a:lnTo>
                  <a:pt x="1435" y="0"/>
                </a:lnTo>
                <a:lnTo>
                  <a:pt x="3213" y="63"/>
                </a:lnTo>
                <a:lnTo>
                  <a:pt x="4978" y="139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3141776" y="5595579"/>
            <a:ext cx="60553" cy="91605"/>
          </a:xfrm>
          <a:custGeom>
            <a:avLst/>
            <a:gdLst/>
            <a:ahLst/>
            <a:cxnLst/>
            <a:rect l="l" t="t" r="r" b="b"/>
            <a:pathLst>
              <a:path w="60553" h="91605">
                <a:moveTo>
                  <a:pt x="60553" y="91605"/>
                </a:moveTo>
                <a:lnTo>
                  <a:pt x="60553" y="20345"/>
                </a:lnTo>
                <a:lnTo>
                  <a:pt x="0" y="0"/>
                </a:lnTo>
                <a:lnTo>
                  <a:pt x="0" y="71272"/>
                </a:lnTo>
                <a:lnTo>
                  <a:pt x="60553" y="916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141776" y="5595579"/>
            <a:ext cx="60553" cy="91605"/>
          </a:xfrm>
          <a:custGeom>
            <a:avLst/>
            <a:gdLst/>
            <a:ahLst/>
            <a:cxnLst/>
            <a:rect l="l" t="t" r="r" b="b"/>
            <a:pathLst>
              <a:path w="60553" h="91605">
                <a:moveTo>
                  <a:pt x="60553" y="91605"/>
                </a:moveTo>
                <a:lnTo>
                  <a:pt x="0" y="71272"/>
                </a:lnTo>
                <a:lnTo>
                  <a:pt x="0" y="0"/>
                </a:lnTo>
                <a:lnTo>
                  <a:pt x="60553" y="20345"/>
                </a:lnTo>
                <a:lnTo>
                  <a:pt x="60553" y="916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202331" y="5605338"/>
            <a:ext cx="55410" cy="81838"/>
          </a:xfrm>
          <a:custGeom>
            <a:avLst/>
            <a:gdLst/>
            <a:ahLst/>
            <a:cxnLst/>
            <a:rect l="l" t="t" r="r" b="b"/>
            <a:pathLst>
              <a:path w="55410" h="81838">
                <a:moveTo>
                  <a:pt x="55410" y="71285"/>
                </a:moveTo>
                <a:lnTo>
                  <a:pt x="55410" y="0"/>
                </a:lnTo>
                <a:lnTo>
                  <a:pt x="0" y="10579"/>
                </a:lnTo>
                <a:lnTo>
                  <a:pt x="0" y="81838"/>
                </a:lnTo>
                <a:lnTo>
                  <a:pt x="55410" y="712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202331" y="5605338"/>
            <a:ext cx="55410" cy="81838"/>
          </a:xfrm>
          <a:custGeom>
            <a:avLst/>
            <a:gdLst/>
            <a:ahLst/>
            <a:cxnLst/>
            <a:rect l="l" t="t" r="r" b="b"/>
            <a:pathLst>
              <a:path w="55410" h="81838">
                <a:moveTo>
                  <a:pt x="55410" y="71285"/>
                </a:moveTo>
                <a:lnTo>
                  <a:pt x="0" y="81838"/>
                </a:lnTo>
                <a:lnTo>
                  <a:pt x="0" y="10579"/>
                </a:lnTo>
                <a:lnTo>
                  <a:pt x="55410" y="0"/>
                </a:lnTo>
                <a:lnTo>
                  <a:pt x="55410" y="712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3141779" y="5591382"/>
            <a:ext cx="115963" cy="24536"/>
          </a:xfrm>
          <a:custGeom>
            <a:avLst/>
            <a:gdLst/>
            <a:ahLst/>
            <a:cxnLst/>
            <a:rect l="l" t="t" r="r" b="b"/>
            <a:pathLst>
              <a:path w="115963" h="24536">
                <a:moveTo>
                  <a:pt x="81788" y="2705"/>
                </a:moveTo>
                <a:lnTo>
                  <a:pt x="81788" y="8750"/>
                </a:lnTo>
                <a:lnTo>
                  <a:pt x="61175" y="13487"/>
                </a:lnTo>
                <a:lnTo>
                  <a:pt x="31978" y="4826"/>
                </a:lnTo>
                <a:lnTo>
                  <a:pt x="31978" y="0"/>
                </a:lnTo>
                <a:lnTo>
                  <a:pt x="0" y="4191"/>
                </a:lnTo>
                <a:lnTo>
                  <a:pt x="60553" y="24536"/>
                </a:lnTo>
                <a:lnTo>
                  <a:pt x="115963" y="13957"/>
                </a:lnTo>
                <a:lnTo>
                  <a:pt x="81788" y="2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3141779" y="5591382"/>
            <a:ext cx="115963" cy="24536"/>
          </a:xfrm>
          <a:custGeom>
            <a:avLst/>
            <a:gdLst/>
            <a:ahLst/>
            <a:cxnLst/>
            <a:rect l="l" t="t" r="r" b="b"/>
            <a:pathLst>
              <a:path w="115963" h="24536">
                <a:moveTo>
                  <a:pt x="0" y="4191"/>
                </a:moveTo>
                <a:lnTo>
                  <a:pt x="60553" y="24536"/>
                </a:lnTo>
                <a:lnTo>
                  <a:pt x="115963" y="13957"/>
                </a:lnTo>
                <a:lnTo>
                  <a:pt x="81788" y="2705"/>
                </a:lnTo>
                <a:lnTo>
                  <a:pt x="81788" y="8750"/>
                </a:lnTo>
                <a:lnTo>
                  <a:pt x="61175" y="13487"/>
                </a:lnTo>
                <a:lnTo>
                  <a:pt x="31978" y="4826"/>
                </a:lnTo>
                <a:lnTo>
                  <a:pt x="31978" y="0"/>
                </a:lnTo>
                <a:lnTo>
                  <a:pt x="0" y="41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3090556" y="5626097"/>
            <a:ext cx="95338" cy="40055"/>
          </a:xfrm>
          <a:custGeom>
            <a:avLst/>
            <a:gdLst/>
            <a:ahLst/>
            <a:cxnLst/>
            <a:rect l="l" t="t" r="r" b="b"/>
            <a:pathLst>
              <a:path w="95338" h="40055">
                <a:moveTo>
                  <a:pt x="92608" y="11772"/>
                </a:moveTo>
                <a:lnTo>
                  <a:pt x="89877" y="4724"/>
                </a:lnTo>
                <a:lnTo>
                  <a:pt x="83058" y="0"/>
                </a:lnTo>
                <a:lnTo>
                  <a:pt x="77368" y="1206"/>
                </a:lnTo>
                <a:lnTo>
                  <a:pt x="0" y="14452"/>
                </a:lnTo>
                <a:lnTo>
                  <a:pt x="8724" y="40055"/>
                </a:lnTo>
                <a:lnTo>
                  <a:pt x="87249" y="26708"/>
                </a:lnTo>
                <a:lnTo>
                  <a:pt x="92938" y="25488"/>
                </a:lnTo>
                <a:lnTo>
                  <a:pt x="95338" y="18808"/>
                </a:lnTo>
                <a:lnTo>
                  <a:pt x="92608" y="117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3090556" y="5626097"/>
            <a:ext cx="95338" cy="40055"/>
          </a:xfrm>
          <a:custGeom>
            <a:avLst/>
            <a:gdLst/>
            <a:ahLst/>
            <a:cxnLst/>
            <a:rect l="l" t="t" r="r" b="b"/>
            <a:pathLst>
              <a:path w="95338" h="40055">
                <a:moveTo>
                  <a:pt x="92608" y="11772"/>
                </a:moveTo>
                <a:lnTo>
                  <a:pt x="89877" y="4724"/>
                </a:lnTo>
                <a:lnTo>
                  <a:pt x="83058" y="0"/>
                </a:lnTo>
                <a:lnTo>
                  <a:pt x="77368" y="1206"/>
                </a:lnTo>
                <a:lnTo>
                  <a:pt x="0" y="14452"/>
                </a:lnTo>
                <a:lnTo>
                  <a:pt x="8724" y="40055"/>
                </a:lnTo>
                <a:lnTo>
                  <a:pt x="87249" y="26708"/>
                </a:lnTo>
                <a:lnTo>
                  <a:pt x="92938" y="25488"/>
                </a:lnTo>
                <a:lnTo>
                  <a:pt x="95338" y="18808"/>
                </a:lnTo>
                <a:lnTo>
                  <a:pt x="92608" y="117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082459" y="5639335"/>
            <a:ext cx="26060" cy="27927"/>
          </a:xfrm>
          <a:custGeom>
            <a:avLst/>
            <a:gdLst/>
            <a:ahLst/>
            <a:cxnLst/>
            <a:rect l="l" t="t" r="r" b="b"/>
            <a:pathLst>
              <a:path w="26060" h="27927">
                <a:moveTo>
                  <a:pt x="2730" y="16154"/>
                </a:moveTo>
                <a:lnTo>
                  <a:pt x="5461" y="23190"/>
                </a:lnTo>
                <a:lnTo>
                  <a:pt x="12280" y="27927"/>
                </a:lnTo>
                <a:lnTo>
                  <a:pt x="17970" y="26708"/>
                </a:lnTo>
                <a:lnTo>
                  <a:pt x="23660" y="25514"/>
                </a:lnTo>
                <a:lnTo>
                  <a:pt x="26060" y="18821"/>
                </a:lnTo>
                <a:lnTo>
                  <a:pt x="23329" y="11772"/>
                </a:lnTo>
                <a:lnTo>
                  <a:pt x="20599" y="4711"/>
                </a:lnTo>
                <a:lnTo>
                  <a:pt x="13779" y="0"/>
                </a:lnTo>
                <a:lnTo>
                  <a:pt x="8089" y="1206"/>
                </a:lnTo>
                <a:lnTo>
                  <a:pt x="2400" y="2412"/>
                </a:lnTo>
                <a:lnTo>
                  <a:pt x="0" y="9105"/>
                </a:lnTo>
                <a:lnTo>
                  <a:pt x="2730" y="161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082459" y="5639335"/>
            <a:ext cx="26060" cy="27927"/>
          </a:xfrm>
          <a:custGeom>
            <a:avLst/>
            <a:gdLst/>
            <a:ahLst/>
            <a:cxnLst/>
            <a:rect l="l" t="t" r="r" b="b"/>
            <a:pathLst>
              <a:path w="26060" h="27927">
                <a:moveTo>
                  <a:pt x="2730" y="16154"/>
                </a:moveTo>
                <a:lnTo>
                  <a:pt x="5461" y="23190"/>
                </a:lnTo>
                <a:lnTo>
                  <a:pt x="12280" y="27927"/>
                </a:lnTo>
                <a:lnTo>
                  <a:pt x="17970" y="26708"/>
                </a:lnTo>
                <a:lnTo>
                  <a:pt x="23660" y="25514"/>
                </a:lnTo>
                <a:lnTo>
                  <a:pt x="26060" y="18821"/>
                </a:lnTo>
                <a:lnTo>
                  <a:pt x="23329" y="11772"/>
                </a:lnTo>
                <a:lnTo>
                  <a:pt x="20599" y="4711"/>
                </a:lnTo>
                <a:lnTo>
                  <a:pt x="13779" y="0"/>
                </a:lnTo>
                <a:lnTo>
                  <a:pt x="8089" y="1206"/>
                </a:lnTo>
                <a:lnTo>
                  <a:pt x="2400" y="2412"/>
                </a:lnTo>
                <a:lnTo>
                  <a:pt x="0" y="9105"/>
                </a:lnTo>
                <a:lnTo>
                  <a:pt x="2730" y="161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225400" y="5635408"/>
            <a:ext cx="43078" cy="30111"/>
          </a:xfrm>
          <a:custGeom>
            <a:avLst/>
            <a:gdLst/>
            <a:ahLst/>
            <a:cxnLst/>
            <a:rect l="l" t="t" r="r" b="b"/>
            <a:pathLst>
              <a:path w="43078" h="30111">
                <a:moveTo>
                  <a:pt x="10655" y="1066"/>
                </a:moveTo>
                <a:lnTo>
                  <a:pt x="9004" y="507"/>
                </a:lnTo>
                <a:lnTo>
                  <a:pt x="5232" y="0"/>
                </a:lnTo>
                <a:lnTo>
                  <a:pt x="1549" y="3682"/>
                </a:lnTo>
                <a:lnTo>
                  <a:pt x="774" y="8699"/>
                </a:lnTo>
                <a:lnTo>
                  <a:pt x="0" y="13741"/>
                </a:lnTo>
                <a:lnTo>
                  <a:pt x="2412" y="18249"/>
                </a:lnTo>
                <a:lnTo>
                  <a:pt x="6172" y="18745"/>
                </a:lnTo>
                <a:lnTo>
                  <a:pt x="40246" y="30111"/>
                </a:lnTo>
                <a:lnTo>
                  <a:pt x="43078" y="11874"/>
                </a:lnTo>
                <a:lnTo>
                  <a:pt x="10655" y="10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225400" y="5635408"/>
            <a:ext cx="43078" cy="30111"/>
          </a:xfrm>
          <a:custGeom>
            <a:avLst/>
            <a:gdLst/>
            <a:ahLst/>
            <a:cxnLst/>
            <a:rect l="l" t="t" r="r" b="b"/>
            <a:pathLst>
              <a:path w="43078" h="30111">
                <a:moveTo>
                  <a:pt x="10655" y="1066"/>
                </a:moveTo>
                <a:lnTo>
                  <a:pt x="10134" y="800"/>
                </a:lnTo>
                <a:lnTo>
                  <a:pt x="9588" y="584"/>
                </a:lnTo>
                <a:lnTo>
                  <a:pt x="9004" y="507"/>
                </a:lnTo>
                <a:lnTo>
                  <a:pt x="5232" y="0"/>
                </a:lnTo>
                <a:lnTo>
                  <a:pt x="1549" y="3682"/>
                </a:lnTo>
                <a:lnTo>
                  <a:pt x="774" y="8699"/>
                </a:lnTo>
                <a:lnTo>
                  <a:pt x="0" y="13741"/>
                </a:lnTo>
                <a:lnTo>
                  <a:pt x="2412" y="18249"/>
                </a:lnTo>
                <a:lnTo>
                  <a:pt x="6172" y="18745"/>
                </a:lnTo>
                <a:lnTo>
                  <a:pt x="40246" y="30111"/>
                </a:lnTo>
                <a:lnTo>
                  <a:pt x="43078" y="11874"/>
                </a:lnTo>
                <a:lnTo>
                  <a:pt x="10655" y="106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259471" y="5646776"/>
            <a:ext cx="15201" cy="19253"/>
          </a:xfrm>
          <a:custGeom>
            <a:avLst/>
            <a:gdLst/>
            <a:ahLst/>
            <a:cxnLst/>
            <a:rect l="l" t="t" r="r" b="b"/>
            <a:pathLst>
              <a:path w="15201" h="19253">
                <a:moveTo>
                  <a:pt x="774" y="8699"/>
                </a:moveTo>
                <a:lnTo>
                  <a:pt x="0" y="13741"/>
                </a:lnTo>
                <a:lnTo>
                  <a:pt x="2425" y="18237"/>
                </a:lnTo>
                <a:lnTo>
                  <a:pt x="6184" y="18745"/>
                </a:lnTo>
                <a:lnTo>
                  <a:pt x="9944" y="19253"/>
                </a:lnTo>
                <a:lnTo>
                  <a:pt x="13639" y="15595"/>
                </a:lnTo>
                <a:lnTo>
                  <a:pt x="14414" y="10553"/>
                </a:lnTo>
                <a:lnTo>
                  <a:pt x="15201" y="5511"/>
                </a:lnTo>
                <a:lnTo>
                  <a:pt x="12776" y="1028"/>
                </a:lnTo>
                <a:lnTo>
                  <a:pt x="9004" y="508"/>
                </a:lnTo>
                <a:lnTo>
                  <a:pt x="5245" y="0"/>
                </a:lnTo>
                <a:lnTo>
                  <a:pt x="1549" y="3670"/>
                </a:lnTo>
                <a:lnTo>
                  <a:pt x="774" y="869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259471" y="5646776"/>
            <a:ext cx="15201" cy="19253"/>
          </a:xfrm>
          <a:custGeom>
            <a:avLst/>
            <a:gdLst/>
            <a:ahLst/>
            <a:cxnLst/>
            <a:rect l="l" t="t" r="r" b="b"/>
            <a:pathLst>
              <a:path w="15201" h="19253">
                <a:moveTo>
                  <a:pt x="774" y="8699"/>
                </a:moveTo>
                <a:lnTo>
                  <a:pt x="0" y="13741"/>
                </a:lnTo>
                <a:lnTo>
                  <a:pt x="2425" y="18237"/>
                </a:lnTo>
                <a:lnTo>
                  <a:pt x="6184" y="18745"/>
                </a:lnTo>
                <a:lnTo>
                  <a:pt x="9944" y="19253"/>
                </a:lnTo>
                <a:lnTo>
                  <a:pt x="13639" y="15595"/>
                </a:lnTo>
                <a:lnTo>
                  <a:pt x="14414" y="10553"/>
                </a:lnTo>
                <a:lnTo>
                  <a:pt x="15201" y="5511"/>
                </a:lnTo>
                <a:lnTo>
                  <a:pt x="12776" y="1028"/>
                </a:lnTo>
                <a:lnTo>
                  <a:pt x="9004" y="508"/>
                </a:lnTo>
                <a:lnTo>
                  <a:pt x="5245" y="0"/>
                </a:lnTo>
                <a:lnTo>
                  <a:pt x="1549" y="3670"/>
                </a:lnTo>
                <a:lnTo>
                  <a:pt x="774" y="86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3134630" y="5368736"/>
            <a:ext cx="614794" cy="50101"/>
          </a:xfrm>
          <a:custGeom>
            <a:avLst/>
            <a:gdLst/>
            <a:ahLst/>
            <a:cxnLst/>
            <a:rect l="l" t="t" r="r" b="b"/>
            <a:pathLst>
              <a:path w="614794" h="50101">
                <a:moveTo>
                  <a:pt x="614794" y="12954"/>
                </a:moveTo>
                <a:lnTo>
                  <a:pt x="614578" y="6286"/>
                </a:lnTo>
                <a:lnTo>
                  <a:pt x="588479" y="0"/>
                </a:lnTo>
                <a:lnTo>
                  <a:pt x="584" y="27546"/>
                </a:lnTo>
                <a:lnTo>
                  <a:pt x="0" y="50101"/>
                </a:lnTo>
                <a:lnTo>
                  <a:pt x="614794" y="129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134630" y="5368736"/>
            <a:ext cx="614794" cy="50101"/>
          </a:xfrm>
          <a:custGeom>
            <a:avLst/>
            <a:gdLst/>
            <a:ahLst/>
            <a:cxnLst/>
            <a:rect l="l" t="t" r="r" b="b"/>
            <a:pathLst>
              <a:path w="614794" h="50101">
                <a:moveTo>
                  <a:pt x="614794" y="12954"/>
                </a:moveTo>
                <a:lnTo>
                  <a:pt x="0" y="50101"/>
                </a:lnTo>
                <a:lnTo>
                  <a:pt x="584" y="27546"/>
                </a:lnTo>
                <a:lnTo>
                  <a:pt x="588479" y="0"/>
                </a:lnTo>
                <a:lnTo>
                  <a:pt x="614578" y="6286"/>
                </a:lnTo>
                <a:lnTo>
                  <a:pt x="614794" y="129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3106294" y="5330770"/>
            <a:ext cx="28575" cy="88074"/>
          </a:xfrm>
          <a:custGeom>
            <a:avLst/>
            <a:gdLst/>
            <a:ahLst/>
            <a:cxnLst/>
            <a:rect l="l" t="t" r="r" b="b"/>
            <a:pathLst>
              <a:path w="28575" h="88074">
                <a:moveTo>
                  <a:pt x="0" y="0"/>
                </a:moveTo>
                <a:lnTo>
                  <a:pt x="0" y="79743"/>
                </a:lnTo>
                <a:lnTo>
                  <a:pt x="28346" y="88074"/>
                </a:lnTo>
                <a:lnTo>
                  <a:pt x="28575" y="457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106294" y="5330770"/>
            <a:ext cx="28575" cy="88074"/>
          </a:xfrm>
          <a:custGeom>
            <a:avLst/>
            <a:gdLst/>
            <a:ahLst/>
            <a:cxnLst/>
            <a:rect l="l" t="t" r="r" b="b"/>
            <a:pathLst>
              <a:path w="28575" h="88074">
                <a:moveTo>
                  <a:pt x="0" y="0"/>
                </a:moveTo>
                <a:lnTo>
                  <a:pt x="0" y="79743"/>
                </a:lnTo>
                <a:lnTo>
                  <a:pt x="28346" y="88074"/>
                </a:lnTo>
                <a:lnTo>
                  <a:pt x="28575" y="4572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3134866" y="5333974"/>
            <a:ext cx="10261" cy="84874"/>
          </a:xfrm>
          <a:custGeom>
            <a:avLst/>
            <a:gdLst/>
            <a:ahLst/>
            <a:cxnLst/>
            <a:rect l="l" t="t" r="r" b="b"/>
            <a:pathLst>
              <a:path w="10261" h="84874">
                <a:moveTo>
                  <a:pt x="0" y="1371"/>
                </a:moveTo>
                <a:lnTo>
                  <a:pt x="0" y="84874"/>
                </a:lnTo>
                <a:lnTo>
                  <a:pt x="10033" y="84289"/>
                </a:lnTo>
                <a:lnTo>
                  <a:pt x="10261" y="0"/>
                </a:lnTo>
                <a:lnTo>
                  <a:pt x="0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3134866" y="5333974"/>
            <a:ext cx="10261" cy="84874"/>
          </a:xfrm>
          <a:custGeom>
            <a:avLst/>
            <a:gdLst/>
            <a:ahLst/>
            <a:cxnLst/>
            <a:rect l="l" t="t" r="r" b="b"/>
            <a:pathLst>
              <a:path w="10261" h="84874">
                <a:moveTo>
                  <a:pt x="0" y="1371"/>
                </a:moveTo>
                <a:lnTo>
                  <a:pt x="0" y="84874"/>
                </a:lnTo>
                <a:lnTo>
                  <a:pt x="10033" y="84289"/>
                </a:lnTo>
                <a:lnTo>
                  <a:pt x="10261" y="0"/>
                </a:lnTo>
                <a:lnTo>
                  <a:pt x="0" y="13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3723117" y="5313452"/>
            <a:ext cx="26314" cy="61569"/>
          </a:xfrm>
          <a:custGeom>
            <a:avLst/>
            <a:gdLst/>
            <a:ahLst/>
            <a:cxnLst/>
            <a:rect l="l" t="t" r="r" b="b"/>
            <a:pathLst>
              <a:path w="26314" h="61569">
                <a:moveTo>
                  <a:pt x="0" y="0"/>
                </a:moveTo>
                <a:lnTo>
                  <a:pt x="0" y="56870"/>
                </a:lnTo>
                <a:lnTo>
                  <a:pt x="26085" y="61569"/>
                </a:lnTo>
                <a:lnTo>
                  <a:pt x="26314" y="119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3723117" y="5313452"/>
            <a:ext cx="26314" cy="61569"/>
          </a:xfrm>
          <a:custGeom>
            <a:avLst/>
            <a:gdLst/>
            <a:ahLst/>
            <a:cxnLst/>
            <a:rect l="l" t="t" r="r" b="b"/>
            <a:pathLst>
              <a:path w="26314" h="61569">
                <a:moveTo>
                  <a:pt x="0" y="0"/>
                </a:moveTo>
                <a:lnTo>
                  <a:pt x="0" y="56870"/>
                </a:lnTo>
                <a:lnTo>
                  <a:pt x="26085" y="61569"/>
                </a:lnTo>
                <a:lnTo>
                  <a:pt x="26314" y="1193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749425" y="5312286"/>
            <a:ext cx="9436" cy="69405"/>
          </a:xfrm>
          <a:custGeom>
            <a:avLst/>
            <a:gdLst/>
            <a:ahLst/>
            <a:cxnLst/>
            <a:rect l="l" t="t" r="r" b="b"/>
            <a:pathLst>
              <a:path w="9436" h="69405">
                <a:moveTo>
                  <a:pt x="0" y="2362"/>
                </a:moveTo>
                <a:lnTo>
                  <a:pt x="0" y="69405"/>
                </a:lnTo>
                <a:lnTo>
                  <a:pt x="9232" y="67792"/>
                </a:lnTo>
                <a:lnTo>
                  <a:pt x="9436" y="0"/>
                </a:lnTo>
                <a:lnTo>
                  <a:pt x="0" y="236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3749425" y="5312286"/>
            <a:ext cx="9436" cy="69405"/>
          </a:xfrm>
          <a:custGeom>
            <a:avLst/>
            <a:gdLst/>
            <a:ahLst/>
            <a:cxnLst/>
            <a:rect l="l" t="t" r="r" b="b"/>
            <a:pathLst>
              <a:path w="9436" h="69405">
                <a:moveTo>
                  <a:pt x="0" y="2362"/>
                </a:moveTo>
                <a:lnTo>
                  <a:pt x="0" y="69405"/>
                </a:lnTo>
                <a:lnTo>
                  <a:pt x="9232" y="67792"/>
                </a:lnTo>
                <a:lnTo>
                  <a:pt x="9436" y="0"/>
                </a:lnTo>
                <a:lnTo>
                  <a:pt x="0" y="23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3144924" y="5374911"/>
            <a:ext cx="604304" cy="34467"/>
          </a:xfrm>
          <a:custGeom>
            <a:avLst/>
            <a:gdLst/>
            <a:ahLst/>
            <a:cxnLst/>
            <a:rect l="l" t="t" r="r" b="b"/>
            <a:pathLst>
              <a:path w="604304" h="34467">
                <a:moveTo>
                  <a:pt x="0" y="34467"/>
                </a:moveTo>
                <a:lnTo>
                  <a:pt x="604304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3144924" y="5374911"/>
            <a:ext cx="604304" cy="34467"/>
          </a:xfrm>
          <a:custGeom>
            <a:avLst/>
            <a:gdLst/>
            <a:ahLst/>
            <a:cxnLst/>
            <a:rect l="l" t="t" r="r" b="b"/>
            <a:pathLst>
              <a:path w="604304" h="34467">
                <a:moveTo>
                  <a:pt x="0" y="34467"/>
                </a:moveTo>
                <a:lnTo>
                  <a:pt x="60430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3333201" y="5317611"/>
            <a:ext cx="1116342" cy="202768"/>
          </a:xfrm>
          <a:custGeom>
            <a:avLst/>
            <a:gdLst/>
            <a:ahLst/>
            <a:cxnLst/>
            <a:rect l="l" t="t" r="r" b="b"/>
            <a:pathLst>
              <a:path w="1116342" h="202768">
                <a:moveTo>
                  <a:pt x="0" y="0"/>
                </a:moveTo>
                <a:lnTo>
                  <a:pt x="0" y="33464"/>
                </a:lnTo>
                <a:lnTo>
                  <a:pt x="1109726" y="202768"/>
                </a:lnTo>
                <a:lnTo>
                  <a:pt x="1116342" y="148615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3333201" y="5317611"/>
            <a:ext cx="1116342" cy="202768"/>
          </a:xfrm>
          <a:custGeom>
            <a:avLst/>
            <a:gdLst/>
            <a:ahLst/>
            <a:cxnLst/>
            <a:rect l="l" t="t" r="r" b="b"/>
            <a:pathLst>
              <a:path w="1116342" h="202768">
                <a:moveTo>
                  <a:pt x="0" y="0"/>
                </a:moveTo>
                <a:lnTo>
                  <a:pt x="1116342" y="148615"/>
                </a:lnTo>
                <a:lnTo>
                  <a:pt x="1109726" y="202768"/>
                </a:lnTo>
                <a:lnTo>
                  <a:pt x="0" y="33464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3333204" y="5307727"/>
            <a:ext cx="1304594" cy="158496"/>
          </a:xfrm>
          <a:custGeom>
            <a:avLst/>
            <a:gdLst/>
            <a:ahLst/>
            <a:cxnLst/>
            <a:rect l="l" t="t" r="r" b="b"/>
            <a:pathLst>
              <a:path w="1304594" h="158496">
                <a:moveTo>
                  <a:pt x="181648" y="0"/>
                </a:moveTo>
                <a:lnTo>
                  <a:pt x="0" y="9880"/>
                </a:lnTo>
                <a:lnTo>
                  <a:pt x="1116330" y="158496"/>
                </a:lnTo>
                <a:lnTo>
                  <a:pt x="1304594" y="133908"/>
                </a:lnTo>
                <a:lnTo>
                  <a:pt x="18164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3333204" y="5307727"/>
            <a:ext cx="1304594" cy="158496"/>
          </a:xfrm>
          <a:custGeom>
            <a:avLst/>
            <a:gdLst/>
            <a:ahLst/>
            <a:cxnLst/>
            <a:rect l="l" t="t" r="r" b="b"/>
            <a:pathLst>
              <a:path w="1304594" h="158496">
                <a:moveTo>
                  <a:pt x="181648" y="0"/>
                </a:moveTo>
                <a:lnTo>
                  <a:pt x="1304594" y="133908"/>
                </a:lnTo>
                <a:lnTo>
                  <a:pt x="1116330" y="158496"/>
                </a:lnTo>
                <a:lnTo>
                  <a:pt x="0" y="9880"/>
                </a:lnTo>
                <a:lnTo>
                  <a:pt x="181648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4442922" y="5441638"/>
            <a:ext cx="194868" cy="78740"/>
          </a:xfrm>
          <a:custGeom>
            <a:avLst/>
            <a:gdLst/>
            <a:ahLst/>
            <a:cxnLst/>
            <a:rect l="l" t="t" r="r" b="b"/>
            <a:pathLst>
              <a:path w="194868" h="78739">
                <a:moveTo>
                  <a:pt x="6616" y="24587"/>
                </a:moveTo>
                <a:lnTo>
                  <a:pt x="0" y="78740"/>
                </a:lnTo>
                <a:lnTo>
                  <a:pt x="194868" y="52031"/>
                </a:lnTo>
                <a:lnTo>
                  <a:pt x="194868" y="0"/>
                </a:lnTo>
                <a:lnTo>
                  <a:pt x="6616" y="2458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4442922" y="5441638"/>
            <a:ext cx="194868" cy="78740"/>
          </a:xfrm>
          <a:custGeom>
            <a:avLst/>
            <a:gdLst/>
            <a:ahLst/>
            <a:cxnLst/>
            <a:rect l="l" t="t" r="r" b="b"/>
            <a:pathLst>
              <a:path w="194868" h="78739">
                <a:moveTo>
                  <a:pt x="6616" y="24587"/>
                </a:moveTo>
                <a:lnTo>
                  <a:pt x="0" y="78740"/>
                </a:lnTo>
                <a:lnTo>
                  <a:pt x="194868" y="52031"/>
                </a:lnTo>
                <a:lnTo>
                  <a:pt x="194868" y="0"/>
                </a:lnTo>
                <a:lnTo>
                  <a:pt x="6616" y="2458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3476913" y="4966651"/>
            <a:ext cx="230962" cy="122326"/>
          </a:xfrm>
          <a:custGeom>
            <a:avLst/>
            <a:gdLst/>
            <a:ahLst/>
            <a:cxnLst/>
            <a:rect l="l" t="t" r="r" b="b"/>
            <a:pathLst>
              <a:path w="230962" h="122326">
                <a:moveTo>
                  <a:pt x="0" y="91262"/>
                </a:moveTo>
                <a:lnTo>
                  <a:pt x="3229" y="105069"/>
                </a:lnTo>
                <a:lnTo>
                  <a:pt x="11886" y="115702"/>
                </a:lnTo>
                <a:lnTo>
                  <a:pt x="24428" y="121616"/>
                </a:lnTo>
                <a:lnTo>
                  <a:pt x="31064" y="122326"/>
                </a:lnTo>
                <a:lnTo>
                  <a:pt x="44871" y="119096"/>
                </a:lnTo>
                <a:lnTo>
                  <a:pt x="55500" y="110435"/>
                </a:lnTo>
                <a:lnTo>
                  <a:pt x="61408" y="97889"/>
                </a:lnTo>
                <a:lnTo>
                  <a:pt x="62115" y="91262"/>
                </a:lnTo>
                <a:lnTo>
                  <a:pt x="63272" y="76690"/>
                </a:lnTo>
                <a:lnTo>
                  <a:pt x="66624" y="62852"/>
                </a:lnTo>
                <a:lnTo>
                  <a:pt x="71992" y="49926"/>
                </a:lnTo>
                <a:lnTo>
                  <a:pt x="79197" y="38092"/>
                </a:lnTo>
                <a:lnTo>
                  <a:pt x="88059" y="27529"/>
                </a:lnTo>
                <a:lnTo>
                  <a:pt x="98400" y="18415"/>
                </a:lnTo>
                <a:lnTo>
                  <a:pt x="110041" y="10929"/>
                </a:lnTo>
                <a:lnTo>
                  <a:pt x="122802" y="5251"/>
                </a:lnTo>
                <a:lnTo>
                  <a:pt x="136504" y="1558"/>
                </a:lnTo>
                <a:lnTo>
                  <a:pt x="150969" y="31"/>
                </a:lnTo>
                <a:lnTo>
                  <a:pt x="153390" y="0"/>
                </a:lnTo>
                <a:lnTo>
                  <a:pt x="230962" y="0"/>
                </a:lnTo>
              </a:path>
            </a:pathLst>
          </a:custGeom>
          <a:ln w="140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498702" y="5053119"/>
            <a:ext cx="214325" cy="63182"/>
          </a:xfrm>
          <a:custGeom>
            <a:avLst/>
            <a:gdLst/>
            <a:ahLst/>
            <a:cxnLst/>
            <a:rect l="l" t="t" r="r" b="b"/>
            <a:pathLst>
              <a:path w="214325" h="63182">
                <a:moveTo>
                  <a:pt x="20853" y="32334"/>
                </a:moveTo>
                <a:lnTo>
                  <a:pt x="20853" y="0"/>
                </a:lnTo>
                <a:lnTo>
                  <a:pt x="0" y="0"/>
                </a:lnTo>
                <a:lnTo>
                  <a:pt x="0" y="63182"/>
                </a:lnTo>
                <a:lnTo>
                  <a:pt x="214325" y="63182"/>
                </a:lnTo>
                <a:lnTo>
                  <a:pt x="214325" y="32334"/>
                </a:lnTo>
                <a:lnTo>
                  <a:pt x="20853" y="3233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498702" y="5053119"/>
            <a:ext cx="214325" cy="63182"/>
          </a:xfrm>
          <a:custGeom>
            <a:avLst/>
            <a:gdLst/>
            <a:ahLst/>
            <a:cxnLst/>
            <a:rect l="l" t="t" r="r" b="b"/>
            <a:pathLst>
              <a:path w="214325" h="63182">
                <a:moveTo>
                  <a:pt x="20853" y="0"/>
                </a:moveTo>
                <a:lnTo>
                  <a:pt x="20853" y="32334"/>
                </a:lnTo>
                <a:lnTo>
                  <a:pt x="214325" y="32334"/>
                </a:lnTo>
                <a:lnTo>
                  <a:pt x="214325" y="63182"/>
                </a:lnTo>
                <a:lnTo>
                  <a:pt x="0" y="63182"/>
                </a:lnTo>
                <a:lnTo>
                  <a:pt x="0" y="32334"/>
                </a:lnTo>
                <a:lnTo>
                  <a:pt x="0" y="0"/>
                </a:lnTo>
                <a:lnTo>
                  <a:pt x="2085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3518258" y="5116296"/>
            <a:ext cx="194767" cy="212706"/>
          </a:xfrm>
          <a:custGeom>
            <a:avLst/>
            <a:gdLst/>
            <a:ahLst/>
            <a:cxnLst/>
            <a:rect l="l" t="t" r="r" b="b"/>
            <a:pathLst>
              <a:path w="194767" h="212706">
                <a:moveTo>
                  <a:pt x="194767" y="0"/>
                </a:moveTo>
                <a:lnTo>
                  <a:pt x="0" y="0"/>
                </a:lnTo>
                <a:lnTo>
                  <a:pt x="412" y="2703"/>
                </a:lnTo>
                <a:lnTo>
                  <a:pt x="1337" y="8849"/>
                </a:lnTo>
                <a:lnTo>
                  <a:pt x="2697" y="18015"/>
                </a:lnTo>
                <a:lnTo>
                  <a:pt x="4403" y="29713"/>
                </a:lnTo>
                <a:lnTo>
                  <a:pt x="6367" y="43457"/>
                </a:lnTo>
                <a:lnTo>
                  <a:pt x="8501" y="58760"/>
                </a:lnTo>
                <a:lnTo>
                  <a:pt x="10714" y="75134"/>
                </a:lnTo>
                <a:lnTo>
                  <a:pt x="12920" y="92093"/>
                </a:lnTo>
                <a:lnTo>
                  <a:pt x="15029" y="109149"/>
                </a:lnTo>
                <a:lnTo>
                  <a:pt x="16954" y="125815"/>
                </a:lnTo>
                <a:lnTo>
                  <a:pt x="18605" y="141605"/>
                </a:lnTo>
                <a:lnTo>
                  <a:pt x="19893" y="156030"/>
                </a:lnTo>
                <a:lnTo>
                  <a:pt x="20732" y="168605"/>
                </a:lnTo>
                <a:lnTo>
                  <a:pt x="21031" y="178841"/>
                </a:lnTo>
                <a:lnTo>
                  <a:pt x="21615" y="191331"/>
                </a:lnTo>
                <a:lnTo>
                  <a:pt x="25566" y="206246"/>
                </a:lnTo>
                <a:lnTo>
                  <a:pt x="32087" y="212071"/>
                </a:lnTo>
                <a:lnTo>
                  <a:pt x="39804" y="212706"/>
                </a:lnTo>
                <a:lnTo>
                  <a:pt x="47345" y="212051"/>
                </a:lnTo>
                <a:lnTo>
                  <a:pt x="157797" y="212051"/>
                </a:lnTo>
                <a:lnTo>
                  <a:pt x="19476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3518258" y="5116296"/>
            <a:ext cx="194767" cy="212706"/>
          </a:xfrm>
          <a:custGeom>
            <a:avLst/>
            <a:gdLst/>
            <a:ahLst/>
            <a:cxnLst/>
            <a:rect l="l" t="t" r="r" b="b"/>
            <a:pathLst>
              <a:path w="194767" h="212706">
                <a:moveTo>
                  <a:pt x="157797" y="212051"/>
                </a:moveTo>
                <a:lnTo>
                  <a:pt x="47345" y="212051"/>
                </a:lnTo>
                <a:lnTo>
                  <a:pt x="39804" y="212706"/>
                </a:lnTo>
                <a:lnTo>
                  <a:pt x="32087" y="212071"/>
                </a:lnTo>
                <a:lnTo>
                  <a:pt x="25566" y="206246"/>
                </a:lnTo>
                <a:lnTo>
                  <a:pt x="21615" y="191331"/>
                </a:lnTo>
                <a:lnTo>
                  <a:pt x="21031" y="178841"/>
                </a:lnTo>
                <a:lnTo>
                  <a:pt x="20732" y="168605"/>
                </a:lnTo>
                <a:lnTo>
                  <a:pt x="19893" y="156030"/>
                </a:lnTo>
                <a:lnTo>
                  <a:pt x="18605" y="141605"/>
                </a:lnTo>
                <a:lnTo>
                  <a:pt x="16954" y="125815"/>
                </a:lnTo>
                <a:lnTo>
                  <a:pt x="15029" y="109149"/>
                </a:lnTo>
                <a:lnTo>
                  <a:pt x="12920" y="92093"/>
                </a:lnTo>
                <a:lnTo>
                  <a:pt x="10714" y="75134"/>
                </a:lnTo>
                <a:lnTo>
                  <a:pt x="8501" y="58760"/>
                </a:lnTo>
                <a:lnTo>
                  <a:pt x="6367" y="43457"/>
                </a:lnTo>
                <a:lnTo>
                  <a:pt x="4403" y="29713"/>
                </a:lnTo>
                <a:lnTo>
                  <a:pt x="2697" y="18015"/>
                </a:lnTo>
                <a:lnTo>
                  <a:pt x="1337" y="8849"/>
                </a:lnTo>
                <a:lnTo>
                  <a:pt x="412" y="2703"/>
                </a:lnTo>
                <a:lnTo>
                  <a:pt x="0" y="0"/>
                </a:lnTo>
                <a:lnTo>
                  <a:pt x="1947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3647751" y="5267896"/>
            <a:ext cx="164172" cy="82483"/>
          </a:xfrm>
          <a:custGeom>
            <a:avLst/>
            <a:gdLst/>
            <a:ahLst/>
            <a:cxnLst/>
            <a:rect l="l" t="t" r="r" b="b"/>
            <a:pathLst>
              <a:path w="164172" h="82483">
                <a:moveTo>
                  <a:pt x="9690" y="81953"/>
                </a:moveTo>
                <a:lnTo>
                  <a:pt x="21848" y="82073"/>
                </a:lnTo>
                <a:lnTo>
                  <a:pt x="33940" y="82310"/>
                </a:lnTo>
                <a:lnTo>
                  <a:pt x="49001" y="82483"/>
                </a:lnTo>
                <a:lnTo>
                  <a:pt x="64655" y="82407"/>
                </a:lnTo>
                <a:lnTo>
                  <a:pt x="77673" y="81953"/>
                </a:lnTo>
                <a:lnTo>
                  <a:pt x="86925" y="81740"/>
                </a:lnTo>
                <a:lnTo>
                  <a:pt x="148707" y="81914"/>
                </a:lnTo>
                <a:lnTo>
                  <a:pt x="153187" y="81953"/>
                </a:lnTo>
                <a:lnTo>
                  <a:pt x="153187" y="67297"/>
                </a:lnTo>
                <a:lnTo>
                  <a:pt x="164172" y="38506"/>
                </a:lnTo>
                <a:lnTo>
                  <a:pt x="133032" y="31584"/>
                </a:lnTo>
                <a:lnTo>
                  <a:pt x="115430" y="8712"/>
                </a:lnTo>
                <a:lnTo>
                  <a:pt x="25895" y="0"/>
                </a:lnTo>
                <a:lnTo>
                  <a:pt x="13747" y="20886"/>
                </a:lnTo>
                <a:lnTo>
                  <a:pt x="9599" y="29187"/>
                </a:lnTo>
                <a:lnTo>
                  <a:pt x="9334" y="32511"/>
                </a:lnTo>
                <a:lnTo>
                  <a:pt x="7690" y="42604"/>
                </a:lnTo>
                <a:lnTo>
                  <a:pt x="3902" y="59819"/>
                </a:lnTo>
                <a:lnTo>
                  <a:pt x="624" y="73841"/>
                </a:lnTo>
                <a:lnTo>
                  <a:pt x="0" y="76453"/>
                </a:lnTo>
                <a:lnTo>
                  <a:pt x="9690" y="819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3647751" y="5267896"/>
            <a:ext cx="164172" cy="82483"/>
          </a:xfrm>
          <a:custGeom>
            <a:avLst/>
            <a:gdLst/>
            <a:ahLst/>
            <a:cxnLst/>
            <a:rect l="l" t="t" r="r" b="b"/>
            <a:pathLst>
              <a:path w="164172" h="82483">
                <a:moveTo>
                  <a:pt x="25895" y="0"/>
                </a:moveTo>
                <a:lnTo>
                  <a:pt x="13747" y="20886"/>
                </a:lnTo>
                <a:lnTo>
                  <a:pt x="9599" y="29187"/>
                </a:lnTo>
                <a:lnTo>
                  <a:pt x="9334" y="32511"/>
                </a:lnTo>
                <a:lnTo>
                  <a:pt x="7690" y="42604"/>
                </a:lnTo>
                <a:lnTo>
                  <a:pt x="3902" y="59819"/>
                </a:lnTo>
                <a:lnTo>
                  <a:pt x="624" y="73841"/>
                </a:lnTo>
                <a:lnTo>
                  <a:pt x="0" y="76453"/>
                </a:lnTo>
                <a:lnTo>
                  <a:pt x="9690" y="81953"/>
                </a:lnTo>
                <a:lnTo>
                  <a:pt x="15100" y="81953"/>
                </a:lnTo>
                <a:lnTo>
                  <a:pt x="21848" y="82073"/>
                </a:lnTo>
                <a:lnTo>
                  <a:pt x="33940" y="82310"/>
                </a:lnTo>
                <a:lnTo>
                  <a:pt x="49001" y="82483"/>
                </a:lnTo>
                <a:lnTo>
                  <a:pt x="64655" y="82407"/>
                </a:lnTo>
                <a:lnTo>
                  <a:pt x="77673" y="81953"/>
                </a:lnTo>
                <a:lnTo>
                  <a:pt x="86925" y="81740"/>
                </a:lnTo>
                <a:lnTo>
                  <a:pt x="102089" y="81682"/>
                </a:lnTo>
                <a:lnTo>
                  <a:pt x="119731" y="81726"/>
                </a:lnTo>
                <a:lnTo>
                  <a:pt x="136415" y="81821"/>
                </a:lnTo>
                <a:lnTo>
                  <a:pt x="148707" y="81914"/>
                </a:lnTo>
                <a:lnTo>
                  <a:pt x="153187" y="81953"/>
                </a:lnTo>
                <a:lnTo>
                  <a:pt x="153187" y="67297"/>
                </a:lnTo>
                <a:lnTo>
                  <a:pt x="164172" y="38506"/>
                </a:lnTo>
                <a:lnTo>
                  <a:pt x="133032" y="31584"/>
                </a:lnTo>
                <a:lnTo>
                  <a:pt x="115430" y="87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3800948" y="5276608"/>
            <a:ext cx="223316" cy="96585"/>
          </a:xfrm>
          <a:custGeom>
            <a:avLst/>
            <a:gdLst/>
            <a:ahLst/>
            <a:cxnLst/>
            <a:rect l="l" t="t" r="r" b="b"/>
            <a:pathLst>
              <a:path w="223316" h="96585">
                <a:moveTo>
                  <a:pt x="11063" y="95436"/>
                </a:moveTo>
                <a:lnTo>
                  <a:pt x="20895" y="96585"/>
                </a:lnTo>
                <a:lnTo>
                  <a:pt x="36804" y="96139"/>
                </a:lnTo>
                <a:lnTo>
                  <a:pt x="47659" y="95879"/>
                </a:lnTo>
                <a:lnTo>
                  <a:pt x="125633" y="96087"/>
                </a:lnTo>
                <a:lnTo>
                  <a:pt x="138087" y="96227"/>
                </a:lnTo>
                <a:lnTo>
                  <a:pt x="164708" y="94202"/>
                </a:lnTo>
                <a:lnTo>
                  <a:pt x="180068" y="92934"/>
                </a:lnTo>
                <a:lnTo>
                  <a:pt x="188015" y="92040"/>
                </a:lnTo>
                <a:lnTo>
                  <a:pt x="192397" y="91137"/>
                </a:lnTo>
                <a:lnTo>
                  <a:pt x="194183" y="90639"/>
                </a:lnTo>
                <a:lnTo>
                  <a:pt x="206596" y="84870"/>
                </a:lnTo>
                <a:lnTo>
                  <a:pt x="217902" y="76501"/>
                </a:lnTo>
                <a:lnTo>
                  <a:pt x="218998" y="74168"/>
                </a:lnTo>
                <a:lnTo>
                  <a:pt x="218998" y="69583"/>
                </a:lnTo>
                <a:lnTo>
                  <a:pt x="223316" y="60528"/>
                </a:lnTo>
                <a:lnTo>
                  <a:pt x="218998" y="57264"/>
                </a:lnTo>
                <a:lnTo>
                  <a:pt x="208626" y="54957"/>
                </a:lnTo>
                <a:lnTo>
                  <a:pt x="192540" y="53662"/>
                </a:lnTo>
                <a:lnTo>
                  <a:pt x="180650" y="52332"/>
                </a:lnTo>
                <a:lnTo>
                  <a:pt x="172486" y="48462"/>
                </a:lnTo>
                <a:lnTo>
                  <a:pt x="158947" y="41193"/>
                </a:lnTo>
                <a:lnTo>
                  <a:pt x="143766" y="32844"/>
                </a:lnTo>
                <a:lnTo>
                  <a:pt x="131177" y="25884"/>
                </a:lnTo>
                <a:lnTo>
                  <a:pt x="125615" y="22872"/>
                </a:lnTo>
                <a:lnTo>
                  <a:pt x="121894" y="21043"/>
                </a:lnTo>
                <a:lnTo>
                  <a:pt x="116509" y="9144"/>
                </a:lnTo>
                <a:lnTo>
                  <a:pt x="95567" y="0"/>
                </a:lnTo>
                <a:lnTo>
                  <a:pt x="16179" y="18300"/>
                </a:lnTo>
                <a:lnTo>
                  <a:pt x="5728" y="40914"/>
                </a:lnTo>
                <a:lnTo>
                  <a:pt x="1155" y="51712"/>
                </a:lnTo>
                <a:lnTo>
                  <a:pt x="29" y="56743"/>
                </a:lnTo>
                <a:lnTo>
                  <a:pt x="0" y="91554"/>
                </a:lnTo>
                <a:lnTo>
                  <a:pt x="11063" y="954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3800948" y="5276608"/>
            <a:ext cx="223316" cy="96585"/>
          </a:xfrm>
          <a:custGeom>
            <a:avLst/>
            <a:gdLst/>
            <a:ahLst/>
            <a:cxnLst/>
            <a:rect l="l" t="t" r="r" b="b"/>
            <a:pathLst>
              <a:path w="223316" h="96585">
                <a:moveTo>
                  <a:pt x="16179" y="18300"/>
                </a:moveTo>
                <a:lnTo>
                  <a:pt x="5728" y="40914"/>
                </a:lnTo>
                <a:lnTo>
                  <a:pt x="1155" y="51712"/>
                </a:lnTo>
                <a:lnTo>
                  <a:pt x="29" y="56743"/>
                </a:lnTo>
                <a:lnTo>
                  <a:pt x="0" y="58585"/>
                </a:lnTo>
                <a:lnTo>
                  <a:pt x="0" y="91554"/>
                </a:lnTo>
                <a:lnTo>
                  <a:pt x="11063" y="95436"/>
                </a:lnTo>
                <a:lnTo>
                  <a:pt x="20895" y="96585"/>
                </a:lnTo>
                <a:lnTo>
                  <a:pt x="36804" y="96139"/>
                </a:lnTo>
                <a:lnTo>
                  <a:pt x="47659" y="95879"/>
                </a:lnTo>
                <a:lnTo>
                  <a:pt x="62222" y="95766"/>
                </a:lnTo>
                <a:lnTo>
                  <a:pt x="78898" y="95765"/>
                </a:lnTo>
                <a:lnTo>
                  <a:pt x="96089" y="95841"/>
                </a:lnTo>
                <a:lnTo>
                  <a:pt x="112199" y="95960"/>
                </a:lnTo>
                <a:lnTo>
                  <a:pt x="125633" y="96087"/>
                </a:lnTo>
                <a:lnTo>
                  <a:pt x="134793" y="96188"/>
                </a:lnTo>
                <a:lnTo>
                  <a:pt x="138087" y="96227"/>
                </a:lnTo>
                <a:lnTo>
                  <a:pt x="164708" y="94202"/>
                </a:lnTo>
                <a:lnTo>
                  <a:pt x="180068" y="92934"/>
                </a:lnTo>
                <a:lnTo>
                  <a:pt x="188015" y="92040"/>
                </a:lnTo>
                <a:lnTo>
                  <a:pt x="192397" y="91137"/>
                </a:lnTo>
                <a:lnTo>
                  <a:pt x="194183" y="90639"/>
                </a:lnTo>
                <a:lnTo>
                  <a:pt x="206596" y="84870"/>
                </a:lnTo>
                <a:lnTo>
                  <a:pt x="217902" y="76501"/>
                </a:lnTo>
                <a:lnTo>
                  <a:pt x="218998" y="74168"/>
                </a:lnTo>
                <a:lnTo>
                  <a:pt x="218998" y="69583"/>
                </a:lnTo>
                <a:lnTo>
                  <a:pt x="223316" y="60528"/>
                </a:lnTo>
                <a:lnTo>
                  <a:pt x="218998" y="57264"/>
                </a:lnTo>
                <a:lnTo>
                  <a:pt x="208626" y="54957"/>
                </a:lnTo>
                <a:lnTo>
                  <a:pt x="192540" y="53662"/>
                </a:lnTo>
                <a:lnTo>
                  <a:pt x="180650" y="52332"/>
                </a:lnTo>
                <a:lnTo>
                  <a:pt x="172486" y="48462"/>
                </a:lnTo>
                <a:lnTo>
                  <a:pt x="158947" y="41193"/>
                </a:lnTo>
                <a:lnTo>
                  <a:pt x="143766" y="32844"/>
                </a:lnTo>
                <a:lnTo>
                  <a:pt x="131177" y="25884"/>
                </a:lnTo>
                <a:lnTo>
                  <a:pt x="125615" y="22872"/>
                </a:lnTo>
                <a:lnTo>
                  <a:pt x="121894" y="21043"/>
                </a:lnTo>
                <a:lnTo>
                  <a:pt x="116509" y="9144"/>
                </a:lnTo>
                <a:lnTo>
                  <a:pt x="955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3657101" y="4642962"/>
            <a:ext cx="269378" cy="674827"/>
          </a:xfrm>
          <a:custGeom>
            <a:avLst/>
            <a:gdLst/>
            <a:ahLst/>
            <a:cxnLst/>
            <a:rect l="l" t="t" r="r" b="b"/>
            <a:pathLst>
              <a:path w="269378" h="674827">
                <a:moveTo>
                  <a:pt x="125255" y="608449"/>
                </a:moveTo>
                <a:lnTo>
                  <a:pt x="131967" y="592429"/>
                </a:lnTo>
                <a:lnTo>
                  <a:pt x="133165" y="587546"/>
                </a:lnTo>
                <a:lnTo>
                  <a:pt x="134534" y="574141"/>
                </a:lnTo>
                <a:lnTo>
                  <a:pt x="134101" y="561344"/>
                </a:lnTo>
                <a:lnTo>
                  <a:pt x="133047" y="550303"/>
                </a:lnTo>
                <a:lnTo>
                  <a:pt x="131689" y="540813"/>
                </a:lnTo>
                <a:lnTo>
                  <a:pt x="129412" y="527042"/>
                </a:lnTo>
                <a:lnTo>
                  <a:pt x="126751" y="511049"/>
                </a:lnTo>
                <a:lnTo>
                  <a:pt x="124285" y="495291"/>
                </a:lnTo>
                <a:lnTo>
                  <a:pt x="122593" y="482225"/>
                </a:lnTo>
                <a:lnTo>
                  <a:pt x="122252" y="474306"/>
                </a:lnTo>
                <a:lnTo>
                  <a:pt x="122350" y="472723"/>
                </a:lnTo>
                <a:lnTo>
                  <a:pt x="121796" y="461669"/>
                </a:lnTo>
                <a:lnTo>
                  <a:pt x="120253" y="446260"/>
                </a:lnTo>
                <a:lnTo>
                  <a:pt x="118439" y="430676"/>
                </a:lnTo>
                <a:lnTo>
                  <a:pt x="117071" y="419098"/>
                </a:lnTo>
                <a:lnTo>
                  <a:pt x="116867" y="415709"/>
                </a:lnTo>
                <a:lnTo>
                  <a:pt x="117299" y="417469"/>
                </a:lnTo>
                <a:lnTo>
                  <a:pt x="119583" y="427888"/>
                </a:lnTo>
                <a:lnTo>
                  <a:pt x="123033" y="443725"/>
                </a:lnTo>
                <a:lnTo>
                  <a:pt x="126916" y="460859"/>
                </a:lnTo>
                <a:lnTo>
                  <a:pt x="130498" y="475173"/>
                </a:lnTo>
                <a:lnTo>
                  <a:pt x="133047" y="482549"/>
                </a:lnTo>
                <a:lnTo>
                  <a:pt x="133767" y="485170"/>
                </a:lnTo>
                <a:lnTo>
                  <a:pt x="134839" y="494001"/>
                </a:lnTo>
                <a:lnTo>
                  <a:pt x="135916" y="507422"/>
                </a:lnTo>
                <a:lnTo>
                  <a:pt x="136964" y="523905"/>
                </a:lnTo>
                <a:lnTo>
                  <a:pt x="137949" y="541921"/>
                </a:lnTo>
                <a:lnTo>
                  <a:pt x="138544" y="553490"/>
                </a:lnTo>
                <a:lnTo>
                  <a:pt x="139140" y="565416"/>
                </a:lnTo>
                <a:lnTo>
                  <a:pt x="139582" y="575112"/>
                </a:lnTo>
                <a:lnTo>
                  <a:pt x="140023" y="586022"/>
                </a:lnTo>
                <a:lnTo>
                  <a:pt x="140616" y="601586"/>
                </a:lnTo>
                <a:lnTo>
                  <a:pt x="150319" y="619899"/>
                </a:lnTo>
                <a:lnTo>
                  <a:pt x="153544" y="622642"/>
                </a:lnTo>
                <a:lnTo>
                  <a:pt x="154960" y="624093"/>
                </a:lnTo>
                <a:lnTo>
                  <a:pt x="153147" y="629858"/>
                </a:lnTo>
                <a:lnTo>
                  <a:pt x="140616" y="647369"/>
                </a:lnTo>
                <a:lnTo>
                  <a:pt x="142332" y="649633"/>
                </a:lnTo>
                <a:lnTo>
                  <a:pt x="150666" y="659316"/>
                </a:lnTo>
                <a:lnTo>
                  <a:pt x="163037" y="670126"/>
                </a:lnTo>
                <a:lnTo>
                  <a:pt x="176201" y="674827"/>
                </a:lnTo>
                <a:lnTo>
                  <a:pt x="176808" y="674781"/>
                </a:lnTo>
                <a:lnTo>
                  <a:pt x="186299" y="672978"/>
                </a:lnTo>
                <a:lnTo>
                  <a:pt x="199691" y="669225"/>
                </a:lnTo>
                <a:lnTo>
                  <a:pt x="215132" y="664139"/>
                </a:lnTo>
                <a:lnTo>
                  <a:pt x="230770" y="658336"/>
                </a:lnTo>
                <a:lnTo>
                  <a:pt x="244756" y="652432"/>
                </a:lnTo>
                <a:lnTo>
                  <a:pt x="255238" y="647043"/>
                </a:lnTo>
                <a:lnTo>
                  <a:pt x="260364" y="642785"/>
                </a:lnTo>
                <a:lnTo>
                  <a:pt x="261931" y="638670"/>
                </a:lnTo>
                <a:lnTo>
                  <a:pt x="260364" y="634555"/>
                </a:lnTo>
                <a:lnTo>
                  <a:pt x="260382" y="632408"/>
                </a:lnTo>
                <a:lnTo>
                  <a:pt x="260715" y="619635"/>
                </a:lnTo>
                <a:lnTo>
                  <a:pt x="261190" y="604688"/>
                </a:lnTo>
                <a:lnTo>
                  <a:pt x="261431" y="593343"/>
                </a:lnTo>
                <a:lnTo>
                  <a:pt x="259481" y="585964"/>
                </a:lnTo>
                <a:lnTo>
                  <a:pt x="251721" y="573383"/>
                </a:lnTo>
                <a:lnTo>
                  <a:pt x="243003" y="564959"/>
                </a:lnTo>
                <a:lnTo>
                  <a:pt x="241700" y="563779"/>
                </a:lnTo>
                <a:lnTo>
                  <a:pt x="240475" y="554592"/>
                </a:lnTo>
                <a:lnTo>
                  <a:pt x="242270" y="540898"/>
                </a:lnTo>
                <a:lnTo>
                  <a:pt x="243092" y="526503"/>
                </a:lnTo>
                <a:lnTo>
                  <a:pt x="243044" y="525666"/>
                </a:lnTo>
                <a:lnTo>
                  <a:pt x="244367" y="513801"/>
                </a:lnTo>
                <a:lnTo>
                  <a:pt x="248144" y="500934"/>
                </a:lnTo>
                <a:lnTo>
                  <a:pt x="252679" y="488279"/>
                </a:lnTo>
                <a:lnTo>
                  <a:pt x="256275" y="477050"/>
                </a:lnTo>
                <a:lnTo>
                  <a:pt x="257733" y="471390"/>
                </a:lnTo>
                <a:lnTo>
                  <a:pt x="261298" y="461655"/>
                </a:lnTo>
                <a:lnTo>
                  <a:pt x="268975" y="449592"/>
                </a:lnTo>
                <a:lnTo>
                  <a:pt x="269041" y="446039"/>
                </a:lnTo>
                <a:lnTo>
                  <a:pt x="269207" y="435560"/>
                </a:lnTo>
                <a:lnTo>
                  <a:pt x="269378" y="420645"/>
                </a:lnTo>
                <a:lnTo>
                  <a:pt x="269357" y="387597"/>
                </a:lnTo>
                <a:lnTo>
                  <a:pt x="268975" y="374510"/>
                </a:lnTo>
                <a:lnTo>
                  <a:pt x="268674" y="367903"/>
                </a:lnTo>
                <a:lnTo>
                  <a:pt x="268211" y="355477"/>
                </a:lnTo>
                <a:lnTo>
                  <a:pt x="267690" y="342459"/>
                </a:lnTo>
                <a:lnTo>
                  <a:pt x="266940" y="329264"/>
                </a:lnTo>
                <a:lnTo>
                  <a:pt x="265791" y="316306"/>
                </a:lnTo>
                <a:lnTo>
                  <a:pt x="264073" y="303999"/>
                </a:lnTo>
                <a:lnTo>
                  <a:pt x="262717" y="293244"/>
                </a:lnTo>
                <a:lnTo>
                  <a:pt x="261960" y="277254"/>
                </a:lnTo>
                <a:lnTo>
                  <a:pt x="262131" y="262194"/>
                </a:lnTo>
                <a:lnTo>
                  <a:pt x="262813" y="250467"/>
                </a:lnTo>
                <a:lnTo>
                  <a:pt x="263590" y="244474"/>
                </a:lnTo>
                <a:lnTo>
                  <a:pt x="263987" y="239154"/>
                </a:lnTo>
                <a:lnTo>
                  <a:pt x="264060" y="227325"/>
                </a:lnTo>
                <a:lnTo>
                  <a:pt x="263909" y="212000"/>
                </a:lnTo>
                <a:lnTo>
                  <a:pt x="263697" y="196018"/>
                </a:lnTo>
                <a:lnTo>
                  <a:pt x="263476" y="172667"/>
                </a:lnTo>
                <a:lnTo>
                  <a:pt x="262645" y="164571"/>
                </a:lnTo>
                <a:lnTo>
                  <a:pt x="260361" y="155232"/>
                </a:lnTo>
                <a:lnTo>
                  <a:pt x="255888" y="141660"/>
                </a:lnTo>
                <a:lnTo>
                  <a:pt x="248490" y="120865"/>
                </a:lnTo>
                <a:lnTo>
                  <a:pt x="248363" y="82376"/>
                </a:lnTo>
                <a:lnTo>
                  <a:pt x="247713" y="75233"/>
                </a:lnTo>
                <a:lnTo>
                  <a:pt x="246101" y="60499"/>
                </a:lnTo>
                <a:lnTo>
                  <a:pt x="243092" y="33883"/>
                </a:lnTo>
                <a:lnTo>
                  <a:pt x="30570" y="0"/>
                </a:lnTo>
                <a:lnTo>
                  <a:pt x="29118" y="1762"/>
                </a:lnTo>
                <a:lnTo>
                  <a:pt x="25394" y="10197"/>
                </a:lnTo>
                <a:lnTo>
                  <a:pt x="21609" y="23048"/>
                </a:lnTo>
                <a:lnTo>
                  <a:pt x="17968" y="38544"/>
                </a:lnTo>
                <a:lnTo>
                  <a:pt x="14680" y="54915"/>
                </a:lnTo>
                <a:lnTo>
                  <a:pt x="11950" y="70390"/>
                </a:lnTo>
                <a:lnTo>
                  <a:pt x="9985" y="83197"/>
                </a:lnTo>
                <a:lnTo>
                  <a:pt x="8993" y="91566"/>
                </a:lnTo>
                <a:lnTo>
                  <a:pt x="8908" y="93300"/>
                </a:lnTo>
                <a:lnTo>
                  <a:pt x="9078" y="102086"/>
                </a:lnTo>
                <a:lnTo>
                  <a:pt x="9865" y="114564"/>
                </a:lnTo>
                <a:lnTo>
                  <a:pt x="11163" y="129464"/>
                </a:lnTo>
                <a:lnTo>
                  <a:pt x="12866" y="145520"/>
                </a:lnTo>
                <a:lnTo>
                  <a:pt x="14869" y="161464"/>
                </a:lnTo>
                <a:lnTo>
                  <a:pt x="17068" y="176028"/>
                </a:lnTo>
                <a:lnTo>
                  <a:pt x="19356" y="187946"/>
                </a:lnTo>
                <a:lnTo>
                  <a:pt x="21630" y="195948"/>
                </a:lnTo>
                <a:lnTo>
                  <a:pt x="23942" y="206197"/>
                </a:lnTo>
                <a:lnTo>
                  <a:pt x="24929" y="220218"/>
                </a:lnTo>
                <a:lnTo>
                  <a:pt x="24879" y="235831"/>
                </a:lnTo>
                <a:lnTo>
                  <a:pt x="24105" y="250917"/>
                </a:lnTo>
                <a:lnTo>
                  <a:pt x="22917" y="263357"/>
                </a:lnTo>
                <a:lnTo>
                  <a:pt x="21630" y="271030"/>
                </a:lnTo>
                <a:lnTo>
                  <a:pt x="21341" y="272397"/>
                </a:lnTo>
                <a:lnTo>
                  <a:pt x="20336" y="279934"/>
                </a:lnTo>
                <a:lnTo>
                  <a:pt x="19155" y="291799"/>
                </a:lnTo>
                <a:lnTo>
                  <a:pt x="17898" y="306719"/>
                </a:lnTo>
                <a:lnTo>
                  <a:pt x="16666" y="323422"/>
                </a:lnTo>
                <a:lnTo>
                  <a:pt x="15558" y="340636"/>
                </a:lnTo>
                <a:lnTo>
                  <a:pt x="14675" y="357089"/>
                </a:lnTo>
                <a:lnTo>
                  <a:pt x="14117" y="371507"/>
                </a:lnTo>
                <a:lnTo>
                  <a:pt x="13985" y="382619"/>
                </a:lnTo>
                <a:lnTo>
                  <a:pt x="14378" y="389153"/>
                </a:lnTo>
                <a:lnTo>
                  <a:pt x="14499" y="390191"/>
                </a:lnTo>
                <a:lnTo>
                  <a:pt x="14350" y="396641"/>
                </a:lnTo>
                <a:lnTo>
                  <a:pt x="13419" y="406680"/>
                </a:lnTo>
                <a:lnTo>
                  <a:pt x="11889" y="419531"/>
                </a:lnTo>
                <a:lnTo>
                  <a:pt x="9946" y="434415"/>
                </a:lnTo>
                <a:lnTo>
                  <a:pt x="7775" y="450553"/>
                </a:lnTo>
                <a:lnTo>
                  <a:pt x="5563" y="467169"/>
                </a:lnTo>
                <a:lnTo>
                  <a:pt x="3494" y="483483"/>
                </a:lnTo>
                <a:lnTo>
                  <a:pt x="1753" y="498718"/>
                </a:lnTo>
                <a:lnTo>
                  <a:pt x="527" y="512094"/>
                </a:lnTo>
                <a:lnTo>
                  <a:pt x="0" y="522835"/>
                </a:lnTo>
                <a:lnTo>
                  <a:pt x="357" y="530161"/>
                </a:lnTo>
                <a:lnTo>
                  <a:pt x="965" y="533961"/>
                </a:lnTo>
                <a:lnTo>
                  <a:pt x="2196" y="542706"/>
                </a:lnTo>
                <a:lnTo>
                  <a:pt x="2751" y="550832"/>
                </a:lnTo>
                <a:lnTo>
                  <a:pt x="2630" y="560982"/>
                </a:lnTo>
                <a:lnTo>
                  <a:pt x="1832" y="575796"/>
                </a:lnTo>
                <a:lnTo>
                  <a:pt x="357" y="597915"/>
                </a:lnTo>
                <a:lnTo>
                  <a:pt x="7901" y="604329"/>
                </a:lnTo>
                <a:lnTo>
                  <a:pt x="5755" y="608901"/>
                </a:lnTo>
                <a:lnTo>
                  <a:pt x="5562" y="609311"/>
                </a:lnTo>
                <a:lnTo>
                  <a:pt x="4728" y="615722"/>
                </a:lnTo>
                <a:lnTo>
                  <a:pt x="10073" y="633641"/>
                </a:lnTo>
                <a:lnTo>
                  <a:pt x="14772" y="635071"/>
                </a:lnTo>
                <a:lnTo>
                  <a:pt x="26701" y="638577"/>
                </a:lnTo>
                <a:lnTo>
                  <a:pt x="42428" y="642922"/>
                </a:lnTo>
                <a:lnTo>
                  <a:pt x="58527" y="646874"/>
                </a:lnTo>
                <a:lnTo>
                  <a:pt x="71566" y="649198"/>
                </a:lnTo>
                <a:lnTo>
                  <a:pt x="79652" y="650014"/>
                </a:lnTo>
                <a:lnTo>
                  <a:pt x="91828" y="650773"/>
                </a:lnTo>
                <a:lnTo>
                  <a:pt x="103647" y="650354"/>
                </a:lnTo>
                <a:lnTo>
                  <a:pt x="116765" y="648284"/>
                </a:lnTo>
                <a:lnTo>
                  <a:pt x="122961" y="646433"/>
                </a:lnTo>
                <a:lnTo>
                  <a:pt x="126107" y="640972"/>
                </a:lnTo>
                <a:lnTo>
                  <a:pt x="123344" y="636384"/>
                </a:lnTo>
                <a:lnTo>
                  <a:pt x="123344" y="633641"/>
                </a:lnTo>
                <a:lnTo>
                  <a:pt x="116765" y="622642"/>
                </a:lnTo>
                <a:lnTo>
                  <a:pt x="118522" y="620002"/>
                </a:lnTo>
                <a:lnTo>
                  <a:pt x="125255" y="6084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3657101" y="4642962"/>
            <a:ext cx="269460" cy="674827"/>
          </a:xfrm>
          <a:custGeom>
            <a:avLst/>
            <a:gdLst/>
            <a:ahLst/>
            <a:cxnLst/>
            <a:rect l="l" t="t" r="r" b="b"/>
            <a:pathLst>
              <a:path w="269460" h="674827">
                <a:moveTo>
                  <a:pt x="243092" y="33883"/>
                </a:moveTo>
                <a:lnTo>
                  <a:pt x="246101" y="60499"/>
                </a:lnTo>
                <a:lnTo>
                  <a:pt x="247713" y="75233"/>
                </a:lnTo>
                <a:lnTo>
                  <a:pt x="248363" y="82376"/>
                </a:lnTo>
                <a:lnTo>
                  <a:pt x="248489" y="86221"/>
                </a:lnTo>
                <a:lnTo>
                  <a:pt x="248490" y="86982"/>
                </a:lnTo>
                <a:lnTo>
                  <a:pt x="248490" y="120865"/>
                </a:lnTo>
                <a:lnTo>
                  <a:pt x="255888" y="141660"/>
                </a:lnTo>
                <a:lnTo>
                  <a:pt x="260361" y="155232"/>
                </a:lnTo>
                <a:lnTo>
                  <a:pt x="262645" y="164571"/>
                </a:lnTo>
                <a:lnTo>
                  <a:pt x="263476" y="172667"/>
                </a:lnTo>
                <a:lnTo>
                  <a:pt x="263590" y="182219"/>
                </a:lnTo>
                <a:lnTo>
                  <a:pt x="263697" y="196018"/>
                </a:lnTo>
                <a:lnTo>
                  <a:pt x="263909" y="212000"/>
                </a:lnTo>
                <a:lnTo>
                  <a:pt x="264060" y="227325"/>
                </a:lnTo>
                <a:lnTo>
                  <a:pt x="263987" y="239154"/>
                </a:lnTo>
                <a:lnTo>
                  <a:pt x="263590" y="244474"/>
                </a:lnTo>
                <a:lnTo>
                  <a:pt x="262813" y="250467"/>
                </a:lnTo>
                <a:lnTo>
                  <a:pt x="262131" y="262194"/>
                </a:lnTo>
                <a:lnTo>
                  <a:pt x="261960" y="277254"/>
                </a:lnTo>
                <a:lnTo>
                  <a:pt x="262717" y="293244"/>
                </a:lnTo>
                <a:lnTo>
                  <a:pt x="264073" y="303999"/>
                </a:lnTo>
                <a:lnTo>
                  <a:pt x="265791" y="316306"/>
                </a:lnTo>
                <a:lnTo>
                  <a:pt x="266940" y="329264"/>
                </a:lnTo>
                <a:lnTo>
                  <a:pt x="267690" y="342459"/>
                </a:lnTo>
                <a:lnTo>
                  <a:pt x="268211" y="355477"/>
                </a:lnTo>
                <a:lnTo>
                  <a:pt x="268674" y="367903"/>
                </a:lnTo>
                <a:lnTo>
                  <a:pt x="268975" y="374510"/>
                </a:lnTo>
                <a:lnTo>
                  <a:pt x="269357" y="387597"/>
                </a:lnTo>
                <a:lnTo>
                  <a:pt x="269460" y="403817"/>
                </a:lnTo>
                <a:lnTo>
                  <a:pt x="269378" y="420645"/>
                </a:lnTo>
                <a:lnTo>
                  <a:pt x="269207" y="435560"/>
                </a:lnTo>
                <a:lnTo>
                  <a:pt x="269041" y="446039"/>
                </a:lnTo>
                <a:lnTo>
                  <a:pt x="268975" y="449592"/>
                </a:lnTo>
                <a:lnTo>
                  <a:pt x="261298" y="461655"/>
                </a:lnTo>
                <a:lnTo>
                  <a:pt x="257733" y="471390"/>
                </a:lnTo>
                <a:lnTo>
                  <a:pt x="256275" y="477050"/>
                </a:lnTo>
                <a:lnTo>
                  <a:pt x="252679" y="488279"/>
                </a:lnTo>
                <a:lnTo>
                  <a:pt x="248144" y="500934"/>
                </a:lnTo>
                <a:lnTo>
                  <a:pt x="244367" y="513801"/>
                </a:lnTo>
                <a:lnTo>
                  <a:pt x="243044" y="525666"/>
                </a:lnTo>
                <a:lnTo>
                  <a:pt x="243092" y="526503"/>
                </a:lnTo>
                <a:lnTo>
                  <a:pt x="242270" y="540898"/>
                </a:lnTo>
                <a:lnTo>
                  <a:pt x="240475" y="554592"/>
                </a:lnTo>
                <a:lnTo>
                  <a:pt x="241700" y="563779"/>
                </a:lnTo>
                <a:lnTo>
                  <a:pt x="243003" y="564959"/>
                </a:lnTo>
                <a:lnTo>
                  <a:pt x="251721" y="573383"/>
                </a:lnTo>
                <a:lnTo>
                  <a:pt x="259481" y="585964"/>
                </a:lnTo>
                <a:lnTo>
                  <a:pt x="261431" y="593343"/>
                </a:lnTo>
                <a:lnTo>
                  <a:pt x="261190" y="604688"/>
                </a:lnTo>
                <a:lnTo>
                  <a:pt x="260715" y="619635"/>
                </a:lnTo>
                <a:lnTo>
                  <a:pt x="260382" y="632408"/>
                </a:lnTo>
                <a:lnTo>
                  <a:pt x="260364" y="634555"/>
                </a:lnTo>
                <a:lnTo>
                  <a:pt x="261931" y="638670"/>
                </a:lnTo>
                <a:lnTo>
                  <a:pt x="260713" y="642119"/>
                </a:lnTo>
                <a:lnTo>
                  <a:pt x="255238" y="647043"/>
                </a:lnTo>
                <a:lnTo>
                  <a:pt x="244756" y="652432"/>
                </a:lnTo>
                <a:lnTo>
                  <a:pt x="230770" y="658336"/>
                </a:lnTo>
                <a:lnTo>
                  <a:pt x="215132" y="664139"/>
                </a:lnTo>
                <a:lnTo>
                  <a:pt x="199691" y="669225"/>
                </a:lnTo>
                <a:lnTo>
                  <a:pt x="186299" y="672978"/>
                </a:lnTo>
                <a:lnTo>
                  <a:pt x="176808" y="674781"/>
                </a:lnTo>
                <a:lnTo>
                  <a:pt x="176201" y="674827"/>
                </a:lnTo>
                <a:lnTo>
                  <a:pt x="163037" y="670126"/>
                </a:lnTo>
                <a:lnTo>
                  <a:pt x="150666" y="659316"/>
                </a:lnTo>
                <a:lnTo>
                  <a:pt x="142332" y="649633"/>
                </a:lnTo>
                <a:lnTo>
                  <a:pt x="140616" y="647369"/>
                </a:lnTo>
                <a:lnTo>
                  <a:pt x="153147" y="629858"/>
                </a:lnTo>
                <a:lnTo>
                  <a:pt x="154960" y="624093"/>
                </a:lnTo>
                <a:lnTo>
                  <a:pt x="153544" y="622642"/>
                </a:lnTo>
                <a:lnTo>
                  <a:pt x="150319" y="619899"/>
                </a:lnTo>
                <a:lnTo>
                  <a:pt x="140616" y="601586"/>
                </a:lnTo>
                <a:lnTo>
                  <a:pt x="140023" y="586022"/>
                </a:lnTo>
                <a:lnTo>
                  <a:pt x="139582" y="575112"/>
                </a:lnTo>
                <a:lnTo>
                  <a:pt x="139140" y="565416"/>
                </a:lnTo>
                <a:lnTo>
                  <a:pt x="138544" y="553490"/>
                </a:lnTo>
                <a:lnTo>
                  <a:pt x="137949" y="541921"/>
                </a:lnTo>
                <a:lnTo>
                  <a:pt x="136964" y="523905"/>
                </a:lnTo>
                <a:lnTo>
                  <a:pt x="135916" y="507422"/>
                </a:lnTo>
                <a:lnTo>
                  <a:pt x="134839" y="494001"/>
                </a:lnTo>
                <a:lnTo>
                  <a:pt x="133767" y="485170"/>
                </a:lnTo>
                <a:lnTo>
                  <a:pt x="130498" y="475173"/>
                </a:lnTo>
                <a:lnTo>
                  <a:pt x="126916" y="460859"/>
                </a:lnTo>
                <a:lnTo>
                  <a:pt x="123033" y="443725"/>
                </a:lnTo>
                <a:lnTo>
                  <a:pt x="119583" y="427888"/>
                </a:lnTo>
                <a:lnTo>
                  <a:pt x="117299" y="417469"/>
                </a:lnTo>
                <a:lnTo>
                  <a:pt x="116867" y="415709"/>
                </a:lnTo>
                <a:lnTo>
                  <a:pt x="117071" y="419098"/>
                </a:lnTo>
                <a:lnTo>
                  <a:pt x="118439" y="430676"/>
                </a:lnTo>
                <a:lnTo>
                  <a:pt x="120253" y="446260"/>
                </a:lnTo>
                <a:lnTo>
                  <a:pt x="121796" y="461669"/>
                </a:lnTo>
                <a:lnTo>
                  <a:pt x="122350" y="472723"/>
                </a:lnTo>
                <a:lnTo>
                  <a:pt x="122252" y="474306"/>
                </a:lnTo>
                <a:lnTo>
                  <a:pt x="122593" y="482225"/>
                </a:lnTo>
                <a:lnTo>
                  <a:pt x="124285" y="495291"/>
                </a:lnTo>
                <a:lnTo>
                  <a:pt x="126751" y="511049"/>
                </a:lnTo>
                <a:lnTo>
                  <a:pt x="129412" y="527042"/>
                </a:lnTo>
                <a:lnTo>
                  <a:pt x="131689" y="540813"/>
                </a:lnTo>
                <a:lnTo>
                  <a:pt x="133006" y="549906"/>
                </a:lnTo>
                <a:lnTo>
                  <a:pt x="133047" y="550303"/>
                </a:lnTo>
                <a:lnTo>
                  <a:pt x="134101" y="561344"/>
                </a:lnTo>
                <a:lnTo>
                  <a:pt x="134534" y="574141"/>
                </a:lnTo>
                <a:lnTo>
                  <a:pt x="133165" y="587546"/>
                </a:lnTo>
                <a:lnTo>
                  <a:pt x="131967" y="592429"/>
                </a:lnTo>
                <a:lnTo>
                  <a:pt x="125255" y="608449"/>
                </a:lnTo>
                <a:lnTo>
                  <a:pt x="118522" y="620002"/>
                </a:lnTo>
                <a:lnTo>
                  <a:pt x="116765" y="622642"/>
                </a:lnTo>
                <a:lnTo>
                  <a:pt x="123344" y="633641"/>
                </a:lnTo>
                <a:lnTo>
                  <a:pt x="123344" y="636384"/>
                </a:lnTo>
                <a:lnTo>
                  <a:pt x="126107" y="640972"/>
                </a:lnTo>
                <a:lnTo>
                  <a:pt x="122961" y="646433"/>
                </a:lnTo>
                <a:lnTo>
                  <a:pt x="116765" y="648284"/>
                </a:lnTo>
                <a:lnTo>
                  <a:pt x="103647" y="650354"/>
                </a:lnTo>
                <a:lnTo>
                  <a:pt x="91828" y="650773"/>
                </a:lnTo>
                <a:lnTo>
                  <a:pt x="79652" y="650014"/>
                </a:lnTo>
                <a:lnTo>
                  <a:pt x="71566" y="649198"/>
                </a:lnTo>
                <a:lnTo>
                  <a:pt x="58527" y="646874"/>
                </a:lnTo>
                <a:lnTo>
                  <a:pt x="42428" y="642922"/>
                </a:lnTo>
                <a:lnTo>
                  <a:pt x="26701" y="638577"/>
                </a:lnTo>
                <a:lnTo>
                  <a:pt x="14772" y="635071"/>
                </a:lnTo>
                <a:lnTo>
                  <a:pt x="10073" y="633641"/>
                </a:lnTo>
                <a:lnTo>
                  <a:pt x="4728" y="615722"/>
                </a:lnTo>
                <a:lnTo>
                  <a:pt x="5562" y="609311"/>
                </a:lnTo>
                <a:lnTo>
                  <a:pt x="5755" y="608901"/>
                </a:lnTo>
                <a:lnTo>
                  <a:pt x="7901" y="604329"/>
                </a:lnTo>
                <a:lnTo>
                  <a:pt x="357" y="597915"/>
                </a:lnTo>
                <a:lnTo>
                  <a:pt x="1832" y="575796"/>
                </a:lnTo>
                <a:lnTo>
                  <a:pt x="2630" y="560982"/>
                </a:lnTo>
                <a:lnTo>
                  <a:pt x="2751" y="550832"/>
                </a:lnTo>
                <a:lnTo>
                  <a:pt x="2196" y="542706"/>
                </a:lnTo>
                <a:lnTo>
                  <a:pt x="965" y="533961"/>
                </a:lnTo>
                <a:lnTo>
                  <a:pt x="357" y="530161"/>
                </a:lnTo>
                <a:lnTo>
                  <a:pt x="0" y="522835"/>
                </a:lnTo>
                <a:lnTo>
                  <a:pt x="527" y="512094"/>
                </a:lnTo>
                <a:lnTo>
                  <a:pt x="1753" y="498718"/>
                </a:lnTo>
                <a:lnTo>
                  <a:pt x="3494" y="483483"/>
                </a:lnTo>
                <a:lnTo>
                  <a:pt x="5563" y="467169"/>
                </a:lnTo>
                <a:lnTo>
                  <a:pt x="7775" y="450553"/>
                </a:lnTo>
                <a:lnTo>
                  <a:pt x="9946" y="434415"/>
                </a:lnTo>
                <a:lnTo>
                  <a:pt x="11889" y="419531"/>
                </a:lnTo>
                <a:lnTo>
                  <a:pt x="13419" y="406680"/>
                </a:lnTo>
                <a:lnTo>
                  <a:pt x="14350" y="396641"/>
                </a:lnTo>
                <a:lnTo>
                  <a:pt x="14499" y="390191"/>
                </a:lnTo>
                <a:lnTo>
                  <a:pt x="14378" y="389153"/>
                </a:lnTo>
                <a:lnTo>
                  <a:pt x="13985" y="382619"/>
                </a:lnTo>
                <a:lnTo>
                  <a:pt x="14117" y="371507"/>
                </a:lnTo>
                <a:lnTo>
                  <a:pt x="14675" y="357089"/>
                </a:lnTo>
                <a:lnTo>
                  <a:pt x="15558" y="340636"/>
                </a:lnTo>
                <a:lnTo>
                  <a:pt x="16666" y="323422"/>
                </a:lnTo>
                <a:lnTo>
                  <a:pt x="17898" y="306719"/>
                </a:lnTo>
                <a:lnTo>
                  <a:pt x="19155" y="291799"/>
                </a:lnTo>
                <a:lnTo>
                  <a:pt x="20336" y="279934"/>
                </a:lnTo>
                <a:lnTo>
                  <a:pt x="21341" y="272397"/>
                </a:lnTo>
                <a:lnTo>
                  <a:pt x="21630" y="271030"/>
                </a:lnTo>
                <a:lnTo>
                  <a:pt x="22917" y="263357"/>
                </a:lnTo>
                <a:lnTo>
                  <a:pt x="24105" y="250917"/>
                </a:lnTo>
                <a:lnTo>
                  <a:pt x="24879" y="235831"/>
                </a:lnTo>
                <a:lnTo>
                  <a:pt x="24929" y="220218"/>
                </a:lnTo>
                <a:lnTo>
                  <a:pt x="23942" y="206197"/>
                </a:lnTo>
                <a:lnTo>
                  <a:pt x="21630" y="195948"/>
                </a:lnTo>
                <a:lnTo>
                  <a:pt x="19356" y="187946"/>
                </a:lnTo>
                <a:lnTo>
                  <a:pt x="17068" y="176028"/>
                </a:lnTo>
                <a:lnTo>
                  <a:pt x="14869" y="161464"/>
                </a:lnTo>
                <a:lnTo>
                  <a:pt x="12866" y="145520"/>
                </a:lnTo>
                <a:lnTo>
                  <a:pt x="11163" y="129464"/>
                </a:lnTo>
                <a:lnTo>
                  <a:pt x="9865" y="114564"/>
                </a:lnTo>
                <a:lnTo>
                  <a:pt x="9078" y="102086"/>
                </a:lnTo>
                <a:lnTo>
                  <a:pt x="8908" y="93300"/>
                </a:lnTo>
                <a:lnTo>
                  <a:pt x="8993" y="91566"/>
                </a:lnTo>
                <a:lnTo>
                  <a:pt x="9985" y="83197"/>
                </a:lnTo>
                <a:lnTo>
                  <a:pt x="11950" y="70390"/>
                </a:lnTo>
                <a:lnTo>
                  <a:pt x="14680" y="54915"/>
                </a:lnTo>
                <a:lnTo>
                  <a:pt x="17968" y="38544"/>
                </a:lnTo>
                <a:lnTo>
                  <a:pt x="21609" y="23048"/>
                </a:lnTo>
                <a:lnTo>
                  <a:pt x="25394" y="10197"/>
                </a:lnTo>
                <a:lnTo>
                  <a:pt x="29118" y="1762"/>
                </a:lnTo>
                <a:lnTo>
                  <a:pt x="305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3791832" y="4833423"/>
            <a:ext cx="123469" cy="35712"/>
          </a:xfrm>
          <a:custGeom>
            <a:avLst/>
            <a:gdLst/>
            <a:ahLst/>
            <a:cxnLst/>
            <a:rect l="l" t="t" r="r" b="b"/>
            <a:pathLst>
              <a:path w="123469" h="35712">
                <a:moveTo>
                  <a:pt x="2031" y="0"/>
                </a:moveTo>
                <a:lnTo>
                  <a:pt x="0" y="26619"/>
                </a:lnTo>
                <a:lnTo>
                  <a:pt x="5947" y="26028"/>
                </a:lnTo>
                <a:lnTo>
                  <a:pt x="12615" y="25474"/>
                </a:lnTo>
                <a:lnTo>
                  <a:pt x="19037" y="25191"/>
                </a:lnTo>
                <a:lnTo>
                  <a:pt x="26003" y="25239"/>
                </a:lnTo>
                <a:lnTo>
                  <a:pt x="34304" y="25674"/>
                </a:lnTo>
                <a:lnTo>
                  <a:pt x="44729" y="26556"/>
                </a:lnTo>
                <a:lnTo>
                  <a:pt x="58068" y="27943"/>
                </a:lnTo>
                <a:lnTo>
                  <a:pt x="75111" y="29892"/>
                </a:lnTo>
                <a:lnTo>
                  <a:pt x="96648" y="32463"/>
                </a:lnTo>
                <a:lnTo>
                  <a:pt x="123469" y="35712"/>
                </a:lnTo>
                <a:lnTo>
                  <a:pt x="203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3791832" y="4833423"/>
            <a:ext cx="123469" cy="35712"/>
          </a:xfrm>
          <a:custGeom>
            <a:avLst/>
            <a:gdLst/>
            <a:ahLst/>
            <a:cxnLst/>
            <a:rect l="l" t="t" r="r" b="b"/>
            <a:pathLst>
              <a:path w="123469" h="35712">
                <a:moveTo>
                  <a:pt x="123469" y="35712"/>
                </a:moveTo>
                <a:lnTo>
                  <a:pt x="96648" y="32463"/>
                </a:lnTo>
                <a:lnTo>
                  <a:pt x="75111" y="29892"/>
                </a:lnTo>
                <a:lnTo>
                  <a:pt x="58068" y="27943"/>
                </a:lnTo>
                <a:lnTo>
                  <a:pt x="44729" y="26556"/>
                </a:lnTo>
                <a:lnTo>
                  <a:pt x="34304" y="25674"/>
                </a:lnTo>
                <a:lnTo>
                  <a:pt x="26003" y="25239"/>
                </a:lnTo>
                <a:lnTo>
                  <a:pt x="19037" y="25191"/>
                </a:lnTo>
                <a:lnTo>
                  <a:pt x="12615" y="25474"/>
                </a:lnTo>
                <a:lnTo>
                  <a:pt x="5947" y="26028"/>
                </a:lnTo>
                <a:lnTo>
                  <a:pt x="0" y="26619"/>
                </a:lnTo>
                <a:lnTo>
                  <a:pt x="20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3806339" y="4860047"/>
            <a:ext cx="97409" cy="114376"/>
          </a:xfrm>
          <a:custGeom>
            <a:avLst/>
            <a:gdLst/>
            <a:ahLst/>
            <a:cxnLst/>
            <a:rect l="l" t="t" r="r" b="b"/>
            <a:pathLst>
              <a:path w="97409" h="114376">
                <a:moveTo>
                  <a:pt x="5397" y="0"/>
                </a:moveTo>
                <a:lnTo>
                  <a:pt x="0" y="107061"/>
                </a:lnTo>
                <a:lnTo>
                  <a:pt x="87388" y="114376"/>
                </a:lnTo>
                <a:lnTo>
                  <a:pt x="97408" y="57188"/>
                </a:lnTo>
                <a:lnTo>
                  <a:pt x="539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3806339" y="4860047"/>
            <a:ext cx="97409" cy="114376"/>
          </a:xfrm>
          <a:custGeom>
            <a:avLst/>
            <a:gdLst/>
            <a:ahLst/>
            <a:cxnLst/>
            <a:rect l="l" t="t" r="r" b="b"/>
            <a:pathLst>
              <a:path w="97409" h="114376">
                <a:moveTo>
                  <a:pt x="5397" y="0"/>
                </a:moveTo>
                <a:lnTo>
                  <a:pt x="0" y="107061"/>
                </a:lnTo>
                <a:lnTo>
                  <a:pt x="87388" y="114376"/>
                </a:lnTo>
                <a:lnTo>
                  <a:pt x="97408" y="571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3729742" y="4801369"/>
            <a:ext cx="45313" cy="354355"/>
          </a:xfrm>
          <a:custGeom>
            <a:avLst/>
            <a:gdLst/>
            <a:ahLst/>
            <a:cxnLst/>
            <a:rect l="l" t="t" r="r" b="b"/>
            <a:pathLst>
              <a:path w="45313" h="354355">
                <a:moveTo>
                  <a:pt x="19494" y="287515"/>
                </a:moveTo>
                <a:lnTo>
                  <a:pt x="18636" y="300264"/>
                </a:lnTo>
                <a:lnTo>
                  <a:pt x="20776" y="313874"/>
                </a:lnTo>
                <a:lnTo>
                  <a:pt x="24199" y="325399"/>
                </a:lnTo>
                <a:lnTo>
                  <a:pt x="25526" y="328726"/>
                </a:lnTo>
                <a:lnTo>
                  <a:pt x="33839" y="341045"/>
                </a:lnTo>
                <a:lnTo>
                  <a:pt x="43346" y="352198"/>
                </a:lnTo>
                <a:lnTo>
                  <a:pt x="45313" y="354355"/>
                </a:lnTo>
                <a:lnTo>
                  <a:pt x="33996" y="265854"/>
                </a:lnTo>
                <a:lnTo>
                  <a:pt x="29277" y="269796"/>
                </a:lnTo>
                <a:lnTo>
                  <a:pt x="22812" y="277484"/>
                </a:lnTo>
                <a:lnTo>
                  <a:pt x="19730" y="286602"/>
                </a:lnTo>
                <a:lnTo>
                  <a:pt x="19494" y="287515"/>
                </a:lnTo>
                <a:close/>
              </a:path>
              <a:path w="45313" h="354355">
                <a:moveTo>
                  <a:pt x="33996" y="265854"/>
                </a:moveTo>
                <a:lnTo>
                  <a:pt x="44234" y="257302"/>
                </a:lnTo>
                <a:lnTo>
                  <a:pt x="45085" y="251599"/>
                </a:lnTo>
                <a:lnTo>
                  <a:pt x="46649" y="240224"/>
                </a:lnTo>
                <a:lnTo>
                  <a:pt x="48476" y="225124"/>
                </a:lnTo>
                <a:lnTo>
                  <a:pt x="50082" y="208453"/>
                </a:lnTo>
                <a:lnTo>
                  <a:pt x="50984" y="192367"/>
                </a:lnTo>
                <a:lnTo>
                  <a:pt x="50698" y="179019"/>
                </a:lnTo>
                <a:lnTo>
                  <a:pt x="49881" y="170330"/>
                </a:lnTo>
                <a:lnTo>
                  <a:pt x="48215" y="153916"/>
                </a:lnTo>
                <a:lnTo>
                  <a:pt x="46446" y="138814"/>
                </a:lnTo>
                <a:lnTo>
                  <a:pt x="44712" y="127332"/>
                </a:lnTo>
                <a:lnTo>
                  <a:pt x="43154" y="121780"/>
                </a:lnTo>
                <a:lnTo>
                  <a:pt x="39604" y="115667"/>
                </a:lnTo>
                <a:lnTo>
                  <a:pt x="32223" y="101952"/>
                </a:lnTo>
                <a:lnTo>
                  <a:pt x="24415" y="87436"/>
                </a:lnTo>
                <a:lnTo>
                  <a:pt x="19418" y="78752"/>
                </a:lnTo>
                <a:lnTo>
                  <a:pt x="18873" y="77792"/>
                </a:lnTo>
                <a:lnTo>
                  <a:pt x="14977" y="67123"/>
                </a:lnTo>
                <a:lnTo>
                  <a:pt x="10154" y="51006"/>
                </a:lnTo>
                <a:lnTo>
                  <a:pt x="6051" y="35701"/>
                </a:lnTo>
                <a:lnTo>
                  <a:pt x="4318" y="27470"/>
                </a:lnTo>
                <a:lnTo>
                  <a:pt x="4226" y="26189"/>
                </a:lnTo>
                <a:lnTo>
                  <a:pt x="1879" y="12566"/>
                </a:lnTo>
                <a:lnTo>
                  <a:pt x="0" y="0"/>
                </a:lnTo>
                <a:lnTo>
                  <a:pt x="33996" y="2658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3729741" y="4801369"/>
            <a:ext cx="50984" cy="354355"/>
          </a:xfrm>
          <a:custGeom>
            <a:avLst/>
            <a:gdLst/>
            <a:ahLst/>
            <a:cxnLst/>
            <a:rect l="l" t="t" r="r" b="b"/>
            <a:pathLst>
              <a:path w="50984" h="354355">
                <a:moveTo>
                  <a:pt x="0" y="0"/>
                </a:moveTo>
                <a:lnTo>
                  <a:pt x="1879" y="12566"/>
                </a:lnTo>
                <a:lnTo>
                  <a:pt x="4226" y="26189"/>
                </a:lnTo>
                <a:lnTo>
                  <a:pt x="4318" y="27470"/>
                </a:lnTo>
                <a:lnTo>
                  <a:pt x="6051" y="35701"/>
                </a:lnTo>
                <a:lnTo>
                  <a:pt x="10154" y="51006"/>
                </a:lnTo>
                <a:lnTo>
                  <a:pt x="14977" y="67123"/>
                </a:lnTo>
                <a:lnTo>
                  <a:pt x="18873" y="77792"/>
                </a:lnTo>
                <a:lnTo>
                  <a:pt x="24415" y="87436"/>
                </a:lnTo>
                <a:lnTo>
                  <a:pt x="32223" y="101952"/>
                </a:lnTo>
                <a:lnTo>
                  <a:pt x="39604" y="115667"/>
                </a:lnTo>
                <a:lnTo>
                  <a:pt x="43154" y="121780"/>
                </a:lnTo>
                <a:lnTo>
                  <a:pt x="44712" y="127332"/>
                </a:lnTo>
                <a:lnTo>
                  <a:pt x="46446" y="138814"/>
                </a:lnTo>
                <a:lnTo>
                  <a:pt x="48215" y="153916"/>
                </a:lnTo>
                <a:lnTo>
                  <a:pt x="49881" y="170330"/>
                </a:lnTo>
                <a:lnTo>
                  <a:pt x="50698" y="179019"/>
                </a:lnTo>
                <a:lnTo>
                  <a:pt x="50984" y="192367"/>
                </a:lnTo>
                <a:lnTo>
                  <a:pt x="50082" y="208453"/>
                </a:lnTo>
                <a:lnTo>
                  <a:pt x="48476" y="225124"/>
                </a:lnTo>
                <a:lnTo>
                  <a:pt x="46649" y="240224"/>
                </a:lnTo>
                <a:lnTo>
                  <a:pt x="45085" y="251599"/>
                </a:lnTo>
                <a:lnTo>
                  <a:pt x="44266" y="257095"/>
                </a:lnTo>
                <a:lnTo>
                  <a:pt x="29277" y="269796"/>
                </a:lnTo>
                <a:lnTo>
                  <a:pt x="22812" y="277484"/>
                </a:lnTo>
                <a:lnTo>
                  <a:pt x="19730" y="286602"/>
                </a:lnTo>
                <a:lnTo>
                  <a:pt x="19494" y="287515"/>
                </a:lnTo>
                <a:lnTo>
                  <a:pt x="18636" y="300264"/>
                </a:lnTo>
                <a:lnTo>
                  <a:pt x="20776" y="313874"/>
                </a:lnTo>
                <a:lnTo>
                  <a:pt x="24199" y="325399"/>
                </a:lnTo>
                <a:lnTo>
                  <a:pt x="25526" y="328726"/>
                </a:lnTo>
                <a:lnTo>
                  <a:pt x="33839" y="341045"/>
                </a:lnTo>
                <a:lnTo>
                  <a:pt x="43346" y="352198"/>
                </a:lnTo>
                <a:lnTo>
                  <a:pt x="45313" y="3543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3696303" y="4809608"/>
            <a:ext cx="33439" cy="9156"/>
          </a:xfrm>
          <a:custGeom>
            <a:avLst/>
            <a:gdLst/>
            <a:ahLst/>
            <a:cxnLst/>
            <a:rect l="l" t="t" r="r" b="b"/>
            <a:pathLst>
              <a:path w="33439" h="9156">
                <a:moveTo>
                  <a:pt x="33439" y="9156"/>
                </a:moveTo>
                <a:lnTo>
                  <a:pt x="0" y="0"/>
                </a:lnTo>
                <a:lnTo>
                  <a:pt x="639" y="2324"/>
                </a:lnTo>
                <a:lnTo>
                  <a:pt x="8509" y="4877"/>
                </a:lnTo>
                <a:lnTo>
                  <a:pt x="33439" y="91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3696303" y="4809608"/>
            <a:ext cx="33439" cy="9156"/>
          </a:xfrm>
          <a:custGeom>
            <a:avLst/>
            <a:gdLst/>
            <a:ahLst/>
            <a:cxnLst/>
            <a:rect l="l" t="t" r="r" b="b"/>
            <a:pathLst>
              <a:path w="33439" h="9156">
                <a:moveTo>
                  <a:pt x="33439" y="9156"/>
                </a:moveTo>
                <a:lnTo>
                  <a:pt x="8509" y="4877"/>
                </a:lnTo>
                <a:lnTo>
                  <a:pt x="639" y="232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3683345" y="4906145"/>
            <a:ext cx="80124" cy="44475"/>
          </a:xfrm>
          <a:custGeom>
            <a:avLst/>
            <a:gdLst/>
            <a:ahLst/>
            <a:cxnLst/>
            <a:rect l="l" t="t" r="r" b="b"/>
            <a:pathLst>
              <a:path w="80124" h="44475">
                <a:moveTo>
                  <a:pt x="57335" y="10028"/>
                </a:moveTo>
                <a:lnTo>
                  <a:pt x="42813" y="16519"/>
                </a:lnTo>
                <a:lnTo>
                  <a:pt x="28290" y="23478"/>
                </a:lnTo>
                <a:lnTo>
                  <a:pt x="15328" y="30519"/>
                </a:lnTo>
                <a:lnTo>
                  <a:pt x="5492" y="37255"/>
                </a:lnTo>
                <a:lnTo>
                  <a:pt x="344" y="43299"/>
                </a:lnTo>
                <a:lnTo>
                  <a:pt x="0" y="44475"/>
                </a:lnTo>
                <a:lnTo>
                  <a:pt x="80124" y="0"/>
                </a:lnTo>
                <a:lnTo>
                  <a:pt x="70293" y="4393"/>
                </a:lnTo>
                <a:lnTo>
                  <a:pt x="57335" y="100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683345" y="4906145"/>
            <a:ext cx="80124" cy="44475"/>
          </a:xfrm>
          <a:custGeom>
            <a:avLst/>
            <a:gdLst/>
            <a:ahLst/>
            <a:cxnLst/>
            <a:rect l="l" t="t" r="r" b="b"/>
            <a:pathLst>
              <a:path w="80124" h="44475">
                <a:moveTo>
                  <a:pt x="80124" y="0"/>
                </a:moveTo>
                <a:lnTo>
                  <a:pt x="70293" y="4393"/>
                </a:lnTo>
                <a:lnTo>
                  <a:pt x="57335" y="10028"/>
                </a:lnTo>
                <a:lnTo>
                  <a:pt x="42813" y="16519"/>
                </a:lnTo>
                <a:lnTo>
                  <a:pt x="28290" y="23478"/>
                </a:lnTo>
                <a:lnTo>
                  <a:pt x="15328" y="30519"/>
                </a:lnTo>
                <a:lnTo>
                  <a:pt x="5492" y="37255"/>
                </a:lnTo>
                <a:lnTo>
                  <a:pt x="344" y="43299"/>
                </a:lnTo>
                <a:lnTo>
                  <a:pt x="0" y="444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718955" y="5008408"/>
            <a:ext cx="60566" cy="21869"/>
          </a:xfrm>
          <a:custGeom>
            <a:avLst/>
            <a:gdLst/>
            <a:ahLst/>
            <a:cxnLst/>
            <a:rect l="l" t="t" r="r" b="b"/>
            <a:pathLst>
              <a:path w="60566" h="21869">
                <a:moveTo>
                  <a:pt x="60566" y="0"/>
                </a:moveTo>
                <a:lnTo>
                  <a:pt x="0" y="21869"/>
                </a:lnTo>
                <a:lnTo>
                  <a:pt x="930" y="21756"/>
                </a:lnTo>
                <a:lnTo>
                  <a:pt x="11889" y="20293"/>
                </a:lnTo>
                <a:lnTo>
                  <a:pt x="20544" y="18392"/>
                </a:lnTo>
                <a:lnTo>
                  <a:pt x="29684" y="15047"/>
                </a:lnTo>
                <a:lnTo>
                  <a:pt x="42095" y="9252"/>
                </a:lnTo>
                <a:lnTo>
                  <a:pt x="6056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718955" y="5008408"/>
            <a:ext cx="60566" cy="21869"/>
          </a:xfrm>
          <a:custGeom>
            <a:avLst/>
            <a:gdLst/>
            <a:ahLst/>
            <a:cxnLst/>
            <a:rect l="l" t="t" r="r" b="b"/>
            <a:pathLst>
              <a:path w="60566" h="21869">
                <a:moveTo>
                  <a:pt x="60566" y="0"/>
                </a:moveTo>
                <a:lnTo>
                  <a:pt x="42095" y="9252"/>
                </a:lnTo>
                <a:lnTo>
                  <a:pt x="29684" y="15047"/>
                </a:lnTo>
                <a:lnTo>
                  <a:pt x="20544" y="18392"/>
                </a:lnTo>
                <a:lnTo>
                  <a:pt x="11889" y="20293"/>
                </a:lnTo>
                <a:lnTo>
                  <a:pt x="930" y="21756"/>
                </a:lnTo>
                <a:lnTo>
                  <a:pt x="0" y="218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662854" y="5251865"/>
            <a:ext cx="74434" cy="32054"/>
          </a:xfrm>
          <a:custGeom>
            <a:avLst/>
            <a:gdLst/>
            <a:ahLst/>
            <a:cxnLst/>
            <a:rect l="l" t="t" r="r" b="b"/>
            <a:pathLst>
              <a:path w="74434" h="32054">
                <a:moveTo>
                  <a:pt x="0" y="0"/>
                </a:moveTo>
                <a:lnTo>
                  <a:pt x="27233" y="12831"/>
                </a:lnTo>
                <a:lnTo>
                  <a:pt x="46170" y="21679"/>
                </a:lnTo>
                <a:lnTo>
                  <a:pt x="58529" y="27285"/>
                </a:lnTo>
                <a:lnTo>
                  <a:pt x="66030" y="30388"/>
                </a:lnTo>
                <a:lnTo>
                  <a:pt x="70390" y="31729"/>
                </a:lnTo>
                <a:lnTo>
                  <a:pt x="73329" y="32047"/>
                </a:lnTo>
                <a:lnTo>
                  <a:pt x="74434" y="32054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662854" y="5251865"/>
            <a:ext cx="74434" cy="32054"/>
          </a:xfrm>
          <a:custGeom>
            <a:avLst/>
            <a:gdLst/>
            <a:ahLst/>
            <a:cxnLst/>
            <a:rect l="l" t="t" r="r" b="b"/>
            <a:pathLst>
              <a:path w="74434" h="32054">
                <a:moveTo>
                  <a:pt x="0" y="0"/>
                </a:moveTo>
                <a:lnTo>
                  <a:pt x="27233" y="12831"/>
                </a:lnTo>
                <a:lnTo>
                  <a:pt x="46170" y="21679"/>
                </a:lnTo>
                <a:lnTo>
                  <a:pt x="58529" y="27285"/>
                </a:lnTo>
                <a:lnTo>
                  <a:pt x="66030" y="30388"/>
                </a:lnTo>
                <a:lnTo>
                  <a:pt x="70390" y="31729"/>
                </a:lnTo>
                <a:lnTo>
                  <a:pt x="73329" y="32047"/>
                </a:lnTo>
                <a:lnTo>
                  <a:pt x="74434" y="320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833490" y="5141080"/>
            <a:ext cx="84031" cy="174891"/>
          </a:xfrm>
          <a:custGeom>
            <a:avLst/>
            <a:gdLst/>
            <a:ahLst/>
            <a:cxnLst/>
            <a:rect l="l" t="t" r="r" b="b"/>
            <a:pathLst>
              <a:path w="84031" h="174891">
                <a:moveTo>
                  <a:pt x="0" y="157685"/>
                </a:moveTo>
                <a:lnTo>
                  <a:pt x="174" y="163223"/>
                </a:lnTo>
                <a:lnTo>
                  <a:pt x="9821" y="174891"/>
                </a:lnTo>
                <a:lnTo>
                  <a:pt x="17294" y="153263"/>
                </a:lnTo>
                <a:lnTo>
                  <a:pt x="14914" y="153822"/>
                </a:lnTo>
                <a:lnTo>
                  <a:pt x="10168" y="154684"/>
                </a:lnTo>
                <a:lnTo>
                  <a:pt x="0" y="157685"/>
                </a:lnTo>
                <a:close/>
              </a:path>
              <a:path w="84031" h="174891">
                <a:moveTo>
                  <a:pt x="28907" y="42385"/>
                </a:moveTo>
                <a:lnTo>
                  <a:pt x="39826" y="52182"/>
                </a:lnTo>
                <a:lnTo>
                  <a:pt x="49861" y="59006"/>
                </a:lnTo>
                <a:lnTo>
                  <a:pt x="70248" y="0"/>
                </a:lnTo>
                <a:lnTo>
                  <a:pt x="53763" y="4584"/>
                </a:lnTo>
                <a:lnTo>
                  <a:pt x="42221" y="12786"/>
                </a:lnTo>
                <a:lnTo>
                  <a:pt x="28371" y="23752"/>
                </a:lnTo>
                <a:lnTo>
                  <a:pt x="21556" y="32042"/>
                </a:lnTo>
                <a:lnTo>
                  <a:pt x="22451" y="34439"/>
                </a:lnTo>
                <a:lnTo>
                  <a:pt x="28907" y="42385"/>
                </a:lnTo>
                <a:close/>
              </a:path>
              <a:path w="84031" h="174891">
                <a:moveTo>
                  <a:pt x="28706" y="150583"/>
                </a:moveTo>
                <a:lnTo>
                  <a:pt x="43281" y="145698"/>
                </a:lnTo>
                <a:lnTo>
                  <a:pt x="56513" y="139623"/>
                </a:lnTo>
                <a:lnTo>
                  <a:pt x="66273" y="132817"/>
                </a:lnTo>
                <a:lnTo>
                  <a:pt x="70248" y="126809"/>
                </a:lnTo>
                <a:lnTo>
                  <a:pt x="76087" y="111255"/>
                </a:lnTo>
                <a:lnTo>
                  <a:pt x="81378" y="100615"/>
                </a:lnTo>
                <a:lnTo>
                  <a:pt x="81818" y="99809"/>
                </a:lnTo>
                <a:lnTo>
                  <a:pt x="84031" y="80452"/>
                </a:lnTo>
                <a:lnTo>
                  <a:pt x="80978" y="71753"/>
                </a:lnTo>
                <a:lnTo>
                  <a:pt x="69846" y="67609"/>
                </a:lnTo>
                <a:lnTo>
                  <a:pt x="66616" y="66840"/>
                </a:lnTo>
                <a:lnTo>
                  <a:pt x="53099" y="61208"/>
                </a:lnTo>
                <a:lnTo>
                  <a:pt x="49861" y="59006"/>
                </a:lnTo>
                <a:lnTo>
                  <a:pt x="17294" y="153263"/>
                </a:lnTo>
                <a:lnTo>
                  <a:pt x="28706" y="1505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833490" y="5141080"/>
            <a:ext cx="84031" cy="174891"/>
          </a:xfrm>
          <a:custGeom>
            <a:avLst/>
            <a:gdLst/>
            <a:ahLst/>
            <a:cxnLst/>
            <a:rect l="l" t="t" r="r" b="b"/>
            <a:pathLst>
              <a:path w="84031" h="174891">
                <a:moveTo>
                  <a:pt x="9821" y="174891"/>
                </a:moveTo>
                <a:lnTo>
                  <a:pt x="174" y="163223"/>
                </a:lnTo>
                <a:lnTo>
                  <a:pt x="0" y="157685"/>
                </a:lnTo>
                <a:lnTo>
                  <a:pt x="10168" y="154684"/>
                </a:lnTo>
                <a:lnTo>
                  <a:pt x="14914" y="153822"/>
                </a:lnTo>
                <a:lnTo>
                  <a:pt x="28706" y="150583"/>
                </a:lnTo>
                <a:lnTo>
                  <a:pt x="43281" y="145698"/>
                </a:lnTo>
                <a:lnTo>
                  <a:pt x="56513" y="139623"/>
                </a:lnTo>
                <a:lnTo>
                  <a:pt x="66273" y="132817"/>
                </a:lnTo>
                <a:lnTo>
                  <a:pt x="70248" y="126809"/>
                </a:lnTo>
                <a:lnTo>
                  <a:pt x="76087" y="111255"/>
                </a:lnTo>
                <a:lnTo>
                  <a:pt x="81378" y="100615"/>
                </a:lnTo>
                <a:lnTo>
                  <a:pt x="81818" y="99809"/>
                </a:lnTo>
                <a:lnTo>
                  <a:pt x="84031" y="80452"/>
                </a:lnTo>
                <a:lnTo>
                  <a:pt x="80978" y="71753"/>
                </a:lnTo>
                <a:lnTo>
                  <a:pt x="69846" y="67609"/>
                </a:lnTo>
                <a:lnTo>
                  <a:pt x="66616" y="66840"/>
                </a:lnTo>
                <a:lnTo>
                  <a:pt x="53099" y="61208"/>
                </a:lnTo>
                <a:lnTo>
                  <a:pt x="39826" y="52182"/>
                </a:lnTo>
                <a:lnTo>
                  <a:pt x="28907" y="42385"/>
                </a:lnTo>
                <a:lnTo>
                  <a:pt x="22451" y="34439"/>
                </a:lnTo>
                <a:lnTo>
                  <a:pt x="21556" y="32042"/>
                </a:lnTo>
                <a:lnTo>
                  <a:pt x="28371" y="23752"/>
                </a:lnTo>
                <a:lnTo>
                  <a:pt x="42221" y="12786"/>
                </a:lnTo>
                <a:lnTo>
                  <a:pt x="52766" y="5268"/>
                </a:lnTo>
                <a:lnTo>
                  <a:pt x="53763" y="4584"/>
                </a:lnTo>
                <a:lnTo>
                  <a:pt x="702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837753" y="4721712"/>
            <a:ext cx="65989" cy="44869"/>
          </a:xfrm>
          <a:custGeom>
            <a:avLst/>
            <a:gdLst/>
            <a:ahLst/>
            <a:cxnLst/>
            <a:rect l="l" t="t" r="r" b="b"/>
            <a:pathLst>
              <a:path w="65989" h="44869">
                <a:moveTo>
                  <a:pt x="65989" y="0"/>
                </a:moveTo>
                <a:lnTo>
                  <a:pt x="56485" y="5031"/>
                </a:lnTo>
                <a:lnTo>
                  <a:pt x="51614" y="9774"/>
                </a:lnTo>
                <a:lnTo>
                  <a:pt x="65989" y="0"/>
                </a:lnTo>
                <a:close/>
              </a:path>
              <a:path w="65989" h="44869">
                <a:moveTo>
                  <a:pt x="12826" y="38455"/>
                </a:moveTo>
                <a:lnTo>
                  <a:pt x="17284" y="38455"/>
                </a:lnTo>
                <a:lnTo>
                  <a:pt x="21804" y="36906"/>
                </a:lnTo>
                <a:lnTo>
                  <a:pt x="31664" y="29624"/>
                </a:lnTo>
                <a:lnTo>
                  <a:pt x="44107" y="17399"/>
                </a:lnTo>
                <a:lnTo>
                  <a:pt x="47080" y="14188"/>
                </a:lnTo>
                <a:lnTo>
                  <a:pt x="51614" y="9774"/>
                </a:lnTo>
                <a:lnTo>
                  <a:pt x="0" y="44869"/>
                </a:lnTo>
                <a:lnTo>
                  <a:pt x="12826" y="38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837753" y="4721712"/>
            <a:ext cx="65989" cy="44869"/>
          </a:xfrm>
          <a:custGeom>
            <a:avLst/>
            <a:gdLst/>
            <a:ahLst/>
            <a:cxnLst/>
            <a:rect l="l" t="t" r="r" b="b"/>
            <a:pathLst>
              <a:path w="65989" h="44869">
                <a:moveTo>
                  <a:pt x="65989" y="0"/>
                </a:moveTo>
                <a:lnTo>
                  <a:pt x="56485" y="5031"/>
                </a:lnTo>
                <a:lnTo>
                  <a:pt x="47080" y="14188"/>
                </a:lnTo>
                <a:lnTo>
                  <a:pt x="44107" y="17399"/>
                </a:lnTo>
                <a:lnTo>
                  <a:pt x="31664" y="29624"/>
                </a:lnTo>
                <a:lnTo>
                  <a:pt x="21804" y="36906"/>
                </a:lnTo>
                <a:lnTo>
                  <a:pt x="17284" y="38455"/>
                </a:lnTo>
                <a:lnTo>
                  <a:pt x="12826" y="38455"/>
                </a:lnTo>
                <a:lnTo>
                  <a:pt x="0" y="448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985426" y="5332007"/>
            <a:ext cx="27686" cy="27000"/>
          </a:xfrm>
          <a:custGeom>
            <a:avLst/>
            <a:gdLst/>
            <a:ahLst/>
            <a:cxnLst/>
            <a:rect l="l" t="t" r="r" b="b"/>
            <a:pathLst>
              <a:path w="27686" h="27000">
                <a:moveTo>
                  <a:pt x="0" y="27000"/>
                </a:moveTo>
                <a:lnTo>
                  <a:pt x="27686" y="0"/>
                </a:lnTo>
                <a:lnTo>
                  <a:pt x="0" y="11430"/>
                </a:lnTo>
                <a:lnTo>
                  <a:pt x="0" y="270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985426" y="5332007"/>
            <a:ext cx="27686" cy="27000"/>
          </a:xfrm>
          <a:custGeom>
            <a:avLst/>
            <a:gdLst/>
            <a:ahLst/>
            <a:cxnLst/>
            <a:rect l="l" t="t" r="r" b="b"/>
            <a:pathLst>
              <a:path w="27686" h="27000">
                <a:moveTo>
                  <a:pt x="0" y="27000"/>
                </a:moveTo>
                <a:lnTo>
                  <a:pt x="0" y="11430"/>
                </a:lnTo>
                <a:lnTo>
                  <a:pt x="276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947655" y="5319555"/>
            <a:ext cx="15468" cy="5168"/>
          </a:xfrm>
          <a:custGeom>
            <a:avLst/>
            <a:gdLst/>
            <a:ahLst/>
            <a:cxnLst/>
            <a:rect l="l" t="t" r="r" b="b"/>
            <a:pathLst>
              <a:path w="15468" h="5168">
                <a:moveTo>
                  <a:pt x="15468" y="0"/>
                </a:moveTo>
                <a:lnTo>
                  <a:pt x="0" y="5168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3947655" y="5319555"/>
            <a:ext cx="15468" cy="5168"/>
          </a:xfrm>
          <a:custGeom>
            <a:avLst/>
            <a:gdLst/>
            <a:ahLst/>
            <a:cxnLst/>
            <a:rect l="l" t="t" r="r" b="b"/>
            <a:pathLst>
              <a:path w="15468" h="5168">
                <a:moveTo>
                  <a:pt x="15468" y="0"/>
                </a:moveTo>
                <a:lnTo>
                  <a:pt x="0" y="51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3926570" y="5309482"/>
            <a:ext cx="11379" cy="10071"/>
          </a:xfrm>
          <a:custGeom>
            <a:avLst/>
            <a:gdLst/>
            <a:ahLst/>
            <a:cxnLst/>
            <a:rect l="l" t="t" r="r" b="b"/>
            <a:pathLst>
              <a:path w="11379" h="10071">
                <a:moveTo>
                  <a:pt x="11379" y="0"/>
                </a:moveTo>
                <a:lnTo>
                  <a:pt x="0" y="10071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3926570" y="5309482"/>
            <a:ext cx="11379" cy="10071"/>
          </a:xfrm>
          <a:custGeom>
            <a:avLst/>
            <a:gdLst/>
            <a:ahLst/>
            <a:cxnLst/>
            <a:rect l="l" t="t" r="r" b="b"/>
            <a:pathLst>
              <a:path w="11379" h="10071">
                <a:moveTo>
                  <a:pt x="11379" y="0"/>
                </a:moveTo>
                <a:lnTo>
                  <a:pt x="0" y="100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3806337" y="5351072"/>
            <a:ext cx="58267" cy="0"/>
          </a:xfrm>
          <a:custGeom>
            <a:avLst/>
            <a:gdLst/>
            <a:ahLst/>
            <a:cxnLst/>
            <a:rect l="l" t="t" r="r" b="b"/>
            <a:pathLst>
              <a:path w="58267">
                <a:moveTo>
                  <a:pt x="0" y="0"/>
                </a:moveTo>
                <a:lnTo>
                  <a:pt x="58267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3806337" y="5351072"/>
            <a:ext cx="58267" cy="0"/>
          </a:xfrm>
          <a:custGeom>
            <a:avLst/>
            <a:gdLst/>
            <a:ahLst/>
            <a:cxnLst/>
            <a:rect l="l" t="t" r="r" b="b"/>
            <a:pathLst>
              <a:path w="58267">
                <a:moveTo>
                  <a:pt x="0" y="0"/>
                </a:moveTo>
                <a:lnTo>
                  <a:pt x="582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3651513" y="5328348"/>
            <a:ext cx="97726" cy="13258"/>
          </a:xfrm>
          <a:custGeom>
            <a:avLst/>
            <a:gdLst/>
            <a:ahLst/>
            <a:cxnLst/>
            <a:rect l="l" t="t" r="r" b="b"/>
            <a:pathLst>
              <a:path w="97726" h="13258">
                <a:moveTo>
                  <a:pt x="28600" y="3657"/>
                </a:moveTo>
                <a:lnTo>
                  <a:pt x="0" y="0"/>
                </a:lnTo>
                <a:lnTo>
                  <a:pt x="97726" y="13258"/>
                </a:lnTo>
                <a:lnTo>
                  <a:pt x="78232" y="6845"/>
                </a:lnTo>
                <a:lnTo>
                  <a:pt x="28600" y="365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3651513" y="5328348"/>
            <a:ext cx="97726" cy="13258"/>
          </a:xfrm>
          <a:custGeom>
            <a:avLst/>
            <a:gdLst/>
            <a:ahLst/>
            <a:cxnLst/>
            <a:rect l="l" t="t" r="r" b="b"/>
            <a:pathLst>
              <a:path w="97726" h="13258">
                <a:moveTo>
                  <a:pt x="0" y="0"/>
                </a:moveTo>
                <a:lnTo>
                  <a:pt x="28600" y="3657"/>
                </a:lnTo>
                <a:lnTo>
                  <a:pt x="78232" y="6845"/>
                </a:lnTo>
                <a:lnTo>
                  <a:pt x="97726" y="132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3775061" y="5299483"/>
            <a:ext cx="5727" cy="16484"/>
          </a:xfrm>
          <a:custGeom>
            <a:avLst/>
            <a:gdLst/>
            <a:ahLst/>
            <a:cxnLst/>
            <a:rect l="l" t="t" r="r" b="b"/>
            <a:pathLst>
              <a:path w="5727" h="16484">
                <a:moveTo>
                  <a:pt x="5727" y="0"/>
                </a:moveTo>
                <a:lnTo>
                  <a:pt x="0" y="16484"/>
                </a:lnTo>
                <a:lnTo>
                  <a:pt x="5384" y="13754"/>
                </a:lnTo>
                <a:lnTo>
                  <a:pt x="572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775061" y="5299483"/>
            <a:ext cx="5727" cy="16484"/>
          </a:xfrm>
          <a:custGeom>
            <a:avLst/>
            <a:gdLst/>
            <a:ahLst/>
            <a:cxnLst/>
            <a:rect l="l" t="t" r="r" b="b"/>
            <a:pathLst>
              <a:path w="5727" h="16484">
                <a:moveTo>
                  <a:pt x="5727" y="0"/>
                </a:moveTo>
                <a:lnTo>
                  <a:pt x="5384" y="13754"/>
                </a:lnTo>
                <a:lnTo>
                  <a:pt x="0" y="164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3987113" y="4076279"/>
            <a:ext cx="105742" cy="118249"/>
          </a:xfrm>
          <a:custGeom>
            <a:avLst/>
            <a:gdLst/>
            <a:ahLst/>
            <a:cxnLst/>
            <a:rect l="l" t="t" r="r" b="b"/>
            <a:pathLst>
              <a:path w="105742" h="118249">
                <a:moveTo>
                  <a:pt x="1068" y="14147"/>
                </a:moveTo>
                <a:lnTo>
                  <a:pt x="471" y="25641"/>
                </a:lnTo>
                <a:lnTo>
                  <a:pt x="217" y="30835"/>
                </a:lnTo>
                <a:lnTo>
                  <a:pt x="0" y="40202"/>
                </a:lnTo>
                <a:lnTo>
                  <a:pt x="112" y="52919"/>
                </a:lnTo>
                <a:lnTo>
                  <a:pt x="256" y="65608"/>
                </a:lnTo>
                <a:lnTo>
                  <a:pt x="74551" y="118249"/>
                </a:lnTo>
                <a:lnTo>
                  <a:pt x="79480" y="111460"/>
                </a:lnTo>
                <a:lnTo>
                  <a:pt x="86552" y="100847"/>
                </a:lnTo>
                <a:lnTo>
                  <a:pt x="93626" y="90233"/>
                </a:lnTo>
                <a:lnTo>
                  <a:pt x="95130" y="88199"/>
                </a:lnTo>
                <a:lnTo>
                  <a:pt x="102968" y="78580"/>
                </a:lnTo>
                <a:lnTo>
                  <a:pt x="105742" y="66840"/>
                </a:lnTo>
                <a:lnTo>
                  <a:pt x="104802" y="67259"/>
                </a:lnTo>
                <a:lnTo>
                  <a:pt x="101868" y="67386"/>
                </a:lnTo>
                <a:lnTo>
                  <a:pt x="100827" y="63284"/>
                </a:lnTo>
                <a:lnTo>
                  <a:pt x="98325" y="60477"/>
                </a:lnTo>
                <a:lnTo>
                  <a:pt x="95188" y="56527"/>
                </a:lnTo>
                <a:lnTo>
                  <a:pt x="97017" y="52158"/>
                </a:lnTo>
                <a:lnTo>
                  <a:pt x="94744" y="49174"/>
                </a:lnTo>
                <a:lnTo>
                  <a:pt x="88444" y="55105"/>
                </a:lnTo>
                <a:lnTo>
                  <a:pt x="88419" y="42773"/>
                </a:lnTo>
                <a:lnTo>
                  <a:pt x="87365" y="43370"/>
                </a:lnTo>
                <a:lnTo>
                  <a:pt x="84698" y="43357"/>
                </a:lnTo>
                <a:lnTo>
                  <a:pt x="83682" y="43992"/>
                </a:lnTo>
                <a:lnTo>
                  <a:pt x="83402" y="41287"/>
                </a:lnTo>
                <a:lnTo>
                  <a:pt x="82640" y="40563"/>
                </a:lnTo>
                <a:lnTo>
                  <a:pt x="80088" y="41541"/>
                </a:lnTo>
                <a:lnTo>
                  <a:pt x="78767" y="36741"/>
                </a:lnTo>
                <a:lnTo>
                  <a:pt x="78157" y="31470"/>
                </a:lnTo>
                <a:lnTo>
                  <a:pt x="76456" y="26898"/>
                </a:lnTo>
                <a:lnTo>
                  <a:pt x="70829" y="29908"/>
                </a:lnTo>
                <a:lnTo>
                  <a:pt x="69966" y="23977"/>
                </a:lnTo>
                <a:lnTo>
                  <a:pt x="63895" y="24930"/>
                </a:lnTo>
                <a:lnTo>
                  <a:pt x="61876" y="20154"/>
                </a:lnTo>
                <a:lnTo>
                  <a:pt x="62308" y="18732"/>
                </a:lnTo>
                <a:lnTo>
                  <a:pt x="60568" y="13817"/>
                </a:lnTo>
                <a:lnTo>
                  <a:pt x="59640" y="14033"/>
                </a:lnTo>
                <a:lnTo>
                  <a:pt x="48536" y="16883"/>
                </a:lnTo>
                <a:lnTo>
                  <a:pt x="41353" y="10896"/>
                </a:lnTo>
                <a:lnTo>
                  <a:pt x="36158" y="12826"/>
                </a:lnTo>
                <a:lnTo>
                  <a:pt x="34863" y="15227"/>
                </a:lnTo>
                <a:lnTo>
                  <a:pt x="29948" y="13525"/>
                </a:lnTo>
                <a:lnTo>
                  <a:pt x="26567" y="5629"/>
                </a:lnTo>
                <a:lnTo>
                  <a:pt x="22430" y="2717"/>
                </a:lnTo>
                <a:lnTo>
                  <a:pt x="20868" y="0"/>
                </a:lnTo>
                <a:lnTo>
                  <a:pt x="11089" y="14109"/>
                </a:lnTo>
                <a:lnTo>
                  <a:pt x="7812" y="13207"/>
                </a:lnTo>
                <a:lnTo>
                  <a:pt x="5170" y="13500"/>
                </a:lnTo>
                <a:lnTo>
                  <a:pt x="3875" y="10337"/>
                </a:lnTo>
                <a:lnTo>
                  <a:pt x="1068" y="1414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3987113" y="4076279"/>
            <a:ext cx="105742" cy="118249"/>
          </a:xfrm>
          <a:custGeom>
            <a:avLst/>
            <a:gdLst/>
            <a:ahLst/>
            <a:cxnLst/>
            <a:rect l="l" t="t" r="r" b="b"/>
            <a:pathLst>
              <a:path w="105742" h="118249">
                <a:moveTo>
                  <a:pt x="256" y="65608"/>
                </a:moveTo>
                <a:lnTo>
                  <a:pt x="112" y="52919"/>
                </a:lnTo>
                <a:lnTo>
                  <a:pt x="0" y="40202"/>
                </a:lnTo>
                <a:lnTo>
                  <a:pt x="217" y="30835"/>
                </a:lnTo>
                <a:lnTo>
                  <a:pt x="471" y="25641"/>
                </a:lnTo>
                <a:lnTo>
                  <a:pt x="1068" y="14147"/>
                </a:lnTo>
                <a:lnTo>
                  <a:pt x="3875" y="10337"/>
                </a:lnTo>
                <a:lnTo>
                  <a:pt x="4078" y="11201"/>
                </a:lnTo>
                <a:lnTo>
                  <a:pt x="4904" y="12445"/>
                </a:lnTo>
                <a:lnTo>
                  <a:pt x="5170" y="13500"/>
                </a:lnTo>
                <a:lnTo>
                  <a:pt x="6631" y="12852"/>
                </a:lnTo>
                <a:lnTo>
                  <a:pt x="7812" y="13207"/>
                </a:lnTo>
                <a:lnTo>
                  <a:pt x="9133" y="11595"/>
                </a:lnTo>
                <a:lnTo>
                  <a:pt x="11089" y="14109"/>
                </a:lnTo>
                <a:lnTo>
                  <a:pt x="20868" y="0"/>
                </a:lnTo>
                <a:lnTo>
                  <a:pt x="22430" y="2717"/>
                </a:lnTo>
                <a:lnTo>
                  <a:pt x="26567" y="5629"/>
                </a:lnTo>
                <a:lnTo>
                  <a:pt x="29948" y="13525"/>
                </a:lnTo>
                <a:lnTo>
                  <a:pt x="34863" y="15227"/>
                </a:lnTo>
                <a:lnTo>
                  <a:pt x="36158" y="12826"/>
                </a:lnTo>
                <a:lnTo>
                  <a:pt x="41353" y="10896"/>
                </a:lnTo>
                <a:lnTo>
                  <a:pt x="48536" y="16883"/>
                </a:lnTo>
                <a:lnTo>
                  <a:pt x="59640" y="14033"/>
                </a:lnTo>
                <a:lnTo>
                  <a:pt x="60568" y="13817"/>
                </a:lnTo>
                <a:lnTo>
                  <a:pt x="62308" y="18732"/>
                </a:lnTo>
                <a:lnTo>
                  <a:pt x="61876" y="20154"/>
                </a:lnTo>
                <a:lnTo>
                  <a:pt x="63895" y="24930"/>
                </a:lnTo>
                <a:lnTo>
                  <a:pt x="69966" y="23977"/>
                </a:lnTo>
                <a:lnTo>
                  <a:pt x="70829" y="29908"/>
                </a:lnTo>
                <a:lnTo>
                  <a:pt x="76456" y="26898"/>
                </a:lnTo>
                <a:lnTo>
                  <a:pt x="78157" y="31470"/>
                </a:lnTo>
                <a:lnTo>
                  <a:pt x="78767" y="36741"/>
                </a:lnTo>
                <a:lnTo>
                  <a:pt x="80088" y="41541"/>
                </a:lnTo>
                <a:lnTo>
                  <a:pt x="82640" y="40563"/>
                </a:lnTo>
                <a:lnTo>
                  <a:pt x="83402" y="41287"/>
                </a:lnTo>
                <a:lnTo>
                  <a:pt x="83682" y="43992"/>
                </a:lnTo>
                <a:lnTo>
                  <a:pt x="84698" y="43357"/>
                </a:lnTo>
                <a:lnTo>
                  <a:pt x="87365" y="43370"/>
                </a:lnTo>
                <a:lnTo>
                  <a:pt x="88419" y="42773"/>
                </a:lnTo>
                <a:lnTo>
                  <a:pt x="88381" y="48056"/>
                </a:lnTo>
                <a:lnTo>
                  <a:pt x="88444" y="55105"/>
                </a:lnTo>
                <a:lnTo>
                  <a:pt x="94744" y="49174"/>
                </a:lnTo>
                <a:lnTo>
                  <a:pt x="97017" y="52158"/>
                </a:lnTo>
                <a:lnTo>
                  <a:pt x="95188" y="56527"/>
                </a:lnTo>
                <a:lnTo>
                  <a:pt x="97690" y="57581"/>
                </a:lnTo>
                <a:lnTo>
                  <a:pt x="97588" y="58648"/>
                </a:lnTo>
                <a:lnTo>
                  <a:pt x="98325" y="60477"/>
                </a:lnTo>
                <a:lnTo>
                  <a:pt x="98198" y="61760"/>
                </a:lnTo>
                <a:lnTo>
                  <a:pt x="98808" y="61544"/>
                </a:lnTo>
                <a:lnTo>
                  <a:pt x="99722" y="61506"/>
                </a:lnTo>
                <a:lnTo>
                  <a:pt x="100433" y="61213"/>
                </a:lnTo>
                <a:lnTo>
                  <a:pt x="100827" y="63284"/>
                </a:lnTo>
                <a:lnTo>
                  <a:pt x="101309" y="65341"/>
                </a:lnTo>
                <a:lnTo>
                  <a:pt x="101868" y="67386"/>
                </a:lnTo>
                <a:lnTo>
                  <a:pt x="102681" y="67017"/>
                </a:lnTo>
                <a:lnTo>
                  <a:pt x="104802" y="67259"/>
                </a:lnTo>
                <a:lnTo>
                  <a:pt x="105742" y="66840"/>
                </a:lnTo>
                <a:lnTo>
                  <a:pt x="102968" y="78580"/>
                </a:lnTo>
                <a:lnTo>
                  <a:pt x="95130" y="88199"/>
                </a:lnTo>
                <a:lnTo>
                  <a:pt x="93626" y="90233"/>
                </a:lnTo>
                <a:lnTo>
                  <a:pt x="86552" y="100847"/>
                </a:lnTo>
                <a:lnTo>
                  <a:pt x="79480" y="111460"/>
                </a:lnTo>
                <a:lnTo>
                  <a:pt x="74551" y="1182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3984194" y="4132491"/>
            <a:ext cx="85738" cy="73494"/>
          </a:xfrm>
          <a:custGeom>
            <a:avLst/>
            <a:gdLst/>
            <a:ahLst/>
            <a:cxnLst/>
            <a:rect l="l" t="t" r="r" b="b"/>
            <a:pathLst>
              <a:path w="85738" h="73494">
                <a:moveTo>
                  <a:pt x="2412" y="26352"/>
                </a:moveTo>
                <a:lnTo>
                  <a:pt x="4076" y="28105"/>
                </a:lnTo>
                <a:lnTo>
                  <a:pt x="60871" y="68059"/>
                </a:lnTo>
                <a:lnTo>
                  <a:pt x="62814" y="72199"/>
                </a:lnTo>
                <a:lnTo>
                  <a:pt x="68135" y="73494"/>
                </a:lnTo>
                <a:lnTo>
                  <a:pt x="71920" y="73012"/>
                </a:lnTo>
                <a:lnTo>
                  <a:pt x="75971" y="72491"/>
                </a:lnTo>
                <a:lnTo>
                  <a:pt x="79908" y="69430"/>
                </a:lnTo>
                <a:lnTo>
                  <a:pt x="82308" y="65849"/>
                </a:lnTo>
                <a:lnTo>
                  <a:pt x="85441" y="59329"/>
                </a:lnTo>
                <a:lnTo>
                  <a:pt x="85738" y="47086"/>
                </a:lnTo>
                <a:lnTo>
                  <a:pt x="81102" y="38252"/>
                </a:lnTo>
                <a:lnTo>
                  <a:pt x="77857" y="34933"/>
                </a:lnTo>
                <a:lnTo>
                  <a:pt x="68765" y="26588"/>
                </a:lnTo>
                <a:lnTo>
                  <a:pt x="58839" y="18592"/>
                </a:lnTo>
                <a:lnTo>
                  <a:pt x="49466" y="11460"/>
                </a:lnTo>
                <a:lnTo>
                  <a:pt x="38551" y="4554"/>
                </a:lnTo>
                <a:lnTo>
                  <a:pt x="26720" y="0"/>
                </a:lnTo>
                <a:lnTo>
                  <a:pt x="13600" y="74"/>
                </a:lnTo>
                <a:lnTo>
                  <a:pt x="2870" y="5969"/>
                </a:lnTo>
                <a:lnTo>
                  <a:pt x="457" y="9347"/>
                </a:lnTo>
                <a:lnTo>
                  <a:pt x="12" y="14922"/>
                </a:lnTo>
                <a:lnTo>
                  <a:pt x="0" y="22987"/>
                </a:lnTo>
                <a:lnTo>
                  <a:pt x="2412" y="263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3984194" y="4132449"/>
            <a:ext cx="85738" cy="73537"/>
          </a:xfrm>
          <a:custGeom>
            <a:avLst/>
            <a:gdLst/>
            <a:ahLst/>
            <a:cxnLst/>
            <a:rect l="l" t="t" r="r" b="b"/>
            <a:pathLst>
              <a:path w="85738" h="73537">
                <a:moveTo>
                  <a:pt x="4076" y="28147"/>
                </a:moveTo>
                <a:lnTo>
                  <a:pt x="2412" y="26394"/>
                </a:lnTo>
                <a:lnTo>
                  <a:pt x="0" y="23029"/>
                </a:lnTo>
                <a:lnTo>
                  <a:pt x="12" y="19104"/>
                </a:lnTo>
                <a:lnTo>
                  <a:pt x="12" y="14964"/>
                </a:lnTo>
                <a:lnTo>
                  <a:pt x="457" y="9389"/>
                </a:lnTo>
                <a:lnTo>
                  <a:pt x="2870" y="6011"/>
                </a:lnTo>
                <a:lnTo>
                  <a:pt x="13600" y="116"/>
                </a:lnTo>
                <a:lnTo>
                  <a:pt x="26534" y="0"/>
                </a:lnTo>
                <a:lnTo>
                  <a:pt x="26720" y="42"/>
                </a:lnTo>
                <a:lnTo>
                  <a:pt x="38551" y="4596"/>
                </a:lnTo>
                <a:lnTo>
                  <a:pt x="49466" y="11502"/>
                </a:lnTo>
                <a:lnTo>
                  <a:pt x="58839" y="18634"/>
                </a:lnTo>
                <a:lnTo>
                  <a:pt x="68765" y="26630"/>
                </a:lnTo>
                <a:lnTo>
                  <a:pt x="77857" y="34975"/>
                </a:lnTo>
                <a:lnTo>
                  <a:pt x="81102" y="38294"/>
                </a:lnTo>
                <a:lnTo>
                  <a:pt x="85738" y="47129"/>
                </a:lnTo>
                <a:lnTo>
                  <a:pt x="85441" y="59371"/>
                </a:lnTo>
                <a:lnTo>
                  <a:pt x="82308" y="65891"/>
                </a:lnTo>
                <a:lnTo>
                  <a:pt x="79908" y="69473"/>
                </a:lnTo>
                <a:lnTo>
                  <a:pt x="75971" y="72533"/>
                </a:lnTo>
                <a:lnTo>
                  <a:pt x="71920" y="73054"/>
                </a:lnTo>
                <a:lnTo>
                  <a:pt x="68135" y="73537"/>
                </a:lnTo>
                <a:lnTo>
                  <a:pt x="62814" y="72241"/>
                </a:lnTo>
                <a:lnTo>
                  <a:pt x="60871" y="681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3869658" y="4223873"/>
            <a:ext cx="137452" cy="243433"/>
          </a:xfrm>
          <a:custGeom>
            <a:avLst/>
            <a:gdLst/>
            <a:ahLst/>
            <a:cxnLst/>
            <a:rect l="l" t="t" r="r" b="b"/>
            <a:pathLst>
              <a:path w="137452" h="243433">
                <a:moveTo>
                  <a:pt x="137452" y="13411"/>
                </a:moveTo>
                <a:lnTo>
                  <a:pt x="112572" y="0"/>
                </a:lnTo>
                <a:lnTo>
                  <a:pt x="0" y="230022"/>
                </a:lnTo>
                <a:lnTo>
                  <a:pt x="24879" y="243433"/>
                </a:lnTo>
                <a:lnTo>
                  <a:pt x="137452" y="134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3869658" y="4223873"/>
            <a:ext cx="137452" cy="243433"/>
          </a:xfrm>
          <a:custGeom>
            <a:avLst/>
            <a:gdLst/>
            <a:ahLst/>
            <a:cxnLst/>
            <a:rect l="l" t="t" r="r" b="b"/>
            <a:pathLst>
              <a:path w="137452" h="243433">
                <a:moveTo>
                  <a:pt x="137452" y="13411"/>
                </a:moveTo>
                <a:lnTo>
                  <a:pt x="112572" y="0"/>
                </a:lnTo>
                <a:lnTo>
                  <a:pt x="0" y="230022"/>
                </a:lnTo>
                <a:lnTo>
                  <a:pt x="24879" y="243433"/>
                </a:lnTo>
                <a:lnTo>
                  <a:pt x="137452" y="134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3859042" y="4160955"/>
            <a:ext cx="38074" cy="102171"/>
          </a:xfrm>
          <a:custGeom>
            <a:avLst/>
            <a:gdLst/>
            <a:ahLst/>
            <a:cxnLst/>
            <a:rect l="l" t="t" r="r" b="b"/>
            <a:pathLst>
              <a:path w="38074" h="102171">
                <a:moveTo>
                  <a:pt x="38074" y="0"/>
                </a:moveTo>
                <a:lnTo>
                  <a:pt x="0" y="102171"/>
                </a:lnTo>
                <a:lnTo>
                  <a:pt x="10228" y="100686"/>
                </a:lnTo>
                <a:lnTo>
                  <a:pt x="20030" y="93189"/>
                </a:lnTo>
                <a:lnTo>
                  <a:pt x="26995" y="81643"/>
                </a:lnTo>
                <a:lnTo>
                  <a:pt x="31686" y="68430"/>
                </a:lnTo>
                <a:lnTo>
                  <a:pt x="34671" y="55930"/>
                </a:lnTo>
                <a:lnTo>
                  <a:pt x="35579" y="50929"/>
                </a:lnTo>
                <a:lnTo>
                  <a:pt x="37079" y="38454"/>
                </a:lnTo>
                <a:lnTo>
                  <a:pt x="37813" y="25635"/>
                </a:lnTo>
                <a:lnTo>
                  <a:pt x="38054" y="12731"/>
                </a:lnTo>
                <a:lnTo>
                  <a:pt x="3807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3859042" y="4160955"/>
            <a:ext cx="38074" cy="102171"/>
          </a:xfrm>
          <a:custGeom>
            <a:avLst/>
            <a:gdLst/>
            <a:ahLst/>
            <a:cxnLst/>
            <a:rect l="l" t="t" r="r" b="b"/>
            <a:pathLst>
              <a:path w="38074" h="102171">
                <a:moveTo>
                  <a:pt x="38074" y="0"/>
                </a:moveTo>
                <a:lnTo>
                  <a:pt x="38054" y="12731"/>
                </a:lnTo>
                <a:lnTo>
                  <a:pt x="37813" y="25635"/>
                </a:lnTo>
                <a:lnTo>
                  <a:pt x="37079" y="38454"/>
                </a:lnTo>
                <a:lnTo>
                  <a:pt x="35579" y="50929"/>
                </a:lnTo>
                <a:lnTo>
                  <a:pt x="34671" y="55930"/>
                </a:lnTo>
                <a:lnTo>
                  <a:pt x="31686" y="68430"/>
                </a:lnTo>
                <a:lnTo>
                  <a:pt x="26995" y="81643"/>
                </a:lnTo>
                <a:lnTo>
                  <a:pt x="20030" y="93189"/>
                </a:lnTo>
                <a:lnTo>
                  <a:pt x="10228" y="100686"/>
                </a:lnTo>
                <a:lnTo>
                  <a:pt x="0" y="1021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3770490" y="4223774"/>
            <a:ext cx="102571" cy="85598"/>
          </a:xfrm>
          <a:custGeom>
            <a:avLst/>
            <a:gdLst/>
            <a:ahLst/>
            <a:cxnLst/>
            <a:rect l="l" t="t" r="r" b="b"/>
            <a:pathLst>
              <a:path w="102571" h="85598">
                <a:moveTo>
                  <a:pt x="93446" y="54749"/>
                </a:moveTo>
                <a:lnTo>
                  <a:pt x="93662" y="49999"/>
                </a:lnTo>
                <a:lnTo>
                  <a:pt x="93816" y="48583"/>
                </a:lnTo>
                <a:lnTo>
                  <a:pt x="96384" y="37336"/>
                </a:lnTo>
                <a:lnTo>
                  <a:pt x="100144" y="22041"/>
                </a:lnTo>
                <a:lnTo>
                  <a:pt x="102571" y="7871"/>
                </a:lnTo>
                <a:lnTo>
                  <a:pt x="101142" y="0"/>
                </a:lnTo>
                <a:lnTo>
                  <a:pt x="97263" y="138"/>
                </a:lnTo>
                <a:lnTo>
                  <a:pt x="86906" y="7262"/>
                </a:lnTo>
                <a:lnTo>
                  <a:pt x="75499" y="16808"/>
                </a:lnTo>
                <a:lnTo>
                  <a:pt x="67195" y="21437"/>
                </a:lnTo>
                <a:lnTo>
                  <a:pt x="58488" y="20685"/>
                </a:lnTo>
                <a:lnTo>
                  <a:pt x="45874" y="18882"/>
                </a:lnTo>
                <a:lnTo>
                  <a:pt x="33287" y="16937"/>
                </a:lnTo>
                <a:lnTo>
                  <a:pt x="20713" y="15633"/>
                </a:lnTo>
                <a:lnTo>
                  <a:pt x="17741" y="15455"/>
                </a:lnTo>
                <a:lnTo>
                  <a:pt x="7315" y="13893"/>
                </a:lnTo>
                <a:lnTo>
                  <a:pt x="4546" y="16662"/>
                </a:lnTo>
                <a:lnTo>
                  <a:pt x="4406" y="21920"/>
                </a:lnTo>
                <a:lnTo>
                  <a:pt x="3784" y="25107"/>
                </a:lnTo>
                <a:lnTo>
                  <a:pt x="3276" y="28333"/>
                </a:lnTo>
                <a:lnTo>
                  <a:pt x="3035" y="31470"/>
                </a:lnTo>
                <a:lnTo>
                  <a:pt x="2992" y="56354"/>
                </a:lnTo>
                <a:lnTo>
                  <a:pt x="0" y="67398"/>
                </a:lnTo>
                <a:lnTo>
                  <a:pt x="40144" y="82727"/>
                </a:lnTo>
                <a:lnTo>
                  <a:pt x="63403" y="82540"/>
                </a:lnTo>
                <a:lnTo>
                  <a:pt x="76085" y="82867"/>
                </a:lnTo>
                <a:lnTo>
                  <a:pt x="83540" y="83273"/>
                </a:lnTo>
                <a:lnTo>
                  <a:pt x="86423" y="85598"/>
                </a:lnTo>
                <a:lnTo>
                  <a:pt x="89268" y="79552"/>
                </a:lnTo>
                <a:lnTo>
                  <a:pt x="91630" y="74549"/>
                </a:lnTo>
                <a:lnTo>
                  <a:pt x="93891" y="74942"/>
                </a:lnTo>
                <a:lnTo>
                  <a:pt x="95161" y="69494"/>
                </a:lnTo>
                <a:lnTo>
                  <a:pt x="96227" y="64947"/>
                </a:lnTo>
                <a:lnTo>
                  <a:pt x="93446" y="54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3770490" y="4223774"/>
            <a:ext cx="102571" cy="85598"/>
          </a:xfrm>
          <a:custGeom>
            <a:avLst/>
            <a:gdLst/>
            <a:ahLst/>
            <a:cxnLst/>
            <a:rect l="l" t="t" r="r" b="b"/>
            <a:pathLst>
              <a:path w="102571" h="85598">
                <a:moveTo>
                  <a:pt x="0" y="67398"/>
                </a:moveTo>
                <a:lnTo>
                  <a:pt x="2992" y="56354"/>
                </a:lnTo>
                <a:lnTo>
                  <a:pt x="3054" y="42827"/>
                </a:lnTo>
                <a:lnTo>
                  <a:pt x="3035" y="31470"/>
                </a:lnTo>
                <a:lnTo>
                  <a:pt x="3276" y="28333"/>
                </a:lnTo>
                <a:lnTo>
                  <a:pt x="3784" y="25107"/>
                </a:lnTo>
                <a:lnTo>
                  <a:pt x="4406" y="21920"/>
                </a:lnTo>
                <a:lnTo>
                  <a:pt x="4483" y="21551"/>
                </a:lnTo>
                <a:lnTo>
                  <a:pt x="4546" y="16662"/>
                </a:lnTo>
                <a:lnTo>
                  <a:pt x="4940" y="16268"/>
                </a:lnTo>
                <a:lnTo>
                  <a:pt x="7315" y="13893"/>
                </a:lnTo>
                <a:lnTo>
                  <a:pt x="17741" y="15455"/>
                </a:lnTo>
                <a:lnTo>
                  <a:pt x="20713" y="15633"/>
                </a:lnTo>
                <a:lnTo>
                  <a:pt x="33287" y="16937"/>
                </a:lnTo>
                <a:lnTo>
                  <a:pt x="45874" y="18882"/>
                </a:lnTo>
                <a:lnTo>
                  <a:pt x="58488" y="20685"/>
                </a:lnTo>
                <a:lnTo>
                  <a:pt x="67195" y="21437"/>
                </a:lnTo>
                <a:lnTo>
                  <a:pt x="75499" y="16808"/>
                </a:lnTo>
                <a:lnTo>
                  <a:pt x="86906" y="7262"/>
                </a:lnTo>
                <a:lnTo>
                  <a:pt x="97263" y="138"/>
                </a:lnTo>
                <a:lnTo>
                  <a:pt x="101142" y="0"/>
                </a:lnTo>
                <a:lnTo>
                  <a:pt x="102571" y="7871"/>
                </a:lnTo>
                <a:lnTo>
                  <a:pt x="100144" y="22041"/>
                </a:lnTo>
                <a:lnTo>
                  <a:pt x="96384" y="37336"/>
                </a:lnTo>
                <a:lnTo>
                  <a:pt x="93816" y="48583"/>
                </a:lnTo>
                <a:lnTo>
                  <a:pt x="93662" y="49999"/>
                </a:lnTo>
                <a:lnTo>
                  <a:pt x="93446" y="54749"/>
                </a:lnTo>
                <a:lnTo>
                  <a:pt x="96227" y="64947"/>
                </a:lnTo>
                <a:lnTo>
                  <a:pt x="95161" y="69494"/>
                </a:lnTo>
                <a:lnTo>
                  <a:pt x="93891" y="74942"/>
                </a:lnTo>
                <a:lnTo>
                  <a:pt x="91630" y="74549"/>
                </a:lnTo>
                <a:lnTo>
                  <a:pt x="89268" y="79552"/>
                </a:lnTo>
                <a:lnTo>
                  <a:pt x="86423" y="85598"/>
                </a:lnTo>
                <a:lnTo>
                  <a:pt x="83540" y="83273"/>
                </a:lnTo>
                <a:lnTo>
                  <a:pt x="76085" y="82867"/>
                </a:lnTo>
                <a:lnTo>
                  <a:pt x="63403" y="82540"/>
                </a:lnTo>
                <a:lnTo>
                  <a:pt x="50693" y="82638"/>
                </a:lnTo>
                <a:lnTo>
                  <a:pt x="40144" y="827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3761228" y="4150034"/>
            <a:ext cx="132613" cy="123092"/>
          </a:xfrm>
          <a:custGeom>
            <a:avLst/>
            <a:gdLst/>
            <a:ahLst/>
            <a:cxnLst/>
            <a:rect l="l" t="t" r="r" b="b"/>
            <a:pathLst>
              <a:path w="132613" h="123092">
                <a:moveTo>
                  <a:pt x="84772" y="121488"/>
                </a:moveTo>
                <a:lnTo>
                  <a:pt x="79565" y="118833"/>
                </a:lnTo>
                <a:lnTo>
                  <a:pt x="87134" y="118795"/>
                </a:lnTo>
                <a:lnTo>
                  <a:pt x="96015" y="111738"/>
                </a:lnTo>
                <a:lnTo>
                  <a:pt x="101602" y="98191"/>
                </a:lnTo>
                <a:lnTo>
                  <a:pt x="102616" y="96253"/>
                </a:lnTo>
                <a:lnTo>
                  <a:pt x="108058" y="87503"/>
                </a:lnTo>
                <a:lnTo>
                  <a:pt x="114802" y="76450"/>
                </a:lnTo>
                <a:lnTo>
                  <a:pt x="121041" y="63888"/>
                </a:lnTo>
                <a:lnTo>
                  <a:pt x="124828" y="51435"/>
                </a:lnTo>
                <a:lnTo>
                  <a:pt x="127241" y="41380"/>
                </a:lnTo>
                <a:lnTo>
                  <a:pt x="130522" y="27660"/>
                </a:lnTo>
                <a:lnTo>
                  <a:pt x="132613" y="13646"/>
                </a:lnTo>
                <a:lnTo>
                  <a:pt x="131455" y="2705"/>
                </a:lnTo>
                <a:lnTo>
                  <a:pt x="129679" y="0"/>
                </a:lnTo>
                <a:lnTo>
                  <a:pt x="1968" y="46634"/>
                </a:lnTo>
                <a:lnTo>
                  <a:pt x="1329" y="59222"/>
                </a:lnTo>
                <a:lnTo>
                  <a:pt x="1358" y="72034"/>
                </a:lnTo>
                <a:lnTo>
                  <a:pt x="1219" y="74853"/>
                </a:lnTo>
                <a:lnTo>
                  <a:pt x="0" y="78232"/>
                </a:lnTo>
                <a:lnTo>
                  <a:pt x="711" y="81127"/>
                </a:lnTo>
                <a:lnTo>
                  <a:pt x="1282" y="83400"/>
                </a:lnTo>
                <a:lnTo>
                  <a:pt x="4292" y="87426"/>
                </a:lnTo>
                <a:lnTo>
                  <a:pt x="5448" y="90182"/>
                </a:lnTo>
                <a:lnTo>
                  <a:pt x="7988" y="96215"/>
                </a:lnTo>
                <a:lnTo>
                  <a:pt x="8991" y="106502"/>
                </a:lnTo>
                <a:lnTo>
                  <a:pt x="14554" y="110642"/>
                </a:lnTo>
                <a:lnTo>
                  <a:pt x="18008" y="113207"/>
                </a:lnTo>
                <a:lnTo>
                  <a:pt x="24079" y="112344"/>
                </a:lnTo>
                <a:lnTo>
                  <a:pt x="28168" y="113207"/>
                </a:lnTo>
                <a:lnTo>
                  <a:pt x="35166" y="114681"/>
                </a:lnTo>
                <a:lnTo>
                  <a:pt x="42202" y="117640"/>
                </a:lnTo>
                <a:lnTo>
                  <a:pt x="48971" y="119265"/>
                </a:lnTo>
                <a:lnTo>
                  <a:pt x="61234" y="122066"/>
                </a:lnTo>
                <a:lnTo>
                  <a:pt x="73713" y="123092"/>
                </a:lnTo>
                <a:lnTo>
                  <a:pt x="77393" y="122694"/>
                </a:lnTo>
                <a:lnTo>
                  <a:pt x="84772" y="1214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3761228" y="4150034"/>
            <a:ext cx="132613" cy="123092"/>
          </a:xfrm>
          <a:custGeom>
            <a:avLst/>
            <a:gdLst/>
            <a:ahLst/>
            <a:cxnLst/>
            <a:rect l="l" t="t" r="r" b="b"/>
            <a:pathLst>
              <a:path w="132613" h="123092">
                <a:moveTo>
                  <a:pt x="1968" y="46634"/>
                </a:moveTo>
                <a:lnTo>
                  <a:pt x="1329" y="59222"/>
                </a:lnTo>
                <a:lnTo>
                  <a:pt x="1365" y="71887"/>
                </a:lnTo>
                <a:lnTo>
                  <a:pt x="1358" y="72034"/>
                </a:lnTo>
                <a:lnTo>
                  <a:pt x="1219" y="74853"/>
                </a:lnTo>
                <a:lnTo>
                  <a:pt x="0" y="78232"/>
                </a:lnTo>
                <a:lnTo>
                  <a:pt x="711" y="81127"/>
                </a:lnTo>
                <a:lnTo>
                  <a:pt x="1282" y="83400"/>
                </a:lnTo>
                <a:lnTo>
                  <a:pt x="4292" y="87426"/>
                </a:lnTo>
                <a:lnTo>
                  <a:pt x="5448" y="90182"/>
                </a:lnTo>
                <a:lnTo>
                  <a:pt x="7988" y="96215"/>
                </a:lnTo>
                <a:lnTo>
                  <a:pt x="8991" y="106502"/>
                </a:lnTo>
                <a:lnTo>
                  <a:pt x="14554" y="110642"/>
                </a:lnTo>
                <a:lnTo>
                  <a:pt x="18008" y="113207"/>
                </a:lnTo>
                <a:lnTo>
                  <a:pt x="24079" y="112344"/>
                </a:lnTo>
                <a:lnTo>
                  <a:pt x="28168" y="113207"/>
                </a:lnTo>
                <a:lnTo>
                  <a:pt x="35166" y="114681"/>
                </a:lnTo>
                <a:lnTo>
                  <a:pt x="42202" y="117640"/>
                </a:lnTo>
                <a:lnTo>
                  <a:pt x="48971" y="119265"/>
                </a:lnTo>
                <a:lnTo>
                  <a:pt x="61234" y="122066"/>
                </a:lnTo>
                <a:lnTo>
                  <a:pt x="73713" y="123092"/>
                </a:lnTo>
                <a:lnTo>
                  <a:pt x="77393" y="122694"/>
                </a:lnTo>
                <a:lnTo>
                  <a:pt x="84772" y="121488"/>
                </a:lnTo>
                <a:lnTo>
                  <a:pt x="79565" y="118833"/>
                </a:lnTo>
                <a:lnTo>
                  <a:pt x="87134" y="118795"/>
                </a:lnTo>
                <a:lnTo>
                  <a:pt x="96015" y="111738"/>
                </a:lnTo>
                <a:lnTo>
                  <a:pt x="101602" y="98191"/>
                </a:lnTo>
                <a:lnTo>
                  <a:pt x="102616" y="96253"/>
                </a:lnTo>
                <a:lnTo>
                  <a:pt x="108058" y="87503"/>
                </a:lnTo>
                <a:lnTo>
                  <a:pt x="114802" y="76450"/>
                </a:lnTo>
                <a:lnTo>
                  <a:pt x="121041" y="63888"/>
                </a:lnTo>
                <a:lnTo>
                  <a:pt x="124828" y="51435"/>
                </a:lnTo>
                <a:lnTo>
                  <a:pt x="127241" y="41380"/>
                </a:lnTo>
                <a:lnTo>
                  <a:pt x="130522" y="27660"/>
                </a:lnTo>
                <a:lnTo>
                  <a:pt x="132613" y="13646"/>
                </a:lnTo>
                <a:lnTo>
                  <a:pt x="131455" y="2705"/>
                </a:lnTo>
                <a:lnTo>
                  <a:pt x="1296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3754772" y="4167930"/>
            <a:ext cx="129735" cy="79184"/>
          </a:xfrm>
          <a:custGeom>
            <a:avLst/>
            <a:gdLst/>
            <a:ahLst/>
            <a:cxnLst/>
            <a:rect l="l" t="t" r="r" b="b"/>
            <a:pathLst>
              <a:path w="129735" h="79184">
                <a:moveTo>
                  <a:pt x="4119" y="16484"/>
                </a:moveTo>
                <a:lnTo>
                  <a:pt x="4170" y="0"/>
                </a:lnTo>
                <a:lnTo>
                  <a:pt x="2341" y="15328"/>
                </a:lnTo>
                <a:lnTo>
                  <a:pt x="0" y="27315"/>
                </a:lnTo>
                <a:lnTo>
                  <a:pt x="808" y="40787"/>
                </a:lnTo>
                <a:lnTo>
                  <a:pt x="4119" y="48475"/>
                </a:lnTo>
                <a:lnTo>
                  <a:pt x="12610" y="58617"/>
                </a:lnTo>
                <a:lnTo>
                  <a:pt x="22336" y="67904"/>
                </a:lnTo>
                <a:lnTo>
                  <a:pt x="33257" y="75083"/>
                </a:lnTo>
                <a:lnTo>
                  <a:pt x="45335" y="78898"/>
                </a:lnTo>
                <a:lnTo>
                  <a:pt x="48658" y="79184"/>
                </a:lnTo>
                <a:lnTo>
                  <a:pt x="61334" y="78713"/>
                </a:lnTo>
                <a:lnTo>
                  <a:pt x="74159" y="76299"/>
                </a:lnTo>
                <a:lnTo>
                  <a:pt x="86449" y="71813"/>
                </a:lnTo>
                <a:lnTo>
                  <a:pt x="97522" y="65128"/>
                </a:lnTo>
                <a:lnTo>
                  <a:pt x="102988" y="60324"/>
                </a:lnTo>
                <a:lnTo>
                  <a:pt x="112093" y="51243"/>
                </a:lnTo>
                <a:lnTo>
                  <a:pt x="120174" y="41624"/>
                </a:lnTo>
                <a:lnTo>
                  <a:pt x="125925" y="30149"/>
                </a:lnTo>
                <a:lnTo>
                  <a:pt x="127296" y="25971"/>
                </a:lnTo>
                <a:lnTo>
                  <a:pt x="127271" y="17741"/>
                </a:lnTo>
                <a:lnTo>
                  <a:pt x="129735" y="14643"/>
                </a:lnTo>
                <a:lnTo>
                  <a:pt x="122521" y="14604"/>
                </a:lnTo>
                <a:lnTo>
                  <a:pt x="119486" y="16078"/>
                </a:lnTo>
                <a:lnTo>
                  <a:pt x="116234" y="21729"/>
                </a:lnTo>
                <a:lnTo>
                  <a:pt x="112602" y="28028"/>
                </a:lnTo>
                <a:lnTo>
                  <a:pt x="108602" y="34569"/>
                </a:lnTo>
                <a:lnTo>
                  <a:pt x="103433" y="39623"/>
                </a:lnTo>
                <a:lnTo>
                  <a:pt x="94124" y="48423"/>
                </a:lnTo>
                <a:lnTo>
                  <a:pt x="84389" y="56515"/>
                </a:lnTo>
                <a:lnTo>
                  <a:pt x="76991" y="61645"/>
                </a:lnTo>
                <a:lnTo>
                  <a:pt x="65601" y="66007"/>
                </a:lnTo>
                <a:lnTo>
                  <a:pt x="52917" y="66614"/>
                </a:lnTo>
                <a:lnTo>
                  <a:pt x="40612" y="64009"/>
                </a:lnTo>
                <a:lnTo>
                  <a:pt x="35348" y="61785"/>
                </a:lnTo>
                <a:lnTo>
                  <a:pt x="24367" y="54383"/>
                </a:lnTo>
                <a:lnTo>
                  <a:pt x="16235" y="44965"/>
                </a:lnTo>
                <a:lnTo>
                  <a:pt x="10186" y="33569"/>
                </a:lnTo>
                <a:lnTo>
                  <a:pt x="6938" y="24904"/>
                </a:lnTo>
                <a:lnTo>
                  <a:pt x="4119" y="1648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3754772" y="4167930"/>
            <a:ext cx="129735" cy="79184"/>
          </a:xfrm>
          <a:custGeom>
            <a:avLst/>
            <a:gdLst/>
            <a:ahLst/>
            <a:cxnLst/>
            <a:rect l="l" t="t" r="r" b="b"/>
            <a:pathLst>
              <a:path w="129735" h="79184">
                <a:moveTo>
                  <a:pt x="2341" y="15328"/>
                </a:moveTo>
                <a:lnTo>
                  <a:pt x="0" y="27315"/>
                </a:lnTo>
                <a:lnTo>
                  <a:pt x="808" y="40787"/>
                </a:lnTo>
                <a:lnTo>
                  <a:pt x="4119" y="48475"/>
                </a:lnTo>
                <a:lnTo>
                  <a:pt x="12610" y="58617"/>
                </a:lnTo>
                <a:lnTo>
                  <a:pt x="22336" y="67904"/>
                </a:lnTo>
                <a:lnTo>
                  <a:pt x="33257" y="75083"/>
                </a:lnTo>
                <a:lnTo>
                  <a:pt x="45335" y="78898"/>
                </a:lnTo>
                <a:lnTo>
                  <a:pt x="48658" y="79184"/>
                </a:lnTo>
                <a:lnTo>
                  <a:pt x="61334" y="78713"/>
                </a:lnTo>
                <a:lnTo>
                  <a:pt x="74159" y="76299"/>
                </a:lnTo>
                <a:lnTo>
                  <a:pt x="86449" y="71813"/>
                </a:lnTo>
                <a:lnTo>
                  <a:pt x="97522" y="65128"/>
                </a:lnTo>
                <a:lnTo>
                  <a:pt x="102988" y="60324"/>
                </a:lnTo>
                <a:lnTo>
                  <a:pt x="112093" y="51243"/>
                </a:lnTo>
                <a:lnTo>
                  <a:pt x="120174" y="41624"/>
                </a:lnTo>
                <a:lnTo>
                  <a:pt x="125925" y="30149"/>
                </a:lnTo>
                <a:lnTo>
                  <a:pt x="127296" y="25971"/>
                </a:lnTo>
                <a:lnTo>
                  <a:pt x="127271" y="17741"/>
                </a:lnTo>
                <a:lnTo>
                  <a:pt x="129735" y="14643"/>
                </a:lnTo>
                <a:lnTo>
                  <a:pt x="122521" y="14604"/>
                </a:lnTo>
                <a:lnTo>
                  <a:pt x="119486" y="16078"/>
                </a:lnTo>
                <a:lnTo>
                  <a:pt x="116234" y="21729"/>
                </a:lnTo>
                <a:lnTo>
                  <a:pt x="112602" y="28028"/>
                </a:lnTo>
                <a:lnTo>
                  <a:pt x="108602" y="34569"/>
                </a:lnTo>
                <a:lnTo>
                  <a:pt x="103433" y="39623"/>
                </a:lnTo>
                <a:lnTo>
                  <a:pt x="94124" y="48423"/>
                </a:lnTo>
                <a:lnTo>
                  <a:pt x="84389" y="56515"/>
                </a:lnTo>
                <a:lnTo>
                  <a:pt x="76991" y="61645"/>
                </a:lnTo>
                <a:lnTo>
                  <a:pt x="65601" y="66007"/>
                </a:lnTo>
                <a:lnTo>
                  <a:pt x="52917" y="66614"/>
                </a:lnTo>
                <a:lnTo>
                  <a:pt x="40612" y="64009"/>
                </a:lnTo>
                <a:lnTo>
                  <a:pt x="35348" y="61785"/>
                </a:lnTo>
                <a:lnTo>
                  <a:pt x="24367" y="54383"/>
                </a:lnTo>
                <a:lnTo>
                  <a:pt x="16235" y="44965"/>
                </a:lnTo>
                <a:lnTo>
                  <a:pt x="10186" y="33569"/>
                </a:lnTo>
                <a:lnTo>
                  <a:pt x="6938" y="24904"/>
                </a:lnTo>
                <a:lnTo>
                  <a:pt x="4119" y="16484"/>
                </a:lnTo>
                <a:lnTo>
                  <a:pt x="4170" y="9143"/>
                </a:lnTo>
                <a:lnTo>
                  <a:pt x="41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3567140" y="4278354"/>
            <a:ext cx="428961" cy="416725"/>
          </a:xfrm>
          <a:custGeom>
            <a:avLst/>
            <a:gdLst/>
            <a:ahLst/>
            <a:cxnLst/>
            <a:rect l="l" t="t" r="r" b="b"/>
            <a:pathLst>
              <a:path w="428961" h="416725">
                <a:moveTo>
                  <a:pt x="190501" y="7014"/>
                </a:moveTo>
                <a:lnTo>
                  <a:pt x="183953" y="17706"/>
                </a:lnTo>
                <a:lnTo>
                  <a:pt x="175685" y="29284"/>
                </a:lnTo>
                <a:lnTo>
                  <a:pt x="169546" y="34954"/>
                </a:lnTo>
                <a:lnTo>
                  <a:pt x="158610" y="39077"/>
                </a:lnTo>
                <a:lnTo>
                  <a:pt x="146706" y="40325"/>
                </a:lnTo>
                <a:lnTo>
                  <a:pt x="134349" y="40079"/>
                </a:lnTo>
                <a:lnTo>
                  <a:pt x="122055" y="39721"/>
                </a:lnTo>
                <a:lnTo>
                  <a:pt x="110342" y="40633"/>
                </a:lnTo>
                <a:lnTo>
                  <a:pt x="107138" y="41329"/>
                </a:lnTo>
                <a:lnTo>
                  <a:pt x="95974" y="45890"/>
                </a:lnTo>
                <a:lnTo>
                  <a:pt x="85481" y="53146"/>
                </a:lnTo>
                <a:lnTo>
                  <a:pt x="75756" y="62395"/>
                </a:lnTo>
                <a:lnTo>
                  <a:pt x="66896" y="72937"/>
                </a:lnTo>
                <a:lnTo>
                  <a:pt x="58998" y="84068"/>
                </a:lnTo>
                <a:lnTo>
                  <a:pt x="52161" y="95088"/>
                </a:lnTo>
                <a:lnTo>
                  <a:pt x="48540" y="101476"/>
                </a:lnTo>
                <a:lnTo>
                  <a:pt x="43458" y="112953"/>
                </a:lnTo>
                <a:lnTo>
                  <a:pt x="39678" y="124973"/>
                </a:lnTo>
                <a:lnTo>
                  <a:pt x="36064" y="137305"/>
                </a:lnTo>
                <a:lnTo>
                  <a:pt x="34367" y="142396"/>
                </a:lnTo>
                <a:lnTo>
                  <a:pt x="29861" y="154220"/>
                </a:lnTo>
                <a:lnTo>
                  <a:pt x="24822" y="165930"/>
                </a:lnTo>
                <a:lnTo>
                  <a:pt x="19325" y="177467"/>
                </a:lnTo>
                <a:lnTo>
                  <a:pt x="13445" y="188771"/>
                </a:lnTo>
                <a:lnTo>
                  <a:pt x="8345" y="197907"/>
                </a:lnTo>
                <a:lnTo>
                  <a:pt x="3197" y="209238"/>
                </a:lnTo>
                <a:lnTo>
                  <a:pt x="321" y="221332"/>
                </a:lnTo>
                <a:lnTo>
                  <a:pt x="0" y="233615"/>
                </a:lnTo>
                <a:lnTo>
                  <a:pt x="2515" y="245513"/>
                </a:lnTo>
                <a:lnTo>
                  <a:pt x="8151" y="256451"/>
                </a:lnTo>
                <a:lnTo>
                  <a:pt x="17189" y="265857"/>
                </a:lnTo>
                <a:lnTo>
                  <a:pt x="26544" y="271863"/>
                </a:lnTo>
                <a:lnTo>
                  <a:pt x="35931" y="275437"/>
                </a:lnTo>
                <a:lnTo>
                  <a:pt x="45718" y="276775"/>
                </a:lnTo>
                <a:lnTo>
                  <a:pt x="56049" y="275896"/>
                </a:lnTo>
                <a:lnTo>
                  <a:pt x="67069" y="272823"/>
                </a:lnTo>
                <a:lnTo>
                  <a:pt x="78920" y="267575"/>
                </a:lnTo>
                <a:lnTo>
                  <a:pt x="91749" y="260175"/>
                </a:lnTo>
                <a:lnTo>
                  <a:pt x="103468" y="252251"/>
                </a:lnTo>
                <a:lnTo>
                  <a:pt x="103399" y="280003"/>
                </a:lnTo>
                <a:lnTo>
                  <a:pt x="102806" y="290334"/>
                </a:lnTo>
                <a:lnTo>
                  <a:pt x="102426" y="294707"/>
                </a:lnTo>
                <a:lnTo>
                  <a:pt x="101077" y="306699"/>
                </a:lnTo>
                <a:lnTo>
                  <a:pt x="99277" y="319817"/>
                </a:lnTo>
                <a:lnTo>
                  <a:pt x="97537" y="331842"/>
                </a:lnTo>
                <a:lnTo>
                  <a:pt x="95521" y="342811"/>
                </a:lnTo>
                <a:lnTo>
                  <a:pt x="92710" y="355267"/>
                </a:lnTo>
                <a:lnTo>
                  <a:pt x="89630" y="368552"/>
                </a:lnTo>
                <a:lnTo>
                  <a:pt x="86808" y="382010"/>
                </a:lnTo>
                <a:lnTo>
                  <a:pt x="84771" y="394984"/>
                </a:lnTo>
                <a:lnTo>
                  <a:pt x="84043" y="406818"/>
                </a:lnTo>
                <a:lnTo>
                  <a:pt x="84062" y="407902"/>
                </a:lnTo>
                <a:lnTo>
                  <a:pt x="95444" y="407770"/>
                </a:lnTo>
                <a:lnTo>
                  <a:pt x="108209" y="405656"/>
                </a:lnTo>
                <a:lnTo>
                  <a:pt x="121501" y="402712"/>
                </a:lnTo>
                <a:lnTo>
                  <a:pt x="134462" y="400088"/>
                </a:lnTo>
                <a:lnTo>
                  <a:pt x="146236" y="398935"/>
                </a:lnTo>
                <a:lnTo>
                  <a:pt x="148185" y="398974"/>
                </a:lnTo>
                <a:lnTo>
                  <a:pt x="160863" y="399532"/>
                </a:lnTo>
                <a:lnTo>
                  <a:pt x="173507" y="400003"/>
                </a:lnTo>
                <a:lnTo>
                  <a:pt x="186241" y="400238"/>
                </a:lnTo>
                <a:lnTo>
                  <a:pt x="188431" y="400244"/>
                </a:lnTo>
                <a:lnTo>
                  <a:pt x="201633" y="400796"/>
                </a:lnTo>
                <a:lnTo>
                  <a:pt x="214048" y="402239"/>
                </a:lnTo>
                <a:lnTo>
                  <a:pt x="226131" y="404249"/>
                </a:lnTo>
                <a:lnTo>
                  <a:pt x="238339" y="406504"/>
                </a:lnTo>
                <a:lnTo>
                  <a:pt x="251131" y="408681"/>
                </a:lnTo>
                <a:lnTo>
                  <a:pt x="254903" y="409235"/>
                </a:lnTo>
                <a:lnTo>
                  <a:pt x="267450" y="410539"/>
                </a:lnTo>
                <a:lnTo>
                  <a:pt x="280074" y="411208"/>
                </a:lnTo>
                <a:lnTo>
                  <a:pt x="292729" y="411659"/>
                </a:lnTo>
                <a:lnTo>
                  <a:pt x="305371" y="412307"/>
                </a:lnTo>
                <a:lnTo>
                  <a:pt x="317955" y="413566"/>
                </a:lnTo>
                <a:lnTo>
                  <a:pt x="319914" y="413845"/>
                </a:lnTo>
                <a:lnTo>
                  <a:pt x="332506" y="415468"/>
                </a:lnTo>
                <a:lnTo>
                  <a:pt x="345184" y="416495"/>
                </a:lnTo>
                <a:lnTo>
                  <a:pt x="357849" y="416725"/>
                </a:lnTo>
                <a:lnTo>
                  <a:pt x="363081" y="416538"/>
                </a:lnTo>
                <a:lnTo>
                  <a:pt x="363057" y="404068"/>
                </a:lnTo>
                <a:lnTo>
                  <a:pt x="362078" y="391355"/>
                </a:lnTo>
                <a:lnTo>
                  <a:pt x="360429" y="378581"/>
                </a:lnTo>
                <a:lnTo>
                  <a:pt x="358399" y="365928"/>
                </a:lnTo>
                <a:lnTo>
                  <a:pt x="356273" y="353579"/>
                </a:lnTo>
                <a:lnTo>
                  <a:pt x="356007" y="352022"/>
                </a:lnTo>
                <a:lnTo>
                  <a:pt x="353869" y="338652"/>
                </a:lnTo>
                <a:lnTo>
                  <a:pt x="352243" y="326184"/>
                </a:lnTo>
                <a:lnTo>
                  <a:pt x="351219" y="314175"/>
                </a:lnTo>
                <a:lnTo>
                  <a:pt x="350891" y="302180"/>
                </a:lnTo>
                <a:lnTo>
                  <a:pt x="351350" y="289755"/>
                </a:lnTo>
                <a:lnTo>
                  <a:pt x="352566" y="277397"/>
                </a:lnTo>
                <a:lnTo>
                  <a:pt x="360948" y="278832"/>
                </a:lnTo>
                <a:lnTo>
                  <a:pt x="366421" y="284280"/>
                </a:lnTo>
                <a:lnTo>
                  <a:pt x="376556" y="284801"/>
                </a:lnTo>
                <a:lnTo>
                  <a:pt x="389634" y="284050"/>
                </a:lnTo>
                <a:lnTo>
                  <a:pt x="401365" y="280169"/>
                </a:lnTo>
                <a:lnTo>
                  <a:pt x="410109" y="274692"/>
                </a:lnTo>
                <a:lnTo>
                  <a:pt x="420139" y="266069"/>
                </a:lnTo>
                <a:lnTo>
                  <a:pt x="426401" y="255860"/>
                </a:lnTo>
                <a:lnTo>
                  <a:pt x="428499" y="245837"/>
                </a:lnTo>
                <a:lnTo>
                  <a:pt x="428961" y="233279"/>
                </a:lnTo>
                <a:lnTo>
                  <a:pt x="428203" y="220527"/>
                </a:lnTo>
                <a:lnTo>
                  <a:pt x="426682" y="207838"/>
                </a:lnTo>
                <a:lnTo>
                  <a:pt x="424859" y="195472"/>
                </a:lnTo>
                <a:lnTo>
                  <a:pt x="422522" y="180290"/>
                </a:lnTo>
                <a:lnTo>
                  <a:pt x="420164" y="166427"/>
                </a:lnTo>
                <a:lnTo>
                  <a:pt x="417484" y="152761"/>
                </a:lnTo>
                <a:lnTo>
                  <a:pt x="414365" y="139394"/>
                </a:lnTo>
                <a:lnTo>
                  <a:pt x="410690" y="126425"/>
                </a:lnTo>
                <a:lnTo>
                  <a:pt x="406341" y="113956"/>
                </a:lnTo>
                <a:lnTo>
                  <a:pt x="401201" y="102087"/>
                </a:lnTo>
                <a:lnTo>
                  <a:pt x="395152" y="90919"/>
                </a:lnTo>
                <a:lnTo>
                  <a:pt x="388076" y="80552"/>
                </a:lnTo>
                <a:lnTo>
                  <a:pt x="379857" y="71087"/>
                </a:lnTo>
                <a:lnTo>
                  <a:pt x="370377" y="62625"/>
                </a:lnTo>
                <a:lnTo>
                  <a:pt x="359517" y="55267"/>
                </a:lnTo>
                <a:lnTo>
                  <a:pt x="351524" y="51057"/>
                </a:lnTo>
                <a:lnTo>
                  <a:pt x="340248" y="44741"/>
                </a:lnTo>
                <a:lnTo>
                  <a:pt x="329135" y="38000"/>
                </a:lnTo>
                <a:lnTo>
                  <a:pt x="317577" y="32762"/>
                </a:lnTo>
                <a:lnTo>
                  <a:pt x="306655" y="30928"/>
                </a:lnTo>
                <a:lnTo>
                  <a:pt x="304153" y="21009"/>
                </a:lnTo>
                <a:lnTo>
                  <a:pt x="302045" y="16475"/>
                </a:lnTo>
                <a:lnTo>
                  <a:pt x="294184" y="11840"/>
                </a:lnTo>
                <a:lnTo>
                  <a:pt x="282910" y="6801"/>
                </a:lnTo>
                <a:lnTo>
                  <a:pt x="269862" y="3197"/>
                </a:lnTo>
                <a:lnTo>
                  <a:pt x="257058" y="1072"/>
                </a:lnTo>
                <a:lnTo>
                  <a:pt x="252325" y="638"/>
                </a:lnTo>
                <a:lnTo>
                  <a:pt x="239622" y="5"/>
                </a:lnTo>
                <a:lnTo>
                  <a:pt x="226449" y="0"/>
                </a:lnTo>
                <a:lnTo>
                  <a:pt x="213369" y="985"/>
                </a:lnTo>
                <a:lnTo>
                  <a:pt x="200944" y="3323"/>
                </a:lnTo>
                <a:lnTo>
                  <a:pt x="190501" y="70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3567140" y="4278354"/>
            <a:ext cx="428961" cy="416725"/>
          </a:xfrm>
          <a:custGeom>
            <a:avLst/>
            <a:gdLst/>
            <a:ahLst/>
            <a:cxnLst/>
            <a:rect l="l" t="t" r="r" b="b"/>
            <a:pathLst>
              <a:path w="428961" h="416725">
                <a:moveTo>
                  <a:pt x="190501" y="7014"/>
                </a:moveTo>
                <a:lnTo>
                  <a:pt x="183953" y="17706"/>
                </a:lnTo>
                <a:lnTo>
                  <a:pt x="175685" y="29284"/>
                </a:lnTo>
                <a:lnTo>
                  <a:pt x="169546" y="34954"/>
                </a:lnTo>
                <a:lnTo>
                  <a:pt x="158610" y="39077"/>
                </a:lnTo>
                <a:lnTo>
                  <a:pt x="146706" y="40325"/>
                </a:lnTo>
                <a:lnTo>
                  <a:pt x="134349" y="40079"/>
                </a:lnTo>
                <a:lnTo>
                  <a:pt x="122055" y="39721"/>
                </a:lnTo>
                <a:lnTo>
                  <a:pt x="110342" y="40633"/>
                </a:lnTo>
                <a:lnTo>
                  <a:pt x="107138" y="41329"/>
                </a:lnTo>
                <a:lnTo>
                  <a:pt x="95974" y="45890"/>
                </a:lnTo>
                <a:lnTo>
                  <a:pt x="85481" y="53146"/>
                </a:lnTo>
                <a:lnTo>
                  <a:pt x="75756" y="62395"/>
                </a:lnTo>
                <a:lnTo>
                  <a:pt x="66896" y="72937"/>
                </a:lnTo>
                <a:lnTo>
                  <a:pt x="58998" y="84068"/>
                </a:lnTo>
                <a:lnTo>
                  <a:pt x="52161" y="95088"/>
                </a:lnTo>
                <a:lnTo>
                  <a:pt x="48540" y="101476"/>
                </a:lnTo>
                <a:lnTo>
                  <a:pt x="43458" y="112953"/>
                </a:lnTo>
                <a:lnTo>
                  <a:pt x="39678" y="124973"/>
                </a:lnTo>
                <a:lnTo>
                  <a:pt x="36064" y="137305"/>
                </a:lnTo>
                <a:lnTo>
                  <a:pt x="34367" y="142396"/>
                </a:lnTo>
                <a:lnTo>
                  <a:pt x="29861" y="154220"/>
                </a:lnTo>
                <a:lnTo>
                  <a:pt x="24822" y="165930"/>
                </a:lnTo>
                <a:lnTo>
                  <a:pt x="19325" y="177467"/>
                </a:lnTo>
                <a:lnTo>
                  <a:pt x="13445" y="188771"/>
                </a:lnTo>
                <a:lnTo>
                  <a:pt x="8345" y="197907"/>
                </a:lnTo>
                <a:lnTo>
                  <a:pt x="3197" y="209238"/>
                </a:lnTo>
                <a:lnTo>
                  <a:pt x="321" y="221332"/>
                </a:lnTo>
                <a:lnTo>
                  <a:pt x="0" y="233615"/>
                </a:lnTo>
                <a:lnTo>
                  <a:pt x="2515" y="245513"/>
                </a:lnTo>
                <a:lnTo>
                  <a:pt x="8151" y="256451"/>
                </a:lnTo>
                <a:lnTo>
                  <a:pt x="17189" y="265857"/>
                </a:lnTo>
                <a:lnTo>
                  <a:pt x="26544" y="271863"/>
                </a:lnTo>
                <a:lnTo>
                  <a:pt x="35931" y="275437"/>
                </a:lnTo>
                <a:lnTo>
                  <a:pt x="45718" y="276775"/>
                </a:lnTo>
                <a:lnTo>
                  <a:pt x="56049" y="275896"/>
                </a:lnTo>
                <a:lnTo>
                  <a:pt x="67069" y="272823"/>
                </a:lnTo>
                <a:lnTo>
                  <a:pt x="78920" y="267575"/>
                </a:lnTo>
                <a:lnTo>
                  <a:pt x="91749" y="260175"/>
                </a:lnTo>
                <a:lnTo>
                  <a:pt x="103468" y="252251"/>
                </a:lnTo>
                <a:lnTo>
                  <a:pt x="103507" y="269043"/>
                </a:lnTo>
                <a:lnTo>
                  <a:pt x="103399" y="280003"/>
                </a:lnTo>
                <a:lnTo>
                  <a:pt x="102806" y="290334"/>
                </a:lnTo>
                <a:lnTo>
                  <a:pt x="102426" y="294707"/>
                </a:lnTo>
                <a:lnTo>
                  <a:pt x="101077" y="306699"/>
                </a:lnTo>
                <a:lnTo>
                  <a:pt x="99277" y="319817"/>
                </a:lnTo>
                <a:lnTo>
                  <a:pt x="97537" y="331842"/>
                </a:lnTo>
                <a:lnTo>
                  <a:pt x="95521" y="342811"/>
                </a:lnTo>
                <a:lnTo>
                  <a:pt x="92710" y="355267"/>
                </a:lnTo>
                <a:lnTo>
                  <a:pt x="89630" y="368552"/>
                </a:lnTo>
                <a:lnTo>
                  <a:pt x="86808" y="382010"/>
                </a:lnTo>
                <a:lnTo>
                  <a:pt x="84771" y="394984"/>
                </a:lnTo>
                <a:lnTo>
                  <a:pt x="84043" y="406818"/>
                </a:lnTo>
                <a:lnTo>
                  <a:pt x="84062" y="407902"/>
                </a:lnTo>
                <a:lnTo>
                  <a:pt x="95444" y="407770"/>
                </a:lnTo>
                <a:lnTo>
                  <a:pt x="108209" y="405656"/>
                </a:lnTo>
                <a:lnTo>
                  <a:pt x="121501" y="402712"/>
                </a:lnTo>
                <a:lnTo>
                  <a:pt x="134462" y="400088"/>
                </a:lnTo>
                <a:lnTo>
                  <a:pt x="146236" y="398935"/>
                </a:lnTo>
                <a:lnTo>
                  <a:pt x="148185" y="398974"/>
                </a:lnTo>
                <a:lnTo>
                  <a:pt x="160863" y="399532"/>
                </a:lnTo>
                <a:lnTo>
                  <a:pt x="173507" y="400003"/>
                </a:lnTo>
                <a:lnTo>
                  <a:pt x="186241" y="400238"/>
                </a:lnTo>
                <a:lnTo>
                  <a:pt x="188431" y="400244"/>
                </a:lnTo>
                <a:lnTo>
                  <a:pt x="201633" y="400796"/>
                </a:lnTo>
                <a:lnTo>
                  <a:pt x="214048" y="402239"/>
                </a:lnTo>
                <a:lnTo>
                  <a:pt x="226131" y="404249"/>
                </a:lnTo>
                <a:lnTo>
                  <a:pt x="238339" y="406504"/>
                </a:lnTo>
                <a:lnTo>
                  <a:pt x="251131" y="408681"/>
                </a:lnTo>
                <a:lnTo>
                  <a:pt x="254903" y="409235"/>
                </a:lnTo>
                <a:lnTo>
                  <a:pt x="267450" y="410539"/>
                </a:lnTo>
                <a:lnTo>
                  <a:pt x="280074" y="411208"/>
                </a:lnTo>
                <a:lnTo>
                  <a:pt x="292729" y="411659"/>
                </a:lnTo>
                <a:lnTo>
                  <a:pt x="305371" y="412307"/>
                </a:lnTo>
                <a:lnTo>
                  <a:pt x="317955" y="413566"/>
                </a:lnTo>
                <a:lnTo>
                  <a:pt x="319914" y="413845"/>
                </a:lnTo>
                <a:lnTo>
                  <a:pt x="332506" y="415468"/>
                </a:lnTo>
                <a:lnTo>
                  <a:pt x="345184" y="416495"/>
                </a:lnTo>
                <a:lnTo>
                  <a:pt x="357849" y="416725"/>
                </a:lnTo>
                <a:lnTo>
                  <a:pt x="363081" y="416538"/>
                </a:lnTo>
                <a:lnTo>
                  <a:pt x="363057" y="404068"/>
                </a:lnTo>
                <a:lnTo>
                  <a:pt x="362078" y="391355"/>
                </a:lnTo>
                <a:lnTo>
                  <a:pt x="360429" y="378581"/>
                </a:lnTo>
                <a:lnTo>
                  <a:pt x="358399" y="365928"/>
                </a:lnTo>
                <a:lnTo>
                  <a:pt x="356273" y="353579"/>
                </a:lnTo>
                <a:lnTo>
                  <a:pt x="356007" y="352022"/>
                </a:lnTo>
                <a:lnTo>
                  <a:pt x="353869" y="338652"/>
                </a:lnTo>
                <a:lnTo>
                  <a:pt x="352243" y="326184"/>
                </a:lnTo>
                <a:lnTo>
                  <a:pt x="351219" y="314175"/>
                </a:lnTo>
                <a:lnTo>
                  <a:pt x="350891" y="302180"/>
                </a:lnTo>
                <a:lnTo>
                  <a:pt x="351350" y="289755"/>
                </a:lnTo>
                <a:lnTo>
                  <a:pt x="352566" y="277397"/>
                </a:lnTo>
                <a:lnTo>
                  <a:pt x="360948" y="278832"/>
                </a:lnTo>
                <a:lnTo>
                  <a:pt x="366421" y="284280"/>
                </a:lnTo>
                <a:lnTo>
                  <a:pt x="376556" y="284801"/>
                </a:lnTo>
                <a:lnTo>
                  <a:pt x="389634" y="284050"/>
                </a:lnTo>
                <a:lnTo>
                  <a:pt x="401365" y="280169"/>
                </a:lnTo>
                <a:lnTo>
                  <a:pt x="410109" y="274692"/>
                </a:lnTo>
                <a:lnTo>
                  <a:pt x="420139" y="266069"/>
                </a:lnTo>
                <a:lnTo>
                  <a:pt x="426401" y="255860"/>
                </a:lnTo>
                <a:lnTo>
                  <a:pt x="428499" y="245837"/>
                </a:lnTo>
                <a:lnTo>
                  <a:pt x="428961" y="233279"/>
                </a:lnTo>
                <a:lnTo>
                  <a:pt x="428203" y="220527"/>
                </a:lnTo>
                <a:lnTo>
                  <a:pt x="426682" y="207838"/>
                </a:lnTo>
                <a:lnTo>
                  <a:pt x="424859" y="195472"/>
                </a:lnTo>
                <a:lnTo>
                  <a:pt x="422522" y="180290"/>
                </a:lnTo>
                <a:lnTo>
                  <a:pt x="420164" y="166427"/>
                </a:lnTo>
                <a:lnTo>
                  <a:pt x="417484" y="152761"/>
                </a:lnTo>
                <a:lnTo>
                  <a:pt x="414365" y="139394"/>
                </a:lnTo>
                <a:lnTo>
                  <a:pt x="410690" y="126425"/>
                </a:lnTo>
                <a:lnTo>
                  <a:pt x="406341" y="113956"/>
                </a:lnTo>
                <a:lnTo>
                  <a:pt x="401201" y="102087"/>
                </a:lnTo>
                <a:lnTo>
                  <a:pt x="395152" y="90919"/>
                </a:lnTo>
                <a:lnTo>
                  <a:pt x="388076" y="80552"/>
                </a:lnTo>
                <a:lnTo>
                  <a:pt x="379857" y="71087"/>
                </a:lnTo>
                <a:lnTo>
                  <a:pt x="370377" y="62625"/>
                </a:lnTo>
                <a:lnTo>
                  <a:pt x="359517" y="55267"/>
                </a:lnTo>
                <a:lnTo>
                  <a:pt x="351524" y="51057"/>
                </a:lnTo>
                <a:lnTo>
                  <a:pt x="340248" y="44741"/>
                </a:lnTo>
                <a:lnTo>
                  <a:pt x="329135" y="38000"/>
                </a:lnTo>
                <a:lnTo>
                  <a:pt x="317577" y="32762"/>
                </a:lnTo>
                <a:lnTo>
                  <a:pt x="306655" y="30928"/>
                </a:lnTo>
                <a:lnTo>
                  <a:pt x="304153" y="21009"/>
                </a:lnTo>
                <a:lnTo>
                  <a:pt x="302045" y="16475"/>
                </a:lnTo>
                <a:lnTo>
                  <a:pt x="294184" y="11840"/>
                </a:lnTo>
                <a:lnTo>
                  <a:pt x="282910" y="6801"/>
                </a:lnTo>
                <a:lnTo>
                  <a:pt x="269862" y="3197"/>
                </a:lnTo>
                <a:lnTo>
                  <a:pt x="257058" y="1072"/>
                </a:lnTo>
                <a:lnTo>
                  <a:pt x="252325" y="638"/>
                </a:lnTo>
                <a:lnTo>
                  <a:pt x="239622" y="5"/>
                </a:lnTo>
                <a:lnTo>
                  <a:pt x="226449" y="0"/>
                </a:lnTo>
                <a:lnTo>
                  <a:pt x="213369" y="985"/>
                </a:lnTo>
                <a:lnTo>
                  <a:pt x="200944" y="3323"/>
                </a:lnTo>
                <a:lnTo>
                  <a:pt x="190501" y="70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3914269" y="4403553"/>
            <a:ext cx="5232" cy="151980"/>
          </a:xfrm>
          <a:custGeom>
            <a:avLst/>
            <a:gdLst/>
            <a:ahLst/>
            <a:cxnLst/>
            <a:rect l="l" t="t" r="r" b="b"/>
            <a:pathLst>
              <a:path w="5232" h="151980">
                <a:moveTo>
                  <a:pt x="5232" y="151980"/>
                </a:moveTo>
                <a:lnTo>
                  <a:pt x="4489" y="139403"/>
                </a:lnTo>
                <a:lnTo>
                  <a:pt x="4491" y="126722"/>
                </a:lnTo>
                <a:lnTo>
                  <a:pt x="4025" y="115100"/>
                </a:lnTo>
                <a:lnTo>
                  <a:pt x="3479" y="109054"/>
                </a:lnTo>
                <a:lnTo>
                  <a:pt x="723" y="103911"/>
                </a:lnTo>
                <a:lnTo>
                  <a:pt x="342" y="97840"/>
                </a:lnTo>
                <a:lnTo>
                  <a:pt x="0" y="92138"/>
                </a:lnTo>
                <a:lnTo>
                  <a:pt x="965" y="86410"/>
                </a:lnTo>
                <a:lnTo>
                  <a:pt x="965" y="80670"/>
                </a:lnTo>
                <a:lnTo>
                  <a:pt x="1047" y="67821"/>
                </a:lnTo>
                <a:lnTo>
                  <a:pt x="1422" y="55141"/>
                </a:lnTo>
                <a:lnTo>
                  <a:pt x="2208" y="42543"/>
                </a:lnTo>
                <a:lnTo>
                  <a:pt x="3518" y="29943"/>
                </a:lnTo>
                <a:lnTo>
                  <a:pt x="4000" y="26365"/>
                </a:lnTo>
                <a:lnTo>
                  <a:pt x="4695" y="13469"/>
                </a:lnTo>
                <a:lnTo>
                  <a:pt x="2619" y="1046"/>
                </a:lnTo>
                <a:lnTo>
                  <a:pt x="21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3659164" y="4404837"/>
            <a:ext cx="10972" cy="125145"/>
          </a:xfrm>
          <a:custGeom>
            <a:avLst/>
            <a:gdLst/>
            <a:ahLst/>
            <a:cxnLst/>
            <a:rect l="l" t="t" r="r" b="b"/>
            <a:pathLst>
              <a:path w="10972" h="125145">
                <a:moveTo>
                  <a:pt x="10972" y="125145"/>
                </a:moveTo>
                <a:lnTo>
                  <a:pt x="9425" y="112709"/>
                </a:lnTo>
                <a:lnTo>
                  <a:pt x="6259" y="100566"/>
                </a:lnTo>
                <a:lnTo>
                  <a:pt x="2780" y="88460"/>
                </a:lnTo>
                <a:lnTo>
                  <a:pt x="294" y="76134"/>
                </a:lnTo>
                <a:lnTo>
                  <a:pt x="0" y="64452"/>
                </a:lnTo>
                <a:lnTo>
                  <a:pt x="472" y="51814"/>
                </a:lnTo>
                <a:lnTo>
                  <a:pt x="534" y="38881"/>
                </a:lnTo>
                <a:lnTo>
                  <a:pt x="1198" y="26409"/>
                </a:lnTo>
                <a:lnTo>
                  <a:pt x="1473" y="24180"/>
                </a:lnTo>
                <a:lnTo>
                  <a:pt x="2019" y="20180"/>
                </a:lnTo>
                <a:lnTo>
                  <a:pt x="4000" y="16128"/>
                </a:lnTo>
                <a:lnTo>
                  <a:pt x="4419" y="11645"/>
                </a:lnTo>
                <a:lnTo>
                  <a:pt x="4787" y="7810"/>
                </a:lnTo>
                <a:lnTo>
                  <a:pt x="4889" y="3936"/>
                </a:lnTo>
                <a:lnTo>
                  <a:pt x="48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3637295" y="4467410"/>
            <a:ext cx="19456" cy="35115"/>
          </a:xfrm>
          <a:custGeom>
            <a:avLst/>
            <a:gdLst/>
            <a:ahLst/>
            <a:cxnLst/>
            <a:rect l="l" t="t" r="r" b="b"/>
            <a:pathLst>
              <a:path w="19456" h="35115">
                <a:moveTo>
                  <a:pt x="19456" y="0"/>
                </a:moveTo>
                <a:lnTo>
                  <a:pt x="14363" y="2692"/>
                </a:lnTo>
                <a:lnTo>
                  <a:pt x="14135" y="15138"/>
                </a:lnTo>
                <a:lnTo>
                  <a:pt x="12484" y="20497"/>
                </a:lnTo>
                <a:lnTo>
                  <a:pt x="10820" y="25844"/>
                </a:lnTo>
                <a:lnTo>
                  <a:pt x="4749" y="33261"/>
                </a:lnTo>
                <a:lnTo>
                  <a:pt x="0" y="351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3741296" y="4301670"/>
            <a:ext cx="133197" cy="8653"/>
          </a:xfrm>
          <a:custGeom>
            <a:avLst/>
            <a:gdLst/>
            <a:ahLst/>
            <a:cxnLst/>
            <a:rect l="l" t="t" r="r" b="b"/>
            <a:pathLst>
              <a:path w="133197" h="8653">
                <a:moveTo>
                  <a:pt x="0" y="8653"/>
                </a:moveTo>
                <a:lnTo>
                  <a:pt x="11324" y="4707"/>
                </a:lnTo>
                <a:lnTo>
                  <a:pt x="23184" y="2069"/>
                </a:lnTo>
                <a:lnTo>
                  <a:pt x="35469" y="560"/>
                </a:lnTo>
                <a:lnTo>
                  <a:pt x="48065" y="0"/>
                </a:lnTo>
                <a:lnTo>
                  <a:pt x="60862" y="209"/>
                </a:lnTo>
                <a:lnTo>
                  <a:pt x="73748" y="1009"/>
                </a:lnTo>
                <a:lnTo>
                  <a:pt x="86610" y="2218"/>
                </a:lnTo>
                <a:lnTo>
                  <a:pt x="99336" y="3659"/>
                </a:lnTo>
                <a:lnTo>
                  <a:pt x="111816" y="5151"/>
                </a:lnTo>
                <a:lnTo>
                  <a:pt x="123936" y="6514"/>
                </a:lnTo>
                <a:lnTo>
                  <a:pt x="133197" y="73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3747448" y="4057191"/>
            <a:ext cx="159402" cy="154872"/>
          </a:xfrm>
          <a:custGeom>
            <a:avLst/>
            <a:gdLst/>
            <a:ahLst/>
            <a:cxnLst/>
            <a:rect l="l" t="t" r="r" b="b"/>
            <a:pathLst>
              <a:path w="159402" h="154872">
                <a:moveTo>
                  <a:pt x="6144" y="79383"/>
                </a:moveTo>
                <a:lnTo>
                  <a:pt x="1994" y="91531"/>
                </a:lnTo>
                <a:lnTo>
                  <a:pt x="0" y="103255"/>
                </a:lnTo>
                <a:lnTo>
                  <a:pt x="399" y="115120"/>
                </a:lnTo>
                <a:lnTo>
                  <a:pt x="3431" y="127692"/>
                </a:lnTo>
                <a:lnTo>
                  <a:pt x="4353" y="130285"/>
                </a:lnTo>
                <a:lnTo>
                  <a:pt x="13013" y="139689"/>
                </a:lnTo>
                <a:lnTo>
                  <a:pt x="25953" y="143745"/>
                </a:lnTo>
                <a:lnTo>
                  <a:pt x="36015" y="145741"/>
                </a:lnTo>
                <a:lnTo>
                  <a:pt x="48302" y="148517"/>
                </a:lnTo>
                <a:lnTo>
                  <a:pt x="60927" y="151017"/>
                </a:lnTo>
                <a:lnTo>
                  <a:pt x="73578" y="153058"/>
                </a:lnTo>
                <a:lnTo>
                  <a:pt x="83220" y="154211"/>
                </a:lnTo>
                <a:lnTo>
                  <a:pt x="89863" y="154872"/>
                </a:lnTo>
                <a:lnTo>
                  <a:pt x="97013" y="154237"/>
                </a:lnTo>
                <a:lnTo>
                  <a:pt x="103236" y="152865"/>
                </a:lnTo>
                <a:lnTo>
                  <a:pt x="110411" y="151278"/>
                </a:lnTo>
                <a:lnTo>
                  <a:pt x="117612" y="148433"/>
                </a:lnTo>
                <a:lnTo>
                  <a:pt x="124876" y="146591"/>
                </a:lnTo>
                <a:lnTo>
                  <a:pt x="130071" y="145283"/>
                </a:lnTo>
                <a:lnTo>
                  <a:pt x="134706" y="143416"/>
                </a:lnTo>
                <a:lnTo>
                  <a:pt x="138338" y="138730"/>
                </a:lnTo>
                <a:lnTo>
                  <a:pt x="142682" y="133155"/>
                </a:lnTo>
                <a:lnTo>
                  <a:pt x="144993" y="125192"/>
                </a:lnTo>
                <a:lnTo>
                  <a:pt x="148067" y="119159"/>
                </a:lnTo>
                <a:lnTo>
                  <a:pt x="151572" y="112251"/>
                </a:lnTo>
                <a:lnTo>
                  <a:pt x="154582" y="104643"/>
                </a:lnTo>
                <a:lnTo>
                  <a:pt x="156677" y="97900"/>
                </a:lnTo>
                <a:lnTo>
                  <a:pt x="159402" y="85314"/>
                </a:lnTo>
                <a:lnTo>
                  <a:pt x="158975" y="72511"/>
                </a:lnTo>
                <a:lnTo>
                  <a:pt x="153262" y="62275"/>
                </a:lnTo>
                <a:lnTo>
                  <a:pt x="147584" y="58923"/>
                </a:lnTo>
                <a:lnTo>
                  <a:pt x="146490" y="45743"/>
                </a:lnTo>
                <a:lnTo>
                  <a:pt x="143852" y="32775"/>
                </a:lnTo>
                <a:lnTo>
                  <a:pt x="138378" y="21247"/>
                </a:lnTo>
                <a:lnTo>
                  <a:pt x="133220" y="15553"/>
                </a:lnTo>
                <a:lnTo>
                  <a:pt x="121843" y="9560"/>
                </a:lnTo>
                <a:lnTo>
                  <a:pt x="109700" y="5748"/>
                </a:lnTo>
                <a:lnTo>
                  <a:pt x="97339" y="2556"/>
                </a:lnTo>
                <a:lnTo>
                  <a:pt x="84828" y="645"/>
                </a:lnTo>
                <a:lnTo>
                  <a:pt x="70255" y="0"/>
                </a:lnTo>
                <a:lnTo>
                  <a:pt x="57863" y="2354"/>
                </a:lnTo>
                <a:lnTo>
                  <a:pt x="46479" y="7291"/>
                </a:lnTo>
                <a:lnTo>
                  <a:pt x="36296" y="14584"/>
                </a:lnTo>
                <a:lnTo>
                  <a:pt x="27507" y="24008"/>
                </a:lnTo>
                <a:lnTo>
                  <a:pt x="20304" y="35337"/>
                </a:lnTo>
                <a:lnTo>
                  <a:pt x="14060" y="47971"/>
                </a:lnTo>
                <a:lnTo>
                  <a:pt x="8709" y="59503"/>
                </a:lnTo>
                <a:lnTo>
                  <a:pt x="5204" y="67597"/>
                </a:lnTo>
                <a:lnTo>
                  <a:pt x="5014" y="73998"/>
                </a:lnTo>
                <a:lnTo>
                  <a:pt x="5014" y="81161"/>
                </a:lnTo>
                <a:lnTo>
                  <a:pt x="6144" y="793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3747448" y="4057191"/>
            <a:ext cx="159402" cy="154872"/>
          </a:xfrm>
          <a:custGeom>
            <a:avLst/>
            <a:gdLst/>
            <a:ahLst/>
            <a:cxnLst/>
            <a:rect l="l" t="t" r="r" b="b"/>
            <a:pathLst>
              <a:path w="159402" h="154872">
                <a:moveTo>
                  <a:pt x="6144" y="79383"/>
                </a:moveTo>
                <a:lnTo>
                  <a:pt x="1994" y="91531"/>
                </a:lnTo>
                <a:lnTo>
                  <a:pt x="0" y="103255"/>
                </a:lnTo>
                <a:lnTo>
                  <a:pt x="399" y="115120"/>
                </a:lnTo>
                <a:lnTo>
                  <a:pt x="3431" y="127692"/>
                </a:lnTo>
                <a:lnTo>
                  <a:pt x="4353" y="130285"/>
                </a:lnTo>
                <a:lnTo>
                  <a:pt x="13013" y="139689"/>
                </a:lnTo>
                <a:lnTo>
                  <a:pt x="25953" y="143745"/>
                </a:lnTo>
                <a:lnTo>
                  <a:pt x="36015" y="145741"/>
                </a:lnTo>
                <a:lnTo>
                  <a:pt x="48302" y="148517"/>
                </a:lnTo>
                <a:lnTo>
                  <a:pt x="60927" y="151017"/>
                </a:lnTo>
                <a:lnTo>
                  <a:pt x="73578" y="153058"/>
                </a:lnTo>
                <a:lnTo>
                  <a:pt x="83220" y="154211"/>
                </a:lnTo>
                <a:lnTo>
                  <a:pt x="89863" y="154872"/>
                </a:lnTo>
                <a:lnTo>
                  <a:pt x="97013" y="154237"/>
                </a:lnTo>
                <a:lnTo>
                  <a:pt x="103236" y="152865"/>
                </a:lnTo>
                <a:lnTo>
                  <a:pt x="110411" y="151278"/>
                </a:lnTo>
                <a:lnTo>
                  <a:pt x="117612" y="148433"/>
                </a:lnTo>
                <a:lnTo>
                  <a:pt x="124876" y="146591"/>
                </a:lnTo>
                <a:lnTo>
                  <a:pt x="130071" y="145283"/>
                </a:lnTo>
                <a:lnTo>
                  <a:pt x="134706" y="143416"/>
                </a:lnTo>
                <a:lnTo>
                  <a:pt x="138338" y="138730"/>
                </a:lnTo>
                <a:lnTo>
                  <a:pt x="142682" y="133155"/>
                </a:lnTo>
                <a:lnTo>
                  <a:pt x="144993" y="125192"/>
                </a:lnTo>
                <a:lnTo>
                  <a:pt x="148067" y="119159"/>
                </a:lnTo>
                <a:lnTo>
                  <a:pt x="151572" y="112251"/>
                </a:lnTo>
                <a:lnTo>
                  <a:pt x="154582" y="104643"/>
                </a:lnTo>
                <a:lnTo>
                  <a:pt x="156677" y="97900"/>
                </a:lnTo>
                <a:lnTo>
                  <a:pt x="159402" y="85314"/>
                </a:lnTo>
                <a:lnTo>
                  <a:pt x="158975" y="72511"/>
                </a:lnTo>
                <a:lnTo>
                  <a:pt x="153262" y="62275"/>
                </a:lnTo>
                <a:lnTo>
                  <a:pt x="147584" y="58923"/>
                </a:lnTo>
                <a:lnTo>
                  <a:pt x="146490" y="45743"/>
                </a:lnTo>
                <a:lnTo>
                  <a:pt x="143852" y="32775"/>
                </a:lnTo>
                <a:lnTo>
                  <a:pt x="138378" y="21247"/>
                </a:lnTo>
                <a:lnTo>
                  <a:pt x="133220" y="15553"/>
                </a:lnTo>
                <a:lnTo>
                  <a:pt x="121843" y="9560"/>
                </a:lnTo>
                <a:lnTo>
                  <a:pt x="109700" y="5748"/>
                </a:lnTo>
                <a:lnTo>
                  <a:pt x="97339" y="2556"/>
                </a:lnTo>
                <a:lnTo>
                  <a:pt x="84828" y="645"/>
                </a:lnTo>
                <a:lnTo>
                  <a:pt x="70255" y="0"/>
                </a:lnTo>
                <a:lnTo>
                  <a:pt x="57863" y="2354"/>
                </a:lnTo>
                <a:lnTo>
                  <a:pt x="46479" y="7291"/>
                </a:lnTo>
                <a:lnTo>
                  <a:pt x="36296" y="14584"/>
                </a:lnTo>
                <a:lnTo>
                  <a:pt x="27507" y="24008"/>
                </a:lnTo>
                <a:lnTo>
                  <a:pt x="20304" y="35337"/>
                </a:lnTo>
                <a:lnTo>
                  <a:pt x="14060" y="47971"/>
                </a:lnTo>
                <a:lnTo>
                  <a:pt x="8709" y="59503"/>
                </a:lnTo>
                <a:lnTo>
                  <a:pt x="5204" y="67597"/>
                </a:lnTo>
                <a:lnTo>
                  <a:pt x="5014" y="73998"/>
                </a:lnTo>
                <a:lnTo>
                  <a:pt x="5014" y="8116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3876021" y="4116052"/>
            <a:ext cx="18678" cy="70192"/>
          </a:xfrm>
          <a:custGeom>
            <a:avLst/>
            <a:gdLst/>
            <a:ahLst/>
            <a:cxnLst/>
            <a:rect l="l" t="t" r="r" b="b"/>
            <a:pathLst>
              <a:path w="18678" h="70192">
                <a:moveTo>
                  <a:pt x="17767" y="0"/>
                </a:moveTo>
                <a:lnTo>
                  <a:pt x="18678" y="12028"/>
                </a:lnTo>
                <a:lnTo>
                  <a:pt x="15630" y="24196"/>
                </a:lnTo>
                <a:lnTo>
                  <a:pt x="11645" y="34620"/>
                </a:lnTo>
                <a:lnTo>
                  <a:pt x="7664" y="46822"/>
                </a:lnTo>
                <a:lnTo>
                  <a:pt x="4144" y="59081"/>
                </a:lnTo>
                <a:lnTo>
                  <a:pt x="0" y="701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3832016" y="4066293"/>
            <a:ext cx="34709" cy="89738"/>
          </a:xfrm>
          <a:custGeom>
            <a:avLst/>
            <a:gdLst/>
            <a:ahLst/>
            <a:cxnLst/>
            <a:rect l="l" t="t" r="r" b="b"/>
            <a:pathLst>
              <a:path w="34709" h="89738">
                <a:moveTo>
                  <a:pt x="34709" y="0"/>
                </a:moveTo>
                <a:lnTo>
                  <a:pt x="20663" y="3170"/>
                </a:lnTo>
                <a:lnTo>
                  <a:pt x="13222" y="12643"/>
                </a:lnTo>
                <a:lnTo>
                  <a:pt x="9210" y="26112"/>
                </a:lnTo>
                <a:lnTo>
                  <a:pt x="7835" y="32181"/>
                </a:lnTo>
                <a:lnTo>
                  <a:pt x="5167" y="44392"/>
                </a:lnTo>
                <a:lnTo>
                  <a:pt x="2878" y="56825"/>
                </a:lnTo>
                <a:lnTo>
                  <a:pt x="1150" y="69464"/>
                </a:lnTo>
                <a:lnTo>
                  <a:pt x="162" y="82295"/>
                </a:lnTo>
                <a:lnTo>
                  <a:pt x="0" y="897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3786333" y="4056528"/>
            <a:ext cx="30454" cy="93281"/>
          </a:xfrm>
          <a:custGeom>
            <a:avLst/>
            <a:gdLst/>
            <a:ahLst/>
            <a:cxnLst/>
            <a:rect l="l" t="t" r="r" b="b"/>
            <a:pathLst>
              <a:path w="30454" h="93281">
                <a:moveTo>
                  <a:pt x="30454" y="0"/>
                </a:moveTo>
                <a:lnTo>
                  <a:pt x="18853" y="4005"/>
                </a:lnTo>
                <a:lnTo>
                  <a:pt x="11662" y="15294"/>
                </a:lnTo>
                <a:lnTo>
                  <a:pt x="7562" y="28512"/>
                </a:lnTo>
                <a:lnTo>
                  <a:pt x="6108" y="34836"/>
                </a:lnTo>
                <a:lnTo>
                  <a:pt x="3858" y="47196"/>
                </a:lnTo>
                <a:lnTo>
                  <a:pt x="2362" y="60180"/>
                </a:lnTo>
                <a:lnTo>
                  <a:pt x="1689" y="69341"/>
                </a:lnTo>
                <a:lnTo>
                  <a:pt x="1244" y="77152"/>
                </a:lnTo>
                <a:lnTo>
                  <a:pt x="2552" y="86169"/>
                </a:lnTo>
                <a:lnTo>
                  <a:pt x="0" y="932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3770255" y="4184468"/>
            <a:ext cx="54152" cy="10655"/>
          </a:xfrm>
          <a:custGeom>
            <a:avLst/>
            <a:gdLst/>
            <a:ahLst/>
            <a:cxnLst/>
            <a:rect l="l" t="t" r="r" b="b"/>
            <a:pathLst>
              <a:path w="54152" h="10655">
                <a:moveTo>
                  <a:pt x="54152" y="10655"/>
                </a:moveTo>
                <a:lnTo>
                  <a:pt x="41617" y="9636"/>
                </a:lnTo>
                <a:lnTo>
                  <a:pt x="28703" y="7744"/>
                </a:lnTo>
                <a:lnTo>
                  <a:pt x="21475" y="6172"/>
                </a:lnTo>
                <a:lnTo>
                  <a:pt x="14541" y="4406"/>
                </a:lnTo>
                <a:lnTo>
                  <a:pt x="5524" y="386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3978308" y="4148863"/>
            <a:ext cx="82829" cy="88684"/>
          </a:xfrm>
          <a:custGeom>
            <a:avLst/>
            <a:gdLst/>
            <a:ahLst/>
            <a:cxnLst/>
            <a:rect l="l" t="t" r="r" b="b"/>
            <a:pathLst>
              <a:path w="82829" h="88684">
                <a:moveTo>
                  <a:pt x="42920" y="6904"/>
                </a:moveTo>
                <a:lnTo>
                  <a:pt x="31114" y="1511"/>
                </a:lnTo>
                <a:lnTo>
                  <a:pt x="27241" y="88"/>
                </a:lnTo>
                <a:lnTo>
                  <a:pt x="23164" y="0"/>
                </a:lnTo>
                <a:lnTo>
                  <a:pt x="18973" y="215"/>
                </a:lnTo>
                <a:lnTo>
                  <a:pt x="14681" y="419"/>
                </a:lnTo>
                <a:lnTo>
                  <a:pt x="12992" y="444"/>
                </a:lnTo>
                <a:lnTo>
                  <a:pt x="10642" y="4419"/>
                </a:lnTo>
                <a:lnTo>
                  <a:pt x="8183" y="8541"/>
                </a:lnTo>
                <a:lnTo>
                  <a:pt x="2414" y="19770"/>
                </a:lnTo>
                <a:lnTo>
                  <a:pt x="0" y="32410"/>
                </a:lnTo>
                <a:lnTo>
                  <a:pt x="0" y="39217"/>
                </a:lnTo>
                <a:lnTo>
                  <a:pt x="1904" y="43814"/>
                </a:lnTo>
                <a:lnTo>
                  <a:pt x="4762" y="49669"/>
                </a:lnTo>
                <a:lnTo>
                  <a:pt x="6654" y="53530"/>
                </a:lnTo>
                <a:lnTo>
                  <a:pt x="6083" y="58254"/>
                </a:lnTo>
                <a:lnTo>
                  <a:pt x="6007" y="67373"/>
                </a:lnTo>
                <a:lnTo>
                  <a:pt x="3644" y="72047"/>
                </a:lnTo>
                <a:lnTo>
                  <a:pt x="3924" y="76415"/>
                </a:lnTo>
                <a:lnTo>
                  <a:pt x="4359" y="76637"/>
                </a:lnTo>
                <a:lnTo>
                  <a:pt x="17607" y="83347"/>
                </a:lnTo>
                <a:lnTo>
                  <a:pt x="28447" y="88684"/>
                </a:lnTo>
                <a:lnTo>
                  <a:pt x="31629" y="84171"/>
                </a:lnTo>
                <a:lnTo>
                  <a:pt x="42162" y="75911"/>
                </a:lnTo>
                <a:lnTo>
                  <a:pt x="54673" y="72758"/>
                </a:lnTo>
                <a:lnTo>
                  <a:pt x="57124" y="72758"/>
                </a:lnTo>
                <a:lnTo>
                  <a:pt x="60617" y="73228"/>
                </a:lnTo>
                <a:lnTo>
                  <a:pt x="65189" y="70954"/>
                </a:lnTo>
                <a:lnTo>
                  <a:pt x="67271" y="67779"/>
                </a:lnTo>
                <a:lnTo>
                  <a:pt x="69164" y="65798"/>
                </a:lnTo>
                <a:lnTo>
                  <a:pt x="72643" y="62141"/>
                </a:lnTo>
                <a:lnTo>
                  <a:pt x="77152" y="53276"/>
                </a:lnTo>
                <a:lnTo>
                  <a:pt x="80517" y="48069"/>
                </a:lnTo>
                <a:lnTo>
                  <a:pt x="82829" y="44500"/>
                </a:lnTo>
                <a:lnTo>
                  <a:pt x="79298" y="38925"/>
                </a:lnTo>
                <a:lnTo>
                  <a:pt x="76580" y="34518"/>
                </a:lnTo>
                <a:lnTo>
                  <a:pt x="73990" y="30327"/>
                </a:lnTo>
                <a:lnTo>
                  <a:pt x="67754" y="25590"/>
                </a:lnTo>
                <a:lnTo>
                  <a:pt x="64147" y="22542"/>
                </a:lnTo>
                <a:lnTo>
                  <a:pt x="63248" y="21779"/>
                </a:lnTo>
                <a:lnTo>
                  <a:pt x="53086" y="13571"/>
                </a:lnTo>
                <a:lnTo>
                  <a:pt x="42920" y="69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3978308" y="4148863"/>
            <a:ext cx="82829" cy="88684"/>
          </a:xfrm>
          <a:custGeom>
            <a:avLst/>
            <a:gdLst/>
            <a:ahLst/>
            <a:cxnLst/>
            <a:rect l="l" t="t" r="r" b="b"/>
            <a:pathLst>
              <a:path w="82829" h="88684">
                <a:moveTo>
                  <a:pt x="3924" y="76415"/>
                </a:moveTo>
                <a:lnTo>
                  <a:pt x="3644" y="72047"/>
                </a:lnTo>
                <a:lnTo>
                  <a:pt x="6007" y="67373"/>
                </a:lnTo>
                <a:lnTo>
                  <a:pt x="6045" y="62712"/>
                </a:lnTo>
                <a:lnTo>
                  <a:pt x="6083" y="58254"/>
                </a:lnTo>
                <a:lnTo>
                  <a:pt x="6654" y="53530"/>
                </a:lnTo>
                <a:lnTo>
                  <a:pt x="4762" y="49669"/>
                </a:lnTo>
                <a:lnTo>
                  <a:pt x="1904" y="43814"/>
                </a:lnTo>
                <a:lnTo>
                  <a:pt x="0" y="39217"/>
                </a:lnTo>
                <a:lnTo>
                  <a:pt x="0" y="32410"/>
                </a:lnTo>
                <a:lnTo>
                  <a:pt x="2414" y="19770"/>
                </a:lnTo>
                <a:lnTo>
                  <a:pt x="8183" y="8541"/>
                </a:lnTo>
                <a:lnTo>
                  <a:pt x="10642" y="4419"/>
                </a:lnTo>
                <a:lnTo>
                  <a:pt x="12992" y="444"/>
                </a:lnTo>
                <a:lnTo>
                  <a:pt x="14681" y="419"/>
                </a:lnTo>
                <a:lnTo>
                  <a:pt x="18973" y="215"/>
                </a:lnTo>
                <a:lnTo>
                  <a:pt x="23164" y="0"/>
                </a:lnTo>
                <a:lnTo>
                  <a:pt x="27241" y="88"/>
                </a:lnTo>
                <a:lnTo>
                  <a:pt x="31114" y="1511"/>
                </a:lnTo>
                <a:lnTo>
                  <a:pt x="42920" y="6904"/>
                </a:lnTo>
                <a:lnTo>
                  <a:pt x="53086" y="13571"/>
                </a:lnTo>
                <a:lnTo>
                  <a:pt x="63248" y="21779"/>
                </a:lnTo>
                <a:lnTo>
                  <a:pt x="64147" y="22542"/>
                </a:lnTo>
                <a:lnTo>
                  <a:pt x="67754" y="25590"/>
                </a:lnTo>
                <a:lnTo>
                  <a:pt x="73990" y="30327"/>
                </a:lnTo>
                <a:lnTo>
                  <a:pt x="76580" y="34518"/>
                </a:lnTo>
                <a:lnTo>
                  <a:pt x="79298" y="38925"/>
                </a:lnTo>
                <a:lnTo>
                  <a:pt x="82829" y="44500"/>
                </a:lnTo>
                <a:lnTo>
                  <a:pt x="80517" y="48069"/>
                </a:lnTo>
                <a:lnTo>
                  <a:pt x="77152" y="53276"/>
                </a:lnTo>
                <a:lnTo>
                  <a:pt x="72643" y="62141"/>
                </a:lnTo>
                <a:lnTo>
                  <a:pt x="69164" y="65798"/>
                </a:lnTo>
                <a:lnTo>
                  <a:pt x="67271" y="67779"/>
                </a:lnTo>
                <a:lnTo>
                  <a:pt x="65189" y="70954"/>
                </a:lnTo>
                <a:lnTo>
                  <a:pt x="62814" y="72135"/>
                </a:lnTo>
                <a:lnTo>
                  <a:pt x="60617" y="73228"/>
                </a:lnTo>
                <a:lnTo>
                  <a:pt x="57124" y="72758"/>
                </a:lnTo>
                <a:lnTo>
                  <a:pt x="54673" y="72758"/>
                </a:lnTo>
                <a:lnTo>
                  <a:pt x="42162" y="75911"/>
                </a:lnTo>
                <a:lnTo>
                  <a:pt x="31629" y="84171"/>
                </a:lnTo>
                <a:lnTo>
                  <a:pt x="28447" y="88684"/>
                </a:lnTo>
                <a:lnTo>
                  <a:pt x="17607" y="83347"/>
                </a:lnTo>
                <a:lnTo>
                  <a:pt x="4359" y="76637"/>
                </a:lnTo>
                <a:lnTo>
                  <a:pt x="3924" y="764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3977711" y="4171063"/>
            <a:ext cx="24853" cy="52324"/>
          </a:xfrm>
          <a:custGeom>
            <a:avLst/>
            <a:gdLst/>
            <a:ahLst/>
            <a:cxnLst/>
            <a:rect l="l" t="t" r="r" b="b"/>
            <a:pathLst>
              <a:path w="24853" h="52324">
                <a:moveTo>
                  <a:pt x="0" y="6019"/>
                </a:moveTo>
                <a:lnTo>
                  <a:pt x="2146" y="6261"/>
                </a:lnTo>
                <a:lnTo>
                  <a:pt x="5105" y="2044"/>
                </a:lnTo>
                <a:lnTo>
                  <a:pt x="7556" y="1270"/>
                </a:lnTo>
                <a:lnTo>
                  <a:pt x="10883" y="203"/>
                </a:lnTo>
                <a:lnTo>
                  <a:pt x="15303" y="0"/>
                </a:lnTo>
                <a:lnTo>
                  <a:pt x="18110" y="1828"/>
                </a:lnTo>
                <a:lnTo>
                  <a:pt x="22580" y="4749"/>
                </a:lnTo>
                <a:lnTo>
                  <a:pt x="24853" y="12179"/>
                </a:lnTo>
                <a:lnTo>
                  <a:pt x="23723" y="17691"/>
                </a:lnTo>
                <a:lnTo>
                  <a:pt x="23279" y="19837"/>
                </a:lnTo>
                <a:lnTo>
                  <a:pt x="21335" y="23215"/>
                </a:lnTo>
                <a:lnTo>
                  <a:pt x="20396" y="25425"/>
                </a:lnTo>
                <a:lnTo>
                  <a:pt x="18694" y="29337"/>
                </a:lnTo>
                <a:lnTo>
                  <a:pt x="15735" y="33223"/>
                </a:lnTo>
                <a:lnTo>
                  <a:pt x="13360" y="36868"/>
                </a:lnTo>
                <a:lnTo>
                  <a:pt x="9956" y="42113"/>
                </a:lnTo>
                <a:lnTo>
                  <a:pt x="6172" y="47053"/>
                </a:lnTo>
                <a:lnTo>
                  <a:pt x="3619" y="523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4007593" y="4203017"/>
            <a:ext cx="39484" cy="33375"/>
          </a:xfrm>
          <a:custGeom>
            <a:avLst/>
            <a:gdLst/>
            <a:ahLst/>
            <a:cxnLst/>
            <a:rect l="l" t="t" r="r" b="b"/>
            <a:pathLst>
              <a:path w="39484" h="33375">
                <a:moveTo>
                  <a:pt x="37172" y="14033"/>
                </a:moveTo>
                <a:lnTo>
                  <a:pt x="39065" y="8902"/>
                </a:lnTo>
                <a:lnTo>
                  <a:pt x="39484" y="5638"/>
                </a:lnTo>
                <a:lnTo>
                  <a:pt x="34201" y="2565"/>
                </a:lnTo>
                <a:lnTo>
                  <a:pt x="29781" y="0"/>
                </a:lnTo>
                <a:lnTo>
                  <a:pt x="24511" y="1181"/>
                </a:lnTo>
                <a:lnTo>
                  <a:pt x="20599" y="3835"/>
                </a:lnTo>
                <a:lnTo>
                  <a:pt x="14147" y="8191"/>
                </a:lnTo>
                <a:lnTo>
                  <a:pt x="13042" y="12052"/>
                </a:lnTo>
                <a:lnTo>
                  <a:pt x="8470" y="19418"/>
                </a:lnTo>
                <a:lnTo>
                  <a:pt x="6350" y="22834"/>
                </a:lnTo>
                <a:lnTo>
                  <a:pt x="2895" y="31407"/>
                </a:lnTo>
                <a:lnTo>
                  <a:pt x="0" y="333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4015937" y="4088641"/>
            <a:ext cx="10858" cy="36817"/>
          </a:xfrm>
          <a:custGeom>
            <a:avLst/>
            <a:gdLst/>
            <a:ahLst/>
            <a:cxnLst/>
            <a:rect l="l" t="t" r="r" b="b"/>
            <a:pathLst>
              <a:path w="10858" h="36817">
                <a:moveTo>
                  <a:pt x="10858" y="0"/>
                </a:moveTo>
                <a:lnTo>
                  <a:pt x="10655" y="4483"/>
                </a:lnTo>
                <a:lnTo>
                  <a:pt x="8267" y="8712"/>
                </a:lnTo>
                <a:lnTo>
                  <a:pt x="7708" y="13195"/>
                </a:lnTo>
                <a:lnTo>
                  <a:pt x="7162" y="17500"/>
                </a:lnTo>
                <a:lnTo>
                  <a:pt x="5232" y="22644"/>
                </a:lnTo>
                <a:lnTo>
                  <a:pt x="3670" y="26657"/>
                </a:lnTo>
                <a:lnTo>
                  <a:pt x="2908" y="28663"/>
                </a:lnTo>
                <a:lnTo>
                  <a:pt x="0" y="35788"/>
                </a:lnTo>
                <a:lnTo>
                  <a:pt x="1676" y="368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4037934" y="4100908"/>
            <a:ext cx="14147" cy="29806"/>
          </a:xfrm>
          <a:custGeom>
            <a:avLst/>
            <a:gdLst/>
            <a:ahLst/>
            <a:cxnLst/>
            <a:rect l="l" t="t" r="r" b="b"/>
            <a:pathLst>
              <a:path w="14147" h="29806">
                <a:moveTo>
                  <a:pt x="13639" y="0"/>
                </a:moveTo>
                <a:lnTo>
                  <a:pt x="14147" y="4826"/>
                </a:lnTo>
                <a:lnTo>
                  <a:pt x="10439" y="9906"/>
                </a:lnTo>
                <a:lnTo>
                  <a:pt x="8597" y="14097"/>
                </a:lnTo>
                <a:lnTo>
                  <a:pt x="7137" y="17424"/>
                </a:lnTo>
                <a:lnTo>
                  <a:pt x="5295" y="20243"/>
                </a:lnTo>
                <a:lnTo>
                  <a:pt x="3543" y="23380"/>
                </a:lnTo>
                <a:lnTo>
                  <a:pt x="2451" y="25349"/>
                </a:lnTo>
                <a:lnTo>
                  <a:pt x="647" y="27762"/>
                </a:lnTo>
                <a:lnTo>
                  <a:pt x="0" y="298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4053809" y="4119615"/>
            <a:ext cx="16967" cy="29222"/>
          </a:xfrm>
          <a:custGeom>
            <a:avLst/>
            <a:gdLst/>
            <a:ahLst/>
            <a:cxnLst/>
            <a:rect l="l" t="t" r="r" b="b"/>
            <a:pathLst>
              <a:path w="16967" h="29222">
                <a:moveTo>
                  <a:pt x="16967" y="0"/>
                </a:moveTo>
                <a:lnTo>
                  <a:pt x="16167" y="5803"/>
                </a:lnTo>
                <a:lnTo>
                  <a:pt x="10401" y="12649"/>
                </a:lnTo>
                <a:lnTo>
                  <a:pt x="7086" y="17462"/>
                </a:lnTo>
                <a:lnTo>
                  <a:pt x="4406" y="21335"/>
                </a:lnTo>
                <a:lnTo>
                  <a:pt x="2095" y="24993"/>
                </a:lnTo>
                <a:lnTo>
                  <a:pt x="0" y="292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4071056" y="4138895"/>
            <a:ext cx="16421" cy="26009"/>
          </a:xfrm>
          <a:custGeom>
            <a:avLst/>
            <a:gdLst/>
            <a:ahLst/>
            <a:cxnLst/>
            <a:rect l="l" t="t" r="r" b="b"/>
            <a:pathLst>
              <a:path w="16421" h="26009">
                <a:moveTo>
                  <a:pt x="16421" y="0"/>
                </a:moveTo>
                <a:lnTo>
                  <a:pt x="9907" y="10939"/>
                </a:lnTo>
                <a:lnTo>
                  <a:pt x="2646" y="21434"/>
                </a:lnTo>
                <a:lnTo>
                  <a:pt x="0" y="260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4000926" y="4080462"/>
            <a:ext cx="5537" cy="38569"/>
          </a:xfrm>
          <a:custGeom>
            <a:avLst/>
            <a:gdLst/>
            <a:ahLst/>
            <a:cxnLst/>
            <a:rect l="l" t="t" r="r" b="b"/>
            <a:pathLst>
              <a:path w="5537" h="38569">
                <a:moveTo>
                  <a:pt x="5283" y="0"/>
                </a:moveTo>
                <a:lnTo>
                  <a:pt x="5537" y="6591"/>
                </a:lnTo>
                <a:lnTo>
                  <a:pt x="3314" y="13309"/>
                </a:lnTo>
                <a:lnTo>
                  <a:pt x="2743" y="19875"/>
                </a:lnTo>
                <a:lnTo>
                  <a:pt x="2425" y="23609"/>
                </a:lnTo>
                <a:lnTo>
                  <a:pt x="2387" y="27343"/>
                </a:lnTo>
                <a:lnTo>
                  <a:pt x="1663" y="31000"/>
                </a:lnTo>
                <a:lnTo>
                  <a:pt x="1168" y="33515"/>
                </a:lnTo>
                <a:lnTo>
                  <a:pt x="723" y="36207"/>
                </a:lnTo>
                <a:lnTo>
                  <a:pt x="0" y="385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2913564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4626947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4721848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4721847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2900864" y="273343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2803011" y="273354"/>
            <a:ext cx="2211717" cy="3162452"/>
          </a:xfrm>
          <a:custGeom>
            <a:avLst/>
            <a:gdLst/>
            <a:ahLst/>
            <a:cxnLst/>
            <a:rect l="l" t="t" r="r" b="b"/>
            <a:pathLst>
              <a:path w="2211717" h="3162452">
                <a:moveTo>
                  <a:pt x="2113851" y="0"/>
                </a:moveTo>
                <a:lnTo>
                  <a:pt x="97853" y="0"/>
                </a:lnTo>
              </a:path>
              <a:path w="2211717" h="3162452">
                <a:moveTo>
                  <a:pt x="97853" y="3162452"/>
                </a:moveTo>
                <a:lnTo>
                  <a:pt x="2113851" y="31624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2900865" y="2021702"/>
            <a:ext cx="2015998" cy="1414106"/>
          </a:xfrm>
          <a:custGeom>
            <a:avLst/>
            <a:gdLst/>
            <a:ahLst/>
            <a:cxnLst/>
            <a:rect l="l" t="t" r="r" b="b"/>
            <a:pathLst>
              <a:path w="2015998" h="1414106">
                <a:moveTo>
                  <a:pt x="0" y="1414106"/>
                </a:moveTo>
                <a:lnTo>
                  <a:pt x="2015998" y="1414106"/>
                </a:lnTo>
                <a:lnTo>
                  <a:pt x="2015998" y="487984"/>
                </a:lnTo>
                <a:lnTo>
                  <a:pt x="0" y="0"/>
                </a:lnTo>
                <a:lnTo>
                  <a:pt x="0" y="14141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2803008" y="1998027"/>
            <a:ext cx="2211717" cy="1437779"/>
          </a:xfrm>
          <a:custGeom>
            <a:avLst/>
            <a:gdLst/>
            <a:ahLst/>
            <a:cxnLst/>
            <a:rect l="l" t="t" r="r" b="b"/>
            <a:pathLst>
              <a:path w="2211717" h="1437779">
                <a:moveTo>
                  <a:pt x="2113855" y="511667"/>
                </a:moveTo>
                <a:lnTo>
                  <a:pt x="97857" y="23686"/>
                </a:lnTo>
              </a:path>
              <a:path w="2211717" h="1437779">
                <a:moveTo>
                  <a:pt x="97857" y="1437779"/>
                </a:moveTo>
                <a:lnTo>
                  <a:pt x="2113855" y="14377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2900865" y="578669"/>
            <a:ext cx="835202" cy="990358"/>
          </a:xfrm>
          <a:custGeom>
            <a:avLst/>
            <a:gdLst/>
            <a:ahLst/>
            <a:cxnLst/>
            <a:rect l="l" t="t" r="r" b="b"/>
            <a:pathLst>
              <a:path w="835202" h="990358">
                <a:moveTo>
                  <a:pt x="0" y="990358"/>
                </a:moveTo>
                <a:lnTo>
                  <a:pt x="835202" y="990358"/>
                </a:lnTo>
                <a:lnTo>
                  <a:pt x="0" y="0"/>
                </a:lnTo>
                <a:lnTo>
                  <a:pt x="0" y="9903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2803013" y="462634"/>
            <a:ext cx="933056" cy="1106398"/>
          </a:xfrm>
          <a:custGeom>
            <a:avLst/>
            <a:gdLst/>
            <a:ahLst/>
            <a:cxnLst/>
            <a:rect l="l" t="t" r="r" b="b"/>
            <a:pathLst>
              <a:path w="933056" h="1106398">
                <a:moveTo>
                  <a:pt x="97850" y="1106398"/>
                </a:moveTo>
                <a:lnTo>
                  <a:pt x="933056" y="1106398"/>
                </a:lnTo>
                <a:lnTo>
                  <a:pt x="97850" y="116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2900866" y="552034"/>
            <a:ext cx="123825" cy="1016990"/>
          </a:xfrm>
          <a:custGeom>
            <a:avLst/>
            <a:gdLst/>
            <a:ahLst/>
            <a:cxnLst/>
            <a:rect l="l" t="t" r="r" b="b"/>
            <a:pathLst>
              <a:path w="123825" h="1016990">
                <a:moveTo>
                  <a:pt x="123825" y="146684"/>
                </a:moveTo>
                <a:lnTo>
                  <a:pt x="84785" y="100380"/>
                </a:lnTo>
                <a:lnTo>
                  <a:pt x="0" y="0"/>
                </a:lnTo>
                <a:lnTo>
                  <a:pt x="0" y="77558"/>
                </a:lnTo>
                <a:lnTo>
                  <a:pt x="84785" y="179895"/>
                </a:lnTo>
                <a:lnTo>
                  <a:pt x="84785" y="1016990"/>
                </a:lnTo>
                <a:lnTo>
                  <a:pt x="123825" y="1016990"/>
                </a:lnTo>
                <a:lnTo>
                  <a:pt x="123825" y="1466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2803010" y="436160"/>
            <a:ext cx="221678" cy="1132865"/>
          </a:xfrm>
          <a:custGeom>
            <a:avLst/>
            <a:gdLst/>
            <a:ahLst/>
            <a:cxnLst/>
            <a:rect l="l" t="t" r="r" b="b"/>
            <a:pathLst>
              <a:path w="221678" h="1132865">
                <a:moveTo>
                  <a:pt x="221678" y="262559"/>
                </a:moveTo>
                <a:lnTo>
                  <a:pt x="182638" y="216255"/>
                </a:lnTo>
                <a:lnTo>
                  <a:pt x="97853" y="115885"/>
                </a:lnTo>
              </a:path>
              <a:path w="221678" h="1132865">
                <a:moveTo>
                  <a:pt x="97853" y="193439"/>
                </a:moveTo>
                <a:lnTo>
                  <a:pt x="182638" y="295770"/>
                </a:lnTo>
                <a:lnTo>
                  <a:pt x="182638" y="1132865"/>
                </a:lnTo>
                <a:lnTo>
                  <a:pt x="221678" y="1132865"/>
                </a:lnTo>
                <a:lnTo>
                  <a:pt x="221678" y="2625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063727" y="744350"/>
            <a:ext cx="328218" cy="824687"/>
          </a:xfrm>
          <a:custGeom>
            <a:avLst/>
            <a:gdLst/>
            <a:ahLst/>
            <a:cxnLst/>
            <a:rect l="l" t="t" r="r" b="b"/>
            <a:pathLst>
              <a:path w="328218" h="824687">
                <a:moveTo>
                  <a:pt x="328218" y="389293"/>
                </a:moveTo>
                <a:lnTo>
                  <a:pt x="289178" y="343001"/>
                </a:lnTo>
                <a:lnTo>
                  <a:pt x="289178" y="343306"/>
                </a:lnTo>
                <a:lnTo>
                  <a:pt x="0" y="0"/>
                </a:lnTo>
                <a:lnTo>
                  <a:pt x="0" y="65938"/>
                </a:lnTo>
                <a:lnTo>
                  <a:pt x="289178" y="415607"/>
                </a:lnTo>
                <a:lnTo>
                  <a:pt x="289178" y="824687"/>
                </a:lnTo>
                <a:lnTo>
                  <a:pt x="328218" y="824687"/>
                </a:lnTo>
                <a:lnTo>
                  <a:pt x="328218" y="3892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063727" y="744350"/>
            <a:ext cx="328218" cy="824687"/>
          </a:xfrm>
          <a:custGeom>
            <a:avLst/>
            <a:gdLst/>
            <a:ahLst/>
            <a:cxnLst/>
            <a:rect l="l" t="t" r="r" b="b"/>
            <a:pathLst>
              <a:path w="328218" h="824687">
                <a:moveTo>
                  <a:pt x="289178" y="343001"/>
                </a:moveTo>
                <a:lnTo>
                  <a:pt x="289178" y="343306"/>
                </a:lnTo>
                <a:lnTo>
                  <a:pt x="0" y="0"/>
                </a:lnTo>
                <a:lnTo>
                  <a:pt x="0" y="65938"/>
                </a:lnTo>
                <a:lnTo>
                  <a:pt x="289178" y="415607"/>
                </a:lnTo>
                <a:lnTo>
                  <a:pt x="289178" y="824687"/>
                </a:lnTo>
                <a:lnTo>
                  <a:pt x="328218" y="824687"/>
                </a:lnTo>
                <a:lnTo>
                  <a:pt x="328218" y="389293"/>
                </a:lnTo>
                <a:lnTo>
                  <a:pt x="289178" y="3430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2900861" y="698801"/>
            <a:ext cx="858748" cy="870229"/>
          </a:xfrm>
          <a:custGeom>
            <a:avLst/>
            <a:gdLst/>
            <a:ahLst/>
            <a:cxnLst/>
            <a:rect l="l" t="t" r="r" b="b"/>
            <a:pathLst>
              <a:path w="858748" h="870229">
                <a:moveTo>
                  <a:pt x="530123" y="481063"/>
                </a:moveTo>
                <a:lnTo>
                  <a:pt x="491083" y="434784"/>
                </a:lnTo>
                <a:lnTo>
                  <a:pt x="489851" y="715771"/>
                </a:lnTo>
                <a:lnTo>
                  <a:pt x="162864" y="319989"/>
                </a:lnTo>
                <a:lnTo>
                  <a:pt x="162864" y="46291"/>
                </a:lnTo>
                <a:lnTo>
                  <a:pt x="123825" y="0"/>
                </a:lnTo>
                <a:lnTo>
                  <a:pt x="123825" y="272643"/>
                </a:lnTo>
                <a:lnTo>
                  <a:pt x="0" y="122516"/>
                </a:lnTo>
                <a:lnTo>
                  <a:pt x="0" y="219430"/>
                </a:lnTo>
                <a:lnTo>
                  <a:pt x="123825" y="369862"/>
                </a:lnTo>
                <a:lnTo>
                  <a:pt x="123825" y="870229"/>
                </a:lnTo>
                <a:lnTo>
                  <a:pt x="162864" y="870229"/>
                </a:lnTo>
                <a:lnTo>
                  <a:pt x="162864" y="417283"/>
                </a:lnTo>
                <a:lnTo>
                  <a:pt x="372973" y="672528"/>
                </a:lnTo>
                <a:lnTo>
                  <a:pt x="530123" y="861123"/>
                </a:lnTo>
                <a:lnTo>
                  <a:pt x="535698" y="870229"/>
                </a:lnTo>
                <a:lnTo>
                  <a:pt x="616686" y="870229"/>
                </a:lnTo>
                <a:lnTo>
                  <a:pt x="530123" y="763219"/>
                </a:lnTo>
                <a:lnTo>
                  <a:pt x="530123" y="542683"/>
                </a:lnTo>
                <a:lnTo>
                  <a:pt x="806488" y="870229"/>
                </a:lnTo>
                <a:lnTo>
                  <a:pt x="858748" y="870229"/>
                </a:lnTo>
                <a:lnTo>
                  <a:pt x="530123" y="4810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2803012" y="698803"/>
            <a:ext cx="956602" cy="870229"/>
          </a:xfrm>
          <a:custGeom>
            <a:avLst/>
            <a:gdLst/>
            <a:ahLst/>
            <a:cxnLst/>
            <a:rect l="l" t="t" r="r" b="b"/>
            <a:pathLst>
              <a:path w="956602" h="870229">
                <a:moveTo>
                  <a:pt x="627976" y="481075"/>
                </a:moveTo>
                <a:lnTo>
                  <a:pt x="588937" y="434771"/>
                </a:lnTo>
                <a:lnTo>
                  <a:pt x="588035" y="638382"/>
                </a:lnTo>
              </a:path>
              <a:path w="956602" h="870229">
                <a:moveTo>
                  <a:pt x="425092" y="518948"/>
                </a:moveTo>
                <a:lnTo>
                  <a:pt x="587692" y="715771"/>
                </a:lnTo>
                <a:lnTo>
                  <a:pt x="588035" y="638382"/>
                </a:lnTo>
              </a:path>
              <a:path w="956602" h="870229">
                <a:moveTo>
                  <a:pt x="904341" y="870229"/>
                </a:moveTo>
                <a:lnTo>
                  <a:pt x="956602" y="870229"/>
                </a:lnTo>
                <a:lnTo>
                  <a:pt x="627976" y="481075"/>
                </a:lnTo>
              </a:path>
              <a:path w="956602" h="870229">
                <a:moveTo>
                  <a:pt x="260718" y="319976"/>
                </a:moveTo>
                <a:lnTo>
                  <a:pt x="260718" y="46304"/>
                </a:lnTo>
                <a:lnTo>
                  <a:pt x="221678" y="0"/>
                </a:lnTo>
                <a:lnTo>
                  <a:pt x="221678" y="272643"/>
                </a:lnTo>
                <a:lnTo>
                  <a:pt x="97852" y="122505"/>
                </a:lnTo>
              </a:path>
              <a:path w="956602" h="870229">
                <a:moveTo>
                  <a:pt x="97852" y="219420"/>
                </a:moveTo>
                <a:lnTo>
                  <a:pt x="221678" y="369849"/>
                </a:lnTo>
              </a:path>
              <a:path w="956602" h="870229">
                <a:moveTo>
                  <a:pt x="425092" y="518948"/>
                </a:moveTo>
                <a:lnTo>
                  <a:pt x="260718" y="319976"/>
                </a:lnTo>
              </a:path>
              <a:path w="956602" h="870229">
                <a:moveTo>
                  <a:pt x="260718" y="417283"/>
                </a:moveTo>
                <a:lnTo>
                  <a:pt x="470827" y="672541"/>
                </a:lnTo>
                <a:lnTo>
                  <a:pt x="627976" y="861123"/>
                </a:lnTo>
              </a:path>
              <a:path w="956602" h="870229">
                <a:moveTo>
                  <a:pt x="221678" y="369849"/>
                </a:moveTo>
                <a:lnTo>
                  <a:pt x="221678" y="870229"/>
                </a:lnTo>
                <a:lnTo>
                  <a:pt x="260718" y="870229"/>
                </a:lnTo>
                <a:lnTo>
                  <a:pt x="260718" y="417283"/>
                </a:lnTo>
              </a:path>
              <a:path w="956602" h="870229">
                <a:moveTo>
                  <a:pt x="627976" y="542683"/>
                </a:moveTo>
                <a:lnTo>
                  <a:pt x="627976" y="763219"/>
                </a:lnTo>
                <a:lnTo>
                  <a:pt x="709342" y="863804"/>
                </a:lnTo>
              </a:path>
              <a:path w="956602" h="870229">
                <a:moveTo>
                  <a:pt x="627976" y="861123"/>
                </a:moveTo>
                <a:lnTo>
                  <a:pt x="633539" y="870229"/>
                </a:lnTo>
                <a:lnTo>
                  <a:pt x="714540" y="870229"/>
                </a:lnTo>
                <a:lnTo>
                  <a:pt x="709342" y="863804"/>
                </a:lnTo>
              </a:path>
              <a:path w="956602" h="870229">
                <a:moveTo>
                  <a:pt x="904341" y="870229"/>
                </a:moveTo>
                <a:lnTo>
                  <a:pt x="627976" y="5426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2900866" y="273345"/>
            <a:ext cx="1450327" cy="1526286"/>
          </a:xfrm>
          <a:custGeom>
            <a:avLst/>
            <a:gdLst/>
            <a:ahLst/>
            <a:cxnLst/>
            <a:rect l="l" t="t" r="r" b="b"/>
            <a:pathLst>
              <a:path w="1450327" h="1526286">
                <a:moveTo>
                  <a:pt x="991984" y="1350619"/>
                </a:moveTo>
                <a:lnTo>
                  <a:pt x="0" y="1350619"/>
                </a:lnTo>
                <a:lnTo>
                  <a:pt x="0" y="1526286"/>
                </a:lnTo>
                <a:lnTo>
                  <a:pt x="1450327" y="1526286"/>
                </a:lnTo>
                <a:lnTo>
                  <a:pt x="59474" y="0"/>
                </a:lnTo>
                <a:lnTo>
                  <a:pt x="0" y="0"/>
                </a:lnTo>
                <a:lnTo>
                  <a:pt x="0" y="162128"/>
                </a:lnTo>
                <a:lnTo>
                  <a:pt x="991984" y="135061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2803013" y="273351"/>
            <a:ext cx="1548180" cy="1526273"/>
          </a:xfrm>
          <a:custGeom>
            <a:avLst/>
            <a:gdLst/>
            <a:ahLst/>
            <a:cxnLst/>
            <a:rect l="l" t="t" r="r" b="b"/>
            <a:pathLst>
              <a:path w="1548180" h="1526273">
                <a:moveTo>
                  <a:pt x="97850" y="162128"/>
                </a:moveTo>
                <a:lnTo>
                  <a:pt x="1089837" y="1350619"/>
                </a:lnTo>
                <a:lnTo>
                  <a:pt x="97850" y="1350619"/>
                </a:lnTo>
              </a:path>
              <a:path w="1548180" h="1526273">
                <a:moveTo>
                  <a:pt x="97850" y="1526273"/>
                </a:moveTo>
                <a:lnTo>
                  <a:pt x="1548180" y="1526273"/>
                </a:lnTo>
                <a:lnTo>
                  <a:pt x="157327" y="0"/>
                </a:lnTo>
              </a:path>
              <a:path w="1548180" h="1526273">
                <a:moveTo>
                  <a:pt x="157327" y="0"/>
                </a:moveTo>
                <a:lnTo>
                  <a:pt x="978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2913312" y="272443"/>
            <a:ext cx="1437881" cy="1527187"/>
          </a:xfrm>
          <a:custGeom>
            <a:avLst/>
            <a:gdLst/>
            <a:ahLst/>
            <a:cxnLst/>
            <a:rect l="l" t="t" r="r" b="b"/>
            <a:pathLst>
              <a:path w="1437881" h="1527187">
                <a:moveTo>
                  <a:pt x="1437881" y="1527187"/>
                </a:moveTo>
                <a:lnTo>
                  <a:pt x="47028" y="901"/>
                </a:lnTo>
                <a:lnTo>
                  <a:pt x="0" y="0"/>
                </a:lnTo>
                <a:lnTo>
                  <a:pt x="1371815" y="1527187"/>
                </a:lnTo>
                <a:lnTo>
                  <a:pt x="1437881" y="15271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2913312" y="272443"/>
            <a:ext cx="1437881" cy="1527187"/>
          </a:xfrm>
          <a:custGeom>
            <a:avLst/>
            <a:gdLst/>
            <a:ahLst/>
            <a:cxnLst/>
            <a:rect l="l" t="t" r="r" b="b"/>
            <a:pathLst>
              <a:path w="1437881" h="1527187">
                <a:moveTo>
                  <a:pt x="1437881" y="1527187"/>
                </a:moveTo>
                <a:lnTo>
                  <a:pt x="47028" y="901"/>
                </a:lnTo>
                <a:lnTo>
                  <a:pt x="0" y="0"/>
                </a:lnTo>
                <a:lnTo>
                  <a:pt x="1371815" y="1527187"/>
                </a:lnTo>
                <a:lnTo>
                  <a:pt x="1437881" y="15271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2900864" y="1650034"/>
            <a:ext cx="991984" cy="0"/>
          </a:xfrm>
          <a:custGeom>
            <a:avLst/>
            <a:gdLst/>
            <a:ahLst/>
            <a:cxnLst/>
            <a:rect l="l" t="t" r="r" b="b"/>
            <a:pathLst>
              <a:path w="991984">
                <a:moveTo>
                  <a:pt x="0" y="0"/>
                </a:moveTo>
                <a:lnTo>
                  <a:pt x="991984" y="0"/>
                </a:lnTo>
              </a:path>
            </a:pathLst>
          </a:custGeom>
          <a:ln w="5339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2803011" y="1623987"/>
            <a:ext cx="1089837" cy="52108"/>
          </a:xfrm>
          <a:custGeom>
            <a:avLst/>
            <a:gdLst/>
            <a:ahLst/>
            <a:cxnLst/>
            <a:rect l="l" t="t" r="r" b="b"/>
            <a:pathLst>
              <a:path w="1089837" h="52108">
                <a:moveTo>
                  <a:pt x="1089837" y="0"/>
                </a:moveTo>
                <a:lnTo>
                  <a:pt x="97853" y="0"/>
                </a:lnTo>
              </a:path>
              <a:path w="1089837" h="52108">
                <a:moveTo>
                  <a:pt x="97853" y="52108"/>
                </a:moveTo>
                <a:lnTo>
                  <a:pt x="1089837" y="52108"/>
                </a:lnTo>
                <a:lnTo>
                  <a:pt x="10898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2900865" y="1854568"/>
            <a:ext cx="1597621" cy="1581238"/>
          </a:xfrm>
          <a:custGeom>
            <a:avLst/>
            <a:gdLst/>
            <a:ahLst/>
            <a:cxnLst/>
            <a:rect l="l" t="t" r="r" b="b"/>
            <a:pathLst>
              <a:path w="1597621" h="1581238">
                <a:moveTo>
                  <a:pt x="0" y="1581238"/>
                </a:moveTo>
                <a:lnTo>
                  <a:pt x="1597621" y="1581238"/>
                </a:lnTo>
                <a:lnTo>
                  <a:pt x="1597621" y="0"/>
                </a:lnTo>
                <a:lnTo>
                  <a:pt x="0" y="0"/>
                </a:lnTo>
                <a:lnTo>
                  <a:pt x="0" y="15812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2803011" y="1854580"/>
            <a:ext cx="1695475" cy="1581226"/>
          </a:xfrm>
          <a:custGeom>
            <a:avLst/>
            <a:gdLst/>
            <a:ahLst/>
            <a:cxnLst/>
            <a:rect l="l" t="t" r="r" b="b"/>
            <a:pathLst>
              <a:path w="1695475" h="1581226">
                <a:moveTo>
                  <a:pt x="1695475" y="0"/>
                </a:moveTo>
                <a:lnTo>
                  <a:pt x="97853" y="0"/>
                </a:lnTo>
              </a:path>
              <a:path w="1695475" h="1581226">
                <a:moveTo>
                  <a:pt x="97853" y="1581226"/>
                </a:moveTo>
                <a:lnTo>
                  <a:pt x="1695475" y="1581226"/>
                </a:lnTo>
                <a:lnTo>
                  <a:pt x="16954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655841" y="2232367"/>
            <a:ext cx="772756" cy="0"/>
          </a:xfrm>
          <a:custGeom>
            <a:avLst/>
            <a:gdLst/>
            <a:ahLst/>
            <a:cxnLst/>
            <a:rect l="l" t="t" r="r" b="b"/>
            <a:pathLst>
              <a:path w="772756">
                <a:moveTo>
                  <a:pt x="0" y="0"/>
                </a:moveTo>
                <a:lnTo>
                  <a:pt x="772756" y="0"/>
                </a:lnTo>
              </a:path>
            </a:pathLst>
          </a:custGeom>
          <a:ln w="2816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2900865" y="2232367"/>
            <a:ext cx="685101" cy="0"/>
          </a:xfrm>
          <a:custGeom>
            <a:avLst/>
            <a:gdLst/>
            <a:ahLst/>
            <a:cxnLst/>
            <a:rect l="l" t="t" r="r" b="b"/>
            <a:pathLst>
              <a:path w="685101">
                <a:moveTo>
                  <a:pt x="0" y="0"/>
                </a:moveTo>
                <a:lnTo>
                  <a:pt x="685101" y="0"/>
                </a:lnTo>
              </a:path>
            </a:pathLst>
          </a:custGeom>
          <a:ln w="2816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2803011" y="2218918"/>
            <a:ext cx="1625587" cy="26898"/>
          </a:xfrm>
          <a:custGeom>
            <a:avLst/>
            <a:gdLst/>
            <a:ahLst/>
            <a:cxnLst/>
            <a:rect l="l" t="t" r="r" b="b"/>
            <a:pathLst>
              <a:path w="1625587" h="26898">
                <a:moveTo>
                  <a:pt x="1625587" y="0"/>
                </a:moveTo>
                <a:lnTo>
                  <a:pt x="97853" y="0"/>
                </a:lnTo>
              </a:path>
              <a:path w="1625587" h="26898">
                <a:moveTo>
                  <a:pt x="97853" y="26898"/>
                </a:moveTo>
                <a:lnTo>
                  <a:pt x="1625587" y="26898"/>
                </a:lnTo>
                <a:lnTo>
                  <a:pt x="16255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2900865" y="2623604"/>
            <a:ext cx="1527733" cy="0"/>
          </a:xfrm>
          <a:custGeom>
            <a:avLst/>
            <a:gdLst/>
            <a:ahLst/>
            <a:cxnLst/>
            <a:rect l="l" t="t" r="r" b="b"/>
            <a:pathLst>
              <a:path w="1527733">
                <a:moveTo>
                  <a:pt x="0" y="0"/>
                </a:moveTo>
                <a:lnTo>
                  <a:pt x="1527733" y="0"/>
                </a:lnTo>
              </a:path>
            </a:pathLst>
          </a:custGeom>
          <a:ln w="2816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2803011" y="2610167"/>
            <a:ext cx="1625587" cy="26898"/>
          </a:xfrm>
          <a:custGeom>
            <a:avLst/>
            <a:gdLst/>
            <a:ahLst/>
            <a:cxnLst/>
            <a:rect l="l" t="t" r="r" b="b"/>
            <a:pathLst>
              <a:path w="1625587" h="26898">
                <a:moveTo>
                  <a:pt x="1625587" y="0"/>
                </a:moveTo>
                <a:lnTo>
                  <a:pt x="97853" y="0"/>
                </a:lnTo>
              </a:path>
              <a:path w="1625587" h="26898">
                <a:moveTo>
                  <a:pt x="97853" y="26898"/>
                </a:moveTo>
                <a:lnTo>
                  <a:pt x="1625587" y="26898"/>
                </a:lnTo>
                <a:lnTo>
                  <a:pt x="16255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2900865" y="3014853"/>
            <a:ext cx="1527733" cy="0"/>
          </a:xfrm>
          <a:custGeom>
            <a:avLst/>
            <a:gdLst/>
            <a:ahLst/>
            <a:cxnLst/>
            <a:rect l="l" t="t" r="r" b="b"/>
            <a:pathLst>
              <a:path w="1527733">
                <a:moveTo>
                  <a:pt x="0" y="0"/>
                </a:moveTo>
                <a:lnTo>
                  <a:pt x="1527733" y="0"/>
                </a:lnTo>
              </a:path>
            </a:pathLst>
          </a:custGeom>
          <a:ln w="2816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2803011" y="3001403"/>
            <a:ext cx="1625587" cy="26898"/>
          </a:xfrm>
          <a:custGeom>
            <a:avLst/>
            <a:gdLst/>
            <a:ahLst/>
            <a:cxnLst/>
            <a:rect l="l" t="t" r="r" b="b"/>
            <a:pathLst>
              <a:path w="1625587" h="26898">
                <a:moveTo>
                  <a:pt x="1625587" y="0"/>
                </a:moveTo>
                <a:lnTo>
                  <a:pt x="97853" y="0"/>
                </a:lnTo>
              </a:path>
              <a:path w="1625587" h="26898">
                <a:moveTo>
                  <a:pt x="97853" y="26898"/>
                </a:moveTo>
                <a:lnTo>
                  <a:pt x="1625587" y="26898"/>
                </a:lnTo>
                <a:lnTo>
                  <a:pt x="16255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023017" y="1894314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28879" y="742746"/>
                </a:moveTo>
                <a:lnTo>
                  <a:pt x="0" y="742746"/>
                </a:lnTo>
                <a:lnTo>
                  <a:pt x="0" y="1107097"/>
                </a:lnTo>
                <a:lnTo>
                  <a:pt x="28879" y="1133995"/>
                </a:lnTo>
                <a:lnTo>
                  <a:pt x="0" y="1133995"/>
                </a:lnTo>
                <a:lnTo>
                  <a:pt x="0" y="1541500"/>
                </a:lnTo>
                <a:lnTo>
                  <a:pt x="55740" y="1541500"/>
                </a:lnTo>
                <a:lnTo>
                  <a:pt x="55740" y="0"/>
                </a:lnTo>
                <a:lnTo>
                  <a:pt x="0" y="0"/>
                </a:lnTo>
                <a:lnTo>
                  <a:pt x="0" y="324612"/>
                </a:lnTo>
                <a:lnTo>
                  <a:pt x="28879" y="351510"/>
                </a:lnTo>
                <a:lnTo>
                  <a:pt x="0" y="351510"/>
                </a:lnTo>
                <a:lnTo>
                  <a:pt x="0" y="715848"/>
                </a:lnTo>
                <a:lnTo>
                  <a:pt x="28879" y="74274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023016" y="1894319"/>
            <a:ext cx="55740" cy="1541487"/>
          </a:xfrm>
          <a:custGeom>
            <a:avLst/>
            <a:gdLst/>
            <a:ahLst/>
            <a:cxnLst/>
            <a:rect l="l" t="t" r="r" b="b"/>
            <a:pathLst>
              <a:path w="55740" h="1541487">
                <a:moveTo>
                  <a:pt x="55740" y="1541487"/>
                </a:moveTo>
                <a:lnTo>
                  <a:pt x="0" y="1541487"/>
                </a:lnTo>
                <a:lnTo>
                  <a:pt x="0" y="1133983"/>
                </a:lnTo>
                <a:lnTo>
                  <a:pt x="28879" y="1133983"/>
                </a:lnTo>
                <a:lnTo>
                  <a:pt x="0" y="1107084"/>
                </a:lnTo>
                <a:lnTo>
                  <a:pt x="0" y="742746"/>
                </a:lnTo>
                <a:lnTo>
                  <a:pt x="28879" y="742746"/>
                </a:lnTo>
                <a:lnTo>
                  <a:pt x="0" y="715848"/>
                </a:lnTo>
                <a:lnTo>
                  <a:pt x="0" y="351497"/>
                </a:lnTo>
                <a:lnTo>
                  <a:pt x="28879" y="351497"/>
                </a:lnTo>
                <a:lnTo>
                  <a:pt x="0" y="324599"/>
                </a:lnTo>
                <a:lnTo>
                  <a:pt x="0" y="0"/>
                </a:lnTo>
                <a:lnTo>
                  <a:pt x="55740" y="0"/>
                </a:lnTo>
                <a:lnTo>
                  <a:pt x="55740" y="15414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060974" y="1894319"/>
            <a:ext cx="55740" cy="1541487"/>
          </a:xfrm>
          <a:custGeom>
            <a:avLst/>
            <a:gdLst/>
            <a:ahLst/>
            <a:cxnLst/>
            <a:rect l="l" t="t" r="r" b="b"/>
            <a:pathLst>
              <a:path w="55740" h="1541487">
                <a:moveTo>
                  <a:pt x="0" y="1197655"/>
                </a:moveTo>
                <a:lnTo>
                  <a:pt x="0" y="1541487"/>
                </a:lnTo>
                <a:lnTo>
                  <a:pt x="55740" y="1541487"/>
                </a:lnTo>
                <a:lnTo>
                  <a:pt x="55740" y="0"/>
                </a:lnTo>
                <a:lnTo>
                  <a:pt x="0" y="0"/>
                </a:lnTo>
                <a:lnTo>
                  <a:pt x="0" y="324599"/>
                </a:lnTo>
                <a:lnTo>
                  <a:pt x="28892" y="351497"/>
                </a:lnTo>
                <a:lnTo>
                  <a:pt x="0" y="351497"/>
                </a:lnTo>
                <a:lnTo>
                  <a:pt x="0" y="715848"/>
                </a:lnTo>
                <a:lnTo>
                  <a:pt x="28892" y="742746"/>
                </a:lnTo>
                <a:lnTo>
                  <a:pt x="0" y="742746"/>
                </a:lnTo>
                <a:lnTo>
                  <a:pt x="0" y="1107084"/>
                </a:lnTo>
                <a:lnTo>
                  <a:pt x="28892" y="1133983"/>
                </a:lnTo>
                <a:lnTo>
                  <a:pt x="0" y="1133983"/>
                </a:lnTo>
                <a:lnTo>
                  <a:pt x="0" y="11976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060974" y="1894319"/>
            <a:ext cx="55740" cy="1541487"/>
          </a:xfrm>
          <a:custGeom>
            <a:avLst/>
            <a:gdLst/>
            <a:ahLst/>
            <a:cxnLst/>
            <a:rect l="l" t="t" r="r" b="b"/>
            <a:pathLst>
              <a:path w="55740" h="1541487">
                <a:moveTo>
                  <a:pt x="55740" y="1541487"/>
                </a:moveTo>
                <a:lnTo>
                  <a:pt x="0" y="1541487"/>
                </a:lnTo>
                <a:lnTo>
                  <a:pt x="0" y="1538533"/>
                </a:lnTo>
                <a:lnTo>
                  <a:pt x="0" y="1530077"/>
                </a:lnTo>
                <a:lnTo>
                  <a:pt x="0" y="1516731"/>
                </a:lnTo>
                <a:lnTo>
                  <a:pt x="0" y="1499107"/>
                </a:lnTo>
                <a:lnTo>
                  <a:pt x="0" y="1477815"/>
                </a:lnTo>
                <a:lnTo>
                  <a:pt x="0" y="1453466"/>
                </a:lnTo>
                <a:lnTo>
                  <a:pt x="0" y="1426673"/>
                </a:lnTo>
                <a:lnTo>
                  <a:pt x="0" y="1398046"/>
                </a:lnTo>
                <a:lnTo>
                  <a:pt x="0" y="1368196"/>
                </a:lnTo>
                <a:lnTo>
                  <a:pt x="0" y="1337735"/>
                </a:lnTo>
                <a:lnTo>
                  <a:pt x="0" y="1307274"/>
                </a:lnTo>
                <a:lnTo>
                  <a:pt x="0" y="1277424"/>
                </a:lnTo>
                <a:lnTo>
                  <a:pt x="0" y="1248797"/>
                </a:lnTo>
                <a:lnTo>
                  <a:pt x="0" y="1222004"/>
                </a:lnTo>
                <a:lnTo>
                  <a:pt x="0" y="1197655"/>
                </a:lnTo>
                <a:lnTo>
                  <a:pt x="0" y="1176363"/>
                </a:lnTo>
                <a:lnTo>
                  <a:pt x="0" y="1158738"/>
                </a:lnTo>
                <a:lnTo>
                  <a:pt x="0" y="1145393"/>
                </a:lnTo>
                <a:lnTo>
                  <a:pt x="0" y="1136937"/>
                </a:lnTo>
                <a:lnTo>
                  <a:pt x="0" y="1133983"/>
                </a:lnTo>
                <a:lnTo>
                  <a:pt x="28892" y="1133983"/>
                </a:lnTo>
                <a:lnTo>
                  <a:pt x="0" y="1107084"/>
                </a:lnTo>
                <a:lnTo>
                  <a:pt x="0" y="742746"/>
                </a:lnTo>
                <a:lnTo>
                  <a:pt x="28892" y="742746"/>
                </a:lnTo>
                <a:lnTo>
                  <a:pt x="0" y="715848"/>
                </a:lnTo>
                <a:lnTo>
                  <a:pt x="0" y="351497"/>
                </a:lnTo>
                <a:lnTo>
                  <a:pt x="28892" y="351497"/>
                </a:lnTo>
                <a:lnTo>
                  <a:pt x="0" y="324599"/>
                </a:lnTo>
                <a:lnTo>
                  <a:pt x="0" y="278303"/>
                </a:lnTo>
                <a:lnTo>
                  <a:pt x="0" y="236632"/>
                </a:lnTo>
                <a:lnTo>
                  <a:pt x="0" y="199344"/>
                </a:lnTo>
                <a:lnTo>
                  <a:pt x="0" y="166194"/>
                </a:lnTo>
                <a:lnTo>
                  <a:pt x="0" y="136940"/>
                </a:lnTo>
                <a:lnTo>
                  <a:pt x="0" y="111337"/>
                </a:lnTo>
                <a:lnTo>
                  <a:pt x="0" y="89143"/>
                </a:lnTo>
                <a:lnTo>
                  <a:pt x="0" y="70113"/>
                </a:lnTo>
                <a:lnTo>
                  <a:pt x="0" y="54005"/>
                </a:lnTo>
                <a:lnTo>
                  <a:pt x="0" y="40574"/>
                </a:lnTo>
                <a:lnTo>
                  <a:pt x="0" y="29579"/>
                </a:lnTo>
                <a:lnTo>
                  <a:pt x="0" y="20774"/>
                </a:lnTo>
                <a:lnTo>
                  <a:pt x="0" y="13917"/>
                </a:lnTo>
                <a:lnTo>
                  <a:pt x="0" y="8764"/>
                </a:lnTo>
                <a:lnTo>
                  <a:pt x="0" y="5071"/>
                </a:lnTo>
                <a:lnTo>
                  <a:pt x="0" y="2596"/>
                </a:lnTo>
                <a:lnTo>
                  <a:pt x="0" y="1095"/>
                </a:lnTo>
                <a:lnTo>
                  <a:pt x="0" y="324"/>
                </a:lnTo>
                <a:lnTo>
                  <a:pt x="0" y="0"/>
                </a:lnTo>
                <a:lnTo>
                  <a:pt x="55740" y="0"/>
                </a:lnTo>
                <a:lnTo>
                  <a:pt x="55740" y="15414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399708" y="1894319"/>
            <a:ext cx="55740" cy="1541487"/>
          </a:xfrm>
          <a:custGeom>
            <a:avLst/>
            <a:gdLst/>
            <a:ahLst/>
            <a:cxnLst/>
            <a:rect l="l" t="t" r="r" b="b"/>
            <a:pathLst>
              <a:path w="55740" h="1541487">
                <a:moveTo>
                  <a:pt x="28892" y="742746"/>
                </a:moveTo>
                <a:lnTo>
                  <a:pt x="0" y="742746"/>
                </a:lnTo>
                <a:lnTo>
                  <a:pt x="0" y="1107084"/>
                </a:lnTo>
                <a:lnTo>
                  <a:pt x="28892" y="1133983"/>
                </a:lnTo>
                <a:lnTo>
                  <a:pt x="0" y="1133983"/>
                </a:lnTo>
                <a:lnTo>
                  <a:pt x="0" y="1541487"/>
                </a:lnTo>
                <a:lnTo>
                  <a:pt x="55740" y="1541487"/>
                </a:lnTo>
                <a:lnTo>
                  <a:pt x="55740" y="0"/>
                </a:lnTo>
                <a:lnTo>
                  <a:pt x="0" y="0"/>
                </a:lnTo>
                <a:lnTo>
                  <a:pt x="0" y="324599"/>
                </a:lnTo>
                <a:lnTo>
                  <a:pt x="28892" y="351497"/>
                </a:lnTo>
                <a:lnTo>
                  <a:pt x="0" y="351497"/>
                </a:lnTo>
                <a:lnTo>
                  <a:pt x="0" y="715848"/>
                </a:lnTo>
                <a:lnTo>
                  <a:pt x="28892" y="74274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399708" y="1894319"/>
            <a:ext cx="55740" cy="1541487"/>
          </a:xfrm>
          <a:custGeom>
            <a:avLst/>
            <a:gdLst/>
            <a:ahLst/>
            <a:cxnLst/>
            <a:rect l="l" t="t" r="r" b="b"/>
            <a:pathLst>
              <a:path w="55740" h="1541487">
                <a:moveTo>
                  <a:pt x="55740" y="1541487"/>
                </a:moveTo>
                <a:lnTo>
                  <a:pt x="0" y="1541487"/>
                </a:lnTo>
                <a:lnTo>
                  <a:pt x="0" y="1133983"/>
                </a:lnTo>
                <a:lnTo>
                  <a:pt x="28892" y="1133983"/>
                </a:lnTo>
                <a:lnTo>
                  <a:pt x="0" y="1107084"/>
                </a:lnTo>
                <a:lnTo>
                  <a:pt x="0" y="742746"/>
                </a:lnTo>
                <a:lnTo>
                  <a:pt x="28892" y="742746"/>
                </a:lnTo>
                <a:lnTo>
                  <a:pt x="0" y="715848"/>
                </a:lnTo>
                <a:lnTo>
                  <a:pt x="0" y="351497"/>
                </a:lnTo>
                <a:lnTo>
                  <a:pt x="28892" y="351497"/>
                </a:lnTo>
                <a:lnTo>
                  <a:pt x="0" y="324599"/>
                </a:lnTo>
                <a:lnTo>
                  <a:pt x="0" y="0"/>
                </a:lnTo>
                <a:lnTo>
                  <a:pt x="55740" y="0"/>
                </a:lnTo>
                <a:lnTo>
                  <a:pt x="55740" y="15414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557087" y="1924458"/>
            <a:ext cx="69875" cy="358584"/>
          </a:xfrm>
          <a:custGeom>
            <a:avLst/>
            <a:gdLst/>
            <a:ahLst/>
            <a:cxnLst/>
            <a:rect l="l" t="t" r="r" b="b"/>
            <a:pathLst>
              <a:path w="69875" h="358584">
                <a:moveTo>
                  <a:pt x="69875" y="358584"/>
                </a:moveTo>
                <a:lnTo>
                  <a:pt x="69875" y="0"/>
                </a:lnTo>
                <a:lnTo>
                  <a:pt x="0" y="0"/>
                </a:lnTo>
                <a:lnTo>
                  <a:pt x="0" y="294462"/>
                </a:lnTo>
                <a:lnTo>
                  <a:pt x="69875" y="35858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557087" y="1924458"/>
            <a:ext cx="69875" cy="358584"/>
          </a:xfrm>
          <a:custGeom>
            <a:avLst/>
            <a:gdLst/>
            <a:ahLst/>
            <a:cxnLst/>
            <a:rect l="l" t="t" r="r" b="b"/>
            <a:pathLst>
              <a:path w="69875" h="358584">
                <a:moveTo>
                  <a:pt x="69875" y="358584"/>
                </a:moveTo>
                <a:lnTo>
                  <a:pt x="0" y="294462"/>
                </a:lnTo>
                <a:lnTo>
                  <a:pt x="0" y="0"/>
                </a:lnTo>
                <a:lnTo>
                  <a:pt x="69875" y="0"/>
                </a:lnTo>
                <a:lnTo>
                  <a:pt x="69875" y="3585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2803011" y="1854580"/>
            <a:ext cx="1695475" cy="1581226"/>
          </a:xfrm>
          <a:custGeom>
            <a:avLst/>
            <a:gdLst/>
            <a:ahLst/>
            <a:cxnLst/>
            <a:rect l="l" t="t" r="r" b="b"/>
            <a:pathLst>
              <a:path w="1695475" h="1581226">
                <a:moveTo>
                  <a:pt x="1695475" y="0"/>
                </a:moveTo>
                <a:lnTo>
                  <a:pt x="852830" y="0"/>
                </a:lnTo>
                <a:lnTo>
                  <a:pt x="852830" y="69875"/>
                </a:lnTo>
                <a:lnTo>
                  <a:pt x="1625587" y="69875"/>
                </a:lnTo>
                <a:lnTo>
                  <a:pt x="1625587" y="391236"/>
                </a:lnTo>
                <a:lnTo>
                  <a:pt x="852830" y="391236"/>
                </a:lnTo>
                <a:lnTo>
                  <a:pt x="782955" y="69875"/>
                </a:lnTo>
                <a:lnTo>
                  <a:pt x="782955" y="391236"/>
                </a:lnTo>
                <a:lnTo>
                  <a:pt x="97853" y="391236"/>
                </a:lnTo>
                <a:lnTo>
                  <a:pt x="97853" y="461111"/>
                </a:lnTo>
                <a:lnTo>
                  <a:pt x="1625587" y="461111"/>
                </a:lnTo>
                <a:lnTo>
                  <a:pt x="1625587" y="782485"/>
                </a:lnTo>
                <a:lnTo>
                  <a:pt x="97853" y="782485"/>
                </a:lnTo>
                <a:lnTo>
                  <a:pt x="97853" y="852360"/>
                </a:lnTo>
                <a:lnTo>
                  <a:pt x="1625587" y="852360"/>
                </a:lnTo>
                <a:lnTo>
                  <a:pt x="1625587" y="1173721"/>
                </a:lnTo>
                <a:lnTo>
                  <a:pt x="97853" y="1173721"/>
                </a:lnTo>
                <a:lnTo>
                  <a:pt x="97853" y="1243596"/>
                </a:lnTo>
                <a:lnTo>
                  <a:pt x="1625587" y="1243596"/>
                </a:lnTo>
                <a:lnTo>
                  <a:pt x="1625587" y="1581226"/>
                </a:lnTo>
                <a:lnTo>
                  <a:pt x="1695475" y="1581226"/>
                </a:lnTo>
                <a:lnTo>
                  <a:pt x="1695475" y="0"/>
                </a:lnTo>
                <a:close/>
              </a:path>
              <a:path w="1695475" h="1581226">
                <a:moveTo>
                  <a:pt x="852830" y="0"/>
                </a:moveTo>
                <a:lnTo>
                  <a:pt x="97853" y="0"/>
                </a:lnTo>
                <a:lnTo>
                  <a:pt x="97853" y="69875"/>
                </a:lnTo>
                <a:lnTo>
                  <a:pt x="782955" y="69875"/>
                </a:lnTo>
                <a:lnTo>
                  <a:pt x="852830" y="391236"/>
                </a:lnTo>
                <a:lnTo>
                  <a:pt x="85283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655841" y="1924456"/>
            <a:ext cx="772756" cy="321360"/>
          </a:xfrm>
          <a:custGeom>
            <a:avLst/>
            <a:gdLst/>
            <a:ahLst/>
            <a:cxnLst/>
            <a:rect l="l" t="t" r="r" b="b"/>
            <a:pathLst>
              <a:path w="772756" h="321360">
                <a:moveTo>
                  <a:pt x="772756" y="321360"/>
                </a:moveTo>
                <a:lnTo>
                  <a:pt x="0" y="321360"/>
                </a:lnTo>
                <a:lnTo>
                  <a:pt x="0" y="0"/>
                </a:lnTo>
                <a:lnTo>
                  <a:pt x="772756" y="0"/>
                </a:lnTo>
                <a:lnTo>
                  <a:pt x="772756" y="3213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2803011" y="1854580"/>
            <a:ext cx="1695475" cy="1581226"/>
          </a:xfrm>
          <a:custGeom>
            <a:avLst/>
            <a:gdLst/>
            <a:ahLst/>
            <a:cxnLst/>
            <a:rect l="l" t="t" r="r" b="b"/>
            <a:pathLst>
              <a:path w="1695475" h="1581226">
                <a:moveTo>
                  <a:pt x="1625587" y="0"/>
                </a:moveTo>
                <a:lnTo>
                  <a:pt x="852830" y="0"/>
                </a:lnTo>
                <a:lnTo>
                  <a:pt x="1625587" y="1"/>
                </a:lnTo>
              </a:path>
              <a:path w="1695475" h="1581226">
                <a:moveTo>
                  <a:pt x="852830" y="0"/>
                </a:moveTo>
                <a:lnTo>
                  <a:pt x="782955" y="0"/>
                </a:lnTo>
                <a:lnTo>
                  <a:pt x="852830" y="1"/>
                </a:lnTo>
              </a:path>
              <a:path w="1695475" h="1581226">
                <a:moveTo>
                  <a:pt x="782955" y="69875"/>
                </a:moveTo>
                <a:lnTo>
                  <a:pt x="643118" y="69875"/>
                </a:lnTo>
              </a:path>
              <a:path w="1695475" h="1581226">
                <a:moveTo>
                  <a:pt x="97853" y="391236"/>
                </a:moveTo>
                <a:lnTo>
                  <a:pt x="782955" y="391236"/>
                </a:lnTo>
                <a:lnTo>
                  <a:pt x="782955" y="69875"/>
                </a:lnTo>
              </a:path>
              <a:path w="1695475" h="1581226">
                <a:moveTo>
                  <a:pt x="782955" y="0"/>
                </a:moveTo>
                <a:lnTo>
                  <a:pt x="97853" y="0"/>
                </a:lnTo>
              </a:path>
              <a:path w="1695475" h="1581226">
                <a:moveTo>
                  <a:pt x="97853" y="69875"/>
                </a:moveTo>
                <a:lnTo>
                  <a:pt x="643118" y="69875"/>
                </a:lnTo>
              </a:path>
              <a:path w="1695475" h="1581226">
                <a:moveTo>
                  <a:pt x="1625587" y="461111"/>
                </a:moveTo>
                <a:lnTo>
                  <a:pt x="290323" y="461111"/>
                </a:lnTo>
              </a:path>
              <a:path w="1695475" h="1581226">
                <a:moveTo>
                  <a:pt x="1625587" y="782485"/>
                </a:moveTo>
                <a:lnTo>
                  <a:pt x="1625587" y="461111"/>
                </a:lnTo>
              </a:path>
              <a:path w="1695475" h="1581226">
                <a:moveTo>
                  <a:pt x="97853" y="461111"/>
                </a:moveTo>
                <a:lnTo>
                  <a:pt x="290323" y="461111"/>
                </a:lnTo>
              </a:path>
              <a:path w="1695475" h="1581226">
                <a:moveTo>
                  <a:pt x="1625587" y="852360"/>
                </a:moveTo>
                <a:lnTo>
                  <a:pt x="1335254" y="852360"/>
                </a:lnTo>
              </a:path>
              <a:path w="1695475" h="1581226">
                <a:moveTo>
                  <a:pt x="97853" y="1173721"/>
                </a:moveTo>
                <a:lnTo>
                  <a:pt x="1625587" y="1173721"/>
                </a:lnTo>
                <a:lnTo>
                  <a:pt x="1625587" y="852360"/>
                </a:lnTo>
              </a:path>
              <a:path w="1695475" h="1581226">
                <a:moveTo>
                  <a:pt x="1625587" y="782485"/>
                </a:moveTo>
                <a:lnTo>
                  <a:pt x="97853" y="782485"/>
                </a:lnTo>
              </a:path>
              <a:path w="1695475" h="1581226">
                <a:moveTo>
                  <a:pt x="97853" y="852360"/>
                </a:moveTo>
                <a:lnTo>
                  <a:pt x="1335254" y="852360"/>
                </a:lnTo>
              </a:path>
              <a:path w="1695475" h="1581226">
                <a:moveTo>
                  <a:pt x="97853" y="1243596"/>
                </a:moveTo>
                <a:lnTo>
                  <a:pt x="1625587" y="1243596"/>
                </a:lnTo>
                <a:lnTo>
                  <a:pt x="1625587" y="1581226"/>
                </a:lnTo>
                <a:lnTo>
                  <a:pt x="1695475" y="1581226"/>
                </a:lnTo>
                <a:lnTo>
                  <a:pt x="1695475" y="1243596"/>
                </a:lnTo>
              </a:path>
              <a:path w="1695475" h="1581226">
                <a:moveTo>
                  <a:pt x="1695475" y="1173721"/>
                </a:moveTo>
                <a:lnTo>
                  <a:pt x="1695475" y="1243596"/>
                </a:lnTo>
              </a:path>
              <a:path w="1695475" h="1581226">
                <a:moveTo>
                  <a:pt x="1695475" y="852360"/>
                </a:moveTo>
                <a:lnTo>
                  <a:pt x="1695475" y="1173721"/>
                </a:lnTo>
              </a:path>
              <a:path w="1695475" h="1581226">
                <a:moveTo>
                  <a:pt x="1695475" y="782485"/>
                </a:moveTo>
                <a:lnTo>
                  <a:pt x="1695475" y="852360"/>
                </a:lnTo>
              </a:path>
              <a:path w="1695475" h="1581226">
                <a:moveTo>
                  <a:pt x="1695475" y="461111"/>
                </a:moveTo>
                <a:lnTo>
                  <a:pt x="1695475" y="782485"/>
                </a:lnTo>
              </a:path>
              <a:path w="1695475" h="1581226">
                <a:moveTo>
                  <a:pt x="1695475" y="391236"/>
                </a:moveTo>
                <a:lnTo>
                  <a:pt x="1695475" y="461111"/>
                </a:lnTo>
              </a:path>
              <a:path w="1695475" h="1581226">
                <a:moveTo>
                  <a:pt x="1695475" y="69875"/>
                </a:moveTo>
                <a:lnTo>
                  <a:pt x="1695475" y="391236"/>
                </a:lnTo>
              </a:path>
              <a:path w="1695475" h="1581226">
                <a:moveTo>
                  <a:pt x="1695475" y="0"/>
                </a:moveTo>
                <a:lnTo>
                  <a:pt x="1625587" y="0"/>
                </a:lnTo>
              </a:path>
              <a:path w="1695475" h="1581226">
                <a:moveTo>
                  <a:pt x="1695475" y="69875"/>
                </a:moveTo>
                <a:lnTo>
                  <a:pt x="16954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2803008" y="1799630"/>
            <a:ext cx="1696300" cy="54940"/>
          </a:xfrm>
          <a:custGeom>
            <a:avLst/>
            <a:gdLst/>
            <a:ahLst/>
            <a:cxnLst/>
            <a:rect l="l" t="t" r="r" b="b"/>
            <a:pathLst>
              <a:path w="1696300" h="54940">
                <a:moveTo>
                  <a:pt x="1653870" y="0"/>
                </a:moveTo>
                <a:lnTo>
                  <a:pt x="97856" y="0"/>
                </a:lnTo>
                <a:lnTo>
                  <a:pt x="97856" y="54940"/>
                </a:lnTo>
                <a:lnTo>
                  <a:pt x="1696300" y="54940"/>
                </a:lnTo>
                <a:lnTo>
                  <a:pt x="16538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2803008" y="1799630"/>
            <a:ext cx="1696300" cy="54940"/>
          </a:xfrm>
          <a:custGeom>
            <a:avLst/>
            <a:gdLst/>
            <a:ahLst/>
            <a:cxnLst/>
            <a:rect l="l" t="t" r="r" b="b"/>
            <a:pathLst>
              <a:path w="1696300" h="54940">
                <a:moveTo>
                  <a:pt x="1653870" y="0"/>
                </a:moveTo>
                <a:lnTo>
                  <a:pt x="97856" y="0"/>
                </a:lnTo>
              </a:path>
              <a:path w="1696300" h="54940">
                <a:moveTo>
                  <a:pt x="97856" y="54940"/>
                </a:moveTo>
                <a:lnTo>
                  <a:pt x="1696300" y="54940"/>
                </a:lnTo>
                <a:lnTo>
                  <a:pt x="16538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2803014" y="1569031"/>
            <a:ext cx="1089837" cy="54940"/>
          </a:xfrm>
          <a:custGeom>
            <a:avLst/>
            <a:gdLst/>
            <a:ahLst/>
            <a:cxnLst/>
            <a:rect l="l" t="t" r="r" b="b"/>
            <a:pathLst>
              <a:path w="1089837" h="54940">
                <a:moveTo>
                  <a:pt x="1046645" y="0"/>
                </a:moveTo>
                <a:lnTo>
                  <a:pt x="97850" y="0"/>
                </a:lnTo>
                <a:lnTo>
                  <a:pt x="97850" y="54940"/>
                </a:lnTo>
                <a:lnTo>
                  <a:pt x="1089837" y="54940"/>
                </a:lnTo>
                <a:lnTo>
                  <a:pt x="104664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803014" y="1569031"/>
            <a:ext cx="1089837" cy="54940"/>
          </a:xfrm>
          <a:custGeom>
            <a:avLst/>
            <a:gdLst/>
            <a:ahLst/>
            <a:cxnLst/>
            <a:rect l="l" t="t" r="r" b="b"/>
            <a:pathLst>
              <a:path w="1089837" h="54940">
                <a:moveTo>
                  <a:pt x="1046645" y="0"/>
                </a:moveTo>
                <a:lnTo>
                  <a:pt x="97850" y="0"/>
                </a:lnTo>
              </a:path>
              <a:path w="1089837" h="54940">
                <a:moveTo>
                  <a:pt x="97850" y="54940"/>
                </a:moveTo>
                <a:lnTo>
                  <a:pt x="1089837" y="54940"/>
                </a:lnTo>
                <a:lnTo>
                  <a:pt x="10466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803014" y="318245"/>
            <a:ext cx="1046645" cy="1250784"/>
          </a:xfrm>
          <a:custGeom>
            <a:avLst/>
            <a:gdLst/>
            <a:ahLst/>
            <a:cxnLst/>
            <a:rect l="l" t="t" r="r" b="b"/>
            <a:pathLst>
              <a:path w="1046645" h="1250784">
                <a:moveTo>
                  <a:pt x="97850" y="116936"/>
                </a:moveTo>
                <a:lnTo>
                  <a:pt x="97850" y="233800"/>
                </a:lnTo>
                <a:lnTo>
                  <a:pt x="956602" y="1250784"/>
                </a:lnTo>
                <a:lnTo>
                  <a:pt x="1046645" y="1250784"/>
                </a:lnTo>
                <a:lnTo>
                  <a:pt x="97850" y="1169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803014" y="318245"/>
            <a:ext cx="1046645" cy="1250784"/>
          </a:xfrm>
          <a:custGeom>
            <a:avLst/>
            <a:gdLst/>
            <a:ahLst/>
            <a:cxnLst/>
            <a:rect l="l" t="t" r="r" b="b"/>
            <a:pathLst>
              <a:path w="1046645" h="1250784">
                <a:moveTo>
                  <a:pt x="97850" y="233800"/>
                </a:moveTo>
                <a:lnTo>
                  <a:pt x="956602" y="1250784"/>
                </a:lnTo>
                <a:lnTo>
                  <a:pt x="1046645" y="1250784"/>
                </a:lnTo>
                <a:lnTo>
                  <a:pt x="97850" y="1169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960341" y="273347"/>
            <a:ext cx="1496542" cy="1526286"/>
          </a:xfrm>
          <a:custGeom>
            <a:avLst/>
            <a:gdLst/>
            <a:ahLst/>
            <a:cxnLst/>
            <a:rect l="l" t="t" r="r" b="b"/>
            <a:pathLst>
              <a:path w="1496542" h="1526286">
                <a:moveTo>
                  <a:pt x="112750" y="0"/>
                </a:moveTo>
                <a:lnTo>
                  <a:pt x="0" y="0"/>
                </a:lnTo>
                <a:lnTo>
                  <a:pt x="1390853" y="1526286"/>
                </a:lnTo>
                <a:lnTo>
                  <a:pt x="1496542" y="1526286"/>
                </a:lnTo>
                <a:lnTo>
                  <a:pt x="11275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960341" y="273347"/>
            <a:ext cx="1496542" cy="1526286"/>
          </a:xfrm>
          <a:custGeom>
            <a:avLst/>
            <a:gdLst/>
            <a:ahLst/>
            <a:cxnLst/>
            <a:rect l="l" t="t" r="r" b="b"/>
            <a:pathLst>
              <a:path w="1496542" h="1526286">
                <a:moveTo>
                  <a:pt x="112750" y="0"/>
                </a:moveTo>
                <a:lnTo>
                  <a:pt x="0" y="0"/>
                </a:lnTo>
                <a:lnTo>
                  <a:pt x="1390853" y="1526286"/>
                </a:lnTo>
                <a:lnTo>
                  <a:pt x="1496542" y="1526286"/>
                </a:lnTo>
                <a:lnTo>
                  <a:pt x="1127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803013" y="1004403"/>
            <a:ext cx="440194" cy="564629"/>
          </a:xfrm>
          <a:custGeom>
            <a:avLst/>
            <a:gdLst/>
            <a:ahLst/>
            <a:cxnLst/>
            <a:rect l="l" t="t" r="r" b="b"/>
            <a:pathLst>
              <a:path w="440194" h="564629">
                <a:moveTo>
                  <a:pt x="97850" y="125511"/>
                </a:moveTo>
                <a:lnTo>
                  <a:pt x="97850" y="210483"/>
                </a:lnTo>
                <a:lnTo>
                  <a:pt x="380098" y="564629"/>
                </a:lnTo>
                <a:lnTo>
                  <a:pt x="440194" y="564629"/>
                </a:lnTo>
                <a:lnTo>
                  <a:pt x="97850" y="1255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803013" y="1004403"/>
            <a:ext cx="440194" cy="564629"/>
          </a:xfrm>
          <a:custGeom>
            <a:avLst/>
            <a:gdLst/>
            <a:ahLst/>
            <a:cxnLst/>
            <a:rect l="l" t="t" r="r" b="b"/>
            <a:pathLst>
              <a:path w="440194" h="564629">
                <a:moveTo>
                  <a:pt x="97850" y="210483"/>
                </a:moveTo>
                <a:lnTo>
                  <a:pt x="380098" y="564629"/>
                </a:lnTo>
                <a:lnTo>
                  <a:pt x="440194" y="564629"/>
                </a:lnTo>
                <a:lnTo>
                  <a:pt x="97850" y="1255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545554" y="1377248"/>
            <a:ext cx="37744" cy="191782"/>
          </a:xfrm>
          <a:custGeom>
            <a:avLst/>
            <a:gdLst/>
            <a:ahLst/>
            <a:cxnLst/>
            <a:rect l="l" t="t" r="r" b="b"/>
            <a:pathLst>
              <a:path w="37744" h="191782">
                <a:moveTo>
                  <a:pt x="0" y="0"/>
                </a:moveTo>
                <a:lnTo>
                  <a:pt x="0" y="191782"/>
                </a:lnTo>
                <a:lnTo>
                  <a:pt x="37744" y="191782"/>
                </a:lnTo>
                <a:lnTo>
                  <a:pt x="37744" y="44754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545554" y="1377248"/>
            <a:ext cx="37744" cy="191782"/>
          </a:xfrm>
          <a:custGeom>
            <a:avLst/>
            <a:gdLst/>
            <a:ahLst/>
            <a:cxnLst/>
            <a:rect l="l" t="t" r="r" b="b"/>
            <a:pathLst>
              <a:path w="37744" h="191782">
                <a:moveTo>
                  <a:pt x="0" y="0"/>
                </a:moveTo>
                <a:lnTo>
                  <a:pt x="0" y="191782"/>
                </a:lnTo>
                <a:lnTo>
                  <a:pt x="37744" y="191782"/>
                </a:lnTo>
                <a:lnTo>
                  <a:pt x="37744" y="4475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177968" y="948766"/>
            <a:ext cx="33032" cy="247992"/>
          </a:xfrm>
          <a:custGeom>
            <a:avLst/>
            <a:gdLst/>
            <a:ahLst/>
            <a:cxnLst/>
            <a:rect l="l" t="t" r="r" b="b"/>
            <a:pathLst>
              <a:path w="33032" h="247992">
                <a:moveTo>
                  <a:pt x="0" y="0"/>
                </a:moveTo>
                <a:lnTo>
                  <a:pt x="0" y="207949"/>
                </a:lnTo>
                <a:lnTo>
                  <a:pt x="33032" y="247992"/>
                </a:lnTo>
                <a:lnTo>
                  <a:pt x="33032" y="39166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177968" y="948766"/>
            <a:ext cx="33032" cy="247992"/>
          </a:xfrm>
          <a:custGeom>
            <a:avLst/>
            <a:gdLst/>
            <a:ahLst/>
            <a:cxnLst/>
            <a:rect l="l" t="t" r="r" b="b"/>
            <a:pathLst>
              <a:path w="33032" h="247992">
                <a:moveTo>
                  <a:pt x="0" y="0"/>
                </a:moveTo>
                <a:lnTo>
                  <a:pt x="0" y="207949"/>
                </a:lnTo>
                <a:lnTo>
                  <a:pt x="33032" y="247992"/>
                </a:lnTo>
                <a:lnTo>
                  <a:pt x="33032" y="3916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391949" y="1133647"/>
            <a:ext cx="93141" cy="0"/>
          </a:xfrm>
          <a:custGeom>
            <a:avLst/>
            <a:gdLst/>
            <a:ahLst/>
            <a:cxnLst/>
            <a:rect l="l" t="t" r="r" b="b"/>
            <a:pathLst>
              <a:path w="93141">
                <a:moveTo>
                  <a:pt x="0" y="0"/>
                </a:moveTo>
                <a:lnTo>
                  <a:pt x="93141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391949" y="1133647"/>
            <a:ext cx="93141" cy="0"/>
          </a:xfrm>
          <a:custGeom>
            <a:avLst/>
            <a:gdLst/>
            <a:ahLst/>
            <a:cxnLst/>
            <a:rect l="l" t="t" r="r" b="b"/>
            <a:pathLst>
              <a:path w="93141">
                <a:moveTo>
                  <a:pt x="0" y="0"/>
                </a:moveTo>
                <a:lnTo>
                  <a:pt x="93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744424" y="1133788"/>
            <a:ext cx="108127" cy="0"/>
          </a:xfrm>
          <a:custGeom>
            <a:avLst/>
            <a:gdLst/>
            <a:ahLst/>
            <a:cxnLst/>
            <a:rect l="l" t="t" r="r" b="b"/>
            <a:pathLst>
              <a:path w="108127">
                <a:moveTo>
                  <a:pt x="0" y="0"/>
                </a:moveTo>
                <a:lnTo>
                  <a:pt x="108127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744424" y="1133788"/>
            <a:ext cx="108127" cy="0"/>
          </a:xfrm>
          <a:custGeom>
            <a:avLst/>
            <a:gdLst/>
            <a:ahLst/>
            <a:cxnLst/>
            <a:rect l="l" t="t" r="r" b="b"/>
            <a:pathLst>
              <a:path w="108127">
                <a:moveTo>
                  <a:pt x="0" y="0"/>
                </a:moveTo>
                <a:lnTo>
                  <a:pt x="1081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355069" y="706520"/>
            <a:ext cx="110236" cy="0"/>
          </a:xfrm>
          <a:custGeom>
            <a:avLst/>
            <a:gdLst/>
            <a:ahLst/>
            <a:cxnLst/>
            <a:rect l="l" t="t" r="r" b="b"/>
            <a:pathLst>
              <a:path w="110235">
                <a:moveTo>
                  <a:pt x="0" y="0"/>
                </a:moveTo>
                <a:lnTo>
                  <a:pt x="110236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355069" y="706520"/>
            <a:ext cx="110236" cy="0"/>
          </a:xfrm>
          <a:custGeom>
            <a:avLst/>
            <a:gdLst/>
            <a:ahLst/>
            <a:cxnLst/>
            <a:rect l="l" t="t" r="r" b="b"/>
            <a:pathLst>
              <a:path w="110235">
                <a:moveTo>
                  <a:pt x="0" y="0"/>
                </a:moveTo>
                <a:lnTo>
                  <a:pt x="1102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075389" y="399601"/>
            <a:ext cx="112166" cy="0"/>
          </a:xfrm>
          <a:custGeom>
            <a:avLst/>
            <a:gdLst/>
            <a:ahLst/>
            <a:cxnLst/>
            <a:rect l="l" t="t" r="r" b="b"/>
            <a:pathLst>
              <a:path w="112166">
                <a:moveTo>
                  <a:pt x="0" y="0"/>
                </a:moveTo>
                <a:lnTo>
                  <a:pt x="112166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075389" y="399601"/>
            <a:ext cx="112166" cy="0"/>
          </a:xfrm>
          <a:custGeom>
            <a:avLst/>
            <a:gdLst/>
            <a:ahLst/>
            <a:cxnLst/>
            <a:rect l="l" t="t" r="r" b="b"/>
            <a:pathLst>
              <a:path w="112166">
                <a:moveTo>
                  <a:pt x="0" y="0"/>
                </a:moveTo>
                <a:lnTo>
                  <a:pt x="1121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024690" y="698713"/>
            <a:ext cx="92481" cy="152"/>
          </a:xfrm>
          <a:custGeom>
            <a:avLst/>
            <a:gdLst/>
            <a:ahLst/>
            <a:cxnLst/>
            <a:rect l="l" t="t" r="r" b="b"/>
            <a:pathLst>
              <a:path w="92481" h="152">
                <a:moveTo>
                  <a:pt x="0" y="0"/>
                </a:moveTo>
                <a:lnTo>
                  <a:pt x="92481" y="152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024690" y="698713"/>
            <a:ext cx="92481" cy="152"/>
          </a:xfrm>
          <a:custGeom>
            <a:avLst/>
            <a:gdLst/>
            <a:ahLst/>
            <a:cxnLst/>
            <a:rect l="l" t="t" r="r" b="b"/>
            <a:pathLst>
              <a:path w="92481" h="152">
                <a:moveTo>
                  <a:pt x="0" y="0"/>
                </a:moveTo>
                <a:lnTo>
                  <a:pt x="92481" y="1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413993" y="2069199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128422" y="0"/>
                </a:lnTo>
                <a:lnTo>
                  <a:pt x="0" y="0"/>
                </a:lnTo>
                <a:lnTo>
                  <a:pt x="0" y="64681"/>
                </a:lnTo>
                <a:lnTo>
                  <a:pt x="128422" y="646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413993" y="2069199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0" y="64681"/>
                </a:lnTo>
                <a:lnTo>
                  <a:pt x="0" y="0"/>
                </a:lnTo>
                <a:lnTo>
                  <a:pt x="128422" y="0"/>
                </a:lnTo>
                <a:lnTo>
                  <a:pt x="128422" y="64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2803010" y="1360473"/>
            <a:ext cx="182638" cy="208559"/>
          </a:xfrm>
          <a:custGeom>
            <a:avLst/>
            <a:gdLst/>
            <a:ahLst/>
            <a:cxnLst/>
            <a:rect l="l" t="t" r="r" b="b"/>
            <a:pathLst>
              <a:path w="182638" h="208559">
                <a:moveTo>
                  <a:pt x="97853" y="111741"/>
                </a:moveTo>
                <a:lnTo>
                  <a:pt x="97853" y="196083"/>
                </a:lnTo>
                <a:lnTo>
                  <a:pt x="107454" y="208559"/>
                </a:lnTo>
                <a:lnTo>
                  <a:pt x="182638" y="208559"/>
                </a:lnTo>
                <a:lnTo>
                  <a:pt x="97853" y="1117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803010" y="1360473"/>
            <a:ext cx="182638" cy="208559"/>
          </a:xfrm>
          <a:custGeom>
            <a:avLst/>
            <a:gdLst/>
            <a:ahLst/>
            <a:cxnLst/>
            <a:rect l="l" t="t" r="r" b="b"/>
            <a:pathLst>
              <a:path w="182638" h="208559">
                <a:moveTo>
                  <a:pt x="97853" y="196083"/>
                </a:moveTo>
                <a:lnTo>
                  <a:pt x="107454" y="208559"/>
                </a:lnTo>
                <a:lnTo>
                  <a:pt x="182638" y="208559"/>
                </a:lnTo>
                <a:lnTo>
                  <a:pt x="97853" y="1117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2803013" y="976284"/>
            <a:ext cx="182638" cy="258584"/>
          </a:xfrm>
          <a:custGeom>
            <a:avLst/>
            <a:gdLst/>
            <a:ahLst/>
            <a:cxnLst/>
            <a:rect l="l" t="t" r="r" b="b"/>
            <a:pathLst>
              <a:path w="182638" h="258584">
                <a:moveTo>
                  <a:pt x="182638" y="230212"/>
                </a:moveTo>
                <a:lnTo>
                  <a:pt x="97850" y="123339"/>
                </a:lnTo>
                <a:lnTo>
                  <a:pt x="97850" y="151593"/>
                </a:lnTo>
                <a:lnTo>
                  <a:pt x="182638" y="258584"/>
                </a:lnTo>
                <a:lnTo>
                  <a:pt x="182638" y="2302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2803013" y="976284"/>
            <a:ext cx="182638" cy="258584"/>
          </a:xfrm>
          <a:custGeom>
            <a:avLst/>
            <a:gdLst/>
            <a:ahLst/>
            <a:cxnLst/>
            <a:rect l="l" t="t" r="r" b="b"/>
            <a:pathLst>
              <a:path w="182638" h="258584">
                <a:moveTo>
                  <a:pt x="182638" y="230212"/>
                </a:moveTo>
                <a:lnTo>
                  <a:pt x="97850" y="123339"/>
                </a:lnTo>
              </a:path>
              <a:path w="182638" h="258584">
                <a:moveTo>
                  <a:pt x="97850" y="151593"/>
                </a:moveTo>
                <a:lnTo>
                  <a:pt x="182638" y="258584"/>
                </a:lnTo>
                <a:lnTo>
                  <a:pt x="182638" y="2302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063730" y="1336172"/>
            <a:ext cx="201714" cy="232854"/>
          </a:xfrm>
          <a:custGeom>
            <a:avLst/>
            <a:gdLst/>
            <a:ahLst/>
            <a:cxnLst/>
            <a:rect l="l" t="t" r="r" b="b"/>
            <a:pathLst>
              <a:path w="201714" h="232854">
                <a:moveTo>
                  <a:pt x="0" y="0"/>
                </a:moveTo>
                <a:lnTo>
                  <a:pt x="179476" y="232854"/>
                </a:lnTo>
                <a:lnTo>
                  <a:pt x="201714" y="232854"/>
                </a:lnTo>
                <a:lnTo>
                  <a:pt x="21818" y="152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3063730" y="1336172"/>
            <a:ext cx="201714" cy="232854"/>
          </a:xfrm>
          <a:custGeom>
            <a:avLst/>
            <a:gdLst/>
            <a:ahLst/>
            <a:cxnLst/>
            <a:rect l="l" t="t" r="r" b="b"/>
            <a:pathLst>
              <a:path w="201714" h="232854">
                <a:moveTo>
                  <a:pt x="0" y="0"/>
                </a:moveTo>
                <a:lnTo>
                  <a:pt x="179476" y="232854"/>
                </a:lnTo>
                <a:lnTo>
                  <a:pt x="201714" y="232854"/>
                </a:lnTo>
                <a:lnTo>
                  <a:pt x="21818" y="1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063730" y="1116088"/>
            <a:ext cx="21818" cy="220230"/>
          </a:xfrm>
          <a:custGeom>
            <a:avLst/>
            <a:gdLst/>
            <a:ahLst/>
            <a:cxnLst/>
            <a:rect l="l" t="t" r="r" b="b"/>
            <a:pathLst>
              <a:path w="21818" h="220230">
                <a:moveTo>
                  <a:pt x="0" y="0"/>
                </a:moveTo>
                <a:lnTo>
                  <a:pt x="0" y="220078"/>
                </a:lnTo>
                <a:lnTo>
                  <a:pt x="21818" y="220230"/>
                </a:lnTo>
                <a:lnTo>
                  <a:pt x="21818" y="25006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3063730" y="1116088"/>
            <a:ext cx="21818" cy="220230"/>
          </a:xfrm>
          <a:custGeom>
            <a:avLst/>
            <a:gdLst/>
            <a:ahLst/>
            <a:cxnLst/>
            <a:rect l="l" t="t" r="r" b="b"/>
            <a:pathLst>
              <a:path w="21818" h="220230">
                <a:moveTo>
                  <a:pt x="0" y="0"/>
                </a:moveTo>
                <a:lnTo>
                  <a:pt x="0" y="220078"/>
                </a:lnTo>
                <a:lnTo>
                  <a:pt x="21818" y="220230"/>
                </a:lnTo>
                <a:lnTo>
                  <a:pt x="21818" y="2500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583300" y="1421994"/>
            <a:ext cx="19938" cy="147040"/>
          </a:xfrm>
          <a:custGeom>
            <a:avLst/>
            <a:gdLst/>
            <a:ahLst/>
            <a:cxnLst/>
            <a:rect l="l" t="t" r="r" b="b"/>
            <a:pathLst>
              <a:path w="19938" h="147040">
                <a:moveTo>
                  <a:pt x="0" y="0"/>
                </a:moveTo>
                <a:lnTo>
                  <a:pt x="0" y="147040"/>
                </a:lnTo>
                <a:lnTo>
                  <a:pt x="19938" y="147040"/>
                </a:lnTo>
                <a:lnTo>
                  <a:pt x="19431" y="2305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583300" y="1421994"/>
            <a:ext cx="19938" cy="147040"/>
          </a:xfrm>
          <a:custGeom>
            <a:avLst/>
            <a:gdLst/>
            <a:ahLst/>
            <a:cxnLst/>
            <a:rect l="l" t="t" r="r" b="b"/>
            <a:pathLst>
              <a:path w="19938" h="147040">
                <a:moveTo>
                  <a:pt x="0" y="0"/>
                </a:moveTo>
                <a:lnTo>
                  <a:pt x="0" y="147040"/>
                </a:lnTo>
                <a:lnTo>
                  <a:pt x="19938" y="147040"/>
                </a:lnTo>
                <a:lnTo>
                  <a:pt x="19431" y="2305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430989" y="1241193"/>
            <a:ext cx="20434" cy="220827"/>
          </a:xfrm>
          <a:custGeom>
            <a:avLst/>
            <a:gdLst/>
            <a:ahLst/>
            <a:cxnLst/>
            <a:rect l="l" t="t" r="r" b="b"/>
            <a:pathLst>
              <a:path w="20434" h="220827">
                <a:moveTo>
                  <a:pt x="0" y="0"/>
                </a:moveTo>
                <a:lnTo>
                  <a:pt x="0" y="220827"/>
                </a:lnTo>
                <a:lnTo>
                  <a:pt x="20434" y="220446"/>
                </a:lnTo>
                <a:lnTo>
                  <a:pt x="20434" y="24752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430989" y="1241193"/>
            <a:ext cx="20434" cy="220827"/>
          </a:xfrm>
          <a:custGeom>
            <a:avLst/>
            <a:gdLst/>
            <a:ahLst/>
            <a:cxnLst/>
            <a:rect l="l" t="t" r="r" b="b"/>
            <a:pathLst>
              <a:path w="20434" h="220827">
                <a:moveTo>
                  <a:pt x="0" y="0"/>
                </a:moveTo>
                <a:lnTo>
                  <a:pt x="0" y="220827"/>
                </a:lnTo>
                <a:lnTo>
                  <a:pt x="20434" y="220446"/>
                </a:lnTo>
                <a:lnTo>
                  <a:pt x="20434" y="247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063730" y="1423184"/>
            <a:ext cx="22034" cy="145846"/>
          </a:xfrm>
          <a:custGeom>
            <a:avLst/>
            <a:gdLst/>
            <a:ahLst/>
            <a:cxnLst/>
            <a:rect l="l" t="t" r="r" b="b"/>
            <a:pathLst>
              <a:path w="22034" h="145846">
                <a:moveTo>
                  <a:pt x="0" y="0"/>
                </a:moveTo>
                <a:lnTo>
                  <a:pt x="0" y="145846"/>
                </a:lnTo>
                <a:lnTo>
                  <a:pt x="22034" y="145846"/>
                </a:lnTo>
                <a:lnTo>
                  <a:pt x="22034" y="26847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063730" y="1423184"/>
            <a:ext cx="22034" cy="145846"/>
          </a:xfrm>
          <a:custGeom>
            <a:avLst/>
            <a:gdLst/>
            <a:ahLst/>
            <a:cxnLst/>
            <a:rect l="l" t="t" r="r" b="b"/>
            <a:pathLst>
              <a:path w="22034" h="145846">
                <a:moveTo>
                  <a:pt x="0" y="0"/>
                </a:moveTo>
                <a:lnTo>
                  <a:pt x="0" y="145846"/>
                </a:lnTo>
                <a:lnTo>
                  <a:pt x="22034" y="145846"/>
                </a:lnTo>
                <a:lnTo>
                  <a:pt x="22034" y="2684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210998" y="988773"/>
            <a:ext cx="22326" cy="207987"/>
          </a:xfrm>
          <a:custGeom>
            <a:avLst/>
            <a:gdLst/>
            <a:ahLst/>
            <a:cxnLst/>
            <a:rect l="l" t="t" r="r" b="b"/>
            <a:pathLst>
              <a:path w="22326" h="207987">
                <a:moveTo>
                  <a:pt x="0" y="0"/>
                </a:moveTo>
                <a:lnTo>
                  <a:pt x="0" y="207987"/>
                </a:lnTo>
                <a:lnTo>
                  <a:pt x="22326" y="207772"/>
                </a:lnTo>
                <a:lnTo>
                  <a:pt x="21463" y="24968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210998" y="988773"/>
            <a:ext cx="22326" cy="207987"/>
          </a:xfrm>
          <a:custGeom>
            <a:avLst/>
            <a:gdLst/>
            <a:ahLst/>
            <a:cxnLst/>
            <a:rect l="l" t="t" r="r" b="b"/>
            <a:pathLst>
              <a:path w="22326" h="207987">
                <a:moveTo>
                  <a:pt x="0" y="0"/>
                </a:moveTo>
                <a:lnTo>
                  <a:pt x="0" y="207987"/>
                </a:lnTo>
                <a:lnTo>
                  <a:pt x="22326" y="207772"/>
                </a:lnTo>
                <a:lnTo>
                  <a:pt x="21463" y="2496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063730" y="810709"/>
            <a:ext cx="21602" cy="208076"/>
          </a:xfrm>
          <a:custGeom>
            <a:avLst/>
            <a:gdLst/>
            <a:ahLst/>
            <a:cxnLst/>
            <a:rect l="l" t="t" r="r" b="b"/>
            <a:pathLst>
              <a:path w="21602" h="208076">
                <a:moveTo>
                  <a:pt x="0" y="0"/>
                </a:moveTo>
                <a:lnTo>
                  <a:pt x="0" y="208076"/>
                </a:lnTo>
                <a:lnTo>
                  <a:pt x="21602" y="208076"/>
                </a:lnTo>
                <a:lnTo>
                  <a:pt x="21602" y="25133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063730" y="810709"/>
            <a:ext cx="21602" cy="208076"/>
          </a:xfrm>
          <a:custGeom>
            <a:avLst/>
            <a:gdLst/>
            <a:ahLst/>
            <a:cxnLst/>
            <a:rect l="l" t="t" r="r" b="b"/>
            <a:pathLst>
              <a:path w="21602" h="208076">
                <a:moveTo>
                  <a:pt x="0" y="0"/>
                </a:moveTo>
                <a:lnTo>
                  <a:pt x="0" y="208076"/>
                </a:lnTo>
                <a:lnTo>
                  <a:pt x="21602" y="208076"/>
                </a:lnTo>
                <a:lnTo>
                  <a:pt x="21602" y="2513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317552" y="1195994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102870" y="174510"/>
                </a:lnTo>
                <a:lnTo>
                  <a:pt x="102870" y="119405"/>
                </a:lnTo>
                <a:lnTo>
                  <a:pt x="0" y="0"/>
                </a:lnTo>
                <a:lnTo>
                  <a:pt x="0" y="5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317552" y="1195994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0" y="0"/>
                </a:lnTo>
                <a:lnTo>
                  <a:pt x="102870" y="119405"/>
                </a:lnTo>
                <a:lnTo>
                  <a:pt x="102870" y="174510"/>
                </a:lnTo>
                <a:lnTo>
                  <a:pt x="0" y="532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430989" y="1461642"/>
            <a:ext cx="107010" cy="107391"/>
          </a:xfrm>
          <a:custGeom>
            <a:avLst/>
            <a:gdLst/>
            <a:ahLst/>
            <a:cxnLst/>
            <a:rect l="l" t="t" r="r" b="b"/>
            <a:pathLst>
              <a:path w="107010" h="107391">
                <a:moveTo>
                  <a:pt x="0" y="380"/>
                </a:moveTo>
                <a:lnTo>
                  <a:pt x="86563" y="107391"/>
                </a:lnTo>
                <a:lnTo>
                  <a:pt x="107010" y="107391"/>
                </a:lnTo>
                <a:lnTo>
                  <a:pt x="20434" y="0"/>
                </a:lnTo>
                <a:lnTo>
                  <a:pt x="0" y="3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430989" y="1461642"/>
            <a:ext cx="107010" cy="107391"/>
          </a:xfrm>
          <a:custGeom>
            <a:avLst/>
            <a:gdLst/>
            <a:ahLst/>
            <a:cxnLst/>
            <a:rect l="l" t="t" r="r" b="b"/>
            <a:pathLst>
              <a:path w="107010" h="107391">
                <a:moveTo>
                  <a:pt x="0" y="380"/>
                </a:moveTo>
                <a:lnTo>
                  <a:pt x="20434" y="0"/>
                </a:lnTo>
                <a:lnTo>
                  <a:pt x="107010" y="107391"/>
                </a:lnTo>
                <a:lnTo>
                  <a:pt x="86563" y="107391"/>
                </a:lnTo>
                <a:lnTo>
                  <a:pt x="0" y="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210999" y="1196548"/>
            <a:ext cx="141909" cy="172275"/>
          </a:xfrm>
          <a:custGeom>
            <a:avLst/>
            <a:gdLst/>
            <a:ahLst/>
            <a:cxnLst/>
            <a:rect l="l" t="t" r="r" b="b"/>
            <a:pathLst>
              <a:path w="141909" h="172275">
                <a:moveTo>
                  <a:pt x="0" y="215"/>
                </a:moveTo>
                <a:lnTo>
                  <a:pt x="141909" y="172275"/>
                </a:lnTo>
                <a:lnTo>
                  <a:pt x="141909" y="144589"/>
                </a:lnTo>
                <a:lnTo>
                  <a:pt x="22326" y="0"/>
                </a:lnTo>
                <a:lnTo>
                  <a:pt x="0" y="2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210999" y="1196548"/>
            <a:ext cx="141909" cy="172275"/>
          </a:xfrm>
          <a:custGeom>
            <a:avLst/>
            <a:gdLst/>
            <a:ahLst/>
            <a:cxnLst/>
            <a:rect l="l" t="t" r="r" b="b"/>
            <a:pathLst>
              <a:path w="141909" h="172275">
                <a:moveTo>
                  <a:pt x="0" y="215"/>
                </a:moveTo>
                <a:lnTo>
                  <a:pt x="22326" y="0"/>
                </a:lnTo>
                <a:lnTo>
                  <a:pt x="141909" y="144589"/>
                </a:lnTo>
                <a:lnTo>
                  <a:pt x="141909" y="172275"/>
                </a:lnTo>
                <a:lnTo>
                  <a:pt x="0" y="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063730" y="1018784"/>
            <a:ext cx="114236" cy="138277"/>
          </a:xfrm>
          <a:custGeom>
            <a:avLst/>
            <a:gdLst/>
            <a:ahLst/>
            <a:cxnLst/>
            <a:rect l="l" t="t" r="r" b="b"/>
            <a:pathLst>
              <a:path w="114236" h="138277">
                <a:moveTo>
                  <a:pt x="0" y="0"/>
                </a:moveTo>
                <a:lnTo>
                  <a:pt x="114236" y="138277"/>
                </a:lnTo>
                <a:lnTo>
                  <a:pt x="114236" y="115227"/>
                </a:lnTo>
                <a:lnTo>
                  <a:pt x="21602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063730" y="1018784"/>
            <a:ext cx="114236" cy="138277"/>
          </a:xfrm>
          <a:custGeom>
            <a:avLst/>
            <a:gdLst/>
            <a:ahLst/>
            <a:cxnLst/>
            <a:rect l="l" t="t" r="r" b="b"/>
            <a:pathLst>
              <a:path w="114236" h="138277">
                <a:moveTo>
                  <a:pt x="0" y="0"/>
                </a:moveTo>
                <a:lnTo>
                  <a:pt x="114236" y="138277"/>
                </a:lnTo>
                <a:lnTo>
                  <a:pt x="114236" y="115227"/>
                </a:lnTo>
                <a:lnTo>
                  <a:pt x="21602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2868762" y="782388"/>
            <a:ext cx="116890" cy="141719"/>
          </a:xfrm>
          <a:custGeom>
            <a:avLst/>
            <a:gdLst/>
            <a:ahLst/>
            <a:cxnLst/>
            <a:rect l="l" t="t" r="r" b="b"/>
            <a:pathLst>
              <a:path w="116890" h="141719">
                <a:moveTo>
                  <a:pt x="116890" y="115671"/>
                </a:moveTo>
                <a:lnTo>
                  <a:pt x="32101" y="13911"/>
                </a:lnTo>
                <a:lnTo>
                  <a:pt x="32101" y="38920"/>
                </a:lnTo>
                <a:lnTo>
                  <a:pt x="116890" y="141719"/>
                </a:lnTo>
                <a:lnTo>
                  <a:pt x="116890" y="1156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2868762" y="782388"/>
            <a:ext cx="116890" cy="141719"/>
          </a:xfrm>
          <a:custGeom>
            <a:avLst/>
            <a:gdLst/>
            <a:ahLst/>
            <a:cxnLst/>
            <a:rect l="l" t="t" r="r" b="b"/>
            <a:pathLst>
              <a:path w="116890" h="141719">
                <a:moveTo>
                  <a:pt x="116890" y="115671"/>
                </a:moveTo>
                <a:lnTo>
                  <a:pt x="32101" y="13911"/>
                </a:lnTo>
              </a:path>
              <a:path w="116890" h="141719">
                <a:moveTo>
                  <a:pt x="32101" y="38920"/>
                </a:moveTo>
                <a:lnTo>
                  <a:pt x="116890" y="141719"/>
                </a:lnTo>
                <a:lnTo>
                  <a:pt x="116890" y="1156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2803013" y="1334367"/>
            <a:ext cx="182638" cy="234188"/>
          </a:xfrm>
          <a:custGeom>
            <a:avLst/>
            <a:gdLst/>
            <a:ahLst/>
            <a:cxnLst/>
            <a:rect l="l" t="t" r="r" b="b"/>
            <a:pathLst>
              <a:path w="182638" h="234187">
                <a:moveTo>
                  <a:pt x="182638" y="214185"/>
                </a:moveTo>
                <a:lnTo>
                  <a:pt x="97850" y="114752"/>
                </a:lnTo>
                <a:lnTo>
                  <a:pt x="97850" y="137590"/>
                </a:lnTo>
                <a:lnTo>
                  <a:pt x="182638" y="234187"/>
                </a:lnTo>
                <a:lnTo>
                  <a:pt x="182638" y="214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2803013" y="1334367"/>
            <a:ext cx="182638" cy="234188"/>
          </a:xfrm>
          <a:custGeom>
            <a:avLst/>
            <a:gdLst/>
            <a:ahLst/>
            <a:cxnLst/>
            <a:rect l="l" t="t" r="r" b="b"/>
            <a:pathLst>
              <a:path w="182638" h="234187">
                <a:moveTo>
                  <a:pt x="182638" y="214185"/>
                </a:moveTo>
                <a:lnTo>
                  <a:pt x="97850" y="114752"/>
                </a:lnTo>
              </a:path>
              <a:path w="182638" h="234187">
                <a:moveTo>
                  <a:pt x="97850" y="137590"/>
                </a:moveTo>
                <a:lnTo>
                  <a:pt x="182638" y="234187"/>
                </a:lnTo>
                <a:lnTo>
                  <a:pt x="182638" y="214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317553" y="1195996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35356" y="0"/>
                </a:moveTo>
                <a:lnTo>
                  <a:pt x="0" y="0"/>
                </a:lnTo>
                <a:lnTo>
                  <a:pt x="102870" y="119405"/>
                </a:lnTo>
                <a:lnTo>
                  <a:pt x="152425" y="119329"/>
                </a:lnTo>
                <a:lnTo>
                  <a:pt x="133870" y="99263"/>
                </a:lnTo>
                <a:lnTo>
                  <a:pt x="113436" y="99263"/>
                </a:lnTo>
                <a:lnTo>
                  <a:pt x="35356" y="11849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317553" y="1195996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0" y="0"/>
                </a:moveTo>
                <a:lnTo>
                  <a:pt x="35356" y="0"/>
                </a:lnTo>
                <a:lnTo>
                  <a:pt x="35356" y="11849"/>
                </a:lnTo>
                <a:lnTo>
                  <a:pt x="113436" y="99263"/>
                </a:lnTo>
                <a:lnTo>
                  <a:pt x="133870" y="99263"/>
                </a:lnTo>
                <a:lnTo>
                  <a:pt x="152425" y="119329"/>
                </a:lnTo>
                <a:lnTo>
                  <a:pt x="102870" y="11940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445199" y="1315403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420422" y="1315403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950294" y="1093999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70" h="174510">
                <a:moveTo>
                  <a:pt x="0" y="53276"/>
                </a:moveTo>
                <a:lnTo>
                  <a:pt x="102870" y="174510"/>
                </a:lnTo>
                <a:lnTo>
                  <a:pt x="102870" y="119405"/>
                </a:lnTo>
                <a:lnTo>
                  <a:pt x="0" y="0"/>
                </a:lnTo>
                <a:lnTo>
                  <a:pt x="0" y="5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950294" y="1093999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70" h="174510">
                <a:moveTo>
                  <a:pt x="0" y="53276"/>
                </a:moveTo>
                <a:lnTo>
                  <a:pt x="0" y="0"/>
                </a:lnTo>
                <a:lnTo>
                  <a:pt x="102870" y="119405"/>
                </a:lnTo>
                <a:lnTo>
                  <a:pt x="102870" y="174510"/>
                </a:lnTo>
                <a:lnTo>
                  <a:pt x="0" y="532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2950295" y="1094000"/>
            <a:ext cx="152425" cy="119392"/>
          </a:xfrm>
          <a:custGeom>
            <a:avLst/>
            <a:gdLst/>
            <a:ahLst/>
            <a:cxnLst/>
            <a:rect l="l" t="t" r="r" b="b"/>
            <a:pathLst>
              <a:path w="152425" h="119392">
                <a:moveTo>
                  <a:pt x="35356" y="0"/>
                </a:moveTo>
                <a:lnTo>
                  <a:pt x="0" y="0"/>
                </a:lnTo>
                <a:lnTo>
                  <a:pt x="102870" y="119392"/>
                </a:lnTo>
                <a:lnTo>
                  <a:pt x="152425" y="119329"/>
                </a:lnTo>
                <a:lnTo>
                  <a:pt x="133870" y="99263"/>
                </a:lnTo>
                <a:lnTo>
                  <a:pt x="113436" y="99263"/>
                </a:lnTo>
                <a:lnTo>
                  <a:pt x="35356" y="11836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2950295" y="1094000"/>
            <a:ext cx="152425" cy="119392"/>
          </a:xfrm>
          <a:custGeom>
            <a:avLst/>
            <a:gdLst/>
            <a:ahLst/>
            <a:cxnLst/>
            <a:rect l="l" t="t" r="r" b="b"/>
            <a:pathLst>
              <a:path w="152425" h="119392">
                <a:moveTo>
                  <a:pt x="0" y="0"/>
                </a:moveTo>
                <a:lnTo>
                  <a:pt x="35356" y="0"/>
                </a:lnTo>
                <a:lnTo>
                  <a:pt x="35356" y="11836"/>
                </a:lnTo>
                <a:lnTo>
                  <a:pt x="113436" y="99263"/>
                </a:lnTo>
                <a:lnTo>
                  <a:pt x="133870" y="99263"/>
                </a:lnTo>
                <a:lnTo>
                  <a:pt x="152425" y="119329"/>
                </a:lnTo>
                <a:lnTo>
                  <a:pt x="102870" y="119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077940" y="1213397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053163" y="1213397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2950294" y="768846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70" h="174510">
                <a:moveTo>
                  <a:pt x="0" y="53276"/>
                </a:moveTo>
                <a:lnTo>
                  <a:pt x="102870" y="174510"/>
                </a:lnTo>
                <a:lnTo>
                  <a:pt x="102870" y="119405"/>
                </a:lnTo>
                <a:lnTo>
                  <a:pt x="0" y="0"/>
                </a:lnTo>
                <a:lnTo>
                  <a:pt x="0" y="5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2950294" y="768846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70" h="174510">
                <a:moveTo>
                  <a:pt x="0" y="53276"/>
                </a:moveTo>
                <a:lnTo>
                  <a:pt x="0" y="0"/>
                </a:lnTo>
                <a:lnTo>
                  <a:pt x="102870" y="119405"/>
                </a:lnTo>
                <a:lnTo>
                  <a:pt x="102870" y="174510"/>
                </a:lnTo>
                <a:lnTo>
                  <a:pt x="0" y="532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2950295" y="768852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35356" y="0"/>
                </a:moveTo>
                <a:lnTo>
                  <a:pt x="0" y="0"/>
                </a:lnTo>
                <a:lnTo>
                  <a:pt x="102870" y="119405"/>
                </a:lnTo>
                <a:lnTo>
                  <a:pt x="152425" y="119329"/>
                </a:lnTo>
                <a:lnTo>
                  <a:pt x="133870" y="99263"/>
                </a:lnTo>
                <a:lnTo>
                  <a:pt x="113436" y="99263"/>
                </a:lnTo>
                <a:lnTo>
                  <a:pt x="35356" y="11836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2950295" y="768852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0" y="0"/>
                </a:moveTo>
                <a:lnTo>
                  <a:pt x="35356" y="0"/>
                </a:lnTo>
                <a:lnTo>
                  <a:pt x="35356" y="11836"/>
                </a:lnTo>
                <a:lnTo>
                  <a:pt x="113436" y="99263"/>
                </a:lnTo>
                <a:lnTo>
                  <a:pt x="133870" y="99263"/>
                </a:lnTo>
                <a:lnTo>
                  <a:pt x="152425" y="119329"/>
                </a:lnTo>
                <a:lnTo>
                  <a:pt x="102870" y="11940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077940" y="888251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053163" y="888251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2950294" y="1393481"/>
            <a:ext cx="102870" cy="174497"/>
          </a:xfrm>
          <a:custGeom>
            <a:avLst/>
            <a:gdLst/>
            <a:ahLst/>
            <a:cxnLst/>
            <a:rect l="l" t="t" r="r" b="b"/>
            <a:pathLst>
              <a:path w="102870" h="174497">
                <a:moveTo>
                  <a:pt x="0" y="53263"/>
                </a:moveTo>
                <a:lnTo>
                  <a:pt x="102870" y="174498"/>
                </a:lnTo>
                <a:lnTo>
                  <a:pt x="102870" y="119392"/>
                </a:lnTo>
                <a:lnTo>
                  <a:pt x="0" y="0"/>
                </a:lnTo>
                <a:lnTo>
                  <a:pt x="0" y="532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2950294" y="1393481"/>
            <a:ext cx="102870" cy="174497"/>
          </a:xfrm>
          <a:custGeom>
            <a:avLst/>
            <a:gdLst/>
            <a:ahLst/>
            <a:cxnLst/>
            <a:rect l="l" t="t" r="r" b="b"/>
            <a:pathLst>
              <a:path w="102870" h="174497">
                <a:moveTo>
                  <a:pt x="0" y="53263"/>
                </a:moveTo>
                <a:lnTo>
                  <a:pt x="0" y="0"/>
                </a:lnTo>
                <a:lnTo>
                  <a:pt x="102870" y="119392"/>
                </a:lnTo>
                <a:lnTo>
                  <a:pt x="102870" y="174498"/>
                </a:lnTo>
                <a:lnTo>
                  <a:pt x="0" y="532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2950295" y="1393475"/>
            <a:ext cx="152425" cy="119392"/>
          </a:xfrm>
          <a:custGeom>
            <a:avLst/>
            <a:gdLst/>
            <a:ahLst/>
            <a:cxnLst/>
            <a:rect l="l" t="t" r="r" b="b"/>
            <a:pathLst>
              <a:path w="152425" h="119392">
                <a:moveTo>
                  <a:pt x="35356" y="0"/>
                </a:moveTo>
                <a:lnTo>
                  <a:pt x="0" y="0"/>
                </a:lnTo>
                <a:lnTo>
                  <a:pt x="102870" y="119392"/>
                </a:lnTo>
                <a:lnTo>
                  <a:pt x="152425" y="119329"/>
                </a:lnTo>
                <a:lnTo>
                  <a:pt x="133870" y="99250"/>
                </a:lnTo>
                <a:lnTo>
                  <a:pt x="113436" y="99250"/>
                </a:lnTo>
                <a:lnTo>
                  <a:pt x="35356" y="11836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2950295" y="1393475"/>
            <a:ext cx="152425" cy="119392"/>
          </a:xfrm>
          <a:custGeom>
            <a:avLst/>
            <a:gdLst/>
            <a:ahLst/>
            <a:cxnLst/>
            <a:rect l="l" t="t" r="r" b="b"/>
            <a:pathLst>
              <a:path w="152425" h="119392">
                <a:moveTo>
                  <a:pt x="0" y="0"/>
                </a:moveTo>
                <a:lnTo>
                  <a:pt x="35356" y="0"/>
                </a:lnTo>
                <a:lnTo>
                  <a:pt x="35356" y="11836"/>
                </a:lnTo>
                <a:lnTo>
                  <a:pt x="113436" y="99250"/>
                </a:lnTo>
                <a:lnTo>
                  <a:pt x="133870" y="99250"/>
                </a:lnTo>
                <a:lnTo>
                  <a:pt x="152425" y="119329"/>
                </a:lnTo>
                <a:lnTo>
                  <a:pt x="102870" y="11939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077940" y="1512875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053163" y="1512875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117723" y="1894320"/>
            <a:ext cx="0" cy="1541487"/>
          </a:xfrm>
          <a:custGeom>
            <a:avLst/>
            <a:gdLst/>
            <a:ahLst/>
            <a:cxnLst/>
            <a:rect l="l" t="t" r="r" b="b"/>
            <a:pathLst>
              <a:path h="1541487">
                <a:moveTo>
                  <a:pt x="0" y="0"/>
                </a:moveTo>
                <a:lnTo>
                  <a:pt x="0" y="1541487"/>
                </a:lnTo>
              </a:path>
            </a:pathLst>
          </a:custGeom>
          <a:ln w="5701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089853" y="1894320"/>
            <a:ext cx="55740" cy="1541487"/>
          </a:xfrm>
          <a:custGeom>
            <a:avLst/>
            <a:gdLst/>
            <a:ahLst/>
            <a:cxnLst/>
            <a:rect l="l" t="t" r="r" b="b"/>
            <a:pathLst>
              <a:path w="55740" h="1541487">
                <a:moveTo>
                  <a:pt x="55740" y="1541487"/>
                </a:moveTo>
                <a:lnTo>
                  <a:pt x="0" y="1541487"/>
                </a:lnTo>
                <a:lnTo>
                  <a:pt x="0" y="0"/>
                </a:lnTo>
                <a:lnTo>
                  <a:pt x="55740" y="0"/>
                </a:lnTo>
                <a:lnTo>
                  <a:pt x="55740" y="15414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079773" y="1894320"/>
            <a:ext cx="0" cy="1541487"/>
          </a:xfrm>
          <a:custGeom>
            <a:avLst/>
            <a:gdLst/>
            <a:ahLst/>
            <a:cxnLst/>
            <a:rect l="l" t="t" r="r" b="b"/>
            <a:pathLst>
              <a:path h="1541487">
                <a:moveTo>
                  <a:pt x="0" y="0"/>
                </a:moveTo>
                <a:lnTo>
                  <a:pt x="0" y="1541487"/>
                </a:lnTo>
              </a:path>
            </a:pathLst>
          </a:custGeom>
          <a:ln w="5701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051903" y="1894320"/>
            <a:ext cx="55740" cy="1541487"/>
          </a:xfrm>
          <a:custGeom>
            <a:avLst/>
            <a:gdLst/>
            <a:ahLst/>
            <a:cxnLst/>
            <a:rect l="l" t="t" r="r" b="b"/>
            <a:pathLst>
              <a:path w="55740" h="1541487">
                <a:moveTo>
                  <a:pt x="55740" y="1541487"/>
                </a:moveTo>
                <a:lnTo>
                  <a:pt x="0" y="1541487"/>
                </a:lnTo>
                <a:lnTo>
                  <a:pt x="0" y="0"/>
                </a:lnTo>
                <a:lnTo>
                  <a:pt x="55740" y="0"/>
                </a:lnTo>
                <a:lnTo>
                  <a:pt x="55740" y="15414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585966" y="1924456"/>
            <a:ext cx="69875" cy="358584"/>
          </a:xfrm>
          <a:custGeom>
            <a:avLst/>
            <a:gdLst/>
            <a:ahLst/>
            <a:cxnLst/>
            <a:rect l="l" t="t" r="r" b="b"/>
            <a:pathLst>
              <a:path w="69875" h="358584">
                <a:moveTo>
                  <a:pt x="69875" y="358584"/>
                </a:moveTo>
                <a:lnTo>
                  <a:pt x="69875" y="0"/>
                </a:lnTo>
                <a:lnTo>
                  <a:pt x="0" y="0"/>
                </a:lnTo>
                <a:lnTo>
                  <a:pt x="0" y="358584"/>
                </a:lnTo>
                <a:lnTo>
                  <a:pt x="69875" y="3585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585966" y="1924456"/>
            <a:ext cx="69875" cy="358584"/>
          </a:xfrm>
          <a:custGeom>
            <a:avLst/>
            <a:gdLst/>
            <a:ahLst/>
            <a:cxnLst/>
            <a:rect l="l" t="t" r="r" b="b"/>
            <a:pathLst>
              <a:path w="69875" h="358584">
                <a:moveTo>
                  <a:pt x="69875" y="358584"/>
                </a:moveTo>
                <a:lnTo>
                  <a:pt x="0" y="358584"/>
                </a:lnTo>
                <a:lnTo>
                  <a:pt x="0" y="0"/>
                </a:lnTo>
                <a:lnTo>
                  <a:pt x="69875" y="0"/>
                </a:lnTo>
                <a:lnTo>
                  <a:pt x="69875" y="3585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370295" y="2039229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370295" y="2039229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370296" y="2039231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93" y="0"/>
                </a:moveTo>
                <a:lnTo>
                  <a:pt x="128193" y="18986"/>
                </a:lnTo>
                <a:lnTo>
                  <a:pt x="58305" y="18986"/>
                </a:lnTo>
                <a:lnTo>
                  <a:pt x="29413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9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370296" y="2039231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13" y="0"/>
                </a:lnTo>
                <a:lnTo>
                  <a:pt x="58305" y="18986"/>
                </a:lnTo>
                <a:lnTo>
                  <a:pt x="128193" y="18986"/>
                </a:lnTo>
                <a:lnTo>
                  <a:pt x="128193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413993" y="2452001"/>
            <a:ext cx="128422" cy="64668"/>
          </a:xfrm>
          <a:custGeom>
            <a:avLst/>
            <a:gdLst/>
            <a:ahLst/>
            <a:cxnLst/>
            <a:rect l="l" t="t" r="r" b="b"/>
            <a:pathLst>
              <a:path w="128422" h="64668">
                <a:moveTo>
                  <a:pt x="128422" y="64668"/>
                </a:moveTo>
                <a:lnTo>
                  <a:pt x="128422" y="0"/>
                </a:lnTo>
                <a:lnTo>
                  <a:pt x="0" y="0"/>
                </a:lnTo>
                <a:lnTo>
                  <a:pt x="0" y="64668"/>
                </a:lnTo>
                <a:lnTo>
                  <a:pt x="128422" y="646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413993" y="2452001"/>
            <a:ext cx="128422" cy="64668"/>
          </a:xfrm>
          <a:custGeom>
            <a:avLst/>
            <a:gdLst/>
            <a:ahLst/>
            <a:cxnLst/>
            <a:rect l="l" t="t" r="r" b="b"/>
            <a:pathLst>
              <a:path w="128422" h="64668">
                <a:moveTo>
                  <a:pt x="128422" y="64668"/>
                </a:moveTo>
                <a:lnTo>
                  <a:pt x="0" y="64668"/>
                </a:lnTo>
                <a:lnTo>
                  <a:pt x="0" y="0"/>
                </a:lnTo>
                <a:lnTo>
                  <a:pt x="128422" y="0"/>
                </a:lnTo>
                <a:lnTo>
                  <a:pt x="128422" y="64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370295" y="2422032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370295" y="2422032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370296" y="2422029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93" y="0"/>
                </a:moveTo>
                <a:lnTo>
                  <a:pt x="128193" y="18986"/>
                </a:lnTo>
                <a:lnTo>
                  <a:pt x="58305" y="18986"/>
                </a:lnTo>
                <a:lnTo>
                  <a:pt x="29413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9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370296" y="2422029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13" y="0"/>
                </a:lnTo>
                <a:lnTo>
                  <a:pt x="58305" y="18986"/>
                </a:lnTo>
                <a:lnTo>
                  <a:pt x="128193" y="18986"/>
                </a:lnTo>
                <a:lnTo>
                  <a:pt x="128193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413993" y="2834793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128422" y="0"/>
                </a:lnTo>
                <a:lnTo>
                  <a:pt x="0" y="0"/>
                </a:lnTo>
                <a:lnTo>
                  <a:pt x="0" y="64681"/>
                </a:lnTo>
                <a:lnTo>
                  <a:pt x="128422" y="646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4413993" y="2834793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0" y="64681"/>
                </a:lnTo>
                <a:lnTo>
                  <a:pt x="0" y="0"/>
                </a:lnTo>
                <a:lnTo>
                  <a:pt x="128422" y="0"/>
                </a:lnTo>
                <a:lnTo>
                  <a:pt x="128422" y="64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4370295" y="2804820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4370295" y="2804820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4370296" y="2804821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93" y="0"/>
                </a:moveTo>
                <a:lnTo>
                  <a:pt x="128193" y="18999"/>
                </a:lnTo>
                <a:lnTo>
                  <a:pt x="58305" y="18999"/>
                </a:lnTo>
                <a:lnTo>
                  <a:pt x="29413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9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4370296" y="2804821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13" y="0"/>
                </a:lnTo>
                <a:lnTo>
                  <a:pt x="58305" y="18999"/>
                </a:lnTo>
                <a:lnTo>
                  <a:pt x="128193" y="18999"/>
                </a:lnTo>
                <a:lnTo>
                  <a:pt x="128193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4413993" y="3217584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128422" y="0"/>
                </a:lnTo>
                <a:lnTo>
                  <a:pt x="0" y="0"/>
                </a:lnTo>
                <a:lnTo>
                  <a:pt x="0" y="64681"/>
                </a:lnTo>
                <a:lnTo>
                  <a:pt x="128422" y="646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4413993" y="3217584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0" y="64681"/>
                </a:lnTo>
                <a:lnTo>
                  <a:pt x="0" y="0"/>
                </a:lnTo>
                <a:lnTo>
                  <a:pt x="128422" y="0"/>
                </a:lnTo>
                <a:lnTo>
                  <a:pt x="128422" y="64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4370295" y="3187623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4370295" y="3187623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4370296" y="3187619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93" y="0"/>
                </a:moveTo>
                <a:lnTo>
                  <a:pt x="128193" y="18986"/>
                </a:lnTo>
                <a:lnTo>
                  <a:pt x="58305" y="18986"/>
                </a:lnTo>
                <a:lnTo>
                  <a:pt x="29413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9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4370296" y="3187619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13" y="0"/>
                </a:lnTo>
                <a:lnTo>
                  <a:pt x="58305" y="18986"/>
                </a:lnTo>
                <a:lnTo>
                  <a:pt x="128193" y="18986"/>
                </a:lnTo>
                <a:lnTo>
                  <a:pt x="128193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2901077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2901077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060508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32" y="100596"/>
                </a:lnTo>
                <a:lnTo>
                  <a:pt x="9817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3060508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72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133783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133783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293213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293213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72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366488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366488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525917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209" y="100596"/>
                </a:moveTo>
                <a:lnTo>
                  <a:pt x="7632" y="100596"/>
                </a:lnTo>
                <a:lnTo>
                  <a:pt x="9829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20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209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525917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72"/>
                </a:lnTo>
                <a:lnTo>
                  <a:pt x="13665" y="11645"/>
                </a:lnTo>
                <a:lnTo>
                  <a:pt x="12788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29" y="30975"/>
                </a:lnTo>
                <a:lnTo>
                  <a:pt x="9829" y="95681"/>
                </a:lnTo>
                <a:lnTo>
                  <a:pt x="9829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599196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98399"/>
                </a:lnTo>
                <a:lnTo>
                  <a:pt x="28879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97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599196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97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23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30975"/>
                </a:lnTo>
                <a:lnTo>
                  <a:pt x="26682" y="95681"/>
                </a:lnTo>
                <a:lnTo>
                  <a:pt x="26682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758622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209" y="100596"/>
                </a:moveTo>
                <a:lnTo>
                  <a:pt x="7632" y="100596"/>
                </a:lnTo>
                <a:lnTo>
                  <a:pt x="9829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20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209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758622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72"/>
                </a:lnTo>
                <a:lnTo>
                  <a:pt x="13665" y="11645"/>
                </a:lnTo>
                <a:lnTo>
                  <a:pt x="12788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29" y="30975"/>
                </a:lnTo>
                <a:lnTo>
                  <a:pt x="9829" y="95681"/>
                </a:lnTo>
                <a:lnTo>
                  <a:pt x="9829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831901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33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98399"/>
                </a:lnTo>
                <a:lnTo>
                  <a:pt x="28879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97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831901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97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33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23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30975"/>
                </a:lnTo>
                <a:lnTo>
                  <a:pt x="26682" y="95681"/>
                </a:lnTo>
                <a:lnTo>
                  <a:pt x="26682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4102345" y="1663625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9778" y="23494"/>
                </a:moveTo>
                <a:lnTo>
                  <a:pt x="10833" y="17906"/>
                </a:lnTo>
                <a:lnTo>
                  <a:pt x="12585" y="14516"/>
                </a:lnTo>
                <a:lnTo>
                  <a:pt x="14477" y="11099"/>
                </a:lnTo>
                <a:lnTo>
                  <a:pt x="18986" y="9944"/>
                </a:lnTo>
                <a:lnTo>
                  <a:pt x="22021" y="10960"/>
                </a:lnTo>
                <a:lnTo>
                  <a:pt x="24460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82" y="98399"/>
                </a:lnTo>
                <a:lnTo>
                  <a:pt x="28867" y="100596"/>
                </a:lnTo>
                <a:lnTo>
                  <a:pt x="34302" y="100596"/>
                </a:lnTo>
                <a:lnTo>
                  <a:pt x="36499" y="98399"/>
                </a:lnTo>
                <a:lnTo>
                  <a:pt x="36487" y="25730"/>
                </a:lnTo>
                <a:lnTo>
                  <a:pt x="36131" y="20510"/>
                </a:lnTo>
                <a:lnTo>
                  <a:pt x="35013" y="15773"/>
                </a:lnTo>
                <a:lnTo>
                  <a:pt x="33883" y="11074"/>
                </a:lnTo>
                <a:lnTo>
                  <a:pt x="32054" y="6642"/>
                </a:lnTo>
                <a:lnTo>
                  <a:pt x="28333" y="3454"/>
                </a:lnTo>
                <a:lnTo>
                  <a:pt x="25869" y="1333"/>
                </a:lnTo>
                <a:lnTo>
                  <a:pt x="22517" y="88"/>
                </a:lnTo>
                <a:lnTo>
                  <a:pt x="12001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03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197" y="41833"/>
                </a:lnTo>
                <a:lnTo>
                  <a:pt x="7619" y="41833"/>
                </a:lnTo>
                <a:lnTo>
                  <a:pt x="9817" y="39636"/>
                </a:lnTo>
                <a:lnTo>
                  <a:pt x="9778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102345" y="1663625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36499" y="95681"/>
                </a:moveTo>
                <a:lnTo>
                  <a:pt x="36499" y="30975"/>
                </a:lnTo>
                <a:lnTo>
                  <a:pt x="36487" y="25730"/>
                </a:lnTo>
                <a:lnTo>
                  <a:pt x="36131" y="20510"/>
                </a:lnTo>
                <a:lnTo>
                  <a:pt x="35013" y="15773"/>
                </a:lnTo>
                <a:lnTo>
                  <a:pt x="33883" y="11074"/>
                </a:lnTo>
                <a:lnTo>
                  <a:pt x="32054" y="6642"/>
                </a:lnTo>
                <a:lnTo>
                  <a:pt x="28333" y="3454"/>
                </a:lnTo>
                <a:lnTo>
                  <a:pt x="25869" y="1333"/>
                </a:lnTo>
                <a:lnTo>
                  <a:pt x="22517" y="88"/>
                </a:lnTo>
                <a:lnTo>
                  <a:pt x="18986" y="114"/>
                </a:lnTo>
                <a:lnTo>
                  <a:pt x="12001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03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6918"/>
                </a:lnTo>
                <a:lnTo>
                  <a:pt x="0" y="39636"/>
                </a:lnTo>
                <a:lnTo>
                  <a:pt x="2197" y="41833"/>
                </a:lnTo>
                <a:lnTo>
                  <a:pt x="4902" y="41833"/>
                </a:lnTo>
                <a:lnTo>
                  <a:pt x="7619" y="41833"/>
                </a:lnTo>
                <a:lnTo>
                  <a:pt x="9817" y="39636"/>
                </a:lnTo>
                <a:lnTo>
                  <a:pt x="9817" y="36918"/>
                </a:lnTo>
                <a:lnTo>
                  <a:pt x="9817" y="29857"/>
                </a:lnTo>
                <a:lnTo>
                  <a:pt x="9778" y="23494"/>
                </a:lnTo>
                <a:lnTo>
                  <a:pt x="10833" y="17906"/>
                </a:lnTo>
                <a:lnTo>
                  <a:pt x="12585" y="14516"/>
                </a:lnTo>
                <a:lnTo>
                  <a:pt x="14477" y="11099"/>
                </a:lnTo>
                <a:lnTo>
                  <a:pt x="15963" y="10058"/>
                </a:lnTo>
                <a:lnTo>
                  <a:pt x="18986" y="9944"/>
                </a:lnTo>
                <a:lnTo>
                  <a:pt x="20459" y="9982"/>
                </a:lnTo>
                <a:lnTo>
                  <a:pt x="21170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23" y="12903"/>
                </a:lnTo>
                <a:lnTo>
                  <a:pt x="24460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82" y="30975"/>
                </a:lnTo>
                <a:lnTo>
                  <a:pt x="26682" y="95681"/>
                </a:lnTo>
                <a:lnTo>
                  <a:pt x="26682" y="98399"/>
                </a:lnTo>
                <a:lnTo>
                  <a:pt x="28867" y="100596"/>
                </a:lnTo>
                <a:lnTo>
                  <a:pt x="31584" y="100596"/>
                </a:lnTo>
                <a:lnTo>
                  <a:pt x="34302" y="100596"/>
                </a:lnTo>
                <a:lnTo>
                  <a:pt x="36499" y="98399"/>
                </a:lnTo>
                <a:lnTo>
                  <a:pt x="36499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887108" y="147041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2197" y="100596"/>
                </a:moveTo>
                <a:lnTo>
                  <a:pt x="7632" y="100596"/>
                </a:lnTo>
                <a:lnTo>
                  <a:pt x="9829" y="98399"/>
                </a:lnTo>
                <a:lnTo>
                  <a:pt x="9804" y="24625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08" y="23482"/>
                </a:lnTo>
                <a:lnTo>
                  <a:pt x="26682" y="39420"/>
                </a:lnTo>
                <a:lnTo>
                  <a:pt x="28879" y="41630"/>
                </a:lnTo>
                <a:lnTo>
                  <a:pt x="34302" y="41630"/>
                </a:lnTo>
                <a:lnTo>
                  <a:pt x="36525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887108" y="147041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0" y="95681"/>
                </a:moveTo>
                <a:lnTo>
                  <a:pt x="0" y="30962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25" y="39420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82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804" y="24625"/>
                </a:lnTo>
                <a:lnTo>
                  <a:pt x="9829" y="30962"/>
                </a:lnTo>
                <a:lnTo>
                  <a:pt x="9829" y="95681"/>
                </a:lnTo>
                <a:lnTo>
                  <a:pt x="9829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995331" y="149802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17" y="23482"/>
                </a:move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8999" y="9944"/>
                </a:lnTo>
                <a:lnTo>
                  <a:pt x="22034" y="10960"/>
                </a:lnTo>
                <a:lnTo>
                  <a:pt x="24498" y="14795"/>
                </a:lnTo>
                <a:lnTo>
                  <a:pt x="26022" y="18580"/>
                </a:lnTo>
                <a:lnTo>
                  <a:pt x="26720" y="24625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909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42" y="88"/>
                </a:lnTo>
                <a:lnTo>
                  <a:pt x="12026" y="0"/>
                </a:lnTo>
                <a:lnTo>
                  <a:pt x="6477" y="4508"/>
                </a:lnTo>
                <a:lnTo>
                  <a:pt x="3835" y="10083"/>
                </a:lnTo>
                <a:lnTo>
                  <a:pt x="1041" y="15684"/>
                </a:lnTo>
                <a:lnTo>
                  <a:pt x="38" y="22517"/>
                </a:lnTo>
                <a:lnTo>
                  <a:pt x="0" y="39636"/>
                </a:lnTo>
                <a:lnTo>
                  <a:pt x="2222" y="41833"/>
                </a:lnTo>
                <a:lnTo>
                  <a:pt x="7645" y="41833"/>
                </a:lnTo>
                <a:lnTo>
                  <a:pt x="9842" y="39636"/>
                </a:lnTo>
                <a:lnTo>
                  <a:pt x="9817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995331" y="149802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62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909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42" y="88"/>
                </a:lnTo>
                <a:lnTo>
                  <a:pt x="18999" y="114"/>
                </a:lnTo>
                <a:lnTo>
                  <a:pt x="12026" y="0"/>
                </a:lnTo>
                <a:lnTo>
                  <a:pt x="6477" y="4508"/>
                </a:lnTo>
                <a:lnTo>
                  <a:pt x="3835" y="10083"/>
                </a:lnTo>
                <a:lnTo>
                  <a:pt x="1041" y="15684"/>
                </a:lnTo>
                <a:lnTo>
                  <a:pt x="38" y="22517"/>
                </a:lnTo>
                <a:lnTo>
                  <a:pt x="25" y="29857"/>
                </a:lnTo>
                <a:lnTo>
                  <a:pt x="25" y="33261"/>
                </a:lnTo>
                <a:lnTo>
                  <a:pt x="25" y="36906"/>
                </a:lnTo>
                <a:lnTo>
                  <a:pt x="0" y="39636"/>
                </a:lnTo>
                <a:lnTo>
                  <a:pt x="2222" y="41833"/>
                </a:lnTo>
                <a:lnTo>
                  <a:pt x="4927" y="41833"/>
                </a:lnTo>
                <a:lnTo>
                  <a:pt x="7645" y="41833"/>
                </a:lnTo>
                <a:lnTo>
                  <a:pt x="9842" y="39636"/>
                </a:lnTo>
                <a:lnTo>
                  <a:pt x="9842" y="36918"/>
                </a:lnTo>
                <a:lnTo>
                  <a:pt x="9842" y="29857"/>
                </a:lnTo>
                <a:lnTo>
                  <a:pt x="9817" y="23482"/>
                </a:ln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8999" y="9944"/>
                </a:lnTo>
                <a:lnTo>
                  <a:pt x="20472" y="9969"/>
                </a:lnTo>
                <a:lnTo>
                  <a:pt x="21196" y="10299"/>
                </a:lnTo>
                <a:lnTo>
                  <a:pt x="22034" y="10960"/>
                </a:lnTo>
                <a:lnTo>
                  <a:pt x="22860" y="11645"/>
                </a:lnTo>
                <a:lnTo>
                  <a:pt x="23736" y="12903"/>
                </a:lnTo>
                <a:lnTo>
                  <a:pt x="24498" y="14795"/>
                </a:lnTo>
                <a:lnTo>
                  <a:pt x="26022" y="18580"/>
                </a:lnTo>
                <a:lnTo>
                  <a:pt x="26720" y="24625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610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817730" y="138897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209" y="100596"/>
                </a:moveTo>
                <a:lnTo>
                  <a:pt x="7632" y="100596"/>
                </a:lnTo>
                <a:lnTo>
                  <a:pt x="9829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20" y="23482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209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817730" y="138897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62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82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88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29" y="30962"/>
                </a:lnTo>
                <a:lnTo>
                  <a:pt x="9829" y="95681"/>
                </a:lnTo>
                <a:lnTo>
                  <a:pt x="9829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925965" y="141658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25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26" y="0"/>
                </a:lnTo>
                <a:lnTo>
                  <a:pt x="6464" y="4508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925965" y="141658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62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26" y="0"/>
                </a:lnTo>
                <a:lnTo>
                  <a:pt x="6464" y="4508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72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25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748360" y="130752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32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08" y="23482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748360" y="130752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62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82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62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856583" y="1335130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04" y="23482"/>
                </a:move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9011" y="9944"/>
                </a:lnTo>
                <a:lnTo>
                  <a:pt x="22034" y="10960"/>
                </a:lnTo>
                <a:lnTo>
                  <a:pt x="24485" y="14795"/>
                </a:lnTo>
                <a:lnTo>
                  <a:pt x="26022" y="18580"/>
                </a:lnTo>
                <a:lnTo>
                  <a:pt x="26720" y="24625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42" y="88"/>
                </a:lnTo>
                <a:lnTo>
                  <a:pt x="12026" y="0"/>
                </a:lnTo>
                <a:lnTo>
                  <a:pt x="6464" y="4521"/>
                </a:lnTo>
                <a:lnTo>
                  <a:pt x="3835" y="10096"/>
                </a:lnTo>
                <a:lnTo>
                  <a:pt x="1028" y="15684"/>
                </a:lnTo>
                <a:lnTo>
                  <a:pt x="38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856583" y="1335130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62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42" y="88"/>
                </a:lnTo>
                <a:lnTo>
                  <a:pt x="19011" y="114"/>
                </a:lnTo>
                <a:lnTo>
                  <a:pt x="12026" y="0"/>
                </a:lnTo>
                <a:lnTo>
                  <a:pt x="6464" y="4521"/>
                </a:lnTo>
                <a:lnTo>
                  <a:pt x="3835" y="10096"/>
                </a:lnTo>
                <a:lnTo>
                  <a:pt x="1028" y="15684"/>
                </a:lnTo>
                <a:lnTo>
                  <a:pt x="38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27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42" y="36918"/>
                </a:lnTo>
                <a:lnTo>
                  <a:pt x="9842" y="29857"/>
                </a:lnTo>
                <a:lnTo>
                  <a:pt x="9804" y="23482"/>
                </a:ln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9011" y="9944"/>
                </a:lnTo>
                <a:lnTo>
                  <a:pt x="20472" y="9969"/>
                </a:lnTo>
                <a:lnTo>
                  <a:pt x="21196" y="10299"/>
                </a:lnTo>
                <a:lnTo>
                  <a:pt x="22034" y="10960"/>
                </a:lnTo>
                <a:lnTo>
                  <a:pt x="22860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22" y="18580"/>
                </a:lnTo>
                <a:lnTo>
                  <a:pt x="26720" y="24625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610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678983" y="122607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209" y="100596"/>
                </a:moveTo>
                <a:lnTo>
                  <a:pt x="7632" y="100596"/>
                </a:lnTo>
                <a:lnTo>
                  <a:pt x="9829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20" y="23482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209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678983" y="122607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62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82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88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29" y="30962"/>
                </a:lnTo>
                <a:lnTo>
                  <a:pt x="9829" y="95681"/>
                </a:lnTo>
                <a:lnTo>
                  <a:pt x="9829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787218" y="125368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82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98399"/>
                </a:lnTo>
                <a:lnTo>
                  <a:pt x="28879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791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787218" y="125368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62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82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72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23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30962"/>
                </a:lnTo>
                <a:lnTo>
                  <a:pt x="26682" y="95681"/>
                </a:lnTo>
                <a:lnTo>
                  <a:pt x="26682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609613" y="114462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32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66" y="3454"/>
                </a:lnTo>
                <a:lnTo>
                  <a:pt x="4432" y="6642"/>
                </a:lnTo>
                <a:lnTo>
                  <a:pt x="2616" y="11074"/>
                </a:lnTo>
                <a:lnTo>
                  <a:pt x="1473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609613" y="114462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73" y="15773"/>
                </a:lnTo>
                <a:lnTo>
                  <a:pt x="2616" y="11074"/>
                </a:lnTo>
                <a:lnTo>
                  <a:pt x="4432" y="6642"/>
                </a:lnTo>
                <a:lnTo>
                  <a:pt x="8166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717841" y="117223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717841" y="117223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62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97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72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37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540237" y="106317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32" y="100596"/>
                </a:lnTo>
                <a:lnTo>
                  <a:pt x="9817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540237" y="106317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648471" y="109078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82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98399"/>
                </a:lnTo>
                <a:lnTo>
                  <a:pt x="28879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791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648471" y="109078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62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82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23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82" y="30962"/>
                </a:lnTo>
                <a:lnTo>
                  <a:pt x="26682" y="95681"/>
                </a:lnTo>
                <a:lnTo>
                  <a:pt x="26682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02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470861" y="98172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32" y="100596"/>
                </a:lnTo>
                <a:lnTo>
                  <a:pt x="9817" y="98399"/>
                </a:lnTo>
                <a:lnTo>
                  <a:pt x="9804" y="24638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7"/>
                </a:lnTo>
                <a:lnTo>
                  <a:pt x="26708" y="23495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470861" y="98172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5"/>
                </a:lnTo>
                <a:lnTo>
                  <a:pt x="25666" y="17907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8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579095" y="100933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579095" y="100933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72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401488" y="90027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401488" y="90027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72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507725" y="92788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507725" y="92788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71"/>
                </a:lnTo>
                <a:lnTo>
                  <a:pt x="18999" y="9944"/>
                </a:lnTo>
                <a:lnTo>
                  <a:pt x="20472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436358" y="846437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436358" y="846437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364989" y="764987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364989" y="764987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71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291625" y="68353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291625" y="68353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71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218261" y="60208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218261" y="60208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144898" y="52064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144898" y="52064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71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071534" y="43919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23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23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071534" y="43919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23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23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2998171" y="35774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197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2998171" y="35774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197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2923810" y="27629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2923810" y="27629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332113" y="818827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86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86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332113" y="818827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20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260745" y="73737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86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86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260745" y="73737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189376" y="65592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86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189376" y="65592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118007" y="57448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86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118007" y="57448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046637" y="49303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86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86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046637" y="49303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2975268" y="41158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32" y="100596"/>
                </a:lnTo>
                <a:lnTo>
                  <a:pt x="9817" y="98386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2975268" y="41158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2903899" y="33013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60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86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86"/>
                </a:lnTo>
                <a:lnTo>
                  <a:pt x="9804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2903899" y="33013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52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980679" y="1608454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2209" y="100596"/>
                </a:moveTo>
                <a:lnTo>
                  <a:pt x="7632" y="100596"/>
                </a:lnTo>
                <a:lnTo>
                  <a:pt x="9829" y="98399"/>
                </a:lnTo>
                <a:lnTo>
                  <a:pt x="9804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25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209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980679" y="1608454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25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88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804" y="24637"/>
                </a:lnTo>
                <a:lnTo>
                  <a:pt x="9829" y="30975"/>
                </a:lnTo>
                <a:lnTo>
                  <a:pt x="9829" y="95681"/>
                </a:lnTo>
                <a:lnTo>
                  <a:pt x="9829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945871" y="754914"/>
            <a:ext cx="199484" cy="196837"/>
          </a:xfrm>
          <a:custGeom>
            <a:avLst/>
            <a:gdLst/>
            <a:ahLst/>
            <a:cxnLst/>
            <a:rect l="l" t="t" r="r" b="b"/>
            <a:pathLst>
              <a:path w="199484" h="196837">
                <a:moveTo>
                  <a:pt x="1660" y="81510"/>
                </a:moveTo>
                <a:lnTo>
                  <a:pt x="0" y="93637"/>
                </a:lnTo>
                <a:lnTo>
                  <a:pt x="1240" y="101003"/>
                </a:lnTo>
                <a:lnTo>
                  <a:pt x="6078" y="112704"/>
                </a:lnTo>
                <a:lnTo>
                  <a:pt x="11115" y="124307"/>
                </a:lnTo>
                <a:lnTo>
                  <a:pt x="13674" y="132854"/>
                </a:lnTo>
                <a:lnTo>
                  <a:pt x="15388" y="140830"/>
                </a:lnTo>
                <a:lnTo>
                  <a:pt x="15388" y="148894"/>
                </a:lnTo>
                <a:lnTo>
                  <a:pt x="17001" y="156870"/>
                </a:lnTo>
                <a:lnTo>
                  <a:pt x="18436" y="163995"/>
                </a:lnTo>
                <a:lnTo>
                  <a:pt x="21141" y="164922"/>
                </a:lnTo>
                <a:lnTo>
                  <a:pt x="27072" y="168757"/>
                </a:lnTo>
                <a:lnTo>
                  <a:pt x="38778" y="173484"/>
                </a:lnTo>
                <a:lnTo>
                  <a:pt x="51314" y="176262"/>
                </a:lnTo>
                <a:lnTo>
                  <a:pt x="53704" y="176898"/>
                </a:lnTo>
                <a:lnTo>
                  <a:pt x="65186" y="179687"/>
                </a:lnTo>
                <a:lnTo>
                  <a:pt x="79104" y="181160"/>
                </a:lnTo>
                <a:lnTo>
                  <a:pt x="85708" y="179489"/>
                </a:lnTo>
                <a:lnTo>
                  <a:pt x="86457" y="183819"/>
                </a:lnTo>
                <a:lnTo>
                  <a:pt x="86572" y="191643"/>
                </a:lnTo>
                <a:lnTo>
                  <a:pt x="90826" y="193878"/>
                </a:lnTo>
                <a:lnTo>
                  <a:pt x="96516" y="196837"/>
                </a:lnTo>
                <a:lnTo>
                  <a:pt x="103234" y="190042"/>
                </a:lnTo>
                <a:lnTo>
                  <a:pt x="107285" y="187413"/>
                </a:lnTo>
                <a:lnTo>
                  <a:pt x="111883" y="184442"/>
                </a:lnTo>
                <a:lnTo>
                  <a:pt x="116137" y="181673"/>
                </a:lnTo>
                <a:lnTo>
                  <a:pt x="120112" y="177622"/>
                </a:lnTo>
                <a:lnTo>
                  <a:pt x="123503" y="174180"/>
                </a:lnTo>
                <a:lnTo>
                  <a:pt x="127631" y="168783"/>
                </a:lnTo>
                <a:lnTo>
                  <a:pt x="131606" y="166243"/>
                </a:lnTo>
                <a:lnTo>
                  <a:pt x="142772" y="162107"/>
                </a:lnTo>
                <a:lnTo>
                  <a:pt x="154733" y="159499"/>
                </a:lnTo>
                <a:lnTo>
                  <a:pt x="163445" y="155422"/>
                </a:lnTo>
                <a:lnTo>
                  <a:pt x="172124" y="146722"/>
                </a:lnTo>
                <a:lnTo>
                  <a:pt x="179922" y="135772"/>
                </a:lnTo>
                <a:lnTo>
                  <a:pt x="185632" y="127330"/>
                </a:lnTo>
                <a:lnTo>
                  <a:pt x="192171" y="116299"/>
                </a:lnTo>
                <a:lnTo>
                  <a:pt x="196477" y="104968"/>
                </a:lnTo>
                <a:lnTo>
                  <a:pt x="198824" y="93378"/>
                </a:lnTo>
                <a:lnTo>
                  <a:pt x="199484" y="81572"/>
                </a:lnTo>
                <a:lnTo>
                  <a:pt x="198729" y="69593"/>
                </a:lnTo>
                <a:lnTo>
                  <a:pt x="196832" y="57482"/>
                </a:lnTo>
                <a:lnTo>
                  <a:pt x="194065" y="45281"/>
                </a:lnTo>
                <a:lnTo>
                  <a:pt x="190701" y="33034"/>
                </a:lnTo>
                <a:lnTo>
                  <a:pt x="61832" y="0"/>
                </a:lnTo>
                <a:lnTo>
                  <a:pt x="50185" y="4893"/>
                </a:lnTo>
                <a:lnTo>
                  <a:pt x="37826" y="9962"/>
                </a:lnTo>
                <a:lnTo>
                  <a:pt x="26927" y="16817"/>
                </a:lnTo>
                <a:lnTo>
                  <a:pt x="21929" y="22555"/>
                </a:lnTo>
                <a:lnTo>
                  <a:pt x="19503" y="26339"/>
                </a:lnTo>
                <a:lnTo>
                  <a:pt x="18563" y="31038"/>
                </a:lnTo>
                <a:lnTo>
                  <a:pt x="17153" y="35306"/>
                </a:lnTo>
                <a:lnTo>
                  <a:pt x="14639" y="42976"/>
                </a:lnTo>
                <a:lnTo>
                  <a:pt x="12404" y="50698"/>
                </a:lnTo>
                <a:lnTo>
                  <a:pt x="9864" y="58343"/>
                </a:lnTo>
                <a:lnTo>
                  <a:pt x="5713" y="69455"/>
                </a:lnTo>
                <a:lnTo>
                  <a:pt x="1660" y="815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945871" y="754914"/>
            <a:ext cx="199484" cy="196837"/>
          </a:xfrm>
          <a:custGeom>
            <a:avLst/>
            <a:gdLst/>
            <a:ahLst/>
            <a:cxnLst/>
            <a:rect l="l" t="t" r="r" b="b"/>
            <a:pathLst>
              <a:path w="199484" h="196837">
                <a:moveTo>
                  <a:pt x="61832" y="0"/>
                </a:moveTo>
                <a:lnTo>
                  <a:pt x="50185" y="4893"/>
                </a:lnTo>
                <a:lnTo>
                  <a:pt x="37826" y="9962"/>
                </a:lnTo>
                <a:lnTo>
                  <a:pt x="26927" y="16817"/>
                </a:lnTo>
                <a:lnTo>
                  <a:pt x="21929" y="22555"/>
                </a:lnTo>
                <a:lnTo>
                  <a:pt x="19503" y="26339"/>
                </a:lnTo>
                <a:lnTo>
                  <a:pt x="18563" y="31038"/>
                </a:lnTo>
                <a:lnTo>
                  <a:pt x="17153" y="35306"/>
                </a:lnTo>
                <a:lnTo>
                  <a:pt x="14639" y="42976"/>
                </a:lnTo>
                <a:lnTo>
                  <a:pt x="12404" y="50698"/>
                </a:lnTo>
                <a:lnTo>
                  <a:pt x="9864" y="58343"/>
                </a:lnTo>
                <a:lnTo>
                  <a:pt x="5713" y="69455"/>
                </a:lnTo>
                <a:lnTo>
                  <a:pt x="1660" y="81510"/>
                </a:lnTo>
                <a:lnTo>
                  <a:pt x="0" y="93637"/>
                </a:lnTo>
                <a:lnTo>
                  <a:pt x="1240" y="101003"/>
                </a:lnTo>
                <a:lnTo>
                  <a:pt x="6078" y="112704"/>
                </a:lnTo>
                <a:lnTo>
                  <a:pt x="11115" y="124307"/>
                </a:lnTo>
                <a:lnTo>
                  <a:pt x="13674" y="132854"/>
                </a:lnTo>
                <a:lnTo>
                  <a:pt x="15388" y="140830"/>
                </a:lnTo>
                <a:lnTo>
                  <a:pt x="15388" y="148894"/>
                </a:lnTo>
                <a:lnTo>
                  <a:pt x="17001" y="156870"/>
                </a:lnTo>
                <a:lnTo>
                  <a:pt x="18436" y="163995"/>
                </a:lnTo>
                <a:lnTo>
                  <a:pt x="21141" y="164922"/>
                </a:lnTo>
                <a:lnTo>
                  <a:pt x="27072" y="168757"/>
                </a:lnTo>
                <a:lnTo>
                  <a:pt x="38778" y="173484"/>
                </a:lnTo>
                <a:lnTo>
                  <a:pt x="51314" y="176262"/>
                </a:lnTo>
                <a:lnTo>
                  <a:pt x="53704" y="176898"/>
                </a:lnTo>
                <a:lnTo>
                  <a:pt x="65186" y="179687"/>
                </a:lnTo>
                <a:lnTo>
                  <a:pt x="79104" y="181160"/>
                </a:lnTo>
                <a:lnTo>
                  <a:pt x="85708" y="179489"/>
                </a:lnTo>
                <a:lnTo>
                  <a:pt x="86457" y="183819"/>
                </a:lnTo>
                <a:lnTo>
                  <a:pt x="86572" y="191643"/>
                </a:lnTo>
                <a:lnTo>
                  <a:pt x="90826" y="193878"/>
                </a:lnTo>
                <a:lnTo>
                  <a:pt x="96516" y="196837"/>
                </a:lnTo>
                <a:lnTo>
                  <a:pt x="103234" y="190042"/>
                </a:lnTo>
                <a:lnTo>
                  <a:pt x="107285" y="187413"/>
                </a:lnTo>
                <a:lnTo>
                  <a:pt x="111883" y="184442"/>
                </a:lnTo>
                <a:lnTo>
                  <a:pt x="116137" y="181673"/>
                </a:lnTo>
                <a:lnTo>
                  <a:pt x="120112" y="177622"/>
                </a:lnTo>
                <a:lnTo>
                  <a:pt x="123503" y="174180"/>
                </a:lnTo>
                <a:lnTo>
                  <a:pt x="127631" y="168783"/>
                </a:lnTo>
                <a:lnTo>
                  <a:pt x="131606" y="166243"/>
                </a:lnTo>
                <a:lnTo>
                  <a:pt x="142772" y="162107"/>
                </a:lnTo>
                <a:lnTo>
                  <a:pt x="154733" y="159499"/>
                </a:lnTo>
                <a:lnTo>
                  <a:pt x="163445" y="155422"/>
                </a:lnTo>
                <a:lnTo>
                  <a:pt x="172124" y="146722"/>
                </a:lnTo>
                <a:lnTo>
                  <a:pt x="179922" y="135772"/>
                </a:lnTo>
                <a:lnTo>
                  <a:pt x="185632" y="127330"/>
                </a:lnTo>
                <a:lnTo>
                  <a:pt x="192171" y="116299"/>
                </a:lnTo>
                <a:lnTo>
                  <a:pt x="196477" y="104968"/>
                </a:lnTo>
                <a:lnTo>
                  <a:pt x="198824" y="93378"/>
                </a:lnTo>
                <a:lnTo>
                  <a:pt x="199484" y="81572"/>
                </a:lnTo>
                <a:lnTo>
                  <a:pt x="198729" y="69593"/>
                </a:lnTo>
                <a:lnTo>
                  <a:pt x="196832" y="57482"/>
                </a:lnTo>
                <a:lnTo>
                  <a:pt x="194065" y="45281"/>
                </a:lnTo>
                <a:lnTo>
                  <a:pt x="190701" y="33034"/>
                </a:lnTo>
                <a:lnTo>
                  <a:pt x="189442" y="28943"/>
                </a:lnTo>
                <a:lnTo>
                  <a:pt x="189289" y="28536"/>
                </a:lnTo>
                <a:lnTo>
                  <a:pt x="189124" y="281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844602" y="1148674"/>
            <a:ext cx="96748" cy="129730"/>
          </a:xfrm>
          <a:custGeom>
            <a:avLst/>
            <a:gdLst/>
            <a:ahLst/>
            <a:cxnLst/>
            <a:rect l="l" t="t" r="r" b="b"/>
            <a:pathLst>
              <a:path w="96748" h="129730">
                <a:moveTo>
                  <a:pt x="53949" y="18465"/>
                </a:moveTo>
                <a:lnTo>
                  <a:pt x="48653" y="22758"/>
                </a:lnTo>
                <a:lnTo>
                  <a:pt x="43700" y="26771"/>
                </a:lnTo>
                <a:lnTo>
                  <a:pt x="38773" y="28994"/>
                </a:lnTo>
                <a:lnTo>
                  <a:pt x="32994" y="31432"/>
                </a:lnTo>
                <a:lnTo>
                  <a:pt x="26657" y="34112"/>
                </a:lnTo>
                <a:lnTo>
                  <a:pt x="22237" y="38315"/>
                </a:lnTo>
                <a:lnTo>
                  <a:pt x="15709" y="39319"/>
                </a:lnTo>
                <a:lnTo>
                  <a:pt x="10312" y="40144"/>
                </a:lnTo>
                <a:lnTo>
                  <a:pt x="8686" y="41452"/>
                </a:lnTo>
                <a:lnTo>
                  <a:pt x="5054" y="46189"/>
                </a:lnTo>
                <a:lnTo>
                  <a:pt x="2565" y="49453"/>
                </a:lnTo>
                <a:lnTo>
                  <a:pt x="0" y="51943"/>
                </a:lnTo>
                <a:lnTo>
                  <a:pt x="1663" y="55968"/>
                </a:lnTo>
                <a:lnTo>
                  <a:pt x="3276" y="59855"/>
                </a:lnTo>
                <a:lnTo>
                  <a:pt x="7467" y="62649"/>
                </a:lnTo>
                <a:lnTo>
                  <a:pt x="11379" y="63042"/>
                </a:lnTo>
                <a:lnTo>
                  <a:pt x="8077" y="64071"/>
                </a:lnTo>
                <a:lnTo>
                  <a:pt x="4241" y="67246"/>
                </a:lnTo>
                <a:lnTo>
                  <a:pt x="3200" y="70065"/>
                </a:lnTo>
                <a:lnTo>
                  <a:pt x="2997" y="72948"/>
                </a:lnTo>
                <a:lnTo>
                  <a:pt x="2349" y="82308"/>
                </a:lnTo>
                <a:lnTo>
                  <a:pt x="7061" y="82791"/>
                </a:lnTo>
                <a:lnTo>
                  <a:pt x="15798" y="83680"/>
                </a:lnTo>
                <a:lnTo>
                  <a:pt x="11264" y="85496"/>
                </a:lnTo>
                <a:lnTo>
                  <a:pt x="8750" y="94018"/>
                </a:lnTo>
                <a:lnTo>
                  <a:pt x="9118" y="98513"/>
                </a:lnTo>
                <a:lnTo>
                  <a:pt x="9524" y="103530"/>
                </a:lnTo>
                <a:lnTo>
                  <a:pt x="15849" y="103060"/>
                </a:lnTo>
                <a:lnTo>
                  <a:pt x="19799" y="105473"/>
                </a:lnTo>
                <a:lnTo>
                  <a:pt x="15633" y="107365"/>
                </a:lnTo>
                <a:lnTo>
                  <a:pt x="14452" y="117030"/>
                </a:lnTo>
                <a:lnTo>
                  <a:pt x="16230" y="120637"/>
                </a:lnTo>
                <a:lnTo>
                  <a:pt x="18389" y="125069"/>
                </a:lnTo>
                <a:lnTo>
                  <a:pt x="20980" y="127812"/>
                </a:lnTo>
                <a:lnTo>
                  <a:pt x="25387" y="128714"/>
                </a:lnTo>
                <a:lnTo>
                  <a:pt x="29514" y="129565"/>
                </a:lnTo>
                <a:lnTo>
                  <a:pt x="32397" y="129730"/>
                </a:lnTo>
                <a:lnTo>
                  <a:pt x="37579" y="128955"/>
                </a:lnTo>
                <a:lnTo>
                  <a:pt x="43472" y="128054"/>
                </a:lnTo>
                <a:lnTo>
                  <a:pt x="47701" y="126974"/>
                </a:lnTo>
                <a:lnTo>
                  <a:pt x="52958" y="123761"/>
                </a:lnTo>
                <a:lnTo>
                  <a:pt x="54927" y="123875"/>
                </a:lnTo>
                <a:lnTo>
                  <a:pt x="60401" y="122097"/>
                </a:lnTo>
                <a:lnTo>
                  <a:pt x="66801" y="115646"/>
                </a:lnTo>
                <a:lnTo>
                  <a:pt x="70383" y="111328"/>
                </a:lnTo>
                <a:lnTo>
                  <a:pt x="75349" y="105371"/>
                </a:lnTo>
                <a:lnTo>
                  <a:pt x="79806" y="98615"/>
                </a:lnTo>
                <a:lnTo>
                  <a:pt x="82702" y="91503"/>
                </a:lnTo>
                <a:lnTo>
                  <a:pt x="86857" y="79106"/>
                </a:lnTo>
                <a:lnTo>
                  <a:pt x="89306" y="66548"/>
                </a:lnTo>
                <a:lnTo>
                  <a:pt x="90081" y="60401"/>
                </a:lnTo>
                <a:lnTo>
                  <a:pt x="91173" y="54343"/>
                </a:lnTo>
                <a:lnTo>
                  <a:pt x="91922" y="48463"/>
                </a:lnTo>
                <a:lnTo>
                  <a:pt x="92735" y="42151"/>
                </a:lnTo>
                <a:lnTo>
                  <a:pt x="93852" y="35966"/>
                </a:lnTo>
                <a:lnTo>
                  <a:pt x="94894" y="29667"/>
                </a:lnTo>
                <a:lnTo>
                  <a:pt x="95580" y="25552"/>
                </a:lnTo>
                <a:lnTo>
                  <a:pt x="96392" y="21336"/>
                </a:lnTo>
                <a:lnTo>
                  <a:pt x="96596" y="17170"/>
                </a:lnTo>
                <a:lnTo>
                  <a:pt x="96748" y="13436"/>
                </a:lnTo>
                <a:lnTo>
                  <a:pt x="95897" y="9804"/>
                </a:lnTo>
                <a:lnTo>
                  <a:pt x="95999" y="6096"/>
                </a:lnTo>
                <a:lnTo>
                  <a:pt x="53860" y="0"/>
                </a:lnTo>
                <a:lnTo>
                  <a:pt x="52793" y="7099"/>
                </a:lnTo>
                <a:lnTo>
                  <a:pt x="53949" y="184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844602" y="1148674"/>
            <a:ext cx="96748" cy="129730"/>
          </a:xfrm>
          <a:custGeom>
            <a:avLst/>
            <a:gdLst/>
            <a:ahLst/>
            <a:cxnLst/>
            <a:rect l="l" t="t" r="r" b="b"/>
            <a:pathLst>
              <a:path w="96748" h="129730">
                <a:moveTo>
                  <a:pt x="95999" y="6096"/>
                </a:moveTo>
                <a:lnTo>
                  <a:pt x="95897" y="9804"/>
                </a:lnTo>
                <a:lnTo>
                  <a:pt x="96748" y="13436"/>
                </a:lnTo>
                <a:lnTo>
                  <a:pt x="96596" y="17170"/>
                </a:lnTo>
                <a:lnTo>
                  <a:pt x="96392" y="21336"/>
                </a:lnTo>
                <a:lnTo>
                  <a:pt x="95580" y="25552"/>
                </a:lnTo>
                <a:lnTo>
                  <a:pt x="94894" y="29667"/>
                </a:lnTo>
                <a:lnTo>
                  <a:pt x="93852" y="35966"/>
                </a:lnTo>
                <a:lnTo>
                  <a:pt x="92735" y="42151"/>
                </a:lnTo>
                <a:lnTo>
                  <a:pt x="91922" y="48463"/>
                </a:lnTo>
                <a:lnTo>
                  <a:pt x="91173" y="54343"/>
                </a:lnTo>
                <a:lnTo>
                  <a:pt x="90081" y="60401"/>
                </a:lnTo>
                <a:lnTo>
                  <a:pt x="89306" y="66548"/>
                </a:lnTo>
                <a:lnTo>
                  <a:pt x="86857" y="79106"/>
                </a:lnTo>
                <a:lnTo>
                  <a:pt x="82857" y="91119"/>
                </a:lnTo>
                <a:lnTo>
                  <a:pt x="79806" y="98615"/>
                </a:lnTo>
                <a:lnTo>
                  <a:pt x="75349" y="105371"/>
                </a:lnTo>
                <a:lnTo>
                  <a:pt x="70383" y="111328"/>
                </a:lnTo>
                <a:lnTo>
                  <a:pt x="66801" y="115646"/>
                </a:lnTo>
                <a:lnTo>
                  <a:pt x="60401" y="122097"/>
                </a:lnTo>
                <a:lnTo>
                  <a:pt x="54927" y="123875"/>
                </a:lnTo>
                <a:lnTo>
                  <a:pt x="54254" y="124091"/>
                </a:lnTo>
                <a:lnTo>
                  <a:pt x="54000" y="124447"/>
                </a:lnTo>
                <a:lnTo>
                  <a:pt x="53543" y="124802"/>
                </a:lnTo>
                <a:lnTo>
                  <a:pt x="53416" y="124434"/>
                </a:lnTo>
                <a:lnTo>
                  <a:pt x="53035" y="123964"/>
                </a:lnTo>
                <a:lnTo>
                  <a:pt x="52958" y="123761"/>
                </a:lnTo>
                <a:lnTo>
                  <a:pt x="47701" y="126974"/>
                </a:lnTo>
                <a:lnTo>
                  <a:pt x="43472" y="128054"/>
                </a:lnTo>
                <a:lnTo>
                  <a:pt x="37579" y="128955"/>
                </a:lnTo>
                <a:lnTo>
                  <a:pt x="32397" y="129730"/>
                </a:lnTo>
                <a:lnTo>
                  <a:pt x="29514" y="129565"/>
                </a:lnTo>
                <a:lnTo>
                  <a:pt x="25387" y="128714"/>
                </a:lnTo>
                <a:lnTo>
                  <a:pt x="20980" y="127812"/>
                </a:lnTo>
                <a:lnTo>
                  <a:pt x="18389" y="125069"/>
                </a:lnTo>
                <a:lnTo>
                  <a:pt x="16230" y="120637"/>
                </a:lnTo>
                <a:lnTo>
                  <a:pt x="14452" y="117030"/>
                </a:lnTo>
                <a:lnTo>
                  <a:pt x="15633" y="107365"/>
                </a:lnTo>
                <a:lnTo>
                  <a:pt x="19799" y="105473"/>
                </a:lnTo>
                <a:lnTo>
                  <a:pt x="15849" y="103060"/>
                </a:lnTo>
                <a:lnTo>
                  <a:pt x="9524" y="103530"/>
                </a:lnTo>
                <a:lnTo>
                  <a:pt x="9118" y="98513"/>
                </a:lnTo>
                <a:lnTo>
                  <a:pt x="8750" y="94018"/>
                </a:lnTo>
                <a:lnTo>
                  <a:pt x="11264" y="85496"/>
                </a:lnTo>
                <a:lnTo>
                  <a:pt x="15798" y="83680"/>
                </a:lnTo>
                <a:lnTo>
                  <a:pt x="7061" y="82791"/>
                </a:lnTo>
                <a:lnTo>
                  <a:pt x="2349" y="82308"/>
                </a:lnTo>
                <a:lnTo>
                  <a:pt x="2997" y="72948"/>
                </a:lnTo>
                <a:lnTo>
                  <a:pt x="3200" y="70065"/>
                </a:lnTo>
                <a:lnTo>
                  <a:pt x="4241" y="67246"/>
                </a:lnTo>
                <a:lnTo>
                  <a:pt x="6502" y="65366"/>
                </a:lnTo>
                <a:lnTo>
                  <a:pt x="8077" y="64071"/>
                </a:lnTo>
                <a:lnTo>
                  <a:pt x="9804" y="64274"/>
                </a:lnTo>
                <a:lnTo>
                  <a:pt x="11379" y="63042"/>
                </a:lnTo>
                <a:lnTo>
                  <a:pt x="7467" y="62649"/>
                </a:lnTo>
                <a:lnTo>
                  <a:pt x="3276" y="59855"/>
                </a:lnTo>
                <a:lnTo>
                  <a:pt x="1663" y="55968"/>
                </a:lnTo>
                <a:lnTo>
                  <a:pt x="0" y="51943"/>
                </a:lnTo>
                <a:lnTo>
                  <a:pt x="2565" y="49453"/>
                </a:lnTo>
                <a:lnTo>
                  <a:pt x="5054" y="46189"/>
                </a:lnTo>
                <a:lnTo>
                  <a:pt x="8686" y="41452"/>
                </a:lnTo>
                <a:lnTo>
                  <a:pt x="10312" y="40144"/>
                </a:lnTo>
                <a:lnTo>
                  <a:pt x="15709" y="39319"/>
                </a:lnTo>
                <a:lnTo>
                  <a:pt x="22237" y="38315"/>
                </a:lnTo>
                <a:lnTo>
                  <a:pt x="26657" y="34112"/>
                </a:lnTo>
                <a:lnTo>
                  <a:pt x="32994" y="31432"/>
                </a:lnTo>
                <a:lnTo>
                  <a:pt x="38773" y="28994"/>
                </a:lnTo>
                <a:lnTo>
                  <a:pt x="43700" y="26771"/>
                </a:lnTo>
                <a:lnTo>
                  <a:pt x="48653" y="22758"/>
                </a:lnTo>
                <a:lnTo>
                  <a:pt x="53949" y="18465"/>
                </a:lnTo>
                <a:lnTo>
                  <a:pt x="52793" y="7099"/>
                </a:lnTo>
                <a:lnTo>
                  <a:pt x="538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259011" y="892448"/>
            <a:ext cx="694817" cy="714794"/>
          </a:xfrm>
          <a:custGeom>
            <a:avLst/>
            <a:gdLst/>
            <a:ahLst/>
            <a:cxnLst/>
            <a:rect l="l" t="t" r="r" b="b"/>
            <a:pathLst>
              <a:path w="694817" h="714794">
                <a:moveTo>
                  <a:pt x="21081" y="676579"/>
                </a:moveTo>
                <a:lnTo>
                  <a:pt x="30543" y="676579"/>
                </a:lnTo>
                <a:lnTo>
                  <a:pt x="33591" y="665338"/>
                </a:lnTo>
                <a:lnTo>
                  <a:pt x="35806" y="652034"/>
                </a:lnTo>
                <a:lnTo>
                  <a:pt x="36736" y="639454"/>
                </a:lnTo>
                <a:lnTo>
                  <a:pt x="36924" y="627421"/>
                </a:lnTo>
                <a:lnTo>
                  <a:pt x="36910" y="615758"/>
                </a:lnTo>
                <a:lnTo>
                  <a:pt x="37236" y="604291"/>
                </a:lnTo>
                <a:lnTo>
                  <a:pt x="37794" y="592458"/>
                </a:lnTo>
                <a:lnTo>
                  <a:pt x="38418" y="579752"/>
                </a:lnTo>
                <a:lnTo>
                  <a:pt x="39075" y="567052"/>
                </a:lnTo>
                <a:lnTo>
                  <a:pt x="39776" y="554361"/>
                </a:lnTo>
                <a:lnTo>
                  <a:pt x="40530" y="541682"/>
                </a:lnTo>
                <a:lnTo>
                  <a:pt x="41347" y="529018"/>
                </a:lnTo>
                <a:lnTo>
                  <a:pt x="42235" y="516371"/>
                </a:lnTo>
                <a:lnTo>
                  <a:pt x="43205" y="503745"/>
                </a:lnTo>
                <a:lnTo>
                  <a:pt x="43847" y="495490"/>
                </a:lnTo>
                <a:lnTo>
                  <a:pt x="44759" y="482779"/>
                </a:lnTo>
                <a:lnTo>
                  <a:pt x="45588" y="470067"/>
                </a:lnTo>
                <a:lnTo>
                  <a:pt x="46341" y="457357"/>
                </a:lnTo>
                <a:lnTo>
                  <a:pt x="47026" y="444649"/>
                </a:lnTo>
                <a:lnTo>
                  <a:pt x="47653" y="431943"/>
                </a:lnTo>
                <a:lnTo>
                  <a:pt x="48228" y="419242"/>
                </a:lnTo>
                <a:lnTo>
                  <a:pt x="48762" y="406546"/>
                </a:lnTo>
                <a:lnTo>
                  <a:pt x="49262" y="393856"/>
                </a:lnTo>
                <a:lnTo>
                  <a:pt x="49736" y="381174"/>
                </a:lnTo>
                <a:lnTo>
                  <a:pt x="50193" y="368499"/>
                </a:lnTo>
                <a:lnTo>
                  <a:pt x="50642" y="355834"/>
                </a:lnTo>
                <a:lnTo>
                  <a:pt x="51090" y="343180"/>
                </a:lnTo>
                <a:lnTo>
                  <a:pt x="51546" y="330537"/>
                </a:lnTo>
                <a:lnTo>
                  <a:pt x="52019" y="317906"/>
                </a:lnTo>
                <a:lnTo>
                  <a:pt x="52901" y="299042"/>
                </a:lnTo>
                <a:lnTo>
                  <a:pt x="53714" y="286230"/>
                </a:lnTo>
                <a:lnTo>
                  <a:pt x="54721" y="273428"/>
                </a:lnTo>
                <a:lnTo>
                  <a:pt x="55938" y="260650"/>
                </a:lnTo>
                <a:lnTo>
                  <a:pt x="57382" y="247906"/>
                </a:lnTo>
                <a:lnTo>
                  <a:pt x="59070" y="235211"/>
                </a:lnTo>
                <a:lnTo>
                  <a:pt x="61019" y="222574"/>
                </a:lnTo>
                <a:lnTo>
                  <a:pt x="63247" y="210010"/>
                </a:lnTo>
                <a:lnTo>
                  <a:pt x="65770" y="197529"/>
                </a:lnTo>
                <a:lnTo>
                  <a:pt x="68606" y="185143"/>
                </a:lnTo>
                <a:lnTo>
                  <a:pt x="71771" y="172866"/>
                </a:lnTo>
                <a:lnTo>
                  <a:pt x="75282" y="160709"/>
                </a:lnTo>
                <a:lnTo>
                  <a:pt x="79157" y="148684"/>
                </a:lnTo>
                <a:lnTo>
                  <a:pt x="83413" y="136804"/>
                </a:lnTo>
                <a:lnTo>
                  <a:pt x="91355" y="118413"/>
                </a:lnTo>
                <a:lnTo>
                  <a:pt x="97576" y="106888"/>
                </a:lnTo>
                <a:lnTo>
                  <a:pt x="104625" y="96030"/>
                </a:lnTo>
                <a:lnTo>
                  <a:pt x="112556" y="85959"/>
                </a:lnTo>
                <a:lnTo>
                  <a:pt x="121424" y="76799"/>
                </a:lnTo>
                <a:lnTo>
                  <a:pt x="131284" y="68671"/>
                </a:lnTo>
                <a:lnTo>
                  <a:pt x="142189" y="61696"/>
                </a:lnTo>
                <a:lnTo>
                  <a:pt x="142557" y="61488"/>
                </a:lnTo>
                <a:lnTo>
                  <a:pt x="155350" y="54118"/>
                </a:lnTo>
                <a:lnTo>
                  <a:pt x="167276" y="47261"/>
                </a:lnTo>
                <a:lnTo>
                  <a:pt x="178623" y="41196"/>
                </a:lnTo>
                <a:lnTo>
                  <a:pt x="189684" y="36198"/>
                </a:lnTo>
                <a:lnTo>
                  <a:pt x="200746" y="32547"/>
                </a:lnTo>
                <a:lnTo>
                  <a:pt x="212102" y="30518"/>
                </a:lnTo>
                <a:lnTo>
                  <a:pt x="224542" y="29334"/>
                </a:lnTo>
                <a:lnTo>
                  <a:pt x="237160" y="28484"/>
                </a:lnTo>
                <a:lnTo>
                  <a:pt x="249593" y="28168"/>
                </a:lnTo>
                <a:lnTo>
                  <a:pt x="255866" y="28168"/>
                </a:lnTo>
                <a:lnTo>
                  <a:pt x="268566" y="29032"/>
                </a:lnTo>
                <a:lnTo>
                  <a:pt x="279612" y="30202"/>
                </a:lnTo>
                <a:lnTo>
                  <a:pt x="292383" y="31848"/>
                </a:lnTo>
                <a:lnTo>
                  <a:pt x="305013" y="33790"/>
                </a:lnTo>
                <a:lnTo>
                  <a:pt x="317520" y="36029"/>
                </a:lnTo>
                <a:lnTo>
                  <a:pt x="329919" y="38563"/>
                </a:lnTo>
                <a:lnTo>
                  <a:pt x="342226" y="41393"/>
                </a:lnTo>
                <a:lnTo>
                  <a:pt x="354459" y="44515"/>
                </a:lnTo>
                <a:lnTo>
                  <a:pt x="366632" y="47931"/>
                </a:lnTo>
                <a:lnTo>
                  <a:pt x="378763" y="51639"/>
                </a:lnTo>
                <a:lnTo>
                  <a:pt x="390867" y="55638"/>
                </a:lnTo>
                <a:lnTo>
                  <a:pt x="396250" y="57468"/>
                </a:lnTo>
                <a:lnTo>
                  <a:pt x="408330" y="61491"/>
                </a:lnTo>
                <a:lnTo>
                  <a:pt x="420346" y="65481"/>
                </a:lnTo>
                <a:lnTo>
                  <a:pt x="432320" y="69570"/>
                </a:lnTo>
                <a:lnTo>
                  <a:pt x="440275" y="72030"/>
                </a:lnTo>
                <a:lnTo>
                  <a:pt x="453663" y="75606"/>
                </a:lnTo>
                <a:lnTo>
                  <a:pt x="467244" y="78886"/>
                </a:lnTo>
                <a:lnTo>
                  <a:pt x="480617" y="82139"/>
                </a:lnTo>
                <a:lnTo>
                  <a:pt x="493381" y="85635"/>
                </a:lnTo>
                <a:lnTo>
                  <a:pt x="505135" y="89644"/>
                </a:lnTo>
                <a:lnTo>
                  <a:pt x="515480" y="94435"/>
                </a:lnTo>
                <a:lnTo>
                  <a:pt x="524014" y="100279"/>
                </a:lnTo>
                <a:lnTo>
                  <a:pt x="531322" y="108168"/>
                </a:lnTo>
                <a:lnTo>
                  <a:pt x="538425" y="118981"/>
                </a:lnTo>
                <a:lnTo>
                  <a:pt x="546061" y="131559"/>
                </a:lnTo>
                <a:lnTo>
                  <a:pt x="546171" y="131731"/>
                </a:lnTo>
                <a:lnTo>
                  <a:pt x="552517" y="142327"/>
                </a:lnTo>
                <a:lnTo>
                  <a:pt x="558322" y="153304"/>
                </a:lnTo>
                <a:lnTo>
                  <a:pt x="563638" y="164623"/>
                </a:lnTo>
                <a:lnTo>
                  <a:pt x="568517" y="176243"/>
                </a:lnTo>
                <a:lnTo>
                  <a:pt x="573012" y="188125"/>
                </a:lnTo>
                <a:lnTo>
                  <a:pt x="577174" y="200230"/>
                </a:lnTo>
                <a:lnTo>
                  <a:pt x="581055" y="212517"/>
                </a:lnTo>
                <a:lnTo>
                  <a:pt x="584708" y="224947"/>
                </a:lnTo>
                <a:lnTo>
                  <a:pt x="588184" y="237481"/>
                </a:lnTo>
                <a:lnTo>
                  <a:pt x="591537" y="250078"/>
                </a:lnTo>
                <a:lnTo>
                  <a:pt x="594817" y="262699"/>
                </a:lnTo>
                <a:lnTo>
                  <a:pt x="596601" y="269295"/>
                </a:lnTo>
                <a:lnTo>
                  <a:pt x="600296" y="282029"/>
                </a:lnTo>
                <a:lnTo>
                  <a:pt x="604076" y="294428"/>
                </a:lnTo>
                <a:lnTo>
                  <a:pt x="607775" y="306577"/>
                </a:lnTo>
                <a:lnTo>
                  <a:pt x="611227" y="318559"/>
                </a:lnTo>
                <a:lnTo>
                  <a:pt x="614265" y="330461"/>
                </a:lnTo>
                <a:lnTo>
                  <a:pt x="616724" y="342366"/>
                </a:lnTo>
                <a:lnTo>
                  <a:pt x="618930" y="355435"/>
                </a:lnTo>
                <a:lnTo>
                  <a:pt x="620793" y="367793"/>
                </a:lnTo>
                <a:lnTo>
                  <a:pt x="622518" y="380242"/>
                </a:lnTo>
                <a:lnTo>
                  <a:pt x="624165" y="392772"/>
                </a:lnTo>
                <a:lnTo>
                  <a:pt x="625797" y="405372"/>
                </a:lnTo>
                <a:lnTo>
                  <a:pt x="627472" y="418035"/>
                </a:lnTo>
                <a:lnTo>
                  <a:pt x="629253" y="430749"/>
                </a:lnTo>
                <a:lnTo>
                  <a:pt x="631200" y="443507"/>
                </a:lnTo>
                <a:lnTo>
                  <a:pt x="633374" y="456298"/>
                </a:lnTo>
                <a:lnTo>
                  <a:pt x="634951" y="464620"/>
                </a:lnTo>
                <a:lnTo>
                  <a:pt x="637628" y="477453"/>
                </a:lnTo>
                <a:lnTo>
                  <a:pt x="640458" y="489990"/>
                </a:lnTo>
                <a:lnTo>
                  <a:pt x="643350" y="502312"/>
                </a:lnTo>
                <a:lnTo>
                  <a:pt x="646216" y="514503"/>
                </a:lnTo>
                <a:lnTo>
                  <a:pt x="648966" y="526642"/>
                </a:lnTo>
                <a:lnTo>
                  <a:pt x="651511" y="538814"/>
                </a:lnTo>
                <a:lnTo>
                  <a:pt x="653761" y="551099"/>
                </a:lnTo>
                <a:lnTo>
                  <a:pt x="655628" y="563580"/>
                </a:lnTo>
                <a:lnTo>
                  <a:pt x="657021" y="576338"/>
                </a:lnTo>
                <a:lnTo>
                  <a:pt x="657580" y="581558"/>
                </a:lnTo>
                <a:lnTo>
                  <a:pt x="659812" y="607274"/>
                </a:lnTo>
                <a:lnTo>
                  <a:pt x="661254" y="624572"/>
                </a:lnTo>
                <a:lnTo>
                  <a:pt x="662410" y="639049"/>
                </a:lnTo>
                <a:lnTo>
                  <a:pt x="663341" y="651294"/>
                </a:lnTo>
                <a:lnTo>
                  <a:pt x="664111" y="661896"/>
                </a:lnTo>
                <a:lnTo>
                  <a:pt x="664781" y="671443"/>
                </a:lnTo>
                <a:lnTo>
                  <a:pt x="665414" y="680525"/>
                </a:lnTo>
                <a:lnTo>
                  <a:pt x="666073" y="689731"/>
                </a:lnTo>
                <a:lnTo>
                  <a:pt x="666819" y="699649"/>
                </a:lnTo>
                <a:lnTo>
                  <a:pt x="667715" y="710869"/>
                </a:lnTo>
                <a:lnTo>
                  <a:pt x="667765" y="714794"/>
                </a:lnTo>
                <a:lnTo>
                  <a:pt x="692442" y="714794"/>
                </a:lnTo>
                <a:lnTo>
                  <a:pt x="694816" y="709929"/>
                </a:lnTo>
                <a:lnTo>
                  <a:pt x="694549" y="707306"/>
                </a:lnTo>
                <a:lnTo>
                  <a:pt x="694024" y="702098"/>
                </a:lnTo>
                <a:lnTo>
                  <a:pt x="693246" y="694280"/>
                </a:lnTo>
                <a:lnTo>
                  <a:pt x="692236" y="684002"/>
                </a:lnTo>
                <a:lnTo>
                  <a:pt x="691018" y="671414"/>
                </a:lnTo>
                <a:lnTo>
                  <a:pt x="689614" y="656668"/>
                </a:lnTo>
                <a:lnTo>
                  <a:pt x="688045" y="639913"/>
                </a:lnTo>
                <a:lnTo>
                  <a:pt x="686334" y="621301"/>
                </a:lnTo>
                <a:lnTo>
                  <a:pt x="684502" y="600982"/>
                </a:lnTo>
                <a:lnTo>
                  <a:pt x="682574" y="579107"/>
                </a:lnTo>
                <a:lnTo>
                  <a:pt x="682332" y="576454"/>
                </a:lnTo>
                <a:lnTo>
                  <a:pt x="680949" y="563530"/>
                </a:lnTo>
                <a:lnTo>
                  <a:pt x="679269" y="550723"/>
                </a:lnTo>
                <a:lnTo>
                  <a:pt x="677341" y="538025"/>
                </a:lnTo>
                <a:lnTo>
                  <a:pt x="675215" y="525423"/>
                </a:lnTo>
                <a:lnTo>
                  <a:pt x="672942" y="512910"/>
                </a:lnTo>
                <a:lnTo>
                  <a:pt x="670570" y="500474"/>
                </a:lnTo>
                <a:lnTo>
                  <a:pt x="668150" y="488105"/>
                </a:lnTo>
                <a:lnTo>
                  <a:pt x="665732" y="475795"/>
                </a:lnTo>
                <a:lnTo>
                  <a:pt x="663364" y="463532"/>
                </a:lnTo>
                <a:lnTo>
                  <a:pt x="661098" y="451307"/>
                </a:lnTo>
                <a:lnTo>
                  <a:pt x="658886" y="438260"/>
                </a:lnTo>
                <a:lnTo>
                  <a:pt x="657016" y="425899"/>
                </a:lnTo>
                <a:lnTo>
                  <a:pt x="655284" y="413448"/>
                </a:lnTo>
                <a:lnTo>
                  <a:pt x="653631" y="400917"/>
                </a:lnTo>
                <a:lnTo>
                  <a:pt x="651998" y="388316"/>
                </a:lnTo>
                <a:lnTo>
                  <a:pt x="650323" y="375654"/>
                </a:lnTo>
                <a:lnTo>
                  <a:pt x="648546" y="362941"/>
                </a:lnTo>
                <a:lnTo>
                  <a:pt x="646608" y="350187"/>
                </a:lnTo>
                <a:lnTo>
                  <a:pt x="644448" y="337400"/>
                </a:lnTo>
                <a:lnTo>
                  <a:pt x="642687" y="328544"/>
                </a:lnTo>
                <a:lnTo>
                  <a:pt x="639644" y="315809"/>
                </a:lnTo>
                <a:lnTo>
                  <a:pt x="636223" y="303411"/>
                </a:lnTo>
                <a:lnTo>
                  <a:pt x="632591" y="291271"/>
                </a:lnTo>
                <a:lnTo>
                  <a:pt x="628915" y="279309"/>
                </a:lnTo>
                <a:lnTo>
                  <a:pt x="625361" y="267445"/>
                </a:lnTo>
                <a:lnTo>
                  <a:pt x="622096" y="255600"/>
                </a:lnTo>
                <a:lnTo>
                  <a:pt x="619900" y="247187"/>
                </a:lnTo>
                <a:lnTo>
                  <a:pt x="616734" y="235178"/>
                </a:lnTo>
                <a:lnTo>
                  <a:pt x="613451" y="223084"/>
                </a:lnTo>
                <a:lnTo>
                  <a:pt x="609998" y="210942"/>
                </a:lnTo>
                <a:lnTo>
                  <a:pt x="606321" y="198788"/>
                </a:lnTo>
                <a:lnTo>
                  <a:pt x="602367" y="186657"/>
                </a:lnTo>
                <a:lnTo>
                  <a:pt x="598083" y="174588"/>
                </a:lnTo>
                <a:lnTo>
                  <a:pt x="593414" y="162615"/>
                </a:lnTo>
                <a:lnTo>
                  <a:pt x="588307" y="150776"/>
                </a:lnTo>
                <a:lnTo>
                  <a:pt x="582709" y="139106"/>
                </a:lnTo>
                <a:lnTo>
                  <a:pt x="576565" y="127642"/>
                </a:lnTo>
                <a:lnTo>
                  <a:pt x="569823" y="116420"/>
                </a:lnTo>
                <a:lnTo>
                  <a:pt x="565693" y="109719"/>
                </a:lnTo>
                <a:lnTo>
                  <a:pt x="559431" y="99325"/>
                </a:lnTo>
                <a:lnTo>
                  <a:pt x="551783" y="88596"/>
                </a:lnTo>
                <a:lnTo>
                  <a:pt x="541832" y="78460"/>
                </a:lnTo>
                <a:lnTo>
                  <a:pt x="537696" y="75382"/>
                </a:lnTo>
                <a:lnTo>
                  <a:pt x="525930" y="68292"/>
                </a:lnTo>
                <a:lnTo>
                  <a:pt x="513486" y="62698"/>
                </a:lnTo>
                <a:lnTo>
                  <a:pt x="500669" y="58286"/>
                </a:lnTo>
                <a:lnTo>
                  <a:pt x="487783" y="54743"/>
                </a:lnTo>
                <a:lnTo>
                  <a:pt x="475131" y="51753"/>
                </a:lnTo>
                <a:lnTo>
                  <a:pt x="463016" y="49003"/>
                </a:lnTo>
                <a:lnTo>
                  <a:pt x="451744" y="46178"/>
                </a:lnTo>
                <a:lnTo>
                  <a:pt x="441617" y="42964"/>
                </a:lnTo>
                <a:lnTo>
                  <a:pt x="435986" y="41025"/>
                </a:lnTo>
                <a:lnTo>
                  <a:pt x="423806" y="36939"/>
                </a:lnTo>
                <a:lnTo>
                  <a:pt x="411817" y="32971"/>
                </a:lnTo>
                <a:lnTo>
                  <a:pt x="399999" y="28994"/>
                </a:lnTo>
                <a:lnTo>
                  <a:pt x="395482" y="27463"/>
                </a:lnTo>
                <a:lnTo>
                  <a:pt x="383410" y="23569"/>
                </a:lnTo>
                <a:lnTo>
                  <a:pt x="371289" y="19946"/>
                </a:lnTo>
                <a:lnTo>
                  <a:pt x="359108" y="16598"/>
                </a:lnTo>
                <a:lnTo>
                  <a:pt x="346856" y="13526"/>
                </a:lnTo>
                <a:lnTo>
                  <a:pt x="334522" y="10731"/>
                </a:lnTo>
                <a:lnTo>
                  <a:pt x="322096" y="8217"/>
                </a:lnTo>
                <a:lnTo>
                  <a:pt x="309566" y="5983"/>
                </a:lnTo>
                <a:lnTo>
                  <a:pt x="296922" y="4033"/>
                </a:lnTo>
                <a:lnTo>
                  <a:pt x="284152" y="2368"/>
                </a:lnTo>
                <a:lnTo>
                  <a:pt x="271246" y="990"/>
                </a:lnTo>
                <a:lnTo>
                  <a:pt x="256628" y="0"/>
                </a:lnTo>
                <a:lnTo>
                  <a:pt x="247149" y="11"/>
                </a:lnTo>
                <a:lnTo>
                  <a:pt x="234378" y="418"/>
                </a:lnTo>
                <a:lnTo>
                  <a:pt x="221763" y="1298"/>
                </a:lnTo>
                <a:lnTo>
                  <a:pt x="209168" y="2501"/>
                </a:lnTo>
                <a:lnTo>
                  <a:pt x="196706" y="4598"/>
                </a:lnTo>
                <a:lnTo>
                  <a:pt x="184002" y="8264"/>
                </a:lnTo>
                <a:lnTo>
                  <a:pt x="172105" y="13052"/>
                </a:lnTo>
                <a:lnTo>
                  <a:pt x="160809" y="18646"/>
                </a:lnTo>
                <a:lnTo>
                  <a:pt x="149910" y="24727"/>
                </a:lnTo>
                <a:lnTo>
                  <a:pt x="139204" y="30979"/>
                </a:lnTo>
                <a:lnTo>
                  <a:pt x="128485" y="37083"/>
                </a:lnTo>
                <a:lnTo>
                  <a:pt x="116488" y="44630"/>
                </a:lnTo>
                <a:lnTo>
                  <a:pt x="105948" y="52862"/>
                </a:lnTo>
                <a:lnTo>
                  <a:pt x="96402" y="61900"/>
                </a:lnTo>
                <a:lnTo>
                  <a:pt x="87796" y="71634"/>
                </a:lnTo>
                <a:lnTo>
                  <a:pt x="80079" y="81952"/>
                </a:lnTo>
                <a:lnTo>
                  <a:pt x="73198" y="92744"/>
                </a:lnTo>
                <a:lnTo>
                  <a:pt x="67101" y="103900"/>
                </a:lnTo>
                <a:lnTo>
                  <a:pt x="61735" y="115309"/>
                </a:lnTo>
                <a:lnTo>
                  <a:pt x="57048" y="126860"/>
                </a:lnTo>
                <a:lnTo>
                  <a:pt x="51922" y="141286"/>
                </a:lnTo>
                <a:lnTo>
                  <a:pt x="48014" y="153557"/>
                </a:lnTo>
                <a:lnTo>
                  <a:pt x="44469" y="165912"/>
                </a:lnTo>
                <a:lnTo>
                  <a:pt x="41268" y="178340"/>
                </a:lnTo>
                <a:lnTo>
                  <a:pt x="38394" y="190831"/>
                </a:lnTo>
                <a:lnTo>
                  <a:pt x="35830" y="203375"/>
                </a:lnTo>
                <a:lnTo>
                  <a:pt x="33559" y="215959"/>
                </a:lnTo>
                <a:lnTo>
                  <a:pt x="31564" y="228574"/>
                </a:lnTo>
                <a:lnTo>
                  <a:pt x="29826" y="241209"/>
                </a:lnTo>
                <a:lnTo>
                  <a:pt x="28330" y="253853"/>
                </a:lnTo>
                <a:lnTo>
                  <a:pt x="27056" y="266496"/>
                </a:lnTo>
                <a:lnTo>
                  <a:pt x="25989" y="279127"/>
                </a:lnTo>
                <a:lnTo>
                  <a:pt x="25110" y="291734"/>
                </a:lnTo>
                <a:lnTo>
                  <a:pt x="24403" y="304309"/>
                </a:lnTo>
                <a:lnTo>
                  <a:pt x="23850" y="316839"/>
                </a:lnTo>
                <a:lnTo>
                  <a:pt x="23121" y="336686"/>
                </a:lnTo>
                <a:lnTo>
                  <a:pt x="22669" y="349433"/>
                </a:lnTo>
                <a:lnTo>
                  <a:pt x="22220" y="362171"/>
                </a:lnTo>
                <a:lnTo>
                  <a:pt x="21767" y="374902"/>
                </a:lnTo>
                <a:lnTo>
                  <a:pt x="21300" y="387623"/>
                </a:lnTo>
                <a:lnTo>
                  <a:pt x="20811" y="400333"/>
                </a:lnTo>
                <a:lnTo>
                  <a:pt x="20292" y="413032"/>
                </a:lnTo>
                <a:lnTo>
                  <a:pt x="19735" y="425718"/>
                </a:lnTo>
                <a:lnTo>
                  <a:pt x="19132" y="438389"/>
                </a:lnTo>
                <a:lnTo>
                  <a:pt x="18474" y="451046"/>
                </a:lnTo>
                <a:lnTo>
                  <a:pt x="17752" y="463686"/>
                </a:lnTo>
                <a:lnTo>
                  <a:pt x="16959" y="476309"/>
                </a:lnTo>
                <a:lnTo>
                  <a:pt x="16086" y="488913"/>
                </a:lnTo>
                <a:lnTo>
                  <a:pt x="15125" y="501497"/>
                </a:lnTo>
                <a:lnTo>
                  <a:pt x="14142" y="514272"/>
                </a:lnTo>
                <a:lnTo>
                  <a:pt x="13248" y="526969"/>
                </a:lnTo>
                <a:lnTo>
                  <a:pt x="12429" y="539663"/>
                </a:lnTo>
                <a:lnTo>
                  <a:pt x="11673" y="552352"/>
                </a:lnTo>
                <a:lnTo>
                  <a:pt x="10972" y="565032"/>
                </a:lnTo>
                <a:lnTo>
                  <a:pt x="10315" y="577701"/>
                </a:lnTo>
                <a:lnTo>
                  <a:pt x="9692" y="590356"/>
                </a:lnTo>
                <a:lnTo>
                  <a:pt x="9093" y="602995"/>
                </a:lnTo>
                <a:lnTo>
                  <a:pt x="8700" y="614174"/>
                </a:lnTo>
                <a:lnTo>
                  <a:pt x="8069" y="628240"/>
                </a:lnTo>
                <a:lnTo>
                  <a:pt x="7077" y="642328"/>
                </a:lnTo>
                <a:lnTo>
                  <a:pt x="5531" y="655623"/>
                </a:lnTo>
                <a:lnTo>
                  <a:pt x="3236" y="667312"/>
                </a:lnTo>
                <a:lnTo>
                  <a:pt x="0" y="676579"/>
                </a:lnTo>
                <a:lnTo>
                  <a:pt x="21081" y="6765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259011" y="892448"/>
            <a:ext cx="694817" cy="714794"/>
          </a:xfrm>
          <a:custGeom>
            <a:avLst/>
            <a:gdLst/>
            <a:ahLst/>
            <a:cxnLst/>
            <a:rect l="l" t="t" r="r" b="b"/>
            <a:pathLst>
              <a:path w="694817" h="714794">
                <a:moveTo>
                  <a:pt x="667715" y="710869"/>
                </a:moveTo>
                <a:lnTo>
                  <a:pt x="666819" y="699649"/>
                </a:lnTo>
                <a:lnTo>
                  <a:pt x="666073" y="689731"/>
                </a:lnTo>
                <a:lnTo>
                  <a:pt x="665414" y="680525"/>
                </a:lnTo>
                <a:lnTo>
                  <a:pt x="664781" y="671443"/>
                </a:lnTo>
                <a:lnTo>
                  <a:pt x="664111" y="661896"/>
                </a:lnTo>
                <a:lnTo>
                  <a:pt x="663341" y="651294"/>
                </a:lnTo>
                <a:lnTo>
                  <a:pt x="662410" y="639049"/>
                </a:lnTo>
                <a:lnTo>
                  <a:pt x="661254" y="624572"/>
                </a:lnTo>
                <a:lnTo>
                  <a:pt x="659812" y="607274"/>
                </a:lnTo>
                <a:lnTo>
                  <a:pt x="658021" y="586565"/>
                </a:lnTo>
                <a:lnTo>
                  <a:pt x="657021" y="576338"/>
                </a:lnTo>
                <a:lnTo>
                  <a:pt x="655628" y="563580"/>
                </a:lnTo>
                <a:lnTo>
                  <a:pt x="653761" y="551099"/>
                </a:lnTo>
                <a:lnTo>
                  <a:pt x="651511" y="538814"/>
                </a:lnTo>
                <a:lnTo>
                  <a:pt x="648966" y="526642"/>
                </a:lnTo>
                <a:lnTo>
                  <a:pt x="646216" y="514503"/>
                </a:lnTo>
                <a:lnTo>
                  <a:pt x="643350" y="502312"/>
                </a:lnTo>
                <a:lnTo>
                  <a:pt x="640458" y="489990"/>
                </a:lnTo>
                <a:lnTo>
                  <a:pt x="637628" y="477453"/>
                </a:lnTo>
                <a:lnTo>
                  <a:pt x="634951" y="464620"/>
                </a:lnTo>
                <a:lnTo>
                  <a:pt x="633374" y="456298"/>
                </a:lnTo>
                <a:lnTo>
                  <a:pt x="631200" y="443507"/>
                </a:lnTo>
                <a:lnTo>
                  <a:pt x="629253" y="430749"/>
                </a:lnTo>
                <a:lnTo>
                  <a:pt x="627472" y="418035"/>
                </a:lnTo>
                <a:lnTo>
                  <a:pt x="625797" y="405372"/>
                </a:lnTo>
                <a:lnTo>
                  <a:pt x="624165" y="392772"/>
                </a:lnTo>
                <a:lnTo>
                  <a:pt x="622518" y="380242"/>
                </a:lnTo>
                <a:lnTo>
                  <a:pt x="620793" y="367793"/>
                </a:lnTo>
                <a:lnTo>
                  <a:pt x="618930" y="355435"/>
                </a:lnTo>
                <a:lnTo>
                  <a:pt x="616869" y="343175"/>
                </a:lnTo>
                <a:lnTo>
                  <a:pt x="614265" y="330461"/>
                </a:lnTo>
                <a:lnTo>
                  <a:pt x="611227" y="318559"/>
                </a:lnTo>
                <a:lnTo>
                  <a:pt x="607775" y="306577"/>
                </a:lnTo>
                <a:lnTo>
                  <a:pt x="604076" y="294428"/>
                </a:lnTo>
                <a:lnTo>
                  <a:pt x="600296" y="282029"/>
                </a:lnTo>
                <a:lnTo>
                  <a:pt x="596601" y="269295"/>
                </a:lnTo>
                <a:lnTo>
                  <a:pt x="594817" y="262699"/>
                </a:lnTo>
                <a:lnTo>
                  <a:pt x="591537" y="250078"/>
                </a:lnTo>
                <a:lnTo>
                  <a:pt x="588184" y="237481"/>
                </a:lnTo>
                <a:lnTo>
                  <a:pt x="584708" y="224947"/>
                </a:lnTo>
                <a:lnTo>
                  <a:pt x="581055" y="212517"/>
                </a:lnTo>
                <a:lnTo>
                  <a:pt x="577174" y="200230"/>
                </a:lnTo>
                <a:lnTo>
                  <a:pt x="573012" y="188125"/>
                </a:lnTo>
                <a:lnTo>
                  <a:pt x="568517" y="176243"/>
                </a:lnTo>
                <a:lnTo>
                  <a:pt x="563638" y="164623"/>
                </a:lnTo>
                <a:lnTo>
                  <a:pt x="558322" y="153304"/>
                </a:lnTo>
                <a:lnTo>
                  <a:pt x="552517" y="142327"/>
                </a:lnTo>
                <a:lnTo>
                  <a:pt x="546171" y="131731"/>
                </a:lnTo>
                <a:lnTo>
                  <a:pt x="546061" y="131559"/>
                </a:lnTo>
                <a:lnTo>
                  <a:pt x="538425" y="118981"/>
                </a:lnTo>
                <a:lnTo>
                  <a:pt x="531322" y="108168"/>
                </a:lnTo>
                <a:lnTo>
                  <a:pt x="524014" y="100279"/>
                </a:lnTo>
                <a:lnTo>
                  <a:pt x="515480" y="94435"/>
                </a:lnTo>
                <a:lnTo>
                  <a:pt x="505135" y="89644"/>
                </a:lnTo>
                <a:lnTo>
                  <a:pt x="493381" y="85635"/>
                </a:lnTo>
                <a:lnTo>
                  <a:pt x="480617" y="82139"/>
                </a:lnTo>
                <a:lnTo>
                  <a:pt x="467244" y="78886"/>
                </a:lnTo>
                <a:lnTo>
                  <a:pt x="453663" y="75606"/>
                </a:lnTo>
                <a:lnTo>
                  <a:pt x="440275" y="72030"/>
                </a:lnTo>
                <a:lnTo>
                  <a:pt x="432320" y="69570"/>
                </a:lnTo>
                <a:lnTo>
                  <a:pt x="420346" y="65481"/>
                </a:lnTo>
                <a:lnTo>
                  <a:pt x="408330" y="61491"/>
                </a:lnTo>
                <a:lnTo>
                  <a:pt x="396250" y="57468"/>
                </a:lnTo>
                <a:lnTo>
                  <a:pt x="390867" y="55638"/>
                </a:lnTo>
                <a:lnTo>
                  <a:pt x="378763" y="51639"/>
                </a:lnTo>
                <a:lnTo>
                  <a:pt x="366632" y="47931"/>
                </a:lnTo>
                <a:lnTo>
                  <a:pt x="354459" y="44515"/>
                </a:lnTo>
                <a:lnTo>
                  <a:pt x="342226" y="41393"/>
                </a:lnTo>
                <a:lnTo>
                  <a:pt x="329919" y="38563"/>
                </a:lnTo>
                <a:lnTo>
                  <a:pt x="317520" y="36029"/>
                </a:lnTo>
                <a:lnTo>
                  <a:pt x="305013" y="33790"/>
                </a:lnTo>
                <a:lnTo>
                  <a:pt x="292383" y="31848"/>
                </a:lnTo>
                <a:lnTo>
                  <a:pt x="279612" y="30202"/>
                </a:lnTo>
                <a:lnTo>
                  <a:pt x="268566" y="29032"/>
                </a:lnTo>
                <a:lnTo>
                  <a:pt x="255866" y="28168"/>
                </a:lnTo>
                <a:lnTo>
                  <a:pt x="249593" y="28168"/>
                </a:lnTo>
                <a:lnTo>
                  <a:pt x="237160" y="28484"/>
                </a:lnTo>
                <a:lnTo>
                  <a:pt x="224542" y="29334"/>
                </a:lnTo>
                <a:lnTo>
                  <a:pt x="212102" y="30518"/>
                </a:lnTo>
                <a:lnTo>
                  <a:pt x="200746" y="32547"/>
                </a:lnTo>
                <a:lnTo>
                  <a:pt x="189684" y="36198"/>
                </a:lnTo>
                <a:lnTo>
                  <a:pt x="178623" y="41196"/>
                </a:lnTo>
                <a:lnTo>
                  <a:pt x="167276" y="47261"/>
                </a:lnTo>
                <a:lnTo>
                  <a:pt x="155350" y="54118"/>
                </a:lnTo>
                <a:lnTo>
                  <a:pt x="142557" y="61488"/>
                </a:lnTo>
                <a:lnTo>
                  <a:pt x="142189" y="61696"/>
                </a:lnTo>
                <a:lnTo>
                  <a:pt x="131284" y="68671"/>
                </a:lnTo>
                <a:lnTo>
                  <a:pt x="121424" y="76799"/>
                </a:lnTo>
                <a:lnTo>
                  <a:pt x="112556" y="85959"/>
                </a:lnTo>
                <a:lnTo>
                  <a:pt x="104625" y="96030"/>
                </a:lnTo>
                <a:lnTo>
                  <a:pt x="97576" y="106888"/>
                </a:lnTo>
                <a:lnTo>
                  <a:pt x="91355" y="118413"/>
                </a:lnTo>
                <a:lnTo>
                  <a:pt x="85909" y="130483"/>
                </a:lnTo>
                <a:lnTo>
                  <a:pt x="79157" y="148684"/>
                </a:lnTo>
                <a:lnTo>
                  <a:pt x="75282" y="160709"/>
                </a:lnTo>
                <a:lnTo>
                  <a:pt x="71771" y="172866"/>
                </a:lnTo>
                <a:lnTo>
                  <a:pt x="68606" y="185143"/>
                </a:lnTo>
                <a:lnTo>
                  <a:pt x="65770" y="197529"/>
                </a:lnTo>
                <a:lnTo>
                  <a:pt x="63247" y="210010"/>
                </a:lnTo>
                <a:lnTo>
                  <a:pt x="61019" y="222574"/>
                </a:lnTo>
                <a:lnTo>
                  <a:pt x="59070" y="235211"/>
                </a:lnTo>
                <a:lnTo>
                  <a:pt x="57382" y="247906"/>
                </a:lnTo>
                <a:lnTo>
                  <a:pt x="55938" y="260650"/>
                </a:lnTo>
                <a:lnTo>
                  <a:pt x="54721" y="273428"/>
                </a:lnTo>
                <a:lnTo>
                  <a:pt x="53714" y="286230"/>
                </a:lnTo>
                <a:lnTo>
                  <a:pt x="52901" y="299042"/>
                </a:lnTo>
                <a:lnTo>
                  <a:pt x="52264" y="311854"/>
                </a:lnTo>
                <a:lnTo>
                  <a:pt x="51546" y="330537"/>
                </a:lnTo>
                <a:lnTo>
                  <a:pt x="51090" y="343180"/>
                </a:lnTo>
                <a:lnTo>
                  <a:pt x="50642" y="355834"/>
                </a:lnTo>
                <a:lnTo>
                  <a:pt x="50193" y="368499"/>
                </a:lnTo>
                <a:lnTo>
                  <a:pt x="49736" y="381174"/>
                </a:lnTo>
                <a:lnTo>
                  <a:pt x="49262" y="393856"/>
                </a:lnTo>
                <a:lnTo>
                  <a:pt x="48762" y="406546"/>
                </a:lnTo>
                <a:lnTo>
                  <a:pt x="48228" y="419242"/>
                </a:lnTo>
                <a:lnTo>
                  <a:pt x="47653" y="431943"/>
                </a:lnTo>
                <a:lnTo>
                  <a:pt x="47026" y="444649"/>
                </a:lnTo>
                <a:lnTo>
                  <a:pt x="46341" y="457357"/>
                </a:lnTo>
                <a:lnTo>
                  <a:pt x="45588" y="470067"/>
                </a:lnTo>
                <a:lnTo>
                  <a:pt x="44759" y="482779"/>
                </a:lnTo>
                <a:lnTo>
                  <a:pt x="43847" y="495490"/>
                </a:lnTo>
                <a:lnTo>
                  <a:pt x="43205" y="503745"/>
                </a:lnTo>
                <a:lnTo>
                  <a:pt x="42235" y="516371"/>
                </a:lnTo>
                <a:lnTo>
                  <a:pt x="41347" y="529018"/>
                </a:lnTo>
                <a:lnTo>
                  <a:pt x="40530" y="541682"/>
                </a:lnTo>
                <a:lnTo>
                  <a:pt x="39776" y="554361"/>
                </a:lnTo>
                <a:lnTo>
                  <a:pt x="39075" y="567052"/>
                </a:lnTo>
                <a:lnTo>
                  <a:pt x="38418" y="579752"/>
                </a:lnTo>
                <a:lnTo>
                  <a:pt x="37794" y="592458"/>
                </a:lnTo>
                <a:lnTo>
                  <a:pt x="37236" y="604291"/>
                </a:lnTo>
                <a:lnTo>
                  <a:pt x="36910" y="615758"/>
                </a:lnTo>
                <a:lnTo>
                  <a:pt x="36924" y="627421"/>
                </a:lnTo>
                <a:lnTo>
                  <a:pt x="36736" y="639454"/>
                </a:lnTo>
                <a:lnTo>
                  <a:pt x="35806" y="652034"/>
                </a:lnTo>
                <a:lnTo>
                  <a:pt x="33591" y="665338"/>
                </a:lnTo>
                <a:lnTo>
                  <a:pt x="30543" y="676579"/>
                </a:lnTo>
                <a:lnTo>
                  <a:pt x="21081" y="676579"/>
                </a:lnTo>
                <a:lnTo>
                  <a:pt x="0" y="676579"/>
                </a:lnTo>
                <a:lnTo>
                  <a:pt x="3236" y="667312"/>
                </a:lnTo>
                <a:lnTo>
                  <a:pt x="5531" y="655623"/>
                </a:lnTo>
                <a:lnTo>
                  <a:pt x="7077" y="642328"/>
                </a:lnTo>
                <a:lnTo>
                  <a:pt x="8069" y="628240"/>
                </a:lnTo>
                <a:lnTo>
                  <a:pt x="8700" y="614174"/>
                </a:lnTo>
                <a:lnTo>
                  <a:pt x="9093" y="602995"/>
                </a:lnTo>
                <a:lnTo>
                  <a:pt x="9692" y="590356"/>
                </a:lnTo>
                <a:lnTo>
                  <a:pt x="10315" y="577701"/>
                </a:lnTo>
                <a:lnTo>
                  <a:pt x="10972" y="565032"/>
                </a:lnTo>
                <a:lnTo>
                  <a:pt x="11673" y="552352"/>
                </a:lnTo>
                <a:lnTo>
                  <a:pt x="12429" y="539663"/>
                </a:lnTo>
                <a:lnTo>
                  <a:pt x="13248" y="526969"/>
                </a:lnTo>
                <a:lnTo>
                  <a:pt x="14142" y="514272"/>
                </a:lnTo>
                <a:lnTo>
                  <a:pt x="15125" y="501497"/>
                </a:lnTo>
                <a:lnTo>
                  <a:pt x="16086" y="488913"/>
                </a:lnTo>
                <a:lnTo>
                  <a:pt x="16959" y="476309"/>
                </a:lnTo>
                <a:lnTo>
                  <a:pt x="17752" y="463686"/>
                </a:lnTo>
                <a:lnTo>
                  <a:pt x="18474" y="451046"/>
                </a:lnTo>
                <a:lnTo>
                  <a:pt x="19132" y="438389"/>
                </a:lnTo>
                <a:lnTo>
                  <a:pt x="19735" y="425718"/>
                </a:lnTo>
                <a:lnTo>
                  <a:pt x="20292" y="413032"/>
                </a:lnTo>
                <a:lnTo>
                  <a:pt x="20811" y="400333"/>
                </a:lnTo>
                <a:lnTo>
                  <a:pt x="21300" y="387623"/>
                </a:lnTo>
                <a:lnTo>
                  <a:pt x="21767" y="374902"/>
                </a:lnTo>
                <a:lnTo>
                  <a:pt x="22220" y="362171"/>
                </a:lnTo>
                <a:lnTo>
                  <a:pt x="22669" y="349433"/>
                </a:lnTo>
                <a:lnTo>
                  <a:pt x="23121" y="336686"/>
                </a:lnTo>
                <a:lnTo>
                  <a:pt x="23584" y="323934"/>
                </a:lnTo>
                <a:lnTo>
                  <a:pt x="24403" y="304309"/>
                </a:lnTo>
                <a:lnTo>
                  <a:pt x="25110" y="291734"/>
                </a:lnTo>
                <a:lnTo>
                  <a:pt x="25989" y="279127"/>
                </a:lnTo>
                <a:lnTo>
                  <a:pt x="27056" y="266496"/>
                </a:lnTo>
                <a:lnTo>
                  <a:pt x="28330" y="253853"/>
                </a:lnTo>
                <a:lnTo>
                  <a:pt x="29826" y="241209"/>
                </a:lnTo>
                <a:lnTo>
                  <a:pt x="31564" y="228574"/>
                </a:lnTo>
                <a:lnTo>
                  <a:pt x="33559" y="215959"/>
                </a:lnTo>
                <a:lnTo>
                  <a:pt x="35830" y="203375"/>
                </a:lnTo>
                <a:lnTo>
                  <a:pt x="38394" y="190831"/>
                </a:lnTo>
                <a:lnTo>
                  <a:pt x="41268" y="178340"/>
                </a:lnTo>
                <a:lnTo>
                  <a:pt x="44469" y="165912"/>
                </a:lnTo>
                <a:lnTo>
                  <a:pt x="48014" y="153557"/>
                </a:lnTo>
                <a:lnTo>
                  <a:pt x="51922" y="141286"/>
                </a:lnTo>
                <a:lnTo>
                  <a:pt x="56209" y="129109"/>
                </a:lnTo>
                <a:lnTo>
                  <a:pt x="61735" y="115309"/>
                </a:lnTo>
                <a:lnTo>
                  <a:pt x="67101" y="103900"/>
                </a:lnTo>
                <a:lnTo>
                  <a:pt x="73198" y="92744"/>
                </a:lnTo>
                <a:lnTo>
                  <a:pt x="80079" y="81952"/>
                </a:lnTo>
                <a:lnTo>
                  <a:pt x="87796" y="71634"/>
                </a:lnTo>
                <a:lnTo>
                  <a:pt x="96402" y="61900"/>
                </a:lnTo>
                <a:lnTo>
                  <a:pt x="105948" y="52862"/>
                </a:lnTo>
                <a:lnTo>
                  <a:pt x="116488" y="44630"/>
                </a:lnTo>
                <a:lnTo>
                  <a:pt x="128074" y="37314"/>
                </a:lnTo>
                <a:lnTo>
                  <a:pt x="128485" y="37083"/>
                </a:lnTo>
                <a:lnTo>
                  <a:pt x="139204" y="30979"/>
                </a:lnTo>
                <a:lnTo>
                  <a:pt x="149910" y="24727"/>
                </a:lnTo>
                <a:lnTo>
                  <a:pt x="160809" y="18646"/>
                </a:lnTo>
                <a:lnTo>
                  <a:pt x="172105" y="13052"/>
                </a:lnTo>
                <a:lnTo>
                  <a:pt x="184002" y="8264"/>
                </a:lnTo>
                <a:lnTo>
                  <a:pt x="196706" y="4598"/>
                </a:lnTo>
                <a:lnTo>
                  <a:pt x="209168" y="2501"/>
                </a:lnTo>
                <a:lnTo>
                  <a:pt x="221763" y="1298"/>
                </a:lnTo>
                <a:lnTo>
                  <a:pt x="234378" y="418"/>
                </a:lnTo>
                <a:lnTo>
                  <a:pt x="247149" y="11"/>
                </a:lnTo>
                <a:lnTo>
                  <a:pt x="249593" y="0"/>
                </a:lnTo>
                <a:lnTo>
                  <a:pt x="256628" y="0"/>
                </a:lnTo>
                <a:lnTo>
                  <a:pt x="271246" y="990"/>
                </a:lnTo>
                <a:lnTo>
                  <a:pt x="284152" y="2368"/>
                </a:lnTo>
                <a:lnTo>
                  <a:pt x="296922" y="4033"/>
                </a:lnTo>
                <a:lnTo>
                  <a:pt x="309566" y="5983"/>
                </a:lnTo>
                <a:lnTo>
                  <a:pt x="322096" y="8217"/>
                </a:lnTo>
                <a:lnTo>
                  <a:pt x="334522" y="10731"/>
                </a:lnTo>
                <a:lnTo>
                  <a:pt x="346856" y="13526"/>
                </a:lnTo>
                <a:lnTo>
                  <a:pt x="359108" y="16598"/>
                </a:lnTo>
                <a:lnTo>
                  <a:pt x="371289" y="19946"/>
                </a:lnTo>
                <a:lnTo>
                  <a:pt x="383410" y="23569"/>
                </a:lnTo>
                <a:lnTo>
                  <a:pt x="395482" y="27463"/>
                </a:lnTo>
                <a:lnTo>
                  <a:pt x="399999" y="28994"/>
                </a:lnTo>
                <a:lnTo>
                  <a:pt x="411817" y="32971"/>
                </a:lnTo>
                <a:lnTo>
                  <a:pt x="423806" y="36939"/>
                </a:lnTo>
                <a:lnTo>
                  <a:pt x="435986" y="41025"/>
                </a:lnTo>
                <a:lnTo>
                  <a:pt x="441617" y="42964"/>
                </a:lnTo>
                <a:lnTo>
                  <a:pt x="451744" y="46178"/>
                </a:lnTo>
                <a:lnTo>
                  <a:pt x="463016" y="49003"/>
                </a:lnTo>
                <a:lnTo>
                  <a:pt x="475131" y="51753"/>
                </a:lnTo>
                <a:lnTo>
                  <a:pt x="487783" y="54743"/>
                </a:lnTo>
                <a:lnTo>
                  <a:pt x="500669" y="58286"/>
                </a:lnTo>
                <a:lnTo>
                  <a:pt x="513486" y="62698"/>
                </a:lnTo>
                <a:lnTo>
                  <a:pt x="525930" y="68292"/>
                </a:lnTo>
                <a:lnTo>
                  <a:pt x="537696" y="75382"/>
                </a:lnTo>
                <a:lnTo>
                  <a:pt x="541832" y="78460"/>
                </a:lnTo>
                <a:lnTo>
                  <a:pt x="551783" y="88596"/>
                </a:lnTo>
                <a:lnTo>
                  <a:pt x="559431" y="99325"/>
                </a:lnTo>
                <a:lnTo>
                  <a:pt x="565693" y="109719"/>
                </a:lnTo>
                <a:lnTo>
                  <a:pt x="569823" y="116420"/>
                </a:lnTo>
                <a:lnTo>
                  <a:pt x="576565" y="127642"/>
                </a:lnTo>
                <a:lnTo>
                  <a:pt x="582709" y="139106"/>
                </a:lnTo>
                <a:lnTo>
                  <a:pt x="588307" y="150776"/>
                </a:lnTo>
                <a:lnTo>
                  <a:pt x="593414" y="162615"/>
                </a:lnTo>
                <a:lnTo>
                  <a:pt x="598083" y="174588"/>
                </a:lnTo>
                <a:lnTo>
                  <a:pt x="602367" y="186657"/>
                </a:lnTo>
                <a:lnTo>
                  <a:pt x="606321" y="198788"/>
                </a:lnTo>
                <a:lnTo>
                  <a:pt x="609998" y="210942"/>
                </a:lnTo>
                <a:lnTo>
                  <a:pt x="613451" y="223084"/>
                </a:lnTo>
                <a:lnTo>
                  <a:pt x="616734" y="235178"/>
                </a:lnTo>
                <a:lnTo>
                  <a:pt x="619900" y="247187"/>
                </a:lnTo>
                <a:lnTo>
                  <a:pt x="622096" y="255600"/>
                </a:lnTo>
                <a:lnTo>
                  <a:pt x="625361" y="267445"/>
                </a:lnTo>
                <a:lnTo>
                  <a:pt x="628915" y="279309"/>
                </a:lnTo>
                <a:lnTo>
                  <a:pt x="632591" y="291271"/>
                </a:lnTo>
                <a:lnTo>
                  <a:pt x="636223" y="303411"/>
                </a:lnTo>
                <a:lnTo>
                  <a:pt x="639644" y="315809"/>
                </a:lnTo>
                <a:lnTo>
                  <a:pt x="642687" y="328544"/>
                </a:lnTo>
                <a:lnTo>
                  <a:pt x="644448" y="337400"/>
                </a:lnTo>
                <a:lnTo>
                  <a:pt x="646608" y="350187"/>
                </a:lnTo>
                <a:lnTo>
                  <a:pt x="648546" y="362941"/>
                </a:lnTo>
                <a:lnTo>
                  <a:pt x="650323" y="375654"/>
                </a:lnTo>
                <a:lnTo>
                  <a:pt x="651998" y="388316"/>
                </a:lnTo>
                <a:lnTo>
                  <a:pt x="653631" y="400917"/>
                </a:lnTo>
                <a:lnTo>
                  <a:pt x="655284" y="413448"/>
                </a:lnTo>
                <a:lnTo>
                  <a:pt x="657016" y="425899"/>
                </a:lnTo>
                <a:lnTo>
                  <a:pt x="658886" y="438260"/>
                </a:lnTo>
                <a:lnTo>
                  <a:pt x="660957" y="450522"/>
                </a:lnTo>
                <a:lnTo>
                  <a:pt x="663364" y="463532"/>
                </a:lnTo>
                <a:lnTo>
                  <a:pt x="665732" y="475795"/>
                </a:lnTo>
                <a:lnTo>
                  <a:pt x="668150" y="488105"/>
                </a:lnTo>
                <a:lnTo>
                  <a:pt x="670570" y="500474"/>
                </a:lnTo>
                <a:lnTo>
                  <a:pt x="672942" y="512910"/>
                </a:lnTo>
                <a:lnTo>
                  <a:pt x="675215" y="525423"/>
                </a:lnTo>
                <a:lnTo>
                  <a:pt x="677341" y="538025"/>
                </a:lnTo>
                <a:lnTo>
                  <a:pt x="679269" y="550723"/>
                </a:lnTo>
                <a:lnTo>
                  <a:pt x="680949" y="563530"/>
                </a:lnTo>
                <a:lnTo>
                  <a:pt x="682332" y="576454"/>
                </a:lnTo>
                <a:lnTo>
                  <a:pt x="684502" y="600982"/>
                </a:lnTo>
                <a:lnTo>
                  <a:pt x="686334" y="621301"/>
                </a:lnTo>
                <a:lnTo>
                  <a:pt x="688045" y="639913"/>
                </a:lnTo>
                <a:lnTo>
                  <a:pt x="689614" y="656668"/>
                </a:lnTo>
                <a:lnTo>
                  <a:pt x="691018" y="671414"/>
                </a:lnTo>
                <a:lnTo>
                  <a:pt x="692236" y="684002"/>
                </a:lnTo>
                <a:lnTo>
                  <a:pt x="693246" y="694280"/>
                </a:lnTo>
                <a:lnTo>
                  <a:pt x="694024" y="702098"/>
                </a:lnTo>
                <a:lnTo>
                  <a:pt x="694549" y="707306"/>
                </a:lnTo>
                <a:lnTo>
                  <a:pt x="694816" y="709929"/>
                </a:lnTo>
                <a:lnTo>
                  <a:pt x="692442" y="714794"/>
                </a:lnTo>
                <a:lnTo>
                  <a:pt x="680110" y="714794"/>
                </a:lnTo>
                <a:lnTo>
                  <a:pt x="667765" y="714794"/>
                </a:lnTo>
                <a:lnTo>
                  <a:pt x="667715" y="7108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914876" y="1596231"/>
            <a:ext cx="52514" cy="19316"/>
          </a:xfrm>
          <a:custGeom>
            <a:avLst/>
            <a:gdLst/>
            <a:ahLst/>
            <a:cxnLst/>
            <a:rect l="l" t="t" r="r" b="b"/>
            <a:pathLst>
              <a:path w="52514" h="19316">
                <a:moveTo>
                  <a:pt x="44462" y="0"/>
                </a:moveTo>
                <a:lnTo>
                  <a:pt x="49428" y="2044"/>
                </a:lnTo>
                <a:lnTo>
                  <a:pt x="52514" y="4902"/>
                </a:lnTo>
                <a:lnTo>
                  <a:pt x="52514" y="8051"/>
                </a:lnTo>
                <a:lnTo>
                  <a:pt x="46400" y="15221"/>
                </a:lnTo>
                <a:lnTo>
                  <a:pt x="31143" y="19089"/>
                </a:lnTo>
                <a:lnTo>
                  <a:pt x="25781" y="19316"/>
                </a:lnTo>
                <a:lnTo>
                  <a:pt x="10286" y="17234"/>
                </a:lnTo>
                <a:lnTo>
                  <a:pt x="658" y="11908"/>
                </a:lnTo>
                <a:lnTo>
                  <a:pt x="0" y="110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889832" y="1588890"/>
            <a:ext cx="101650" cy="39154"/>
          </a:xfrm>
          <a:custGeom>
            <a:avLst/>
            <a:gdLst/>
            <a:ahLst/>
            <a:cxnLst/>
            <a:rect l="l" t="t" r="r" b="b"/>
            <a:pathLst>
              <a:path w="101650" h="39154">
                <a:moveTo>
                  <a:pt x="88747" y="3492"/>
                </a:moveTo>
                <a:lnTo>
                  <a:pt x="96774" y="7277"/>
                </a:lnTo>
                <a:lnTo>
                  <a:pt x="101638" y="12268"/>
                </a:lnTo>
                <a:lnTo>
                  <a:pt x="101650" y="17741"/>
                </a:lnTo>
                <a:lnTo>
                  <a:pt x="98243" y="25464"/>
                </a:lnTo>
                <a:lnTo>
                  <a:pt x="88873" y="31937"/>
                </a:lnTo>
                <a:lnTo>
                  <a:pt x="74820" y="36621"/>
                </a:lnTo>
                <a:lnTo>
                  <a:pt x="57361" y="38978"/>
                </a:lnTo>
                <a:lnTo>
                  <a:pt x="50825" y="39154"/>
                </a:lnTo>
                <a:lnTo>
                  <a:pt x="32493" y="37718"/>
                </a:lnTo>
                <a:lnTo>
                  <a:pt x="17129" y="33771"/>
                </a:lnTo>
                <a:lnTo>
                  <a:pt x="6010" y="27850"/>
                </a:lnTo>
                <a:lnTo>
                  <a:pt x="416" y="20495"/>
                </a:lnTo>
                <a:lnTo>
                  <a:pt x="0" y="17741"/>
                </a:lnTo>
                <a:lnTo>
                  <a:pt x="4892" y="8564"/>
                </a:lnTo>
                <a:lnTo>
                  <a:pt x="18072" y="1376"/>
                </a:lnTo>
                <a:lnTo>
                  <a:pt x="224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759812" y="1724901"/>
            <a:ext cx="151612" cy="109816"/>
          </a:xfrm>
          <a:custGeom>
            <a:avLst/>
            <a:gdLst/>
            <a:ahLst/>
            <a:cxnLst/>
            <a:rect l="l" t="t" r="r" b="b"/>
            <a:pathLst>
              <a:path w="151612" h="109816">
                <a:moveTo>
                  <a:pt x="42824" y="0"/>
                </a:moveTo>
                <a:lnTo>
                  <a:pt x="0" y="52908"/>
                </a:lnTo>
                <a:lnTo>
                  <a:pt x="1498" y="54673"/>
                </a:lnTo>
                <a:lnTo>
                  <a:pt x="812" y="59448"/>
                </a:lnTo>
                <a:lnTo>
                  <a:pt x="1066" y="61912"/>
                </a:lnTo>
                <a:lnTo>
                  <a:pt x="1612" y="67487"/>
                </a:lnTo>
                <a:lnTo>
                  <a:pt x="279" y="74129"/>
                </a:lnTo>
                <a:lnTo>
                  <a:pt x="1511" y="79616"/>
                </a:lnTo>
                <a:lnTo>
                  <a:pt x="2946" y="85991"/>
                </a:lnTo>
                <a:lnTo>
                  <a:pt x="8890" y="92938"/>
                </a:lnTo>
                <a:lnTo>
                  <a:pt x="13931" y="96786"/>
                </a:lnTo>
                <a:lnTo>
                  <a:pt x="19913" y="101345"/>
                </a:lnTo>
                <a:lnTo>
                  <a:pt x="25793" y="109105"/>
                </a:lnTo>
                <a:lnTo>
                  <a:pt x="33705" y="109816"/>
                </a:lnTo>
                <a:lnTo>
                  <a:pt x="46246" y="109108"/>
                </a:lnTo>
                <a:lnTo>
                  <a:pt x="58579" y="106308"/>
                </a:lnTo>
                <a:lnTo>
                  <a:pt x="63753" y="105067"/>
                </a:lnTo>
                <a:lnTo>
                  <a:pt x="76070" y="102252"/>
                </a:lnTo>
                <a:lnTo>
                  <a:pt x="88581" y="98867"/>
                </a:lnTo>
                <a:lnTo>
                  <a:pt x="100586" y="94458"/>
                </a:lnTo>
                <a:lnTo>
                  <a:pt x="106591" y="91503"/>
                </a:lnTo>
                <a:lnTo>
                  <a:pt x="118042" y="85968"/>
                </a:lnTo>
                <a:lnTo>
                  <a:pt x="129354" y="80219"/>
                </a:lnTo>
                <a:lnTo>
                  <a:pt x="140451" y="72473"/>
                </a:lnTo>
                <a:lnTo>
                  <a:pt x="148290" y="62389"/>
                </a:lnTo>
                <a:lnTo>
                  <a:pt x="151422" y="55130"/>
                </a:lnTo>
                <a:lnTo>
                  <a:pt x="151612" y="49402"/>
                </a:lnTo>
                <a:lnTo>
                  <a:pt x="150736" y="42405"/>
                </a:lnTo>
                <a:lnTo>
                  <a:pt x="149847" y="35153"/>
                </a:lnTo>
                <a:lnTo>
                  <a:pt x="151511" y="29146"/>
                </a:lnTo>
                <a:lnTo>
                  <a:pt x="145834" y="25095"/>
                </a:lnTo>
                <a:lnTo>
                  <a:pt x="141998" y="22364"/>
                </a:lnTo>
                <a:lnTo>
                  <a:pt x="131241" y="12649"/>
                </a:lnTo>
                <a:lnTo>
                  <a:pt x="126606" y="12039"/>
                </a:lnTo>
                <a:lnTo>
                  <a:pt x="114098" y="11992"/>
                </a:lnTo>
                <a:lnTo>
                  <a:pt x="101406" y="13404"/>
                </a:lnTo>
                <a:lnTo>
                  <a:pt x="96227" y="13830"/>
                </a:lnTo>
                <a:lnTo>
                  <a:pt x="85880" y="20563"/>
                </a:lnTo>
                <a:lnTo>
                  <a:pt x="75540" y="26609"/>
                </a:lnTo>
                <a:lnTo>
                  <a:pt x="75107" y="26555"/>
                </a:lnTo>
                <a:lnTo>
                  <a:pt x="63297" y="21908"/>
                </a:lnTo>
                <a:lnTo>
                  <a:pt x="52628" y="13361"/>
                </a:lnTo>
                <a:lnTo>
                  <a:pt x="44509" y="3038"/>
                </a:lnTo>
                <a:lnTo>
                  <a:pt x="42824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759812" y="1724901"/>
            <a:ext cx="151612" cy="109816"/>
          </a:xfrm>
          <a:custGeom>
            <a:avLst/>
            <a:gdLst/>
            <a:ahLst/>
            <a:cxnLst/>
            <a:rect l="l" t="t" r="r" b="b"/>
            <a:pathLst>
              <a:path w="151612" h="109816">
                <a:moveTo>
                  <a:pt x="0" y="52908"/>
                </a:moveTo>
                <a:lnTo>
                  <a:pt x="1498" y="54673"/>
                </a:lnTo>
                <a:lnTo>
                  <a:pt x="812" y="59448"/>
                </a:lnTo>
                <a:lnTo>
                  <a:pt x="1066" y="61912"/>
                </a:lnTo>
                <a:lnTo>
                  <a:pt x="1612" y="67487"/>
                </a:lnTo>
                <a:lnTo>
                  <a:pt x="279" y="74129"/>
                </a:lnTo>
                <a:lnTo>
                  <a:pt x="1511" y="79616"/>
                </a:lnTo>
                <a:lnTo>
                  <a:pt x="2946" y="85991"/>
                </a:lnTo>
                <a:lnTo>
                  <a:pt x="8890" y="92938"/>
                </a:lnTo>
                <a:lnTo>
                  <a:pt x="13931" y="96786"/>
                </a:lnTo>
                <a:lnTo>
                  <a:pt x="19913" y="101345"/>
                </a:lnTo>
                <a:lnTo>
                  <a:pt x="25793" y="109105"/>
                </a:lnTo>
                <a:lnTo>
                  <a:pt x="33705" y="109816"/>
                </a:lnTo>
                <a:lnTo>
                  <a:pt x="46246" y="109108"/>
                </a:lnTo>
                <a:lnTo>
                  <a:pt x="58579" y="106308"/>
                </a:lnTo>
                <a:lnTo>
                  <a:pt x="63753" y="105067"/>
                </a:lnTo>
                <a:lnTo>
                  <a:pt x="76070" y="102252"/>
                </a:lnTo>
                <a:lnTo>
                  <a:pt x="88581" y="98867"/>
                </a:lnTo>
                <a:lnTo>
                  <a:pt x="100586" y="94458"/>
                </a:lnTo>
                <a:lnTo>
                  <a:pt x="106591" y="91503"/>
                </a:lnTo>
                <a:lnTo>
                  <a:pt x="118042" y="85968"/>
                </a:lnTo>
                <a:lnTo>
                  <a:pt x="129354" y="80219"/>
                </a:lnTo>
                <a:lnTo>
                  <a:pt x="140451" y="72473"/>
                </a:lnTo>
                <a:lnTo>
                  <a:pt x="148290" y="62389"/>
                </a:lnTo>
                <a:lnTo>
                  <a:pt x="151422" y="55130"/>
                </a:lnTo>
                <a:lnTo>
                  <a:pt x="151612" y="49402"/>
                </a:lnTo>
                <a:lnTo>
                  <a:pt x="150736" y="42405"/>
                </a:lnTo>
                <a:lnTo>
                  <a:pt x="149847" y="35153"/>
                </a:lnTo>
                <a:lnTo>
                  <a:pt x="151511" y="29146"/>
                </a:lnTo>
                <a:lnTo>
                  <a:pt x="145834" y="25095"/>
                </a:lnTo>
                <a:lnTo>
                  <a:pt x="141998" y="22364"/>
                </a:lnTo>
                <a:lnTo>
                  <a:pt x="131241" y="12649"/>
                </a:lnTo>
                <a:lnTo>
                  <a:pt x="126606" y="12039"/>
                </a:lnTo>
                <a:lnTo>
                  <a:pt x="114098" y="11992"/>
                </a:lnTo>
                <a:lnTo>
                  <a:pt x="101406" y="13404"/>
                </a:lnTo>
                <a:lnTo>
                  <a:pt x="96227" y="13830"/>
                </a:lnTo>
                <a:lnTo>
                  <a:pt x="85880" y="20563"/>
                </a:lnTo>
                <a:lnTo>
                  <a:pt x="75540" y="26609"/>
                </a:lnTo>
                <a:lnTo>
                  <a:pt x="75107" y="26555"/>
                </a:lnTo>
                <a:lnTo>
                  <a:pt x="63297" y="21908"/>
                </a:lnTo>
                <a:lnTo>
                  <a:pt x="52628" y="13361"/>
                </a:lnTo>
                <a:lnTo>
                  <a:pt x="44509" y="3038"/>
                </a:lnTo>
                <a:lnTo>
                  <a:pt x="428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720223" y="1734711"/>
            <a:ext cx="216319" cy="134645"/>
          </a:xfrm>
          <a:custGeom>
            <a:avLst/>
            <a:gdLst/>
            <a:ahLst/>
            <a:cxnLst/>
            <a:rect l="l" t="t" r="r" b="b"/>
            <a:pathLst>
              <a:path w="216319" h="134645">
                <a:moveTo>
                  <a:pt x="3327" y="108699"/>
                </a:moveTo>
                <a:lnTo>
                  <a:pt x="5041" y="112560"/>
                </a:lnTo>
                <a:lnTo>
                  <a:pt x="6654" y="116204"/>
                </a:lnTo>
                <a:lnTo>
                  <a:pt x="13563" y="131457"/>
                </a:lnTo>
                <a:lnTo>
                  <a:pt x="16802" y="132499"/>
                </a:lnTo>
                <a:lnTo>
                  <a:pt x="23507" y="134645"/>
                </a:lnTo>
                <a:lnTo>
                  <a:pt x="35547" y="134619"/>
                </a:lnTo>
                <a:lnTo>
                  <a:pt x="46512" y="133988"/>
                </a:lnTo>
                <a:lnTo>
                  <a:pt x="58499" y="131849"/>
                </a:lnTo>
                <a:lnTo>
                  <a:pt x="71094" y="128650"/>
                </a:lnTo>
                <a:lnTo>
                  <a:pt x="89420" y="123754"/>
                </a:lnTo>
                <a:lnTo>
                  <a:pt x="101521" y="120161"/>
                </a:lnTo>
                <a:lnTo>
                  <a:pt x="113614" y="115950"/>
                </a:lnTo>
                <a:lnTo>
                  <a:pt x="124589" y="111693"/>
                </a:lnTo>
                <a:lnTo>
                  <a:pt x="136021" y="107064"/>
                </a:lnTo>
                <a:lnTo>
                  <a:pt x="147635" y="102137"/>
                </a:lnTo>
                <a:lnTo>
                  <a:pt x="159842" y="96723"/>
                </a:lnTo>
                <a:lnTo>
                  <a:pt x="173500" y="89335"/>
                </a:lnTo>
                <a:lnTo>
                  <a:pt x="184541" y="82036"/>
                </a:lnTo>
                <a:lnTo>
                  <a:pt x="195173" y="74179"/>
                </a:lnTo>
                <a:lnTo>
                  <a:pt x="204800" y="66446"/>
                </a:lnTo>
                <a:lnTo>
                  <a:pt x="210138" y="60637"/>
                </a:lnTo>
                <a:lnTo>
                  <a:pt x="215198" y="49043"/>
                </a:lnTo>
                <a:lnTo>
                  <a:pt x="216319" y="35763"/>
                </a:lnTo>
                <a:lnTo>
                  <a:pt x="216077" y="30454"/>
                </a:lnTo>
                <a:lnTo>
                  <a:pt x="214591" y="23228"/>
                </a:lnTo>
                <a:lnTo>
                  <a:pt x="212521" y="18376"/>
                </a:lnTo>
                <a:lnTo>
                  <a:pt x="210400" y="13385"/>
                </a:lnTo>
                <a:lnTo>
                  <a:pt x="208800" y="13411"/>
                </a:lnTo>
                <a:lnTo>
                  <a:pt x="204419" y="10350"/>
                </a:lnTo>
                <a:lnTo>
                  <a:pt x="199009" y="6565"/>
                </a:lnTo>
                <a:lnTo>
                  <a:pt x="199694" y="5613"/>
                </a:lnTo>
                <a:lnTo>
                  <a:pt x="193167" y="4254"/>
                </a:lnTo>
                <a:lnTo>
                  <a:pt x="188417" y="3251"/>
                </a:lnTo>
                <a:lnTo>
                  <a:pt x="187566" y="1460"/>
                </a:lnTo>
                <a:lnTo>
                  <a:pt x="182829" y="1955"/>
                </a:lnTo>
                <a:lnTo>
                  <a:pt x="179095" y="2324"/>
                </a:lnTo>
                <a:lnTo>
                  <a:pt x="167144" y="0"/>
                </a:lnTo>
                <a:lnTo>
                  <a:pt x="164274" y="3416"/>
                </a:lnTo>
                <a:lnTo>
                  <a:pt x="174726" y="8343"/>
                </a:lnTo>
                <a:lnTo>
                  <a:pt x="177050" y="10667"/>
                </a:lnTo>
                <a:lnTo>
                  <a:pt x="182054" y="15671"/>
                </a:lnTo>
                <a:lnTo>
                  <a:pt x="187528" y="20231"/>
                </a:lnTo>
                <a:lnTo>
                  <a:pt x="189661" y="28244"/>
                </a:lnTo>
                <a:lnTo>
                  <a:pt x="191681" y="35763"/>
                </a:lnTo>
                <a:lnTo>
                  <a:pt x="192328" y="45516"/>
                </a:lnTo>
                <a:lnTo>
                  <a:pt x="187502" y="52095"/>
                </a:lnTo>
                <a:lnTo>
                  <a:pt x="182994" y="58254"/>
                </a:lnTo>
                <a:lnTo>
                  <a:pt x="175107" y="64071"/>
                </a:lnTo>
                <a:lnTo>
                  <a:pt x="169481" y="68922"/>
                </a:lnTo>
                <a:lnTo>
                  <a:pt x="166903" y="71158"/>
                </a:lnTo>
                <a:lnTo>
                  <a:pt x="161709" y="73050"/>
                </a:lnTo>
                <a:lnTo>
                  <a:pt x="158737" y="74498"/>
                </a:lnTo>
                <a:lnTo>
                  <a:pt x="152793" y="77381"/>
                </a:lnTo>
                <a:lnTo>
                  <a:pt x="148234" y="80009"/>
                </a:lnTo>
                <a:lnTo>
                  <a:pt x="142278" y="82524"/>
                </a:lnTo>
                <a:lnTo>
                  <a:pt x="135686" y="85293"/>
                </a:lnTo>
                <a:lnTo>
                  <a:pt x="128485" y="87426"/>
                </a:lnTo>
                <a:lnTo>
                  <a:pt x="120992" y="89941"/>
                </a:lnTo>
                <a:lnTo>
                  <a:pt x="114223" y="92201"/>
                </a:lnTo>
                <a:lnTo>
                  <a:pt x="107149" y="94830"/>
                </a:lnTo>
                <a:lnTo>
                  <a:pt x="99745" y="95567"/>
                </a:lnTo>
                <a:lnTo>
                  <a:pt x="93814" y="96164"/>
                </a:lnTo>
                <a:lnTo>
                  <a:pt x="81762" y="99098"/>
                </a:lnTo>
                <a:lnTo>
                  <a:pt x="75946" y="99174"/>
                </a:lnTo>
                <a:lnTo>
                  <a:pt x="69990" y="97309"/>
                </a:lnTo>
                <a:lnTo>
                  <a:pt x="62157" y="86542"/>
                </a:lnTo>
                <a:lnTo>
                  <a:pt x="56540" y="73888"/>
                </a:lnTo>
                <a:lnTo>
                  <a:pt x="55886" y="72570"/>
                </a:lnTo>
                <a:lnTo>
                  <a:pt x="51792" y="61136"/>
                </a:lnTo>
                <a:lnTo>
                  <a:pt x="47510" y="49568"/>
                </a:lnTo>
                <a:lnTo>
                  <a:pt x="44246" y="43040"/>
                </a:lnTo>
                <a:lnTo>
                  <a:pt x="39497" y="39242"/>
                </a:lnTo>
                <a:lnTo>
                  <a:pt x="31673" y="39065"/>
                </a:lnTo>
                <a:lnTo>
                  <a:pt x="26657" y="38950"/>
                </a:lnTo>
                <a:lnTo>
                  <a:pt x="18694" y="42062"/>
                </a:lnTo>
                <a:lnTo>
                  <a:pt x="16192" y="46621"/>
                </a:lnTo>
                <a:lnTo>
                  <a:pt x="12763" y="49529"/>
                </a:lnTo>
                <a:lnTo>
                  <a:pt x="10896" y="52463"/>
                </a:lnTo>
                <a:lnTo>
                  <a:pt x="8940" y="56908"/>
                </a:lnTo>
                <a:lnTo>
                  <a:pt x="6273" y="63017"/>
                </a:lnTo>
                <a:lnTo>
                  <a:pt x="3175" y="68706"/>
                </a:lnTo>
                <a:lnTo>
                  <a:pt x="1739" y="75171"/>
                </a:lnTo>
                <a:lnTo>
                  <a:pt x="76" y="82638"/>
                </a:lnTo>
                <a:lnTo>
                  <a:pt x="0" y="101853"/>
                </a:lnTo>
                <a:lnTo>
                  <a:pt x="3327" y="10869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720210" y="1734711"/>
            <a:ext cx="216331" cy="134645"/>
          </a:xfrm>
          <a:custGeom>
            <a:avLst/>
            <a:gdLst/>
            <a:ahLst/>
            <a:cxnLst/>
            <a:rect l="l" t="t" r="r" b="b"/>
            <a:pathLst>
              <a:path w="216331" h="134645">
                <a:moveTo>
                  <a:pt x="16205" y="46621"/>
                </a:moveTo>
                <a:lnTo>
                  <a:pt x="18707" y="42062"/>
                </a:lnTo>
                <a:lnTo>
                  <a:pt x="26669" y="38950"/>
                </a:lnTo>
                <a:lnTo>
                  <a:pt x="31686" y="39065"/>
                </a:lnTo>
                <a:lnTo>
                  <a:pt x="39509" y="39242"/>
                </a:lnTo>
                <a:lnTo>
                  <a:pt x="44259" y="43040"/>
                </a:lnTo>
                <a:lnTo>
                  <a:pt x="47523" y="49568"/>
                </a:lnTo>
                <a:lnTo>
                  <a:pt x="51804" y="61136"/>
                </a:lnTo>
                <a:lnTo>
                  <a:pt x="55899" y="72570"/>
                </a:lnTo>
                <a:lnTo>
                  <a:pt x="56553" y="73888"/>
                </a:lnTo>
                <a:lnTo>
                  <a:pt x="62170" y="86542"/>
                </a:lnTo>
                <a:lnTo>
                  <a:pt x="70003" y="97309"/>
                </a:lnTo>
                <a:lnTo>
                  <a:pt x="75958" y="99174"/>
                </a:lnTo>
                <a:lnTo>
                  <a:pt x="81775" y="99098"/>
                </a:lnTo>
                <a:lnTo>
                  <a:pt x="93827" y="96164"/>
                </a:lnTo>
                <a:lnTo>
                  <a:pt x="99758" y="95567"/>
                </a:lnTo>
                <a:lnTo>
                  <a:pt x="107162" y="94830"/>
                </a:lnTo>
                <a:lnTo>
                  <a:pt x="114236" y="92201"/>
                </a:lnTo>
                <a:lnTo>
                  <a:pt x="121005" y="89941"/>
                </a:lnTo>
                <a:lnTo>
                  <a:pt x="128498" y="87426"/>
                </a:lnTo>
                <a:lnTo>
                  <a:pt x="135699" y="85293"/>
                </a:lnTo>
                <a:lnTo>
                  <a:pt x="142290" y="82524"/>
                </a:lnTo>
                <a:lnTo>
                  <a:pt x="148247" y="80009"/>
                </a:lnTo>
                <a:lnTo>
                  <a:pt x="152806" y="77381"/>
                </a:lnTo>
                <a:lnTo>
                  <a:pt x="158749" y="74498"/>
                </a:lnTo>
                <a:lnTo>
                  <a:pt x="161721" y="73050"/>
                </a:lnTo>
                <a:lnTo>
                  <a:pt x="166916" y="71158"/>
                </a:lnTo>
                <a:lnTo>
                  <a:pt x="169494" y="68922"/>
                </a:lnTo>
                <a:lnTo>
                  <a:pt x="175120" y="64071"/>
                </a:lnTo>
                <a:lnTo>
                  <a:pt x="183006" y="58254"/>
                </a:lnTo>
                <a:lnTo>
                  <a:pt x="187515" y="52095"/>
                </a:lnTo>
                <a:lnTo>
                  <a:pt x="192341" y="45516"/>
                </a:lnTo>
                <a:lnTo>
                  <a:pt x="191693" y="35763"/>
                </a:lnTo>
                <a:lnTo>
                  <a:pt x="189674" y="28244"/>
                </a:lnTo>
                <a:lnTo>
                  <a:pt x="187540" y="20231"/>
                </a:lnTo>
                <a:lnTo>
                  <a:pt x="182067" y="15671"/>
                </a:lnTo>
                <a:lnTo>
                  <a:pt x="177063" y="10667"/>
                </a:lnTo>
                <a:lnTo>
                  <a:pt x="174739" y="8343"/>
                </a:lnTo>
                <a:lnTo>
                  <a:pt x="164287" y="3416"/>
                </a:lnTo>
                <a:lnTo>
                  <a:pt x="167157" y="0"/>
                </a:lnTo>
                <a:lnTo>
                  <a:pt x="179108" y="2324"/>
                </a:lnTo>
                <a:lnTo>
                  <a:pt x="182841" y="1955"/>
                </a:lnTo>
                <a:lnTo>
                  <a:pt x="187578" y="1460"/>
                </a:lnTo>
                <a:lnTo>
                  <a:pt x="188429" y="3251"/>
                </a:lnTo>
                <a:lnTo>
                  <a:pt x="193179" y="4254"/>
                </a:lnTo>
                <a:lnTo>
                  <a:pt x="199707" y="5613"/>
                </a:lnTo>
                <a:lnTo>
                  <a:pt x="199021" y="6565"/>
                </a:lnTo>
                <a:lnTo>
                  <a:pt x="204431" y="10350"/>
                </a:lnTo>
                <a:lnTo>
                  <a:pt x="208813" y="13411"/>
                </a:lnTo>
                <a:lnTo>
                  <a:pt x="210413" y="13385"/>
                </a:lnTo>
                <a:lnTo>
                  <a:pt x="212534" y="18376"/>
                </a:lnTo>
                <a:lnTo>
                  <a:pt x="214604" y="23228"/>
                </a:lnTo>
                <a:lnTo>
                  <a:pt x="216090" y="30454"/>
                </a:lnTo>
                <a:lnTo>
                  <a:pt x="216331" y="35763"/>
                </a:lnTo>
                <a:lnTo>
                  <a:pt x="215211" y="49043"/>
                </a:lnTo>
                <a:lnTo>
                  <a:pt x="210151" y="60637"/>
                </a:lnTo>
                <a:lnTo>
                  <a:pt x="204812" y="66446"/>
                </a:lnTo>
                <a:lnTo>
                  <a:pt x="195185" y="74179"/>
                </a:lnTo>
                <a:lnTo>
                  <a:pt x="184554" y="82036"/>
                </a:lnTo>
                <a:lnTo>
                  <a:pt x="173513" y="89335"/>
                </a:lnTo>
                <a:lnTo>
                  <a:pt x="162656" y="95396"/>
                </a:lnTo>
                <a:lnTo>
                  <a:pt x="147647" y="102137"/>
                </a:lnTo>
                <a:lnTo>
                  <a:pt x="136034" y="107064"/>
                </a:lnTo>
                <a:lnTo>
                  <a:pt x="124602" y="111693"/>
                </a:lnTo>
                <a:lnTo>
                  <a:pt x="113626" y="115950"/>
                </a:lnTo>
                <a:lnTo>
                  <a:pt x="101533" y="120161"/>
                </a:lnTo>
                <a:lnTo>
                  <a:pt x="89433" y="123754"/>
                </a:lnTo>
                <a:lnTo>
                  <a:pt x="77218" y="127042"/>
                </a:lnTo>
                <a:lnTo>
                  <a:pt x="71107" y="128650"/>
                </a:lnTo>
                <a:lnTo>
                  <a:pt x="58512" y="131849"/>
                </a:lnTo>
                <a:lnTo>
                  <a:pt x="46524" y="133988"/>
                </a:lnTo>
                <a:lnTo>
                  <a:pt x="35559" y="134619"/>
                </a:lnTo>
                <a:lnTo>
                  <a:pt x="28422" y="134619"/>
                </a:lnTo>
                <a:lnTo>
                  <a:pt x="23520" y="134645"/>
                </a:lnTo>
                <a:lnTo>
                  <a:pt x="16814" y="132499"/>
                </a:lnTo>
                <a:lnTo>
                  <a:pt x="13576" y="131457"/>
                </a:lnTo>
                <a:lnTo>
                  <a:pt x="6667" y="116204"/>
                </a:lnTo>
                <a:lnTo>
                  <a:pt x="5054" y="112560"/>
                </a:lnTo>
                <a:lnTo>
                  <a:pt x="3340" y="108699"/>
                </a:lnTo>
                <a:lnTo>
                  <a:pt x="12" y="101853"/>
                </a:lnTo>
                <a:lnTo>
                  <a:pt x="12" y="97726"/>
                </a:lnTo>
                <a:lnTo>
                  <a:pt x="0" y="90093"/>
                </a:lnTo>
                <a:lnTo>
                  <a:pt x="88" y="82638"/>
                </a:lnTo>
                <a:lnTo>
                  <a:pt x="1752" y="75171"/>
                </a:lnTo>
                <a:lnTo>
                  <a:pt x="3187" y="68706"/>
                </a:lnTo>
                <a:lnTo>
                  <a:pt x="6286" y="63017"/>
                </a:lnTo>
                <a:lnTo>
                  <a:pt x="8953" y="56908"/>
                </a:lnTo>
                <a:lnTo>
                  <a:pt x="10909" y="52463"/>
                </a:lnTo>
                <a:lnTo>
                  <a:pt x="12776" y="49529"/>
                </a:lnTo>
                <a:lnTo>
                  <a:pt x="16205" y="466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348032" y="1536443"/>
            <a:ext cx="166423" cy="114350"/>
          </a:xfrm>
          <a:custGeom>
            <a:avLst/>
            <a:gdLst/>
            <a:ahLst/>
            <a:cxnLst/>
            <a:rect l="l" t="t" r="r" b="b"/>
            <a:pathLst>
              <a:path w="166423" h="114350">
                <a:moveTo>
                  <a:pt x="9994" y="96367"/>
                </a:moveTo>
                <a:lnTo>
                  <a:pt x="21273" y="102052"/>
                </a:lnTo>
                <a:lnTo>
                  <a:pt x="33256" y="106878"/>
                </a:lnTo>
                <a:lnTo>
                  <a:pt x="36487" y="108242"/>
                </a:lnTo>
                <a:lnTo>
                  <a:pt x="48578" y="112251"/>
                </a:lnTo>
                <a:lnTo>
                  <a:pt x="61281" y="114183"/>
                </a:lnTo>
                <a:lnTo>
                  <a:pt x="65671" y="114350"/>
                </a:lnTo>
                <a:lnTo>
                  <a:pt x="78479" y="113312"/>
                </a:lnTo>
                <a:lnTo>
                  <a:pt x="90870" y="110231"/>
                </a:lnTo>
                <a:lnTo>
                  <a:pt x="102782" y="105446"/>
                </a:lnTo>
                <a:lnTo>
                  <a:pt x="114150" y="99295"/>
                </a:lnTo>
                <a:lnTo>
                  <a:pt x="128319" y="89059"/>
                </a:lnTo>
                <a:lnTo>
                  <a:pt x="137463" y="80378"/>
                </a:lnTo>
                <a:lnTo>
                  <a:pt x="146163" y="71162"/>
                </a:lnTo>
                <a:lnTo>
                  <a:pt x="151904" y="65049"/>
                </a:lnTo>
                <a:lnTo>
                  <a:pt x="159620" y="56206"/>
                </a:lnTo>
                <a:lnTo>
                  <a:pt x="165904" y="45397"/>
                </a:lnTo>
                <a:lnTo>
                  <a:pt x="166423" y="34216"/>
                </a:lnTo>
                <a:lnTo>
                  <a:pt x="166344" y="33997"/>
                </a:lnTo>
                <a:lnTo>
                  <a:pt x="164007" y="27698"/>
                </a:lnTo>
                <a:lnTo>
                  <a:pt x="157632" y="21513"/>
                </a:lnTo>
                <a:lnTo>
                  <a:pt x="152641" y="17322"/>
                </a:lnTo>
                <a:lnTo>
                  <a:pt x="142707" y="9381"/>
                </a:lnTo>
                <a:lnTo>
                  <a:pt x="131583" y="2463"/>
                </a:lnTo>
                <a:lnTo>
                  <a:pt x="125120" y="0"/>
                </a:lnTo>
                <a:lnTo>
                  <a:pt x="25069" y="16078"/>
                </a:lnTo>
                <a:lnTo>
                  <a:pt x="19637" y="27536"/>
                </a:lnTo>
                <a:lnTo>
                  <a:pt x="12839" y="38366"/>
                </a:lnTo>
                <a:lnTo>
                  <a:pt x="9626" y="44704"/>
                </a:lnTo>
                <a:lnTo>
                  <a:pt x="7366" y="51041"/>
                </a:lnTo>
                <a:lnTo>
                  <a:pt x="5003" y="57683"/>
                </a:lnTo>
                <a:lnTo>
                  <a:pt x="2527" y="64604"/>
                </a:lnTo>
                <a:lnTo>
                  <a:pt x="0" y="71577"/>
                </a:lnTo>
                <a:lnTo>
                  <a:pt x="1384" y="79095"/>
                </a:lnTo>
                <a:lnTo>
                  <a:pt x="2501" y="85102"/>
                </a:lnTo>
                <a:lnTo>
                  <a:pt x="4610" y="92951"/>
                </a:lnTo>
                <a:lnTo>
                  <a:pt x="9994" y="9636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348032" y="1536443"/>
            <a:ext cx="166423" cy="114350"/>
          </a:xfrm>
          <a:custGeom>
            <a:avLst/>
            <a:gdLst/>
            <a:ahLst/>
            <a:cxnLst/>
            <a:rect l="l" t="t" r="r" b="b"/>
            <a:pathLst>
              <a:path w="166423" h="114350">
                <a:moveTo>
                  <a:pt x="25069" y="16078"/>
                </a:moveTo>
                <a:lnTo>
                  <a:pt x="19637" y="27536"/>
                </a:lnTo>
                <a:lnTo>
                  <a:pt x="12839" y="38366"/>
                </a:lnTo>
                <a:lnTo>
                  <a:pt x="9626" y="44704"/>
                </a:lnTo>
                <a:lnTo>
                  <a:pt x="7366" y="51041"/>
                </a:lnTo>
                <a:lnTo>
                  <a:pt x="5003" y="57683"/>
                </a:lnTo>
                <a:lnTo>
                  <a:pt x="2527" y="64604"/>
                </a:lnTo>
                <a:lnTo>
                  <a:pt x="0" y="71577"/>
                </a:lnTo>
                <a:lnTo>
                  <a:pt x="1384" y="79095"/>
                </a:lnTo>
                <a:lnTo>
                  <a:pt x="2501" y="85102"/>
                </a:lnTo>
                <a:lnTo>
                  <a:pt x="4610" y="92951"/>
                </a:lnTo>
                <a:lnTo>
                  <a:pt x="9994" y="96367"/>
                </a:lnTo>
                <a:lnTo>
                  <a:pt x="21273" y="102052"/>
                </a:lnTo>
                <a:lnTo>
                  <a:pt x="33256" y="106878"/>
                </a:lnTo>
                <a:lnTo>
                  <a:pt x="36487" y="108242"/>
                </a:lnTo>
                <a:lnTo>
                  <a:pt x="48578" y="112251"/>
                </a:lnTo>
                <a:lnTo>
                  <a:pt x="61281" y="114183"/>
                </a:lnTo>
                <a:lnTo>
                  <a:pt x="65671" y="114350"/>
                </a:lnTo>
                <a:lnTo>
                  <a:pt x="78479" y="113312"/>
                </a:lnTo>
                <a:lnTo>
                  <a:pt x="90870" y="110231"/>
                </a:lnTo>
                <a:lnTo>
                  <a:pt x="102782" y="105446"/>
                </a:lnTo>
                <a:lnTo>
                  <a:pt x="114150" y="99295"/>
                </a:lnTo>
                <a:lnTo>
                  <a:pt x="118097" y="96812"/>
                </a:lnTo>
                <a:lnTo>
                  <a:pt x="128319" y="89059"/>
                </a:lnTo>
                <a:lnTo>
                  <a:pt x="137463" y="80378"/>
                </a:lnTo>
                <a:lnTo>
                  <a:pt x="146163" y="71162"/>
                </a:lnTo>
                <a:lnTo>
                  <a:pt x="151904" y="65049"/>
                </a:lnTo>
                <a:lnTo>
                  <a:pt x="159620" y="56206"/>
                </a:lnTo>
                <a:lnTo>
                  <a:pt x="165904" y="45397"/>
                </a:lnTo>
                <a:lnTo>
                  <a:pt x="166423" y="34216"/>
                </a:lnTo>
                <a:lnTo>
                  <a:pt x="166344" y="33997"/>
                </a:lnTo>
                <a:lnTo>
                  <a:pt x="164007" y="27698"/>
                </a:lnTo>
                <a:lnTo>
                  <a:pt x="157632" y="21513"/>
                </a:lnTo>
                <a:lnTo>
                  <a:pt x="152641" y="17322"/>
                </a:lnTo>
                <a:lnTo>
                  <a:pt x="142707" y="9381"/>
                </a:lnTo>
                <a:lnTo>
                  <a:pt x="131583" y="2463"/>
                </a:lnTo>
                <a:lnTo>
                  <a:pt x="1251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337114" y="1568230"/>
            <a:ext cx="143205" cy="96636"/>
          </a:xfrm>
          <a:custGeom>
            <a:avLst/>
            <a:gdLst/>
            <a:ahLst/>
            <a:cxnLst/>
            <a:rect l="l" t="t" r="r" b="b"/>
            <a:pathLst>
              <a:path w="143205" h="96636">
                <a:moveTo>
                  <a:pt x="111598" y="84577"/>
                </a:moveTo>
                <a:lnTo>
                  <a:pt x="117830" y="80416"/>
                </a:lnTo>
                <a:lnTo>
                  <a:pt x="125158" y="73977"/>
                </a:lnTo>
                <a:lnTo>
                  <a:pt x="130187" y="69113"/>
                </a:lnTo>
                <a:lnTo>
                  <a:pt x="135115" y="64312"/>
                </a:lnTo>
                <a:lnTo>
                  <a:pt x="139865" y="59461"/>
                </a:lnTo>
                <a:lnTo>
                  <a:pt x="143205" y="54356"/>
                </a:lnTo>
                <a:lnTo>
                  <a:pt x="139700" y="57404"/>
                </a:lnTo>
                <a:lnTo>
                  <a:pt x="135115" y="59296"/>
                </a:lnTo>
                <a:lnTo>
                  <a:pt x="131013" y="61937"/>
                </a:lnTo>
                <a:lnTo>
                  <a:pt x="125958" y="65189"/>
                </a:lnTo>
                <a:lnTo>
                  <a:pt x="121081" y="68922"/>
                </a:lnTo>
                <a:lnTo>
                  <a:pt x="115976" y="72301"/>
                </a:lnTo>
                <a:lnTo>
                  <a:pt x="104638" y="76365"/>
                </a:lnTo>
                <a:lnTo>
                  <a:pt x="91902" y="75984"/>
                </a:lnTo>
                <a:lnTo>
                  <a:pt x="80372" y="71735"/>
                </a:lnTo>
                <a:lnTo>
                  <a:pt x="76644" y="69049"/>
                </a:lnTo>
                <a:lnTo>
                  <a:pt x="68453" y="61874"/>
                </a:lnTo>
                <a:lnTo>
                  <a:pt x="65913" y="58737"/>
                </a:lnTo>
                <a:lnTo>
                  <a:pt x="67335" y="46951"/>
                </a:lnTo>
                <a:lnTo>
                  <a:pt x="67164" y="34778"/>
                </a:lnTo>
                <a:lnTo>
                  <a:pt x="65758" y="21137"/>
                </a:lnTo>
                <a:lnTo>
                  <a:pt x="65316" y="17106"/>
                </a:lnTo>
                <a:lnTo>
                  <a:pt x="64617" y="10312"/>
                </a:lnTo>
                <a:lnTo>
                  <a:pt x="62344" y="4851"/>
                </a:lnTo>
                <a:lnTo>
                  <a:pt x="55943" y="2692"/>
                </a:lnTo>
                <a:lnTo>
                  <a:pt x="48590" y="215"/>
                </a:lnTo>
                <a:lnTo>
                  <a:pt x="40792" y="0"/>
                </a:lnTo>
                <a:lnTo>
                  <a:pt x="33845" y="5372"/>
                </a:lnTo>
                <a:lnTo>
                  <a:pt x="25029" y="12048"/>
                </a:lnTo>
                <a:lnTo>
                  <a:pt x="17132" y="22729"/>
                </a:lnTo>
                <a:lnTo>
                  <a:pt x="10156" y="34978"/>
                </a:lnTo>
                <a:lnTo>
                  <a:pt x="5029" y="44665"/>
                </a:lnTo>
                <a:lnTo>
                  <a:pt x="2070" y="50177"/>
                </a:lnTo>
                <a:lnTo>
                  <a:pt x="939" y="57023"/>
                </a:lnTo>
                <a:lnTo>
                  <a:pt x="330" y="63119"/>
                </a:lnTo>
                <a:lnTo>
                  <a:pt x="0" y="66421"/>
                </a:lnTo>
                <a:lnTo>
                  <a:pt x="1016" y="72847"/>
                </a:lnTo>
                <a:lnTo>
                  <a:pt x="1435" y="76288"/>
                </a:lnTo>
                <a:lnTo>
                  <a:pt x="2171" y="82181"/>
                </a:lnTo>
                <a:lnTo>
                  <a:pt x="15595" y="87020"/>
                </a:lnTo>
                <a:lnTo>
                  <a:pt x="20726" y="90106"/>
                </a:lnTo>
                <a:lnTo>
                  <a:pt x="30193" y="91912"/>
                </a:lnTo>
                <a:lnTo>
                  <a:pt x="46476" y="94382"/>
                </a:lnTo>
                <a:lnTo>
                  <a:pt x="55918" y="95846"/>
                </a:lnTo>
                <a:lnTo>
                  <a:pt x="58235" y="96175"/>
                </a:lnTo>
                <a:lnTo>
                  <a:pt x="70176" y="96636"/>
                </a:lnTo>
                <a:lnTo>
                  <a:pt x="75349" y="96215"/>
                </a:lnTo>
                <a:lnTo>
                  <a:pt x="87884" y="93695"/>
                </a:lnTo>
                <a:lnTo>
                  <a:pt x="99909" y="90368"/>
                </a:lnTo>
                <a:lnTo>
                  <a:pt x="111598" y="8457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337114" y="1568230"/>
            <a:ext cx="143205" cy="96636"/>
          </a:xfrm>
          <a:custGeom>
            <a:avLst/>
            <a:gdLst/>
            <a:ahLst/>
            <a:cxnLst/>
            <a:rect l="l" t="t" r="r" b="b"/>
            <a:pathLst>
              <a:path w="143205" h="96636">
                <a:moveTo>
                  <a:pt x="33845" y="5372"/>
                </a:moveTo>
                <a:lnTo>
                  <a:pt x="25029" y="12048"/>
                </a:lnTo>
                <a:lnTo>
                  <a:pt x="17132" y="22729"/>
                </a:lnTo>
                <a:lnTo>
                  <a:pt x="10156" y="34978"/>
                </a:lnTo>
                <a:lnTo>
                  <a:pt x="5029" y="44665"/>
                </a:lnTo>
                <a:lnTo>
                  <a:pt x="2070" y="50177"/>
                </a:lnTo>
                <a:lnTo>
                  <a:pt x="939" y="57023"/>
                </a:lnTo>
                <a:lnTo>
                  <a:pt x="330" y="63119"/>
                </a:lnTo>
                <a:lnTo>
                  <a:pt x="0" y="66421"/>
                </a:lnTo>
                <a:lnTo>
                  <a:pt x="1016" y="72847"/>
                </a:lnTo>
                <a:lnTo>
                  <a:pt x="1435" y="76288"/>
                </a:lnTo>
                <a:lnTo>
                  <a:pt x="2171" y="82181"/>
                </a:lnTo>
                <a:lnTo>
                  <a:pt x="15595" y="87020"/>
                </a:lnTo>
                <a:lnTo>
                  <a:pt x="20726" y="90106"/>
                </a:lnTo>
                <a:lnTo>
                  <a:pt x="30193" y="91912"/>
                </a:lnTo>
                <a:lnTo>
                  <a:pt x="46476" y="94382"/>
                </a:lnTo>
                <a:lnTo>
                  <a:pt x="55918" y="95846"/>
                </a:lnTo>
                <a:lnTo>
                  <a:pt x="58235" y="96175"/>
                </a:lnTo>
                <a:lnTo>
                  <a:pt x="70176" y="96636"/>
                </a:lnTo>
                <a:lnTo>
                  <a:pt x="75349" y="96215"/>
                </a:lnTo>
                <a:lnTo>
                  <a:pt x="87884" y="93695"/>
                </a:lnTo>
                <a:lnTo>
                  <a:pt x="99909" y="90368"/>
                </a:lnTo>
                <a:lnTo>
                  <a:pt x="111598" y="84577"/>
                </a:lnTo>
                <a:lnTo>
                  <a:pt x="117830" y="80416"/>
                </a:lnTo>
                <a:lnTo>
                  <a:pt x="125158" y="73977"/>
                </a:lnTo>
                <a:lnTo>
                  <a:pt x="130187" y="69113"/>
                </a:lnTo>
                <a:lnTo>
                  <a:pt x="135115" y="64312"/>
                </a:lnTo>
                <a:lnTo>
                  <a:pt x="139865" y="59461"/>
                </a:lnTo>
                <a:lnTo>
                  <a:pt x="143205" y="54356"/>
                </a:lnTo>
                <a:lnTo>
                  <a:pt x="139700" y="57404"/>
                </a:lnTo>
                <a:lnTo>
                  <a:pt x="135115" y="59296"/>
                </a:lnTo>
                <a:lnTo>
                  <a:pt x="131013" y="61937"/>
                </a:lnTo>
                <a:lnTo>
                  <a:pt x="125958" y="65189"/>
                </a:lnTo>
                <a:lnTo>
                  <a:pt x="121081" y="68922"/>
                </a:lnTo>
                <a:lnTo>
                  <a:pt x="115976" y="72301"/>
                </a:lnTo>
                <a:lnTo>
                  <a:pt x="104638" y="76365"/>
                </a:lnTo>
                <a:lnTo>
                  <a:pt x="91902" y="75984"/>
                </a:lnTo>
                <a:lnTo>
                  <a:pt x="80372" y="71735"/>
                </a:lnTo>
                <a:lnTo>
                  <a:pt x="76644" y="69049"/>
                </a:lnTo>
                <a:lnTo>
                  <a:pt x="68453" y="61874"/>
                </a:lnTo>
                <a:lnTo>
                  <a:pt x="65913" y="58737"/>
                </a:lnTo>
                <a:lnTo>
                  <a:pt x="67335" y="46951"/>
                </a:lnTo>
                <a:lnTo>
                  <a:pt x="67164" y="34778"/>
                </a:lnTo>
                <a:lnTo>
                  <a:pt x="65758" y="21137"/>
                </a:lnTo>
                <a:lnTo>
                  <a:pt x="65316" y="17106"/>
                </a:lnTo>
                <a:lnTo>
                  <a:pt x="64617" y="10312"/>
                </a:lnTo>
                <a:lnTo>
                  <a:pt x="62344" y="4851"/>
                </a:lnTo>
                <a:lnTo>
                  <a:pt x="55943" y="2692"/>
                </a:lnTo>
                <a:lnTo>
                  <a:pt x="48590" y="215"/>
                </a:lnTo>
                <a:lnTo>
                  <a:pt x="40792" y="0"/>
                </a:lnTo>
                <a:lnTo>
                  <a:pt x="33845" y="53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356181" y="933077"/>
            <a:ext cx="497186" cy="872197"/>
          </a:xfrm>
          <a:custGeom>
            <a:avLst/>
            <a:gdLst/>
            <a:ahLst/>
            <a:cxnLst/>
            <a:rect l="l" t="t" r="r" b="b"/>
            <a:pathLst>
              <a:path w="497186" h="872197">
                <a:moveTo>
                  <a:pt x="0" y="629237"/>
                </a:moveTo>
                <a:lnTo>
                  <a:pt x="998" y="641281"/>
                </a:lnTo>
                <a:lnTo>
                  <a:pt x="8101" y="657326"/>
                </a:lnTo>
                <a:lnTo>
                  <a:pt x="17981" y="665741"/>
                </a:lnTo>
                <a:lnTo>
                  <a:pt x="30343" y="670664"/>
                </a:lnTo>
                <a:lnTo>
                  <a:pt x="44131" y="673026"/>
                </a:lnTo>
                <a:lnTo>
                  <a:pt x="58289" y="673762"/>
                </a:lnTo>
                <a:lnTo>
                  <a:pt x="66351" y="673811"/>
                </a:lnTo>
                <a:lnTo>
                  <a:pt x="82020" y="673094"/>
                </a:lnTo>
                <a:lnTo>
                  <a:pt x="96459" y="670967"/>
                </a:lnTo>
                <a:lnTo>
                  <a:pt x="109688" y="667408"/>
                </a:lnTo>
                <a:lnTo>
                  <a:pt x="121727" y="662397"/>
                </a:lnTo>
                <a:lnTo>
                  <a:pt x="132595" y="655913"/>
                </a:lnTo>
                <a:lnTo>
                  <a:pt x="142313" y="647937"/>
                </a:lnTo>
                <a:lnTo>
                  <a:pt x="150899" y="638448"/>
                </a:lnTo>
                <a:lnTo>
                  <a:pt x="158373" y="627425"/>
                </a:lnTo>
                <a:lnTo>
                  <a:pt x="164754" y="614849"/>
                </a:lnTo>
                <a:lnTo>
                  <a:pt x="170063" y="600698"/>
                </a:lnTo>
                <a:lnTo>
                  <a:pt x="173463" y="588594"/>
                </a:lnTo>
                <a:lnTo>
                  <a:pt x="176501" y="576243"/>
                </a:lnTo>
                <a:lnTo>
                  <a:pt x="179727" y="563926"/>
                </a:lnTo>
                <a:lnTo>
                  <a:pt x="183362" y="551732"/>
                </a:lnTo>
                <a:lnTo>
                  <a:pt x="187624" y="539750"/>
                </a:lnTo>
                <a:lnTo>
                  <a:pt x="192734" y="528069"/>
                </a:lnTo>
                <a:lnTo>
                  <a:pt x="195485" y="522719"/>
                </a:lnTo>
                <a:lnTo>
                  <a:pt x="201927" y="511384"/>
                </a:lnTo>
                <a:lnTo>
                  <a:pt x="208267" y="500244"/>
                </a:lnTo>
                <a:lnTo>
                  <a:pt x="213816" y="488914"/>
                </a:lnTo>
                <a:lnTo>
                  <a:pt x="217887" y="477010"/>
                </a:lnTo>
                <a:lnTo>
                  <a:pt x="218954" y="471957"/>
                </a:lnTo>
                <a:lnTo>
                  <a:pt x="220875" y="461454"/>
                </a:lnTo>
                <a:lnTo>
                  <a:pt x="223209" y="449708"/>
                </a:lnTo>
                <a:lnTo>
                  <a:pt x="225802" y="437020"/>
                </a:lnTo>
                <a:lnTo>
                  <a:pt x="228501" y="423688"/>
                </a:lnTo>
                <a:lnTo>
                  <a:pt x="231152" y="410011"/>
                </a:lnTo>
                <a:lnTo>
                  <a:pt x="233601" y="396288"/>
                </a:lnTo>
                <a:lnTo>
                  <a:pt x="235696" y="382817"/>
                </a:lnTo>
                <a:lnTo>
                  <a:pt x="237283" y="369898"/>
                </a:lnTo>
                <a:lnTo>
                  <a:pt x="238207" y="357829"/>
                </a:lnTo>
                <a:lnTo>
                  <a:pt x="238335" y="347497"/>
                </a:lnTo>
                <a:lnTo>
                  <a:pt x="239570" y="356808"/>
                </a:lnTo>
                <a:lnTo>
                  <a:pt x="242766" y="369094"/>
                </a:lnTo>
                <a:lnTo>
                  <a:pt x="247303" y="383101"/>
                </a:lnTo>
                <a:lnTo>
                  <a:pt x="252563" y="397574"/>
                </a:lnTo>
                <a:lnTo>
                  <a:pt x="257926" y="411260"/>
                </a:lnTo>
                <a:lnTo>
                  <a:pt x="262775" y="422906"/>
                </a:lnTo>
                <a:lnTo>
                  <a:pt x="266198" y="430631"/>
                </a:lnTo>
                <a:lnTo>
                  <a:pt x="271941" y="442906"/>
                </a:lnTo>
                <a:lnTo>
                  <a:pt x="277225" y="454388"/>
                </a:lnTo>
                <a:lnTo>
                  <a:pt x="281993" y="465605"/>
                </a:lnTo>
                <a:lnTo>
                  <a:pt x="286186" y="477083"/>
                </a:lnTo>
                <a:lnTo>
                  <a:pt x="289747" y="489351"/>
                </a:lnTo>
                <a:lnTo>
                  <a:pt x="290913" y="494284"/>
                </a:lnTo>
                <a:lnTo>
                  <a:pt x="293650" y="506561"/>
                </a:lnTo>
                <a:lnTo>
                  <a:pt x="296449" y="518891"/>
                </a:lnTo>
                <a:lnTo>
                  <a:pt x="299327" y="531256"/>
                </a:lnTo>
                <a:lnTo>
                  <a:pt x="302297" y="543633"/>
                </a:lnTo>
                <a:lnTo>
                  <a:pt x="305376" y="556005"/>
                </a:lnTo>
                <a:lnTo>
                  <a:pt x="308578" y="568352"/>
                </a:lnTo>
                <a:lnTo>
                  <a:pt x="311918" y="580652"/>
                </a:lnTo>
                <a:lnTo>
                  <a:pt x="315411" y="592888"/>
                </a:lnTo>
                <a:lnTo>
                  <a:pt x="316465" y="596455"/>
                </a:lnTo>
                <a:lnTo>
                  <a:pt x="319252" y="608825"/>
                </a:lnTo>
                <a:lnTo>
                  <a:pt x="320766" y="621428"/>
                </a:lnTo>
                <a:lnTo>
                  <a:pt x="321662" y="634156"/>
                </a:lnTo>
                <a:lnTo>
                  <a:pt x="322320" y="643661"/>
                </a:lnTo>
                <a:lnTo>
                  <a:pt x="324131" y="656426"/>
                </a:lnTo>
                <a:lnTo>
                  <a:pt x="327163" y="668463"/>
                </a:lnTo>
                <a:lnTo>
                  <a:pt x="330993" y="680663"/>
                </a:lnTo>
                <a:lnTo>
                  <a:pt x="331667" y="682739"/>
                </a:lnTo>
                <a:lnTo>
                  <a:pt x="334547" y="694927"/>
                </a:lnTo>
                <a:lnTo>
                  <a:pt x="336439" y="707674"/>
                </a:lnTo>
                <a:lnTo>
                  <a:pt x="338573" y="720283"/>
                </a:lnTo>
                <a:lnTo>
                  <a:pt x="341014" y="729068"/>
                </a:lnTo>
                <a:lnTo>
                  <a:pt x="345245" y="740556"/>
                </a:lnTo>
                <a:lnTo>
                  <a:pt x="349204" y="752578"/>
                </a:lnTo>
                <a:lnTo>
                  <a:pt x="351695" y="764171"/>
                </a:lnTo>
                <a:lnTo>
                  <a:pt x="353441" y="776835"/>
                </a:lnTo>
                <a:lnTo>
                  <a:pt x="355048" y="789548"/>
                </a:lnTo>
                <a:lnTo>
                  <a:pt x="356488" y="802160"/>
                </a:lnTo>
                <a:lnTo>
                  <a:pt x="357499" y="812050"/>
                </a:lnTo>
                <a:lnTo>
                  <a:pt x="358024" y="825108"/>
                </a:lnTo>
                <a:lnTo>
                  <a:pt x="358411" y="837636"/>
                </a:lnTo>
                <a:lnTo>
                  <a:pt x="359785" y="846378"/>
                </a:lnTo>
                <a:lnTo>
                  <a:pt x="364009" y="860778"/>
                </a:lnTo>
                <a:lnTo>
                  <a:pt x="371848" y="869957"/>
                </a:lnTo>
                <a:lnTo>
                  <a:pt x="380968" y="872197"/>
                </a:lnTo>
                <a:lnTo>
                  <a:pt x="394173" y="871933"/>
                </a:lnTo>
                <a:lnTo>
                  <a:pt x="406173" y="869336"/>
                </a:lnTo>
                <a:lnTo>
                  <a:pt x="407283" y="868934"/>
                </a:lnTo>
                <a:lnTo>
                  <a:pt x="418815" y="863595"/>
                </a:lnTo>
                <a:lnTo>
                  <a:pt x="430186" y="857995"/>
                </a:lnTo>
                <a:lnTo>
                  <a:pt x="436124" y="855726"/>
                </a:lnTo>
                <a:lnTo>
                  <a:pt x="449585" y="851403"/>
                </a:lnTo>
                <a:lnTo>
                  <a:pt x="462925" y="846572"/>
                </a:lnTo>
                <a:lnTo>
                  <a:pt x="475238" y="840637"/>
                </a:lnTo>
                <a:lnTo>
                  <a:pt x="485615" y="833005"/>
                </a:lnTo>
                <a:lnTo>
                  <a:pt x="493150" y="823082"/>
                </a:lnTo>
                <a:lnTo>
                  <a:pt x="496934" y="810273"/>
                </a:lnTo>
                <a:lnTo>
                  <a:pt x="497186" y="803859"/>
                </a:lnTo>
                <a:lnTo>
                  <a:pt x="495719" y="791759"/>
                </a:lnTo>
                <a:lnTo>
                  <a:pt x="492350" y="779722"/>
                </a:lnTo>
                <a:lnTo>
                  <a:pt x="487626" y="767736"/>
                </a:lnTo>
                <a:lnTo>
                  <a:pt x="482095" y="755794"/>
                </a:lnTo>
                <a:lnTo>
                  <a:pt x="476303" y="743884"/>
                </a:lnTo>
                <a:lnTo>
                  <a:pt x="470798" y="731997"/>
                </a:lnTo>
                <a:lnTo>
                  <a:pt x="466126" y="720123"/>
                </a:lnTo>
                <a:lnTo>
                  <a:pt x="462871" y="708431"/>
                </a:lnTo>
                <a:lnTo>
                  <a:pt x="460498" y="696098"/>
                </a:lnTo>
                <a:lnTo>
                  <a:pt x="458432" y="683586"/>
                </a:lnTo>
                <a:lnTo>
                  <a:pt x="456671" y="670946"/>
                </a:lnTo>
                <a:lnTo>
                  <a:pt x="455216" y="658227"/>
                </a:lnTo>
                <a:lnTo>
                  <a:pt x="454064" y="645482"/>
                </a:lnTo>
                <a:lnTo>
                  <a:pt x="453216" y="632759"/>
                </a:lnTo>
                <a:lnTo>
                  <a:pt x="452670" y="620110"/>
                </a:lnTo>
                <a:lnTo>
                  <a:pt x="452647" y="619379"/>
                </a:lnTo>
                <a:lnTo>
                  <a:pt x="452087" y="606689"/>
                </a:lnTo>
                <a:lnTo>
                  <a:pt x="451225" y="594006"/>
                </a:lnTo>
                <a:lnTo>
                  <a:pt x="450141" y="581331"/>
                </a:lnTo>
                <a:lnTo>
                  <a:pt x="448914" y="568666"/>
                </a:lnTo>
                <a:lnTo>
                  <a:pt x="447624" y="556014"/>
                </a:lnTo>
                <a:lnTo>
                  <a:pt x="446349" y="543376"/>
                </a:lnTo>
                <a:lnTo>
                  <a:pt x="445169" y="530754"/>
                </a:lnTo>
                <a:lnTo>
                  <a:pt x="444392" y="521284"/>
                </a:lnTo>
                <a:lnTo>
                  <a:pt x="443542" y="508593"/>
                </a:lnTo>
                <a:lnTo>
                  <a:pt x="442858" y="495900"/>
                </a:lnTo>
                <a:lnTo>
                  <a:pt x="442266" y="483208"/>
                </a:lnTo>
                <a:lnTo>
                  <a:pt x="441690" y="470521"/>
                </a:lnTo>
                <a:lnTo>
                  <a:pt x="441058" y="457843"/>
                </a:lnTo>
                <a:lnTo>
                  <a:pt x="440294" y="445176"/>
                </a:lnTo>
                <a:lnTo>
                  <a:pt x="439323" y="432524"/>
                </a:lnTo>
                <a:lnTo>
                  <a:pt x="438073" y="419891"/>
                </a:lnTo>
                <a:lnTo>
                  <a:pt x="436040" y="402952"/>
                </a:lnTo>
                <a:lnTo>
                  <a:pt x="434404" y="390394"/>
                </a:lnTo>
                <a:lnTo>
                  <a:pt x="432521" y="378060"/>
                </a:lnTo>
                <a:lnTo>
                  <a:pt x="430209" y="365754"/>
                </a:lnTo>
                <a:lnTo>
                  <a:pt x="427287" y="353286"/>
                </a:lnTo>
                <a:lnTo>
                  <a:pt x="423884" y="340475"/>
                </a:lnTo>
                <a:lnTo>
                  <a:pt x="420532" y="328221"/>
                </a:lnTo>
                <a:lnTo>
                  <a:pt x="417020" y="315921"/>
                </a:lnTo>
                <a:lnTo>
                  <a:pt x="413319" y="303652"/>
                </a:lnTo>
                <a:lnTo>
                  <a:pt x="409398" y="291494"/>
                </a:lnTo>
                <a:lnTo>
                  <a:pt x="405227" y="279525"/>
                </a:lnTo>
                <a:lnTo>
                  <a:pt x="398522" y="261657"/>
                </a:lnTo>
                <a:lnTo>
                  <a:pt x="394161" y="249800"/>
                </a:lnTo>
                <a:lnTo>
                  <a:pt x="389910" y="237869"/>
                </a:lnTo>
                <a:lnTo>
                  <a:pt x="385799" y="225860"/>
                </a:lnTo>
                <a:lnTo>
                  <a:pt x="381855" y="213771"/>
                </a:lnTo>
                <a:lnTo>
                  <a:pt x="378108" y="201598"/>
                </a:lnTo>
                <a:lnTo>
                  <a:pt x="374586" y="189339"/>
                </a:lnTo>
                <a:lnTo>
                  <a:pt x="371319" y="176990"/>
                </a:lnTo>
                <a:lnTo>
                  <a:pt x="368333" y="164549"/>
                </a:lnTo>
                <a:lnTo>
                  <a:pt x="366947" y="158254"/>
                </a:lnTo>
                <a:lnTo>
                  <a:pt x="364857" y="145593"/>
                </a:lnTo>
                <a:lnTo>
                  <a:pt x="363795" y="133034"/>
                </a:lnTo>
                <a:lnTo>
                  <a:pt x="363414" y="120424"/>
                </a:lnTo>
                <a:lnTo>
                  <a:pt x="363366" y="106832"/>
                </a:lnTo>
                <a:lnTo>
                  <a:pt x="362615" y="93860"/>
                </a:lnTo>
                <a:lnTo>
                  <a:pt x="360900" y="81552"/>
                </a:lnTo>
                <a:lnTo>
                  <a:pt x="359032" y="69010"/>
                </a:lnTo>
                <a:lnTo>
                  <a:pt x="358908" y="68033"/>
                </a:lnTo>
                <a:lnTo>
                  <a:pt x="357609" y="55199"/>
                </a:lnTo>
                <a:lnTo>
                  <a:pt x="354933" y="44114"/>
                </a:lnTo>
                <a:lnTo>
                  <a:pt x="350984" y="36410"/>
                </a:lnTo>
                <a:lnTo>
                  <a:pt x="341902" y="25695"/>
                </a:lnTo>
                <a:lnTo>
                  <a:pt x="331386" y="19954"/>
                </a:lnTo>
                <a:lnTo>
                  <a:pt x="319010" y="17359"/>
                </a:lnTo>
                <a:lnTo>
                  <a:pt x="304844" y="16116"/>
                </a:lnTo>
                <a:lnTo>
                  <a:pt x="292082" y="14402"/>
                </a:lnTo>
                <a:lnTo>
                  <a:pt x="279604" y="11642"/>
                </a:lnTo>
                <a:lnTo>
                  <a:pt x="267284" y="8437"/>
                </a:lnTo>
                <a:lnTo>
                  <a:pt x="254995" y="5387"/>
                </a:lnTo>
                <a:lnTo>
                  <a:pt x="242609" y="3092"/>
                </a:lnTo>
                <a:lnTo>
                  <a:pt x="235414" y="2349"/>
                </a:lnTo>
                <a:lnTo>
                  <a:pt x="140329" y="0"/>
                </a:lnTo>
                <a:lnTo>
                  <a:pt x="132124" y="10374"/>
                </a:lnTo>
                <a:lnTo>
                  <a:pt x="126952" y="21726"/>
                </a:lnTo>
                <a:lnTo>
                  <a:pt x="122972" y="33756"/>
                </a:lnTo>
                <a:lnTo>
                  <a:pt x="120656" y="40462"/>
                </a:lnTo>
                <a:lnTo>
                  <a:pt x="116514" y="52388"/>
                </a:lnTo>
                <a:lnTo>
                  <a:pt x="112956" y="64563"/>
                </a:lnTo>
                <a:lnTo>
                  <a:pt x="110125" y="76983"/>
                </a:lnTo>
                <a:lnTo>
                  <a:pt x="108166" y="89649"/>
                </a:lnTo>
                <a:lnTo>
                  <a:pt x="107398" y="98539"/>
                </a:lnTo>
                <a:lnTo>
                  <a:pt x="106708" y="111300"/>
                </a:lnTo>
                <a:lnTo>
                  <a:pt x="106071" y="124024"/>
                </a:lnTo>
                <a:lnTo>
                  <a:pt x="105466" y="136718"/>
                </a:lnTo>
                <a:lnTo>
                  <a:pt x="104868" y="149389"/>
                </a:lnTo>
                <a:lnTo>
                  <a:pt x="104257" y="162044"/>
                </a:lnTo>
                <a:lnTo>
                  <a:pt x="103608" y="174689"/>
                </a:lnTo>
                <a:lnTo>
                  <a:pt x="102900" y="187331"/>
                </a:lnTo>
                <a:lnTo>
                  <a:pt x="102109" y="199976"/>
                </a:lnTo>
                <a:lnTo>
                  <a:pt x="101214" y="212631"/>
                </a:lnTo>
                <a:lnTo>
                  <a:pt x="100192" y="225304"/>
                </a:lnTo>
                <a:lnTo>
                  <a:pt x="99282" y="235305"/>
                </a:lnTo>
                <a:lnTo>
                  <a:pt x="98254" y="247851"/>
                </a:lnTo>
                <a:lnTo>
                  <a:pt x="97540" y="260439"/>
                </a:lnTo>
                <a:lnTo>
                  <a:pt x="97086" y="273061"/>
                </a:lnTo>
                <a:lnTo>
                  <a:pt x="96838" y="285710"/>
                </a:lnTo>
                <a:lnTo>
                  <a:pt x="96796" y="349108"/>
                </a:lnTo>
                <a:lnTo>
                  <a:pt x="96648" y="361766"/>
                </a:lnTo>
                <a:lnTo>
                  <a:pt x="96327" y="374401"/>
                </a:lnTo>
                <a:lnTo>
                  <a:pt x="95780" y="387004"/>
                </a:lnTo>
                <a:lnTo>
                  <a:pt x="94952" y="399569"/>
                </a:lnTo>
                <a:lnTo>
                  <a:pt x="93788" y="412087"/>
                </a:lnTo>
                <a:lnTo>
                  <a:pt x="93110" y="417956"/>
                </a:lnTo>
                <a:lnTo>
                  <a:pt x="90867" y="430715"/>
                </a:lnTo>
                <a:lnTo>
                  <a:pt x="87516" y="442952"/>
                </a:lnTo>
                <a:lnTo>
                  <a:pt x="83289" y="454816"/>
                </a:lnTo>
                <a:lnTo>
                  <a:pt x="78421" y="466457"/>
                </a:lnTo>
                <a:lnTo>
                  <a:pt x="73145" y="478024"/>
                </a:lnTo>
                <a:lnTo>
                  <a:pt x="67695" y="489667"/>
                </a:lnTo>
                <a:lnTo>
                  <a:pt x="64941" y="495642"/>
                </a:lnTo>
                <a:lnTo>
                  <a:pt x="59147" y="506995"/>
                </a:lnTo>
                <a:lnTo>
                  <a:pt x="52576" y="517844"/>
                </a:lnTo>
                <a:lnTo>
                  <a:pt x="45522" y="528385"/>
                </a:lnTo>
                <a:lnTo>
                  <a:pt x="38281" y="538812"/>
                </a:lnTo>
                <a:lnTo>
                  <a:pt x="31145" y="549322"/>
                </a:lnTo>
                <a:lnTo>
                  <a:pt x="24409" y="560110"/>
                </a:lnTo>
                <a:lnTo>
                  <a:pt x="18663" y="570763"/>
                </a:lnTo>
                <a:lnTo>
                  <a:pt x="13699" y="581136"/>
                </a:lnTo>
                <a:lnTo>
                  <a:pt x="8773" y="592497"/>
                </a:lnTo>
                <a:lnTo>
                  <a:pt x="4464" y="604518"/>
                </a:lnTo>
                <a:lnTo>
                  <a:pt x="1347" y="616874"/>
                </a:lnTo>
                <a:lnTo>
                  <a:pt x="0" y="6292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356181" y="933077"/>
            <a:ext cx="497186" cy="872197"/>
          </a:xfrm>
          <a:custGeom>
            <a:avLst/>
            <a:gdLst/>
            <a:ahLst/>
            <a:cxnLst/>
            <a:rect l="l" t="t" r="r" b="b"/>
            <a:pathLst>
              <a:path w="497186" h="872197">
                <a:moveTo>
                  <a:pt x="140329" y="0"/>
                </a:moveTo>
                <a:lnTo>
                  <a:pt x="132124" y="10374"/>
                </a:lnTo>
                <a:lnTo>
                  <a:pt x="126952" y="21726"/>
                </a:lnTo>
                <a:lnTo>
                  <a:pt x="122972" y="33756"/>
                </a:lnTo>
                <a:lnTo>
                  <a:pt x="120656" y="40462"/>
                </a:lnTo>
                <a:lnTo>
                  <a:pt x="116514" y="52388"/>
                </a:lnTo>
                <a:lnTo>
                  <a:pt x="112956" y="64563"/>
                </a:lnTo>
                <a:lnTo>
                  <a:pt x="110125" y="76983"/>
                </a:lnTo>
                <a:lnTo>
                  <a:pt x="108166" y="89649"/>
                </a:lnTo>
                <a:lnTo>
                  <a:pt x="107398" y="98539"/>
                </a:lnTo>
                <a:lnTo>
                  <a:pt x="106708" y="111300"/>
                </a:lnTo>
                <a:lnTo>
                  <a:pt x="106071" y="124024"/>
                </a:lnTo>
                <a:lnTo>
                  <a:pt x="105466" y="136718"/>
                </a:lnTo>
                <a:lnTo>
                  <a:pt x="104868" y="149389"/>
                </a:lnTo>
                <a:lnTo>
                  <a:pt x="104257" y="162044"/>
                </a:lnTo>
                <a:lnTo>
                  <a:pt x="103608" y="174689"/>
                </a:lnTo>
                <a:lnTo>
                  <a:pt x="102900" y="187331"/>
                </a:lnTo>
                <a:lnTo>
                  <a:pt x="102109" y="199976"/>
                </a:lnTo>
                <a:lnTo>
                  <a:pt x="101214" y="212631"/>
                </a:lnTo>
                <a:lnTo>
                  <a:pt x="100192" y="225304"/>
                </a:lnTo>
                <a:lnTo>
                  <a:pt x="99282" y="235305"/>
                </a:lnTo>
                <a:lnTo>
                  <a:pt x="98254" y="247851"/>
                </a:lnTo>
                <a:lnTo>
                  <a:pt x="97540" y="260439"/>
                </a:lnTo>
                <a:lnTo>
                  <a:pt x="97086" y="273061"/>
                </a:lnTo>
                <a:lnTo>
                  <a:pt x="96838" y="285710"/>
                </a:lnTo>
                <a:lnTo>
                  <a:pt x="96742" y="298379"/>
                </a:lnTo>
                <a:lnTo>
                  <a:pt x="96744" y="311061"/>
                </a:lnTo>
                <a:lnTo>
                  <a:pt x="96790" y="323748"/>
                </a:lnTo>
                <a:lnTo>
                  <a:pt x="96825" y="336432"/>
                </a:lnTo>
                <a:lnTo>
                  <a:pt x="96796" y="349108"/>
                </a:lnTo>
                <a:lnTo>
                  <a:pt x="96648" y="361766"/>
                </a:lnTo>
                <a:lnTo>
                  <a:pt x="96327" y="374401"/>
                </a:lnTo>
                <a:lnTo>
                  <a:pt x="95780" y="387004"/>
                </a:lnTo>
                <a:lnTo>
                  <a:pt x="94952" y="399569"/>
                </a:lnTo>
                <a:lnTo>
                  <a:pt x="93788" y="412087"/>
                </a:lnTo>
                <a:lnTo>
                  <a:pt x="93110" y="417956"/>
                </a:lnTo>
                <a:lnTo>
                  <a:pt x="90867" y="430715"/>
                </a:lnTo>
                <a:lnTo>
                  <a:pt x="87516" y="442952"/>
                </a:lnTo>
                <a:lnTo>
                  <a:pt x="83289" y="454816"/>
                </a:lnTo>
                <a:lnTo>
                  <a:pt x="78421" y="466457"/>
                </a:lnTo>
                <a:lnTo>
                  <a:pt x="73145" y="478024"/>
                </a:lnTo>
                <a:lnTo>
                  <a:pt x="67695" y="489667"/>
                </a:lnTo>
                <a:lnTo>
                  <a:pt x="64941" y="495642"/>
                </a:lnTo>
                <a:lnTo>
                  <a:pt x="59147" y="506995"/>
                </a:lnTo>
                <a:lnTo>
                  <a:pt x="52576" y="517844"/>
                </a:lnTo>
                <a:lnTo>
                  <a:pt x="45522" y="528385"/>
                </a:lnTo>
                <a:lnTo>
                  <a:pt x="38281" y="538812"/>
                </a:lnTo>
                <a:lnTo>
                  <a:pt x="31145" y="549322"/>
                </a:lnTo>
                <a:lnTo>
                  <a:pt x="24409" y="560110"/>
                </a:lnTo>
                <a:lnTo>
                  <a:pt x="18663" y="570763"/>
                </a:lnTo>
                <a:lnTo>
                  <a:pt x="13699" y="581136"/>
                </a:lnTo>
                <a:lnTo>
                  <a:pt x="8773" y="592497"/>
                </a:lnTo>
                <a:lnTo>
                  <a:pt x="4464" y="604518"/>
                </a:lnTo>
                <a:lnTo>
                  <a:pt x="1347" y="616874"/>
                </a:lnTo>
                <a:lnTo>
                  <a:pt x="0" y="629237"/>
                </a:lnTo>
                <a:lnTo>
                  <a:pt x="998" y="641281"/>
                </a:lnTo>
                <a:lnTo>
                  <a:pt x="8101" y="657326"/>
                </a:lnTo>
                <a:lnTo>
                  <a:pt x="17981" y="665741"/>
                </a:lnTo>
                <a:lnTo>
                  <a:pt x="30343" y="670664"/>
                </a:lnTo>
                <a:lnTo>
                  <a:pt x="44131" y="673026"/>
                </a:lnTo>
                <a:lnTo>
                  <a:pt x="58289" y="673762"/>
                </a:lnTo>
                <a:lnTo>
                  <a:pt x="66351" y="673811"/>
                </a:lnTo>
                <a:lnTo>
                  <a:pt x="82020" y="673094"/>
                </a:lnTo>
                <a:lnTo>
                  <a:pt x="96459" y="670967"/>
                </a:lnTo>
                <a:lnTo>
                  <a:pt x="109688" y="667408"/>
                </a:lnTo>
                <a:lnTo>
                  <a:pt x="121727" y="662397"/>
                </a:lnTo>
                <a:lnTo>
                  <a:pt x="132595" y="655913"/>
                </a:lnTo>
                <a:lnTo>
                  <a:pt x="142313" y="647937"/>
                </a:lnTo>
                <a:lnTo>
                  <a:pt x="150899" y="638448"/>
                </a:lnTo>
                <a:lnTo>
                  <a:pt x="158373" y="627425"/>
                </a:lnTo>
                <a:lnTo>
                  <a:pt x="164754" y="614849"/>
                </a:lnTo>
                <a:lnTo>
                  <a:pt x="170063" y="600698"/>
                </a:lnTo>
                <a:lnTo>
                  <a:pt x="173463" y="588594"/>
                </a:lnTo>
                <a:lnTo>
                  <a:pt x="176501" y="576243"/>
                </a:lnTo>
                <a:lnTo>
                  <a:pt x="179727" y="563926"/>
                </a:lnTo>
                <a:lnTo>
                  <a:pt x="183362" y="551732"/>
                </a:lnTo>
                <a:lnTo>
                  <a:pt x="187624" y="539750"/>
                </a:lnTo>
                <a:lnTo>
                  <a:pt x="192734" y="528069"/>
                </a:lnTo>
                <a:lnTo>
                  <a:pt x="195485" y="522719"/>
                </a:lnTo>
                <a:lnTo>
                  <a:pt x="201927" y="511384"/>
                </a:lnTo>
                <a:lnTo>
                  <a:pt x="208267" y="500244"/>
                </a:lnTo>
                <a:lnTo>
                  <a:pt x="213816" y="488914"/>
                </a:lnTo>
                <a:lnTo>
                  <a:pt x="217887" y="477010"/>
                </a:lnTo>
                <a:lnTo>
                  <a:pt x="218954" y="471957"/>
                </a:lnTo>
                <a:lnTo>
                  <a:pt x="220875" y="461454"/>
                </a:lnTo>
                <a:lnTo>
                  <a:pt x="223209" y="449708"/>
                </a:lnTo>
                <a:lnTo>
                  <a:pt x="225802" y="437020"/>
                </a:lnTo>
                <a:lnTo>
                  <a:pt x="228501" y="423688"/>
                </a:lnTo>
                <a:lnTo>
                  <a:pt x="231152" y="410011"/>
                </a:lnTo>
                <a:lnTo>
                  <a:pt x="233601" y="396288"/>
                </a:lnTo>
                <a:lnTo>
                  <a:pt x="235696" y="382817"/>
                </a:lnTo>
                <a:lnTo>
                  <a:pt x="237283" y="369898"/>
                </a:lnTo>
                <a:lnTo>
                  <a:pt x="238207" y="357829"/>
                </a:lnTo>
                <a:lnTo>
                  <a:pt x="238335" y="347497"/>
                </a:lnTo>
                <a:lnTo>
                  <a:pt x="239570" y="356808"/>
                </a:lnTo>
                <a:lnTo>
                  <a:pt x="242766" y="369094"/>
                </a:lnTo>
                <a:lnTo>
                  <a:pt x="247303" y="383101"/>
                </a:lnTo>
                <a:lnTo>
                  <a:pt x="252563" y="397574"/>
                </a:lnTo>
                <a:lnTo>
                  <a:pt x="257926" y="411260"/>
                </a:lnTo>
                <a:lnTo>
                  <a:pt x="262775" y="422906"/>
                </a:lnTo>
                <a:lnTo>
                  <a:pt x="266198" y="430631"/>
                </a:lnTo>
                <a:lnTo>
                  <a:pt x="271941" y="442906"/>
                </a:lnTo>
                <a:lnTo>
                  <a:pt x="277225" y="454388"/>
                </a:lnTo>
                <a:lnTo>
                  <a:pt x="281993" y="465605"/>
                </a:lnTo>
                <a:lnTo>
                  <a:pt x="286186" y="477083"/>
                </a:lnTo>
                <a:lnTo>
                  <a:pt x="289747" y="489351"/>
                </a:lnTo>
                <a:lnTo>
                  <a:pt x="290913" y="494284"/>
                </a:lnTo>
                <a:lnTo>
                  <a:pt x="293650" y="506561"/>
                </a:lnTo>
                <a:lnTo>
                  <a:pt x="296449" y="518891"/>
                </a:lnTo>
                <a:lnTo>
                  <a:pt x="299327" y="531256"/>
                </a:lnTo>
                <a:lnTo>
                  <a:pt x="302297" y="543633"/>
                </a:lnTo>
                <a:lnTo>
                  <a:pt x="305376" y="556005"/>
                </a:lnTo>
                <a:lnTo>
                  <a:pt x="308578" y="568352"/>
                </a:lnTo>
                <a:lnTo>
                  <a:pt x="311918" y="580652"/>
                </a:lnTo>
                <a:lnTo>
                  <a:pt x="315411" y="592888"/>
                </a:lnTo>
                <a:lnTo>
                  <a:pt x="316465" y="596455"/>
                </a:lnTo>
                <a:lnTo>
                  <a:pt x="319252" y="608825"/>
                </a:lnTo>
                <a:lnTo>
                  <a:pt x="320766" y="621428"/>
                </a:lnTo>
                <a:lnTo>
                  <a:pt x="321662" y="634156"/>
                </a:lnTo>
                <a:lnTo>
                  <a:pt x="322320" y="643661"/>
                </a:lnTo>
                <a:lnTo>
                  <a:pt x="324131" y="656426"/>
                </a:lnTo>
                <a:lnTo>
                  <a:pt x="327163" y="668463"/>
                </a:lnTo>
                <a:lnTo>
                  <a:pt x="330993" y="680663"/>
                </a:lnTo>
                <a:lnTo>
                  <a:pt x="331667" y="682739"/>
                </a:lnTo>
                <a:lnTo>
                  <a:pt x="334547" y="694927"/>
                </a:lnTo>
                <a:lnTo>
                  <a:pt x="336439" y="707674"/>
                </a:lnTo>
                <a:lnTo>
                  <a:pt x="338573" y="720283"/>
                </a:lnTo>
                <a:lnTo>
                  <a:pt x="341014" y="729068"/>
                </a:lnTo>
                <a:lnTo>
                  <a:pt x="345245" y="740556"/>
                </a:lnTo>
                <a:lnTo>
                  <a:pt x="349204" y="752578"/>
                </a:lnTo>
                <a:lnTo>
                  <a:pt x="351695" y="764171"/>
                </a:lnTo>
                <a:lnTo>
                  <a:pt x="353441" y="776835"/>
                </a:lnTo>
                <a:lnTo>
                  <a:pt x="355048" y="789548"/>
                </a:lnTo>
                <a:lnTo>
                  <a:pt x="356488" y="802160"/>
                </a:lnTo>
                <a:lnTo>
                  <a:pt x="357499" y="812050"/>
                </a:lnTo>
                <a:lnTo>
                  <a:pt x="358024" y="825108"/>
                </a:lnTo>
                <a:lnTo>
                  <a:pt x="358411" y="837636"/>
                </a:lnTo>
                <a:lnTo>
                  <a:pt x="359785" y="846378"/>
                </a:lnTo>
                <a:lnTo>
                  <a:pt x="364009" y="860778"/>
                </a:lnTo>
                <a:lnTo>
                  <a:pt x="371848" y="869957"/>
                </a:lnTo>
                <a:lnTo>
                  <a:pt x="380968" y="872197"/>
                </a:lnTo>
                <a:lnTo>
                  <a:pt x="394173" y="871933"/>
                </a:lnTo>
                <a:lnTo>
                  <a:pt x="406173" y="869336"/>
                </a:lnTo>
                <a:lnTo>
                  <a:pt x="407283" y="868934"/>
                </a:lnTo>
                <a:lnTo>
                  <a:pt x="418815" y="863595"/>
                </a:lnTo>
                <a:lnTo>
                  <a:pt x="430186" y="857995"/>
                </a:lnTo>
                <a:lnTo>
                  <a:pt x="436124" y="855726"/>
                </a:lnTo>
                <a:lnTo>
                  <a:pt x="449585" y="851403"/>
                </a:lnTo>
                <a:lnTo>
                  <a:pt x="462925" y="846572"/>
                </a:lnTo>
                <a:lnTo>
                  <a:pt x="475238" y="840637"/>
                </a:lnTo>
                <a:lnTo>
                  <a:pt x="485615" y="833005"/>
                </a:lnTo>
                <a:lnTo>
                  <a:pt x="493150" y="823082"/>
                </a:lnTo>
                <a:lnTo>
                  <a:pt x="496934" y="810273"/>
                </a:lnTo>
                <a:lnTo>
                  <a:pt x="497186" y="803859"/>
                </a:lnTo>
                <a:lnTo>
                  <a:pt x="495719" y="791759"/>
                </a:lnTo>
                <a:lnTo>
                  <a:pt x="492350" y="779722"/>
                </a:lnTo>
                <a:lnTo>
                  <a:pt x="487626" y="767736"/>
                </a:lnTo>
                <a:lnTo>
                  <a:pt x="482095" y="755794"/>
                </a:lnTo>
                <a:lnTo>
                  <a:pt x="476303" y="743884"/>
                </a:lnTo>
                <a:lnTo>
                  <a:pt x="470798" y="731997"/>
                </a:lnTo>
                <a:lnTo>
                  <a:pt x="466126" y="720123"/>
                </a:lnTo>
                <a:lnTo>
                  <a:pt x="462871" y="708431"/>
                </a:lnTo>
                <a:lnTo>
                  <a:pt x="460498" y="696098"/>
                </a:lnTo>
                <a:lnTo>
                  <a:pt x="458432" y="683586"/>
                </a:lnTo>
                <a:lnTo>
                  <a:pt x="456671" y="670946"/>
                </a:lnTo>
                <a:lnTo>
                  <a:pt x="455216" y="658227"/>
                </a:lnTo>
                <a:lnTo>
                  <a:pt x="454064" y="645482"/>
                </a:lnTo>
                <a:lnTo>
                  <a:pt x="453216" y="632759"/>
                </a:lnTo>
                <a:lnTo>
                  <a:pt x="452670" y="620110"/>
                </a:lnTo>
                <a:lnTo>
                  <a:pt x="452647" y="619379"/>
                </a:lnTo>
                <a:lnTo>
                  <a:pt x="452087" y="606689"/>
                </a:lnTo>
                <a:lnTo>
                  <a:pt x="451225" y="594006"/>
                </a:lnTo>
                <a:lnTo>
                  <a:pt x="450141" y="581331"/>
                </a:lnTo>
                <a:lnTo>
                  <a:pt x="448914" y="568666"/>
                </a:lnTo>
                <a:lnTo>
                  <a:pt x="447624" y="556014"/>
                </a:lnTo>
                <a:lnTo>
                  <a:pt x="446349" y="543376"/>
                </a:lnTo>
                <a:lnTo>
                  <a:pt x="445169" y="530754"/>
                </a:lnTo>
                <a:lnTo>
                  <a:pt x="444392" y="521284"/>
                </a:lnTo>
                <a:lnTo>
                  <a:pt x="443542" y="508593"/>
                </a:lnTo>
                <a:lnTo>
                  <a:pt x="442858" y="495900"/>
                </a:lnTo>
                <a:lnTo>
                  <a:pt x="442266" y="483208"/>
                </a:lnTo>
                <a:lnTo>
                  <a:pt x="441690" y="470521"/>
                </a:lnTo>
                <a:lnTo>
                  <a:pt x="441058" y="457843"/>
                </a:lnTo>
                <a:lnTo>
                  <a:pt x="440294" y="445176"/>
                </a:lnTo>
                <a:lnTo>
                  <a:pt x="439323" y="432524"/>
                </a:lnTo>
                <a:lnTo>
                  <a:pt x="438073" y="419891"/>
                </a:lnTo>
                <a:lnTo>
                  <a:pt x="436040" y="402952"/>
                </a:lnTo>
                <a:lnTo>
                  <a:pt x="434404" y="390394"/>
                </a:lnTo>
                <a:lnTo>
                  <a:pt x="432521" y="378060"/>
                </a:lnTo>
                <a:lnTo>
                  <a:pt x="430209" y="365754"/>
                </a:lnTo>
                <a:lnTo>
                  <a:pt x="427287" y="353286"/>
                </a:lnTo>
                <a:lnTo>
                  <a:pt x="423884" y="340475"/>
                </a:lnTo>
                <a:lnTo>
                  <a:pt x="420532" y="328221"/>
                </a:lnTo>
                <a:lnTo>
                  <a:pt x="417020" y="315921"/>
                </a:lnTo>
                <a:lnTo>
                  <a:pt x="413319" y="303652"/>
                </a:lnTo>
                <a:lnTo>
                  <a:pt x="409398" y="291494"/>
                </a:lnTo>
                <a:lnTo>
                  <a:pt x="405227" y="279525"/>
                </a:lnTo>
                <a:lnTo>
                  <a:pt x="398522" y="261657"/>
                </a:lnTo>
                <a:lnTo>
                  <a:pt x="394161" y="249800"/>
                </a:lnTo>
                <a:lnTo>
                  <a:pt x="389910" y="237869"/>
                </a:lnTo>
                <a:lnTo>
                  <a:pt x="385799" y="225860"/>
                </a:lnTo>
                <a:lnTo>
                  <a:pt x="381855" y="213771"/>
                </a:lnTo>
                <a:lnTo>
                  <a:pt x="378108" y="201598"/>
                </a:lnTo>
                <a:lnTo>
                  <a:pt x="374586" y="189339"/>
                </a:lnTo>
                <a:lnTo>
                  <a:pt x="371319" y="176990"/>
                </a:lnTo>
                <a:lnTo>
                  <a:pt x="368333" y="164549"/>
                </a:lnTo>
                <a:lnTo>
                  <a:pt x="366947" y="158254"/>
                </a:lnTo>
                <a:lnTo>
                  <a:pt x="364857" y="145593"/>
                </a:lnTo>
                <a:lnTo>
                  <a:pt x="363795" y="133034"/>
                </a:lnTo>
                <a:lnTo>
                  <a:pt x="363414" y="120424"/>
                </a:lnTo>
                <a:lnTo>
                  <a:pt x="363366" y="107610"/>
                </a:lnTo>
                <a:lnTo>
                  <a:pt x="363366" y="106832"/>
                </a:lnTo>
                <a:lnTo>
                  <a:pt x="362615" y="93860"/>
                </a:lnTo>
                <a:lnTo>
                  <a:pt x="360900" y="81552"/>
                </a:lnTo>
                <a:lnTo>
                  <a:pt x="359032" y="69010"/>
                </a:lnTo>
                <a:lnTo>
                  <a:pt x="358908" y="68033"/>
                </a:lnTo>
                <a:lnTo>
                  <a:pt x="357609" y="55199"/>
                </a:lnTo>
                <a:lnTo>
                  <a:pt x="354933" y="44114"/>
                </a:lnTo>
                <a:lnTo>
                  <a:pt x="350984" y="36410"/>
                </a:lnTo>
                <a:lnTo>
                  <a:pt x="341902" y="25695"/>
                </a:lnTo>
                <a:lnTo>
                  <a:pt x="331386" y="19954"/>
                </a:lnTo>
                <a:lnTo>
                  <a:pt x="319010" y="17359"/>
                </a:lnTo>
                <a:lnTo>
                  <a:pt x="304844" y="16116"/>
                </a:lnTo>
                <a:lnTo>
                  <a:pt x="292082" y="14402"/>
                </a:lnTo>
                <a:lnTo>
                  <a:pt x="279604" y="11642"/>
                </a:lnTo>
                <a:lnTo>
                  <a:pt x="267284" y="8437"/>
                </a:lnTo>
                <a:lnTo>
                  <a:pt x="254995" y="5387"/>
                </a:lnTo>
                <a:lnTo>
                  <a:pt x="242609" y="3092"/>
                </a:lnTo>
                <a:lnTo>
                  <a:pt x="235414" y="23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454349" y="720060"/>
            <a:ext cx="538480" cy="445236"/>
          </a:xfrm>
          <a:custGeom>
            <a:avLst/>
            <a:gdLst/>
            <a:ahLst/>
            <a:cxnLst/>
            <a:rect l="l" t="t" r="r" b="b"/>
            <a:pathLst>
              <a:path w="538480" h="445236">
                <a:moveTo>
                  <a:pt x="492264" y="444715"/>
                </a:moveTo>
                <a:lnTo>
                  <a:pt x="493038" y="433255"/>
                </a:lnTo>
                <a:lnTo>
                  <a:pt x="492770" y="420492"/>
                </a:lnTo>
                <a:lnTo>
                  <a:pt x="491835" y="407069"/>
                </a:lnTo>
                <a:lnTo>
                  <a:pt x="490610" y="393626"/>
                </a:lnTo>
                <a:lnTo>
                  <a:pt x="489473" y="380807"/>
                </a:lnTo>
                <a:lnTo>
                  <a:pt x="488835" y="370357"/>
                </a:lnTo>
                <a:lnTo>
                  <a:pt x="487409" y="357319"/>
                </a:lnTo>
                <a:lnTo>
                  <a:pt x="485088" y="345407"/>
                </a:lnTo>
                <a:lnTo>
                  <a:pt x="483311" y="333743"/>
                </a:lnTo>
                <a:lnTo>
                  <a:pt x="482616" y="321212"/>
                </a:lnTo>
                <a:lnTo>
                  <a:pt x="482540" y="295766"/>
                </a:lnTo>
                <a:lnTo>
                  <a:pt x="482333" y="289394"/>
                </a:lnTo>
                <a:lnTo>
                  <a:pt x="481310" y="276654"/>
                </a:lnTo>
                <a:lnTo>
                  <a:pt x="481412" y="264612"/>
                </a:lnTo>
                <a:lnTo>
                  <a:pt x="485241" y="253034"/>
                </a:lnTo>
                <a:lnTo>
                  <a:pt x="491996" y="242942"/>
                </a:lnTo>
                <a:lnTo>
                  <a:pt x="500263" y="232799"/>
                </a:lnTo>
                <a:lnTo>
                  <a:pt x="508867" y="222898"/>
                </a:lnTo>
                <a:lnTo>
                  <a:pt x="514222" y="216560"/>
                </a:lnTo>
                <a:lnTo>
                  <a:pt x="522521" y="205362"/>
                </a:lnTo>
                <a:lnTo>
                  <a:pt x="528834" y="194417"/>
                </a:lnTo>
                <a:lnTo>
                  <a:pt x="533374" y="183282"/>
                </a:lnTo>
                <a:lnTo>
                  <a:pt x="536353" y="171516"/>
                </a:lnTo>
                <a:lnTo>
                  <a:pt x="537984" y="158676"/>
                </a:lnTo>
                <a:lnTo>
                  <a:pt x="538479" y="144347"/>
                </a:lnTo>
                <a:lnTo>
                  <a:pt x="537109" y="130280"/>
                </a:lnTo>
                <a:lnTo>
                  <a:pt x="533417" y="119298"/>
                </a:lnTo>
                <a:lnTo>
                  <a:pt x="528028" y="108373"/>
                </a:lnTo>
                <a:lnTo>
                  <a:pt x="524992" y="102196"/>
                </a:lnTo>
                <a:lnTo>
                  <a:pt x="521400" y="90111"/>
                </a:lnTo>
                <a:lnTo>
                  <a:pt x="521675" y="78762"/>
                </a:lnTo>
                <a:lnTo>
                  <a:pt x="524559" y="67802"/>
                </a:lnTo>
                <a:lnTo>
                  <a:pt x="528793" y="56885"/>
                </a:lnTo>
                <a:lnTo>
                  <a:pt x="533118" y="45662"/>
                </a:lnTo>
                <a:lnTo>
                  <a:pt x="534555" y="41135"/>
                </a:lnTo>
                <a:lnTo>
                  <a:pt x="521620" y="37772"/>
                </a:lnTo>
                <a:lnTo>
                  <a:pt x="508720" y="35809"/>
                </a:lnTo>
                <a:lnTo>
                  <a:pt x="496499" y="33884"/>
                </a:lnTo>
                <a:lnTo>
                  <a:pt x="486981" y="31203"/>
                </a:lnTo>
                <a:lnTo>
                  <a:pt x="475351" y="26155"/>
                </a:lnTo>
                <a:lnTo>
                  <a:pt x="463895" y="20516"/>
                </a:lnTo>
                <a:lnTo>
                  <a:pt x="452464" y="14748"/>
                </a:lnTo>
                <a:lnTo>
                  <a:pt x="440909" y="9314"/>
                </a:lnTo>
                <a:lnTo>
                  <a:pt x="429082" y="4678"/>
                </a:lnTo>
                <a:lnTo>
                  <a:pt x="416833" y="1302"/>
                </a:lnTo>
                <a:lnTo>
                  <a:pt x="413080" y="609"/>
                </a:lnTo>
                <a:lnTo>
                  <a:pt x="401069" y="0"/>
                </a:lnTo>
                <a:lnTo>
                  <a:pt x="388476" y="1309"/>
                </a:lnTo>
                <a:lnTo>
                  <a:pt x="375686" y="3619"/>
                </a:lnTo>
                <a:lnTo>
                  <a:pt x="363085" y="6014"/>
                </a:lnTo>
                <a:lnTo>
                  <a:pt x="352247" y="7480"/>
                </a:lnTo>
                <a:lnTo>
                  <a:pt x="339540" y="8654"/>
                </a:lnTo>
                <a:lnTo>
                  <a:pt x="327006" y="10111"/>
                </a:lnTo>
                <a:lnTo>
                  <a:pt x="314550" y="12123"/>
                </a:lnTo>
                <a:lnTo>
                  <a:pt x="302072" y="14961"/>
                </a:lnTo>
                <a:lnTo>
                  <a:pt x="298183" y="16052"/>
                </a:lnTo>
                <a:lnTo>
                  <a:pt x="286453" y="21095"/>
                </a:lnTo>
                <a:lnTo>
                  <a:pt x="275671" y="27341"/>
                </a:lnTo>
                <a:lnTo>
                  <a:pt x="271919" y="29324"/>
                </a:lnTo>
                <a:lnTo>
                  <a:pt x="260358" y="35029"/>
                </a:lnTo>
                <a:lnTo>
                  <a:pt x="248910" y="40656"/>
                </a:lnTo>
                <a:lnTo>
                  <a:pt x="237582" y="46320"/>
                </a:lnTo>
                <a:lnTo>
                  <a:pt x="226383" y="52132"/>
                </a:lnTo>
                <a:lnTo>
                  <a:pt x="215322" y="58207"/>
                </a:lnTo>
                <a:lnTo>
                  <a:pt x="205155" y="64198"/>
                </a:lnTo>
                <a:lnTo>
                  <a:pt x="194014" y="70266"/>
                </a:lnTo>
                <a:lnTo>
                  <a:pt x="182401" y="75508"/>
                </a:lnTo>
                <a:lnTo>
                  <a:pt x="170565" y="80362"/>
                </a:lnTo>
                <a:lnTo>
                  <a:pt x="158758" y="85265"/>
                </a:lnTo>
                <a:lnTo>
                  <a:pt x="147230" y="90656"/>
                </a:lnTo>
                <a:lnTo>
                  <a:pt x="136230" y="96973"/>
                </a:lnTo>
                <a:lnTo>
                  <a:pt x="126949" y="103847"/>
                </a:lnTo>
                <a:lnTo>
                  <a:pt x="117866" y="112231"/>
                </a:lnTo>
                <a:lnTo>
                  <a:pt x="108871" y="121689"/>
                </a:lnTo>
                <a:lnTo>
                  <a:pt x="100374" y="131539"/>
                </a:lnTo>
                <a:lnTo>
                  <a:pt x="94602" y="138734"/>
                </a:lnTo>
                <a:lnTo>
                  <a:pt x="86799" y="148890"/>
                </a:lnTo>
                <a:lnTo>
                  <a:pt x="79055" y="159044"/>
                </a:lnTo>
                <a:lnTo>
                  <a:pt x="71258" y="169081"/>
                </a:lnTo>
                <a:lnTo>
                  <a:pt x="63296" y="178885"/>
                </a:lnTo>
                <a:lnTo>
                  <a:pt x="57353" y="185788"/>
                </a:lnTo>
                <a:lnTo>
                  <a:pt x="48572" y="194824"/>
                </a:lnTo>
                <a:lnTo>
                  <a:pt x="39180" y="203725"/>
                </a:lnTo>
                <a:lnTo>
                  <a:pt x="30184" y="212708"/>
                </a:lnTo>
                <a:lnTo>
                  <a:pt x="27381" y="215836"/>
                </a:lnTo>
                <a:lnTo>
                  <a:pt x="19982" y="225763"/>
                </a:lnTo>
                <a:lnTo>
                  <a:pt x="13521" y="237058"/>
                </a:lnTo>
                <a:lnTo>
                  <a:pt x="8132" y="249243"/>
                </a:lnTo>
                <a:lnTo>
                  <a:pt x="3952" y="261842"/>
                </a:lnTo>
                <a:lnTo>
                  <a:pt x="1116" y="274376"/>
                </a:lnTo>
                <a:lnTo>
                  <a:pt x="0" y="282904"/>
                </a:lnTo>
                <a:lnTo>
                  <a:pt x="6819" y="285076"/>
                </a:lnTo>
                <a:lnTo>
                  <a:pt x="13842" y="283730"/>
                </a:lnTo>
                <a:lnTo>
                  <a:pt x="20891" y="284149"/>
                </a:lnTo>
                <a:lnTo>
                  <a:pt x="33495" y="285253"/>
                </a:lnTo>
                <a:lnTo>
                  <a:pt x="46040" y="286964"/>
                </a:lnTo>
                <a:lnTo>
                  <a:pt x="58561" y="289021"/>
                </a:lnTo>
                <a:lnTo>
                  <a:pt x="71095" y="291165"/>
                </a:lnTo>
                <a:lnTo>
                  <a:pt x="83676" y="293135"/>
                </a:lnTo>
                <a:lnTo>
                  <a:pt x="96340" y="294672"/>
                </a:lnTo>
                <a:lnTo>
                  <a:pt x="100126" y="295008"/>
                </a:lnTo>
                <a:lnTo>
                  <a:pt x="113186" y="296379"/>
                </a:lnTo>
                <a:lnTo>
                  <a:pt x="125746" y="298385"/>
                </a:lnTo>
                <a:lnTo>
                  <a:pt x="137962" y="301035"/>
                </a:lnTo>
                <a:lnTo>
                  <a:pt x="149990" y="304336"/>
                </a:lnTo>
                <a:lnTo>
                  <a:pt x="161985" y="308296"/>
                </a:lnTo>
                <a:lnTo>
                  <a:pt x="174104" y="312924"/>
                </a:lnTo>
                <a:lnTo>
                  <a:pt x="176618" y="313956"/>
                </a:lnTo>
                <a:lnTo>
                  <a:pt x="188310" y="317769"/>
                </a:lnTo>
                <a:lnTo>
                  <a:pt x="200578" y="320444"/>
                </a:lnTo>
                <a:lnTo>
                  <a:pt x="213076" y="322874"/>
                </a:lnTo>
                <a:lnTo>
                  <a:pt x="225453" y="325955"/>
                </a:lnTo>
                <a:lnTo>
                  <a:pt x="237361" y="330580"/>
                </a:lnTo>
                <a:lnTo>
                  <a:pt x="239026" y="331431"/>
                </a:lnTo>
                <a:lnTo>
                  <a:pt x="250416" y="338256"/>
                </a:lnTo>
                <a:lnTo>
                  <a:pt x="261656" y="344725"/>
                </a:lnTo>
                <a:lnTo>
                  <a:pt x="271729" y="348005"/>
                </a:lnTo>
                <a:lnTo>
                  <a:pt x="274255" y="336420"/>
                </a:lnTo>
                <a:lnTo>
                  <a:pt x="274872" y="324416"/>
                </a:lnTo>
                <a:lnTo>
                  <a:pt x="275365" y="312320"/>
                </a:lnTo>
                <a:lnTo>
                  <a:pt x="277517" y="300457"/>
                </a:lnTo>
                <a:lnTo>
                  <a:pt x="279704" y="294855"/>
                </a:lnTo>
                <a:lnTo>
                  <a:pt x="286738" y="285554"/>
                </a:lnTo>
                <a:lnTo>
                  <a:pt x="296955" y="279076"/>
                </a:lnTo>
                <a:lnTo>
                  <a:pt x="308561" y="277362"/>
                </a:lnTo>
                <a:lnTo>
                  <a:pt x="314845" y="279133"/>
                </a:lnTo>
                <a:lnTo>
                  <a:pt x="313471" y="289646"/>
                </a:lnTo>
                <a:lnTo>
                  <a:pt x="311453" y="301037"/>
                </a:lnTo>
                <a:lnTo>
                  <a:pt x="309116" y="313083"/>
                </a:lnTo>
                <a:lnTo>
                  <a:pt x="306787" y="325558"/>
                </a:lnTo>
                <a:lnTo>
                  <a:pt x="304791" y="338241"/>
                </a:lnTo>
                <a:lnTo>
                  <a:pt x="303454" y="350906"/>
                </a:lnTo>
                <a:lnTo>
                  <a:pt x="303103" y="363330"/>
                </a:lnTo>
                <a:lnTo>
                  <a:pt x="304064" y="375291"/>
                </a:lnTo>
                <a:lnTo>
                  <a:pt x="306661" y="386563"/>
                </a:lnTo>
                <a:lnTo>
                  <a:pt x="311223" y="396923"/>
                </a:lnTo>
                <a:lnTo>
                  <a:pt x="318073" y="406148"/>
                </a:lnTo>
                <a:lnTo>
                  <a:pt x="321487" y="409435"/>
                </a:lnTo>
                <a:lnTo>
                  <a:pt x="331261" y="416084"/>
                </a:lnTo>
                <a:lnTo>
                  <a:pt x="340885" y="419138"/>
                </a:lnTo>
                <a:lnTo>
                  <a:pt x="350321" y="419103"/>
                </a:lnTo>
                <a:lnTo>
                  <a:pt x="359530" y="416480"/>
                </a:lnTo>
                <a:lnTo>
                  <a:pt x="368471" y="411775"/>
                </a:lnTo>
                <a:lnTo>
                  <a:pt x="377107" y="405491"/>
                </a:lnTo>
                <a:lnTo>
                  <a:pt x="385397" y="398131"/>
                </a:lnTo>
                <a:lnTo>
                  <a:pt x="393302" y="390201"/>
                </a:lnTo>
                <a:lnTo>
                  <a:pt x="400783" y="382203"/>
                </a:lnTo>
                <a:lnTo>
                  <a:pt x="407800" y="374641"/>
                </a:lnTo>
                <a:lnTo>
                  <a:pt x="412267" y="370026"/>
                </a:lnTo>
                <a:lnTo>
                  <a:pt x="417386" y="381864"/>
                </a:lnTo>
                <a:lnTo>
                  <a:pt x="421808" y="393134"/>
                </a:lnTo>
                <a:lnTo>
                  <a:pt x="424713" y="400011"/>
                </a:lnTo>
                <a:lnTo>
                  <a:pt x="429403" y="411229"/>
                </a:lnTo>
                <a:lnTo>
                  <a:pt x="433776" y="423861"/>
                </a:lnTo>
                <a:lnTo>
                  <a:pt x="436586" y="436475"/>
                </a:lnTo>
                <a:lnTo>
                  <a:pt x="436905" y="439559"/>
                </a:lnTo>
                <a:lnTo>
                  <a:pt x="449311" y="440916"/>
                </a:lnTo>
                <a:lnTo>
                  <a:pt x="461891" y="443025"/>
                </a:lnTo>
                <a:lnTo>
                  <a:pt x="474483" y="444820"/>
                </a:lnTo>
                <a:lnTo>
                  <a:pt x="486925" y="445236"/>
                </a:lnTo>
                <a:lnTo>
                  <a:pt x="492264" y="4447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454349" y="720060"/>
            <a:ext cx="538480" cy="445236"/>
          </a:xfrm>
          <a:custGeom>
            <a:avLst/>
            <a:gdLst/>
            <a:ahLst/>
            <a:cxnLst/>
            <a:rect l="l" t="t" r="r" b="b"/>
            <a:pathLst>
              <a:path w="538480" h="445236">
                <a:moveTo>
                  <a:pt x="534555" y="41135"/>
                </a:moveTo>
                <a:lnTo>
                  <a:pt x="521620" y="37772"/>
                </a:lnTo>
                <a:lnTo>
                  <a:pt x="508720" y="35809"/>
                </a:lnTo>
                <a:lnTo>
                  <a:pt x="496499" y="33884"/>
                </a:lnTo>
                <a:lnTo>
                  <a:pt x="486981" y="31203"/>
                </a:lnTo>
                <a:lnTo>
                  <a:pt x="475351" y="26155"/>
                </a:lnTo>
                <a:lnTo>
                  <a:pt x="463895" y="20516"/>
                </a:lnTo>
                <a:lnTo>
                  <a:pt x="452464" y="14748"/>
                </a:lnTo>
                <a:lnTo>
                  <a:pt x="440909" y="9314"/>
                </a:lnTo>
                <a:lnTo>
                  <a:pt x="429082" y="4678"/>
                </a:lnTo>
                <a:lnTo>
                  <a:pt x="416833" y="1302"/>
                </a:lnTo>
                <a:lnTo>
                  <a:pt x="413080" y="609"/>
                </a:lnTo>
                <a:lnTo>
                  <a:pt x="401069" y="0"/>
                </a:lnTo>
                <a:lnTo>
                  <a:pt x="388476" y="1309"/>
                </a:lnTo>
                <a:lnTo>
                  <a:pt x="375686" y="3619"/>
                </a:lnTo>
                <a:lnTo>
                  <a:pt x="363085" y="6014"/>
                </a:lnTo>
                <a:lnTo>
                  <a:pt x="352247" y="7480"/>
                </a:lnTo>
                <a:lnTo>
                  <a:pt x="339540" y="8654"/>
                </a:lnTo>
                <a:lnTo>
                  <a:pt x="327006" y="10111"/>
                </a:lnTo>
                <a:lnTo>
                  <a:pt x="314550" y="12123"/>
                </a:lnTo>
                <a:lnTo>
                  <a:pt x="302072" y="14961"/>
                </a:lnTo>
                <a:lnTo>
                  <a:pt x="298183" y="16052"/>
                </a:lnTo>
                <a:lnTo>
                  <a:pt x="286453" y="21095"/>
                </a:lnTo>
                <a:lnTo>
                  <a:pt x="275671" y="27341"/>
                </a:lnTo>
                <a:lnTo>
                  <a:pt x="271919" y="29324"/>
                </a:lnTo>
                <a:lnTo>
                  <a:pt x="260358" y="35029"/>
                </a:lnTo>
                <a:lnTo>
                  <a:pt x="248910" y="40656"/>
                </a:lnTo>
                <a:lnTo>
                  <a:pt x="237582" y="46320"/>
                </a:lnTo>
                <a:lnTo>
                  <a:pt x="226383" y="52132"/>
                </a:lnTo>
                <a:lnTo>
                  <a:pt x="215322" y="58207"/>
                </a:lnTo>
                <a:lnTo>
                  <a:pt x="205155" y="64198"/>
                </a:lnTo>
                <a:lnTo>
                  <a:pt x="194014" y="70266"/>
                </a:lnTo>
                <a:lnTo>
                  <a:pt x="182401" y="75508"/>
                </a:lnTo>
                <a:lnTo>
                  <a:pt x="170565" y="80362"/>
                </a:lnTo>
                <a:lnTo>
                  <a:pt x="158758" y="85265"/>
                </a:lnTo>
                <a:lnTo>
                  <a:pt x="147230" y="90656"/>
                </a:lnTo>
                <a:lnTo>
                  <a:pt x="136230" y="96973"/>
                </a:lnTo>
                <a:lnTo>
                  <a:pt x="126949" y="103847"/>
                </a:lnTo>
                <a:lnTo>
                  <a:pt x="117866" y="112231"/>
                </a:lnTo>
                <a:lnTo>
                  <a:pt x="108871" y="121689"/>
                </a:lnTo>
                <a:lnTo>
                  <a:pt x="100374" y="131539"/>
                </a:lnTo>
                <a:lnTo>
                  <a:pt x="94602" y="138734"/>
                </a:lnTo>
                <a:lnTo>
                  <a:pt x="86799" y="148890"/>
                </a:lnTo>
                <a:lnTo>
                  <a:pt x="79055" y="159044"/>
                </a:lnTo>
                <a:lnTo>
                  <a:pt x="71258" y="169081"/>
                </a:lnTo>
                <a:lnTo>
                  <a:pt x="63296" y="178885"/>
                </a:lnTo>
                <a:lnTo>
                  <a:pt x="57353" y="185788"/>
                </a:lnTo>
                <a:lnTo>
                  <a:pt x="48572" y="194824"/>
                </a:lnTo>
                <a:lnTo>
                  <a:pt x="39180" y="203725"/>
                </a:lnTo>
                <a:lnTo>
                  <a:pt x="30184" y="212708"/>
                </a:lnTo>
                <a:lnTo>
                  <a:pt x="27381" y="215836"/>
                </a:lnTo>
                <a:lnTo>
                  <a:pt x="19982" y="225763"/>
                </a:lnTo>
                <a:lnTo>
                  <a:pt x="13521" y="237058"/>
                </a:lnTo>
                <a:lnTo>
                  <a:pt x="8132" y="249243"/>
                </a:lnTo>
                <a:lnTo>
                  <a:pt x="3952" y="261842"/>
                </a:lnTo>
                <a:lnTo>
                  <a:pt x="1116" y="274376"/>
                </a:lnTo>
                <a:lnTo>
                  <a:pt x="0" y="282904"/>
                </a:lnTo>
                <a:lnTo>
                  <a:pt x="6819" y="285076"/>
                </a:lnTo>
                <a:lnTo>
                  <a:pt x="13842" y="283730"/>
                </a:lnTo>
                <a:lnTo>
                  <a:pt x="20891" y="284149"/>
                </a:lnTo>
                <a:lnTo>
                  <a:pt x="33495" y="285253"/>
                </a:lnTo>
                <a:lnTo>
                  <a:pt x="46040" y="286964"/>
                </a:lnTo>
                <a:lnTo>
                  <a:pt x="58561" y="289021"/>
                </a:lnTo>
                <a:lnTo>
                  <a:pt x="71095" y="291165"/>
                </a:lnTo>
                <a:lnTo>
                  <a:pt x="83676" y="293135"/>
                </a:lnTo>
                <a:lnTo>
                  <a:pt x="96340" y="294672"/>
                </a:lnTo>
                <a:lnTo>
                  <a:pt x="100126" y="295008"/>
                </a:lnTo>
                <a:lnTo>
                  <a:pt x="113186" y="296379"/>
                </a:lnTo>
                <a:lnTo>
                  <a:pt x="125746" y="298385"/>
                </a:lnTo>
                <a:lnTo>
                  <a:pt x="137962" y="301035"/>
                </a:lnTo>
                <a:lnTo>
                  <a:pt x="149990" y="304336"/>
                </a:lnTo>
                <a:lnTo>
                  <a:pt x="161985" y="308296"/>
                </a:lnTo>
                <a:lnTo>
                  <a:pt x="174104" y="312924"/>
                </a:lnTo>
                <a:lnTo>
                  <a:pt x="176618" y="313956"/>
                </a:lnTo>
                <a:lnTo>
                  <a:pt x="188310" y="317769"/>
                </a:lnTo>
                <a:lnTo>
                  <a:pt x="200578" y="320444"/>
                </a:lnTo>
                <a:lnTo>
                  <a:pt x="213076" y="322874"/>
                </a:lnTo>
                <a:lnTo>
                  <a:pt x="225453" y="325955"/>
                </a:lnTo>
                <a:lnTo>
                  <a:pt x="237361" y="330580"/>
                </a:lnTo>
                <a:lnTo>
                  <a:pt x="239026" y="331431"/>
                </a:lnTo>
                <a:lnTo>
                  <a:pt x="250416" y="338256"/>
                </a:lnTo>
                <a:lnTo>
                  <a:pt x="261656" y="344725"/>
                </a:lnTo>
                <a:lnTo>
                  <a:pt x="271729" y="348005"/>
                </a:lnTo>
                <a:lnTo>
                  <a:pt x="274255" y="336420"/>
                </a:lnTo>
                <a:lnTo>
                  <a:pt x="274872" y="324416"/>
                </a:lnTo>
                <a:lnTo>
                  <a:pt x="275365" y="312320"/>
                </a:lnTo>
                <a:lnTo>
                  <a:pt x="277517" y="300457"/>
                </a:lnTo>
                <a:lnTo>
                  <a:pt x="279704" y="294855"/>
                </a:lnTo>
                <a:lnTo>
                  <a:pt x="286738" y="285554"/>
                </a:lnTo>
                <a:lnTo>
                  <a:pt x="296955" y="279076"/>
                </a:lnTo>
                <a:lnTo>
                  <a:pt x="308561" y="277362"/>
                </a:lnTo>
                <a:lnTo>
                  <a:pt x="314845" y="279133"/>
                </a:lnTo>
                <a:lnTo>
                  <a:pt x="313471" y="289646"/>
                </a:lnTo>
                <a:lnTo>
                  <a:pt x="311453" y="301037"/>
                </a:lnTo>
                <a:lnTo>
                  <a:pt x="309116" y="313083"/>
                </a:lnTo>
                <a:lnTo>
                  <a:pt x="306787" y="325558"/>
                </a:lnTo>
                <a:lnTo>
                  <a:pt x="304791" y="338241"/>
                </a:lnTo>
                <a:lnTo>
                  <a:pt x="303454" y="350906"/>
                </a:lnTo>
                <a:lnTo>
                  <a:pt x="303103" y="363330"/>
                </a:lnTo>
                <a:lnTo>
                  <a:pt x="304064" y="375291"/>
                </a:lnTo>
                <a:lnTo>
                  <a:pt x="306661" y="386563"/>
                </a:lnTo>
                <a:lnTo>
                  <a:pt x="311223" y="396923"/>
                </a:lnTo>
                <a:lnTo>
                  <a:pt x="318073" y="406148"/>
                </a:lnTo>
                <a:lnTo>
                  <a:pt x="321487" y="409435"/>
                </a:lnTo>
                <a:lnTo>
                  <a:pt x="331261" y="416084"/>
                </a:lnTo>
                <a:lnTo>
                  <a:pt x="340885" y="419138"/>
                </a:lnTo>
                <a:lnTo>
                  <a:pt x="350321" y="419103"/>
                </a:lnTo>
                <a:lnTo>
                  <a:pt x="359530" y="416480"/>
                </a:lnTo>
                <a:lnTo>
                  <a:pt x="368471" y="411775"/>
                </a:lnTo>
                <a:lnTo>
                  <a:pt x="377107" y="405491"/>
                </a:lnTo>
                <a:lnTo>
                  <a:pt x="385397" y="398131"/>
                </a:lnTo>
                <a:lnTo>
                  <a:pt x="393302" y="390201"/>
                </a:lnTo>
                <a:lnTo>
                  <a:pt x="400783" y="382203"/>
                </a:lnTo>
                <a:lnTo>
                  <a:pt x="407800" y="374641"/>
                </a:lnTo>
                <a:lnTo>
                  <a:pt x="412267" y="370026"/>
                </a:lnTo>
                <a:lnTo>
                  <a:pt x="417386" y="381864"/>
                </a:lnTo>
                <a:lnTo>
                  <a:pt x="421808" y="393134"/>
                </a:lnTo>
                <a:lnTo>
                  <a:pt x="424713" y="400011"/>
                </a:lnTo>
                <a:lnTo>
                  <a:pt x="429403" y="411229"/>
                </a:lnTo>
                <a:lnTo>
                  <a:pt x="433776" y="423861"/>
                </a:lnTo>
                <a:lnTo>
                  <a:pt x="436586" y="436475"/>
                </a:lnTo>
                <a:lnTo>
                  <a:pt x="436905" y="439559"/>
                </a:lnTo>
                <a:lnTo>
                  <a:pt x="449311" y="440916"/>
                </a:lnTo>
                <a:lnTo>
                  <a:pt x="461891" y="443025"/>
                </a:lnTo>
                <a:lnTo>
                  <a:pt x="474483" y="444820"/>
                </a:lnTo>
                <a:lnTo>
                  <a:pt x="486925" y="445236"/>
                </a:lnTo>
                <a:lnTo>
                  <a:pt x="492264" y="444715"/>
                </a:lnTo>
                <a:lnTo>
                  <a:pt x="493038" y="433255"/>
                </a:lnTo>
                <a:lnTo>
                  <a:pt x="492770" y="420492"/>
                </a:lnTo>
                <a:lnTo>
                  <a:pt x="491835" y="407069"/>
                </a:lnTo>
                <a:lnTo>
                  <a:pt x="490610" y="393626"/>
                </a:lnTo>
                <a:lnTo>
                  <a:pt x="489473" y="380807"/>
                </a:lnTo>
                <a:lnTo>
                  <a:pt x="488835" y="370357"/>
                </a:lnTo>
                <a:lnTo>
                  <a:pt x="487409" y="357319"/>
                </a:lnTo>
                <a:lnTo>
                  <a:pt x="485088" y="345407"/>
                </a:lnTo>
                <a:lnTo>
                  <a:pt x="483311" y="333743"/>
                </a:lnTo>
                <a:lnTo>
                  <a:pt x="482616" y="321212"/>
                </a:lnTo>
                <a:lnTo>
                  <a:pt x="482570" y="308510"/>
                </a:lnTo>
                <a:lnTo>
                  <a:pt x="482540" y="295766"/>
                </a:lnTo>
                <a:lnTo>
                  <a:pt x="482333" y="289394"/>
                </a:lnTo>
                <a:lnTo>
                  <a:pt x="481310" y="276654"/>
                </a:lnTo>
                <a:lnTo>
                  <a:pt x="481412" y="264612"/>
                </a:lnTo>
                <a:lnTo>
                  <a:pt x="485241" y="253034"/>
                </a:lnTo>
                <a:lnTo>
                  <a:pt x="491996" y="242942"/>
                </a:lnTo>
                <a:lnTo>
                  <a:pt x="500263" y="232799"/>
                </a:lnTo>
                <a:lnTo>
                  <a:pt x="508867" y="222898"/>
                </a:lnTo>
                <a:lnTo>
                  <a:pt x="514222" y="216560"/>
                </a:lnTo>
                <a:lnTo>
                  <a:pt x="522521" y="205362"/>
                </a:lnTo>
                <a:lnTo>
                  <a:pt x="528834" y="194417"/>
                </a:lnTo>
                <a:lnTo>
                  <a:pt x="533374" y="183282"/>
                </a:lnTo>
                <a:lnTo>
                  <a:pt x="536353" y="171516"/>
                </a:lnTo>
                <a:lnTo>
                  <a:pt x="537984" y="158676"/>
                </a:lnTo>
                <a:lnTo>
                  <a:pt x="538479" y="144347"/>
                </a:lnTo>
                <a:lnTo>
                  <a:pt x="537109" y="130280"/>
                </a:lnTo>
                <a:lnTo>
                  <a:pt x="533417" y="119298"/>
                </a:lnTo>
                <a:lnTo>
                  <a:pt x="528028" y="108373"/>
                </a:lnTo>
                <a:lnTo>
                  <a:pt x="524992" y="102196"/>
                </a:lnTo>
                <a:lnTo>
                  <a:pt x="521400" y="90111"/>
                </a:lnTo>
                <a:lnTo>
                  <a:pt x="521675" y="78762"/>
                </a:lnTo>
                <a:lnTo>
                  <a:pt x="524559" y="67802"/>
                </a:lnTo>
                <a:lnTo>
                  <a:pt x="528793" y="56885"/>
                </a:lnTo>
                <a:lnTo>
                  <a:pt x="533118" y="45662"/>
                </a:lnTo>
                <a:lnTo>
                  <a:pt x="534555" y="411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867518" y="967991"/>
            <a:ext cx="74358" cy="121793"/>
          </a:xfrm>
          <a:custGeom>
            <a:avLst/>
            <a:gdLst/>
            <a:ahLst/>
            <a:cxnLst/>
            <a:rect l="l" t="t" r="r" b="b"/>
            <a:pathLst>
              <a:path w="74358" h="121793">
                <a:moveTo>
                  <a:pt x="0" y="121792"/>
                </a:moveTo>
                <a:lnTo>
                  <a:pt x="7326" y="111896"/>
                </a:lnTo>
                <a:lnTo>
                  <a:pt x="11157" y="100290"/>
                </a:lnTo>
                <a:lnTo>
                  <a:pt x="14355" y="88305"/>
                </a:lnTo>
                <a:lnTo>
                  <a:pt x="17919" y="80111"/>
                </a:lnTo>
                <a:lnTo>
                  <a:pt x="24922" y="69438"/>
                </a:lnTo>
                <a:lnTo>
                  <a:pt x="32026" y="58951"/>
                </a:lnTo>
                <a:lnTo>
                  <a:pt x="32524" y="58140"/>
                </a:lnTo>
                <a:lnTo>
                  <a:pt x="35255" y="53657"/>
                </a:lnTo>
                <a:lnTo>
                  <a:pt x="38252" y="48348"/>
                </a:lnTo>
                <a:lnTo>
                  <a:pt x="41630" y="43624"/>
                </a:lnTo>
                <a:lnTo>
                  <a:pt x="50021" y="33788"/>
                </a:lnTo>
                <a:lnTo>
                  <a:pt x="58602" y="24575"/>
                </a:lnTo>
                <a:lnTo>
                  <a:pt x="63944" y="17284"/>
                </a:lnTo>
                <a:lnTo>
                  <a:pt x="66890" y="12420"/>
                </a:lnTo>
                <a:lnTo>
                  <a:pt x="74269" y="5499"/>
                </a:lnTo>
                <a:lnTo>
                  <a:pt x="743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770732" y="860942"/>
            <a:ext cx="74955" cy="192303"/>
          </a:xfrm>
          <a:custGeom>
            <a:avLst/>
            <a:gdLst/>
            <a:ahLst/>
            <a:cxnLst/>
            <a:rect l="l" t="t" r="r" b="b"/>
            <a:pathLst>
              <a:path w="74955" h="192303">
                <a:moveTo>
                  <a:pt x="0" y="192303"/>
                </a:moveTo>
                <a:lnTo>
                  <a:pt x="3677" y="180799"/>
                </a:lnTo>
                <a:lnTo>
                  <a:pt x="11953" y="169981"/>
                </a:lnTo>
                <a:lnTo>
                  <a:pt x="21252" y="159987"/>
                </a:lnTo>
                <a:lnTo>
                  <a:pt x="26238" y="153873"/>
                </a:lnTo>
                <a:lnTo>
                  <a:pt x="30467" y="147777"/>
                </a:lnTo>
                <a:lnTo>
                  <a:pt x="32219" y="141668"/>
                </a:lnTo>
                <a:lnTo>
                  <a:pt x="33477" y="134454"/>
                </a:lnTo>
                <a:lnTo>
                  <a:pt x="34632" y="127876"/>
                </a:lnTo>
                <a:lnTo>
                  <a:pt x="37566" y="123355"/>
                </a:lnTo>
                <a:lnTo>
                  <a:pt x="39065" y="116839"/>
                </a:lnTo>
                <a:lnTo>
                  <a:pt x="44303" y="105285"/>
                </a:lnTo>
                <a:lnTo>
                  <a:pt x="52090" y="95119"/>
                </a:lnTo>
                <a:lnTo>
                  <a:pt x="54216" y="92392"/>
                </a:lnTo>
                <a:lnTo>
                  <a:pt x="61699" y="82315"/>
                </a:lnTo>
                <a:lnTo>
                  <a:pt x="68770" y="71187"/>
                </a:lnTo>
                <a:lnTo>
                  <a:pt x="73749" y="59476"/>
                </a:lnTo>
                <a:lnTo>
                  <a:pt x="74955" y="47624"/>
                </a:lnTo>
                <a:lnTo>
                  <a:pt x="70916" y="35697"/>
                </a:lnTo>
                <a:lnTo>
                  <a:pt x="63469" y="25075"/>
                </a:lnTo>
                <a:lnTo>
                  <a:pt x="62814" y="24180"/>
                </a:lnTo>
                <a:lnTo>
                  <a:pt x="59994" y="20307"/>
                </a:lnTo>
                <a:lnTo>
                  <a:pt x="55575" y="16459"/>
                </a:lnTo>
                <a:lnTo>
                  <a:pt x="53670" y="12179"/>
                </a:lnTo>
                <a:lnTo>
                  <a:pt x="52070" y="8597"/>
                </a:lnTo>
                <a:lnTo>
                  <a:pt x="52412" y="3835"/>
                </a:lnTo>
                <a:lnTo>
                  <a:pt x="51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769449" y="969272"/>
            <a:ext cx="42938" cy="30124"/>
          </a:xfrm>
          <a:custGeom>
            <a:avLst/>
            <a:gdLst/>
            <a:ahLst/>
            <a:cxnLst/>
            <a:rect l="l" t="t" r="r" b="b"/>
            <a:pathLst>
              <a:path w="42938" h="30124">
                <a:moveTo>
                  <a:pt x="0" y="30124"/>
                </a:moveTo>
                <a:lnTo>
                  <a:pt x="11792" y="24896"/>
                </a:lnTo>
                <a:lnTo>
                  <a:pt x="22368" y="17281"/>
                </a:lnTo>
                <a:lnTo>
                  <a:pt x="24980" y="14719"/>
                </a:lnTo>
                <a:lnTo>
                  <a:pt x="30353" y="8966"/>
                </a:lnTo>
                <a:lnTo>
                  <a:pt x="36931" y="5118"/>
                </a:lnTo>
                <a:lnTo>
                  <a:pt x="429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873793" y="1200404"/>
            <a:ext cx="43268" cy="75641"/>
          </a:xfrm>
          <a:custGeom>
            <a:avLst/>
            <a:gdLst/>
            <a:ahLst/>
            <a:cxnLst/>
            <a:rect l="l" t="t" r="r" b="b"/>
            <a:pathLst>
              <a:path w="43268" h="75641">
                <a:moveTo>
                  <a:pt x="22885" y="38061"/>
                </a:moveTo>
                <a:lnTo>
                  <a:pt x="21424" y="42430"/>
                </a:lnTo>
                <a:lnTo>
                  <a:pt x="20408" y="43802"/>
                </a:lnTo>
                <a:lnTo>
                  <a:pt x="16802" y="46481"/>
                </a:lnTo>
                <a:lnTo>
                  <a:pt x="13995" y="48577"/>
                </a:lnTo>
                <a:lnTo>
                  <a:pt x="10261" y="53733"/>
                </a:lnTo>
                <a:lnTo>
                  <a:pt x="7175" y="55333"/>
                </a:lnTo>
                <a:lnTo>
                  <a:pt x="3835" y="57061"/>
                </a:lnTo>
                <a:lnTo>
                  <a:pt x="1854" y="58089"/>
                </a:lnTo>
                <a:lnTo>
                  <a:pt x="1130" y="62166"/>
                </a:lnTo>
                <a:lnTo>
                  <a:pt x="609" y="65163"/>
                </a:lnTo>
                <a:lnTo>
                  <a:pt x="0" y="68897"/>
                </a:lnTo>
                <a:lnTo>
                  <a:pt x="2882" y="73050"/>
                </a:lnTo>
                <a:lnTo>
                  <a:pt x="5638" y="72326"/>
                </a:lnTo>
                <a:lnTo>
                  <a:pt x="7886" y="73431"/>
                </a:lnTo>
                <a:lnTo>
                  <a:pt x="12382" y="75641"/>
                </a:lnTo>
                <a:lnTo>
                  <a:pt x="14770" y="71793"/>
                </a:lnTo>
                <a:lnTo>
                  <a:pt x="18313" y="69621"/>
                </a:lnTo>
                <a:lnTo>
                  <a:pt x="23799" y="66268"/>
                </a:lnTo>
                <a:lnTo>
                  <a:pt x="28994" y="66967"/>
                </a:lnTo>
                <a:lnTo>
                  <a:pt x="31749" y="60617"/>
                </a:lnTo>
                <a:lnTo>
                  <a:pt x="34112" y="55168"/>
                </a:lnTo>
                <a:lnTo>
                  <a:pt x="37122" y="53251"/>
                </a:lnTo>
                <a:lnTo>
                  <a:pt x="41236" y="48806"/>
                </a:lnTo>
                <a:lnTo>
                  <a:pt x="42976" y="46926"/>
                </a:lnTo>
                <a:lnTo>
                  <a:pt x="42011" y="38404"/>
                </a:lnTo>
                <a:lnTo>
                  <a:pt x="43268" y="36309"/>
                </a:lnTo>
                <a:lnTo>
                  <a:pt x="30455" y="8702"/>
                </a:lnTo>
                <a:lnTo>
                  <a:pt x="29502" y="11010"/>
                </a:lnTo>
                <a:lnTo>
                  <a:pt x="28968" y="13360"/>
                </a:lnTo>
                <a:lnTo>
                  <a:pt x="26255" y="25744"/>
                </a:lnTo>
                <a:lnTo>
                  <a:pt x="22885" y="38061"/>
                </a:lnTo>
                <a:close/>
              </a:path>
              <a:path w="43268" h="75641">
                <a:moveTo>
                  <a:pt x="27636" y="2630"/>
                </a:moveTo>
                <a:lnTo>
                  <a:pt x="26415" y="0"/>
                </a:lnTo>
                <a:lnTo>
                  <a:pt x="26923" y="2463"/>
                </a:lnTo>
                <a:lnTo>
                  <a:pt x="27636" y="2630"/>
                </a:lnTo>
                <a:close/>
              </a:path>
              <a:path w="43268" h="75641">
                <a:moveTo>
                  <a:pt x="30455" y="8702"/>
                </a:moveTo>
                <a:lnTo>
                  <a:pt x="30645" y="8242"/>
                </a:lnTo>
                <a:lnTo>
                  <a:pt x="30200" y="5791"/>
                </a:lnTo>
                <a:lnTo>
                  <a:pt x="29692" y="3111"/>
                </a:lnTo>
                <a:lnTo>
                  <a:pt x="27636" y="2630"/>
                </a:lnTo>
                <a:lnTo>
                  <a:pt x="30455" y="87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873793" y="1200404"/>
            <a:ext cx="43268" cy="75641"/>
          </a:xfrm>
          <a:custGeom>
            <a:avLst/>
            <a:gdLst/>
            <a:ahLst/>
            <a:cxnLst/>
            <a:rect l="l" t="t" r="r" b="b"/>
            <a:pathLst>
              <a:path w="43268" h="75641">
                <a:moveTo>
                  <a:pt x="43268" y="36309"/>
                </a:moveTo>
                <a:lnTo>
                  <a:pt x="42011" y="38404"/>
                </a:lnTo>
                <a:lnTo>
                  <a:pt x="42976" y="46926"/>
                </a:lnTo>
                <a:lnTo>
                  <a:pt x="41236" y="48806"/>
                </a:lnTo>
                <a:lnTo>
                  <a:pt x="37122" y="53251"/>
                </a:lnTo>
                <a:lnTo>
                  <a:pt x="34112" y="55168"/>
                </a:lnTo>
                <a:lnTo>
                  <a:pt x="31749" y="60617"/>
                </a:lnTo>
                <a:lnTo>
                  <a:pt x="28994" y="66967"/>
                </a:lnTo>
                <a:lnTo>
                  <a:pt x="23799" y="66268"/>
                </a:lnTo>
                <a:lnTo>
                  <a:pt x="18313" y="69621"/>
                </a:lnTo>
                <a:lnTo>
                  <a:pt x="14770" y="71793"/>
                </a:lnTo>
                <a:lnTo>
                  <a:pt x="12382" y="75641"/>
                </a:lnTo>
                <a:lnTo>
                  <a:pt x="7886" y="73431"/>
                </a:lnTo>
                <a:lnTo>
                  <a:pt x="5638" y="72326"/>
                </a:lnTo>
                <a:lnTo>
                  <a:pt x="2882" y="73050"/>
                </a:lnTo>
                <a:lnTo>
                  <a:pt x="1574" y="71170"/>
                </a:lnTo>
                <a:lnTo>
                  <a:pt x="0" y="68897"/>
                </a:lnTo>
                <a:lnTo>
                  <a:pt x="609" y="65163"/>
                </a:lnTo>
                <a:lnTo>
                  <a:pt x="1130" y="62166"/>
                </a:lnTo>
                <a:lnTo>
                  <a:pt x="1854" y="58089"/>
                </a:lnTo>
                <a:lnTo>
                  <a:pt x="3835" y="57061"/>
                </a:lnTo>
                <a:lnTo>
                  <a:pt x="7175" y="55333"/>
                </a:lnTo>
                <a:lnTo>
                  <a:pt x="10261" y="53733"/>
                </a:lnTo>
                <a:lnTo>
                  <a:pt x="13995" y="48577"/>
                </a:lnTo>
                <a:lnTo>
                  <a:pt x="16802" y="46481"/>
                </a:lnTo>
                <a:lnTo>
                  <a:pt x="20408" y="43802"/>
                </a:lnTo>
                <a:lnTo>
                  <a:pt x="21424" y="42430"/>
                </a:lnTo>
                <a:lnTo>
                  <a:pt x="22885" y="38061"/>
                </a:lnTo>
                <a:lnTo>
                  <a:pt x="26255" y="25744"/>
                </a:lnTo>
                <a:lnTo>
                  <a:pt x="28968" y="13360"/>
                </a:lnTo>
                <a:lnTo>
                  <a:pt x="29502" y="11010"/>
                </a:lnTo>
                <a:lnTo>
                  <a:pt x="30645" y="8242"/>
                </a:lnTo>
                <a:lnTo>
                  <a:pt x="30200" y="5791"/>
                </a:lnTo>
                <a:lnTo>
                  <a:pt x="29692" y="3111"/>
                </a:lnTo>
                <a:lnTo>
                  <a:pt x="26923" y="2463"/>
                </a:lnTo>
                <a:lnTo>
                  <a:pt x="264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856050" y="1188479"/>
            <a:ext cx="1447" cy="22948"/>
          </a:xfrm>
          <a:custGeom>
            <a:avLst/>
            <a:gdLst/>
            <a:ahLst/>
            <a:cxnLst/>
            <a:rect l="l" t="t" r="r" b="b"/>
            <a:pathLst>
              <a:path w="1447" h="22948">
                <a:moveTo>
                  <a:pt x="1447" y="0"/>
                </a:moveTo>
                <a:lnTo>
                  <a:pt x="419" y="3403"/>
                </a:lnTo>
                <a:lnTo>
                  <a:pt x="1236" y="3355"/>
                </a:lnTo>
                <a:lnTo>
                  <a:pt x="1447" y="0"/>
                </a:lnTo>
                <a:close/>
              </a:path>
              <a:path w="1447" h="22948">
                <a:moveTo>
                  <a:pt x="6388" y="22136"/>
                </a:moveTo>
                <a:lnTo>
                  <a:pt x="18796" y="16992"/>
                </a:lnTo>
                <a:lnTo>
                  <a:pt x="19164" y="9499"/>
                </a:lnTo>
                <a:lnTo>
                  <a:pt x="19443" y="4140"/>
                </a:lnTo>
                <a:lnTo>
                  <a:pt x="15087" y="3657"/>
                </a:lnTo>
                <a:lnTo>
                  <a:pt x="10528" y="3187"/>
                </a:lnTo>
                <a:lnTo>
                  <a:pt x="8191" y="2946"/>
                </a:lnTo>
                <a:lnTo>
                  <a:pt x="1236" y="3355"/>
                </a:lnTo>
                <a:lnTo>
                  <a:pt x="0" y="22948"/>
                </a:lnTo>
                <a:lnTo>
                  <a:pt x="6388" y="221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856050" y="1188479"/>
            <a:ext cx="19443" cy="22948"/>
          </a:xfrm>
          <a:custGeom>
            <a:avLst/>
            <a:gdLst/>
            <a:ahLst/>
            <a:cxnLst/>
            <a:rect l="l" t="t" r="r" b="b"/>
            <a:pathLst>
              <a:path w="19443" h="22948">
                <a:moveTo>
                  <a:pt x="1447" y="0"/>
                </a:moveTo>
                <a:lnTo>
                  <a:pt x="419" y="3403"/>
                </a:lnTo>
                <a:lnTo>
                  <a:pt x="8191" y="2946"/>
                </a:lnTo>
                <a:lnTo>
                  <a:pt x="10528" y="3187"/>
                </a:lnTo>
                <a:lnTo>
                  <a:pt x="15087" y="3657"/>
                </a:lnTo>
                <a:lnTo>
                  <a:pt x="19443" y="4140"/>
                </a:lnTo>
                <a:lnTo>
                  <a:pt x="19164" y="9499"/>
                </a:lnTo>
                <a:lnTo>
                  <a:pt x="18796" y="16992"/>
                </a:lnTo>
                <a:lnTo>
                  <a:pt x="6388" y="22136"/>
                </a:lnTo>
                <a:lnTo>
                  <a:pt x="0" y="229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856046" y="1208884"/>
            <a:ext cx="34290" cy="22894"/>
          </a:xfrm>
          <a:custGeom>
            <a:avLst/>
            <a:gdLst/>
            <a:ahLst/>
            <a:cxnLst/>
            <a:rect l="l" t="t" r="r" b="b"/>
            <a:pathLst>
              <a:path w="34290" h="22894">
                <a:moveTo>
                  <a:pt x="0" y="2549"/>
                </a:moveTo>
                <a:lnTo>
                  <a:pt x="4064" y="22894"/>
                </a:lnTo>
                <a:lnTo>
                  <a:pt x="7277" y="21802"/>
                </a:lnTo>
                <a:lnTo>
                  <a:pt x="10261" y="20456"/>
                </a:lnTo>
                <a:lnTo>
                  <a:pt x="13893" y="19922"/>
                </a:lnTo>
                <a:lnTo>
                  <a:pt x="20650" y="18944"/>
                </a:lnTo>
                <a:lnTo>
                  <a:pt x="33718" y="15731"/>
                </a:lnTo>
                <a:lnTo>
                  <a:pt x="34290" y="7603"/>
                </a:lnTo>
                <a:lnTo>
                  <a:pt x="34116" y="5590"/>
                </a:lnTo>
                <a:lnTo>
                  <a:pt x="25337" y="0"/>
                </a:lnTo>
                <a:lnTo>
                  <a:pt x="10646" y="22"/>
                </a:lnTo>
                <a:lnTo>
                  <a:pt x="0" y="25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856046" y="1208884"/>
            <a:ext cx="34290" cy="22894"/>
          </a:xfrm>
          <a:custGeom>
            <a:avLst/>
            <a:gdLst/>
            <a:ahLst/>
            <a:cxnLst/>
            <a:rect l="l" t="t" r="r" b="b"/>
            <a:pathLst>
              <a:path w="34290" h="22894">
                <a:moveTo>
                  <a:pt x="0" y="2549"/>
                </a:moveTo>
                <a:lnTo>
                  <a:pt x="10646" y="22"/>
                </a:lnTo>
                <a:lnTo>
                  <a:pt x="25337" y="0"/>
                </a:lnTo>
                <a:lnTo>
                  <a:pt x="34116" y="5590"/>
                </a:lnTo>
                <a:lnTo>
                  <a:pt x="34290" y="7603"/>
                </a:lnTo>
                <a:lnTo>
                  <a:pt x="33718" y="15731"/>
                </a:lnTo>
                <a:lnTo>
                  <a:pt x="20650" y="18944"/>
                </a:lnTo>
                <a:lnTo>
                  <a:pt x="13893" y="19922"/>
                </a:lnTo>
                <a:lnTo>
                  <a:pt x="10261" y="20456"/>
                </a:lnTo>
                <a:lnTo>
                  <a:pt x="7277" y="21802"/>
                </a:lnTo>
                <a:lnTo>
                  <a:pt x="4064" y="228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862442" y="1224367"/>
            <a:ext cx="35115" cy="30060"/>
          </a:xfrm>
          <a:custGeom>
            <a:avLst/>
            <a:gdLst/>
            <a:ahLst/>
            <a:cxnLst/>
            <a:rect l="l" t="t" r="r" b="b"/>
            <a:pathLst>
              <a:path w="35115" h="30060">
                <a:moveTo>
                  <a:pt x="4394" y="28320"/>
                </a:moveTo>
                <a:lnTo>
                  <a:pt x="9004" y="28105"/>
                </a:lnTo>
                <a:lnTo>
                  <a:pt x="13665" y="26581"/>
                </a:lnTo>
                <a:lnTo>
                  <a:pt x="18313" y="25069"/>
                </a:lnTo>
                <a:lnTo>
                  <a:pt x="22986" y="21869"/>
                </a:lnTo>
                <a:lnTo>
                  <a:pt x="26873" y="18808"/>
                </a:lnTo>
                <a:lnTo>
                  <a:pt x="31165" y="15443"/>
                </a:lnTo>
                <a:lnTo>
                  <a:pt x="35115" y="12496"/>
                </a:lnTo>
                <a:lnTo>
                  <a:pt x="32689" y="6349"/>
                </a:lnTo>
                <a:lnTo>
                  <a:pt x="31127" y="2400"/>
                </a:lnTo>
                <a:lnTo>
                  <a:pt x="28066" y="761"/>
                </a:lnTo>
                <a:lnTo>
                  <a:pt x="23990" y="431"/>
                </a:lnTo>
                <a:lnTo>
                  <a:pt x="18427" y="0"/>
                </a:lnTo>
                <a:lnTo>
                  <a:pt x="15354" y="3149"/>
                </a:lnTo>
                <a:lnTo>
                  <a:pt x="10528" y="5156"/>
                </a:lnTo>
                <a:lnTo>
                  <a:pt x="8407" y="6032"/>
                </a:lnTo>
                <a:lnTo>
                  <a:pt x="4063" y="5956"/>
                </a:lnTo>
                <a:lnTo>
                  <a:pt x="0" y="30060"/>
                </a:lnTo>
                <a:lnTo>
                  <a:pt x="4394" y="2832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862442" y="1224367"/>
            <a:ext cx="35115" cy="30060"/>
          </a:xfrm>
          <a:custGeom>
            <a:avLst/>
            <a:gdLst/>
            <a:ahLst/>
            <a:cxnLst/>
            <a:rect l="l" t="t" r="r" b="b"/>
            <a:pathLst>
              <a:path w="35115" h="30060">
                <a:moveTo>
                  <a:pt x="4063" y="5956"/>
                </a:moveTo>
                <a:lnTo>
                  <a:pt x="6413" y="5956"/>
                </a:lnTo>
                <a:lnTo>
                  <a:pt x="8407" y="6032"/>
                </a:lnTo>
                <a:lnTo>
                  <a:pt x="10528" y="5156"/>
                </a:lnTo>
                <a:lnTo>
                  <a:pt x="15354" y="3149"/>
                </a:lnTo>
                <a:lnTo>
                  <a:pt x="18427" y="0"/>
                </a:lnTo>
                <a:lnTo>
                  <a:pt x="23990" y="431"/>
                </a:lnTo>
                <a:lnTo>
                  <a:pt x="28066" y="761"/>
                </a:lnTo>
                <a:lnTo>
                  <a:pt x="31127" y="2400"/>
                </a:lnTo>
                <a:lnTo>
                  <a:pt x="32689" y="6349"/>
                </a:lnTo>
                <a:lnTo>
                  <a:pt x="35115" y="12496"/>
                </a:lnTo>
                <a:lnTo>
                  <a:pt x="31165" y="15443"/>
                </a:lnTo>
                <a:lnTo>
                  <a:pt x="26873" y="18808"/>
                </a:lnTo>
                <a:lnTo>
                  <a:pt x="22986" y="21869"/>
                </a:lnTo>
                <a:lnTo>
                  <a:pt x="18313" y="25069"/>
                </a:lnTo>
                <a:lnTo>
                  <a:pt x="13665" y="26581"/>
                </a:lnTo>
                <a:lnTo>
                  <a:pt x="9004" y="28105"/>
                </a:lnTo>
                <a:lnTo>
                  <a:pt x="4394" y="28320"/>
                </a:lnTo>
                <a:lnTo>
                  <a:pt x="0" y="300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509191" y="1033259"/>
            <a:ext cx="85331" cy="247307"/>
          </a:xfrm>
          <a:custGeom>
            <a:avLst/>
            <a:gdLst/>
            <a:ahLst/>
            <a:cxnLst/>
            <a:rect l="l" t="t" r="r" b="b"/>
            <a:pathLst>
              <a:path w="85331" h="247307">
                <a:moveTo>
                  <a:pt x="85331" y="247307"/>
                </a:moveTo>
                <a:lnTo>
                  <a:pt x="80881" y="234944"/>
                </a:lnTo>
                <a:lnTo>
                  <a:pt x="74790" y="223786"/>
                </a:lnTo>
                <a:lnTo>
                  <a:pt x="67786" y="213285"/>
                </a:lnTo>
                <a:lnTo>
                  <a:pt x="60600" y="202898"/>
                </a:lnTo>
                <a:lnTo>
                  <a:pt x="56337" y="196214"/>
                </a:lnTo>
                <a:lnTo>
                  <a:pt x="48990" y="185504"/>
                </a:lnTo>
                <a:lnTo>
                  <a:pt x="41152" y="175855"/>
                </a:lnTo>
                <a:lnTo>
                  <a:pt x="33329" y="166420"/>
                </a:lnTo>
                <a:lnTo>
                  <a:pt x="26024" y="156352"/>
                </a:lnTo>
                <a:lnTo>
                  <a:pt x="19743" y="144803"/>
                </a:lnTo>
                <a:lnTo>
                  <a:pt x="17703" y="139776"/>
                </a:lnTo>
                <a:lnTo>
                  <a:pt x="13838" y="128156"/>
                </a:lnTo>
                <a:lnTo>
                  <a:pt x="10575" y="116116"/>
                </a:lnTo>
                <a:lnTo>
                  <a:pt x="7864" y="103731"/>
                </a:lnTo>
                <a:lnTo>
                  <a:pt x="5655" y="91075"/>
                </a:lnTo>
                <a:lnTo>
                  <a:pt x="3897" y="78222"/>
                </a:lnTo>
                <a:lnTo>
                  <a:pt x="2539" y="65247"/>
                </a:lnTo>
                <a:lnTo>
                  <a:pt x="1533" y="52225"/>
                </a:lnTo>
                <a:lnTo>
                  <a:pt x="826" y="39230"/>
                </a:lnTo>
                <a:lnTo>
                  <a:pt x="369" y="26337"/>
                </a:lnTo>
                <a:lnTo>
                  <a:pt x="112" y="13621"/>
                </a:lnTo>
                <a:lnTo>
                  <a:pt x="4" y="115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952381" y="754303"/>
            <a:ext cx="18606" cy="68541"/>
          </a:xfrm>
          <a:custGeom>
            <a:avLst/>
            <a:gdLst/>
            <a:ahLst/>
            <a:cxnLst/>
            <a:rect l="l" t="t" r="r" b="b"/>
            <a:pathLst>
              <a:path w="18606" h="68541">
                <a:moveTo>
                  <a:pt x="242" y="0"/>
                </a:moveTo>
                <a:lnTo>
                  <a:pt x="0" y="12676"/>
                </a:lnTo>
                <a:lnTo>
                  <a:pt x="271" y="25402"/>
                </a:lnTo>
                <a:lnTo>
                  <a:pt x="978" y="31115"/>
                </a:lnTo>
                <a:lnTo>
                  <a:pt x="3677" y="43348"/>
                </a:lnTo>
                <a:lnTo>
                  <a:pt x="8573" y="56685"/>
                </a:lnTo>
                <a:lnTo>
                  <a:pt x="16157" y="66920"/>
                </a:lnTo>
                <a:lnTo>
                  <a:pt x="18606" y="685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986553" y="710850"/>
            <a:ext cx="174752" cy="168884"/>
          </a:xfrm>
          <a:custGeom>
            <a:avLst/>
            <a:gdLst/>
            <a:ahLst/>
            <a:cxnLst/>
            <a:rect l="l" t="t" r="r" b="b"/>
            <a:pathLst>
              <a:path w="174751" h="168884">
                <a:moveTo>
                  <a:pt x="1041" y="55194"/>
                </a:moveTo>
                <a:lnTo>
                  <a:pt x="3111" y="59537"/>
                </a:lnTo>
                <a:lnTo>
                  <a:pt x="8822" y="71326"/>
                </a:lnTo>
                <a:lnTo>
                  <a:pt x="12784" y="82689"/>
                </a:lnTo>
                <a:lnTo>
                  <a:pt x="13957" y="91363"/>
                </a:lnTo>
                <a:lnTo>
                  <a:pt x="16090" y="105097"/>
                </a:lnTo>
                <a:lnTo>
                  <a:pt x="20834" y="115828"/>
                </a:lnTo>
                <a:lnTo>
                  <a:pt x="28270" y="126034"/>
                </a:lnTo>
                <a:lnTo>
                  <a:pt x="32270" y="130822"/>
                </a:lnTo>
                <a:lnTo>
                  <a:pt x="37515" y="137033"/>
                </a:lnTo>
                <a:lnTo>
                  <a:pt x="39369" y="144665"/>
                </a:lnTo>
                <a:lnTo>
                  <a:pt x="47472" y="146431"/>
                </a:lnTo>
                <a:lnTo>
                  <a:pt x="57010" y="148513"/>
                </a:lnTo>
                <a:lnTo>
                  <a:pt x="61887" y="142265"/>
                </a:lnTo>
                <a:lnTo>
                  <a:pt x="70675" y="140804"/>
                </a:lnTo>
                <a:lnTo>
                  <a:pt x="75831" y="139954"/>
                </a:lnTo>
                <a:lnTo>
                  <a:pt x="81419" y="140716"/>
                </a:lnTo>
                <a:lnTo>
                  <a:pt x="86652" y="140004"/>
                </a:lnTo>
                <a:lnTo>
                  <a:pt x="92722" y="139192"/>
                </a:lnTo>
                <a:lnTo>
                  <a:pt x="98094" y="139141"/>
                </a:lnTo>
                <a:lnTo>
                  <a:pt x="104965" y="139623"/>
                </a:lnTo>
                <a:lnTo>
                  <a:pt x="105257" y="144132"/>
                </a:lnTo>
                <a:lnTo>
                  <a:pt x="104355" y="148513"/>
                </a:lnTo>
                <a:lnTo>
                  <a:pt x="102349" y="152476"/>
                </a:lnTo>
                <a:lnTo>
                  <a:pt x="99517" y="158051"/>
                </a:lnTo>
                <a:lnTo>
                  <a:pt x="94335" y="159524"/>
                </a:lnTo>
                <a:lnTo>
                  <a:pt x="95224" y="166395"/>
                </a:lnTo>
                <a:lnTo>
                  <a:pt x="101117" y="166027"/>
                </a:lnTo>
                <a:lnTo>
                  <a:pt x="106603" y="163474"/>
                </a:lnTo>
                <a:lnTo>
                  <a:pt x="113068" y="163410"/>
                </a:lnTo>
                <a:lnTo>
                  <a:pt x="125705" y="164603"/>
                </a:lnTo>
                <a:lnTo>
                  <a:pt x="138176" y="167086"/>
                </a:lnTo>
                <a:lnTo>
                  <a:pt x="150625" y="168858"/>
                </a:lnTo>
                <a:lnTo>
                  <a:pt x="156362" y="168884"/>
                </a:lnTo>
                <a:lnTo>
                  <a:pt x="160319" y="156802"/>
                </a:lnTo>
                <a:lnTo>
                  <a:pt x="165843" y="145222"/>
                </a:lnTo>
                <a:lnTo>
                  <a:pt x="171155" y="133596"/>
                </a:lnTo>
                <a:lnTo>
                  <a:pt x="174476" y="121374"/>
                </a:lnTo>
                <a:lnTo>
                  <a:pt x="174751" y="118719"/>
                </a:lnTo>
                <a:lnTo>
                  <a:pt x="101930" y="0"/>
                </a:lnTo>
                <a:lnTo>
                  <a:pt x="92408" y="3198"/>
                </a:lnTo>
                <a:lnTo>
                  <a:pt x="78638" y="6728"/>
                </a:lnTo>
                <a:lnTo>
                  <a:pt x="63658" y="10266"/>
                </a:lnTo>
                <a:lnTo>
                  <a:pt x="50506" y="13486"/>
                </a:lnTo>
                <a:lnTo>
                  <a:pt x="43713" y="15481"/>
                </a:lnTo>
                <a:lnTo>
                  <a:pt x="38239" y="17424"/>
                </a:lnTo>
                <a:lnTo>
                  <a:pt x="32880" y="18935"/>
                </a:lnTo>
                <a:lnTo>
                  <a:pt x="27203" y="20167"/>
                </a:lnTo>
                <a:lnTo>
                  <a:pt x="23113" y="21056"/>
                </a:lnTo>
                <a:lnTo>
                  <a:pt x="17094" y="23837"/>
                </a:lnTo>
                <a:lnTo>
                  <a:pt x="14122" y="26606"/>
                </a:lnTo>
                <a:lnTo>
                  <a:pt x="12026" y="28562"/>
                </a:lnTo>
                <a:lnTo>
                  <a:pt x="7683" y="32308"/>
                </a:lnTo>
                <a:lnTo>
                  <a:pt x="5880" y="35179"/>
                </a:lnTo>
                <a:lnTo>
                  <a:pt x="3543" y="38938"/>
                </a:lnTo>
                <a:lnTo>
                  <a:pt x="901" y="42824"/>
                </a:lnTo>
                <a:lnTo>
                  <a:pt x="469" y="47256"/>
                </a:lnTo>
                <a:lnTo>
                  <a:pt x="0" y="51854"/>
                </a:lnTo>
                <a:lnTo>
                  <a:pt x="1041" y="5519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986553" y="710850"/>
            <a:ext cx="174752" cy="168884"/>
          </a:xfrm>
          <a:custGeom>
            <a:avLst/>
            <a:gdLst/>
            <a:ahLst/>
            <a:cxnLst/>
            <a:rect l="l" t="t" r="r" b="b"/>
            <a:pathLst>
              <a:path w="174751" h="168884">
                <a:moveTo>
                  <a:pt x="101930" y="0"/>
                </a:moveTo>
                <a:lnTo>
                  <a:pt x="92408" y="3198"/>
                </a:lnTo>
                <a:lnTo>
                  <a:pt x="78638" y="6728"/>
                </a:lnTo>
                <a:lnTo>
                  <a:pt x="63658" y="10266"/>
                </a:lnTo>
                <a:lnTo>
                  <a:pt x="50506" y="13486"/>
                </a:lnTo>
                <a:lnTo>
                  <a:pt x="43713" y="15481"/>
                </a:lnTo>
                <a:lnTo>
                  <a:pt x="38239" y="17424"/>
                </a:lnTo>
                <a:lnTo>
                  <a:pt x="32880" y="18935"/>
                </a:lnTo>
                <a:lnTo>
                  <a:pt x="27203" y="20167"/>
                </a:lnTo>
                <a:lnTo>
                  <a:pt x="23113" y="21056"/>
                </a:lnTo>
                <a:lnTo>
                  <a:pt x="17094" y="23837"/>
                </a:lnTo>
                <a:lnTo>
                  <a:pt x="14122" y="26606"/>
                </a:lnTo>
                <a:lnTo>
                  <a:pt x="12026" y="28562"/>
                </a:lnTo>
                <a:lnTo>
                  <a:pt x="7683" y="32308"/>
                </a:lnTo>
                <a:lnTo>
                  <a:pt x="5880" y="35179"/>
                </a:lnTo>
                <a:lnTo>
                  <a:pt x="3543" y="38938"/>
                </a:lnTo>
                <a:lnTo>
                  <a:pt x="901" y="42824"/>
                </a:lnTo>
                <a:lnTo>
                  <a:pt x="469" y="47256"/>
                </a:lnTo>
                <a:lnTo>
                  <a:pt x="0" y="51854"/>
                </a:lnTo>
                <a:lnTo>
                  <a:pt x="1041" y="55194"/>
                </a:lnTo>
                <a:lnTo>
                  <a:pt x="3111" y="59537"/>
                </a:lnTo>
                <a:lnTo>
                  <a:pt x="8822" y="71326"/>
                </a:lnTo>
                <a:lnTo>
                  <a:pt x="12784" y="82689"/>
                </a:lnTo>
                <a:lnTo>
                  <a:pt x="13957" y="91363"/>
                </a:lnTo>
                <a:lnTo>
                  <a:pt x="16090" y="105097"/>
                </a:lnTo>
                <a:lnTo>
                  <a:pt x="20834" y="115828"/>
                </a:lnTo>
                <a:lnTo>
                  <a:pt x="28270" y="126034"/>
                </a:lnTo>
                <a:lnTo>
                  <a:pt x="32270" y="130822"/>
                </a:lnTo>
                <a:lnTo>
                  <a:pt x="37515" y="137033"/>
                </a:lnTo>
                <a:lnTo>
                  <a:pt x="39369" y="144665"/>
                </a:lnTo>
                <a:lnTo>
                  <a:pt x="47472" y="146431"/>
                </a:lnTo>
                <a:lnTo>
                  <a:pt x="57010" y="148513"/>
                </a:lnTo>
                <a:lnTo>
                  <a:pt x="61887" y="142265"/>
                </a:lnTo>
                <a:lnTo>
                  <a:pt x="70675" y="140804"/>
                </a:lnTo>
                <a:lnTo>
                  <a:pt x="75831" y="139954"/>
                </a:lnTo>
                <a:lnTo>
                  <a:pt x="81419" y="140716"/>
                </a:lnTo>
                <a:lnTo>
                  <a:pt x="86652" y="140004"/>
                </a:lnTo>
                <a:lnTo>
                  <a:pt x="92722" y="139192"/>
                </a:lnTo>
                <a:lnTo>
                  <a:pt x="98094" y="139141"/>
                </a:lnTo>
                <a:lnTo>
                  <a:pt x="104965" y="139623"/>
                </a:lnTo>
                <a:lnTo>
                  <a:pt x="105257" y="144132"/>
                </a:lnTo>
                <a:lnTo>
                  <a:pt x="104355" y="148513"/>
                </a:lnTo>
                <a:lnTo>
                  <a:pt x="102349" y="152476"/>
                </a:lnTo>
                <a:lnTo>
                  <a:pt x="99517" y="158051"/>
                </a:lnTo>
                <a:lnTo>
                  <a:pt x="94335" y="159524"/>
                </a:lnTo>
                <a:lnTo>
                  <a:pt x="95224" y="166395"/>
                </a:lnTo>
                <a:lnTo>
                  <a:pt x="101117" y="166027"/>
                </a:lnTo>
                <a:lnTo>
                  <a:pt x="106603" y="163474"/>
                </a:lnTo>
                <a:lnTo>
                  <a:pt x="113068" y="163410"/>
                </a:lnTo>
                <a:lnTo>
                  <a:pt x="125705" y="164603"/>
                </a:lnTo>
                <a:lnTo>
                  <a:pt x="138176" y="167086"/>
                </a:lnTo>
                <a:lnTo>
                  <a:pt x="150625" y="168858"/>
                </a:lnTo>
                <a:lnTo>
                  <a:pt x="156362" y="168884"/>
                </a:lnTo>
                <a:lnTo>
                  <a:pt x="160319" y="156802"/>
                </a:lnTo>
                <a:lnTo>
                  <a:pt x="165843" y="145222"/>
                </a:lnTo>
                <a:lnTo>
                  <a:pt x="171155" y="133596"/>
                </a:lnTo>
                <a:lnTo>
                  <a:pt x="174476" y="121374"/>
                </a:lnTo>
                <a:lnTo>
                  <a:pt x="174751" y="1187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031575" y="906076"/>
            <a:ext cx="56299" cy="28143"/>
          </a:xfrm>
          <a:custGeom>
            <a:avLst/>
            <a:gdLst/>
            <a:ahLst/>
            <a:cxnLst/>
            <a:rect l="l" t="t" r="r" b="b"/>
            <a:pathLst>
              <a:path w="56299" h="28143">
                <a:moveTo>
                  <a:pt x="0" y="28143"/>
                </a:moveTo>
                <a:lnTo>
                  <a:pt x="12370" y="24872"/>
                </a:lnTo>
                <a:lnTo>
                  <a:pt x="23993" y="19964"/>
                </a:lnTo>
                <a:lnTo>
                  <a:pt x="25653" y="18846"/>
                </a:lnTo>
                <a:lnTo>
                  <a:pt x="31622" y="14554"/>
                </a:lnTo>
                <a:lnTo>
                  <a:pt x="34505" y="9677"/>
                </a:lnTo>
                <a:lnTo>
                  <a:pt x="40220" y="6578"/>
                </a:lnTo>
                <a:lnTo>
                  <a:pt x="45415" y="3759"/>
                </a:lnTo>
                <a:lnTo>
                  <a:pt x="49275" y="1866"/>
                </a:lnTo>
                <a:lnTo>
                  <a:pt x="55498" y="1739"/>
                </a:lnTo>
                <a:lnTo>
                  <a:pt x="55638" y="1041"/>
                </a:lnTo>
                <a:lnTo>
                  <a:pt x="55981" y="609"/>
                </a:lnTo>
                <a:lnTo>
                  <a:pt x="562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002809" y="923207"/>
            <a:ext cx="11010" cy="9182"/>
          </a:xfrm>
          <a:custGeom>
            <a:avLst/>
            <a:gdLst/>
            <a:ahLst/>
            <a:cxnLst/>
            <a:rect l="l" t="t" r="r" b="b"/>
            <a:pathLst>
              <a:path w="11010" h="9182">
                <a:moveTo>
                  <a:pt x="0" y="9182"/>
                </a:moveTo>
                <a:lnTo>
                  <a:pt x="4571" y="6438"/>
                </a:lnTo>
                <a:lnTo>
                  <a:pt x="6629" y="2311"/>
                </a:lnTo>
                <a:lnTo>
                  <a:pt x="110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043804" y="863239"/>
            <a:ext cx="25704" cy="15913"/>
          </a:xfrm>
          <a:custGeom>
            <a:avLst/>
            <a:gdLst/>
            <a:ahLst/>
            <a:cxnLst/>
            <a:rect l="l" t="t" r="r" b="b"/>
            <a:pathLst>
              <a:path w="25704" h="15913">
                <a:moveTo>
                  <a:pt x="25704" y="0"/>
                </a:moveTo>
                <a:lnTo>
                  <a:pt x="14146" y="5227"/>
                </a:lnTo>
                <a:lnTo>
                  <a:pt x="3819" y="13306"/>
                </a:lnTo>
                <a:lnTo>
                  <a:pt x="0" y="159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056040" y="699588"/>
            <a:ext cx="162827" cy="241985"/>
          </a:xfrm>
          <a:custGeom>
            <a:avLst/>
            <a:gdLst/>
            <a:ahLst/>
            <a:cxnLst/>
            <a:rect l="l" t="t" r="r" b="b"/>
            <a:pathLst>
              <a:path w="162827" h="241985">
                <a:moveTo>
                  <a:pt x="3073" y="15544"/>
                </a:moveTo>
                <a:lnTo>
                  <a:pt x="12437" y="13825"/>
                </a:lnTo>
                <a:lnTo>
                  <a:pt x="21563" y="19098"/>
                </a:lnTo>
                <a:lnTo>
                  <a:pt x="29931" y="27921"/>
                </a:lnTo>
                <a:lnTo>
                  <a:pt x="37022" y="36854"/>
                </a:lnTo>
                <a:lnTo>
                  <a:pt x="40258" y="40640"/>
                </a:lnTo>
                <a:lnTo>
                  <a:pt x="47842" y="50673"/>
                </a:lnTo>
                <a:lnTo>
                  <a:pt x="53753" y="62445"/>
                </a:lnTo>
                <a:lnTo>
                  <a:pt x="58035" y="74935"/>
                </a:lnTo>
                <a:lnTo>
                  <a:pt x="60718" y="87045"/>
                </a:lnTo>
                <a:lnTo>
                  <a:pt x="62624" y="99565"/>
                </a:lnTo>
                <a:lnTo>
                  <a:pt x="64201" y="112180"/>
                </a:lnTo>
                <a:lnTo>
                  <a:pt x="65426" y="124859"/>
                </a:lnTo>
                <a:lnTo>
                  <a:pt x="66277" y="137569"/>
                </a:lnTo>
                <a:lnTo>
                  <a:pt x="66729" y="150281"/>
                </a:lnTo>
                <a:lnTo>
                  <a:pt x="66761" y="162962"/>
                </a:lnTo>
                <a:lnTo>
                  <a:pt x="66348" y="175581"/>
                </a:lnTo>
                <a:lnTo>
                  <a:pt x="65469" y="188107"/>
                </a:lnTo>
                <a:lnTo>
                  <a:pt x="65023" y="192684"/>
                </a:lnTo>
                <a:lnTo>
                  <a:pt x="64236" y="200152"/>
                </a:lnTo>
                <a:lnTo>
                  <a:pt x="63944" y="205740"/>
                </a:lnTo>
                <a:lnTo>
                  <a:pt x="59842" y="211975"/>
                </a:lnTo>
                <a:lnTo>
                  <a:pt x="51576" y="218962"/>
                </a:lnTo>
                <a:lnTo>
                  <a:pt x="41376" y="218341"/>
                </a:lnTo>
                <a:lnTo>
                  <a:pt x="40563" y="217563"/>
                </a:lnTo>
                <a:lnTo>
                  <a:pt x="40060" y="229212"/>
                </a:lnTo>
                <a:lnTo>
                  <a:pt x="47104" y="239520"/>
                </a:lnTo>
                <a:lnTo>
                  <a:pt x="53860" y="241985"/>
                </a:lnTo>
                <a:lnTo>
                  <a:pt x="66653" y="238351"/>
                </a:lnTo>
                <a:lnTo>
                  <a:pt x="75936" y="228866"/>
                </a:lnTo>
                <a:lnTo>
                  <a:pt x="77279" y="225450"/>
                </a:lnTo>
                <a:lnTo>
                  <a:pt x="78409" y="221018"/>
                </a:lnTo>
                <a:lnTo>
                  <a:pt x="81533" y="209169"/>
                </a:lnTo>
                <a:lnTo>
                  <a:pt x="84061" y="205346"/>
                </a:lnTo>
                <a:lnTo>
                  <a:pt x="87274" y="200482"/>
                </a:lnTo>
                <a:lnTo>
                  <a:pt x="94221" y="201904"/>
                </a:lnTo>
                <a:lnTo>
                  <a:pt x="99720" y="198831"/>
                </a:lnTo>
                <a:lnTo>
                  <a:pt x="105092" y="195808"/>
                </a:lnTo>
                <a:lnTo>
                  <a:pt x="111518" y="190271"/>
                </a:lnTo>
                <a:lnTo>
                  <a:pt x="116624" y="185826"/>
                </a:lnTo>
                <a:lnTo>
                  <a:pt x="125483" y="176812"/>
                </a:lnTo>
                <a:lnTo>
                  <a:pt x="133611" y="166933"/>
                </a:lnTo>
                <a:lnTo>
                  <a:pt x="133857" y="166624"/>
                </a:lnTo>
                <a:lnTo>
                  <a:pt x="141905" y="156685"/>
                </a:lnTo>
                <a:lnTo>
                  <a:pt x="149508" y="146174"/>
                </a:lnTo>
                <a:lnTo>
                  <a:pt x="155123" y="134815"/>
                </a:lnTo>
                <a:lnTo>
                  <a:pt x="158828" y="120204"/>
                </a:lnTo>
                <a:lnTo>
                  <a:pt x="161167" y="107804"/>
                </a:lnTo>
                <a:lnTo>
                  <a:pt x="162640" y="95004"/>
                </a:lnTo>
                <a:lnTo>
                  <a:pt x="162827" y="82233"/>
                </a:lnTo>
                <a:lnTo>
                  <a:pt x="161305" y="69920"/>
                </a:lnTo>
                <a:lnTo>
                  <a:pt x="159092" y="62064"/>
                </a:lnTo>
                <a:lnTo>
                  <a:pt x="153986" y="50510"/>
                </a:lnTo>
                <a:lnTo>
                  <a:pt x="147194" y="39275"/>
                </a:lnTo>
                <a:lnTo>
                  <a:pt x="139139" y="29188"/>
                </a:lnTo>
                <a:lnTo>
                  <a:pt x="134581" y="24663"/>
                </a:lnTo>
                <a:lnTo>
                  <a:pt x="124349" y="17741"/>
                </a:lnTo>
                <a:lnTo>
                  <a:pt x="112093" y="12595"/>
                </a:lnTo>
                <a:lnTo>
                  <a:pt x="99296" y="8910"/>
                </a:lnTo>
                <a:lnTo>
                  <a:pt x="89039" y="6680"/>
                </a:lnTo>
                <a:lnTo>
                  <a:pt x="78172" y="6657"/>
                </a:lnTo>
                <a:lnTo>
                  <a:pt x="64743" y="8348"/>
                </a:lnTo>
                <a:lnTo>
                  <a:pt x="51481" y="9328"/>
                </a:lnTo>
                <a:lnTo>
                  <a:pt x="41113" y="7172"/>
                </a:lnTo>
                <a:lnTo>
                  <a:pt x="39179" y="5753"/>
                </a:lnTo>
                <a:lnTo>
                  <a:pt x="34404" y="1206"/>
                </a:lnTo>
                <a:lnTo>
                  <a:pt x="28155" y="0"/>
                </a:lnTo>
                <a:lnTo>
                  <a:pt x="23507" y="0"/>
                </a:lnTo>
                <a:lnTo>
                  <a:pt x="11871" y="5039"/>
                </a:lnTo>
                <a:lnTo>
                  <a:pt x="2818" y="14516"/>
                </a:lnTo>
                <a:lnTo>
                  <a:pt x="0" y="16764"/>
                </a:lnTo>
                <a:lnTo>
                  <a:pt x="3073" y="155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056040" y="699588"/>
            <a:ext cx="162827" cy="241985"/>
          </a:xfrm>
          <a:custGeom>
            <a:avLst/>
            <a:gdLst/>
            <a:ahLst/>
            <a:cxnLst/>
            <a:rect l="l" t="t" r="r" b="b"/>
            <a:pathLst>
              <a:path w="162827" h="241985">
                <a:moveTo>
                  <a:pt x="3073" y="15544"/>
                </a:moveTo>
                <a:lnTo>
                  <a:pt x="12437" y="13825"/>
                </a:lnTo>
                <a:lnTo>
                  <a:pt x="21563" y="19098"/>
                </a:lnTo>
                <a:lnTo>
                  <a:pt x="29931" y="27921"/>
                </a:lnTo>
                <a:lnTo>
                  <a:pt x="37022" y="36854"/>
                </a:lnTo>
                <a:lnTo>
                  <a:pt x="40258" y="40640"/>
                </a:lnTo>
                <a:lnTo>
                  <a:pt x="47842" y="50673"/>
                </a:lnTo>
                <a:lnTo>
                  <a:pt x="53753" y="62445"/>
                </a:lnTo>
                <a:lnTo>
                  <a:pt x="58035" y="74935"/>
                </a:lnTo>
                <a:lnTo>
                  <a:pt x="60718" y="87045"/>
                </a:lnTo>
                <a:lnTo>
                  <a:pt x="62624" y="99565"/>
                </a:lnTo>
                <a:lnTo>
                  <a:pt x="64201" y="112180"/>
                </a:lnTo>
                <a:lnTo>
                  <a:pt x="65426" y="124859"/>
                </a:lnTo>
                <a:lnTo>
                  <a:pt x="66277" y="137569"/>
                </a:lnTo>
                <a:lnTo>
                  <a:pt x="66729" y="150281"/>
                </a:lnTo>
                <a:lnTo>
                  <a:pt x="66761" y="162962"/>
                </a:lnTo>
                <a:lnTo>
                  <a:pt x="66348" y="175581"/>
                </a:lnTo>
                <a:lnTo>
                  <a:pt x="65469" y="188107"/>
                </a:lnTo>
                <a:lnTo>
                  <a:pt x="65023" y="192684"/>
                </a:lnTo>
                <a:lnTo>
                  <a:pt x="64236" y="200152"/>
                </a:lnTo>
                <a:lnTo>
                  <a:pt x="63944" y="205740"/>
                </a:lnTo>
                <a:lnTo>
                  <a:pt x="59842" y="211975"/>
                </a:lnTo>
                <a:lnTo>
                  <a:pt x="51576" y="218962"/>
                </a:lnTo>
                <a:lnTo>
                  <a:pt x="41376" y="218341"/>
                </a:lnTo>
                <a:lnTo>
                  <a:pt x="40563" y="217563"/>
                </a:lnTo>
                <a:lnTo>
                  <a:pt x="40060" y="229212"/>
                </a:lnTo>
                <a:lnTo>
                  <a:pt x="47104" y="239520"/>
                </a:lnTo>
                <a:lnTo>
                  <a:pt x="53860" y="241985"/>
                </a:lnTo>
                <a:lnTo>
                  <a:pt x="66653" y="238351"/>
                </a:lnTo>
                <a:lnTo>
                  <a:pt x="75936" y="228866"/>
                </a:lnTo>
                <a:lnTo>
                  <a:pt x="77279" y="225450"/>
                </a:lnTo>
                <a:lnTo>
                  <a:pt x="78409" y="221018"/>
                </a:lnTo>
                <a:lnTo>
                  <a:pt x="81533" y="209169"/>
                </a:lnTo>
                <a:lnTo>
                  <a:pt x="84061" y="205346"/>
                </a:lnTo>
                <a:lnTo>
                  <a:pt x="87274" y="200482"/>
                </a:lnTo>
                <a:lnTo>
                  <a:pt x="94221" y="201904"/>
                </a:lnTo>
                <a:lnTo>
                  <a:pt x="99720" y="198831"/>
                </a:lnTo>
                <a:lnTo>
                  <a:pt x="105092" y="195808"/>
                </a:lnTo>
                <a:lnTo>
                  <a:pt x="111518" y="190271"/>
                </a:lnTo>
                <a:lnTo>
                  <a:pt x="116624" y="185826"/>
                </a:lnTo>
                <a:lnTo>
                  <a:pt x="125483" y="176812"/>
                </a:lnTo>
                <a:lnTo>
                  <a:pt x="133611" y="166933"/>
                </a:lnTo>
                <a:lnTo>
                  <a:pt x="133857" y="166624"/>
                </a:lnTo>
                <a:lnTo>
                  <a:pt x="141905" y="156685"/>
                </a:lnTo>
                <a:lnTo>
                  <a:pt x="149508" y="146174"/>
                </a:lnTo>
                <a:lnTo>
                  <a:pt x="155123" y="134815"/>
                </a:lnTo>
                <a:lnTo>
                  <a:pt x="158828" y="120204"/>
                </a:lnTo>
                <a:lnTo>
                  <a:pt x="161167" y="107804"/>
                </a:lnTo>
                <a:lnTo>
                  <a:pt x="162640" y="95004"/>
                </a:lnTo>
                <a:lnTo>
                  <a:pt x="162827" y="82233"/>
                </a:lnTo>
                <a:lnTo>
                  <a:pt x="161305" y="69920"/>
                </a:lnTo>
                <a:lnTo>
                  <a:pt x="159092" y="62064"/>
                </a:lnTo>
                <a:lnTo>
                  <a:pt x="153986" y="50510"/>
                </a:lnTo>
                <a:lnTo>
                  <a:pt x="147194" y="39275"/>
                </a:lnTo>
                <a:lnTo>
                  <a:pt x="139139" y="29188"/>
                </a:lnTo>
                <a:lnTo>
                  <a:pt x="134581" y="24663"/>
                </a:lnTo>
                <a:lnTo>
                  <a:pt x="124349" y="17741"/>
                </a:lnTo>
                <a:lnTo>
                  <a:pt x="112093" y="12595"/>
                </a:lnTo>
                <a:lnTo>
                  <a:pt x="99296" y="8910"/>
                </a:lnTo>
                <a:lnTo>
                  <a:pt x="89039" y="6680"/>
                </a:lnTo>
                <a:lnTo>
                  <a:pt x="78172" y="6657"/>
                </a:lnTo>
                <a:lnTo>
                  <a:pt x="64743" y="8348"/>
                </a:lnTo>
                <a:lnTo>
                  <a:pt x="51481" y="9328"/>
                </a:lnTo>
                <a:lnTo>
                  <a:pt x="41113" y="7172"/>
                </a:lnTo>
                <a:lnTo>
                  <a:pt x="39179" y="5753"/>
                </a:lnTo>
                <a:lnTo>
                  <a:pt x="34404" y="1206"/>
                </a:lnTo>
                <a:lnTo>
                  <a:pt x="28155" y="0"/>
                </a:lnTo>
                <a:lnTo>
                  <a:pt x="23507" y="0"/>
                </a:lnTo>
                <a:lnTo>
                  <a:pt x="11871" y="5039"/>
                </a:lnTo>
                <a:lnTo>
                  <a:pt x="2818" y="14516"/>
                </a:lnTo>
                <a:lnTo>
                  <a:pt x="0" y="167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091931" y="702064"/>
            <a:ext cx="51041" cy="204863"/>
          </a:xfrm>
          <a:custGeom>
            <a:avLst/>
            <a:gdLst/>
            <a:ahLst/>
            <a:cxnLst/>
            <a:rect l="l" t="t" r="r" b="b"/>
            <a:pathLst>
              <a:path w="51041" h="204863">
                <a:moveTo>
                  <a:pt x="0" y="0"/>
                </a:moveTo>
                <a:lnTo>
                  <a:pt x="4165" y="4483"/>
                </a:lnTo>
                <a:lnTo>
                  <a:pt x="11836" y="10693"/>
                </a:lnTo>
                <a:lnTo>
                  <a:pt x="15620" y="15379"/>
                </a:lnTo>
                <a:lnTo>
                  <a:pt x="18999" y="19557"/>
                </a:lnTo>
                <a:lnTo>
                  <a:pt x="22847" y="23545"/>
                </a:lnTo>
                <a:lnTo>
                  <a:pt x="25958" y="28054"/>
                </a:lnTo>
                <a:lnTo>
                  <a:pt x="30350" y="36783"/>
                </a:lnTo>
                <a:lnTo>
                  <a:pt x="36182" y="51013"/>
                </a:lnTo>
                <a:lnTo>
                  <a:pt x="41264" y="65670"/>
                </a:lnTo>
                <a:lnTo>
                  <a:pt x="43408" y="75615"/>
                </a:lnTo>
                <a:lnTo>
                  <a:pt x="43408" y="80911"/>
                </a:lnTo>
                <a:lnTo>
                  <a:pt x="45821" y="88341"/>
                </a:lnTo>
                <a:lnTo>
                  <a:pt x="46634" y="93751"/>
                </a:lnTo>
                <a:lnTo>
                  <a:pt x="48413" y="106350"/>
                </a:lnTo>
                <a:lnTo>
                  <a:pt x="49782" y="118963"/>
                </a:lnTo>
                <a:lnTo>
                  <a:pt x="50279" y="126263"/>
                </a:lnTo>
                <a:lnTo>
                  <a:pt x="50740" y="138947"/>
                </a:lnTo>
                <a:lnTo>
                  <a:pt x="50946" y="151645"/>
                </a:lnTo>
                <a:lnTo>
                  <a:pt x="51004" y="164351"/>
                </a:lnTo>
                <a:lnTo>
                  <a:pt x="51015" y="173405"/>
                </a:lnTo>
                <a:lnTo>
                  <a:pt x="51041" y="180085"/>
                </a:lnTo>
                <a:lnTo>
                  <a:pt x="49479" y="186397"/>
                </a:lnTo>
                <a:lnTo>
                  <a:pt x="49187" y="193001"/>
                </a:lnTo>
                <a:lnTo>
                  <a:pt x="49034" y="196456"/>
                </a:lnTo>
                <a:lnTo>
                  <a:pt x="48259" y="201726"/>
                </a:lnTo>
                <a:lnTo>
                  <a:pt x="47116" y="2048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029339" y="717288"/>
            <a:ext cx="85458" cy="68834"/>
          </a:xfrm>
          <a:custGeom>
            <a:avLst/>
            <a:gdLst/>
            <a:ahLst/>
            <a:cxnLst/>
            <a:rect l="l" t="t" r="r" b="b"/>
            <a:pathLst>
              <a:path w="85458" h="68834">
                <a:moveTo>
                  <a:pt x="1955" y="25260"/>
                </a:moveTo>
                <a:lnTo>
                  <a:pt x="4673" y="30772"/>
                </a:lnTo>
                <a:lnTo>
                  <a:pt x="8064" y="37642"/>
                </a:lnTo>
                <a:lnTo>
                  <a:pt x="13550" y="42837"/>
                </a:lnTo>
                <a:lnTo>
                  <a:pt x="19164" y="48221"/>
                </a:lnTo>
                <a:lnTo>
                  <a:pt x="23926" y="52806"/>
                </a:lnTo>
                <a:lnTo>
                  <a:pt x="35064" y="57721"/>
                </a:lnTo>
                <a:lnTo>
                  <a:pt x="41541" y="59181"/>
                </a:lnTo>
                <a:lnTo>
                  <a:pt x="48272" y="60705"/>
                </a:lnTo>
                <a:lnTo>
                  <a:pt x="51701" y="62356"/>
                </a:lnTo>
                <a:lnTo>
                  <a:pt x="57924" y="64071"/>
                </a:lnTo>
                <a:lnTo>
                  <a:pt x="60493" y="64781"/>
                </a:lnTo>
                <a:lnTo>
                  <a:pt x="72732" y="67754"/>
                </a:lnTo>
                <a:lnTo>
                  <a:pt x="85458" y="68833"/>
                </a:lnTo>
                <a:lnTo>
                  <a:pt x="80568" y="49250"/>
                </a:lnTo>
                <a:lnTo>
                  <a:pt x="71286" y="48643"/>
                </a:lnTo>
                <a:lnTo>
                  <a:pt x="58262" y="45045"/>
                </a:lnTo>
                <a:lnTo>
                  <a:pt x="46913" y="40462"/>
                </a:lnTo>
                <a:lnTo>
                  <a:pt x="43953" y="39125"/>
                </a:lnTo>
                <a:lnTo>
                  <a:pt x="31970" y="33181"/>
                </a:lnTo>
                <a:lnTo>
                  <a:pt x="22199" y="25526"/>
                </a:lnTo>
                <a:lnTo>
                  <a:pt x="18465" y="20904"/>
                </a:lnTo>
                <a:lnTo>
                  <a:pt x="20739" y="14160"/>
                </a:lnTo>
                <a:lnTo>
                  <a:pt x="21361" y="8864"/>
                </a:lnTo>
                <a:lnTo>
                  <a:pt x="22123" y="2222"/>
                </a:lnTo>
                <a:lnTo>
                  <a:pt x="22225" y="0"/>
                </a:lnTo>
                <a:lnTo>
                  <a:pt x="15735" y="2006"/>
                </a:lnTo>
                <a:lnTo>
                  <a:pt x="10287" y="3670"/>
                </a:lnTo>
                <a:lnTo>
                  <a:pt x="1917" y="2184"/>
                </a:lnTo>
                <a:lnTo>
                  <a:pt x="927" y="9042"/>
                </a:lnTo>
                <a:lnTo>
                  <a:pt x="0" y="15417"/>
                </a:lnTo>
                <a:lnTo>
                  <a:pt x="1955" y="252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029339" y="717288"/>
            <a:ext cx="85458" cy="68834"/>
          </a:xfrm>
          <a:custGeom>
            <a:avLst/>
            <a:gdLst/>
            <a:ahLst/>
            <a:cxnLst/>
            <a:rect l="l" t="t" r="r" b="b"/>
            <a:pathLst>
              <a:path w="85458" h="68834">
                <a:moveTo>
                  <a:pt x="85458" y="68833"/>
                </a:moveTo>
                <a:lnTo>
                  <a:pt x="72732" y="67754"/>
                </a:lnTo>
                <a:lnTo>
                  <a:pt x="60493" y="64781"/>
                </a:lnTo>
                <a:lnTo>
                  <a:pt x="57924" y="64071"/>
                </a:lnTo>
                <a:lnTo>
                  <a:pt x="51701" y="62356"/>
                </a:lnTo>
                <a:lnTo>
                  <a:pt x="48272" y="60705"/>
                </a:lnTo>
                <a:lnTo>
                  <a:pt x="41541" y="59181"/>
                </a:lnTo>
                <a:lnTo>
                  <a:pt x="35064" y="57721"/>
                </a:lnTo>
                <a:lnTo>
                  <a:pt x="23926" y="52806"/>
                </a:lnTo>
                <a:lnTo>
                  <a:pt x="19164" y="48221"/>
                </a:lnTo>
                <a:lnTo>
                  <a:pt x="13550" y="42837"/>
                </a:lnTo>
                <a:lnTo>
                  <a:pt x="8064" y="37642"/>
                </a:lnTo>
                <a:lnTo>
                  <a:pt x="4673" y="30772"/>
                </a:lnTo>
                <a:lnTo>
                  <a:pt x="1955" y="25260"/>
                </a:lnTo>
                <a:lnTo>
                  <a:pt x="0" y="15417"/>
                </a:lnTo>
                <a:lnTo>
                  <a:pt x="927" y="9042"/>
                </a:lnTo>
                <a:lnTo>
                  <a:pt x="1917" y="2184"/>
                </a:lnTo>
                <a:lnTo>
                  <a:pt x="10287" y="3670"/>
                </a:lnTo>
                <a:lnTo>
                  <a:pt x="15735" y="2006"/>
                </a:lnTo>
                <a:lnTo>
                  <a:pt x="22225" y="0"/>
                </a:lnTo>
                <a:lnTo>
                  <a:pt x="22123" y="2222"/>
                </a:lnTo>
                <a:lnTo>
                  <a:pt x="21361" y="8864"/>
                </a:lnTo>
                <a:lnTo>
                  <a:pt x="20739" y="14160"/>
                </a:lnTo>
                <a:lnTo>
                  <a:pt x="18465" y="20904"/>
                </a:lnTo>
                <a:lnTo>
                  <a:pt x="22199" y="25526"/>
                </a:lnTo>
                <a:lnTo>
                  <a:pt x="31970" y="33181"/>
                </a:lnTo>
                <a:lnTo>
                  <a:pt x="43953" y="39125"/>
                </a:lnTo>
                <a:lnTo>
                  <a:pt x="46913" y="40462"/>
                </a:lnTo>
                <a:lnTo>
                  <a:pt x="58262" y="45045"/>
                </a:lnTo>
                <a:lnTo>
                  <a:pt x="71286" y="48643"/>
                </a:lnTo>
                <a:lnTo>
                  <a:pt x="80568" y="49250"/>
                </a:lnTo>
                <a:lnTo>
                  <a:pt x="85458" y="688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162525" y="731652"/>
            <a:ext cx="52641" cy="35496"/>
          </a:xfrm>
          <a:custGeom>
            <a:avLst/>
            <a:gdLst/>
            <a:ahLst/>
            <a:cxnLst/>
            <a:rect l="l" t="t" r="r" b="b"/>
            <a:pathLst>
              <a:path w="52641" h="35496">
                <a:moveTo>
                  <a:pt x="52641" y="35496"/>
                </a:moveTo>
                <a:lnTo>
                  <a:pt x="45327" y="24994"/>
                </a:lnTo>
                <a:lnTo>
                  <a:pt x="37380" y="15298"/>
                </a:lnTo>
                <a:lnTo>
                  <a:pt x="35026" y="13461"/>
                </a:lnTo>
                <a:lnTo>
                  <a:pt x="24217" y="6477"/>
                </a:lnTo>
                <a:lnTo>
                  <a:pt x="12765" y="151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152745" y="816108"/>
            <a:ext cx="7988" cy="52019"/>
          </a:xfrm>
          <a:custGeom>
            <a:avLst/>
            <a:gdLst/>
            <a:ahLst/>
            <a:cxnLst/>
            <a:rect l="l" t="t" r="r" b="b"/>
            <a:pathLst>
              <a:path w="7988" h="52019">
                <a:moveTo>
                  <a:pt x="0" y="0"/>
                </a:moveTo>
                <a:lnTo>
                  <a:pt x="1193" y="4699"/>
                </a:lnTo>
                <a:lnTo>
                  <a:pt x="3835" y="7353"/>
                </a:lnTo>
                <a:lnTo>
                  <a:pt x="4724" y="12331"/>
                </a:lnTo>
                <a:lnTo>
                  <a:pt x="5930" y="19062"/>
                </a:lnTo>
                <a:lnTo>
                  <a:pt x="6502" y="25742"/>
                </a:lnTo>
                <a:lnTo>
                  <a:pt x="6743" y="32575"/>
                </a:lnTo>
                <a:lnTo>
                  <a:pt x="6972" y="38836"/>
                </a:lnTo>
                <a:lnTo>
                  <a:pt x="7988" y="48069"/>
                </a:lnTo>
                <a:lnTo>
                  <a:pt x="2438" y="520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2913564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62694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721848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721847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060867" y="3873780"/>
            <a:ext cx="2015998" cy="3160953"/>
          </a:xfrm>
          <a:custGeom>
            <a:avLst/>
            <a:gdLst/>
            <a:ahLst/>
            <a:cxnLst/>
            <a:rect l="l" t="t" r="r" b="b"/>
            <a:pathLst>
              <a:path w="2015998" h="3160953">
                <a:moveTo>
                  <a:pt x="0" y="3160953"/>
                </a:moveTo>
                <a:lnTo>
                  <a:pt x="2015998" y="3160953"/>
                </a:lnTo>
                <a:lnTo>
                  <a:pt x="2015998" y="0"/>
                </a:lnTo>
                <a:lnTo>
                  <a:pt x="0" y="0"/>
                </a:lnTo>
                <a:lnTo>
                  <a:pt x="0" y="3160953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962696" y="387378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4169" y="0"/>
                </a:moveTo>
                <a:lnTo>
                  <a:pt x="98171" y="0"/>
                </a:lnTo>
              </a:path>
              <a:path w="2210650" h="3160953">
                <a:moveTo>
                  <a:pt x="98171" y="3160953"/>
                </a:moveTo>
                <a:lnTo>
                  <a:pt x="2114169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060872" y="5644739"/>
            <a:ext cx="2015998" cy="1389989"/>
          </a:xfrm>
          <a:custGeom>
            <a:avLst/>
            <a:gdLst/>
            <a:ahLst/>
            <a:cxnLst/>
            <a:rect l="l" t="t" r="r" b="b"/>
            <a:pathLst>
              <a:path w="2015998" h="1389989">
                <a:moveTo>
                  <a:pt x="0" y="1389989"/>
                </a:moveTo>
                <a:lnTo>
                  <a:pt x="2015998" y="1389989"/>
                </a:lnTo>
                <a:lnTo>
                  <a:pt x="2015998" y="865771"/>
                </a:lnTo>
                <a:lnTo>
                  <a:pt x="0" y="0"/>
                </a:lnTo>
                <a:lnTo>
                  <a:pt x="0" y="1389989"/>
                </a:lnTo>
                <a:close/>
              </a:path>
            </a:pathLst>
          </a:custGeom>
          <a:solidFill>
            <a:srgbClr val="A9B54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962696" y="5602569"/>
            <a:ext cx="2212365" cy="1432166"/>
          </a:xfrm>
          <a:custGeom>
            <a:avLst/>
            <a:gdLst/>
            <a:ahLst/>
            <a:cxnLst/>
            <a:rect l="l" t="t" r="r" b="b"/>
            <a:pathLst>
              <a:path w="2212365" h="1432166">
                <a:moveTo>
                  <a:pt x="2114170" y="907941"/>
                </a:moveTo>
                <a:lnTo>
                  <a:pt x="98172" y="42160"/>
                </a:lnTo>
              </a:path>
              <a:path w="2212365" h="1432166">
                <a:moveTo>
                  <a:pt x="98172" y="1432166"/>
                </a:moveTo>
                <a:lnTo>
                  <a:pt x="2114170" y="14321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205486" y="3902229"/>
            <a:ext cx="1871383" cy="2608364"/>
          </a:xfrm>
          <a:custGeom>
            <a:avLst/>
            <a:gdLst/>
            <a:ahLst/>
            <a:cxnLst/>
            <a:rect l="l" t="t" r="r" b="b"/>
            <a:pathLst>
              <a:path w="1871383" h="2608364">
                <a:moveTo>
                  <a:pt x="0" y="542391"/>
                </a:moveTo>
                <a:lnTo>
                  <a:pt x="0" y="1806257"/>
                </a:lnTo>
                <a:lnTo>
                  <a:pt x="1871383" y="2608364"/>
                </a:lnTo>
                <a:lnTo>
                  <a:pt x="1871383" y="0"/>
                </a:lnTo>
                <a:lnTo>
                  <a:pt x="0" y="54239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205490" y="3873769"/>
            <a:ext cx="1969566" cy="2678912"/>
          </a:xfrm>
          <a:custGeom>
            <a:avLst/>
            <a:gdLst/>
            <a:ahLst/>
            <a:cxnLst/>
            <a:rect l="l" t="t" r="r" b="b"/>
            <a:pathLst>
              <a:path w="1969566" h="2678912">
                <a:moveTo>
                  <a:pt x="1871375" y="28459"/>
                </a:moveTo>
                <a:lnTo>
                  <a:pt x="0" y="570852"/>
                </a:lnTo>
                <a:lnTo>
                  <a:pt x="0" y="1834705"/>
                </a:lnTo>
                <a:lnTo>
                  <a:pt x="1871375" y="26368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205486" y="3902230"/>
            <a:ext cx="1871383" cy="542391"/>
          </a:xfrm>
          <a:custGeom>
            <a:avLst/>
            <a:gdLst/>
            <a:ahLst/>
            <a:cxnLst/>
            <a:rect l="l" t="t" r="r" b="b"/>
            <a:pathLst>
              <a:path w="1871383" h="542391">
                <a:moveTo>
                  <a:pt x="0" y="54239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205486" y="3873767"/>
            <a:ext cx="1969566" cy="570852"/>
          </a:xfrm>
          <a:custGeom>
            <a:avLst/>
            <a:gdLst/>
            <a:ahLst/>
            <a:cxnLst/>
            <a:rect l="l" t="t" r="r" b="b"/>
            <a:pathLst>
              <a:path w="1969566" h="570852">
                <a:moveTo>
                  <a:pt x="1871379" y="28458"/>
                </a:moveTo>
                <a:lnTo>
                  <a:pt x="0" y="570852"/>
                </a:lnTo>
              </a:path>
              <a:path w="1969566" h="570852">
                <a:moveTo>
                  <a:pt x="0" y="570853"/>
                </a:moveTo>
                <a:lnTo>
                  <a:pt x="1871379" y="284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205486" y="4065245"/>
            <a:ext cx="1871383" cy="458368"/>
          </a:xfrm>
          <a:custGeom>
            <a:avLst/>
            <a:gdLst/>
            <a:ahLst/>
            <a:cxnLst/>
            <a:rect l="l" t="t" r="r" b="b"/>
            <a:pathLst>
              <a:path w="1871383" h="458368">
                <a:moveTo>
                  <a:pt x="0" y="458368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205486" y="4041201"/>
            <a:ext cx="1969566" cy="482409"/>
          </a:xfrm>
          <a:custGeom>
            <a:avLst/>
            <a:gdLst/>
            <a:ahLst/>
            <a:cxnLst/>
            <a:rect l="l" t="t" r="r" b="b"/>
            <a:pathLst>
              <a:path w="1969566" h="482409">
                <a:moveTo>
                  <a:pt x="1871379" y="24049"/>
                </a:moveTo>
                <a:lnTo>
                  <a:pt x="0" y="482409"/>
                </a:lnTo>
              </a:path>
              <a:path w="1969566" h="482409">
                <a:moveTo>
                  <a:pt x="0" y="482410"/>
                </a:moveTo>
                <a:lnTo>
                  <a:pt x="1871379" y="240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205486" y="4228274"/>
            <a:ext cx="1871383" cy="374332"/>
          </a:xfrm>
          <a:custGeom>
            <a:avLst/>
            <a:gdLst/>
            <a:ahLst/>
            <a:cxnLst/>
            <a:rect l="l" t="t" r="r" b="b"/>
            <a:pathLst>
              <a:path w="1871383" h="374332">
                <a:moveTo>
                  <a:pt x="0" y="374332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205486" y="4208635"/>
            <a:ext cx="1969566" cy="393966"/>
          </a:xfrm>
          <a:custGeom>
            <a:avLst/>
            <a:gdLst/>
            <a:ahLst/>
            <a:cxnLst/>
            <a:rect l="l" t="t" r="r" b="b"/>
            <a:pathLst>
              <a:path w="1969566" h="393966">
                <a:moveTo>
                  <a:pt x="1871379" y="19640"/>
                </a:moveTo>
                <a:lnTo>
                  <a:pt x="0" y="393966"/>
                </a:lnTo>
              </a:path>
              <a:path w="1969566" h="393966">
                <a:moveTo>
                  <a:pt x="0" y="393967"/>
                </a:moveTo>
                <a:lnTo>
                  <a:pt x="1871379" y="196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205486" y="4391291"/>
            <a:ext cx="1871383" cy="290309"/>
          </a:xfrm>
          <a:custGeom>
            <a:avLst/>
            <a:gdLst/>
            <a:ahLst/>
            <a:cxnLst/>
            <a:rect l="l" t="t" r="r" b="b"/>
            <a:pathLst>
              <a:path w="1871383" h="290309">
                <a:moveTo>
                  <a:pt x="0" y="290309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205486" y="4376074"/>
            <a:ext cx="1969566" cy="305523"/>
          </a:xfrm>
          <a:custGeom>
            <a:avLst/>
            <a:gdLst/>
            <a:ahLst/>
            <a:cxnLst/>
            <a:rect l="l" t="t" r="r" b="b"/>
            <a:pathLst>
              <a:path w="1969566" h="305523">
                <a:moveTo>
                  <a:pt x="1871379" y="15231"/>
                </a:moveTo>
                <a:lnTo>
                  <a:pt x="0" y="305523"/>
                </a:lnTo>
              </a:path>
              <a:path w="1969566" h="305523">
                <a:moveTo>
                  <a:pt x="0" y="305525"/>
                </a:moveTo>
                <a:lnTo>
                  <a:pt x="1871379" y="152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205486" y="4554320"/>
            <a:ext cx="1871383" cy="206260"/>
          </a:xfrm>
          <a:custGeom>
            <a:avLst/>
            <a:gdLst/>
            <a:ahLst/>
            <a:cxnLst/>
            <a:rect l="l" t="t" r="r" b="b"/>
            <a:pathLst>
              <a:path w="1871383" h="206260">
                <a:moveTo>
                  <a:pt x="0" y="206260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205486" y="4543506"/>
            <a:ext cx="1969566" cy="217081"/>
          </a:xfrm>
          <a:custGeom>
            <a:avLst/>
            <a:gdLst/>
            <a:ahLst/>
            <a:cxnLst/>
            <a:rect l="l" t="t" r="r" b="b"/>
            <a:pathLst>
              <a:path w="1969566" h="217081">
                <a:moveTo>
                  <a:pt x="1871379" y="10822"/>
                </a:moveTo>
                <a:lnTo>
                  <a:pt x="0" y="217081"/>
                </a:lnTo>
              </a:path>
              <a:path w="1969566" h="217081">
                <a:moveTo>
                  <a:pt x="0" y="217082"/>
                </a:moveTo>
                <a:lnTo>
                  <a:pt x="1871379" y="108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205486" y="4717337"/>
            <a:ext cx="1871383" cy="122237"/>
          </a:xfrm>
          <a:custGeom>
            <a:avLst/>
            <a:gdLst/>
            <a:ahLst/>
            <a:cxnLst/>
            <a:rect l="l" t="t" r="r" b="b"/>
            <a:pathLst>
              <a:path w="1871383" h="122237">
                <a:moveTo>
                  <a:pt x="0" y="122237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205486" y="4710936"/>
            <a:ext cx="1969566" cy="128638"/>
          </a:xfrm>
          <a:custGeom>
            <a:avLst/>
            <a:gdLst/>
            <a:ahLst/>
            <a:cxnLst/>
            <a:rect l="l" t="t" r="r" b="b"/>
            <a:pathLst>
              <a:path w="1969566" h="128638">
                <a:moveTo>
                  <a:pt x="1871379" y="6412"/>
                </a:moveTo>
                <a:lnTo>
                  <a:pt x="0" y="128638"/>
                </a:lnTo>
              </a:path>
              <a:path w="1969566" h="128638">
                <a:moveTo>
                  <a:pt x="0" y="128639"/>
                </a:moveTo>
                <a:lnTo>
                  <a:pt x="1871379" y="64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205486" y="4880365"/>
            <a:ext cx="1871383" cy="38201"/>
          </a:xfrm>
          <a:custGeom>
            <a:avLst/>
            <a:gdLst/>
            <a:ahLst/>
            <a:cxnLst/>
            <a:rect l="l" t="t" r="r" b="b"/>
            <a:pathLst>
              <a:path w="1871383" h="38201">
                <a:moveTo>
                  <a:pt x="0" y="38201"/>
                </a:moveTo>
                <a:lnTo>
                  <a:pt x="1871383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205486" y="4878369"/>
            <a:ext cx="1969566" cy="40195"/>
          </a:xfrm>
          <a:custGeom>
            <a:avLst/>
            <a:gdLst/>
            <a:ahLst/>
            <a:cxnLst/>
            <a:rect l="l" t="t" r="r" b="b"/>
            <a:pathLst>
              <a:path w="1969566" h="40195">
                <a:moveTo>
                  <a:pt x="1871379" y="2003"/>
                </a:moveTo>
                <a:lnTo>
                  <a:pt x="0" y="40195"/>
                </a:lnTo>
              </a:path>
              <a:path w="1969566" h="40195">
                <a:moveTo>
                  <a:pt x="0" y="40196"/>
                </a:moveTo>
                <a:lnTo>
                  <a:pt x="1871379" y="20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205491" y="4997542"/>
            <a:ext cx="1871383" cy="45847"/>
          </a:xfrm>
          <a:custGeom>
            <a:avLst/>
            <a:gdLst/>
            <a:ahLst/>
            <a:cxnLst/>
            <a:rect l="l" t="t" r="r" b="b"/>
            <a:pathLst>
              <a:path w="1871383" h="45847">
                <a:moveTo>
                  <a:pt x="1871383" y="4584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205486" y="4997553"/>
            <a:ext cx="1969566" cy="48247"/>
          </a:xfrm>
          <a:custGeom>
            <a:avLst/>
            <a:gdLst/>
            <a:ahLst/>
            <a:cxnLst/>
            <a:rect l="l" t="t" r="r" b="b"/>
            <a:pathLst>
              <a:path w="1969566" h="48247">
                <a:moveTo>
                  <a:pt x="1871379" y="45842"/>
                </a:moveTo>
                <a:lnTo>
                  <a:pt x="0" y="0"/>
                </a:lnTo>
              </a:path>
              <a:path w="1969566" h="48247">
                <a:moveTo>
                  <a:pt x="0" y="1"/>
                </a:moveTo>
                <a:lnTo>
                  <a:pt x="1871379" y="458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205491" y="5076551"/>
            <a:ext cx="1871383" cy="129857"/>
          </a:xfrm>
          <a:custGeom>
            <a:avLst/>
            <a:gdLst/>
            <a:ahLst/>
            <a:cxnLst/>
            <a:rect l="l" t="t" r="r" b="b"/>
            <a:pathLst>
              <a:path w="1871383" h="129857">
                <a:moveTo>
                  <a:pt x="1871383" y="12985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205486" y="5076549"/>
            <a:ext cx="1969566" cy="136677"/>
          </a:xfrm>
          <a:custGeom>
            <a:avLst/>
            <a:gdLst/>
            <a:ahLst/>
            <a:cxnLst/>
            <a:rect l="l" t="t" r="r" b="b"/>
            <a:pathLst>
              <a:path w="1969566" h="136677">
                <a:moveTo>
                  <a:pt x="1871379" y="129863"/>
                </a:moveTo>
                <a:lnTo>
                  <a:pt x="0" y="0"/>
                </a:lnTo>
              </a:path>
              <a:path w="1969566" h="136677">
                <a:moveTo>
                  <a:pt x="0" y="1"/>
                </a:moveTo>
                <a:lnTo>
                  <a:pt x="1871379" y="1298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205491" y="5155529"/>
            <a:ext cx="1871383" cy="213906"/>
          </a:xfrm>
          <a:custGeom>
            <a:avLst/>
            <a:gdLst/>
            <a:ahLst/>
            <a:cxnLst/>
            <a:rect l="l" t="t" r="r" b="b"/>
            <a:pathLst>
              <a:path w="1871383" h="213906">
                <a:moveTo>
                  <a:pt x="1871383" y="213906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205486" y="5155537"/>
            <a:ext cx="1969566" cy="225120"/>
          </a:xfrm>
          <a:custGeom>
            <a:avLst/>
            <a:gdLst/>
            <a:ahLst/>
            <a:cxnLst/>
            <a:rect l="l" t="t" r="r" b="b"/>
            <a:pathLst>
              <a:path w="1969566" h="225120">
                <a:moveTo>
                  <a:pt x="1871379" y="213897"/>
                </a:moveTo>
                <a:lnTo>
                  <a:pt x="0" y="0"/>
                </a:lnTo>
              </a:path>
              <a:path w="1969566" h="225120">
                <a:moveTo>
                  <a:pt x="0" y="1"/>
                </a:moveTo>
                <a:lnTo>
                  <a:pt x="1871379" y="2138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205491" y="5234537"/>
            <a:ext cx="1871383" cy="297929"/>
          </a:xfrm>
          <a:custGeom>
            <a:avLst/>
            <a:gdLst/>
            <a:ahLst/>
            <a:cxnLst/>
            <a:rect l="l" t="t" r="r" b="b"/>
            <a:pathLst>
              <a:path w="1871383" h="297929">
                <a:moveTo>
                  <a:pt x="1871383" y="297929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205486" y="5234533"/>
            <a:ext cx="1969566" cy="313563"/>
          </a:xfrm>
          <a:custGeom>
            <a:avLst/>
            <a:gdLst/>
            <a:ahLst/>
            <a:cxnLst/>
            <a:rect l="l" t="t" r="r" b="b"/>
            <a:pathLst>
              <a:path w="1969566" h="313563">
                <a:moveTo>
                  <a:pt x="1871379" y="297931"/>
                </a:moveTo>
                <a:lnTo>
                  <a:pt x="0" y="0"/>
                </a:lnTo>
              </a:path>
              <a:path w="1969566" h="313563">
                <a:moveTo>
                  <a:pt x="0" y="1"/>
                </a:moveTo>
                <a:lnTo>
                  <a:pt x="1871379" y="2979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205491" y="5313519"/>
            <a:ext cx="1871383" cy="381965"/>
          </a:xfrm>
          <a:custGeom>
            <a:avLst/>
            <a:gdLst/>
            <a:ahLst/>
            <a:cxnLst/>
            <a:rect l="l" t="t" r="r" b="b"/>
            <a:pathLst>
              <a:path w="1871383" h="381965">
                <a:moveTo>
                  <a:pt x="1871383" y="381965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205486" y="5313522"/>
            <a:ext cx="1969566" cy="402005"/>
          </a:xfrm>
          <a:custGeom>
            <a:avLst/>
            <a:gdLst/>
            <a:ahLst/>
            <a:cxnLst/>
            <a:rect l="l" t="t" r="r" b="b"/>
            <a:pathLst>
              <a:path w="1969566" h="402005">
                <a:moveTo>
                  <a:pt x="1871379" y="381964"/>
                </a:moveTo>
                <a:lnTo>
                  <a:pt x="0" y="0"/>
                </a:lnTo>
              </a:path>
              <a:path w="1969566" h="402005">
                <a:moveTo>
                  <a:pt x="0" y="1"/>
                </a:moveTo>
                <a:lnTo>
                  <a:pt x="1871379" y="3819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205491" y="5392512"/>
            <a:ext cx="1871383" cy="465988"/>
          </a:xfrm>
          <a:custGeom>
            <a:avLst/>
            <a:gdLst/>
            <a:ahLst/>
            <a:cxnLst/>
            <a:rect l="l" t="t" r="r" b="b"/>
            <a:pathLst>
              <a:path w="1871383" h="465988">
                <a:moveTo>
                  <a:pt x="1871383" y="465988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205486" y="5392511"/>
            <a:ext cx="1969566" cy="490435"/>
          </a:xfrm>
          <a:custGeom>
            <a:avLst/>
            <a:gdLst/>
            <a:ahLst/>
            <a:cxnLst/>
            <a:rect l="l" t="t" r="r" b="b"/>
            <a:pathLst>
              <a:path w="1969566" h="490435">
                <a:moveTo>
                  <a:pt x="1871379" y="465986"/>
                </a:moveTo>
                <a:lnTo>
                  <a:pt x="0" y="0"/>
                </a:lnTo>
              </a:path>
              <a:path w="1969566" h="490435">
                <a:moveTo>
                  <a:pt x="0" y="1"/>
                </a:moveTo>
                <a:lnTo>
                  <a:pt x="1871379" y="4659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205491" y="5471505"/>
            <a:ext cx="1871383" cy="550024"/>
          </a:xfrm>
          <a:custGeom>
            <a:avLst/>
            <a:gdLst/>
            <a:ahLst/>
            <a:cxnLst/>
            <a:rect l="l" t="t" r="r" b="b"/>
            <a:pathLst>
              <a:path w="1871383" h="550024">
                <a:moveTo>
                  <a:pt x="1871383" y="550024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205486" y="5471506"/>
            <a:ext cx="1969566" cy="578878"/>
          </a:xfrm>
          <a:custGeom>
            <a:avLst/>
            <a:gdLst/>
            <a:ahLst/>
            <a:cxnLst/>
            <a:rect l="l" t="t" r="r" b="b"/>
            <a:pathLst>
              <a:path w="1969566" h="578878">
                <a:moveTo>
                  <a:pt x="1871379" y="550020"/>
                </a:moveTo>
                <a:lnTo>
                  <a:pt x="0" y="0"/>
                </a:lnTo>
              </a:path>
              <a:path w="1969566" h="578878">
                <a:moveTo>
                  <a:pt x="0" y="1"/>
                </a:moveTo>
                <a:lnTo>
                  <a:pt x="1871379" y="5500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205491" y="5550501"/>
            <a:ext cx="1871383" cy="634047"/>
          </a:xfrm>
          <a:custGeom>
            <a:avLst/>
            <a:gdLst/>
            <a:ahLst/>
            <a:cxnLst/>
            <a:rect l="l" t="t" r="r" b="b"/>
            <a:pathLst>
              <a:path w="1871383" h="634047">
                <a:moveTo>
                  <a:pt x="1871383" y="634047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205486" y="5550496"/>
            <a:ext cx="1969566" cy="667321"/>
          </a:xfrm>
          <a:custGeom>
            <a:avLst/>
            <a:gdLst/>
            <a:ahLst/>
            <a:cxnLst/>
            <a:rect l="l" t="t" r="r" b="b"/>
            <a:pathLst>
              <a:path w="1969566" h="667321">
                <a:moveTo>
                  <a:pt x="1871379" y="634053"/>
                </a:moveTo>
                <a:lnTo>
                  <a:pt x="0" y="0"/>
                </a:lnTo>
              </a:path>
              <a:path w="1969566" h="667321">
                <a:moveTo>
                  <a:pt x="0" y="1"/>
                </a:moveTo>
                <a:lnTo>
                  <a:pt x="1871379" y="6340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205491" y="5629495"/>
            <a:ext cx="1871383" cy="718083"/>
          </a:xfrm>
          <a:custGeom>
            <a:avLst/>
            <a:gdLst/>
            <a:ahLst/>
            <a:cxnLst/>
            <a:rect l="l" t="t" r="r" b="b"/>
            <a:pathLst>
              <a:path w="1871383" h="718083">
                <a:moveTo>
                  <a:pt x="1871383" y="718083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205486" y="5629490"/>
            <a:ext cx="1969566" cy="755764"/>
          </a:xfrm>
          <a:custGeom>
            <a:avLst/>
            <a:gdLst/>
            <a:ahLst/>
            <a:cxnLst/>
            <a:rect l="l" t="t" r="r" b="b"/>
            <a:pathLst>
              <a:path w="1969566" h="755764">
                <a:moveTo>
                  <a:pt x="1871379" y="718087"/>
                </a:moveTo>
                <a:lnTo>
                  <a:pt x="0" y="0"/>
                </a:lnTo>
              </a:path>
              <a:path w="1969566" h="755764">
                <a:moveTo>
                  <a:pt x="0" y="1"/>
                </a:moveTo>
                <a:lnTo>
                  <a:pt x="1871379" y="71808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205491" y="5708477"/>
            <a:ext cx="1871383" cy="802119"/>
          </a:xfrm>
          <a:custGeom>
            <a:avLst/>
            <a:gdLst/>
            <a:ahLst/>
            <a:cxnLst/>
            <a:rect l="l" t="t" r="r" b="b"/>
            <a:pathLst>
              <a:path w="1871383" h="802119">
                <a:moveTo>
                  <a:pt x="1871383" y="802119"/>
                </a:moveTo>
                <a:lnTo>
                  <a:pt x="0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205486" y="5708480"/>
            <a:ext cx="1969566" cy="844207"/>
          </a:xfrm>
          <a:custGeom>
            <a:avLst/>
            <a:gdLst/>
            <a:ahLst/>
            <a:cxnLst/>
            <a:rect l="l" t="t" r="r" b="b"/>
            <a:pathLst>
              <a:path w="1969566" h="844207">
                <a:moveTo>
                  <a:pt x="1871379" y="802121"/>
                </a:moveTo>
                <a:lnTo>
                  <a:pt x="0" y="0"/>
                </a:lnTo>
              </a:path>
              <a:path w="1969566" h="844207">
                <a:moveTo>
                  <a:pt x="0" y="1"/>
                </a:moveTo>
                <a:lnTo>
                  <a:pt x="1871379" y="8021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788878" y="5702849"/>
            <a:ext cx="99415" cy="51066"/>
          </a:xfrm>
          <a:custGeom>
            <a:avLst/>
            <a:gdLst/>
            <a:ahLst/>
            <a:cxnLst/>
            <a:rect l="l" t="t" r="r" b="b"/>
            <a:pathLst>
              <a:path w="99415" h="51066">
                <a:moveTo>
                  <a:pt x="97701" y="13690"/>
                </a:moveTo>
                <a:lnTo>
                  <a:pt x="95986" y="5384"/>
                </a:lnTo>
                <a:lnTo>
                  <a:pt x="89611" y="0"/>
                </a:lnTo>
                <a:lnTo>
                  <a:pt x="83426" y="1701"/>
                </a:lnTo>
                <a:lnTo>
                  <a:pt x="0" y="20789"/>
                </a:lnTo>
                <a:lnTo>
                  <a:pt x="4978" y="51066"/>
                </a:lnTo>
                <a:lnTo>
                  <a:pt x="89623" y="31813"/>
                </a:lnTo>
                <a:lnTo>
                  <a:pt x="95796" y="30124"/>
                </a:lnTo>
                <a:lnTo>
                  <a:pt x="99415" y="22009"/>
                </a:lnTo>
                <a:lnTo>
                  <a:pt x="97701" y="136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788878" y="5702849"/>
            <a:ext cx="99415" cy="51066"/>
          </a:xfrm>
          <a:custGeom>
            <a:avLst/>
            <a:gdLst/>
            <a:ahLst/>
            <a:cxnLst/>
            <a:rect l="l" t="t" r="r" b="b"/>
            <a:pathLst>
              <a:path w="99415" h="51066">
                <a:moveTo>
                  <a:pt x="97701" y="13690"/>
                </a:moveTo>
                <a:lnTo>
                  <a:pt x="95986" y="5384"/>
                </a:lnTo>
                <a:lnTo>
                  <a:pt x="89611" y="0"/>
                </a:lnTo>
                <a:lnTo>
                  <a:pt x="83426" y="1701"/>
                </a:lnTo>
                <a:lnTo>
                  <a:pt x="0" y="20789"/>
                </a:lnTo>
                <a:lnTo>
                  <a:pt x="4978" y="51066"/>
                </a:lnTo>
                <a:lnTo>
                  <a:pt x="89623" y="31813"/>
                </a:lnTo>
                <a:lnTo>
                  <a:pt x="95796" y="30124"/>
                </a:lnTo>
                <a:lnTo>
                  <a:pt x="99415" y="22009"/>
                </a:lnTo>
                <a:lnTo>
                  <a:pt x="97701" y="1369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677242" y="5719494"/>
            <a:ext cx="44589" cy="30022"/>
          </a:xfrm>
          <a:custGeom>
            <a:avLst/>
            <a:gdLst/>
            <a:ahLst/>
            <a:cxnLst/>
            <a:rect l="l" t="t" r="r" b="b"/>
            <a:pathLst>
              <a:path w="44589" h="30022">
                <a:moveTo>
                  <a:pt x="11036" y="368"/>
                </a:moveTo>
                <a:lnTo>
                  <a:pt x="9321" y="0"/>
                </a:lnTo>
                <a:lnTo>
                  <a:pt x="5422" y="76"/>
                </a:lnTo>
                <a:lnTo>
                  <a:pt x="1612" y="5194"/>
                </a:lnTo>
                <a:lnTo>
                  <a:pt x="812" y="11404"/>
                </a:lnTo>
                <a:lnTo>
                  <a:pt x="0" y="17640"/>
                </a:lnTo>
                <a:lnTo>
                  <a:pt x="2514" y="22618"/>
                </a:lnTo>
                <a:lnTo>
                  <a:pt x="6400" y="22555"/>
                </a:lnTo>
                <a:lnTo>
                  <a:pt x="41656" y="30022"/>
                </a:lnTo>
                <a:lnTo>
                  <a:pt x="44589" y="7480"/>
                </a:lnTo>
                <a:lnTo>
                  <a:pt x="11036" y="36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677242" y="5719494"/>
            <a:ext cx="44589" cy="30022"/>
          </a:xfrm>
          <a:custGeom>
            <a:avLst/>
            <a:gdLst/>
            <a:ahLst/>
            <a:cxnLst/>
            <a:rect l="l" t="t" r="r" b="b"/>
            <a:pathLst>
              <a:path w="44589" h="30022">
                <a:moveTo>
                  <a:pt x="11036" y="368"/>
                </a:moveTo>
                <a:lnTo>
                  <a:pt x="10502" y="152"/>
                </a:lnTo>
                <a:lnTo>
                  <a:pt x="9931" y="0"/>
                </a:lnTo>
                <a:lnTo>
                  <a:pt x="9321" y="0"/>
                </a:lnTo>
                <a:lnTo>
                  <a:pt x="5422" y="76"/>
                </a:lnTo>
                <a:lnTo>
                  <a:pt x="1612" y="5194"/>
                </a:lnTo>
                <a:lnTo>
                  <a:pt x="812" y="11404"/>
                </a:lnTo>
                <a:lnTo>
                  <a:pt x="0" y="17640"/>
                </a:lnTo>
                <a:lnTo>
                  <a:pt x="2514" y="22618"/>
                </a:lnTo>
                <a:lnTo>
                  <a:pt x="6400" y="22555"/>
                </a:lnTo>
                <a:lnTo>
                  <a:pt x="41656" y="30022"/>
                </a:lnTo>
                <a:lnTo>
                  <a:pt x="44589" y="7480"/>
                </a:lnTo>
                <a:lnTo>
                  <a:pt x="11036" y="3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555764" y="6367928"/>
            <a:ext cx="104241" cy="52222"/>
          </a:xfrm>
          <a:custGeom>
            <a:avLst/>
            <a:gdLst/>
            <a:ahLst/>
            <a:cxnLst/>
            <a:rect l="l" t="t" r="r" b="b"/>
            <a:pathLst>
              <a:path w="104241" h="52222">
                <a:moveTo>
                  <a:pt x="104241" y="28879"/>
                </a:moveTo>
                <a:lnTo>
                  <a:pt x="45097" y="0"/>
                </a:lnTo>
                <a:lnTo>
                  <a:pt x="0" y="23355"/>
                </a:lnTo>
                <a:lnTo>
                  <a:pt x="59156" y="52222"/>
                </a:lnTo>
                <a:lnTo>
                  <a:pt x="104241" y="288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555764" y="6367928"/>
            <a:ext cx="104241" cy="52222"/>
          </a:xfrm>
          <a:custGeom>
            <a:avLst/>
            <a:gdLst/>
            <a:ahLst/>
            <a:cxnLst/>
            <a:rect l="l" t="t" r="r" b="b"/>
            <a:pathLst>
              <a:path w="104241" h="52222">
                <a:moveTo>
                  <a:pt x="104241" y="28879"/>
                </a:moveTo>
                <a:lnTo>
                  <a:pt x="59156" y="52222"/>
                </a:lnTo>
                <a:lnTo>
                  <a:pt x="0" y="23355"/>
                </a:lnTo>
                <a:lnTo>
                  <a:pt x="45097" y="0"/>
                </a:lnTo>
                <a:lnTo>
                  <a:pt x="104241" y="288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893517" y="6534961"/>
            <a:ext cx="122542" cy="56680"/>
          </a:xfrm>
          <a:custGeom>
            <a:avLst/>
            <a:gdLst/>
            <a:ahLst/>
            <a:cxnLst/>
            <a:rect l="l" t="t" r="r" b="b"/>
            <a:pathLst>
              <a:path w="122542" h="56680">
                <a:moveTo>
                  <a:pt x="122542" y="28384"/>
                </a:moveTo>
                <a:lnTo>
                  <a:pt x="54381" y="0"/>
                </a:lnTo>
                <a:lnTo>
                  <a:pt x="0" y="28308"/>
                </a:lnTo>
                <a:lnTo>
                  <a:pt x="68148" y="56680"/>
                </a:lnTo>
                <a:lnTo>
                  <a:pt x="122542" y="2838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893517" y="6534961"/>
            <a:ext cx="122542" cy="56680"/>
          </a:xfrm>
          <a:custGeom>
            <a:avLst/>
            <a:gdLst/>
            <a:ahLst/>
            <a:cxnLst/>
            <a:rect l="l" t="t" r="r" b="b"/>
            <a:pathLst>
              <a:path w="122542" h="56680">
                <a:moveTo>
                  <a:pt x="122542" y="28384"/>
                </a:moveTo>
                <a:lnTo>
                  <a:pt x="68148" y="56680"/>
                </a:lnTo>
                <a:lnTo>
                  <a:pt x="0" y="28308"/>
                </a:lnTo>
                <a:lnTo>
                  <a:pt x="54381" y="0"/>
                </a:lnTo>
                <a:lnTo>
                  <a:pt x="122542" y="283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632251" y="6369375"/>
            <a:ext cx="279158" cy="135788"/>
          </a:xfrm>
          <a:custGeom>
            <a:avLst/>
            <a:gdLst/>
            <a:ahLst/>
            <a:cxnLst/>
            <a:rect l="l" t="t" r="r" b="b"/>
            <a:pathLst>
              <a:path w="279158" h="135788">
                <a:moveTo>
                  <a:pt x="279158" y="125183"/>
                </a:moveTo>
                <a:lnTo>
                  <a:pt x="21970" y="0"/>
                </a:lnTo>
                <a:lnTo>
                  <a:pt x="0" y="10591"/>
                </a:lnTo>
                <a:lnTo>
                  <a:pt x="257174" y="135788"/>
                </a:lnTo>
                <a:lnTo>
                  <a:pt x="279158" y="1251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632251" y="6369375"/>
            <a:ext cx="279158" cy="135788"/>
          </a:xfrm>
          <a:custGeom>
            <a:avLst/>
            <a:gdLst/>
            <a:ahLst/>
            <a:cxnLst/>
            <a:rect l="l" t="t" r="r" b="b"/>
            <a:pathLst>
              <a:path w="279158" h="135788">
                <a:moveTo>
                  <a:pt x="279158" y="125183"/>
                </a:moveTo>
                <a:lnTo>
                  <a:pt x="257174" y="135788"/>
                </a:lnTo>
                <a:lnTo>
                  <a:pt x="0" y="10591"/>
                </a:lnTo>
                <a:lnTo>
                  <a:pt x="21970" y="0"/>
                </a:lnTo>
                <a:lnTo>
                  <a:pt x="279158" y="1251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760686" y="5484140"/>
            <a:ext cx="22580" cy="958164"/>
          </a:xfrm>
          <a:custGeom>
            <a:avLst/>
            <a:gdLst/>
            <a:ahLst/>
            <a:cxnLst/>
            <a:rect l="l" t="t" r="r" b="b"/>
            <a:pathLst>
              <a:path w="22580" h="958164">
                <a:moveTo>
                  <a:pt x="21983" y="947572"/>
                </a:moveTo>
                <a:lnTo>
                  <a:pt x="22580" y="0"/>
                </a:lnTo>
                <a:lnTo>
                  <a:pt x="609" y="6718"/>
                </a:lnTo>
                <a:lnTo>
                  <a:pt x="0" y="958164"/>
                </a:lnTo>
                <a:lnTo>
                  <a:pt x="21983" y="94757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760686" y="5484140"/>
            <a:ext cx="22580" cy="958164"/>
          </a:xfrm>
          <a:custGeom>
            <a:avLst/>
            <a:gdLst/>
            <a:ahLst/>
            <a:cxnLst/>
            <a:rect l="l" t="t" r="r" b="b"/>
            <a:pathLst>
              <a:path w="22580" h="958164">
                <a:moveTo>
                  <a:pt x="21983" y="947572"/>
                </a:moveTo>
                <a:lnTo>
                  <a:pt x="0" y="958164"/>
                </a:lnTo>
                <a:lnTo>
                  <a:pt x="609" y="6718"/>
                </a:lnTo>
                <a:lnTo>
                  <a:pt x="22580" y="0"/>
                </a:lnTo>
                <a:lnTo>
                  <a:pt x="21983" y="9475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761291" y="6233558"/>
            <a:ext cx="217322" cy="342138"/>
          </a:xfrm>
          <a:custGeom>
            <a:avLst/>
            <a:gdLst/>
            <a:ahLst/>
            <a:cxnLst/>
            <a:rect l="l" t="t" r="r" b="b"/>
            <a:pathLst>
              <a:path w="217322" h="342138">
                <a:moveTo>
                  <a:pt x="217322" y="331533"/>
                </a:moveTo>
                <a:lnTo>
                  <a:pt x="21971" y="0"/>
                </a:lnTo>
                <a:lnTo>
                  <a:pt x="0" y="10604"/>
                </a:lnTo>
                <a:lnTo>
                  <a:pt x="195338" y="342138"/>
                </a:lnTo>
                <a:lnTo>
                  <a:pt x="217322" y="3315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761291" y="6233558"/>
            <a:ext cx="217322" cy="342138"/>
          </a:xfrm>
          <a:custGeom>
            <a:avLst/>
            <a:gdLst/>
            <a:ahLst/>
            <a:cxnLst/>
            <a:rect l="l" t="t" r="r" b="b"/>
            <a:pathLst>
              <a:path w="217322" h="342138">
                <a:moveTo>
                  <a:pt x="217322" y="331533"/>
                </a:moveTo>
                <a:lnTo>
                  <a:pt x="195338" y="342138"/>
                </a:lnTo>
                <a:lnTo>
                  <a:pt x="0" y="10604"/>
                </a:lnTo>
                <a:lnTo>
                  <a:pt x="21971" y="0"/>
                </a:lnTo>
                <a:lnTo>
                  <a:pt x="217322" y="3315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632250" y="6275440"/>
            <a:ext cx="121450" cy="104533"/>
          </a:xfrm>
          <a:custGeom>
            <a:avLst/>
            <a:gdLst/>
            <a:ahLst/>
            <a:cxnLst/>
            <a:rect l="l" t="t" r="r" b="b"/>
            <a:pathLst>
              <a:path w="121450" h="104533">
                <a:moveTo>
                  <a:pt x="121450" y="0"/>
                </a:moveTo>
                <a:lnTo>
                  <a:pt x="99466" y="10591"/>
                </a:lnTo>
                <a:lnTo>
                  <a:pt x="0" y="104533"/>
                </a:lnTo>
                <a:lnTo>
                  <a:pt x="21970" y="93929"/>
                </a:lnTo>
                <a:lnTo>
                  <a:pt x="12145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632250" y="6275440"/>
            <a:ext cx="121450" cy="104533"/>
          </a:xfrm>
          <a:custGeom>
            <a:avLst/>
            <a:gdLst/>
            <a:ahLst/>
            <a:cxnLst/>
            <a:rect l="l" t="t" r="r" b="b"/>
            <a:pathLst>
              <a:path w="121450" h="104533">
                <a:moveTo>
                  <a:pt x="121450" y="0"/>
                </a:moveTo>
                <a:lnTo>
                  <a:pt x="99466" y="10591"/>
                </a:lnTo>
                <a:lnTo>
                  <a:pt x="0" y="104533"/>
                </a:lnTo>
                <a:lnTo>
                  <a:pt x="21970" y="93929"/>
                </a:lnTo>
                <a:lnTo>
                  <a:pt x="12145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585621" y="5491820"/>
            <a:ext cx="371005" cy="1083868"/>
          </a:xfrm>
          <a:custGeom>
            <a:avLst/>
            <a:gdLst/>
            <a:ahLst/>
            <a:cxnLst/>
            <a:rect l="l" t="t" r="r" b="b"/>
            <a:pathLst>
              <a:path w="371005" h="1083868">
                <a:moveTo>
                  <a:pt x="175069" y="950480"/>
                </a:moveTo>
                <a:lnTo>
                  <a:pt x="146100" y="0"/>
                </a:lnTo>
                <a:lnTo>
                  <a:pt x="146100" y="757783"/>
                </a:lnTo>
                <a:lnTo>
                  <a:pt x="46621" y="888149"/>
                </a:lnTo>
                <a:lnTo>
                  <a:pt x="146100" y="794207"/>
                </a:lnTo>
                <a:lnTo>
                  <a:pt x="146100" y="936574"/>
                </a:lnTo>
                <a:lnTo>
                  <a:pt x="321652" y="1040536"/>
                </a:lnTo>
                <a:lnTo>
                  <a:pt x="304139" y="1013485"/>
                </a:lnTo>
                <a:lnTo>
                  <a:pt x="175069" y="950480"/>
                </a:lnTo>
                <a:close/>
              </a:path>
              <a:path w="371005" h="1083868">
                <a:moveTo>
                  <a:pt x="0" y="898677"/>
                </a:moveTo>
                <a:lnTo>
                  <a:pt x="22694" y="910729"/>
                </a:lnTo>
                <a:lnTo>
                  <a:pt x="33324" y="900709"/>
                </a:lnTo>
                <a:lnTo>
                  <a:pt x="321652" y="1040536"/>
                </a:lnTo>
                <a:lnTo>
                  <a:pt x="146100" y="936574"/>
                </a:lnTo>
                <a:lnTo>
                  <a:pt x="46621" y="888149"/>
                </a:lnTo>
                <a:lnTo>
                  <a:pt x="146100" y="757783"/>
                </a:lnTo>
                <a:lnTo>
                  <a:pt x="0" y="898677"/>
                </a:lnTo>
                <a:close/>
              </a:path>
              <a:path w="371005" h="1083868">
                <a:moveTo>
                  <a:pt x="146100" y="0"/>
                </a:moveTo>
                <a:lnTo>
                  <a:pt x="175069" y="950480"/>
                </a:lnTo>
                <a:lnTo>
                  <a:pt x="175679" y="795261"/>
                </a:lnTo>
                <a:lnTo>
                  <a:pt x="304139" y="1013485"/>
                </a:lnTo>
                <a:lnTo>
                  <a:pt x="321652" y="1040536"/>
                </a:lnTo>
                <a:lnTo>
                  <a:pt x="335661" y="1070000"/>
                </a:lnTo>
                <a:lnTo>
                  <a:pt x="371005" y="1083868"/>
                </a:lnTo>
                <a:lnTo>
                  <a:pt x="175679" y="752347"/>
                </a:lnTo>
                <a:lnTo>
                  <a:pt x="175679" y="3708"/>
                </a:lnTo>
                <a:lnTo>
                  <a:pt x="14610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760690" y="6287081"/>
            <a:ext cx="129070" cy="218224"/>
          </a:xfrm>
          <a:custGeom>
            <a:avLst/>
            <a:gdLst/>
            <a:ahLst/>
            <a:cxnLst/>
            <a:rect l="l" t="t" r="r" b="b"/>
            <a:pathLst>
              <a:path w="129070" h="218224">
                <a:moveTo>
                  <a:pt x="0" y="155219"/>
                </a:moveTo>
                <a:lnTo>
                  <a:pt x="609" y="0"/>
                </a:lnTo>
                <a:lnTo>
                  <a:pt x="129070" y="218224"/>
                </a:lnTo>
                <a:lnTo>
                  <a:pt x="0" y="1552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632243" y="6286028"/>
            <a:ext cx="99479" cy="142367"/>
          </a:xfrm>
          <a:custGeom>
            <a:avLst/>
            <a:gdLst/>
            <a:ahLst/>
            <a:cxnLst/>
            <a:rect l="l" t="t" r="r" b="b"/>
            <a:pathLst>
              <a:path w="99479" h="142366">
                <a:moveTo>
                  <a:pt x="0" y="93941"/>
                </a:moveTo>
                <a:lnTo>
                  <a:pt x="99479" y="0"/>
                </a:lnTo>
                <a:lnTo>
                  <a:pt x="99479" y="142366"/>
                </a:lnTo>
                <a:lnTo>
                  <a:pt x="0" y="9394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585621" y="5491820"/>
            <a:ext cx="371005" cy="1083868"/>
          </a:xfrm>
          <a:custGeom>
            <a:avLst/>
            <a:gdLst/>
            <a:ahLst/>
            <a:cxnLst/>
            <a:rect l="l" t="t" r="r" b="b"/>
            <a:pathLst>
              <a:path w="371005" h="1083868">
                <a:moveTo>
                  <a:pt x="175679" y="752347"/>
                </a:moveTo>
                <a:lnTo>
                  <a:pt x="175679" y="3708"/>
                </a:lnTo>
                <a:lnTo>
                  <a:pt x="146100" y="0"/>
                </a:lnTo>
                <a:lnTo>
                  <a:pt x="146100" y="757783"/>
                </a:lnTo>
                <a:lnTo>
                  <a:pt x="0" y="898677"/>
                </a:lnTo>
                <a:lnTo>
                  <a:pt x="22694" y="910729"/>
                </a:lnTo>
                <a:lnTo>
                  <a:pt x="33324" y="900709"/>
                </a:lnTo>
                <a:lnTo>
                  <a:pt x="321652" y="1040536"/>
                </a:lnTo>
                <a:lnTo>
                  <a:pt x="335661" y="1070000"/>
                </a:lnTo>
                <a:lnTo>
                  <a:pt x="371005" y="1083868"/>
                </a:lnTo>
                <a:lnTo>
                  <a:pt x="175679" y="7523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768543" y="5503866"/>
            <a:ext cx="6629" cy="14312"/>
          </a:xfrm>
          <a:custGeom>
            <a:avLst/>
            <a:gdLst/>
            <a:ahLst/>
            <a:cxnLst/>
            <a:rect l="l" t="t" r="r" b="b"/>
            <a:pathLst>
              <a:path w="6629" h="14312">
                <a:moveTo>
                  <a:pt x="6629" y="6705"/>
                </a:moveTo>
                <a:lnTo>
                  <a:pt x="6629" y="2895"/>
                </a:lnTo>
                <a:lnTo>
                  <a:pt x="5143" y="0"/>
                </a:lnTo>
                <a:lnTo>
                  <a:pt x="1485" y="495"/>
                </a:lnTo>
                <a:lnTo>
                  <a:pt x="0" y="3771"/>
                </a:lnTo>
                <a:lnTo>
                  <a:pt x="0" y="11404"/>
                </a:lnTo>
                <a:lnTo>
                  <a:pt x="1485" y="14312"/>
                </a:lnTo>
                <a:lnTo>
                  <a:pt x="5143" y="13804"/>
                </a:lnTo>
                <a:lnTo>
                  <a:pt x="6629" y="10515"/>
                </a:lnTo>
                <a:lnTo>
                  <a:pt x="6629" y="6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768543" y="5503866"/>
            <a:ext cx="6629" cy="14312"/>
          </a:xfrm>
          <a:custGeom>
            <a:avLst/>
            <a:gdLst/>
            <a:ahLst/>
            <a:cxnLst/>
            <a:rect l="l" t="t" r="r" b="b"/>
            <a:pathLst>
              <a:path w="6629" h="14312">
                <a:moveTo>
                  <a:pt x="6629" y="6705"/>
                </a:moveTo>
                <a:lnTo>
                  <a:pt x="6629" y="10515"/>
                </a:lnTo>
                <a:lnTo>
                  <a:pt x="5143" y="13804"/>
                </a:lnTo>
                <a:lnTo>
                  <a:pt x="3314" y="14058"/>
                </a:lnTo>
                <a:lnTo>
                  <a:pt x="1485" y="14312"/>
                </a:lnTo>
                <a:lnTo>
                  <a:pt x="0" y="11404"/>
                </a:lnTo>
                <a:lnTo>
                  <a:pt x="0" y="7581"/>
                </a:lnTo>
                <a:lnTo>
                  <a:pt x="0" y="3771"/>
                </a:lnTo>
                <a:lnTo>
                  <a:pt x="1485" y="495"/>
                </a:lnTo>
                <a:lnTo>
                  <a:pt x="3314" y="254"/>
                </a:lnTo>
                <a:lnTo>
                  <a:pt x="5143" y="0"/>
                </a:lnTo>
                <a:lnTo>
                  <a:pt x="6629" y="2895"/>
                </a:lnTo>
                <a:lnTo>
                  <a:pt x="6629" y="67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768543" y="5546154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2882"/>
                </a:lnTo>
                <a:lnTo>
                  <a:pt x="5143" y="0"/>
                </a:lnTo>
                <a:lnTo>
                  <a:pt x="1485" y="495"/>
                </a:lnTo>
                <a:lnTo>
                  <a:pt x="0" y="3784"/>
                </a:lnTo>
                <a:lnTo>
                  <a:pt x="0" y="11391"/>
                </a:lnTo>
                <a:lnTo>
                  <a:pt x="1485" y="14287"/>
                </a:lnTo>
                <a:lnTo>
                  <a:pt x="5143" y="13792"/>
                </a:lnTo>
                <a:lnTo>
                  <a:pt x="6629" y="10502"/>
                </a:lnTo>
                <a:lnTo>
                  <a:pt x="6629" y="6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768543" y="5546154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10502"/>
                </a:lnTo>
                <a:lnTo>
                  <a:pt x="5143" y="13792"/>
                </a:lnTo>
                <a:lnTo>
                  <a:pt x="3314" y="14033"/>
                </a:lnTo>
                <a:lnTo>
                  <a:pt x="1485" y="14287"/>
                </a:lnTo>
                <a:lnTo>
                  <a:pt x="0" y="11391"/>
                </a:lnTo>
                <a:lnTo>
                  <a:pt x="0" y="7581"/>
                </a:lnTo>
                <a:lnTo>
                  <a:pt x="0" y="3784"/>
                </a:lnTo>
                <a:lnTo>
                  <a:pt x="1485" y="495"/>
                </a:lnTo>
                <a:lnTo>
                  <a:pt x="3314" y="241"/>
                </a:lnTo>
                <a:lnTo>
                  <a:pt x="5143" y="0"/>
                </a:lnTo>
                <a:lnTo>
                  <a:pt x="6629" y="2882"/>
                </a:lnTo>
                <a:lnTo>
                  <a:pt x="6629" y="6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768543" y="5588430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2882"/>
                </a:lnTo>
                <a:lnTo>
                  <a:pt x="5143" y="0"/>
                </a:lnTo>
                <a:lnTo>
                  <a:pt x="1485" y="482"/>
                </a:lnTo>
                <a:lnTo>
                  <a:pt x="0" y="3784"/>
                </a:lnTo>
                <a:lnTo>
                  <a:pt x="0" y="11391"/>
                </a:lnTo>
                <a:lnTo>
                  <a:pt x="1485" y="14287"/>
                </a:lnTo>
                <a:lnTo>
                  <a:pt x="5143" y="13792"/>
                </a:lnTo>
                <a:lnTo>
                  <a:pt x="6629" y="10502"/>
                </a:lnTo>
                <a:lnTo>
                  <a:pt x="6629" y="6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768543" y="5588430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10502"/>
                </a:lnTo>
                <a:lnTo>
                  <a:pt x="5143" y="13792"/>
                </a:lnTo>
                <a:lnTo>
                  <a:pt x="3314" y="14033"/>
                </a:lnTo>
                <a:lnTo>
                  <a:pt x="1485" y="14287"/>
                </a:lnTo>
                <a:lnTo>
                  <a:pt x="0" y="11391"/>
                </a:lnTo>
                <a:lnTo>
                  <a:pt x="0" y="7581"/>
                </a:lnTo>
                <a:lnTo>
                  <a:pt x="0" y="3784"/>
                </a:lnTo>
                <a:lnTo>
                  <a:pt x="1485" y="482"/>
                </a:lnTo>
                <a:lnTo>
                  <a:pt x="3314" y="241"/>
                </a:lnTo>
                <a:lnTo>
                  <a:pt x="5143" y="0"/>
                </a:lnTo>
                <a:lnTo>
                  <a:pt x="6629" y="2882"/>
                </a:lnTo>
                <a:lnTo>
                  <a:pt x="6629" y="6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768543" y="5630698"/>
            <a:ext cx="6629" cy="14300"/>
          </a:xfrm>
          <a:custGeom>
            <a:avLst/>
            <a:gdLst/>
            <a:ahLst/>
            <a:cxnLst/>
            <a:rect l="l" t="t" r="r" b="b"/>
            <a:pathLst>
              <a:path w="6629" h="14300">
                <a:moveTo>
                  <a:pt x="6629" y="6705"/>
                </a:moveTo>
                <a:lnTo>
                  <a:pt x="6629" y="2895"/>
                </a:lnTo>
                <a:lnTo>
                  <a:pt x="5143" y="0"/>
                </a:lnTo>
                <a:lnTo>
                  <a:pt x="1485" y="482"/>
                </a:lnTo>
                <a:lnTo>
                  <a:pt x="0" y="3771"/>
                </a:lnTo>
                <a:lnTo>
                  <a:pt x="0" y="11417"/>
                </a:lnTo>
                <a:lnTo>
                  <a:pt x="1485" y="14300"/>
                </a:lnTo>
                <a:lnTo>
                  <a:pt x="5143" y="13804"/>
                </a:lnTo>
                <a:lnTo>
                  <a:pt x="6629" y="10515"/>
                </a:lnTo>
                <a:lnTo>
                  <a:pt x="6629" y="6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768543" y="5630698"/>
            <a:ext cx="6629" cy="14300"/>
          </a:xfrm>
          <a:custGeom>
            <a:avLst/>
            <a:gdLst/>
            <a:ahLst/>
            <a:cxnLst/>
            <a:rect l="l" t="t" r="r" b="b"/>
            <a:pathLst>
              <a:path w="6629" h="14300">
                <a:moveTo>
                  <a:pt x="6629" y="6705"/>
                </a:moveTo>
                <a:lnTo>
                  <a:pt x="6629" y="10515"/>
                </a:lnTo>
                <a:lnTo>
                  <a:pt x="5143" y="13804"/>
                </a:lnTo>
                <a:lnTo>
                  <a:pt x="3314" y="14058"/>
                </a:lnTo>
                <a:lnTo>
                  <a:pt x="1485" y="14300"/>
                </a:lnTo>
                <a:lnTo>
                  <a:pt x="0" y="11417"/>
                </a:lnTo>
                <a:lnTo>
                  <a:pt x="0" y="7594"/>
                </a:lnTo>
                <a:lnTo>
                  <a:pt x="0" y="3771"/>
                </a:lnTo>
                <a:lnTo>
                  <a:pt x="1485" y="482"/>
                </a:lnTo>
                <a:lnTo>
                  <a:pt x="3314" y="241"/>
                </a:lnTo>
                <a:lnTo>
                  <a:pt x="5143" y="0"/>
                </a:lnTo>
                <a:lnTo>
                  <a:pt x="6629" y="2895"/>
                </a:lnTo>
                <a:lnTo>
                  <a:pt x="6629" y="67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768543" y="5672986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2882"/>
                </a:lnTo>
                <a:lnTo>
                  <a:pt x="5143" y="0"/>
                </a:lnTo>
                <a:lnTo>
                  <a:pt x="1485" y="482"/>
                </a:lnTo>
                <a:lnTo>
                  <a:pt x="0" y="3784"/>
                </a:lnTo>
                <a:lnTo>
                  <a:pt x="0" y="11391"/>
                </a:lnTo>
                <a:lnTo>
                  <a:pt x="1485" y="14287"/>
                </a:lnTo>
                <a:lnTo>
                  <a:pt x="5143" y="13792"/>
                </a:lnTo>
                <a:lnTo>
                  <a:pt x="6629" y="10502"/>
                </a:lnTo>
                <a:lnTo>
                  <a:pt x="6629" y="66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768543" y="5672986"/>
            <a:ext cx="6629" cy="14287"/>
          </a:xfrm>
          <a:custGeom>
            <a:avLst/>
            <a:gdLst/>
            <a:ahLst/>
            <a:cxnLst/>
            <a:rect l="l" t="t" r="r" b="b"/>
            <a:pathLst>
              <a:path w="6629" h="14287">
                <a:moveTo>
                  <a:pt x="6629" y="6692"/>
                </a:moveTo>
                <a:lnTo>
                  <a:pt x="6629" y="10502"/>
                </a:lnTo>
                <a:lnTo>
                  <a:pt x="5143" y="13792"/>
                </a:lnTo>
                <a:lnTo>
                  <a:pt x="3314" y="14033"/>
                </a:lnTo>
                <a:lnTo>
                  <a:pt x="1485" y="14287"/>
                </a:lnTo>
                <a:lnTo>
                  <a:pt x="0" y="11391"/>
                </a:lnTo>
                <a:lnTo>
                  <a:pt x="0" y="7581"/>
                </a:lnTo>
                <a:lnTo>
                  <a:pt x="0" y="3784"/>
                </a:lnTo>
                <a:lnTo>
                  <a:pt x="1485" y="482"/>
                </a:lnTo>
                <a:lnTo>
                  <a:pt x="3314" y="241"/>
                </a:lnTo>
                <a:lnTo>
                  <a:pt x="5143" y="0"/>
                </a:lnTo>
                <a:lnTo>
                  <a:pt x="6629" y="2882"/>
                </a:lnTo>
                <a:lnTo>
                  <a:pt x="6629" y="6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698635" y="5706302"/>
            <a:ext cx="62661" cy="99555"/>
          </a:xfrm>
          <a:custGeom>
            <a:avLst/>
            <a:gdLst/>
            <a:ahLst/>
            <a:cxnLst/>
            <a:rect l="l" t="t" r="r" b="b"/>
            <a:pathLst>
              <a:path w="62661" h="99555">
                <a:moveTo>
                  <a:pt x="62661" y="99555"/>
                </a:moveTo>
                <a:lnTo>
                  <a:pt x="62661" y="13449"/>
                </a:lnTo>
                <a:lnTo>
                  <a:pt x="0" y="0"/>
                </a:lnTo>
                <a:lnTo>
                  <a:pt x="0" y="86106"/>
                </a:lnTo>
                <a:lnTo>
                  <a:pt x="62661" y="995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698635" y="5706302"/>
            <a:ext cx="62661" cy="99555"/>
          </a:xfrm>
          <a:custGeom>
            <a:avLst/>
            <a:gdLst/>
            <a:ahLst/>
            <a:cxnLst/>
            <a:rect l="l" t="t" r="r" b="b"/>
            <a:pathLst>
              <a:path w="62661" h="99555">
                <a:moveTo>
                  <a:pt x="62661" y="99555"/>
                </a:moveTo>
                <a:lnTo>
                  <a:pt x="0" y="86106"/>
                </a:lnTo>
                <a:lnTo>
                  <a:pt x="0" y="0"/>
                </a:lnTo>
                <a:lnTo>
                  <a:pt x="62661" y="13449"/>
                </a:lnTo>
                <a:lnTo>
                  <a:pt x="62661" y="99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761296" y="5696819"/>
            <a:ext cx="57340" cy="109042"/>
          </a:xfrm>
          <a:custGeom>
            <a:avLst/>
            <a:gdLst/>
            <a:ahLst/>
            <a:cxnLst/>
            <a:rect l="l" t="t" r="r" b="b"/>
            <a:pathLst>
              <a:path w="57340" h="109042">
                <a:moveTo>
                  <a:pt x="57340" y="86093"/>
                </a:moveTo>
                <a:lnTo>
                  <a:pt x="57340" y="0"/>
                </a:lnTo>
                <a:lnTo>
                  <a:pt x="0" y="22936"/>
                </a:lnTo>
                <a:lnTo>
                  <a:pt x="0" y="109042"/>
                </a:lnTo>
                <a:lnTo>
                  <a:pt x="57340" y="8609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761296" y="5696819"/>
            <a:ext cx="57340" cy="109042"/>
          </a:xfrm>
          <a:custGeom>
            <a:avLst/>
            <a:gdLst/>
            <a:ahLst/>
            <a:cxnLst/>
            <a:rect l="l" t="t" r="r" b="b"/>
            <a:pathLst>
              <a:path w="57340" h="109042">
                <a:moveTo>
                  <a:pt x="57340" y="86093"/>
                </a:moveTo>
                <a:lnTo>
                  <a:pt x="0" y="109042"/>
                </a:lnTo>
                <a:lnTo>
                  <a:pt x="0" y="22936"/>
                </a:lnTo>
                <a:lnTo>
                  <a:pt x="57340" y="0"/>
                </a:lnTo>
                <a:lnTo>
                  <a:pt x="57340" y="860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698639" y="5689476"/>
            <a:ext cx="120002" cy="30276"/>
          </a:xfrm>
          <a:custGeom>
            <a:avLst/>
            <a:gdLst/>
            <a:ahLst/>
            <a:cxnLst/>
            <a:rect l="l" t="t" r="r" b="b"/>
            <a:pathLst>
              <a:path w="120002" h="30276">
                <a:moveTo>
                  <a:pt x="84632" y="0"/>
                </a:moveTo>
                <a:lnTo>
                  <a:pt x="84632" y="7302"/>
                </a:lnTo>
                <a:lnTo>
                  <a:pt x="63309" y="16814"/>
                </a:lnTo>
                <a:lnTo>
                  <a:pt x="33083" y="11722"/>
                </a:lnTo>
                <a:lnTo>
                  <a:pt x="33083" y="5892"/>
                </a:lnTo>
                <a:lnTo>
                  <a:pt x="0" y="16827"/>
                </a:lnTo>
                <a:lnTo>
                  <a:pt x="62661" y="30276"/>
                </a:lnTo>
                <a:lnTo>
                  <a:pt x="120002" y="7340"/>
                </a:lnTo>
                <a:lnTo>
                  <a:pt x="8463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698639" y="5689476"/>
            <a:ext cx="120002" cy="30276"/>
          </a:xfrm>
          <a:custGeom>
            <a:avLst/>
            <a:gdLst/>
            <a:ahLst/>
            <a:cxnLst/>
            <a:rect l="l" t="t" r="r" b="b"/>
            <a:pathLst>
              <a:path w="120002" h="30276">
                <a:moveTo>
                  <a:pt x="0" y="16827"/>
                </a:moveTo>
                <a:lnTo>
                  <a:pt x="62661" y="30276"/>
                </a:lnTo>
                <a:lnTo>
                  <a:pt x="120002" y="7340"/>
                </a:lnTo>
                <a:lnTo>
                  <a:pt x="84632" y="0"/>
                </a:lnTo>
                <a:lnTo>
                  <a:pt x="84632" y="7302"/>
                </a:lnTo>
                <a:lnTo>
                  <a:pt x="63309" y="16814"/>
                </a:lnTo>
                <a:lnTo>
                  <a:pt x="33083" y="11722"/>
                </a:lnTo>
                <a:lnTo>
                  <a:pt x="33083" y="5892"/>
                </a:lnTo>
                <a:lnTo>
                  <a:pt x="0" y="1682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785157" y="5738030"/>
            <a:ext cx="44577" cy="30010"/>
          </a:xfrm>
          <a:custGeom>
            <a:avLst/>
            <a:gdLst/>
            <a:ahLst/>
            <a:cxnLst/>
            <a:rect l="l" t="t" r="r" b="b"/>
            <a:pathLst>
              <a:path w="44576" h="30010">
                <a:moveTo>
                  <a:pt x="11036" y="355"/>
                </a:moveTo>
                <a:lnTo>
                  <a:pt x="9321" y="0"/>
                </a:lnTo>
                <a:lnTo>
                  <a:pt x="5435" y="76"/>
                </a:lnTo>
                <a:lnTo>
                  <a:pt x="1612" y="5194"/>
                </a:lnTo>
                <a:lnTo>
                  <a:pt x="812" y="11391"/>
                </a:lnTo>
                <a:lnTo>
                  <a:pt x="0" y="17627"/>
                </a:lnTo>
                <a:lnTo>
                  <a:pt x="2514" y="22605"/>
                </a:lnTo>
                <a:lnTo>
                  <a:pt x="6400" y="22542"/>
                </a:lnTo>
                <a:lnTo>
                  <a:pt x="41656" y="30010"/>
                </a:lnTo>
                <a:lnTo>
                  <a:pt x="44577" y="7467"/>
                </a:lnTo>
                <a:lnTo>
                  <a:pt x="11036" y="3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785157" y="5738017"/>
            <a:ext cx="44577" cy="30022"/>
          </a:xfrm>
          <a:custGeom>
            <a:avLst/>
            <a:gdLst/>
            <a:ahLst/>
            <a:cxnLst/>
            <a:rect l="l" t="t" r="r" b="b"/>
            <a:pathLst>
              <a:path w="44576" h="30022">
                <a:moveTo>
                  <a:pt x="11036" y="368"/>
                </a:moveTo>
                <a:lnTo>
                  <a:pt x="10502" y="152"/>
                </a:lnTo>
                <a:lnTo>
                  <a:pt x="9931" y="0"/>
                </a:lnTo>
                <a:lnTo>
                  <a:pt x="9321" y="12"/>
                </a:lnTo>
                <a:lnTo>
                  <a:pt x="5435" y="88"/>
                </a:lnTo>
                <a:lnTo>
                  <a:pt x="1612" y="5206"/>
                </a:lnTo>
                <a:lnTo>
                  <a:pt x="812" y="11404"/>
                </a:lnTo>
                <a:lnTo>
                  <a:pt x="0" y="17640"/>
                </a:lnTo>
                <a:lnTo>
                  <a:pt x="2514" y="22618"/>
                </a:lnTo>
                <a:lnTo>
                  <a:pt x="6400" y="22555"/>
                </a:lnTo>
                <a:lnTo>
                  <a:pt x="41656" y="30022"/>
                </a:lnTo>
                <a:lnTo>
                  <a:pt x="44577" y="7480"/>
                </a:lnTo>
                <a:lnTo>
                  <a:pt x="11036" y="3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820419" y="5745426"/>
            <a:ext cx="15722" cy="22682"/>
          </a:xfrm>
          <a:custGeom>
            <a:avLst/>
            <a:gdLst/>
            <a:ahLst/>
            <a:cxnLst/>
            <a:rect l="l" t="t" r="r" b="b"/>
            <a:pathLst>
              <a:path w="15722" h="22682">
                <a:moveTo>
                  <a:pt x="800" y="11480"/>
                </a:moveTo>
                <a:lnTo>
                  <a:pt x="0" y="17716"/>
                </a:lnTo>
                <a:lnTo>
                  <a:pt x="2501" y="22682"/>
                </a:lnTo>
                <a:lnTo>
                  <a:pt x="10299" y="22542"/>
                </a:lnTo>
                <a:lnTo>
                  <a:pt x="14122" y="17437"/>
                </a:lnTo>
                <a:lnTo>
                  <a:pt x="14922" y="11214"/>
                </a:lnTo>
                <a:lnTo>
                  <a:pt x="15722" y="4978"/>
                </a:lnTo>
                <a:lnTo>
                  <a:pt x="13220" y="0"/>
                </a:lnTo>
                <a:lnTo>
                  <a:pt x="5422" y="152"/>
                </a:lnTo>
                <a:lnTo>
                  <a:pt x="1600" y="5257"/>
                </a:lnTo>
                <a:lnTo>
                  <a:pt x="800" y="114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820419" y="5745426"/>
            <a:ext cx="15722" cy="22682"/>
          </a:xfrm>
          <a:custGeom>
            <a:avLst/>
            <a:gdLst/>
            <a:ahLst/>
            <a:cxnLst/>
            <a:rect l="l" t="t" r="r" b="b"/>
            <a:pathLst>
              <a:path w="15722" h="22682">
                <a:moveTo>
                  <a:pt x="800" y="11480"/>
                </a:moveTo>
                <a:lnTo>
                  <a:pt x="0" y="17716"/>
                </a:lnTo>
                <a:lnTo>
                  <a:pt x="2501" y="22682"/>
                </a:lnTo>
                <a:lnTo>
                  <a:pt x="6400" y="22618"/>
                </a:lnTo>
                <a:lnTo>
                  <a:pt x="10299" y="22542"/>
                </a:lnTo>
                <a:lnTo>
                  <a:pt x="14122" y="17437"/>
                </a:lnTo>
                <a:lnTo>
                  <a:pt x="14922" y="11214"/>
                </a:lnTo>
                <a:lnTo>
                  <a:pt x="15722" y="4978"/>
                </a:lnTo>
                <a:lnTo>
                  <a:pt x="13220" y="0"/>
                </a:lnTo>
                <a:lnTo>
                  <a:pt x="9321" y="76"/>
                </a:lnTo>
                <a:lnTo>
                  <a:pt x="5422" y="152"/>
                </a:lnTo>
                <a:lnTo>
                  <a:pt x="1600" y="5257"/>
                </a:lnTo>
                <a:lnTo>
                  <a:pt x="800" y="1148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133736" y="5839767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2"/>
                </a:lnTo>
                <a:lnTo>
                  <a:pt x="11976" y="12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133736" y="5839767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1391" y="863"/>
                </a:lnTo>
                <a:lnTo>
                  <a:pt x="10782" y="596"/>
                </a:ln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2"/>
                </a:lnTo>
                <a:lnTo>
                  <a:pt x="11976" y="12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001771" y="6582636"/>
            <a:ext cx="113233" cy="63068"/>
          </a:xfrm>
          <a:custGeom>
            <a:avLst/>
            <a:gdLst/>
            <a:ahLst/>
            <a:cxnLst/>
            <a:rect l="l" t="t" r="r" b="b"/>
            <a:pathLst>
              <a:path w="113233" h="63068">
                <a:moveTo>
                  <a:pt x="113233" y="42887"/>
                </a:moveTo>
                <a:lnTo>
                  <a:pt x="48983" y="0"/>
                </a:lnTo>
                <a:lnTo>
                  <a:pt x="0" y="20180"/>
                </a:lnTo>
                <a:lnTo>
                  <a:pt x="64236" y="63068"/>
                </a:lnTo>
                <a:lnTo>
                  <a:pt x="113233" y="428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001771" y="6582636"/>
            <a:ext cx="113233" cy="63068"/>
          </a:xfrm>
          <a:custGeom>
            <a:avLst/>
            <a:gdLst/>
            <a:ahLst/>
            <a:cxnLst/>
            <a:rect l="l" t="t" r="r" b="b"/>
            <a:pathLst>
              <a:path w="113233" h="63068">
                <a:moveTo>
                  <a:pt x="113233" y="42887"/>
                </a:moveTo>
                <a:lnTo>
                  <a:pt x="64236" y="63068"/>
                </a:lnTo>
                <a:lnTo>
                  <a:pt x="0" y="20180"/>
                </a:lnTo>
                <a:lnTo>
                  <a:pt x="48983" y="0"/>
                </a:lnTo>
                <a:lnTo>
                  <a:pt x="113233" y="4288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368657" y="6831499"/>
            <a:ext cx="133108" cy="68211"/>
          </a:xfrm>
          <a:custGeom>
            <a:avLst/>
            <a:gdLst/>
            <a:ahLst/>
            <a:cxnLst/>
            <a:rect l="l" t="t" r="r" b="b"/>
            <a:pathLst>
              <a:path w="133108" h="68211">
                <a:moveTo>
                  <a:pt x="133108" y="43713"/>
                </a:moveTo>
                <a:lnTo>
                  <a:pt x="59080" y="0"/>
                </a:lnTo>
                <a:lnTo>
                  <a:pt x="0" y="24485"/>
                </a:lnTo>
                <a:lnTo>
                  <a:pt x="74028" y="68211"/>
                </a:lnTo>
                <a:lnTo>
                  <a:pt x="133108" y="437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368657" y="6831499"/>
            <a:ext cx="133108" cy="68211"/>
          </a:xfrm>
          <a:custGeom>
            <a:avLst/>
            <a:gdLst/>
            <a:ahLst/>
            <a:cxnLst/>
            <a:rect l="l" t="t" r="r" b="b"/>
            <a:pathLst>
              <a:path w="133108" h="68211">
                <a:moveTo>
                  <a:pt x="133108" y="43713"/>
                </a:moveTo>
                <a:lnTo>
                  <a:pt x="74028" y="68211"/>
                </a:lnTo>
                <a:lnTo>
                  <a:pt x="0" y="24485"/>
                </a:lnTo>
                <a:lnTo>
                  <a:pt x="59080" y="0"/>
                </a:lnTo>
                <a:lnTo>
                  <a:pt x="133108" y="437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084854" y="6592651"/>
            <a:ext cx="303237" cy="194970"/>
          </a:xfrm>
          <a:custGeom>
            <a:avLst/>
            <a:gdLst/>
            <a:ahLst/>
            <a:cxnLst/>
            <a:rect l="l" t="t" r="r" b="b"/>
            <a:pathLst>
              <a:path w="303237" h="194970">
                <a:moveTo>
                  <a:pt x="303237" y="186042"/>
                </a:moveTo>
                <a:lnTo>
                  <a:pt x="23876" y="0"/>
                </a:lnTo>
                <a:lnTo>
                  <a:pt x="0" y="8928"/>
                </a:lnTo>
                <a:lnTo>
                  <a:pt x="279361" y="194970"/>
                </a:lnTo>
                <a:lnTo>
                  <a:pt x="303237" y="1860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084854" y="6592651"/>
            <a:ext cx="303237" cy="194970"/>
          </a:xfrm>
          <a:custGeom>
            <a:avLst/>
            <a:gdLst/>
            <a:ahLst/>
            <a:cxnLst/>
            <a:rect l="l" t="t" r="r" b="b"/>
            <a:pathLst>
              <a:path w="303237" h="194970">
                <a:moveTo>
                  <a:pt x="303237" y="186042"/>
                </a:moveTo>
                <a:lnTo>
                  <a:pt x="279361" y="194970"/>
                </a:lnTo>
                <a:lnTo>
                  <a:pt x="0" y="8928"/>
                </a:lnTo>
                <a:lnTo>
                  <a:pt x="23876" y="0"/>
                </a:lnTo>
                <a:lnTo>
                  <a:pt x="303237" y="1860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224379" y="5569028"/>
            <a:ext cx="24523" cy="1125245"/>
          </a:xfrm>
          <a:custGeom>
            <a:avLst/>
            <a:gdLst/>
            <a:ahLst/>
            <a:cxnLst/>
            <a:rect l="l" t="t" r="r" b="b"/>
            <a:pathLst>
              <a:path w="24523" h="1125245">
                <a:moveTo>
                  <a:pt x="23863" y="1116330"/>
                </a:moveTo>
                <a:lnTo>
                  <a:pt x="24523" y="0"/>
                </a:lnTo>
                <a:lnTo>
                  <a:pt x="647" y="4394"/>
                </a:lnTo>
                <a:lnTo>
                  <a:pt x="0" y="1125245"/>
                </a:lnTo>
                <a:lnTo>
                  <a:pt x="23863" y="11163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224379" y="5569028"/>
            <a:ext cx="24523" cy="1125245"/>
          </a:xfrm>
          <a:custGeom>
            <a:avLst/>
            <a:gdLst/>
            <a:ahLst/>
            <a:cxnLst/>
            <a:rect l="l" t="t" r="r" b="b"/>
            <a:pathLst>
              <a:path w="24523" h="1125245">
                <a:moveTo>
                  <a:pt x="23863" y="1116330"/>
                </a:moveTo>
                <a:lnTo>
                  <a:pt x="0" y="1125245"/>
                </a:lnTo>
                <a:lnTo>
                  <a:pt x="647" y="4394"/>
                </a:lnTo>
                <a:lnTo>
                  <a:pt x="24523" y="0"/>
                </a:lnTo>
                <a:lnTo>
                  <a:pt x="23863" y="11163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248247" y="6243652"/>
            <a:ext cx="513372" cy="242633"/>
          </a:xfrm>
          <a:custGeom>
            <a:avLst/>
            <a:gdLst/>
            <a:ahLst/>
            <a:cxnLst/>
            <a:rect l="l" t="t" r="r" b="b"/>
            <a:pathLst>
              <a:path w="513372" h="242633">
                <a:moveTo>
                  <a:pt x="512724" y="31788"/>
                </a:moveTo>
                <a:lnTo>
                  <a:pt x="513372" y="0"/>
                </a:lnTo>
                <a:lnTo>
                  <a:pt x="647" y="210858"/>
                </a:lnTo>
                <a:lnTo>
                  <a:pt x="0" y="242633"/>
                </a:lnTo>
                <a:lnTo>
                  <a:pt x="512724" y="3178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248247" y="6243652"/>
            <a:ext cx="513372" cy="242633"/>
          </a:xfrm>
          <a:custGeom>
            <a:avLst/>
            <a:gdLst/>
            <a:ahLst/>
            <a:cxnLst/>
            <a:rect l="l" t="t" r="r" b="b"/>
            <a:pathLst>
              <a:path w="513372" h="242633">
                <a:moveTo>
                  <a:pt x="512724" y="31788"/>
                </a:moveTo>
                <a:lnTo>
                  <a:pt x="0" y="242633"/>
                </a:lnTo>
                <a:lnTo>
                  <a:pt x="647" y="210858"/>
                </a:lnTo>
                <a:lnTo>
                  <a:pt x="513372" y="0"/>
                </a:lnTo>
                <a:lnTo>
                  <a:pt x="512724" y="317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248891" y="6233562"/>
            <a:ext cx="512229" cy="220941"/>
          </a:xfrm>
          <a:custGeom>
            <a:avLst/>
            <a:gdLst/>
            <a:ahLst/>
            <a:cxnLst/>
            <a:rect l="l" t="t" r="r" b="b"/>
            <a:pathLst>
              <a:path w="512229" h="220941">
                <a:moveTo>
                  <a:pt x="512229" y="9550"/>
                </a:moveTo>
                <a:lnTo>
                  <a:pt x="485203" y="0"/>
                </a:lnTo>
                <a:lnTo>
                  <a:pt x="660" y="189166"/>
                </a:lnTo>
                <a:lnTo>
                  <a:pt x="0" y="220941"/>
                </a:lnTo>
                <a:lnTo>
                  <a:pt x="512229" y="95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248891" y="6233562"/>
            <a:ext cx="512229" cy="220941"/>
          </a:xfrm>
          <a:custGeom>
            <a:avLst/>
            <a:gdLst/>
            <a:ahLst/>
            <a:cxnLst/>
            <a:rect l="l" t="t" r="r" b="b"/>
            <a:pathLst>
              <a:path w="512229" h="220941">
                <a:moveTo>
                  <a:pt x="512229" y="9550"/>
                </a:moveTo>
                <a:lnTo>
                  <a:pt x="0" y="220941"/>
                </a:lnTo>
                <a:lnTo>
                  <a:pt x="660" y="189166"/>
                </a:lnTo>
                <a:lnTo>
                  <a:pt x="485203" y="0"/>
                </a:lnTo>
                <a:lnTo>
                  <a:pt x="512229" y="95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248562" y="5744747"/>
            <a:ext cx="499376" cy="163944"/>
          </a:xfrm>
          <a:custGeom>
            <a:avLst/>
            <a:gdLst/>
            <a:ahLst/>
            <a:cxnLst/>
            <a:rect l="l" t="t" r="r" b="b"/>
            <a:pathLst>
              <a:path w="499376" h="163944">
                <a:moveTo>
                  <a:pt x="498716" y="31788"/>
                </a:moveTo>
                <a:lnTo>
                  <a:pt x="499376" y="0"/>
                </a:lnTo>
                <a:lnTo>
                  <a:pt x="660" y="132168"/>
                </a:lnTo>
                <a:lnTo>
                  <a:pt x="0" y="163944"/>
                </a:lnTo>
                <a:lnTo>
                  <a:pt x="498716" y="3178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248562" y="5744747"/>
            <a:ext cx="499376" cy="163944"/>
          </a:xfrm>
          <a:custGeom>
            <a:avLst/>
            <a:gdLst/>
            <a:ahLst/>
            <a:cxnLst/>
            <a:rect l="l" t="t" r="r" b="b"/>
            <a:pathLst>
              <a:path w="499376" h="163944">
                <a:moveTo>
                  <a:pt x="498716" y="31788"/>
                </a:moveTo>
                <a:lnTo>
                  <a:pt x="0" y="163944"/>
                </a:lnTo>
                <a:lnTo>
                  <a:pt x="660" y="132168"/>
                </a:lnTo>
                <a:lnTo>
                  <a:pt x="499376" y="0"/>
                </a:lnTo>
                <a:lnTo>
                  <a:pt x="498716" y="317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249218" y="5738031"/>
            <a:ext cx="498716" cy="138874"/>
          </a:xfrm>
          <a:custGeom>
            <a:avLst/>
            <a:gdLst/>
            <a:ahLst/>
            <a:cxnLst/>
            <a:rect l="l" t="t" r="r" b="b"/>
            <a:pathLst>
              <a:path w="498716" h="138874">
                <a:moveTo>
                  <a:pt x="498716" y="6718"/>
                </a:moveTo>
                <a:lnTo>
                  <a:pt x="461429" y="0"/>
                </a:lnTo>
                <a:lnTo>
                  <a:pt x="660" y="107099"/>
                </a:lnTo>
                <a:lnTo>
                  <a:pt x="0" y="138874"/>
                </a:lnTo>
                <a:lnTo>
                  <a:pt x="498716" y="67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249218" y="5738031"/>
            <a:ext cx="498716" cy="138874"/>
          </a:xfrm>
          <a:custGeom>
            <a:avLst/>
            <a:gdLst/>
            <a:ahLst/>
            <a:cxnLst/>
            <a:rect l="l" t="t" r="r" b="b"/>
            <a:pathLst>
              <a:path w="498716" h="138874">
                <a:moveTo>
                  <a:pt x="498716" y="6718"/>
                </a:moveTo>
                <a:lnTo>
                  <a:pt x="0" y="138874"/>
                </a:lnTo>
                <a:lnTo>
                  <a:pt x="660" y="107099"/>
                </a:lnTo>
                <a:lnTo>
                  <a:pt x="461429" y="0"/>
                </a:lnTo>
                <a:lnTo>
                  <a:pt x="498716" y="67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225027" y="6454511"/>
            <a:ext cx="236054" cy="425805"/>
          </a:xfrm>
          <a:custGeom>
            <a:avLst/>
            <a:gdLst/>
            <a:ahLst/>
            <a:cxnLst/>
            <a:rect l="l" t="t" r="r" b="b"/>
            <a:pathLst>
              <a:path w="236054" h="425805">
                <a:moveTo>
                  <a:pt x="236054" y="416877"/>
                </a:moveTo>
                <a:lnTo>
                  <a:pt x="23863" y="0"/>
                </a:lnTo>
                <a:lnTo>
                  <a:pt x="0" y="8915"/>
                </a:lnTo>
                <a:lnTo>
                  <a:pt x="212178" y="425805"/>
                </a:lnTo>
                <a:lnTo>
                  <a:pt x="236054" y="4168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225027" y="6454511"/>
            <a:ext cx="236054" cy="425805"/>
          </a:xfrm>
          <a:custGeom>
            <a:avLst/>
            <a:gdLst/>
            <a:ahLst/>
            <a:cxnLst/>
            <a:rect l="l" t="t" r="r" b="b"/>
            <a:pathLst>
              <a:path w="236054" h="425805">
                <a:moveTo>
                  <a:pt x="236054" y="416877"/>
                </a:moveTo>
                <a:lnTo>
                  <a:pt x="212178" y="425805"/>
                </a:lnTo>
                <a:lnTo>
                  <a:pt x="0" y="8915"/>
                </a:lnTo>
                <a:lnTo>
                  <a:pt x="23863" y="0"/>
                </a:lnTo>
                <a:lnTo>
                  <a:pt x="236054" y="4168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084853" y="6498697"/>
            <a:ext cx="131927" cy="102870"/>
          </a:xfrm>
          <a:custGeom>
            <a:avLst/>
            <a:gdLst/>
            <a:ahLst/>
            <a:cxnLst/>
            <a:rect l="l" t="t" r="r" b="b"/>
            <a:pathLst>
              <a:path w="131927" h="102870">
                <a:moveTo>
                  <a:pt x="131927" y="0"/>
                </a:moveTo>
                <a:lnTo>
                  <a:pt x="108051" y="8915"/>
                </a:lnTo>
                <a:lnTo>
                  <a:pt x="0" y="102870"/>
                </a:lnTo>
                <a:lnTo>
                  <a:pt x="23875" y="93954"/>
                </a:lnTo>
                <a:lnTo>
                  <a:pt x="13192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084853" y="6498697"/>
            <a:ext cx="131927" cy="102870"/>
          </a:xfrm>
          <a:custGeom>
            <a:avLst/>
            <a:gdLst/>
            <a:ahLst/>
            <a:cxnLst/>
            <a:rect l="l" t="t" r="r" b="b"/>
            <a:pathLst>
              <a:path w="131927" h="102870">
                <a:moveTo>
                  <a:pt x="131927" y="0"/>
                </a:moveTo>
                <a:lnTo>
                  <a:pt x="108051" y="8915"/>
                </a:lnTo>
                <a:lnTo>
                  <a:pt x="0" y="102870"/>
                </a:lnTo>
                <a:lnTo>
                  <a:pt x="23875" y="93954"/>
                </a:lnTo>
                <a:lnTo>
                  <a:pt x="13192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034206" y="5564498"/>
            <a:ext cx="403009" cy="1315821"/>
          </a:xfrm>
          <a:custGeom>
            <a:avLst/>
            <a:gdLst/>
            <a:ahLst/>
            <a:cxnLst/>
            <a:rect l="l" t="t" r="r" b="b"/>
            <a:pathLst>
              <a:path w="403009" h="1315821">
                <a:moveTo>
                  <a:pt x="190169" y="1129779"/>
                </a:moveTo>
                <a:lnTo>
                  <a:pt x="158699" y="0"/>
                </a:lnTo>
                <a:lnTo>
                  <a:pt x="158699" y="900658"/>
                </a:lnTo>
                <a:lnTo>
                  <a:pt x="50647" y="1037082"/>
                </a:lnTo>
                <a:lnTo>
                  <a:pt x="158699" y="943114"/>
                </a:lnTo>
                <a:lnTo>
                  <a:pt x="158699" y="1109027"/>
                </a:lnTo>
                <a:lnTo>
                  <a:pt x="349389" y="1257592"/>
                </a:lnTo>
                <a:lnTo>
                  <a:pt x="330365" y="1223352"/>
                </a:lnTo>
                <a:lnTo>
                  <a:pt x="190169" y="1129779"/>
                </a:lnTo>
                <a:close/>
              </a:path>
              <a:path w="403009" h="1315821">
                <a:moveTo>
                  <a:pt x="0" y="1042047"/>
                </a:moveTo>
                <a:lnTo>
                  <a:pt x="24650" y="1059649"/>
                </a:lnTo>
                <a:lnTo>
                  <a:pt x="36194" y="1049629"/>
                </a:lnTo>
                <a:lnTo>
                  <a:pt x="349389" y="1257592"/>
                </a:lnTo>
                <a:lnTo>
                  <a:pt x="158699" y="1109027"/>
                </a:lnTo>
                <a:lnTo>
                  <a:pt x="50647" y="1037082"/>
                </a:lnTo>
                <a:lnTo>
                  <a:pt x="158699" y="900658"/>
                </a:lnTo>
                <a:lnTo>
                  <a:pt x="0" y="1042047"/>
                </a:lnTo>
                <a:close/>
              </a:path>
              <a:path w="403009" h="1315821">
                <a:moveTo>
                  <a:pt x="158699" y="0"/>
                </a:moveTo>
                <a:lnTo>
                  <a:pt x="190169" y="1129779"/>
                </a:lnTo>
                <a:lnTo>
                  <a:pt x="190830" y="948969"/>
                </a:lnTo>
                <a:lnTo>
                  <a:pt x="330365" y="1223352"/>
                </a:lnTo>
                <a:lnTo>
                  <a:pt x="349389" y="1257592"/>
                </a:lnTo>
                <a:lnTo>
                  <a:pt x="364616" y="1294130"/>
                </a:lnTo>
                <a:lnTo>
                  <a:pt x="403009" y="1315821"/>
                </a:lnTo>
                <a:lnTo>
                  <a:pt x="190830" y="898931"/>
                </a:lnTo>
                <a:lnTo>
                  <a:pt x="190830" y="8915"/>
                </a:lnTo>
                <a:lnTo>
                  <a:pt x="15869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224376" y="6513467"/>
            <a:ext cx="140195" cy="274383"/>
          </a:xfrm>
          <a:custGeom>
            <a:avLst/>
            <a:gdLst/>
            <a:ahLst/>
            <a:cxnLst/>
            <a:rect l="l" t="t" r="r" b="b"/>
            <a:pathLst>
              <a:path w="140195" h="274383">
                <a:moveTo>
                  <a:pt x="0" y="180809"/>
                </a:moveTo>
                <a:lnTo>
                  <a:pt x="660" y="0"/>
                </a:lnTo>
                <a:lnTo>
                  <a:pt x="140195" y="274383"/>
                </a:lnTo>
                <a:lnTo>
                  <a:pt x="0" y="1808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084854" y="6507612"/>
            <a:ext cx="108051" cy="165912"/>
          </a:xfrm>
          <a:custGeom>
            <a:avLst/>
            <a:gdLst/>
            <a:ahLst/>
            <a:cxnLst/>
            <a:rect l="l" t="t" r="r" b="b"/>
            <a:pathLst>
              <a:path w="108051" h="165912">
                <a:moveTo>
                  <a:pt x="0" y="93967"/>
                </a:moveTo>
                <a:lnTo>
                  <a:pt x="108051" y="0"/>
                </a:lnTo>
                <a:lnTo>
                  <a:pt x="108051" y="165912"/>
                </a:lnTo>
                <a:lnTo>
                  <a:pt x="0" y="9396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034206" y="5564498"/>
            <a:ext cx="403009" cy="1315821"/>
          </a:xfrm>
          <a:custGeom>
            <a:avLst/>
            <a:gdLst/>
            <a:ahLst/>
            <a:cxnLst/>
            <a:rect l="l" t="t" r="r" b="b"/>
            <a:pathLst>
              <a:path w="403009" h="1315821">
                <a:moveTo>
                  <a:pt x="190830" y="898931"/>
                </a:moveTo>
                <a:lnTo>
                  <a:pt x="190830" y="8915"/>
                </a:lnTo>
                <a:lnTo>
                  <a:pt x="158699" y="0"/>
                </a:lnTo>
                <a:lnTo>
                  <a:pt x="158699" y="900658"/>
                </a:lnTo>
                <a:lnTo>
                  <a:pt x="0" y="1042047"/>
                </a:lnTo>
                <a:lnTo>
                  <a:pt x="24650" y="1059649"/>
                </a:lnTo>
                <a:lnTo>
                  <a:pt x="36194" y="1049629"/>
                </a:lnTo>
                <a:lnTo>
                  <a:pt x="349389" y="1257592"/>
                </a:lnTo>
                <a:lnTo>
                  <a:pt x="364616" y="1294130"/>
                </a:lnTo>
                <a:lnTo>
                  <a:pt x="403009" y="1315821"/>
                </a:lnTo>
                <a:lnTo>
                  <a:pt x="190830" y="8989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232890" y="5602570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232890" y="5602570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39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232890" y="5651842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232890" y="5651842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39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232890" y="570111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232890" y="570111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39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39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232890" y="5750383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232890" y="5750383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51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232890" y="579965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3606"/>
                </a:lnTo>
                <a:lnTo>
                  <a:pt x="5600" y="0"/>
                </a:lnTo>
                <a:lnTo>
                  <a:pt x="1612" y="0"/>
                </a:lnTo>
                <a:lnTo>
                  <a:pt x="0" y="3606"/>
                </a:lnTo>
                <a:lnTo>
                  <a:pt x="0" y="12484"/>
                </a:lnTo>
                <a:lnTo>
                  <a:pt x="1612" y="16090"/>
                </a:lnTo>
                <a:lnTo>
                  <a:pt x="5600" y="16090"/>
                </a:lnTo>
                <a:lnTo>
                  <a:pt x="7213" y="12484"/>
                </a:lnTo>
                <a:lnTo>
                  <a:pt x="7213" y="80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232890" y="5799656"/>
            <a:ext cx="7213" cy="16090"/>
          </a:xfrm>
          <a:custGeom>
            <a:avLst/>
            <a:gdLst/>
            <a:ahLst/>
            <a:cxnLst/>
            <a:rect l="l" t="t" r="r" b="b"/>
            <a:pathLst>
              <a:path w="7213" h="16090">
                <a:moveTo>
                  <a:pt x="7213" y="8051"/>
                </a:moveTo>
                <a:lnTo>
                  <a:pt x="7213" y="12484"/>
                </a:lnTo>
                <a:lnTo>
                  <a:pt x="5600" y="16090"/>
                </a:lnTo>
                <a:lnTo>
                  <a:pt x="3606" y="16090"/>
                </a:lnTo>
                <a:lnTo>
                  <a:pt x="1612" y="16090"/>
                </a:lnTo>
                <a:lnTo>
                  <a:pt x="0" y="12484"/>
                </a:lnTo>
                <a:lnTo>
                  <a:pt x="0" y="8051"/>
                </a:lnTo>
                <a:lnTo>
                  <a:pt x="0" y="3606"/>
                </a:lnTo>
                <a:lnTo>
                  <a:pt x="1612" y="0"/>
                </a:lnTo>
                <a:lnTo>
                  <a:pt x="3606" y="0"/>
                </a:lnTo>
                <a:lnTo>
                  <a:pt x="5600" y="0"/>
                </a:lnTo>
                <a:lnTo>
                  <a:pt x="7213" y="3606"/>
                </a:lnTo>
                <a:lnTo>
                  <a:pt x="7213" y="80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156972" y="5826799"/>
            <a:ext cx="68059" cy="125793"/>
          </a:xfrm>
          <a:custGeom>
            <a:avLst/>
            <a:gdLst/>
            <a:ahLst/>
            <a:cxnLst/>
            <a:rect l="l" t="t" r="r" b="b"/>
            <a:pathLst>
              <a:path w="68059" h="125793">
                <a:moveTo>
                  <a:pt x="68059" y="125793"/>
                </a:moveTo>
                <a:lnTo>
                  <a:pt x="68059" y="25450"/>
                </a:lnTo>
                <a:lnTo>
                  <a:pt x="0" y="0"/>
                </a:lnTo>
                <a:lnTo>
                  <a:pt x="0" y="100342"/>
                </a:lnTo>
                <a:lnTo>
                  <a:pt x="68059" y="1257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156972" y="5826799"/>
            <a:ext cx="68059" cy="125793"/>
          </a:xfrm>
          <a:custGeom>
            <a:avLst/>
            <a:gdLst/>
            <a:ahLst/>
            <a:cxnLst/>
            <a:rect l="l" t="t" r="r" b="b"/>
            <a:pathLst>
              <a:path w="68059" h="125793">
                <a:moveTo>
                  <a:pt x="68059" y="125793"/>
                </a:moveTo>
                <a:lnTo>
                  <a:pt x="0" y="100342"/>
                </a:lnTo>
                <a:lnTo>
                  <a:pt x="0" y="0"/>
                </a:lnTo>
                <a:lnTo>
                  <a:pt x="68059" y="25450"/>
                </a:lnTo>
                <a:lnTo>
                  <a:pt x="68059" y="1257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225033" y="5834453"/>
            <a:ext cx="62280" cy="118135"/>
          </a:xfrm>
          <a:custGeom>
            <a:avLst/>
            <a:gdLst/>
            <a:ahLst/>
            <a:cxnLst/>
            <a:rect l="l" t="t" r="r" b="b"/>
            <a:pathLst>
              <a:path w="62280" h="118135">
                <a:moveTo>
                  <a:pt x="62280" y="100342"/>
                </a:moveTo>
                <a:lnTo>
                  <a:pt x="62280" y="0"/>
                </a:lnTo>
                <a:lnTo>
                  <a:pt x="0" y="17792"/>
                </a:lnTo>
                <a:lnTo>
                  <a:pt x="0" y="118135"/>
                </a:lnTo>
                <a:lnTo>
                  <a:pt x="62280" y="1003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225033" y="5834453"/>
            <a:ext cx="62280" cy="118135"/>
          </a:xfrm>
          <a:custGeom>
            <a:avLst/>
            <a:gdLst/>
            <a:ahLst/>
            <a:cxnLst/>
            <a:rect l="l" t="t" r="r" b="b"/>
            <a:pathLst>
              <a:path w="62280" h="118135">
                <a:moveTo>
                  <a:pt x="62280" y="100342"/>
                </a:moveTo>
                <a:lnTo>
                  <a:pt x="0" y="118135"/>
                </a:lnTo>
                <a:lnTo>
                  <a:pt x="0" y="17792"/>
                </a:lnTo>
                <a:lnTo>
                  <a:pt x="62280" y="0"/>
                </a:lnTo>
                <a:lnTo>
                  <a:pt x="62280" y="1003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156967" y="5819200"/>
            <a:ext cx="130340" cy="33045"/>
          </a:xfrm>
          <a:custGeom>
            <a:avLst/>
            <a:gdLst/>
            <a:ahLst/>
            <a:cxnLst/>
            <a:rect l="l" t="t" r="r" b="b"/>
            <a:pathLst>
              <a:path w="130340" h="33045">
                <a:moveTo>
                  <a:pt x="91922" y="1193"/>
                </a:moveTo>
                <a:lnTo>
                  <a:pt x="91922" y="9702"/>
                </a:lnTo>
                <a:lnTo>
                  <a:pt x="68770" y="17462"/>
                </a:lnTo>
                <a:lnTo>
                  <a:pt x="35941" y="6794"/>
                </a:lnTo>
                <a:lnTo>
                  <a:pt x="35941" y="0"/>
                </a:lnTo>
                <a:lnTo>
                  <a:pt x="0" y="7594"/>
                </a:lnTo>
                <a:lnTo>
                  <a:pt x="68059" y="33045"/>
                </a:lnTo>
                <a:lnTo>
                  <a:pt x="130340" y="15252"/>
                </a:lnTo>
                <a:lnTo>
                  <a:pt x="91922" y="11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156967" y="5819200"/>
            <a:ext cx="130340" cy="33045"/>
          </a:xfrm>
          <a:custGeom>
            <a:avLst/>
            <a:gdLst/>
            <a:ahLst/>
            <a:cxnLst/>
            <a:rect l="l" t="t" r="r" b="b"/>
            <a:pathLst>
              <a:path w="130340" h="33045">
                <a:moveTo>
                  <a:pt x="0" y="7594"/>
                </a:moveTo>
                <a:lnTo>
                  <a:pt x="68059" y="33045"/>
                </a:lnTo>
                <a:lnTo>
                  <a:pt x="130340" y="15252"/>
                </a:lnTo>
                <a:lnTo>
                  <a:pt x="91922" y="1193"/>
                </a:lnTo>
                <a:lnTo>
                  <a:pt x="91922" y="9702"/>
                </a:lnTo>
                <a:lnTo>
                  <a:pt x="68770" y="17462"/>
                </a:lnTo>
                <a:lnTo>
                  <a:pt x="35941" y="6794"/>
                </a:lnTo>
                <a:lnTo>
                  <a:pt x="35941" y="0"/>
                </a:lnTo>
                <a:lnTo>
                  <a:pt x="0" y="75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099388" y="5868071"/>
            <a:ext cx="107175" cy="60325"/>
          </a:xfrm>
          <a:custGeom>
            <a:avLst/>
            <a:gdLst/>
            <a:ahLst/>
            <a:cxnLst/>
            <a:rect l="l" t="t" r="r" b="b"/>
            <a:pathLst>
              <a:path w="107175" h="60325">
                <a:moveTo>
                  <a:pt x="104101" y="16078"/>
                </a:moveTo>
                <a:lnTo>
                  <a:pt x="101028" y="6299"/>
                </a:lnTo>
                <a:lnTo>
                  <a:pt x="93370" y="0"/>
                </a:lnTo>
                <a:lnTo>
                  <a:pt x="86969" y="2006"/>
                </a:lnTo>
                <a:lnTo>
                  <a:pt x="0" y="24726"/>
                </a:lnTo>
                <a:lnTo>
                  <a:pt x="9804" y="60325"/>
                </a:lnTo>
                <a:lnTo>
                  <a:pt x="98082" y="37401"/>
                </a:lnTo>
                <a:lnTo>
                  <a:pt x="104470" y="35407"/>
                </a:lnTo>
                <a:lnTo>
                  <a:pt x="107175" y="25857"/>
                </a:lnTo>
                <a:lnTo>
                  <a:pt x="104101" y="160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099388" y="5868071"/>
            <a:ext cx="107175" cy="60325"/>
          </a:xfrm>
          <a:custGeom>
            <a:avLst/>
            <a:gdLst/>
            <a:ahLst/>
            <a:cxnLst/>
            <a:rect l="l" t="t" r="r" b="b"/>
            <a:pathLst>
              <a:path w="107175" h="60325">
                <a:moveTo>
                  <a:pt x="104101" y="16078"/>
                </a:moveTo>
                <a:lnTo>
                  <a:pt x="101028" y="6299"/>
                </a:lnTo>
                <a:lnTo>
                  <a:pt x="93370" y="0"/>
                </a:lnTo>
                <a:lnTo>
                  <a:pt x="86969" y="2006"/>
                </a:lnTo>
                <a:lnTo>
                  <a:pt x="0" y="24726"/>
                </a:lnTo>
                <a:lnTo>
                  <a:pt x="9804" y="60325"/>
                </a:lnTo>
                <a:lnTo>
                  <a:pt x="98082" y="37401"/>
                </a:lnTo>
                <a:lnTo>
                  <a:pt x="104470" y="35407"/>
                </a:lnTo>
                <a:lnTo>
                  <a:pt x="107175" y="25857"/>
                </a:lnTo>
                <a:lnTo>
                  <a:pt x="104101" y="1607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090294" y="5890789"/>
            <a:ext cx="29286" cy="39420"/>
          </a:xfrm>
          <a:custGeom>
            <a:avLst/>
            <a:gdLst/>
            <a:ahLst/>
            <a:cxnLst/>
            <a:rect l="l" t="t" r="r" b="b"/>
            <a:pathLst>
              <a:path w="29286" h="39420">
                <a:moveTo>
                  <a:pt x="3060" y="23342"/>
                </a:moveTo>
                <a:lnTo>
                  <a:pt x="6134" y="33108"/>
                </a:lnTo>
                <a:lnTo>
                  <a:pt x="13792" y="39420"/>
                </a:lnTo>
                <a:lnTo>
                  <a:pt x="20192" y="37414"/>
                </a:lnTo>
                <a:lnTo>
                  <a:pt x="26593" y="35407"/>
                </a:lnTo>
                <a:lnTo>
                  <a:pt x="29286" y="25857"/>
                </a:lnTo>
                <a:lnTo>
                  <a:pt x="26225" y="16078"/>
                </a:lnTo>
                <a:lnTo>
                  <a:pt x="23152" y="6311"/>
                </a:lnTo>
                <a:lnTo>
                  <a:pt x="15481" y="0"/>
                </a:lnTo>
                <a:lnTo>
                  <a:pt x="9093" y="2006"/>
                </a:lnTo>
                <a:lnTo>
                  <a:pt x="2692" y="4013"/>
                </a:lnTo>
                <a:lnTo>
                  <a:pt x="0" y="13563"/>
                </a:lnTo>
                <a:lnTo>
                  <a:pt x="3060" y="233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090294" y="5890789"/>
            <a:ext cx="29286" cy="39420"/>
          </a:xfrm>
          <a:custGeom>
            <a:avLst/>
            <a:gdLst/>
            <a:ahLst/>
            <a:cxnLst/>
            <a:rect l="l" t="t" r="r" b="b"/>
            <a:pathLst>
              <a:path w="29286" h="39420">
                <a:moveTo>
                  <a:pt x="3060" y="23342"/>
                </a:moveTo>
                <a:lnTo>
                  <a:pt x="6134" y="33108"/>
                </a:lnTo>
                <a:lnTo>
                  <a:pt x="13792" y="39420"/>
                </a:lnTo>
                <a:lnTo>
                  <a:pt x="20192" y="37414"/>
                </a:lnTo>
                <a:lnTo>
                  <a:pt x="26593" y="35407"/>
                </a:lnTo>
                <a:lnTo>
                  <a:pt x="29286" y="25857"/>
                </a:lnTo>
                <a:lnTo>
                  <a:pt x="26225" y="16078"/>
                </a:lnTo>
                <a:lnTo>
                  <a:pt x="23152" y="6311"/>
                </a:lnTo>
                <a:lnTo>
                  <a:pt x="15481" y="0"/>
                </a:lnTo>
                <a:lnTo>
                  <a:pt x="9093" y="2006"/>
                </a:lnTo>
                <a:lnTo>
                  <a:pt x="2692" y="4013"/>
                </a:lnTo>
                <a:lnTo>
                  <a:pt x="0" y="13563"/>
                </a:lnTo>
                <a:lnTo>
                  <a:pt x="3060" y="233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250959" y="5878204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1"/>
                </a:lnTo>
                <a:lnTo>
                  <a:pt x="11976" y="120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250959" y="5878204"/>
            <a:ext cx="48425" cy="40551"/>
          </a:xfrm>
          <a:custGeom>
            <a:avLst/>
            <a:gdLst/>
            <a:ahLst/>
            <a:cxnLst/>
            <a:rect l="l" t="t" r="r" b="b"/>
            <a:pathLst>
              <a:path w="48425" h="40551">
                <a:moveTo>
                  <a:pt x="11976" y="1206"/>
                </a:moveTo>
                <a:lnTo>
                  <a:pt x="11391" y="863"/>
                </a:lnTo>
                <a:lnTo>
                  <a:pt x="10782" y="596"/>
                </a:lnTo>
                <a:lnTo>
                  <a:pt x="10121" y="520"/>
                </a:lnTo>
                <a:lnTo>
                  <a:pt x="5892" y="0"/>
                </a:lnTo>
                <a:lnTo>
                  <a:pt x="1739" y="5372"/>
                </a:lnTo>
                <a:lnTo>
                  <a:pt x="863" y="12484"/>
                </a:ln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45250" y="40551"/>
                </a:lnTo>
                <a:lnTo>
                  <a:pt x="48425" y="14731"/>
                </a:lnTo>
                <a:lnTo>
                  <a:pt x="11976" y="120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289254" y="5892411"/>
            <a:ext cx="17081" cy="26860"/>
          </a:xfrm>
          <a:custGeom>
            <a:avLst/>
            <a:gdLst/>
            <a:ahLst/>
            <a:cxnLst/>
            <a:rect l="l" t="t" r="r" b="b"/>
            <a:pathLst>
              <a:path w="17081" h="26860">
                <a:moveTo>
                  <a:pt x="876" y="12484"/>
                </a:move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11188" y="26860"/>
                </a:lnTo>
                <a:lnTo>
                  <a:pt x="15341" y="21501"/>
                </a:lnTo>
                <a:lnTo>
                  <a:pt x="16205" y="14376"/>
                </a:lnTo>
                <a:lnTo>
                  <a:pt x="17081" y="7251"/>
                </a:lnTo>
                <a:lnTo>
                  <a:pt x="14363" y="1041"/>
                </a:lnTo>
                <a:lnTo>
                  <a:pt x="10121" y="520"/>
                </a:lnTo>
                <a:lnTo>
                  <a:pt x="5892" y="0"/>
                </a:lnTo>
                <a:lnTo>
                  <a:pt x="1752" y="5372"/>
                </a:lnTo>
                <a:lnTo>
                  <a:pt x="876" y="1248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289254" y="5892411"/>
            <a:ext cx="17081" cy="26860"/>
          </a:xfrm>
          <a:custGeom>
            <a:avLst/>
            <a:gdLst/>
            <a:ahLst/>
            <a:cxnLst/>
            <a:rect l="l" t="t" r="r" b="b"/>
            <a:pathLst>
              <a:path w="17081" h="26860">
                <a:moveTo>
                  <a:pt x="876" y="12484"/>
                </a:moveTo>
                <a:lnTo>
                  <a:pt x="0" y="19621"/>
                </a:lnTo>
                <a:lnTo>
                  <a:pt x="2717" y="25819"/>
                </a:lnTo>
                <a:lnTo>
                  <a:pt x="6946" y="26339"/>
                </a:lnTo>
                <a:lnTo>
                  <a:pt x="11188" y="26860"/>
                </a:lnTo>
                <a:lnTo>
                  <a:pt x="15341" y="21501"/>
                </a:lnTo>
                <a:lnTo>
                  <a:pt x="16205" y="14376"/>
                </a:lnTo>
                <a:lnTo>
                  <a:pt x="17081" y="7251"/>
                </a:lnTo>
                <a:lnTo>
                  <a:pt x="14363" y="1041"/>
                </a:lnTo>
                <a:lnTo>
                  <a:pt x="10121" y="520"/>
                </a:lnTo>
                <a:lnTo>
                  <a:pt x="5892" y="0"/>
                </a:lnTo>
                <a:lnTo>
                  <a:pt x="1752" y="5372"/>
                </a:lnTo>
                <a:lnTo>
                  <a:pt x="876" y="124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148932" y="5476823"/>
            <a:ext cx="691057" cy="101523"/>
          </a:xfrm>
          <a:custGeom>
            <a:avLst/>
            <a:gdLst/>
            <a:ahLst/>
            <a:cxnLst/>
            <a:rect l="l" t="t" r="r" b="b"/>
            <a:pathLst>
              <a:path w="691057" h="101523">
                <a:moveTo>
                  <a:pt x="691057" y="16852"/>
                </a:moveTo>
                <a:lnTo>
                  <a:pt x="690816" y="7467"/>
                </a:lnTo>
                <a:lnTo>
                  <a:pt x="661479" y="0"/>
                </a:lnTo>
                <a:lnTo>
                  <a:pt x="660" y="69748"/>
                </a:lnTo>
                <a:lnTo>
                  <a:pt x="0" y="101523"/>
                </a:lnTo>
                <a:lnTo>
                  <a:pt x="691057" y="1685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148932" y="5476823"/>
            <a:ext cx="691057" cy="101523"/>
          </a:xfrm>
          <a:custGeom>
            <a:avLst/>
            <a:gdLst/>
            <a:ahLst/>
            <a:cxnLst/>
            <a:rect l="l" t="t" r="r" b="b"/>
            <a:pathLst>
              <a:path w="691057" h="101523">
                <a:moveTo>
                  <a:pt x="691057" y="16852"/>
                </a:moveTo>
                <a:lnTo>
                  <a:pt x="0" y="101523"/>
                </a:lnTo>
                <a:lnTo>
                  <a:pt x="660" y="69748"/>
                </a:lnTo>
                <a:lnTo>
                  <a:pt x="661479" y="0"/>
                </a:lnTo>
                <a:lnTo>
                  <a:pt x="690816" y="7467"/>
                </a:lnTo>
                <a:lnTo>
                  <a:pt x="691057" y="168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810414" y="5398988"/>
            <a:ext cx="29578" cy="85305"/>
          </a:xfrm>
          <a:custGeom>
            <a:avLst/>
            <a:gdLst/>
            <a:ahLst/>
            <a:cxnLst/>
            <a:rect l="l" t="t" r="r" b="b"/>
            <a:pathLst>
              <a:path w="29578" h="85305">
                <a:moveTo>
                  <a:pt x="0" y="0"/>
                </a:moveTo>
                <a:lnTo>
                  <a:pt x="0" y="80060"/>
                </a:lnTo>
                <a:lnTo>
                  <a:pt x="29324" y="85305"/>
                </a:lnTo>
                <a:lnTo>
                  <a:pt x="29578" y="29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810414" y="5398988"/>
            <a:ext cx="29578" cy="85305"/>
          </a:xfrm>
          <a:custGeom>
            <a:avLst/>
            <a:gdLst/>
            <a:ahLst/>
            <a:cxnLst/>
            <a:rect l="l" t="t" r="r" b="b"/>
            <a:pathLst>
              <a:path w="29578" h="85305">
                <a:moveTo>
                  <a:pt x="0" y="0"/>
                </a:moveTo>
                <a:lnTo>
                  <a:pt x="0" y="80060"/>
                </a:lnTo>
                <a:lnTo>
                  <a:pt x="29324" y="85305"/>
                </a:lnTo>
                <a:lnTo>
                  <a:pt x="29578" y="292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839989" y="5395461"/>
            <a:ext cx="10604" cy="98209"/>
          </a:xfrm>
          <a:custGeom>
            <a:avLst/>
            <a:gdLst/>
            <a:ahLst/>
            <a:cxnLst/>
            <a:rect l="l" t="t" r="r" b="b"/>
            <a:pathLst>
              <a:path w="10604" h="98209">
                <a:moveTo>
                  <a:pt x="0" y="3822"/>
                </a:moveTo>
                <a:lnTo>
                  <a:pt x="0" y="98209"/>
                </a:lnTo>
                <a:lnTo>
                  <a:pt x="10375" y="95465"/>
                </a:lnTo>
                <a:lnTo>
                  <a:pt x="10604" y="0"/>
                </a:lnTo>
                <a:lnTo>
                  <a:pt x="0" y="38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839989" y="5395461"/>
            <a:ext cx="10604" cy="98209"/>
          </a:xfrm>
          <a:custGeom>
            <a:avLst/>
            <a:gdLst/>
            <a:ahLst/>
            <a:cxnLst/>
            <a:rect l="l" t="t" r="r" b="b"/>
            <a:pathLst>
              <a:path w="10604" h="98209">
                <a:moveTo>
                  <a:pt x="0" y="3822"/>
                </a:moveTo>
                <a:lnTo>
                  <a:pt x="0" y="98209"/>
                </a:lnTo>
                <a:lnTo>
                  <a:pt x="10375" y="95465"/>
                </a:lnTo>
                <a:lnTo>
                  <a:pt x="10604" y="0"/>
                </a:lnTo>
                <a:lnTo>
                  <a:pt x="0" y="38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160502" y="5484144"/>
            <a:ext cx="679272" cy="80352"/>
          </a:xfrm>
          <a:custGeom>
            <a:avLst/>
            <a:gdLst/>
            <a:ahLst/>
            <a:cxnLst/>
            <a:rect l="l" t="t" r="r" b="b"/>
            <a:pathLst>
              <a:path w="679272" h="80352">
                <a:moveTo>
                  <a:pt x="0" y="80352"/>
                </a:moveTo>
                <a:lnTo>
                  <a:pt x="679272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160502" y="5484144"/>
            <a:ext cx="679272" cy="80352"/>
          </a:xfrm>
          <a:custGeom>
            <a:avLst/>
            <a:gdLst/>
            <a:ahLst/>
            <a:cxnLst/>
            <a:rect l="l" t="t" r="r" b="b"/>
            <a:pathLst>
              <a:path w="679272" h="80352">
                <a:moveTo>
                  <a:pt x="0" y="80352"/>
                </a:moveTo>
                <a:lnTo>
                  <a:pt x="6792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863967" y="5531553"/>
            <a:ext cx="88442" cy="33451"/>
          </a:xfrm>
          <a:custGeom>
            <a:avLst/>
            <a:gdLst/>
            <a:ahLst/>
            <a:cxnLst/>
            <a:rect l="l" t="t" r="r" b="b"/>
            <a:pathLst>
              <a:path w="88442" h="33451">
                <a:moveTo>
                  <a:pt x="86918" y="9994"/>
                </a:moveTo>
                <a:lnTo>
                  <a:pt x="85394" y="4025"/>
                </a:lnTo>
                <a:lnTo>
                  <a:pt x="79717" y="0"/>
                </a:lnTo>
                <a:lnTo>
                  <a:pt x="74206" y="1003"/>
                </a:lnTo>
                <a:lnTo>
                  <a:pt x="0" y="11785"/>
                </a:lnTo>
                <a:lnTo>
                  <a:pt x="4419" y="33451"/>
                </a:lnTo>
                <a:lnTo>
                  <a:pt x="79717" y="22593"/>
                </a:lnTo>
                <a:lnTo>
                  <a:pt x="85216" y="21602"/>
                </a:lnTo>
                <a:lnTo>
                  <a:pt x="88442" y="15951"/>
                </a:lnTo>
                <a:lnTo>
                  <a:pt x="86918" y="99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863967" y="5531553"/>
            <a:ext cx="88442" cy="33451"/>
          </a:xfrm>
          <a:custGeom>
            <a:avLst/>
            <a:gdLst/>
            <a:ahLst/>
            <a:cxnLst/>
            <a:rect l="l" t="t" r="r" b="b"/>
            <a:pathLst>
              <a:path w="88442" h="33451">
                <a:moveTo>
                  <a:pt x="86918" y="9994"/>
                </a:moveTo>
                <a:lnTo>
                  <a:pt x="85394" y="4025"/>
                </a:lnTo>
                <a:lnTo>
                  <a:pt x="79717" y="0"/>
                </a:lnTo>
                <a:lnTo>
                  <a:pt x="74206" y="1003"/>
                </a:lnTo>
                <a:lnTo>
                  <a:pt x="0" y="11785"/>
                </a:lnTo>
                <a:lnTo>
                  <a:pt x="4419" y="33451"/>
                </a:lnTo>
                <a:lnTo>
                  <a:pt x="79717" y="22593"/>
                </a:lnTo>
                <a:lnTo>
                  <a:pt x="85216" y="21602"/>
                </a:lnTo>
                <a:lnTo>
                  <a:pt x="88442" y="15951"/>
                </a:lnTo>
                <a:lnTo>
                  <a:pt x="86918" y="999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764653" y="5536914"/>
            <a:ext cx="39662" cy="22466"/>
          </a:xfrm>
          <a:custGeom>
            <a:avLst/>
            <a:gdLst/>
            <a:ahLst/>
            <a:cxnLst/>
            <a:rect l="l" t="t" r="r" b="b"/>
            <a:pathLst>
              <a:path w="39662" h="22466">
                <a:moveTo>
                  <a:pt x="9817" y="381"/>
                </a:moveTo>
                <a:lnTo>
                  <a:pt x="8293" y="63"/>
                </a:lnTo>
                <a:lnTo>
                  <a:pt x="4813" y="0"/>
                </a:lnTo>
                <a:lnTo>
                  <a:pt x="1422" y="3505"/>
                </a:lnTo>
                <a:lnTo>
                  <a:pt x="711" y="7874"/>
                </a:lnTo>
                <a:lnTo>
                  <a:pt x="0" y="12293"/>
                </a:lnTo>
                <a:lnTo>
                  <a:pt x="2222" y="15913"/>
                </a:lnTo>
                <a:lnTo>
                  <a:pt x="5689" y="15989"/>
                </a:lnTo>
                <a:lnTo>
                  <a:pt x="37058" y="22466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764653" y="5536914"/>
            <a:ext cx="39662" cy="22466"/>
          </a:xfrm>
          <a:custGeom>
            <a:avLst/>
            <a:gdLst/>
            <a:ahLst/>
            <a:cxnLst/>
            <a:rect l="l" t="t" r="r" b="b"/>
            <a:pathLst>
              <a:path w="39662" h="22466">
                <a:moveTo>
                  <a:pt x="9817" y="381"/>
                </a:moveTo>
                <a:lnTo>
                  <a:pt x="9334" y="203"/>
                </a:lnTo>
                <a:lnTo>
                  <a:pt x="8826" y="88"/>
                </a:lnTo>
                <a:lnTo>
                  <a:pt x="8293" y="63"/>
                </a:lnTo>
                <a:lnTo>
                  <a:pt x="4813" y="0"/>
                </a:lnTo>
                <a:lnTo>
                  <a:pt x="1422" y="3505"/>
                </a:lnTo>
                <a:lnTo>
                  <a:pt x="711" y="7874"/>
                </a:lnTo>
                <a:lnTo>
                  <a:pt x="0" y="12293"/>
                </a:lnTo>
                <a:lnTo>
                  <a:pt x="2222" y="15913"/>
                </a:lnTo>
                <a:lnTo>
                  <a:pt x="5689" y="15989"/>
                </a:lnTo>
                <a:lnTo>
                  <a:pt x="37058" y="22466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656576" y="5994705"/>
            <a:ext cx="92735" cy="37553"/>
          </a:xfrm>
          <a:custGeom>
            <a:avLst/>
            <a:gdLst/>
            <a:ahLst/>
            <a:cxnLst/>
            <a:rect l="l" t="t" r="r" b="b"/>
            <a:pathLst>
              <a:path w="92735" h="37553">
                <a:moveTo>
                  <a:pt x="92735" y="22479"/>
                </a:moveTo>
                <a:lnTo>
                  <a:pt x="40119" y="0"/>
                </a:lnTo>
                <a:lnTo>
                  <a:pt x="0" y="15100"/>
                </a:lnTo>
                <a:lnTo>
                  <a:pt x="52628" y="37553"/>
                </a:lnTo>
                <a:lnTo>
                  <a:pt x="92735" y="2247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656576" y="5994705"/>
            <a:ext cx="92735" cy="37553"/>
          </a:xfrm>
          <a:custGeom>
            <a:avLst/>
            <a:gdLst/>
            <a:ahLst/>
            <a:cxnLst/>
            <a:rect l="l" t="t" r="r" b="b"/>
            <a:pathLst>
              <a:path w="92735" h="37553">
                <a:moveTo>
                  <a:pt x="92735" y="22479"/>
                </a:moveTo>
                <a:lnTo>
                  <a:pt x="52628" y="37553"/>
                </a:lnTo>
                <a:lnTo>
                  <a:pt x="0" y="15100"/>
                </a:lnTo>
                <a:lnTo>
                  <a:pt x="40119" y="0"/>
                </a:lnTo>
                <a:lnTo>
                  <a:pt x="92735" y="224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957058" y="6124898"/>
            <a:ext cx="109016" cy="40703"/>
          </a:xfrm>
          <a:custGeom>
            <a:avLst/>
            <a:gdLst/>
            <a:ahLst/>
            <a:cxnLst/>
            <a:rect l="l" t="t" r="r" b="b"/>
            <a:pathLst>
              <a:path w="109016" h="40703">
                <a:moveTo>
                  <a:pt x="109016" y="22428"/>
                </a:moveTo>
                <a:lnTo>
                  <a:pt x="48387" y="0"/>
                </a:lnTo>
                <a:lnTo>
                  <a:pt x="0" y="18300"/>
                </a:lnTo>
                <a:lnTo>
                  <a:pt x="60629" y="40703"/>
                </a:lnTo>
                <a:lnTo>
                  <a:pt x="109016" y="224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957058" y="6124898"/>
            <a:ext cx="109016" cy="40703"/>
          </a:xfrm>
          <a:custGeom>
            <a:avLst/>
            <a:gdLst/>
            <a:ahLst/>
            <a:cxnLst/>
            <a:rect l="l" t="t" r="r" b="b"/>
            <a:pathLst>
              <a:path w="109016" h="40703">
                <a:moveTo>
                  <a:pt x="109016" y="22428"/>
                </a:moveTo>
                <a:lnTo>
                  <a:pt x="60629" y="40703"/>
                </a:lnTo>
                <a:lnTo>
                  <a:pt x="0" y="18300"/>
                </a:lnTo>
                <a:lnTo>
                  <a:pt x="48387" y="0"/>
                </a:lnTo>
                <a:lnTo>
                  <a:pt x="109016" y="2242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724623" y="5997511"/>
            <a:ext cx="248348" cy="104279"/>
          </a:xfrm>
          <a:custGeom>
            <a:avLst/>
            <a:gdLst/>
            <a:ahLst/>
            <a:cxnLst/>
            <a:rect l="l" t="t" r="r" b="b"/>
            <a:pathLst>
              <a:path w="248348" h="104279">
                <a:moveTo>
                  <a:pt x="248348" y="97472"/>
                </a:moveTo>
                <a:lnTo>
                  <a:pt x="19545" y="0"/>
                </a:lnTo>
                <a:lnTo>
                  <a:pt x="0" y="6794"/>
                </a:lnTo>
                <a:lnTo>
                  <a:pt x="228803" y="104279"/>
                </a:lnTo>
                <a:lnTo>
                  <a:pt x="248348" y="974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724623" y="5997511"/>
            <a:ext cx="248348" cy="104279"/>
          </a:xfrm>
          <a:custGeom>
            <a:avLst/>
            <a:gdLst/>
            <a:ahLst/>
            <a:cxnLst/>
            <a:rect l="l" t="t" r="r" b="b"/>
            <a:pathLst>
              <a:path w="248348" h="104279">
                <a:moveTo>
                  <a:pt x="248348" y="97472"/>
                </a:moveTo>
                <a:lnTo>
                  <a:pt x="228803" y="104279"/>
                </a:lnTo>
                <a:lnTo>
                  <a:pt x="0" y="6794"/>
                </a:lnTo>
                <a:lnTo>
                  <a:pt x="19545" y="0"/>
                </a:lnTo>
                <a:lnTo>
                  <a:pt x="248348" y="974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838893" y="5373025"/>
            <a:ext cx="20091" cy="679818"/>
          </a:xfrm>
          <a:custGeom>
            <a:avLst/>
            <a:gdLst/>
            <a:ahLst/>
            <a:cxnLst/>
            <a:rect l="l" t="t" r="r" b="b"/>
            <a:pathLst>
              <a:path w="20091" h="679818">
                <a:moveTo>
                  <a:pt x="19545" y="673036"/>
                </a:moveTo>
                <a:lnTo>
                  <a:pt x="20091" y="0"/>
                </a:lnTo>
                <a:lnTo>
                  <a:pt x="533" y="4038"/>
                </a:lnTo>
                <a:lnTo>
                  <a:pt x="0" y="679818"/>
                </a:lnTo>
                <a:lnTo>
                  <a:pt x="19545" y="67303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838893" y="5373025"/>
            <a:ext cx="20091" cy="679818"/>
          </a:xfrm>
          <a:custGeom>
            <a:avLst/>
            <a:gdLst/>
            <a:ahLst/>
            <a:cxnLst/>
            <a:rect l="l" t="t" r="r" b="b"/>
            <a:pathLst>
              <a:path w="20091" h="679818">
                <a:moveTo>
                  <a:pt x="19545" y="673036"/>
                </a:moveTo>
                <a:lnTo>
                  <a:pt x="0" y="679818"/>
                </a:lnTo>
                <a:lnTo>
                  <a:pt x="533" y="4038"/>
                </a:lnTo>
                <a:lnTo>
                  <a:pt x="20091" y="0"/>
                </a:lnTo>
                <a:lnTo>
                  <a:pt x="19545" y="673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839429" y="5905333"/>
            <a:ext cx="193332" cy="248793"/>
          </a:xfrm>
          <a:custGeom>
            <a:avLst/>
            <a:gdLst/>
            <a:ahLst/>
            <a:cxnLst/>
            <a:rect l="l" t="t" r="r" b="b"/>
            <a:pathLst>
              <a:path w="193332" h="248792">
                <a:moveTo>
                  <a:pt x="193332" y="241985"/>
                </a:moveTo>
                <a:lnTo>
                  <a:pt x="19545" y="0"/>
                </a:lnTo>
                <a:lnTo>
                  <a:pt x="0" y="6807"/>
                </a:lnTo>
                <a:lnTo>
                  <a:pt x="173774" y="248792"/>
                </a:lnTo>
                <a:lnTo>
                  <a:pt x="193332" y="2419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839429" y="5905333"/>
            <a:ext cx="193332" cy="248793"/>
          </a:xfrm>
          <a:custGeom>
            <a:avLst/>
            <a:gdLst/>
            <a:ahLst/>
            <a:cxnLst/>
            <a:rect l="l" t="t" r="r" b="b"/>
            <a:pathLst>
              <a:path w="193332" h="248792">
                <a:moveTo>
                  <a:pt x="193332" y="241985"/>
                </a:moveTo>
                <a:lnTo>
                  <a:pt x="173774" y="248792"/>
                </a:lnTo>
                <a:lnTo>
                  <a:pt x="0" y="6807"/>
                </a:lnTo>
                <a:lnTo>
                  <a:pt x="19545" y="0"/>
                </a:lnTo>
                <a:lnTo>
                  <a:pt x="193332" y="2419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724620" y="5934098"/>
            <a:ext cx="108051" cy="70205"/>
          </a:xfrm>
          <a:custGeom>
            <a:avLst/>
            <a:gdLst/>
            <a:ahLst/>
            <a:cxnLst/>
            <a:rect l="l" t="t" r="r" b="b"/>
            <a:pathLst>
              <a:path w="108051" h="70205">
                <a:moveTo>
                  <a:pt x="108051" y="0"/>
                </a:moveTo>
                <a:lnTo>
                  <a:pt x="88493" y="6794"/>
                </a:lnTo>
                <a:lnTo>
                  <a:pt x="0" y="70205"/>
                </a:lnTo>
                <a:lnTo>
                  <a:pt x="19557" y="63411"/>
                </a:lnTo>
                <a:lnTo>
                  <a:pt x="10805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724620" y="5934098"/>
            <a:ext cx="108051" cy="70205"/>
          </a:xfrm>
          <a:custGeom>
            <a:avLst/>
            <a:gdLst/>
            <a:ahLst/>
            <a:cxnLst/>
            <a:rect l="l" t="t" r="r" b="b"/>
            <a:pathLst>
              <a:path w="108051" h="70205">
                <a:moveTo>
                  <a:pt x="108051" y="0"/>
                </a:moveTo>
                <a:lnTo>
                  <a:pt x="88493" y="6794"/>
                </a:lnTo>
                <a:lnTo>
                  <a:pt x="0" y="70205"/>
                </a:lnTo>
                <a:lnTo>
                  <a:pt x="19557" y="63411"/>
                </a:lnTo>
                <a:lnTo>
                  <a:pt x="10805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683148" y="5376776"/>
            <a:ext cx="330047" cy="777354"/>
          </a:xfrm>
          <a:custGeom>
            <a:avLst/>
            <a:gdLst/>
            <a:ahLst/>
            <a:cxnLst/>
            <a:rect l="l" t="t" r="r" b="b"/>
            <a:pathLst>
              <a:path w="330047" h="777354">
                <a:moveTo>
                  <a:pt x="155740" y="676071"/>
                </a:moveTo>
                <a:lnTo>
                  <a:pt x="129971" y="0"/>
                </a:lnTo>
                <a:lnTo>
                  <a:pt x="129971" y="538238"/>
                </a:lnTo>
                <a:lnTo>
                  <a:pt x="41478" y="627519"/>
                </a:lnTo>
                <a:lnTo>
                  <a:pt x="129971" y="564108"/>
                </a:lnTo>
                <a:lnTo>
                  <a:pt x="129971" y="665238"/>
                </a:lnTo>
                <a:lnTo>
                  <a:pt x="286143" y="744918"/>
                </a:lnTo>
                <a:lnTo>
                  <a:pt x="270573" y="725131"/>
                </a:lnTo>
                <a:lnTo>
                  <a:pt x="155740" y="676071"/>
                </a:lnTo>
                <a:close/>
              </a:path>
              <a:path w="330047" h="777354">
                <a:moveTo>
                  <a:pt x="0" y="633450"/>
                </a:moveTo>
                <a:lnTo>
                  <a:pt x="20180" y="642759"/>
                </a:lnTo>
                <a:lnTo>
                  <a:pt x="29641" y="636003"/>
                </a:lnTo>
                <a:lnTo>
                  <a:pt x="286143" y="744918"/>
                </a:lnTo>
                <a:lnTo>
                  <a:pt x="129971" y="665238"/>
                </a:lnTo>
                <a:lnTo>
                  <a:pt x="41478" y="627519"/>
                </a:lnTo>
                <a:lnTo>
                  <a:pt x="129971" y="538238"/>
                </a:lnTo>
                <a:lnTo>
                  <a:pt x="0" y="633450"/>
                </a:lnTo>
                <a:close/>
              </a:path>
              <a:path w="330047" h="777354">
                <a:moveTo>
                  <a:pt x="129971" y="0"/>
                </a:moveTo>
                <a:lnTo>
                  <a:pt x="155740" y="676071"/>
                </a:lnTo>
                <a:lnTo>
                  <a:pt x="156286" y="565848"/>
                </a:lnTo>
                <a:lnTo>
                  <a:pt x="270573" y="725131"/>
                </a:lnTo>
                <a:lnTo>
                  <a:pt x="286143" y="744918"/>
                </a:lnTo>
                <a:lnTo>
                  <a:pt x="298615" y="766305"/>
                </a:lnTo>
                <a:lnTo>
                  <a:pt x="330047" y="777354"/>
                </a:lnTo>
                <a:lnTo>
                  <a:pt x="156286" y="535368"/>
                </a:lnTo>
                <a:lnTo>
                  <a:pt x="156286" y="3606"/>
                </a:lnTo>
                <a:lnTo>
                  <a:pt x="12997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838888" y="5942625"/>
            <a:ext cx="114833" cy="159283"/>
          </a:xfrm>
          <a:custGeom>
            <a:avLst/>
            <a:gdLst/>
            <a:ahLst/>
            <a:cxnLst/>
            <a:rect l="l" t="t" r="r" b="b"/>
            <a:pathLst>
              <a:path w="114833" h="159283">
                <a:moveTo>
                  <a:pt x="0" y="110223"/>
                </a:moveTo>
                <a:lnTo>
                  <a:pt x="546" y="0"/>
                </a:lnTo>
                <a:lnTo>
                  <a:pt x="114833" y="159283"/>
                </a:lnTo>
                <a:lnTo>
                  <a:pt x="0" y="1102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724626" y="5940884"/>
            <a:ext cx="88493" cy="101130"/>
          </a:xfrm>
          <a:custGeom>
            <a:avLst/>
            <a:gdLst/>
            <a:ahLst/>
            <a:cxnLst/>
            <a:rect l="l" t="t" r="r" b="b"/>
            <a:pathLst>
              <a:path w="88493" h="101130">
                <a:moveTo>
                  <a:pt x="0" y="63411"/>
                </a:moveTo>
                <a:lnTo>
                  <a:pt x="88493" y="0"/>
                </a:lnTo>
                <a:lnTo>
                  <a:pt x="88493" y="101130"/>
                </a:lnTo>
                <a:lnTo>
                  <a:pt x="0" y="634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683148" y="5376776"/>
            <a:ext cx="330047" cy="777354"/>
          </a:xfrm>
          <a:custGeom>
            <a:avLst/>
            <a:gdLst/>
            <a:ahLst/>
            <a:cxnLst/>
            <a:rect l="l" t="t" r="r" b="b"/>
            <a:pathLst>
              <a:path w="330047" h="777354">
                <a:moveTo>
                  <a:pt x="156286" y="535368"/>
                </a:moveTo>
                <a:lnTo>
                  <a:pt x="156286" y="3606"/>
                </a:lnTo>
                <a:lnTo>
                  <a:pt x="129971" y="0"/>
                </a:lnTo>
                <a:lnTo>
                  <a:pt x="129971" y="538238"/>
                </a:lnTo>
                <a:lnTo>
                  <a:pt x="0" y="633450"/>
                </a:lnTo>
                <a:lnTo>
                  <a:pt x="20180" y="642759"/>
                </a:lnTo>
                <a:lnTo>
                  <a:pt x="29641" y="636003"/>
                </a:lnTo>
                <a:lnTo>
                  <a:pt x="286143" y="744918"/>
                </a:lnTo>
                <a:lnTo>
                  <a:pt x="298615" y="766305"/>
                </a:lnTo>
                <a:lnTo>
                  <a:pt x="330047" y="777354"/>
                </a:lnTo>
                <a:lnTo>
                  <a:pt x="156286" y="5353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845865" y="5386833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400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845865" y="5386719"/>
            <a:ext cx="5905" cy="10033"/>
          </a:xfrm>
          <a:custGeom>
            <a:avLst/>
            <a:gdLst/>
            <a:ahLst/>
            <a:cxnLst/>
            <a:rect l="l" t="t" r="r" b="b"/>
            <a:pathLst>
              <a:path w="5905" h="10033">
                <a:moveTo>
                  <a:pt x="5905" y="4813"/>
                </a:moveTo>
                <a:lnTo>
                  <a:pt x="5905" y="7518"/>
                </a:lnTo>
                <a:lnTo>
                  <a:pt x="4584" y="9817"/>
                </a:lnTo>
                <a:lnTo>
                  <a:pt x="2959" y="9918"/>
                </a:lnTo>
                <a:lnTo>
                  <a:pt x="1333" y="10033"/>
                </a:lnTo>
                <a:lnTo>
                  <a:pt x="0" y="7937"/>
                </a:lnTo>
                <a:lnTo>
                  <a:pt x="0" y="5219"/>
                </a:lnTo>
                <a:lnTo>
                  <a:pt x="0" y="2514"/>
                </a:lnTo>
                <a:lnTo>
                  <a:pt x="1333" y="228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845865" y="5416866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413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845865" y="5416752"/>
            <a:ext cx="5905" cy="10033"/>
          </a:xfrm>
          <a:custGeom>
            <a:avLst/>
            <a:gdLst/>
            <a:ahLst/>
            <a:cxnLst/>
            <a:rect l="l" t="t" r="r" b="b"/>
            <a:pathLst>
              <a:path w="5905" h="10033">
                <a:moveTo>
                  <a:pt x="5905" y="4813"/>
                </a:moveTo>
                <a:lnTo>
                  <a:pt x="5905" y="7518"/>
                </a:lnTo>
                <a:lnTo>
                  <a:pt x="4584" y="9817"/>
                </a:lnTo>
                <a:lnTo>
                  <a:pt x="2959" y="9918"/>
                </a:lnTo>
                <a:lnTo>
                  <a:pt x="1333" y="10032"/>
                </a:lnTo>
                <a:lnTo>
                  <a:pt x="0" y="7937"/>
                </a:lnTo>
                <a:lnTo>
                  <a:pt x="0" y="5232"/>
                </a:lnTo>
                <a:lnTo>
                  <a:pt x="0" y="2527"/>
                </a:lnTo>
                <a:lnTo>
                  <a:pt x="1333" y="228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845865" y="5446891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8"/>
                </a:moveTo>
                <a:lnTo>
                  <a:pt x="5905" y="1993"/>
                </a:lnTo>
                <a:lnTo>
                  <a:pt x="2959" y="0"/>
                </a:lnTo>
                <a:lnTo>
                  <a:pt x="0" y="2412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845865" y="5446789"/>
            <a:ext cx="5905" cy="10020"/>
          </a:xfrm>
          <a:custGeom>
            <a:avLst/>
            <a:gdLst/>
            <a:ahLst/>
            <a:cxnLst/>
            <a:rect l="l" t="t" r="r" b="b"/>
            <a:pathLst>
              <a:path w="5905" h="10020">
                <a:moveTo>
                  <a:pt x="5905" y="4800"/>
                </a:moveTo>
                <a:lnTo>
                  <a:pt x="5905" y="7505"/>
                </a:lnTo>
                <a:lnTo>
                  <a:pt x="4584" y="9791"/>
                </a:lnTo>
                <a:lnTo>
                  <a:pt x="2959" y="9906"/>
                </a:lnTo>
                <a:lnTo>
                  <a:pt x="1333" y="10020"/>
                </a:lnTo>
                <a:lnTo>
                  <a:pt x="0" y="7924"/>
                </a:lnTo>
                <a:lnTo>
                  <a:pt x="0" y="5219"/>
                </a:lnTo>
                <a:lnTo>
                  <a:pt x="0" y="2514"/>
                </a:lnTo>
                <a:lnTo>
                  <a:pt x="1333" y="215"/>
                </a:lnTo>
                <a:lnTo>
                  <a:pt x="2959" y="101"/>
                </a:lnTo>
                <a:lnTo>
                  <a:pt x="4584" y="0"/>
                </a:lnTo>
                <a:lnTo>
                  <a:pt x="5905" y="2095"/>
                </a:lnTo>
                <a:lnTo>
                  <a:pt x="5905" y="48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845865" y="5476923"/>
            <a:ext cx="5905" cy="9804"/>
          </a:xfrm>
          <a:custGeom>
            <a:avLst/>
            <a:gdLst/>
            <a:ahLst/>
            <a:cxnLst/>
            <a:rect l="l" t="t" r="r" b="b"/>
            <a:pathLst>
              <a:path w="5905" h="9804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387"/>
                </a:lnTo>
                <a:lnTo>
                  <a:pt x="0" y="7823"/>
                </a:lnTo>
                <a:lnTo>
                  <a:pt x="2959" y="9804"/>
                </a:lnTo>
                <a:lnTo>
                  <a:pt x="5905" y="7404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845865" y="5476808"/>
            <a:ext cx="5905" cy="10020"/>
          </a:xfrm>
          <a:custGeom>
            <a:avLst/>
            <a:gdLst/>
            <a:ahLst/>
            <a:cxnLst/>
            <a:rect l="l" t="t" r="r" b="b"/>
            <a:pathLst>
              <a:path w="5905" h="10020">
                <a:moveTo>
                  <a:pt x="5905" y="4813"/>
                </a:moveTo>
                <a:lnTo>
                  <a:pt x="5905" y="7518"/>
                </a:lnTo>
                <a:lnTo>
                  <a:pt x="4584" y="9804"/>
                </a:lnTo>
                <a:lnTo>
                  <a:pt x="2959" y="9918"/>
                </a:lnTo>
                <a:lnTo>
                  <a:pt x="1333" y="10020"/>
                </a:lnTo>
                <a:lnTo>
                  <a:pt x="0" y="7937"/>
                </a:lnTo>
                <a:lnTo>
                  <a:pt x="0" y="5232"/>
                </a:lnTo>
                <a:lnTo>
                  <a:pt x="0" y="2501"/>
                </a:lnTo>
                <a:lnTo>
                  <a:pt x="1333" y="228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845865" y="5506957"/>
            <a:ext cx="5905" cy="9791"/>
          </a:xfrm>
          <a:custGeom>
            <a:avLst/>
            <a:gdLst/>
            <a:ahLst/>
            <a:cxnLst/>
            <a:rect l="l" t="t" r="r" b="b"/>
            <a:pathLst>
              <a:path w="5905" h="9791">
                <a:moveTo>
                  <a:pt x="5905" y="4699"/>
                </a:moveTo>
                <a:lnTo>
                  <a:pt x="5905" y="1993"/>
                </a:lnTo>
                <a:lnTo>
                  <a:pt x="2959" y="0"/>
                </a:lnTo>
                <a:lnTo>
                  <a:pt x="0" y="2400"/>
                </a:lnTo>
                <a:lnTo>
                  <a:pt x="0" y="7797"/>
                </a:lnTo>
                <a:lnTo>
                  <a:pt x="2959" y="9791"/>
                </a:lnTo>
                <a:lnTo>
                  <a:pt x="5905" y="7391"/>
                </a:lnTo>
                <a:lnTo>
                  <a:pt x="5905" y="46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845865" y="5506841"/>
            <a:ext cx="5905" cy="10020"/>
          </a:xfrm>
          <a:custGeom>
            <a:avLst/>
            <a:gdLst/>
            <a:ahLst/>
            <a:cxnLst/>
            <a:rect l="l" t="t" r="r" b="b"/>
            <a:pathLst>
              <a:path w="5905" h="10020">
                <a:moveTo>
                  <a:pt x="5905" y="4813"/>
                </a:moveTo>
                <a:lnTo>
                  <a:pt x="5905" y="7505"/>
                </a:lnTo>
                <a:lnTo>
                  <a:pt x="4584" y="9804"/>
                </a:lnTo>
                <a:lnTo>
                  <a:pt x="2959" y="9905"/>
                </a:lnTo>
                <a:lnTo>
                  <a:pt x="1333" y="10020"/>
                </a:lnTo>
                <a:lnTo>
                  <a:pt x="0" y="7912"/>
                </a:lnTo>
                <a:lnTo>
                  <a:pt x="0" y="5219"/>
                </a:lnTo>
                <a:lnTo>
                  <a:pt x="0" y="2514"/>
                </a:lnTo>
                <a:lnTo>
                  <a:pt x="1333" y="215"/>
                </a:lnTo>
                <a:lnTo>
                  <a:pt x="2959" y="114"/>
                </a:lnTo>
                <a:lnTo>
                  <a:pt x="4584" y="0"/>
                </a:lnTo>
                <a:lnTo>
                  <a:pt x="5905" y="2108"/>
                </a:lnTo>
                <a:lnTo>
                  <a:pt x="5905" y="4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783688" y="5528014"/>
            <a:ext cx="55740" cy="72796"/>
          </a:xfrm>
          <a:custGeom>
            <a:avLst/>
            <a:gdLst/>
            <a:ahLst/>
            <a:cxnLst/>
            <a:rect l="l" t="t" r="r" b="b"/>
            <a:pathLst>
              <a:path w="55740" h="72796">
                <a:moveTo>
                  <a:pt x="55740" y="72796"/>
                </a:moveTo>
                <a:lnTo>
                  <a:pt x="55740" y="11645"/>
                </a:lnTo>
                <a:lnTo>
                  <a:pt x="0" y="0"/>
                </a:lnTo>
                <a:lnTo>
                  <a:pt x="0" y="61163"/>
                </a:lnTo>
                <a:lnTo>
                  <a:pt x="55740" y="727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783688" y="5528014"/>
            <a:ext cx="55740" cy="72796"/>
          </a:xfrm>
          <a:custGeom>
            <a:avLst/>
            <a:gdLst/>
            <a:ahLst/>
            <a:cxnLst/>
            <a:rect l="l" t="t" r="r" b="b"/>
            <a:pathLst>
              <a:path w="55740" h="72796">
                <a:moveTo>
                  <a:pt x="55740" y="72796"/>
                </a:moveTo>
                <a:lnTo>
                  <a:pt x="0" y="61163"/>
                </a:lnTo>
                <a:lnTo>
                  <a:pt x="0" y="0"/>
                </a:lnTo>
                <a:lnTo>
                  <a:pt x="55740" y="11645"/>
                </a:lnTo>
                <a:lnTo>
                  <a:pt x="55740" y="727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839425" y="5525265"/>
            <a:ext cx="51015" cy="75539"/>
          </a:xfrm>
          <a:custGeom>
            <a:avLst/>
            <a:gdLst/>
            <a:ahLst/>
            <a:cxnLst/>
            <a:rect l="l" t="t" r="r" b="b"/>
            <a:pathLst>
              <a:path w="51015" h="75539">
                <a:moveTo>
                  <a:pt x="51015" y="61163"/>
                </a:moveTo>
                <a:lnTo>
                  <a:pt x="51015" y="0"/>
                </a:lnTo>
                <a:lnTo>
                  <a:pt x="0" y="14401"/>
                </a:lnTo>
                <a:lnTo>
                  <a:pt x="0" y="75539"/>
                </a:lnTo>
                <a:lnTo>
                  <a:pt x="51015" y="6116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839425" y="5525265"/>
            <a:ext cx="51015" cy="75539"/>
          </a:xfrm>
          <a:custGeom>
            <a:avLst/>
            <a:gdLst/>
            <a:ahLst/>
            <a:cxnLst/>
            <a:rect l="l" t="t" r="r" b="b"/>
            <a:pathLst>
              <a:path w="51015" h="75539">
                <a:moveTo>
                  <a:pt x="51015" y="61163"/>
                </a:moveTo>
                <a:lnTo>
                  <a:pt x="0" y="75539"/>
                </a:lnTo>
                <a:lnTo>
                  <a:pt x="0" y="14401"/>
                </a:lnTo>
                <a:lnTo>
                  <a:pt x="51015" y="0"/>
                </a:lnTo>
                <a:lnTo>
                  <a:pt x="51015" y="611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783686" y="5518866"/>
            <a:ext cx="106756" cy="20789"/>
          </a:xfrm>
          <a:custGeom>
            <a:avLst/>
            <a:gdLst/>
            <a:ahLst/>
            <a:cxnLst/>
            <a:rect l="l" t="t" r="r" b="b"/>
            <a:pathLst>
              <a:path w="106756" h="20789">
                <a:moveTo>
                  <a:pt x="75298" y="0"/>
                </a:moveTo>
                <a:lnTo>
                  <a:pt x="75298" y="5194"/>
                </a:lnTo>
                <a:lnTo>
                  <a:pt x="56324" y="11252"/>
                </a:lnTo>
                <a:lnTo>
                  <a:pt x="29425" y="6629"/>
                </a:lnTo>
                <a:lnTo>
                  <a:pt x="29425" y="2489"/>
                </a:lnTo>
                <a:lnTo>
                  <a:pt x="0" y="9143"/>
                </a:lnTo>
                <a:lnTo>
                  <a:pt x="55740" y="20789"/>
                </a:lnTo>
                <a:lnTo>
                  <a:pt x="106756" y="6400"/>
                </a:lnTo>
                <a:lnTo>
                  <a:pt x="7529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783686" y="5518866"/>
            <a:ext cx="106756" cy="20789"/>
          </a:xfrm>
          <a:custGeom>
            <a:avLst/>
            <a:gdLst/>
            <a:ahLst/>
            <a:cxnLst/>
            <a:rect l="l" t="t" r="r" b="b"/>
            <a:pathLst>
              <a:path w="106756" h="20789">
                <a:moveTo>
                  <a:pt x="0" y="9143"/>
                </a:moveTo>
                <a:lnTo>
                  <a:pt x="55740" y="20789"/>
                </a:lnTo>
                <a:lnTo>
                  <a:pt x="106756" y="6400"/>
                </a:lnTo>
                <a:lnTo>
                  <a:pt x="75298" y="0"/>
                </a:lnTo>
                <a:lnTo>
                  <a:pt x="75298" y="5194"/>
                </a:lnTo>
                <a:lnTo>
                  <a:pt x="56324" y="11252"/>
                </a:lnTo>
                <a:lnTo>
                  <a:pt x="29425" y="6629"/>
                </a:lnTo>
                <a:lnTo>
                  <a:pt x="29425" y="2489"/>
                </a:lnTo>
                <a:lnTo>
                  <a:pt x="0" y="91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860659" y="5553670"/>
            <a:ext cx="39662" cy="22453"/>
          </a:xfrm>
          <a:custGeom>
            <a:avLst/>
            <a:gdLst/>
            <a:ahLst/>
            <a:cxnLst/>
            <a:rect l="l" t="t" r="r" b="b"/>
            <a:pathLst>
              <a:path w="39662" h="22453">
                <a:moveTo>
                  <a:pt x="9817" y="381"/>
                </a:moveTo>
                <a:lnTo>
                  <a:pt x="8293" y="63"/>
                </a:lnTo>
                <a:lnTo>
                  <a:pt x="4826" y="0"/>
                </a:lnTo>
                <a:lnTo>
                  <a:pt x="1435" y="3505"/>
                </a:lnTo>
                <a:lnTo>
                  <a:pt x="711" y="7886"/>
                </a:lnTo>
                <a:lnTo>
                  <a:pt x="0" y="12280"/>
                </a:lnTo>
                <a:lnTo>
                  <a:pt x="2222" y="15900"/>
                </a:lnTo>
                <a:lnTo>
                  <a:pt x="5689" y="15976"/>
                </a:lnTo>
                <a:lnTo>
                  <a:pt x="37058" y="22453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860659" y="5553670"/>
            <a:ext cx="39662" cy="22453"/>
          </a:xfrm>
          <a:custGeom>
            <a:avLst/>
            <a:gdLst/>
            <a:ahLst/>
            <a:cxnLst/>
            <a:rect l="l" t="t" r="r" b="b"/>
            <a:pathLst>
              <a:path w="39662" h="22453">
                <a:moveTo>
                  <a:pt x="9817" y="381"/>
                </a:moveTo>
                <a:lnTo>
                  <a:pt x="9334" y="203"/>
                </a:lnTo>
                <a:lnTo>
                  <a:pt x="8826" y="76"/>
                </a:lnTo>
                <a:lnTo>
                  <a:pt x="8293" y="63"/>
                </a:lnTo>
                <a:lnTo>
                  <a:pt x="4826" y="0"/>
                </a:lnTo>
                <a:lnTo>
                  <a:pt x="1435" y="3505"/>
                </a:lnTo>
                <a:lnTo>
                  <a:pt x="711" y="7886"/>
                </a:lnTo>
                <a:lnTo>
                  <a:pt x="0" y="12280"/>
                </a:lnTo>
                <a:lnTo>
                  <a:pt x="2222" y="15900"/>
                </a:lnTo>
                <a:lnTo>
                  <a:pt x="5689" y="15976"/>
                </a:lnTo>
                <a:lnTo>
                  <a:pt x="37058" y="22453"/>
                </a:lnTo>
                <a:lnTo>
                  <a:pt x="39662" y="6553"/>
                </a:lnTo>
                <a:lnTo>
                  <a:pt x="9817" y="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892025" y="5560146"/>
            <a:ext cx="13995" cy="16065"/>
          </a:xfrm>
          <a:custGeom>
            <a:avLst/>
            <a:gdLst/>
            <a:ahLst/>
            <a:cxnLst/>
            <a:rect l="l" t="t" r="r" b="b"/>
            <a:pathLst>
              <a:path w="13995" h="16065">
                <a:moveTo>
                  <a:pt x="711" y="7886"/>
                </a:moveTo>
                <a:lnTo>
                  <a:pt x="0" y="12306"/>
                </a:lnTo>
                <a:lnTo>
                  <a:pt x="2235" y="15900"/>
                </a:lnTo>
                <a:lnTo>
                  <a:pt x="9156" y="16065"/>
                </a:lnTo>
                <a:lnTo>
                  <a:pt x="12560" y="12572"/>
                </a:lnTo>
                <a:lnTo>
                  <a:pt x="13284" y="8178"/>
                </a:lnTo>
                <a:lnTo>
                  <a:pt x="13995" y="3771"/>
                </a:lnTo>
                <a:lnTo>
                  <a:pt x="11760" y="152"/>
                </a:lnTo>
                <a:lnTo>
                  <a:pt x="4825" y="0"/>
                </a:lnTo>
                <a:lnTo>
                  <a:pt x="1435" y="3505"/>
                </a:lnTo>
                <a:lnTo>
                  <a:pt x="711" y="78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892025" y="5560146"/>
            <a:ext cx="13995" cy="16065"/>
          </a:xfrm>
          <a:custGeom>
            <a:avLst/>
            <a:gdLst/>
            <a:ahLst/>
            <a:cxnLst/>
            <a:rect l="l" t="t" r="r" b="b"/>
            <a:pathLst>
              <a:path w="13995" h="16065">
                <a:moveTo>
                  <a:pt x="711" y="7886"/>
                </a:moveTo>
                <a:lnTo>
                  <a:pt x="0" y="12306"/>
                </a:lnTo>
                <a:lnTo>
                  <a:pt x="2235" y="15900"/>
                </a:lnTo>
                <a:lnTo>
                  <a:pt x="5689" y="15976"/>
                </a:lnTo>
                <a:lnTo>
                  <a:pt x="9156" y="16065"/>
                </a:lnTo>
                <a:lnTo>
                  <a:pt x="12560" y="12572"/>
                </a:lnTo>
                <a:lnTo>
                  <a:pt x="13284" y="8178"/>
                </a:lnTo>
                <a:lnTo>
                  <a:pt x="13995" y="3771"/>
                </a:lnTo>
                <a:lnTo>
                  <a:pt x="11760" y="152"/>
                </a:lnTo>
                <a:lnTo>
                  <a:pt x="8293" y="76"/>
                </a:lnTo>
                <a:lnTo>
                  <a:pt x="4825" y="0"/>
                </a:lnTo>
                <a:lnTo>
                  <a:pt x="1435" y="3505"/>
                </a:lnTo>
                <a:lnTo>
                  <a:pt x="711" y="78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281118" y="5604200"/>
            <a:ext cx="43078" cy="30124"/>
          </a:xfrm>
          <a:custGeom>
            <a:avLst/>
            <a:gdLst/>
            <a:ahLst/>
            <a:cxnLst/>
            <a:rect l="l" t="t" r="r" b="b"/>
            <a:pathLst>
              <a:path w="43078" h="30124">
                <a:moveTo>
                  <a:pt x="10655" y="1066"/>
                </a:moveTo>
                <a:lnTo>
                  <a:pt x="9004" y="520"/>
                </a:lnTo>
                <a:lnTo>
                  <a:pt x="5232" y="0"/>
                </a:lnTo>
                <a:lnTo>
                  <a:pt x="1549" y="3683"/>
                </a:lnTo>
                <a:lnTo>
                  <a:pt x="774" y="8724"/>
                </a:lnTo>
                <a:lnTo>
                  <a:pt x="0" y="13741"/>
                </a:lnTo>
                <a:lnTo>
                  <a:pt x="2412" y="18249"/>
                </a:lnTo>
                <a:lnTo>
                  <a:pt x="6184" y="18745"/>
                </a:lnTo>
                <a:lnTo>
                  <a:pt x="40246" y="30124"/>
                </a:lnTo>
                <a:lnTo>
                  <a:pt x="43078" y="11887"/>
                </a:lnTo>
                <a:lnTo>
                  <a:pt x="10655" y="10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281118" y="5604200"/>
            <a:ext cx="43078" cy="30124"/>
          </a:xfrm>
          <a:custGeom>
            <a:avLst/>
            <a:gdLst/>
            <a:ahLst/>
            <a:cxnLst/>
            <a:rect l="l" t="t" r="r" b="b"/>
            <a:pathLst>
              <a:path w="43078" h="30124">
                <a:moveTo>
                  <a:pt x="10655" y="1066"/>
                </a:moveTo>
                <a:lnTo>
                  <a:pt x="10134" y="800"/>
                </a:lnTo>
                <a:lnTo>
                  <a:pt x="9588" y="596"/>
                </a:lnTo>
                <a:lnTo>
                  <a:pt x="9004" y="520"/>
                </a:lnTo>
                <a:lnTo>
                  <a:pt x="5232" y="0"/>
                </a:lnTo>
                <a:lnTo>
                  <a:pt x="1549" y="3683"/>
                </a:lnTo>
                <a:lnTo>
                  <a:pt x="774" y="8724"/>
                </a:lnTo>
                <a:lnTo>
                  <a:pt x="0" y="13741"/>
                </a:lnTo>
                <a:lnTo>
                  <a:pt x="2412" y="18249"/>
                </a:lnTo>
                <a:lnTo>
                  <a:pt x="6184" y="18745"/>
                </a:lnTo>
                <a:lnTo>
                  <a:pt x="40246" y="30124"/>
                </a:lnTo>
                <a:lnTo>
                  <a:pt x="43078" y="11887"/>
                </a:lnTo>
                <a:lnTo>
                  <a:pt x="10655" y="106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163717" y="6128903"/>
            <a:ext cx="100736" cy="45288"/>
          </a:xfrm>
          <a:custGeom>
            <a:avLst/>
            <a:gdLst/>
            <a:ahLst/>
            <a:cxnLst/>
            <a:rect l="l" t="t" r="r" b="b"/>
            <a:pathLst>
              <a:path w="100736" h="45288">
                <a:moveTo>
                  <a:pt x="100736" y="32600"/>
                </a:moveTo>
                <a:lnTo>
                  <a:pt x="43573" y="0"/>
                </a:lnTo>
                <a:lnTo>
                  <a:pt x="0" y="12687"/>
                </a:lnTo>
                <a:lnTo>
                  <a:pt x="57149" y="45288"/>
                </a:lnTo>
                <a:lnTo>
                  <a:pt x="100736" y="326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163717" y="6128903"/>
            <a:ext cx="100736" cy="45288"/>
          </a:xfrm>
          <a:custGeom>
            <a:avLst/>
            <a:gdLst/>
            <a:ahLst/>
            <a:cxnLst/>
            <a:rect l="l" t="t" r="r" b="b"/>
            <a:pathLst>
              <a:path w="100736" h="45288">
                <a:moveTo>
                  <a:pt x="100736" y="32600"/>
                </a:moveTo>
                <a:lnTo>
                  <a:pt x="57149" y="45288"/>
                </a:lnTo>
                <a:lnTo>
                  <a:pt x="0" y="12687"/>
                </a:lnTo>
                <a:lnTo>
                  <a:pt x="43573" y="0"/>
                </a:lnTo>
                <a:lnTo>
                  <a:pt x="100736" y="326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490114" y="6318210"/>
            <a:ext cx="118427" cy="48945"/>
          </a:xfrm>
          <a:custGeom>
            <a:avLst/>
            <a:gdLst/>
            <a:ahLst/>
            <a:cxnLst/>
            <a:rect l="l" t="t" r="r" b="b"/>
            <a:pathLst>
              <a:path w="118427" h="48945">
                <a:moveTo>
                  <a:pt x="118427" y="33515"/>
                </a:moveTo>
                <a:lnTo>
                  <a:pt x="52565" y="0"/>
                </a:lnTo>
                <a:lnTo>
                  <a:pt x="0" y="15430"/>
                </a:lnTo>
                <a:lnTo>
                  <a:pt x="65862" y="48945"/>
                </a:lnTo>
                <a:lnTo>
                  <a:pt x="118427" y="335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490114" y="6318210"/>
            <a:ext cx="118427" cy="48945"/>
          </a:xfrm>
          <a:custGeom>
            <a:avLst/>
            <a:gdLst/>
            <a:ahLst/>
            <a:cxnLst/>
            <a:rect l="l" t="t" r="r" b="b"/>
            <a:pathLst>
              <a:path w="118427" h="48945">
                <a:moveTo>
                  <a:pt x="118427" y="33515"/>
                </a:moveTo>
                <a:lnTo>
                  <a:pt x="65862" y="48945"/>
                </a:lnTo>
                <a:lnTo>
                  <a:pt x="0" y="15430"/>
                </a:lnTo>
                <a:lnTo>
                  <a:pt x="52565" y="0"/>
                </a:lnTo>
                <a:lnTo>
                  <a:pt x="118427" y="335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237632" y="6137949"/>
            <a:ext cx="269773" cy="146989"/>
          </a:xfrm>
          <a:custGeom>
            <a:avLst/>
            <a:gdLst/>
            <a:ahLst/>
            <a:cxnLst/>
            <a:rect l="l" t="t" r="r" b="b"/>
            <a:pathLst>
              <a:path w="269773" h="146989">
                <a:moveTo>
                  <a:pt x="269773" y="141439"/>
                </a:moveTo>
                <a:lnTo>
                  <a:pt x="21234" y="0"/>
                </a:lnTo>
                <a:lnTo>
                  <a:pt x="0" y="5537"/>
                </a:lnTo>
                <a:lnTo>
                  <a:pt x="248538" y="146989"/>
                </a:lnTo>
                <a:lnTo>
                  <a:pt x="269773" y="1414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237632" y="6137949"/>
            <a:ext cx="269773" cy="146989"/>
          </a:xfrm>
          <a:custGeom>
            <a:avLst/>
            <a:gdLst/>
            <a:ahLst/>
            <a:cxnLst/>
            <a:rect l="l" t="t" r="r" b="b"/>
            <a:pathLst>
              <a:path w="269773" h="146989">
                <a:moveTo>
                  <a:pt x="269773" y="141439"/>
                </a:moveTo>
                <a:lnTo>
                  <a:pt x="248538" y="146989"/>
                </a:lnTo>
                <a:lnTo>
                  <a:pt x="0" y="5537"/>
                </a:lnTo>
                <a:lnTo>
                  <a:pt x="21234" y="0"/>
                </a:lnTo>
                <a:lnTo>
                  <a:pt x="269773" y="1414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361761" y="5415545"/>
            <a:ext cx="21818" cy="798436"/>
          </a:xfrm>
          <a:custGeom>
            <a:avLst/>
            <a:gdLst/>
            <a:ahLst/>
            <a:cxnLst/>
            <a:rect l="l" t="t" r="r" b="b"/>
            <a:pathLst>
              <a:path w="21818" h="798436">
                <a:moveTo>
                  <a:pt x="21234" y="792886"/>
                </a:moveTo>
                <a:lnTo>
                  <a:pt x="21818" y="0"/>
                </a:lnTo>
                <a:lnTo>
                  <a:pt x="584" y="2324"/>
                </a:lnTo>
                <a:lnTo>
                  <a:pt x="0" y="798436"/>
                </a:lnTo>
                <a:lnTo>
                  <a:pt x="21234" y="79288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361761" y="5415545"/>
            <a:ext cx="21818" cy="798436"/>
          </a:xfrm>
          <a:custGeom>
            <a:avLst/>
            <a:gdLst/>
            <a:ahLst/>
            <a:cxnLst/>
            <a:rect l="l" t="t" r="r" b="b"/>
            <a:pathLst>
              <a:path w="21818" h="798436">
                <a:moveTo>
                  <a:pt x="21234" y="792886"/>
                </a:moveTo>
                <a:lnTo>
                  <a:pt x="0" y="798436"/>
                </a:lnTo>
                <a:lnTo>
                  <a:pt x="584" y="2324"/>
                </a:lnTo>
                <a:lnTo>
                  <a:pt x="21818" y="0"/>
                </a:lnTo>
                <a:lnTo>
                  <a:pt x="21234" y="7928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383001" y="5911790"/>
            <a:ext cx="456717" cy="155257"/>
          </a:xfrm>
          <a:custGeom>
            <a:avLst/>
            <a:gdLst/>
            <a:ahLst/>
            <a:cxnLst/>
            <a:rect l="l" t="t" r="r" b="b"/>
            <a:pathLst>
              <a:path w="456717" h="155257">
                <a:moveTo>
                  <a:pt x="456133" y="22555"/>
                </a:moveTo>
                <a:lnTo>
                  <a:pt x="456717" y="0"/>
                </a:lnTo>
                <a:lnTo>
                  <a:pt x="571" y="132702"/>
                </a:lnTo>
                <a:lnTo>
                  <a:pt x="0" y="155257"/>
                </a:lnTo>
                <a:lnTo>
                  <a:pt x="456133" y="225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383001" y="5911790"/>
            <a:ext cx="456717" cy="155257"/>
          </a:xfrm>
          <a:custGeom>
            <a:avLst/>
            <a:gdLst/>
            <a:ahLst/>
            <a:cxnLst/>
            <a:rect l="l" t="t" r="r" b="b"/>
            <a:pathLst>
              <a:path w="456717" h="155257">
                <a:moveTo>
                  <a:pt x="456133" y="22555"/>
                </a:moveTo>
                <a:lnTo>
                  <a:pt x="0" y="155257"/>
                </a:lnTo>
                <a:lnTo>
                  <a:pt x="571" y="132702"/>
                </a:lnTo>
                <a:lnTo>
                  <a:pt x="456717" y="0"/>
                </a:lnTo>
                <a:lnTo>
                  <a:pt x="456133" y="22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383578" y="5903696"/>
            <a:ext cx="455688" cy="140792"/>
          </a:xfrm>
          <a:custGeom>
            <a:avLst/>
            <a:gdLst/>
            <a:ahLst/>
            <a:cxnLst/>
            <a:rect l="l" t="t" r="r" b="b"/>
            <a:pathLst>
              <a:path w="455688" h="140792">
                <a:moveTo>
                  <a:pt x="455688" y="7683"/>
                </a:moveTo>
                <a:lnTo>
                  <a:pt x="431647" y="0"/>
                </a:lnTo>
                <a:lnTo>
                  <a:pt x="584" y="118237"/>
                </a:lnTo>
                <a:lnTo>
                  <a:pt x="0" y="140792"/>
                </a:lnTo>
                <a:lnTo>
                  <a:pt x="455688" y="76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383578" y="5903696"/>
            <a:ext cx="455688" cy="140792"/>
          </a:xfrm>
          <a:custGeom>
            <a:avLst/>
            <a:gdLst/>
            <a:ahLst/>
            <a:cxnLst/>
            <a:rect l="l" t="t" r="r" b="b"/>
            <a:pathLst>
              <a:path w="455688" h="140792">
                <a:moveTo>
                  <a:pt x="455688" y="7683"/>
                </a:moveTo>
                <a:lnTo>
                  <a:pt x="0" y="140792"/>
                </a:lnTo>
                <a:lnTo>
                  <a:pt x="584" y="118237"/>
                </a:lnTo>
                <a:lnTo>
                  <a:pt x="431647" y="0"/>
                </a:lnTo>
                <a:lnTo>
                  <a:pt x="455688" y="76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383286" y="5556952"/>
            <a:ext cx="444246" cy="99834"/>
          </a:xfrm>
          <a:custGeom>
            <a:avLst/>
            <a:gdLst/>
            <a:ahLst/>
            <a:cxnLst/>
            <a:rect l="l" t="t" r="r" b="b"/>
            <a:pathLst>
              <a:path w="444246" h="99834">
                <a:moveTo>
                  <a:pt x="443674" y="22555"/>
                </a:moveTo>
                <a:lnTo>
                  <a:pt x="444246" y="0"/>
                </a:lnTo>
                <a:lnTo>
                  <a:pt x="571" y="77279"/>
                </a:lnTo>
                <a:lnTo>
                  <a:pt x="0" y="99834"/>
                </a:lnTo>
                <a:lnTo>
                  <a:pt x="443674" y="225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383286" y="5556952"/>
            <a:ext cx="444246" cy="99834"/>
          </a:xfrm>
          <a:custGeom>
            <a:avLst/>
            <a:gdLst/>
            <a:ahLst/>
            <a:cxnLst/>
            <a:rect l="l" t="t" r="r" b="b"/>
            <a:pathLst>
              <a:path w="444246" h="99834">
                <a:moveTo>
                  <a:pt x="443674" y="22555"/>
                </a:moveTo>
                <a:lnTo>
                  <a:pt x="0" y="99834"/>
                </a:lnTo>
                <a:lnTo>
                  <a:pt x="571" y="77279"/>
                </a:lnTo>
                <a:lnTo>
                  <a:pt x="444246" y="0"/>
                </a:lnTo>
                <a:lnTo>
                  <a:pt x="443674" y="22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383864" y="5550950"/>
            <a:ext cx="443674" cy="83286"/>
          </a:xfrm>
          <a:custGeom>
            <a:avLst/>
            <a:gdLst/>
            <a:ahLst/>
            <a:cxnLst/>
            <a:rect l="l" t="t" r="r" b="b"/>
            <a:pathLst>
              <a:path w="443674" h="83286">
                <a:moveTo>
                  <a:pt x="443674" y="6007"/>
                </a:moveTo>
                <a:lnTo>
                  <a:pt x="410514" y="0"/>
                </a:lnTo>
                <a:lnTo>
                  <a:pt x="584" y="60731"/>
                </a:lnTo>
                <a:lnTo>
                  <a:pt x="0" y="83286"/>
                </a:lnTo>
                <a:lnTo>
                  <a:pt x="443674" y="60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383864" y="5550950"/>
            <a:ext cx="443674" cy="83286"/>
          </a:xfrm>
          <a:custGeom>
            <a:avLst/>
            <a:gdLst/>
            <a:ahLst/>
            <a:cxnLst/>
            <a:rect l="l" t="t" r="r" b="b"/>
            <a:pathLst>
              <a:path w="443674" h="83286">
                <a:moveTo>
                  <a:pt x="443674" y="6007"/>
                </a:moveTo>
                <a:lnTo>
                  <a:pt x="0" y="83286"/>
                </a:lnTo>
                <a:lnTo>
                  <a:pt x="584" y="60731"/>
                </a:lnTo>
                <a:lnTo>
                  <a:pt x="410514" y="0"/>
                </a:lnTo>
                <a:lnTo>
                  <a:pt x="443674" y="600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362337" y="6044488"/>
            <a:ext cx="210007" cy="308711"/>
          </a:xfrm>
          <a:custGeom>
            <a:avLst/>
            <a:gdLst/>
            <a:ahLst/>
            <a:cxnLst/>
            <a:rect l="l" t="t" r="r" b="b"/>
            <a:pathLst>
              <a:path w="210007" h="308711">
                <a:moveTo>
                  <a:pt x="210007" y="303174"/>
                </a:moveTo>
                <a:lnTo>
                  <a:pt x="21234" y="0"/>
                </a:lnTo>
                <a:lnTo>
                  <a:pt x="0" y="5537"/>
                </a:lnTo>
                <a:lnTo>
                  <a:pt x="188772" y="308711"/>
                </a:lnTo>
                <a:lnTo>
                  <a:pt x="210007" y="3031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362337" y="6044488"/>
            <a:ext cx="210007" cy="308711"/>
          </a:xfrm>
          <a:custGeom>
            <a:avLst/>
            <a:gdLst/>
            <a:ahLst/>
            <a:cxnLst/>
            <a:rect l="l" t="t" r="r" b="b"/>
            <a:pathLst>
              <a:path w="210007" h="308711">
                <a:moveTo>
                  <a:pt x="210007" y="303174"/>
                </a:moveTo>
                <a:lnTo>
                  <a:pt x="188772" y="308711"/>
                </a:lnTo>
                <a:lnTo>
                  <a:pt x="0" y="5537"/>
                </a:lnTo>
                <a:lnTo>
                  <a:pt x="21234" y="0"/>
                </a:lnTo>
                <a:lnTo>
                  <a:pt x="210007" y="30317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237640" y="6074813"/>
            <a:ext cx="117360" cy="68681"/>
          </a:xfrm>
          <a:custGeom>
            <a:avLst/>
            <a:gdLst/>
            <a:ahLst/>
            <a:cxnLst/>
            <a:rect l="l" t="t" r="r" b="b"/>
            <a:pathLst>
              <a:path w="117360" h="68681">
                <a:moveTo>
                  <a:pt x="117360" y="0"/>
                </a:moveTo>
                <a:lnTo>
                  <a:pt x="96126" y="5537"/>
                </a:lnTo>
                <a:lnTo>
                  <a:pt x="0" y="68681"/>
                </a:lnTo>
                <a:lnTo>
                  <a:pt x="21234" y="63144"/>
                </a:lnTo>
                <a:lnTo>
                  <a:pt x="11736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237640" y="6074813"/>
            <a:ext cx="117360" cy="68681"/>
          </a:xfrm>
          <a:custGeom>
            <a:avLst/>
            <a:gdLst/>
            <a:ahLst/>
            <a:cxnLst/>
            <a:rect l="l" t="t" r="r" b="b"/>
            <a:pathLst>
              <a:path w="117360" h="68681">
                <a:moveTo>
                  <a:pt x="117360" y="0"/>
                </a:moveTo>
                <a:lnTo>
                  <a:pt x="96126" y="5537"/>
                </a:lnTo>
                <a:lnTo>
                  <a:pt x="0" y="68681"/>
                </a:lnTo>
                <a:lnTo>
                  <a:pt x="21234" y="63144"/>
                </a:lnTo>
                <a:lnTo>
                  <a:pt x="11736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192581" y="5410450"/>
            <a:ext cx="358520" cy="942746"/>
          </a:xfrm>
          <a:custGeom>
            <a:avLst/>
            <a:gdLst/>
            <a:ahLst/>
            <a:cxnLst/>
            <a:rect l="l" t="t" r="r" b="b"/>
            <a:pathLst>
              <a:path w="358520" h="942746">
                <a:moveTo>
                  <a:pt x="169176" y="803529"/>
                </a:moveTo>
                <a:lnTo>
                  <a:pt x="141185" y="0"/>
                </a:lnTo>
                <a:lnTo>
                  <a:pt x="141185" y="639737"/>
                </a:lnTo>
                <a:lnTo>
                  <a:pt x="45046" y="733044"/>
                </a:lnTo>
                <a:lnTo>
                  <a:pt x="141185" y="669899"/>
                </a:lnTo>
                <a:lnTo>
                  <a:pt x="141185" y="787742"/>
                </a:lnTo>
                <a:lnTo>
                  <a:pt x="310832" y="899617"/>
                </a:lnTo>
                <a:lnTo>
                  <a:pt x="293903" y="874649"/>
                </a:lnTo>
                <a:lnTo>
                  <a:pt x="169176" y="803529"/>
                </a:lnTo>
                <a:close/>
              </a:path>
              <a:path w="358520" h="942746">
                <a:moveTo>
                  <a:pt x="0" y="734898"/>
                </a:moveTo>
                <a:lnTo>
                  <a:pt x="21920" y="748207"/>
                </a:lnTo>
                <a:lnTo>
                  <a:pt x="32194" y="741476"/>
                </a:lnTo>
                <a:lnTo>
                  <a:pt x="310832" y="899617"/>
                </a:lnTo>
                <a:lnTo>
                  <a:pt x="141185" y="787742"/>
                </a:lnTo>
                <a:lnTo>
                  <a:pt x="45046" y="733044"/>
                </a:lnTo>
                <a:lnTo>
                  <a:pt x="141185" y="639737"/>
                </a:lnTo>
                <a:lnTo>
                  <a:pt x="0" y="734898"/>
                </a:lnTo>
                <a:close/>
              </a:path>
              <a:path w="358520" h="942746">
                <a:moveTo>
                  <a:pt x="141185" y="0"/>
                </a:moveTo>
                <a:lnTo>
                  <a:pt x="169176" y="803529"/>
                </a:lnTo>
                <a:lnTo>
                  <a:pt x="169760" y="675106"/>
                </a:lnTo>
                <a:lnTo>
                  <a:pt x="293903" y="874649"/>
                </a:lnTo>
                <a:lnTo>
                  <a:pt x="310832" y="899617"/>
                </a:lnTo>
                <a:lnTo>
                  <a:pt x="324370" y="926071"/>
                </a:lnTo>
                <a:lnTo>
                  <a:pt x="358520" y="942746"/>
                </a:lnTo>
                <a:lnTo>
                  <a:pt x="169760" y="639572"/>
                </a:lnTo>
                <a:lnTo>
                  <a:pt x="169760" y="7416"/>
                </a:lnTo>
                <a:lnTo>
                  <a:pt x="14118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361758" y="6085556"/>
            <a:ext cx="124726" cy="199542"/>
          </a:xfrm>
          <a:custGeom>
            <a:avLst/>
            <a:gdLst/>
            <a:ahLst/>
            <a:cxnLst/>
            <a:rect l="l" t="t" r="r" b="b"/>
            <a:pathLst>
              <a:path w="124726" h="199542">
                <a:moveTo>
                  <a:pt x="0" y="128422"/>
                </a:moveTo>
                <a:lnTo>
                  <a:pt x="584" y="0"/>
                </a:lnTo>
                <a:lnTo>
                  <a:pt x="124726" y="199542"/>
                </a:lnTo>
                <a:lnTo>
                  <a:pt x="0" y="1284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237629" y="6080350"/>
            <a:ext cx="96139" cy="117843"/>
          </a:xfrm>
          <a:custGeom>
            <a:avLst/>
            <a:gdLst/>
            <a:ahLst/>
            <a:cxnLst/>
            <a:rect l="l" t="t" r="r" b="b"/>
            <a:pathLst>
              <a:path w="96138" h="117843">
                <a:moveTo>
                  <a:pt x="0" y="63144"/>
                </a:moveTo>
                <a:lnTo>
                  <a:pt x="96139" y="0"/>
                </a:lnTo>
                <a:lnTo>
                  <a:pt x="96139" y="117843"/>
                </a:lnTo>
                <a:lnTo>
                  <a:pt x="0" y="631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192581" y="5410450"/>
            <a:ext cx="358520" cy="942746"/>
          </a:xfrm>
          <a:custGeom>
            <a:avLst/>
            <a:gdLst/>
            <a:ahLst/>
            <a:cxnLst/>
            <a:rect l="l" t="t" r="r" b="b"/>
            <a:pathLst>
              <a:path w="358520" h="942746">
                <a:moveTo>
                  <a:pt x="169760" y="639572"/>
                </a:moveTo>
                <a:lnTo>
                  <a:pt x="169760" y="7416"/>
                </a:lnTo>
                <a:lnTo>
                  <a:pt x="141185" y="0"/>
                </a:lnTo>
                <a:lnTo>
                  <a:pt x="141185" y="639737"/>
                </a:lnTo>
                <a:lnTo>
                  <a:pt x="0" y="734898"/>
                </a:lnTo>
                <a:lnTo>
                  <a:pt x="21920" y="748207"/>
                </a:lnTo>
                <a:lnTo>
                  <a:pt x="32194" y="741476"/>
                </a:lnTo>
                <a:lnTo>
                  <a:pt x="310832" y="899617"/>
                </a:lnTo>
                <a:lnTo>
                  <a:pt x="324370" y="926071"/>
                </a:lnTo>
                <a:lnTo>
                  <a:pt x="358520" y="942746"/>
                </a:lnTo>
                <a:lnTo>
                  <a:pt x="169760" y="6395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369340" y="5438952"/>
            <a:ext cx="6413" cy="11430"/>
          </a:xfrm>
          <a:custGeom>
            <a:avLst/>
            <a:gdLst/>
            <a:ahLst/>
            <a:cxnLst/>
            <a:rect l="l" t="t" r="r" b="b"/>
            <a:pathLst>
              <a:path w="6413" h="11429">
                <a:moveTo>
                  <a:pt x="6413" y="5829"/>
                </a:moveTo>
                <a:lnTo>
                  <a:pt x="6413" y="2679"/>
                </a:lnTo>
                <a:lnTo>
                  <a:pt x="4978" y="76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30"/>
                </a:lnTo>
                <a:lnTo>
                  <a:pt x="6413" y="8991"/>
                </a:lnTo>
                <a:lnTo>
                  <a:pt x="6413" y="58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369340" y="5438877"/>
            <a:ext cx="6413" cy="11569"/>
          </a:xfrm>
          <a:custGeom>
            <a:avLst/>
            <a:gdLst/>
            <a:ahLst/>
            <a:cxnLst/>
            <a:rect l="l" t="t" r="r" b="b"/>
            <a:pathLst>
              <a:path w="6413" h="11569">
                <a:moveTo>
                  <a:pt x="6413" y="5905"/>
                </a:moveTo>
                <a:lnTo>
                  <a:pt x="6413" y="9067"/>
                </a:lnTo>
                <a:lnTo>
                  <a:pt x="4978" y="11569"/>
                </a:lnTo>
                <a:lnTo>
                  <a:pt x="3213" y="11506"/>
                </a:lnTo>
                <a:lnTo>
                  <a:pt x="1435" y="11442"/>
                </a:lnTo>
                <a:lnTo>
                  <a:pt x="0" y="8826"/>
                </a:lnTo>
                <a:lnTo>
                  <a:pt x="0" y="5676"/>
                </a:lnTo>
                <a:lnTo>
                  <a:pt x="0" y="2514"/>
                </a:lnTo>
                <a:lnTo>
                  <a:pt x="1435" y="0"/>
                </a:lnTo>
                <a:lnTo>
                  <a:pt x="3213" y="76"/>
                </a:lnTo>
                <a:lnTo>
                  <a:pt x="4978" y="152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369340" y="5473948"/>
            <a:ext cx="6413" cy="11430"/>
          </a:xfrm>
          <a:custGeom>
            <a:avLst/>
            <a:gdLst/>
            <a:ahLst/>
            <a:cxnLst/>
            <a:rect l="l" t="t" r="r" b="b"/>
            <a:pathLst>
              <a:path w="6413" h="11429">
                <a:moveTo>
                  <a:pt x="6413" y="5829"/>
                </a:moveTo>
                <a:lnTo>
                  <a:pt x="6413" y="2679"/>
                </a:lnTo>
                <a:lnTo>
                  <a:pt x="4978" y="76"/>
                </a:lnTo>
                <a:lnTo>
                  <a:pt x="3213" y="0"/>
                </a:lnTo>
                <a:lnTo>
                  <a:pt x="0" y="2451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29"/>
                </a:lnTo>
                <a:lnTo>
                  <a:pt x="6413" y="8991"/>
                </a:lnTo>
                <a:lnTo>
                  <a:pt x="6413" y="58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369340" y="5473885"/>
            <a:ext cx="6413" cy="11556"/>
          </a:xfrm>
          <a:custGeom>
            <a:avLst/>
            <a:gdLst/>
            <a:ahLst/>
            <a:cxnLst/>
            <a:rect l="l" t="t" r="r" b="b"/>
            <a:pathLst>
              <a:path w="6413" h="11557">
                <a:moveTo>
                  <a:pt x="6413" y="5892"/>
                </a:moveTo>
                <a:lnTo>
                  <a:pt x="6413" y="9055"/>
                </a:lnTo>
                <a:lnTo>
                  <a:pt x="4978" y="11556"/>
                </a:lnTo>
                <a:lnTo>
                  <a:pt x="3213" y="11493"/>
                </a:lnTo>
                <a:lnTo>
                  <a:pt x="1435" y="11429"/>
                </a:lnTo>
                <a:lnTo>
                  <a:pt x="0" y="8813"/>
                </a:lnTo>
                <a:lnTo>
                  <a:pt x="0" y="5664"/>
                </a:lnTo>
                <a:lnTo>
                  <a:pt x="0" y="2514"/>
                </a:lnTo>
                <a:lnTo>
                  <a:pt x="1435" y="0"/>
                </a:lnTo>
                <a:lnTo>
                  <a:pt x="3213" y="63"/>
                </a:lnTo>
                <a:lnTo>
                  <a:pt x="4978" y="139"/>
                </a:lnTo>
                <a:lnTo>
                  <a:pt x="6413" y="2743"/>
                </a:lnTo>
                <a:lnTo>
                  <a:pt x="6413" y="58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369340" y="5508958"/>
            <a:ext cx="6413" cy="11417"/>
          </a:xfrm>
          <a:custGeom>
            <a:avLst/>
            <a:gdLst/>
            <a:ahLst/>
            <a:cxnLst/>
            <a:rect l="l" t="t" r="r" b="b"/>
            <a:pathLst>
              <a:path w="6413" h="11417">
                <a:moveTo>
                  <a:pt x="6413" y="5816"/>
                </a:moveTo>
                <a:lnTo>
                  <a:pt x="6413" y="2666"/>
                </a:lnTo>
                <a:lnTo>
                  <a:pt x="4978" y="63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41"/>
                </a:lnTo>
                <a:lnTo>
                  <a:pt x="3213" y="11417"/>
                </a:lnTo>
                <a:lnTo>
                  <a:pt x="6413" y="8978"/>
                </a:lnTo>
                <a:lnTo>
                  <a:pt x="6413" y="58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369340" y="5508868"/>
            <a:ext cx="6413" cy="11582"/>
          </a:xfrm>
          <a:custGeom>
            <a:avLst/>
            <a:gdLst/>
            <a:ahLst/>
            <a:cxnLst/>
            <a:rect l="l" t="t" r="r" b="b"/>
            <a:pathLst>
              <a:path w="6413" h="11582">
                <a:moveTo>
                  <a:pt x="6413" y="5905"/>
                </a:moveTo>
                <a:lnTo>
                  <a:pt x="6413" y="9067"/>
                </a:lnTo>
                <a:lnTo>
                  <a:pt x="4978" y="11582"/>
                </a:lnTo>
                <a:lnTo>
                  <a:pt x="3213" y="11506"/>
                </a:lnTo>
                <a:lnTo>
                  <a:pt x="1435" y="11430"/>
                </a:lnTo>
                <a:lnTo>
                  <a:pt x="0" y="8839"/>
                </a:lnTo>
                <a:lnTo>
                  <a:pt x="0" y="5676"/>
                </a:lnTo>
                <a:lnTo>
                  <a:pt x="0" y="2527"/>
                </a:lnTo>
                <a:lnTo>
                  <a:pt x="1435" y="0"/>
                </a:lnTo>
                <a:lnTo>
                  <a:pt x="3213" y="88"/>
                </a:lnTo>
                <a:lnTo>
                  <a:pt x="4978" y="152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369340" y="5543942"/>
            <a:ext cx="6413" cy="11442"/>
          </a:xfrm>
          <a:custGeom>
            <a:avLst/>
            <a:gdLst/>
            <a:ahLst/>
            <a:cxnLst/>
            <a:rect l="l" t="t" r="r" b="b"/>
            <a:pathLst>
              <a:path w="6413" h="11442">
                <a:moveTo>
                  <a:pt x="6413" y="5841"/>
                </a:moveTo>
                <a:lnTo>
                  <a:pt x="6413" y="2692"/>
                </a:lnTo>
                <a:lnTo>
                  <a:pt x="4978" y="76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42"/>
                </a:lnTo>
                <a:lnTo>
                  <a:pt x="6413" y="8991"/>
                </a:lnTo>
                <a:lnTo>
                  <a:pt x="6413" y="58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369340" y="5543879"/>
            <a:ext cx="6413" cy="11569"/>
          </a:xfrm>
          <a:custGeom>
            <a:avLst/>
            <a:gdLst/>
            <a:ahLst/>
            <a:cxnLst/>
            <a:rect l="l" t="t" r="r" b="b"/>
            <a:pathLst>
              <a:path w="6413" h="11569">
                <a:moveTo>
                  <a:pt x="6413" y="5905"/>
                </a:moveTo>
                <a:lnTo>
                  <a:pt x="6413" y="9055"/>
                </a:lnTo>
                <a:lnTo>
                  <a:pt x="4978" y="11569"/>
                </a:lnTo>
                <a:lnTo>
                  <a:pt x="3213" y="11506"/>
                </a:lnTo>
                <a:lnTo>
                  <a:pt x="1435" y="11429"/>
                </a:lnTo>
                <a:lnTo>
                  <a:pt x="0" y="8813"/>
                </a:lnTo>
                <a:lnTo>
                  <a:pt x="0" y="5664"/>
                </a:lnTo>
                <a:lnTo>
                  <a:pt x="0" y="2501"/>
                </a:lnTo>
                <a:lnTo>
                  <a:pt x="1435" y="0"/>
                </a:lnTo>
                <a:lnTo>
                  <a:pt x="3213" y="63"/>
                </a:lnTo>
                <a:lnTo>
                  <a:pt x="4978" y="139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369340" y="5578939"/>
            <a:ext cx="6413" cy="11429"/>
          </a:xfrm>
          <a:custGeom>
            <a:avLst/>
            <a:gdLst/>
            <a:ahLst/>
            <a:cxnLst/>
            <a:rect l="l" t="t" r="r" b="b"/>
            <a:pathLst>
              <a:path w="6413" h="11429">
                <a:moveTo>
                  <a:pt x="6413" y="5842"/>
                </a:moveTo>
                <a:lnTo>
                  <a:pt x="6413" y="2692"/>
                </a:lnTo>
                <a:lnTo>
                  <a:pt x="4978" y="76"/>
                </a:lnTo>
                <a:lnTo>
                  <a:pt x="3213" y="0"/>
                </a:lnTo>
                <a:lnTo>
                  <a:pt x="0" y="2438"/>
                </a:lnTo>
                <a:lnTo>
                  <a:pt x="0" y="8750"/>
                </a:lnTo>
                <a:lnTo>
                  <a:pt x="1435" y="11366"/>
                </a:lnTo>
                <a:lnTo>
                  <a:pt x="3213" y="11430"/>
                </a:lnTo>
                <a:lnTo>
                  <a:pt x="6413" y="9004"/>
                </a:lnTo>
                <a:lnTo>
                  <a:pt x="6413" y="58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369340" y="5578876"/>
            <a:ext cx="6413" cy="11569"/>
          </a:xfrm>
          <a:custGeom>
            <a:avLst/>
            <a:gdLst/>
            <a:ahLst/>
            <a:cxnLst/>
            <a:rect l="l" t="t" r="r" b="b"/>
            <a:pathLst>
              <a:path w="6413" h="11569">
                <a:moveTo>
                  <a:pt x="6413" y="5905"/>
                </a:moveTo>
                <a:lnTo>
                  <a:pt x="6413" y="9067"/>
                </a:lnTo>
                <a:lnTo>
                  <a:pt x="4978" y="11569"/>
                </a:lnTo>
                <a:lnTo>
                  <a:pt x="3213" y="11493"/>
                </a:lnTo>
                <a:lnTo>
                  <a:pt x="1435" y="11430"/>
                </a:lnTo>
                <a:lnTo>
                  <a:pt x="0" y="8813"/>
                </a:lnTo>
                <a:lnTo>
                  <a:pt x="0" y="5664"/>
                </a:lnTo>
                <a:lnTo>
                  <a:pt x="0" y="2501"/>
                </a:lnTo>
                <a:lnTo>
                  <a:pt x="1435" y="0"/>
                </a:lnTo>
                <a:lnTo>
                  <a:pt x="3213" y="63"/>
                </a:lnTo>
                <a:lnTo>
                  <a:pt x="4978" y="139"/>
                </a:lnTo>
                <a:lnTo>
                  <a:pt x="6413" y="2755"/>
                </a:lnTo>
                <a:lnTo>
                  <a:pt x="6413" y="59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301787" y="5595579"/>
            <a:ext cx="60553" cy="91605"/>
          </a:xfrm>
          <a:custGeom>
            <a:avLst/>
            <a:gdLst/>
            <a:ahLst/>
            <a:cxnLst/>
            <a:rect l="l" t="t" r="r" b="b"/>
            <a:pathLst>
              <a:path w="60553" h="91605">
                <a:moveTo>
                  <a:pt x="60553" y="91605"/>
                </a:moveTo>
                <a:lnTo>
                  <a:pt x="60553" y="20345"/>
                </a:lnTo>
                <a:lnTo>
                  <a:pt x="0" y="0"/>
                </a:lnTo>
                <a:lnTo>
                  <a:pt x="0" y="71272"/>
                </a:lnTo>
                <a:lnTo>
                  <a:pt x="60553" y="916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301787" y="5595579"/>
            <a:ext cx="60553" cy="91605"/>
          </a:xfrm>
          <a:custGeom>
            <a:avLst/>
            <a:gdLst/>
            <a:ahLst/>
            <a:cxnLst/>
            <a:rect l="l" t="t" r="r" b="b"/>
            <a:pathLst>
              <a:path w="60553" h="91605">
                <a:moveTo>
                  <a:pt x="60553" y="91605"/>
                </a:moveTo>
                <a:lnTo>
                  <a:pt x="0" y="71272"/>
                </a:lnTo>
                <a:lnTo>
                  <a:pt x="0" y="0"/>
                </a:lnTo>
                <a:lnTo>
                  <a:pt x="60553" y="20345"/>
                </a:lnTo>
                <a:lnTo>
                  <a:pt x="60553" y="916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362342" y="5605338"/>
            <a:ext cx="55410" cy="81838"/>
          </a:xfrm>
          <a:custGeom>
            <a:avLst/>
            <a:gdLst/>
            <a:ahLst/>
            <a:cxnLst/>
            <a:rect l="l" t="t" r="r" b="b"/>
            <a:pathLst>
              <a:path w="55410" h="81838">
                <a:moveTo>
                  <a:pt x="55410" y="71285"/>
                </a:moveTo>
                <a:lnTo>
                  <a:pt x="55410" y="0"/>
                </a:lnTo>
                <a:lnTo>
                  <a:pt x="0" y="10579"/>
                </a:lnTo>
                <a:lnTo>
                  <a:pt x="0" y="81838"/>
                </a:lnTo>
                <a:lnTo>
                  <a:pt x="55410" y="712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362342" y="5605338"/>
            <a:ext cx="55410" cy="81838"/>
          </a:xfrm>
          <a:custGeom>
            <a:avLst/>
            <a:gdLst/>
            <a:ahLst/>
            <a:cxnLst/>
            <a:rect l="l" t="t" r="r" b="b"/>
            <a:pathLst>
              <a:path w="55410" h="81838">
                <a:moveTo>
                  <a:pt x="55410" y="71285"/>
                </a:moveTo>
                <a:lnTo>
                  <a:pt x="0" y="81838"/>
                </a:lnTo>
                <a:lnTo>
                  <a:pt x="0" y="10579"/>
                </a:lnTo>
                <a:lnTo>
                  <a:pt x="55410" y="0"/>
                </a:lnTo>
                <a:lnTo>
                  <a:pt x="55410" y="712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301788" y="5591382"/>
            <a:ext cx="115963" cy="24536"/>
          </a:xfrm>
          <a:custGeom>
            <a:avLst/>
            <a:gdLst/>
            <a:ahLst/>
            <a:cxnLst/>
            <a:rect l="l" t="t" r="r" b="b"/>
            <a:pathLst>
              <a:path w="115963" h="24536">
                <a:moveTo>
                  <a:pt x="81788" y="2705"/>
                </a:moveTo>
                <a:lnTo>
                  <a:pt x="81788" y="8750"/>
                </a:lnTo>
                <a:lnTo>
                  <a:pt x="61175" y="13487"/>
                </a:lnTo>
                <a:lnTo>
                  <a:pt x="31978" y="4826"/>
                </a:lnTo>
                <a:lnTo>
                  <a:pt x="31978" y="0"/>
                </a:lnTo>
                <a:lnTo>
                  <a:pt x="0" y="4191"/>
                </a:lnTo>
                <a:lnTo>
                  <a:pt x="60553" y="24536"/>
                </a:lnTo>
                <a:lnTo>
                  <a:pt x="115963" y="13957"/>
                </a:lnTo>
                <a:lnTo>
                  <a:pt x="81788" y="270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301788" y="5591382"/>
            <a:ext cx="115963" cy="24536"/>
          </a:xfrm>
          <a:custGeom>
            <a:avLst/>
            <a:gdLst/>
            <a:ahLst/>
            <a:cxnLst/>
            <a:rect l="l" t="t" r="r" b="b"/>
            <a:pathLst>
              <a:path w="115963" h="24536">
                <a:moveTo>
                  <a:pt x="0" y="4191"/>
                </a:moveTo>
                <a:lnTo>
                  <a:pt x="60553" y="24536"/>
                </a:lnTo>
                <a:lnTo>
                  <a:pt x="115963" y="13957"/>
                </a:lnTo>
                <a:lnTo>
                  <a:pt x="81788" y="2705"/>
                </a:lnTo>
                <a:lnTo>
                  <a:pt x="81788" y="8750"/>
                </a:lnTo>
                <a:lnTo>
                  <a:pt x="61175" y="13487"/>
                </a:lnTo>
                <a:lnTo>
                  <a:pt x="31978" y="4826"/>
                </a:lnTo>
                <a:lnTo>
                  <a:pt x="31978" y="0"/>
                </a:lnTo>
                <a:lnTo>
                  <a:pt x="0" y="41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250567" y="5626097"/>
            <a:ext cx="95338" cy="40055"/>
          </a:xfrm>
          <a:custGeom>
            <a:avLst/>
            <a:gdLst/>
            <a:ahLst/>
            <a:cxnLst/>
            <a:rect l="l" t="t" r="r" b="b"/>
            <a:pathLst>
              <a:path w="95338" h="40055">
                <a:moveTo>
                  <a:pt x="92608" y="11772"/>
                </a:moveTo>
                <a:lnTo>
                  <a:pt x="89877" y="4724"/>
                </a:lnTo>
                <a:lnTo>
                  <a:pt x="83058" y="0"/>
                </a:lnTo>
                <a:lnTo>
                  <a:pt x="77368" y="1206"/>
                </a:lnTo>
                <a:lnTo>
                  <a:pt x="0" y="14452"/>
                </a:lnTo>
                <a:lnTo>
                  <a:pt x="8724" y="40055"/>
                </a:lnTo>
                <a:lnTo>
                  <a:pt x="87249" y="26708"/>
                </a:lnTo>
                <a:lnTo>
                  <a:pt x="92938" y="25488"/>
                </a:lnTo>
                <a:lnTo>
                  <a:pt x="95338" y="18808"/>
                </a:lnTo>
                <a:lnTo>
                  <a:pt x="92608" y="117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250567" y="5626097"/>
            <a:ext cx="95338" cy="40055"/>
          </a:xfrm>
          <a:custGeom>
            <a:avLst/>
            <a:gdLst/>
            <a:ahLst/>
            <a:cxnLst/>
            <a:rect l="l" t="t" r="r" b="b"/>
            <a:pathLst>
              <a:path w="95338" h="40055">
                <a:moveTo>
                  <a:pt x="92608" y="11772"/>
                </a:moveTo>
                <a:lnTo>
                  <a:pt x="89877" y="4724"/>
                </a:lnTo>
                <a:lnTo>
                  <a:pt x="83058" y="0"/>
                </a:lnTo>
                <a:lnTo>
                  <a:pt x="77368" y="1206"/>
                </a:lnTo>
                <a:lnTo>
                  <a:pt x="0" y="14452"/>
                </a:lnTo>
                <a:lnTo>
                  <a:pt x="8724" y="40055"/>
                </a:lnTo>
                <a:lnTo>
                  <a:pt x="87249" y="26708"/>
                </a:lnTo>
                <a:lnTo>
                  <a:pt x="92938" y="25488"/>
                </a:lnTo>
                <a:lnTo>
                  <a:pt x="95338" y="18808"/>
                </a:lnTo>
                <a:lnTo>
                  <a:pt x="92608" y="1177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242468" y="5639335"/>
            <a:ext cx="26060" cy="27927"/>
          </a:xfrm>
          <a:custGeom>
            <a:avLst/>
            <a:gdLst/>
            <a:ahLst/>
            <a:cxnLst/>
            <a:rect l="l" t="t" r="r" b="b"/>
            <a:pathLst>
              <a:path w="26060" h="27927">
                <a:moveTo>
                  <a:pt x="2730" y="16154"/>
                </a:moveTo>
                <a:lnTo>
                  <a:pt x="5461" y="23190"/>
                </a:lnTo>
                <a:lnTo>
                  <a:pt x="12280" y="27927"/>
                </a:lnTo>
                <a:lnTo>
                  <a:pt x="17970" y="26708"/>
                </a:lnTo>
                <a:lnTo>
                  <a:pt x="23660" y="25514"/>
                </a:lnTo>
                <a:lnTo>
                  <a:pt x="26060" y="18821"/>
                </a:lnTo>
                <a:lnTo>
                  <a:pt x="23329" y="11772"/>
                </a:lnTo>
                <a:lnTo>
                  <a:pt x="20599" y="4711"/>
                </a:lnTo>
                <a:lnTo>
                  <a:pt x="13779" y="0"/>
                </a:lnTo>
                <a:lnTo>
                  <a:pt x="8089" y="1206"/>
                </a:lnTo>
                <a:lnTo>
                  <a:pt x="2400" y="2412"/>
                </a:lnTo>
                <a:lnTo>
                  <a:pt x="0" y="9105"/>
                </a:lnTo>
                <a:lnTo>
                  <a:pt x="2730" y="161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242468" y="5639335"/>
            <a:ext cx="26060" cy="27927"/>
          </a:xfrm>
          <a:custGeom>
            <a:avLst/>
            <a:gdLst/>
            <a:ahLst/>
            <a:cxnLst/>
            <a:rect l="l" t="t" r="r" b="b"/>
            <a:pathLst>
              <a:path w="26060" h="27927">
                <a:moveTo>
                  <a:pt x="2730" y="16154"/>
                </a:moveTo>
                <a:lnTo>
                  <a:pt x="5461" y="23190"/>
                </a:lnTo>
                <a:lnTo>
                  <a:pt x="12280" y="27927"/>
                </a:lnTo>
                <a:lnTo>
                  <a:pt x="17970" y="26708"/>
                </a:lnTo>
                <a:lnTo>
                  <a:pt x="23660" y="25514"/>
                </a:lnTo>
                <a:lnTo>
                  <a:pt x="26060" y="18821"/>
                </a:lnTo>
                <a:lnTo>
                  <a:pt x="23329" y="11772"/>
                </a:lnTo>
                <a:lnTo>
                  <a:pt x="20599" y="4711"/>
                </a:lnTo>
                <a:lnTo>
                  <a:pt x="13779" y="0"/>
                </a:lnTo>
                <a:lnTo>
                  <a:pt x="8089" y="1206"/>
                </a:lnTo>
                <a:lnTo>
                  <a:pt x="2400" y="2412"/>
                </a:lnTo>
                <a:lnTo>
                  <a:pt x="0" y="9105"/>
                </a:lnTo>
                <a:lnTo>
                  <a:pt x="2730" y="161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385409" y="5635408"/>
            <a:ext cx="43078" cy="30111"/>
          </a:xfrm>
          <a:custGeom>
            <a:avLst/>
            <a:gdLst/>
            <a:ahLst/>
            <a:cxnLst/>
            <a:rect l="l" t="t" r="r" b="b"/>
            <a:pathLst>
              <a:path w="43078" h="30111">
                <a:moveTo>
                  <a:pt x="10655" y="1066"/>
                </a:moveTo>
                <a:lnTo>
                  <a:pt x="9004" y="507"/>
                </a:lnTo>
                <a:lnTo>
                  <a:pt x="5232" y="0"/>
                </a:lnTo>
                <a:lnTo>
                  <a:pt x="1549" y="3682"/>
                </a:lnTo>
                <a:lnTo>
                  <a:pt x="774" y="8699"/>
                </a:lnTo>
                <a:lnTo>
                  <a:pt x="0" y="13741"/>
                </a:lnTo>
                <a:lnTo>
                  <a:pt x="2412" y="18249"/>
                </a:lnTo>
                <a:lnTo>
                  <a:pt x="6172" y="18745"/>
                </a:lnTo>
                <a:lnTo>
                  <a:pt x="40246" y="30111"/>
                </a:lnTo>
                <a:lnTo>
                  <a:pt x="43078" y="11874"/>
                </a:lnTo>
                <a:lnTo>
                  <a:pt x="10655" y="10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385409" y="5635408"/>
            <a:ext cx="43078" cy="30111"/>
          </a:xfrm>
          <a:custGeom>
            <a:avLst/>
            <a:gdLst/>
            <a:ahLst/>
            <a:cxnLst/>
            <a:rect l="l" t="t" r="r" b="b"/>
            <a:pathLst>
              <a:path w="43078" h="30111">
                <a:moveTo>
                  <a:pt x="10655" y="1066"/>
                </a:moveTo>
                <a:lnTo>
                  <a:pt x="10134" y="800"/>
                </a:lnTo>
                <a:lnTo>
                  <a:pt x="9588" y="584"/>
                </a:lnTo>
                <a:lnTo>
                  <a:pt x="9004" y="507"/>
                </a:lnTo>
                <a:lnTo>
                  <a:pt x="5232" y="0"/>
                </a:lnTo>
                <a:lnTo>
                  <a:pt x="1549" y="3682"/>
                </a:lnTo>
                <a:lnTo>
                  <a:pt x="774" y="8699"/>
                </a:lnTo>
                <a:lnTo>
                  <a:pt x="0" y="13741"/>
                </a:lnTo>
                <a:lnTo>
                  <a:pt x="2412" y="18249"/>
                </a:lnTo>
                <a:lnTo>
                  <a:pt x="6172" y="18745"/>
                </a:lnTo>
                <a:lnTo>
                  <a:pt x="40246" y="30111"/>
                </a:lnTo>
                <a:lnTo>
                  <a:pt x="43078" y="11874"/>
                </a:lnTo>
                <a:lnTo>
                  <a:pt x="10655" y="106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419481" y="5646776"/>
            <a:ext cx="15201" cy="19253"/>
          </a:xfrm>
          <a:custGeom>
            <a:avLst/>
            <a:gdLst/>
            <a:ahLst/>
            <a:cxnLst/>
            <a:rect l="l" t="t" r="r" b="b"/>
            <a:pathLst>
              <a:path w="15201" h="19253">
                <a:moveTo>
                  <a:pt x="774" y="8699"/>
                </a:moveTo>
                <a:lnTo>
                  <a:pt x="0" y="13741"/>
                </a:lnTo>
                <a:lnTo>
                  <a:pt x="2425" y="18237"/>
                </a:lnTo>
                <a:lnTo>
                  <a:pt x="6184" y="18745"/>
                </a:lnTo>
                <a:lnTo>
                  <a:pt x="9944" y="19253"/>
                </a:lnTo>
                <a:lnTo>
                  <a:pt x="13639" y="15595"/>
                </a:lnTo>
                <a:lnTo>
                  <a:pt x="14414" y="10553"/>
                </a:lnTo>
                <a:lnTo>
                  <a:pt x="15201" y="5511"/>
                </a:lnTo>
                <a:lnTo>
                  <a:pt x="12776" y="1028"/>
                </a:lnTo>
                <a:lnTo>
                  <a:pt x="9004" y="508"/>
                </a:lnTo>
                <a:lnTo>
                  <a:pt x="5245" y="0"/>
                </a:lnTo>
                <a:lnTo>
                  <a:pt x="1549" y="3670"/>
                </a:lnTo>
                <a:lnTo>
                  <a:pt x="774" y="869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419481" y="5646776"/>
            <a:ext cx="15201" cy="19253"/>
          </a:xfrm>
          <a:custGeom>
            <a:avLst/>
            <a:gdLst/>
            <a:ahLst/>
            <a:cxnLst/>
            <a:rect l="l" t="t" r="r" b="b"/>
            <a:pathLst>
              <a:path w="15201" h="19253">
                <a:moveTo>
                  <a:pt x="774" y="8699"/>
                </a:moveTo>
                <a:lnTo>
                  <a:pt x="0" y="13741"/>
                </a:lnTo>
                <a:lnTo>
                  <a:pt x="2425" y="18237"/>
                </a:lnTo>
                <a:lnTo>
                  <a:pt x="6184" y="18745"/>
                </a:lnTo>
                <a:lnTo>
                  <a:pt x="9944" y="19253"/>
                </a:lnTo>
                <a:lnTo>
                  <a:pt x="13639" y="15595"/>
                </a:lnTo>
                <a:lnTo>
                  <a:pt x="14414" y="10553"/>
                </a:lnTo>
                <a:lnTo>
                  <a:pt x="15201" y="5511"/>
                </a:lnTo>
                <a:lnTo>
                  <a:pt x="12776" y="1028"/>
                </a:lnTo>
                <a:lnTo>
                  <a:pt x="9004" y="508"/>
                </a:lnTo>
                <a:lnTo>
                  <a:pt x="5245" y="0"/>
                </a:lnTo>
                <a:lnTo>
                  <a:pt x="1549" y="3670"/>
                </a:lnTo>
                <a:lnTo>
                  <a:pt x="774" y="86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294640" y="5368736"/>
            <a:ext cx="614794" cy="50101"/>
          </a:xfrm>
          <a:custGeom>
            <a:avLst/>
            <a:gdLst/>
            <a:ahLst/>
            <a:cxnLst/>
            <a:rect l="l" t="t" r="r" b="b"/>
            <a:pathLst>
              <a:path w="614794" h="50101">
                <a:moveTo>
                  <a:pt x="614794" y="12954"/>
                </a:moveTo>
                <a:lnTo>
                  <a:pt x="614578" y="6286"/>
                </a:lnTo>
                <a:lnTo>
                  <a:pt x="588479" y="0"/>
                </a:lnTo>
                <a:lnTo>
                  <a:pt x="584" y="27546"/>
                </a:lnTo>
                <a:lnTo>
                  <a:pt x="0" y="50101"/>
                </a:lnTo>
                <a:lnTo>
                  <a:pt x="614794" y="129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294640" y="5368736"/>
            <a:ext cx="614794" cy="50101"/>
          </a:xfrm>
          <a:custGeom>
            <a:avLst/>
            <a:gdLst/>
            <a:ahLst/>
            <a:cxnLst/>
            <a:rect l="l" t="t" r="r" b="b"/>
            <a:pathLst>
              <a:path w="614794" h="50101">
                <a:moveTo>
                  <a:pt x="614794" y="12954"/>
                </a:moveTo>
                <a:lnTo>
                  <a:pt x="0" y="50101"/>
                </a:lnTo>
                <a:lnTo>
                  <a:pt x="584" y="27546"/>
                </a:lnTo>
                <a:lnTo>
                  <a:pt x="588479" y="0"/>
                </a:lnTo>
                <a:lnTo>
                  <a:pt x="614578" y="6286"/>
                </a:lnTo>
                <a:lnTo>
                  <a:pt x="614794" y="129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883126" y="5313452"/>
            <a:ext cx="26314" cy="61569"/>
          </a:xfrm>
          <a:custGeom>
            <a:avLst/>
            <a:gdLst/>
            <a:ahLst/>
            <a:cxnLst/>
            <a:rect l="l" t="t" r="r" b="b"/>
            <a:pathLst>
              <a:path w="26314" h="61569">
                <a:moveTo>
                  <a:pt x="0" y="0"/>
                </a:moveTo>
                <a:lnTo>
                  <a:pt x="0" y="56870"/>
                </a:lnTo>
                <a:lnTo>
                  <a:pt x="26085" y="61569"/>
                </a:lnTo>
                <a:lnTo>
                  <a:pt x="26314" y="119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883126" y="5313452"/>
            <a:ext cx="26314" cy="61569"/>
          </a:xfrm>
          <a:custGeom>
            <a:avLst/>
            <a:gdLst/>
            <a:ahLst/>
            <a:cxnLst/>
            <a:rect l="l" t="t" r="r" b="b"/>
            <a:pathLst>
              <a:path w="26314" h="61569">
                <a:moveTo>
                  <a:pt x="0" y="0"/>
                </a:moveTo>
                <a:lnTo>
                  <a:pt x="0" y="56870"/>
                </a:lnTo>
                <a:lnTo>
                  <a:pt x="26085" y="61569"/>
                </a:lnTo>
                <a:lnTo>
                  <a:pt x="26314" y="1193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909434" y="5312286"/>
            <a:ext cx="9436" cy="69405"/>
          </a:xfrm>
          <a:custGeom>
            <a:avLst/>
            <a:gdLst/>
            <a:ahLst/>
            <a:cxnLst/>
            <a:rect l="l" t="t" r="r" b="b"/>
            <a:pathLst>
              <a:path w="9436" h="69405">
                <a:moveTo>
                  <a:pt x="0" y="2362"/>
                </a:moveTo>
                <a:lnTo>
                  <a:pt x="0" y="69405"/>
                </a:lnTo>
                <a:lnTo>
                  <a:pt x="9232" y="67792"/>
                </a:lnTo>
                <a:lnTo>
                  <a:pt x="9436" y="0"/>
                </a:lnTo>
                <a:lnTo>
                  <a:pt x="0" y="236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909434" y="5312286"/>
            <a:ext cx="9436" cy="69405"/>
          </a:xfrm>
          <a:custGeom>
            <a:avLst/>
            <a:gdLst/>
            <a:ahLst/>
            <a:cxnLst/>
            <a:rect l="l" t="t" r="r" b="b"/>
            <a:pathLst>
              <a:path w="9436" h="69405">
                <a:moveTo>
                  <a:pt x="0" y="2362"/>
                </a:moveTo>
                <a:lnTo>
                  <a:pt x="0" y="69405"/>
                </a:lnTo>
                <a:lnTo>
                  <a:pt x="9232" y="67792"/>
                </a:lnTo>
                <a:lnTo>
                  <a:pt x="9436" y="0"/>
                </a:lnTo>
                <a:lnTo>
                  <a:pt x="0" y="23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304933" y="5374911"/>
            <a:ext cx="604304" cy="34467"/>
          </a:xfrm>
          <a:custGeom>
            <a:avLst/>
            <a:gdLst/>
            <a:ahLst/>
            <a:cxnLst/>
            <a:rect l="l" t="t" r="r" b="b"/>
            <a:pathLst>
              <a:path w="604304" h="34467">
                <a:moveTo>
                  <a:pt x="0" y="34467"/>
                </a:moveTo>
                <a:lnTo>
                  <a:pt x="604304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304933" y="5374911"/>
            <a:ext cx="604304" cy="34467"/>
          </a:xfrm>
          <a:custGeom>
            <a:avLst/>
            <a:gdLst/>
            <a:ahLst/>
            <a:cxnLst/>
            <a:rect l="l" t="t" r="r" b="b"/>
            <a:pathLst>
              <a:path w="604304" h="34467">
                <a:moveTo>
                  <a:pt x="0" y="34467"/>
                </a:moveTo>
                <a:lnTo>
                  <a:pt x="60430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225041" y="5335275"/>
            <a:ext cx="1023518" cy="235648"/>
          </a:xfrm>
          <a:custGeom>
            <a:avLst/>
            <a:gdLst/>
            <a:ahLst/>
            <a:cxnLst/>
            <a:rect l="l" t="t" r="r" b="b"/>
            <a:pathLst>
              <a:path w="1023518" h="235648">
                <a:moveTo>
                  <a:pt x="0" y="0"/>
                </a:moveTo>
                <a:lnTo>
                  <a:pt x="0" y="41135"/>
                </a:lnTo>
                <a:lnTo>
                  <a:pt x="1016914" y="235648"/>
                </a:lnTo>
                <a:lnTo>
                  <a:pt x="1023518" y="181483"/>
                </a:lnTo>
                <a:lnTo>
                  <a:pt x="0" y="0"/>
                </a:lnTo>
                <a:close/>
              </a:path>
            </a:pathLst>
          </a:custGeom>
          <a:solidFill>
            <a:srgbClr val="FBCC7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225041" y="5335275"/>
            <a:ext cx="1023518" cy="235648"/>
          </a:xfrm>
          <a:custGeom>
            <a:avLst/>
            <a:gdLst/>
            <a:ahLst/>
            <a:cxnLst/>
            <a:rect l="l" t="t" r="r" b="b"/>
            <a:pathLst>
              <a:path w="1023518" h="235648">
                <a:moveTo>
                  <a:pt x="0" y="0"/>
                </a:moveTo>
                <a:lnTo>
                  <a:pt x="1023518" y="181483"/>
                </a:lnTo>
                <a:lnTo>
                  <a:pt x="1016914" y="235648"/>
                </a:lnTo>
                <a:lnTo>
                  <a:pt x="0" y="41135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225046" y="5299484"/>
            <a:ext cx="1683385" cy="217271"/>
          </a:xfrm>
          <a:custGeom>
            <a:avLst/>
            <a:gdLst/>
            <a:ahLst/>
            <a:cxnLst/>
            <a:rect l="l" t="t" r="r" b="b"/>
            <a:pathLst>
              <a:path w="1683385" h="217271">
                <a:moveTo>
                  <a:pt x="527354" y="0"/>
                </a:moveTo>
                <a:lnTo>
                  <a:pt x="0" y="35788"/>
                </a:lnTo>
                <a:lnTo>
                  <a:pt x="1023518" y="217271"/>
                </a:lnTo>
                <a:lnTo>
                  <a:pt x="1683385" y="127190"/>
                </a:lnTo>
                <a:lnTo>
                  <a:pt x="527354" y="0"/>
                </a:lnTo>
                <a:close/>
              </a:path>
            </a:pathLst>
          </a:custGeom>
          <a:solidFill>
            <a:srgbClr val="FFDD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225046" y="5299484"/>
            <a:ext cx="1683385" cy="217271"/>
          </a:xfrm>
          <a:custGeom>
            <a:avLst/>
            <a:gdLst/>
            <a:ahLst/>
            <a:cxnLst/>
            <a:rect l="l" t="t" r="r" b="b"/>
            <a:pathLst>
              <a:path w="1683385" h="217271">
                <a:moveTo>
                  <a:pt x="527354" y="0"/>
                </a:moveTo>
                <a:lnTo>
                  <a:pt x="1683385" y="127190"/>
                </a:lnTo>
                <a:lnTo>
                  <a:pt x="1023518" y="217271"/>
                </a:lnTo>
                <a:lnTo>
                  <a:pt x="0" y="35788"/>
                </a:lnTo>
                <a:lnTo>
                  <a:pt x="52735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241961" y="5426679"/>
            <a:ext cx="666470" cy="144233"/>
          </a:xfrm>
          <a:custGeom>
            <a:avLst/>
            <a:gdLst/>
            <a:ahLst/>
            <a:cxnLst/>
            <a:rect l="l" t="t" r="r" b="b"/>
            <a:pathLst>
              <a:path w="666470" h="144233">
                <a:moveTo>
                  <a:pt x="6603" y="90081"/>
                </a:moveTo>
                <a:lnTo>
                  <a:pt x="0" y="144233"/>
                </a:lnTo>
                <a:lnTo>
                  <a:pt x="666470" y="47269"/>
                </a:lnTo>
                <a:lnTo>
                  <a:pt x="666470" y="0"/>
                </a:lnTo>
                <a:lnTo>
                  <a:pt x="6603" y="90081"/>
                </a:lnTo>
                <a:close/>
              </a:path>
            </a:pathLst>
          </a:custGeom>
          <a:solidFill>
            <a:srgbClr val="D5AE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241961" y="5426679"/>
            <a:ext cx="666470" cy="144233"/>
          </a:xfrm>
          <a:custGeom>
            <a:avLst/>
            <a:gdLst/>
            <a:ahLst/>
            <a:cxnLst/>
            <a:rect l="l" t="t" r="r" b="b"/>
            <a:pathLst>
              <a:path w="666470" h="144233">
                <a:moveTo>
                  <a:pt x="6603" y="90081"/>
                </a:moveTo>
                <a:lnTo>
                  <a:pt x="0" y="144233"/>
                </a:lnTo>
                <a:lnTo>
                  <a:pt x="666470" y="47269"/>
                </a:lnTo>
                <a:lnTo>
                  <a:pt x="666470" y="0"/>
                </a:lnTo>
                <a:lnTo>
                  <a:pt x="6603" y="900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561482" y="5315973"/>
            <a:ext cx="1137158" cy="184861"/>
          </a:xfrm>
          <a:custGeom>
            <a:avLst/>
            <a:gdLst/>
            <a:ahLst/>
            <a:cxnLst/>
            <a:rect l="l" t="t" r="r" b="b"/>
            <a:pathLst>
              <a:path w="1137158" h="184861">
                <a:moveTo>
                  <a:pt x="1137158" y="184861"/>
                </a:moveTo>
                <a:lnTo>
                  <a:pt x="1137158" y="139877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417756" y="5324722"/>
            <a:ext cx="1076706" cy="207670"/>
          </a:xfrm>
          <a:custGeom>
            <a:avLst/>
            <a:gdLst/>
            <a:ahLst/>
            <a:cxnLst/>
            <a:rect l="l" t="t" r="r" b="b"/>
            <a:pathLst>
              <a:path w="1076706" h="207670">
                <a:moveTo>
                  <a:pt x="1076706" y="207670"/>
                </a:moveTo>
                <a:lnTo>
                  <a:pt x="1076706" y="159562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117079" y="5455857"/>
            <a:ext cx="32118" cy="122491"/>
          </a:xfrm>
          <a:custGeom>
            <a:avLst/>
            <a:gdLst/>
            <a:ahLst/>
            <a:cxnLst/>
            <a:rect l="l" t="t" r="r" b="b"/>
            <a:pathLst>
              <a:path w="32118" h="122491">
                <a:moveTo>
                  <a:pt x="0" y="0"/>
                </a:moveTo>
                <a:lnTo>
                  <a:pt x="0" y="112255"/>
                </a:lnTo>
                <a:lnTo>
                  <a:pt x="31851" y="122491"/>
                </a:lnTo>
                <a:lnTo>
                  <a:pt x="32118" y="494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117079" y="5455857"/>
            <a:ext cx="32118" cy="122491"/>
          </a:xfrm>
          <a:custGeom>
            <a:avLst/>
            <a:gdLst/>
            <a:ahLst/>
            <a:cxnLst/>
            <a:rect l="l" t="t" r="r" b="b"/>
            <a:pathLst>
              <a:path w="32118" h="122491">
                <a:moveTo>
                  <a:pt x="0" y="0"/>
                </a:moveTo>
                <a:lnTo>
                  <a:pt x="0" y="112255"/>
                </a:lnTo>
                <a:lnTo>
                  <a:pt x="31851" y="122491"/>
                </a:lnTo>
                <a:lnTo>
                  <a:pt x="32118" y="494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149197" y="5458328"/>
            <a:ext cx="11531" cy="120015"/>
          </a:xfrm>
          <a:custGeom>
            <a:avLst/>
            <a:gdLst/>
            <a:ahLst/>
            <a:cxnLst/>
            <a:rect l="l" t="t" r="r" b="b"/>
            <a:pathLst>
              <a:path w="11531" h="120014">
                <a:moveTo>
                  <a:pt x="0" y="2463"/>
                </a:moveTo>
                <a:lnTo>
                  <a:pt x="0" y="120015"/>
                </a:lnTo>
                <a:lnTo>
                  <a:pt x="11264" y="118668"/>
                </a:lnTo>
                <a:lnTo>
                  <a:pt x="11531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149197" y="5458328"/>
            <a:ext cx="11531" cy="120015"/>
          </a:xfrm>
          <a:custGeom>
            <a:avLst/>
            <a:gdLst/>
            <a:ahLst/>
            <a:cxnLst/>
            <a:rect l="l" t="t" r="r" b="b"/>
            <a:pathLst>
              <a:path w="11531" h="120014">
                <a:moveTo>
                  <a:pt x="0" y="2463"/>
                </a:moveTo>
                <a:lnTo>
                  <a:pt x="0" y="120015"/>
                </a:lnTo>
                <a:lnTo>
                  <a:pt x="11264" y="118668"/>
                </a:lnTo>
                <a:lnTo>
                  <a:pt x="11531" y="0"/>
                </a:lnTo>
                <a:lnTo>
                  <a:pt x="0" y="24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266303" y="5330770"/>
            <a:ext cx="28575" cy="88074"/>
          </a:xfrm>
          <a:custGeom>
            <a:avLst/>
            <a:gdLst/>
            <a:ahLst/>
            <a:cxnLst/>
            <a:rect l="l" t="t" r="r" b="b"/>
            <a:pathLst>
              <a:path w="28575" h="88074">
                <a:moveTo>
                  <a:pt x="0" y="0"/>
                </a:moveTo>
                <a:lnTo>
                  <a:pt x="0" y="79743"/>
                </a:lnTo>
                <a:lnTo>
                  <a:pt x="28346" y="88074"/>
                </a:lnTo>
                <a:lnTo>
                  <a:pt x="28575" y="4572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266303" y="5330770"/>
            <a:ext cx="28575" cy="88074"/>
          </a:xfrm>
          <a:custGeom>
            <a:avLst/>
            <a:gdLst/>
            <a:ahLst/>
            <a:cxnLst/>
            <a:rect l="l" t="t" r="r" b="b"/>
            <a:pathLst>
              <a:path w="28575" h="88074">
                <a:moveTo>
                  <a:pt x="0" y="0"/>
                </a:moveTo>
                <a:lnTo>
                  <a:pt x="0" y="79743"/>
                </a:lnTo>
                <a:lnTo>
                  <a:pt x="28346" y="88074"/>
                </a:lnTo>
                <a:lnTo>
                  <a:pt x="28575" y="4572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294876" y="5333974"/>
            <a:ext cx="10261" cy="84874"/>
          </a:xfrm>
          <a:custGeom>
            <a:avLst/>
            <a:gdLst/>
            <a:ahLst/>
            <a:cxnLst/>
            <a:rect l="l" t="t" r="r" b="b"/>
            <a:pathLst>
              <a:path w="10261" h="84874">
                <a:moveTo>
                  <a:pt x="0" y="1371"/>
                </a:moveTo>
                <a:lnTo>
                  <a:pt x="0" y="84874"/>
                </a:lnTo>
                <a:lnTo>
                  <a:pt x="10033" y="84289"/>
                </a:lnTo>
                <a:lnTo>
                  <a:pt x="10261" y="0"/>
                </a:lnTo>
                <a:lnTo>
                  <a:pt x="0" y="137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294876" y="5333974"/>
            <a:ext cx="10261" cy="84874"/>
          </a:xfrm>
          <a:custGeom>
            <a:avLst/>
            <a:gdLst/>
            <a:ahLst/>
            <a:cxnLst/>
            <a:rect l="l" t="t" r="r" b="b"/>
            <a:pathLst>
              <a:path w="10261" h="84874">
                <a:moveTo>
                  <a:pt x="0" y="1371"/>
                </a:moveTo>
                <a:lnTo>
                  <a:pt x="0" y="84874"/>
                </a:lnTo>
                <a:lnTo>
                  <a:pt x="10033" y="84289"/>
                </a:lnTo>
                <a:lnTo>
                  <a:pt x="10261" y="0"/>
                </a:lnTo>
                <a:lnTo>
                  <a:pt x="0" y="13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636923" y="4966651"/>
            <a:ext cx="230962" cy="122326"/>
          </a:xfrm>
          <a:custGeom>
            <a:avLst/>
            <a:gdLst/>
            <a:ahLst/>
            <a:cxnLst/>
            <a:rect l="l" t="t" r="r" b="b"/>
            <a:pathLst>
              <a:path w="230962" h="122326">
                <a:moveTo>
                  <a:pt x="0" y="91262"/>
                </a:moveTo>
                <a:lnTo>
                  <a:pt x="3229" y="105069"/>
                </a:lnTo>
                <a:lnTo>
                  <a:pt x="11886" y="115702"/>
                </a:lnTo>
                <a:lnTo>
                  <a:pt x="24428" y="121616"/>
                </a:lnTo>
                <a:lnTo>
                  <a:pt x="31064" y="122326"/>
                </a:lnTo>
                <a:lnTo>
                  <a:pt x="44871" y="119096"/>
                </a:lnTo>
                <a:lnTo>
                  <a:pt x="55500" y="110435"/>
                </a:lnTo>
                <a:lnTo>
                  <a:pt x="61408" y="97889"/>
                </a:lnTo>
                <a:lnTo>
                  <a:pt x="62115" y="91262"/>
                </a:lnTo>
                <a:lnTo>
                  <a:pt x="63272" y="76690"/>
                </a:lnTo>
                <a:lnTo>
                  <a:pt x="66624" y="62852"/>
                </a:lnTo>
                <a:lnTo>
                  <a:pt x="71992" y="49926"/>
                </a:lnTo>
                <a:lnTo>
                  <a:pt x="79197" y="38092"/>
                </a:lnTo>
                <a:lnTo>
                  <a:pt x="88059" y="27529"/>
                </a:lnTo>
                <a:lnTo>
                  <a:pt x="98400" y="18415"/>
                </a:lnTo>
                <a:lnTo>
                  <a:pt x="110041" y="10929"/>
                </a:lnTo>
                <a:lnTo>
                  <a:pt x="122802" y="5251"/>
                </a:lnTo>
                <a:lnTo>
                  <a:pt x="136504" y="1558"/>
                </a:lnTo>
                <a:lnTo>
                  <a:pt x="150969" y="31"/>
                </a:lnTo>
                <a:lnTo>
                  <a:pt x="153390" y="0"/>
                </a:lnTo>
                <a:lnTo>
                  <a:pt x="230962" y="0"/>
                </a:lnTo>
              </a:path>
            </a:pathLst>
          </a:custGeom>
          <a:ln w="140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658712" y="5053119"/>
            <a:ext cx="214325" cy="63182"/>
          </a:xfrm>
          <a:custGeom>
            <a:avLst/>
            <a:gdLst/>
            <a:ahLst/>
            <a:cxnLst/>
            <a:rect l="l" t="t" r="r" b="b"/>
            <a:pathLst>
              <a:path w="214325" h="63182">
                <a:moveTo>
                  <a:pt x="20853" y="32334"/>
                </a:moveTo>
                <a:lnTo>
                  <a:pt x="20853" y="0"/>
                </a:lnTo>
                <a:lnTo>
                  <a:pt x="0" y="0"/>
                </a:lnTo>
                <a:lnTo>
                  <a:pt x="0" y="63182"/>
                </a:lnTo>
                <a:lnTo>
                  <a:pt x="214325" y="63182"/>
                </a:lnTo>
                <a:lnTo>
                  <a:pt x="214325" y="32334"/>
                </a:lnTo>
                <a:lnTo>
                  <a:pt x="20853" y="3233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658712" y="5053119"/>
            <a:ext cx="214325" cy="63182"/>
          </a:xfrm>
          <a:custGeom>
            <a:avLst/>
            <a:gdLst/>
            <a:ahLst/>
            <a:cxnLst/>
            <a:rect l="l" t="t" r="r" b="b"/>
            <a:pathLst>
              <a:path w="214325" h="63182">
                <a:moveTo>
                  <a:pt x="20853" y="0"/>
                </a:moveTo>
                <a:lnTo>
                  <a:pt x="20853" y="32334"/>
                </a:lnTo>
                <a:lnTo>
                  <a:pt x="214325" y="32334"/>
                </a:lnTo>
                <a:lnTo>
                  <a:pt x="214325" y="63182"/>
                </a:lnTo>
                <a:lnTo>
                  <a:pt x="0" y="63182"/>
                </a:lnTo>
                <a:lnTo>
                  <a:pt x="0" y="32334"/>
                </a:lnTo>
                <a:lnTo>
                  <a:pt x="0" y="0"/>
                </a:lnTo>
                <a:lnTo>
                  <a:pt x="2085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678267" y="5116296"/>
            <a:ext cx="194767" cy="212706"/>
          </a:xfrm>
          <a:custGeom>
            <a:avLst/>
            <a:gdLst/>
            <a:ahLst/>
            <a:cxnLst/>
            <a:rect l="l" t="t" r="r" b="b"/>
            <a:pathLst>
              <a:path w="194767" h="212706">
                <a:moveTo>
                  <a:pt x="194767" y="0"/>
                </a:moveTo>
                <a:lnTo>
                  <a:pt x="0" y="0"/>
                </a:lnTo>
                <a:lnTo>
                  <a:pt x="412" y="2703"/>
                </a:lnTo>
                <a:lnTo>
                  <a:pt x="1337" y="8849"/>
                </a:lnTo>
                <a:lnTo>
                  <a:pt x="2697" y="18015"/>
                </a:lnTo>
                <a:lnTo>
                  <a:pt x="4403" y="29713"/>
                </a:lnTo>
                <a:lnTo>
                  <a:pt x="6367" y="43457"/>
                </a:lnTo>
                <a:lnTo>
                  <a:pt x="8501" y="58760"/>
                </a:lnTo>
                <a:lnTo>
                  <a:pt x="10714" y="75134"/>
                </a:lnTo>
                <a:lnTo>
                  <a:pt x="12920" y="92093"/>
                </a:lnTo>
                <a:lnTo>
                  <a:pt x="15029" y="109149"/>
                </a:lnTo>
                <a:lnTo>
                  <a:pt x="16954" y="125815"/>
                </a:lnTo>
                <a:lnTo>
                  <a:pt x="18605" y="141605"/>
                </a:lnTo>
                <a:lnTo>
                  <a:pt x="19893" y="156030"/>
                </a:lnTo>
                <a:lnTo>
                  <a:pt x="20732" y="168605"/>
                </a:lnTo>
                <a:lnTo>
                  <a:pt x="21031" y="178841"/>
                </a:lnTo>
                <a:lnTo>
                  <a:pt x="21615" y="191331"/>
                </a:lnTo>
                <a:lnTo>
                  <a:pt x="25566" y="206246"/>
                </a:lnTo>
                <a:lnTo>
                  <a:pt x="32087" y="212071"/>
                </a:lnTo>
                <a:lnTo>
                  <a:pt x="39804" y="212706"/>
                </a:lnTo>
                <a:lnTo>
                  <a:pt x="47345" y="212051"/>
                </a:lnTo>
                <a:lnTo>
                  <a:pt x="157797" y="212051"/>
                </a:lnTo>
                <a:lnTo>
                  <a:pt x="19476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678267" y="5116296"/>
            <a:ext cx="194767" cy="212706"/>
          </a:xfrm>
          <a:custGeom>
            <a:avLst/>
            <a:gdLst/>
            <a:ahLst/>
            <a:cxnLst/>
            <a:rect l="l" t="t" r="r" b="b"/>
            <a:pathLst>
              <a:path w="194767" h="212706">
                <a:moveTo>
                  <a:pt x="157797" y="212051"/>
                </a:moveTo>
                <a:lnTo>
                  <a:pt x="47345" y="212051"/>
                </a:lnTo>
                <a:lnTo>
                  <a:pt x="39804" y="212706"/>
                </a:lnTo>
                <a:lnTo>
                  <a:pt x="32087" y="212071"/>
                </a:lnTo>
                <a:lnTo>
                  <a:pt x="25566" y="206246"/>
                </a:lnTo>
                <a:lnTo>
                  <a:pt x="21615" y="191331"/>
                </a:lnTo>
                <a:lnTo>
                  <a:pt x="21031" y="178841"/>
                </a:lnTo>
                <a:lnTo>
                  <a:pt x="20732" y="168605"/>
                </a:lnTo>
                <a:lnTo>
                  <a:pt x="19893" y="156030"/>
                </a:lnTo>
                <a:lnTo>
                  <a:pt x="18605" y="141605"/>
                </a:lnTo>
                <a:lnTo>
                  <a:pt x="16954" y="125815"/>
                </a:lnTo>
                <a:lnTo>
                  <a:pt x="15029" y="109149"/>
                </a:lnTo>
                <a:lnTo>
                  <a:pt x="12920" y="92093"/>
                </a:lnTo>
                <a:lnTo>
                  <a:pt x="10714" y="75134"/>
                </a:lnTo>
                <a:lnTo>
                  <a:pt x="8501" y="58760"/>
                </a:lnTo>
                <a:lnTo>
                  <a:pt x="6367" y="43457"/>
                </a:lnTo>
                <a:lnTo>
                  <a:pt x="4403" y="29713"/>
                </a:lnTo>
                <a:lnTo>
                  <a:pt x="2697" y="18015"/>
                </a:lnTo>
                <a:lnTo>
                  <a:pt x="1337" y="8849"/>
                </a:lnTo>
                <a:lnTo>
                  <a:pt x="412" y="2703"/>
                </a:lnTo>
                <a:lnTo>
                  <a:pt x="0" y="0"/>
                </a:lnTo>
                <a:lnTo>
                  <a:pt x="1947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807761" y="5267896"/>
            <a:ext cx="164172" cy="82483"/>
          </a:xfrm>
          <a:custGeom>
            <a:avLst/>
            <a:gdLst/>
            <a:ahLst/>
            <a:cxnLst/>
            <a:rect l="l" t="t" r="r" b="b"/>
            <a:pathLst>
              <a:path w="164172" h="82483">
                <a:moveTo>
                  <a:pt x="9690" y="81953"/>
                </a:moveTo>
                <a:lnTo>
                  <a:pt x="21848" y="82073"/>
                </a:lnTo>
                <a:lnTo>
                  <a:pt x="33940" y="82310"/>
                </a:lnTo>
                <a:lnTo>
                  <a:pt x="49001" y="82483"/>
                </a:lnTo>
                <a:lnTo>
                  <a:pt x="64655" y="82407"/>
                </a:lnTo>
                <a:lnTo>
                  <a:pt x="77673" y="81953"/>
                </a:lnTo>
                <a:lnTo>
                  <a:pt x="86925" y="81740"/>
                </a:lnTo>
                <a:lnTo>
                  <a:pt x="148707" y="81914"/>
                </a:lnTo>
                <a:lnTo>
                  <a:pt x="153187" y="81953"/>
                </a:lnTo>
                <a:lnTo>
                  <a:pt x="153187" y="67297"/>
                </a:lnTo>
                <a:lnTo>
                  <a:pt x="164172" y="38506"/>
                </a:lnTo>
                <a:lnTo>
                  <a:pt x="133032" y="31584"/>
                </a:lnTo>
                <a:lnTo>
                  <a:pt x="115430" y="8712"/>
                </a:lnTo>
                <a:lnTo>
                  <a:pt x="25895" y="0"/>
                </a:lnTo>
                <a:lnTo>
                  <a:pt x="13747" y="20886"/>
                </a:lnTo>
                <a:lnTo>
                  <a:pt x="9599" y="29187"/>
                </a:lnTo>
                <a:lnTo>
                  <a:pt x="9334" y="32511"/>
                </a:lnTo>
                <a:lnTo>
                  <a:pt x="7690" y="42604"/>
                </a:lnTo>
                <a:lnTo>
                  <a:pt x="3902" y="59819"/>
                </a:lnTo>
                <a:lnTo>
                  <a:pt x="624" y="73841"/>
                </a:lnTo>
                <a:lnTo>
                  <a:pt x="0" y="76453"/>
                </a:lnTo>
                <a:lnTo>
                  <a:pt x="9690" y="819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807761" y="5267896"/>
            <a:ext cx="164172" cy="82483"/>
          </a:xfrm>
          <a:custGeom>
            <a:avLst/>
            <a:gdLst/>
            <a:ahLst/>
            <a:cxnLst/>
            <a:rect l="l" t="t" r="r" b="b"/>
            <a:pathLst>
              <a:path w="164172" h="82483">
                <a:moveTo>
                  <a:pt x="25895" y="0"/>
                </a:moveTo>
                <a:lnTo>
                  <a:pt x="13747" y="20886"/>
                </a:lnTo>
                <a:lnTo>
                  <a:pt x="9599" y="29187"/>
                </a:lnTo>
                <a:lnTo>
                  <a:pt x="9334" y="32511"/>
                </a:lnTo>
                <a:lnTo>
                  <a:pt x="7690" y="42604"/>
                </a:lnTo>
                <a:lnTo>
                  <a:pt x="3902" y="59819"/>
                </a:lnTo>
                <a:lnTo>
                  <a:pt x="624" y="73841"/>
                </a:lnTo>
                <a:lnTo>
                  <a:pt x="0" y="76453"/>
                </a:lnTo>
                <a:lnTo>
                  <a:pt x="9690" y="81953"/>
                </a:lnTo>
                <a:lnTo>
                  <a:pt x="15100" y="81953"/>
                </a:lnTo>
                <a:lnTo>
                  <a:pt x="21848" y="82073"/>
                </a:lnTo>
                <a:lnTo>
                  <a:pt x="33940" y="82310"/>
                </a:lnTo>
                <a:lnTo>
                  <a:pt x="49001" y="82483"/>
                </a:lnTo>
                <a:lnTo>
                  <a:pt x="64655" y="82407"/>
                </a:lnTo>
                <a:lnTo>
                  <a:pt x="77673" y="81953"/>
                </a:lnTo>
                <a:lnTo>
                  <a:pt x="86925" y="81740"/>
                </a:lnTo>
                <a:lnTo>
                  <a:pt x="102089" y="81682"/>
                </a:lnTo>
                <a:lnTo>
                  <a:pt x="119731" y="81726"/>
                </a:lnTo>
                <a:lnTo>
                  <a:pt x="136415" y="81821"/>
                </a:lnTo>
                <a:lnTo>
                  <a:pt x="148707" y="81914"/>
                </a:lnTo>
                <a:lnTo>
                  <a:pt x="153187" y="81953"/>
                </a:lnTo>
                <a:lnTo>
                  <a:pt x="153187" y="67297"/>
                </a:lnTo>
                <a:lnTo>
                  <a:pt x="164172" y="38506"/>
                </a:lnTo>
                <a:lnTo>
                  <a:pt x="133032" y="31584"/>
                </a:lnTo>
                <a:lnTo>
                  <a:pt x="115430" y="87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960958" y="5276608"/>
            <a:ext cx="223316" cy="96585"/>
          </a:xfrm>
          <a:custGeom>
            <a:avLst/>
            <a:gdLst/>
            <a:ahLst/>
            <a:cxnLst/>
            <a:rect l="l" t="t" r="r" b="b"/>
            <a:pathLst>
              <a:path w="223316" h="96585">
                <a:moveTo>
                  <a:pt x="11063" y="95436"/>
                </a:moveTo>
                <a:lnTo>
                  <a:pt x="20895" y="96585"/>
                </a:lnTo>
                <a:lnTo>
                  <a:pt x="36804" y="96139"/>
                </a:lnTo>
                <a:lnTo>
                  <a:pt x="47659" y="95879"/>
                </a:lnTo>
                <a:lnTo>
                  <a:pt x="125633" y="96087"/>
                </a:lnTo>
                <a:lnTo>
                  <a:pt x="138087" y="96227"/>
                </a:lnTo>
                <a:lnTo>
                  <a:pt x="164708" y="94202"/>
                </a:lnTo>
                <a:lnTo>
                  <a:pt x="180068" y="92934"/>
                </a:lnTo>
                <a:lnTo>
                  <a:pt x="188015" y="92040"/>
                </a:lnTo>
                <a:lnTo>
                  <a:pt x="192397" y="91137"/>
                </a:lnTo>
                <a:lnTo>
                  <a:pt x="194183" y="90639"/>
                </a:lnTo>
                <a:lnTo>
                  <a:pt x="206596" y="84870"/>
                </a:lnTo>
                <a:lnTo>
                  <a:pt x="217902" y="76501"/>
                </a:lnTo>
                <a:lnTo>
                  <a:pt x="218998" y="74168"/>
                </a:lnTo>
                <a:lnTo>
                  <a:pt x="218998" y="69583"/>
                </a:lnTo>
                <a:lnTo>
                  <a:pt x="223316" y="60528"/>
                </a:lnTo>
                <a:lnTo>
                  <a:pt x="218998" y="57264"/>
                </a:lnTo>
                <a:lnTo>
                  <a:pt x="208626" y="54957"/>
                </a:lnTo>
                <a:lnTo>
                  <a:pt x="192540" y="53662"/>
                </a:lnTo>
                <a:lnTo>
                  <a:pt x="180650" y="52332"/>
                </a:lnTo>
                <a:lnTo>
                  <a:pt x="172486" y="48462"/>
                </a:lnTo>
                <a:lnTo>
                  <a:pt x="158947" y="41193"/>
                </a:lnTo>
                <a:lnTo>
                  <a:pt x="143766" y="32844"/>
                </a:lnTo>
                <a:lnTo>
                  <a:pt x="131177" y="25884"/>
                </a:lnTo>
                <a:lnTo>
                  <a:pt x="125615" y="22872"/>
                </a:lnTo>
                <a:lnTo>
                  <a:pt x="121894" y="21043"/>
                </a:lnTo>
                <a:lnTo>
                  <a:pt x="116509" y="9144"/>
                </a:lnTo>
                <a:lnTo>
                  <a:pt x="95567" y="0"/>
                </a:lnTo>
                <a:lnTo>
                  <a:pt x="16179" y="18300"/>
                </a:lnTo>
                <a:lnTo>
                  <a:pt x="5728" y="40914"/>
                </a:lnTo>
                <a:lnTo>
                  <a:pt x="1155" y="51712"/>
                </a:lnTo>
                <a:lnTo>
                  <a:pt x="29" y="56743"/>
                </a:lnTo>
                <a:lnTo>
                  <a:pt x="0" y="91554"/>
                </a:lnTo>
                <a:lnTo>
                  <a:pt x="11063" y="9543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960958" y="5276608"/>
            <a:ext cx="223316" cy="96585"/>
          </a:xfrm>
          <a:custGeom>
            <a:avLst/>
            <a:gdLst/>
            <a:ahLst/>
            <a:cxnLst/>
            <a:rect l="l" t="t" r="r" b="b"/>
            <a:pathLst>
              <a:path w="223316" h="96585">
                <a:moveTo>
                  <a:pt x="16179" y="18300"/>
                </a:moveTo>
                <a:lnTo>
                  <a:pt x="5728" y="40914"/>
                </a:lnTo>
                <a:lnTo>
                  <a:pt x="1155" y="51712"/>
                </a:lnTo>
                <a:lnTo>
                  <a:pt x="29" y="56743"/>
                </a:lnTo>
                <a:lnTo>
                  <a:pt x="0" y="58585"/>
                </a:lnTo>
                <a:lnTo>
                  <a:pt x="0" y="91554"/>
                </a:lnTo>
                <a:lnTo>
                  <a:pt x="11063" y="95436"/>
                </a:lnTo>
                <a:lnTo>
                  <a:pt x="20895" y="96585"/>
                </a:lnTo>
                <a:lnTo>
                  <a:pt x="36804" y="96139"/>
                </a:lnTo>
                <a:lnTo>
                  <a:pt x="47659" y="95879"/>
                </a:lnTo>
                <a:lnTo>
                  <a:pt x="62222" y="95766"/>
                </a:lnTo>
                <a:lnTo>
                  <a:pt x="78898" y="95765"/>
                </a:lnTo>
                <a:lnTo>
                  <a:pt x="96089" y="95841"/>
                </a:lnTo>
                <a:lnTo>
                  <a:pt x="112199" y="95960"/>
                </a:lnTo>
                <a:lnTo>
                  <a:pt x="125633" y="96087"/>
                </a:lnTo>
                <a:lnTo>
                  <a:pt x="134793" y="96188"/>
                </a:lnTo>
                <a:lnTo>
                  <a:pt x="138087" y="96227"/>
                </a:lnTo>
                <a:lnTo>
                  <a:pt x="164708" y="94202"/>
                </a:lnTo>
                <a:lnTo>
                  <a:pt x="180068" y="92934"/>
                </a:lnTo>
                <a:lnTo>
                  <a:pt x="188015" y="92040"/>
                </a:lnTo>
                <a:lnTo>
                  <a:pt x="192397" y="91137"/>
                </a:lnTo>
                <a:lnTo>
                  <a:pt x="194183" y="90639"/>
                </a:lnTo>
                <a:lnTo>
                  <a:pt x="206596" y="84870"/>
                </a:lnTo>
                <a:lnTo>
                  <a:pt x="217902" y="76501"/>
                </a:lnTo>
                <a:lnTo>
                  <a:pt x="218998" y="74168"/>
                </a:lnTo>
                <a:lnTo>
                  <a:pt x="218998" y="69583"/>
                </a:lnTo>
                <a:lnTo>
                  <a:pt x="223316" y="60528"/>
                </a:lnTo>
                <a:lnTo>
                  <a:pt x="218998" y="57264"/>
                </a:lnTo>
                <a:lnTo>
                  <a:pt x="208626" y="54957"/>
                </a:lnTo>
                <a:lnTo>
                  <a:pt x="192540" y="53662"/>
                </a:lnTo>
                <a:lnTo>
                  <a:pt x="180650" y="52332"/>
                </a:lnTo>
                <a:lnTo>
                  <a:pt x="172486" y="48462"/>
                </a:lnTo>
                <a:lnTo>
                  <a:pt x="158947" y="41193"/>
                </a:lnTo>
                <a:lnTo>
                  <a:pt x="143766" y="32844"/>
                </a:lnTo>
                <a:lnTo>
                  <a:pt x="131177" y="25884"/>
                </a:lnTo>
                <a:lnTo>
                  <a:pt x="125615" y="22872"/>
                </a:lnTo>
                <a:lnTo>
                  <a:pt x="121894" y="21043"/>
                </a:lnTo>
                <a:lnTo>
                  <a:pt x="116509" y="9144"/>
                </a:lnTo>
                <a:lnTo>
                  <a:pt x="955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817111" y="4642962"/>
            <a:ext cx="269378" cy="674827"/>
          </a:xfrm>
          <a:custGeom>
            <a:avLst/>
            <a:gdLst/>
            <a:ahLst/>
            <a:cxnLst/>
            <a:rect l="l" t="t" r="r" b="b"/>
            <a:pathLst>
              <a:path w="269378" h="674827">
                <a:moveTo>
                  <a:pt x="125255" y="608449"/>
                </a:moveTo>
                <a:lnTo>
                  <a:pt x="131967" y="592429"/>
                </a:lnTo>
                <a:lnTo>
                  <a:pt x="133165" y="587546"/>
                </a:lnTo>
                <a:lnTo>
                  <a:pt x="134534" y="574141"/>
                </a:lnTo>
                <a:lnTo>
                  <a:pt x="134101" y="561344"/>
                </a:lnTo>
                <a:lnTo>
                  <a:pt x="133047" y="550303"/>
                </a:lnTo>
                <a:lnTo>
                  <a:pt x="131689" y="540813"/>
                </a:lnTo>
                <a:lnTo>
                  <a:pt x="129412" y="527042"/>
                </a:lnTo>
                <a:lnTo>
                  <a:pt x="126751" y="511049"/>
                </a:lnTo>
                <a:lnTo>
                  <a:pt x="124285" y="495291"/>
                </a:lnTo>
                <a:lnTo>
                  <a:pt x="122593" y="482225"/>
                </a:lnTo>
                <a:lnTo>
                  <a:pt x="122252" y="474306"/>
                </a:lnTo>
                <a:lnTo>
                  <a:pt x="122350" y="472723"/>
                </a:lnTo>
                <a:lnTo>
                  <a:pt x="121796" y="461669"/>
                </a:lnTo>
                <a:lnTo>
                  <a:pt x="120253" y="446260"/>
                </a:lnTo>
                <a:lnTo>
                  <a:pt x="118439" y="430676"/>
                </a:lnTo>
                <a:lnTo>
                  <a:pt x="117071" y="419098"/>
                </a:lnTo>
                <a:lnTo>
                  <a:pt x="116867" y="415709"/>
                </a:lnTo>
                <a:lnTo>
                  <a:pt x="117299" y="417469"/>
                </a:lnTo>
                <a:lnTo>
                  <a:pt x="119583" y="427888"/>
                </a:lnTo>
                <a:lnTo>
                  <a:pt x="123033" y="443725"/>
                </a:lnTo>
                <a:lnTo>
                  <a:pt x="126916" y="460859"/>
                </a:lnTo>
                <a:lnTo>
                  <a:pt x="130498" y="475173"/>
                </a:lnTo>
                <a:lnTo>
                  <a:pt x="133047" y="482549"/>
                </a:lnTo>
                <a:lnTo>
                  <a:pt x="133767" y="485170"/>
                </a:lnTo>
                <a:lnTo>
                  <a:pt x="134839" y="494001"/>
                </a:lnTo>
                <a:lnTo>
                  <a:pt x="135916" y="507422"/>
                </a:lnTo>
                <a:lnTo>
                  <a:pt x="136964" y="523905"/>
                </a:lnTo>
                <a:lnTo>
                  <a:pt x="137949" y="541921"/>
                </a:lnTo>
                <a:lnTo>
                  <a:pt x="138544" y="553490"/>
                </a:lnTo>
                <a:lnTo>
                  <a:pt x="139140" y="565416"/>
                </a:lnTo>
                <a:lnTo>
                  <a:pt x="139582" y="575112"/>
                </a:lnTo>
                <a:lnTo>
                  <a:pt x="140023" y="586022"/>
                </a:lnTo>
                <a:lnTo>
                  <a:pt x="140616" y="601586"/>
                </a:lnTo>
                <a:lnTo>
                  <a:pt x="150319" y="619899"/>
                </a:lnTo>
                <a:lnTo>
                  <a:pt x="153544" y="622642"/>
                </a:lnTo>
                <a:lnTo>
                  <a:pt x="154960" y="624093"/>
                </a:lnTo>
                <a:lnTo>
                  <a:pt x="153147" y="629858"/>
                </a:lnTo>
                <a:lnTo>
                  <a:pt x="140616" y="647369"/>
                </a:lnTo>
                <a:lnTo>
                  <a:pt x="142332" y="649633"/>
                </a:lnTo>
                <a:lnTo>
                  <a:pt x="150666" y="659316"/>
                </a:lnTo>
                <a:lnTo>
                  <a:pt x="163037" y="670126"/>
                </a:lnTo>
                <a:lnTo>
                  <a:pt x="176201" y="674827"/>
                </a:lnTo>
                <a:lnTo>
                  <a:pt x="176808" y="674781"/>
                </a:lnTo>
                <a:lnTo>
                  <a:pt x="186299" y="672978"/>
                </a:lnTo>
                <a:lnTo>
                  <a:pt x="199691" y="669225"/>
                </a:lnTo>
                <a:lnTo>
                  <a:pt x="215132" y="664139"/>
                </a:lnTo>
                <a:lnTo>
                  <a:pt x="230770" y="658336"/>
                </a:lnTo>
                <a:lnTo>
                  <a:pt x="244756" y="652432"/>
                </a:lnTo>
                <a:lnTo>
                  <a:pt x="255238" y="647043"/>
                </a:lnTo>
                <a:lnTo>
                  <a:pt x="260364" y="642785"/>
                </a:lnTo>
                <a:lnTo>
                  <a:pt x="261931" y="638670"/>
                </a:lnTo>
                <a:lnTo>
                  <a:pt x="260364" y="634555"/>
                </a:lnTo>
                <a:lnTo>
                  <a:pt x="260382" y="632408"/>
                </a:lnTo>
                <a:lnTo>
                  <a:pt x="260715" y="619635"/>
                </a:lnTo>
                <a:lnTo>
                  <a:pt x="261190" y="604688"/>
                </a:lnTo>
                <a:lnTo>
                  <a:pt x="261431" y="593343"/>
                </a:lnTo>
                <a:lnTo>
                  <a:pt x="259481" y="585964"/>
                </a:lnTo>
                <a:lnTo>
                  <a:pt x="251721" y="573383"/>
                </a:lnTo>
                <a:lnTo>
                  <a:pt x="243003" y="564959"/>
                </a:lnTo>
                <a:lnTo>
                  <a:pt x="241700" y="563779"/>
                </a:lnTo>
                <a:lnTo>
                  <a:pt x="240475" y="554592"/>
                </a:lnTo>
                <a:lnTo>
                  <a:pt x="242270" y="540898"/>
                </a:lnTo>
                <a:lnTo>
                  <a:pt x="243092" y="526503"/>
                </a:lnTo>
                <a:lnTo>
                  <a:pt x="243044" y="525666"/>
                </a:lnTo>
                <a:lnTo>
                  <a:pt x="244367" y="513801"/>
                </a:lnTo>
                <a:lnTo>
                  <a:pt x="248144" y="500934"/>
                </a:lnTo>
                <a:lnTo>
                  <a:pt x="252679" y="488279"/>
                </a:lnTo>
                <a:lnTo>
                  <a:pt x="256275" y="477050"/>
                </a:lnTo>
                <a:lnTo>
                  <a:pt x="257733" y="471390"/>
                </a:lnTo>
                <a:lnTo>
                  <a:pt x="261298" y="461655"/>
                </a:lnTo>
                <a:lnTo>
                  <a:pt x="268975" y="449592"/>
                </a:lnTo>
                <a:lnTo>
                  <a:pt x="269041" y="446039"/>
                </a:lnTo>
                <a:lnTo>
                  <a:pt x="269207" y="435560"/>
                </a:lnTo>
                <a:lnTo>
                  <a:pt x="269378" y="420645"/>
                </a:lnTo>
                <a:lnTo>
                  <a:pt x="269357" y="387597"/>
                </a:lnTo>
                <a:lnTo>
                  <a:pt x="268975" y="374510"/>
                </a:lnTo>
                <a:lnTo>
                  <a:pt x="268674" y="367903"/>
                </a:lnTo>
                <a:lnTo>
                  <a:pt x="268211" y="355477"/>
                </a:lnTo>
                <a:lnTo>
                  <a:pt x="267690" y="342459"/>
                </a:lnTo>
                <a:lnTo>
                  <a:pt x="266940" y="329264"/>
                </a:lnTo>
                <a:lnTo>
                  <a:pt x="265791" y="316306"/>
                </a:lnTo>
                <a:lnTo>
                  <a:pt x="264073" y="303999"/>
                </a:lnTo>
                <a:lnTo>
                  <a:pt x="262717" y="293244"/>
                </a:lnTo>
                <a:lnTo>
                  <a:pt x="261960" y="277254"/>
                </a:lnTo>
                <a:lnTo>
                  <a:pt x="262131" y="262194"/>
                </a:lnTo>
                <a:lnTo>
                  <a:pt x="262813" y="250467"/>
                </a:lnTo>
                <a:lnTo>
                  <a:pt x="263590" y="244474"/>
                </a:lnTo>
                <a:lnTo>
                  <a:pt x="263987" y="239154"/>
                </a:lnTo>
                <a:lnTo>
                  <a:pt x="264060" y="227325"/>
                </a:lnTo>
                <a:lnTo>
                  <a:pt x="263909" y="212000"/>
                </a:lnTo>
                <a:lnTo>
                  <a:pt x="263697" y="196018"/>
                </a:lnTo>
                <a:lnTo>
                  <a:pt x="263476" y="172667"/>
                </a:lnTo>
                <a:lnTo>
                  <a:pt x="262645" y="164571"/>
                </a:lnTo>
                <a:lnTo>
                  <a:pt x="260361" y="155232"/>
                </a:lnTo>
                <a:lnTo>
                  <a:pt x="255888" y="141660"/>
                </a:lnTo>
                <a:lnTo>
                  <a:pt x="248490" y="120865"/>
                </a:lnTo>
                <a:lnTo>
                  <a:pt x="248363" y="82376"/>
                </a:lnTo>
                <a:lnTo>
                  <a:pt x="247713" y="75233"/>
                </a:lnTo>
                <a:lnTo>
                  <a:pt x="246101" y="60499"/>
                </a:lnTo>
                <a:lnTo>
                  <a:pt x="243092" y="33883"/>
                </a:lnTo>
                <a:lnTo>
                  <a:pt x="30570" y="0"/>
                </a:lnTo>
                <a:lnTo>
                  <a:pt x="29118" y="1762"/>
                </a:lnTo>
                <a:lnTo>
                  <a:pt x="25394" y="10197"/>
                </a:lnTo>
                <a:lnTo>
                  <a:pt x="21609" y="23048"/>
                </a:lnTo>
                <a:lnTo>
                  <a:pt x="17968" y="38544"/>
                </a:lnTo>
                <a:lnTo>
                  <a:pt x="14680" y="54915"/>
                </a:lnTo>
                <a:lnTo>
                  <a:pt x="11950" y="70390"/>
                </a:lnTo>
                <a:lnTo>
                  <a:pt x="9985" y="83197"/>
                </a:lnTo>
                <a:lnTo>
                  <a:pt x="8993" y="91566"/>
                </a:lnTo>
                <a:lnTo>
                  <a:pt x="8908" y="93300"/>
                </a:lnTo>
                <a:lnTo>
                  <a:pt x="9078" y="102086"/>
                </a:lnTo>
                <a:lnTo>
                  <a:pt x="9865" y="114564"/>
                </a:lnTo>
                <a:lnTo>
                  <a:pt x="11163" y="129464"/>
                </a:lnTo>
                <a:lnTo>
                  <a:pt x="12866" y="145520"/>
                </a:lnTo>
                <a:lnTo>
                  <a:pt x="14869" y="161464"/>
                </a:lnTo>
                <a:lnTo>
                  <a:pt x="17068" y="176028"/>
                </a:lnTo>
                <a:lnTo>
                  <a:pt x="19356" y="187946"/>
                </a:lnTo>
                <a:lnTo>
                  <a:pt x="21630" y="195948"/>
                </a:lnTo>
                <a:lnTo>
                  <a:pt x="23942" y="206197"/>
                </a:lnTo>
                <a:lnTo>
                  <a:pt x="24929" y="220218"/>
                </a:lnTo>
                <a:lnTo>
                  <a:pt x="24879" y="235831"/>
                </a:lnTo>
                <a:lnTo>
                  <a:pt x="24105" y="250917"/>
                </a:lnTo>
                <a:lnTo>
                  <a:pt x="22917" y="263357"/>
                </a:lnTo>
                <a:lnTo>
                  <a:pt x="21630" y="271030"/>
                </a:lnTo>
                <a:lnTo>
                  <a:pt x="21341" y="272397"/>
                </a:lnTo>
                <a:lnTo>
                  <a:pt x="20336" y="279934"/>
                </a:lnTo>
                <a:lnTo>
                  <a:pt x="19155" y="291799"/>
                </a:lnTo>
                <a:lnTo>
                  <a:pt x="17898" y="306719"/>
                </a:lnTo>
                <a:lnTo>
                  <a:pt x="16666" y="323422"/>
                </a:lnTo>
                <a:lnTo>
                  <a:pt x="15558" y="340636"/>
                </a:lnTo>
                <a:lnTo>
                  <a:pt x="14675" y="357089"/>
                </a:lnTo>
                <a:lnTo>
                  <a:pt x="14117" y="371507"/>
                </a:lnTo>
                <a:lnTo>
                  <a:pt x="13985" y="382619"/>
                </a:lnTo>
                <a:lnTo>
                  <a:pt x="14378" y="389153"/>
                </a:lnTo>
                <a:lnTo>
                  <a:pt x="14499" y="390191"/>
                </a:lnTo>
                <a:lnTo>
                  <a:pt x="14350" y="396641"/>
                </a:lnTo>
                <a:lnTo>
                  <a:pt x="13419" y="406680"/>
                </a:lnTo>
                <a:lnTo>
                  <a:pt x="11889" y="419531"/>
                </a:lnTo>
                <a:lnTo>
                  <a:pt x="9946" y="434415"/>
                </a:lnTo>
                <a:lnTo>
                  <a:pt x="7775" y="450553"/>
                </a:lnTo>
                <a:lnTo>
                  <a:pt x="5563" y="467169"/>
                </a:lnTo>
                <a:lnTo>
                  <a:pt x="3494" y="483483"/>
                </a:lnTo>
                <a:lnTo>
                  <a:pt x="1753" y="498718"/>
                </a:lnTo>
                <a:lnTo>
                  <a:pt x="527" y="512094"/>
                </a:lnTo>
                <a:lnTo>
                  <a:pt x="0" y="522835"/>
                </a:lnTo>
                <a:lnTo>
                  <a:pt x="357" y="530161"/>
                </a:lnTo>
                <a:lnTo>
                  <a:pt x="965" y="533961"/>
                </a:lnTo>
                <a:lnTo>
                  <a:pt x="2196" y="542706"/>
                </a:lnTo>
                <a:lnTo>
                  <a:pt x="2751" y="550832"/>
                </a:lnTo>
                <a:lnTo>
                  <a:pt x="2630" y="560982"/>
                </a:lnTo>
                <a:lnTo>
                  <a:pt x="1832" y="575796"/>
                </a:lnTo>
                <a:lnTo>
                  <a:pt x="357" y="597915"/>
                </a:lnTo>
                <a:lnTo>
                  <a:pt x="7901" y="604329"/>
                </a:lnTo>
                <a:lnTo>
                  <a:pt x="5755" y="608901"/>
                </a:lnTo>
                <a:lnTo>
                  <a:pt x="5562" y="609311"/>
                </a:lnTo>
                <a:lnTo>
                  <a:pt x="4728" y="615722"/>
                </a:lnTo>
                <a:lnTo>
                  <a:pt x="10073" y="633641"/>
                </a:lnTo>
                <a:lnTo>
                  <a:pt x="14772" y="635071"/>
                </a:lnTo>
                <a:lnTo>
                  <a:pt x="26701" y="638577"/>
                </a:lnTo>
                <a:lnTo>
                  <a:pt x="42428" y="642922"/>
                </a:lnTo>
                <a:lnTo>
                  <a:pt x="58527" y="646874"/>
                </a:lnTo>
                <a:lnTo>
                  <a:pt x="71566" y="649198"/>
                </a:lnTo>
                <a:lnTo>
                  <a:pt x="79652" y="650014"/>
                </a:lnTo>
                <a:lnTo>
                  <a:pt x="91828" y="650773"/>
                </a:lnTo>
                <a:lnTo>
                  <a:pt x="103647" y="650354"/>
                </a:lnTo>
                <a:lnTo>
                  <a:pt x="116765" y="648284"/>
                </a:lnTo>
                <a:lnTo>
                  <a:pt x="122961" y="646433"/>
                </a:lnTo>
                <a:lnTo>
                  <a:pt x="126107" y="640972"/>
                </a:lnTo>
                <a:lnTo>
                  <a:pt x="123344" y="636384"/>
                </a:lnTo>
                <a:lnTo>
                  <a:pt x="123344" y="633641"/>
                </a:lnTo>
                <a:lnTo>
                  <a:pt x="116765" y="622642"/>
                </a:lnTo>
                <a:lnTo>
                  <a:pt x="118522" y="620002"/>
                </a:lnTo>
                <a:lnTo>
                  <a:pt x="125255" y="6084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817111" y="4642962"/>
            <a:ext cx="269460" cy="674827"/>
          </a:xfrm>
          <a:custGeom>
            <a:avLst/>
            <a:gdLst/>
            <a:ahLst/>
            <a:cxnLst/>
            <a:rect l="l" t="t" r="r" b="b"/>
            <a:pathLst>
              <a:path w="269460" h="674827">
                <a:moveTo>
                  <a:pt x="243092" y="33883"/>
                </a:moveTo>
                <a:lnTo>
                  <a:pt x="246101" y="60499"/>
                </a:lnTo>
                <a:lnTo>
                  <a:pt x="247713" y="75233"/>
                </a:lnTo>
                <a:lnTo>
                  <a:pt x="248363" y="82376"/>
                </a:lnTo>
                <a:lnTo>
                  <a:pt x="248489" y="86221"/>
                </a:lnTo>
                <a:lnTo>
                  <a:pt x="248490" y="86982"/>
                </a:lnTo>
                <a:lnTo>
                  <a:pt x="248490" y="120865"/>
                </a:lnTo>
                <a:lnTo>
                  <a:pt x="255888" y="141660"/>
                </a:lnTo>
                <a:lnTo>
                  <a:pt x="260361" y="155232"/>
                </a:lnTo>
                <a:lnTo>
                  <a:pt x="262645" y="164571"/>
                </a:lnTo>
                <a:lnTo>
                  <a:pt x="263476" y="172667"/>
                </a:lnTo>
                <a:lnTo>
                  <a:pt x="263590" y="182219"/>
                </a:lnTo>
                <a:lnTo>
                  <a:pt x="263697" y="196018"/>
                </a:lnTo>
                <a:lnTo>
                  <a:pt x="263909" y="212000"/>
                </a:lnTo>
                <a:lnTo>
                  <a:pt x="264060" y="227325"/>
                </a:lnTo>
                <a:lnTo>
                  <a:pt x="263987" y="239154"/>
                </a:lnTo>
                <a:lnTo>
                  <a:pt x="263590" y="244474"/>
                </a:lnTo>
                <a:lnTo>
                  <a:pt x="262813" y="250467"/>
                </a:lnTo>
                <a:lnTo>
                  <a:pt x="262131" y="262194"/>
                </a:lnTo>
                <a:lnTo>
                  <a:pt x="261960" y="277254"/>
                </a:lnTo>
                <a:lnTo>
                  <a:pt x="262717" y="293244"/>
                </a:lnTo>
                <a:lnTo>
                  <a:pt x="264073" y="303999"/>
                </a:lnTo>
                <a:lnTo>
                  <a:pt x="265791" y="316306"/>
                </a:lnTo>
                <a:lnTo>
                  <a:pt x="266940" y="329264"/>
                </a:lnTo>
                <a:lnTo>
                  <a:pt x="267690" y="342459"/>
                </a:lnTo>
                <a:lnTo>
                  <a:pt x="268211" y="355477"/>
                </a:lnTo>
                <a:lnTo>
                  <a:pt x="268674" y="367903"/>
                </a:lnTo>
                <a:lnTo>
                  <a:pt x="268975" y="374510"/>
                </a:lnTo>
                <a:lnTo>
                  <a:pt x="269357" y="387597"/>
                </a:lnTo>
                <a:lnTo>
                  <a:pt x="269460" y="403817"/>
                </a:lnTo>
                <a:lnTo>
                  <a:pt x="269378" y="420645"/>
                </a:lnTo>
                <a:lnTo>
                  <a:pt x="269207" y="435560"/>
                </a:lnTo>
                <a:lnTo>
                  <a:pt x="269041" y="446039"/>
                </a:lnTo>
                <a:lnTo>
                  <a:pt x="268975" y="449592"/>
                </a:lnTo>
                <a:lnTo>
                  <a:pt x="261298" y="461655"/>
                </a:lnTo>
                <a:lnTo>
                  <a:pt x="257733" y="471390"/>
                </a:lnTo>
                <a:lnTo>
                  <a:pt x="256275" y="477050"/>
                </a:lnTo>
                <a:lnTo>
                  <a:pt x="252679" y="488279"/>
                </a:lnTo>
                <a:lnTo>
                  <a:pt x="248144" y="500934"/>
                </a:lnTo>
                <a:lnTo>
                  <a:pt x="244367" y="513801"/>
                </a:lnTo>
                <a:lnTo>
                  <a:pt x="243044" y="525666"/>
                </a:lnTo>
                <a:lnTo>
                  <a:pt x="243092" y="526503"/>
                </a:lnTo>
                <a:lnTo>
                  <a:pt x="242270" y="540898"/>
                </a:lnTo>
                <a:lnTo>
                  <a:pt x="240475" y="554592"/>
                </a:lnTo>
                <a:lnTo>
                  <a:pt x="241700" y="563779"/>
                </a:lnTo>
                <a:lnTo>
                  <a:pt x="243003" y="564959"/>
                </a:lnTo>
                <a:lnTo>
                  <a:pt x="251721" y="573383"/>
                </a:lnTo>
                <a:lnTo>
                  <a:pt x="259481" y="585964"/>
                </a:lnTo>
                <a:lnTo>
                  <a:pt x="261431" y="593343"/>
                </a:lnTo>
                <a:lnTo>
                  <a:pt x="261190" y="604688"/>
                </a:lnTo>
                <a:lnTo>
                  <a:pt x="260715" y="619635"/>
                </a:lnTo>
                <a:lnTo>
                  <a:pt x="260382" y="632408"/>
                </a:lnTo>
                <a:lnTo>
                  <a:pt x="260364" y="634555"/>
                </a:lnTo>
                <a:lnTo>
                  <a:pt x="261931" y="638670"/>
                </a:lnTo>
                <a:lnTo>
                  <a:pt x="260713" y="642119"/>
                </a:lnTo>
                <a:lnTo>
                  <a:pt x="255238" y="647043"/>
                </a:lnTo>
                <a:lnTo>
                  <a:pt x="244756" y="652432"/>
                </a:lnTo>
                <a:lnTo>
                  <a:pt x="230770" y="658336"/>
                </a:lnTo>
                <a:lnTo>
                  <a:pt x="215132" y="664139"/>
                </a:lnTo>
                <a:lnTo>
                  <a:pt x="199691" y="669225"/>
                </a:lnTo>
                <a:lnTo>
                  <a:pt x="186299" y="672978"/>
                </a:lnTo>
                <a:lnTo>
                  <a:pt x="176808" y="674781"/>
                </a:lnTo>
                <a:lnTo>
                  <a:pt x="176201" y="674827"/>
                </a:lnTo>
                <a:lnTo>
                  <a:pt x="163037" y="670126"/>
                </a:lnTo>
                <a:lnTo>
                  <a:pt x="150666" y="659316"/>
                </a:lnTo>
                <a:lnTo>
                  <a:pt x="142332" y="649633"/>
                </a:lnTo>
                <a:lnTo>
                  <a:pt x="140616" y="647369"/>
                </a:lnTo>
                <a:lnTo>
                  <a:pt x="153147" y="629858"/>
                </a:lnTo>
                <a:lnTo>
                  <a:pt x="154960" y="624093"/>
                </a:lnTo>
                <a:lnTo>
                  <a:pt x="153544" y="622642"/>
                </a:lnTo>
                <a:lnTo>
                  <a:pt x="150319" y="619899"/>
                </a:lnTo>
                <a:lnTo>
                  <a:pt x="140616" y="601586"/>
                </a:lnTo>
                <a:lnTo>
                  <a:pt x="140023" y="586022"/>
                </a:lnTo>
                <a:lnTo>
                  <a:pt x="139582" y="575112"/>
                </a:lnTo>
                <a:lnTo>
                  <a:pt x="139140" y="565416"/>
                </a:lnTo>
                <a:lnTo>
                  <a:pt x="138544" y="553490"/>
                </a:lnTo>
                <a:lnTo>
                  <a:pt x="137949" y="541921"/>
                </a:lnTo>
                <a:lnTo>
                  <a:pt x="136964" y="523905"/>
                </a:lnTo>
                <a:lnTo>
                  <a:pt x="135916" y="507422"/>
                </a:lnTo>
                <a:lnTo>
                  <a:pt x="134839" y="494001"/>
                </a:lnTo>
                <a:lnTo>
                  <a:pt x="133767" y="485170"/>
                </a:lnTo>
                <a:lnTo>
                  <a:pt x="130498" y="475173"/>
                </a:lnTo>
                <a:lnTo>
                  <a:pt x="126916" y="460859"/>
                </a:lnTo>
                <a:lnTo>
                  <a:pt x="123033" y="443725"/>
                </a:lnTo>
                <a:lnTo>
                  <a:pt x="119583" y="427888"/>
                </a:lnTo>
                <a:lnTo>
                  <a:pt x="117299" y="417469"/>
                </a:lnTo>
                <a:lnTo>
                  <a:pt x="116867" y="415709"/>
                </a:lnTo>
                <a:lnTo>
                  <a:pt x="117071" y="419098"/>
                </a:lnTo>
                <a:lnTo>
                  <a:pt x="118439" y="430676"/>
                </a:lnTo>
                <a:lnTo>
                  <a:pt x="120253" y="446260"/>
                </a:lnTo>
                <a:lnTo>
                  <a:pt x="121796" y="461669"/>
                </a:lnTo>
                <a:lnTo>
                  <a:pt x="122350" y="472723"/>
                </a:lnTo>
                <a:lnTo>
                  <a:pt x="122252" y="474306"/>
                </a:lnTo>
                <a:lnTo>
                  <a:pt x="122593" y="482225"/>
                </a:lnTo>
                <a:lnTo>
                  <a:pt x="124285" y="495291"/>
                </a:lnTo>
                <a:lnTo>
                  <a:pt x="126751" y="511049"/>
                </a:lnTo>
                <a:lnTo>
                  <a:pt x="129412" y="527042"/>
                </a:lnTo>
                <a:lnTo>
                  <a:pt x="131689" y="540813"/>
                </a:lnTo>
                <a:lnTo>
                  <a:pt x="133006" y="549906"/>
                </a:lnTo>
                <a:lnTo>
                  <a:pt x="133047" y="550303"/>
                </a:lnTo>
                <a:lnTo>
                  <a:pt x="134101" y="561344"/>
                </a:lnTo>
                <a:lnTo>
                  <a:pt x="134534" y="574141"/>
                </a:lnTo>
                <a:lnTo>
                  <a:pt x="133165" y="587546"/>
                </a:lnTo>
                <a:lnTo>
                  <a:pt x="131967" y="592429"/>
                </a:lnTo>
                <a:lnTo>
                  <a:pt x="125255" y="608449"/>
                </a:lnTo>
                <a:lnTo>
                  <a:pt x="118522" y="620002"/>
                </a:lnTo>
                <a:lnTo>
                  <a:pt x="116765" y="622642"/>
                </a:lnTo>
                <a:lnTo>
                  <a:pt x="123344" y="633641"/>
                </a:lnTo>
                <a:lnTo>
                  <a:pt x="123344" y="636384"/>
                </a:lnTo>
                <a:lnTo>
                  <a:pt x="126107" y="640972"/>
                </a:lnTo>
                <a:lnTo>
                  <a:pt x="122961" y="646433"/>
                </a:lnTo>
                <a:lnTo>
                  <a:pt x="116765" y="648284"/>
                </a:lnTo>
                <a:lnTo>
                  <a:pt x="103647" y="650354"/>
                </a:lnTo>
                <a:lnTo>
                  <a:pt x="91828" y="650773"/>
                </a:lnTo>
                <a:lnTo>
                  <a:pt x="79652" y="650014"/>
                </a:lnTo>
                <a:lnTo>
                  <a:pt x="71566" y="649198"/>
                </a:lnTo>
                <a:lnTo>
                  <a:pt x="58527" y="646874"/>
                </a:lnTo>
                <a:lnTo>
                  <a:pt x="42428" y="642922"/>
                </a:lnTo>
                <a:lnTo>
                  <a:pt x="26701" y="638577"/>
                </a:lnTo>
                <a:lnTo>
                  <a:pt x="14772" y="635071"/>
                </a:lnTo>
                <a:lnTo>
                  <a:pt x="10073" y="633641"/>
                </a:lnTo>
                <a:lnTo>
                  <a:pt x="4728" y="615722"/>
                </a:lnTo>
                <a:lnTo>
                  <a:pt x="5562" y="609311"/>
                </a:lnTo>
                <a:lnTo>
                  <a:pt x="5755" y="608901"/>
                </a:lnTo>
                <a:lnTo>
                  <a:pt x="7901" y="604329"/>
                </a:lnTo>
                <a:lnTo>
                  <a:pt x="357" y="597915"/>
                </a:lnTo>
                <a:lnTo>
                  <a:pt x="1832" y="575796"/>
                </a:lnTo>
                <a:lnTo>
                  <a:pt x="2630" y="560982"/>
                </a:lnTo>
                <a:lnTo>
                  <a:pt x="2751" y="550832"/>
                </a:lnTo>
                <a:lnTo>
                  <a:pt x="2196" y="542706"/>
                </a:lnTo>
                <a:lnTo>
                  <a:pt x="965" y="533961"/>
                </a:lnTo>
                <a:lnTo>
                  <a:pt x="357" y="530161"/>
                </a:lnTo>
                <a:lnTo>
                  <a:pt x="0" y="522835"/>
                </a:lnTo>
                <a:lnTo>
                  <a:pt x="527" y="512094"/>
                </a:lnTo>
                <a:lnTo>
                  <a:pt x="1753" y="498718"/>
                </a:lnTo>
                <a:lnTo>
                  <a:pt x="3494" y="483483"/>
                </a:lnTo>
                <a:lnTo>
                  <a:pt x="5563" y="467169"/>
                </a:lnTo>
                <a:lnTo>
                  <a:pt x="7775" y="450553"/>
                </a:lnTo>
                <a:lnTo>
                  <a:pt x="9946" y="434415"/>
                </a:lnTo>
                <a:lnTo>
                  <a:pt x="11889" y="419531"/>
                </a:lnTo>
                <a:lnTo>
                  <a:pt x="13419" y="406680"/>
                </a:lnTo>
                <a:lnTo>
                  <a:pt x="14350" y="396641"/>
                </a:lnTo>
                <a:lnTo>
                  <a:pt x="14499" y="390191"/>
                </a:lnTo>
                <a:lnTo>
                  <a:pt x="14378" y="389153"/>
                </a:lnTo>
                <a:lnTo>
                  <a:pt x="13985" y="382619"/>
                </a:lnTo>
                <a:lnTo>
                  <a:pt x="14117" y="371507"/>
                </a:lnTo>
                <a:lnTo>
                  <a:pt x="14675" y="357089"/>
                </a:lnTo>
                <a:lnTo>
                  <a:pt x="15558" y="340636"/>
                </a:lnTo>
                <a:lnTo>
                  <a:pt x="16666" y="323422"/>
                </a:lnTo>
                <a:lnTo>
                  <a:pt x="17898" y="306719"/>
                </a:lnTo>
                <a:lnTo>
                  <a:pt x="19155" y="291799"/>
                </a:lnTo>
                <a:lnTo>
                  <a:pt x="20336" y="279934"/>
                </a:lnTo>
                <a:lnTo>
                  <a:pt x="21341" y="272397"/>
                </a:lnTo>
                <a:lnTo>
                  <a:pt x="21630" y="271030"/>
                </a:lnTo>
                <a:lnTo>
                  <a:pt x="22917" y="263357"/>
                </a:lnTo>
                <a:lnTo>
                  <a:pt x="24105" y="250917"/>
                </a:lnTo>
                <a:lnTo>
                  <a:pt x="24879" y="235831"/>
                </a:lnTo>
                <a:lnTo>
                  <a:pt x="24929" y="220218"/>
                </a:lnTo>
                <a:lnTo>
                  <a:pt x="23942" y="206197"/>
                </a:lnTo>
                <a:lnTo>
                  <a:pt x="21630" y="195948"/>
                </a:lnTo>
                <a:lnTo>
                  <a:pt x="19356" y="187946"/>
                </a:lnTo>
                <a:lnTo>
                  <a:pt x="17068" y="176028"/>
                </a:lnTo>
                <a:lnTo>
                  <a:pt x="14869" y="161464"/>
                </a:lnTo>
                <a:lnTo>
                  <a:pt x="12866" y="145520"/>
                </a:lnTo>
                <a:lnTo>
                  <a:pt x="11163" y="129464"/>
                </a:lnTo>
                <a:lnTo>
                  <a:pt x="9865" y="114564"/>
                </a:lnTo>
                <a:lnTo>
                  <a:pt x="9078" y="102086"/>
                </a:lnTo>
                <a:lnTo>
                  <a:pt x="8908" y="93300"/>
                </a:lnTo>
                <a:lnTo>
                  <a:pt x="8993" y="91566"/>
                </a:lnTo>
                <a:lnTo>
                  <a:pt x="9985" y="83197"/>
                </a:lnTo>
                <a:lnTo>
                  <a:pt x="11950" y="70390"/>
                </a:lnTo>
                <a:lnTo>
                  <a:pt x="14680" y="54915"/>
                </a:lnTo>
                <a:lnTo>
                  <a:pt x="17968" y="38544"/>
                </a:lnTo>
                <a:lnTo>
                  <a:pt x="21609" y="23048"/>
                </a:lnTo>
                <a:lnTo>
                  <a:pt x="25394" y="10197"/>
                </a:lnTo>
                <a:lnTo>
                  <a:pt x="29118" y="1762"/>
                </a:lnTo>
                <a:lnTo>
                  <a:pt x="305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951843" y="4833423"/>
            <a:ext cx="123469" cy="35712"/>
          </a:xfrm>
          <a:custGeom>
            <a:avLst/>
            <a:gdLst/>
            <a:ahLst/>
            <a:cxnLst/>
            <a:rect l="l" t="t" r="r" b="b"/>
            <a:pathLst>
              <a:path w="123469" h="35712">
                <a:moveTo>
                  <a:pt x="2031" y="0"/>
                </a:moveTo>
                <a:lnTo>
                  <a:pt x="0" y="26619"/>
                </a:lnTo>
                <a:lnTo>
                  <a:pt x="5947" y="26028"/>
                </a:lnTo>
                <a:lnTo>
                  <a:pt x="12615" y="25474"/>
                </a:lnTo>
                <a:lnTo>
                  <a:pt x="19037" y="25191"/>
                </a:lnTo>
                <a:lnTo>
                  <a:pt x="26003" y="25239"/>
                </a:lnTo>
                <a:lnTo>
                  <a:pt x="34304" y="25674"/>
                </a:lnTo>
                <a:lnTo>
                  <a:pt x="44729" y="26556"/>
                </a:lnTo>
                <a:lnTo>
                  <a:pt x="58068" y="27943"/>
                </a:lnTo>
                <a:lnTo>
                  <a:pt x="75111" y="29892"/>
                </a:lnTo>
                <a:lnTo>
                  <a:pt x="96648" y="32463"/>
                </a:lnTo>
                <a:lnTo>
                  <a:pt x="123469" y="35712"/>
                </a:lnTo>
                <a:lnTo>
                  <a:pt x="203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951843" y="4833423"/>
            <a:ext cx="123469" cy="35712"/>
          </a:xfrm>
          <a:custGeom>
            <a:avLst/>
            <a:gdLst/>
            <a:ahLst/>
            <a:cxnLst/>
            <a:rect l="l" t="t" r="r" b="b"/>
            <a:pathLst>
              <a:path w="123469" h="35712">
                <a:moveTo>
                  <a:pt x="123469" y="35712"/>
                </a:moveTo>
                <a:lnTo>
                  <a:pt x="96648" y="32463"/>
                </a:lnTo>
                <a:lnTo>
                  <a:pt x="75111" y="29892"/>
                </a:lnTo>
                <a:lnTo>
                  <a:pt x="58068" y="27943"/>
                </a:lnTo>
                <a:lnTo>
                  <a:pt x="44729" y="26556"/>
                </a:lnTo>
                <a:lnTo>
                  <a:pt x="34304" y="25674"/>
                </a:lnTo>
                <a:lnTo>
                  <a:pt x="26003" y="25239"/>
                </a:lnTo>
                <a:lnTo>
                  <a:pt x="19037" y="25191"/>
                </a:lnTo>
                <a:lnTo>
                  <a:pt x="12615" y="25474"/>
                </a:lnTo>
                <a:lnTo>
                  <a:pt x="5947" y="26028"/>
                </a:lnTo>
                <a:lnTo>
                  <a:pt x="0" y="26619"/>
                </a:lnTo>
                <a:lnTo>
                  <a:pt x="20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966349" y="4860047"/>
            <a:ext cx="97409" cy="114376"/>
          </a:xfrm>
          <a:custGeom>
            <a:avLst/>
            <a:gdLst/>
            <a:ahLst/>
            <a:cxnLst/>
            <a:rect l="l" t="t" r="r" b="b"/>
            <a:pathLst>
              <a:path w="97409" h="114376">
                <a:moveTo>
                  <a:pt x="5397" y="0"/>
                </a:moveTo>
                <a:lnTo>
                  <a:pt x="0" y="107061"/>
                </a:lnTo>
                <a:lnTo>
                  <a:pt x="87388" y="114376"/>
                </a:lnTo>
                <a:lnTo>
                  <a:pt x="97409" y="57188"/>
                </a:lnTo>
                <a:lnTo>
                  <a:pt x="539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966349" y="4860047"/>
            <a:ext cx="97409" cy="114376"/>
          </a:xfrm>
          <a:custGeom>
            <a:avLst/>
            <a:gdLst/>
            <a:ahLst/>
            <a:cxnLst/>
            <a:rect l="l" t="t" r="r" b="b"/>
            <a:pathLst>
              <a:path w="97409" h="114376">
                <a:moveTo>
                  <a:pt x="5397" y="0"/>
                </a:moveTo>
                <a:lnTo>
                  <a:pt x="0" y="107061"/>
                </a:lnTo>
                <a:lnTo>
                  <a:pt x="87388" y="114376"/>
                </a:lnTo>
                <a:lnTo>
                  <a:pt x="97409" y="571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889751" y="4801369"/>
            <a:ext cx="45313" cy="354355"/>
          </a:xfrm>
          <a:custGeom>
            <a:avLst/>
            <a:gdLst/>
            <a:ahLst/>
            <a:cxnLst/>
            <a:rect l="l" t="t" r="r" b="b"/>
            <a:pathLst>
              <a:path w="45313" h="354355">
                <a:moveTo>
                  <a:pt x="19494" y="287515"/>
                </a:moveTo>
                <a:lnTo>
                  <a:pt x="18636" y="300264"/>
                </a:lnTo>
                <a:lnTo>
                  <a:pt x="20776" y="313874"/>
                </a:lnTo>
                <a:lnTo>
                  <a:pt x="24199" y="325399"/>
                </a:lnTo>
                <a:lnTo>
                  <a:pt x="25526" y="328726"/>
                </a:lnTo>
                <a:lnTo>
                  <a:pt x="33839" y="341045"/>
                </a:lnTo>
                <a:lnTo>
                  <a:pt x="43346" y="352198"/>
                </a:lnTo>
                <a:lnTo>
                  <a:pt x="45313" y="354355"/>
                </a:lnTo>
                <a:lnTo>
                  <a:pt x="33996" y="265854"/>
                </a:lnTo>
                <a:lnTo>
                  <a:pt x="29277" y="269796"/>
                </a:lnTo>
                <a:lnTo>
                  <a:pt x="22812" y="277484"/>
                </a:lnTo>
                <a:lnTo>
                  <a:pt x="19730" y="286602"/>
                </a:lnTo>
                <a:lnTo>
                  <a:pt x="19494" y="287515"/>
                </a:lnTo>
                <a:close/>
              </a:path>
              <a:path w="45313" h="354355">
                <a:moveTo>
                  <a:pt x="33996" y="265854"/>
                </a:moveTo>
                <a:lnTo>
                  <a:pt x="44234" y="257302"/>
                </a:lnTo>
                <a:lnTo>
                  <a:pt x="45085" y="251599"/>
                </a:lnTo>
                <a:lnTo>
                  <a:pt x="46649" y="240224"/>
                </a:lnTo>
                <a:lnTo>
                  <a:pt x="48476" y="225124"/>
                </a:lnTo>
                <a:lnTo>
                  <a:pt x="50082" y="208453"/>
                </a:lnTo>
                <a:lnTo>
                  <a:pt x="50984" y="192367"/>
                </a:lnTo>
                <a:lnTo>
                  <a:pt x="50698" y="179019"/>
                </a:lnTo>
                <a:lnTo>
                  <a:pt x="49881" y="170330"/>
                </a:lnTo>
                <a:lnTo>
                  <a:pt x="48215" y="153916"/>
                </a:lnTo>
                <a:lnTo>
                  <a:pt x="46446" y="138814"/>
                </a:lnTo>
                <a:lnTo>
                  <a:pt x="44712" y="127332"/>
                </a:lnTo>
                <a:lnTo>
                  <a:pt x="43154" y="121780"/>
                </a:lnTo>
                <a:lnTo>
                  <a:pt x="39604" y="115667"/>
                </a:lnTo>
                <a:lnTo>
                  <a:pt x="32223" y="101952"/>
                </a:lnTo>
                <a:lnTo>
                  <a:pt x="24415" y="87436"/>
                </a:lnTo>
                <a:lnTo>
                  <a:pt x="19418" y="78752"/>
                </a:lnTo>
                <a:lnTo>
                  <a:pt x="18873" y="77792"/>
                </a:lnTo>
                <a:lnTo>
                  <a:pt x="14977" y="67123"/>
                </a:lnTo>
                <a:lnTo>
                  <a:pt x="10154" y="51006"/>
                </a:lnTo>
                <a:lnTo>
                  <a:pt x="6051" y="35701"/>
                </a:lnTo>
                <a:lnTo>
                  <a:pt x="4318" y="27470"/>
                </a:lnTo>
                <a:lnTo>
                  <a:pt x="4226" y="26189"/>
                </a:lnTo>
                <a:lnTo>
                  <a:pt x="1879" y="12566"/>
                </a:lnTo>
                <a:lnTo>
                  <a:pt x="0" y="0"/>
                </a:lnTo>
                <a:lnTo>
                  <a:pt x="33996" y="2658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889750" y="4801369"/>
            <a:ext cx="50984" cy="354355"/>
          </a:xfrm>
          <a:custGeom>
            <a:avLst/>
            <a:gdLst/>
            <a:ahLst/>
            <a:cxnLst/>
            <a:rect l="l" t="t" r="r" b="b"/>
            <a:pathLst>
              <a:path w="50984" h="354355">
                <a:moveTo>
                  <a:pt x="0" y="0"/>
                </a:moveTo>
                <a:lnTo>
                  <a:pt x="1879" y="12566"/>
                </a:lnTo>
                <a:lnTo>
                  <a:pt x="4226" y="26189"/>
                </a:lnTo>
                <a:lnTo>
                  <a:pt x="4318" y="27470"/>
                </a:lnTo>
                <a:lnTo>
                  <a:pt x="6051" y="35701"/>
                </a:lnTo>
                <a:lnTo>
                  <a:pt x="10154" y="51006"/>
                </a:lnTo>
                <a:lnTo>
                  <a:pt x="14977" y="67123"/>
                </a:lnTo>
                <a:lnTo>
                  <a:pt x="18873" y="77792"/>
                </a:lnTo>
                <a:lnTo>
                  <a:pt x="24415" y="87436"/>
                </a:lnTo>
                <a:lnTo>
                  <a:pt x="32223" y="101952"/>
                </a:lnTo>
                <a:lnTo>
                  <a:pt x="39604" y="115667"/>
                </a:lnTo>
                <a:lnTo>
                  <a:pt x="43154" y="121780"/>
                </a:lnTo>
                <a:lnTo>
                  <a:pt x="44712" y="127332"/>
                </a:lnTo>
                <a:lnTo>
                  <a:pt x="46446" y="138814"/>
                </a:lnTo>
                <a:lnTo>
                  <a:pt x="48215" y="153916"/>
                </a:lnTo>
                <a:lnTo>
                  <a:pt x="49881" y="170330"/>
                </a:lnTo>
                <a:lnTo>
                  <a:pt x="50698" y="179019"/>
                </a:lnTo>
                <a:lnTo>
                  <a:pt x="50984" y="192367"/>
                </a:lnTo>
                <a:lnTo>
                  <a:pt x="50082" y="208453"/>
                </a:lnTo>
                <a:lnTo>
                  <a:pt x="48476" y="225124"/>
                </a:lnTo>
                <a:lnTo>
                  <a:pt x="46649" y="240224"/>
                </a:lnTo>
                <a:lnTo>
                  <a:pt x="45085" y="251599"/>
                </a:lnTo>
                <a:lnTo>
                  <a:pt x="44266" y="257095"/>
                </a:lnTo>
                <a:lnTo>
                  <a:pt x="29277" y="269796"/>
                </a:lnTo>
                <a:lnTo>
                  <a:pt x="22812" y="277484"/>
                </a:lnTo>
                <a:lnTo>
                  <a:pt x="19730" y="286602"/>
                </a:lnTo>
                <a:lnTo>
                  <a:pt x="19494" y="287515"/>
                </a:lnTo>
                <a:lnTo>
                  <a:pt x="18636" y="300264"/>
                </a:lnTo>
                <a:lnTo>
                  <a:pt x="20776" y="313874"/>
                </a:lnTo>
                <a:lnTo>
                  <a:pt x="24199" y="325399"/>
                </a:lnTo>
                <a:lnTo>
                  <a:pt x="25526" y="328726"/>
                </a:lnTo>
                <a:lnTo>
                  <a:pt x="33839" y="341045"/>
                </a:lnTo>
                <a:lnTo>
                  <a:pt x="43346" y="352198"/>
                </a:lnTo>
                <a:lnTo>
                  <a:pt x="45313" y="3543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856312" y="4809608"/>
            <a:ext cx="33439" cy="9156"/>
          </a:xfrm>
          <a:custGeom>
            <a:avLst/>
            <a:gdLst/>
            <a:ahLst/>
            <a:cxnLst/>
            <a:rect l="l" t="t" r="r" b="b"/>
            <a:pathLst>
              <a:path w="33439" h="9156">
                <a:moveTo>
                  <a:pt x="33439" y="9156"/>
                </a:moveTo>
                <a:lnTo>
                  <a:pt x="0" y="0"/>
                </a:lnTo>
                <a:lnTo>
                  <a:pt x="639" y="2324"/>
                </a:lnTo>
                <a:lnTo>
                  <a:pt x="8509" y="4877"/>
                </a:lnTo>
                <a:lnTo>
                  <a:pt x="33439" y="91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856312" y="4809608"/>
            <a:ext cx="33439" cy="9156"/>
          </a:xfrm>
          <a:custGeom>
            <a:avLst/>
            <a:gdLst/>
            <a:ahLst/>
            <a:cxnLst/>
            <a:rect l="l" t="t" r="r" b="b"/>
            <a:pathLst>
              <a:path w="33439" h="9156">
                <a:moveTo>
                  <a:pt x="33439" y="9156"/>
                </a:moveTo>
                <a:lnTo>
                  <a:pt x="8509" y="4877"/>
                </a:lnTo>
                <a:lnTo>
                  <a:pt x="639" y="232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843355" y="4906145"/>
            <a:ext cx="80124" cy="44475"/>
          </a:xfrm>
          <a:custGeom>
            <a:avLst/>
            <a:gdLst/>
            <a:ahLst/>
            <a:cxnLst/>
            <a:rect l="l" t="t" r="r" b="b"/>
            <a:pathLst>
              <a:path w="80124" h="44475">
                <a:moveTo>
                  <a:pt x="57335" y="10028"/>
                </a:moveTo>
                <a:lnTo>
                  <a:pt x="42813" y="16519"/>
                </a:lnTo>
                <a:lnTo>
                  <a:pt x="28290" y="23478"/>
                </a:lnTo>
                <a:lnTo>
                  <a:pt x="15328" y="30519"/>
                </a:lnTo>
                <a:lnTo>
                  <a:pt x="5492" y="37255"/>
                </a:lnTo>
                <a:lnTo>
                  <a:pt x="344" y="43299"/>
                </a:lnTo>
                <a:lnTo>
                  <a:pt x="0" y="44475"/>
                </a:lnTo>
                <a:lnTo>
                  <a:pt x="80124" y="0"/>
                </a:lnTo>
                <a:lnTo>
                  <a:pt x="70293" y="4393"/>
                </a:lnTo>
                <a:lnTo>
                  <a:pt x="57335" y="100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843355" y="4906145"/>
            <a:ext cx="80124" cy="44475"/>
          </a:xfrm>
          <a:custGeom>
            <a:avLst/>
            <a:gdLst/>
            <a:ahLst/>
            <a:cxnLst/>
            <a:rect l="l" t="t" r="r" b="b"/>
            <a:pathLst>
              <a:path w="80124" h="44475">
                <a:moveTo>
                  <a:pt x="80124" y="0"/>
                </a:moveTo>
                <a:lnTo>
                  <a:pt x="70293" y="4393"/>
                </a:lnTo>
                <a:lnTo>
                  <a:pt x="57335" y="10028"/>
                </a:lnTo>
                <a:lnTo>
                  <a:pt x="42813" y="16519"/>
                </a:lnTo>
                <a:lnTo>
                  <a:pt x="28290" y="23478"/>
                </a:lnTo>
                <a:lnTo>
                  <a:pt x="15328" y="30519"/>
                </a:lnTo>
                <a:lnTo>
                  <a:pt x="5492" y="37255"/>
                </a:lnTo>
                <a:lnTo>
                  <a:pt x="344" y="43299"/>
                </a:lnTo>
                <a:lnTo>
                  <a:pt x="0" y="444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878964" y="5008408"/>
            <a:ext cx="60566" cy="21869"/>
          </a:xfrm>
          <a:custGeom>
            <a:avLst/>
            <a:gdLst/>
            <a:ahLst/>
            <a:cxnLst/>
            <a:rect l="l" t="t" r="r" b="b"/>
            <a:pathLst>
              <a:path w="60566" h="21869">
                <a:moveTo>
                  <a:pt x="60566" y="0"/>
                </a:moveTo>
                <a:lnTo>
                  <a:pt x="0" y="21869"/>
                </a:lnTo>
                <a:lnTo>
                  <a:pt x="930" y="21756"/>
                </a:lnTo>
                <a:lnTo>
                  <a:pt x="11889" y="20293"/>
                </a:lnTo>
                <a:lnTo>
                  <a:pt x="20544" y="18392"/>
                </a:lnTo>
                <a:lnTo>
                  <a:pt x="29684" y="15047"/>
                </a:lnTo>
                <a:lnTo>
                  <a:pt x="42095" y="9252"/>
                </a:lnTo>
                <a:lnTo>
                  <a:pt x="60566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878964" y="5008408"/>
            <a:ext cx="60566" cy="21869"/>
          </a:xfrm>
          <a:custGeom>
            <a:avLst/>
            <a:gdLst/>
            <a:ahLst/>
            <a:cxnLst/>
            <a:rect l="l" t="t" r="r" b="b"/>
            <a:pathLst>
              <a:path w="60566" h="21869">
                <a:moveTo>
                  <a:pt x="60566" y="0"/>
                </a:moveTo>
                <a:lnTo>
                  <a:pt x="42095" y="9252"/>
                </a:lnTo>
                <a:lnTo>
                  <a:pt x="29684" y="15047"/>
                </a:lnTo>
                <a:lnTo>
                  <a:pt x="20544" y="18392"/>
                </a:lnTo>
                <a:lnTo>
                  <a:pt x="11889" y="20293"/>
                </a:lnTo>
                <a:lnTo>
                  <a:pt x="930" y="21756"/>
                </a:lnTo>
                <a:lnTo>
                  <a:pt x="0" y="218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822863" y="5251865"/>
            <a:ext cx="74434" cy="32054"/>
          </a:xfrm>
          <a:custGeom>
            <a:avLst/>
            <a:gdLst/>
            <a:ahLst/>
            <a:cxnLst/>
            <a:rect l="l" t="t" r="r" b="b"/>
            <a:pathLst>
              <a:path w="74434" h="32054">
                <a:moveTo>
                  <a:pt x="0" y="0"/>
                </a:moveTo>
                <a:lnTo>
                  <a:pt x="27233" y="12831"/>
                </a:lnTo>
                <a:lnTo>
                  <a:pt x="46170" y="21679"/>
                </a:lnTo>
                <a:lnTo>
                  <a:pt x="58529" y="27285"/>
                </a:lnTo>
                <a:lnTo>
                  <a:pt x="66030" y="30388"/>
                </a:lnTo>
                <a:lnTo>
                  <a:pt x="70390" y="31729"/>
                </a:lnTo>
                <a:lnTo>
                  <a:pt x="73329" y="32047"/>
                </a:lnTo>
                <a:lnTo>
                  <a:pt x="74434" y="32054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822863" y="5251865"/>
            <a:ext cx="74434" cy="32054"/>
          </a:xfrm>
          <a:custGeom>
            <a:avLst/>
            <a:gdLst/>
            <a:ahLst/>
            <a:cxnLst/>
            <a:rect l="l" t="t" r="r" b="b"/>
            <a:pathLst>
              <a:path w="74434" h="32054">
                <a:moveTo>
                  <a:pt x="0" y="0"/>
                </a:moveTo>
                <a:lnTo>
                  <a:pt x="27233" y="12831"/>
                </a:lnTo>
                <a:lnTo>
                  <a:pt x="46170" y="21679"/>
                </a:lnTo>
                <a:lnTo>
                  <a:pt x="58529" y="27285"/>
                </a:lnTo>
                <a:lnTo>
                  <a:pt x="66030" y="30388"/>
                </a:lnTo>
                <a:lnTo>
                  <a:pt x="70390" y="31729"/>
                </a:lnTo>
                <a:lnTo>
                  <a:pt x="73329" y="32047"/>
                </a:lnTo>
                <a:lnTo>
                  <a:pt x="74434" y="320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993499" y="5141080"/>
            <a:ext cx="84031" cy="174891"/>
          </a:xfrm>
          <a:custGeom>
            <a:avLst/>
            <a:gdLst/>
            <a:ahLst/>
            <a:cxnLst/>
            <a:rect l="l" t="t" r="r" b="b"/>
            <a:pathLst>
              <a:path w="84031" h="174891">
                <a:moveTo>
                  <a:pt x="0" y="157685"/>
                </a:moveTo>
                <a:lnTo>
                  <a:pt x="174" y="163223"/>
                </a:lnTo>
                <a:lnTo>
                  <a:pt x="9821" y="174891"/>
                </a:lnTo>
                <a:lnTo>
                  <a:pt x="17294" y="153263"/>
                </a:lnTo>
                <a:lnTo>
                  <a:pt x="14914" y="153822"/>
                </a:lnTo>
                <a:lnTo>
                  <a:pt x="10168" y="154684"/>
                </a:lnTo>
                <a:lnTo>
                  <a:pt x="0" y="157685"/>
                </a:lnTo>
                <a:close/>
              </a:path>
              <a:path w="84031" h="174891">
                <a:moveTo>
                  <a:pt x="28907" y="42385"/>
                </a:moveTo>
                <a:lnTo>
                  <a:pt x="39826" y="52182"/>
                </a:lnTo>
                <a:lnTo>
                  <a:pt x="49861" y="59006"/>
                </a:lnTo>
                <a:lnTo>
                  <a:pt x="70248" y="0"/>
                </a:lnTo>
                <a:lnTo>
                  <a:pt x="53763" y="4584"/>
                </a:lnTo>
                <a:lnTo>
                  <a:pt x="42221" y="12786"/>
                </a:lnTo>
                <a:lnTo>
                  <a:pt x="28371" y="23752"/>
                </a:lnTo>
                <a:lnTo>
                  <a:pt x="21556" y="32042"/>
                </a:lnTo>
                <a:lnTo>
                  <a:pt x="22451" y="34439"/>
                </a:lnTo>
                <a:lnTo>
                  <a:pt x="28907" y="42385"/>
                </a:lnTo>
                <a:close/>
              </a:path>
              <a:path w="84031" h="174891">
                <a:moveTo>
                  <a:pt x="28706" y="150583"/>
                </a:moveTo>
                <a:lnTo>
                  <a:pt x="43281" y="145698"/>
                </a:lnTo>
                <a:lnTo>
                  <a:pt x="56513" y="139623"/>
                </a:lnTo>
                <a:lnTo>
                  <a:pt x="66273" y="132817"/>
                </a:lnTo>
                <a:lnTo>
                  <a:pt x="70248" y="126809"/>
                </a:lnTo>
                <a:lnTo>
                  <a:pt x="76087" y="111255"/>
                </a:lnTo>
                <a:lnTo>
                  <a:pt x="81378" y="100615"/>
                </a:lnTo>
                <a:lnTo>
                  <a:pt x="81818" y="99809"/>
                </a:lnTo>
                <a:lnTo>
                  <a:pt x="84031" y="80452"/>
                </a:lnTo>
                <a:lnTo>
                  <a:pt x="80978" y="71753"/>
                </a:lnTo>
                <a:lnTo>
                  <a:pt x="69846" y="67609"/>
                </a:lnTo>
                <a:lnTo>
                  <a:pt x="66616" y="66840"/>
                </a:lnTo>
                <a:lnTo>
                  <a:pt x="53099" y="61208"/>
                </a:lnTo>
                <a:lnTo>
                  <a:pt x="49861" y="59006"/>
                </a:lnTo>
                <a:lnTo>
                  <a:pt x="17294" y="153263"/>
                </a:lnTo>
                <a:lnTo>
                  <a:pt x="28706" y="1505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993499" y="5141080"/>
            <a:ext cx="84031" cy="174891"/>
          </a:xfrm>
          <a:custGeom>
            <a:avLst/>
            <a:gdLst/>
            <a:ahLst/>
            <a:cxnLst/>
            <a:rect l="l" t="t" r="r" b="b"/>
            <a:pathLst>
              <a:path w="84031" h="174891">
                <a:moveTo>
                  <a:pt x="9821" y="174891"/>
                </a:moveTo>
                <a:lnTo>
                  <a:pt x="174" y="163223"/>
                </a:lnTo>
                <a:lnTo>
                  <a:pt x="0" y="157685"/>
                </a:lnTo>
                <a:lnTo>
                  <a:pt x="10168" y="154684"/>
                </a:lnTo>
                <a:lnTo>
                  <a:pt x="14914" y="153822"/>
                </a:lnTo>
                <a:lnTo>
                  <a:pt x="28706" y="150583"/>
                </a:lnTo>
                <a:lnTo>
                  <a:pt x="43281" y="145698"/>
                </a:lnTo>
                <a:lnTo>
                  <a:pt x="56513" y="139623"/>
                </a:lnTo>
                <a:lnTo>
                  <a:pt x="66273" y="132817"/>
                </a:lnTo>
                <a:lnTo>
                  <a:pt x="70248" y="126809"/>
                </a:lnTo>
                <a:lnTo>
                  <a:pt x="76087" y="111255"/>
                </a:lnTo>
                <a:lnTo>
                  <a:pt x="81378" y="100615"/>
                </a:lnTo>
                <a:lnTo>
                  <a:pt x="81818" y="99809"/>
                </a:lnTo>
                <a:lnTo>
                  <a:pt x="84031" y="80452"/>
                </a:lnTo>
                <a:lnTo>
                  <a:pt x="80978" y="71753"/>
                </a:lnTo>
                <a:lnTo>
                  <a:pt x="69846" y="67609"/>
                </a:lnTo>
                <a:lnTo>
                  <a:pt x="66616" y="66840"/>
                </a:lnTo>
                <a:lnTo>
                  <a:pt x="53099" y="61208"/>
                </a:lnTo>
                <a:lnTo>
                  <a:pt x="39826" y="52182"/>
                </a:lnTo>
                <a:lnTo>
                  <a:pt x="28907" y="42385"/>
                </a:lnTo>
                <a:lnTo>
                  <a:pt x="22451" y="34439"/>
                </a:lnTo>
                <a:lnTo>
                  <a:pt x="21556" y="32042"/>
                </a:lnTo>
                <a:lnTo>
                  <a:pt x="28371" y="23752"/>
                </a:lnTo>
                <a:lnTo>
                  <a:pt x="42221" y="12786"/>
                </a:lnTo>
                <a:lnTo>
                  <a:pt x="52766" y="5268"/>
                </a:lnTo>
                <a:lnTo>
                  <a:pt x="53763" y="4584"/>
                </a:lnTo>
                <a:lnTo>
                  <a:pt x="702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997764" y="4721712"/>
            <a:ext cx="65989" cy="44869"/>
          </a:xfrm>
          <a:custGeom>
            <a:avLst/>
            <a:gdLst/>
            <a:ahLst/>
            <a:cxnLst/>
            <a:rect l="l" t="t" r="r" b="b"/>
            <a:pathLst>
              <a:path w="65989" h="44869">
                <a:moveTo>
                  <a:pt x="65989" y="0"/>
                </a:moveTo>
                <a:lnTo>
                  <a:pt x="56485" y="5031"/>
                </a:lnTo>
                <a:lnTo>
                  <a:pt x="51614" y="9774"/>
                </a:lnTo>
                <a:lnTo>
                  <a:pt x="65989" y="0"/>
                </a:lnTo>
                <a:close/>
              </a:path>
              <a:path w="65989" h="44869">
                <a:moveTo>
                  <a:pt x="12827" y="38455"/>
                </a:moveTo>
                <a:lnTo>
                  <a:pt x="17284" y="38455"/>
                </a:lnTo>
                <a:lnTo>
                  <a:pt x="21804" y="36906"/>
                </a:lnTo>
                <a:lnTo>
                  <a:pt x="31664" y="29624"/>
                </a:lnTo>
                <a:lnTo>
                  <a:pt x="44107" y="17399"/>
                </a:lnTo>
                <a:lnTo>
                  <a:pt x="47080" y="14188"/>
                </a:lnTo>
                <a:lnTo>
                  <a:pt x="51614" y="9774"/>
                </a:lnTo>
                <a:lnTo>
                  <a:pt x="0" y="44869"/>
                </a:lnTo>
                <a:lnTo>
                  <a:pt x="12827" y="384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997764" y="4721712"/>
            <a:ext cx="65989" cy="44869"/>
          </a:xfrm>
          <a:custGeom>
            <a:avLst/>
            <a:gdLst/>
            <a:ahLst/>
            <a:cxnLst/>
            <a:rect l="l" t="t" r="r" b="b"/>
            <a:pathLst>
              <a:path w="65989" h="44869">
                <a:moveTo>
                  <a:pt x="65989" y="0"/>
                </a:moveTo>
                <a:lnTo>
                  <a:pt x="56485" y="5031"/>
                </a:lnTo>
                <a:lnTo>
                  <a:pt x="47080" y="14188"/>
                </a:lnTo>
                <a:lnTo>
                  <a:pt x="44107" y="17399"/>
                </a:lnTo>
                <a:lnTo>
                  <a:pt x="31664" y="29624"/>
                </a:lnTo>
                <a:lnTo>
                  <a:pt x="21804" y="36906"/>
                </a:lnTo>
                <a:lnTo>
                  <a:pt x="17284" y="38455"/>
                </a:lnTo>
                <a:lnTo>
                  <a:pt x="12827" y="38455"/>
                </a:lnTo>
                <a:lnTo>
                  <a:pt x="0" y="448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6145436" y="5332007"/>
            <a:ext cx="27686" cy="27000"/>
          </a:xfrm>
          <a:custGeom>
            <a:avLst/>
            <a:gdLst/>
            <a:ahLst/>
            <a:cxnLst/>
            <a:rect l="l" t="t" r="r" b="b"/>
            <a:pathLst>
              <a:path w="27686" h="27000">
                <a:moveTo>
                  <a:pt x="0" y="27000"/>
                </a:moveTo>
                <a:lnTo>
                  <a:pt x="27686" y="0"/>
                </a:lnTo>
                <a:lnTo>
                  <a:pt x="0" y="11430"/>
                </a:lnTo>
                <a:lnTo>
                  <a:pt x="0" y="270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145436" y="5332007"/>
            <a:ext cx="27686" cy="27000"/>
          </a:xfrm>
          <a:custGeom>
            <a:avLst/>
            <a:gdLst/>
            <a:ahLst/>
            <a:cxnLst/>
            <a:rect l="l" t="t" r="r" b="b"/>
            <a:pathLst>
              <a:path w="27686" h="27000">
                <a:moveTo>
                  <a:pt x="0" y="27000"/>
                </a:moveTo>
                <a:lnTo>
                  <a:pt x="0" y="11430"/>
                </a:lnTo>
                <a:lnTo>
                  <a:pt x="276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6107665" y="5319555"/>
            <a:ext cx="15468" cy="5168"/>
          </a:xfrm>
          <a:custGeom>
            <a:avLst/>
            <a:gdLst/>
            <a:ahLst/>
            <a:cxnLst/>
            <a:rect l="l" t="t" r="r" b="b"/>
            <a:pathLst>
              <a:path w="15468" h="5168">
                <a:moveTo>
                  <a:pt x="15468" y="0"/>
                </a:moveTo>
                <a:lnTo>
                  <a:pt x="0" y="5168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6107665" y="5319555"/>
            <a:ext cx="15468" cy="5168"/>
          </a:xfrm>
          <a:custGeom>
            <a:avLst/>
            <a:gdLst/>
            <a:ahLst/>
            <a:cxnLst/>
            <a:rect l="l" t="t" r="r" b="b"/>
            <a:pathLst>
              <a:path w="15468" h="5168">
                <a:moveTo>
                  <a:pt x="15468" y="0"/>
                </a:moveTo>
                <a:lnTo>
                  <a:pt x="0" y="51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6086580" y="5309482"/>
            <a:ext cx="11379" cy="10071"/>
          </a:xfrm>
          <a:custGeom>
            <a:avLst/>
            <a:gdLst/>
            <a:ahLst/>
            <a:cxnLst/>
            <a:rect l="l" t="t" r="r" b="b"/>
            <a:pathLst>
              <a:path w="11379" h="10071">
                <a:moveTo>
                  <a:pt x="11379" y="0"/>
                </a:moveTo>
                <a:lnTo>
                  <a:pt x="0" y="10071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6086580" y="5309482"/>
            <a:ext cx="11379" cy="10071"/>
          </a:xfrm>
          <a:custGeom>
            <a:avLst/>
            <a:gdLst/>
            <a:ahLst/>
            <a:cxnLst/>
            <a:rect l="l" t="t" r="r" b="b"/>
            <a:pathLst>
              <a:path w="11379" h="10071">
                <a:moveTo>
                  <a:pt x="11379" y="0"/>
                </a:moveTo>
                <a:lnTo>
                  <a:pt x="0" y="100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966346" y="5351072"/>
            <a:ext cx="58267" cy="0"/>
          </a:xfrm>
          <a:custGeom>
            <a:avLst/>
            <a:gdLst/>
            <a:ahLst/>
            <a:cxnLst/>
            <a:rect l="l" t="t" r="r" b="b"/>
            <a:pathLst>
              <a:path w="58267">
                <a:moveTo>
                  <a:pt x="0" y="0"/>
                </a:moveTo>
                <a:lnTo>
                  <a:pt x="58267" y="0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966346" y="5351072"/>
            <a:ext cx="58267" cy="0"/>
          </a:xfrm>
          <a:custGeom>
            <a:avLst/>
            <a:gdLst/>
            <a:ahLst/>
            <a:cxnLst/>
            <a:rect l="l" t="t" r="r" b="b"/>
            <a:pathLst>
              <a:path w="58267">
                <a:moveTo>
                  <a:pt x="0" y="0"/>
                </a:moveTo>
                <a:lnTo>
                  <a:pt x="582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811522" y="5328348"/>
            <a:ext cx="97726" cy="13258"/>
          </a:xfrm>
          <a:custGeom>
            <a:avLst/>
            <a:gdLst/>
            <a:ahLst/>
            <a:cxnLst/>
            <a:rect l="l" t="t" r="r" b="b"/>
            <a:pathLst>
              <a:path w="97726" h="13258">
                <a:moveTo>
                  <a:pt x="28600" y="3657"/>
                </a:moveTo>
                <a:lnTo>
                  <a:pt x="0" y="0"/>
                </a:lnTo>
                <a:lnTo>
                  <a:pt x="97726" y="13258"/>
                </a:lnTo>
                <a:lnTo>
                  <a:pt x="78232" y="6845"/>
                </a:lnTo>
                <a:lnTo>
                  <a:pt x="28600" y="365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811522" y="5328348"/>
            <a:ext cx="97726" cy="13258"/>
          </a:xfrm>
          <a:custGeom>
            <a:avLst/>
            <a:gdLst/>
            <a:ahLst/>
            <a:cxnLst/>
            <a:rect l="l" t="t" r="r" b="b"/>
            <a:pathLst>
              <a:path w="97726" h="13258">
                <a:moveTo>
                  <a:pt x="0" y="0"/>
                </a:moveTo>
                <a:lnTo>
                  <a:pt x="28600" y="3657"/>
                </a:lnTo>
                <a:lnTo>
                  <a:pt x="78232" y="6845"/>
                </a:lnTo>
                <a:lnTo>
                  <a:pt x="97726" y="132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935071" y="5299483"/>
            <a:ext cx="5727" cy="16484"/>
          </a:xfrm>
          <a:custGeom>
            <a:avLst/>
            <a:gdLst/>
            <a:ahLst/>
            <a:cxnLst/>
            <a:rect l="l" t="t" r="r" b="b"/>
            <a:pathLst>
              <a:path w="5727" h="16484">
                <a:moveTo>
                  <a:pt x="5727" y="0"/>
                </a:moveTo>
                <a:lnTo>
                  <a:pt x="0" y="16484"/>
                </a:lnTo>
                <a:lnTo>
                  <a:pt x="5384" y="13754"/>
                </a:lnTo>
                <a:lnTo>
                  <a:pt x="572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935071" y="5299483"/>
            <a:ext cx="5727" cy="16484"/>
          </a:xfrm>
          <a:custGeom>
            <a:avLst/>
            <a:gdLst/>
            <a:ahLst/>
            <a:cxnLst/>
            <a:rect l="l" t="t" r="r" b="b"/>
            <a:pathLst>
              <a:path w="5727" h="16484">
                <a:moveTo>
                  <a:pt x="5727" y="0"/>
                </a:moveTo>
                <a:lnTo>
                  <a:pt x="5384" y="13754"/>
                </a:lnTo>
                <a:lnTo>
                  <a:pt x="0" y="164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147124" y="4076279"/>
            <a:ext cx="105742" cy="118249"/>
          </a:xfrm>
          <a:custGeom>
            <a:avLst/>
            <a:gdLst/>
            <a:ahLst/>
            <a:cxnLst/>
            <a:rect l="l" t="t" r="r" b="b"/>
            <a:pathLst>
              <a:path w="105742" h="118249">
                <a:moveTo>
                  <a:pt x="1068" y="14147"/>
                </a:moveTo>
                <a:lnTo>
                  <a:pt x="471" y="25641"/>
                </a:lnTo>
                <a:lnTo>
                  <a:pt x="217" y="30835"/>
                </a:lnTo>
                <a:lnTo>
                  <a:pt x="0" y="40202"/>
                </a:lnTo>
                <a:lnTo>
                  <a:pt x="112" y="52919"/>
                </a:lnTo>
                <a:lnTo>
                  <a:pt x="256" y="65608"/>
                </a:lnTo>
                <a:lnTo>
                  <a:pt x="74551" y="118249"/>
                </a:lnTo>
                <a:lnTo>
                  <a:pt x="79480" y="111460"/>
                </a:lnTo>
                <a:lnTo>
                  <a:pt x="86552" y="100847"/>
                </a:lnTo>
                <a:lnTo>
                  <a:pt x="93626" y="90233"/>
                </a:lnTo>
                <a:lnTo>
                  <a:pt x="95130" y="88199"/>
                </a:lnTo>
                <a:lnTo>
                  <a:pt x="102968" y="78580"/>
                </a:lnTo>
                <a:lnTo>
                  <a:pt x="105742" y="66840"/>
                </a:lnTo>
                <a:lnTo>
                  <a:pt x="104802" y="67259"/>
                </a:lnTo>
                <a:lnTo>
                  <a:pt x="101868" y="67386"/>
                </a:lnTo>
                <a:lnTo>
                  <a:pt x="100827" y="63284"/>
                </a:lnTo>
                <a:lnTo>
                  <a:pt x="98325" y="60477"/>
                </a:lnTo>
                <a:lnTo>
                  <a:pt x="95188" y="56527"/>
                </a:lnTo>
                <a:lnTo>
                  <a:pt x="97017" y="52158"/>
                </a:lnTo>
                <a:lnTo>
                  <a:pt x="94744" y="49174"/>
                </a:lnTo>
                <a:lnTo>
                  <a:pt x="88444" y="55105"/>
                </a:lnTo>
                <a:lnTo>
                  <a:pt x="88419" y="42773"/>
                </a:lnTo>
                <a:lnTo>
                  <a:pt x="87365" y="43370"/>
                </a:lnTo>
                <a:lnTo>
                  <a:pt x="84698" y="43357"/>
                </a:lnTo>
                <a:lnTo>
                  <a:pt x="83682" y="43992"/>
                </a:lnTo>
                <a:lnTo>
                  <a:pt x="83402" y="41287"/>
                </a:lnTo>
                <a:lnTo>
                  <a:pt x="82640" y="40563"/>
                </a:lnTo>
                <a:lnTo>
                  <a:pt x="80088" y="41541"/>
                </a:lnTo>
                <a:lnTo>
                  <a:pt x="78767" y="36741"/>
                </a:lnTo>
                <a:lnTo>
                  <a:pt x="78157" y="31470"/>
                </a:lnTo>
                <a:lnTo>
                  <a:pt x="76456" y="26898"/>
                </a:lnTo>
                <a:lnTo>
                  <a:pt x="70829" y="29908"/>
                </a:lnTo>
                <a:lnTo>
                  <a:pt x="69966" y="23977"/>
                </a:lnTo>
                <a:lnTo>
                  <a:pt x="63895" y="24930"/>
                </a:lnTo>
                <a:lnTo>
                  <a:pt x="61876" y="20154"/>
                </a:lnTo>
                <a:lnTo>
                  <a:pt x="62308" y="18732"/>
                </a:lnTo>
                <a:lnTo>
                  <a:pt x="60568" y="13817"/>
                </a:lnTo>
                <a:lnTo>
                  <a:pt x="59640" y="14033"/>
                </a:lnTo>
                <a:lnTo>
                  <a:pt x="48536" y="16883"/>
                </a:lnTo>
                <a:lnTo>
                  <a:pt x="41353" y="10896"/>
                </a:lnTo>
                <a:lnTo>
                  <a:pt x="36158" y="12826"/>
                </a:lnTo>
                <a:lnTo>
                  <a:pt x="34863" y="15227"/>
                </a:lnTo>
                <a:lnTo>
                  <a:pt x="29948" y="13525"/>
                </a:lnTo>
                <a:lnTo>
                  <a:pt x="26567" y="5629"/>
                </a:lnTo>
                <a:lnTo>
                  <a:pt x="22430" y="2717"/>
                </a:lnTo>
                <a:lnTo>
                  <a:pt x="20855" y="0"/>
                </a:lnTo>
                <a:lnTo>
                  <a:pt x="11089" y="14109"/>
                </a:lnTo>
                <a:lnTo>
                  <a:pt x="7812" y="13207"/>
                </a:lnTo>
                <a:lnTo>
                  <a:pt x="5170" y="13500"/>
                </a:lnTo>
                <a:lnTo>
                  <a:pt x="3875" y="10337"/>
                </a:lnTo>
                <a:lnTo>
                  <a:pt x="1068" y="1414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147124" y="4076279"/>
            <a:ext cx="105742" cy="118249"/>
          </a:xfrm>
          <a:custGeom>
            <a:avLst/>
            <a:gdLst/>
            <a:ahLst/>
            <a:cxnLst/>
            <a:rect l="l" t="t" r="r" b="b"/>
            <a:pathLst>
              <a:path w="105742" h="118249">
                <a:moveTo>
                  <a:pt x="256" y="65608"/>
                </a:moveTo>
                <a:lnTo>
                  <a:pt x="112" y="52919"/>
                </a:lnTo>
                <a:lnTo>
                  <a:pt x="0" y="40202"/>
                </a:lnTo>
                <a:lnTo>
                  <a:pt x="217" y="30835"/>
                </a:lnTo>
                <a:lnTo>
                  <a:pt x="471" y="25641"/>
                </a:lnTo>
                <a:lnTo>
                  <a:pt x="1068" y="14147"/>
                </a:lnTo>
                <a:lnTo>
                  <a:pt x="3875" y="10337"/>
                </a:lnTo>
                <a:lnTo>
                  <a:pt x="4078" y="11201"/>
                </a:lnTo>
                <a:lnTo>
                  <a:pt x="4904" y="12445"/>
                </a:lnTo>
                <a:lnTo>
                  <a:pt x="5170" y="13500"/>
                </a:lnTo>
                <a:lnTo>
                  <a:pt x="6631" y="12852"/>
                </a:lnTo>
                <a:lnTo>
                  <a:pt x="7812" y="13207"/>
                </a:lnTo>
                <a:lnTo>
                  <a:pt x="9133" y="11595"/>
                </a:lnTo>
                <a:lnTo>
                  <a:pt x="11089" y="14109"/>
                </a:lnTo>
                <a:lnTo>
                  <a:pt x="20855" y="0"/>
                </a:lnTo>
                <a:lnTo>
                  <a:pt x="22430" y="2717"/>
                </a:lnTo>
                <a:lnTo>
                  <a:pt x="26567" y="5629"/>
                </a:lnTo>
                <a:lnTo>
                  <a:pt x="29948" y="13525"/>
                </a:lnTo>
                <a:lnTo>
                  <a:pt x="34863" y="15227"/>
                </a:lnTo>
                <a:lnTo>
                  <a:pt x="36158" y="12826"/>
                </a:lnTo>
                <a:lnTo>
                  <a:pt x="41353" y="10896"/>
                </a:lnTo>
                <a:lnTo>
                  <a:pt x="48536" y="16883"/>
                </a:lnTo>
                <a:lnTo>
                  <a:pt x="59640" y="14033"/>
                </a:lnTo>
                <a:lnTo>
                  <a:pt x="60568" y="13817"/>
                </a:lnTo>
                <a:lnTo>
                  <a:pt x="62308" y="18732"/>
                </a:lnTo>
                <a:lnTo>
                  <a:pt x="61876" y="20154"/>
                </a:lnTo>
                <a:lnTo>
                  <a:pt x="63895" y="24930"/>
                </a:lnTo>
                <a:lnTo>
                  <a:pt x="69966" y="23977"/>
                </a:lnTo>
                <a:lnTo>
                  <a:pt x="70829" y="29908"/>
                </a:lnTo>
                <a:lnTo>
                  <a:pt x="76456" y="26898"/>
                </a:lnTo>
                <a:lnTo>
                  <a:pt x="78157" y="31470"/>
                </a:lnTo>
                <a:lnTo>
                  <a:pt x="78767" y="36741"/>
                </a:lnTo>
                <a:lnTo>
                  <a:pt x="80088" y="41541"/>
                </a:lnTo>
                <a:lnTo>
                  <a:pt x="82640" y="40563"/>
                </a:lnTo>
                <a:lnTo>
                  <a:pt x="83402" y="41287"/>
                </a:lnTo>
                <a:lnTo>
                  <a:pt x="83682" y="43992"/>
                </a:lnTo>
                <a:lnTo>
                  <a:pt x="84698" y="43357"/>
                </a:lnTo>
                <a:lnTo>
                  <a:pt x="87365" y="43370"/>
                </a:lnTo>
                <a:lnTo>
                  <a:pt x="88419" y="42773"/>
                </a:lnTo>
                <a:lnTo>
                  <a:pt x="88381" y="48056"/>
                </a:lnTo>
                <a:lnTo>
                  <a:pt x="88444" y="55105"/>
                </a:lnTo>
                <a:lnTo>
                  <a:pt x="94744" y="49174"/>
                </a:lnTo>
                <a:lnTo>
                  <a:pt x="97017" y="52158"/>
                </a:lnTo>
                <a:lnTo>
                  <a:pt x="95188" y="56527"/>
                </a:lnTo>
                <a:lnTo>
                  <a:pt x="97690" y="57581"/>
                </a:lnTo>
                <a:lnTo>
                  <a:pt x="97588" y="58648"/>
                </a:lnTo>
                <a:lnTo>
                  <a:pt x="98325" y="60477"/>
                </a:lnTo>
                <a:lnTo>
                  <a:pt x="98198" y="61760"/>
                </a:lnTo>
                <a:lnTo>
                  <a:pt x="98808" y="61544"/>
                </a:lnTo>
                <a:lnTo>
                  <a:pt x="99722" y="61506"/>
                </a:lnTo>
                <a:lnTo>
                  <a:pt x="100433" y="61213"/>
                </a:lnTo>
                <a:lnTo>
                  <a:pt x="100827" y="63284"/>
                </a:lnTo>
                <a:lnTo>
                  <a:pt x="101309" y="65341"/>
                </a:lnTo>
                <a:lnTo>
                  <a:pt x="101868" y="67386"/>
                </a:lnTo>
                <a:lnTo>
                  <a:pt x="102681" y="67017"/>
                </a:lnTo>
                <a:lnTo>
                  <a:pt x="104802" y="67259"/>
                </a:lnTo>
                <a:lnTo>
                  <a:pt x="105742" y="66840"/>
                </a:lnTo>
                <a:lnTo>
                  <a:pt x="102968" y="78580"/>
                </a:lnTo>
                <a:lnTo>
                  <a:pt x="95130" y="88199"/>
                </a:lnTo>
                <a:lnTo>
                  <a:pt x="93626" y="90233"/>
                </a:lnTo>
                <a:lnTo>
                  <a:pt x="86552" y="100847"/>
                </a:lnTo>
                <a:lnTo>
                  <a:pt x="79480" y="111460"/>
                </a:lnTo>
                <a:lnTo>
                  <a:pt x="74551" y="1182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144204" y="4132491"/>
            <a:ext cx="85738" cy="73494"/>
          </a:xfrm>
          <a:custGeom>
            <a:avLst/>
            <a:gdLst/>
            <a:ahLst/>
            <a:cxnLst/>
            <a:rect l="l" t="t" r="r" b="b"/>
            <a:pathLst>
              <a:path w="85738" h="73494">
                <a:moveTo>
                  <a:pt x="2413" y="26352"/>
                </a:moveTo>
                <a:lnTo>
                  <a:pt x="4076" y="28105"/>
                </a:lnTo>
                <a:lnTo>
                  <a:pt x="60871" y="68059"/>
                </a:lnTo>
                <a:lnTo>
                  <a:pt x="62814" y="72199"/>
                </a:lnTo>
                <a:lnTo>
                  <a:pt x="68135" y="73494"/>
                </a:lnTo>
                <a:lnTo>
                  <a:pt x="71920" y="73012"/>
                </a:lnTo>
                <a:lnTo>
                  <a:pt x="75971" y="72491"/>
                </a:lnTo>
                <a:lnTo>
                  <a:pt x="79908" y="69430"/>
                </a:lnTo>
                <a:lnTo>
                  <a:pt x="82308" y="65849"/>
                </a:lnTo>
                <a:lnTo>
                  <a:pt x="85441" y="59329"/>
                </a:lnTo>
                <a:lnTo>
                  <a:pt x="85738" y="47086"/>
                </a:lnTo>
                <a:lnTo>
                  <a:pt x="81102" y="38252"/>
                </a:lnTo>
                <a:lnTo>
                  <a:pt x="77857" y="34933"/>
                </a:lnTo>
                <a:lnTo>
                  <a:pt x="68765" y="26588"/>
                </a:lnTo>
                <a:lnTo>
                  <a:pt x="58839" y="18592"/>
                </a:lnTo>
                <a:lnTo>
                  <a:pt x="49466" y="11460"/>
                </a:lnTo>
                <a:lnTo>
                  <a:pt x="38551" y="4554"/>
                </a:lnTo>
                <a:lnTo>
                  <a:pt x="26720" y="0"/>
                </a:lnTo>
                <a:lnTo>
                  <a:pt x="13600" y="74"/>
                </a:lnTo>
                <a:lnTo>
                  <a:pt x="2870" y="5969"/>
                </a:lnTo>
                <a:lnTo>
                  <a:pt x="457" y="9347"/>
                </a:lnTo>
                <a:lnTo>
                  <a:pt x="12" y="14922"/>
                </a:lnTo>
                <a:lnTo>
                  <a:pt x="0" y="22987"/>
                </a:lnTo>
                <a:lnTo>
                  <a:pt x="2413" y="263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144204" y="4132449"/>
            <a:ext cx="85738" cy="73537"/>
          </a:xfrm>
          <a:custGeom>
            <a:avLst/>
            <a:gdLst/>
            <a:ahLst/>
            <a:cxnLst/>
            <a:rect l="l" t="t" r="r" b="b"/>
            <a:pathLst>
              <a:path w="85738" h="73537">
                <a:moveTo>
                  <a:pt x="4076" y="28147"/>
                </a:moveTo>
                <a:lnTo>
                  <a:pt x="2413" y="26394"/>
                </a:lnTo>
                <a:lnTo>
                  <a:pt x="0" y="23029"/>
                </a:lnTo>
                <a:lnTo>
                  <a:pt x="12" y="19104"/>
                </a:lnTo>
                <a:lnTo>
                  <a:pt x="12" y="14964"/>
                </a:lnTo>
                <a:lnTo>
                  <a:pt x="457" y="9389"/>
                </a:lnTo>
                <a:lnTo>
                  <a:pt x="2870" y="6011"/>
                </a:lnTo>
                <a:lnTo>
                  <a:pt x="13600" y="116"/>
                </a:lnTo>
                <a:lnTo>
                  <a:pt x="26534" y="0"/>
                </a:lnTo>
                <a:lnTo>
                  <a:pt x="26720" y="42"/>
                </a:lnTo>
                <a:lnTo>
                  <a:pt x="38551" y="4596"/>
                </a:lnTo>
                <a:lnTo>
                  <a:pt x="49466" y="11502"/>
                </a:lnTo>
                <a:lnTo>
                  <a:pt x="58839" y="18634"/>
                </a:lnTo>
                <a:lnTo>
                  <a:pt x="68765" y="26630"/>
                </a:lnTo>
                <a:lnTo>
                  <a:pt x="77857" y="34975"/>
                </a:lnTo>
                <a:lnTo>
                  <a:pt x="81102" y="38294"/>
                </a:lnTo>
                <a:lnTo>
                  <a:pt x="85738" y="47129"/>
                </a:lnTo>
                <a:lnTo>
                  <a:pt x="85441" y="59371"/>
                </a:lnTo>
                <a:lnTo>
                  <a:pt x="82308" y="65891"/>
                </a:lnTo>
                <a:lnTo>
                  <a:pt x="79908" y="69473"/>
                </a:lnTo>
                <a:lnTo>
                  <a:pt x="75971" y="72533"/>
                </a:lnTo>
                <a:lnTo>
                  <a:pt x="71920" y="73054"/>
                </a:lnTo>
                <a:lnTo>
                  <a:pt x="68135" y="73537"/>
                </a:lnTo>
                <a:lnTo>
                  <a:pt x="62814" y="72241"/>
                </a:lnTo>
                <a:lnTo>
                  <a:pt x="60871" y="681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029668" y="4223873"/>
            <a:ext cx="137452" cy="243433"/>
          </a:xfrm>
          <a:custGeom>
            <a:avLst/>
            <a:gdLst/>
            <a:ahLst/>
            <a:cxnLst/>
            <a:rect l="l" t="t" r="r" b="b"/>
            <a:pathLst>
              <a:path w="137452" h="243433">
                <a:moveTo>
                  <a:pt x="137452" y="13411"/>
                </a:moveTo>
                <a:lnTo>
                  <a:pt x="112572" y="0"/>
                </a:lnTo>
                <a:lnTo>
                  <a:pt x="0" y="230022"/>
                </a:lnTo>
                <a:lnTo>
                  <a:pt x="24879" y="243433"/>
                </a:lnTo>
                <a:lnTo>
                  <a:pt x="137452" y="134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029668" y="4223873"/>
            <a:ext cx="137452" cy="243433"/>
          </a:xfrm>
          <a:custGeom>
            <a:avLst/>
            <a:gdLst/>
            <a:ahLst/>
            <a:cxnLst/>
            <a:rect l="l" t="t" r="r" b="b"/>
            <a:pathLst>
              <a:path w="137452" h="243433">
                <a:moveTo>
                  <a:pt x="137452" y="13411"/>
                </a:moveTo>
                <a:lnTo>
                  <a:pt x="112572" y="0"/>
                </a:lnTo>
                <a:lnTo>
                  <a:pt x="0" y="230022"/>
                </a:lnTo>
                <a:lnTo>
                  <a:pt x="24879" y="243433"/>
                </a:lnTo>
                <a:lnTo>
                  <a:pt x="137452" y="134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019052" y="4160955"/>
            <a:ext cx="38074" cy="102171"/>
          </a:xfrm>
          <a:custGeom>
            <a:avLst/>
            <a:gdLst/>
            <a:ahLst/>
            <a:cxnLst/>
            <a:rect l="l" t="t" r="r" b="b"/>
            <a:pathLst>
              <a:path w="38074" h="102171">
                <a:moveTo>
                  <a:pt x="38074" y="0"/>
                </a:moveTo>
                <a:lnTo>
                  <a:pt x="0" y="102171"/>
                </a:lnTo>
                <a:lnTo>
                  <a:pt x="10228" y="100686"/>
                </a:lnTo>
                <a:lnTo>
                  <a:pt x="20030" y="93189"/>
                </a:lnTo>
                <a:lnTo>
                  <a:pt x="26995" y="81643"/>
                </a:lnTo>
                <a:lnTo>
                  <a:pt x="31686" y="68430"/>
                </a:lnTo>
                <a:lnTo>
                  <a:pt x="34670" y="55930"/>
                </a:lnTo>
                <a:lnTo>
                  <a:pt x="35579" y="50929"/>
                </a:lnTo>
                <a:lnTo>
                  <a:pt x="37079" y="38454"/>
                </a:lnTo>
                <a:lnTo>
                  <a:pt x="37813" y="25635"/>
                </a:lnTo>
                <a:lnTo>
                  <a:pt x="38054" y="12731"/>
                </a:lnTo>
                <a:lnTo>
                  <a:pt x="3807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019052" y="4160955"/>
            <a:ext cx="38074" cy="102171"/>
          </a:xfrm>
          <a:custGeom>
            <a:avLst/>
            <a:gdLst/>
            <a:ahLst/>
            <a:cxnLst/>
            <a:rect l="l" t="t" r="r" b="b"/>
            <a:pathLst>
              <a:path w="38074" h="102171">
                <a:moveTo>
                  <a:pt x="38074" y="0"/>
                </a:moveTo>
                <a:lnTo>
                  <a:pt x="38054" y="12731"/>
                </a:lnTo>
                <a:lnTo>
                  <a:pt x="37813" y="25635"/>
                </a:lnTo>
                <a:lnTo>
                  <a:pt x="37079" y="38454"/>
                </a:lnTo>
                <a:lnTo>
                  <a:pt x="35579" y="50929"/>
                </a:lnTo>
                <a:lnTo>
                  <a:pt x="34670" y="55930"/>
                </a:lnTo>
                <a:lnTo>
                  <a:pt x="31686" y="68430"/>
                </a:lnTo>
                <a:lnTo>
                  <a:pt x="26995" y="81643"/>
                </a:lnTo>
                <a:lnTo>
                  <a:pt x="20030" y="93189"/>
                </a:lnTo>
                <a:lnTo>
                  <a:pt x="10228" y="100686"/>
                </a:lnTo>
                <a:lnTo>
                  <a:pt x="0" y="1021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930499" y="4223774"/>
            <a:ext cx="102571" cy="85598"/>
          </a:xfrm>
          <a:custGeom>
            <a:avLst/>
            <a:gdLst/>
            <a:ahLst/>
            <a:cxnLst/>
            <a:rect l="l" t="t" r="r" b="b"/>
            <a:pathLst>
              <a:path w="102571" h="85598">
                <a:moveTo>
                  <a:pt x="93446" y="54749"/>
                </a:moveTo>
                <a:lnTo>
                  <a:pt x="93662" y="49999"/>
                </a:lnTo>
                <a:lnTo>
                  <a:pt x="93816" y="48583"/>
                </a:lnTo>
                <a:lnTo>
                  <a:pt x="96384" y="37336"/>
                </a:lnTo>
                <a:lnTo>
                  <a:pt x="100144" y="22041"/>
                </a:lnTo>
                <a:lnTo>
                  <a:pt x="102571" y="7871"/>
                </a:lnTo>
                <a:lnTo>
                  <a:pt x="101142" y="0"/>
                </a:lnTo>
                <a:lnTo>
                  <a:pt x="97263" y="138"/>
                </a:lnTo>
                <a:lnTo>
                  <a:pt x="86906" y="7262"/>
                </a:lnTo>
                <a:lnTo>
                  <a:pt x="75499" y="16808"/>
                </a:lnTo>
                <a:lnTo>
                  <a:pt x="67195" y="21437"/>
                </a:lnTo>
                <a:lnTo>
                  <a:pt x="58488" y="20685"/>
                </a:lnTo>
                <a:lnTo>
                  <a:pt x="45874" y="18882"/>
                </a:lnTo>
                <a:lnTo>
                  <a:pt x="33287" y="16937"/>
                </a:lnTo>
                <a:lnTo>
                  <a:pt x="20713" y="15633"/>
                </a:lnTo>
                <a:lnTo>
                  <a:pt x="17741" y="15455"/>
                </a:lnTo>
                <a:lnTo>
                  <a:pt x="7315" y="13893"/>
                </a:lnTo>
                <a:lnTo>
                  <a:pt x="4546" y="16662"/>
                </a:lnTo>
                <a:lnTo>
                  <a:pt x="4406" y="21920"/>
                </a:lnTo>
                <a:lnTo>
                  <a:pt x="3784" y="25107"/>
                </a:lnTo>
                <a:lnTo>
                  <a:pt x="3276" y="28333"/>
                </a:lnTo>
                <a:lnTo>
                  <a:pt x="3035" y="31470"/>
                </a:lnTo>
                <a:lnTo>
                  <a:pt x="2992" y="56354"/>
                </a:lnTo>
                <a:lnTo>
                  <a:pt x="0" y="67398"/>
                </a:lnTo>
                <a:lnTo>
                  <a:pt x="40144" y="82727"/>
                </a:lnTo>
                <a:lnTo>
                  <a:pt x="63403" y="82540"/>
                </a:lnTo>
                <a:lnTo>
                  <a:pt x="76085" y="82867"/>
                </a:lnTo>
                <a:lnTo>
                  <a:pt x="83540" y="83273"/>
                </a:lnTo>
                <a:lnTo>
                  <a:pt x="86423" y="85598"/>
                </a:lnTo>
                <a:lnTo>
                  <a:pt x="89268" y="79552"/>
                </a:lnTo>
                <a:lnTo>
                  <a:pt x="91630" y="74549"/>
                </a:lnTo>
                <a:lnTo>
                  <a:pt x="93891" y="74942"/>
                </a:lnTo>
                <a:lnTo>
                  <a:pt x="95161" y="69494"/>
                </a:lnTo>
                <a:lnTo>
                  <a:pt x="96227" y="64947"/>
                </a:lnTo>
                <a:lnTo>
                  <a:pt x="93446" y="547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930499" y="4223774"/>
            <a:ext cx="102571" cy="85598"/>
          </a:xfrm>
          <a:custGeom>
            <a:avLst/>
            <a:gdLst/>
            <a:ahLst/>
            <a:cxnLst/>
            <a:rect l="l" t="t" r="r" b="b"/>
            <a:pathLst>
              <a:path w="102571" h="85598">
                <a:moveTo>
                  <a:pt x="0" y="67398"/>
                </a:moveTo>
                <a:lnTo>
                  <a:pt x="2992" y="56354"/>
                </a:lnTo>
                <a:lnTo>
                  <a:pt x="3054" y="42827"/>
                </a:lnTo>
                <a:lnTo>
                  <a:pt x="3035" y="31470"/>
                </a:lnTo>
                <a:lnTo>
                  <a:pt x="3276" y="28333"/>
                </a:lnTo>
                <a:lnTo>
                  <a:pt x="3784" y="25107"/>
                </a:lnTo>
                <a:lnTo>
                  <a:pt x="4406" y="21920"/>
                </a:lnTo>
                <a:lnTo>
                  <a:pt x="4483" y="21551"/>
                </a:lnTo>
                <a:lnTo>
                  <a:pt x="4546" y="16662"/>
                </a:lnTo>
                <a:lnTo>
                  <a:pt x="4940" y="16268"/>
                </a:lnTo>
                <a:lnTo>
                  <a:pt x="7315" y="13893"/>
                </a:lnTo>
                <a:lnTo>
                  <a:pt x="17741" y="15455"/>
                </a:lnTo>
                <a:lnTo>
                  <a:pt x="20713" y="15633"/>
                </a:lnTo>
                <a:lnTo>
                  <a:pt x="33287" y="16937"/>
                </a:lnTo>
                <a:lnTo>
                  <a:pt x="45874" y="18882"/>
                </a:lnTo>
                <a:lnTo>
                  <a:pt x="58488" y="20685"/>
                </a:lnTo>
                <a:lnTo>
                  <a:pt x="67195" y="21437"/>
                </a:lnTo>
                <a:lnTo>
                  <a:pt x="75499" y="16808"/>
                </a:lnTo>
                <a:lnTo>
                  <a:pt x="86906" y="7262"/>
                </a:lnTo>
                <a:lnTo>
                  <a:pt x="97263" y="138"/>
                </a:lnTo>
                <a:lnTo>
                  <a:pt x="101142" y="0"/>
                </a:lnTo>
                <a:lnTo>
                  <a:pt x="102571" y="7871"/>
                </a:lnTo>
                <a:lnTo>
                  <a:pt x="100144" y="22041"/>
                </a:lnTo>
                <a:lnTo>
                  <a:pt x="96384" y="37336"/>
                </a:lnTo>
                <a:lnTo>
                  <a:pt x="93816" y="48583"/>
                </a:lnTo>
                <a:lnTo>
                  <a:pt x="93662" y="49999"/>
                </a:lnTo>
                <a:lnTo>
                  <a:pt x="93446" y="54749"/>
                </a:lnTo>
                <a:lnTo>
                  <a:pt x="96227" y="64947"/>
                </a:lnTo>
                <a:lnTo>
                  <a:pt x="95161" y="69494"/>
                </a:lnTo>
                <a:lnTo>
                  <a:pt x="93891" y="74942"/>
                </a:lnTo>
                <a:lnTo>
                  <a:pt x="91630" y="74549"/>
                </a:lnTo>
                <a:lnTo>
                  <a:pt x="89268" y="79552"/>
                </a:lnTo>
                <a:lnTo>
                  <a:pt x="86423" y="85598"/>
                </a:lnTo>
                <a:lnTo>
                  <a:pt x="83540" y="83273"/>
                </a:lnTo>
                <a:lnTo>
                  <a:pt x="76085" y="82867"/>
                </a:lnTo>
                <a:lnTo>
                  <a:pt x="63403" y="82540"/>
                </a:lnTo>
                <a:lnTo>
                  <a:pt x="50693" y="82638"/>
                </a:lnTo>
                <a:lnTo>
                  <a:pt x="40144" y="8272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921237" y="4150034"/>
            <a:ext cx="132613" cy="123092"/>
          </a:xfrm>
          <a:custGeom>
            <a:avLst/>
            <a:gdLst/>
            <a:ahLst/>
            <a:cxnLst/>
            <a:rect l="l" t="t" r="r" b="b"/>
            <a:pathLst>
              <a:path w="132613" h="123092">
                <a:moveTo>
                  <a:pt x="84759" y="121488"/>
                </a:moveTo>
                <a:lnTo>
                  <a:pt x="79565" y="118833"/>
                </a:lnTo>
                <a:lnTo>
                  <a:pt x="87134" y="118795"/>
                </a:lnTo>
                <a:lnTo>
                  <a:pt x="96015" y="111738"/>
                </a:lnTo>
                <a:lnTo>
                  <a:pt x="101602" y="98191"/>
                </a:lnTo>
                <a:lnTo>
                  <a:pt x="102615" y="96253"/>
                </a:lnTo>
                <a:lnTo>
                  <a:pt x="108058" y="87503"/>
                </a:lnTo>
                <a:lnTo>
                  <a:pt x="114802" y="76450"/>
                </a:lnTo>
                <a:lnTo>
                  <a:pt x="121041" y="63888"/>
                </a:lnTo>
                <a:lnTo>
                  <a:pt x="124828" y="51435"/>
                </a:lnTo>
                <a:lnTo>
                  <a:pt x="127241" y="41380"/>
                </a:lnTo>
                <a:lnTo>
                  <a:pt x="130522" y="27660"/>
                </a:lnTo>
                <a:lnTo>
                  <a:pt x="132613" y="13646"/>
                </a:lnTo>
                <a:lnTo>
                  <a:pt x="131455" y="2705"/>
                </a:lnTo>
                <a:lnTo>
                  <a:pt x="129679" y="0"/>
                </a:lnTo>
                <a:lnTo>
                  <a:pt x="1968" y="46634"/>
                </a:lnTo>
                <a:lnTo>
                  <a:pt x="1329" y="59222"/>
                </a:lnTo>
                <a:lnTo>
                  <a:pt x="1358" y="72034"/>
                </a:lnTo>
                <a:lnTo>
                  <a:pt x="1219" y="74853"/>
                </a:lnTo>
                <a:lnTo>
                  <a:pt x="0" y="78232"/>
                </a:lnTo>
                <a:lnTo>
                  <a:pt x="711" y="81127"/>
                </a:lnTo>
                <a:lnTo>
                  <a:pt x="1282" y="83400"/>
                </a:lnTo>
                <a:lnTo>
                  <a:pt x="4292" y="87426"/>
                </a:lnTo>
                <a:lnTo>
                  <a:pt x="5448" y="90182"/>
                </a:lnTo>
                <a:lnTo>
                  <a:pt x="7988" y="96215"/>
                </a:lnTo>
                <a:lnTo>
                  <a:pt x="8991" y="106502"/>
                </a:lnTo>
                <a:lnTo>
                  <a:pt x="14554" y="110642"/>
                </a:lnTo>
                <a:lnTo>
                  <a:pt x="18008" y="113207"/>
                </a:lnTo>
                <a:lnTo>
                  <a:pt x="24079" y="112344"/>
                </a:lnTo>
                <a:lnTo>
                  <a:pt x="28168" y="113207"/>
                </a:lnTo>
                <a:lnTo>
                  <a:pt x="35166" y="114681"/>
                </a:lnTo>
                <a:lnTo>
                  <a:pt x="42202" y="117640"/>
                </a:lnTo>
                <a:lnTo>
                  <a:pt x="48971" y="119265"/>
                </a:lnTo>
                <a:lnTo>
                  <a:pt x="61234" y="122066"/>
                </a:lnTo>
                <a:lnTo>
                  <a:pt x="73713" y="123092"/>
                </a:lnTo>
                <a:lnTo>
                  <a:pt x="77393" y="122694"/>
                </a:lnTo>
                <a:lnTo>
                  <a:pt x="84759" y="1214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921237" y="4150034"/>
            <a:ext cx="132613" cy="123092"/>
          </a:xfrm>
          <a:custGeom>
            <a:avLst/>
            <a:gdLst/>
            <a:ahLst/>
            <a:cxnLst/>
            <a:rect l="l" t="t" r="r" b="b"/>
            <a:pathLst>
              <a:path w="132613" h="123092">
                <a:moveTo>
                  <a:pt x="1968" y="46634"/>
                </a:moveTo>
                <a:lnTo>
                  <a:pt x="1329" y="59222"/>
                </a:lnTo>
                <a:lnTo>
                  <a:pt x="1365" y="71887"/>
                </a:lnTo>
                <a:lnTo>
                  <a:pt x="1358" y="72034"/>
                </a:lnTo>
                <a:lnTo>
                  <a:pt x="1219" y="74853"/>
                </a:lnTo>
                <a:lnTo>
                  <a:pt x="0" y="78232"/>
                </a:lnTo>
                <a:lnTo>
                  <a:pt x="711" y="81127"/>
                </a:lnTo>
                <a:lnTo>
                  <a:pt x="1282" y="83400"/>
                </a:lnTo>
                <a:lnTo>
                  <a:pt x="4292" y="87426"/>
                </a:lnTo>
                <a:lnTo>
                  <a:pt x="5448" y="90182"/>
                </a:lnTo>
                <a:lnTo>
                  <a:pt x="7988" y="96215"/>
                </a:lnTo>
                <a:lnTo>
                  <a:pt x="8991" y="106502"/>
                </a:lnTo>
                <a:lnTo>
                  <a:pt x="14554" y="110642"/>
                </a:lnTo>
                <a:lnTo>
                  <a:pt x="18008" y="113207"/>
                </a:lnTo>
                <a:lnTo>
                  <a:pt x="24079" y="112344"/>
                </a:lnTo>
                <a:lnTo>
                  <a:pt x="28168" y="113207"/>
                </a:lnTo>
                <a:lnTo>
                  <a:pt x="35166" y="114681"/>
                </a:lnTo>
                <a:lnTo>
                  <a:pt x="42202" y="117640"/>
                </a:lnTo>
                <a:lnTo>
                  <a:pt x="48971" y="119265"/>
                </a:lnTo>
                <a:lnTo>
                  <a:pt x="61234" y="122066"/>
                </a:lnTo>
                <a:lnTo>
                  <a:pt x="73713" y="123092"/>
                </a:lnTo>
                <a:lnTo>
                  <a:pt x="77393" y="122694"/>
                </a:lnTo>
                <a:lnTo>
                  <a:pt x="84759" y="121488"/>
                </a:lnTo>
                <a:lnTo>
                  <a:pt x="79565" y="118833"/>
                </a:lnTo>
                <a:lnTo>
                  <a:pt x="87134" y="118795"/>
                </a:lnTo>
                <a:lnTo>
                  <a:pt x="96015" y="111738"/>
                </a:lnTo>
                <a:lnTo>
                  <a:pt x="101602" y="98191"/>
                </a:lnTo>
                <a:lnTo>
                  <a:pt x="102615" y="96253"/>
                </a:lnTo>
                <a:lnTo>
                  <a:pt x="108058" y="87503"/>
                </a:lnTo>
                <a:lnTo>
                  <a:pt x="114802" y="76450"/>
                </a:lnTo>
                <a:lnTo>
                  <a:pt x="121041" y="63888"/>
                </a:lnTo>
                <a:lnTo>
                  <a:pt x="124828" y="51435"/>
                </a:lnTo>
                <a:lnTo>
                  <a:pt x="127241" y="41380"/>
                </a:lnTo>
                <a:lnTo>
                  <a:pt x="130522" y="27660"/>
                </a:lnTo>
                <a:lnTo>
                  <a:pt x="132613" y="13646"/>
                </a:lnTo>
                <a:lnTo>
                  <a:pt x="131455" y="2705"/>
                </a:lnTo>
                <a:lnTo>
                  <a:pt x="1296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914782" y="4167930"/>
            <a:ext cx="129735" cy="79184"/>
          </a:xfrm>
          <a:custGeom>
            <a:avLst/>
            <a:gdLst/>
            <a:ahLst/>
            <a:cxnLst/>
            <a:rect l="l" t="t" r="r" b="b"/>
            <a:pathLst>
              <a:path w="129735" h="79184">
                <a:moveTo>
                  <a:pt x="4119" y="16484"/>
                </a:moveTo>
                <a:lnTo>
                  <a:pt x="4170" y="0"/>
                </a:lnTo>
                <a:lnTo>
                  <a:pt x="2341" y="15328"/>
                </a:lnTo>
                <a:lnTo>
                  <a:pt x="0" y="27315"/>
                </a:lnTo>
                <a:lnTo>
                  <a:pt x="808" y="40787"/>
                </a:lnTo>
                <a:lnTo>
                  <a:pt x="4119" y="48475"/>
                </a:lnTo>
                <a:lnTo>
                  <a:pt x="12610" y="58617"/>
                </a:lnTo>
                <a:lnTo>
                  <a:pt x="22336" y="67904"/>
                </a:lnTo>
                <a:lnTo>
                  <a:pt x="33257" y="75083"/>
                </a:lnTo>
                <a:lnTo>
                  <a:pt x="45335" y="78898"/>
                </a:lnTo>
                <a:lnTo>
                  <a:pt x="48658" y="79184"/>
                </a:lnTo>
                <a:lnTo>
                  <a:pt x="61334" y="78713"/>
                </a:lnTo>
                <a:lnTo>
                  <a:pt x="74159" y="76299"/>
                </a:lnTo>
                <a:lnTo>
                  <a:pt x="86449" y="71813"/>
                </a:lnTo>
                <a:lnTo>
                  <a:pt x="97522" y="65128"/>
                </a:lnTo>
                <a:lnTo>
                  <a:pt x="102988" y="60324"/>
                </a:lnTo>
                <a:lnTo>
                  <a:pt x="112093" y="51243"/>
                </a:lnTo>
                <a:lnTo>
                  <a:pt x="120174" y="41624"/>
                </a:lnTo>
                <a:lnTo>
                  <a:pt x="125925" y="30149"/>
                </a:lnTo>
                <a:lnTo>
                  <a:pt x="127296" y="25971"/>
                </a:lnTo>
                <a:lnTo>
                  <a:pt x="127271" y="17741"/>
                </a:lnTo>
                <a:lnTo>
                  <a:pt x="129735" y="14643"/>
                </a:lnTo>
                <a:lnTo>
                  <a:pt x="122521" y="14604"/>
                </a:lnTo>
                <a:lnTo>
                  <a:pt x="119486" y="16078"/>
                </a:lnTo>
                <a:lnTo>
                  <a:pt x="116234" y="21729"/>
                </a:lnTo>
                <a:lnTo>
                  <a:pt x="112602" y="28028"/>
                </a:lnTo>
                <a:lnTo>
                  <a:pt x="108589" y="34569"/>
                </a:lnTo>
                <a:lnTo>
                  <a:pt x="103433" y="39623"/>
                </a:lnTo>
                <a:lnTo>
                  <a:pt x="94124" y="48423"/>
                </a:lnTo>
                <a:lnTo>
                  <a:pt x="84389" y="56515"/>
                </a:lnTo>
                <a:lnTo>
                  <a:pt x="76991" y="61645"/>
                </a:lnTo>
                <a:lnTo>
                  <a:pt x="65601" y="66007"/>
                </a:lnTo>
                <a:lnTo>
                  <a:pt x="52917" y="66614"/>
                </a:lnTo>
                <a:lnTo>
                  <a:pt x="40612" y="64009"/>
                </a:lnTo>
                <a:lnTo>
                  <a:pt x="35348" y="61785"/>
                </a:lnTo>
                <a:lnTo>
                  <a:pt x="24367" y="54383"/>
                </a:lnTo>
                <a:lnTo>
                  <a:pt x="16235" y="44965"/>
                </a:lnTo>
                <a:lnTo>
                  <a:pt x="10186" y="33569"/>
                </a:lnTo>
                <a:lnTo>
                  <a:pt x="6938" y="24904"/>
                </a:lnTo>
                <a:lnTo>
                  <a:pt x="4119" y="1648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914782" y="4167930"/>
            <a:ext cx="129735" cy="79184"/>
          </a:xfrm>
          <a:custGeom>
            <a:avLst/>
            <a:gdLst/>
            <a:ahLst/>
            <a:cxnLst/>
            <a:rect l="l" t="t" r="r" b="b"/>
            <a:pathLst>
              <a:path w="129735" h="79184">
                <a:moveTo>
                  <a:pt x="2341" y="15328"/>
                </a:moveTo>
                <a:lnTo>
                  <a:pt x="0" y="27315"/>
                </a:lnTo>
                <a:lnTo>
                  <a:pt x="808" y="40787"/>
                </a:lnTo>
                <a:lnTo>
                  <a:pt x="4119" y="48475"/>
                </a:lnTo>
                <a:lnTo>
                  <a:pt x="12610" y="58617"/>
                </a:lnTo>
                <a:lnTo>
                  <a:pt x="22336" y="67904"/>
                </a:lnTo>
                <a:lnTo>
                  <a:pt x="33257" y="75083"/>
                </a:lnTo>
                <a:lnTo>
                  <a:pt x="45335" y="78898"/>
                </a:lnTo>
                <a:lnTo>
                  <a:pt x="48658" y="79184"/>
                </a:lnTo>
                <a:lnTo>
                  <a:pt x="61334" y="78713"/>
                </a:lnTo>
                <a:lnTo>
                  <a:pt x="74159" y="76299"/>
                </a:lnTo>
                <a:lnTo>
                  <a:pt x="86449" y="71813"/>
                </a:lnTo>
                <a:lnTo>
                  <a:pt x="97522" y="65128"/>
                </a:lnTo>
                <a:lnTo>
                  <a:pt x="102988" y="60324"/>
                </a:lnTo>
                <a:lnTo>
                  <a:pt x="112093" y="51243"/>
                </a:lnTo>
                <a:lnTo>
                  <a:pt x="120174" y="41624"/>
                </a:lnTo>
                <a:lnTo>
                  <a:pt x="125925" y="30149"/>
                </a:lnTo>
                <a:lnTo>
                  <a:pt x="127296" y="25971"/>
                </a:lnTo>
                <a:lnTo>
                  <a:pt x="127271" y="17741"/>
                </a:lnTo>
                <a:lnTo>
                  <a:pt x="129735" y="14643"/>
                </a:lnTo>
                <a:lnTo>
                  <a:pt x="122521" y="14604"/>
                </a:lnTo>
                <a:lnTo>
                  <a:pt x="119486" y="16078"/>
                </a:lnTo>
                <a:lnTo>
                  <a:pt x="116234" y="21729"/>
                </a:lnTo>
                <a:lnTo>
                  <a:pt x="112602" y="28028"/>
                </a:lnTo>
                <a:lnTo>
                  <a:pt x="108589" y="34569"/>
                </a:lnTo>
                <a:lnTo>
                  <a:pt x="103433" y="39623"/>
                </a:lnTo>
                <a:lnTo>
                  <a:pt x="94124" y="48423"/>
                </a:lnTo>
                <a:lnTo>
                  <a:pt x="84389" y="56515"/>
                </a:lnTo>
                <a:lnTo>
                  <a:pt x="76991" y="61645"/>
                </a:lnTo>
                <a:lnTo>
                  <a:pt x="65601" y="66007"/>
                </a:lnTo>
                <a:lnTo>
                  <a:pt x="52917" y="66614"/>
                </a:lnTo>
                <a:lnTo>
                  <a:pt x="40612" y="64009"/>
                </a:lnTo>
                <a:lnTo>
                  <a:pt x="35348" y="61785"/>
                </a:lnTo>
                <a:lnTo>
                  <a:pt x="24367" y="54383"/>
                </a:lnTo>
                <a:lnTo>
                  <a:pt x="16235" y="44965"/>
                </a:lnTo>
                <a:lnTo>
                  <a:pt x="10186" y="33569"/>
                </a:lnTo>
                <a:lnTo>
                  <a:pt x="6938" y="24904"/>
                </a:lnTo>
                <a:lnTo>
                  <a:pt x="4119" y="16484"/>
                </a:lnTo>
                <a:lnTo>
                  <a:pt x="4170" y="9143"/>
                </a:lnTo>
                <a:lnTo>
                  <a:pt x="41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727149" y="4278354"/>
            <a:ext cx="428961" cy="416725"/>
          </a:xfrm>
          <a:custGeom>
            <a:avLst/>
            <a:gdLst/>
            <a:ahLst/>
            <a:cxnLst/>
            <a:rect l="l" t="t" r="r" b="b"/>
            <a:pathLst>
              <a:path w="428961" h="416725">
                <a:moveTo>
                  <a:pt x="190501" y="7014"/>
                </a:moveTo>
                <a:lnTo>
                  <a:pt x="183953" y="17706"/>
                </a:lnTo>
                <a:lnTo>
                  <a:pt x="175685" y="29284"/>
                </a:lnTo>
                <a:lnTo>
                  <a:pt x="169546" y="34954"/>
                </a:lnTo>
                <a:lnTo>
                  <a:pt x="158610" y="39077"/>
                </a:lnTo>
                <a:lnTo>
                  <a:pt x="146706" y="40325"/>
                </a:lnTo>
                <a:lnTo>
                  <a:pt x="134349" y="40079"/>
                </a:lnTo>
                <a:lnTo>
                  <a:pt x="122055" y="39721"/>
                </a:lnTo>
                <a:lnTo>
                  <a:pt x="110342" y="40633"/>
                </a:lnTo>
                <a:lnTo>
                  <a:pt x="107138" y="41329"/>
                </a:lnTo>
                <a:lnTo>
                  <a:pt x="95974" y="45890"/>
                </a:lnTo>
                <a:lnTo>
                  <a:pt x="85481" y="53146"/>
                </a:lnTo>
                <a:lnTo>
                  <a:pt x="75756" y="62395"/>
                </a:lnTo>
                <a:lnTo>
                  <a:pt x="66896" y="72937"/>
                </a:lnTo>
                <a:lnTo>
                  <a:pt x="58998" y="84068"/>
                </a:lnTo>
                <a:lnTo>
                  <a:pt x="52161" y="95088"/>
                </a:lnTo>
                <a:lnTo>
                  <a:pt x="48540" y="101476"/>
                </a:lnTo>
                <a:lnTo>
                  <a:pt x="43458" y="112953"/>
                </a:lnTo>
                <a:lnTo>
                  <a:pt x="39678" y="124973"/>
                </a:lnTo>
                <a:lnTo>
                  <a:pt x="36064" y="137305"/>
                </a:lnTo>
                <a:lnTo>
                  <a:pt x="34367" y="142396"/>
                </a:lnTo>
                <a:lnTo>
                  <a:pt x="29861" y="154220"/>
                </a:lnTo>
                <a:lnTo>
                  <a:pt x="24822" y="165930"/>
                </a:lnTo>
                <a:lnTo>
                  <a:pt x="19325" y="177467"/>
                </a:lnTo>
                <a:lnTo>
                  <a:pt x="13445" y="188771"/>
                </a:lnTo>
                <a:lnTo>
                  <a:pt x="8345" y="197907"/>
                </a:lnTo>
                <a:lnTo>
                  <a:pt x="3197" y="209238"/>
                </a:lnTo>
                <a:lnTo>
                  <a:pt x="321" y="221332"/>
                </a:lnTo>
                <a:lnTo>
                  <a:pt x="0" y="233615"/>
                </a:lnTo>
                <a:lnTo>
                  <a:pt x="2515" y="245513"/>
                </a:lnTo>
                <a:lnTo>
                  <a:pt x="8151" y="256451"/>
                </a:lnTo>
                <a:lnTo>
                  <a:pt x="17189" y="265857"/>
                </a:lnTo>
                <a:lnTo>
                  <a:pt x="26544" y="271863"/>
                </a:lnTo>
                <a:lnTo>
                  <a:pt x="35931" y="275437"/>
                </a:lnTo>
                <a:lnTo>
                  <a:pt x="45718" y="276775"/>
                </a:lnTo>
                <a:lnTo>
                  <a:pt x="56049" y="275896"/>
                </a:lnTo>
                <a:lnTo>
                  <a:pt x="67069" y="272823"/>
                </a:lnTo>
                <a:lnTo>
                  <a:pt x="78920" y="267575"/>
                </a:lnTo>
                <a:lnTo>
                  <a:pt x="91749" y="260175"/>
                </a:lnTo>
                <a:lnTo>
                  <a:pt x="103468" y="252251"/>
                </a:lnTo>
                <a:lnTo>
                  <a:pt x="103399" y="280003"/>
                </a:lnTo>
                <a:lnTo>
                  <a:pt x="102806" y="290334"/>
                </a:lnTo>
                <a:lnTo>
                  <a:pt x="102426" y="294707"/>
                </a:lnTo>
                <a:lnTo>
                  <a:pt x="101077" y="306699"/>
                </a:lnTo>
                <a:lnTo>
                  <a:pt x="99277" y="319817"/>
                </a:lnTo>
                <a:lnTo>
                  <a:pt x="97537" y="331842"/>
                </a:lnTo>
                <a:lnTo>
                  <a:pt x="95521" y="342811"/>
                </a:lnTo>
                <a:lnTo>
                  <a:pt x="92710" y="355267"/>
                </a:lnTo>
                <a:lnTo>
                  <a:pt x="89630" y="368552"/>
                </a:lnTo>
                <a:lnTo>
                  <a:pt x="86808" y="382010"/>
                </a:lnTo>
                <a:lnTo>
                  <a:pt x="84771" y="394984"/>
                </a:lnTo>
                <a:lnTo>
                  <a:pt x="84043" y="406818"/>
                </a:lnTo>
                <a:lnTo>
                  <a:pt x="84062" y="407902"/>
                </a:lnTo>
                <a:lnTo>
                  <a:pt x="95444" y="407770"/>
                </a:lnTo>
                <a:lnTo>
                  <a:pt x="108209" y="405656"/>
                </a:lnTo>
                <a:lnTo>
                  <a:pt x="121501" y="402712"/>
                </a:lnTo>
                <a:lnTo>
                  <a:pt x="134462" y="400088"/>
                </a:lnTo>
                <a:lnTo>
                  <a:pt x="146236" y="398935"/>
                </a:lnTo>
                <a:lnTo>
                  <a:pt x="148185" y="398974"/>
                </a:lnTo>
                <a:lnTo>
                  <a:pt x="160863" y="399532"/>
                </a:lnTo>
                <a:lnTo>
                  <a:pt x="173507" y="400003"/>
                </a:lnTo>
                <a:lnTo>
                  <a:pt x="186241" y="400238"/>
                </a:lnTo>
                <a:lnTo>
                  <a:pt x="188431" y="400244"/>
                </a:lnTo>
                <a:lnTo>
                  <a:pt x="201633" y="400796"/>
                </a:lnTo>
                <a:lnTo>
                  <a:pt x="214048" y="402239"/>
                </a:lnTo>
                <a:lnTo>
                  <a:pt x="226131" y="404249"/>
                </a:lnTo>
                <a:lnTo>
                  <a:pt x="238339" y="406504"/>
                </a:lnTo>
                <a:lnTo>
                  <a:pt x="251131" y="408681"/>
                </a:lnTo>
                <a:lnTo>
                  <a:pt x="254903" y="409235"/>
                </a:lnTo>
                <a:lnTo>
                  <a:pt x="267450" y="410539"/>
                </a:lnTo>
                <a:lnTo>
                  <a:pt x="280074" y="411208"/>
                </a:lnTo>
                <a:lnTo>
                  <a:pt x="292729" y="411659"/>
                </a:lnTo>
                <a:lnTo>
                  <a:pt x="305371" y="412307"/>
                </a:lnTo>
                <a:lnTo>
                  <a:pt x="317955" y="413566"/>
                </a:lnTo>
                <a:lnTo>
                  <a:pt x="319914" y="413845"/>
                </a:lnTo>
                <a:lnTo>
                  <a:pt x="332506" y="415468"/>
                </a:lnTo>
                <a:lnTo>
                  <a:pt x="345184" y="416495"/>
                </a:lnTo>
                <a:lnTo>
                  <a:pt x="357849" y="416725"/>
                </a:lnTo>
                <a:lnTo>
                  <a:pt x="363081" y="416538"/>
                </a:lnTo>
                <a:lnTo>
                  <a:pt x="363057" y="404068"/>
                </a:lnTo>
                <a:lnTo>
                  <a:pt x="362078" y="391355"/>
                </a:lnTo>
                <a:lnTo>
                  <a:pt x="360429" y="378581"/>
                </a:lnTo>
                <a:lnTo>
                  <a:pt x="358399" y="365928"/>
                </a:lnTo>
                <a:lnTo>
                  <a:pt x="356273" y="353579"/>
                </a:lnTo>
                <a:lnTo>
                  <a:pt x="356007" y="352022"/>
                </a:lnTo>
                <a:lnTo>
                  <a:pt x="353869" y="338652"/>
                </a:lnTo>
                <a:lnTo>
                  <a:pt x="352243" y="326184"/>
                </a:lnTo>
                <a:lnTo>
                  <a:pt x="351219" y="314175"/>
                </a:lnTo>
                <a:lnTo>
                  <a:pt x="350891" y="302180"/>
                </a:lnTo>
                <a:lnTo>
                  <a:pt x="351350" y="289755"/>
                </a:lnTo>
                <a:lnTo>
                  <a:pt x="352566" y="277397"/>
                </a:lnTo>
                <a:lnTo>
                  <a:pt x="360948" y="278832"/>
                </a:lnTo>
                <a:lnTo>
                  <a:pt x="366421" y="284280"/>
                </a:lnTo>
                <a:lnTo>
                  <a:pt x="376556" y="284801"/>
                </a:lnTo>
                <a:lnTo>
                  <a:pt x="389634" y="284050"/>
                </a:lnTo>
                <a:lnTo>
                  <a:pt x="401365" y="280169"/>
                </a:lnTo>
                <a:lnTo>
                  <a:pt x="410109" y="274692"/>
                </a:lnTo>
                <a:lnTo>
                  <a:pt x="420139" y="266069"/>
                </a:lnTo>
                <a:lnTo>
                  <a:pt x="426401" y="255860"/>
                </a:lnTo>
                <a:lnTo>
                  <a:pt x="428499" y="245837"/>
                </a:lnTo>
                <a:lnTo>
                  <a:pt x="428961" y="233279"/>
                </a:lnTo>
                <a:lnTo>
                  <a:pt x="428203" y="220527"/>
                </a:lnTo>
                <a:lnTo>
                  <a:pt x="426682" y="207838"/>
                </a:lnTo>
                <a:lnTo>
                  <a:pt x="424859" y="195472"/>
                </a:lnTo>
                <a:lnTo>
                  <a:pt x="422522" y="180290"/>
                </a:lnTo>
                <a:lnTo>
                  <a:pt x="420164" y="166427"/>
                </a:lnTo>
                <a:lnTo>
                  <a:pt x="417484" y="152761"/>
                </a:lnTo>
                <a:lnTo>
                  <a:pt x="414365" y="139394"/>
                </a:lnTo>
                <a:lnTo>
                  <a:pt x="410690" y="126425"/>
                </a:lnTo>
                <a:lnTo>
                  <a:pt x="406341" y="113956"/>
                </a:lnTo>
                <a:lnTo>
                  <a:pt x="401201" y="102087"/>
                </a:lnTo>
                <a:lnTo>
                  <a:pt x="395152" y="90919"/>
                </a:lnTo>
                <a:lnTo>
                  <a:pt x="388076" y="80552"/>
                </a:lnTo>
                <a:lnTo>
                  <a:pt x="379857" y="71087"/>
                </a:lnTo>
                <a:lnTo>
                  <a:pt x="370377" y="62625"/>
                </a:lnTo>
                <a:lnTo>
                  <a:pt x="359517" y="55267"/>
                </a:lnTo>
                <a:lnTo>
                  <a:pt x="351524" y="51057"/>
                </a:lnTo>
                <a:lnTo>
                  <a:pt x="340248" y="44741"/>
                </a:lnTo>
                <a:lnTo>
                  <a:pt x="329135" y="38000"/>
                </a:lnTo>
                <a:lnTo>
                  <a:pt x="317577" y="32762"/>
                </a:lnTo>
                <a:lnTo>
                  <a:pt x="306655" y="30928"/>
                </a:lnTo>
                <a:lnTo>
                  <a:pt x="304153" y="21009"/>
                </a:lnTo>
                <a:lnTo>
                  <a:pt x="302045" y="16475"/>
                </a:lnTo>
                <a:lnTo>
                  <a:pt x="294184" y="11840"/>
                </a:lnTo>
                <a:lnTo>
                  <a:pt x="282910" y="6801"/>
                </a:lnTo>
                <a:lnTo>
                  <a:pt x="269862" y="3197"/>
                </a:lnTo>
                <a:lnTo>
                  <a:pt x="257058" y="1072"/>
                </a:lnTo>
                <a:lnTo>
                  <a:pt x="252325" y="638"/>
                </a:lnTo>
                <a:lnTo>
                  <a:pt x="239622" y="5"/>
                </a:lnTo>
                <a:lnTo>
                  <a:pt x="226449" y="0"/>
                </a:lnTo>
                <a:lnTo>
                  <a:pt x="213369" y="985"/>
                </a:lnTo>
                <a:lnTo>
                  <a:pt x="200944" y="3323"/>
                </a:lnTo>
                <a:lnTo>
                  <a:pt x="190501" y="70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727149" y="4278354"/>
            <a:ext cx="428961" cy="416725"/>
          </a:xfrm>
          <a:custGeom>
            <a:avLst/>
            <a:gdLst/>
            <a:ahLst/>
            <a:cxnLst/>
            <a:rect l="l" t="t" r="r" b="b"/>
            <a:pathLst>
              <a:path w="428961" h="416725">
                <a:moveTo>
                  <a:pt x="190501" y="7014"/>
                </a:moveTo>
                <a:lnTo>
                  <a:pt x="183953" y="17706"/>
                </a:lnTo>
                <a:lnTo>
                  <a:pt x="175685" y="29284"/>
                </a:lnTo>
                <a:lnTo>
                  <a:pt x="169546" y="34954"/>
                </a:lnTo>
                <a:lnTo>
                  <a:pt x="158610" y="39077"/>
                </a:lnTo>
                <a:lnTo>
                  <a:pt x="146706" y="40325"/>
                </a:lnTo>
                <a:lnTo>
                  <a:pt x="134349" y="40079"/>
                </a:lnTo>
                <a:lnTo>
                  <a:pt x="122055" y="39721"/>
                </a:lnTo>
                <a:lnTo>
                  <a:pt x="110342" y="40633"/>
                </a:lnTo>
                <a:lnTo>
                  <a:pt x="107138" y="41329"/>
                </a:lnTo>
                <a:lnTo>
                  <a:pt x="95974" y="45890"/>
                </a:lnTo>
                <a:lnTo>
                  <a:pt x="85481" y="53146"/>
                </a:lnTo>
                <a:lnTo>
                  <a:pt x="75756" y="62395"/>
                </a:lnTo>
                <a:lnTo>
                  <a:pt x="66896" y="72937"/>
                </a:lnTo>
                <a:lnTo>
                  <a:pt x="58998" y="84068"/>
                </a:lnTo>
                <a:lnTo>
                  <a:pt x="52161" y="95088"/>
                </a:lnTo>
                <a:lnTo>
                  <a:pt x="48540" y="101476"/>
                </a:lnTo>
                <a:lnTo>
                  <a:pt x="43458" y="112953"/>
                </a:lnTo>
                <a:lnTo>
                  <a:pt x="39678" y="124973"/>
                </a:lnTo>
                <a:lnTo>
                  <a:pt x="36064" y="137305"/>
                </a:lnTo>
                <a:lnTo>
                  <a:pt x="34367" y="142396"/>
                </a:lnTo>
                <a:lnTo>
                  <a:pt x="29861" y="154220"/>
                </a:lnTo>
                <a:lnTo>
                  <a:pt x="24822" y="165930"/>
                </a:lnTo>
                <a:lnTo>
                  <a:pt x="19325" y="177467"/>
                </a:lnTo>
                <a:lnTo>
                  <a:pt x="13445" y="188771"/>
                </a:lnTo>
                <a:lnTo>
                  <a:pt x="8345" y="197907"/>
                </a:lnTo>
                <a:lnTo>
                  <a:pt x="3197" y="209238"/>
                </a:lnTo>
                <a:lnTo>
                  <a:pt x="321" y="221332"/>
                </a:lnTo>
                <a:lnTo>
                  <a:pt x="0" y="233615"/>
                </a:lnTo>
                <a:lnTo>
                  <a:pt x="2515" y="245513"/>
                </a:lnTo>
                <a:lnTo>
                  <a:pt x="8151" y="256451"/>
                </a:lnTo>
                <a:lnTo>
                  <a:pt x="17189" y="265857"/>
                </a:lnTo>
                <a:lnTo>
                  <a:pt x="26544" y="271863"/>
                </a:lnTo>
                <a:lnTo>
                  <a:pt x="35931" y="275437"/>
                </a:lnTo>
                <a:lnTo>
                  <a:pt x="45718" y="276775"/>
                </a:lnTo>
                <a:lnTo>
                  <a:pt x="56049" y="275896"/>
                </a:lnTo>
                <a:lnTo>
                  <a:pt x="67069" y="272823"/>
                </a:lnTo>
                <a:lnTo>
                  <a:pt x="78920" y="267575"/>
                </a:lnTo>
                <a:lnTo>
                  <a:pt x="91749" y="260175"/>
                </a:lnTo>
                <a:lnTo>
                  <a:pt x="103468" y="252251"/>
                </a:lnTo>
                <a:lnTo>
                  <a:pt x="103507" y="269043"/>
                </a:lnTo>
                <a:lnTo>
                  <a:pt x="103399" y="280003"/>
                </a:lnTo>
                <a:lnTo>
                  <a:pt x="102806" y="290334"/>
                </a:lnTo>
                <a:lnTo>
                  <a:pt x="102426" y="294707"/>
                </a:lnTo>
                <a:lnTo>
                  <a:pt x="101077" y="306699"/>
                </a:lnTo>
                <a:lnTo>
                  <a:pt x="99277" y="319817"/>
                </a:lnTo>
                <a:lnTo>
                  <a:pt x="97537" y="331842"/>
                </a:lnTo>
                <a:lnTo>
                  <a:pt x="95521" y="342811"/>
                </a:lnTo>
                <a:lnTo>
                  <a:pt x="92710" y="355267"/>
                </a:lnTo>
                <a:lnTo>
                  <a:pt x="89630" y="368552"/>
                </a:lnTo>
                <a:lnTo>
                  <a:pt x="86808" y="382010"/>
                </a:lnTo>
                <a:lnTo>
                  <a:pt x="84771" y="394984"/>
                </a:lnTo>
                <a:lnTo>
                  <a:pt x="84043" y="406818"/>
                </a:lnTo>
                <a:lnTo>
                  <a:pt x="84062" y="407902"/>
                </a:lnTo>
                <a:lnTo>
                  <a:pt x="95444" y="407770"/>
                </a:lnTo>
                <a:lnTo>
                  <a:pt x="108209" y="405656"/>
                </a:lnTo>
                <a:lnTo>
                  <a:pt x="121501" y="402712"/>
                </a:lnTo>
                <a:lnTo>
                  <a:pt x="134462" y="400088"/>
                </a:lnTo>
                <a:lnTo>
                  <a:pt x="146236" y="398935"/>
                </a:lnTo>
                <a:lnTo>
                  <a:pt x="148185" y="398974"/>
                </a:lnTo>
                <a:lnTo>
                  <a:pt x="160863" y="399532"/>
                </a:lnTo>
                <a:lnTo>
                  <a:pt x="173507" y="400003"/>
                </a:lnTo>
                <a:lnTo>
                  <a:pt x="186241" y="400238"/>
                </a:lnTo>
                <a:lnTo>
                  <a:pt x="188431" y="400244"/>
                </a:lnTo>
                <a:lnTo>
                  <a:pt x="201633" y="400796"/>
                </a:lnTo>
                <a:lnTo>
                  <a:pt x="214048" y="402239"/>
                </a:lnTo>
                <a:lnTo>
                  <a:pt x="226131" y="404249"/>
                </a:lnTo>
                <a:lnTo>
                  <a:pt x="238339" y="406504"/>
                </a:lnTo>
                <a:lnTo>
                  <a:pt x="251131" y="408681"/>
                </a:lnTo>
                <a:lnTo>
                  <a:pt x="254903" y="409235"/>
                </a:lnTo>
                <a:lnTo>
                  <a:pt x="267450" y="410539"/>
                </a:lnTo>
                <a:lnTo>
                  <a:pt x="280074" y="411208"/>
                </a:lnTo>
                <a:lnTo>
                  <a:pt x="292729" y="411659"/>
                </a:lnTo>
                <a:lnTo>
                  <a:pt x="305371" y="412307"/>
                </a:lnTo>
                <a:lnTo>
                  <a:pt x="317955" y="413566"/>
                </a:lnTo>
                <a:lnTo>
                  <a:pt x="319914" y="413845"/>
                </a:lnTo>
                <a:lnTo>
                  <a:pt x="332506" y="415468"/>
                </a:lnTo>
                <a:lnTo>
                  <a:pt x="345184" y="416495"/>
                </a:lnTo>
                <a:lnTo>
                  <a:pt x="357849" y="416725"/>
                </a:lnTo>
                <a:lnTo>
                  <a:pt x="363081" y="416538"/>
                </a:lnTo>
                <a:lnTo>
                  <a:pt x="363057" y="404068"/>
                </a:lnTo>
                <a:lnTo>
                  <a:pt x="362078" y="391355"/>
                </a:lnTo>
                <a:lnTo>
                  <a:pt x="360429" y="378581"/>
                </a:lnTo>
                <a:lnTo>
                  <a:pt x="358399" y="365928"/>
                </a:lnTo>
                <a:lnTo>
                  <a:pt x="356273" y="353579"/>
                </a:lnTo>
                <a:lnTo>
                  <a:pt x="356007" y="352022"/>
                </a:lnTo>
                <a:lnTo>
                  <a:pt x="353869" y="338652"/>
                </a:lnTo>
                <a:lnTo>
                  <a:pt x="352243" y="326184"/>
                </a:lnTo>
                <a:lnTo>
                  <a:pt x="351219" y="314175"/>
                </a:lnTo>
                <a:lnTo>
                  <a:pt x="350891" y="302180"/>
                </a:lnTo>
                <a:lnTo>
                  <a:pt x="351350" y="289755"/>
                </a:lnTo>
                <a:lnTo>
                  <a:pt x="352566" y="277397"/>
                </a:lnTo>
                <a:lnTo>
                  <a:pt x="360948" y="278832"/>
                </a:lnTo>
                <a:lnTo>
                  <a:pt x="366421" y="284280"/>
                </a:lnTo>
                <a:lnTo>
                  <a:pt x="376556" y="284801"/>
                </a:lnTo>
                <a:lnTo>
                  <a:pt x="389634" y="284050"/>
                </a:lnTo>
                <a:lnTo>
                  <a:pt x="401365" y="280169"/>
                </a:lnTo>
                <a:lnTo>
                  <a:pt x="410109" y="274692"/>
                </a:lnTo>
                <a:lnTo>
                  <a:pt x="420139" y="266069"/>
                </a:lnTo>
                <a:lnTo>
                  <a:pt x="426401" y="255860"/>
                </a:lnTo>
                <a:lnTo>
                  <a:pt x="428499" y="245837"/>
                </a:lnTo>
                <a:lnTo>
                  <a:pt x="428961" y="233279"/>
                </a:lnTo>
                <a:lnTo>
                  <a:pt x="428203" y="220527"/>
                </a:lnTo>
                <a:lnTo>
                  <a:pt x="426682" y="207838"/>
                </a:lnTo>
                <a:lnTo>
                  <a:pt x="424859" y="195472"/>
                </a:lnTo>
                <a:lnTo>
                  <a:pt x="422522" y="180290"/>
                </a:lnTo>
                <a:lnTo>
                  <a:pt x="420164" y="166427"/>
                </a:lnTo>
                <a:lnTo>
                  <a:pt x="417484" y="152761"/>
                </a:lnTo>
                <a:lnTo>
                  <a:pt x="414365" y="139394"/>
                </a:lnTo>
                <a:lnTo>
                  <a:pt x="410690" y="126425"/>
                </a:lnTo>
                <a:lnTo>
                  <a:pt x="406341" y="113956"/>
                </a:lnTo>
                <a:lnTo>
                  <a:pt x="401201" y="102087"/>
                </a:lnTo>
                <a:lnTo>
                  <a:pt x="395152" y="90919"/>
                </a:lnTo>
                <a:lnTo>
                  <a:pt x="388076" y="80552"/>
                </a:lnTo>
                <a:lnTo>
                  <a:pt x="379857" y="71087"/>
                </a:lnTo>
                <a:lnTo>
                  <a:pt x="370377" y="62625"/>
                </a:lnTo>
                <a:lnTo>
                  <a:pt x="359517" y="55267"/>
                </a:lnTo>
                <a:lnTo>
                  <a:pt x="351524" y="51057"/>
                </a:lnTo>
                <a:lnTo>
                  <a:pt x="340248" y="44741"/>
                </a:lnTo>
                <a:lnTo>
                  <a:pt x="329135" y="38000"/>
                </a:lnTo>
                <a:lnTo>
                  <a:pt x="317577" y="32762"/>
                </a:lnTo>
                <a:lnTo>
                  <a:pt x="306655" y="30928"/>
                </a:lnTo>
                <a:lnTo>
                  <a:pt x="304153" y="21009"/>
                </a:lnTo>
                <a:lnTo>
                  <a:pt x="302045" y="16475"/>
                </a:lnTo>
                <a:lnTo>
                  <a:pt x="294184" y="11840"/>
                </a:lnTo>
                <a:lnTo>
                  <a:pt x="282910" y="6801"/>
                </a:lnTo>
                <a:lnTo>
                  <a:pt x="269862" y="3197"/>
                </a:lnTo>
                <a:lnTo>
                  <a:pt x="257058" y="1072"/>
                </a:lnTo>
                <a:lnTo>
                  <a:pt x="252325" y="638"/>
                </a:lnTo>
                <a:lnTo>
                  <a:pt x="239622" y="5"/>
                </a:lnTo>
                <a:lnTo>
                  <a:pt x="226449" y="0"/>
                </a:lnTo>
                <a:lnTo>
                  <a:pt x="213369" y="985"/>
                </a:lnTo>
                <a:lnTo>
                  <a:pt x="200944" y="3323"/>
                </a:lnTo>
                <a:lnTo>
                  <a:pt x="190501" y="70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074279" y="4403553"/>
            <a:ext cx="5232" cy="151980"/>
          </a:xfrm>
          <a:custGeom>
            <a:avLst/>
            <a:gdLst/>
            <a:ahLst/>
            <a:cxnLst/>
            <a:rect l="l" t="t" r="r" b="b"/>
            <a:pathLst>
              <a:path w="5232" h="151980">
                <a:moveTo>
                  <a:pt x="5232" y="151980"/>
                </a:moveTo>
                <a:lnTo>
                  <a:pt x="4489" y="139403"/>
                </a:lnTo>
                <a:lnTo>
                  <a:pt x="4491" y="126722"/>
                </a:lnTo>
                <a:lnTo>
                  <a:pt x="4025" y="115100"/>
                </a:lnTo>
                <a:lnTo>
                  <a:pt x="3479" y="109054"/>
                </a:lnTo>
                <a:lnTo>
                  <a:pt x="723" y="103911"/>
                </a:lnTo>
                <a:lnTo>
                  <a:pt x="342" y="97840"/>
                </a:lnTo>
                <a:lnTo>
                  <a:pt x="0" y="92138"/>
                </a:lnTo>
                <a:lnTo>
                  <a:pt x="965" y="86410"/>
                </a:lnTo>
                <a:lnTo>
                  <a:pt x="965" y="80670"/>
                </a:lnTo>
                <a:lnTo>
                  <a:pt x="1047" y="67821"/>
                </a:lnTo>
                <a:lnTo>
                  <a:pt x="1422" y="55141"/>
                </a:lnTo>
                <a:lnTo>
                  <a:pt x="2208" y="42543"/>
                </a:lnTo>
                <a:lnTo>
                  <a:pt x="3518" y="29943"/>
                </a:lnTo>
                <a:lnTo>
                  <a:pt x="4000" y="26365"/>
                </a:lnTo>
                <a:lnTo>
                  <a:pt x="4695" y="13469"/>
                </a:lnTo>
                <a:lnTo>
                  <a:pt x="2619" y="1046"/>
                </a:lnTo>
                <a:lnTo>
                  <a:pt x="21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819174" y="4404837"/>
            <a:ext cx="10972" cy="125145"/>
          </a:xfrm>
          <a:custGeom>
            <a:avLst/>
            <a:gdLst/>
            <a:ahLst/>
            <a:cxnLst/>
            <a:rect l="l" t="t" r="r" b="b"/>
            <a:pathLst>
              <a:path w="10972" h="125145">
                <a:moveTo>
                  <a:pt x="10972" y="125145"/>
                </a:moveTo>
                <a:lnTo>
                  <a:pt x="9425" y="112709"/>
                </a:lnTo>
                <a:lnTo>
                  <a:pt x="6259" y="100566"/>
                </a:lnTo>
                <a:lnTo>
                  <a:pt x="2780" y="88460"/>
                </a:lnTo>
                <a:lnTo>
                  <a:pt x="294" y="76134"/>
                </a:lnTo>
                <a:lnTo>
                  <a:pt x="0" y="64452"/>
                </a:lnTo>
                <a:lnTo>
                  <a:pt x="472" y="51814"/>
                </a:lnTo>
                <a:lnTo>
                  <a:pt x="534" y="38881"/>
                </a:lnTo>
                <a:lnTo>
                  <a:pt x="1198" y="26409"/>
                </a:lnTo>
                <a:lnTo>
                  <a:pt x="1473" y="24180"/>
                </a:lnTo>
                <a:lnTo>
                  <a:pt x="2019" y="20180"/>
                </a:lnTo>
                <a:lnTo>
                  <a:pt x="4000" y="16128"/>
                </a:lnTo>
                <a:lnTo>
                  <a:pt x="4419" y="11645"/>
                </a:lnTo>
                <a:lnTo>
                  <a:pt x="4787" y="7810"/>
                </a:lnTo>
                <a:lnTo>
                  <a:pt x="4889" y="3936"/>
                </a:lnTo>
                <a:lnTo>
                  <a:pt x="48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797305" y="4467410"/>
            <a:ext cx="19456" cy="35115"/>
          </a:xfrm>
          <a:custGeom>
            <a:avLst/>
            <a:gdLst/>
            <a:ahLst/>
            <a:cxnLst/>
            <a:rect l="l" t="t" r="r" b="b"/>
            <a:pathLst>
              <a:path w="19456" h="35115">
                <a:moveTo>
                  <a:pt x="19456" y="0"/>
                </a:moveTo>
                <a:lnTo>
                  <a:pt x="14363" y="2692"/>
                </a:lnTo>
                <a:lnTo>
                  <a:pt x="14135" y="15138"/>
                </a:lnTo>
                <a:lnTo>
                  <a:pt x="12484" y="20497"/>
                </a:lnTo>
                <a:lnTo>
                  <a:pt x="10820" y="25844"/>
                </a:lnTo>
                <a:lnTo>
                  <a:pt x="4749" y="33261"/>
                </a:lnTo>
                <a:lnTo>
                  <a:pt x="0" y="351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901306" y="4301670"/>
            <a:ext cx="133197" cy="8653"/>
          </a:xfrm>
          <a:custGeom>
            <a:avLst/>
            <a:gdLst/>
            <a:ahLst/>
            <a:cxnLst/>
            <a:rect l="l" t="t" r="r" b="b"/>
            <a:pathLst>
              <a:path w="133197" h="8653">
                <a:moveTo>
                  <a:pt x="0" y="8653"/>
                </a:moveTo>
                <a:lnTo>
                  <a:pt x="11324" y="4707"/>
                </a:lnTo>
                <a:lnTo>
                  <a:pt x="23184" y="2069"/>
                </a:lnTo>
                <a:lnTo>
                  <a:pt x="35469" y="560"/>
                </a:lnTo>
                <a:lnTo>
                  <a:pt x="48065" y="0"/>
                </a:lnTo>
                <a:lnTo>
                  <a:pt x="60862" y="209"/>
                </a:lnTo>
                <a:lnTo>
                  <a:pt x="73748" y="1009"/>
                </a:lnTo>
                <a:lnTo>
                  <a:pt x="86610" y="2218"/>
                </a:lnTo>
                <a:lnTo>
                  <a:pt x="99336" y="3659"/>
                </a:lnTo>
                <a:lnTo>
                  <a:pt x="111816" y="5151"/>
                </a:lnTo>
                <a:lnTo>
                  <a:pt x="123936" y="6514"/>
                </a:lnTo>
                <a:lnTo>
                  <a:pt x="133197" y="73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907458" y="4057191"/>
            <a:ext cx="159402" cy="154872"/>
          </a:xfrm>
          <a:custGeom>
            <a:avLst/>
            <a:gdLst/>
            <a:ahLst/>
            <a:cxnLst/>
            <a:rect l="l" t="t" r="r" b="b"/>
            <a:pathLst>
              <a:path w="159402" h="154872">
                <a:moveTo>
                  <a:pt x="6144" y="79383"/>
                </a:moveTo>
                <a:lnTo>
                  <a:pt x="1994" y="91531"/>
                </a:lnTo>
                <a:lnTo>
                  <a:pt x="0" y="103255"/>
                </a:lnTo>
                <a:lnTo>
                  <a:pt x="399" y="115120"/>
                </a:lnTo>
                <a:lnTo>
                  <a:pt x="3431" y="127692"/>
                </a:lnTo>
                <a:lnTo>
                  <a:pt x="4353" y="130285"/>
                </a:lnTo>
                <a:lnTo>
                  <a:pt x="13013" y="139689"/>
                </a:lnTo>
                <a:lnTo>
                  <a:pt x="25953" y="143745"/>
                </a:lnTo>
                <a:lnTo>
                  <a:pt x="36015" y="145741"/>
                </a:lnTo>
                <a:lnTo>
                  <a:pt x="48302" y="148517"/>
                </a:lnTo>
                <a:lnTo>
                  <a:pt x="60927" y="151017"/>
                </a:lnTo>
                <a:lnTo>
                  <a:pt x="73578" y="153058"/>
                </a:lnTo>
                <a:lnTo>
                  <a:pt x="83220" y="154211"/>
                </a:lnTo>
                <a:lnTo>
                  <a:pt x="89863" y="154872"/>
                </a:lnTo>
                <a:lnTo>
                  <a:pt x="97013" y="154237"/>
                </a:lnTo>
                <a:lnTo>
                  <a:pt x="103236" y="152865"/>
                </a:lnTo>
                <a:lnTo>
                  <a:pt x="110411" y="151278"/>
                </a:lnTo>
                <a:lnTo>
                  <a:pt x="117612" y="148433"/>
                </a:lnTo>
                <a:lnTo>
                  <a:pt x="124876" y="146591"/>
                </a:lnTo>
                <a:lnTo>
                  <a:pt x="130071" y="145283"/>
                </a:lnTo>
                <a:lnTo>
                  <a:pt x="134706" y="143416"/>
                </a:lnTo>
                <a:lnTo>
                  <a:pt x="138338" y="138730"/>
                </a:lnTo>
                <a:lnTo>
                  <a:pt x="142682" y="133155"/>
                </a:lnTo>
                <a:lnTo>
                  <a:pt x="144993" y="125192"/>
                </a:lnTo>
                <a:lnTo>
                  <a:pt x="148067" y="119159"/>
                </a:lnTo>
                <a:lnTo>
                  <a:pt x="151572" y="112251"/>
                </a:lnTo>
                <a:lnTo>
                  <a:pt x="154582" y="104643"/>
                </a:lnTo>
                <a:lnTo>
                  <a:pt x="156677" y="97900"/>
                </a:lnTo>
                <a:lnTo>
                  <a:pt x="159402" y="85314"/>
                </a:lnTo>
                <a:lnTo>
                  <a:pt x="158975" y="72511"/>
                </a:lnTo>
                <a:lnTo>
                  <a:pt x="153262" y="62275"/>
                </a:lnTo>
                <a:lnTo>
                  <a:pt x="147584" y="58923"/>
                </a:lnTo>
                <a:lnTo>
                  <a:pt x="146490" y="45743"/>
                </a:lnTo>
                <a:lnTo>
                  <a:pt x="143852" y="32775"/>
                </a:lnTo>
                <a:lnTo>
                  <a:pt x="138378" y="21247"/>
                </a:lnTo>
                <a:lnTo>
                  <a:pt x="133220" y="15553"/>
                </a:lnTo>
                <a:lnTo>
                  <a:pt x="121843" y="9560"/>
                </a:lnTo>
                <a:lnTo>
                  <a:pt x="109700" y="5748"/>
                </a:lnTo>
                <a:lnTo>
                  <a:pt x="97339" y="2556"/>
                </a:lnTo>
                <a:lnTo>
                  <a:pt x="84828" y="645"/>
                </a:lnTo>
                <a:lnTo>
                  <a:pt x="70255" y="0"/>
                </a:lnTo>
                <a:lnTo>
                  <a:pt x="57863" y="2354"/>
                </a:lnTo>
                <a:lnTo>
                  <a:pt x="46479" y="7291"/>
                </a:lnTo>
                <a:lnTo>
                  <a:pt x="36296" y="14584"/>
                </a:lnTo>
                <a:lnTo>
                  <a:pt x="27507" y="24008"/>
                </a:lnTo>
                <a:lnTo>
                  <a:pt x="20304" y="35337"/>
                </a:lnTo>
                <a:lnTo>
                  <a:pt x="14060" y="47971"/>
                </a:lnTo>
                <a:lnTo>
                  <a:pt x="8709" y="59503"/>
                </a:lnTo>
                <a:lnTo>
                  <a:pt x="5204" y="67597"/>
                </a:lnTo>
                <a:lnTo>
                  <a:pt x="5014" y="73998"/>
                </a:lnTo>
                <a:lnTo>
                  <a:pt x="5014" y="81161"/>
                </a:lnTo>
                <a:lnTo>
                  <a:pt x="6144" y="793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907458" y="4057191"/>
            <a:ext cx="159402" cy="154872"/>
          </a:xfrm>
          <a:custGeom>
            <a:avLst/>
            <a:gdLst/>
            <a:ahLst/>
            <a:cxnLst/>
            <a:rect l="l" t="t" r="r" b="b"/>
            <a:pathLst>
              <a:path w="159402" h="154872">
                <a:moveTo>
                  <a:pt x="6144" y="79383"/>
                </a:moveTo>
                <a:lnTo>
                  <a:pt x="1994" y="91531"/>
                </a:lnTo>
                <a:lnTo>
                  <a:pt x="0" y="103255"/>
                </a:lnTo>
                <a:lnTo>
                  <a:pt x="399" y="115120"/>
                </a:lnTo>
                <a:lnTo>
                  <a:pt x="3431" y="127692"/>
                </a:lnTo>
                <a:lnTo>
                  <a:pt x="4353" y="130285"/>
                </a:lnTo>
                <a:lnTo>
                  <a:pt x="13013" y="139689"/>
                </a:lnTo>
                <a:lnTo>
                  <a:pt x="25953" y="143745"/>
                </a:lnTo>
                <a:lnTo>
                  <a:pt x="36015" y="145741"/>
                </a:lnTo>
                <a:lnTo>
                  <a:pt x="48302" y="148517"/>
                </a:lnTo>
                <a:lnTo>
                  <a:pt x="60927" y="151017"/>
                </a:lnTo>
                <a:lnTo>
                  <a:pt x="73578" y="153058"/>
                </a:lnTo>
                <a:lnTo>
                  <a:pt x="83220" y="154211"/>
                </a:lnTo>
                <a:lnTo>
                  <a:pt x="89863" y="154872"/>
                </a:lnTo>
                <a:lnTo>
                  <a:pt x="97013" y="154237"/>
                </a:lnTo>
                <a:lnTo>
                  <a:pt x="103236" y="152865"/>
                </a:lnTo>
                <a:lnTo>
                  <a:pt x="110411" y="151278"/>
                </a:lnTo>
                <a:lnTo>
                  <a:pt x="117612" y="148433"/>
                </a:lnTo>
                <a:lnTo>
                  <a:pt x="124876" y="146591"/>
                </a:lnTo>
                <a:lnTo>
                  <a:pt x="130071" y="145283"/>
                </a:lnTo>
                <a:lnTo>
                  <a:pt x="134706" y="143416"/>
                </a:lnTo>
                <a:lnTo>
                  <a:pt x="138338" y="138730"/>
                </a:lnTo>
                <a:lnTo>
                  <a:pt x="142682" y="133155"/>
                </a:lnTo>
                <a:lnTo>
                  <a:pt x="144993" y="125192"/>
                </a:lnTo>
                <a:lnTo>
                  <a:pt x="148067" y="119159"/>
                </a:lnTo>
                <a:lnTo>
                  <a:pt x="151572" y="112251"/>
                </a:lnTo>
                <a:lnTo>
                  <a:pt x="154582" y="104643"/>
                </a:lnTo>
                <a:lnTo>
                  <a:pt x="156677" y="97900"/>
                </a:lnTo>
                <a:lnTo>
                  <a:pt x="159402" y="85314"/>
                </a:lnTo>
                <a:lnTo>
                  <a:pt x="158975" y="72511"/>
                </a:lnTo>
                <a:lnTo>
                  <a:pt x="153262" y="62275"/>
                </a:lnTo>
                <a:lnTo>
                  <a:pt x="147584" y="58923"/>
                </a:lnTo>
                <a:lnTo>
                  <a:pt x="146490" y="45743"/>
                </a:lnTo>
                <a:lnTo>
                  <a:pt x="143852" y="32775"/>
                </a:lnTo>
                <a:lnTo>
                  <a:pt x="138378" y="21247"/>
                </a:lnTo>
                <a:lnTo>
                  <a:pt x="133220" y="15553"/>
                </a:lnTo>
                <a:lnTo>
                  <a:pt x="121843" y="9560"/>
                </a:lnTo>
                <a:lnTo>
                  <a:pt x="109700" y="5748"/>
                </a:lnTo>
                <a:lnTo>
                  <a:pt x="97339" y="2556"/>
                </a:lnTo>
                <a:lnTo>
                  <a:pt x="84828" y="645"/>
                </a:lnTo>
                <a:lnTo>
                  <a:pt x="70255" y="0"/>
                </a:lnTo>
                <a:lnTo>
                  <a:pt x="57863" y="2354"/>
                </a:lnTo>
                <a:lnTo>
                  <a:pt x="46479" y="7291"/>
                </a:lnTo>
                <a:lnTo>
                  <a:pt x="36296" y="14584"/>
                </a:lnTo>
                <a:lnTo>
                  <a:pt x="27507" y="24008"/>
                </a:lnTo>
                <a:lnTo>
                  <a:pt x="20304" y="35337"/>
                </a:lnTo>
                <a:lnTo>
                  <a:pt x="14060" y="47971"/>
                </a:lnTo>
                <a:lnTo>
                  <a:pt x="8709" y="59503"/>
                </a:lnTo>
                <a:lnTo>
                  <a:pt x="5204" y="67597"/>
                </a:lnTo>
                <a:lnTo>
                  <a:pt x="5014" y="73998"/>
                </a:lnTo>
                <a:lnTo>
                  <a:pt x="5014" y="8116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036030" y="4116052"/>
            <a:ext cx="18678" cy="70192"/>
          </a:xfrm>
          <a:custGeom>
            <a:avLst/>
            <a:gdLst/>
            <a:ahLst/>
            <a:cxnLst/>
            <a:rect l="l" t="t" r="r" b="b"/>
            <a:pathLst>
              <a:path w="18678" h="70192">
                <a:moveTo>
                  <a:pt x="17767" y="0"/>
                </a:moveTo>
                <a:lnTo>
                  <a:pt x="18678" y="12028"/>
                </a:lnTo>
                <a:lnTo>
                  <a:pt x="15630" y="24196"/>
                </a:lnTo>
                <a:lnTo>
                  <a:pt x="11645" y="34620"/>
                </a:lnTo>
                <a:lnTo>
                  <a:pt x="7664" y="46822"/>
                </a:lnTo>
                <a:lnTo>
                  <a:pt x="4144" y="59081"/>
                </a:lnTo>
                <a:lnTo>
                  <a:pt x="0" y="7019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992026" y="4066293"/>
            <a:ext cx="34709" cy="89738"/>
          </a:xfrm>
          <a:custGeom>
            <a:avLst/>
            <a:gdLst/>
            <a:ahLst/>
            <a:cxnLst/>
            <a:rect l="l" t="t" r="r" b="b"/>
            <a:pathLst>
              <a:path w="34709" h="89738">
                <a:moveTo>
                  <a:pt x="34709" y="0"/>
                </a:moveTo>
                <a:lnTo>
                  <a:pt x="20663" y="3170"/>
                </a:lnTo>
                <a:lnTo>
                  <a:pt x="13222" y="12643"/>
                </a:lnTo>
                <a:lnTo>
                  <a:pt x="9210" y="26112"/>
                </a:lnTo>
                <a:lnTo>
                  <a:pt x="7835" y="32181"/>
                </a:lnTo>
                <a:lnTo>
                  <a:pt x="5167" y="44392"/>
                </a:lnTo>
                <a:lnTo>
                  <a:pt x="2878" y="56825"/>
                </a:lnTo>
                <a:lnTo>
                  <a:pt x="1150" y="69464"/>
                </a:lnTo>
                <a:lnTo>
                  <a:pt x="162" y="82295"/>
                </a:lnTo>
                <a:lnTo>
                  <a:pt x="0" y="897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946343" y="4056528"/>
            <a:ext cx="30454" cy="93281"/>
          </a:xfrm>
          <a:custGeom>
            <a:avLst/>
            <a:gdLst/>
            <a:ahLst/>
            <a:cxnLst/>
            <a:rect l="l" t="t" r="r" b="b"/>
            <a:pathLst>
              <a:path w="30454" h="93281">
                <a:moveTo>
                  <a:pt x="30454" y="0"/>
                </a:moveTo>
                <a:lnTo>
                  <a:pt x="18853" y="4005"/>
                </a:lnTo>
                <a:lnTo>
                  <a:pt x="11662" y="15294"/>
                </a:lnTo>
                <a:lnTo>
                  <a:pt x="7562" y="28512"/>
                </a:lnTo>
                <a:lnTo>
                  <a:pt x="6108" y="34836"/>
                </a:lnTo>
                <a:lnTo>
                  <a:pt x="3858" y="47196"/>
                </a:lnTo>
                <a:lnTo>
                  <a:pt x="2362" y="60180"/>
                </a:lnTo>
                <a:lnTo>
                  <a:pt x="1689" y="69341"/>
                </a:lnTo>
                <a:lnTo>
                  <a:pt x="1244" y="77152"/>
                </a:lnTo>
                <a:lnTo>
                  <a:pt x="2552" y="86169"/>
                </a:lnTo>
                <a:lnTo>
                  <a:pt x="0" y="932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930265" y="4184468"/>
            <a:ext cx="54152" cy="10655"/>
          </a:xfrm>
          <a:custGeom>
            <a:avLst/>
            <a:gdLst/>
            <a:ahLst/>
            <a:cxnLst/>
            <a:rect l="l" t="t" r="r" b="b"/>
            <a:pathLst>
              <a:path w="54152" h="10655">
                <a:moveTo>
                  <a:pt x="54152" y="10655"/>
                </a:moveTo>
                <a:lnTo>
                  <a:pt x="41617" y="9636"/>
                </a:lnTo>
                <a:lnTo>
                  <a:pt x="28703" y="7744"/>
                </a:lnTo>
                <a:lnTo>
                  <a:pt x="21475" y="6172"/>
                </a:lnTo>
                <a:lnTo>
                  <a:pt x="14541" y="4406"/>
                </a:lnTo>
                <a:lnTo>
                  <a:pt x="5524" y="386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138317" y="4148863"/>
            <a:ext cx="82829" cy="88684"/>
          </a:xfrm>
          <a:custGeom>
            <a:avLst/>
            <a:gdLst/>
            <a:ahLst/>
            <a:cxnLst/>
            <a:rect l="l" t="t" r="r" b="b"/>
            <a:pathLst>
              <a:path w="82829" h="88684">
                <a:moveTo>
                  <a:pt x="42920" y="6904"/>
                </a:moveTo>
                <a:lnTo>
                  <a:pt x="31115" y="1511"/>
                </a:lnTo>
                <a:lnTo>
                  <a:pt x="27241" y="88"/>
                </a:lnTo>
                <a:lnTo>
                  <a:pt x="23164" y="0"/>
                </a:lnTo>
                <a:lnTo>
                  <a:pt x="18973" y="215"/>
                </a:lnTo>
                <a:lnTo>
                  <a:pt x="14681" y="419"/>
                </a:lnTo>
                <a:lnTo>
                  <a:pt x="12992" y="444"/>
                </a:lnTo>
                <a:lnTo>
                  <a:pt x="10642" y="4419"/>
                </a:lnTo>
                <a:lnTo>
                  <a:pt x="8183" y="8541"/>
                </a:lnTo>
                <a:lnTo>
                  <a:pt x="2414" y="19770"/>
                </a:lnTo>
                <a:lnTo>
                  <a:pt x="0" y="32410"/>
                </a:lnTo>
                <a:lnTo>
                  <a:pt x="0" y="39217"/>
                </a:lnTo>
                <a:lnTo>
                  <a:pt x="1905" y="43814"/>
                </a:lnTo>
                <a:lnTo>
                  <a:pt x="4762" y="49669"/>
                </a:lnTo>
                <a:lnTo>
                  <a:pt x="6654" y="53530"/>
                </a:lnTo>
                <a:lnTo>
                  <a:pt x="6083" y="58254"/>
                </a:lnTo>
                <a:lnTo>
                  <a:pt x="6007" y="67373"/>
                </a:lnTo>
                <a:lnTo>
                  <a:pt x="3644" y="72047"/>
                </a:lnTo>
                <a:lnTo>
                  <a:pt x="3924" y="76415"/>
                </a:lnTo>
                <a:lnTo>
                  <a:pt x="4359" y="76637"/>
                </a:lnTo>
                <a:lnTo>
                  <a:pt x="17607" y="83347"/>
                </a:lnTo>
                <a:lnTo>
                  <a:pt x="28448" y="88684"/>
                </a:lnTo>
                <a:lnTo>
                  <a:pt x="31629" y="84171"/>
                </a:lnTo>
                <a:lnTo>
                  <a:pt x="42162" y="75911"/>
                </a:lnTo>
                <a:lnTo>
                  <a:pt x="54673" y="72758"/>
                </a:lnTo>
                <a:lnTo>
                  <a:pt x="57124" y="72758"/>
                </a:lnTo>
                <a:lnTo>
                  <a:pt x="60617" y="73228"/>
                </a:lnTo>
                <a:lnTo>
                  <a:pt x="65189" y="70954"/>
                </a:lnTo>
                <a:lnTo>
                  <a:pt x="67271" y="67779"/>
                </a:lnTo>
                <a:lnTo>
                  <a:pt x="69164" y="65798"/>
                </a:lnTo>
                <a:lnTo>
                  <a:pt x="72644" y="62141"/>
                </a:lnTo>
                <a:lnTo>
                  <a:pt x="77152" y="53276"/>
                </a:lnTo>
                <a:lnTo>
                  <a:pt x="80518" y="48069"/>
                </a:lnTo>
                <a:lnTo>
                  <a:pt x="82829" y="44500"/>
                </a:lnTo>
                <a:lnTo>
                  <a:pt x="79298" y="38925"/>
                </a:lnTo>
                <a:lnTo>
                  <a:pt x="76581" y="34518"/>
                </a:lnTo>
                <a:lnTo>
                  <a:pt x="73990" y="30327"/>
                </a:lnTo>
                <a:lnTo>
                  <a:pt x="67754" y="25590"/>
                </a:lnTo>
                <a:lnTo>
                  <a:pt x="64147" y="22542"/>
                </a:lnTo>
                <a:lnTo>
                  <a:pt x="63248" y="21779"/>
                </a:lnTo>
                <a:lnTo>
                  <a:pt x="53086" y="13571"/>
                </a:lnTo>
                <a:lnTo>
                  <a:pt x="42920" y="69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6138317" y="4148863"/>
            <a:ext cx="82829" cy="88684"/>
          </a:xfrm>
          <a:custGeom>
            <a:avLst/>
            <a:gdLst/>
            <a:ahLst/>
            <a:cxnLst/>
            <a:rect l="l" t="t" r="r" b="b"/>
            <a:pathLst>
              <a:path w="82829" h="88684">
                <a:moveTo>
                  <a:pt x="3924" y="76415"/>
                </a:moveTo>
                <a:lnTo>
                  <a:pt x="3644" y="72047"/>
                </a:lnTo>
                <a:lnTo>
                  <a:pt x="6007" y="67373"/>
                </a:lnTo>
                <a:lnTo>
                  <a:pt x="6045" y="62712"/>
                </a:lnTo>
                <a:lnTo>
                  <a:pt x="6083" y="58254"/>
                </a:lnTo>
                <a:lnTo>
                  <a:pt x="6654" y="53530"/>
                </a:lnTo>
                <a:lnTo>
                  <a:pt x="4762" y="49669"/>
                </a:lnTo>
                <a:lnTo>
                  <a:pt x="1905" y="43814"/>
                </a:lnTo>
                <a:lnTo>
                  <a:pt x="0" y="39217"/>
                </a:lnTo>
                <a:lnTo>
                  <a:pt x="0" y="32410"/>
                </a:lnTo>
                <a:lnTo>
                  <a:pt x="2414" y="19770"/>
                </a:lnTo>
                <a:lnTo>
                  <a:pt x="8183" y="8541"/>
                </a:lnTo>
                <a:lnTo>
                  <a:pt x="10642" y="4419"/>
                </a:lnTo>
                <a:lnTo>
                  <a:pt x="12992" y="444"/>
                </a:lnTo>
                <a:lnTo>
                  <a:pt x="14681" y="419"/>
                </a:lnTo>
                <a:lnTo>
                  <a:pt x="18973" y="215"/>
                </a:lnTo>
                <a:lnTo>
                  <a:pt x="23164" y="0"/>
                </a:lnTo>
                <a:lnTo>
                  <a:pt x="27241" y="88"/>
                </a:lnTo>
                <a:lnTo>
                  <a:pt x="31115" y="1511"/>
                </a:lnTo>
                <a:lnTo>
                  <a:pt x="42920" y="6904"/>
                </a:lnTo>
                <a:lnTo>
                  <a:pt x="53086" y="13571"/>
                </a:lnTo>
                <a:lnTo>
                  <a:pt x="63248" y="21779"/>
                </a:lnTo>
                <a:lnTo>
                  <a:pt x="64147" y="22542"/>
                </a:lnTo>
                <a:lnTo>
                  <a:pt x="67754" y="25590"/>
                </a:lnTo>
                <a:lnTo>
                  <a:pt x="73990" y="30327"/>
                </a:lnTo>
                <a:lnTo>
                  <a:pt x="76581" y="34518"/>
                </a:lnTo>
                <a:lnTo>
                  <a:pt x="79298" y="38925"/>
                </a:lnTo>
                <a:lnTo>
                  <a:pt x="82829" y="44500"/>
                </a:lnTo>
                <a:lnTo>
                  <a:pt x="80518" y="48069"/>
                </a:lnTo>
                <a:lnTo>
                  <a:pt x="77152" y="53276"/>
                </a:lnTo>
                <a:lnTo>
                  <a:pt x="72644" y="62141"/>
                </a:lnTo>
                <a:lnTo>
                  <a:pt x="69164" y="65798"/>
                </a:lnTo>
                <a:lnTo>
                  <a:pt x="67271" y="67779"/>
                </a:lnTo>
                <a:lnTo>
                  <a:pt x="65189" y="70954"/>
                </a:lnTo>
                <a:lnTo>
                  <a:pt x="62814" y="72135"/>
                </a:lnTo>
                <a:lnTo>
                  <a:pt x="60617" y="73228"/>
                </a:lnTo>
                <a:lnTo>
                  <a:pt x="57124" y="72758"/>
                </a:lnTo>
                <a:lnTo>
                  <a:pt x="54673" y="72758"/>
                </a:lnTo>
                <a:lnTo>
                  <a:pt x="42162" y="75911"/>
                </a:lnTo>
                <a:lnTo>
                  <a:pt x="31629" y="84171"/>
                </a:lnTo>
                <a:lnTo>
                  <a:pt x="28448" y="88684"/>
                </a:lnTo>
                <a:lnTo>
                  <a:pt x="17607" y="83347"/>
                </a:lnTo>
                <a:lnTo>
                  <a:pt x="4359" y="76637"/>
                </a:lnTo>
                <a:lnTo>
                  <a:pt x="3924" y="764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6137720" y="4171063"/>
            <a:ext cx="24853" cy="52324"/>
          </a:xfrm>
          <a:custGeom>
            <a:avLst/>
            <a:gdLst/>
            <a:ahLst/>
            <a:cxnLst/>
            <a:rect l="l" t="t" r="r" b="b"/>
            <a:pathLst>
              <a:path w="24853" h="52324">
                <a:moveTo>
                  <a:pt x="0" y="6019"/>
                </a:moveTo>
                <a:lnTo>
                  <a:pt x="2146" y="6261"/>
                </a:lnTo>
                <a:lnTo>
                  <a:pt x="5105" y="2044"/>
                </a:lnTo>
                <a:lnTo>
                  <a:pt x="7556" y="1270"/>
                </a:lnTo>
                <a:lnTo>
                  <a:pt x="10883" y="203"/>
                </a:lnTo>
                <a:lnTo>
                  <a:pt x="15303" y="0"/>
                </a:lnTo>
                <a:lnTo>
                  <a:pt x="18110" y="1828"/>
                </a:lnTo>
                <a:lnTo>
                  <a:pt x="22580" y="4749"/>
                </a:lnTo>
                <a:lnTo>
                  <a:pt x="24853" y="12179"/>
                </a:lnTo>
                <a:lnTo>
                  <a:pt x="23723" y="17691"/>
                </a:lnTo>
                <a:lnTo>
                  <a:pt x="23279" y="19837"/>
                </a:lnTo>
                <a:lnTo>
                  <a:pt x="21335" y="23215"/>
                </a:lnTo>
                <a:lnTo>
                  <a:pt x="20396" y="25425"/>
                </a:lnTo>
                <a:lnTo>
                  <a:pt x="18694" y="29337"/>
                </a:lnTo>
                <a:lnTo>
                  <a:pt x="15735" y="33223"/>
                </a:lnTo>
                <a:lnTo>
                  <a:pt x="13360" y="36868"/>
                </a:lnTo>
                <a:lnTo>
                  <a:pt x="9956" y="42113"/>
                </a:lnTo>
                <a:lnTo>
                  <a:pt x="6172" y="47053"/>
                </a:lnTo>
                <a:lnTo>
                  <a:pt x="3619" y="523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6167602" y="4203017"/>
            <a:ext cx="39484" cy="33375"/>
          </a:xfrm>
          <a:custGeom>
            <a:avLst/>
            <a:gdLst/>
            <a:ahLst/>
            <a:cxnLst/>
            <a:rect l="l" t="t" r="r" b="b"/>
            <a:pathLst>
              <a:path w="39484" h="33375">
                <a:moveTo>
                  <a:pt x="37172" y="14033"/>
                </a:moveTo>
                <a:lnTo>
                  <a:pt x="39065" y="8902"/>
                </a:lnTo>
                <a:lnTo>
                  <a:pt x="39484" y="5638"/>
                </a:lnTo>
                <a:lnTo>
                  <a:pt x="34201" y="2565"/>
                </a:lnTo>
                <a:lnTo>
                  <a:pt x="29768" y="0"/>
                </a:lnTo>
                <a:lnTo>
                  <a:pt x="24510" y="1181"/>
                </a:lnTo>
                <a:lnTo>
                  <a:pt x="20599" y="3835"/>
                </a:lnTo>
                <a:lnTo>
                  <a:pt x="14147" y="8191"/>
                </a:lnTo>
                <a:lnTo>
                  <a:pt x="13042" y="12052"/>
                </a:lnTo>
                <a:lnTo>
                  <a:pt x="8470" y="19418"/>
                </a:lnTo>
                <a:lnTo>
                  <a:pt x="6349" y="22834"/>
                </a:lnTo>
                <a:lnTo>
                  <a:pt x="2895" y="31407"/>
                </a:lnTo>
                <a:lnTo>
                  <a:pt x="0" y="333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6175946" y="4088641"/>
            <a:ext cx="10858" cy="36817"/>
          </a:xfrm>
          <a:custGeom>
            <a:avLst/>
            <a:gdLst/>
            <a:ahLst/>
            <a:cxnLst/>
            <a:rect l="l" t="t" r="r" b="b"/>
            <a:pathLst>
              <a:path w="10858" h="36817">
                <a:moveTo>
                  <a:pt x="10858" y="0"/>
                </a:moveTo>
                <a:lnTo>
                  <a:pt x="10655" y="4483"/>
                </a:lnTo>
                <a:lnTo>
                  <a:pt x="8267" y="8712"/>
                </a:lnTo>
                <a:lnTo>
                  <a:pt x="7708" y="13195"/>
                </a:lnTo>
                <a:lnTo>
                  <a:pt x="7162" y="17500"/>
                </a:lnTo>
                <a:lnTo>
                  <a:pt x="5232" y="22644"/>
                </a:lnTo>
                <a:lnTo>
                  <a:pt x="3670" y="26657"/>
                </a:lnTo>
                <a:lnTo>
                  <a:pt x="2908" y="28663"/>
                </a:lnTo>
                <a:lnTo>
                  <a:pt x="0" y="35788"/>
                </a:lnTo>
                <a:lnTo>
                  <a:pt x="1676" y="368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197944" y="4100908"/>
            <a:ext cx="14147" cy="29806"/>
          </a:xfrm>
          <a:custGeom>
            <a:avLst/>
            <a:gdLst/>
            <a:ahLst/>
            <a:cxnLst/>
            <a:rect l="l" t="t" r="r" b="b"/>
            <a:pathLst>
              <a:path w="14147" h="29806">
                <a:moveTo>
                  <a:pt x="13639" y="0"/>
                </a:moveTo>
                <a:lnTo>
                  <a:pt x="14147" y="4826"/>
                </a:lnTo>
                <a:lnTo>
                  <a:pt x="10439" y="9906"/>
                </a:lnTo>
                <a:lnTo>
                  <a:pt x="8597" y="14097"/>
                </a:lnTo>
                <a:lnTo>
                  <a:pt x="7137" y="17424"/>
                </a:lnTo>
                <a:lnTo>
                  <a:pt x="5295" y="20243"/>
                </a:lnTo>
                <a:lnTo>
                  <a:pt x="3543" y="23380"/>
                </a:lnTo>
                <a:lnTo>
                  <a:pt x="2451" y="25349"/>
                </a:lnTo>
                <a:lnTo>
                  <a:pt x="647" y="27762"/>
                </a:lnTo>
                <a:lnTo>
                  <a:pt x="0" y="298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213819" y="4119615"/>
            <a:ext cx="16967" cy="29222"/>
          </a:xfrm>
          <a:custGeom>
            <a:avLst/>
            <a:gdLst/>
            <a:ahLst/>
            <a:cxnLst/>
            <a:rect l="l" t="t" r="r" b="b"/>
            <a:pathLst>
              <a:path w="16967" h="29222">
                <a:moveTo>
                  <a:pt x="16967" y="0"/>
                </a:moveTo>
                <a:lnTo>
                  <a:pt x="16167" y="5803"/>
                </a:lnTo>
                <a:lnTo>
                  <a:pt x="10401" y="12649"/>
                </a:lnTo>
                <a:lnTo>
                  <a:pt x="7086" y="17462"/>
                </a:lnTo>
                <a:lnTo>
                  <a:pt x="4406" y="21335"/>
                </a:lnTo>
                <a:lnTo>
                  <a:pt x="2095" y="24993"/>
                </a:lnTo>
                <a:lnTo>
                  <a:pt x="0" y="292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231065" y="4138895"/>
            <a:ext cx="16421" cy="26009"/>
          </a:xfrm>
          <a:custGeom>
            <a:avLst/>
            <a:gdLst/>
            <a:ahLst/>
            <a:cxnLst/>
            <a:rect l="l" t="t" r="r" b="b"/>
            <a:pathLst>
              <a:path w="16421" h="26009">
                <a:moveTo>
                  <a:pt x="16421" y="0"/>
                </a:moveTo>
                <a:lnTo>
                  <a:pt x="9907" y="10939"/>
                </a:lnTo>
                <a:lnTo>
                  <a:pt x="2646" y="21434"/>
                </a:lnTo>
                <a:lnTo>
                  <a:pt x="0" y="260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160936" y="4080462"/>
            <a:ext cx="5537" cy="38569"/>
          </a:xfrm>
          <a:custGeom>
            <a:avLst/>
            <a:gdLst/>
            <a:ahLst/>
            <a:cxnLst/>
            <a:rect l="l" t="t" r="r" b="b"/>
            <a:pathLst>
              <a:path w="5537" h="38569">
                <a:moveTo>
                  <a:pt x="5283" y="0"/>
                </a:moveTo>
                <a:lnTo>
                  <a:pt x="5537" y="6591"/>
                </a:lnTo>
                <a:lnTo>
                  <a:pt x="3314" y="13309"/>
                </a:lnTo>
                <a:lnTo>
                  <a:pt x="2743" y="19875"/>
                </a:lnTo>
                <a:lnTo>
                  <a:pt x="2425" y="23609"/>
                </a:lnTo>
                <a:lnTo>
                  <a:pt x="2387" y="27343"/>
                </a:lnTo>
                <a:lnTo>
                  <a:pt x="1663" y="31000"/>
                </a:lnTo>
                <a:lnTo>
                  <a:pt x="1168" y="33515"/>
                </a:lnTo>
                <a:lnTo>
                  <a:pt x="723" y="36207"/>
                </a:lnTo>
                <a:lnTo>
                  <a:pt x="0" y="385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073580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786887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865746" y="688201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902326" y="684543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060867" y="273329"/>
            <a:ext cx="2015998" cy="1590560"/>
          </a:xfrm>
          <a:custGeom>
            <a:avLst/>
            <a:gdLst/>
            <a:ahLst/>
            <a:cxnLst/>
            <a:rect l="l" t="t" r="r" b="b"/>
            <a:pathLst>
              <a:path w="2015998" h="1590560">
                <a:moveTo>
                  <a:pt x="0" y="1590560"/>
                </a:moveTo>
                <a:lnTo>
                  <a:pt x="2015998" y="1590560"/>
                </a:lnTo>
                <a:lnTo>
                  <a:pt x="2015998" y="0"/>
                </a:lnTo>
                <a:lnTo>
                  <a:pt x="0" y="0"/>
                </a:lnTo>
                <a:lnTo>
                  <a:pt x="0" y="159056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60867" y="1950440"/>
            <a:ext cx="2015998" cy="177190"/>
          </a:xfrm>
          <a:custGeom>
            <a:avLst/>
            <a:gdLst/>
            <a:ahLst/>
            <a:cxnLst/>
            <a:rect l="l" t="t" r="r" b="b"/>
            <a:pathLst>
              <a:path w="2015998" h="177190">
                <a:moveTo>
                  <a:pt x="0" y="177190"/>
                </a:moveTo>
                <a:lnTo>
                  <a:pt x="2015998" y="177190"/>
                </a:lnTo>
                <a:lnTo>
                  <a:pt x="2015998" y="0"/>
                </a:lnTo>
                <a:lnTo>
                  <a:pt x="0" y="0"/>
                </a:lnTo>
                <a:lnTo>
                  <a:pt x="0" y="17719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060867" y="2214181"/>
            <a:ext cx="2015998" cy="229984"/>
          </a:xfrm>
          <a:custGeom>
            <a:avLst/>
            <a:gdLst/>
            <a:ahLst/>
            <a:cxnLst/>
            <a:rect l="l" t="t" r="r" b="b"/>
            <a:pathLst>
              <a:path w="2015998" h="229984">
                <a:moveTo>
                  <a:pt x="0" y="229984"/>
                </a:moveTo>
                <a:lnTo>
                  <a:pt x="2015998" y="229984"/>
                </a:lnTo>
                <a:lnTo>
                  <a:pt x="2015998" y="0"/>
                </a:lnTo>
                <a:lnTo>
                  <a:pt x="0" y="0"/>
                </a:lnTo>
                <a:lnTo>
                  <a:pt x="0" y="22998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060867" y="2530716"/>
            <a:ext cx="2015998" cy="905090"/>
          </a:xfrm>
          <a:custGeom>
            <a:avLst/>
            <a:gdLst/>
            <a:ahLst/>
            <a:cxnLst/>
            <a:rect l="l" t="t" r="r" b="b"/>
            <a:pathLst>
              <a:path w="2015998" h="905090">
                <a:moveTo>
                  <a:pt x="0" y="905090"/>
                </a:moveTo>
                <a:lnTo>
                  <a:pt x="2015998" y="905090"/>
                </a:lnTo>
                <a:lnTo>
                  <a:pt x="2015998" y="0"/>
                </a:lnTo>
                <a:lnTo>
                  <a:pt x="0" y="0"/>
                </a:lnTo>
                <a:lnTo>
                  <a:pt x="0" y="90509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963015" y="273343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060872" y="2021702"/>
            <a:ext cx="2015998" cy="1414106"/>
          </a:xfrm>
          <a:custGeom>
            <a:avLst/>
            <a:gdLst/>
            <a:ahLst/>
            <a:cxnLst/>
            <a:rect l="l" t="t" r="r" b="b"/>
            <a:pathLst>
              <a:path w="2015998" h="1414106">
                <a:moveTo>
                  <a:pt x="0" y="1414106"/>
                </a:moveTo>
                <a:lnTo>
                  <a:pt x="2015998" y="1414106"/>
                </a:lnTo>
                <a:lnTo>
                  <a:pt x="2015998" y="487984"/>
                </a:lnTo>
                <a:lnTo>
                  <a:pt x="0" y="0"/>
                </a:lnTo>
                <a:lnTo>
                  <a:pt x="0" y="14141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963020" y="1998022"/>
            <a:ext cx="2211717" cy="1437792"/>
          </a:xfrm>
          <a:custGeom>
            <a:avLst/>
            <a:gdLst/>
            <a:ahLst/>
            <a:cxnLst/>
            <a:rect l="l" t="t" r="r" b="b"/>
            <a:pathLst>
              <a:path w="2211717" h="1437792">
                <a:moveTo>
                  <a:pt x="2113846" y="511665"/>
                </a:moveTo>
                <a:lnTo>
                  <a:pt x="97848" y="23684"/>
                </a:lnTo>
              </a:path>
              <a:path w="2211717" h="1437792">
                <a:moveTo>
                  <a:pt x="97848" y="1437792"/>
                </a:moveTo>
                <a:lnTo>
                  <a:pt x="2113846" y="1437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060872" y="578657"/>
            <a:ext cx="835202" cy="990371"/>
          </a:xfrm>
          <a:custGeom>
            <a:avLst/>
            <a:gdLst/>
            <a:ahLst/>
            <a:cxnLst/>
            <a:rect l="l" t="t" r="r" b="b"/>
            <a:pathLst>
              <a:path w="835202" h="990371">
                <a:moveTo>
                  <a:pt x="0" y="990371"/>
                </a:moveTo>
                <a:lnTo>
                  <a:pt x="835202" y="990371"/>
                </a:lnTo>
                <a:lnTo>
                  <a:pt x="0" y="0"/>
                </a:lnTo>
                <a:lnTo>
                  <a:pt x="0" y="9903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963018" y="462627"/>
            <a:ext cx="933056" cy="1106398"/>
          </a:xfrm>
          <a:custGeom>
            <a:avLst/>
            <a:gdLst/>
            <a:ahLst/>
            <a:cxnLst/>
            <a:rect l="l" t="t" r="r" b="b"/>
            <a:pathLst>
              <a:path w="933056" h="1106398">
                <a:moveTo>
                  <a:pt x="97849" y="1106398"/>
                </a:moveTo>
                <a:lnTo>
                  <a:pt x="933056" y="1106398"/>
                </a:lnTo>
                <a:lnTo>
                  <a:pt x="97849" y="116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060873" y="552042"/>
            <a:ext cx="123825" cy="1016990"/>
          </a:xfrm>
          <a:custGeom>
            <a:avLst/>
            <a:gdLst/>
            <a:ahLst/>
            <a:cxnLst/>
            <a:rect l="l" t="t" r="r" b="b"/>
            <a:pathLst>
              <a:path w="123825" h="1016990">
                <a:moveTo>
                  <a:pt x="123825" y="146672"/>
                </a:moveTo>
                <a:lnTo>
                  <a:pt x="84772" y="100368"/>
                </a:lnTo>
                <a:lnTo>
                  <a:pt x="0" y="0"/>
                </a:lnTo>
                <a:lnTo>
                  <a:pt x="0" y="77558"/>
                </a:lnTo>
                <a:lnTo>
                  <a:pt x="84772" y="179882"/>
                </a:lnTo>
                <a:lnTo>
                  <a:pt x="84772" y="1016990"/>
                </a:lnTo>
                <a:lnTo>
                  <a:pt x="123825" y="1016990"/>
                </a:lnTo>
                <a:lnTo>
                  <a:pt x="123825" y="1466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963011" y="436153"/>
            <a:ext cx="221678" cy="1132878"/>
          </a:xfrm>
          <a:custGeom>
            <a:avLst/>
            <a:gdLst/>
            <a:ahLst/>
            <a:cxnLst/>
            <a:rect l="l" t="t" r="r" b="b"/>
            <a:pathLst>
              <a:path w="221678" h="1132878">
                <a:moveTo>
                  <a:pt x="221678" y="262559"/>
                </a:moveTo>
                <a:lnTo>
                  <a:pt x="182638" y="216255"/>
                </a:lnTo>
                <a:lnTo>
                  <a:pt x="97856" y="115888"/>
                </a:lnTo>
              </a:path>
              <a:path w="221678" h="1132878">
                <a:moveTo>
                  <a:pt x="97856" y="193442"/>
                </a:moveTo>
                <a:lnTo>
                  <a:pt x="182638" y="295770"/>
                </a:lnTo>
                <a:lnTo>
                  <a:pt x="182638" y="1132878"/>
                </a:lnTo>
                <a:lnTo>
                  <a:pt x="221678" y="1132878"/>
                </a:lnTo>
                <a:lnTo>
                  <a:pt x="221678" y="2625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223731" y="744346"/>
            <a:ext cx="328218" cy="824687"/>
          </a:xfrm>
          <a:custGeom>
            <a:avLst/>
            <a:gdLst/>
            <a:ahLst/>
            <a:cxnLst/>
            <a:rect l="l" t="t" r="r" b="b"/>
            <a:pathLst>
              <a:path w="328218" h="824687">
                <a:moveTo>
                  <a:pt x="328218" y="389293"/>
                </a:moveTo>
                <a:lnTo>
                  <a:pt x="289179" y="343001"/>
                </a:lnTo>
                <a:lnTo>
                  <a:pt x="289179" y="343306"/>
                </a:lnTo>
                <a:lnTo>
                  <a:pt x="0" y="0"/>
                </a:lnTo>
                <a:lnTo>
                  <a:pt x="0" y="65938"/>
                </a:lnTo>
                <a:lnTo>
                  <a:pt x="289179" y="415607"/>
                </a:lnTo>
                <a:lnTo>
                  <a:pt x="289179" y="824687"/>
                </a:lnTo>
                <a:lnTo>
                  <a:pt x="328218" y="824687"/>
                </a:lnTo>
                <a:lnTo>
                  <a:pt x="328218" y="3892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223731" y="744346"/>
            <a:ext cx="328218" cy="824687"/>
          </a:xfrm>
          <a:custGeom>
            <a:avLst/>
            <a:gdLst/>
            <a:ahLst/>
            <a:cxnLst/>
            <a:rect l="l" t="t" r="r" b="b"/>
            <a:pathLst>
              <a:path w="328218" h="824687">
                <a:moveTo>
                  <a:pt x="289179" y="343001"/>
                </a:moveTo>
                <a:lnTo>
                  <a:pt x="289179" y="343306"/>
                </a:lnTo>
                <a:lnTo>
                  <a:pt x="0" y="0"/>
                </a:lnTo>
                <a:lnTo>
                  <a:pt x="0" y="65938"/>
                </a:lnTo>
                <a:lnTo>
                  <a:pt x="289179" y="415607"/>
                </a:lnTo>
                <a:lnTo>
                  <a:pt x="289179" y="824687"/>
                </a:lnTo>
                <a:lnTo>
                  <a:pt x="328218" y="824687"/>
                </a:lnTo>
                <a:lnTo>
                  <a:pt x="328218" y="389293"/>
                </a:lnTo>
                <a:lnTo>
                  <a:pt x="289179" y="3430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060868" y="698788"/>
            <a:ext cx="858748" cy="870242"/>
          </a:xfrm>
          <a:custGeom>
            <a:avLst/>
            <a:gdLst/>
            <a:ahLst/>
            <a:cxnLst/>
            <a:rect l="l" t="t" r="r" b="b"/>
            <a:pathLst>
              <a:path w="858748" h="870242">
                <a:moveTo>
                  <a:pt x="530123" y="481076"/>
                </a:moveTo>
                <a:lnTo>
                  <a:pt x="491083" y="434797"/>
                </a:lnTo>
                <a:lnTo>
                  <a:pt x="489851" y="715784"/>
                </a:lnTo>
                <a:lnTo>
                  <a:pt x="162864" y="319989"/>
                </a:lnTo>
                <a:lnTo>
                  <a:pt x="162864" y="46304"/>
                </a:lnTo>
                <a:lnTo>
                  <a:pt x="123825" y="0"/>
                </a:lnTo>
                <a:lnTo>
                  <a:pt x="123825" y="272656"/>
                </a:lnTo>
                <a:lnTo>
                  <a:pt x="0" y="122529"/>
                </a:lnTo>
                <a:lnTo>
                  <a:pt x="0" y="219430"/>
                </a:lnTo>
                <a:lnTo>
                  <a:pt x="123825" y="369862"/>
                </a:lnTo>
                <a:lnTo>
                  <a:pt x="123825" y="870242"/>
                </a:lnTo>
                <a:lnTo>
                  <a:pt x="162864" y="870242"/>
                </a:lnTo>
                <a:lnTo>
                  <a:pt x="162864" y="417296"/>
                </a:lnTo>
                <a:lnTo>
                  <a:pt x="372960" y="672541"/>
                </a:lnTo>
                <a:lnTo>
                  <a:pt x="530123" y="861136"/>
                </a:lnTo>
                <a:lnTo>
                  <a:pt x="535698" y="870242"/>
                </a:lnTo>
                <a:lnTo>
                  <a:pt x="616699" y="870242"/>
                </a:lnTo>
                <a:lnTo>
                  <a:pt x="530123" y="763231"/>
                </a:lnTo>
                <a:lnTo>
                  <a:pt x="530123" y="542696"/>
                </a:lnTo>
                <a:lnTo>
                  <a:pt x="806488" y="870242"/>
                </a:lnTo>
                <a:lnTo>
                  <a:pt x="858748" y="870242"/>
                </a:lnTo>
                <a:lnTo>
                  <a:pt x="530123" y="4810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963018" y="698801"/>
            <a:ext cx="956602" cy="870229"/>
          </a:xfrm>
          <a:custGeom>
            <a:avLst/>
            <a:gdLst/>
            <a:ahLst/>
            <a:cxnLst/>
            <a:rect l="l" t="t" r="r" b="b"/>
            <a:pathLst>
              <a:path w="956602" h="870229">
                <a:moveTo>
                  <a:pt x="627976" y="481063"/>
                </a:moveTo>
                <a:lnTo>
                  <a:pt x="588937" y="434771"/>
                </a:lnTo>
                <a:lnTo>
                  <a:pt x="588035" y="638382"/>
                </a:lnTo>
              </a:path>
              <a:path w="956602" h="870229">
                <a:moveTo>
                  <a:pt x="425092" y="518948"/>
                </a:moveTo>
                <a:lnTo>
                  <a:pt x="587692" y="715771"/>
                </a:lnTo>
                <a:lnTo>
                  <a:pt x="588035" y="638382"/>
                </a:lnTo>
              </a:path>
              <a:path w="956602" h="870229">
                <a:moveTo>
                  <a:pt x="904341" y="870229"/>
                </a:moveTo>
                <a:lnTo>
                  <a:pt x="956602" y="870229"/>
                </a:lnTo>
                <a:lnTo>
                  <a:pt x="627976" y="481063"/>
                </a:lnTo>
              </a:path>
              <a:path w="956602" h="870229">
                <a:moveTo>
                  <a:pt x="260718" y="319976"/>
                </a:moveTo>
                <a:lnTo>
                  <a:pt x="260718" y="46291"/>
                </a:lnTo>
                <a:lnTo>
                  <a:pt x="221678" y="0"/>
                </a:lnTo>
                <a:lnTo>
                  <a:pt x="221678" y="272643"/>
                </a:lnTo>
                <a:lnTo>
                  <a:pt x="97849" y="122502"/>
                </a:lnTo>
              </a:path>
              <a:path w="956602" h="870229">
                <a:moveTo>
                  <a:pt x="97849" y="219410"/>
                </a:moveTo>
                <a:lnTo>
                  <a:pt x="221678" y="369849"/>
                </a:lnTo>
              </a:path>
              <a:path w="956602" h="870229">
                <a:moveTo>
                  <a:pt x="425092" y="518948"/>
                </a:moveTo>
                <a:lnTo>
                  <a:pt x="260718" y="319976"/>
                </a:lnTo>
              </a:path>
              <a:path w="956602" h="870229">
                <a:moveTo>
                  <a:pt x="260718" y="417283"/>
                </a:moveTo>
                <a:lnTo>
                  <a:pt x="470814" y="672541"/>
                </a:lnTo>
                <a:lnTo>
                  <a:pt x="627976" y="861123"/>
                </a:lnTo>
              </a:path>
              <a:path w="956602" h="870229">
                <a:moveTo>
                  <a:pt x="221678" y="369849"/>
                </a:moveTo>
                <a:lnTo>
                  <a:pt x="221678" y="870229"/>
                </a:lnTo>
                <a:lnTo>
                  <a:pt x="260718" y="870229"/>
                </a:lnTo>
                <a:lnTo>
                  <a:pt x="260718" y="417283"/>
                </a:lnTo>
              </a:path>
              <a:path w="956602" h="870229">
                <a:moveTo>
                  <a:pt x="627976" y="542670"/>
                </a:moveTo>
                <a:lnTo>
                  <a:pt x="627976" y="763219"/>
                </a:lnTo>
                <a:lnTo>
                  <a:pt x="709342" y="863804"/>
                </a:lnTo>
              </a:path>
              <a:path w="956602" h="870229">
                <a:moveTo>
                  <a:pt x="627976" y="861123"/>
                </a:moveTo>
                <a:lnTo>
                  <a:pt x="633552" y="870229"/>
                </a:lnTo>
                <a:lnTo>
                  <a:pt x="714540" y="870229"/>
                </a:lnTo>
                <a:lnTo>
                  <a:pt x="709342" y="863804"/>
                </a:lnTo>
              </a:path>
              <a:path w="956602" h="870229">
                <a:moveTo>
                  <a:pt x="904341" y="870229"/>
                </a:moveTo>
                <a:lnTo>
                  <a:pt x="627976" y="5426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060873" y="273334"/>
            <a:ext cx="1450327" cy="1526298"/>
          </a:xfrm>
          <a:custGeom>
            <a:avLst/>
            <a:gdLst/>
            <a:ahLst/>
            <a:cxnLst/>
            <a:rect l="l" t="t" r="r" b="b"/>
            <a:pathLst>
              <a:path w="1450327" h="1526298">
                <a:moveTo>
                  <a:pt x="991984" y="1350632"/>
                </a:moveTo>
                <a:lnTo>
                  <a:pt x="0" y="1350632"/>
                </a:lnTo>
                <a:lnTo>
                  <a:pt x="0" y="1526298"/>
                </a:lnTo>
                <a:lnTo>
                  <a:pt x="1450327" y="1526298"/>
                </a:lnTo>
                <a:lnTo>
                  <a:pt x="59474" y="0"/>
                </a:lnTo>
                <a:lnTo>
                  <a:pt x="0" y="0"/>
                </a:lnTo>
                <a:lnTo>
                  <a:pt x="0" y="162140"/>
                </a:lnTo>
                <a:lnTo>
                  <a:pt x="991984" y="135063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963018" y="273343"/>
            <a:ext cx="1548180" cy="1526286"/>
          </a:xfrm>
          <a:custGeom>
            <a:avLst/>
            <a:gdLst/>
            <a:ahLst/>
            <a:cxnLst/>
            <a:rect l="l" t="t" r="r" b="b"/>
            <a:pathLst>
              <a:path w="1548180" h="1526286">
                <a:moveTo>
                  <a:pt x="97849" y="162128"/>
                </a:moveTo>
                <a:lnTo>
                  <a:pt x="1089837" y="1350632"/>
                </a:lnTo>
                <a:lnTo>
                  <a:pt x="97849" y="1350632"/>
                </a:lnTo>
              </a:path>
              <a:path w="1548180" h="1526286">
                <a:moveTo>
                  <a:pt x="97849" y="1526285"/>
                </a:moveTo>
                <a:lnTo>
                  <a:pt x="1548180" y="1526285"/>
                </a:lnTo>
                <a:lnTo>
                  <a:pt x="157314" y="0"/>
                </a:lnTo>
              </a:path>
              <a:path w="1548180" h="1526286">
                <a:moveTo>
                  <a:pt x="157314" y="0"/>
                </a:moveTo>
                <a:lnTo>
                  <a:pt x="978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073322" y="272430"/>
            <a:ext cx="1437881" cy="1527200"/>
          </a:xfrm>
          <a:custGeom>
            <a:avLst/>
            <a:gdLst/>
            <a:ahLst/>
            <a:cxnLst/>
            <a:rect l="l" t="t" r="r" b="b"/>
            <a:pathLst>
              <a:path w="1437881" h="1527200">
                <a:moveTo>
                  <a:pt x="1437881" y="1527200"/>
                </a:moveTo>
                <a:lnTo>
                  <a:pt x="47015" y="914"/>
                </a:lnTo>
                <a:lnTo>
                  <a:pt x="0" y="0"/>
                </a:lnTo>
                <a:lnTo>
                  <a:pt x="1371815" y="1527200"/>
                </a:lnTo>
                <a:lnTo>
                  <a:pt x="1437881" y="15272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073322" y="272430"/>
            <a:ext cx="1437881" cy="1527200"/>
          </a:xfrm>
          <a:custGeom>
            <a:avLst/>
            <a:gdLst/>
            <a:ahLst/>
            <a:cxnLst/>
            <a:rect l="l" t="t" r="r" b="b"/>
            <a:pathLst>
              <a:path w="1437881" h="1527200">
                <a:moveTo>
                  <a:pt x="1437881" y="1527200"/>
                </a:moveTo>
                <a:lnTo>
                  <a:pt x="47015" y="914"/>
                </a:lnTo>
                <a:lnTo>
                  <a:pt x="0" y="0"/>
                </a:lnTo>
                <a:lnTo>
                  <a:pt x="1371815" y="1527200"/>
                </a:lnTo>
                <a:lnTo>
                  <a:pt x="1437881" y="15272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060867" y="1650034"/>
            <a:ext cx="991984" cy="0"/>
          </a:xfrm>
          <a:custGeom>
            <a:avLst/>
            <a:gdLst/>
            <a:ahLst/>
            <a:cxnLst/>
            <a:rect l="l" t="t" r="r" b="b"/>
            <a:pathLst>
              <a:path w="991984">
                <a:moveTo>
                  <a:pt x="0" y="0"/>
                </a:moveTo>
                <a:lnTo>
                  <a:pt x="991984" y="0"/>
                </a:lnTo>
              </a:path>
            </a:pathLst>
          </a:custGeom>
          <a:ln w="5339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963015" y="1623987"/>
            <a:ext cx="1089837" cy="52108"/>
          </a:xfrm>
          <a:custGeom>
            <a:avLst/>
            <a:gdLst/>
            <a:ahLst/>
            <a:cxnLst/>
            <a:rect l="l" t="t" r="r" b="b"/>
            <a:pathLst>
              <a:path w="1089837" h="52108">
                <a:moveTo>
                  <a:pt x="1089837" y="0"/>
                </a:moveTo>
                <a:lnTo>
                  <a:pt x="97853" y="0"/>
                </a:lnTo>
              </a:path>
              <a:path w="1089837" h="52108">
                <a:moveTo>
                  <a:pt x="97853" y="52108"/>
                </a:moveTo>
                <a:lnTo>
                  <a:pt x="1089837" y="52108"/>
                </a:lnTo>
                <a:lnTo>
                  <a:pt x="10898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060868" y="1854569"/>
            <a:ext cx="1597621" cy="9321"/>
          </a:xfrm>
          <a:custGeom>
            <a:avLst/>
            <a:gdLst/>
            <a:ahLst/>
            <a:cxnLst/>
            <a:rect l="l" t="t" r="r" b="b"/>
            <a:pathLst>
              <a:path w="1597621" h="9321">
                <a:moveTo>
                  <a:pt x="0" y="9321"/>
                </a:moveTo>
                <a:lnTo>
                  <a:pt x="1597621" y="9321"/>
                </a:lnTo>
                <a:lnTo>
                  <a:pt x="1597621" y="0"/>
                </a:lnTo>
                <a:lnTo>
                  <a:pt x="0" y="0"/>
                </a:lnTo>
                <a:lnTo>
                  <a:pt x="0" y="93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060868" y="1950440"/>
            <a:ext cx="1597621" cy="177190"/>
          </a:xfrm>
          <a:custGeom>
            <a:avLst/>
            <a:gdLst/>
            <a:ahLst/>
            <a:cxnLst/>
            <a:rect l="l" t="t" r="r" b="b"/>
            <a:pathLst>
              <a:path w="1597621" h="177190">
                <a:moveTo>
                  <a:pt x="0" y="177190"/>
                </a:moveTo>
                <a:lnTo>
                  <a:pt x="1597621" y="177190"/>
                </a:lnTo>
                <a:lnTo>
                  <a:pt x="1597621" y="0"/>
                </a:lnTo>
                <a:lnTo>
                  <a:pt x="0" y="0"/>
                </a:lnTo>
                <a:lnTo>
                  <a:pt x="0" y="1771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60868" y="2214181"/>
            <a:ext cx="1597621" cy="229984"/>
          </a:xfrm>
          <a:custGeom>
            <a:avLst/>
            <a:gdLst/>
            <a:ahLst/>
            <a:cxnLst/>
            <a:rect l="l" t="t" r="r" b="b"/>
            <a:pathLst>
              <a:path w="1597621" h="229984">
                <a:moveTo>
                  <a:pt x="0" y="229984"/>
                </a:moveTo>
                <a:lnTo>
                  <a:pt x="1597621" y="229984"/>
                </a:lnTo>
                <a:lnTo>
                  <a:pt x="1597621" y="0"/>
                </a:lnTo>
                <a:lnTo>
                  <a:pt x="0" y="0"/>
                </a:lnTo>
                <a:lnTo>
                  <a:pt x="0" y="2299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060868" y="2530716"/>
            <a:ext cx="1597621" cy="905090"/>
          </a:xfrm>
          <a:custGeom>
            <a:avLst/>
            <a:gdLst/>
            <a:ahLst/>
            <a:cxnLst/>
            <a:rect l="l" t="t" r="r" b="b"/>
            <a:pathLst>
              <a:path w="1597621" h="905090">
                <a:moveTo>
                  <a:pt x="0" y="905090"/>
                </a:moveTo>
                <a:lnTo>
                  <a:pt x="1597621" y="905090"/>
                </a:lnTo>
                <a:lnTo>
                  <a:pt x="1597621" y="0"/>
                </a:lnTo>
                <a:lnTo>
                  <a:pt x="0" y="0"/>
                </a:lnTo>
                <a:lnTo>
                  <a:pt x="0" y="9050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63015" y="1854580"/>
            <a:ext cx="1695475" cy="1581238"/>
          </a:xfrm>
          <a:custGeom>
            <a:avLst/>
            <a:gdLst/>
            <a:ahLst/>
            <a:cxnLst/>
            <a:rect l="l" t="t" r="r" b="b"/>
            <a:pathLst>
              <a:path w="1695475" h="1581238">
                <a:moveTo>
                  <a:pt x="1695475" y="0"/>
                </a:moveTo>
                <a:lnTo>
                  <a:pt x="97853" y="0"/>
                </a:lnTo>
              </a:path>
              <a:path w="1695475" h="1581238">
                <a:moveTo>
                  <a:pt x="97853" y="1581238"/>
                </a:moveTo>
                <a:lnTo>
                  <a:pt x="1695475" y="1581238"/>
                </a:lnTo>
                <a:lnTo>
                  <a:pt x="16954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815857" y="2232367"/>
            <a:ext cx="772744" cy="0"/>
          </a:xfrm>
          <a:custGeom>
            <a:avLst/>
            <a:gdLst/>
            <a:ahLst/>
            <a:cxnLst/>
            <a:rect l="l" t="t" r="r" b="b"/>
            <a:pathLst>
              <a:path w="772744">
                <a:moveTo>
                  <a:pt x="0" y="0"/>
                </a:moveTo>
                <a:lnTo>
                  <a:pt x="772744" y="0"/>
                </a:lnTo>
              </a:path>
            </a:pathLst>
          </a:custGeom>
          <a:ln w="2816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060868" y="2232367"/>
            <a:ext cx="685101" cy="0"/>
          </a:xfrm>
          <a:custGeom>
            <a:avLst/>
            <a:gdLst/>
            <a:ahLst/>
            <a:cxnLst/>
            <a:rect l="l" t="t" r="r" b="b"/>
            <a:pathLst>
              <a:path w="685101">
                <a:moveTo>
                  <a:pt x="0" y="0"/>
                </a:moveTo>
                <a:lnTo>
                  <a:pt x="685101" y="0"/>
                </a:lnTo>
              </a:path>
            </a:pathLst>
          </a:custGeom>
          <a:ln w="2816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963027" y="2218918"/>
            <a:ext cx="1625587" cy="26898"/>
          </a:xfrm>
          <a:custGeom>
            <a:avLst/>
            <a:gdLst/>
            <a:ahLst/>
            <a:cxnLst/>
            <a:rect l="l" t="t" r="r" b="b"/>
            <a:pathLst>
              <a:path w="1625587" h="26898">
                <a:moveTo>
                  <a:pt x="1625587" y="0"/>
                </a:moveTo>
                <a:lnTo>
                  <a:pt x="97840" y="0"/>
                </a:lnTo>
              </a:path>
              <a:path w="1625587" h="26898">
                <a:moveTo>
                  <a:pt x="97840" y="26898"/>
                </a:moveTo>
                <a:lnTo>
                  <a:pt x="1625587" y="26898"/>
                </a:lnTo>
                <a:lnTo>
                  <a:pt x="16255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060868" y="2623610"/>
            <a:ext cx="1527733" cy="0"/>
          </a:xfrm>
          <a:custGeom>
            <a:avLst/>
            <a:gdLst/>
            <a:ahLst/>
            <a:cxnLst/>
            <a:rect l="l" t="t" r="r" b="b"/>
            <a:pathLst>
              <a:path w="1527733">
                <a:moveTo>
                  <a:pt x="0" y="0"/>
                </a:moveTo>
                <a:lnTo>
                  <a:pt x="1527733" y="0"/>
                </a:lnTo>
              </a:path>
            </a:pathLst>
          </a:custGeom>
          <a:ln w="28181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963027" y="2610167"/>
            <a:ext cx="1625587" cy="26898"/>
          </a:xfrm>
          <a:custGeom>
            <a:avLst/>
            <a:gdLst/>
            <a:ahLst/>
            <a:cxnLst/>
            <a:rect l="l" t="t" r="r" b="b"/>
            <a:pathLst>
              <a:path w="1625587" h="26898">
                <a:moveTo>
                  <a:pt x="1625587" y="0"/>
                </a:moveTo>
                <a:lnTo>
                  <a:pt x="97840" y="0"/>
                </a:lnTo>
              </a:path>
              <a:path w="1625587" h="26898">
                <a:moveTo>
                  <a:pt x="97840" y="26898"/>
                </a:moveTo>
                <a:lnTo>
                  <a:pt x="1625587" y="26898"/>
                </a:lnTo>
                <a:lnTo>
                  <a:pt x="16255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060868" y="3014853"/>
            <a:ext cx="1527733" cy="0"/>
          </a:xfrm>
          <a:custGeom>
            <a:avLst/>
            <a:gdLst/>
            <a:ahLst/>
            <a:cxnLst/>
            <a:rect l="l" t="t" r="r" b="b"/>
            <a:pathLst>
              <a:path w="1527733">
                <a:moveTo>
                  <a:pt x="0" y="0"/>
                </a:moveTo>
                <a:lnTo>
                  <a:pt x="1527733" y="0"/>
                </a:lnTo>
              </a:path>
            </a:pathLst>
          </a:custGeom>
          <a:ln w="2816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963027" y="3001416"/>
            <a:ext cx="1625587" cy="26898"/>
          </a:xfrm>
          <a:custGeom>
            <a:avLst/>
            <a:gdLst/>
            <a:ahLst/>
            <a:cxnLst/>
            <a:rect l="l" t="t" r="r" b="b"/>
            <a:pathLst>
              <a:path w="1625587" h="26898">
                <a:moveTo>
                  <a:pt x="1625587" y="0"/>
                </a:moveTo>
                <a:lnTo>
                  <a:pt x="97840" y="0"/>
                </a:lnTo>
              </a:path>
              <a:path w="1625587" h="26898">
                <a:moveTo>
                  <a:pt x="97840" y="26898"/>
                </a:moveTo>
                <a:lnTo>
                  <a:pt x="1625587" y="26898"/>
                </a:lnTo>
                <a:lnTo>
                  <a:pt x="16255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183023" y="1894314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0" y="1197668"/>
                </a:moveTo>
                <a:lnTo>
                  <a:pt x="0" y="1541500"/>
                </a:lnTo>
                <a:lnTo>
                  <a:pt x="55740" y="1541500"/>
                </a:lnTo>
                <a:lnTo>
                  <a:pt x="55740" y="0"/>
                </a:lnTo>
                <a:lnTo>
                  <a:pt x="0" y="0"/>
                </a:lnTo>
                <a:lnTo>
                  <a:pt x="0" y="324611"/>
                </a:lnTo>
                <a:lnTo>
                  <a:pt x="28879" y="351510"/>
                </a:lnTo>
                <a:lnTo>
                  <a:pt x="0" y="351510"/>
                </a:lnTo>
                <a:lnTo>
                  <a:pt x="0" y="715848"/>
                </a:lnTo>
                <a:lnTo>
                  <a:pt x="28879" y="742759"/>
                </a:lnTo>
                <a:lnTo>
                  <a:pt x="0" y="742759"/>
                </a:lnTo>
                <a:lnTo>
                  <a:pt x="0" y="1107097"/>
                </a:lnTo>
                <a:lnTo>
                  <a:pt x="28879" y="1133995"/>
                </a:lnTo>
                <a:lnTo>
                  <a:pt x="0" y="1133995"/>
                </a:lnTo>
                <a:lnTo>
                  <a:pt x="0" y="119766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83023" y="1894314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55740" y="1541500"/>
                </a:moveTo>
                <a:lnTo>
                  <a:pt x="0" y="1541500"/>
                </a:lnTo>
                <a:lnTo>
                  <a:pt x="0" y="1538546"/>
                </a:lnTo>
                <a:lnTo>
                  <a:pt x="0" y="1530090"/>
                </a:lnTo>
                <a:lnTo>
                  <a:pt x="0" y="1516744"/>
                </a:lnTo>
                <a:lnTo>
                  <a:pt x="0" y="1499120"/>
                </a:lnTo>
                <a:lnTo>
                  <a:pt x="0" y="1477827"/>
                </a:lnTo>
                <a:lnTo>
                  <a:pt x="0" y="1453479"/>
                </a:lnTo>
                <a:lnTo>
                  <a:pt x="0" y="1426686"/>
                </a:lnTo>
                <a:lnTo>
                  <a:pt x="0" y="1398058"/>
                </a:lnTo>
                <a:lnTo>
                  <a:pt x="0" y="1368209"/>
                </a:lnTo>
                <a:lnTo>
                  <a:pt x="0" y="1337748"/>
                </a:lnTo>
                <a:lnTo>
                  <a:pt x="0" y="1307287"/>
                </a:lnTo>
                <a:lnTo>
                  <a:pt x="0" y="1277437"/>
                </a:lnTo>
                <a:lnTo>
                  <a:pt x="0" y="1248810"/>
                </a:lnTo>
                <a:lnTo>
                  <a:pt x="0" y="1222016"/>
                </a:lnTo>
                <a:lnTo>
                  <a:pt x="0" y="1197668"/>
                </a:lnTo>
                <a:lnTo>
                  <a:pt x="0" y="1176376"/>
                </a:lnTo>
                <a:lnTo>
                  <a:pt x="0" y="1158751"/>
                </a:lnTo>
                <a:lnTo>
                  <a:pt x="0" y="1145405"/>
                </a:lnTo>
                <a:lnTo>
                  <a:pt x="0" y="1136950"/>
                </a:lnTo>
                <a:lnTo>
                  <a:pt x="0" y="1133995"/>
                </a:lnTo>
                <a:lnTo>
                  <a:pt x="28879" y="1133995"/>
                </a:lnTo>
                <a:lnTo>
                  <a:pt x="0" y="1107097"/>
                </a:lnTo>
                <a:lnTo>
                  <a:pt x="0" y="742759"/>
                </a:lnTo>
                <a:lnTo>
                  <a:pt x="28879" y="742759"/>
                </a:lnTo>
                <a:lnTo>
                  <a:pt x="0" y="715848"/>
                </a:lnTo>
                <a:lnTo>
                  <a:pt x="0" y="351510"/>
                </a:lnTo>
                <a:lnTo>
                  <a:pt x="28879" y="351510"/>
                </a:lnTo>
                <a:lnTo>
                  <a:pt x="0" y="324611"/>
                </a:lnTo>
                <a:lnTo>
                  <a:pt x="0" y="278314"/>
                </a:lnTo>
                <a:lnTo>
                  <a:pt x="0" y="236642"/>
                </a:lnTo>
                <a:lnTo>
                  <a:pt x="0" y="199352"/>
                </a:lnTo>
                <a:lnTo>
                  <a:pt x="0" y="166201"/>
                </a:lnTo>
                <a:lnTo>
                  <a:pt x="0" y="136945"/>
                </a:lnTo>
                <a:lnTo>
                  <a:pt x="0" y="111341"/>
                </a:lnTo>
                <a:lnTo>
                  <a:pt x="0" y="89146"/>
                </a:lnTo>
                <a:lnTo>
                  <a:pt x="0" y="70116"/>
                </a:lnTo>
                <a:lnTo>
                  <a:pt x="0" y="54007"/>
                </a:lnTo>
                <a:lnTo>
                  <a:pt x="0" y="40576"/>
                </a:lnTo>
                <a:lnTo>
                  <a:pt x="0" y="29580"/>
                </a:lnTo>
                <a:lnTo>
                  <a:pt x="0" y="20775"/>
                </a:lnTo>
                <a:lnTo>
                  <a:pt x="0" y="13917"/>
                </a:lnTo>
                <a:lnTo>
                  <a:pt x="0" y="8764"/>
                </a:lnTo>
                <a:lnTo>
                  <a:pt x="0" y="5072"/>
                </a:lnTo>
                <a:lnTo>
                  <a:pt x="0" y="2596"/>
                </a:lnTo>
                <a:lnTo>
                  <a:pt x="0" y="1095"/>
                </a:lnTo>
                <a:lnTo>
                  <a:pt x="0" y="324"/>
                </a:lnTo>
                <a:lnTo>
                  <a:pt x="0" y="0"/>
                </a:lnTo>
                <a:lnTo>
                  <a:pt x="55740" y="0"/>
                </a:lnTo>
                <a:lnTo>
                  <a:pt x="55740" y="1541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220982" y="1894314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28892" y="742759"/>
                </a:moveTo>
                <a:lnTo>
                  <a:pt x="0" y="742759"/>
                </a:lnTo>
                <a:lnTo>
                  <a:pt x="0" y="1107097"/>
                </a:lnTo>
                <a:lnTo>
                  <a:pt x="28892" y="1133995"/>
                </a:lnTo>
                <a:lnTo>
                  <a:pt x="0" y="1133995"/>
                </a:lnTo>
                <a:lnTo>
                  <a:pt x="0" y="1541500"/>
                </a:lnTo>
                <a:lnTo>
                  <a:pt x="55740" y="1541500"/>
                </a:lnTo>
                <a:lnTo>
                  <a:pt x="55740" y="0"/>
                </a:lnTo>
                <a:lnTo>
                  <a:pt x="0" y="0"/>
                </a:lnTo>
                <a:lnTo>
                  <a:pt x="0" y="324611"/>
                </a:lnTo>
                <a:lnTo>
                  <a:pt x="28892" y="351510"/>
                </a:lnTo>
                <a:lnTo>
                  <a:pt x="0" y="351510"/>
                </a:lnTo>
                <a:lnTo>
                  <a:pt x="0" y="715848"/>
                </a:lnTo>
                <a:lnTo>
                  <a:pt x="28892" y="74275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220982" y="1894314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55740" y="1541500"/>
                </a:moveTo>
                <a:lnTo>
                  <a:pt x="0" y="1541500"/>
                </a:lnTo>
                <a:lnTo>
                  <a:pt x="0" y="1133995"/>
                </a:lnTo>
                <a:lnTo>
                  <a:pt x="28892" y="1133995"/>
                </a:lnTo>
                <a:lnTo>
                  <a:pt x="0" y="1107097"/>
                </a:lnTo>
                <a:lnTo>
                  <a:pt x="0" y="742759"/>
                </a:lnTo>
                <a:lnTo>
                  <a:pt x="28892" y="742759"/>
                </a:lnTo>
                <a:lnTo>
                  <a:pt x="0" y="715848"/>
                </a:lnTo>
                <a:lnTo>
                  <a:pt x="0" y="351510"/>
                </a:lnTo>
                <a:lnTo>
                  <a:pt x="28892" y="351510"/>
                </a:lnTo>
                <a:lnTo>
                  <a:pt x="0" y="324611"/>
                </a:lnTo>
                <a:lnTo>
                  <a:pt x="0" y="0"/>
                </a:lnTo>
                <a:lnTo>
                  <a:pt x="55740" y="0"/>
                </a:lnTo>
                <a:lnTo>
                  <a:pt x="55740" y="1541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559717" y="1894314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0" y="1197668"/>
                </a:moveTo>
                <a:lnTo>
                  <a:pt x="0" y="1541500"/>
                </a:lnTo>
                <a:lnTo>
                  <a:pt x="55740" y="1541500"/>
                </a:lnTo>
                <a:lnTo>
                  <a:pt x="55740" y="0"/>
                </a:lnTo>
                <a:lnTo>
                  <a:pt x="0" y="0"/>
                </a:lnTo>
                <a:lnTo>
                  <a:pt x="0" y="324611"/>
                </a:lnTo>
                <a:lnTo>
                  <a:pt x="28892" y="351510"/>
                </a:lnTo>
                <a:lnTo>
                  <a:pt x="0" y="351510"/>
                </a:lnTo>
                <a:lnTo>
                  <a:pt x="0" y="715848"/>
                </a:lnTo>
                <a:lnTo>
                  <a:pt x="28892" y="742759"/>
                </a:lnTo>
                <a:lnTo>
                  <a:pt x="0" y="742759"/>
                </a:lnTo>
                <a:lnTo>
                  <a:pt x="0" y="1107097"/>
                </a:lnTo>
                <a:lnTo>
                  <a:pt x="28892" y="1133995"/>
                </a:lnTo>
                <a:lnTo>
                  <a:pt x="0" y="1133995"/>
                </a:lnTo>
                <a:lnTo>
                  <a:pt x="0" y="119766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559717" y="1894314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55740" y="1541500"/>
                </a:moveTo>
                <a:lnTo>
                  <a:pt x="0" y="1541500"/>
                </a:lnTo>
                <a:lnTo>
                  <a:pt x="0" y="1538546"/>
                </a:lnTo>
                <a:lnTo>
                  <a:pt x="0" y="1530090"/>
                </a:lnTo>
                <a:lnTo>
                  <a:pt x="0" y="1516744"/>
                </a:lnTo>
                <a:lnTo>
                  <a:pt x="0" y="1499120"/>
                </a:lnTo>
                <a:lnTo>
                  <a:pt x="0" y="1477827"/>
                </a:lnTo>
                <a:lnTo>
                  <a:pt x="0" y="1453479"/>
                </a:lnTo>
                <a:lnTo>
                  <a:pt x="0" y="1426686"/>
                </a:lnTo>
                <a:lnTo>
                  <a:pt x="0" y="1398058"/>
                </a:lnTo>
                <a:lnTo>
                  <a:pt x="0" y="1368209"/>
                </a:lnTo>
                <a:lnTo>
                  <a:pt x="0" y="1337748"/>
                </a:lnTo>
                <a:lnTo>
                  <a:pt x="0" y="1307287"/>
                </a:lnTo>
                <a:lnTo>
                  <a:pt x="0" y="1277437"/>
                </a:lnTo>
                <a:lnTo>
                  <a:pt x="0" y="1248810"/>
                </a:lnTo>
                <a:lnTo>
                  <a:pt x="0" y="1222016"/>
                </a:lnTo>
                <a:lnTo>
                  <a:pt x="0" y="1197668"/>
                </a:lnTo>
                <a:lnTo>
                  <a:pt x="0" y="1176376"/>
                </a:lnTo>
                <a:lnTo>
                  <a:pt x="0" y="1158751"/>
                </a:lnTo>
                <a:lnTo>
                  <a:pt x="0" y="1145405"/>
                </a:lnTo>
                <a:lnTo>
                  <a:pt x="0" y="1136950"/>
                </a:lnTo>
                <a:lnTo>
                  <a:pt x="0" y="1133995"/>
                </a:lnTo>
                <a:lnTo>
                  <a:pt x="28892" y="1133995"/>
                </a:lnTo>
                <a:lnTo>
                  <a:pt x="0" y="1107097"/>
                </a:lnTo>
                <a:lnTo>
                  <a:pt x="0" y="742759"/>
                </a:lnTo>
                <a:lnTo>
                  <a:pt x="28892" y="742759"/>
                </a:lnTo>
                <a:lnTo>
                  <a:pt x="0" y="715848"/>
                </a:lnTo>
                <a:lnTo>
                  <a:pt x="0" y="351510"/>
                </a:lnTo>
                <a:lnTo>
                  <a:pt x="28892" y="351510"/>
                </a:lnTo>
                <a:lnTo>
                  <a:pt x="0" y="324611"/>
                </a:lnTo>
                <a:lnTo>
                  <a:pt x="0" y="278314"/>
                </a:lnTo>
                <a:lnTo>
                  <a:pt x="0" y="236642"/>
                </a:lnTo>
                <a:lnTo>
                  <a:pt x="0" y="199352"/>
                </a:lnTo>
                <a:lnTo>
                  <a:pt x="0" y="166201"/>
                </a:lnTo>
                <a:lnTo>
                  <a:pt x="0" y="136945"/>
                </a:lnTo>
                <a:lnTo>
                  <a:pt x="0" y="111341"/>
                </a:lnTo>
                <a:lnTo>
                  <a:pt x="0" y="89146"/>
                </a:lnTo>
                <a:lnTo>
                  <a:pt x="0" y="70116"/>
                </a:lnTo>
                <a:lnTo>
                  <a:pt x="0" y="54007"/>
                </a:lnTo>
                <a:lnTo>
                  <a:pt x="0" y="40576"/>
                </a:lnTo>
                <a:lnTo>
                  <a:pt x="0" y="29580"/>
                </a:lnTo>
                <a:lnTo>
                  <a:pt x="0" y="20775"/>
                </a:lnTo>
                <a:lnTo>
                  <a:pt x="0" y="13917"/>
                </a:lnTo>
                <a:lnTo>
                  <a:pt x="0" y="8764"/>
                </a:lnTo>
                <a:lnTo>
                  <a:pt x="0" y="5072"/>
                </a:lnTo>
                <a:lnTo>
                  <a:pt x="0" y="2596"/>
                </a:lnTo>
                <a:lnTo>
                  <a:pt x="0" y="1095"/>
                </a:lnTo>
                <a:lnTo>
                  <a:pt x="0" y="324"/>
                </a:lnTo>
                <a:lnTo>
                  <a:pt x="0" y="0"/>
                </a:lnTo>
                <a:lnTo>
                  <a:pt x="55740" y="0"/>
                </a:lnTo>
                <a:lnTo>
                  <a:pt x="55740" y="1541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717091" y="1924461"/>
            <a:ext cx="69875" cy="358584"/>
          </a:xfrm>
          <a:custGeom>
            <a:avLst/>
            <a:gdLst/>
            <a:ahLst/>
            <a:cxnLst/>
            <a:rect l="l" t="t" r="r" b="b"/>
            <a:pathLst>
              <a:path w="69875" h="358584">
                <a:moveTo>
                  <a:pt x="69875" y="358584"/>
                </a:moveTo>
                <a:lnTo>
                  <a:pt x="69875" y="0"/>
                </a:lnTo>
                <a:lnTo>
                  <a:pt x="0" y="0"/>
                </a:lnTo>
                <a:lnTo>
                  <a:pt x="0" y="294462"/>
                </a:lnTo>
                <a:lnTo>
                  <a:pt x="69875" y="35858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717091" y="1924461"/>
            <a:ext cx="69875" cy="358584"/>
          </a:xfrm>
          <a:custGeom>
            <a:avLst/>
            <a:gdLst/>
            <a:ahLst/>
            <a:cxnLst/>
            <a:rect l="l" t="t" r="r" b="b"/>
            <a:pathLst>
              <a:path w="69875" h="358584">
                <a:moveTo>
                  <a:pt x="69875" y="358584"/>
                </a:moveTo>
                <a:lnTo>
                  <a:pt x="0" y="294462"/>
                </a:lnTo>
                <a:lnTo>
                  <a:pt x="0" y="0"/>
                </a:lnTo>
                <a:lnTo>
                  <a:pt x="69875" y="0"/>
                </a:lnTo>
                <a:lnTo>
                  <a:pt x="69875" y="3585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63015" y="1854580"/>
            <a:ext cx="1695475" cy="1581238"/>
          </a:xfrm>
          <a:custGeom>
            <a:avLst/>
            <a:gdLst/>
            <a:ahLst/>
            <a:cxnLst/>
            <a:rect l="l" t="t" r="r" b="b"/>
            <a:pathLst>
              <a:path w="1695475" h="1581238">
                <a:moveTo>
                  <a:pt x="97853" y="0"/>
                </a:moveTo>
                <a:lnTo>
                  <a:pt x="97853" y="69875"/>
                </a:lnTo>
                <a:lnTo>
                  <a:pt x="1695475" y="69875"/>
                </a:lnTo>
                <a:lnTo>
                  <a:pt x="1695475" y="0"/>
                </a:lnTo>
                <a:lnTo>
                  <a:pt x="97853" y="0"/>
                </a:lnTo>
                <a:close/>
              </a:path>
              <a:path w="1695475" h="1581238">
                <a:moveTo>
                  <a:pt x="782954" y="69875"/>
                </a:moveTo>
                <a:lnTo>
                  <a:pt x="1695475" y="69875"/>
                </a:lnTo>
              </a:path>
              <a:path w="1695475" h="1581238">
                <a:moveTo>
                  <a:pt x="782954" y="69875"/>
                </a:moveTo>
                <a:lnTo>
                  <a:pt x="782954" y="391236"/>
                </a:lnTo>
                <a:lnTo>
                  <a:pt x="852855" y="391236"/>
                </a:lnTo>
                <a:lnTo>
                  <a:pt x="852855" y="69875"/>
                </a:lnTo>
              </a:path>
              <a:path w="1695475" h="1581238">
                <a:moveTo>
                  <a:pt x="1625600" y="69875"/>
                </a:moveTo>
                <a:lnTo>
                  <a:pt x="1625600" y="391236"/>
                </a:lnTo>
                <a:lnTo>
                  <a:pt x="1695475" y="391236"/>
                </a:lnTo>
                <a:lnTo>
                  <a:pt x="1695475" y="69875"/>
                </a:lnTo>
              </a:path>
              <a:path w="1695475" h="1581238">
                <a:moveTo>
                  <a:pt x="97853" y="391236"/>
                </a:moveTo>
                <a:lnTo>
                  <a:pt x="97853" y="461124"/>
                </a:lnTo>
                <a:lnTo>
                  <a:pt x="1695475" y="461124"/>
                </a:lnTo>
                <a:lnTo>
                  <a:pt x="1695475" y="391236"/>
                </a:lnTo>
              </a:path>
              <a:path w="1695475" h="1581238">
                <a:moveTo>
                  <a:pt x="1625600" y="461124"/>
                </a:moveTo>
                <a:lnTo>
                  <a:pt x="1625600" y="782485"/>
                </a:lnTo>
                <a:lnTo>
                  <a:pt x="1695475" y="782485"/>
                </a:lnTo>
                <a:lnTo>
                  <a:pt x="1695475" y="461124"/>
                </a:lnTo>
              </a:path>
              <a:path w="1695475" h="1581238">
                <a:moveTo>
                  <a:pt x="97853" y="782485"/>
                </a:moveTo>
                <a:lnTo>
                  <a:pt x="97853" y="852360"/>
                </a:lnTo>
                <a:lnTo>
                  <a:pt x="1695475" y="852360"/>
                </a:lnTo>
                <a:lnTo>
                  <a:pt x="1695475" y="782485"/>
                </a:lnTo>
              </a:path>
              <a:path w="1695475" h="1581238">
                <a:moveTo>
                  <a:pt x="1625600" y="852360"/>
                </a:moveTo>
                <a:lnTo>
                  <a:pt x="1625600" y="1173733"/>
                </a:lnTo>
                <a:lnTo>
                  <a:pt x="1695475" y="1173733"/>
                </a:lnTo>
                <a:lnTo>
                  <a:pt x="1695475" y="852360"/>
                </a:lnTo>
              </a:path>
              <a:path w="1695475" h="1581238">
                <a:moveTo>
                  <a:pt x="97853" y="1173733"/>
                </a:moveTo>
                <a:lnTo>
                  <a:pt x="97853" y="1243609"/>
                </a:lnTo>
                <a:lnTo>
                  <a:pt x="1695475" y="1243609"/>
                </a:lnTo>
                <a:lnTo>
                  <a:pt x="1695475" y="1173733"/>
                </a:lnTo>
              </a:path>
              <a:path w="1695475" h="1581238">
                <a:moveTo>
                  <a:pt x="1625600" y="1243609"/>
                </a:moveTo>
                <a:lnTo>
                  <a:pt x="1625600" y="1581238"/>
                </a:lnTo>
                <a:lnTo>
                  <a:pt x="1695475" y="1581238"/>
                </a:lnTo>
                <a:lnTo>
                  <a:pt x="1695475" y="1243609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815870" y="1924456"/>
            <a:ext cx="772744" cy="321360"/>
          </a:xfrm>
          <a:custGeom>
            <a:avLst/>
            <a:gdLst/>
            <a:ahLst/>
            <a:cxnLst/>
            <a:rect l="l" t="t" r="r" b="b"/>
            <a:pathLst>
              <a:path w="772744" h="321360">
                <a:moveTo>
                  <a:pt x="772744" y="321360"/>
                </a:moveTo>
                <a:lnTo>
                  <a:pt x="0" y="321360"/>
                </a:lnTo>
                <a:lnTo>
                  <a:pt x="0" y="0"/>
                </a:lnTo>
                <a:lnTo>
                  <a:pt x="772744" y="0"/>
                </a:lnTo>
                <a:lnTo>
                  <a:pt x="772744" y="3213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963015" y="1854580"/>
            <a:ext cx="1695475" cy="1581238"/>
          </a:xfrm>
          <a:custGeom>
            <a:avLst/>
            <a:gdLst/>
            <a:ahLst/>
            <a:cxnLst/>
            <a:rect l="l" t="t" r="r" b="b"/>
            <a:pathLst>
              <a:path w="1695475" h="1581238">
                <a:moveTo>
                  <a:pt x="1625600" y="0"/>
                </a:moveTo>
                <a:lnTo>
                  <a:pt x="852843" y="0"/>
                </a:lnTo>
                <a:lnTo>
                  <a:pt x="1625600" y="1"/>
                </a:lnTo>
              </a:path>
              <a:path w="1695475" h="1581238">
                <a:moveTo>
                  <a:pt x="852843" y="0"/>
                </a:moveTo>
                <a:lnTo>
                  <a:pt x="782954" y="0"/>
                </a:lnTo>
                <a:lnTo>
                  <a:pt x="852843" y="1"/>
                </a:lnTo>
              </a:path>
              <a:path w="1695475" h="1581238">
                <a:moveTo>
                  <a:pt x="782954" y="69875"/>
                </a:moveTo>
                <a:lnTo>
                  <a:pt x="643118" y="69875"/>
                </a:lnTo>
              </a:path>
              <a:path w="1695475" h="1581238">
                <a:moveTo>
                  <a:pt x="97853" y="391236"/>
                </a:moveTo>
                <a:lnTo>
                  <a:pt x="782954" y="391236"/>
                </a:lnTo>
                <a:lnTo>
                  <a:pt x="782954" y="69875"/>
                </a:lnTo>
              </a:path>
              <a:path w="1695475" h="1581238">
                <a:moveTo>
                  <a:pt x="782954" y="0"/>
                </a:moveTo>
                <a:lnTo>
                  <a:pt x="97853" y="0"/>
                </a:lnTo>
              </a:path>
              <a:path w="1695475" h="1581238">
                <a:moveTo>
                  <a:pt x="97853" y="69875"/>
                </a:moveTo>
                <a:lnTo>
                  <a:pt x="643118" y="69875"/>
                </a:lnTo>
              </a:path>
              <a:path w="1695475" h="1581238">
                <a:moveTo>
                  <a:pt x="1625600" y="461124"/>
                </a:moveTo>
                <a:lnTo>
                  <a:pt x="290378" y="461124"/>
                </a:lnTo>
              </a:path>
              <a:path w="1695475" h="1581238">
                <a:moveTo>
                  <a:pt x="1625600" y="782485"/>
                </a:moveTo>
                <a:lnTo>
                  <a:pt x="1625600" y="461124"/>
                </a:lnTo>
              </a:path>
              <a:path w="1695475" h="1581238">
                <a:moveTo>
                  <a:pt x="97853" y="461124"/>
                </a:moveTo>
                <a:lnTo>
                  <a:pt x="290378" y="461124"/>
                </a:lnTo>
              </a:path>
              <a:path w="1695475" h="1581238">
                <a:moveTo>
                  <a:pt x="1625600" y="852360"/>
                </a:moveTo>
                <a:lnTo>
                  <a:pt x="1335274" y="852360"/>
                </a:lnTo>
              </a:path>
              <a:path w="1695475" h="1581238">
                <a:moveTo>
                  <a:pt x="97853" y="1173733"/>
                </a:moveTo>
                <a:lnTo>
                  <a:pt x="1625600" y="1173733"/>
                </a:lnTo>
                <a:lnTo>
                  <a:pt x="1625600" y="852360"/>
                </a:lnTo>
              </a:path>
              <a:path w="1695475" h="1581238">
                <a:moveTo>
                  <a:pt x="1625600" y="782485"/>
                </a:moveTo>
                <a:lnTo>
                  <a:pt x="97853" y="782485"/>
                </a:lnTo>
              </a:path>
              <a:path w="1695475" h="1581238">
                <a:moveTo>
                  <a:pt x="97853" y="852360"/>
                </a:moveTo>
                <a:lnTo>
                  <a:pt x="1335274" y="852360"/>
                </a:lnTo>
              </a:path>
              <a:path w="1695475" h="1581238">
                <a:moveTo>
                  <a:pt x="97853" y="1243609"/>
                </a:moveTo>
                <a:lnTo>
                  <a:pt x="1625600" y="1243609"/>
                </a:lnTo>
                <a:lnTo>
                  <a:pt x="1625600" y="1581238"/>
                </a:lnTo>
                <a:lnTo>
                  <a:pt x="1695475" y="1581238"/>
                </a:lnTo>
                <a:lnTo>
                  <a:pt x="1695475" y="1243609"/>
                </a:lnTo>
              </a:path>
              <a:path w="1695475" h="1581238">
                <a:moveTo>
                  <a:pt x="1695475" y="1173733"/>
                </a:moveTo>
                <a:lnTo>
                  <a:pt x="1695475" y="1243609"/>
                </a:lnTo>
              </a:path>
              <a:path w="1695475" h="1581238">
                <a:moveTo>
                  <a:pt x="1695475" y="852360"/>
                </a:moveTo>
                <a:lnTo>
                  <a:pt x="1695475" y="1173733"/>
                </a:lnTo>
              </a:path>
              <a:path w="1695475" h="1581238">
                <a:moveTo>
                  <a:pt x="1695475" y="782485"/>
                </a:moveTo>
                <a:lnTo>
                  <a:pt x="1695475" y="852360"/>
                </a:lnTo>
              </a:path>
              <a:path w="1695475" h="1581238">
                <a:moveTo>
                  <a:pt x="1695475" y="461124"/>
                </a:moveTo>
                <a:lnTo>
                  <a:pt x="1695475" y="782485"/>
                </a:lnTo>
              </a:path>
              <a:path w="1695475" h="1581238">
                <a:moveTo>
                  <a:pt x="1695475" y="391236"/>
                </a:moveTo>
                <a:lnTo>
                  <a:pt x="1695475" y="461124"/>
                </a:lnTo>
              </a:path>
              <a:path w="1695475" h="1581238">
                <a:moveTo>
                  <a:pt x="1695475" y="69875"/>
                </a:moveTo>
                <a:lnTo>
                  <a:pt x="1695475" y="391236"/>
                </a:lnTo>
              </a:path>
              <a:path w="1695475" h="1581238">
                <a:moveTo>
                  <a:pt x="1695475" y="0"/>
                </a:moveTo>
                <a:lnTo>
                  <a:pt x="1625600" y="0"/>
                </a:lnTo>
              </a:path>
              <a:path w="1695475" h="1581238">
                <a:moveTo>
                  <a:pt x="1695475" y="69875"/>
                </a:moveTo>
                <a:lnTo>
                  <a:pt x="16954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963011" y="1799630"/>
            <a:ext cx="1696300" cy="54940"/>
          </a:xfrm>
          <a:custGeom>
            <a:avLst/>
            <a:gdLst/>
            <a:ahLst/>
            <a:cxnLst/>
            <a:rect l="l" t="t" r="r" b="b"/>
            <a:pathLst>
              <a:path w="1696300" h="54940">
                <a:moveTo>
                  <a:pt x="1653882" y="0"/>
                </a:moveTo>
                <a:lnTo>
                  <a:pt x="97856" y="0"/>
                </a:lnTo>
                <a:lnTo>
                  <a:pt x="97856" y="54940"/>
                </a:lnTo>
                <a:lnTo>
                  <a:pt x="1696300" y="54940"/>
                </a:lnTo>
                <a:lnTo>
                  <a:pt x="165388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963011" y="1799630"/>
            <a:ext cx="1696300" cy="54940"/>
          </a:xfrm>
          <a:custGeom>
            <a:avLst/>
            <a:gdLst/>
            <a:ahLst/>
            <a:cxnLst/>
            <a:rect l="l" t="t" r="r" b="b"/>
            <a:pathLst>
              <a:path w="1696300" h="54940">
                <a:moveTo>
                  <a:pt x="1653882" y="0"/>
                </a:moveTo>
                <a:lnTo>
                  <a:pt x="97856" y="0"/>
                </a:lnTo>
              </a:path>
              <a:path w="1696300" h="54940">
                <a:moveTo>
                  <a:pt x="97856" y="54940"/>
                </a:moveTo>
                <a:lnTo>
                  <a:pt x="1696300" y="54940"/>
                </a:lnTo>
                <a:lnTo>
                  <a:pt x="16538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963013" y="1569030"/>
            <a:ext cx="1089837" cy="54940"/>
          </a:xfrm>
          <a:custGeom>
            <a:avLst/>
            <a:gdLst/>
            <a:ahLst/>
            <a:cxnLst/>
            <a:rect l="l" t="t" r="r" b="b"/>
            <a:pathLst>
              <a:path w="1089837" h="54940">
                <a:moveTo>
                  <a:pt x="1046657" y="0"/>
                </a:moveTo>
                <a:lnTo>
                  <a:pt x="97854" y="0"/>
                </a:lnTo>
                <a:lnTo>
                  <a:pt x="97854" y="54940"/>
                </a:lnTo>
                <a:lnTo>
                  <a:pt x="1089837" y="54940"/>
                </a:lnTo>
                <a:lnTo>
                  <a:pt x="104665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963013" y="1569030"/>
            <a:ext cx="1089837" cy="54940"/>
          </a:xfrm>
          <a:custGeom>
            <a:avLst/>
            <a:gdLst/>
            <a:ahLst/>
            <a:cxnLst/>
            <a:rect l="l" t="t" r="r" b="b"/>
            <a:pathLst>
              <a:path w="1089837" h="54940">
                <a:moveTo>
                  <a:pt x="1046657" y="0"/>
                </a:moveTo>
                <a:lnTo>
                  <a:pt x="97854" y="0"/>
                </a:lnTo>
              </a:path>
              <a:path w="1089837" h="54940">
                <a:moveTo>
                  <a:pt x="97854" y="54940"/>
                </a:moveTo>
                <a:lnTo>
                  <a:pt x="1089837" y="54940"/>
                </a:lnTo>
                <a:lnTo>
                  <a:pt x="10466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963019" y="318238"/>
            <a:ext cx="1046657" cy="1250797"/>
          </a:xfrm>
          <a:custGeom>
            <a:avLst/>
            <a:gdLst/>
            <a:ahLst/>
            <a:cxnLst/>
            <a:rect l="l" t="t" r="r" b="b"/>
            <a:pathLst>
              <a:path w="1046657" h="1250797">
                <a:moveTo>
                  <a:pt x="97849" y="116934"/>
                </a:moveTo>
                <a:lnTo>
                  <a:pt x="97849" y="233800"/>
                </a:lnTo>
                <a:lnTo>
                  <a:pt x="956602" y="1250797"/>
                </a:lnTo>
                <a:lnTo>
                  <a:pt x="1046657" y="1250797"/>
                </a:lnTo>
                <a:lnTo>
                  <a:pt x="97849" y="1169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963019" y="318238"/>
            <a:ext cx="1046657" cy="1250797"/>
          </a:xfrm>
          <a:custGeom>
            <a:avLst/>
            <a:gdLst/>
            <a:ahLst/>
            <a:cxnLst/>
            <a:rect l="l" t="t" r="r" b="b"/>
            <a:pathLst>
              <a:path w="1046657" h="1250797">
                <a:moveTo>
                  <a:pt x="97849" y="233800"/>
                </a:moveTo>
                <a:lnTo>
                  <a:pt x="956602" y="1250797"/>
                </a:lnTo>
                <a:lnTo>
                  <a:pt x="1046657" y="1250797"/>
                </a:lnTo>
                <a:lnTo>
                  <a:pt x="97849" y="1169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20338" y="273339"/>
            <a:ext cx="1496555" cy="1526286"/>
          </a:xfrm>
          <a:custGeom>
            <a:avLst/>
            <a:gdLst/>
            <a:ahLst/>
            <a:cxnLst/>
            <a:rect l="l" t="t" r="r" b="b"/>
            <a:pathLst>
              <a:path w="1496555" h="1526286">
                <a:moveTo>
                  <a:pt x="112763" y="0"/>
                </a:moveTo>
                <a:lnTo>
                  <a:pt x="0" y="0"/>
                </a:lnTo>
                <a:lnTo>
                  <a:pt x="1390865" y="1526286"/>
                </a:lnTo>
                <a:lnTo>
                  <a:pt x="1496555" y="1526286"/>
                </a:lnTo>
                <a:lnTo>
                  <a:pt x="11276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20338" y="273339"/>
            <a:ext cx="1496555" cy="1526286"/>
          </a:xfrm>
          <a:custGeom>
            <a:avLst/>
            <a:gdLst/>
            <a:ahLst/>
            <a:cxnLst/>
            <a:rect l="l" t="t" r="r" b="b"/>
            <a:pathLst>
              <a:path w="1496555" h="1526286">
                <a:moveTo>
                  <a:pt x="112763" y="0"/>
                </a:moveTo>
                <a:lnTo>
                  <a:pt x="0" y="0"/>
                </a:lnTo>
                <a:lnTo>
                  <a:pt x="1390865" y="1526286"/>
                </a:lnTo>
                <a:lnTo>
                  <a:pt x="1496555" y="1526286"/>
                </a:lnTo>
                <a:lnTo>
                  <a:pt x="11276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963018" y="1004398"/>
            <a:ext cx="440194" cy="564629"/>
          </a:xfrm>
          <a:custGeom>
            <a:avLst/>
            <a:gdLst/>
            <a:ahLst/>
            <a:cxnLst/>
            <a:rect l="l" t="t" r="r" b="b"/>
            <a:pathLst>
              <a:path w="440194" h="564629">
                <a:moveTo>
                  <a:pt x="97849" y="125509"/>
                </a:moveTo>
                <a:lnTo>
                  <a:pt x="97849" y="210481"/>
                </a:lnTo>
                <a:lnTo>
                  <a:pt x="380098" y="564629"/>
                </a:lnTo>
                <a:lnTo>
                  <a:pt x="440194" y="564629"/>
                </a:lnTo>
                <a:lnTo>
                  <a:pt x="97849" y="1255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963018" y="1004398"/>
            <a:ext cx="440194" cy="564629"/>
          </a:xfrm>
          <a:custGeom>
            <a:avLst/>
            <a:gdLst/>
            <a:ahLst/>
            <a:cxnLst/>
            <a:rect l="l" t="t" r="r" b="b"/>
            <a:pathLst>
              <a:path w="440194" h="564629">
                <a:moveTo>
                  <a:pt x="97849" y="210481"/>
                </a:moveTo>
                <a:lnTo>
                  <a:pt x="380098" y="564629"/>
                </a:lnTo>
                <a:lnTo>
                  <a:pt x="440194" y="564629"/>
                </a:lnTo>
                <a:lnTo>
                  <a:pt x="97849" y="1255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705559" y="1377246"/>
            <a:ext cx="37744" cy="191782"/>
          </a:xfrm>
          <a:custGeom>
            <a:avLst/>
            <a:gdLst/>
            <a:ahLst/>
            <a:cxnLst/>
            <a:rect l="l" t="t" r="r" b="b"/>
            <a:pathLst>
              <a:path w="37744" h="191782">
                <a:moveTo>
                  <a:pt x="0" y="0"/>
                </a:moveTo>
                <a:lnTo>
                  <a:pt x="0" y="191782"/>
                </a:lnTo>
                <a:lnTo>
                  <a:pt x="37744" y="191782"/>
                </a:lnTo>
                <a:lnTo>
                  <a:pt x="37744" y="44754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705559" y="1377246"/>
            <a:ext cx="37744" cy="191782"/>
          </a:xfrm>
          <a:custGeom>
            <a:avLst/>
            <a:gdLst/>
            <a:ahLst/>
            <a:cxnLst/>
            <a:rect l="l" t="t" r="r" b="b"/>
            <a:pathLst>
              <a:path w="37744" h="191782">
                <a:moveTo>
                  <a:pt x="0" y="0"/>
                </a:moveTo>
                <a:lnTo>
                  <a:pt x="0" y="191782"/>
                </a:lnTo>
                <a:lnTo>
                  <a:pt x="37744" y="191782"/>
                </a:lnTo>
                <a:lnTo>
                  <a:pt x="37744" y="4475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337975" y="948761"/>
            <a:ext cx="33032" cy="247992"/>
          </a:xfrm>
          <a:custGeom>
            <a:avLst/>
            <a:gdLst/>
            <a:ahLst/>
            <a:cxnLst/>
            <a:rect l="l" t="t" r="r" b="b"/>
            <a:pathLst>
              <a:path w="33032" h="247992">
                <a:moveTo>
                  <a:pt x="0" y="0"/>
                </a:moveTo>
                <a:lnTo>
                  <a:pt x="0" y="207949"/>
                </a:lnTo>
                <a:lnTo>
                  <a:pt x="33032" y="247992"/>
                </a:lnTo>
                <a:lnTo>
                  <a:pt x="33032" y="39166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337975" y="948761"/>
            <a:ext cx="33032" cy="247992"/>
          </a:xfrm>
          <a:custGeom>
            <a:avLst/>
            <a:gdLst/>
            <a:ahLst/>
            <a:cxnLst/>
            <a:rect l="l" t="t" r="r" b="b"/>
            <a:pathLst>
              <a:path w="33032" h="247992">
                <a:moveTo>
                  <a:pt x="0" y="0"/>
                </a:moveTo>
                <a:lnTo>
                  <a:pt x="0" y="207949"/>
                </a:lnTo>
                <a:lnTo>
                  <a:pt x="33032" y="247992"/>
                </a:lnTo>
                <a:lnTo>
                  <a:pt x="33032" y="3916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551952" y="1133643"/>
            <a:ext cx="93141" cy="0"/>
          </a:xfrm>
          <a:custGeom>
            <a:avLst/>
            <a:gdLst/>
            <a:ahLst/>
            <a:cxnLst/>
            <a:rect l="l" t="t" r="r" b="b"/>
            <a:pathLst>
              <a:path w="93141">
                <a:moveTo>
                  <a:pt x="0" y="0"/>
                </a:moveTo>
                <a:lnTo>
                  <a:pt x="93141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551952" y="1133643"/>
            <a:ext cx="93141" cy="0"/>
          </a:xfrm>
          <a:custGeom>
            <a:avLst/>
            <a:gdLst/>
            <a:ahLst/>
            <a:cxnLst/>
            <a:rect l="l" t="t" r="r" b="b"/>
            <a:pathLst>
              <a:path w="93141">
                <a:moveTo>
                  <a:pt x="0" y="0"/>
                </a:moveTo>
                <a:lnTo>
                  <a:pt x="93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904436" y="1133784"/>
            <a:ext cx="108127" cy="0"/>
          </a:xfrm>
          <a:custGeom>
            <a:avLst/>
            <a:gdLst/>
            <a:ahLst/>
            <a:cxnLst/>
            <a:rect l="l" t="t" r="r" b="b"/>
            <a:pathLst>
              <a:path w="108127">
                <a:moveTo>
                  <a:pt x="0" y="0"/>
                </a:moveTo>
                <a:lnTo>
                  <a:pt x="108127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904436" y="1133784"/>
            <a:ext cx="108127" cy="0"/>
          </a:xfrm>
          <a:custGeom>
            <a:avLst/>
            <a:gdLst/>
            <a:ahLst/>
            <a:cxnLst/>
            <a:rect l="l" t="t" r="r" b="b"/>
            <a:pathLst>
              <a:path w="108127">
                <a:moveTo>
                  <a:pt x="0" y="0"/>
                </a:moveTo>
                <a:lnTo>
                  <a:pt x="1081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515076" y="706514"/>
            <a:ext cx="110236" cy="0"/>
          </a:xfrm>
          <a:custGeom>
            <a:avLst/>
            <a:gdLst/>
            <a:ahLst/>
            <a:cxnLst/>
            <a:rect l="l" t="t" r="r" b="b"/>
            <a:pathLst>
              <a:path w="110236">
                <a:moveTo>
                  <a:pt x="0" y="0"/>
                </a:moveTo>
                <a:lnTo>
                  <a:pt x="110236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515076" y="706514"/>
            <a:ext cx="110236" cy="0"/>
          </a:xfrm>
          <a:custGeom>
            <a:avLst/>
            <a:gdLst/>
            <a:ahLst/>
            <a:cxnLst/>
            <a:rect l="l" t="t" r="r" b="b"/>
            <a:pathLst>
              <a:path w="110236">
                <a:moveTo>
                  <a:pt x="0" y="0"/>
                </a:moveTo>
                <a:lnTo>
                  <a:pt x="1102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235398" y="399595"/>
            <a:ext cx="112166" cy="0"/>
          </a:xfrm>
          <a:custGeom>
            <a:avLst/>
            <a:gdLst/>
            <a:ahLst/>
            <a:cxnLst/>
            <a:rect l="l" t="t" r="r" b="b"/>
            <a:pathLst>
              <a:path w="112166">
                <a:moveTo>
                  <a:pt x="0" y="0"/>
                </a:moveTo>
                <a:lnTo>
                  <a:pt x="112166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235398" y="399595"/>
            <a:ext cx="112166" cy="0"/>
          </a:xfrm>
          <a:custGeom>
            <a:avLst/>
            <a:gdLst/>
            <a:ahLst/>
            <a:cxnLst/>
            <a:rect l="l" t="t" r="r" b="b"/>
            <a:pathLst>
              <a:path w="112166">
                <a:moveTo>
                  <a:pt x="0" y="0"/>
                </a:moveTo>
                <a:lnTo>
                  <a:pt x="1121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184692" y="698708"/>
            <a:ext cx="92481" cy="152"/>
          </a:xfrm>
          <a:custGeom>
            <a:avLst/>
            <a:gdLst/>
            <a:ahLst/>
            <a:cxnLst/>
            <a:rect l="l" t="t" r="r" b="b"/>
            <a:pathLst>
              <a:path w="92481" h="152">
                <a:moveTo>
                  <a:pt x="0" y="0"/>
                </a:moveTo>
                <a:lnTo>
                  <a:pt x="92481" y="152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184692" y="698708"/>
            <a:ext cx="92481" cy="152"/>
          </a:xfrm>
          <a:custGeom>
            <a:avLst/>
            <a:gdLst/>
            <a:ahLst/>
            <a:cxnLst/>
            <a:rect l="l" t="t" r="r" b="b"/>
            <a:pathLst>
              <a:path w="92481" h="152">
                <a:moveTo>
                  <a:pt x="0" y="0"/>
                </a:moveTo>
                <a:lnTo>
                  <a:pt x="92481" y="1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74009" y="2069199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128422" y="0"/>
                </a:lnTo>
                <a:lnTo>
                  <a:pt x="0" y="0"/>
                </a:lnTo>
                <a:lnTo>
                  <a:pt x="0" y="64681"/>
                </a:lnTo>
                <a:lnTo>
                  <a:pt x="128422" y="646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74009" y="2069199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0" y="64681"/>
                </a:lnTo>
                <a:lnTo>
                  <a:pt x="0" y="0"/>
                </a:lnTo>
                <a:lnTo>
                  <a:pt x="128422" y="0"/>
                </a:lnTo>
                <a:lnTo>
                  <a:pt x="128422" y="64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963011" y="1360471"/>
            <a:ext cx="182638" cy="208559"/>
          </a:xfrm>
          <a:custGeom>
            <a:avLst/>
            <a:gdLst/>
            <a:ahLst/>
            <a:cxnLst/>
            <a:rect l="l" t="t" r="r" b="b"/>
            <a:pathLst>
              <a:path w="182638" h="208559">
                <a:moveTo>
                  <a:pt x="97856" y="111744"/>
                </a:moveTo>
                <a:lnTo>
                  <a:pt x="97856" y="196087"/>
                </a:lnTo>
                <a:lnTo>
                  <a:pt x="107454" y="208559"/>
                </a:lnTo>
                <a:lnTo>
                  <a:pt x="182638" y="208559"/>
                </a:lnTo>
                <a:lnTo>
                  <a:pt x="97856" y="1117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963011" y="1360471"/>
            <a:ext cx="182638" cy="208559"/>
          </a:xfrm>
          <a:custGeom>
            <a:avLst/>
            <a:gdLst/>
            <a:ahLst/>
            <a:cxnLst/>
            <a:rect l="l" t="t" r="r" b="b"/>
            <a:pathLst>
              <a:path w="182638" h="208559">
                <a:moveTo>
                  <a:pt x="97856" y="196087"/>
                </a:moveTo>
                <a:lnTo>
                  <a:pt x="107454" y="208559"/>
                </a:lnTo>
                <a:lnTo>
                  <a:pt x="182638" y="208559"/>
                </a:lnTo>
                <a:lnTo>
                  <a:pt x="97856" y="1117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963018" y="976279"/>
            <a:ext cx="182638" cy="258584"/>
          </a:xfrm>
          <a:custGeom>
            <a:avLst/>
            <a:gdLst/>
            <a:ahLst/>
            <a:cxnLst/>
            <a:rect l="l" t="t" r="r" b="b"/>
            <a:pathLst>
              <a:path w="182638" h="258584">
                <a:moveTo>
                  <a:pt x="182638" y="230212"/>
                </a:moveTo>
                <a:lnTo>
                  <a:pt x="97849" y="123337"/>
                </a:lnTo>
                <a:lnTo>
                  <a:pt x="97849" y="151591"/>
                </a:lnTo>
                <a:lnTo>
                  <a:pt x="182638" y="258584"/>
                </a:lnTo>
                <a:lnTo>
                  <a:pt x="182638" y="2302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963018" y="976279"/>
            <a:ext cx="182638" cy="258584"/>
          </a:xfrm>
          <a:custGeom>
            <a:avLst/>
            <a:gdLst/>
            <a:ahLst/>
            <a:cxnLst/>
            <a:rect l="l" t="t" r="r" b="b"/>
            <a:pathLst>
              <a:path w="182638" h="258584">
                <a:moveTo>
                  <a:pt x="182638" y="230212"/>
                </a:moveTo>
                <a:lnTo>
                  <a:pt x="97849" y="123337"/>
                </a:lnTo>
              </a:path>
              <a:path w="182638" h="258584">
                <a:moveTo>
                  <a:pt x="97849" y="151591"/>
                </a:moveTo>
                <a:lnTo>
                  <a:pt x="182638" y="258584"/>
                </a:lnTo>
                <a:lnTo>
                  <a:pt x="182638" y="2302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223732" y="1336170"/>
            <a:ext cx="201714" cy="232867"/>
          </a:xfrm>
          <a:custGeom>
            <a:avLst/>
            <a:gdLst/>
            <a:ahLst/>
            <a:cxnLst/>
            <a:rect l="l" t="t" r="r" b="b"/>
            <a:pathLst>
              <a:path w="201714" h="232867">
                <a:moveTo>
                  <a:pt x="0" y="0"/>
                </a:moveTo>
                <a:lnTo>
                  <a:pt x="179476" y="232867"/>
                </a:lnTo>
                <a:lnTo>
                  <a:pt x="201714" y="232867"/>
                </a:lnTo>
                <a:lnTo>
                  <a:pt x="21818" y="152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223732" y="1336170"/>
            <a:ext cx="201714" cy="232867"/>
          </a:xfrm>
          <a:custGeom>
            <a:avLst/>
            <a:gdLst/>
            <a:ahLst/>
            <a:cxnLst/>
            <a:rect l="l" t="t" r="r" b="b"/>
            <a:pathLst>
              <a:path w="201714" h="232867">
                <a:moveTo>
                  <a:pt x="0" y="0"/>
                </a:moveTo>
                <a:lnTo>
                  <a:pt x="179476" y="232867"/>
                </a:lnTo>
                <a:lnTo>
                  <a:pt x="201714" y="232867"/>
                </a:lnTo>
                <a:lnTo>
                  <a:pt x="21818" y="1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223732" y="1116084"/>
            <a:ext cx="21818" cy="220230"/>
          </a:xfrm>
          <a:custGeom>
            <a:avLst/>
            <a:gdLst/>
            <a:ahLst/>
            <a:cxnLst/>
            <a:rect l="l" t="t" r="r" b="b"/>
            <a:pathLst>
              <a:path w="21818" h="220230">
                <a:moveTo>
                  <a:pt x="0" y="0"/>
                </a:moveTo>
                <a:lnTo>
                  <a:pt x="0" y="220078"/>
                </a:lnTo>
                <a:lnTo>
                  <a:pt x="21818" y="220230"/>
                </a:lnTo>
                <a:lnTo>
                  <a:pt x="21818" y="25006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223732" y="1116084"/>
            <a:ext cx="21818" cy="220230"/>
          </a:xfrm>
          <a:custGeom>
            <a:avLst/>
            <a:gdLst/>
            <a:ahLst/>
            <a:cxnLst/>
            <a:rect l="l" t="t" r="r" b="b"/>
            <a:pathLst>
              <a:path w="21818" h="220230">
                <a:moveTo>
                  <a:pt x="0" y="0"/>
                </a:moveTo>
                <a:lnTo>
                  <a:pt x="0" y="220078"/>
                </a:lnTo>
                <a:lnTo>
                  <a:pt x="21818" y="220230"/>
                </a:lnTo>
                <a:lnTo>
                  <a:pt x="21818" y="2500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743304" y="1421993"/>
            <a:ext cx="19938" cy="147040"/>
          </a:xfrm>
          <a:custGeom>
            <a:avLst/>
            <a:gdLst/>
            <a:ahLst/>
            <a:cxnLst/>
            <a:rect l="l" t="t" r="r" b="b"/>
            <a:pathLst>
              <a:path w="19938" h="147040">
                <a:moveTo>
                  <a:pt x="0" y="0"/>
                </a:moveTo>
                <a:lnTo>
                  <a:pt x="0" y="147040"/>
                </a:lnTo>
                <a:lnTo>
                  <a:pt x="19938" y="147040"/>
                </a:lnTo>
                <a:lnTo>
                  <a:pt x="19443" y="2305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743304" y="1421993"/>
            <a:ext cx="19938" cy="147040"/>
          </a:xfrm>
          <a:custGeom>
            <a:avLst/>
            <a:gdLst/>
            <a:ahLst/>
            <a:cxnLst/>
            <a:rect l="l" t="t" r="r" b="b"/>
            <a:pathLst>
              <a:path w="19938" h="147040">
                <a:moveTo>
                  <a:pt x="0" y="0"/>
                </a:moveTo>
                <a:lnTo>
                  <a:pt x="0" y="147040"/>
                </a:lnTo>
                <a:lnTo>
                  <a:pt x="19938" y="147040"/>
                </a:lnTo>
                <a:lnTo>
                  <a:pt x="19443" y="2305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590993" y="1241189"/>
            <a:ext cx="20447" cy="220827"/>
          </a:xfrm>
          <a:custGeom>
            <a:avLst/>
            <a:gdLst/>
            <a:ahLst/>
            <a:cxnLst/>
            <a:rect l="l" t="t" r="r" b="b"/>
            <a:pathLst>
              <a:path w="20447" h="220827">
                <a:moveTo>
                  <a:pt x="0" y="0"/>
                </a:moveTo>
                <a:lnTo>
                  <a:pt x="0" y="220827"/>
                </a:lnTo>
                <a:lnTo>
                  <a:pt x="20447" y="220446"/>
                </a:lnTo>
                <a:lnTo>
                  <a:pt x="20447" y="24752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590993" y="1241189"/>
            <a:ext cx="20447" cy="220827"/>
          </a:xfrm>
          <a:custGeom>
            <a:avLst/>
            <a:gdLst/>
            <a:ahLst/>
            <a:cxnLst/>
            <a:rect l="l" t="t" r="r" b="b"/>
            <a:pathLst>
              <a:path w="20447" h="220827">
                <a:moveTo>
                  <a:pt x="0" y="0"/>
                </a:moveTo>
                <a:lnTo>
                  <a:pt x="0" y="220827"/>
                </a:lnTo>
                <a:lnTo>
                  <a:pt x="20447" y="220446"/>
                </a:lnTo>
                <a:lnTo>
                  <a:pt x="20447" y="2475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223732" y="1423182"/>
            <a:ext cx="22034" cy="145846"/>
          </a:xfrm>
          <a:custGeom>
            <a:avLst/>
            <a:gdLst/>
            <a:ahLst/>
            <a:cxnLst/>
            <a:rect l="l" t="t" r="r" b="b"/>
            <a:pathLst>
              <a:path w="22034" h="145846">
                <a:moveTo>
                  <a:pt x="0" y="0"/>
                </a:moveTo>
                <a:lnTo>
                  <a:pt x="0" y="145846"/>
                </a:lnTo>
                <a:lnTo>
                  <a:pt x="22034" y="145846"/>
                </a:lnTo>
                <a:lnTo>
                  <a:pt x="22034" y="26847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223732" y="1423182"/>
            <a:ext cx="22034" cy="145846"/>
          </a:xfrm>
          <a:custGeom>
            <a:avLst/>
            <a:gdLst/>
            <a:ahLst/>
            <a:cxnLst/>
            <a:rect l="l" t="t" r="r" b="b"/>
            <a:pathLst>
              <a:path w="22034" h="145846">
                <a:moveTo>
                  <a:pt x="0" y="0"/>
                </a:moveTo>
                <a:lnTo>
                  <a:pt x="0" y="145846"/>
                </a:lnTo>
                <a:lnTo>
                  <a:pt x="22034" y="145846"/>
                </a:lnTo>
                <a:lnTo>
                  <a:pt x="22034" y="2684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371005" y="988769"/>
            <a:ext cx="22339" cy="207987"/>
          </a:xfrm>
          <a:custGeom>
            <a:avLst/>
            <a:gdLst/>
            <a:ahLst/>
            <a:cxnLst/>
            <a:rect l="l" t="t" r="r" b="b"/>
            <a:pathLst>
              <a:path w="22339" h="207987">
                <a:moveTo>
                  <a:pt x="0" y="0"/>
                </a:moveTo>
                <a:lnTo>
                  <a:pt x="0" y="207987"/>
                </a:lnTo>
                <a:lnTo>
                  <a:pt x="22339" y="207784"/>
                </a:lnTo>
                <a:lnTo>
                  <a:pt x="21463" y="24968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371005" y="988769"/>
            <a:ext cx="22339" cy="207987"/>
          </a:xfrm>
          <a:custGeom>
            <a:avLst/>
            <a:gdLst/>
            <a:ahLst/>
            <a:cxnLst/>
            <a:rect l="l" t="t" r="r" b="b"/>
            <a:pathLst>
              <a:path w="22339" h="207987">
                <a:moveTo>
                  <a:pt x="0" y="0"/>
                </a:moveTo>
                <a:lnTo>
                  <a:pt x="0" y="207987"/>
                </a:lnTo>
                <a:lnTo>
                  <a:pt x="22339" y="207784"/>
                </a:lnTo>
                <a:lnTo>
                  <a:pt x="21463" y="2496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223733" y="810704"/>
            <a:ext cx="21615" cy="208076"/>
          </a:xfrm>
          <a:custGeom>
            <a:avLst/>
            <a:gdLst/>
            <a:ahLst/>
            <a:cxnLst/>
            <a:rect l="l" t="t" r="r" b="b"/>
            <a:pathLst>
              <a:path w="21615" h="208076">
                <a:moveTo>
                  <a:pt x="0" y="0"/>
                </a:moveTo>
                <a:lnTo>
                  <a:pt x="0" y="208076"/>
                </a:lnTo>
                <a:lnTo>
                  <a:pt x="21615" y="208076"/>
                </a:lnTo>
                <a:lnTo>
                  <a:pt x="21615" y="25133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223733" y="810704"/>
            <a:ext cx="21615" cy="208076"/>
          </a:xfrm>
          <a:custGeom>
            <a:avLst/>
            <a:gdLst/>
            <a:ahLst/>
            <a:cxnLst/>
            <a:rect l="l" t="t" r="r" b="b"/>
            <a:pathLst>
              <a:path w="21615" h="208076">
                <a:moveTo>
                  <a:pt x="0" y="0"/>
                </a:moveTo>
                <a:lnTo>
                  <a:pt x="0" y="208076"/>
                </a:lnTo>
                <a:lnTo>
                  <a:pt x="21615" y="208076"/>
                </a:lnTo>
                <a:lnTo>
                  <a:pt x="21615" y="2513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77555" y="1195992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102870" y="174510"/>
                </a:lnTo>
                <a:lnTo>
                  <a:pt x="102870" y="119405"/>
                </a:lnTo>
                <a:lnTo>
                  <a:pt x="0" y="0"/>
                </a:lnTo>
                <a:lnTo>
                  <a:pt x="0" y="5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477555" y="1195992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0" y="0"/>
                </a:lnTo>
                <a:lnTo>
                  <a:pt x="102870" y="119405"/>
                </a:lnTo>
                <a:lnTo>
                  <a:pt x="102870" y="174510"/>
                </a:lnTo>
                <a:lnTo>
                  <a:pt x="0" y="532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90992" y="1461640"/>
            <a:ext cx="107010" cy="107391"/>
          </a:xfrm>
          <a:custGeom>
            <a:avLst/>
            <a:gdLst/>
            <a:ahLst/>
            <a:cxnLst/>
            <a:rect l="l" t="t" r="r" b="b"/>
            <a:pathLst>
              <a:path w="107010" h="107391">
                <a:moveTo>
                  <a:pt x="0" y="380"/>
                </a:moveTo>
                <a:lnTo>
                  <a:pt x="86563" y="107391"/>
                </a:lnTo>
                <a:lnTo>
                  <a:pt x="107010" y="107391"/>
                </a:lnTo>
                <a:lnTo>
                  <a:pt x="20447" y="0"/>
                </a:lnTo>
                <a:lnTo>
                  <a:pt x="0" y="3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590992" y="1461640"/>
            <a:ext cx="107010" cy="107391"/>
          </a:xfrm>
          <a:custGeom>
            <a:avLst/>
            <a:gdLst/>
            <a:ahLst/>
            <a:cxnLst/>
            <a:rect l="l" t="t" r="r" b="b"/>
            <a:pathLst>
              <a:path w="107010" h="107391">
                <a:moveTo>
                  <a:pt x="0" y="380"/>
                </a:moveTo>
                <a:lnTo>
                  <a:pt x="20447" y="0"/>
                </a:lnTo>
                <a:lnTo>
                  <a:pt x="107010" y="107391"/>
                </a:lnTo>
                <a:lnTo>
                  <a:pt x="86563" y="107391"/>
                </a:lnTo>
                <a:lnTo>
                  <a:pt x="0" y="3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371005" y="1196544"/>
            <a:ext cx="141909" cy="172275"/>
          </a:xfrm>
          <a:custGeom>
            <a:avLst/>
            <a:gdLst/>
            <a:ahLst/>
            <a:cxnLst/>
            <a:rect l="l" t="t" r="r" b="b"/>
            <a:pathLst>
              <a:path w="141909" h="172275">
                <a:moveTo>
                  <a:pt x="0" y="215"/>
                </a:moveTo>
                <a:lnTo>
                  <a:pt x="141909" y="172275"/>
                </a:lnTo>
                <a:lnTo>
                  <a:pt x="141909" y="144589"/>
                </a:lnTo>
                <a:lnTo>
                  <a:pt x="22339" y="0"/>
                </a:lnTo>
                <a:lnTo>
                  <a:pt x="0" y="2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371005" y="1196544"/>
            <a:ext cx="141909" cy="172275"/>
          </a:xfrm>
          <a:custGeom>
            <a:avLst/>
            <a:gdLst/>
            <a:ahLst/>
            <a:cxnLst/>
            <a:rect l="l" t="t" r="r" b="b"/>
            <a:pathLst>
              <a:path w="141909" h="172275">
                <a:moveTo>
                  <a:pt x="0" y="215"/>
                </a:moveTo>
                <a:lnTo>
                  <a:pt x="22339" y="0"/>
                </a:lnTo>
                <a:lnTo>
                  <a:pt x="141909" y="144589"/>
                </a:lnTo>
                <a:lnTo>
                  <a:pt x="141909" y="172275"/>
                </a:lnTo>
                <a:lnTo>
                  <a:pt x="0" y="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223732" y="1018781"/>
            <a:ext cx="114236" cy="138277"/>
          </a:xfrm>
          <a:custGeom>
            <a:avLst/>
            <a:gdLst/>
            <a:ahLst/>
            <a:cxnLst/>
            <a:rect l="l" t="t" r="r" b="b"/>
            <a:pathLst>
              <a:path w="114236" h="138277">
                <a:moveTo>
                  <a:pt x="0" y="0"/>
                </a:moveTo>
                <a:lnTo>
                  <a:pt x="114236" y="138277"/>
                </a:lnTo>
                <a:lnTo>
                  <a:pt x="114236" y="115227"/>
                </a:lnTo>
                <a:lnTo>
                  <a:pt x="21615" y="0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223732" y="1018781"/>
            <a:ext cx="114236" cy="138277"/>
          </a:xfrm>
          <a:custGeom>
            <a:avLst/>
            <a:gdLst/>
            <a:ahLst/>
            <a:cxnLst/>
            <a:rect l="l" t="t" r="r" b="b"/>
            <a:pathLst>
              <a:path w="114236" h="138277">
                <a:moveTo>
                  <a:pt x="0" y="0"/>
                </a:moveTo>
                <a:lnTo>
                  <a:pt x="114236" y="138277"/>
                </a:lnTo>
                <a:lnTo>
                  <a:pt x="114236" y="115227"/>
                </a:lnTo>
                <a:lnTo>
                  <a:pt x="21615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028767" y="782384"/>
            <a:ext cx="116878" cy="141719"/>
          </a:xfrm>
          <a:custGeom>
            <a:avLst/>
            <a:gdLst/>
            <a:ahLst/>
            <a:cxnLst/>
            <a:rect l="l" t="t" r="r" b="b"/>
            <a:pathLst>
              <a:path w="116878" h="141719">
                <a:moveTo>
                  <a:pt x="116878" y="115671"/>
                </a:moveTo>
                <a:lnTo>
                  <a:pt x="32100" y="13911"/>
                </a:lnTo>
                <a:lnTo>
                  <a:pt x="32100" y="38923"/>
                </a:lnTo>
                <a:lnTo>
                  <a:pt x="116878" y="141719"/>
                </a:lnTo>
                <a:lnTo>
                  <a:pt x="116878" y="1156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28767" y="782384"/>
            <a:ext cx="116878" cy="141719"/>
          </a:xfrm>
          <a:custGeom>
            <a:avLst/>
            <a:gdLst/>
            <a:ahLst/>
            <a:cxnLst/>
            <a:rect l="l" t="t" r="r" b="b"/>
            <a:pathLst>
              <a:path w="116878" h="141719">
                <a:moveTo>
                  <a:pt x="116878" y="115671"/>
                </a:moveTo>
                <a:lnTo>
                  <a:pt x="32100" y="13911"/>
                </a:lnTo>
              </a:path>
              <a:path w="116878" h="141719">
                <a:moveTo>
                  <a:pt x="32100" y="38923"/>
                </a:moveTo>
                <a:lnTo>
                  <a:pt x="116878" y="141719"/>
                </a:lnTo>
                <a:lnTo>
                  <a:pt x="116878" y="1156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63018" y="1334364"/>
            <a:ext cx="182638" cy="234188"/>
          </a:xfrm>
          <a:custGeom>
            <a:avLst/>
            <a:gdLst/>
            <a:ahLst/>
            <a:cxnLst/>
            <a:rect l="l" t="t" r="r" b="b"/>
            <a:pathLst>
              <a:path w="182638" h="234187">
                <a:moveTo>
                  <a:pt x="182638" y="214185"/>
                </a:moveTo>
                <a:lnTo>
                  <a:pt x="97849" y="114751"/>
                </a:lnTo>
                <a:lnTo>
                  <a:pt x="97849" y="137589"/>
                </a:lnTo>
                <a:lnTo>
                  <a:pt x="182638" y="234187"/>
                </a:lnTo>
                <a:lnTo>
                  <a:pt x="182638" y="2141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63018" y="1334364"/>
            <a:ext cx="182638" cy="234188"/>
          </a:xfrm>
          <a:custGeom>
            <a:avLst/>
            <a:gdLst/>
            <a:ahLst/>
            <a:cxnLst/>
            <a:rect l="l" t="t" r="r" b="b"/>
            <a:pathLst>
              <a:path w="182638" h="234187">
                <a:moveTo>
                  <a:pt x="182638" y="214185"/>
                </a:moveTo>
                <a:lnTo>
                  <a:pt x="97849" y="114751"/>
                </a:lnTo>
              </a:path>
              <a:path w="182638" h="234187">
                <a:moveTo>
                  <a:pt x="97849" y="137589"/>
                </a:moveTo>
                <a:lnTo>
                  <a:pt x="182638" y="234187"/>
                </a:lnTo>
                <a:lnTo>
                  <a:pt x="182638" y="214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477556" y="1195993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35356" y="0"/>
                </a:moveTo>
                <a:lnTo>
                  <a:pt x="0" y="0"/>
                </a:lnTo>
                <a:lnTo>
                  <a:pt x="102870" y="119405"/>
                </a:lnTo>
                <a:lnTo>
                  <a:pt x="152425" y="119341"/>
                </a:lnTo>
                <a:lnTo>
                  <a:pt x="133883" y="99263"/>
                </a:lnTo>
                <a:lnTo>
                  <a:pt x="113436" y="99263"/>
                </a:lnTo>
                <a:lnTo>
                  <a:pt x="35356" y="11849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477556" y="1195993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0" y="0"/>
                </a:moveTo>
                <a:lnTo>
                  <a:pt x="35356" y="0"/>
                </a:lnTo>
                <a:lnTo>
                  <a:pt x="35356" y="11849"/>
                </a:lnTo>
                <a:lnTo>
                  <a:pt x="113436" y="99263"/>
                </a:lnTo>
                <a:lnTo>
                  <a:pt x="133883" y="99263"/>
                </a:lnTo>
                <a:lnTo>
                  <a:pt x="152425" y="119341"/>
                </a:lnTo>
                <a:lnTo>
                  <a:pt x="102870" y="11940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605202" y="1315403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580425" y="1315403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110296" y="1093997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102870" y="174510"/>
                </a:lnTo>
                <a:lnTo>
                  <a:pt x="102870" y="119405"/>
                </a:lnTo>
                <a:lnTo>
                  <a:pt x="0" y="0"/>
                </a:lnTo>
                <a:lnTo>
                  <a:pt x="0" y="5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110296" y="1093997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0" y="0"/>
                </a:lnTo>
                <a:lnTo>
                  <a:pt x="102870" y="119405"/>
                </a:lnTo>
                <a:lnTo>
                  <a:pt x="102870" y="174510"/>
                </a:lnTo>
                <a:lnTo>
                  <a:pt x="0" y="532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110297" y="1093998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35356" y="0"/>
                </a:moveTo>
                <a:lnTo>
                  <a:pt x="0" y="0"/>
                </a:lnTo>
                <a:lnTo>
                  <a:pt x="102870" y="119405"/>
                </a:lnTo>
                <a:lnTo>
                  <a:pt x="152425" y="119341"/>
                </a:lnTo>
                <a:lnTo>
                  <a:pt x="133883" y="99263"/>
                </a:lnTo>
                <a:lnTo>
                  <a:pt x="113436" y="99263"/>
                </a:lnTo>
                <a:lnTo>
                  <a:pt x="35356" y="11836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110297" y="1093998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0" y="0"/>
                </a:moveTo>
                <a:lnTo>
                  <a:pt x="35356" y="0"/>
                </a:lnTo>
                <a:lnTo>
                  <a:pt x="35356" y="11836"/>
                </a:lnTo>
                <a:lnTo>
                  <a:pt x="113436" y="99263"/>
                </a:lnTo>
                <a:lnTo>
                  <a:pt x="133883" y="99263"/>
                </a:lnTo>
                <a:lnTo>
                  <a:pt x="152425" y="119341"/>
                </a:lnTo>
                <a:lnTo>
                  <a:pt x="102870" y="11940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237943" y="1213397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213167" y="1213397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110296" y="768842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102870" y="174510"/>
                </a:lnTo>
                <a:lnTo>
                  <a:pt x="102870" y="119405"/>
                </a:lnTo>
                <a:lnTo>
                  <a:pt x="0" y="0"/>
                </a:lnTo>
                <a:lnTo>
                  <a:pt x="0" y="5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10296" y="768842"/>
            <a:ext cx="102870" cy="174510"/>
          </a:xfrm>
          <a:custGeom>
            <a:avLst/>
            <a:gdLst/>
            <a:ahLst/>
            <a:cxnLst/>
            <a:rect l="l" t="t" r="r" b="b"/>
            <a:pathLst>
              <a:path w="102869" h="174510">
                <a:moveTo>
                  <a:pt x="0" y="53276"/>
                </a:moveTo>
                <a:lnTo>
                  <a:pt x="0" y="0"/>
                </a:lnTo>
                <a:lnTo>
                  <a:pt x="102870" y="119405"/>
                </a:lnTo>
                <a:lnTo>
                  <a:pt x="102870" y="174510"/>
                </a:lnTo>
                <a:lnTo>
                  <a:pt x="0" y="532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110297" y="768847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35356" y="0"/>
                </a:moveTo>
                <a:lnTo>
                  <a:pt x="0" y="0"/>
                </a:lnTo>
                <a:lnTo>
                  <a:pt x="102870" y="119405"/>
                </a:lnTo>
                <a:lnTo>
                  <a:pt x="152425" y="119329"/>
                </a:lnTo>
                <a:lnTo>
                  <a:pt x="133883" y="99263"/>
                </a:lnTo>
                <a:lnTo>
                  <a:pt x="113436" y="99263"/>
                </a:lnTo>
                <a:lnTo>
                  <a:pt x="35356" y="11836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110297" y="768847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0" y="0"/>
                </a:moveTo>
                <a:lnTo>
                  <a:pt x="35356" y="0"/>
                </a:lnTo>
                <a:lnTo>
                  <a:pt x="35356" y="11836"/>
                </a:lnTo>
                <a:lnTo>
                  <a:pt x="113436" y="99263"/>
                </a:lnTo>
                <a:lnTo>
                  <a:pt x="133883" y="99263"/>
                </a:lnTo>
                <a:lnTo>
                  <a:pt x="152425" y="119329"/>
                </a:lnTo>
                <a:lnTo>
                  <a:pt x="102870" y="11940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237943" y="888251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213167" y="888251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110296" y="1393480"/>
            <a:ext cx="102870" cy="174497"/>
          </a:xfrm>
          <a:custGeom>
            <a:avLst/>
            <a:gdLst/>
            <a:ahLst/>
            <a:cxnLst/>
            <a:rect l="l" t="t" r="r" b="b"/>
            <a:pathLst>
              <a:path w="102869" h="174497">
                <a:moveTo>
                  <a:pt x="0" y="53263"/>
                </a:moveTo>
                <a:lnTo>
                  <a:pt x="102870" y="174498"/>
                </a:lnTo>
                <a:lnTo>
                  <a:pt x="102870" y="119392"/>
                </a:lnTo>
                <a:lnTo>
                  <a:pt x="0" y="0"/>
                </a:lnTo>
                <a:lnTo>
                  <a:pt x="0" y="532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110296" y="1393480"/>
            <a:ext cx="102870" cy="174497"/>
          </a:xfrm>
          <a:custGeom>
            <a:avLst/>
            <a:gdLst/>
            <a:ahLst/>
            <a:cxnLst/>
            <a:rect l="l" t="t" r="r" b="b"/>
            <a:pathLst>
              <a:path w="102869" h="174497">
                <a:moveTo>
                  <a:pt x="0" y="53263"/>
                </a:moveTo>
                <a:lnTo>
                  <a:pt x="0" y="0"/>
                </a:lnTo>
                <a:lnTo>
                  <a:pt x="102870" y="119392"/>
                </a:lnTo>
                <a:lnTo>
                  <a:pt x="102870" y="174498"/>
                </a:lnTo>
                <a:lnTo>
                  <a:pt x="0" y="532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110297" y="1393475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35356" y="0"/>
                </a:moveTo>
                <a:lnTo>
                  <a:pt x="0" y="0"/>
                </a:lnTo>
                <a:lnTo>
                  <a:pt x="102870" y="119405"/>
                </a:lnTo>
                <a:lnTo>
                  <a:pt x="152425" y="119329"/>
                </a:lnTo>
                <a:lnTo>
                  <a:pt x="133883" y="99250"/>
                </a:lnTo>
                <a:lnTo>
                  <a:pt x="113436" y="99250"/>
                </a:lnTo>
                <a:lnTo>
                  <a:pt x="35356" y="11836"/>
                </a:lnTo>
                <a:lnTo>
                  <a:pt x="3535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110297" y="1393475"/>
            <a:ext cx="152425" cy="119405"/>
          </a:xfrm>
          <a:custGeom>
            <a:avLst/>
            <a:gdLst/>
            <a:ahLst/>
            <a:cxnLst/>
            <a:rect l="l" t="t" r="r" b="b"/>
            <a:pathLst>
              <a:path w="152425" h="119405">
                <a:moveTo>
                  <a:pt x="0" y="0"/>
                </a:moveTo>
                <a:lnTo>
                  <a:pt x="35356" y="0"/>
                </a:lnTo>
                <a:lnTo>
                  <a:pt x="35356" y="11836"/>
                </a:lnTo>
                <a:lnTo>
                  <a:pt x="113436" y="99250"/>
                </a:lnTo>
                <a:lnTo>
                  <a:pt x="133883" y="99250"/>
                </a:lnTo>
                <a:lnTo>
                  <a:pt x="152425" y="119329"/>
                </a:lnTo>
                <a:lnTo>
                  <a:pt x="102870" y="11940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237943" y="1512875"/>
            <a:ext cx="0" cy="55105"/>
          </a:xfrm>
          <a:custGeom>
            <a:avLst/>
            <a:gdLst/>
            <a:ahLst/>
            <a:cxnLst/>
            <a:rect l="l" t="t" r="r" b="b"/>
            <a:pathLst>
              <a:path h="55105">
                <a:moveTo>
                  <a:pt x="0" y="0"/>
                </a:moveTo>
                <a:lnTo>
                  <a:pt x="0" y="55105"/>
                </a:lnTo>
              </a:path>
            </a:pathLst>
          </a:custGeom>
          <a:ln w="50825">
            <a:solidFill>
              <a:srgbClr val="3D3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213167" y="1512875"/>
            <a:ext cx="49555" cy="55105"/>
          </a:xfrm>
          <a:custGeom>
            <a:avLst/>
            <a:gdLst/>
            <a:ahLst/>
            <a:cxnLst/>
            <a:rect l="l" t="t" r="r" b="b"/>
            <a:pathLst>
              <a:path w="49555" h="55105">
                <a:moveTo>
                  <a:pt x="49555" y="55105"/>
                </a:moveTo>
                <a:lnTo>
                  <a:pt x="0" y="55105"/>
                </a:lnTo>
                <a:lnTo>
                  <a:pt x="0" y="0"/>
                </a:lnTo>
                <a:lnTo>
                  <a:pt x="49555" y="0"/>
                </a:lnTo>
                <a:lnTo>
                  <a:pt x="49555" y="5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277739" y="1950440"/>
            <a:ext cx="0" cy="177190"/>
          </a:xfrm>
          <a:custGeom>
            <a:avLst/>
            <a:gdLst/>
            <a:ahLst/>
            <a:cxnLst/>
            <a:rect l="l" t="t" r="r" b="b"/>
            <a:pathLst>
              <a:path h="177190">
                <a:moveTo>
                  <a:pt x="0" y="0"/>
                </a:moveTo>
                <a:lnTo>
                  <a:pt x="0" y="177190"/>
                </a:lnTo>
              </a:path>
            </a:pathLst>
          </a:custGeom>
          <a:ln w="5701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277739" y="2214181"/>
            <a:ext cx="0" cy="229984"/>
          </a:xfrm>
          <a:custGeom>
            <a:avLst/>
            <a:gdLst/>
            <a:ahLst/>
            <a:cxnLst/>
            <a:rect l="l" t="t" r="r" b="b"/>
            <a:pathLst>
              <a:path h="229984">
                <a:moveTo>
                  <a:pt x="0" y="0"/>
                </a:moveTo>
                <a:lnTo>
                  <a:pt x="0" y="229984"/>
                </a:lnTo>
              </a:path>
            </a:pathLst>
          </a:custGeom>
          <a:ln w="5701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277739" y="2530717"/>
            <a:ext cx="0" cy="905103"/>
          </a:xfrm>
          <a:custGeom>
            <a:avLst/>
            <a:gdLst/>
            <a:ahLst/>
            <a:cxnLst/>
            <a:rect l="l" t="t" r="r" b="b"/>
            <a:pathLst>
              <a:path h="905103">
                <a:moveTo>
                  <a:pt x="0" y="0"/>
                </a:moveTo>
                <a:lnTo>
                  <a:pt x="0" y="905103"/>
                </a:lnTo>
              </a:path>
            </a:pathLst>
          </a:custGeom>
          <a:ln w="5701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249869" y="1894319"/>
            <a:ext cx="55740" cy="1541500"/>
          </a:xfrm>
          <a:custGeom>
            <a:avLst/>
            <a:gdLst/>
            <a:ahLst/>
            <a:cxnLst/>
            <a:rect l="l" t="t" r="r" b="b"/>
            <a:pathLst>
              <a:path w="55740" h="1541500">
                <a:moveTo>
                  <a:pt x="55740" y="1541500"/>
                </a:moveTo>
                <a:lnTo>
                  <a:pt x="0" y="1541500"/>
                </a:lnTo>
                <a:lnTo>
                  <a:pt x="0" y="0"/>
                </a:lnTo>
                <a:lnTo>
                  <a:pt x="55740" y="0"/>
                </a:lnTo>
                <a:lnTo>
                  <a:pt x="55740" y="1541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239783" y="1950440"/>
            <a:ext cx="0" cy="177190"/>
          </a:xfrm>
          <a:custGeom>
            <a:avLst/>
            <a:gdLst/>
            <a:ahLst/>
            <a:cxnLst/>
            <a:rect l="l" t="t" r="r" b="b"/>
            <a:pathLst>
              <a:path h="177190">
                <a:moveTo>
                  <a:pt x="0" y="0"/>
                </a:moveTo>
                <a:lnTo>
                  <a:pt x="0" y="177190"/>
                </a:lnTo>
              </a:path>
            </a:pathLst>
          </a:custGeom>
          <a:ln w="5702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239783" y="2214181"/>
            <a:ext cx="0" cy="229984"/>
          </a:xfrm>
          <a:custGeom>
            <a:avLst/>
            <a:gdLst/>
            <a:ahLst/>
            <a:cxnLst/>
            <a:rect l="l" t="t" r="r" b="b"/>
            <a:pathLst>
              <a:path h="229984">
                <a:moveTo>
                  <a:pt x="0" y="0"/>
                </a:moveTo>
                <a:lnTo>
                  <a:pt x="0" y="229984"/>
                </a:lnTo>
              </a:path>
            </a:pathLst>
          </a:custGeom>
          <a:ln w="5702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239783" y="2530717"/>
            <a:ext cx="0" cy="905103"/>
          </a:xfrm>
          <a:custGeom>
            <a:avLst/>
            <a:gdLst/>
            <a:ahLst/>
            <a:cxnLst/>
            <a:rect l="l" t="t" r="r" b="b"/>
            <a:pathLst>
              <a:path h="905103">
                <a:moveTo>
                  <a:pt x="0" y="0"/>
                </a:moveTo>
                <a:lnTo>
                  <a:pt x="0" y="905103"/>
                </a:lnTo>
              </a:path>
            </a:pathLst>
          </a:custGeom>
          <a:ln w="57022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211906" y="1894319"/>
            <a:ext cx="55752" cy="1541500"/>
          </a:xfrm>
          <a:custGeom>
            <a:avLst/>
            <a:gdLst/>
            <a:ahLst/>
            <a:cxnLst/>
            <a:rect l="l" t="t" r="r" b="b"/>
            <a:pathLst>
              <a:path w="55752" h="1541500">
                <a:moveTo>
                  <a:pt x="55752" y="1541500"/>
                </a:moveTo>
                <a:lnTo>
                  <a:pt x="0" y="1541500"/>
                </a:lnTo>
                <a:lnTo>
                  <a:pt x="0" y="0"/>
                </a:lnTo>
                <a:lnTo>
                  <a:pt x="55752" y="0"/>
                </a:lnTo>
                <a:lnTo>
                  <a:pt x="55752" y="15415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745969" y="1950440"/>
            <a:ext cx="69888" cy="177190"/>
          </a:xfrm>
          <a:custGeom>
            <a:avLst/>
            <a:gdLst/>
            <a:ahLst/>
            <a:cxnLst/>
            <a:rect l="l" t="t" r="r" b="b"/>
            <a:pathLst>
              <a:path w="69888" h="177190">
                <a:moveTo>
                  <a:pt x="0" y="177190"/>
                </a:moveTo>
                <a:lnTo>
                  <a:pt x="69888" y="177190"/>
                </a:lnTo>
                <a:lnTo>
                  <a:pt x="69888" y="0"/>
                </a:lnTo>
                <a:lnTo>
                  <a:pt x="0" y="0"/>
                </a:lnTo>
                <a:lnTo>
                  <a:pt x="0" y="17719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45969" y="2214182"/>
            <a:ext cx="69888" cy="68859"/>
          </a:xfrm>
          <a:custGeom>
            <a:avLst/>
            <a:gdLst/>
            <a:ahLst/>
            <a:cxnLst/>
            <a:rect l="l" t="t" r="r" b="b"/>
            <a:pathLst>
              <a:path w="69888" h="68859">
                <a:moveTo>
                  <a:pt x="0" y="68859"/>
                </a:moveTo>
                <a:lnTo>
                  <a:pt x="69888" y="68859"/>
                </a:lnTo>
                <a:lnTo>
                  <a:pt x="69888" y="0"/>
                </a:lnTo>
                <a:lnTo>
                  <a:pt x="0" y="0"/>
                </a:lnTo>
                <a:lnTo>
                  <a:pt x="0" y="688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45969" y="1924456"/>
            <a:ext cx="69888" cy="358584"/>
          </a:xfrm>
          <a:custGeom>
            <a:avLst/>
            <a:gdLst/>
            <a:ahLst/>
            <a:cxnLst/>
            <a:rect l="l" t="t" r="r" b="b"/>
            <a:pathLst>
              <a:path w="69888" h="358584">
                <a:moveTo>
                  <a:pt x="69888" y="358584"/>
                </a:moveTo>
                <a:lnTo>
                  <a:pt x="0" y="358584"/>
                </a:lnTo>
                <a:lnTo>
                  <a:pt x="0" y="0"/>
                </a:lnTo>
                <a:lnTo>
                  <a:pt x="69888" y="0"/>
                </a:lnTo>
                <a:lnTo>
                  <a:pt x="69888" y="3585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30311" y="2039231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30311" y="2039231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530312" y="2039232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81" y="0"/>
                </a:moveTo>
                <a:lnTo>
                  <a:pt x="128181" y="18986"/>
                </a:lnTo>
                <a:lnTo>
                  <a:pt x="58293" y="18986"/>
                </a:lnTo>
                <a:lnTo>
                  <a:pt x="29400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8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530312" y="2039232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00" y="0"/>
                </a:lnTo>
                <a:lnTo>
                  <a:pt x="58293" y="18986"/>
                </a:lnTo>
                <a:lnTo>
                  <a:pt x="128181" y="18986"/>
                </a:lnTo>
                <a:lnTo>
                  <a:pt x="128181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574009" y="2452001"/>
            <a:ext cx="128422" cy="64668"/>
          </a:xfrm>
          <a:custGeom>
            <a:avLst/>
            <a:gdLst/>
            <a:ahLst/>
            <a:cxnLst/>
            <a:rect l="l" t="t" r="r" b="b"/>
            <a:pathLst>
              <a:path w="128422" h="64668">
                <a:moveTo>
                  <a:pt x="128422" y="64668"/>
                </a:moveTo>
                <a:lnTo>
                  <a:pt x="0" y="64668"/>
                </a:lnTo>
                <a:lnTo>
                  <a:pt x="0" y="0"/>
                </a:lnTo>
                <a:lnTo>
                  <a:pt x="128422" y="0"/>
                </a:lnTo>
                <a:lnTo>
                  <a:pt x="128422" y="64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530311" y="2422036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530311" y="2422036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530312" y="2422032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81" y="0"/>
                </a:moveTo>
                <a:lnTo>
                  <a:pt x="128181" y="18986"/>
                </a:lnTo>
                <a:lnTo>
                  <a:pt x="58293" y="18986"/>
                </a:lnTo>
                <a:lnTo>
                  <a:pt x="29400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8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530312" y="2422032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00" y="0"/>
                </a:lnTo>
                <a:lnTo>
                  <a:pt x="58293" y="18986"/>
                </a:lnTo>
                <a:lnTo>
                  <a:pt x="128181" y="18986"/>
                </a:lnTo>
                <a:lnTo>
                  <a:pt x="128181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74009" y="2834793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128422" y="0"/>
                </a:lnTo>
                <a:lnTo>
                  <a:pt x="0" y="0"/>
                </a:lnTo>
                <a:lnTo>
                  <a:pt x="0" y="64681"/>
                </a:lnTo>
                <a:lnTo>
                  <a:pt x="128422" y="646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74009" y="2834793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0" y="64681"/>
                </a:lnTo>
                <a:lnTo>
                  <a:pt x="0" y="0"/>
                </a:lnTo>
                <a:lnTo>
                  <a:pt x="128422" y="0"/>
                </a:lnTo>
                <a:lnTo>
                  <a:pt x="128422" y="64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30311" y="2804825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530311" y="2804825"/>
            <a:ext cx="43700" cy="94653"/>
          </a:xfrm>
          <a:custGeom>
            <a:avLst/>
            <a:gdLst/>
            <a:ahLst/>
            <a:cxnLst/>
            <a:rect l="l" t="t" r="r" b="b"/>
            <a:pathLst>
              <a:path w="43700" h="94653">
                <a:moveTo>
                  <a:pt x="0" y="62420"/>
                </a:moveTo>
                <a:lnTo>
                  <a:pt x="43700" y="94653"/>
                </a:lnTo>
                <a:lnTo>
                  <a:pt x="43700" y="29972"/>
                </a:lnTo>
                <a:lnTo>
                  <a:pt x="0" y="0"/>
                </a:lnTo>
                <a:lnTo>
                  <a:pt x="0" y="62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530312" y="2804826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81" y="0"/>
                </a:moveTo>
                <a:lnTo>
                  <a:pt x="128181" y="18999"/>
                </a:lnTo>
                <a:lnTo>
                  <a:pt x="58293" y="18999"/>
                </a:lnTo>
                <a:lnTo>
                  <a:pt x="29400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8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530312" y="2804826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00" y="0"/>
                </a:lnTo>
                <a:lnTo>
                  <a:pt x="58293" y="18999"/>
                </a:lnTo>
                <a:lnTo>
                  <a:pt x="128181" y="18999"/>
                </a:lnTo>
                <a:lnTo>
                  <a:pt x="128181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74009" y="3217596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128422" y="0"/>
                </a:lnTo>
                <a:lnTo>
                  <a:pt x="0" y="0"/>
                </a:lnTo>
                <a:lnTo>
                  <a:pt x="0" y="64681"/>
                </a:lnTo>
                <a:lnTo>
                  <a:pt x="128422" y="646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574009" y="3217596"/>
            <a:ext cx="128422" cy="64681"/>
          </a:xfrm>
          <a:custGeom>
            <a:avLst/>
            <a:gdLst/>
            <a:ahLst/>
            <a:cxnLst/>
            <a:rect l="l" t="t" r="r" b="b"/>
            <a:pathLst>
              <a:path w="128422" h="64681">
                <a:moveTo>
                  <a:pt x="128422" y="64681"/>
                </a:moveTo>
                <a:lnTo>
                  <a:pt x="0" y="64681"/>
                </a:lnTo>
                <a:lnTo>
                  <a:pt x="0" y="0"/>
                </a:lnTo>
                <a:lnTo>
                  <a:pt x="128422" y="0"/>
                </a:lnTo>
                <a:lnTo>
                  <a:pt x="128422" y="64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530311" y="3187630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530311" y="3187630"/>
            <a:ext cx="43700" cy="94640"/>
          </a:xfrm>
          <a:custGeom>
            <a:avLst/>
            <a:gdLst/>
            <a:ahLst/>
            <a:cxnLst/>
            <a:rect l="l" t="t" r="r" b="b"/>
            <a:pathLst>
              <a:path w="43700" h="94640">
                <a:moveTo>
                  <a:pt x="0" y="62407"/>
                </a:moveTo>
                <a:lnTo>
                  <a:pt x="43700" y="94640"/>
                </a:lnTo>
                <a:lnTo>
                  <a:pt x="43700" y="29971"/>
                </a:lnTo>
                <a:lnTo>
                  <a:pt x="0" y="0"/>
                </a:lnTo>
                <a:lnTo>
                  <a:pt x="0" y="624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530312" y="3187627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128181" y="0"/>
                </a:moveTo>
                <a:lnTo>
                  <a:pt x="128181" y="18986"/>
                </a:lnTo>
                <a:lnTo>
                  <a:pt x="58293" y="18986"/>
                </a:lnTo>
                <a:lnTo>
                  <a:pt x="29400" y="0"/>
                </a:lnTo>
                <a:lnTo>
                  <a:pt x="0" y="0"/>
                </a:lnTo>
                <a:lnTo>
                  <a:pt x="43700" y="29972"/>
                </a:lnTo>
                <a:lnTo>
                  <a:pt x="172123" y="29972"/>
                </a:lnTo>
                <a:lnTo>
                  <a:pt x="12818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530312" y="3187627"/>
            <a:ext cx="172123" cy="29972"/>
          </a:xfrm>
          <a:custGeom>
            <a:avLst/>
            <a:gdLst/>
            <a:ahLst/>
            <a:cxnLst/>
            <a:rect l="l" t="t" r="r" b="b"/>
            <a:pathLst>
              <a:path w="172123" h="29972">
                <a:moveTo>
                  <a:pt x="0" y="0"/>
                </a:moveTo>
                <a:lnTo>
                  <a:pt x="29400" y="0"/>
                </a:lnTo>
                <a:lnTo>
                  <a:pt x="58293" y="18986"/>
                </a:lnTo>
                <a:lnTo>
                  <a:pt x="128181" y="18986"/>
                </a:lnTo>
                <a:lnTo>
                  <a:pt x="128181" y="0"/>
                </a:lnTo>
                <a:lnTo>
                  <a:pt x="172123" y="29972"/>
                </a:lnTo>
                <a:lnTo>
                  <a:pt x="43700" y="2997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061086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061086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220514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92" y="41630"/>
                </a:move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60" y="4521"/>
                </a:lnTo>
                <a:lnTo>
                  <a:pt x="24498" y="0"/>
                </a:lnTo>
                <a:lnTo>
                  <a:pt x="13995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99"/>
                </a:lnTo>
                <a:lnTo>
                  <a:pt x="9804" y="24637"/>
                </a:lnTo>
                <a:lnTo>
                  <a:pt x="10515" y="18580"/>
                </a:lnTo>
                <a:lnTo>
                  <a:pt x="12039" y="14795"/>
                </a:lnTo>
                <a:lnTo>
                  <a:pt x="14490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20" y="23494"/>
                </a:lnTo>
                <a:lnTo>
                  <a:pt x="26682" y="39433"/>
                </a:lnTo>
                <a:lnTo>
                  <a:pt x="28892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220514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95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92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72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15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293792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293792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453220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92" y="41630"/>
                </a:moveTo>
                <a:lnTo>
                  <a:pt x="34315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60" y="4521"/>
                </a:lnTo>
                <a:lnTo>
                  <a:pt x="24498" y="0"/>
                </a:lnTo>
                <a:lnTo>
                  <a:pt x="13995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99"/>
                </a:lnTo>
                <a:lnTo>
                  <a:pt x="9804" y="24637"/>
                </a:lnTo>
                <a:lnTo>
                  <a:pt x="10515" y="18580"/>
                </a:lnTo>
                <a:lnTo>
                  <a:pt x="12039" y="14795"/>
                </a:lnTo>
                <a:lnTo>
                  <a:pt x="14490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20" y="23494"/>
                </a:lnTo>
                <a:lnTo>
                  <a:pt x="26682" y="39433"/>
                </a:lnTo>
                <a:lnTo>
                  <a:pt x="28892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453220" y="161980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95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60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6715"/>
                </a:lnTo>
                <a:lnTo>
                  <a:pt x="36512" y="39433"/>
                </a:lnTo>
                <a:lnTo>
                  <a:pt x="34315" y="41630"/>
                </a:lnTo>
                <a:lnTo>
                  <a:pt x="31597" y="41630"/>
                </a:lnTo>
                <a:lnTo>
                  <a:pt x="28892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52" y="9982"/>
                </a:lnTo>
                <a:lnTo>
                  <a:pt x="15328" y="10299"/>
                </a:lnTo>
                <a:lnTo>
                  <a:pt x="14490" y="10972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15" y="18580"/>
                </a:lnTo>
                <a:lnTo>
                  <a:pt x="9804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526499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526499" y="167089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46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685929" y="1619802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28879" y="41630"/>
                </a:moveTo>
                <a:lnTo>
                  <a:pt x="34302" y="41630"/>
                </a:lnTo>
                <a:lnTo>
                  <a:pt x="36499" y="39433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78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20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685929" y="1619802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6715"/>
                </a:lnTo>
                <a:lnTo>
                  <a:pt x="36499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94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78" y="10972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759197" y="1670894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04" y="23494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8999" y="9944"/>
                </a:lnTo>
                <a:lnTo>
                  <a:pt x="22034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46" y="3454"/>
                </a:lnTo>
                <a:lnTo>
                  <a:pt x="25895" y="1346"/>
                </a:lnTo>
                <a:lnTo>
                  <a:pt x="22529" y="88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22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759197" y="1670894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75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46" y="3454"/>
                </a:lnTo>
                <a:lnTo>
                  <a:pt x="25895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36"/>
                </a:lnTo>
                <a:lnTo>
                  <a:pt x="2222" y="41833"/>
                </a:lnTo>
                <a:lnTo>
                  <a:pt x="4927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42" y="36918"/>
                </a:lnTo>
                <a:lnTo>
                  <a:pt x="9842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8999" y="9944"/>
                </a:lnTo>
                <a:lnTo>
                  <a:pt x="20472" y="9982"/>
                </a:lnTo>
                <a:lnTo>
                  <a:pt x="21196" y="10299"/>
                </a:lnTo>
                <a:lnTo>
                  <a:pt x="22034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918635" y="1619802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28879" y="41630"/>
                </a:moveTo>
                <a:lnTo>
                  <a:pt x="34302" y="41630"/>
                </a:lnTo>
                <a:lnTo>
                  <a:pt x="36499" y="39433"/>
                </a:lnTo>
                <a:lnTo>
                  <a:pt x="36487" y="22517"/>
                </a:lnTo>
                <a:lnTo>
                  <a:pt x="35496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29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12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32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39" y="14795"/>
                </a:lnTo>
                <a:lnTo>
                  <a:pt x="14478" y="10972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20" y="23494"/>
                </a:lnTo>
                <a:lnTo>
                  <a:pt x="26682" y="39433"/>
                </a:lnTo>
                <a:lnTo>
                  <a:pt x="28879" y="4163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918635" y="1619802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0" y="95681"/>
                </a:moveTo>
                <a:lnTo>
                  <a:pt x="0" y="30975"/>
                </a:lnTo>
                <a:lnTo>
                  <a:pt x="12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29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96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6715"/>
                </a:lnTo>
                <a:lnTo>
                  <a:pt x="36499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20" y="23494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78" y="10972"/>
                </a:lnTo>
                <a:lnTo>
                  <a:pt x="13665" y="11645"/>
                </a:lnTo>
                <a:lnTo>
                  <a:pt x="12776" y="12903"/>
                </a:lnTo>
                <a:lnTo>
                  <a:pt x="12039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32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991903" y="1670894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04" y="23494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8999" y="9944"/>
                </a:lnTo>
                <a:lnTo>
                  <a:pt x="22034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2529" y="88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22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991903" y="1670894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75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46"/>
                </a:lnTo>
                <a:lnTo>
                  <a:pt x="22529" y="88"/>
                </a:lnTo>
                <a:lnTo>
                  <a:pt x="18999" y="114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36"/>
                </a:lnTo>
                <a:lnTo>
                  <a:pt x="2222" y="41833"/>
                </a:lnTo>
                <a:lnTo>
                  <a:pt x="4927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42" y="36918"/>
                </a:lnTo>
                <a:lnTo>
                  <a:pt x="9842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8999" y="9944"/>
                </a:lnTo>
                <a:lnTo>
                  <a:pt x="20472" y="9982"/>
                </a:lnTo>
                <a:lnTo>
                  <a:pt x="21196" y="10299"/>
                </a:lnTo>
                <a:lnTo>
                  <a:pt x="22034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262352" y="1663625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9791" y="23494"/>
                </a:moveTo>
                <a:lnTo>
                  <a:pt x="10833" y="17906"/>
                </a:lnTo>
                <a:lnTo>
                  <a:pt x="12585" y="14516"/>
                </a:lnTo>
                <a:lnTo>
                  <a:pt x="14478" y="11099"/>
                </a:lnTo>
                <a:lnTo>
                  <a:pt x="18986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82" y="98399"/>
                </a:lnTo>
                <a:lnTo>
                  <a:pt x="28879" y="100596"/>
                </a:lnTo>
                <a:lnTo>
                  <a:pt x="34302" y="100596"/>
                </a:lnTo>
                <a:lnTo>
                  <a:pt x="36499" y="98399"/>
                </a:lnTo>
                <a:lnTo>
                  <a:pt x="36499" y="25730"/>
                </a:lnTo>
                <a:lnTo>
                  <a:pt x="36131" y="20510"/>
                </a:lnTo>
                <a:lnTo>
                  <a:pt x="35013" y="15773"/>
                </a:lnTo>
                <a:lnTo>
                  <a:pt x="33883" y="11074"/>
                </a:lnTo>
                <a:lnTo>
                  <a:pt x="32054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197" y="41833"/>
                </a:lnTo>
                <a:lnTo>
                  <a:pt x="7620" y="41833"/>
                </a:lnTo>
                <a:lnTo>
                  <a:pt x="9817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262352" y="1663625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36499" y="95681"/>
                </a:moveTo>
                <a:lnTo>
                  <a:pt x="36499" y="30975"/>
                </a:lnTo>
                <a:lnTo>
                  <a:pt x="36499" y="25730"/>
                </a:lnTo>
                <a:lnTo>
                  <a:pt x="36131" y="20510"/>
                </a:lnTo>
                <a:lnTo>
                  <a:pt x="35013" y="15773"/>
                </a:lnTo>
                <a:lnTo>
                  <a:pt x="33883" y="11074"/>
                </a:lnTo>
                <a:lnTo>
                  <a:pt x="32054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86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06"/>
                </a:lnTo>
                <a:lnTo>
                  <a:pt x="0" y="39636"/>
                </a:lnTo>
                <a:lnTo>
                  <a:pt x="2197" y="41833"/>
                </a:lnTo>
                <a:lnTo>
                  <a:pt x="4902" y="41833"/>
                </a:lnTo>
                <a:lnTo>
                  <a:pt x="7620" y="41833"/>
                </a:lnTo>
                <a:lnTo>
                  <a:pt x="9817" y="39636"/>
                </a:lnTo>
                <a:lnTo>
                  <a:pt x="9817" y="36918"/>
                </a:lnTo>
                <a:lnTo>
                  <a:pt x="9817" y="29857"/>
                </a:lnTo>
                <a:lnTo>
                  <a:pt x="9791" y="23494"/>
                </a:lnTo>
                <a:lnTo>
                  <a:pt x="10833" y="17906"/>
                </a:lnTo>
                <a:lnTo>
                  <a:pt x="12585" y="14516"/>
                </a:lnTo>
                <a:lnTo>
                  <a:pt x="14478" y="11099"/>
                </a:lnTo>
                <a:lnTo>
                  <a:pt x="15963" y="10058"/>
                </a:lnTo>
                <a:lnTo>
                  <a:pt x="18986" y="9944"/>
                </a:lnTo>
                <a:lnTo>
                  <a:pt x="20459" y="9982"/>
                </a:lnTo>
                <a:lnTo>
                  <a:pt x="21170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23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82" y="30975"/>
                </a:lnTo>
                <a:lnTo>
                  <a:pt x="26682" y="95681"/>
                </a:lnTo>
                <a:lnTo>
                  <a:pt x="26682" y="98399"/>
                </a:lnTo>
                <a:lnTo>
                  <a:pt x="28879" y="100596"/>
                </a:lnTo>
                <a:lnTo>
                  <a:pt x="31584" y="100596"/>
                </a:lnTo>
                <a:lnTo>
                  <a:pt x="34302" y="100596"/>
                </a:lnTo>
                <a:lnTo>
                  <a:pt x="36499" y="98399"/>
                </a:lnTo>
                <a:lnTo>
                  <a:pt x="36499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047120" y="147041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29" y="98399"/>
                </a:lnTo>
                <a:lnTo>
                  <a:pt x="9791" y="24625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79" y="17906"/>
                </a:lnTo>
                <a:lnTo>
                  <a:pt x="26708" y="23482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047120" y="147041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62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82"/>
                </a:lnTo>
                <a:lnTo>
                  <a:pt x="25679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52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25"/>
                </a:lnTo>
                <a:lnTo>
                  <a:pt x="9829" y="30962"/>
                </a:lnTo>
                <a:lnTo>
                  <a:pt x="9829" y="95681"/>
                </a:lnTo>
                <a:lnTo>
                  <a:pt x="9829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155344" y="1498028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04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8999" y="9944"/>
                </a:lnTo>
                <a:lnTo>
                  <a:pt x="22034" y="10960"/>
                </a:lnTo>
                <a:lnTo>
                  <a:pt x="24485" y="14795"/>
                </a:lnTo>
                <a:lnTo>
                  <a:pt x="26022" y="18580"/>
                </a:lnTo>
                <a:lnTo>
                  <a:pt x="26708" y="24625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2026" y="0"/>
                </a:lnTo>
                <a:lnTo>
                  <a:pt x="6464" y="4508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22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155344" y="1498028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62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26" y="0"/>
                </a:lnTo>
                <a:lnTo>
                  <a:pt x="6464" y="4508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22" y="41833"/>
                </a:lnTo>
                <a:lnTo>
                  <a:pt x="4927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42" y="36918"/>
                </a:lnTo>
                <a:lnTo>
                  <a:pt x="9842" y="29857"/>
                </a:lnTo>
                <a:lnTo>
                  <a:pt x="9804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8999" y="9944"/>
                </a:lnTo>
                <a:lnTo>
                  <a:pt x="20472" y="9969"/>
                </a:lnTo>
                <a:lnTo>
                  <a:pt x="21196" y="10299"/>
                </a:lnTo>
                <a:lnTo>
                  <a:pt x="22034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22" y="18580"/>
                </a:lnTo>
                <a:lnTo>
                  <a:pt x="26708" y="24625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610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977742" y="138896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8879" y="41617"/>
                </a:move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66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209" y="100596"/>
                </a:lnTo>
                <a:lnTo>
                  <a:pt x="7620" y="100596"/>
                </a:lnTo>
                <a:lnTo>
                  <a:pt x="9829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79" y="17906"/>
                </a:lnTo>
                <a:lnTo>
                  <a:pt x="26708" y="23482"/>
                </a:lnTo>
                <a:lnTo>
                  <a:pt x="26682" y="39420"/>
                </a:lnTo>
                <a:lnTo>
                  <a:pt x="28879" y="416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977742" y="1388968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62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66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512" y="29857"/>
                </a:lnTo>
                <a:lnTo>
                  <a:pt x="36512" y="34785"/>
                </a:lnTo>
                <a:lnTo>
                  <a:pt x="36512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82"/>
                </a:lnTo>
                <a:lnTo>
                  <a:pt x="25679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88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29" y="30962"/>
                </a:lnTo>
                <a:lnTo>
                  <a:pt x="9829" y="95681"/>
                </a:lnTo>
                <a:lnTo>
                  <a:pt x="9829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085979" y="141657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25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08"/>
                </a:lnTo>
                <a:lnTo>
                  <a:pt x="3822" y="10083"/>
                </a:lnTo>
                <a:lnTo>
                  <a:pt x="1016" y="15684"/>
                </a:lnTo>
                <a:lnTo>
                  <a:pt x="25" y="22517"/>
                </a:lnTo>
                <a:lnTo>
                  <a:pt x="0" y="39623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23"/>
                </a:lnTo>
                <a:lnTo>
                  <a:pt x="9791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085979" y="141657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62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08"/>
                </a:lnTo>
                <a:lnTo>
                  <a:pt x="3822" y="10083"/>
                </a:lnTo>
                <a:lnTo>
                  <a:pt x="1016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23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23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25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908373" y="1307519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28879" y="41617"/>
                </a:moveTo>
                <a:lnTo>
                  <a:pt x="34302" y="41617"/>
                </a:lnTo>
                <a:lnTo>
                  <a:pt x="36499" y="39420"/>
                </a:lnTo>
                <a:lnTo>
                  <a:pt x="36474" y="22517"/>
                </a:lnTo>
                <a:lnTo>
                  <a:pt x="35483" y="15684"/>
                </a:lnTo>
                <a:lnTo>
                  <a:pt x="32677" y="10096"/>
                </a:lnTo>
                <a:lnTo>
                  <a:pt x="30048" y="4521"/>
                </a:lnTo>
                <a:lnTo>
                  <a:pt x="24485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20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78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08" y="23482"/>
                </a:lnTo>
                <a:lnTo>
                  <a:pt x="26682" y="39420"/>
                </a:lnTo>
                <a:lnTo>
                  <a:pt x="28879" y="416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908373" y="1307519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0" y="95681"/>
                </a:moveTo>
                <a:lnTo>
                  <a:pt x="0" y="30962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85" y="0"/>
                </a:lnTo>
                <a:lnTo>
                  <a:pt x="30048" y="4521"/>
                </a:lnTo>
                <a:lnTo>
                  <a:pt x="32677" y="10096"/>
                </a:lnTo>
                <a:lnTo>
                  <a:pt x="35483" y="15684"/>
                </a:lnTo>
                <a:lnTo>
                  <a:pt x="36474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499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82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78" y="10960"/>
                </a:lnTo>
                <a:lnTo>
                  <a:pt x="13652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62"/>
                </a:lnTo>
                <a:lnTo>
                  <a:pt x="9817" y="95681"/>
                </a:lnTo>
                <a:lnTo>
                  <a:pt x="9817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016597" y="133512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04" y="23482"/>
                </a:move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8999" y="9944"/>
                </a:lnTo>
                <a:lnTo>
                  <a:pt x="22034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25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46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016597" y="133512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62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46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27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82"/>
                </a:ln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8999" y="9944"/>
                </a:lnTo>
                <a:lnTo>
                  <a:pt x="20472" y="9969"/>
                </a:lnTo>
                <a:lnTo>
                  <a:pt x="21196" y="10299"/>
                </a:lnTo>
                <a:lnTo>
                  <a:pt x="22034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08" y="24625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38995" y="122606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209" y="100596"/>
                </a:moveTo>
                <a:lnTo>
                  <a:pt x="7620" y="100596"/>
                </a:lnTo>
                <a:lnTo>
                  <a:pt x="9829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79" y="17906"/>
                </a:lnTo>
                <a:lnTo>
                  <a:pt x="26708" y="23482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209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838995" y="122606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62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82"/>
                </a:lnTo>
                <a:lnTo>
                  <a:pt x="25679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88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29" y="30962"/>
                </a:lnTo>
                <a:lnTo>
                  <a:pt x="9829" y="95681"/>
                </a:lnTo>
                <a:lnTo>
                  <a:pt x="9829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947219" y="125367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04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9011" y="9944"/>
                </a:lnTo>
                <a:lnTo>
                  <a:pt x="22034" y="10960"/>
                </a:lnTo>
                <a:lnTo>
                  <a:pt x="24485" y="14795"/>
                </a:lnTo>
                <a:lnTo>
                  <a:pt x="26022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42" y="88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22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947219" y="1253679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62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42" y="88"/>
                </a:lnTo>
                <a:lnTo>
                  <a:pt x="19011" y="114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22" y="41833"/>
                </a:lnTo>
                <a:lnTo>
                  <a:pt x="4927" y="41833"/>
                </a:lnTo>
                <a:lnTo>
                  <a:pt x="7632" y="41833"/>
                </a:lnTo>
                <a:lnTo>
                  <a:pt x="9842" y="39636"/>
                </a:lnTo>
                <a:lnTo>
                  <a:pt x="9842" y="36918"/>
                </a:lnTo>
                <a:lnTo>
                  <a:pt x="9842" y="29857"/>
                </a:lnTo>
                <a:lnTo>
                  <a:pt x="9804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9011" y="9944"/>
                </a:lnTo>
                <a:lnTo>
                  <a:pt x="20472" y="9969"/>
                </a:lnTo>
                <a:lnTo>
                  <a:pt x="21196" y="10299"/>
                </a:lnTo>
                <a:lnTo>
                  <a:pt x="22034" y="10960"/>
                </a:lnTo>
                <a:lnTo>
                  <a:pt x="22859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22" y="18580"/>
                </a:lnTo>
                <a:lnTo>
                  <a:pt x="26708" y="24637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610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69626" y="1144620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28879" y="41617"/>
                </a:moveTo>
                <a:lnTo>
                  <a:pt x="34302" y="41617"/>
                </a:lnTo>
                <a:lnTo>
                  <a:pt x="36499" y="39420"/>
                </a:lnTo>
                <a:lnTo>
                  <a:pt x="36474" y="22517"/>
                </a:lnTo>
                <a:lnTo>
                  <a:pt x="35483" y="15684"/>
                </a:lnTo>
                <a:lnTo>
                  <a:pt x="32677" y="10096"/>
                </a:lnTo>
                <a:lnTo>
                  <a:pt x="30048" y="4521"/>
                </a:lnTo>
                <a:lnTo>
                  <a:pt x="24485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32" y="6642"/>
                </a:lnTo>
                <a:lnTo>
                  <a:pt x="2616" y="11074"/>
                </a:lnTo>
                <a:lnTo>
                  <a:pt x="1473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197" y="100596"/>
                </a:lnTo>
                <a:lnTo>
                  <a:pt x="7620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78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769626" y="1144620"/>
            <a:ext cx="36499" cy="100596"/>
          </a:xfrm>
          <a:custGeom>
            <a:avLst/>
            <a:gdLst/>
            <a:ahLst/>
            <a:cxnLst/>
            <a:rect l="l" t="t" r="r" b="b"/>
            <a:pathLst>
              <a:path w="36499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73" y="15773"/>
                </a:lnTo>
                <a:lnTo>
                  <a:pt x="2616" y="11074"/>
                </a:lnTo>
                <a:lnTo>
                  <a:pt x="4432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85" y="0"/>
                </a:lnTo>
                <a:lnTo>
                  <a:pt x="30048" y="4521"/>
                </a:lnTo>
                <a:lnTo>
                  <a:pt x="32677" y="10096"/>
                </a:lnTo>
                <a:lnTo>
                  <a:pt x="35483" y="15684"/>
                </a:lnTo>
                <a:lnTo>
                  <a:pt x="36474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499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16" y="10299"/>
                </a:lnTo>
                <a:lnTo>
                  <a:pt x="14478" y="10960"/>
                </a:lnTo>
                <a:lnTo>
                  <a:pt x="13652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877854" y="117223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791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877854" y="117223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62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25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700247" y="106317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14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85" y="0"/>
                </a:lnTo>
                <a:lnTo>
                  <a:pt x="13982" y="88"/>
                </a:lnTo>
                <a:lnTo>
                  <a:pt x="10617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700247" y="106317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85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14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52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808471" y="1090780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9804" y="23482"/>
                </a:move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8999" y="9944"/>
                </a:lnTo>
                <a:lnTo>
                  <a:pt x="22034" y="10960"/>
                </a:lnTo>
                <a:lnTo>
                  <a:pt x="24485" y="14795"/>
                </a:lnTo>
                <a:lnTo>
                  <a:pt x="26022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23"/>
                </a:lnTo>
                <a:lnTo>
                  <a:pt x="2222" y="41833"/>
                </a:lnTo>
                <a:lnTo>
                  <a:pt x="7632" y="41833"/>
                </a:lnTo>
                <a:lnTo>
                  <a:pt x="9842" y="39623"/>
                </a:lnTo>
                <a:lnTo>
                  <a:pt x="9804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808471" y="1090780"/>
            <a:ext cx="36525" cy="100596"/>
          </a:xfrm>
          <a:custGeom>
            <a:avLst/>
            <a:gdLst/>
            <a:ahLst/>
            <a:cxnLst/>
            <a:rect l="l" t="t" r="r" b="b"/>
            <a:pathLst>
              <a:path w="36525" h="100596">
                <a:moveTo>
                  <a:pt x="36525" y="95681"/>
                </a:moveTo>
                <a:lnTo>
                  <a:pt x="36525" y="30962"/>
                </a:lnTo>
                <a:lnTo>
                  <a:pt x="36512" y="25730"/>
                </a:lnTo>
                <a:lnTo>
                  <a:pt x="36156" y="20510"/>
                </a:lnTo>
                <a:lnTo>
                  <a:pt x="35039" y="15773"/>
                </a:lnTo>
                <a:lnTo>
                  <a:pt x="33896" y="11074"/>
                </a:lnTo>
                <a:lnTo>
                  <a:pt x="32080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26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23"/>
                </a:lnTo>
                <a:lnTo>
                  <a:pt x="2222" y="41833"/>
                </a:lnTo>
                <a:lnTo>
                  <a:pt x="4927" y="41833"/>
                </a:lnTo>
                <a:lnTo>
                  <a:pt x="7632" y="41833"/>
                </a:lnTo>
                <a:lnTo>
                  <a:pt x="9842" y="39623"/>
                </a:lnTo>
                <a:lnTo>
                  <a:pt x="9842" y="36918"/>
                </a:lnTo>
                <a:lnTo>
                  <a:pt x="9842" y="29857"/>
                </a:lnTo>
                <a:lnTo>
                  <a:pt x="9804" y="23482"/>
                </a:lnTo>
                <a:lnTo>
                  <a:pt x="10858" y="17906"/>
                </a:lnTo>
                <a:lnTo>
                  <a:pt x="12598" y="14516"/>
                </a:lnTo>
                <a:lnTo>
                  <a:pt x="14503" y="11099"/>
                </a:lnTo>
                <a:lnTo>
                  <a:pt x="15989" y="10058"/>
                </a:lnTo>
                <a:lnTo>
                  <a:pt x="18999" y="9944"/>
                </a:lnTo>
                <a:lnTo>
                  <a:pt x="20472" y="9982"/>
                </a:lnTo>
                <a:lnTo>
                  <a:pt x="21196" y="10299"/>
                </a:lnTo>
                <a:lnTo>
                  <a:pt x="22034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22" y="18580"/>
                </a:lnTo>
                <a:lnTo>
                  <a:pt x="26708" y="24637"/>
                </a:lnTo>
                <a:lnTo>
                  <a:pt x="26695" y="30962"/>
                </a:lnTo>
                <a:lnTo>
                  <a:pt x="26695" y="95681"/>
                </a:lnTo>
                <a:lnTo>
                  <a:pt x="26695" y="98399"/>
                </a:lnTo>
                <a:lnTo>
                  <a:pt x="28892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25" y="98399"/>
                </a:lnTo>
                <a:lnTo>
                  <a:pt x="36525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630872" y="98172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46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630872" y="981720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46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739107" y="100932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82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791" y="234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739107" y="1009329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96"/>
                </a:lnTo>
                <a:lnTo>
                  <a:pt x="1016" y="15684"/>
                </a:lnTo>
                <a:lnTo>
                  <a:pt x="12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06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82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82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561499" y="90027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71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561499" y="90027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71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667735" y="92788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98399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16" y="15684"/>
                </a:lnTo>
                <a:lnTo>
                  <a:pt x="25" y="22517"/>
                </a:lnTo>
                <a:lnTo>
                  <a:pt x="0" y="39623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23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667735" y="927881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16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23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23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98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6009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99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99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596369" y="84643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61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23"/>
                </a:lnTo>
                <a:lnTo>
                  <a:pt x="2197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596369" y="84643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61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06"/>
                </a:lnTo>
                <a:lnTo>
                  <a:pt x="0" y="39623"/>
                </a:lnTo>
                <a:lnTo>
                  <a:pt x="2197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525000" y="76498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23"/>
                </a:lnTo>
                <a:lnTo>
                  <a:pt x="2197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525000" y="76498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23"/>
                </a:lnTo>
                <a:lnTo>
                  <a:pt x="2197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451635" y="68353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197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451635" y="68353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197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378271" y="60208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23"/>
                </a:lnTo>
                <a:lnTo>
                  <a:pt x="2209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378271" y="60208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23"/>
                </a:lnTo>
                <a:lnTo>
                  <a:pt x="2209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304908" y="52063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304908" y="52063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71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231544" y="43918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23"/>
                </a:lnTo>
                <a:lnTo>
                  <a:pt x="2209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231544" y="43918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23"/>
                </a:lnTo>
                <a:lnTo>
                  <a:pt x="2209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23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58180" y="35773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791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98386"/>
                </a:lnTo>
                <a:lnTo>
                  <a:pt x="28879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39636"/>
                </a:lnTo>
                <a:lnTo>
                  <a:pt x="2197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791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158180" y="35773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499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83" y="11074"/>
                </a:lnTo>
                <a:lnTo>
                  <a:pt x="32067" y="6642"/>
                </a:lnTo>
                <a:lnTo>
                  <a:pt x="28346" y="3454"/>
                </a:lnTo>
                <a:lnTo>
                  <a:pt x="25882" y="1333"/>
                </a:lnTo>
                <a:lnTo>
                  <a:pt x="22517" y="88"/>
                </a:lnTo>
                <a:lnTo>
                  <a:pt x="18999" y="114"/>
                </a:lnTo>
                <a:lnTo>
                  <a:pt x="12014" y="0"/>
                </a:lnTo>
                <a:lnTo>
                  <a:pt x="6451" y="4521"/>
                </a:lnTo>
                <a:lnTo>
                  <a:pt x="3809" y="10083"/>
                </a:lnTo>
                <a:lnTo>
                  <a:pt x="1016" y="15684"/>
                </a:lnTo>
                <a:lnTo>
                  <a:pt x="12" y="22517"/>
                </a:lnTo>
                <a:lnTo>
                  <a:pt x="0" y="29857"/>
                </a:lnTo>
                <a:lnTo>
                  <a:pt x="0" y="33261"/>
                </a:lnTo>
                <a:lnTo>
                  <a:pt x="0" y="36918"/>
                </a:lnTo>
                <a:lnTo>
                  <a:pt x="0" y="39636"/>
                </a:lnTo>
                <a:lnTo>
                  <a:pt x="2197" y="41833"/>
                </a:lnTo>
                <a:lnTo>
                  <a:pt x="4914" y="41833"/>
                </a:lnTo>
                <a:lnTo>
                  <a:pt x="7620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791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59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34" y="11645"/>
                </a:lnTo>
                <a:lnTo>
                  <a:pt x="23736" y="12903"/>
                </a:lnTo>
                <a:lnTo>
                  <a:pt x="24472" y="14795"/>
                </a:lnTo>
                <a:lnTo>
                  <a:pt x="25996" y="18580"/>
                </a:lnTo>
                <a:lnTo>
                  <a:pt x="26708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79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083811" y="27628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9804" y="23494"/>
                </a:move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8999" y="9944"/>
                </a:lnTo>
                <a:lnTo>
                  <a:pt x="22021" y="10960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37"/>
                </a:lnTo>
                <a:lnTo>
                  <a:pt x="26695" y="98386"/>
                </a:lnTo>
                <a:lnTo>
                  <a:pt x="28892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0" y="39636"/>
                </a:lnTo>
                <a:lnTo>
                  <a:pt x="2209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04" y="23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083811" y="27628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36512" y="95681"/>
                </a:moveTo>
                <a:lnTo>
                  <a:pt x="36512" y="30975"/>
                </a:lnTo>
                <a:lnTo>
                  <a:pt x="36512" y="25730"/>
                </a:lnTo>
                <a:lnTo>
                  <a:pt x="36144" y="20510"/>
                </a:lnTo>
                <a:lnTo>
                  <a:pt x="35026" y="15773"/>
                </a:lnTo>
                <a:lnTo>
                  <a:pt x="33896" y="11074"/>
                </a:lnTo>
                <a:lnTo>
                  <a:pt x="32067" y="6642"/>
                </a:lnTo>
                <a:lnTo>
                  <a:pt x="28359" y="3454"/>
                </a:lnTo>
                <a:lnTo>
                  <a:pt x="25895" y="1333"/>
                </a:lnTo>
                <a:lnTo>
                  <a:pt x="22529" y="88"/>
                </a:lnTo>
                <a:lnTo>
                  <a:pt x="18999" y="114"/>
                </a:lnTo>
                <a:lnTo>
                  <a:pt x="12014" y="0"/>
                </a:lnTo>
                <a:lnTo>
                  <a:pt x="6464" y="4521"/>
                </a:lnTo>
                <a:lnTo>
                  <a:pt x="3822" y="10083"/>
                </a:lnTo>
                <a:lnTo>
                  <a:pt x="1028" y="15684"/>
                </a:lnTo>
                <a:lnTo>
                  <a:pt x="25" y="22517"/>
                </a:lnTo>
                <a:lnTo>
                  <a:pt x="12" y="29857"/>
                </a:lnTo>
                <a:lnTo>
                  <a:pt x="12" y="33261"/>
                </a:lnTo>
                <a:lnTo>
                  <a:pt x="12" y="36918"/>
                </a:lnTo>
                <a:lnTo>
                  <a:pt x="0" y="39636"/>
                </a:lnTo>
                <a:lnTo>
                  <a:pt x="2209" y="41833"/>
                </a:lnTo>
                <a:lnTo>
                  <a:pt x="4914" y="41833"/>
                </a:lnTo>
                <a:lnTo>
                  <a:pt x="7632" y="41833"/>
                </a:lnTo>
                <a:lnTo>
                  <a:pt x="9829" y="39636"/>
                </a:lnTo>
                <a:lnTo>
                  <a:pt x="9829" y="36918"/>
                </a:lnTo>
                <a:lnTo>
                  <a:pt x="9829" y="29857"/>
                </a:lnTo>
                <a:lnTo>
                  <a:pt x="9804" y="23494"/>
                </a:lnTo>
                <a:lnTo>
                  <a:pt x="10845" y="17906"/>
                </a:lnTo>
                <a:lnTo>
                  <a:pt x="12585" y="14516"/>
                </a:lnTo>
                <a:lnTo>
                  <a:pt x="14490" y="11099"/>
                </a:lnTo>
                <a:lnTo>
                  <a:pt x="15976" y="10058"/>
                </a:lnTo>
                <a:lnTo>
                  <a:pt x="18999" y="9944"/>
                </a:lnTo>
                <a:lnTo>
                  <a:pt x="20472" y="9969"/>
                </a:lnTo>
                <a:lnTo>
                  <a:pt x="21183" y="10299"/>
                </a:lnTo>
                <a:lnTo>
                  <a:pt x="22021" y="10960"/>
                </a:lnTo>
                <a:lnTo>
                  <a:pt x="22847" y="11645"/>
                </a:lnTo>
                <a:lnTo>
                  <a:pt x="23736" y="12903"/>
                </a:lnTo>
                <a:lnTo>
                  <a:pt x="24485" y="14795"/>
                </a:lnTo>
                <a:lnTo>
                  <a:pt x="26009" y="18580"/>
                </a:lnTo>
                <a:lnTo>
                  <a:pt x="26720" y="24637"/>
                </a:lnTo>
                <a:lnTo>
                  <a:pt x="26695" y="30975"/>
                </a:lnTo>
                <a:lnTo>
                  <a:pt x="26695" y="95681"/>
                </a:lnTo>
                <a:lnTo>
                  <a:pt x="26695" y="98386"/>
                </a:lnTo>
                <a:lnTo>
                  <a:pt x="28892" y="100596"/>
                </a:lnTo>
                <a:lnTo>
                  <a:pt x="31597" y="100596"/>
                </a:lnTo>
                <a:lnTo>
                  <a:pt x="34315" y="100596"/>
                </a:lnTo>
                <a:lnTo>
                  <a:pt x="36512" y="98386"/>
                </a:lnTo>
                <a:lnTo>
                  <a:pt x="36512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492124" y="81882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86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492124" y="81882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20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420755" y="73737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86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420755" y="737372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349386" y="65592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86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349386" y="655923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278016" y="57447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86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278016" y="57447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206647" y="49302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86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15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206647" y="49302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15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135278" y="41157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86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135278" y="411575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063908" y="330126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197" y="100596"/>
                </a:moveTo>
                <a:lnTo>
                  <a:pt x="7620" y="100596"/>
                </a:lnTo>
                <a:lnTo>
                  <a:pt x="9817" y="98386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33"/>
                </a:lnTo>
                <a:lnTo>
                  <a:pt x="28879" y="41630"/>
                </a:lnTo>
                <a:lnTo>
                  <a:pt x="34302" y="41630"/>
                </a:lnTo>
                <a:lnTo>
                  <a:pt x="36512" y="39433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83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86"/>
                </a:lnTo>
                <a:lnTo>
                  <a:pt x="2197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063908" y="330126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83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15"/>
                </a:lnTo>
                <a:lnTo>
                  <a:pt x="36512" y="39433"/>
                </a:lnTo>
                <a:lnTo>
                  <a:pt x="34302" y="41630"/>
                </a:lnTo>
                <a:lnTo>
                  <a:pt x="31597" y="41630"/>
                </a:lnTo>
                <a:lnTo>
                  <a:pt x="28879" y="41630"/>
                </a:lnTo>
                <a:lnTo>
                  <a:pt x="26682" y="39433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69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76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17" y="30975"/>
                </a:lnTo>
                <a:lnTo>
                  <a:pt x="9817" y="95681"/>
                </a:lnTo>
                <a:lnTo>
                  <a:pt x="9817" y="98386"/>
                </a:lnTo>
                <a:lnTo>
                  <a:pt x="7620" y="100596"/>
                </a:lnTo>
                <a:lnTo>
                  <a:pt x="4914" y="100596"/>
                </a:lnTo>
                <a:lnTo>
                  <a:pt x="2197" y="100596"/>
                </a:lnTo>
                <a:lnTo>
                  <a:pt x="0" y="98386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140691" y="160845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2209" y="100596"/>
                </a:moveTo>
                <a:lnTo>
                  <a:pt x="7620" y="100596"/>
                </a:lnTo>
                <a:lnTo>
                  <a:pt x="9829" y="98399"/>
                </a:lnTo>
                <a:lnTo>
                  <a:pt x="9791" y="24637"/>
                </a:lnTo>
                <a:lnTo>
                  <a:pt x="10502" y="18580"/>
                </a:lnTo>
                <a:lnTo>
                  <a:pt x="12026" y="14795"/>
                </a:lnTo>
                <a:lnTo>
                  <a:pt x="14490" y="10960"/>
                </a:lnTo>
                <a:lnTo>
                  <a:pt x="17513" y="9944"/>
                </a:lnTo>
                <a:lnTo>
                  <a:pt x="20535" y="10058"/>
                </a:lnTo>
                <a:lnTo>
                  <a:pt x="22021" y="11099"/>
                </a:lnTo>
                <a:lnTo>
                  <a:pt x="23926" y="14516"/>
                </a:lnTo>
                <a:lnTo>
                  <a:pt x="25666" y="17906"/>
                </a:lnTo>
                <a:lnTo>
                  <a:pt x="26708" y="23494"/>
                </a:lnTo>
                <a:lnTo>
                  <a:pt x="26682" y="39420"/>
                </a:lnTo>
                <a:lnTo>
                  <a:pt x="28879" y="41617"/>
                </a:lnTo>
                <a:lnTo>
                  <a:pt x="34302" y="41617"/>
                </a:lnTo>
                <a:lnTo>
                  <a:pt x="36512" y="39420"/>
                </a:lnTo>
                <a:lnTo>
                  <a:pt x="36487" y="22517"/>
                </a:lnTo>
                <a:lnTo>
                  <a:pt x="35483" y="15684"/>
                </a:lnTo>
                <a:lnTo>
                  <a:pt x="32689" y="10096"/>
                </a:lnTo>
                <a:lnTo>
                  <a:pt x="30048" y="4521"/>
                </a:lnTo>
                <a:lnTo>
                  <a:pt x="24498" y="0"/>
                </a:lnTo>
                <a:lnTo>
                  <a:pt x="13982" y="88"/>
                </a:lnTo>
                <a:lnTo>
                  <a:pt x="10617" y="1333"/>
                </a:lnTo>
                <a:lnTo>
                  <a:pt x="8153" y="3454"/>
                </a:lnTo>
                <a:lnTo>
                  <a:pt x="4445" y="6642"/>
                </a:lnTo>
                <a:lnTo>
                  <a:pt x="2616" y="11074"/>
                </a:lnTo>
                <a:lnTo>
                  <a:pt x="1485" y="15773"/>
                </a:lnTo>
                <a:lnTo>
                  <a:pt x="368" y="20510"/>
                </a:lnTo>
                <a:lnTo>
                  <a:pt x="0" y="25730"/>
                </a:lnTo>
                <a:lnTo>
                  <a:pt x="0" y="98399"/>
                </a:lnTo>
                <a:lnTo>
                  <a:pt x="2209" y="1005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40691" y="1608454"/>
            <a:ext cx="36512" cy="100596"/>
          </a:xfrm>
          <a:custGeom>
            <a:avLst/>
            <a:gdLst/>
            <a:ahLst/>
            <a:cxnLst/>
            <a:rect l="l" t="t" r="r" b="b"/>
            <a:pathLst>
              <a:path w="36512" h="100596">
                <a:moveTo>
                  <a:pt x="0" y="95681"/>
                </a:moveTo>
                <a:lnTo>
                  <a:pt x="0" y="30975"/>
                </a:lnTo>
                <a:lnTo>
                  <a:pt x="0" y="25730"/>
                </a:lnTo>
                <a:lnTo>
                  <a:pt x="368" y="20510"/>
                </a:lnTo>
                <a:lnTo>
                  <a:pt x="1485" y="15773"/>
                </a:lnTo>
                <a:lnTo>
                  <a:pt x="2616" y="11074"/>
                </a:lnTo>
                <a:lnTo>
                  <a:pt x="4445" y="6642"/>
                </a:lnTo>
                <a:lnTo>
                  <a:pt x="8153" y="3454"/>
                </a:lnTo>
                <a:lnTo>
                  <a:pt x="10617" y="1333"/>
                </a:lnTo>
                <a:lnTo>
                  <a:pt x="13982" y="88"/>
                </a:lnTo>
                <a:lnTo>
                  <a:pt x="17513" y="114"/>
                </a:lnTo>
                <a:lnTo>
                  <a:pt x="24498" y="0"/>
                </a:lnTo>
                <a:lnTo>
                  <a:pt x="30048" y="4521"/>
                </a:lnTo>
                <a:lnTo>
                  <a:pt x="32689" y="10096"/>
                </a:lnTo>
                <a:lnTo>
                  <a:pt x="35483" y="15684"/>
                </a:lnTo>
                <a:lnTo>
                  <a:pt x="36487" y="22517"/>
                </a:lnTo>
                <a:lnTo>
                  <a:pt x="36499" y="29857"/>
                </a:lnTo>
                <a:lnTo>
                  <a:pt x="36499" y="34785"/>
                </a:lnTo>
                <a:lnTo>
                  <a:pt x="36499" y="36702"/>
                </a:lnTo>
                <a:lnTo>
                  <a:pt x="36512" y="39420"/>
                </a:lnTo>
                <a:lnTo>
                  <a:pt x="34302" y="41617"/>
                </a:lnTo>
                <a:lnTo>
                  <a:pt x="31597" y="41617"/>
                </a:lnTo>
                <a:lnTo>
                  <a:pt x="28879" y="41617"/>
                </a:lnTo>
                <a:lnTo>
                  <a:pt x="26682" y="39420"/>
                </a:lnTo>
                <a:lnTo>
                  <a:pt x="26682" y="36715"/>
                </a:lnTo>
                <a:lnTo>
                  <a:pt x="26682" y="29857"/>
                </a:lnTo>
                <a:lnTo>
                  <a:pt x="26708" y="23494"/>
                </a:lnTo>
                <a:lnTo>
                  <a:pt x="25666" y="17906"/>
                </a:lnTo>
                <a:lnTo>
                  <a:pt x="23926" y="14516"/>
                </a:lnTo>
                <a:lnTo>
                  <a:pt x="22021" y="11099"/>
                </a:lnTo>
                <a:lnTo>
                  <a:pt x="20535" y="10058"/>
                </a:lnTo>
                <a:lnTo>
                  <a:pt x="17513" y="9944"/>
                </a:lnTo>
                <a:lnTo>
                  <a:pt x="16040" y="9982"/>
                </a:lnTo>
                <a:lnTo>
                  <a:pt x="15328" y="10299"/>
                </a:lnTo>
                <a:lnTo>
                  <a:pt x="14490" y="10960"/>
                </a:lnTo>
                <a:lnTo>
                  <a:pt x="13665" y="11645"/>
                </a:lnTo>
                <a:lnTo>
                  <a:pt x="12788" y="12903"/>
                </a:lnTo>
                <a:lnTo>
                  <a:pt x="12026" y="14795"/>
                </a:lnTo>
                <a:lnTo>
                  <a:pt x="10502" y="18580"/>
                </a:lnTo>
                <a:lnTo>
                  <a:pt x="9791" y="24637"/>
                </a:lnTo>
                <a:lnTo>
                  <a:pt x="9829" y="30975"/>
                </a:lnTo>
                <a:lnTo>
                  <a:pt x="9829" y="95681"/>
                </a:lnTo>
                <a:lnTo>
                  <a:pt x="9829" y="98399"/>
                </a:lnTo>
                <a:lnTo>
                  <a:pt x="7620" y="100596"/>
                </a:lnTo>
                <a:lnTo>
                  <a:pt x="4914" y="100596"/>
                </a:lnTo>
                <a:lnTo>
                  <a:pt x="2209" y="100596"/>
                </a:lnTo>
                <a:lnTo>
                  <a:pt x="0" y="98399"/>
                </a:lnTo>
                <a:lnTo>
                  <a:pt x="0" y="95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963018" y="2315699"/>
            <a:ext cx="1909152" cy="227965"/>
          </a:xfrm>
          <a:custGeom>
            <a:avLst/>
            <a:gdLst/>
            <a:ahLst/>
            <a:cxnLst/>
            <a:rect l="l" t="t" r="r" b="b"/>
            <a:pathLst>
              <a:path w="1909152" h="227964">
                <a:moveTo>
                  <a:pt x="1695475" y="0"/>
                </a:moveTo>
                <a:lnTo>
                  <a:pt x="97849" y="0"/>
                </a:lnTo>
                <a:lnTo>
                  <a:pt x="97849" y="223506"/>
                </a:lnTo>
                <a:lnTo>
                  <a:pt x="1909152" y="227965"/>
                </a:lnTo>
                <a:lnTo>
                  <a:pt x="1695475" y="0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963018" y="2315699"/>
            <a:ext cx="1909152" cy="227965"/>
          </a:xfrm>
          <a:custGeom>
            <a:avLst/>
            <a:gdLst/>
            <a:ahLst/>
            <a:cxnLst/>
            <a:rect l="l" t="t" r="r" b="b"/>
            <a:pathLst>
              <a:path w="1909152" h="227964">
                <a:moveTo>
                  <a:pt x="1695475" y="0"/>
                </a:moveTo>
                <a:lnTo>
                  <a:pt x="97849" y="0"/>
                </a:lnTo>
              </a:path>
              <a:path w="1909152" h="227964">
                <a:moveTo>
                  <a:pt x="97849" y="223506"/>
                </a:moveTo>
                <a:lnTo>
                  <a:pt x="1909152" y="227965"/>
                </a:lnTo>
                <a:lnTo>
                  <a:pt x="16954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658493" y="1893573"/>
            <a:ext cx="516242" cy="650087"/>
          </a:xfrm>
          <a:custGeom>
            <a:avLst/>
            <a:gdLst/>
            <a:ahLst/>
            <a:cxnLst/>
            <a:rect l="l" t="t" r="r" b="b"/>
            <a:pathLst>
              <a:path w="516242" h="650087">
                <a:moveTo>
                  <a:pt x="418372" y="448868"/>
                </a:moveTo>
                <a:lnTo>
                  <a:pt x="0" y="0"/>
                </a:lnTo>
                <a:lnTo>
                  <a:pt x="0" y="145656"/>
                </a:lnTo>
                <a:lnTo>
                  <a:pt x="43942" y="175628"/>
                </a:lnTo>
                <a:lnTo>
                  <a:pt x="43942" y="240309"/>
                </a:lnTo>
                <a:lnTo>
                  <a:pt x="0" y="240309"/>
                </a:lnTo>
                <a:lnTo>
                  <a:pt x="0" y="422122"/>
                </a:lnTo>
                <a:lnTo>
                  <a:pt x="213677" y="650087"/>
                </a:lnTo>
                <a:lnTo>
                  <a:pt x="418372" y="650087"/>
                </a:lnTo>
                <a:lnTo>
                  <a:pt x="418372" y="448868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658493" y="1893573"/>
            <a:ext cx="516242" cy="650087"/>
          </a:xfrm>
          <a:custGeom>
            <a:avLst/>
            <a:gdLst/>
            <a:ahLst/>
            <a:cxnLst/>
            <a:rect l="l" t="t" r="r" b="b"/>
            <a:pathLst>
              <a:path w="516242" h="650087">
                <a:moveTo>
                  <a:pt x="418372" y="448868"/>
                </a:moveTo>
                <a:lnTo>
                  <a:pt x="0" y="0"/>
                </a:lnTo>
                <a:lnTo>
                  <a:pt x="0" y="145656"/>
                </a:lnTo>
                <a:lnTo>
                  <a:pt x="43942" y="175628"/>
                </a:lnTo>
                <a:lnTo>
                  <a:pt x="43942" y="240309"/>
                </a:lnTo>
                <a:lnTo>
                  <a:pt x="0" y="240309"/>
                </a:lnTo>
              </a:path>
              <a:path w="516242" h="650087">
                <a:moveTo>
                  <a:pt x="213677" y="650087"/>
                </a:moveTo>
                <a:lnTo>
                  <a:pt x="418372" y="650087"/>
                </a:lnTo>
              </a:path>
              <a:path w="516242" h="650087">
                <a:moveTo>
                  <a:pt x="0" y="240309"/>
                </a:moveTo>
                <a:lnTo>
                  <a:pt x="0" y="422122"/>
                </a:lnTo>
                <a:lnTo>
                  <a:pt x="213677" y="650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963014" y="2538959"/>
            <a:ext cx="1909152" cy="42951"/>
          </a:xfrm>
          <a:custGeom>
            <a:avLst/>
            <a:gdLst/>
            <a:ahLst/>
            <a:cxnLst/>
            <a:rect l="l" t="t" r="r" b="b"/>
            <a:pathLst>
              <a:path w="1909152" h="42951">
                <a:moveTo>
                  <a:pt x="1909152" y="4699"/>
                </a:moveTo>
                <a:lnTo>
                  <a:pt x="97853" y="240"/>
                </a:lnTo>
                <a:lnTo>
                  <a:pt x="97853" y="42951"/>
                </a:lnTo>
                <a:lnTo>
                  <a:pt x="1909152" y="42951"/>
                </a:lnTo>
                <a:lnTo>
                  <a:pt x="1909152" y="4699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963014" y="2538959"/>
            <a:ext cx="1909152" cy="42951"/>
          </a:xfrm>
          <a:custGeom>
            <a:avLst/>
            <a:gdLst/>
            <a:ahLst/>
            <a:cxnLst/>
            <a:rect l="l" t="t" r="r" b="b"/>
            <a:pathLst>
              <a:path w="1909152" h="42951">
                <a:moveTo>
                  <a:pt x="1909152" y="4699"/>
                </a:moveTo>
                <a:lnTo>
                  <a:pt x="97853" y="240"/>
                </a:lnTo>
              </a:path>
              <a:path w="1909152" h="42951">
                <a:moveTo>
                  <a:pt x="97853" y="42951"/>
                </a:moveTo>
                <a:lnTo>
                  <a:pt x="1909152" y="42951"/>
                </a:lnTo>
                <a:lnTo>
                  <a:pt x="1909152" y="46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872167" y="2562783"/>
            <a:ext cx="302564" cy="0"/>
          </a:xfrm>
          <a:custGeom>
            <a:avLst/>
            <a:gdLst/>
            <a:ahLst/>
            <a:cxnLst/>
            <a:rect l="l" t="t" r="r" b="b"/>
            <a:pathLst>
              <a:path w="302564">
                <a:moveTo>
                  <a:pt x="204698" y="0"/>
                </a:moveTo>
                <a:lnTo>
                  <a:pt x="0" y="0"/>
                </a:lnTo>
              </a:path>
              <a:path w="302564">
                <a:moveTo>
                  <a:pt x="0" y="1"/>
                </a:moveTo>
                <a:lnTo>
                  <a:pt x="204698" y="0"/>
                </a:lnTo>
              </a:path>
            </a:pathLst>
          </a:custGeom>
          <a:ln w="39522">
            <a:solidFill>
              <a:srgbClr val="9A804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872167" y="2543657"/>
            <a:ext cx="302564" cy="38252"/>
          </a:xfrm>
          <a:custGeom>
            <a:avLst/>
            <a:gdLst/>
            <a:ahLst/>
            <a:cxnLst/>
            <a:rect l="l" t="t" r="r" b="b"/>
            <a:pathLst>
              <a:path w="302564" h="38252">
                <a:moveTo>
                  <a:pt x="204698" y="0"/>
                </a:moveTo>
                <a:lnTo>
                  <a:pt x="0" y="0"/>
                </a:lnTo>
                <a:lnTo>
                  <a:pt x="0" y="38252"/>
                </a:lnTo>
                <a:lnTo>
                  <a:pt x="204698" y="382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399524" y="1847170"/>
            <a:ext cx="34531" cy="468528"/>
          </a:xfrm>
          <a:custGeom>
            <a:avLst/>
            <a:gdLst/>
            <a:ahLst/>
            <a:cxnLst/>
            <a:rect l="l" t="t" r="r" b="b"/>
            <a:pathLst>
              <a:path w="34531" h="468528">
                <a:moveTo>
                  <a:pt x="34531" y="468528"/>
                </a:moveTo>
                <a:lnTo>
                  <a:pt x="34366" y="0"/>
                </a:lnTo>
                <a:lnTo>
                  <a:pt x="0" y="0"/>
                </a:lnTo>
                <a:lnTo>
                  <a:pt x="0" y="468528"/>
                </a:lnTo>
                <a:lnTo>
                  <a:pt x="34531" y="468528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399524" y="1847170"/>
            <a:ext cx="34531" cy="468528"/>
          </a:xfrm>
          <a:custGeom>
            <a:avLst/>
            <a:gdLst/>
            <a:ahLst/>
            <a:cxnLst/>
            <a:rect l="l" t="t" r="r" b="b"/>
            <a:pathLst>
              <a:path w="34531" h="468528">
                <a:moveTo>
                  <a:pt x="34531" y="468528"/>
                </a:moveTo>
                <a:lnTo>
                  <a:pt x="0" y="468528"/>
                </a:lnTo>
                <a:lnTo>
                  <a:pt x="0" y="0"/>
                </a:lnTo>
                <a:lnTo>
                  <a:pt x="34366" y="0"/>
                </a:lnTo>
                <a:lnTo>
                  <a:pt x="34531" y="4685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334572" y="1772236"/>
            <a:ext cx="99314" cy="74930"/>
          </a:xfrm>
          <a:custGeom>
            <a:avLst/>
            <a:gdLst/>
            <a:ahLst/>
            <a:cxnLst/>
            <a:rect l="l" t="t" r="r" b="b"/>
            <a:pathLst>
              <a:path w="99313" h="74930">
                <a:moveTo>
                  <a:pt x="99313" y="74929"/>
                </a:moveTo>
                <a:lnTo>
                  <a:pt x="31559" y="25"/>
                </a:lnTo>
                <a:lnTo>
                  <a:pt x="0" y="0"/>
                </a:lnTo>
                <a:lnTo>
                  <a:pt x="64947" y="74929"/>
                </a:lnTo>
                <a:lnTo>
                  <a:pt x="99313" y="74929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34572" y="1772236"/>
            <a:ext cx="99314" cy="74930"/>
          </a:xfrm>
          <a:custGeom>
            <a:avLst/>
            <a:gdLst/>
            <a:ahLst/>
            <a:cxnLst/>
            <a:rect l="l" t="t" r="r" b="b"/>
            <a:pathLst>
              <a:path w="99313" h="74930">
                <a:moveTo>
                  <a:pt x="99313" y="74929"/>
                </a:moveTo>
                <a:lnTo>
                  <a:pt x="64947" y="74929"/>
                </a:lnTo>
                <a:lnTo>
                  <a:pt x="0" y="0"/>
                </a:lnTo>
                <a:lnTo>
                  <a:pt x="31559" y="25"/>
                </a:lnTo>
                <a:lnTo>
                  <a:pt x="99313" y="749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34568" y="1772232"/>
            <a:ext cx="64960" cy="543471"/>
          </a:xfrm>
          <a:custGeom>
            <a:avLst/>
            <a:gdLst/>
            <a:ahLst/>
            <a:cxnLst/>
            <a:rect l="l" t="t" r="r" b="b"/>
            <a:pathLst>
              <a:path w="64960" h="543471">
                <a:moveTo>
                  <a:pt x="54000" y="543471"/>
                </a:moveTo>
                <a:lnTo>
                  <a:pt x="64960" y="543471"/>
                </a:lnTo>
                <a:lnTo>
                  <a:pt x="64960" y="74930"/>
                </a:lnTo>
                <a:lnTo>
                  <a:pt x="0" y="0"/>
                </a:lnTo>
                <a:lnTo>
                  <a:pt x="88" y="27393"/>
                </a:lnTo>
                <a:lnTo>
                  <a:pt x="7924" y="27393"/>
                </a:lnTo>
                <a:lnTo>
                  <a:pt x="54000" y="82346"/>
                </a:lnTo>
                <a:lnTo>
                  <a:pt x="54000" y="543471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334568" y="1772232"/>
            <a:ext cx="64960" cy="543471"/>
          </a:xfrm>
          <a:custGeom>
            <a:avLst/>
            <a:gdLst/>
            <a:ahLst/>
            <a:cxnLst/>
            <a:rect l="l" t="t" r="r" b="b"/>
            <a:pathLst>
              <a:path w="64960" h="543471">
                <a:moveTo>
                  <a:pt x="0" y="0"/>
                </a:moveTo>
                <a:lnTo>
                  <a:pt x="88" y="27393"/>
                </a:lnTo>
                <a:lnTo>
                  <a:pt x="7924" y="27393"/>
                </a:lnTo>
                <a:lnTo>
                  <a:pt x="54000" y="82346"/>
                </a:lnTo>
                <a:lnTo>
                  <a:pt x="54000" y="543471"/>
                </a:lnTo>
                <a:lnTo>
                  <a:pt x="64960" y="543471"/>
                </a:lnTo>
                <a:lnTo>
                  <a:pt x="64960" y="7493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719818" y="1847170"/>
            <a:ext cx="34544" cy="468528"/>
          </a:xfrm>
          <a:custGeom>
            <a:avLst/>
            <a:gdLst/>
            <a:ahLst/>
            <a:cxnLst/>
            <a:rect l="l" t="t" r="r" b="b"/>
            <a:pathLst>
              <a:path w="34544" h="468528">
                <a:moveTo>
                  <a:pt x="34544" y="468528"/>
                </a:moveTo>
                <a:lnTo>
                  <a:pt x="34366" y="0"/>
                </a:lnTo>
                <a:lnTo>
                  <a:pt x="0" y="0"/>
                </a:lnTo>
                <a:lnTo>
                  <a:pt x="0" y="468528"/>
                </a:lnTo>
                <a:lnTo>
                  <a:pt x="34544" y="468528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719818" y="1847170"/>
            <a:ext cx="34544" cy="468528"/>
          </a:xfrm>
          <a:custGeom>
            <a:avLst/>
            <a:gdLst/>
            <a:ahLst/>
            <a:cxnLst/>
            <a:rect l="l" t="t" r="r" b="b"/>
            <a:pathLst>
              <a:path w="34544" h="468528">
                <a:moveTo>
                  <a:pt x="34544" y="468528"/>
                </a:moveTo>
                <a:lnTo>
                  <a:pt x="0" y="468528"/>
                </a:lnTo>
                <a:lnTo>
                  <a:pt x="0" y="0"/>
                </a:lnTo>
                <a:lnTo>
                  <a:pt x="34366" y="0"/>
                </a:lnTo>
                <a:lnTo>
                  <a:pt x="34544" y="4685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654872" y="1772236"/>
            <a:ext cx="99314" cy="74930"/>
          </a:xfrm>
          <a:custGeom>
            <a:avLst/>
            <a:gdLst/>
            <a:ahLst/>
            <a:cxnLst/>
            <a:rect l="l" t="t" r="r" b="b"/>
            <a:pathLst>
              <a:path w="99313" h="74930">
                <a:moveTo>
                  <a:pt x="99313" y="74929"/>
                </a:moveTo>
                <a:lnTo>
                  <a:pt x="31559" y="25"/>
                </a:lnTo>
                <a:lnTo>
                  <a:pt x="0" y="0"/>
                </a:lnTo>
                <a:lnTo>
                  <a:pt x="64947" y="74929"/>
                </a:lnTo>
                <a:lnTo>
                  <a:pt x="99313" y="74929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654872" y="1772236"/>
            <a:ext cx="99314" cy="74930"/>
          </a:xfrm>
          <a:custGeom>
            <a:avLst/>
            <a:gdLst/>
            <a:ahLst/>
            <a:cxnLst/>
            <a:rect l="l" t="t" r="r" b="b"/>
            <a:pathLst>
              <a:path w="99313" h="74930">
                <a:moveTo>
                  <a:pt x="99313" y="74929"/>
                </a:moveTo>
                <a:lnTo>
                  <a:pt x="64947" y="74929"/>
                </a:lnTo>
                <a:lnTo>
                  <a:pt x="0" y="0"/>
                </a:lnTo>
                <a:lnTo>
                  <a:pt x="31559" y="25"/>
                </a:lnTo>
                <a:lnTo>
                  <a:pt x="99313" y="749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654871" y="1772232"/>
            <a:ext cx="64947" cy="543471"/>
          </a:xfrm>
          <a:custGeom>
            <a:avLst/>
            <a:gdLst/>
            <a:ahLst/>
            <a:cxnLst/>
            <a:rect l="l" t="t" r="r" b="b"/>
            <a:pathLst>
              <a:path w="64947" h="543471">
                <a:moveTo>
                  <a:pt x="54000" y="543471"/>
                </a:moveTo>
                <a:lnTo>
                  <a:pt x="64947" y="543471"/>
                </a:lnTo>
                <a:lnTo>
                  <a:pt x="64947" y="74930"/>
                </a:lnTo>
                <a:lnTo>
                  <a:pt x="0" y="0"/>
                </a:lnTo>
                <a:lnTo>
                  <a:pt x="88" y="27393"/>
                </a:lnTo>
                <a:lnTo>
                  <a:pt x="7924" y="27393"/>
                </a:lnTo>
                <a:lnTo>
                  <a:pt x="54000" y="82346"/>
                </a:lnTo>
                <a:lnTo>
                  <a:pt x="54000" y="543471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654871" y="1772232"/>
            <a:ext cx="64947" cy="543471"/>
          </a:xfrm>
          <a:custGeom>
            <a:avLst/>
            <a:gdLst/>
            <a:ahLst/>
            <a:cxnLst/>
            <a:rect l="l" t="t" r="r" b="b"/>
            <a:pathLst>
              <a:path w="64947" h="543471">
                <a:moveTo>
                  <a:pt x="0" y="0"/>
                </a:moveTo>
                <a:lnTo>
                  <a:pt x="88" y="27393"/>
                </a:lnTo>
                <a:lnTo>
                  <a:pt x="7924" y="27393"/>
                </a:lnTo>
                <a:lnTo>
                  <a:pt x="54000" y="82346"/>
                </a:lnTo>
                <a:lnTo>
                  <a:pt x="54000" y="543471"/>
                </a:lnTo>
                <a:lnTo>
                  <a:pt x="64947" y="543471"/>
                </a:lnTo>
                <a:lnTo>
                  <a:pt x="64947" y="7493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040129" y="1847170"/>
            <a:ext cx="34531" cy="468528"/>
          </a:xfrm>
          <a:custGeom>
            <a:avLst/>
            <a:gdLst/>
            <a:ahLst/>
            <a:cxnLst/>
            <a:rect l="l" t="t" r="r" b="b"/>
            <a:pathLst>
              <a:path w="34531" h="468528">
                <a:moveTo>
                  <a:pt x="34353" y="0"/>
                </a:moveTo>
                <a:lnTo>
                  <a:pt x="20739" y="0"/>
                </a:lnTo>
                <a:lnTo>
                  <a:pt x="20739" y="468528"/>
                </a:lnTo>
                <a:lnTo>
                  <a:pt x="34531" y="468528"/>
                </a:lnTo>
                <a:lnTo>
                  <a:pt x="34353" y="0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040129" y="1847170"/>
            <a:ext cx="34531" cy="468528"/>
          </a:xfrm>
          <a:custGeom>
            <a:avLst/>
            <a:gdLst/>
            <a:ahLst/>
            <a:cxnLst/>
            <a:rect l="l" t="t" r="r" b="b"/>
            <a:pathLst>
              <a:path w="34531" h="468528">
                <a:moveTo>
                  <a:pt x="34353" y="0"/>
                </a:moveTo>
                <a:lnTo>
                  <a:pt x="20739" y="0"/>
                </a:lnTo>
              </a:path>
              <a:path w="34531" h="468528">
                <a:moveTo>
                  <a:pt x="20739" y="468528"/>
                </a:moveTo>
                <a:lnTo>
                  <a:pt x="34531" y="468528"/>
                </a:lnTo>
                <a:lnTo>
                  <a:pt x="343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975173" y="1772236"/>
            <a:ext cx="99314" cy="74930"/>
          </a:xfrm>
          <a:custGeom>
            <a:avLst/>
            <a:gdLst/>
            <a:ahLst/>
            <a:cxnLst/>
            <a:rect l="l" t="t" r="r" b="b"/>
            <a:pathLst>
              <a:path w="99313" h="74930">
                <a:moveTo>
                  <a:pt x="85694" y="59873"/>
                </a:moveTo>
                <a:lnTo>
                  <a:pt x="85694" y="74929"/>
                </a:lnTo>
                <a:lnTo>
                  <a:pt x="99313" y="74929"/>
                </a:lnTo>
                <a:lnTo>
                  <a:pt x="85694" y="59873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975173" y="1772236"/>
            <a:ext cx="99314" cy="74930"/>
          </a:xfrm>
          <a:custGeom>
            <a:avLst/>
            <a:gdLst/>
            <a:ahLst/>
            <a:cxnLst/>
            <a:rect l="l" t="t" r="r" b="b"/>
            <a:pathLst>
              <a:path w="99313" h="74930">
                <a:moveTo>
                  <a:pt x="85694" y="74929"/>
                </a:moveTo>
                <a:lnTo>
                  <a:pt x="99313" y="74929"/>
                </a:lnTo>
                <a:lnTo>
                  <a:pt x="85694" y="598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047307" y="1565153"/>
            <a:ext cx="17259" cy="764082"/>
          </a:xfrm>
          <a:custGeom>
            <a:avLst/>
            <a:gdLst/>
            <a:ahLst/>
            <a:cxnLst/>
            <a:rect l="l" t="t" r="r" b="b"/>
            <a:pathLst>
              <a:path w="17259" h="764082">
                <a:moveTo>
                  <a:pt x="17259" y="764082"/>
                </a:moveTo>
                <a:lnTo>
                  <a:pt x="17170" y="15265"/>
                </a:lnTo>
                <a:lnTo>
                  <a:pt x="0" y="0"/>
                </a:lnTo>
                <a:lnTo>
                  <a:pt x="0" y="745566"/>
                </a:lnTo>
                <a:lnTo>
                  <a:pt x="17259" y="764082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047307" y="1565153"/>
            <a:ext cx="17259" cy="764082"/>
          </a:xfrm>
          <a:custGeom>
            <a:avLst/>
            <a:gdLst/>
            <a:ahLst/>
            <a:cxnLst/>
            <a:rect l="l" t="t" r="r" b="b"/>
            <a:pathLst>
              <a:path w="17259" h="764082">
                <a:moveTo>
                  <a:pt x="17259" y="764082"/>
                </a:moveTo>
                <a:lnTo>
                  <a:pt x="0" y="745566"/>
                </a:lnTo>
                <a:lnTo>
                  <a:pt x="0" y="0"/>
                </a:lnTo>
                <a:lnTo>
                  <a:pt x="17170" y="15265"/>
                </a:lnTo>
                <a:lnTo>
                  <a:pt x="17259" y="7640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064399" y="1580423"/>
            <a:ext cx="34531" cy="785685"/>
          </a:xfrm>
          <a:custGeom>
            <a:avLst/>
            <a:gdLst/>
            <a:ahLst/>
            <a:cxnLst/>
            <a:rect l="l" t="t" r="r" b="b"/>
            <a:pathLst>
              <a:path w="34531" h="785685">
                <a:moveTo>
                  <a:pt x="12467" y="0"/>
                </a:moveTo>
                <a:lnTo>
                  <a:pt x="0" y="0"/>
                </a:lnTo>
                <a:lnTo>
                  <a:pt x="165" y="748817"/>
                </a:lnTo>
                <a:lnTo>
                  <a:pt x="12467" y="762015"/>
                </a:lnTo>
                <a:lnTo>
                  <a:pt x="12467" y="0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064399" y="1580423"/>
            <a:ext cx="34531" cy="785685"/>
          </a:xfrm>
          <a:custGeom>
            <a:avLst/>
            <a:gdLst/>
            <a:ahLst/>
            <a:cxnLst/>
            <a:rect l="l" t="t" r="r" b="b"/>
            <a:pathLst>
              <a:path w="34531" h="785685">
                <a:moveTo>
                  <a:pt x="12467" y="0"/>
                </a:moveTo>
                <a:lnTo>
                  <a:pt x="0" y="0"/>
                </a:lnTo>
                <a:lnTo>
                  <a:pt x="165" y="748817"/>
                </a:lnTo>
                <a:lnTo>
                  <a:pt x="12467" y="7620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702629" y="1193438"/>
            <a:ext cx="17056" cy="754976"/>
          </a:xfrm>
          <a:custGeom>
            <a:avLst/>
            <a:gdLst/>
            <a:ahLst/>
            <a:cxnLst/>
            <a:rect l="l" t="t" r="r" b="b"/>
            <a:pathLst>
              <a:path w="17056" h="754976">
                <a:moveTo>
                  <a:pt x="17056" y="754976"/>
                </a:moveTo>
                <a:lnTo>
                  <a:pt x="16979" y="15087"/>
                </a:lnTo>
                <a:lnTo>
                  <a:pt x="0" y="0"/>
                </a:lnTo>
                <a:lnTo>
                  <a:pt x="0" y="736676"/>
                </a:lnTo>
                <a:lnTo>
                  <a:pt x="17056" y="754976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702629" y="1193438"/>
            <a:ext cx="17056" cy="754976"/>
          </a:xfrm>
          <a:custGeom>
            <a:avLst/>
            <a:gdLst/>
            <a:ahLst/>
            <a:cxnLst/>
            <a:rect l="l" t="t" r="r" b="b"/>
            <a:pathLst>
              <a:path w="17056" h="754976">
                <a:moveTo>
                  <a:pt x="17056" y="754976"/>
                </a:moveTo>
                <a:lnTo>
                  <a:pt x="0" y="736676"/>
                </a:lnTo>
                <a:lnTo>
                  <a:pt x="0" y="0"/>
                </a:lnTo>
                <a:lnTo>
                  <a:pt x="16979" y="15087"/>
                </a:lnTo>
                <a:lnTo>
                  <a:pt x="17056" y="7549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719524" y="1208529"/>
            <a:ext cx="34124" cy="787133"/>
          </a:xfrm>
          <a:custGeom>
            <a:avLst/>
            <a:gdLst/>
            <a:ahLst/>
            <a:cxnLst/>
            <a:rect l="l" t="t" r="r" b="b"/>
            <a:pathLst>
              <a:path w="34124" h="787133">
                <a:moveTo>
                  <a:pt x="34124" y="787133"/>
                </a:moveTo>
                <a:lnTo>
                  <a:pt x="33947" y="0"/>
                </a:lnTo>
                <a:lnTo>
                  <a:pt x="0" y="0"/>
                </a:lnTo>
                <a:lnTo>
                  <a:pt x="165" y="750696"/>
                </a:lnTo>
                <a:lnTo>
                  <a:pt x="34124" y="78713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719524" y="1208529"/>
            <a:ext cx="34124" cy="787133"/>
          </a:xfrm>
          <a:custGeom>
            <a:avLst/>
            <a:gdLst/>
            <a:ahLst/>
            <a:cxnLst/>
            <a:rect l="l" t="t" r="r" b="b"/>
            <a:pathLst>
              <a:path w="34124" h="787133">
                <a:moveTo>
                  <a:pt x="34124" y="787133"/>
                </a:moveTo>
                <a:lnTo>
                  <a:pt x="165" y="750696"/>
                </a:lnTo>
                <a:lnTo>
                  <a:pt x="0" y="0"/>
                </a:lnTo>
                <a:lnTo>
                  <a:pt x="33947" y="0"/>
                </a:lnTo>
                <a:lnTo>
                  <a:pt x="34124" y="7871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434516" y="897720"/>
            <a:ext cx="17056" cy="689749"/>
          </a:xfrm>
          <a:custGeom>
            <a:avLst/>
            <a:gdLst/>
            <a:ahLst/>
            <a:cxnLst/>
            <a:rect l="l" t="t" r="r" b="b"/>
            <a:pathLst>
              <a:path w="17056" h="689749">
                <a:moveTo>
                  <a:pt x="17056" y="689749"/>
                </a:moveTo>
                <a:lnTo>
                  <a:pt x="16967" y="15074"/>
                </a:lnTo>
                <a:lnTo>
                  <a:pt x="0" y="0"/>
                </a:lnTo>
                <a:lnTo>
                  <a:pt x="0" y="671448"/>
                </a:lnTo>
                <a:lnTo>
                  <a:pt x="17056" y="689749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434516" y="897720"/>
            <a:ext cx="17056" cy="689749"/>
          </a:xfrm>
          <a:custGeom>
            <a:avLst/>
            <a:gdLst/>
            <a:ahLst/>
            <a:cxnLst/>
            <a:rect l="l" t="t" r="r" b="b"/>
            <a:pathLst>
              <a:path w="17056" h="689749">
                <a:moveTo>
                  <a:pt x="17056" y="689749"/>
                </a:moveTo>
                <a:lnTo>
                  <a:pt x="0" y="671448"/>
                </a:lnTo>
                <a:lnTo>
                  <a:pt x="0" y="0"/>
                </a:lnTo>
                <a:lnTo>
                  <a:pt x="16967" y="15074"/>
                </a:lnTo>
                <a:lnTo>
                  <a:pt x="17056" y="6897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451403" y="912798"/>
            <a:ext cx="34124" cy="698576"/>
          </a:xfrm>
          <a:custGeom>
            <a:avLst/>
            <a:gdLst/>
            <a:ahLst/>
            <a:cxnLst/>
            <a:rect l="l" t="t" r="r" b="b"/>
            <a:pathLst>
              <a:path w="34124" h="698576">
                <a:moveTo>
                  <a:pt x="34124" y="698576"/>
                </a:moveTo>
                <a:lnTo>
                  <a:pt x="33959" y="0"/>
                </a:lnTo>
                <a:lnTo>
                  <a:pt x="0" y="0"/>
                </a:lnTo>
                <a:lnTo>
                  <a:pt x="165" y="662139"/>
                </a:lnTo>
                <a:lnTo>
                  <a:pt x="34124" y="698576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51403" y="912798"/>
            <a:ext cx="34124" cy="698576"/>
          </a:xfrm>
          <a:custGeom>
            <a:avLst/>
            <a:gdLst/>
            <a:ahLst/>
            <a:cxnLst/>
            <a:rect l="l" t="t" r="r" b="b"/>
            <a:pathLst>
              <a:path w="34124" h="698576">
                <a:moveTo>
                  <a:pt x="34124" y="698576"/>
                </a:moveTo>
                <a:lnTo>
                  <a:pt x="165" y="662139"/>
                </a:lnTo>
                <a:lnTo>
                  <a:pt x="0" y="0"/>
                </a:lnTo>
                <a:lnTo>
                  <a:pt x="33959" y="0"/>
                </a:lnTo>
                <a:lnTo>
                  <a:pt x="34124" y="6985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205127" y="644712"/>
            <a:ext cx="17056" cy="685152"/>
          </a:xfrm>
          <a:custGeom>
            <a:avLst/>
            <a:gdLst/>
            <a:ahLst/>
            <a:cxnLst/>
            <a:rect l="l" t="t" r="r" b="b"/>
            <a:pathLst>
              <a:path w="17056" h="685152">
                <a:moveTo>
                  <a:pt x="17056" y="685152"/>
                </a:moveTo>
                <a:lnTo>
                  <a:pt x="16979" y="15074"/>
                </a:lnTo>
                <a:lnTo>
                  <a:pt x="0" y="0"/>
                </a:lnTo>
                <a:lnTo>
                  <a:pt x="0" y="666864"/>
                </a:lnTo>
                <a:lnTo>
                  <a:pt x="17056" y="685152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205127" y="644712"/>
            <a:ext cx="17056" cy="685152"/>
          </a:xfrm>
          <a:custGeom>
            <a:avLst/>
            <a:gdLst/>
            <a:ahLst/>
            <a:cxnLst/>
            <a:rect l="l" t="t" r="r" b="b"/>
            <a:pathLst>
              <a:path w="17056" h="685152">
                <a:moveTo>
                  <a:pt x="17056" y="685152"/>
                </a:moveTo>
                <a:lnTo>
                  <a:pt x="0" y="666864"/>
                </a:lnTo>
                <a:lnTo>
                  <a:pt x="0" y="0"/>
                </a:lnTo>
                <a:lnTo>
                  <a:pt x="16979" y="15074"/>
                </a:lnTo>
                <a:lnTo>
                  <a:pt x="17056" y="6851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222022" y="659794"/>
            <a:ext cx="34124" cy="712190"/>
          </a:xfrm>
          <a:custGeom>
            <a:avLst/>
            <a:gdLst/>
            <a:ahLst/>
            <a:cxnLst/>
            <a:rect l="l" t="t" r="r" b="b"/>
            <a:pathLst>
              <a:path w="34124" h="712190">
                <a:moveTo>
                  <a:pt x="34124" y="712190"/>
                </a:moveTo>
                <a:lnTo>
                  <a:pt x="33947" y="0"/>
                </a:lnTo>
                <a:lnTo>
                  <a:pt x="0" y="0"/>
                </a:lnTo>
                <a:lnTo>
                  <a:pt x="165" y="675754"/>
                </a:lnTo>
                <a:lnTo>
                  <a:pt x="34124" y="712190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222022" y="659794"/>
            <a:ext cx="34124" cy="712190"/>
          </a:xfrm>
          <a:custGeom>
            <a:avLst/>
            <a:gdLst/>
            <a:ahLst/>
            <a:cxnLst/>
            <a:rect l="l" t="t" r="r" b="b"/>
            <a:pathLst>
              <a:path w="34124" h="712190">
                <a:moveTo>
                  <a:pt x="34124" y="712190"/>
                </a:moveTo>
                <a:lnTo>
                  <a:pt x="165" y="675754"/>
                </a:lnTo>
                <a:lnTo>
                  <a:pt x="0" y="0"/>
                </a:lnTo>
                <a:lnTo>
                  <a:pt x="33947" y="0"/>
                </a:lnTo>
                <a:lnTo>
                  <a:pt x="34124" y="7121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991423" y="405054"/>
            <a:ext cx="16662" cy="722871"/>
          </a:xfrm>
          <a:custGeom>
            <a:avLst/>
            <a:gdLst/>
            <a:ahLst/>
            <a:cxnLst/>
            <a:rect l="l" t="t" r="r" b="b"/>
            <a:pathLst>
              <a:path w="16662" h="722871">
                <a:moveTo>
                  <a:pt x="16662" y="722871"/>
                </a:moveTo>
                <a:lnTo>
                  <a:pt x="16586" y="14744"/>
                </a:lnTo>
                <a:lnTo>
                  <a:pt x="0" y="0"/>
                </a:lnTo>
                <a:lnTo>
                  <a:pt x="0" y="704989"/>
                </a:lnTo>
                <a:lnTo>
                  <a:pt x="16662" y="722871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991423" y="405054"/>
            <a:ext cx="16662" cy="722871"/>
          </a:xfrm>
          <a:custGeom>
            <a:avLst/>
            <a:gdLst/>
            <a:ahLst/>
            <a:cxnLst/>
            <a:rect l="l" t="t" r="r" b="b"/>
            <a:pathLst>
              <a:path w="16662" h="722871">
                <a:moveTo>
                  <a:pt x="16662" y="722871"/>
                </a:moveTo>
                <a:lnTo>
                  <a:pt x="0" y="704989"/>
                </a:lnTo>
                <a:lnTo>
                  <a:pt x="0" y="0"/>
                </a:lnTo>
                <a:lnTo>
                  <a:pt x="16586" y="14744"/>
                </a:lnTo>
                <a:lnTo>
                  <a:pt x="16662" y="7228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007938" y="419797"/>
            <a:ext cx="33337" cy="714184"/>
          </a:xfrm>
          <a:custGeom>
            <a:avLst/>
            <a:gdLst/>
            <a:ahLst/>
            <a:cxnLst/>
            <a:rect l="l" t="t" r="r" b="b"/>
            <a:pathLst>
              <a:path w="33337" h="714184">
                <a:moveTo>
                  <a:pt x="33337" y="714184"/>
                </a:moveTo>
                <a:lnTo>
                  <a:pt x="33172" y="0"/>
                </a:lnTo>
                <a:lnTo>
                  <a:pt x="0" y="0"/>
                </a:lnTo>
                <a:lnTo>
                  <a:pt x="152" y="678586"/>
                </a:lnTo>
                <a:lnTo>
                  <a:pt x="33337" y="714184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007938" y="419797"/>
            <a:ext cx="33337" cy="714184"/>
          </a:xfrm>
          <a:custGeom>
            <a:avLst/>
            <a:gdLst/>
            <a:ahLst/>
            <a:cxnLst/>
            <a:rect l="l" t="t" r="r" b="b"/>
            <a:pathLst>
              <a:path w="33337" h="714184">
                <a:moveTo>
                  <a:pt x="33337" y="714184"/>
                </a:moveTo>
                <a:lnTo>
                  <a:pt x="152" y="678586"/>
                </a:lnTo>
                <a:lnTo>
                  <a:pt x="0" y="0"/>
                </a:lnTo>
                <a:lnTo>
                  <a:pt x="33172" y="0"/>
                </a:lnTo>
                <a:lnTo>
                  <a:pt x="33337" y="7141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790026" y="273340"/>
            <a:ext cx="16294" cy="602996"/>
          </a:xfrm>
          <a:custGeom>
            <a:avLst/>
            <a:gdLst/>
            <a:ahLst/>
            <a:cxnLst/>
            <a:rect l="l" t="t" r="r" b="b"/>
            <a:pathLst>
              <a:path w="16294" h="602995">
                <a:moveTo>
                  <a:pt x="16294" y="602996"/>
                </a:moveTo>
                <a:lnTo>
                  <a:pt x="16217" y="0"/>
                </a:lnTo>
                <a:lnTo>
                  <a:pt x="0" y="127"/>
                </a:lnTo>
                <a:lnTo>
                  <a:pt x="0" y="585508"/>
                </a:lnTo>
                <a:lnTo>
                  <a:pt x="16294" y="602996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790026" y="273340"/>
            <a:ext cx="16294" cy="602996"/>
          </a:xfrm>
          <a:custGeom>
            <a:avLst/>
            <a:gdLst/>
            <a:ahLst/>
            <a:cxnLst/>
            <a:rect l="l" t="t" r="r" b="b"/>
            <a:pathLst>
              <a:path w="16294" h="602995">
                <a:moveTo>
                  <a:pt x="16294" y="602996"/>
                </a:moveTo>
                <a:lnTo>
                  <a:pt x="0" y="585508"/>
                </a:lnTo>
                <a:lnTo>
                  <a:pt x="0" y="127"/>
                </a:lnTo>
                <a:lnTo>
                  <a:pt x="16217" y="0"/>
                </a:lnTo>
                <a:lnTo>
                  <a:pt x="16294" y="6029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23373" y="284936"/>
            <a:ext cx="16306" cy="252437"/>
          </a:xfrm>
          <a:custGeom>
            <a:avLst/>
            <a:gdLst/>
            <a:ahLst/>
            <a:cxnLst/>
            <a:rect l="l" t="t" r="r" b="b"/>
            <a:pathLst>
              <a:path w="16306" h="252437">
                <a:moveTo>
                  <a:pt x="16306" y="252437"/>
                </a:moveTo>
                <a:lnTo>
                  <a:pt x="16230" y="0"/>
                </a:lnTo>
                <a:lnTo>
                  <a:pt x="0" y="126"/>
                </a:lnTo>
                <a:lnTo>
                  <a:pt x="0" y="234949"/>
                </a:lnTo>
                <a:lnTo>
                  <a:pt x="16306" y="252437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23373" y="284936"/>
            <a:ext cx="16306" cy="252437"/>
          </a:xfrm>
          <a:custGeom>
            <a:avLst/>
            <a:gdLst/>
            <a:ahLst/>
            <a:cxnLst/>
            <a:rect l="l" t="t" r="r" b="b"/>
            <a:pathLst>
              <a:path w="16306" h="252437">
                <a:moveTo>
                  <a:pt x="16306" y="252437"/>
                </a:moveTo>
                <a:lnTo>
                  <a:pt x="0" y="234949"/>
                </a:lnTo>
                <a:lnTo>
                  <a:pt x="0" y="126"/>
                </a:lnTo>
                <a:lnTo>
                  <a:pt x="16230" y="0"/>
                </a:lnTo>
                <a:lnTo>
                  <a:pt x="16306" y="2524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806164" y="273339"/>
            <a:ext cx="32613" cy="639673"/>
          </a:xfrm>
          <a:custGeom>
            <a:avLst/>
            <a:gdLst/>
            <a:ahLst/>
            <a:cxnLst/>
            <a:rect l="l" t="t" r="r" b="b"/>
            <a:pathLst>
              <a:path w="32613" h="639673">
                <a:moveTo>
                  <a:pt x="32613" y="639673"/>
                </a:moveTo>
                <a:lnTo>
                  <a:pt x="32448" y="0"/>
                </a:lnTo>
                <a:lnTo>
                  <a:pt x="0" y="0"/>
                </a:lnTo>
                <a:lnTo>
                  <a:pt x="152" y="604850"/>
                </a:lnTo>
                <a:lnTo>
                  <a:pt x="32613" y="63967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806164" y="273339"/>
            <a:ext cx="32613" cy="639673"/>
          </a:xfrm>
          <a:custGeom>
            <a:avLst/>
            <a:gdLst/>
            <a:ahLst/>
            <a:cxnLst/>
            <a:rect l="l" t="t" r="r" b="b"/>
            <a:pathLst>
              <a:path w="32613" h="639673">
                <a:moveTo>
                  <a:pt x="32613" y="639673"/>
                </a:moveTo>
                <a:lnTo>
                  <a:pt x="152" y="604850"/>
                </a:lnTo>
                <a:lnTo>
                  <a:pt x="0" y="0"/>
                </a:lnTo>
                <a:lnTo>
                  <a:pt x="32448" y="0"/>
                </a:lnTo>
                <a:lnTo>
                  <a:pt x="32613" y="6396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539615" y="284931"/>
            <a:ext cx="32613" cy="327075"/>
          </a:xfrm>
          <a:custGeom>
            <a:avLst/>
            <a:gdLst/>
            <a:ahLst/>
            <a:cxnLst/>
            <a:rect l="l" t="t" r="r" b="b"/>
            <a:pathLst>
              <a:path w="32613" h="327075">
                <a:moveTo>
                  <a:pt x="32613" y="327075"/>
                </a:moveTo>
                <a:lnTo>
                  <a:pt x="32461" y="0"/>
                </a:lnTo>
                <a:lnTo>
                  <a:pt x="0" y="0"/>
                </a:lnTo>
                <a:lnTo>
                  <a:pt x="165" y="292252"/>
                </a:lnTo>
                <a:lnTo>
                  <a:pt x="32613" y="327075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539615" y="284931"/>
            <a:ext cx="32613" cy="327075"/>
          </a:xfrm>
          <a:custGeom>
            <a:avLst/>
            <a:gdLst/>
            <a:ahLst/>
            <a:cxnLst/>
            <a:rect l="l" t="t" r="r" b="b"/>
            <a:pathLst>
              <a:path w="32613" h="327075">
                <a:moveTo>
                  <a:pt x="32613" y="327075"/>
                </a:moveTo>
                <a:lnTo>
                  <a:pt x="165" y="292252"/>
                </a:lnTo>
                <a:lnTo>
                  <a:pt x="0" y="0"/>
                </a:lnTo>
                <a:lnTo>
                  <a:pt x="32461" y="0"/>
                </a:lnTo>
                <a:lnTo>
                  <a:pt x="32613" y="3270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40652" y="273346"/>
            <a:ext cx="1434084" cy="1543773"/>
          </a:xfrm>
          <a:custGeom>
            <a:avLst/>
            <a:gdLst/>
            <a:ahLst/>
            <a:cxnLst/>
            <a:rect l="l" t="t" r="r" b="b"/>
            <a:pathLst>
              <a:path w="1434084" h="1543773">
                <a:moveTo>
                  <a:pt x="1336212" y="1340770"/>
                </a:moveTo>
                <a:lnTo>
                  <a:pt x="95224" y="241"/>
                </a:lnTo>
                <a:lnTo>
                  <a:pt x="0" y="0"/>
                </a:lnTo>
                <a:lnTo>
                  <a:pt x="1336212" y="1438416"/>
                </a:lnTo>
                <a:lnTo>
                  <a:pt x="1336212" y="1340770"/>
                </a:lnTo>
                <a:close/>
              </a:path>
            </a:pathLst>
          </a:custGeom>
          <a:solidFill>
            <a:srgbClr val="C2A0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740652" y="273346"/>
            <a:ext cx="1434084" cy="1543773"/>
          </a:xfrm>
          <a:custGeom>
            <a:avLst/>
            <a:gdLst/>
            <a:ahLst/>
            <a:cxnLst/>
            <a:rect l="l" t="t" r="r" b="b"/>
            <a:pathLst>
              <a:path w="1434084" h="1543773">
                <a:moveTo>
                  <a:pt x="1336212" y="1340770"/>
                </a:moveTo>
                <a:lnTo>
                  <a:pt x="95224" y="241"/>
                </a:lnTo>
                <a:lnTo>
                  <a:pt x="0" y="0"/>
                </a:lnTo>
                <a:lnTo>
                  <a:pt x="1336212" y="14384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828956" y="273338"/>
            <a:ext cx="1345780" cy="1446504"/>
          </a:xfrm>
          <a:custGeom>
            <a:avLst/>
            <a:gdLst/>
            <a:ahLst/>
            <a:cxnLst/>
            <a:rect l="l" t="t" r="r" b="b"/>
            <a:pathLst>
              <a:path w="1345780" h="1446504">
                <a:moveTo>
                  <a:pt x="1247909" y="1322424"/>
                </a:moveTo>
                <a:lnTo>
                  <a:pt x="19634" y="0"/>
                </a:lnTo>
                <a:lnTo>
                  <a:pt x="0" y="241"/>
                </a:lnTo>
                <a:lnTo>
                  <a:pt x="1247909" y="1341325"/>
                </a:lnTo>
                <a:lnTo>
                  <a:pt x="1247909" y="1322424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828956" y="273338"/>
            <a:ext cx="1345780" cy="1446504"/>
          </a:xfrm>
          <a:custGeom>
            <a:avLst/>
            <a:gdLst/>
            <a:ahLst/>
            <a:cxnLst/>
            <a:rect l="l" t="t" r="r" b="b"/>
            <a:pathLst>
              <a:path w="1345780" h="1446504">
                <a:moveTo>
                  <a:pt x="1247909" y="1322424"/>
                </a:moveTo>
                <a:lnTo>
                  <a:pt x="19634" y="0"/>
                </a:lnTo>
                <a:lnTo>
                  <a:pt x="0" y="241"/>
                </a:lnTo>
                <a:lnTo>
                  <a:pt x="1247909" y="1341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497790" y="273345"/>
            <a:ext cx="1676946" cy="1818487"/>
          </a:xfrm>
          <a:custGeom>
            <a:avLst/>
            <a:gdLst/>
            <a:ahLst/>
            <a:cxnLst/>
            <a:rect l="l" t="t" r="r" b="b"/>
            <a:pathLst>
              <a:path w="1676946" h="1818487">
                <a:moveTo>
                  <a:pt x="1579074" y="1607033"/>
                </a:moveTo>
                <a:lnTo>
                  <a:pt x="95224" y="241"/>
                </a:lnTo>
                <a:lnTo>
                  <a:pt x="0" y="0"/>
                </a:lnTo>
                <a:lnTo>
                  <a:pt x="1579074" y="1712355"/>
                </a:lnTo>
                <a:lnTo>
                  <a:pt x="1579074" y="1607033"/>
                </a:lnTo>
                <a:close/>
              </a:path>
            </a:pathLst>
          </a:custGeom>
          <a:solidFill>
            <a:srgbClr val="C2A0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497790" y="273345"/>
            <a:ext cx="1676946" cy="1818487"/>
          </a:xfrm>
          <a:custGeom>
            <a:avLst/>
            <a:gdLst/>
            <a:ahLst/>
            <a:cxnLst/>
            <a:rect l="l" t="t" r="r" b="b"/>
            <a:pathLst>
              <a:path w="1676946" h="1818487">
                <a:moveTo>
                  <a:pt x="1579074" y="1607033"/>
                </a:moveTo>
                <a:lnTo>
                  <a:pt x="95224" y="241"/>
                </a:lnTo>
                <a:lnTo>
                  <a:pt x="0" y="0"/>
                </a:lnTo>
                <a:lnTo>
                  <a:pt x="1579074" y="17123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593016" y="273338"/>
            <a:ext cx="1581721" cy="1713026"/>
          </a:xfrm>
          <a:custGeom>
            <a:avLst/>
            <a:gdLst/>
            <a:ahLst/>
            <a:cxnLst/>
            <a:rect l="l" t="t" r="r" b="b"/>
            <a:pathLst>
              <a:path w="1581721" h="1713026">
                <a:moveTo>
                  <a:pt x="1483850" y="1588163"/>
                </a:moveTo>
                <a:lnTo>
                  <a:pt x="19634" y="0"/>
                </a:lnTo>
                <a:lnTo>
                  <a:pt x="0" y="241"/>
                </a:lnTo>
                <a:lnTo>
                  <a:pt x="1483850" y="1607045"/>
                </a:lnTo>
                <a:lnTo>
                  <a:pt x="1483850" y="1588163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593016" y="273338"/>
            <a:ext cx="1581721" cy="1713026"/>
          </a:xfrm>
          <a:custGeom>
            <a:avLst/>
            <a:gdLst/>
            <a:ahLst/>
            <a:cxnLst/>
            <a:rect l="l" t="t" r="r" b="b"/>
            <a:pathLst>
              <a:path w="1581721" h="1713026">
                <a:moveTo>
                  <a:pt x="1483850" y="1588163"/>
                </a:moveTo>
                <a:lnTo>
                  <a:pt x="19634" y="0"/>
                </a:lnTo>
                <a:lnTo>
                  <a:pt x="0" y="241"/>
                </a:lnTo>
                <a:lnTo>
                  <a:pt x="1483850" y="16070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233098" y="273345"/>
            <a:ext cx="1941639" cy="2150287"/>
          </a:xfrm>
          <a:custGeom>
            <a:avLst/>
            <a:gdLst/>
            <a:ahLst/>
            <a:cxnLst/>
            <a:rect l="l" t="t" r="r" b="b"/>
            <a:pathLst>
              <a:path w="1941639" h="2150287">
                <a:moveTo>
                  <a:pt x="1843768" y="1940822"/>
                </a:moveTo>
                <a:lnTo>
                  <a:pt x="112140" y="241"/>
                </a:lnTo>
                <a:lnTo>
                  <a:pt x="0" y="0"/>
                </a:lnTo>
                <a:lnTo>
                  <a:pt x="1342669" y="1481010"/>
                </a:lnTo>
                <a:lnTo>
                  <a:pt x="1425054" y="1579727"/>
                </a:lnTo>
                <a:lnTo>
                  <a:pt x="1504848" y="1677111"/>
                </a:lnTo>
                <a:lnTo>
                  <a:pt x="1843768" y="2044263"/>
                </a:lnTo>
                <a:lnTo>
                  <a:pt x="1843768" y="1940822"/>
                </a:lnTo>
                <a:close/>
              </a:path>
            </a:pathLst>
          </a:custGeom>
          <a:solidFill>
            <a:srgbClr val="C2A0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233098" y="273345"/>
            <a:ext cx="1941639" cy="2150287"/>
          </a:xfrm>
          <a:custGeom>
            <a:avLst/>
            <a:gdLst/>
            <a:ahLst/>
            <a:cxnLst/>
            <a:rect l="l" t="t" r="r" b="b"/>
            <a:pathLst>
              <a:path w="1941639" h="2150287">
                <a:moveTo>
                  <a:pt x="1843768" y="1940822"/>
                </a:moveTo>
                <a:lnTo>
                  <a:pt x="112140" y="241"/>
                </a:lnTo>
                <a:lnTo>
                  <a:pt x="0" y="0"/>
                </a:lnTo>
                <a:lnTo>
                  <a:pt x="1342669" y="1481010"/>
                </a:lnTo>
                <a:lnTo>
                  <a:pt x="1425054" y="1579727"/>
                </a:lnTo>
                <a:lnTo>
                  <a:pt x="1504848" y="1677111"/>
                </a:lnTo>
                <a:lnTo>
                  <a:pt x="1843768" y="20442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345238" y="273345"/>
            <a:ext cx="1829498" cy="2050503"/>
          </a:xfrm>
          <a:custGeom>
            <a:avLst/>
            <a:gdLst/>
            <a:ahLst/>
            <a:cxnLst/>
            <a:rect l="l" t="t" r="r" b="b"/>
            <a:pathLst>
              <a:path w="1829498" h="2050503">
                <a:moveTo>
                  <a:pt x="1731627" y="1923389"/>
                </a:moveTo>
                <a:lnTo>
                  <a:pt x="19634" y="0"/>
                </a:lnTo>
                <a:lnTo>
                  <a:pt x="0" y="241"/>
                </a:lnTo>
                <a:lnTo>
                  <a:pt x="1731627" y="1940822"/>
                </a:lnTo>
                <a:lnTo>
                  <a:pt x="1731627" y="1923389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345238" y="273345"/>
            <a:ext cx="1829498" cy="2050503"/>
          </a:xfrm>
          <a:custGeom>
            <a:avLst/>
            <a:gdLst/>
            <a:ahLst/>
            <a:cxnLst/>
            <a:rect l="l" t="t" r="r" b="b"/>
            <a:pathLst>
              <a:path w="1829498" h="2050503">
                <a:moveTo>
                  <a:pt x="1731627" y="1923389"/>
                </a:moveTo>
                <a:lnTo>
                  <a:pt x="19634" y="0"/>
                </a:lnTo>
                <a:lnTo>
                  <a:pt x="0" y="241"/>
                </a:lnTo>
                <a:lnTo>
                  <a:pt x="1731627" y="19408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77139" y="893360"/>
            <a:ext cx="20358" cy="137655"/>
          </a:xfrm>
          <a:custGeom>
            <a:avLst/>
            <a:gdLst/>
            <a:ahLst/>
            <a:cxnLst/>
            <a:rect l="l" t="t" r="r" b="b"/>
            <a:pathLst>
              <a:path w="20358" h="137655">
                <a:moveTo>
                  <a:pt x="20358" y="137655"/>
                </a:moveTo>
                <a:lnTo>
                  <a:pt x="20358" y="21678"/>
                </a:lnTo>
                <a:lnTo>
                  <a:pt x="0" y="0"/>
                </a:lnTo>
                <a:lnTo>
                  <a:pt x="0" y="116776"/>
                </a:lnTo>
                <a:lnTo>
                  <a:pt x="20358" y="137655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177139" y="893360"/>
            <a:ext cx="20358" cy="137655"/>
          </a:xfrm>
          <a:custGeom>
            <a:avLst/>
            <a:gdLst/>
            <a:ahLst/>
            <a:cxnLst/>
            <a:rect l="l" t="t" r="r" b="b"/>
            <a:pathLst>
              <a:path w="20358" h="137655">
                <a:moveTo>
                  <a:pt x="20358" y="137655"/>
                </a:moveTo>
                <a:lnTo>
                  <a:pt x="0" y="116776"/>
                </a:lnTo>
                <a:lnTo>
                  <a:pt x="0" y="0"/>
                </a:lnTo>
                <a:lnTo>
                  <a:pt x="20358" y="21678"/>
                </a:lnTo>
                <a:lnTo>
                  <a:pt x="20358" y="1376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77139" y="1225668"/>
            <a:ext cx="20358" cy="110578"/>
          </a:xfrm>
          <a:custGeom>
            <a:avLst/>
            <a:gdLst/>
            <a:ahLst/>
            <a:cxnLst/>
            <a:rect l="l" t="t" r="r" b="b"/>
            <a:pathLst>
              <a:path w="20358" h="110578">
                <a:moveTo>
                  <a:pt x="20358" y="110578"/>
                </a:moveTo>
                <a:lnTo>
                  <a:pt x="20358" y="21678"/>
                </a:lnTo>
                <a:lnTo>
                  <a:pt x="0" y="0"/>
                </a:lnTo>
                <a:lnTo>
                  <a:pt x="0" y="89700"/>
                </a:lnTo>
                <a:lnTo>
                  <a:pt x="20358" y="110578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177139" y="1225668"/>
            <a:ext cx="20358" cy="110578"/>
          </a:xfrm>
          <a:custGeom>
            <a:avLst/>
            <a:gdLst/>
            <a:ahLst/>
            <a:cxnLst/>
            <a:rect l="l" t="t" r="r" b="b"/>
            <a:pathLst>
              <a:path w="20358" h="110578">
                <a:moveTo>
                  <a:pt x="20358" y="110578"/>
                </a:moveTo>
                <a:lnTo>
                  <a:pt x="0" y="89700"/>
                </a:lnTo>
                <a:lnTo>
                  <a:pt x="0" y="0"/>
                </a:lnTo>
                <a:lnTo>
                  <a:pt x="20358" y="21678"/>
                </a:lnTo>
                <a:lnTo>
                  <a:pt x="20358" y="1105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05131" y="644710"/>
            <a:ext cx="50838" cy="15074"/>
          </a:xfrm>
          <a:custGeom>
            <a:avLst/>
            <a:gdLst/>
            <a:ahLst/>
            <a:cxnLst/>
            <a:rect l="l" t="t" r="r" b="b"/>
            <a:pathLst>
              <a:path w="50838" h="15074">
                <a:moveTo>
                  <a:pt x="0" y="0"/>
                </a:moveTo>
                <a:lnTo>
                  <a:pt x="16979" y="15074"/>
                </a:lnTo>
                <a:lnTo>
                  <a:pt x="50838" y="15074"/>
                </a:lnTo>
                <a:lnTo>
                  <a:pt x="34861" y="0"/>
                </a:lnTo>
                <a:lnTo>
                  <a:pt x="0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05131" y="644710"/>
            <a:ext cx="50838" cy="15074"/>
          </a:xfrm>
          <a:custGeom>
            <a:avLst/>
            <a:gdLst/>
            <a:ahLst/>
            <a:cxnLst/>
            <a:rect l="l" t="t" r="r" b="b"/>
            <a:pathLst>
              <a:path w="50838" h="15074">
                <a:moveTo>
                  <a:pt x="0" y="0"/>
                </a:moveTo>
                <a:lnTo>
                  <a:pt x="34861" y="0"/>
                </a:lnTo>
                <a:lnTo>
                  <a:pt x="50838" y="15074"/>
                </a:lnTo>
                <a:lnTo>
                  <a:pt x="16979" y="1507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177139" y="636430"/>
            <a:ext cx="20358" cy="137668"/>
          </a:xfrm>
          <a:custGeom>
            <a:avLst/>
            <a:gdLst/>
            <a:ahLst/>
            <a:cxnLst/>
            <a:rect l="l" t="t" r="r" b="b"/>
            <a:pathLst>
              <a:path w="20358" h="137668">
                <a:moveTo>
                  <a:pt x="20358" y="137668"/>
                </a:moveTo>
                <a:lnTo>
                  <a:pt x="20358" y="21691"/>
                </a:lnTo>
                <a:lnTo>
                  <a:pt x="0" y="0"/>
                </a:lnTo>
                <a:lnTo>
                  <a:pt x="0" y="116789"/>
                </a:lnTo>
                <a:lnTo>
                  <a:pt x="20358" y="137668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177139" y="636430"/>
            <a:ext cx="20358" cy="137668"/>
          </a:xfrm>
          <a:custGeom>
            <a:avLst/>
            <a:gdLst/>
            <a:ahLst/>
            <a:cxnLst/>
            <a:rect l="l" t="t" r="r" b="b"/>
            <a:pathLst>
              <a:path w="20358" h="137668">
                <a:moveTo>
                  <a:pt x="20358" y="137668"/>
                </a:moveTo>
                <a:lnTo>
                  <a:pt x="0" y="116789"/>
                </a:lnTo>
                <a:lnTo>
                  <a:pt x="0" y="0"/>
                </a:lnTo>
                <a:lnTo>
                  <a:pt x="20358" y="21691"/>
                </a:lnTo>
                <a:lnTo>
                  <a:pt x="20358" y="137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018969" y="1816802"/>
            <a:ext cx="20599" cy="139319"/>
          </a:xfrm>
          <a:custGeom>
            <a:avLst/>
            <a:gdLst/>
            <a:ahLst/>
            <a:cxnLst/>
            <a:rect l="l" t="t" r="r" b="b"/>
            <a:pathLst>
              <a:path w="20599" h="139319">
                <a:moveTo>
                  <a:pt x="20599" y="139319"/>
                </a:moveTo>
                <a:lnTo>
                  <a:pt x="20599" y="21945"/>
                </a:lnTo>
                <a:lnTo>
                  <a:pt x="0" y="0"/>
                </a:lnTo>
                <a:lnTo>
                  <a:pt x="0" y="118186"/>
                </a:lnTo>
                <a:lnTo>
                  <a:pt x="20599" y="139319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018969" y="1816802"/>
            <a:ext cx="20599" cy="139319"/>
          </a:xfrm>
          <a:custGeom>
            <a:avLst/>
            <a:gdLst/>
            <a:ahLst/>
            <a:cxnLst/>
            <a:rect l="l" t="t" r="r" b="b"/>
            <a:pathLst>
              <a:path w="20599" h="139319">
                <a:moveTo>
                  <a:pt x="20599" y="139319"/>
                </a:moveTo>
                <a:lnTo>
                  <a:pt x="0" y="118186"/>
                </a:lnTo>
                <a:lnTo>
                  <a:pt x="0" y="0"/>
                </a:lnTo>
                <a:lnTo>
                  <a:pt x="20599" y="21945"/>
                </a:lnTo>
                <a:lnTo>
                  <a:pt x="20599" y="1393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018969" y="2153123"/>
            <a:ext cx="20599" cy="139319"/>
          </a:xfrm>
          <a:custGeom>
            <a:avLst/>
            <a:gdLst/>
            <a:ahLst/>
            <a:cxnLst/>
            <a:rect l="l" t="t" r="r" b="b"/>
            <a:pathLst>
              <a:path w="20599" h="139319">
                <a:moveTo>
                  <a:pt x="20599" y="139319"/>
                </a:moveTo>
                <a:lnTo>
                  <a:pt x="20599" y="21945"/>
                </a:lnTo>
                <a:lnTo>
                  <a:pt x="0" y="0"/>
                </a:lnTo>
                <a:lnTo>
                  <a:pt x="0" y="118186"/>
                </a:lnTo>
                <a:lnTo>
                  <a:pt x="20599" y="139319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018969" y="2153123"/>
            <a:ext cx="20599" cy="139319"/>
          </a:xfrm>
          <a:custGeom>
            <a:avLst/>
            <a:gdLst/>
            <a:ahLst/>
            <a:cxnLst/>
            <a:rect l="l" t="t" r="r" b="b"/>
            <a:pathLst>
              <a:path w="20599" h="139319">
                <a:moveTo>
                  <a:pt x="20599" y="139319"/>
                </a:moveTo>
                <a:lnTo>
                  <a:pt x="0" y="118186"/>
                </a:lnTo>
                <a:lnTo>
                  <a:pt x="0" y="0"/>
                </a:lnTo>
                <a:lnTo>
                  <a:pt x="20599" y="21945"/>
                </a:lnTo>
                <a:lnTo>
                  <a:pt x="20599" y="1393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047301" y="1565157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29564" y="0"/>
                </a:moveTo>
                <a:lnTo>
                  <a:pt x="0" y="0"/>
                </a:lnTo>
                <a:lnTo>
                  <a:pt x="17183" y="15265"/>
                </a:lnTo>
                <a:lnTo>
                  <a:pt x="29564" y="15265"/>
                </a:lnTo>
                <a:lnTo>
                  <a:pt x="29564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047301" y="1565157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29564" y="0"/>
                </a:moveTo>
                <a:lnTo>
                  <a:pt x="0" y="0"/>
                </a:lnTo>
                <a:lnTo>
                  <a:pt x="17183" y="15265"/>
                </a:lnTo>
                <a:lnTo>
                  <a:pt x="29564" y="152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018969" y="1556785"/>
            <a:ext cx="20599" cy="128320"/>
          </a:xfrm>
          <a:custGeom>
            <a:avLst/>
            <a:gdLst/>
            <a:ahLst/>
            <a:cxnLst/>
            <a:rect l="l" t="t" r="r" b="b"/>
            <a:pathLst>
              <a:path w="20599" h="128320">
                <a:moveTo>
                  <a:pt x="20599" y="128320"/>
                </a:moveTo>
                <a:lnTo>
                  <a:pt x="20599" y="21932"/>
                </a:lnTo>
                <a:lnTo>
                  <a:pt x="0" y="0"/>
                </a:lnTo>
                <a:lnTo>
                  <a:pt x="0" y="107187"/>
                </a:lnTo>
                <a:lnTo>
                  <a:pt x="20599" y="128320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018969" y="1556785"/>
            <a:ext cx="20599" cy="128320"/>
          </a:xfrm>
          <a:custGeom>
            <a:avLst/>
            <a:gdLst/>
            <a:ahLst/>
            <a:cxnLst/>
            <a:rect l="l" t="t" r="r" b="b"/>
            <a:pathLst>
              <a:path w="20599" h="128320">
                <a:moveTo>
                  <a:pt x="20599" y="128320"/>
                </a:moveTo>
                <a:lnTo>
                  <a:pt x="0" y="107187"/>
                </a:lnTo>
                <a:lnTo>
                  <a:pt x="0" y="0"/>
                </a:lnTo>
                <a:lnTo>
                  <a:pt x="20599" y="21932"/>
                </a:lnTo>
                <a:lnTo>
                  <a:pt x="20599" y="1283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674633" y="1442092"/>
            <a:ext cx="20358" cy="127101"/>
          </a:xfrm>
          <a:custGeom>
            <a:avLst/>
            <a:gdLst/>
            <a:ahLst/>
            <a:cxnLst/>
            <a:rect l="l" t="t" r="r" b="b"/>
            <a:pathLst>
              <a:path w="20358" h="127101">
                <a:moveTo>
                  <a:pt x="20358" y="127101"/>
                </a:moveTo>
                <a:lnTo>
                  <a:pt x="20358" y="21678"/>
                </a:lnTo>
                <a:lnTo>
                  <a:pt x="0" y="0"/>
                </a:lnTo>
                <a:lnTo>
                  <a:pt x="0" y="106222"/>
                </a:lnTo>
                <a:lnTo>
                  <a:pt x="20358" y="127101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674633" y="1442092"/>
            <a:ext cx="20358" cy="127101"/>
          </a:xfrm>
          <a:custGeom>
            <a:avLst/>
            <a:gdLst/>
            <a:ahLst/>
            <a:cxnLst/>
            <a:rect l="l" t="t" r="r" b="b"/>
            <a:pathLst>
              <a:path w="20358" h="127101">
                <a:moveTo>
                  <a:pt x="20358" y="127101"/>
                </a:moveTo>
                <a:lnTo>
                  <a:pt x="0" y="106222"/>
                </a:lnTo>
                <a:lnTo>
                  <a:pt x="0" y="0"/>
                </a:lnTo>
                <a:lnTo>
                  <a:pt x="20358" y="21678"/>
                </a:lnTo>
                <a:lnTo>
                  <a:pt x="20358" y="1271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74633" y="1767467"/>
            <a:ext cx="20358" cy="77698"/>
          </a:xfrm>
          <a:custGeom>
            <a:avLst/>
            <a:gdLst/>
            <a:ahLst/>
            <a:cxnLst/>
            <a:rect l="l" t="t" r="r" b="b"/>
            <a:pathLst>
              <a:path w="20358" h="77698">
                <a:moveTo>
                  <a:pt x="20358" y="77698"/>
                </a:moveTo>
                <a:lnTo>
                  <a:pt x="20358" y="21678"/>
                </a:lnTo>
                <a:lnTo>
                  <a:pt x="0" y="0"/>
                </a:lnTo>
                <a:lnTo>
                  <a:pt x="0" y="77698"/>
                </a:lnTo>
                <a:lnTo>
                  <a:pt x="20358" y="77698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674633" y="1767467"/>
            <a:ext cx="20358" cy="77698"/>
          </a:xfrm>
          <a:custGeom>
            <a:avLst/>
            <a:gdLst/>
            <a:ahLst/>
            <a:cxnLst/>
            <a:rect l="l" t="t" r="r" b="b"/>
            <a:pathLst>
              <a:path w="20358" h="77698">
                <a:moveTo>
                  <a:pt x="20358" y="77698"/>
                </a:moveTo>
                <a:lnTo>
                  <a:pt x="0" y="77698"/>
                </a:lnTo>
                <a:lnTo>
                  <a:pt x="0" y="0"/>
                </a:lnTo>
                <a:lnTo>
                  <a:pt x="20358" y="21678"/>
                </a:lnTo>
                <a:lnTo>
                  <a:pt x="20358" y="776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702627" y="1193441"/>
            <a:ext cx="50850" cy="15074"/>
          </a:xfrm>
          <a:custGeom>
            <a:avLst/>
            <a:gdLst/>
            <a:ahLst/>
            <a:cxnLst/>
            <a:rect l="l" t="t" r="r" b="b"/>
            <a:pathLst>
              <a:path w="50850" h="15074">
                <a:moveTo>
                  <a:pt x="0" y="0"/>
                </a:moveTo>
                <a:lnTo>
                  <a:pt x="16979" y="15074"/>
                </a:lnTo>
                <a:lnTo>
                  <a:pt x="50850" y="15074"/>
                </a:lnTo>
                <a:lnTo>
                  <a:pt x="34861" y="0"/>
                </a:lnTo>
                <a:lnTo>
                  <a:pt x="0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02627" y="1193441"/>
            <a:ext cx="50850" cy="15074"/>
          </a:xfrm>
          <a:custGeom>
            <a:avLst/>
            <a:gdLst/>
            <a:ahLst/>
            <a:cxnLst/>
            <a:rect l="l" t="t" r="r" b="b"/>
            <a:pathLst>
              <a:path w="50850" h="15074">
                <a:moveTo>
                  <a:pt x="0" y="0"/>
                </a:moveTo>
                <a:lnTo>
                  <a:pt x="34861" y="0"/>
                </a:lnTo>
                <a:lnTo>
                  <a:pt x="50850" y="15074"/>
                </a:lnTo>
                <a:lnTo>
                  <a:pt x="16979" y="1507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674633" y="1182397"/>
            <a:ext cx="20358" cy="133388"/>
          </a:xfrm>
          <a:custGeom>
            <a:avLst/>
            <a:gdLst/>
            <a:ahLst/>
            <a:cxnLst/>
            <a:rect l="l" t="t" r="r" b="b"/>
            <a:pathLst>
              <a:path w="20358" h="133388">
                <a:moveTo>
                  <a:pt x="20358" y="133388"/>
                </a:moveTo>
                <a:lnTo>
                  <a:pt x="20358" y="21678"/>
                </a:lnTo>
                <a:lnTo>
                  <a:pt x="0" y="0"/>
                </a:lnTo>
                <a:lnTo>
                  <a:pt x="0" y="112509"/>
                </a:lnTo>
                <a:lnTo>
                  <a:pt x="20358" y="133388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674633" y="1182397"/>
            <a:ext cx="20358" cy="133388"/>
          </a:xfrm>
          <a:custGeom>
            <a:avLst/>
            <a:gdLst/>
            <a:ahLst/>
            <a:cxnLst/>
            <a:rect l="l" t="t" r="r" b="b"/>
            <a:pathLst>
              <a:path w="20358" h="133388">
                <a:moveTo>
                  <a:pt x="20358" y="133388"/>
                </a:moveTo>
                <a:lnTo>
                  <a:pt x="0" y="112509"/>
                </a:lnTo>
                <a:lnTo>
                  <a:pt x="0" y="0"/>
                </a:lnTo>
                <a:lnTo>
                  <a:pt x="20358" y="21678"/>
                </a:lnTo>
                <a:lnTo>
                  <a:pt x="20358" y="1333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406520" y="1146359"/>
            <a:ext cx="20358" cy="137668"/>
          </a:xfrm>
          <a:custGeom>
            <a:avLst/>
            <a:gdLst/>
            <a:ahLst/>
            <a:cxnLst/>
            <a:rect l="l" t="t" r="r" b="b"/>
            <a:pathLst>
              <a:path w="20358" h="137668">
                <a:moveTo>
                  <a:pt x="20358" y="137667"/>
                </a:moveTo>
                <a:lnTo>
                  <a:pt x="20358" y="21678"/>
                </a:lnTo>
                <a:lnTo>
                  <a:pt x="0" y="0"/>
                </a:lnTo>
                <a:lnTo>
                  <a:pt x="0" y="116789"/>
                </a:lnTo>
                <a:lnTo>
                  <a:pt x="20358" y="137667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406520" y="1146359"/>
            <a:ext cx="20358" cy="137668"/>
          </a:xfrm>
          <a:custGeom>
            <a:avLst/>
            <a:gdLst/>
            <a:ahLst/>
            <a:cxnLst/>
            <a:rect l="l" t="t" r="r" b="b"/>
            <a:pathLst>
              <a:path w="20358" h="137668">
                <a:moveTo>
                  <a:pt x="20358" y="137667"/>
                </a:moveTo>
                <a:lnTo>
                  <a:pt x="0" y="116789"/>
                </a:lnTo>
                <a:lnTo>
                  <a:pt x="0" y="0"/>
                </a:lnTo>
                <a:lnTo>
                  <a:pt x="20358" y="21678"/>
                </a:lnTo>
                <a:lnTo>
                  <a:pt x="20358" y="1376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406520" y="1451795"/>
            <a:ext cx="20358" cy="137655"/>
          </a:xfrm>
          <a:custGeom>
            <a:avLst/>
            <a:gdLst/>
            <a:ahLst/>
            <a:cxnLst/>
            <a:rect l="l" t="t" r="r" b="b"/>
            <a:pathLst>
              <a:path w="20358" h="137655">
                <a:moveTo>
                  <a:pt x="20358" y="137655"/>
                </a:moveTo>
                <a:lnTo>
                  <a:pt x="20358" y="21678"/>
                </a:lnTo>
                <a:lnTo>
                  <a:pt x="0" y="0"/>
                </a:lnTo>
                <a:lnTo>
                  <a:pt x="0" y="116776"/>
                </a:lnTo>
                <a:lnTo>
                  <a:pt x="20358" y="137655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406520" y="1451795"/>
            <a:ext cx="20358" cy="137655"/>
          </a:xfrm>
          <a:custGeom>
            <a:avLst/>
            <a:gdLst/>
            <a:ahLst/>
            <a:cxnLst/>
            <a:rect l="l" t="t" r="r" b="b"/>
            <a:pathLst>
              <a:path w="20358" h="137655">
                <a:moveTo>
                  <a:pt x="20358" y="137655"/>
                </a:moveTo>
                <a:lnTo>
                  <a:pt x="0" y="116776"/>
                </a:lnTo>
                <a:lnTo>
                  <a:pt x="0" y="0"/>
                </a:lnTo>
                <a:lnTo>
                  <a:pt x="20358" y="21678"/>
                </a:lnTo>
                <a:lnTo>
                  <a:pt x="20358" y="1376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434513" y="897718"/>
            <a:ext cx="50850" cy="15074"/>
          </a:xfrm>
          <a:custGeom>
            <a:avLst/>
            <a:gdLst/>
            <a:ahLst/>
            <a:cxnLst/>
            <a:rect l="l" t="t" r="r" b="b"/>
            <a:pathLst>
              <a:path w="50850" h="15074">
                <a:moveTo>
                  <a:pt x="0" y="0"/>
                </a:moveTo>
                <a:lnTo>
                  <a:pt x="16979" y="15074"/>
                </a:lnTo>
                <a:lnTo>
                  <a:pt x="50850" y="15074"/>
                </a:lnTo>
                <a:lnTo>
                  <a:pt x="34861" y="0"/>
                </a:lnTo>
                <a:lnTo>
                  <a:pt x="0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434513" y="897718"/>
            <a:ext cx="50850" cy="15074"/>
          </a:xfrm>
          <a:custGeom>
            <a:avLst/>
            <a:gdLst/>
            <a:ahLst/>
            <a:cxnLst/>
            <a:rect l="l" t="t" r="r" b="b"/>
            <a:pathLst>
              <a:path w="50850" h="15074">
                <a:moveTo>
                  <a:pt x="0" y="0"/>
                </a:moveTo>
                <a:lnTo>
                  <a:pt x="34861" y="0"/>
                </a:lnTo>
                <a:lnTo>
                  <a:pt x="50850" y="15074"/>
                </a:lnTo>
                <a:lnTo>
                  <a:pt x="16979" y="1507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406520" y="889438"/>
            <a:ext cx="20358" cy="137668"/>
          </a:xfrm>
          <a:custGeom>
            <a:avLst/>
            <a:gdLst/>
            <a:ahLst/>
            <a:cxnLst/>
            <a:rect l="l" t="t" r="r" b="b"/>
            <a:pathLst>
              <a:path w="20358" h="137668">
                <a:moveTo>
                  <a:pt x="20358" y="137668"/>
                </a:moveTo>
                <a:lnTo>
                  <a:pt x="20358" y="21691"/>
                </a:lnTo>
                <a:lnTo>
                  <a:pt x="0" y="0"/>
                </a:lnTo>
                <a:lnTo>
                  <a:pt x="0" y="116789"/>
                </a:lnTo>
                <a:lnTo>
                  <a:pt x="20358" y="137668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406520" y="889438"/>
            <a:ext cx="20358" cy="137668"/>
          </a:xfrm>
          <a:custGeom>
            <a:avLst/>
            <a:gdLst/>
            <a:ahLst/>
            <a:cxnLst/>
            <a:rect l="l" t="t" r="r" b="b"/>
            <a:pathLst>
              <a:path w="20358" h="137668">
                <a:moveTo>
                  <a:pt x="20358" y="137668"/>
                </a:moveTo>
                <a:lnTo>
                  <a:pt x="0" y="116789"/>
                </a:lnTo>
                <a:lnTo>
                  <a:pt x="0" y="0"/>
                </a:lnTo>
                <a:lnTo>
                  <a:pt x="20358" y="21691"/>
                </a:lnTo>
                <a:lnTo>
                  <a:pt x="20358" y="137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964054" y="667920"/>
            <a:ext cx="19900" cy="134531"/>
          </a:xfrm>
          <a:custGeom>
            <a:avLst/>
            <a:gdLst/>
            <a:ahLst/>
            <a:cxnLst/>
            <a:rect l="l" t="t" r="r" b="b"/>
            <a:pathLst>
              <a:path w="19900" h="134531">
                <a:moveTo>
                  <a:pt x="19900" y="134531"/>
                </a:moveTo>
                <a:lnTo>
                  <a:pt x="19900" y="21183"/>
                </a:lnTo>
                <a:lnTo>
                  <a:pt x="0" y="0"/>
                </a:lnTo>
                <a:lnTo>
                  <a:pt x="0" y="114134"/>
                </a:lnTo>
                <a:lnTo>
                  <a:pt x="19900" y="134531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964054" y="667920"/>
            <a:ext cx="19900" cy="134531"/>
          </a:xfrm>
          <a:custGeom>
            <a:avLst/>
            <a:gdLst/>
            <a:ahLst/>
            <a:cxnLst/>
            <a:rect l="l" t="t" r="r" b="b"/>
            <a:pathLst>
              <a:path w="19900" h="134531">
                <a:moveTo>
                  <a:pt x="19900" y="134531"/>
                </a:moveTo>
                <a:lnTo>
                  <a:pt x="0" y="114134"/>
                </a:lnTo>
                <a:lnTo>
                  <a:pt x="0" y="0"/>
                </a:lnTo>
                <a:lnTo>
                  <a:pt x="19900" y="21183"/>
                </a:lnTo>
                <a:lnTo>
                  <a:pt x="19900" y="1345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964054" y="992667"/>
            <a:ext cx="19900" cy="107873"/>
          </a:xfrm>
          <a:custGeom>
            <a:avLst/>
            <a:gdLst/>
            <a:ahLst/>
            <a:cxnLst/>
            <a:rect l="l" t="t" r="r" b="b"/>
            <a:pathLst>
              <a:path w="19900" h="107873">
                <a:moveTo>
                  <a:pt x="19900" y="107873"/>
                </a:moveTo>
                <a:lnTo>
                  <a:pt x="19900" y="21196"/>
                </a:lnTo>
                <a:lnTo>
                  <a:pt x="0" y="0"/>
                </a:lnTo>
                <a:lnTo>
                  <a:pt x="0" y="87477"/>
                </a:lnTo>
                <a:lnTo>
                  <a:pt x="19900" y="107873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964054" y="992667"/>
            <a:ext cx="19900" cy="107873"/>
          </a:xfrm>
          <a:custGeom>
            <a:avLst/>
            <a:gdLst/>
            <a:ahLst/>
            <a:cxnLst/>
            <a:rect l="l" t="t" r="r" b="b"/>
            <a:pathLst>
              <a:path w="19900" h="107873">
                <a:moveTo>
                  <a:pt x="19900" y="107873"/>
                </a:moveTo>
                <a:lnTo>
                  <a:pt x="0" y="87477"/>
                </a:lnTo>
                <a:lnTo>
                  <a:pt x="0" y="0"/>
                </a:lnTo>
                <a:lnTo>
                  <a:pt x="19900" y="21196"/>
                </a:lnTo>
                <a:lnTo>
                  <a:pt x="19900" y="1078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991422" y="405057"/>
            <a:ext cx="49682" cy="14731"/>
          </a:xfrm>
          <a:custGeom>
            <a:avLst/>
            <a:gdLst/>
            <a:ahLst/>
            <a:cxnLst/>
            <a:rect l="l" t="t" r="r" b="b"/>
            <a:pathLst>
              <a:path w="49682" h="14731">
                <a:moveTo>
                  <a:pt x="0" y="0"/>
                </a:moveTo>
                <a:lnTo>
                  <a:pt x="16586" y="14731"/>
                </a:lnTo>
                <a:lnTo>
                  <a:pt x="49682" y="14731"/>
                </a:lnTo>
                <a:lnTo>
                  <a:pt x="34061" y="0"/>
                </a:lnTo>
                <a:lnTo>
                  <a:pt x="0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991422" y="405057"/>
            <a:ext cx="49682" cy="14731"/>
          </a:xfrm>
          <a:custGeom>
            <a:avLst/>
            <a:gdLst/>
            <a:ahLst/>
            <a:cxnLst/>
            <a:rect l="l" t="t" r="r" b="b"/>
            <a:pathLst>
              <a:path w="49682" h="14731">
                <a:moveTo>
                  <a:pt x="0" y="0"/>
                </a:moveTo>
                <a:lnTo>
                  <a:pt x="34061" y="0"/>
                </a:lnTo>
                <a:lnTo>
                  <a:pt x="49682" y="14731"/>
                </a:lnTo>
                <a:lnTo>
                  <a:pt x="16586" y="1473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964054" y="409742"/>
            <a:ext cx="19900" cy="134531"/>
          </a:xfrm>
          <a:custGeom>
            <a:avLst/>
            <a:gdLst/>
            <a:ahLst/>
            <a:cxnLst/>
            <a:rect l="l" t="t" r="r" b="b"/>
            <a:pathLst>
              <a:path w="19900" h="134531">
                <a:moveTo>
                  <a:pt x="19900" y="134531"/>
                </a:moveTo>
                <a:lnTo>
                  <a:pt x="19900" y="21183"/>
                </a:lnTo>
                <a:lnTo>
                  <a:pt x="0" y="0"/>
                </a:lnTo>
                <a:lnTo>
                  <a:pt x="0" y="114122"/>
                </a:lnTo>
                <a:lnTo>
                  <a:pt x="19900" y="134531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964054" y="409742"/>
            <a:ext cx="19900" cy="134531"/>
          </a:xfrm>
          <a:custGeom>
            <a:avLst/>
            <a:gdLst/>
            <a:ahLst/>
            <a:cxnLst/>
            <a:rect l="l" t="t" r="r" b="b"/>
            <a:pathLst>
              <a:path w="19900" h="134531">
                <a:moveTo>
                  <a:pt x="19900" y="134531"/>
                </a:moveTo>
                <a:lnTo>
                  <a:pt x="0" y="114122"/>
                </a:lnTo>
                <a:lnTo>
                  <a:pt x="0" y="0"/>
                </a:lnTo>
                <a:lnTo>
                  <a:pt x="19900" y="21183"/>
                </a:lnTo>
                <a:lnTo>
                  <a:pt x="19900" y="1345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763270" y="774233"/>
            <a:ext cx="19456" cy="105333"/>
          </a:xfrm>
          <a:custGeom>
            <a:avLst/>
            <a:gdLst/>
            <a:ahLst/>
            <a:cxnLst/>
            <a:rect l="l" t="t" r="r" b="b"/>
            <a:pathLst>
              <a:path w="19456" h="105333">
                <a:moveTo>
                  <a:pt x="19456" y="105333"/>
                </a:moveTo>
                <a:lnTo>
                  <a:pt x="19456" y="20713"/>
                </a:lnTo>
                <a:lnTo>
                  <a:pt x="0" y="0"/>
                </a:lnTo>
                <a:lnTo>
                  <a:pt x="0" y="85382"/>
                </a:lnTo>
                <a:lnTo>
                  <a:pt x="19456" y="105333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763270" y="774233"/>
            <a:ext cx="19456" cy="105333"/>
          </a:xfrm>
          <a:custGeom>
            <a:avLst/>
            <a:gdLst/>
            <a:ahLst/>
            <a:cxnLst/>
            <a:rect l="l" t="t" r="r" b="b"/>
            <a:pathLst>
              <a:path w="19456" h="105333">
                <a:moveTo>
                  <a:pt x="19456" y="105333"/>
                </a:moveTo>
                <a:lnTo>
                  <a:pt x="0" y="85382"/>
                </a:lnTo>
                <a:lnTo>
                  <a:pt x="0" y="0"/>
                </a:lnTo>
                <a:lnTo>
                  <a:pt x="19456" y="20713"/>
                </a:lnTo>
                <a:lnTo>
                  <a:pt x="19456" y="1053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484408" y="424393"/>
            <a:ext cx="19456" cy="111747"/>
          </a:xfrm>
          <a:custGeom>
            <a:avLst/>
            <a:gdLst/>
            <a:ahLst/>
            <a:cxnLst/>
            <a:rect l="l" t="t" r="r" b="b"/>
            <a:pathLst>
              <a:path w="19456" h="111747">
                <a:moveTo>
                  <a:pt x="19456" y="111747"/>
                </a:moveTo>
                <a:lnTo>
                  <a:pt x="19456" y="20713"/>
                </a:lnTo>
                <a:lnTo>
                  <a:pt x="0" y="0"/>
                </a:lnTo>
                <a:lnTo>
                  <a:pt x="0" y="111747"/>
                </a:lnTo>
                <a:lnTo>
                  <a:pt x="19456" y="111747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84408" y="424393"/>
            <a:ext cx="19456" cy="111747"/>
          </a:xfrm>
          <a:custGeom>
            <a:avLst/>
            <a:gdLst/>
            <a:ahLst/>
            <a:cxnLst/>
            <a:rect l="l" t="t" r="r" b="b"/>
            <a:pathLst>
              <a:path w="19456" h="111747">
                <a:moveTo>
                  <a:pt x="19456" y="111747"/>
                </a:moveTo>
                <a:lnTo>
                  <a:pt x="0" y="111747"/>
                </a:lnTo>
                <a:lnTo>
                  <a:pt x="0" y="0"/>
                </a:lnTo>
                <a:lnTo>
                  <a:pt x="19456" y="20713"/>
                </a:lnTo>
                <a:lnTo>
                  <a:pt x="19456" y="1117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763270" y="456643"/>
            <a:ext cx="19456" cy="131559"/>
          </a:xfrm>
          <a:custGeom>
            <a:avLst/>
            <a:gdLst/>
            <a:ahLst/>
            <a:cxnLst/>
            <a:rect l="l" t="t" r="r" b="b"/>
            <a:pathLst>
              <a:path w="19456" h="131559">
                <a:moveTo>
                  <a:pt x="19456" y="131559"/>
                </a:moveTo>
                <a:lnTo>
                  <a:pt x="19456" y="20713"/>
                </a:lnTo>
                <a:lnTo>
                  <a:pt x="0" y="0"/>
                </a:lnTo>
                <a:lnTo>
                  <a:pt x="0" y="111607"/>
                </a:lnTo>
                <a:lnTo>
                  <a:pt x="19456" y="131559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763270" y="456643"/>
            <a:ext cx="19456" cy="131559"/>
          </a:xfrm>
          <a:custGeom>
            <a:avLst/>
            <a:gdLst/>
            <a:ahLst/>
            <a:cxnLst/>
            <a:rect l="l" t="t" r="r" b="b"/>
            <a:pathLst>
              <a:path w="19456" h="131559">
                <a:moveTo>
                  <a:pt x="19456" y="131559"/>
                </a:moveTo>
                <a:lnTo>
                  <a:pt x="0" y="111607"/>
                </a:lnTo>
                <a:lnTo>
                  <a:pt x="0" y="0"/>
                </a:lnTo>
                <a:lnTo>
                  <a:pt x="19456" y="20713"/>
                </a:lnTo>
                <a:lnTo>
                  <a:pt x="19456" y="1315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763270" y="273401"/>
            <a:ext cx="19456" cy="57353"/>
          </a:xfrm>
          <a:custGeom>
            <a:avLst/>
            <a:gdLst/>
            <a:ahLst/>
            <a:cxnLst/>
            <a:rect l="l" t="t" r="r" b="b"/>
            <a:pathLst>
              <a:path w="19456" h="57353">
                <a:moveTo>
                  <a:pt x="19456" y="57353"/>
                </a:moveTo>
                <a:lnTo>
                  <a:pt x="19456" y="50"/>
                </a:lnTo>
                <a:lnTo>
                  <a:pt x="0" y="0"/>
                </a:lnTo>
                <a:lnTo>
                  <a:pt x="0" y="37401"/>
                </a:lnTo>
                <a:lnTo>
                  <a:pt x="19456" y="57353"/>
                </a:lnTo>
                <a:close/>
              </a:path>
            </a:pathLst>
          </a:custGeom>
          <a:solidFill>
            <a:srgbClr val="4F728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763270" y="273401"/>
            <a:ext cx="19456" cy="57353"/>
          </a:xfrm>
          <a:custGeom>
            <a:avLst/>
            <a:gdLst/>
            <a:ahLst/>
            <a:cxnLst/>
            <a:rect l="l" t="t" r="r" b="b"/>
            <a:pathLst>
              <a:path w="19456" h="57353">
                <a:moveTo>
                  <a:pt x="19456" y="57353"/>
                </a:moveTo>
                <a:lnTo>
                  <a:pt x="0" y="37401"/>
                </a:lnTo>
                <a:lnTo>
                  <a:pt x="0" y="0"/>
                </a:lnTo>
                <a:lnTo>
                  <a:pt x="19456" y="50"/>
                </a:lnTo>
                <a:lnTo>
                  <a:pt x="19456" y="573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393858" y="1680317"/>
            <a:ext cx="179628" cy="17233"/>
          </a:xfrm>
          <a:custGeom>
            <a:avLst/>
            <a:gdLst/>
            <a:ahLst/>
            <a:cxnLst/>
            <a:rect l="l" t="t" r="r" b="b"/>
            <a:pathLst>
              <a:path w="179628" h="17233">
                <a:moveTo>
                  <a:pt x="179628" y="17233"/>
                </a:moveTo>
                <a:lnTo>
                  <a:pt x="162775" y="0"/>
                </a:lnTo>
                <a:lnTo>
                  <a:pt x="0" y="0"/>
                </a:lnTo>
                <a:lnTo>
                  <a:pt x="15036" y="17233"/>
                </a:lnTo>
                <a:lnTo>
                  <a:pt x="179628" y="17233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393858" y="1680317"/>
            <a:ext cx="179628" cy="17233"/>
          </a:xfrm>
          <a:custGeom>
            <a:avLst/>
            <a:gdLst/>
            <a:ahLst/>
            <a:cxnLst/>
            <a:rect l="l" t="t" r="r" b="b"/>
            <a:pathLst>
              <a:path w="179628" h="17233">
                <a:moveTo>
                  <a:pt x="179628" y="17233"/>
                </a:moveTo>
                <a:lnTo>
                  <a:pt x="15036" y="17233"/>
                </a:lnTo>
                <a:lnTo>
                  <a:pt x="0" y="0"/>
                </a:lnTo>
                <a:lnTo>
                  <a:pt x="162775" y="0"/>
                </a:lnTo>
                <a:lnTo>
                  <a:pt x="179628" y="172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393859" y="1680317"/>
            <a:ext cx="15036" cy="59867"/>
          </a:xfrm>
          <a:custGeom>
            <a:avLst/>
            <a:gdLst/>
            <a:ahLst/>
            <a:cxnLst/>
            <a:rect l="l" t="t" r="r" b="b"/>
            <a:pathLst>
              <a:path w="15036" h="59867">
                <a:moveTo>
                  <a:pt x="15036" y="59867"/>
                </a:moveTo>
                <a:lnTo>
                  <a:pt x="15036" y="17233"/>
                </a:lnTo>
                <a:lnTo>
                  <a:pt x="0" y="0"/>
                </a:lnTo>
                <a:lnTo>
                  <a:pt x="0" y="42633"/>
                </a:lnTo>
                <a:lnTo>
                  <a:pt x="15036" y="59867"/>
                </a:lnTo>
                <a:close/>
              </a:path>
            </a:pathLst>
          </a:custGeom>
          <a:solidFill>
            <a:srgbClr val="6A96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393859" y="1680317"/>
            <a:ext cx="15036" cy="59867"/>
          </a:xfrm>
          <a:custGeom>
            <a:avLst/>
            <a:gdLst/>
            <a:ahLst/>
            <a:cxnLst/>
            <a:rect l="l" t="t" r="r" b="b"/>
            <a:pathLst>
              <a:path w="15036" h="59867">
                <a:moveTo>
                  <a:pt x="15036" y="59867"/>
                </a:moveTo>
                <a:lnTo>
                  <a:pt x="0" y="42633"/>
                </a:lnTo>
                <a:lnTo>
                  <a:pt x="0" y="0"/>
                </a:lnTo>
                <a:lnTo>
                  <a:pt x="15036" y="17233"/>
                </a:lnTo>
                <a:lnTo>
                  <a:pt x="15036" y="598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408896" y="1697551"/>
            <a:ext cx="164642" cy="54267"/>
          </a:xfrm>
          <a:custGeom>
            <a:avLst/>
            <a:gdLst/>
            <a:ahLst/>
            <a:cxnLst/>
            <a:rect l="l" t="t" r="r" b="b"/>
            <a:pathLst>
              <a:path w="164642" h="54267">
                <a:moveTo>
                  <a:pt x="0" y="42633"/>
                </a:moveTo>
                <a:lnTo>
                  <a:pt x="27597" y="53441"/>
                </a:lnTo>
                <a:lnTo>
                  <a:pt x="27597" y="20104"/>
                </a:lnTo>
                <a:lnTo>
                  <a:pt x="133680" y="20104"/>
                </a:lnTo>
                <a:lnTo>
                  <a:pt x="164642" y="54267"/>
                </a:lnTo>
                <a:lnTo>
                  <a:pt x="164592" y="0"/>
                </a:lnTo>
                <a:lnTo>
                  <a:pt x="0" y="0"/>
                </a:lnTo>
                <a:lnTo>
                  <a:pt x="0" y="4263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408896" y="1697551"/>
            <a:ext cx="164642" cy="54267"/>
          </a:xfrm>
          <a:custGeom>
            <a:avLst/>
            <a:gdLst/>
            <a:ahLst/>
            <a:cxnLst/>
            <a:rect l="l" t="t" r="r" b="b"/>
            <a:pathLst>
              <a:path w="164642" h="54267">
                <a:moveTo>
                  <a:pt x="0" y="42633"/>
                </a:moveTo>
                <a:lnTo>
                  <a:pt x="0" y="0"/>
                </a:lnTo>
                <a:lnTo>
                  <a:pt x="164592" y="0"/>
                </a:lnTo>
                <a:lnTo>
                  <a:pt x="164642" y="54267"/>
                </a:lnTo>
                <a:lnTo>
                  <a:pt x="133680" y="20104"/>
                </a:lnTo>
                <a:lnTo>
                  <a:pt x="27597" y="20104"/>
                </a:lnTo>
                <a:lnTo>
                  <a:pt x="27597" y="53441"/>
                </a:lnTo>
                <a:lnTo>
                  <a:pt x="0" y="426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264532" y="1152698"/>
            <a:ext cx="194870" cy="213906"/>
          </a:xfrm>
          <a:custGeom>
            <a:avLst/>
            <a:gdLst/>
            <a:ahLst/>
            <a:cxnLst/>
            <a:rect l="l" t="t" r="r" b="b"/>
            <a:pathLst>
              <a:path w="194870" h="213906">
                <a:moveTo>
                  <a:pt x="0" y="101788"/>
                </a:moveTo>
                <a:lnTo>
                  <a:pt x="1030" y="113842"/>
                </a:lnTo>
                <a:lnTo>
                  <a:pt x="4412" y="121573"/>
                </a:lnTo>
                <a:lnTo>
                  <a:pt x="12151" y="131817"/>
                </a:lnTo>
                <a:lnTo>
                  <a:pt x="18390" y="142646"/>
                </a:lnTo>
                <a:lnTo>
                  <a:pt x="19775" y="147142"/>
                </a:lnTo>
                <a:lnTo>
                  <a:pt x="19457" y="153936"/>
                </a:lnTo>
                <a:lnTo>
                  <a:pt x="19813" y="158750"/>
                </a:lnTo>
                <a:lnTo>
                  <a:pt x="20245" y="164401"/>
                </a:lnTo>
                <a:lnTo>
                  <a:pt x="21718" y="169265"/>
                </a:lnTo>
                <a:lnTo>
                  <a:pt x="23305" y="174510"/>
                </a:lnTo>
                <a:lnTo>
                  <a:pt x="24702" y="179120"/>
                </a:lnTo>
                <a:lnTo>
                  <a:pt x="25464" y="188658"/>
                </a:lnTo>
                <a:lnTo>
                  <a:pt x="31713" y="190055"/>
                </a:lnTo>
                <a:lnTo>
                  <a:pt x="36412" y="191096"/>
                </a:lnTo>
                <a:lnTo>
                  <a:pt x="41555" y="185191"/>
                </a:lnTo>
                <a:lnTo>
                  <a:pt x="44921" y="182384"/>
                </a:lnTo>
                <a:lnTo>
                  <a:pt x="47912" y="186975"/>
                </a:lnTo>
                <a:lnTo>
                  <a:pt x="59773" y="195358"/>
                </a:lnTo>
                <a:lnTo>
                  <a:pt x="71045" y="201028"/>
                </a:lnTo>
                <a:lnTo>
                  <a:pt x="73289" y="202084"/>
                </a:lnTo>
                <a:lnTo>
                  <a:pt x="84663" y="208043"/>
                </a:lnTo>
                <a:lnTo>
                  <a:pt x="96661" y="211975"/>
                </a:lnTo>
                <a:lnTo>
                  <a:pt x="103658" y="212864"/>
                </a:lnTo>
                <a:lnTo>
                  <a:pt x="106325" y="213906"/>
                </a:lnTo>
                <a:lnTo>
                  <a:pt x="112002" y="209397"/>
                </a:lnTo>
                <a:lnTo>
                  <a:pt x="118390" y="204330"/>
                </a:lnTo>
                <a:lnTo>
                  <a:pt x="123585" y="198170"/>
                </a:lnTo>
                <a:lnTo>
                  <a:pt x="130036" y="193179"/>
                </a:lnTo>
                <a:lnTo>
                  <a:pt x="137507" y="188298"/>
                </a:lnTo>
                <a:lnTo>
                  <a:pt x="148838" y="182676"/>
                </a:lnTo>
                <a:lnTo>
                  <a:pt x="160072" y="176847"/>
                </a:lnTo>
                <a:lnTo>
                  <a:pt x="164278" y="173584"/>
                </a:lnTo>
                <a:lnTo>
                  <a:pt x="171657" y="163069"/>
                </a:lnTo>
                <a:lnTo>
                  <a:pt x="176757" y="150581"/>
                </a:lnTo>
                <a:lnTo>
                  <a:pt x="181014" y="138684"/>
                </a:lnTo>
                <a:lnTo>
                  <a:pt x="183986" y="131216"/>
                </a:lnTo>
                <a:lnTo>
                  <a:pt x="187275" y="123875"/>
                </a:lnTo>
                <a:lnTo>
                  <a:pt x="190298" y="116395"/>
                </a:lnTo>
                <a:lnTo>
                  <a:pt x="191974" y="112229"/>
                </a:lnTo>
                <a:lnTo>
                  <a:pt x="194285" y="108013"/>
                </a:lnTo>
                <a:lnTo>
                  <a:pt x="194870" y="103568"/>
                </a:lnTo>
                <a:lnTo>
                  <a:pt x="194544" y="94754"/>
                </a:lnTo>
                <a:lnTo>
                  <a:pt x="190481" y="82906"/>
                </a:lnTo>
                <a:lnTo>
                  <a:pt x="184459" y="71467"/>
                </a:lnTo>
                <a:lnTo>
                  <a:pt x="178918" y="60591"/>
                </a:lnTo>
                <a:lnTo>
                  <a:pt x="63488" y="0"/>
                </a:lnTo>
                <a:lnTo>
                  <a:pt x="62358" y="596"/>
                </a:lnTo>
                <a:lnTo>
                  <a:pt x="54118" y="6099"/>
                </a:lnTo>
                <a:lnTo>
                  <a:pt x="43099" y="14002"/>
                </a:lnTo>
                <a:lnTo>
                  <a:pt x="32792" y="22399"/>
                </a:lnTo>
                <a:lnTo>
                  <a:pt x="23490" y="31469"/>
                </a:lnTo>
                <a:lnTo>
                  <a:pt x="15487" y="41391"/>
                </a:lnTo>
                <a:lnTo>
                  <a:pt x="9076" y="52343"/>
                </a:lnTo>
                <a:lnTo>
                  <a:pt x="4548" y="64505"/>
                </a:lnTo>
                <a:lnTo>
                  <a:pt x="2198" y="78054"/>
                </a:lnTo>
                <a:lnTo>
                  <a:pt x="1064" y="88590"/>
                </a:lnTo>
                <a:lnTo>
                  <a:pt x="0" y="1017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264532" y="1152698"/>
            <a:ext cx="194870" cy="213906"/>
          </a:xfrm>
          <a:custGeom>
            <a:avLst/>
            <a:gdLst/>
            <a:ahLst/>
            <a:cxnLst/>
            <a:rect l="l" t="t" r="r" b="b"/>
            <a:pathLst>
              <a:path w="194870" h="213906">
                <a:moveTo>
                  <a:pt x="178918" y="60591"/>
                </a:moveTo>
                <a:lnTo>
                  <a:pt x="184459" y="71467"/>
                </a:lnTo>
                <a:lnTo>
                  <a:pt x="190481" y="82906"/>
                </a:lnTo>
                <a:lnTo>
                  <a:pt x="194544" y="94754"/>
                </a:lnTo>
                <a:lnTo>
                  <a:pt x="194870" y="103568"/>
                </a:lnTo>
                <a:lnTo>
                  <a:pt x="194285" y="108013"/>
                </a:lnTo>
                <a:lnTo>
                  <a:pt x="191974" y="112229"/>
                </a:lnTo>
                <a:lnTo>
                  <a:pt x="190298" y="116395"/>
                </a:lnTo>
                <a:lnTo>
                  <a:pt x="187275" y="123875"/>
                </a:lnTo>
                <a:lnTo>
                  <a:pt x="183986" y="131216"/>
                </a:lnTo>
                <a:lnTo>
                  <a:pt x="181014" y="138684"/>
                </a:lnTo>
                <a:lnTo>
                  <a:pt x="176757" y="150581"/>
                </a:lnTo>
                <a:lnTo>
                  <a:pt x="171657" y="163069"/>
                </a:lnTo>
                <a:lnTo>
                  <a:pt x="164278" y="173584"/>
                </a:lnTo>
                <a:lnTo>
                  <a:pt x="160072" y="176847"/>
                </a:lnTo>
                <a:lnTo>
                  <a:pt x="148838" y="182676"/>
                </a:lnTo>
                <a:lnTo>
                  <a:pt x="137507" y="188298"/>
                </a:lnTo>
                <a:lnTo>
                  <a:pt x="130036" y="193179"/>
                </a:lnTo>
                <a:lnTo>
                  <a:pt x="123585" y="198170"/>
                </a:lnTo>
                <a:lnTo>
                  <a:pt x="118390" y="204330"/>
                </a:lnTo>
                <a:lnTo>
                  <a:pt x="112002" y="209397"/>
                </a:lnTo>
                <a:lnTo>
                  <a:pt x="106325" y="213906"/>
                </a:lnTo>
                <a:lnTo>
                  <a:pt x="103658" y="212864"/>
                </a:lnTo>
                <a:lnTo>
                  <a:pt x="96661" y="211975"/>
                </a:lnTo>
                <a:lnTo>
                  <a:pt x="84663" y="208043"/>
                </a:lnTo>
                <a:lnTo>
                  <a:pt x="73289" y="202084"/>
                </a:lnTo>
                <a:lnTo>
                  <a:pt x="71045" y="201028"/>
                </a:lnTo>
                <a:lnTo>
                  <a:pt x="59773" y="195358"/>
                </a:lnTo>
                <a:lnTo>
                  <a:pt x="47912" y="186975"/>
                </a:lnTo>
                <a:lnTo>
                  <a:pt x="44921" y="182384"/>
                </a:lnTo>
                <a:lnTo>
                  <a:pt x="41555" y="185191"/>
                </a:lnTo>
                <a:lnTo>
                  <a:pt x="36412" y="191096"/>
                </a:lnTo>
                <a:lnTo>
                  <a:pt x="31713" y="190055"/>
                </a:lnTo>
                <a:lnTo>
                  <a:pt x="25464" y="188658"/>
                </a:lnTo>
                <a:lnTo>
                  <a:pt x="24702" y="179120"/>
                </a:lnTo>
                <a:lnTo>
                  <a:pt x="23305" y="174510"/>
                </a:lnTo>
                <a:lnTo>
                  <a:pt x="21718" y="169265"/>
                </a:lnTo>
                <a:lnTo>
                  <a:pt x="20245" y="164401"/>
                </a:lnTo>
                <a:lnTo>
                  <a:pt x="19813" y="158750"/>
                </a:lnTo>
                <a:lnTo>
                  <a:pt x="19457" y="153936"/>
                </a:lnTo>
                <a:lnTo>
                  <a:pt x="19775" y="147142"/>
                </a:lnTo>
                <a:lnTo>
                  <a:pt x="18390" y="142646"/>
                </a:lnTo>
                <a:lnTo>
                  <a:pt x="12151" y="131817"/>
                </a:lnTo>
                <a:lnTo>
                  <a:pt x="4412" y="121573"/>
                </a:lnTo>
                <a:lnTo>
                  <a:pt x="1030" y="113842"/>
                </a:lnTo>
                <a:lnTo>
                  <a:pt x="0" y="101788"/>
                </a:lnTo>
                <a:lnTo>
                  <a:pt x="1064" y="88590"/>
                </a:lnTo>
                <a:lnTo>
                  <a:pt x="2198" y="78054"/>
                </a:lnTo>
                <a:lnTo>
                  <a:pt x="4548" y="64505"/>
                </a:lnTo>
                <a:lnTo>
                  <a:pt x="9076" y="52343"/>
                </a:lnTo>
                <a:lnTo>
                  <a:pt x="15487" y="41391"/>
                </a:lnTo>
                <a:lnTo>
                  <a:pt x="23490" y="31469"/>
                </a:lnTo>
                <a:lnTo>
                  <a:pt x="32792" y="22399"/>
                </a:lnTo>
                <a:lnTo>
                  <a:pt x="43099" y="14002"/>
                </a:lnTo>
                <a:lnTo>
                  <a:pt x="54118" y="6099"/>
                </a:lnTo>
                <a:lnTo>
                  <a:pt x="62358" y="596"/>
                </a:lnTo>
                <a:lnTo>
                  <a:pt x="62726" y="406"/>
                </a:lnTo>
                <a:lnTo>
                  <a:pt x="63107" y="203"/>
                </a:lnTo>
                <a:lnTo>
                  <a:pt x="634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188519" y="1562156"/>
            <a:ext cx="92265" cy="141401"/>
          </a:xfrm>
          <a:custGeom>
            <a:avLst/>
            <a:gdLst/>
            <a:ahLst/>
            <a:cxnLst/>
            <a:rect l="l" t="t" r="r" b="b"/>
            <a:pathLst>
              <a:path w="92265" h="141401">
                <a:moveTo>
                  <a:pt x="88252" y="98958"/>
                </a:moveTo>
                <a:lnTo>
                  <a:pt x="92125" y="96939"/>
                </a:lnTo>
                <a:lnTo>
                  <a:pt x="91782" y="93383"/>
                </a:lnTo>
                <a:lnTo>
                  <a:pt x="91973" y="89293"/>
                </a:lnTo>
                <a:lnTo>
                  <a:pt x="92265" y="83324"/>
                </a:lnTo>
                <a:lnTo>
                  <a:pt x="91859" y="81292"/>
                </a:lnTo>
                <a:lnTo>
                  <a:pt x="88277" y="77177"/>
                </a:lnTo>
                <a:lnTo>
                  <a:pt x="83921" y="72199"/>
                </a:lnTo>
                <a:lnTo>
                  <a:pt x="83261" y="66128"/>
                </a:lnTo>
                <a:lnTo>
                  <a:pt x="80149" y="59994"/>
                </a:lnTo>
                <a:lnTo>
                  <a:pt x="77304" y="54406"/>
                </a:lnTo>
                <a:lnTo>
                  <a:pt x="74968" y="49542"/>
                </a:lnTo>
                <a:lnTo>
                  <a:pt x="73774" y="43268"/>
                </a:lnTo>
                <a:lnTo>
                  <a:pt x="72491" y="36563"/>
                </a:lnTo>
                <a:lnTo>
                  <a:pt x="80708" y="28625"/>
                </a:lnTo>
                <a:lnTo>
                  <a:pt x="84467" y="22517"/>
                </a:lnTo>
                <a:lnTo>
                  <a:pt x="48336" y="0"/>
                </a:lnTo>
                <a:lnTo>
                  <a:pt x="46024" y="2895"/>
                </a:lnTo>
                <a:lnTo>
                  <a:pt x="43027" y="5130"/>
                </a:lnTo>
                <a:lnTo>
                  <a:pt x="40741" y="8077"/>
                </a:lnTo>
                <a:lnTo>
                  <a:pt x="38201" y="11379"/>
                </a:lnTo>
                <a:lnTo>
                  <a:pt x="36106" y="15138"/>
                </a:lnTo>
                <a:lnTo>
                  <a:pt x="33972" y="18732"/>
                </a:lnTo>
                <a:lnTo>
                  <a:pt x="30708" y="24206"/>
                </a:lnTo>
                <a:lnTo>
                  <a:pt x="27571" y="29654"/>
                </a:lnTo>
                <a:lnTo>
                  <a:pt x="24129" y="35001"/>
                </a:lnTo>
                <a:lnTo>
                  <a:pt x="20904" y="39979"/>
                </a:lnTo>
                <a:lnTo>
                  <a:pt x="17818" y="45326"/>
                </a:lnTo>
                <a:lnTo>
                  <a:pt x="14465" y="50507"/>
                </a:lnTo>
                <a:lnTo>
                  <a:pt x="8233" y="61690"/>
                </a:lnTo>
                <a:lnTo>
                  <a:pt x="3544" y="73445"/>
                </a:lnTo>
                <a:lnTo>
                  <a:pt x="1041" y="81153"/>
                </a:lnTo>
                <a:lnTo>
                  <a:pt x="101" y="89179"/>
                </a:lnTo>
                <a:lnTo>
                  <a:pt x="0" y="102552"/>
                </a:lnTo>
                <a:lnTo>
                  <a:pt x="723" y="111607"/>
                </a:lnTo>
                <a:lnTo>
                  <a:pt x="3771" y="116509"/>
                </a:lnTo>
                <a:lnTo>
                  <a:pt x="5346" y="117678"/>
                </a:lnTo>
                <a:lnTo>
                  <a:pt x="7289" y="123532"/>
                </a:lnTo>
                <a:lnTo>
                  <a:pt x="9817" y="127088"/>
                </a:lnTo>
                <a:lnTo>
                  <a:pt x="13741" y="131572"/>
                </a:lnTo>
                <a:lnTo>
                  <a:pt x="17208" y="135496"/>
                </a:lnTo>
                <a:lnTo>
                  <a:pt x="19519" y="137236"/>
                </a:lnTo>
                <a:lnTo>
                  <a:pt x="23215" y="139242"/>
                </a:lnTo>
                <a:lnTo>
                  <a:pt x="27165" y="141401"/>
                </a:lnTo>
                <a:lnTo>
                  <a:pt x="30911" y="140970"/>
                </a:lnTo>
                <a:lnTo>
                  <a:pt x="35420" y="138988"/>
                </a:lnTo>
                <a:lnTo>
                  <a:pt x="39103" y="137363"/>
                </a:lnTo>
                <a:lnTo>
                  <a:pt x="44449" y="129222"/>
                </a:lnTo>
                <a:lnTo>
                  <a:pt x="42481" y="125095"/>
                </a:lnTo>
                <a:lnTo>
                  <a:pt x="47053" y="125793"/>
                </a:lnTo>
                <a:lnTo>
                  <a:pt x="51587" y="130225"/>
                </a:lnTo>
                <a:lnTo>
                  <a:pt x="55130" y="126657"/>
                </a:lnTo>
                <a:lnTo>
                  <a:pt x="58305" y="123469"/>
                </a:lnTo>
                <a:lnTo>
                  <a:pt x="61887" y="115328"/>
                </a:lnTo>
                <a:lnTo>
                  <a:pt x="59588" y="111010"/>
                </a:lnTo>
                <a:lnTo>
                  <a:pt x="66840" y="115963"/>
                </a:lnTo>
                <a:lnTo>
                  <a:pt x="70751" y="118643"/>
                </a:lnTo>
                <a:lnTo>
                  <a:pt x="76288" y="111061"/>
                </a:lnTo>
                <a:lnTo>
                  <a:pt x="78003" y="108737"/>
                </a:lnTo>
                <a:lnTo>
                  <a:pt x="79019" y="105905"/>
                </a:lnTo>
                <a:lnTo>
                  <a:pt x="78498" y="103022"/>
                </a:lnTo>
                <a:lnTo>
                  <a:pt x="76682" y="100063"/>
                </a:lnTo>
                <a:lnTo>
                  <a:pt x="76276" y="98094"/>
                </a:lnTo>
                <a:lnTo>
                  <a:pt x="79514" y="100317"/>
                </a:lnTo>
                <a:lnTo>
                  <a:pt x="84531" y="100888"/>
                </a:lnTo>
                <a:lnTo>
                  <a:pt x="88252" y="989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188519" y="1562156"/>
            <a:ext cx="92265" cy="141401"/>
          </a:xfrm>
          <a:custGeom>
            <a:avLst/>
            <a:gdLst/>
            <a:ahLst/>
            <a:cxnLst/>
            <a:rect l="l" t="t" r="r" b="b"/>
            <a:pathLst>
              <a:path w="92265" h="141401">
                <a:moveTo>
                  <a:pt x="48336" y="0"/>
                </a:moveTo>
                <a:lnTo>
                  <a:pt x="46024" y="2895"/>
                </a:lnTo>
                <a:lnTo>
                  <a:pt x="43027" y="5130"/>
                </a:lnTo>
                <a:lnTo>
                  <a:pt x="40741" y="8077"/>
                </a:lnTo>
                <a:lnTo>
                  <a:pt x="38201" y="11379"/>
                </a:lnTo>
                <a:lnTo>
                  <a:pt x="36106" y="15138"/>
                </a:lnTo>
                <a:lnTo>
                  <a:pt x="33972" y="18732"/>
                </a:lnTo>
                <a:lnTo>
                  <a:pt x="30708" y="24206"/>
                </a:lnTo>
                <a:lnTo>
                  <a:pt x="27571" y="29654"/>
                </a:lnTo>
                <a:lnTo>
                  <a:pt x="24129" y="35001"/>
                </a:lnTo>
                <a:lnTo>
                  <a:pt x="20904" y="39979"/>
                </a:lnTo>
                <a:lnTo>
                  <a:pt x="17818" y="45326"/>
                </a:lnTo>
                <a:lnTo>
                  <a:pt x="14465" y="50507"/>
                </a:lnTo>
                <a:lnTo>
                  <a:pt x="8233" y="61690"/>
                </a:lnTo>
                <a:lnTo>
                  <a:pt x="3544" y="73445"/>
                </a:lnTo>
                <a:lnTo>
                  <a:pt x="1041" y="81153"/>
                </a:lnTo>
                <a:lnTo>
                  <a:pt x="101" y="89179"/>
                </a:lnTo>
                <a:lnTo>
                  <a:pt x="38" y="96939"/>
                </a:lnTo>
                <a:lnTo>
                  <a:pt x="0" y="102552"/>
                </a:lnTo>
                <a:lnTo>
                  <a:pt x="723" y="111607"/>
                </a:lnTo>
                <a:lnTo>
                  <a:pt x="3771" y="116509"/>
                </a:lnTo>
                <a:lnTo>
                  <a:pt x="4127" y="117106"/>
                </a:lnTo>
                <a:lnTo>
                  <a:pt x="4089" y="117525"/>
                </a:lnTo>
                <a:lnTo>
                  <a:pt x="4229" y="118097"/>
                </a:lnTo>
                <a:lnTo>
                  <a:pt x="4559" y="117894"/>
                </a:lnTo>
                <a:lnTo>
                  <a:pt x="5143" y="117792"/>
                </a:lnTo>
                <a:lnTo>
                  <a:pt x="5346" y="117678"/>
                </a:lnTo>
                <a:lnTo>
                  <a:pt x="7289" y="123532"/>
                </a:lnTo>
                <a:lnTo>
                  <a:pt x="9817" y="127088"/>
                </a:lnTo>
                <a:lnTo>
                  <a:pt x="13741" y="131572"/>
                </a:lnTo>
                <a:lnTo>
                  <a:pt x="17208" y="135496"/>
                </a:lnTo>
                <a:lnTo>
                  <a:pt x="19519" y="137236"/>
                </a:lnTo>
                <a:lnTo>
                  <a:pt x="23215" y="139242"/>
                </a:lnTo>
                <a:lnTo>
                  <a:pt x="27165" y="141401"/>
                </a:lnTo>
                <a:lnTo>
                  <a:pt x="30911" y="140970"/>
                </a:lnTo>
                <a:lnTo>
                  <a:pt x="35420" y="138988"/>
                </a:lnTo>
                <a:lnTo>
                  <a:pt x="39103" y="137363"/>
                </a:lnTo>
                <a:lnTo>
                  <a:pt x="44449" y="129222"/>
                </a:lnTo>
                <a:lnTo>
                  <a:pt x="42481" y="125095"/>
                </a:lnTo>
                <a:lnTo>
                  <a:pt x="47053" y="125793"/>
                </a:lnTo>
                <a:lnTo>
                  <a:pt x="51587" y="130225"/>
                </a:lnTo>
                <a:lnTo>
                  <a:pt x="55130" y="126657"/>
                </a:lnTo>
                <a:lnTo>
                  <a:pt x="58305" y="123469"/>
                </a:lnTo>
                <a:lnTo>
                  <a:pt x="61887" y="115328"/>
                </a:lnTo>
                <a:lnTo>
                  <a:pt x="59588" y="111010"/>
                </a:lnTo>
                <a:lnTo>
                  <a:pt x="66840" y="115963"/>
                </a:lnTo>
                <a:lnTo>
                  <a:pt x="70751" y="118643"/>
                </a:lnTo>
                <a:lnTo>
                  <a:pt x="76288" y="111061"/>
                </a:lnTo>
                <a:lnTo>
                  <a:pt x="78003" y="108737"/>
                </a:lnTo>
                <a:lnTo>
                  <a:pt x="79019" y="105905"/>
                </a:lnTo>
                <a:lnTo>
                  <a:pt x="78498" y="103022"/>
                </a:lnTo>
                <a:lnTo>
                  <a:pt x="78130" y="101003"/>
                </a:lnTo>
                <a:lnTo>
                  <a:pt x="76682" y="100063"/>
                </a:lnTo>
                <a:lnTo>
                  <a:pt x="76276" y="98094"/>
                </a:lnTo>
                <a:lnTo>
                  <a:pt x="79514" y="100317"/>
                </a:lnTo>
                <a:lnTo>
                  <a:pt x="84531" y="100888"/>
                </a:lnTo>
                <a:lnTo>
                  <a:pt x="88252" y="98958"/>
                </a:lnTo>
                <a:lnTo>
                  <a:pt x="92125" y="96939"/>
                </a:lnTo>
                <a:lnTo>
                  <a:pt x="91782" y="93383"/>
                </a:lnTo>
                <a:lnTo>
                  <a:pt x="91973" y="89293"/>
                </a:lnTo>
                <a:lnTo>
                  <a:pt x="92265" y="83324"/>
                </a:lnTo>
                <a:lnTo>
                  <a:pt x="91859" y="81292"/>
                </a:lnTo>
                <a:lnTo>
                  <a:pt x="88277" y="77177"/>
                </a:lnTo>
                <a:lnTo>
                  <a:pt x="83921" y="72199"/>
                </a:lnTo>
                <a:lnTo>
                  <a:pt x="83261" y="66128"/>
                </a:lnTo>
                <a:lnTo>
                  <a:pt x="80149" y="59994"/>
                </a:lnTo>
                <a:lnTo>
                  <a:pt x="77304" y="54406"/>
                </a:lnTo>
                <a:lnTo>
                  <a:pt x="74968" y="49542"/>
                </a:lnTo>
                <a:lnTo>
                  <a:pt x="73774" y="43268"/>
                </a:lnTo>
                <a:lnTo>
                  <a:pt x="72491" y="36563"/>
                </a:lnTo>
                <a:lnTo>
                  <a:pt x="80708" y="28625"/>
                </a:lnTo>
                <a:lnTo>
                  <a:pt x="84467" y="225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174402" y="1511628"/>
            <a:ext cx="372516" cy="263372"/>
          </a:xfrm>
          <a:custGeom>
            <a:avLst/>
            <a:gdLst/>
            <a:ahLst/>
            <a:cxnLst/>
            <a:rect l="l" t="t" r="r" b="b"/>
            <a:pathLst>
              <a:path w="372516" h="263372">
                <a:moveTo>
                  <a:pt x="4363" y="262842"/>
                </a:moveTo>
                <a:lnTo>
                  <a:pt x="16201" y="263372"/>
                </a:lnTo>
                <a:lnTo>
                  <a:pt x="27279" y="261696"/>
                </a:lnTo>
                <a:lnTo>
                  <a:pt x="27331" y="261494"/>
                </a:lnTo>
                <a:lnTo>
                  <a:pt x="30615" y="248876"/>
                </a:lnTo>
                <a:lnTo>
                  <a:pt x="33971" y="236281"/>
                </a:lnTo>
                <a:lnTo>
                  <a:pt x="37451" y="223751"/>
                </a:lnTo>
                <a:lnTo>
                  <a:pt x="41108" y="211323"/>
                </a:lnTo>
                <a:lnTo>
                  <a:pt x="44993" y="199039"/>
                </a:lnTo>
                <a:lnTo>
                  <a:pt x="49161" y="186938"/>
                </a:lnTo>
                <a:lnTo>
                  <a:pt x="53661" y="175060"/>
                </a:lnTo>
                <a:lnTo>
                  <a:pt x="58548" y="163444"/>
                </a:lnTo>
                <a:lnTo>
                  <a:pt x="63873" y="152130"/>
                </a:lnTo>
                <a:lnTo>
                  <a:pt x="69689" y="141158"/>
                </a:lnTo>
                <a:lnTo>
                  <a:pt x="76047" y="130568"/>
                </a:lnTo>
                <a:lnTo>
                  <a:pt x="76161" y="130384"/>
                </a:lnTo>
                <a:lnTo>
                  <a:pt x="83779" y="117816"/>
                </a:lnTo>
                <a:lnTo>
                  <a:pt x="90879" y="107036"/>
                </a:lnTo>
                <a:lnTo>
                  <a:pt x="98094" y="99275"/>
                </a:lnTo>
                <a:lnTo>
                  <a:pt x="103094" y="95552"/>
                </a:lnTo>
                <a:lnTo>
                  <a:pt x="112785" y="90389"/>
                </a:lnTo>
                <a:lnTo>
                  <a:pt x="124043" y="86113"/>
                </a:lnTo>
                <a:lnTo>
                  <a:pt x="136465" y="82452"/>
                </a:lnTo>
                <a:lnTo>
                  <a:pt x="149652" y="79139"/>
                </a:lnTo>
                <a:lnTo>
                  <a:pt x="163203" y="75902"/>
                </a:lnTo>
                <a:lnTo>
                  <a:pt x="176715" y="72472"/>
                </a:lnTo>
                <a:lnTo>
                  <a:pt x="189788" y="68579"/>
                </a:lnTo>
                <a:lnTo>
                  <a:pt x="195087" y="66748"/>
                </a:lnTo>
                <a:lnTo>
                  <a:pt x="207075" y="62718"/>
                </a:lnTo>
                <a:lnTo>
                  <a:pt x="219113" y="58725"/>
                </a:lnTo>
                <a:lnTo>
                  <a:pt x="231228" y="54635"/>
                </a:lnTo>
                <a:lnTo>
                  <a:pt x="241591" y="51194"/>
                </a:lnTo>
                <a:lnTo>
                  <a:pt x="253719" y="47445"/>
                </a:lnTo>
                <a:lnTo>
                  <a:pt x="265887" y="43987"/>
                </a:lnTo>
                <a:lnTo>
                  <a:pt x="278110" y="40823"/>
                </a:lnTo>
                <a:lnTo>
                  <a:pt x="290406" y="37952"/>
                </a:lnTo>
                <a:lnTo>
                  <a:pt x="302791" y="35376"/>
                </a:lnTo>
                <a:lnTo>
                  <a:pt x="315280" y="33096"/>
                </a:lnTo>
                <a:lnTo>
                  <a:pt x="327891" y="31113"/>
                </a:lnTo>
                <a:lnTo>
                  <a:pt x="340640" y="29428"/>
                </a:lnTo>
                <a:lnTo>
                  <a:pt x="353542" y="28041"/>
                </a:lnTo>
                <a:lnTo>
                  <a:pt x="359968" y="27419"/>
                </a:lnTo>
                <a:lnTo>
                  <a:pt x="366242" y="27177"/>
                </a:lnTo>
                <a:lnTo>
                  <a:pt x="372516" y="27177"/>
                </a:lnTo>
                <a:lnTo>
                  <a:pt x="350862" y="0"/>
                </a:lnTo>
                <a:lnTo>
                  <a:pt x="346006" y="483"/>
                </a:lnTo>
                <a:lnTo>
                  <a:pt x="333152" y="1968"/>
                </a:lnTo>
                <a:lnTo>
                  <a:pt x="320431" y="3740"/>
                </a:lnTo>
                <a:lnTo>
                  <a:pt x="307831" y="5797"/>
                </a:lnTo>
                <a:lnTo>
                  <a:pt x="295341" y="8136"/>
                </a:lnTo>
                <a:lnTo>
                  <a:pt x="282951" y="10756"/>
                </a:lnTo>
                <a:lnTo>
                  <a:pt x="270649" y="13655"/>
                </a:lnTo>
                <a:lnTo>
                  <a:pt x="258425" y="16831"/>
                </a:lnTo>
                <a:lnTo>
                  <a:pt x="246268" y="20282"/>
                </a:lnTo>
                <a:lnTo>
                  <a:pt x="234166" y="24007"/>
                </a:lnTo>
                <a:lnTo>
                  <a:pt x="222110" y="28003"/>
                </a:lnTo>
                <a:lnTo>
                  <a:pt x="216723" y="29831"/>
                </a:lnTo>
                <a:lnTo>
                  <a:pt x="204831" y="33784"/>
                </a:lnTo>
                <a:lnTo>
                  <a:pt x="192756" y="37788"/>
                </a:lnTo>
                <a:lnTo>
                  <a:pt x="180479" y="41973"/>
                </a:lnTo>
                <a:lnTo>
                  <a:pt x="176882" y="43229"/>
                </a:lnTo>
                <a:lnTo>
                  <a:pt x="166297" y="46262"/>
                </a:lnTo>
                <a:lnTo>
                  <a:pt x="154679" y="49021"/>
                </a:lnTo>
                <a:lnTo>
                  <a:pt x="142330" y="51823"/>
                </a:lnTo>
                <a:lnTo>
                  <a:pt x="129555" y="54980"/>
                </a:lnTo>
                <a:lnTo>
                  <a:pt x="116659" y="58809"/>
                </a:lnTo>
                <a:lnTo>
                  <a:pt x="103944" y="63623"/>
                </a:lnTo>
                <a:lnTo>
                  <a:pt x="91715" y="69739"/>
                </a:lnTo>
                <a:lnTo>
                  <a:pt x="80276" y="77469"/>
                </a:lnTo>
                <a:lnTo>
                  <a:pt x="72894" y="84603"/>
                </a:lnTo>
                <a:lnTo>
                  <a:pt x="64680" y="95256"/>
                </a:lnTo>
                <a:lnTo>
                  <a:pt x="58118" y="105841"/>
                </a:lnTo>
                <a:lnTo>
                  <a:pt x="52285" y="115430"/>
                </a:lnTo>
                <a:lnTo>
                  <a:pt x="47462" y="123325"/>
                </a:lnTo>
                <a:lnTo>
                  <a:pt x="41147" y="134722"/>
                </a:lnTo>
                <a:lnTo>
                  <a:pt x="35394" y="146335"/>
                </a:lnTo>
                <a:lnTo>
                  <a:pt x="30148" y="158129"/>
                </a:lnTo>
                <a:lnTo>
                  <a:pt x="25355" y="170066"/>
                </a:lnTo>
                <a:lnTo>
                  <a:pt x="20962" y="182111"/>
                </a:lnTo>
                <a:lnTo>
                  <a:pt x="16915" y="194227"/>
                </a:lnTo>
                <a:lnTo>
                  <a:pt x="13162" y="206377"/>
                </a:lnTo>
                <a:lnTo>
                  <a:pt x="9647" y="218526"/>
                </a:lnTo>
                <a:lnTo>
                  <a:pt x="6317" y="230636"/>
                </a:lnTo>
                <a:lnTo>
                  <a:pt x="3119" y="242672"/>
                </a:lnTo>
                <a:lnTo>
                  <a:pt x="0" y="254596"/>
                </a:lnTo>
                <a:lnTo>
                  <a:pt x="4363" y="2628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174402" y="1511628"/>
            <a:ext cx="372516" cy="263372"/>
          </a:xfrm>
          <a:custGeom>
            <a:avLst/>
            <a:gdLst/>
            <a:ahLst/>
            <a:cxnLst/>
            <a:rect l="l" t="t" r="r" b="b"/>
            <a:pathLst>
              <a:path w="372516" h="263372">
                <a:moveTo>
                  <a:pt x="372516" y="27177"/>
                </a:moveTo>
                <a:lnTo>
                  <a:pt x="366242" y="27177"/>
                </a:lnTo>
                <a:lnTo>
                  <a:pt x="359968" y="27419"/>
                </a:lnTo>
                <a:lnTo>
                  <a:pt x="353542" y="28041"/>
                </a:lnTo>
                <a:lnTo>
                  <a:pt x="340640" y="29428"/>
                </a:lnTo>
                <a:lnTo>
                  <a:pt x="327891" y="31113"/>
                </a:lnTo>
                <a:lnTo>
                  <a:pt x="315280" y="33096"/>
                </a:lnTo>
                <a:lnTo>
                  <a:pt x="302791" y="35376"/>
                </a:lnTo>
                <a:lnTo>
                  <a:pt x="290406" y="37952"/>
                </a:lnTo>
                <a:lnTo>
                  <a:pt x="278110" y="40823"/>
                </a:lnTo>
                <a:lnTo>
                  <a:pt x="265887" y="43987"/>
                </a:lnTo>
                <a:lnTo>
                  <a:pt x="253719" y="47445"/>
                </a:lnTo>
                <a:lnTo>
                  <a:pt x="241591" y="51194"/>
                </a:lnTo>
                <a:lnTo>
                  <a:pt x="231228" y="54635"/>
                </a:lnTo>
                <a:lnTo>
                  <a:pt x="219113" y="58725"/>
                </a:lnTo>
                <a:lnTo>
                  <a:pt x="207075" y="62718"/>
                </a:lnTo>
                <a:lnTo>
                  <a:pt x="195087" y="66748"/>
                </a:lnTo>
                <a:lnTo>
                  <a:pt x="189788" y="68579"/>
                </a:lnTo>
                <a:lnTo>
                  <a:pt x="176715" y="72472"/>
                </a:lnTo>
                <a:lnTo>
                  <a:pt x="163203" y="75902"/>
                </a:lnTo>
                <a:lnTo>
                  <a:pt x="149652" y="79139"/>
                </a:lnTo>
                <a:lnTo>
                  <a:pt x="136465" y="82452"/>
                </a:lnTo>
                <a:lnTo>
                  <a:pt x="124043" y="86113"/>
                </a:lnTo>
                <a:lnTo>
                  <a:pt x="112785" y="90389"/>
                </a:lnTo>
                <a:lnTo>
                  <a:pt x="103094" y="95552"/>
                </a:lnTo>
                <a:lnTo>
                  <a:pt x="98094" y="99275"/>
                </a:lnTo>
                <a:lnTo>
                  <a:pt x="90879" y="107036"/>
                </a:lnTo>
                <a:lnTo>
                  <a:pt x="83779" y="117816"/>
                </a:lnTo>
                <a:lnTo>
                  <a:pt x="76161" y="130384"/>
                </a:lnTo>
                <a:lnTo>
                  <a:pt x="76047" y="130568"/>
                </a:lnTo>
                <a:lnTo>
                  <a:pt x="69689" y="141158"/>
                </a:lnTo>
                <a:lnTo>
                  <a:pt x="63873" y="152130"/>
                </a:lnTo>
                <a:lnTo>
                  <a:pt x="58548" y="163444"/>
                </a:lnTo>
                <a:lnTo>
                  <a:pt x="53661" y="175060"/>
                </a:lnTo>
                <a:lnTo>
                  <a:pt x="49161" y="186938"/>
                </a:lnTo>
                <a:lnTo>
                  <a:pt x="44993" y="199039"/>
                </a:lnTo>
                <a:lnTo>
                  <a:pt x="41108" y="211323"/>
                </a:lnTo>
                <a:lnTo>
                  <a:pt x="37451" y="223751"/>
                </a:lnTo>
                <a:lnTo>
                  <a:pt x="33971" y="236281"/>
                </a:lnTo>
                <a:lnTo>
                  <a:pt x="30615" y="248876"/>
                </a:lnTo>
                <a:lnTo>
                  <a:pt x="27331" y="261494"/>
                </a:lnTo>
                <a:lnTo>
                  <a:pt x="27279" y="261696"/>
                </a:lnTo>
                <a:lnTo>
                  <a:pt x="16201" y="263372"/>
                </a:lnTo>
                <a:lnTo>
                  <a:pt x="4363" y="262842"/>
                </a:lnTo>
                <a:lnTo>
                  <a:pt x="0" y="254596"/>
                </a:lnTo>
                <a:lnTo>
                  <a:pt x="3119" y="242672"/>
                </a:lnTo>
                <a:lnTo>
                  <a:pt x="6317" y="230636"/>
                </a:lnTo>
                <a:lnTo>
                  <a:pt x="9647" y="218526"/>
                </a:lnTo>
                <a:lnTo>
                  <a:pt x="13162" y="206377"/>
                </a:lnTo>
                <a:lnTo>
                  <a:pt x="16915" y="194227"/>
                </a:lnTo>
                <a:lnTo>
                  <a:pt x="20962" y="182111"/>
                </a:lnTo>
                <a:lnTo>
                  <a:pt x="25355" y="170066"/>
                </a:lnTo>
                <a:lnTo>
                  <a:pt x="30148" y="158129"/>
                </a:lnTo>
                <a:lnTo>
                  <a:pt x="35394" y="146335"/>
                </a:lnTo>
                <a:lnTo>
                  <a:pt x="41147" y="134722"/>
                </a:lnTo>
                <a:lnTo>
                  <a:pt x="47462" y="123325"/>
                </a:lnTo>
                <a:lnTo>
                  <a:pt x="52285" y="115430"/>
                </a:lnTo>
                <a:lnTo>
                  <a:pt x="58118" y="105841"/>
                </a:lnTo>
                <a:lnTo>
                  <a:pt x="64680" y="95256"/>
                </a:lnTo>
                <a:lnTo>
                  <a:pt x="72894" y="84603"/>
                </a:lnTo>
                <a:lnTo>
                  <a:pt x="80276" y="77469"/>
                </a:lnTo>
                <a:lnTo>
                  <a:pt x="91715" y="69739"/>
                </a:lnTo>
                <a:lnTo>
                  <a:pt x="103944" y="63623"/>
                </a:lnTo>
                <a:lnTo>
                  <a:pt x="116659" y="58809"/>
                </a:lnTo>
                <a:lnTo>
                  <a:pt x="129555" y="54980"/>
                </a:lnTo>
                <a:lnTo>
                  <a:pt x="142330" y="51823"/>
                </a:lnTo>
                <a:lnTo>
                  <a:pt x="154679" y="49021"/>
                </a:lnTo>
                <a:lnTo>
                  <a:pt x="166297" y="46262"/>
                </a:lnTo>
                <a:lnTo>
                  <a:pt x="176882" y="43229"/>
                </a:lnTo>
                <a:lnTo>
                  <a:pt x="180479" y="41973"/>
                </a:lnTo>
                <a:lnTo>
                  <a:pt x="192756" y="37788"/>
                </a:lnTo>
                <a:lnTo>
                  <a:pt x="204831" y="33784"/>
                </a:lnTo>
                <a:lnTo>
                  <a:pt x="216723" y="29831"/>
                </a:lnTo>
                <a:lnTo>
                  <a:pt x="222110" y="28003"/>
                </a:lnTo>
                <a:lnTo>
                  <a:pt x="234166" y="24007"/>
                </a:lnTo>
                <a:lnTo>
                  <a:pt x="246268" y="20282"/>
                </a:lnTo>
                <a:lnTo>
                  <a:pt x="258425" y="16831"/>
                </a:lnTo>
                <a:lnTo>
                  <a:pt x="270649" y="13655"/>
                </a:lnTo>
                <a:lnTo>
                  <a:pt x="282951" y="10756"/>
                </a:lnTo>
                <a:lnTo>
                  <a:pt x="295341" y="8136"/>
                </a:lnTo>
                <a:lnTo>
                  <a:pt x="307831" y="5797"/>
                </a:lnTo>
                <a:lnTo>
                  <a:pt x="320431" y="3740"/>
                </a:lnTo>
                <a:lnTo>
                  <a:pt x="333152" y="1968"/>
                </a:lnTo>
                <a:lnTo>
                  <a:pt x="346006" y="483"/>
                </a:lnTo>
                <a:lnTo>
                  <a:pt x="3508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160230" y="1762682"/>
            <a:ext cx="52527" cy="19316"/>
          </a:xfrm>
          <a:custGeom>
            <a:avLst/>
            <a:gdLst/>
            <a:ahLst/>
            <a:cxnLst/>
            <a:rect l="l" t="t" r="r" b="b"/>
            <a:pathLst>
              <a:path w="52527" h="19316">
                <a:moveTo>
                  <a:pt x="8064" y="0"/>
                </a:moveTo>
                <a:lnTo>
                  <a:pt x="3086" y="2032"/>
                </a:lnTo>
                <a:lnTo>
                  <a:pt x="0" y="4889"/>
                </a:lnTo>
                <a:lnTo>
                  <a:pt x="0" y="8039"/>
                </a:lnTo>
                <a:lnTo>
                  <a:pt x="6112" y="15213"/>
                </a:lnTo>
                <a:lnTo>
                  <a:pt x="21365" y="19088"/>
                </a:lnTo>
                <a:lnTo>
                  <a:pt x="26733" y="19316"/>
                </a:lnTo>
                <a:lnTo>
                  <a:pt x="42222" y="17230"/>
                </a:lnTo>
                <a:lnTo>
                  <a:pt x="51859" y="11904"/>
                </a:lnTo>
                <a:lnTo>
                  <a:pt x="52527" y="110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136137" y="1755329"/>
            <a:ext cx="101650" cy="39154"/>
          </a:xfrm>
          <a:custGeom>
            <a:avLst/>
            <a:gdLst/>
            <a:ahLst/>
            <a:cxnLst/>
            <a:rect l="l" t="t" r="r" b="b"/>
            <a:pathLst>
              <a:path w="101650" h="39154">
                <a:moveTo>
                  <a:pt x="12903" y="3492"/>
                </a:moveTo>
                <a:lnTo>
                  <a:pt x="4889" y="7289"/>
                </a:lnTo>
                <a:lnTo>
                  <a:pt x="12" y="12280"/>
                </a:lnTo>
                <a:lnTo>
                  <a:pt x="0" y="17741"/>
                </a:lnTo>
                <a:lnTo>
                  <a:pt x="3407" y="25464"/>
                </a:lnTo>
                <a:lnTo>
                  <a:pt x="12776" y="31937"/>
                </a:lnTo>
                <a:lnTo>
                  <a:pt x="26830" y="36621"/>
                </a:lnTo>
                <a:lnTo>
                  <a:pt x="44289" y="38978"/>
                </a:lnTo>
                <a:lnTo>
                  <a:pt x="50825" y="39154"/>
                </a:lnTo>
                <a:lnTo>
                  <a:pt x="69157" y="37718"/>
                </a:lnTo>
                <a:lnTo>
                  <a:pt x="84521" y="33771"/>
                </a:lnTo>
                <a:lnTo>
                  <a:pt x="95640" y="27850"/>
                </a:lnTo>
                <a:lnTo>
                  <a:pt x="101234" y="20495"/>
                </a:lnTo>
                <a:lnTo>
                  <a:pt x="101650" y="17741"/>
                </a:lnTo>
                <a:lnTo>
                  <a:pt x="96755" y="8567"/>
                </a:lnTo>
                <a:lnTo>
                  <a:pt x="83575" y="1372"/>
                </a:lnTo>
                <a:lnTo>
                  <a:pt x="792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317522" y="2344754"/>
            <a:ext cx="153225" cy="109232"/>
          </a:xfrm>
          <a:custGeom>
            <a:avLst/>
            <a:gdLst/>
            <a:ahLst/>
            <a:cxnLst/>
            <a:rect l="l" t="t" r="r" b="b"/>
            <a:pathLst>
              <a:path w="153225" h="109232">
                <a:moveTo>
                  <a:pt x="5461" y="30048"/>
                </a:moveTo>
                <a:lnTo>
                  <a:pt x="0" y="34353"/>
                </a:lnTo>
                <a:lnTo>
                  <a:pt x="1955" y="40284"/>
                </a:lnTo>
                <a:lnTo>
                  <a:pt x="1409" y="47561"/>
                </a:lnTo>
                <a:lnTo>
                  <a:pt x="876" y="54597"/>
                </a:lnTo>
                <a:lnTo>
                  <a:pt x="1333" y="60299"/>
                </a:lnTo>
                <a:lnTo>
                  <a:pt x="4406" y="66586"/>
                </a:lnTo>
                <a:lnTo>
                  <a:pt x="13136" y="77092"/>
                </a:lnTo>
                <a:lnTo>
                  <a:pt x="24041" y="84010"/>
                </a:lnTo>
                <a:lnTo>
                  <a:pt x="36167" y="89491"/>
                </a:lnTo>
                <a:lnTo>
                  <a:pt x="47879" y="94462"/>
                </a:lnTo>
                <a:lnTo>
                  <a:pt x="54018" y="97131"/>
                </a:lnTo>
                <a:lnTo>
                  <a:pt x="66223" y="100963"/>
                </a:lnTo>
                <a:lnTo>
                  <a:pt x="78880" y="103740"/>
                </a:lnTo>
                <a:lnTo>
                  <a:pt x="91313" y="105956"/>
                </a:lnTo>
                <a:lnTo>
                  <a:pt x="96624" y="106962"/>
                </a:lnTo>
                <a:lnTo>
                  <a:pt x="109039" y="109147"/>
                </a:lnTo>
                <a:lnTo>
                  <a:pt x="121564" y="109232"/>
                </a:lnTo>
                <a:lnTo>
                  <a:pt x="129438" y="108153"/>
                </a:lnTo>
                <a:lnTo>
                  <a:pt x="134924" y="100114"/>
                </a:lnTo>
                <a:lnTo>
                  <a:pt x="140677" y="95262"/>
                </a:lnTo>
                <a:lnTo>
                  <a:pt x="145542" y="91185"/>
                </a:lnTo>
                <a:lnTo>
                  <a:pt x="151142" y="83959"/>
                </a:lnTo>
                <a:lnTo>
                  <a:pt x="152260" y="77533"/>
                </a:lnTo>
                <a:lnTo>
                  <a:pt x="153225" y="71983"/>
                </a:lnTo>
                <a:lnTo>
                  <a:pt x="151561" y="65404"/>
                </a:lnTo>
                <a:lnTo>
                  <a:pt x="151853" y="59816"/>
                </a:lnTo>
                <a:lnTo>
                  <a:pt x="151968" y="57340"/>
                </a:lnTo>
                <a:lnTo>
                  <a:pt x="151066" y="52603"/>
                </a:lnTo>
                <a:lnTo>
                  <a:pt x="152476" y="50774"/>
                </a:lnTo>
                <a:lnTo>
                  <a:pt x="107149" y="0"/>
                </a:lnTo>
                <a:lnTo>
                  <a:pt x="105613" y="3119"/>
                </a:lnTo>
                <a:lnTo>
                  <a:pt x="98004" y="13820"/>
                </a:lnTo>
                <a:lnTo>
                  <a:pt x="87761" y="22874"/>
                </a:lnTo>
                <a:lnTo>
                  <a:pt x="76187" y="28092"/>
                </a:lnTo>
                <a:lnTo>
                  <a:pt x="75546" y="28189"/>
                </a:lnTo>
                <a:lnTo>
                  <a:pt x="65021" y="22519"/>
                </a:lnTo>
                <a:lnTo>
                  <a:pt x="54470" y="16382"/>
                </a:lnTo>
                <a:lnTo>
                  <a:pt x="49297" y="16209"/>
                </a:lnTo>
                <a:lnTo>
                  <a:pt x="36548" y="15410"/>
                </a:lnTo>
                <a:lnTo>
                  <a:pt x="24041" y="16065"/>
                </a:lnTo>
                <a:lnTo>
                  <a:pt x="19443" y="16903"/>
                </a:lnTo>
                <a:lnTo>
                  <a:pt x="9169" y="27127"/>
                </a:lnTo>
                <a:lnTo>
                  <a:pt x="5461" y="3004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317522" y="2344754"/>
            <a:ext cx="153225" cy="109232"/>
          </a:xfrm>
          <a:custGeom>
            <a:avLst/>
            <a:gdLst/>
            <a:ahLst/>
            <a:cxnLst/>
            <a:rect l="l" t="t" r="r" b="b"/>
            <a:pathLst>
              <a:path w="153225" h="109232">
                <a:moveTo>
                  <a:pt x="152476" y="50774"/>
                </a:moveTo>
                <a:lnTo>
                  <a:pt x="151066" y="52603"/>
                </a:lnTo>
                <a:lnTo>
                  <a:pt x="151968" y="57340"/>
                </a:lnTo>
                <a:lnTo>
                  <a:pt x="151853" y="59816"/>
                </a:lnTo>
                <a:lnTo>
                  <a:pt x="151561" y="65404"/>
                </a:lnTo>
                <a:lnTo>
                  <a:pt x="153225" y="71983"/>
                </a:lnTo>
                <a:lnTo>
                  <a:pt x="152260" y="77533"/>
                </a:lnTo>
                <a:lnTo>
                  <a:pt x="151142" y="83959"/>
                </a:lnTo>
                <a:lnTo>
                  <a:pt x="145542" y="91185"/>
                </a:lnTo>
                <a:lnTo>
                  <a:pt x="140677" y="95262"/>
                </a:lnTo>
                <a:lnTo>
                  <a:pt x="134924" y="100114"/>
                </a:lnTo>
                <a:lnTo>
                  <a:pt x="129438" y="108153"/>
                </a:lnTo>
                <a:lnTo>
                  <a:pt x="121564" y="109232"/>
                </a:lnTo>
                <a:lnTo>
                  <a:pt x="109039" y="109147"/>
                </a:lnTo>
                <a:lnTo>
                  <a:pt x="96624" y="106962"/>
                </a:lnTo>
                <a:lnTo>
                  <a:pt x="91313" y="105956"/>
                </a:lnTo>
                <a:lnTo>
                  <a:pt x="78880" y="103740"/>
                </a:lnTo>
                <a:lnTo>
                  <a:pt x="66223" y="100963"/>
                </a:lnTo>
                <a:lnTo>
                  <a:pt x="54018" y="97131"/>
                </a:lnTo>
                <a:lnTo>
                  <a:pt x="47879" y="94462"/>
                </a:lnTo>
                <a:lnTo>
                  <a:pt x="36167" y="89491"/>
                </a:lnTo>
                <a:lnTo>
                  <a:pt x="24588" y="84309"/>
                </a:lnTo>
                <a:lnTo>
                  <a:pt x="13136" y="77092"/>
                </a:lnTo>
                <a:lnTo>
                  <a:pt x="4821" y="67399"/>
                </a:lnTo>
                <a:lnTo>
                  <a:pt x="1333" y="60299"/>
                </a:lnTo>
                <a:lnTo>
                  <a:pt x="876" y="54597"/>
                </a:lnTo>
                <a:lnTo>
                  <a:pt x="1409" y="47561"/>
                </a:lnTo>
                <a:lnTo>
                  <a:pt x="1955" y="40284"/>
                </a:lnTo>
                <a:lnTo>
                  <a:pt x="0" y="34353"/>
                </a:lnTo>
                <a:lnTo>
                  <a:pt x="5461" y="30048"/>
                </a:lnTo>
                <a:lnTo>
                  <a:pt x="9169" y="27127"/>
                </a:lnTo>
                <a:lnTo>
                  <a:pt x="19443" y="16903"/>
                </a:lnTo>
                <a:lnTo>
                  <a:pt x="24041" y="16065"/>
                </a:lnTo>
                <a:lnTo>
                  <a:pt x="36548" y="15410"/>
                </a:lnTo>
                <a:lnTo>
                  <a:pt x="49297" y="16209"/>
                </a:lnTo>
                <a:lnTo>
                  <a:pt x="54470" y="16382"/>
                </a:lnTo>
                <a:lnTo>
                  <a:pt x="65021" y="22519"/>
                </a:lnTo>
                <a:lnTo>
                  <a:pt x="75546" y="28189"/>
                </a:lnTo>
                <a:lnTo>
                  <a:pt x="76187" y="28092"/>
                </a:lnTo>
                <a:lnTo>
                  <a:pt x="87761" y="22874"/>
                </a:lnTo>
                <a:lnTo>
                  <a:pt x="98004" y="13820"/>
                </a:lnTo>
                <a:lnTo>
                  <a:pt x="105613" y="3119"/>
                </a:lnTo>
                <a:lnTo>
                  <a:pt x="1071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293113" y="2358641"/>
            <a:ext cx="219278" cy="128104"/>
          </a:xfrm>
          <a:custGeom>
            <a:avLst/>
            <a:gdLst/>
            <a:ahLst/>
            <a:cxnLst/>
            <a:rect l="l" t="t" r="r" b="b"/>
            <a:pathLst>
              <a:path w="219278" h="128104">
                <a:moveTo>
                  <a:pt x="45368" y="89546"/>
                </a:moveTo>
                <a:lnTo>
                  <a:pt x="56501" y="95077"/>
                </a:lnTo>
                <a:lnTo>
                  <a:pt x="71813" y="101082"/>
                </a:lnTo>
                <a:lnTo>
                  <a:pt x="83654" y="105440"/>
                </a:lnTo>
                <a:lnTo>
                  <a:pt x="95299" y="109508"/>
                </a:lnTo>
                <a:lnTo>
                  <a:pt x="106476" y="113233"/>
                </a:lnTo>
                <a:lnTo>
                  <a:pt x="118759" y="116847"/>
                </a:lnTo>
                <a:lnTo>
                  <a:pt x="131019" y="119847"/>
                </a:lnTo>
                <a:lnTo>
                  <a:pt x="143378" y="122546"/>
                </a:lnTo>
                <a:lnTo>
                  <a:pt x="149555" y="123863"/>
                </a:lnTo>
                <a:lnTo>
                  <a:pt x="162235" y="126434"/>
                </a:lnTo>
                <a:lnTo>
                  <a:pt x="174251" y="127996"/>
                </a:lnTo>
                <a:lnTo>
                  <a:pt x="185343" y="128104"/>
                </a:lnTo>
                <a:lnTo>
                  <a:pt x="192481" y="127761"/>
                </a:lnTo>
                <a:lnTo>
                  <a:pt x="197370" y="127558"/>
                </a:lnTo>
                <a:lnTo>
                  <a:pt x="203974" y="125069"/>
                </a:lnTo>
                <a:lnTo>
                  <a:pt x="207149" y="123888"/>
                </a:lnTo>
                <a:lnTo>
                  <a:pt x="213321" y="108318"/>
                </a:lnTo>
                <a:lnTo>
                  <a:pt x="214756" y="104597"/>
                </a:lnTo>
                <a:lnTo>
                  <a:pt x="216280" y="100660"/>
                </a:lnTo>
                <a:lnTo>
                  <a:pt x="219278" y="93662"/>
                </a:lnTo>
                <a:lnTo>
                  <a:pt x="219062" y="89534"/>
                </a:lnTo>
                <a:lnTo>
                  <a:pt x="218719" y="81902"/>
                </a:lnTo>
                <a:lnTo>
                  <a:pt x="218274" y="74472"/>
                </a:lnTo>
                <a:lnTo>
                  <a:pt x="216255" y="67094"/>
                </a:lnTo>
                <a:lnTo>
                  <a:pt x="214502" y="60718"/>
                </a:lnTo>
                <a:lnTo>
                  <a:pt x="211124" y="55168"/>
                </a:lnTo>
                <a:lnTo>
                  <a:pt x="208165" y="49199"/>
                </a:lnTo>
                <a:lnTo>
                  <a:pt x="206006" y="44843"/>
                </a:lnTo>
                <a:lnTo>
                  <a:pt x="204000" y="42024"/>
                </a:lnTo>
                <a:lnTo>
                  <a:pt x="200431" y="39268"/>
                </a:lnTo>
                <a:lnTo>
                  <a:pt x="197700" y="34836"/>
                </a:lnTo>
                <a:lnTo>
                  <a:pt x="189610" y="32118"/>
                </a:lnTo>
                <a:lnTo>
                  <a:pt x="184607" y="32486"/>
                </a:lnTo>
                <a:lnTo>
                  <a:pt x="176796" y="33032"/>
                </a:lnTo>
                <a:lnTo>
                  <a:pt x="172237" y="37058"/>
                </a:lnTo>
                <a:lnTo>
                  <a:pt x="169290" y="43738"/>
                </a:lnTo>
                <a:lnTo>
                  <a:pt x="165583" y="55462"/>
                </a:lnTo>
                <a:lnTo>
                  <a:pt x="162068" y="67031"/>
                </a:lnTo>
                <a:lnTo>
                  <a:pt x="161442" y="68465"/>
                </a:lnTo>
                <a:lnTo>
                  <a:pt x="156407" y="81471"/>
                </a:lnTo>
                <a:lnTo>
                  <a:pt x="149008" y="92609"/>
                </a:lnTo>
                <a:lnTo>
                  <a:pt x="143294" y="94653"/>
                </a:lnTo>
                <a:lnTo>
                  <a:pt x="137464" y="94856"/>
                </a:lnTo>
                <a:lnTo>
                  <a:pt x="125285" y="92506"/>
                </a:lnTo>
                <a:lnTo>
                  <a:pt x="119341" y="92201"/>
                </a:lnTo>
                <a:lnTo>
                  <a:pt x="111912" y="91820"/>
                </a:lnTo>
                <a:lnTo>
                  <a:pt x="104711" y="89547"/>
                </a:lnTo>
                <a:lnTo>
                  <a:pt x="97840" y="87604"/>
                </a:lnTo>
                <a:lnTo>
                  <a:pt x="90233" y="85483"/>
                </a:lnTo>
                <a:lnTo>
                  <a:pt x="82943" y="83680"/>
                </a:lnTo>
                <a:lnTo>
                  <a:pt x="76225" y="81229"/>
                </a:lnTo>
                <a:lnTo>
                  <a:pt x="70167" y="79019"/>
                </a:lnTo>
                <a:lnTo>
                  <a:pt x="65455" y="76606"/>
                </a:lnTo>
                <a:lnTo>
                  <a:pt x="59397" y="74002"/>
                </a:lnTo>
                <a:lnTo>
                  <a:pt x="56362" y="72694"/>
                </a:lnTo>
                <a:lnTo>
                  <a:pt x="51079" y="71056"/>
                </a:lnTo>
                <a:lnTo>
                  <a:pt x="48399" y="68960"/>
                </a:lnTo>
                <a:lnTo>
                  <a:pt x="42544" y="64388"/>
                </a:lnTo>
                <a:lnTo>
                  <a:pt x="34378" y="58940"/>
                </a:lnTo>
                <a:lnTo>
                  <a:pt x="29578" y="53022"/>
                </a:lnTo>
                <a:lnTo>
                  <a:pt x="24447" y="46685"/>
                </a:lnTo>
                <a:lnTo>
                  <a:pt x="24625" y="36918"/>
                </a:lnTo>
                <a:lnTo>
                  <a:pt x="26276" y="29298"/>
                </a:lnTo>
                <a:lnTo>
                  <a:pt x="28016" y="21196"/>
                </a:lnTo>
                <a:lnTo>
                  <a:pt x="33261" y="16382"/>
                </a:lnTo>
                <a:lnTo>
                  <a:pt x="38023" y="11137"/>
                </a:lnTo>
                <a:lnTo>
                  <a:pt x="40233" y="8699"/>
                </a:lnTo>
                <a:lnTo>
                  <a:pt x="50431" y="3263"/>
                </a:lnTo>
                <a:lnTo>
                  <a:pt x="47409" y="0"/>
                </a:lnTo>
                <a:lnTo>
                  <a:pt x="35585" y="2895"/>
                </a:lnTo>
                <a:lnTo>
                  <a:pt x="31838" y="2705"/>
                </a:lnTo>
                <a:lnTo>
                  <a:pt x="27076" y="2451"/>
                </a:lnTo>
                <a:lnTo>
                  <a:pt x="26314" y="4267"/>
                </a:lnTo>
                <a:lnTo>
                  <a:pt x="21602" y="5499"/>
                </a:lnTo>
                <a:lnTo>
                  <a:pt x="15151" y="7175"/>
                </a:lnTo>
                <a:lnTo>
                  <a:pt x="15887" y="8089"/>
                </a:lnTo>
                <a:lnTo>
                  <a:pt x="10667" y="12128"/>
                </a:lnTo>
                <a:lnTo>
                  <a:pt x="6438" y="15417"/>
                </a:lnTo>
                <a:lnTo>
                  <a:pt x="4838" y="15455"/>
                </a:lnTo>
                <a:lnTo>
                  <a:pt x="2959" y="20548"/>
                </a:lnTo>
                <a:lnTo>
                  <a:pt x="1130" y="25501"/>
                </a:lnTo>
                <a:lnTo>
                  <a:pt x="0" y="32778"/>
                </a:lnTo>
                <a:lnTo>
                  <a:pt x="12" y="38099"/>
                </a:lnTo>
                <a:lnTo>
                  <a:pt x="1816" y="51448"/>
                </a:lnTo>
                <a:lnTo>
                  <a:pt x="7567" y="62879"/>
                </a:lnTo>
                <a:lnTo>
                  <a:pt x="12992" y="68198"/>
                </a:lnTo>
                <a:lnTo>
                  <a:pt x="22987" y="75449"/>
                </a:lnTo>
                <a:lnTo>
                  <a:pt x="33989" y="82784"/>
                </a:lnTo>
                <a:lnTo>
                  <a:pt x="45368" y="8954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293113" y="2358641"/>
            <a:ext cx="219278" cy="128104"/>
          </a:xfrm>
          <a:custGeom>
            <a:avLst/>
            <a:gdLst/>
            <a:ahLst/>
            <a:cxnLst/>
            <a:rect l="l" t="t" r="r" b="b"/>
            <a:pathLst>
              <a:path w="219278" h="128104">
                <a:moveTo>
                  <a:pt x="200431" y="39268"/>
                </a:moveTo>
                <a:lnTo>
                  <a:pt x="197700" y="34836"/>
                </a:lnTo>
                <a:lnTo>
                  <a:pt x="189610" y="32118"/>
                </a:lnTo>
                <a:lnTo>
                  <a:pt x="184607" y="32486"/>
                </a:lnTo>
                <a:lnTo>
                  <a:pt x="176796" y="33032"/>
                </a:lnTo>
                <a:lnTo>
                  <a:pt x="172237" y="37058"/>
                </a:lnTo>
                <a:lnTo>
                  <a:pt x="169290" y="43738"/>
                </a:lnTo>
                <a:lnTo>
                  <a:pt x="165583" y="55462"/>
                </a:lnTo>
                <a:lnTo>
                  <a:pt x="162068" y="67031"/>
                </a:lnTo>
                <a:lnTo>
                  <a:pt x="161442" y="68465"/>
                </a:lnTo>
                <a:lnTo>
                  <a:pt x="156407" y="81471"/>
                </a:lnTo>
                <a:lnTo>
                  <a:pt x="149008" y="92609"/>
                </a:lnTo>
                <a:lnTo>
                  <a:pt x="143294" y="94653"/>
                </a:lnTo>
                <a:lnTo>
                  <a:pt x="137464" y="94856"/>
                </a:lnTo>
                <a:lnTo>
                  <a:pt x="125285" y="92506"/>
                </a:lnTo>
                <a:lnTo>
                  <a:pt x="119341" y="92201"/>
                </a:lnTo>
                <a:lnTo>
                  <a:pt x="111912" y="91820"/>
                </a:lnTo>
                <a:lnTo>
                  <a:pt x="104711" y="89547"/>
                </a:lnTo>
                <a:lnTo>
                  <a:pt x="97840" y="87604"/>
                </a:lnTo>
                <a:lnTo>
                  <a:pt x="90233" y="85483"/>
                </a:lnTo>
                <a:lnTo>
                  <a:pt x="82943" y="83680"/>
                </a:lnTo>
                <a:lnTo>
                  <a:pt x="76225" y="81229"/>
                </a:lnTo>
                <a:lnTo>
                  <a:pt x="70167" y="79019"/>
                </a:lnTo>
                <a:lnTo>
                  <a:pt x="65455" y="76606"/>
                </a:lnTo>
                <a:lnTo>
                  <a:pt x="59397" y="74002"/>
                </a:lnTo>
                <a:lnTo>
                  <a:pt x="56362" y="72694"/>
                </a:lnTo>
                <a:lnTo>
                  <a:pt x="51079" y="71056"/>
                </a:lnTo>
                <a:lnTo>
                  <a:pt x="48399" y="68960"/>
                </a:lnTo>
                <a:lnTo>
                  <a:pt x="42544" y="64388"/>
                </a:lnTo>
                <a:lnTo>
                  <a:pt x="34378" y="58940"/>
                </a:lnTo>
                <a:lnTo>
                  <a:pt x="29578" y="53022"/>
                </a:lnTo>
                <a:lnTo>
                  <a:pt x="24447" y="46685"/>
                </a:lnTo>
                <a:lnTo>
                  <a:pt x="24625" y="36918"/>
                </a:lnTo>
                <a:lnTo>
                  <a:pt x="26276" y="29298"/>
                </a:lnTo>
                <a:lnTo>
                  <a:pt x="28016" y="21196"/>
                </a:lnTo>
                <a:lnTo>
                  <a:pt x="33261" y="16382"/>
                </a:lnTo>
                <a:lnTo>
                  <a:pt x="38023" y="11137"/>
                </a:lnTo>
                <a:lnTo>
                  <a:pt x="40233" y="8699"/>
                </a:lnTo>
                <a:lnTo>
                  <a:pt x="50431" y="3263"/>
                </a:lnTo>
                <a:lnTo>
                  <a:pt x="47409" y="0"/>
                </a:lnTo>
                <a:lnTo>
                  <a:pt x="35585" y="2895"/>
                </a:lnTo>
                <a:lnTo>
                  <a:pt x="31838" y="2705"/>
                </a:lnTo>
                <a:lnTo>
                  <a:pt x="27076" y="2451"/>
                </a:lnTo>
                <a:lnTo>
                  <a:pt x="26314" y="4267"/>
                </a:lnTo>
                <a:lnTo>
                  <a:pt x="21602" y="5499"/>
                </a:lnTo>
                <a:lnTo>
                  <a:pt x="15151" y="7175"/>
                </a:lnTo>
                <a:lnTo>
                  <a:pt x="15887" y="8089"/>
                </a:lnTo>
                <a:lnTo>
                  <a:pt x="10667" y="12128"/>
                </a:lnTo>
                <a:lnTo>
                  <a:pt x="6438" y="15417"/>
                </a:lnTo>
                <a:lnTo>
                  <a:pt x="4838" y="15455"/>
                </a:lnTo>
                <a:lnTo>
                  <a:pt x="2959" y="20548"/>
                </a:lnTo>
                <a:lnTo>
                  <a:pt x="1130" y="25501"/>
                </a:lnTo>
                <a:lnTo>
                  <a:pt x="0" y="32778"/>
                </a:lnTo>
                <a:lnTo>
                  <a:pt x="1816" y="51448"/>
                </a:lnTo>
                <a:lnTo>
                  <a:pt x="7567" y="62879"/>
                </a:lnTo>
                <a:lnTo>
                  <a:pt x="12992" y="68198"/>
                </a:lnTo>
                <a:lnTo>
                  <a:pt x="22987" y="75449"/>
                </a:lnTo>
                <a:lnTo>
                  <a:pt x="33989" y="82784"/>
                </a:lnTo>
                <a:lnTo>
                  <a:pt x="45368" y="89546"/>
                </a:lnTo>
                <a:lnTo>
                  <a:pt x="56501" y="95077"/>
                </a:lnTo>
                <a:lnTo>
                  <a:pt x="71813" y="101082"/>
                </a:lnTo>
                <a:lnTo>
                  <a:pt x="83654" y="105440"/>
                </a:lnTo>
                <a:lnTo>
                  <a:pt x="95299" y="109508"/>
                </a:lnTo>
                <a:lnTo>
                  <a:pt x="106476" y="113233"/>
                </a:lnTo>
                <a:lnTo>
                  <a:pt x="118759" y="116847"/>
                </a:lnTo>
                <a:lnTo>
                  <a:pt x="131019" y="119847"/>
                </a:lnTo>
                <a:lnTo>
                  <a:pt x="143378" y="122546"/>
                </a:lnTo>
                <a:lnTo>
                  <a:pt x="162235" y="126434"/>
                </a:lnTo>
                <a:lnTo>
                  <a:pt x="174251" y="127996"/>
                </a:lnTo>
                <a:lnTo>
                  <a:pt x="185343" y="128104"/>
                </a:lnTo>
                <a:lnTo>
                  <a:pt x="192481" y="127761"/>
                </a:lnTo>
                <a:lnTo>
                  <a:pt x="197370" y="127558"/>
                </a:lnTo>
                <a:lnTo>
                  <a:pt x="203974" y="125069"/>
                </a:lnTo>
                <a:lnTo>
                  <a:pt x="207149" y="123888"/>
                </a:lnTo>
                <a:lnTo>
                  <a:pt x="213321" y="108318"/>
                </a:lnTo>
                <a:lnTo>
                  <a:pt x="214756" y="104597"/>
                </a:lnTo>
                <a:lnTo>
                  <a:pt x="216280" y="100660"/>
                </a:lnTo>
                <a:lnTo>
                  <a:pt x="219278" y="93662"/>
                </a:lnTo>
                <a:lnTo>
                  <a:pt x="219062" y="89534"/>
                </a:lnTo>
                <a:lnTo>
                  <a:pt x="218719" y="81902"/>
                </a:lnTo>
                <a:lnTo>
                  <a:pt x="218274" y="74472"/>
                </a:lnTo>
                <a:lnTo>
                  <a:pt x="216255" y="67094"/>
                </a:lnTo>
                <a:lnTo>
                  <a:pt x="214502" y="60718"/>
                </a:lnTo>
                <a:lnTo>
                  <a:pt x="211124" y="55168"/>
                </a:lnTo>
                <a:lnTo>
                  <a:pt x="208165" y="49199"/>
                </a:lnTo>
                <a:lnTo>
                  <a:pt x="206006" y="44843"/>
                </a:lnTo>
                <a:lnTo>
                  <a:pt x="204000" y="42024"/>
                </a:lnTo>
                <a:lnTo>
                  <a:pt x="200431" y="392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674086" y="2262196"/>
            <a:ext cx="162064" cy="111340"/>
          </a:xfrm>
          <a:custGeom>
            <a:avLst/>
            <a:gdLst/>
            <a:ahLst/>
            <a:cxnLst/>
            <a:rect l="l" t="t" r="r" b="b"/>
            <a:pathLst>
              <a:path w="162064" h="111340">
                <a:moveTo>
                  <a:pt x="3801" y="56758"/>
                </a:moveTo>
                <a:lnTo>
                  <a:pt x="10032" y="66255"/>
                </a:lnTo>
                <a:lnTo>
                  <a:pt x="16065" y="72096"/>
                </a:lnTo>
                <a:lnTo>
                  <a:pt x="25199" y="80883"/>
                </a:lnTo>
                <a:lnTo>
                  <a:pt x="34753" y="89110"/>
                </a:lnTo>
                <a:lnTo>
                  <a:pt x="45338" y="96354"/>
                </a:lnTo>
                <a:lnTo>
                  <a:pt x="49797" y="98859"/>
                </a:lnTo>
                <a:lnTo>
                  <a:pt x="61358" y="104366"/>
                </a:lnTo>
                <a:lnTo>
                  <a:pt x="73385" y="108498"/>
                </a:lnTo>
                <a:lnTo>
                  <a:pt x="85800" y="110931"/>
                </a:lnTo>
                <a:lnTo>
                  <a:pt x="98526" y="111340"/>
                </a:lnTo>
                <a:lnTo>
                  <a:pt x="102930" y="110957"/>
                </a:lnTo>
                <a:lnTo>
                  <a:pt x="115524" y="108414"/>
                </a:lnTo>
                <a:lnTo>
                  <a:pt x="127406" y="103822"/>
                </a:lnTo>
                <a:lnTo>
                  <a:pt x="130555" y="102311"/>
                </a:lnTo>
                <a:lnTo>
                  <a:pt x="142296" y="96912"/>
                </a:lnTo>
                <a:lnTo>
                  <a:pt x="153288" y="90703"/>
                </a:lnTo>
                <a:lnTo>
                  <a:pt x="158495" y="87020"/>
                </a:lnTo>
                <a:lnTo>
                  <a:pt x="160235" y="79082"/>
                </a:lnTo>
                <a:lnTo>
                  <a:pt x="161048" y="73037"/>
                </a:lnTo>
                <a:lnTo>
                  <a:pt x="162064" y="65443"/>
                </a:lnTo>
                <a:lnTo>
                  <a:pt x="159207" y="58610"/>
                </a:lnTo>
                <a:lnTo>
                  <a:pt x="156413" y="51803"/>
                </a:lnTo>
                <a:lnTo>
                  <a:pt x="153720" y="45275"/>
                </a:lnTo>
                <a:lnTo>
                  <a:pt x="151168" y="39065"/>
                </a:lnTo>
                <a:lnTo>
                  <a:pt x="147650" y="32880"/>
                </a:lnTo>
                <a:lnTo>
                  <a:pt x="140333" y="22405"/>
                </a:lnTo>
                <a:lnTo>
                  <a:pt x="134353" y="11214"/>
                </a:lnTo>
                <a:lnTo>
                  <a:pt x="33642" y="0"/>
                </a:lnTo>
                <a:lnTo>
                  <a:pt x="27303" y="2769"/>
                </a:lnTo>
                <a:lnTo>
                  <a:pt x="16524" y="10215"/>
                </a:lnTo>
                <a:lnTo>
                  <a:pt x="6997" y="18643"/>
                </a:lnTo>
                <a:lnTo>
                  <a:pt x="2197" y="23037"/>
                </a:lnTo>
                <a:lnTo>
                  <a:pt x="2527" y="23139"/>
                </a:lnTo>
                <a:lnTo>
                  <a:pt x="520" y="29540"/>
                </a:lnTo>
                <a:lnTo>
                  <a:pt x="30" y="31395"/>
                </a:lnTo>
                <a:lnTo>
                  <a:pt x="0" y="43935"/>
                </a:lnTo>
                <a:lnTo>
                  <a:pt x="3801" y="5675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674086" y="2262196"/>
            <a:ext cx="162064" cy="111340"/>
          </a:xfrm>
          <a:custGeom>
            <a:avLst/>
            <a:gdLst/>
            <a:ahLst/>
            <a:cxnLst/>
            <a:rect l="l" t="t" r="r" b="b"/>
            <a:pathLst>
              <a:path w="162064" h="111340">
                <a:moveTo>
                  <a:pt x="134353" y="11214"/>
                </a:moveTo>
                <a:lnTo>
                  <a:pt x="140333" y="22405"/>
                </a:lnTo>
                <a:lnTo>
                  <a:pt x="147650" y="32880"/>
                </a:lnTo>
                <a:lnTo>
                  <a:pt x="151168" y="39065"/>
                </a:lnTo>
                <a:lnTo>
                  <a:pt x="153720" y="45275"/>
                </a:lnTo>
                <a:lnTo>
                  <a:pt x="156413" y="51803"/>
                </a:lnTo>
                <a:lnTo>
                  <a:pt x="159207" y="58610"/>
                </a:lnTo>
                <a:lnTo>
                  <a:pt x="162064" y="65443"/>
                </a:lnTo>
                <a:lnTo>
                  <a:pt x="161048" y="73037"/>
                </a:lnTo>
                <a:lnTo>
                  <a:pt x="160235" y="79082"/>
                </a:lnTo>
                <a:lnTo>
                  <a:pt x="158495" y="87020"/>
                </a:lnTo>
                <a:lnTo>
                  <a:pt x="153288" y="90703"/>
                </a:lnTo>
                <a:lnTo>
                  <a:pt x="142296" y="96912"/>
                </a:lnTo>
                <a:lnTo>
                  <a:pt x="130555" y="102311"/>
                </a:lnTo>
                <a:lnTo>
                  <a:pt x="127406" y="103822"/>
                </a:lnTo>
                <a:lnTo>
                  <a:pt x="115524" y="108414"/>
                </a:lnTo>
                <a:lnTo>
                  <a:pt x="102930" y="110957"/>
                </a:lnTo>
                <a:lnTo>
                  <a:pt x="98526" y="111340"/>
                </a:lnTo>
                <a:lnTo>
                  <a:pt x="85800" y="110931"/>
                </a:lnTo>
                <a:lnTo>
                  <a:pt x="73385" y="108498"/>
                </a:lnTo>
                <a:lnTo>
                  <a:pt x="61358" y="104366"/>
                </a:lnTo>
                <a:lnTo>
                  <a:pt x="49797" y="98859"/>
                </a:lnTo>
                <a:lnTo>
                  <a:pt x="45338" y="96354"/>
                </a:lnTo>
                <a:lnTo>
                  <a:pt x="34753" y="89110"/>
                </a:lnTo>
                <a:lnTo>
                  <a:pt x="25199" y="80883"/>
                </a:lnTo>
                <a:lnTo>
                  <a:pt x="16065" y="72096"/>
                </a:lnTo>
                <a:lnTo>
                  <a:pt x="10032" y="66255"/>
                </a:lnTo>
                <a:lnTo>
                  <a:pt x="3801" y="56758"/>
                </a:lnTo>
                <a:lnTo>
                  <a:pt x="0" y="43935"/>
                </a:lnTo>
                <a:lnTo>
                  <a:pt x="30" y="31395"/>
                </a:lnTo>
                <a:lnTo>
                  <a:pt x="520" y="29540"/>
                </a:lnTo>
                <a:lnTo>
                  <a:pt x="2527" y="23139"/>
                </a:lnTo>
                <a:lnTo>
                  <a:pt x="2197" y="23037"/>
                </a:lnTo>
                <a:lnTo>
                  <a:pt x="6997" y="18643"/>
                </a:lnTo>
                <a:lnTo>
                  <a:pt x="16524" y="10215"/>
                </a:lnTo>
                <a:lnTo>
                  <a:pt x="27303" y="2769"/>
                </a:lnTo>
                <a:lnTo>
                  <a:pt x="336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704723" y="2289330"/>
            <a:ext cx="143624" cy="97947"/>
          </a:xfrm>
          <a:custGeom>
            <a:avLst/>
            <a:gdLst/>
            <a:ahLst/>
            <a:cxnLst/>
            <a:rect l="l" t="t" r="r" b="b"/>
            <a:pathLst>
              <a:path w="143624" h="97947">
                <a:moveTo>
                  <a:pt x="3644" y="62115"/>
                </a:moveTo>
                <a:lnTo>
                  <a:pt x="0" y="59258"/>
                </a:lnTo>
                <a:lnTo>
                  <a:pt x="3581" y="64173"/>
                </a:lnTo>
                <a:lnTo>
                  <a:pt x="8572" y="68808"/>
                </a:lnTo>
                <a:lnTo>
                  <a:pt x="13716" y="73342"/>
                </a:lnTo>
                <a:lnTo>
                  <a:pt x="18986" y="77977"/>
                </a:lnTo>
                <a:lnTo>
                  <a:pt x="26619" y="84073"/>
                </a:lnTo>
                <a:lnTo>
                  <a:pt x="32524" y="87604"/>
                </a:lnTo>
                <a:lnTo>
                  <a:pt x="44999" y="93129"/>
                </a:lnTo>
                <a:lnTo>
                  <a:pt x="57167" y="95869"/>
                </a:lnTo>
                <a:lnTo>
                  <a:pt x="69811" y="97777"/>
                </a:lnTo>
                <a:lnTo>
                  <a:pt x="74991" y="97947"/>
                </a:lnTo>
                <a:lnTo>
                  <a:pt x="86894" y="96913"/>
                </a:lnTo>
                <a:lnTo>
                  <a:pt x="89204" y="96456"/>
                </a:lnTo>
                <a:lnTo>
                  <a:pt x="98551" y="94555"/>
                </a:lnTo>
                <a:lnTo>
                  <a:pt x="114691" y="91303"/>
                </a:lnTo>
                <a:lnTo>
                  <a:pt x="124066" y="89039"/>
                </a:lnTo>
                <a:lnTo>
                  <a:pt x="129044" y="85712"/>
                </a:lnTo>
                <a:lnTo>
                  <a:pt x="142227" y="80225"/>
                </a:lnTo>
                <a:lnTo>
                  <a:pt x="142659" y="74307"/>
                </a:lnTo>
                <a:lnTo>
                  <a:pt x="142925" y="70865"/>
                </a:lnTo>
                <a:lnTo>
                  <a:pt x="143624" y="64376"/>
                </a:lnTo>
                <a:lnTo>
                  <a:pt x="143129" y="61112"/>
                </a:lnTo>
                <a:lnTo>
                  <a:pt x="142240" y="55041"/>
                </a:lnTo>
                <a:lnTo>
                  <a:pt x="140779" y="48259"/>
                </a:lnTo>
                <a:lnTo>
                  <a:pt x="137553" y="42913"/>
                </a:lnTo>
                <a:lnTo>
                  <a:pt x="131959" y="33461"/>
                </a:lnTo>
                <a:lnTo>
                  <a:pt x="124401" y="21560"/>
                </a:lnTo>
                <a:lnTo>
                  <a:pt x="115998" y="11278"/>
                </a:lnTo>
                <a:lnTo>
                  <a:pt x="106870" y="5041"/>
                </a:lnTo>
                <a:lnTo>
                  <a:pt x="99682" y="0"/>
                </a:lnTo>
                <a:lnTo>
                  <a:pt x="91897" y="596"/>
                </a:lnTo>
                <a:lnTo>
                  <a:pt x="84670" y="3428"/>
                </a:lnTo>
                <a:lnTo>
                  <a:pt x="78384" y="5905"/>
                </a:lnTo>
                <a:lnTo>
                  <a:pt x="76365" y="11455"/>
                </a:lnTo>
                <a:lnTo>
                  <a:pt x="76009" y="18287"/>
                </a:lnTo>
                <a:lnTo>
                  <a:pt x="75763" y="22308"/>
                </a:lnTo>
                <a:lnTo>
                  <a:pt x="75009" y="36005"/>
                </a:lnTo>
                <a:lnTo>
                  <a:pt x="75425" y="48183"/>
                </a:lnTo>
                <a:lnTo>
                  <a:pt x="75476" y="48487"/>
                </a:lnTo>
                <a:lnTo>
                  <a:pt x="74963" y="61080"/>
                </a:lnTo>
                <a:lnTo>
                  <a:pt x="67208" y="70713"/>
                </a:lnTo>
                <a:lnTo>
                  <a:pt x="63500" y="73646"/>
                </a:lnTo>
                <a:lnTo>
                  <a:pt x="52205" y="78392"/>
                </a:lnTo>
                <a:lnTo>
                  <a:pt x="39547" y="79362"/>
                </a:lnTo>
                <a:lnTo>
                  <a:pt x="28067" y="75857"/>
                </a:lnTo>
                <a:lnTo>
                  <a:pt x="22796" y="72732"/>
                </a:lnTo>
                <a:lnTo>
                  <a:pt x="17754" y="69240"/>
                </a:lnTo>
                <a:lnTo>
                  <a:pt x="12534" y="66217"/>
                </a:lnTo>
                <a:lnTo>
                  <a:pt x="8318" y="63792"/>
                </a:lnTo>
                <a:lnTo>
                  <a:pt x="3644" y="6211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704723" y="2289330"/>
            <a:ext cx="143624" cy="97947"/>
          </a:xfrm>
          <a:custGeom>
            <a:avLst/>
            <a:gdLst/>
            <a:ahLst/>
            <a:cxnLst/>
            <a:rect l="l" t="t" r="r" b="b"/>
            <a:pathLst>
              <a:path w="143624" h="97947">
                <a:moveTo>
                  <a:pt x="106870" y="5041"/>
                </a:moveTo>
                <a:lnTo>
                  <a:pt x="115998" y="11278"/>
                </a:lnTo>
                <a:lnTo>
                  <a:pt x="124401" y="21560"/>
                </a:lnTo>
                <a:lnTo>
                  <a:pt x="131959" y="33461"/>
                </a:lnTo>
                <a:lnTo>
                  <a:pt x="137553" y="42913"/>
                </a:lnTo>
                <a:lnTo>
                  <a:pt x="140779" y="48259"/>
                </a:lnTo>
                <a:lnTo>
                  <a:pt x="142240" y="55041"/>
                </a:lnTo>
                <a:lnTo>
                  <a:pt x="143129" y="61112"/>
                </a:lnTo>
                <a:lnTo>
                  <a:pt x="143624" y="64376"/>
                </a:lnTo>
                <a:lnTo>
                  <a:pt x="142925" y="70865"/>
                </a:lnTo>
                <a:lnTo>
                  <a:pt x="142659" y="74307"/>
                </a:lnTo>
                <a:lnTo>
                  <a:pt x="142227" y="80225"/>
                </a:lnTo>
                <a:lnTo>
                  <a:pt x="129044" y="85712"/>
                </a:lnTo>
                <a:lnTo>
                  <a:pt x="124066" y="89039"/>
                </a:lnTo>
                <a:lnTo>
                  <a:pt x="114691" y="91303"/>
                </a:lnTo>
                <a:lnTo>
                  <a:pt x="98551" y="94555"/>
                </a:lnTo>
                <a:lnTo>
                  <a:pt x="89204" y="96456"/>
                </a:lnTo>
                <a:lnTo>
                  <a:pt x="86894" y="96913"/>
                </a:lnTo>
                <a:lnTo>
                  <a:pt x="74991" y="97947"/>
                </a:lnTo>
                <a:lnTo>
                  <a:pt x="69811" y="97777"/>
                </a:lnTo>
                <a:lnTo>
                  <a:pt x="57167" y="95869"/>
                </a:lnTo>
                <a:lnTo>
                  <a:pt x="44999" y="93129"/>
                </a:lnTo>
                <a:lnTo>
                  <a:pt x="33041" y="87911"/>
                </a:lnTo>
                <a:lnTo>
                  <a:pt x="26619" y="84073"/>
                </a:lnTo>
                <a:lnTo>
                  <a:pt x="18986" y="77977"/>
                </a:lnTo>
                <a:lnTo>
                  <a:pt x="13716" y="73342"/>
                </a:lnTo>
                <a:lnTo>
                  <a:pt x="8572" y="68808"/>
                </a:lnTo>
                <a:lnTo>
                  <a:pt x="3581" y="64173"/>
                </a:lnTo>
                <a:lnTo>
                  <a:pt x="0" y="59258"/>
                </a:lnTo>
                <a:lnTo>
                  <a:pt x="3644" y="62115"/>
                </a:lnTo>
                <a:lnTo>
                  <a:pt x="8318" y="63792"/>
                </a:lnTo>
                <a:lnTo>
                  <a:pt x="12534" y="66217"/>
                </a:lnTo>
                <a:lnTo>
                  <a:pt x="17754" y="69240"/>
                </a:lnTo>
                <a:lnTo>
                  <a:pt x="22796" y="72732"/>
                </a:lnTo>
                <a:lnTo>
                  <a:pt x="28067" y="75857"/>
                </a:lnTo>
                <a:lnTo>
                  <a:pt x="39547" y="79362"/>
                </a:lnTo>
                <a:lnTo>
                  <a:pt x="52205" y="78392"/>
                </a:lnTo>
                <a:lnTo>
                  <a:pt x="63500" y="73646"/>
                </a:lnTo>
                <a:lnTo>
                  <a:pt x="67208" y="70713"/>
                </a:lnTo>
                <a:lnTo>
                  <a:pt x="74963" y="61080"/>
                </a:lnTo>
                <a:lnTo>
                  <a:pt x="75476" y="48487"/>
                </a:lnTo>
                <a:lnTo>
                  <a:pt x="75425" y="48183"/>
                </a:lnTo>
                <a:lnTo>
                  <a:pt x="75009" y="36005"/>
                </a:lnTo>
                <a:lnTo>
                  <a:pt x="75763" y="22308"/>
                </a:lnTo>
                <a:lnTo>
                  <a:pt x="76009" y="18287"/>
                </a:lnTo>
                <a:lnTo>
                  <a:pt x="76365" y="11455"/>
                </a:lnTo>
                <a:lnTo>
                  <a:pt x="78384" y="5905"/>
                </a:lnTo>
                <a:lnTo>
                  <a:pt x="84670" y="3428"/>
                </a:lnTo>
                <a:lnTo>
                  <a:pt x="91897" y="596"/>
                </a:lnTo>
                <a:lnTo>
                  <a:pt x="99682" y="0"/>
                </a:lnTo>
                <a:lnTo>
                  <a:pt x="106870" y="50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374580" y="1587154"/>
            <a:ext cx="455423" cy="835089"/>
          </a:xfrm>
          <a:custGeom>
            <a:avLst/>
            <a:gdLst/>
            <a:ahLst/>
            <a:cxnLst/>
            <a:rect l="l" t="t" r="r" b="b"/>
            <a:pathLst>
              <a:path w="455423" h="835089">
                <a:moveTo>
                  <a:pt x="150571" y="24041"/>
                </a:moveTo>
                <a:lnTo>
                  <a:pt x="136486" y="25967"/>
                </a:lnTo>
                <a:lnTo>
                  <a:pt x="124249" y="29156"/>
                </a:lnTo>
                <a:lnTo>
                  <a:pt x="114023" y="35397"/>
                </a:lnTo>
                <a:lnTo>
                  <a:pt x="105473" y="46545"/>
                </a:lnTo>
                <a:lnTo>
                  <a:pt x="101875" y="54483"/>
                </a:lnTo>
                <a:lnTo>
                  <a:pt x="99757" y="65660"/>
                </a:lnTo>
                <a:lnTo>
                  <a:pt x="99085" y="78511"/>
                </a:lnTo>
                <a:lnTo>
                  <a:pt x="99000" y="79595"/>
                </a:lnTo>
                <a:lnTo>
                  <a:pt x="97745" y="92170"/>
                </a:lnTo>
                <a:lnTo>
                  <a:pt x="96634" y="104517"/>
                </a:lnTo>
                <a:lnTo>
                  <a:pt x="96507" y="117475"/>
                </a:lnTo>
                <a:lnTo>
                  <a:pt x="96554" y="118445"/>
                </a:lnTo>
                <a:lnTo>
                  <a:pt x="97121" y="131199"/>
                </a:lnTo>
                <a:lnTo>
                  <a:pt x="97345" y="143767"/>
                </a:lnTo>
                <a:lnTo>
                  <a:pt x="96888" y="156319"/>
                </a:lnTo>
                <a:lnTo>
                  <a:pt x="95415" y="169024"/>
                </a:lnTo>
                <a:lnTo>
                  <a:pt x="94338" y="175359"/>
                </a:lnTo>
                <a:lnTo>
                  <a:pt x="91958" y="187930"/>
                </a:lnTo>
                <a:lnTo>
                  <a:pt x="89291" y="200422"/>
                </a:lnTo>
                <a:lnTo>
                  <a:pt x="86366" y="212837"/>
                </a:lnTo>
                <a:lnTo>
                  <a:pt x="83212" y="225177"/>
                </a:lnTo>
                <a:lnTo>
                  <a:pt x="79858" y="237443"/>
                </a:lnTo>
                <a:lnTo>
                  <a:pt x="76332" y="249637"/>
                </a:lnTo>
                <a:lnTo>
                  <a:pt x="72663" y="261760"/>
                </a:lnTo>
                <a:lnTo>
                  <a:pt x="68879" y="273814"/>
                </a:lnTo>
                <a:lnTo>
                  <a:pt x="65011" y="285800"/>
                </a:lnTo>
                <a:lnTo>
                  <a:pt x="63042" y="291991"/>
                </a:lnTo>
                <a:lnTo>
                  <a:pt x="59452" y="304148"/>
                </a:lnTo>
                <a:lnTo>
                  <a:pt x="56123" y="316482"/>
                </a:lnTo>
                <a:lnTo>
                  <a:pt x="53019" y="328915"/>
                </a:lnTo>
                <a:lnTo>
                  <a:pt x="50106" y="341369"/>
                </a:lnTo>
                <a:lnTo>
                  <a:pt x="47350" y="353770"/>
                </a:lnTo>
                <a:lnTo>
                  <a:pt x="44716" y="366039"/>
                </a:lnTo>
                <a:lnTo>
                  <a:pt x="42250" y="379338"/>
                </a:lnTo>
                <a:lnTo>
                  <a:pt x="40535" y="391739"/>
                </a:lnTo>
                <a:lnTo>
                  <a:pt x="39251" y="404149"/>
                </a:lnTo>
                <a:lnTo>
                  <a:pt x="38222" y="416770"/>
                </a:lnTo>
                <a:lnTo>
                  <a:pt x="37274" y="429806"/>
                </a:lnTo>
                <a:lnTo>
                  <a:pt x="36365" y="446541"/>
                </a:lnTo>
                <a:lnTo>
                  <a:pt x="36010" y="459213"/>
                </a:lnTo>
                <a:lnTo>
                  <a:pt x="35861" y="471890"/>
                </a:lnTo>
                <a:lnTo>
                  <a:pt x="35825" y="522652"/>
                </a:lnTo>
                <a:lnTo>
                  <a:pt x="35585" y="535355"/>
                </a:lnTo>
                <a:lnTo>
                  <a:pt x="35268" y="544916"/>
                </a:lnTo>
                <a:lnTo>
                  <a:pt x="34703" y="557573"/>
                </a:lnTo>
                <a:lnTo>
                  <a:pt x="34044" y="570251"/>
                </a:lnTo>
                <a:lnTo>
                  <a:pt x="33370" y="582943"/>
                </a:lnTo>
                <a:lnTo>
                  <a:pt x="32760" y="595646"/>
                </a:lnTo>
                <a:lnTo>
                  <a:pt x="32291" y="608352"/>
                </a:lnTo>
                <a:lnTo>
                  <a:pt x="32042" y="621057"/>
                </a:lnTo>
                <a:lnTo>
                  <a:pt x="32023" y="642765"/>
                </a:lnTo>
                <a:lnTo>
                  <a:pt x="31175" y="655496"/>
                </a:lnTo>
                <a:lnTo>
                  <a:pt x="29633" y="667926"/>
                </a:lnTo>
                <a:lnTo>
                  <a:pt x="27609" y="680213"/>
                </a:lnTo>
                <a:lnTo>
                  <a:pt x="25319" y="692512"/>
                </a:lnTo>
                <a:lnTo>
                  <a:pt x="22974" y="704982"/>
                </a:lnTo>
                <a:lnTo>
                  <a:pt x="20789" y="717778"/>
                </a:lnTo>
                <a:lnTo>
                  <a:pt x="18239" y="729286"/>
                </a:lnTo>
                <a:lnTo>
                  <a:pt x="12546" y="743425"/>
                </a:lnTo>
                <a:lnTo>
                  <a:pt x="6443" y="753852"/>
                </a:lnTo>
                <a:lnTo>
                  <a:pt x="1679" y="762692"/>
                </a:lnTo>
                <a:lnTo>
                  <a:pt x="0" y="772071"/>
                </a:lnTo>
                <a:lnTo>
                  <a:pt x="437" y="776886"/>
                </a:lnTo>
                <a:lnTo>
                  <a:pt x="4695" y="790066"/>
                </a:lnTo>
                <a:lnTo>
                  <a:pt x="12617" y="800014"/>
                </a:lnTo>
                <a:lnTo>
                  <a:pt x="23331" y="807402"/>
                </a:lnTo>
                <a:lnTo>
                  <a:pt x="35965" y="812900"/>
                </a:lnTo>
                <a:lnTo>
                  <a:pt x="49645" y="817181"/>
                </a:lnTo>
                <a:lnTo>
                  <a:pt x="63499" y="820915"/>
                </a:lnTo>
                <a:lnTo>
                  <a:pt x="69521" y="822895"/>
                </a:lnTo>
                <a:lnTo>
                  <a:pt x="81150" y="827943"/>
                </a:lnTo>
                <a:lnTo>
                  <a:pt x="92925" y="832713"/>
                </a:lnTo>
                <a:lnTo>
                  <a:pt x="94126" y="833083"/>
                </a:lnTo>
                <a:lnTo>
                  <a:pt x="106220" y="835089"/>
                </a:lnTo>
                <a:lnTo>
                  <a:pt x="119379" y="834720"/>
                </a:lnTo>
                <a:lnTo>
                  <a:pt x="128394" y="832030"/>
                </a:lnTo>
                <a:lnTo>
                  <a:pt x="135772" y="822474"/>
                </a:lnTo>
                <a:lnTo>
                  <a:pt x="139293" y="807885"/>
                </a:lnTo>
                <a:lnTo>
                  <a:pt x="140003" y="803586"/>
                </a:lnTo>
                <a:lnTo>
                  <a:pt x="141509" y="791690"/>
                </a:lnTo>
                <a:lnTo>
                  <a:pt x="143244" y="776577"/>
                </a:lnTo>
                <a:lnTo>
                  <a:pt x="145115" y="760844"/>
                </a:lnTo>
                <a:lnTo>
                  <a:pt x="147030" y="747089"/>
                </a:lnTo>
                <a:lnTo>
                  <a:pt x="148894" y="737908"/>
                </a:lnTo>
                <a:lnTo>
                  <a:pt x="150517" y="730255"/>
                </a:lnTo>
                <a:lnTo>
                  <a:pt x="151802" y="718406"/>
                </a:lnTo>
                <a:lnTo>
                  <a:pt x="153221" y="705176"/>
                </a:lnTo>
                <a:lnTo>
                  <a:pt x="155994" y="691184"/>
                </a:lnTo>
                <a:lnTo>
                  <a:pt x="156561" y="689090"/>
                </a:lnTo>
                <a:lnTo>
                  <a:pt x="159791" y="676713"/>
                </a:lnTo>
                <a:lnTo>
                  <a:pt x="162241" y="664545"/>
                </a:lnTo>
                <a:lnTo>
                  <a:pt x="163436" y="651713"/>
                </a:lnTo>
                <a:lnTo>
                  <a:pt x="163633" y="642074"/>
                </a:lnTo>
                <a:lnTo>
                  <a:pt x="163918" y="629353"/>
                </a:lnTo>
                <a:lnTo>
                  <a:pt x="164825" y="616731"/>
                </a:lnTo>
                <a:lnTo>
                  <a:pt x="167004" y="604278"/>
                </a:lnTo>
                <a:lnTo>
                  <a:pt x="167887" y="600661"/>
                </a:lnTo>
                <a:lnTo>
                  <a:pt x="170788" y="588268"/>
                </a:lnTo>
                <a:lnTo>
                  <a:pt x="173531" y="575818"/>
                </a:lnTo>
                <a:lnTo>
                  <a:pt x="176134" y="563331"/>
                </a:lnTo>
                <a:lnTo>
                  <a:pt x="178611" y="550825"/>
                </a:lnTo>
                <a:lnTo>
                  <a:pt x="180979" y="538319"/>
                </a:lnTo>
                <a:lnTo>
                  <a:pt x="183254" y="525832"/>
                </a:lnTo>
                <a:lnTo>
                  <a:pt x="185453" y="513382"/>
                </a:lnTo>
                <a:lnTo>
                  <a:pt x="187591" y="500989"/>
                </a:lnTo>
                <a:lnTo>
                  <a:pt x="188518" y="495994"/>
                </a:lnTo>
                <a:lnTo>
                  <a:pt x="191482" y="483564"/>
                </a:lnTo>
                <a:lnTo>
                  <a:pt x="195118" y="471896"/>
                </a:lnTo>
                <a:lnTo>
                  <a:pt x="199338" y="460466"/>
                </a:lnTo>
                <a:lnTo>
                  <a:pt x="204059" y="448745"/>
                </a:lnTo>
                <a:lnTo>
                  <a:pt x="209194" y="436206"/>
                </a:lnTo>
                <a:lnTo>
                  <a:pt x="212353" y="428040"/>
                </a:lnTo>
                <a:lnTo>
                  <a:pt x="216635" y="416161"/>
                </a:lnTo>
                <a:lnTo>
                  <a:pt x="221313" y="402267"/>
                </a:lnTo>
                <a:lnTo>
                  <a:pt x="225839" y="387622"/>
                </a:lnTo>
                <a:lnTo>
                  <a:pt x="229663" y="373490"/>
                </a:lnTo>
                <a:lnTo>
                  <a:pt x="232236" y="361138"/>
                </a:lnTo>
                <a:lnTo>
                  <a:pt x="233006" y="351828"/>
                </a:lnTo>
                <a:lnTo>
                  <a:pt x="233614" y="361885"/>
                </a:lnTo>
                <a:lnTo>
                  <a:pt x="235112" y="373904"/>
                </a:lnTo>
                <a:lnTo>
                  <a:pt x="237317" y="386750"/>
                </a:lnTo>
                <a:lnTo>
                  <a:pt x="240062" y="400131"/>
                </a:lnTo>
                <a:lnTo>
                  <a:pt x="243177" y="413753"/>
                </a:lnTo>
                <a:lnTo>
                  <a:pt x="246493" y="427322"/>
                </a:lnTo>
                <a:lnTo>
                  <a:pt x="249842" y="440546"/>
                </a:lnTo>
                <a:lnTo>
                  <a:pt x="253054" y="453131"/>
                </a:lnTo>
                <a:lnTo>
                  <a:pt x="255961" y="464783"/>
                </a:lnTo>
                <a:lnTo>
                  <a:pt x="258394" y="475208"/>
                </a:lnTo>
                <a:lnTo>
                  <a:pt x="259700" y="480198"/>
                </a:lnTo>
                <a:lnTo>
                  <a:pt x="264338" y="491893"/>
                </a:lnTo>
                <a:lnTo>
                  <a:pt x="270427" y="502945"/>
                </a:lnTo>
                <a:lnTo>
                  <a:pt x="277297" y="513767"/>
                </a:lnTo>
                <a:lnTo>
                  <a:pt x="284276" y="524776"/>
                </a:lnTo>
                <a:lnTo>
                  <a:pt x="286927" y="530274"/>
                </a:lnTo>
                <a:lnTo>
                  <a:pt x="290216" y="540012"/>
                </a:lnTo>
                <a:lnTo>
                  <a:pt x="293419" y="552229"/>
                </a:lnTo>
                <a:lnTo>
                  <a:pt x="296518" y="566254"/>
                </a:lnTo>
                <a:lnTo>
                  <a:pt x="299500" y="581414"/>
                </a:lnTo>
                <a:lnTo>
                  <a:pt x="302347" y="597036"/>
                </a:lnTo>
                <a:lnTo>
                  <a:pt x="305044" y="612448"/>
                </a:lnTo>
                <a:lnTo>
                  <a:pt x="307575" y="626978"/>
                </a:lnTo>
                <a:lnTo>
                  <a:pt x="309926" y="639952"/>
                </a:lnTo>
                <a:lnTo>
                  <a:pt x="312079" y="650699"/>
                </a:lnTo>
                <a:lnTo>
                  <a:pt x="314020" y="658545"/>
                </a:lnTo>
                <a:lnTo>
                  <a:pt x="315944" y="665190"/>
                </a:lnTo>
                <a:lnTo>
                  <a:pt x="320489" y="681917"/>
                </a:lnTo>
                <a:lnTo>
                  <a:pt x="324508" y="696705"/>
                </a:lnTo>
                <a:lnTo>
                  <a:pt x="328586" y="709519"/>
                </a:lnTo>
                <a:lnTo>
                  <a:pt x="333309" y="720324"/>
                </a:lnTo>
                <a:lnTo>
                  <a:pt x="339264" y="729083"/>
                </a:lnTo>
                <a:lnTo>
                  <a:pt x="347035" y="735761"/>
                </a:lnTo>
                <a:lnTo>
                  <a:pt x="357209" y="740322"/>
                </a:lnTo>
                <a:lnTo>
                  <a:pt x="370371" y="742730"/>
                </a:lnTo>
                <a:lnTo>
                  <a:pt x="387108" y="742950"/>
                </a:lnTo>
                <a:lnTo>
                  <a:pt x="387929" y="742910"/>
                </a:lnTo>
                <a:lnTo>
                  <a:pt x="400013" y="742128"/>
                </a:lnTo>
                <a:lnTo>
                  <a:pt x="413683" y="740613"/>
                </a:lnTo>
                <a:lnTo>
                  <a:pt x="427500" y="738037"/>
                </a:lnTo>
                <a:lnTo>
                  <a:pt x="440022" y="734072"/>
                </a:lnTo>
                <a:lnTo>
                  <a:pt x="449810" y="728388"/>
                </a:lnTo>
                <a:lnTo>
                  <a:pt x="455423" y="720658"/>
                </a:lnTo>
                <a:lnTo>
                  <a:pt x="455421" y="710552"/>
                </a:lnTo>
                <a:lnTo>
                  <a:pt x="455145" y="709592"/>
                </a:lnTo>
                <a:lnTo>
                  <a:pt x="451623" y="697316"/>
                </a:lnTo>
                <a:lnTo>
                  <a:pt x="447911" y="684681"/>
                </a:lnTo>
                <a:lnTo>
                  <a:pt x="443939" y="672046"/>
                </a:lnTo>
                <a:lnTo>
                  <a:pt x="439637" y="659767"/>
                </a:lnTo>
                <a:lnTo>
                  <a:pt x="434937" y="648205"/>
                </a:lnTo>
                <a:lnTo>
                  <a:pt x="429767" y="637717"/>
                </a:lnTo>
                <a:lnTo>
                  <a:pt x="427170" y="631946"/>
                </a:lnTo>
                <a:lnTo>
                  <a:pt x="424128" y="622028"/>
                </a:lnTo>
                <a:lnTo>
                  <a:pt x="421485" y="610037"/>
                </a:lnTo>
                <a:lnTo>
                  <a:pt x="419148" y="596474"/>
                </a:lnTo>
                <a:lnTo>
                  <a:pt x="417025" y="581838"/>
                </a:lnTo>
                <a:lnTo>
                  <a:pt x="415024" y="566631"/>
                </a:lnTo>
                <a:lnTo>
                  <a:pt x="413050" y="551353"/>
                </a:lnTo>
                <a:lnTo>
                  <a:pt x="411013" y="536505"/>
                </a:lnTo>
                <a:lnTo>
                  <a:pt x="408819" y="522588"/>
                </a:lnTo>
                <a:lnTo>
                  <a:pt x="406375" y="510102"/>
                </a:lnTo>
                <a:lnTo>
                  <a:pt x="403588" y="499548"/>
                </a:lnTo>
                <a:lnTo>
                  <a:pt x="400367" y="491426"/>
                </a:lnTo>
                <a:lnTo>
                  <a:pt x="399239" y="489179"/>
                </a:lnTo>
                <a:lnTo>
                  <a:pt x="394125" y="477166"/>
                </a:lnTo>
                <a:lnTo>
                  <a:pt x="390400" y="465275"/>
                </a:lnTo>
                <a:lnTo>
                  <a:pt x="387668" y="453319"/>
                </a:lnTo>
                <a:lnTo>
                  <a:pt x="385533" y="441111"/>
                </a:lnTo>
                <a:lnTo>
                  <a:pt x="383599" y="428463"/>
                </a:lnTo>
                <a:lnTo>
                  <a:pt x="381469" y="415188"/>
                </a:lnTo>
                <a:lnTo>
                  <a:pt x="380533" y="409509"/>
                </a:lnTo>
                <a:lnTo>
                  <a:pt x="378764" y="397052"/>
                </a:lnTo>
                <a:lnTo>
                  <a:pt x="377328" y="384532"/>
                </a:lnTo>
                <a:lnTo>
                  <a:pt x="376171" y="371959"/>
                </a:lnTo>
                <a:lnTo>
                  <a:pt x="375240" y="359343"/>
                </a:lnTo>
                <a:lnTo>
                  <a:pt x="374480" y="346695"/>
                </a:lnTo>
                <a:lnTo>
                  <a:pt x="373839" y="334023"/>
                </a:lnTo>
                <a:lnTo>
                  <a:pt x="373261" y="321339"/>
                </a:lnTo>
                <a:lnTo>
                  <a:pt x="372694" y="308653"/>
                </a:lnTo>
                <a:lnTo>
                  <a:pt x="372083" y="295973"/>
                </a:lnTo>
                <a:lnTo>
                  <a:pt x="371374" y="283311"/>
                </a:lnTo>
                <a:lnTo>
                  <a:pt x="370513" y="270675"/>
                </a:lnTo>
                <a:lnTo>
                  <a:pt x="369447" y="258077"/>
                </a:lnTo>
                <a:lnTo>
                  <a:pt x="368122" y="245526"/>
                </a:lnTo>
                <a:lnTo>
                  <a:pt x="366483" y="233032"/>
                </a:lnTo>
                <a:lnTo>
                  <a:pt x="365095" y="223108"/>
                </a:lnTo>
                <a:lnTo>
                  <a:pt x="363463" y="210501"/>
                </a:lnTo>
                <a:lnTo>
                  <a:pt x="361958" y="197903"/>
                </a:lnTo>
                <a:lnTo>
                  <a:pt x="360559" y="185311"/>
                </a:lnTo>
                <a:lnTo>
                  <a:pt x="359242" y="172717"/>
                </a:lnTo>
                <a:lnTo>
                  <a:pt x="357984" y="160118"/>
                </a:lnTo>
                <a:lnTo>
                  <a:pt x="356762" y="147506"/>
                </a:lnTo>
                <a:lnTo>
                  <a:pt x="355553" y="134878"/>
                </a:lnTo>
                <a:lnTo>
                  <a:pt x="354335" y="122227"/>
                </a:lnTo>
                <a:lnTo>
                  <a:pt x="353084" y="109549"/>
                </a:lnTo>
                <a:lnTo>
                  <a:pt x="351777" y="96837"/>
                </a:lnTo>
                <a:lnTo>
                  <a:pt x="350578" y="87985"/>
                </a:lnTo>
                <a:lnTo>
                  <a:pt x="348010" y="75430"/>
                </a:lnTo>
                <a:lnTo>
                  <a:pt x="344582" y="63162"/>
                </a:lnTo>
                <a:lnTo>
                  <a:pt x="340439" y="51173"/>
                </a:lnTo>
                <a:lnTo>
                  <a:pt x="335724" y="39458"/>
                </a:lnTo>
                <a:lnTo>
                  <a:pt x="333090" y="32877"/>
                </a:lnTo>
                <a:lnTo>
                  <a:pt x="328530" y="21055"/>
                </a:lnTo>
                <a:lnTo>
                  <a:pt x="322814" y="9968"/>
                </a:lnTo>
                <a:lnTo>
                  <a:pt x="314121" y="0"/>
                </a:lnTo>
                <a:lnTo>
                  <a:pt x="219265" y="6934"/>
                </a:lnTo>
                <a:lnTo>
                  <a:pt x="212105" y="8025"/>
                </a:lnTo>
                <a:lnTo>
                  <a:pt x="199847" y="10916"/>
                </a:lnTo>
                <a:lnTo>
                  <a:pt x="187721" y="14557"/>
                </a:lnTo>
                <a:lnTo>
                  <a:pt x="175571" y="18354"/>
                </a:lnTo>
                <a:lnTo>
                  <a:pt x="163240" y="21714"/>
                </a:lnTo>
                <a:lnTo>
                  <a:pt x="150571" y="240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374580" y="1587154"/>
            <a:ext cx="455423" cy="835089"/>
          </a:xfrm>
          <a:custGeom>
            <a:avLst/>
            <a:gdLst/>
            <a:ahLst/>
            <a:cxnLst/>
            <a:rect l="l" t="t" r="r" b="b"/>
            <a:pathLst>
              <a:path w="455423" h="835089">
                <a:moveTo>
                  <a:pt x="314121" y="0"/>
                </a:moveTo>
                <a:lnTo>
                  <a:pt x="322814" y="9968"/>
                </a:lnTo>
                <a:lnTo>
                  <a:pt x="328530" y="21055"/>
                </a:lnTo>
                <a:lnTo>
                  <a:pt x="333090" y="32877"/>
                </a:lnTo>
                <a:lnTo>
                  <a:pt x="335724" y="39458"/>
                </a:lnTo>
                <a:lnTo>
                  <a:pt x="340439" y="51173"/>
                </a:lnTo>
                <a:lnTo>
                  <a:pt x="344582" y="63162"/>
                </a:lnTo>
                <a:lnTo>
                  <a:pt x="348010" y="75430"/>
                </a:lnTo>
                <a:lnTo>
                  <a:pt x="350578" y="87985"/>
                </a:lnTo>
                <a:lnTo>
                  <a:pt x="351777" y="96837"/>
                </a:lnTo>
                <a:lnTo>
                  <a:pt x="353084" y="109549"/>
                </a:lnTo>
                <a:lnTo>
                  <a:pt x="354335" y="122227"/>
                </a:lnTo>
                <a:lnTo>
                  <a:pt x="355553" y="134878"/>
                </a:lnTo>
                <a:lnTo>
                  <a:pt x="356762" y="147506"/>
                </a:lnTo>
                <a:lnTo>
                  <a:pt x="357984" y="160118"/>
                </a:lnTo>
                <a:lnTo>
                  <a:pt x="359242" y="172717"/>
                </a:lnTo>
                <a:lnTo>
                  <a:pt x="360559" y="185311"/>
                </a:lnTo>
                <a:lnTo>
                  <a:pt x="361958" y="197903"/>
                </a:lnTo>
                <a:lnTo>
                  <a:pt x="363463" y="210501"/>
                </a:lnTo>
                <a:lnTo>
                  <a:pt x="365095" y="223108"/>
                </a:lnTo>
                <a:lnTo>
                  <a:pt x="366483" y="233032"/>
                </a:lnTo>
                <a:lnTo>
                  <a:pt x="368122" y="245526"/>
                </a:lnTo>
                <a:lnTo>
                  <a:pt x="369447" y="258077"/>
                </a:lnTo>
                <a:lnTo>
                  <a:pt x="370513" y="270675"/>
                </a:lnTo>
                <a:lnTo>
                  <a:pt x="371374" y="283311"/>
                </a:lnTo>
                <a:lnTo>
                  <a:pt x="372083" y="295973"/>
                </a:lnTo>
                <a:lnTo>
                  <a:pt x="372694" y="308653"/>
                </a:lnTo>
                <a:lnTo>
                  <a:pt x="373261" y="321339"/>
                </a:lnTo>
                <a:lnTo>
                  <a:pt x="373839" y="334023"/>
                </a:lnTo>
                <a:lnTo>
                  <a:pt x="374480" y="346695"/>
                </a:lnTo>
                <a:lnTo>
                  <a:pt x="375240" y="359343"/>
                </a:lnTo>
                <a:lnTo>
                  <a:pt x="376171" y="371959"/>
                </a:lnTo>
                <a:lnTo>
                  <a:pt x="377328" y="384532"/>
                </a:lnTo>
                <a:lnTo>
                  <a:pt x="378764" y="397052"/>
                </a:lnTo>
                <a:lnTo>
                  <a:pt x="380533" y="409509"/>
                </a:lnTo>
                <a:lnTo>
                  <a:pt x="381469" y="415188"/>
                </a:lnTo>
                <a:lnTo>
                  <a:pt x="383599" y="428463"/>
                </a:lnTo>
                <a:lnTo>
                  <a:pt x="385533" y="441111"/>
                </a:lnTo>
                <a:lnTo>
                  <a:pt x="387668" y="453319"/>
                </a:lnTo>
                <a:lnTo>
                  <a:pt x="390400" y="465275"/>
                </a:lnTo>
                <a:lnTo>
                  <a:pt x="394125" y="477166"/>
                </a:lnTo>
                <a:lnTo>
                  <a:pt x="399239" y="489179"/>
                </a:lnTo>
                <a:lnTo>
                  <a:pt x="400367" y="491426"/>
                </a:lnTo>
                <a:lnTo>
                  <a:pt x="403588" y="499548"/>
                </a:lnTo>
                <a:lnTo>
                  <a:pt x="406375" y="510102"/>
                </a:lnTo>
                <a:lnTo>
                  <a:pt x="408819" y="522588"/>
                </a:lnTo>
                <a:lnTo>
                  <a:pt x="411013" y="536505"/>
                </a:lnTo>
                <a:lnTo>
                  <a:pt x="413050" y="551353"/>
                </a:lnTo>
                <a:lnTo>
                  <a:pt x="415024" y="566631"/>
                </a:lnTo>
                <a:lnTo>
                  <a:pt x="417025" y="581838"/>
                </a:lnTo>
                <a:lnTo>
                  <a:pt x="419148" y="596474"/>
                </a:lnTo>
                <a:lnTo>
                  <a:pt x="421485" y="610037"/>
                </a:lnTo>
                <a:lnTo>
                  <a:pt x="424128" y="622028"/>
                </a:lnTo>
                <a:lnTo>
                  <a:pt x="427170" y="631946"/>
                </a:lnTo>
                <a:lnTo>
                  <a:pt x="429767" y="637717"/>
                </a:lnTo>
                <a:lnTo>
                  <a:pt x="434937" y="648205"/>
                </a:lnTo>
                <a:lnTo>
                  <a:pt x="439637" y="659767"/>
                </a:lnTo>
                <a:lnTo>
                  <a:pt x="443939" y="672046"/>
                </a:lnTo>
                <a:lnTo>
                  <a:pt x="447911" y="684681"/>
                </a:lnTo>
                <a:lnTo>
                  <a:pt x="451623" y="697316"/>
                </a:lnTo>
                <a:lnTo>
                  <a:pt x="455145" y="709592"/>
                </a:lnTo>
                <a:lnTo>
                  <a:pt x="455421" y="710552"/>
                </a:lnTo>
                <a:lnTo>
                  <a:pt x="455423" y="720658"/>
                </a:lnTo>
                <a:lnTo>
                  <a:pt x="449810" y="728388"/>
                </a:lnTo>
                <a:lnTo>
                  <a:pt x="440022" y="734072"/>
                </a:lnTo>
                <a:lnTo>
                  <a:pt x="427500" y="738037"/>
                </a:lnTo>
                <a:lnTo>
                  <a:pt x="413683" y="740613"/>
                </a:lnTo>
                <a:lnTo>
                  <a:pt x="400013" y="742128"/>
                </a:lnTo>
                <a:lnTo>
                  <a:pt x="387929" y="742910"/>
                </a:lnTo>
                <a:lnTo>
                  <a:pt x="387108" y="742950"/>
                </a:lnTo>
                <a:lnTo>
                  <a:pt x="370371" y="742730"/>
                </a:lnTo>
                <a:lnTo>
                  <a:pt x="357209" y="740322"/>
                </a:lnTo>
                <a:lnTo>
                  <a:pt x="347035" y="735761"/>
                </a:lnTo>
                <a:lnTo>
                  <a:pt x="339264" y="729083"/>
                </a:lnTo>
                <a:lnTo>
                  <a:pt x="333309" y="720324"/>
                </a:lnTo>
                <a:lnTo>
                  <a:pt x="328586" y="709519"/>
                </a:lnTo>
                <a:lnTo>
                  <a:pt x="324508" y="696705"/>
                </a:lnTo>
                <a:lnTo>
                  <a:pt x="320489" y="681917"/>
                </a:lnTo>
                <a:lnTo>
                  <a:pt x="315944" y="665190"/>
                </a:lnTo>
                <a:lnTo>
                  <a:pt x="314020" y="658545"/>
                </a:lnTo>
                <a:lnTo>
                  <a:pt x="312079" y="650699"/>
                </a:lnTo>
                <a:lnTo>
                  <a:pt x="309926" y="639952"/>
                </a:lnTo>
                <a:lnTo>
                  <a:pt x="307575" y="626978"/>
                </a:lnTo>
                <a:lnTo>
                  <a:pt x="305044" y="612448"/>
                </a:lnTo>
                <a:lnTo>
                  <a:pt x="302347" y="597036"/>
                </a:lnTo>
                <a:lnTo>
                  <a:pt x="299500" y="581414"/>
                </a:lnTo>
                <a:lnTo>
                  <a:pt x="296518" y="566254"/>
                </a:lnTo>
                <a:lnTo>
                  <a:pt x="293419" y="552229"/>
                </a:lnTo>
                <a:lnTo>
                  <a:pt x="290216" y="540012"/>
                </a:lnTo>
                <a:lnTo>
                  <a:pt x="286927" y="530274"/>
                </a:lnTo>
                <a:lnTo>
                  <a:pt x="284276" y="524776"/>
                </a:lnTo>
                <a:lnTo>
                  <a:pt x="277297" y="513767"/>
                </a:lnTo>
                <a:lnTo>
                  <a:pt x="270427" y="502945"/>
                </a:lnTo>
                <a:lnTo>
                  <a:pt x="264338" y="491893"/>
                </a:lnTo>
                <a:lnTo>
                  <a:pt x="259700" y="480198"/>
                </a:lnTo>
                <a:lnTo>
                  <a:pt x="258394" y="475208"/>
                </a:lnTo>
                <a:lnTo>
                  <a:pt x="255961" y="464783"/>
                </a:lnTo>
                <a:lnTo>
                  <a:pt x="253054" y="453131"/>
                </a:lnTo>
                <a:lnTo>
                  <a:pt x="249842" y="440546"/>
                </a:lnTo>
                <a:lnTo>
                  <a:pt x="246493" y="427322"/>
                </a:lnTo>
                <a:lnTo>
                  <a:pt x="243177" y="413753"/>
                </a:lnTo>
                <a:lnTo>
                  <a:pt x="240062" y="400131"/>
                </a:lnTo>
                <a:lnTo>
                  <a:pt x="237317" y="386750"/>
                </a:lnTo>
                <a:lnTo>
                  <a:pt x="235112" y="373904"/>
                </a:lnTo>
                <a:lnTo>
                  <a:pt x="233614" y="361885"/>
                </a:lnTo>
                <a:lnTo>
                  <a:pt x="233006" y="351828"/>
                </a:lnTo>
                <a:lnTo>
                  <a:pt x="232236" y="361138"/>
                </a:lnTo>
                <a:lnTo>
                  <a:pt x="229663" y="373490"/>
                </a:lnTo>
                <a:lnTo>
                  <a:pt x="225839" y="387622"/>
                </a:lnTo>
                <a:lnTo>
                  <a:pt x="221313" y="402267"/>
                </a:lnTo>
                <a:lnTo>
                  <a:pt x="216635" y="416161"/>
                </a:lnTo>
                <a:lnTo>
                  <a:pt x="212353" y="428040"/>
                </a:lnTo>
                <a:lnTo>
                  <a:pt x="209194" y="436206"/>
                </a:lnTo>
                <a:lnTo>
                  <a:pt x="204059" y="448745"/>
                </a:lnTo>
                <a:lnTo>
                  <a:pt x="199338" y="460466"/>
                </a:lnTo>
                <a:lnTo>
                  <a:pt x="195118" y="471896"/>
                </a:lnTo>
                <a:lnTo>
                  <a:pt x="191482" y="483564"/>
                </a:lnTo>
                <a:lnTo>
                  <a:pt x="188518" y="495994"/>
                </a:lnTo>
                <a:lnTo>
                  <a:pt x="187591" y="500989"/>
                </a:lnTo>
                <a:lnTo>
                  <a:pt x="185453" y="513382"/>
                </a:lnTo>
                <a:lnTo>
                  <a:pt x="183254" y="525832"/>
                </a:lnTo>
                <a:lnTo>
                  <a:pt x="180979" y="538319"/>
                </a:lnTo>
                <a:lnTo>
                  <a:pt x="178611" y="550825"/>
                </a:lnTo>
                <a:lnTo>
                  <a:pt x="176134" y="563331"/>
                </a:lnTo>
                <a:lnTo>
                  <a:pt x="173531" y="575818"/>
                </a:lnTo>
                <a:lnTo>
                  <a:pt x="170788" y="588268"/>
                </a:lnTo>
                <a:lnTo>
                  <a:pt x="167887" y="600661"/>
                </a:lnTo>
                <a:lnTo>
                  <a:pt x="167004" y="604278"/>
                </a:lnTo>
                <a:lnTo>
                  <a:pt x="164825" y="616731"/>
                </a:lnTo>
                <a:lnTo>
                  <a:pt x="163918" y="629353"/>
                </a:lnTo>
                <a:lnTo>
                  <a:pt x="163633" y="642074"/>
                </a:lnTo>
                <a:lnTo>
                  <a:pt x="163436" y="651713"/>
                </a:lnTo>
                <a:lnTo>
                  <a:pt x="162241" y="664545"/>
                </a:lnTo>
                <a:lnTo>
                  <a:pt x="159791" y="676713"/>
                </a:lnTo>
                <a:lnTo>
                  <a:pt x="156561" y="689090"/>
                </a:lnTo>
                <a:lnTo>
                  <a:pt x="155994" y="691184"/>
                </a:lnTo>
                <a:lnTo>
                  <a:pt x="153221" y="705176"/>
                </a:lnTo>
                <a:lnTo>
                  <a:pt x="151802" y="718406"/>
                </a:lnTo>
                <a:lnTo>
                  <a:pt x="150517" y="730255"/>
                </a:lnTo>
                <a:lnTo>
                  <a:pt x="148894" y="737908"/>
                </a:lnTo>
                <a:lnTo>
                  <a:pt x="147030" y="747089"/>
                </a:lnTo>
                <a:lnTo>
                  <a:pt x="145115" y="760844"/>
                </a:lnTo>
                <a:lnTo>
                  <a:pt x="143244" y="776577"/>
                </a:lnTo>
                <a:lnTo>
                  <a:pt x="141509" y="791690"/>
                </a:lnTo>
                <a:lnTo>
                  <a:pt x="140003" y="803586"/>
                </a:lnTo>
                <a:lnTo>
                  <a:pt x="139293" y="807885"/>
                </a:lnTo>
                <a:lnTo>
                  <a:pt x="135772" y="822474"/>
                </a:lnTo>
                <a:lnTo>
                  <a:pt x="128394" y="832030"/>
                </a:lnTo>
                <a:lnTo>
                  <a:pt x="119379" y="834720"/>
                </a:lnTo>
                <a:lnTo>
                  <a:pt x="106220" y="835089"/>
                </a:lnTo>
                <a:lnTo>
                  <a:pt x="94126" y="833083"/>
                </a:lnTo>
                <a:lnTo>
                  <a:pt x="92925" y="832713"/>
                </a:lnTo>
                <a:lnTo>
                  <a:pt x="81150" y="827943"/>
                </a:lnTo>
                <a:lnTo>
                  <a:pt x="69521" y="822895"/>
                </a:lnTo>
                <a:lnTo>
                  <a:pt x="63499" y="820915"/>
                </a:lnTo>
                <a:lnTo>
                  <a:pt x="49645" y="817181"/>
                </a:lnTo>
                <a:lnTo>
                  <a:pt x="35965" y="812900"/>
                </a:lnTo>
                <a:lnTo>
                  <a:pt x="23331" y="807402"/>
                </a:lnTo>
                <a:lnTo>
                  <a:pt x="12617" y="800014"/>
                </a:lnTo>
                <a:lnTo>
                  <a:pt x="4695" y="790066"/>
                </a:lnTo>
                <a:lnTo>
                  <a:pt x="437" y="776886"/>
                </a:lnTo>
                <a:lnTo>
                  <a:pt x="0" y="772071"/>
                </a:lnTo>
                <a:lnTo>
                  <a:pt x="1679" y="762692"/>
                </a:lnTo>
                <a:lnTo>
                  <a:pt x="6443" y="753852"/>
                </a:lnTo>
                <a:lnTo>
                  <a:pt x="12546" y="743425"/>
                </a:lnTo>
                <a:lnTo>
                  <a:pt x="18239" y="729286"/>
                </a:lnTo>
                <a:lnTo>
                  <a:pt x="20789" y="717778"/>
                </a:lnTo>
                <a:lnTo>
                  <a:pt x="22974" y="704982"/>
                </a:lnTo>
                <a:lnTo>
                  <a:pt x="25319" y="692512"/>
                </a:lnTo>
                <a:lnTo>
                  <a:pt x="27609" y="680213"/>
                </a:lnTo>
                <a:lnTo>
                  <a:pt x="29633" y="667926"/>
                </a:lnTo>
                <a:lnTo>
                  <a:pt x="31175" y="655496"/>
                </a:lnTo>
                <a:lnTo>
                  <a:pt x="32023" y="642765"/>
                </a:lnTo>
                <a:lnTo>
                  <a:pt x="32092" y="633755"/>
                </a:lnTo>
                <a:lnTo>
                  <a:pt x="32042" y="621057"/>
                </a:lnTo>
                <a:lnTo>
                  <a:pt x="32291" y="608352"/>
                </a:lnTo>
                <a:lnTo>
                  <a:pt x="32760" y="595646"/>
                </a:lnTo>
                <a:lnTo>
                  <a:pt x="33370" y="582943"/>
                </a:lnTo>
                <a:lnTo>
                  <a:pt x="34044" y="570251"/>
                </a:lnTo>
                <a:lnTo>
                  <a:pt x="34703" y="557573"/>
                </a:lnTo>
                <a:lnTo>
                  <a:pt x="35268" y="544916"/>
                </a:lnTo>
                <a:lnTo>
                  <a:pt x="35585" y="535355"/>
                </a:lnTo>
                <a:lnTo>
                  <a:pt x="35825" y="522652"/>
                </a:lnTo>
                <a:lnTo>
                  <a:pt x="35898" y="509954"/>
                </a:lnTo>
                <a:lnTo>
                  <a:pt x="35879" y="497261"/>
                </a:lnTo>
                <a:lnTo>
                  <a:pt x="35842" y="484572"/>
                </a:lnTo>
                <a:lnTo>
                  <a:pt x="35861" y="471890"/>
                </a:lnTo>
                <a:lnTo>
                  <a:pt x="36010" y="459213"/>
                </a:lnTo>
                <a:lnTo>
                  <a:pt x="36365" y="446541"/>
                </a:lnTo>
                <a:lnTo>
                  <a:pt x="36999" y="433877"/>
                </a:lnTo>
                <a:lnTo>
                  <a:pt x="38222" y="416770"/>
                </a:lnTo>
                <a:lnTo>
                  <a:pt x="39251" y="404149"/>
                </a:lnTo>
                <a:lnTo>
                  <a:pt x="40535" y="391739"/>
                </a:lnTo>
                <a:lnTo>
                  <a:pt x="42250" y="379338"/>
                </a:lnTo>
                <a:lnTo>
                  <a:pt x="44568" y="366742"/>
                </a:lnTo>
                <a:lnTo>
                  <a:pt x="47350" y="353770"/>
                </a:lnTo>
                <a:lnTo>
                  <a:pt x="50106" y="341369"/>
                </a:lnTo>
                <a:lnTo>
                  <a:pt x="53019" y="328915"/>
                </a:lnTo>
                <a:lnTo>
                  <a:pt x="56123" y="316482"/>
                </a:lnTo>
                <a:lnTo>
                  <a:pt x="59452" y="304148"/>
                </a:lnTo>
                <a:lnTo>
                  <a:pt x="63042" y="291991"/>
                </a:lnTo>
                <a:lnTo>
                  <a:pt x="68879" y="273814"/>
                </a:lnTo>
                <a:lnTo>
                  <a:pt x="72663" y="261760"/>
                </a:lnTo>
                <a:lnTo>
                  <a:pt x="76332" y="249637"/>
                </a:lnTo>
                <a:lnTo>
                  <a:pt x="79858" y="237443"/>
                </a:lnTo>
                <a:lnTo>
                  <a:pt x="83212" y="225177"/>
                </a:lnTo>
                <a:lnTo>
                  <a:pt x="86366" y="212837"/>
                </a:lnTo>
                <a:lnTo>
                  <a:pt x="89291" y="200422"/>
                </a:lnTo>
                <a:lnTo>
                  <a:pt x="91958" y="187930"/>
                </a:lnTo>
                <a:lnTo>
                  <a:pt x="94338" y="175359"/>
                </a:lnTo>
                <a:lnTo>
                  <a:pt x="95415" y="169024"/>
                </a:lnTo>
                <a:lnTo>
                  <a:pt x="96888" y="156319"/>
                </a:lnTo>
                <a:lnTo>
                  <a:pt x="97345" y="143767"/>
                </a:lnTo>
                <a:lnTo>
                  <a:pt x="97121" y="131199"/>
                </a:lnTo>
                <a:lnTo>
                  <a:pt x="96554" y="118445"/>
                </a:lnTo>
                <a:lnTo>
                  <a:pt x="96507" y="117475"/>
                </a:lnTo>
                <a:lnTo>
                  <a:pt x="96634" y="104517"/>
                </a:lnTo>
                <a:lnTo>
                  <a:pt x="97745" y="92170"/>
                </a:lnTo>
                <a:lnTo>
                  <a:pt x="99000" y="79595"/>
                </a:lnTo>
                <a:lnTo>
                  <a:pt x="99085" y="78511"/>
                </a:lnTo>
                <a:lnTo>
                  <a:pt x="99757" y="65660"/>
                </a:lnTo>
                <a:lnTo>
                  <a:pt x="101875" y="54483"/>
                </a:lnTo>
                <a:lnTo>
                  <a:pt x="105473" y="46545"/>
                </a:lnTo>
                <a:lnTo>
                  <a:pt x="114023" y="35397"/>
                </a:lnTo>
                <a:lnTo>
                  <a:pt x="124249" y="29156"/>
                </a:lnTo>
                <a:lnTo>
                  <a:pt x="136486" y="25967"/>
                </a:lnTo>
                <a:lnTo>
                  <a:pt x="150571" y="24041"/>
                </a:lnTo>
                <a:lnTo>
                  <a:pt x="163240" y="21714"/>
                </a:lnTo>
                <a:lnTo>
                  <a:pt x="175571" y="18354"/>
                </a:lnTo>
                <a:lnTo>
                  <a:pt x="187721" y="14557"/>
                </a:lnTo>
                <a:lnTo>
                  <a:pt x="199847" y="10916"/>
                </a:lnTo>
                <a:lnTo>
                  <a:pt x="212105" y="8025"/>
                </a:lnTo>
                <a:lnTo>
                  <a:pt x="219265" y="69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225810" y="1230209"/>
            <a:ext cx="516368" cy="523151"/>
          </a:xfrm>
          <a:custGeom>
            <a:avLst/>
            <a:gdLst/>
            <a:ahLst/>
            <a:cxnLst/>
            <a:rect l="l" t="t" r="r" b="b"/>
            <a:pathLst>
              <a:path w="516368" h="523151">
                <a:moveTo>
                  <a:pt x="60076" y="272056"/>
                </a:moveTo>
                <a:lnTo>
                  <a:pt x="50584" y="281101"/>
                </a:lnTo>
                <a:lnTo>
                  <a:pt x="43624" y="288402"/>
                </a:lnTo>
                <a:lnTo>
                  <a:pt x="34453" y="297505"/>
                </a:lnTo>
                <a:lnTo>
                  <a:pt x="24790" y="307040"/>
                </a:lnTo>
                <a:lnTo>
                  <a:pt x="15351" y="316755"/>
                </a:lnTo>
                <a:lnTo>
                  <a:pt x="6849" y="326396"/>
                </a:lnTo>
                <a:lnTo>
                  <a:pt x="0" y="335711"/>
                </a:lnTo>
                <a:lnTo>
                  <a:pt x="3334" y="339242"/>
                </a:lnTo>
                <a:lnTo>
                  <a:pt x="11964" y="345729"/>
                </a:lnTo>
                <a:lnTo>
                  <a:pt x="20311" y="349717"/>
                </a:lnTo>
                <a:lnTo>
                  <a:pt x="31165" y="356489"/>
                </a:lnTo>
                <a:lnTo>
                  <a:pt x="37421" y="351811"/>
                </a:lnTo>
                <a:lnTo>
                  <a:pt x="49711" y="346185"/>
                </a:lnTo>
                <a:lnTo>
                  <a:pt x="62899" y="341512"/>
                </a:lnTo>
                <a:lnTo>
                  <a:pt x="73812" y="337248"/>
                </a:lnTo>
                <a:lnTo>
                  <a:pt x="85387" y="334178"/>
                </a:lnTo>
                <a:lnTo>
                  <a:pt x="97592" y="333097"/>
                </a:lnTo>
                <a:lnTo>
                  <a:pt x="109308" y="330225"/>
                </a:lnTo>
                <a:lnTo>
                  <a:pt x="109583" y="333939"/>
                </a:lnTo>
                <a:lnTo>
                  <a:pt x="110232" y="347014"/>
                </a:lnTo>
                <a:lnTo>
                  <a:pt x="111005" y="361128"/>
                </a:lnTo>
                <a:lnTo>
                  <a:pt x="112528" y="375410"/>
                </a:lnTo>
                <a:lnTo>
                  <a:pt x="115425" y="388991"/>
                </a:lnTo>
                <a:lnTo>
                  <a:pt x="120322" y="401000"/>
                </a:lnTo>
                <a:lnTo>
                  <a:pt x="127844" y="410567"/>
                </a:lnTo>
                <a:lnTo>
                  <a:pt x="138616" y="416823"/>
                </a:lnTo>
                <a:lnTo>
                  <a:pt x="153263" y="418896"/>
                </a:lnTo>
                <a:lnTo>
                  <a:pt x="156907" y="418697"/>
                </a:lnTo>
                <a:lnTo>
                  <a:pt x="169359" y="415885"/>
                </a:lnTo>
                <a:lnTo>
                  <a:pt x="180561" y="410198"/>
                </a:lnTo>
                <a:lnTo>
                  <a:pt x="190656" y="402156"/>
                </a:lnTo>
                <a:lnTo>
                  <a:pt x="199789" y="392278"/>
                </a:lnTo>
                <a:lnTo>
                  <a:pt x="208102" y="381086"/>
                </a:lnTo>
                <a:lnTo>
                  <a:pt x="215738" y="369098"/>
                </a:lnTo>
                <a:lnTo>
                  <a:pt x="222841" y="356835"/>
                </a:lnTo>
                <a:lnTo>
                  <a:pt x="229553" y="344817"/>
                </a:lnTo>
                <a:lnTo>
                  <a:pt x="236018" y="333564"/>
                </a:lnTo>
                <a:lnTo>
                  <a:pt x="242379" y="323596"/>
                </a:lnTo>
                <a:lnTo>
                  <a:pt x="243552" y="328444"/>
                </a:lnTo>
                <a:lnTo>
                  <a:pt x="245824" y="342661"/>
                </a:lnTo>
                <a:lnTo>
                  <a:pt x="245173" y="358267"/>
                </a:lnTo>
                <a:lnTo>
                  <a:pt x="244180" y="363632"/>
                </a:lnTo>
                <a:lnTo>
                  <a:pt x="243056" y="373156"/>
                </a:lnTo>
                <a:lnTo>
                  <a:pt x="241960" y="385506"/>
                </a:lnTo>
                <a:lnTo>
                  <a:pt x="240878" y="399980"/>
                </a:lnTo>
                <a:lnTo>
                  <a:pt x="239794" y="415878"/>
                </a:lnTo>
                <a:lnTo>
                  <a:pt x="238694" y="432498"/>
                </a:lnTo>
                <a:lnTo>
                  <a:pt x="237561" y="449139"/>
                </a:lnTo>
                <a:lnTo>
                  <a:pt x="236383" y="465100"/>
                </a:lnTo>
                <a:lnTo>
                  <a:pt x="235142" y="479681"/>
                </a:lnTo>
                <a:lnTo>
                  <a:pt x="233824" y="492179"/>
                </a:lnTo>
                <a:lnTo>
                  <a:pt x="232415" y="501895"/>
                </a:lnTo>
                <a:lnTo>
                  <a:pt x="230898" y="508127"/>
                </a:lnTo>
                <a:lnTo>
                  <a:pt x="235705" y="509294"/>
                </a:lnTo>
                <a:lnTo>
                  <a:pt x="246800" y="507288"/>
                </a:lnTo>
                <a:lnTo>
                  <a:pt x="259916" y="502890"/>
                </a:lnTo>
                <a:lnTo>
                  <a:pt x="272704" y="498897"/>
                </a:lnTo>
                <a:lnTo>
                  <a:pt x="282816" y="498106"/>
                </a:lnTo>
                <a:lnTo>
                  <a:pt x="291411" y="499797"/>
                </a:lnTo>
                <a:lnTo>
                  <a:pt x="302662" y="501394"/>
                </a:lnTo>
                <a:lnTo>
                  <a:pt x="312268" y="502866"/>
                </a:lnTo>
                <a:lnTo>
                  <a:pt x="325577" y="506450"/>
                </a:lnTo>
                <a:lnTo>
                  <a:pt x="329609" y="507489"/>
                </a:lnTo>
                <a:lnTo>
                  <a:pt x="340669" y="507844"/>
                </a:lnTo>
                <a:lnTo>
                  <a:pt x="350534" y="505458"/>
                </a:lnTo>
                <a:lnTo>
                  <a:pt x="359705" y="502144"/>
                </a:lnTo>
                <a:lnTo>
                  <a:pt x="368685" y="499716"/>
                </a:lnTo>
                <a:lnTo>
                  <a:pt x="377973" y="499988"/>
                </a:lnTo>
                <a:lnTo>
                  <a:pt x="388073" y="504774"/>
                </a:lnTo>
                <a:lnTo>
                  <a:pt x="392767" y="507451"/>
                </a:lnTo>
                <a:lnTo>
                  <a:pt x="402469" y="509791"/>
                </a:lnTo>
                <a:lnTo>
                  <a:pt x="412841" y="509468"/>
                </a:lnTo>
                <a:lnTo>
                  <a:pt x="423570" y="507680"/>
                </a:lnTo>
                <a:lnTo>
                  <a:pt x="434344" y="505622"/>
                </a:lnTo>
                <a:lnTo>
                  <a:pt x="444849" y="504490"/>
                </a:lnTo>
                <a:lnTo>
                  <a:pt x="454773" y="505481"/>
                </a:lnTo>
                <a:lnTo>
                  <a:pt x="463804" y="509790"/>
                </a:lnTo>
                <a:lnTo>
                  <a:pt x="472760" y="513241"/>
                </a:lnTo>
                <a:lnTo>
                  <a:pt x="487757" y="517004"/>
                </a:lnTo>
                <a:lnTo>
                  <a:pt x="502975" y="520490"/>
                </a:lnTo>
                <a:lnTo>
                  <a:pt x="512648" y="523151"/>
                </a:lnTo>
                <a:lnTo>
                  <a:pt x="515876" y="516448"/>
                </a:lnTo>
                <a:lnTo>
                  <a:pt x="516368" y="506092"/>
                </a:lnTo>
                <a:lnTo>
                  <a:pt x="513413" y="495292"/>
                </a:lnTo>
                <a:lnTo>
                  <a:pt x="508914" y="484086"/>
                </a:lnTo>
                <a:lnTo>
                  <a:pt x="504773" y="472514"/>
                </a:lnTo>
                <a:lnTo>
                  <a:pt x="502894" y="460616"/>
                </a:lnTo>
                <a:lnTo>
                  <a:pt x="502769" y="456419"/>
                </a:lnTo>
                <a:lnTo>
                  <a:pt x="501685" y="443753"/>
                </a:lnTo>
                <a:lnTo>
                  <a:pt x="500244" y="430896"/>
                </a:lnTo>
                <a:lnTo>
                  <a:pt x="499364" y="418325"/>
                </a:lnTo>
                <a:lnTo>
                  <a:pt x="499275" y="409186"/>
                </a:lnTo>
                <a:lnTo>
                  <a:pt x="499513" y="396564"/>
                </a:lnTo>
                <a:lnTo>
                  <a:pt x="500023" y="383872"/>
                </a:lnTo>
                <a:lnTo>
                  <a:pt x="500649" y="371126"/>
                </a:lnTo>
                <a:lnTo>
                  <a:pt x="501230" y="358343"/>
                </a:lnTo>
                <a:lnTo>
                  <a:pt x="501464" y="349051"/>
                </a:lnTo>
                <a:lnTo>
                  <a:pt x="501323" y="336061"/>
                </a:lnTo>
                <a:lnTo>
                  <a:pt x="500550" y="323053"/>
                </a:lnTo>
                <a:lnTo>
                  <a:pt x="499021" y="310807"/>
                </a:lnTo>
                <a:lnTo>
                  <a:pt x="496358" y="299558"/>
                </a:lnTo>
                <a:lnTo>
                  <a:pt x="492024" y="287636"/>
                </a:lnTo>
                <a:lnTo>
                  <a:pt x="486690" y="276082"/>
                </a:lnTo>
                <a:lnTo>
                  <a:pt x="480829" y="264721"/>
                </a:lnTo>
                <a:lnTo>
                  <a:pt x="474914" y="253379"/>
                </a:lnTo>
                <a:lnTo>
                  <a:pt x="469420" y="241884"/>
                </a:lnTo>
                <a:lnTo>
                  <a:pt x="464820" y="230060"/>
                </a:lnTo>
                <a:lnTo>
                  <a:pt x="460919" y="218944"/>
                </a:lnTo>
                <a:lnTo>
                  <a:pt x="456384" y="207167"/>
                </a:lnTo>
                <a:lnTo>
                  <a:pt x="451576" y="195503"/>
                </a:lnTo>
                <a:lnTo>
                  <a:pt x="446574" y="183868"/>
                </a:lnTo>
                <a:lnTo>
                  <a:pt x="441458" y="172182"/>
                </a:lnTo>
                <a:lnTo>
                  <a:pt x="436308" y="160362"/>
                </a:lnTo>
                <a:lnTo>
                  <a:pt x="434711" y="156424"/>
                </a:lnTo>
                <a:lnTo>
                  <a:pt x="430493" y="144700"/>
                </a:lnTo>
                <a:lnTo>
                  <a:pt x="424776" y="133286"/>
                </a:lnTo>
                <a:lnTo>
                  <a:pt x="422505" y="129937"/>
                </a:lnTo>
                <a:lnTo>
                  <a:pt x="414802" y="119717"/>
                </a:lnTo>
                <a:lnTo>
                  <a:pt x="406580" y="110146"/>
                </a:lnTo>
                <a:lnTo>
                  <a:pt x="397941" y="100950"/>
                </a:lnTo>
                <a:lnTo>
                  <a:pt x="388988" y="91859"/>
                </a:lnTo>
                <a:lnTo>
                  <a:pt x="382176" y="84368"/>
                </a:lnTo>
                <a:lnTo>
                  <a:pt x="373962" y="74284"/>
                </a:lnTo>
                <a:lnTo>
                  <a:pt x="365558" y="64093"/>
                </a:lnTo>
                <a:lnTo>
                  <a:pt x="356650" y="54794"/>
                </a:lnTo>
                <a:lnTo>
                  <a:pt x="346925" y="47383"/>
                </a:lnTo>
                <a:lnTo>
                  <a:pt x="343617" y="45496"/>
                </a:lnTo>
                <a:lnTo>
                  <a:pt x="332078" y="40171"/>
                </a:lnTo>
                <a:lnTo>
                  <a:pt x="320048" y="36081"/>
                </a:lnTo>
                <a:lnTo>
                  <a:pt x="307713" y="32778"/>
                </a:lnTo>
                <a:lnTo>
                  <a:pt x="295258" y="29813"/>
                </a:lnTo>
                <a:lnTo>
                  <a:pt x="282867" y="26737"/>
                </a:lnTo>
                <a:lnTo>
                  <a:pt x="270725" y="23101"/>
                </a:lnTo>
                <a:lnTo>
                  <a:pt x="262016" y="19169"/>
                </a:lnTo>
                <a:lnTo>
                  <a:pt x="251340" y="12723"/>
                </a:lnTo>
                <a:lnTo>
                  <a:pt x="240118" y="5834"/>
                </a:lnTo>
                <a:lnTo>
                  <a:pt x="227952" y="0"/>
                </a:lnTo>
                <a:lnTo>
                  <a:pt x="223807" y="10880"/>
                </a:lnTo>
                <a:lnTo>
                  <a:pt x="219683" y="23331"/>
                </a:lnTo>
                <a:lnTo>
                  <a:pt x="214726" y="34969"/>
                </a:lnTo>
                <a:lnTo>
                  <a:pt x="207329" y="45054"/>
                </a:lnTo>
                <a:lnTo>
                  <a:pt x="195884" y="52844"/>
                </a:lnTo>
                <a:lnTo>
                  <a:pt x="189583" y="55602"/>
                </a:lnTo>
                <a:lnTo>
                  <a:pt x="178416" y="60475"/>
                </a:lnTo>
                <a:lnTo>
                  <a:pt x="168512" y="66487"/>
                </a:lnTo>
                <a:lnTo>
                  <a:pt x="158394" y="76352"/>
                </a:lnTo>
                <a:lnTo>
                  <a:pt x="149530" y="87626"/>
                </a:lnTo>
                <a:lnTo>
                  <a:pt x="142496" y="98492"/>
                </a:lnTo>
                <a:lnTo>
                  <a:pt x="137183" y="109405"/>
                </a:lnTo>
                <a:lnTo>
                  <a:pt x="133469" y="120841"/>
                </a:lnTo>
                <a:lnTo>
                  <a:pt x="131228" y="133275"/>
                </a:lnTo>
                <a:lnTo>
                  <a:pt x="130340" y="147180"/>
                </a:lnTo>
                <a:lnTo>
                  <a:pt x="130353" y="155636"/>
                </a:lnTo>
                <a:lnTo>
                  <a:pt x="130550" y="168706"/>
                </a:lnTo>
                <a:lnTo>
                  <a:pt x="130326" y="181732"/>
                </a:lnTo>
                <a:lnTo>
                  <a:pt x="128981" y="193751"/>
                </a:lnTo>
                <a:lnTo>
                  <a:pt x="124906" y="204326"/>
                </a:lnTo>
                <a:lnTo>
                  <a:pt x="117068" y="214019"/>
                </a:lnTo>
                <a:lnTo>
                  <a:pt x="107759" y="223418"/>
                </a:lnTo>
                <a:lnTo>
                  <a:pt x="103553" y="228077"/>
                </a:lnTo>
                <a:lnTo>
                  <a:pt x="95285" y="237821"/>
                </a:lnTo>
                <a:lnTo>
                  <a:pt x="87039" y="247526"/>
                </a:lnTo>
                <a:lnTo>
                  <a:pt x="78409" y="256679"/>
                </a:lnTo>
                <a:lnTo>
                  <a:pt x="69527" y="264448"/>
                </a:lnTo>
                <a:lnTo>
                  <a:pt x="60076" y="2720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225810" y="1230209"/>
            <a:ext cx="516368" cy="523151"/>
          </a:xfrm>
          <a:custGeom>
            <a:avLst/>
            <a:gdLst/>
            <a:ahLst/>
            <a:cxnLst/>
            <a:rect l="l" t="t" r="r" b="b"/>
            <a:pathLst>
              <a:path w="516368" h="523151">
                <a:moveTo>
                  <a:pt x="227952" y="0"/>
                </a:moveTo>
                <a:lnTo>
                  <a:pt x="240118" y="5834"/>
                </a:lnTo>
                <a:lnTo>
                  <a:pt x="251340" y="12723"/>
                </a:lnTo>
                <a:lnTo>
                  <a:pt x="262016" y="19169"/>
                </a:lnTo>
                <a:lnTo>
                  <a:pt x="270725" y="23101"/>
                </a:lnTo>
                <a:lnTo>
                  <a:pt x="282867" y="26737"/>
                </a:lnTo>
                <a:lnTo>
                  <a:pt x="295258" y="29813"/>
                </a:lnTo>
                <a:lnTo>
                  <a:pt x="307713" y="32778"/>
                </a:lnTo>
                <a:lnTo>
                  <a:pt x="320048" y="36081"/>
                </a:lnTo>
                <a:lnTo>
                  <a:pt x="332078" y="40171"/>
                </a:lnTo>
                <a:lnTo>
                  <a:pt x="343617" y="45496"/>
                </a:lnTo>
                <a:lnTo>
                  <a:pt x="346925" y="47383"/>
                </a:lnTo>
                <a:lnTo>
                  <a:pt x="356650" y="54794"/>
                </a:lnTo>
                <a:lnTo>
                  <a:pt x="365558" y="64093"/>
                </a:lnTo>
                <a:lnTo>
                  <a:pt x="373962" y="74284"/>
                </a:lnTo>
                <a:lnTo>
                  <a:pt x="382176" y="84368"/>
                </a:lnTo>
                <a:lnTo>
                  <a:pt x="388988" y="91859"/>
                </a:lnTo>
                <a:lnTo>
                  <a:pt x="397941" y="100950"/>
                </a:lnTo>
                <a:lnTo>
                  <a:pt x="406580" y="110146"/>
                </a:lnTo>
                <a:lnTo>
                  <a:pt x="414802" y="119717"/>
                </a:lnTo>
                <a:lnTo>
                  <a:pt x="422505" y="129937"/>
                </a:lnTo>
                <a:lnTo>
                  <a:pt x="424776" y="133286"/>
                </a:lnTo>
                <a:lnTo>
                  <a:pt x="430493" y="144700"/>
                </a:lnTo>
                <a:lnTo>
                  <a:pt x="434711" y="156424"/>
                </a:lnTo>
                <a:lnTo>
                  <a:pt x="436308" y="160362"/>
                </a:lnTo>
                <a:lnTo>
                  <a:pt x="441458" y="172182"/>
                </a:lnTo>
                <a:lnTo>
                  <a:pt x="446574" y="183868"/>
                </a:lnTo>
                <a:lnTo>
                  <a:pt x="451576" y="195503"/>
                </a:lnTo>
                <a:lnTo>
                  <a:pt x="456384" y="207167"/>
                </a:lnTo>
                <a:lnTo>
                  <a:pt x="460919" y="218944"/>
                </a:lnTo>
                <a:lnTo>
                  <a:pt x="464820" y="230060"/>
                </a:lnTo>
                <a:lnTo>
                  <a:pt x="469420" y="241884"/>
                </a:lnTo>
                <a:lnTo>
                  <a:pt x="474914" y="253379"/>
                </a:lnTo>
                <a:lnTo>
                  <a:pt x="480829" y="264721"/>
                </a:lnTo>
                <a:lnTo>
                  <a:pt x="486690" y="276082"/>
                </a:lnTo>
                <a:lnTo>
                  <a:pt x="492024" y="287636"/>
                </a:lnTo>
                <a:lnTo>
                  <a:pt x="496358" y="299558"/>
                </a:lnTo>
                <a:lnTo>
                  <a:pt x="499021" y="310807"/>
                </a:lnTo>
                <a:lnTo>
                  <a:pt x="500550" y="323053"/>
                </a:lnTo>
                <a:lnTo>
                  <a:pt x="501323" y="336061"/>
                </a:lnTo>
                <a:lnTo>
                  <a:pt x="501464" y="349051"/>
                </a:lnTo>
                <a:lnTo>
                  <a:pt x="501230" y="358343"/>
                </a:lnTo>
                <a:lnTo>
                  <a:pt x="500649" y="371126"/>
                </a:lnTo>
                <a:lnTo>
                  <a:pt x="500023" y="383872"/>
                </a:lnTo>
                <a:lnTo>
                  <a:pt x="499513" y="396564"/>
                </a:lnTo>
                <a:lnTo>
                  <a:pt x="499275" y="409186"/>
                </a:lnTo>
                <a:lnTo>
                  <a:pt x="499364" y="418325"/>
                </a:lnTo>
                <a:lnTo>
                  <a:pt x="500244" y="430896"/>
                </a:lnTo>
                <a:lnTo>
                  <a:pt x="501685" y="443753"/>
                </a:lnTo>
                <a:lnTo>
                  <a:pt x="502769" y="456419"/>
                </a:lnTo>
                <a:lnTo>
                  <a:pt x="502894" y="460616"/>
                </a:lnTo>
                <a:lnTo>
                  <a:pt x="504773" y="472514"/>
                </a:lnTo>
                <a:lnTo>
                  <a:pt x="508914" y="484086"/>
                </a:lnTo>
                <a:lnTo>
                  <a:pt x="513413" y="495292"/>
                </a:lnTo>
                <a:lnTo>
                  <a:pt x="516368" y="506092"/>
                </a:lnTo>
                <a:lnTo>
                  <a:pt x="515876" y="516448"/>
                </a:lnTo>
                <a:lnTo>
                  <a:pt x="512648" y="523151"/>
                </a:lnTo>
                <a:lnTo>
                  <a:pt x="502975" y="520490"/>
                </a:lnTo>
                <a:lnTo>
                  <a:pt x="487757" y="517004"/>
                </a:lnTo>
                <a:lnTo>
                  <a:pt x="472760" y="513241"/>
                </a:lnTo>
                <a:lnTo>
                  <a:pt x="463804" y="509790"/>
                </a:lnTo>
                <a:lnTo>
                  <a:pt x="454773" y="505481"/>
                </a:lnTo>
                <a:lnTo>
                  <a:pt x="444849" y="504490"/>
                </a:lnTo>
                <a:lnTo>
                  <a:pt x="434344" y="505622"/>
                </a:lnTo>
                <a:lnTo>
                  <a:pt x="423570" y="507680"/>
                </a:lnTo>
                <a:lnTo>
                  <a:pt x="412841" y="509468"/>
                </a:lnTo>
                <a:lnTo>
                  <a:pt x="402469" y="509791"/>
                </a:lnTo>
                <a:lnTo>
                  <a:pt x="392767" y="507451"/>
                </a:lnTo>
                <a:lnTo>
                  <a:pt x="388073" y="504774"/>
                </a:lnTo>
                <a:lnTo>
                  <a:pt x="377973" y="499988"/>
                </a:lnTo>
                <a:lnTo>
                  <a:pt x="368685" y="499716"/>
                </a:lnTo>
                <a:lnTo>
                  <a:pt x="359705" y="502144"/>
                </a:lnTo>
                <a:lnTo>
                  <a:pt x="350534" y="505458"/>
                </a:lnTo>
                <a:lnTo>
                  <a:pt x="340669" y="507844"/>
                </a:lnTo>
                <a:lnTo>
                  <a:pt x="329609" y="507489"/>
                </a:lnTo>
                <a:lnTo>
                  <a:pt x="325577" y="506450"/>
                </a:lnTo>
                <a:lnTo>
                  <a:pt x="312268" y="502866"/>
                </a:lnTo>
                <a:lnTo>
                  <a:pt x="302662" y="501394"/>
                </a:lnTo>
                <a:lnTo>
                  <a:pt x="291411" y="499797"/>
                </a:lnTo>
                <a:lnTo>
                  <a:pt x="282816" y="498106"/>
                </a:lnTo>
                <a:lnTo>
                  <a:pt x="272704" y="498897"/>
                </a:lnTo>
                <a:lnTo>
                  <a:pt x="259916" y="502890"/>
                </a:lnTo>
                <a:lnTo>
                  <a:pt x="246800" y="507288"/>
                </a:lnTo>
                <a:lnTo>
                  <a:pt x="235705" y="509294"/>
                </a:lnTo>
                <a:lnTo>
                  <a:pt x="230898" y="508127"/>
                </a:lnTo>
                <a:lnTo>
                  <a:pt x="232415" y="501895"/>
                </a:lnTo>
                <a:lnTo>
                  <a:pt x="233824" y="492179"/>
                </a:lnTo>
                <a:lnTo>
                  <a:pt x="235142" y="479681"/>
                </a:lnTo>
                <a:lnTo>
                  <a:pt x="236383" y="465100"/>
                </a:lnTo>
                <a:lnTo>
                  <a:pt x="237561" y="449139"/>
                </a:lnTo>
                <a:lnTo>
                  <a:pt x="238694" y="432498"/>
                </a:lnTo>
                <a:lnTo>
                  <a:pt x="239794" y="415878"/>
                </a:lnTo>
                <a:lnTo>
                  <a:pt x="240878" y="399980"/>
                </a:lnTo>
                <a:lnTo>
                  <a:pt x="241960" y="385506"/>
                </a:lnTo>
                <a:lnTo>
                  <a:pt x="243056" y="373156"/>
                </a:lnTo>
                <a:lnTo>
                  <a:pt x="244180" y="363632"/>
                </a:lnTo>
                <a:lnTo>
                  <a:pt x="245173" y="358267"/>
                </a:lnTo>
                <a:lnTo>
                  <a:pt x="245824" y="342661"/>
                </a:lnTo>
                <a:lnTo>
                  <a:pt x="243552" y="328444"/>
                </a:lnTo>
                <a:lnTo>
                  <a:pt x="242379" y="323596"/>
                </a:lnTo>
                <a:lnTo>
                  <a:pt x="236018" y="333564"/>
                </a:lnTo>
                <a:lnTo>
                  <a:pt x="229553" y="344817"/>
                </a:lnTo>
                <a:lnTo>
                  <a:pt x="222841" y="356835"/>
                </a:lnTo>
                <a:lnTo>
                  <a:pt x="215738" y="369098"/>
                </a:lnTo>
                <a:lnTo>
                  <a:pt x="208102" y="381086"/>
                </a:lnTo>
                <a:lnTo>
                  <a:pt x="199789" y="392278"/>
                </a:lnTo>
                <a:lnTo>
                  <a:pt x="190656" y="402156"/>
                </a:lnTo>
                <a:lnTo>
                  <a:pt x="180561" y="410198"/>
                </a:lnTo>
                <a:lnTo>
                  <a:pt x="169359" y="415885"/>
                </a:lnTo>
                <a:lnTo>
                  <a:pt x="156907" y="418697"/>
                </a:lnTo>
                <a:lnTo>
                  <a:pt x="153263" y="418896"/>
                </a:lnTo>
                <a:lnTo>
                  <a:pt x="138616" y="416823"/>
                </a:lnTo>
                <a:lnTo>
                  <a:pt x="127844" y="410567"/>
                </a:lnTo>
                <a:lnTo>
                  <a:pt x="120322" y="401000"/>
                </a:lnTo>
                <a:lnTo>
                  <a:pt x="115425" y="388991"/>
                </a:lnTo>
                <a:lnTo>
                  <a:pt x="112528" y="375410"/>
                </a:lnTo>
                <a:lnTo>
                  <a:pt x="111005" y="361128"/>
                </a:lnTo>
                <a:lnTo>
                  <a:pt x="110232" y="347014"/>
                </a:lnTo>
                <a:lnTo>
                  <a:pt x="109583" y="333939"/>
                </a:lnTo>
                <a:lnTo>
                  <a:pt x="109308" y="330225"/>
                </a:lnTo>
                <a:lnTo>
                  <a:pt x="97592" y="333097"/>
                </a:lnTo>
                <a:lnTo>
                  <a:pt x="85387" y="334178"/>
                </a:lnTo>
                <a:lnTo>
                  <a:pt x="73812" y="337248"/>
                </a:lnTo>
                <a:lnTo>
                  <a:pt x="62899" y="341512"/>
                </a:lnTo>
                <a:lnTo>
                  <a:pt x="49711" y="346185"/>
                </a:lnTo>
                <a:lnTo>
                  <a:pt x="37421" y="351811"/>
                </a:lnTo>
                <a:lnTo>
                  <a:pt x="31165" y="356489"/>
                </a:lnTo>
                <a:lnTo>
                  <a:pt x="20311" y="349717"/>
                </a:lnTo>
                <a:lnTo>
                  <a:pt x="11964" y="345729"/>
                </a:lnTo>
                <a:lnTo>
                  <a:pt x="3334" y="339242"/>
                </a:lnTo>
                <a:lnTo>
                  <a:pt x="0" y="335711"/>
                </a:lnTo>
                <a:lnTo>
                  <a:pt x="6849" y="326396"/>
                </a:lnTo>
                <a:lnTo>
                  <a:pt x="15351" y="316755"/>
                </a:lnTo>
                <a:lnTo>
                  <a:pt x="24790" y="307040"/>
                </a:lnTo>
                <a:lnTo>
                  <a:pt x="34453" y="297505"/>
                </a:lnTo>
                <a:lnTo>
                  <a:pt x="43624" y="288402"/>
                </a:lnTo>
                <a:lnTo>
                  <a:pt x="50584" y="281101"/>
                </a:lnTo>
                <a:lnTo>
                  <a:pt x="60076" y="272056"/>
                </a:lnTo>
                <a:lnTo>
                  <a:pt x="69527" y="264448"/>
                </a:lnTo>
                <a:lnTo>
                  <a:pt x="78409" y="256679"/>
                </a:lnTo>
                <a:lnTo>
                  <a:pt x="87039" y="247526"/>
                </a:lnTo>
                <a:lnTo>
                  <a:pt x="95285" y="237821"/>
                </a:lnTo>
                <a:lnTo>
                  <a:pt x="103553" y="228077"/>
                </a:lnTo>
                <a:lnTo>
                  <a:pt x="107759" y="223418"/>
                </a:lnTo>
                <a:lnTo>
                  <a:pt x="117068" y="214019"/>
                </a:lnTo>
                <a:lnTo>
                  <a:pt x="124906" y="204326"/>
                </a:lnTo>
                <a:lnTo>
                  <a:pt x="128981" y="193751"/>
                </a:lnTo>
                <a:lnTo>
                  <a:pt x="130326" y="181732"/>
                </a:lnTo>
                <a:lnTo>
                  <a:pt x="130550" y="168706"/>
                </a:lnTo>
                <a:lnTo>
                  <a:pt x="130353" y="155636"/>
                </a:lnTo>
                <a:lnTo>
                  <a:pt x="130340" y="147180"/>
                </a:lnTo>
                <a:lnTo>
                  <a:pt x="131228" y="133275"/>
                </a:lnTo>
                <a:lnTo>
                  <a:pt x="133469" y="120841"/>
                </a:lnTo>
                <a:lnTo>
                  <a:pt x="137183" y="109405"/>
                </a:lnTo>
                <a:lnTo>
                  <a:pt x="142496" y="98492"/>
                </a:lnTo>
                <a:lnTo>
                  <a:pt x="149530" y="87626"/>
                </a:lnTo>
                <a:lnTo>
                  <a:pt x="158394" y="76352"/>
                </a:lnTo>
                <a:lnTo>
                  <a:pt x="168512" y="66487"/>
                </a:lnTo>
                <a:lnTo>
                  <a:pt x="178416" y="60475"/>
                </a:lnTo>
                <a:lnTo>
                  <a:pt x="189583" y="55602"/>
                </a:lnTo>
                <a:lnTo>
                  <a:pt x="195884" y="52844"/>
                </a:lnTo>
                <a:lnTo>
                  <a:pt x="207329" y="45054"/>
                </a:lnTo>
                <a:lnTo>
                  <a:pt x="214726" y="34969"/>
                </a:lnTo>
                <a:lnTo>
                  <a:pt x="219683" y="23331"/>
                </a:lnTo>
                <a:lnTo>
                  <a:pt x="223807" y="10880"/>
                </a:lnTo>
                <a:lnTo>
                  <a:pt x="2279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335120" y="1418587"/>
            <a:ext cx="21209" cy="141846"/>
          </a:xfrm>
          <a:custGeom>
            <a:avLst/>
            <a:gdLst/>
            <a:ahLst/>
            <a:cxnLst/>
            <a:rect l="l" t="t" r="r" b="b"/>
            <a:pathLst>
              <a:path w="21209" h="141846">
                <a:moveTo>
                  <a:pt x="0" y="141846"/>
                </a:moveTo>
                <a:lnTo>
                  <a:pt x="664" y="129513"/>
                </a:lnTo>
                <a:lnTo>
                  <a:pt x="4968" y="117960"/>
                </a:lnTo>
                <a:lnTo>
                  <a:pt x="10055" y="106557"/>
                </a:lnTo>
                <a:lnTo>
                  <a:pt x="12687" y="97612"/>
                </a:lnTo>
                <a:lnTo>
                  <a:pt x="14222" y="84939"/>
                </a:lnTo>
                <a:lnTo>
                  <a:pt x="15545" y="72342"/>
                </a:lnTo>
                <a:lnTo>
                  <a:pt x="15684" y="71412"/>
                </a:lnTo>
                <a:lnTo>
                  <a:pt x="16497" y="66217"/>
                </a:lnTo>
                <a:lnTo>
                  <a:pt x="17640" y="60236"/>
                </a:lnTo>
                <a:lnTo>
                  <a:pt x="18097" y="54444"/>
                </a:lnTo>
                <a:lnTo>
                  <a:pt x="18041" y="41675"/>
                </a:lnTo>
                <a:lnTo>
                  <a:pt x="17409" y="29259"/>
                </a:lnTo>
                <a:lnTo>
                  <a:pt x="18021" y="19926"/>
                </a:lnTo>
                <a:lnTo>
                  <a:pt x="18922" y="14300"/>
                </a:lnTo>
                <a:lnTo>
                  <a:pt x="17741" y="4254"/>
                </a:lnTo>
                <a:lnTo>
                  <a:pt x="212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432161" y="1414079"/>
            <a:ext cx="84823" cy="180035"/>
          </a:xfrm>
          <a:custGeom>
            <a:avLst/>
            <a:gdLst/>
            <a:ahLst/>
            <a:cxnLst/>
            <a:rect l="l" t="t" r="r" b="b"/>
            <a:pathLst>
              <a:path w="84823" h="180035">
                <a:moveTo>
                  <a:pt x="0" y="180035"/>
                </a:moveTo>
                <a:lnTo>
                  <a:pt x="4489" y="169512"/>
                </a:lnTo>
                <a:lnTo>
                  <a:pt x="5288" y="156678"/>
                </a:lnTo>
                <a:lnTo>
                  <a:pt x="4667" y="143598"/>
                </a:lnTo>
                <a:lnTo>
                  <a:pt x="4724" y="133743"/>
                </a:lnTo>
                <a:lnTo>
                  <a:pt x="5422" y="126364"/>
                </a:lnTo>
                <a:lnTo>
                  <a:pt x="8026" y="120561"/>
                </a:lnTo>
                <a:lnTo>
                  <a:pt x="11709" y="114236"/>
                </a:lnTo>
                <a:lnTo>
                  <a:pt x="15087" y="108470"/>
                </a:lnTo>
                <a:lnTo>
                  <a:pt x="15748" y="103123"/>
                </a:lnTo>
                <a:lnTo>
                  <a:pt x="18796" y="97167"/>
                </a:lnTo>
                <a:lnTo>
                  <a:pt x="22233" y="85106"/>
                </a:lnTo>
                <a:lnTo>
                  <a:pt x="22855" y="72455"/>
                </a:lnTo>
                <a:lnTo>
                  <a:pt x="22999" y="68706"/>
                </a:lnTo>
                <a:lnTo>
                  <a:pt x="23811" y="55786"/>
                </a:lnTo>
                <a:lnTo>
                  <a:pt x="25707" y="42340"/>
                </a:lnTo>
                <a:lnTo>
                  <a:pt x="29760" y="29944"/>
                </a:lnTo>
                <a:lnTo>
                  <a:pt x="36004" y="21120"/>
                </a:lnTo>
                <a:lnTo>
                  <a:pt x="46785" y="14611"/>
                </a:lnTo>
                <a:lnTo>
                  <a:pt x="59326" y="11299"/>
                </a:lnTo>
                <a:lnTo>
                  <a:pt x="60413" y="11036"/>
                </a:lnTo>
                <a:lnTo>
                  <a:pt x="65062" y="9905"/>
                </a:lnTo>
                <a:lnTo>
                  <a:pt x="70929" y="9804"/>
                </a:lnTo>
                <a:lnTo>
                  <a:pt x="75145" y="7759"/>
                </a:lnTo>
                <a:lnTo>
                  <a:pt x="78663" y="6070"/>
                </a:lnTo>
                <a:lnTo>
                  <a:pt x="81483" y="2197"/>
                </a:lnTo>
                <a:lnTo>
                  <a:pt x="848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454475" y="1503081"/>
            <a:ext cx="13385" cy="50711"/>
          </a:xfrm>
          <a:custGeom>
            <a:avLst/>
            <a:gdLst/>
            <a:ahLst/>
            <a:cxnLst/>
            <a:rect l="l" t="t" r="r" b="b"/>
            <a:pathLst>
              <a:path w="13385" h="50711">
                <a:moveTo>
                  <a:pt x="13385" y="50711"/>
                </a:moveTo>
                <a:lnTo>
                  <a:pt x="7749" y="39109"/>
                </a:lnTo>
                <a:lnTo>
                  <a:pt x="4577" y="26467"/>
                </a:lnTo>
                <a:lnTo>
                  <a:pt x="4229" y="22834"/>
                </a:lnTo>
                <a:lnTo>
                  <a:pt x="3835" y="14960"/>
                </a:lnTo>
                <a:lnTo>
                  <a:pt x="1295" y="779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194157" y="1625890"/>
            <a:ext cx="22834" cy="76860"/>
          </a:xfrm>
          <a:custGeom>
            <a:avLst/>
            <a:gdLst/>
            <a:ahLst/>
            <a:cxnLst/>
            <a:rect l="l" t="t" r="r" b="b"/>
            <a:pathLst>
              <a:path w="22834" h="76860">
                <a:moveTo>
                  <a:pt x="18288" y="5232"/>
                </a:moveTo>
                <a:lnTo>
                  <a:pt x="17500" y="7594"/>
                </a:lnTo>
                <a:lnTo>
                  <a:pt x="17630" y="8079"/>
                </a:lnTo>
                <a:lnTo>
                  <a:pt x="21259" y="2444"/>
                </a:lnTo>
                <a:lnTo>
                  <a:pt x="19177" y="2641"/>
                </a:lnTo>
                <a:lnTo>
                  <a:pt x="18288" y="5232"/>
                </a:lnTo>
                <a:close/>
              </a:path>
              <a:path w="22834" h="76860">
                <a:moveTo>
                  <a:pt x="17630" y="8079"/>
                </a:moveTo>
                <a:lnTo>
                  <a:pt x="1155" y="33654"/>
                </a:lnTo>
                <a:lnTo>
                  <a:pt x="2108" y="35902"/>
                </a:lnTo>
                <a:lnTo>
                  <a:pt x="0" y="44208"/>
                </a:lnTo>
                <a:lnTo>
                  <a:pt x="1447" y="46316"/>
                </a:lnTo>
                <a:lnTo>
                  <a:pt x="4914" y="51282"/>
                </a:lnTo>
                <a:lnTo>
                  <a:pt x="7645" y="53606"/>
                </a:lnTo>
                <a:lnTo>
                  <a:pt x="9232" y="59321"/>
                </a:lnTo>
                <a:lnTo>
                  <a:pt x="11074" y="65989"/>
                </a:lnTo>
                <a:lnTo>
                  <a:pt x="16319" y="66001"/>
                </a:lnTo>
                <a:lnTo>
                  <a:pt x="21285" y="70078"/>
                </a:lnTo>
                <a:lnTo>
                  <a:pt x="24511" y="72720"/>
                </a:lnTo>
                <a:lnTo>
                  <a:pt x="26352" y="76860"/>
                </a:lnTo>
                <a:lnTo>
                  <a:pt x="31102" y="75285"/>
                </a:lnTo>
                <a:lnTo>
                  <a:pt x="33489" y="74498"/>
                </a:lnTo>
                <a:lnTo>
                  <a:pt x="36118" y="75590"/>
                </a:lnTo>
                <a:lnTo>
                  <a:pt x="39547" y="71881"/>
                </a:lnTo>
                <a:lnTo>
                  <a:pt x="39446" y="68097"/>
                </a:lnTo>
                <a:lnTo>
                  <a:pt x="39319" y="65062"/>
                </a:lnTo>
                <a:lnTo>
                  <a:pt x="39192" y="60921"/>
                </a:lnTo>
                <a:lnTo>
                  <a:pt x="37363" y="59626"/>
                </a:lnTo>
                <a:lnTo>
                  <a:pt x="34290" y="57454"/>
                </a:lnTo>
                <a:lnTo>
                  <a:pt x="31445" y="55448"/>
                </a:lnTo>
                <a:lnTo>
                  <a:pt x="28473" y="49822"/>
                </a:lnTo>
                <a:lnTo>
                  <a:pt x="25971" y="47370"/>
                </a:lnTo>
                <a:lnTo>
                  <a:pt x="22758" y="44208"/>
                </a:lnTo>
                <a:lnTo>
                  <a:pt x="21945" y="42735"/>
                </a:lnTo>
                <a:lnTo>
                  <a:pt x="21107" y="38188"/>
                </a:lnTo>
                <a:lnTo>
                  <a:pt x="19454" y="25524"/>
                </a:lnTo>
                <a:lnTo>
                  <a:pt x="18465" y="12890"/>
                </a:lnTo>
                <a:lnTo>
                  <a:pt x="18275" y="10490"/>
                </a:lnTo>
                <a:lnTo>
                  <a:pt x="17630" y="8079"/>
                </a:lnTo>
                <a:close/>
              </a:path>
              <a:path w="22834" h="76860">
                <a:moveTo>
                  <a:pt x="22834" y="0"/>
                </a:moveTo>
                <a:lnTo>
                  <a:pt x="21259" y="2444"/>
                </a:lnTo>
                <a:lnTo>
                  <a:pt x="21996" y="2374"/>
                </a:lnTo>
                <a:lnTo>
                  <a:pt x="22834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194158" y="1625890"/>
            <a:ext cx="39547" cy="76860"/>
          </a:xfrm>
          <a:custGeom>
            <a:avLst/>
            <a:gdLst/>
            <a:ahLst/>
            <a:cxnLst/>
            <a:rect l="l" t="t" r="r" b="b"/>
            <a:pathLst>
              <a:path w="39547" h="76860">
                <a:moveTo>
                  <a:pt x="1155" y="33654"/>
                </a:moveTo>
                <a:lnTo>
                  <a:pt x="2108" y="35902"/>
                </a:lnTo>
                <a:lnTo>
                  <a:pt x="0" y="44208"/>
                </a:lnTo>
                <a:lnTo>
                  <a:pt x="1447" y="46316"/>
                </a:lnTo>
                <a:lnTo>
                  <a:pt x="4914" y="51282"/>
                </a:lnTo>
                <a:lnTo>
                  <a:pt x="7645" y="53606"/>
                </a:lnTo>
                <a:lnTo>
                  <a:pt x="9232" y="59321"/>
                </a:lnTo>
                <a:lnTo>
                  <a:pt x="11074" y="65989"/>
                </a:lnTo>
                <a:lnTo>
                  <a:pt x="16319" y="66001"/>
                </a:lnTo>
                <a:lnTo>
                  <a:pt x="21285" y="70078"/>
                </a:lnTo>
                <a:lnTo>
                  <a:pt x="24511" y="72720"/>
                </a:lnTo>
                <a:lnTo>
                  <a:pt x="26352" y="76860"/>
                </a:lnTo>
                <a:lnTo>
                  <a:pt x="31102" y="75285"/>
                </a:lnTo>
                <a:lnTo>
                  <a:pt x="33489" y="74498"/>
                </a:lnTo>
                <a:lnTo>
                  <a:pt x="36118" y="75590"/>
                </a:lnTo>
                <a:lnTo>
                  <a:pt x="37655" y="73926"/>
                </a:lnTo>
                <a:lnTo>
                  <a:pt x="39547" y="71881"/>
                </a:lnTo>
                <a:lnTo>
                  <a:pt x="39446" y="68097"/>
                </a:lnTo>
                <a:lnTo>
                  <a:pt x="39319" y="65062"/>
                </a:lnTo>
                <a:lnTo>
                  <a:pt x="39192" y="60921"/>
                </a:lnTo>
                <a:lnTo>
                  <a:pt x="37363" y="59626"/>
                </a:lnTo>
                <a:lnTo>
                  <a:pt x="34290" y="57454"/>
                </a:lnTo>
                <a:lnTo>
                  <a:pt x="31445" y="55448"/>
                </a:lnTo>
                <a:lnTo>
                  <a:pt x="28473" y="49822"/>
                </a:lnTo>
                <a:lnTo>
                  <a:pt x="25971" y="47370"/>
                </a:lnTo>
                <a:lnTo>
                  <a:pt x="22758" y="44208"/>
                </a:lnTo>
                <a:lnTo>
                  <a:pt x="21945" y="42735"/>
                </a:lnTo>
                <a:lnTo>
                  <a:pt x="21107" y="38188"/>
                </a:lnTo>
                <a:lnTo>
                  <a:pt x="19454" y="25524"/>
                </a:lnTo>
                <a:lnTo>
                  <a:pt x="18465" y="12890"/>
                </a:lnTo>
                <a:lnTo>
                  <a:pt x="18275" y="10490"/>
                </a:lnTo>
                <a:lnTo>
                  <a:pt x="17500" y="7594"/>
                </a:lnTo>
                <a:lnTo>
                  <a:pt x="18288" y="5232"/>
                </a:lnTo>
                <a:lnTo>
                  <a:pt x="19177" y="2641"/>
                </a:lnTo>
                <a:lnTo>
                  <a:pt x="21996" y="2374"/>
                </a:lnTo>
                <a:lnTo>
                  <a:pt x="228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258325" y="1641514"/>
            <a:ext cx="20296" cy="11696"/>
          </a:xfrm>
          <a:custGeom>
            <a:avLst/>
            <a:gdLst/>
            <a:ahLst/>
            <a:cxnLst/>
            <a:rect l="l" t="t" r="r" b="b"/>
            <a:pathLst>
              <a:path w="20296" h="11696">
                <a:moveTo>
                  <a:pt x="20296" y="0"/>
                </a:moveTo>
                <a:lnTo>
                  <a:pt x="18304" y="2689"/>
                </a:lnTo>
                <a:lnTo>
                  <a:pt x="18899" y="3251"/>
                </a:lnTo>
                <a:lnTo>
                  <a:pt x="20296" y="0"/>
                </a:lnTo>
                <a:close/>
              </a:path>
              <a:path w="20296" h="11696">
                <a:moveTo>
                  <a:pt x="5723" y="17445"/>
                </a:moveTo>
                <a:lnTo>
                  <a:pt x="6606" y="18478"/>
                </a:lnTo>
                <a:lnTo>
                  <a:pt x="18304" y="2689"/>
                </a:lnTo>
                <a:lnTo>
                  <a:pt x="13235" y="-2095"/>
                </a:lnTo>
                <a:lnTo>
                  <a:pt x="11292" y="-3429"/>
                </a:lnTo>
                <a:lnTo>
                  <a:pt x="7520" y="-6007"/>
                </a:lnTo>
                <a:lnTo>
                  <a:pt x="3888" y="-8445"/>
                </a:lnTo>
                <a:lnTo>
                  <a:pt x="624" y="-4178"/>
                </a:lnTo>
                <a:lnTo>
                  <a:pt x="0" y="6747"/>
                </a:lnTo>
                <a:lnTo>
                  <a:pt x="5723" y="174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258325" y="1633068"/>
            <a:ext cx="20296" cy="26924"/>
          </a:xfrm>
          <a:custGeom>
            <a:avLst/>
            <a:gdLst/>
            <a:ahLst/>
            <a:cxnLst/>
            <a:rect l="l" t="t" r="r" b="b"/>
            <a:pathLst>
              <a:path w="20296" h="26924">
                <a:moveTo>
                  <a:pt x="20296" y="8445"/>
                </a:moveTo>
                <a:lnTo>
                  <a:pt x="18899" y="11696"/>
                </a:lnTo>
                <a:lnTo>
                  <a:pt x="13235" y="6350"/>
                </a:lnTo>
                <a:lnTo>
                  <a:pt x="11292" y="5016"/>
                </a:lnTo>
                <a:lnTo>
                  <a:pt x="7520" y="2438"/>
                </a:lnTo>
                <a:lnTo>
                  <a:pt x="3888" y="0"/>
                </a:lnTo>
                <a:lnTo>
                  <a:pt x="624" y="4267"/>
                </a:lnTo>
                <a:lnTo>
                  <a:pt x="0" y="15192"/>
                </a:lnTo>
                <a:lnTo>
                  <a:pt x="5723" y="25890"/>
                </a:lnTo>
                <a:lnTo>
                  <a:pt x="6606" y="269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235207" y="1639373"/>
            <a:ext cx="29722" cy="33545"/>
          </a:xfrm>
          <a:custGeom>
            <a:avLst/>
            <a:gdLst/>
            <a:ahLst/>
            <a:cxnLst/>
            <a:rect l="l" t="t" r="r" b="b"/>
            <a:pathLst>
              <a:path w="29722" h="33545">
                <a:moveTo>
                  <a:pt x="29722" y="20616"/>
                </a:moveTo>
                <a:lnTo>
                  <a:pt x="24630" y="13395"/>
                </a:lnTo>
                <a:lnTo>
                  <a:pt x="15525" y="4722"/>
                </a:lnTo>
                <a:lnTo>
                  <a:pt x="5855" y="0"/>
                </a:lnTo>
                <a:lnTo>
                  <a:pt x="258" y="2366"/>
                </a:lnTo>
                <a:lnTo>
                  <a:pt x="0" y="12862"/>
                </a:lnTo>
                <a:lnTo>
                  <a:pt x="6361" y="23127"/>
                </a:lnTo>
                <a:lnTo>
                  <a:pt x="7903" y="24947"/>
                </a:lnTo>
                <a:lnTo>
                  <a:pt x="10329" y="27677"/>
                </a:lnTo>
                <a:lnTo>
                  <a:pt x="11738" y="30636"/>
                </a:lnTo>
                <a:lnTo>
                  <a:pt x="13504" y="33545"/>
                </a:lnTo>
                <a:lnTo>
                  <a:pt x="29722" y="206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235207" y="1639373"/>
            <a:ext cx="29722" cy="33545"/>
          </a:xfrm>
          <a:custGeom>
            <a:avLst/>
            <a:gdLst/>
            <a:ahLst/>
            <a:cxnLst/>
            <a:rect l="l" t="t" r="r" b="b"/>
            <a:pathLst>
              <a:path w="29722" h="33545">
                <a:moveTo>
                  <a:pt x="29722" y="20616"/>
                </a:moveTo>
                <a:lnTo>
                  <a:pt x="24630" y="13395"/>
                </a:lnTo>
                <a:lnTo>
                  <a:pt x="15525" y="4722"/>
                </a:lnTo>
                <a:lnTo>
                  <a:pt x="5855" y="0"/>
                </a:lnTo>
                <a:lnTo>
                  <a:pt x="258" y="2366"/>
                </a:lnTo>
                <a:lnTo>
                  <a:pt x="0" y="12862"/>
                </a:lnTo>
                <a:lnTo>
                  <a:pt x="6361" y="23127"/>
                </a:lnTo>
                <a:lnTo>
                  <a:pt x="7903" y="24947"/>
                </a:lnTo>
                <a:lnTo>
                  <a:pt x="10329" y="27677"/>
                </a:lnTo>
                <a:lnTo>
                  <a:pt x="11738" y="30636"/>
                </a:lnTo>
                <a:lnTo>
                  <a:pt x="13504" y="335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216805" y="1647512"/>
            <a:ext cx="27952" cy="41224"/>
          </a:xfrm>
          <a:custGeom>
            <a:avLst/>
            <a:gdLst/>
            <a:ahLst/>
            <a:cxnLst/>
            <a:rect l="l" t="t" r="r" b="b"/>
            <a:pathLst>
              <a:path w="27952" h="41224">
                <a:moveTo>
                  <a:pt x="5816" y="2006"/>
                </a:moveTo>
                <a:lnTo>
                  <a:pt x="0" y="5130"/>
                </a:lnTo>
                <a:lnTo>
                  <a:pt x="1130" y="9944"/>
                </a:lnTo>
                <a:lnTo>
                  <a:pt x="2222" y="15278"/>
                </a:lnTo>
                <a:lnTo>
                  <a:pt x="3213" y="20129"/>
                </a:lnTo>
                <a:lnTo>
                  <a:pt x="4737" y="25577"/>
                </a:lnTo>
                <a:lnTo>
                  <a:pt x="7302" y="29743"/>
                </a:lnTo>
                <a:lnTo>
                  <a:pt x="9880" y="33896"/>
                </a:lnTo>
                <a:lnTo>
                  <a:pt x="13271" y="37058"/>
                </a:lnTo>
                <a:lnTo>
                  <a:pt x="15519" y="41224"/>
                </a:lnTo>
                <a:lnTo>
                  <a:pt x="27952" y="20167"/>
                </a:lnTo>
                <a:lnTo>
                  <a:pt x="24587" y="17437"/>
                </a:lnTo>
                <a:lnTo>
                  <a:pt x="23533" y="15392"/>
                </a:lnTo>
                <a:lnTo>
                  <a:pt x="21132" y="10731"/>
                </a:lnTo>
                <a:lnTo>
                  <a:pt x="20815" y="6350"/>
                </a:lnTo>
                <a:lnTo>
                  <a:pt x="16281" y="3098"/>
                </a:lnTo>
                <a:lnTo>
                  <a:pt x="12954" y="711"/>
                </a:lnTo>
                <a:lnTo>
                  <a:pt x="9563" y="0"/>
                </a:lnTo>
                <a:lnTo>
                  <a:pt x="5816" y="20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216805" y="1647512"/>
            <a:ext cx="27952" cy="41224"/>
          </a:xfrm>
          <a:custGeom>
            <a:avLst/>
            <a:gdLst/>
            <a:ahLst/>
            <a:cxnLst/>
            <a:rect l="l" t="t" r="r" b="b"/>
            <a:pathLst>
              <a:path w="27952" h="41224">
                <a:moveTo>
                  <a:pt x="27952" y="20167"/>
                </a:moveTo>
                <a:lnTo>
                  <a:pt x="26149" y="18643"/>
                </a:lnTo>
                <a:lnTo>
                  <a:pt x="24587" y="17437"/>
                </a:lnTo>
                <a:lnTo>
                  <a:pt x="23533" y="15392"/>
                </a:lnTo>
                <a:lnTo>
                  <a:pt x="21132" y="10731"/>
                </a:lnTo>
                <a:lnTo>
                  <a:pt x="20815" y="6350"/>
                </a:lnTo>
                <a:lnTo>
                  <a:pt x="16281" y="3098"/>
                </a:lnTo>
                <a:lnTo>
                  <a:pt x="12954" y="711"/>
                </a:lnTo>
                <a:lnTo>
                  <a:pt x="9563" y="0"/>
                </a:lnTo>
                <a:lnTo>
                  <a:pt x="5816" y="2006"/>
                </a:lnTo>
                <a:lnTo>
                  <a:pt x="0" y="5130"/>
                </a:lnTo>
                <a:lnTo>
                  <a:pt x="1130" y="9944"/>
                </a:lnTo>
                <a:lnTo>
                  <a:pt x="2222" y="15278"/>
                </a:lnTo>
                <a:lnTo>
                  <a:pt x="3213" y="20129"/>
                </a:lnTo>
                <a:lnTo>
                  <a:pt x="4737" y="25577"/>
                </a:lnTo>
                <a:lnTo>
                  <a:pt x="7302" y="29743"/>
                </a:lnTo>
                <a:lnTo>
                  <a:pt x="9880" y="33896"/>
                </a:lnTo>
                <a:lnTo>
                  <a:pt x="13271" y="37058"/>
                </a:lnTo>
                <a:lnTo>
                  <a:pt x="15519" y="41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607596" y="1753063"/>
            <a:ext cx="74328" cy="185915"/>
          </a:xfrm>
          <a:custGeom>
            <a:avLst/>
            <a:gdLst/>
            <a:ahLst/>
            <a:cxnLst/>
            <a:rect l="l" t="t" r="r" b="b"/>
            <a:pathLst>
              <a:path w="74328" h="185915">
                <a:moveTo>
                  <a:pt x="0" y="185915"/>
                </a:moveTo>
                <a:lnTo>
                  <a:pt x="3844" y="173350"/>
                </a:lnTo>
                <a:lnTo>
                  <a:pt x="9388" y="161909"/>
                </a:lnTo>
                <a:lnTo>
                  <a:pt x="15877" y="151082"/>
                </a:lnTo>
                <a:lnTo>
                  <a:pt x="22556" y="140362"/>
                </a:lnTo>
                <a:lnTo>
                  <a:pt x="26492" y="133489"/>
                </a:lnTo>
                <a:lnTo>
                  <a:pt x="33308" y="122431"/>
                </a:lnTo>
                <a:lnTo>
                  <a:pt x="40665" y="112414"/>
                </a:lnTo>
                <a:lnTo>
                  <a:pt x="48020" y="102613"/>
                </a:lnTo>
                <a:lnTo>
                  <a:pt x="54829" y="92206"/>
                </a:lnTo>
                <a:lnTo>
                  <a:pt x="60549" y="80369"/>
                </a:lnTo>
                <a:lnTo>
                  <a:pt x="62357" y="75222"/>
                </a:lnTo>
                <a:lnTo>
                  <a:pt x="66731" y="61654"/>
                </a:lnTo>
                <a:lnTo>
                  <a:pt x="69967" y="51926"/>
                </a:lnTo>
                <a:lnTo>
                  <a:pt x="72205" y="44731"/>
                </a:lnTo>
                <a:lnTo>
                  <a:pt x="73583" y="38763"/>
                </a:lnTo>
                <a:lnTo>
                  <a:pt x="74245" y="32714"/>
                </a:lnTo>
                <a:lnTo>
                  <a:pt x="74328" y="25278"/>
                </a:lnTo>
                <a:lnTo>
                  <a:pt x="73975" y="15148"/>
                </a:lnTo>
                <a:lnTo>
                  <a:pt x="73325" y="1017"/>
                </a:lnTo>
                <a:lnTo>
                  <a:pt x="732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427701" y="1248352"/>
            <a:ext cx="58242" cy="40815"/>
          </a:xfrm>
          <a:custGeom>
            <a:avLst/>
            <a:gdLst/>
            <a:ahLst/>
            <a:cxnLst/>
            <a:rect l="l" t="t" r="r" b="b"/>
            <a:pathLst>
              <a:path w="58242" h="40815">
                <a:moveTo>
                  <a:pt x="58242" y="0"/>
                </a:moveTo>
                <a:lnTo>
                  <a:pt x="50221" y="9873"/>
                </a:lnTo>
                <a:lnTo>
                  <a:pt x="41768" y="19451"/>
                </a:lnTo>
                <a:lnTo>
                  <a:pt x="37604" y="23304"/>
                </a:lnTo>
                <a:lnTo>
                  <a:pt x="28286" y="30474"/>
                </a:lnTo>
                <a:lnTo>
                  <a:pt x="16718" y="37305"/>
                </a:lnTo>
                <a:lnTo>
                  <a:pt x="4866" y="40815"/>
                </a:lnTo>
                <a:lnTo>
                  <a:pt x="0" y="405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259602" y="1127516"/>
            <a:ext cx="201726" cy="150914"/>
          </a:xfrm>
          <a:custGeom>
            <a:avLst/>
            <a:gdLst/>
            <a:ahLst/>
            <a:cxnLst/>
            <a:rect l="l" t="t" r="r" b="b"/>
            <a:pathLst>
              <a:path w="201726" h="150914">
                <a:moveTo>
                  <a:pt x="97713" y="147027"/>
                </a:moveTo>
                <a:lnTo>
                  <a:pt x="105041" y="150914"/>
                </a:lnTo>
                <a:lnTo>
                  <a:pt x="111379" y="146265"/>
                </a:lnTo>
                <a:lnTo>
                  <a:pt x="119405" y="144907"/>
                </a:lnTo>
                <a:lnTo>
                  <a:pt x="125536" y="143827"/>
                </a:lnTo>
                <a:lnTo>
                  <a:pt x="137802" y="140822"/>
                </a:lnTo>
                <a:lnTo>
                  <a:pt x="148349" y="135682"/>
                </a:lnTo>
                <a:lnTo>
                  <a:pt x="158838" y="126568"/>
                </a:lnTo>
                <a:lnTo>
                  <a:pt x="165331" y="120690"/>
                </a:lnTo>
                <a:lnTo>
                  <a:pt x="175689" y="114564"/>
                </a:lnTo>
                <a:lnTo>
                  <a:pt x="187655" y="109232"/>
                </a:lnTo>
                <a:lnTo>
                  <a:pt x="192036" y="107251"/>
                </a:lnTo>
                <a:lnTo>
                  <a:pt x="194983" y="105359"/>
                </a:lnTo>
                <a:lnTo>
                  <a:pt x="197599" y="101561"/>
                </a:lnTo>
                <a:lnTo>
                  <a:pt x="200126" y="97878"/>
                </a:lnTo>
                <a:lnTo>
                  <a:pt x="200609" y="93205"/>
                </a:lnTo>
                <a:lnTo>
                  <a:pt x="201244" y="88836"/>
                </a:lnTo>
                <a:lnTo>
                  <a:pt x="201726" y="85471"/>
                </a:lnTo>
                <a:lnTo>
                  <a:pt x="200825" y="79806"/>
                </a:lnTo>
                <a:lnTo>
                  <a:pt x="200482" y="76962"/>
                </a:lnTo>
                <a:lnTo>
                  <a:pt x="199986" y="72936"/>
                </a:lnTo>
                <a:lnTo>
                  <a:pt x="197192" y="66916"/>
                </a:lnTo>
                <a:lnTo>
                  <a:pt x="194627" y="63588"/>
                </a:lnTo>
                <a:lnTo>
                  <a:pt x="191084" y="59004"/>
                </a:lnTo>
                <a:lnTo>
                  <a:pt x="187972" y="54394"/>
                </a:lnTo>
                <a:lnTo>
                  <a:pt x="185039" y="49377"/>
                </a:lnTo>
                <a:lnTo>
                  <a:pt x="181133" y="43470"/>
                </a:lnTo>
                <a:lnTo>
                  <a:pt x="173158" y="32527"/>
                </a:lnTo>
                <a:lnTo>
                  <a:pt x="163993" y="20163"/>
                </a:lnTo>
                <a:lnTo>
                  <a:pt x="155748" y="8585"/>
                </a:lnTo>
                <a:lnTo>
                  <a:pt x="150533" y="0"/>
                </a:lnTo>
                <a:lnTo>
                  <a:pt x="18313" y="43764"/>
                </a:lnTo>
                <a:lnTo>
                  <a:pt x="11301" y="57930"/>
                </a:lnTo>
                <a:lnTo>
                  <a:pt x="7943" y="70091"/>
                </a:lnTo>
                <a:lnTo>
                  <a:pt x="4726" y="82332"/>
                </a:lnTo>
                <a:lnTo>
                  <a:pt x="0" y="93954"/>
                </a:lnTo>
                <a:lnTo>
                  <a:pt x="4226" y="97500"/>
                </a:lnTo>
                <a:lnTo>
                  <a:pt x="14940" y="104238"/>
                </a:lnTo>
                <a:lnTo>
                  <a:pt x="26139" y="110418"/>
                </a:lnTo>
                <a:lnTo>
                  <a:pt x="36626" y="117703"/>
                </a:lnTo>
                <a:lnTo>
                  <a:pt x="41529" y="121907"/>
                </a:lnTo>
                <a:lnTo>
                  <a:pt x="44081" y="127419"/>
                </a:lnTo>
                <a:lnTo>
                  <a:pt x="48348" y="131483"/>
                </a:lnTo>
                <a:lnTo>
                  <a:pt x="53454" y="126809"/>
                </a:lnTo>
                <a:lnTo>
                  <a:pt x="50444" y="122339"/>
                </a:lnTo>
                <a:lnTo>
                  <a:pt x="51866" y="116255"/>
                </a:lnTo>
                <a:lnTo>
                  <a:pt x="52895" y="111937"/>
                </a:lnTo>
                <a:lnTo>
                  <a:pt x="55029" y="108013"/>
                </a:lnTo>
                <a:lnTo>
                  <a:pt x="58166" y="104749"/>
                </a:lnTo>
                <a:lnTo>
                  <a:pt x="63728" y="108813"/>
                </a:lnTo>
                <a:lnTo>
                  <a:pt x="67805" y="112318"/>
                </a:lnTo>
                <a:lnTo>
                  <a:pt x="71907" y="116852"/>
                </a:lnTo>
                <a:lnTo>
                  <a:pt x="75463" y="120764"/>
                </a:lnTo>
                <a:lnTo>
                  <a:pt x="80225" y="123786"/>
                </a:lnTo>
                <a:lnTo>
                  <a:pt x="83604" y="127762"/>
                </a:lnTo>
                <a:lnTo>
                  <a:pt x="89382" y="134556"/>
                </a:lnTo>
                <a:lnTo>
                  <a:pt x="89077" y="142468"/>
                </a:lnTo>
                <a:lnTo>
                  <a:pt x="97713" y="14702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259602" y="1127516"/>
            <a:ext cx="201726" cy="150914"/>
          </a:xfrm>
          <a:custGeom>
            <a:avLst/>
            <a:gdLst/>
            <a:ahLst/>
            <a:cxnLst/>
            <a:rect l="l" t="t" r="r" b="b"/>
            <a:pathLst>
              <a:path w="201726" h="150914">
                <a:moveTo>
                  <a:pt x="150533" y="0"/>
                </a:moveTo>
                <a:lnTo>
                  <a:pt x="155748" y="8585"/>
                </a:lnTo>
                <a:lnTo>
                  <a:pt x="163993" y="20163"/>
                </a:lnTo>
                <a:lnTo>
                  <a:pt x="173158" y="32527"/>
                </a:lnTo>
                <a:lnTo>
                  <a:pt x="181133" y="43470"/>
                </a:lnTo>
                <a:lnTo>
                  <a:pt x="185039" y="49377"/>
                </a:lnTo>
                <a:lnTo>
                  <a:pt x="187972" y="54394"/>
                </a:lnTo>
                <a:lnTo>
                  <a:pt x="191084" y="59004"/>
                </a:lnTo>
                <a:lnTo>
                  <a:pt x="194627" y="63588"/>
                </a:lnTo>
                <a:lnTo>
                  <a:pt x="197192" y="66916"/>
                </a:lnTo>
                <a:lnTo>
                  <a:pt x="199986" y="72936"/>
                </a:lnTo>
                <a:lnTo>
                  <a:pt x="200482" y="76962"/>
                </a:lnTo>
                <a:lnTo>
                  <a:pt x="200825" y="79806"/>
                </a:lnTo>
                <a:lnTo>
                  <a:pt x="201726" y="85471"/>
                </a:lnTo>
                <a:lnTo>
                  <a:pt x="201244" y="88836"/>
                </a:lnTo>
                <a:lnTo>
                  <a:pt x="200609" y="93205"/>
                </a:lnTo>
                <a:lnTo>
                  <a:pt x="200126" y="97878"/>
                </a:lnTo>
                <a:lnTo>
                  <a:pt x="197599" y="101561"/>
                </a:lnTo>
                <a:lnTo>
                  <a:pt x="194983" y="105359"/>
                </a:lnTo>
                <a:lnTo>
                  <a:pt x="192036" y="107251"/>
                </a:lnTo>
                <a:lnTo>
                  <a:pt x="187655" y="109232"/>
                </a:lnTo>
                <a:lnTo>
                  <a:pt x="175689" y="114564"/>
                </a:lnTo>
                <a:lnTo>
                  <a:pt x="165331" y="120690"/>
                </a:lnTo>
                <a:lnTo>
                  <a:pt x="158838" y="126568"/>
                </a:lnTo>
                <a:lnTo>
                  <a:pt x="148349" y="135682"/>
                </a:lnTo>
                <a:lnTo>
                  <a:pt x="137802" y="140822"/>
                </a:lnTo>
                <a:lnTo>
                  <a:pt x="125536" y="143827"/>
                </a:lnTo>
                <a:lnTo>
                  <a:pt x="119405" y="144907"/>
                </a:lnTo>
                <a:lnTo>
                  <a:pt x="111379" y="146265"/>
                </a:lnTo>
                <a:lnTo>
                  <a:pt x="105041" y="150914"/>
                </a:lnTo>
                <a:lnTo>
                  <a:pt x="97713" y="147027"/>
                </a:lnTo>
                <a:lnTo>
                  <a:pt x="89077" y="142468"/>
                </a:lnTo>
                <a:lnTo>
                  <a:pt x="89382" y="134556"/>
                </a:lnTo>
                <a:lnTo>
                  <a:pt x="83604" y="127762"/>
                </a:lnTo>
                <a:lnTo>
                  <a:pt x="80225" y="123786"/>
                </a:lnTo>
                <a:lnTo>
                  <a:pt x="75463" y="120764"/>
                </a:lnTo>
                <a:lnTo>
                  <a:pt x="71907" y="116852"/>
                </a:lnTo>
                <a:lnTo>
                  <a:pt x="67805" y="112318"/>
                </a:lnTo>
                <a:lnTo>
                  <a:pt x="63728" y="108813"/>
                </a:lnTo>
                <a:lnTo>
                  <a:pt x="58166" y="104749"/>
                </a:lnTo>
                <a:lnTo>
                  <a:pt x="55029" y="108013"/>
                </a:lnTo>
                <a:lnTo>
                  <a:pt x="52895" y="111937"/>
                </a:lnTo>
                <a:lnTo>
                  <a:pt x="51866" y="116255"/>
                </a:lnTo>
                <a:lnTo>
                  <a:pt x="50444" y="122339"/>
                </a:lnTo>
                <a:lnTo>
                  <a:pt x="53454" y="126809"/>
                </a:lnTo>
                <a:lnTo>
                  <a:pt x="48348" y="131483"/>
                </a:lnTo>
                <a:lnTo>
                  <a:pt x="44081" y="127419"/>
                </a:lnTo>
                <a:lnTo>
                  <a:pt x="41529" y="121907"/>
                </a:lnTo>
                <a:lnTo>
                  <a:pt x="36626" y="117703"/>
                </a:lnTo>
                <a:lnTo>
                  <a:pt x="26139" y="110418"/>
                </a:lnTo>
                <a:lnTo>
                  <a:pt x="14940" y="104238"/>
                </a:lnTo>
                <a:lnTo>
                  <a:pt x="4226" y="97500"/>
                </a:lnTo>
                <a:lnTo>
                  <a:pt x="0" y="93954"/>
                </a:lnTo>
                <a:lnTo>
                  <a:pt x="4726" y="82332"/>
                </a:lnTo>
                <a:lnTo>
                  <a:pt x="7943" y="70091"/>
                </a:lnTo>
                <a:lnTo>
                  <a:pt x="11301" y="57930"/>
                </a:lnTo>
                <a:lnTo>
                  <a:pt x="16450" y="46547"/>
                </a:lnTo>
                <a:lnTo>
                  <a:pt x="18313" y="437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284191" y="1277110"/>
            <a:ext cx="25387" cy="57823"/>
          </a:xfrm>
          <a:custGeom>
            <a:avLst/>
            <a:gdLst/>
            <a:ahLst/>
            <a:cxnLst/>
            <a:rect l="l" t="t" r="r" b="b"/>
            <a:pathLst>
              <a:path w="25387" h="57823">
                <a:moveTo>
                  <a:pt x="25387" y="57823"/>
                </a:moveTo>
                <a:lnTo>
                  <a:pt x="18044" y="47346"/>
                </a:lnTo>
                <a:lnTo>
                  <a:pt x="12315" y="36105"/>
                </a:lnTo>
                <a:lnTo>
                  <a:pt x="11760" y="34163"/>
                </a:lnTo>
                <a:lnTo>
                  <a:pt x="9969" y="27038"/>
                </a:lnTo>
                <a:lnTo>
                  <a:pt x="10909" y="21450"/>
                </a:lnTo>
                <a:lnTo>
                  <a:pt x="8547" y="15392"/>
                </a:lnTo>
                <a:lnTo>
                  <a:pt x="6388" y="9880"/>
                </a:lnTo>
                <a:lnTo>
                  <a:pt x="4660" y="5956"/>
                </a:lnTo>
                <a:lnTo>
                  <a:pt x="0" y="1854"/>
                </a:lnTo>
                <a:lnTo>
                  <a:pt x="330" y="1219"/>
                </a:lnTo>
                <a:lnTo>
                  <a:pt x="342" y="660"/>
                </a:lnTo>
                <a:lnTo>
                  <a:pt x="4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330241" y="1337955"/>
            <a:ext cx="2501" cy="14122"/>
          </a:xfrm>
          <a:custGeom>
            <a:avLst/>
            <a:gdLst/>
            <a:ahLst/>
            <a:cxnLst/>
            <a:rect l="l" t="t" r="r" b="b"/>
            <a:pathLst>
              <a:path w="2501" h="14122">
                <a:moveTo>
                  <a:pt x="2501" y="14122"/>
                </a:moveTo>
                <a:lnTo>
                  <a:pt x="761" y="9080"/>
                </a:lnTo>
                <a:lnTo>
                  <a:pt x="1854" y="459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326355" y="1256205"/>
            <a:ext cx="9385" cy="28740"/>
          </a:xfrm>
          <a:custGeom>
            <a:avLst/>
            <a:gdLst/>
            <a:ahLst/>
            <a:cxnLst/>
            <a:rect l="l" t="t" r="r" b="b"/>
            <a:pathLst>
              <a:path w="9385" h="28740">
                <a:moveTo>
                  <a:pt x="0" y="0"/>
                </a:moveTo>
                <a:lnTo>
                  <a:pt x="5444" y="11376"/>
                </a:lnTo>
                <a:lnTo>
                  <a:pt x="8114" y="24141"/>
                </a:lnTo>
                <a:lnTo>
                  <a:pt x="9385" y="287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232265" y="1071879"/>
            <a:ext cx="199113" cy="220666"/>
          </a:xfrm>
          <a:custGeom>
            <a:avLst/>
            <a:gdLst/>
            <a:ahLst/>
            <a:cxnLst/>
            <a:rect l="l" t="t" r="r" b="b"/>
            <a:pathLst>
              <a:path w="199113" h="220666">
                <a:moveTo>
                  <a:pt x="35981" y="173278"/>
                </a:moveTo>
                <a:lnTo>
                  <a:pt x="38291" y="169920"/>
                </a:lnTo>
                <a:lnTo>
                  <a:pt x="45712" y="159716"/>
                </a:lnTo>
                <a:lnTo>
                  <a:pt x="53558" y="149743"/>
                </a:lnTo>
                <a:lnTo>
                  <a:pt x="61791" y="140012"/>
                </a:lnTo>
                <a:lnTo>
                  <a:pt x="70370" y="130533"/>
                </a:lnTo>
                <a:lnTo>
                  <a:pt x="79257" y="121314"/>
                </a:lnTo>
                <a:lnTo>
                  <a:pt x="88414" y="112364"/>
                </a:lnTo>
                <a:lnTo>
                  <a:pt x="97802" y="103694"/>
                </a:lnTo>
                <a:lnTo>
                  <a:pt x="107381" y="95313"/>
                </a:lnTo>
                <a:lnTo>
                  <a:pt x="117246" y="87790"/>
                </a:lnTo>
                <a:lnTo>
                  <a:pt x="128577" y="81006"/>
                </a:lnTo>
                <a:lnTo>
                  <a:pt x="140688" y="75823"/>
                </a:lnTo>
                <a:lnTo>
                  <a:pt x="152948" y="73050"/>
                </a:lnTo>
                <a:lnTo>
                  <a:pt x="154305" y="72874"/>
                </a:lnTo>
                <a:lnTo>
                  <a:pt x="165555" y="70657"/>
                </a:lnTo>
                <a:lnTo>
                  <a:pt x="178822" y="68726"/>
                </a:lnTo>
                <a:lnTo>
                  <a:pt x="190641" y="70113"/>
                </a:lnTo>
                <a:lnTo>
                  <a:pt x="197551" y="77850"/>
                </a:lnTo>
                <a:lnTo>
                  <a:pt x="199113" y="80759"/>
                </a:lnTo>
                <a:lnTo>
                  <a:pt x="198158" y="74670"/>
                </a:lnTo>
                <a:lnTo>
                  <a:pt x="197431" y="62928"/>
                </a:lnTo>
                <a:lnTo>
                  <a:pt x="191963" y="52793"/>
                </a:lnTo>
                <a:lnTo>
                  <a:pt x="188407" y="49783"/>
                </a:lnTo>
                <a:lnTo>
                  <a:pt x="182857" y="46685"/>
                </a:lnTo>
                <a:lnTo>
                  <a:pt x="176278" y="47078"/>
                </a:lnTo>
                <a:lnTo>
                  <a:pt x="166437" y="43323"/>
                </a:lnTo>
                <a:lnTo>
                  <a:pt x="156304" y="33913"/>
                </a:lnTo>
                <a:lnTo>
                  <a:pt x="146467" y="23225"/>
                </a:lnTo>
                <a:lnTo>
                  <a:pt x="137556" y="15633"/>
                </a:lnTo>
                <a:lnTo>
                  <a:pt x="128038" y="10598"/>
                </a:lnTo>
                <a:lnTo>
                  <a:pt x="115952" y="5211"/>
                </a:lnTo>
                <a:lnTo>
                  <a:pt x="103355" y="1287"/>
                </a:lnTo>
                <a:lnTo>
                  <a:pt x="91163" y="0"/>
                </a:lnTo>
                <a:lnTo>
                  <a:pt x="84769" y="520"/>
                </a:lnTo>
                <a:lnTo>
                  <a:pt x="72109" y="3034"/>
                </a:lnTo>
                <a:lnTo>
                  <a:pt x="59670" y="7240"/>
                </a:lnTo>
                <a:lnTo>
                  <a:pt x="48313" y="12776"/>
                </a:lnTo>
                <a:lnTo>
                  <a:pt x="43170" y="16136"/>
                </a:lnTo>
                <a:lnTo>
                  <a:pt x="33602" y="24567"/>
                </a:lnTo>
                <a:lnTo>
                  <a:pt x="25119" y="34633"/>
                </a:lnTo>
                <a:lnTo>
                  <a:pt x="17673" y="45672"/>
                </a:lnTo>
                <a:lnTo>
                  <a:pt x="11214" y="57022"/>
                </a:lnTo>
                <a:lnTo>
                  <a:pt x="5692" y="68021"/>
                </a:lnTo>
                <a:lnTo>
                  <a:pt x="1376" y="83380"/>
                </a:lnTo>
                <a:lnTo>
                  <a:pt x="426" y="96249"/>
                </a:lnTo>
                <a:lnTo>
                  <a:pt x="180" y="108965"/>
                </a:lnTo>
                <a:lnTo>
                  <a:pt x="167" y="109410"/>
                </a:lnTo>
                <a:lnTo>
                  <a:pt x="0" y="122169"/>
                </a:lnTo>
                <a:lnTo>
                  <a:pt x="955" y="134759"/>
                </a:lnTo>
                <a:lnTo>
                  <a:pt x="1983" y="141439"/>
                </a:lnTo>
                <a:lnTo>
                  <a:pt x="3330" y="149821"/>
                </a:lnTo>
                <a:lnTo>
                  <a:pt x="5489" y="155587"/>
                </a:lnTo>
                <a:lnTo>
                  <a:pt x="7698" y="161480"/>
                </a:lnTo>
                <a:lnTo>
                  <a:pt x="13934" y="164884"/>
                </a:lnTo>
                <a:lnTo>
                  <a:pt x="13248" y="170675"/>
                </a:lnTo>
                <a:lnTo>
                  <a:pt x="12715" y="175234"/>
                </a:lnTo>
                <a:lnTo>
                  <a:pt x="7470" y="186283"/>
                </a:lnTo>
                <a:lnTo>
                  <a:pt x="5463" y="190423"/>
                </a:lnTo>
                <a:lnTo>
                  <a:pt x="3978" y="195717"/>
                </a:lnTo>
                <a:lnTo>
                  <a:pt x="5608" y="208083"/>
                </a:lnTo>
                <a:lnTo>
                  <a:pt x="12702" y="218147"/>
                </a:lnTo>
                <a:lnTo>
                  <a:pt x="20716" y="220666"/>
                </a:lnTo>
                <a:lnTo>
                  <a:pt x="32031" y="216923"/>
                </a:lnTo>
                <a:lnTo>
                  <a:pt x="38623" y="208064"/>
                </a:lnTo>
                <a:lnTo>
                  <a:pt x="30025" y="209130"/>
                </a:lnTo>
                <a:lnTo>
                  <a:pt x="26698" y="197738"/>
                </a:lnTo>
                <a:lnTo>
                  <a:pt x="27485" y="191350"/>
                </a:lnTo>
                <a:lnTo>
                  <a:pt x="28374" y="183946"/>
                </a:lnTo>
                <a:lnTo>
                  <a:pt x="31752" y="179489"/>
                </a:lnTo>
                <a:lnTo>
                  <a:pt x="35981" y="1732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232265" y="1071879"/>
            <a:ext cx="199113" cy="220666"/>
          </a:xfrm>
          <a:custGeom>
            <a:avLst/>
            <a:gdLst/>
            <a:ahLst/>
            <a:cxnLst/>
            <a:rect l="l" t="t" r="r" b="b"/>
            <a:pathLst>
              <a:path w="199113" h="220666">
                <a:moveTo>
                  <a:pt x="197551" y="77850"/>
                </a:moveTo>
                <a:lnTo>
                  <a:pt x="190641" y="70113"/>
                </a:lnTo>
                <a:lnTo>
                  <a:pt x="178822" y="68726"/>
                </a:lnTo>
                <a:lnTo>
                  <a:pt x="165555" y="70657"/>
                </a:lnTo>
                <a:lnTo>
                  <a:pt x="154305" y="72874"/>
                </a:lnTo>
                <a:lnTo>
                  <a:pt x="152948" y="73050"/>
                </a:lnTo>
                <a:lnTo>
                  <a:pt x="140688" y="75823"/>
                </a:lnTo>
                <a:lnTo>
                  <a:pt x="128577" y="81006"/>
                </a:lnTo>
                <a:lnTo>
                  <a:pt x="117246" y="87790"/>
                </a:lnTo>
                <a:lnTo>
                  <a:pt x="107381" y="95313"/>
                </a:lnTo>
                <a:lnTo>
                  <a:pt x="97802" y="103694"/>
                </a:lnTo>
                <a:lnTo>
                  <a:pt x="88414" y="112364"/>
                </a:lnTo>
                <a:lnTo>
                  <a:pt x="79257" y="121314"/>
                </a:lnTo>
                <a:lnTo>
                  <a:pt x="70370" y="130533"/>
                </a:lnTo>
                <a:lnTo>
                  <a:pt x="61791" y="140012"/>
                </a:lnTo>
                <a:lnTo>
                  <a:pt x="53558" y="149743"/>
                </a:lnTo>
                <a:lnTo>
                  <a:pt x="45712" y="159716"/>
                </a:lnTo>
                <a:lnTo>
                  <a:pt x="38291" y="169920"/>
                </a:lnTo>
                <a:lnTo>
                  <a:pt x="35981" y="173278"/>
                </a:lnTo>
                <a:lnTo>
                  <a:pt x="31752" y="179489"/>
                </a:lnTo>
                <a:lnTo>
                  <a:pt x="28374" y="183946"/>
                </a:lnTo>
                <a:lnTo>
                  <a:pt x="27485" y="191350"/>
                </a:lnTo>
                <a:lnTo>
                  <a:pt x="26698" y="197738"/>
                </a:lnTo>
                <a:lnTo>
                  <a:pt x="30025" y="209130"/>
                </a:lnTo>
                <a:lnTo>
                  <a:pt x="38623" y="208064"/>
                </a:lnTo>
                <a:lnTo>
                  <a:pt x="32031" y="216923"/>
                </a:lnTo>
                <a:lnTo>
                  <a:pt x="20716" y="220666"/>
                </a:lnTo>
                <a:lnTo>
                  <a:pt x="12702" y="218147"/>
                </a:lnTo>
                <a:lnTo>
                  <a:pt x="5608" y="208083"/>
                </a:lnTo>
                <a:lnTo>
                  <a:pt x="3978" y="195717"/>
                </a:lnTo>
                <a:lnTo>
                  <a:pt x="5463" y="190423"/>
                </a:lnTo>
                <a:lnTo>
                  <a:pt x="7470" y="186283"/>
                </a:lnTo>
                <a:lnTo>
                  <a:pt x="12715" y="175234"/>
                </a:lnTo>
                <a:lnTo>
                  <a:pt x="13248" y="170675"/>
                </a:lnTo>
                <a:lnTo>
                  <a:pt x="13934" y="164884"/>
                </a:lnTo>
                <a:lnTo>
                  <a:pt x="7698" y="161480"/>
                </a:lnTo>
                <a:lnTo>
                  <a:pt x="5489" y="155587"/>
                </a:lnTo>
                <a:lnTo>
                  <a:pt x="3330" y="149821"/>
                </a:lnTo>
                <a:lnTo>
                  <a:pt x="1983" y="141439"/>
                </a:lnTo>
                <a:lnTo>
                  <a:pt x="955" y="134759"/>
                </a:lnTo>
                <a:lnTo>
                  <a:pt x="0" y="122169"/>
                </a:lnTo>
                <a:lnTo>
                  <a:pt x="167" y="109410"/>
                </a:lnTo>
                <a:lnTo>
                  <a:pt x="180" y="108965"/>
                </a:lnTo>
                <a:lnTo>
                  <a:pt x="426" y="96249"/>
                </a:lnTo>
                <a:lnTo>
                  <a:pt x="1376" y="83380"/>
                </a:lnTo>
                <a:lnTo>
                  <a:pt x="4360" y="71132"/>
                </a:lnTo>
                <a:lnTo>
                  <a:pt x="11214" y="57022"/>
                </a:lnTo>
                <a:lnTo>
                  <a:pt x="17673" y="45672"/>
                </a:lnTo>
                <a:lnTo>
                  <a:pt x="25119" y="34633"/>
                </a:lnTo>
                <a:lnTo>
                  <a:pt x="33602" y="24567"/>
                </a:lnTo>
                <a:lnTo>
                  <a:pt x="43170" y="16136"/>
                </a:lnTo>
                <a:lnTo>
                  <a:pt x="48313" y="12776"/>
                </a:lnTo>
                <a:lnTo>
                  <a:pt x="59670" y="7240"/>
                </a:lnTo>
                <a:lnTo>
                  <a:pt x="72109" y="3034"/>
                </a:lnTo>
                <a:lnTo>
                  <a:pt x="84769" y="520"/>
                </a:lnTo>
                <a:lnTo>
                  <a:pt x="91163" y="0"/>
                </a:lnTo>
                <a:lnTo>
                  <a:pt x="103355" y="1287"/>
                </a:lnTo>
                <a:lnTo>
                  <a:pt x="115952" y="5211"/>
                </a:lnTo>
                <a:lnTo>
                  <a:pt x="128038" y="10598"/>
                </a:lnTo>
                <a:lnTo>
                  <a:pt x="137556" y="15633"/>
                </a:lnTo>
                <a:lnTo>
                  <a:pt x="146467" y="23225"/>
                </a:lnTo>
                <a:lnTo>
                  <a:pt x="156304" y="33913"/>
                </a:lnTo>
                <a:lnTo>
                  <a:pt x="166437" y="43323"/>
                </a:lnTo>
                <a:lnTo>
                  <a:pt x="176278" y="47078"/>
                </a:lnTo>
                <a:lnTo>
                  <a:pt x="182857" y="46685"/>
                </a:lnTo>
                <a:lnTo>
                  <a:pt x="188407" y="49783"/>
                </a:lnTo>
                <a:lnTo>
                  <a:pt x="191963" y="52793"/>
                </a:lnTo>
                <a:lnTo>
                  <a:pt x="197431" y="62928"/>
                </a:lnTo>
                <a:lnTo>
                  <a:pt x="198158" y="74670"/>
                </a:lnTo>
                <a:lnTo>
                  <a:pt x="199113" y="807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245043" y="1118566"/>
            <a:ext cx="168122" cy="126199"/>
          </a:xfrm>
          <a:custGeom>
            <a:avLst/>
            <a:gdLst/>
            <a:ahLst/>
            <a:cxnLst/>
            <a:rect l="l" t="t" r="r" b="b"/>
            <a:pathLst>
              <a:path w="168122" h="126199">
                <a:moveTo>
                  <a:pt x="168122" y="0"/>
                </a:moveTo>
                <a:lnTo>
                  <a:pt x="162039" y="762"/>
                </a:lnTo>
                <a:lnTo>
                  <a:pt x="152184" y="558"/>
                </a:lnTo>
                <a:lnTo>
                  <a:pt x="146278" y="1689"/>
                </a:lnTo>
                <a:lnTo>
                  <a:pt x="140982" y="2705"/>
                </a:lnTo>
                <a:lnTo>
                  <a:pt x="135470" y="3263"/>
                </a:lnTo>
                <a:lnTo>
                  <a:pt x="130213" y="4711"/>
                </a:lnTo>
                <a:lnTo>
                  <a:pt x="121216" y="8550"/>
                </a:lnTo>
                <a:lnTo>
                  <a:pt x="107582" y="15658"/>
                </a:lnTo>
                <a:lnTo>
                  <a:pt x="94246" y="23577"/>
                </a:lnTo>
                <a:lnTo>
                  <a:pt x="86182" y="29806"/>
                </a:lnTo>
                <a:lnTo>
                  <a:pt x="82765" y="33858"/>
                </a:lnTo>
                <a:lnTo>
                  <a:pt x="76123" y="37973"/>
                </a:lnTo>
                <a:lnTo>
                  <a:pt x="72021" y="41579"/>
                </a:lnTo>
                <a:lnTo>
                  <a:pt x="62535" y="50060"/>
                </a:lnTo>
                <a:lnTo>
                  <a:pt x="53356" y="58821"/>
                </a:lnTo>
                <a:lnTo>
                  <a:pt x="48272" y="64084"/>
                </a:lnTo>
                <a:lnTo>
                  <a:pt x="39740" y="73475"/>
                </a:lnTo>
                <a:lnTo>
                  <a:pt x="31393" y="83046"/>
                </a:lnTo>
                <a:lnTo>
                  <a:pt x="23151" y="92718"/>
                </a:lnTo>
                <a:lnTo>
                  <a:pt x="17297" y="99631"/>
                </a:lnTo>
                <a:lnTo>
                  <a:pt x="12966" y="104724"/>
                </a:lnTo>
                <a:lnTo>
                  <a:pt x="10083" y="110540"/>
                </a:lnTo>
                <a:lnTo>
                  <a:pt x="6057" y="115785"/>
                </a:lnTo>
                <a:lnTo>
                  <a:pt x="3949" y="118529"/>
                </a:lnTo>
                <a:lnTo>
                  <a:pt x="1142" y="123050"/>
                </a:lnTo>
                <a:lnTo>
                  <a:pt x="0" y="1261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341477" y="1156248"/>
            <a:ext cx="106832" cy="39268"/>
          </a:xfrm>
          <a:custGeom>
            <a:avLst/>
            <a:gdLst/>
            <a:ahLst/>
            <a:cxnLst/>
            <a:rect l="l" t="t" r="r" b="b"/>
            <a:pathLst>
              <a:path w="106832" h="39268">
                <a:moveTo>
                  <a:pt x="35933" y="11110"/>
                </a:moveTo>
                <a:lnTo>
                  <a:pt x="23512" y="5339"/>
                </a:lnTo>
                <a:lnTo>
                  <a:pt x="16370" y="12"/>
                </a:lnTo>
                <a:lnTo>
                  <a:pt x="0" y="11823"/>
                </a:lnTo>
                <a:lnTo>
                  <a:pt x="10460" y="19225"/>
                </a:lnTo>
                <a:lnTo>
                  <a:pt x="21777" y="24870"/>
                </a:lnTo>
                <a:lnTo>
                  <a:pt x="24117" y="25946"/>
                </a:lnTo>
                <a:lnTo>
                  <a:pt x="29972" y="28638"/>
                </a:lnTo>
                <a:lnTo>
                  <a:pt x="33655" y="29590"/>
                </a:lnTo>
                <a:lnTo>
                  <a:pt x="39776" y="32765"/>
                </a:lnTo>
                <a:lnTo>
                  <a:pt x="45681" y="35839"/>
                </a:lnTo>
                <a:lnTo>
                  <a:pt x="57365" y="39268"/>
                </a:lnTo>
                <a:lnTo>
                  <a:pt x="63957" y="38836"/>
                </a:lnTo>
                <a:lnTo>
                  <a:pt x="71716" y="38328"/>
                </a:lnTo>
                <a:lnTo>
                  <a:pt x="79260" y="37896"/>
                </a:lnTo>
                <a:lnTo>
                  <a:pt x="86283" y="34823"/>
                </a:lnTo>
                <a:lnTo>
                  <a:pt x="91909" y="32372"/>
                </a:lnTo>
                <a:lnTo>
                  <a:pt x="99758" y="26111"/>
                </a:lnTo>
                <a:lnTo>
                  <a:pt x="103162" y="20650"/>
                </a:lnTo>
                <a:lnTo>
                  <a:pt x="106832" y="14757"/>
                </a:lnTo>
                <a:lnTo>
                  <a:pt x="99466" y="10502"/>
                </a:lnTo>
                <a:lnTo>
                  <a:pt x="96393" y="5714"/>
                </a:lnTo>
                <a:lnTo>
                  <a:pt x="92722" y="0"/>
                </a:lnTo>
                <a:lnTo>
                  <a:pt x="91363" y="1752"/>
                </a:lnTo>
                <a:lnTo>
                  <a:pt x="87668" y="7327"/>
                </a:lnTo>
                <a:lnTo>
                  <a:pt x="84721" y="11785"/>
                </a:lnTo>
                <a:lnTo>
                  <a:pt x="82105" y="18389"/>
                </a:lnTo>
                <a:lnTo>
                  <a:pt x="76276" y="19519"/>
                </a:lnTo>
                <a:lnTo>
                  <a:pt x="64174" y="19127"/>
                </a:lnTo>
                <a:lnTo>
                  <a:pt x="51420" y="16040"/>
                </a:lnTo>
                <a:lnTo>
                  <a:pt x="47752" y="14998"/>
                </a:lnTo>
                <a:lnTo>
                  <a:pt x="35933" y="1111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341477" y="1156248"/>
            <a:ext cx="106832" cy="39268"/>
          </a:xfrm>
          <a:custGeom>
            <a:avLst/>
            <a:gdLst/>
            <a:ahLst/>
            <a:cxnLst/>
            <a:rect l="l" t="t" r="r" b="b"/>
            <a:pathLst>
              <a:path w="106832" h="39268">
                <a:moveTo>
                  <a:pt x="0" y="11823"/>
                </a:moveTo>
                <a:lnTo>
                  <a:pt x="10460" y="19225"/>
                </a:lnTo>
                <a:lnTo>
                  <a:pt x="21777" y="24870"/>
                </a:lnTo>
                <a:lnTo>
                  <a:pt x="24117" y="25946"/>
                </a:lnTo>
                <a:lnTo>
                  <a:pt x="29972" y="28638"/>
                </a:lnTo>
                <a:lnTo>
                  <a:pt x="33655" y="29590"/>
                </a:lnTo>
                <a:lnTo>
                  <a:pt x="39776" y="32765"/>
                </a:lnTo>
                <a:lnTo>
                  <a:pt x="45681" y="35839"/>
                </a:lnTo>
                <a:lnTo>
                  <a:pt x="57365" y="39268"/>
                </a:lnTo>
                <a:lnTo>
                  <a:pt x="63957" y="38836"/>
                </a:lnTo>
                <a:lnTo>
                  <a:pt x="71716" y="38328"/>
                </a:lnTo>
                <a:lnTo>
                  <a:pt x="79260" y="37896"/>
                </a:lnTo>
                <a:lnTo>
                  <a:pt x="86283" y="34823"/>
                </a:lnTo>
                <a:lnTo>
                  <a:pt x="91909" y="32372"/>
                </a:lnTo>
                <a:lnTo>
                  <a:pt x="99758" y="26111"/>
                </a:lnTo>
                <a:lnTo>
                  <a:pt x="103162" y="20650"/>
                </a:lnTo>
                <a:lnTo>
                  <a:pt x="106832" y="14757"/>
                </a:lnTo>
                <a:lnTo>
                  <a:pt x="99466" y="10502"/>
                </a:lnTo>
                <a:lnTo>
                  <a:pt x="96393" y="5714"/>
                </a:lnTo>
                <a:lnTo>
                  <a:pt x="92722" y="0"/>
                </a:lnTo>
                <a:lnTo>
                  <a:pt x="91363" y="1752"/>
                </a:lnTo>
                <a:lnTo>
                  <a:pt x="87668" y="7327"/>
                </a:lnTo>
                <a:lnTo>
                  <a:pt x="84721" y="11785"/>
                </a:lnTo>
                <a:lnTo>
                  <a:pt x="82105" y="18389"/>
                </a:lnTo>
                <a:lnTo>
                  <a:pt x="76276" y="19519"/>
                </a:lnTo>
                <a:lnTo>
                  <a:pt x="64174" y="19127"/>
                </a:lnTo>
                <a:lnTo>
                  <a:pt x="51420" y="16040"/>
                </a:lnTo>
                <a:lnTo>
                  <a:pt x="47752" y="14998"/>
                </a:lnTo>
                <a:lnTo>
                  <a:pt x="35933" y="11110"/>
                </a:lnTo>
                <a:lnTo>
                  <a:pt x="23512" y="5339"/>
                </a:lnTo>
                <a:lnTo>
                  <a:pt x="16370" y="12"/>
                </a:lnTo>
                <a:lnTo>
                  <a:pt x="0" y="118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277013" y="1083254"/>
            <a:ext cx="63119" cy="12403"/>
          </a:xfrm>
          <a:custGeom>
            <a:avLst/>
            <a:gdLst/>
            <a:ahLst/>
            <a:cxnLst/>
            <a:rect l="l" t="t" r="r" b="b"/>
            <a:pathLst>
              <a:path w="63119" h="12403">
                <a:moveTo>
                  <a:pt x="0" y="5583"/>
                </a:moveTo>
                <a:lnTo>
                  <a:pt x="12187" y="2326"/>
                </a:lnTo>
                <a:lnTo>
                  <a:pt x="24306" y="0"/>
                </a:lnTo>
                <a:lnTo>
                  <a:pt x="27660" y="109"/>
                </a:lnTo>
                <a:lnTo>
                  <a:pt x="40592" y="1769"/>
                </a:lnTo>
                <a:lnTo>
                  <a:pt x="52678" y="5465"/>
                </a:lnTo>
                <a:lnTo>
                  <a:pt x="63119" y="124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256044" y="1166510"/>
            <a:ext cx="37096" cy="38188"/>
          </a:xfrm>
          <a:custGeom>
            <a:avLst/>
            <a:gdLst/>
            <a:ahLst/>
            <a:cxnLst/>
            <a:rect l="l" t="t" r="r" b="b"/>
            <a:pathLst>
              <a:path w="37096" h="38188">
                <a:moveTo>
                  <a:pt x="37096" y="0"/>
                </a:moveTo>
                <a:lnTo>
                  <a:pt x="33159" y="2819"/>
                </a:lnTo>
                <a:lnTo>
                  <a:pt x="29425" y="3149"/>
                </a:lnTo>
                <a:lnTo>
                  <a:pt x="25526" y="6375"/>
                </a:lnTo>
                <a:lnTo>
                  <a:pt x="20269" y="10744"/>
                </a:lnTo>
                <a:lnTo>
                  <a:pt x="15519" y="15481"/>
                </a:lnTo>
                <a:lnTo>
                  <a:pt x="10921" y="20548"/>
                </a:lnTo>
                <a:lnTo>
                  <a:pt x="6718" y="25184"/>
                </a:lnTo>
                <a:lnTo>
                  <a:pt x="0" y="31584"/>
                </a:lnTo>
                <a:lnTo>
                  <a:pt x="1676" y="38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559478" y="758513"/>
            <a:ext cx="177495" cy="17018"/>
          </a:xfrm>
          <a:custGeom>
            <a:avLst/>
            <a:gdLst/>
            <a:ahLst/>
            <a:cxnLst/>
            <a:rect l="l" t="t" r="r" b="b"/>
            <a:pathLst>
              <a:path w="177495" h="17018">
                <a:moveTo>
                  <a:pt x="177495" y="17018"/>
                </a:moveTo>
                <a:lnTo>
                  <a:pt x="160832" y="0"/>
                </a:lnTo>
                <a:lnTo>
                  <a:pt x="0" y="0"/>
                </a:lnTo>
                <a:lnTo>
                  <a:pt x="14858" y="17018"/>
                </a:lnTo>
                <a:lnTo>
                  <a:pt x="177495" y="17018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559478" y="758513"/>
            <a:ext cx="177495" cy="17018"/>
          </a:xfrm>
          <a:custGeom>
            <a:avLst/>
            <a:gdLst/>
            <a:ahLst/>
            <a:cxnLst/>
            <a:rect l="l" t="t" r="r" b="b"/>
            <a:pathLst>
              <a:path w="177495" h="17018">
                <a:moveTo>
                  <a:pt x="177495" y="17018"/>
                </a:moveTo>
                <a:lnTo>
                  <a:pt x="14858" y="17018"/>
                </a:lnTo>
                <a:lnTo>
                  <a:pt x="0" y="0"/>
                </a:lnTo>
                <a:lnTo>
                  <a:pt x="160832" y="0"/>
                </a:lnTo>
                <a:lnTo>
                  <a:pt x="177495" y="170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559482" y="758512"/>
            <a:ext cx="14859" cy="59143"/>
          </a:xfrm>
          <a:custGeom>
            <a:avLst/>
            <a:gdLst/>
            <a:ahLst/>
            <a:cxnLst/>
            <a:rect l="l" t="t" r="r" b="b"/>
            <a:pathLst>
              <a:path w="14858" h="59143">
                <a:moveTo>
                  <a:pt x="14858" y="59143"/>
                </a:moveTo>
                <a:lnTo>
                  <a:pt x="14858" y="17018"/>
                </a:lnTo>
                <a:lnTo>
                  <a:pt x="0" y="0"/>
                </a:lnTo>
                <a:lnTo>
                  <a:pt x="0" y="42125"/>
                </a:lnTo>
                <a:lnTo>
                  <a:pt x="14858" y="59143"/>
                </a:lnTo>
                <a:close/>
              </a:path>
            </a:pathLst>
          </a:custGeom>
          <a:solidFill>
            <a:srgbClr val="6A96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559482" y="758512"/>
            <a:ext cx="14859" cy="59143"/>
          </a:xfrm>
          <a:custGeom>
            <a:avLst/>
            <a:gdLst/>
            <a:ahLst/>
            <a:cxnLst/>
            <a:rect l="l" t="t" r="r" b="b"/>
            <a:pathLst>
              <a:path w="14858" h="59143">
                <a:moveTo>
                  <a:pt x="14858" y="59143"/>
                </a:moveTo>
                <a:lnTo>
                  <a:pt x="0" y="42125"/>
                </a:lnTo>
                <a:lnTo>
                  <a:pt x="0" y="0"/>
                </a:lnTo>
                <a:lnTo>
                  <a:pt x="14858" y="17018"/>
                </a:lnTo>
                <a:lnTo>
                  <a:pt x="14858" y="591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574341" y="775530"/>
            <a:ext cx="162687" cy="53619"/>
          </a:xfrm>
          <a:custGeom>
            <a:avLst/>
            <a:gdLst/>
            <a:ahLst/>
            <a:cxnLst/>
            <a:rect l="l" t="t" r="r" b="b"/>
            <a:pathLst>
              <a:path w="162687" h="53619">
                <a:moveTo>
                  <a:pt x="0" y="42125"/>
                </a:moveTo>
                <a:lnTo>
                  <a:pt x="27266" y="52806"/>
                </a:lnTo>
                <a:lnTo>
                  <a:pt x="27266" y="19862"/>
                </a:lnTo>
                <a:lnTo>
                  <a:pt x="132080" y="19862"/>
                </a:lnTo>
                <a:lnTo>
                  <a:pt x="162687" y="53619"/>
                </a:lnTo>
                <a:lnTo>
                  <a:pt x="162636" y="0"/>
                </a:lnTo>
                <a:lnTo>
                  <a:pt x="0" y="0"/>
                </a:lnTo>
                <a:lnTo>
                  <a:pt x="0" y="42125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574341" y="775530"/>
            <a:ext cx="162687" cy="53619"/>
          </a:xfrm>
          <a:custGeom>
            <a:avLst/>
            <a:gdLst/>
            <a:ahLst/>
            <a:cxnLst/>
            <a:rect l="l" t="t" r="r" b="b"/>
            <a:pathLst>
              <a:path w="162687" h="53619">
                <a:moveTo>
                  <a:pt x="0" y="42125"/>
                </a:moveTo>
                <a:lnTo>
                  <a:pt x="0" y="0"/>
                </a:lnTo>
                <a:lnTo>
                  <a:pt x="162636" y="0"/>
                </a:lnTo>
                <a:lnTo>
                  <a:pt x="162687" y="53619"/>
                </a:lnTo>
                <a:lnTo>
                  <a:pt x="132080" y="19862"/>
                </a:lnTo>
                <a:lnTo>
                  <a:pt x="27266" y="19862"/>
                </a:lnTo>
                <a:lnTo>
                  <a:pt x="27266" y="52806"/>
                </a:lnTo>
                <a:lnTo>
                  <a:pt x="0" y="421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963015" y="1863890"/>
            <a:ext cx="2211717" cy="86550"/>
          </a:xfrm>
          <a:custGeom>
            <a:avLst/>
            <a:gdLst/>
            <a:ahLst/>
            <a:cxnLst/>
            <a:rect l="l" t="t" r="r" b="b"/>
            <a:pathLst>
              <a:path w="2211717" h="86550">
                <a:moveTo>
                  <a:pt x="2113851" y="0"/>
                </a:moveTo>
                <a:lnTo>
                  <a:pt x="97853" y="0"/>
                </a:lnTo>
                <a:lnTo>
                  <a:pt x="97853" y="86550"/>
                </a:lnTo>
                <a:lnTo>
                  <a:pt x="2113851" y="86550"/>
                </a:lnTo>
                <a:lnTo>
                  <a:pt x="2113851" y="0"/>
                </a:lnTo>
                <a:close/>
              </a:path>
            </a:pathLst>
          </a:custGeom>
          <a:solidFill>
            <a:srgbClr val="D6B05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963015" y="1863890"/>
            <a:ext cx="2211717" cy="86550"/>
          </a:xfrm>
          <a:custGeom>
            <a:avLst/>
            <a:gdLst/>
            <a:ahLst/>
            <a:cxnLst/>
            <a:rect l="l" t="t" r="r" b="b"/>
            <a:pathLst>
              <a:path w="2211717" h="86550">
                <a:moveTo>
                  <a:pt x="2113851" y="0"/>
                </a:moveTo>
                <a:lnTo>
                  <a:pt x="97853" y="0"/>
                </a:lnTo>
              </a:path>
              <a:path w="2211717" h="86550">
                <a:moveTo>
                  <a:pt x="97853" y="86550"/>
                </a:moveTo>
                <a:lnTo>
                  <a:pt x="2113851" y="865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963015" y="1854517"/>
            <a:ext cx="2211717" cy="0"/>
          </a:xfrm>
          <a:custGeom>
            <a:avLst/>
            <a:gdLst/>
            <a:ahLst/>
            <a:cxnLst/>
            <a:rect l="l" t="t" r="r" b="b"/>
            <a:pathLst>
              <a:path w="2211717">
                <a:moveTo>
                  <a:pt x="2113851" y="0"/>
                </a:moveTo>
                <a:lnTo>
                  <a:pt x="97853" y="0"/>
                </a:lnTo>
              </a:path>
              <a:path w="2211717">
                <a:moveTo>
                  <a:pt x="97853" y="1"/>
                </a:moveTo>
                <a:lnTo>
                  <a:pt x="2113851" y="0"/>
                </a:lnTo>
              </a:path>
            </a:pathLst>
          </a:custGeom>
          <a:ln w="19989">
            <a:solidFill>
              <a:srgbClr val="FDCF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959489" y="1840998"/>
            <a:ext cx="2218766" cy="27038"/>
          </a:xfrm>
          <a:custGeom>
            <a:avLst/>
            <a:gdLst/>
            <a:ahLst/>
            <a:cxnLst/>
            <a:rect l="l" t="t" r="r" b="b"/>
            <a:pathLst>
              <a:path w="2218766" h="27038">
                <a:moveTo>
                  <a:pt x="2117375" y="0"/>
                </a:moveTo>
                <a:lnTo>
                  <a:pt x="101377" y="0"/>
                </a:lnTo>
                <a:lnTo>
                  <a:pt x="101377" y="27038"/>
                </a:lnTo>
                <a:lnTo>
                  <a:pt x="2117375" y="27038"/>
                </a:lnTo>
                <a:lnTo>
                  <a:pt x="21173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963015" y="2127630"/>
            <a:ext cx="2211717" cy="86550"/>
          </a:xfrm>
          <a:custGeom>
            <a:avLst/>
            <a:gdLst/>
            <a:ahLst/>
            <a:cxnLst/>
            <a:rect l="l" t="t" r="r" b="b"/>
            <a:pathLst>
              <a:path w="2211717" h="86550">
                <a:moveTo>
                  <a:pt x="2113851" y="0"/>
                </a:moveTo>
                <a:lnTo>
                  <a:pt x="97853" y="0"/>
                </a:lnTo>
                <a:lnTo>
                  <a:pt x="97853" y="86550"/>
                </a:lnTo>
                <a:lnTo>
                  <a:pt x="2113851" y="86550"/>
                </a:lnTo>
                <a:lnTo>
                  <a:pt x="2113851" y="0"/>
                </a:lnTo>
                <a:close/>
              </a:path>
            </a:pathLst>
          </a:custGeom>
          <a:solidFill>
            <a:srgbClr val="AE90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963015" y="2127630"/>
            <a:ext cx="2211717" cy="86550"/>
          </a:xfrm>
          <a:custGeom>
            <a:avLst/>
            <a:gdLst/>
            <a:ahLst/>
            <a:cxnLst/>
            <a:rect l="l" t="t" r="r" b="b"/>
            <a:pathLst>
              <a:path w="2211717" h="86550">
                <a:moveTo>
                  <a:pt x="2113851" y="0"/>
                </a:moveTo>
                <a:lnTo>
                  <a:pt x="97853" y="0"/>
                </a:lnTo>
              </a:path>
              <a:path w="2211717" h="86550">
                <a:moveTo>
                  <a:pt x="97853" y="86550"/>
                </a:moveTo>
                <a:lnTo>
                  <a:pt x="2113851" y="865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963015" y="2118277"/>
            <a:ext cx="2211717" cy="0"/>
          </a:xfrm>
          <a:custGeom>
            <a:avLst/>
            <a:gdLst/>
            <a:ahLst/>
            <a:cxnLst/>
            <a:rect l="l" t="t" r="r" b="b"/>
            <a:pathLst>
              <a:path w="2211717">
                <a:moveTo>
                  <a:pt x="2113851" y="0"/>
                </a:moveTo>
                <a:lnTo>
                  <a:pt x="97853" y="0"/>
                </a:lnTo>
              </a:path>
              <a:path w="2211717">
                <a:moveTo>
                  <a:pt x="97853" y="1"/>
                </a:moveTo>
                <a:lnTo>
                  <a:pt x="2113851" y="0"/>
                </a:lnTo>
              </a:path>
            </a:pathLst>
          </a:custGeom>
          <a:ln w="19977">
            <a:solidFill>
              <a:srgbClr val="FDCF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959489" y="2104765"/>
            <a:ext cx="2218766" cy="27025"/>
          </a:xfrm>
          <a:custGeom>
            <a:avLst/>
            <a:gdLst/>
            <a:ahLst/>
            <a:cxnLst/>
            <a:rect l="l" t="t" r="r" b="b"/>
            <a:pathLst>
              <a:path w="2218766" h="27025">
                <a:moveTo>
                  <a:pt x="2117375" y="0"/>
                </a:moveTo>
                <a:lnTo>
                  <a:pt x="101377" y="0"/>
                </a:lnTo>
                <a:lnTo>
                  <a:pt x="101377" y="27025"/>
                </a:lnTo>
                <a:lnTo>
                  <a:pt x="2117375" y="27025"/>
                </a:lnTo>
                <a:lnTo>
                  <a:pt x="21173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963015" y="2444165"/>
            <a:ext cx="2211717" cy="86550"/>
          </a:xfrm>
          <a:custGeom>
            <a:avLst/>
            <a:gdLst/>
            <a:ahLst/>
            <a:cxnLst/>
            <a:rect l="l" t="t" r="r" b="b"/>
            <a:pathLst>
              <a:path w="2211717" h="86550">
                <a:moveTo>
                  <a:pt x="2113851" y="0"/>
                </a:moveTo>
                <a:lnTo>
                  <a:pt x="97853" y="0"/>
                </a:lnTo>
                <a:lnTo>
                  <a:pt x="97853" y="86550"/>
                </a:lnTo>
                <a:lnTo>
                  <a:pt x="2113851" y="86550"/>
                </a:lnTo>
                <a:lnTo>
                  <a:pt x="2113851" y="0"/>
                </a:lnTo>
                <a:close/>
              </a:path>
            </a:pathLst>
          </a:custGeom>
          <a:solidFill>
            <a:srgbClr val="9A80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963015" y="2444165"/>
            <a:ext cx="2211717" cy="86550"/>
          </a:xfrm>
          <a:custGeom>
            <a:avLst/>
            <a:gdLst/>
            <a:ahLst/>
            <a:cxnLst/>
            <a:rect l="l" t="t" r="r" b="b"/>
            <a:pathLst>
              <a:path w="2211717" h="86550">
                <a:moveTo>
                  <a:pt x="2113851" y="0"/>
                </a:moveTo>
                <a:lnTo>
                  <a:pt x="97853" y="0"/>
                </a:lnTo>
              </a:path>
              <a:path w="2211717" h="86550">
                <a:moveTo>
                  <a:pt x="97853" y="86550"/>
                </a:moveTo>
                <a:lnTo>
                  <a:pt x="2113851" y="865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963015" y="2434799"/>
            <a:ext cx="2211717" cy="0"/>
          </a:xfrm>
          <a:custGeom>
            <a:avLst/>
            <a:gdLst/>
            <a:ahLst/>
            <a:cxnLst/>
            <a:rect l="l" t="t" r="r" b="b"/>
            <a:pathLst>
              <a:path w="2211717">
                <a:moveTo>
                  <a:pt x="2113851" y="0"/>
                </a:moveTo>
                <a:lnTo>
                  <a:pt x="97853" y="0"/>
                </a:lnTo>
              </a:path>
              <a:path w="2211717">
                <a:moveTo>
                  <a:pt x="97853" y="1"/>
                </a:moveTo>
                <a:lnTo>
                  <a:pt x="2113851" y="0"/>
                </a:lnTo>
              </a:path>
            </a:pathLst>
          </a:custGeom>
          <a:ln w="19977">
            <a:solidFill>
              <a:srgbClr val="FDCF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959489" y="2421287"/>
            <a:ext cx="2218766" cy="27025"/>
          </a:xfrm>
          <a:custGeom>
            <a:avLst/>
            <a:gdLst/>
            <a:ahLst/>
            <a:cxnLst/>
            <a:rect l="l" t="t" r="r" b="b"/>
            <a:pathLst>
              <a:path w="2218766" h="27025">
                <a:moveTo>
                  <a:pt x="2117375" y="0"/>
                </a:moveTo>
                <a:lnTo>
                  <a:pt x="101377" y="0"/>
                </a:lnTo>
                <a:lnTo>
                  <a:pt x="101377" y="27025"/>
                </a:lnTo>
                <a:lnTo>
                  <a:pt x="2117375" y="27025"/>
                </a:lnTo>
                <a:lnTo>
                  <a:pt x="21173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497872" y="1831188"/>
            <a:ext cx="51041" cy="805878"/>
          </a:xfrm>
          <a:custGeom>
            <a:avLst/>
            <a:gdLst/>
            <a:ahLst/>
            <a:cxnLst/>
            <a:rect l="l" t="t" r="r" b="b"/>
            <a:pathLst>
              <a:path w="51041" h="805878">
                <a:moveTo>
                  <a:pt x="51041" y="805878"/>
                </a:moveTo>
                <a:lnTo>
                  <a:pt x="50952" y="15265"/>
                </a:lnTo>
                <a:lnTo>
                  <a:pt x="33782" y="0"/>
                </a:lnTo>
                <a:lnTo>
                  <a:pt x="33782" y="750722"/>
                </a:lnTo>
                <a:lnTo>
                  <a:pt x="0" y="750722"/>
                </a:lnTo>
                <a:lnTo>
                  <a:pt x="51041" y="805878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497872" y="1831188"/>
            <a:ext cx="51041" cy="805878"/>
          </a:xfrm>
          <a:custGeom>
            <a:avLst/>
            <a:gdLst/>
            <a:ahLst/>
            <a:cxnLst/>
            <a:rect l="l" t="t" r="r" b="b"/>
            <a:pathLst>
              <a:path w="51041" h="805878">
                <a:moveTo>
                  <a:pt x="51041" y="805878"/>
                </a:moveTo>
                <a:lnTo>
                  <a:pt x="0" y="750722"/>
                </a:lnTo>
                <a:lnTo>
                  <a:pt x="33782" y="750722"/>
                </a:lnTo>
                <a:lnTo>
                  <a:pt x="33782" y="0"/>
                </a:lnTo>
                <a:lnTo>
                  <a:pt x="50952" y="15265"/>
                </a:lnTo>
                <a:lnTo>
                  <a:pt x="51041" y="8058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869045" y="1846455"/>
            <a:ext cx="34531" cy="790613"/>
          </a:xfrm>
          <a:custGeom>
            <a:avLst/>
            <a:gdLst/>
            <a:ahLst/>
            <a:cxnLst/>
            <a:rect l="l" t="t" r="r" b="b"/>
            <a:pathLst>
              <a:path w="34531" h="790613">
                <a:moveTo>
                  <a:pt x="34531" y="790613"/>
                </a:moveTo>
                <a:lnTo>
                  <a:pt x="34366" y="0"/>
                </a:lnTo>
                <a:lnTo>
                  <a:pt x="0" y="0"/>
                </a:lnTo>
                <a:lnTo>
                  <a:pt x="0" y="790613"/>
                </a:lnTo>
                <a:lnTo>
                  <a:pt x="34531" y="79061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69045" y="1846455"/>
            <a:ext cx="34531" cy="790613"/>
          </a:xfrm>
          <a:custGeom>
            <a:avLst/>
            <a:gdLst/>
            <a:ahLst/>
            <a:cxnLst/>
            <a:rect l="l" t="t" r="r" b="b"/>
            <a:pathLst>
              <a:path w="34531" h="790613">
                <a:moveTo>
                  <a:pt x="34531" y="790613"/>
                </a:moveTo>
                <a:lnTo>
                  <a:pt x="0" y="790613"/>
                </a:lnTo>
                <a:lnTo>
                  <a:pt x="0" y="0"/>
                </a:lnTo>
                <a:lnTo>
                  <a:pt x="34366" y="0"/>
                </a:lnTo>
                <a:lnTo>
                  <a:pt x="34531" y="7906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18170" y="1831188"/>
            <a:ext cx="51041" cy="805878"/>
          </a:xfrm>
          <a:custGeom>
            <a:avLst/>
            <a:gdLst/>
            <a:ahLst/>
            <a:cxnLst/>
            <a:rect l="l" t="t" r="r" b="b"/>
            <a:pathLst>
              <a:path w="51041" h="805878">
                <a:moveTo>
                  <a:pt x="51041" y="805878"/>
                </a:moveTo>
                <a:lnTo>
                  <a:pt x="50952" y="15265"/>
                </a:lnTo>
                <a:lnTo>
                  <a:pt x="33782" y="0"/>
                </a:lnTo>
                <a:lnTo>
                  <a:pt x="33782" y="750722"/>
                </a:lnTo>
                <a:lnTo>
                  <a:pt x="0" y="750722"/>
                </a:lnTo>
                <a:lnTo>
                  <a:pt x="51041" y="805878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818170" y="1831188"/>
            <a:ext cx="51041" cy="805878"/>
          </a:xfrm>
          <a:custGeom>
            <a:avLst/>
            <a:gdLst/>
            <a:ahLst/>
            <a:cxnLst/>
            <a:rect l="l" t="t" r="r" b="b"/>
            <a:pathLst>
              <a:path w="51041" h="805878">
                <a:moveTo>
                  <a:pt x="51041" y="805878"/>
                </a:moveTo>
                <a:lnTo>
                  <a:pt x="0" y="750722"/>
                </a:lnTo>
                <a:lnTo>
                  <a:pt x="33782" y="750722"/>
                </a:lnTo>
                <a:lnTo>
                  <a:pt x="33782" y="0"/>
                </a:lnTo>
                <a:lnTo>
                  <a:pt x="50952" y="15265"/>
                </a:lnTo>
                <a:lnTo>
                  <a:pt x="51041" y="8058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189346" y="1846455"/>
            <a:ext cx="34531" cy="790613"/>
          </a:xfrm>
          <a:custGeom>
            <a:avLst/>
            <a:gdLst/>
            <a:ahLst/>
            <a:cxnLst/>
            <a:rect l="l" t="t" r="r" b="b"/>
            <a:pathLst>
              <a:path w="34531" h="790613">
                <a:moveTo>
                  <a:pt x="34531" y="790613"/>
                </a:moveTo>
                <a:lnTo>
                  <a:pt x="34353" y="0"/>
                </a:lnTo>
                <a:lnTo>
                  <a:pt x="0" y="0"/>
                </a:lnTo>
                <a:lnTo>
                  <a:pt x="0" y="790613"/>
                </a:lnTo>
                <a:lnTo>
                  <a:pt x="34531" y="79061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189346" y="1846455"/>
            <a:ext cx="34531" cy="790613"/>
          </a:xfrm>
          <a:custGeom>
            <a:avLst/>
            <a:gdLst/>
            <a:ahLst/>
            <a:cxnLst/>
            <a:rect l="l" t="t" r="r" b="b"/>
            <a:pathLst>
              <a:path w="34531" h="790613">
                <a:moveTo>
                  <a:pt x="34531" y="790613"/>
                </a:moveTo>
                <a:lnTo>
                  <a:pt x="0" y="790613"/>
                </a:lnTo>
                <a:lnTo>
                  <a:pt x="0" y="0"/>
                </a:lnTo>
                <a:lnTo>
                  <a:pt x="34353" y="0"/>
                </a:lnTo>
                <a:lnTo>
                  <a:pt x="34531" y="7906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138473" y="1831188"/>
            <a:ext cx="51041" cy="805878"/>
          </a:xfrm>
          <a:custGeom>
            <a:avLst/>
            <a:gdLst/>
            <a:ahLst/>
            <a:cxnLst/>
            <a:rect l="l" t="t" r="r" b="b"/>
            <a:pathLst>
              <a:path w="51041" h="805878">
                <a:moveTo>
                  <a:pt x="51041" y="805878"/>
                </a:moveTo>
                <a:lnTo>
                  <a:pt x="50965" y="15265"/>
                </a:lnTo>
                <a:lnTo>
                  <a:pt x="33782" y="0"/>
                </a:lnTo>
                <a:lnTo>
                  <a:pt x="33782" y="750722"/>
                </a:lnTo>
                <a:lnTo>
                  <a:pt x="0" y="750722"/>
                </a:lnTo>
                <a:lnTo>
                  <a:pt x="51041" y="805878"/>
                </a:lnTo>
                <a:close/>
              </a:path>
            </a:pathLst>
          </a:custGeom>
          <a:solidFill>
            <a:srgbClr val="638EA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138473" y="1831188"/>
            <a:ext cx="51041" cy="805878"/>
          </a:xfrm>
          <a:custGeom>
            <a:avLst/>
            <a:gdLst/>
            <a:ahLst/>
            <a:cxnLst/>
            <a:rect l="l" t="t" r="r" b="b"/>
            <a:pathLst>
              <a:path w="51041" h="805878">
                <a:moveTo>
                  <a:pt x="51041" y="805878"/>
                </a:moveTo>
                <a:lnTo>
                  <a:pt x="0" y="750722"/>
                </a:lnTo>
                <a:lnTo>
                  <a:pt x="33782" y="750722"/>
                </a:lnTo>
                <a:lnTo>
                  <a:pt x="33782" y="0"/>
                </a:lnTo>
                <a:lnTo>
                  <a:pt x="50965" y="15265"/>
                </a:lnTo>
                <a:lnTo>
                  <a:pt x="51041" y="8058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531648" y="1831193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0" y="0"/>
                </a:moveTo>
                <a:lnTo>
                  <a:pt x="17183" y="15265"/>
                </a:lnTo>
                <a:lnTo>
                  <a:pt x="51460" y="15265"/>
                </a:lnTo>
                <a:lnTo>
                  <a:pt x="35280" y="0"/>
                </a:lnTo>
                <a:lnTo>
                  <a:pt x="0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531648" y="1831193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0" y="0"/>
                </a:moveTo>
                <a:lnTo>
                  <a:pt x="35280" y="0"/>
                </a:lnTo>
                <a:lnTo>
                  <a:pt x="51460" y="15265"/>
                </a:lnTo>
                <a:lnTo>
                  <a:pt x="17183" y="1526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51948" y="1831193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0" y="0"/>
                </a:moveTo>
                <a:lnTo>
                  <a:pt x="17183" y="15265"/>
                </a:lnTo>
                <a:lnTo>
                  <a:pt x="51460" y="15265"/>
                </a:lnTo>
                <a:lnTo>
                  <a:pt x="35280" y="0"/>
                </a:lnTo>
                <a:lnTo>
                  <a:pt x="0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851948" y="1831193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0" y="0"/>
                </a:moveTo>
                <a:lnTo>
                  <a:pt x="35280" y="0"/>
                </a:lnTo>
                <a:lnTo>
                  <a:pt x="51460" y="15265"/>
                </a:lnTo>
                <a:lnTo>
                  <a:pt x="17183" y="1526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172249" y="1831193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0" y="0"/>
                </a:moveTo>
                <a:lnTo>
                  <a:pt x="17183" y="15265"/>
                </a:lnTo>
                <a:lnTo>
                  <a:pt x="51460" y="15265"/>
                </a:lnTo>
                <a:lnTo>
                  <a:pt x="35280" y="0"/>
                </a:lnTo>
                <a:lnTo>
                  <a:pt x="0" y="0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172249" y="1831193"/>
            <a:ext cx="51460" cy="15265"/>
          </a:xfrm>
          <a:custGeom>
            <a:avLst/>
            <a:gdLst/>
            <a:ahLst/>
            <a:cxnLst/>
            <a:rect l="l" t="t" r="r" b="b"/>
            <a:pathLst>
              <a:path w="51460" h="15265">
                <a:moveTo>
                  <a:pt x="0" y="0"/>
                </a:moveTo>
                <a:lnTo>
                  <a:pt x="35280" y="0"/>
                </a:lnTo>
                <a:lnTo>
                  <a:pt x="51460" y="15265"/>
                </a:lnTo>
                <a:lnTo>
                  <a:pt x="17183" y="1526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548746" y="1846455"/>
            <a:ext cx="34531" cy="790613"/>
          </a:xfrm>
          <a:custGeom>
            <a:avLst/>
            <a:gdLst/>
            <a:ahLst/>
            <a:cxnLst/>
            <a:rect l="l" t="t" r="r" b="b"/>
            <a:pathLst>
              <a:path w="34531" h="790613">
                <a:moveTo>
                  <a:pt x="34531" y="790613"/>
                </a:moveTo>
                <a:lnTo>
                  <a:pt x="34366" y="0"/>
                </a:lnTo>
                <a:lnTo>
                  <a:pt x="0" y="0"/>
                </a:lnTo>
                <a:lnTo>
                  <a:pt x="0" y="790613"/>
                </a:lnTo>
                <a:lnTo>
                  <a:pt x="34531" y="79061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548746" y="1846455"/>
            <a:ext cx="34531" cy="790613"/>
          </a:xfrm>
          <a:custGeom>
            <a:avLst/>
            <a:gdLst/>
            <a:ahLst/>
            <a:cxnLst/>
            <a:rect l="l" t="t" r="r" b="b"/>
            <a:pathLst>
              <a:path w="34531" h="790613">
                <a:moveTo>
                  <a:pt x="34531" y="790613"/>
                </a:moveTo>
                <a:lnTo>
                  <a:pt x="0" y="790613"/>
                </a:lnTo>
                <a:lnTo>
                  <a:pt x="0" y="0"/>
                </a:lnTo>
                <a:lnTo>
                  <a:pt x="34366" y="0"/>
                </a:lnTo>
                <a:lnTo>
                  <a:pt x="34531" y="7906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056980" y="1307247"/>
            <a:ext cx="177495" cy="17018"/>
          </a:xfrm>
          <a:custGeom>
            <a:avLst/>
            <a:gdLst/>
            <a:ahLst/>
            <a:cxnLst/>
            <a:rect l="l" t="t" r="r" b="b"/>
            <a:pathLst>
              <a:path w="177495" h="17018">
                <a:moveTo>
                  <a:pt x="177495" y="17017"/>
                </a:moveTo>
                <a:lnTo>
                  <a:pt x="160832" y="0"/>
                </a:lnTo>
                <a:lnTo>
                  <a:pt x="0" y="0"/>
                </a:lnTo>
                <a:lnTo>
                  <a:pt x="14858" y="17017"/>
                </a:lnTo>
                <a:lnTo>
                  <a:pt x="177495" y="17017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56980" y="1307247"/>
            <a:ext cx="177495" cy="17018"/>
          </a:xfrm>
          <a:custGeom>
            <a:avLst/>
            <a:gdLst/>
            <a:ahLst/>
            <a:cxnLst/>
            <a:rect l="l" t="t" r="r" b="b"/>
            <a:pathLst>
              <a:path w="177495" h="17018">
                <a:moveTo>
                  <a:pt x="177495" y="17017"/>
                </a:moveTo>
                <a:lnTo>
                  <a:pt x="14858" y="17017"/>
                </a:lnTo>
                <a:lnTo>
                  <a:pt x="0" y="0"/>
                </a:lnTo>
                <a:lnTo>
                  <a:pt x="160832" y="0"/>
                </a:lnTo>
                <a:lnTo>
                  <a:pt x="177495" y="170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056984" y="1307242"/>
            <a:ext cx="14859" cy="59143"/>
          </a:xfrm>
          <a:custGeom>
            <a:avLst/>
            <a:gdLst/>
            <a:ahLst/>
            <a:cxnLst/>
            <a:rect l="l" t="t" r="r" b="b"/>
            <a:pathLst>
              <a:path w="14859" h="59143">
                <a:moveTo>
                  <a:pt x="14859" y="59143"/>
                </a:moveTo>
                <a:lnTo>
                  <a:pt x="14859" y="17030"/>
                </a:lnTo>
                <a:lnTo>
                  <a:pt x="0" y="0"/>
                </a:lnTo>
                <a:lnTo>
                  <a:pt x="0" y="42125"/>
                </a:lnTo>
                <a:lnTo>
                  <a:pt x="14859" y="59143"/>
                </a:lnTo>
                <a:close/>
              </a:path>
            </a:pathLst>
          </a:custGeom>
          <a:solidFill>
            <a:srgbClr val="6A96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056984" y="1307242"/>
            <a:ext cx="14859" cy="59143"/>
          </a:xfrm>
          <a:custGeom>
            <a:avLst/>
            <a:gdLst/>
            <a:ahLst/>
            <a:cxnLst/>
            <a:rect l="l" t="t" r="r" b="b"/>
            <a:pathLst>
              <a:path w="14859" h="59143">
                <a:moveTo>
                  <a:pt x="14859" y="59143"/>
                </a:moveTo>
                <a:lnTo>
                  <a:pt x="0" y="42125"/>
                </a:lnTo>
                <a:lnTo>
                  <a:pt x="0" y="0"/>
                </a:lnTo>
                <a:lnTo>
                  <a:pt x="14859" y="17030"/>
                </a:lnTo>
                <a:lnTo>
                  <a:pt x="14859" y="591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071842" y="1324273"/>
            <a:ext cx="162674" cy="53619"/>
          </a:xfrm>
          <a:custGeom>
            <a:avLst/>
            <a:gdLst/>
            <a:ahLst/>
            <a:cxnLst/>
            <a:rect l="l" t="t" r="r" b="b"/>
            <a:pathLst>
              <a:path w="162674" h="53619">
                <a:moveTo>
                  <a:pt x="0" y="42113"/>
                </a:moveTo>
                <a:lnTo>
                  <a:pt x="27266" y="52793"/>
                </a:lnTo>
                <a:lnTo>
                  <a:pt x="27266" y="19850"/>
                </a:lnTo>
                <a:lnTo>
                  <a:pt x="132080" y="19850"/>
                </a:lnTo>
                <a:lnTo>
                  <a:pt x="162674" y="53619"/>
                </a:lnTo>
                <a:lnTo>
                  <a:pt x="162636" y="0"/>
                </a:lnTo>
                <a:lnTo>
                  <a:pt x="0" y="0"/>
                </a:lnTo>
                <a:lnTo>
                  <a:pt x="0" y="4211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071842" y="1324273"/>
            <a:ext cx="162674" cy="53619"/>
          </a:xfrm>
          <a:custGeom>
            <a:avLst/>
            <a:gdLst/>
            <a:ahLst/>
            <a:cxnLst/>
            <a:rect l="l" t="t" r="r" b="b"/>
            <a:pathLst>
              <a:path w="162674" h="53619">
                <a:moveTo>
                  <a:pt x="0" y="42113"/>
                </a:moveTo>
                <a:lnTo>
                  <a:pt x="0" y="0"/>
                </a:lnTo>
                <a:lnTo>
                  <a:pt x="162636" y="0"/>
                </a:lnTo>
                <a:lnTo>
                  <a:pt x="162674" y="53619"/>
                </a:lnTo>
                <a:lnTo>
                  <a:pt x="132080" y="19850"/>
                </a:lnTo>
                <a:lnTo>
                  <a:pt x="27266" y="19850"/>
                </a:lnTo>
                <a:lnTo>
                  <a:pt x="27266" y="52793"/>
                </a:lnTo>
                <a:lnTo>
                  <a:pt x="0" y="42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788864" y="1011519"/>
            <a:ext cx="14859" cy="59143"/>
          </a:xfrm>
          <a:custGeom>
            <a:avLst/>
            <a:gdLst/>
            <a:ahLst/>
            <a:cxnLst/>
            <a:rect l="l" t="t" r="r" b="b"/>
            <a:pathLst>
              <a:path w="14859" h="59143">
                <a:moveTo>
                  <a:pt x="14859" y="59143"/>
                </a:moveTo>
                <a:lnTo>
                  <a:pt x="14859" y="17030"/>
                </a:lnTo>
                <a:lnTo>
                  <a:pt x="0" y="0"/>
                </a:lnTo>
                <a:lnTo>
                  <a:pt x="0" y="42125"/>
                </a:lnTo>
                <a:lnTo>
                  <a:pt x="14859" y="59143"/>
                </a:lnTo>
                <a:close/>
              </a:path>
            </a:pathLst>
          </a:custGeom>
          <a:solidFill>
            <a:srgbClr val="6A96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788864" y="1011519"/>
            <a:ext cx="14859" cy="59143"/>
          </a:xfrm>
          <a:custGeom>
            <a:avLst/>
            <a:gdLst/>
            <a:ahLst/>
            <a:cxnLst/>
            <a:rect l="l" t="t" r="r" b="b"/>
            <a:pathLst>
              <a:path w="14859" h="59143">
                <a:moveTo>
                  <a:pt x="14859" y="59143"/>
                </a:moveTo>
                <a:lnTo>
                  <a:pt x="0" y="42125"/>
                </a:lnTo>
                <a:lnTo>
                  <a:pt x="0" y="0"/>
                </a:lnTo>
                <a:lnTo>
                  <a:pt x="14859" y="17030"/>
                </a:lnTo>
                <a:lnTo>
                  <a:pt x="14859" y="591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60453" y="536137"/>
            <a:ext cx="173456" cy="16637"/>
          </a:xfrm>
          <a:custGeom>
            <a:avLst/>
            <a:gdLst/>
            <a:ahLst/>
            <a:cxnLst/>
            <a:rect l="l" t="t" r="r" b="b"/>
            <a:pathLst>
              <a:path w="173456" h="16637">
                <a:moveTo>
                  <a:pt x="173456" y="16636"/>
                </a:moveTo>
                <a:lnTo>
                  <a:pt x="157175" y="0"/>
                </a:lnTo>
                <a:lnTo>
                  <a:pt x="0" y="0"/>
                </a:lnTo>
                <a:lnTo>
                  <a:pt x="14528" y="16636"/>
                </a:lnTo>
                <a:lnTo>
                  <a:pt x="173456" y="16636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360453" y="536137"/>
            <a:ext cx="173456" cy="16637"/>
          </a:xfrm>
          <a:custGeom>
            <a:avLst/>
            <a:gdLst/>
            <a:ahLst/>
            <a:cxnLst/>
            <a:rect l="l" t="t" r="r" b="b"/>
            <a:pathLst>
              <a:path w="173456" h="16637">
                <a:moveTo>
                  <a:pt x="173456" y="16636"/>
                </a:moveTo>
                <a:lnTo>
                  <a:pt x="14528" y="16636"/>
                </a:lnTo>
                <a:lnTo>
                  <a:pt x="0" y="0"/>
                </a:lnTo>
                <a:lnTo>
                  <a:pt x="157175" y="0"/>
                </a:lnTo>
                <a:lnTo>
                  <a:pt x="173456" y="166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360463" y="536144"/>
            <a:ext cx="14516" cy="57797"/>
          </a:xfrm>
          <a:custGeom>
            <a:avLst/>
            <a:gdLst/>
            <a:ahLst/>
            <a:cxnLst/>
            <a:rect l="l" t="t" r="r" b="b"/>
            <a:pathLst>
              <a:path w="14516" h="57797">
                <a:moveTo>
                  <a:pt x="14516" y="57797"/>
                </a:moveTo>
                <a:lnTo>
                  <a:pt x="14516" y="16624"/>
                </a:lnTo>
                <a:lnTo>
                  <a:pt x="0" y="0"/>
                </a:lnTo>
                <a:lnTo>
                  <a:pt x="0" y="41160"/>
                </a:lnTo>
                <a:lnTo>
                  <a:pt x="14516" y="57797"/>
                </a:lnTo>
                <a:close/>
              </a:path>
            </a:pathLst>
          </a:custGeom>
          <a:solidFill>
            <a:srgbClr val="6A96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360463" y="536144"/>
            <a:ext cx="14516" cy="57797"/>
          </a:xfrm>
          <a:custGeom>
            <a:avLst/>
            <a:gdLst/>
            <a:ahLst/>
            <a:cxnLst/>
            <a:rect l="l" t="t" r="r" b="b"/>
            <a:pathLst>
              <a:path w="14516" h="57797">
                <a:moveTo>
                  <a:pt x="14516" y="57797"/>
                </a:moveTo>
                <a:lnTo>
                  <a:pt x="0" y="41160"/>
                </a:lnTo>
                <a:lnTo>
                  <a:pt x="0" y="0"/>
                </a:lnTo>
                <a:lnTo>
                  <a:pt x="14516" y="16624"/>
                </a:lnTo>
                <a:lnTo>
                  <a:pt x="14516" y="577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374979" y="552767"/>
            <a:ext cx="158978" cy="52412"/>
          </a:xfrm>
          <a:custGeom>
            <a:avLst/>
            <a:gdLst/>
            <a:ahLst/>
            <a:cxnLst/>
            <a:rect l="l" t="t" r="r" b="b"/>
            <a:pathLst>
              <a:path w="158978" h="52412">
                <a:moveTo>
                  <a:pt x="0" y="41173"/>
                </a:moveTo>
                <a:lnTo>
                  <a:pt x="26657" y="51612"/>
                </a:lnTo>
                <a:lnTo>
                  <a:pt x="26657" y="19418"/>
                </a:lnTo>
                <a:lnTo>
                  <a:pt x="129070" y="19418"/>
                </a:lnTo>
                <a:lnTo>
                  <a:pt x="158978" y="52412"/>
                </a:lnTo>
                <a:lnTo>
                  <a:pt x="158927" y="0"/>
                </a:lnTo>
                <a:lnTo>
                  <a:pt x="0" y="0"/>
                </a:lnTo>
                <a:lnTo>
                  <a:pt x="0" y="4117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374979" y="552767"/>
            <a:ext cx="158978" cy="52412"/>
          </a:xfrm>
          <a:custGeom>
            <a:avLst/>
            <a:gdLst/>
            <a:ahLst/>
            <a:cxnLst/>
            <a:rect l="l" t="t" r="r" b="b"/>
            <a:pathLst>
              <a:path w="158978" h="52412">
                <a:moveTo>
                  <a:pt x="0" y="41173"/>
                </a:moveTo>
                <a:lnTo>
                  <a:pt x="0" y="0"/>
                </a:lnTo>
                <a:lnTo>
                  <a:pt x="158927" y="0"/>
                </a:lnTo>
                <a:lnTo>
                  <a:pt x="158978" y="52412"/>
                </a:lnTo>
                <a:lnTo>
                  <a:pt x="129070" y="19418"/>
                </a:lnTo>
                <a:lnTo>
                  <a:pt x="26657" y="19418"/>
                </a:lnTo>
                <a:lnTo>
                  <a:pt x="26657" y="51612"/>
                </a:lnTo>
                <a:lnTo>
                  <a:pt x="0" y="411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172990" y="327766"/>
            <a:ext cx="169621" cy="16268"/>
          </a:xfrm>
          <a:custGeom>
            <a:avLst/>
            <a:gdLst/>
            <a:ahLst/>
            <a:cxnLst/>
            <a:rect l="l" t="t" r="r" b="b"/>
            <a:pathLst>
              <a:path w="169621" h="16268">
                <a:moveTo>
                  <a:pt x="169621" y="16268"/>
                </a:moveTo>
                <a:lnTo>
                  <a:pt x="153695" y="0"/>
                </a:lnTo>
                <a:lnTo>
                  <a:pt x="0" y="0"/>
                </a:lnTo>
                <a:lnTo>
                  <a:pt x="14185" y="16268"/>
                </a:lnTo>
                <a:lnTo>
                  <a:pt x="169621" y="16268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172990" y="327766"/>
            <a:ext cx="169621" cy="16268"/>
          </a:xfrm>
          <a:custGeom>
            <a:avLst/>
            <a:gdLst/>
            <a:ahLst/>
            <a:cxnLst/>
            <a:rect l="l" t="t" r="r" b="b"/>
            <a:pathLst>
              <a:path w="169621" h="16268">
                <a:moveTo>
                  <a:pt x="169621" y="16268"/>
                </a:moveTo>
                <a:lnTo>
                  <a:pt x="14185" y="16268"/>
                </a:lnTo>
                <a:lnTo>
                  <a:pt x="0" y="0"/>
                </a:lnTo>
                <a:lnTo>
                  <a:pt x="153695" y="0"/>
                </a:lnTo>
                <a:lnTo>
                  <a:pt x="169621" y="162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172983" y="327766"/>
            <a:ext cx="14198" cy="56527"/>
          </a:xfrm>
          <a:custGeom>
            <a:avLst/>
            <a:gdLst/>
            <a:ahLst/>
            <a:cxnLst/>
            <a:rect l="l" t="t" r="r" b="b"/>
            <a:pathLst>
              <a:path w="14198" h="56527">
                <a:moveTo>
                  <a:pt x="14198" y="56527"/>
                </a:moveTo>
                <a:lnTo>
                  <a:pt x="14198" y="16268"/>
                </a:lnTo>
                <a:lnTo>
                  <a:pt x="0" y="0"/>
                </a:lnTo>
                <a:lnTo>
                  <a:pt x="0" y="40259"/>
                </a:lnTo>
                <a:lnTo>
                  <a:pt x="14198" y="56527"/>
                </a:lnTo>
                <a:close/>
              </a:path>
            </a:pathLst>
          </a:custGeom>
          <a:solidFill>
            <a:srgbClr val="6A96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172983" y="327766"/>
            <a:ext cx="14198" cy="56527"/>
          </a:xfrm>
          <a:custGeom>
            <a:avLst/>
            <a:gdLst/>
            <a:ahLst/>
            <a:cxnLst/>
            <a:rect l="l" t="t" r="r" b="b"/>
            <a:pathLst>
              <a:path w="14198" h="56527">
                <a:moveTo>
                  <a:pt x="14198" y="56527"/>
                </a:moveTo>
                <a:lnTo>
                  <a:pt x="0" y="40259"/>
                </a:lnTo>
                <a:lnTo>
                  <a:pt x="0" y="0"/>
                </a:lnTo>
                <a:lnTo>
                  <a:pt x="14198" y="16268"/>
                </a:lnTo>
                <a:lnTo>
                  <a:pt x="14198" y="56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87182" y="344034"/>
            <a:ext cx="155473" cy="51244"/>
          </a:xfrm>
          <a:custGeom>
            <a:avLst/>
            <a:gdLst/>
            <a:ahLst/>
            <a:cxnLst/>
            <a:rect l="l" t="t" r="r" b="b"/>
            <a:pathLst>
              <a:path w="155473" h="51244">
                <a:moveTo>
                  <a:pt x="0" y="40258"/>
                </a:moveTo>
                <a:lnTo>
                  <a:pt x="26073" y="50469"/>
                </a:lnTo>
                <a:lnTo>
                  <a:pt x="26073" y="18986"/>
                </a:lnTo>
                <a:lnTo>
                  <a:pt x="126225" y="18986"/>
                </a:lnTo>
                <a:lnTo>
                  <a:pt x="155473" y="51244"/>
                </a:lnTo>
                <a:lnTo>
                  <a:pt x="155435" y="0"/>
                </a:lnTo>
                <a:lnTo>
                  <a:pt x="0" y="0"/>
                </a:lnTo>
                <a:lnTo>
                  <a:pt x="0" y="40258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187182" y="344034"/>
            <a:ext cx="155473" cy="51244"/>
          </a:xfrm>
          <a:custGeom>
            <a:avLst/>
            <a:gdLst/>
            <a:ahLst/>
            <a:cxnLst/>
            <a:rect l="l" t="t" r="r" b="b"/>
            <a:pathLst>
              <a:path w="155473" h="51244">
                <a:moveTo>
                  <a:pt x="0" y="40258"/>
                </a:moveTo>
                <a:lnTo>
                  <a:pt x="0" y="0"/>
                </a:lnTo>
                <a:lnTo>
                  <a:pt x="155435" y="0"/>
                </a:lnTo>
                <a:lnTo>
                  <a:pt x="155473" y="51244"/>
                </a:lnTo>
                <a:lnTo>
                  <a:pt x="126225" y="18986"/>
                </a:lnTo>
                <a:lnTo>
                  <a:pt x="26073" y="18986"/>
                </a:lnTo>
                <a:lnTo>
                  <a:pt x="26073" y="50469"/>
                </a:lnTo>
                <a:lnTo>
                  <a:pt x="0" y="402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88872" y="1011524"/>
            <a:ext cx="177482" cy="17018"/>
          </a:xfrm>
          <a:custGeom>
            <a:avLst/>
            <a:gdLst/>
            <a:ahLst/>
            <a:cxnLst/>
            <a:rect l="l" t="t" r="r" b="b"/>
            <a:pathLst>
              <a:path w="177482" h="17018">
                <a:moveTo>
                  <a:pt x="177482" y="17018"/>
                </a:moveTo>
                <a:lnTo>
                  <a:pt x="160820" y="0"/>
                </a:lnTo>
                <a:lnTo>
                  <a:pt x="0" y="0"/>
                </a:lnTo>
                <a:lnTo>
                  <a:pt x="14846" y="17018"/>
                </a:lnTo>
                <a:lnTo>
                  <a:pt x="177482" y="17018"/>
                </a:lnTo>
                <a:close/>
              </a:path>
            </a:pathLst>
          </a:custGeom>
          <a:solidFill>
            <a:srgbClr val="99D7F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788872" y="1011524"/>
            <a:ext cx="177482" cy="17018"/>
          </a:xfrm>
          <a:custGeom>
            <a:avLst/>
            <a:gdLst/>
            <a:ahLst/>
            <a:cxnLst/>
            <a:rect l="l" t="t" r="r" b="b"/>
            <a:pathLst>
              <a:path w="177482" h="17018">
                <a:moveTo>
                  <a:pt x="177482" y="17018"/>
                </a:moveTo>
                <a:lnTo>
                  <a:pt x="14846" y="17018"/>
                </a:lnTo>
                <a:lnTo>
                  <a:pt x="0" y="0"/>
                </a:lnTo>
                <a:lnTo>
                  <a:pt x="160820" y="0"/>
                </a:lnTo>
                <a:lnTo>
                  <a:pt x="177482" y="170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803723" y="1028548"/>
            <a:ext cx="162687" cy="53606"/>
          </a:xfrm>
          <a:custGeom>
            <a:avLst/>
            <a:gdLst/>
            <a:ahLst/>
            <a:cxnLst/>
            <a:rect l="l" t="t" r="r" b="b"/>
            <a:pathLst>
              <a:path w="162687" h="53606">
                <a:moveTo>
                  <a:pt x="0" y="42113"/>
                </a:moveTo>
                <a:lnTo>
                  <a:pt x="27266" y="52793"/>
                </a:lnTo>
                <a:lnTo>
                  <a:pt x="27266" y="19850"/>
                </a:lnTo>
                <a:lnTo>
                  <a:pt x="132080" y="19850"/>
                </a:lnTo>
                <a:lnTo>
                  <a:pt x="162687" y="53606"/>
                </a:lnTo>
                <a:lnTo>
                  <a:pt x="162636" y="0"/>
                </a:lnTo>
                <a:lnTo>
                  <a:pt x="0" y="0"/>
                </a:lnTo>
                <a:lnTo>
                  <a:pt x="0" y="42113"/>
                </a:lnTo>
                <a:close/>
              </a:path>
            </a:pathLst>
          </a:custGeom>
          <a:solidFill>
            <a:srgbClr val="7CB0C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803723" y="1028548"/>
            <a:ext cx="162687" cy="53606"/>
          </a:xfrm>
          <a:custGeom>
            <a:avLst/>
            <a:gdLst/>
            <a:ahLst/>
            <a:cxnLst/>
            <a:rect l="l" t="t" r="r" b="b"/>
            <a:pathLst>
              <a:path w="162687" h="53606">
                <a:moveTo>
                  <a:pt x="0" y="42113"/>
                </a:moveTo>
                <a:lnTo>
                  <a:pt x="0" y="0"/>
                </a:lnTo>
                <a:lnTo>
                  <a:pt x="162636" y="0"/>
                </a:lnTo>
                <a:lnTo>
                  <a:pt x="162687" y="53606"/>
                </a:lnTo>
                <a:lnTo>
                  <a:pt x="132080" y="19850"/>
                </a:lnTo>
                <a:lnTo>
                  <a:pt x="27266" y="19850"/>
                </a:lnTo>
                <a:lnTo>
                  <a:pt x="27266" y="52793"/>
                </a:lnTo>
                <a:lnTo>
                  <a:pt x="0" y="421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285617" y="1289146"/>
            <a:ext cx="1480058" cy="2146668"/>
          </a:xfrm>
          <a:custGeom>
            <a:avLst/>
            <a:gdLst/>
            <a:ahLst/>
            <a:cxnLst/>
            <a:rect l="l" t="t" r="r" b="b"/>
            <a:pathLst>
              <a:path w="1480058" h="2146668">
                <a:moveTo>
                  <a:pt x="34810" y="2146668"/>
                </a:moveTo>
                <a:lnTo>
                  <a:pt x="37085" y="2143056"/>
                </a:lnTo>
                <a:lnTo>
                  <a:pt x="40469" y="2137398"/>
                </a:lnTo>
                <a:lnTo>
                  <a:pt x="45015" y="2129646"/>
                </a:lnTo>
                <a:lnTo>
                  <a:pt x="50753" y="2119782"/>
                </a:lnTo>
                <a:lnTo>
                  <a:pt x="57715" y="2107788"/>
                </a:lnTo>
                <a:lnTo>
                  <a:pt x="65930" y="2093648"/>
                </a:lnTo>
                <a:lnTo>
                  <a:pt x="75430" y="2077344"/>
                </a:lnTo>
                <a:lnTo>
                  <a:pt x="86245" y="2058860"/>
                </a:lnTo>
                <a:lnTo>
                  <a:pt x="93258" y="2046895"/>
                </a:lnTo>
                <a:lnTo>
                  <a:pt x="100545" y="2034452"/>
                </a:lnTo>
                <a:lnTo>
                  <a:pt x="108084" y="2021571"/>
                </a:lnTo>
                <a:lnTo>
                  <a:pt x="115852" y="2008291"/>
                </a:lnTo>
                <a:lnTo>
                  <a:pt x="123825" y="1994653"/>
                </a:lnTo>
                <a:lnTo>
                  <a:pt x="131981" y="1980697"/>
                </a:lnTo>
                <a:lnTo>
                  <a:pt x="140295" y="1966463"/>
                </a:lnTo>
                <a:lnTo>
                  <a:pt x="148746" y="1951991"/>
                </a:lnTo>
                <a:lnTo>
                  <a:pt x="157310" y="1937320"/>
                </a:lnTo>
                <a:lnTo>
                  <a:pt x="165963" y="1922492"/>
                </a:lnTo>
                <a:lnTo>
                  <a:pt x="174683" y="1907546"/>
                </a:lnTo>
                <a:lnTo>
                  <a:pt x="183447" y="1892522"/>
                </a:lnTo>
                <a:lnTo>
                  <a:pt x="192231" y="1877461"/>
                </a:lnTo>
                <a:lnTo>
                  <a:pt x="201012" y="1862402"/>
                </a:lnTo>
                <a:lnTo>
                  <a:pt x="209768" y="1847385"/>
                </a:lnTo>
                <a:lnTo>
                  <a:pt x="218474" y="1832451"/>
                </a:lnTo>
                <a:lnTo>
                  <a:pt x="227109" y="1817640"/>
                </a:lnTo>
                <a:lnTo>
                  <a:pt x="235648" y="1802991"/>
                </a:lnTo>
                <a:lnTo>
                  <a:pt x="244069" y="1788545"/>
                </a:lnTo>
                <a:lnTo>
                  <a:pt x="252349" y="1774342"/>
                </a:lnTo>
                <a:lnTo>
                  <a:pt x="259235" y="1762516"/>
                </a:lnTo>
                <a:lnTo>
                  <a:pt x="266520" y="1750007"/>
                </a:lnTo>
                <a:lnTo>
                  <a:pt x="273633" y="1737795"/>
                </a:lnTo>
                <a:lnTo>
                  <a:pt x="280557" y="1725910"/>
                </a:lnTo>
                <a:lnTo>
                  <a:pt x="287273" y="1714384"/>
                </a:lnTo>
                <a:lnTo>
                  <a:pt x="293764" y="1703246"/>
                </a:lnTo>
                <a:lnTo>
                  <a:pt x="300012" y="1692527"/>
                </a:lnTo>
                <a:lnTo>
                  <a:pt x="306000" y="1682258"/>
                </a:lnTo>
                <a:lnTo>
                  <a:pt x="311710" y="1672469"/>
                </a:lnTo>
                <a:lnTo>
                  <a:pt x="317124" y="1663191"/>
                </a:lnTo>
                <a:lnTo>
                  <a:pt x="322224" y="1654454"/>
                </a:lnTo>
                <a:lnTo>
                  <a:pt x="325060" y="1649597"/>
                </a:lnTo>
                <a:lnTo>
                  <a:pt x="332304" y="1637199"/>
                </a:lnTo>
                <a:lnTo>
                  <a:pt x="338566" y="1626493"/>
                </a:lnTo>
                <a:lnTo>
                  <a:pt x="343763" y="1617611"/>
                </a:lnTo>
                <a:lnTo>
                  <a:pt x="346354" y="1613179"/>
                </a:lnTo>
                <a:lnTo>
                  <a:pt x="348424" y="1609674"/>
                </a:lnTo>
                <a:lnTo>
                  <a:pt x="349897" y="1607197"/>
                </a:lnTo>
                <a:lnTo>
                  <a:pt x="352069" y="1603540"/>
                </a:lnTo>
                <a:lnTo>
                  <a:pt x="363752" y="1586103"/>
                </a:lnTo>
                <a:lnTo>
                  <a:pt x="375444" y="1568639"/>
                </a:lnTo>
                <a:lnTo>
                  <a:pt x="387150" y="1551155"/>
                </a:lnTo>
                <a:lnTo>
                  <a:pt x="398873" y="1533657"/>
                </a:lnTo>
                <a:lnTo>
                  <a:pt x="410616" y="1516154"/>
                </a:lnTo>
                <a:lnTo>
                  <a:pt x="422385" y="1498652"/>
                </a:lnTo>
                <a:lnTo>
                  <a:pt x="434181" y="1481157"/>
                </a:lnTo>
                <a:lnTo>
                  <a:pt x="446009" y="1463676"/>
                </a:lnTo>
                <a:lnTo>
                  <a:pt x="457873" y="1446218"/>
                </a:lnTo>
                <a:lnTo>
                  <a:pt x="469777" y="1428788"/>
                </a:lnTo>
                <a:lnTo>
                  <a:pt x="481724" y="1411393"/>
                </a:lnTo>
                <a:lnTo>
                  <a:pt x="493719" y="1394041"/>
                </a:lnTo>
                <a:lnTo>
                  <a:pt x="505764" y="1376737"/>
                </a:lnTo>
                <a:lnTo>
                  <a:pt x="517863" y="1359491"/>
                </a:lnTo>
                <a:lnTo>
                  <a:pt x="530021" y="1342307"/>
                </a:lnTo>
                <a:lnTo>
                  <a:pt x="542242" y="1325193"/>
                </a:lnTo>
                <a:lnTo>
                  <a:pt x="554528" y="1308157"/>
                </a:lnTo>
                <a:lnTo>
                  <a:pt x="566884" y="1291204"/>
                </a:lnTo>
                <a:lnTo>
                  <a:pt x="579313" y="1274343"/>
                </a:lnTo>
                <a:lnTo>
                  <a:pt x="591820" y="1257579"/>
                </a:lnTo>
                <a:lnTo>
                  <a:pt x="609119" y="1234985"/>
                </a:lnTo>
                <a:lnTo>
                  <a:pt x="626943" y="1212597"/>
                </a:lnTo>
                <a:lnTo>
                  <a:pt x="645211" y="1190371"/>
                </a:lnTo>
                <a:lnTo>
                  <a:pt x="663843" y="1168262"/>
                </a:lnTo>
                <a:lnTo>
                  <a:pt x="682757" y="1146225"/>
                </a:lnTo>
                <a:lnTo>
                  <a:pt x="701872" y="1124216"/>
                </a:lnTo>
                <a:lnTo>
                  <a:pt x="721108" y="1102191"/>
                </a:lnTo>
                <a:lnTo>
                  <a:pt x="740382" y="1080104"/>
                </a:lnTo>
                <a:lnTo>
                  <a:pt x="759616" y="1057913"/>
                </a:lnTo>
                <a:lnTo>
                  <a:pt x="778727" y="1035572"/>
                </a:lnTo>
                <a:lnTo>
                  <a:pt x="797635" y="1013036"/>
                </a:lnTo>
                <a:lnTo>
                  <a:pt x="816258" y="990262"/>
                </a:lnTo>
                <a:lnTo>
                  <a:pt x="834516" y="967205"/>
                </a:lnTo>
                <a:lnTo>
                  <a:pt x="852328" y="943820"/>
                </a:lnTo>
                <a:lnTo>
                  <a:pt x="869613" y="920064"/>
                </a:lnTo>
                <a:lnTo>
                  <a:pt x="886290" y="895890"/>
                </a:lnTo>
                <a:lnTo>
                  <a:pt x="902278" y="871256"/>
                </a:lnTo>
                <a:lnTo>
                  <a:pt x="917496" y="846116"/>
                </a:lnTo>
                <a:lnTo>
                  <a:pt x="931863" y="820427"/>
                </a:lnTo>
                <a:lnTo>
                  <a:pt x="945299" y="794143"/>
                </a:lnTo>
                <a:lnTo>
                  <a:pt x="955477" y="772493"/>
                </a:lnTo>
                <a:lnTo>
                  <a:pt x="965404" y="750385"/>
                </a:lnTo>
                <a:lnTo>
                  <a:pt x="975145" y="727899"/>
                </a:lnTo>
                <a:lnTo>
                  <a:pt x="984763" y="705117"/>
                </a:lnTo>
                <a:lnTo>
                  <a:pt x="994323" y="682121"/>
                </a:lnTo>
                <a:lnTo>
                  <a:pt x="1003889" y="658992"/>
                </a:lnTo>
                <a:lnTo>
                  <a:pt x="1013526" y="635811"/>
                </a:lnTo>
                <a:lnTo>
                  <a:pt x="1023297" y="612660"/>
                </a:lnTo>
                <a:lnTo>
                  <a:pt x="1033266" y="589620"/>
                </a:lnTo>
                <a:lnTo>
                  <a:pt x="1043498" y="566774"/>
                </a:lnTo>
                <a:lnTo>
                  <a:pt x="1054058" y="544201"/>
                </a:lnTo>
                <a:lnTo>
                  <a:pt x="1065008" y="521984"/>
                </a:lnTo>
                <a:lnTo>
                  <a:pt x="1076414" y="500204"/>
                </a:lnTo>
                <a:lnTo>
                  <a:pt x="1088340" y="478943"/>
                </a:lnTo>
                <a:lnTo>
                  <a:pt x="1100850" y="458282"/>
                </a:lnTo>
                <a:lnTo>
                  <a:pt x="1114008" y="438302"/>
                </a:lnTo>
                <a:lnTo>
                  <a:pt x="1127879" y="419085"/>
                </a:lnTo>
                <a:lnTo>
                  <a:pt x="1142526" y="400712"/>
                </a:lnTo>
                <a:lnTo>
                  <a:pt x="1158014" y="383266"/>
                </a:lnTo>
                <a:lnTo>
                  <a:pt x="1174407" y="366826"/>
                </a:lnTo>
                <a:lnTo>
                  <a:pt x="1194008" y="348578"/>
                </a:lnTo>
                <a:lnTo>
                  <a:pt x="1213960" y="330694"/>
                </a:lnTo>
                <a:lnTo>
                  <a:pt x="1234270" y="313216"/>
                </a:lnTo>
                <a:lnTo>
                  <a:pt x="1254942" y="296183"/>
                </a:lnTo>
                <a:lnTo>
                  <a:pt x="1275983" y="279636"/>
                </a:lnTo>
                <a:lnTo>
                  <a:pt x="1297397" y="263615"/>
                </a:lnTo>
                <a:lnTo>
                  <a:pt x="1319191" y="248161"/>
                </a:lnTo>
                <a:lnTo>
                  <a:pt x="1341369" y="233313"/>
                </a:lnTo>
                <a:lnTo>
                  <a:pt x="1363938" y="219113"/>
                </a:lnTo>
                <a:lnTo>
                  <a:pt x="1386903" y="205600"/>
                </a:lnTo>
                <a:lnTo>
                  <a:pt x="1391771" y="202810"/>
                </a:lnTo>
                <a:lnTo>
                  <a:pt x="1401864" y="196861"/>
                </a:lnTo>
                <a:lnTo>
                  <a:pt x="1412724" y="190109"/>
                </a:lnTo>
                <a:lnTo>
                  <a:pt x="1423958" y="182605"/>
                </a:lnTo>
                <a:lnTo>
                  <a:pt x="1435176" y="174396"/>
                </a:lnTo>
                <a:lnTo>
                  <a:pt x="1443770" y="167401"/>
                </a:lnTo>
                <a:lnTo>
                  <a:pt x="1453385" y="158606"/>
                </a:lnTo>
                <a:lnTo>
                  <a:pt x="1462082" y="149129"/>
                </a:lnTo>
                <a:lnTo>
                  <a:pt x="1469501" y="138863"/>
                </a:lnTo>
                <a:lnTo>
                  <a:pt x="1475282" y="127698"/>
                </a:lnTo>
                <a:lnTo>
                  <a:pt x="1478979" y="114661"/>
                </a:lnTo>
                <a:lnTo>
                  <a:pt x="1480058" y="102044"/>
                </a:lnTo>
                <a:lnTo>
                  <a:pt x="1479430" y="92087"/>
                </a:lnTo>
                <a:lnTo>
                  <a:pt x="1477006" y="79441"/>
                </a:lnTo>
                <a:lnTo>
                  <a:pt x="1472961" y="67188"/>
                </a:lnTo>
                <a:lnTo>
                  <a:pt x="1467510" y="55494"/>
                </a:lnTo>
                <a:lnTo>
                  <a:pt x="1460868" y="44526"/>
                </a:lnTo>
                <a:lnTo>
                  <a:pt x="1456490" y="38574"/>
                </a:lnTo>
                <a:lnTo>
                  <a:pt x="1447762" y="28669"/>
                </a:lnTo>
                <a:lnTo>
                  <a:pt x="1438019" y="20135"/>
                </a:lnTo>
                <a:lnTo>
                  <a:pt x="1427303" y="13294"/>
                </a:lnTo>
                <a:lnTo>
                  <a:pt x="1415656" y="8470"/>
                </a:lnTo>
                <a:lnTo>
                  <a:pt x="1407957" y="6448"/>
                </a:lnTo>
                <a:lnTo>
                  <a:pt x="1396517" y="4151"/>
                </a:lnTo>
                <a:lnTo>
                  <a:pt x="1384090" y="2354"/>
                </a:lnTo>
                <a:lnTo>
                  <a:pt x="1370911" y="1062"/>
                </a:lnTo>
                <a:lnTo>
                  <a:pt x="1357216" y="276"/>
                </a:lnTo>
                <a:lnTo>
                  <a:pt x="1343240" y="0"/>
                </a:lnTo>
                <a:lnTo>
                  <a:pt x="1341379" y="6"/>
                </a:lnTo>
                <a:lnTo>
                  <a:pt x="1328390" y="316"/>
                </a:lnTo>
                <a:lnTo>
                  <a:pt x="1315676" y="1135"/>
                </a:lnTo>
                <a:lnTo>
                  <a:pt x="1303413" y="2527"/>
                </a:lnTo>
                <a:lnTo>
                  <a:pt x="1325232" y="28676"/>
                </a:lnTo>
                <a:lnTo>
                  <a:pt x="1331112" y="28333"/>
                </a:lnTo>
                <a:lnTo>
                  <a:pt x="1337170" y="28155"/>
                </a:lnTo>
                <a:lnTo>
                  <a:pt x="1344720" y="28157"/>
                </a:lnTo>
                <a:lnTo>
                  <a:pt x="1359163" y="28539"/>
                </a:lnTo>
                <a:lnTo>
                  <a:pt x="1373200" y="29537"/>
                </a:lnTo>
                <a:lnTo>
                  <a:pt x="1386305" y="31075"/>
                </a:lnTo>
                <a:lnTo>
                  <a:pt x="1397952" y="33079"/>
                </a:lnTo>
                <a:lnTo>
                  <a:pt x="1407617" y="35471"/>
                </a:lnTo>
                <a:lnTo>
                  <a:pt x="1418150" y="40586"/>
                </a:lnTo>
                <a:lnTo>
                  <a:pt x="1428310" y="49073"/>
                </a:lnTo>
                <a:lnTo>
                  <a:pt x="1437601" y="60426"/>
                </a:lnTo>
                <a:lnTo>
                  <a:pt x="1440977" y="65737"/>
                </a:lnTo>
                <a:lnTo>
                  <a:pt x="1446846" y="77799"/>
                </a:lnTo>
                <a:lnTo>
                  <a:pt x="1450598" y="90169"/>
                </a:lnTo>
                <a:lnTo>
                  <a:pt x="1451889" y="102044"/>
                </a:lnTo>
                <a:lnTo>
                  <a:pt x="1451876" y="107581"/>
                </a:lnTo>
                <a:lnTo>
                  <a:pt x="1450962" y="112649"/>
                </a:lnTo>
                <a:lnTo>
                  <a:pt x="1446054" y="123286"/>
                </a:lnTo>
                <a:lnTo>
                  <a:pt x="1438956" y="132792"/>
                </a:lnTo>
                <a:lnTo>
                  <a:pt x="1429365" y="142565"/>
                </a:lnTo>
                <a:lnTo>
                  <a:pt x="1417942" y="152095"/>
                </a:lnTo>
                <a:lnTo>
                  <a:pt x="1404728" y="161638"/>
                </a:lnTo>
                <a:lnTo>
                  <a:pt x="1393624" y="168867"/>
                </a:lnTo>
                <a:lnTo>
                  <a:pt x="1382878" y="175392"/>
                </a:lnTo>
                <a:lnTo>
                  <a:pt x="1372997" y="181101"/>
                </a:lnTo>
                <a:lnTo>
                  <a:pt x="1361086" y="187987"/>
                </a:lnTo>
                <a:lnTo>
                  <a:pt x="1337600" y="202283"/>
                </a:lnTo>
                <a:lnTo>
                  <a:pt x="1314555" y="217246"/>
                </a:lnTo>
                <a:lnTo>
                  <a:pt x="1291944" y="232831"/>
                </a:lnTo>
                <a:lnTo>
                  <a:pt x="1269760" y="248997"/>
                </a:lnTo>
                <a:lnTo>
                  <a:pt x="1247994" y="265701"/>
                </a:lnTo>
                <a:lnTo>
                  <a:pt x="1226639" y="282901"/>
                </a:lnTo>
                <a:lnTo>
                  <a:pt x="1205688" y="300554"/>
                </a:lnTo>
                <a:lnTo>
                  <a:pt x="1185133" y="318618"/>
                </a:lnTo>
                <a:lnTo>
                  <a:pt x="1164966" y="337051"/>
                </a:lnTo>
                <a:lnTo>
                  <a:pt x="1137526" y="364065"/>
                </a:lnTo>
                <a:lnTo>
                  <a:pt x="1121053" y="382670"/>
                </a:lnTo>
                <a:lnTo>
                  <a:pt x="1105535" y="402124"/>
                </a:lnTo>
                <a:lnTo>
                  <a:pt x="1090903" y="422342"/>
                </a:lnTo>
                <a:lnTo>
                  <a:pt x="1077087" y="443243"/>
                </a:lnTo>
                <a:lnTo>
                  <a:pt x="1064016" y="464742"/>
                </a:lnTo>
                <a:lnTo>
                  <a:pt x="1051620" y="486756"/>
                </a:lnTo>
                <a:lnTo>
                  <a:pt x="1039828" y="509201"/>
                </a:lnTo>
                <a:lnTo>
                  <a:pt x="1028572" y="531995"/>
                </a:lnTo>
                <a:lnTo>
                  <a:pt x="1017779" y="555053"/>
                </a:lnTo>
                <a:lnTo>
                  <a:pt x="1007381" y="578293"/>
                </a:lnTo>
                <a:lnTo>
                  <a:pt x="997306" y="601630"/>
                </a:lnTo>
                <a:lnTo>
                  <a:pt x="987485" y="624982"/>
                </a:lnTo>
                <a:lnTo>
                  <a:pt x="977847" y="648266"/>
                </a:lnTo>
                <a:lnTo>
                  <a:pt x="968323" y="671397"/>
                </a:lnTo>
                <a:lnTo>
                  <a:pt x="958841" y="694292"/>
                </a:lnTo>
                <a:lnTo>
                  <a:pt x="949332" y="716869"/>
                </a:lnTo>
                <a:lnTo>
                  <a:pt x="939725" y="739043"/>
                </a:lnTo>
                <a:lnTo>
                  <a:pt x="929950" y="760731"/>
                </a:lnTo>
                <a:lnTo>
                  <a:pt x="919937" y="781850"/>
                </a:lnTo>
                <a:lnTo>
                  <a:pt x="907047" y="807164"/>
                </a:lnTo>
                <a:lnTo>
                  <a:pt x="893194" y="831971"/>
                </a:lnTo>
                <a:lnTo>
                  <a:pt x="878458" y="856314"/>
                </a:lnTo>
                <a:lnTo>
                  <a:pt x="862917" y="880235"/>
                </a:lnTo>
                <a:lnTo>
                  <a:pt x="846651" y="903778"/>
                </a:lnTo>
                <a:lnTo>
                  <a:pt x="829738" y="926985"/>
                </a:lnTo>
                <a:lnTo>
                  <a:pt x="812258" y="949899"/>
                </a:lnTo>
                <a:lnTo>
                  <a:pt x="794289" y="972564"/>
                </a:lnTo>
                <a:lnTo>
                  <a:pt x="775910" y="995022"/>
                </a:lnTo>
                <a:lnTo>
                  <a:pt x="757200" y="1017316"/>
                </a:lnTo>
                <a:lnTo>
                  <a:pt x="738239" y="1039488"/>
                </a:lnTo>
                <a:lnTo>
                  <a:pt x="719105" y="1061583"/>
                </a:lnTo>
                <a:lnTo>
                  <a:pt x="699877" y="1083642"/>
                </a:lnTo>
                <a:lnTo>
                  <a:pt x="680635" y="1105709"/>
                </a:lnTo>
                <a:lnTo>
                  <a:pt x="661456" y="1127827"/>
                </a:lnTo>
                <a:lnTo>
                  <a:pt x="642421" y="1150038"/>
                </a:lnTo>
                <a:lnTo>
                  <a:pt x="623607" y="1172385"/>
                </a:lnTo>
                <a:lnTo>
                  <a:pt x="605095" y="1194912"/>
                </a:lnTo>
                <a:lnTo>
                  <a:pt x="586963" y="1217661"/>
                </a:lnTo>
                <a:lnTo>
                  <a:pt x="569290" y="1240675"/>
                </a:lnTo>
                <a:lnTo>
                  <a:pt x="556684" y="1257572"/>
                </a:lnTo>
                <a:lnTo>
                  <a:pt x="544161" y="1274560"/>
                </a:lnTo>
                <a:lnTo>
                  <a:pt x="531719" y="1291630"/>
                </a:lnTo>
                <a:lnTo>
                  <a:pt x="519353" y="1308777"/>
                </a:lnTo>
                <a:lnTo>
                  <a:pt x="507058" y="1325994"/>
                </a:lnTo>
                <a:lnTo>
                  <a:pt x="494832" y="1343273"/>
                </a:lnTo>
                <a:lnTo>
                  <a:pt x="482671" y="1360608"/>
                </a:lnTo>
                <a:lnTo>
                  <a:pt x="470569" y="1377991"/>
                </a:lnTo>
                <a:lnTo>
                  <a:pt x="458525" y="1395416"/>
                </a:lnTo>
                <a:lnTo>
                  <a:pt x="446533" y="1412876"/>
                </a:lnTo>
                <a:lnTo>
                  <a:pt x="434590" y="1430364"/>
                </a:lnTo>
                <a:lnTo>
                  <a:pt x="422692" y="1447873"/>
                </a:lnTo>
                <a:lnTo>
                  <a:pt x="410835" y="1465396"/>
                </a:lnTo>
                <a:lnTo>
                  <a:pt x="399016" y="1482926"/>
                </a:lnTo>
                <a:lnTo>
                  <a:pt x="387229" y="1500456"/>
                </a:lnTo>
                <a:lnTo>
                  <a:pt x="375473" y="1517979"/>
                </a:lnTo>
                <a:lnTo>
                  <a:pt x="363741" y="1535489"/>
                </a:lnTo>
                <a:lnTo>
                  <a:pt x="352032" y="1552979"/>
                </a:lnTo>
                <a:lnTo>
                  <a:pt x="340340" y="1570440"/>
                </a:lnTo>
                <a:lnTo>
                  <a:pt x="328663" y="1587868"/>
                </a:lnTo>
                <a:lnTo>
                  <a:pt x="323824" y="1595920"/>
                </a:lnTo>
                <a:lnTo>
                  <a:pt x="320500" y="1601574"/>
                </a:lnTo>
                <a:lnTo>
                  <a:pt x="316339" y="1608673"/>
                </a:lnTo>
                <a:lnTo>
                  <a:pt x="311389" y="1617134"/>
                </a:lnTo>
                <a:lnTo>
                  <a:pt x="305696" y="1626875"/>
                </a:lnTo>
                <a:lnTo>
                  <a:pt x="299308" y="1637816"/>
                </a:lnTo>
                <a:lnTo>
                  <a:pt x="292273" y="1649872"/>
                </a:lnTo>
                <a:lnTo>
                  <a:pt x="284637" y="1662964"/>
                </a:lnTo>
                <a:lnTo>
                  <a:pt x="276448" y="1677009"/>
                </a:lnTo>
                <a:lnTo>
                  <a:pt x="267753" y="1691925"/>
                </a:lnTo>
                <a:lnTo>
                  <a:pt x="258600" y="1707630"/>
                </a:lnTo>
                <a:lnTo>
                  <a:pt x="249035" y="1724044"/>
                </a:lnTo>
                <a:lnTo>
                  <a:pt x="239107" y="1741082"/>
                </a:lnTo>
                <a:lnTo>
                  <a:pt x="228861" y="1758665"/>
                </a:lnTo>
                <a:lnTo>
                  <a:pt x="218347" y="1776710"/>
                </a:lnTo>
                <a:lnTo>
                  <a:pt x="207610" y="1795136"/>
                </a:lnTo>
                <a:lnTo>
                  <a:pt x="196698" y="1813859"/>
                </a:lnTo>
                <a:lnTo>
                  <a:pt x="185658" y="1832800"/>
                </a:lnTo>
                <a:lnTo>
                  <a:pt x="174538" y="1851875"/>
                </a:lnTo>
                <a:lnTo>
                  <a:pt x="163386" y="1871003"/>
                </a:lnTo>
                <a:lnTo>
                  <a:pt x="152247" y="1890102"/>
                </a:lnTo>
                <a:lnTo>
                  <a:pt x="140759" y="1909791"/>
                </a:lnTo>
                <a:lnTo>
                  <a:pt x="133726" y="1921840"/>
                </a:lnTo>
                <a:lnTo>
                  <a:pt x="126752" y="1933788"/>
                </a:lnTo>
                <a:lnTo>
                  <a:pt x="119848" y="1945612"/>
                </a:lnTo>
                <a:lnTo>
                  <a:pt x="113026" y="1957291"/>
                </a:lnTo>
                <a:lnTo>
                  <a:pt x="106301" y="1968803"/>
                </a:lnTo>
                <a:lnTo>
                  <a:pt x="99683" y="1980127"/>
                </a:lnTo>
                <a:lnTo>
                  <a:pt x="93185" y="1991241"/>
                </a:lnTo>
                <a:lnTo>
                  <a:pt x="86820" y="2002124"/>
                </a:lnTo>
                <a:lnTo>
                  <a:pt x="80601" y="2012755"/>
                </a:lnTo>
                <a:lnTo>
                  <a:pt x="74539" y="2023111"/>
                </a:lnTo>
                <a:lnTo>
                  <a:pt x="68648" y="2033171"/>
                </a:lnTo>
                <a:lnTo>
                  <a:pt x="57426" y="2052318"/>
                </a:lnTo>
                <a:lnTo>
                  <a:pt x="51331" y="2062705"/>
                </a:lnTo>
                <a:lnTo>
                  <a:pt x="43681" y="2075717"/>
                </a:lnTo>
                <a:lnTo>
                  <a:pt x="36601" y="2087744"/>
                </a:lnTo>
                <a:lnTo>
                  <a:pt x="30134" y="2098709"/>
                </a:lnTo>
                <a:lnTo>
                  <a:pt x="19215" y="2117140"/>
                </a:lnTo>
                <a:lnTo>
                  <a:pt x="15163" y="2123909"/>
                </a:lnTo>
                <a:lnTo>
                  <a:pt x="11950" y="2129294"/>
                </a:lnTo>
                <a:lnTo>
                  <a:pt x="9690" y="2133003"/>
                </a:lnTo>
                <a:lnTo>
                  <a:pt x="8547" y="2134844"/>
                </a:lnTo>
                <a:lnTo>
                  <a:pt x="0" y="2146668"/>
                </a:lnTo>
                <a:lnTo>
                  <a:pt x="34810" y="214666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285617" y="1289146"/>
            <a:ext cx="1480058" cy="2146668"/>
          </a:xfrm>
          <a:custGeom>
            <a:avLst/>
            <a:gdLst/>
            <a:ahLst/>
            <a:cxnLst/>
            <a:rect l="l" t="t" r="r" b="b"/>
            <a:pathLst>
              <a:path w="1480058" h="2146668">
                <a:moveTo>
                  <a:pt x="0" y="2146668"/>
                </a:moveTo>
                <a:lnTo>
                  <a:pt x="8547" y="2134844"/>
                </a:lnTo>
                <a:lnTo>
                  <a:pt x="9690" y="2133003"/>
                </a:lnTo>
                <a:lnTo>
                  <a:pt x="11950" y="2129294"/>
                </a:lnTo>
                <a:lnTo>
                  <a:pt x="15163" y="2123909"/>
                </a:lnTo>
                <a:lnTo>
                  <a:pt x="19215" y="2117140"/>
                </a:lnTo>
                <a:lnTo>
                  <a:pt x="24324" y="2108533"/>
                </a:lnTo>
                <a:lnTo>
                  <a:pt x="36601" y="2087744"/>
                </a:lnTo>
                <a:lnTo>
                  <a:pt x="43681" y="2075717"/>
                </a:lnTo>
                <a:lnTo>
                  <a:pt x="51331" y="2062705"/>
                </a:lnTo>
                <a:lnTo>
                  <a:pt x="62939" y="2042914"/>
                </a:lnTo>
                <a:lnTo>
                  <a:pt x="74539" y="2023111"/>
                </a:lnTo>
                <a:lnTo>
                  <a:pt x="86820" y="2002124"/>
                </a:lnTo>
                <a:lnTo>
                  <a:pt x="93185" y="1991241"/>
                </a:lnTo>
                <a:lnTo>
                  <a:pt x="99683" y="1980127"/>
                </a:lnTo>
                <a:lnTo>
                  <a:pt x="106301" y="1968803"/>
                </a:lnTo>
                <a:lnTo>
                  <a:pt x="113026" y="1957291"/>
                </a:lnTo>
                <a:lnTo>
                  <a:pt x="119848" y="1945612"/>
                </a:lnTo>
                <a:lnTo>
                  <a:pt x="126752" y="1933788"/>
                </a:lnTo>
                <a:lnTo>
                  <a:pt x="133726" y="1921840"/>
                </a:lnTo>
                <a:lnTo>
                  <a:pt x="140759" y="1909791"/>
                </a:lnTo>
                <a:lnTo>
                  <a:pt x="147837" y="1897661"/>
                </a:lnTo>
                <a:lnTo>
                  <a:pt x="163386" y="1871003"/>
                </a:lnTo>
                <a:lnTo>
                  <a:pt x="174538" y="1851875"/>
                </a:lnTo>
                <a:lnTo>
                  <a:pt x="185658" y="1832800"/>
                </a:lnTo>
                <a:lnTo>
                  <a:pt x="196698" y="1813859"/>
                </a:lnTo>
                <a:lnTo>
                  <a:pt x="207610" y="1795136"/>
                </a:lnTo>
                <a:lnTo>
                  <a:pt x="218347" y="1776710"/>
                </a:lnTo>
                <a:lnTo>
                  <a:pt x="228861" y="1758665"/>
                </a:lnTo>
                <a:lnTo>
                  <a:pt x="239107" y="1741082"/>
                </a:lnTo>
                <a:lnTo>
                  <a:pt x="249035" y="1724044"/>
                </a:lnTo>
                <a:lnTo>
                  <a:pt x="258600" y="1707630"/>
                </a:lnTo>
                <a:lnTo>
                  <a:pt x="267753" y="1691925"/>
                </a:lnTo>
                <a:lnTo>
                  <a:pt x="276448" y="1677009"/>
                </a:lnTo>
                <a:lnTo>
                  <a:pt x="284637" y="1662964"/>
                </a:lnTo>
                <a:lnTo>
                  <a:pt x="292273" y="1649872"/>
                </a:lnTo>
                <a:lnTo>
                  <a:pt x="299308" y="1637816"/>
                </a:lnTo>
                <a:lnTo>
                  <a:pt x="305696" y="1626875"/>
                </a:lnTo>
                <a:lnTo>
                  <a:pt x="311389" y="1617134"/>
                </a:lnTo>
                <a:lnTo>
                  <a:pt x="316339" y="1608673"/>
                </a:lnTo>
                <a:lnTo>
                  <a:pt x="320500" y="1601574"/>
                </a:lnTo>
                <a:lnTo>
                  <a:pt x="323824" y="1595920"/>
                </a:lnTo>
                <a:lnTo>
                  <a:pt x="326529" y="1591373"/>
                </a:lnTo>
                <a:lnTo>
                  <a:pt x="327685" y="1589366"/>
                </a:lnTo>
                <a:lnTo>
                  <a:pt x="328663" y="1587868"/>
                </a:lnTo>
                <a:lnTo>
                  <a:pt x="340340" y="1570440"/>
                </a:lnTo>
                <a:lnTo>
                  <a:pt x="352032" y="1552979"/>
                </a:lnTo>
                <a:lnTo>
                  <a:pt x="363741" y="1535489"/>
                </a:lnTo>
                <a:lnTo>
                  <a:pt x="375473" y="1517979"/>
                </a:lnTo>
                <a:lnTo>
                  <a:pt x="387229" y="1500456"/>
                </a:lnTo>
                <a:lnTo>
                  <a:pt x="399016" y="1482926"/>
                </a:lnTo>
                <a:lnTo>
                  <a:pt x="410835" y="1465396"/>
                </a:lnTo>
                <a:lnTo>
                  <a:pt x="422692" y="1447873"/>
                </a:lnTo>
                <a:lnTo>
                  <a:pt x="434590" y="1430364"/>
                </a:lnTo>
                <a:lnTo>
                  <a:pt x="446533" y="1412876"/>
                </a:lnTo>
                <a:lnTo>
                  <a:pt x="458525" y="1395416"/>
                </a:lnTo>
                <a:lnTo>
                  <a:pt x="470569" y="1377991"/>
                </a:lnTo>
                <a:lnTo>
                  <a:pt x="482671" y="1360608"/>
                </a:lnTo>
                <a:lnTo>
                  <a:pt x="494832" y="1343273"/>
                </a:lnTo>
                <a:lnTo>
                  <a:pt x="507058" y="1325994"/>
                </a:lnTo>
                <a:lnTo>
                  <a:pt x="519353" y="1308777"/>
                </a:lnTo>
                <a:lnTo>
                  <a:pt x="531719" y="1291630"/>
                </a:lnTo>
                <a:lnTo>
                  <a:pt x="544161" y="1274560"/>
                </a:lnTo>
                <a:lnTo>
                  <a:pt x="556684" y="1257572"/>
                </a:lnTo>
                <a:lnTo>
                  <a:pt x="569290" y="1240675"/>
                </a:lnTo>
                <a:lnTo>
                  <a:pt x="586963" y="1217661"/>
                </a:lnTo>
                <a:lnTo>
                  <a:pt x="605095" y="1194912"/>
                </a:lnTo>
                <a:lnTo>
                  <a:pt x="623607" y="1172385"/>
                </a:lnTo>
                <a:lnTo>
                  <a:pt x="642421" y="1150038"/>
                </a:lnTo>
                <a:lnTo>
                  <a:pt x="661456" y="1127827"/>
                </a:lnTo>
                <a:lnTo>
                  <a:pt x="680635" y="1105709"/>
                </a:lnTo>
                <a:lnTo>
                  <a:pt x="699877" y="1083642"/>
                </a:lnTo>
                <a:lnTo>
                  <a:pt x="719105" y="1061583"/>
                </a:lnTo>
                <a:lnTo>
                  <a:pt x="738239" y="1039488"/>
                </a:lnTo>
                <a:lnTo>
                  <a:pt x="757200" y="1017316"/>
                </a:lnTo>
                <a:lnTo>
                  <a:pt x="775910" y="995022"/>
                </a:lnTo>
                <a:lnTo>
                  <a:pt x="794289" y="972564"/>
                </a:lnTo>
                <a:lnTo>
                  <a:pt x="812258" y="949899"/>
                </a:lnTo>
                <a:lnTo>
                  <a:pt x="829738" y="926985"/>
                </a:lnTo>
                <a:lnTo>
                  <a:pt x="846651" y="903778"/>
                </a:lnTo>
                <a:lnTo>
                  <a:pt x="862917" y="880235"/>
                </a:lnTo>
                <a:lnTo>
                  <a:pt x="878458" y="856314"/>
                </a:lnTo>
                <a:lnTo>
                  <a:pt x="893194" y="831971"/>
                </a:lnTo>
                <a:lnTo>
                  <a:pt x="907047" y="807164"/>
                </a:lnTo>
                <a:lnTo>
                  <a:pt x="919937" y="781850"/>
                </a:lnTo>
                <a:lnTo>
                  <a:pt x="929950" y="760731"/>
                </a:lnTo>
                <a:lnTo>
                  <a:pt x="939725" y="739043"/>
                </a:lnTo>
                <a:lnTo>
                  <a:pt x="949332" y="716869"/>
                </a:lnTo>
                <a:lnTo>
                  <a:pt x="958841" y="694292"/>
                </a:lnTo>
                <a:lnTo>
                  <a:pt x="968323" y="671397"/>
                </a:lnTo>
                <a:lnTo>
                  <a:pt x="977847" y="648266"/>
                </a:lnTo>
                <a:lnTo>
                  <a:pt x="987485" y="624982"/>
                </a:lnTo>
                <a:lnTo>
                  <a:pt x="997306" y="601630"/>
                </a:lnTo>
                <a:lnTo>
                  <a:pt x="1007381" y="578293"/>
                </a:lnTo>
                <a:lnTo>
                  <a:pt x="1017779" y="555053"/>
                </a:lnTo>
                <a:lnTo>
                  <a:pt x="1028572" y="531995"/>
                </a:lnTo>
                <a:lnTo>
                  <a:pt x="1039828" y="509201"/>
                </a:lnTo>
                <a:lnTo>
                  <a:pt x="1051620" y="486756"/>
                </a:lnTo>
                <a:lnTo>
                  <a:pt x="1064016" y="464742"/>
                </a:lnTo>
                <a:lnTo>
                  <a:pt x="1077087" y="443243"/>
                </a:lnTo>
                <a:lnTo>
                  <a:pt x="1090903" y="422342"/>
                </a:lnTo>
                <a:lnTo>
                  <a:pt x="1105535" y="402124"/>
                </a:lnTo>
                <a:lnTo>
                  <a:pt x="1121053" y="382670"/>
                </a:lnTo>
                <a:lnTo>
                  <a:pt x="1137526" y="364065"/>
                </a:lnTo>
                <a:lnTo>
                  <a:pt x="1155026" y="346392"/>
                </a:lnTo>
                <a:lnTo>
                  <a:pt x="1175002" y="327791"/>
                </a:lnTo>
                <a:lnTo>
                  <a:pt x="1195361" y="309537"/>
                </a:lnTo>
                <a:lnTo>
                  <a:pt x="1216114" y="291673"/>
                </a:lnTo>
                <a:lnTo>
                  <a:pt x="1237266" y="274241"/>
                </a:lnTo>
                <a:lnTo>
                  <a:pt x="1258825" y="257284"/>
                </a:lnTo>
                <a:lnTo>
                  <a:pt x="1280799" y="240844"/>
                </a:lnTo>
                <a:lnTo>
                  <a:pt x="1303196" y="224963"/>
                </a:lnTo>
                <a:lnTo>
                  <a:pt x="1326023" y="209684"/>
                </a:lnTo>
                <a:lnTo>
                  <a:pt x="1349287" y="195049"/>
                </a:lnTo>
                <a:lnTo>
                  <a:pt x="1372997" y="181101"/>
                </a:lnTo>
                <a:lnTo>
                  <a:pt x="1382878" y="175392"/>
                </a:lnTo>
                <a:lnTo>
                  <a:pt x="1393624" y="168867"/>
                </a:lnTo>
                <a:lnTo>
                  <a:pt x="1404728" y="161638"/>
                </a:lnTo>
                <a:lnTo>
                  <a:pt x="1415685" y="153818"/>
                </a:lnTo>
                <a:lnTo>
                  <a:pt x="1429365" y="142565"/>
                </a:lnTo>
                <a:lnTo>
                  <a:pt x="1438956" y="132792"/>
                </a:lnTo>
                <a:lnTo>
                  <a:pt x="1446054" y="123286"/>
                </a:lnTo>
                <a:lnTo>
                  <a:pt x="1449146" y="117170"/>
                </a:lnTo>
                <a:lnTo>
                  <a:pt x="1450962" y="112649"/>
                </a:lnTo>
                <a:lnTo>
                  <a:pt x="1451876" y="107581"/>
                </a:lnTo>
                <a:lnTo>
                  <a:pt x="1451889" y="102044"/>
                </a:lnTo>
                <a:lnTo>
                  <a:pt x="1450598" y="90169"/>
                </a:lnTo>
                <a:lnTo>
                  <a:pt x="1446846" y="77799"/>
                </a:lnTo>
                <a:lnTo>
                  <a:pt x="1440977" y="65737"/>
                </a:lnTo>
                <a:lnTo>
                  <a:pt x="1437601" y="60426"/>
                </a:lnTo>
                <a:lnTo>
                  <a:pt x="1428310" y="49073"/>
                </a:lnTo>
                <a:lnTo>
                  <a:pt x="1418150" y="40586"/>
                </a:lnTo>
                <a:lnTo>
                  <a:pt x="1408283" y="35668"/>
                </a:lnTo>
                <a:lnTo>
                  <a:pt x="1397952" y="33079"/>
                </a:lnTo>
                <a:lnTo>
                  <a:pt x="1386305" y="31075"/>
                </a:lnTo>
                <a:lnTo>
                  <a:pt x="1373200" y="29537"/>
                </a:lnTo>
                <a:lnTo>
                  <a:pt x="1359163" y="28539"/>
                </a:lnTo>
                <a:lnTo>
                  <a:pt x="1344720" y="28157"/>
                </a:lnTo>
                <a:lnTo>
                  <a:pt x="1343240" y="28155"/>
                </a:lnTo>
                <a:lnTo>
                  <a:pt x="1337170" y="28155"/>
                </a:lnTo>
                <a:lnTo>
                  <a:pt x="1331112" y="28333"/>
                </a:lnTo>
                <a:lnTo>
                  <a:pt x="1325232" y="28676"/>
                </a:lnTo>
                <a:lnTo>
                  <a:pt x="1303413" y="2527"/>
                </a:lnTo>
                <a:lnTo>
                  <a:pt x="1315676" y="1135"/>
                </a:lnTo>
                <a:lnTo>
                  <a:pt x="1328390" y="316"/>
                </a:lnTo>
                <a:lnTo>
                  <a:pt x="1341379" y="6"/>
                </a:lnTo>
                <a:lnTo>
                  <a:pt x="1343240" y="0"/>
                </a:lnTo>
                <a:lnTo>
                  <a:pt x="1357216" y="276"/>
                </a:lnTo>
                <a:lnTo>
                  <a:pt x="1370911" y="1062"/>
                </a:lnTo>
                <a:lnTo>
                  <a:pt x="1384090" y="2354"/>
                </a:lnTo>
                <a:lnTo>
                  <a:pt x="1396517" y="4151"/>
                </a:lnTo>
                <a:lnTo>
                  <a:pt x="1407957" y="6448"/>
                </a:lnTo>
                <a:lnTo>
                  <a:pt x="1415656" y="8470"/>
                </a:lnTo>
                <a:lnTo>
                  <a:pt x="1427303" y="13294"/>
                </a:lnTo>
                <a:lnTo>
                  <a:pt x="1438019" y="20135"/>
                </a:lnTo>
                <a:lnTo>
                  <a:pt x="1447762" y="28669"/>
                </a:lnTo>
                <a:lnTo>
                  <a:pt x="1456490" y="38574"/>
                </a:lnTo>
                <a:lnTo>
                  <a:pt x="1460868" y="44526"/>
                </a:lnTo>
                <a:lnTo>
                  <a:pt x="1467510" y="55494"/>
                </a:lnTo>
                <a:lnTo>
                  <a:pt x="1472961" y="67188"/>
                </a:lnTo>
                <a:lnTo>
                  <a:pt x="1477006" y="79441"/>
                </a:lnTo>
                <a:lnTo>
                  <a:pt x="1479430" y="92087"/>
                </a:lnTo>
                <a:lnTo>
                  <a:pt x="1480058" y="102044"/>
                </a:lnTo>
                <a:lnTo>
                  <a:pt x="1478979" y="114661"/>
                </a:lnTo>
                <a:lnTo>
                  <a:pt x="1475544" y="127035"/>
                </a:lnTo>
                <a:lnTo>
                  <a:pt x="1469501" y="138863"/>
                </a:lnTo>
                <a:lnTo>
                  <a:pt x="1462082" y="149129"/>
                </a:lnTo>
                <a:lnTo>
                  <a:pt x="1453385" y="158606"/>
                </a:lnTo>
                <a:lnTo>
                  <a:pt x="1443770" y="167401"/>
                </a:lnTo>
                <a:lnTo>
                  <a:pt x="1435176" y="174396"/>
                </a:lnTo>
                <a:lnTo>
                  <a:pt x="1423958" y="182605"/>
                </a:lnTo>
                <a:lnTo>
                  <a:pt x="1412724" y="190109"/>
                </a:lnTo>
                <a:lnTo>
                  <a:pt x="1401864" y="196861"/>
                </a:lnTo>
                <a:lnTo>
                  <a:pt x="1391771" y="202810"/>
                </a:lnTo>
                <a:lnTo>
                  <a:pt x="1386903" y="205600"/>
                </a:lnTo>
                <a:lnTo>
                  <a:pt x="1375371" y="212268"/>
                </a:lnTo>
                <a:lnTo>
                  <a:pt x="1352604" y="226130"/>
                </a:lnTo>
                <a:lnTo>
                  <a:pt x="1330231" y="240659"/>
                </a:lnTo>
                <a:lnTo>
                  <a:pt x="1308246" y="255815"/>
                </a:lnTo>
                <a:lnTo>
                  <a:pt x="1286643" y="271557"/>
                </a:lnTo>
                <a:lnTo>
                  <a:pt x="1265416" y="287846"/>
                </a:lnTo>
                <a:lnTo>
                  <a:pt x="1244560" y="304641"/>
                </a:lnTo>
                <a:lnTo>
                  <a:pt x="1224070" y="321902"/>
                </a:lnTo>
                <a:lnTo>
                  <a:pt x="1203940" y="339588"/>
                </a:lnTo>
                <a:lnTo>
                  <a:pt x="1184164" y="357659"/>
                </a:lnTo>
                <a:lnTo>
                  <a:pt x="1158014" y="383266"/>
                </a:lnTo>
                <a:lnTo>
                  <a:pt x="1142526" y="400712"/>
                </a:lnTo>
                <a:lnTo>
                  <a:pt x="1127879" y="419085"/>
                </a:lnTo>
                <a:lnTo>
                  <a:pt x="1114008" y="438302"/>
                </a:lnTo>
                <a:lnTo>
                  <a:pt x="1100850" y="458282"/>
                </a:lnTo>
                <a:lnTo>
                  <a:pt x="1088340" y="478943"/>
                </a:lnTo>
                <a:lnTo>
                  <a:pt x="1076414" y="500204"/>
                </a:lnTo>
                <a:lnTo>
                  <a:pt x="1065008" y="521984"/>
                </a:lnTo>
                <a:lnTo>
                  <a:pt x="1054058" y="544201"/>
                </a:lnTo>
                <a:lnTo>
                  <a:pt x="1043498" y="566774"/>
                </a:lnTo>
                <a:lnTo>
                  <a:pt x="1033266" y="589620"/>
                </a:lnTo>
                <a:lnTo>
                  <a:pt x="1023297" y="612660"/>
                </a:lnTo>
                <a:lnTo>
                  <a:pt x="1013526" y="635811"/>
                </a:lnTo>
                <a:lnTo>
                  <a:pt x="1003889" y="658992"/>
                </a:lnTo>
                <a:lnTo>
                  <a:pt x="994323" y="682121"/>
                </a:lnTo>
                <a:lnTo>
                  <a:pt x="984763" y="705117"/>
                </a:lnTo>
                <a:lnTo>
                  <a:pt x="975145" y="727899"/>
                </a:lnTo>
                <a:lnTo>
                  <a:pt x="965404" y="750385"/>
                </a:lnTo>
                <a:lnTo>
                  <a:pt x="955477" y="772493"/>
                </a:lnTo>
                <a:lnTo>
                  <a:pt x="945299" y="794143"/>
                </a:lnTo>
                <a:lnTo>
                  <a:pt x="931863" y="820427"/>
                </a:lnTo>
                <a:lnTo>
                  <a:pt x="917496" y="846116"/>
                </a:lnTo>
                <a:lnTo>
                  <a:pt x="902278" y="871256"/>
                </a:lnTo>
                <a:lnTo>
                  <a:pt x="886290" y="895890"/>
                </a:lnTo>
                <a:lnTo>
                  <a:pt x="869613" y="920064"/>
                </a:lnTo>
                <a:lnTo>
                  <a:pt x="852328" y="943820"/>
                </a:lnTo>
                <a:lnTo>
                  <a:pt x="834516" y="967205"/>
                </a:lnTo>
                <a:lnTo>
                  <a:pt x="816258" y="990262"/>
                </a:lnTo>
                <a:lnTo>
                  <a:pt x="797635" y="1013036"/>
                </a:lnTo>
                <a:lnTo>
                  <a:pt x="778727" y="1035572"/>
                </a:lnTo>
                <a:lnTo>
                  <a:pt x="759616" y="1057913"/>
                </a:lnTo>
                <a:lnTo>
                  <a:pt x="740382" y="1080104"/>
                </a:lnTo>
                <a:lnTo>
                  <a:pt x="721108" y="1102191"/>
                </a:lnTo>
                <a:lnTo>
                  <a:pt x="701872" y="1124216"/>
                </a:lnTo>
                <a:lnTo>
                  <a:pt x="682757" y="1146225"/>
                </a:lnTo>
                <a:lnTo>
                  <a:pt x="663843" y="1168262"/>
                </a:lnTo>
                <a:lnTo>
                  <a:pt x="645211" y="1190371"/>
                </a:lnTo>
                <a:lnTo>
                  <a:pt x="626943" y="1212597"/>
                </a:lnTo>
                <a:lnTo>
                  <a:pt x="609119" y="1234985"/>
                </a:lnTo>
                <a:lnTo>
                  <a:pt x="591820" y="1257579"/>
                </a:lnTo>
                <a:lnTo>
                  <a:pt x="579313" y="1274343"/>
                </a:lnTo>
                <a:lnTo>
                  <a:pt x="566884" y="1291204"/>
                </a:lnTo>
                <a:lnTo>
                  <a:pt x="554528" y="1308157"/>
                </a:lnTo>
                <a:lnTo>
                  <a:pt x="542242" y="1325193"/>
                </a:lnTo>
                <a:lnTo>
                  <a:pt x="530021" y="1342307"/>
                </a:lnTo>
                <a:lnTo>
                  <a:pt x="517863" y="1359491"/>
                </a:lnTo>
                <a:lnTo>
                  <a:pt x="505764" y="1376737"/>
                </a:lnTo>
                <a:lnTo>
                  <a:pt x="493719" y="1394041"/>
                </a:lnTo>
                <a:lnTo>
                  <a:pt x="481724" y="1411393"/>
                </a:lnTo>
                <a:lnTo>
                  <a:pt x="469777" y="1428788"/>
                </a:lnTo>
                <a:lnTo>
                  <a:pt x="457873" y="1446218"/>
                </a:lnTo>
                <a:lnTo>
                  <a:pt x="446009" y="1463676"/>
                </a:lnTo>
                <a:lnTo>
                  <a:pt x="434181" y="1481157"/>
                </a:lnTo>
                <a:lnTo>
                  <a:pt x="422385" y="1498652"/>
                </a:lnTo>
                <a:lnTo>
                  <a:pt x="410616" y="1516154"/>
                </a:lnTo>
                <a:lnTo>
                  <a:pt x="398873" y="1533657"/>
                </a:lnTo>
                <a:lnTo>
                  <a:pt x="387150" y="1551155"/>
                </a:lnTo>
                <a:lnTo>
                  <a:pt x="375444" y="1568639"/>
                </a:lnTo>
                <a:lnTo>
                  <a:pt x="363752" y="1586103"/>
                </a:lnTo>
                <a:lnTo>
                  <a:pt x="352069" y="1603540"/>
                </a:lnTo>
                <a:lnTo>
                  <a:pt x="351980" y="1603717"/>
                </a:lnTo>
                <a:lnTo>
                  <a:pt x="351815" y="1603984"/>
                </a:lnTo>
                <a:lnTo>
                  <a:pt x="351599" y="1604327"/>
                </a:lnTo>
                <a:lnTo>
                  <a:pt x="351193" y="1605000"/>
                </a:lnTo>
                <a:lnTo>
                  <a:pt x="350621" y="1605978"/>
                </a:lnTo>
                <a:lnTo>
                  <a:pt x="349897" y="1607197"/>
                </a:lnTo>
                <a:lnTo>
                  <a:pt x="348424" y="1609674"/>
                </a:lnTo>
                <a:lnTo>
                  <a:pt x="346354" y="1613179"/>
                </a:lnTo>
                <a:lnTo>
                  <a:pt x="343763" y="1617611"/>
                </a:lnTo>
                <a:lnTo>
                  <a:pt x="338566" y="1626493"/>
                </a:lnTo>
                <a:lnTo>
                  <a:pt x="332304" y="1637199"/>
                </a:lnTo>
                <a:lnTo>
                  <a:pt x="325060" y="1649597"/>
                </a:lnTo>
                <a:lnTo>
                  <a:pt x="322224" y="1654454"/>
                </a:lnTo>
                <a:lnTo>
                  <a:pt x="317124" y="1663191"/>
                </a:lnTo>
                <a:lnTo>
                  <a:pt x="311710" y="1672469"/>
                </a:lnTo>
                <a:lnTo>
                  <a:pt x="306000" y="1682258"/>
                </a:lnTo>
                <a:lnTo>
                  <a:pt x="300012" y="1692527"/>
                </a:lnTo>
                <a:lnTo>
                  <a:pt x="293764" y="1703246"/>
                </a:lnTo>
                <a:lnTo>
                  <a:pt x="287273" y="1714384"/>
                </a:lnTo>
                <a:lnTo>
                  <a:pt x="280557" y="1725910"/>
                </a:lnTo>
                <a:lnTo>
                  <a:pt x="273633" y="1737795"/>
                </a:lnTo>
                <a:lnTo>
                  <a:pt x="266520" y="1750007"/>
                </a:lnTo>
                <a:lnTo>
                  <a:pt x="259235" y="1762516"/>
                </a:lnTo>
                <a:lnTo>
                  <a:pt x="252349" y="1774342"/>
                </a:lnTo>
                <a:lnTo>
                  <a:pt x="244069" y="1788545"/>
                </a:lnTo>
                <a:lnTo>
                  <a:pt x="235648" y="1802991"/>
                </a:lnTo>
                <a:lnTo>
                  <a:pt x="227109" y="1817640"/>
                </a:lnTo>
                <a:lnTo>
                  <a:pt x="218474" y="1832451"/>
                </a:lnTo>
                <a:lnTo>
                  <a:pt x="209768" y="1847385"/>
                </a:lnTo>
                <a:lnTo>
                  <a:pt x="201012" y="1862402"/>
                </a:lnTo>
                <a:lnTo>
                  <a:pt x="192231" y="1877461"/>
                </a:lnTo>
                <a:lnTo>
                  <a:pt x="183447" y="1892522"/>
                </a:lnTo>
                <a:lnTo>
                  <a:pt x="174683" y="1907546"/>
                </a:lnTo>
                <a:lnTo>
                  <a:pt x="165963" y="1922492"/>
                </a:lnTo>
                <a:lnTo>
                  <a:pt x="157310" y="1937320"/>
                </a:lnTo>
                <a:lnTo>
                  <a:pt x="148746" y="1951991"/>
                </a:lnTo>
                <a:lnTo>
                  <a:pt x="140295" y="1966463"/>
                </a:lnTo>
                <a:lnTo>
                  <a:pt x="131981" y="1980697"/>
                </a:lnTo>
                <a:lnTo>
                  <a:pt x="123825" y="1994653"/>
                </a:lnTo>
                <a:lnTo>
                  <a:pt x="115852" y="2008291"/>
                </a:lnTo>
                <a:lnTo>
                  <a:pt x="108084" y="2021571"/>
                </a:lnTo>
                <a:lnTo>
                  <a:pt x="100545" y="2034452"/>
                </a:lnTo>
                <a:lnTo>
                  <a:pt x="93258" y="2046895"/>
                </a:lnTo>
                <a:lnTo>
                  <a:pt x="86245" y="2058860"/>
                </a:lnTo>
                <a:lnTo>
                  <a:pt x="75430" y="2077344"/>
                </a:lnTo>
                <a:lnTo>
                  <a:pt x="65930" y="2093648"/>
                </a:lnTo>
                <a:lnTo>
                  <a:pt x="57715" y="2107788"/>
                </a:lnTo>
                <a:lnTo>
                  <a:pt x="50753" y="2119782"/>
                </a:lnTo>
                <a:lnTo>
                  <a:pt x="45015" y="2129646"/>
                </a:lnTo>
                <a:lnTo>
                  <a:pt x="40469" y="2137398"/>
                </a:lnTo>
                <a:lnTo>
                  <a:pt x="37085" y="2143056"/>
                </a:lnTo>
                <a:lnTo>
                  <a:pt x="34810" y="2146668"/>
                </a:lnTo>
                <a:lnTo>
                  <a:pt x="0" y="21466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073580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78688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865746" y="328186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902326" y="324528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 txBox="1"/>
          <p:nvPr/>
        </p:nvSpPr>
        <p:spPr>
          <a:xfrm>
            <a:off x="2913564" y="3882949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5" name="object 165"/>
          <p:cNvSpPr txBox="1"/>
          <p:nvPr/>
        </p:nvSpPr>
        <p:spPr>
          <a:xfrm>
            <a:off x="2913564" y="6748284"/>
            <a:ext cx="171338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4" name="object 164"/>
          <p:cNvSpPr txBox="1"/>
          <p:nvPr/>
        </p:nvSpPr>
        <p:spPr>
          <a:xfrm>
            <a:off x="4626947" y="6748284"/>
            <a:ext cx="277215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3" name="object 163"/>
          <p:cNvSpPr txBox="1"/>
          <p:nvPr/>
        </p:nvSpPr>
        <p:spPr>
          <a:xfrm>
            <a:off x="5073574" y="3882949"/>
            <a:ext cx="1990604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2" name="object 162"/>
          <p:cNvSpPr txBox="1"/>
          <p:nvPr/>
        </p:nvSpPr>
        <p:spPr>
          <a:xfrm>
            <a:off x="5073574" y="6748284"/>
            <a:ext cx="171331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1" name="object 161"/>
          <p:cNvSpPr txBox="1"/>
          <p:nvPr/>
        </p:nvSpPr>
        <p:spPr>
          <a:xfrm>
            <a:off x="6786887" y="6748284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0" name="object 160"/>
          <p:cNvSpPr txBox="1"/>
          <p:nvPr/>
        </p:nvSpPr>
        <p:spPr>
          <a:xfrm>
            <a:off x="5237944" y="1512875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 txBox="1"/>
          <p:nvPr/>
        </p:nvSpPr>
        <p:spPr>
          <a:xfrm>
            <a:off x="3077941" y="1512875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 txBox="1"/>
          <p:nvPr/>
        </p:nvSpPr>
        <p:spPr>
          <a:xfrm>
            <a:off x="5605203" y="1315403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 txBox="1"/>
          <p:nvPr/>
        </p:nvSpPr>
        <p:spPr>
          <a:xfrm>
            <a:off x="3445200" y="1315403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 txBox="1"/>
          <p:nvPr/>
        </p:nvSpPr>
        <p:spPr>
          <a:xfrm>
            <a:off x="5237944" y="1213397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 txBox="1"/>
          <p:nvPr/>
        </p:nvSpPr>
        <p:spPr>
          <a:xfrm>
            <a:off x="3077941" y="1213397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 txBox="1"/>
          <p:nvPr/>
        </p:nvSpPr>
        <p:spPr>
          <a:xfrm>
            <a:off x="5237944" y="888251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 txBox="1"/>
          <p:nvPr/>
        </p:nvSpPr>
        <p:spPr>
          <a:xfrm>
            <a:off x="3077941" y="888251"/>
            <a:ext cx="24777" cy="551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 txBox="1"/>
          <p:nvPr/>
        </p:nvSpPr>
        <p:spPr>
          <a:xfrm>
            <a:off x="5073580" y="282660"/>
            <a:ext cx="1990598" cy="1367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1" name="object 151"/>
          <p:cNvSpPr txBox="1"/>
          <p:nvPr/>
        </p:nvSpPr>
        <p:spPr>
          <a:xfrm>
            <a:off x="5073580" y="1650041"/>
            <a:ext cx="1990598" cy="2044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0" name="object 150"/>
          <p:cNvSpPr txBox="1"/>
          <p:nvPr/>
        </p:nvSpPr>
        <p:spPr>
          <a:xfrm>
            <a:off x="6052852" y="1650041"/>
            <a:ext cx="1011326" cy="260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 txBox="1"/>
          <p:nvPr/>
        </p:nvSpPr>
        <p:spPr>
          <a:xfrm>
            <a:off x="5073580" y="1854518"/>
            <a:ext cx="176288" cy="959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48" name="object 148"/>
          <p:cNvSpPr txBox="1"/>
          <p:nvPr/>
        </p:nvSpPr>
        <p:spPr>
          <a:xfrm>
            <a:off x="6658489" y="1854518"/>
            <a:ext cx="405688" cy="959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47" name="object 147"/>
          <p:cNvSpPr txBox="1"/>
          <p:nvPr/>
        </p:nvSpPr>
        <p:spPr>
          <a:xfrm>
            <a:off x="5073581" y="1950440"/>
            <a:ext cx="2003285" cy="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 txBox="1"/>
          <p:nvPr/>
        </p:nvSpPr>
        <p:spPr>
          <a:xfrm>
            <a:off x="5249869" y="1950440"/>
            <a:ext cx="55740" cy="167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5" name="object 145"/>
          <p:cNvSpPr txBox="1"/>
          <p:nvPr/>
        </p:nvSpPr>
        <p:spPr>
          <a:xfrm>
            <a:off x="5305610" y="1950440"/>
            <a:ext cx="440359" cy="167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4" name="object 144"/>
          <p:cNvSpPr txBox="1"/>
          <p:nvPr/>
        </p:nvSpPr>
        <p:spPr>
          <a:xfrm>
            <a:off x="5745969" y="1950440"/>
            <a:ext cx="69894" cy="167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3" name="object 143"/>
          <p:cNvSpPr txBox="1"/>
          <p:nvPr/>
        </p:nvSpPr>
        <p:spPr>
          <a:xfrm>
            <a:off x="5815864" y="1950440"/>
            <a:ext cx="396043" cy="167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2" name="object 142"/>
          <p:cNvSpPr txBox="1"/>
          <p:nvPr/>
        </p:nvSpPr>
        <p:spPr>
          <a:xfrm>
            <a:off x="6211906" y="1950440"/>
            <a:ext cx="55752" cy="167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1" name="object 141"/>
          <p:cNvSpPr txBox="1"/>
          <p:nvPr/>
        </p:nvSpPr>
        <p:spPr>
          <a:xfrm>
            <a:off x="6267659" y="1950440"/>
            <a:ext cx="320954" cy="167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0" name="object 140"/>
          <p:cNvSpPr txBox="1"/>
          <p:nvPr/>
        </p:nvSpPr>
        <p:spPr>
          <a:xfrm>
            <a:off x="6588615" y="1950441"/>
            <a:ext cx="69875" cy="1187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5"/>
              </a:spcBef>
            </a:pPr>
            <a:endParaRPr sz="900"/>
          </a:p>
        </p:txBody>
      </p:sp>
      <p:sp>
        <p:nvSpPr>
          <p:cNvPr id="139" name="object 139"/>
          <p:cNvSpPr txBox="1"/>
          <p:nvPr/>
        </p:nvSpPr>
        <p:spPr>
          <a:xfrm>
            <a:off x="6658489" y="1950441"/>
            <a:ext cx="405688" cy="1187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5"/>
              </a:spcBef>
            </a:pPr>
            <a:endParaRPr sz="900"/>
          </a:p>
        </p:txBody>
      </p:sp>
      <p:sp>
        <p:nvSpPr>
          <p:cNvPr id="138" name="object 138"/>
          <p:cNvSpPr txBox="1"/>
          <p:nvPr/>
        </p:nvSpPr>
        <p:spPr>
          <a:xfrm>
            <a:off x="5073580" y="1894319"/>
            <a:ext cx="176288" cy="2239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7" name="object 137"/>
          <p:cNvSpPr txBox="1"/>
          <p:nvPr/>
        </p:nvSpPr>
        <p:spPr>
          <a:xfrm>
            <a:off x="5249869" y="1894319"/>
            <a:ext cx="55740" cy="2239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6" name="object 136"/>
          <p:cNvSpPr txBox="1"/>
          <p:nvPr/>
        </p:nvSpPr>
        <p:spPr>
          <a:xfrm>
            <a:off x="5305610" y="1894319"/>
            <a:ext cx="440359" cy="2239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5" name="object 135"/>
          <p:cNvSpPr txBox="1"/>
          <p:nvPr/>
        </p:nvSpPr>
        <p:spPr>
          <a:xfrm>
            <a:off x="5745969" y="1924457"/>
            <a:ext cx="69894" cy="1938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4" name="object 134"/>
          <p:cNvSpPr txBox="1"/>
          <p:nvPr/>
        </p:nvSpPr>
        <p:spPr>
          <a:xfrm>
            <a:off x="6588615" y="2069199"/>
            <a:ext cx="69875" cy="4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/>
          <p:nvPr/>
        </p:nvSpPr>
        <p:spPr>
          <a:xfrm>
            <a:off x="6658490" y="2069199"/>
            <a:ext cx="43941" cy="4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 txBox="1"/>
          <p:nvPr/>
        </p:nvSpPr>
        <p:spPr>
          <a:xfrm>
            <a:off x="6702431" y="2069199"/>
            <a:ext cx="361746" cy="4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5073580" y="2118278"/>
            <a:ext cx="176288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30" name="object 130"/>
          <p:cNvSpPr txBox="1"/>
          <p:nvPr/>
        </p:nvSpPr>
        <p:spPr>
          <a:xfrm>
            <a:off x="5249869" y="2118278"/>
            <a:ext cx="55740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9" name="object 129"/>
          <p:cNvSpPr txBox="1"/>
          <p:nvPr/>
        </p:nvSpPr>
        <p:spPr>
          <a:xfrm>
            <a:off x="5305610" y="2118278"/>
            <a:ext cx="440359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8" name="object 128"/>
          <p:cNvSpPr txBox="1"/>
          <p:nvPr/>
        </p:nvSpPr>
        <p:spPr>
          <a:xfrm>
            <a:off x="5745969" y="2118278"/>
            <a:ext cx="69894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7" name="object 127"/>
          <p:cNvSpPr txBox="1"/>
          <p:nvPr/>
        </p:nvSpPr>
        <p:spPr>
          <a:xfrm>
            <a:off x="5815864" y="2118278"/>
            <a:ext cx="396043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6" name="object 126"/>
          <p:cNvSpPr txBox="1"/>
          <p:nvPr/>
        </p:nvSpPr>
        <p:spPr>
          <a:xfrm>
            <a:off x="6211906" y="2118278"/>
            <a:ext cx="55752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5" name="object 125"/>
          <p:cNvSpPr txBox="1"/>
          <p:nvPr/>
        </p:nvSpPr>
        <p:spPr>
          <a:xfrm>
            <a:off x="6267659" y="2118278"/>
            <a:ext cx="320954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4" name="object 124"/>
          <p:cNvSpPr txBox="1"/>
          <p:nvPr/>
        </p:nvSpPr>
        <p:spPr>
          <a:xfrm>
            <a:off x="6588615" y="2118278"/>
            <a:ext cx="69875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3" name="object 123"/>
          <p:cNvSpPr txBox="1"/>
          <p:nvPr/>
        </p:nvSpPr>
        <p:spPr>
          <a:xfrm>
            <a:off x="6658489" y="2118278"/>
            <a:ext cx="405688" cy="1117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29"/>
              </a:spcBef>
            </a:pPr>
            <a:endParaRPr sz="850"/>
          </a:p>
        </p:txBody>
      </p:sp>
      <p:sp>
        <p:nvSpPr>
          <p:cNvPr id="122" name="object 122"/>
          <p:cNvSpPr txBox="1"/>
          <p:nvPr/>
        </p:nvSpPr>
        <p:spPr>
          <a:xfrm>
            <a:off x="5073580" y="2230000"/>
            <a:ext cx="176288" cy="857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4"/>
              </a:spcBef>
            </a:pPr>
            <a:endParaRPr sz="650"/>
          </a:p>
        </p:txBody>
      </p:sp>
      <p:sp>
        <p:nvSpPr>
          <p:cNvPr id="121" name="object 121"/>
          <p:cNvSpPr txBox="1"/>
          <p:nvPr/>
        </p:nvSpPr>
        <p:spPr>
          <a:xfrm>
            <a:off x="5249869" y="2230000"/>
            <a:ext cx="55740" cy="857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4"/>
              </a:spcBef>
            </a:pPr>
            <a:endParaRPr sz="650"/>
          </a:p>
        </p:txBody>
      </p:sp>
      <p:sp>
        <p:nvSpPr>
          <p:cNvPr id="120" name="object 120"/>
          <p:cNvSpPr txBox="1"/>
          <p:nvPr/>
        </p:nvSpPr>
        <p:spPr>
          <a:xfrm>
            <a:off x="5305610" y="2230000"/>
            <a:ext cx="440359" cy="857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4"/>
              </a:spcBef>
            </a:pPr>
            <a:endParaRPr sz="650"/>
          </a:p>
        </p:txBody>
      </p:sp>
      <p:sp>
        <p:nvSpPr>
          <p:cNvPr id="119" name="object 119"/>
          <p:cNvSpPr txBox="1"/>
          <p:nvPr/>
        </p:nvSpPr>
        <p:spPr>
          <a:xfrm>
            <a:off x="5745969" y="2230000"/>
            <a:ext cx="69894" cy="857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4"/>
              </a:spcBef>
            </a:pPr>
            <a:endParaRPr sz="650"/>
          </a:p>
        </p:txBody>
      </p:sp>
      <p:sp>
        <p:nvSpPr>
          <p:cNvPr id="118" name="object 118"/>
          <p:cNvSpPr txBox="1"/>
          <p:nvPr/>
        </p:nvSpPr>
        <p:spPr>
          <a:xfrm>
            <a:off x="5815864" y="2230000"/>
            <a:ext cx="396043" cy="857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4"/>
              </a:spcBef>
            </a:pPr>
            <a:endParaRPr sz="650"/>
          </a:p>
        </p:txBody>
      </p:sp>
      <p:sp>
        <p:nvSpPr>
          <p:cNvPr id="117" name="object 117"/>
          <p:cNvSpPr txBox="1"/>
          <p:nvPr/>
        </p:nvSpPr>
        <p:spPr>
          <a:xfrm>
            <a:off x="6211906" y="2230000"/>
            <a:ext cx="55752" cy="857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4"/>
              </a:spcBef>
            </a:pPr>
            <a:endParaRPr sz="650"/>
          </a:p>
        </p:txBody>
      </p:sp>
      <p:sp>
        <p:nvSpPr>
          <p:cNvPr id="116" name="object 116"/>
          <p:cNvSpPr txBox="1"/>
          <p:nvPr/>
        </p:nvSpPr>
        <p:spPr>
          <a:xfrm>
            <a:off x="6267660" y="2230000"/>
            <a:ext cx="390829" cy="857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4"/>
              </a:spcBef>
            </a:pPr>
            <a:endParaRPr sz="650"/>
          </a:p>
        </p:txBody>
      </p:sp>
      <p:sp>
        <p:nvSpPr>
          <p:cNvPr id="115" name="object 115"/>
          <p:cNvSpPr txBox="1"/>
          <p:nvPr/>
        </p:nvSpPr>
        <p:spPr>
          <a:xfrm>
            <a:off x="6658489" y="2229999"/>
            <a:ext cx="405688" cy="204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4" name="object 114"/>
          <p:cNvSpPr txBox="1"/>
          <p:nvPr/>
        </p:nvSpPr>
        <p:spPr>
          <a:xfrm>
            <a:off x="5073580" y="2315705"/>
            <a:ext cx="176288" cy="119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7"/>
              </a:spcBef>
            </a:pPr>
            <a:endParaRPr sz="900"/>
          </a:p>
        </p:txBody>
      </p:sp>
      <p:sp>
        <p:nvSpPr>
          <p:cNvPr id="113" name="object 113"/>
          <p:cNvSpPr txBox="1"/>
          <p:nvPr/>
        </p:nvSpPr>
        <p:spPr>
          <a:xfrm>
            <a:off x="5249869" y="2315705"/>
            <a:ext cx="55740" cy="119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7"/>
              </a:spcBef>
            </a:pPr>
            <a:endParaRPr sz="900"/>
          </a:p>
        </p:txBody>
      </p:sp>
      <p:sp>
        <p:nvSpPr>
          <p:cNvPr id="112" name="object 112"/>
          <p:cNvSpPr txBox="1"/>
          <p:nvPr/>
        </p:nvSpPr>
        <p:spPr>
          <a:xfrm>
            <a:off x="5305610" y="2315705"/>
            <a:ext cx="906297" cy="119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7"/>
              </a:spcBef>
            </a:pPr>
            <a:endParaRPr sz="900"/>
          </a:p>
        </p:txBody>
      </p:sp>
      <p:sp>
        <p:nvSpPr>
          <p:cNvPr id="111" name="object 111"/>
          <p:cNvSpPr txBox="1"/>
          <p:nvPr/>
        </p:nvSpPr>
        <p:spPr>
          <a:xfrm>
            <a:off x="6211906" y="2315705"/>
            <a:ext cx="55752" cy="119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7"/>
              </a:spcBef>
            </a:pPr>
            <a:endParaRPr sz="900"/>
          </a:p>
        </p:txBody>
      </p:sp>
      <p:sp>
        <p:nvSpPr>
          <p:cNvPr id="110" name="object 110"/>
          <p:cNvSpPr txBox="1"/>
          <p:nvPr/>
        </p:nvSpPr>
        <p:spPr>
          <a:xfrm>
            <a:off x="6267659" y="2315705"/>
            <a:ext cx="320954" cy="119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7"/>
              </a:spcBef>
            </a:pPr>
            <a:endParaRPr sz="900"/>
          </a:p>
        </p:txBody>
      </p:sp>
      <p:sp>
        <p:nvSpPr>
          <p:cNvPr id="109" name="object 109"/>
          <p:cNvSpPr txBox="1"/>
          <p:nvPr/>
        </p:nvSpPr>
        <p:spPr>
          <a:xfrm>
            <a:off x="6588615" y="2315705"/>
            <a:ext cx="69875" cy="119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37"/>
              </a:spcBef>
            </a:pPr>
            <a:endParaRPr sz="900"/>
          </a:p>
        </p:txBody>
      </p:sp>
      <p:sp>
        <p:nvSpPr>
          <p:cNvPr id="108" name="object 108"/>
          <p:cNvSpPr txBox="1"/>
          <p:nvPr/>
        </p:nvSpPr>
        <p:spPr>
          <a:xfrm>
            <a:off x="5073580" y="2434799"/>
            <a:ext cx="176288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7" name="object 107"/>
          <p:cNvSpPr txBox="1"/>
          <p:nvPr/>
        </p:nvSpPr>
        <p:spPr>
          <a:xfrm>
            <a:off x="5249869" y="2434799"/>
            <a:ext cx="55740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6" name="object 106"/>
          <p:cNvSpPr txBox="1"/>
          <p:nvPr/>
        </p:nvSpPr>
        <p:spPr>
          <a:xfrm>
            <a:off x="5305610" y="2434799"/>
            <a:ext cx="906297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5" name="object 105"/>
          <p:cNvSpPr txBox="1"/>
          <p:nvPr/>
        </p:nvSpPr>
        <p:spPr>
          <a:xfrm>
            <a:off x="6211906" y="2434799"/>
            <a:ext cx="55752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4" name="object 104"/>
          <p:cNvSpPr txBox="1"/>
          <p:nvPr/>
        </p:nvSpPr>
        <p:spPr>
          <a:xfrm>
            <a:off x="6267659" y="2434799"/>
            <a:ext cx="320954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3" name="object 103"/>
          <p:cNvSpPr txBox="1"/>
          <p:nvPr/>
        </p:nvSpPr>
        <p:spPr>
          <a:xfrm>
            <a:off x="6588615" y="2434799"/>
            <a:ext cx="69875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2" name="object 102"/>
          <p:cNvSpPr txBox="1"/>
          <p:nvPr/>
        </p:nvSpPr>
        <p:spPr>
          <a:xfrm>
            <a:off x="6658490" y="2434799"/>
            <a:ext cx="43941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1" name="object 101"/>
          <p:cNvSpPr txBox="1"/>
          <p:nvPr/>
        </p:nvSpPr>
        <p:spPr>
          <a:xfrm>
            <a:off x="6702431" y="2434799"/>
            <a:ext cx="361746" cy="9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0" name="object 100"/>
          <p:cNvSpPr txBox="1"/>
          <p:nvPr/>
        </p:nvSpPr>
        <p:spPr>
          <a:xfrm>
            <a:off x="5073580" y="2530716"/>
            <a:ext cx="176288" cy="929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1"/>
              </a:spcBef>
            </a:pPr>
            <a:endParaRPr sz="700"/>
          </a:p>
        </p:txBody>
      </p:sp>
      <p:sp>
        <p:nvSpPr>
          <p:cNvPr id="99" name="object 99"/>
          <p:cNvSpPr txBox="1"/>
          <p:nvPr/>
        </p:nvSpPr>
        <p:spPr>
          <a:xfrm>
            <a:off x="5249869" y="2530716"/>
            <a:ext cx="55740" cy="929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1"/>
              </a:spcBef>
            </a:pPr>
            <a:endParaRPr sz="700"/>
          </a:p>
        </p:txBody>
      </p:sp>
      <p:sp>
        <p:nvSpPr>
          <p:cNvPr id="98" name="object 98"/>
          <p:cNvSpPr txBox="1"/>
          <p:nvPr/>
        </p:nvSpPr>
        <p:spPr>
          <a:xfrm>
            <a:off x="5305610" y="2530716"/>
            <a:ext cx="906297" cy="929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1"/>
              </a:spcBef>
            </a:pPr>
            <a:endParaRPr sz="700"/>
          </a:p>
        </p:txBody>
      </p:sp>
      <p:sp>
        <p:nvSpPr>
          <p:cNvPr id="97" name="object 97"/>
          <p:cNvSpPr txBox="1"/>
          <p:nvPr/>
        </p:nvSpPr>
        <p:spPr>
          <a:xfrm>
            <a:off x="6211906" y="2530716"/>
            <a:ext cx="55752" cy="929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1"/>
              </a:spcBef>
            </a:pPr>
            <a:endParaRPr sz="700"/>
          </a:p>
        </p:txBody>
      </p:sp>
      <p:sp>
        <p:nvSpPr>
          <p:cNvPr id="96" name="object 96"/>
          <p:cNvSpPr txBox="1"/>
          <p:nvPr/>
        </p:nvSpPr>
        <p:spPr>
          <a:xfrm>
            <a:off x="6267659" y="2530716"/>
            <a:ext cx="320954" cy="929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1"/>
              </a:spcBef>
            </a:pPr>
            <a:endParaRPr sz="700"/>
          </a:p>
        </p:txBody>
      </p:sp>
      <p:sp>
        <p:nvSpPr>
          <p:cNvPr id="95" name="object 95"/>
          <p:cNvSpPr txBox="1"/>
          <p:nvPr/>
        </p:nvSpPr>
        <p:spPr>
          <a:xfrm>
            <a:off x="6588615" y="2530716"/>
            <a:ext cx="69875" cy="929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1"/>
              </a:spcBef>
            </a:pPr>
            <a:endParaRPr sz="700"/>
          </a:p>
        </p:txBody>
      </p:sp>
      <p:sp>
        <p:nvSpPr>
          <p:cNvPr id="94" name="object 94"/>
          <p:cNvSpPr txBox="1"/>
          <p:nvPr/>
        </p:nvSpPr>
        <p:spPr>
          <a:xfrm>
            <a:off x="6658490" y="2530717"/>
            <a:ext cx="213677" cy="511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6872168" y="2530717"/>
            <a:ext cx="192011" cy="511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/>
          <p:nvPr/>
        </p:nvSpPr>
        <p:spPr>
          <a:xfrm>
            <a:off x="6658489" y="2581909"/>
            <a:ext cx="405688" cy="252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1" name="object 91"/>
          <p:cNvSpPr txBox="1"/>
          <p:nvPr/>
        </p:nvSpPr>
        <p:spPr>
          <a:xfrm>
            <a:off x="5073580" y="2623616"/>
            <a:ext cx="176288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90" name="object 90"/>
          <p:cNvSpPr txBox="1"/>
          <p:nvPr/>
        </p:nvSpPr>
        <p:spPr>
          <a:xfrm>
            <a:off x="5249869" y="2623616"/>
            <a:ext cx="55740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89" name="object 89"/>
          <p:cNvSpPr txBox="1"/>
          <p:nvPr/>
        </p:nvSpPr>
        <p:spPr>
          <a:xfrm>
            <a:off x="5305610" y="2623616"/>
            <a:ext cx="906297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88" name="object 88"/>
          <p:cNvSpPr txBox="1"/>
          <p:nvPr/>
        </p:nvSpPr>
        <p:spPr>
          <a:xfrm>
            <a:off x="6211906" y="2623616"/>
            <a:ext cx="55752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87" name="object 87"/>
          <p:cNvSpPr txBox="1"/>
          <p:nvPr/>
        </p:nvSpPr>
        <p:spPr>
          <a:xfrm>
            <a:off x="6267660" y="2623616"/>
            <a:ext cx="390829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86" name="object 86"/>
          <p:cNvSpPr txBox="1"/>
          <p:nvPr/>
        </p:nvSpPr>
        <p:spPr>
          <a:xfrm>
            <a:off x="5073580" y="2706941"/>
            <a:ext cx="176288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5" name="object 85"/>
          <p:cNvSpPr txBox="1"/>
          <p:nvPr/>
        </p:nvSpPr>
        <p:spPr>
          <a:xfrm>
            <a:off x="5249869" y="2706941"/>
            <a:ext cx="55740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4" name="object 84"/>
          <p:cNvSpPr txBox="1"/>
          <p:nvPr/>
        </p:nvSpPr>
        <p:spPr>
          <a:xfrm>
            <a:off x="5305610" y="2706941"/>
            <a:ext cx="906297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3" name="object 83"/>
          <p:cNvSpPr txBox="1"/>
          <p:nvPr/>
        </p:nvSpPr>
        <p:spPr>
          <a:xfrm>
            <a:off x="6211906" y="2706941"/>
            <a:ext cx="55752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2" name="object 82"/>
          <p:cNvSpPr txBox="1"/>
          <p:nvPr/>
        </p:nvSpPr>
        <p:spPr>
          <a:xfrm>
            <a:off x="6267659" y="2706941"/>
            <a:ext cx="320954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1" name="object 81"/>
          <p:cNvSpPr txBox="1"/>
          <p:nvPr/>
        </p:nvSpPr>
        <p:spPr>
          <a:xfrm>
            <a:off x="6588615" y="2706941"/>
            <a:ext cx="69875" cy="1278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0" name="object 80"/>
          <p:cNvSpPr txBox="1"/>
          <p:nvPr/>
        </p:nvSpPr>
        <p:spPr>
          <a:xfrm>
            <a:off x="6588615" y="2834793"/>
            <a:ext cx="69875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79" name="object 79"/>
          <p:cNvSpPr txBox="1"/>
          <p:nvPr/>
        </p:nvSpPr>
        <p:spPr>
          <a:xfrm>
            <a:off x="6658490" y="2834793"/>
            <a:ext cx="43941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78" name="object 78"/>
          <p:cNvSpPr txBox="1"/>
          <p:nvPr/>
        </p:nvSpPr>
        <p:spPr>
          <a:xfrm>
            <a:off x="6702431" y="2834793"/>
            <a:ext cx="361746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77" name="object 77"/>
          <p:cNvSpPr txBox="1"/>
          <p:nvPr/>
        </p:nvSpPr>
        <p:spPr>
          <a:xfrm>
            <a:off x="6588615" y="2899473"/>
            <a:ext cx="69875" cy="1153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8"/>
              </a:spcBef>
            </a:pPr>
            <a:endParaRPr sz="900"/>
          </a:p>
        </p:txBody>
      </p:sp>
      <p:sp>
        <p:nvSpPr>
          <p:cNvPr id="76" name="object 76"/>
          <p:cNvSpPr txBox="1"/>
          <p:nvPr/>
        </p:nvSpPr>
        <p:spPr>
          <a:xfrm>
            <a:off x="6658489" y="2899473"/>
            <a:ext cx="405688" cy="2486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5" name="object 75"/>
          <p:cNvSpPr txBox="1"/>
          <p:nvPr/>
        </p:nvSpPr>
        <p:spPr>
          <a:xfrm>
            <a:off x="5073580" y="3014865"/>
            <a:ext cx="176288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74" name="object 74"/>
          <p:cNvSpPr txBox="1"/>
          <p:nvPr/>
        </p:nvSpPr>
        <p:spPr>
          <a:xfrm>
            <a:off x="5249869" y="3014865"/>
            <a:ext cx="55740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73" name="object 73"/>
          <p:cNvSpPr txBox="1"/>
          <p:nvPr/>
        </p:nvSpPr>
        <p:spPr>
          <a:xfrm>
            <a:off x="5305610" y="3014865"/>
            <a:ext cx="906297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72" name="object 72"/>
          <p:cNvSpPr txBox="1"/>
          <p:nvPr/>
        </p:nvSpPr>
        <p:spPr>
          <a:xfrm>
            <a:off x="6211906" y="3014865"/>
            <a:ext cx="55752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71" name="object 71"/>
          <p:cNvSpPr txBox="1"/>
          <p:nvPr/>
        </p:nvSpPr>
        <p:spPr>
          <a:xfrm>
            <a:off x="6267660" y="3014865"/>
            <a:ext cx="390829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70" name="object 70"/>
          <p:cNvSpPr txBox="1"/>
          <p:nvPr/>
        </p:nvSpPr>
        <p:spPr>
          <a:xfrm>
            <a:off x="5073580" y="3098190"/>
            <a:ext cx="176288" cy="3278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9" name="object 69"/>
          <p:cNvSpPr txBox="1"/>
          <p:nvPr/>
        </p:nvSpPr>
        <p:spPr>
          <a:xfrm>
            <a:off x="5249869" y="3098190"/>
            <a:ext cx="55740" cy="3278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8" name="object 68"/>
          <p:cNvSpPr txBox="1"/>
          <p:nvPr/>
        </p:nvSpPr>
        <p:spPr>
          <a:xfrm>
            <a:off x="5305610" y="3098190"/>
            <a:ext cx="906297" cy="3278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7" name="object 67"/>
          <p:cNvSpPr txBox="1"/>
          <p:nvPr/>
        </p:nvSpPr>
        <p:spPr>
          <a:xfrm>
            <a:off x="6211906" y="3098190"/>
            <a:ext cx="55752" cy="3278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6" name="object 66"/>
          <p:cNvSpPr txBox="1"/>
          <p:nvPr/>
        </p:nvSpPr>
        <p:spPr>
          <a:xfrm>
            <a:off x="6267659" y="3098190"/>
            <a:ext cx="320954" cy="3278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5" name="object 65"/>
          <p:cNvSpPr txBox="1"/>
          <p:nvPr/>
        </p:nvSpPr>
        <p:spPr>
          <a:xfrm>
            <a:off x="6588615" y="3098191"/>
            <a:ext cx="69875" cy="1194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40"/>
              </a:spcBef>
            </a:pPr>
            <a:endParaRPr sz="900"/>
          </a:p>
        </p:txBody>
      </p:sp>
      <p:sp>
        <p:nvSpPr>
          <p:cNvPr id="64" name="object 64"/>
          <p:cNvSpPr txBox="1"/>
          <p:nvPr/>
        </p:nvSpPr>
        <p:spPr>
          <a:xfrm>
            <a:off x="6658490" y="3148139"/>
            <a:ext cx="128397" cy="694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6"/>
              </a:spcBef>
            </a:pPr>
            <a:endParaRPr sz="500"/>
          </a:p>
        </p:txBody>
      </p:sp>
      <p:sp>
        <p:nvSpPr>
          <p:cNvPr id="63" name="object 63"/>
          <p:cNvSpPr txBox="1"/>
          <p:nvPr/>
        </p:nvSpPr>
        <p:spPr>
          <a:xfrm>
            <a:off x="6786887" y="3148140"/>
            <a:ext cx="277291" cy="2778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2" name="object 62"/>
          <p:cNvSpPr txBox="1"/>
          <p:nvPr/>
        </p:nvSpPr>
        <p:spPr>
          <a:xfrm>
            <a:off x="6588615" y="3217596"/>
            <a:ext cx="69875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61" name="object 61"/>
          <p:cNvSpPr txBox="1"/>
          <p:nvPr/>
        </p:nvSpPr>
        <p:spPr>
          <a:xfrm>
            <a:off x="6658490" y="3217596"/>
            <a:ext cx="43941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60" name="object 60"/>
          <p:cNvSpPr txBox="1"/>
          <p:nvPr/>
        </p:nvSpPr>
        <p:spPr>
          <a:xfrm>
            <a:off x="6702432" y="3217596"/>
            <a:ext cx="84455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59" name="object 59"/>
          <p:cNvSpPr txBox="1"/>
          <p:nvPr/>
        </p:nvSpPr>
        <p:spPr>
          <a:xfrm>
            <a:off x="6588615" y="3282276"/>
            <a:ext cx="69875" cy="1437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8" name="object 58"/>
          <p:cNvSpPr txBox="1"/>
          <p:nvPr/>
        </p:nvSpPr>
        <p:spPr>
          <a:xfrm>
            <a:off x="6658490" y="3282276"/>
            <a:ext cx="128397" cy="1437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7" name="object 57"/>
          <p:cNvSpPr txBox="1"/>
          <p:nvPr/>
        </p:nvSpPr>
        <p:spPr>
          <a:xfrm>
            <a:off x="2913564" y="282667"/>
            <a:ext cx="1990598" cy="13673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2913564" y="1650042"/>
            <a:ext cx="1990598" cy="2045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5" name="object 55"/>
          <p:cNvSpPr txBox="1"/>
          <p:nvPr/>
        </p:nvSpPr>
        <p:spPr>
          <a:xfrm>
            <a:off x="3892849" y="1650041"/>
            <a:ext cx="1011313" cy="260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2913565" y="1854581"/>
            <a:ext cx="1584921" cy="69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</a:pPr>
            <a:endParaRPr sz="550"/>
          </a:p>
        </p:txBody>
      </p:sp>
      <p:sp>
        <p:nvSpPr>
          <p:cNvPr id="53" name="object 53"/>
          <p:cNvSpPr txBox="1"/>
          <p:nvPr/>
        </p:nvSpPr>
        <p:spPr>
          <a:xfrm>
            <a:off x="4498486" y="1854581"/>
            <a:ext cx="405676" cy="2146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2" name="object 52"/>
          <p:cNvSpPr txBox="1"/>
          <p:nvPr/>
        </p:nvSpPr>
        <p:spPr>
          <a:xfrm>
            <a:off x="2913564" y="1924457"/>
            <a:ext cx="204158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1" name="object 51"/>
          <p:cNvSpPr txBox="1"/>
          <p:nvPr/>
        </p:nvSpPr>
        <p:spPr>
          <a:xfrm>
            <a:off x="3117723" y="1924457"/>
            <a:ext cx="468242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3585966" y="1924457"/>
            <a:ext cx="69875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9" name="object 49"/>
          <p:cNvSpPr txBox="1"/>
          <p:nvPr/>
        </p:nvSpPr>
        <p:spPr>
          <a:xfrm>
            <a:off x="3655841" y="1924457"/>
            <a:ext cx="423932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4079773" y="1924457"/>
            <a:ext cx="348824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4428598" y="1924457"/>
            <a:ext cx="69888" cy="1447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4428598" y="2069199"/>
            <a:ext cx="69888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45" name="object 45"/>
          <p:cNvSpPr txBox="1"/>
          <p:nvPr/>
        </p:nvSpPr>
        <p:spPr>
          <a:xfrm>
            <a:off x="4498487" y="2069199"/>
            <a:ext cx="43929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44" name="object 44"/>
          <p:cNvSpPr txBox="1"/>
          <p:nvPr/>
        </p:nvSpPr>
        <p:spPr>
          <a:xfrm>
            <a:off x="4542415" y="2069199"/>
            <a:ext cx="361746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43" name="object 43"/>
          <p:cNvSpPr txBox="1"/>
          <p:nvPr/>
        </p:nvSpPr>
        <p:spPr>
          <a:xfrm>
            <a:off x="4428598" y="2133879"/>
            <a:ext cx="69888" cy="984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5"/>
              </a:spcBef>
            </a:pPr>
            <a:endParaRPr sz="750"/>
          </a:p>
        </p:txBody>
      </p:sp>
      <p:sp>
        <p:nvSpPr>
          <p:cNvPr id="42" name="object 42"/>
          <p:cNvSpPr txBox="1"/>
          <p:nvPr/>
        </p:nvSpPr>
        <p:spPr>
          <a:xfrm>
            <a:off x="4498486" y="2133879"/>
            <a:ext cx="405676" cy="3181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2913564" y="2232367"/>
            <a:ext cx="204158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40" name="object 40"/>
          <p:cNvSpPr txBox="1"/>
          <p:nvPr/>
        </p:nvSpPr>
        <p:spPr>
          <a:xfrm>
            <a:off x="3117723" y="2232367"/>
            <a:ext cx="468242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39" name="object 39"/>
          <p:cNvSpPr txBox="1"/>
          <p:nvPr/>
        </p:nvSpPr>
        <p:spPr>
          <a:xfrm>
            <a:off x="3585966" y="2232367"/>
            <a:ext cx="69875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38" name="object 38"/>
          <p:cNvSpPr txBox="1"/>
          <p:nvPr/>
        </p:nvSpPr>
        <p:spPr>
          <a:xfrm>
            <a:off x="3655841" y="2232367"/>
            <a:ext cx="423932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37" name="object 37"/>
          <p:cNvSpPr txBox="1"/>
          <p:nvPr/>
        </p:nvSpPr>
        <p:spPr>
          <a:xfrm>
            <a:off x="4079773" y="2232367"/>
            <a:ext cx="418712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36" name="object 36"/>
          <p:cNvSpPr txBox="1"/>
          <p:nvPr/>
        </p:nvSpPr>
        <p:spPr>
          <a:xfrm>
            <a:off x="2913564" y="2315692"/>
            <a:ext cx="204158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3117723" y="2315692"/>
            <a:ext cx="962050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4079773" y="2315692"/>
            <a:ext cx="348824" cy="307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4428598" y="2315693"/>
            <a:ext cx="69888" cy="136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4428598" y="2452001"/>
            <a:ext cx="69888" cy="64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31" name="object 31"/>
          <p:cNvSpPr txBox="1"/>
          <p:nvPr/>
        </p:nvSpPr>
        <p:spPr>
          <a:xfrm>
            <a:off x="4498487" y="2452001"/>
            <a:ext cx="43929" cy="64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30" name="object 30"/>
          <p:cNvSpPr txBox="1"/>
          <p:nvPr/>
        </p:nvSpPr>
        <p:spPr>
          <a:xfrm>
            <a:off x="4542415" y="2452001"/>
            <a:ext cx="361746" cy="64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29" name="object 29"/>
          <p:cNvSpPr txBox="1"/>
          <p:nvPr/>
        </p:nvSpPr>
        <p:spPr>
          <a:xfrm>
            <a:off x="4428598" y="2516670"/>
            <a:ext cx="69888" cy="1069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42"/>
              </a:spcBef>
            </a:pPr>
            <a:endParaRPr sz="800"/>
          </a:p>
        </p:txBody>
      </p:sp>
      <p:sp>
        <p:nvSpPr>
          <p:cNvPr id="28" name="object 28"/>
          <p:cNvSpPr txBox="1"/>
          <p:nvPr/>
        </p:nvSpPr>
        <p:spPr>
          <a:xfrm>
            <a:off x="4498486" y="2516670"/>
            <a:ext cx="405676" cy="3181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2913564" y="2623616"/>
            <a:ext cx="204158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26" name="object 26"/>
          <p:cNvSpPr txBox="1"/>
          <p:nvPr/>
        </p:nvSpPr>
        <p:spPr>
          <a:xfrm>
            <a:off x="3117723" y="2623616"/>
            <a:ext cx="962050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25" name="object 25"/>
          <p:cNvSpPr txBox="1"/>
          <p:nvPr/>
        </p:nvSpPr>
        <p:spPr>
          <a:xfrm>
            <a:off x="4079773" y="2623616"/>
            <a:ext cx="418712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24" name="object 24"/>
          <p:cNvSpPr txBox="1"/>
          <p:nvPr/>
        </p:nvSpPr>
        <p:spPr>
          <a:xfrm>
            <a:off x="2913564" y="2706942"/>
            <a:ext cx="204158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3117723" y="2706942"/>
            <a:ext cx="962050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4079773" y="2706942"/>
            <a:ext cx="348824" cy="3079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4428598" y="2706941"/>
            <a:ext cx="69888" cy="1278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4428598" y="2834793"/>
            <a:ext cx="69888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19" name="object 19"/>
          <p:cNvSpPr txBox="1"/>
          <p:nvPr/>
        </p:nvSpPr>
        <p:spPr>
          <a:xfrm>
            <a:off x="4498487" y="2834793"/>
            <a:ext cx="43929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18" name="object 18"/>
          <p:cNvSpPr txBox="1"/>
          <p:nvPr/>
        </p:nvSpPr>
        <p:spPr>
          <a:xfrm>
            <a:off x="4542415" y="2834793"/>
            <a:ext cx="361746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17" name="object 17"/>
          <p:cNvSpPr txBox="1"/>
          <p:nvPr/>
        </p:nvSpPr>
        <p:spPr>
          <a:xfrm>
            <a:off x="4428598" y="2899474"/>
            <a:ext cx="69888" cy="1153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8"/>
              </a:spcBef>
            </a:pPr>
            <a:endParaRPr sz="900"/>
          </a:p>
        </p:txBody>
      </p:sp>
      <p:sp>
        <p:nvSpPr>
          <p:cNvPr id="16" name="object 16"/>
          <p:cNvSpPr txBox="1"/>
          <p:nvPr/>
        </p:nvSpPr>
        <p:spPr>
          <a:xfrm>
            <a:off x="4498486" y="2899473"/>
            <a:ext cx="405676" cy="2486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2913564" y="3014853"/>
            <a:ext cx="204158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14" name="object 14"/>
          <p:cNvSpPr txBox="1"/>
          <p:nvPr/>
        </p:nvSpPr>
        <p:spPr>
          <a:xfrm>
            <a:off x="3117723" y="3014853"/>
            <a:ext cx="962050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13" name="object 13"/>
          <p:cNvSpPr txBox="1"/>
          <p:nvPr/>
        </p:nvSpPr>
        <p:spPr>
          <a:xfrm>
            <a:off x="4079773" y="3014853"/>
            <a:ext cx="418712" cy="83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6"/>
              </a:spcBef>
            </a:pPr>
            <a:endParaRPr sz="650"/>
          </a:p>
        </p:txBody>
      </p:sp>
      <p:sp>
        <p:nvSpPr>
          <p:cNvPr id="12" name="object 12"/>
          <p:cNvSpPr txBox="1"/>
          <p:nvPr/>
        </p:nvSpPr>
        <p:spPr>
          <a:xfrm>
            <a:off x="2913564" y="3098177"/>
            <a:ext cx="204158" cy="3278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3117723" y="3098177"/>
            <a:ext cx="962050" cy="3278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079773" y="3098177"/>
            <a:ext cx="348824" cy="3278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428598" y="3098178"/>
            <a:ext cx="69888" cy="1194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00"/>
              </a:lnSpc>
              <a:spcBef>
                <a:spcPts val="40"/>
              </a:spcBef>
            </a:pPr>
            <a:endParaRPr sz="900"/>
          </a:p>
        </p:txBody>
      </p:sp>
      <p:sp>
        <p:nvSpPr>
          <p:cNvPr id="8" name="object 8"/>
          <p:cNvSpPr txBox="1"/>
          <p:nvPr/>
        </p:nvSpPr>
        <p:spPr>
          <a:xfrm>
            <a:off x="4498486" y="3148140"/>
            <a:ext cx="128460" cy="694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6"/>
              </a:spcBef>
            </a:pPr>
            <a:endParaRPr sz="500"/>
          </a:p>
        </p:txBody>
      </p:sp>
      <p:sp>
        <p:nvSpPr>
          <p:cNvPr id="7" name="object 7"/>
          <p:cNvSpPr txBox="1"/>
          <p:nvPr/>
        </p:nvSpPr>
        <p:spPr>
          <a:xfrm>
            <a:off x="4626947" y="3148140"/>
            <a:ext cx="277215" cy="2778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428598" y="3217584"/>
            <a:ext cx="69888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5" name="object 5"/>
          <p:cNvSpPr txBox="1"/>
          <p:nvPr/>
        </p:nvSpPr>
        <p:spPr>
          <a:xfrm>
            <a:off x="4498487" y="3217584"/>
            <a:ext cx="43929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4" name="object 4"/>
          <p:cNvSpPr txBox="1"/>
          <p:nvPr/>
        </p:nvSpPr>
        <p:spPr>
          <a:xfrm>
            <a:off x="4542416" y="3217584"/>
            <a:ext cx="84531" cy="64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9"/>
              </a:spcBef>
            </a:pPr>
            <a:endParaRPr sz="500"/>
          </a:p>
        </p:txBody>
      </p:sp>
      <p:sp>
        <p:nvSpPr>
          <p:cNvPr id="3" name="object 3"/>
          <p:cNvSpPr txBox="1"/>
          <p:nvPr/>
        </p:nvSpPr>
        <p:spPr>
          <a:xfrm>
            <a:off x="4428598" y="3282264"/>
            <a:ext cx="69888" cy="1437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498486" y="3282264"/>
            <a:ext cx="128460" cy="1437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659" name="Immagine 1658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A98F7E5B-280C-0394-6C03-FFECF1AF5E0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7" name="object 4657"/>
          <p:cNvSpPr/>
          <p:nvPr/>
        </p:nvSpPr>
        <p:spPr>
          <a:xfrm>
            <a:off x="3825907" y="273037"/>
            <a:ext cx="1198956" cy="3162198"/>
          </a:xfrm>
          <a:custGeom>
            <a:avLst/>
            <a:gdLst/>
            <a:ahLst/>
            <a:cxnLst/>
            <a:rect l="l" t="t" r="r" b="b"/>
            <a:pathLst>
              <a:path w="1198956" h="3162198">
                <a:moveTo>
                  <a:pt x="0" y="3162198"/>
                </a:moveTo>
                <a:lnTo>
                  <a:pt x="1198956" y="3162198"/>
                </a:lnTo>
                <a:lnTo>
                  <a:pt x="1198956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8" name="object 4658"/>
          <p:cNvSpPr/>
          <p:nvPr/>
        </p:nvSpPr>
        <p:spPr>
          <a:xfrm>
            <a:off x="3287034" y="273037"/>
            <a:ext cx="444461" cy="3162198"/>
          </a:xfrm>
          <a:custGeom>
            <a:avLst/>
            <a:gdLst/>
            <a:ahLst/>
            <a:cxnLst/>
            <a:rect l="l" t="t" r="r" b="b"/>
            <a:pathLst>
              <a:path w="444461" h="3162198">
                <a:moveTo>
                  <a:pt x="0" y="3162198"/>
                </a:moveTo>
                <a:lnTo>
                  <a:pt x="444461" y="3162198"/>
                </a:lnTo>
                <a:lnTo>
                  <a:pt x="444461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9" name="object 4659"/>
          <p:cNvSpPr/>
          <p:nvPr/>
        </p:nvSpPr>
        <p:spPr>
          <a:xfrm>
            <a:off x="3008866" y="273037"/>
            <a:ext cx="206425" cy="3162198"/>
          </a:xfrm>
          <a:custGeom>
            <a:avLst/>
            <a:gdLst/>
            <a:ahLst/>
            <a:cxnLst/>
            <a:rect l="l" t="t" r="r" b="b"/>
            <a:pathLst>
              <a:path w="206425" h="3162198">
                <a:moveTo>
                  <a:pt x="0" y="3162198"/>
                </a:moveTo>
                <a:lnTo>
                  <a:pt x="206425" y="3162198"/>
                </a:lnTo>
                <a:lnTo>
                  <a:pt x="206425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0" name="object 4660"/>
          <p:cNvSpPr/>
          <p:nvPr/>
        </p:nvSpPr>
        <p:spPr>
          <a:xfrm>
            <a:off x="2911024" y="273050"/>
            <a:ext cx="2211514" cy="3162185"/>
          </a:xfrm>
          <a:custGeom>
            <a:avLst/>
            <a:gdLst/>
            <a:ahLst/>
            <a:cxnLst/>
            <a:rect l="l" t="t" r="r" b="b"/>
            <a:pathLst>
              <a:path w="2211514" h="3162185">
                <a:moveTo>
                  <a:pt x="2113838" y="0"/>
                </a:moveTo>
                <a:lnTo>
                  <a:pt x="97840" y="0"/>
                </a:lnTo>
              </a:path>
              <a:path w="2211514" h="3162185">
                <a:moveTo>
                  <a:pt x="97840" y="3162185"/>
                </a:moveTo>
                <a:lnTo>
                  <a:pt x="2113838" y="31621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1" name="object 4661"/>
          <p:cNvSpPr/>
          <p:nvPr/>
        </p:nvSpPr>
        <p:spPr>
          <a:xfrm>
            <a:off x="3121642" y="1567761"/>
            <a:ext cx="1244625" cy="890143"/>
          </a:xfrm>
          <a:custGeom>
            <a:avLst/>
            <a:gdLst/>
            <a:ahLst/>
            <a:cxnLst/>
            <a:rect l="l" t="t" r="r" b="b"/>
            <a:pathLst>
              <a:path w="1244625" h="890143">
                <a:moveTo>
                  <a:pt x="0" y="104012"/>
                </a:moveTo>
                <a:lnTo>
                  <a:pt x="0" y="890143"/>
                </a:lnTo>
                <a:lnTo>
                  <a:pt x="1244625" y="758723"/>
                </a:lnTo>
                <a:lnTo>
                  <a:pt x="1244625" y="0"/>
                </a:lnTo>
                <a:lnTo>
                  <a:pt x="0" y="1040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2" name="object 4662"/>
          <p:cNvSpPr/>
          <p:nvPr/>
        </p:nvSpPr>
        <p:spPr>
          <a:xfrm>
            <a:off x="3121642" y="1567761"/>
            <a:ext cx="1244625" cy="890143"/>
          </a:xfrm>
          <a:custGeom>
            <a:avLst/>
            <a:gdLst/>
            <a:ahLst/>
            <a:cxnLst/>
            <a:rect l="l" t="t" r="r" b="b"/>
            <a:pathLst>
              <a:path w="1244625" h="890143">
                <a:moveTo>
                  <a:pt x="0" y="104012"/>
                </a:moveTo>
                <a:lnTo>
                  <a:pt x="1244625" y="0"/>
                </a:lnTo>
                <a:lnTo>
                  <a:pt x="1244625" y="758723"/>
                </a:lnTo>
                <a:lnTo>
                  <a:pt x="0" y="890143"/>
                </a:lnTo>
                <a:lnTo>
                  <a:pt x="0" y="1040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3" name="object 4663"/>
          <p:cNvSpPr/>
          <p:nvPr/>
        </p:nvSpPr>
        <p:spPr>
          <a:xfrm>
            <a:off x="4285312" y="1567760"/>
            <a:ext cx="80949" cy="768070"/>
          </a:xfrm>
          <a:custGeom>
            <a:avLst/>
            <a:gdLst/>
            <a:ahLst/>
            <a:cxnLst/>
            <a:rect l="l" t="t" r="r" b="b"/>
            <a:pathLst>
              <a:path w="80949" h="768070">
                <a:moveTo>
                  <a:pt x="0" y="12344"/>
                </a:moveTo>
                <a:lnTo>
                  <a:pt x="0" y="768070"/>
                </a:lnTo>
                <a:lnTo>
                  <a:pt x="80949" y="758723"/>
                </a:lnTo>
                <a:lnTo>
                  <a:pt x="80949" y="0"/>
                </a:lnTo>
                <a:lnTo>
                  <a:pt x="0" y="123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4" name="object 4664"/>
          <p:cNvSpPr/>
          <p:nvPr/>
        </p:nvSpPr>
        <p:spPr>
          <a:xfrm>
            <a:off x="4285312" y="1567760"/>
            <a:ext cx="80949" cy="768070"/>
          </a:xfrm>
          <a:custGeom>
            <a:avLst/>
            <a:gdLst/>
            <a:ahLst/>
            <a:cxnLst/>
            <a:rect l="l" t="t" r="r" b="b"/>
            <a:pathLst>
              <a:path w="80949" h="768070">
                <a:moveTo>
                  <a:pt x="0" y="12344"/>
                </a:moveTo>
                <a:lnTo>
                  <a:pt x="80949" y="0"/>
                </a:lnTo>
                <a:lnTo>
                  <a:pt x="80949" y="758723"/>
                </a:lnTo>
                <a:lnTo>
                  <a:pt x="0" y="768070"/>
                </a:lnTo>
                <a:lnTo>
                  <a:pt x="0" y="123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5" name="object 4665"/>
          <p:cNvSpPr/>
          <p:nvPr/>
        </p:nvSpPr>
        <p:spPr>
          <a:xfrm>
            <a:off x="3121637" y="2281076"/>
            <a:ext cx="1244625" cy="176834"/>
          </a:xfrm>
          <a:custGeom>
            <a:avLst/>
            <a:gdLst/>
            <a:ahLst/>
            <a:cxnLst/>
            <a:rect l="l" t="t" r="r" b="b"/>
            <a:pathLst>
              <a:path w="1244625" h="176834">
                <a:moveTo>
                  <a:pt x="1163675" y="0"/>
                </a:moveTo>
                <a:lnTo>
                  <a:pt x="0" y="121551"/>
                </a:lnTo>
                <a:lnTo>
                  <a:pt x="0" y="176834"/>
                </a:lnTo>
                <a:lnTo>
                  <a:pt x="1244625" y="45415"/>
                </a:lnTo>
                <a:lnTo>
                  <a:pt x="1163675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6" name="object 4666"/>
          <p:cNvSpPr/>
          <p:nvPr/>
        </p:nvSpPr>
        <p:spPr>
          <a:xfrm>
            <a:off x="3121637" y="2281076"/>
            <a:ext cx="1244625" cy="176834"/>
          </a:xfrm>
          <a:custGeom>
            <a:avLst/>
            <a:gdLst/>
            <a:ahLst/>
            <a:cxnLst/>
            <a:rect l="l" t="t" r="r" b="b"/>
            <a:pathLst>
              <a:path w="1244625" h="176834">
                <a:moveTo>
                  <a:pt x="1163675" y="0"/>
                </a:moveTo>
                <a:lnTo>
                  <a:pt x="0" y="121551"/>
                </a:lnTo>
                <a:lnTo>
                  <a:pt x="0" y="176834"/>
                </a:lnTo>
                <a:lnTo>
                  <a:pt x="1244625" y="45415"/>
                </a:lnTo>
                <a:lnTo>
                  <a:pt x="11636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7" name="object 4667"/>
          <p:cNvSpPr/>
          <p:nvPr/>
        </p:nvSpPr>
        <p:spPr>
          <a:xfrm>
            <a:off x="3121637" y="2784807"/>
            <a:ext cx="1244625" cy="650430"/>
          </a:xfrm>
          <a:custGeom>
            <a:avLst/>
            <a:gdLst/>
            <a:ahLst/>
            <a:cxnLst/>
            <a:rect l="l" t="t" r="r" b="b"/>
            <a:pathLst>
              <a:path w="1244625" h="650430">
                <a:moveTo>
                  <a:pt x="0" y="143624"/>
                </a:moveTo>
                <a:lnTo>
                  <a:pt x="0" y="650430"/>
                </a:lnTo>
                <a:lnTo>
                  <a:pt x="1244625" y="650430"/>
                </a:lnTo>
                <a:lnTo>
                  <a:pt x="1244625" y="0"/>
                </a:lnTo>
                <a:lnTo>
                  <a:pt x="0" y="1436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8" name="object 4668"/>
          <p:cNvSpPr/>
          <p:nvPr/>
        </p:nvSpPr>
        <p:spPr>
          <a:xfrm>
            <a:off x="3121642" y="2784813"/>
            <a:ext cx="1244625" cy="650417"/>
          </a:xfrm>
          <a:custGeom>
            <a:avLst/>
            <a:gdLst/>
            <a:ahLst/>
            <a:cxnLst/>
            <a:rect l="l" t="t" r="r" b="b"/>
            <a:pathLst>
              <a:path w="1244625" h="650417">
                <a:moveTo>
                  <a:pt x="0" y="143624"/>
                </a:moveTo>
                <a:lnTo>
                  <a:pt x="1244625" y="0"/>
                </a:lnTo>
                <a:lnTo>
                  <a:pt x="1244625" y="650417"/>
                </a:lnTo>
                <a:lnTo>
                  <a:pt x="0" y="650417"/>
                </a:lnTo>
                <a:lnTo>
                  <a:pt x="0" y="1436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9" name="object 4669"/>
          <p:cNvSpPr/>
          <p:nvPr/>
        </p:nvSpPr>
        <p:spPr>
          <a:xfrm>
            <a:off x="4285313" y="2784801"/>
            <a:ext cx="80949" cy="650430"/>
          </a:xfrm>
          <a:custGeom>
            <a:avLst/>
            <a:gdLst/>
            <a:ahLst/>
            <a:cxnLst/>
            <a:rect l="l" t="t" r="r" b="b"/>
            <a:pathLst>
              <a:path w="80949" h="650430">
                <a:moveTo>
                  <a:pt x="0" y="12357"/>
                </a:moveTo>
                <a:lnTo>
                  <a:pt x="0" y="650430"/>
                </a:lnTo>
                <a:lnTo>
                  <a:pt x="80949" y="650430"/>
                </a:lnTo>
                <a:lnTo>
                  <a:pt x="80949" y="0"/>
                </a:lnTo>
                <a:lnTo>
                  <a:pt x="0" y="123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0" name="object 4670"/>
          <p:cNvSpPr/>
          <p:nvPr/>
        </p:nvSpPr>
        <p:spPr>
          <a:xfrm>
            <a:off x="4285312" y="2784810"/>
            <a:ext cx="80949" cy="650417"/>
          </a:xfrm>
          <a:custGeom>
            <a:avLst/>
            <a:gdLst/>
            <a:ahLst/>
            <a:cxnLst/>
            <a:rect l="l" t="t" r="r" b="b"/>
            <a:pathLst>
              <a:path w="80949" h="650417">
                <a:moveTo>
                  <a:pt x="0" y="12344"/>
                </a:moveTo>
                <a:lnTo>
                  <a:pt x="80949" y="0"/>
                </a:lnTo>
                <a:lnTo>
                  <a:pt x="80949" y="650417"/>
                </a:lnTo>
                <a:lnTo>
                  <a:pt x="0" y="650417"/>
                </a:lnTo>
                <a:lnTo>
                  <a:pt x="0" y="123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1" name="object 4671"/>
          <p:cNvSpPr/>
          <p:nvPr/>
        </p:nvSpPr>
        <p:spPr>
          <a:xfrm>
            <a:off x="3121642" y="358593"/>
            <a:ext cx="1242961" cy="920191"/>
          </a:xfrm>
          <a:custGeom>
            <a:avLst/>
            <a:gdLst/>
            <a:ahLst/>
            <a:cxnLst/>
            <a:rect l="l" t="t" r="r" b="b"/>
            <a:pathLst>
              <a:path w="1242961" h="920191">
                <a:moveTo>
                  <a:pt x="0" y="50634"/>
                </a:moveTo>
                <a:lnTo>
                  <a:pt x="0" y="920191"/>
                </a:lnTo>
                <a:lnTo>
                  <a:pt x="1242961" y="841425"/>
                </a:lnTo>
                <a:lnTo>
                  <a:pt x="1242961" y="0"/>
                </a:lnTo>
                <a:lnTo>
                  <a:pt x="0" y="506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2" name="object 4672"/>
          <p:cNvSpPr/>
          <p:nvPr/>
        </p:nvSpPr>
        <p:spPr>
          <a:xfrm>
            <a:off x="3121642" y="358593"/>
            <a:ext cx="1242961" cy="920191"/>
          </a:xfrm>
          <a:custGeom>
            <a:avLst/>
            <a:gdLst/>
            <a:ahLst/>
            <a:cxnLst/>
            <a:rect l="l" t="t" r="r" b="b"/>
            <a:pathLst>
              <a:path w="1242961" h="920191">
                <a:moveTo>
                  <a:pt x="0" y="50634"/>
                </a:moveTo>
                <a:lnTo>
                  <a:pt x="1242961" y="0"/>
                </a:lnTo>
                <a:lnTo>
                  <a:pt x="1242961" y="841425"/>
                </a:lnTo>
                <a:lnTo>
                  <a:pt x="0" y="920191"/>
                </a:lnTo>
                <a:lnTo>
                  <a:pt x="0" y="506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3" name="object 4673"/>
          <p:cNvSpPr/>
          <p:nvPr/>
        </p:nvSpPr>
        <p:spPr>
          <a:xfrm>
            <a:off x="4283629" y="358593"/>
            <a:ext cx="80975" cy="845223"/>
          </a:xfrm>
          <a:custGeom>
            <a:avLst/>
            <a:gdLst/>
            <a:ahLst/>
            <a:cxnLst/>
            <a:rect l="l" t="t" r="r" b="b"/>
            <a:pathLst>
              <a:path w="80975" h="845223">
                <a:moveTo>
                  <a:pt x="0" y="5118"/>
                </a:moveTo>
                <a:lnTo>
                  <a:pt x="0" y="845223"/>
                </a:lnTo>
                <a:lnTo>
                  <a:pt x="80975" y="841425"/>
                </a:lnTo>
                <a:lnTo>
                  <a:pt x="80975" y="0"/>
                </a:lnTo>
                <a:lnTo>
                  <a:pt x="0" y="51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4" name="object 4674"/>
          <p:cNvSpPr/>
          <p:nvPr/>
        </p:nvSpPr>
        <p:spPr>
          <a:xfrm>
            <a:off x="4283629" y="358593"/>
            <a:ext cx="80975" cy="845223"/>
          </a:xfrm>
          <a:custGeom>
            <a:avLst/>
            <a:gdLst/>
            <a:ahLst/>
            <a:cxnLst/>
            <a:rect l="l" t="t" r="r" b="b"/>
            <a:pathLst>
              <a:path w="80975" h="845223">
                <a:moveTo>
                  <a:pt x="0" y="5118"/>
                </a:moveTo>
                <a:lnTo>
                  <a:pt x="80975" y="0"/>
                </a:lnTo>
                <a:lnTo>
                  <a:pt x="80975" y="841425"/>
                </a:lnTo>
                <a:lnTo>
                  <a:pt x="0" y="845223"/>
                </a:lnTo>
                <a:lnTo>
                  <a:pt x="0" y="51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5" name="object 4675"/>
          <p:cNvSpPr/>
          <p:nvPr/>
        </p:nvSpPr>
        <p:spPr>
          <a:xfrm>
            <a:off x="3121644" y="1175541"/>
            <a:ext cx="1242961" cy="102704"/>
          </a:xfrm>
          <a:custGeom>
            <a:avLst/>
            <a:gdLst/>
            <a:ahLst/>
            <a:cxnLst/>
            <a:rect l="l" t="t" r="r" b="b"/>
            <a:pathLst>
              <a:path w="1242961" h="102704">
                <a:moveTo>
                  <a:pt x="1161999" y="0"/>
                </a:moveTo>
                <a:lnTo>
                  <a:pt x="0" y="68376"/>
                </a:lnTo>
                <a:lnTo>
                  <a:pt x="0" y="102704"/>
                </a:lnTo>
                <a:lnTo>
                  <a:pt x="1242961" y="24472"/>
                </a:lnTo>
                <a:lnTo>
                  <a:pt x="116199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6" name="object 4676"/>
          <p:cNvSpPr/>
          <p:nvPr/>
        </p:nvSpPr>
        <p:spPr>
          <a:xfrm>
            <a:off x="3121644" y="1175541"/>
            <a:ext cx="1242961" cy="102704"/>
          </a:xfrm>
          <a:custGeom>
            <a:avLst/>
            <a:gdLst/>
            <a:ahLst/>
            <a:cxnLst/>
            <a:rect l="l" t="t" r="r" b="b"/>
            <a:pathLst>
              <a:path w="1242961" h="102704">
                <a:moveTo>
                  <a:pt x="1161999" y="0"/>
                </a:moveTo>
                <a:lnTo>
                  <a:pt x="0" y="68376"/>
                </a:lnTo>
                <a:lnTo>
                  <a:pt x="0" y="102704"/>
                </a:lnTo>
                <a:lnTo>
                  <a:pt x="1242961" y="24472"/>
                </a:lnTo>
                <a:lnTo>
                  <a:pt x="116199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7" name="object 4677"/>
          <p:cNvSpPr/>
          <p:nvPr/>
        </p:nvSpPr>
        <p:spPr>
          <a:xfrm>
            <a:off x="3215291" y="273037"/>
            <a:ext cx="71742" cy="3162198"/>
          </a:xfrm>
          <a:custGeom>
            <a:avLst/>
            <a:gdLst/>
            <a:ahLst/>
            <a:cxnLst/>
            <a:rect l="l" t="t" r="r" b="b"/>
            <a:pathLst>
              <a:path w="71742" h="3162198">
                <a:moveTo>
                  <a:pt x="0" y="3162198"/>
                </a:moveTo>
                <a:lnTo>
                  <a:pt x="71742" y="3162198"/>
                </a:lnTo>
                <a:lnTo>
                  <a:pt x="71742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8" name="object 4678"/>
          <p:cNvSpPr/>
          <p:nvPr/>
        </p:nvSpPr>
        <p:spPr>
          <a:xfrm>
            <a:off x="3215303" y="273050"/>
            <a:ext cx="71742" cy="3162185"/>
          </a:xfrm>
          <a:custGeom>
            <a:avLst/>
            <a:gdLst/>
            <a:ahLst/>
            <a:cxnLst/>
            <a:rect l="l" t="t" r="r" b="b"/>
            <a:pathLst>
              <a:path w="71742" h="3162185">
                <a:moveTo>
                  <a:pt x="71742" y="3162185"/>
                </a:moveTo>
                <a:lnTo>
                  <a:pt x="0" y="3162185"/>
                </a:lnTo>
                <a:lnTo>
                  <a:pt x="0" y="0"/>
                </a:lnTo>
                <a:lnTo>
                  <a:pt x="71742" y="0"/>
                </a:lnTo>
                <a:lnTo>
                  <a:pt x="71742" y="31621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9" name="object 4679"/>
          <p:cNvSpPr/>
          <p:nvPr/>
        </p:nvSpPr>
        <p:spPr>
          <a:xfrm>
            <a:off x="3260791" y="2515067"/>
            <a:ext cx="470700" cy="288340"/>
          </a:xfrm>
          <a:custGeom>
            <a:avLst/>
            <a:gdLst/>
            <a:ahLst/>
            <a:cxnLst/>
            <a:rect l="l" t="t" r="r" b="b"/>
            <a:pathLst>
              <a:path w="470700" h="288340">
                <a:moveTo>
                  <a:pt x="470700" y="288340"/>
                </a:moveTo>
                <a:lnTo>
                  <a:pt x="470700" y="245910"/>
                </a:lnTo>
                <a:lnTo>
                  <a:pt x="0" y="0"/>
                </a:lnTo>
                <a:lnTo>
                  <a:pt x="0" y="42430"/>
                </a:lnTo>
                <a:lnTo>
                  <a:pt x="470700" y="28834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0" name="object 4680"/>
          <p:cNvSpPr/>
          <p:nvPr/>
        </p:nvSpPr>
        <p:spPr>
          <a:xfrm>
            <a:off x="3260791" y="2515067"/>
            <a:ext cx="470700" cy="288340"/>
          </a:xfrm>
          <a:custGeom>
            <a:avLst/>
            <a:gdLst/>
            <a:ahLst/>
            <a:cxnLst/>
            <a:rect l="l" t="t" r="r" b="b"/>
            <a:pathLst>
              <a:path w="470700" h="288340">
                <a:moveTo>
                  <a:pt x="470700" y="288340"/>
                </a:moveTo>
                <a:lnTo>
                  <a:pt x="0" y="42430"/>
                </a:lnTo>
                <a:lnTo>
                  <a:pt x="0" y="0"/>
                </a:lnTo>
                <a:lnTo>
                  <a:pt x="470700" y="245910"/>
                </a:lnTo>
                <a:lnTo>
                  <a:pt x="470700" y="2883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1" name="object 4681"/>
          <p:cNvSpPr/>
          <p:nvPr/>
        </p:nvSpPr>
        <p:spPr>
          <a:xfrm>
            <a:off x="3833153" y="2757170"/>
            <a:ext cx="388429" cy="216433"/>
          </a:xfrm>
          <a:custGeom>
            <a:avLst/>
            <a:gdLst/>
            <a:ahLst/>
            <a:cxnLst/>
            <a:rect l="l" t="t" r="r" b="b"/>
            <a:pathLst>
              <a:path w="388429" h="216433">
                <a:moveTo>
                  <a:pt x="388429" y="216433"/>
                </a:moveTo>
                <a:lnTo>
                  <a:pt x="387045" y="167474"/>
                </a:lnTo>
                <a:lnTo>
                  <a:pt x="0" y="0"/>
                </a:lnTo>
                <a:lnTo>
                  <a:pt x="0" y="42430"/>
                </a:lnTo>
                <a:lnTo>
                  <a:pt x="388429" y="21643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2" name="object 4682"/>
          <p:cNvSpPr/>
          <p:nvPr/>
        </p:nvSpPr>
        <p:spPr>
          <a:xfrm>
            <a:off x="3833153" y="2757170"/>
            <a:ext cx="388429" cy="216433"/>
          </a:xfrm>
          <a:custGeom>
            <a:avLst/>
            <a:gdLst/>
            <a:ahLst/>
            <a:cxnLst/>
            <a:rect l="l" t="t" r="r" b="b"/>
            <a:pathLst>
              <a:path w="388429" h="216433">
                <a:moveTo>
                  <a:pt x="388429" y="216433"/>
                </a:moveTo>
                <a:lnTo>
                  <a:pt x="0" y="42430"/>
                </a:lnTo>
                <a:lnTo>
                  <a:pt x="0" y="0"/>
                </a:lnTo>
                <a:lnTo>
                  <a:pt x="387045" y="167474"/>
                </a:lnTo>
                <a:lnTo>
                  <a:pt x="388429" y="2164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3" name="object 4683"/>
          <p:cNvSpPr/>
          <p:nvPr/>
        </p:nvSpPr>
        <p:spPr>
          <a:xfrm>
            <a:off x="3597687" y="2733213"/>
            <a:ext cx="133807" cy="252615"/>
          </a:xfrm>
          <a:custGeom>
            <a:avLst/>
            <a:gdLst/>
            <a:ahLst/>
            <a:cxnLst/>
            <a:rect l="l" t="t" r="r" b="b"/>
            <a:pathLst>
              <a:path w="133807" h="252615">
                <a:moveTo>
                  <a:pt x="0" y="0"/>
                </a:moveTo>
                <a:lnTo>
                  <a:pt x="133807" y="252615"/>
                </a:lnTo>
                <a:lnTo>
                  <a:pt x="133807" y="193827"/>
                </a:lnTo>
                <a:lnTo>
                  <a:pt x="48234" y="25209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4" name="object 4684"/>
          <p:cNvSpPr/>
          <p:nvPr/>
        </p:nvSpPr>
        <p:spPr>
          <a:xfrm>
            <a:off x="3597687" y="2733213"/>
            <a:ext cx="133807" cy="252615"/>
          </a:xfrm>
          <a:custGeom>
            <a:avLst/>
            <a:gdLst/>
            <a:ahLst/>
            <a:cxnLst/>
            <a:rect l="l" t="t" r="r" b="b"/>
            <a:pathLst>
              <a:path w="133807" h="252615">
                <a:moveTo>
                  <a:pt x="0" y="0"/>
                </a:moveTo>
                <a:lnTo>
                  <a:pt x="133807" y="252615"/>
                </a:lnTo>
                <a:lnTo>
                  <a:pt x="133807" y="193827"/>
                </a:lnTo>
                <a:lnTo>
                  <a:pt x="48234" y="2520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5" name="object 4685"/>
          <p:cNvSpPr/>
          <p:nvPr/>
        </p:nvSpPr>
        <p:spPr>
          <a:xfrm>
            <a:off x="3008867" y="2321609"/>
            <a:ext cx="2015998" cy="465099"/>
          </a:xfrm>
          <a:custGeom>
            <a:avLst/>
            <a:gdLst/>
            <a:ahLst/>
            <a:cxnLst/>
            <a:rect l="l" t="t" r="r" b="b"/>
            <a:pathLst>
              <a:path w="2015998" h="465099">
                <a:moveTo>
                  <a:pt x="0" y="220345"/>
                </a:moveTo>
                <a:lnTo>
                  <a:pt x="0" y="465099"/>
                </a:lnTo>
                <a:lnTo>
                  <a:pt x="2015998" y="206032"/>
                </a:lnTo>
                <a:lnTo>
                  <a:pt x="2015998" y="0"/>
                </a:lnTo>
                <a:lnTo>
                  <a:pt x="0" y="2203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6" name="object 4686"/>
          <p:cNvSpPr/>
          <p:nvPr/>
        </p:nvSpPr>
        <p:spPr>
          <a:xfrm>
            <a:off x="2911019" y="2310940"/>
            <a:ext cx="2211692" cy="488340"/>
          </a:xfrm>
          <a:custGeom>
            <a:avLst/>
            <a:gdLst/>
            <a:ahLst/>
            <a:cxnLst/>
            <a:rect l="l" t="t" r="r" b="b"/>
            <a:pathLst>
              <a:path w="2211692" h="488340">
                <a:moveTo>
                  <a:pt x="2113843" y="10674"/>
                </a:moveTo>
                <a:lnTo>
                  <a:pt x="97845" y="231012"/>
                </a:lnTo>
              </a:path>
              <a:path w="2211692" h="488340">
                <a:moveTo>
                  <a:pt x="97845" y="475766"/>
                </a:moveTo>
                <a:lnTo>
                  <a:pt x="2113843" y="2167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7" name="object 4687"/>
          <p:cNvSpPr/>
          <p:nvPr/>
        </p:nvSpPr>
        <p:spPr>
          <a:xfrm>
            <a:off x="3260791" y="898588"/>
            <a:ext cx="470700" cy="236105"/>
          </a:xfrm>
          <a:custGeom>
            <a:avLst/>
            <a:gdLst/>
            <a:ahLst/>
            <a:cxnLst/>
            <a:rect l="l" t="t" r="r" b="b"/>
            <a:pathLst>
              <a:path w="470700" h="236105">
                <a:moveTo>
                  <a:pt x="470700" y="236105"/>
                </a:moveTo>
                <a:lnTo>
                  <a:pt x="470700" y="193649"/>
                </a:lnTo>
                <a:lnTo>
                  <a:pt x="0" y="0"/>
                </a:lnTo>
                <a:lnTo>
                  <a:pt x="0" y="42456"/>
                </a:lnTo>
                <a:lnTo>
                  <a:pt x="470700" y="23610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8" name="object 4688"/>
          <p:cNvSpPr/>
          <p:nvPr/>
        </p:nvSpPr>
        <p:spPr>
          <a:xfrm>
            <a:off x="3260791" y="898588"/>
            <a:ext cx="470700" cy="236105"/>
          </a:xfrm>
          <a:custGeom>
            <a:avLst/>
            <a:gdLst/>
            <a:ahLst/>
            <a:cxnLst/>
            <a:rect l="l" t="t" r="r" b="b"/>
            <a:pathLst>
              <a:path w="470700" h="236105">
                <a:moveTo>
                  <a:pt x="470700" y="236105"/>
                </a:moveTo>
                <a:lnTo>
                  <a:pt x="0" y="42456"/>
                </a:lnTo>
                <a:lnTo>
                  <a:pt x="0" y="0"/>
                </a:lnTo>
                <a:lnTo>
                  <a:pt x="470700" y="193649"/>
                </a:lnTo>
                <a:lnTo>
                  <a:pt x="470700" y="236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9" name="object 4689"/>
          <p:cNvSpPr/>
          <p:nvPr/>
        </p:nvSpPr>
        <p:spPr>
          <a:xfrm>
            <a:off x="3260792" y="974014"/>
            <a:ext cx="142455" cy="143535"/>
          </a:xfrm>
          <a:custGeom>
            <a:avLst/>
            <a:gdLst/>
            <a:ahLst/>
            <a:cxnLst/>
            <a:rect l="l" t="t" r="r" b="b"/>
            <a:pathLst>
              <a:path w="142455" h="143535">
                <a:moveTo>
                  <a:pt x="80175" y="0"/>
                </a:moveTo>
                <a:lnTo>
                  <a:pt x="0" y="77558"/>
                </a:lnTo>
                <a:lnTo>
                  <a:pt x="0" y="143535"/>
                </a:lnTo>
                <a:lnTo>
                  <a:pt x="142455" y="25654"/>
                </a:lnTo>
                <a:lnTo>
                  <a:pt x="80175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0" name="object 4690"/>
          <p:cNvSpPr/>
          <p:nvPr/>
        </p:nvSpPr>
        <p:spPr>
          <a:xfrm>
            <a:off x="3260792" y="974014"/>
            <a:ext cx="142455" cy="143535"/>
          </a:xfrm>
          <a:custGeom>
            <a:avLst/>
            <a:gdLst/>
            <a:ahLst/>
            <a:cxnLst/>
            <a:rect l="l" t="t" r="r" b="b"/>
            <a:pathLst>
              <a:path w="142455" h="143535">
                <a:moveTo>
                  <a:pt x="80175" y="0"/>
                </a:moveTo>
                <a:lnTo>
                  <a:pt x="0" y="77558"/>
                </a:lnTo>
                <a:lnTo>
                  <a:pt x="0" y="143535"/>
                </a:lnTo>
                <a:lnTo>
                  <a:pt x="142455" y="25654"/>
                </a:lnTo>
                <a:lnTo>
                  <a:pt x="801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1" name="object 4691"/>
          <p:cNvSpPr/>
          <p:nvPr/>
        </p:nvSpPr>
        <p:spPr>
          <a:xfrm>
            <a:off x="3597687" y="1079351"/>
            <a:ext cx="133807" cy="237756"/>
          </a:xfrm>
          <a:custGeom>
            <a:avLst/>
            <a:gdLst/>
            <a:ahLst/>
            <a:cxnLst/>
            <a:rect l="l" t="t" r="r" b="b"/>
            <a:pathLst>
              <a:path w="133807" h="237756">
                <a:moveTo>
                  <a:pt x="0" y="0"/>
                </a:moveTo>
                <a:lnTo>
                  <a:pt x="133807" y="237756"/>
                </a:lnTo>
                <a:lnTo>
                  <a:pt x="133807" y="178968"/>
                </a:lnTo>
                <a:lnTo>
                  <a:pt x="48234" y="19862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2" name="object 4692"/>
          <p:cNvSpPr/>
          <p:nvPr/>
        </p:nvSpPr>
        <p:spPr>
          <a:xfrm>
            <a:off x="3597687" y="1079351"/>
            <a:ext cx="133807" cy="237756"/>
          </a:xfrm>
          <a:custGeom>
            <a:avLst/>
            <a:gdLst/>
            <a:ahLst/>
            <a:cxnLst/>
            <a:rect l="l" t="t" r="r" b="b"/>
            <a:pathLst>
              <a:path w="133807" h="237756">
                <a:moveTo>
                  <a:pt x="0" y="0"/>
                </a:moveTo>
                <a:lnTo>
                  <a:pt x="133807" y="237756"/>
                </a:lnTo>
                <a:lnTo>
                  <a:pt x="133807" y="178968"/>
                </a:lnTo>
                <a:lnTo>
                  <a:pt x="48234" y="1986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3" name="object 4693"/>
          <p:cNvSpPr/>
          <p:nvPr/>
        </p:nvSpPr>
        <p:spPr>
          <a:xfrm>
            <a:off x="3260792" y="2599372"/>
            <a:ext cx="142455" cy="134670"/>
          </a:xfrm>
          <a:custGeom>
            <a:avLst/>
            <a:gdLst/>
            <a:ahLst/>
            <a:cxnLst/>
            <a:rect l="l" t="t" r="r" b="b"/>
            <a:pathLst>
              <a:path w="142455" h="134670">
                <a:moveTo>
                  <a:pt x="80175" y="0"/>
                </a:moveTo>
                <a:lnTo>
                  <a:pt x="0" y="68668"/>
                </a:lnTo>
                <a:lnTo>
                  <a:pt x="0" y="134670"/>
                </a:lnTo>
                <a:lnTo>
                  <a:pt x="142455" y="32575"/>
                </a:lnTo>
                <a:lnTo>
                  <a:pt x="80175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4" name="object 4694"/>
          <p:cNvSpPr/>
          <p:nvPr/>
        </p:nvSpPr>
        <p:spPr>
          <a:xfrm>
            <a:off x="3260792" y="2599372"/>
            <a:ext cx="142455" cy="134670"/>
          </a:xfrm>
          <a:custGeom>
            <a:avLst/>
            <a:gdLst/>
            <a:ahLst/>
            <a:cxnLst/>
            <a:rect l="l" t="t" r="r" b="b"/>
            <a:pathLst>
              <a:path w="142455" h="134670">
                <a:moveTo>
                  <a:pt x="80175" y="0"/>
                </a:moveTo>
                <a:lnTo>
                  <a:pt x="0" y="68668"/>
                </a:lnTo>
                <a:lnTo>
                  <a:pt x="0" y="134670"/>
                </a:lnTo>
                <a:lnTo>
                  <a:pt x="142455" y="32575"/>
                </a:lnTo>
                <a:lnTo>
                  <a:pt x="801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5" name="object 4695"/>
          <p:cNvSpPr/>
          <p:nvPr/>
        </p:nvSpPr>
        <p:spPr>
          <a:xfrm>
            <a:off x="3008867" y="2527915"/>
            <a:ext cx="2015998" cy="322834"/>
          </a:xfrm>
          <a:custGeom>
            <a:avLst/>
            <a:gdLst/>
            <a:ahLst/>
            <a:cxnLst/>
            <a:rect l="l" t="t" r="r" b="b"/>
            <a:pathLst>
              <a:path w="2015998" h="322833">
                <a:moveTo>
                  <a:pt x="0" y="264769"/>
                </a:moveTo>
                <a:lnTo>
                  <a:pt x="0" y="322834"/>
                </a:lnTo>
                <a:lnTo>
                  <a:pt x="2015998" y="58064"/>
                </a:lnTo>
                <a:lnTo>
                  <a:pt x="2015998" y="0"/>
                </a:lnTo>
                <a:lnTo>
                  <a:pt x="0" y="2647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6" name="object 4696"/>
          <p:cNvSpPr/>
          <p:nvPr/>
        </p:nvSpPr>
        <p:spPr>
          <a:xfrm>
            <a:off x="2911019" y="2515067"/>
            <a:ext cx="2211692" cy="348526"/>
          </a:xfrm>
          <a:custGeom>
            <a:avLst/>
            <a:gdLst/>
            <a:ahLst/>
            <a:cxnLst/>
            <a:rect l="l" t="t" r="r" b="b"/>
            <a:pathLst>
              <a:path w="2211692" h="348526">
                <a:moveTo>
                  <a:pt x="2113843" y="12851"/>
                </a:moveTo>
                <a:lnTo>
                  <a:pt x="97845" y="277623"/>
                </a:lnTo>
              </a:path>
              <a:path w="2211692" h="348526">
                <a:moveTo>
                  <a:pt x="97845" y="335675"/>
                </a:moveTo>
                <a:lnTo>
                  <a:pt x="2113843" y="70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7" name="object 4697"/>
          <p:cNvSpPr/>
          <p:nvPr/>
        </p:nvSpPr>
        <p:spPr>
          <a:xfrm>
            <a:off x="3008867" y="1896665"/>
            <a:ext cx="722630" cy="107099"/>
          </a:xfrm>
          <a:custGeom>
            <a:avLst/>
            <a:gdLst/>
            <a:ahLst/>
            <a:cxnLst/>
            <a:rect l="l" t="t" r="r" b="b"/>
            <a:pathLst>
              <a:path w="722630" h="107099">
                <a:moveTo>
                  <a:pt x="0" y="52895"/>
                </a:moveTo>
                <a:lnTo>
                  <a:pt x="0" y="107099"/>
                </a:lnTo>
                <a:lnTo>
                  <a:pt x="722630" y="50977"/>
                </a:lnTo>
                <a:lnTo>
                  <a:pt x="722630" y="0"/>
                </a:lnTo>
                <a:lnTo>
                  <a:pt x="0" y="528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8" name="object 4698"/>
          <p:cNvSpPr/>
          <p:nvPr/>
        </p:nvSpPr>
        <p:spPr>
          <a:xfrm>
            <a:off x="2911019" y="1896664"/>
            <a:ext cx="820470" cy="114693"/>
          </a:xfrm>
          <a:custGeom>
            <a:avLst/>
            <a:gdLst/>
            <a:ahLst/>
            <a:cxnLst/>
            <a:rect l="l" t="t" r="r" b="b"/>
            <a:pathLst>
              <a:path w="820470" h="114693">
                <a:moveTo>
                  <a:pt x="820470" y="50977"/>
                </a:moveTo>
                <a:lnTo>
                  <a:pt x="820470" y="0"/>
                </a:lnTo>
                <a:lnTo>
                  <a:pt x="97845" y="52896"/>
                </a:lnTo>
              </a:path>
              <a:path w="820470" h="114693">
                <a:moveTo>
                  <a:pt x="97845" y="107095"/>
                </a:moveTo>
                <a:lnTo>
                  <a:pt x="820470" y="50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9" name="object 4699"/>
          <p:cNvSpPr/>
          <p:nvPr/>
        </p:nvSpPr>
        <p:spPr>
          <a:xfrm>
            <a:off x="3008867" y="2164413"/>
            <a:ext cx="722630" cy="132803"/>
          </a:xfrm>
          <a:custGeom>
            <a:avLst/>
            <a:gdLst/>
            <a:ahLst/>
            <a:cxnLst/>
            <a:rect l="l" t="t" r="r" b="b"/>
            <a:pathLst>
              <a:path w="722630" h="132803">
                <a:moveTo>
                  <a:pt x="0" y="77025"/>
                </a:moveTo>
                <a:lnTo>
                  <a:pt x="0" y="132803"/>
                </a:lnTo>
                <a:lnTo>
                  <a:pt x="722630" y="49860"/>
                </a:lnTo>
                <a:lnTo>
                  <a:pt x="722630" y="0"/>
                </a:lnTo>
                <a:lnTo>
                  <a:pt x="0" y="770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0" name="object 4700"/>
          <p:cNvSpPr/>
          <p:nvPr/>
        </p:nvSpPr>
        <p:spPr>
          <a:xfrm>
            <a:off x="2911019" y="2164411"/>
            <a:ext cx="820470" cy="144043"/>
          </a:xfrm>
          <a:custGeom>
            <a:avLst/>
            <a:gdLst/>
            <a:ahLst/>
            <a:cxnLst/>
            <a:rect l="l" t="t" r="r" b="b"/>
            <a:pathLst>
              <a:path w="820470" h="144043">
                <a:moveTo>
                  <a:pt x="820470" y="49860"/>
                </a:moveTo>
                <a:lnTo>
                  <a:pt x="820470" y="0"/>
                </a:lnTo>
                <a:lnTo>
                  <a:pt x="97845" y="77023"/>
                </a:lnTo>
              </a:path>
              <a:path w="820470" h="144043">
                <a:moveTo>
                  <a:pt x="97845" y="132811"/>
                </a:moveTo>
                <a:lnTo>
                  <a:pt x="820470" y="49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1" name="object 4701"/>
          <p:cNvSpPr/>
          <p:nvPr/>
        </p:nvSpPr>
        <p:spPr>
          <a:xfrm>
            <a:off x="3008867" y="3150820"/>
            <a:ext cx="2015998" cy="284416"/>
          </a:xfrm>
          <a:custGeom>
            <a:avLst/>
            <a:gdLst/>
            <a:ahLst/>
            <a:cxnLst/>
            <a:rect l="l" t="t" r="r" b="b"/>
            <a:pathLst>
              <a:path w="2015998" h="284416">
                <a:moveTo>
                  <a:pt x="0" y="279908"/>
                </a:moveTo>
                <a:lnTo>
                  <a:pt x="0" y="284416"/>
                </a:lnTo>
                <a:lnTo>
                  <a:pt x="338556" y="284416"/>
                </a:lnTo>
                <a:lnTo>
                  <a:pt x="2015998" y="39738"/>
                </a:lnTo>
                <a:lnTo>
                  <a:pt x="2015998" y="0"/>
                </a:lnTo>
                <a:lnTo>
                  <a:pt x="0" y="2799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2" name="object 4702"/>
          <p:cNvSpPr/>
          <p:nvPr/>
        </p:nvSpPr>
        <p:spPr>
          <a:xfrm>
            <a:off x="2976388" y="3137240"/>
            <a:ext cx="2146325" cy="297992"/>
          </a:xfrm>
          <a:custGeom>
            <a:avLst/>
            <a:gdLst/>
            <a:ahLst/>
            <a:cxnLst/>
            <a:rect l="l" t="t" r="r" b="b"/>
            <a:pathLst>
              <a:path w="2146325" h="297992">
                <a:moveTo>
                  <a:pt x="2048475" y="13585"/>
                </a:moveTo>
                <a:lnTo>
                  <a:pt x="32477" y="293483"/>
                </a:lnTo>
              </a:path>
              <a:path w="2146325" h="297992">
                <a:moveTo>
                  <a:pt x="32477" y="297992"/>
                </a:moveTo>
                <a:lnTo>
                  <a:pt x="371030" y="297992"/>
                </a:lnTo>
                <a:lnTo>
                  <a:pt x="2048475" y="533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3" name="object 4703"/>
          <p:cNvSpPr/>
          <p:nvPr/>
        </p:nvSpPr>
        <p:spPr>
          <a:xfrm>
            <a:off x="3008867" y="947513"/>
            <a:ext cx="2015998" cy="193154"/>
          </a:xfrm>
          <a:custGeom>
            <a:avLst/>
            <a:gdLst/>
            <a:ahLst/>
            <a:cxnLst/>
            <a:rect l="l" t="t" r="r" b="b"/>
            <a:pathLst>
              <a:path w="2015998" h="193154">
                <a:moveTo>
                  <a:pt x="0" y="135102"/>
                </a:moveTo>
                <a:lnTo>
                  <a:pt x="0" y="193154"/>
                </a:lnTo>
                <a:lnTo>
                  <a:pt x="2015998" y="58051"/>
                </a:lnTo>
                <a:lnTo>
                  <a:pt x="2015998" y="0"/>
                </a:lnTo>
                <a:lnTo>
                  <a:pt x="0" y="1351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4" name="object 4704"/>
          <p:cNvSpPr/>
          <p:nvPr/>
        </p:nvSpPr>
        <p:spPr>
          <a:xfrm>
            <a:off x="2911019" y="940967"/>
            <a:ext cx="2211692" cy="206260"/>
          </a:xfrm>
          <a:custGeom>
            <a:avLst/>
            <a:gdLst/>
            <a:ahLst/>
            <a:cxnLst/>
            <a:rect l="l" t="t" r="r" b="b"/>
            <a:pathLst>
              <a:path w="2211692" h="206260">
                <a:moveTo>
                  <a:pt x="2113843" y="6556"/>
                </a:moveTo>
                <a:lnTo>
                  <a:pt x="97845" y="141652"/>
                </a:lnTo>
              </a:path>
              <a:path w="2211692" h="206260">
                <a:moveTo>
                  <a:pt x="97845" y="199703"/>
                </a:moveTo>
                <a:lnTo>
                  <a:pt x="2113843" y="646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5" name="object 4705"/>
          <p:cNvSpPr/>
          <p:nvPr/>
        </p:nvSpPr>
        <p:spPr>
          <a:xfrm>
            <a:off x="3008867" y="777127"/>
            <a:ext cx="2015998" cy="305587"/>
          </a:xfrm>
          <a:custGeom>
            <a:avLst/>
            <a:gdLst/>
            <a:ahLst/>
            <a:cxnLst/>
            <a:rect l="l" t="t" r="r" b="b"/>
            <a:pathLst>
              <a:path w="2015998" h="305587">
                <a:moveTo>
                  <a:pt x="0" y="99860"/>
                </a:moveTo>
                <a:lnTo>
                  <a:pt x="0" y="305587"/>
                </a:lnTo>
                <a:lnTo>
                  <a:pt x="2015998" y="172593"/>
                </a:lnTo>
                <a:lnTo>
                  <a:pt x="2015998" y="0"/>
                </a:lnTo>
                <a:lnTo>
                  <a:pt x="0" y="9986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6" name="object 4706"/>
          <p:cNvSpPr/>
          <p:nvPr/>
        </p:nvSpPr>
        <p:spPr>
          <a:xfrm>
            <a:off x="2911019" y="772279"/>
            <a:ext cx="2211692" cy="316890"/>
          </a:xfrm>
          <a:custGeom>
            <a:avLst/>
            <a:gdLst/>
            <a:ahLst/>
            <a:cxnLst/>
            <a:rect l="l" t="t" r="r" b="b"/>
            <a:pathLst>
              <a:path w="2211692" h="316890">
                <a:moveTo>
                  <a:pt x="2113843" y="4846"/>
                </a:moveTo>
                <a:lnTo>
                  <a:pt x="97845" y="104703"/>
                </a:lnTo>
              </a:path>
              <a:path w="2211692" h="316890">
                <a:moveTo>
                  <a:pt x="97845" y="310435"/>
                </a:moveTo>
                <a:lnTo>
                  <a:pt x="2113843" y="1774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7" name="object 4707"/>
          <p:cNvSpPr/>
          <p:nvPr/>
        </p:nvSpPr>
        <p:spPr>
          <a:xfrm>
            <a:off x="3008867" y="415733"/>
            <a:ext cx="2015998" cy="145694"/>
          </a:xfrm>
          <a:custGeom>
            <a:avLst/>
            <a:gdLst/>
            <a:ahLst/>
            <a:cxnLst/>
            <a:rect l="l" t="t" r="r" b="b"/>
            <a:pathLst>
              <a:path w="2015998" h="145694">
                <a:moveTo>
                  <a:pt x="0" y="89928"/>
                </a:moveTo>
                <a:lnTo>
                  <a:pt x="0" y="145694"/>
                </a:lnTo>
                <a:lnTo>
                  <a:pt x="2015998" y="38735"/>
                </a:lnTo>
                <a:lnTo>
                  <a:pt x="2015998" y="0"/>
                </a:lnTo>
                <a:lnTo>
                  <a:pt x="0" y="899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8" name="object 4708"/>
          <p:cNvSpPr/>
          <p:nvPr/>
        </p:nvSpPr>
        <p:spPr>
          <a:xfrm>
            <a:off x="2911019" y="411372"/>
            <a:ext cx="2211692" cy="155244"/>
          </a:xfrm>
          <a:custGeom>
            <a:avLst/>
            <a:gdLst/>
            <a:ahLst/>
            <a:cxnLst/>
            <a:rect l="l" t="t" r="r" b="b"/>
            <a:pathLst>
              <a:path w="2211692" h="155244">
                <a:moveTo>
                  <a:pt x="2113843" y="4364"/>
                </a:moveTo>
                <a:lnTo>
                  <a:pt x="97845" y="94289"/>
                </a:lnTo>
              </a:path>
              <a:path w="2211692" h="155244">
                <a:moveTo>
                  <a:pt x="97845" y="150053"/>
                </a:moveTo>
                <a:lnTo>
                  <a:pt x="2113843" y="430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9" name="object 4709"/>
          <p:cNvSpPr/>
          <p:nvPr/>
        </p:nvSpPr>
        <p:spPr>
          <a:xfrm>
            <a:off x="3731496" y="273037"/>
            <a:ext cx="94411" cy="3162198"/>
          </a:xfrm>
          <a:custGeom>
            <a:avLst/>
            <a:gdLst/>
            <a:ahLst/>
            <a:cxnLst/>
            <a:rect l="l" t="t" r="r" b="b"/>
            <a:pathLst>
              <a:path w="94411" h="3162198">
                <a:moveTo>
                  <a:pt x="0" y="3162198"/>
                </a:moveTo>
                <a:lnTo>
                  <a:pt x="94411" y="3162198"/>
                </a:lnTo>
                <a:lnTo>
                  <a:pt x="94411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0" name="object 4710"/>
          <p:cNvSpPr/>
          <p:nvPr/>
        </p:nvSpPr>
        <p:spPr>
          <a:xfrm>
            <a:off x="3731496" y="273050"/>
            <a:ext cx="94411" cy="3162185"/>
          </a:xfrm>
          <a:custGeom>
            <a:avLst/>
            <a:gdLst/>
            <a:ahLst/>
            <a:cxnLst/>
            <a:rect l="l" t="t" r="r" b="b"/>
            <a:pathLst>
              <a:path w="94411" h="3162185">
                <a:moveTo>
                  <a:pt x="94411" y="3162185"/>
                </a:moveTo>
                <a:lnTo>
                  <a:pt x="0" y="3162185"/>
                </a:lnTo>
                <a:lnTo>
                  <a:pt x="0" y="0"/>
                </a:lnTo>
                <a:lnTo>
                  <a:pt x="94411" y="0"/>
                </a:lnTo>
                <a:lnTo>
                  <a:pt x="94411" y="31621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1" name="object 4711"/>
          <p:cNvSpPr/>
          <p:nvPr/>
        </p:nvSpPr>
        <p:spPr>
          <a:xfrm>
            <a:off x="3266828" y="2515071"/>
            <a:ext cx="547624" cy="165900"/>
          </a:xfrm>
          <a:custGeom>
            <a:avLst/>
            <a:gdLst/>
            <a:ahLst/>
            <a:cxnLst/>
            <a:rect l="l" t="t" r="r" b="b"/>
            <a:pathLst>
              <a:path w="547623" h="165900">
                <a:moveTo>
                  <a:pt x="0" y="0"/>
                </a:moveTo>
                <a:lnTo>
                  <a:pt x="547624" y="165900"/>
                </a:lnTo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2" name="object 4712"/>
          <p:cNvSpPr/>
          <p:nvPr/>
        </p:nvSpPr>
        <p:spPr>
          <a:xfrm>
            <a:off x="3266828" y="2515071"/>
            <a:ext cx="547624" cy="165900"/>
          </a:xfrm>
          <a:custGeom>
            <a:avLst/>
            <a:gdLst/>
            <a:ahLst/>
            <a:cxnLst/>
            <a:rect l="l" t="t" r="r" b="b"/>
            <a:pathLst>
              <a:path w="547623" h="165900">
                <a:moveTo>
                  <a:pt x="0" y="0"/>
                </a:moveTo>
                <a:lnTo>
                  <a:pt x="547624" y="1659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3" name="object 4713"/>
          <p:cNvSpPr/>
          <p:nvPr/>
        </p:nvSpPr>
        <p:spPr>
          <a:xfrm>
            <a:off x="3008867" y="2511377"/>
            <a:ext cx="722630" cy="274789"/>
          </a:xfrm>
          <a:custGeom>
            <a:avLst/>
            <a:gdLst/>
            <a:ahLst/>
            <a:cxnLst/>
            <a:rect l="l" t="t" r="r" b="b"/>
            <a:pathLst>
              <a:path w="722630" h="274789">
                <a:moveTo>
                  <a:pt x="0" y="90538"/>
                </a:moveTo>
                <a:lnTo>
                  <a:pt x="0" y="274789"/>
                </a:lnTo>
                <a:lnTo>
                  <a:pt x="722630" y="177965"/>
                </a:lnTo>
                <a:lnTo>
                  <a:pt x="722630" y="0"/>
                </a:lnTo>
                <a:lnTo>
                  <a:pt x="0" y="905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4" name="object 4714"/>
          <p:cNvSpPr/>
          <p:nvPr/>
        </p:nvSpPr>
        <p:spPr>
          <a:xfrm>
            <a:off x="2911019" y="2511371"/>
            <a:ext cx="820470" cy="287909"/>
          </a:xfrm>
          <a:custGeom>
            <a:avLst/>
            <a:gdLst/>
            <a:ahLst/>
            <a:cxnLst/>
            <a:rect l="l" t="t" r="r" b="b"/>
            <a:pathLst>
              <a:path w="820470" h="287909">
                <a:moveTo>
                  <a:pt x="820470" y="177965"/>
                </a:moveTo>
                <a:lnTo>
                  <a:pt x="820470" y="0"/>
                </a:lnTo>
                <a:lnTo>
                  <a:pt x="97845" y="90546"/>
                </a:lnTo>
              </a:path>
              <a:path w="820470" h="287909">
                <a:moveTo>
                  <a:pt x="97845" y="274797"/>
                </a:moveTo>
                <a:lnTo>
                  <a:pt x="820470" y="1779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5" name="object 4715"/>
          <p:cNvSpPr/>
          <p:nvPr/>
        </p:nvSpPr>
        <p:spPr>
          <a:xfrm>
            <a:off x="3825907" y="2419333"/>
            <a:ext cx="1198956" cy="143751"/>
          </a:xfrm>
          <a:custGeom>
            <a:avLst/>
            <a:gdLst/>
            <a:ahLst/>
            <a:cxnLst/>
            <a:rect l="l" t="t" r="r" b="b"/>
            <a:pathLst>
              <a:path w="1198956" h="143751">
                <a:moveTo>
                  <a:pt x="0" y="143751"/>
                </a:moveTo>
                <a:lnTo>
                  <a:pt x="1198956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6" name="object 4716"/>
          <p:cNvSpPr/>
          <p:nvPr/>
        </p:nvSpPr>
        <p:spPr>
          <a:xfrm>
            <a:off x="3825908" y="2407602"/>
            <a:ext cx="1296809" cy="155486"/>
          </a:xfrm>
          <a:custGeom>
            <a:avLst/>
            <a:gdLst/>
            <a:ahLst/>
            <a:cxnLst/>
            <a:rect l="l" t="t" r="r" b="b"/>
            <a:pathLst>
              <a:path w="1296809" h="155486">
                <a:moveTo>
                  <a:pt x="1198956" y="11732"/>
                </a:moveTo>
                <a:lnTo>
                  <a:pt x="0" y="155486"/>
                </a:lnTo>
              </a:path>
              <a:path w="1296809" h="155486">
                <a:moveTo>
                  <a:pt x="0" y="155487"/>
                </a:moveTo>
                <a:lnTo>
                  <a:pt x="1198956" y="117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7" name="object 4717"/>
          <p:cNvSpPr/>
          <p:nvPr/>
        </p:nvSpPr>
        <p:spPr>
          <a:xfrm>
            <a:off x="3750995" y="2539134"/>
            <a:ext cx="1273873" cy="337997"/>
          </a:xfrm>
          <a:custGeom>
            <a:avLst/>
            <a:gdLst/>
            <a:ahLst/>
            <a:cxnLst/>
            <a:rect l="l" t="t" r="r" b="b"/>
            <a:pathLst>
              <a:path w="1273873" h="337997">
                <a:moveTo>
                  <a:pt x="0" y="174116"/>
                </a:moveTo>
                <a:lnTo>
                  <a:pt x="382739" y="337997"/>
                </a:lnTo>
                <a:lnTo>
                  <a:pt x="1273873" y="209638"/>
                </a:lnTo>
                <a:lnTo>
                  <a:pt x="1273873" y="0"/>
                </a:lnTo>
                <a:lnTo>
                  <a:pt x="0" y="1741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8" name="object 4718"/>
          <p:cNvSpPr/>
          <p:nvPr/>
        </p:nvSpPr>
        <p:spPr>
          <a:xfrm>
            <a:off x="3750993" y="2525793"/>
            <a:ext cx="1371727" cy="351345"/>
          </a:xfrm>
          <a:custGeom>
            <a:avLst/>
            <a:gdLst/>
            <a:ahLst/>
            <a:cxnLst/>
            <a:rect l="l" t="t" r="r" b="b"/>
            <a:pathLst>
              <a:path w="1371727" h="351345">
                <a:moveTo>
                  <a:pt x="1273870" y="13350"/>
                </a:moveTo>
                <a:lnTo>
                  <a:pt x="0" y="187464"/>
                </a:lnTo>
                <a:lnTo>
                  <a:pt x="382752" y="351345"/>
                </a:lnTo>
                <a:lnTo>
                  <a:pt x="1273870" y="2229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9" name="object 4719"/>
          <p:cNvSpPr/>
          <p:nvPr/>
        </p:nvSpPr>
        <p:spPr>
          <a:xfrm>
            <a:off x="3750992" y="2713260"/>
            <a:ext cx="382752" cy="206311"/>
          </a:xfrm>
          <a:custGeom>
            <a:avLst/>
            <a:gdLst/>
            <a:ahLst/>
            <a:cxnLst/>
            <a:rect l="l" t="t" r="r" b="b"/>
            <a:pathLst>
              <a:path w="382752" h="206311">
                <a:moveTo>
                  <a:pt x="382752" y="206311"/>
                </a:moveTo>
                <a:lnTo>
                  <a:pt x="382752" y="163880"/>
                </a:lnTo>
                <a:lnTo>
                  <a:pt x="0" y="0"/>
                </a:lnTo>
                <a:lnTo>
                  <a:pt x="0" y="42430"/>
                </a:lnTo>
                <a:lnTo>
                  <a:pt x="382752" y="2063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0" name="object 4720"/>
          <p:cNvSpPr/>
          <p:nvPr/>
        </p:nvSpPr>
        <p:spPr>
          <a:xfrm>
            <a:off x="3750992" y="2713260"/>
            <a:ext cx="382752" cy="206311"/>
          </a:xfrm>
          <a:custGeom>
            <a:avLst/>
            <a:gdLst/>
            <a:ahLst/>
            <a:cxnLst/>
            <a:rect l="l" t="t" r="r" b="b"/>
            <a:pathLst>
              <a:path w="382752" h="206311">
                <a:moveTo>
                  <a:pt x="382752" y="206311"/>
                </a:moveTo>
                <a:lnTo>
                  <a:pt x="0" y="42430"/>
                </a:lnTo>
                <a:lnTo>
                  <a:pt x="0" y="0"/>
                </a:lnTo>
                <a:lnTo>
                  <a:pt x="382752" y="163880"/>
                </a:lnTo>
                <a:lnTo>
                  <a:pt x="382752" y="2063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1" name="object 4721"/>
          <p:cNvSpPr/>
          <p:nvPr/>
        </p:nvSpPr>
        <p:spPr>
          <a:xfrm>
            <a:off x="4133740" y="2748775"/>
            <a:ext cx="891133" cy="170802"/>
          </a:xfrm>
          <a:custGeom>
            <a:avLst/>
            <a:gdLst/>
            <a:ahLst/>
            <a:cxnLst/>
            <a:rect l="l" t="t" r="r" b="b"/>
            <a:pathLst>
              <a:path w="891133" h="170802">
                <a:moveTo>
                  <a:pt x="0" y="128358"/>
                </a:moveTo>
                <a:lnTo>
                  <a:pt x="0" y="170802"/>
                </a:lnTo>
                <a:lnTo>
                  <a:pt x="891133" y="42443"/>
                </a:lnTo>
                <a:lnTo>
                  <a:pt x="891133" y="0"/>
                </a:lnTo>
                <a:lnTo>
                  <a:pt x="0" y="1283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2" name="object 4722"/>
          <p:cNvSpPr/>
          <p:nvPr/>
        </p:nvSpPr>
        <p:spPr>
          <a:xfrm>
            <a:off x="4133739" y="2734680"/>
            <a:ext cx="988974" cy="184886"/>
          </a:xfrm>
          <a:custGeom>
            <a:avLst/>
            <a:gdLst/>
            <a:ahLst/>
            <a:cxnLst/>
            <a:rect l="l" t="t" r="r" b="b"/>
            <a:pathLst>
              <a:path w="988974" h="184886">
                <a:moveTo>
                  <a:pt x="891123" y="14094"/>
                </a:moveTo>
                <a:lnTo>
                  <a:pt x="0" y="142455"/>
                </a:lnTo>
                <a:lnTo>
                  <a:pt x="0" y="184886"/>
                </a:lnTo>
                <a:lnTo>
                  <a:pt x="891123" y="565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3" name="object 4723"/>
          <p:cNvSpPr/>
          <p:nvPr/>
        </p:nvSpPr>
        <p:spPr>
          <a:xfrm>
            <a:off x="4220203" y="2823069"/>
            <a:ext cx="64503" cy="150964"/>
          </a:xfrm>
          <a:custGeom>
            <a:avLst/>
            <a:gdLst/>
            <a:ahLst/>
            <a:cxnLst/>
            <a:rect l="l" t="t" r="r" b="b"/>
            <a:pathLst>
              <a:path w="64503" h="150964">
                <a:moveTo>
                  <a:pt x="64503" y="140715"/>
                </a:moveTo>
                <a:lnTo>
                  <a:pt x="63119" y="0"/>
                </a:lnTo>
                <a:lnTo>
                  <a:pt x="0" y="10248"/>
                </a:lnTo>
                <a:lnTo>
                  <a:pt x="1384" y="150964"/>
                </a:lnTo>
                <a:lnTo>
                  <a:pt x="64503" y="14071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4" name="object 4724"/>
          <p:cNvSpPr/>
          <p:nvPr/>
        </p:nvSpPr>
        <p:spPr>
          <a:xfrm>
            <a:off x="4220203" y="2823069"/>
            <a:ext cx="64503" cy="150964"/>
          </a:xfrm>
          <a:custGeom>
            <a:avLst/>
            <a:gdLst/>
            <a:ahLst/>
            <a:cxnLst/>
            <a:rect l="l" t="t" r="r" b="b"/>
            <a:pathLst>
              <a:path w="64503" h="150964">
                <a:moveTo>
                  <a:pt x="64503" y="140715"/>
                </a:moveTo>
                <a:lnTo>
                  <a:pt x="1384" y="150964"/>
                </a:lnTo>
                <a:lnTo>
                  <a:pt x="0" y="10248"/>
                </a:lnTo>
                <a:lnTo>
                  <a:pt x="63119" y="0"/>
                </a:lnTo>
                <a:lnTo>
                  <a:pt x="64503" y="1407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5" name="object 4725"/>
          <p:cNvSpPr/>
          <p:nvPr/>
        </p:nvSpPr>
        <p:spPr>
          <a:xfrm>
            <a:off x="4193583" y="2833318"/>
            <a:ext cx="26619" cy="97739"/>
          </a:xfrm>
          <a:custGeom>
            <a:avLst/>
            <a:gdLst/>
            <a:ahLst/>
            <a:cxnLst/>
            <a:rect l="l" t="t" r="r" b="b"/>
            <a:pathLst>
              <a:path w="26619" h="97739">
                <a:moveTo>
                  <a:pt x="26619" y="97739"/>
                </a:moveTo>
                <a:lnTo>
                  <a:pt x="26619" y="0"/>
                </a:lnTo>
                <a:lnTo>
                  <a:pt x="6057" y="0"/>
                </a:lnTo>
                <a:lnTo>
                  <a:pt x="0" y="83223"/>
                </a:lnTo>
                <a:lnTo>
                  <a:pt x="26619" y="9773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6" name="object 4726"/>
          <p:cNvSpPr/>
          <p:nvPr/>
        </p:nvSpPr>
        <p:spPr>
          <a:xfrm>
            <a:off x="4193583" y="2833318"/>
            <a:ext cx="26619" cy="97739"/>
          </a:xfrm>
          <a:custGeom>
            <a:avLst/>
            <a:gdLst/>
            <a:ahLst/>
            <a:cxnLst/>
            <a:rect l="l" t="t" r="r" b="b"/>
            <a:pathLst>
              <a:path w="26619" h="97739">
                <a:moveTo>
                  <a:pt x="26619" y="97739"/>
                </a:moveTo>
                <a:lnTo>
                  <a:pt x="0" y="83223"/>
                </a:lnTo>
                <a:lnTo>
                  <a:pt x="6057" y="0"/>
                </a:lnTo>
                <a:lnTo>
                  <a:pt x="26619" y="0"/>
                </a:lnTo>
                <a:lnTo>
                  <a:pt x="26619" y="97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7" name="object 4727"/>
          <p:cNvSpPr/>
          <p:nvPr/>
        </p:nvSpPr>
        <p:spPr>
          <a:xfrm>
            <a:off x="4220405" y="2584970"/>
            <a:ext cx="202152" cy="77812"/>
          </a:xfrm>
          <a:custGeom>
            <a:avLst/>
            <a:gdLst/>
            <a:ahLst/>
            <a:cxnLst/>
            <a:rect l="l" t="t" r="r" b="b"/>
            <a:pathLst>
              <a:path w="202152" h="77812">
                <a:moveTo>
                  <a:pt x="71266" y="54978"/>
                </a:moveTo>
                <a:lnTo>
                  <a:pt x="77553" y="57099"/>
                </a:lnTo>
                <a:lnTo>
                  <a:pt x="80766" y="58191"/>
                </a:lnTo>
                <a:lnTo>
                  <a:pt x="87928" y="62141"/>
                </a:lnTo>
                <a:lnTo>
                  <a:pt x="90684" y="64071"/>
                </a:lnTo>
                <a:lnTo>
                  <a:pt x="93123" y="65811"/>
                </a:lnTo>
                <a:lnTo>
                  <a:pt x="97987" y="67411"/>
                </a:lnTo>
                <a:lnTo>
                  <a:pt x="100603" y="68846"/>
                </a:lnTo>
                <a:lnTo>
                  <a:pt x="107448" y="72542"/>
                </a:lnTo>
                <a:lnTo>
                  <a:pt x="116224" y="73367"/>
                </a:lnTo>
                <a:lnTo>
                  <a:pt x="123831" y="74104"/>
                </a:lnTo>
                <a:lnTo>
                  <a:pt x="129940" y="74701"/>
                </a:lnTo>
                <a:lnTo>
                  <a:pt x="137471" y="75552"/>
                </a:lnTo>
                <a:lnTo>
                  <a:pt x="143529" y="76136"/>
                </a:lnTo>
                <a:lnTo>
                  <a:pt x="156159" y="77237"/>
                </a:lnTo>
                <a:lnTo>
                  <a:pt x="168752" y="77797"/>
                </a:lnTo>
                <a:lnTo>
                  <a:pt x="171672" y="77812"/>
                </a:lnTo>
                <a:lnTo>
                  <a:pt x="183997" y="75553"/>
                </a:lnTo>
                <a:lnTo>
                  <a:pt x="196049" y="68682"/>
                </a:lnTo>
                <a:lnTo>
                  <a:pt x="199612" y="63982"/>
                </a:lnTo>
                <a:lnTo>
                  <a:pt x="202152" y="58902"/>
                </a:lnTo>
                <a:lnTo>
                  <a:pt x="201809" y="54216"/>
                </a:lnTo>
                <a:lnTo>
                  <a:pt x="200323" y="49733"/>
                </a:lnTo>
                <a:lnTo>
                  <a:pt x="198749" y="44856"/>
                </a:lnTo>
                <a:lnTo>
                  <a:pt x="196399" y="38557"/>
                </a:lnTo>
                <a:lnTo>
                  <a:pt x="191726" y="36055"/>
                </a:lnTo>
                <a:lnTo>
                  <a:pt x="185693" y="32816"/>
                </a:lnTo>
                <a:lnTo>
                  <a:pt x="179724" y="41605"/>
                </a:lnTo>
                <a:lnTo>
                  <a:pt x="174415" y="42773"/>
                </a:lnTo>
                <a:lnTo>
                  <a:pt x="10077" y="0"/>
                </a:lnTo>
                <a:lnTo>
                  <a:pt x="4667" y="4724"/>
                </a:lnTo>
                <a:lnTo>
                  <a:pt x="1734" y="16217"/>
                </a:lnTo>
                <a:lnTo>
                  <a:pt x="1187" y="23317"/>
                </a:lnTo>
                <a:lnTo>
                  <a:pt x="93" y="35892"/>
                </a:lnTo>
                <a:lnTo>
                  <a:pt x="0" y="48612"/>
                </a:lnTo>
                <a:lnTo>
                  <a:pt x="222" y="50647"/>
                </a:lnTo>
                <a:lnTo>
                  <a:pt x="1365" y="59169"/>
                </a:lnTo>
                <a:lnTo>
                  <a:pt x="11589" y="62928"/>
                </a:lnTo>
                <a:lnTo>
                  <a:pt x="18612" y="65671"/>
                </a:lnTo>
                <a:lnTo>
                  <a:pt x="30235" y="68361"/>
                </a:lnTo>
                <a:lnTo>
                  <a:pt x="44612" y="69864"/>
                </a:lnTo>
                <a:lnTo>
                  <a:pt x="57048" y="70555"/>
                </a:lnTo>
                <a:lnTo>
                  <a:pt x="58769" y="70624"/>
                </a:lnTo>
                <a:lnTo>
                  <a:pt x="64091" y="70840"/>
                </a:lnTo>
                <a:lnTo>
                  <a:pt x="64560" y="69532"/>
                </a:lnTo>
                <a:lnTo>
                  <a:pt x="67901" y="64960"/>
                </a:lnTo>
                <a:lnTo>
                  <a:pt x="70822" y="60947"/>
                </a:lnTo>
                <a:lnTo>
                  <a:pt x="71266" y="549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8" name="object 4728"/>
          <p:cNvSpPr/>
          <p:nvPr/>
        </p:nvSpPr>
        <p:spPr>
          <a:xfrm>
            <a:off x="4220405" y="2584970"/>
            <a:ext cx="202152" cy="77812"/>
          </a:xfrm>
          <a:custGeom>
            <a:avLst/>
            <a:gdLst/>
            <a:ahLst/>
            <a:cxnLst/>
            <a:rect l="l" t="t" r="r" b="b"/>
            <a:pathLst>
              <a:path w="202152" h="77812">
                <a:moveTo>
                  <a:pt x="10077" y="0"/>
                </a:moveTo>
                <a:lnTo>
                  <a:pt x="4667" y="4724"/>
                </a:lnTo>
                <a:lnTo>
                  <a:pt x="1734" y="16217"/>
                </a:lnTo>
                <a:lnTo>
                  <a:pt x="1187" y="23317"/>
                </a:lnTo>
                <a:lnTo>
                  <a:pt x="93" y="35892"/>
                </a:lnTo>
                <a:lnTo>
                  <a:pt x="0" y="48612"/>
                </a:lnTo>
                <a:lnTo>
                  <a:pt x="222" y="50647"/>
                </a:lnTo>
                <a:lnTo>
                  <a:pt x="1365" y="59169"/>
                </a:lnTo>
                <a:lnTo>
                  <a:pt x="11589" y="62928"/>
                </a:lnTo>
                <a:lnTo>
                  <a:pt x="18612" y="65671"/>
                </a:lnTo>
                <a:lnTo>
                  <a:pt x="30235" y="68361"/>
                </a:lnTo>
                <a:lnTo>
                  <a:pt x="44612" y="69864"/>
                </a:lnTo>
                <a:lnTo>
                  <a:pt x="57048" y="70555"/>
                </a:lnTo>
                <a:lnTo>
                  <a:pt x="58769" y="70624"/>
                </a:lnTo>
                <a:lnTo>
                  <a:pt x="64091" y="70840"/>
                </a:lnTo>
                <a:lnTo>
                  <a:pt x="64560" y="69532"/>
                </a:lnTo>
                <a:lnTo>
                  <a:pt x="67901" y="64960"/>
                </a:lnTo>
                <a:lnTo>
                  <a:pt x="70822" y="60947"/>
                </a:lnTo>
                <a:lnTo>
                  <a:pt x="71266" y="54978"/>
                </a:lnTo>
                <a:lnTo>
                  <a:pt x="77553" y="57099"/>
                </a:lnTo>
                <a:lnTo>
                  <a:pt x="80766" y="58191"/>
                </a:lnTo>
                <a:lnTo>
                  <a:pt x="87928" y="62141"/>
                </a:lnTo>
                <a:lnTo>
                  <a:pt x="90684" y="64071"/>
                </a:lnTo>
                <a:lnTo>
                  <a:pt x="93123" y="65811"/>
                </a:lnTo>
                <a:lnTo>
                  <a:pt x="97987" y="67411"/>
                </a:lnTo>
                <a:lnTo>
                  <a:pt x="100603" y="68846"/>
                </a:lnTo>
                <a:lnTo>
                  <a:pt x="107448" y="72542"/>
                </a:lnTo>
                <a:lnTo>
                  <a:pt x="116224" y="73367"/>
                </a:lnTo>
                <a:lnTo>
                  <a:pt x="123831" y="74104"/>
                </a:lnTo>
                <a:lnTo>
                  <a:pt x="129940" y="74701"/>
                </a:lnTo>
                <a:lnTo>
                  <a:pt x="137471" y="75552"/>
                </a:lnTo>
                <a:lnTo>
                  <a:pt x="143529" y="76136"/>
                </a:lnTo>
                <a:lnTo>
                  <a:pt x="156159" y="77237"/>
                </a:lnTo>
                <a:lnTo>
                  <a:pt x="168752" y="77797"/>
                </a:lnTo>
                <a:lnTo>
                  <a:pt x="171672" y="77812"/>
                </a:lnTo>
                <a:lnTo>
                  <a:pt x="183997" y="75553"/>
                </a:lnTo>
                <a:lnTo>
                  <a:pt x="196049" y="68682"/>
                </a:lnTo>
                <a:lnTo>
                  <a:pt x="199612" y="63982"/>
                </a:lnTo>
                <a:lnTo>
                  <a:pt x="202152" y="58902"/>
                </a:lnTo>
                <a:lnTo>
                  <a:pt x="201809" y="54216"/>
                </a:lnTo>
                <a:lnTo>
                  <a:pt x="200323" y="49733"/>
                </a:lnTo>
                <a:lnTo>
                  <a:pt x="198749" y="44856"/>
                </a:lnTo>
                <a:lnTo>
                  <a:pt x="196399" y="38557"/>
                </a:lnTo>
                <a:lnTo>
                  <a:pt x="191726" y="36055"/>
                </a:lnTo>
                <a:lnTo>
                  <a:pt x="185693" y="32816"/>
                </a:lnTo>
                <a:lnTo>
                  <a:pt x="179724" y="41605"/>
                </a:lnTo>
                <a:lnTo>
                  <a:pt x="174415" y="427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9" name="object 4729"/>
          <p:cNvSpPr/>
          <p:nvPr/>
        </p:nvSpPr>
        <p:spPr>
          <a:xfrm>
            <a:off x="4228762" y="2528785"/>
            <a:ext cx="187147" cy="112953"/>
          </a:xfrm>
          <a:custGeom>
            <a:avLst/>
            <a:gdLst/>
            <a:ahLst/>
            <a:cxnLst/>
            <a:rect l="l" t="t" r="r" b="b"/>
            <a:pathLst>
              <a:path w="187147" h="112953">
                <a:moveTo>
                  <a:pt x="241" y="71005"/>
                </a:moveTo>
                <a:lnTo>
                  <a:pt x="444" y="75615"/>
                </a:lnTo>
                <a:lnTo>
                  <a:pt x="1396" y="80327"/>
                </a:lnTo>
                <a:lnTo>
                  <a:pt x="4076" y="84061"/>
                </a:lnTo>
                <a:lnTo>
                  <a:pt x="7746" y="89153"/>
                </a:lnTo>
                <a:lnTo>
                  <a:pt x="17589" y="90754"/>
                </a:lnTo>
                <a:lnTo>
                  <a:pt x="23418" y="92798"/>
                </a:lnTo>
                <a:lnTo>
                  <a:pt x="35026" y="95252"/>
                </a:lnTo>
                <a:lnTo>
                  <a:pt x="48754" y="96489"/>
                </a:lnTo>
                <a:lnTo>
                  <a:pt x="61947" y="97409"/>
                </a:lnTo>
                <a:lnTo>
                  <a:pt x="67767" y="98069"/>
                </a:lnTo>
                <a:lnTo>
                  <a:pt x="80275" y="100238"/>
                </a:lnTo>
                <a:lnTo>
                  <a:pt x="92734" y="102770"/>
                </a:lnTo>
                <a:lnTo>
                  <a:pt x="105189" y="105348"/>
                </a:lnTo>
                <a:lnTo>
                  <a:pt x="117680" y="107651"/>
                </a:lnTo>
                <a:lnTo>
                  <a:pt x="129273" y="109258"/>
                </a:lnTo>
                <a:lnTo>
                  <a:pt x="141980" y="111277"/>
                </a:lnTo>
                <a:lnTo>
                  <a:pt x="154056" y="112621"/>
                </a:lnTo>
                <a:lnTo>
                  <a:pt x="162686" y="112572"/>
                </a:lnTo>
                <a:lnTo>
                  <a:pt x="170802" y="112953"/>
                </a:lnTo>
                <a:lnTo>
                  <a:pt x="176885" y="112128"/>
                </a:lnTo>
                <a:lnTo>
                  <a:pt x="182041" y="111455"/>
                </a:lnTo>
                <a:lnTo>
                  <a:pt x="187147" y="108127"/>
                </a:lnTo>
                <a:lnTo>
                  <a:pt x="186245" y="101930"/>
                </a:lnTo>
                <a:lnTo>
                  <a:pt x="184950" y="93052"/>
                </a:lnTo>
                <a:lnTo>
                  <a:pt x="181571" y="88264"/>
                </a:lnTo>
                <a:lnTo>
                  <a:pt x="176377" y="81953"/>
                </a:lnTo>
                <a:lnTo>
                  <a:pt x="166130" y="73758"/>
                </a:lnTo>
                <a:lnTo>
                  <a:pt x="153691" y="69821"/>
                </a:lnTo>
                <a:lnTo>
                  <a:pt x="150126" y="69583"/>
                </a:lnTo>
                <a:lnTo>
                  <a:pt x="137031" y="69067"/>
                </a:lnTo>
                <a:lnTo>
                  <a:pt x="124788" y="67360"/>
                </a:lnTo>
                <a:lnTo>
                  <a:pt x="115404" y="64922"/>
                </a:lnTo>
                <a:lnTo>
                  <a:pt x="105036" y="58106"/>
                </a:lnTo>
                <a:lnTo>
                  <a:pt x="96673" y="47789"/>
                </a:lnTo>
                <a:lnTo>
                  <a:pt x="89204" y="37439"/>
                </a:lnTo>
                <a:lnTo>
                  <a:pt x="87693" y="36055"/>
                </a:lnTo>
                <a:lnTo>
                  <a:pt x="87732" y="10732"/>
                </a:lnTo>
                <a:lnTo>
                  <a:pt x="84630" y="596"/>
                </a:lnTo>
                <a:lnTo>
                  <a:pt x="84378" y="0"/>
                </a:lnTo>
                <a:lnTo>
                  <a:pt x="8610" y="19570"/>
                </a:lnTo>
                <a:lnTo>
                  <a:pt x="5250" y="31831"/>
                </a:lnTo>
                <a:lnTo>
                  <a:pt x="1607" y="44364"/>
                </a:lnTo>
                <a:lnTo>
                  <a:pt x="241" y="54635"/>
                </a:lnTo>
                <a:lnTo>
                  <a:pt x="203" y="60070"/>
                </a:lnTo>
                <a:lnTo>
                  <a:pt x="0" y="65582"/>
                </a:lnTo>
                <a:lnTo>
                  <a:pt x="241" y="710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0" name="object 4730"/>
          <p:cNvSpPr/>
          <p:nvPr/>
        </p:nvSpPr>
        <p:spPr>
          <a:xfrm>
            <a:off x="4228762" y="2528785"/>
            <a:ext cx="187147" cy="112953"/>
          </a:xfrm>
          <a:custGeom>
            <a:avLst/>
            <a:gdLst/>
            <a:ahLst/>
            <a:cxnLst/>
            <a:rect l="l" t="t" r="r" b="b"/>
            <a:pathLst>
              <a:path w="187147" h="112953">
                <a:moveTo>
                  <a:pt x="8610" y="19570"/>
                </a:moveTo>
                <a:lnTo>
                  <a:pt x="5250" y="31831"/>
                </a:lnTo>
                <a:lnTo>
                  <a:pt x="1607" y="44364"/>
                </a:lnTo>
                <a:lnTo>
                  <a:pt x="241" y="54635"/>
                </a:lnTo>
                <a:lnTo>
                  <a:pt x="203" y="60070"/>
                </a:lnTo>
                <a:lnTo>
                  <a:pt x="0" y="65582"/>
                </a:lnTo>
                <a:lnTo>
                  <a:pt x="241" y="71005"/>
                </a:lnTo>
                <a:lnTo>
                  <a:pt x="444" y="75615"/>
                </a:lnTo>
                <a:lnTo>
                  <a:pt x="1396" y="80327"/>
                </a:lnTo>
                <a:lnTo>
                  <a:pt x="4076" y="84061"/>
                </a:lnTo>
                <a:lnTo>
                  <a:pt x="7746" y="89153"/>
                </a:lnTo>
                <a:lnTo>
                  <a:pt x="17589" y="90754"/>
                </a:lnTo>
                <a:lnTo>
                  <a:pt x="23418" y="92798"/>
                </a:lnTo>
                <a:lnTo>
                  <a:pt x="35026" y="95252"/>
                </a:lnTo>
                <a:lnTo>
                  <a:pt x="48754" y="96489"/>
                </a:lnTo>
                <a:lnTo>
                  <a:pt x="61947" y="97409"/>
                </a:lnTo>
                <a:lnTo>
                  <a:pt x="67767" y="98069"/>
                </a:lnTo>
                <a:lnTo>
                  <a:pt x="80275" y="100238"/>
                </a:lnTo>
                <a:lnTo>
                  <a:pt x="92734" y="102770"/>
                </a:lnTo>
                <a:lnTo>
                  <a:pt x="105189" y="105348"/>
                </a:lnTo>
                <a:lnTo>
                  <a:pt x="117680" y="107651"/>
                </a:lnTo>
                <a:lnTo>
                  <a:pt x="129273" y="109258"/>
                </a:lnTo>
                <a:lnTo>
                  <a:pt x="141980" y="111277"/>
                </a:lnTo>
                <a:lnTo>
                  <a:pt x="154056" y="112621"/>
                </a:lnTo>
                <a:lnTo>
                  <a:pt x="156667" y="112636"/>
                </a:lnTo>
                <a:lnTo>
                  <a:pt x="162686" y="112572"/>
                </a:lnTo>
                <a:lnTo>
                  <a:pt x="170802" y="112953"/>
                </a:lnTo>
                <a:lnTo>
                  <a:pt x="176885" y="112128"/>
                </a:lnTo>
                <a:lnTo>
                  <a:pt x="182041" y="111455"/>
                </a:lnTo>
                <a:lnTo>
                  <a:pt x="187147" y="108127"/>
                </a:lnTo>
                <a:lnTo>
                  <a:pt x="186245" y="101930"/>
                </a:lnTo>
                <a:lnTo>
                  <a:pt x="184950" y="93052"/>
                </a:lnTo>
                <a:lnTo>
                  <a:pt x="181571" y="88264"/>
                </a:lnTo>
                <a:lnTo>
                  <a:pt x="176377" y="81953"/>
                </a:lnTo>
                <a:lnTo>
                  <a:pt x="166130" y="73758"/>
                </a:lnTo>
                <a:lnTo>
                  <a:pt x="153691" y="69821"/>
                </a:lnTo>
                <a:lnTo>
                  <a:pt x="150126" y="69583"/>
                </a:lnTo>
                <a:lnTo>
                  <a:pt x="137031" y="69067"/>
                </a:lnTo>
                <a:lnTo>
                  <a:pt x="124788" y="67360"/>
                </a:lnTo>
                <a:lnTo>
                  <a:pt x="115404" y="64922"/>
                </a:lnTo>
                <a:lnTo>
                  <a:pt x="105036" y="58106"/>
                </a:lnTo>
                <a:lnTo>
                  <a:pt x="96673" y="47789"/>
                </a:lnTo>
                <a:lnTo>
                  <a:pt x="89204" y="37439"/>
                </a:lnTo>
                <a:lnTo>
                  <a:pt x="87693" y="36055"/>
                </a:lnTo>
                <a:lnTo>
                  <a:pt x="87693" y="23621"/>
                </a:lnTo>
                <a:lnTo>
                  <a:pt x="87732" y="10732"/>
                </a:lnTo>
                <a:lnTo>
                  <a:pt x="84630" y="596"/>
                </a:lnTo>
                <a:lnTo>
                  <a:pt x="843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1" name="object 4731"/>
          <p:cNvSpPr/>
          <p:nvPr/>
        </p:nvSpPr>
        <p:spPr>
          <a:xfrm>
            <a:off x="3919677" y="2568700"/>
            <a:ext cx="123610" cy="144462"/>
          </a:xfrm>
          <a:custGeom>
            <a:avLst/>
            <a:gdLst/>
            <a:ahLst/>
            <a:cxnLst/>
            <a:rect l="l" t="t" r="r" b="b"/>
            <a:pathLst>
              <a:path w="123610" h="144462">
                <a:moveTo>
                  <a:pt x="116705" y="129161"/>
                </a:moveTo>
                <a:lnTo>
                  <a:pt x="117119" y="128320"/>
                </a:lnTo>
                <a:lnTo>
                  <a:pt x="121617" y="116376"/>
                </a:lnTo>
                <a:lnTo>
                  <a:pt x="123610" y="103907"/>
                </a:lnTo>
                <a:lnTo>
                  <a:pt x="123507" y="102501"/>
                </a:lnTo>
                <a:lnTo>
                  <a:pt x="122745" y="95961"/>
                </a:lnTo>
                <a:lnTo>
                  <a:pt x="117944" y="95288"/>
                </a:lnTo>
                <a:lnTo>
                  <a:pt x="114846" y="89395"/>
                </a:lnTo>
                <a:lnTo>
                  <a:pt x="112229" y="84848"/>
                </a:lnTo>
                <a:lnTo>
                  <a:pt x="110896" y="82588"/>
                </a:lnTo>
                <a:lnTo>
                  <a:pt x="109283" y="79895"/>
                </a:lnTo>
                <a:lnTo>
                  <a:pt x="104622" y="75946"/>
                </a:lnTo>
                <a:lnTo>
                  <a:pt x="104622" y="72961"/>
                </a:lnTo>
                <a:lnTo>
                  <a:pt x="13588" y="0"/>
                </a:lnTo>
                <a:lnTo>
                  <a:pt x="7886" y="2247"/>
                </a:lnTo>
                <a:lnTo>
                  <a:pt x="3962" y="10363"/>
                </a:lnTo>
                <a:lnTo>
                  <a:pt x="2578" y="15773"/>
                </a:lnTo>
                <a:lnTo>
                  <a:pt x="1600" y="19634"/>
                </a:lnTo>
                <a:lnTo>
                  <a:pt x="101" y="25412"/>
                </a:lnTo>
                <a:lnTo>
                  <a:pt x="0" y="35623"/>
                </a:lnTo>
                <a:lnTo>
                  <a:pt x="533" y="42252"/>
                </a:lnTo>
                <a:lnTo>
                  <a:pt x="660" y="52489"/>
                </a:lnTo>
                <a:lnTo>
                  <a:pt x="5029" y="52755"/>
                </a:lnTo>
                <a:lnTo>
                  <a:pt x="8470" y="49212"/>
                </a:lnTo>
                <a:lnTo>
                  <a:pt x="9334" y="51866"/>
                </a:lnTo>
                <a:lnTo>
                  <a:pt x="8013" y="55473"/>
                </a:lnTo>
                <a:lnTo>
                  <a:pt x="7785" y="57772"/>
                </a:lnTo>
                <a:lnTo>
                  <a:pt x="6762" y="70436"/>
                </a:lnTo>
                <a:lnTo>
                  <a:pt x="6903" y="83089"/>
                </a:lnTo>
                <a:lnTo>
                  <a:pt x="7162" y="85572"/>
                </a:lnTo>
                <a:lnTo>
                  <a:pt x="8619" y="98383"/>
                </a:lnTo>
                <a:lnTo>
                  <a:pt x="12932" y="110174"/>
                </a:lnTo>
                <a:lnTo>
                  <a:pt x="18503" y="117513"/>
                </a:lnTo>
                <a:lnTo>
                  <a:pt x="21640" y="124510"/>
                </a:lnTo>
                <a:lnTo>
                  <a:pt x="27165" y="130175"/>
                </a:lnTo>
                <a:lnTo>
                  <a:pt x="32994" y="136131"/>
                </a:lnTo>
                <a:lnTo>
                  <a:pt x="39979" y="139128"/>
                </a:lnTo>
                <a:lnTo>
                  <a:pt x="48894" y="141401"/>
                </a:lnTo>
                <a:lnTo>
                  <a:pt x="57975" y="143725"/>
                </a:lnTo>
                <a:lnTo>
                  <a:pt x="58712" y="144119"/>
                </a:lnTo>
                <a:lnTo>
                  <a:pt x="68313" y="144462"/>
                </a:lnTo>
                <a:lnTo>
                  <a:pt x="81469" y="144300"/>
                </a:lnTo>
                <a:lnTo>
                  <a:pt x="95630" y="142315"/>
                </a:lnTo>
                <a:lnTo>
                  <a:pt x="108230" y="137578"/>
                </a:lnTo>
                <a:lnTo>
                  <a:pt x="116705" y="1291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2" name="object 4732"/>
          <p:cNvSpPr/>
          <p:nvPr/>
        </p:nvSpPr>
        <p:spPr>
          <a:xfrm>
            <a:off x="3919677" y="2568700"/>
            <a:ext cx="123610" cy="144462"/>
          </a:xfrm>
          <a:custGeom>
            <a:avLst/>
            <a:gdLst/>
            <a:ahLst/>
            <a:cxnLst/>
            <a:rect l="l" t="t" r="r" b="b"/>
            <a:pathLst>
              <a:path w="123610" h="144462">
                <a:moveTo>
                  <a:pt x="13588" y="0"/>
                </a:moveTo>
                <a:lnTo>
                  <a:pt x="7886" y="2247"/>
                </a:lnTo>
                <a:lnTo>
                  <a:pt x="3962" y="10363"/>
                </a:lnTo>
                <a:lnTo>
                  <a:pt x="2578" y="15773"/>
                </a:lnTo>
                <a:lnTo>
                  <a:pt x="1600" y="19634"/>
                </a:lnTo>
                <a:lnTo>
                  <a:pt x="101" y="25412"/>
                </a:lnTo>
                <a:lnTo>
                  <a:pt x="63" y="29260"/>
                </a:lnTo>
                <a:lnTo>
                  <a:pt x="0" y="35623"/>
                </a:lnTo>
                <a:lnTo>
                  <a:pt x="533" y="42252"/>
                </a:lnTo>
                <a:lnTo>
                  <a:pt x="609" y="48717"/>
                </a:lnTo>
                <a:lnTo>
                  <a:pt x="660" y="52489"/>
                </a:lnTo>
                <a:lnTo>
                  <a:pt x="5029" y="52755"/>
                </a:lnTo>
                <a:lnTo>
                  <a:pt x="8470" y="49212"/>
                </a:lnTo>
                <a:lnTo>
                  <a:pt x="9334" y="51866"/>
                </a:lnTo>
                <a:lnTo>
                  <a:pt x="8013" y="55473"/>
                </a:lnTo>
                <a:lnTo>
                  <a:pt x="7785" y="57772"/>
                </a:lnTo>
                <a:lnTo>
                  <a:pt x="6762" y="70436"/>
                </a:lnTo>
                <a:lnTo>
                  <a:pt x="6903" y="83089"/>
                </a:lnTo>
                <a:lnTo>
                  <a:pt x="7162" y="85572"/>
                </a:lnTo>
                <a:lnTo>
                  <a:pt x="8619" y="98383"/>
                </a:lnTo>
                <a:lnTo>
                  <a:pt x="12932" y="110174"/>
                </a:lnTo>
                <a:lnTo>
                  <a:pt x="18503" y="117513"/>
                </a:lnTo>
                <a:lnTo>
                  <a:pt x="21640" y="124510"/>
                </a:lnTo>
                <a:lnTo>
                  <a:pt x="27165" y="130175"/>
                </a:lnTo>
                <a:lnTo>
                  <a:pt x="32994" y="136131"/>
                </a:lnTo>
                <a:lnTo>
                  <a:pt x="39979" y="139128"/>
                </a:lnTo>
                <a:lnTo>
                  <a:pt x="48894" y="141401"/>
                </a:lnTo>
                <a:lnTo>
                  <a:pt x="57975" y="143725"/>
                </a:lnTo>
                <a:lnTo>
                  <a:pt x="58712" y="144119"/>
                </a:lnTo>
                <a:lnTo>
                  <a:pt x="68313" y="144462"/>
                </a:lnTo>
                <a:lnTo>
                  <a:pt x="81469" y="144300"/>
                </a:lnTo>
                <a:lnTo>
                  <a:pt x="95630" y="142315"/>
                </a:lnTo>
                <a:lnTo>
                  <a:pt x="108230" y="137578"/>
                </a:lnTo>
                <a:lnTo>
                  <a:pt x="116705" y="129161"/>
                </a:lnTo>
                <a:lnTo>
                  <a:pt x="121617" y="116376"/>
                </a:lnTo>
                <a:lnTo>
                  <a:pt x="123610" y="103907"/>
                </a:lnTo>
                <a:lnTo>
                  <a:pt x="123507" y="102501"/>
                </a:lnTo>
                <a:lnTo>
                  <a:pt x="122745" y="95961"/>
                </a:lnTo>
                <a:lnTo>
                  <a:pt x="117944" y="95288"/>
                </a:lnTo>
                <a:lnTo>
                  <a:pt x="114846" y="89395"/>
                </a:lnTo>
                <a:lnTo>
                  <a:pt x="113626" y="87071"/>
                </a:lnTo>
                <a:lnTo>
                  <a:pt x="112229" y="84848"/>
                </a:lnTo>
                <a:lnTo>
                  <a:pt x="110896" y="82588"/>
                </a:lnTo>
                <a:lnTo>
                  <a:pt x="109283" y="79895"/>
                </a:lnTo>
                <a:lnTo>
                  <a:pt x="104622" y="75946"/>
                </a:lnTo>
                <a:lnTo>
                  <a:pt x="104622" y="729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3" name="object 4733"/>
          <p:cNvSpPr/>
          <p:nvPr/>
        </p:nvSpPr>
        <p:spPr>
          <a:xfrm>
            <a:off x="3927842" y="2550939"/>
            <a:ext cx="113254" cy="144856"/>
          </a:xfrm>
          <a:custGeom>
            <a:avLst/>
            <a:gdLst/>
            <a:ahLst/>
            <a:cxnLst/>
            <a:rect l="l" t="t" r="r" b="b"/>
            <a:pathLst>
              <a:path w="113254" h="144856">
                <a:moveTo>
                  <a:pt x="10299" y="8229"/>
                </a:moveTo>
                <a:lnTo>
                  <a:pt x="8839" y="11988"/>
                </a:lnTo>
                <a:lnTo>
                  <a:pt x="7785" y="14681"/>
                </a:lnTo>
                <a:lnTo>
                  <a:pt x="5588" y="17399"/>
                </a:lnTo>
                <a:lnTo>
                  <a:pt x="2628" y="21983"/>
                </a:lnTo>
                <a:lnTo>
                  <a:pt x="1143" y="26238"/>
                </a:lnTo>
                <a:lnTo>
                  <a:pt x="469" y="29463"/>
                </a:lnTo>
                <a:lnTo>
                  <a:pt x="50" y="32702"/>
                </a:lnTo>
                <a:lnTo>
                  <a:pt x="0" y="35915"/>
                </a:lnTo>
                <a:lnTo>
                  <a:pt x="1830" y="48383"/>
                </a:lnTo>
                <a:lnTo>
                  <a:pt x="5404" y="60660"/>
                </a:lnTo>
                <a:lnTo>
                  <a:pt x="6946" y="68097"/>
                </a:lnTo>
                <a:lnTo>
                  <a:pt x="8011" y="80712"/>
                </a:lnTo>
                <a:lnTo>
                  <a:pt x="9750" y="93055"/>
                </a:lnTo>
                <a:lnTo>
                  <a:pt x="11239" y="97815"/>
                </a:lnTo>
                <a:lnTo>
                  <a:pt x="15353" y="109830"/>
                </a:lnTo>
                <a:lnTo>
                  <a:pt x="20090" y="121658"/>
                </a:lnTo>
                <a:lnTo>
                  <a:pt x="27114" y="131914"/>
                </a:lnTo>
                <a:lnTo>
                  <a:pt x="37276" y="139158"/>
                </a:lnTo>
                <a:lnTo>
                  <a:pt x="49381" y="142821"/>
                </a:lnTo>
                <a:lnTo>
                  <a:pt x="62676" y="144326"/>
                </a:lnTo>
                <a:lnTo>
                  <a:pt x="72275" y="144856"/>
                </a:lnTo>
                <a:lnTo>
                  <a:pt x="84740" y="143554"/>
                </a:lnTo>
                <a:lnTo>
                  <a:pt x="97866" y="139291"/>
                </a:lnTo>
                <a:lnTo>
                  <a:pt x="104609" y="135267"/>
                </a:lnTo>
                <a:lnTo>
                  <a:pt x="111499" y="124717"/>
                </a:lnTo>
                <a:lnTo>
                  <a:pt x="113254" y="112103"/>
                </a:lnTo>
                <a:lnTo>
                  <a:pt x="112407" y="107530"/>
                </a:lnTo>
                <a:lnTo>
                  <a:pt x="107858" y="95668"/>
                </a:lnTo>
                <a:lnTo>
                  <a:pt x="102323" y="84453"/>
                </a:lnTo>
                <a:lnTo>
                  <a:pt x="97853" y="76085"/>
                </a:lnTo>
                <a:lnTo>
                  <a:pt x="94297" y="69443"/>
                </a:lnTo>
                <a:lnTo>
                  <a:pt x="88290" y="63817"/>
                </a:lnTo>
                <a:lnTo>
                  <a:pt x="85077" y="57073"/>
                </a:lnTo>
                <a:lnTo>
                  <a:pt x="82003" y="50622"/>
                </a:lnTo>
                <a:lnTo>
                  <a:pt x="81927" y="35712"/>
                </a:lnTo>
                <a:lnTo>
                  <a:pt x="81788" y="28930"/>
                </a:lnTo>
                <a:lnTo>
                  <a:pt x="81648" y="22136"/>
                </a:lnTo>
                <a:lnTo>
                  <a:pt x="81483" y="10629"/>
                </a:lnTo>
                <a:lnTo>
                  <a:pt x="80670" y="5168"/>
                </a:lnTo>
                <a:lnTo>
                  <a:pt x="81889" y="482"/>
                </a:lnTo>
                <a:lnTo>
                  <a:pt x="12065" y="0"/>
                </a:lnTo>
                <a:lnTo>
                  <a:pt x="9601" y="3454"/>
                </a:lnTo>
                <a:lnTo>
                  <a:pt x="10299" y="822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4" name="object 4734"/>
          <p:cNvSpPr/>
          <p:nvPr/>
        </p:nvSpPr>
        <p:spPr>
          <a:xfrm>
            <a:off x="3927842" y="2550939"/>
            <a:ext cx="113254" cy="144856"/>
          </a:xfrm>
          <a:custGeom>
            <a:avLst/>
            <a:gdLst/>
            <a:ahLst/>
            <a:cxnLst/>
            <a:rect l="l" t="t" r="r" b="b"/>
            <a:pathLst>
              <a:path w="113254" h="144856">
                <a:moveTo>
                  <a:pt x="12065" y="0"/>
                </a:moveTo>
                <a:lnTo>
                  <a:pt x="9601" y="3454"/>
                </a:lnTo>
                <a:lnTo>
                  <a:pt x="10299" y="8229"/>
                </a:lnTo>
                <a:lnTo>
                  <a:pt x="8839" y="11988"/>
                </a:lnTo>
                <a:lnTo>
                  <a:pt x="7785" y="14681"/>
                </a:lnTo>
                <a:lnTo>
                  <a:pt x="5588" y="17399"/>
                </a:lnTo>
                <a:lnTo>
                  <a:pt x="4038" y="19837"/>
                </a:lnTo>
                <a:lnTo>
                  <a:pt x="2628" y="21983"/>
                </a:lnTo>
                <a:lnTo>
                  <a:pt x="1625" y="23863"/>
                </a:lnTo>
                <a:lnTo>
                  <a:pt x="1143" y="26238"/>
                </a:lnTo>
                <a:lnTo>
                  <a:pt x="469" y="29463"/>
                </a:lnTo>
                <a:lnTo>
                  <a:pt x="50" y="32702"/>
                </a:lnTo>
                <a:lnTo>
                  <a:pt x="0" y="35915"/>
                </a:lnTo>
                <a:lnTo>
                  <a:pt x="1830" y="48383"/>
                </a:lnTo>
                <a:lnTo>
                  <a:pt x="5404" y="60660"/>
                </a:lnTo>
                <a:lnTo>
                  <a:pt x="6946" y="68097"/>
                </a:lnTo>
                <a:lnTo>
                  <a:pt x="8011" y="80712"/>
                </a:lnTo>
                <a:lnTo>
                  <a:pt x="9750" y="93055"/>
                </a:lnTo>
                <a:lnTo>
                  <a:pt x="11239" y="97815"/>
                </a:lnTo>
                <a:lnTo>
                  <a:pt x="15353" y="109830"/>
                </a:lnTo>
                <a:lnTo>
                  <a:pt x="20090" y="121658"/>
                </a:lnTo>
                <a:lnTo>
                  <a:pt x="27114" y="131914"/>
                </a:lnTo>
                <a:lnTo>
                  <a:pt x="37276" y="139158"/>
                </a:lnTo>
                <a:lnTo>
                  <a:pt x="49381" y="142821"/>
                </a:lnTo>
                <a:lnTo>
                  <a:pt x="62676" y="144326"/>
                </a:lnTo>
                <a:lnTo>
                  <a:pt x="72275" y="144856"/>
                </a:lnTo>
                <a:lnTo>
                  <a:pt x="84740" y="143554"/>
                </a:lnTo>
                <a:lnTo>
                  <a:pt x="97866" y="139291"/>
                </a:lnTo>
                <a:lnTo>
                  <a:pt x="104609" y="135267"/>
                </a:lnTo>
                <a:lnTo>
                  <a:pt x="111499" y="124717"/>
                </a:lnTo>
                <a:lnTo>
                  <a:pt x="113254" y="112103"/>
                </a:lnTo>
                <a:lnTo>
                  <a:pt x="112407" y="107530"/>
                </a:lnTo>
                <a:lnTo>
                  <a:pt x="107858" y="95668"/>
                </a:lnTo>
                <a:lnTo>
                  <a:pt x="102323" y="84453"/>
                </a:lnTo>
                <a:lnTo>
                  <a:pt x="97853" y="76085"/>
                </a:lnTo>
                <a:lnTo>
                  <a:pt x="94297" y="69443"/>
                </a:lnTo>
                <a:lnTo>
                  <a:pt x="88290" y="63817"/>
                </a:lnTo>
                <a:lnTo>
                  <a:pt x="85077" y="57073"/>
                </a:lnTo>
                <a:lnTo>
                  <a:pt x="82003" y="50622"/>
                </a:lnTo>
                <a:lnTo>
                  <a:pt x="82029" y="42710"/>
                </a:lnTo>
                <a:lnTo>
                  <a:pt x="81927" y="35712"/>
                </a:lnTo>
                <a:lnTo>
                  <a:pt x="81788" y="28930"/>
                </a:lnTo>
                <a:lnTo>
                  <a:pt x="81648" y="22136"/>
                </a:lnTo>
                <a:lnTo>
                  <a:pt x="81534" y="15341"/>
                </a:lnTo>
                <a:lnTo>
                  <a:pt x="81483" y="10629"/>
                </a:lnTo>
                <a:lnTo>
                  <a:pt x="80670" y="5168"/>
                </a:lnTo>
                <a:lnTo>
                  <a:pt x="81889" y="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5" name="object 4735"/>
          <p:cNvSpPr/>
          <p:nvPr/>
        </p:nvSpPr>
        <p:spPr>
          <a:xfrm>
            <a:off x="3896597" y="1990104"/>
            <a:ext cx="431703" cy="622551"/>
          </a:xfrm>
          <a:custGeom>
            <a:avLst/>
            <a:gdLst/>
            <a:ahLst/>
            <a:cxnLst/>
            <a:rect l="l" t="t" r="r" b="b"/>
            <a:pathLst>
              <a:path w="431703" h="622551">
                <a:moveTo>
                  <a:pt x="142379" y="570768"/>
                </a:moveTo>
                <a:lnTo>
                  <a:pt x="141558" y="555524"/>
                </a:lnTo>
                <a:lnTo>
                  <a:pt x="140914" y="542863"/>
                </a:lnTo>
                <a:lnTo>
                  <a:pt x="140822" y="535266"/>
                </a:lnTo>
                <a:lnTo>
                  <a:pt x="141392" y="525520"/>
                </a:lnTo>
                <a:lnTo>
                  <a:pt x="142051" y="520013"/>
                </a:lnTo>
                <a:lnTo>
                  <a:pt x="143607" y="517304"/>
                </a:lnTo>
                <a:lnTo>
                  <a:pt x="146432" y="517440"/>
                </a:lnTo>
                <a:lnTo>
                  <a:pt x="147476" y="514189"/>
                </a:lnTo>
                <a:lnTo>
                  <a:pt x="148561" y="507449"/>
                </a:lnTo>
                <a:lnTo>
                  <a:pt x="149305" y="500443"/>
                </a:lnTo>
                <a:lnTo>
                  <a:pt x="149773" y="487838"/>
                </a:lnTo>
                <a:lnTo>
                  <a:pt x="149981" y="475091"/>
                </a:lnTo>
                <a:lnTo>
                  <a:pt x="150575" y="468185"/>
                </a:lnTo>
                <a:lnTo>
                  <a:pt x="152966" y="455832"/>
                </a:lnTo>
                <a:lnTo>
                  <a:pt x="156492" y="443557"/>
                </a:lnTo>
                <a:lnTo>
                  <a:pt x="160648" y="431378"/>
                </a:lnTo>
                <a:lnTo>
                  <a:pt x="164925" y="419309"/>
                </a:lnTo>
                <a:lnTo>
                  <a:pt x="168736" y="407644"/>
                </a:lnTo>
                <a:lnTo>
                  <a:pt x="173062" y="392344"/>
                </a:lnTo>
                <a:lnTo>
                  <a:pt x="176295" y="379169"/>
                </a:lnTo>
                <a:lnTo>
                  <a:pt x="178671" y="367569"/>
                </a:lnTo>
                <a:lnTo>
                  <a:pt x="180423" y="356993"/>
                </a:lnTo>
                <a:lnTo>
                  <a:pt x="181787" y="346889"/>
                </a:lnTo>
                <a:lnTo>
                  <a:pt x="182997" y="336709"/>
                </a:lnTo>
                <a:lnTo>
                  <a:pt x="184287" y="325900"/>
                </a:lnTo>
                <a:lnTo>
                  <a:pt x="185891" y="313913"/>
                </a:lnTo>
                <a:lnTo>
                  <a:pt x="188044" y="300197"/>
                </a:lnTo>
                <a:lnTo>
                  <a:pt x="190492" y="286715"/>
                </a:lnTo>
                <a:lnTo>
                  <a:pt x="193381" y="273152"/>
                </a:lnTo>
                <a:lnTo>
                  <a:pt x="196483" y="260631"/>
                </a:lnTo>
                <a:lnTo>
                  <a:pt x="199675" y="248799"/>
                </a:lnTo>
                <a:lnTo>
                  <a:pt x="202832" y="237302"/>
                </a:lnTo>
                <a:lnTo>
                  <a:pt x="205832" y="225787"/>
                </a:lnTo>
                <a:lnTo>
                  <a:pt x="208551" y="213899"/>
                </a:lnTo>
                <a:lnTo>
                  <a:pt x="210865" y="201285"/>
                </a:lnTo>
                <a:lnTo>
                  <a:pt x="212651" y="187592"/>
                </a:lnTo>
                <a:lnTo>
                  <a:pt x="212678" y="187325"/>
                </a:lnTo>
                <a:lnTo>
                  <a:pt x="218226" y="197117"/>
                </a:lnTo>
                <a:lnTo>
                  <a:pt x="222051" y="209841"/>
                </a:lnTo>
                <a:lnTo>
                  <a:pt x="225120" y="223667"/>
                </a:lnTo>
                <a:lnTo>
                  <a:pt x="228400" y="236765"/>
                </a:lnTo>
                <a:lnTo>
                  <a:pt x="232427" y="246583"/>
                </a:lnTo>
                <a:lnTo>
                  <a:pt x="238917" y="258597"/>
                </a:lnTo>
                <a:lnTo>
                  <a:pt x="244048" y="269411"/>
                </a:lnTo>
                <a:lnTo>
                  <a:pt x="248713" y="280088"/>
                </a:lnTo>
                <a:lnTo>
                  <a:pt x="253802" y="291692"/>
                </a:lnTo>
                <a:lnTo>
                  <a:pt x="257052" y="298742"/>
                </a:lnTo>
                <a:lnTo>
                  <a:pt x="265273" y="315281"/>
                </a:lnTo>
                <a:lnTo>
                  <a:pt x="272934" y="329364"/>
                </a:lnTo>
                <a:lnTo>
                  <a:pt x="279925" y="341516"/>
                </a:lnTo>
                <a:lnTo>
                  <a:pt x="286137" y="352266"/>
                </a:lnTo>
                <a:lnTo>
                  <a:pt x="291459" y="362141"/>
                </a:lnTo>
                <a:lnTo>
                  <a:pt x="295783" y="371667"/>
                </a:lnTo>
                <a:lnTo>
                  <a:pt x="298998" y="381374"/>
                </a:lnTo>
                <a:lnTo>
                  <a:pt x="300994" y="391787"/>
                </a:lnTo>
                <a:lnTo>
                  <a:pt x="301591" y="399313"/>
                </a:lnTo>
                <a:lnTo>
                  <a:pt x="302068" y="410424"/>
                </a:lnTo>
                <a:lnTo>
                  <a:pt x="302699" y="422470"/>
                </a:lnTo>
                <a:lnTo>
                  <a:pt x="303459" y="435243"/>
                </a:lnTo>
                <a:lnTo>
                  <a:pt x="304325" y="448536"/>
                </a:lnTo>
                <a:lnTo>
                  <a:pt x="305271" y="462141"/>
                </a:lnTo>
                <a:lnTo>
                  <a:pt x="306272" y="475850"/>
                </a:lnTo>
                <a:lnTo>
                  <a:pt x="307305" y="489454"/>
                </a:lnTo>
                <a:lnTo>
                  <a:pt x="308344" y="502748"/>
                </a:lnTo>
                <a:lnTo>
                  <a:pt x="309366" y="515521"/>
                </a:lnTo>
                <a:lnTo>
                  <a:pt x="310344" y="527568"/>
                </a:lnTo>
                <a:lnTo>
                  <a:pt x="311256" y="538683"/>
                </a:lnTo>
                <a:lnTo>
                  <a:pt x="312031" y="552359"/>
                </a:lnTo>
                <a:lnTo>
                  <a:pt x="312065" y="564293"/>
                </a:lnTo>
                <a:lnTo>
                  <a:pt x="311630" y="575905"/>
                </a:lnTo>
                <a:lnTo>
                  <a:pt x="311001" y="588617"/>
                </a:lnTo>
                <a:lnTo>
                  <a:pt x="310735" y="594868"/>
                </a:lnTo>
                <a:lnTo>
                  <a:pt x="321423" y="596762"/>
                </a:lnTo>
                <a:lnTo>
                  <a:pt x="333248" y="597257"/>
                </a:lnTo>
                <a:lnTo>
                  <a:pt x="345915" y="596645"/>
                </a:lnTo>
                <a:lnTo>
                  <a:pt x="359131" y="595216"/>
                </a:lnTo>
                <a:lnTo>
                  <a:pt x="372601" y="593262"/>
                </a:lnTo>
                <a:lnTo>
                  <a:pt x="386033" y="591075"/>
                </a:lnTo>
                <a:lnTo>
                  <a:pt x="399131" y="588945"/>
                </a:lnTo>
                <a:lnTo>
                  <a:pt x="411602" y="587164"/>
                </a:lnTo>
                <a:lnTo>
                  <a:pt x="423152" y="586023"/>
                </a:lnTo>
                <a:lnTo>
                  <a:pt x="428337" y="585787"/>
                </a:lnTo>
                <a:lnTo>
                  <a:pt x="427991" y="572004"/>
                </a:lnTo>
                <a:lnTo>
                  <a:pt x="427950" y="543774"/>
                </a:lnTo>
                <a:lnTo>
                  <a:pt x="428186" y="529423"/>
                </a:lnTo>
                <a:lnTo>
                  <a:pt x="428547" y="514980"/>
                </a:lnTo>
                <a:lnTo>
                  <a:pt x="428998" y="500493"/>
                </a:lnTo>
                <a:lnTo>
                  <a:pt x="429505" y="486011"/>
                </a:lnTo>
                <a:lnTo>
                  <a:pt x="430033" y="471582"/>
                </a:lnTo>
                <a:lnTo>
                  <a:pt x="430547" y="457255"/>
                </a:lnTo>
                <a:lnTo>
                  <a:pt x="431014" y="443079"/>
                </a:lnTo>
                <a:lnTo>
                  <a:pt x="431397" y="429101"/>
                </a:lnTo>
                <a:lnTo>
                  <a:pt x="431663" y="415371"/>
                </a:lnTo>
                <a:lnTo>
                  <a:pt x="431703" y="388848"/>
                </a:lnTo>
                <a:lnTo>
                  <a:pt x="431409" y="376152"/>
                </a:lnTo>
                <a:lnTo>
                  <a:pt x="430858" y="363897"/>
                </a:lnTo>
                <a:lnTo>
                  <a:pt x="430017" y="352133"/>
                </a:lnTo>
                <a:lnTo>
                  <a:pt x="428851" y="340908"/>
                </a:lnTo>
                <a:lnTo>
                  <a:pt x="427324" y="330270"/>
                </a:lnTo>
                <a:lnTo>
                  <a:pt x="425403" y="320268"/>
                </a:lnTo>
                <a:lnTo>
                  <a:pt x="421981" y="308118"/>
                </a:lnTo>
                <a:lnTo>
                  <a:pt x="417642" y="297608"/>
                </a:lnTo>
                <a:lnTo>
                  <a:pt x="412576" y="288201"/>
                </a:lnTo>
                <a:lnTo>
                  <a:pt x="406974" y="279359"/>
                </a:lnTo>
                <a:lnTo>
                  <a:pt x="401023" y="270546"/>
                </a:lnTo>
                <a:lnTo>
                  <a:pt x="394913" y="261223"/>
                </a:lnTo>
                <a:lnTo>
                  <a:pt x="388833" y="250853"/>
                </a:lnTo>
                <a:lnTo>
                  <a:pt x="382972" y="238899"/>
                </a:lnTo>
                <a:lnTo>
                  <a:pt x="377521" y="224824"/>
                </a:lnTo>
                <a:lnTo>
                  <a:pt x="372667" y="208090"/>
                </a:lnTo>
                <a:lnTo>
                  <a:pt x="370616" y="199009"/>
                </a:lnTo>
                <a:lnTo>
                  <a:pt x="366973" y="189687"/>
                </a:lnTo>
                <a:lnTo>
                  <a:pt x="360299" y="177558"/>
                </a:lnTo>
                <a:lnTo>
                  <a:pt x="352480" y="164295"/>
                </a:lnTo>
                <a:lnTo>
                  <a:pt x="345404" y="151572"/>
                </a:lnTo>
                <a:lnTo>
                  <a:pt x="340956" y="141063"/>
                </a:lnTo>
                <a:lnTo>
                  <a:pt x="340377" y="138277"/>
                </a:lnTo>
                <a:lnTo>
                  <a:pt x="337671" y="125526"/>
                </a:lnTo>
                <a:lnTo>
                  <a:pt x="333099" y="113781"/>
                </a:lnTo>
                <a:lnTo>
                  <a:pt x="327389" y="102614"/>
                </a:lnTo>
                <a:lnTo>
                  <a:pt x="321268" y="91596"/>
                </a:lnTo>
                <a:lnTo>
                  <a:pt x="315465" y="80296"/>
                </a:lnTo>
                <a:lnTo>
                  <a:pt x="310708" y="68286"/>
                </a:lnTo>
                <a:lnTo>
                  <a:pt x="309275" y="63245"/>
                </a:lnTo>
                <a:lnTo>
                  <a:pt x="308598" y="52657"/>
                </a:lnTo>
                <a:lnTo>
                  <a:pt x="309931" y="39643"/>
                </a:lnTo>
                <a:lnTo>
                  <a:pt x="311769" y="25888"/>
                </a:lnTo>
                <a:lnTo>
                  <a:pt x="312606" y="13078"/>
                </a:lnTo>
                <a:lnTo>
                  <a:pt x="310935" y="2898"/>
                </a:lnTo>
                <a:lnTo>
                  <a:pt x="309275" y="0"/>
                </a:lnTo>
                <a:lnTo>
                  <a:pt x="52493" y="3022"/>
                </a:lnTo>
                <a:lnTo>
                  <a:pt x="51263" y="13778"/>
                </a:lnTo>
                <a:lnTo>
                  <a:pt x="50213" y="25803"/>
                </a:lnTo>
                <a:lnTo>
                  <a:pt x="49284" y="38788"/>
                </a:lnTo>
                <a:lnTo>
                  <a:pt x="48413" y="52424"/>
                </a:lnTo>
                <a:lnTo>
                  <a:pt x="47540" y="66401"/>
                </a:lnTo>
                <a:lnTo>
                  <a:pt x="46602" y="80410"/>
                </a:lnTo>
                <a:lnTo>
                  <a:pt x="45538" y="94141"/>
                </a:lnTo>
                <a:lnTo>
                  <a:pt x="44288" y="107285"/>
                </a:lnTo>
                <a:lnTo>
                  <a:pt x="42788" y="119533"/>
                </a:lnTo>
                <a:lnTo>
                  <a:pt x="40979" y="130574"/>
                </a:lnTo>
                <a:lnTo>
                  <a:pt x="40111" y="134785"/>
                </a:lnTo>
                <a:lnTo>
                  <a:pt x="38315" y="146803"/>
                </a:lnTo>
                <a:lnTo>
                  <a:pt x="37723" y="159364"/>
                </a:lnTo>
                <a:lnTo>
                  <a:pt x="37844" y="185007"/>
                </a:lnTo>
                <a:lnTo>
                  <a:pt x="37405" y="197532"/>
                </a:lnTo>
                <a:lnTo>
                  <a:pt x="36377" y="206616"/>
                </a:lnTo>
                <a:lnTo>
                  <a:pt x="34841" y="219082"/>
                </a:lnTo>
                <a:lnTo>
                  <a:pt x="33851" y="231780"/>
                </a:lnTo>
                <a:lnTo>
                  <a:pt x="32924" y="244536"/>
                </a:lnTo>
                <a:lnTo>
                  <a:pt x="31919" y="254546"/>
                </a:lnTo>
                <a:lnTo>
                  <a:pt x="30159" y="269172"/>
                </a:lnTo>
                <a:lnTo>
                  <a:pt x="28535" y="283115"/>
                </a:lnTo>
                <a:lnTo>
                  <a:pt x="27035" y="296458"/>
                </a:lnTo>
                <a:lnTo>
                  <a:pt x="25646" y="309284"/>
                </a:lnTo>
                <a:lnTo>
                  <a:pt x="24357" y="321675"/>
                </a:lnTo>
                <a:lnTo>
                  <a:pt x="23155" y="333715"/>
                </a:lnTo>
                <a:lnTo>
                  <a:pt x="22029" y="345487"/>
                </a:lnTo>
                <a:lnTo>
                  <a:pt x="20966" y="357073"/>
                </a:lnTo>
                <a:lnTo>
                  <a:pt x="19954" y="368556"/>
                </a:lnTo>
                <a:lnTo>
                  <a:pt x="18982" y="380018"/>
                </a:lnTo>
                <a:lnTo>
                  <a:pt x="18036" y="391544"/>
                </a:lnTo>
                <a:lnTo>
                  <a:pt x="17105" y="403216"/>
                </a:lnTo>
                <a:lnTo>
                  <a:pt x="16176" y="415116"/>
                </a:lnTo>
                <a:lnTo>
                  <a:pt x="15239" y="427327"/>
                </a:lnTo>
                <a:lnTo>
                  <a:pt x="14279" y="439933"/>
                </a:lnTo>
                <a:lnTo>
                  <a:pt x="13286" y="453016"/>
                </a:lnTo>
                <a:lnTo>
                  <a:pt x="12248" y="466659"/>
                </a:lnTo>
                <a:lnTo>
                  <a:pt x="11151" y="480945"/>
                </a:lnTo>
                <a:lnTo>
                  <a:pt x="10494" y="489419"/>
                </a:lnTo>
                <a:lnTo>
                  <a:pt x="9492" y="500594"/>
                </a:lnTo>
                <a:lnTo>
                  <a:pt x="8589" y="507823"/>
                </a:lnTo>
                <a:lnTo>
                  <a:pt x="7789" y="512104"/>
                </a:lnTo>
                <a:lnTo>
                  <a:pt x="6499" y="515820"/>
                </a:lnTo>
                <a:lnTo>
                  <a:pt x="5632" y="519727"/>
                </a:lnTo>
                <a:lnTo>
                  <a:pt x="5360" y="524248"/>
                </a:lnTo>
                <a:lnTo>
                  <a:pt x="5198" y="531812"/>
                </a:lnTo>
                <a:lnTo>
                  <a:pt x="5148" y="542290"/>
                </a:lnTo>
                <a:lnTo>
                  <a:pt x="3922" y="555277"/>
                </a:lnTo>
                <a:lnTo>
                  <a:pt x="1553" y="568339"/>
                </a:lnTo>
                <a:lnTo>
                  <a:pt x="0" y="580480"/>
                </a:lnTo>
                <a:lnTo>
                  <a:pt x="1222" y="590706"/>
                </a:lnTo>
                <a:lnTo>
                  <a:pt x="7180" y="598023"/>
                </a:lnTo>
                <a:lnTo>
                  <a:pt x="13022" y="600405"/>
                </a:lnTo>
                <a:lnTo>
                  <a:pt x="24860" y="602355"/>
                </a:lnTo>
                <a:lnTo>
                  <a:pt x="37510" y="602785"/>
                </a:lnTo>
                <a:lnTo>
                  <a:pt x="50544" y="602207"/>
                </a:lnTo>
                <a:lnTo>
                  <a:pt x="63530" y="601134"/>
                </a:lnTo>
                <a:lnTo>
                  <a:pt x="76040" y="600080"/>
                </a:lnTo>
                <a:lnTo>
                  <a:pt x="82275" y="599706"/>
                </a:lnTo>
                <a:lnTo>
                  <a:pt x="89587" y="602207"/>
                </a:lnTo>
                <a:lnTo>
                  <a:pt x="101455" y="608342"/>
                </a:lnTo>
                <a:lnTo>
                  <a:pt x="115146" y="615510"/>
                </a:lnTo>
                <a:lnTo>
                  <a:pt x="127928" y="621113"/>
                </a:lnTo>
                <a:lnTo>
                  <a:pt x="137067" y="622551"/>
                </a:lnTo>
                <a:lnTo>
                  <a:pt x="139145" y="621309"/>
                </a:lnTo>
                <a:lnTo>
                  <a:pt x="141759" y="613865"/>
                </a:lnTo>
                <a:lnTo>
                  <a:pt x="142894" y="601752"/>
                </a:lnTo>
                <a:lnTo>
                  <a:pt x="142962" y="586782"/>
                </a:lnTo>
                <a:lnTo>
                  <a:pt x="142379" y="5707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6" name="object 4736"/>
          <p:cNvSpPr/>
          <p:nvPr/>
        </p:nvSpPr>
        <p:spPr>
          <a:xfrm>
            <a:off x="3896596" y="1990104"/>
            <a:ext cx="431776" cy="622551"/>
          </a:xfrm>
          <a:custGeom>
            <a:avLst/>
            <a:gdLst/>
            <a:ahLst/>
            <a:cxnLst/>
            <a:rect l="l" t="t" r="r" b="b"/>
            <a:pathLst>
              <a:path w="431776" h="622551">
                <a:moveTo>
                  <a:pt x="52493" y="3022"/>
                </a:moveTo>
                <a:lnTo>
                  <a:pt x="51263" y="13778"/>
                </a:lnTo>
                <a:lnTo>
                  <a:pt x="50213" y="25803"/>
                </a:lnTo>
                <a:lnTo>
                  <a:pt x="49284" y="38788"/>
                </a:lnTo>
                <a:lnTo>
                  <a:pt x="48413" y="52424"/>
                </a:lnTo>
                <a:lnTo>
                  <a:pt x="47540" y="66401"/>
                </a:lnTo>
                <a:lnTo>
                  <a:pt x="46602" y="80410"/>
                </a:lnTo>
                <a:lnTo>
                  <a:pt x="45538" y="94141"/>
                </a:lnTo>
                <a:lnTo>
                  <a:pt x="44288" y="107285"/>
                </a:lnTo>
                <a:lnTo>
                  <a:pt x="42788" y="119533"/>
                </a:lnTo>
                <a:lnTo>
                  <a:pt x="40979" y="130574"/>
                </a:lnTo>
                <a:lnTo>
                  <a:pt x="40111" y="134785"/>
                </a:lnTo>
                <a:lnTo>
                  <a:pt x="38315" y="146803"/>
                </a:lnTo>
                <a:lnTo>
                  <a:pt x="37723" y="159364"/>
                </a:lnTo>
                <a:lnTo>
                  <a:pt x="37758" y="172192"/>
                </a:lnTo>
                <a:lnTo>
                  <a:pt x="37844" y="185007"/>
                </a:lnTo>
                <a:lnTo>
                  <a:pt x="37405" y="197532"/>
                </a:lnTo>
                <a:lnTo>
                  <a:pt x="36377" y="206616"/>
                </a:lnTo>
                <a:lnTo>
                  <a:pt x="34841" y="219082"/>
                </a:lnTo>
                <a:lnTo>
                  <a:pt x="33851" y="231780"/>
                </a:lnTo>
                <a:lnTo>
                  <a:pt x="32924" y="244536"/>
                </a:lnTo>
                <a:lnTo>
                  <a:pt x="31919" y="254546"/>
                </a:lnTo>
                <a:lnTo>
                  <a:pt x="30159" y="269172"/>
                </a:lnTo>
                <a:lnTo>
                  <a:pt x="28535" y="283115"/>
                </a:lnTo>
                <a:lnTo>
                  <a:pt x="27035" y="296458"/>
                </a:lnTo>
                <a:lnTo>
                  <a:pt x="25646" y="309284"/>
                </a:lnTo>
                <a:lnTo>
                  <a:pt x="24357" y="321675"/>
                </a:lnTo>
                <a:lnTo>
                  <a:pt x="23155" y="333715"/>
                </a:lnTo>
                <a:lnTo>
                  <a:pt x="22029" y="345487"/>
                </a:lnTo>
                <a:lnTo>
                  <a:pt x="20966" y="357073"/>
                </a:lnTo>
                <a:lnTo>
                  <a:pt x="19954" y="368556"/>
                </a:lnTo>
                <a:lnTo>
                  <a:pt x="18982" y="380018"/>
                </a:lnTo>
                <a:lnTo>
                  <a:pt x="18036" y="391544"/>
                </a:lnTo>
                <a:lnTo>
                  <a:pt x="17105" y="403216"/>
                </a:lnTo>
                <a:lnTo>
                  <a:pt x="16176" y="415116"/>
                </a:lnTo>
                <a:lnTo>
                  <a:pt x="15239" y="427327"/>
                </a:lnTo>
                <a:lnTo>
                  <a:pt x="14279" y="439933"/>
                </a:lnTo>
                <a:lnTo>
                  <a:pt x="13286" y="453016"/>
                </a:lnTo>
                <a:lnTo>
                  <a:pt x="12248" y="466659"/>
                </a:lnTo>
                <a:lnTo>
                  <a:pt x="11151" y="480945"/>
                </a:lnTo>
                <a:lnTo>
                  <a:pt x="10494" y="489419"/>
                </a:lnTo>
                <a:lnTo>
                  <a:pt x="9492" y="500594"/>
                </a:lnTo>
                <a:lnTo>
                  <a:pt x="8589" y="507823"/>
                </a:lnTo>
                <a:lnTo>
                  <a:pt x="7789" y="512104"/>
                </a:lnTo>
                <a:lnTo>
                  <a:pt x="7092" y="514437"/>
                </a:lnTo>
                <a:lnTo>
                  <a:pt x="6499" y="515820"/>
                </a:lnTo>
                <a:lnTo>
                  <a:pt x="6012" y="517250"/>
                </a:lnTo>
                <a:lnTo>
                  <a:pt x="5632" y="519727"/>
                </a:lnTo>
                <a:lnTo>
                  <a:pt x="5360" y="524248"/>
                </a:lnTo>
                <a:lnTo>
                  <a:pt x="5198" y="531812"/>
                </a:lnTo>
                <a:lnTo>
                  <a:pt x="5148" y="542290"/>
                </a:lnTo>
                <a:lnTo>
                  <a:pt x="3922" y="555277"/>
                </a:lnTo>
                <a:lnTo>
                  <a:pt x="1553" y="568339"/>
                </a:lnTo>
                <a:lnTo>
                  <a:pt x="0" y="580480"/>
                </a:lnTo>
                <a:lnTo>
                  <a:pt x="1222" y="590706"/>
                </a:lnTo>
                <a:lnTo>
                  <a:pt x="7180" y="598023"/>
                </a:lnTo>
                <a:lnTo>
                  <a:pt x="13022" y="600405"/>
                </a:lnTo>
                <a:lnTo>
                  <a:pt x="24860" y="602355"/>
                </a:lnTo>
                <a:lnTo>
                  <a:pt x="37510" y="602785"/>
                </a:lnTo>
                <a:lnTo>
                  <a:pt x="50544" y="602207"/>
                </a:lnTo>
                <a:lnTo>
                  <a:pt x="63530" y="601134"/>
                </a:lnTo>
                <a:lnTo>
                  <a:pt x="76040" y="600080"/>
                </a:lnTo>
                <a:lnTo>
                  <a:pt x="82275" y="599706"/>
                </a:lnTo>
                <a:lnTo>
                  <a:pt x="89587" y="602207"/>
                </a:lnTo>
                <a:lnTo>
                  <a:pt x="101455" y="608342"/>
                </a:lnTo>
                <a:lnTo>
                  <a:pt x="115146" y="615510"/>
                </a:lnTo>
                <a:lnTo>
                  <a:pt x="127928" y="621113"/>
                </a:lnTo>
                <a:lnTo>
                  <a:pt x="137067" y="622551"/>
                </a:lnTo>
                <a:lnTo>
                  <a:pt x="139145" y="621309"/>
                </a:lnTo>
                <a:lnTo>
                  <a:pt x="141759" y="613865"/>
                </a:lnTo>
                <a:lnTo>
                  <a:pt x="142894" y="601752"/>
                </a:lnTo>
                <a:lnTo>
                  <a:pt x="142962" y="586782"/>
                </a:lnTo>
                <a:lnTo>
                  <a:pt x="142379" y="570768"/>
                </a:lnTo>
                <a:lnTo>
                  <a:pt x="141558" y="555524"/>
                </a:lnTo>
                <a:lnTo>
                  <a:pt x="140914" y="542863"/>
                </a:lnTo>
                <a:lnTo>
                  <a:pt x="140822" y="535266"/>
                </a:lnTo>
                <a:lnTo>
                  <a:pt x="141392" y="525520"/>
                </a:lnTo>
                <a:lnTo>
                  <a:pt x="142051" y="520013"/>
                </a:lnTo>
                <a:lnTo>
                  <a:pt x="142792" y="517643"/>
                </a:lnTo>
                <a:lnTo>
                  <a:pt x="143607" y="517304"/>
                </a:lnTo>
                <a:lnTo>
                  <a:pt x="144490" y="517893"/>
                </a:lnTo>
                <a:lnTo>
                  <a:pt x="145434" y="518307"/>
                </a:lnTo>
                <a:lnTo>
                  <a:pt x="147476" y="514189"/>
                </a:lnTo>
                <a:lnTo>
                  <a:pt x="148561" y="507449"/>
                </a:lnTo>
                <a:lnTo>
                  <a:pt x="149305" y="500443"/>
                </a:lnTo>
                <a:lnTo>
                  <a:pt x="149773" y="487838"/>
                </a:lnTo>
                <a:lnTo>
                  <a:pt x="149981" y="475091"/>
                </a:lnTo>
                <a:lnTo>
                  <a:pt x="150575" y="468185"/>
                </a:lnTo>
                <a:lnTo>
                  <a:pt x="152966" y="455832"/>
                </a:lnTo>
                <a:lnTo>
                  <a:pt x="156492" y="443557"/>
                </a:lnTo>
                <a:lnTo>
                  <a:pt x="160648" y="431378"/>
                </a:lnTo>
                <a:lnTo>
                  <a:pt x="164925" y="419309"/>
                </a:lnTo>
                <a:lnTo>
                  <a:pt x="168736" y="407644"/>
                </a:lnTo>
                <a:lnTo>
                  <a:pt x="173062" y="392344"/>
                </a:lnTo>
                <a:lnTo>
                  <a:pt x="176295" y="379169"/>
                </a:lnTo>
                <a:lnTo>
                  <a:pt x="178671" y="367569"/>
                </a:lnTo>
                <a:lnTo>
                  <a:pt x="180423" y="356993"/>
                </a:lnTo>
                <a:lnTo>
                  <a:pt x="181787" y="346889"/>
                </a:lnTo>
                <a:lnTo>
                  <a:pt x="182997" y="336709"/>
                </a:lnTo>
                <a:lnTo>
                  <a:pt x="184287" y="325900"/>
                </a:lnTo>
                <a:lnTo>
                  <a:pt x="185891" y="313913"/>
                </a:lnTo>
                <a:lnTo>
                  <a:pt x="188044" y="300197"/>
                </a:lnTo>
                <a:lnTo>
                  <a:pt x="190492" y="286715"/>
                </a:lnTo>
                <a:lnTo>
                  <a:pt x="193381" y="273152"/>
                </a:lnTo>
                <a:lnTo>
                  <a:pt x="196483" y="260631"/>
                </a:lnTo>
                <a:lnTo>
                  <a:pt x="199675" y="248799"/>
                </a:lnTo>
                <a:lnTo>
                  <a:pt x="202832" y="237302"/>
                </a:lnTo>
                <a:lnTo>
                  <a:pt x="205832" y="225787"/>
                </a:lnTo>
                <a:lnTo>
                  <a:pt x="208551" y="213899"/>
                </a:lnTo>
                <a:lnTo>
                  <a:pt x="210865" y="201285"/>
                </a:lnTo>
                <a:lnTo>
                  <a:pt x="212651" y="187592"/>
                </a:lnTo>
                <a:lnTo>
                  <a:pt x="212678" y="187325"/>
                </a:lnTo>
                <a:lnTo>
                  <a:pt x="218226" y="197117"/>
                </a:lnTo>
                <a:lnTo>
                  <a:pt x="222051" y="209841"/>
                </a:lnTo>
                <a:lnTo>
                  <a:pt x="225120" y="223667"/>
                </a:lnTo>
                <a:lnTo>
                  <a:pt x="228400" y="236765"/>
                </a:lnTo>
                <a:lnTo>
                  <a:pt x="232427" y="246583"/>
                </a:lnTo>
                <a:lnTo>
                  <a:pt x="238917" y="258597"/>
                </a:lnTo>
                <a:lnTo>
                  <a:pt x="244048" y="269411"/>
                </a:lnTo>
                <a:lnTo>
                  <a:pt x="248713" y="280088"/>
                </a:lnTo>
                <a:lnTo>
                  <a:pt x="253802" y="291692"/>
                </a:lnTo>
                <a:lnTo>
                  <a:pt x="257052" y="298742"/>
                </a:lnTo>
                <a:lnTo>
                  <a:pt x="265273" y="315281"/>
                </a:lnTo>
                <a:lnTo>
                  <a:pt x="272934" y="329364"/>
                </a:lnTo>
                <a:lnTo>
                  <a:pt x="279925" y="341516"/>
                </a:lnTo>
                <a:lnTo>
                  <a:pt x="286137" y="352266"/>
                </a:lnTo>
                <a:lnTo>
                  <a:pt x="291459" y="362141"/>
                </a:lnTo>
                <a:lnTo>
                  <a:pt x="295783" y="371667"/>
                </a:lnTo>
                <a:lnTo>
                  <a:pt x="298998" y="381374"/>
                </a:lnTo>
                <a:lnTo>
                  <a:pt x="300994" y="391787"/>
                </a:lnTo>
                <a:lnTo>
                  <a:pt x="301591" y="399313"/>
                </a:lnTo>
                <a:lnTo>
                  <a:pt x="302068" y="410424"/>
                </a:lnTo>
                <a:lnTo>
                  <a:pt x="302699" y="422470"/>
                </a:lnTo>
                <a:lnTo>
                  <a:pt x="303459" y="435243"/>
                </a:lnTo>
                <a:lnTo>
                  <a:pt x="304325" y="448536"/>
                </a:lnTo>
                <a:lnTo>
                  <a:pt x="305271" y="462141"/>
                </a:lnTo>
                <a:lnTo>
                  <a:pt x="306272" y="475850"/>
                </a:lnTo>
                <a:lnTo>
                  <a:pt x="307305" y="489454"/>
                </a:lnTo>
                <a:lnTo>
                  <a:pt x="308344" y="502748"/>
                </a:lnTo>
                <a:lnTo>
                  <a:pt x="309366" y="515521"/>
                </a:lnTo>
                <a:lnTo>
                  <a:pt x="310344" y="527568"/>
                </a:lnTo>
                <a:lnTo>
                  <a:pt x="311256" y="538683"/>
                </a:lnTo>
                <a:lnTo>
                  <a:pt x="312031" y="552359"/>
                </a:lnTo>
                <a:lnTo>
                  <a:pt x="312065" y="564293"/>
                </a:lnTo>
                <a:lnTo>
                  <a:pt x="311630" y="575905"/>
                </a:lnTo>
                <a:lnTo>
                  <a:pt x="311001" y="588617"/>
                </a:lnTo>
                <a:lnTo>
                  <a:pt x="310735" y="594868"/>
                </a:lnTo>
                <a:lnTo>
                  <a:pt x="321423" y="596762"/>
                </a:lnTo>
                <a:lnTo>
                  <a:pt x="333248" y="597257"/>
                </a:lnTo>
                <a:lnTo>
                  <a:pt x="345915" y="596645"/>
                </a:lnTo>
                <a:lnTo>
                  <a:pt x="359131" y="595216"/>
                </a:lnTo>
                <a:lnTo>
                  <a:pt x="372601" y="593262"/>
                </a:lnTo>
                <a:lnTo>
                  <a:pt x="386033" y="591075"/>
                </a:lnTo>
                <a:lnTo>
                  <a:pt x="399131" y="588945"/>
                </a:lnTo>
                <a:lnTo>
                  <a:pt x="411602" y="587164"/>
                </a:lnTo>
                <a:lnTo>
                  <a:pt x="423152" y="586023"/>
                </a:lnTo>
                <a:lnTo>
                  <a:pt x="428337" y="585787"/>
                </a:lnTo>
                <a:lnTo>
                  <a:pt x="427991" y="572004"/>
                </a:lnTo>
                <a:lnTo>
                  <a:pt x="427873" y="557984"/>
                </a:lnTo>
                <a:lnTo>
                  <a:pt x="427950" y="543774"/>
                </a:lnTo>
                <a:lnTo>
                  <a:pt x="428186" y="529423"/>
                </a:lnTo>
                <a:lnTo>
                  <a:pt x="428547" y="514980"/>
                </a:lnTo>
                <a:lnTo>
                  <a:pt x="428998" y="500493"/>
                </a:lnTo>
                <a:lnTo>
                  <a:pt x="429505" y="486011"/>
                </a:lnTo>
                <a:lnTo>
                  <a:pt x="430033" y="471582"/>
                </a:lnTo>
                <a:lnTo>
                  <a:pt x="430547" y="457255"/>
                </a:lnTo>
                <a:lnTo>
                  <a:pt x="431014" y="443079"/>
                </a:lnTo>
                <a:lnTo>
                  <a:pt x="431397" y="429101"/>
                </a:lnTo>
                <a:lnTo>
                  <a:pt x="431663" y="415371"/>
                </a:lnTo>
                <a:lnTo>
                  <a:pt x="431776" y="401937"/>
                </a:lnTo>
                <a:lnTo>
                  <a:pt x="431703" y="388848"/>
                </a:lnTo>
                <a:lnTo>
                  <a:pt x="431409" y="376152"/>
                </a:lnTo>
                <a:lnTo>
                  <a:pt x="430858" y="363897"/>
                </a:lnTo>
                <a:lnTo>
                  <a:pt x="430017" y="352133"/>
                </a:lnTo>
                <a:lnTo>
                  <a:pt x="428851" y="340908"/>
                </a:lnTo>
                <a:lnTo>
                  <a:pt x="427324" y="330270"/>
                </a:lnTo>
                <a:lnTo>
                  <a:pt x="425403" y="320268"/>
                </a:lnTo>
                <a:lnTo>
                  <a:pt x="421981" y="308118"/>
                </a:lnTo>
                <a:lnTo>
                  <a:pt x="417642" y="297608"/>
                </a:lnTo>
                <a:lnTo>
                  <a:pt x="412576" y="288201"/>
                </a:lnTo>
                <a:lnTo>
                  <a:pt x="406974" y="279359"/>
                </a:lnTo>
                <a:lnTo>
                  <a:pt x="401023" y="270546"/>
                </a:lnTo>
                <a:lnTo>
                  <a:pt x="394913" y="261223"/>
                </a:lnTo>
                <a:lnTo>
                  <a:pt x="388833" y="250853"/>
                </a:lnTo>
                <a:lnTo>
                  <a:pt x="382972" y="238899"/>
                </a:lnTo>
                <a:lnTo>
                  <a:pt x="377521" y="224824"/>
                </a:lnTo>
                <a:lnTo>
                  <a:pt x="372667" y="208090"/>
                </a:lnTo>
                <a:lnTo>
                  <a:pt x="370616" y="199009"/>
                </a:lnTo>
                <a:lnTo>
                  <a:pt x="366973" y="189687"/>
                </a:lnTo>
                <a:lnTo>
                  <a:pt x="360299" y="177558"/>
                </a:lnTo>
                <a:lnTo>
                  <a:pt x="352480" y="164295"/>
                </a:lnTo>
                <a:lnTo>
                  <a:pt x="345404" y="151572"/>
                </a:lnTo>
                <a:lnTo>
                  <a:pt x="340956" y="141063"/>
                </a:lnTo>
                <a:lnTo>
                  <a:pt x="340377" y="138277"/>
                </a:lnTo>
                <a:lnTo>
                  <a:pt x="337671" y="125526"/>
                </a:lnTo>
                <a:lnTo>
                  <a:pt x="333099" y="113781"/>
                </a:lnTo>
                <a:lnTo>
                  <a:pt x="327389" y="102614"/>
                </a:lnTo>
                <a:lnTo>
                  <a:pt x="321268" y="91596"/>
                </a:lnTo>
                <a:lnTo>
                  <a:pt x="315465" y="80296"/>
                </a:lnTo>
                <a:lnTo>
                  <a:pt x="310708" y="68286"/>
                </a:lnTo>
                <a:lnTo>
                  <a:pt x="309275" y="63245"/>
                </a:lnTo>
                <a:lnTo>
                  <a:pt x="308598" y="52657"/>
                </a:lnTo>
                <a:lnTo>
                  <a:pt x="309931" y="39643"/>
                </a:lnTo>
                <a:lnTo>
                  <a:pt x="311769" y="25888"/>
                </a:lnTo>
                <a:lnTo>
                  <a:pt x="312606" y="13078"/>
                </a:lnTo>
                <a:lnTo>
                  <a:pt x="310935" y="2898"/>
                </a:lnTo>
                <a:lnTo>
                  <a:pt x="3092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7" name="object 4737"/>
          <p:cNvSpPr/>
          <p:nvPr/>
        </p:nvSpPr>
        <p:spPr>
          <a:xfrm>
            <a:off x="3941039" y="2589748"/>
            <a:ext cx="44945" cy="56497"/>
          </a:xfrm>
          <a:custGeom>
            <a:avLst/>
            <a:gdLst/>
            <a:ahLst/>
            <a:cxnLst/>
            <a:rect l="l" t="t" r="r" b="b"/>
            <a:pathLst>
              <a:path w="44945" h="56497">
                <a:moveTo>
                  <a:pt x="36690" y="0"/>
                </a:moveTo>
                <a:lnTo>
                  <a:pt x="37436" y="11915"/>
                </a:lnTo>
                <a:lnTo>
                  <a:pt x="40946" y="24560"/>
                </a:lnTo>
                <a:lnTo>
                  <a:pt x="41440" y="26581"/>
                </a:lnTo>
                <a:lnTo>
                  <a:pt x="42811" y="33032"/>
                </a:lnTo>
                <a:lnTo>
                  <a:pt x="44767" y="37503"/>
                </a:lnTo>
                <a:lnTo>
                  <a:pt x="44945" y="44119"/>
                </a:lnTo>
                <a:lnTo>
                  <a:pt x="43094" y="54958"/>
                </a:lnTo>
                <a:lnTo>
                  <a:pt x="33640" y="56497"/>
                </a:lnTo>
                <a:lnTo>
                  <a:pt x="28752" y="54559"/>
                </a:lnTo>
                <a:lnTo>
                  <a:pt x="22567" y="51650"/>
                </a:lnTo>
                <a:lnTo>
                  <a:pt x="16167" y="46164"/>
                </a:lnTo>
                <a:lnTo>
                  <a:pt x="9525" y="44437"/>
                </a:lnTo>
                <a:lnTo>
                  <a:pt x="6781" y="43700"/>
                </a:lnTo>
                <a:lnTo>
                  <a:pt x="2946" y="43954"/>
                </a:lnTo>
                <a:lnTo>
                  <a:pt x="0" y="437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8" name="object 4738"/>
          <p:cNvSpPr/>
          <p:nvPr/>
        </p:nvSpPr>
        <p:spPr>
          <a:xfrm>
            <a:off x="3994316" y="2595106"/>
            <a:ext cx="34861" cy="46990"/>
          </a:xfrm>
          <a:custGeom>
            <a:avLst/>
            <a:gdLst/>
            <a:ahLst/>
            <a:cxnLst/>
            <a:rect l="l" t="t" r="r" b="b"/>
            <a:pathLst>
              <a:path w="34861" h="46989">
                <a:moveTo>
                  <a:pt x="0" y="0"/>
                </a:moveTo>
                <a:lnTo>
                  <a:pt x="5361" y="11717"/>
                </a:lnTo>
                <a:lnTo>
                  <a:pt x="9468" y="23889"/>
                </a:lnTo>
                <a:lnTo>
                  <a:pt x="14028" y="35629"/>
                </a:lnTo>
                <a:lnTo>
                  <a:pt x="16954" y="40970"/>
                </a:lnTo>
                <a:lnTo>
                  <a:pt x="18719" y="43789"/>
                </a:lnTo>
                <a:lnTo>
                  <a:pt x="18262" y="46659"/>
                </a:lnTo>
                <a:lnTo>
                  <a:pt x="22732" y="46812"/>
                </a:lnTo>
                <a:lnTo>
                  <a:pt x="27393" y="46990"/>
                </a:lnTo>
                <a:lnTo>
                  <a:pt x="30987" y="41770"/>
                </a:lnTo>
                <a:lnTo>
                  <a:pt x="34861" y="407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9" name="object 4739"/>
          <p:cNvSpPr/>
          <p:nvPr/>
        </p:nvSpPr>
        <p:spPr>
          <a:xfrm>
            <a:off x="3978606" y="2661206"/>
            <a:ext cx="52895" cy="7242"/>
          </a:xfrm>
          <a:custGeom>
            <a:avLst/>
            <a:gdLst/>
            <a:ahLst/>
            <a:cxnLst/>
            <a:rect l="l" t="t" r="r" b="b"/>
            <a:pathLst>
              <a:path w="52895" h="7242">
                <a:moveTo>
                  <a:pt x="52895" y="2238"/>
                </a:moveTo>
                <a:lnTo>
                  <a:pt x="40719" y="0"/>
                </a:lnTo>
                <a:lnTo>
                  <a:pt x="27851" y="270"/>
                </a:lnTo>
                <a:lnTo>
                  <a:pt x="15029" y="2306"/>
                </a:lnTo>
                <a:lnTo>
                  <a:pt x="3119" y="5871"/>
                </a:lnTo>
                <a:lnTo>
                  <a:pt x="0" y="72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0" name="object 4740"/>
          <p:cNvSpPr/>
          <p:nvPr/>
        </p:nvSpPr>
        <p:spPr>
          <a:xfrm>
            <a:off x="4311866" y="2576208"/>
            <a:ext cx="36512" cy="50634"/>
          </a:xfrm>
          <a:custGeom>
            <a:avLst/>
            <a:gdLst/>
            <a:ahLst/>
            <a:cxnLst/>
            <a:rect l="l" t="t" r="r" b="b"/>
            <a:pathLst>
              <a:path w="36512" h="50634">
                <a:moveTo>
                  <a:pt x="0" y="0"/>
                </a:moveTo>
                <a:lnTo>
                  <a:pt x="2222" y="6184"/>
                </a:lnTo>
                <a:lnTo>
                  <a:pt x="0" y="0"/>
                </a:lnTo>
                <a:lnTo>
                  <a:pt x="3886" y="5194"/>
                </a:lnTo>
                <a:lnTo>
                  <a:pt x="6985" y="9347"/>
                </a:lnTo>
                <a:lnTo>
                  <a:pt x="10693" y="13296"/>
                </a:lnTo>
                <a:lnTo>
                  <a:pt x="14808" y="16344"/>
                </a:lnTo>
                <a:lnTo>
                  <a:pt x="18249" y="18884"/>
                </a:lnTo>
                <a:lnTo>
                  <a:pt x="20662" y="21336"/>
                </a:lnTo>
                <a:lnTo>
                  <a:pt x="24422" y="23571"/>
                </a:lnTo>
                <a:lnTo>
                  <a:pt x="26593" y="24866"/>
                </a:lnTo>
                <a:lnTo>
                  <a:pt x="36029" y="26085"/>
                </a:lnTo>
                <a:lnTo>
                  <a:pt x="36512" y="28587"/>
                </a:lnTo>
                <a:lnTo>
                  <a:pt x="25067" y="34032"/>
                </a:lnTo>
                <a:lnTo>
                  <a:pt x="12553" y="39498"/>
                </a:lnTo>
                <a:lnTo>
                  <a:pt x="2895" y="47611"/>
                </a:lnTo>
                <a:lnTo>
                  <a:pt x="1270" y="506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1" name="object 4741"/>
          <p:cNvSpPr/>
          <p:nvPr/>
        </p:nvSpPr>
        <p:spPr>
          <a:xfrm>
            <a:off x="4380941" y="2600427"/>
            <a:ext cx="3276" cy="23482"/>
          </a:xfrm>
          <a:custGeom>
            <a:avLst/>
            <a:gdLst/>
            <a:ahLst/>
            <a:cxnLst/>
            <a:rect l="l" t="t" r="r" b="b"/>
            <a:pathLst>
              <a:path w="3276" h="23482">
                <a:moveTo>
                  <a:pt x="3276" y="0"/>
                </a:moveTo>
                <a:lnTo>
                  <a:pt x="0" y="6032"/>
                </a:lnTo>
                <a:lnTo>
                  <a:pt x="254" y="16497"/>
                </a:lnTo>
                <a:lnTo>
                  <a:pt x="215" y="23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2" name="object 4742"/>
          <p:cNvSpPr/>
          <p:nvPr/>
        </p:nvSpPr>
        <p:spPr>
          <a:xfrm>
            <a:off x="4510453" y="1548194"/>
            <a:ext cx="7238" cy="74637"/>
          </a:xfrm>
          <a:custGeom>
            <a:avLst/>
            <a:gdLst/>
            <a:ahLst/>
            <a:cxnLst/>
            <a:rect l="l" t="t" r="r" b="b"/>
            <a:pathLst>
              <a:path w="7238" h="74637">
                <a:moveTo>
                  <a:pt x="0" y="0"/>
                </a:moveTo>
                <a:lnTo>
                  <a:pt x="7238" y="74637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3" name="object 4743"/>
          <p:cNvSpPr/>
          <p:nvPr/>
        </p:nvSpPr>
        <p:spPr>
          <a:xfrm>
            <a:off x="4510453" y="1548194"/>
            <a:ext cx="7238" cy="74637"/>
          </a:xfrm>
          <a:custGeom>
            <a:avLst/>
            <a:gdLst/>
            <a:ahLst/>
            <a:cxnLst/>
            <a:rect l="l" t="t" r="r" b="b"/>
            <a:pathLst>
              <a:path w="7238" h="74637">
                <a:moveTo>
                  <a:pt x="0" y="0"/>
                </a:moveTo>
                <a:lnTo>
                  <a:pt x="7238" y="746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4" name="object 4744"/>
          <p:cNvSpPr/>
          <p:nvPr/>
        </p:nvSpPr>
        <p:spPr>
          <a:xfrm>
            <a:off x="3998129" y="1361520"/>
            <a:ext cx="218269" cy="212205"/>
          </a:xfrm>
          <a:custGeom>
            <a:avLst/>
            <a:gdLst/>
            <a:ahLst/>
            <a:cxnLst/>
            <a:rect l="l" t="t" r="r" b="b"/>
            <a:pathLst>
              <a:path w="218269" h="212205">
                <a:moveTo>
                  <a:pt x="1135" y="119378"/>
                </a:moveTo>
                <a:lnTo>
                  <a:pt x="3827" y="131560"/>
                </a:lnTo>
                <a:lnTo>
                  <a:pt x="8032" y="143347"/>
                </a:lnTo>
                <a:lnTo>
                  <a:pt x="13702" y="154585"/>
                </a:lnTo>
                <a:lnTo>
                  <a:pt x="15462" y="157810"/>
                </a:lnTo>
                <a:lnTo>
                  <a:pt x="20325" y="169211"/>
                </a:lnTo>
                <a:lnTo>
                  <a:pt x="25868" y="180671"/>
                </a:lnTo>
                <a:lnTo>
                  <a:pt x="27367" y="183071"/>
                </a:lnTo>
                <a:lnTo>
                  <a:pt x="31914" y="183617"/>
                </a:lnTo>
                <a:lnTo>
                  <a:pt x="34494" y="186110"/>
                </a:lnTo>
                <a:lnTo>
                  <a:pt x="43017" y="195754"/>
                </a:lnTo>
                <a:lnTo>
                  <a:pt x="51825" y="205338"/>
                </a:lnTo>
                <a:lnTo>
                  <a:pt x="62279" y="212205"/>
                </a:lnTo>
                <a:lnTo>
                  <a:pt x="212292" y="91428"/>
                </a:lnTo>
                <a:lnTo>
                  <a:pt x="218269" y="82483"/>
                </a:lnTo>
                <a:lnTo>
                  <a:pt x="217997" y="73117"/>
                </a:lnTo>
                <a:lnTo>
                  <a:pt x="212088" y="60186"/>
                </a:lnTo>
                <a:lnTo>
                  <a:pt x="210133" y="56350"/>
                </a:lnTo>
                <a:lnTo>
                  <a:pt x="203960" y="47854"/>
                </a:lnTo>
                <a:lnTo>
                  <a:pt x="202221" y="43854"/>
                </a:lnTo>
                <a:lnTo>
                  <a:pt x="201408" y="41936"/>
                </a:lnTo>
                <a:lnTo>
                  <a:pt x="195858" y="35332"/>
                </a:lnTo>
                <a:lnTo>
                  <a:pt x="194804" y="33554"/>
                </a:lnTo>
                <a:lnTo>
                  <a:pt x="193064" y="30633"/>
                </a:lnTo>
                <a:lnTo>
                  <a:pt x="188174" y="22899"/>
                </a:lnTo>
                <a:lnTo>
                  <a:pt x="185228" y="21578"/>
                </a:lnTo>
                <a:lnTo>
                  <a:pt x="176681" y="17755"/>
                </a:lnTo>
                <a:lnTo>
                  <a:pt x="177621" y="13970"/>
                </a:lnTo>
                <a:lnTo>
                  <a:pt x="168540" y="11989"/>
                </a:lnTo>
                <a:lnTo>
                  <a:pt x="163143" y="10808"/>
                </a:lnTo>
                <a:lnTo>
                  <a:pt x="158571" y="9106"/>
                </a:lnTo>
                <a:lnTo>
                  <a:pt x="153592" y="6897"/>
                </a:lnTo>
                <a:lnTo>
                  <a:pt x="145807" y="3468"/>
                </a:lnTo>
                <a:lnTo>
                  <a:pt x="139190" y="1690"/>
                </a:lnTo>
                <a:lnTo>
                  <a:pt x="130974" y="674"/>
                </a:lnTo>
                <a:lnTo>
                  <a:pt x="122928" y="0"/>
                </a:lnTo>
                <a:lnTo>
                  <a:pt x="110339" y="143"/>
                </a:lnTo>
                <a:lnTo>
                  <a:pt x="97804" y="1647"/>
                </a:lnTo>
                <a:lnTo>
                  <a:pt x="85439" y="4402"/>
                </a:lnTo>
                <a:lnTo>
                  <a:pt x="73356" y="8301"/>
                </a:lnTo>
                <a:lnTo>
                  <a:pt x="61670" y="13232"/>
                </a:lnTo>
                <a:lnTo>
                  <a:pt x="50494" y="19089"/>
                </a:lnTo>
                <a:lnTo>
                  <a:pt x="37674" y="27811"/>
                </a:lnTo>
                <a:lnTo>
                  <a:pt x="27997" y="36526"/>
                </a:lnTo>
                <a:lnTo>
                  <a:pt x="19518" y="46360"/>
                </a:lnTo>
                <a:lnTo>
                  <a:pt x="12382" y="57198"/>
                </a:lnTo>
                <a:lnTo>
                  <a:pt x="6734" y="68927"/>
                </a:lnTo>
                <a:lnTo>
                  <a:pt x="2716" y="81433"/>
                </a:lnTo>
                <a:lnTo>
                  <a:pt x="469" y="94428"/>
                </a:lnTo>
                <a:lnTo>
                  <a:pt x="0" y="106950"/>
                </a:lnTo>
                <a:lnTo>
                  <a:pt x="1135" y="11937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5" name="object 4745"/>
          <p:cNvSpPr/>
          <p:nvPr/>
        </p:nvSpPr>
        <p:spPr>
          <a:xfrm>
            <a:off x="3998129" y="1361520"/>
            <a:ext cx="218269" cy="212205"/>
          </a:xfrm>
          <a:custGeom>
            <a:avLst/>
            <a:gdLst/>
            <a:ahLst/>
            <a:cxnLst/>
            <a:rect l="l" t="t" r="r" b="b"/>
            <a:pathLst>
              <a:path w="218269" h="212205">
                <a:moveTo>
                  <a:pt x="62279" y="212205"/>
                </a:moveTo>
                <a:lnTo>
                  <a:pt x="51825" y="205338"/>
                </a:lnTo>
                <a:lnTo>
                  <a:pt x="43017" y="195754"/>
                </a:lnTo>
                <a:lnTo>
                  <a:pt x="34494" y="186110"/>
                </a:lnTo>
                <a:lnTo>
                  <a:pt x="33907" y="185535"/>
                </a:lnTo>
                <a:lnTo>
                  <a:pt x="31914" y="183617"/>
                </a:lnTo>
                <a:lnTo>
                  <a:pt x="27367" y="183071"/>
                </a:lnTo>
                <a:lnTo>
                  <a:pt x="25868" y="180671"/>
                </a:lnTo>
                <a:lnTo>
                  <a:pt x="20325" y="169211"/>
                </a:lnTo>
                <a:lnTo>
                  <a:pt x="15462" y="157810"/>
                </a:lnTo>
                <a:lnTo>
                  <a:pt x="13702" y="154585"/>
                </a:lnTo>
                <a:lnTo>
                  <a:pt x="8032" y="143347"/>
                </a:lnTo>
                <a:lnTo>
                  <a:pt x="3827" y="131560"/>
                </a:lnTo>
                <a:lnTo>
                  <a:pt x="1135" y="119378"/>
                </a:lnTo>
                <a:lnTo>
                  <a:pt x="0" y="106950"/>
                </a:lnTo>
                <a:lnTo>
                  <a:pt x="469" y="94428"/>
                </a:lnTo>
                <a:lnTo>
                  <a:pt x="2588" y="81963"/>
                </a:lnTo>
                <a:lnTo>
                  <a:pt x="6734" y="68927"/>
                </a:lnTo>
                <a:lnTo>
                  <a:pt x="12382" y="57198"/>
                </a:lnTo>
                <a:lnTo>
                  <a:pt x="19518" y="46360"/>
                </a:lnTo>
                <a:lnTo>
                  <a:pt x="27997" y="36526"/>
                </a:lnTo>
                <a:lnTo>
                  <a:pt x="37674" y="27811"/>
                </a:lnTo>
                <a:lnTo>
                  <a:pt x="48407" y="20327"/>
                </a:lnTo>
                <a:lnTo>
                  <a:pt x="61670" y="13232"/>
                </a:lnTo>
                <a:lnTo>
                  <a:pt x="73356" y="8301"/>
                </a:lnTo>
                <a:lnTo>
                  <a:pt x="85439" y="4402"/>
                </a:lnTo>
                <a:lnTo>
                  <a:pt x="97804" y="1647"/>
                </a:lnTo>
                <a:lnTo>
                  <a:pt x="110339" y="143"/>
                </a:lnTo>
                <a:lnTo>
                  <a:pt x="122928" y="0"/>
                </a:lnTo>
                <a:lnTo>
                  <a:pt x="130974" y="674"/>
                </a:lnTo>
                <a:lnTo>
                  <a:pt x="139190" y="1690"/>
                </a:lnTo>
                <a:lnTo>
                  <a:pt x="145807" y="3468"/>
                </a:lnTo>
                <a:lnTo>
                  <a:pt x="153592" y="6897"/>
                </a:lnTo>
                <a:lnTo>
                  <a:pt x="158571" y="9106"/>
                </a:lnTo>
                <a:lnTo>
                  <a:pt x="163143" y="10808"/>
                </a:lnTo>
                <a:lnTo>
                  <a:pt x="168540" y="11989"/>
                </a:lnTo>
                <a:lnTo>
                  <a:pt x="177621" y="13970"/>
                </a:lnTo>
                <a:lnTo>
                  <a:pt x="176681" y="17755"/>
                </a:lnTo>
                <a:lnTo>
                  <a:pt x="185228" y="21578"/>
                </a:lnTo>
                <a:lnTo>
                  <a:pt x="188174" y="22899"/>
                </a:lnTo>
                <a:lnTo>
                  <a:pt x="193064" y="30633"/>
                </a:lnTo>
                <a:lnTo>
                  <a:pt x="194804" y="33554"/>
                </a:lnTo>
                <a:lnTo>
                  <a:pt x="195858" y="35332"/>
                </a:lnTo>
                <a:lnTo>
                  <a:pt x="201408" y="41936"/>
                </a:lnTo>
                <a:lnTo>
                  <a:pt x="202221" y="43854"/>
                </a:lnTo>
                <a:lnTo>
                  <a:pt x="203960" y="47854"/>
                </a:lnTo>
                <a:lnTo>
                  <a:pt x="210133" y="56350"/>
                </a:lnTo>
                <a:lnTo>
                  <a:pt x="212088" y="60186"/>
                </a:lnTo>
                <a:lnTo>
                  <a:pt x="217997" y="73117"/>
                </a:lnTo>
                <a:lnTo>
                  <a:pt x="218269" y="82483"/>
                </a:lnTo>
                <a:lnTo>
                  <a:pt x="212292" y="914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6" name="object 4746"/>
          <p:cNvSpPr/>
          <p:nvPr/>
        </p:nvSpPr>
        <p:spPr>
          <a:xfrm>
            <a:off x="4042832" y="1441924"/>
            <a:ext cx="194600" cy="322363"/>
          </a:xfrm>
          <a:custGeom>
            <a:avLst/>
            <a:gdLst/>
            <a:ahLst/>
            <a:cxnLst/>
            <a:rect l="l" t="t" r="r" b="b"/>
            <a:pathLst>
              <a:path w="194600" h="322363">
                <a:moveTo>
                  <a:pt x="142771" y="284695"/>
                </a:moveTo>
                <a:lnTo>
                  <a:pt x="147216" y="281012"/>
                </a:lnTo>
                <a:lnTo>
                  <a:pt x="151001" y="274825"/>
                </a:lnTo>
                <a:lnTo>
                  <a:pt x="152321" y="261333"/>
                </a:lnTo>
                <a:lnTo>
                  <a:pt x="151420" y="249085"/>
                </a:lnTo>
                <a:lnTo>
                  <a:pt x="150822" y="247737"/>
                </a:lnTo>
                <a:lnTo>
                  <a:pt x="140372" y="245918"/>
                </a:lnTo>
                <a:lnTo>
                  <a:pt x="125580" y="246306"/>
                </a:lnTo>
                <a:lnTo>
                  <a:pt x="117790" y="243154"/>
                </a:lnTo>
                <a:lnTo>
                  <a:pt x="120026" y="240066"/>
                </a:lnTo>
                <a:lnTo>
                  <a:pt x="130062" y="237062"/>
                </a:lnTo>
                <a:lnTo>
                  <a:pt x="145285" y="235060"/>
                </a:lnTo>
                <a:lnTo>
                  <a:pt x="162523" y="233452"/>
                </a:lnTo>
                <a:lnTo>
                  <a:pt x="178603" y="231627"/>
                </a:lnTo>
                <a:lnTo>
                  <a:pt x="190353" y="228977"/>
                </a:lnTo>
                <a:lnTo>
                  <a:pt x="194600" y="224891"/>
                </a:lnTo>
                <a:lnTo>
                  <a:pt x="193411" y="223245"/>
                </a:lnTo>
                <a:lnTo>
                  <a:pt x="185061" y="216267"/>
                </a:lnTo>
                <a:lnTo>
                  <a:pt x="172018" y="206450"/>
                </a:lnTo>
                <a:lnTo>
                  <a:pt x="158202" y="196070"/>
                </a:lnTo>
                <a:lnTo>
                  <a:pt x="147532" y="187404"/>
                </a:lnTo>
                <a:lnTo>
                  <a:pt x="143927" y="182727"/>
                </a:lnTo>
                <a:lnTo>
                  <a:pt x="145844" y="179692"/>
                </a:lnTo>
                <a:lnTo>
                  <a:pt x="157236" y="182765"/>
                </a:lnTo>
                <a:lnTo>
                  <a:pt x="160983" y="180822"/>
                </a:lnTo>
                <a:lnTo>
                  <a:pt x="164909" y="177660"/>
                </a:lnTo>
                <a:lnTo>
                  <a:pt x="171120" y="166364"/>
                </a:lnTo>
                <a:lnTo>
                  <a:pt x="175321" y="152471"/>
                </a:lnTo>
                <a:lnTo>
                  <a:pt x="178572" y="140398"/>
                </a:lnTo>
                <a:lnTo>
                  <a:pt x="181511" y="130719"/>
                </a:lnTo>
                <a:lnTo>
                  <a:pt x="184432" y="118249"/>
                </a:lnTo>
                <a:lnTo>
                  <a:pt x="185688" y="105655"/>
                </a:lnTo>
                <a:lnTo>
                  <a:pt x="184236" y="93738"/>
                </a:lnTo>
                <a:lnTo>
                  <a:pt x="182183" y="87136"/>
                </a:lnTo>
                <a:lnTo>
                  <a:pt x="178212" y="75485"/>
                </a:lnTo>
                <a:lnTo>
                  <a:pt x="175651" y="62966"/>
                </a:lnTo>
                <a:lnTo>
                  <a:pt x="175283" y="58877"/>
                </a:lnTo>
                <a:lnTo>
                  <a:pt x="178280" y="56807"/>
                </a:lnTo>
                <a:lnTo>
                  <a:pt x="179194" y="52197"/>
                </a:lnTo>
                <a:lnTo>
                  <a:pt x="179361" y="50633"/>
                </a:lnTo>
                <a:lnTo>
                  <a:pt x="176389" y="38249"/>
                </a:lnTo>
                <a:lnTo>
                  <a:pt x="171803" y="26619"/>
                </a:lnTo>
                <a:lnTo>
                  <a:pt x="170510" y="23063"/>
                </a:lnTo>
                <a:lnTo>
                  <a:pt x="165355" y="11425"/>
                </a:lnTo>
                <a:lnTo>
                  <a:pt x="159840" y="0"/>
                </a:lnTo>
                <a:lnTo>
                  <a:pt x="156682" y="964"/>
                </a:lnTo>
                <a:lnTo>
                  <a:pt x="144715" y="5386"/>
                </a:lnTo>
                <a:lnTo>
                  <a:pt x="133138" y="10815"/>
                </a:lnTo>
                <a:lnTo>
                  <a:pt x="122019" y="17110"/>
                </a:lnTo>
                <a:lnTo>
                  <a:pt x="111427" y="24130"/>
                </a:lnTo>
                <a:lnTo>
                  <a:pt x="107668" y="26797"/>
                </a:lnTo>
                <a:lnTo>
                  <a:pt x="99934" y="35128"/>
                </a:lnTo>
                <a:lnTo>
                  <a:pt x="91463" y="35064"/>
                </a:lnTo>
                <a:lnTo>
                  <a:pt x="87881" y="30962"/>
                </a:lnTo>
                <a:lnTo>
                  <a:pt x="84084" y="30632"/>
                </a:lnTo>
                <a:lnTo>
                  <a:pt x="75042" y="29870"/>
                </a:lnTo>
                <a:lnTo>
                  <a:pt x="67219" y="33159"/>
                </a:lnTo>
                <a:lnTo>
                  <a:pt x="60843" y="38925"/>
                </a:lnTo>
                <a:lnTo>
                  <a:pt x="56855" y="42506"/>
                </a:lnTo>
                <a:lnTo>
                  <a:pt x="52194" y="47167"/>
                </a:lnTo>
                <a:lnTo>
                  <a:pt x="50696" y="52565"/>
                </a:lnTo>
                <a:lnTo>
                  <a:pt x="49915" y="56230"/>
                </a:lnTo>
                <a:lnTo>
                  <a:pt x="48820" y="68857"/>
                </a:lnTo>
                <a:lnTo>
                  <a:pt x="46581" y="81203"/>
                </a:lnTo>
                <a:lnTo>
                  <a:pt x="44587" y="86652"/>
                </a:lnTo>
                <a:lnTo>
                  <a:pt x="41996" y="87782"/>
                </a:lnTo>
                <a:lnTo>
                  <a:pt x="36497" y="87617"/>
                </a:lnTo>
                <a:lnTo>
                  <a:pt x="29754" y="87414"/>
                </a:lnTo>
                <a:lnTo>
                  <a:pt x="22146" y="80518"/>
                </a:lnTo>
                <a:lnTo>
                  <a:pt x="15733" y="84086"/>
                </a:lnTo>
                <a:lnTo>
                  <a:pt x="11603" y="90332"/>
                </a:lnTo>
                <a:lnTo>
                  <a:pt x="15057" y="98511"/>
                </a:lnTo>
                <a:lnTo>
                  <a:pt x="22578" y="107419"/>
                </a:lnTo>
                <a:lnTo>
                  <a:pt x="30431" y="115965"/>
                </a:lnTo>
                <a:lnTo>
                  <a:pt x="34884" y="123063"/>
                </a:lnTo>
                <a:lnTo>
                  <a:pt x="29639" y="126339"/>
                </a:lnTo>
                <a:lnTo>
                  <a:pt x="24229" y="128701"/>
                </a:lnTo>
                <a:lnTo>
                  <a:pt x="19251" y="130726"/>
                </a:lnTo>
                <a:lnTo>
                  <a:pt x="20851" y="141338"/>
                </a:lnTo>
                <a:lnTo>
                  <a:pt x="19860" y="143052"/>
                </a:lnTo>
                <a:lnTo>
                  <a:pt x="17181" y="147688"/>
                </a:lnTo>
                <a:lnTo>
                  <a:pt x="9434" y="147612"/>
                </a:lnTo>
                <a:lnTo>
                  <a:pt x="5763" y="151828"/>
                </a:lnTo>
                <a:lnTo>
                  <a:pt x="3718" y="154585"/>
                </a:lnTo>
                <a:lnTo>
                  <a:pt x="0" y="166025"/>
                </a:lnTo>
                <a:lnTo>
                  <a:pt x="858" y="178442"/>
                </a:lnTo>
                <a:lnTo>
                  <a:pt x="4950" y="189839"/>
                </a:lnTo>
                <a:lnTo>
                  <a:pt x="7609" y="195450"/>
                </a:lnTo>
                <a:lnTo>
                  <a:pt x="12471" y="207444"/>
                </a:lnTo>
                <a:lnTo>
                  <a:pt x="17408" y="220188"/>
                </a:lnTo>
                <a:lnTo>
                  <a:pt x="22858" y="232610"/>
                </a:lnTo>
                <a:lnTo>
                  <a:pt x="29261" y="243637"/>
                </a:lnTo>
                <a:lnTo>
                  <a:pt x="37056" y="252196"/>
                </a:lnTo>
                <a:lnTo>
                  <a:pt x="40337" y="255055"/>
                </a:lnTo>
                <a:lnTo>
                  <a:pt x="48435" y="263579"/>
                </a:lnTo>
                <a:lnTo>
                  <a:pt x="56799" y="273807"/>
                </a:lnTo>
                <a:lnTo>
                  <a:pt x="65354" y="284931"/>
                </a:lnTo>
                <a:lnTo>
                  <a:pt x="74024" y="296148"/>
                </a:lnTo>
                <a:lnTo>
                  <a:pt x="82736" y="306650"/>
                </a:lnTo>
                <a:lnTo>
                  <a:pt x="91414" y="315632"/>
                </a:lnTo>
                <a:lnTo>
                  <a:pt x="99985" y="322287"/>
                </a:lnTo>
                <a:lnTo>
                  <a:pt x="100127" y="322363"/>
                </a:lnTo>
                <a:lnTo>
                  <a:pt x="105545" y="317488"/>
                </a:lnTo>
                <a:lnTo>
                  <a:pt x="112699" y="304431"/>
                </a:lnTo>
                <a:lnTo>
                  <a:pt x="119973" y="290964"/>
                </a:lnTo>
                <a:lnTo>
                  <a:pt x="125753" y="284861"/>
                </a:lnTo>
                <a:lnTo>
                  <a:pt x="131328" y="285076"/>
                </a:lnTo>
                <a:lnTo>
                  <a:pt x="142771" y="28469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7" name="object 4747"/>
          <p:cNvSpPr/>
          <p:nvPr/>
        </p:nvSpPr>
        <p:spPr>
          <a:xfrm>
            <a:off x="4061348" y="1572644"/>
            <a:ext cx="737" cy="304"/>
          </a:xfrm>
          <a:custGeom>
            <a:avLst/>
            <a:gdLst/>
            <a:ahLst/>
            <a:cxnLst/>
            <a:rect l="l" t="t" r="r" b="b"/>
            <a:pathLst>
              <a:path w="737" h="304">
                <a:moveTo>
                  <a:pt x="737" y="4"/>
                </a:moveTo>
                <a:lnTo>
                  <a:pt x="0" y="304"/>
                </a:lnTo>
                <a:lnTo>
                  <a:pt x="737" y="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8" name="object 4748"/>
          <p:cNvSpPr/>
          <p:nvPr/>
        </p:nvSpPr>
        <p:spPr>
          <a:xfrm>
            <a:off x="4042832" y="1441924"/>
            <a:ext cx="194600" cy="322363"/>
          </a:xfrm>
          <a:custGeom>
            <a:avLst/>
            <a:gdLst/>
            <a:ahLst/>
            <a:cxnLst/>
            <a:rect l="l" t="t" r="r" b="b"/>
            <a:pathLst>
              <a:path w="194600" h="322363">
                <a:moveTo>
                  <a:pt x="178572" y="140398"/>
                </a:moveTo>
                <a:lnTo>
                  <a:pt x="175321" y="152471"/>
                </a:lnTo>
                <a:lnTo>
                  <a:pt x="171120" y="166364"/>
                </a:lnTo>
                <a:lnTo>
                  <a:pt x="164909" y="177660"/>
                </a:lnTo>
                <a:lnTo>
                  <a:pt x="160983" y="180822"/>
                </a:lnTo>
                <a:lnTo>
                  <a:pt x="157236" y="182765"/>
                </a:lnTo>
                <a:lnTo>
                  <a:pt x="145844" y="179692"/>
                </a:lnTo>
                <a:lnTo>
                  <a:pt x="143927" y="182727"/>
                </a:lnTo>
                <a:lnTo>
                  <a:pt x="147532" y="187404"/>
                </a:lnTo>
                <a:lnTo>
                  <a:pt x="158202" y="196070"/>
                </a:lnTo>
                <a:lnTo>
                  <a:pt x="172018" y="206450"/>
                </a:lnTo>
                <a:lnTo>
                  <a:pt x="185061" y="216267"/>
                </a:lnTo>
                <a:lnTo>
                  <a:pt x="193411" y="223245"/>
                </a:lnTo>
                <a:lnTo>
                  <a:pt x="194600" y="224891"/>
                </a:lnTo>
                <a:lnTo>
                  <a:pt x="190353" y="228977"/>
                </a:lnTo>
                <a:lnTo>
                  <a:pt x="178603" y="231627"/>
                </a:lnTo>
                <a:lnTo>
                  <a:pt x="162523" y="233452"/>
                </a:lnTo>
                <a:lnTo>
                  <a:pt x="145285" y="235060"/>
                </a:lnTo>
                <a:lnTo>
                  <a:pt x="130062" y="237062"/>
                </a:lnTo>
                <a:lnTo>
                  <a:pt x="120026" y="240066"/>
                </a:lnTo>
                <a:lnTo>
                  <a:pt x="117790" y="243154"/>
                </a:lnTo>
                <a:lnTo>
                  <a:pt x="125580" y="246306"/>
                </a:lnTo>
                <a:lnTo>
                  <a:pt x="140372" y="245918"/>
                </a:lnTo>
                <a:lnTo>
                  <a:pt x="150822" y="247737"/>
                </a:lnTo>
                <a:lnTo>
                  <a:pt x="151420" y="249085"/>
                </a:lnTo>
                <a:lnTo>
                  <a:pt x="152321" y="261333"/>
                </a:lnTo>
                <a:lnTo>
                  <a:pt x="151001" y="274825"/>
                </a:lnTo>
                <a:lnTo>
                  <a:pt x="147216" y="281012"/>
                </a:lnTo>
                <a:lnTo>
                  <a:pt x="142771" y="284695"/>
                </a:lnTo>
                <a:lnTo>
                  <a:pt x="131328" y="285076"/>
                </a:lnTo>
                <a:lnTo>
                  <a:pt x="125753" y="284861"/>
                </a:lnTo>
                <a:lnTo>
                  <a:pt x="119973" y="290964"/>
                </a:lnTo>
                <a:lnTo>
                  <a:pt x="112699" y="304431"/>
                </a:lnTo>
                <a:lnTo>
                  <a:pt x="105545" y="317488"/>
                </a:lnTo>
                <a:lnTo>
                  <a:pt x="100127" y="322363"/>
                </a:lnTo>
                <a:lnTo>
                  <a:pt x="99985" y="322287"/>
                </a:lnTo>
                <a:lnTo>
                  <a:pt x="91414" y="315632"/>
                </a:lnTo>
                <a:lnTo>
                  <a:pt x="82736" y="306650"/>
                </a:lnTo>
                <a:lnTo>
                  <a:pt x="74024" y="296148"/>
                </a:lnTo>
                <a:lnTo>
                  <a:pt x="65354" y="284931"/>
                </a:lnTo>
                <a:lnTo>
                  <a:pt x="56799" y="273807"/>
                </a:lnTo>
                <a:lnTo>
                  <a:pt x="48435" y="263579"/>
                </a:lnTo>
                <a:lnTo>
                  <a:pt x="40337" y="255055"/>
                </a:lnTo>
                <a:lnTo>
                  <a:pt x="37056" y="252196"/>
                </a:lnTo>
                <a:lnTo>
                  <a:pt x="29261" y="243637"/>
                </a:lnTo>
                <a:lnTo>
                  <a:pt x="22858" y="232610"/>
                </a:lnTo>
                <a:lnTo>
                  <a:pt x="17408" y="220188"/>
                </a:lnTo>
                <a:lnTo>
                  <a:pt x="12471" y="207444"/>
                </a:lnTo>
                <a:lnTo>
                  <a:pt x="7609" y="195450"/>
                </a:lnTo>
                <a:lnTo>
                  <a:pt x="4950" y="189839"/>
                </a:lnTo>
                <a:lnTo>
                  <a:pt x="858" y="178442"/>
                </a:lnTo>
                <a:lnTo>
                  <a:pt x="0" y="166025"/>
                </a:lnTo>
                <a:lnTo>
                  <a:pt x="3718" y="154585"/>
                </a:lnTo>
                <a:lnTo>
                  <a:pt x="5763" y="151828"/>
                </a:lnTo>
                <a:lnTo>
                  <a:pt x="9434" y="147612"/>
                </a:lnTo>
                <a:lnTo>
                  <a:pt x="17181" y="147688"/>
                </a:lnTo>
                <a:lnTo>
                  <a:pt x="19860" y="143052"/>
                </a:lnTo>
                <a:lnTo>
                  <a:pt x="20851" y="141338"/>
                </a:lnTo>
                <a:lnTo>
                  <a:pt x="19251" y="130721"/>
                </a:lnTo>
                <a:lnTo>
                  <a:pt x="18514" y="131025"/>
                </a:lnTo>
                <a:lnTo>
                  <a:pt x="24229" y="128701"/>
                </a:lnTo>
                <a:lnTo>
                  <a:pt x="29639" y="126339"/>
                </a:lnTo>
                <a:lnTo>
                  <a:pt x="34884" y="123063"/>
                </a:lnTo>
                <a:lnTo>
                  <a:pt x="30431" y="115965"/>
                </a:lnTo>
                <a:lnTo>
                  <a:pt x="22578" y="107419"/>
                </a:lnTo>
                <a:lnTo>
                  <a:pt x="15057" y="98511"/>
                </a:lnTo>
                <a:lnTo>
                  <a:pt x="11603" y="90332"/>
                </a:lnTo>
                <a:lnTo>
                  <a:pt x="15733" y="84086"/>
                </a:lnTo>
                <a:lnTo>
                  <a:pt x="22146" y="80518"/>
                </a:lnTo>
                <a:lnTo>
                  <a:pt x="29754" y="87414"/>
                </a:lnTo>
                <a:lnTo>
                  <a:pt x="36497" y="87617"/>
                </a:lnTo>
                <a:lnTo>
                  <a:pt x="41996" y="87782"/>
                </a:lnTo>
                <a:lnTo>
                  <a:pt x="44587" y="86652"/>
                </a:lnTo>
                <a:lnTo>
                  <a:pt x="46581" y="81203"/>
                </a:lnTo>
                <a:lnTo>
                  <a:pt x="48820" y="68857"/>
                </a:lnTo>
                <a:lnTo>
                  <a:pt x="49915" y="56230"/>
                </a:lnTo>
                <a:lnTo>
                  <a:pt x="50696" y="52565"/>
                </a:lnTo>
                <a:lnTo>
                  <a:pt x="52194" y="47167"/>
                </a:lnTo>
                <a:lnTo>
                  <a:pt x="56855" y="42506"/>
                </a:lnTo>
                <a:lnTo>
                  <a:pt x="60843" y="38925"/>
                </a:lnTo>
                <a:lnTo>
                  <a:pt x="67219" y="33159"/>
                </a:lnTo>
                <a:lnTo>
                  <a:pt x="75042" y="29870"/>
                </a:lnTo>
                <a:lnTo>
                  <a:pt x="84084" y="30632"/>
                </a:lnTo>
                <a:lnTo>
                  <a:pt x="87881" y="30962"/>
                </a:lnTo>
                <a:lnTo>
                  <a:pt x="91463" y="35064"/>
                </a:lnTo>
                <a:lnTo>
                  <a:pt x="95032" y="35090"/>
                </a:lnTo>
                <a:lnTo>
                  <a:pt x="99934" y="35128"/>
                </a:lnTo>
                <a:lnTo>
                  <a:pt x="107668" y="26797"/>
                </a:lnTo>
                <a:lnTo>
                  <a:pt x="111427" y="24130"/>
                </a:lnTo>
                <a:lnTo>
                  <a:pt x="122019" y="17110"/>
                </a:lnTo>
                <a:lnTo>
                  <a:pt x="133138" y="10815"/>
                </a:lnTo>
                <a:lnTo>
                  <a:pt x="144715" y="5386"/>
                </a:lnTo>
                <a:lnTo>
                  <a:pt x="156682" y="964"/>
                </a:lnTo>
                <a:lnTo>
                  <a:pt x="159840" y="0"/>
                </a:lnTo>
                <a:lnTo>
                  <a:pt x="165355" y="11425"/>
                </a:lnTo>
                <a:lnTo>
                  <a:pt x="170510" y="23063"/>
                </a:lnTo>
                <a:lnTo>
                  <a:pt x="171803" y="26619"/>
                </a:lnTo>
                <a:lnTo>
                  <a:pt x="176389" y="38249"/>
                </a:lnTo>
                <a:lnTo>
                  <a:pt x="179361" y="50633"/>
                </a:lnTo>
                <a:lnTo>
                  <a:pt x="179194" y="52197"/>
                </a:lnTo>
                <a:lnTo>
                  <a:pt x="178280" y="56807"/>
                </a:lnTo>
                <a:lnTo>
                  <a:pt x="175283" y="58877"/>
                </a:lnTo>
                <a:lnTo>
                  <a:pt x="175651" y="62966"/>
                </a:lnTo>
                <a:lnTo>
                  <a:pt x="178212" y="75485"/>
                </a:lnTo>
                <a:lnTo>
                  <a:pt x="182183" y="87136"/>
                </a:lnTo>
                <a:lnTo>
                  <a:pt x="184236" y="93738"/>
                </a:lnTo>
                <a:lnTo>
                  <a:pt x="185688" y="105655"/>
                </a:lnTo>
                <a:lnTo>
                  <a:pt x="184432" y="118249"/>
                </a:lnTo>
                <a:lnTo>
                  <a:pt x="181511" y="130719"/>
                </a:lnTo>
                <a:lnTo>
                  <a:pt x="178572" y="1403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9" name="object 4749"/>
          <p:cNvSpPr/>
          <p:nvPr/>
        </p:nvSpPr>
        <p:spPr>
          <a:xfrm>
            <a:off x="4463853" y="1528624"/>
            <a:ext cx="152209" cy="129578"/>
          </a:xfrm>
          <a:custGeom>
            <a:avLst/>
            <a:gdLst/>
            <a:ahLst/>
            <a:cxnLst/>
            <a:rect l="l" t="t" r="r" b="b"/>
            <a:pathLst>
              <a:path w="152209" h="129578">
                <a:moveTo>
                  <a:pt x="15328" y="129578"/>
                </a:moveTo>
                <a:lnTo>
                  <a:pt x="17272" y="127660"/>
                </a:lnTo>
                <a:lnTo>
                  <a:pt x="20739" y="126936"/>
                </a:lnTo>
                <a:lnTo>
                  <a:pt x="23101" y="125425"/>
                </a:lnTo>
                <a:lnTo>
                  <a:pt x="25996" y="123570"/>
                </a:lnTo>
                <a:lnTo>
                  <a:pt x="28511" y="121056"/>
                </a:lnTo>
                <a:lnTo>
                  <a:pt x="31394" y="119113"/>
                </a:lnTo>
                <a:lnTo>
                  <a:pt x="35674" y="116217"/>
                </a:lnTo>
                <a:lnTo>
                  <a:pt x="40005" y="113436"/>
                </a:lnTo>
                <a:lnTo>
                  <a:pt x="44323" y="110578"/>
                </a:lnTo>
                <a:lnTo>
                  <a:pt x="48069" y="108089"/>
                </a:lnTo>
                <a:lnTo>
                  <a:pt x="51765" y="105625"/>
                </a:lnTo>
                <a:lnTo>
                  <a:pt x="55562" y="103200"/>
                </a:lnTo>
                <a:lnTo>
                  <a:pt x="61722" y="99275"/>
                </a:lnTo>
                <a:lnTo>
                  <a:pt x="68567" y="96621"/>
                </a:lnTo>
                <a:lnTo>
                  <a:pt x="74866" y="92976"/>
                </a:lnTo>
                <a:lnTo>
                  <a:pt x="83092" y="89118"/>
                </a:lnTo>
                <a:lnTo>
                  <a:pt x="95267" y="85531"/>
                </a:lnTo>
                <a:lnTo>
                  <a:pt x="107759" y="82829"/>
                </a:lnTo>
                <a:lnTo>
                  <a:pt x="115823" y="81089"/>
                </a:lnTo>
                <a:lnTo>
                  <a:pt x="125272" y="78384"/>
                </a:lnTo>
                <a:lnTo>
                  <a:pt x="128270" y="69913"/>
                </a:lnTo>
                <a:lnTo>
                  <a:pt x="129273" y="67068"/>
                </a:lnTo>
                <a:lnTo>
                  <a:pt x="130060" y="65277"/>
                </a:lnTo>
                <a:lnTo>
                  <a:pt x="130048" y="61531"/>
                </a:lnTo>
                <a:lnTo>
                  <a:pt x="137020" y="58851"/>
                </a:lnTo>
                <a:lnTo>
                  <a:pt x="139014" y="58559"/>
                </a:lnTo>
                <a:lnTo>
                  <a:pt x="144449" y="57759"/>
                </a:lnTo>
                <a:lnTo>
                  <a:pt x="144843" y="49758"/>
                </a:lnTo>
                <a:lnTo>
                  <a:pt x="144551" y="44665"/>
                </a:lnTo>
                <a:lnTo>
                  <a:pt x="143776" y="41757"/>
                </a:lnTo>
                <a:lnTo>
                  <a:pt x="143065" y="38506"/>
                </a:lnTo>
                <a:lnTo>
                  <a:pt x="149021" y="36893"/>
                </a:lnTo>
                <a:lnTo>
                  <a:pt x="151104" y="30200"/>
                </a:lnTo>
                <a:lnTo>
                  <a:pt x="151993" y="27355"/>
                </a:lnTo>
                <a:lnTo>
                  <a:pt x="152209" y="23139"/>
                </a:lnTo>
                <a:lnTo>
                  <a:pt x="150012" y="20840"/>
                </a:lnTo>
                <a:lnTo>
                  <a:pt x="145961" y="16598"/>
                </a:lnTo>
                <a:lnTo>
                  <a:pt x="139090" y="16560"/>
                </a:lnTo>
                <a:lnTo>
                  <a:pt x="133756" y="16078"/>
                </a:lnTo>
                <a:lnTo>
                  <a:pt x="133299" y="11188"/>
                </a:lnTo>
                <a:lnTo>
                  <a:pt x="129794" y="4952"/>
                </a:lnTo>
                <a:lnTo>
                  <a:pt x="125641" y="2285"/>
                </a:lnTo>
                <a:lnTo>
                  <a:pt x="122631" y="342"/>
                </a:lnTo>
                <a:lnTo>
                  <a:pt x="118567" y="0"/>
                </a:lnTo>
                <a:lnTo>
                  <a:pt x="115112" y="304"/>
                </a:lnTo>
                <a:lnTo>
                  <a:pt x="108889" y="825"/>
                </a:lnTo>
                <a:lnTo>
                  <a:pt x="102679" y="1092"/>
                </a:lnTo>
                <a:lnTo>
                  <a:pt x="96481" y="1689"/>
                </a:lnTo>
                <a:lnTo>
                  <a:pt x="90081" y="2311"/>
                </a:lnTo>
                <a:lnTo>
                  <a:pt x="83591" y="2641"/>
                </a:lnTo>
                <a:lnTo>
                  <a:pt x="77304" y="3949"/>
                </a:lnTo>
                <a:lnTo>
                  <a:pt x="71361" y="5181"/>
                </a:lnTo>
                <a:lnTo>
                  <a:pt x="65417" y="7632"/>
                </a:lnTo>
                <a:lnTo>
                  <a:pt x="59740" y="9766"/>
                </a:lnTo>
                <a:lnTo>
                  <a:pt x="57162" y="10744"/>
                </a:lnTo>
                <a:lnTo>
                  <a:pt x="52933" y="12166"/>
                </a:lnTo>
                <a:lnTo>
                  <a:pt x="50977" y="14262"/>
                </a:lnTo>
                <a:lnTo>
                  <a:pt x="48399" y="17030"/>
                </a:lnTo>
                <a:lnTo>
                  <a:pt x="46304" y="21285"/>
                </a:lnTo>
                <a:lnTo>
                  <a:pt x="44373" y="24587"/>
                </a:lnTo>
                <a:lnTo>
                  <a:pt x="40144" y="31800"/>
                </a:lnTo>
                <a:lnTo>
                  <a:pt x="37757" y="39712"/>
                </a:lnTo>
                <a:lnTo>
                  <a:pt x="31711" y="45618"/>
                </a:lnTo>
                <a:lnTo>
                  <a:pt x="23205" y="51697"/>
                </a:lnTo>
                <a:lnTo>
                  <a:pt x="11488" y="56965"/>
                </a:lnTo>
                <a:lnTo>
                  <a:pt x="0" y="62445"/>
                </a:lnTo>
                <a:lnTo>
                  <a:pt x="15328" y="1295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0" name="object 4750"/>
          <p:cNvSpPr/>
          <p:nvPr/>
        </p:nvSpPr>
        <p:spPr>
          <a:xfrm>
            <a:off x="4463853" y="1528624"/>
            <a:ext cx="152209" cy="129578"/>
          </a:xfrm>
          <a:custGeom>
            <a:avLst/>
            <a:gdLst/>
            <a:ahLst/>
            <a:cxnLst/>
            <a:rect l="l" t="t" r="r" b="b"/>
            <a:pathLst>
              <a:path w="152209" h="129578">
                <a:moveTo>
                  <a:pt x="0" y="62445"/>
                </a:moveTo>
                <a:lnTo>
                  <a:pt x="11488" y="56965"/>
                </a:lnTo>
                <a:lnTo>
                  <a:pt x="23205" y="51697"/>
                </a:lnTo>
                <a:lnTo>
                  <a:pt x="31711" y="45618"/>
                </a:lnTo>
                <a:lnTo>
                  <a:pt x="37757" y="39712"/>
                </a:lnTo>
                <a:lnTo>
                  <a:pt x="40144" y="31800"/>
                </a:lnTo>
                <a:lnTo>
                  <a:pt x="44373" y="24587"/>
                </a:lnTo>
                <a:lnTo>
                  <a:pt x="46304" y="21285"/>
                </a:lnTo>
                <a:lnTo>
                  <a:pt x="48399" y="17030"/>
                </a:lnTo>
                <a:lnTo>
                  <a:pt x="50977" y="14262"/>
                </a:lnTo>
                <a:lnTo>
                  <a:pt x="52933" y="12166"/>
                </a:lnTo>
                <a:lnTo>
                  <a:pt x="57162" y="10744"/>
                </a:lnTo>
                <a:lnTo>
                  <a:pt x="59740" y="9766"/>
                </a:lnTo>
                <a:lnTo>
                  <a:pt x="65417" y="7632"/>
                </a:lnTo>
                <a:lnTo>
                  <a:pt x="71361" y="5181"/>
                </a:lnTo>
                <a:lnTo>
                  <a:pt x="77304" y="3949"/>
                </a:lnTo>
                <a:lnTo>
                  <a:pt x="83591" y="2641"/>
                </a:lnTo>
                <a:lnTo>
                  <a:pt x="90081" y="2311"/>
                </a:lnTo>
                <a:lnTo>
                  <a:pt x="96481" y="1689"/>
                </a:lnTo>
                <a:lnTo>
                  <a:pt x="102679" y="1092"/>
                </a:lnTo>
                <a:lnTo>
                  <a:pt x="108889" y="825"/>
                </a:lnTo>
                <a:lnTo>
                  <a:pt x="115112" y="304"/>
                </a:lnTo>
                <a:lnTo>
                  <a:pt x="118567" y="0"/>
                </a:lnTo>
                <a:lnTo>
                  <a:pt x="122631" y="342"/>
                </a:lnTo>
                <a:lnTo>
                  <a:pt x="125641" y="2285"/>
                </a:lnTo>
                <a:lnTo>
                  <a:pt x="129794" y="4952"/>
                </a:lnTo>
                <a:lnTo>
                  <a:pt x="133299" y="11188"/>
                </a:lnTo>
                <a:lnTo>
                  <a:pt x="133756" y="16078"/>
                </a:lnTo>
                <a:lnTo>
                  <a:pt x="139090" y="16560"/>
                </a:lnTo>
                <a:lnTo>
                  <a:pt x="145961" y="16598"/>
                </a:lnTo>
                <a:lnTo>
                  <a:pt x="150012" y="20840"/>
                </a:lnTo>
                <a:lnTo>
                  <a:pt x="152209" y="23139"/>
                </a:lnTo>
                <a:lnTo>
                  <a:pt x="151993" y="27355"/>
                </a:lnTo>
                <a:lnTo>
                  <a:pt x="151104" y="30200"/>
                </a:lnTo>
                <a:lnTo>
                  <a:pt x="149021" y="36893"/>
                </a:lnTo>
                <a:lnTo>
                  <a:pt x="143065" y="38506"/>
                </a:lnTo>
                <a:lnTo>
                  <a:pt x="143433" y="40195"/>
                </a:lnTo>
                <a:lnTo>
                  <a:pt x="143776" y="41757"/>
                </a:lnTo>
                <a:lnTo>
                  <a:pt x="144449" y="43002"/>
                </a:lnTo>
                <a:lnTo>
                  <a:pt x="144551" y="44665"/>
                </a:lnTo>
                <a:lnTo>
                  <a:pt x="144843" y="49758"/>
                </a:lnTo>
                <a:lnTo>
                  <a:pt x="144449" y="57759"/>
                </a:lnTo>
                <a:lnTo>
                  <a:pt x="139014" y="58559"/>
                </a:lnTo>
                <a:lnTo>
                  <a:pt x="137020" y="58851"/>
                </a:lnTo>
                <a:lnTo>
                  <a:pt x="130048" y="61531"/>
                </a:lnTo>
                <a:lnTo>
                  <a:pt x="130048" y="62268"/>
                </a:lnTo>
                <a:lnTo>
                  <a:pt x="130060" y="65277"/>
                </a:lnTo>
                <a:lnTo>
                  <a:pt x="129273" y="67068"/>
                </a:lnTo>
                <a:lnTo>
                  <a:pt x="128270" y="69913"/>
                </a:lnTo>
                <a:lnTo>
                  <a:pt x="125272" y="78384"/>
                </a:lnTo>
                <a:lnTo>
                  <a:pt x="115823" y="81089"/>
                </a:lnTo>
                <a:lnTo>
                  <a:pt x="107759" y="82829"/>
                </a:lnTo>
                <a:lnTo>
                  <a:pt x="95267" y="85531"/>
                </a:lnTo>
                <a:lnTo>
                  <a:pt x="83092" y="89118"/>
                </a:lnTo>
                <a:lnTo>
                  <a:pt x="74866" y="92976"/>
                </a:lnTo>
                <a:lnTo>
                  <a:pt x="68567" y="96621"/>
                </a:lnTo>
                <a:lnTo>
                  <a:pt x="61722" y="99275"/>
                </a:lnTo>
                <a:lnTo>
                  <a:pt x="55562" y="103200"/>
                </a:lnTo>
                <a:lnTo>
                  <a:pt x="51765" y="105625"/>
                </a:lnTo>
                <a:lnTo>
                  <a:pt x="48069" y="108089"/>
                </a:lnTo>
                <a:lnTo>
                  <a:pt x="44323" y="110578"/>
                </a:lnTo>
                <a:lnTo>
                  <a:pt x="40005" y="113436"/>
                </a:lnTo>
                <a:lnTo>
                  <a:pt x="35674" y="116217"/>
                </a:lnTo>
                <a:lnTo>
                  <a:pt x="31394" y="119113"/>
                </a:lnTo>
                <a:lnTo>
                  <a:pt x="28511" y="121056"/>
                </a:lnTo>
                <a:lnTo>
                  <a:pt x="25996" y="123570"/>
                </a:lnTo>
                <a:lnTo>
                  <a:pt x="23101" y="125425"/>
                </a:lnTo>
                <a:lnTo>
                  <a:pt x="20739" y="126936"/>
                </a:lnTo>
                <a:lnTo>
                  <a:pt x="17272" y="127660"/>
                </a:lnTo>
                <a:lnTo>
                  <a:pt x="15328" y="1295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1" name="object 4751"/>
          <p:cNvSpPr/>
          <p:nvPr/>
        </p:nvSpPr>
        <p:spPr>
          <a:xfrm>
            <a:off x="3642591" y="1578898"/>
            <a:ext cx="846325" cy="559325"/>
          </a:xfrm>
          <a:custGeom>
            <a:avLst/>
            <a:gdLst/>
            <a:ahLst/>
            <a:cxnLst/>
            <a:rect l="l" t="t" r="r" b="b"/>
            <a:pathLst>
              <a:path w="846325" h="559325">
                <a:moveTo>
                  <a:pt x="375415" y="36827"/>
                </a:moveTo>
                <a:lnTo>
                  <a:pt x="363484" y="42563"/>
                </a:lnTo>
                <a:lnTo>
                  <a:pt x="357438" y="44945"/>
                </a:lnTo>
                <a:lnTo>
                  <a:pt x="345398" y="48849"/>
                </a:lnTo>
                <a:lnTo>
                  <a:pt x="332990" y="51842"/>
                </a:lnTo>
                <a:lnTo>
                  <a:pt x="320503" y="54366"/>
                </a:lnTo>
                <a:lnTo>
                  <a:pt x="317649" y="54927"/>
                </a:lnTo>
                <a:lnTo>
                  <a:pt x="305135" y="57687"/>
                </a:lnTo>
                <a:lnTo>
                  <a:pt x="292819" y="60806"/>
                </a:lnTo>
                <a:lnTo>
                  <a:pt x="280593" y="64056"/>
                </a:lnTo>
                <a:lnTo>
                  <a:pt x="268352" y="67205"/>
                </a:lnTo>
                <a:lnTo>
                  <a:pt x="255987" y="70025"/>
                </a:lnTo>
                <a:lnTo>
                  <a:pt x="250936" y="71018"/>
                </a:lnTo>
                <a:lnTo>
                  <a:pt x="243270" y="72006"/>
                </a:lnTo>
                <a:lnTo>
                  <a:pt x="231576" y="73028"/>
                </a:lnTo>
                <a:lnTo>
                  <a:pt x="217103" y="74106"/>
                </a:lnTo>
                <a:lnTo>
                  <a:pt x="201097" y="75261"/>
                </a:lnTo>
                <a:lnTo>
                  <a:pt x="184806" y="76514"/>
                </a:lnTo>
                <a:lnTo>
                  <a:pt x="169479" y="77885"/>
                </a:lnTo>
                <a:lnTo>
                  <a:pt x="156362" y="79395"/>
                </a:lnTo>
                <a:lnTo>
                  <a:pt x="146702" y="81067"/>
                </a:lnTo>
                <a:lnTo>
                  <a:pt x="143570" y="81965"/>
                </a:lnTo>
                <a:lnTo>
                  <a:pt x="136942" y="85621"/>
                </a:lnTo>
                <a:lnTo>
                  <a:pt x="128775" y="91959"/>
                </a:lnTo>
                <a:lnTo>
                  <a:pt x="119455" y="100354"/>
                </a:lnTo>
                <a:lnTo>
                  <a:pt x="109367" y="110185"/>
                </a:lnTo>
                <a:lnTo>
                  <a:pt x="98897" y="120829"/>
                </a:lnTo>
                <a:lnTo>
                  <a:pt x="88431" y="131663"/>
                </a:lnTo>
                <a:lnTo>
                  <a:pt x="78354" y="142064"/>
                </a:lnTo>
                <a:lnTo>
                  <a:pt x="76476" y="143979"/>
                </a:lnTo>
                <a:lnTo>
                  <a:pt x="67664" y="152949"/>
                </a:lnTo>
                <a:lnTo>
                  <a:pt x="58742" y="161949"/>
                </a:lnTo>
                <a:lnTo>
                  <a:pt x="49656" y="170877"/>
                </a:lnTo>
                <a:lnTo>
                  <a:pt x="40349" y="179636"/>
                </a:lnTo>
                <a:lnTo>
                  <a:pt x="35951" y="183603"/>
                </a:lnTo>
                <a:lnTo>
                  <a:pt x="26059" y="191335"/>
                </a:lnTo>
                <a:lnTo>
                  <a:pt x="15215" y="199388"/>
                </a:lnTo>
                <a:lnTo>
                  <a:pt x="5876" y="207962"/>
                </a:lnTo>
                <a:lnTo>
                  <a:pt x="3223" y="211416"/>
                </a:lnTo>
                <a:lnTo>
                  <a:pt x="0" y="221338"/>
                </a:lnTo>
                <a:lnTo>
                  <a:pt x="1306" y="232512"/>
                </a:lnTo>
                <a:lnTo>
                  <a:pt x="5827" y="244023"/>
                </a:lnTo>
                <a:lnTo>
                  <a:pt x="12249" y="254956"/>
                </a:lnTo>
                <a:lnTo>
                  <a:pt x="19256" y="264393"/>
                </a:lnTo>
                <a:lnTo>
                  <a:pt x="23936" y="269760"/>
                </a:lnTo>
                <a:lnTo>
                  <a:pt x="32569" y="277054"/>
                </a:lnTo>
                <a:lnTo>
                  <a:pt x="43574" y="283359"/>
                </a:lnTo>
                <a:lnTo>
                  <a:pt x="55863" y="288032"/>
                </a:lnTo>
                <a:lnTo>
                  <a:pt x="68345" y="290427"/>
                </a:lnTo>
                <a:lnTo>
                  <a:pt x="79932" y="289900"/>
                </a:lnTo>
                <a:lnTo>
                  <a:pt x="85849" y="287985"/>
                </a:lnTo>
                <a:lnTo>
                  <a:pt x="96579" y="281810"/>
                </a:lnTo>
                <a:lnTo>
                  <a:pt x="106505" y="274075"/>
                </a:lnTo>
                <a:lnTo>
                  <a:pt x="115858" y="265250"/>
                </a:lnTo>
                <a:lnTo>
                  <a:pt x="124871" y="255810"/>
                </a:lnTo>
                <a:lnTo>
                  <a:pt x="133776" y="246225"/>
                </a:lnTo>
                <a:lnTo>
                  <a:pt x="142805" y="236968"/>
                </a:lnTo>
                <a:lnTo>
                  <a:pt x="152192" y="228511"/>
                </a:lnTo>
                <a:lnTo>
                  <a:pt x="157540" y="224409"/>
                </a:lnTo>
                <a:lnTo>
                  <a:pt x="165018" y="221353"/>
                </a:lnTo>
                <a:lnTo>
                  <a:pt x="176219" y="219455"/>
                </a:lnTo>
                <a:lnTo>
                  <a:pt x="189976" y="218441"/>
                </a:lnTo>
                <a:lnTo>
                  <a:pt x="205123" y="218038"/>
                </a:lnTo>
                <a:lnTo>
                  <a:pt x="234925" y="217977"/>
                </a:lnTo>
                <a:lnTo>
                  <a:pt x="247248" y="217774"/>
                </a:lnTo>
                <a:lnTo>
                  <a:pt x="254022" y="217360"/>
                </a:lnTo>
                <a:lnTo>
                  <a:pt x="266610" y="217217"/>
                </a:lnTo>
                <a:lnTo>
                  <a:pt x="280731" y="216239"/>
                </a:lnTo>
                <a:lnTo>
                  <a:pt x="287322" y="213067"/>
                </a:lnTo>
                <a:lnTo>
                  <a:pt x="287119" y="210947"/>
                </a:lnTo>
                <a:lnTo>
                  <a:pt x="288586" y="222972"/>
                </a:lnTo>
                <a:lnTo>
                  <a:pt x="288546" y="235638"/>
                </a:lnTo>
                <a:lnTo>
                  <a:pt x="287577" y="248589"/>
                </a:lnTo>
                <a:lnTo>
                  <a:pt x="286257" y="261464"/>
                </a:lnTo>
                <a:lnTo>
                  <a:pt x="285164" y="273905"/>
                </a:lnTo>
                <a:lnTo>
                  <a:pt x="284909" y="279031"/>
                </a:lnTo>
                <a:lnTo>
                  <a:pt x="284696" y="291696"/>
                </a:lnTo>
                <a:lnTo>
                  <a:pt x="284765" y="304396"/>
                </a:lnTo>
                <a:lnTo>
                  <a:pt x="284952" y="317109"/>
                </a:lnTo>
                <a:lnTo>
                  <a:pt x="285092" y="329815"/>
                </a:lnTo>
                <a:lnTo>
                  <a:pt x="285021" y="342493"/>
                </a:lnTo>
                <a:lnTo>
                  <a:pt x="284574" y="355121"/>
                </a:lnTo>
                <a:lnTo>
                  <a:pt x="283715" y="366420"/>
                </a:lnTo>
                <a:lnTo>
                  <a:pt x="283085" y="374166"/>
                </a:lnTo>
                <a:lnTo>
                  <a:pt x="282415" y="384734"/>
                </a:lnTo>
                <a:lnTo>
                  <a:pt x="281701" y="397531"/>
                </a:lnTo>
                <a:lnTo>
                  <a:pt x="280936" y="411964"/>
                </a:lnTo>
                <a:lnTo>
                  <a:pt x="280115" y="427439"/>
                </a:lnTo>
                <a:lnTo>
                  <a:pt x="279230" y="443364"/>
                </a:lnTo>
                <a:lnTo>
                  <a:pt x="278278" y="459147"/>
                </a:lnTo>
                <a:lnTo>
                  <a:pt x="277251" y="474193"/>
                </a:lnTo>
                <a:lnTo>
                  <a:pt x="276143" y="487910"/>
                </a:lnTo>
                <a:lnTo>
                  <a:pt x="274949" y="499705"/>
                </a:lnTo>
                <a:lnTo>
                  <a:pt x="273663" y="508985"/>
                </a:lnTo>
                <a:lnTo>
                  <a:pt x="272895" y="512889"/>
                </a:lnTo>
                <a:lnTo>
                  <a:pt x="270928" y="524175"/>
                </a:lnTo>
                <a:lnTo>
                  <a:pt x="268796" y="539159"/>
                </a:lnTo>
                <a:lnTo>
                  <a:pt x="267764" y="547446"/>
                </a:lnTo>
                <a:lnTo>
                  <a:pt x="280286" y="549129"/>
                </a:lnTo>
                <a:lnTo>
                  <a:pt x="292644" y="550847"/>
                </a:lnTo>
                <a:lnTo>
                  <a:pt x="304960" y="552506"/>
                </a:lnTo>
                <a:lnTo>
                  <a:pt x="317357" y="554014"/>
                </a:lnTo>
                <a:lnTo>
                  <a:pt x="329959" y="555276"/>
                </a:lnTo>
                <a:lnTo>
                  <a:pt x="342889" y="556201"/>
                </a:lnTo>
                <a:lnTo>
                  <a:pt x="354898" y="556666"/>
                </a:lnTo>
                <a:lnTo>
                  <a:pt x="367470" y="557096"/>
                </a:lnTo>
                <a:lnTo>
                  <a:pt x="380144" y="557747"/>
                </a:lnTo>
                <a:lnTo>
                  <a:pt x="392877" y="558449"/>
                </a:lnTo>
                <a:lnTo>
                  <a:pt x="405625" y="559032"/>
                </a:lnTo>
                <a:lnTo>
                  <a:pt x="418344" y="559325"/>
                </a:lnTo>
                <a:lnTo>
                  <a:pt x="430990" y="559158"/>
                </a:lnTo>
                <a:lnTo>
                  <a:pt x="443519" y="558361"/>
                </a:lnTo>
                <a:lnTo>
                  <a:pt x="455888" y="556764"/>
                </a:lnTo>
                <a:lnTo>
                  <a:pt x="466100" y="554685"/>
                </a:lnTo>
                <a:lnTo>
                  <a:pt x="478225" y="550309"/>
                </a:lnTo>
                <a:lnTo>
                  <a:pt x="489584" y="544934"/>
                </a:lnTo>
                <a:lnTo>
                  <a:pt x="498053" y="541667"/>
                </a:lnTo>
                <a:lnTo>
                  <a:pt x="510271" y="537373"/>
                </a:lnTo>
                <a:lnTo>
                  <a:pt x="521076" y="531671"/>
                </a:lnTo>
                <a:lnTo>
                  <a:pt x="529777" y="524713"/>
                </a:lnTo>
                <a:lnTo>
                  <a:pt x="539095" y="516430"/>
                </a:lnTo>
                <a:lnTo>
                  <a:pt x="549018" y="507944"/>
                </a:lnTo>
                <a:lnTo>
                  <a:pt x="558515" y="499221"/>
                </a:lnTo>
                <a:lnTo>
                  <a:pt x="564017" y="493356"/>
                </a:lnTo>
                <a:lnTo>
                  <a:pt x="569335" y="481268"/>
                </a:lnTo>
                <a:lnTo>
                  <a:pt x="573319" y="467513"/>
                </a:lnTo>
                <a:lnTo>
                  <a:pt x="577783" y="461124"/>
                </a:lnTo>
                <a:lnTo>
                  <a:pt x="577699" y="453687"/>
                </a:lnTo>
                <a:lnTo>
                  <a:pt x="577344" y="443146"/>
                </a:lnTo>
                <a:lnTo>
                  <a:pt x="576773" y="430183"/>
                </a:lnTo>
                <a:lnTo>
                  <a:pt x="576039" y="415478"/>
                </a:lnTo>
                <a:lnTo>
                  <a:pt x="575196" y="399712"/>
                </a:lnTo>
                <a:lnTo>
                  <a:pt x="574298" y="383567"/>
                </a:lnTo>
                <a:lnTo>
                  <a:pt x="573399" y="367722"/>
                </a:lnTo>
                <a:lnTo>
                  <a:pt x="572553" y="352858"/>
                </a:lnTo>
                <a:lnTo>
                  <a:pt x="571814" y="339657"/>
                </a:lnTo>
                <a:lnTo>
                  <a:pt x="571235" y="328799"/>
                </a:lnTo>
                <a:lnTo>
                  <a:pt x="570871" y="320966"/>
                </a:lnTo>
                <a:lnTo>
                  <a:pt x="570974" y="307197"/>
                </a:lnTo>
                <a:lnTo>
                  <a:pt x="572209" y="294666"/>
                </a:lnTo>
                <a:lnTo>
                  <a:pt x="574337" y="282464"/>
                </a:lnTo>
                <a:lnTo>
                  <a:pt x="577145" y="270254"/>
                </a:lnTo>
                <a:lnTo>
                  <a:pt x="578952" y="263220"/>
                </a:lnTo>
                <a:lnTo>
                  <a:pt x="582189" y="250773"/>
                </a:lnTo>
                <a:lnTo>
                  <a:pt x="585409" y="238391"/>
                </a:lnTo>
                <a:lnTo>
                  <a:pt x="588673" y="226133"/>
                </a:lnTo>
                <a:lnTo>
                  <a:pt x="592044" y="214061"/>
                </a:lnTo>
                <a:lnTo>
                  <a:pt x="592935" y="210997"/>
                </a:lnTo>
                <a:lnTo>
                  <a:pt x="594205" y="206717"/>
                </a:lnTo>
                <a:lnTo>
                  <a:pt x="594027" y="199555"/>
                </a:lnTo>
                <a:lnTo>
                  <a:pt x="596097" y="196049"/>
                </a:lnTo>
                <a:lnTo>
                  <a:pt x="603943" y="187536"/>
                </a:lnTo>
                <a:lnTo>
                  <a:pt x="615276" y="180013"/>
                </a:lnTo>
                <a:lnTo>
                  <a:pt x="627696" y="173361"/>
                </a:lnTo>
                <a:lnTo>
                  <a:pt x="638803" y="167460"/>
                </a:lnTo>
                <a:lnTo>
                  <a:pt x="641372" y="165912"/>
                </a:lnTo>
                <a:lnTo>
                  <a:pt x="652530" y="160452"/>
                </a:lnTo>
                <a:lnTo>
                  <a:pt x="664171" y="157261"/>
                </a:lnTo>
                <a:lnTo>
                  <a:pt x="676146" y="155462"/>
                </a:lnTo>
                <a:lnTo>
                  <a:pt x="688308" y="154175"/>
                </a:lnTo>
                <a:lnTo>
                  <a:pt x="700508" y="152521"/>
                </a:lnTo>
                <a:lnTo>
                  <a:pt x="712596" y="149623"/>
                </a:lnTo>
                <a:lnTo>
                  <a:pt x="725297" y="144689"/>
                </a:lnTo>
                <a:lnTo>
                  <a:pt x="736728" y="139133"/>
                </a:lnTo>
                <a:lnTo>
                  <a:pt x="747996" y="133221"/>
                </a:lnTo>
                <a:lnTo>
                  <a:pt x="758631" y="127838"/>
                </a:lnTo>
                <a:lnTo>
                  <a:pt x="770298" y="122636"/>
                </a:lnTo>
                <a:lnTo>
                  <a:pt x="782070" y="117862"/>
                </a:lnTo>
                <a:lnTo>
                  <a:pt x="793815" y="113116"/>
                </a:lnTo>
                <a:lnTo>
                  <a:pt x="805402" y="108001"/>
                </a:lnTo>
                <a:lnTo>
                  <a:pt x="814626" y="103289"/>
                </a:lnTo>
                <a:lnTo>
                  <a:pt x="827152" y="99381"/>
                </a:lnTo>
                <a:lnTo>
                  <a:pt x="839723" y="95595"/>
                </a:lnTo>
                <a:lnTo>
                  <a:pt x="845860" y="86702"/>
                </a:lnTo>
                <a:lnTo>
                  <a:pt x="845779" y="79463"/>
                </a:lnTo>
                <a:lnTo>
                  <a:pt x="846325" y="71920"/>
                </a:lnTo>
                <a:lnTo>
                  <a:pt x="844699" y="67614"/>
                </a:lnTo>
                <a:lnTo>
                  <a:pt x="842807" y="62623"/>
                </a:lnTo>
                <a:lnTo>
                  <a:pt x="841524" y="57340"/>
                </a:lnTo>
                <a:lnTo>
                  <a:pt x="841029" y="51854"/>
                </a:lnTo>
                <a:lnTo>
                  <a:pt x="837646" y="39621"/>
                </a:lnTo>
                <a:lnTo>
                  <a:pt x="832628" y="27666"/>
                </a:lnTo>
                <a:lnTo>
                  <a:pt x="830196" y="16979"/>
                </a:lnTo>
                <a:lnTo>
                  <a:pt x="829929" y="11442"/>
                </a:lnTo>
                <a:lnTo>
                  <a:pt x="829180" y="5715"/>
                </a:lnTo>
                <a:lnTo>
                  <a:pt x="828380" y="292"/>
                </a:lnTo>
                <a:lnTo>
                  <a:pt x="821827" y="0"/>
                </a:lnTo>
                <a:lnTo>
                  <a:pt x="819083" y="5943"/>
                </a:lnTo>
                <a:lnTo>
                  <a:pt x="814702" y="9461"/>
                </a:lnTo>
                <a:lnTo>
                  <a:pt x="804687" y="16858"/>
                </a:lnTo>
                <a:lnTo>
                  <a:pt x="793945" y="23839"/>
                </a:lnTo>
                <a:lnTo>
                  <a:pt x="782958" y="30542"/>
                </a:lnTo>
                <a:lnTo>
                  <a:pt x="765108" y="40627"/>
                </a:lnTo>
                <a:lnTo>
                  <a:pt x="753418" y="45519"/>
                </a:lnTo>
                <a:lnTo>
                  <a:pt x="741741" y="49088"/>
                </a:lnTo>
                <a:lnTo>
                  <a:pt x="729802" y="51646"/>
                </a:lnTo>
                <a:lnTo>
                  <a:pt x="717329" y="53504"/>
                </a:lnTo>
                <a:lnTo>
                  <a:pt x="704046" y="54974"/>
                </a:lnTo>
                <a:lnTo>
                  <a:pt x="688375" y="56395"/>
                </a:lnTo>
                <a:lnTo>
                  <a:pt x="675708" y="57309"/>
                </a:lnTo>
                <a:lnTo>
                  <a:pt x="662964" y="58036"/>
                </a:lnTo>
                <a:lnTo>
                  <a:pt x="650182" y="58590"/>
                </a:lnTo>
                <a:lnTo>
                  <a:pt x="637403" y="58982"/>
                </a:lnTo>
                <a:lnTo>
                  <a:pt x="624669" y="59225"/>
                </a:lnTo>
                <a:lnTo>
                  <a:pt x="603933" y="59334"/>
                </a:lnTo>
                <a:lnTo>
                  <a:pt x="595461" y="57375"/>
                </a:lnTo>
                <a:lnTo>
                  <a:pt x="583744" y="52919"/>
                </a:lnTo>
                <a:lnTo>
                  <a:pt x="570451" y="48024"/>
                </a:lnTo>
                <a:lnTo>
                  <a:pt x="557254" y="44754"/>
                </a:lnTo>
                <a:lnTo>
                  <a:pt x="545823" y="45169"/>
                </a:lnTo>
                <a:lnTo>
                  <a:pt x="544167" y="45758"/>
                </a:lnTo>
                <a:lnTo>
                  <a:pt x="547722" y="58218"/>
                </a:lnTo>
                <a:lnTo>
                  <a:pt x="546506" y="69068"/>
                </a:lnTo>
                <a:lnTo>
                  <a:pt x="541503" y="77353"/>
                </a:lnTo>
                <a:lnTo>
                  <a:pt x="533700" y="82123"/>
                </a:lnTo>
                <a:lnTo>
                  <a:pt x="524080" y="82424"/>
                </a:lnTo>
                <a:lnTo>
                  <a:pt x="520875" y="81457"/>
                </a:lnTo>
                <a:lnTo>
                  <a:pt x="520206" y="93722"/>
                </a:lnTo>
                <a:lnTo>
                  <a:pt x="518033" y="106167"/>
                </a:lnTo>
                <a:lnTo>
                  <a:pt x="515399" y="118762"/>
                </a:lnTo>
                <a:lnTo>
                  <a:pt x="513346" y="131476"/>
                </a:lnTo>
                <a:lnTo>
                  <a:pt x="513052" y="134594"/>
                </a:lnTo>
                <a:lnTo>
                  <a:pt x="511581" y="147077"/>
                </a:lnTo>
                <a:lnTo>
                  <a:pt x="508039" y="160710"/>
                </a:lnTo>
                <a:lnTo>
                  <a:pt x="501279" y="170853"/>
                </a:lnTo>
                <a:lnTo>
                  <a:pt x="492125" y="161864"/>
                </a:lnTo>
                <a:lnTo>
                  <a:pt x="483048" y="152936"/>
                </a:lnTo>
                <a:lnTo>
                  <a:pt x="474148" y="143936"/>
                </a:lnTo>
                <a:lnTo>
                  <a:pt x="465528" y="134733"/>
                </a:lnTo>
                <a:lnTo>
                  <a:pt x="457290" y="125196"/>
                </a:lnTo>
                <a:lnTo>
                  <a:pt x="449536" y="115192"/>
                </a:lnTo>
                <a:lnTo>
                  <a:pt x="442368" y="104591"/>
                </a:lnTo>
                <a:lnTo>
                  <a:pt x="435888" y="93261"/>
                </a:lnTo>
                <a:lnTo>
                  <a:pt x="433054" y="87528"/>
                </a:lnTo>
                <a:lnTo>
                  <a:pt x="427131" y="76110"/>
                </a:lnTo>
                <a:lnTo>
                  <a:pt x="420748" y="64940"/>
                </a:lnTo>
                <a:lnTo>
                  <a:pt x="414673" y="53862"/>
                </a:lnTo>
                <a:lnTo>
                  <a:pt x="411388" y="46951"/>
                </a:lnTo>
                <a:lnTo>
                  <a:pt x="407749" y="37768"/>
                </a:lnTo>
                <a:lnTo>
                  <a:pt x="405303" y="26952"/>
                </a:lnTo>
                <a:lnTo>
                  <a:pt x="406417" y="15802"/>
                </a:lnTo>
                <a:lnTo>
                  <a:pt x="413459" y="5614"/>
                </a:lnTo>
                <a:lnTo>
                  <a:pt x="416659" y="3213"/>
                </a:lnTo>
                <a:lnTo>
                  <a:pt x="400824" y="8731"/>
                </a:lnTo>
                <a:lnTo>
                  <a:pt x="391732" y="18653"/>
                </a:lnTo>
                <a:lnTo>
                  <a:pt x="386157" y="27812"/>
                </a:lnTo>
                <a:lnTo>
                  <a:pt x="385074" y="29222"/>
                </a:lnTo>
                <a:lnTo>
                  <a:pt x="375415" y="368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2" name="object 4752"/>
          <p:cNvSpPr/>
          <p:nvPr/>
        </p:nvSpPr>
        <p:spPr>
          <a:xfrm>
            <a:off x="3642591" y="1578898"/>
            <a:ext cx="846325" cy="559325"/>
          </a:xfrm>
          <a:custGeom>
            <a:avLst/>
            <a:gdLst/>
            <a:ahLst/>
            <a:cxnLst/>
            <a:rect l="l" t="t" r="r" b="b"/>
            <a:pathLst>
              <a:path w="846325" h="559325">
                <a:moveTo>
                  <a:pt x="287119" y="210947"/>
                </a:moveTo>
                <a:lnTo>
                  <a:pt x="288586" y="222972"/>
                </a:lnTo>
                <a:lnTo>
                  <a:pt x="288546" y="235638"/>
                </a:lnTo>
                <a:lnTo>
                  <a:pt x="287577" y="248589"/>
                </a:lnTo>
                <a:lnTo>
                  <a:pt x="286257" y="261464"/>
                </a:lnTo>
                <a:lnTo>
                  <a:pt x="285164" y="273905"/>
                </a:lnTo>
                <a:lnTo>
                  <a:pt x="284909" y="279031"/>
                </a:lnTo>
                <a:lnTo>
                  <a:pt x="284696" y="291696"/>
                </a:lnTo>
                <a:lnTo>
                  <a:pt x="284765" y="304396"/>
                </a:lnTo>
                <a:lnTo>
                  <a:pt x="284952" y="317109"/>
                </a:lnTo>
                <a:lnTo>
                  <a:pt x="285092" y="329815"/>
                </a:lnTo>
                <a:lnTo>
                  <a:pt x="285021" y="342493"/>
                </a:lnTo>
                <a:lnTo>
                  <a:pt x="284574" y="355121"/>
                </a:lnTo>
                <a:lnTo>
                  <a:pt x="283715" y="366420"/>
                </a:lnTo>
                <a:lnTo>
                  <a:pt x="283085" y="374166"/>
                </a:lnTo>
                <a:lnTo>
                  <a:pt x="282415" y="384734"/>
                </a:lnTo>
                <a:lnTo>
                  <a:pt x="281701" y="397531"/>
                </a:lnTo>
                <a:lnTo>
                  <a:pt x="280936" y="411964"/>
                </a:lnTo>
                <a:lnTo>
                  <a:pt x="280115" y="427439"/>
                </a:lnTo>
                <a:lnTo>
                  <a:pt x="279230" y="443364"/>
                </a:lnTo>
                <a:lnTo>
                  <a:pt x="278278" y="459147"/>
                </a:lnTo>
                <a:lnTo>
                  <a:pt x="277251" y="474193"/>
                </a:lnTo>
                <a:lnTo>
                  <a:pt x="276143" y="487910"/>
                </a:lnTo>
                <a:lnTo>
                  <a:pt x="274949" y="499705"/>
                </a:lnTo>
                <a:lnTo>
                  <a:pt x="273663" y="508985"/>
                </a:lnTo>
                <a:lnTo>
                  <a:pt x="272895" y="512889"/>
                </a:lnTo>
                <a:lnTo>
                  <a:pt x="270928" y="524175"/>
                </a:lnTo>
                <a:lnTo>
                  <a:pt x="268796" y="539159"/>
                </a:lnTo>
                <a:lnTo>
                  <a:pt x="267764" y="547446"/>
                </a:lnTo>
                <a:lnTo>
                  <a:pt x="280286" y="549129"/>
                </a:lnTo>
                <a:lnTo>
                  <a:pt x="292644" y="550847"/>
                </a:lnTo>
                <a:lnTo>
                  <a:pt x="304960" y="552506"/>
                </a:lnTo>
                <a:lnTo>
                  <a:pt x="317357" y="554014"/>
                </a:lnTo>
                <a:lnTo>
                  <a:pt x="329959" y="555276"/>
                </a:lnTo>
                <a:lnTo>
                  <a:pt x="342889" y="556201"/>
                </a:lnTo>
                <a:lnTo>
                  <a:pt x="354898" y="556666"/>
                </a:lnTo>
                <a:lnTo>
                  <a:pt x="367470" y="557096"/>
                </a:lnTo>
                <a:lnTo>
                  <a:pt x="380144" y="557747"/>
                </a:lnTo>
                <a:lnTo>
                  <a:pt x="392877" y="558449"/>
                </a:lnTo>
                <a:lnTo>
                  <a:pt x="405625" y="559032"/>
                </a:lnTo>
                <a:lnTo>
                  <a:pt x="418344" y="559325"/>
                </a:lnTo>
                <a:lnTo>
                  <a:pt x="430990" y="559158"/>
                </a:lnTo>
                <a:lnTo>
                  <a:pt x="443519" y="558361"/>
                </a:lnTo>
                <a:lnTo>
                  <a:pt x="455888" y="556764"/>
                </a:lnTo>
                <a:lnTo>
                  <a:pt x="466100" y="554685"/>
                </a:lnTo>
                <a:lnTo>
                  <a:pt x="478225" y="550309"/>
                </a:lnTo>
                <a:lnTo>
                  <a:pt x="489584" y="544934"/>
                </a:lnTo>
                <a:lnTo>
                  <a:pt x="498053" y="541667"/>
                </a:lnTo>
                <a:lnTo>
                  <a:pt x="510271" y="537373"/>
                </a:lnTo>
                <a:lnTo>
                  <a:pt x="521076" y="531671"/>
                </a:lnTo>
                <a:lnTo>
                  <a:pt x="529777" y="524713"/>
                </a:lnTo>
                <a:lnTo>
                  <a:pt x="539095" y="516430"/>
                </a:lnTo>
                <a:lnTo>
                  <a:pt x="549018" y="507944"/>
                </a:lnTo>
                <a:lnTo>
                  <a:pt x="558515" y="499221"/>
                </a:lnTo>
                <a:lnTo>
                  <a:pt x="564017" y="493356"/>
                </a:lnTo>
                <a:lnTo>
                  <a:pt x="569335" y="481268"/>
                </a:lnTo>
                <a:lnTo>
                  <a:pt x="573319" y="467513"/>
                </a:lnTo>
                <a:lnTo>
                  <a:pt x="577783" y="461124"/>
                </a:lnTo>
                <a:lnTo>
                  <a:pt x="577699" y="453687"/>
                </a:lnTo>
                <a:lnTo>
                  <a:pt x="577344" y="443146"/>
                </a:lnTo>
                <a:lnTo>
                  <a:pt x="576773" y="430183"/>
                </a:lnTo>
                <a:lnTo>
                  <a:pt x="576039" y="415478"/>
                </a:lnTo>
                <a:lnTo>
                  <a:pt x="575196" y="399712"/>
                </a:lnTo>
                <a:lnTo>
                  <a:pt x="574298" y="383567"/>
                </a:lnTo>
                <a:lnTo>
                  <a:pt x="573399" y="367722"/>
                </a:lnTo>
                <a:lnTo>
                  <a:pt x="572553" y="352858"/>
                </a:lnTo>
                <a:lnTo>
                  <a:pt x="571814" y="339657"/>
                </a:lnTo>
                <a:lnTo>
                  <a:pt x="571235" y="328799"/>
                </a:lnTo>
                <a:lnTo>
                  <a:pt x="570871" y="320966"/>
                </a:lnTo>
                <a:lnTo>
                  <a:pt x="570849" y="320395"/>
                </a:lnTo>
                <a:lnTo>
                  <a:pt x="570974" y="307197"/>
                </a:lnTo>
                <a:lnTo>
                  <a:pt x="572209" y="294666"/>
                </a:lnTo>
                <a:lnTo>
                  <a:pt x="574337" y="282464"/>
                </a:lnTo>
                <a:lnTo>
                  <a:pt x="577145" y="270254"/>
                </a:lnTo>
                <a:lnTo>
                  <a:pt x="578952" y="263220"/>
                </a:lnTo>
                <a:lnTo>
                  <a:pt x="582189" y="250773"/>
                </a:lnTo>
                <a:lnTo>
                  <a:pt x="585409" y="238391"/>
                </a:lnTo>
                <a:lnTo>
                  <a:pt x="588673" y="226133"/>
                </a:lnTo>
                <a:lnTo>
                  <a:pt x="592044" y="214061"/>
                </a:lnTo>
                <a:lnTo>
                  <a:pt x="592935" y="210997"/>
                </a:lnTo>
                <a:lnTo>
                  <a:pt x="594205" y="206717"/>
                </a:lnTo>
                <a:lnTo>
                  <a:pt x="594027" y="199555"/>
                </a:lnTo>
                <a:lnTo>
                  <a:pt x="596097" y="196049"/>
                </a:lnTo>
                <a:lnTo>
                  <a:pt x="603943" y="187536"/>
                </a:lnTo>
                <a:lnTo>
                  <a:pt x="615276" y="180013"/>
                </a:lnTo>
                <a:lnTo>
                  <a:pt x="627696" y="173361"/>
                </a:lnTo>
                <a:lnTo>
                  <a:pt x="638803" y="167460"/>
                </a:lnTo>
                <a:lnTo>
                  <a:pt x="641372" y="165912"/>
                </a:lnTo>
                <a:lnTo>
                  <a:pt x="652530" y="160452"/>
                </a:lnTo>
                <a:lnTo>
                  <a:pt x="664171" y="157261"/>
                </a:lnTo>
                <a:lnTo>
                  <a:pt x="676146" y="155462"/>
                </a:lnTo>
                <a:lnTo>
                  <a:pt x="688308" y="154175"/>
                </a:lnTo>
                <a:lnTo>
                  <a:pt x="700508" y="152521"/>
                </a:lnTo>
                <a:lnTo>
                  <a:pt x="712596" y="149623"/>
                </a:lnTo>
                <a:lnTo>
                  <a:pt x="725297" y="144689"/>
                </a:lnTo>
                <a:lnTo>
                  <a:pt x="736728" y="139133"/>
                </a:lnTo>
                <a:lnTo>
                  <a:pt x="747996" y="133221"/>
                </a:lnTo>
                <a:lnTo>
                  <a:pt x="758631" y="127838"/>
                </a:lnTo>
                <a:lnTo>
                  <a:pt x="770298" y="122636"/>
                </a:lnTo>
                <a:lnTo>
                  <a:pt x="782070" y="117862"/>
                </a:lnTo>
                <a:lnTo>
                  <a:pt x="793815" y="113116"/>
                </a:lnTo>
                <a:lnTo>
                  <a:pt x="805402" y="108001"/>
                </a:lnTo>
                <a:lnTo>
                  <a:pt x="814626" y="103289"/>
                </a:lnTo>
                <a:lnTo>
                  <a:pt x="827152" y="99381"/>
                </a:lnTo>
                <a:lnTo>
                  <a:pt x="839723" y="95595"/>
                </a:lnTo>
                <a:lnTo>
                  <a:pt x="845860" y="86702"/>
                </a:lnTo>
                <a:lnTo>
                  <a:pt x="845880" y="85674"/>
                </a:lnTo>
                <a:lnTo>
                  <a:pt x="845779" y="79463"/>
                </a:lnTo>
                <a:lnTo>
                  <a:pt x="846325" y="71920"/>
                </a:lnTo>
                <a:lnTo>
                  <a:pt x="844699" y="67614"/>
                </a:lnTo>
                <a:lnTo>
                  <a:pt x="842807" y="62623"/>
                </a:lnTo>
                <a:lnTo>
                  <a:pt x="841524" y="57340"/>
                </a:lnTo>
                <a:lnTo>
                  <a:pt x="841029" y="51854"/>
                </a:lnTo>
                <a:lnTo>
                  <a:pt x="837646" y="39621"/>
                </a:lnTo>
                <a:lnTo>
                  <a:pt x="832628" y="27666"/>
                </a:lnTo>
                <a:lnTo>
                  <a:pt x="830196" y="16979"/>
                </a:lnTo>
                <a:lnTo>
                  <a:pt x="829929" y="11442"/>
                </a:lnTo>
                <a:lnTo>
                  <a:pt x="829180" y="5715"/>
                </a:lnTo>
                <a:lnTo>
                  <a:pt x="828380" y="292"/>
                </a:lnTo>
                <a:lnTo>
                  <a:pt x="821827" y="0"/>
                </a:lnTo>
                <a:lnTo>
                  <a:pt x="819083" y="5943"/>
                </a:lnTo>
                <a:lnTo>
                  <a:pt x="814702" y="9461"/>
                </a:lnTo>
                <a:lnTo>
                  <a:pt x="804687" y="16858"/>
                </a:lnTo>
                <a:lnTo>
                  <a:pt x="793945" y="23839"/>
                </a:lnTo>
                <a:lnTo>
                  <a:pt x="782958" y="30542"/>
                </a:lnTo>
                <a:lnTo>
                  <a:pt x="765108" y="40627"/>
                </a:lnTo>
                <a:lnTo>
                  <a:pt x="753418" y="45519"/>
                </a:lnTo>
                <a:lnTo>
                  <a:pt x="741741" y="49088"/>
                </a:lnTo>
                <a:lnTo>
                  <a:pt x="729802" y="51646"/>
                </a:lnTo>
                <a:lnTo>
                  <a:pt x="717329" y="53504"/>
                </a:lnTo>
                <a:lnTo>
                  <a:pt x="704046" y="54974"/>
                </a:lnTo>
                <a:lnTo>
                  <a:pt x="688375" y="56395"/>
                </a:lnTo>
                <a:lnTo>
                  <a:pt x="675708" y="57309"/>
                </a:lnTo>
                <a:lnTo>
                  <a:pt x="662964" y="58036"/>
                </a:lnTo>
                <a:lnTo>
                  <a:pt x="650182" y="58590"/>
                </a:lnTo>
                <a:lnTo>
                  <a:pt x="637403" y="58982"/>
                </a:lnTo>
                <a:lnTo>
                  <a:pt x="624669" y="59225"/>
                </a:lnTo>
                <a:lnTo>
                  <a:pt x="612019" y="59332"/>
                </a:lnTo>
                <a:lnTo>
                  <a:pt x="603933" y="59334"/>
                </a:lnTo>
                <a:lnTo>
                  <a:pt x="595461" y="57375"/>
                </a:lnTo>
                <a:lnTo>
                  <a:pt x="583744" y="52919"/>
                </a:lnTo>
                <a:lnTo>
                  <a:pt x="570451" y="48024"/>
                </a:lnTo>
                <a:lnTo>
                  <a:pt x="557254" y="44754"/>
                </a:lnTo>
                <a:lnTo>
                  <a:pt x="545823" y="45169"/>
                </a:lnTo>
                <a:lnTo>
                  <a:pt x="544167" y="45758"/>
                </a:lnTo>
                <a:lnTo>
                  <a:pt x="547722" y="58218"/>
                </a:lnTo>
                <a:lnTo>
                  <a:pt x="546506" y="69068"/>
                </a:lnTo>
                <a:lnTo>
                  <a:pt x="541503" y="77353"/>
                </a:lnTo>
                <a:lnTo>
                  <a:pt x="533700" y="82123"/>
                </a:lnTo>
                <a:lnTo>
                  <a:pt x="524080" y="82424"/>
                </a:lnTo>
                <a:lnTo>
                  <a:pt x="520875" y="81457"/>
                </a:lnTo>
                <a:lnTo>
                  <a:pt x="520206" y="93722"/>
                </a:lnTo>
                <a:lnTo>
                  <a:pt x="518033" y="106167"/>
                </a:lnTo>
                <a:lnTo>
                  <a:pt x="515399" y="118762"/>
                </a:lnTo>
                <a:lnTo>
                  <a:pt x="513346" y="131476"/>
                </a:lnTo>
                <a:lnTo>
                  <a:pt x="513052" y="134594"/>
                </a:lnTo>
                <a:lnTo>
                  <a:pt x="511581" y="147077"/>
                </a:lnTo>
                <a:lnTo>
                  <a:pt x="508039" y="160710"/>
                </a:lnTo>
                <a:lnTo>
                  <a:pt x="501279" y="170853"/>
                </a:lnTo>
                <a:lnTo>
                  <a:pt x="492125" y="161864"/>
                </a:lnTo>
                <a:lnTo>
                  <a:pt x="483048" y="152936"/>
                </a:lnTo>
                <a:lnTo>
                  <a:pt x="474148" y="143936"/>
                </a:lnTo>
                <a:lnTo>
                  <a:pt x="465528" y="134733"/>
                </a:lnTo>
                <a:lnTo>
                  <a:pt x="457290" y="125196"/>
                </a:lnTo>
                <a:lnTo>
                  <a:pt x="449536" y="115192"/>
                </a:lnTo>
                <a:lnTo>
                  <a:pt x="442368" y="104591"/>
                </a:lnTo>
                <a:lnTo>
                  <a:pt x="435888" y="93261"/>
                </a:lnTo>
                <a:lnTo>
                  <a:pt x="433054" y="87528"/>
                </a:lnTo>
                <a:lnTo>
                  <a:pt x="427131" y="76110"/>
                </a:lnTo>
                <a:lnTo>
                  <a:pt x="420748" y="64940"/>
                </a:lnTo>
                <a:lnTo>
                  <a:pt x="414673" y="53862"/>
                </a:lnTo>
                <a:lnTo>
                  <a:pt x="411388" y="46951"/>
                </a:lnTo>
                <a:lnTo>
                  <a:pt x="407749" y="37768"/>
                </a:lnTo>
                <a:lnTo>
                  <a:pt x="405303" y="26952"/>
                </a:lnTo>
                <a:lnTo>
                  <a:pt x="406417" y="15802"/>
                </a:lnTo>
                <a:lnTo>
                  <a:pt x="413459" y="5614"/>
                </a:lnTo>
                <a:lnTo>
                  <a:pt x="416659" y="3213"/>
                </a:lnTo>
                <a:lnTo>
                  <a:pt x="400824" y="8731"/>
                </a:lnTo>
                <a:lnTo>
                  <a:pt x="391732" y="18653"/>
                </a:lnTo>
                <a:lnTo>
                  <a:pt x="386157" y="27812"/>
                </a:lnTo>
                <a:lnTo>
                  <a:pt x="385074" y="29222"/>
                </a:lnTo>
                <a:lnTo>
                  <a:pt x="375415" y="36827"/>
                </a:lnTo>
                <a:lnTo>
                  <a:pt x="363484" y="42563"/>
                </a:lnTo>
                <a:lnTo>
                  <a:pt x="357438" y="44945"/>
                </a:lnTo>
                <a:lnTo>
                  <a:pt x="345398" y="48849"/>
                </a:lnTo>
                <a:lnTo>
                  <a:pt x="332990" y="51842"/>
                </a:lnTo>
                <a:lnTo>
                  <a:pt x="320503" y="54366"/>
                </a:lnTo>
                <a:lnTo>
                  <a:pt x="317649" y="54927"/>
                </a:lnTo>
                <a:lnTo>
                  <a:pt x="305135" y="57687"/>
                </a:lnTo>
                <a:lnTo>
                  <a:pt x="292819" y="60806"/>
                </a:lnTo>
                <a:lnTo>
                  <a:pt x="280593" y="64056"/>
                </a:lnTo>
                <a:lnTo>
                  <a:pt x="268352" y="67205"/>
                </a:lnTo>
                <a:lnTo>
                  <a:pt x="255987" y="70025"/>
                </a:lnTo>
                <a:lnTo>
                  <a:pt x="250936" y="71018"/>
                </a:lnTo>
                <a:lnTo>
                  <a:pt x="243270" y="72006"/>
                </a:lnTo>
                <a:lnTo>
                  <a:pt x="231576" y="73028"/>
                </a:lnTo>
                <a:lnTo>
                  <a:pt x="217103" y="74106"/>
                </a:lnTo>
                <a:lnTo>
                  <a:pt x="201097" y="75261"/>
                </a:lnTo>
                <a:lnTo>
                  <a:pt x="184806" y="76514"/>
                </a:lnTo>
                <a:lnTo>
                  <a:pt x="169479" y="77885"/>
                </a:lnTo>
                <a:lnTo>
                  <a:pt x="156362" y="79395"/>
                </a:lnTo>
                <a:lnTo>
                  <a:pt x="146702" y="81067"/>
                </a:lnTo>
                <a:lnTo>
                  <a:pt x="143570" y="81965"/>
                </a:lnTo>
                <a:lnTo>
                  <a:pt x="136942" y="85621"/>
                </a:lnTo>
                <a:lnTo>
                  <a:pt x="128775" y="91959"/>
                </a:lnTo>
                <a:lnTo>
                  <a:pt x="119455" y="100354"/>
                </a:lnTo>
                <a:lnTo>
                  <a:pt x="109367" y="110185"/>
                </a:lnTo>
                <a:lnTo>
                  <a:pt x="98897" y="120829"/>
                </a:lnTo>
                <a:lnTo>
                  <a:pt x="88431" y="131663"/>
                </a:lnTo>
                <a:lnTo>
                  <a:pt x="78354" y="142064"/>
                </a:lnTo>
                <a:lnTo>
                  <a:pt x="76476" y="143979"/>
                </a:lnTo>
                <a:lnTo>
                  <a:pt x="67664" y="152949"/>
                </a:lnTo>
                <a:lnTo>
                  <a:pt x="58742" y="161949"/>
                </a:lnTo>
                <a:lnTo>
                  <a:pt x="49656" y="170877"/>
                </a:lnTo>
                <a:lnTo>
                  <a:pt x="40349" y="179636"/>
                </a:lnTo>
                <a:lnTo>
                  <a:pt x="35951" y="183603"/>
                </a:lnTo>
                <a:lnTo>
                  <a:pt x="26059" y="191335"/>
                </a:lnTo>
                <a:lnTo>
                  <a:pt x="15215" y="199388"/>
                </a:lnTo>
                <a:lnTo>
                  <a:pt x="5876" y="207962"/>
                </a:lnTo>
                <a:lnTo>
                  <a:pt x="3223" y="211416"/>
                </a:lnTo>
                <a:lnTo>
                  <a:pt x="0" y="221338"/>
                </a:lnTo>
                <a:lnTo>
                  <a:pt x="1306" y="232512"/>
                </a:lnTo>
                <a:lnTo>
                  <a:pt x="5827" y="244023"/>
                </a:lnTo>
                <a:lnTo>
                  <a:pt x="12249" y="254956"/>
                </a:lnTo>
                <a:lnTo>
                  <a:pt x="19256" y="264393"/>
                </a:lnTo>
                <a:lnTo>
                  <a:pt x="23936" y="269760"/>
                </a:lnTo>
                <a:lnTo>
                  <a:pt x="32569" y="277054"/>
                </a:lnTo>
                <a:lnTo>
                  <a:pt x="43574" y="283359"/>
                </a:lnTo>
                <a:lnTo>
                  <a:pt x="55863" y="288032"/>
                </a:lnTo>
                <a:lnTo>
                  <a:pt x="68345" y="290427"/>
                </a:lnTo>
                <a:lnTo>
                  <a:pt x="79932" y="289900"/>
                </a:lnTo>
                <a:lnTo>
                  <a:pt x="85849" y="287985"/>
                </a:lnTo>
                <a:lnTo>
                  <a:pt x="96579" y="281810"/>
                </a:lnTo>
                <a:lnTo>
                  <a:pt x="106505" y="274075"/>
                </a:lnTo>
                <a:lnTo>
                  <a:pt x="115858" y="265250"/>
                </a:lnTo>
                <a:lnTo>
                  <a:pt x="124871" y="255810"/>
                </a:lnTo>
                <a:lnTo>
                  <a:pt x="133776" y="246225"/>
                </a:lnTo>
                <a:lnTo>
                  <a:pt x="142805" y="236968"/>
                </a:lnTo>
                <a:lnTo>
                  <a:pt x="152192" y="228511"/>
                </a:lnTo>
                <a:lnTo>
                  <a:pt x="157540" y="224409"/>
                </a:lnTo>
                <a:lnTo>
                  <a:pt x="165018" y="221353"/>
                </a:lnTo>
                <a:lnTo>
                  <a:pt x="176219" y="219455"/>
                </a:lnTo>
                <a:lnTo>
                  <a:pt x="189976" y="218441"/>
                </a:lnTo>
                <a:lnTo>
                  <a:pt x="205123" y="218038"/>
                </a:lnTo>
                <a:lnTo>
                  <a:pt x="220495" y="217974"/>
                </a:lnTo>
                <a:lnTo>
                  <a:pt x="234925" y="217977"/>
                </a:lnTo>
                <a:lnTo>
                  <a:pt x="247248" y="217774"/>
                </a:lnTo>
                <a:lnTo>
                  <a:pt x="254022" y="217360"/>
                </a:lnTo>
                <a:lnTo>
                  <a:pt x="266610" y="217217"/>
                </a:lnTo>
                <a:lnTo>
                  <a:pt x="280731" y="216239"/>
                </a:lnTo>
                <a:lnTo>
                  <a:pt x="287322" y="213067"/>
                </a:lnTo>
                <a:lnTo>
                  <a:pt x="287119" y="210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3" name="object 4753"/>
          <p:cNvSpPr/>
          <p:nvPr/>
        </p:nvSpPr>
        <p:spPr>
          <a:xfrm>
            <a:off x="3636471" y="1785650"/>
            <a:ext cx="94263" cy="83219"/>
          </a:xfrm>
          <a:custGeom>
            <a:avLst/>
            <a:gdLst/>
            <a:ahLst/>
            <a:cxnLst/>
            <a:rect l="l" t="t" r="r" b="b"/>
            <a:pathLst>
              <a:path w="94263" h="83219">
                <a:moveTo>
                  <a:pt x="4550" y="15330"/>
                </a:moveTo>
                <a:lnTo>
                  <a:pt x="1768" y="16460"/>
                </a:lnTo>
                <a:lnTo>
                  <a:pt x="0" y="21068"/>
                </a:lnTo>
                <a:lnTo>
                  <a:pt x="1484" y="31982"/>
                </a:lnTo>
                <a:lnTo>
                  <a:pt x="7334" y="42695"/>
                </a:lnTo>
                <a:lnTo>
                  <a:pt x="13732" y="51842"/>
                </a:lnTo>
                <a:lnTo>
                  <a:pt x="13898" y="52085"/>
                </a:lnTo>
                <a:lnTo>
                  <a:pt x="22132" y="62433"/>
                </a:lnTo>
                <a:lnTo>
                  <a:pt x="31699" y="70392"/>
                </a:lnTo>
                <a:lnTo>
                  <a:pt x="43602" y="75922"/>
                </a:lnTo>
                <a:lnTo>
                  <a:pt x="47550" y="77196"/>
                </a:lnTo>
                <a:lnTo>
                  <a:pt x="59404" y="80680"/>
                </a:lnTo>
                <a:lnTo>
                  <a:pt x="72762" y="83219"/>
                </a:lnTo>
                <a:lnTo>
                  <a:pt x="84837" y="82742"/>
                </a:lnTo>
                <a:lnTo>
                  <a:pt x="92840" y="77179"/>
                </a:lnTo>
                <a:lnTo>
                  <a:pt x="94263" y="72848"/>
                </a:lnTo>
                <a:lnTo>
                  <a:pt x="92241" y="60866"/>
                </a:lnTo>
                <a:lnTo>
                  <a:pt x="86719" y="50598"/>
                </a:lnTo>
                <a:lnTo>
                  <a:pt x="77731" y="38063"/>
                </a:lnTo>
                <a:lnTo>
                  <a:pt x="69531" y="27711"/>
                </a:lnTo>
                <a:lnTo>
                  <a:pt x="60705" y="18017"/>
                </a:lnTo>
                <a:lnTo>
                  <a:pt x="51476" y="9818"/>
                </a:lnTo>
                <a:lnTo>
                  <a:pt x="48612" y="7876"/>
                </a:lnTo>
                <a:lnTo>
                  <a:pt x="38342" y="3065"/>
                </a:lnTo>
                <a:lnTo>
                  <a:pt x="26327" y="0"/>
                </a:lnTo>
                <a:lnTo>
                  <a:pt x="15041" y="84"/>
                </a:lnTo>
                <a:lnTo>
                  <a:pt x="6957" y="4726"/>
                </a:lnTo>
                <a:lnTo>
                  <a:pt x="4550" y="153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4" name="object 4754"/>
          <p:cNvSpPr/>
          <p:nvPr/>
        </p:nvSpPr>
        <p:spPr>
          <a:xfrm>
            <a:off x="3636471" y="1785650"/>
            <a:ext cx="94263" cy="83219"/>
          </a:xfrm>
          <a:custGeom>
            <a:avLst/>
            <a:gdLst/>
            <a:ahLst/>
            <a:cxnLst/>
            <a:rect l="l" t="t" r="r" b="b"/>
            <a:pathLst>
              <a:path w="94263" h="83219">
                <a:moveTo>
                  <a:pt x="4550" y="15330"/>
                </a:moveTo>
                <a:lnTo>
                  <a:pt x="6957" y="4726"/>
                </a:lnTo>
                <a:lnTo>
                  <a:pt x="15041" y="84"/>
                </a:lnTo>
                <a:lnTo>
                  <a:pt x="26327" y="0"/>
                </a:lnTo>
                <a:lnTo>
                  <a:pt x="38342" y="3065"/>
                </a:lnTo>
                <a:lnTo>
                  <a:pt x="48612" y="7876"/>
                </a:lnTo>
                <a:lnTo>
                  <a:pt x="51476" y="9818"/>
                </a:lnTo>
                <a:lnTo>
                  <a:pt x="60705" y="18017"/>
                </a:lnTo>
                <a:lnTo>
                  <a:pt x="69531" y="27711"/>
                </a:lnTo>
                <a:lnTo>
                  <a:pt x="77731" y="38063"/>
                </a:lnTo>
                <a:lnTo>
                  <a:pt x="85080" y="48238"/>
                </a:lnTo>
                <a:lnTo>
                  <a:pt x="92241" y="60866"/>
                </a:lnTo>
                <a:lnTo>
                  <a:pt x="94263" y="72848"/>
                </a:lnTo>
                <a:lnTo>
                  <a:pt x="92840" y="77179"/>
                </a:lnTo>
                <a:lnTo>
                  <a:pt x="84837" y="82742"/>
                </a:lnTo>
                <a:lnTo>
                  <a:pt x="72762" y="83219"/>
                </a:lnTo>
                <a:lnTo>
                  <a:pt x="59404" y="80680"/>
                </a:lnTo>
                <a:lnTo>
                  <a:pt x="47550" y="77196"/>
                </a:lnTo>
                <a:lnTo>
                  <a:pt x="43602" y="75922"/>
                </a:lnTo>
                <a:lnTo>
                  <a:pt x="31699" y="70392"/>
                </a:lnTo>
                <a:lnTo>
                  <a:pt x="22132" y="62433"/>
                </a:lnTo>
                <a:lnTo>
                  <a:pt x="13898" y="52085"/>
                </a:lnTo>
                <a:lnTo>
                  <a:pt x="13732" y="51842"/>
                </a:lnTo>
                <a:lnTo>
                  <a:pt x="7334" y="42695"/>
                </a:lnTo>
                <a:lnTo>
                  <a:pt x="1484" y="31982"/>
                </a:lnTo>
                <a:lnTo>
                  <a:pt x="0" y="21068"/>
                </a:lnTo>
                <a:lnTo>
                  <a:pt x="1768" y="16460"/>
                </a:lnTo>
                <a:lnTo>
                  <a:pt x="4550" y="153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5" name="object 4755"/>
          <p:cNvSpPr/>
          <p:nvPr/>
        </p:nvSpPr>
        <p:spPr>
          <a:xfrm>
            <a:off x="3562369" y="1790260"/>
            <a:ext cx="163113" cy="173494"/>
          </a:xfrm>
          <a:custGeom>
            <a:avLst/>
            <a:gdLst/>
            <a:ahLst/>
            <a:cxnLst/>
            <a:rect l="l" t="t" r="r" b="b"/>
            <a:pathLst>
              <a:path w="163113" h="173494">
                <a:moveTo>
                  <a:pt x="15764" y="89148"/>
                </a:moveTo>
                <a:lnTo>
                  <a:pt x="10572" y="100143"/>
                </a:lnTo>
                <a:lnTo>
                  <a:pt x="5826" y="111709"/>
                </a:lnTo>
                <a:lnTo>
                  <a:pt x="2107" y="123128"/>
                </a:lnTo>
                <a:lnTo>
                  <a:pt x="0" y="133677"/>
                </a:lnTo>
                <a:lnTo>
                  <a:pt x="85" y="142637"/>
                </a:lnTo>
                <a:lnTo>
                  <a:pt x="2947" y="149286"/>
                </a:lnTo>
                <a:lnTo>
                  <a:pt x="9167" y="152905"/>
                </a:lnTo>
                <a:lnTo>
                  <a:pt x="18142" y="152971"/>
                </a:lnTo>
                <a:lnTo>
                  <a:pt x="24177" y="165458"/>
                </a:lnTo>
                <a:lnTo>
                  <a:pt x="33924" y="172858"/>
                </a:lnTo>
                <a:lnTo>
                  <a:pt x="38119" y="173494"/>
                </a:lnTo>
                <a:lnTo>
                  <a:pt x="50974" y="172004"/>
                </a:lnTo>
                <a:lnTo>
                  <a:pt x="61886" y="165428"/>
                </a:lnTo>
                <a:lnTo>
                  <a:pt x="63786" y="163283"/>
                </a:lnTo>
                <a:lnTo>
                  <a:pt x="69939" y="152040"/>
                </a:lnTo>
                <a:lnTo>
                  <a:pt x="72782" y="139627"/>
                </a:lnTo>
                <a:lnTo>
                  <a:pt x="73006" y="138252"/>
                </a:lnTo>
                <a:lnTo>
                  <a:pt x="79196" y="123491"/>
                </a:lnTo>
                <a:lnTo>
                  <a:pt x="85174" y="114326"/>
                </a:lnTo>
                <a:lnTo>
                  <a:pt x="85287" y="114173"/>
                </a:lnTo>
                <a:lnTo>
                  <a:pt x="121177" y="109918"/>
                </a:lnTo>
                <a:lnTo>
                  <a:pt x="121208" y="97904"/>
                </a:lnTo>
                <a:lnTo>
                  <a:pt x="125255" y="89049"/>
                </a:lnTo>
                <a:lnTo>
                  <a:pt x="133658" y="79129"/>
                </a:lnTo>
                <a:lnTo>
                  <a:pt x="140608" y="71285"/>
                </a:lnTo>
                <a:lnTo>
                  <a:pt x="149802" y="62747"/>
                </a:lnTo>
                <a:lnTo>
                  <a:pt x="160211" y="53237"/>
                </a:lnTo>
                <a:lnTo>
                  <a:pt x="163113" y="49606"/>
                </a:lnTo>
                <a:lnTo>
                  <a:pt x="156864" y="38430"/>
                </a:lnTo>
                <a:lnTo>
                  <a:pt x="151200" y="32004"/>
                </a:lnTo>
                <a:lnTo>
                  <a:pt x="142142" y="21703"/>
                </a:lnTo>
                <a:lnTo>
                  <a:pt x="132749" y="11806"/>
                </a:lnTo>
                <a:lnTo>
                  <a:pt x="123295" y="3833"/>
                </a:lnTo>
                <a:lnTo>
                  <a:pt x="117164" y="368"/>
                </a:lnTo>
                <a:lnTo>
                  <a:pt x="113316" y="0"/>
                </a:lnTo>
                <a:lnTo>
                  <a:pt x="109011" y="6337"/>
                </a:lnTo>
                <a:lnTo>
                  <a:pt x="101200" y="10896"/>
                </a:lnTo>
                <a:lnTo>
                  <a:pt x="94545" y="16167"/>
                </a:lnTo>
                <a:lnTo>
                  <a:pt x="84659" y="24133"/>
                </a:lnTo>
                <a:lnTo>
                  <a:pt x="75006" y="32216"/>
                </a:lnTo>
                <a:lnTo>
                  <a:pt x="67710" y="38595"/>
                </a:lnTo>
                <a:lnTo>
                  <a:pt x="56879" y="46035"/>
                </a:lnTo>
                <a:lnTo>
                  <a:pt x="45919" y="51632"/>
                </a:lnTo>
                <a:lnTo>
                  <a:pt x="35618" y="58346"/>
                </a:lnTo>
                <a:lnTo>
                  <a:pt x="28188" y="66802"/>
                </a:lnTo>
                <a:lnTo>
                  <a:pt x="25155" y="71757"/>
                </a:lnTo>
                <a:lnTo>
                  <a:pt x="20819" y="79446"/>
                </a:lnTo>
                <a:lnTo>
                  <a:pt x="15764" y="8914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6" name="object 4756"/>
          <p:cNvSpPr/>
          <p:nvPr/>
        </p:nvSpPr>
        <p:spPr>
          <a:xfrm>
            <a:off x="3562369" y="1790260"/>
            <a:ext cx="163113" cy="173494"/>
          </a:xfrm>
          <a:custGeom>
            <a:avLst/>
            <a:gdLst/>
            <a:ahLst/>
            <a:cxnLst/>
            <a:rect l="l" t="t" r="r" b="b"/>
            <a:pathLst>
              <a:path w="163113" h="173494">
                <a:moveTo>
                  <a:pt x="113316" y="0"/>
                </a:moveTo>
                <a:lnTo>
                  <a:pt x="109011" y="6337"/>
                </a:lnTo>
                <a:lnTo>
                  <a:pt x="101200" y="10896"/>
                </a:lnTo>
                <a:lnTo>
                  <a:pt x="94545" y="16167"/>
                </a:lnTo>
                <a:lnTo>
                  <a:pt x="84659" y="24133"/>
                </a:lnTo>
                <a:lnTo>
                  <a:pt x="75006" y="32216"/>
                </a:lnTo>
                <a:lnTo>
                  <a:pt x="67710" y="38595"/>
                </a:lnTo>
                <a:lnTo>
                  <a:pt x="56879" y="46035"/>
                </a:lnTo>
                <a:lnTo>
                  <a:pt x="45919" y="51632"/>
                </a:lnTo>
                <a:lnTo>
                  <a:pt x="35618" y="58346"/>
                </a:lnTo>
                <a:lnTo>
                  <a:pt x="28188" y="66802"/>
                </a:lnTo>
                <a:lnTo>
                  <a:pt x="25155" y="71757"/>
                </a:lnTo>
                <a:lnTo>
                  <a:pt x="20819" y="79446"/>
                </a:lnTo>
                <a:lnTo>
                  <a:pt x="15764" y="89148"/>
                </a:lnTo>
                <a:lnTo>
                  <a:pt x="10572" y="100143"/>
                </a:lnTo>
                <a:lnTo>
                  <a:pt x="5826" y="111709"/>
                </a:lnTo>
                <a:lnTo>
                  <a:pt x="2107" y="123128"/>
                </a:lnTo>
                <a:lnTo>
                  <a:pt x="0" y="133677"/>
                </a:lnTo>
                <a:lnTo>
                  <a:pt x="85" y="142637"/>
                </a:lnTo>
                <a:lnTo>
                  <a:pt x="2947" y="149286"/>
                </a:lnTo>
                <a:lnTo>
                  <a:pt x="9167" y="152905"/>
                </a:lnTo>
                <a:lnTo>
                  <a:pt x="18142" y="152971"/>
                </a:lnTo>
                <a:lnTo>
                  <a:pt x="24177" y="165458"/>
                </a:lnTo>
                <a:lnTo>
                  <a:pt x="33924" y="172858"/>
                </a:lnTo>
                <a:lnTo>
                  <a:pt x="38119" y="173494"/>
                </a:lnTo>
                <a:lnTo>
                  <a:pt x="50974" y="172004"/>
                </a:lnTo>
                <a:lnTo>
                  <a:pt x="61886" y="165428"/>
                </a:lnTo>
                <a:lnTo>
                  <a:pt x="63786" y="163283"/>
                </a:lnTo>
                <a:lnTo>
                  <a:pt x="69939" y="152040"/>
                </a:lnTo>
                <a:lnTo>
                  <a:pt x="72782" y="139627"/>
                </a:lnTo>
                <a:lnTo>
                  <a:pt x="73006" y="138252"/>
                </a:lnTo>
                <a:lnTo>
                  <a:pt x="79196" y="123491"/>
                </a:lnTo>
                <a:lnTo>
                  <a:pt x="85174" y="114326"/>
                </a:lnTo>
                <a:lnTo>
                  <a:pt x="85287" y="114173"/>
                </a:lnTo>
                <a:lnTo>
                  <a:pt x="121177" y="109918"/>
                </a:lnTo>
                <a:lnTo>
                  <a:pt x="121208" y="97904"/>
                </a:lnTo>
                <a:lnTo>
                  <a:pt x="125255" y="89049"/>
                </a:lnTo>
                <a:lnTo>
                  <a:pt x="133658" y="79129"/>
                </a:lnTo>
                <a:lnTo>
                  <a:pt x="140608" y="71285"/>
                </a:lnTo>
                <a:lnTo>
                  <a:pt x="149802" y="62747"/>
                </a:lnTo>
                <a:lnTo>
                  <a:pt x="160211" y="53237"/>
                </a:lnTo>
                <a:lnTo>
                  <a:pt x="163113" y="49606"/>
                </a:lnTo>
                <a:lnTo>
                  <a:pt x="156864" y="38430"/>
                </a:lnTo>
                <a:lnTo>
                  <a:pt x="151200" y="32004"/>
                </a:lnTo>
                <a:lnTo>
                  <a:pt x="142142" y="21703"/>
                </a:lnTo>
                <a:lnTo>
                  <a:pt x="132749" y="11806"/>
                </a:lnTo>
                <a:lnTo>
                  <a:pt x="123295" y="3833"/>
                </a:lnTo>
                <a:lnTo>
                  <a:pt x="117164" y="368"/>
                </a:lnTo>
                <a:lnTo>
                  <a:pt x="1133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7" name="object 4757"/>
          <p:cNvSpPr/>
          <p:nvPr/>
        </p:nvSpPr>
        <p:spPr>
          <a:xfrm>
            <a:off x="3640468" y="1876455"/>
            <a:ext cx="33807" cy="38582"/>
          </a:xfrm>
          <a:custGeom>
            <a:avLst/>
            <a:gdLst/>
            <a:ahLst/>
            <a:cxnLst/>
            <a:rect l="l" t="t" r="r" b="b"/>
            <a:pathLst>
              <a:path w="33807" h="38582">
                <a:moveTo>
                  <a:pt x="0" y="38582"/>
                </a:moveTo>
                <a:lnTo>
                  <a:pt x="6992" y="28174"/>
                </a:lnTo>
                <a:lnTo>
                  <a:pt x="16409" y="19536"/>
                </a:lnTo>
                <a:lnTo>
                  <a:pt x="26017" y="10893"/>
                </a:lnTo>
                <a:lnTo>
                  <a:pt x="33582" y="470"/>
                </a:lnTo>
                <a:lnTo>
                  <a:pt x="338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8" name="object 4758"/>
          <p:cNvSpPr/>
          <p:nvPr/>
        </p:nvSpPr>
        <p:spPr>
          <a:xfrm>
            <a:off x="3612045" y="1891061"/>
            <a:ext cx="16586" cy="61671"/>
          </a:xfrm>
          <a:custGeom>
            <a:avLst/>
            <a:gdLst/>
            <a:ahLst/>
            <a:cxnLst/>
            <a:rect l="l" t="t" r="r" b="b"/>
            <a:pathLst>
              <a:path w="16586" h="61671">
                <a:moveTo>
                  <a:pt x="16586" y="0"/>
                </a:moveTo>
                <a:lnTo>
                  <a:pt x="10966" y="11415"/>
                </a:lnTo>
                <a:lnTo>
                  <a:pt x="5139" y="22752"/>
                </a:lnTo>
                <a:lnTo>
                  <a:pt x="1638" y="31521"/>
                </a:lnTo>
                <a:lnTo>
                  <a:pt x="0" y="36652"/>
                </a:lnTo>
                <a:lnTo>
                  <a:pt x="1155" y="40766"/>
                </a:lnTo>
                <a:lnTo>
                  <a:pt x="2920" y="45618"/>
                </a:lnTo>
                <a:lnTo>
                  <a:pt x="3860" y="48196"/>
                </a:lnTo>
                <a:lnTo>
                  <a:pt x="5054" y="50685"/>
                </a:lnTo>
                <a:lnTo>
                  <a:pt x="6057" y="53174"/>
                </a:lnTo>
                <a:lnTo>
                  <a:pt x="7061" y="55651"/>
                </a:lnTo>
                <a:lnTo>
                  <a:pt x="6896" y="59677"/>
                </a:lnTo>
                <a:lnTo>
                  <a:pt x="8915" y="616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9" name="object 4759"/>
          <p:cNvSpPr/>
          <p:nvPr/>
        </p:nvSpPr>
        <p:spPr>
          <a:xfrm>
            <a:off x="3592639" y="1891582"/>
            <a:ext cx="14516" cy="62191"/>
          </a:xfrm>
          <a:custGeom>
            <a:avLst/>
            <a:gdLst/>
            <a:ahLst/>
            <a:cxnLst/>
            <a:rect l="l" t="t" r="r" b="b"/>
            <a:pathLst>
              <a:path w="14516" h="62191">
                <a:moveTo>
                  <a:pt x="14516" y="0"/>
                </a:moveTo>
                <a:lnTo>
                  <a:pt x="12090" y="5702"/>
                </a:lnTo>
                <a:lnTo>
                  <a:pt x="9664" y="11404"/>
                </a:lnTo>
                <a:lnTo>
                  <a:pt x="7239" y="17094"/>
                </a:lnTo>
                <a:lnTo>
                  <a:pt x="5168" y="21970"/>
                </a:lnTo>
                <a:lnTo>
                  <a:pt x="1460" y="27889"/>
                </a:lnTo>
                <a:lnTo>
                  <a:pt x="406" y="33096"/>
                </a:lnTo>
                <a:lnTo>
                  <a:pt x="0" y="35178"/>
                </a:lnTo>
                <a:lnTo>
                  <a:pt x="660" y="37947"/>
                </a:lnTo>
                <a:lnTo>
                  <a:pt x="914" y="40157"/>
                </a:lnTo>
                <a:lnTo>
                  <a:pt x="1295" y="43319"/>
                </a:lnTo>
                <a:lnTo>
                  <a:pt x="977" y="47624"/>
                </a:lnTo>
                <a:lnTo>
                  <a:pt x="2133" y="50482"/>
                </a:lnTo>
                <a:lnTo>
                  <a:pt x="3035" y="52743"/>
                </a:lnTo>
                <a:lnTo>
                  <a:pt x="4102" y="54076"/>
                </a:lnTo>
                <a:lnTo>
                  <a:pt x="4762" y="56553"/>
                </a:lnTo>
                <a:lnTo>
                  <a:pt x="5257" y="58419"/>
                </a:lnTo>
                <a:lnTo>
                  <a:pt x="5676" y="60363"/>
                </a:lnTo>
                <a:lnTo>
                  <a:pt x="6223" y="621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0" name="object 4760"/>
          <p:cNvSpPr/>
          <p:nvPr/>
        </p:nvSpPr>
        <p:spPr>
          <a:xfrm>
            <a:off x="3577523" y="1891734"/>
            <a:ext cx="11789" cy="47853"/>
          </a:xfrm>
          <a:custGeom>
            <a:avLst/>
            <a:gdLst/>
            <a:ahLst/>
            <a:cxnLst/>
            <a:rect l="l" t="t" r="r" b="b"/>
            <a:pathLst>
              <a:path w="11789" h="47853">
                <a:moveTo>
                  <a:pt x="715" y="47853"/>
                </a:moveTo>
                <a:lnTo>
                  <a:pt x="0" y="35319"/>
                </a:lnTo>
                <a:lnTo>
                  <a:pt x="211" y="23390"/>
                </a:lnTo>
                <a:lnTo>
                  <a:pt x="791" y="21526"/>
                </a:lnTo>
                <a:lnTo>
                  <a:pt x="3636" y="13804"/>
                </a:lnTo>
                <a:lnTo>
                  <a:pt x="9402" y="7772"/>
                </a:lnTo>
                <a:lnTo>
                  <a:pt x="117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1" name="object 4761"/>
          <p:cNvSpPr/>
          <p:nvPr/>
        </p:nvSpPr>
        <p:spPr>
          <a:xfrm>
            <a:off x="3929913" y="1782234"/>
            <a:ext cx="58216" cy="9728"/>
          </a:xfrm>
          <a:custGeom>
            <a:avLst/>
            <a:gdLst/>
            <a:ahLst/>
            <a:cxnLst/>
            <a:rect l="l" t="t" r="r" b="b"/>
            <a:pathLst>
              <a:path w="58216" h="9728">
                <a:moveTo>
                  <a:pt x="0" y="9728"/>
                </a:moveTo>
                <a:lnTo>
                  <a:pt x="11962" y="8352"/>
                </a:lnTo>
                <a:lnTo>
                  <a:pt x="24817" y="5987"/>
                </a:lnTo>
                <a:lnTo>
                  <a:pt x="37903" y="3307"/>
                </a:lnTo>
                <a:lnTo>
                  <a:pt x="50560" y="989"/>
                </a:lnTo>
                <a:lnTo>
                  <a:pt x="582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2" name="object 4762"/>
          <p:cNvSpPr/>
          <p:nvPr/>
        </p:nvSpPr>
        <p:spPr>
          <a:xfrm>
            <a:off x="3946310" y="1803291"/>
            <a:ext cx="30467" cy="9575"/>
          </a:xfrm>
          <a:custGeom>
            <a:avLst/>
            <a:gdLst/>
            <a:ahLst/>
            <a:cxnLst/>
            <a:rect l="l" t="t" r="r" b="b"/>
            <a:pathLst>
              <a:path w="30467" h="9575">
                <a:moveTo>
                  <a:pt x="0" y="0"/>
                </a:moveTo>
                <a:lnTo>
                  <a:pt x="12664" y="2257"/>
                </a:lnTo>
                <a:lnTo>
                  <a:pt x="25540" y="6608"/>
                </a:lnTo>
                <a:lnTo>
                  <a:pt x="30467" y="95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3" name="object 4763"/>
          <p:cNvSpPr/>
          <p:nvPr/>
        </p:nvSpPr>
        <p:spPr>
          <a:xfrm>
            <a:off x="3988995" y="1952147"/>
            <a:ext cx="46939" cy="69888"/>
          </a:xfrm>
          <a:custGeom>
            <a:avLst/>
            <a:gdLst/>
            <a:ahLst/>
            <a:cxnLst/>
            <a:rect l="l" t="t" r="r" b="b"/>
            <a:pathLst>
              <a:path w="46939" h="69888">
                <a:moveTo>
                  <a:pt x="46939" y="0"/>
                </a:moveTo>
                <a:lnTo>
                  <a:pt x="41348" y="11813"/>
                </a:lnTo>
                <a:lnTo>
                  <a:pt x="35352" y="23172"/>
                </a:lnTo>
                <a:lnTo>
                  <a:pt x="28869" y="34078"/>
                </a:lnTo>
                <a:lnTo>
                  <a:pt x="21820" y="44535"/>
                </a:lnTo>
                <a:lnTo>
                  <a:pt x="14125" y="54542"/>
                </a:lnTo>
                <a:lnTo>
                  <a:pt x="5704" y="64102"/>
                </a:lnTo>
                <a:lnTo>
                  <a:pt x="0" y="698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4" name="object 4764"/>
          <p:cNvSpPr/>
          <p:nvPr/>
        </p:nvSpPr>
        <p:spPr>
          <a:xfrm>
            <a:off x="4027665" y="1608118"/>
            <a:ext cx="125882" cy="507555"/>
          </a:xfrm>
          <a:custGeom>
            <a:avLst/>
            <a:gdLst/>
            <a:ahLst/>
            <a:cxnLst/>
            <a:rect l="l" t="t" r="r" b="b"/>
            <a:pathLst>
              <a:path w="125882" h="507555">
                <a:moveTo>
                  <a:pt x="0" y="0"/>
                </a:moveTo>
                <a:lnTo>
                  <a:pt x="1355" y="11575"/>
                </a:lnTo>
                <a:lnTo>
                  <a:pt x="3153" y="24068"/>
                </a:lnTo>
                <a:lnTo>
                  <a:pt x="5228" y="37140"/>
                </a:lnTo>
                <a:lnTo>
                  <a:pt x="7416" y="50453"/>
                </a:lnTo>
                <a:lnTo>
                  <a:pt x="9551" y="63670"/>
                </a:lnTo>
                <a:lnTo>
                  <a:pt x="11468" y="76453"/>
                </a:lnTo>
                <a:lnTo>
                  <a:pt x="13002" y="88462"/>
                </a:lnTo>
                <a:lnTo>
                  <a:pt x="13449" y="92735"/>
                </a:lnTo>
                <a:lnTo>
                  <a:pt x="14803" y="105527"/>
                </a:lnTo>
                <a:lnTo>
                  <a:pt x="16697" y="117981"/>
                </a:lnTo>
                <a:lnTo>
                  <a:pt x="17132" y="120154"/>
                </a:lnTo>
                <a:lnTo>
                  <a:pt x="29352" y="120173"/>
                </a:lnTo>
                <a:lnTo>
                  <a:pt x="42397" y="119604"/>
                </a:lnTo>
                <a:lnTo>
                  <a:pt x="55132" y="119996"/>
                </a:lnTo>
                <a:lnTo>
                  <a:pt x="64477" y="122097"/>
                </a:lnTo>
                <a:lnTo>
                  <a:pt x="65658" y="129565"/>
                </a:lnTo>
                <a:lnTo>
                  <a:pt x="65824" y="137375"/>
                </a:lnTo>
                <a:lnTo>
                  <a:pt x="66967" y="144868"/>
                </a:lnTo>
                <a:lnTo>
                  <a:pt x="81777" y="147721"/>
                </a:lnTo>
                <a:lnTo>
                  <a:pt x="85197" y="158264"/>
                </a:lnTo>
                <a:lnTo>
                  <a:pt x="85750" y="164668"/>
                </a:lnTo>
                <a:lnTo>
                  <a:pt x="87226" y="177282"/>
                </a:lnTo>
                <a:lnTo>
                  <a:pt x="89115" y="189859"/>
                </a:lnTo>
                <a:lnTo>
                  <a:pt x="91267" y="202388"/>
                </a:lnTo>
                <a:lnTo>
                  <a:pt x="93103" y="212496"/>
                </a:lnTo>
                <a:lnTo>
                  <a:pt x="95256" y="224995"/>
                </a:lnTo>
                <a:lnTo>
                  <a:pt x="97190" y="237556"/>
                </a:lnTo>
                <a:lnTo>
                  <a:pt x="98961" y="250159"/>
                </a:lnTo>
                <a:lnTo>
                  <a:pt x="100626" y="262782"/>
                </a:lnTo>
                <a:lnTo>
                  <a:pt x="102244" y="275403"/>
                </a:lnTo>
                <a:lnTo>
                  <a:pt x="103871" y="288002"/>
                </a:lnTo>
                <a:lnTo>
                  <a:pt x="105565" y="300556"/>
                </a:lnTo>
                <a:lnTo>
                  <a:pt x="106540" y="307390"/>
                </a:lnTo>
                <a:lnTo>
                  <a:pt x="108116" y="319977"/>
                </a:lnTo>
                <a:lnTo>
                  <a:pt x="109326" y="332632"/>
                </a:lnTo>
                <a:lnTo>
                  <a:pt x="110430" y="345295"/>
                </a:lnTo>
                <a:lnTo>
                  <a:pt x="110883" y="350177"/>
                </a:lnTo>
                <a:lnTo>
                  <a:pt x="112849" y="362973"/>
                </a:lnTo>
                <a:lnTo>
                  <a:pt x="115710" y="374972"/>
                </a:lnTo>
                <a:lnTo>
                  <a:pt x="117932" y="383590"/>
                </a:lnTo>
                <a:lnTo>
                  <a:pt x="118797" y="390229"/>
                </a:lnTo>
                <a:lnTo>
                  <a:pt x="119382" y="401104"/>
                </a:lnTo>
                <a:lnTo>
                  <a:pt x="119789" y="415111"/>
                </a:lnTo>
                <a:lnTo>
                  <a:pt x="120121" y="431145"/>
                </a:lnTo>
                <a:lnTo>
                  <a:pt x="120481" y="448103"/>
                </a:lnTo>
                <a:lnTo>
                  <a:pt x="120972" y="464878"/>
                </a:lnTo>
                <a:lnTo>
                  <a:pt x="121696" y="480367"/>
                </a:lnTo>
                <a:lnTo>
                  <a:pt x="122757" y="493466"/>
                </a:lnTo>
                <a:lnTo>
                  <a:pt x="124256" y="503069"/>
                </a:lnTo>
                <a:lnTo>
                  <a:pt x="125882" y="5075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5" name="object 4765"/>
          <p:cNvSpPr/>
          <p:nvPr/>
        </p:nvSpPr>
        <p:spPr>
          <a:xfrm>
            <a:off x="4154225" y="1666816"/>
            <a:ext cx="36660" cy="448856"/>
          </a:xfrm>
          <a:custGeom>
            <a:avLst/>
            <a:gdLst/>
            <a:ahLst/>
            <a:cxnLst/>
            <a:rect l="l" t="t" r="r" b="b"/>
            <a:pathLst>
              <a:path w="36660" h="448856">
                <a:moveTo>
                  <a:pt x="36660" y="0"/>
                </a:moveTo>
                <a:lnTo>
                  <a:pt x="32231" y="14002"/>
                </a:lnTo>
                <a:lnTo>
                  <a:pt x="27299" y="26295"/>
                </a:lnTo>
                <a:lnTo>
                  <a:pt x="22800" y="37623"/>
                </a:lnTo>
                <a:lnTo>
                  <a:pt x="19670" y="48729"/>
                </a:lnTo>
                <a:lnTo>
                  <a:pt x="18855" y="55283"/>
                </a:lnTo>
                <a:lnTo>
                  <a:pt x="25332" y="58877"/>
                </a:lnTo>
                <a:lnTo>
                  <a:pt x="32342" y="65620"/>
                </a:lnTo>
                <a:lnTo>
                  <a:pt x="36330" y="71450"/>
                </a:lnTo>
                <a:lnTo>
                  <a:pt x="31707" y="74460"/>
                </a:lnTo>
                <a:lnTo>
                  <a:pt x="33180" y="77495"/>
                </a:lnTo>
                <a:lnTo>
                  <a:pt x="31123" y="82118"/>
                </a:lnTo>
                <a:lnTo>
                  <a:pt x="25826" y="93664"/>
                </a:lnTo>
                <a:lnTo>
                  <a:pt x="20664" y="105294"/>
                </a:lnTo>
                <a:lnTo>
                  <a:pt x="16159" y="117162"/>
                </a:lnTo>
                <a:lnTo>
                  <a:pt x="15807" y="118237"/>
                </a:lnTo>
                <a:lnTo>
                  <a:pt x="12552" y="130600"/>
                </a:lnTo>
                <a:lnTo>
                  <a:pt x="10083" y="143082"/>
                </a:lnTo>
                <a:lnTo>
                  <a:pt x="7466" y="155448"/>
                </a:lnTo>
                <a:lnTo>
                  <a:pt x="6574" y="158877"/>
                </a:lnTo>
                <a:lnTo>
                  <a:pt x="3746" y="171080"/>
                </a:lnTo>
                <a:lnTo>
                  <a:pt x="1808" y="183561"/>
                </a:lnTo>
                <a:lnTo>
                  <a:pt x="626" y="196238"/>
                </a:lnTo>
                <a:lnTo>
                  <a:pt x="68" y="209028"/>
                </a:lnTo>
                <a:lnTo>
                  <a:pt x="0" y="221847"/>
                </a:lnTo>
                <a:lnTo>
                  <a:pt x="289" y="234613"/>
                </a:lnTo>
                <a:lnTo>
                  <a:pt x="802" y="247243"/>
                </a:lnTo>
                <a:lnTo>
                  <a:pt x="1164" y="254762"/>
                </a:lnTo>
                <a:lnTo>
                  <a:pt x="1226" y="267465"/>
                </a:lnTo>
                <a:lnTo>
                  <a:pt x="756" y="279985"/>
                </a:lnTo>
                <a:lnTo>
                  <a:pt x="702" y="292653"/>
                </a:lnTo>
                <a:lnTo>
                  <a:pt x="872" y="295998"/>
                </a:lnTo>
                <a:lnTo>
                  <a:pt x="1944" y="308692"/>
                </a:lnTo>
                <a:lnTo>
                  <a:pt x="2838" y="321321"/>
                </a:lnTo>
                <a:lnTo>
                  <a:pt x="2891" y="329984"/>
                </a:lnTo>
                <a:lnTo>
                  <a:pt x="2816" y="336816"/>
                </a:lnTo>
                <a:lnTo>
                  <a:pt x="2869" y="347852"/>
                </a:lnTo>
                <a:lnTo>
                  <a:pt x="3033" y="361951"/>
                </a:lnTo>
                <a:lnTo>
                  <a:pt x="3286" y="377970"/>
                </a:lnTo>
                <a:lnTo>
                  <a:pt x="3610" y="394769"/>
                </a:lnTo>
                <a:lnTo>
                  <a:pt x="3985" y="411205"/>
                </a:lnTo>
                <a:lnTo>
                  <a:pt x="4392" y="426138"/>
                </a:lnTo>
                <a:lnTo>
                  <a:pt x="4811" y="438425"/>
                </a:lnTo>
                <a:lnTo>
                  <a:pt x="5223" y="446926"/>
                </a:lnTo>
                <a:lnTo>
                  <a:pt x="5367" y="4488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6" name="object 4766"/>
          <p:cNvSpPr/>
          <p:nvPr/>
        </p:nvSpPr>
        <p:spPr>
          <a:xfrm>
            <a:off x="4238804" y="1712296"/>
            <a:ext cx="9649" cy="51917"/>
          </a:xfrm>
          <a:custGeom>
            <a:avLst/>
            <a:gdLst/>
            <a:ahLst/>
            <a:cxnLst/>
            <a:rect l="l" t="t" r="r" b="b"/>
            <a:pathLst>
              <a:path w="9649" h="51917">
                <a:moveTo>
                  <a:pt x="0" y="51917"/>
                </a:moveTo>
                <a:lnTo>
                  <a:pt x="1274" y="40072"/>
                </a:lnTo>
                <a:lnTo>
                  <a:pt x="4798" y="28101"/>
                </a:lnTo>
                <a:lnTo>
                  <a:pt x="8335" y="15963"/>
                </a:lnTo>
                <a:lnTo>
                  <a:pt x="9649" y="3620"/>
                </a:lnTo>
                <a:lnTo>
                  <a:pt x="92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7" name="object 4767"/>
          <p:cNvSpPr/>
          <p:nvPr/>
        </p:nvSpPr>
        <p:spPr>
          <a:xfrm>
            <a:off x="4210381" y="1757127"/>
            <a:ext cx="17157" cy="10871"/>
          </a:xfrm>
          <a:custGeom>
            <a:avLst/>
            <a:gdLst/>
            <a:ahLst/>
            <a:cxnLst/>
            <a:rect l="l" t="t" r="r" b="b"/>
            <a:pathLst>
              <a:path w="17157" h="10871">
                <a:moveTo>
                  <a:pt x="17157" y="10871"/>
                </a:moveTo>
                <a:lnTo>
                  <a:pt x="8928" y="9461"/>
                </a:lnTo>
                <a:lnTo>
                  <a:pt x="5232" y="496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8" name="object 4768"/>
          <p:cNvSpPr/>
          <p:nvPr/>
        </p:nvSpPr>
        <p:spPr>
          <a:xfrm>
            <a:off x="4507142" y="1544084"/>
            <a:ext cx="46647" cy="47625"/>
          </a:xfrm>
          <a:custGeom>
            <a:avLst/>
            <a:gdLst/>
            <a:ahLst/>
            <a:cxnLst/>
            <a:rect l="l" t="t" r="r" b="b"/>
            <a:pathLst>
              <a:path w="46647" h="47625">
                <a:moveTo>
                  <a:pt x="23710" y="0"/>
                </a:moveTo>
                <a:lnTo>
                  <a:pt x="24091" y="2997"/>
                </a:lnTo>
                <a:lnTo>
                  <a:pt x="23291" y="6362"/>
                </a:lnTo>
                <a:lnTo>
                  <a:pt x="23190" y="9398"/>
                </a:lnTo>
                <a:lnTo>
                  <a:pt x="23139" y="11544"/>
                </a:lnTo>
                <a:lnTo>
                  <a:pt x="23126" y="13665"/>
                </a:lnTo>
                <a:lnTo>
                  <a:pt x="22948" y="15798"/>
                </a:lnTo>
                <a:lnTo>
                  <a:pt x="22847" y="16814"/>
                </a:lnTo>
                <a:lnTo>
                  <a:pt x="22301" y="18389"/>
                </a:lnTo>
                <a:lnTo>
                  <a:pt x="22669" y="19367"/>
                </a:lnTo>
                <a:lnTo>
                  <a:pt x="23342" y="21272"/>
                </a:lnTo>
                <a:lnTo>
                  <a:pt x="25844" y="21247"/>
                </a:lnTo>
                <a:lnTo>
                  <a:pt x="27774" y="21869"/>
                </a:lnTo>
                <a:lnTo>
                  <a:pt x="32575" y="23368"/>
                </a:lnTo>
                <a:lnTo>
                  <a:pt x="41643" y="25273"/>
                </a:lnTo>
                <a:lnTo>
                  <a:pt x="43472" y="30568"/>
                </a:lnTo>
                <a:lnTo>
                  <a:pt x="46647" y="39712"/>
                </a:lnTo>
                <a:lnTo>
                  <a:pt x="36017" y="41948"/>
                </a:lnTo>
                <a:lnTo>
                  <a:pt x="29273" y="44107"/>
                </a:lnTo>
                <a:lnTo>
                  <a:pt x="16909" y="46403"/>
                </a:lnTo>
                <a:lnTo>
                  <a:pt x="4032" y="47289"/>
                </a:lnTo>
                <a:lnTo>
                  <a:pt x="0" y="47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9" name="object 4769"/>
          <p:cNvSpPr/>
          <p:nvPr/>
        </p:nvSpPr>
        <p:spPr>
          <a:xfrm>
            <a:off x="4557154" y="1546839"/>
            <a:ext cx="40589" cy="6654"/>
          </a:xfrm>
          <a:custGeom>
            <a:avLst/>
            <a:gdLst/>
            <a:ahLst/>
            <a:cxnLst/>
            <a:rect l="l" t="t" r="r" b="b"/>
            <a:pathLst>
              <a:path w="40589" h="6654">
                <a:moveTo>
                  <a:pt x="40589" y="0"/>
                </a:moveTo>
                <a:lnTo>
                  <a:pt x="28156" y="1541"/>
                </a:lnTo>
                <a:lnTo>
                  <a:pt x="14991" y="3526"/>
                </a:lnTo>
                <a:lnTo>
                  <a:pt x="11849" y="4025"/>
                </a:lnTo>
                <a:lnTo>
                  <a:pt x="9182" y="4457"/>
                </a:lnTo>
                <a:lnTo>
                  <a:pt x="6730" y="5461"/>
                </a:lnTo>
                <a:lnTo>
                  <a:pt x="4102" y="6019"/>
                </a:lnTo>
                <a:lnTo>
                  <a:pt x="2743" y="6299"/>
                </a:lnTo>
                <a:lnTo>
                  <a:pt x="1333" y="6184"/>
                </a:lnTo>
                <a:lnTo>
                  <a:pt x="0" y="66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0" name="object 4770"/>
          <p:cNvSpPr/>
          <p:nvPr/>
        </p:nvSpPr>
        <p:spPr>
          <a:xfrm>
            <a:off x="4568304" y="1567617"/>
            <a:ext cx="38112" cy="5575"/>
          </a:xfrm>
          <a:custGeom>
            <a:avLst/>
            <a:gdLst/>
            <a:ahLst/>
            <a:cxnLst/>
            <a:rect l="l" t="t" r="r" b="b"/>
            <a:pathLst>
              <a:path w="38112" h="5575">
                <a:moveTo>
                  <a:pt x="38112" y="0"/>
                </a:moveTo>
                <a:lnTo>
                  <a:pt x="25533" y="1474"/>
                </a:lnTo>
                <a:lnTo>
                  <a:pt x="12801" y="3229"/>
                </a:lnTo>
                <a:lnTo>
                  <a:pt x="11849" y="3365"/>
                </a:lnTo>
                <a:lnTo>
                  <a:pt x="7924" y="3911"/>
                </a:lnTo>
                <a:lnTo>
                  <a:pt x="3924" y="5359"/>
                </a:lnTo>
                <a:lnTo>
                  <a:pt x="0" y="55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1" name="object 4771"/>
          <p:cNvSpPr/>
          <p:nvPr/>
        </p:nvSpPr>
        <p:spPr>
          <a:xfrm>
            <a:off x="4561676" y="1590184"/>
            <a:ext cx="33121" cy="3378"/>
          </a:xfrm>
          <a:custGeom>
            <a:avLst/>
            <a:gdLst/>
            <a:ahLst/>
            <a:cxnLst/>
            <a:rect l="l" t="t" r="r" b="b"/>
            <a:pathLst>
              <a:path w="33121" h="3378">
                <a:moveTo>
                  <a:pt x="33121" y="0"/>
                </a:moveTo>
                <a:lnTo>
                  <a:pt x="20447" y="706"/>
                </a:lnTo>
                <a:lnTo>
                  <a:pt x="7738" y="1819"/>
                </a:lnTo>
                <a:lnTo>
                  <a:pt x="7569" y="1854"/>
                </a:lnTo>
                <a:lnTo>
                  <a:pt x="5143" y="2362"/>
                </a:lnTo>
                <a:lnTo>
                  <a:pt x="2197" y="2463"/>
                </a:lnTo>
                <a:lnTo>
                  <a:pt x="0" y="33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2" name="object 4772"/>
          <p:cNvSpPr/>
          <p:nvPr/>
        </p:nvSpPr>
        <p:spPr>
          <a:xfrm>
            <a:off x="4136123" y="1588052"/>
            <a:ext cx="39700" cy="31051"/>
          </a:xfrm>
          <a:custGeom>
            <a:avLst/>
            <a:gdLst/>
            <a:ahLst/>
            <a:cxnLst/>
            <a:rect l="l" t="t" r="r" b="b"/>
            <a:pathLst>
              <a:path w="39700" h="31051">
                <a:moveTo>
                  <a:pt x="39700" y="31051"/>
                </a:moveTo>
                <a:lnTo>
                  <a:pt x="27572" y="24555"/>
                </a:lnTo>
                <a:lnTo>
                  <a:pt x="17811" y="18021"/>
                </a:lnTo>
                <a:lnTo>
                  <a:pt x="15875" y="16573"/>
                </a:lnTo>
                <a:lnTo>
                  <a:pt x="10845" y="12776"/>
                </a:lnTo>
                <a:lnTo>
                  <a:pt x="4229" y="41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3" name="object 4773"/>
          <p:cNvSpPr/>
          <p:nvPr/>
        </p:nvSpPr>
        <p:spPr>
          <a:xfrm>
            <a:off x="4143515" y="1620653"/>
            <a:ext cx="19989" cy="27317"/>
          </a:xfrm>
          <a:custGeom>
            <a:avLst/>
            <a:gdLst/>
            <a:ahLst/>
            <a:cxnLst/>
            <a:rect l="l" t="t" r="r" b="b"/>
            <a:pathLst>
              <a:path w="19989" h="27317">
                <a:moveTo>
                  <a:pt x="19989" y="0"/>
                </a:moveTo>
                <a:lnTo>
                  <a:pt x="14808" y="5003"/>
                </a:lnTo>
                <a:lnTo>
                  <a:pt x="11404" y="11645"/>
                </a:lnTo>
                <a:lnTo>
                  <a:pt x="7543" y="17627"/>
                </a:lnTo>
                <a:lnTo>
                  <a:pt x="5587" y="20662"/>
                </a:lnTo>
                <a:lnTo>
                  <a:pt x="3047" y="25882"/>
                </a:lnTo>
                <a:lnTo>
                  <a:pt x="0" y="273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4" name="object 4774"/>
          <p:cNvSpPr/>
          <p:nvPr/>
        </p:nvSpPr>
        <p:spPr>
          <a:xfrm>
            <a:off x="4073969" y="1541289"/>
            <a:ext cx="11836" cy="18300"/>
          </a:xfrm>
          <a:custGeom>
            <a:avLst/>
            <a:gdLst/>
            <a:ahLst/>
            <a:cxnLst/>
            <a:rect l="l" t="t" r="r" b="b"/>
            <a:pathLst>
              <a:path w="11836" h="18300">
                <a:moveTo>
                  <a:pt x="2692" y="1104"/>
                </a:moveTo>
                <a:lnTo>
                  <a:pt x="1701" y="558"/>
                </a:lnTo>
                <a:lnTo>
                  <a:pt x="1181" y="0"/>
                </a:lnTo>
                <a:lnTo>
                  <a:pt x="0" y="1054"/>
                </a:lnTo>
                <a:lnTo>
                  <a:pt x="1955" y="8394"/>
                </a:lnTo>
                <a:lnTo>
                  <a:pt x="6832" y="13157"/>
                </a:lnTo>
                <a:lnTo>
                  <a:pt x="11836" y="183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5" name="object 4775"/>
          <p:cNvSpPr/>
          <p:nvPr/>
        </p:nvSpPr>
        <p:spPr>
          <a:xfrm>
            <a:off x="4184167" y="1493448"/>
            <a:ext cx="37258" cy="71158"/>
          </a:xfrm>
          <a:custGeom>
            <a:avLst/>
            <a:gdLst/>
            <a:ahLst/>
            <a:cxnLst/>
            <a:rect l="l" t="t" r="r" b="b"/>
            <a:pathLst>
              <a:path w="37258" h="71158">
                <a:moveTo>
                  <a:pt x="31076" y="380"/>
                </a:moveTo>
                <a:lnTo>
                  <a:pt x="27139" y="0"/>
                </a:lnTo>
                <a:lnTo>
                  <a:pt x="13957" y="6807"/>
                </a:lnTo>
                <a:lnTo>
                  <a:pt x="12623" y="9550"/>
                </a:lnTo>
                <a:lnTo>
                  <a:pt x="16968" y="21359"/>
                </a:lnTo>
                <a:lnTo>
                  <a:pt x="24699" y="31869"/>
                </a:lnTo>
                <a:lnTo>
                  <a:pt x="25590" y="33324"/>
                </a:lnTo>
                <a:lnTo>
                  <a:pt x="32299" y="44561"/>
                </a:lnTo>
                <a:lnTo>
                  <a:pt x="37258" y="56019"/>
                </a:lnTo>
                <a:lnTo>
                  <a:pt x="36766" y="59905"/>
                </a:lnTo>
                <a:lnTo>
                  <a:pt x="25369" y="63308"/>
                </a:lnTo>
                <a:lnTo>
                  <a:pt x="13155" y="65726"/>
                </a:lnTo>
                <a:lnTo>
                  <a:pt x="11366" y="66738"/>
                </a:lnTo>
                <a:lnTo>
                  <a:pt x="5080" y="71158"/>
                </a:lnTo>
                <a:lnTo>
                  <a:pt x="0" y="65277"/>
                </a:lnTo>
                <a:lnTo>
                  <a:pt x="723" y="587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6" name="object 4776"/>
          <p:cNvSpPr/>
          <p:nvPr/>
        </p:nvSpPr>
        <p:spPr>
          <a:xfrm>
            <a:off x="4146194" y="1504517"/>
            <a:ext cx="31026" cy="9810"/>
          </a:xfrm>
          <a:custGeom>
            <a:avLst/>
            <a:gdLst/>
            <a:ahLst/>
            <a:cxnLst/>
            <a:rect l="l" t="t" r="r" b="b"/>
            <a:pathLst>
              <a:path w="31026" h="9810">
                <a:moveTo>
                  <a:pt x="31026" y="2546"/>
                </a:moveTo>
                <a:lnTo>
                  <a:pt x="19599" y="0"/>
                </a:lnTo>
                <a:lnTo>
                  <a:pt x="9162" y="3406"/>
                </a:lnTo>
                <a:lnTo>
                  <a:pt x="0" y="98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7" name="object 4777"/>
          <p:cNvSpPr/>
          <p:nvPr/>
        </p:nvSpPr>
        <p:spPr>
          <a:xfrm>
            <a:off x="4160813" y="1522277"/>
            <a:ext cx="11428" cy="10022"/>
          </a:xfrm>
          <a:custGeom>
            <a:avLst/>
            <a:gdLst/>
            <a:ahLst/>
            <a:cxnLst/>
            <a:rect l="l" t="t" r="r" b="b"/>
            <a:pathLst>
              <a:path w="11428" h="10022">
                <a:moveTo>
                  <a:pt x="2361" y="0"/>
                </a:moveTo>
                <a:lnTo>
                  <a:pt x="0" y="6011"/>
                </a:lnTo>
                <a:lnTo>
                  <a:pt x="4275" y="10022"/>
                </a:lnTo>
                <a:lnTo>
                  <a:pt x="11023" y="4850"/>
                </a:lnTo>
                <a:lnTo>
                  <a:pt x="11428" y="40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8" name="object 4778"/>
          <p:cNvSpPr/>
          <p:nvPr/>
        </p:nvSpPr>
        <p:spPr>
          <a:xfrm>
            <a:off x="4208132" y="1507534"/>
            <a:ext cx="8750" cy="7467"/>
          </a:xfrm>
          <a:custGeom>
            <a:avLst/>
            <a:gdLst/>
            <a:ahLst/>
            <a:cxnLst/>
            <a:rect l="l" t="t" r="r" b="b"/>
            <a:pathLst>
              <a:path w="8750" h="7467">
                <a:moveTo>
                  <a:pt x="0" y="0"/>
                </a:moveTo>
                <a:lnTo>
                  <a:pt x="457" y="3886"/>
                </a:lnTo>
                <a:lnTo>
                  <a:pt x="4914" y="7467"/>
                </a:lnTo>
                <a:lnTo>
                  <a:pt x="8750" y="63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9" name="object 4779"/>
          <p:cNvSpPr/>
          <p:nvPr/>
        </p:nvSpPr>
        <p:spPr>
          <a:xfrm>
            <a:off x="4191153" y="1571072"/>
            <a:ext cx="23939" cy="20637"/>
          </a:xfrm>
          <a:custGeom>
            <a:avLst/>
            <a:gdLst/>
            <a:ahLst/>
            <a:cxnLst/>
            <a:rect l="l" t="t" r="r" b="b"/>
            <a:pathLst>
              <a:path w="23939" h="20637">
                <a:moveTo>
                  <a:pt x="11823" y="20408"/>
                </a:moveTo>
                <a:lnTo>
                  <a:pt x="18529" y="16776"/>
                </a:lnTo>
                <a:lnTo>
                  <a:pt x="23939" y="7366"/>
                </a:lnTo>
                <a:lnTo>
                  <a:pt x="21031" y="0"/>
                </a:lnTo>
                <a:lnTo>
                  <a:pt x="16192" y="901"/>
                </a:lnTo>
                <a:lnTo>
                  <a:pt x="4038" y="3619"/>
                </a:lnTo>
                <a:lnTo>
                  <a:pt x="0" y="7620"/>
                </a:lnTo>
                <a:lnTo>
                  <a:pt x="1131" y="15189"/>
                </a:lnTo>
                <a:lnTo>
                  <a:pt x="10429" y="20189"/>
                </a:lnTo>
                <a:lnTo>
                  <a:pt x="11366" y="20637"/>
                </a:lnTo>
                <a:lnTo>
                  <a:pt x="11823" y="204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0" name="object 4780"/>
          <p:cNvSpPr/>
          <p:nvPr/>
        </p:nvSpPr>
        <p:spPr>
          <a:xfrm>
            <a:off x="4004161" y="1488029"/>
            <a:ext cx="45580" cy="51689"/>
          </a:xfrm>
          <a:custGeom>
            <a:avLst/>
            <a:gdLst/>
            <a:ahLst/>
            <a:cxnLst/>
            <a:rect l="l" t="t" r="r" b="b"/>
            <a:pathLst>
              <a:path w="45580" h="51688">
                <a:moveTo>
                  <a:pt x="5664" y="25742"/>
                </a:moveTo>
                <a:lnTo>
                  <a:pt x="3263" y="28295"/>
                </a:lnTo>
                <a:lnTo>
                  <a:pt x="0" y="31877"/>
                </a:lnTo>
                <a:lnTo>
                  <a:pt x="4813" y="39954"/>
                </a:lnTo>
                <a:lnTo>
                  <a:pt x="5994" y="42189"/>
                </a:lnTo>
                <a:lnTo>
                  <a:pt x="7581" y="45173"/>
                </a:lnTo>
                <a:lnTo>
                  <a:pt x="10629" y="48793"/>
                </a:lnTo>
                <a:lnTo>
                  <a:pt x="12268" y="51689"/>
                </a:lnTo>
                <a:lnTo>
                  <a:pt x="18008" y="46151"/>
                </a:lnTo>
                <a:lnTo>
                  <a:pt x="23025" y="37858"/>
                </a:lnTo>
                <a:lnTo>
                  <a:pt x="26263" y="30734"/>
                </a:lnTo>
                <a:lnTo>
                  <a:pt x="29184" y="24307"/>
                </a:lnTo>
                <a:lnTo>
                  <a:pt x="33426" y="19723"/>
                </a:lnTo>
                <a:lnTo>
                  <a:pt x="37185" y="13995"/>
                </a:lnTo>
                <a:lnTo>
                  <a:pt x="39814" y="9994"/>
                </a:lnTo>
                <a:lnTo>
                  <a:pt x="43052" y="4038"/>
                </a:lnTo>
                <a:lnTo>
                  <a:pt x="45580" y="0"/>
                </a:lnTo>
                <a:lnTo>
                  <a:pt x="22631" y="2527"/>
                </a:lnTo>
                <a:lnTo>
                  <a:pt x="18541" y="4610"/>
                </a:lnTo>
                <a:lnTo>
                  <a:pt x="16065" y="12649"/>
                </a:lnTo>
                <a:lnTo>
                  <a:pt x="13779" y="16370"/>
                </a:lnTo>
                <a:lnTo>
                  <a:pt x="11531" y="20078"/>
                </a:lnTo>
                <a:lnTo>
                  <a:pt x="8648" y="22745"/>
                </a:lnTo>
                <a:lnTo>
                  <a:pt x="5664" y="257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1" name="object 4781"/>
          <p:cNvSpPr/>
          <p:nvPr/>
        </p:nvSpPr>
        <p:spPr>
          <a:xfrm>
            <a:off x="4004161" y="1488029"/>
            <a:ext cx="45580" cy="51689"/>
          </a:xfrm>
          <a:custGeom>
            <a:avLst/>
            <a:gdLst/>
            <a:ahLst/>
            <a:cxnLst/>
            <a:rect l="l" t="t" r="r" b="b"/>
            <a:pathLst>
              <a:path w="45580" h="51688">
                <a:moveTo>
                  <a:pt x="22631" y="2527"/>
                </a:moveTo>
                <a:lnTo>
                  <a:pt x="18541" y="4610"/>
                </a:lnTo>
                <a:lnTo>
                  <a:pt x="16065" y="12649"/>
                </a:lnTo>
                <a:lnTo>
                  <a:pt x="13779" y="16370"/>
                </a:lnTo>
                <a:lnTo>
                  <a:pt x="11531" y="20078"/>
                </a:lnTo>
                <a:lnTo>
                  <a:pt x="8648" y="22745"/>
                </a:lnTo>
                <a:lnTo>
                  <a:pt x="5664" y="25742"/>
                </a:lnTo>
                <a:lnTo>
                  <a:pt x="4952" y="26454"/>
                </a:lnTo>
                <a:lnTo>
                  <a:pt x="4279" y="27292"/>
                </a:lnTo>
                <a:lnTo>
                  <a:pt x="3606" y="27952"/>
                </a:lnTo>
                <a:lnTo>
                  <a:pt x="3263" y="28295"/>
                </a:lnTo>
                <a:lnTo>
                  <a:pt x="1206" y="29197"/>
                </a:lnTo>
                <a:lnTo>
                  <a:pt x="927" y="29806"/>
                </a:lnTo>
                <a:lnTo>
                  <a:pt x="0" y="31877"/>
                </a:lnTo>
                <a:lnTo>
                  <a:pt x="4813" y="39954"/>
                </a:lnTo>
                <a:lnTo>
                  <a:pt x="5994" y="42189"/>
                </a:lnTo>
                <a:lnTo>
                  <a:pt x="7581" y="45173"/>
                </a:lnTo>
                <a:lnTo>
                  <a:pt x="10629" y="48793"/>
                </a:lnTo>
                <a:lnTo>
                  <a:pt x="12268" y="51689"/>
                </a:lnTo>
                <a:lnTo>
                  <a:pt x="18008" y="46151"/>
                </a:lnTo>
                <a:lnTo>
                  <a:pt x="23025" y="37858"/>
                </a:lnTo>
                <a:lnTo>
                  <a:pt x="26263" y="30734"/>
                </a:lnTo>
                <a:lnTo>
                  <a:pt x="29184" y="24307"/>
                </a:lnTo>
                <a:lnTo>
                  <a:pt x="33426" y="19723"/>
                </a:lnTo>
                <a:lnTo>
                  <a:pt x="37185" y="13995"/>
                </a:lnTo>
                <a:lnTo>
                  <a:pt x="39814" y="9994"/>
                </a:lnTo>
                <a:lnTo>
                  <a:pt x="43052" y="4038"/>
                </a:lnTo>
                <a:lnTo>
                  <a:pt x="455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2" name="object 4782"/>
          <p:cNvSpPr/>
          <p:nvPr/>
        </p:nvSpPr>
        <p:spPr>
          <a:xfrm>
            <a:off x="3976639" y="1327608"/>
            <a:ext cx="260764" cy="169900"/>
          </a:xfrm>
          <a:custGeom>
            <a:avLst/>
            <a:gdLst/>
            <a:ahLst/>
            <a:cxnLst/>
            <a:rect l="l" t="t" r="r" b="b"/>
            <a:pathLst>
              <a:path w="260764" h="169900">
                <a:moveTo>
                  <a:pt x="330" y="143169"/>
                </a:moveTo>
                <a:lnTo>
                  <a:pt x="6806" y="152465"/>
                </a:lnTo>
                <a:lnTo>
                  <a:pt x="10840" y="155994"/>
                </a:lnTo>
                <a:lnTo>
                  <a:pt x="21063" y="162659"/>
                </a:lnTo>
                <a:lnTo>
                  <a:pt x="32819" y="167649"/>
                </a:lnTo>
                <a:lnTo>
                  <a:pt x="45429" y="169900"/>
                </a:lnTo>
                <a:lnTo>
                  <a:pt x="51798" y="169671"/>
                </a:lnTo>
                <a:lnTo>
                  <a:pt x="70530" y="167579"/>
                </a:lnTo>
                <a:lnTo>
                  <a:pt x="84359" y="166116"/>
                </a:lnTo>
                <a:lnTo>
                  <a:pt x="89834" y="165557"/>
                </a:lnTo>
                <a:lnTo>
                  <a:pt x="103764" y="163740"/>
                </a:lnTo>
                <a:lnTo>
                  <a:pt x="113648" y="162348"/>
                </a:lnTo>
                <a:lnTo>
                  <a:pt x="124138" y="160683"/>
                </a:lnTo>
                <a:lnTo>
                  <a:pt x="139886" y="158045"/>
                </a:lnTo>
                <a:lnTo>
                  <a:pt x="140380" y="157962"/>
                </a:lnTo>
                <a:lnTo>
                  <a:pt x="145597" y="158694"/>
                </a:lnTo>
                <a:lnTo>
                  <a:pt x="152134" y="161326"/>
                </a:lnTo>
                <a:lnTo>
                  <a:pt x="160676" y="164093"/>
                </a:lnTo>
                <a:lnTo>
                  <a:pt x="171905" y="165233"/>
                </a:lnTo>
                <a:lnTo>
                  <a:pt x="186505" y="162980"/>
                </a:lnTo>
                <a:lnTo>
                  <a:pt x="203283" y="156502"/>
                </a:lnTo>
                <a:lnTo>
                  <a:pt x="213245" y="151792"/>
                </a:lnTo>
                <a:lnTo>
                  <a:pt x="226465" y="145419"/>
                </a:lnTo>
                <a:lnTo>
                  <a:pt x="239023" y="138784"/>
                </a:lnTo>
                <a:lnTo>
                  <a:pt x="245803" y="134353"/>
                </a:lnTo>
                <a:lnTo>
                  <a:pt x="254650" y="125371"/>
                </a:lnTo>
                <a:lnTo>
                  <a:pt x="260455" y="113694"/>
                </a:lnTo>
                <a:lnTo>
                  <a:pt x="260764" y="109245"/>
                </a:lnTo>
                <a:lnTo>
                  <a:pt x="260167" y="101561"/>
                </a:lnTo>
                <a:lnTo>
                  <a:pt x="256255" y="95757"/>
                </a:lnTo>
                <a:lnTo>
                  <a:pt x="250058" y="91998"/>
                </a:lnTo>
                <a:lnTo>
                  <a:pt x="241968" y="87071"/>
                </a:lnTo>
                <a:lnTo>
                  <a:pt x="236342" y="84505"/>
                </a:lnTo>
                <a:lnTo>
                  <a:pt x="231751" y="74736"/>
                </a:lnTo>
                <a:lnTo>
                  <a:pt x="224247" y="63172"/>
                </a:lnTo>
                <a:lnTo>
                  <a:pt x="215024" y="51199"/>
                </a:lnTo>
                <a:lnTo>
                  <a:pt x="205278" y="40204"/>
                </a:lnTo>
                <a:lnTo>
                  <a:pt x="196205" y="31573"/>
                </a:lnTo>
                <a:lnTo>
                  <a:pt x="190444" y="27419"/>
                </a:lnTo>
                <a:lnTo>
                  <a:pt x="174909" y="21127"/>
                </a:lnTo>
                <a:lnTo>
                  <a:pt x="160249" y="17549"/>
                </a:lnTo>
                <a:lnTo>
                  <a:pt x="153322" y="16357"/>
                </a:lnTo>
                <a:lnTo>
                  <a:pt x="139669" y="6362"/>
                </a:lnTo>
                <a:lnTo>
                  <a:pt x="118155" y="253"/>
                </a:lnTo>
                <a:lnTo>
                  <a:pt x="112504" y="825"/>
                </a:lnTo>
                <a:lnTo>
                  <a:pt x="105913" y="0"/>
                </a:lnTo>
                <a:lnTo>
                  <a:pt x="93143" y="155"/>
                </a:lnTo>
                <a:lnTo>
                  <a:pt x="81640" y="3315"/>
                </a:lnTo>
                <a:lnTo>
                  <a:pt x="70261" y="8321"/>
                </a:lnTo>
                <a:lnTo>
                  <a:pt x="63202" y="11645"/>
                </a:lnTo>
                <a:lnTo>
                  <a:pt x="52557" y="18686"/>
                </a:lnTo>
                <a:lnTo>
                  <a:pt x="42767" y="26560"/>
                </a:lnTo>
                <a:lnTo>
                  <a:pt x="41206" y="27584"/>
                </a:lnTo>
                <a:lnTo>
                  <a:pt x="37523" y="29908"/>
                </a:lnTo>
                <a:lnTo>
                  <a:pt x="29001" y="40208"/>
                </a:lnTo>
                <a:lnTo>
                  <a:pt x="27427" y="43992"/>
                </a:lnTo>
                <a:lnTo>
                  <a:pt x="25395" y="48856"/>
                </a:lnTo>
                <a:lnTo>
                  <a:pt x="20657" y="52908"/>
                </a:lnTo>
                <a:lnTo>
                  <a:pt x="19108" y="58242"/>
                </a:lnTo>
                <a:lnTo>
                  <a:pt x="15718" y="70629"/>
                </a:lnTo>
                <a:lnTo>
                  <a:pt x="13253" y="83040"/>
                </a:lnTo>
                <a:lnTo>
                  <a:pt x="12542" y="90106"/>
                </a:lnTo>
                <a:lnTo>
                  <a:pt x="13674" y="101796"/>
                </a:lnTo>
                <a:lnTo>
                  <a:pt x="14484" y="115805"/>
                </a:lnTo>
                <a:lnTo>
                  <a:pt x="9884" y="124675"/>
                </a:lnTo>
                <a:lnTo>
                  <a:pt x="7792" y="126212"/>
                </a:lnTo>
                <a:lnTo>
                  <a:pt x="0" y="133923"/>
                </a:lnTo>
                <a:lnTo>
                  <a:pt x="330" y="1431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3" name="object 4783"/>
          <p:cNvSpPr/>
          <p:nvPr/>
        </p:nvSpPr>
        <p:spPr>
          <a:xfrm>
            <a:off x="3976639" y="1327608"/>
            <a:ext cx="260764" cy="169900"/>
          </a:xfrm>
          <a:custGeom>
            <a:avLst/>
            <a:gdLst/>
            <a:ahLst/>
            <a:cxnLst/>
            <a:rect l="l" t="t" r="r" b="b"/>
            <a:pathLst>
              <a:path w="260764" h="169900">
                <a:moveTo>
                  <a:pt x="7792" y="126212"/>
                </a:moveTo>
                <a:lnTo>
                  <a:pt x="0" y="133923"/>
                </a:lnTo>
                <a:lnTo>
                  <a:pt x="330" y="143169"/>
                </a:lnTo>
                <a:lnTo>
                  <a:pt x="6806" y="152465"/>
                </a:lnTo>
                <a:lnTo>
                  <a:pt x="10840" y="155994"/>
                </a:lnTo>
                <a:lnTo>
                  <a:pt x="21063" y="162659"/>
                </a:lnTo>
                <a:lnTo>
                  <a:pt x="32819" y="167649"/>
                </a:lnTo>
                <a:lnTo>
                  <a:pt x="45429" y="169900"/>
                </a:lnTo>
                <a:lnTo>
                  <a:pt x="51798" y="169671"/>
                </a:lnTo>
                <a:lnTo>
                  <a:pt x="70530" y="167579"/>
                </a:lnTo>
                <a:lnTo>
                  <a:pt x="84359" y="166116"/>
                </a:lnTo>
                <a:lnTo>
                  <a:pt x="89834" y="165557"/>
                </a:lnTo>
                <a:lnTo>
                  <a:pt x="103764" y="163740"/>
                </a:lnTo>
                <a:lnTo>
                  <a:pt x="113648" y="162348"/>
                </a:lnTo>
                <a:lnTo>
                  <a:pt x="124138" y="160683"/>
                </a:lnTo>
                <a:lnTo>
                  <a:pt x="139886" y="158045"/>
                </a:lnTo>
                <a:lnTo>
                  <a:pt x="140380" y="157962"/>
                </a:lnTo>
                <a:lnTo>
                  <a:pt x="145597" y="158694"/>
                </a:lnTo>
                <a:lnTo>
                  <a:pt x="152134" y="161326"/>
                </a:lnTo>
                <a:lnTo>
                  <a:pt x="160676" y="164093"/>
                </a:lnTo>
                <a:lnTo>
                  <a:pt x="171905" y="165233"/>
                </a:lnTo>
                <a:lnTo>
                  <a:pt x="186505" y="162980"/>
                </a:lnTo>
                <a:lnTo>
                  <a:pt x="203283" y="156502"/>
                </a:lnTo>
                <a:lnTo>
                  <a:pt x="213245" y="151792"/>
                </a:lnTo>
                <a:lnTo>
                  <a:pt x="226465" y="145419"/>
                </a:lnTo>
                <a:lnTo>
                  <a:pt x="239023" y="138784"/>
                </a:lnTo>
                <a:lnTo>
                  <a:pt x="245803" y="134353"/>
                </a:lnTo>
                <a:lnTo>
                  <a:pt x="254650" y="125371"/>
                </a:lnTo>
                <a:lnTo>
                  <a:pt x="260455" y="113694"/>
                </a:lnTo>
                <a:lnTo>
                  <a:pt x="260764" y="109245"/>
                </a:lnTo>
                <a:lnTo>
                  <a:pt x="260167" y="101561"/>
                </a:lnTo>
                <a:lnTo>
                  <a:pt x="256255" y="95757"/>
                </a:lnTo>
                <a:lnTo>
                  <a:pt x="250058" y="91998"/>
                </a:lnTo>
                <a:lnTo>
                  <a:pt x="241968" y="87071"/>
                </a:lnTo>
                <a:lnTo>
                  <a:pt x="236342" y="84505"/>
                </a:lnTo>
                <a:lnTo>
                  <a:pt x="231751" y="74736"/>
                </a:lnTo>
                <a:lnTo>
                  <a:pt x="224247" y="63172"/>
                </a:lnTo>
                <a:lnTo>
                  <a:pt x="215024" y="51199"/>
                </a:lnTo>
                <a:lnTo>
                  <a:pt x="205278" y="40204"/>
                </a:lnTo>
                <a:lnTo>
                  <a:pt x="196205" y="31573"/>
                </a:lnTo>
                <a:lnTo>
                  <a:pt x="190444" y="27419"/>
                </a:lnTo>
                <a:lnTo>
                  <a:pt x="174909" y="21127"/>
                </a:lnTo>
                <a:lnTo>
                  <a:pt x="160249" y="17549"/>
                </a:lnTo>
                <a:lnTo>
                  <a:pt x="153322" y="16357"/>
                </a:lnTo>
                <a:lnTo>
                  <a:pt x="139669" y="6362"/>
                </a:lnTo>
                <a:lnTo>
                  <a:pt x="118155" y="253"/>
                </a:lnTo>
                <a:lnTo>
                  <a:pt x="112504" y="825"/>
                </a:lnTo>
                <a:lnTo>
                  <a:pt x="105913" y="0"/>
                </a:lnTo>
                <a:lnTo>
                  <a:pt x="93143" y="155"/>
                </a:lnTo>
                <a:lnTo>
                  <a:pt x="81640" y="3315"/>
                </a:lnTo>
                <a:lnTo>
                  <a:pt x="70261" y="8321"/>
                </a:lnTo>
                <a:lnTo>
                  <a:pt x="63202" y="11645"/>
                </a:lnTo>
                <a:lnTo>
                  <a:pt x="52557" y="18686"/>
                </a:lnTo>
                <a:lnTo>
                  <a:pt x="42767" y="26560"/>
                </a:lnTo>
                <a:lnTo>
                  <a:pt x="41206" y="27584"/>
                </a:lnTo>
                <a:lnTo>
                  <a:pt x="37523" y="29908"/>
                </a:lnTo>
                <a:lnTo>
                  <a:pt x="29001" y="40208"/>
                </a:lnTo>
                <a:lnTo>
                  <a:pt x="27427" y="43992"/>
                </a:lnTo>
                <a:lnTo>
                  <a:pt x="25395" y="48856"/>
                </a:lnTo>
                <a:lnTo>
                  <a:pt x="20657" y="52908"/>
                </a:lnTo>
                <a:lnTo>
                  <a:pt x="19108" y="58242"/>
                </a:lnTo>
                <a:lnTo>
                  <a:pt x="15718" y="70629"/>
                </a:lnTo>
                <a:lnTo>
                  <a:pt x="13253" y="83040"/>
                </a:lnTo>
                <a:lnTo>
                  <a:pt x="12542" y="90106"/>
                </a:lnTo>
                <a:lnTo>
                  <a:pt x="13674" y="101796"/>
                </a:lnTo>
                <a:lnTo>
                  <a:pt x="14484" y="115805"/>
                </a:lnTo>
                <a:lnTo>
                  <a:pt x="9884" y="124675"/>
                </a:lnTo>
                <a:lnTo>
                  <a:pt x="9558" y="124802"/>
                </a:lnTo>
                <a:lnTo>
                  <a:pt x="7792" y="1262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4" name="object 4784"/>
          <p:cNvSpPr/>
          <p:nvPr/>
        </p:nvSpPr>
        <p:spPr>
          <a:xfrm>
            <a:off x="4004067" y="1356006"/>
            <a:ext cx="138747" cy="79527"/>
          </a:xfrm>
          <a:custGeom>
            <a:avLst/>
            <a:gdLst/>
            <a:ahLst/>
            <a:cxnLst/>
            <a:rect l="l" t="t" r="r" b="b"/>
            <a:pathLst>
              <a:path w="138747" h="79527">
                <a:moveTo>
                  <a:pt x="0" y="15595"/>
                </a:moveTo>
                <a:lnTo>
                  <a:pt x="977" y="12611"/>
                </a:lnTo>
                <a:lnTo>
                  <a:pt x="4673" y="8432"/>
                </a:lnTo>
                <a:lnTo>
                  <a:pt x="7454" y="7238"/>
                </a:lnTo>
                <a:lnTo>
                  <a:pt x="9105" y="6540"/>
                </a:lnTo>
                <a:lnTo>
                  <a:pt x="14503" y="3619"/>
                </a:lnTo>
                <a:lnTo>
                  <a:pt x="16421" y="3238"/>
                </a:lnTo>
                <a:lnTo>
                  <a:pt x="19291" y="2654"/>
                </a:lnTo>
                <a:lnTo>
                  <a:pt x="23837" y="2209"/>
                </a:lnTo>
                <a:lnTo>
                  <a:pt x="26936" y="1536"/>
                </a:lnTo>
                <a:lnTo>
                  <a:pt x="32359" y="342"/>
                </a:lnTo>
                <a:lnTo>
                  <a:pt x="36144" y="0"/>
                </a:lnTo>
                <a:lnTo>
                  <a:pt x="41300" y="1168"/>
                </a:lnTo>
                <a:lnTo>
                  <a:pt x="53465" y="4525"/>
                </a:lnTo>
                <a:lnTo>
                  <a:pt x="65547" y="8742"/>
                </a:lnTo>
                <a:lnTo>
                  <a:pt x="78154" y="14805"/>
                </a:lnTo>
                <a:lnTo>
                  <a:pt x="88941" y="22311"/>
                </a:lnTo>
                <a:lnTo>
                  <a:pt x="96405" y="28689"/>
                </a:lnTo>
                <a:lnTo>
                  <a:pt x="102488" y="34340"/>
                </a:lnTo>
                <a:lnTo>
                  <a:pt x="108178" y="40284"/>
                </a:lnTo>
                <a:lnTo>
                  <a:pt x="113944" y="46177"/>
                </a:lnTo>
                <a:lnTo>
                  <a:pt x="122536" y="55557"/>
                </a:lnTo>
                <a:lnTo>
                  <a:pt x="130374" y="65625"/>
                </a:lnTo>
                <a:lnTo>
                  <a:pt x="137134" y="76441"/>
                </a:lnTo>
                <a:lnTo>
                  <a:pt x="138747" y="795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5" name="object 4785"/>
          <p:cNvSpPr/>
          <p:nvPr/>
        </p:nvSpPr>
        <p:spPr>
          <a:xfrm>
            <a:off x="4102402" y="1329500"/>
            <a:ext cx="84404" cy="71462"/>
          </a:xfrm>
          <a:custGeom>
            <a:avLst/>
            <a:gdLst/>
            <a:ahLst/>
            <a:cxnLst/>
            <a:rect l="l" t="t" r="r" b="b"/>
            <a:pathLst>
              <a:path w="84404" h="71462">
                <a:moveTo>
                  <a:pt x="0" y="0"/>
                </a:moveTo>
                <a:lnTo>
                  <a:pt x="11996" y="5599"/>
                </a:lnTo>
                <a:lnTo>
                  <a:pt x="23314" y="11043"/>
                </a:lnTo>
                <a:lnTo>
                  <a:pt x="34038" y="16944"/>
                </a:lnTo>
                <a:lnTo>
                  <a:pt x="44257" y="23913"/>
                </a:lnTo>
                <a:lnTo>
                  <a:pt x="54055" y="32560"/>
                </a:lnTo>
                <a:lnTo>
                  <a:pt x="58648" y="37503"/>
                </a:lnTo>
                <a:lnTo>
                  <a:pt x="66828" y="47233"/>
                </a:lnTo>
                <a:lnTo>
                  <a:pt x="74620" y="57317"/>
                </a:lnTo>
                <a:lnTo>
                  <a:pt x="81933" y="67702"/>
                </a:lnTo>
                <a:lnTo>
                  <a:pt x="84404" y="714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6" name="object 4786"/>
          <p:cNvSpPr/>
          <p:nvPr/>
        </p:nvSpPr>
        <p:spPr>
          <a:xfrm>
            <a:off x="3985067" y="1453758"/>
            <a:ext cx="17284" cy="15709"/>
          </a:xfrm>
          <a:custGeom>
            <a:avLst/>
            <a:gdLst/>
            <a:ahLst/>
            <a:cxnLst/>
            <a:rect l="l" t="t" r="r" b="b"/>
            <a:pathLst>
              <a:path w="17284" h="15709">
                <a:moveTo>
                  <a:pt x="1536" y="0"/>
                </a:moveTo>
                <a:lnTo>
                  <a:pt x="0" y="7759"/>
                </a:lnTo>
                <a:lnTo>
                  <a:pt x="1536" y="12115"/>
                </a:lnTo>
                <a:lnTo>
                  <a:pt x="17284" y="157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7" name="object 4787"/>
          <p:cNvSpPr/>
          <p:nvPr/>
        </p:nvSpPr>
        <p:spPr>
          <a:xfrm>
            <a:off x="4132857" y="1412115"/>
            <a:ext cx="80124" cy="56375"/>
          </a:xfrm>
          <a:custGeom>
            <a:avLst/>
            <a:gdLst/>
            <a:ahLst/>
            <a:cxnLst/>
            <a:rect l="l" t="t" r="r" b="b"/>
            <a:pathLst>
              <a:path w="80124" h="56375">
                <a:moveTo>
                  <a:pt x="80124" y="0"/>
                </a:moveTo>
                <a:lnTo>
                  <a:pt x="79501" y="736"/>
                </a:lnTo>
                <a:lnTo>
                  <a:pt x="77533" y="10299"/>
                </a:lnTo>
                <a:lnTo>
                  <a:pt x="77025" y="12039"/>
                </a:lnTo>
                <a:lnTo>
                  <a:pt x="76339" y="14414"/>
                </a:lnTo>
                <a:lnTo>
                  <a:pt x="75031" y="16255"/>
                </a:lnTo>
                <a:lnTo>
                  <a:pt x="73863" y="18351"/>
                </a:lnTo>
                <a:lnTo>
                  <a:pt x="71856" y="21856"/>
                </a:lnTo>
                <a:lnTo>
                  <a:pt x="69354" y="24498"/>
                </a:lnTo>
                <a:lnTo>
                  <a:pt x="66928" y="27774"/>
                </a:lnTo>
                <a:lnTo>
                  <a:pt x="63614" y="32169"/>
                </a:lnTo>
                <a:lnTo>
                  <a:pt x="58712" y="34213"/>
                </a:lnTo>
                <a:lnTo>
                  <a:pt x="54101" y="37147"/>
                </a:lnTo>
                <a:lnTo>
                  <a:pt x="42973" y="43269"/>
                </a:lnTo>
                <a:lnTo>
                  <a:pt x="31309" y="48388"/>
                </a:lnTo>
                <a:lnTo>
                  <a:pt x="28765" y="49390"/>
                </a:lnTo>
                <a:lnTo>
                  <a:pt x="18811" y="52507"/>
                </a:lnTo>
                <a:lnTo>
                  <a:pt x="5458" y="55389"/>
                </a:lnTo>
                <a:lnTo>
                  <a:pt x="0" y="56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8" name="object 4788"/>
          <p:cNvSpPr/>
          <p:nvPr/>
        </p:nvSpPr>
        <p:spPr>
          <a:xfrm>
            <a:off x="3731342" y="1627594"/>
            <a:ext cx="94564" cy="1807641"/>
          </a:xfrm>
          <a:custGeom>
            <a:avLst/>
            <a:gdLst/>
            <a:ahLst/>
            <a:cxnLst/>
            <a:rect l="l" t="t" r="r" b="b"/>
            <a:pathLst>
              <a:path w="94564" h="1807641">
                <a:moveTo>
                  <a:pt x="19646" y="1128102"/>
                </a:moveTo>
                <a:lnTo>
                  <a:pt x="19646" y="1085659"/>
                </a:lnTo>
                <a:lnTo>
                  <a:pt x="94564" y="1075423"/>
                </a:lnTo>
                <a:lnTo>
                  <a:pt x="94564" y="0"/>
                </a:lnTo>
                <a:lnTo>
                  <a:pt x="0" y="0"/>
                </a:lnTo>
                <a:lnTo>
                  <a:pt x="0" y="1807641"/>
                </a:lnTo>
                <a:lnTo>
                  <a:pt x="94564" y="1807641"/>
                </a:lnTo>
                <a:lnTo>
                  <a:pt x="94564" y="1160170"/>
                </a:lnTo>
                <a:lnTo>
                  <a:pt x="19646" y="112810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9" name="object 4789"/>
          <p:cNvSpPr/>
          <p:nvPr/>
        </p:nvSpPr>
        <p:spPr>
          <a:xfrm>
            <a:off x="3731342" y="1627594"/>
            <a:ext cx="94564" cy="1807641"/>
          </a:xfrm>
          <a:custGeom>
            <a:avLst/>
            <a:gdLst/>
            <a:ahLst/>
            <a:cxnLst/>
            <a:rect l="l" t="t" r="r" b="b"/>
            <a:pathLst>
              <a:path w="94564" h="1807641">
                <a:moveTo>
                  <a:pt x="94564" y="0"/>
                </a:moveTo>
                <a:lnTo>
                  <a:pt x="94564" y="1075423"/>
                </a:lnTo>
                <a:lnTo>
                  <a:pt x="19646" y="1085659"/>
                </a:lnTo>
                <a:lnTo>
                  <a:pt x="19646" y="1128102"/>
                </a:lnTo>
                <a:lnTo>
                  <a:pt x="94564" y="1160170"/>
                </a:lnTo>
                <a:lnTo>
                  <a:pt x="94564" y="1807641"/>
                </a:lnTo>
                <a:lnTo>
                  <a:pt x="0" y="180764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0" name="object 4790"/>
          <p:cNvSpPr/>
          <p:nvPr/>
        </p:nvSpPr>
        <p:spPr>
          <a:xfrm>
            <a:off x="4983167" y="1422293"/>
            <a:ext cx="139547" cy="61328"/>
          </a:xfrm>
          <a:custGeom>
            <a:avLst/>
            <a:gdLst/>
            <a:ahLst/>
            <a:cxnLst/>
            <a:rect l="l" t="t" r="r" b="b"/>
            <a:pathLst>
              <a:path w="139547" h="61328">
                <a:moveTo>
                  <a:pt x="41696" y="4305"/>
                </a:moveTo>
                <a:lnTo>
                  <a:pt x="0" y="33705"/>
                </a:lnTo>
                <a:lnTo>
                  <a:pt x="41696" y="41959"/>
                </a:lnTo>
                <a:lnTo>
                  <a:pt x="41696" y="43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1" name="object 4791"/>
          <p:cNvSpPr/>
          <p:nvPr/>
        </p:nvSpPr>
        <p:spPr>
          <a:xfrm>
            <a:off x="4983167" y="1422293"/>
            <a:ext cx="139547" cy="61328"/>
          </a:xfrm>
          <a:custGeom>
            <a:avLst/>
            <a:gdLst/>
            <a:ahLst/>
            <a:cxnLst/>
            <a:rect l="l" t="t" r="r" b="b"/>
            <a:pathLst>
              <a:path w="139547" h="61328">
                <a:moveTo>
                  <a:pt x="41696" y="4305"/>
                </a:moveTo>
                <a:lnTo>
                  <a:pt x="0" y="33705"/>
                </a:lnTo>
                <a:lnTo>
                  <a:pt x="41696" y="41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2" name="object 4792"/>
          <p:cNvSpPr/>
          <p:nvPr/>
        </p:nvSpPr>
        <p:spPr>
          <a:xfrm>
            <a:off x="4983167" y="1455996"/>
            <a:ext cx="139547" cy="69570"/>
          </a:xfrm>
          <a:custGeom>
            <a:avLst/>
            <a:gdLst/>
            <a:ahLst/>
            <a:cxnLst/>
            <a:rect l="l" t="t" r="r" b="b"/>
            <a:pathLst>
              <a:path w="139547" h="69570">
                <a:moveTo>
                  <a:pt x="41696" y="8253"/>
                </a:moveTo>
                <a:lnTo>
                  <a:pt x="0" y="0"/>
                </a:lnTo>
                <a:lnTo>
                  <a:pt x="0" y="46736"/>
                </a:lnTo>
                <a:lnTo>
                  <a:pt x="41696" y="53558"/>
                </a:lnTo>
                <a:lnTo>
                  <a:pt x="41696" y="82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3" name="object 4793"/>
          <p:cNvSpPr/>
          <p:nvPr/>
        </p:nvSpPr>
        <p:spPr>
          <a:xfrm>
            <a:off x="4983167" y="1455996"/>
            <a:ext cx="139547" cy="69570"/>
          </a:xfrm>
          <a:custGeom>
            <a:avLst/>
            <a:gdLst/>
            <a:ahLst/>
            <a:cxnLst/>
            <a:rect l="l" t="t" r="r" b="b"/>
            <a:pathLst>
              <a:path w="139547" h="69570">
                <a:moveTo>
                  <a:pt x="41696" y="8253"/>
                </a:moveTo>
                <a:lnTo>
                  <a:pt x="0" y="0"/>
                </a:lnTo>
                <a:lnTo>
                  <a:pt x="0" y="46736"/>
                </a:lnTo>
                <a:lnTo>
                  <a:pt x="41696" y="535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4" name="object 4794"/>
          <p:cNvSpPr/>
          <p:nvPr/>
        </p:nvSpPr>
        <p:spPr>
          <a:xfrm>
            <a:off x="4599430" y="1458952"/>
            <a:ext cx="501980" cy="314769"/>
          </a:xfrm>
          <a:custGeom>
            <a:avLst/>
            <a:gdLst/>
            <a:ahLst/>
            <a:cxnLst/>
            <a:rect l="l" t="t" r="r" b="b"/>
            <a:pathLst>
              <a:path w="501980" h="314769">
                <a:moveTo>
                  <a:pt x="425432" y="81530"/>
                </a:moveTo>
                <a:lnTo>
                  <a:pt x="425432" y="8252"/>
                </a:lnTo>
                <a:lnTo>
                  <a:pt x="383743" y="0"/>
                </a:lnTo>
                <a:lnTo>
                  <a:pt x="0" y="291363"/>
                </a:lnTo>
                <a:lnTo>
                  <a:pt x="118262" y="314769"/>
                </a:lnTo>
                <a:lnTo>
                  <a:pt x="425432" y="815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5" name="object 4795"/>
          <p:cNvSpPr/>
          <p:nvPr/>
        </p:nvSpPr>
        <p:spPr>
          <a:xfrm>
            <a:off x="4599430" y="1458952"/>
            <a:ext cx="501980" cy="314769"/>
          </a:xfrm>
          <a:custGeom>
            <a:avLst/>
            <a:gdLst/>
            <a:ahLst/>
            <a:cxnLst/>
            <a:rect l="l" t="t" r="r" b="b"/>
            <a:pathLst>
              <a:path w="501980" h="314769">
                <a:moveTo>
                  <a:pt x="425432" y="8252"/>
                </a:moveTo>
                <a:lnTo>
                  <a:pt x="383743" y="0"/>
                </a:lnTo>
                <a:lnTo>
                  <a:pt x="0" y="291363"/>
                </a:lnTo>
                <a:lnTo>
                  <a:pt x="118262" y="314769"/>
                </a:lnTo>
                <a:lnTo>
                  <a:pt x="425432" y="815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6" name="object 4796"/>
          <p:cNvSpPr/>
          <p:nvPr/>
        </p:nvSpPr>
        <p:spPr>
          <a:xfrm>
            <a:off x="4782380" y="838898"/>
            <a:ext cx="243166" cy="648639"/>
          </a:xfrm>
          <a:custGeom>
            <a:avLst/>
            <a:gdLst/>
            <a:ahLst/>
            <a:cxnLst/>
            <a:rect l="l" t="t" r="r" b="b"/>
            <a:pathLst>
              <a:path w="243166" h="648639">
                <a:moveTo>
                  <a:pt x="242482" y="646310"/>
                </a:moveTo>
                <a:lnTo>
                  <a:pt x="52565" y="0"/>
                </a:lnTo>
                <a:lnTo>
                  <a:pt x="0" y="215"/>
                </a:lnTo>
                <a:lnTo>
                  <a:pt x="191376" y="644474"/>
                </a:lnTo>
                <a:lnTo>
                  <a:pt x="242482" y="648584"/>
                </a:lnTo>
                <a:lnTo>
                  <a:pt x="242482" y="6463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7" name="object 4797"/>
          <p:cNvSpPr/>
          <p:nvPr/>
        </p:nvSpPr>
        <p:spPr>
          <a:xfrm>
            <a:off x="4782380" y="838898"/>
            <a:ext cx="243166" cy="648639"/>
          </a:xfrm>
          <a:custGeom>
            <a:avLst/>
            <a:gdLst/>
            <a:ahLst/>
            <a:cxnLst/>
            <a:rect l="l" t="t" r="r" b="b"/>
            <a:pathLst>
              <a:path w="243166" h="648639">
                <a:moveTo>
                  <a:pt x="242482" y="646310"/>
                </a:moveTo>
                <a:lnTo>
                  <a:pt x="52565" y="0"/>
                </a:lnTo>
                <a:lnTo>
                  <a:pt x="0" y="215"/>
                </a:lnTo>
                <a:lnTo>
                  <a:pt x="191376" y="644474"/>
                </a:lnTo>
                <a:lnTo>
                  <a:pt x="242482" y="6485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8" name="object 4798"/>
          <p:cNvSpPr/>
          <p:nvPr/>
        </p:nvSpPr>
        <p:spPr>
          <a:xfrm>
            <a:off x="4834956" y="826477"/>
            <a:ext cx="210947" cy="661060"/>
          </a:xfrm>
          <a:custGeom>
            <a:avLst/>
            <a:gdLst/>
            <a:ahLst/>
            <a:cxnLst/>
            <a:rect l="l" t="t" r="r" b="b"/>
            <a:pathLst>
              <a:path w="210946" h="661060">
                <a:moveTo>
                  <a:pt x="189908" y="577026"/>
                </a:moveTo>
                <a:lnTo>
                  <a:pt x="20358" y="0"/>
                </a:lnTo>
                <a:lnTo>
                  <a:pt x="0" y="12446"/>
                </a:lnTo>
                <a:lnTo>
                  <a:pt x="189908" y="658743"/>
                </a:lnTo>
                <a:lnTo>
                  <a:pt x="189908" y="5770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9" name="object 4799"/>
          <p:cNvSpPr/>
          <p:nvPr/>
        </p:nvSpPr>
        <p:spPr>
          <a:xfrm>
            <a:off x="4834956" y="826477"/>
            <a:ext cx="210947" cy="661060"/>
          </a:xfrm>
          <a:custGeom>
            <a:avLst/>
            <a:gdLst/>
            <a:ahLst/>
            <a:cxnLst/>
            <a:rect l="l" t="t" r="r" b="b"/>
            <a:pathLst>
              <a:path w="210946" h="661060">
                <a:moveTo>
                  <a:pt x="189908" y="577026"/>
                </a:moveTo>
                <a:lnTo>
                  <a:pt x="20358" y="0"/>
                </a:lnTo>
                <a:lnTo>
                  <a:pt x="0" y="12446"/>
                </a:lnTo>
                <a:lnTo>
                  <a:pt x="189908" y="6587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0" name="object 4800"/>
          <p:cNvSpPr/>
          <p:nvPr/>
        </p:nvSpPr>
        <p:spPr>
          <a:xfrm>
            <a:off x="4760614" y="778489"/>
            <a:ext cx="361924" cy="168744"/>
          </a:xfrm>
          <a:custGeom>
            <a:avLst/>
            <a:gdLst/>
            <a:ahLst/>
            <a:cxnLst/>
            <a:rect l="l" t="t" r="r" b="b"/>
            <a:pathLst>
              <a:path w="361924" h="168744">
                <a:moveTo>
                  <a:pt x="44018" y="162877"/>
                </a:moveTo>
                <a:lnTo>
                  <a:pt x="264248" y="62052"/>
                </a:lnTo>
                <a:lnTo>
                  <a:pt x="264248" y="45540"/>
                </a:lnTo>
                <a:lnTo>
                  <a:pt x="0" y="168744"/>
                </a:lnTo>
                <a:lnTo>
                  <a:pt x="44018" y="1628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1" name="object 4801"/>
          <p:cNvSpPr/>
          <p:nvPr/>
        </p:nvSpPr>
        <p:spPr>
          <a:xfrm>
            <a:off x="4760614" y="778489"/>
            <a:ext cx="361924" cy="168744"/>
          </a:xfrm>
          <a:custGeom>
            <a:avLst/>
            <a:gdLst/>
            <a:ahLst/>
            <a:cxnLst/>
            <a:rect l="l" t="t" r="r" b="b"/>
            <a:pathLst>
              <a:path w="361924" h="168744">
                <a:moveTo>
                  <a:pt x="44018" y="162877"/>
                </a:moveTo>
                <a:lnTo>
                  <a:pt x="264248" y="62052"/>
                </a:lnTo>
              </a:path>
              <a:path w="361924" h="168744">
                <a:moveTo>
                  <a:pt x="264248" y="45540"/>
                </a:moveTo>
                <a:lnTo>
                  <a:pt x="0" y="168744"/>
                </a:lnTo>
                <a:lnTo>
                  <a:pt x="44018" y="1628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2" name="object 4802"/>
          <p:cNvSpPr/>
          <p:nvPr/>
        </p:nvSpPr>
        <p:spPr>
          <a:xfrm>
            <a:off x="4782379" y="564560"/>
            <a:ext cx="340334" cy="329501"/>
          </a:xfrm>
          <a:custGeom>
            <a:avLst/>
            <a:gdLst/>
            <a:ahLst/>
            <a:cxnLst/>
            <a:rect l="l" t="t" r="r" b="b"/>
            <a:pathLst>
              <a:path w="340334" h="329501">
                <a:moveTo>
                  <a:pt x="242483" y="136372"/>
                </a:moveTo>
                <a:lnTo>
                  <a:pt x="242483" y="78936"/>
                </a:lnTo>
                <a:lnTo>
                  <a:pt x="0" y="274548"/>
                </a:lnTo>
                <a:lnTo>
                  <a:pt x="23368" y="329501"/>
                </a:lnTo>
                <a:lnTo>
                  <a:pt x="242483" y="1363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3" name="object 4803"/>
          <p:cNvSpPr/>
          <p:nvPr/>
        </p:nvSpPr>
        <p:spPr>
          <a:xfrm>
            <a:off x="4782379" y="564560"/>
            <a:ext cx="340334" cy="329501"/>
          </a:xfrm>
          <a:custGeom>
            <a:avLst/>
            <a:gdLst/>
            <a:ahLst/>
            <a:cxnLst/>
            <a:rect l="l" t="t" r="r" b="b"/>
            <a:pathLst>
              <a:path w="340334" h="329501">
                <a:moveTo>
                  <a:pt x="242483" y="78936"/>
                </a:moveTo>
                <a:lnTo>
                  <a:pt x="0" y="274548"/>
                </a:lnTo>
                <a:lnTo>
                  <a:pt x="23368" y="329501"/>
                </a:lnTo>
                <a:lnTo>
                  <a:pt x="242483" y="1363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4" name="object 4804"/>
          <p:cNvSpPr/>
          <p:nvPr/>
        </p:nvSpPr>
        <p:spPr>
          <a:xfrm>
            <a:off x="4764385" y="844698"/>
            <a:ext cx="233629" cy="261188"/>
          </a:xfrm>
          <a:custGeom>
            <a:avLst/>
            <a:gdLst/>
            <a:ahLst/>
            <a:cxnLst/>
            <a:rect l="l" t="t" r="r" b="b"/>
            <a:pathLst>
              <a:path w="233629" h="261188">
                <a:moveTo>
                  <a:pt x="131356" y="44411"/>
                </a:moveTo>
                <a:lnTo>
                  <a:pt x="0" y="173266"/>
                </a:lnTo>
                <a:lnTo>
                  <a:pt x="14719" y="261188"/>
                </a:lnTo>
                <a:lnTo>
                  <a:pt x="233629" y="0"/>
                </a:lnTo>
                <a:lnTo>
                  <a:pt x="131356" y="444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5" name="object 4805"/>
          <p:cNvSpPr/>
          <p:nvPr/>
        </p:nvSpPr>
        <p:spPr>
          <a:xfrm>
            <a:off x="4764385" y="844698"/>
            <a:ext cx="233629" cy="261188"/>
          </a:xfrm>
          <a:custGeom>
            <a:avLst/>
            <a:gdLst/>
            <a:ahLst/>
            <a:cxnLst/>
            <a:rect l="l" t="t" r="r" b="b"/>
            <a:pathLst>
              <a:path w="233629" h="261188">
                <a:moveTo>
                  <a:pt x="131356" y="44411"/>
                </a:moveTo>
                <a:lnTo>
                  <a:pt x="0" y="173266"/>
                </a:lnTo>
                <a:lnTo>
                  <a:pt x="14719" y="261188"/>
                </a:lnTo>
                <a:lnTo>
                  <a:pt x="233629" y="0"/>
                </a:lnTo>
                <a:lnTo>
                  <a:pt x="131356" y="444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6" name="object 4806"/>
          <p:cNvSpPr/>
          <p:nvPr/>
        </p:nvSpPr>
        <p:spPr>
          <a:xfrm>
            <a:off x="4790757" y="845062"/>
            <a:ext cx="222846" cy="246913"/>
          </a:xfrm>
          <a:custGeom>
            <a:avLst/>
            <a:gdLst/>
            <a:ahLst/>
            <a:cxnLst/>
            <a:rect l="l" t="t" r="r" b="b"/>
            <a:pathLst>
              <a:path w="222846" h="246913">
                <a:moveTo>
                  <a:pt x="206933" y="0"/>
                </a:moveTo>
                <a:lnTo>
                  <a:pt x="0" y="246913"/>
                </a:lnTo>
                <a:lnTo>
                  <a:pt x="55092" y="224078"/>
                </a:lnTo>
                <a:lnTo>
                  <a:pt x="222846" y="5638"/>
                </a:lnTo>
                <a:lnTo>
                  <a:pt x="20693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7" name="object 4807"/>
          <p:cNvSpPr/>
          <p:nvPr/>
        </p:nvSpPr>
        <p:spPr>
          <a:xfrm>
            <a:off x="4790757" y="845062"/>
            <a:ext cx="222846" cy="246913"/>
          </a:xfrm>
          <a:custGeom>
            <a:avLst/>
            <a:gdLst/>
            <a:ahLst/>
            <a:cxnLst/>
            <a:rect l="l" t="t" r="r" b="b"/>
            <a:pathLst>
              <a:path w="222846" h="246913">
                <a:moveTo>
                  <a:pt x="206933" y="0"/>
                </a:moveTo>
                <a:lnTo>
                  <a:pt x="0" y="246913"/>
                </a:lnTo>
                <a:lnTo>
                  <a:pt x="55092" y="224078"/>
                </a:lnTo>
                <a:lnTo>
                  <a:pt x="222846" y="5638"/>
                </a:lnTo>
                <a:lnTo>
                  <a:pt x="2069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8" name="object 4808"/>
          <p:cNvSpPr/>
          <p:nvPr/>
        </p:nvSpPr>
        <p:spPr>
          <a:xfrm>
            <a:off x="4760614" y="745545"/>
            <a:ext cx="361924" cy="198399"/>
          </a:xfrm>
          <a:custGeom>
            <a:avLst/>
            <a:gdLst/>
            <a:ahLst/>
            <a:cxnLst/>
            <a:rect l="l" t="t" r="r" b="b"/>
            <a:pathLst>
              <a:path w="361924" h="198399">
                <a:moveTo>
                  <a:pt x="264248" y="78630"/>
                </a:moveTo>
                <a:lnTo>
                  <a:pt x="264248" y="43617"/>
                </a:lnTo>
                <a:lnTo>
                  <a:pt x="0" y="161620"/>
                </a:lnTo>
                <a:lnTo>
                  <a:pt x="8191" y="198399"/>
                </a:lnTo>
                <a:lnTo>
                  <a:pt x="264248" y="786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9" name="object 4809"/>
          <p:cNvSpPr/>
          <p:nvPr/>
        </p:nvSpPr>
        <p:spPr>
          <a:xfrm>
            <a:off x="4760614" y="745545"/>
            <a:ext cx="361924" cy="198399"/>
          </a:xfrm>
          <a:custGeom>
            <a:avLst/>
            <a:gdLst/>
            <a:ahLst/>
            <a:cxnLst/>
            <a:rect l="l" t="t" r="r" b="b"/>
            <a:pathLst>
              <a:path w="361924" h="198399">
                <a:moveTo>
                  <a:pt x="264248" y="43617"/>
                </a:moveTo>
                <a:lnTo>
                  <a:pt x="0" y="161620"/>
                </a:lnTo>
                <a:lnTo>
                  <a:pt x="8191" y="198399"/>
                </a:lnTo>
                <a:lnTo>
                  <a:pt x="264248" y="786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0" name="object 4810"/>
          <p:cNvSpPr/>
          <p:nvPr/>
        </p:nvSpPr>
        <p:spPr>
          <a:xfrm>
            <a:off x="4805747" y="614691"/>
            <a:ext cx="316966" cy="279361"/>
          </a:xfrm>
          <a:custGeom>
            <a:avLst/>
            <a:gdLst/>
            <a:ahLst/>
            <a:cxnLst/>
            <a:rect l="l" t="t" r="r" b="b"/>
            <a:pathLst>
              <a:path w="316966" h="279361">
                <a:moveTo>
                  <a:pt x="124599" y="219722"/>
                </a:moveTo>
                <a:lnTo>
                  <a:pt x="219115" y="132613"/>
                </a:lnTo>
                <a:lnTo>
                  <a:pt x="219115" y="86241"/>
                </a:lnTo>
                <a:lnTo>
                  <a:pt x="0" y="279361"/>
                </a:lnTo>
                <a:lnTo>
                  <a:pt x="124599" y="219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1" name="object 4811"/>
          <p:cNvSpPr/>
          <p:nvPr/>
        </p:nvSpPr>
        <p:spPr>
          <a:xfrm>
            <a:off x="4805747" y="614691"/>
            <a:ext cx="316966" cy="279361"/>
          </a:xfrm>
          <a:custGeom>
            <a:avLst/>
            <a:gdLst/>
            <a:ahLst/>
            <a:cxnLst/>
            <a:rect l="l" t="t" r="r" b="b"/>
            <a:pathLst>
              <a:path w="316966" h="279361">
                <a:moveTo>
                  <a:pt x="124599" y="219722"/>
                </a:moveTo>
                <a:lnTo>
                  <a:pt x="219115" y="132613"/>
                </a:lnTo>
              </a:path>
              <a:path w="316966" h="279361">
                <a:moveTo>
                  <a:pt x="219115" y="86241"/>
                </a:moveTo>
                <a:lnTo>
                  <a:pt x="0" y="279361"/>
                </a:lnTo>
                <a:lnTo>
                  <a:pt x="124599" y="219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2" name="object 4812"/>
          <p:cNvSpPr/>
          <p:nvPr/>
        </p:nvSpPr>
        <p:spPr>
          <a:xfrm>
            <a:off x="4600221" y="851340"/>
            <a:ext cx="214363" cy="904074"/>
          </a:xfrm>
          <a:custGeom>
            <a:avLst/>
            <a:gdLst/>
            <a:ahLst/>
            <a:cxnLst/>
            <a:rect l="l" t="t" r="r" b="b"/>
            <a:pathLst>
              <a:path w="214363" h="904074">
                <a:moveTo>
                  <a:pt x="161785" y="203"/>
                </a:moveTo>
                <a:lnTo>
                  <a:pt x="0" y="899896"/>
                </a:lnTo>
                <a:lnTo>
                  <a:pt x="51790" y="904074"/>
                </a:lnTo>
                <a:lnTo>
                  <a:pt x="214363" y="0"/>
                </a:lnTo>
                <a:lnTo>
                  <a:pt x="161785" y="2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3" name="object 4813"/>
          <p:cNvSpPr/>
          <p:nvPr/>
        </p:nvSpPr>
        <p:spPr>
          <a:xfrm>
            <a:off x="4600221" y="851340"/>
            <a:ext cx="214363" cy="904074"/>
          </a:xfrm>
          <a:custGeom>
            <a:avLst/>
            <a:gdLst/>
            <a:ahLst/>
            <a:cxnLst/>
            <a:rect l="l" t="t" r="r" b="b"/>
            <a:pathLst>
              <a:path w="214363" h="904074">
                <a:moveTo>
                  <a:pt x="161785" y="203"/>
                </a:moveTo>
                <a:lnTo>
                  <a:pt x="0" y="899896"/>
                </a:lnTo>
                <a:lnTo>
                  <a:pt x="51790" y="904074"/>
                </a:lnTo>
                <a:lnTo>
                  <a:pt x="214363" y="0"/>
                </a:lnTo>
                <a:lnTo>
                  <a:pt x="161785" y="2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4" name="object 4814"/>
          <p:cNvSpPr/>
          <p:nvPr/>
        </p:nvSpPr>
        <p:spPr>
          <a:xfrm>
            <a:off x="4762010" y="838898"/>
            <a:ext cx="72936" cy="12687"/>
          </a:xfrm>
          <a:custGeom>
            <a:avLst/>
            <a:gdLst/>
            <a:ahLst/>
            <a:cxnLst/>
            <a:rect l="l" t="t" r="r" b="b"/>
            <a:pathLst>
              <a:path w="72936" h="12687">
                <a:moveTo>
                  <a:pt x="20370" y="215"/>
                </a:moveTo>
                <a:lnTo>
                  <a:pt x="0" y="12687"/>
                </a:lnTo>
                <a:lnTo>
                  <a:pt x="52565" y="12496"/>
                </a:lnTo>
                <a:lnTo>
                  <a:pt x="72936" y="0"/>
                </a:lnTo>
                <a:lnTo>
                  <a:pt x="20370" y="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5" name="object 4815"/>
          <p:cNvSpPr/>
          <p:nvPr/>
        </p:nvSpPr>
        <p:spPr>
          <a:xfrm>
            <a:off x="4762010" y="838898"/>
            <a:ext cx="72936" cy="12687"/>
          </a:xfrm>
          <a:custGeom>
            <a:avLst/>
            <a:gdLst/>
            <a:ahLst/>
            <a:cxnLst/>
            <a:rect l="l" t="t" r="r" b="b"/>
            <a:pathLst>
              <a:path w="72936" h="12687">
                <a:moveTo>
                  <a:pt x="20370" y="215"/>
                </a:moveTo>
                <a:lnTo>
                  <a:pt x="0" y="12687"/>
                </a:lnTo>
                <a:lnTo>
                  <a:pt x="52565" y="12496"/>
                </a:lnTo>
                <a:lnTo>
                  <a:pt x="72936" y="0"/>
                </a:lnTo>
                <a:lnTo>
                  <a:pt x="20370" y="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6" name="object 4816"/>
          <p:cNvSpPr/>
          <p:nvPr/>
        </p:nvSpPr>
        <p:spPr>
          <a:xfrm>
            <a:off x="4652007" y="838899"/>
            <a:ext cx="182930" cy="916520"/>
          </a:xfrm>
          <a:custGeom>
            <a:avLst/>
            <a:gdLst/>
            <a:ahLst/>
            <a:cxnLst/>
            <a:rect l="l" t="t" r="r" b="b"/>
            <a:pathLst>
              <a:path w="182930" h="916520">
                <a:moveTo>
                  <a:pt x="162572" y="12458"/>
                </a:moveTo>
                <a:lnTo>
                  <a:pt x="0" y="916520"/>
                </a:lnTo>
                <a:lnTo>
                  <a:pt x="20358" y="904087"/>
                </a:lnTo>
                <a:lnTo>
                  <a:pt x="182930" y="0"/>
                </a:lnTo>
                <a:lnTo>
                  <a:pt x="162572" y="124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7" name="object 4817"/>
          <p:cNvSpPr/>
          <p:nvPr/>
        </p:nvSpPr>
        <p:spPr>
          <a:xfrm>
            <a:off x="4652007" y="838899"/>
            <a:ext cx="182930" cy="916520"/>
          </a:xfrm>
          <a:custGeom>
            <a:avLst/>
            <a:gdLst/>
            <a:ahLst/>
            <a:cxnLst/>
            <a:rect l="l" t="t" r="r" b="b"/>
            <a:pathLst>
              <a:path w="182930" h="916520">
                <a:moveTo>
                  <a:pt x="162572" y="12458"/>
                </a:moveTo>
                <a:lnTo>
                  <a:pt x="0" y="916520"/>
                </a:lnTo>
                <a:lnTo>
                  <a:pt x="20358" y="904087"/>
                </a:lnTo>
                <a:lnTo>
                  <a:pt x="182930" y="0"/>
                </a:lnTo>
                <a:lnTo>
                  <a:pt x="162572" y="124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8" name="object 4818"/>
          <p:cNvSpPr/>
          <p:nvPr/>
        </p:nvSpPr>
        <p:spPr>
          <a:xfrm>
            <a:off x="4548636" y="1747059"/>
            <a:ext cx="574078" cy="151371"/>
          </a:xfrm>
          <a:custGeom>
            <a:avLst/>
            <a:gdLst/>
            <a:ahLst/>
            <a:cxnLst/>
            <a:rect l="l" t="t" r="r" b="b"/>
            <a:pathLst>
              <a:path w="574078" h="151371">
                <a:moveTo>
                  <a:pt x="476227" y="83656"/>
                </a:moveTo>
                <a:lnTo>
                  <a:pt x="53543" y="0"/>
                </a:lnTo>
                <a:lnTo>
                  <a:pt x="0" y="37744"/>
                </a:lnTo>
                <a:lnTo>
                  <a:pt x="476227" y="132003"/>
                </a:lnTo>
                <a:lnTo>
                  <a:pt x="476227" y="836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9" name="object 4819"/>
          <p:cNvSpPr/>
          <p:nvPr/>
        </p:nvSpPr>
        <p:spPr>
          <a:xfrm>
            <a:off x="4548636" y="1747059"/>
            <a:ext cx="574078" cy="151371"/>
          </a:xfrm>
          <a:custGeom>
            <a:avLst/>
            <a:gdLst/>
            <a:ahLst/>
            <a:cxnLst/>
            <a:rect l="l" t="t" r="r" b="b"/>
            <a:pathLst>
              <a:path w="574078" h="151371">
                <a:moveTo>
                  <a:pt x="476227" y="83656"/>
                </a:moveTo>
                <a:lnTo>
                  <a:pt x="53543" y="0"/>
                </a:lnTo>
                <a:lnTo>
                  <a:pt x="0" y="37744"/>
                </a:lnTo>
                <a:lnTo>
                  <a:pt x="476227" y="1320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0" name="object 4820"/>
          <p:cNvSpPr/>
          <p:nvPr/>
        </p:nvSpPr>
        <p:spPr>
          <a:xfrm>
            <a:off x="4548636" y="1784810"/>
            <a:ext cx="574078" cy="146151"/>
          </a:xfrm>
          <a:custGeom>
            <a:avLst/>
            <a:gdLst/>
            <a:ahLst/>
            <a:cxnLst/>
            <a:rect l="l" t="t" r="r" b="b"/>
            <a:pathLst>
              <a:path w="574078" h="146151">
                <a:moveTo>
                  <a:pt x="476227" y="94259"/>
                </a:moveTo>
                <a:lnTo>
                  <a:pt x="0" y="0"/>
                </a:lnTo>
                <a:lnTo>
                  <a:pt x="0" y="51930"/>
                </a:lnTo>
                <a:lnTo>
                  <a:pt x="476227" y="130091"/>
                </a:lnTo>
                <a:lnTo>
                  <a:pt x="476227" y="94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1" name="object 4821"/>
          <p:cNvSpPr/>
          <p:nvPr/>
        </p:nvSpPr>
        <p:spPr>
          <a:xfrm>
            <a:off x="4548636" y="1784810"/>
            <a:ext cx="574078" cy="146151"/>
          </a:xfrm>
          <a:custGeom>
            <a:avLst/>
            <a:gdLst/>
            <a:ahLst/>
            <a:cxnLst/>
            <a:rect l="l" t="t" r="r" b="b"/>
            <a:pathLst>
              <a:path w="574078" h="146151">
                <a:moveTo>
                  <a:pt x="476227" y="94259"/>
                </a:moveTo>
                <a:lnTo>
                  <a:pt x="0" y="0"/>
                </a:lnTo>
                <a:lnTo>
                  <a:pt x="0" y="51930"/>
                </a:lnTo>
                <a:lnTo>
                  <a:pt x="476227" y="1300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2" name="object 4822"/>
          <p:cNvSpPr/>
          <p:nvPr/>
        </p:nvSpPr>
        <p:spPr>
          <a:xfrm>
            <a:off x="3021565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399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3" name="object 4823"/>
          <p:cNvSpPr/>
          <p:nvPr/>
        </p:nvSpPr>
        <p:spPr>
          <a:xfrm>
            <a:off x="4734948" y="3148153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4" name="object 4824"/>
          <p:cNvSpPr/>
          <p:nvPr/>
        </p:nvSpPr>
        <p:spPr>
          <a:xfrm>
            <a:off x="4829849" y="3247536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5" name="object 4825"/>
          <p:cNvSpPr/>
          <p:nvPr/>
        </p:nvSpPr>
        <p:spPr>
          <a:xfrm>
            <a:off x="4829847" y="3247536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0" name="object 4470"/>
          <p:cNvSpPr/>
          <p:nvPr/>
        </p:nvSpPr>
        <p:spPr>
          <a:xfrm>
            <a:off x="5985910" y="273037"/>
            <a:ext cx="1198968" cy="3162198"/>
          </a:xfrm>
          <a:custGeom>
            <a:avLst/>
            <a:gdLst/>
            <a:ahLst/>
            <a:cxnLst/>
            <a:rect l="l" t="t" r="r" b="b"/>
            <a:pathLst>
              <a:path w="1198968" h="3162198">
                <a:moveTo>
                  <a:pt x="0" y="3162198"/>
                </a:moveTo>
                <a:lnTo>
                  <a:pt x="1198968" y="3162198"/>
                </a:lnTo>
                <a:lnTo>
                  <a:pt x="1198968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1" name="object 4471"/>
          <p:cNvSpPr/>
          <p:nvPr/>
        </p:nvSpPr>
        <p:spPr>
          <a:xfrm>
            <a:off x="5447037" y="273037"/>
            <a:ext cx="444461" cy="3162198"/>
          </a:xfrm>
          <a:custGeom>
            <a:avLst/>
            <a:gdLst/>
            <a:ahLst/>
            <a:cxnLst/>
            <a:rect l="l" t="t" r="r" b="b"/>
            <a:pathLst>
              <a:path w="444461" h="3162198">
                <a:moveTo>
                  <a:pt x="0" y="3162198"/>
                </a:moveTo>
                <a:lnTo>
                  <a:pt x="444461" y="3162198"/>
                </a:lnTo>
                <a:lnTo>
                  <a:pt x="444461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2" name="object 4472"/>
          <p:cNvSpPr/>
          <p:nvPr/>
        </p:nvSpPr>
        <p:spPr>
          <a:xfrm>
            <a:off x="5168882" y="273037"/>
            <a:ext cx="206413" cy="3162198"/>
          </a:xfrm>
          <a:custGeom>
            <a:avLst/>
            <a:gdLst/>
            <a:ahLst/>
            <a:cxnLst/>
            <a:rect l="l" t="t" r="r" b="b"/>
            <a:pathLst>
              <a:path w="206413" h="3162198">
                <a:moveTo>
                  <a:pt x="0" y="3162198"/>
                </a:moveTo>
                <a:lnTo>
                  <a:pt x="206413" y="3162198"/>
                </a:lnTo>
                <a:lnTo>
                  <a:pt x="206413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3" name="object 4473"/>
          <p:cNvSpPr/>
          <p:nvPr/>
        </p:nvSpPr>
        <p:spPr>
          <a:xfrm>
            <a:off x="5071028" y="273037"/>
            <a:ext cx="2211527" cy="3162198"/>
          </a:xfrm>
          <a:custGeom>
            <a:avLst/>
            <a:gdLst/>
            <a:ahLst/>
            <a:cxnLst/>
            <a:rect l="l" t="t" r="r" b="b"/>
            <a:pathLst>
              <a:path w="2211527" h="3162198">
                <a:moveTo>
                  <a:pt x="2113851" y="0"/>
                </a:moveTo>
                <a:lnTo>
                  <a:pt x="97853" y="0"/>
                </a:lnTo>
              </a:path>
              <a:path w="2211527" h="3162198">
                <a:moveTo>
                  <a:pt x="97853" y="3162198"/>
                </a:moveTo>
                <a:lnTo>
                  <a:pt x="2113851" y="3162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4" name="object 4474"/>
          <p:cNvSpPr/>
          <p:nvPr/>
        </p:nvSpPr>
        <p:spPr>
          <a:xfrm>
            <a:off x="5281650" y="1567760"/>
            <a:ext cx="1244625" cy="890143"/>
          </a:xfrm>
          <a:custGeom>
            <a:avLst/>
            <a:gdLst/>
            <a:ahLst/>
            <a:cxnLst/>
            <a:rect l="l" t="t" r="r" b="b"/>
            <a:pathLst>
              <a:path w="1244625" h="890143">
                <a:moveTo>
                  <a:pt x="0" y="104012"/>
                </a:moveTo>
                <a:lnTo>
                  <a:pt x="0" y="890143"/>
                </a:lnTo>
                <a:lnTo>
                  <a:pt x="1244625" y="758723"/>
                </a:lnTo>
                <a:lnTo>
                  <a:pt x="1244625" y="0"/>
                </a:lnTo>
                <a:lnTo>
                  <a:pt x="0" y="10401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5" name="object 4475"/>
          <p:cNvSpPr/>
          <p:nvPr/>
        </p:nvSpPr>
        <p:spPr>
          <a:xfrm>
            <a:off x="5281650" y="1567760"/>
            <a:ext cx="1244625" cy="890143"/>
          </a:xfrm>
          <a:custGeom>
            <a:avLst/>
            <a:gdLst/>
            <a:ahLst/>
            <a:cxnLst/>
            <a:rect l="l" t="t" r="r" b="b"/>
            <a:pathLst>
              <a:path w="1244625" h="890143">
                <a:moveTo>
                  <a:pt x="0" y="104012"/>
                </a:moveTo>
                <a:lnTo>
                  <a:pt x="1244625" y="0"/>
                </a:lnTo>
                <a:lnTo>
                  <a:pt x="1244625" y="758723"/>
                </a:lnTo>
                <a:lnTo>
                  <a:pt x="0" y="890143"/>
                </a:lnTo>
                <a:lnTo>
                  <a:pt x="0" y="1040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6" name="object 4476"/>
          <p:cNvSpPr/>
          <p:nvPr/>
        </p:nvSpPr>
        <p:spPr>
          <a:xfrm>
            <a:off x="6445322" y="1567759"/>
            <a:ext cx="80949" cy="768070"/>
          </a:xfrm>
          <a:custGeom>
            <a:avLst/>
            <a:gdLst/>
            <a:ahLst/>
            <a:cxnLst/>
            <a:rect l="l" t="t" r="r" b="b"/>
            <a:pathLst>
              <a:path w="80949" h="768070">
                <a:moveTo>
                  <a:pt x="0" y="12344"/>
                </a:moveTo>
                <a:lnTo>
                  <a:pt x="0" y="768070"/>
                </a:lnTo>
                <a:lnTo>
                  <a:pt x="80949" y="758723"/>
                </a:lnTo>
                <a:lnTo>
                  <a:pt x="80949" y="0"/>
                </a:lnTo>
                <a:lnTo>
                  <a:pt x="0" y="123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7" name="object 4477"/>
          <p:cNvSpPr/>
          <p:nvPr/>
        </p:nvSpPr>
        <p:spPr>
          <a:xfrm>
            <a:off x="6445322" y="1567759"/>
            <a:ext cx="80949" cy="768070"/>
          </a:xfrm>
          <a:custGeom>
            <a:avLst/>
            <a:gdLst/>
            <a:ahLst/>
            <a:cxnLst/>
            <a:rect l="l" t="t" r="r" b="b"/>
            <a:pathLst>
              <a:path w="80949" h="768070">
                <a:moveTo>
                  <a:pt x="0" y="12344"/>
                </a:moveTo>
                <a:lnTo>
                  <a:pt x="80949" y="0"/>
                </a:lnTo>
                <a:lnTo>
                  <a:pt x="80949" y="758723"/>
                </a:lnTo>
                <a:lnTo>
                  <a:pt x="0" y="768070"/>
                </a:lnTo>
                <a:lnTo>
                  <a:pt x="0" y="123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8" name="object 4478"/>
          <p:cNvSpPr/>
          <p:nvPr/>
        </p:nvSpPr>
        <p:spPr>
          <a:xfrm>
            <a:off x="5281646" y="2281076"/>
            <a:ext cx="1244625" cy="176834"/>
          </a:xfrm>
          <a:custGeom>
            <a:avLst/>
            <a:gdLst/>
            <a:ahLst/>
            <a:cxnLst/>
            <a:rect l="l" t="t" r="r" b="b"/>
            <a:pathLst>
              <a:path w="1244625" h="176834">
                <a:moveTo>
                  <a:pt x="1163675" y="0"/>
                </a:moveTo>
                <a:lnTo>
                  <a:pt x="0" y="121564"/>
                </a:lnTo>
                <a:lnTo>
                  <a:pt x="0" y="176834"/>
                </a:lnTo>
                <a:lnTo>
                  <a:pt x="1244625" y="45415"/>
                </a:lnTo>
                <a:lnTo>
                  <a:pt x="1163675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9" name="object 4479"/>
          <p:cNvSpPr/>
          <p:nvPr/>
        </p:nvSpPr>
        <p:spPr>
          <a:xfrm>
            <a:off x="5281646" y="2281076"/>
            <a:ext cx="1244625" cy="176834"/>
          </a:xfrm>
          <a:custGeom>
            <a:avLst/>
            <a:gdLst/>
            <a:ahLst/>
            <a:cxnLst/>
            <a:rect l="l" t="t" r="r" b="b"/>
            <a:pathLst>
              <a:path w="1244625" h="176834">
                <a:moveTo>
                  <a:pt x="1163675" y="0"/>
                </a:moveTo>
                <a:lnTo>
                  <a:pt x="0" y="121564"/>
                </a:lnTo>
                <a:lnTo>
                  <a:pt x="0" y="176834"/>
                </a:lnTo>
                <a:lnTo>
                  <a:pt x="1244625" y="45415"/>
                </a:lnTo>
                <a:lnTo>
                  <a:pt x="11636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0" name="object 4480"/>
          <p:cNvSpPr/>
          <p:nvPr/>
        </p:nvSpPr>
        <p:spPr>
          <a:xfrm>
            <a:off x="5281654" y="2784820"/>
            <a:ext cx="1244612" cy="650417"/>
          </a:xfrm>
          <a:custGeom>
            <a:avLst/>
            <a:gdLst/>
            <a:ahLst/>
            <a:cxnLst/>
            <a:rect l="l" t="t" r="r" b="b"/>
            <a:pathLst>
              <a:path w="1244612" h="650417">
                <a:moveTo>
                  <a:pt x="0" y="143624"/>
                </a:moveTo>
                <a:lnTo>
                  <a:pt x="0" y="650417"/>
                </a:lnTo>
                <a:lnTo>
                  <a:pt x="1244612" y="650417"/>
                </a:lnTo>
                <a:lnTo>
                  <a:pt x="1244612" y="0"/>
                </a:lnTo>
                <a:lnTo>
                  <a:pt x="0" y="1436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1" name="object 4481"/>
          <p:cNvSpPr/>
          <p:nvPr/>
        </p:nvSpPr>
        <p:spPr>
          <a:xfrm>
            <a:off x="5281650" y="2784816"/>
            <a:ext cx="1244625" cy="650417"/>
          </a:xfrm>
          <a:custGeom>
            <a:avLst/>
            <a:gdLst/>
            <a:ahLst/>
            <a:cxnLst/>
            <a:rect l="l" t="t" r="r" b="b"/>
            <a:pathLst>
              <a:path w="1244625" h="650417">
                <a:moveTo>
                  <a:pt x="0" y="143624"/>
                </a:moveTo>
                <a:lnTo>
                  <a:pt x="1244625" y="0"/>
                </a:lnTo>
                <a:lnTo>
                  <a:pt x="1244625" y="650417"/>
                </a:lnTo>
                <a:lnTo>
                  <a:pt x="0" y="650417"/>
                </a:lnTo>
                <a:lnTo>
                  <a:pt x="0" y="1436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2" name="object 4482"/>
          <p:cNvSpPr/>
          <p:nvPr/>
        </p:nvSpPr>
        <p:spPr>
          <a:xfrm>
            <a:off x="6445321" y="2784815"/>
            <a:ext cx="80949" cy="650417"/>
          </a:xfrm>
          <a:custGeom>
            <a:avLst/>
            <a:gdLst/>
            <a:ahLst/>
            <a:cxnLst/>
            <a:rect l="l" t="t" r="r" b="b"/>
            <a:pathLst>
              <a:path w="80949" h="650417">
                <a:moveTo>
                  <a:pt x="0" y="12344"/>
                </a:moveTo>
                <a:lnTo>
                  <a:pt x="0" y="650417"/>
                </a:lnTo>
                <a:lnTo>
                  <a:pt x="80949" y="650417"/>
                </a:lnTo>
                <a:lnTo>
                  <a:pt x="80949" y="0"/>
                </a:lnTo>
                <a:lnTo>
                  <a:pt x="0" y="123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3" name="object 4483"/>
          <p:cNvSpPr/>
          <p:nvPr/>
        </p:nvSpPr>
        <p:spPr>
          <a:xfrm>
            <a:off x="6445322" y="2784810"/>
            <a:ext cx="80949" cy="650430"/>
          </a:xfrm>
          <a:custGeom>
            <a:avLst/>
            <a:gdLst/>
            <a:ahLst/>
            <a:cxnLst/>
            <a:rect l="l" t="t" r="r" b="b"/>
            <a:pathLst>
              <a:path w="80949" h="650430">
                <a:moveTo>
                  <a:pt x="0" y="12344"/>
                </a:moveTo>
                <a:lnTo>
                  <a:pt x="80949" y="0"/>
                </a:lnTo>
                <a:lnTo>
                  <a:pt x="80949" y="650430"/>
                </a:lnTo>
                <a:lnTo>
                  <a:pt x="0" y="650430"/>
                </a:lnTo>
                <a:lnTo>
                  <a:pt x="0" y="123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4" name="object 4484"/>
          <p:cNvSpPr/>
          <p:nvPr/>
        </p:nvSpPr>
        <p:spPr>
          <a:xfrm>
            <a:off x="5281650" y="358590"/>
            <a:ext cx="1242961" cy="920191"/>
          </a:xfrm>
          <a:custGeom>
            <a:avLst/>
            <a:gdLst/>
            <a:ahLst/>
            <a:cxnLst/>
            <a:rect l="l" t="t" r="r" b="b"/>
            <a:pathLst>
              <a:path w="1242961" h="920191">
                <a:moveTo>
                  <a:pt x="0" y="50634"/>
                </a:moveTo>
                <a:lnTo>
                  <a:pt x="0" y="920191"/>
                </a:lnTo>
                <a:lnTo>
                  <a:pt x="1242961" y="841425"/>
                </a:lnTo>
                <a:lnTo>
                  <a:pt x="1242961" y="0"/>
                </a:lnTo>
                <a:lnTo>
                  <a:pt x="0" y="5063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5" name="object 4485"/>
          <p:cNvSpPr/>
          <p:nvPr/>
        </p:nvSpPr>
        <p:spPr>
          <a:xfrm>
            <a:off x="5281650" y="358590"/>
            <a:ext cx="1242961" cy="920191"/>
          </a:xfrm>
          <a:custGeom>
            <a:avLst/>
            <a:gdLst/>
            <a:ahLst/>
            <a:cxnLst/>
            <a:rect l="l" t="t" r="r" b="b"/>
            <a:pathLst>
              <a:path w="1242961" h="920191">
                <a:moveTo>
                  <a:pt x="0" y="50634"/>
                </a:moveTo>
                <a:lnTo>
                  <a:pt x="1242961" y="0"/>
                </a:lnTo>
                <a:lnTo>
                  <a:pt x="1242961" y="841425"/>
                </a:lnTo>
                <a:lnTo>
                  <a:pt x="0" y="920191"/>
                </a:lnTo>
                <a:lnTo>
                  <a:pt x="0" y="506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6" name="object 4486"/>
          <p:cNvSpPr/>
          <p:nvPr/>
        </p:nvSpPr>
        <p:spPr>
          <a:xfrm>
            <a:off x="6443639" y="358590"/>
            <a:ext cx="80975" cy="845223"/>
          </a:xfrm>
          <a:custGeom>
            <a:avLst/>
            <a:gdLst/>
            <a:ahLst/>
            <a:cxnLst/>
            <a:rect l="l" t="t" r="r" b="b"/>
            <a:pathLst>
              <a:path w="80975" h="845223">
                <a:moveTo>
                  <a:pt x="0" y="5118"/>
                </a:moveTo>
                <a:lnTo>
                  <a:pt x="0" y="845223"/>
                </a:lnTo>
                <a:lnTo>
                  <a:pt x="80975" y="841425"/>
                </a:lnTo>
                <a:lnTo>
                  <a:pt x="80975" y="0"/>
                </a:lnTo>
                <a:lnTo>
                  <a:pt x="0" y="51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7" name="object 4487"/>
          <p:cNvSpPr/>
          <p:nvPr/>
        </p:nvSpPr>
        <p:spPr>
          <a:xfrm>
            <a:off x="6443639" y="358590"/>
            <a:ext cx="80975" cy="845223"/>
          </a:xfrm>
          <a:custGeom>
            <a:avLst/>
            <a:gdLst/>
            <a:ahLst/>
            <a:cxnLst/>
            <a:rect l="l" t="t" r="r" b="b"/>
            <a:pathLst>
              <a:path w="80975" h="845223">
                <a:moveTo>
                  <a:pt x="0" y="5118"/>
                </a:moveTo>
                <a:lnTo>
                  <a:pt x="80975" y="0"/>
                </a:lnTo>
                <a:lnTo>
                  <a:pt x="80975" y="841425"/>
                </a:lnTo>
                <a:lnTo>
                  <a:pt x="0" y="845223"/>
                </a:lnTo>
                <a:lnTo>
                  <a:pt x="0" y="51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8" name="object 4488"/>
          <p:cNvSpPr/>
          <p:nvPr/>
        </p:nvSpPr>
        <p:spPr>
          <a:xfrm>
            <a:off x="5281654" y="1175539"/>
            <a:ext cx="1242961" cy="102704"/>
          </a:xfrm>
          <a:custGeom>
            <a:avLst/>
            <a:gdLst/>
            <a:ahLst/>
            <a:cxnLst/>
            <a:rect l="l" t="t" r="r" b="b"/>
            <a:pathLst>
              <a:path w="1242961" h="102704">
                <a:moveTo>
                  <a:pt x="1161999" y="0"/>
                </a:moveTo>
                <a:lnTo>
                  <a:pt x="0" y="68376"/>
                </a:lnTo>
                <a:lnTo>
                  <a:pt x="0" y="102704"/>
                </a:lnTo>
                <a:lnTo>
                  <a:pt x="1242961" y="24472"/>
                </a:lnTo>
                <a:lnTo>
                  <a:pt x="116199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9" name="object 4489"/>
          <p:cNvSpPr/>
          <p:nvPr/>
        </p:nvSpPr>
        <p:spPr>
          <a:xfrm>
            <a:off x="5281654" y="1175539"/>
            <a:ext cx="1242961" cy="102704"/>
          </a:xfrm>
          <a:custGeom>
            <a:avLst/>
            <a:gdLst/>
            <a:ahLst/>
            <a:cxnLst/>
            <a:rect l="l" t="t" r="r" b="b"/>
            <a:pathLst>
              <a:path w="1242961" h="102704">
                <a:moveTo>
                  <a:pt x="1161999" y="0"/>
                </a:moveTo>
                <a:lnTo>
                  <a:pt x="0" y="68376"/>
                </a:lnTo>
                <a:lnTo>
                  <a:pt x="0" y="102704"/>
                </a:lnTo>
                <a:lnTo>
                  <a:pt x="1242961" y="24472"/>
                </a:lnTo>
                <a:lnTo>
                  <a:pt x="116199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0" name="object 4490"/>
          <p:cNvSpPr/>
          <p:nvPr/>
        </p:nvSpPr>
        <p:spPr>
          <a:xfrm>
            <a:off x="5375294" y="273037"/>
            <a:ext cx="71742" cy="3162198"/>
          </a:xfrm>
          <a:custGeom>
            <a:avLst/>
            <a:gdLst/>
            <a:ahLst/>
            <a:cxnLst/>
            <a:rect l="l" t="t" r="r" b="b"/>
            <a:pathLst>
              <a:path w="71742" h="3162198">
                <a:moveTo>
                  <a:pt x="0" y="3162198"/>
                </a:moveTo>
                <a:lnTo>
                  <a:pt x="71742" y="3162198"/>
                </a:lnTo>
                <a:lnTo>
                  <a:pt x="71742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1" name="object 4491"/>
          <p:cNvSpPr/>
          <p:nvPr/>
        </p:nvSpPr>
        <p:spPr>
          <a:xfrm>
            <a:off x="5375307" y="273037"/>
            <a:ext cx="71742" cy="3162198"/>
          </a:xfrm>
          <a:custGeom>
            <a:avLst/>
            <a:gdLst/>
            <a:ahLst/>
            <a:cxnLst/>
            <a:rect l="l" t="t" r="r" b="b"/>
            <a:pathLst>
              <a:path w="71742" h="3162198">
                <a:moveTo>
                  <a:pt x="71742" y="3162198"/>
                </a:moveTo>
                <a:lnTo>
                  <a:pt x="0" y="3162198"/>
                </a:lnTo>
                <a:lnTo>
                  <a:pt x="0" y="0"/>
                </a:lnTo>
                <a:lnTo>
                  <a:pt x="71742" y="0"/>
                </a:lnTo>
                <a:lnTo>
                  <a:pt x="71742" y="31621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2" name="object 4492"/>
          <p:cNvSpPr/>
          <p:nvPr/>
        </p:nvSpPr>
        <p:spPr>
          <a:xfrm>
            <a:off x="5420800" y="2515068"/>
            <a:ext cx="470700" cy="288340"/>
          </a:xfrm>
          <a:custGeom>
            <a:avLst/>
            <a:gdLst/>
            <a:ahLst/>
            <a:cxnLst/>
            <a:rect l="l" t="t" r="r" b="b"/>
            <a:pathLst>
              <a:path w="470700" h="288340">
                <a:moveTo>
                  <a:pt x="470700" y="288340"/>
                </a:moveTo>
                <a:lnTo>
                  <a:pt x="470700" y="245910"/>
                </a:lnTo>
                <a:lnTo>
                  <a:pt x="0" y="0"/>
                </a:lnTo>
                <a:lnTo>
                  <a:pt x="0" y="42430"/>
                </a:lnTo>
                <a:lnTo>
                  <a:pt x="470700" y="28834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3" name="object 4493"/>
          <p:cNvSpPr/>
          <p:nvPr/>
        </p:nvSpPr>
        <p:spPr>
          <a:xfrm>
            <a:off x="5420800" y="2515068"/>
            <a:ext cx="470700" cy="288340"/>
          </a:xfrm>
          <a:custGeom>
            <a:avLst/>
            <a:gdLst/>
            <a:ahLst/>
            <a:cxnLst/>
            <a:rect l="l" t="t" r="r" b="b"/>
            <a:pathLst>
              <a:path w="470700" h="288340">
                <a:moveTo>
                  <a:pt x="470700" y="288340"/>
                </a:moveTo>
                <a:lnTo>
                  <a:pt x="0" y="42430"/>
                </a:lnTo>
                <a:lnTo>
                  <a:pt x="0" y="0"/>
                </a:lnTo>
                <a:lnTo>
                  <a:pt x="470700" y="245910"/>
                </a:lnTo>
                <a:lnTo>
                  <a:pt x="470700" y="2883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4" name="object 4494"/>
          <p:cNvSpPr/>
          <p:nvPr/>
        </p:nvSpPr>
        <p:spPr>
          <a:xfrm>
            <a:off x="5993150" y="2757179"/>
            <a:ext cx="609942" cy="311467"/>
          </a:xfrm>
          <a:custGeom>
            <a:avLst/>
            <a:gdLst/>
            <a:ahLst/>
            <a:cxnLst/>
            <a:rect l="l" t="t" r="r" b="b"/>
            <a:pathLst>
              <a:path w="609942" h="311467">
                <a:moveTo>
                  <a:pt x="609942" y="311467"/>
                </a:moveTo>
                <a:lnTo>
                  <a:pt x="608558" y="267487"/>
                </a:lnTo>
                <a:lnTo>
                  <a:pt x="0" y="0"/>
                </a:lnTo>
                <a:lnTo>
                  <a:pt x="0" y="42430"/>
                </a:lnTo>
                <a:lnTo>
                  <a:pt x="609942" y="31146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5" name="object 4495"/>
          <p:cNvSpPr/>
          <p:nvPr/>
        </p:nvSpPr>
        <p:spPr>
          <a:xfrm>
            <a:off x="5993150" y="2757179"/>
            <a:ext cx="609942" cy="311467"/>
          </a:xfrm>
          <a:custGeom>
            <a:avLst/>
            <a:gdLst/>
            <a:ahLst/>
            <a:cxnLst/>
            <a:rect l="l" t="t" r="r" b="b"/>
            <a:pathLst>
              <a:path w="609942" h="311467">
                <a:moveTo>
                  <a:pt x="609942" y="311467"/>
                </a:moveTo>
                <a:lnTo>
                  <a:pt x="0" y="42430"/>
                </a:lnTo>
                <a:lnTo>
                  <a:pt x="0" y="0"/>
                </a:lnTo>
                <a:lnTo>
                  <a:pt x="608558" y="267487"/>
                </a:lnTo>
                <a:lnTo>
                  <a:pt x="609942" y="3114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6" name="object 4496"/>
          <p:cNvSpPr/>
          <p:nvPr/>
        </p:nvSpPr>
        <p:spPr>
          <a:xfrm>
            <a:off x="5757696" y="2733214"/>
            <a:ext cx="133807" cy="252615"/>
          </a:xfrm>
          <a:custGeom>
            <a:avLst/>
            <a:gdLst/>
            <a:ahLst/>
            <a:cxnLst/>
            <a:rect l="l" t="t" r="r" b="b"/>
            <a:pathLst>
              <a:path w="133807" h="252615">
                <a:moveTo>
                  <a:pt x="0" y="0"/>
                </a:moveTo>
                <a:lnTo>
                  <a:pt x="133807" y="252615"/>
                </a:lnTo>
                <a:lnTo>
                  <a:pt x="133807" y="193827"/>
                </a:lnTo>
                <a:lnTo>
                  <a:pt x="48234" y="25209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7" name="object 4497"/>
          <p:cNvSpPr/>
          <p:nvPr/>
        </p:nvSpPr>
        <p:spPr>
          <a:xfrm>
            <a:off x="5757696" y="2733214"/>
            <a:ext cx="133807" cy="252615"/>
          </a:xfrm>
          <a:custGeom>
            <a:avLst/>
            <a:gdLst/>
            <a:ahLst/>
            <a:cxnLst/>
            <a:rect l="l" t="t" r="r" b="b"/>
            <a:pathLst>
              <a:path w="133807" h="252615">
                <a:moveTo>
                  <a:pt x="0" y="0"/>
                </a:moveTo>
                <a:lnTo>
                  <a:pt x="133807" y="252615"/>
                </a:lnTo>
                <a:lnTo>
                  <a:pt x="133807" y="193827"/>
                </a:lnTo>
                <a:lnTo>
                  <a:pt x="48234" y="2520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8" name="object 4498"/>
          <p:cNvSpPr/>
          <p:nvPr/>
        </p:nvSpPr>
        <p:spPr>
          <a:xfrm>
            <a:off x="5168874" y="2321609"/>
            <a:ext cx="2015998" cy="465099"/>
          </a:xfrm>
          <a:custGeom>
            <a:avLst/>
            <a:gdLst/>
            <a:ahLst/>
            <a:cxnLst/>
            <a:rect l="l" t="t" r="r" b="b"/>
            <a:pathLst>
              <a:path w="2015998" h="465099">
                <a:moveTo>
                  <a:pt x="0" y="220345"/>
                </a:moveTo>
                <a:lnTo>
                  <a:pt x="0" y="465099"/>
                </a:lnTo>
                <a:lnTo>
                  <a:pt x="2015998" y="206032"/>
                </a:lnTo>
                <a:lnTo>
                  <a:pt x="2015998" y="0"/>
                </a:lnTo>
                <a:lnTo>
                  <a:pt x="0" y="2203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9" name="object 4499"/>
          <p:cNvSpPr/>
          <p:nvPr/>
        </p:nvSpPr>
        <p:spPr>
          <a:xfrm>
            <a:off x="5071027" y="2310941"/>
            <a:ext cx="2211705" cy="488340"/>
          </a:xfrm>
          <a:custGeom>
            <a:avLst/>
            <a:gdLst/>
            <a:ahLst/>
            <a:cxnLst/>
            <a:rect l="l" t="t" r="r" b="b"/>
            <a:pathLst>
              <a:path w="2211705" h="488340">
                <a:moveTo>
                  <a:pt x="2113852" y="10675"/>
                </a:moveTo>
                <a:lnTo>
                  <a:pt x="97854" y="231011"/>
                </a:lnTo>
              </a:path>
              <a:path w="2211705" h="488340">
                <a:moveTo>
                  <a:pt x="97854" y="475765"/>
                </a:moveTo>
                <a:lnTo>
                  <a:pt x="2113852" y="2167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0" name="object 4500"/>
          <p:cNvSpPr/>
          <p:nvPr/>
        </p:nvSpPr>
        <p:spPr>
          <a:xfrm>
            <a:off x="5420800" y="898586"/>
            <a:ext cx="470700" cy="236105"/>
          </a:xfrm>
          <a:custGeom>
            <a:avLst/>
            <a:gdLst/>
            <a:ahLst/>
            <a:cxnLst/>
            <a:rect l="l" t="t" r="r" b="b"/>
            <a:pathLst>
              <a:path w="470700" h="236105">
                <a:moveTo>
                  <a:pt x="470700" y="236105"/>
                </a:moveTo>
                <a:lnTo>
                  <a:pt x="470700" y="193649"/>
                </a:lnTo>
                <a:lnTo>
                  <a:pt x="0" y="0"/>
                </a:lnTo>
                <a:lnTo>
                  <a:pt x="0" y="42456"/>
                </a:lnTo>
                <a:lnTo>
                  <a:pt x="470700" y="23610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1" name="object 4501"/>
          <p:cNvSpPr/>
          <p:nvPr/>
        </p:nvSpPr>
        <p:spPr>
          <a:xfrm>
            <a:off x="5420800" y="898586"/>
            <a:ext cx="470700" cy="236105"/>
          </a:xfrm>
          <a:custGeom>
            <a:avLst/>
            <a:gdLst/>
            <a:ahLst/>
            <a:cxnLst/>
            <a:rect l="l" t="t" r="r" b="b"/>
            <a:pathLst>
              <a:path w="470700" h="236105">
                <a:moveTo>
                  <a:pt x="470700" y="236105"/>
                </a:moveTo>
                <a:lnTo>
                  <a:pt x="0" y="42456"/>
                </a:lnTo>
                <a:lnTo>
                  <a:pt x="0" y="0"/>
                </a:lnTo>
                <a:lnTo>
                  <a:pt x="470700" y="193649"/>
                </a:lnTo>
                <a:lnTo>
                  <a:pt x="470700" y="236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2" name="object 4502"/>
          <p:cNvSpPr/>
          <p:nvPr/>
        </p:nvSpPr>
        <p:spPr>
          <a:xfrm>
            <a:off x="5420800" y="974012"/>
            <a:ext cx="142455" cy="143535"/>
          </a:xfrm>
          <a:custGeom>
            <a:avLst/>
            <a:gdLst/>
            <a:ahLst/>
            <a:cxnLst/>
            <a:rect l="l" t="t" r="r" b="b"/>
            <a:pathLst>
              <a:path w="142455" h="143535">
                <a:moveTo>
                  <a:pt x="80175" y="0"/>
                </a:moveTo>
                <a:lnTo>
                  <a:pt x="0" y="77558"/>
                </a:lnTo>
                <a:lnTo>
                  <a:pt x="0" y="143535"/>
                </a:lnTo>
                <a:lnTo>
                  <a:pt x="142455" y="25654"/>
                </a:lnTo>
                <a:lnTo>
                  <a:pt x="80175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3" name="object 4503"/>
          <p:cNvSpPr/>
          <p:nvPr/>
        </p:nvSpPr>
        <p:spPr>
          <a:xfrm>
            <a:off x="5420800" y="974012"/>
            <a:ext cx="142455" cy="143535"/>
          </a:xfrm>
          <a:custGeom>
            <a:avLst/>
            <a:gdLst/>
            <a:ahLst/>
            <a:cxnLst/>
            <a:rect l="l" t="t" r="r" b="b"/>
            <a:pathLst>
              <a:path w="142455" h="143535">
                <a:moveTo>
                  <a:pt x="80175" y="0"/>
                </a:moveTo>
                <a:lnTo>
                  <a:pt x="0" y="77558"/>
                </a:lnTo>
                <a:lnTo>
                  <a:pt x="0" y="143535"/>
                </a:lnTo>
                <a:lnTo>
                  <a:pt x="142455" y="25654"/>
                </a:lnTo>
                <a:lnTo>
                  <a:pt x="801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4" name="object 4504"/>
          <p:cNvSpPr/>
          <p:nvPr/>
        </p:nvSpPr>
        <p:spPr>
          <a:xfrm>
            <a:off x="5757696" y="1079350"/>
            <a:ext cx="133807" cy="237756"/>
          </a:xfrm>
          <a:custGeom>
            <a:avLst/>
            <a:gdLst/>
            <a:ahLst/>
            <a:cxnLst/>
            <a:rect l="l" t="t" r="r" b="b"/>
            <a:pathLst>
              <a:path w="133807" h="237756">
                <a:moveTo>
                  <a:pt x="0" y="0"/>
                </a:moveTo>
                <a:lnTo>
                  <a:pt x="133807" y="237756"/>
                </a:lnTo>
                <a:lnTo>
                  <a:pt x="133807" y="178968"/>
                </a:lnTo>
                <a:lnTo>
                  <a:pt x="48234" y="19862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5" name="object 4505"/>
          <p:cNvSpPr/>
          <p:nvPr/>
        </p:nvSpPr>
        <p:spPr>
          <a:xfrm>
            <a:off x="5757696" y="1079350"/>
            <a:ext cx="133807" cy="237756"/>
          </a:xfrm>
          <a:custGeom>
            <a:avLst/>
            <a:gdLst/>
            <a:ahLst/>
            <a:cxnLst/>
            <a:rect l="l" t="t" r="r" b="b"/>
            <a:pathLst>
              <a:path w="133807" h="237756">
                <a:moveTo>
                  <a:pt x="0" y="0"/>
                </a:moveTo>
                <a:lnTo>
                  <a:pt x="133807" y="237756"/>
                </a:lnTo>
                <a:lnTo>
                  <a:pt x="133807" y="178968"/>
                </a:lnTo>
                <a:lnTo>
                  <a:pt x="48234" y="1986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6" name="object 4506"/>
          <p:cNvSpPr/>
          <p:nvPr/>
        </p:nvSpPr>
        <p:spPr>
          <a:xfrm>
            <a:off x="5420800" y="2599373"/>
            <a:ext cx="142455" cy="134670"/>
          </a:xfrm>
          <a:custGeom>
            <a:avLst/>
            <a:gdLst/>
            <a:ahLst/>
            <a:cxnLst/>
            <a:rect l="l" t="t" r="r" b="b"/>
            <a:pathLst>
              <a:path w="142455" h="134670">
                <a:moveTo>
                  <a:pt x="80175" y="0"/>
                </a:moveTo>
                <a:lnTo>
                  <a:pt x="0" y="68668"/>
                </a:lnTo>
                <a:lnTo>
                  <a:pt x="0" y="134670"/>
                </a:lnTo>
                <a:lnTo>
                  <a:pt x="142455" y="32575"/>
                </a:lnTo>
                <a:lnTo>
                  <a:pt x="80175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7" name="object 4507"/>
          <p:cNvSpPr/>
          <p:nvPr/>
        </p:nvSpPr>
        <p:spPr>
          <a:xfrm>
            <a:off x="5420800" y="2599373"/>
            <a:ext cx="142455" cy="134670"/>
          </a:xfrm>
          <a:custGeom>
            <a:avLst/>
            <a:gdLst/>
            <a:ahLst/>
            <a:cxnLst/>
            <a:rect l="l" t="t" r="r" b="b"/>
            <a:pathLst>
              <a:path w="142455" h="134670">
                <a:moveTo>
                  <a:pt x="80175" y="0"/>
                </a:moveTo>
                <a:lnTo>
                  <a:pt x="0" y="68668"/>
                </a:lnTo>
                <a:lnTo>
                  <a:pt x="0" y="134670"/>
                </a:lnTo>
                <a:lnTo>
                  <a:pt x="142455" y="32575"/>
                </a:lnTo>
                <a:lnTo>
                  <a:pt x="801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8" name="object 4508"/>
          <p:cNvSpPr/>
          <p:nvPr/>
        </p:nvSpPr>
        <p:spPr>
          <a:xfrm>
            <a:off x="5168874" y="2527914"/>
            <a:ext cx="2015998" cy="322834"/>
          </a:xfrm>
          <a:custGeom>
            <a:avLst/>
            <a:gdLst/>
            <a:ahLst/>
            <a:cxnLst/>
            <a:rect l="l" t="t" r="r" b="b"/>
            <a:pathLst>
              <a:path w="2015998" h="322833">
                <a:moveTo>
                  <a:pt x="0" y="264782"/>
                </a:moveTo>
                <a:lnTo>
                  <a:pt x="0" y="322833"/>
                </a:lnTo>
                <a:lnTo>
                  <a:pt x="2015998" y="58064"/>
                </a:lnTo>
                <a:lnTo>
                  <a:pt x="2015998" y="0"/>
                </a:lnTo>
                <a:lnTo>
                  <a:pt x="0" y="2647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9" name="object 4509"/>
          <p:cNvSpPr/>
          <p:nvPr/>
        </p:nvSpPr>
        <p:spPr>
          <a:xfrm>
            <a:off x="5071027" y="2515068"/>
            <a:ext cx="2211705" cy="348526"/>
          </a:xfrm>
          <a:custGeom>
            <a:avLst/>
            <a:gdLst/>
            <a:ahLst/>
            <a:cxnLst/>
            <a:rect l="l" t="t" r="r" b="b"/>
            <a:pathLst>
              <a:path w="2211705" h="348526">
                <a:moveTo>
                  <a:pt x="2113852" y="12851"/>
                </a:moveTo>
                <a:lnTo>
                  <a:pt x="97854" y="277622"/>
                </a:lnTo>
              </a:path>
              <a:path w="2211705" h="348526">
                <a:moveTo>
                  <a:pt x="97854" y="335674"/>
                </a:moveTo>
                <a:lnTo>
                  <a:pt x="2113852" y="709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0" name="object 4510"/>
          <p:cNvSpPr/>
          <p:nvPr/>
        </p:nvSpPr>
        <p:spPr>
          <a:xfrm>
            <a:off x="5168874" y="1891684"/>
            <a:ext cx="722630" cy="114998"/>
          </a:xfrm>
          <a:custGeom>
            <a:avLst/>
            <a:gdLst/>
            <a:ahLst/>
            <a:cxnLst/>
            <a:rect l="l" t="t" r="r" b="b"/>
            <a:pathLst>
              <a:path w="722629" h="114998">
                <a:moveTo>
                  <a:pt x="0" y="60794"/>
                </a:moveTo>
                <a:lnTo>
                  <a:pt x="0" y="114998"/>
                </a:lnTo>
                <a:lnTo>
                  <a:pt x="722630" y="50977"/>
                </a:lnTo>
                <a:lnTo>
                  <a:pt x="722630" y="0"/>
                </a:lnTo>
                <a:lnTo>
                  <a:pt x="0" y="607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1" name="object 4511"/>
          <p:cNvSpPr/>
          <p:nvPr/>
        </p:nvSpPr>
        <p:spPr>
          <a:xfrm>
            <a:off x="5071026" y="1891677"/>
            <a:ext cx="820470" cy="123672"/>
          </a:xfrm>
          <a:custGeom>
            <a:avLst/>
            <a:gdLst/>
            <a:ahLst/>
            <a:cxnLst/>
            <a:rect l="l" t="t" r="r" b="b"/>
            <a:pathLst>
              <a:path w="820470" h="123672">
                <a:moveTo>
                  <a:pt x="820470" y="50977"/>
                </a:moveTo>
                <a:lnTo>
                  <a:pt x="820470" y="0"/>
                </a:lnTo>
                <a:lnTo>
                  <a:pt x="97854" y="60803"/>
                </a:lnTo>
              </a:path>
              <a:path w="820470" h="123672">
                <a:moveTo>
                  <a:pt x="97854" y="115002"/>
                </a:moveTo>
                <a:lnTo>
                  <a:pt x="820470" y="509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2" name="object 4512"/>
          <p:cNvSpPr/>
          <p:nvPr/>
        </p:nvSpPr>
        <p:spPr>
          <a:xfrm>
            <a:off x="5168874" y="2164413"/>
            <a:ext cx="722630" cy="132803"/>
          </a:xfrm>
          <a:custGeom>
            <a:avLst/>
            <a:gdLst/>
            <a:ahLst/>
            <a:cxnLst/>
            <a:rect l="l" t="t" r="r" b="b"/>
            <a:pathLst>
              <a:path w="722629" h="132803">
                <a:moveTo>
                  <a:pt x="0" y="77025"/>
                </a:moveTo>
                <a:lnTo>
                  <a:pt x="0" y="132803"/>
                </a:lnTo>
                <a:lnTo>
                  <a:pt x="722630" y="49860"/>
                </a:lnTo>
                <a:lnTo>
                  <a:pt x="722630" y="0"/>
                </a:lnTo>
                <a:lnTo>
                  <a:pt x="0" y="770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3" name="object 4513"/>
          <p:cNvSpPr/>
          <p:nvPr/>
        </p:nvSpPr>
        <p:spPr>
          <a:xfrm>
            <a:off x="5071026" y="2164411"/>
            <a:ext cx="820470" cy="144043"/>
          </a:xfrm>
          <a:custGeom>
            <a:avLst/>
            <a:gdLst/>
            <a:ahLst/>
            <a:cxnLst/>
            <a:rect l="l" t="t" r="r" b="b"/>
            <a:pathLst>
              <a:path w="820470" h="144043">
                <a:moveTo>
                  <a:pt x="820470" y="49860"/>
                </a:moveTo>
                <a:lnTo>
                  <a:pt x="820470" y="0"/>
                </a:lnTo>
                <a:lnTo>
                  <a:pt x="97854" y="77022"/>
                </a:lnTo>
              </a:path>
              <a:path w="820470" h="144043">
                <a:moveTo>
                  <a:pt x="97854" y="132810"/>
                </a:moveTo>
                <a:lnTo>
                  <a:pt x="820470" y="49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4" name="object 4514"/>
          <p:cNvSpPr/>
          <p:nvPr/>
        </p:nvSpPr>
        <p:spPr>
          <a:xfrm>
            <a:off x="5168874" y="3150834"/>
            <a:ext cx="2015998" cy="284403"/>
          </a:xfrm>
          <a:custGeom>
            <a:avLst/>
            <a:gdLst/>
            <a:ahLst/>
            <a:cxnLst/>
            <a:rect l="l" t="t" r="r" b="b"/>
            <a:pathLst>
              <a:path w="2015998" h="284403">
                <a:moveTo>
                  <a:pt x="0" y="279895"/>
                </a:moveTo>
                <a:lnTo>
                  <a:pt x="0" y="284403"/>
                </a:lnTo>
                <a:lnTo>
                  <a:pt x="338556" y="284403"/>
                </a:lnTo>
                <a:lnTo>
                  <a:pt x="2015998" y="39725"/>
                </a:lnTo>
                <a:lnTo>
                  <a:pt x="2015998" y="0"/>
                </a:lnTo>
                <a:lnTo>
                  <a:pt x="0" y="2798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5" name="object 4515"/>
          <p:cNvSpPr/>
          <p:nvPr/>
        </p:nvSpPr>
        <p:spPr>
          <a:xfrm>
            <a:off x="5136396" y="3137242"/>
            <a:ext cx="2146325" cy="297992"/>
          </a:xfrm>
          <a:custGeom>
            <a:avLst/>
            <a:gdLst/>
            <a:ahLst/>
            <a:cxnLst/>
            <a:rect l="l" t="t" r="r" b="b"/>
            <a:pathLst>
              <a:path w="2146325" h="297992">
                <a:moveTo>
                  <a:pt x="2048483" y="13584"/>
                </a:moveTo>
                <a:lnTo>
                  <a:pt x="32485" y="293482"/>
                </a:lnTo>
              </a:path>
              <a:path w="2146325" h="297992">
                <a:moveTo>
                  <a:pt x="32485" y="297992"/>
                </a:moveTo>
                <a:lnTo>
                  <a:pt x="371030" y="297992"/>
                </a:lnTo>
                <a:lnTo>
                  <a:pt x="2048483" y="533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6" name="object 4516"/>
          <p:cNvSpPr/>
          <p:nvPr/>
        </p:nvSpPr>
        <p:spPr>
          <a:xfrm>
            <a:off x="5168874" y="947514"/>
            <a:ext cx="2015998" cy="193141"/>
          </a:xfrm>
          <a:custGeom>
            <a:avLst/>
            <a:gdLst/>
            <a:ahLst/>
            <a:cxnLst/>
            <a:rect l="l" t="t" r="r" b="b"/>
            <a:pathLst>
              <a:path w="2015998" h="193141">
                <a:moveTo>
                  <a:pt x="0" y="135102"/>
                </a:moveTo>
                <a:lnTo>
                  <a:pt x="0" y="193141"/>
                </a:lnTo>
                <a:lnTo>
                  <a:pt x="2015998" y="58051"/>
                </a:lnTo>
                <a:lnTo>
                  <a:pt x="2015998" y="0"/>
                </a:lnTo>
                <a:lnTo>
                  <a:pt x="0" y="1351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7" name="object 4517"/>
          <p:cNvSpPr/>
          <p:nvPr/>
        </p:nvSpPr>
        <p:spPr>
          <a:xfrm>
            <a:off x="5071027" y="940965"/>
            <a:ext cx="2211705" cy="206260"/>
          </a:xfrm>
          <a:custGeom>
            <a:avLst/>
            <a:gdLst/>
            <a:ahLst/>
            <a:cxnLst/>
            <a:rect l="l" t="t" r="r" b="b"/>
            <a:pathLst>
              <a:path w="2211705" h="206260">
                <a:moveTo>
                  <a:pt x="2113852" y="6557"/>
                </a:moveTo>
                <a:lnTo>
                  <a:pt x="97854" y="141651"/>
                </a:lnTo>
              </a:path>
              <a:path w="2211705" h="206260">
                <a:moveTo>
                  <a:pt x="97854" y="199703"/>
                </a:moveTo>
                <a:lnTo>
                  <a:pt x="2113852" y="646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8" name="object 4518"/>
          <p:cNvSpPr/>
          <p:nvPr/>
        </p:nvSpPr>
        <p:spPr>
          <a:xfrm>
            <a:off x="5168874" y="806766"/>
            <a:ext cx="2015998" cy="275958"/>
          </a:xfrm>
          <a:custGeom>
            <a:avLst/>
            <a:gdLst/>
            <a:ahLst/>
            <a:cxnLst/>
            <a:rect l="l" t="t" r="r" b="b"/>
            <a:pathLst>
              <a:path w="2015998" h="275958">
                <a:moveTo>
                  <a:pt x="0" y="99847"/>
                </a:moveTo>
                <a:lnTo>
                  <a:pt x="0" y="275958"/>
                </a:lnTo>
                <a:lnTo>
                  <a:pt x="2015998" y="142963"/>
                </a:lnTo>
                <a:lnTo>
                  <a:pt x="2015998" y="0"/>
                </a:lnTo>
                <a:lnTo>
                  <a:pt x="0" y="998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9" name="object 4519"/>
          <p:cNvSpPr/>
          <p:nvPr/>
        </p:nvSpPr>
        <p:spPr>
          <a:xfrm>
            <a:off x="5071027" y="801914"/>
            <a:ext cx="2211705" cy="287261"/>
          </a:xfrm>
          <a:custGeom>
            <a:avLst/>
            <a:gdLst/>
            <a:ahLst/>
            <a:cxnLst/>
            <a:rect l="l" t="t" r="r" b="b"/>
            <a:pathLst>
              <a:path w="2211705" h="287261">
                <a:moveTo>
                  <a:pt x="2113852" y="4846"/>
                </a:moveTo>
                <a:lnTo>
                  <a:pt x="97854" y="104703"/>
                </a:lnTo>
              </a:path>
              <a:path w="2211705" h="287261">
                <a:moveTo>
                  <a:pt x="97854" y="280805"/>
                </a:moveTo>
                <a:lnTo>
                  <a:pt x="2113852" y="1478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0" name="object 4520"/>
          <p:cNvSpPr/>
          <p:nvPr/>
        </p:nvSpPr>
        <p:spPr>
          <a:xfrm>
            <a:off x="5168874" y="415734"/>
            <a:ext cx="2015998" cy="145681"/>
          </a:xfrm>
          <a:custGeom>
            <a:avLst/>
            <a:gdLst/>
            <a:ahLst/>
            <a:cxnLst/>
            <a:rect l="l" t="t" r="r" b="b"/>
            <a:pathLst>
              <a:path w="2015998" h="145681">
                <a:moveTo>
                  <a:pt x="0" y="89928"/>
                </a:moveTo>
                <a:lnTo>
                  <a:pt x="0" y="145681"/>
                </a:lnTo>
                <a:lnTo>
                  <a:pt x="2015998" y="38722"/>
                </a:lnTo>
                <a:lnTo>
                  <a:pt x="2015998" y="0"/>
                </a:lnTo>
                <a:lnTo>
                  <a:pt x="0" y="899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1" name="object 4521"/>
          <p:cNvSpPr/>
          <p:nvPr/>
        </p:nvSpPr>
        <p:spPr>
          <a:xfrm>
            <a:off x="5071027" y="411369"/>
            <a:ext cx="2211705" cy="155244"/>
          </a:xfrm>
          <a:custGeom>
            <a:avLst/>
            <a:gdLst/>
            <a:ahLst/>
            <a:cxnLst/>
            <a:rect l="l" t="t" r="r" b="b"/>
            <a:pathLst>
              <a:path w="2211705" h="155244">
                <a:moveTo>
                  <a:pt x="2113852" y="4364"/>
                </a:moveTo>
                <a:lnTo>
                  <a:pt x="97854" y="94288"/>
                </a:lnTo>
              </a:path>
              <a:path w="2211705" h="155244">
                <a:moveTo>
                  <a:pt x="97854" y="150052"/>
                </a:moveTo>
                <a:lnTo>
                  <a:pt x="2113852" y="430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2" name="object 4522"/>
          <p:cNvSpPr/>
          <p:nvPr/>
        </p:nvSpPr>
        <p:spPr>
          <a:xfrm>
            <a:off x="5891499" y="273037"/>
            <a:ext cx="94411" cy="3162198"/>
          </a:xfrm>
          <a:custGeom>
            <a:avLst/>
            <a:gdLst/>
            <a:ahLst/>
            <a:cxnLst/>
            <a:rect l="l" t="t" r="r" b="b"/>
            <a:pathLst>
              <a:path w="94411" h="3162198">
                <a:moveTo>
                  <a:pt x="0" y="3162198"/>
                </a:moveTo>
                <a:lnTo>
                  <a:pt x="94411" y="3162198"/>
                </a:lnTo>
                <a:lnTo>
                  <a:pt x="94411" y="0"/>
                </a:lnTo>
                <a:lnTo>
                  <a:pt x="0" y="0"/>
                </a:lnTo>
                <a:lnTo>
                  <a:pt x="0" y="31621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3" name="object 4523"/>
          <p:cNvSpPr/>
          <p:nvPr/>
        </p:nvSpPr>
        <p:spPr>
          <a:xfrm>
            <a:off x="5891499" y="273037"/>
            <a:ext cx="94411" cy="3162198"/>
          </a:xfrm>
          <a:custGeom>
            <a:avLst/>
            <a:gdLst/>
            <a:ahLst/>
            <a:cxnLst/>
            <a:rect l="l" t="t" r="r" b="b"/>
            <a:pathLst>
              <a:path w="94411" h="3162198">
                <a:moveTo>
                  <a:pt x="94411" y="3162198"/>
                </a:moveTo>
                <a:lnTo>
                  <a:pt x="0" y="3162198"/>
                </a:lnTo>
                <a:lnTo>
                  <a:pt x="0" y="0"/>
                </a:lnTo>
                <a:lnTo>
                  <a:pt x="94411" y="0"/>
                </a:lnTo>
                <a:lnTo>
                  <a:pt x="94411" y="31621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4" name="object 4524"/>
          <p:cNvSpPr/>
          <p:nvPr/>
        </p:nvSpPr>
        <p:spPr>
          <a:xfrm>
            <a:off x="5426837" y="2515071"/>
            <a:ext cx="547624" cy="165900"/>
          </a:xfrm>
          <a:custGeom>
            <a:avLst/>
            <a:gdLst/>
            <a:ahLst/>
            <a:cxnLst/>
            <a:rect l="l" t="t" r="r" b="b"/>
            <a:pathLst>
              <a:path w="547624" h="165900">
                <a:moveTo>
                  <a:pt x="0" y="0"/>
                </a:moveTo>
                <a:lnTo>
                  <a:pt x="547624" y="165900"/>
                </a:lnTo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5" name="object 4525"/>
          <p:cNvSpPr/>
          <p:nvPr/>
        </p:nvSpPr>
        <p:spPr>
          <a:xfrm>
            <a:off x="5426837" y="2515071"/>
            <a:ext cx="547624" cy="165900"/>
          </a:xfrm>
          <a:custGeom>
            <a:avLst/>
            <a:gdLst/>
            <a:ahLst/>
            <a:cxnLst/>
            <a:rect l="l" t="t" r="r" b="b"/>
            <a:pathLst>
              <a:path w="547624" h="165900">
                <a:moveTo>
                  <a:pt x="0" y="0"/>
                </a:moveTo>
                <a:lnTo>
                  <a:pt x="547624" y="1659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6" name="object 4526"/>
          <p:cNvSpPr/>
          <p:nvPr/>
        </p:nvSpPr>
        <p:spPr>
          <a:xfrm>
            <a:off x="5168874" y="2541014"/>
            <a:ext cx="722630" cy="245160"/>
          </a:xfrm>
          <a:custGeom>
            <a:avLst/>
            <a:gdLst/>
            <a:ahLst/>
            <a:cxnLst/>
            <a:rect l="l" t="t" r="r" b="b"/>
            <a:pathLst>
              <a:path w="722629" h="245160">
                <a:moveTo>
                  <a:pt x="0" y="90538"/>
                </a:moveTo>
                <a:lnTo>
                  <a:pt x="0" y="245160"/>
                </a:lnTo>
                <a:lnTo>
                  <a:pt x="722630" y="148323"/>
                </a:lnTo>
                <a:lnTo>
                  <a:pt x="722630" y="0"/>
                </a:lnTo>
                <a:lnTo>
                  <a:pt x="0" y="905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7" name="object 4527"/>
          <p:cNvSpPr/>
          <p:nvPr/>
        </p:nvSpPr>
        <p:spPr>
          <a:xfrm>
            <a:off x="5071026" y="2541008"/>
            <a:ext cx="820470" cy="258279"/>
          </a:xfrm>
          <a:custGeom>
            <a:avLst/>
            <a:gdLst/>
            <a:ahLst/>
            <a:cxnLst/>
            <a:rect l="l" t="t" r="r" b="b"/>
            <a:pathLst>
              <a:path w="820470" h="258279">
                <a:moveTo>
                  <a:pt x="820470" y="148336"/>
                </a:moveTo>
                <a:lnTo>
                  <a:pt x="820470" y="0"/>
                </a:lnTo>
                <a:lnTo>
                  <a:pt x="97854" y="90545"/>
                </a:lnTo>
              </a:path>
              <a:path w="820470" h="258279">
                <a:moveTo>
                  <a:pt x="97854" y="245167"/>
                </a:moveTo>
                <a:lnTo>
                  <a:pt x="820470" y="1483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8" name="object 4528"/>
          <p:cNvSpPr/>
          <p:nvPr/>
        </p:nvSpPr>
        <p:spPr>
          <a:xfrm>
            <a:off x="5985914" y="2417570"/>
            <a:ext cx="1198956" cy="122173"/>
          </a:xfrm>
          <a:custGeom>
            <a:avLst/>
            <a:gdLst/>
            <a:ahLst/>
            <a:cxnLst/>
            <a:rect l="l" t="t" r="r" b="b"/>
            <a:pathLst>
              <a:path w="1198956" h="122174">
                <a:moveTo>
                  <a:pt x="0" y="122174"/>
                </a:moveTo>
                <a:lnTo>
                  <a:pt x="1198956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9" name="object 4529"/>
          <p:cNvSpPr/>
          <p:nvPr/>
        </p:nvSpPr>
        <p:spPr>
          <a:xfrm>
            <a:off x="5985916" y="2407611"/>
            <a:ext cx="1296809" cy="132130"/>
          </a:xfrm>
          <a:custGeom>
            <a:avLst/>
            <a:gdLst/>
            <a:ahLst/>
            <a:cxnLst/>
            <a:rect l="l" t="t" r="r" b="b"/>
            <a:pathLst>
              <a:path w="1296809" h="132130">
                <a:moveTo>
                  <a:pt x="1198963" y="9969"/>
                </a:moveTo>
                <a:lnTo>
                  <a:pt x="0" y="132130"/>
                </a:lnTo>
              </a:path>
              <a:path w="1296809" h="132130">
                <a:moveTo>
                  <a:pt x="0" y="132132"/>
                </a:moveTo>
                <a:lnTo>
                  <a:pt x="1198963" y="99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0" name="object 4530"/>
          <p:cNvSpPr/>
          <p:nvPr/>
        </p:nvSpPr>
        <p:spPr>
          <a:xfrm>
            <a:off x="5911002" y="2539133"/>
            <a:ext cx="1273873" cy="431622"/>
          </a:xfrm>
          <a:custGeom>
            <a:avLst/>
            <a:gdLst/>
            <a:ahLst/>
            <a:cxnLst/>
            <a:rect l="l" t="t" r="r" b="b"/>
            <a:pathLst>
              <a:path w="1273873" h="431622">
                <a:moveTo>
                  <a:pt x="0" y="174116"/>
                </a:moveTo>
                <a:lnTo>
                  <a:pt x="604253" y="431622"/>
                </a:lnTo>
                <a:lnTo>
                  <a:pt x="1273873" y="332003"/>
                </a:lnTo>
                <a:lnTo>
                  <a:pt x="1273873" y="0"/>
                </a:lnTo>
                <a:lnTo>
                  <a:pt x="0" y="17411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1" name="object 4531"/>
          <p:cNvSpPr/>
          <p:nvPr/>
        </p:nvSpPr>
        <p:spPr>
          <a:xfrm>
            <a:off x="5910997" y="2525796"/>
            <a:ext cx="1371549" cy="444957"/>
          </a:xfrm>
          <a:custGeom>
            <a:avLst/>
            <a:gdLst/>
            <a:ahLst/>
            <a:cxnLst/>
            <a:rect l="l" t="t" r="r" b="b"/>
            <a:pathLst>
              <a:path w="1371549" h="444957">
                <a:moveTo>
                  <a:pt x="1273882" y="13349"/>
                </a:moveTo>
                <a:lnTo>
                  <a:pt x="0" y="187464"/>
                </a:lnTo>
                <a:lnTo>
                  <a:pt x="604265" y="444957"/>
                </a:lnTo>
                <a:lnTo>
                  <a:pt x="1273882" y="3453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2" name="object 4532"/>
          <p:cNvSpPr/>
          <p:nvPr/>
        </p:nvSpPr>
        <p:spPr>
          <a:xfrm>
            <a:off x="5910996" y="2713262"/>
            <a:ext cx="604266" cy="299923"/>
          </a:xfrm>
          <a:custGeom>
            <a:avLst/>
            <a:gdLst/>
            <a:ahLst/>
            <a:cxnLst/>
            <a:rect l="l" t="t" r="r" b="b"/>
            <a:pathLst>
              <a:path w="604265" h="299923">
                <a:moveTo>
                  <a:pt x="604265" y="299923"/>
                </a:moveTo>
                <a:lnTo>
                  <a:pt x="604265" y="257492"/>
                </a:lnTo>
                <a:lnTo>
                  <a:pt x="0" y="0"/>
                </a:lnTo>
                <a:lnTo>
                  <a:pt x="0" y="42430"/>
                </a:lnTo>
                <a:lnTo>
                  <a:pt x="604265" y="2999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3" name="object 4533"/>
          <p:cNvSpPr/>
          <p:nvPr/>
        </p:nvSpPr>
        <p:spPr>
          <a:xfrm>
            <a:off x="5910996" y="2713262"/>
            <a:ext cx="604266" cy="299923"/>
          </a:xfrm>
          <a:custGeom>
            <a:avLst/>
            <a:gdLst/>
            <a:ahLst/>
            <a:cxnLst/>
            <a:rect l="l" t="t" r="r" b="b"/>
            <a:pathLst>
              <a:path w="604265" h="299923">
                <a:moveTo>
                  <a:pt x="604265" y="299923"/>
                </a:moveTo>
                <a:lnTo>
                  <a:pt x="0" y="42430"/>
                </a:lnTo>
                <a:lnTo>
                  <a:pt x="0" y="0"/>
                </a:lnTo>
                <a:lnTo>
                  <a:pt x="604265" y="257492"/>
                </a:lnTo>
                <a:lnTo>
                  <a:pt x="604265" y="2999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4" name="object 4534"/>
          <p:cNvSpPr/>
          <p:nvPr/>
        </p:nvSpPr>
        <p:spPr>
          <a:xfrm>
            <a:off x="6515260" y="2871139"/>
            <a:ext cx="669620" cy="142049"/>
          </a:xfrm>
          <a:custGeom>
            <a:avLst/>
            <a:gdLst/>
            <a:ahLst/>
            <a:cxnLst/>
            <a:rect l="l" t="t" r="r" b="b"/>
            <a:pathLst>
              <a:path w="669620" h="142049">
                <a:moveTo>
                  <a:pt x="0" y="99618"/>
                </a:moveTo>
                <a:lnTo>
                  <a:pt x="0" y="142049"/>
                </a:lnTo>
                <a:lnTo>
                  <a:pt x="669620" y="42430"/>
                </a:lnTo>
                <a:lnTo>
                  <a:pt x="669620" y="0"/>
                </a:lnTo>
                <a:lnTo>
                  <a:pt x="0" y="9961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5" name="object 4535"/>
          <p:cNvSpPr/>
          <p:nvPr/>
        </p:nvSpPr>
        <p:spPr>
          <a:xfrm>
            <a:off x="6515267" y="2856612"/>
            <a:ext cx="767283" cy="156578"/>
          </a:xfrm>
          <a:custGeom>
            <a:avLst/>
            <a:gdLst/>
            <a:ahLst/>
            <a:cxnLst/>
            <a:rect l="l" t="t" r="r" b="b"/>
            <a:pathLst>
              <a:path w="767283" h="156578">
                <a:moveTo>
                  <a:pt x="669612" y="14528"/>
                </a:moveTo>
                <a:lnTo>
                  <a:pt x="0" y="114134"/>
                </a:lnTo>
                <a:lnTo>
                  <a:pt x="0" y="156578"/>
                </a:lnTo>
                <a:lnTo>
                  <a:pt x="669612" y="569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6" name="object 4536"/>
          <p:cNvSpPr/>
          <p:nvPr/>
        </p:nvSpPr>
        <p:spPr>
          <a:xfrm>
            <a:off x="6595063" y="2595922"/>
            <a:ext cx="202152" cy="77825"/>
          </a:xfrm>
          <a:custGeom>
            <a:avLst/>
            <a:gdLst/>
            <a:ahLst/>
            <a:cxnLst/>
            <a:rect l="l" t="t" r="r" b="b"/>
            <a:pathLst>
              <a:path w="202152" h="77825">
                <a:moveTo>
                  <a:pt x="71266" y="54991"/>
                </a:moveTo>
                <a:lnTo>
                  <a:pt x="77540" y="57111"/>
                </a:lnTo>
                <a:lnTo>
                  <a:pt x="80753" y="58191"/>
                </a:lnTo>
                <a:lnTo>
                  <a:pt x="87929" y="62141"/>
                </a:lnTo>
                <a:lnTo>
                  <a:pt x="90672" y="64084"/>
                </a:lnTo>
                <a:lnTo>
                  <a:pt x="93110" y="65811"/>
                </a:lnTo>
                <a:lnTo>
                  <a:pt x="97974" y="67411"/>
                </a:lnTo>
                <a:lnTo>
                  <a:pt x="100590" y="68846"/>
                </a:lnTo>
                <a:lnTo>
                  <a:pt x="107436" y="72555"/>
                </a:lnTo>
                <a:lnTo>
                  <a:pt x="116211" y="73380"/>
                </a:lnTo>
                <a:lnTo>
                  <a:pt x="123819" y="74117"/>
                </a:lnTo>
                <a:lnTo>
                  <a:pt x="129927" y="74714"/>
                </a:lnTo>
                <a:lnTo>
                  <a:pt x="137471" y="75565"/>
                </a:lnTo>
                <a:lnTo>
                  <a:pt x="143516" y="76136"/>
                </a:lnTo>
                <a:lnTo>
                  <a:pt x="156147" y="77243"/>
                </a:lnTo>
                <a:lnTo>
                  <a:pt x="168740" y="77807"/>
                </a:lnTo>
                <a:lnTo>
                  <a:pt x="171660" y="77825"/>
                </a:lnTo>
                <a:lnTo>
                  <a:pt x="183988" y="75556"/>
                </a:lnTo>
                <a:lnTo>
                  <a:pt x="196034" y="68686"/>
                </a:lnTo>
                <a:lnTo>
                  <a:pt x="199600" y="63982"/>
                </a:lnTo>
                <a:lnTo>
                  <a:pt x="202152" y="58902"/>
                </a:lnTo>
                <a:lnTo>
                  <a:pt x="201809" y="54216"/>
                </a:lnTo>
                <a:lnTo>
                  <a:pt x="200324" y="49733"/>
                </a:lnTo>
                <a:lnTo>
                  <a:pt x="198736" y="44856"/>
                </a:lnTo>
                <a:lnTo>
                  <a:pt x="196387" y="38557"/>
                </a:lnTo>
                <a:lnTo>
                  <a:pt x="191713" y="36055"/>
                </a:lnTo>
                <a:lnTo>
                  <a:pt x="185680" y="32816"/>
                </a:lnTo>
                <a:lnTo>
                  <a:pt x="179724" y="41605"/>
                </a:lnTo>
                <a:lnTo>
                  <a:pt x="174403" y="42773"/>
                </a:lnTo>
                <a:lnTo>
                  <a:pt x="10065" y="0"/>
                </a:lnTo>
                <a:lnTo>
                  <a:pt x="4667" y="4724"/>
                </a:lnTo>
                <a:lnTo>
                  <a:pt x="1734" y="16230"/>
                </a:lnTo>
                <a:lnTo>
                  <a:pt x="1175" y="23329"/>
                </a:lnTo>
                <a:lnTo>
                  <a:pt x="86" y="35900"/>
                </a:lnTo>
                <a:lnTo>
                  <a:pt x="0" y="48626"/>
                </a:lnTo>
                <a:lnTo>
                  <a:pt x="222" y="50660"/>
                </a:lnTo>
                <a:lnTo>
                  <a:pt x="1365" y="59169"/>
                </a:lnTo>
                <a:lnTo>
                  <a:pt x="11576" y="62941"/>
                </a:lnTo>
                <a:lnTo>
                  <a:pt x="18599" y="65671"/>
                </a:lnTo>
                <a:lnTo>
                  <a:pt x="30228" y="68364"/>
                </a:lnTo>
                <a:lnTo>
                  <a:pt x="44602" y="69870"/>
                </a:lnTo>
                <a:lnTo>
                  <a:pt x="57035" y="70557"/>
                </a:lnTo>
                <a:lnTo>
                  <a:pt x="58757" y="70624"/>
                </a:lnTo>
                <a:lnTo>
                  <a:pt x="64078" y="70840"/>
                </a:lnTo>
                <a:lnTo>
                  <a:pt x="64548" y="69532"/>
                </a:lnTo>
                <a:lnTo>
                  <a:pt x="67888" y="64973"/>
                </a:lnTo>
                <a:lnTo>
                  <a:pt x="70809" y="60947"/>
                </a:lnTo>
                <a:lnTo>
                  <a:pt x="71266" y="549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7" name="object 4537"/>
          <p:cNvSpPr/>
          <p:nvPr/>
        </p:nvSpPr>
        <p:spPr>
          <a:xfrm>
            <a:off x="6595063" y="2595922"/>
            <a:ext cx="202152" cy="77825"/>
          </a:xfrm>
          <a:custGeom>
            <a:avLst/>
            <a:gdLst/>
            <a:ahLst/>
            <a:cxnLst/>
            <a:rect l="l" t="t" r="r" b="b"/>
            <a:pathLst>
              <a:path w="202152" h="77825">
                <a:moveTo>
                  <a:pt x="10065" y="0"/>
                </a:moveTo>
                <a:lnTo>
                  <a:pt x="4667" y="4724"/>
                </a:lnTo>
                <a:lnTo>
                  <a:pt x="1734" y="16230"/>
                </a:lnTo>
                <a:lnTo>
                  <a:pt x="1175" y="23329"/>
                </a:lnTo>
                <a:lnTo>
                  <a:pt x="86" y="35900"/>
                </a:lnTo>
                <a:lnTo>
                  <a:pt x="0" y="48626"/>
                </a:lnTo>
                <a:lnTo>
                  <a:pt x="222" y="50660"/>
                </a:lnTo>
                <a:lnTo>
                  <a:pt x="1365" y="59169"/>
                </a:lnTo>
                <a:lnTo>
                  <a:pt x="11576" y="62941"/>
                </a:lnTo>
                <a:lnTo>
                  <a:pt x="18599" y="65671"/>
                </a:lnTo>
                <a:lnTo>
                  <a:pt x="30228" y="68364"/>
                </a:lnTo>
                <a:lnTo>
                  <a:pt x="44602" y="69870"/>
                </a:lnTo>
                <a:lnTo>
                  <a:pt x="57035" y="70557"/>
                </a:lnTo>
                <a:lnTo>
                  <a:pt x="58757" y="70624"/>
                </a:lnTo>
                <a:lnTo>
                  <a:pt x="64078" y="70840"/>
                </a:lnTo>
                <a:lnTo>
                  <a:pt x="64548" y="69532"/>
                </a:lnTo>
                <a:lnTo>
                  <a:pt x="67888" y="64973"/>
                </a:lnTo>
                <a:lnTo>
                  <a:pt x="70809" y="60947"/>
                </a:lnTo>
                <a:lnTo>
                  <a:pt x="71266" y="54991"/>
                </a:lnTo>
                <a:lnTo>
                  <a:pt x="77540" y="57111"/>
                </a:lnTo>
                <a:lnTo>
                  <a:pt x="80753" y="58191"/>
                </a:lnTo>
                <a:lnTo>
                  <a:pt x="87929" y="62141"/>
                </a:lnTo>
                <a:lnTo>
                  <a:pt x="90672" y="64084"/>
                </a:lnTo>
                <a:lnTo>
                  <a:pt x="93110" y="65811"/>
                </a:lnTo>
                <a:lnTo>
                  <a:pt x="97974" y="67411"/>
                </a:lnTo>
                <a:lnTo>
                  <a:pt x="100590" y="68846"/>
                </a:lnTo>
                <a:lnTo>
                  <a:pt x="107436" y="72555"/>
                </a:lnTo>
                <a:lnTo>
                  <a:pt x="116211" y="73380"/>
                </a:lnTo>
                <a:lnTo>
                  <a:pt x="123819" y="74117"/>
                </a:lnTo>
                <a:lnTo>
                  <a:pt x="129927" y="74714"/>
                </a:lnTo>
                <a:lnTo>
                  <a:pt x="137471" y="75565"/>
                </a:lnTo>
                <a:lnTo>
                  <a:pt x="143516" y="76136"/>
                </a:lnTo>
                <a:lnTo>
                  <a:pt x="156147" y="77243"/>
                </a:lnTo>
                <a:lnTo>
                  <a:pt x="168740" y="77807"/>
                </a:lnTo>
                <a:lnTo>
                  <a:pt x="171660" y="77825"/>
                </a:lnTo>
                <a:lnTo>
                  <a:pt x="183988" y="75556"/>
                </a:lnTo>
                <a:lnTo>
                  <a:pt x="196034" y="68686"/>
                </a:lnTo>
                <a:lnTo>
                  <a:pt x="199600" y="63982"/>
                </a:lnTo>
                <a:lnTo>
                  <a:pt x="202152" y="58902"/>
                </a:lnTo>
                <a:lnTo>
                  <a:pt x="201809" y="54216"/>
                </a:lnTo>
                <a:lnTo>
                  <a:pt x="200324" y="49733"/>
                </a:lnTo>
                <a:lnTo>
                  <a:pt x="198736" y="44856"/>
                </a:lnTo>
                <a:lnTo>
                  <a:pt x="196387" y="38557"/>
                </a:lnTo>
                <a:lnTo>
                  <a:pt x="191713" y="36055"/>
                </a:lnTo>
                <a:lnTo>
                  <a:pt x="185680" y="32816"/>
                </a:lnTo>
                <a:lnTo>
                  <a:pt x="179724" y="41605"/>
                </a:lnTo>
                <a:lnTo>
                  <a:pt x="174403" y="427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8" name="object 4538"/>
          <p:cNvSpPr/>
          <p:nvPr/>
        </p:nvSpPr>
        <p:spPr>
          <a:xfrm>
            <a:off x="6603413" y="2539744"/>
            <a:ext cx="187134" cy="112953"/>
          </a:xfrm>
          <a:custGeom>
            <a:avLst/>
            <a:gdLst/>
            <a:ahLst/>
            <a:cxnLst/>
            <a:rect l="l" t="t" r="r" b="b"/>
            <a:pathLst>
              <a:path w="187134" h="112953">
                <a:moveTo>
                  <a:pt x="228" y="71005"/>
                </a:moveTo>
                <a:lnTo>
                  <a:pt x="444" y="75615"/>
                </a:lnTo>
                <a:lnTo>
                  <a:pt x="1384" y="80327"/>
                </a:lnTo>
                <a:lnTo>
                  <a:pt x="4063" y="84048"/>
                </a:lnTo>
                <a:lnTo>
                  <a:pt x="7746" y="89153"/>
                </a:lnTo>
                <a:lnTo>
                  <a:pt x="17589" y="90741"/>
                </a:lnTo>
                <a:lnTo>
                  <a:pt x="23406" y="92786"/>
                </a:lnTo>
                <a:lnTo>
                  <a:pt x="35014" y="95244"/>
                </a:lnTo>
                <a:lnTo>
                  <a:pt x="48738" y="96480"/>
                </a:lnTo>
                <a:lnTo>
                  <a:pt x="61930" y="97396"/>
                </a:lnTo>
                <a:lnTo>
                  <a:pt x="67767" y="98056"/>
                </a:lnTo>
                <a:lnTo>
                  <a:pt x="80277" y="100232"/>
                </a:lnTo>
                <a:lnTo>
                  <a:pt x="92739" y="102768"/>
                </a:lnTo>
                <a:lnTo>
                  <a:pt x="105193" y="105346"/>
                </a:lnTo>
                <a:lnTo>
                  <a:pt x="117683" y="107646"/>
                </a:lnTo>
                <a:lnTo>
                  <a:pt x="129260" y="109245"/>
                </a:lnTo>
                <a:lnTo>
                  <a:pt x="141967" y="111270"/>
                </a:lnTo>
                <a:lnTo>
                  <a:pt x="154041" y="112621"/>
                </a:lnTo>
                <a:lnTo>
                  <a:pt x="162686" y="112572"/>
                </a:lnTo>
                <a:lnTo>
                  <a:pt x="170802" y="112953"/>
                </a:lnTo>
                <a:lnTo>
                  <a:pt x="176872" y="112128"/>
                </a:lnTo>
                <a:lnTo>
                  <a:pt x="182041" y="111455"/>
                </a:lnTo>
                <a:lnTo>
                  <a:pt x="187134" y="108127"/>
                </a:lnTo>
                <a:lnTo>
                  <a:pt x="186245" y="101930"/>
                </a:lnTo>
                <a:lnTo>
                  <a:pt x="184950" y="93052"/>
                </a:lnTo>
                <a:lnTo>
                  <a:pt x="181571" y="88264"/>
                </a:lnTo>
                <a:lnTo>
                  <a:pt x="176377" y="81940"/>
                </a:lnTo>
                <a:lnTo>
                  <a:pt x="166119" y="73751"/>
                </a:lnTo>
                <a:lnTo>
                  <a:pt x="153682" y="69816"/>
                </a:lnTo>
                <a:lnTo>
                  <a:pt x="150126" y="69583"/>
                </a:lnTo>
                <a:lnTo>
                  <a:pt x="137032" y="69066"/>
                </a:lnTo>
                <a:lnTo>
                  <a:pt x="124789" y="67356"/>
                </a:lnTo>
                <a:lnTo>
                  <a:pt x="115404" y="64909"/>
                </a:lnTo>
                <a:lnTo>
                  <a:pt x="105033" y="58102"/>
                </a:lnTo>
                <a:lnTo>
                  <a:pt x="96668" y="47782"/>
                </a:lnTo>
                <a:lnTo>
                  <a:pt x="89204" y="37439"/>
                </a:lnTo>
                <a:lnTo>
                  <a:pt x="87680" y="36055"/>
                </a:lnTo>
                <a:lnTo>
                  <a:pt x="87724" y="10734"/>
                </a:lnTo>
                <a:lnTo>
                  <a:pt x="84621" y="602"/>
                </a:lnTo>
                <a:lnTo>
                  <a:pt x="84366" y="0"/>
                </a:lnTo>
                <a:lnTo>
                  <a:pt x="8610" y="19570"/>
                </a:lnTo>
                <a:lnTo>
                  <a:pt x="5241" y="31830"/>
                </a:lnTo>
                <a:lnTo>
                  <a:pt x="1595" y="44362"/>
                </a:lnTo>
                <a:lnTo>
                  <a:pt x="228" y="54635"/>
                </a:lnTo>
                <a:lnTo>
                  <a:pt x="203" y="60070"/>
                </a:lnTo>
                <a:lnTo>
                  <a:pt x="0" y="65582"/>
                </a:lnTo>
                <a:lnTo>
                  <a:pt x="228" y="710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9" name="object 4539"/>
          <p:cNvSpPr/>
          <p:nvPr/>
        </p:nvSpPr>
        <p:spPr>
          <a:xfrm>
            <a:off x="6603413" y="2539744"/>
            <a:ext cx="187134" cy="112953"/>
          </a:xfrm>
          <a:custGeom>
            <a:avLst/>
            <a:gdLst/>
            <a:ahLst/>
            <a:cxnLst/>
            <a:rect l="l" t="t" r="r" b="b"/>
            <a:pathLst>
              <a:path w="187134" h="112953">
                <a:moveTo>
                  <a:pt x="8610" y="19570"/>
                </a:moveTo>
                <a:lnTo>
                  <a:pt x="5241" y="31830"/>
                </a:lnTo>
                <a:lnTo>
                  <a:pt x="1595" y="44362"/>
                </a:lnTo>
                <a:lnTo>
                  <a:pt x="228" y="54635"/>
                </a:lnTo>
                <a:lnTo>
                  <a:pt x="203" y="60070"/>
                </a:lnTo>
                <a:lnTo>
                  <a:pt x="0" y="65582"/>
                </a:lnTo>
                <a:lnTo>
                  <a:pt x="228" y="71005"/>
                </a:lnTo>
                <a:lnTo>
                  <a:pt x="444" y="75615"/>
                </a:lnTo>
                <a:lnTo>
                  <a:pt x="1384" y="80327"/>
                </a:lnTo>
                <a:lnTo>
                  <a:pt x="4063" y="84048"/>
                </a:lnTo>
                <a:lnTo>
                  <a:pt x="7746" y="89153"/>
                </a:lnTo>
                <a:lnTo>
                  <a:pt x="17589" y="90741"/>
                </a:lnTo>
                <a:lnTo>
                  <a:pt x="23406" y="92786"/>
                </a:lnTo>
                <a:lnTo>
                  <a:pt x="35014" y="95244"/>
                </a:lnTo>
                <a:lnTo>
                  <a:pt x="48738" y="96480"/>
                </a:lnTo>
                <a:lnTo>
                  <a:pt x="61930" y="97396"/>
                </a:lnTo>
                <a:lnTo>
                  <a:pt x="67767" y="98056"/>
                </a:lnTo>
                <a:lnTo>
                  <a:pt x="80277" y="100232"/>
                </a:lnTo>
                <a:lnTo>
                  <a:pt x="92739" y="102768"/>
                </a:lnTo>
                <a:lnTo>
                  <a:pt x="105193" y="105346"/>
                </a:lnTo>
                <a:lnTo>
                  <a:pt x="117683" y="107646"/>
                </a:lnTo>
                <a:lnTo>
                  <a:pt x="129260" y="109245"/>
                </a:lnTo>
                <a:lnTo>
                  <a:pt x="141967" y="111270"/>
                </a:lnTo>
                <a:lnTo>
                  <a:pt x="154041" y="112621"/>
                </a:lnTo>
                <a:lnTo>
                  <a:pt x="156654" y="112636"/>
                </a:lnTo>
                <a:lnTo>
                  <a:pt x="162686" y="112572"/>
                </a:lnTo>
                <a:lnTo>
                  <a:pt x="170802" y="112953"/>
                </a:lnTo>
                <a:lnTo>
                  <a:pt x="176872" y="112128"/>
                </a:lnTo>
                <a:lnTo>
                  <a:pt x="182041" y="111455"/>
                </a:lnTo>
                <a:lnTo>
                  <a:pt x="187134" y="108127"/>
                </a:lnTo>
                <a:lnTo>
                  <a:pt x="186245" y="101930"/>
                </a:lnTo>
                <a:lnTo>
                  <a:pt x="184950" y="93052"/>
                </a:lnTo>
                <a:lnTo>
                  <a:pt x="181571" y="88264"/>
                </a:lnTo>
                <a:lnTo>
                  <a:pt x="176377" y="81940"/>
                </a:lnTo>
                <a:lnTo>
                  <a:pt x="166119" y="73751"/>
                </a:lnTo>
                <a:lnTo>
                  <a:pt x="153682" y="69816"/>
                </a:lnTo>
                <a:lnTo>
                  <a:pt x="150126" y="69583"/>
                </a:lnTo>
                <a:lnTo>
                  <a:pt x="137032" y="69066"/>
                </a:lnTo>
                <a:lnTo>
                  <a:pt x="124789" y="67356"/>
                </a:lnTo>
                <a:lnTo>
                  <a:pt x="115404" y="64909"/>
                </a:lnTo>
                <a:lnTo>
                  <a:pt x="105033" y="58102"/>
                </a:lnTo>
                <a:lnTo>
                  <a:pt x="96668" y="47782"/>
                </a:lnTo>
                <a:lnTo>
                  <a:pt x="89204" y="37439"/>
                </a:lnTo>
                <a:lnTo>
                  <a:pt x="87680" y="36055"/>
                </a:lnTo>
                <a:lnTo>
                  <a:pt x="87680" y="23621"/>
                </a:lnTo>
                <a:lnTo>
                  <a:pt x="87724" y="10734"/>
                </a:lnTo>
                <a:lnTo>
                  <a:pt x="84621" y="602"/>
                </a:lnTo>
                <a:lnTo>
                  <a:pt x="84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0" name="object 4540"/>
          <p:cNvSpPr/>
          <p:nvPr/>
        </p:nvSpPr>
        <p:spPr>
          <a:xfrm>
            <a:off x="6294328" y="2579660"/>
            <a:ext cx="123600" cy="144462"/>
          </a:xfrm>
          <a:custGeom>
            <a:avLst/>
            <a:gdLst/>
            <a:ahLst/>
            <a:cxnLst/>
            <a:rect l="l" t="t" r="r" b="b"/>
            <a:pathLst>
              <a:path w="123600" h="144462">
                <a:moveTo>
                  <a:pt x="116709" y="129154"/>
                </a:moveTo>
                <a:lnTo>
                  <a:pt x="117119" y="128320"/>
                </a:lnTo>
                <a:lnTo>
                  <a:pt x="121616" y="116378"/>
                </a:lnTo>
                <a:lnTo>
                  <a:pt x="123600" y="103910"/>
                </a:lnTo>
                <a:lnTo>
                  <a:pt x="123494" y="102501"/>
                </a:lnTo>
                <a:lnTo>
                  <a:pt x="122745" y="95961"/>
                </a:lnTo>
                <a:lnTo>
                  <a:pt x="117932" y="95288"/>
                </a:lnTo>
                <a:lnTo>
                  <a:pt x="114846" y="89395"/>
                </a:lnTo>
                <a:lnTo>
                  <a:pt x="112229" y="84848"/>
                </a:lnTo>
                <a:lnTo>
                  <a:pt x="110896" y="82575"/>
                </a:lnTo>
                <a:lnTo>
                  <a:pt x="109283" y="79883"/>
                </a:lnTo>
                <a:lnTo>
                  <a:pt x="104622" y="75946"/>
                </a:lnTo>
                <a:lnTo>
                  <a:pt x="104622" y="72961"/>
                </a:lnTo>
                <a:lnTo>
                  <a:pt x="13588" y="0"/>
                </a:lnTo>
                <a:lnTo>
                  <a:pt x="7886" y="2247"/>
                </a:lnTo>
                <a:lnTo>
                  <a:pt x="3962" y="10363"/>
                </a:lnTo>
                <a:lnTo>
                  <a:pt x="2578" y="15773"/>
                </a:lnTo>
                <a:lnTo>
                  <a:pt x="1600" y="19634"/>
                </a:lnTo>
                <a:lnTo>
                  <a:pt x="101" y="25412"/>
                </a:lnTo>
                <a:lnTo>
                  <a:pt x="0" y="35623"/>
                </a:lnTo>
                <a:lnTo>
                  <a:pt x="533" y="42252"/>
                </a:lnTo>
                <a:lnTo>
                  <a:pt x="660" y="52489"/>
                </a:lnTo>
                <a:lnTo>
                  <a:pt x="5016" y="52755"/>
                </a:lnTo>
                <a:lnTo>
                  <a:pt x="8470" y="49212"/>
                </a:lnTo>
                <a:lnTo>
                  <a:pt x="9321" y="51866"/>
                </a:lnTo>
                <a:lnTo>
                  <a:pt x="8000" y="55473"/>
                </a:lnTo>
                <a:lnTo>
                  <a:pt x="7772" y="57785"/>
                </a:lnTo>
                <a:lnTo>
                  <a:pt x="6758" y="70445"/>
                </a:lnTo>
                <a:lnTo>
                  <a:pt x="6895" y="83103"/>
                </a:lnTo>
                <a:lnTo>
                  <a:pt x="7150" y="85572"/>
                </a:lnTo>
                <a:lnTo>
                  <a:pt x="8612" y="98386"/>
                </a:lnTo>
                <a:lnTo>
                  <a:pt x="12925" y="110179"/>
                </a:lnTo>
                <a:lnTo>
                  <a:pt x="18503" y="117500"/>
                </a:lnTo>
                <a:lnTo>
                  <a:pt x="21640" y="124510"/>
                </a:lnTo>
                <a:lnTo>
                  <a:pt x="27165" y="130175"/>
                </a:lnTo>
                <a:lnTo>
                  <a:pt x="32994" y="136131"/>
                </a:lnTo>
                <a:lnTo>
                  <a:pt x="39979" y="139128"/>
                </a:lnTo>
                <a:lnTo>
                  <a:pt x="48907" y="141401"/>
                </a:lnTo>
                <a:lnTo>
                  <a:pt x="57975" y="143725"/>
                </a:lnTo>
                <a:lnTo>
                  <a:pt x="58699" y="144106"/>
                </a:lnTo>
                <a:lnTo>
                  <a:pt x="68313" y="144462"/>
                </a:lnTo>
                <a:lnTo>
                  <a:pt x="81472" y="144294"/>
                </a:lnTo>
                <a:lnTo>
                  <a:pt x="95634" y="142309"/>
                </a:lnTo>
                <a:lnTo>
                  <a:pt x="108235" y="137573"/>
                </a:lnTo>
                <a:lnTo>
                  <a:pt x="116709" y="1291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1" name="object 4541"/>
          <p:cNvSpPr/>
          <p:nvPr/>
        </p:nvSpPr>
        <p:spPr>
          <a:xfrm>
            <a:off x="6294328" y="2579660"/>
            <a:ext cx="123600" cy="144462"/>
          </a:xfrm>
          <a:custGeom>
            <a:avLst/>
            <a:gdLst/>
            <a:ahLst/>
            <a:cxnLst/>
            <a:rect l="l" t="t" r="r" b="b"/>
            <a:pathLst>
              <a:path w="123600" h="144462">
                <a:moveTo>
                  <a:pt x="13588" y="0"/>
                </a:moveTo>
                <a:lnTo>
                  <a:pt x="7886" y="2247"/>
                </a:lnTo>
                <a:lnTo>
                  <a:pt x="3962" y="10363"/>
                </a:lnTo>
                <a:lnTo>
                  <a:pt x="2578" y="15773"/>
                </a:lnTo>
                <a:lnTo>
                  <a:pt x="1600" y="19634"/>
                </a:lnTo>
                <a:lnTo>
                  <a:pt x="101" y="25412"/>
                </a:lnTo>
                <a:lnTo>
                  <a:pt x="63" y="29260"/>
                </a:lnTo>
                <a:lnTo>
                  <a:pt x="0" y="35623"/>
                </a:lnTo>
                <a:lnTo>
                  <a:pt x="533" y="42252"/>
                </a:lnTo>
                <a:lnTo>
                  <a:pt x="596" y="48717"/>
                </a:lnTo>
                <a:lnTo>
                  <a:pt x="660" y="52489"/>
                </a:lnTo>
                <a:lnTo>
                  <a:pt x="5016" y="52755"/>
                </a:lnTo>
                <a:lnTo>
                  <a:pt x="8470" y="49212"/>
                </a:lnTo>
                <a:lnTo>
                  <a:pt x="9321" y="51866"/>
                </a:lnTo>
                <a:lnTo>
                  <a:pt x="8000" y="55473"/>
                </a:lnTo>
                <a:lnTo>
                  <a:pt x="7772" y="57785"/>
                </a:lnTo>
                <a:lnTo>
                  <a:pt x="6758" y="70445"/>
                </a:lnTo>
                <a:lnTo>
                  <a:pt x="6895" y="83103"/>
                </a:lnTo>
                <a:lnTo>
                  <a:pt x="7150" y="85572"/>
                </a:lnTo>
                <a:lnTo>
                  <a:pt x="8612" y="98386"/>
                </a:lnTo>
                <a:lnTo>
                  <a:pt x="12925" y="110179"/>
                </a:lnTo>
                <a:lnTo>
                  <a:pt x="18503" y="117500"/>
                </a:lnTo>
                <a:lnTo>
                  <a:pt x="21640" y="124510"/>
                </a:lnTo>
                <a:lnTo>
                  <a:pt x="27165" y="130175"/>
                </a:lnTo>
                <a:lnTo>
                  <a:pt x="32994" y="136131"/>
                </a:lnTo>
                <a:lnTo>
                  <a:pt x="39979" y="139128"/>
                </a:lnTo>
                <a:lnTo>
                  <a:pt x="48907" y="141401"/>
                </a:lnTo>
                <a:lnTo>
                  <a:pt x="57975" y="143725"/>
                </a:lnTo>
                <a:lnTo>
                  <a:pt x="58699" y="144106"/>
                </a:lnTo>
                <a:lnTo>
                  <a:pt x="68313" y="144462"/>
                </a:lnTo>
                <a:lnTo>
                  <a:pt x="81472" y="144294"/>
                </a:lnTo>
                <a:lnTo>
                  <a:pt x="95634" y="142309"/>
                </a:lnTo>
                <a:lnTo>
                  <a:pt x="108235" y="137573"/>
                </a:lnTo>
                <a:lnTo>
                  <a:pt x="116709" y="129154"/>
                </a:lnTo>
                <a:lnTo>
                  <a:pt x="121616" y="116378"/>
                </a:lnTo>
                <a:lnTo>
                  <a:pt x="123600" y="103910"/>
                </a:lnTo>
                <a:lnTo>
                  <a:pt x="123494" y="102501"/>
                </a:lnTo>
                <a:lnTo>
                  <a:pt x="122745" y="95961"/>
                </a:lnTo>
                <a:lnTo>
                  <a:pt x="117932" y="95288"/>
                </a:lnTo>
                <a:lnTo>
                  <a:pt x="114846" y="89395"/>
                </a:lnTo>
                <a:lnTo>
                  <a:pt x="113614" y="87071"/>
                </a:lnTo>
                <a:lnTo>
                  <a:pt x="112229" y="84848"/>
                </a:lnTo>
                <a:lnTo>
                  <a:pt x="110896" y="82575"/>
                </a:lnTo>
                <a:lnTo>
                  <a:pt x="109283" y="79883"/>
                </a:lnTo>
                <a:lnTo>
                  <a:pt x="104622" y="75946"/>
                </a:lnTo>
                <a:lnTo>
                  <a:pt x="104622" y="729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2" name="object 4542"/>
          <p:cNvSpPr/>
          <p:nvPr/>
        </p:nvSpPr>
        <p:spPr>
          <a:xfrm>
            <a:off x="6302481" y="2561898"/>
            <a:ext cx="113266" cy="144856"/>
          </a:xfrm>
          <a:custGeom>
            <a:avLst/>
            <a:gdLst/>
            <a:ahLst/>
            <a:cxnLst/>
            <a:rect l="l" t="t" r="r" b="b"/>
            <a:pathLst>
              <a:path w="113266" h="144856">
                <a:moveTo>
                  <a:pt x="10312" y="8229"/>
                </a:moveTo>
                <a:lnTo>
                  <a:pt x="8839" y="11976"/>
                </a:lnTo>
                <a:lnTo>
                  <a:pt x="7785" y="14681"/>
                </a:lnTo>
                <a:lnTo>
                  <a:pt x="5600" y="17399"/>
                </a:lnTo>
                <a:lnTo>
                  <a:pt x="2641" y="21971"/>
                </a:lnTo>
                <a:lnTo>
                  <a:pt x="1155" y="26238"/>
                </a:lnTo>
                <a:lnTo>
                  <a:pt x="482" y="29463"/>
                </a:lnTo>
                <a:lnTo>
                  <a:pt x="50" y="32702"/>
                </a:lnTo>
                <a:lnTo>
                  <a:pt x="0" y="35915"/>
                </a:lnTo>
                <a:lnTo>
                  <a:pt x="1834" y="48373"/>
                </a:lnTo>
                <a:lnTo>
                  <a:pt x="5415" y="60651"/>
                </a:lnTo>
                <a:lnTo>
                  <a:pt x="6959" y="68097"/>
                </a:lnTo>
                <a:lnTo>
                  <a:pt x="8018" y="80710"/>
                </a:lnTo>
                <a:lnTo>
                  <a:pt x="9756" y="93060"/>
                </a:lnTo>
                <a:lnTo>
                  <a:pt x="11239" y="97815"/>
                </a:lnTo>
                <a:lnTo>
                  <a:pt x="15362" y="109830"/>
                </a:lnTo>
                <a:lnTo>
                  <a:pt x="20098" y="121658"/>
                </a:lnTo>
                <a:lnTo>
                  <a:pt x="27114" y="131914"/>
                </a:lnTo>
                <a:lnTo>
                  <a:pt x="37279" y="139158"/>
                </a:lnTo>
                <a:lnTo>
                  <a:pt x="49381" y="142825"/>
                </a:lnTo>
                <a:lnTo>
                  <a:pt x="62673" y="144330"/>
                </a:lnTo>
                <a:lnTo>
                  <a:pt x="72288" y="144856"/>
                </a:lnTo>
                <a:lnTo>
                  <a:pt x="84748" y="143553"/>
                </a:lnTo>
                <a:lnTo>
                  <a:pt x="97871" y="139287"/>
                </a:lnTo>
                <a:lnTo>
                  <a:pt x="104622" y="135255"/>
                </a:lnTo>
                <a:lnTo>
                  <a:pt x="111514" y="124710"/>
                </a:lnTo>
                <a:lnTo>
                  <a:pt x="113266" y="112094"/>
                </a:lnTo>
                <a:lnTo>
                  <a:pt x="112420" y="107530"/>
                </a:lnTo>
                <a:lnTo>
                  <a:pt x="107867" y="95670"/>
                </a:lnTo>
                <a:lnTo>
                  <a:pt x="102327" y="84457"/>
                </a:lnTo>
                <a:lnTo>
                  <a:pt x="97853" y="76085"/>
                </a:lnTo>
                <a:lnTo>
                  <a:pt x="94310" y="69443"/>
                </a:lnTo>
                <a:lnTo>
                  <a:pt x="88303" y="63817"/>
                </a:lnTo>
                <a:lnTo>
                  <a:pt x="85102" y="57073"/>
                </a:lnTo>
                <a:lnTo>
                  <a:pt x="82016" y="50622"/>
                </a:lnTo>
                <a:lnTo>
                  <a:pt x="81800" y="28930"/>
                </a:lnTo>
                <a:lnTo>
                  <a:pt x="81648" y="22136"/>
                </a:lnTo>
                <a:lnTo>
                  <a:pt x="81495" y="10629"/>
                </a:lnTo>
                <a:lnTo>
                  <a:pt x="80683" y="5168"/>
                </a:lnTo>
                <a:lnTo>
                  <a:pt x="81889" y="482"/>
                </a:lnTo>
                <a:lnTo>
                  <a:pt x="12077" y="0"/>
                </a:lnTo>
                <a:lnTo>
                  <a:pt x="9613" y="3441"/>
                </a:lnTo>
                <a:lnTo>
                  <a:pt x="10312" y="822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3" name="object 4543"/>
          <p:cNvSpPr/>
          <p:nvPr/>
        </p:nvSpPr>
        <p:spPr>
          <a:xfrm>
            <a:off x="6302481" y="2561898"/>
            <a:ext cx="113266" cy="144856"/>
          </a:xfrm>
          <a:custGeom>
            <a:avLst/>
            <a:gdLst/>
            <a:ahLst/>
            <a:cxnLst/>
            <a:rect l="l" t="t" r="r" b="b"/>
            <a:pathLst>
              <a:path w="113266" h="144856">
                <a:moveTo>
                  <a:pt x="12077" y="0"/>
                </a:moveTo>
                <a:lnTo>
                  <a:pt x="9613" y="3441"/>
                </a:lnTo>
                <a:lnTo>
                  <a:pt x="10312" y="8229"/>
                </a:lnTo>
                <a:lnTo>
                  <a:pt x="8839" y="11976"/>
                </a:lnTo>
                <a:lnTo>
                  <a:pt x="7785" y="14681"/>
                </a:lnTo>
                <a:lnTo>
                  <a:pt x="5600" y="17399"/>
                </a:lnTo>
                <a:lnTo>
                  <a:pt x="4051" y="19837"/>
                </a:lnTo>
                <a:lnTo>
                  <a:pt x="2641" y="21971"/>
                </a:lnTo>
                <a:lnTo>
                  <a:pt x="1638" y="23863"/>
                </a:lnTo>
                <a:lnTo>
                  <a:pt x="1155" y="26238"/>
                </a:lnTo>
                <a:lnTo>
                  <a:pt x="482" y="29463"/>
                </a:lnTo>
                <a:lnTo>
                  <a:pt x="50" y="32702"/>
                </a:lnTo>
                <a:lnTo>
                  <a:pt x="0" y="35915"/>
                </a:lnTo>
                <a:lnTo>
                  <a:pt x="1834" y="48373"/>
                </a:lnTo>
                <a:lnTo>
                  <a:pt x="5415" y="60651"/>
                </a:lnTo>
                <a:lnTo>
                  <a:pt x="6959" y="68097"/>
                </a:lnTo>
                <a:lnTo>
                  <a:pt x="8018" y="80710"/>
                </a:lnTo>
                <a:lnTo>
                  <a:pt x="9756" y="93060"/>
                </a:lnTo>
                <a:lnTo>
                  <a:pt x="11239" y="97815"/>
                </a:lnTo>
                <a:lnTo>
                  <a:pt x="15362" y="109830"/>
                </a:lnTo>
                <a:lnTo>
                  <a:pt x="20098" y="121658"/>
                </a:lnTo>
                <a:lnTo>
                  <a:pt x="27114" y="131914"/>
                </a:lnTo>
                <a:lnTo>
                  <a:pt x="37279" y="139158"/>
                </a:lnTo>
                <a:lnTo>
                  <a:pt x="49381" y="142825"/>
                </a:lnTo>
                <a:lnTo>
                  <a:pt x="62673" y="144330"/>
                </a:lnTo>
                <a:lnTo>
                  <a:pt x="72288" y="144856"/>
                </a:lnTo>
                <a:lnTo>
                  <a:pt x="84748" y="143553"/>
                </a:lnTo>
                <a:lnTo>
                  <a:pt x="97871" y="139287"/>
                </a:lnTo>
                <a:lnTo>
                  <a:pt x="104622" y="135255"/>
                </a:lnTo>
                <a:lnTo>
                  <a:pt x="111514" y="124710"/>
                </a:lnTo>
                <a:lnTo>
                  <a:pt x="113266" y="112094"/>
                </a:lnTo>
                <a:lnTo>
                  <a:pt x="112420" y="107530"/>
                </a:lnTo>
                <a:lnTo>
                  <a:pt x="107867" y="95670"/>
                </a:lnTo>
                <a:lnTo>
                  <a:pt x="102327" y="84457"/>
                </a:lnTo>
                <a:lnTo>
                  <a:pt x="97853" y="76085"/>
                </a:lnTo>
                <a:lnTo>
                  <a:pt x="94310" y="69443"/>
                </a:lnTo>
                <a:lnTo>
                  <a:pt x="88303" y="63817"/>
                </a:lnTo>
                <a:lnTo>
                  <a:pt x="85102" y="57073"/>
                </a:lnTo>
                <a:lnTo>
                  <a:pt x="82016" y="50622"/>
                </a:lnTo>
                <a:lnTo>
                  <a:pt x="82042" y="42710"/>
                </a:lnTo>
                <a:lnTo>
                  <a:pt x="81927" y="35712"/>
                </a:lnTo>
                <a:lnTo>
                  <a:pt x="81800" y="28930"/>
                </a:lnTo>
                <a:lnTo>
                  <a:pt x="81648" y="22136"/>
                </a:lnTo>
                <a:lnTo>
                  <a:pt x="81546" y="15341"/>
                </a:lnTo>
                <a:lnTo>
                  <a:pt x="81495" y="10629"/>
                </a:lnTo>
                <a:lnTo>
                  <a:pt x="80683" y="5168"/>
                </a:lnTo>
                <a:lnTo>
                  <a:pt x="81889" y="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4" name="object 4544"/>
          <p:cNvSpPr/>
          <p:nvPr/>
        </p:nvSpPr>
        <p:spPr>
          <a:xfrm>
            <a:off x="6271241" y="2001048"/>
            <a:ext cx="431712" cy="622562"/>
          </a:xfrm>
          <a:custGeom>
            <a:avLst/>
            <a:gdLst/>
            <a:ahLst/>
            <a:cxnLst/>
            <a:rect l="l" t="t" r="r" b="b"/>
            <a:pathLst>
              <a:path w="431712" h="622562">
                <a:moveTo>
                  <a:pt x="142380" y="570787"/>
                </a:moveTo>
                <a:lnTo>
                  <a:pt x="141559" y="555542"/>
                </a:lnTo>
                <a:lnTo>
                  <a:pt x="140914" y="542876"/>
                </a:lnTo>
                <a:lnTo>
                  <a:pt x="140822" y="535266"/>
                </a:lnTo>
                <a:lnTo>
                  <a:pt x="141392" y="525522"/>
                </a:lnTo>
                <a:lnTo>
                  <a:pt x="142052" y="520019"/>
                </a:lnTo>
                <a:lnTo>
                  <a:pt x="143608" y="517314"/>
                </a:lnTo>
                <a:lnTo>
                  <a:pt x="146432" y="517451"/>
                </a:lnTo>
                <a:lnTo>
                  <a:pt x="147477" y="514197"/>
                </a:lnTo>
                <a:lnTo>
                  <a:pt x="148562" y="507453"/>
                </a:lnTo>
                <a:lnTo>
                  <a:pt x="149305" y="500456"/>
                </a:lnTo>
                <a:lnTo>
                  <a:pt x="149774" y="487847"/>
                </a:lnTo>
                <a:lnTo>
                  <a:pt x="149987" y="475100"/>
                </a:lnTo>
                <a:lnTo>
                  <a:pt x="150588" y="468198"/>
                </a:lnTo>
                <a:lnTo>
                  <a:pt x="152974" y="455844"/>
                </a:lnTo>
                <a:lnTo>
                  <a:pt x="156499" y="443569"/>
                </a:lnTo>
                <a:lnTo>
                  <a:pt x="160655" y="431388"/>
                </a:lnTo>
                <a:lnTo>
                  <a:pt x="164931" y="419319"/>
                </a:lnTo>
                <a:lnTo>
                  <a:pt x="168736" y="407657"/>
                </a:lnTo>
                <a:lnTo>
                  <a:pt x="173064" y="392356"/>
                </a:lnTo>
                <a:lnTo>
                  <a:pt x="176299" y="379181"/>
                </a:lnTo>
                <a:lnTo>
                  <a:pt x="178676" y="367582"/>
                </a:lnTo>
                <a:lnTo>
                  <a:pt x="180429" y="357006"/>
                </a:lnTo>
                <a:lnTo>
                  <a:pt x="181792" y="346905"/>
                </a:lnTo>
                <a:lnTo>
                  <a:pt x="183002" y="336726"/>
                </a:lnTo>
                <a:lnTo>
                  <a:pt x="184292" y="325920"/>
                </a:lnTo>
                <a:lnTo>
                  <a:pt x="185896" y="313936"/>
                </a:lnTo>
                <a:lnTo>
                  <a:pt x="188050" y="300224"/>
                </a:lnTo>
                <a:lnTo>
                  <a:pt x="190504" y="286715"/>
                </a:lnTo>
                <a:lnTo>
                  <a:pt x="193390" y="273154"/>
                </a:lnTo>
                <a:lnTo>
                  <a:pt x="196489" y="260635"/>
                </a:lnTo>
                <a:lnTo>
                  <a:pt x="199679" y="248804"/>
                </a:lnTo>
                <a:lnTo>
                  <a:pt x="202836" y="237307"/>
                </a:lnTo>
                <a:lnTo>
                  <a:pt x="205835" y="225790"/>
                </a:lnTo>
                <a:lnTo>
                  <a:pt x="208554" y="213901"/>
                </a:lnTo>
                <a:lnTo>
                  <a:pt x="210867" y="201284"/>
                </a:lnTo>
                <a:lnTo>
                  <a:pt x="212653" y="187588"/>
                </a:lnTo>
                <a:lnTo>
                  <a:pt x="212678" y="187337"/>
                </a:lnTo>
                <a:lnTo>
                  <a:pt x="218232" y="197129"/>
                </a:lnTo>
                <a:lnTo>
                  <a:pt x="222060" y="209854"/>
                </a:lnTo>
                <a:lnTo>
                  <a:pt x="225129" y="223680"/>
                </a:lnTo>
                <a:lnTo>
                  <a:pt x="228406" y="236778"/>
                </a:lnTo>
                <a:lnTo>
                  <a:pt x="232427" y="246595"/>
                </a:lnTo>
                <a:lnTo>
                  <a:pt x="238916" y="258609"/>
                </a:lnTo>
                <a:lnTo>
                  <a:pt x="244049" y="269421"/>
                </a:lnTo>
                <a:lnTo>
                  <a:pt x="248715" y="280097"/>
                </a:lnTo>
                <a:lnTo>
                  <a:pt x="253809" y="291700"/>
                </a:lnTo>
                <a:lnTo>
                  <a:pt x="257065" y="298754"/>
                </a:lnTo>
                <a:lnTo>
                  <a:pt x="265285" y="315294"/>
                </a:lnTo>
                <a:lnTo>
                  <a:pt x="272945" y="329376"/>
                </a:lnTo>
                <a:lnTo>
                  <a:pt x="279935" y="341527"/>
                </a:lnTo>
                <a:lnTo>
                  <a:pt x="286145" y="352276"/>
                </a:lnTo>
                <a:lnTo>
                  <a:pt x="291465" y="362150"/>
                </a:lnTo>
                <a:lnTo>
                  <a:pt x="295787" y="371677"/>
                </a:lnTo>
                <a:lnTo>
                  <a:pt x="299000" y="381385"/>
                </a:lnTo>
                <a:lnTo>
                  <a:pt x="300995" y="391801"/>
                </a:lnTo>
                <a:lnTo>
                  <a:pt x="301591" y="399326"/>
                </a:lnTo>
                <a:lnTo>
                  <a:pt x="302068" y="410434"/>
                </a:lnTo>
                <a:lnTo>
                  <a:pt x="302699" y="422479"/>
                </a:lnTo>
                <a:lnTo>
                  <a:pt x="303459" y="435253"/>
                </a:lnTo>
                <a:lnTo>
                  <a:pt x="304325" y="448547"/>
                </a:lnTo>
                <a:lnTo>
                  <a:pt x="305271" y="462153"/>
                </a:lnTo>
                <a:lnTo>
                  <a:pt x="306272" y="475863"/>
                </a:lnTo>
                <a:lnTo>
                  <a:pt x="307305" y="489470"/>
                </a:lnTo>
                <a:lnTo>
                  <a:pt x="308344" y="502764"/>
                </a:lnTo>
                <a:lnTo>
                  <a:pt x="309366" y="515538"/>
                </a:lnTo>
                <a:lnTo>
                  <a:pt x="310344" y="527583"/>
                </a:lnTo>
                <a:lnTo>
                  <a:pt x="311256" y="538695"/>
                </a:lnTo>
                <a:lnTo>
                  <a:pt x="312031" y="552374"/>
                </a:lnTo>
                <a:lnTo>
                  <a:pt x="312065" y="564309"/>
                </a:lnTo>
                <a:lnTo>
                  <a:pt x="311630" y="575922"/>
                </a:lnTo>
                <a:lnTo>
                  <a:pt x="311001" y="588632"/>
                </a:lnTo>
                <a:lnTo>
                  <a:pt x="310735" y="594867"/>
                </a:lnTo>
                <a:lnTo>
                  <a:pt x="321425" y="596765"/>
                </a:lnTo>
                <a:lnTo>
                  <a:pt x="333251" y="597264"/>
                </a:lnTo>
                <a:lnTo>
                  <a:pt x="345919" y="596654"/>
                </a:lnTo>
                <a:lnTo>
                  <a:pt x="359134" y="595227"/>
                </a:lnTo>
                <a:lnTo>
                  <a:pt x="372604" y="593275"/>
                </a:lnTo>
                <a:lnTo>
                  <a:pt x="386035" y="591088"/>
                </a:lnTo>
                <a:lnTo>
                  <a:pt x="399132" y="588959"/>
                </a:lnTo>
                <a:lnTo>
                  <a:pt x="411602" y="587178"/>
                </a:lnTo>
                <a:lnTo>
                  <a:pt x="423152" y="586036"/>
                </a:lnTo>
                <a:lnTo>
                  <a:pt x="428350" y="585800"/>
                </a:lnTo>
                <a:lnTo>
                  <a:pt x="428003" y="572017"/>
                </a:lnTo>
                <a:lnTo>
                  <a:pt x="427962" y="543787"/>
                </a:lnTo>
                <a:lnTo>
                  <a:pt x="428198" y="529436"/>
                </a:lnTo>
                <a:lnTo>
                  <a:pt x="428559" y="514993"/>
                </a:lnTo>
                <a:lnTo>
                  <a:pt x="429010" y="500506"/>
                </a:lnTo>
                <a:lnTo>
                  <a:pt x="429517" y="486024"/>
                </a:lnTo>
                <a:lnTo>
                  <a:pt x="430045" y="471595"/>
                </a:lnTo>
                <a:lnTo>
                  <a:pt x="430559" y="457268"/>
                </a:lnTo>
                <a:lnTo>
                  <a:pt x="431025" y="443091"/>
                </a:lnTo>
                <a:lnTo>
                  <a:pt x="431408" y="429114"/>
                </a:lnTo>
                <a:lnTo>
                  <a:pt x="431673" y="415384"/>
                </a:lnTo>
                <a:lnTo>
                  <a:pt x="431712" y="388861"/>
                </a:lnTo>
                <a:lnTo>
                  <a:pt x="431416" y="376165"/>
                </a:lnTo>
                <a:lnTo>
                  <a:pt x="430865" y="363910"/>
                </a:lnTo>
                <a:lnTo>
                  <a:pt x="430022" y="352146"/>
                </a:lnTo>
                <a:lnTo>
                  <a:pt x="428854" y="340921"/>
                </a:lnTo>
                <a:lnTo>
                  <a:pt x="427326" y="330283"/>
                </a:lnTo>
                <a:lnTo>
                  <a:pt x="425403" y="320281"/>
                </a:lnTo>
                <a:lnTo>
                  <a:pt x="421983" y="308127"/>
                </a:lnTo>
                <a:lnTo>
                  <a:pt x="417646" y="297615"/>
                </a:lnTo>
                <a:lnTo>
                  <a:pt x="412582" y="288207"/>
                </a:lnTo>
                <a:lnTo>
                  <a:pt x="406979" y="279365"/>
                </a:lnTo>
                <a:lnTo>
                  <a:pt x="401028" y="270552"/>
                </a:lnTo>
                <a:lnTo>
                  <a:pt x="394917" y="261229"/>
                </a:lnTo>
                <a:lnTo>
                  <a:pt x="388838" y="250860"/>
                </a:lnTo>
                <a:lnTo>
                  <a:pt x="382978" y="238907"/>
                </a:lnTo>
                <a:lnTo>
                  <a:pt x="377527" y="224831"/>
                </a:lnTo>
                <a:lnTo>
                  <a:pt x="372676" y="208096"/>
                </a:lnTo>
                <a:lnTo>
                  <a:pt x="370628" y="199021"/>
                </a:lnTo>
                <a:lnTo>
                  <a:pt x="366980" y="189700"/>
                </a:lnTo>
                <a:lnTo>
                  <a:pt x="360303" y="177573"/>
                </a:lnTo>
                <a:lnTo>
                  <a:pt x="352483" y="164311"/>
                </a:lnTo>
                <a:lnTo>
                  <a:pt x="345406" y="151589"/>
                </a:lnTo>
                <a:lnTo>
                  <a:pt x="340957" y="141080"/>
                </a:lnTo>
                <a:lnTo>
                  <a:pt x="340377" y="138290"/>
                </a:lnTo>
                <a:lnTo>
                  <a:pt x="337671" y="125538"/>
                </a:lnTo>
                <a:lnTo>
                  <a:pt x="333099" y="113791"/>
                </a:lnTo>
                <a:lnTo>
                  <a:pt x="327389" y="102623"/>
                </a:lnTo>
                <a:lnTo>
                  <a:pt x="321268" y="91603"/>
                </a:lnTo>
                <a:lnTo>
                  <a:pt x="315465" y="80304"/>
                </a:lnTo>
                <a:lnTo>
                  <a:pt x="310708" y="68296"/>
                </a:lnTo>
                <a:lnTo>
                  <a:pt x="309275" y="63258"/>
                </a:lnTo>
                <a:lnTo>
                  <a:pt x="308599" y="52674"/>
                </a:lnTo>
                <a:lnTo>
                  <a:pt x="309934" y="39664"/>
                </a:lnTo>
                <a:lnTo>
                  <a:pt x="311773" y="25911"/>
                </a:lnTo>
                <a:lnTo>
                  <a:pt x="312612" y="13100"/>
                </a:lnTo>
                <a:lnTo>
                  <a:pt x="310943" y="2914"/>
                </a:lnTo>
                <a:lnTo>
                  <a:pt x="309275" y="0"/>
                </a:lnTo>
                <a:lnTo>
                  <a:pt x="52493" y="3035"/>
                </a:lnTo>
                <a:lnTo>
                  <a:pt x="51263" y="13787"/>
                </a:lnTo>
                <a:lnTo>
                  <a:pt x="50215" y="25810"/>
                </a:lnTo>
                <a:lnTo>
                  <a:pt x="49286" y="38793"/>
                </a:lnTo>
                <a:lnTo>
                  <a:pt x="48417" y="52428"/>
                </a:lnTo>
                <a:lnTo>
                  <a:pt x="47544" y="66404"/>
                </a:lnTo>
                <a:lnTo>
                  <a:pt x="46607" y="80413"/>
                </a:lnTo>
                <a:lnTo>
                  <a:pt x="45544" y="94145"/>
                </a:lnTo>
                <a:lnTo>
                  <a:pt x="44293" y="107291"/>
                </a:lnTo>
                <a:lnTo>
                  <a:pt x="42792" y="119541"/>
                </a:lnTo>
                <a:lnTo>
                  <a:pt x="40981" y="130585"/>
                </a:lnTo>
                <a:lnTo>
                  <a:pt x="40111" y="134797"/>
                </a:lnTo>
                <a:lnTo>
                  <a:pt x="38316" y="146816"/>
                </a:lnTo>
                <a:lnTo>
                  <a:pt x="37726" y="159376"/>
                </a:lnTo>
                <a:lnTo>
                  <a:pt x="37849" y="185015"/>
                </a:lnTo>
                <a:lnTo>
                  <a:pt x="37408" y="197539"/>
                </a:lnTo>
                <a:lnTo>
                  <a:pt x="36377" y="206616"/>
                </a:lnTo>
                <a:lnTo>
                  <a:pt x="34841" y="219087"/>
                </a:lnTo>
                <a:lnTo>
                  <a:pt x="33851" y="231784"/>
                </a:lnTo>
                <a:lnTo>
                  <a:pt x="32925" y="244539"/>
                </a:lnTo>
                <a:lnTo>
                  <a:pt x="31919" y="254558"/>
                </a:lnTo>
                <a:lnTo>
                  <a:pt x="30159" y="269184"/>
                </a:lnTo>
                <a:lnTo>
                  <a:pt x="28535" y="283128"/>
                </a:lnTo>
                <a:lnTo>
                  <a:pt x="27035" y="296471"/>
                </a:lnTo>
                <a:lnTo>
                  <a:pt x="25646" y="309297"/>
                </a:lnTo>
                <a:lnTo>
                  <a:pt x="24357" y="321688"/>
                </a:lnTo>
                <a:lnTo>
                  <a:pt x="23155" y="333728"/>
                </a:lnTo>
                <a:lnTo>
                  <a:pt x="22029" y="345500"/>
                </a:lnTo>
                <a:lnTo>
                  <a:pt x="20966" y="357085"/>
                </a:lnTo>
                <a:lnTo>
                  <a:pt x="19954" y="368568"/>
                </a:lnTo>
                <a:lnTo>
                  <a:pt x="18982" y="380031"/>
                </a:lnTo>
                <a:lnTo>
                  <a:pt x="18036" y="391557"/>
                </a:lnTo>
                <a:lnTo>
                  <a:pt x="17105" y="403228"/>
                </a:lnTo>
                <a:lnTo>
                  <a:pt x="16176" y="415128"/>
                </a:lnTo>
                <a:lnTo>
                  <a:pt x="15239" y="427340"/>
                </a:lnTo>
                <a:lnTo>
                  <a:pt x="14279" y="439946"/>
                </a:lnTo>
                <a:lnTo>
                  <a:pt x="13286" y="453029"/>
                </a:lnTo>
                <a:lnTo>
                  <a:pt x="12248" y="466672"/>
                </a:lnTo>
                <a:lnTo>
                  <a:pt x="11151" y="480958"/>
                </a:lnTo>
                <a:lnTo>
                  <a:pt x="10494" y="489432"/>
                </a:lnTo>
                <a:lnTo>
                  <a:pt x="9495" y="500607"/>
                </a:lnTo>
                <a:lnTo>
                  <a:pt x="8594" y="507836"/>
                </a:lnTo>
                <a:lnTo>
                  <a:pt x="7794" y="512118"/>
                </a:lnTo>
                <a:lnTo>
                  <a:pt x="6503" y="515831"/>
                </a:lnTo>
                <a:lnTo>
                  <a:pt x="5634" y="519737"/>
                </a:lnTo>
                <a:lnTo>
                  <a:pt x="5361" y="524259"/>
                </a:lnTo>
                <a:lnTo>
                  <a:pt x="5199" y="531824"/>
                </a:lnTo>
                <a:lnTo>
                  <a:pt x="5148" y="542289"/>
                </a:lnTo>
                <a:lnTo>
                  <a:pt x="3922" y="555283"/>
                </a:lnTo>
                <a:lnTo>
                  <a:pt x="1553" y="568348"/>
                </a:lnTo>
                <a:lnTo>
                  <a:pt x="0" y="580489"/>
                </a:lnTo>
                <a:lnTo>
                  <a:pt x="1222" y="590714"/>
                </a:lnTo>
                <a:lnTo>
                  <a:pt x="7180" y="598026"/>
                </a:lnTo>
                <a:lnTo>
                  <a:pt x="13022" y="600405"/>
                </a:lnTo>
                <a:lnTo>
                  <a:pt x="24863" y="602361"/>
                </a:lnTo>
                <a:lnTo>
                  <a:pt x="37514" y="602795"/>
                </a:lnTo>
                <a:lnTo>
                  <a:pt x="50547" y="602219"/>
                </a:lnTo>
                <a:lnTo>
                  <a:pt x="63532" y="601147"/>
                </a:lnTo>
                <a:lnTo>
                  <a:pt x="76040" y="600093"/>
                </a:lnTo>
                <a:lnTo>
                  <a:pt x="82288" y="599719"/>
                </a:lnTo>
                <a:lnTo>
                  <a:pt x="89595" y="602220"/>
                </a:lnTo>
                <a:lnTo>
                  <a:pt x="101462" y="608356"/>
                </a:lnTo>
                <a:lnTo>
                  <a:pt x="115153" y="615526"/>
                </a:lnTo>
                <a:lnTo>
                  <a:pt x="127935" y="621128"/>
                </a:lnTo>
                <a:lnTo>
                  <a:pt x="137072" y="622562"/>
                </a:lnTo>
                <a:lnTo>
                  <a:pt x="139145" y="621322"/>
                </a:lnTo>
                <a:lnTo>
                  <a:pt x="141759" y="613879"/>
                </a:lnTo>
                <a:lnTo>
                  <a:pt x="142894" y="601768"/>
                </a:lnTo>
                <a:lnTo>
                  <a:pt x="142963" y="586800"/>
                </a:lnTo>
                <a:lnTo>
                  <a:pt x="142380" y="5707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5" name="object 4545"/>
          <p:cNvSpPr/>
          <p:nvPr/>
        </p:nvSpPr>
        <p:spPr>
          <a:xfrm>
            <a:off x="6271241" y="2001048"/>
            <a:ext cx="431786" cy="622562"/>
          </a:xfrm>
          <a:custGeom>
            <a:avLst/>
            <a:gdLst/>
            <a:ahLst/>
            <a:cxnLst/>
            <a:rect l="l" t="t" r="r" b="b"/>
            <a:pathLst>
              <a:path w="431786" h="622562">
                <a:moveTo>
                  <a:pt x="52493" y="3035"/>
                </a:moveTo>
                <a:lnTo>
                  <a:pt x="51263" y="13787"/>
                </a:lnTo>
                <a:lnTo>
                  <a:pt x="50215" y="25810"/>
                </a:lnTo>
                <a:lnTo>
                  <a:pt x="49286" y="38793"/>
                </a:lnTo>
                <a:lnTo>
                  <a:pt x="48417" y="52428"/>
                </a:lnTo>
                <a:lnTo>
                  <a:pt x="47544" y="66404"/>
                </a:lnTo>
                <a:lnTo>
                  <a:pt x="46607" y="80413"/>
                </a:lnTo>
                <a:lnTo>
                  <a:pt x="45544" y="94145"/>
                </a:lnTo>
                <a:lnTo>
                  <a:pt x="44293" y="107291"/>
                </a:lnTo>
                <a:lnTo>
                  <a:pt x="42792" y="119541"/>
                </a:lnTo>
                <a:lnTo>
                  <a:pt x="40981" y="130585"/>
                </a:lnTo>
                <a:lnTo>
                  <a:pt x="40111" y="134797"/>
                </a:lnTo>
                <a:lnTo>
                  <a:pt x="38316" y="146816"/>
                </a:lnTo>
                <a:lnTo>
                  <a:pt x="37726" y="159376"/>
                </a:lnTo>
                <a:lnTo>
                  <a:pt x="37763" y="172202"/>
                </a:lnTo>
                <a:lnTo>
                  <a:pt x="37849" y="185015"/>
                </a:lnTo>
                <a:lnTo>
                  <a:pt x="37408" y="197539"/>
                </a:lnTo>
                <a:lnTo>
                  <a:pt x="36377" y="206616"/>
                </a:lnTo>
                <a:lnTo>
                  <a:pt x="34841" y="219087"/>
                </a:lnTo>
                <a:lnTo>
                  <a:pt x="33851" y="231784"/>
                </a:lnTo>
                <a:lnTo>
                  <a:pt x="32925" y="244539"/>
                </a:lnTo>
                <a:lnTo>
                  <a:pt x="31919" y="254558"/>
                </a:lnTo>
                <a:lnTo>
                  <a:pt x="30159" y="269184"/>
                </a:lnTo>
                <a:lnTo>
                  <a:pt x="28535" y="283128"/>
                </a:lnTo>
                <a:lnTo>
                  <a:pt x="27035" y="296471"/>
                </a:lnTo>
                <a:lnTo>
                  <a:pt x="25646" y="309297"/>
                </a:lnTo>
                <a:lnTo>
                  <a:pt x="24357" y="321688"/>
                </a:lnTo>
                <a:lnTo>
                  <a:pt x="23155" y="333728"/>
                </a:lnTo>
                <a:lnTo>
                  <a:pt x="22029" y="345500"/>
                </a:lnTo>
                <a:lnTo>
                  <a:pt x="20966" y="357085"/>
                </a:lnTo>
                <a:lnTo>
                  <a:pt x="19954" y="368568"/>
                </a:lnTo>
                <a:lnTo>
                  <a:pt x="18982" y="380031"/>
                </a:lnTo>
                <a:lnTo>
                  <a:pt x="18036" y="391557"/>
                </a:lnTo>
                <a:lnTo>
                  <a:pt x="17105" y="403228"/>
                </a:lnTo>
                <a:lnTo>
                  <a:pt x="16176" y="415128"/>
                </a:lnTo>
                <a:lnTo>
                  <a:pt x="15239" y="427340"/>
                </a:lnTo>
                <a:lnTo>
                  <a:pt x="14279" y="439946"/>
                </a:lnTo>
                <a:lnTo>
                  <a:pt x="13286" y="453029"/>
                </a:lnTo>
                <a:lnTo>
                  <a:pt x="12248" y="466672"/>
                </a:lnTo>
                <a:lnTo>
                  <a:pt x="11151" y="480958"/>
                </a:lnTo>
                <a:lnTo>
                  <a:pt x="10494" y="489432"/>
                </a:lnTo>
                <a:lnTo>
                  <a:pt x="9495" y="500607"/>
                </a:lnTo>
                <a:lnTo>
                  <a:pt x="8594" y="507836"/>
                </a:lnTo>
                <a:lnTo>
                  <a:pt x="7794" y="512118"/>
                </a:lnTo>
                <a:lnTo>
                  <a:pt x="7097" y="514450"/>
                </a:lnTo>
                <a:lnTo>
                  <a:pt x="6503" y="515831"/>
                </a:lnTo>
                <a:lnTo>
                  <a:pt x="6015" y="517261"/>
                </a:lnTo>
                <a:lnTo>
                  <a:pt x="5634" y="519737"/>
                </a:lnTo>
                <a:lnTo>
                  <a:pt x="5361" y="524259"/>
                </a:lnTo>
                <a:lnTo>
                  <a:pt x="5199" y="531824"/>
                </a:lnTo>
                <a:lnTo>
                  <a:pt x="5148" y="542289"/>
                </a:lnTo>
                <a:lnTo>
                  <a:pt x="3922" y="555283"/>
                </a:lnTo>
                <a:lnTo>
                  <a:pt x="1553" y="568348"/>
                </a:lnTo>
                <a:lnTo>
                  <a:pt x="0" y="580489"/>
                </a:lnTo>
                <a:lnTo>
                  <a:pt x="1222" y="590714"/>
                </a:lnTo>
                <a:lnTo>
                  <a:pt x="7180" y="598026"/>
                </a:lnTo>
                <a:lnTo>
                  <a:pt x="13022" y="600405"/>
                </a:lnTo>
                <a:lnTo>
                  <a:pt x="24863" y="602361"/>
                </a:lnTo>
                <a:lnTo>
                  <a:pt x="37514" y="602795"/>
                </a:lnTo>
                <a:lnTo>
                  <a:pt x="50547" y="602219"/>
                </a:lnTo>
                <a:lnTo>
                  <a:pt x="63532" y="601147"/>
                </a:lnTo>
                <a:lnTo>
                  <a:pt x="76040" y="600093"/>
                </a:lnTo>
                <a:lnTo>
                  <a:pt x="82288" y="599719"/>
                </a:lnTo>
                <a:lnTo>
                  <a:pt x="89595" y="602220"/>
                </a:lnTo>
                <a:lnTo>
                  <a:pt x="101462" y="608356"/>
                </a:lnTo>
                <a:lnTo>
                  <a:pt x="115153" y="615526"/>
                </a:lnTo>
                <a:lnTo>
                  <a:pt x="127935" y="621128"/>
                </a:lnTo>
                <a:lnTo>
                  <a:pt x="137072" y="622562"/>
                </a:lnTo>
                <a:lnTo>
                  <a:pt x="139145" y="621322"/>
                </a:lnTo>
                <a:lnTo>
                  <a:pt x="141759" y="613879"/>
                </a:lnTo>
                <a:lnTo>
                  <a:pt x="142894" y="601768"/>
                </a:lnTo>
                <a:lnTo>
                  <a:pt x="142963" y="586800"/>
                </a:lnTo>
                <a:lnTo>
                  <a:pt x="142380" y="570787"/>
                </a:lnTo>
                <a:lnTo>
                  <a:pt x="141559" y="555542"/>
                </a:lnTo>
                <a:lnTo>
                  <a:pt x="140914" y="542876"/>
                </a:lnTo>
                <a:lnTo>
                  <a:pt x="140822" y="535266"/>
                </a:lnTo>
                <a:lnTo>
                  <a:pt x="141392" y="525522"/>
                </a:lnTo>
                <a:lnTo>
                  <a:pt x="142052" y="520019"/>
                </a:lnTo>
                <a:lnTo>
                  <a:pt x="142792" y="517651"/>
                </a:lnTo>
                <a:lnTo>
                  <a:pt x="143608" y="517314"/>
                </a:lnTo>
                <a:lnTo>
                  <a:pt x="144491" y="517905"/>
                </a:lnTo>
                <a:lnTo>
                  <a:pt x="145435" y="518319"/>
                </a:lnTo>
                <a:lnTo>
                  <a:pt x="147477" y="514197"/>
                </a:lnTo>
                <a:lnTo>
                  <a:pt x="148562" y="507453"/>
                </a:lnTo>
                <a:lnTo>
                  <a:pt x="149305" y="500456"/>
                </a:lnTo>
                <a:lnTo>
                  <a:pt x="149774" y="487847"/>
                </a:lnTo>
                <a:lnTo>
                  <a:pt x="149987" y="475100"/>
                </a:lnTo>
                <a:lnTo>
                  <a:pt x="150588" y="468198"/>
                </a:lnTo>
                <a:lnTo>
                  <a:pt x="152974" y="455844"/>
                </a:lnTo>
                <a:lnTo>
                  <a:pt x="156499" y="443569"/>
                </a:lnTo>
                <a:lnTo>
                  <a:pt x="160655" y="431388"/>
                </a:lnTo>
                <a:lnTo>
                  <a:pt x="164931" y="419319"/>
                </a:lnTo>
                <a:lnTo>
                  <a:pt x="168736" y="407657"/>
                </a:lnTo>
                <a:lnTo>
                  <a:pt x="173064" y="392356"/>
                </a:lnTo>
                <a:lnTo>
                  <a:pt x="176299" y="379181"/>
                </a:lnTo>
                <a:lnTo>
                  <a:pt x="178676" y="367582"/>
                </a:lnTo>
                <a:lnTo>
                  <a:pt x="180429" y="357006"/>
                </a:lnTo>
                <a:lnTo>
                  <a:pt x="181792" y="346905"/>
                </a:lnTo>
                <a:lnTo>
                  <a:pt x="183002" y="336726"/>
                </a:lnTo>
                <a:lnTo>
                  <a:pt x="184292" y="325920"/>
                </a:lnTo>
                <a:lnTo>
                  <a:pt x="185896" y="313936"/>
                </a:lnTo>
                <a:lnTo>
                  <a:pt x="188050" y="300224"/>
                </a:lnTo>
                <a:lnTo>
                  <a:pt x="190504" y="286715"/>
                </a:lnTo>
                <a:lnTo>
                  <a:pt x="193390" y="273154"/>
                </a:lnTo>
                <a:lnTo>
                  <a:pt x="196489" y="260635"/>
                </a:lnTo>
                <a:lnTo>
                  <a:pt x="199679" y="248804"/>
                </a:lnTo>
                <a:lnTo>
                  <a:pt x="202836" y="237307"/>
                </a:lnTo>
                <a:lnTo>
                  <a:pt x="205835" y="225790"/>
                </a:lnTo>
                <a:lnTo>
                  <a:pt x="208554" y="213901"/>
                </a:lnTo>
                <a:lnTo>
                  <a:pt x="210867" y="201284"/>
                </a:lnTo>
                <a:lnTo>
                  <a:pt x="212653" y="187588"/>
                </a:lnTo>
                <a:lnTo>
                  <a:pt x="212678" y="187337"/>
                </a:lnTo>
                <a:lnTo>
                  <a:pt x="218232" y="197129"/>
                </a:lnTo>
                <a:lnTo>
                  <a:pt x="222060" y="209854"/>
                </a:lnTo>
                <a:lnTo>
                  <a:pt x="225129" y="223680"/>
                </a:lnTo>
                <a:lnTo>
                  <a:pt x="228406" y="236778"/>
                </a:lnTo>
                <a:lnTo>
                  <a:pt x="232427" y="246595"/>
                </a:lnTo>
                <a:lnTo>
                  <a:pt x="238916" y="258609"/>
                </a:lnTo>
                <a:lnTo>
                  <a:pt x="244049" y="269421"/>
                </a:lnTo>
                <a:lnTo>
                  <a:pt x="248715" y="280097"/>
                </a:lnTo>
                <a:lnTo>
                  <a:pt x="253809" y="291700"/>
                </a:lnTo>
                <a:lnTo>
                  <a:pt x="257065" y="298754"/>
                </a:lnTo>
                <a:lnTo>
                  <a:pt x="265285" y="315294"/>
                </a:lnTo>
                <a:lnTo>
                  <a:pt x="272945" y="329376"/>
                </a:lnTo>
                <a:lnTo>
                  <a:pt x="279935" y="341527"/>
                </a:lnTo>
                <a:lnTo>
                  <a:pt x="286145" y="352276"/>
                </a:lnTo>
                <a:lnTo>
                  <a:pt x="291465" y="362150"/>
                </a:lnTo>
                <a:lnTo>
                  <a:pt x="295787" y="371677"/>
                </a:lnTo>
                <a:lnTo>
                  <a:pt x="299000" y="381385"/>
                </a:lnTo>
                <a:lnTo>
                  <a:pt x="300995" y="391801"/>
                </a:lnTo>
                <a:lnTo>
                  <a:pt x="301591" y="399326"/>
                </a:lnTo>
                <a:lnTo>
                  <a:pt x="302068" y="410434"/>
                </a:lnTo>
                <a:lnTo>
                  <a:pt x="302699" y="422479"/>
                </a:lnTo>
                <a:lnTo>
                  <a:pt x="303459" y="435253"/>
                </a:lnTo>
                <a:lnTo>
                  <a:pt x="304325" y="448547"/>
                </a:lnTo>
                <a:lnTo>
                  <a:pt x="305271" y="462153"/>
                </a:lnTo>
                <a:lnTo>
                  <a:pt x="306272" y="475863"/>
                </a:lnTo>
                <a:lnTo>
                  <a:pt x="307305" y="489470"/>
                </a:lnTo>
                <a:lnTo>
                  <a:pt x="308344" y="502764"/>
                </a:lnTo>
                <a:lnTo>
                  <a:pt x="309366" y="515538"/>
                </a:lnTo>
                <a:lnTo>
                  <a:pt x="310344" y="527583"/>
                </a:lnTo>
                <a:lnTo>
                  <a:pt x="311256" y="538695"/>
                </a:lnTo>
                <a:lnTo>
                  <a:pt x="312031" y="552374"/>
                </a:lnTo>
                <a:lnTo>
                  <a:pt x="312065" y="564309"/>
                </a:lnTo>
                <a:lnTo>
                  <a:pt x="311630" y="575922"/>
                </a:lnTo>
                <a:lnTo>
                  <a:pt x="311001" y="588632"/>
                </a:lnTo>
                <a:lnTo>
                  <a:pt x="310735" y="594867"/>
                </a:lnTo>
                <a:lnTo>
                  <a:pt x="321425" y="596765"/>
                </a:lnTo>
                <a:lnTo>
                  <a:pt x="333251" y="597264"/>
                </a:lnTo>
                <a:lnTo>
                  <a:pt x="345919" y="596654"/>
                </a:lnTo>
                <a:lnTo>
                  <a:pt x="359134" y="595227"/>
                </a:lnTo>
                <a:lnTo>
                  <a:pt x="372604" y="593275"/>
                </a:lnTo>
                <a:lnTo>
                  <a:pt x="386035" y="591088"/>
                </a:lnTo>
                <a:lnTo>
                  <a:pt x="399132" y="588959"/>
                </a:lnTo>
                <a:lnTo>
                  <a:pt x="411602" y="587178"/>
                </a:lnTo>
                <a:lnTo>
                  <a:pt x="423152" y="586036"/>
                </a:lnTo>
                <a:lnTo>
                  <a:pt x="428350" y="585800"/>
                </a:lnTo>
                <a:lnTo>
                  <a:pt x="428003" y="572017"/>
                </a:lnTo>
                <a:lnTo>
                  <a:pt x="427886" y="557997"/>
                </a:lnTo>
                <a:lnTo>
                  <a:pt x="427962" y="543787"/>
                </a:lnTo>
                <a:lnTo>
                  <a:pt x="428198" y="529436"/>
                </a:lnTo>
                <a:lnTo>
                  <a:pt x="428559" y="514993"/>
                </a:lnTo>
                <a:lnTo>
                  <a:pt x="429010" y="500506"/>
                </a:lnTo>
                <a:lnTo>
                  <a:pt x="429517" y="486024"/>
                </a:lnTo>
                <a:lnTo>
                  <a:pt x="430045" y="471595"/>
                </a:lnTo>
                <a:lnTo>
                  <a:pt x="430559" y="457268"/>
                </a:lnTo>
                <a:lnTo>
                  <a:pt x="431025" y="443091"/>
                </a:lnTo>
                <a:lnTo>
                  <a:pt x="431408" y="429114"/>
                </a:lnTo>
                <a:lnTo>
                  <a:pt x="431673" y="415384"/>
                </a:lnTo>
                <a:lnTo>
                  <a:pt x="431786" y="401950"/>
                </a:lnTo>
                <a:lnTo>
                  <a:pt x="431712" y="388861"/>
                </a:lnTo>
                <a:lnTo>
                  <a:pt x="431416" y="376165"/>
                </a:lnTo>
                <a:lnTo>
                  <a:pt x="430865" y="363910"/>
                </a:lnTo>
                <a:lnTo>
                  <a:pt x="430022" y="352146"/>
                </a:lnTo>
                <a:lnTo>
                  <a:pt x="428854" y="340921"/>
                </a:lnTo>
                <a:lnTo>
                  <a:pt x="427326" y="330283"/>
                </a:lnTo>
                <a:lnTo>
                  <a:pt x="425403" y="320281"/>
                </a:lnTo>
                <a:lnTo>
                  <a:pt x="421983" y="308127"/>
                </a:lnTo>
                <a:lnTo>
                  <a:pt x="417646" y="297615"/>
                </a:lnTo>
                <a:lnTo>
                  <a:pt x="412582" y="288207"/>
                </a:lnTo>
                <a:lnTo>
                  <a:pt x="406979" y="279365"/>
                </a:lnTo>
                <a:lnTo>
                  <a:pt x="401028" y="270552"/>
                </a:lnTo>
                <a:lnTo>
                  <a:pt x="394917" y="261229"/>
                </a:lnTo>
                <a:lnTo>
                  <a:pt x="388838" y="250860"/>
                </a:lnTo>
                <a:lnTo>
                  <a:pt x="382978" y="238907"/>
                </a:lnTo>
                <a:lnTo>
                  <a:pt x="377527" y="224831"/>
                </a:lnTo>
                <a:lnTo>
                  <a:pt x="372676" y="208096"/>
                </a:lnTo>
                <a:lnTo>
                  <a:pt x="370628" y="199021"/>
                </a:lnTo>
                <a:lnTo>
                  <a:pt x="366980" y="189700"/>
                </a:lnTo>
                <a:lnTo>
                  <a:pt x="360303" y="177573"/>
                </a:lnTo>
                <a:lnTo>
                  <a:pt x="352483" y="164311"/>
                </a:lnTo>
                <a:lnTo>
                  <a:pt x="345406" y="151589"/>
                </a:lnTo>
                <a:lnTo>
                  <a:pt x="340957" y="141080"/>
                </a:lnTo>
                <a:lnTo>
                  <a:pt x="340377" y="138290"/>
                </a:lnTo>
                <a:lnTo>
                  <a:pt x="337671" y="125538"/>
                </a:lnTo>
                <a:lnTo>
                  <a:pt x="333099" y="113791"/>
                </a:lnTo>
                <a:lnTo>
                  <a:pt x="327389" y="102623"/>
                </a:lnTo>
                <a:lnTo>
                  <a:pt x="321268" y="91603"/>
                </a:lnTo>
                <a:lnTo>
                  <a:pt x="315465" y="80304"/>
                </a:lnTo>
                <a:lnTo>
                  <a:pt x="310708" y="68296"/>
                </a:lnTo>
                <a:lnTo>
                  <a:pt x="309275" y="63258"/>
                </a:lnTo>
                <a:lnTo>
                  <a:pt x="308599" y="52674"/>
                </a:lnTo>
                <a:lnTo>
                  <a:pt x="309934" y="39664"/>
                </a:lnTo>
                <a:lnTo>
                  <a:pt x="311773" y="25911"/>
                </a:lnTo>
                <a:lnTo>
                  <a:pt x="312612" y="13100"/>
                </a:lnTo>
                <a:lnTo>
                  <a:pt x="310943" y="2914"/>
                </a:lnTo>
                <a:lnTo>
                  <a:pt x="3092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6" name="object 4546"/>
          <p:cNvSpPr/>
          <p:nvPr/>
        </p:nvSpPr>
        <p:spPr>
          <a:xfrm>
            <a:off x="6315683" y="2600718"/>
            <a:ext cx="44958" cy="56479"/>
          </a:xfrm>
          <a:custGeom>
            <a:avLst/>
            <a:gdLst/>
            <a:ahLst/>
            <a:cxnLst/>
            <a:rect l="l" t="t" r="r" b="b"/>
            <a:pathLst>
              <a:path w="44958" h="56479">
                <a:moveTo>
                  <a:pt x="36690" y="0"/>
                </a:moveTo>
                <a:lnTo>
                  <a:pt x="37439" y="11911"/>
                </a:lnTo>
                <a:lnTo>
                  <a:pt x="40951" y="24554"/>
                </a:lnTo>
                <a:lnTo>
                  <a:pt x="41440" y="26555"/>
                </a:lnTo>
                <a:lnTo>
                  <a:pt x="42811" y="33007"/>
                </a:lnTo>
                <a:lnTo>
                  <a:pt x="44780" y="37490"/>
                </a:lnTo>
                <a:lnTo>
                  <a:pt x="44958" y="44107"/>
                </a:lnTo>
                <a:lnTo>
                  <a:pt x="43097" y="54950"/>
                </a:lnTo>
                <a:lnTo>
                  <a:pt x="33617" y="56479"/>
                </a:lnTo>
                <a:lnTo>
                  <a:pt x="28765" y="54559"/>
                </a:lnTo>
                <a:lnTo>
                  <a:pt x="22580" y="51650"/>
                </a:lnTo>
                <a:lnTo>
                  <a:pt x="16167" y="46151"/>
                </a:lnTo>
                <a:lnTo>
                  <a:pt x="9525" y="44411"/>
                </a:lnTo>
                <a:lnTo>
                  <a:pt x="6781" y="43688"/>
                </a:lnTo>
                <a:lnTo>
                  <a:pt x="2946" y="43942"/>
                </a:lnTo>
                <a:lnTo>
                  <a:pt x="0" y="437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7" name="object 4547"/>
          <p:cNvSpPr/>
          <p:nvPr/>
        </p:nvSpPr>
        <p:spPr>
          <a:xfrm>
            <a:off x="6368961" y="2606077"/>
            <a:ext cx="34861" cy="46977"/>
          </a:xfrm>
          <a:custGeom>
            <a:avLst/>
            <a:gdLst/>
            <a:ahLst/>
            <a:cxnLst/>
            <a:rect l="l" t="t" r="r" b="b"/>
            <a:pathLst>
              <a:path w="34861" h="46977">
                <a:moveTo>
                  <a:pt x="0" y="0"/>
                </a:moveTo>
                <a:lnTo>
                  <a:pt x="5362" y="11713"/>
                </a:lnTo>
                <a:lnTo>
                  <a:pt x="9470" y="23883"/>
                </a:lnTo>
                <a:lnTo>
                  <a:pt x="14032" y="35625"/>
                </a:lnTo>
                <a:lnTo>
                  <a:pt x="16954" y="40957"/>
                </a:lnTo>
                <a:lnTo>
                  <a:pt x="18719" y="43776"/>
                </a:lnTo>
                <a:lnTo>
                  <a:pt x="18262" y="46647"/>
                </a:lnTo>
                <a:lnTo>
                  <a:pt x="22733" y="46799"/>
                </a:lnTo>
                <a:lnTo>
                  <a:pt x="27406" y="46977"/>
                </a:lnTo>
                <a:lnTo>
                  <a:pt x="30988" y="41744"/>
                </a:lnTo>
                <a:lnTo>
                  <a:pt x="34861" y="407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8" name="object 4548"/>
          <p:cNvSpPr/>
          <p:nvPr/>
        </p:nvSpPr>
        <p:spPr>
          <a:xfrm>
            <a:off x="6353251" y="2672164"/>
            <a:ext cx="52895" cy="7243"/>
          </a:xfrm>
          <a:custGeom>
            <a:avLst/>
            <a:gdLst/>
            <a:ahLst/>
            <a:cxnLst/>
            <a:rect l="l" t="t" r="r" b="b"/>
            <a:pathLst>
              <a:path w="52895" h="7243">
                <a:moveTo>
                  <a:pt x="52895" y="2239"/>
                </a:moveTo>
                <a:lnTo>
                  <a:pt x="40715" y="0"/>
                </a:lnTo>
                <a:lnTo>
                  <a:pt x="27863" y="270"/>
                </a:lnTo>
                <a:lnTo>
                  <a:pt x="15046" y="2305"/>
                </a:lnTo>
                <a:lnTo>
                  <a:pt x="3133" y="5867"/>
                </a:lnTo>
                <a:lnTo>
                  <a:pt x="0" y="7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9" name="object 4549"/>
          <p:cNvSpPr/>
          <p:nvPr/>
        </p:nvSpPr>
        <p:spPr>
          <a:xfrm>
            <a:off x="6686524" y="2587166"/>
            <a:ext cx="36499" cy="50622"/>
          </a:xfrm>
          <a:custGeom>
            <a:avLst/>
            <a:gdLst/>
            <a:ahLst/>
            <a:cxnLst/>
            <a:rect l="l" t="t" r="r" b="b"/>
            <a:pathLst>
              <a:path w="36499" h="50622">
                <a:moveTo>
                  <a:pt x="0" y="0"/>
                </a:moveTo>
                <a:lnTo>
                  <a:pt x="2209" y="6184"/>
                </a:lnTo>
                <a:lnTo>
                  <a:pt x="0" y="0"/>
                </a:lnTo>
                <a:lnTo>
                  <a:pt x="3873" y="5194"/>
                </a:lnTo>
                <a:lnTo>
                  <a:pt x="6985" y="9334"/>
                </a:lnTo>
                <a:lnTo>
                  <a:pt x="10680" y="13296"/>
                </a:lnTo>
                <a:lnTo>
                  <a:pt x="14795" y="16332"/>
                </a:lnTo>
                <a:lnTo>
                  <a:pt x="18237" y="18884"/>
                </a:lnTo>
                <a:lnTo>
                  <a:pt x="20650" y="21336"/>
                </a:lnTo>
                <a:lnTo>
                  <a:pt x="24409" y="23571"/>
                </a:lnTo>
                <a:lnTo>
                  <a:pt x="26581" y="24866"/>
                </a:lnTo>
                <a:lnTo>
                  <a:pt x="36017" y="26085"/>
                </a:lnTo>
                <a:lnTo>
                  <a:pt x="36499" y="28600"/>
                </a:lnTo>
                <a:lnTo>
                  <a:pt x="25050" y="34037"/>
                </a:lnTo>
                <a:lnTo>
                  <a:pt x="12533" y="39500"/>
                </a:lnTo>
                <a:lnTo>
                  <a:pt x="2875" y="47611"/>
                </a:lnTo>
                <a:lnTo>
                  <a:pt x="1257" y="506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0" name="object 4550"/>
          <p:cNvSpPr/>
          <p:nvPr/>
        </p:nvSpPr>
        <p:spPr>
          <a:xfrm>
            <a:off x="6755586" y="2611385"/>
            <a:ext cx="3276" cy="23482"/>
          </a:xfrm>
          <a:custGeom>
            <a:avLst/>
            <a:gdLst/>
            <a:ahLst/>
            <a:cxnLst/>
            <a:rect l="l" t="t" r="r" b="b"/>
            <a:pathLst>
              <a:path w="3276" h="23482">
                <a:moveTo>
                  <a:pt x="3276" y="0"/>
                </a:moveTo>
                <a:lnTo>
                  <a:pt x="0" y="6032"/>
                </a:lnTo>
                <a:lnTo>
                  <a:pt x="266" y="16484"/>
                </a:lnTo>
                <a:lnTo>
                  <a:pt x="228" y="23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1" name="object 4551"/>
          <p:cNvSpPr/>
          <p:nvPr/>
        </p:nvSpPr>
        <p:spPr>
          <a:xfrm>
            <a:off x="6885105" y="1559152"/>
            <a:ext cx="7238" cy="74625"/>
          </a:xfrm>
          <a:custGeom>
            <a:avLst/>
            <a:gdLst/>
            <a:ahLst/>
            <a:cxnLst/>
            <a:rect l="l" t="t" r="r" b="b"/>
            <a:pathLst>
              <a:path w="7238" h="74625">
                <a:moveTo>
                  <a:pt x="0" y="0"/>
                </a:moveTo>
                <a:lnTo>
                  <a:pt x="7238" y="74625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2" name="object 4552"/>
          <p:cNvSpPr/>
          <p:nvPr/>
        </p:nvSpPr>
        <p:spPr>
          <a:xfrm>
            <a:off x="6885105" y="1559152"/>
            <a:ext cx="7238" cy="74625"/>
          </a:xfrm>
          <a:custGeom>
            <a:avLst/>
            <a:gdLst/>
            <a:ahLst/>
            <a:cxnLst/>
            <a:rect l="l" t="t" r="r" b="b"/>
            <a:pathLst>
              <a:path w="7238" h="74625">
                <a:moveTo>
                  <a:pt x="0" y="0"/>
                </a:moveTo>
                <a:lnTo>
                  <a:pt x="7238" y="74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3" name="object 4553"/>
          <p:cNvSpPr/>
          <p:nvPr/>
        </p:nvSpPr>
        <p:spPr>
          <a:xfrm>
            <a:off x="6372782" y="1372477"/>
            <a:ext cx="218267" cy="212205"/>
          </a:xfrm>
          <a:custGeom>
            <a:avLst/>
            <a:gdLst/>
            <a:ahLst/>
            <a:cxnLst/>
            <a:rect l="l" t="t" r="r" b="b"/>
            <a:pathLst>
              <a:path w="218267" h="212205">
                <a:moveTo>
                  <a:pt x="1135" y="119382"/>
                </a:moveTo>
                <a:lnTo>
                  <a:pt x="3828" y="131564"/>
                </a:lnTo>
                <a:lnTo>
                  <a:pt x="8033" y="143349"/>
                </a:lnTo>
                <a:lnTo>
                  <a:pt x="13702" y="154585"/>
                </a:lnTo>
                <a:lnTo>
                  <a:pt x="15453" y="157801"/>
                </a:lnTo>
                <a:lnTo>
                  <a:pt x="20314" y="169205"/>
                </a:lnTo>
                <a:lnTo>
                  <a:pt x="25868" y="180658"/>
                </a:lnTo>
                <a:lnTo>
                  <a:pt x="27367" y="183071"/>
                </a:lnTo>
                <a:lnTo>
                  <a:pt x="31901" y="183605"/>
                </a:lnTo>
                <a:lnTo>
                  <a:pt x="34487" y="186116"/>
                </a:lnTo>
                <a:lnTo>
                  <a:pt x="43012" y="195756"/>
                </a:lnTo>
                <a:lnTo>
                  <a:pt x="51824" y="205335"/>
                </a:lnTo>
                <a:lnTo>
                  <a:pt x="62279" y="212205"/>
                </a:lnTo>
                <a:lnTo>
                  <a:pt x="212291" y="91415"/>
                </a:lnTo>
                <a:lnTo>
                  <a:pt x="218267" y="82484"/>
                </a:lnTo>
                <a:lnTo>
                  <a:pt x="217998" y="73120"/>
                </a:lnTo>
                <a:lnTo>
                  <a:pt x="212088" y="60186"/>
                </a:lnTo>
                <a:lnTo>
                  <a:pt x="210132" y="56351"/>
                </a:lnTo>
                <a:lnTo>
                  <a:pt x="203960" y="47854"/>
                </a:lnTo>
                <a:lnTo>
                  <a:pt x="202220" y="43854"/>
                </a:lnTo>
                <a:lnTo>
                  <a:pt x="201408" y="41936"/>
                </a:lnTo>
                <a:lnTo>
                  <a:pt x="195858" y="35332"/>
                </a:lnTo>
                <a:lnTo>
                  <a:pt x="194791" y="33554"/>
                </a:lnTo>
                <a:lnTo>
                  <a:pt x="193064" y="30633"/>
                </a:lnTo>
                <a:lnTo>
                  <a:pt x="188174" y="22886"/>
                </a:lnTo>
                <a:lnTo>
                  <a:pt x="185228" y="21565"/>
                </a:lnTo>
                <a:lnTo>
                  <a:pt x="176681" y="17743"/>
                </a:lnTo>
                <a:lnTo>
                  <a:pt x="177620" y="13971"/>
                </a:lnTo>
                <a:lnTo>
                  <a:pt x="168540" y="11990"/>
                </a:lnTo>
                <a:lnTo>
                  <a:pt x="163142" y="10808"/>
                </a:lnTo>
                <a:lnTo>
                  <a:pt x="158570" y="9094"/>
                </a:lnTo>
                <a:lnTo>
                  <a:pt x="153592" y="6884"/>
                </a:lnTo>
                <a:lnTo>
                  <a:pt x="145807" y="3468"/>
                </a:lnTo>
                <a:lnTo>
                  <a:pt x="139190" y="1690"/>
                </a:lnTo>
                <a:lnTo>
                  <a:pt x="130973" y="674"/>
                </a:lnTo>
                <a:lnTo>
                  <a:pt x="122925" y="0"/>
                </a:lnTo>
                <a:lnTo>
                  <a:pt x="110333" y="141"/>
                </a:lnTo>
                <a:lnTo>
                  <a:pt x="97799" y="1644"/>
                </a:lnTo>
                <a:lnTo>
                  <a:pt x="85435" y="4398"/>
                </a:lnTo>
                <a:lnTo>
                  <a:pt x="73354" y="8295"/>
                </a:lnTo>
                <a:lnTo>
                  <a:pt x="61669" y="13228"/>
                </a:lnTo>
                <a:lnTo>
                  <a:pt x="50493" y="19089"/>
                </a:lnTo>
                <a:lnTo>
                  <a:pt x="37675" y="27806"/>
                </a:lnTo>
                <a:lnTo>
                  <a:pt x="27992" y="36521"/>
                </a:lnTo>
                <a:lnTo>
                  <a:pt x="19511" y="46354"/>
                </a:lnTo>
                <a:lnTo>
                  <a:pt x="12375" y="57191"/>
                </a:lnTo>
                <a:lnTo>
                  <a:pt x="6729" y="68918"/>
                </a:lnTo>
                <a:lnTo>
                  <a:pt x="2716" y="81420"/>
                </a:lnTo>
                <a:lnTo>
                  <a:pt x="467" y="94431"/>
                </a:lnTo>
                <a:lnTo>
                  <a:pt x="0" y="106954"/>
                </a:lnTo>
                <a:lnTo>
                  <a:pt x="1135" y="1193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4" name="object 4554"/>
          <p:cNvSpPr/>
          <p:nvPr/>
        </p:nvSpPr>
        <p:spPr>
          <a:xfrm>
            <a:off x="6372782" y="1372477"/>
            <a:ext cx="218267" cy="212205"/>
          </a:xfrm>
          <a:custGeom>
            <a:avLst/>
            <a:gdLst/>
            <a:ahLst/>
            <a:cxnLst/>
            <a:rect l="l" t="t" r="r" b="b"/>
            <a:pathLst>
              <a:path w="218267" h="212205">
                <a:moveTo>
                  <a:pt x="62279" y="212205"/>
                </a:moveTo>
                <a:lnTo>
                  <a:pt x="51824" y="205335"/>
                </a:lnTo>
                <a:lnTo>
                  <a:pt x="43012" y="195756"/>
                </a:lnTo>
                <a:lnTo>
                  <a:pt x="34487" y="186116"/>
                </a:lnTo>
                <a:lnTo>
                  <a:pt x="33895" y="185535"/>
                </a:lnTo>
                <a:lnTo>
                  <a:pt x="31901" y="183605"/>
                </a:lnTo>
                <a:lnTo>
                  <a:pt x="27367" y="183071"/>
                </a:lnTo>
                <a:lnTo>
                  <a:pt x="25868" y="180658"/>
                </a:lnTo>
                <a:lnTo>
                  <a:pt x="20314" y="169205"/>
                </a:lnTo>
                <a:lnTo>
                  <a:pt x="15453" y="157801"/>
                </a:lnTo>
                <a:lnTo>
                  <a:pt x="13702" y="154585"/>
                </a:lnTo>
                <a:lnTo>
                  <a:pt x="8033" y="143349"/>
                </a:lnTo>
                <a:lnTo>
                  <a:pt x="3828" y="131564"/>
                </a:lnTo>
                <a:lnTo>
                  <a:pt x="1135" y="119382"/>
                </a:lnTo>
                <a:lnTo>
                  <a:pt x="0" y="106954"/>
                </a:lnTo>
                <a:lnTo>
                  <a:pt x="467" y="94431"/>
                </a:lnTo>
                <a:lnTo>
                  <a:pt x="2585" y="81962"/>
                </a:lnTo>
                <a:lnTo>
                  <a:pt x="6729" y="68918"/>
                </a:lnTo>
                <a:lnTo>
                  <a:pt x="12375" y="57191"/>
                </a:lnTo>
                <a:lnTo>
                  <a:pt x="19511" y="46354"/>
                </a:lnTo>
                <a:lnTo>
                  <a:pt x="27992" y="36521"/>
                </a:lnTo>
                <a:lnTo>
                  <a:pt x="37675" y="27806"/>
                </a:lnTo>
                <a:lnTo>
                  <a:pt x="48414" y="20322"/>
                </a:lnTo>
                <a:lnTo>
                  <a:pt x="61669" y="13228"/>
                </a:lnTo>
                <a:lnTo>
                  <a:pt x="73354" y="8295"/>
                </a:lnTo>
                <a:lnTo>
                  <a:pt x="85435" y="4398"/>
                </a:lnTo>
                <a:lnTo>
                  <a:pt x="97799" y="1644"/>
                </a:lnTo>
                <a:lnTo>
                  <a:pt x="110333" y="141"/>
                </a:lnTo>
                <a:lnTo>
                  <a:pt x="122925" y="0"/>
                </a:lnTo>
                <a:lnTo>
                  <a:pt x="130973" y="674"/>
                </a:lnTo>
                <a:lnTo>
                  <a:pt x="139190" y="1690"/>
                </a:lnTo>
                <a:lnTo>
                  <a:pt x="145807" y="3468"/>
                </a:lnTo>
                <a:lnTo>
                  <a:pt x="153592" y="6884"/>
                </a:lnTo>
                <a:lnTo>
                  <a:pt x="158570" y="9094"/>
                </a:lnTo>
                <a:lnTo>
                  <a:pt x="163142" y="10808"/>
                </a:lnTo>
                <a:lnTo>
                  <a:pt x="168540" y="11990"/>
                </a:lnTo>
                <a:lnTo>
                  <a:pt x="177620" y="13971"/>
                </a:lnTo>
                <a:lnTo>
                  <a:pt x="176681" y="17743"/>
                </a:lnTo>
                <a:lnTo>
                  <a:pt x="185228" y="21565"/>
                </a:lnTo>
                <a:lnTo>
                  <a:pt x="188174" y="22886"/>
                </a:lnTo>
                <a:lnTo>
                  <a:pt x="193064" y="30633"/>
                </a:lnTo>
                <a:lnTo>
                  <a:pt x="194791" y="33554"/>
                </a:lnTo>
                <a:lnTo>
                  <a:pt x="195858" y="35332"/>
                </a:lnTo>
                <a:lnTo>
                  <a:pt x="201408" y="41936"/>
                </a:lnTo>
                <a:lnTo>
                  <a:pt x="202220" y="43854"/>
                </a:lnTo>
                <a:lnTo>
                  <a:pt x="203960" y="47854"/>
                </a:lnTo>
                <a:lnTo>
                  <a:pt x="210132" y="56351"/>
                </a:lnTo>
                <a:lnTo>
                  <a:pt x="212088" y="60186"/>
                </a:lnTo>
                <a:lnTo>
                  <a:pt x="217998" y="73120"/>
                </a:lnTo>
                <a:lnTo>
                  <a:pt x="218267" y="82484"/>
                </a:lnTo>
                <a:lnTo>
                  <a:pt x="212291" y="914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5" name="object 4555"/>
          <p:cNvSpPr/>
          <p:nvPr/>
        </p:nvSpPr>
        <p:spPr>
          <a:xfrm>
            <a:off x="6417480" y="1452887"/>
            <a:ext cx="194598" cy="322354"/>
          </a:xfrm>
          <a:custGeom>
            <a:avLst/>
            <a:gdLst/>
            <a:ahLst/>
            <a:cxnLst/>
            <a:rect l="l" t="t" r="r" b="b"/>
            <a:pathLst>
              <a:path w="194598" h="322354">
                <a:moveTo>
                  <a:pt x="142782" y="284683"/>
                </a:moveTo>
                <a:lnTo>
                  <a:pt x="147227" y="281000"/>
                </a:lnTo>
                <a:lnTo>
                  <a:pt x="151008" y="274818"/>
                </a:lnTo>
                <a:lnTo>
                  <a:pt x="152323" y="261326"/>
                </a:lnTo>
                <a:lnTo>
                  <a:pt x="151418" y="249085"/>
                </a:lnTo>
                <a:lnTo>
                  <a:pt x="150820" y="247731"/>
                </a:lnTo>
                <a:lnTo>
                  <a:pt x="140370" y="245908"/>
                </a:lnTo>
                <a:lnTo>
                  <a:pt x="125578" y="246293"/>
                </a:lnTo>
                <a:lnTo>
                  <a:pt x="117788" y="243141"/>
                </a:lnTo>
                <a:lnTo>
                  <a:pt x="120024" y="240053"/>
                </a:lnTo>
                <a:lnTo>
                  <a:pt x="130060" y="237049"/>
                </a:lnTo>
                <a:lnTo>
                  <a:pt x="145283" y="235047"/>
                </a:lnTo>
                <a:lnTo>
                  <a:pt x="162521" y="233439"/>
                </a:lnTo>
                <a:lnTo>
                  <a:pt x="178601" y="231614"/>
                </a:lnTo>
                <a:lnTo>
                  <a:pt x="190351" y="228964"/>
                </a:lnTo>
                <a:lnTo>
                  <a:pt x="194598" y="224878"/>
                </a:lnTo>
                <a:lnTo>
                  <a:pt x="193409" y="223232"/>
                </a:lnTo>
                <a:lnTo>
                  <a:pt x="185059" y="216254"/>
                </a:lnTo>
                <a:lnTo>
                  <a:pt x="172017" y="206437"/>
                </a:lnTo>
                <a:lnTo>
                  <a:pt x="158200" y="196058"/>
                </a:lnTo>
                <a:lnTo>
                  <a:pt x="147530" y="187391"/>
                </a:lnTo>
                <a:lnTo>
                  <a:pt x="143925" y="182714"/>
                </a:lnTo>
                <a:lnTo>
                  <a:pt x="145855" y="179679"/>
                </a:lnTo>
                <a:lnTo>
                  <a:pt x="157234" y="182765"/>
                </a:lnTo>
                <a:lnTo>
                  <a:pt x="160993" y="180822"/>
                </a:lnTo>
                <a:lnTo>
                  <a:pt x="164922" y="177652"/>
                </a:lnTo>
                <a:lnTo>
                  <a:pt x="171127" y="166350"/>
                </a:lnTo>
                <a:lnTo>
                  <a:pt x="175323" y="152457"/>
                </a:lnTo>
                <a:lnTo>
                  <a:pt x="178570" y="140385"/>
                </a:lnTo>
                <a:lnTo>
                  <a:pt x="181514" y="130707"/>
                </a:lnTo>
                <a:lnTo>
                  <a:pt x="184435" y="118236"/>
                </a:lnTo>
                <a:lnTo>
                  <a:pt x="185688" y="105642"/>
                </a:lnTo>
                <a:lnTo>
                  <a:pt x="184234" y="93725"/>
                </a:lnTo>
                <a:lnTo>
                  <a:pt x="182181" y="87123"/>
                </a:lnTo>
                <a:lnTo>
                  <a:pt x="178210" y="75472"/>
                </a:lnTo>
                <a:lnTo>
                  <a:pt x="175649" y="62953"/>
                </a:lnTo>
                <a:lnTo>
                  <a:pt x="175281" y="58864"/>
                </a:lnTo>
                <a:lnTo>
                  <a:pt x="178278" y="56781"/>
                </a:lnTo>
                <a:lnTo>
                  <a:pt x="179205" y="52184"/>
                </a:lnTo>
                <a:lnTo>
                  <a:pt x="179369" y="50624"/>
                </a:lnTo>
                <a:lnTo>
                  <a:pt x="176389" y="38244"/>
                </a:lnTo>
                <a:lnTo>
                  <a:pt x="171801" y="26606"/>
                </a:lnTo>
                <a:lnTo>
                  <a:pt x="170513" y="23065"/>
                </a:lnTo>
                <a:lnTo>
                  <a:pt x="165358" y="11426"/>
                </a:lnTo>
                <a:lnTo>
                  <a:pt x="159850" y="0"/>
                </a:lnTo>
                <a:lnTo>
                  <a:pt x="156696" y="963"/>
                </a:lnTo>
                <a:lnTo>
                  <a:pt x="144724" y="5384"/>
                </a:lnTo>
                <a:lnTo>
                  <a:pt x="133147" y="10812"/>
                </a:lnTo>
                <a:lnTo>
                  <a:pt x="122029" y="17103"/>
                </a:lnTo>
                <a:lnTo>
                  <a:pt x="111438" y="24117"/>
                </a:lnTo>
                <a:lnTo>
                  <a:pt x="107679" y="26796"/>
                </a:lnTo>
                <a:lnTo>
                  <a:pt x="99932" y="35115"/>
                </a:lnTo>
                <a:lnTo>
                  <a:pt x="91474" y="35051"/>
                </a:lnTo>
                <a:lnTo>
                  <a:pt x="87880" y="30949"/>
                </a:lnTo>
                <a:lnTo>
                  <a:pt x="84082" y="30619"/>
                </a:lnTo>
                <a:lnTo>
                  <a:pt x="75053" y="29857"/>
                </a:lnTo>
                <a:lnTo>
                  <a:pt x="67229" y="33159"/>
                </a:lnTo>
                <a:lnTo>
                  <a:pt x="60841" y="38925"/>
                </a:lnTo>
                <a:lnTo>
                  <a:pt x="56866" y="42494"/>
                </a:lnTo>
                <a:lnTo>
                  <a:pt x="52205" y="47155"/>
                </a:lnTo>
                <a:lnTo>
                  <a:pt x="50707" y="52552"/>
                </a:lnTo>
                <a:lnTo>
                  <a:pt x="49922" y="56221"/>
                </a:lnTo>
                <a:lnTo>
                  <a:pt x="48821" y="68849"/>
                </a:lnTo>
                <a:lnTo>
                  <a:pt x="46592" y="81191"/>
                </a:lnTo>
                <a:lnTo>
                  <a:pt x="44585" y="86652"/>
                </a:lnTo>
                <a:lnTo>
                  <a:pt x="41994" y="87769"/>
                </a:lnTo>
                <a:lnTo>
                  <a:pt x="36495" y="87604"/>
                </a:lnTo>
                <a:lnTo>
                  <a:pt x="29752" y="87401"/>
                </a:lnTo>
                <a:lnTo>
                  <a:pt x="22144" y="80517"/>
                </a:lnTo>
                <a:lnTo>
                  <a:pt x="15744" y="84086"/>
                </a:lnTo>
                <a:lnTo>
                  <a:pt x="11608" y="90331"/>
                </a:lnTo>
                <a:lnTo>
                  <a:pt x="15061" y="98510"/>
                </a:lnTo>
                <a:lnTo>
                  <a:pt x="22579" y="107418"/>
                </a:lnTo>
                <a:lnTo>
                  <a:pt x="30431" y="115965"/>
                </a:lnTo>
                <a:lnTo>
                  <a:pt x="34882" y="123062"/>
                </a:lnTo>
                <a:lnTo>
                  <a:pt x="29650" y="126326"/>
                </a:lnTo>
                <a:lnTo>
                  <a:pt x="24227" y="128689"/>
                </a:lnTo>
                <a:lnTo>
                  <a:pt x="19261" y="130708"/>
                </a:lnTo>
                <a:lnTo>
                  <a:pt x="20849" y="141325"/>
                </a:lnTo>
                <a:lnTo>
                  <a:pt x="19858" y="143040"/>
                </a:lnTo>
                <a:lnTo>
                  <a:pt x="17179" y="147675"/>
                </a:lnTo>
                <a:lnTo>
                  <a:pt x="9432" y="147599"/>
                </a:lnTo>
                <a:lnTo>
                  <a:pt x="5774" y="151815"/>
                </a:lnTo>
                <a:lnTo>
                  <a:pt x="3718" y="154588"/>
                </a:lnTo>
                <a:lnTo>
                  <a:pt x="0" y="166032"/>
                </a:lnTo>
                <a:lnTo>
                  <a:pt x="857" y="178446"/>
                </a:lnTo>
                <a:lnTo>
                  <a:pt x="4949" y="189839"/>
                </a:lnTo>
                <a:lnTo>
                  <a:pt x="7603" y="195437"/>
                </a:lnTo>
                <a:lnTo>
                  <a:pt x="12466" y="207428"/>
                </a:lnTo>
                <a:lnTo>
                  <a:pt x="17404" y="220171"/>
                </a:lnTo>
                <a:lnTo>
                  <a:pt x="22854" y="232594"/>
                </a:lnTo>
                <a:lnTo>
                  <a:pt x="29258" y="243623"/>
                </a:lnTo>
                <a:lnTo>
                  <a:pt x="37054" y="252183"/>
                </a:lnTo>
                <a:lnTo>
                  <a:pt x="40337" y="255043"/>
                </a:lnTo>
                <a:lnTo>
                  <a:pt x="48438" y="263568"/>
                </a:lnTo>
                <a:lnTo>
                  <a:pt x="56803" y="273797"/>
                </a:lnTo>
                <a:lnTo>
                  <a:pt x="65357" y="284923"/>
                </a:lnTo>
                <a:lnTo>
                  <a:pt x="74026" y="296141"/>
                </a:lnTo>
                <a:lnTo>
                  <a:pt x="82736" y="306643"/>
                </a:lnTo>
                <a:lnTo>
                  <a:pt x="91413" y="315623"/>
                </a:lnTo>
                <a:lnTo>
                  <a:pt x="99983" y="322275"/>
                </a:lnTo>
                <a:lnTo>
                  <a:pt x="100132" y="322354"/>
                </a:lnTo>
                <a:lnTo>
                  <a:pt x="105559" y="317468"/>
                </a:lnTo>
                <a:lnTo>
                  <a:pt x="112713" y="304410"/>
                </a:lnTo>
                <a:lnTo>
                  <a:pt x="119981" y="290948"/>
                </a:lnTo>
                <a:lnTo>
                  <a:pt x="125751" y="284848"/>
                </a:lnTo>
                <a:lnTo>
                  <a:pt x="131339" y="285076"/>
                </a:lnTo>
                <a:lnTo>
                  <a:pt x="142782" y="28468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6" name="object 4556"/>
          <p:cNvSpPr/>
          <p:nvPr/>
        </p:nvSpPr>
        <p:spPr>
          <a:xfrm>
            <a:off x="6435994" y="1583596"/>
            <a:ext cx="749" cy="304"/>
          </a:xfrm>
          <a:custGeom>
            <a:avLst/>
            <a:gdLst/>
            <a:ahLst/>
            <a:cxnLst/>
            <a:rect l="l" t="t" r="r" b="b"/>
            <a:pathLst>
              <a:path w="749" h="304">
                <a:moveTo>
                  <a:pt x="749" y="0"/>
                </a:moveTo>
                <a:lnTo>
                  <a:pt x="0" y="304"/>
                </a:lnTo>
                <a:lnTo>
                  <a:pt x="749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7" name="object 4557"/>
          <p:cNvSpPr/>
          <p:nvPr/>
        </p:nvSpPr>
        <p:spPr>
          <a:xfrm>
            <a:off x="6417480" y="1452887"/>
            <a:ext cx="194598" cy="322354"/>
          </a:xfrm>
          <a:custGeom>
            <a:avLst/>
            <a:gdLst/>
            <a:ahLst/>
            <a:cxnLst/>
            <a:rect l="l" t="t" r="r" b="b"/>
            <a:pathLst>
              <a:path w="194598" h="322354">
                <a:moveTo>
                  <a:pt x="178570" y="140385"/>
                </a:moveTo>
                <a:lnTo>
                  <a:pt x="175323" y="152457"/>
                </a:lnTo>
                <a:lnTo>
                  <a:pt x="171127" y="166350"/>
                </a:lnTo>
                <a:lnTo>
                  <a:pt x="164922" y="177652"/>
                </a:lnTo>
                <a:lnTo>
                  <a:pt x="160993" y="180822"/>
                </a:lnTo>
                <a:lnTo>
                  <a:pt x="157234" y="182765"/>
                </a:lnTo>
                <a:lnTo>
                  <a:pt x="145855" y="179679"/>
                </a:lnTo>
                <a:lnTo>
                  <a:pt x="143925" y="182714"/>
                </a:lnTo>
                <a:lnTo>
                  <a:pt x="147530" y="187391"/>
                </a:lnTo>
                <a:lnTo>
                  <a:pt x="158200" y="196058"/>
                </a:lnTo>
                <a:lnTo>
                  <a:pt x="172017" y="206437"/>
                </a:lnTo>
                <a:lnTo>
                  <a:pt x="185059" y="216254"/>
                </a:lnTo>
                <a:lnTo>
                  <a:pt x="193409" y="223232"/>
                </a:lnTo>
                <a:lnTo>
                  <a:pt x="194598" y="224878"/>
                </a:lnTo>
                <a:lnTo>
                  <a:pt x="190351" y="228964"/>
                </a:lnTo>
                <a:lnTo>
                  <a:pt x="178601" y="231614"/>
                </a:lnTo>
                <a:lnTo>
                  <a:pt x="162521" y="233439"/>
                </a:lnTo>
                <a:lnTo>
                  <a:pt x="145283" y="235047"/>
                </a:lnTo>
                <a:lnTo>
                  <a:pt x="130060" y="237049"/>
                </a:lnTo>
                <a:lnTo>
                  <a:pt x="120024" y="240053"/>
                </a:lnTo>
                <a:lnTo>
                  <a:pt x="117788" y="243141"/>
                </a:lnTo>
                <a:lnTo>
                  <a:pt x="125578" y="246293"/>
                </a:lnTo>
                <a:lnTo>
                  <a:pt x="140370" y="245908"/>
                </a:lnTo>
                <a:lnTo>
                  <a:pt x="150820" y="247731"/>
                </a:lnTo>
                <a:lnTo>
                  <a:pt x="151418" y="249085"/>
                </a:lnTo>
                <a:lnTo>
                  <a:pt x="152323" y="261326"/>
                </a:lnTo>
                <a:lnTo>
                  <a:pt x="151008" y="274818"/>
                </a:lnTo>
                <a:lnTo>
                  <a:pt x="147227" y="281000"/>
                </a:lnTo>
                <a:lnTo>
                  <a:pt x="142782" y="284683"/>
                </a:lnTo>
                <a:lnTo>
                  <a:pt x="131339" y="285076"/>
                </a:lnTo>
                <a:lnTo>
                  <a:pt x="125751" y="284848"/>
                </a:lnTo>
                <a:lnTo>
                  <a:pt x="119981" y="290948"/>
                </a:lnTo>
                <a:lnTo>
                  <a:pt x="112713" y="304410"/>
                </a:lnTo>
                <a:lnTo>
                  <a:pt x="105559" y="317468"/>
                </a:lnTo>
                <a:lnTo>
                  <a:pt x="100132" y="322354"/>
                </a:lnTo>
                <a:lnTo>
                  <a:pt x="99983" y="322275"/>
                </a:lnTo>
                <a:lnTo>
                  <a:pt x="91413" y="315623"/>
                </a:lnTo>
                <a:lnTo>
                  <a:pt x="82736" y="306643"/>
                </a:lnTo>
                <a:lnTo>
                  <a:pt x="74026" y="296141"/>
                </a:lnTo>
                <a:lnTo>
                  <a:pt x="65357" y="284923"/>
                </a:lnTo>
                <a:lnTo>
                  <a:pt x="56803" y="273797"/>
                </a:lnTo>
                <a:lnTo>
                  <a:pt x="48438" y="263568"/>
                </a:lnTo>
                <a:lnTo>
                  <a:pt x="40337" y="255043"/>
                </a:lnTo>
                <a:lnTo>
                  <a:pt x="37054" y="252183"/>
                </a:lnTo>
                <a:lnTo>
                  <a:pt x="29258" y="243623"/>
                </a:lnTo>
                <a:lnTo>
                  <a:pt x="22854" y="232594"/>
                </a:lnTo>
                <a:lnTo>
                  <a:pt x="17404" y="220171"/>
                </a:lnTo>
                <a:lnTo>
                  <a:pt x="12466" y="207428"/>
                </a:lnTo>
                <a:lnTo>
                  <a:pt x="7603" y="195437"/>
                </a:lnTo>
                <a:lnTo>
                  <a:pt x="4949" y="189839"/>
                </a:lnTo>
                <a:lnTo>
                  <a:pt x="857" y="178446"/>
                </a:lnTo>
                <a:lnTo>
                  <a:pt x="0" y="166032"/>
                </a:lnTo>
                <a:lnTo>
                  <a:pt x="3718" y="154588"/>
                </a:lnTo>
                <a:lnTo>
                  <a:pt x="5774" y="151815"/>
                </a:lnTo>
                <a:lnTo>
                  <a:pt x="9432" y="147599"/>
                </a:lnTo>
                <a:lnTo>
                  <a:pt x="17179" y="147675"/>
                </a:lnTo>
                <a:lnTo>
                  <a:pt x="19858" y="143040"/>
                </a:lnTo>
                <a:lnTo>
                  <a:pt x="20849" y="141325"/>
                </a:lnTo>
                <a:lnTo>
                  <a:pt x="19261" y="130708"/>
                </a:lnTo>
                <a:lnTo>
                  <a:pt x="18512" y="131013"/>
                </a:lnTo>
                <a:lnTo>
                  <a:pt x="24227" y="128689"/>
                </a:lnTo>
                <a:lnTo>
                  <a:pt x="29650" y="126326"/>
                </a:lnTo>
                <a:lnTo>
                  <a:pt x="34882" y="123062"/>
                </a:lnTo>
                <a:lnTo>
                  <a:pt x="30431" y="115965"/>
                </a:lnTo>
                <a:lnTo>
                  <a:pt x="22579" y="107418"/>
                </a:lnTo>
                <a:lnTo>
                  <a:pt x="15061" y="98510"/>
                </a:lnTo>
                <a:lnTo>
                  <a:pt x="11608" y="90331"/>
                </a:lnTo>
                <a:lnTo>
                  <a:pt x="15744" y="84086"/>
                </a:lnTo>
                <a:lnTo>
                  <a:pt x="22144" y="80517"/>
                </a:lnTo>
                <a:lnTo>
                  <a:pt x="29752" y="87401"/>
                </a:lnTo>
                <a:lnTo>
                  <a:pt x="36495" y="87604"/>
                </a:lnTo>
                <a:lnTo>
                  <a:pt x="41994" y="87769"/>
                </a:lnTo>
                <a:lnTo>
                  <a:pt x="44585" y="86652"/>
                </a:lnTo>
                <a:lnTo>
                  <a:pt x="46592" y="81191"/>
                </a:lnTo>
                <a:lnTo>
                  <a:pt x="48821" y="68849"/>
                </a:lnTo>
                <a:lnTo>
                  <a:pt x="49922" y="56221"/>
                </a:lnTo>
                <a:lnTo>
                  <a:pt x="50707" y="52552"/>
                </a:lnTo>
                <a:lnTo>
                  <a:pt x="52205" y="47155"/>
                </a:lnTo>
                <a:lnTo>
                  <a:pt x="56866" y="42494"/>
                </a:lnTo>
                <a:lnTo>
                  <a:pt x="60841" y="38925"/>
                </a:lnTo>
                <a:lnTo>
                  <a:pt x="67229" y="33159"/>
                </a:lnTo>
                <a:lnTo>
                  <a:pt x="75053" y="29857"/>
                </a:lnTo>
                <a:lnTo>
                  <a:pt x="84082" y="30619"/>
                </a:lnTo>
                <a:lnTo>
                  <a:pt x="87880" y="30949"/>
                </a:lnTo>
                <a:lnTo>
                  <a:pt x="91474" y="35051"/>
                </a:lnTo>
                <a:lnTo>
                  <a:pt x="95042" y="35077"/>
                </a:lnTo>
                <a:lnTo>
                  <a:pt x="99932" y="35115"/>
                </a:lnTo>
                <a:lnTo>
                  <a:pt x="107679" y="26796"/>
                </a:lnTo>
                <a:lnTo>
                  <a:pt x="111438" y="24117"/>
                </a:lnTo>
                <a:lnTo>
                  <a:pt x="122029" y="17103"/>
                </a:lnTo>
                <a:lnTo>
                  <a:pt x="133147" y="10812"/>
                </a:lnTo>
                <a:lnTo>
                  <a:pt x="144724" y="5384"/>
                </a:lnTo>
                <a:lnTo>
                  <a:pt x="156696" y="963"/>
                </a:lnTo>
                <a:lnTo>
                  <a:pt x="159850" y="0"/>
                </a:lnTo>
                <a:lnTo>
                  <a:pt x="165358" y="11426"/>
                </a:lnTo>
                <a:lnTo>
                  <a:pt x="170513" y="23065"/>
                </a:lnTo>
                <a:lnTo>
                  <a:pt x="171801" y="26606"/>
                </a:lnTo>
                <a:lnTo>
                  <a:pt x="176389" y="38244"/>
                </a:lnTo>
                <a:lnTo>
                  <a:pt x="179369" y="50624"/>
                </a:lnTo>
                <a:lnTo>
                  <a:pt x="179205" y="52184"/>
                </a:lnTo>
                <a:lnTo>
                  <a:pt x="178278" y="56781"/>
                </a:lnTo>
                <a:lnTo>
                  <a:pt x="175281" y="58864"/>
                </a:lnTo>
                <a:lnTo>
                  <a:pt x="175649" y="62953"/>
                </a:lnTo>
                <a:lnTo>
                  <a:pt x="178210" y="75472"/>
                </a:lnTo>
                <a:lnTo>
                  <a:pt x="182181" y="87123"/>
                </a:lnTo>
                <a:lnTo>
                  <a:pt x="184234" y="93725"/>
                </a:lnTo>
                <a:lnTo>
                  <a:pt x="185688" y="105642"/>
                </a:lnTo>
                <a:lnTo>
                  <a:pt x="184435" y="118236"/>
                </a:lnTo>
                <a:lnTo>
                  <a:pt x="181514" y="130707"/>
                </a:lnTo>
                <a:lnTo>
                  <a:pt x="178570" y="1403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8" name="object 4558"/>
          <p:cNvSpPr/>
          <p:nvPr/>
        </p:nvSpPr>
        <p:spPr>
          <a:xfrm>
            <a:off x="6838504" y="1539581"/>
            <a:ext cx="152196" cy="129578"/>
          </a:xfrm>
          <a:custGeom>
            <a:avLst/>
            <a:gdLst/>
            <a:ahLst/>
            <a:cxnLst/>
            <a:rect l="l" t="t" r="r" b="b"/>
            <a:pathLst>
              <a:path w="152196" h="129578">
                <a:moveTo>
                  <a:pt x="15328" y="129578"/>
                </a:moveTo>
                <a:lnTo>
                  <a:pt x="17272" y="127660"/>
                </a:lnTo>
                <a:lnTo>
                  <a:pt x="20726" y="126936"/>
                </a:lnTo>
                <a:lnTo>
                  <a:pt x="23088" y="125425"/>
                </a:lnTo>
                <a:lnTo>
                  <a:pt x="25996" y="123570"/>
                </a:lnTo>
                <a:lnTo>
                  <a:pt x="28511" y="121043"/>
                </a:lnTo>
                <a:lnTo>
                  <a:pt x="31394" y="119113"/>
                </a:lnTo>
                <a:lnTo>
                  <a:pt x="35661" y="116217"/>
                </a:lnTo>
                <a:lnTo>
                  <a:pt x="40005" y="113436"/>
                </a:lnTo>
                <a:lnTo>
                  <a:pt x="44323" y="110578"/>
                </a:lnTo>
                <a:lnTo>
                  <a:pt x="48069" y="108089"/>
                </a:lnTo>
                <a:lnTo>
                  <a:pt x="51752" y="105625"/>
                </a:lnTo>
                <a:lnTo>
                  <a:pt x="55562" y="103200"/>
                </a:lnTo>
                <a:lnTo>
                  <a:pt x="61722" y="99275"/>
                </a:lnTo>
                <a:lnTo>
                  <a:pt x="68554" y="96608"/>
                </a:lnTo>
                <a:lnTo>
                  <a:pt x="74866" y="92976"/>
                </a:lnTo>
                <a:lnTo>
                  <a:pt x="83092" y="89118"/>
                </a:lnTo>
                <a:lnTo>
                  <a:pt x="95267" y="85531"/>
                </a:lnTo>
                <a:lnTo>
                  <a:pt x="107759" y="82829"/>
                </a:lnTo>
                <a:lnTo>
                  <a:pt x="115823" y="81089"/>
                </a:lnTo>
                <a:lnTo>
                  <a:pt x="125272" y="78371"/>
                </a:lnTo>
                <a:lnTo>
                  <a:pt x="128270" y="69913"/>
                </a:lnTo>
                <a:lnTo>
                  <a:pt x="129273" y="67068"/>
                </a:lnTo>
                <a:lnTo>
                  <a:pt x="130060" y="65290"/>
                </a:lnTo>
                <a:lnTo>
                  <a:pt x="130048" y="61531"/>
                </a:lnTo>
                <a:lnTo>
                  <a:pt x="137020" y="58839"/>
                </a:lnTo>
                <a:lnTo>
                  <a:pt x="139014" y="58546"/>
                </a:lnTo>
                <a:lnTo>
                  <a:pt x="144449" y="57759"/>
                </a:lnTo>
                <a:lnTo>
                  <a:pt x="144843" y="49745"/>
                </a:lnTo>
                <a:lnTo>
                  <a:pt x="144538" y="44653"/>
                </a:lnTo>
                <a:lnTo>
                  <a:pt x="143776" y="41757"/>
                </a:lnTo>
                <a:lnTo>
                  <a:pt x="143052" y="38506"/>
                </a:lnTo>
                <a:lnTo>
                  <a:pt x="149021" y="36880"/>
                </a:lnTo>
                <a:lnTo>
                  <a:pt x="151104" y="30200"/>
                </a:lnTo>
                <a:lnTo>
                  <a:pt x="151993" y="27355"/>
                </a:lnTo>
                <a:lnTo>
                  <a:pt x="152196" y="23139"/>
                </a:lnTo>
                <a:lnTo>
                  <a:pt x="150012" y="20840"/>
                </a:lnTo>
                <a:lnTo>
                  <a:pt x="145948" y="16598"/>
                </a:lnTo>
                <a:lnTo>
                  <a:pt x="139090" y="16560"/>
                </a:lnTo>
                <a:lnTo>
                  <a:pt x="133756" y="16078"/>
                </a:lnTo>
                <a:lnTo>
                  <a:pt x="133299" y="11188"/>
                </a:lnTo>
                <a:lnTo>
                  <a:pt x="129794" y="4952"/>
                </a:lnTo>
                <a:lnTo>
                  <a:pt x="125641" y="2285"/>
                </a:lnTo>
                <a:lnTo>
                  <a:pt x="122631" y="342"/>
                </a:lnTo>
                <a:lnTo>
                  <a:pt x="118567" y="0"/>
                </a:lnTo>
                <a:lnTo>
                  <a:pt x="115112" y="304"/>
                </a:lnTo>
                <a:lnTo>
                  <a:pt x="108889" y="825"/>
                </a:lnTo>
                <a:lnTo>
                  <a:pt x="102679" y="1092"/>
                </a:lnTo>
                <a:lnTo>
                  <a:pt x="96481" y="1689"/>
                </a:lnTo>
                <a:lnTo>
                  <a:pt x="90081" y="2311"/>
                </a:lnTo>
                <a:lnTo>
                  <a:pt x="83591" y="2641"/>
                </a:lnTo>
                <a:lnTo>
                  <a:pt x="77304" y="3936"/>
                </a:lnTo>
                <a:lnTo>
                  <a:pt x="71361" y="5181"/>
                </a:lnTo>
                <a:lnTo>
                  <a:pt x="65417" y="7632"/>
                </a:lnTo>
                <a:lnTo>
                  <a:pt x="59740" y="9753"/>
                </a:lnTo>
                <a:lnTo>
                  <a:pt x="57150" y="10731"/>
                </a:lnTo>
                <a:lnTo>
                  <a:pt x="52920" y="12166"/>
                </a:lnTo>
                <a:lnTo>
                  <a:pt x="50977" y="14262"/>
                </a:lnTo>
                <a:lnTo>
                  <a:pt x="48399" y="17030"/>
                </a:lnTo>
                <a:lnTo>
                  <a:pt x="46304" y="21272"/>
                </a:lnTo>
                <a:lnTo>
                  <a:pt x="44373" y="24587"/>
                </a:lnTo>
                <a:lnTo>
                  <a:pt x="40132" y="31800"/>
                </a:lnTo>
                <a:lnTo>
                  <a:pt x="37757" y="39725"/>
                </a:lnTo>
                <a:lnTo>
                  <a:pt x="31711" y="45618"/>
                </a:lnTo>
                <a:lnTo>
                  <a:pt x="23199" y="51697"/>
                </a:lnTo>
                <a:lnTo>
                  <a:pt x="11485" y="56965"/>
                </a:lnTo>
                <a:lnTo>
                  <a:pt x="0" y="62445"/>
                </a:lnTo>
                <a:lnTo>
                  <a:pt x="15328" y="1295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9" name="object 4559"/>
          <p:cNvSpPr/>
          <p:nvPr/>
        </p:nvSpPr>
        <p:spPr>
          <a:xfrm>
            <a:off x="6838504" y="1539581"/>
            <a:ext cx="152196" cy="129578"/>
          </a:xfrm>
          <a:custGeom>
            <a:avLst/>
            <a:gdLst/>
            <a:ahLst/>
            <a:cxnLst/>
            <a:rect l="l" t="t" r="r" b="b"/>
            <a:pathLst>
              <a:path w="152196" h="129578">
                <a:moveTo>
                  <a:pt x="0" y="62445"/>
                </a:moveTo>
                <a:lnTo>
                  <a:pt x="11485" y="56965"/>
                </a:lnTo>
                <a:lnTo>
                  <a:pt x="23199" y="51697"/>
                </a:lnTo>
                <a:lnTo>
                  <a:pt x="31711" y="45618"/>
                </a:lnTo>
                <a:lnTo>
                  <a:pt x="37757" y="39725"/>
                </a:lnTo>
                <a:lnTo>
                  <a:pt x="40132" y="31800"/>
                </a:lnTo>
                <a:lnTo>
                  <a:pt x="44373" y="24587"/>
                </a:lnTo>
                <a:lnTo>
                  <a:pt x="46304" y="21272"/>
                </a:lnTo>
                <a:lnTo>
                  <a:pt x="48399" y="17030"/>
                </a:lnTo>
                <a:lnTo>
                  <a:pt x="50977" y="14262"/>
                </a:lnTo>
                <a:lnTo>
                  <a:pt x="52920" y="12166"/>
                </a:lnTo>
                <a:lnTo>
                  <a:pt x="57150" y="10731"/>
                </a:lnTo>
                <a:lnTo>
                  <a:pt x="59740" y="9753"/>
                </a:lnTo>
                <a:lnTo>
                  <a:pt x="65417" y="7632"/>
                </a:lnTo>
                <a:lnTo>
                  <a:pt x="71361" y="5181"/>
                </a:lnTo>
                <a:lnTo>
                  <a:pt x="77304" y="3936"/>
                </a:lnTo>
                <a:lnTo>
                  <a:pt x="83591" y="2641"/>
                </a:lnTo>
                <a:lnTo>
                  <a:pt x="90081" y="2311"/>
                </a:lnTo>
                <a:lnTo>
                  <a:pt x="96481" y="1689"/>
                </a:lnTo>
                <a:lnTo>
                  <a:pt x="102679" y="1092"/>
                </a:lnTo>
                <a:lnTo>
                  <a:pt x="108889" y="825"/>
                </a:lnTo>
                <a:lnTo>
                  <a:pt x="115112" y="304"/>
                </a:lnTo>
                <a:lnTo>
                  <a:pt x="118567" y="0"/>
                </a:lnTo>
                <a:lnTo>
                  <a:pt x="122631" y="342"/>
                </a:lnTo>
                <a:lnTo>
                  <a:pt x="125641" y="2285"/>
                </a:lnTo>
                <a:lnTo>
                  <a:pt x="129794" y="4952"/>
                </a:lnTo>
                <a:lnTo>
                  <a:pt x="133299" y="11188"/>
                </a:lnTo>
                <a:lnTo>
                  <a:pt x="133756" y="16078"/>
                </a:lnTo>
                <a:lnTo>
                  <a:pt x="139090" y="16560"/>
                </a:lnTo>
                <a:lnTo>
                  <a:pt x="145948" y="16598"/>
                </a:lnTo>
                <a:lnTo>
                  <a:pt x="150012" y="20840"/>
                </a:lnTo>
                <a:lnTo>
                  <a:pt x="152196" y="23139"/>
                </a:lnTo>
                <a:lnTo>
                  <a:pt x="151993" y="27355"/>
                </a:lnTo>
                <a:lnTo>
                  <a:pt x="151104" y="30200"/>
                </a:lnTo>
                <a:lnTo>
                  <a:pt x="149021" y="36880"/>
                </a:lnTo>
                <a:lnTo>
                  <a:pt x="143052" y="38506"/>
                </a:lnTo>
                <a:lnTo>
                  <a:pt x="143421" y="40195"/>
                </a:lnTo>
                <a:lnTo>
                  <a:pt x="143776" y="41757"/>
                </a:lnTo>
                <a:lnTo>
                  <a:pt x="144449" y="43002"/>
                </a:lnTo>
                <a:lnTo>
                  <a:pt x="144538" y="44653"/>
                </a:lnTo>
                <a:lnTo>
                  <a:pt x="144843" y="49745"/>
                </a:lnTo>
                <a:lnTo>
                  <a:pt x="144449" y="57759"/>
                </a:lnTo>
                <a:lnTo>
                  <a:pt x="139014" y="58546"/>
                </a:lnTo>
                <a:lnTo>
                  <a:pt x="137020" y="58839"/>
                </a:lnTo>
                <a:lnTo>
                  <a:pt x="130048" y="61531"/>
                </a:lnTo>
                <a:lnTo>
                  <a:pt x="130048" y="62255"/>
                </a:lnTo>
                <a:lnTo>
                  <a:pt x="130060" y="65290"/>
                </a:lnTo>
                <a:lnTo>
                  <a:pt x="129273" y="67068"/>
                </a:lnTo>
                <a:lnTo>
                  <a:pt x="128270" y="69913"/>
                </a:lnTo>
                <a:lnTo>
                  <a:pt x="125272" y="78371"/>
                </a:lnTo>
                <a:lnTo>
                  <a:pt x="115823" y="81089"/>
                </a:lnTo>
                <a:lnTo>
                  <a:pt x="107759" y="82829"/>
                </a:lnTo>
                <a:lnTo>
                  <a:pt x="95267" y="85531"/>
                </a:lnTo>
                <a:lnTo>
                  <a:pt x="83092" y="89118"/>
                </a:lnTo>
                <a:lnTo>
                  <a:pt x="74866" y="92976"/>
                </a:lnTo>
                <a:lnTo>
                  <a:pt x="68554" y="96608"/>
                </a:lnTo>
                <a:lnTo>
                  <a:pt x="61722" y="99275"/>
                </a:lnTo>
                <a:lnTo>
                  <a:pt x="55562" y="103200"/>
                </a:lnTo>
                <a:lnTo>
                  <a:pt x="51752" y="105625"/>
                </a:lnTo>
                <a:lnTo>
                  <a:pt x="48069" y="108089"/>
                </a:lnTo>
                <a:lnTo>
                  <a:pt x="44323" y="110578"/>
                </a:lnTo>
                <a:lnTo>
                  <a:pt x="40005" y="113436"/>
                </a:lnTo>
                <a:lnTo>
                  <a:pt x="35661" y="116217"/>
                </a:lnTo>
                <a:lnTo>
                  <a:pt x="31394" y="119113"/>
                </a:lnTo>
                <a:lnTo>
                  <a:pt x="28511" y="121043"/>
                </a:lnTo>
                <a:lnTo>
                  <a:pt x="25996" y="123570"/>
                </a:lnTo>
                <a:lnTo>
                  <a:pt x="23088" y="125425"/>
                </a:lnTo>
                <a:lnTo>
                  <a:pt x="20726" y="126936"/>
                </a:lnTo>
                <a:lnTo>
                  <a:pt x="17272" y="127660"/>
                </a:lnTo>
                <a:lnTo>
                  <a:pt x="15328" y="1295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0" name="object 4560"/>
          <p:cNvSpPr/>
          <p:nvPr/>
        </p:nvSpPr>
        <p:spPr>
          <a:xfrm>
            <a:off x="6098715" y="1589855"/>
            <a:ext cx="764844" cy="559322"/>
          </a:xfrm>
          <a:custGeom>
            <a:avLst/>
            <a:gdLst/>
            <a:ahLst/>
            <a:cxnLst/>
            <a:rect l="l" t="t" r="r" b="b"/>
            <a:pathLst>
              <a:path w="764844" h="559322">
                <a:moveTo>
                  <a:pt x="293934" y="36823"/>
                </a:moveTo>
                <a:lnTo>
                  <a:pt x="282003" y="42558"/>
                </a:lnTo>
                <a:lnTo>
                  <a:pt x="275958" y="44945"/>
                </a:lnTo>
                <a:lnTo>
                  <a:pt x="263917" y="48843"/>
                </a:lnTo>
                <a:lnTo>
                  <a:pt x="251509" y="51839"/>
                </a:lnTo>
                <a:lnTo>
                  <a:pt x="239022" y="54366"/>
                </a:lnTo>
                <a:lnTo>
                  <a:pt x="236169" y="54927"/>
                </a:lnTo>
                <a:lnTo>
                  <a:pt x="223659" y="57687"/>
                </a:lnTo>
                <a:lnTo>
                  <a:pt x="211344" y="60806"/>
                </a:lnTo>
                <a:lnTo>
                  <a:pt x="199117" y="64056"/>
                </a:lnTo>
                <a:lnTo>
                  <a:pt x="186873" y="67205"/>
                </a:lnTo>
                <a:lnTo>
                  <a:pt x="174506" y="70025"/>
                </a:lnTo>
                <a:lnTo>
                  <a:pt x="169456" y="71018"/>
                </a:lnTo>
                <a:lnTo>
                  <a:pt x="156973" y="73431"/>
                </a:lnTo>
                <a:lnTo>
                  <a:pt x="144571" y="76214"/>
                </a:lnTo>
                <a:lnTo>
                  <a:pt x="132335" y="79646"/>
                </a:lnTo>
                <a:lnTo>
                  <a:pt x="125564" y="81965"/>
                </a:lnTo>
                <a:lnTo>
                  <a:pt x="113954" y="85901"/>
                </a:lnTo>
                <a:lnTo>
                  <a:pt x="101207" y="90193"/>
                </a:lnTo>
                <a:lnTo>
                  <a:pt x="88924" y="95169"/>
                </a:lnTo>
                <a:lnTo>
                  <a:pt x="79387" y="100647"/>
                </a:lnTo>
                <a:lnTo>
                  <a:pt x="70469" y="108646"/>
                </a:lnTo>
                <a:lnTo>
                  <a:pt x="62780" y="118460"/>
                </a:lnTo>
                <a:lnTo>
                  <a:pt x="56177" y="129680"/>
                </a:lnTo>
                <a:lnTo>
                  <a:pt x="50513" y="141901"/>
                </a:lnTo>
                <a:lnTo>
                  <a:pt x="45645" y="154716"/>
                </a:lnTo>
                <a:lnTo>
                  <a:pt x="41427" y="167717"/>
                </a:lnTo>
                <a:lnTo>
                  <a:pt x="37715" y="180500"/>
                </a:lnTo>
                <a:lnTo>
                  <a:pt x="34364" y="192655"/>
                </a:lnTo>
                <a:lnTo>
                  <a:pt x="32080" y="200837"/>
                </a:lnTo>
                <a:lnTo>
                  <a:pt x="28631" y="212926"/>
                </a:lnTo>
                <a:lnTo>
                  <a:pt x="25101" y="225097"/>
                </a:lnTo>
                <a:lnTo>
                  <a:pt x="21393" y="237287"/>
                </a:lnTo>
                <a:lnTo>
                  <a:pt x="17410" y="249431"/>
                </a:lnTo>
                <a:lnTo>
                  <a:pt x="15443" y="255028"/>
                </a:lnTo>
                <a:lnTo>
                  <a:pt x="10443" y="266548"/>
                </a:lnTo>
                <a:lnTo>
                  <a:pt x="4767" y="278807"/>
                </a:lnTo>
                <a:lnTo>
                  <a:pt x="672" y="290802"/>
                </a:lnTo>
                <a:lnTo>
                  <a:pt x="2513" y="306578"/>
                </a:lnTo>
                <a:lnTo>
                  <a:pt x="10578" y="316678"/>
                </a:lnTo>
                <a:lnTo>
                  <a:pt x="21917" y="325145"/>
                </a:lnTo>
                <a:lnTo>
                  <a:pt x="34256" y="331728"/>
                </a:lnTo>
                <a:lnTo>
                  <a:pt x="45320" y="336177"/>
                </a:lnTo>
                <a:lnTo>
                  <a:pt x="57655" y="338756"/>
                </a:lnTo>
                <a:lnTo>
                  <a:pt x="70911" y="338910"/>
                </a:lnTo>
                <a:lnTo>
                  <a:pt x="84429" y="336844"/>
                </a:lnTo>
                <a:lnTo>
                  <a:pt x="96782" y="332506"/>
                </a:lnTo>
                <a:lnTo>
                  <a:pt x="106543" y="325844"/>
                </a:lnTo>
                <a:lnTo>
                  <a:pt x="115654" y="312264"/>
                </a:lnTo>
                <a:lnTo>
                  <a:pt x="120673" y="300723"/>
                </a:lnTo>
                <a:lnTo>
                  <a:pt x="124669" y="288501"/>
                </a:lnTo>
                <a:lnTo>
                  <a:pt x="128070" y="275902"/>
                </a:lnTo>
                <a:lnTo>
                  <a:pt x="131308" y="263228"/>
                </a:lnTo>
                <a:lnTo>
                  <a:pt x="134813" y="250781"/>
                </a:lnTo>
                <a:lnTo>
                  <a:pt x="139013" y="238866"/>
                </a:lnTo>
                <a:lnTo>
                  <a:pt x="141744" y="232714"/>
                </a:lnTo>
                <a:lnTo>
                  <a:pt x="148609" y="222232"/>
                </a:lnTo>
                <a:lnTo>
                  <a:pt x="158145" y="218741"/>
                </a:lnTo>
                <a:lnTo>
                  <a:pt x="172542" y="217360"/>
                </a:lnTo>
                <a:lnTo>
                  <a:pt x="185135" y="217223"/>
                </a:lnTo>
                <a:lnTo>
                  <a:pt x="199261" y="216240"/>
                </a:lnTo>
                <a:lnTo>
                  <a:pt x="205841" y="213067"/>
                </a:lnTo>
                <a:lnTo>
                  <a:pt x="205638" y="210947"/>
                </a:lnTo>
                <a:lnTo>
                  <a:pt x="207105" y="222972"/>
                </a:lnTo>
                <a:lnTo>
                  <a:pt x="207066" y="235639"/>
                </a:lnTo>
                <a:lnTo>
                  <a:pt x="206098" y="248590"/>
                </a:lnTo>
                <a:lnTo>
                  <a:pt x="204781" y="261465"/>
                </a:lnTo>
                <a:lnTo>
                  <a:pt x="203694" y="273907"/>
                </a:lnTo>
                <a:lnTo>
                  <a:pt x="203441" y="279031"/>
                </a:lnTo>
                <a:lnTo>
                  <a:pt x="203223" y="291696"/>
                </a:lnTo>
                <a:lnTo>
                  <a:pt x="203289" y="304395"/>
                </a:lnTo>
                <a:lnTo>
                  <a:pt x="203474" y="317109"/>
                </a:lnTo>
                <a:lnTo>
                  <a:pt x="203613" y="329815"/>
                </a:lnTo>
                <a:lnTo>
                  <a:pt x="203541" y="342493"/>
                </a:lnTo>
                <a:lnTo>
                  <a:pt x="203093" y="355121"/>
                </a:lnTo>
                <a:lnTo>
                  <a:pt x="202234" y="366420"/>
                </a:lnTo>
                <a:lnTo>
                  <a:pt x="201607" y="374166"/>
                </a:lnTo>
                <a:lnTo>
                  <a:pt x="200939" y="384734"/>
                </a:lnTo>
                <a:lnTo>
                  <a:pt x="200226" y="397531"/>
                </a:lnTo>
                <a:lnTo>
                  <a:pt x="199461" y="411964"/>
                </a:lnTo>
                <a:lnTo>
                  <a:pt x="198639" y="427439"/>
                </a:lnTo>
                <a:lnTo>
                  <a:pt x="197754" y="443364"/>
                </a:lnTo>
                <a:lnTo>
                  <a:pt x="196801" y="459147"/>
                </a:lnTo>
                <a:lnTo>
                  <a:pt x="195772" y="474193"/>
                </a:lnTo>
                <a:lnTo>
                  <a:pt x="194664" y="487910"/>
                </a:lnTo>
                <a:lnTo>
                  <a:pt x="193469" y="499705"/>
                </a:lnTo>
                <a:lnTo>
                  <a:pt x="192183" y="508985"/>
                </a:lnTo>
                <a:lnTo>
                  <a:pt x="191414" y="512889"/>
                </a:lnTo>
                <a:lnTo>
                  <a:pt x="189450" y="524175"/>
                </a:lnTo>
                <a:lnTo>
                  <a:pt x="187321" y="539159"/>
                </a:lnTo>
                <a:lnTo>
                  <a:pt x="186283" y="547446"/>
                </a:lnTo>
                <a:lnTo>
                  <a:pt x="198809" y="549125"/>
                </a:lnTo>
                <a:lnTo>
                  <a:pt x="211168" y="550841"/>
                </a:lnTo>
                <a:lnTo>
                  <a:pt x="223484" y="552500"/>
                </a:lnTo>
                <a:lnTo>
                  <a:pt x="235881" y="554009"/>
                </a:lnTo>
                <a:lnTo>
                  <a:pt x="248482" y="555273"/>
                </a:lnTo>
                <a:lnTo>
                  <a:pt x="261410" y="556199"/>
                </a:lnTo>
                <a:lnTo>
                  <a:pt x="273431" y="556666"/>
                </a:lnTo>
                <a:lnTo>
                  <a:pt x="286000" y="557096"/>
                </a:lnTo>
                <a:lnTo>
                  <a:pt x="298672" y="557747"/>
                </a:lnTo>
                <a:lnTo>
                  <a:pt x="311404" y="558449"/>
                </a:lnTo>
                <a:lnTo>
                  <a:pt x="324151" y="559031"/>
                </a:lnTo>
                <a:lnTo>
                  <a:pt x="336870" y="559322"/>
                </a:lnTo>
                <a:lnTo>
                  <a:pt x="349517" y="559154"/>
                </a:lnTo>
                <a:lnTo>
                  <a:pt x="362047" y="558354"/>
                </a:lnTo>
                <a:lnTo>
                  <a:pt x="374417" y="556753"/>
                </a:lnTo>
                <a:lnTo>
                  <a:pt x="384619" y="554672"/>
                </a:lnTo>
                <a:lnTo>
                  <a:pt x="396746" y="550309"/>
                </a:lnTo>
                <a:lnTo>
                  <a:pt x="408107" y="544937"/>
                </a:lnTo>
                <a:lnTo>
                  <a:pt x="416572" y="541667"/>
                </a:lnTo>
                <a:lnTo>
                  <a:pt x="428791" y="537370"/>
                </a:lnTo>
                <a:lnTo>
                  <a:pt x="439595" y="531665"/>
                </a:lnTo>
                <a:lnTo>
                  <a:pt x="448297" y="524713"/>
                </a:lnTo>
                <a:lnTo>
                  <a:pt x="457616" y="516430"/>
                </a:lnTo>
                <a:lnTo>
                  <a:pt x="467542" y="507944"/>
                </a:lnTo>
                <a:lnTo>
                  <a:pt x="477039" y="499221"/>
                </a:lnTo>
                <a:lnTo>
                  <a:pt x="482536" y="493356"/>
                </a:lnTo>
                <a:lnTo>
                  <a:pt x="487853" y="481272"/>
                </a:lnTo>
                <a:lnTo>
                  <a:pt x="491835" y="467516"/>
                </a:lnTo>
                <a:lnTo>
                  <a:pt x="496303" y="461111"/>
                </a:lnTo>
                <a:lnTo>
                  <a:pt x="496221" y="453676"/>
                </a:lnTo>
                <a:lnTo>
                  <a:pt x="495868" y="443137"/>
                </a:lnTo>
                <a:lnTo>
                  <a:pt x="495297" y="430175"/>
                </a:lnTo>
                <a:lnTo>
                  <a:pt x="494563" y="415470"/>
                </a:lnTo>
                <a:lnTo>
                  <a:pt x="493720" y="399704"/>
                </a:lnTo>
                <a:lnTo>
                  <a:pt x="492821" y="383558"/>
                </a:lnTo>
                <a:lnTo>
                  <a:pt x="491921" y="367712"/>
                </a:lnTo>
                <a:lnTo>
                  <a:pt x="491074" y="352849"/>
                </a:lnTo>
                <a:lnTo>
                  <a:pt x="490334" y="339648"/>
                </a:lnTo>
                <a:lnTo>
                  <a:pt x="489755" y="328792"/>
                </a:lnTo>
                <a:lnTo>
                  <a:pt x="489390" y="320960"/>
                </a:lnTo>
                <a:lnTo>
                  <a:pt x="489369" y="320395"/>
                </a:lnTo>
                <a:lnTo>
                  <a:pt x="489500" y="307196"/>
                </a:lnTo>
                <a:lnTo>
                  <a:pt x="490738" y="294664"/>
                </a:lnTo>
                <a:lnTo>
                  <a:pt x="492865" y="282462"/>
                </a:lnTo>
                <a:lnTo>
                  <a:pt x="495669" y="270251"/>
                </a:lnTo>
                <a:lnTo>
                  <a:pt x="497471" y="263220"/>
                </a:lnTo>
                <a:lnTo>
                  <a:pt x="500710" y="250774"/>
                </a:lnTo>
                <a:lnTo>
                  <a:pt x="503933" y="238392"/>
                </a:lnTo>
                <a:lnTo>
                  <a:pt x="507202" y="226136"/>
                </a:lnTo>
                <a:lnTo>
                  <a:pt x="510575" y="214064"/>
                </a:lnTo>
                <a:lnTo>
                  <a:pt x="512737" y="206717"/>
                </a:lnTo>
                <a:lnTo>
                  <a:pt x="512546" y="199567"/>
                </a:lnTo>
                <a:lnTo>
                  <a:pt x="514616" y="196049"/>
                </a:lnTo>
                <a:lnTo>
                  <a:pt x="522462" y="187536"/>
                </a:lnTo>
                <a:lnTo>
                  <a:pt x="533795" y="180013"/>
                </a:lnTo>
                <a:lnTo>
                  <a:pt x="546215" y="173361"/>
                </a:lnTo>
                <a:lnTo>
                  <a:pt x="557322" y="167460"/>
                </a:lnTo>
                <a:lnTo>
                  <a:pt x="559892" y="165912"/>
                </a:lnTo>
                <a:lnTo>
                  <a:pt x="571049" y="160452"/>
                </a:lnTo>
                <a:lnTo>
                  <a:pt x="582691" y="157261"/>
                </a:lnTo>
                <a:lnTo>
                  <a:pt x="594668" y="155460"/>
                </a:lnTo>
                <a:lnTo>
                  <a:pt x="606831" y="154171"/>
                </a:lnTo>
                <a:lnTo>
                  <a:pt x="619028" y="152515"/>
                </a:lnTo>
                <a:lnTo>
                  <a:pt x="631112" y="149612"/>
                </a:lnTo>
                <a:lnTo>
                  <a:pt x="643815" y="144679"/>
                </a:lnTo>
                <a:lnTo>
                  <a:pt x="655246" y="139128"/>
                </a:lnTo>
                <a:lnTo>
                  <a:pt x="666517" y="133221"/>
                </a:lnTo>
                <a:lnTo>
                  <a:pt x="677164" y="127838"/>
                </a:lnTo>
                <a:lnTo>
                  <a:pt x="688833" y="122635"/>
                </a:lnTo>
                <a:lnTo>
                  <a:pt x="700606" y="117860"/>
                </a:lnTo>
                <a:lnTo>
                  <a:pt x="712351" y="113113"/>
                </a:lnTo>
                <a:lnTo>
                  <a:pt x="723935" y="107997"/>
                </a:lnTo>
                <a:lnTo>
                  <a:pt x="733145" y="103289"/>
                </a:lnTo>
                <a:lnTo>
                  <a:pt x="745680" y="99376"/>
                </a:lnTo>
                <a:lnTo>
                  <a:pt x="758259" y="95582"/>
                </a:lnTo>
                <a:lnTo>
                  <a:pt x="764393" y="86676"/>
                </a:lnTo>
                <a:lnTo>
                  <a:pt x="764298" y="79463"/>
                </a:lnTo>
                <a:lnTo>
                  <a:pt x="764844" y="71920"/>
                </a:lnTo>
                <a:lnTo>
                  <a:pt x="763231" y="67602"/>
                </a:lnTo>
                <a:lnTo>
                  <a:pt x="761326" y="62623"/>
                </a:lnTo>
                <a:lnTo>
                  <a:pt x="760056" y="57340"/>
                </a:lnTo>
                <a:lnTo>
                  <a:pt x="759561" y="51854"/>
                </a:lnTo>
                <a:lnTo>
                  <a:pt x="756178" y="39623"/>
                </a:lnTo>
                <a:lnTo>
                  <a:pt x="751156" y="27669"/>
                </a:lnTo>
                <a:lnTo>
                  <a:pt x="748715" y="16979"/>
                </a:lnTo>
                <a:lnTo>
                  <a:pt x="748449" y="11442"/>
                </a:lnTo>
                <a:lnTo>
                  <a:pt x="747712" y="5715"/>
                </a:lnTo>
                <a:lnTo>
                  <a:pt x="746899" y="292"/>
                </a:lnTo>
                <a:lnTo>
                  <a:pt x="740346" y="0"/>
                </a:lnTo>
                <a:lnTo>
                  <a:pt x="737603" y="5943"/>
                </a:lnTo>
                <a:lnTo>
                  <a:pt x="733221" y="9461"/>
                </a:lnTo>
                <a:lnTo>
                  <a:pt x="723212" y="16858"/>
                </a:lnTo>
                <a:lnTo>
                  <a:pt x="712468" y="23839"/>
                </a:lnTo>
                <a:lnTo>
                  <a:pt x="701478" y="30542"/>
                </a:lnTo>
                <a:lnTo>
                  <a:pt x="683626" y="40627"/>
                </a:lnTo>
                <a:lnTo>
                  <a:pt x="671937" y="45520"/>
                </a:lnTo>
                <a:lnTo>
                  <a:pt x="660261" y="49089"/>
                </a:lnTo>
                <a:lnTo>
                  <a:pt x="648323" y="51647"/>
                </a:lnTo>
                <a:lnTo>
                  <a:pt x="635850" y="53505"/>
                </a:lnTo>
                <a:lnTo>
                  <a:pt x="622565" y="54975"/>
                </a:lnTo>
                <a:lnTo>
                  <a:pt x="606904" y="56395"/>
                </a:lnTo>
                <a:lnTo>
                  <a:pt x="594238" y="57309"/>
                </a:lnTo>
                <a:lnTo>
                  <a:pt x="581494" y="58036"/>
                </a:lnTo>
                <a:lnTo>
                  <a:pt x="568714" y="58590"/>
                </a:lnTo>
                <a:lnTo>
                  <a:pt x="555937" y="58982"/>
                </a:lnTo>
                <a:lnTo>
                  <a:pt x="543203" y="59225"/>
                </a:lnTo>
                <a:lnTo>
                  <a:pt x="522452" y="59334"/>
                </a:lnTo>
                <a:lnTo>
                  <a:pt x="513982" y="57375"/>
                </a:lnTo>
                <a:lnTo>
                  <a:pt x="502267" y="52917"/>
                </a:lnTo>
                <a:lnTo>
                  <a:pt x="488977" y="48021"/>
                </a:lnTo>
                <a:lnTo>
                  <a:pt x="475782" y="44750"/>
                </a:lnTo>
                <a:lnTo>
                  <a:pt x="464350" y="45165"/>
                </a:lnTo>
                <a:lnTo>
                  <a:pt x="462686" y="45758"/>
                </a:lnTo>
                <a:lnTo>
                  <a:pt x="466243" y="58220"/>
                </a:lnTo>
                <a:lnTo>
                  <a:pt x="465029" y="69070"/>
                </a:lnTo>
                <a:lnTo>
                  <a:pt x="460028" y="77356"/>
                </a:lnTo>
                <a:lnTo>
                  <a:pt x="452225" y="82124"/>
                </a:lnTo>
                <a:lnTo>
                  <a:pt x="442606" y="82422"/>
                </a:lnTo>
                <a:lnTo>
                  <a:pt x="439407" y="81457"/>
                </a:lnTo>
                <a:lnTo>
                  <a:pt x="438731" y="93720"/>
                </a:lnTo>
                <a:lnTo>
                  <a:pt x="436553" y="106167"/>
                </a:lnTo>
                <a:lnTo>
                  <a:pt x="433917" y="118765"/>
                </a:lnTo>
                <a:lnTo>
                  <a:pt x="431864" y="131479"/>
                </a:lnTo>
                <a:lnTo>
                  <a:pt x="431571" y="134581"/>
                </a:lnTo>
                <a:lnTo>
                  <a:pt x="430104" y="147069"/>
                </a:lnTo>
                <a:lnTo>
                  <a:pt x="426567" y="160701"/>
                </a:lnTo>
                <a:lnTo>
                  <a:pt x="419798" y="170853"/>
                </a:lnTo>
                <a:lnTo>
                  <a:pt x="410645" y="161864"/>
                </a:lnTo>
                <a:lnTo>
                  <a:pt x="401567" y="152936"/>
                </a:lnTo>
                <a:lnTo>
                  <a:pt x="392667" y="143936"/>
                </a:lnTo>
                <a:lnTo>
                  <a:pt x="384047" y="134733"/>
                </a:lnTo>
                <a:lnTo>
                  <a:pt x="375809" y="125196"/>
                </a:lnTo>
                <a:lnTo>
                  <a:pt x="368055" y="115192"/>
                </a:lnTo>
                <a:lnTo>
                  <a:pt x="360887" y="104591"/>
                </a:lnTo>
                <a:lnTo>
                  <a:pt x="354408" y="93261"/>
                </a:lnTo>
                <a:lnTo>
                  <a:pt x="351574" y="87528"/>
                </a:lnTo>
                <a:lnTo>
                  <a:pt x="345650" y="76109"/>
                </a:lnTo>
                <a:lnTo>
                  <a:pt x="339268" y="64937"/>
                </a:lnTo>
                <a:lnTo>
                  <a:pt x="333198" y="53858"/>
                </a:lnTo>
                <a:lnTo>
                  <a:pt x="329920" y="46951"/>
                </a:lnTo>
                <a:lnTo>
                  <a:pt x="326275" y="37769"/>
                </a:lnTo>
                <a:lnTo>
                  <a:pt x="323824" y="26955"/>
                </a:lnTo>
                <a:lnTo>
                  <a:pt x="324935" y="15807"/>
                </a:lnTo>
                <a:lnTo>
                  <a:pt x="331972" y="5619"/>
                </a:lnTo>
                <a:lnTo>
                  <a:pt x="335178" y="3213"/>
                </a:lnTo>
                <a:lnTo>
                  <a:pt x="319349" y="8726"/>
                </a:lnTo>
                <a:lnTo>
                  <a:pt x="310255" y="18649"/>
                </a:lnTo>
                <a:lnTo>
                  <a:pt x="304677" y="27812"/>
                </a:lnTo>
                <a:lnTo>
                  <a:pt x="303593" y="29222"/>
                </a:lnTo>
                <a:lnTo>
                  <a:pt x="293934" y="368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1" name="object 4561"/>
          <p:cNvSpPr/>
          <p:nvPr/>
        </p:nvSpPr>
        <p:spPr>
          <a:xfrm>
            <a:off x="6098715" y="1589855"/>
            <a:ext cx="764844" cy="559322"/>
          </a:xfrm>
          <a:custGeom>
            <a:avLst/>
            <a:gdLst/>
            <a:ahLst/>
            <a:cxnLst/>
            <a:rect l="l" t="t" r="r" b="b"/>
            <a:pathLst>
              <a:path w="764844" h="559322">
                <a:moveTo>
                  <a:pt x="205638" y="210947"/>
                </a:moveTo>
                <a:lnTo>
                  <a:pt x="207105" y="222972"/>
                </a:lnTo>
                <a:lnTo>
                  <a:pt x="207066" y="235639"/>
                </a:lnTo>
                <a:lnTo>
                  <a:pt x="206098" y="248590"/>
                </a:lnTo>
                <a:lnTo>
                  <a:pt x="204781" y="261465"/>
                </a:lnTo>
                <a:lnTo>
                  <a:pt x="203694" y="273907"/>
                </a:lnTo>
                <a:lnTo>
                  <a:pt x="203441" y="279031"/>
                </a:lnTo>
                <a:lnTo>
                  <a:pt x="203223" y="291696"/>
                </a:lnTo>
                <a:lnTo>
                  <a:pt x="203289" y="304395"/>
                </a:lnTo>
                <a:lnTo>
                  <a:pt x="203474" y="317109"/>
                </a:lnTo>
                <a:lnTo>
                  <a:pt x="203613" y="329815"/>
                </a:lnTo>
                <a:lnTo>
                  <a:pt x="203541" y="342493"/>
                </a:lnTo>
                <a:lnTo>
                  <a:pt x="203093" y="355121"/>
                </a:lnTo>
                <a:lnTo>
                  <a:pt x="202234" y="366420"/>
                </a:lnTo>
                <a:lnTo>
                  <a:pt x="201607" y="374166"/>
                </a:lnTo>
                <a:lnTo>
                  <a:pt x="200939" y="384734"/>
                </a:lnTo>
                <a:lnTo>
                  <a:pt x="200226" y="397531"/>
                </a:lnTo>
                <a:lnTo>
                  <a:pt x="199461" y="411964"/>
                </a:lnTo>
                <a:lnTo>
                  <a:pt x="198639" y="427439"/>
                </a:lnTo>
                <a:lnTo>
                  <a:pt x="197754" y="443364"/>
                </a:lnTo>
                <a:lnTo>
                  <a:pt x="196801" y="459147"/>
                </a:lnTo>
                <a:lnTo>
                  <a:pt x="195772" y="474193"/>
                </a:lnTo>
                <a:lnTo>
                  <a:pt x="194664" y="487910"/>
                </a:lnTo>
                <a:lnTo>
                  <a:pt x="193469" y="499705"/>
                </a:lnTo>
                <a:lnTo>
                  <a:pt x="192183" y="508985"/>
                </a:lnTo>
                <a:lnTo>
                  <a:pt x="191414" y="512889"/>
                </a:lnTo>
                <a:lnTo>
                  <a:pt x="189450" y="524175"/>
                </a:lnTo>
                <a:lnTo>
                  <a:pt x="187321" y="539159"/>
                </a:lnTo>
                <a:lnTo>
                  <a:pt x="186283" y="547446"/>
                </a:lnTo>
                <a:lnTo>
                  <a:pt x="198809" y="549125"/>
                </a:lnTo>
                <a:lnTo>
                  <a:pt x="211168" y="550841"/>
                </a:lnTo>
                <a:lnTo>
                  <a:pt x="223484" y="552500"/>
                </a:lnTo>
                <a:lnTo>
                  <a:pt x="235881" y="554009"/>
                </a:lnTo>
                <a:lnTo>
                  <a:pt x="248482" y="555273"/>
                </a:lnTo>
                <a:lnTo>
                  <a:pt x="261410" y="556199"/>
                </a:lnTo>
                <a:lnTo>
                  <a:pt x="273431" y="556666"/>
                </a:lnTo>
                <a:lnTo>
                  <a:pt x="286000" y="557096"/>
                </a:lnTo>
                <a:lnTo>
                  <a:pt x="298672" y="557747"/>
                </a:lnTo>
                <a:lnTo>
                  <a:pt x="311404" y="558449"/>
                </a:lnTo>
                <a:lnTo>
                  <a:pt x="324151" y="559031"/>
                </a:lnTo>
                <a:lnTo>
                  <a:pt x="336870" y="559322"/>
                </a:lnTo>
                <a:lnTo>
                  <a:pt x="349517" y="559154"/>
                </a:lnTo>
                <a:lnTo>
                  <a:pt x="362047" y="558354"/>
                </a:lnTo>
                <a:lnTo>
                  <a:pt x="374417" y="556753"/>
                </a:lnTo>
                <a:lnTo>
                  <a:pt x="384619" y="554672"/>
                </a:lnTo>
                <a:lnTo>
                  <a:pt x="396746" y="550309"/>
                </a:lnTo>
                <a:lnTo>
                  <a:pt x="408107" y="544937"/>
                </a:lnTo>
                <a:lnTo>
                  <a:pt x="416572" y="541667"/>
                </a:lnTo>
                <a:lnTo>
                  <a:pt x="428791" y="537370"/>
                </a:lnTo>
                <a:lnTo>
                  <a:pt x="439595" y="531665"/>
                </a:lnTo>
                <a:lnTo>
                  <a:pt x="448297" y="524713"/>
                </a:lnTo>
                <a:lnTo>
                  <a:pt x="457616" y="516430"/>
                </a:lnTo>
                <a:lnTo>
                  <a:pt x="467542" y="507944"/>
                </a:lnTo>
                <a:lnTo>
                  <a:pt x="477039" y="499221"/>
                </a:lnTo>
                <a:lnTo>
                  <a:pt x="482536" y="493356"/>
                </a:lnTo>
                <a:lnTo>
                  <a:pt x="487853" y="481272"/>
                </a:lnTo>
                <a:lnTo>
                  <a:pt x="491835" y="467516"/>
                </a:lnTo>
                <a:lnTo>
                  <a:pt x="496303" y="461111"/>
                </a:lnTo>
                <a:lnTo>
                  <a:pt x="496221" y="453676"/>
                </a:lnTo>
                <a:lnTo>
                  <a:pt x="495868" y="443137"/>
                </a:lnTo>
                <a:lnTo>
                  <a:pt x="495297" y="430175"/>
                </a:lnTo>
                <a:lnTo>
                  <a:pt x="494563" y="415470"/>
                </a:lnTo>
                <a:lnTo>
                  <a:pt x="493720" y="399704"/>
                </a:lnTo>
                <a:lnTo>
                  <a:pt x="492821" y="383558"/>
                </a:lnTo>
                <a:lnTo>
                  <a:pt x="491921" y="367712"/>
                </a:lnTo>
                <a:lnTo>
                  <a:pt x="491074" y="352849"/>
                </a:lnTo>
                <a:lnTo>
                  <a:pt x="490334" y="339648"/>
                </a:lnTo>
                <a:lnTo>
                  <a:pt x="489755" y="328792"/>
                </a:lnTo>
                <a:lnTo>
                  <a:pt x="489390" y="320960"/>
                </a:lnTo>
                <a:lnTo>
                  <a:pt x="489369" y="320395"/>
                </a:lnTo>
                <a:lnTo>
                  <a:pt x="489500" y="307196"/>
                </a:lnTo>
                <a:lnTo>
                  <a:pt x="490738" y="294664"/>
                </a:lnTo>
                <a:lnTo>
                  <a:pt x="492865" y="282462"/>
                </a:lnTo>
                <a:lnTo>
                  <a:pt x="495669" y="270251"/>
                </a:lnTo>
                <a:lnTo>
                  <a:pt x="497471" y="263220"/>
                </a:lnTo>
                <a:lnTo>
                  <a:pt x="500710" y="250774"/>
                </a:lnTo>
                <a:lnTo>
                  <a:pt x="503933" y="238392"/>
                </a:lnTo>
                <a:lnTo>
                  <a:pt x="507202" y="226136"/>
                </a:lnTo>
                <a:lnTo>
                  <a:pt x="510575" y="214064"/>
                </a:lnTo>
                <a:lnTo>
                  <a:pt x="512737" y="206717"/>
                </a:lnTo>
                <a:lnTo>
                  <a:pt x="512546" y="199567"/>
                </a:lnTo>
                <a:lnTo>
                  <a:pt x="514616" y="196049"/>
                </a:lnTo>
                <a:lnTo>
                  <a:pt x="522462" y="187536"/>
                </a:lnTo>
                <a:lnTo>
                  <a:pt x="533795" y="180013"/>
                </a:lnTo>
                <a:lnTo>
                  <a:pt x="546215" y="173361"/>
                </a:lnTo>
                <a:lnTo>
                  <a:pt x="557322" y="167460"/>
                </a:lnTo>
                <a:lnTo>
                  <a:pt x="559892" y="165912"/>
                </a:lnTo>
                <a:lnTo>
                  <a:pt x="571049" y="160452"/>
                </a:lnTo>
                <a:lnTo>
                  <a:pt x="582691" y="157261"/>
                </a:lnTo>
                <a:lnTo>
                  <a:pt x="594668" y="155460"/>
                </a:lnTo>
                <a:lnTo>
                  <a:pt x="606831" y="154171"/>
                </a:lnTo>
                <a:lnTo>
                  <a:pt x="619028" y="152515"/>
                </a:lnTo>
                <a:lnTo>
                  <a:pt x="631112" y="149612"/>
                </a:lnTo>
                <a:lnTo>
                  <a:pt x="643815" y="144679"/>
                </a:lnTo>
                <a:lnTo>
                  <a:pt x="655246" y="139128"/>
                </a:lnTo>
                <a:lnTo>
                  <a:pt x="666517" y="133221"/>
                </a:lnTo>
                <a:lnTo>
                  <a:pt x="677164" y="127838"/>
                </a:lnTo>
                <a:lnTo>
                  <a:pt x="688833" y="122635"/>
                </a:lnTo>
                <a:lnTo>
                  <a:pt x="700606" y="117860"/>
                </a:lnTo>
                <a:lnTo>
                  <a:pt x="712351" y="113113"/>
                </a:lnTo>
                <a:lnTo>
                  <a:pt x="723935" y="107997"/>
                </a:lnTo>
                <a:lnTo>
                  <a:pt x="733145" y="103289"/>
                </a:lnTo>
                <a:lnTo>
                  <a:pt x="745680" y="99376"/>
                </a:lnTo>
                <a:lnTo>
                  <a:pt x="758259" y="95582"/>
                </a:lnTo>
                <a:lnTo>
                  <a:pt x="764393" y="86676"/>
                </a:lnTo>
                <a:lnTo>
                  <a:pt x="764413" y="85674"/>
                </a:lnTo>
                <a:lnTo>
                  <a:pt x="764298" y="79463"/>
                </a:lnTo>
                <a:lnTo>
                  <a:pt x="764844" y="71920"/>
                </a:lnTo>
                <a:lnTo>
                  <a:pt x="763231" y="67602"/>
                </a:lnTo>
                <a:lnTo>
                  <a:pt x="761326" y="62623"/>
                </a:lnTo>
                <a:lnTo>
                  <a:pt x="760056" y="57340"/>
                </a:lnTo>
                <a:lnTo>
                  <a:pt x="759561" y="51854"/>
                </a:lnTo>
                <a:lnTo>
                  <a:pt x="756178" y="39623"/>
                </a:lnTo>
                <a:lnTo>
                  <a:pt x="751156" y="27669"/>
                </a:lnTo>
                <a:lnTo>
                  <a:pt x="748715" y="16979"/>
                </a:lnTo>
                <a:lnTo>
                  <a:pt x="748449" y="11442"/>
                </a:lnTo>
                <a:lnTo>
                  <a:pt x="747712" y="5715"/>
                </a:lnTo>
                <a:lnTo>
                  <a:pt x="746899" y="292"/>
                </a:lnTo>
                <a:lnTo>
                  <a:pt x="740346" y="0"/>
                </a:lnTo>
                <a:lnTo>
                  <a:pt x="737603" y="5943"/>
                </a:lnTo>
                <a:lnTo>
                  <a:pt x="733221" y="9461"/>
                </a:lnTo>
                <a:lnTo>
                  <a:pt x="723212" y="16858"/>
                </a:lnTo>
                <a:lnTo>
                  <a:pt x="712468" y="23839"/>
                </a:lnTo>
                <a:lnTo>
                  <a:pt x="701478" y="30542"/>
                </a:lnTo>
                <a:lnTo>
                  <a:pt x="683626" y="40627"/>
                </a:lnTo>
                <a:lnTo>
                  <a:pt x="671937" y="45520"/>
                </a:lnTo>
                <a:lnTo>
                  <a:pt x="660261" y="49089"/>
                </a:lnTo>
                <a:lnTo>
                  <a:pt x="648323" y="51647"/>
                </a:lnTo>
                <a:lnTo>
                  <a:pt x="635850" y="53505"/>
                </a:lnTo>
                <a:lnTo>
                  <a:pt x="622565" y="54975"/>
                </a:lnTo>
                <a:lnTo>
                  <a:pt x="606904" y="56395"/>
                </a:lnTo>
                <a:lnTo>
                  <a:pt x="594238" y="57309"/>
                </a:lnTo>
                <a:lnTo>
                  <a:pt x="581494" y="58036"/>
                </a:lnTo>
                <a:lnTo>
                  <a:pt x="568714" y="58590"/>
                </a:lnTo>
                <a:lnTo>
                  <a:pt x="555937" y="58982"/>
                </a:lnTo>
                <a:lnTo>
                  <a:pt x="543203" y="59225"/>
                </a:lnTo>
                <a:lnTo>
                  <a:pt x="530552" y="59332"/>
                </a:lnTo>
                <a:lnTo>
                  <a:pt x="522452" y="59334"/>
                </a:lnTo>
                <a:lnTo>
                  <a:pt x="513982" y="57375"/>
                </a:lnTo>
                <a:lnTo>
                  <a:pt x="502267" y="52917"/>
                </a:lnTo>
                <a:lnTo>
                  <a:pt x="488977" y="48021"/>
                </a:lnTo>
                <a:lnTo>
                  <a:pt x="475782" y="44750"/>
                </a:lnTo>
                <a:lnTo>
                  <a:pt x="464350" y="45165"/>
                </a:lnTo>
                <a:lnTo>
                  <a:pt x="462686" y="45758"/>
                </a:lnTo>
                <a:lnTo>
                  <a:pt x="466243" y="58220"/>
                </a:lnTo>
                <a:lnTo>
                  <a:pt x="465029" y="69070"/>
                </a:lnTo>
                <a:lnTo>
                  <a:pt x="460028" y="77356"/>
                </a:lnTo>
                <a:lnTo>
                  <a:pt x="452225" y="82124"/>
                </a:lnTo>
                <a:lnTo>
                  <a:pt x="442606" y="82422"/>
                </a:lnTo>
                <a:lnTo>
                  <a:pt x="439407" y="81457"/>
                </a:lnTo>
                <a:lnTo>
                  <a:pt x="438731" y="93720"/>
                </a:lnTo>
                <a:lnTo>
                  <a:pt x="436553" y="106167"/>
                </a:lnTo>
                <a:lnTo>
                  <a:pt x="433917" y="118765"/>
                </a:lnTo>
                <a:lnTo>
                  <a:pt x="431864" y="131479"/>
                </a:lnTo>
                <a:lnTo>
                  <a:pt x="431571" y="134581"/>
                </a:lnTo>
                <a:lnTo>
                  <a:pt x="430104" y="147069"/>
                </a:lnTo>
                <a:lnTo>
                  <a:pt x="426567" y="160701"/>
                </a:lnTo>
                <a:lnTo>
                  <a:pt x="419798" y="170853"/>
                </a:lnTo>
                <a:lnTo>
                  <a:pt x="410645" y="161864"/>
                </a:lnTo>
                <a:lnTo>
                  <a:pt x="401567" y="152936"/>
                </a:lnTo>
                <a:lnTo>
                  <a:pt x="392667" y="143936"/>
                </a:lnTo>
                <a:lnTo>
                  <a:pt x="384047" y="134733"/>
                </a:lnTo>
                <a:lnTo>
                  <a:pt x="375809" y="125196"/>
                </a:lnTo>
                <a:lnTo>
                  <a:pt x="368055" y="115192"/>
                </a:lnTo>
                <a:lnTo>
                  <a:pt x="360887" y="104591"/>
                </a:lnTo>
                <a:lnTo>
                  <a:pt x="354408" y="93261"/>
                </a:lnTo>
                <a:lnTo>
                  <a:pt x="351574" y="87528"/>
                </a:lnTo>
                <a:lnTo>
                  <a:pt x="345650" y="76109"/>
                </a:lnTo>
                <a:lnTo>
                  <a:pt x="339268" y="64937"/>
                </a:lnTo>
                <a:lnTo>
                  <a:pt x="333198" y="53858"/>
                </a:lnTo>
                <a:lnTo>
                  <a:pt x="329920" y="46951"/>
                </a:lnTo>
                <a:lnTo>
                  <a:pt x="326275" y="37769"/>
                </a:lnTo>
                <a:lnTo>
                  <a:pt x="323824" y="26955"/>
                </a:lnTo>
                <a:lnTo>
                  <a:pt x="324935" y="15807"/>
                </a:lnTo>
                <a:lnTo>
                  <a:pt x="331972" y="5619"/>
                </a:lnTo>
                <a:lnTo>
                  <a:pt x="335178" y="3213"/>
                </a:lnTo>
                <a:lnTo>
                  <a:pt x="319349" y="8726"/>
                </a:lnTo>
                <a:lnTo>
                  <a:pt x="310255" y="18649"/>
                </a:lnTo>
                <a:lnTo>
                  <a:pt x="304677" y="27812"/>
                </a:lnTo>
                <a:lnTo>
                  <a:pt x="303593" y="29222"/>
                </a:lnTo>
                <a:lnTo>
                  <a:pt x="293934" y="36823"/>
                </a:lnTo>
                <a:lnTo>
                  <a:pt x="282003" y="42558"/>
                </a:lnTo>
                <a:lnTo>
                  <a:pt x="275958" y="44945"/>
                </a:lnTo>
                <a:lnTo>
                  <a:pt x="263917" y="48843"/>
                </a:lnTo>
                <a:lnTo>
                  <a:pt x="251509" y="51839"/>
                </a:lnTo>
                <a:lnTo>
                  <a:pt x="239022" y="54366"/>
                </a:lnTo>
                <a:lnTo>
                  <a:pt x="236169" y="54927"/>
                </a:lnTo>
                <a:lnTo>
                  <a:pt x="223659" y="57687"/>
                </a:lnTo>
                <a:lnTo>
                  <a:pt x="211344" y="60806"/>
                </a:lnTo>
                <a:lnTo>
                  <a:pt x="199117" y="64056"/>
                </a:lnTo>
                <a:lnTo>
                  <a:pt x="186873" y="67205"/>
                </a:lnTo>
                <a:lnTo>
                  <a:pt x="174506" y="70025"/>
                </a:lnTo>
                <a:lnTo>
                  <a:pt x="169456" y="71018"/>
                </a:lnTo>
                <a:lnTo>
                  <a:pt x="156973" y="73431"/>
                </a:lnTo>
                <a:lnTo>
                  <a:pt x="144571" y="76214"/>
                </a:lnTo>
                <a:lnTo>
                  <a:pt x="132335" y="79646"/>
                </a:lnTo>
                <a:lnTo>
                  <a:pt x="125564" y="81965"/>
                </a:lnTo>
                <a:lnTo>
                  <a:pt x="113954" y="85901"/>
                </a:lnTo>
                <a:lnTo>
                  <a:pt x="101207" y="90193"/>
                </a:lnTo>
                <a:lnTo>
                  <a:pt x="88924" y="95169"/>
                </a:lnTo>
                <a:lnTo>
                  <a:pt x="79387" y="100647"/>
                </a:lnTo>
                <a:lnTo>
                  <a:pt x="70469" y="108646"/>
                </a:lnTo>
                <a:lnTo>
                  <a:pt x="62780" y="118460"/>
                </a:lnTo>
                <a:lnTo>
                  <a:pt x="56177" y="129680"/>
                </a:lnTo>
                <a:lnTo>
                  <a:pt x="50513" y="141901"/>
                </a:lnTo>
                <a:lnTo>
                  <a:pt x="45645" y="154716"/>
                </a:lnTo>
                <a:lnTo>
                  <a:pt x="41427" y="167717"/>
                </a:lnTo>
                <a:lnTo>
                  <a:pt x="37715" y="180500"/>
                </a:lnTo>
                <a:lnTo>
                  <a:pt x="34364" y="192655"/>
                </a:lnTo>
                <a:lnTo>
                  <a:pt x="32080" y="200837"/>
                </a:lnTo>
                <a:lnTo>
                  <a:pt x="28631" y="212926"/>
                </a:lnTo>
                <a:lnTo>
                  <a:pt x="25101" y="225097"/>
                </a:lnTo>
                <a:lnTo>
                  <a:pt x="21393" y="237287"/>
                </a:lnTo>
                <a:lnTo>
                  <a:pt x="17410" y="249431"/>
                </a:lnTo>
                <a:lnTo>
                  <a:pt x="15443" y="255028"/>
                </a:lnTo>
                <a:lnTo>
                  <a:pt x="10443" y="266548"/>
                </a:lnTo>
                <a:lnTo>
                  <a:pt x="4767" y="278807"/>
                </a:lnTo>
                <a:lnTo>
                  <a:pt x="672" y="290802"/>
                </a:lnTo>
                <a:lnTo>
                  <a:pt x="2513" y="306578"/>
                </a:lnTo>
                <a:lnTo>
                  <a:pt x="10578" y="316678"/>
                </a:lnTo>
                <a:lnTo>
                  <a:pt x="21917" y="325145"/>
                </a:lnTo>
                <a:lnTo>
                  <a:pt x="34256" y="331728"/>
                </a:lnTo>
                <a:lnTo>
                  <a:pt x="45320" y="336177"/>
                </a:lnTo>
                <a:lnTo>
                  <a:pt x="57655" y="338756"/>
                </a:lnTo>
                <a:lnTo>
                  <a:pt x="70911" y="338910"/>
                </a:lnTo>
                <a:lnTo>
                  <a:pt x="84429" y="336844"/>
                </a:lnTo>
                <a:lnTo>
                  <a:pt x="96782" y="332506"/>
                </a:lnTo>
                <a:lnTo>
                  <a:pt x="106543" y="325844"/>
                </a:lnTo>
                <a:lnTo>
                  <a:pt x="115654" y="312264"/>
                </a:lnTo>
                <a:lnTo>
                  <a:pt x="120673" y="300723"/>
                </a:lnTo>
                <a:lnTo>
                  <a:pt x="124669" y="288501"/>
                </a:lnTo>
                <a:lnTo>
                  <a:pt x="128070" y="275902"/>
                </a:lnTo>
                <a:lnTo>
                  <a:pt x="131308" y="263228"/>
                </a:lnTo>
                <a:lnTo>
                  <a:pt x="134813" y="250781"/>
                </a:lnTo>
                <a:lnTo>
                  <a:pt x="139013" y="238866"/>
                </a:lnTo>
                <a:lnTo>
                  <a:pt x="141744" y="232714"/>
                </a:lnTo>
                <a:lnTo>
                  <a:pt x="148609" y="222232"/>
                </a:lnTo>
                <a:lnTo>
                  <a:pt x="158145" y="218741"/>
                </a:lnTo>
                <a:lnTo>
                  <a:pt x="172542" y="217360"/>
                </a:lnTo>
                <a:lnTo>
                  <a:pt x="185135" y="217223"/>
                </a:lnTo>
                <a:lnTo>
                  <a:pt x="199261" y="216240"/>
                </a:lnTo>
                <a:lnTo>
                  <a:pt x="205841" y="213067"/>
                </a:lnTo>
                <a:lnTo>
                  <a:pt x="205638" y="2109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2" name="object 4562"/>
          <p:cNvSpPr/>
          <p:nvPr/>
        </p:nvSpPr>
        <p:spPr>
          <a:xfrm>
            <a:off x="6096556" y="1868984"/>
            <a:ext cx="110162" cy="63034"/>
          </a:xfrm>
          <a:custGeom>
            <a:avLst/>
            <a:gdLst/>
            <a:ahLst/>
            <a:cxnLst/>
            <a:rect l="l" t="t" r="r" b="b"/>
            <a:pathLst>
              <a:path w="110162" h="63034">
                <a:moveTo>
                  <a:pt x="3050" y="27627"/>
                </a:moveTo>
                <a:lnTo>
                  <a:pt x="1136" y="30161"/>
                </a:lnTo>
                <a:lnTo>
                  <a:pt x="5890" y="41428"/>
                </a:lnTo>
                <a:lnTo>
                  <a:pt x="17031" y="49502"/>
                </a:lnTo>
                <a:lnTo>
                  <a:pt x="28577" y="55313"/>
                </a:lnTo>
                <a:lnTo>
                  <a:pt x="30049" y="56054"/>
                </a:lnTo>
                <a:lnTo>
                  <a:pt x="41799" y="60837"/>
                </a:lnTo>
                <a:lnTo>
                  <a:pt x="53633" y="63034"/>
                </a:lnTo>
                <a:lnTo>
                  <a:pt x="66321" y="62171"/>
                </a:lnTo>
                <a:lnTo>
                  <a:pt x="77004" y="60064"/>
                </a:lnTo>
                <a:lnTo>
                  <a:pt x="91842" y="55996"/>
                </a:lnTo>
                <a:lnTo>
                  <a:pt x="104604" y="49458"/>
                </a:lnTo>
                <a:lnTo>
                  <a:pt x="110162" y="39730"/>
                </a:lnTo>
                <a:lnTo>
                  <a:pt x="110005" y="37647"/>
                </a:lnTo>
                <a:lnTo>
                  <a:pt x="102902" y="26606"/>
                </a:lnTo>
                <a:lnTo>
                  <a:pt x="92089" y="19296"/>
                </a:lnTo>
                <a:lnTo>
                  <a:pt x="78193" y="12588"/>
                </a:lnTo>
                <a:lnTo>
                  <a:pt x="66040" y="7421"/>
                </a:lnTo>
                <a:lnTo>
                  <a:pt x="53655" y="3131"/>
                </a:lnTo>
                <a:lnTo>
                  <a:pt x="41632" y="347"/>
                </a:lnTo>
                <a:lnTo>
                  <a:pt x="34061" y="0"/>
                </a:lnTo>
                <a:lnTo>
                  <a:pt x="23074" y="1388"/>
                </a:lnTo>
                <a:lnTo>
                  <a:pt x="12246" y="4805"/>
                </a:lnTo>
                <a:lnTo>
                  <a:pt x="3810" y="10290"/>
                </a:lnTo>
                <a:lnTo>
                  <a:pt x="0" y="17884"/>
                </a:lnTo>
                <a:lnTo>
                  <a:pt x="3050" y="276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3" name="object 4563"/>
          <p:cNvSpPr/>
          <p:nvPr/>
        </p:nvSpPr>
        <p:spPr>
          <a:xfrm>
            <a:off x="6096556" y="1868984"/>
            <a:ext cx="110162" cy="63034"/>
          </a:xfrm>
          <a:custGeom>
            <a:avLst/>
            <a:gdLst/>
            <a:ahLst/>
            <a:cxnLst/>
            <a:rect l="l" t="t" r="r" b="b"/>
            <a:pathLst>
              <a:path w="110162" h="63034">
                <a:moveTo>
                  <a:pt x="3050" y="27627"/>
                </a:moveTo>
                <a:lnTo>
                  <a:pt x="0" y="17884"/>
                </a:lnTo>
                <a:lnTo>
                  <a:pt x="3810" y="10290"/>
                </a:lnTo>
                <a:lnTo>
                  <a:pt x="12246" y="4805"/>
                </a:lnTo>
                <a:lnTo>
                  <a:pt x="23074" y="1388"/>
                </a:lnTo>
                <a:lnTo>
                  <a:pt x="34061" y="0"/>
                </a:lnTo>
                <a:lnTo>
                  <a:pt x="41632" y="347"/>
                </a:lnTo>
                <a:lnTo>
                  <a:pt x="53655" y="3131"/>
                </a:lnTo>
                <a:lnTo>
                  <a:pt x="66040" y="7421"/>
                </a:lnTo>
                <a:lnTo>
                  <a:pt x="78193" y="12588"/>
                </a:lnTo>
                <a:lnTo>
                  <a:pt x="89520" y="18007"/>
                </a:lnTo>
                <a:lnTo>
                  <a:pt x="102902" y="26606"/>
                </a:lnTo>
                <a:lnTo>
                  <a:pt x="110005" y="37647"/>
                </a:lnTo>
                <a:lnTo>
                  <a:pt x="110162" y="39730"/>
                </a:lnTo>
                <a:lnTo>
                  <a:pt x="104604" y="49458"/>
                </a:lnTo>
                <a:lnTo>
                  <a:pt x="91842" y="55996"/>
                </a:lnTo>
                <a:lnTo>
                  <a:pt x="77004" y="60064"/>
                </a:lnTo>
                <a:lnTo>
                  <a:pt x="66321" y="62171"/>
                </a:lnTo>
                <a:lnTo>
                  <a:pt x="53633" y="63034"/>
                </a:lnTo>
                <a:lnTo>
                  <a:pt x="41799" y="60837"/>
                </a:lnTo>
                <a:lnTo>
                  <a:pt x="30049" y="56054"/>
                </a:lnTo>
                <a:lnTo>
                  <a:pt x="28577" y="55313"/>
                </a:lnTo>
                <a:lnTo>
                  <a:pt x="17031" y="49502"/>
                </a:lnTo>
                <a:lnTo>
                  <a:pt x="5890" y="41428"/>
                </a:lnTo>
                <a:lnTo>
                  <a:pt x="1136" y="30161"/>
                </a:lnTo>
                <a:lnTo>
                  <a:pt x="1145" y="29951"/>
                </a:lnTo>
                <a:lnTo>
                  <a:pt x="3050" y="276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4" name="object 4564"/>
          <p:cNvSpPr/>
          <p:nvPr/>
        </p:nvSpPr>
        <p:spPr>
          <a:xfrm>
            <a:off x="6304559" y="1793182"/>
            <a:ext cx="58216" cy="9740"/>
          </a:xfrm>
          <a:custGeom>
            <a:avLst/>
            <a:gdLst/>
            <a:ahLst/>
            <a:cxnLst/>
            <a:rect l="l" t="t" r="r" b="b"/>
            <a:pathLst>
              <a:path w="58216" h="9740">
                <a:moveTo>
                  <a:pt x="0" y="9740"/>
                </a:moveTo>
                <a:lnTo>
                  <a:pt x="11962" y="8365"/>
                </a:lnTo>
                <a:lnTo>
                  <a:pt x="24816" y="5998"/>
                </a:lnTo>
                <a:lnTo>
                  <a:pt x="37901" y="3317"/>
                </a:lnTo>
                <a:lnTo>
                  <a:pt x="50558" y="994"/>
                </a:lnTo>
                <a:lnTo>
                  <a:pt x="582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5" name="object 4565"/>
          <p:cNvSpPr/>
          <p:nvPr/>
        </p:nvSpPr>
        <p:spPr>
          <a:xfrm>
            <a:off x="6320956" y="1814253"/>
            <a:ext cx="30467" cy="9563"/>
          </a:xfrm>
          <a:custGeom>
            <a:avLst/>
            <a:gdLst/>
            <a:ahLst/>
            <a:cxnLst/>
            <a:rect l="l" t="t" r="r" b="b"/>
            <a:pathLst>
              <a:path w="30467" h="9563">
                <a:moveTo>
                  <a:pt x="0" y="0"/>
                </a:moveTo>
                <a:lnTo>
                  <a:pt x="12672" y="2251"/>
                </a:lnTo>
                <a:lnTo>
                  <a:pt x="25544" y="6601"/>
                </a:lnTo>
                <a:lnTo>
                  <a:pt x="30467" y="95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6" name="object 4566"/>
          <p:cNvSpPr/>
          <p:nvPr/>
        </p:nvSpPr>
        <p:spPr>
          <a:xfrm>
            <a:off x="6363628" y="1963096"/>
            <a:ext cx="46939" cy="69900"/>
          </a:xfrm>
          <a:custGeom>
            <a:avLst/>
            <a:gdLst/>
            <a:ahLst/>
            <a:cxnLst/>
            <a:rect l="l" t="t" r="r" b="b"/>
            <a:pathLst>
              <a:path w="46939" h="69900">
                <a:moveTo>
                  <a:pt x="46939" y="0"/>
                </a:moveTo>
                <a:lnTo>
                  <a:pt x="41354" y="11816"/>
                </a:lnTo>
                <a:lnTo>
                  <a:pt x="35361" y="23177"/>
                </a:lnTo>
                <a:lnTo>
                  <a:pt x="28881" y="34085"/>
                </a:lnTo>
                <a:lnTo>
                  <a:pt x="21833" y="44541"/>
                </a:lnTo>
                <a:lnTo>
                  <a:pt x="14138" y="54548"/>
                </a:lnTo>
                <a:lnTo>
                  <a:pt x="5714" y="64108"/>
                </a:lnTo>
                <a:lnTo>
                  <a:pt x="0" y="699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7" name="object 4567"/>
          <p:cNvSpPr/>
          <p:nvPr/>
        </p:nvSpPr>
        <p:spPr>
          <a:xfrm>
            <a:off x="6402299" y="1619079"/>
            <a:ext cx="125895" cy="507555"/>
          </a:xfrm>
          <a:custGeom>
            <a:avLst/>
            <a:gdLst/>
            <a:ahLst/>
            <a:cxnLst/>
            <a:rect l="l" t="t" r="r" b="b"/>
            <a:pathLst>
              <a:path w="125895" h="507555">
                <a:moveTo>
                  <a:pt x="0" y="0"/>
                </a:moveTo>
                <a:lnTo>
                  <a:pt x="1359" y="11574"/>
                </a:lnTo>
                <a:lnTo>
                  <a:pt x="3161" y="24065"/>
                </a:lnTo>
                <a:lnTo>
                  <a:pt x="5238" y="37135"/>
                </a:lnTo>
                <a:lnTo>
                  <a:pt x="7427" y="50447"/>
                </a:lnTo>
                <a:lnTo>
                  <a:pt x="9563" y="63663"/>
                </a:lnTo>
                <a:lnTo>
                  <a:pt x="11480" y="76446"/>
                </a:lnTo>
                <a:lnTo>
                  <a:pt x="13015" y="88459"/>
                </a:lnTo>
                <a:lnTo>
                  <a:pt x="13461" y="92735"/>
                </a:lnTo>
                <a:lnTo>
                  <a:pt x="14817" y="105521"/>
                </a:lnTo>
                <a:lnTo>
                  <a:pt x="16720" y="117979"/>
                </a:lnTo>
                <a:lnTo>
                  <a:pt x="17157" y="120154"/>
                </a:lnTo>
                <a:lnTo>
                  <a:pt x="29373" y="120173"/>
                </a:lnTo>
                <a:lnTo>
                  <a:pt x="42418" y="119603"/>
                </a:lnTo>
                <a:lnTo>
                  <a:pt x="55154" y="119997"/>
                </a:lnTo>
                <a:lnTo>
                  <a:pt x="64490" y="122097"/>
                </a:lnTo>
                <a:lnTo>
                  <a:pt x="65684" y="129565"/>
                </a:lnTo>
                <a:lnTo>
                  <a:pt x="65836" y="137375"/>
                </a:lnTo>
                <a:lnTo>
                  <a:pt x="66979" y="144868"/>
                </a:lnTo>
                <a:lnTo>
                  <a:pt x="81791" y="147711"/>
                </a:lnTo>
                <a:lnTo>
                  <a:pt x="85216" y="158234"/>
                </a:lnTo>
                <a:lnTo>
                  <a:pt x="85775" y="164655"/>
                </a:lnTo>
                <a:lnTo>
                  <a:pt x="87246" y="177272"/>
                </a:lnTo>
                <a:lnTo>
                  <a:pt x="89134" y="189852"/>
                </a:lnTo>
                <a:lnTo>
                  <a:pt x="91286" y="202381"/>
                </a:lnTo>
                <a:lnTo>
                  <a:pt x="93116" y="212483"/>
                </a:lnTo>
                <a:lnTo>
                  <a:pt x="95270" y="224982"/>
                </a:lnTo>
                <a:lnTo>
                  <a:pt x="97204" y="237543"/>
                </a:lnTo>
                <a:lnTo>
                  <a:pt x="98977" y="250146"/>
                </a:lnTo>
                <a:lnTo>
                  <a:pt x="100644" y="262769"/>
                </a:lnTo>
                <a:lnTo>
                  <a:pt x="102263" y="275391"/>
                </a:lnTo>
                <a:lnTo>
                  <a:pt x="103889" y="287989"/>
                </a:lnTo>
                <a:lnTo>
                  <a:pt x="105580" y="300543"/>
                </a:lnTo>
                <a:lnTo>
                  <a:pt x="106552" y="307378"/>
                </a:lnTo>
                <a:lnTo>
                  <a:pt x="108128" y="319961"/>
                </a:lnTo>
                <a:lnTo>
                  <a:pt x="109338" y="332614"/>
                </a:lnTo>
                <a:lnTo>
                  <a:pt x="110442" y="345280"/>
                </a:lnTo>
                <a:lnTo>
                  <a:pt x="110896" y="350177"/>
                </a:lnTo>
                <a:lnTo>
                  <a:pt x="112863" y="362977"/>
                </a:lnTo>
                <a:lnTo>
                  <a:pt x="115725" y="374976"/>
                </a:lnTo>
                <a:lnTo>
                  <a:pt x="117944" y="383578"/>
                </a:lnTo>
                <a:lnTo>
                  <a:pt x="118813" y="390219"/>
                </a:lnTo>
                <a:lnTo>
                  <a:pt x="119399" y="401094"/>
                </a:lnTo>
                <a:lnTo>
                  <a:pt x="119807" y="415101"/>
                </a:lnTo>
                <a:lnTo>
                  <a:pt x="120139" y="431135"/>
                </a:lnTo>
                <a:lnTo>
                  <a:pt x="120498" y="448091"/>
                </a:lnTo>
                <a:lnTo>
                  <a:pt x="120988" y="464865"/>
                </a:lnTo>
                <a:lnTo>
                  <a:pt x="121710" y="480355"/>
                </a:lnTo>
                <a:lnTo>
                  <a:pt x="122769" y="493454"/>
                </a:lnTo>
                <a:lnTo>
                  <a:pt x="124267" y="503061"/>
                </a:lnTo>
                <a:lnTo>
                  <a:pt x="125895" y="5075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8" name="object 4568"/>
          <p:cNvSpPr/>
          <p:nvPr/>
        </p:nvSpPr>
        <p:spPr>
          <a:xfrm>
            <a:off x="6528871" y="1677777"/>
            <a:ext cx="36660" cy="448856"/>
          </a:xfrm>
          <a:custGeom>
            <a:avLst/>
            <a:gdLst/>
            <a:ahLst/>
            <a:cxnLst/>
            <a:rect l="l" t="t" r="r" b="b"/>
            <a:pathLst>
              <a:path w="36660" h="448856">
                <a:moveTo>
                  <a:pt x="36660" y="0"/>
                </a:moveTo>
                <a:lnTo>
                  <a:pt x="32230" y="14003"/>
                </a:lnTo>
                <a:lnTo>
                  <a:pt x="27297" y="26295"/>
                </a:lnTo>
                <a:lnTo>
                  <a:pt x="22797" y="37621"/>
                </a:lnTo>
                <a:lnTo>
                  <a:pt x="19668" y="48726"/>
                </a:lnTo>
                <a:lnTo>
                  <a:pt x="18855" y="55270"/>
                </a:lnTo>
                <a:lnTo>
                  <a:pt x="25345" y="58864"/>
                </a:lnTo>
                <a:lnTo>
                  <a:pt x="32355" y="65620"/>
                </a:lnTo>
                <a:lnTo>
                  <a:pt x="36330" y="71437"/>
                </a:lnTo>
                <a:lnTo>
                  <a:pt x="31720" y="74447"/>
                </a:lnTo>
                <a:lnTo>
                  <a:pt x="33193" y="77482"/>
                </a:lnTo>
                <a:lnTo>
                  <a:pt x="31123" y="82118"/>
                </a:lnTo>
                <a:lnTo>
                  <a:pt x="25826" y="93661"/>
                </a:lnTo>
                <a:lnTo>
                  <a:pt x="20664" y="105288"/>
                </a:lnTo>
                <a:lnTo>
                  <a:pt x="16159" y="117161"/>
                </a:lnTo>
                <a:lnTo>
                  <a:pt x="15807" y="118236"/>
                </a:lnTo>
                <a:lnTo>
                  <a:pt x="12557" y="130594"/>
                </a:lnTo>
                <a:lnTo>
                  <a:pt x="10086" y="143079"/>
                </a:lnTo>
                <a:lnTo>
                  <a:pt x="7466" y="155448"/>
                </a:lnTo>
                <a:lnTo>
                  <a:pt x="6574" y="158876"/>
                </a:lnTo>
                <a:lnTo>
                  <a:pt x="3746" y="171076"/>
                </a:lnTo>
                <a:lnTo>
                  <a:pt x="1808" y="183556"/>
                </a:lnTo>
                <a:lnTo>
                  <a:pt x="626" y="196233"/>
                </a:lnTo>
                <a:lnTo>
                  <a:pt x="68" y="209023"/>
                </a:lnTo>
                <a:lnTo>
                  <a:pt x="0" y="221844"/>
                </a:lnTo>
                <a:lnTo>
                  <a:pt x="289" y="234612"/>
                </a:lnTo>
                <a:lnTo>
                  <a:pt x="802" y="247243"/>
                </a:lnTo>
                <a:lnTo>
                  <a:pt x="1164" y="254761"/>
                </a:lnTo>
                <a:lnTo>
                  <a:pt x="1232" y="267456"/>
                </a:lnTo>
                <a:lnTo>
                  <a:pt x="763" y="279974"/>
                </a:lnTo>
                <a:lnTo>
                  <a:pt x="712" y="292647"/>
                </a:lnTo>
                <a:lnTo>
                  <a:pt x="884" y="295998"/>
                </a:lnTo>
                <a:lnTo>
                  <a:pt x="1947" y="308693"/>
                </a:lnTo>
                <a:lnTo>
                  <a:pt x="2839" y="321321"/>
                </a:lnTo>
                <a:lnTo>
                  <a:pt x="2891" y="329971"/>
                </a:lnTo>
                <a:lnTo>
                  <a:pt x="2816" y="336802"/>
                </a:lnTo>
                <a:lnTo>
                  <a:pt x="2869" y="347838"/>
                </a:lnTo>
                <a:lnTo>
                  <a:pt x="3033" y="361936"/>
                </a:lnTo>
                <a:lnTo>
                  <a:pt x="3287" y="377955"/>
                </a:lnTo>
                <a:lnTo>
                  <a:pt x="3612" y="394754"/>
                </a:lnTo>
                <a:lnTo>
                  <a:pt x="3988" y="411191"/>
                </a:lnTo>
                <a:lnTo>
                  <a:pt x="4397" y="426125"/>
                </a:lnTo>
                <a:lnTo>
                  <a:pt x="4819" y="438415"/>
                </a:lnTo>
                <a:lnTo>
                  <a:pt x="5234" y="446920"/>
                </a:lnTo>
                <a:lnTo>
                  <a:pt x="5380" y="4488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9" name="object 4569"/>
          <p:cNvSpPr/>
          <p:nvPr/>
        </p:nvSpPr>
        <p:spPr>
          <a:xfrm>
            <a:off x="6613450" y="1723256"/>
            <a:ext cx="9649" cy="51904"/>
          </a:xfrm>
          <a:custGeom>
            <a:avLst/>
            <a:gdLst/>
            <a:ahLst/>
            <a:cxnLst/>
            <a:rect l="l" t="t" r="r" b="b"/>
            <a:pathLst>
              <a:path w="9649" h="51904">
                <a:moveTo>
                  <a:pt x="0" y="51904"/>
                </a:moveTo>
                <a:lnTo>
                  <a:pt x="1275" y="40064"/>
                </a:lnTo>
                <a:lnTo>
                  <a:pt x="4799" y="28093"/>
                </a:lnTo>
                <a:lnTo>
                  <a:pt x="8336" y="15955"/>
                </a:lnTo>
                <a:lnTo>
                  <a:pt x="9649" y="3609"/>
                </a:lnTo>
                <a:lnTo>
                  <a:pt x="92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0" name="object 4570"/>
          <p:cNvSpPr/>
          <p:nvPr/>
        </p:nvSpPr>
        <p:spPr>
          <a:xfrm>
            <a:off x="6585040" y="1768087"/>
            <a:ext cx="17145" cy="10858"/>
          </a:xfrm>
          <a:custGeom>
            <a:avLst/>
            <a:gdLst/>
            <a:ahLst/>
            <a:cxnLst/>
            <a:rect l="l" t="t" r="r" b="b"/>
            <a:pathLst>
              <a:path w="17145" h="10858">
                <a:moveTo>
                  <a:pt x="17144" y="10858"/>
                </a:moveTo>
                <a:lnTo>
                  <a:pt x="8915" y="9448"/>
                </a:lnTo>
                <a:lnTo>
                  <a:pt x="5219" y="495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1" name="object 4571"/>
          <p:cNvSpPr/>
          <p:nvPr/>
        </p:nvSpPr>
        <p:spPr>
          <a:xfrm>
            <a:off x="6881788" y="1555033"/>
            <a:ext cx="46647" cy="47625"/>
          </a:xfrm>
          <a:custGeom>
            <a:avLst/>
            <a:gdLst/>
            <a:ahLst/>
            <a:cxnLst/>
            <a:rect l="l" t="t" r="r" b="b"/>
            <a:pathLst>
              <a:path w="46647" h="47625">
                <a:moveTo>
                  <a:pt x="23723" y="0"/>
                </a:moveTo>
                <a:lnTo>
                  <a:pt x="24091" y="2997"/>
                </a:lnTo>
                <a:lnTo>
                  <a:pt x="23291" y="6375"/>
                </a:lnTo>
                <a:lnTo>
                  <a:pt x="23190" y="9398"/>
                </a:lnTo>
                <a:lnTo>
                  <a:pt x="23139" y="11544"/>
                </a:lnTo>
                <a:lnTo>
                  <a:pt x="23126" y="13665"/>
                </a:lnTo>
                <a:lnTo>
                  <a:pt x="22948" y="15811"/>
                </a:lnTo>
                <a:lnTo>
                  <a:pt x="22847" y="16814"/>
                </a:lnTo>
                <a:lnTo>
                  <a:pt x="22301" y="18389"/>
                </a:lnTo>
                <a:lnTo>
                  <a:pt x="22669" y="19380"/>
                </a:lnTo>
                <a:lnTo>
                  <a:pt x="23342" y="21272"/>
                </a:lnTo>
                <a:lnTo>
                  <a:pt x="25844" y="21259"/>
                </a:lnTo>
                <a:lnTo>
                  <a:pt x="27774" y="21869"/>
                </a:lnTo>
                <a:lnTo>
                  <a:pt x="32575" y="23380"/>
                </a:lnTo>
                <a:lnTo>
                  <a:pt x="41643" y="25273"/>
                </a:lnTo>
                <a:lnTo>
                  <a:pt x="43472" y="30568"/>
                </a:lnTo>
                <a:lnTo>
                  <a:pt x="46647" y="39725"/>
                </a:lnTo>
                <a:lnTo>
                  <a:pt x="36017" y="41960"/>
                </a:lnTo>
                <a:lnTo>
                  <a:pt x="29273" y="44119"/>
                </a:lnTo>
                <a:lnTo>
                  <a:pt x="16906" y="46410"/>
                </a:lnTo>
                <a:lnTo>
                  <a:pt x="4028" y="47293"/>
                </a:lnTo>
                <a:lnTo>
                  <a:pt x="0" y="47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2" name="object 4572"/>
          <p:cNvSpPr/>
          <p:nvPr/>
        </p:nvSpPr>
        <p:spPr>
          <a:xfrm>
            <a:off x="6931813" y="1557788"/>
            <a:ext cx="40589" cy="6654"/>
          </a:xfrm>
          <a:custGeom>
            <a:avLst/>
            <a:gdLst/>
            <a:ahLst/>
            <a:cxnLst/>
            <a:rect l="l" t="t" r="r" b="b"/>
            <a:pathLst>
              <a:path w="40589" h="6654">
                <a:moveTo>
                  <a:pt x="40589" y="0"/>
                </a:moveTo>
                <a:lnTo>
                  <a:pt x="28151" y="1541"/>
                </a:lnTo>
                <a:lnTo>
                  <a:pt x="14988" y="3525"/>
                </a:lnTo>
                <a:lnTo>
                  <a:pt x="11836" y="4025"/>
                </a:lnTo>
                <a:lnTo>
                  <a:pt x="9169" y="4470"/>
                </a:lnTo>
                <a:lnTo>
                  <a:pt x="6718" y="5473"/>
                </a:lnTo>
                <a:lnTo>
                  <a:pt x="4089" y="6019"/>
                </a:lnTo>
                <a:lnTo>
                  <a:pt x="2730" y="6311"/>
                </a:lnTo>
                <a:lnTo>
                  <a:pt x="1320" y="6184"/>
                </a:lnTo>
                <a:lnTo>
                  <a:pt x="0" y="66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3" name="object 4573"/>
          <p:cNvSpPr/>
          <p:nvPr/>
        </p:nvSpPr>
        <p:spPr>
          <a:xfrm>
            <a:off x="6942963" y="1578566"/>
            <a:ext cx="38100" cy="5575"/>
          </a:xfrm>
          <a:custGeom>
            <a:avLst/>
            <a:gdLst/>
            <a:ahLst/>
            <a:cxnLst/>
            <a:rect l="l" t="t" r="r" b="b"/>
            <a:pathLst>
              <a:path w="38100" h="5575">
                <a:moveTo>
                  <a:pt x="38100" y="0"/>
                </a:moveTo>
                <a:lnTo>
                  <a:pt x="25516" y="1475"/>
                </a:lnTo>
                <a:lnTo>
                  <a:pt x="12789" y="3231"/>
                </a:lnTo>
                <a:lnTo>
                  <a:pt x="11849" y="3365"/>
                </a:lnTo>
                <a:lnTo>
                  <a:pt x="7924" y="3924"/>
                </a:lnTo>
                <a:lnTo>
                  <a:pt x="3924" y="5359"/>
                </a:lnTo>
                <a:lnTo>
                  <a:pt x="0" y="55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4" name="object 4574"/>
          <p:cNvSpPr/>
          <p:nvPr/>
        </p:nvSpPr>
        <p:spPr>
          <a:xfrm>
            <a:off x="6936322" y="1601133"/>
            <a:ext cx="33121" cy="3378"/>
          </a:xfrm>
          <a:custGeom>
            <a:avLst/>
            <a:gdLst/>
            <a:ahLst/>
            <a:cxnLst/>
            <a:rect l="l" t="t" r="r" b="b"/>
            <a:pathLst>
              <a:path w="33121" h="3378">
                <a:moveTo>
                  <a:pt x="33121" y="0"/>
                </a:moveTo>
                <a:lnTo>
                  <a:pt x="20441" y="716"/>
                </a:lnTo>
                <a:lnTo>
                  <a:pt x="7741" y="1821"/>
                </a:lnTo>
                <a:lnTo>
                  <a:pt x="7581" y="1854"/>
                </a:lnTo>
                <a:lnTo>
                  <a:pt x="5156" y="2374"/>
                </a:lnTo>
                <a:lnTo>
                  <a:pt x="2197" y="2476"/>
                </a:lnTo>
                <a:lnTo>
                  <a:pt x="0" y="33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5" name="object 4575"/>
          <p:cNvSpPr/>
          <p:nvPr/>
        </p:nvSpPr>
        <p:spPr>
          <a:xfrm>
            <a:off x="6510770" y="1599000"/>
            <a:ext cx="39687" cy="31051"/>
          </a:xfrm>
          <a:custGeom>
            <a:avLst/>
            <a:gdLst/>
            <a:ahLst/>
            <a:cxnLst/>
            <a:rect l="l" t="t" r="r" b="b"/>
            <a:pathLst>
              <a:path w="39687" h="31051">
                <a:moveTo>
                  <a:pt x="39687" y="31051"/>
                </a:moveTo>
                <a:lnTo>
                  <a:pt x="27571" y="24557"/>
                </a:lnTo>
                <a:lnTo>
                  <a:pt x="17803" y="18015"/>
                </a:lnTo>
                <a:lnTo>
                  <a:pt x="15875" y="16573"/>
                </a:lnTo>
                <a:lnTo>
                  <a:pt x="10858" y="12776"/>
                </a:lnTo>
                <a:lnTo>
                  <a:pt x="4229" y="41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6" name="object 4576"/>
          <p:cNvSpPr/>
          <p:nvPr/>
        </p:nvSpPr>
        <p:spPr>
          <a:xfrm>
            <a:off x="6518161" y="1631600"/>
            <a:ext cx="19989" cy="27330"/>
          </a:xfrm>
          <a:custGeom>
            <a:avLst/>
            <a:gdLst/>
            <a:ahLst/>
            <a:cxnLst/>
            <a:rect l="l" t="t" r="r" b="b"/>
            <a:pathLst>
              <a:path w="19989" h="27330">
                <a:moveTo>
                  <a:pt x="19989" y="0"/>
                </a:moveTo>
                <a:lnTo>
                  <a:pt x="14808" y="5003"/>
                </a:lnTo>
                <a:lnTo>
                  <a:pt x="11417" y="11658"/>
                </a:lnTo>
                <a:lnTo>
                  <a:pt x="7543" y="17640"/>
                </a:lnTo>
                <a:lnTo>
                  <a:pt x="5588" y="20675"/>
                </a:lnTo>
                <a:lnTo>
                  <a:pt x="3048" y="25895"/>
                </a:lnTo>
                <a:lnTo>
                  <a:pt x="0" y="273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7" name="object 4577"/>
          <p:cNvSpPr/>
          <p:nvPr/>
        </p:nvSpPr>
        <p:spPr>
          <a:xfrm>
            <a:off x="6448615" y="1552239"/>
            <a:ext cx="11836" cy="18313"/>
          </a:xfrm>
          <a:custGeom>
            <a:avLst/>
            <a:gdLst/>
            <a:ahLst/>
            <a:cxnLst/>
            <a:rect l="l" t="t" r="r" b="b"/>
            <a:pathLst>
              <a:path w="11836" h="18313">
                <a:moveTo>
                  <a:pt x="2679" y="1104"/>
                </a:moveTo>
                <a:lnTo>
                  <a:pt x="1714" y="571"/>
                </a:lnTo>
                <a:lnTo>
                  <a:pt x="1181" y="0"/>
                </a:lnTo>
                <a:lnTo>
                  <a:pt x="0" y="1054"/>
                </a:lnTo>
                <a:lnTo>
                  <a:pt x="1955" y="8394"/>
                </a:lnTo>
                <a:lnTo>
                  <a:pt x="6832" y="13157"/>
                </a:lnTo>
                <a:lnTo>
                  <a:pt x="11836" y="183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8" name="object 4578"/>
          <p:cNvSpPr/>
          <p:nvPr/>
        </p:nvSpPr>
        <p:spPr>
          <a:xfrm>
            <a:off x="6558813" y="1504397"/>
            <a:ext cx="37260" cy="71158"/>
          </a:xfrm>
          <a:custGeom>
            <a:avLst/>
            <a:gdLst/>
            <a:ahLst/>
            <a:cxnLst/>
            <a:rect l="l" t="t" r="r" b="b"/>
            <a:pathLst>
              <a:path w="37260" h="71158">
                <a:moveTo>
                  <a:pt x="31076" y="393"/>
                </a:moveTo>
                <a:lnTo>
                  <a:pt x="27139" y="0"/>
                </a:lnTo>
                <a:lnTo>
                  <a:pt x="13957" y="6819"/>
                </a:lnTo>
                <a:lnTo>
                  <a:pt x="12623" y="9550"/>
                </a:lnTo>
                <a:lnTo>
                  <a:pt x="16964" y="21358"/>
                </a:lnTo>
                <a:lnTo>
                  <a:pt x="24701" y="31868"/>
                </a:lnTo>
                <a:lnTo>
                  <a:pt x="25603" y="33337"/>
                </a:lnTo>
                <a:lnTo>
                  <a:pt x="32306" y="44570"/>
                </a:lnTo>
                <a:lnTo>
                  <a:pt x="37260" y="56029"/>
                </a:lnTo>
                <a:lnTo>
                  <a:pt x="36766" y="59905"/>
                </a:lnTo>
                <a:lnTo>
                  <a:pt x="25369" y="63317"/>
                </a:lnTo>
                <a:lnTo>
                  <a:pt x="13155" y="65729"/>
                </a:lnTo>
                <a:lnTo>
                  <a:pt x="11366" y="66738"/>
                </a:lnTo>
                <a:lnTo>
                  <a:pt x="5079" y="71158"/>
                </a:lnTo>
                <a:lnTo>
                  <a:pt x="0" y="65277"/>
                </a:lnTo>
                <a:lnTo>
                  <a:pt x="723" y="587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9" name="object 4579"/>
          <p:cNvSpPr/>
          <p:nvPr/>
        </p:nvSpPr>
        <p:spPr>
          <a:xfrm>
            <a:off x="6520827" y="1515476"/>
            <a:ext cx="31038" cy="9813"/>
          </a:xfrm>
          <a:custGeom>
            <a:avLst/>
            <a:gdLst/>
            <a:ahLst/>
            <a:cxnLst/>
            <a:rect l="l" t="t" r="r" b="b"/>
            <a:pathLst>
              <a:path w="31038" h="9813">
                <a:moveTo>
                  <a:pt x="31038" y="2549"/>
                </a:moveTo>
                <a:lnTo>
                  <a:pt x="19615" y="0"/>
                </a:lnTo>
                <a:lnTo>
                  <a:pt x="9176" y="3400"/>
                </a:lnTo>
                <a:lnTo>
                  <a:pt x="0" y="98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0" name="object 4580"/>
          <p:cNvSpPr/>
          <p:nvPr/>
        </p:nvSpPr>
        <p:spPr>
          <a:xfrm>
            <a:off x="6535463" y="1533240"/>
            <a:ext cx="11424" cy="10017"/>
          </a:xfrm>
          <a:custGeom>
            <a:avLst/>
            <a:gdLst/>
            <a:ahLst/>
            <a:cxnLst/>
            <a:rect l="l" t="t" r="r" b="b"/>
            <a:pathLst>
              <a:path w="11424" h="10017">
                <a:moveTo>
                  <a:pt x="2369" y="0"/>
                </a:moveTo>
                <a:lnTo>
                  <a:pt x="0" y="6010"/>
                </a:lnTo>
                <a:lnTo>
                  <a:pt x="4275" y="10017"/>
                </a:lnTo>
                <a:lnTo>
                  <a:pt x="11025" y="4837"/>
                </a:lnTo>
                <a:lnTo>
                  <a:pt x="11424" y="40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1" name="object 4581"/>
          <p:cNvSpPr/>
          <p:nvPr/>
        </p:nvSpPr>
        <p:spPr>
          <a:xfrm>
            <a:off x="6582778" y="1518482"/>
            <a:ext cx="8750" cy="7467"/>
          </a:xfrm>
          <a:custGeom>
            <a:avLst/>
            <a:gdLst/>
            <a:ahLst/>
            <a:cxnLst/>
            <a:rect l="l" t="t" r="r" b="b"/>
            <a:pathLst>
              <a:path w="8750" h="7467">
                <a:moveTo>
                  <a:pt x="0" y="0"/>
                </a:moveTo>
                <a:lnTo>
                  <a:pt x="469" y="3886"/>
                </a:lnTo>
                <a:lnTo>
                  <a:pt x="4927" y="7467"/>
                </a:lnTo>
                <a:lnTo>
                  <a:pt x="8750" y="6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2" name="object 4582"/>
          <p:cNvSpPr/>
          <p:nvPr/>
        </p:nvSpPr>
        <p:spPr>
          <a:xfrm>
            <a:off x="6565799" y="1582020"/>
            <a:ext cx="23939" cy="20637"/>
          </a:xfrm>
          <a:custGeom>
            <a:avLst/>
            <a:gdLst/>
            <a:ahLst/>
            <a:cxnLst/>
            <a:rect l="l" t="t" r="r" b="b"/>
            <a:pathLst>
              <a:path w="23939" h="20637">
                <a:moveTo>
                  <a:pt x="11836" y="20421"/>
                </a:moveTo>
                <a:lnTo>
                  <a:pt x="18529" y="16789"/>
                </a:lnTo>
                <a:lnTo>
                  <a:pt x="23939" y="7378"/>
                </a:lnTo>
                <a:lnTo>
                  <a:pt x="21031" y="0"/>
                </a:lnTo>
                <a:lnTo>
                  <a:pt x="16192" y="901"/>
                </a:lnTo>
                <a:lnTo>
                  <a:pt x="4025" y="3619"/>
                </a:lnTo>
                <a:lnTo>
                  <a:pt x="0" y="7632"/>
                </a:lnTo>
                <a:lnTo>
                  <a:pt x="1133" y="15193"/>
                </a:lnTo>
                <a:lnTo>
                  <a:pt x="10432" y="20190"/>
                </a:lnTo>
                <a:lnTo>
                  <a:pt x="11366" y="20637"/>
                </a:lnTo>
                <a:lnTo>
                  <a:pt x="11836" y="204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3" name="object 4583"/>
          <p:cNvSpPr/>
          <p:nvPr/>
        </p:nvSpPr>
        <p:spPr>
          <a:xfrm>
            <a:off x="6378807" y="1498980"/>
            <a:ext cx="45593" cy="51701"/>
          </a:xfrm>
          <a:custGeom>
            <a:avLst/>
            <a:gdLst/>
            <a:ahLst/>
            <a:cxnLst/>
            <a:rect l="l" t="t" r="r" b="b"/>
            <a:pathLst>
              <a:path w="45592" h="51701">
                <a:moveTo>
                  <a:pt x="5676" y="25755"/>
                </a:moveTo>
                <a:lnTo>
                  <a:pt x="1206" y="29210"/>
                </a:lnTo>
                <a:lnTo>
                  <a:pt x="0" y="31877"/>
                </a:lnTo>
                <a:lnTo>
                  <a:pt x="4825" y="39966"/>
                </a:lnTo>
                <a:lnTo>
                  <a:pt x="6007" y="42189"/>
                </a:lnTo>
                <a:lnTo>
                  <a:pt x="7581" y="45173"/>
                </a:lnTo>
                <a:lnTo>
                  <a:pt x="10629" y="48793"/>
                </a:lnTo>
                <a:lnTo>
                  <a:pt x="12268" y="51701"/>
                </a:lnTo>
                <a:lnTo>
                  <a:pt x="18008" y="46164"/>
                </a:lnTo>
                <a:lnTo>
                  <a:pt x="23037" y="37858"/>
                </a:lnTo>
                <a:lnTo>
                  <a:pt x="26263" y="30746"/>
                </a:lnTo>
                <a:lnTo>
                  <a:pt x="29197" y="24307"/>
                </a:lnTo>
                <a:lnTo>
                  <a:pt x="33426" y="19735"/>
                </a:lnTo>
                <a:lnTo>
                  <a:pt x="37185" y="13995"/>
                </a:lnTo>
                <a:lnTo>
                  <a:pt x="39814" y="9994"/>
                </a:lnTo>
                <a:lnTo>
                  <a:pt x="43065" y="4051"/>
                </a:lnTo>
                <a:lnTo>
                  <a:pt x="45592" y="0"/>
                </a:lnTo>
                <a:lnTo>
                  <a:pt x="22631" y="2527"/>
                </a:lnTo>
                <a:lnTo>
                  <a:pt x="18541" y="4610"/>
                </a:lnTo>
                <a:lnTo>
                  <a:pt x="16065" y="12661"/>
                </a:lnTo>
                <a:lnTo>
                  <a:pt x="13779" y="16370"/>
                </a:lnTo>
                <a:lnTo>
                  <a:pt x="11531" y="20091"/>
                </a:lnTo>
                <a:lnTo>
                  <a:pt x="8661" y="22758"/>
                </a:lnTo>
                <a:lnTo>
                  <a:pt x="5676" y="257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4" name="object 4584"/>
          <p:cNvSpPr/>
          <p:nvPr/>
        </p:nvSpPr>
        <p:spPr>
          <a:xfrm>
            <a:off x="6378807" y="1498980"/>
            <a:ext cx="45593" cy="51701"/>
          </a:xfrm>
          <a:custGeom>
            <a:avLst/>
            <a:gdLst/>
            <a:ahLst/>
            <a:cxnLst/>
            <a:rect l="l" t="t" r="r" b="b"/>
            <a:pathLst>
              <a:path w="45592" h="51701">
                <a:moveTo>
                  <a:pt x="22631" y="2527"/>
                </a:moveTo>
                <a:lnTo>
                  <a:pt x="18541" y="4610"/>
                </a:lnTo>
                <a:lnTo>
                  <a:pt x="16065" y="12661"/>
                </a:lnTo>
                <a:lnTo>
                  <a:pt x="13779" y="16370"/>
                </a:lnTo>
                <a:lnTo>
                  <a:pt x="11531" y="20091"/>
                </a:lnTo>
                <a:lnTo>
                  <a:pt x="8661" y="22758"/>
                </a:lnTo>
                <a:lnTo>
                  <a:pt x="5676" y="25755"/>
                </a:lnTo>
                <a:lnTo>
                  <a:pt x="4965" y="26466"/>
                </a:lnTo>
                <a:lnTo>
                  <a:pt x="4279" y="27292"/>
                </a:lnTo>
                <a:lnTo>
                  <a:pt x="3606" y="27965"/>
                </a:lnTo>
                <a:lnTo>
                  <a:pt x="3263" y="28295"/>
                </a:lnTo>
                <a:lnTo>
                  <a:pt x="1206" y="29210"/>
                </a:lnTo>
                <a:lnTo>
                  <a:pt x="927" y="29819"/>
                </a:lnTo>
                <a:lnTo>
                  <a:pt x="0" y="31877"/>
                </a:lnTo>
                <a:lnTo>
                  <a:pt x="4825" y="39966"/>
                </a:lnTo>
                <a:lnTo>
                  <a:pt x="6007" y="42189"/>
                </a:lnTo>
                <a:lnTo>
                  <a:pt x="7581" y="45173"/>
                </a:lnTo>
                <a:lnTo>
                  <a:pt x="10629" y="48793"/>
                </a:lnTo>
                <a:lnTo>
                  <a:pt x="12268" y="51701"/>
                </a:lnTo>
                <a:lnTo>
                  <a:pt x="18008" y="46164"/>
                </a:lnTo>
                <a:lnTo>
                  <a:pt x="23037" y="37858"/>
                </a:lnTo>
                <a:lnTo>
                  <a:pt x="26263" y="30746"/>
                </a:lnTo>
                <a:lnTo>
                  <a:pt x="29197" y="24307"/>
                </a:lnTo>
                <a:lnTo>
                  <a:pt x="33426" y="19735"/>
                </a:lnTo>
                <a:lnTo>
                  <a:pt x="37185" y="13995"/>
                </a:lnTo>
                <a:lnTo>
                  <a:pt x="39814" y="9994"/>
                </a:lnTo>
                <a:lnTo>
                  <a:pt x="43065" y="4051"/>
                </a:lnTo>
                <a:lnTo>
                  <a:pt x="455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5" name="object 4585"/>
          <p:cNvSpPr/>
          <p:nvPr/>
        </p:nvSpPr>
        <p:spPr>
          <a:xfrm>
            <a:off x="6351282" y="1338566"/>
            <a:ext cx="260764" cy="169900"/>
          </a:xfrm>
          <a:custGeom>
            <a:avLst/>
            <a:gdLst/>
            <a:ahLst/>
            <a:cxnLst/>
            <a:rect l="l" t="t" r="r" b="b"/>
            <a:pathLst>
              <a:path w="260764" h="169900">
                <a:moveTo>
                  <a:pt x="330" y="143165"/>
                </a:moveTo>
                <a:lnTo>
                  <a:pt x="6806" y="152464"/>
                </a:lnTo>
                <a:lnTo>
                  <a:pt x="10840" y="155994"/>
                </a:lnTo>
                <a:lnTo>
                  <a:pt x="21063" y="162659"/>
                </a:lnTo>
                <a:lnTo>
                  <a:pt x="32819" y="167649"/>
                </a:lnTo>
                <a:lnTo>
                  <a:pt x="45429" y="169900"/>
                </a:lnTo>
                <a:lnTo>
                  <a:pt x="51798" y="169671"/>
                </a:lnTo>
                <a:lnTo>
                  <a:pt x="70530" y="167574"/>
                </a:lnTo>
                <a:lnTo>
                  <a:pt x="84359" y="166113"/>
                </a:lnTo>
                <a:lnTo>
                  <a:pt x="89834" y="165557"/>
                </a:lnTo>
                <a:lnTo>
                  <a:pt x="103762" y="163740"/>
                </a:lnTo>
                <a:lnTo>
                  <a:pt x="113645" y="162349"/>
                </a:lnTo>
                <a:lnTo>
                  <a:pt x="124134" y="160685"/>
                </a:lnTo>
                <a:lnTo>
                  <a:pt x="139878" y="158049"/>
                </a:lnTo>
                <a:lnTo>
                  <a:pt x="140393" y="157962"/>
                </a:lnTo>
                <a:lnTo>
                  <a:pt x="145610" y="158694"/>
                </a:lnTo>
                <a:lnTo>
                  <a:pt x="152148" y="161325"/>
                </a:lnTo>
                <a:lnTo>
                  <a:pt x="160691" y="164091"/>
                </a:lnTo>
                <a:lnTo>
                  <a:pt x="171925" y="165227"/>
                </a:lnTo>
                <a:lnTo>
                  <a:pt x="186533" y="162968"/>
                </a:lnTo>
                <a:lnTo>
                  <a:pt x="203283" y="156502"/>
                </a:lnTo>
                <a:lnTo>
                  <a:pt x="213242" y="151788"/>
                </a:lnTo>
                <a:lnTo>
                  <a:pt x="226461" y="145418"/>
                </a:lnTo>
                <a:lnTo>
                  <a:pt x="239021" y="138787"/>
                </a:lnTo>
                <a:lnTo>
                  <a:pt x="245816" y="134353"/>
                </a:lnTo>
                <a:lnTo>
                  <a:pt x="254660" y="125368"/>
                </a:lnTo>
                <a:lnTo>
                  <a:pt x="260457" y="113688"/>
                </a:lnTo>
                <a:lnTo>
                  <a:pt x="260764" y="109245"/>
                </a:lnTo>
                <a:lnTo>
                  <a:pt x="260179" y="101549"/>
                </a:lnTo>
                <a:lnTo>
                  <a:pt x="256268" y="95757"/>
                </a:lnTo>
                <a:lnTo>
                  <a:pt x="250058" y="91986"/>
                </a:lnTo>
                <a:lnTo>
                  <a:pt x="241980" y="87071"/>
                </a:lnTo>
                <a:lnTo>
                  <a:pt x="236354" y="84493"/>
                </a:lnTo>
                <a:lnTo>
                  <a:pt x="231763" y="74729"/>
                </a:lnTo>
                <a:lnTo>
                  <a:pt x="224256" y="63168"/>
                </a:lnTo>
                <a:lnTo>
                  <a:pt x="215029" y="51197"/>
                </a:lnTo>
                <a:lnTo>
                  <a:pt x="205280" y="40203"/>
                </a:lnTo>
                <a:lnTo>
                  <a:pt x="196204" y="31572"/>
                </a:lnTo>
                <a:lnTo>
                  <a:pt x="190444" y="27419"/>
                </a:lnTo>
                <a:lnTo>
                  <a:pt x="174915" y="21127"/>
                </a:lnTo>
                <a:lnTo>
                  <a:pt x="160252" y="17549"/>
                </a:lnTo>
                <a:lnTo>
                  <a:pt x="153322" y="16357"/>
                </a:lnTo>
                <a:lnTo>
                  <a:pt x="139669" y="6349"/>
                </a:lnTo>
                <a:lnTo>
                  <a:pt x="118168" y="253"/>
                </a:lnTo>
                <a:lnTo>
                  <a:pt x="112517" y="825"/>
                </a:lnTo>
                <a:lnTo>
                  <a:pt x="105925" y="0"/>
                </a:lnTo>
                <a:lnTo>
                  <a:pt x="93150" y="155"/>
                </a:lnTo>
                <a:lnTo>
                  <a:pt x="81648" y="3315"/>
                </a:lnTo>
                <a:lnTo>
                  <a:pt x="70273" y="8321"/>
                </a:lnTo>
                <a:lnTo>
                  <a:pt x="63215" y="11645"/>
                </a:lnTo>
                <a:lnTo>
                  <a:pt x="52562" y="18687"/>
                </a:lnTo>
                <a:lnTo>
                  <a:pt x="42774" y="26553"/>
                </a:lnTo>
                <a:lnTo>
                  <a:pt x="41219" y="27571"/>
                </a:lnTo>
                <a:lnTo>
                  <a:pt x="37523" y="29908"/>
                </a:lnTo>
                <a:lnTo>
                  <a:pt x="29014" y="40208"/>
                </a:lnTo>
                <a:lnTo>
                  <a:pt x="27439" y="43992"/>
                </a:lnTo>
                <a:lnTo>
                  <a:pt x="25395" y="48856"/>
                </a:lnTo>
                <a:lnTo>
                  <a:pt x="20670" y="52908"/>
                </a:lnTo>
                <a:lnTo>
                  <a:pt x="19108" y="58229"/>
                </a:lnTo>
                <a:lnTo>
                  <a:pt x="15724" y="70617"/>
                </a:lnTo>
                <a:lnTo>
                  <a:pt x="13255" y="83025"/>
                </a:lnTo>
                <a:lnTo>
                  <a:pt x="12542" y="90106"/>
                </a:lnTo>
                <a:lnTo>
                  <a:pt x="13683" y="101796"/>
                </a:lnTo>
                <a:lnTo>
                  <a:pt x="14492" y="115805"/>
                </a:lnTo>
                <a:lnTo>
                  <a:pt x="9884" y="124675"/>
                </a:lnTo>
                <a:lnTo>
                  <a:pt x="7792" y="126212"/>
                </a:lnTo>
                <a:lnTo>
                  <a:pt x="0" y="133917"/>
                </a:lnTo>
                <a:lnTo>
                  <a:pt x="330" y="1431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6" name="object 4586"/>
          <p:cNvSpPr/>
          <p:nvPr/>
        </p:nvSpPr>
        <p:spPr>
          <a:xfrm>
            <a:off x="6351282" y="1338566"/>
            <a:ext cx="260764" cy="169900"/>
          </a:xfrm>
          <a:custGeom>
            <a:avLst/>
            <a:gdLst/>
            <a:ahLst/>
            <a:cxnLst/>
            <a:rect l="l" t="t" r="r" b="b"/>
            <a:pathLst>
              <a:path w="260764" h="169900">
                <a:moveTo>
                  <a:pt x="7792" y="126212"/>
                </a:moveTo>
                <a:lnTo>
                  <a:pt x="0" y="133917"/>
                </a:lnTo>
                <a:lnTo>
                  <a:pt x="330" y="143165"/>
                </a:lnTo>
                <a:lnTo>
                  <a:pt x="6806" y="152464"/>
                </a:lnTo>
                <a:lnTo>
                  <a:pt x="10840" y="155994"/>
                </a:lnTo>
                <a:lnTo>
                  <a:pt x="21063" y="162659"/>
                </a:lnTo>
                <a:lnTo>
                  <a:pt x="32819" y="167649"/>
                </a:lnTo>
                <a:lnTo>
                  <a:pt x="45429" y="169900"/>
                </a:lnTo>
                <a:lnTo>
                  <a:pt x="51798" y="169671"/>
                </a:lnTo>
                <a:lnTo>
                  <a:pt x="70530" y="167574"/>
                </a:lnTo>
                <a:lnTo>
                  <a:pt x="84359" y="166113"/>
                </a:lnTo>
                <a:lnTo>
                  <a:pt x="89834" y="165557"/>
                </a:lnTo>
                <a:lnTo>
                  <a:pt x="103762" y="163740"/>
                </a:lnTo>
                <a:lnTo>
                  <a:pt x="113645" y="162349"/>
                </a:lnTo>
                <a:lnTo>
                  <a:pt x="124134" y="160685"/>
                </a:lnTo>
                <a:lnTo>
                  <a:pt x="139878" y="158049"/>
                </a:lnTo>
                <a:lnTo>
                  <a:pt x="140393" y="157962"/>
                </a:lnTo>
                <a:lnTo>
                  <a:pt x="145610" y="158694"/>
                </a:lnTo>
                <a:lnTo>
                  <a:pt x="152148" y="161325"/>
                </a:lnTo>
                <a:lnTo>
                  <a:pt x="160691" y="164091"/>
                </a:lnTo>
                <a:lnTo>
                  <a:pt x="171925" y="165227"/>
                </a:lnTo>
                <a:lnTo>
                  <a:pt x="186533" y="162968"/>
                </a:lnTo>
                <a:lnTo>
                  <a:pt x="203283" y="156502"/>
                </a:lnTo>
                <a:lnTo>
                  <a:pt x="213242" y="151788"/>
                </a:lnTo>
                <a:lnTo>
                  <a:pt x="226461" y="145418"/>
                </a:lnTo>
                <a:lnTo>
                  <a:pt x="239021" y="138787"/>
                </a:lnTo>
                <a:lnTo>
                  <a:pt x="245816" y="134353"/>
                </a:lnTo>
                <a:lnTo>
                  <a:pt x="254660" y="125368"/>
                </a:lnTo>
                <a:lnTo>
                  <a:pt x="260457" y="113688"/>
                </a:lnTo>
                <a:lnTo>
                  <a:pt x="260764" y="109245"/>
                </a:lnTo>
                <a:lnTo>
                  <a:pt x="260179" y="101549"/>
                </a:lnTo>
                <a:lnTo>
                  <a:pt x="256268" y="95757"/>
                </a:lnTo>
                <a:lnTo>
                  <a:pt x="250058" y="91986"/>
                </a:lnTo>
                <a:lnTo>
                  <a:pt x="241980" y="87071"/>
                </a:lnTo>
                <a:lnTo>
                  <a:pt x="236354" y="84493"/>
                </a:lnTo>
                <a:lnTo>
                  <a:pt x="231763" y="74729"/>
                </a:lnTo>
                <a:lnTo>
                  <a:pt x="224256" y="63168"/>
                </a:lnTo>
                <a:lnTo>
                  <a:pt x="215029" y="51197"/>
                </a:lnTo>
                <a:lnTo>
                  <a:pt x="205280" y="40203"/>
                </a:lnTo>
                <a:lnTo>
                  <a:pt x="196204" y="31572"/>
                </a:lnTo>
                <a:lnTo>
                  <a:pt x="190444" y="27419"/>
                </a:lnTo>
                <a:lnTo>
                  <a:pt x="174915" y="21127"/>
                </a:lnTo>
                <a:lnTo>
                  <a:pt x="160252" y="17549"/>
                </a:lnTo>
                <a:lnTo>
                  <a:pt x="153322" y="16357"/>
                </a:lnTo>
                <a:lnTo>
                  <a:pt x="139669" y="6349"/>
                </a:lnTo>
                <a:lnTo>
                  <a:pt x="118168" y="253"/>
                </a:lnTo>
                <a:lnTo>
                  <a:pt x="112517" y="825"/>
                </a:lnTo>
                <a:lnTo>
                  <a:pt x="105925" y="0"/>
                </a:lnTo>
                <a:lnTo>
                  <a:pt x="93150" y="155"/>
                </a:lnTo>
                <a:lnTo>
                  <a:pt x="81648" y="3315"/>
                </a:lnTo>
                <a:lnTo>
                  <a:pt x="70273" y="8321"/>
                </a:lnTo>
                <a:lnTo>
                  <a:pt x="63215" y="11645"/>
                </a:lnTo>
                <a:lnTo>
                  <a:pt x="52562" y="18687"/>
                </a:lnTo>
                <a:lnTo>
                  <a:pt x="42774" y="26553"/>
                </a:lnTo>
                <a:lnTo>
                  <a:pt x="41219" y="27571"/>
                </a:lnTo>
                <a:lnTo>
                  <a:pt x="37523" y="29908"/>
                </a:lnTo>
                <a:lnTo>
                  <a:pt x="29014" y="40208"/>
                </a:lnTo>
                <a:lnTo>
                  <a:pt x="27439" y="43992"/>
                </a:lnTo>
                <a:lnTo>
                  <a:pt x="25395" y="48856"/>
                </a:lnTo>
                <a:lnTo>
                  <a:pt x="20670" y="52908"/>
                </a:lnTo>
                <a:lnTo>
                  <a:pt x="19108" y="58229"/>
                </a:lnTo>
                <a:lnTo>
                  <a:pt x="15724" y="70617"/>
                </a:lnTo>
                <a:lnTo>
                  <a:pt x="13255" y="83025"/>
                </a:lnTo>
                <a:lnTo>
                  <a:pt x="12542" y="90106"/>
                </a:lnTo>
                <a:lnTo>
                  <a:pt x="13683" y="101796"/>
                </a:lnTo>
                <a:lnTo>
                  <a:pt x="14492" y="115805"/>
                </a:lnTo>
                <a:lnTo>
                  <a:pt x="9884" y="124675"/>
                </a:lnTo>
                <a:lnTo>
                  <a:pt x="9558" y="124802"/>
                </a:lnTo>
                <a:lnTo>
                  <a:pt x="7792" y="1262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7" name="object 4587"/>
          <p:cNvSpPr/>
          <p:nvPr/>
        </p:nvSpPr>
        <p:spPr>
          <a:xfrm>
            <a:off x="6378723" y="1366964"/>
            <a:ext cx="138747" cy="79527"/>
          </a:xfrm>
          <a:custGeom>
            <a:avLst/>
            <a:gdLst/>
            <a:ahLst/>
            <a:cxnLst/>
            <a:rect l="l" t="t" r="r" b="b"/>
            <a:pathLst>
              <a:path w="138747" h="79527">
                <a:moveTo>
                  <a:pt x="0" y="15595"/>
                </a:moveTo>
                <a:lnTo>
                  <a:pt x="965" y="12611"/>
                </a:lnTo>
                <a:lnTo>
                  <a:pt x="4660" y="8432"/>
                </a:lnTo>
                <a:lnTo>
                  <a:pt x="7442" y="7238"/>
                </a:lnTo>
                <a:lnTo>
                  <a:pt x="9093" y="6540"/>
                </a:lnTo>
                <a:lnTo>
                  <a:pt x="14490" y="3619"/>
                </a:lnTo>
                <a:lnTo>
                  <a:pt x="16408" y="3238"/>
                </a:lnTo>
                <a:lnTo>
                  <a:pt x="19291" y="2654"/>
                </a:lnTo>
                <a:lnTo>
                  <a:pt x="23825" y="2209"/>
                </a:lnTo>
                <a:lnTo>
                  <a:pt x="26923" y="1536"/>
                </a:lnTo>
                <a:lnTo>
                  <a:pt x="32346" y="330"/>
                </a:lnTo>
                <a:lnTo>
                  <a:pt x="36144" y="0"/>
                </a:lnTo>
                <a:lnTo>
                  <a:pt x="41300" y="1155"/>
                </a:lnTo>
                <a:lnTo>
                  <a:pt x="53463" y="4525"/>
                </a:lnTo>
                <a:lnTo>
                  <a:pt x="65542" y="8745"/>
                </a:lnTo>
                <a:lnTo>
                  <a:pt x="78141" y="14805"/>
                </a:lnTo>
                <a:lnTo>
                  <a:pt x="88928" y="22311"/>
                </a:lnTo>
                <a:lnTo>
                  <a:pt x="96392" y="28689"/>
                </a:lnTo>
                <a:lnTo>
                  <a:pt x="102476" y="34340"/>
                </a:lnTo>
                <a:lnTo>
                  <a:pt x="108178" y="40284"/>
                </a:lnTo>
                <a:lnTo>
                  <a:pt x="113931" y="46177"/>
                </a:lnTo>
                <a:lnTo>
                  <a:pt x="122522" y="55556"/>
                </a:lnTo>
                <a:lnTo>
                  <a:pt x="130362" y="65621"/>
                </a:lnTo>
                <a:lnTo>
                  <a:pt x="137128" y="76434"/>
                </a:lnTo>
                <a:lnTo>
                  <a:pt x="138747" y="795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8" name="object 4588"/>
          <p:cNvSpPr/>
          <p:nvPr/>
        </p:nvSpPr>
        <p:spPr>
          <a:xfrm>
            <a:off x="6477058" y="1340458"/>
            <a:ext cx="84404" cy="71462"/>
          </a:xfrm>
          <a:custGeom>
            <a:avLst/>
            <a:gdLst/>
            <a:ahLst/>
            <a:cxnLst/>
            <a:rect l="l" t="t" r="r" b="b"/>
            <a:pathLst>
              <a:path w="84404" h="71462">
                <a:moveTo>
                  <a:pt x="0" y="0"/>
                </a:moveTo>
                <a:lnTo>
                  <a:pt x="11992" y="5599"/>
                </a:lnTo>
                <a:lnTo>
                  <a:pt x="23308" y="11043"/>
                </a:lnTo>
                <a:lnTo>
                  <a:pt x="34034" y="16944"/>
                </a:lnTo>
                <a:lnTo>
                  <a:pt x="44255" y="23913"/>
                </a:lnTo>
                <a:lnTo>
                  <a:pt x="54055" y="32560"/>
                </a:lnTo>
                <a:lnTo>
                  <a:pt x="58648" y="37503"/>
                </a:lnTo>
                <a:lnTo>
                  <a:pt x="66820" y="47227"/>
                </a:lnTo>
                <a:lnTo>
                  <a:pt x="74611" y="57313"/>
                </a:lnTo>
                <a:lnTo>
                  <a:pt x="81929" y="67702"/>
                </a:lnTo>
                <a:lnTo>
                  <a:pt x="84404" y="714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9" name="object 4589"/>
          <p:cNvSpPr/>
          <p:nvPr/>
        </p:nvSpPr>
        <p:spPr>
          <a:xfrm>
            <a:off x="6359710" y="1464716"/>
            <a:ext cx="17284" cy="15709"/>
          </a:xfrm>
          <a:custGeom>
            <a:avLst/>
            <a:gdLst/>
            <a:ahLst/>
            <a:cxnLst/>
            <a:rect l="l" t="t" r="r" b="b"/>
            <a:pathLst>
              <a:path w="17284" h="15709">
                <a:moveTo>
                  <a:pt x="1536" y="0"/>
                </a:moveTo>
                <a:lnTo>
                  <a:pt x="0" y="7759"/>
                </a:lnTo>
                <a:lnTo>
                  <a:pt x="1536" y="12115"/>
                </a:lnTo>
                <a:lnTo>
                  <a:pt x="17284" y="157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0" name="object 4590"/>
          <p:cNvSpPr/>
          <p:nvPr/>
        </p:nvSpPr>
        <p:spPr>
          <a:xfrm>
            <a:off x="6507513" y="1423060"/>
            <a:ext cx="80124" cy="56375"/>
          </a:xfrm>
          <a:custGeom>
            <a:avLst/>
            <a:gdLst/>
            <a:ahLst/>
            <a:cxnLst/>
            <a:rect l="l" t="t" r="r" b="b"/>
            <a:pathLst>
              <a:path w="80124" h="56375">
                <a:moveTo>
                  <a:pt x="80124" y="0"/>
                </a:moveTo>
                <a:lnTo>
                  <a:pt x="79502" y="749"/>
                </a:lnTo>
                <a:lnTo>
                  <a:pt x="77520" y="10312"/>
                </a:lnTo>
                <a:lnTo>
                  <a:pt x="77012" y="12052"/>
                </a:lnTo>
                <a:lnTo>
                  <a:pt x="76339" y="14427"/>
                </a:lnTo>
                <a:lnTo>
                  <a:pt x="75018" y="16268"/>
                </a:lnTo>
                <a:lnTo>
                  <a:pt x="73850" y="18364"/>
                </a:lnTo>
                <a:lnTo>
                  <a:pt x="71856" y="21869"/>
                </a:lnTo>
                <a:lnTo>
                  <a:pt x="69342" y="24511"/>
                </a:lnTo>
                <a:lnTo>
                  <a:pt x="66929" y="27774"/>
                </a:lnTo>
                <a:lnTo>
                  <a:pt x="63601" y="32169"/>
                </a:lnTo>
                <a:lnTo>
                  <a:pt x="58699" y="34226"/>
                </a:lnTo>
                <a:lnTo>
                  <a:pt x="54089" y="37160"/>
                </a:lnTo>
                <a:lnTo>
                  <a:pt x="42961" y="43277"/>
                </a:lnTo>
                <a:lnTo>
                  <a:pt x="31296" y="48398"/>
                </a:lnTo>
                <a:lnTo>
                  <a:pt x="28752" y="49403"/>
                </a:lnTo>
                <a:lnTo>
                  <a:pt x="18793" y="52517"/>
                </a:lnTo>
                <a:lnTo>
                  <a:pt x="5437" y="55393"/>
                </a:lnTo>
                <a:lnTo>
                  <a:pt x="0" y="56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1" name="object 4591"/>
          <p:cNvSpPr/>
          <p:nvPr/>
        </p:nvSpPr>
        <p:spPr>
          <a:xfrm>
            <a:off x="5949368" y="1917950"/>
            <a:ext cx="603173" cy="275970"/>
          </a:xfrm>
          <a:custGeom>
            <a:avLst/>
            <a:gdLst/>
            <a:ahLst/>
            <a:cxnLst/>
            <a:rect l="l" t="t" r="r" b="b"/>
            <a:pathLst>
              <a:path w="603173" h="275970">
                <a:moveTo>
                  <a:pt x="603173" y="219278"/>
                </a:moveTo>
                <a:lnTo>
                  <a:pt x="0" y="0"/>
                </a:lnTo>
                <a:lnTo>
                  <a:pt x="0" y="53022"/>
                </a:lnTo>
                <a:lnTo>
                  <a:pt x="603173" y="275971"/>
                </a:lnTo>
                <a:lnTo>
                  <a:pt x="603173" y="219278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2" name="object 4592"/>
          <p:cNvSpPr/>
          <p:nvPr/>
        </p:nvSpPr>
        <p:spPr>
          <a:xfrm>
            <a:off x="5949368" y="1917950"/>
            <a:ext cx="603173" cy="275970"/>
          </a:xfrm>
          <a:custGeom>
            <a:avLst/>
            <a:gdLst/>
            <a:ahLst/>
            <a:cxnLst/>
            <a:rect l="l" t="t" r="r" b="b"/>
            <a:pathLst>
              <a:path w="603173" h="275970">
                <a:moveTo>
                  <a:pt x="603173" y="219278"/>
                </a:moveTo>
                <a:lnTo>
                  <a:pt x="0" y="0"/>
                </a:lnTo>
                <a:lnTo>
                  <a:pt x="0" y="53022"/>
                </a:lnTo>
                <a:lnTo>
                  <a:pt x="603173" y="275971"/>
                </a:lnTo>
                <a:lnTo>
                  <a:pt x="603173" y="2192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3" name="object 4593"/>
          <p:cNvSpPr/>
          <p:nvPr/>
        </p:nvSpPr>
        <p:spPr>
          <a:xfrm>
            <a:off x="5949368" y="2250927"/>
            <a:ext cx="603173" cy="296354"/>
          </a:xfrm>
          <a:custGeom>
            <a:avLst/>
            <a:gdLst/>
            <a:ahLst/>
            <a:cxnLst/>
            <a:rect l="l" t="t" r="r" b="b"/>
            <a:pathLst>
              <a:path w="603173" h="296354">
                <a:moveTo>
                  <a:pt x="603173" y="237705"/>
                </a:moveTo>
                <a:lnTo>
                  <a:pt x="0" y="0"/>
                </a:lnTo>
                <a:lnTo>
                  <a:pt x="0" y="51917"/>
                </a:lnTo>
                <a:lnTo>
                  <a:pt x="603173" y="296354"/>
                </a:lnTo>
                <a:lnTo>
                  <a:pt x="603173" y="237705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4" name="object 4594"/>
          <p:cNvSpPr/>
          <p:nvPr/>
        </p:nvSpPr>
        <p:spPr>
          <a:xfrm>
            <a:off x="5949368" y="2250927"/>
            <a:ext cx="603173" cy="296354"/>
          </a:xfrm>
          <a:custGeom>
            <a:avLst/>
            <a:gdLst/>
            <a:ahLst/>
            <a:cxnLst/>
            <a:rect l="l" t="t" r="r" b="b"/>
            <a:pathLst>
              <a:path w="603173" h="296354">
                <a:moveTo>
                  <a:pt x="603173" y="237705"/>
                </a:moveTo>
                <a:lnTo>
                  <a:pt x="0" y="0"/>
                </a:lnTo>
                <a:lnTo>
                  <a:pt x="0" y="51917"/>
                </a:lnTo>
                <a:lnTo>
                  <a:pt x="603173" y="296354"/>
                </a:lnTo>
                <a:lnTo>
                  <a:pt x="603173" y="2377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5" name="object 4595"/>
          <p:cNvSpPr/>
          <p:nvPr/>
        </p:nvSpPr>
        <p:spPr>
          <a:xfrm>
            <a:off x="5949368" y="2567278"/>
            <a:ext cx="603173" cy="408520"/>
          </a:xfrm>
          <a:custGeom>
            <a:avLst/>
            <a:gdLst/>
            <a:ahLst/>
            <a:cxnLst/>
            <a:rect l="l" t="t" r="r" b="b"/>
            <a:pathLst>
              <a:path w="603173" h="408520">
                <a:moveTo>
                  <a:pt x="603173" y="253047"/>
                </a:moveTo>
                <a:lnTo>
                  <a:pt x="0" y="0"/>
                </a:lnTo>
                <a:lnTo>
                  <a:pt x="0" y="148310"/>
                </a:lnTo>
                <a:lnTo>
                  <a:pt x="603173" y="408520"/>
                </a:lnTo>
                <a:lnTo>
                  <a:pt x="603173" y="253047"/>
                </a:lnTo>
                <a:close/>
              </a:path>
            </a:pathLst>
          </a:custGeom>
          <a:solidFill>
            <a:srgbClr val="F6AB4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6" name="object 4596"/>
          <p:cNvSpPr/>
          <p:nvPr/>
        </p:nvSpPr>
        <p:spPr>
          <a:xfrm>
            <a:off x="5949368" y="2567278"/>
            <a:ext cx="603173" cy="408520"/>
          </a:xfrm>
          <a:custGeom>
            <a:avLst/>
            <a:gdLst/>
            <a:ahLst/>
            <a:cxnLst/>
            <a:rect l="l" t="t" r="r" b="b"/>
            <a:pathLst>
              <a:path w="603173" h="408520">
                <a:moveTo>
                  <a:pt x="603173" y="253047"/>
                </a:moveTo>
                <a:lnTo>
                  <a:pt x="0" y="0"/>
                </a:lnTo>
                <a:lnTo>
                  <a:pt x="0" y="148310"/>
                </a:lnTo>
                <a:lnTo>
                  <a:pt x="603173" y="408520"/>
                </a:lnTo>
                <a:lnTo>
                  <a:pt x="603173" y="2530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7" name="object 4597"/>
          <p:cNvSpPr/>
          <p:nvPr/>
        </p:nvSpPr>
        <p:spPr>
          <a:xfrm>
            <a:off x="6552541" y="2070884"/>
            <a:ext cx="730008" cy="123037"/>
          </a:xfrm>
          <a:custGeom>
            <a:avLst/>
            <a:gdLst/>
            <a:ahLst/>
            <a:cxnLst/>
            <a:rect l="l" t="t" r="r" b="b"/>
            <a:pathLst>
              <a:path w="730008" h="123037">
                <a:moveTo>
                  <a:pt x="632338" y="62401"/>
                </a:moveTo>
                <a:lnTo>
                  <a:pt x="632338" y="8876"/>
                </a:lnTo>
                <a:lnTo>
                  <a:pt x="0" y="66344"/>
                </a:lnTo>
                <a:lnTo>
                  <a:pt x="0" y="123037"/>
                </a:lnTo>
                <a:lnTo>
                  <a:pt x="632338" y="62401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8" name="object 4598"/>
          <p:cNvSpPr/>
          <p:nvPr/>
        </p:nvSpPr>
        <p:spPr>
          <a:xfrm>
            <a:off x="6552541" y="2070884"/>
            <a:ext cx="730008" cy="123037"/>
          </a:xfrm>
          <a:custGeom>
            <a:avLst/>
            <a:gdLst/>
            <a:ahLst/>
            <a:cxnLst/>
            <a:rect l="l" t="t" r="r" b="b"/>
            <a:pathLst>
              <a:path w="730008" h="123037">
                <a:moveTo>
                  <a:pt x="632338" y="8876"/>
                </a:moveTo>
                <a:lnTo>
                  <a:pt x="0" y="66344"/>
                </a:lnTo>
                <a:lnTo>
                  <a:pt x="0" y="123037"/>
                </a:lnTo>
                <a:lnTo>
                  <a:pt x="632338" y="624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9" name="object 4599"/>
          <p:cNvSpPr/>
          <p:nvPr/>
        </p:nvSpPr>
        <p:spPr>
          <a:xfrm>
            <a:off x="6552541" y="2403862"/>
            <a:ext cx="730008" cy="143421"/>
          </a:xfrm>
          <a:custGeom>
            <a:avLst/>
            <a:gdLst/>
            <a:ahLst/>
            <a:cxnLst/>
            <a:rect l="l" t="t" r="r" b="b"/>
            <a:pathLst>
              <a:path w="730008" h="143421">
                <a:moveTo>
                  <a:pt x="632338" y="64171"/>
                </a:moveTo>
                <a:lnTo>
                  <a:pt x="632338" y="11342"/>
                </a:lnTo>
                <a:lnTo>
                  <a:pt x="0" y="84772"/>
                </a:lnTo>
                <a:lnTo>
                  <a:pt x="0" y="143421"/>
                </a:lnTo>
                <a:lnTo>
                  <a:pt x="632338" y="64171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0" name="object 4600"/>
          <p:cNvSpPr/>
          <p:nvPr/>
        </p:nvSpPr>
        <p:spPr>
          <a:xfrm>
            <a:off x="6552541" y="2403862"/>
            <a:ext cx="730008" cy="143421"/>
          </a:xfrm>
          <a:custGeom>
            <a:avLst/>
            <a:gdLst/>
            <a:ahLst/>
            <a:cxnLst/>
            <a:rect l="l" t="t" r="r" b="b"/>
            <a:pathLst>
              <a:path w="730008" h="143421">
                <a:moveTo>
                  <a:pt x="632338" y="11342"/>
                </a:moveTo>
                <a:lnTo>
                  <a:pt x="0" y="84772"/>
                </a:lnTo>
                <a:lnTo>
                  <a:pt x="0" y="143421"/>
                </a:lnTo>
                <a:lnTo>
                  <a:pt x="632338" y="641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1" name="object 4601"/>
          <p:cNvSpPr/>
          <p:nvPr/>
        </p:nvSpPr>
        <p:spPr>
          <a:xfrm>
            <a:off x="6552541" y="2720212"/>
            <a:ext cx="730008" cy="255587"/>
          </a:xfrm>
          <a:custGeom>
            <a:avLst/>
            <a:gdLst/>
            <a:ahLst/>
            <a:cxnLst/>
            <a:rect l="l" t="t" r="r" b="b"/>
            <a:pathLst>
              <a:path w="730008" h="255587">
                <a:moveTo>
                  <a:pt x="632338" y="162674"/>
                </a:moveTo>
                <a:lnTo>
                  <a:pt x="632338" y="13394"/>
                </a:lnTo>
                <a:lnTo>
                  <a:pt x="0" y="100114"/>
                </a:lnTo>
                <a:lnTo>
                  <a:pt x="0" y="255587"/>
                </a:lnTo>
                <a:lnTo>
                  <a:pt x="632338" y="162674"/>
                </a:lnTo>
                <a:close/>
              </a:path>
            </a:pathLst>
          </a:custGeom>
          <a:solidFill>
            <a:srgbClr val="F6AB4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2" name="object 4602"/>
          <p:cNvSpPr/>
          <p:nvPr/>
        </p:nvSpPr>
        <p:spPr>
          <a:xfrm>
            <a:off x="6552541" y="2720212"/>
            <a:ext cx="730008" cy="255587"/>
          </a:xfrm>
          <a:custGeom>
            <a:avLst/>
            <a:gdLst/>
            <a:ahLst/>
            <a:cxnLst/>
            <a:rect l="l" t="t" r="r" b="b"/>
            <a:pathLst>
              <a:path w="730008" h="255587">
                <a:moveTo>
                  <a:pt x="632338" y="13394"/>
                </a:moveTo>
                <a:lnTo>
                  <a:pt x="0" y="100114"/>
                </a:lnTo>
                <a:lnTo>
                  <a:pt x="0" y="255587"/>
                </a:lnTo>
                <a:lnTo>
                  <a:pt x="632338" y="1626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3" name="object 4603"/>
          <p:cNvSpPr/>
          <p:nvPr/>
        </p:nvSpPr>
        <p:spPr>
          <a:xfrm>
            <a:off x="5951754" y="2562218"/>
            <a:ext cx="600786" cy="258102"/>
          </a:xfrm>
          <a:custGeom>
            <a:avLst/>
            <a:gdLst/>
            <a:ahLst/>
            <a:cxnLst/>
            <a:rect l="l" t="t" r="r" b="b"/>
            <a:pathLst>
              <a:path w="600786" h="258102">
                <a:moveTo>
                  <a:pt x="600786" y="227126"/>
                </a:moveTo>
                <a:lnTo>
                  <a:pt x="41401" y="0"/>
                </a:lnTo>
                <a:lnTo>
                  <a:pt x="0" y="5054"/>
                </a:lnTo>
                <a:lnTo>
                  <a:pt x="600786" y="258102"/>
                </a:lnTo>
                <a:lnTo>
                  <a:pt x="600786" y="227126"/>
                </a:lnTo>
                <a:close/>
              </a:path>
            </a:pathLst>
          </a:custGeom>
          <a:solidFill>
            <a:srgbClr val="FBD7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4" name="object 4604"/>
          <p:cNvSpPr/>
          <p:nvPr/>
        </p:nvSpPr>
        <p:spPr>
          <a:xfrm>
            <a:off x="5951754" y="2562218"/>
            <a:ext cx="600786" cy="258102"/>
          </a:xfrm>
          <a:custGeom>
            <a:avLst/>
            <a:gdLst/>
            <a:ahLst/>
            <a:cxnLst/>
            <a:rect l="l" t="t" r="r" b="b"/>
            <a:pathLst>
              <a:path w="600786" h="258102">
                <a:moveTo>
                  <a:pt x="600786" y="227126"/>
                </a:moveTo>
                <a:lnTo>
                  <a:pt x="41401" y="0"/>
                </a:lnTo>
                <a:lnTo>
                  <a:pt x="0" y="5054"/>
                </a:lnTo>
                <a:lnTo>
                  <a:pt x="600786" y="258102"/>
                </a:lnTo>
                <a:lnTo>
                  <a:pt x="600786" y="2271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5" name="object 4605"/>
          <p:cNvSpPr/>
          <p:nvPr/>
        </p:nvSpPr>
        <p:spPr>
          <a:xfrm>
            <a:off x="6552541" y="2696210"/>
            <a:ext cx="730008" cy="124117"/>
          </a:xfrm>
          <a:custGeom>
            <a:avLst/>
            <a:gdLst/>
            <a:ahLst/>
            <a:cxnLst/>
            <a:rect l="l" t="t" r="r" b="b"/>
            <a:pathLst>
              <a:path w="730008" h="124117">
                <a:moveTo>
                  <a:pt x="632338" y="37397"/>
                </a:moveTo>
                <a:lnTo>
                  <a:pt x="632338" y="13394"/>
                </a:lnTo>
                <a:lnTo>
                  <a:pt x="0" y="100114"/>
                </a:lnTo>
                <a:lnTo>
                  <a:pt x="0" y="124117"/>
                </a:lnTo>
                <a:lnTo>
                  <a:pt x="632338" y="37397"/>
                </a:lnTo>
                <a:close/>
              </a:path>
            </a:pathLst>
          </a:custGeom>
          <a:solidFill>
            <a:srgbClr val="FBD7B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6" name="object 4606"/>
          <p:cNvSpPr/>
          <p:nvPr/>
        </p:nvSpPr>
        <p:spPr>
          <a:xfrm>
            <a:off x="6552541" y="2696210"/>
            <a:ext cx="730008" cy="124117"/>
          </a:xfrm>
          <a:custGeom>
            <a:avLst/>
            <a:gdLst/>
            <a:ahLst/>
            <a:cxnLst/>
            <a:rect l="l" t="t" r="r" b="b"/>
            <a:pathLst>
              <a:path w="730008" h="124117">
                <a:moveTo>
                  <a:pt x="632338" y="13394"/>
                </a:moveTo>
                <a:lnTo>
                  <a:pt x="0" y="100114"/>
                </a:lnTo>
                <a:lnTo>
                  <a:pt x="0" y="124117"/>
                </a:lnTo>
                <a:lnTo>
                  <a:pt x="632338" y="373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7" name="object 4607"/>
          <p:cNvSpPr/>
          <p:nvPr/>
        </p:nvSpPr>
        <p:spPr>
          <a:xfrm>
            <a:off x="6601722" y="2916683"/>
            <a:ext cx="64503" cy="150964"/>
          </a:xfrm>
          <a:custGeom>
            <a:avLst/>
            <a:gdLst/>
            <a:ahLst/>
            <a:cxnLst/>
            <a:rect l="l" t="t" r="r" b="b"/>
            <a:pathLst>
              <a:path w="64503" h="150964">
                <a:moveTo>
                  <a:pt x="64503" y="140715"/>
                </a:moveTo>
                <a:lnTo>
                  <a:pt x="63119" y="0"/>
                </a:lnTo>
                <a:lnTo>
                  <a:pt x="0" y="10248"/>
                </a:lnTo>
                <a:lnTo>
                  <a:pt x="1384" y="150964"/>
                </a:lnTo>
                <a:lnTo>
                  <a:pt x="64503" y="14071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8" name="object 4608"/>
          <p:cNvSpPr/>
          <p:nvPr/>
        </p:nvSpPr>
        <p:spPr>
          <a:xfrm>
            <a:off x="6601722" y="2916683"/>
            <a:ext cx="64503" cy="150964"/>
          </a:xfrm>
          <a:custGeom>
            <a:avLst/>
            <a:gdLst/>
            <a:ahLst/>
            <a:cxnLst/>
            <a:rect l="l" t="t" r="r" b="b"/>
            <a:pathLst>
              <a:path w="64503" h="150964">
                <a:moveTo>
                  <a:pt x="64503" y="140715"/>
                </a:moveTo>
                <a:lnTo>
                  <a:pt x="1384" y="150964"/>
                </a:lnTo>
                <a:lnTo>
                  <a:pt x="0" y="10248"/>
                </a:lnTo>
                <a:lnTo>
                  <a:pt x="63119" y="0"/>
                </a:lnTo>
                <a:lnTo>
                  <a:pt x="64503" y="1407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9" name="object 4609"/>
          <p:cNvSpPr/>
          <p:nvPr/>
        </p:nvSpPr>
        <p:spPr>
          <a:xfrm>
            <a:off x="6575102" y="2926933"/>
            <a:ext cx="26619" cy="97739"/>
          </a:xfrm>
          <a:custGeom>
            <a:avLst/>
            <a:gdLst/>
            <a:ahLst/>
            <a:cxnLst/>
            <a:rect l="l" t="t" r="r" b="b"/>
            <a:pathLst>
              <a:path w="26619" h="97739">
                <a:moveTo>
                  <a:pt x="26619" y="97739"/>
                </a:moveTo>
                <a:lnTo>
                  <a:pt x="26619" y="0"/>
                </a:lnTo>
                <a:lnTo>
                  <a:pt x="6057" y="0"/>
                </a:lnTo>
                <a:lnTo>
                  <a:pt x="0" y="83223"/>
                </a:lnTo>
                <a:lnTo>
                  <a:pt x="26619" y="9773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0" name="object 4610"/>
          <p:cNvSpPr/>
          <p:nvPr/>
        </p:nvSpPr>
        <p:spPr>
          <a:xfrm>
            <a:off x="6575102" y="2926933"/>
            <a:ext cx="26619" cy="97739"/>
          </a:xfrm>
          <a:custGeom>
            <a:avLst/>
            <a:gdLst/>
            <a:ahLst/>
            <a:cxnLst/>
            <a:rect l="l" t="t" r="r" b="b"/>
            <a:pathLst>
              <a:path w="26619" h="97739">
                <a:moveTo>
                  <a:pt x="26619" y="97739"/>
                </a:moveTo>
                <a:lnTo>
                  <a:pt x="0" y="83223"/>
                </a:lnTo>
                <a:lnTo>
                  <a:pt x="6057" y="0"/>
                </a:lnTo>
                <a:lnTo>
                  <a:pt x="26619" y="0"/>
                </a:lnTo>
                <a:lnTo>
                  <a:pt x="26619" y="977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1" name="object 4611"/>
          <p:cNvSpPr/>
          <p:nvPr/>
        </p:nvSpPr>
        <p:spPr>
          <a:xfrm>
            <a:off x="6557524" y="2111997"/>
            <a:ext cx="0" cy="1323238"/>
          </a:xfrm>
          <a:custGeom>
            <a:avLst/>
            <a:gdLst/>
            <a:ahLst/>
            <a:cxnLst/>
            <a:rect l="l" t="t" r="r" b="b"/>
            <a:pathLst>
              <a:path h="1323238">
                <a:moveTo>
                  <a:pt x="0" y="0"/>
                </a:moveTo>
                <a:lnTo>
                  <a:pt x="0" y="1323238"/>
                </a:lnTo>
              </a:path>
            </a:pathLst>
          </a:custGeom>
          <a:ln w="41198">
            <a:solidFill>
              <a:srgbClr val="A2DA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2" name="object 4612"/>
          <p:cNvSpPr/>
          <p:nvPr/>
        </p:nvSpPr>
        <p:spPr>
          <a:xfrm>
            <a:off x="6537560" y="2111997"/>
            <a:ext cx="39928" cy="1323238"/>
          </a:xfrm>
          <a:custGeom>
            <a:avLst/>
            <a:gdLst/>
            <a:ahLst/>
            <a:cxnLst/>
            <a:rect l="l" t="t" r="r" b="b"/>
            <a:pathLst>
              <a:path w="39928" h="1323238">
                <a:moveTo>
                  <a:pt x="39928" y="1323238"/>
                </a:moveTo>
                <a:lnTo>
                  <a:pt x="0" y="1323238"/>
                </a:lnTo>
                <a:lnTo>
                  <a:pt x="0" y="0"/>
                </a:lnTo>
                <a:lnTo>
                  <a:pt x="39928" y="0"/>
                </a:lnTo>
                <a:lnTo>
                  <a:pt x="39928" y="1323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3" name="object 4613"/>
          <p:cNvSpPr/>
          <p:nvPr/>
        </p:nvSpPr>
        <p:spPr>
          <a:xfrm>
            <a:off x="5958612" y="3055468"/>
            <a:ext cx="578954" cy="379768"/>
          </a:xfrm>
          <a:custGeom>
            <a:avLst/>
            <a:gdLst/>
            <a:ahLst/>
            <a:cxnLst/>
            <a:rect l="l" t="t" r="r" b="b"/>
            <a:pathLst>
              <a:path w="578954" h="379768">
                <a:moveTo>
                  <a:pt x="578954" y="0"/>
                </a:moveTo>
                <a:lnTo>
                  <a:pt x="0" y="335521"/>
                </a:lnTo>
                <a:lnTo>
                  <a:pt x="0" y="379768"/>
                </a:lnTo>
                <a:lnTo>
                  <a:pt x="34543" y="379768"/>
                </a:lnTo>
                <a:lnTo>
                  <a:pt x="578954" y="54559"/>
                </a:lnTo>
                <a:lnTo>
                  <a:pt x="578954" y="0"/>
                </a:lnTo>
                <a:close/>
              </a:path>
            </a:pathLst>
          </a:custGeom>
          <a:solidFill>
            <a:srgbClr val="A2DAF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4" name="object 4614"/>
          <p:cNvSpPr/>
          <p:nvPr/>
        </p:nvSpPr>
        <p:spPr>
          <a:xfrm>
            <a:off x="5958612" y="3055468"/>
            <a:ext cx="578954" cy="379768"/>
          </a:xfrm>
          <a:custGeom>
            <a:avLst/>
            <a:gdLst/>
            <a:ahLst/>
            <a:cxnLst/>
            <a:rect l="l" t="t" r="r" b="b"/>
            <a:pathLst>
              <a:path w="578954" h="379768">
                <a:moveTo>
                  <a:pt x="578954" y="0"/>
                </a:moveTo>
                <a:lnTo>
                  <a:pt x="0" y="335521"/>
                </a:lnTo>
                <a:lnTo>
                  <a:pt x="0" y="379768"/>
                </a:lnTo>
                <a:lnTo>
                  <a:pt x="34543" y="379768"/>
                </a:lnTo>
                <a:lnTo>
                  <a:pt x="578954" y="54559"/>
                </a:lnTo>
                <a:lnTo>
                  <a:pt x="57895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5" name="object 4615"/>
          <p:cNvSpPr/>
          <p:nvPr/>
        </p:nvSpPr>
        <p:spPr>
          <a:xfrm>
            <a:off x="6081682" y="1869105"/>
            <a:ext cx="110685" cy="191856"/>
          </a:xfrm>
          <a:custGeom>
            <a:avLst/>
            <a:gdLst/>
            <a:ahLst/>
            <a:cxnLst/>
            <a:rect l="l" t="t" r="r" b="b"/>
            <a:pathLst>
              <a:path w="110685" h="191856">
                <a:moveTo>
                  <a:pt x="77339" y="170900"/>
                </a:moveTo>
                <a:lnTo>
                  <a:pt x="77843" y="168605"/>
                </a:lnTo>
                <a:lnTo>
                  <a:pt x="77911" y="156093"/>
                </a:lnTo>
                <a:lnTo>
                  <a:pt x="74648" y="144179"/>
                </a:lnTo>
                <a:lnTo>
                  <a:pt x="73957" y="142201"/>
                </a:lnTo>
                <a:lnTo>
                  <a:pt x="70828" y="129120"/>
                </a:lnTo>
                <a:lnTo>
                  <a:pt x="70545" y="116764"/>
                </a:lnTo>
                <a:lnTo>
                  <a:pt x="73877" y="109156"/>
                </a:lnTo>
                <a:lnTo>
                  <a:pt x="80040" y="109385"/>
                </a:lnTo>
                <a:lnTo>
                  <a:pt x="86047" y="112534"/>
                </a:lnTo>
                <a:lnTo>
                  <a:pt x="87914" y="125895"/>
                </a:lnTo>
                <a:lnTo>
                  <a:pt x="90658" y="129895"/>
                </a:lnTo>
                <a:lnTo>
                  <a:pt x="105796" y="135407"/>
                </a:lnTo>
                <a:lnTo>
                  <a:pt x="108560" y="126368"/>
                </a:lnTo>
                <a:lnTo>
                  <a:pt x="108726" y="114921"/>
                </a:lnTo>
                <a:lnTo>
                  <a:pt x="107166" y="101947"/>
                </a:lnTo>
                <a:lnTo>
                  <a:pt x="104748" y="88332"/>
                </a:lnTo>
                <a:lnTo>
                  <a:pt x="102344" y="74957"/>
                </a:lnTo>
                <a:lnTo>
                  <a:pt x="100822" y="62706"/>
                </a:lnTo>
                <a:lnTo>
                  <a:pt x="101054" y="52462"/>
                </a:lnTo>
                <a:lnTo>
                  <a:pt x="101313" y="51066"/>
                </a:lnTo>
                <a:lnTo>
                  <a:pt x="105294" y="39168"/>
                </a:lnTo>
                <a:lnTo>
                  <a:pt x="109879" y="25838"/>
                </a:lnTo>
                <a:lnTo>
                  <a:pt x="110685" y="21259"/>
                </a:lnTo>
                <a:lnTo>
                  <a:pt x="99865" y="14439"/>
                </a:lnTo>
                <a:lnTo>
                  <a:pt x="91813" y="11493"/>
                </a:lnTo>
                <a:lnTo>
                  <a:pt x="79115" y="6857"/>
                </a:lnTo>
                <a:lnTo>
                  <a:pt x="66295" y="2696"/>
                </a:lnTo>
                <a:lnTo>
                  <a:pt x="54290" y="169"/>
                </a:lnTo>
                <a:lnTo>
                  <a:pt x="46779" y="0"/>
                </a:lnTo>
                <a:lnTo>
                  <a:pt x="43236" y="1511"/>
                </a:lnTo>
                <a:lnTo>
                  <a:pt x="42474" y="9144"/>
                </a:lnTo>
                <a:lnTo>
                  <a:pt x="37800" y="16878"/>
                </a:lnTo>
                <a:lnTo>
                  <a:pt x="34485" y="24701"/>
                </a:lnTo>
                <a:lnTo>
                  <a:pt x="29613" y="36415"/>
                </a:lnTo>
                <a:lnTo>
                  <a:pt x="25000" y="48131"/>
                </a:lnTo>
                <a:lnTo>
                  <a:pt x="21633" y="57226"/>
                </a:lnTo>
                <a:lnTo>
                  <a:pt x="15687" y="68941"/>
                </a:lnTo>
                <a:lnTo>
                  <a:pt x="8742" y="79099"/>
                </a:lnTo>
                <a:lnTo>
                  <a:pt x="2906" y="89923"/>
                </a:lnTo>
                <a:lnTo>
                  <a:pt x="424" y="100901"/>
                </a:lnTo>
                <a:lnTo>
                  <a:pt x="129" y="106702"/>
                </a:lnTo>
                <a:lnTo>
                  <a:pt x="0" y="115528"/>
                </a:lnTo>
                <a:lnTo>
                  <a:pt x="201" y="126467"/>
                </a:lnTo>
                <a:lnTo>
                  <a:pt x="902" y="138608"/>
                </a:lnTo>
                <a:lnTo>
                  <a:pt x="2267" y="151038"/>
                </a:lnTo>
                <a:lnTo>
                  <a:pt x="4465" y="162845"/>
                </a:lnTo>
                <a:lnTo>
                  <a:pt x="7661" y="173118"/>
                </a:lnTo>
                <a:lnTo>
                  <a:pt x="12023" y="180945"/>
                </a:lnTo>
                <a:lnTo>
                  <a:pt x="17717" y="185413"/>
                </a:lnTo>
                <a:lnTo>
                  <a:pt x="24911" y="185611"/>
                </a:lnTo>
                <a:lnTo>
                  <a:pt x="32809" y="181381"/>
                </a:lnTo>
                <a:lnTo>
                  <a:pt x="42468" y="188436"/>
                </a:lnTo>
                <a:lnTo>
                  <a:pt x="52006" y="191856"/>
                </a:lnTo>
                <a:lnTo>
                  <a:pt x="60178" y="189852"/>
                </a:lnTo>
                <a:lnTo>
                  <a:pt x="70925" y="182203"/>
                </a:lnTo>
                <a:lnTo>
                  <a:pt x="77339" y="1709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6" name="object 4616"/>
          <p:cNvSpPr/>
          <p:nvPr/>
        </p:nvSpPr>
        <p:spPr>
          <a:xfrm>
            <a:off x="6081682" y="1869105"/>
            <a:ext cx="110685" cy="191856"/>
          </a:xfrm>
          <a:custGeom>
            <a:avLst/>
            <a:gdLst/>
            <a:ahLst/>
            <a:cxnLst/>
            <a:rect l="l" t="t" r="r" b="b"/>
            <a:pathLst>
              <a:path w="110685" h="191856">
                <a:moveTo>
                  <a:pt x="43236" y="1511"/>
                </a:moveTo>
                <a:lnTo>
                  <a:pt x="42474" y="9144"/>
                </a:lnTo>
                <a:lnTo>
                  <a:pt x="37800" y="16878"/>
                </a:lnTo>
                <a:lnTo>
                  <a:pt x="34485" y="24701"/>
                </a:lnTo>
                <a:lnTo>
                  <a:pt x="29613" y="36415"/>
                </a:lnTo>
                <a:lnTo>
                  <a:pt x="25000" y="48131"/>
                </a:lnTo>
                <a:lnTo>
                  <a:pt x="21633" y="57226"/>
                </a:lnTo>
                <a:lnTo>
                  <a:pt x="15687" y="68941"/>
                </a:lnTo>
                <a:lnTo>
                  <a:pt x="8742" y="79099"/>
                </a:lnTo>
                <a:lnTo>
                  <a:pt x="2906" y="89923"/>
                </a:lnTo>
                <a:lnTo>
                  <a:pt x="424" y="100901"/>
                </a:lnTo>
                <a:lnTo>
                  <a:pt x="129" y="106702"/>
                </a:lnTo>
                <a:lnTo>
                  <a:pt x="0" y="115528"/>
                </a:lnTo>
                <a:lnTo>
                  <a:pt x="201" y="126467"/>
                </a:lnTo>
                <a:lnTo>
                  <a:pt x="902" y="138608"/>
                </a:lnTo>
                <a:lnTo>
                  <a:pt x="2267" y="151038"/>
                </a:lnTo>
                <a:lnTo>
                  <a:pt x="4465" y="162845"/>
                </a:lnTo>
                <a:lnTo>
                  <a:pt x="7661" y="173118"/>
                </a:lnTo>
                <a:lnTo>
                  <a:pt x="12023" y="180945"/>
                </a:lnTo>
                <a:lnTo>
                  <a:pt x="17717" y="185413"/>
                </a:lnTo>
                <a:lnTo>
                  <a:pt x="24911" y="185611"/>
                </a:lnTo>
                <a:lnTo>
                  <a:pt x="32809" y="181381"/>
                </a:lnTo>
                <a:lnTo>
                  <a:pt x="42468" y="188436"/>
                </a:lnTo>
                <a:lnTo>
                  <a:pt x="52006" y="191856"/>
                </a:lnTo>
                <a:lnTo>
                  <a:pt x="60178" y="189852"/>
                </a:lnTo>
                <a:lnTo>
                  <a:pt x="70925" y="182203"/>
                </a:lnTo>
                <a:lnTo>
                  <a:pt x="77339" y="170900"/>
                </a:lnTo>
                <a:lnTo>
                  <a:pt x="77843" y="168605"/>
                </a:lnTo>
                <a:lnTo>
                  <a:pt x="77911" y="156093"/>
                </a:lnTo>
                <a:lnTo>
                  <a:pt x="74648" y="144179"/>
                </a:lnTo>
                <a:lnTo>
                  <a:pt x="73957" y="142201"/>
                </a:lnTo>
                <a:lnTo>
                  <a:pt x="70828" y="129120"/>
                </a:lnTo>
                <a:lnTo>
                  <a:pt x="70545" y="116764"/>
                </a:lnTo>
                <a:lnTo>
                  <a:pt x="73877" y="109156"/>
                </a:lnTo>
                <a:lnTo>
                  <a:pt x="80040" y="109385"/>
                </a:lnTo>
                <a:lnTo>
                  <a:pt x="86047" y="112534"/>
                </a:lnTo>
                <a:lnTo>
                  <a:pt x="87914" y="125895"/>
                </a:lnTo>
                <a:lnTo>
                  <a:pt x="90658" y="129895"/>
                </a:lnTo>
                <a:lnTo>
                  <a:pt x="105796" y="135407"/>
                </a:lnTo>
                <a:lnTo>
                  <a:pt x="108560" y="126368"/>
                </a:lnTo>
                <a:lnTo>
                  <a:pt x="108726" y="114921"/>
                </a:lnTo>
                <a:lnTo>
                  <a:pt x="107166" y="101947"/>
                </a:lnTo>
                <a:lnTo>
                  <a:pt x="104748" y="88332"/>
                </a:lnTo>
                <a:lnTo>
                  <a:pt x="102344" y="74957"/>
                </a:lnTo>
                <a:lnTo>
                  <a:pt x="100822" y="62706"/>
                </a:lnTo>
                <a:lnTo>
                  <a:pt x="101054" y="52462"/>
                </a:lnTo>
                <a:lnTo>
                  <a:pt x="101313" y="51066"/>
                </a:lnTo>
                <a:lnTo>
                  <a:pt x="105294" y="39168"/>
                </a:lnTo>
                <a:lnTo>
                  <a:pt x="109879" y="25838"/>
                </a:lnTo>
                <a:lnTo>
                  <a:pt x="110685" y="21259"/>
                </a:lnTo>
                <a:lnTo>
                  <a:pt x="99865" y="14439"/>
                </a:lnTo>
                <a:lnTo>
                  <a:pt x="91813" y="11493"/>
                </a:lnTo>
                <a:lnTo>
                  <a:pt x="79115" y="6857"/>
                </a:lnTo>
                <a:lnTo>
                  <a:pt x="66295" y="2696"/>
                </a:lnTo>
                <a:lnTo>
                  <a:pt x="54290" y="169"/>
                </a:lnTo>
                <a:lnTo>
                  <a:pt x="46779" y="0"/>
                </a:lnTo>
                <a:lnTo>
                  <a:pt x="43236" y="15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7" name="object 4617"/>
          <p:cNvSpPr/>
          <p:nvPr/>
        </p:nvSpPr>
        <p:spPr>
          <a:xfrm>
            <a:off x="6155677" y="1946996"/>
            <a:ext cx="9260" cy="34645"/>
          </a:xfrm>
          <a:custGeom>
            <a:avLst/>
            <a:gdLst/>
            <a:ahLst/>
            <a:cxnLst/>
            <a:rect l="l" t="t" r="r" b="b"/>
            <a:pathLst>
              <a:path w="9260" h="34645">
                <a:moveTo>
                  <a:pt x="0" y="34645"/>
                </a:moveTo>
                <a:lnTo>
                  <a:pt x="1818" y="22082"/>
                </a:lnTo>
                <a:lnTo>
                  <a:pt x="6812" y="13355"/>
                </a:lnTo>
                <a:lnTo>
                  <a:pt x="9260" y="760"/>
                </a:lnTo>
                <a:lnTo>
                  <a:pt x="92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8" name="object 4618"/>
          <p:cNvSpPr/>
          <p:nvPr/>
        </p:nvSpPr>
        <p:spPr>
          <a:xfrm>
            <a:off x="6131801" y="1981653"/>
            <a:ext cx="26390" cy="60832"/>
          </a:xfrm>
          <a:custGeom>
            <a:avLst/>
            <a:gdLst/>
            <a:ahLst/>
            <a:cxnLst/>
            <a:rect l="l" t="t" r="r" b="b"/>
            <a:pathLst>
              <a:path w="26390" h="60832">
                <a:moveTo>
                  <a:pt x="0" y="0"/>
                </a:moveTo>
                <a:lnTo>
                  <a:pt x="529" y="12619"/>
                </a:lnTo>
                <a:lnTo>
                  <a:pt x="825" y="25272"/>
                </a:lnTo>
                <a:lnTo>
                  <a:pt x="1955" y="34836"/>
                </a:lnTo>
                <a:lnTo>
                  <a:pt x="2959" y="40132"/>
                </a:lnTo>
                <a:lnTo>
                  <a:pt x="5943" y="43180"/>
                </a:lnTo>
                <a:lnTo>
                  <a:pt x="9829" y="46596"/>
                </a:lnTo>
                <a:lnTo>
                  <a:pt x="11887" y="48399"/>
                </a:lnTo>
                <a:lnTo>
                  <a:pt x="14122" y="50025"/>
                </a:lnTo>
                <a:lnTo>
                  <a:pt x="16192" y="51727"/>
                </a:lnTo>
                <a:lnTo>
                  <a:pt x="18249" y="53428"/>
                </a:lnTo>
                <a:lnTo>
                  <a:pt x="23672" y="60058"/>
                </a:lnTo>
                <a:lnTo>
                  <a:pt x="26390" y="608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9" name="object 4619"/>
          <p:cNvSpPr/>
          <p:nvPr/>
        </p:nvSpPr>
        <p:spPr>
          <a:xfrm>
            <a:off x="6113197" y="1992385"/>
            <a:ext cx="28663" cy="66573"/>
          </a:xfrm>
          <a:custGeom>
            <a:avLst/>
            <a:gdLst/>
            <a:ahLst/>
            <a:cxnLst/>
            <a:rect l="l" t="t" r="r" b="b"/>
            <a:pathLst>
              <a:path w="28663" h="66573">
                <a:moveTo>
                  <a:pt x="0" y="0"/>
                </a:moveTo>
                <a:lnTo>
                  <a:pt x="596" y="6159"/>
                </a:lnTo>
                <a:lnTo>
                  <a:pt x="1193" y="12331"/>
                </a:lnTo>
                <a:lnTo>
                  <a:pt x="1790" y="18491"/>
                </a:lnTo>
                <a:lnTo>
                  <a:pt x="2311" y="23761"/>
                </a:lnTo>
                <a:lnTo>
                  <a:pt x="1866" y="30746"/>
                </a:lnTo>
                <a:lnTo>
                  <a:pt x="3441" y="35801"/>
                </a:lnTo>
                <a:lnTo>
                  <a:pt x="4076" y="37833"/>
                </a:lnTo>
                <a:lnTo>
                  <a:pt x="5981" y="39941"/>
                </a:lnTo>
                <a:lnTo>
                  <a:pt x="7264" y="41770"/>
                </a:lnTo>
                <a:lnTo>
                  <a:pt x="9105" y="44361"/>
                </a:lnTo>
                <a:lnTo>
                  <a:pt x="10896" y="48298"/>
                </a:lnTo>
                <a:lnTo>
                  <a:pt x="13271" y="50253"/>
                </a:lnTo>
                <a:lnTo>
                  <a:pt x="15151" y="51803"/>
                </a:lnTo>
                <a:lnTo>
                  <a:pt x="16725" y="52463"/>
                </a:lnTo>
                <a:lnTo>
                  <a:pt x="18478" y="54317"/>
                </a:lnTo>
                <a:lnTo>
                  <a:pt x="19812" y="55727"/>
                </a:lnTo>
                <a:lnTo>
                  <a:pt x="27305" y="65227"/>
                </a:lnTo>
                <a:lnTo>
                  <a:pt x="28663" y="665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0" name="object 4620"/>
          <p:cNvSpPr/>
          <p:nvPr/>
        </p:nvSpPr>
        <p:spPr>
          <a:xfrm>
            <a:off x="6097042" y="2001046"/>
            <a:ext cx="13715" cy="47320"/>
          </a:xfrm>
          <a:custGeom>
            <a:avLst/>
            <a:gdLst/>
            <a:ahLst/>
            <a:cxnLst/>
            <a:rect l="l" t="t" r="r" b="b"/>
            <a:pathLst>
              <a:path w="13715" h="47320">
                <a:moveTo>
                  <a:pt x="13715" y="47320"/>
                </a:moveTo>
                <a:lnTo>
                  <a:pt x="6803" y="36236"/>
                </a:lnTo>
                <a:lnTo>
                  <a:pt x="1351" y="25082"/>
                </a:lnTo>
                <a:lnTo>
                  <a:pt x="1193" y="24155"/>
                </a:lnTo>
                <a:lnTo>
                  <a:pt x="0" y="16027"/>
                </a:lnTo>
                <a:lnTo>
                  <a:pt x="2171" y="7962"/>
                </a:lnTo>
                <a:lnTo>
                  <a:pt x="5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1" name="object 4621"/>
          <p:cNvSpPr/>
          <p:nvPr/>
        </p:nvSpPr>
        <p:spPr>
          <a:xfrm>
            <a:off x="7143179" y="1479422"/>
            <a:ext cx="139547" cy="61328"/>
          </a:xfrm>
          <a:custGeom>
            <a:avLst/>
            <a:gdLst/>
            <a:ahLst/>
            <a:cxnLst/>
            <a:rect l="l" t="t" r="r" b="b"/>
            <a:pathLst>
              <a:path w="139547" h="61328">
                <a:moveTo>
                  <a:pt x="41700" y="4302"/>
                </a:moveTo>
                <a:lnTo>
                  <a:pt x="0" y="33705"/>
                </a:lnTo>
                <a:lnTo>
                  <a:pt x="41700" y="41960"/>
                </a:lnTo>
                <a:lnTo>
                  <a:pt x="41700" y="43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2" name="object 4622"/>
          <p:cNvSpPr/>
          <p:nvPr/>
        </p:nvSpPr>
        <p:spPr>
          <a:xfrm>
            <a:off x="7143179" y="1479422"/>
            <a:ext cx="139547" cy="61328"/>
          </a:xfrm>
          <a:custGeom>
            <a:avLst/>
            <a:gdLst/>
            <a:ahLst/>
            <a:cxnLst/>
            <a:rect l="l" t="t" r="r" b="b"/>
            <a:pathLst>
              <a:path w="139547" h="61328">
                <a:moveTo>
                  <a:pt x="41700" y="4302"/>
                </a:moveTo>
                <a:lnTo>
                  <a:pt x="0" y="33705"/>
                </a:lnTo>
                <a:lnTo>
                  <a:pt x="41700" y="419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3" name="object 4623"/>
          <p:cNvSpPr/>
          <p:nvPr/>
        </p:nvSpPr>
        <p:spPr>
          <a:xfrm>
            <a:off x="7143179" y="1513126"/>
            <a:ext cx="139547" cy="69570"/>
          </a:xfrm>
          <a:custGeom>
            <a:avLst/>
            <a:gdLst/>
            <a:ahLst/>
            <a:cxnLst/>
            <a:rect l="l" t="t" r="r" b="b"/>
            <a:pathLst>
              <a:path w="139547" h="69570">
                <a:moveTo>
                  <a:pt x="41700" y="8254"/>
                </a:moveTo>
                <a:lnTo>
                  <a:pt x="0" y="0"/>
                </a:lnTo>
                <a:lnTo>
                  <a:pt x="0" y="46736"/>
                </a:lnTo>
                <a:lnTo>
                  <a:pt x="41700" y="53559"/>
                </a:lnTo>
                <a:lnTo>
                  <a:pt x="41700" y="82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4" name="object 4624"/>
          <p:cNvSpPr/>
          <p:nvPr/>
        </p:nvSpPr>
        <p:spPr>
          <a:xfrm>
            <a:off x="7143179" y="1513126"/>
            <a:ext cx="139547" cy="69570"/>
          </a:xfrm>
          <a:custGeom>
            <a:avLst/>
            <a:gdLst/>
            <a:ahLst/>
            <a:cxnLst/>
            <a:rect l="l" t="t" r="r" b="b"/>
            <a:pathLst>
              <a:path w="139547" h="69570">
                <a:moveTo>
                  <a:pt x="41700" y="8254"/>
                </a:moveTo>
                <a:lnTo>
                  <a:pt x="0" y="0"/>
                </a:lnTo>
                <a:lnTo>
                  <a:pt x="0" y="46736"/>
                </a:lnTo>
                <a:lnTo>
                  <a:pt x="41700" y="535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5" name="object 4625"/>
          <p:cNvSpPr/>
          <p:nvPr/>
        </p:nvSpPr>
        <p:spPr>
          <a:xfrm>
            <a:off x="6759441" y="1516090"/>
            <a:ext cx="501980" cy="314769"/>
          </a:xfrm>
          <a:custGeom>
            <a:avLst/>
            <a:gdLst/>
            <a:ahLst/>
            <a:cxnLst/>
            <a:rect l="l" t="t" r="r" b="b"/>
            <a:pathLst>
              <a:path w="501980" h="314769">
                <a:moveTo>
                  <a:pt x="425437" y="81524"/>
                </a:moveTo>
                <a:lnTo>
                  <a:pt x="425437" y="8253"/>
                </a:lnTo>
                <a:lnTo>
                  <a:pt x="383743" y="0"/>
                </a:lnTo>
                <a:lnTo>
                  <a:pt x="0" y="291363"/>
                </a:lnTo>
                <a:lnTo>
                  <a:pt x="118249" y="314769"/>
                </a:lnTo>
                <a:lnTo>
                  <a:pt x="425437" y="815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6" name="object 4626"/>
          <p:cNvSpPr/>
          <p:nvPr/>
        </p:nvSpPr>
        <p:spPr>
          <a:xfrm>
            <a:off x="6759441" y="1516090"/>
            <a:ext cx="501980" cy="314769"/>
          </a:xfrm>
          <a:custGeom>
            <a:avLst/>
            <a:gdLst/>
            <a:ahLst/>
            <a:cxnLst/>
            <a:rect l="l" t="t" r="r" b="b"/>
            <a:pathLst>
              <a:path w="501980" h="314769">
                <a:moveTo>
                  <a:pt x="425437" y="8253"/>
                </a:moveTo>
                <a:lnTo>
                  <a:pt x="383743" y="0"/>
                </a:lnTo>
                <a:lnTo>
                  <a:pt x="0" y="291363"/>
                </a:lnTo>
                <a:lnTo>
                  <a:pt x="118249" y="314769"/>
                </a:lnTo>
                <a:lnTo>
                  <a:pt x="425437" y="815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7" name="object 4627"/>
          <p:cNvSpPr/>
          <p:nvPr/>
        </p:nvSpPr>
        <p:spPr>
          <a:xfrm>
            <a:off x="6942393" y="896029"/>
            <a:ext cx="243166" cy="648639"/>
          </a:xfrm>
          <a:custGeom>
            <a:avLst/>
            <a:gdLst/>
            <a:ahLst/>
            <a:cxnLst/>
            <a:rect l="l" t="t" r="r" b="b"/>
            <a:pathLst>
              <a:path w="243166" h="648639">
                <a:moveTo>
                  <a:pt x="242486" y="646323"/>
                </a:moveTo>
                <a:lnTo>
                  <a:pt x="52565" y="0"/>
                </a:lnTo>
                <a:lnTo>
                  <a:pt x="0" y="215"/>
                </a:lnTo>
                <a:lnTo>
                  <a:pt x="191376" y="644474"/>
                </a:lnTo>
                <a:lnTo>
                  <a:pt x="242486" y="648585"/>
                </a:lnTo>
                <a:lnTo>
                  <a:pt x="242486" y="6463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8" name="object 4628"/>
          <p:cNvSpPr/>
          <p:nvPr/>
        </p:nvSpPr>
        <p:spPr>
          <a:xfrm>
            <a:off x="6942393" y="896029"/>
            <a:ext cx="243166" cy="648639"/>
          </a:xfrm>
          <a:custGeom>
            <a:avLst/>
            <a:gdLst/>
            <a:ahLst/>
            <a:cxnLst/>
            <a:rect l="l" t="t" r="r" b="b"/>
            <a:pathLst>
              <a:path w="243166" h="648639">
                <a:moveTo>
                  <a:pt x="242486" y="646323"/>
                </a:moveTo>
                <a:lnTo>
                  <a:pt x="52565" y="0"/>
                </a:lnTo>
                <a:lnTo>
                  <a:pt x="0" y="215"/>
                </a:lnTo>
                <a:lnTo>
                  <a:pt x="191376" y="644474"/>
                </a:lnTo>
                <a:lnTo>
                  <a:pt x="242486" y="6485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9" name="object 4629"/>
          <p:cNvSpPr/>
          <p:nvPr/>
        </p:nvSpPr>
        <p:spPr>
          <a:xfrm>
            <a:off x="6994966" y="883607"/>
            <a:ext cx="210947" cy="661060"/>
          </a:xfrm>
          <a:custGeom>
            <a:avLst/>
            <a:gdLst/>
            <a:ahLst/>
            <a:cxnLst/>
            <a:rect l="l" t="t" r="r" b="b"/>
            <a:pathLst>
              <a:path w="210947" h="661060">
                <a:moveTo>
                  <a:pt x="189913" y="577043"/>
                </a:moveTo>
                <a:lnTo>
                  <a:pt x="20358" y="0"/>
                </a:lnTo>
                <a:lnTo>
                  <a:pt x="0" y="12446"/>
                </a:lnTo>
                <a:lnTo>
                  <a:pt x="189913" y="658761"/>
                </a:lnTo>
                <a:lnTo>
                  <a:pt x="189913" y="57704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0" name="object 4630"/>
          <p:cNvSpPr/>
          <p:nvPr/>
        </p:nvSpPr>
        <p:spPr>
          <a:xfrm>
            <a:off x="6994966" y="883607"/>
            <a:ext cx="210947" cy="661060"/>
          </a:xfrm>
          <a:custGeom>
            <a:avLst/>
            <a:gdLst/>
            <a:ahLst/>
            <a:cxnLst/>
            <a:rect l="l" t="t" r="r" b="b"/>
            <a:pathLst>
              <a:path w="210947" h="661060">
                <a:moveTo>
                  <a:pt x="189913" y="577043"/>
                </a:moveTo>
                <a:lnTo>
                  <a:pt x="20358" y="0"/>
                </a:lnTo>
                <a:lnTo>
                  <a:pt x="0" y="12446"/>
                </a:lnTo>
                <a:lnTo>
                  <a:pt x="189913" y="658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1" name="object 4631"/>
          <p:cNvSpPr/>
          <p:nvPr/>
        </p:nvSpPr>
        <p:spPr>
          <a:xfrm>
            <a:off x="6920625" y="835620"/>
            <a:ext cx="361924" cy="168744"/>
          </a:xfrm>
          <a:custGeom>
            <a:avLst/>
            <a:gdLst/>
            <a:ahLst/>
            <a:cxnLst/>
            <a:rect l="l" t="t" r="r" b="b"/>
            <a:pathLst>
              <a:path w="361924" h="168744">
                <a:moveTo>
                  <a:pt x="44018" y="162877"/>
                </a:moveTo>
                <a:lnTo>
                  <a:pt x="264253" y="62050"/>
                </a:lnTo>
                <a:lnTo>
                  <a:pt x="264253" y="45538"/>
                </a:lnTo>
                <a:lnTo>
                  <a:pt x="0" y="168744"/>
                </a:lnTo>
                <a:lnTo>
                  <a:pt x="44018" y="1628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2" name="object 4632"/>
          <p:cNvSpPr/>
          <p:nvPr/>
        </p:nvSpPr>
        <p:spPr>
          <a:xfrm>
            <a:off x="6920625" y="835620"/>
            <a:ext cx="361924" cy="168744"/>
          </a:xfrm>
          <a:custGeom>
            <a:avLst/>
            <a:gdLst/>
            <a:ahLst/>
            <a:cxnLst/>
            <a:rect l="l" t="t" r="r" b="b"/>
            <a:pathLst>
              <a:path w="361924" h="168744">
                <a:moveTo>
                  <a:pt x="44018" y="162877"/>
                </a:moveTo>
                <a:lnTo>
                  <a:pt x="264253" y="62050"/>
                </a:lnTo>
              </a:path>
              <a:path w="361924" h="168744">
                <a:moveTo>
                  <a:pt x="264253" y="45538"/>
                </a:moveTo>
                <a:lnTo>
                  <a:pt x="0" y="168744"/>
                </a:lnTo>
                <a:lnTo>
                  <a:pt x="44018" y="1628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3" name="object 4633"/>
          <p:cNvSpPr/>
          <p:nvPr/>
        </p:nvSpPr>
        <p:spPr>
          <a:xfrm>
            <a:off x="6942391" y="621691"/>
            <a:ext cx="340334" cy="329501"/>
          </a:xfrm>
          <a:custGeom>
            <a:avLst/>
            <a:gdLst/>
            <a:ahLst/>
            <a:cxnLst/>
            <a:rect l="l" t="t" r="r" b="b"/>
            <a:pathLst>
              <a:path w="340334" h="329501">
                <a:moveTo>
                  <a:pt x="242487" y="136369"/>
                </a:moveTo>
                <a:lnTo>
                  <a:pt x="242487" y="78933"/>
                </a:lnTo>
                <a:lnTo>
                  <a:pt x="0" y="274548"/>
                </a:lnTo>
                <a:lnTo>
                  <a:pt x="23368" y="329501"/>
                </a:lnTo>
                <a:lnTo>
                  <a:pt x="242487" y="1363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4" name="object 4634"/>
          <p:cNvSpPr/>
          <p:nvPr/>
        </p:nvSpPr>
        <p:spPr>
          <a:xfrm>
            <a:off x="6942391" y="621691"/>
            <a:ext cx="340334" cy="329501"/>
          </a:xfrm>
          <a:custGeom>
            <a:avLst/>
            <a:gdLst/>
            <a:ahLst/>
            <a:cxnLst/>
            <a:rect l="l" t="t" r="r" b="b"/>
            <a:pathLst>
              <a:path w="340334" h="329501">
                <a:moveTo>
                  <a:pt x="242487" y="78933"/>
                </a:moveTo>
                <a:lnTo>
                  <a:pt x="0" y="274548"/>
                </a:lnTo>
                <a:lnTo>
                  <a:pt x="23368" y="329501"/>
                </a:lnTo>
                <a:lnTo>
                  <a:pt x="242487" y="1363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5" name="object 4635"/>
          <p:cNvSpPr/>
          <p:nvPr/>
        </p:nvSpPr>
        <p:spPr>
          <a:xfrm>
            <a:off x="6924396" y="901829"/>
            <a:ext cx="233629" cy="261188"/>
          </a:xfrm>
          <a:custGeom>
            <a:avLst/>
            <a:gdLst/>
            <a:ahLst/>
            <a:cxnLst/>
            <a:rect l="l" t="t" r="r" b="b"/>
            <a:pathLst>
              <a:path w="233629" h="261188">
                <a:moveTo>
                  <a:pt x="131356" y="44411"/>
                </a:moveTo>
                <a:lnTo>
                  <a:pt x="0" y="173266"/>
                </a:lnTo>
                <a:lnTo>
                  <a:pt x="14719" y="261188"/>
                </a:lnTo>
                <a:lnTo>
                  <a:pt x="233629" y="0"/>
                </a:lnTo>
                <a:lnTo>
                  <a:pt x="131356" y="444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6" name="object 4636"/>
          <p:cNvSpPr/>
          <p:nvPr/>
        </p:nvSpPr>
        <p:spPr>
          <a:xfrm>
            <a:off x="6924396" y="901829"/>
            <a:ext cx="233629" cy="261188"/>
          </a:xfrm>
          <a:custGeom>
            <a:avLst/>
            <a:gdLst/>
            <a:ahLst/>
            <a:cxnLst/>
            <a:rect l="l" t="t" r="r" b="b"/>
            <a:pathLst>
              <a:path w="233629" h="261188">
                <a:moveTo>
                  <a:pt x="131356" y="44411"/>
                </a:moveTo>
                <a:lnTo>
                  <a:pt x="0" y="173266"/>
                </a:lnTo>
                <a:lnTo>
                  <a:pt x="14719" y="261188"/>
                </a:lnTo>
                <a:lnTo>
                  <a:pt x="233629" y="0"/>
                </a:lnTo>
                <a:lnTo>
                  <a:pt x="131356" y="444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7" name="object 4637"/>
          <p:cNvSpPr/>
          <p:nvPr/>
        </p:nvSpPr>
        <p:spPr>
          <a:xfrm>
            <a:off x="6950769" y="902193"/>
            <a:ext cx="222846" cy="246913"/>
          </a:xfrm>
          <a:custGeom>
            <a:avLst/>
            <a:gdLst/>
            <a:ahLst/>
            <a:cxnLst/>
            <a:rect l="l" t="t" r="r" b="b"/>
            <a:pathLst>
              <a:path w="222846" h="246913">
                <a:moveTo>
                  <a:pt x="206933" y="0"/>
                </a:moveTo>
                <a:lnTo>
                  <a:pt x="0" y="246913"/>
                </a:lnTo>
                <a:lnTo>
                  <a:pt x="55092" y="224078"/>
                </a:lnTo>
                <a:lnTo>
                  <a:pt x="222846" y="5638"/>
                </a:lnTo>
                <a:lnTo>
                  <a:pt x="20693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8" name="object 4638"/>
          <p:cNvSpPr/>
          <p:nvPr/>
        </p:nvSpPr>
        <p:spPr>
          <a:xfrm>
            <a:off x="6950769" y="902193"/>
            <a:ext cx="222846" cy="246913"/>
          </a:xfrm>
          <a:custGeom>
            <a:avLst/>
            <a:gdLst/>
            <a:ahLst/>
            <a:cxnLst/>
            <a:rect l="l" t="t" r="r" b="b"/>
            <a:pathLst>
              <a:path w="222846" h="246913">
                <a:moveTo>
                  <a:pt x="206933" y="0"/>
                </a:moveTo>
                <a:lnTo>
                  <a:pt x="0" y="246913"/>
                </a:lnTo>
                <a:lnTo>
                  <a:pt x="55092" y="224078"/>
                </a:lnTo>
                <a:lnTo>
                  <a:pt x="222846" y="5638"/>
                </a:lnTo>
                <a:lnTo>
                  <a:pt x="2069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9" name="object 4639"/>
          <p:cNvSpPr/>
          <p:nvPr/>
        </p:nvSpPr>
        <p:spPr>
          <a:xfrm>
            <a:off x="6920625" y="802676"/>
            <a:ext cx="361924" cy="198399"/>
          </a:xfrm>
          <a:custGeom>
            <a:avLst/>
            <a:gdLst/>
            <a:ahLst/>
            <a:cxnLst/>
            <a:rect l="l" t="t" r="r" b="b"/>
            <a:pathLst>
              <a:path w="361924" h="198399">
                <a:moveTo>
                  <a:pt x="264253" y="78628"/>
                </a:moveTo>
                <a:lnTo>
                  <a:pt x="264253" y="43615"/>
                </a:lnTo>
                <a:lnTo>
                  <a:pt x="0" y="161620"/>
                </a:lnTo>
                <a:lnTo>
                  <a:pt x="8191" y="198399"/>
                </a:lnTo>
                <a:lnTo>
                  <a:pt x="264253" y="786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0" name="object 4640"/>
          <p:cNvSpPr/>
          <p:nvPr/>
        </p:nvSpPr>
        <p:spPr>
          <a:xfrm>
            <a:off x="6920625" y="802676"/>
            <a:ext cx="361924" cy="198399"/>
          </a:xfrm>
          <a:custGeom>
            <a:avLst/>
            <a:gdLst/>
            <a:ahLst/>
            <a:cxnLst/>
            <a:rect l="l" t="t" r="r" b="b"/>
            <a:pathLst>
              <a:path w="361924" h="198399">
                <a:moveTo>
                  <a:pt x="264253" y="43615"/>
                </a:moveTo>
                <a:lnTo>
                  <a:pt x="0" y="161620"/>
                </a:lnTo>
                <a:lnTo>
                  <a:pt x="8191" y="198399"/>
                </a:lnTo>
                <a:lnTo>
                  <a:pt x="264253" y="786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1" name="object 4641"/>
          <p:cNvSpPr/>
          <p:nvPr/>
        </p:nvSpPr>
        <p:spPr>
          <a:xfrm>
            <a:off x="6965759" y="671822"/>
            <a:ext cx="316966" cy="279361"/>
          </a:xfrm>
          <a:custGeom>
            <a:avLst/>
            <a:gdLst/>
            <a:ahLst/>
            <a:cxnLst/>
            <a:rect l="l" t="t" r="r" b="b"/>
            <a:pathLst>
              <a:path w="316966" h="279361">
                <a:moveTo>
                  <a:pt x="124599" y="219722"/>
                </a:moveTo>
                <a:lnTo>
                  <a:pt x="219119" y="132610"/>
                </a:lnTo>
                <a:lnTo>
                  <a:pt x="219119" y="86238"/>
                </a:lnTo>
                <a:lnTo>
                  <a:pt x="0" y="279361"/>
                </a:lnTo>
                <a:lnTo>
                  <a:pt x="124599" y="2197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2" name="object 4642"/>
          <p:cNvSpPr/>
          <p:nvPr/>
        </p:nvSpPr>
        <p:spPr>
          <a:xfrm>
            <a:off x="6965759" y="671822"/>
            <a:ext cx="316966" cy="279361"/>
          </a:xfrm>
          <a:custGeom>
            <a:avLst/>
            <a:gdLst/>
            <a:ahLst/>
            <a:cxnLst/>
            <a:rect l="l" t="t" r="r" b="b"/>
            <a:pathLst>
              <a:path w="316966" h="279361">
                <a:moveTo>
                  <a:pt x="124599" y="219722"/>
                </a:moveTo>
                <a:lnTo>
                  <a:pt x="219119" y="132610"/>
                </a:lnTo>
              </a:path>
              <a:path w="316966" h="279361">
                <a:moveTo>
                  <a:pt x="219119" y="86238"/>
                </a:moveTo>
                <a:lnTo>
                  <a:pt x="0" y="279361"/>
                </a:lnTo>
                <a:lnTo>
                  <a:pt x="124599" y="2197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3" name="object 4643"/>
          <p:cNvSpPr/>
          <p:nvPr/>
        </p:nvSpPr>
        <p:spPr>
          <a:xfrm>
            <a:off x="6760232" y="908471"/>
            <a:ext cx="214363" cy="904074"/>
          </a:xfrm>
          <a:custGeom>
            <a:avLst/>
            <a:gdLst/>
            <a:ahLst/>
            <a:cxnLst/>
            <a:rect l="l" t="t" r="r" b="b"/>
            <a:pathLst>
              <a:path w="214363" h="904074">
                <a:moveTo>
                  <a:pt x="161785" y="203"/>
                </a:moveTo>
                <a:lnTo>
                  <a:pt x="0" y="899896"/>
                </a:lnTo>
                <a:lnTo>
                  <a:pt x="51790" y="904074"/>
                </a:lnTo>
                <a:lnTo>
                  <a:pt x="214363" y="0"/>
                </a:lnTo>
                <a:lnTo>
                  <a:pt x="161785" y="2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4" name="object 4644"/>
          <p:cNvSpPr/>
          <p:nvPr/>
        </p:nvSpPr>
        <p:spPr>
          <a:xfrm>
            <a:off x="6760232" y="908471"/>
            <a:ext cx="214363" cy="904074"/>
          </a:xfrm>
          <a:custGeom>
            <a:avLst/>
            <a:gdLst/>
            <a:ahLst/>
            <a:cxnLst/>
            <a:rect l="l" t="t" r="r" b="b"/>
            <a:pathLst>
              <a:path w="214363" h="904074">
                <a:moveTo>
                  <a:pt x="161785" y="203"/>
                </a:moveTo>
                <a:lnTo>
                  <a:pt x="0" y="899896"/>
                </a:lnTo>
                <a:lnTo>
                  <a:pt x="51790" y="904074"/>
                </a:lnTo>
                <a:lnTo>
                  <a:pt x="214363" y="0"/>
                </a:lnTo>
                <a:lnTo>
                  <a:pt x="161785" y="2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5" name="object 4645"/>
          <p:cNvSpPr/>
          <p:nvPr/>
        </p:nvSpPr>
        <p:spPr>
          <a:xfrm>
            <a:off x="6922022" y="896029"/>
            <a:ext cx="72936" cy="12687"/>
          </a:xfrm>
          <a:custGeom>
            <a:avLst/>
            <a:gdLst/>
            <a:ahLst/>
            <a:cxnLst/>
            <a:rect l="l" t="t" r="r" b="b"/>
            <a:pathLst>
              <a:path w="72936" h="12687">
                <a:moveTo>
                  <a:pt x="20370" y="215"/>
                </a:moveTo>
                <a:lnTo>
                  <a:pt x="0" y="12687"/>
                </a:lnTo>
                <a:lnTo>
                  <a:pt x="52565" y="12496"/>
                </a:lnTo>
                <a:lnTo>
                  <a:pt x="72936" y="0"/>
                </a:lnTo>
                <a:lnTo>
                  <a:pt x="20370" y="2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6" name="object 4646"/>
          <p:cNvSpPr/>
          <p:nvPr/>
        </p:nvSpPr>
        <p:spPr>
          <a:xfrm>
            <a:off x="6922022" y="896029"/>
            <a:ext cx="72936" cy="12687"/>
          </a:xfrm>
          <a:custGeom>
            <a:avLst/>
            <a:gdLst/>
            <a:ahLst/>
            <a:cxnLst/>
            <a:rect l="l" t="t" r="r" b="b"/>
            <a:pathLst>
              <a:path w="72936" h="12687">
                <a:moveTo>
                  <a:pt x="20370" y="215"/>
                </a:moveTo>
                <a:lnTo>
                  <a:pt x="0" y="12687"/>
                </a:lnTo>
                <a:lnTo>
                  <a:pt x="52565" y="12496"/>
                </a:lnTo>
                <a:lnTo>
                  <a:pt x="72936" y="0"/>
                </a:lnTo>
                <a:lnTo>
                  <a:pt x="20370" y="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7" name="object 4647"/>
          <p:cNvSpPr/>
          <p:nvPr/>
        </p:nvSpPr>
        <p:spPr>
          <a:xfrm>
            <a:off x="6812018" y="896029"/>
            <a:ext cx="182930" cy="916520"/>
          </a:xfrm>
          <a:custGeom>
            <a:avLst/>
            <a:gdLst/>
            <a:ahLst/>
            <a:cxnLst/>
            <a:rect l="l" t="t" r="r" b="b"/>
            <a:pathLst>
              <a:path w="182930" h="916520">
                <a:moveTo>
                  <a:pt x="162572" y="12458"/>
                </a:moveTo>
                <a:lnTo>
                  <a:pt x="0" y="916520"/>
                </a:lnTo>
                <a:lnTo>
                  <a:pt x="20358" y="904087"/>
                </a:lnTo>
                <a:lnTo>
                  <a:pt x="182930" y="0"/>
                </a:lnTo>
                <a:lnTo>
                  <a:pt x="162572" y="124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8" name="object 4648"/>
          <p:cNvSpPr/>
          <p:nvPr/>
        </p:nvSpPr>
        <p:spPr>
          <a:xfrm>
            <a:off x="6812018" y="896029"/>
            <a:ext cx="182930" cy="916520"/>
          </a:xfrm>
          <a:custGeom>
            <a:avLst/>
            <a:gdLst/>
            <a:ahLst/>
            <a:cxnLst/>
            <a:rect l="l" t="t" r="r" b="b"/>
            <a:pathLst>
              <a:path w="182930" h="916520">
                <a:moveTo>
                  <a:pt x="162572" y="12458"/>
                </a:moveTo>
                <a:lnTo>
                  <a:pt x="0" y="916520"/>
                </a:lnTo>
                <a:lnTo>
                  <a:pt x="20358" y="904087"/>
                </a:lnTo>
                <a:lnTo>
                  <a:pt x="182930" y="0"/>
                </a:lnTo>
                <a:lnTo>
                  <a:pt x="162572" y="124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9" name="object 4649"/>
          <p:cNvSpPr/>
          <p:nvPr/>
        </p:nvSpPr>
        <p:spPr>
          <a:xfrm>
            <a:off x="6708648" y="1804188"/>
            <a:ext cx="574078" cy="151384"/>
          </a:xfrm>
          <a:custGeom>
            <a:avLst/>
            <a:gdLst/>
            <a:ahLst/>
            <a:cxnLst/>
            <a:rect l="l" t="t" r="r" b="b"/>
            <a:pathLst>
              <a:path w="574078" h="151383">
                <a:moveTo>
                  <a:pt x="476230" y="83656"/>
                </a:moveTo>
                <a:lnTo>
                  <a:pt x="53543" y="0"/>
                </a:lnTo>
                <a:lnTo>
                  <a:pt x="0" y="37757"/>
                </a:lnTo>
                <a:lnTo>
                  <a:pt x="476230" y="132017"/>
                </a:lnTo>
                <a:lnTo>
                  <a:pt x="476230" y="836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0" name="object 4650"/>
          <p:cNvSpPr/>
          <p:nvPr/>
        </p:nvSpPr>
        <p:spPr>
          <a:xfrm>
            <a:off x="6708648" y="1804188"/>
            <a:ext cx="574078" cy="151384"/>
          </a:xfrm>
          <a:custGeom>
            <a:avLst/>
            <a:gdLst/>
            <a:ahLst/>
            <a:cxnLst/>
            <a:rect l="l" t="t" r="r" b="b"/>
            <a:pathLst>
              <a:path w="574078" h="151383">
                <a:moveTo>
                  <a:pt x="476230" y="83656"/>
                </a:moveTo>
                <a:lnTo>
                  <a:pt x="53543" y="0"/>
                </a:lnTo>
                <a:lnTo>
                  <a:pt x="0" y="37757"/>
                </a:lnTo>
                <a:lnTo>
                  <a:pt x="476230" y="1320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1" name="object 4651"/>
          <p:cNvSpPr/>
          <p:nvPr/>
        </p:nvSpPr>
        <p:spPr>
          <a:xfrm>
            <a:off x="6708648" y="1841941"/>
            <a:ext cx="574078" cy="146151"/>
          </a:xfrm>
          <a:custGeom>
            <a:avLst/>
            <a:gdLst/>
            <a:ahLst/>
            <a:cxnLst/>
            <a:rect l="l" t="t" r="r" b="b"/>
            <a:pathLst>
              <a:path w="574078" h="146151">
                <a:moveTo>
                  <a:pt x="476230" y="94260"/>
                </a:moveTo>
                <a:lnTo>
                  <a:pt x="0" y="0"/>
                </a:lnTo>
                <a:lnTo>
                  <a:pt x="0" y="51930"/>
                </a:lnTo>
                <a:lnTo>
                  <a:pt x="476230" y="130092"/>
                </a:lnTo>
                <a:lnTo>
                  <a:pt x="476230" y="942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2" name="object 4652"/>
          <p:cNvSpPr/>
          <p:nvPr/>
        </p:nvSpPr>
        <p:spPr>
          <a:xfrm>
            <a:off x="6708648" y="1841941"/>
            <a:ext cx="574078" cy="146151"/>
          </a:xfrm>
          <a:custGeom>
            <a:avLst/>
            <a:gdLst/>
            <a:ahLst/>
            <a:cxnLst/>
            <a:rect l="l" t="t" r="r" b="b"/>
            <a:pathLst>
              <a:path w="574078" h="146151">
                <a:moveTo>
                  <a:pt x="476230" y="94260"/>
                </a:moveTo>
                <a:lnTo>
                  <a:pt x="0" y="0"/>
                </a:lnTo>
                <a:lnTo>
                  <a:pt x="0" y="51930"/>
                </a:lnTo>
                <a:lnTo>
                  <a:pt x="476230" y="1300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3" name="object 4653"/>
          <p:cNvSpPr/>
          <p:nvPr/>
        </p:nvSpPr>
        <p:spPr>
          <a:xfrm>
            <a:off x="5181581" y="28281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4" name="object 4654"/>
          <p:cNvSpPr/>
          <p:nvPr/>
        </p:nvSpPr>
        <p:spPr>
          <a:xfrm>
            <a:off x="6894888" y="3148153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5" name="object 4655"/>
          <p:cNvSpPr/>
          <p:nvPr/>
        </p:nvSpPr>
        <p:spPr>
          <a:xfrm>
            <a:off x="6973747" y="3281879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6" name="object 4656"/>
          <p:cNvSpPr/>
          <p:nvPr/>
        </p:nvSpPr>
        <p:spPr>
          <a:xfrm>
            <a:off x="7010326" y="3245303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3008865" y="3873055"/>
            <a:ext cx="0" cy="3162388"/>
          </a:xfrm>
          <a:custGeom>
            <a:avLst/>
            <a:gdLst/>
            <a:ahLst/>
            <a:cxnLst/>
            <a:rect l="l" t="t" r="r" b="b"/>
            <a:pathLst>
              <a:path h="3162388">
                <a:moveTo>
                  <a:pt x="0" y="3162388"/>
                </a:moveTo>
                <a:lnTo>
                  <a:pt x="0" y="0"/>
                </a:lnTo>
                <a:lnTo>
                  <a:pt x="0" y="316238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2911011" y="3873068"/>
            <a:ext cx="2211654" cy="3162376"/>
          </a:xfrm>
          <a:custGeom>
            <a:avLst/>
            <a:gdLst/>
            <a:ahLst/>
            <a:cxnLst/>
            <a:rect l="l" t="t" r="r" b="b"/>
            <a:pathLst>
              <a:path w="2211654" h="3162376">
                <a:moveTo>
                  <a:pt x="2113851" y="0"/>
                </a:moveTo>
                <a:lnTo>
                  <a:pt x="97853" y="0"/>
                </a:lnTo>
              </a:path>
              <a:path w="2211654" h="3162376">
                <a:moveTo>
                  <a:pt x="97853" y="3162376"/>
                </a:moveTo>
                <a:lnTo>
                  <a:pt x="2113851" y="3162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3008865" y="3873055"/>
            <a:ext cx="2015998" cy="3162388"/>
          </a:xfrm>
          <a:custGeom>
            <a:avLst/>
            <a:gdLst/>
            <a:ahLst/>
            <a:cxnLst/>
            <a:rect l="l" t="t" r="r" b="b"/>
            <a:pathLst>
              <a:path w="2015998" h="3162388">
                <a:moveTo>
                  <a:pt x="0" y="3162388"/>
                </a:moveTo>
                <a:lnTo>
                  <a:pt x="2015998" y="3162388"/>
                </a:lnTo>
                <a:lnTo>
                  <a:pt x="2015998" y="0"/>
                </a:lnTo>
                <a:lnTo>
                  <a:pt x="0" y="0"/>
                </a:lnTo>
                <a:lnTo>
                  <a:pt x="0" y="316238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2911011" y="3873068"/>
            <a:ext cx="2211654" cy="3162376"/>
          </a:xfrm>
          <a:custGeom>
            <a:avLst/>
            <a:gdLst/>
            <a:ahLst/>
            <a:cxnLst/>
            <a:rect l="l" t="t" r="r" b="b"/>
            <a:pathLst>
              <a:path w="2211654" h="3162376">
                <a:moveTo>
                  <a:pt x="2113851" y="0"/>
                </a:moveTo>
                <a:lnTo>
                  <a:pt x="97853" y="0"/>
                </a:lnTo>
              </a:path>
              <a:path w="2211654" h="3162376">
                <a:moveTo>
                  <a:pt x="97853" y="3162376"/>
                </a:moveTo>
                <a:lnTo>
                  <a:pt x="2113851" y="3162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3008867" y="6002075"/>
            <a:ext cx="2015998" cy="1033373"/>
          </a:xfrm>
          <a:custGeom>
            <a:avLst/>
            <a:gdLst/>
            <a:ahLst/>
            <a:cxnLst/>
            <a:rect l="l" t="t" r="r" b="b"/>
            <a:pathLst>
              <a:path w="2015998" h="1033373">
                <a:moveTo>
                  <a:pt x="0" y="1033373"/>
                </a:moveTo>
                <a:lnTo>
                  <a:pt x="2015998" y="1033373"/>
                </a:lnTo>
                <a:lnTo>
                  <a:pt x="2015998" y="157772"/>
                </a:lnTo>
                <a:lnTo>
                  <a:pt x="0" y="0"/>
                </a:lnTo>
                <a:lnTo>
                  <a:pt x="0" y="10333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2911013" y="5994412"/>
            <a:ext cx="2211705" cy="1041031"/>
          </a:xfrm>
          <a:custGeom>
            <a:avLst/>
            <a:gdLst/>
            <a:ahLst/>
            <a:cxnLst/>
            <a:rect l="l" t="t" r="r" b="b"/>
            <a:pathLst>
              <a:path w="2211705" h="1041031">
                <a:moveTo>
                  <a:pt x="2113850" y="165442"/>
                </a:moveTo>
                <a:lnTo>
                  <a:pt x="97852" y="7658"/>
                </a:lnTo>
              </a:path>
              <a:path w="2211705" h="1041031">
                <a:moveTo>
                  <a:pt x="97852" y="1041031"/>
                </a:moveTo>
                <a:lnTo>
                  <a:pt x="2113850" y="10410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3392660" y="3990622"/>
            <a:ext cx="1632203" cy="3044825"/>
          </a:xfrm>
          <a:custGeom>
            <a:avLst/>
            <a:gdLst/>
            <a:ahLst/>
            <a:cxnLst/>
            <a:rect l="l" t="t" r="r" b="b"/>
            <a:pathLst>
              <a:path w="1632203" h="3044825">
                <a:moveTo>
                  <a:pt x="145897" y="1062875"/>
                </a:moveTo>
                <a:lnTo>
                  <a:pt x="0" y="3044825"/>
                </a:lnTo>
                <a:lnTo>
                  <a:pt x="1632203" y="3044825"/>
                </a:lnTo>
                <a:lnTo>
                  <a:pt x="1632203" y="0"/>
                </a:lnTo>
                <a:lnTo>
                  <a:pt x="145897" y="10628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3392665" y="3920692"/>
            <a:ext cx="1729994" cy="3114751"/>
          </a:xfrm>
          <a:custGeom>
            <a:avLst/>
            <a:gdLst/>
            <a:ahLst/>
            <a:cxnLst/>
            <a:rect l="l" t="t" r="r" b="b"/>
            <a:pathLst>
              <a:path w="1729993" h="3114751">
                <a:moveTo>
                  <a:pt x="1632197" y="69935"/>
                </a:moveTo>
                <a:lnTo>
                  <a:pt x="145897" y="1132801"/>
                </a:lnTo>
                <a:lnTo>
                  <a:pt x="0" y="3114751"/>
                </a:lnTo>
                <a:lnTo>
                  <a:pt x="348602" y="3114751"/>
                </a:lnTo>
              </a:path>
              <a:path w="1729993" h="3114751">
                <a:moveTo>
                  <a:pt x="348602" y="3114751"/>
                </a:moveTo>
                <a:lnTo>
                  <a:pt x="1632197" y="31147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4444875" y="4386907"/>
            <a:ext cx="579996" cy="802462"/>
          </a:xfrm>
          <a:custGeom>
            <a:avLst/>
            <a:gdLst/>
            <a:ahLst/>
            <a:cxnLst/>
            <a:rect l="l" t="t" r="r" b="b"/>
            <a:pathLst>
              <a:path w="579996" h="802462">
                <a:moveTo>
                  <a:pt x="0" y="16840"/>
                </a:moveTo>
                <a:lnTo>
                  <a:pt x="579996" y="802462"/>
                </a:lnTo>
                <a:lnTo>
                  <a:pt x="579996" y="721779"/>
                </a:lnTo>
                <a:lnTo>
                  <a:pt x="22783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4444879" y="4386917"/>
            <a:ext cx="677786" cy="934923"/>
          </a:xfrm>
          <a:custGeom>
            <a:avLst/>
            <a:gdLst/>
            <a:ahLst/>
            <a:cxnLst/>
            <a:rect l="l" t="t" r="r" b="b"/>
            <a:pathLst>
              <a:path w="677786" h="934923">
                <a:moveTo>
                  <a:pt x="579983" y="721761"/>
                </a:moveTo>
                <a:lnTo>
                  <a:pt x="22783" y="0"/>
                </a:lnTo>
                <a:lnTo>
                  <a:pt x="0" y="16827"/>
                </a:lnTo>
                <a:lnTo>
                  <a:pt x="579983" y="802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4524039" y="4331920"/>
            <a:ext cx="500824" cy="601345"/>
          </a:xfrm>
          <a:custGeom>
            <a:avLst/>
            <a:gdLst/>
            <a:ahLst/>
            <a:cxnLst/>
            <a:rect l="l" t="t" r="r" b="b"/>
            <a:pathLst>
              <a:path w="500824" h="601345">
                <a:moveTo>
                  <a:pt x="0" y="16827"/>
                </a:moveTo>
                <a:lnTo>
                  <a:pt x="500824" y="601344"/>
                </a:lnTo>
                <a:lnTo>
                  <a:pt x="500824" y="535101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4524039" y="4331918"/>
            <a:ext cx="598627" cy="715467"/>
          </a:xfrm>
          <a:custGeom>
            <a:avLst/>
            <a:gdLst/>
            <a:ahLst/>
            <a:cxnLst/>
            <a:rect l="l" t="t" r="r" b="b"/>
            <a:pathLst>
              <a:path w="598627" h="715467">
                <a:moveTo>
                  <a:pt x="500824" y="535099"/>
                </a:moveTo>
                <a:lnTo>
                  <a:pt x="22783" y="0"/>
                </a:lnTo>
                <a:lnTo>
                  <a:pt x="0" y="16827"/>
                </a:lnTo>
                <a:lnTo>
                  <a:pt x="500824" y="6013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4602849" y="4277283"/>
            <a:ext cx="422020" cy="439889"/>
          </a:xfrm>
          <a:custGeom>
            <a:avLst/>
            <a:gdLst/>
            <a:ahLst/>
            <a:cxnLst/>
            <a:rect l="l" t="t" r="r" b="b"/>
            <a:pathLst>
              <a:path w="422020" h="439889">
                <a:moveTo>
                  <a:pt x="0" y="16840"/>
                </a:moveTo>
                <a:lnTo>
                  <a:pt x="422020" y="439889"/>
                </a:lnTo>
                <a:lnTo>
                  <a:pt x="422020" y="389204"/>
                </a:lnTo>
                <a:lnTo>
                  <a:pt x="22783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4602847" y="4277292"/>
            <a:ext cx="519353" cy="537438"/>
          </a:xfrm>
          <a:custGeom>
            <a:avLst/>
            <a:gdLst/>
            <a:ahLst/>
            <a:cxnLst/>
            <a:rect l="l" t="t" r="r" b="b"/>
            <a:pathLst>
              <a:path w="519353" h="537438">
                <a:moveTo>
                  <a:pt x="422017" y="389175"/>
                </a:moveTo>
                <a:lnTo>
                  <a:pt x="22783" y="0"/>
                </a:lnTo>
                <a:lnTo>
                  <a:pt x="0" y="16827"/>
                </a:lnTo>
                <a:lnTo>
                  <a:pt x="422017" y="4398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4678448" y="4219963"/>
            <a:ext cx="346417" cy="318655"/>
          </a:xfrm>
          <a:custGeom>
            <a:avLst/>
            <a:gdLst/>
            <a:ahLst/>
            <a:cxnLst/>
            <a:rect l="l" t="t" r="r" b="b"/>
            <a:pathLst>
              <a:path w="346417" h="318655">
                <a:moveTo>
                  <a:pt x="0" y="16827"/>
                </a:moveTo>
                <a:lnTo>
                  <a:pt x="346417" y="318655"/>
                </a:lnTo>
                <a:lnTo>
                  <a:pt x="346417" y="278091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4678449" y="4219956"/>
            <a:ext cx="443750" cy="403466"/>
          </a:xfrm>
          <a:custGeom>
            <a:avLst/>
            <a:gdLst/>
            <a:ahLst/>
            <a:cxnLst/>
            <a:rect l="l" t="t" r="r" b="b"/>
            <a:pathLst>
              <a:path w="443750" h="403466">
                <a:moveTo>
                  <a:pt x="346414" y="278093"/>
                </a:moveTo>
                <a:lnTo>
                  <a:pt x="22783" y="0"/>
                </a:lnTo>
                <a:lnTo>
                  <a:pt x="0" y="16840"/>
                </a:lnTo>
                <a:lnTo>
                  <a:pt x="346414" y="318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3125551" y="5272882"/>
            <a:ext cx="393319" cy="1762569"/>
          </a:xfrm>
          <a:custGeom>
            <a:avLst/>
            <a:gdLst/>
            <a:ahLst/>
            <a:cxnLst/>
            <a:rect l="l" t="t" r="r" b="b"/>
            <a:pathLst>
              <a:path w="393319" h="1762569">
                <a:moveTo>
                  <a:pt x="84531" y="1084745"/>
                </a:moveTo>
                <a:lnTo>
                  <a:pt x="0" y="1762569"/>
                </a:lnTo>
                <a:lnTo>
                  <a:pt x="267119" y="1762569"/>
                </a:lnTo>
                <a:lnTo>
                  <a:pt x="393319" y="0"/>
                </a:lnTo>
                <a:lnTo>
                  <a:pt x="84531" y="108474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3125553" y="5272885"/>
            <a:ext cx="393319" cy="1762556"/>
          </a:xfrm>
          <a:custGeom>
            <a:avLst/>
            <a:gdLst/>
            <a:ahLst/>
            <a:cxnLst/>
            <a:rect l="l" t="t" r="r" b="b"/>
            <a:pathLst>
              <a:path w="393319" h="1762556">
                <a:moveTo>
                  <a:pt x="393319" y="0"/>
                </a:moveTo>
                <a:lnTo>
                  <a:pt x="84518" y="1084745"/>
                </a:lnTo>
                <a:lnTo>
                  <a:pt x="0" y="1762556"/>
                </a:lnTo>
                <a:lnTo>
                  <a:pt x="267106" y="1762556"/>
                </a:lnTo>
                <a:lnTo>
                  <a:pt x="39331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4778986" y="4633810"/>
            <a:ext cx="245884" cy="221107"/>
          </a:xfrm>
          <a:custGeom>
            <a:avLst/>
            <a:gdLst/>
            <a:ahLst/>
            <a:cxnLst/>
            <a:rect l="l" t="t" r="r" b="b"/>
            <a:pathLst>
              <a:path w="245884" h="221107">
                <a:moveTo>
                  <a:pt x="0" y="182435"/>
                </a:moveTo>
                <a:lnTo>
                  <a:pt x="26162" y="221106"/>
                </a:lnTo>
                <a:lnTo>
                  <a:pt x="245884" y="57022"/>
                </a:lnTo>
                <a:lnTo>
                  <a:pt x="245884" y="0"/>
                </a:lnTo>
                <a:lnTo>
                  <a:pt x="0" y="18243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4778989" y="4561232"/>
            <a:ext cx="343674" cy="293674"/>
          </a:xfrm>
          <a:custGeom>
            <a:avLst/>
            <a:gdLst/>
            <a:ahLst/>
            <a:cxnLst/>
            <a:rect l="l" t="t" r="r" b="b"/>
            <a:pathLst>
              <a:path w="343674" h="293674">
                <a:moveTo>
                  <a:pt x="245873" y="72571"/>
                </a:moveTo>
                <a:lnTo>
                  <a:pt x="0" y="255015"/>
                </a:lnTo>
                <a:lnTo>
                  <a:pt x="26162" y="293674"/>
                </a:lnTo>
                <a:lnTo>
                  <a:pt x="245873" y="1296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4978932" y="5065709"/>
            <a:ext cx="45935" cy="65989"/>
          </a:xfrm>
          <a:custGeom>
            <a:avLst/>
            <a:gdLst/>
            <a:ahLst/>
            <a:cxnLst/>
            <a:rect l="l" t="t" r="r" b="b"/>
            <a:pathLst>
              <a:path w="45935" h="65989">
                <a:moveTo>
                  <a:pt x="0" y="29908"/>
                </a:moveTo>
                <a:lnTo>
                  <a:pt x="24422" y="65989"/>
                </a:lnTo>
                <a:lnTo>
                  <a:pt x="45935" y="52463"/>
                </a:lnTo>
                <a:lnTo>
                  <a:pt x="45935" y="0"/>
                </a:lnTo>
                <a:lnTo>
                  <a:pt x="0" y="299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4978935" y="5002017"/>
            <a:ext cx="143725" cy="129679"/>
          </a:xfrm>
          <a:custGeom>
            <a:avLst/>
            <a:gdLst/>
            <a:ahLst/>
            <a:cxnLst/>
            <a:rect l="l" t="t" r="r" b="b"/>
            <a:pathLst>
              <a:path w="143725" h="129679">
                <a:moveTo>
                  <a:pt x="45928" y="63689"/>
                </a:moveTo>
                <a:lnTo>
                  <a:pt x="0" y="93599"/>
                </a:lnTo>
                <a:lnTo>
                  <a:pt x="24422" y="129679"/>
                </a:lnTo>
                <a:lnTo>
                  <a:pt x="45928" y="1161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3473436" y="4964234"/>
            <a:ext cx="116611" cy="130111"/>
          </a:xfrm>
          <a:custGeom>
            <a:avLst/>
            <a:gdLst/>
            <a:ahLst/>
            <a:cxnLst/>
            <a:rect l="l" t="t" r="r" b="b"/>
            <a:pathLst>
              <a:path w="116611" h="130111">
                <a:moveTo>
                  <a:pt x="0" y="81635"/>
                </a:moveTo>
                <a:lnTo>
                  <a:pt x="216" y="106126"/>
                </a:lnTo>
                <a:lnTo>
                  <a:pt x="4110" y="120832"/>
                </a:lnTo>
                <a:lnTo>
                  <a:pt x="8757" y="128057"/>
                </a:lnTo>
                <a:lnTo>
                  <a:pt x="11252" y="130111"/>
                </a:lnTo>
                <a:lnTo>
                  <a:pt x="115684" y="57365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3473436" y="4964234"/>
            <a:ext cx="116611" cy="130111"/>
          </a:xfrm>
          <a:custGeom>
            <a:avLst/>
            <a:gdLst/>
            <a:ahLst/>
            <a:cxnLst/>
            <a:rect l="l" t="t" r="r" b="b"/>
            <a:pathLst>
              <a:path w="116611" h="130111">
                <a:moveTo>
                  <a:pt x="0" y="81635"/>
                </a:moveTo>
                <a:lnTo>
                  <a:pt x="216" y="106126"/>
                </a:lnTo>
                <a:lnTo>
                  <a:pt x="4110" y="120832"/>
                </a:lnTo>
                <a:lnTo>
                  <a:pt x="8757" y="128057"/>
                </a:lnTo>
                <a:lnTo>
                  <a:pt x="11252" y="130111"/>
                </a:lnTo>
                <a:lnTo>
                  <a:pt x="115684" y="57365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3473514" y="5034059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3473514" y="5034059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3460977" y="5025437"/>
            <a:ext cx="128073" cy="192011"/>
          </a:xfrm>
          <a:custGeom>
            <a:avLst/>
            <a:gdLst/>
            <a:ahLst/>
            <a:cxnLst/>
            <a:rect l="l" t="t" r="r" b="b"/>
            <a:pathLst>
              <a:path w="128073" h="192011">
                <a:moveTo>
                  <a:pt x="14256" y="192011"/>
                </a:moveTo>
                <a:lnTo>
                  <a:pt x="126219" y="114731"/>
                </a:lnTo>
                <a:lnTo>
                  <a:pt x="128073" y="0"/>
                </a:lnTo>
                <a:lnTo>
                  <a:pt x="23413" y="72885"/>
                </a:lnTo>
                <a:lnTo>
                  <a:pt x="18964" y="81492"/>
                </a:lnTo>
                <a:lnTo>
                  <a:pt x="14264" y="92354"/>
                </a:lnTo>
                <a:lnTo>
                  <a:pt x="9196" y="106822"/>
                </a:lnTo>
                <a:lnTo>
                  <a:pt x="4726" y="124315"/>
                </a:lnTo>
                <a:lnTo>
                  <a:pt x="1823" y="144246"/>
                </a:lnTo>
                <a:lnTo>
                  <a:pt x="0" y="168857"/>
                </a:lnTo>
                <a:lnTo>
                  <a:pt x="802" y="181244"/>
                </a:lnTo>
                <a:lnTo>
                  <a:pt x="5183" y="187537"/>
                </a:lnTo>
                <a:lnTo>
                  <a:pt x="14256" y="1920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3460977" y="5025437"/>
            <a:ext cx="128073" cy="192011"/>
          </a:xfrm>
          <a:custGeom>
            <a:avLst/>
            <a:gdLst/>
            <a:ahLst/>
            <a:cxnLst/>
            <a:rect l="l" t="t" r="r" b="b"/>
            <a:pathLst>
              <a:path w="128073" h="192011">
                <a:moveTo>
                  <a:pt x="14256" y="192011"/>
                </a:moveTo>
                <a:lnTo>
                  <a:pt x="5183" y="187537"/>
                </a:lnTo>
                <a:lnTo>
                  <a:pt x="802" y="181244"/>
                </a:lnTo>
                <a:lnTo>
                  <a:pt x="0" y="168857"/>
                </a:lnTo>
                <a:lnTo>
                  <a:pt x="1663" y="146101"/>
                </a:lnTo>
                <a:lnTo>
                  <a:pt x="4726" y="124315"/>
                </a:lnTo>
                <a:lnTo>
                  <a:pt x="9196" y="106822"/>
                </a:lnTo>
                <a:lnTo>
                  <a:pt x="14264" y="92354"/>
                </a:lnTo>
                <a:lnTo>
                  <a:pt x="18964" y="81492"/>
                </a:lnTo>
                <a:lnTo>
                  <a:pt x="22327" y="74823"/>
                </a:lnTo>
                <a:lnTo>
                  <a:pt x="128073" y="0"/>
                </a:lnTo>
                <a:lnTo>
                  <a:pt x="126219" y="114731"/>
                </a:lnTo>
                <a:lnTo>
                  <a:pt x="14256" y="1920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3472761" y="5097076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3472761" y="5097076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3464621" y="5130709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3464621" y="5130709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3463037" y="5155518"/>
            <a:ext cx="54648" cy="37820"/>
          </a:xfrm>
          <a:custGeom>
            <a:avLst/>
            <a:gdLst/>
            <a:ahLst/>
            <a:cxnLst/>
            <a:rect l="l" t="t" r="r" b="b"/>
            <a:pathLst>
              <a:path w="54648" h="37820">
                <a:moveTo>
                  <a:pt x="0" y="37820"/>
                </a:moveTo>
                <a:lnTo>
                  <a:pt x="546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3463037" y="5155518"/>
            <a:ext cx="54648" cy="37820"/>
          </a:xfrm>
          <a:custGeom>
            <a:avLst/>
            <a:gdLst/>
            <a:ahLst/>
            <a:cxnLst/>
            <a:rect l="l" t="t" r="r" b="b"/>
            <a:pathLst>
              <a:path w="54648" h="37820">
                <a:moveTo>
                  <a:pt x="0" y="37820"/>
                </a:moveTo>
                <a:lnTo>
                  <a:pt x="546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3450365" y="5143998"/>
            <a:ext cx="136763" cy="196557"/>
          </a:xfrm>
          <a:custGeom>
            <a:avLst/>
            <a:gdLst/>
            <a:ahLst/>
            <a:cxnLst/>
            <a:rect l="l" t="t" r="r" b="b"/>
            <a:pathLst>
              <a:path w="136763" h="196557">
                <a:moveTo>
                  <a:pt x="15414" y="196557"/>
                </a:moveTo>
                <a:lnTo>
                  <a:pt x="134909" y="114731"/>
                </a:lnTo>
                <a:lnTo>
                  <a:pt x="136763" y="0"/>
                </a:lnTo>
                <a:lnTo>
                  <a:pt x="24558" y="77431"/>
                </a:lnTo>
                <a:lnTo>
                  <a:pt x="19584" y="86707"/>
                </a:lnTo>
                <a:lnTo>
                  <a:pt x="14625" y="97775"/>
                </a:lnTo>
                <a:lnTo>
                  <a:pt x="9343" y="112332"/>
                </a:lnTo>
                <a:lnTo>
                  <a:pt x="4732" y="129775"/>
                </a:lnTo>
                <a:lnTo>
                  <a:pt x="1787" y="149504"/>
                </a:lnTo>
                <a:lnTo>
                  <a:pt x="0" y="173913"/>
                </a:lnTo>
                <a:lnTo>
                  <a:pt x="912" y="186352"/>
                </a:lnTo>
                <a:lnTo>
                  <a:pt x="5639" y="192480"/>
                </a:lnTo>
                <a:lnTo>
                  <a:pt x="15414" y="1965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3450365" y="5143998"/>
            <a:ext cx="136763" cy="196557"/>
          </a:xfrm>
          <a:custGeom>
            <a:avLst/>
            <a:gdLst/>
            <a:ahLst/>
            <a:cxnLst/>
            <a:rect l="l" t="t" r="r" b="b"/>
            <a:pathLst>
              <a:path w="136763" h="196557">
                <a:moveTo>
                  <a:pt x="15414" y="196557"/>
                </a:moveTo>
                <a:lnTo>
                  <a:pt x="5639" y="192480"/>
                </a:lnTo>
                <a:lnTo>
                  <a:pt x="912" y="186352"/>
                </a:lnTo>
                <a:lnTo>
                  <a:pt x="0" y="173913"/>
                </a:lnTo>
                <a:lnTo>
                  <a:pt x="1667" y="150902"/>
                </a:lnTo>
                <a:lnTo>
                  <a:pt x="4732" y="129775"/>
                </a:lnTo>
                <a:lnTo>
                  <a:pt x="9343" y="112332"/>
                </a:lnTo>
                <a:lnTo>
                  <a:pt x="14625" y="97775"/>
                </a:lnTo>
                <a:lnTo>
                  <a:pt x="19584" y="86707"/>
                </a:lnTo>
                <a:lnTo>
                  <a:pt x="23226" y="79727"/>
                </a:lnTo>
                <a:lnTo>
                  <a:pt x="136763" y="0"/>
                </a:lnTo>
                <a:lnTo>
                  <a:pt x="134909" y="114731"/>
                </a:lnTo>
                <a:lnTo>
                  <a:pt x="15414" y="1965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3462580" y="5218912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3462580" y="5218912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3454025" y="5252980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3454025" y="5252980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3452562" y="5276971"/>
            <a:ext cx="58394" cy="40081"/>
          </a:xfrm>
          <a:custGeom>
            <a:avLst/>
            <a:gdLst/>
            <a:ahLst/>
            <a:cxnLst/>
            <a:rect l="l" t="t" r="r" b="b"/>
            <a:pathLst>
              <a:path w="58394" h="40081">
                <a:moveTo>
                  <a:pt x="0" y="40081"/>
                </a:moveTo>
                <a:lnTo>
                  <a:pt x="583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3452562" y="5276971"/>
            <a:ext cx="58394" cy="40081"/>
          </a:xfrm>
          <a:custGeom>
            <a:avLst/>
            <a:gdLst/>
            <a:ahLst/>
            <a:cxnLst/>
            <a:rect l="l" t="t" r="r" b="b"/>
            <a:pathLst>
              <a:path w="58394" h="40081">
                <a:moveTo>
                  <a:pt x="0" y="40081"/>
                </a:moveTo>
                <a:lnTo>
                  <a:pt x="58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3439743" y="5262558"/>
            <a:ext cx="145470" cy="201104"/>
          </a:xfrm>
          <a:custGeom>
            <a:avLst/>
            <a:gdLst/>
            <a:ahLst/>
            <a:cxnLst/>
            <a:rect l="l" t="t" r="r" b="b"/>
            <a:pathLst>
              <a:path w="145470" h="201104">
                <a:moveTo>
                  <a:pt x="16578" y="201104"/>
                </a:moveTo>
                <a:lnTo>
                  <a:pt x="143603" y="114731"/>
                </a:lnTo>
                <a:lnTo>
                  <a:pt x="145470" y="0"/>
                </a:lnTo>
                <a:lnTo>
                  <a:pt x="25734" y="81978"/>
                </a:lnTo>
                <a:lnTo>
                  <a:pt x="20200" y="91944"/>
                </a:lnTo>
                <a:lnTo>
                  <a:pt x="14983" y="103211"/>
                </a:lnTo>
                <a:lnTo>
                  <a:pt x="9492" y="117847"/>
                </a:lnTo>
                <a:lnTo>
                  <a:pt x="4748" y="135235"/>
                </a:lnTo>
                <a:lnTo>
                  <a:pt x="1770" y="154762"/>
                </a:lnTo>
                <a:lnTo>
                  <a:pt x="0" y="179012"/>
                </a:lnTo>
                <a:lnTo>
                  <a:pt x="1021" y="191470"/>
                </a:lnTo>
                <a:lnTo>
                  <a:pt x="6096" y="197423"/>
                </a:lnTo>
                <a:lnTo>
                  <a:pt x="16578" y="2011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3439743" y="5262558"/>
            <a:ext cx="145470" cy="201104"/>
          </a:xfrm>
          <a:custGeom>
            <a:avLst/>
            <a:gdLst/>
            <a:ahLst/>
            <a:cxnLst/>
            <a:rect l="l" t="t" r="r" b="b"/>
            <a:pathLst>
              <a:path w="145470" h="201104">
                <a:moveTo>
                  <a:pt x="16578" y="201104"/>
                </a:moveTo>
                <a:lnTo>
                  <a:pt x="6096" y="197423"/>
                </a:lnTo>
                <a:lnTo>
                  <a:pt x="1021" y="191470"/>
                </a:lnTo>
                <a:lnTo>
                  <a:pt x="0" y="179012"/>
                </a:lnTo>
                <a:lnTo>
                  <a:pt x="1679" y="155817"/>
                </a:lnTo>
                <a:lnTo>
                  <a:pt x="4748" y="135235"/>
                </a:lnTo>
                <a:lnTo>
                  <a:pt x="9492" y="117847"/>
                </a:lnTo>
                <a:lnTo>
                  <a:pt x="14983" y="103211"/>
                </a:lnTo>
                <a:lnTo>
                  <a:pt x="20200" y="91944"/>
                </a:lnTo>
                <a:lnTo>
                  <a:pt x="24123" y="84662"/>
                </a:lnTo>
                <a:lnTo>
                  <a:pt x="145470" y="0"/>
                </a:lnTo>
                <a:lnTo>
                  <a:pt x="143603" y="114731"/>
                </a:lnTo>
                <a:lnTo>
                  <a:pt x="16578" y="2011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3452401" y="5340761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3452401" y="5340761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3443429" y="5375247"/>
            <a:ext cx="40881" cy="27914"/>
          </a:xfrm>
          <a:custGeom>
            <a:avLst/>
            <a:gdLst/>
            <a:ahLst/>
            <a:cxnLst/>
            <a:rect l="l" t="t" r="r" b="b"/>
            <a:pathLst>
              <a:path w="40881" h="27914">
                <a:moveTo>
                  <a:pt x="0" y="27914"/>
                </a:moveTo>
                <a:lnTo>
                  <a:pt x="408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3443429" y="5375247"/>
            <a:ext cx="40881" cy="27914"/>
          </a:xfrm>
          <a:custGeom>
            <a:avLst/>
            <a:gdLst/>
            <a:ahLst/>
            <a:cxnLst/>
            <a:rect l="l" t="t" r="r" b="b"/>
            <a:pathLst>
              <a:path w="40881" h="27914">
                <a:moveTo>
                  <a:pt x="0" y="27914"/>
                </a:moveTo>
                <a:lnTo>
                  <a:pt x="408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3442088" y="5398431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3442088" y="5398431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3429129" y="5381124"/>
            <a:ext cx="154158" cy="205638"/>
          </a:xfrm>
          <a:custGeom>
            <a:avLst/>
            <a:gdLst/>
            <a:ahLst/>
            <a:cxnLst/>
            <a:rect l="l" t="t" r="r" b="b"/>
            <a:pathLst>
              <a:path w="154158" h="205638">
                <a:moveTo>
                  <a:pt x="17735" y="205638"/>
                </a:moveTo>
                <a:lnTo>
                  <a:pt x="152304" y="114719"/>
                </a:lnTo>
                <a:lnTo>
                  <a:pt x="154158" y="0"/>
                </a:lnTo>
                <a:lnTo>
                  <a:pt x="26892" y="86525"/>
                </a:lnTo>
                <a:lnTo>
                  <a:pt x="20770" y="97200"/>
                </a:lnTo>
                <a:lnTo>
                  <a:pt x="15304" y="108656"/>
                </a:lnTo>
                <a:lnTo>
                  <a:pt x="9616" y="123363"/>
                </a:lnTo>
                <a:lnTo>
                  <a:pt x="4750" y="140694"/>
                </a:lnTo>
                <a:lnTo>
                  <a:pt x="1746" y="160020"/>
                </a:lnTo>
                <a:lnTo>
                  <a:pt x="0" y="184118"/>
                </a:lnTo>
                <a:lnTo>
                  <a:pt x="1133" y="196582"/>
                </a:lnTo>
                <a:lnTo>
                  <a:pt x="6554" y="202355"/>
                </a:lnTo>
                <a:lnTo>
                  <a:pt x="17735" y="2056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3429129" y="5381124"/>
            <a:ext cx="154158" cy="205638"/>
          </a:xfrm>
          <a:custGeom>
            <a:avLst/>
            <a:gdLst/>
            <a:ahLst/>
            <a:cxnLst/>
            <a:rect l="l" t="t" r="r" b="b"/>
            <a:pathLst>
              <a:path w="154158" h="205638">
                <a:moveTo>
                  <a:pt x="17735" y="205638"/>
                </a:moveTo>
                <a:lnTo>
                  <a:pt x="6554" y="202355"/>
                </a:lnTo>
                <a:lnTo>
                  <a:pt x="1133" y="196582"/>
                </a:lnTo>
                <a:lnTo>
                  <a:pt x="0" y="184118"/>
                </a:lnTo>
                <a:lnTo>
                  <a:pt x="1682" y="160764"/>
                </a:lnTo>
                <a:lnTo>
                  <a:pt x="4750" y="140694"/>
                </a:lnTo>
                <a:lnTo>
                  <a:pt x="9616" y="123363"/>
                </a:lnTo>
                <a:lnTo>
                  <a:pt x="15304" y="108656"/>
                </a:lnTo>
                <a:lnTo>
                  <a:pt x="20770" y="97200"/>
                </a:lnTo>
                <a:lnTo>
                  <a:pt x="24972" y="89626"/>
                </a:lnTo>
                <a:lnTo>
                  <a:pt x="154158" y="0"/>
                </a:lnTo>
                <a:lnTo>
                  <a:pt x="152304" y="114719"/>
                </a:lnTo>
                <a:lnTo>
                  <a:pt x="17735" y="2056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3442223" y="5462603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3442223" y="5462603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3432834" y="5497535"/>
            <a:ext cx="43395" cy="29425"/>
          </a:xfrm>
          <a:custGeom>
            <a:avLst/>
            <a:gdLst/>
            <a:ahLst/>
            <a:cxnLst/>
            <a:rect l="l" t="t" r="r" b="b"/>
            <a:pathLst>
              <a:path w="43395" h="29425">
                <a:moveTo>
                  <a:pt x="0" y="29425"/>
                </a:moveTo>
                <a:lnTo>
                  <a:pt x="433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3432834" y="5497535"/>
            <a:ext cx="43395" cy="29425"/>
          </a:xfrm>
          <a:custGeom>
            <a:avLst/>
            <a:gdLst/>
            <a:ahLst/>
            <a:cxnLst/>
            <a:rect l="l" t="t" r="r" b="b"/>
            <a:pathLst>
              <a:path w="43395" h="29425">
                <a:moveTo>
                  <a:pt x="0" y="29425"/>
                </a:moveTo>
                <a:lnTo>
                  <a:pt x="433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3431616" y="5519883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3431616" y="5519883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3418507" y="5499686"/>
            <a:ext cx="162854" cy="210185"/>
          </a:xfrm>
          <a:custGeom>
            <a:avLst/>
            <a:gdLst/>
            <a:ahLst/>
            <a:cxnLst/>
            <a:rect l="l" t="t" r="r" b="b"/>
            <a:pathLst>
              <a:path w="162854" h="210185">
                <a:moveTo>
                  <a:pt x="18899" y="210185"/>
                </a:moveTo>
                <a:lnTo>
                  <a:pt x="161000" y="114731"/>
                </a:lnTo>
                <a:lnTo>
                  <a:pt x="162854" y="0"/>
                </a:lnTo>
                <a:lnTo>
                  <a:pt x="28056" y="91059"/>
                </a:lnTo>
                <a:lnTo>
                  <a:pt x="21317" y="102475"/>
                </a:lnTo>
                <a:lnTo>
                  <a:pt x="15611" y="114112"/>
                </a:lnTo>
                <a:lnTo>
                  <a:pt x="9736" y="128885"/>
                </a:lnTo>
                <a:lnTo>
                  <a:pt x="4752" y="146153"/>
                </a:lnTo>
                <a:lnTo>
                  <a:pt x="1716" y="165277"/>
                </a:lnTo>
                <a:lnTo>
                  <a:pt x="0" y="189273"/>
                </a:lnTo>
                <a:lnTo>
                  <a:pt x="1254" y="201720"/>
                </a:lnTo>
                <a:lnTo>
                  <a:pt x="7024" y="207305"/>
                </a:lnTo>
                <a:lnTo>
                  <a:pt x="18899" y="2101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3418507" y="5499686"/>
            <a:ext cx="162854" cy="210185"/>
          </a:xfrm>
          <a:custGeom>
            <a:avLst/>
            <a:gdLst/>
            <a:ahLst/>
            <a:cxnLst/>
            <a:rect l="l" t="t" r="r" b="b"/>
            <a:pathLst>
              <a:path w="162854" h="210185">
                <a:moveTo>
                  <a:pt x="18899" y="210185"/>
                </a:moveTo>
                <a:lnTo>
                  <a:pt x="7024" y="207305"/>
                </a:lnTo>
                <a:lnTo>
                  <a:pt x="1254" y="201720"/>
                </a:lnTo>
                <a:lnTo>
                  <a:pt x="0" y="189273"/>
                </a:lnTo>
                <a:lnTo>
                  <a:pt x="1671" y="165809"/>
                </a:lnTo>
                <a:lnTo>
                  <a:pt x="4752" y="146153"/>
                </a:lnTo>
                <a:lnTo>
                  <a:pt x="9736" y="128885"/>
                </a:lnTo>
                <a:lnTo>
                  <a:pt x="15611" y="114112"/>
                </a:lnTo>
                <a:lnTo>
                  <a:pt x="21317" y="102475"/>
                </a:lnTo>
                <a:lnTo>
                  <a:pt x="25795" y="94612"/>
                </a:lnTo>
                <a:lnTo>
                  <a:pt x="162854" y="0"/>
                </a:lnTo>
                <a:lnTo>
                  <a:pt x="161000" y="114731"/>
                </a:lnTo>
                <a:lnTo>
                  <a:pt x="18899" y="2101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3432043" y="5584446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3432043" y="5584446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3422241" y="5619814"/>
            <a:ext cx="45910" cy="30937"/>
          </a:xfrm>
          <a:custGeom>
            <a:avLst/>
            <a:gdLst/>
            <a:ahLst/>
            <a:cxnLst/>
            <a:rect l="l" t="t" r="r" b="b"/>
            <a:pathLst>
              <a:path w="45910" h="30937">
                <a:moveTo>
                  <a:pt x="0" y="30937"/>
                </a:moveTo>
                <a:lnTo>
                  <a:pt x="4591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3422241" y="5619814"/>
            <a:ext cx="45910" cy="30937"/>
          </a:xfrm>
          <a:custGeom>
            <a:avLst/>
            <a:gdLst/>
            <a:ahLst/>
            <a:cxnLst/>
            <a:rect l="l" t="t" r="r" b="b"/>
            <a:pathLst>
              <a:path w="45910" h="30937">
                <a:moveTo>
                  <a:pt x="0" y="30937"/>
                </a:moveTo>
                <a:lnTo>
                  <a:pt x="459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3421140" y="5641355"/>
            <a:ext cx="69634" cy="46850"/>
          </a:xfrm>
          <a:custGeom>
            <a:avLst/>
            <a:gdLst/>
            <a:ahLst/>
            <a:cxnLst/>
            <a:rect l="l" t="t" r="r" b="b"/>
            <a:pathLst>
              <a:path w="69634" h="46850">
                <a:moveTo>
                  <a:pt x="0" y="46850"/>
                </a:moveTo>
                <a:lnTo>
                  <a:pt x="69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3421140" y="5641355"/>
            <a:ext cx="69634" cy="46850"/>
          </a:xfrm>
          <a:custGeom>
            <a:avLst/>
            <a:gdLst/>
            <a:ahLst/>
            <a:cxnLst/>
            <a:rect l="l" t="t" r="r" b="b"/>
            <a:pathLst>
              <a:path w="69634" h="46850">
                <a:moveTo>
                  <a:pt x="0" y="46850"/>
                </a:moveTo>
                <a:lnTo>
                  <a:pt x="696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3407889" y="5618252"/>
            <a:ext cx="171558" cy="214718"/>
          </a:xfrm>
          <a:custGeom>
            <a:avLst/>
            <a:gdLst/>
            <a:ahLst/>
            <a:cxnLst/>
            <a:rect l="l" t="t" r="r" b="b"/>
            <a:pathLst>
              <a:path w="171558" h="214718">
                <a:moveTo>
                  <a:pt x="20060" y="214718"/>
                </a:moveTo>
                <a:lnTo>
                  <a:pt x="169691" y="114719"/>
                </a:lnTo>
                <a:lnTo>
                  <a:pt x="171558" y="0"/>
                </a:lnTo>
                <a:lnTo>
                  <a:pt x="29217" y="95592"/>
                </a:lnTo>
                <a:lnTo>
                  <a:pt x="21835" y="107763"/>
                </a:lnTo>
                <a:lnTo>
                  <a:pt x="15898" y="119572"/>
                </a:lnTo>
                <a:lnTo>
                  <a:pt x="9847" y="134402"/>
                </a:lnTo>
                <a:lnTo>
                  <a:pt x="4755" y="151606"/>
                </a:lnTo>
                <a:lnTo>
                  <a:pt x="1696" y="170535"/>
                </a:lnTo>
                <a:lnTo>
                  <a:pt x="0" y="194453"/>
                </a:lnTo>
                <a:lnTo>
                  <a:pt x="1375" y="206858"/>
                </a:lnTo>
                <a:lnTo>
                  <a:pt x="7493" y="212245"/>
                </a:lnTo>
                <a:lnTo>
                  <a:pt x="20060" y="2147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3407889" y="5618252"/>
            <a:ext cx="171558" cy="214718"/>
          </a:xfrm>
          <a:custGeom>
            <a:avLst/>
            <a:gdLst/>
            <a:ahLst/>
            <a:cxnLst/>
            <a:rect l="l" t="t" r="r" b="b"/>
            <a:pathLst>
              <a:path w="171558" h="214718">
                <a:moveTo>
                  <a:pt x="20060" y="214718"/>
                </a:moveTo>
                <a:lnTo>
                  <a:pt x="7493" y="212245"/>
                </a:lnTo>
                <a:lnTo>
                  <a:pt x="1375" y="206858"/>
                </a:lnTo>
                <a:lnTo>
                  <a:pt x="0" y="194453"/>
                </a:lnTo>
                <a:lnTo>
                  <a:pt x="1662" y="170929"/>
                </a:lnTo>
                <a:lnTo>
                  <a:pt x="4755" y="151606"/>
                </a:lnTo>
                <a:lnTo>
                  <a:pt x="9847" y="134402"/>
                </a:lnTo>
                <a:lnTo>
                  <a:pt x="15898" y="119572"/>
                </a:lnTo>
                <a:lnTo>
                  <a:pt x="21835" y="107763"/>
                </a:lnTo>
                <a:lnTo>
                  <a:pt x="26584" y="99623"/>
                </a:lnTo>
                <a:lnTo>
                  <a:pt x="171558" y="0"/>
                </a:lnTo>
                <a:lnTo>
                  <a:pt x="169691" y="114719"/>
                </a:lnTo>
                <a:lnTo>
                  <a:pt x="20060" y="2147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3421862" y="5706288"/>
            <a:ext cx="53670" cy="36017"/>
          </a:xfrm>
          <a:custGeom>
            <a:avLst/>
            <a:gdLst/>
            <a:ahLst/>
            <a:cxnLst/>
            <a:rect l="l" t="t" r="r" b="b"/>
            <a:pathLst>
              <a:path w="53670" h="36017">
                <a:moveTo>
                  <a:pt x="0" y="36017"/>
                </a:moveTo>
                <a:lnTo>
                  <a:pt x="536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3421862" y="5706288"/>
            <a:ext cx="53670" cy="36017"/>
          </a:xfrm>
          <a:custGeom>
            <a:avLst/>
            <a:gdLst/>
            <a:ahLst/>
            <a:cxnLst/>
            <a:rect l="l" t="t" r="r" b="b"/>
            <a:pathLst>
              <a:path w="53670" h="36017">
                <a:moveTo>
                  <a:pt x="0" y="36017"/>
                </a:moveTo>
                <a:lnTo>
                  <a:pt x="536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3411646" y="5742081"/>
            <a:ext cx="48425" cy="32461"/>
          </a:xfrm>
          <a:custGeom>
            <a:avLst/>
            <a:gdLst/>
            <a:ahLst/>
            <a:cxnLst/>
            <a:rect l="l" t="t" r="r" b="b"/>
            <a:pathLst>
              <a:path w="48425" h="32461">
                <a:moveTo>
                  <a:pt x="0" y="32461"/>
                </a:moveTo>
                <a:lnTo>
                  <a:pt x="484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3411646" y="5742081"/>
            <a:ext cx="48425" cy="32461"/>
          </a:xfrm>
          <a:custGeom>
            <a:avLst/>
            <a:gdLst/>
            <a:ahLst/>
            <a:cxnLst/>
            <a:rect l="l" t="t" r="r" b="b"/>
            <a:pathLst>
              <a:path w="48425" h="32461">
                <a:moveTo>
                  <a:pt x="0" y="32461"/>
                </a:moveTo>
                <a:lnTo>
                  <a:pt x="484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3410665" y="5762815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3410665" y="5762815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3397271" y="5736800"/>
            <a:ext cx="180251" cy="219278"/>
          </a:xfrm>
          <a:custGeom>
            <a:avLst/>
            <a:gdLst/>
            <a:ahLst/>
            <a:cxnLst/>
            <a:rect l="l" t="t" r="r" b="b"/>
            <a:pathLst>
              <a:path w="180251" h="219278">
                <a:moveTo>
                  <a:pt x="21222" y="219278"/>
                </a:moveTo>
                <a:lnTo>
                  <a:pt x="178397" y="114731"/>
                </a:lnTo>
                <a:lnTo>
                  <a:pt x="180251" y="0"/>
                </a:lnTo>
                <a:lnTo>
                  <a:pt x="30378" y="100152"/>
                </a:lnTo>
                <a:lnTo>
                  <a:pt x="22332" y="113091"/>
                </a:lnTo>
                <a:lnTo>
                  <a:pt x="16171" y="125063"/>
                </a:lnTo>
                <a:lnTo>
                  <a:pt x="9951" y="139943"/>
                </a:lnTo>
                <a:lnTo>
                  <a:pt x="4757" y="157076"/>
                </a:lnTo>
                <a:lnTo>
                  <a:pt x="1676" y="175806"/>
                </a:lnTo>
                <a:lnTo>
                  <a:pt x="0" y="199703"/>
                </a:lnTo>
                <a:lnTo>
                  <a:pt x="1504" y="212036"/>
                </a:lnTo>
                <a:lnTo>
                  <a:pt x="7972" y="217214"/>
                </a:lnTo>
                <a:lnTo>
                  <a:pt x="21222" y="2192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3397271" y="5736800"/>
            <a:ext cx="180251" cy="219278"/>
          </a:xfrm>
          <a:custGeom>
            <a:avLst/>
            <a:gdLst/>
            <a:ahLst/>
            <a:cxnLst/>
            <a:rect l="l" t="t" r="r" b="b"/>
            <a:pathLst>
              <a:path w="180251" h="219278">
                <a:moveTo>
                  <a:pt x="21222" y="219278"/>
                </a:moveTo>
                <a:lnTo>
                  <a:pt x="7972" y="217214"/>
                </a:lnTo>
                <a:lnTo>
                  <a:pt x="1504" y="212036"/>
                </a:lnTo>
                <a:lnTo>
                  <a:pt x="0" y="199703"/>
                </a:lnTo>
                <a:lnTo>
                  <a:pt x="1645" y="176178"/>
                </a:lnTo>
                <a:lnTo>
                  <a:pt x="4757" y="157076"/>
                </a:lnTo>
                <a:lnTo>
                  <a:pt x="9951" y="139943"/>
                </a:lnTo>
                <a:lnTo>
                  <a:pt x="16171" y="125063"/>
                </a:lnTo>
                <a:lnTo>
                  <a:pt x="22332" y="113091"/>
                </a:lnTo>
                <a:lnTo>
                  <a:pt x="27347" y="104685"/>
                </a:lnTo>
                <a:lnTo>
                  <a:pt x="180251" y="0"/>
                </a:lnTo>
                <a:lnTo>
                  <a:pt x="178397" y="114731"/>
                </a:lnTo>
                <a:lnTo>
                  <a:pt x="21222" y="2192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3411683" y="5828130"/>
            <a:ext cx="56489" cy="37719"/>
          </a:xfrm>
          <a:custGeom>
            <a:avLst/>
            <a:gdLst/>
            <a:ahLst/>
            <a:cxnLst/>
            <a:rect l="l" t="t" r="r" b="b"/>
            <a:pathLst>
              <a:path w="56489" h="37719">
                <a:moveTo>
                  <a:pt x="0" y="37718"/>
                </a:moveTo>
                <a:lnTo>
                  <a:pt x="564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3411683" y="5828130"/>
            <a:ext cx="56489" cy="37719"/>
          </a:xfrm>
          <a:custGeom>
            <a:avLst/>
            <a:gdLst/>
            <a:ahLst/>
            <a:cxnLst/>
            <a:rect l="l" t="t" r="r" b="b"/>
            <a:pathLst>
              <a:path w="56489" h="37719">
                <a:moveTo>
                  <a:pt x="0" y="37718"/>
                </a:moveTo>
                <a:lnTo>
                  <a:pt x="564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3401051" y="5864358"/>
            <a:ext cx="50939" cy="33972"/>
          </a:xfrm>
          <a:custGeom>
            <a:avLst/>
            <a:gdLst/>
            <a:ahLst/>
            <a:cxnLst/>
            <a:rect l="l" t="t" r="r" b="b"/>
            <a:pathLst>
              <a:path w="50939" h="33972">
                <a:moveTo>
                  <a:pt x="0" y="33972"/>
                </a:moveTo>
                <a:lnTo>
                  <a:pt x="509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3401051" y="5864358"/>
            <a:ext cx="50939" cy="33972"/>
          </a:xfrm>
          <a:custGeom>
            <a:avLst/>
            <a:gdLst/>
            <a:ahLst/>
            <a:cxnLst/>
            <a:rect l="l" t="t" r="r" b="b"/>
            <a:pathLst>
              <a:path w="50939" h="33972">
                <a:moveTo>
                  <a:pt x="0" y="33972"/>
                </a:moveTo>
                <a:lnTo>
                  <a:pt x="509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3400191" y="5884283"/>
            <a:ext cx="77139" cy="51371"/>
          </a:xfrm>
          <a:custGeom>
            <a:avLst/>
            <a:gdLst/>
            <a:ahLst/>
            <a:cxnLst/>
            <a:rect l="l" t="t" r="r" b="b"/>
            <a:pathLst>
              <a:path w="77139" h="51371">
                <a:moveTo>
                  <a:pt x="0" y="51371"/>
                </a:moveTo>
                <a:lnTo>
                  <a:pt x="771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3400191" y="5884283"/>
            <a:ext cx="77139" cy="51371"/>
          </a:xfrm>
          <a:custGeom>
            <a:avLst/>
            <a:gdLst/>
            <a:ahLst/>
            <a:cxnLst/>
            <a:rect l="l" t="t" r="r" b="b"/>
            <a:pathLst>
              <a:path w="77139" h="51371">
                <a:moveTo>
                  <a:pt x="0" y="51371"/>
                </a:moveTo>
                <a:lnTo>
                  <a:pt x="771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3386643" y="5855374"/>
            <a:ext cx="188952" cy="223812"/>
          </a:xfrm>
          <a:custGeom>
            <a:avLst/>
            <a:gdLst/>
            <a:ahLst/>
            <a:cxnLst/>
            <a:rect l="l" t="t" r="r" b="b"/>
            <a:pathLst>
              <a:path w="188952" h="223812">
                <a:moveTo>
                  <a:pt x="22392" y="223812"/>
                </a:moveTo>
                <a:lnTo>
                  <a:pt x="187098" y="114719"/>
                </a:lnTo>
                <a:lnTo>
                  <a:pt x="188952" y="0"/>
                </a:lnTo>
                <a:lnTo>
                  <a:pt x="31549" y="104686"/>
                </a:lnTo>
                <a:lnTo>
                  <a:pt x="22807" y="118407"/>
                </a:lnTo>
                <a:lnTo>
                  <a:pt x="16429" y="130531"/>
                </a:lnTo>
                <a:lnTo>
                  <a:pt x="10048" y="145454"/>
                </a:lnTo>
                <a:lnTo>
                  <a:pt x="4761" y="162515"/>
                </a:lnTo>
                <a:lnTo>
                  <a:pt x="1665" y="181051"/>
                </a:lnTo>
                <a:lnTo>
                  <a:pt x="0" y="204979"/>
                </a:lnTo>
                <a:lnTo>
                  <a:pt x="1638" y="217204"/>
                </a:lnTo>
                <a:lnTo>
                  <a:pt x="8462" y="222161"/>
                </a:lnTo>
                <a:lnTo>
                  <a:pt x="22392" y="2238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3386643" y="5855374"/>
            <a:ext cx="188952" cy="223812"/>
          </a:xfrm>
          <a:custGeom>
            <a:avLst/>
            <a:gdLst/>
            <a:ahLst/>
            <a:cxnLst/>
            <a:rect l="l" t="t" r="r" b="b"/>
            <a:pathLst>
              <a:path w="188952" h="223812">
                <a:moveTo>
                  <a:pt x="22392" y="223812"/>
                </a:moveTo>
                <a:lnTo>
                  <a:pt x="8462" y="222161"/>
                </a:lnTo>
                <a:lnTo>
                  <a:pt x="1638" y="217204"/>
                </a:lnTo>
                <a:lnTo>
                  <a:pt x="0" y="204979"/>
                </a:lnTo>
                <a:lnTo>
                  <a:pt x="1625" y="181523"/>
                </a:lnTo>
                <a:lnTo>
                  <a:pt x="4761" y="162515"/>
                </a:lnTo>
                <a:lnTo>
                  <a:pt x="10048" y="145454"/>
                </a:lnTo>
                <a:lnTo>
                  <a:pt x="16429" y="130531"/>
                </a:lnTo>
                <a:lnTo>
                  <a:pt x="22807" y="118407"/>
                </a:lnTo>
                <a:lnTo>
                  <a:pt x="28087" y="109745"/>
                </a:lnTo>
                <a:lnTo>
                  <a:pt x="188952" y="0"/>
                </a:lnTo>
                <a:lnTo>
                  <a:pt x="187098" y="114719"/>
                </a:lnTo>
                <a:lnTo>
                  <a:pt x="22392" y="2238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3401503" y="5949977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3401503" y="5949977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3390454" y="5986638"/>
            <a:ext cx="53454" cy="35483"/>
          </a:xfrm>
          <a:custGeom>
            <a:avLst/>
            <a:gdLst/>
            <a:ahLst/>
            <a:cxnLst/>
            <a:rect l="l" t="t" r="r" b="b"/>
            <a:pathLst>
              <a:path w="53454" h="35483">
                <a:moveTo>
                  <a:pt x="0" y="35483"/>
                </a:moveTo>
                <a:lnTo>
                  <a:pt x="534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3390454" y="5986638"/>
            <a:ext cx="53454" cy="35483"/>
          </a:xfrm>
          <a:custGeom>
            <a:avLst/>
            <a:gdLst/>
            <a:ahLst/>
            <a:cxnLst/>
            <a:rect l="l" t="t" r="r" b="b"/>
            <a:pathLst>
              <a:path w="53454" h="35483">
                <a:moveTo>
                  <a:pt x="0" y="35483"/>
                </a:moveTo>
                <a:lnTo>
                  <a:pt x="534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3389718" y="6005727"/>
            <a:ext cx="80873" cy="53632"/>
          </a:xfrm>
          <a:custGeom>
            <a:avLst/>
            <a:gdLst/>
            <a:ahLst/>
            <a:cxnLst/>
            <a:rect l="l" t="t" r="r" b="b"/>
            <a:pathLst>
              <a:path w="80873" h="53632">
                <a:moveTo>
                  <a:pt x="0" y="53632"/>
                </a:moveTo>
                <a:lnTo>
                  <a:pt x="808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3389718" y="6005727"/>
            <a:ext cx="80873" cy="53632"/>
          </a:xfrm>
          <a:custGeom>
            <a:avLst/>
            <a:gdLst/>
            <a:ahLst/>
            <a:cxnLst/>
            <a:rect l="l" t="t" r="r" b="b"/>
            <a:pathLst>
              <a:path w="80873" h="53632">
                <a:moveTo>
                  <a:pt x="0" y="53632"/>
                </a:moveTo>
                <a:lnTo>
                  <a:pt x="808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3376023" y="5973929"/>
            <a:ext cx="197659" cy="228371"/>
          </a:xfrm>
          <a:custGeom>
            <a:avLst/>
            <a:gdLst/>
            <a:ahLst/>
            <a:cxnLst/>
            <a:rect l="l" t="t" r="r" b="b"/>
            <a:pathLst>
              <a:path w="197659" h="228371">
                <a:moveTo>
                  <a:pt x="23555" y="228371"/>
                </a:moveTo>
                <a:lnTo>
                  <a:pt x="195792" y="114744"/>
                </a:lnTo>
                <a:lnTo>
                  <a:pt x="197659" y="0"/>
                </a:lnTo>
                <a:lnTo>
                  <a:pt x="32712" y="109245"/>
                </a:lnTo>
                <a:lnTo>
                  <a:pt x="23255" y="123761"/>
                </a:lnTo>
                <a:lnTo>
                  <a:pt x="16668" y="136027"/>
                </a:lnTo>
                <a:lnTo>
                  <a:pt x="10135" y="150986"/>
                </a:lnTo>
                <a:lnTo>
                  <a:pt x="4760" y="167973"/>
                </a:lnTo>
                <a:lnTo>
                  <a:pt x="1647" y="186321"/>
                </a:lnTo>
                <a:lnTo>
                  <a:pt x="0" y="210311"/>
                </a:lnTo>
                <a:lnTo>
                  <a:pt x="1780" y="222414"/>
                </a:lnTo>
                <a:lnTo>
                  <a:pt x="8958" y="227140"/>
                </a:lnTo>
                <a:lnTo>
                  <a:pt x="23555" y="2283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3376023" y="5973929"/>
            <a:ext cx="197659" cy="228371"/>
          </a:xfrm>
          <a:custGeom>
            <a:avLst/>
            <a:gdLst/>
            <a:ahLst/>
            <a:cxnLst/>
            <a:rect l="l" t="t" r="r" b="b"/>
            <a:pathLst>
              <a:path w="197659" h="228371">
                <a:moveTo>
                  <a:pt x="23555" y="228371"/>
                </a:moveTo>
                <a:lnTo>
                  <a:pt x="8958" y="227140"/>
                </a:lnTo>
                <a:lnTo>
                  <a:pt x="1780" y="222414"/>
                </a:lnTo>
                <a:lnTo>
                  <a:pt x="0" y="210311"/>
                </a:lnTo>
                <a:lnTo>
                  <a:pt x="1593" y="186950"/>
                </a:lnTo>
                <a:lnTo>
                  <a:pt x="4760" y="167973"/>
                </a:lnTo>
                <a:lnTo>
                  <a:pt x="10135" y="150986"/>
                </a:lnTo>
                <a:lnTo>
                  <a:pt x="16668" y="136027"/>
                </a:lnTo>
                <a:lnTo>
                  <a:pt x="23255" y="123761"/>
                </a:lnTo>
                <a:lnTo>
                  <a:pt x="28791" y="114855"/>
                </a:lnTo>
                <a:lnTo>
                  <a:pt x="197659" y="0"/>
                </a:lnTo>
                <a:lnTo>
                  <a:pt x="195792" y="114744"/>
                </a:lnTo>
                <a:lnTo>
                  <a:pt x="23555" y="2283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3391325" y="6071827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3391325" y="6071827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3379858" y="6108913"/>
            <a:ext cx="55968" cy="37007"/>
          </a:xfrm>
          <a:custGeom>
            <a:avLst/>
            <a:gdLst/>
            <a:ahLst/>
            <a:cxnLst/>
            <a:rect l="l" t="t" r="r" b="b"/>
            <a:pathLst>
              <a:path w="55968" h="37007">
                <a:moveTo>
                  <a:pt x="0" y="37007"/>
                </a:moveTo>
                <a:lnTo>
                  <a:pt x="559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3379858" y="6108913"/>
            <a:ext cx="55968" cy="37007"/>
          </a:xfrm>
          <a:custGeom>
            <a:avLst/>
            <a:gdLst/>
            <a:ahLst/>
            <a:cxnLst/>
            <a:rect l="l" t="t" r="r" b="b"/>
            <a:pathLst>
              <a:path w="55968" h="37007">
                <a:moveTo>
                  <a:pt x="0" y="37007"/>
                </a:moveTo>
                <a:lnTo>
                  <a:pt x="559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3379242" y="6127193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3379242" y="6127193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3365403" y="6092497"/>
            <a:ext cx="206353" cy="232905"/>
          </a:xfrm>
          <a:custGeom>
            <a:avLst/>
            <a:gdLst/>
            <a:ahLst/>
            <a:cxnLst/>
            <a:rect l="l" t="t" r="r" b="b"/>
            <a:pathLst>
              <a:path w="206353" h="232905">
                <a:moveTo>
                  <a:pt x="24718" y="232905"/>
                </a:moveTo>
                <a:lnTo>
                  <a:pt x="204499" y="114731"/>
                </a:lnTo>
                <a:lnTo>
                  <a:pt x="206353" y="0"/>
                </a:lnTo>
                <a:lnTo>
                  <a:pt x="33874" y="113779"/>
                </a:lnTo>
                <a:lnTo>
                  <a:pt x="23678" y="129108"/>
                </a:lnTo>
                <a:lnTo>
                  <a:pt x="16891" y="141510"/>
                </a:lnTo>
                <a:lnTo>
                  <a:pt x="10213" y="156499"/>
                </a:lnTo>
                <a:lnTo>
                  <a:pt x="4756" y="173408"/>
                </a:lnTo>
                <a:lnTo>
                  <a:pt x="1629" y="191566"/>
                </a:lnTo>
                <a:lnTo>
                  <a:pt x="0" y="215648"/>
                </a:lnTo>
                <a:lnTo>
                  <a:pt x="1930" y="227600"/>
                </a:lnTo>
                <a:lnTo>
                  <a:pt x="9463" y="232088"/>
                </a:lnTo>
                <a:lnTo>
                  <a:pt x="24718" y="2329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3365403" y="6092497"/>
            <a:ext cx="206353" cy="232905"/>
          </a:xfrm>
          <a:custGeom>
            <a:avLst/>
            <a:gdLst/>
            <a:ahLst/>
            <a:cxnLst/>
            <a:rect l="l" t="t" r="r" b="b"/>
            <a:pathLst>
              <a:path w="206353" h="232905">
                <a:moveTo>
                  <a:pt x="24718" y="232905"/>
                </a:moveTo>
                <a:lnTo>
                  <a:pt x="9463" y="232088"/>
                </a:lnTo>
                <a:lnTo>
                  <a:pt x="1930" y="227600"/>
                </a:lnTo>
                <a:lnTo>
                  <a:pt x="0" y="215648"/>
                </a:lnTo>
                <a:lnTo>
                  <a:pt x="1554" y="192438"/>
                </a:lnTo>
                <a:lnTo>
                  <a:pt x="4756" y="173408"/>
                </a:lnTo>
                <a:lnTo>
                  <a:pt x="10213" y="156499"/>
                </a:lnTo>
                <a:lnTo>
                  <a:pt x="16891" y="141510"/>
                </a:lnTo>
                <a:lnTo>
                  <a:pt x="23678" y="129108"/>
                </a:lnTo>
                <a:lnTo>
                  <a:pt x="29465" y="119965"/>
                </a:lnTo>
                <a:lnTo>
                  <a:pt x="206353" y="0"/>
                </a:lnTo>
                <a:lnTo>
                  <a:pt x="204499" y="114731"/>
                </a:lnTo>
                <a:lnTo>
                  <a:pt x="24718" y="2329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3381145" y="6193670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3381145" y="6193670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3369263" y="6231192"/>
            <a:ext cx="58470" cy="38519"/>
          </a:xfrm>
          <a:custGeom>
            <a:avLst/>
            <a:gdLst/>
            <a:ahLst/>
            <a:cxnLst/>
            <a:rect l="l" t="t" r="r" b="b"/>
            <a:pathLst>
              <a:path w="58470" h="38519">
                <a:moveTo>
                  <a:pt x="0" y="38519"/>
                </a:moveTo>
                <a:lnTo>
                  <a:pt x="584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3369263" y="6231192"/>
            <a:ext cx="58470" cy="38519"/>
          </a:xfrm>
          <a:custGeom>
            <a:avLst/>
            <a:gdLst/>
            <a:ahLst/>
            <a:cxnLst/>
            <a:rect l="l" t="t" r="r" b="b"/>
            <a:pathLst>
              <a:path w="58470" h="38519">
                <a:moveTo>
                  <a:pt x="0" y="38519"/>
                </a:moveTo>
                <a:lnTo>
                  <a:pt x="584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3368768" y="6248661"/>
            <a:ext cx="88379" cy="58153"/>
          </a:xfrm>
          <a:custGeom>
            <a:avLst/>
            <a:gdLst/>
            <a:ahLst/>
            <a:cxnLst/>
            <a:rect l="l" t="t" r="r" b="b"/>
            <a:pathLst>
              <a:path w="88379" h="58153">
                <a:moveTo>
                  <a:pt x="0" y="58153"/>
                </a:moveTo>
                <a:lnTo>
                  <a:pt x="883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3368768" y="6248661"/>
            <a:ext cx="88379" cy="58153"/>
          </a:xfrm>
          <a:custGeom>
            <a:avLst/>
            <a:gdLst/>
            <a:ahLst/>
            <a:cxnLst/>
            <a:rect l="l" t="t" r="r" b="b"/>
            <a:pathLst>
              <a:path w="88379" h="58153">
                <a:moveTo>
                  <a:pt x="0" y="58153"/>
                </a:moveTo>
                <a:lnTo>
                  <a:pt x="883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3354780" y="6211057"/>
            <a:ext cx="215052" cy="237451"/>
          </a:xfrm>
          <a:custGeom>
            <a:avLst/>
            <a:gdLst/>
            <a:ahLst/>
            <a:cxnLst/>
            <a:rect l="l" t="t" r="r" b="b"/>
            <a:pathLst>
              <a:path w="215052" h="237451">
                <a:moveTo>
                  <a:pt x="25885" y="237451"/>
                </a:moveTo>
                <a:lnTo>
                  <a:pt x="213198" y="114731"/>
                </a:lnTo>
                <a:lnTo>
                  <a:pt x="215052" y="0"/>
                </a:lnTo>
                <a:lnTo>
                  <a:pt x="35029" y="118325"/>
                </a:lnTo>
                <a:lnTo>
                  <a:pt x="30105" y="125111"/>
                </a:lnTo>
                <a:lnTo>
                  <a:pt x="24074" y="134482"/>
                </a:lnTo>
                <a:lnTo>
                  <a:pt x="17096" y="147011"/>
                </a:lnTo>
                <a:lnTo>
                  <a:pt x="10282" y="162025"/>
                </a:lnTo>
                <a:lnTo>
                  <a:pt x="4747" y="178853"/>
                </a:lnTo>
                <a:lnTo>
                  <a:pt x="1603" y="196824"/>
                </a:lnTo>
                <a:lnTo>
                  <a:pt x="0" y="221631"/>
                </a:lnTo>
                <a:lnTo>
                  <a:pt x="2202" y="232991"/>
                </a:lnTo>
                <a:lnTo>
                  <a:pt x="10120" y="237075"/>
                </a:lnTo>
                <a:lnTo>
                  <a:pt x="25885" y="23745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3354780" y="6211057"/>
            <a:ext cx="215052" cy="237451"/>
          </a:xfrm>
          <a:custGeom>
            <a:avLst/>
            <a:gdLst/>
            <a:ahLst/>
            <a:cxnLst/>
            <a:rect l="l" t="t" r="r" b="b"/>
            <a:pathLst>
              <a:path w="215052" h="237451">
                <a:moveTo>
                  <a:pt x="25885" y="237451"/>
                </a:moveTo>
                <a:lnTo>
                  <a:pt x="10120" y="237075"/>
                </a:lnTo>
                <a:lnTo>
                  <a:pt x="2202" y="232991"/>
                </a:lnTo>
                <a:lnTo>
                  <a:pt x="0" y="221631"/>
                </a:lnTo>
                <a:lnTo>
                  <a:pt x="1380" y="199429"/>
                </a:lnTo>
                <a:lnTo>
                  <a:pt x="4747" y="178853"/>
                </a:lnTo>
                <a:lnTo>
                  <a:pt x="10282" y="162025"/>
                </a:lnTo>
                <a:lnTo>
                  <a:pt x="17096" y="147011"/>
                </a:lnTo>
                <a:lnTo>
                  <a:pt x="24074" y="134482"/>
                </a:lnTo>
                <a:lnTo>
                  <a:pt x="30105" y="125111"/>
                </a:lnTo>
                <a:lnTo>
                  <a:pt x="35029" y="118325"/>
                </a:lnTo>
                <a:lnTo>
                  <a:pt x="215052" y="0"/>
                </a:lnTo>
                <a:lnTo>
                  <a:pt x="213198" y="114731"/>
                </a:lnTo>
                <a:lnTo>
                  <a:pt x="25885" y="2374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3370965" y="6315498"/>
            <a:ext cx="67754" cy="44513"/>
          </a:xfrm>
          <a:custGeom>
            <a:avLst/>
            <a:gdLst/>
            <a:ahLst/>
            <a:cxnLst/>
            <a:rect l="l" t="t" r="r" b="b"/>
            <a:pathLst>
              <a:path w="67754" h="44513">
                <a:moveTo>
                  <a:pt x="0" y="44513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3370965" y="6315498"/>
            <a:ext cx="67754" cy="44513"/>
          </a:xfrm>
          <a:custGeom>
            <a:avLst/>
            <a:gdLst/>
            <a:ahLst/>
            <a:cxnLst/>
            <a:rect l="l" t="t" r="r" b="b"/>
            <a:pathLst>
              <a:path w="67754" h="44513">
                <a:moveTo>
                  <a:pt x="0" y="44513"/>
                </a:moveTo>
                <a:lnTo>
                  <a:pt x="677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3358671" y="6353470"/>
            <a:ext cx="60985" cy="40030"/>
          </a:xfrm>
          <a:custGeom>
            <a:avLst/>
            <a:gdLst/>
            <a:ahLst/>
            <a:cxnLst/>
            <a:rect l="l" t="t" r="r" b="b"/>
            <a:pathLst>
              <a:path w="60985" h="40030">
                <a:moveTo>
                  <a:pt x="0" y="40030"/>
                </a:moveTo>
                <a:lnTo>
                  <a:pt x="609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3358671" y="6353470"/>
            <a:ext cx="60985" cy="40030"/>
          </a:xfrm>
          <a:custGeom>
            <a:avLst/>
            <a:gdLst/>
            <a:ahLst/>
            <a:cxnLst/>
            <a:rect l="l" t="t" r="r" b="b"/>
            <a:pathLst>
              <a:path w="60985" h="40030">
                <a:moveTo>
                  <a:pt x="0" y="40030"/>
                </a:moveTo>
                <a:lnTo>
                  <a:pt x="609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3358292" y="6370107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3358292" y="6370107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3344175" y="6329631"/>
            <a:ext cx="223731" cy="242045"/>
          </a:xfrm>
          <a:custGeom>
            <a:avLst/>
            <a:gdLst/>
            <a:ahLst/>
            <a:cxnLst/>
            <a:rect l="l" t="t" r="r" b="b"/>
            <a:pathLst>
              <a:path w="223731" h="242045">
                <a:moveTo>
                  <a:pt x="27034" y="241985"/>
                </a:moveTo>
                <a:lnTo>
                  <a:pt x="221877" y="114719"/>
                </a:lnTo>
                <a:lnTo>
                  <a:pt x="223731" y="0"/>
                </a:lnTo>
                <a:lnTo>
                  <a:pt x="36178" y="122859"/>
                </a:lnTo>
                <a:lnTo>
                  <a:pt x="30703" y="130273"/>
                </a:lnTo>
                <a:lnTo>
                  <a:pt x="24434" y="139864"/>
                </a:lnTo>
                <a:lnTo>
                  <a:pt x="17270" y="152513"/>
                </a:lnTo>
                <a:lnTo>
                  <a:pt x="10329" y="167547"/>
                </a:lnTo>
                <a:lnTo>
                  <a:pt x="4724" y="184294"/>
                </a:lnTo>
                <a:lnTo>
                  <a:pt x="1570" y="202082"/>
                </a:lnTo>
                <a:lnTo>
                  <a:pt x="0" y="228011"/>
                </a:lnTo>
                <a:lnTo>
                  <a:pt x="2563" y="238472"/>
                </a:lnTo>
                <a:lnTo>
                  <a:pt x="10882" y="242045"/>
                </a:lnTo>
                <a:lnTo>
                  <a:pt x="27034" y="2419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3344175" y="6329631"/>
            <a:ext cx="223731" cy="242045"/>
          </a:xfrm>
          <a:custGeom>
            <a:avLst/>
            <a:gdLst/>
            <a:ahLst/>
            <a:cxnLst/>
            <a:rect l="l" t="t" r="r" b="b"/>
            <a:pathLst>
              <a:path w="223731" h="242045">
                <a:moveTo>
                  <a:pt x="27034" y="241985"/>
                </a:moveTo>
                <a:lnTo>
                  <a:pt x="10882" y="242045"/>
                </a:lnTo>
                <a:lnTo>
                  <a:pt x="2563" y="238472"/>
                </a:lnTo>
                <a:lnTo>
                  <a:pt x="0" y="228011"/>
                </a:lnTo>
                <a:lnTo>
                  <a:pt x="1114" y="207407"/>
                </a:lnTo>
                <a:lnTo>
                  <a:pt x="4724" y="184294"/>
                </a:lnTo>
                <a:lnTo>
                  <a:pt x="10329" y="167547"/>
                </a:lnTo>
                <a:lnTo>
                  <a:pt x="17270" y="152513"/>
                </a:lnTo>
                <a:lnTo>
                  <a:pt x="24434" y="139864"/>
                </a:lnTo>
                <a:lnTo>
                  <a:pt x="30703" y="130273"/>
                </a:lnTo>
                <a:lnTo>
                  <a:pt x="36178" y="122859"/>
                </a:lnTo>
                <a:lnTo>
                  <a:pt x="223731" y="0"/>
                </a:lnTo>
                <a:lnTo>
                  <a:pt x="221877" y="114719"/>
                </a:lnTo>
                <a:lnTo>
                  <a:pt x="27034" y="2419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3360787" y="6437340"/>
            <a:ext cx="70573" cy="46215"/>
          </a:xfrm>
          <a:custGeom>
            <a:avLst/>
            <a:gdLst/>
            <a:ahLst/>
            <a:cxnLst/>
            <a:rect l="l" t="t" r="r" b="b"/>
            <a:pathLst>
              <a:path w="70573" h="46215">
                <a:moveTo>
                  <a:pt x="0" y="46215"/>
                </a:moveTo>
                <a:lnTo>
                  <a:pt x="70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3360787" y="6437340"/>
            <a:ext cx="70573" cy="46215"/>
          </a:xfrm>
          <a:custGeom>
            <a:avLst/>
            <a:gdLst/>
            <a:ahLst/>
            <a:cxnLst/>
            <a:rect l="l" t="t" r="r" b="b"/>
            <a:pathLst>
              <a:path w="70573" h="46215">
                <a:moveTo>
                  <a:pt x="0" y="46215"/>
                </a:moveTo>
                <a:lnTo>
                  <a:pt x="70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3348074" y="6475739"/>
            <a:ext cx="63500" cy="41567"/>
          </a:xfrm>
          <a:custGeom>
            <a:avLst/>
            <a:gdLst/>
            <a:ahLst/>
            <a:cxnLst/>
            <a:rect l="l" t="t" r="r" b="b"/>
            <a:pathLst>
              <a:path w="63500" h="41567">
                <a:moveTo>
                  <a:pt x="0" y="41567"/>
                </a:moveTo>
                <a:lnTo>
                  <a:pt x="635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3348074" y="6475739"/>
            <a:ext cx="63500" cy="41567"/>
          </a:xfrm>
          <a:custGeom>
            <a:avLst/>
            <a:gdLst/>
            <a:ahLst/>
            <a:cxnLst/>
            <a:rect l="l" t="t" r="r" b="b"/>
            <a:pathLst>
              <a:path w="63500" h="41567">
                <a:moveTo>
                  <a:pt x="0" y="41567"/>
                </a:moveTo>
                <a:lnTo>
                  <a:pt x="635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3347816" y="6491573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3347816" y="6491573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3333604" y="6448190"/>
            <a:ext cx="232388" cy="247010"/>
          </a:xfrm>
          <a:custGeom>
            <a:avLst/>
            <a:gdLst/>
            <a:ahLst/>
            <a:cxnLst/>
            <a:rect l="l" t="t" r="r" b="b"/>
            <a:pathLst>
              <a:path w="232388" h="247010">
                <a:moveTo>
                  <a:pt x="28147" y="246532"/>
                </a:moveTo>
                <a:lnTo>
                  <a:pt x="230521" y="114731"/>
                </a:lnTo>
                <a:lnTo>
                  <a:pt x="232388" y="0"/>
                </a:lnTo>
                <a:lnTo>
                  <a:pt x="37291" y="127406"/>
                </a:lnTo>
                <a:lnTo>
                  <a:pt x="31237" y="135472"/>
                </a:lnTo>
                <a:lnTo>
                  <a:pt x="24732" y="145275"/>
                </a:lnTo>
                <a:lnTo>
                  <a:pt x="17391" y="158038"/>
                </a:lnTo>
                <a:lnTo>
                  <a:pt x="10328" y="173087"/>
                </a:lnTo>
                <a:lnTo>
                  <a:pt x="4660" y="189750"/>
                </a:lnTo>
                <a:lnTo>
                  <a:pt x="1502" y="207352"/>
                </a:lnTo>
                <a:lnTo>
                  <a:pt x="0" y="234283"/>
                </a:lnTo>
                <a:lnTo>
                  <a:pt x="2920" y="243919"/>
                </a:lnTo>
                <a:lnTo>
                  <a:pt x="11628" y="247010"/>
                </a:lnTo>
                <a:lnTo>
                  <a:pt x="28147" y="2465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3333604" y="6448190"/>
            <a:ext cx="232388" cy="247010"/>
          </a:xfrm>
          <a:custGeom>
            <a:avLst/>
            <a:gdLst/>
            <a:ahLst/>
            <a:cxnLst/>
            <a:rect l="l" t="t" r="r" b="b"/>
            <a:pathLst>
              <a:path w="232388" h="247010">
                <a:moveTo>
                  <a:pt x="28147" y="246532"/>
                </a:moveTo>
                <a:lnTo>
                  <a:pt x="11628" y="247010"/>
                </a:lnTo>
                <a:lnTo>
                  <a:pt x="2920" y="243919"/>
                </a:lnTo>
                <a:lnTo>
                  <a:pt x="0" y="234283"/>
                </a:lnTo>
                <a:lnTo>
                  <a:pt x="842" y="215125"/>
                </a:lnTo>
                <a:lnTo>
                  <a:pt x="4660" y="189750"/>
                </a:lnTo>
                <a:lnTo>
                  <a:pt x="10328" y="173087"/>
                </a:lnTo>
                <a:lnTo>
                  <a:pt x="17391" y="158038"/>
                </a:lnTo>
                <a:lnTo>
                  <a:pt x="24732" y="145275"/>
                </a:lnTo>
                <a:lnTo>
                  <a:pt x="31237" y="135472"/>
                </a:lnTo>
                <a:lnTo>
                  <a:pt x="37291" y="127406"/>
                </a:lnTo>
                <a:lnTo>
                  <a:pt x="232388" y="0"/>
                </a:lnTo>
                <a:lnTo>
                  <a:pt x="230521" y="114731"/>
                </a:lnTo>
                <a:lnTo>
                  <a:pt x="28147" y="246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3350605" y="6559194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3350605" y="6559194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3337478" y="6598032"/>
            <a:ext cx="66014" cy="43065"/>
          </a:xfrm>
          <a:custGeom>
            <a:avLst/>
            <a:gdLst/>
            <a:ahLst/>
            <a:cxnLst/>
            <a:rect l="l" t="t" r="r" b="b"/>
            <a:pathLst>
              <a:path w="66014" h="43065">
                <a:moveTo>
                  <a:pt x="0" y="43065"/>
                </a:moveTo>
                <a:lnTo>
                  <a:pt x="660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3337478" y="6598032"/>
            <a:ext cx="66014" cy="43065"/>
          </a:xfrm>
          <a:custGeom>
            <a:avLst/>
            <a:gdLst/>
            <a:ahLst/>
            <a:cxnLst/>
            <a:rect l="l" t="t" r="r" b="b"/>
            <a:pathLst>
              <a:path w="66014" h="43065">
                <a:moveTo>
                  <a:pt x="0" y="43065"/>
                </a:moveTo>
                <a:lnTo>
                  <a:pt x="660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3337341" y="6613026"/>
            <a:ext cx="99618" cy="64935"/>
          </a:xfrm>
          <a:custGeom>
            <a:avLst/>
            <a:gdLst/>
            <a:ahLst/>
            <a:cxnLst/>
            <a:rect l="l" t="t" r="r" b="b"/>
            <a:pathLst>
              <a:path w="99618" h="64935">
                <a:moveTo>
                  <a:pt x="0" y="64935"/>
                </a:moveTo>
                <a:lnTo>
                  <a:pt x="996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3337341" y="6613026"/>
            <a:ext cx="99618" cy="64935"/>
          </a:xfrm>
          <a:custGeom>
            <a:avLst/>
            <a:gdLst/>
            <a:ahLst/>
            <a:cxnLst/>
            <a:rect l="l" t="t" r="r" b="b"/>
            <a:pathLst>
              <a:path w="99618" h="64935">
                <a:moveTo>
                  <a:pt x="0" y="64935"/>
                </a:moveTo>
                <a:lnTo>
                  <a:pt x="99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3323059" y="6566752"/>
            <a:ext cx="241009" cy="251958"/>
          </a:xfrm>
          <a:custGeom>
            <a:avLst/>
            <a:gdLst/>
            <a:ahLst/>
            <a:cxnLst/>
            <a:rect l="l" t="t" r="r" b="b"/>
            <a:pathLst>
              <a:path w="241009" h="251958">
                <a:moveTo>
                  <a:pt x="29236" y="251078"/>
                </a:moveTo>
                <a:lnTo>
                  <a:pt x="239155" y="114731"/>
                </a:lnTo>
                <a:lnTo>
                  <a:pt x="241009" y="0"/>
                </a:lnTo>
                <a:lnTo>
                  <a:pt x="38393" y="131952"/>
                </a:lnTo>
                <a:lnTo>
                  <a:pt x="31735" y="140683"/>
                </a:lnTo>
                <a:lnTo>
                  <a:pt x="25001" y="150686"/>
                </a:lnTo>
                <a:lnTo>
                  <a:pt x="17485" y="163552"/>
                </a:lnTo>
                <a:lnTo>
                  <a:pt x="10302" y="178608"/>
                </a:lnTo>
                <a:lnTo>
                  <a:pt x="4568" y="195181"/>
                </a:lnTo>
                <a:lnTo>
                  <a:pt x="1398" y="212597"/>
                </a:lnTo>
                <a:lnTo>
                  <a:pt x="559" y="222630"/>
                </a:lnTo>
                <a:lnTo>
                  <a:pt x="0" y="240458"/>
                </a:lnTo>
                <a:lnTo>
                  <a:pt x="3278" y="249326"/>
                </a:lnTo>
                <a:lnTo>
                  <a:pt x="12367" y="251958"/>
                </a:lnTo>
                <a:lnTo>
                  <a:pt x="29236" y="2510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3323059" y="6566752"/>
            <a:ext cx="241009" cy="251958"/>
          </a:xfrm>
          <a:custGeom>
            <a:avLst/>
            <a:gdLst/>
            <a:ahLst/>
            <a:cxnLst/>
            <a:rect l="l" t="t" r="r" b="b"/>
            <a:pathLst>
              <a:path w="241009" h="251958">
                <a:moveTo>
                  <a:pt x="29236" y="251078"/>
                </a:moveTo>
                <a:lnTo>
                  <a:pt x="12367" y="251958"/>
                </a:lnTo>
                <a:lnTo>
                  <a:pt x="3278" y="249326"/>
                </a:lnTo>
                <a:lnTo>
                  <a:pt x="0" y="240458"/>
                </a:lnTo>
                <a:lnTo>
                  <a:pt x="559" y="222630"/>
                </a:lnTo>
                <a:lnTo>
                  <a:pt x="1398" y="212597"/>
                </a:lnTo>
                <a:lnTo>
                  <a:pt x="4568" y="195181"/>
                </a:lnTo>
                <a:lnTo>
                  <a:pt x="10302" y="178608"/>
                </a:lnTo>
                <a:lnTo>
                  <a:pt x="17485" y="163552"/>
                </a:lnTo>
                <a:lnTo>
                  <a:pt x="25001" y="150686"/>
                </a:lnTo>
                <a:lnTo>
                  <a:pt x="31735" y="140683"/>
                </a:lnTo>
                <a:lnTo>
                  <a:pt x="38393" y="131952"/>
                </a:lnTo>
                <a:lnTo>
                  <a:pt x="241009" y="0"/>
                </a:lnTo>
                <a:lnTo>
                  <a:pt x="239155" y="114731"/>
                </a:lnTo>
                <a:lnTo>
                  <a:pt x="29236" y="2510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3340426" y="6681036"/>
            <a:ext cx="76200" cy="49606"/>
          </a:xfrm>
          <a:custGeom>
            <a:avLst/>
            <a:gdLst/>
            <a:ahLst/>
            <a:cxnLst/>
            <a:rect l="l" t="t" r="r" b="b"/>
            <a:pathLst>
              <a:path w="76200" h="49606">
                <a:moveTo>
                  <a:pt x="0" y="49606"/>
                </a:moveTo>
                <a:lnTo>
                  <a:pt x="762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3340426" y="6681036"/>
            <a:ext cx="76200" cy="49606"/>
          </a:xfrm>
          <a:custGeom>
            <a:avLst/>
            <a:gdLst/>
            <a:ahLst/>
            <a:cxnLst/>
            <a:rect l="l" t="t" r="r" b="b"/>
            <a:pathLst>
              <a:path w="76200" h="49606">
                <a:moveTo>
                  <a:pt x="0" y="49606"/>
                </a:moveTo>
                <a:lnTo>
                  <a:pt x="762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3326884" y="6720311"/>
            <a:ext cx="68529" cy="44577"/>
          </a:xfrm>
          <a:custGeom>
            <a:avLst/>
            <a:gdLst/>
            <a:ahLst/>
            <a:cxnLst/>
            <a:rect l="l" t="t" r="r" b="b"/>
            <a:pathLst>
              <a:path w="68529" h="44576">
                <a:moveTo>
                  <a:pt x="0" y="44577"/>
                </a:moveTo>
                <a:lnTo>
                  <a:pt x="685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3326884" y="6720311"/>
            <a:ext cx="68529" cy="44577"/>
          </a:xfrm>
          <a:custGeom>
            <a:avLst/>
            <a:gdLst/>
            <a:ahLst/>
            <a:cxnLst/>
            <a:rect l="l" t="t" r="r" b="b"/>
            <a:pathLst>
              <a:path w="68529" h="44576">
                <a:moveTo>
                  <a:pt x="0" y="44577"/>
                </a:moveTo>
                <a:lnTo>
                  <a:pt x="685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3326867" y="6734493"/>
            <a:ext cx="103365" cy="67195"/>
          </a:xfrm>
          <a:custGeom>
            <a:avLst/>
            <a:gdLst/>
            <a:ahLst/>
            <a:cxnLst/>
            <a:rect l="l" t="t" r="r" b="b"/>
            <a:pathLst>
              <a:path w="103365" h="67195">
                <a:moveTo>
                  <a:pt x="0" y="67195"/>
                </a:moveTo>
                <a:lnTo>
                  <a:pt x="1033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3326867" y="6734493"/>
            <a:ext cx="103365" cy="67195"/>
          </a:xfrm>
          <a:custGeom>
            <a:avLst/>
            <a:gdLst/>
            <a:ahLst/>
            <a:cxnLst/>
            <a:rect l="l" t="t" r="r" b="b"/>
            <a:pathLst>
              <a:path w="103365" h="67195">
                <a:moveTo>
                  <a:pt x="0" y="67195"/>
                </a:moveTo>
                <a:lnTo>
                  <a:pt x="1033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3312541" y="6685326"/>
            <a:ext cx="249598" cy="256877"/>
          </a:xfrm>
          <a:custGeom>
            <a:avLst/>
            <a:gdLst/>
            <a:ahLst/>
            <a:cxnLst/>
            <a:rect l="l" t="t" r="r" b="b"/>
            <a:pathLst>
              <a:path w="249598" h="256877">
                <a:moveTo>
                  <a:pt x="30295" y="255612"/>
                </a:moveTo>
                <a:lnTo>
                  <a:pt x="247744" y="114719"/>
                </a:lnTo>
                <a:lnTo>
                  <a:pt x="249598" y="0"/>
                </a:lnTo>
                <a:lnTo>
                  <a:pt x="39451" y="136486"/>
                </a:lnTo>
                <a:lnTo>
                  <a:pt x="32165" y="145902"/>
                </a:lnTo>
                <a:lnTo>
                  <a:pt x="25211" y="156097"/>
                </a:lnTo>
                <a:lnTo>
                  <a:pt x="17532" y="169061"/>
                </a:lnTo>
                <a:lnTo>
                  <a:pt x="10241" y="184120"/>
                </a:lnTo>
                <a:lnTo>
                  <a:pt x="4451" y="200605"/>
                </a:lnTo>
                <a:lnTo>
                  <a:pt x="1275" y="217843"/>
                </a:lnTo>
                <a:lnTo>
                  <a:pt x="281" y="229934"/>
                </a:lnTo>
                <a:lnTo>
                  <a:pt x="0" y="246534"/>
                </a:lnTo>
                <a:lnTo>
                  <a:pt x="3629" y="254683"/>
                </a:lnTo>
                <a:lnTo>
                  <a:pt x="13088" y="256877"/>
                </a:lnTo>
                <a:lnTo>
                  <a:pt x="30295" y="2556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3312541" y="6685326"/>
            <a:ext cx="249598" cy="256877"/>
          </a:xfrm>
          <a:custGeom>
            <a:avLst/>
            <a:gdLst/>
            <a:ahLst/>
            <a:cxnLst/>
            <a:rect l="l" t="t" r="r" b="b"/>
            <a:pathLst>
              <a:path w="249598" h="256877">
                <a:moveTo>
                  <a:pt x="30295" y="255612"/>
                </a:moveTo>
                <a:lnTo>
                  <a:pt x="13088" y="256877"/>
                </a:lnTo>
                <a:lnTo>
                  <a:pt x="3629" y="254683"/>
                </a:lnTo>
                <a:lnTo>
                  <a:pt x="0" y="246534"/>
                </a:lnTo>
                <a:lnTo>
                  <a:pt x="281" y="229934"/>
                </a:lnTo>
                <a:lnTo>
                  <a:pt x="1275" y="217843"/>
                </a:lnTo>
                <a:lnTo>
                  <a:pt x="4451" y="200605"/>
                </a:lnTo>
                <a:lnTo>
                  <a:pt x="10241" y="184120"/>
                </a:lnTo>
                <a:lnTo>
                  <a:pt x="17532" y="169061"/>
                </a:lnTo>
                <a:lnTo>
                  <a:pt x="25211" y="156097"/>
                </a:lnTo>
                <a:lnTo>
                  <a:pt x="32165" y="145902"/>
                </a:lnTo>
                <a:lnTo>
                  <a:pt x="39451" y="136486"/>
                </a:lnTo>
                <a:lnTo>
                  <a:pt x="249598" y="0"/>
                </a:lnTo>
                <a:lnTo>
                  <a:pt x="247744" y="114719"/>
                </a:lnTo>
                <a:lnTo>
                  <a:pt x="30295" y="2556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3330247" y="6802879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7">
                <a:moveTo>
                  <a:pt x="0" y="51308"/>
                </a:moveTo>
                <a:lnTo>
                  <a:pt x="790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3330247" y="6802879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7">
                <a:moveTo>
                  <a:pt x="0" y="51308"/>
                </a:moveTo>
                <a:lnTo>
                  <a:pt x="79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3316288" y="6842578"/>
            <a:ext cx="71043" cy="46101"/>
          </a:xfrm>
          <a:custGeom>
            <a:avLst/>
            <a:gdLst/>
            <a:ahLst/>
            <a:cxnLst/>
            <a:rect l="l" t="t" r="r" b="b"/>
            <a:pathLst>
              <a:path w="71043" h="46100">
                <a:moveTo>
                  <a:pt x="0" y="46101"/>
                </a:moveTo>
                <a:lnTo>
                  <a:pt x="7104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3316288" y="6842578"/>
            <a:ext cx="71043" cy="46101"/>
          </a:xfrm>
          <a:custGeom>
            <a:avLst/>
            <a:gdLst/>
            <a:ahLst/>
            <a:cxnLst/>
            <a:rect l="l" t="t" r="r" b="b"/>
            <a:pathLst>
              <a:path w="71043" h="46100">
                <a:moveTo>
                  <a:pt x="0" y="46101"/>
                </a:moveTo>
                <a:lnTo>
                  <a:pt x="710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3316394" y="6855951"/>
            <a:ext cx="107111" cy="69456"/>
          </a:xfrm>
          <a:custGeom>
            <a:avLst/>
            <a:gdLst/>
            <a:ahLst/>
            <a:cxnLst/>
            <a:rect l="l" t="t" r="r" b="b"/>
            <a:pathLst>
              <a:path w="107111" h="69456">
                <a:moveTo>
                  <a:pt x="0" y="69456"/>
                </a:moveTo>
                <a:lnTo>
                  <a:pt x="1071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3316394" y="6855951"/>
            <a:ext cx="107111" cy="69456"/>
          </a:xfrm>
          <a:custGeom>
            <a:avLst/>
            <a:gdLst/>
            <a:ahLst/>
            <a:cxnLst/>
            <a:rect l="l" t="t" r="r" b="b"/>
            <a:pathLst>
              <a:path w="107111" h="69456">
                <a:moveTo>
                  <a:pt x="0" y="69456"/>
                </a:moveTo>
                <a:lnTo>
                  <a:pt x="1071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3302052" y="6803887"/>
            <a:ext cx="258175" cy="261801"/>
          </a:xfrm>
          <a:custGeom>
            <a:avLst/>
            <a:gdLst/>
            <a:ahLst/>
            <a:cxnLst/>
            <a:rect l="l" t="t" r="r" b="b"/>
            <a:pathLst>
              <a:path w="258175" h="261801">
                <a:moveTo>
                  <a:pt x="256308" y="114719"/>
                </a:moveTo>
                <a:lnTo>
                  <a:pt x="258175" y="0"/>
                </a:lnTo>
                <a:lnTo>
                  <a:pt x="40485" y="141033"/>
                </a:lnTo>
                <a:lnTo>
                  <a:pt x="32543" y="151156"/>
                </a:lnTo>
                <a:lnTo>
                  <a:pt x="25377" y="161536"/>
                </a:lnTo>
                <a:lnTo>
                  <a:pt x="17542" y="174590"/>
                </a:lnTo>
                <a:lnTo>
                  <a:pt x="10148" y="189650"/>
                </a:lnTo>
                <a:lnTo>
                  <a:pt x="4306" y="206043"/>
                </a:lnTo>
                <a:lnTo>
                  <a:pt x="1127" y="223100"/>
                </a:lnTo>
                <a:lnTo>
                  <a:pt x="446" y="231557"/>
                </a:lnTo>
                <a:lnTo>
                  <a:pt x="75572" y="231557"/>
                </a:lnTo>
                <a:lnTo>
                  <a:pt x="256308" y="1147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3302052" y="6803887"/>
            <a:ext cx="258175" cy="261801"/>
          </a:xfrm>
          <a:custGeom>
            <a:avLst/>
            <a:gdLst/>
            <a:ahLst/>
            <a:cxnLst/>
            <a:rect l="l" t="t" r="r" b="b"/>
            <a:pathLst>
              <a:path w="258175" h="261801">
                <a:moveTo>
                  <a:pt x="256308" y="114719"/>
                </a:moveTo>
                <a:lnTo>
                  <a:pt x="258175" y="0"/>
                </a:lnTo>
                <a:lnTo>
                  <a:pt x="40485" y="141033"/>
                </a:lnTo>
                <a:lnTo>
                  <a:pt x="32543" y="151156"/>
                </a:lnTo>
                <a:lnTo>
                  <a:pt x="25377" y="161536"/>
                </a:lnTo>
                <a:lnTo>
                  <a:pt x="17542" y="174590"/>
                </a:lnTo>
                <a:lnTo>
                  <a:pt x="10148" y="189650"/>
                </a:lnTo>
                <a:lnTo>
                  <a:pt x="4306" y="206043"/>
                </a:lnTo>
                <a:lnTo>
                  <a:pt x="1127" y="223100"/>
                </a:lnTo>
                <a:lnTo>
                  <a:pt x="446" y="231557"/>
                </a:lnTo>
              </a:path>
              <a:path w="258175" h="261801">
                <a:moveTo>
                  <a:pt x="75572" y="231557"/>
                </a:moveTo>
                <a:lnTo>
                  <a:pt x="256308" y="1147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3320067" y="6924728"/>
            <a:ext cx="81838" cy="52997"/>
          </a:xfrm>
          <a:custGeom>
            <a:avLst/>
            <a:gdLst/>
            <a:ahLst/>
            <a:cxnLst/>
            <a:rect l="l" t="t" r="r" b="b"/>
            <a:pathLst>
              <a:path w="81838" h="52997">
                <a:moveTo>
                  <a:pt x="0" y="52997"/>
                </a:moveTo>
                <a:lnTo>
                  <a:pt x="81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3320067" y="6924728"/>
            <a:ext cx="81838" cy="52997"/>
          </a:xfrm>
          <a:custGeom>
            <a:avLst/>
            <a:gdLst/>
            <a:ahLst/>
            <a:cxnLst/>
            <a:rect l="l" t="t" r="r" b="b"/>
            <a:pathLst>
              <a:path w="81838" h="52997">
                <a:moveTo>
                  <a:pt x="0" y="52997"/>
                </a:moveTo>
                <a:lnTo>
                  <a:pt x="818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3305695" y="6964862"/>
            <a:ext cx="73558" cy="47612"/>
          </a:xfrm>
          <a:custGeom>
            <a:avLst/>
            <a:gdLst/>
            <a:ahLst/>
            <a:cxnLst/>
            <a:rect l="l" t="t" r="r" b="b"/>
            <a:pathLst>
              <a:path w="73558" h="47612">
                <a:moveTo>
                  <a:pt x="0" y="47612"/>
                </a:moveTo>
                <a:lnTo>
                  <a:pt x="735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3305695" y="6964862"/>
            <a:ext cx="73558" cy="47612"/>
          </a:xfrm>
          <a:custGeom>
            <a:avLst/>
            <a:gdLst/>
            <a:ahLst/>
            <a:cxnLst/>
            <a:rect l="l" t="t" r="r" b="b"/>
            <a:pathLst>
              <a:path w="73558" h="47612">
                <a:moveTo>
                  <a:pt x="0" y="47612"/>
                </a:moveTo>
                <a:lnTo>
                  <a:pt x="735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3305919" y="6977424"/>
            <a:ext cx="110871" cy="71704"/>
          </a:xfrm>
          <a:custGeom>
            <a:avLst/>
            <a:gdLst/>
            <a:ahLst/>
            <a:cxnLst/>
            <a:rect l="l" t="t" r="r" b="b"/>
            <a:pathLst>
              <a:path w="110871" h="71704">
                <a:moveTo>
                  <a:pt x="110871" y="0"/>
                </a:moveTo>
                <a:lnTo>
                  <a:pt x="21158" y="58019"/>
                </a:lnTo>
                <a:lnTo>
                  <a:pt x="21160" y="5801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3305919" y="6977424"/>
            <a:ext cx="110871" cy="71704"/>
          </a:xfrm>
          <a:custGeom>
            <a:avLst/>
            <a:gdLst/>
            <a:ahLst/>
            <a:cxnLst/>
            <a:rect l="l" t="t" r="r" b="b"/>
            <a:pathLst>
              <a:path w="110871" h="71704">
                <a:moveTo>
                  <a:pt x="110871" y="0"/>
                </a:moveTo>
                <a:lnTo>
                  <a:pt x="21158" y="58019"/>
                </a:lnTo>
              </a:path>
              <a:path w="110871" h="71704">
                <a:moveTo>
                  <a:pt x="21160" y="58019"/>
                </a:moveTo>
                <a:lnTo>
                  <a:pt x="1108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3291299" y="6922447"/>
            <a:ext cx="267000" cy="266704"/>
          </a:xfrm>
          <a:custGeom>
            <a:avLst/>
            <a:gdLst/>
            <a:ahLst/>
            <a:cxnLst/>
            <a:rect l="l" t="t" r="r" b="b"/>
            <a:pathLst>
              <a:path w="267000" h="266704">
                <a:moveTo>
                  <a:pt x="267000" y="0"/>
                </a:moveTo>
                <a:lnTo>
                  <a:pt x="92187" y="112996"/>
                </a:lnTo>
                <a:lnTo>
                  <a:pt x="265162" y="112996"/>
                </a:lnTo>
                <a:lnTo>
                  <a:pt x="26700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3291299" y="6922447"/>
            <a:ext cx="267000" cy="266704"/>
          </a:xfrm>
          <a:custGeom>
            <a:avLst/>
            <a:gdLst/>
            <a:ahLst/>
            <a:cxnLst/>
            <a:rect l="l" t="t" r="r" b="b"/>
            <a:pathLst>
              <a:path w="267000" h="266704">
                <a:moveTo>
                  <a:pt x="267000" y="0"/>
                </a:moveTo>
                <a:lnTo>
                  <a:pt x="92187" y="112996"/>
                </a:lnTo>
              </a:path>
              <a:path w="267000" h="266704">
                <a:moveTo>
                  <a:pt x="265162" y="112996"/>
                </a:moveTo>
                <a:lnTo>
                  <a:pt x="2670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3548592" y="4911642"/>
            <a:ext cx="123575" cy="186347"/>
          </a:xfrm>
          <a:custGeom>
            <a:avLst/>
            <a:gdLst/>
            <a:ahLst/>
            <a:cxnLst/>
            <a:rect l="l" t="t" r="r" b="b"/>
            <a:pathLst>
              <a:path w="123575" h="186347">
                <a:moveTo>
                  <a:pt x="15359" y="186347"/>
                </a:moveTo>
                <a:lnTo>
                  <a:pt x="123575" y="111315"/>
                </a:lnTo>
                <a:lnTo>
                  <a:pt x="119778" y="0"/>
                </a:lnTo>
                <a:lnTo>
                  <a:pt x="18851" y="70637"/>
                </a:lnTo>
                <a:lnTo>
                  <a:pt x="15413" y="77652"/>
                </a:lnTo>
                <a:lnTo>
                  <a:pt x="11178" y="88058"/>
                </a:lnTo>
                <a:lnTo>
                  <a:pt x="6604" y="102333"/>
                </a:lnTo>
                <a:lnTo>
                  <a:pt x="2748" y="119840"/>
                </a:lnTo>
                <a:lnTo>
                  <a:pt x="665" y="139941"/>
                </a:lnTo>
                <a:lnTo>
                  <a:pt x="0" y="161946"/>
                </a:lnTo>
                <a:lnTo>
                  <a:pt x="1195" y="175240"/>
                </a:lnTo>
                <a:lnTo>
                  <a:pt x="5825" y="181828"/>
                </a:lnTo>
                <a:lnTo>
                  <a:pt x="15359" y="18634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3548592" y="4911642"/>
            <a:ext cx="123575" cy="186347"/>
          </a:xfrm>
          <a:custGeom>
            <a:avLst/>
            <a:gdLst/>
            <a:ahLst/>
            <a:cxnLst/>
            <a:rect l="l" t="t" r="r" b="b"/>
            <a:pathLst>
              <a:path w="123575" h="186347">
                <a:moveTo>
                  <a:pt x="15359" y="186347"/>
                </a:moveTo>
                <a:lnTo>
                  <a:pt x="5825" y="181828"/>
                </a:lnTo>
                <a:lnTo>
                  <a:pt x="1195" y="175240"/>
                </a:lnTo>
                <a:lnTo>
                  <a:pt x="0" y="161946"/>
                </a:lnTo>
                <a:lnTo>
                  <a:pt x="665" y="139941"/>
                </a:lnTo>
                <a:lnTo>
                  <a:pt x="2748" y="119840"/>
                </a:lnTo>
                <a:lnTo>
                  <a:pt x="6604" y="102333"/>
                </a:lnTo>
                <a:lnTo>
                  <a:pt x="11178" y="88058"/>
                </a:lnTo>
                <a:lnTo>
                  <a:pt x="15413" y="77652"/>
                </a:lnTo>
                <a:lnTo>
                  <a:pt x="18253" y="71753"/>
                </a:lnTo>
                <a:lnTo>
                  <a:pt x="119778" y="0"/>
                </a:lnTo>
                <a:lnTo>
                  <a:pt x="123575" y="111315"/>
                </a:lnTo>
                <a:lnTo>
                  <a:pt x="15359" y="1863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3557090" y="4981110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3557090" y="4981110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3550429" y="5013759"/>
            <a:ext cx="34607" cy="24117"/>
          </a:xfrm>
          <a:custGeom>
            <a:avLst/>
            <a:gdLst/>
            <a:ahLst/>
            <a:cxnLst/>
            <a:rect l="l" t="t" r="r" b="b"/>
            <a:pathLst>
              <a:path w="34607" h="24117">
                <a:moveTo>
                  <a:pt x="0" y="24117"/>
                </a:moveTo>
                <a:lnTo>
                  <a:pt x="3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3550429" y="5013759"/>
            <a:ext cx="34607" cy="24117"/>
          </a:xfrm>
          <a:custGeom>
            <a:avLst/>
            <a:gdLst/>
            <a:ahLst/>
            <a:cxnLst/>
            <a:rect l="l" t="t" r="r" b="b"/>
            <a:pathLst>
              <a:path w="34607" h="24117">
                <a:moveTo>
                  <a:pt x="0" y="24117"/>
                </a:moveTo>
                <a:lnTo>
                  <a:pt x="34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3550629" y="5037858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3550629" y="5037858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3543818" y="5026682"/>
            <a:ext cx="132273" cy="190893"/>
          </a:xfrm>
          <a:custGeom>
            <a:avLst/>
            <a:gdLst/>
            <a:ahLst/>
            <a:cxnLst/>
            <a:rect l="l" t="t" r="r" b="b"/>
            <a:pathLst>
              <a:path w="132273" h="190893">
                <a:moveTo>
                  <a:pt x="16525" y="190893"/>
                </a:moveTo>
                <a:lnTo>
                  <a:pt x="132273" y="111315"/>
                </a:lnTo>
                <a:lnTo>
                  <a:pt x="128475" y="0"/>
                </a:lnTo>
                <a:lnTo>
                  <a:pt x="20017" y="75171"/>
                </a:lnTo>
                <a:lnTo>
                  <a:pt x="16115" y="82805"/>
                </a:lnTo>
                <a:lnTo>
                  <a:pt x="11606" y="93443"/>
                </a:lnTo>
                <a:lnTo>
                  <a:pt x="6800" y="107826"/>
                </a:lnTo>
                <a:lnTo>
                  <a:pt x="2785" y="125297"/>
                </a:lnTo>
                <a:lnTo>
                  <a:pt x="650" y="145199"/>
                </a:lnTo>
                <a:lnTo>
                  <a:pt x="0" y="166951"/>
                </a:lnTo>
                <a:lnTo>
                  <a:pt x="1293" y="180334"/>
                </a:lnTo>
                <a:lnTo>
                  <a:pt x="6265" y="186772"/>
                </a:lnTo>
                <a:lnTo>
                  <a:pt x="16525" y="1908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3543818" y="5026682"/>
            <a:ext cx="132273" cy="190893"/>
          </a:xfrm>
          <a:custGeom>
            <a:avLst/>
            <a:gdLst/>
            <a:ahLst/>
            <a:cxnLst/>
            <a:rect l="l" t="t" r="r" b="b"/>
            <a:pathLst>
              <a:path w="132273" h="190893">
                <a:moveTo>
                  <a:pt x="16525" y="190893"/>
                </a:moveTo>
                <a:lnTo>
                  <a:pt x="6265" y="186772"/>
                </a:lnTo>
                <a:lnTo>
                  <a:pt x="1293" y="180334"/>
                </a:lnTo>
                <a:lnTo>
                  <a:pt x="0" y="166951"/>
                </a:lnTo>
                <a:lnTo>
                  <a:pt x="650" y="145199"/>
                </a:lnTo>
                <a:lnTo>
                  <a:pt x="2785" y="125297"/>
                </a:lnTo>
                <a:lnTo>
                  <a:pt x="6800" y="107826"/>
                </a:lnTo>
                <a:lnTo>
                  <a:pt x="11606" y="93443"/>
                </a:lnTo>
                <a:lnTo>
                  <a:pt x="16115" y="82805"/>
                </a:lnTo>
                <a:lnTo>
                  <a:pt x="19238" y="76568"/>
                </a:lnTo>
                <a:lnTo>
                  <a:pt x="128475" y="0"/>
                </a:lnTo>
                <a:lnTo>
                  <a:pt x="132273" y="111315"/>
                </a:lnTo>
                <a:lnTo>
                  <a:pt x="16525" y="1908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3552759" y="5099424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3552759" y="5099424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3545681" y="5132490"/>
            <a:ext cx="37122" cy="25654"/>
          </a:xfrm>
          <a:custGeom>
            <a:avLst/>
            <a:gdLst/>
            <a:ahLst/>
            <a:cxnLst/>
            <a:rect l="l" t="t" r="r" b="b"/>
            <a:pathLst>
              <a:path w="37122" h="25653">
                <a:moveTo>
                  <a:pt x="0" y="25654"/>
                </a:moveTo>
                <a:lnTo>
                  <a:pt x="371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3545681" y="5132490"/>
            <a:ext cx="37122" cy="25654"/>
          </a:xfrm>
          <a:custGeom>
            <a:avLst/>
            <a:gdLst/>
            <a:ahLst/>
            <a:cxnLst/>
            <a:rect l="l" t="t" r="r" b="b"/>
            <a:pathLst>
              <a:path w="37122" h="25653">
                <a:moveTo>
                  <a:pt x="0" y="25654"/>
                </a:moveTo>
                <a:lnTo>
                  <a:pt x="37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3546002" y="5155789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3546002" y="5155789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3539044" y="5141720"/>
            <a:ext cx="140983" cy="195427"/>
          </a:xfrm>
          <a:custGeom>
            <a:avLst/>
            <a:gdLst/>
            <a:ahLst/>
            <a:cxnLst/>
            <a:rect l="l" t="t" r="r" b="b"/>
            <a:pathLst>
              <a:path w="140983" h="195427">
                <a:moveTo>
                  <a:pt x="17692" y="195427"/>
                </a:moveTo>
                <a:lnTo>
                  <a:pt x="140983" y="111315"/>
                </a:lnTo>
                <a:lnTo>
                  <a:pt x="137186" y="0"/>
                </a:lnTo>
                <a:lnTo>
                  <a:pt x="21184" y="79717"/>
                </a:lnTo>
                <a:lnTo>
                  <a:pt x="16794" y="87982"/>
                </a:lnTo>
                <a:lnTo>
                  <a:pt x="12017" y="98840"/>
                </a:lnTo>
                <a:lnTo>
                  <a:pt x="6987" y="113319"/>
                </a:lnTo>
                <a:lnTo>
                  <a:pt x="2820" y="130745"/>
                </a:lnTo>
                <a:lnTo>
                  <a:pt x="636" y="150444"/>
                </a:lnTo>
                <a:lnTo>
                  <a:pt x="0" y="171988"/>
                </a:lnTo>
                <a:lnTo>
                  <a:pt x="1392" y="185439"/>
                </a:lnTo>
                <a:lnTo>
                  <a:pt x="6707" y="191716"/>
                </a:lnTo>
                <a:lnTo>
                  <a:pt x="17692" y="1954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3539044" y="5141720"/>
            <a:ext cx="140983" cy="195427"/>
          </a:xfrm>
          <a:custGeom>
            <a:avLst/>
            <a:gdLst/>
            <a:ahLst/>
            <a:cxnLst/>
            <a:rect l="l" t="t" r="r" b="b"/>
            <a:pathLst>
              <a:path w="140983" h="195427">
                <a:moveTo>
                  <a:pt x="17692" y="195427"/>
                </a:moveTo>
                <a:lnTo>
                  <a:pt x="6707" y="191716"/>
                </a:lnTo>
                <a:lnTo>
                  <a:pt x="1392" y="185439"/>
                </a:lnTo>
                <a:lnTo>
                  <a:pt x="0" y="171988"/>
                </a:lnTo>
                <a:lnTo>
                  <a:pt x="636" y="150444"/>
                </a:lnTo>
                <a:lnTo>
                  <a:pt x="2820" y="130745"/>
                </a:lnTo>
                <a:lnTo>
                  <a:pt x="6987" y="113319"/>
                </a:lnTo>
                <a:lnTo>
                  <a:pt x="12017" y="98840"/>
                </a:lnTo>
                <a:lnTo>
                  <a:pt x="16794" y="87982"/>
                </a:lnTo>
                <a:lnTo>
                  <a:pt x="20199" y="81420"/>
                </a:lnTo>
                <a:lnTo>
                  <a:pt x="137186" y="0"/>
                </a:lnTo>
                <a:lnTo>
                  <a:pt x="140983" y="111315"/>
                </a:lnTo>
                <a:lnTo>
                  <a:pt x="17692" y="1954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3548429" y="5217742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3548429" y="5217742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3540936" y="5251242"/>
            <a:ext cx="39636" cy="27165"/>
          </a:xfrm>
          <a:custGeom>
            <a:avLst/>
            <a:gdLst/>
            <a:ahLst/>
            <a:cxnLst/>
            <a:rect l="l" t="t" r="r" b="b"/>
            <a:pathLst>
              <a:path w="39636" h="27165">
                <a:moveTo>
                  <a:pt x="0" y="27165"/>
                </a:moveTo>
                <a:lnTo>
                  <a:pt x="3963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3540936" y="5251242"/>
            <a:ext cx="39636" cy="27165"/>
          </a:xfrm>
          <a:custGeom>
            <a:avLst/>
            <a:gdLst/>
            <a:ahLst/>
            <a:cxnLst/>
            <a:rect l="l" t="t" r="r" b="b"/>
            <a:pathLst>
              <a:path w="39636" h="27165">
                <a:moveTo>
                  <a:pt x="0" y="27165"/>
                </a:moveTo>
                <a:lnTo>
                  <a:pt x="396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3541376" y="5273721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3541376" y="5273721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3534261" y="5256750"/>
            <a:ext cx="149688" cy="199974"/>
          </a:xfrm>
          <a:custGeom>
            <a:avLst/>
            <a:gdLst/>
            <a:ahLst/>
            <a:cxnLst/>
            <a:rect l="l" t="t" r="r" b="b"/>
            <a:pathLst>
              <a:path w="149688" h="199974">
                <a:moveTo>
                  <a:pt x="18865" y="199974"/>
                </a:moveTo>
                <a:lnTo>
                  <a:pt x="149688" y="111315"/>
                </a:lnTo>
                <a:lnTo>
                  <a:pt x="145891" y="0"/>
                </a:lnTo>
                <a:lnTo>
                  <a:pt x="22358" y="84264"/>
                </a:lnTo>
                <a:lnTo>
                  <a:pt x="17446" y="93189"/>
                </a:lnTo>
                <a:lnTo>
                  <a:pt x="12408" y="104259"/>
                </a:lnTo>
                <a:lnTo>
                  <a:pt x="7162" y="118827"/>
                </a:lnTo>
                <a:lnTo>
                  <a:pt x="2851" y="136204"/>
                </a:lnTo>
                <a:lnTo>
                  <a:pt x="615" y="155702"/>
                </a:lnTo>
                <a:lnTo>
                  <a:pt x="0" y="177067"/>
                </a:lnTo>
                <a:lnTo>
                  <a:pt x="1498" y="190561"/>
                </a:lnTo>
                <a:lnTo>
                  <a:pt x="7158" y="196671"/>
                </a:lnTo>
                <a:lnTo>
                  <a:pt x="18865" y="1999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3534261" y="5256750"/>
            <a:ext cx="149688" cy="199974"/>
          </a:xfrm>
          <a:custGeom>
            <a:avLst/>
            <a:gdLst/>
            <a:ahLst/>
            <a:cxnLst/>
            <a:rect l="l" t="t" r="r" b="b"/>
            <a:pathLst>
              <a:path w="149688" h="199974">
                <a:moveTo>
                  <a:pt x="18865" y="199974"/>
                </a:moveTo>
                <a:lnTo>
                  <a:pt x="7158" y="196671"/>
                </a:lnTo>
                <a:lnTo>
                  <a:pt x="1498" y="190561"/>
                </a:lnTo>
                <a:lnTo>
                  <a:pt x="0" y="177067"/>
                </a:lnTo>
                <a:lnTo>
                  <a:pt x="615" y="155702"/>
                </a:lnTo>
                <a:lnTo>
                  <a:pt x="2851" y="136204"/>
                </a:lnTo>
                <a:lnTo>
                  <a:pt x="7162" y="118827"/>
                </a:lnTo>
                <a:lnTo>
                  <a:pt x="12408" y="104259"/>
                </a:lnTo>
                <a:lnTo>
                  <a:pt x="17446" y="93189"/>
                </a:lnTo>
                <a:lnTo>
                  <a:pt x="21135" y="86308"/>
                </a:lnTo>
                <a:lnTo>
                  <a:pt x="145891" y="0"/>
                </a:lnTo>
                <a:lnTo>
                  <a:pt x="149688" y="111315"/>
                </a:lnTo>
                <a:lnTo>
                  <a:pt x="18865" y="1999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3544101" y="5336056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3544101" y="5336056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3536191" y="5369991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3536191" y="5369991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3536751" y="5391659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3536751" y="5391659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3529482" y="5371788"/>
            <a:ext cx="158394" cy="204508"/>
          </a:xfrm>
          <a:custGeom>
            <a:avLst/>
            <a:gdLst/>
            <a:ahLst/>
            <a:cxnLst/>
            <a:rect l="l" t="t" r="r" b="b"/>
            <a:pathLst>
              <a:path w="158394" h="204508">
                <a:moveTo>
                  <a:pt x="20040" y="204508"/>
                </a:moveTo>
                <a:lnTo>
                  <a:pt x="158394" y="111315"/>
                </a:lnTo>
                <a:lnTo>
                  <a:pt x="154597" y="0"/>
                </a:lnTo>
                <a:lnTo>
                  <a:pt x="23533" y="88798"/>
                </a:lnTo>
                <a:lnTo>
                  <a:pt x="18063" y="98420"/>
                </a:lnTo>
                <a:lnTo>
                  <a:pt x="12770" y="109696"/>
                </a:lnTo>
                <a:lnTo>
                  <a:pt x="7322" y="124348"/>
                </a:lnTo>
                <a:lnTo>
                  <a:pt x="2880" y="141674"/>
                </a:lnTo>
                <a:lnTo>
                  <a:pt x="609" y="160972"/>
                </a:lnTo>
                <a:lnTo>
                  <a:pt x="0" y="182181"/>
                </a:lnTo>
                <a:lnTo>
                  <a:pt x="1599" y="195686"/>
                </a:lnTo>
                <a:lnTo>
                  <a:pt x="7605" y="201618"/>
                </a:lnTo>
                <a:lnTo>
                  <a:pt x="20040" y="2045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3529482" y="5371788"/>
            <a:ext cx="158394" cy="204508"/>
          </a:xfrm>
          <a:custGeom>
            <a:avLst/>
            <a:gdLst/>
            <a:ahLst/>
            <a:cxnLst/>
            <a:rect l="l" t="t" r="r" b="b"/>
            <a:pathLst>
              <a:path w="158394" h="204508">
                <a:moveTo>
                  <a:pt x="20040" y="204508"/>
                </a:moveTo>
                <a:lnTo>
                  <a:pt x="7605" y="201618"/>
                </a:lnTo>
                <a:lnTo>
                  <a:pt x="1599" y="195686"/>
                </a:lnTo>
                <a:lnTo>
                  <a:pt x="0" y="182181"/>
                </a:lnTo>
                <a:lnTo>
                  <a:pt x="609" y="160972"/>
                </a:lnTo>
                <a:lnTo>
                  <a:pt x="2880" y="141674"/>
                </a:lnTo>
                <a:lnTo>
                  <a:pt x="7322" y="124348"/>
                </a:lnTo>
                <a:lnTo>
                  <a:pt x="12770" y="109696"/>
                </a:lnTo>
                <a:lnTo>
                  <a:pt x="18063" y="98420"/>
                </a:lnTo>
                <a:lnTo>
                  <a:pt x="22037" y="91221"/>
                </a:lnTo>
                <a:lnTo>
                  <a:pt x="154597" y="0"/>
                </a:lnTo>
                <a:lnTo>
                  <a:pt x="158394" y="111315"/>
                </a:lnTo>
                <a:lnTo>
                  <a:pt x="20040" y="2045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3539770" y="5454376"/>
            <a:ext cx="49428" cy="33464"/>
          </a:xfrm>
          <a:custGeom>
            <a:avLst/>
            <a:gdLst/>
            <a:ahLst/>
            <a:cxnLst/>
            <a:rect l="l" t="t" r="r" b="b"/>
            <a:pathLst>
              <a:path w="49428" h="33464">
                <a:moveTo>
                  <a:pt x="0" y="33464"/>
                </a:moveTo>
                <a:lnTo>
                  <a:pt x="494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3539770" y="5454376"/>
            <a:ext cx="49428" cy="33464"/>
          </a:xfrm>
          <a:custGeom>
            <a:avLst/>
            <a:gdLst/>
            <a:ahLst/>
            <a:cxnLst/>
            <a:rect l="l" t="t" r="r" b="b"/>
            <a:pathLst>
              <a:path w="49428" h="33464">
                <a:moveTo>
                  <a:pt x="0" y="33464"/>
                </a:moveTo>
                <a:lnTo>
                  <a:pt x="494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3531445" y="5488744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0" y="30187"/>
                </a:moveTo>
                <a:lnTo>
                  <a:pt x="446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3531445" y="5488744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0" y="30187"/>
                </a:moveTo>
                <a:lnTo>
                  <a:pt x="446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3532130" y="5509590"/>
            <a:ext cx="67767" cy="45732"/>
          </a:xfrm>
          <a:custGeom>
            <a:avLst/>
            <a:gdLst/>
            <a:ahLst/>
            <a:cxnLst/>
            <a:rect l="l" t="t" r="r" b="b"/>
            <a:pathLst>
              <a:path w="67767" h="45732">
                <a:moveTo>
                  <a:pt x="0" y="45732"/>
                </a:moveTo>
                <a:lnTo>
                  <a:pt x="677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3532130" y="5509590"/>
            <a:ext cx="67767" cy="45732"/>
          </a:xfrm>
          <a:custGeom>
            <a:avLst/>
            <a:gdLst/>
            <a:ahLst/>
            <a:cxnLst/>
            <a:rect l="l" t="t" r="r" b="b"/>
            <a:pathLst>
              <a:path w="67767" h="45732">
                <a:moveTo>
                  <a:pt x="0" y="45732"/>
                </a:moveTo>
                <a:lnTo>
                  <a:pt x="677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3524707" y="5486821"/>
            <a:ext cx="167093" cy="209054"/>
          </a:xfrm>
          <a:custGeom>
            <a:avLst/>
            <a:gdLst/>
            <a:ahLst/>
            <a:cxnLst/>
            <a:rect l="l" t="t" r="r" b="b"/>
            <a:pathLst>
              <a:path w="167093" h="209054">
                <a:moveTo>
                  <a:pt x="21209" y="209054"/>
                </a:moveTo>
                <a:lnTo>
                  <a:pt x="167093" y="111315"/>
                </a:lnTo>
                <a:lnTo>
                  <a:pt x="163296" y="0"/>
                </a:lnTo>
                <a:lnTo>
                  <a:pt x="24701" y="93344"/>
                </a:lnTo>
                <a:lnTo>
                  <a:pt x="18653" y="103669"/>
                </a:lnTo>
                <a:lnTo>
                  <a:pt x="13115" y="115137"/>
                </a:lnTo>
                <a:lnTo>
                  <a:pt x="7472" y="129861"/>
                </a:lnTo>
                <a:lnTo>
                  <a:pt x="2906" y="147130"/>
                </a:lnTo>
                <a:lnTo>
                  <a:pt x="596" y="166230"/>
                </a:lnTo>
                <a:lnTo>
                  <a:pt x="0" y="187353"/>
                </a:lnTo>
                <a:lnTo>
                  <a:pt x="1708" y="200840"/>
                </a:lnTo>
                <a:lnTo>
                  <a:pt x="8060" y="206581"/>
                </a:lnTo>
                <a:lnTo>
                  <a:pt x="21209" y="2090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3524707" y="5486821"/>
            <a:ext cx="167093" cy="209054"/>
          </a:xfrm>
          <a:custGeom>
            <a:avLst/>
            <a:gdLst/>
            <a:ahLst/>
            <a:cxnLst/>
            <a:rect l="l" t="t" r="r" b="b"/>
            <a:pathLst>
              <a:path w="167093" h="209054">
                <a:moveTo>
                  <a:pt x="21209" y="209054"/>
                </a:moveTo>
                <a:lnTo>
                  <a:pt x="8060" y="206581"/>
                </a:lnTo>
                <a:lnTo>
                  <a:pt x="1708" y="200840"/>
                </a:lnTo>
                <a:lnTo>
                  <a:pt x="0" y="187353"/>
                </a:lnTo>
                <a:lnTo>
                  <a:pt x="596" y="166230"/>
                </a:lnTo>
                <a:lnTo>
                  <a:pt x="2906" y="147130"/>
                </a:lnTo>
                <a:lnTo>
                  <a:pt x="7472" y="129861"/>
                </a:lnTo>
                <a:lnTo>
                  <a:pt x="13115" y="115137"/>
                </a:lnTo>
                <a:lnTo>
                  <a:pt x="18653" y="103669"/>
                </a:lnTo>
                <a:lnTo>
                  <a:pt x="22908" y="96169"/>
                </a:lnTo>
                <a:lnTo>
                  <a:pt x="163296" y="0"/>
                </a:lnTo>
                <a:lnTo>
                  <a:pt x="167093" y="111315"/>
                </a:lnTo>
                <a:lnTo>
                  <a:pt x="21209" y="2090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3535441" y="5572677"/>
            <a:ext cx="52247" cy="35166"/>
          </a:xfrm>
          <a:custGeom>
            <a:avLst/>
            <a:gdLst/>
            <a:ahLst/>
            <a:cxnLst/>
            <a:rect l="l" t="t" r="r" b="b"/>
            <a:pathLst>
              <a:path w="52247" h="35166">
                <a:moveTo>
                  <a:pt x="0" y="35166"/>
                </a:moveTo>
                <a:lnTo>
                  <a:pt x="522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3535441" y="5572677"/>
            <a:ext cx="52247" cy="35166"/>
          </a:xfrm>
          <a:custGeom>
            <a:avLst/>
            <a:gdLst/>
            <a:ahLst/>
            <a:cxnLst/>
            <a:rect l="l" t="t" r="r" b="b"/>
            <a:pathLst>
              <a:path w="52247" h="35166">
                <a:moveTo>
                  <a:pt x="0" y="35166"/>
                </a:moveTo>
                <a:lnTo>
                  <a:pt x="522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3526699" y="5607489"/>
            <a:ext cx="47167" cy="31711"/>
          </a:xfrm>
          <a:custGeom>
            <a:avLst/>
            <a:gdLst/>
            <a:ahLst/>
            <a:cxnLst/>
            <a:rect l="l" t="t" r="r" b="b"/>
            <a:pathLst>
              <a:path w="47167" h="31711">
                <a:moveTo>
                  <a:pt x="0" y="31711"/>
                </a:moveTo>
                <a:lnTo>
                  <a:pt x="471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3526699" y="5607489"/>
            <a:ext cx="47167" cy="31711"/>
          </a:xfrm>
          <a:custGeom>
            <a:avLst/>
            <a:gdLst/>
            <a:ahLst/>
            <a:cxnLst/>
            <a:rect l="l" t="t" r="r" b="b"/>
            <a:pathLst>
              <a:path w="47167" h="31711">
                <a:moveTo>
                  <a:pt x="0" y="31711"/>
                </a:moveTo>
                <a:lnTo>
                  <a:pt x="471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3527502" y="5627533"/>
            <a:ext cx="71526" cy="47980"/>
          </a:xfrm>
          <a:custGeom>
            <a:avLst/>
            <a:gdLst/>
            <a:ahLst/>
            <a:cxnLst/>
            <a:rect l="l" t="t" r="r" b="b"/>
            <a:pathLst>
              <a:path w="71526" h="47980">
                <a:moveTo>
                  <a:pt x="0" y="47980"/>
                </a:moveTo>
                <a:lnTo>
                  <a:pt x="715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3527502" y="5627533"/>
            <a:ext cx="71526" cy="47980"/>
          </a:xfrm>
          <a:custGeom>
            <a:avLst/>
            <a:gdLst/>
            <a:ahLst/>
            <a:cxnLst/>
            <a:rect l="l" t="t" r="r" b="b"/>
            <a:pathLst>
              <a:path w="71526" h="47980">
                <a:moveTo>
                  <a:pt x="0" y="47980"/>
                </a:moveTo>
                <a:lnTo>
                  <a:pt x="715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3519924" y="5601854"/>
            <a:ext cx="175812" cy="213601"/>
          </a:xfrm>
          <a:custGeom>
            <a:avLst/>
            <a:gdLst/>
            <a:ahLst/>
            <a:cxnLst/>
            <a:rect l="l" t="t" r="r" b="b"/>
            <a:pathLst>
              <a:path w="175812" h="213601">
                <a:moveTo>
                  <a:pt x="22383" y="213601"/>
                </a:moveTo>
                <a:lnTo>
                  <a:pt x="175812" y="111315"/>
                </a:lnTo>
                <a:lnTo>
                  <a:pt x="172002" y="0"/>
                </a:lnTo>
                <a:lnTo>
                  <a:pt x="25875" y="97891"/>
                </a:lnTo>
                <a:lnTo>
                  <a:pt x="19221" y="108940"/>
                </a:lnTo>
                <a:lnTo>
                  <a:pt x="13443" y="120591"/>
                </a:lnTo>
                <a:lnTo>
                  <a:pt x="7614" y="135379"/>
                </a:lnTo>
                <a:lnTo>
                  <a:pt x="2927" y="152585"/>
                </a:lnTo>
                <a:lnTo>
                  <a:pt x="577" y="171488"/>
                </a:lnTo>
                <a:lnTo>
                  <a:pt x="0" y="192569"/>
                </a:lnTo>
                <a:lnTo>
                  <a:pt x="1826" y="206015"/>
                </a:lnTo>
                <a:lnTo>
                  <a:pt x="8526" y="211555"/>
                </a:lnTo>
                <a:lnTo>
                  <a:pt x="22383" y="2136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3519924" y="5601854"/>
            <a:ext cx="175812" cy="213601"/>
          </a:xfrm>
          <a:custGeom>
            <a:avLst/>
            <a:gdLst/>
            <a:ahLst/>
            <a:cxnLst/>
            <a:rect l="l" t="t" r="r" b="b"/>
            <a:pathLst>
              <a:path w="175812" h="213601">
                <a:moveTo>
                  <a:pt x="22383" y="213601"/>
                </a:moveTo>
                <a:lnTo>
                  <a:pt x="8526" y="211555"/>
                </a:lnTo>
                <a:lnTo>
                  <a:pt x="1826" y="206015"/>
                </a:lnTo>
                <a:lnTo>
                  <a:pt x="0" y="192569"/>
                </a:lnTo>
                <a:lnTo>
                  <a:pt x="577" y="171488"/>
                </a:lnTo>
                <a:lnTo>
                  <a:pt x="2927" y="152585"/>
                </a:lnTo>
                <a:lnTo>
                  <a:pt x="7614" y="135379"/>
                </a:lnTo>
                <a:lnTo>
                  <a:pt x="13443" y="120591"/>
                </a:lnTo>
                <a:lnTo>
                  <a:pt x="19221" y="108940"/>
                </a:lnTo>
                <a:lnTo>
                  <a:pt x="23753" y="101148"/>
                </a:lnTo>
                <a:lnTo>
                  <a:pt x="172002" y="0"/>
                </a:lnTo>
                <a:lnTo>
                  <a:pt x="175812" y="111315"/>
                </a:lnTo>
                <a:lnTo>
                  <a:pt x="22383" y="2136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3531111" y="5690998"/>
            <a:ext cx="55067" cy="36868"/>
          </a:xfrm>
          <a:custGeom>
            <a:avLst/>
            <a:gdLst/>
            <a:ahLst/>
            <a:cxnLst/>
            <a:rect l="l" t="t" r="r" b="b"/>
            <a:pathLst>
              <a:path w="55067" h="36868">
                <a:moveTo>
                  <a:pt x="0" y="36868"/>
                </a:moveTo>
                <a:lnTo>
                  <a:pt x="550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3531111" y="5690998"/>
            <a:ext cx="55067" cy="36868"/>
          </a:xfrm>
          <a:custGeom>
            <a:avLst/>
            <a:gdLst/>
            <a:ahLst/>
            <a:cxnLst/>
            <a:rect l="l" t="t" r="r" b="b"/>
            <a:pathLst>
              <a:path w="55067" h="36868">
                <a:moveTo>
                  <a:pt x="0" y="36868"/>
                </a:moveTo>
                <a:lnTo>
                  <a:pt x="550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3521956" y="5726232"/>
            <a:ext cx="49682" cy="33223"/>
          </a:xfrm>
          <a:custGeom>
            <a:avLst/>
            <a:gdLst/>
            <a:ahLst/>
            <a:cxnLst/>
            <a:rect l="l" t="t" r="r" b="b"/>
            <a:pathLst>
              <a:path w="49682" h="33223">
                <a:moveTo>
                  <a:pt x="0" y="33223"/>
                </a:moveTo>
                <a:lnTo>
                  <a:pt x="496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3521956" y="5726232"/>
            <a:ext cx="49682" cy="33223"/>
          </a:xfrm>
          <a:custGeom>
            <a:avLst/>
            <a:gdLst/>
            <a:ahLst/>
            <a:cxnLst/>
            <a:rect l="l" t="t" r="r" b="b"/>
            <a:pathLst>
              <a:path w="49682" h="33223">
                <a:moveTo>
                  <a:pt x="0" y="33223"/>
                </a:moveTo>
                <a:lnTo>
                  <a:pt x="496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3522877" y="5745465"/>
            <a:ext cx="75272" cy="50241"/>
          </a:xfrm>
          <a:custGeom>
            <a:avLst/>
            <a:gdLst/>
            <a:ahLst/>
            <a:cxnLst/>
            <a:rect l="l" t="t" r="r" b="b"/>
            <a:pathLst>
              <a:path w="75272" h="50241">
                <a:moveTo>
                  <a:pt x="0" y="50241"/>
                </a:moveTo>
                <a:lnTo>
                  <a:pt x="752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3522877" y="5745465"/>
            <a:ext cx="75272" cy="50241"/>
          </a:xfrm>
          <a:custGeom>
            <a:avLst/>
            <a:gdLst/>
            <a:ahLst/>
            <a:cxnLst/>
            <a:rect l="l" t="t" r="r" b="b"/>
            <a:pathLst>
              <a:path w="75272" h="50241">
                <a:moveTo>
                  <a:pt x="0" y="50241"/>
                </a:moveTo>
                <a:lnTo>
                  <a:pt x="752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3515143" y="5716886"/>
            <a:ext cx="184517" cy="218147"/>
          </a:xfrm>
          <a:custGeom>
            <a:avLst/>
            <a:gdLst/>
            <a:ahLst/>
            <a:cxnLst/>
            <a:rect l="l" t="t" r="r" b="b"/>
            <a:pathLst>
              <a:path w="184517" h="218147">
                <a:moveTo>
                  <a:pt x="23558" y="218147"/>
                </a:moveTo>
                <a:lnTo>
                  <a:pt x="184517" y="111328"/>
                </a:lnTo>
                <a:lnTo>
                  <a:pt x="180720" y="0"/>
                </a:lnTo>
                <a:lnTo>
                  <a:pt x="27050" y="102425"/>
                </a:lnTo>
                <a:lnTo>
                  <a:pt x="19756" y="114225"/>
                </a:lnTo>
                <a:lnTo>
                  <a:pt x="13747" y="126052"/>
                </a:lnTo>
                <a:lnTo>
                  <a:pt x="7742" y="140900"/>
                </a:lnTo>
                <a:lnTo>
                  <a:pt x="2948" y="158040"/>
                </a:lnTo>
                <a:lnTo>
                  <a:pt x="571" y="176745"/>
                </a:lnTo>
                <a:lnTo>
                  <a:pt x="0" y="197839"/>
                </a:lnTo>
                <a:lnTo>
                  <a:pt x="1946" y="211192"/>
                </a:lnTo>
                <a:lnTo>
                  <a:pt x="8997" y="216518"/>
                </a:lnTo>
                <a:lnTo>
                  <a:pt x="23558" y="21814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3515143" y="5716886"/>
            <a:ext cx="184517" cy="218147"/>
          </a:xfrm>
          <a:custGeom>
            <a:avLst/>
            <a:gdLst/>
            <a:ahLst/>
            <a:cxnLst/>
            <a:rect l="l" t="t" r="r" b="b"/>
            <a:pathLst>
              <a:path w="184517" h="218147">
                <a:moveTo>
                  <a:pt x="23558" y="218147"/>
                </a:moveTo>
                <a:lnTo>
                  <a:pt x="8997" y="216518"/>
                </a:lnTo>
                <a:lnTo>
                  <a:pt x="1946" y="211192"/>
                </a:lnTo>
                <a:lnTo>
                  <a:pt x="0" y="197839"/>
                </a:lnTo>
                <a:lnTo>
                  <a:pt x="571" y="176745"/>
                </a:lnTo>
                <a:lnTo>
                  <a:pt x="2948" y="158040"/>
                </a:lnTo>
                <a:lnTo>
                  <a:pt x="7742" y="140900"/>
                </a:lnTo>
                <a:lnTo>
                  <a:pt x="13747" y="126052"/>
                </a:lnTo>
                <a:lnTo>
                  <a:pt x="19756" y="114225"/>
                </a:lnTo>
                <a:lnTo>
                  <a:pt x="24564" y="106147"/>
                </a:lnTo>
                <a:lnTo>
                  <a:pt x="180720" y="0"/>
                </a:lnTo>
                <a:lnTo>
                  <a:pt x="184517" y="111328"/>
                </a:lnTo>
                <a:lnTo>
                  <a:pt x="23558" y="2181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3526780" y="5809325"/>
            <a:ext cx="57886" cy="38557"/>
          </a:xfrm>
          <a:custGeom>
            <a:avLst/>
            <a:gdLst/>
            <a:ahLst/>
            <a:cxnLst/>
            <a:rect l="l" t="t" r="r" b="b"/>
            <a:pathLst>
              <a:path w="57886" h="38557">
                <a:moveTo>
                  <a:pt x="0" y="38557"/>
                </a:moveTo>
                <a:lnTo>
                  <a:pt x="57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3526780" y="5809325"/>
            <a:ext cx="57886" cy="38557"/>
          </a:xfrm>
          <a:custGeom>
            <a:avLst/>
            <a:gdLst/>
            <a:ahLst/>
            <a:cxnLst/>
            <a:rect l="l" t="t" r="r" b="b"/>
            <a:pathLst>
              <a:path w="57886" h="38557">
                <a:moveTo>
                  <a:pt x="0" y="38557"/>
                </a:moveTo>
                <a:lnTo>
                  <a:pt x="578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3517210" y="5844981"/>
            <a:ext cx="52197" cy="34734"/>
          </a:xfrm>
          <a:custGeom>
            <a:avLst/>
            <a:gdLst/>
            <a:ahLst/>
            <a:cxnLst/>
            <a:rect l="l" t="t" r="r" b="b"/>
            <a:pathLst>
              <a:path w="52196" h="34734">
                <a:moveTo>
                  <a:pt x="0" y="34734"/>
                </a:moveTo>
                <a:lnTo>
                  <a:pt x="521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3517210" y="5844981"/>
            <a:ext cx="52197" cy="34734"/>
          </a:xfrm>
          <a:custGeom>
            <a:avLst/>
            <a:gdLst/>
            <a:ahLst/>
            <a:cxnLst/>
            <a:rect l="l" t="t" r="r" b="b"/>
            <a:pathLst>
              <a:path w="52196" h="34734">
                <a:moveTo>
                  <a:pt x="0" y="34734"/>
                </a:moveTo>
                <a:lnTo>
                  <a:pt x="521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3518253" y="5863389"/>
            <a:ext cx="79019" cy="52501"/>
          </a:xfrm>
          <a:custGeom>
            <a:avLst/>
            <a:gdLst/>
            <a:ahLst/>
            <a:cxnLst/>
            <a:rect l="l" t="t" r="r" b="b"/>
            <a:pathLst>
              <a:path w="79019" h="52501">
                <a:moveTo>
                  <a:pt x="0" y="52501"/>
                </a:moveTo>
                <a:lnTo>
                  <a:pt x="790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3518253" y="5863389"/>
            <a:ext cx="79019" cy="52501"/>
          </a:xfrm>
          <a:custGeom>
            <a:avLst/>
            <a:gdLst/>
            <a:ahLst/>
            <a:cxnLst/>
            <a:rect l="l" t="t" r="r" b="b"/>
            <a:pathLst>
              <a:path w="79019" h="52501">
                <a:moveTo>
                  <a:pt x="0" y="52501"/>
                </a:moveTo>
                <a:lnTo>
                  <a:pt x="79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3510368" y="5831917"/>
            <a:ext cx="193216" cy="222694"/>
          </a:xfrm>
          <a:custGeom>
            <a:avLst/>
            <a:gdLst/>
            <a:ahLst/>
            <a:cxnLst/>
            <a:rect l="l" t="t" r="r" b="b"/>
            <a:pathLst>
              <a:path w="193216" h="222694">
                <a:moveTo>
                  <a:pt x="24725" y="222694"/>
                </a:moveTo>
                <a:lnTo>
                  <a:pt x="193216" y="111328"/>
                </a:lnTo>
                <a:lnTo>
                  <a:pt x="189419" y="0"/>
                </a:lnTo>
                <a:lnTo>
                  <a:pt x="28217" y="106984"/>
                </a:lnTo>
                <a:lnTo>
                  <a:pt x="20268" y="119538"/>
                </a:lnTo>
                <a:lnTo>
                  <a:pt x="14035" y="131528"/>
                </a:lnTo>
                <a:lnTo>
                  <a:pt x="7862" y="146424"/>
                </a:lnTo>
                <a:lnTo>
                  <a:pt x="2964" y="163494"/>
                </a:lnTo>
                <a:lnTo>
                  <a:pt x="557" y="182003"/>
                </a:lnTo>
                <a:lnTo>
                  <a:pt x="0" y="203145"/>
                </a:lnTo>
                <a:lnTo>
                  <a:pt x="2072" y="216388"/>
                </a:lnTo>
                <a:lnTo>
                  <a:pt x="9474" y="221489"/>
                </a:lnTo>
                <a:lnTo>
                  <a:pt x="24725" y="2226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3510368" y="5831917"/>
            <a:ext cx="193216" cy="222694"/>
          </a:xfrm>
          <a:custGeom>
            <a:avLst/>
            <a:gdLst/>
            <a:ahLst/>
            <a:cxnLst/>
            <a:rect l="l" t="t" r="r" b="b"/>
            <a:pathLst>
              <a:path w="193216" h="222694">
                <a:moveTo>
                  <a:pt x="24725" y="222694"/>
                </a:moveTo>
                <a:lnTo>
                  <a:pt x="9474" y="221489"/>
                </a:lnTo>
                <a:lnTo>
                  <a:pt x="2072" y="216388"/>
                </a:lnTo>
                <a:lnTo>
                  <a:pt x="0" y="203145"/>
                </a:lnTo>
                <a:lnTo>
                  <a:pt x="557" y="182003"/>
                </a:lnTo>
                <a:lnTo>
                  <a:pt x="2964" y="163494"/>
                </a:lnTo>
                <a:lnTo>
                  <a:pt x="7862" y="146424"/>
                </a:lnTo>
                <a:lnTo>
                  <a:pt x="14035" y="131528"/>
                </a:lnTo>
                <a:lnTo>
                  <a:pt x="20268" y="119538"/>
                </a:lnTo>
                <a:lnTo>
                  <a:pt x="25345" y="111189"/>
                </a:lnTo>
                <a:lnTo>
                  <a:pt x="189419" y="0"/>
                </a:lnTo>
                <a:lnTo>
                  <a:pt x="193216" y="111328"/>
                </a:lnTo>
                <a:lnTo>
                  <a:pt x="24725" y="2226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3522451" y="5927624"/>
            <a:ext cx="60706" cy="40259"/>
          </a:xfrm>
          <a:custGeom>
            <a:avLst/>
            <a:gdLst/>
            <a:ahLst/>
            <a:cxnLst/>
            <a:rect l="l" t="t" r="r" b="b"/>
            <a:pathLst>
              <a:path w="60706" h="40259">
                <a:moveTo>
                  <a:pt x="0" y="40258"/>
                </a:moveTo>
                <a:lnTo>
                  <a:pt x="607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3522451" y="5927624"/>
            <a:ext cx="60706" cy="40259"/>
          </a:xfrm>
          <a:custGeom>
            <a:avLst/>
            <a:gdLst/>
            <a:ahLst/>
            <a:cxnLst/>
            <a:rect l="l" t="t" r="r" b="b"/>
            <a:pathLst>
              <a:path w="60706" h="40259">
                <a:moveTo>
                  <a:pt x="0" y="40258"/>
                </a:moveTo>
                <a:lnTo>
                  <a:pt x="607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3512465" y="5963740"/>
            <a:ext cx="54711" cy="36245"/>
          </a:xfrm>
          <a:custGeom>
            <a:avLst/>
            <a:gdLst/>
            <a:ahLst/>
            <a:cxnLst/>
            <a:rect l="l" t="t" r="r" b="b"/>
            <a:pathLst>
              <a:path w="54711" h="36245">
                <a:moveTo>
                  <a:pt x="0" y="36245"/>
                </a:moveTo>
                <a:lnTo>
                  <a:pt x="547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3512465" y="5963740"/>
            <a:ext cx="54711" cy="36245"/>
          </a:xfrm>
          <a:custGeom>
            <a:avLst/>
            <a:gdLst/>
            <a:ahLst/>
            <a:cxnLst/>
            <a:rect l="l" t="t" r="r" b="b"/>
            <a:pathLst>
              <a:path w="54711" h="36245">
                <a:moveTo>
                  <a:pt x="0" y="36245"/>
                </a:moveTo>
                <a:lnTo>
                  <a:pt x="547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3513627" y="5981319"/>
            <a:ext cx="82765" cy="54762"/>
          </a:xfrm>
          <a:custGeom>
            <a:avLst/>
            <a:gdLst/>
            <a:ahLst/>
            <a:cxnLst/>
            <a:rect l="l" t="t" r="r" b="b"/>
            <a:pathLst>
              <a:path w="82765" h="54762">
                <a:moveTo>
                  <a:pt x="0" y="54762"/>
                </a:moveTo>
                <a:lnTo>
                  <a:pt x="827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3513627" y="5981319"/>
            <a:ext cx="82765" cy="54762"/>
          </a:xfrm>
          <a:custGeom>
            <a:avLst/>
            <a:gdLst/>
            <a:ahLst/>
            <a:cxnLst/>
            <a:rect l="l" t="t" r="r" b="b"/>
            <a:pathLst>
              <a:path w="82765" h="54762">
                <a:moveTo>
                  <a:pt x="0" y="54762"/>
                </a:moveTo>
                <a:lnTo>
                  <a:pt x="827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3505594" y="5946969"/>
            <a:ext cx="201913" cy="227228"/>
          </a:xfrm>
          <a:custGeom>
            <a:avLst/>
            <a:gdLst/>
            <a:ahLst/>
            <a:cxnLst/>
            <a:rect l="l" t="t" r="r" b="b"/>
            <a:pathLst>
              <a:path w="201913" h="227228">
                <a:moveTo>
                  <a:pt x="25891" y="227228"/>
                </a:moveTo>
                <a:lnTo>
                  <a:pt x="201913" y="111315"/>
                </a:lnTo>
                <a:lnTo>
                  <a:pt x="198116" y="0"/>
                </a:lnTo>
                <a:lnTo>
                  <a:pt x="29384" y="111518"/>
                </a:lnTo>
                <a:lnTo>
                  <a:pt x="20750" y="124846"/>
                </a:lnTo>
                <a:lnTo>
                  <a:pt x="14302" y="136989"/>
                </a:lnTo>
                <a:lnTo>
                  <a:pt x="7970" y="151928"/>
                </a:lnTo>
                <a:lnTo>
                  <a:pt x="2976" y="168927"/>
                </a:lnTo>
                <a:lnTo>
                  <a:pt x="542" y="187248"/>
                </a:lnTo>
                <a:lnTo>
                  <a:pt x="0" y="208483"/>
                </a:lnTo>
                <a:lnTo>
                  <a:pt x="2206" y="221583"/>
                </a:lnTo>
                <a:lnTo>
                  <a:pt x="9960" y="226449"/>
                </a:lnTo>
                <a:lnTo>
                  <a:pt x="25891" y="2272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3505594" y="5946969"/>
            <a:ext cx="201913" cy="227228"/>
          </a:xfrm>
          <a:custGeom>
            <a:avLst/>
            <a:gdLst/>
            <a:ahLst/>
            <a:cxnLst/>
            <a:rect l="l" t="t" r="r" b="b"/>
            <a:pathLst>
              <a:path w="201913" h="227228">
                <a:moveTo>
                  <a:pt x="25891" y="227228"/>
                </a:moveTo>
                <a:lnTo>
                  <a:pt x="9960" y="226449"/>
                </a:lnTo>
                <a:lnTo>
                  <a:pt x="2206" y="221583"/>
                </a:lnTo>
                <a:lnTo>
                  <a:pt x="0" y="208483"/>
                </a:lnTo>
                <a:lnTo>
                  <a:pt x="542" y="187248"/>
                </a:lnTo>
                <a:lnTo>
                  <a:pt x="2976" y="168927"/>
                </a:lnTo>
                <a:lnTo>
                  <a:pt x="7970" y="151928"/>
                </a:lnTo>
                <a:lnTo>
                  <a:pt x="14302" y="136989"/>
                </a:lnTo>
                <a:lnTo>
                  <a:pt x="20750" y="124846"/>
                </a:lnTo>
                <a:lnTo>
                  <a:pt x="26091" y="116235"/>
                </a:lnTo>
                <a:lnTo>
                  <a:pt x="198116" y="0"/>
                </a:lnTo>
                <a:lnTo>
                  <a:pt x="201913" y="111315"/>
                </a:lnTo>
                <a:lnTo>
                  <a:pt x="25891" y="2272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3518122" y="6045951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3518122" y="6045951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3507718" y="6082499"/>
            <a:ext cx="57226" cy="37769"/>
          </a:xfrm>
          <a:custGeom>
            <a:avLst/>
            <a:gdLst/>
            <a:ahLst/>
            <a:cxnLst/>
            <a:rect l="l" t="t" r="r" b="b"/>
            <a:pathLst>
              <a:path w="57226" h="37769">
                <a:moveTo>
                  <a:pt x="0" y="37769"/>
                </a:moveTo>
                <a:lnTo>
                  <a:pt x="572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3507718" y="6082499"/>
            <a:ext cx="57226" cy="37769"/>
          </a:xfrm>
          <a:custGeom>
            <a:avLst/>
            <a:gdLst/>
            <a:ahLst/>
            <a:cxnLst/>
            <a:rect l="l" t="t" r="r" b="b"/>
            <a:pathLst>
              <a:path w="57226" h="37769">
                <a:moveTo>
                  <a:pt x="0" y="37769"/>
                </a:moveTo>
                <a:lnTo>
                  <a:pt x="572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3509001" y="6099258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2"/>
                </a:moveTo>
                <a:lnTo>
                  <a:pt x="86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3509001" y="6099258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2"/>
                </a:moveTo>
                <a:lnTo>
                  <a:pt x="865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3500847" y="6061990"/>
            <a:ext cx="210597" cy="231787"/>
          </a:xfrm>
          <a:custGeom>
            <a:avLst/>
            <a:gdLst/>
            <a:ahLst/>
            <a:cxnLst/>
            <a:rect l="l" t="t" r="r" b="b"/>
            <a:pathLst>
              <a:path w="210597" h="231787">
                <a:moveTo>
                  <a:pt x="27032" y="231787"/>
                </a:moveTo>
                <a:lnTo>
                  <a:pt x="210597" y="111328"/>
                </a:lnTo>
                <a:lnTo>
                  <a:pt x="206787" y="0"/>
                </a:lnTo>
                <a:lnTo>
                  <a:pt x="30524" y="116078"/>
                </a:lnTo>
                <a:lnTo>
                  <a:pt x="21181" y="130202"/>
                </a:lnTo>
                <a:lnTo>
                  <a:pt x="14526" y="142493"/>
                </a:lnTo>
                <a:lnTo>
                  <a:pt x="8043" y="157470"/>
                </a:lnTo>
                <a:lnTo>
                  <a:pt x="2959" y="174392"/>
                </a:lnTo>
                <a:lnTo>
                  <a:pt x="501" y="192519"/>
                </a:lnTo>
                <a:lnTo>
                  <a:pt x="0" y="214858"/>
                </a:lnTo>
                <a:lnTo>
                  <a:pt x="2497" y="227099"/>
                </a:lnTo>
                <a:lnTo>
                  <a:pt x="10645" y="231466"/>
                </a:lnTo>
                <a:lnTo>
                  <a:pt x="27032" y="2317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3500847" y="6061990"/>
            <a:ext cx="210597" cy="231787"/>
          </a:xfrm>
          <a:custGeom>
            <a:avLst/>
            <a:gdLst/>
            <a:ahLst/>
            <a:cxnLst/>
            <a:rect l="l" t="t" r="r" b="b"/>
            <a:pathLst>
              <a:path w="210597" h="231787">
                <a:moveTo>
                  <a:pt x="27032" y="231787"/>
                </a:moveTo>
                <a:lnTo>
                  <a:pt x="10645" y="231466"/>
                </a:lnTo>
                <a:lnTo>
                  <a:pt x="2497" y="227099"/>
                </a:lnTo>
                <a:lnTo>
                  <a:pt x="0" y="214858"/>
                </a:lnTo>
                <a:lnTo>
                  <a:pt x="501" y="192519"/>
                </a:lnTo>
                <a:lnTo>
                  <a:pt x="2959" y="174392"/>
                </a:lnTo>
                <a:lnTo>
                  <a:pt x="8043" y="157470"/>
                </a:lnTo>
                <a:lnTo>
                  <a:pt x="14526" y="142493"/>
                </a:lnTo>
                <a:lnTo>
                  <a:pt x="21181" y="130202"/>
                </a:lnTo>
                <a:lnTo>
                  <a:pt x="26781" y="121336"/>
                </a:lnTo>
                <a:lnTo>
                  <a:pt x="206787" y="0"/>
                </a:lnTo>
                <a:lnTo>
                  <a:pt x="210597" y="111328"/>
                </a:lnTo>
                <a:lnTo>
                  <a:pt x="27032" y="2317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3513787" y="6164278"/>
            <a:ext cx="66344" cy="43649"/>
          </a:xfrm>
          <a:custGeom>
            <a:avLst/>
            <a:gdLst/>
            <a:ahLst/>
            <a:cxnLst/>
            <a:rect l="l" t="t" r="r" b="b"/>
            <a:pathLst>
              <a:path w="66344" h="43649">
                <a:moveTo>
                  <a:pt x="0" y="43649"/>
                </a:moveTo>
                <a:lnTo>
                  <a:pt x="663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3513787" y="6164278"/>
            <a:ext cx="66344" cy="43649"/>
          </a:xfrm>
          <a:custGeom>
            <a:avLst/>
            <a:gdLst/>
            <a:ahLst/>
            <a:cxnLst/>
            <a:rect l="l" t="t" r="r" b="b"/>
            <a:pathLst>
              <a:path w="66344" h="43649">
                <a:moveTo>
                  <a:pt x="0" y="43649"/>
                </a:moveTo>
                <a:lnTo>
                  <a:pt x="663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3502972" y="6201237"/>
            <a:ext cx="59740" cy="39281"/>
          </a:xfrm>
          <a:custGeom>
            <a:avLst/>
            <a:gdLst/>
            <a:ahLst/>
            <a:cxnLst/>
            <a:rect l="l" t="t" r="r" b="b"/>
            <a:pathLst>
              <a:path w="59740" h="39281">
                <a:moveTo>
                  <a:pt x="0" y="39281"/>
                </a:moveTo>
                <a:lnTo>
                  <a:pt x="597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3502972" y="6201237"/>
            <a:ext cx="59740" cy="39281"/>
          </a:xfrm>
          <a:custGeom>
            <a:avLst/>
            <a:gdLst/>
            <a:ahLst/>
            <a:cxnLst/>
            <a:rect l="l" t="t" r="r" b="b"/>
            <a:pathLst>
              <a:path w="59740" h="39281">
                <a:moveTo>
                  <a:pt x="0" y="39281"/>
                </a:moveTo>
                <a:lnTo>
                  <a:pt x="597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3504376" y="6217189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3504376" y="6217189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3496114" y="6177033"/>
            <a:ext cx="219252" cy="236456"/>
          </a:xfrm>
          <a:custGeom>
            <a:avLst/>
            <a:gdLst/>
            <a:ahLst/>
            <a:cxnLst/>
            <a:rect l="l" t="t" r="r" b="b"/>
            <a:pathLst>
              <a:path w="219252" h="236456">
                <a:moveTo>
                  <a:pt x="28155" y="236321"/>
                </a:moveTo>
                <a:lnTo>
                  <a:pt x="219252" y="111315"/>
                </a:lnTo>
                <a:lnTo>
                  <a:pt x="215455" y="0"/>
                </a:lnTo>
                <a:lnTo>
                  <a:pt x="31648" y="120599"/>
                </a:lnTo>
                <a:lnTo>
                  <a:pt x="21558" y="135556"/>
                </a:lnTo>
                <a:lnTo>
                  <a:pt x="14702" y="147990"/>
                </a:lnTo>
                <a:lnTo>
                  <a:pt x="8077" y="162999"/>
                </a:lnTo>
                <a:lnTo>
                  <a:pt x="2911" y="179842"/>
                </a:lnTo>
                <a:lnTo>
                  <a:pt x="431" y="197777"/>
                </a:lnTo>
                <a:lnTo>
                  <a:pt x="0" y="221387"/>
                </a:lnTo>
                <a:lnTo>
                  <a:pt x="2835" y="232639"/>
                </a:lnTo>
                <a:lnTo>
                  <a:pt x="11385" y="236456"/>
                </a:lnTo>
                <a:lnTo>
                  <a:pt x="28155" y="2363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3496114" y="6177033"/>
            <a:ext cx="219252" cy="236456"/>
          </a:xfrm>
          <a:custGeom>
            <a:avLst/>
            <a:gdLst/>
            <a:ahLst/>
            <a:cxnLst/>
            <a:rect l="l" t="t" r="r" b="b"/>
            <a:pathLst>
              <a:path w="219252" h="236456">
                <a:moveTo>
                  <a:pt x="28155" y="236321"/>
                </a:moveTo>
                <a:lnTo>
                  <a:pt x="11385" y="236456"/>
                </a:lnTo>
                <a:lnTo>
                  <a:pt x="2835" y="232639"/>
                </a:lnTo>
                <a:lnTo>
                  <a:pt x="0" y="221387"/>
                </a:lnTo>
                <a:lnTo>
                  <a:pt x="374" y="199217"/>
                </a:lnTo>
                <a:lnTo>
                  <a:pt x="2911" y="179842"/>
                </a:lnTo>
                <a:lnTo>
                  <a:pt x="8077" y="162999"/>
                </a:lnTo>
                <a:lnTo>
                  <a:pt x="14702" y="147990"/>
                </a:lnTo>
                <a:lnTo>
                  <a:pt x="21558" y="135556"/>
                </a:lnTo>
                <a:lnTo>
                  <a:pt x="27415" y="126439"/>
                </a:lnTo>
                <a:lnTo>
                  <a:pt x="215455" y="0"/>
                </a:lnTo>
                <a:lnTo>
                  <a:pt x="219252" y="111315"/>
                </a:lnTo>
                <a:lnTo>
                  <a:pt x="28155" y="2363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3509459" y="6282579"/>
            <a:ext cx="69151" cy="45364"/>
          </a:xfrm>
          <a:custGeom>
            <a:avLst/>
            <a:gdLst/>
            <a:ahLst/>
            <a:cxnLst/>
            <a:rect l="l" t="t" r="r" b="b"/>
            <a:pathLst>
              <a:path w="69151" h="45364">
                <a:moveTo>
                  <a:pt x="0" y="45364"/>
                </a:moveTo>
                <a:lnTo>
                  <a:pt x="69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3509459" y="6282579"/>
            <a:ext cx="69151" cy="45364"/>
          </a:xfrm>
          <a:custGeom>
            <a:avLst/>
            <a:gdLst/>
            <a:ahLst/>
            <a:cxnLst/>
            <a:rect l="l" t="t" r="r" b="b"/>
            <a:pathLst>
              <a:path w="69151" h="45364">
                <a:moveTo>
                  <a:pt x="0" y="45364"/>
                </a:moveTo>
                <a:lnTo>
                  <a:pt x="691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3498227" y="6319982"/>
            <a:ext cx="62255" cy="40805"/>
          </a:xfrm>
          <a:custGeom>
            <a:avLst/>
            <a:gdLst/>
            <a:ahLst/>
            <a:cxnLst/>
            <a:rect l="l" t="t" r="r" b="b"/>
            <a:pathLst>
              <a:path w="62255" h="40805">
                <a:moveTo>
                  <a:pt x="0" y="40805"/>
                </a:moveTo>
                <a:lnTo>
                  <a:pt x="622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3498227" y="6319982"/>
            <a:ext cx="62255" cy="40805"/>
          </a:xfrm>
          <a:custGeom>
            <a:avLst/>
            <a:gdLst/>
            <a:ahLst/>
            <a:cxnLst/>
            <a:rect l="l" t="t" r="r" b="b"/>
            <a:pathLst>
              <a:path w="62255" h="40805">
                <a:moveTo>
                  <a:pt x="0" y="40805"/>
                </a:moveTo>
                <a:lnTo>
                  <a:pt x="622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3499754" y="6335113"/>
            <a:ext cx="94005" cy="61556"/>
          </a:xfrm>
          <a:custGeom>
            <a:avLst/>
            <a:gdLst/>
            <a:ahLst/>
            <a:cxnLst/>
            <a:rect l="l" t="t" r="r" b="b"/>
            <a:pathLst>
              <a:path w="94005" h="61556">
                <a:moveTo>
                  <a:pt x="0" y="61556"/>
                </a:moveTo>
                <a:lnTo>
                  <a:pt x="940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3499754" y="6335113"/>
            <a:ext cx="94005" cy="61556"/>
          </a:xfrm>
          <a:custGeom>
            <a:avLst/>
            <a:gdLst/>
            <a:ahLst/>
            <a:cxnLst/>
            <a:rect l="l" t="t" r="r" b="b"/>
            <a:pathLst>
              <a:path w="94005" h="61556">
                <a:moveTo>
                  <a:pt x="0" y="61556"/>
                </a:moveTo>
                <a:lnTo>
                  <a:pt x="940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3491419" y="6292066"/>
            <a:ext cx="227870" cy="241440"/>
          </a:xfrm>
          <a:custGeom>
            <a:avLst/>
            <a:gdLst/>
            <a:ahLst/>
            <a:cxnLst/>
            <a:rect l="l" t="t" r="r" b="b"/>
            <a:pathLst>
              <a:path w="227870" h="241440">
                <a:moveTo>
                  <a:pt x="29242" y="240868"/>
                </a:moveTo>
                <a:lnTo>
                  <a:pt x="227870" y="111328"/>
                </a:lnTo>
                <a:lnTo>
                  <a:pt x="224073" y="0"/>
                </a:lnTo>
                <a:lnTo>
                  <a:pt x="32735" y="125158"/>
                </a:lnTo>
                <a:lnTo>
                  <a:pt x="21891" y="140921"/>
                </a:lnTo>
                <a:lnTo>
                  <a:pt x="14843" y="153479"/>
                </a:lnTo>
                <a:lnTo>
                  <a:pt x="8082" y="168511"/>
                </a:lnTo>
                <a:lnTo>
                  <a:pt x="2837" y="185276"/>
                </a:lnTo>
                <a:lnTo>
                  <a:pt x="337" y="203034"/>
                </a:lnTo>
                <a:lnTo>
                  <a:pt x="0" y="227801"/>
                </a:lnTo>
                <a:lnTo>
                  <a:pt x="3172" y="238142"/>
                </a:lnTo>
                <a:lnTo>
                  <a:pt x="12112" y="241440"/>
                </a:lnTo>
                <a:lnTo>
                  <a:pt x="29242" y="2408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3491419" y="6292066"/>
            <a:ext cx="227870" cy="241440"/>
          </a:xfrm>
          <a:custGeom>
            <a:avLst/>
            <a:gdLst/>
            <a:ahLst/>
            <a:cxnLst/>
            <a:rect l="l" t="t" r="r" b="b"/>
            <a:pathLst>
              <a:path w="227870" h="241440">
                <a:moveTo>
                  <a:pt x="29242" y="240868"/>
                </a:moveTo>
                <a:lnTo>
                  <a:pt x="12112" y="241440"/>
                </a:lnTo>
                <a:lnTo>
                  <a:pt x="3172" y="238142"/>
                </a:lnTo>
                <a:lnTo>
                  <a:pt x="0" y="227801"/>
                </a:lnTo>
                <a:lnTo>
                  <a:pt x="171" y="207247"/>
                </a:lnTo>
                <a:lnTo>
                  <a:pt x="2837" y="185276"/>
                </a:lnTo>
                <a:lnTo>
                  <a:pt x="8082" y="168511"/>
                </a:lnTo>
                <a:lnTo>
                  <a:pt x="14843" y="153479"/>
                </a:lnTo>
                <a:lnTo>
                  <a:pt x="21891" y="140921"/>
                </a:lnTo>
                <a:lnTo>
                  <a:pt x="27995" y="131578"/>
                </a:lnTo>
                <a:lnTo>
                  <a:pt x="224073" y="0"/>
                </a:lnTo>
                <a:lnTo>
                  <a:pt x="227870" y="111328"/>
                </a:lnTo>
                <a:lnTo>
                  <a:pt x="29242" y="2408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3505129" y="6400906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0" y="47053"/>
                </a:moveTo>
                <a:lnTo>
                  <a:pt x="719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3505129" y="6400906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0" y="47053"/>
                </a:moveTo>
                <a:lnTo>
                  <a:pt x="719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3493485" y="6438731"/>
            <a:ext cx="64769" cy="42316"/>
          </a:xfrm>
          <a:custGeom>
            <a:avLst/>
            <a:gdLst/>
            <a:ahLst/>
            <a:cxnLst/>
            <a:rect l="l" t="t" r="r" b="b"/>
            <a:pathLst>
              <a:path w="64769" h="42316">
                <a:moveTo>
                  <a:pt x="0" y="42316"/>
                </a:moveTo>
                <a:lnTo>
                  <a:pt x="647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3493485" y="6438731"/>
            <a:ext cx="64769" cy="42316"/>
          </a:xfrm>
          <a:custGeom>
            <a:avLst/>
            <a:gdLst/>
            <a:ahLst/>
            <a:cxnLst/>
            <a:rect l="l" t="t" r="r" b="b"/>
            <a:pathLst>
              <a:path w="64769" h="42316">
                <a:moveTo>
                  <a:pt x="0" y="42316"/>
                </a:moveTo>
                <a:lnTo>
                  <a:pt x="647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3495128" y="6453057"/>
            <a:ext cx="97751" cy="63804"/>
          </a:xfrm>
          <a:custGeom>
            <a:avLst/>
            <a:gdLst/>
            <a:ahLst/>
            <a:cxnLst/>
            <a:rect l="l" t="t" r="r" b="b"/>
            <a:pathLst>
              <a:path w="97751" h="63804">
                <a:moveTo>
                  <a:pt x="0" y="63804"/>
                </a:moveTo>
                <a:lnTo>
                  <a:pt x="977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3495128" y="6453057"/>
            <a:ext cx="97751" cy="63804"/>
          </a:xfrm>
          <a:custGeom>
            <a:avLst/>
            <a:gdLst/>
            <a:ahLst/>
            <a:cxnLst/>
            <a:rect l="l" t="t" r="r" b="b"/>
            <a:pathLst>
              <a:path w="97751" h="63804">
                <a:moveTo>
                  <a:pt x="0" y="63804"/>
                </a:moveTo>
                <a:lnTo>
                  <a:pt x="977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3486708" y="6407104"/>
            <a:ext cx="236518" cy="246392"/>
          </a:xfrm>
          <a:custGeom>
            <a:avLst/>
            <a:gdLst/>
            <a:ahLst/>
            <a:cxnLst/>
            <a:rect l="l" t="t" r="r" b="b"/>
            <a:pathLst>
              <a:path w="236518" h="246392">
                <a:moveTo>
                  <a:pt x="30347" y="245402"/>
                </a:moveTo>
                <a:lnTo>
                  <a:pt x="236518" y="111315"/>
                </a:lnTo>
                <a:lnTo>
                  <a:pt x="232708" y="0"/>
                </a:lnTo>
                <a:lnTo>
                  <a:pt x="33839" y="129692"/>
                </a:lnTo>
                <a:lnTo>
                  <a:pt x="28557" y="136734"/>
                </a:lnTo>
                <a:lnTo>
                  <a:pt x="22211" y="146308"/>
                </a:lnTo>
                <a:lnTo>
                  <a:pt x="14980" y="158991"/>
                </a:lnTo>
                <a:lnTo>
                  <a:pt x="8093" y="174044"/>
                </a:lnTo>
                <a:lnTo>
                  <a:pt x="2777" y="190724"/>
                </a:lnTo>
                <a:lnTo>
                  <a:pt x="260" y="208292"/>
                </a:lnTo>
                <a:lnTo>
                  <a:pt x="0" y="215006"/>
                </a:lnTo>
                <a:lnTo>
                  <a:pt x="41" y="234088"/>
                </a:lnTo>
                <a:lnTo>
                  <a:pt x="3549" y="243585"/>
                </a:lnTo>
                <a:lnTo>
                  <a:pt x="12869" y="246392"/>
                </a:lnTo>
                <a:lnTo>
                  <a:pt x="30347" y="2454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3486708" y="6407104"/>
            <a:ext cx="236518" cy="246392"/>
          </a:xfrm>
          <a:custGeom>
            <a:avLst/>
            <a:gdLst/>
            <a:ahLst/>
            <a:cxnLst/>
            <a:rect l="l" t="t" r="r" b="b"/>
            <a:pathLst>
              <a:path w="236518" h="246392">
                <a:moveTo>
                  <a:pt x="30347" y="245402"/>
                </a:moveTo>
                <a:lnTo>
                  <a:pt x="12869" y="246392"/>
                </a:lnTo>
                <a:lnTo>
                  <a:pt x="3549" y="243585"/>
                </a:lnTo>
                <a:lnTo>
                  <a:pt x="41" y="234088"/>
                </a:lnTo>
                <a:lnTo>
                  <a:pt x="0" y="215006"/>
                </a:lnTo>
                <a:lnTo>
                  <a:pt x="260" y="208292"/>
                </a:lnTo>
                <a:lnTo>
                  <a:pt x="2777" y="190724"/>
                </a:lnTo>
                <a:lnTo>
                  <a:pt x="8093" y="174044"/>
                </a:lnTo>
                <a:lnTo>
                  <a:pt x="14980" y="158991"/>
                </a:lnTo>
                <a:lnTo>
                  <a:pt x="22211" y="146308"/>
                </a:lnTo>
                <a:lnTo>
                  <a:pt x="28557" y="136734"/>
                </a:lnTo>
                <a:lnTo>
                  <a:pt x="33839" y="129692"/>
                </a:lnTo>
                <a:lnTo>
                  <a:pt x="232708" y="0"/>
                </a:lnTo>
                <a:lnTo>
                  <a:pt x="236518" y="111315"/>
                </a:lnTo>
                <a:lnTo>
                  <a:pt x="30347" y="245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3500799" y="6519219"/>
            <a:ext cx="74790" cy="48755"/>
          </a:xfrm>
          <a:custGeom>
            <a:avLst/>
            <a:gdLst/>
            <a:ahLst/>
            <a:cxnLst/>
            <a:rect l="l" t="t" r="r" b="b"/>
            <a:pathLst>
              <a:path w="74790" h="48755">
                <a:moveTo>
                  <a:pt x="0" y="48755"/>
                </a:moveTo>
                <a:lnTo>
                  <a:pt x="7479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3500799" y="6519219"/>
            <a:ext cx="74790" cy="48755"/>
          </a:xfrm>
          <a:custGeom>
            <a:avLst/>
            <a:gdLst/>
            <a:ahLst/>
            <a:cxnLst/>
            <a:rect l="l" t="t" r="r" b="b"/>
            <a:pathLst>
              <a:path w="74790" h="48755">
                <a:moveTo>
                  <a:pt x="0" y="48755"/>
                </a:moveTo>
                <a:lnTo>
                  <a:pt x="747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3488739" y="6557489"/>
            <a:ext cx="67271" cy="43827"/>
          </a:xfrm>
          <a:custGeom>
            <a:avLst/>
            <a:gdLst/>
            <a:ahLst/>
            <a:cxnLst/>
            <a:rect l="l" t="t" r="r" b="b"/>
            <a:pathLst>
              <a:path w="67271" h="43827">
                <a:moveTo>
                  <a:pt x="0" y="43827"/>
                </a:moveTo>
                <a:lnTo>
                  <a:pt x="672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3488739" y="6557489"/>
            <a:ext cx="67271" cy="43827"/>
          </a:xfrm>
          <a:custGeom>
            <a:avLst/>
            <a:gdLst/>
            <a:ahLst/>
            <a:cxnLst/>
            <a:rect l="l" t="t" r="r" b="b"/>
            <a:pathLst>
              <a:path w="67271" h="43827">
                <a:moveTo>
                  <a:pt x="0" y="43827"/>
                </a:moveTo>
                <a:lnTo>
                  <a:pt x="672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3490502" y="6570996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3490502" y="6570996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3481840" y="6522150"/>
            <a:ext cx="245310" cy="251321"/>
          </a:xfrm>
          <a:custGeom>
            <a:avLst/>
            <a:gdLst/>
            <a:ahLst/>
            <a:cxnLst/>
            <a:rect l="l" t="t" r="r" b="b"/>
            <a:pathLst>
              <a:path w="245310" h="251321">
                <a:moveTo>
                  <a:pt x="31607" y="249936"/>
                </a:moveTo>
                <a:lnTo>
                  <a:pt x="245310" y="111302"/>
                </a:lnTo>
                <a:lnTo>
                  <a:pt x="241512" y="0"/>
                </a:lnTo>
                <a:lnTo>
                  <a:pt x="35099" y="134226"/>
                </a:lnTo>
                <a:lnTo>
                  <a:pt x="29249" y="141904"/>
                </a:lnTo>
                <a:lnTo>
                  <a:pt x="22669" y="151693"/>
                </a:lnTo>
                <a:lnTo>
                  <a:pt x="15262" y="164490"/>
                </a:lnTo>
                <a:lnTo>
                  <a:pt x="8255" y="179556"/>
                </a:lnTo>
                <a:lnTo>
                  <a:pt x="2872" y="196151"/>
                </a:lnTo>
                <a:lnTo>
                  <a:pt x="339" y="213537"/>
                </a:lnTo>
                <a:lnTo>
                  <a:pt x="0" y="222514"/>
                </a:lnTo>
                <a:lnTo>
                  <a:pt x="261" y="240254"/>
                </a:lnTo>
                <a:lnTo>
                  <a:pt x="4102" y="248975"/>
                </a:lnTo>
                <a:lnTo>
                  <a:pt x="13794" y="251321"/>
                </a:lnTo>
                <a:lnTo>
                  <a:pt x="31607" y="2499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3481840" y="6522150"/>
            <a:ext cx="245310" cy="251321"/>
          </a:xfrm>
          <a:custGeom>
            <a:avLst/>
            <a:gdLst/>
            <a:ahLst/>
            <a:cxnLst/>
            <a:rect l="l" t="t" r="r" b="b"/>
            <a:pathLst>
              <a:path w="245310" h="251321">
                <a:moveTo>
                  <a:pt x="31607" y="249936"/>
                </a:moveTo>
                <a:lnTo>
                  <a:pt x="13794" y="251321"/>
                </a:lnTo>
                <a:lnTo>
                  <a:pt x="4102" y="248975"/>
                </a:lnTo>
                <a:lnTo>
                  <a:pt x="261" y="240254"/>
                </a:lnTo>
                <a:lnTo>
                  <a:pt x="0" y="222514"/>
                </a:lnTo>
                <a:lnTo>
                  <a:pt x="339" y="213537"/>
                </a:lnTo>
                <a:lnTo>
                  <a:pt x="2872" y="196151"/>
                </a:lnTo>
                <a:lnTo>
                  <a:pt x="8255" y="179556"/>
                </a:lnTo>
                <a:lnTo>
                  <a:pt x="15262" y="164490"/>
                </a:lnTo>
                <a:lnTo>
                  <a:pt x="22669" y="151693"/>
                </a:lnTo>
                <a:lnTo>
                  <a:pt x="29249" y="141904"/>
                </a:lnTo>
                <a:lnTo>
                  <a:pt x="35099" y="134226"/>
                </a:lnTo>
                <a:lnTo>
                  <a:pt x="241512" y="0"/>
                </a:lnTo>
                <a:lnTo>
                  <a:pt x="245310" y="111302"/>
                </a:lnTo>
                <a:lnTo>
                  <a:pt x="31607" y="249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3496470" y="6637530"/>
            <a:ext cx="77609" cy="50444"/>
          </a:xfrm>
          <a:custGeom>
            <a:avLst/>
            <a:gdLst/>
            <a:ahLst/>
            <a:cxnLst/>
            <a:rect l="l" t="t" r="r" b="b"/>
            <a:pathLst>
              <a:path w="77609" h="50444">
                <a:moveTo>
                  <a:pt x="0" y="50444"/>
                </a:moveTo>
                <a:lnTo>
                  <a:pt x="776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3496470" y="6637530"/>
            <a:ext cx="77609" cy="50444"/>
          </a:xfrm>
          <a:custGeom>
            <a:avLst/>
            <a:gdLst/>
            <a:ahLst/>
            <a:cxnLst/>
            <a:rect l="l" t="t" r="r" b="b"/>
            <a:pathLst>
              <a:path w="77609" h="50444">
                <a:moveTo>
                  <a:pt x="0" y="50444"/>
                </a:moveTo>
                <a:lnTo>
                  <a:pt x="776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3483993" y="6676247"/>
            <a:ext cx="69799" cy="45339"/>
          </a:xfrm>
          <a:custGeom>
            <a:avLst/>
            <a:gdLst/>
            <a:ahLst/>
            <a:cxnLst/>
            <a:rect l="l" t="t" r="r" b="b"/>
            <a:pathLst>
              <a:path w="69799" h="45339">
                <a:moveTo>
                  <a:pt x="0" y="45339"/>
                </a:moveTo>
                <a:lnTo>
                  <a:pt x="697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3483993" y="6676247"/>
            <a:ext cx="69799" cy="45339"/>
          </a:xfrm>
          <a:custGeom>
            <a:avLst/>
            <a:gdLst/>
            <a:ahLst/>
            <a:cxnLst/>
            <a:rect l="l" t="t" r="r" b="b"/>
            <a:pathLst>
              <a:path w="69799" h="45339">
                <a:moveTo>
                  <a:pt x="0" y="45339"/>
                </a:moveTo>
                <a:lnTo>
                  <a:pt x="697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3485878" y="6688912"/>
            <a:ext cx="105257" cy="68326"/>
          </a:xfrm>
          <a:custGeom>
            <a:avLst/>
            <a:gdLst/>
            <a:ahLst/>
            <a:cxnLst/>
            <a:rect l="l" t="t" r="r" b="b"/>
            <a:pathLst>
              <a:path w="105257" h="68325">
                <a:moveTo>
                  <a:pt x="0" y="68326"/>
                </a:moveTo>
                <a:lnTo>
                  <a:pt x="1052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3485878" y="6688912"/>
            <a:ext cx="105257" cy="68326"/>
          </a:xfrm>
          <a:custGeom>
            <a:avLst/>
            <a:gdLst/>
            <a:ahLst/>
            <a:cxnLst/>
            <a:rect l="l" t="t" r="r" b="b"/>
            <a:pathLst>
              <a:path w="105257" h="68325">
                <a:moveTo>
                  <a:pt x="0" y="68326"/>
                </a:moveTo>
                <a:lnTo>
                  <a:pt x="1052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3476986" y="6637182"/>
            <a:ext cx="254089" cy="256247"/>
          </a:xfrm>
          <a:custGeom>
            <a:avLst/>
            <a:gdLst/>
            <a:ahLst/>
            <a:cxnLst/>
            <a:rect l="l" t="t" r="r" b="b"/>
            <a:pathLst>
              <a:path w="254089" h="256247">
                <a:moveTo>
                  <a:pt x="32855" y="254482"/>
                </a:moveTo>
                <a:lnTo>
                  <a:pt x="254089" y="111315"/>
                </a:lnTo>
                <a:lnTo>
                  <a:pt x="250292" y="0"/>
                </a:lnTo>
                <a:lnTo>
                  <a:pt x="36348" y="138772"/>
                </a:lnTo>
                <a:lnTo>
                  <a:pt x="29897" y="147117"/>
                </a:lnTo>
                <a:lnTo>
                  <a:pt x="23086" y="157114"/>
                </a:lnTo>
                <a:lnTo>
                  <a:pt x="15510" y="170019"/>
                </a:lnTo>
                <a:lnTo>
                  <a:pt x="8390" y="185095"/>
                </a:lnTo>
                <a:lnTo>
                  <a:pt x="2948" y="201603"/>
                </a:lnTo>
                <a:lnTo>
                  <a:pt x="407" y="218808"/>
                </a:lnTo>
                <a:lnTo>
                  <a:pt x="0" y="229856"/>
                </a:lnTo>
                <a:lnTo>
                  <a:pt x="485" y="246350"/>
                </a:lnTo>
                <a:lnTo>
                  <a:pt x="4658" y="254342"/>
                </a:lnTo>
                <a:lnTo>
                  <a:pt x="14715" y="256247"/>
                </a:lnTo>
                <a:lnTo>
                  <a:pt x="32855" y="2544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3476986" y="6637182"/>
            <a:ext cx="254089" cy="256247"/>
          </a:xfrm>
          <a:custGeom>
            <a:avLst/>
            <a:gdLst/>
            <a:ahLst/>
            <a:cxnLst/>
            <a:rect l="l" t="t" r="r" b="b"/>
            <a:pathLst>
              <a:path w="254089" h="256247">
                <a:moveTo>
                  <a:pt x="32855" y="254482"/>
                </a:moveTo>
                <a:lnTo>
                  <a:pt x="14715" y="256247"/>
                </a:lnTo>
                <a:lnTo>
                  <a:pt x="4658" y="254342"/>
                </a:lnTo>
                <a:lnTo>
                  <a:pt x="485" y="246350"/>
                </a:lnTo>
                <a:lnTo>
                  <a:pt x="0" y="229856"/>
                </a:lnTo>
                <a:lnTo>
                  <a:pt x="407" y="218808"/>
                </a:lnTo>
                <a:lnTo>
                  <a:pt x="2948" y="201603"/>
                </a:lnTo>
                <a:lnTo>
                  <a:pt x="8390" y="185095"/>
                </a:lnTo>
                <a:lnTo>
                  <a:pt x="15510" y="170019"/>
                </a:lnTo>
                <a:lnTo>
                  <a:pt x="23086" y="157114"/>
                </a:lnTo>
                <a:lnTo>
                  <a:pt x="29897" y="147117"/>
                </a:lnTo>
                <a:lnTo>
                  <a:pt x="36348" y="138772"/>
                </a:lnTo>
                <a:lnTo>
                  <a:pt x="250292" y="0"/>
                </a:lnTo>
                <a:lnTo>
                  <a:pt x="254089" y="111315"/>
                </a:lnTo>
                <a:lnTo>
                  <a:pt x="32855" y="2544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3492139" y="6755845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3492139" y="6755845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3479247" y="6794992"/>
            <a:ext cx="72301" cy="46863"/>
          </a:xfrm>
          <a:custGeom>
            <a:avLst/>
            <a:gdLst/>
            <a:ahLst/>
            <a:cxnLst/>
            <a:rect l="l" t="t" r="r" b="b"/>
            <a:pathLst>
              <a:path w="72301" h="46863">
                <a:moveTo>
                  <a:pt x="0" y="46863"/>
                </a:moveTo>
                <a:lnTo>
                  <a:pt x="723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3479247" y="6794992"/>
            <a:ext cx="72301" cy="46863"/>
          </a:xfrm>
          <a:custGeom>
            <a:avLst/>
            <a:gdLst/>
            <a:ahLst/>
            <a:cxnLst/>
            <a:rect l="l" t="t" r="r" b="b"/>
            <a:pathLst>
              <a:path w="72301" h="46863">
                <a:moveTo>
                  <a:pt x="0" y="46863"/>
                </a:moveTo>
                <a:lnTo>
                  <a:pt x="723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3481251" y="6806843"/>
            <a:ext cx="109004" cy="70586"/>
          </a:xfrm>
          <a:custGeom>
            <a:avLst/>
            <a:gdLst/>
            <a:ahLst/>
            <a:cxnLst/>
            <a:rect l="l" t="t" r="r" b="b"/>
            <a:pathLst>
              <a:path w="109004" h="70586">
                <a:moveTo>
                  <a:pt x="0" y="70586"/>
                </a:moveTo>
                <a:lnTo>
                  <a:pt x="10900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3481251" y="6806843"/>
            <a:ext cx="109004" cy="70586"/>
          </a:xfrm>
          <a:custGeom>
            <a:avLst/>
            <a:gdLst/>
            <a:ahLst/>
            <a:cxnLst/>
            <a:rect l="l" t="t" r="r" b="b"/>
            <a:pathLst>
              <a:path w="109004" h="70586">
                <a:moveTo>
                  <a:pt x="0" y="70586"/>
                </a:moveTo>
                <a:lnTo>
                  <a:pt x="1090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3472140" y="6752215"/>
            <a:ext cx="262871" cy="261165"/>
          </a:xfrm>
          <a:custGeom>
            <a:avLst/>
            <a:gdLst/>
            <a:ahLst/>
            <a:cxnLst/>
            <a:rect l="l" t="t" r="r" b="b"/>
            <a:pathLst>
              <a:path w="262871" h="261165">
                <a:moveTo>
                  <a:pt x="34093" y="259029"/>
                </a:moveTo>
                <a:lnTo>
                  <a:pt x="262871" y="111315"/>
                </a:lnTo>
                <a:lnTo>
                  <a:pt x="259061" y="0"/>
                </a:lnTo>
                <a:lnTo>
                  <a:pt x="37585" y="143332"/>
                </a:lnTo>
                <a:lnTo>
                  <a:pt x="30513" y="152347"/>
                </a:lnTo>
                <a:lnTo>
                  <a:pt x="23482" y="162537"/>
                </a:lnTo>
                <a:lnTo>
                  <a:pt x="15742" y="175537"/>
                </a:lnTo>
                <a:lnTo>
                  <a:pt x="8512" y="190614"/>
                </a:lnTo>
                <a:lnTo>
                  <a:pt x="3009" y="207034"/>
                </a:lnTo>
                <a:lnTo>
                  <a:pt x="451" y="224066"/>
                </a:lnTo>
                <a:lnTo>
                  <a:pt x="0" y="237021"/>
                </a:lnTo>
                <a:lnTo>
                  <a:pt x="727" y="252372"/>
                </a:lnTo>
                <a:lnTo>
                  <a:pt x="5233" y="259683"/>
                </a:lnTo>
                <a:lnTo>
                  <a:pt x="15646" y="261165"/>
                </a:lnTo>
                <a:lnTo>
                  <a:pt x="34093" y="2590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3472140" y="6752215"/>
            <a:ext cx="262871" cy="261165"/>
          </a:xfrm>
          <a:custGeom>
            <a:avLst/>
            <a:gdLst/>
            <a:ahLst/>
            <a:cxnLst/>
            <a:rect l="l" t="t" r="r" b="b"/>
            <a:pathLst>
              <a:path w="262871" h="261165">
                <a:moveTo>
                  <a:pt x="34093" y="259029"/>
                </a:moveTo>
                <a:lnTo>
                  <a:pt x="15646" y="261165"/>
                </a:lnTo>
                <a:lnTo>
                  <a:pt x="5233" y="259683"/>
                </a:lnTo>
                <a:lnTo>
                  <a:pt x="727" y="252372"/>
                </a:lnTo>
                <a:lnTo>
                  <a:pt x="0" y="237021"/>
                </a:lnTo>
                <a:lnTo>
                  <a:pt x="451" y="224066"/>
                </a:lnTo>
                <a:lnTo>
                  <a:pt x="3009" y="207034"/>
                </a:lnTo>
                <a:lnTo>
                  <a:pt x="8512" y="190614"/>
                </a:lnTo>
                <a:lnTo>
                  <a:pt x="15742" y="175537"/>
                </a:lnTo>
                <a:lnTo>
                  <a:pt x="23482" y="162537"/>
                </a:lnTo>
                <a:lnTo>
                  <a:pt x="30513" y="152347"/>
                </a:lnTo>
                <a:lnTo>
                  <a:pt x="37585" y="143332"/>
                </a:lnTo>
                <a:lnTo>
                  <a:pt x="259061" y="0"/>
                </a:lnTo>
                <a:lnTo>
                  <a:pt x="262871" y="111315"/>
                </a:lnTo>
                <a:lnTo>
                  <a:pt x="34093" y="25902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3487811" y="6874173"/>
            <a:ext cx="83235" cy="53835"/>
          </a:xfrm>
          <a:custGeom>
            <a:avLst/>
            <a:gdLst/>
            <a:ahLst/>
            <a:cxnLst/>
            <a:rect l="l" t="t" r="r" b="b"/>
            <a:pathLst>
              <a:path w="83235" h="53835">
                <a:moveTo>
                  <a:pt x="0" y="53835"/>
                </a:moveTo>
                <a:lnTo>
                  <a:pt x="832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3487811" y="6874173"/>
            <a:ext cx="83235" cy="53835"/>
          </a:xfrm>
          <a:custGeom>
            <a:avLst/>
            <a:gdLst/>
            <a:ahLst/>
            <a:cxnLst/>
            <a:rect l="l" t="t" r="r" b="b"/>
            <a:pathLst>
              <a:path w="83235" h="53835">
                <a:moveTo>
                  <a:pt x="0" y="53835"/>
                </a:moveTo>
                <a:lnTo>
                  <a:pt x="832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3474500" y="6913742"/>
            <a:ext cx="74828" cy="48374"/>
          </a:xfrm>
          <a:custGeom>
            <a:avLst/>
            <a:gdLst/>
            <a:ahLst/>
            <a:cxnLst/>
            <a:rect l="l" t="t" r="r" b="b"/>
            <a:pathLst>
              <a:path w="74828" h="48374">
                <a:moveTo>
                  <a:pt x="0" y="48374"/>
                </a:moveTo>
                <a:lnTo>
                  <a:pt x="748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3474500" y="6913742"/>
            <a:ext cx="74828" cy="48374"/>
          </a:xfrm>
          <a:custGeom>
            <a:avLst/>
            <a:gdLst/>
            <a:ahLst/>
            <a:cxnLst/>
            <a:rect l="l" t="t" r="r" b="b"/>
            <a:pathLst>
              <a:path w="74828" h="48374">
                <a:moveTo>
                  <a:pt x="0" y="48374"/>
                </a:moveTo>
                <a:lnTo>
                  <a:pt x="748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3476625" y="6924769"/>
            <a:ext cx="112750" cy="72859"/>
          </a:xfrm>
          <a:custGeom>
            <a:avLst/>
            <a:gdLst/>
            <a:ahLst/>
            <a:cxnLst/>
            <a:rect l="l" t="t" r="r" b="b"/>
            <a:pathLst>
              <a:path w="112750" h="72859">
                <a:moveTo>
                  <a:pt x="0" y="72859"/>
                </a:moveTo>
                <a:lnTo>
                  <a:pt x="1127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3476625" y="6924769"/>
            <a:ext cx="112750" cy="72859"/>
          </a:xfrm>
          <a:custGeom>
            <a:avLst/>
            <a:gdLst/>
            <a:ahLst/>
            <a:cxnLst/>
            <a:rect l="l" t="t" r="r" b="b"/>
            <a:pathLst>
              <a:path w="112750" h="72859">
                <a:moveTo>
                  <a:pt x="0" y="72859"/>
                </a:moveTo>
                <a:lnTo>
                  <a:pt x="1127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3467324" y="6867265"/>
            <a:ext cx="271600" cy="266042"/>
          </a:xfrm>
          <a:custGeom>
            <a:avLst/>
            <a:gdLst/>
            <a:ahLst/>
            <a:cxnLst/>
            <a:rect l="l" t="t" r="r" b="b"/>
            <a:pathLst>
              <a:path w="271600" h="266042">
                <a:moveTo>
                  <a:pt x="271600" y="111302"/>
                </a:moveTo>
                <a:lnTo>
                  <a:pt x="267815" y="0"/>
                </a:lnTo>
                <a:lnTo>
                  <a:pt x="38796" y="147853"/>
                </a:lnTo>
                <a:lnTo>
                  <a:pt x="31075" y="157571"/>
                </a:lnTo>
                <a:lnTo>
                  <a:pt x="23829" y="167952"/>
                </a:lnTo>
                <a:lnTo>
                  <a:pt x="23693" y="168178"/>
                </a:lnTo>
                <a:lnTo>
                  <a:pt x="183333" y="168178"/>
                </a:lnTo>
                <a:lnTo>
                  <a:pt x="271600" y="1113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3467324" y="6867265"/>
            <a:ext cx="271600" cy="266042"/>
          </a:xfrm>
          <a:custGeom>
            <a:avLst/>
            <a:gdLst/>
            <a:ahLst/>
            <a:cxnLst/>
            <a:rect l="l" t="t" r="r" b="b"/>
            <a:pathLst>
              <a:path w="271600" h="266042">
                <a:moveTo>
                  <a:pt x="271600" y="111302"/>
                </a:moveTo>
                <a:lnTo>
                  <a:pt x="267815" y="0"/>
                </a:lnTo>
                <a:lnTo>
                  <a:pt x="38796" y="147853"/>
                </a:lnTo>
                <a:lnTo>
                  <a:pt x="31075" y="157571"/>
                </a:lnTo>
                <a:lnTo>
                  <a:pt x="23829" y="167952"/>
                </a:lnTo>
                <a:lnTo>
                  <a:pt x="23693" y="168178"/>
                </a:lnTo>
              </a:path>
              <a:path w="271600" h="266042">
                <a:moveTo>
                  <a:pt x="183333" y="168178"/>
                </a:moveTo>
                <a:lnTo>
                  <a:pt x="271600" y="111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3483481" y="6992486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86055" y="0"/>
                </a:moveTo>
                <a:lnTo>
                  <a:pt x="19489" y="42959"/>
                </a:lnTo>
                <a:lnTo>
                  <a:pt x="19491" y="4295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3483481" y="6992486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86055" y="0"/>
                </a:moveTo>
                <a:lnTo>
                  <a:pt x="19489" y="42959"/>
                </a:lnTo>
              </a:path>
              <a:path w="86055" h="55537">
                <a:moveTo>
                  <a:pt x="19491" y="42959"/>
                </a:moveTo>
                <a:lnTo>
                  <a:pt x="860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3469755" y="7032487"/>
            <a:ext cx="77343" cy="49898"/>
          </a:xfrm>
          <a:custGeom>
            <a:avLst/>
            <a:gdLst/>
            <a:ahLst/>
            <a:cxnLst/>
            <a:rect l="l" t="t" r="r" b="b"/>
            <a:pathLst>
              <a:path w="77343" h="49898">
                <a:moveTo>
                  <a:pt x="77343" y="0"/>
                </a:moveTo>
                <a:lnTo>
                  <a:pt x="72760" y="2956"/>
                </a:lnTo>
                <a:lnTo>
                  <a:pt x="72760" y="295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3469755" y="7032487"/>
            <a:ext cx="77343" cy="49898"/>
          </a:xfrm>
          <a:custGeom>
            <a:avLst/>
            <a:gdLst/>
            <a:ahLst/>
            <a:cxnLst/>
            <a:rect l="l" t="t" r="r" b="b"/>
            <a:pathLst>
              <a:path w="77343" h="49898">
                <a:moveTo>
                  <a:pt x="77343" y="0"/>
                </a:moveTo>
                <a:lnTo>
                  <a:pt x="72760" y="2956"/>
                </a:lnTo>
              </a:path>
              <a:path w="77343" h="49898">
                <a:moveTo>
                  <a:pt x="72760" y="2956"/>
                </a:moveTo>
                <a:lnTo>
                  <a:pt x="773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3462517" y="6982297"/>
            <a:ext cx="280342" cy="270932"/>
          </a:xfrm>
          <a:custGeom>
            <a:avLst/>
            <a:gdLst/>
            <a:ahLst/>
            <a:cxnLst/>
            <a:rect l="l" t="t" r="r" b="b"/>
            <a:pathLst>
              <a:path w="280342" h="270932">
                <a:moveTo>
                  <a:pt x="276532" y="0"/>
                </a:moveTo>
                <a:lnTo>
                  <a:pt x="194044" y="53146"/>
                </a:lnTo>
                <a:lnTo>
                  <a:pt x="278351" y="53146"/>
                </a:lnTo>
                <a:lnTo>
                  <a:pt x="276532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3462517" y="6982297"/>
            <a:ext cx="280342" cy="270932"/>
          </a:xfrm>
          <a:custGeom>
            <a:avLst/>
            <a:gdLst/>
            <a:ahLst/>
            <a:cxnLst/>
            <a:rect l="l" t="t" r="r" b="b"/>
            <a:pathLst>
              <a:path w="280342" h="270932">
                <a:moveTo>
                  <a:pt x="276532" y="0"/>
                </a:moveTo>
                <a:lnTo>
                  <a:pt x="194044" y="53146"/>
                </a:lnTo>
              </a:path>
              <a:path w="280342" h="270932">
                <a:moveTo>
                  <a:pt x="278351" y="53146"/>
                </a:moveTo>
                <a:lnTo>
                  <a:pt x="2765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3629924" y="4854705"/>
            <a:ext cx="121335" cy="126695"/>
          </a:xfrm>
          <a:custGeom>
            <a:avLst/>
            <a:gdLst/>
            <a:ahLst/>
            <a:cxnLst/>
            <a:rect l="l" t="t" r="r" b="b"/>
            <a:pathLst>
              <a:path w="121335" h="126695">
                <a:moveTo>
                  <a:pt x="0" y="81622"/>
                </a:moveTo>
                <a:lnTo>
                  <a:pt x="3061" y="105972"/>
                </a:lnTo>
                <a:lnTo>
                  <a:pt x="9277" y="119689"/>
                </a:lnTo>
                <a:lnTo>
                  <a:pt x="15041" y="125627"/>
                </a:lnTo>
                <a:lnTo>
                  <a:pt x="16903" y="126695"/>
                </a:lnTo>
                <a:lnTo>
                  <a:pt x="121335" y="53949"/>
                </a:lnTo>
                <a:lnTo>
                  <a:pt x="116598" y="0"/>
                </a:lnTo>
                <a:lnTo>
                  <a:pt x="0" y="816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3629924" y="4854705"/>
            <a:ext cx="121335" cy="126695"/>
          </a:xfrm>
          <a:custGeom>
            <a:avLst/>
            <a:gdLst/>
            <a:ahLst/>
            <a:cxnLst/>
            <a:rect l="l" t="t" r="r" b="b"/>
            <a:pathLst>
              <a:path w="121335" h="126695">
                <a:moveTo>
                  <a:pt x="0" y="81622"/>
                </a:moveTo>
                <a:lnTo>
                  <a:pt x="3061" y="105972"/>
                </a:lnTo>
                <a:lnTo>
                  <a:pt x="9277" y="119689"/>
                </a:lnTo>
                <a:lnTo>
                  <a:pt x="15041" y="125627"/>
                </a:lnTo>
                <a:lnTo>
                  <a:pt x="16903" y="126695"/>
                </a:lnTo>
                <a:lnTo>
                  <a:pt x="121335" y="53949"/>
                </a:lnTo>
                <a:lnTo>
                  <a:pt x="116598" y="0"/>
                </a:lnTo>
                <a:lnTo>
                  <a:pt x="0" y="81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3632380" y="4923080"/>
            <a:ext cx="50914" cy="35560"/>
          </a:xfrm>
          <a:custGeom>
            <a:avLst/>
            <a:gdLst/>
            <a:ahLst/>
            <a:cxnLst/>
            <a:rect l="l" t="t" r="r" b="b"/>
            <a:pathLst>
              <a:path w="50914" h="35560">
                <a:moveTo>
                  <a:pt x="0" y="35559"/>
                </a:moveTo>
                <a:lnTo>
                  <a:pt x="509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3632380" y="4923080"/>
            <a:ext cx="50914" cy="35560"/>
          </a:xfrm>
          <a:custGeom>
            <a:avLst/>
            <a:gdLst/>
            <a:ahLst/>
            <a:cxnLst/>
            <a:rect l="l" t="t" r="r" b="b"/>
            <a:pathLst>
              <a:path w="50914" h="35560">
                <a:moveTo>
                  <a:pt x="0" y="35559"/>
                </a:moveTo>
                <a:lnTo>
                  <a:pt x="509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3630975" y="4912255"/>
            <a:ext cx="130060" cy="185191"/>
          </a:xfrm>
          <a:custGeom>
            <a:avLst/>
            <a:gdLst/>
            <a:ahLst/>
            <a:cxnLst/>
            <a:rect l="l" t="t" r="r" b="b"/>
            <a:pathLst>
              <a:path w="130060" h="185191">
                <a:moveTo>
                  <a:pt x="18097" y="185191"/>
                </a:moveTo>
                <a:lnTo>
                  <a:pt x="130060" y="107911"/>
                </a:lnTo>
                <a:lnTo>
                  <a:pt x="120599" y="0"/>
                </a:lnTo>
                <a:lnTo>
                  <a:pt x="15925" y="72897"/>
                </a:lnTo>
                <a:lnTo>
                  <a:pt x="12945" y="79064"/>
                </a:lnTo>
                <a:lnTo>
                  <a:pt x="8914" y="89219"/>
                </a:lnTo>
                <a:lnTo>
                  <a:pt x="4624" y="103374"/>
                </a:lnTo>
                <a:lnTo>
                  <a:pt x="1259" y="120816"/>
                </a:lnTo>
                <a:lnTo>
                  <a:pt x="0" y="140830"/>
                </a:lnTo>
                <a:lnTo>
                  <a:pt x="322" y="160109"/>
                </a:lnTo>
                <a:lnTo>
                  <a:pt x="2133" y="174339"/>
                </a:lnTo>
                <a:lnTo>
                  <a:pt x="7384" y="181047"/>
                </a:lnTo>
                <a:lnTo>
                  <a:pt x="18097" y="1851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3630975" y="4912255"/>
            <a:ext cx="130060" cy="185191"/>
          </a:xfrm>
          <a:custGeom>
            <a:avLst/>
            <a:gdLst/>
            <a:ahLst/>
            <a:cxnLst/>
            <a:rect l="l" t="t" r="r" b="b"/>
            <a:pathLst>
              <a:path w="130060" h="185191">
                <a:moveTo>
                  <a:pt x="18097" y="185191"/>
                </a:moveTo>
                <a:lnTo>
                  <a:pt x="7384" y="181047"/>
                </a:lnTo>
                <a:lnTo>
                  <a:pt x="2133" y="174339"/>
                </a:lnTo>
                <a:lnTo>
                  <a:pt x="322" y="160109"/>
                </a:lnTo>
                <a:lnTo>
                  <a:pt x="0" y="140830"/>
                </a:lnTo>
                <a:lnTo>
                  <a:pt x="1259" y="120816"/>
                </a:lnTo>
                <a:lnTo>
                  <a:pt x="4624" y="103374"/>
                </a:lnTo>
                <a:lnTo>
                  <a:pt x="8914" y="89219"/>
                </a:lnTo>
                <a:lnTo>
                  <a:pt x="12945" y="79064"/>
                </a:lnTo>
                <a:lnTo>
                  <a:pt x="15925" y="72897"/>
                </a:lnTo>
                <a:lnTo>
                  <a:pt x="120599" y="0"/>
                </a:lnTo>
                <a:lnTo>
                  <a:pt x="130060" y="107911"/>
                </a:lnTo>
                <a:lnTo>
                  <a:pt x="18097" y="1851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3637100" y="4982801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3637100" y="4982801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3631515" y="5014891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3631515" y="5014891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3633606" y="5037481"/>
            <a:ext cx="54660" cy="37820"/>
          </a:xfrm>
          <a:custGeom>
            <a:avLst/>
            <a:gdLst/>
            <a:ahLst/>
            <a:cxnLst/>
            <a:rect l="l" t="t" r="r" b="b"/>
            <a:pathLst>
              <a:path w="54660" h="37820">
                <a:moveTo>
                  <a:pt x="0" y="37820"/>
                </a:moveTo>
                <a:lnTo>
                  <a:pt x="546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3633606" y="5037481"/>
            <a:ext cx="54660" cy="37820"/>
          </a:xfrm>
          <a:custGeom>
            <a:avLst/>
            <a:gdLst/>
            <a:ahLst/>
            <a:cxnLst/>
            <a:rect l="l" t="t" r="r" b="b"/>
            <a:pathLst>
              <a:path w="54660" h="37820">
                <a:moveTo>
                  <a:pt x="0" y="37820"/>
                </a:moveTo>
                <a:lnTo>
                  <a:pt x="546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3632035" y="5023765"/>
            <a:ext cx="138772" cy="189738"/>
          </a:xfrm>
          <a:custGeom>
            <a:avLst/>
            <a:gdLst/>
            <a:ahLst/>
            <a:cxnLst/>
            <a:rect l="l" t="t" r="r" b="b"/>
            <a:pathLst>
              <a:path w="138772" h="189737">
                <a:moveTo>
                  <a:pt x="19278" y="189737"/>
                </a:moveTo>
                <a:lnTo>
                  <a:pt x="138772" y="107899"/>
                </a:lnTo>
                <a:lnTo>
                  <a:pt x="129311" y="0"/>
                </a:lnTo>
                <a:lnTo>
                  <a:pt x="17106" y="77444"/>
                </a:lnTo>
                <a:lnTo>
                  <a:pt x="13693" y="84201"/>
                </a:lnTo>
                <a:lnTo>
                  <a:pt x="9382" y="94599"/>
                </a:lnTo>
                <a:lnTo>
                  <a:pt x="4852" y="108870"/>
                </a:lnTo>
                <a:lnTo>
                  <a:pt x="1320" y="126281"/>
                </a:lnTo>
                <a:lnTo>
                  <a:pt x="0" y="146100"/>
                </a:lnTo>
                <a:lnTo>
                  <a:pt x="328" y="165107"/>
                </a:lnTo>
                <a:lnTo>
                  <a:pt x="2236" y="179433"/>
                </a:lnTo>
                <a:lnTo>
                  <a:pt x="7825" y="185997"/>
                </a:lnTo>
                <a:lnTo>
                  <a:pt x="19278" y="1897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3632035" y="5023765"/>
            <a:ext cx="138772" cy="189738"/>
          </a:xfrm>
          <a:custGeom>
            <a:avLst/>
            <a:gdLst/>
            <a:ahLst/>
            <a:cxnLst/>
            <a:rect l="l" t="t" r="r" b="b"/>
            <a:pathLst>
              <a:path w="138772" h="189737">
                <a:moveTo>
                  <a:pt x="19278" y="189737"/>
                </a:moveTo>
                <a:lnTo>
                  <a:pt x="7825" y="185997"/>
                </a:lnTo>
                <a:lnTo>
                  <a:pt x="2236" y="179433"/>
                </a:lnTo>
                <a:lnTo>
                  <a:pt x="328" y="165107"/>
                </a:lnTo>
                <a:lnTo>
                  <a:pt x="0" y="146100"/>
                </a:lnTo>
                <a:lnTo>
                  <a:pt x="1320" y="126281"/>
                </a:lnTo>
                <a:lnTo>
                  <a:pt x="4852" y="108870"/>
                </a:lnTo>
                <a:lnTo>
                  <a:pt x="9382" y="94599"/>
                </a:lnTo>
                <a:lnTo>
                  <a:pt x="13693" y="84201"/>
                </a:lnTo>
                <a:lnTo>
                  <a:pt x="16572" y="78406"/>
                </a:lnTo>
                <a:lnTo>
                  <a:pt x="129311" y="0"/>
                </a:lnTo>
                <a:lnTo>
                  <a:pt x="138772" y="107899"/>
                </a:lnTo>
                <a:lnTo>
                  <a:pt x="19278" y="1897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3638621" y="5097586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3638621" y="5097586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3632620" y="5130112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3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3632620" y="5130112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3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3634832" y="5151885"/>
            <a:ext cx="58407" cy="40081"/>
          </a:xfrm>
          <a:custGeom>
            <a:avLst/>
            <a:gdLst/>
            <a:ahLst/>
            <a:cxnLst/>
            <a:rect l="l" t="t" r="r" b="b"/>
            <a:pathLst>
              <a:path w="58407" h="40081">
                <a:moveTo>
                  <a:pt x="0" y="40081"/>
                </a:moveTo>
                <a:lnTo>
                  <a:pt x="584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3634832" y="5151885"/>
            <a:ext cx="58407" cy="40081"/>
          </a:xfrm>
          <a:custGeom>
            <a:avLst/>
            <a:gdLst/>
            <a:ahLst/>
            <a:cxnLst/>
            <a:rect l="l" t="t" r="r" b="b"/>
            <a:pathLst>
              <a:path w="58407" h="40081">
                <a:moveTo>
                  <a:pt x="0" y="40081"/>
                </a:moveTo>
                <a:lnTo>
                  <a:pt x="584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3633094" y="5135269"/>
            <a:ext cx="147485" cy="194284"/>
          </a:xfrm>
          <a:custGeom>
            <a:avLst/>
            <a:gdLst/>
            <a:ahLst/>
            <a:cxnLst/>
            <a:rect l="l" t="t" r="r" b="b"/>
            <a:pathLst>
              <a:path w="147485" h="194284">
                <a:moveTo>
                  <a:pt x="20459" y="194284"/>
                </a:moveTo>
                <a:lnTo>
                  <a:pt x="147485" y="107911"/>
                </a:lnTo>
                <a:lnTo>
                  <a:pt x="138036" y="0"/>
                </a:lnTo>
                <a:lnTo>
                  <a:pt x="18288" y="81991"/>
                </a:lnTo>
                <a:lnTo>
                  <a:pt x="14424" y="89346"/>
                </a:lnTo>
                <a:lnTo>
                  <a:pt x="9842" y="99977"/>
                </a:lnTo>
                <a:lnTo>
                  <a:pt x="5082" y="114354"/>
                </a:lnTo>
                <a:lnTo>
                  <a:pt x="1386" y="131727"/>
                </a:lnTo>
                <a:lnTo>
                  <a:pt x="0" y="151345"/>
                </a:lnTo>
                <a:lnTo>
                  <a:pt x="331" y="170180"/>
                </a:lnTo>
                <a:lnTo>
                  <a:pt x="2335" y="184569"/>
                </a:lnTo>
                <a:lnTo>
                  <a:pt x="8266" y="190969"/>
                </a:lnTo>
                <a:lnTo>
                  <a:pt x="20459" y="1942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3633094" y="5135269"/>
            <a:ext cx="147485" cy="194284"/>
          </a:xfrm>
          <a:custGeom>
            <a:avLst/>
            <a:gdLst/>
            <a:ahLst/>
            <a:cxnLst/>
            <a:rect l="l" t="t" r="r" b="b"/>
            <a:pathLst>
              <a:path w="147485" h="194284">
                <a:moveTo>
                  <a:pt x="20459" y="194284"/>
                </a:moveTo>
                <a:lnTo>
                  <a:pt x="8266" y="190969"/>
                </a:lnTo>
                <a:lnTo>
                  <a:pt x="2335" y="184569"/>
                </a:lnTo>
                <a:lnTo>
                  <a:pt x="331" y="170180"/>
                </a:lnTo>
                <a:lnTo>
                  <a:pt x="0" y="151345"/>
                </a:lnTo>
                <a:lnTo>
                  <a:pt x="1386" y="131727"/>
                </a:lnTo>
                <a:lnTo>
                  <a:pt x="5082" y="114354"/>
                </a:lnTo>
                <a:lnTo>
                  <a:pt x="9842" y="99977"/>
                </a:lnTo>
                <a:lnTo>
                  <a:pt x="14424" y="89346"/>
                </a:lnTo>
                <a:lnTo>
                  <a:pt x="17584" y="83212"/>
                </a:lnTo>
                <a:lnTo>
                  <a:pt x="138036" y="0"/>
                </a:lnTo>
                <a:lnTo>
                  <a:pt x="147485" y="107911"/>
                </a:lnTo>
                <a:lnTo>
                  <a:pt x="20459" y="1942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3640135" y="5212378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3640135" y="5212378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3633720" y="5245335"/>
            <a:ext cx="40881" cy="27901"/>
          </a:xfrm>
          <a:custGeom>
            <a:avLst/>
            <a:gdLst/>
            <a:ahLst/>
            <a:cxnLst/>
            <a:rect l="l" t="t" r="r" b="b"/>
            <a:pathLst>
              <a:path w="40881" h="27901">
                <a:moveTo>
                  <a:pt x="0" y="27901"/>
                </a:moveTo>
                <a:lnTo>
                  <a:pt x="408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3633720" y="5245335"/>
            <a:ext cx="40881" cy="27901"/>
          </a:xfrm>
          <a:custGeom>
            <a:avLst/>
            <a:gdLst/>
            <a:ahLst/>
            <a:cxnLst/>
            <a:rect l="l" t="t" r="r" b="b"/>
            <a:pathLst>
              <a:path w="40881" h="27901">
                <a:moveTo>
                  <a:pt x="0" y="27901"/>
                </a:moveTo>
                <a:lnTo>
                  <a:pt x="408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3636058" y="5266294"/>
            <a:ext cx="62153" cy="42341"/>
          </a:xfrm>
          <a:custGeom>
            <a:avLst/>
            <a:gdLst/>
            <a:ahLst/>
            <a:cxnLst/>
            <a:rect l="l" t="t" r="r" b="b"/>
            <a:pathLst>
              <a:path w="62153" h="42341">
                <a:moveTo>
                  <a:pt x="0" y="42341"/>
                </a:moveTo>
                <a:lnTo>
                  <a:pt x="621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3636058" y="5266294"/>
            <a:ext cx="62153" cy="42341"/>
          </a:xfrm>
          <a:custGeom>
            <a:avLst/>
            <a:gdLst/>
            <a:ahLst/>
            <a:cxnLst/>
            <a:rect l="l" t="t" r="r" b="b"/>
            <a:pathLst>
              <a:path w="62153" h="42341">
                <a:moveTo>
                  <a:pt x="0" y="42341"/>
                </a:moveTo>
                <a:lnTo>
                  <a:pt x="621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3634159" y="5246785"/>
            <a:ext cx="156197" cy="198818"/>
          </a:xfrm>
          <a:custGeom>
            <a:avLst/>
            <a:gdLst/>
            <a:ahLst/>
            <a:cxnLst/>
            <a:rect l="l" t="t" r="r" b="b"/>
            <a:pathLst>
              <a:path w="156197" h="198818">
                <a:moveTo>
                  <a:pt x="21640" y="198818"/>
                </a:moveTo>
                <a:lnTo>
                  <a:pt x="156197" y="107899"/>
                </a:lnTo>
                <a:lnTo>
                  <a:pt x="146735" y="0"/>
                </a:lnTo>
                <a:lnTo>
                  <a:pt x="19469" y="86525"/>
                </a:lnTo>
                <a:lnTo>
                  <a:pt x="15111" y="94524"/>
                </a:lnTo>
                <a:lnTo>
                  <a:pt x="10262" y="105383"/>
                </a:lnTo>
                <a:lnTo>
                  <a:pt x="5282" y="119860"/>
                </a:lnTo>
                <a:lnTo>
                  <a:pt x="1438" y="137188"/>
                </a:lnTo>
                <a:lnTo>
                  <a:pt x="0" y="156603"/>
                </a:lnTo>
                <a:lnTo>
                  <a:pt x="333" y="175274"/>
                </a:lnTo>
                <a:lnTo>
                  <a:pt x="2435" y="189703"/>
                </a:lnTo>
                <a:lnTo>
                  <a:pt x="8707" y="195932"/>
                </a:lnTo>
                <a:lnTo>
                  <a:pt x="21640" y="1988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3634159" y="5246785"/>
            <a:ext cx="156197" cy="198818"/>
          </a:xfrm>
          <a:custGeom>
            <a:avLst/>
            <a:gdLst/>
            <a:ahLst/>
            <a:cxnLst/>
            <a:rect l="l" t="t" r="r" b="b"/>
            <a:pathLst>
              <a:path w="156197" h="198818">
                <a:moveTo>
                  <a:pt x="21640" y="198818"/>
                </a:moveTo>
                <a:lnTo>
                  <a:pt x="8707" y="195932"/>
                </a:lnTo>
                <a:lnTo>
                  <a:pt x="2435" y="189703"/>
                </a:lnTo>
                <a:lnTo>
                  <a:pt x="333" y="175274"/>
                </a:lnTo>
                <a:lnTo>
                  <a:pt x="0" y="156603"/>
                </a:lnTo>
                <a:lnTo>
                  <a:pt x="1438" y="137188"/>
                </a:lnTo>
                <a:lnTo>
                  <a:pt x="5282" y="119860"/>
                </a:lnTo>
                <a:lnTo>
                  <a:pt x="10262" y="105383"/>
                </a:lnTo>
                <a:lnTo>
                  <a:pt x="15111" y="94524"/>
                </a:lnTo>
                <a:lnTo>
                  <a:pt x="18561" y="88047"/>
                </a:lnTo>
                <a:lnTo>
                  <a:pt x="146735" y="0"/>
                </a:lnTo>
                <a:lnTo>
                  <a:pt x="156197" y="107899"/>
                </a:lnTo>
                <a:lnTo>
                  <a:pt x="21640" y="1988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3641657" y="532717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3641657" y="532717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3634832" y="5360559"/>
            <a:ext cx="43383" cy="29425"/>
          </a:xfrm>
          <a:custGeom>
            <a:avLst/>
            <a:gdLst/>
            <a:ahLst/>
            <a:cxnLst/>
            <a:rect l="l" t="t" r="r" b="b"/>
            <a:pathLst>
              <a:path w="43383" h="29425">
                <a:moveTo>
                  <a:pt x="0" y="29425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3634832" y="5360559"/>
            <a:ext cx="43383" cy="29425"/>
          </a:xfrm>
          <a:custGeom>
            <a:avLst/>
            <a:gdLst/>
            <a:ahLst/>
            <a:cxnLst/>
            <a:rect l="l" t="t" r="r" b="b"/>
            <a:pathLst>
              <a:path w="43383" h="29425">
                <a:moveTo>
                  <a:pt x="0" y="29425"/>
                </a:moveTo>
                <a:lnTo>
                  <a:pt x="433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3637276" y="5380696"/>
            <a:ext cx="65900" cy="44602"/>
          </a:xfrm>
          <a:custGeom>
            <a:avLst/>
            <a:gdLst/>
            <a:ahLst/>
            <a:cxnLst/>
            <a:rect l="l" t="t" r="r" b="b"/>
            <a:pathLst>
              <a:path w="65900" h="44602">
                <a:moveTo>
                  <a:pt x="0" y="44602"/>
                </a:moveTo>
                <a:lnTo>
                  <a:pt x="659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3637276" y="5380696"/>
            <a:ext cx="65900" cy="44602"/>
          </a:xfrm>
          <a:custGeom>
            <a:avLst/>
            <a:gdLst/>
            <a:ahLst/>
            <a:cxnLst/>
            <a:rect l="l" t="t" r="r" b="b"/>
            <a:pathLst>
              <a:path w="65900" h="44602">
                <a:moveTo>
                  <a:pt x="0" y="44602"/>
                </a:moveTo>
                <a:lnTo>
                  <a:pt x="6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3635217" y="5358297"/>
            <a:ext cx="164922" cy="203365"/>
          </a:xfrm>
          <a:custGeom>
            <a:avLst/>
            <a:gdLst/>
            <a:ahLst/>
            <a:cxnLst/>
            <a:rect l="l" t="t" r="r" b="b"/>
            <a:pathLst>
              <a:path w="164922" h="203365">
                <a:moveTo>
                  <a:pt x="22821" y="203365"/>
                </a:moveTo>
                <a:lnTo>
                  <a:pt x="164922" y="107899"/>
                </a:lnTo>
                <a:lnTo>
                  <a:pt x="155460" y="0"/>
                </a:lnTo>
                <a:lnTo>
                  <a:pt x="20650" y="91058"/>
                </a:lnTo>
                <a:lnTo>
                  <a:pt x="15773" y="99720"/>
                </a:lnTo>
                <a:lnTo>
                  <a:pt x="10665" y="110795"/>
                </a:lnTo>
                <a:lnTo>
                  <a:pt x="5476" y="125361"/>
                </a:lnTo>
                <a:lnTo>
                  <a:pt x="1492" y="142642"/>
                </a:lnTo>
                <a:lnTo>
                  <a:pt x="0" y="161861"/>
                </a:lnTo>
                <a:lnTo>
                  <a:pt x="332" y="180425"/>
                </a:lnTo>
                <a:lnTo>
                  <a:pt x="2531" y="194851"/>
                </a:lnTo>
                <a:lnTo>
                  <a:pt x="9148" y="200897"/>
                </a:lnTo>
                <a:lnTo>
                  <a:pt x="22821" y="2033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3635217" y="5358297"/>
            <a:ext cx="164922" cy="203365"/>
          </a:xfrm>
          <a:custGeom>
            <a:avLst/>
            <a:gdLst/>
            <a:ahLst/>
            <a:cxnLst/>
            <a:rect l="l" t="t" r="r" b="b"/>
            <a:pathLst>
              <a:path w="164922" h="203365">
                <a:moveTo>
                  <a:pt x="22821" y="203365"/>
                </a:moveTo>
                <a:lnTo>
                  <a:pt x="9148" y="200897"/>
                </a:lnTo>
                <a:lnTo>
                  <a:pt x="2531" y="194851"/>
                </a:lnTo>
                <a:lnTo>
                  <a:pt x="332" y="180425"/>
                </a:lnTo>
                <a:lnTo>
                  <a:pt x="0" y="161861"/>
                </a:lnTo>
                <a:lnTo>
                  <a:pt x="1492" y="142642"/>
                </a:lnTo>
                <a:lnTo>
                  <a:pt x="5476" y="125361"/>
                </a:lnTo>
                <a:lnTo>
                  <a:pt x="10665" y="110795"/>
                </a:lnTo>
                <a:lnTo>
                  <a:pt x="15773" y="99720"/>
                </a:lnTo>
                <a:lnTo>
                  <a:pt x="19510" y="92912"/>
                </a:lnTo>
                <a:lnTo>
                  <a:pt x="155460" y="0"/>
                </a:lnTo>
                <a:lnTo>
                  <a:pt x="164922" y="107899"/>
                </a:lnTo>
                <a:lnTo>
                  <a:pt x="22821" y="2033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3643178" y="5441956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3643178" y="5441956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3635931" y="5475781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3635931" y="5475781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3638501" y="5495099"/>
            <a:ext cx="69646" cy="46863"/>
          </a:xfrm>
          <a:custGeom>
            <a:avLst/>
            <a:gdLst/>
            <a:ahLst/>
            <a:cxnLst/>
            <a:rect l="l" t="t" r="r" b="b"/>
            <a:pathLst>
              <a:path w="69646" h="46862">
                <a:moveTo>
                  <a:pt x="0" y="46862"/>
                </a:moveTo>
                <a:lnTo>
                  <a:pt x="696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3638501" y="5495099"/>
            <a:ext cx="69646" cy="46863"/>
          </a:xfrm>
          <a:custGeom>
            <a:avLst/>
            <a:gdLst/>
            <a:ahLst/>
            <a:cxnLst/>
            <a:rect l="l" t="t" r="r" b="b"/>
            <a:pathLst>
              <a:path w="69646" h="46862">
                <a:moveTo>
                  <a:pt x="0" y="46862"/>
                </a:moveTo>
                <a:lnTo>
                  <a:pt x="696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3636275" y="5469807"/>
            <a:ext cx="173634" cy="207899"/>
          </a:xfrm>
          <a:custGeom>
            <a:avLst/>
            <a:gdLst/>
            <a:ahLst/>
            <a:cxnLst/>
            <a:rect l="l" t="t" r="r" b="b"/>
            <a:pathLst>
              <a:path w="173634" h="207899">
                <a:moveTo>
                  <a:pt x="24003" y="207899"/>
                </a:moveTo>
                <a:lnTo>
                  <a:pt x="173634" y="107899"/>
                </a:lnTo>
                <a:lnTo>
                  <a:pt x="164172" y="0"/>
                </a:lnTo>
                <a:lnTo>
                  <a:pt x="21831" y="95605"/>
                </a:lnTo>
                <a:lnTo>
                  <a:pt x="16408" y="104942"/>
                </a:lnTo>
                <a:lnTo>
                  <a:pt x="11050" y="116219"/>
                </a:lnTo>
                <a:lnTo>
                  <a:pt x="5660" y="130865"/>
                </a:lnTo>
                <a:lnTo>
                  <a:pt x="1542" y="148093"/>
                </a:lnTo>
                <a:lnTo>
                  <a:pt x="0" y="167119"/>
                </a:lnTo>
                <a:lnTo>
                  <a:pt x="338" y="185620"/>
                </a:lnTo>
                <a:lnTo>
                  <a:pt x="2641" y="200019"/>
                </a:lnTo>
                <a:lnTo>
                  <a:pt x="9601" y="205868"/>
                </a:lnTo>
                <a:lnTo>
                  <a:pt x="24003" y="2078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3636275" y="5469807"/>
            <a:ext cx="173634" cy="207899"/>
          </a:xfrm>
          <a:custGeom>
            <a:avLst/>
            <a:gdLst/>
            <a:ahLst/>
            <a:cxnLst/>
            <a:rect l="l" t="t" r="r" b="b"/>
            <a:pathLst>
              <a:path w="173634" h="207899">
                <a:moveTo>
                  <a:pt x="24003" y="207899"/>
                </a:moveTo>
                <a:lnTo>
                  <a:pt x="9601" y="205868"/>
                </a:lnTo>
                <a:lnTo>
                  <a:pt x="2641" y="200019"/>
                </a:lnTo>
                <a:lnTo>
                  <a:pt x="338" y="185620"/>
                </a:lnTo>
                <a:lnTo>
                  <a:pt x="0" y="167119"/>
                </a:lnTo>
                <a:lnTo>
                  <a:pt x="1542" y="148093"/>
                </a:lnTo>
                <a:lnTo>
                  <a:pt x="5660" y="130865"/>
                </a:lnTo>
                <a:lnTo>
                  <a:pt x="11050" y="116219"/>
                </a:lnTo>
                <a:lnTo>
                  <a:pt x="16408" y="104942"/>
                </a:lnTo>
                <a:lnTo>
                  <a:pt x="20431" y="97817"/>
                </a:lnTo>
                <a:lnTo>
                  <a:pt x="164172" y="0"/>
                </a:lnTo>
                <a:lnTo>
                  <a:pt x="173634" y="107899"/>
                </a:lnTo>
                <a:lnTo>
                  <a:pt x="24003" y="2078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3644700" y="5556747"/>
            <a:ext cx="53657" cy="36017"/>
          </a:xfrm>
          <a:custGeom>
            <a:avLst/>
            <a:gdLst/>
            <a:ahLst/>
            <a:cxnLst/>
            <a:rect l="l" t="t" r="r" b="b"/>
            <a:pathLst>
              <a:path w="53657" h="36017">
                <a:moveTo>
                  <a:pt x="0" y="36017"/>
                </a:moveTo>
                <a:lnTo>
                  <a:pt x="536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3644700" y="5556747"/>
            <a:ext cx="53657" cy="36017"/>
          </a:xfrm>
          <a:custGeom>
            <a:avLst/>
            <a:gdLst/>
            <a:ahLst/>
            <a:cxnLst/>
            <a:rect l="l" t="t" r="r" b="b"/>
            <a:pathLst>
              <a:path w="53657" h="36017">
                <a:moveTo>
                  <a:pt x="0" y="36017"/>
                </a:moveTo>
                <a:lnTo>
                  <a:pt x="536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3637036" y="5591002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3637036" y="5591002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3639728" y="5609509"/>
            <a:ext cx="73393" cy="49123"/>
          </a:xfrm>
          <a:custGeom>
            <a:avLst/>
            <a:gdLst/>
            <a:ahLst/>
            <a:cxnLst/>
            <a:rect l="l" t="t" r="r" b="b"/>
            <a:pathLst>
              <a:path w="73393" h="49123">
                <a:moveTo>
                  <a:pt x="0" y="49123"/>
                </a:moveTo>
                <a:lnTo>
                  <a:pt x="733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3639728" y="5609509"/>
            <a:ext cx="73393" cy="49123"/>
          </a:xfrm>
          <a:custGeom>
            <a:avLst/>
            <a:gdLst/>
            <a:ahLst/>
            <a:cxnLst/>
            <a:rect l="l" t="t" r="r" b="b"/>
            <a:pathLst>
              <a:path w="73393" h="49123">
                <a:moveTo>
                  <a:pt x="0" y="49123"/>
                </a:moveTo>
                <a:lnTo>
                  <a:pt x="733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3637335" y="5581310"/>
            <a:ext cx="182359" cy="212445"/>
          </a:xfrm>
          <a:custGeom>
            <a:avLst/>
            <a:gdLst/>
            <a:ahLst/>
            <a:cxnLst/>
            <a:rect l="l" t="t" r="r" b="b"/>
            <a:pathLst>
              <a:path w="182359" h="212445">
                <a:moveTo>
                  <a:pt x="25184" y="212445"/>
                </a:moveTo>
                <a:lnTo>
                  <a:pt x="182359" y="107899"/>
                </a:lnTo>
                <a:lnTo>
                  <a:pt x="172897" y="0"/>
                </a:lnTo>
                <a:lnTo>
                  <a:pt x="23025" y="100152"/>
                </a:lnTo>
                <a:lnTo>
                  <a:pt x="17020" y="110201"/>
                </a:lnTo>
                <a:lnTo>
                  <a:pt x="11416" y="121679"/>
                </a:lnTo>
                <a:lnTo>
                  <a:pt x="5833" y="136399"/>
                </a:lnTo>
                <a:lnTo>
                  <a:pt x="1588" y="153568"/>
                </a:lnTo>
                <a:lnTo>
                  <a:pt x="0" y="172389"/>
                </a:lnTo>
                <a:lnTo>
                  <a:pt x="347" y="190873"/>
                </a:lnTo>
                <a:lnTo>
                  <a:pt x="2758" y="205206"/>
                </a:lnTo>
                <a:lnTo>
                  <a:pt x="10063" y="210848"/>
                </a:lnTo>
                <a:lnTo>
                  <a:pt x="25184" y="2124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3637335" y="5581310"/>
            <a:ext cx="182359" cy="212445"/>
          </a:xfrm>
          <a:custGeom>
            <a:avLst/>
            <a:gdLst/>
            <a:ahLst/>
            <a:cxnLst/>
            <a:rect l="l" t="t" r="r" b="b"/>
            <a:pathLst>
              <a:path w="182359" h="212445">
                <a:moveTo>
                  <a:pt x="25184" y="212445"/>
                </a:moveTo>
                <a:lnTo>
                  <a:pt x="10063" y="210848"/>
                </a:lnTo>
                <a:lnTo>
                  <a:pt x="2758" y="205206"/>
                </a:lnTo>
                <a:lnTo>
                  <a:pt x="347" y="190873"/>
                </a:lnTo>
                <a:lnTo>
                  <a:pt x="0" y="172389"/>
                </a:lnTo>
                <a:lnTo>
                  <a:pt x="1588" y="153568"/>
                </a:lnTo>
                <a:lnTo>
                  <a:pt x="5833" y="136399"/>
                </a:lnTo>
                <a:lnTo>
                  <a:pt x="11416" y="121679"/>
                </a:lnTo>
                <a:lnTo>
                  <a:pt x="17020" y="110201"/>
                </a:lnTo>
                <a:lnTo>
                  <a:pt x="21329" y="102761"/>
                </a:lnTo>
                <a:lnTo>
                  <a:pt x="172897" y="0"/>
                </a:lnTo>
                <a:lnTo>
                  <a:pt x="182359" y="107899"/>
                </a:lnTo>
                <a:lnTo>
                  <a:pt x="25184" y="2124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3646214" y="5671544"/>
            <a:ext cx="56489" cy="37706"/>
          </a:xfrm>
          <a:custGeom>
            <a:avLst/>
            <a:gdLst/>
            <a:ahLst/>
            <a:cxnLst/>
            <a:rect l="l" t="t" r="r" b="b"/>
            <a:pathLst>
              <a:path w="56489" h="37706">
                <a:moveTo>
                  <a:pt x="0" y="37706"/>
                </a:moveTo>
                <a:lnTo>
                  <a:pt x="564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3646214" y="5671544"/>
            <a:ext cx="56489" cy="37706"/>
          </a:xfrm>
          <a:custGeom>
            <a:avLst/>
            <a:gdLst/>
            <a:ahLst/>
            <a:cxnLst/>
            <a:rect l="l" t="t" r="r" b="b"/>
            <a:pathLst>
              <a:path w="56489" h="37706">
                <a:moveTo>
                  <a:pt x="0" y="37706"/>
                </a:moveTo>
                <a:lnTo>
                  <a:pt x="564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3638143" y="5706219"/>
            <a:ext cx="50927" cy="33972"/>
          </a:xfrm>
          <a:custGeom>
            <a:avLst/>
            <a:gdLst/>
            <a:ahLst/>
            <a:cxnLst/>
            <a:rect l="l" t="t" r="r" b="b"/>
            <a:pathLst>
              <a:path w="50927" h="33972">
                <a:moveTo>
                  <a:pt x="0" y="33972"/>
                </a:moveTo>
                <a:lnTo>
                  <a:pt x="509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3638143" y="5706219"/>
            <a:ext cx="50927" cy="33972"/>
          </a:xfrm>
          <a:custGeom>
            <a:avLst/>
            <a:gdLst/>
            <a:ahLst/>
            <a:cxnLst/>
            <a:rect l="l" t="t" r="r" b="b"/>
            <a:pathLst>
              <a:path w="50927" h="33972">
                <a:moveTo>
                  <a:pt x="0" y="33972"/>
                </a:moveTo>
                <a:lnTo>
                  <a:pt x="50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3640954" y="5723910"/>
            <a:ext cx="77139" cy="51384"/>
          </a:xfrm>
          <a:custGeom>
            <a:avLst/>
            <a:gdLst/>
            <a:ahLst/>
            <a:cxnLst/>
            <a:rect l="l" t="t" r="r" b="b"/>
            <a:pathLst>
              <a:path w="77139" h="51384">
                <a:moveTo>
                  <a:pt x="0" y="51384"/>
                </a:moveTo>
                <a:lnTo>
                  <a:pt x="771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3640954" y="5723910"/>
            <a:ext cx="77139" cy="51384"/>
          </a:xfrm>
          <a:custGeom>
            <a:avLst/>
            <a:gdLst/>
            <a:ahLst/>
            <a:cxnLst/>
            <a:rect l="l" t="t" r="r" b="b"/>
            <a:pathLst>
              <a:path w="77139" h="51384">
                <a:moveTo>
                  <a:pt x="0" y="51384"/>
                </a:moveTo>
                <a:lnTo>
                  <a:pt x="771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3638387" y="5692819"/>
            <a:ext cx="191084" cy="216992"/>
          </a:xfrm>
          <a:custGeom>
            <a:avLst/>
            <a:gdLst/>
            <a:ahLst/>
            <a:cxnLst/>
            <a:rect l="l" t="t" r="r" b="b"/>
            <a:pathLst>
              <a:path w="191084" h="216992">
                <a:moveTo>
                  <a:pt x="26377" y="216992"/>
                </a:moveTo>
                <a:lnTo>
                  <a:pt x="191084" y="107899"/>
                </a:lnTo>
                <a:lnTo>
                  <a:pt x="181622" y="0"/>
                </a:lnTo>
                <a:lnTo>
                  <a:pt x="24206" y="104686"/>
                </a:lnTo>
                <a:lnTo>
                  <a:pt x="17596" y="115465"/>
                </a:lnTo>
                <a:lnTo>
                  <a:pt x="11756" y="127131"/>
                </a:lnTo>
                <a:lnTo>
                  <a:pt x="5992" y="141917"/>
                </a:lnTo>
                <a:lnTo>
                  <a:pt x="1631" y="159023"/>
                </a:lnTo>
                <a:lnTo>
                  <a:pt x="0" y="177647"/>
                </a:lnTo>
                <a:lnTo>
                  <a:pt x="365" y="196195"/>
                </a:lnTo>
                <a:lnTo>
                  <a:pt x="2896" y="210414"/>
                </a:lnTo>
                <a:lnTo>
                  <a:pt x="10550" y="215830"/>
                </a:lnTo>
                <a:lnTo>
                  <a:pt x="26377" y="2169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3638387" y="5692819"/>
            <a:ext cx="191084" cy="216992"/>
          </a:xfrm>
          <a:custGeom>
            <a:avLst/>
            <a:gdLst/>
            <a:ahLst/>
            <a:cxnLst/>
            <a:rect l="l" t="t" r="r" b="b"/>
            <a:pathLst>
              <a:path w="191084" h="216992">
                <a:moveTo>
                  <a:pt x="26377" y="216992"/>
                </a:moveTo>
                <a:lnTo>
                  <a:pt x="10550" y="215830"/>
                </a:lnTo>
                <a:lnTo>
                  <a:pt x="2896" y="210414"/>
                </a:lnTo>
                <a:lnTo>
                  <a:pt x="365" y="196195"/>
                </a:lnTo>
                <a:lnTo>
                  <a:pt x="0" y="177647"/>
                </a:lnTo>
                <a:lnTo>
                  <a:pt x="1631" y="159023"/>
                </a:lnTo>
                <a:lnTo>
                  <a:pt x="5992" y="141917"/>
                </a:lnTo>
                <a:lnTo>
                  <a:pt x="11756" y="127131"/>
                </a:lnTo>
                <a:lnTo>
                  <a:pt x="17596" y="115465"/>
                </a:lnTo>
                <a:lnTo>
                  <a:pt x="22185" y="107721"/>
                </a:lnTo>
                <a:lnTo>
                  <a:pt x="181622" y="0"/>
                </a:lnTo>
                <a:lnTo>
                  <a:pt x="191084" y="107899"/>
                </a:lnTo>
                <a:lnTo>
                  <a:pt x="26377" y="2169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3647735" y="5786315"/>
            <a:ext cx="59309" cy="39408"/>
          </a:xfrm>
          <a:custGeom>
            <a:avLst/>
            <a:gdLst/>
            <a:ahLst/>
            <a:cxnLst/>
            <a:rect l="l" t="t" r="r" b="b"/>
            <a:pathLst>
              <a:path w="59309" h="39408">
                <a:moveTo>
                  <a:pt x="0" y="39408"/>
                </a:moveTo>
                <a:lnTo>
                  <a:pt x="593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3647735" y="5786315"/>
            <a:ext cx="59309" cy="39408"/>
          </a:xfrm>
          <a:custGeom>
            <a:avLst/>
            <a:gdLst/>
            <a:ahLst/>
            <a:cxnLst/>
            <a:rect l="l" t="t" r="r" b="b"/>
            <a:pathLst>
              <a:path w="59309" h="39408">
                <a:moveTo>
                  <a:pt x="0" y="39408"/>
                </a:moveTo>
                <a:lnTo>
                  <a:pt x="593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3639248" y="5821448"/>
            <a:ext cx="53428" cy="35483"/>
          </a:xfrm>
          <a:custGeom>
            <a:avLst/>
            <a:gdLst/>
            <a:ahLst/>
            <a:cxnLst/>
            <a:rect l="l" t="t" r="r" b="b"/>
            <a:pathLst>
              <a:path w="53428" h="35483">
                <a:moveTo>
                  <a:pt x="0" y="35483"/>
                </a:moveTo>
                <a:lnTo>
                  <a:pt x="534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3639248" y="5821448"/>
            <a:ext cx="53428" cy="35483"/>
          </a:xfrm>
          <a:custGeom>
            <a:avLst/>
            <a:gdLst/>
            <a:ahLst/>
            <a:cxnLst/>
            <a:rect l="l" t="t" r="r" b="b"/>
            <a:pathLst>
              <a:path w="53428" h="35483">
                <a:moveTo>
                  <a:pt x="0" y="35483"/>
                </a:moveTo>
                <a:lnTo>
                  <a:pt x="534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3642178" y="5838313"/>
            <a:ext cx="80886" cy="53644"/>
          </a:xfrm>
          <a:custGeom>
            <a:avLst/>
            <a:gdLst/>
            <a:ahLst/>
            <a:cxnLst/>
            <a:rect l="l" t="t" r="r" b="b"/>
            <a:pathLst>
              <a:path w="80886" h="53644">
                <a:moveTo>
                  <a:pt x="0" y="53644"/>
                </a:moveTo>
                <a:lnTo>
                  <a:pt x="80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3642178" y="5838313"/>
            <a:ext cx="80886" cy="53644"/>
          </a:xfrm>
          <a:custGeom>
            <a:avLst/>
            <a:gdLst/>
            <a:ahLst/>
            <a:cxnLst/>
            <a:rect l="l" t="t" r="r" b="b"/>
            <a:pathLst>
              <a:path w="80886" h="53644">
                <a:moveTo>
                  <a:pt x="0" y="53644"/>
                </a:moveTo>
                <a:lnTo>
                  <a:pt x="808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3639446" y="5804330"/>
            <a:ext cx="199796" cy="221538"/>
          </a:xfrm>
          <a:custGeom>
            <a:avLst/>
            <a:gdLst/>
            <a:ahLst/>
            <a:cxnLst/>
            <a:rect l="l" t="t" r="r" b="b"/>
            <a:pathLst>
              <a:path w="199796" h="221538">
                <a:moveTo>
                  <a:pt x="27559" y="221538"/>
                </a:moveTo>
                <a:lnTo>
                  <a:pt x="199796" y="107911"/>
                </a:lnTo>
                <a:lnTo>
                  <a:pt x="190334" y="0"/>
                </a:lnTo>
                <a:lnTo>
                  <a:pt x="25387" y="109232"/>
                </a:lnTo>
                <a:lnTo>
                  <a:pt x="18157" y="120737"/>
                </a:lnTo>
                <a:lnTo>
                  <a:pt x="12089" y="132575"/>
                </a:lnTo>
                <a:lnTo>
                  <a:pt x="6151" y="147417"/>
                </a:lnTo>
                <a:lnTo>
                  <a:pt x="1676" y="164458"/>
                </a:lnTo>
                <a:lnTo>
                  <a:pt x="0" y="182892"/>
                </a:lnTo>
                <a:lnTo>
                  <a:pt x="383" y="201616"/>
                </a:lnTo>
                <a:lnTo>
                  <a:pt x="3042" y="215651"/>
                </a:lnTo>
                <a:lnTo>
                  <a:pt x="11048" y="220815"/>
                </a:lnTo>
                <a:lnTo>
                  <a:pt x="27559" y="2215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3639446" y="5804330"/>
            <a:ext cx="199796" cy="221538"/>
          </a:xfrm>
          <a:custGeom>
            <a:avLst/>
            <a:gdLst/>
            <a:ahLst/>
            <a:cxnLst/>
            <a:rect l="l" t="t" r="r" b="b"/>
            <a:pathLst>
              <a:path w="199796" h="221538">
                <a:moveTo>
                  <a:pt x="27559" y="221538"/>
                </a:moveTo>
                <a:lnTo>
                  <a:pt x="11048" y="220815"/>
                </a:lnTo>
                <a:lnTo>
                  <a:pt x="3042" y="215651"/>
                </a:lnTo>
                <a:lnTo>
                  <a:pt x="383" y="201616"/>
                </a:lnTo>
                <a:lnTo>
                  <a:pt x="0" y="182892"/>
                </a:lnTo>
                <a:lnTo>
                  <a:pt x="1676" y="164458"/>
                </a:lnTo>
                <a:lnTo>
                  <a:pt x="6151" y="147417"/>
                </a:lnTo>
                <a:lnTo>
                  <a:pt x="12089" y="132575"/>
                </a:lnTo>
                <a:lnTo>
                  <a:pt x="18157" y="120737"/>
                </a:lnTo>
                <a:lnTo>
                  <a:pt x="23018" y="112709"/>
                </a:lnTo>
                <a:lnTo>
                  <a:pt x="190334" y="0"/>
                </a:lnTo>
                <a:lnTo>
                  <a:pt x="199796" y="107911"/>
                </a:lnTo>
                <a:lnTo>
                  <a:pt x="27559" y="2215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3649257" y="5901115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3649257" y="5901115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3640347" y="5936678"/>
            <a:ext cx="55956" cy="36995"/>
          </a:xfrm>
          <a:custGeom>
            <a:avLst/>
            <a:gdLst/>
            <a:ahLst/>
            <a:cxnLst/>
            <a:rect l="l" t="t" r="r" b="b"/>
            <a:pathLst>
              <a:path w="55956" h="36995">
                <a:moveTo>
                  <a:pt x="0" y="36995"/>
                </a:moveTo>
                <a:lnTo>
                  <a:pt x="5595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3640347" y="5936678"/>
            <a:ext cx="55956" cy="36995"/>
          </a:xfrm>
          <a:custGeom>
            <a:avLst/>
            <a:gdLst/>
            <a:ahLst/>
            <a:cxnLst/>
            <a:rect l="l" t="t" r="r" b="b"/>
            <a:pathLst>
              <a:path w="55956" h="36995">
                <a:moveTo>
                  <a:pt x="0" y="36995"/>
                </a:moveTo>
                <a:lnTo>
                  <a:pt x="559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3643397" y="5952729"/>
            <a:ext cx="84645" cy="55905"/>
          </a:xfrm>
          <a:custGeom>
            <a:avLst/>
            <a:gdLst/>
            <a:ahLst/>
            <a:cxnLst/>
            <a:rect l="l" t="t" r="r" b="b"/>
            <a:pathLst>
              <a:path w="84645" h="55905">
                <a:moveTo>
                  <a:pt x="0" y="55905"/>
                </a:moveTo>
                <a:lnTo>
                  <a:pt x="846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3643397" y="5952729"/>
            <a:ext cx="84645" cy="55905"/>
          </a:xfrm>
          <a:custGeom>
            <a:avLst/>
            <a:gdLst/>
            <a:ahLst/>
            <a:cxnLst/>
            <a:rect l="l" t="t" r="r" b="b"/>
            <a:pathLst>
              <a:path w="84645" h="55905">
                <a:moveTo>
                  <a:pt x="0" y="55905"/>
                </a:moveTo>
                <a:lnTo>
                  <a:pt x="846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3640505" y="5915846"/>
            <a:ext cx="208521" cy="226072"/>
          </a:xfrm>
          <a:custGeom>
            <a:avLst/>
            <a:gdLst/>
            <a:ahLst/>
            <a:cxnLst/>
            <a:rect l="l" t="t" r="r" b="b"/>
            <a:pathLst>
              <a:path w="208521" h="226072">
                <a:moveTo>
                  <a:pt x="28740" y="226072"/>
                </a:moveTo>
                <a:lnTo>
                  <a:pt x="208521" y="107886"/>
                </a:lnTo>
                <a:lnTo>
                  <a:pt x="199047" y="0"/>
                </a:lnTo>
                <a:lnTo>
                  <a:pt x="26568" y="113766"/>
                </a:lnTo>
                <a:lnTo>
                  <a:pt x="18686" y="126022"/>
                </a:lnTo>
                <a:lnTo>
                  <a:pt x="12397" y="138025"/>
                </a:lnTo>
                <a:lnTo>
                  <a:pt x="6293" y="152916"/>
                </a:lnTo>
                <a:lnTo>
                  <a:pt x="1714" y="169885"/>
                </a:lnTo>
                <a:lnTo>
                  <a:pt x="0" y="188125"/>
                </a:lnTo>
                <a:lnTo>
                  <a:pt x="484" y="208374"/>
                </a:lnTo>
                <a:lnTo>
                  <a:pt x="3431" y="221268"/>
                </a:lnTo>
                <a:lnTo>
                  <a:pt x="11836" y="225828"/>
                </a:lnTo>
                <a:lnTo>
                  <a:pt x="28740" y="2260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3640505" y="5915846"/>
            <a:ext cx="208521" cy="226072"/>
          </a:xfrm>
          <a:custGeom>
            <a:avLst/>
            <a:gdLst/>
            <a:ahLst/>
            <a:cxnLst/>
            <a:rect l="l" t="t" r="r" b="b"/>
            <a:pathLst>
              <a:path w="208521" h="226072">
                <a:moveTo>
                  <a:pt x="28740" y="226072"/>
                </a:moveTo>
                <a:lnTo>
                  <a:pt x="11836" y="225828"/>
                </a:lnTo>
                <a:lnTo>
                  <a:pt x="3431" y="221268"/>
                </a:lnTo>
                <a:lnTo>
                  <a:pt x="484" y="208374"/>
                </a:lnTo>
                <a:lnTo>
                  <a:pt x="0" y="188125"/>
                </a:lnTo>
                <a:lnTo>
                  <a:pt x="1714" y="169885"/>
                </a:lnTo>
                <a:lnTo>
                  <a:pt x="6293" y="152916"/>
                </a:lnTo>
                <a:lnTo>
                  <a:pt x="12397" y="138025"/>
                </a:lnTo>
                <a:lnTo>
                  <a:pt x="18686" y="126022"/>
                </a:lnTo>
                <a:lnTo>
                  <a:pt x="23818" y="117717"/>
                </a:lnTo>
                <a:lnTo>
                  <a:pt x="199047" y="0"/>
                </a:lnTo>
                <a:lnTo>
                  <a:pt x="208521" y="107886"/>
                </a:lnTo>
                <a:lnTo>
                  <a:pt x="28740" y="2260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3650778" y="6015908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3650778" y="6015908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3641452" y="6051899"/>
            <a:ext cx="58470" cy="38506"/>
          </a:xfrm>
          <a:custGeom>
            <a:avLst/>
            <a:gdLst/>
            <a:ahLst/>
            <a:cxnLst/>
            <a:rect l="l" t="t" r="r" b="b"/>
            <a:pathLst>
              <a:path w="58470" h="38506">
                <a:moveTo>
                  <a:pt x="0" y="38506"/>
                </a:moveTo>
                <a:lnTo>
                  <a:pt x="584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3641452" y="6051899"/>
            <a:ext cx="58470" cy="38506"/>
          </a:xfrm>
          <a:custGeom>
            <a:avLst/>
            <a:gdLst/>
            <a:ahLst/>
            <a:cxnLst/>
            <a:rect l="l" t="t" r="r" b="b"/>
            <a:pathLst>
              <a:path w="58470" h="38506">
                <a:moveTo>
                  <a:pt x="0" y="38506"/>
                </a:moveTo>
                <a:lnTo>
                  <a:pt x="584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3644622" y="6067145"/>
            <a:ext cx="88392" cy="58153"/>
          </a:xfrm>
          <a:custGeom>
            <a:avLst/>
            <a:gdLst/>
            <a:ahLst/>
            <a:cxnLst/>
            <a:rect l="l" t="t" r="r" b="b"/>
            <a:pathLst>
              <a:path w="88391" h="58153">
                <a:moveTo>
                  <a:pt x="0" y="58153"/>
                </a:moveTo>
                <a:lnTo>
                  <a:pt x="88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3644622" y="6067145"/>
            <a:ext cx="88392" cy="58153"/>
          </a:xfrm>
          <a:custGeom>
            <a:avLst/>
            <a:gdLst/>
            <a:ahLst/>
            <a:cxnLst/>
            <a:rect l="l" t="t" r="r" b="b"/>
            <a:pathLst>
              <a:path w="88391" h="58153">
                <a:moveTo>
                  <a:pt x="0" y="58153"/>
                </a:moveTo>
                <a:lnTo>
                  <a:pt x="88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3641570" y="6027351"/>
            <a:ext cx="217220" cy="230833"/>
          </a:xfrm>
          <a:custGeom>
            <a:avLst/>
            <a:gdLst/>
            <a:ahLst/>
            <a:cxnLst/>
            <a:rect l="l" t="t" r="r" b="b"/>
            <a:pathLst>
              <a:path w="217220" h="230833">
                <a:moveTo>
                  <a:pt x="29921" y="230619"/>
                </a:moveTo>
                <a:lnTo>
                  <a:pt x="217220" y="107899"/>
                </a:lnTo>
                <a:lnTo>
                  <a:pt x="207771" y="0"/>
                </a:lnTo>
                <a:lnTo>
                  <a:pt x="27749" y="118325"/>
                </a:lnTo>
                <a:lnTo>
                  <a:pt x="19179" y="131362"/>
                </a:lnTo>
                <a:lnTo>
                  <a:pt x="12677" y="143522"/>
                </a:lnTo>
                <a:lnTo>
                  <a:pt x="6417" y="158454"/>
                </a:lnTo>
                <a:lnTo>
                  <a:pt x="1743" y="175349"/>
                </a:lnTo>
                <a:lnTo>
                  <a:pt x="0" y="193395"/>
                </a:lnTo>
                <a:lnTo>
                  <a:pt x="594" y="214986"/>
                </a:lnTo>
                <a:lnTo>
                  <a:pt x="3831" y="226839"/>
                </a:lnTo>
                <a:lnTo>
                  <a:pt x="12629" y="230833"/>
                </a:lnTo>
                <a:lnTo>
                  <a:pt x="29921" y="2306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3641570" y="6027351"/>
            <a:ext cx="217220" cy="230833"/>
          </a:xfrm>
          <a:custGeom>
            <a:avLst/>
            <a:gdLst/>
            <a:ahLst/>
            <a:cxnLst/>
            <a:rect l="l" t="t" r="r" b="b"/>
            <a:pathLst>
              <a:path w="217220" h="230833">
                <a:moveTo>
                  <a:pt x="29921" y="230619"/>
                </a:moveTo>
                <a:lnTo>
                  <a:pt x="12629" y="230833"/>
                </a:lnTo>
                <a:lnTo>
                  <a:pt x="3831" y="226839"/>
                </a:lnTo>
                <a:lnTo>
                  <a:pt x="594" y="214986"/>
                </a:lnTo>
                <a:lnTo>
                  <a:pt x="0" y="193395"/>
                </a:lnTo>
                <a:lnTo>
                  <a:pt x="1743" y="175349"/>
                </a:lnTo>
                <a:lnTo>
                  <a:pt x="6417" y="158454"/>
                </a:lnTo>
                <a:lnTo>
                  <a:pt x="12677" y="143522"/>
                </a:lnTo>
                <a:lnTo>
                  <a:pt x="19179" y="131362"/>
                </a:lnTo>
                <a:lnTo>
                  <a:pt x="24581" y="122786"/>
                </a:lnTo>
                <a:lnTo>
                  <a:pt x="207771" y="0"/>
                </a:lnTo>
                <a:lnTo>
                  <a:pt x="217220" y="107899"/>
                </a:lnTo>
                <a:lnTo>
                  <a:pt x="29921" y="2306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3652299" y="6130690"/>
            <a:ext cx="67754" cy="44500"/>
          </a:xfrm>
          <a:custGeom>
            <a:avLst/>
            <a:gdLst/>
            <a:ahLst/>
            <a:cxnLst/>
            <a:rect l="l" t="t" r="r" b="b"/>
            <a:pathLst>
              <a:path w="67754" h="44500">
                <a:moveTo>
                  <a:pt x="0" y="44500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3652299" y="6130690"/>
            <a:ext cx="67754" cy="44500"/>
          </a:xfrm>
          <a:custGeom>
            <a:avLst/>
            <a:gdLst/>
            <a:ahLst/>
            <a:cxnLst/>
            <a:rect l="l" t="t" r="r" b="b"/>
            <a:pathLst>
              <a:path w="67754" h="44500">
                <a:moveTo>
                  <a:pt x="0" y="44500"/>
                </a:moveTo>
                <a:lnTo>
                  <a:pt x="677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3642558" y="6167129"/>
            <a:ext cx="60972" cy="40017"/>
          </a:xfrm>
          <a:custGeom>
            <a:avLst/>
            <a:gdLst/>
            <a:ahLst/>
            <a:cxnLst/>
            <a:rect l="l" t="t" r="r" b="b"/>
            <a:pathLst>
              <a:path w="60972" h="40017">
                <a:moveTo>
                  <a:pt x="0" y="40017"/>
                </a:moveTo>
                <a:lnTo>
                  <a:pt x="609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3642558" y="6167129"/>
            <a:ext cx="60972" cy="40017"/>
          </a:xfrm>
          <a:custGeom>
            <a:avLst/>
            <a:gdLst/>
            <a:ahLst/>
            <a:cxnLst/>
            <a:rect l="l" t="t" r="r" b="b"/>
            <a:pathLst>
              <a:path w="60972" h="40017">
                <a:moveTo>
                  <a:pt x="0" y="40017"/>
                </a:moveTo>
                <a:lnTo>
                  <a:pt x="609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3645847" y="6181540"/>
            <a:ext cx="92138" cy="60413"/>
          </a:xfrm>
          <a:custGeom>
            <a:avLst/>
            <a:gdLst/>
            <a:ahLst/>
            <a:cxnLst/>
            <a:rect l="l" t="t" r="r" b="b"/>
            <a:pathLst>
              <a:path w="92138" h="60413">
                <a:moveTo>
                  <a:pt x="0" y="60413"/>
                </a:moveTo>
                <a:lnTo>
                  <a:pt x="9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3645847" y="6181540"/>
            <a:ext cx="92138" cy="60413"/>
          </a:xfrm>
          <a:custGeom>
            <a:avLst/>
            <a:gdLst/>
            <a:ahLst/>
            <a:cxnLst/>
            <a:rect l="l" t="t" r="r" b="b"/>
            <a:pathLst>
              <a:path w="92138" h="60413">
                <a:moveTo>
                  <a:pt x="0" y="60413"/>
                </a:moveTo>
                <a:lnTo>
                  <a:pt x="921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3642616" y="6138862"/>
            <a:ext cx="225958" cy="235819"/>
          </a:xfrm>
          <a:custGeom>
            <a:avLst/>
            <a:gdLst/>
            <a:ahLst/>
            <a:cxnLst/>
            <a:rect l="l" t="t" r="r" b="b"/>
            <a:pathLst>
              <a:path w="225958" h="235819">
                <a:moveTo>
                  <a:pt x="31115" y="235165"/>
                </a:moveTo>
                <a:lnTo>
                  <a:pt x="225958" y="107899"/>
                </a:lnTo>
                <a:lnTo>
                  <a:pt x="216496" y="0"/>
                </a:lnTo>
                <a:lnTo>
                  <a:pt x="28943" y="122859"/>
                </a:lnTo>
                <a:lnTo>
                  <a:pt x="19660" y="136700"/>
                </a:lnTo>
                <a:lnTo>
                  <a:pt x="12952" y="149010"/>
                </a:lnTo>
                <a:lnTo>
                  <a:pt x="6545" y="163980"/>
                </a:lnTo>
                <a:lnTo>
                  <a:pt x="1779" y="180802"/>
                </a:lnTo>
                <a:lnTo>
                  <a:pt x="0" y="198666"/>
                </a:lnTo>
                <a:lnTo>
                  <a:pt x="10" y="199839"/>
                </a:lnTo>
                <a:lnTo>
                  <a:pt x="736" y="221473"/>
                </a:lnTo>
                <a:lnTo>
                  <a:pt x="4276" y="232361"/>
                </a:lnTo>
                <a:lnTo>
                  <a:pt x="13459" y="235819"/>
                </a:lnTo>
                <a:lnTo>
                  <a:pt x="31115" y="2351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3642616" y="6138862"/>
            <a:ext cx="225958" cy="235819"/>
          </a:xfrm>
          <a:custGeom>
            <a:avLst/>
            <a:gdLst/>
            <a:ahLst/>
            <a:cxnLst/>
            <a:rect l="l" t="t" r="r" b="b"/>
            <a:pathLst>
              <a:path w="225958" h="235819">
                <a:moveTo>
                  <a:pt x="31115" y="235165"/>
                </a:moveTo>
                <a:lnTo>
                  <a:pt x="13459" y="235819"/>
                </a:lnTo>
                <a:lnTo>
                  <a:pt x="4276" y="232361"/>
                </a:lnTo>
                <a:lnTo>
                  <a:pt x="736" y="221473"/>
                </a:lnTo>
                <a:lnTo>
                  <a:pt x="10" y="199839"/>
                </a:lnTo>
                <a:lnTo>
                  <a:pt x="0" y="198666"/>
                </a:lnTo>
                <a:lnTo>
                  <a:pt x="1779" y="180802"/>
                </a:lnTo>
                <a:lnTo>
                  <a:pt x="6545" y="163980"/>
                </a:lnTo>
                <a:lnTo>
                  <a:pt x="12952" y="149010"/>
                </a:lnTo>
                <a:lnTo>
                  <a:pt x="19660" y="136700"/>
                </a:lnTo>
                <a:lnTo>
                  <a:pt x="25323" y="127861"/>
                </a:lnTo>
                <a:lnTo>
                  <a:pt x="216496" y="0"/>
                </a:lnTo>
                <a:lnTo>
                  <a:pt x="225958" y="107899"/>
                </a:lnTo>
                <a:lnTo>
                  <a:pt x="31115" y="2351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3653814" y="6245482"/>
            <a:ext cx="70561" cy="46202"/>
          </a:xfrm>
          <a:custGeom>
            <a:avLst/>
            <a:gdLst/>
            <a:ahLst/>
            <a:cxnLst/>
            <a:rect l="l" t="t" r="r" b="b"/>
            <a:pathLst>
              <a:path w="70561" h="46202">
                <a:moveTo>
                  <a:pt x="0" y="46202"/>
                </a:moveTo>
                <a:lnTo>
                  <a:pt x="705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3653814" y="6245482"/>
            <a:ext cx="70561" cy="46202"/>
          </a:xfrm>
          <a:custGeom>
            <a:avLst/>
            <a:gdLst/>
            <a:ahLst/>
            <a:cxnLst/>
            <a:rect l="l" t="t" r="r" b="b"/>
            <a:pathLst>
              <a:path w="70561" h="46202">
                <a:moveTo>
                  <a:pt x="0" y="46202"/>
                </a:moveTo>
                <a:lnTo>
                  <a:pt x="705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3643665" y="6282353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3643665" y="6282353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3647074" y="6295937"/>
            <a:ext cx="95885" cy="62687"/>
          </a:xfrm>
          <a:custGeom>
            <a:avLst/>
            <a:gdLst/>
            <a:ahLst/>
            <a:cxnLst/>
            <a:rect l="l" t="t" r="r" b="b"/>
            <a:pathLst>
              <a:path w="95884" h="62687">
                <a:moveTo>
                  <a:pt x="0" y="62687"/>
                </a:moveTo>
                <a:lnTo>
                  <a:pt x="958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3647074" y="6295937"/>
            <a:ext cx="95885" cy="62687"/>
          </a:xfrm>
          <a:custGeom>
            <a:avLst/>
            <a:gdLst/>
            <a:ahLst/>
            <a:cxnLst/>
            <a:rect l="l" t="t" r="r" b="b"/>
            <a:pathLst>
              <a:path w="95884" h="62687">
                <a:moveTo>
                  <a:pt x="0" y="62687"/>
                </a:moveTo>
                <a:lnTo>
                  <a:pt x="958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3643674" y="6250377"/>
            <a:ext cx="234670" cy="240780"/>
          </a:xfrm>
          <a:custGeom>
            <a:avLst/>
            <a:gdLst/>
            <a:ahLst/>
            <a:cxnLst/>
            <a:rect l="l" t="t" r="r" b="b"/>
            <a:pathLst>
              <a:path w="234670" h="240780">
                <a:moveTo>
                  <a:pt x="32296" y="239699"/>
                </a:moveTo>
                <a:lnTo>
                  <a:pt x="234670" y="107899"/>
                </a:lnTo>
                <a:lnTo>
                  <a:pt x="225221" y="0"/>
                </a:lnTo>
                <a:lnTo>
                  <a:pt x="30124" y="127406"/>
                </a:lnTo>
                <a:lnTo>
                  <a:pt x="20113" y="142048"/>
                </a:lnTo>
                <a:lnTo>
                  <a:pt x="13208" y="154496"/>
                </a:lnTo>
                <a:lnTo>
                  <a:pt x="6659" y="169495"/>
                </a:lnTo>
                <a:lnTo>
                  <a:pt x="1809" y="186237"/>
                </a:lnTo>
                <a:lnTo>
                  <a:pt x="0" y="203911"/>
                </a:lnTo>
                <a:lnTo>
                  <a:pt x="37" y="207804"/>
                </a:lnTo>
                <a:lnTo>
                  <a:pt x="892" y="227849"/>
                </a:lnTo>
                <a:lnTo>
                  <a:pt x="4739" y="237836"/>
                </a:lnTo>
                <a:lnTo>
                  <a:pt x="14299" y="240780"/>
                </a:lnTo>
                <a:lnTo>
                  <a:pt x="32296" y="2396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3643674" y="6250377"/>
            <a:ext cx="234670" cy="240780"/>
          </a:xfrm>
          <a:custGeom>
            <a:avLst/>
            <a:gdLst/>
            <a:ahLst/>
            <a:cxnLst/>
            <a:rect l="l" t="t" r="r" b="b"/>
            <a:pathLst>
              <a:path w="234670" h="240780">
                <a:moveTo>
                  <a:pt x="32296" y="239699"/>
                </a:moveTo>
                <a:lnTo>
                  <a:pt x="14299" y="240780"/>
                </a:lnTo>
                <a:lnTo>
                  <a:pt x="4739" y="237836"/>
                </a:lnTo>
                <a:lnTo>
                  <a:pt x="892" y="227849"/>
                </a:lnTo>
                <a:lnTo>
                  <a:pt x="37" y="207804"/>
                </a:lnTo>
                <a:lnTo>
                  <a:pt x="0" y="203911"/>
                </a:lnTo>
                <a:lnTo>
                  <a:pt x="1809" y="186237"/>
                </a:lnTo>
                <a:lnTo>
                  <a:pt x="6659" y="169495"/>
                </a:lnTo>
                <a:lnTo>
                  <a:pt x="13208" y="154496"/>
                </a:lnTo>
                <a:lnTo>
                  <a:pt x="20113" y="142048"/>
                </a:lnTo>
                <a:lnTo>
                  <a:pt x="26032" y="132962"/>
                </a:lnTo>
                <a:lnTo>
                  <a:pt x="225221" y="0"/>
                </a:lnTo>
                <a:lnTo>
                  <a:pt x="234670" y="107899"/>
                </a:lnTo>
                <a:lnTo>
                  <a:pt x="32296" y="2396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3655334" y="6360267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3655334" y="6360267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3644770" y="6397575"/>
            <a:ext cx="65989" cy="43053"/>
          </a:xfrm>
          <a:custGeom>
            <a:avLst/>
            <a:gdLst/>
            <a:ahLst/>
            <a:cxnLst/>
            <a:rect l="l" t="t" r="r" b="b"/>
            <a:pathLst>
              <a:path w="65989" h="43052">
                <a:moveTo>
                  <a:pt x="0" y="43052"/>
                </a:moveTo>
                <a:lnTo>
                  <a:pt x="659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3644770" y="6397575"/>
            <a:ext cx="65989" cy="43053"/>
          </a:xfrm>
          <a:custGeom>
            <a:avLst/>
            <a:gdLst/>
            <a:ahLst/>
            <a:cxnLst/>
            <a:rect l="l" t="t" r="r" b="b"/>
            <a:pathLst>
              <a:path w="65989" h="43052">
                <a:moveTo>
                  <a:pt x="0" y="43052"/>
                </a:moveTo>
                <a:lnTo>
                  <a:pt x="659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3648299" y="6410346"/>
            <a:ext cx="99631" cy="64947"/>
          </a:xfrm>
          <a:custGeom>
            <a:avLst/>
            <a:gdLst/>
            <a:ahLst/>
            <a:cxnLst/>
            <a:rect l="l" t="t" r="r" b="b"/>
            <a:pathLst>
              <a:path w="99631" h="64947">
                <a:moveTo>
                  <a:pt x="0" y="64947"/>
                </a:moveTo>
                <a:lnTo>
                  <a:pt x="996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3648299" y="6410346"/>
            <a:ext cx="99631" cy="64947"/>
          </a:xfrm>
          <a:custGeom>
            <a:avLst/>
            <a:gdLst/>
            <a:ahLst/>
            <a:cxnLst/>
            <a:rect l="l" t="t" r="r" b="b"/>
            <a:pathLst>
              <a:path w="99631" h="64947">
                <a:moveTo>
                  <a:pt x="0" y="64947"/>
                </a:moveTo>
                <a:lnTo>
                  <a:pt x="996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3644746" y="6361888"/>
            <a:ext cx="243382" cy="245729"/>
          </a:xfrm>
          <a:custGeom>
            <a:avLst/>
            <a:gdLst/>
            <a:ahLst/>
            <a:cxnLst/>
            <a:rect l="l" t="t" r="r" b="b"/>
            <a:pathLst>
              <a:path w="243382" h="245729">
                <a:moveTo>
                  <a:pt x="33464" y="244246"/>
                </a:moveTo>
                <a:lnTo>
                  <a:pt x="243382" y="107899"/>
                </a:lnTo>
                <a:lnTo>
                  <a:pt x="233921" y="0"/>
                </a:lnTo>
                <a:lnTo>
                  <a:pt x="31305" y="131953"/>
                </a:lnTo>
                <a:lnTo>
                  <a:pt x="20537" y="147417"/>
                </a:lnTo>
                <a:lnTo>
                  <a:pt x="13441" y="159994"/>
                </a:lnTo>
                <a:lnTo>
                  <a:pt x="6759" y="175015"/>
                </a:lnTo>
                <a:lnTo>
                  <a:pt x="1832" y="191671"/>
                </a:lnTo>
                <a:lnTo>
                  <a:pt x="0" y="209156"/>
                </a:lnTo>
                <a:lnTo>
                  <a:pt x="62" y="215489"/>
                </a:lnTo>
                <a:lnTo>
                  <a:pt x="1058" y="234101"/>
                </a:lnTo>
                <a:lnTo>
                  <a:pt x="5208" y="243264"/>
                </a:lnTo>
                <a:lnTo>
                  <a:pt x="15135" y="245729"/>
                </a:lnTo>
                <a:lnTo>
                  <a:pt x="33464" y="2442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3644746" y="6361888"/>
            <a:ext cx="243382" cy="245729"/>
          </a:xfrm>
          <a:custGeom>
            <a:avLst/>
            <a:gdLst/>
            <a:ahLst/>
            <a:cxnLst/>
            <a:rect l="l" t="t" r="r" b="b"/>
            <a:pathLst>
              <a:path w="243382" h="245729">
                <a:moveTo>
                  <a:pt x="33464" y="244246"/>
                </a:moveTo>
                <a:lnTo>
                  <a:pt x="15135" y="245729"/>
                </a:lnTo>
                <a:lnTo>
                  <a:pt x="5208" y="243264"/>
                </a:lnTo>
                <a:lnTo>
                  <a:pt x="1058" y="234101"/>
                </a:lnTo>
                <a:lnTo>
                  <a:pt x="62" y="215489"/>
                </a:lnTo>
                <a:lnTo>
                  <a:pt x="0" y="209156"/>
                </a:lnTo>
                <a:lnTo>
                  <a:pt x="1832" y="191671"/>
                </a:lnTo>
                <a:lnTo>
                  <a:pt x="6759" y="175015"/>
                </a:lnTo>
                <a:lnTo>
                  <a:pt x="13441" y="159994"/>
                </a:lnTo>
                <a:lnTo>
                  <a:pt x="20537" y="147417"/>
                </a:lnTo>
                <a:lnTo>
                  <a:pt x="26706" y="138092"/>
                </a:lnTo>
                <a:lnTo>
                  <a:pt x="233921" y="0"/>
                </a:lnTo>
                <a:lnTo>
                  <a:pt x="243382" y="107899"/>
                </a:lnTo>
                <a:lnTo>
                  <a:pt x="33464" y="2442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3656856" y="6475059"/>
            <a:ext cx="76200" cy="49606"/>
          </a:xfrm>
          <a:custGeom>
            <a:avLst/>
            <a:gdLst/>
            <a:ahLst/>
            <a:cxnLst/>
            <a:rect l="l" t="t" r="r" b="b"/>
            <a:pathLst>
              <a:path w="76200" h="49606">
                <a:moveTo>
                  <a:pt x="0" y="49606"/>
                </a:moveTo>
                <a:lnTo>
                  <a:pt x="762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3656856" y="6475059"/>
            <a:ext cx="76200" cy="49606"/>
          </a:xfrm>
          <a:custGeom>
            <a:avLst/>
            <a:gdLst/>
            <a:ahLst/>
            <a:cxnLst/>
            <a:rect l="l" t="t" r="r" b="b"/>
            <a:pathLst>
              <a:path w="76200" h="49606">
                <a:moveTo>
                  <a:pt x="0" y="49606"/>
                </a:moveTo>
                <a:lnTo>
                  <a:pt x="762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3645869" y="6512803"/>
            <a:ext cx="68516" cy="44564"/>
          </a:xfrm>
          <a:custGeom>
            <a:avLst/>
            <a:gdLst/>
            <a:ahLst/>
            <a:cxnLst/>
            <a:rect l="l" t="t" r="r" b="b"/>
            <a:pathLst>
              <a:path w="68516" h="44564">
                <a:moveTo>
                  <a:pt x="0" y="44564"/>
                </a:moveTo>
                <a:lnTo>
                  <a:pt x="685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3645869" y="6512803"/>
            <a:ext cx="68516" cy="44564"/>
          </a:xfrm>
          <a:custGeom>
            <a:avLst/>
            <a:gdLst/>
            <a:ahLst/>
            <a:cxnLst/>
            <a:rect l="l" t="t" r="r" b="b"/>
            <a:pathLst>
              <a:path w="68516" h="44564">
                <a:moveTo>
                  <a:pt x="0" y="44564"/>
                </a:moveTo>
                <a:lnTo>
                  <a:pt x="685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3649516" y="6524761"/>
            <a:ext cx="103390" cy="67195"/>
          </a:xfrm>
          <a:custGeom>
            <a:avLst/>
            <a:gdLst/>
            <a:ahLst/>
            <a:cxnLst/>
            <a:rect l="l" t="t" r="r" b="b"/>
            <a:pathLst>
              <a:path w="103390" h="67195">
                <a:moveTo>
                  <a:pt x="0" y="67195"/>
                </a:moveTo>
                <a:lnTo>
                  <a:pt x="10339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3649516" y="6524761"/>
            <a:ext cx="103390" cy="67195"/>
          </a:xfrm>
          <a:custGeom>
            <a:avLst/>
            <a:gdLst/>
            <a:ahLst/>
            <a:cxnLst/>
            <a:rect l="l" t="t" r="r" b="b"/>
            <a:pathLst>
              <a:path w="103390" h="67195">
                <a:moveTo>
                  <a:pt x="0" y="67195"/>
                </a:moveTo>
                <a:lnTo>
                  <a:pt x="1033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3645800" y="6473391"/>
            <a:ext cx="252107" cy="250662"/>
          </a:xfrm>
          <a:custGeom>
            <a:avLst/>
            <a:gdLst/>
            <a:ahLst/>
            <a:cxnLst/>
            <a:rect l="l" t="t" r="r" b="b"/>
            <a:pathLst>
              <a:path w="252107" h="250662">
                <a:moveTo>
                  <a:pt x="34658" y="248793"/>
                </a:moveTo>
                <a:lnTo>
                  <a:pt x="252107" y="107911"/>
                </a:lnTo>
                <a:lnTo>
                  <a:pt x="242646" y="0"/>
                </a:lnTo>
                <a:lnTo>
                  <a:pt x="32486" y="136499"/>
                </a:lnTo>
                <a:lnTo>
                  <a:pt x="27348" y="143252"/>
                </a:lnTo>
                <a:lnTo>
                  <a:pt x="20936" y="152808"/>
                </a:lnTo>
                <a:lnTo>
                  <a:pt x="13660" y="165509"/>
                </a:lnTo>
                <a:lnTo>
                  <a:pt x="6854" y="180548"/>
                </a:lnTo>
                <a:lnTo>
                  <a:pt x="1856" y="197123"/>
                </a:lnTo>
                <a:lnTo>
                  <a:pt x="0" y="214426"/>
                </a:lnTo>
                <a:lnTo>
                  <a:pt x="96" y="222971"/>
                </a:lnTo>
                <a:lnTo>
                  <a:pt x="1259" y="240261"/>
                </a:lnTo>
                <a:lnTo>
                  <a:pt x="5720" y="248655"/>
                </a:lnTo>
                <a:lnTo>
                  <a:pt x="16009" y="250662"/>
                </a:lnTo>
                <a:lnTo>
                  <a:pt x="34658" y="2487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3645800" y="6473391"/>
            <a:ext cx="252107" cy="250662"/>
          </a:xfrm>
          <a:custGeom>
            <a:avLst/>
            <a:gdLst/>
            <a:ahLst/>
            <a:cxnLst/>
            <a:rect l="l" t="t" r="r" b="b"/>
            <a:pathLst>
              <a:path w="252107" h="250662">
                <a:moveTo>
                  <a:pt x="34658" y="248793"/>
                </a:moveTo>
                <a:lnTo>
                  <a:pt x="16009" y="250662"/>
                </a:lnTo>
                <a:lnTo>
                  <a:pt x="5720" y="248655"/>
                </a:lnTo>
                <a:lnTo>
                  <a:pt x="1259" y="240261"/>
                </a:lnTo>
                <a:lnTo>
                  <a:pt x="96" y="222971"/>
                </a:lnTo>
                <a:lnTo>
                  <a:pt x="0" y="214426"/>
                </a:lnTo>
                <a:lnTo>
                  <a:pt x="1856" y="197123"/>
                </a:lnTo>
                <a:lnTo>
                  <a:pt x="6854" y="180548"/>
                </a:lnTo>
                <a:lnTo>
                  <a:pt x="13660" y="165509"/>
                </a:lnTo>
                <a:lnTo>
                  <a:pt x="20936" y="152808"/>
                </a:lnTo>
                <a:lnTo>
                  <a:pt x="27348" y="143252"/>
                </a:lnTo>
                <a:lnTo>
                  <a:pt x="32486" y="136499"/>
                </a:lnTo>
                <a:lnTo>
                  <a:pt x="242646" y="0"/>
                </a:lnTo>
                <a:lnTo>
                  <a:pt x="252107" y="107911"/>
                </a:lnTo>
                <a:lnTo>
                  <a:pt x="34658" y="2487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3658370" y="6589852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7">
                <a:moveTo>
                  <a:pt x="0" y="51307"/>
                </a:moveTo>
                <a:lnTo>
                  <a:pt x="790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3658370" y="6589852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7">
                <a:moveTo>
                  <a:pt x="0" y="51307"/>
                </a:moveTo>
                <a:lnTo>
                  <a:pt x="79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3646975" y="6628019"/>
            <a:ext cx="71031" cy="46088"/>
          </a:xfrm>
          <a:custGeom>
            <a:avLst/>
            <a:gdLst/>
            <a:ahLst/>
            <a:cxnLst/>
            <a:rect l="l" t="t" r="r" b="b"/>
            <a:pathLst>
              <a:path w="71031" h="46088">
                <a:moveTo>
                  <a:pt x="0" y="46088"/>
                </a:moveTo>
                <a:lnTo>
                  <a:pt x="71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3646975" y="6628019"/>
            <a:ext cx="71031" cy="46088"/>
          </a:xfrm>
          <a:custGeom>
            <a:avLst/>
            <a:gdLst/>
            <a:ahLst/>
            <a:cxnLst/>
            <a:rect l="l" t="t" r="r" b="b"/>
            <a:pathLst>
              <a:path w="71031" h="46088">
                <a:moveTo>
                  <a:pt x="0" y="46088"/>
                </a:moveTo>
                <a:lnTo>
                  <a:pt x="71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3650743" y="6639158"/>
            <a:ext cx="107137" cy="69469"/>
          </a:xfrm>
          <a:custGeom>
            <a:avLst/>
            <a:gdLst/>
            <a:ahLst/>
            <a:cxnLst/>
            <a:rect l="l" t="t" r="r" b="b"/>
            <a:pathLst>
              <a:path w="107137" h="69469">
                <a:moveTo>
                  <a:pt x="0" y="69468"/>
                </a:moveTo>
                <a:lnTo>
                  <a:pt x="10713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3650743" y="6639158"/>
            <a:ext cx="107137" cy="69469"/>
          </a:xfrm>
          <a:custGeom>
            <a:avLst/>
            <a:gdLst/>
            <a:ahLst/>
            <a:cxnLst/>
            <a:rect l="l" t="t" r="r" b="b"/>
            <a:pathLst>
              <a:path w="107137" h="69469">
                <a:moveTo>
                  <a:pt x="0" y="69468"/>
                </a:moveTo>
                <a:lnTo>
                  <a:pt x="1071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3646859" y="6584902"/>
            <a:ext cx="260819" cy="255579"/>
          </a:xfrm>
          <a:custGeom>
            <a:avLst/>
            <a:gdLst/>
            <a:ahLst/>
            <a:cxnLst/>
            <a:rect l="l" t="t" r="r" b="b"/>
            <a:pathLst>
              <a:path w="260819" h="255579">
                <a:moveTo>
                  <a:pt x="35839" y="253339"/>
                </a:moveTo>
                <a:lnTo>
                  <a:pt x="260819" y="107899"/>
                </a:lnTo>
                <a:lnTo>
                  <a:pt x="251371" y="0"/>
                </a:lnTo>
                <a:lnTo>
                  <a:pt x="33667" y="141046"/>
                </a:lnTo>
                <a:lnTo>
                  <a:pt x="27970" y="148426"/>
                </a:lnTo>
                <a:lnTo>
                  <a:pt x="21324" y="158201"/>
                </a:lnTo>
                <a:lnTo>
                  <a:pt x="13875" y="171016"/>
                </a:lnTo>
                <a:lnTo>
                  <a:pt x="6951" y="186069"/>
                </a:lnTo>
                <a:lnTo>
                  <a:pt x="1883" y="202559"/>
                </a:lnTo>
                <a:lnTo>
                  <a:pt x="0" y="219684"/>
                </a:lnTo>
                <a:lnTo>
                  <a:pt x="130" y="230253"/>
                </a:lnTo>
                <a:lnTo>
                  <a:pt x="1464" y="246329"/>
                </a:lnTo>
                <a:lnTo>
                  <a:pt x="6233" y="254007"/>
                </a:lnTo>
                <a:lnTo>
                  <a:pt x="16878" y="255579"/>
                </a:lnTo>
                <a:lnTo>
                  <a:pt x="35839" y="2533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3646859" y="6584902"/>
            <a:ext cx="260819" cy="255579"/>
          </a:xfrm>
          <a:custGeom>
            <a:avLst/>
            <a:gdLst/>
            <a:ahLst/>
            <a:cxnLst/>
            <a:rect l="l" t="t" r="r" b="b"/>
            <a:pathLst>
              <a:path w="260819" h="255579">
                <a:moveTo>
                  <a:pt x="35839" y="253339"/>
                </a:moveTo>
                <a:lnTo>
                  <a:pt x="16878" y="255579"/>
                </a:lnTo>
                <a:lnTo>
                  <a:pt x="6233" y="254007"/>
                </a:lnTo>
                <a:lnTo>
                  <a:pt x="1464" y="246329"/>
                </a:lnTo>
                <a:lnTo>
                  <a:pt x="130" y="230253"/>
                </a:lnTo>
                <a:lnTo>
                  <a:pt x="0" y="219684"/>
                </a:lnTo>
                <a:lnTo>
                  <a:pt x="1883" y="202559"/>
                </a:lnTo>
                <a:lnTo>
                  <a:pt x="6951" y="186069"/>
                </a:lnTo>
                <a:lnTo>
                  <a:pt x="13875" y="171016"/>
                </a:lnTo>
                <a:lnTo>
                  <a:pt x="21324" y="158201"/>
                </a:lnTo>
                <a:lnTo>
                  <a:pt x="27970" y="148426"/>
                </a:lnTo>
                <a:lnTo>
                  <a:pt x="33667" y="141046"/>
                </a:lnTo>
                <a:lnTo>
                  <a:pt x="251371" y="0"/>
                </a:lnTo>
                <a:lnTo>
                  <a:pt x="260819" y="107899"/>
                </a:lnTo>
                <a:lnTo>
                  <a:pt x="35839" y="2533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3659891" y="6704638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0" y="53009"/>
                </a:moveTo>
                <a:lnTo>
                  <a:pt x="81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3659891" y="6704638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0" y="53009"/>
                </a:moveTo>
                <a:lnTo>
                  <a:pt x="818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3648081" y="6743254"/>
            <a:ext cx="73533" cy="47586"/>
          </a:xfrm>
          <a:custGeom>
            <a:avLst/>
            <a:gdLst/>
            <a:ahLst/>
            <a:cxnLst/>
            <a:rect l="l" t="t" r="r" b="b"/>
            <a:pathLst>
              <a:path w="73533" h="47586">
                <a:moveTo>
                  <a:pt x="0" y="47586"/>
                </a:moveTo>
                <a:lnTo>
                  <a:pt x="735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3648081" y="6743254"/>
            <a:ext cx="73533" cy="47586"/>
          </a:xfrm>
          <a:custGeom>
            <a:avLst/>
            <a:gdLst/>
            <a:ahLst/>
            <a:cxnLst/>
            <a:rect l="l" t="t" r="r" b="b"/>
            <a:pathLst>
              <a:path w="73533" h="47586">
                <a:moveTo>
                  <a:pt x="0" y="47586"/>
                </a:moveTo>
                <a:lnTo>
                  <a:pt x="735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3651968" y="6753572"/>
            <a:ext cx="110883" cy="71716"/>
          </a:xfrm>
          <a:custGeom>
            <a:avLst/>
            <a:gdLst/>
            <a:ahLst/>
            <a:cxnLst/>
            <a:rect l="l" t="t" r="r" b="b"/>
            <a:pathLst>
              <a:path w="110883" h="71716">
                <a:moveTo>
                  <a:pt x="0" y="71716"/>
                </a:moveTo>
                <a:lnTo>
                  <a:pt x="1108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3651968" y="6753572"/>
            <a:ext cx="110883" cy="71716"/>
          </a:xfrm>
          <a:custGeom>
            <a:avLst/>
            <a:gdLst/>
            <a:ahLst/>
            <a:cxnLst/>
            <a:rect l="l" t="t" r="r" b="b"/>
            <a:pathLst>
              <a:path w="110883" h="71716">
                <a:moveTo>
                  <a:pt x="0" y="71716"/>
                </a:moveTo>
                <a:lnTo>
                  <a:pt x="1108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3647916" y="6696412"/>
            <a:ext cx="269532" cy="260482"/>
          </a:xfrm>
          <a:custGeom>
            <a:avLst/>
            <a:gdLst/>
            <a:ahLst/>
            <a:cxnLst/>
            <a:rect l="l" t="t" r="r" b="b"/>
            <a:pathLst>
              <a:path w="269532" h="260482">
                <a:moveTo>
                  <a:pt x="37020" y="257886"/>
                </a:moveTo>
                <a:lnTo>
                  <a:pt x="269532" y="107911"/>
                </a:lnTo>
                <a:lnTo>
                  <a:pt x="260083" y="0"/>
                </a:lnTo>
                <a:lnTo>
                  <a:pt x="34848" y="145580"/>
                </a:lnTo>
                <a:lnTo>
                  <a:pt x="28549" y="153626"/>
                </a:lnTo>
                <a:lnTo>
                  <a:pt x="21673" y="163615"/>
                </a:lnTo>
                <a:lnTo>
                  <a:pt x="14058" y="176538"/>
                </a:lnTo>
                <a:lnTo>
                  <a:pt x="7025" y="191599"/>
                </a:lnTo>
                <a:lnTo>
                  <a:pt x="1898" y="207999"/>
                </a:lnTo>
                <a:lnTo>
                  <a:pt x="0" y="224942"/>
                </a:lnTo>
                <a:lnTo>
                  <a:pt x="179" y="237360"/>
                </a:lnTo>
                <a:lnTo>
                  <a:pt x="1706" y="252315"/>
                </a:lnTo>
                <a:lnTo>
                  <a:pt x="6785" y="259324"/>
                </a:lnTo>
                <a:lnTo>
                  <a:pt x="17771" y="260482"/>
                </a:lnTo>
                <a:lnTo>
                  <a:pt x="37020" y="2578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3647916" y="6696412"/>
            <a:ext cx="269532" cy="260482"/>
          </a:xfrm>
          <a:custGeom>
            <a:avLst/>
            <a:gdLst/>
            <a:ahLst/>
            <a:cxnLst/>
            <a:rect l="l" t="t" r="r" b="b"/>
            <a:pathLst>
              <a:path w="269532" h="260482">
                <a:moveTo>
                  <a:pt x="37020" y="257886"/>
                </a:moveTo>
                <a:lnTo>
                  <a:pt x="17771" y="260482"/>
                </a:lnTo>
                <a:lnTo>
                  <a:pt x="6785" y="259324"/>
                </a:lnTo>
                <a:lnTo>
                  <a:pt x="1706" y="252315"/>
                </a:lnTo>
                <a:lnTo>
                  <a:pt x="179" y="237360"/>
                </a:lnTo>
                <a:lnTo>
                  <a:pt x="0" y="224942"/>
                </a:lnTo>
                <a:lnTo>
                  <a:pt x="1898" y="207999"/>
                </a:lnTo>
                <a:lnTo>
                  <a:pt x="7025" y="191599"/>
                </a:lnTo>
                <a:lnTo>
                  <a:pt x="14058" y="176538"/>
                </a:lnTo>
                <a:lnTo>
                  <a:pt x="21673" y="163615"/>
                </a:lnTo>
                <a:lnTo>
                  <a:pt x="28549" y="153626"/>
                </a:lnTo>
                <a:lnTo>
                  <a:pt x="34848" y="145580"/>
                </a:lnTo>
                <a:lnTo>
                  <a:pt x="260083" y="0"/>
                </a:lnTo>
                <a:lnTo>
                  <a:pt x="269532" y="107911"/>
                </a:lnTo>
                <a:lnTo>
                  <a:pt x="37020" y="2578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3661406" y="6819435"/>
            <a:ext cx="84658" cy="54698"/>
          </a:xfrm>
          <a:custGeom>
            <a:avLst/>
            <a:gdLst/>
            <a:ahLst/>
            <a:cxnLst/>
            <a:rect l="l" t="t" r="r" b="b"/>
            <a:pathLst>
              <a:path w="84658" h="54698">
                <a:moveTo>
                  <a:pt x="0" y="54698"/>
                </a:moveTo>
                <a:lnTo>
                  <a:pt x="846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3661406" y="6819435"/>
            <a:ext cx="84658" cy="54698"/>
          </a:xfrm>
          <a:custGeom>
            <a:avLst/>
            <a:gdLst/>
            <a:ahLst/>
            <a:cxnLst/>
            <a:rect l="l" t="t" r="r" b="b"/>
            <a:pathLst>
              <a:path w="84658" h="54698">
                <a:moveTo>
                  <a:pt x="0" y="54698"/>
                </a:moveTo>
                <a:lnTo>
                  <a:pt x="846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3649187" y="6858465"/>
            <a:ext cx="76047" cy="49123"/>
          </a:xfrm>
          <a:custGeom>
            <a:avLst/>
            <a:gdLst/>
            <a:ahLst/>
            <a:cxnLst/>
            <a:rect l="l" t="t" r="r" b="b"/>
            <a:pathLst>
              <a:path w="76047" h="49123">
                <a:moveTo>
                  <a:pt x="0" y="49123"/>
                </a:moveTo>
                <a:lnTo>
                  <a:pt x="760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3649187" y="6858465"/>
            <a:ext cx="76047" cy="49123"/>
          </a:xfrm>
          <a:custGeom>
            <a:avLst/>
            <a:gdLst/>
            <a:ahLst/>
            <a:cxnLst/>
            <a:rect l="l" t="t" r="r" b="b"/>
            <a:pathLst>
              <a:path w="76047" h="49123">
                <a:moveTo>
                  <a:pt x="0" y="49123"/>
                </a:moveTo>
                <a:lnTo>
                  <a:pt x="760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3653193" y="6867983"/>
            <a:ext cx="114630" cy="73977"/>
          </a:xfrm>
          <a:custGeom>
            <a:avLst/>
            <a:gdLst/>
            <a:ahLst/>
            <a:cxnLst/>
            <a:rect l="l" t="t" r="r" b="b"/>
            <a:pathLst>
              <a:path w="114630" h="73977">
                <a:moveTo>
                  <a:pt x="0" y="73977"/>
                </a:moveTo>
                <a:lnTo>
                  <a:pt x="1146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3653193" y="6867983"/>
            <a:ext cx="114630" cy="73977"/>
          </a:xfrm>
          <a:custGeom>
            <a:avLst/>
            <a:gdLst/>
            <a:ahLst/>
            <a:cxnLst/>
            <a:rect l="l" t="t" r="r" b="b"/>
            <a:pathLst>
              <a:path w="114630" h="73977">
                <a:moveTo>
                  <a:pt x="0" y="73977"/>
                </a:moveTo>
                <a:lnTo>
                  <a:pt x="1146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3648970" y="6807909"/>
            <a:ext cx="278269" cy="265377"/>
          </a:xfrm>
          <a:custGeom>
            <a:avLst/>
            <a:gdLst/>
            <a:ahLst/>
            <a:cxnLst/>
            <a:rect l="l" t="t" r="r" b="b"/>
            <a:pathLst>
              <a:path w="278269" h="265377">
                <a:moveTo>
                  <a:pt x="278269" y="107924"/>
                </a:moveTo>
                <a:lnTo>
                  <a:pt x="268795" y="0"/>
                </a:lnTo>
                <a:lnTo>
                  <a:pt x="36042" y="150126"/>
                </a:lnTo>
                <a:lnTo>
                  <a:pt x="29121" y="158853"/>
                </a:lnTo>
                <a:lnTo>
                  <a:pt x="22022" y="169046"/>
                </a:lnTo>
                <a:lnTo>
                  <a:pt x="14247" y="182071"/>
                </a:lnTo>
                <a:lnTo>
                  <a:pt x="7109" y="197135"/>
                </a:lnTo>
                <a:lnTo>
                  <a:pt x="1922" y="213447"/>
                </a:lnTo>
                <a:lnTo>
                  <a:pt x="306" y="227535"/>
                </a:lnTo>
                <a:lnTo>
                  <a:pt x="92432" y="227535"/>
                </a:lnTo>
                <a:lnTo>
                  <a:pt x="278269" y="1079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3648970" y="6807909"/>
            <a:ext cx="278269" cy="265377"/>
          </a:xfrm>
          <a:custGeom>
            <a:avLst/>
            <a:gdLst/>
            <a:ahLst/>
            <a:cxnLst/>
            <a:rect l="l" t="t" r="r" b="b"/>
            <a:pathLst>
              <a:path w="278269" h="265377">
                <a:moveTo>
                  <a:pt x="278269" y="107924"/>
                </a:moveTo>
                <a:lnTo>
                  <a:pt x="268795" y="0"/>
                </a:lnTo>
                <a:lnTo>
                  <a:pt x="36042" y="150126"/>
                </a:lnTo>
                <a:lnTo>
                  <a:pt x="29121" y="158853"/>
                </a:lnTo>
                <a:lnTo>
                  <a:pt x="22022" y="169046"/>
                </a:lnTo>
                <a:lnTo>
                  <a:pt x="14247" y="182071"/>
                </a:lnTo>
                <a:lnTo>
                  <a:pt x="7109" y="197135"/>
                </a:lnTo>
                <a:lnTo>
                  <a:pt x="1922" y="213447"/>
                </a:lnTo>
                <a:lnTo>
                  <a:pt x="306" y="227535"/>
                </a:lnTo>
              </a:path>
              <a:path w="278269" h="265377">
                <a:moveTo>
                  <a:pt x="92432" y="227535"/>
                </a:moveTo>
                <a:lnTo>
                  <a:pt x="278269" y="1079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3662928" y="6934226"/>
            <a:ext cx="87477" cy="56400"/>
          </a:xfrm>
          <a:custGeom>
            <a:avLst/>
            <a:gdLst/>
            <a:ahLst/>
            <a:cxnLst/>
            <a:rect l="l" t="t" r="r" b="b"/>
            <a:pathLst>
              <a:path w="87477" h="56400">
                <a:moveTo>
                  <a:pt x="0" y="56400"/>
                </a:moveTo>
                <a:lnTo>
                  <a:pt x="874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3662928" y="6934226"/>
            <a:ext cx="87477" cy="56400"/>
          </a:xfrm>
          <a:custGeom>
            <a:avLst/>
            <a:gdLst/>
            <a:ahLst/>
            <a:cxnLst/>
            <a:rect l="l" t="t" r="r" b="b"/>
            <a:pathLst>
              <a:path w="87477" h="56400">
                <a:moveTo>
                  <a:pt x="0" y="56400"/>
                </a:moveTo>
                <a:lnTo>
                  <a:pt x="874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3650291" y="6973694"/>
            <a:ext cx="78562" cy="50634"/>
          </a:xfrm>
          <a:custGeom>
            <a:avLst/>
            <a:gdLst/>
            <a:ahLst/>
            <a:cxnLst/>
            <a:rect l="l" t="t" r="r" b="b"/>
            <a:pathLst>
              <a:path w="78562" h="50634">
                <a:moveTo>
                  <a:pt x="0" y="50634"/>
                </a:moveTo>
                <a:lnTo>
                  <a:pt x="7856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3650291" y="6973694"/>
            <a:ext cx="78562" cy="50634"/>
          </a:xfrm>
          <a:custGeom>
            <a:avLst/>
            <a:gdLst/>
            <a:ahLst/>
            <a:cxnLst/>
            <a:rect l="l" t="t" r="r" b="b"/>
            <a:pathLst>
              <a:path w="78562" h="50634">
                <a:moveTo>
                  <a:pt x="0" y="50634"/>
                </a:moveTo>
                <a:lnTo>
                  <a:pt x="785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3654418" y="6982391"/>
            <a:ext cx="118376" cy="76238"/>
          </a:xfrm>
          <a:custGeom>
            <a:avLst/>
            <a:gdLst/>
            <a:ahLst/>
            <a:cxnLst/>
            <a:rect l="l" t="t" r="r" b="b"/>
            <a:pathLst>
              <a:path w="118376" h="76238">
                <a:moveTo>
                  <a:pt x="118376" y="0"/>
                </a:moveTo>
                <a:lnTo>
                  <a:pt x="36000" y="53052"/>
                </a:lnTo>
                <a:lnTo>
                  <a:pt x="36001" y="5305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3654418" y="6982391"/>
            <a:ext cx="118376" cy="76238"/>
          </a:xfrm>
          <a:custGeom>
            <a:avLst/>
            <a:gdLst/>
            <a:ahLst/>
            <a:cxnLst/>
            <a:rect l="l" t="t" r="r" b="b"/>
            <a:pathLst>
              <a:path w="118376" h="76238">
                <a:moveTo>
                  <a:pt x="118376" y="0"/>
                </a:moveTo>
                <a:lnTo>
                  <a:pt x="36000" y="53052"/>
                </a:lnTo>
              </a:path>
              <a:path w="118376" h="76238">
                <a:moveTo>
                  <a:pt x="36001" y="53052"/>
                </a:moveTo>
                <a:lnTo>
                  <a:pt x="1183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3650029" y="6919432"/>
            <a:ext cx="286981" cy="270234"/>
          </a:xfrm>
          <a:custGeom>
            <a:avLst/>
            <a:gdLst/>
            <a:ahLst/>
            <a:cxnLst/>
            <a:rect l="l" t="t" r="r" b="b"/>
            <a:pathLst>
              <a:path w="286981" h="270234">
                <a:moveTo>
                  <a:pt x="286981" y="107911"/>
                </a:moveTo>
                <a:lnTo>
                  <a:pt x="277520" y="0"/>
                </a:lnTo>
                <a:lnTo>
                  <a:pt x="97272" y="116011"/>
                </a:lnTo>
                <a:lnTo>
                  <a:pt x="274373" y="116011"/>
                </a:lnTo>
                <a:lnTo>
                  <a:pt x="286981" y="1079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3650029" y="6919432"/>
            <a:ext cx="286981" cy="270234"/>
          </a:xfrm>
          <a:custGeom>
            <a:avLst/>
            <a:gdLst/>
            <a:ahLst/>
            <a:cxnLst/>
            <a:rect l="l" t="t" r="r" b="b"/>
            <a:pathLst>
              <a:path w="286981" h="270234">
                <a:moveTo>
                  <a:pt x="286981" y="107911"/>
                </a:moveTo>
                <a:lnTo>
                  <a:pt x="277520" y="0"/>
                </a:lnTo>
                <a:lnTo>
                  <a:pt x="97272" y="116011"/>
                </a:lnTo>
              </a:path>
              <a:path w="286981" h="270234">
                <a:moveTo>
                  <a:pt x="274373" y="116011"/>
                </a:moveTo>
                <a:lnTo>
                  <a:pt x="286981" y="1079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3651099" y="7030936"/>
            <a:ext cx="295694" cy="275099"/>
          </a:xfrm>
          <a:custGeom>
            <a:avLst/>
            <a:gdLst/>
            <a:ahLst/>
            <a:cxnLst/>
            <a:rect l="l" t="t" r="r" b="b"/>
            <a:pathLst>
              <a:path w="295694" h="275099">
                <a:moveTo>
                  <a:pt x="286232" y="0"/>
                </a:moveTo>
                <a:lnTo>
                  <a:pt x="279214" y="4508"/>
                </a:lnTo>
                <a:lnTo>
                  <a:pt x="286627" y="4508"/>
                </a:lnTo>
                <a:lnTo>
                  <a:pt x="286232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3651099" y="7030936"/>
            <a:ext cx="295694" cy="275099"/>
          </a:xfrm>
          <a:custGeom>
            <a:avLst/>
            <a:gdLst/>
            <a:ahLst/>
            <a:cxnLst/>
            <a:rect l="l" t="t" r="r" b="b"/>
            <a:pathLst>
              <a:path w="295694" h="275099">
                <a:moveTo>
                  <a:pt x="286232" y="0"/>
                </a:moveTo>
                <a:lnTo>
                  <a:pt x="279214" y="4508"/>
                </a:lnTo>
              </a:path>
              <a:path w="295694" h="275099">
                <a:moveTo>
                  <a:pt x="286627" y="4508"/>
                </a:moveTo>
                <a:lnTo>
                  <a:pt x="2862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3711626" y="4801980"/>
            <a:ext cx="128562" cy="179514"/>
          </a:xfrm>
          <a:custGeom>
            <a:avLst/>
            <a:gdLst/>
            <a:ahLst/>
            <a:cxnLst/>
            <a:rect l="l" t="t" r="r" b="b"/>
            <a:pathLst>
              <a:path w="128562" h="179514">
                <a:moveTo>
                  <a:pt x="20345" y="179514"/>
                </a:moveTo>
                <a:lnTo>
                  <a:pt x="128562" y="104495"/>
                </a:lnTo>
                <a:lnTo>
                  <a:pt x="113436" y="0"/>
                </a:lnTo>
                <a:lnTo>
                  <a:pt x="12509" y="70624"/>
                </a:lnTo>
                <a:lnTo>
                  <a:pt x="6626" y="85485"/>
                </a:lnTo>
                <a:lnTo>
                  <a:pt x="2920" y="99337"/>
                </a:lnTo>
                <a:lnTo>
                  <a:pt x="297" y="116597"/>
                </a:lnTo>
                <a:lnTo>
                  <a:pt x="0" y="136512"/>
                </a:lnTo>
                <a:lnTo>
                  <a:pt x="1260" y="154799"/>
                </a:lnTo>
                <a:lnTo>
                  <a:pt x="3775" y="168873"/>
                </a:lnTo>
                <a:lnTo>
                  <a:pt x="9363" y="175475"/>
                </a:lnTo>
                <a:lnTo>
                  <a:pt x="20345" y="1795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3711626" y="4801980"/>
            <a:ext cx="128562" cy="179514"/>
          </a:xfrm>
          <a:custGeom>
            <a:avLst/>
            <a:gdLst/>
            <a:ahLst/>
            <a:cxnLst/>
            <a:rect l="l" t="t" r="r" b="b"/>
            <a:pathLst>
              <a:path w="128562" h="179514">
                <a:moveTo>
                  <a:pt x="20345" y="179514"/>
                </a:moveTo>
                <a:lnTo>
                  <a:pt x="9363" y="175475"/>
                </a:lnTo>
                <a:lnTo>
                  <a:pt x="3775" y="168873"/>
                </a:lnTo>
                <a:lnTo>
                  <a:pt x="1260" y="154799"/>
                </a:lnTo>
                <a:lnTo>
                  <a:pt x="0" y="136512"/>
                </a:lnTo>
                <a:lnTo>
                  <a:pt x="297" y="116597"/>
                </a:lnTo>
                <a:lnTo>
                  <a:pt x="2920" y="99337"/>
                </a:lnTo>
                <a:lnTo>
                  <a:pt x="6626" y="85485"/>
                </a:lnTo>
                <a:lnTo>
                  <a:pt x="10173" y="75789"/>
                </a:lnTo>
                <a:lnTo>
                  <a:pt x="113436" y="0"/>
                </a:lnTo>
                <a:lnTo>
                  <a:pt x="128562" y="104495"/>
                </a:lnTo>
                <a:lnTo>
                  <a:pt x="20345" y="1795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3715610" y="4870329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3715610" y="4870329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3711497" y="4901441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3711497" y="4901441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3715378" y="4923336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3715378" y="4923336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3718532" y="4909963"/>
            <a:ext cx="137287" cy="184061"/>
          </a:xfrm>
          <a:custGeom>
            <a:avLst/>
            <a:gdLst/>
            <a:ahLst/>
            <a:cxnLst/>
            <a:rect l="l" t="t" r="r" b="b"/>
            <a:pathLst>
              <a:path w="137287" h="184061">
                <a:moveTo>
                  <a:pt x="21526" y="184061"/>
                </a:moveTo>
                <a:lnTo>
                  <a:pt x="137286" y="104482"/>
                </a:lnTo>
                <a:lnTo>
                  <a:pt x="122161" y="0"/>
                </a:lnTo>
                <a:lnTo>
                  <a:pt x="13703" y="75171"/>
                </a:lnTo>
                <a:lnTo>
                  <a:pt x="10986" y="80888"/>
                </a:lnTo>
                <a:lnTo>
                  <a:pt x="7155" y="90846"/>
                </a:lnTo>
                <a:lnTo>
                  <a:pt x="3195" y="104828"/>
                </a:lnTo>
                <a:lnTo>
                  <a:pt x="384" y="122059"/>
                </a:lnTo>
                <a:lnTo>
                  <a:pt x="0" y="141770"/>
                </a:lnTo>
                <a:lnTo>
                  <a:pt x="1250" y="159900"/>
                </a:lnTo>
                <a:lnTo>
                  <a:pt x="3866" y="174002"/>
                </a:lnTo>
                <a:lnTo>
                  <a:pt x="9800" y="180435"/>
                </a:lnTo>
                <a:lnTo>
                  <a:pt x="21526" y="1840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3718532" y="4909963"/>
            <a:ext cx="137287" cy="184061"/>
          </a:xfrm>
          <a:custGeom>
            <a:avLst/>
            <a:gdLst/>
            <a:ahLst/>
            <a:cxnLst/>
            <a:rect l="l" t="t" r="r" b="b"/>
            <a:pathLst>
              <a:path w="137287" h="184061">
                <a:moveTo>
                  <a:pt x="21526" y="184061"/>
                </a:moveTo>
                <a:lnTo>
                  <a:pt x="9800" y="180435"/>
                </a:lnTo>
                <a:lnTo>
                  <a:pt x="3866" y="174002"/>
                </a:lnTo>
                <a:lnTo>
                  <a:pt x="1250" y="159900"/>
                </a:lnTo>
                <a:lnTo>
                  <a:pt x="0" y="141770"/>
                </a:lnTo>
                <a:lnTo>
                  <a:pt x="384" y="122059"/>
                </a:lnTo>
                <a:lnTo>
                  <a:pt x="3195" y="104828"/>
                </a:lnTo>
                <a:lnTo>
                  <a:pt x="7155" y="90846"/>
                </a:lnTo>
                <a:lnTo>
                  <a:pt x="10986" y="80888"/>
                </a:lnTo>
                <a:lnTo>
                  <a:pt x="13703" y="75171"/>
                </a:lnTo>
                <a:lnTo>
                  <a:pt x="122161" y="0"/>
                </a:lnTo>
                <a:lnTo>
                  <a:pt x="137286" y="104482"/>
                </a:lnTo>
                <a:lnTo>
                  <a:pt x="21526" y="1840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3722985" y="4981600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3722985" y="4981600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3718448" y="5013143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3718448" y="5013143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3722449" y="5034217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3722449" y="5034217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3725442" y="5017938"/>
            <a:ext cx="145986" cy="188607"/>
          </a:xfrm>
          <a:custGeom>
            <a:avLst/>
            <a:gdLst/>
            <a:ahLst/>
            <a:cxnLst/>
            <a:rect l="l" t="t" r="r" b="b"/>
            <a:pathLst>
              <a:path w="145986" h="188607">
                <a:moveTo>
                  <a:pt x="22707" y="188607"/>
                </a:moveTo>
                <a:lnTo>
                  <a:pt x="145986" y="104495"/>
                </a:lnTo>
                <a:lnTo>
                  <a:pt x="130873" y="0"/>
                </a:lnTo>
                <a:lnTo>
                  <a:pt x="14884" y="79730"/>
                </a:lnTo>
                <a:lnTo>
                  <a:pt x="11753" y="86023"/>
                </a:lnTo>
                <a:lnTo>
                  <a:pt x="7643" y="96231"/>
                </a:lnTo>
                <a:lnTo>
                  <a:pt x="3441" y="110327"/>
                </a:lnTo>
                <a:lnTo>
                  <a:pt x="456" y="127522"/>
                </a:lnTo>
                <a:lnTo>
                  <a:pt x="0" y="147027"/>
                </a:lnTo>
                <a:lnTo>
                  <a:pt x="1250" y="165062"/>
                </a:lnTo>
                <a:lnTo>
                  <a:pt x="3972" y="179167"/>
                </a:lnTo>
                <a:lnTo>
                  <a:pt x="10249" y="185414"/>
                </a:lnTo>
                <a:lnTo>
                  <a:pt x="22707" y="1886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3725442" y="5017938"/>
            <a:ext cx="145986" cy="188607"/>
          </a:xfrm>
          <a:custGeom>
            <a:avLst/>
            <a:gdLst/>
            <a:ahLst/>
            <a:cxnLst/>
            <a:rect l="l" t="t" r="r" b="b"/>
            <a:pathLst>
              <a:path w="145986" h="188607">
                <a:moveTo>
                  <a:pt x="22707" y="188607"/>
                </a:moveTo>
                <a:lnTo>
                  <a:pt x="10249" y="185414"/>
                </a:lnTo>
                <a:lnTo>
                  <a:pt x="3972" y="179167"/>
                </a:lnTo>
                <a:lnTo>
                  <a:pt x="1250" y="165062"/>
                </a:lnTo>
                <a:lnTo>
                  <a:pt x="0" y="147027"/>
                </a:lnTo>
                <a:lnTo>
                  <a:pt x="456" y="127522"/>
                </a:lnTo>
                <a:lnTo>
                  <a:pt x="3441" y="110327"/>
                </a:lnTo>
                <a:lnTo>
                  <a:pt x="7643" y="96231"/>
                </a:lnTo>
                <a:lnTo>
                  <a:pt x="11753" y="86023"/>
                </a:lnTo>
                <a:lnTo>
                  <a:pt x="14884" y="79730"/>
                </a:lnTo>
                <a:lnTo>
                  <a:pt x="130873" y="0"/>
                </a:lnTo>
                <a:lnTo>
                  <a:pt x="145986" y="104495"/>
                </a:lnTo>
                <a:lnTo>
                  <a:pt x="22707" y="1886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3730350" y="5092855"/>
            <a:ext cx="43802" cy="30073"/>
          </a:xfrm>
          <a:custGeom>
            <a:avLst/>
            <a:gdLst/>
            <a:ahLst/>
            <a:cxnLst/>
            <a:rect l="l" t="t" r="r" b="b"/>
            <a:pathLst>
              <a:path w="43802" h="30073">
                <a:moveTo>
                  <a:pt x="0" y="30073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3730350" y="5092855"/>
            <a:ext cx="43802" cy="30073"/>
          </a:xfrm>
          <a:custGeom>
            <a:avLst/>
            <a:gdLst/>
            <a:ahLst/>
            <a:cxnLst/>
            <a:rect l="l" t="t" r="r" b="b"/>
            <a:pathLst>
              <a:path w="43802" h="30073">
                <a:moveTo>
                  <a:pt x="0" y="30073"/>
                </a:moveTo>
                <a:lnTo>
                  <a:pt x="438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3725400" y="5124836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0" y="27152"/>
                </a:moveTo>
                <a:lnTo>
                  <a:pt x="3963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3725400" y="5124836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0" y="27152"/>
                </a:moveTo>
                <a:lnTo>
                  <a:pt x="396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3729527" y="5145092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3729527" y="5145092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3732354" y="5125925"/>
            <a:ext cx="154711" cy="193141"/>
          </a:xfrm>
          <a:custGeom>
            <a:avLst/>
            <a:gdLst/>
            <a:ahLst/>
            <a:cxnLst/>
            <a:rect l="l" t="t" r="r" b="b"/>
            <a:pathLst>
              <a:path w="154711" h="193141">
                <a:moveTo>
                  <a:pt x="23888" y="193141"/>
                </a:moveTo>
                <a:lnTo>
                  <a:pt x="154711" y="104482"/>
                </a:lnTo>
                <a:lnTo>
                  <a:pt x="139598" y="0"/>
                </a:lnTo>
                <a:lnTo>
                  <a:pt x="16065" y="84264"/>
                </a:lnTo>
                <a:lnTo>
                  <a:pt x="12488" y="91172"/>
                </a:lnTo>
                <a:lnTo>
                  <a:pt x="8107" y="101625"/>
                </a:lnTo>
                <a:lnTo>
                  <a:pt x="3675" y="115832"/>
                </a:lnTo>
                <a:lnTo>
                  <a:pt x="528" y="132987"/>
                </a:lnTo>
                <a:lnTo>
                  <a:pt x="0" y="152285"/>
                </a:lnTo>
                <a:lnTo>
                  <a:pt x="1253" y="170253"/>
                </a:lnTo>
                <a:lnTo>
                  <a:pt x="4081" y="184334"/>
                </a:lnTo>
                <a:lnTo>
                  <a:pt x="10702" y="190384"/>
                </a:lnTo>
                <a:lnTo>
                  <a:pt x="23888" y="1931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3732354" y="5125925"/>
            <a:ext cx="154711" cy="193141"/>
          </a:xfrm>
          <a:custGeom>
            <a:avLst/>
            <a:gdLst/>
            <a:ahLst/>
            <a:cxnLst/>
            <a:rect l="l" t="t" r="r" b="b"/>
            <a:pathLst>
              <a:path w="154711" h="193141">
                <a:moveTo>
                  <a:pt x="23888" y="193141"/>
                </a:moveTo>
                <a:lnTo>
                  <a:pt x="10702" y="190384"/>
                </a:lnTo>
                <a:lnTo>
                  <a:pt x="4081" y="184334"/>
                </a:lnTo>
                <a:lnTo>
                  <a:pt x="1253" y="170253"/>
                </a:lnTo>
                <a:lnTo>
                  <a:pt x="0" y="152285"/>
                </a:lnTo>
                <a:lnTo>
                  <a:pt x="528" y="132987"/>
                </a:lnTo>
                <a:lnTo>
                  <a:pt x="3675" y="115832"/>
                </a:lnTo>
                <a:lnTo>
                  <a:pt x="8107" y="101625"/>
                </a:lnTo>
                <a:lnTo>
                  <a:pt x="12488" y="91172"/>
                </a:lnTo>
                <a:lnTo>
                  <a:pt x="15486" y="85277"/>
                </a:lnTo>
                <a:lnTo>
                  <a:pt x="139598" y="0"/>
                </a:lnTo>
                <a:lnTo>
                  <a:pt x="154711" y="104482"/>
                </a:lnTo>
                <a:lnTo>
                  <a:pt x="23888" y="1931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3737718" y="5204119"/>
            <a:ext cx="46634" cy="31775"/>
          </a:xfrm>
          <a:custGeom>
            <a:avLst/>
            <a:gdLst/>
            <a:ahLst/>
            <a:cxnLst/>
            <a:rect l="l" t="t" r="r" b="b"/>
            <a:pathLst>
              <a:path w="46634" h="31775">
                <a:moveTo>
                  <a:pt x="0" y="31775"/>
                </a:moveTo>
                <a:lnTo>
                  <a:pt x="46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3737718" y="5204119"/>
            <a:ext cx="46634" cy="31775"/>
          </a:xfrm>
          <a:custGeom>
            <a:avLst/>
            <a:gdLst/>
            <a:ahLst/>
            <a:cxnLst/>
            <a:rect l="l" t="t" r="r" b="b"/>
            <a:pathLst>
              <a:path w="46634" h="31775">
                <a:moveTo>
                  <a:pt x="0" y="31775"/>
                </a:moveTo>
                <a:lnTo>
                  <a:pt x="466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3732359" y="5236531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3732359" y="5236531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3736600" y="5255972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3736600" y="5255972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3739266" y="5233907"/>
            <a:ext cx="163423" cy="197688"/>
          </a:xfrm>
          <a:custGeom>
            <a:avLst/>
            <a:gdLst/>
            <a:ahLst/>
            <a:cxnLst/>
            <a:rect l="l" t="t" r="r" b="b"/>
            <a:pathLst>
              <a:path w="163423" h="197688">
                <a:moveTo>
                  <a:pt x="25069" y="197688"/>
                </a:moveTo>
                <a:lnTo>
                  <a:pt x="163423" y="104482"/>
                </a:lnTo>
                <a:lnTo>
                  <a:pt x="148297" y="0"/>
                </a:lnTo>
                <a:lnTo>
                  <a:pt x="17233" y="88798"/>
                </a:lnTo>
                <a:lnTo>
                  <a:pt x="13179" y="96347"/>
                </a:lnTo>
                <a:lnTo>
                  <a:pt x="8535" y="107036"/>
                </a:lnTo>
                <a:lnTo>
                  <a:pt x="3887" y="121343"/>
                </a:lnTo>
                <a:lnTo>
                  <a:pt x="590" y="138452"/>
                </a:lnTo>
                <a:lnTo>
                  <a:pt x="0" y="157543"/>
                </a:lnTo>
                <a:lnTo>
                  <a:pt x="1256" y="175502"/>
                </a:lnTo>
                <a:lnTo>
                  <a:pt x="4189" y="189512"/>
                </a:lnTo>
                <a:lnTo>
                  <a:pt x="11158" y="195356"/>
                </a:lnTo>
                <a:lnTo>
                  <a:pt x="25069" y="1976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3739266" y="5233907"/>
            <a:ext cx="163423" cy="197688"/>
          </a:xfrm>
          <a:custGeom>
            <a:avLst/>
            <a:gdLst/>
            <a:ahLst/>
            <a:cxnLst/>
            <a:rect l="l" t="t" r="r" b="b"/>
            <a:pathLst>
              <a:path w="163423" h="197688">
                <a:moveTo>
                  <a:pt x="25069" y="197688"/>
                </a:moveTo>
                <a:lnTo>
                  <a:pt x="11158" y="195356"/>
                </a:lnTo>
                <a:lnTo>
                  <a:pt x="4189" y="189512"/>
                </a:lnTo>
                <a:lnTo>
                  <a:pt x="1256" y="175502"/>
                </a:lnTo>
                <a:lnTo>
                  <a:pt x="0" y="157543"/>
                </a:lnTo>
                <a:lnTo>
                  <a:pt x="590" y="138452"/>
                </a:lnTo>
                <a:lnTo>
                  <a:pt x="3887" y="121343"/>
                </a:lnTo>
                <a:lnTo>
                  <a:pt x="8535" y="107036"/>
                </a:lnTo>
                <a:lnTo>
                  <a:pt x="13179" y="96347"/>
                </a:lnTo>
                <a:lnTo>
                  <a:pt x="16466" y="90096"/>
                </a:lnTo>
                <a:lnTo>
                  <a:pt x="148297" y="0"/>
                </a:lnTo>
                <a:lnTo>
                  <a:pt x="163423" y="104482"/>
                </a:lnTo>
                <a:lnTo>
                  <a:pt x="25069" y="1976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3745086" y="5315382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0" y="33477"/>
                </a:moveTo>
                <a:lnTo>
                  <a:pt x="494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3745086" y="5315382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0" y="33477"/>
                </a:moveTo>
                <a:lnTo>
                  <a:pt x="494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3739311" y="5348224"/>
            <a:ext cx="44653" cy="30187"/>
          </a:xfrm>
          <a:custGeom>
            <a:avLst/>
            <a:gdLst/>
            <a:ahLst/>
            <a:cxnLst/>
            <a:rect l="l" t="t" r="r" b="b"/>
            <a:pathLst>
              <a:path w="44653" h="30187">
                <a:moveTo>
                  <a:pt x="0" y="30187"/>
                </a:moveTo>
                <a:lnTo>
                  <a:pt x="446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3739311" y="5348224"/>
            <a:ext cx="44653" cy="30187"/>
          </a:xfrm>
          <a:custGeom>
            <a:avLst/>
            <a:gdLst/>
            <a:ahLst/>
            <a:cxnLst/>
            <a:rect l="l" t="t" r="r" b="b"/>
            <a:pathLst>
              <a:path w="44653" h="30187">
                <a:moveTo>
                  <a:pt x="0" y="30187"/>
                </a:moveTo>
                <a:lnTo>
                  <a:pt x="446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3743678" y="5366858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19"/>
                </a:moveTo>
                <a:lnTo>
                  <a:pt x="677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3743678" y="5366858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19"/>
                </a:moveTo>
                <a:lnTo>
                  <a:pt x="677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3746163" y="5341881"/>
            <a:ext cx="172148" cy="202234"/>
          </a:xfrm>
          <a:custGeom>
            <a:avLst/>
            <a:gdLst/>
            <a:ahLst/>
            <a:cxnLst/>
            <a:rect l="l" t="t" r="r" b="b"/>
            <a:pathLst>
              <a:path w="172148" h="202234">
                <a:moveTo>
                  <a:pt x="26263" y="202234"/>
                </a:moveTo>
                <a:lnTo>
                  <a:pt x="172148" y="104495"/>
                </a:lnTo>
                <a:lnTo>
                  <a:pt x="157035" y="0"/>
                </a:lnTo>
                <a:lnTo>
                  <a:pt x="18427" y="93344"/>
                </a:lnTo>
                <a:lnTo>
                  <a:pt x="13869" y="101548"/>
                </a:lnTo>
                <a:lnTo>
                  <a:pt x="8966" y="112456"/>
                </a:lnTo>
                <a:lnTo>
                  <a:pt x="4105" y="126853"/>
                </a:lnTo>
                <a:lnTo>
                  <a:pt x="659" y="143911"/>
                </a:lnTo>
                <a:lnTo>
                  <a:pt x="0" y="162801"/>
                </a:lnTo>
                <a:lnTo>
                  <a:pt x="1277" y="180816"/>
                </a:lnTo>
                <a:lnTo>
                  <a:pt x="4327" y="194718"/>
                </a:lnTo>
                <a:lnTo>
                  <a:pt x="11644" y="200339"/>
                </a:lnTo>
                <a:lnTo>
                  <a:pt x="26263" y="2022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3746163" y="5341881"/>
            <a:ext cx="172148" cy="202234"/>
          </a:xfrm>
          <a:custGeom>
            <a:avLst/>
            <a:gdLst/>
            <a:ahLst/>
            <a:cxnLst/>
            <a:rect l="l" t="t" r="r" b="b"/>
            <a:pathLst>
              <a:path w="172148" h="202234">
                <a:moveTo>
                  <a:pt x="26263" y="202234"/>
                </a:moveTo>
                <a:lnTo>
                  <a:pt x="11644" y="200339"/>
                </a:lnTo>
                <a:lnTo>
                  <a:pt x="4327" y="194718"/>
                </a:lnTo>
                <a:lnTo>
                  <a:pt x="1277" y="180816"/>
                </a:lnTo>
                <a:lnTo>
                  <a:pt x="0" y="162801"/>
                </a:lnTo>
                <a:lnTo>
                  <a:pt x="659" y="143911"/>
                </a:lnTo>
                <a:lnTo>
                  <a:pt x="4105" y="126853"/>
                </a:lnTo>
                <a:lnTo>
                  <a:pt x="8966" y="112456"/>
                </a:lnTo>
                <a:lnTo>
                  <a:pt x="13869" y="101548"/>
                </a:lnTo>
                <a:lnTo>
                  <a:pt x="17444" y="94956"/>
                </a:lnTo>
                <a:lnTo>
                  <a:pt x="157035" y="0"/>
                </a:lnTo>
                <a:lnTo>
                  <a:pt x="172148" y="104495"/>
                </a:lnTo>
                <a:lnTo>
                  <a:pt x="26263" y="2022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3752460" y="5426632"/>
            <a:ext cx="52260" cy="35179"/>
          </a:xfrm>
          <a:custGeom>
            <a:avLst/>
            <a:gdLst/>
            <a:ahLst/>
            <a:cxnLst/>
            <a:rect l="l" t="t" r="r" b="b"/>
            <a:pathLst>
              <a:path w="52260" h="35178">
                <a:moveTo>
                  <a:pt x="0" y="35179"/>
                </a:moveTo>
                <a:lnTo>
                  <a:pt x="522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3752460" y="5426632"/>
            <a:ext cx="52260" cy="35179"/>
          </a:xfrm>
          <a:custGeom>
            <a:avLst/>
            <a:gdLst/>
            <a:ahLst/>
            <a:cxnLst/>
            <a:rect l="l" t="t" r="r" b="b"/>
            <a:pathLst>
              <a:path w="52260" h="35178">
                <a:moveTo>
                  <a:pt x="0" y="35179"/>
                </a:moveTo>
                <a:lnTo>
                  <a:pt x="522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3746261" y="5459920"/>
            <a:ext cx="47180" cy="31711"/>
          </a:xfrm>
          <a:custGeom>
            <a:avLst/>
            <a:gdLst/>
            <a:ahLst/>
            <a:cxnLst/>
            <a:rect l="l" t="t" r="r" b="b"/>
            <a:pathLst>
              <a:path w="47180" h="31711">
                <a:moveTo>
                  <a:pt x="0" y="31711"/>
                </a:moveTo>
                <a:lnTo>
                  <a:pt x="471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3746261" y="5459920"/>
            <a:ext cx="47180" cy="31711"/>
          </a:xfrm>
          <a:custGeom>
            <a:avLst/>
            <a:gdLst/>
            <a:ahLst/>
            <a:cxnLst/>
            <a:rect l="l" t="t" r="r" b="b"/>
            <a:pathLst>
              <a:path w="47180" h="31711">
                <a:moveTo>
                  <a:pt x="0" y="31711"/>
                </a:moveTo>
                <a:lnTo>
                  <a:pt x="471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3750749" y="5477739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3750749" y="5477739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3753075" y="5449869"/>
            <a:ext cx="180860" cy="206768"/>
          </a:xfrm>
          <a:custGeom>
            <a:avLst/>
            <a:gdLst/>
            <a:ahLst/>
            <a:cxnLst/>
            <a:rect l="l" t="t" r="r" b="b"/>
            <a:pathLst>
              <a:path w="180860" h="206768">
                <a:moveTo>
                  <a:pt x="27444" y="206768"/>
                </a:moveTo>
                <a:lnTo>
                  <a:pt x="180860" y="104482"/>
                </a:lnTo>
                <a:lnTo>
                  <a:pt x="165747" y="0"/>
                </a:lnTo>
                <a:lnTo>
                  <a:pt x="19608" y="97891"/>
                </a:lnTo>
                <a:lnTo>
                  <a:pt x="14520" y="106764"/>
                </a:lnTo>
                <a:lnTo>
                  <a:pt x="9366" y="117879"/>
                </a:lnTo>
                <a:lnTo>
                  <a:pt x="4304" y="132355"/>
                </a:lnTo>
                <a:lnTo>
                  <a:pt x="720" y="149356"/>
                </a:lnTo>
                <a:lnTo>
                  <a:pt x="0" y="168046"/>
                </a:lnTo>
                <a:lnTo>
                  <a:pt x="1296" y="186164"/>
                </a:lnTo>
                <a:lnTo>
                  <a:pt x="4462" y="199933"/>
                </a:lnTo>
                <a:lnTo>
                  <a:pt x="12126" y="205317"/>
                </a:lnTo>
                <a:lnTo>
                  <a:pt x="27444" y="2067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3753075" y="5449869"/>
            <a:ext cx="180860" cy="206768"/>
          </a:xfrm>
          <a:custGeom>
            <a:avLst/>
            <a:gdLst/>
            <a:ahLst/>
            <a:cxnLst/>
            <a:rect l="l" t="t" r="r" b="b"/>
            <a:pathLst>
              <a:path w="180860" h="206768">
                <a:moveTo>
                  <a:pt x="27444" y="206768"/>
                </a:moveTo>
                <a:lnTo>
                  <a:pt x="12126" y="205317"/>
                </a:lnTo>
                <a:lnTo>
                  <a:pt x="4462" y="199933"/>
                </a:lnTo>
                <a:lnTo>
                  <a:pt x="1296" y="186164"/>
                </a:lnTo>
                <a:lnTo>
                  <a:pt x="0" y="168046"/>
                </a:lnTo>
                <a:lnTo>
                  <a:pt x="720" y="149356"/>
                </a:lnTo>
                <a:lnTo>
                  <a:pt x="4304" y="132355"/>
                </a:lnTo>
                <a:lnTo>
                  <a:pt x="9366" y="117879"/>
                </a:lnTo>
                <a:lnTo>
                  <a:pt x="14520" y="106764"/>
                </a:lnTo>
                <a:lnTo>
                  <a:pt x="18380" y="99846"/>
                </a:lnTo>
                <a:lnTo>
                  <a:pt x="165747" y="0"/>
                </a:lnTo>
                <a:lnTo>
                  <a:pt x="180860" y="104482"/>
                </a:lnTo>
                <a:lnTo>
                  <a:pt x="27444" y="2067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3759828" y="5537901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3759828" y="5537901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3753214" y="5571606"/>
            <a:ext cx="49695" cy="33223"/>
          </a:xfrm>
          <a:custGeom>
            <a:avLst/>
            <a:gdLst/>
            <a:ahLst/>
            <a:cxnLst/>
            <a:rect l="l" t="t" r="r" b="b"/>
            <a:pathLst>
              <a:path w="49695" h="33223">
                <a:moveTo>
                  <a:pt x="0" y="33223"/>
                </a:moveTo>
                <a:lnTo>
                  <a:pt x="496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3753214" y="5571606"/>
            <a:ext cx="49695" cy="33223"/>
          </a:xfrm>
          <a:custGeom>
            <a:avLst/>
            <a:gdLst/>
            <a:ahLst/>
            <a:cxnLst/>
            <a:rect l="l" t="t" r="r" b="b"/>
            <a:pathLst>
              <a:path w="49695" h="33223">
                <a:moveTo>
                  <a:pt x="0" y="33223"/>
                </a:moveTo>
                <a:lnTo>
                  <a:pt x="496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3757819" y="5588620"/>
            <a:ext cx="75272" cy="50241"/>
          </a:xfrm>
          <a:custGeom>
            <a:avLst/>
            <a:gdLst/>
            <a:ahLst/>
            <a:cxnLst/>
            <a:rect l="l" t="t" r="r" b="b"/>
            <a:pathLst>
              <a:path w="75272" h="50241">
                <a:moveTo>
                  <a:pt x="0" y="50241"/>
                </a:moveTo>
                <a:lnTo>
                  <a:pt x="752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3757819" y="5588620"/>
            <a:ext cx="75272" cy="50241"/>
          </a:xfrm>
          <a:custGeom>
            <a:avLst/>
            <a:gdLst/>
            <a:ahLst/>
            <a:cxnLst/>
            <a:rect l="l" t="t" r="r" b="b"/>
            <a:pathLst>
              <a:path w="75272" h="50241">
                <a:moveTo>
                  <a:pt x="0" y="50241"/>
                </a:moveTo>
                <a:lnTo>
                  <a:pt x="752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3759987" y="5557838"/>
            <a:ext cx="189585" cy="211328"/>
          </a:xfrm>
          <a:custGeom>
            <a:avLst/>
            <a:gdLst/>
            <a:ahLst/>
            <a:cxnLst/>
            <a:rect l="l" t="t" r="r" b="b"/>
            <a:pathLst>
              <a:path w="189585" h="211327">
                <a:moveTo>
                  <a:pt x="28625" y="211327"/>
                </a:moveTo>
                <a:lnTo>
                  <a:pt x="189585" y="104495"/>
                </a:lnTo>
                <a:lnTo>
                  <a:pt x="174459" y="0"/>
                </a:lnTo>
                <a:lnTo>
                  <a:pt x="20789" y="102438"/>
                </a:lnTo>
                <a:lnTo>
                  <a:pt x="15130" y="112024"/>
                </a:lnTo>
                <a:lnTo>
                  <a:pt x="9732" y="123342"/>
                </a:lnTo>
                <a:lnTo>
                  <a:pt x="4480" y="137892"/>
                </a:lnTo>
                <a:lnTo>
                  <a:pt x="771" y="154830"/>
                </a:lnTo>
                <a:lnTo>
                  <a:pt x="0" y="173316"/>
                </a:lnTo>
                <a:lnTo>
                  <a:pt x="1321" y="191579"/>
                </a:lnTo>
                <a:lnTo>
                  <a:pt x="4607" y="205177"/>
                </a:lnTo>
                <a:lnTo>
                  <a:pt x="12620" y="210314"/>
                </a:lnTo>
                <a:lnTo>
                  <a:pt x="28625" y="2113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3759987" y="5557838"/>
            <a:ext cx="189585" cy="211328"/>
          </a:xfrm>
          <a:custGeom>
            <a:avLst/>
            <a:gdLst/>
            <a:ahLst/>
            <a:cxnLst/>
            <a:rect l="l" t="t" r="r" b="b"/>
            <a:pathLst>
              <a:path w="189585" h="211327">
                <a:moveTo>
                  <a:pt x="28625" y="211327"/>
                </a:moveTo>
                <a:lnTo>
                  <a:pt x="12620" y="210314"/>
                </a:lnTo>
                <a:lnTo>
                  <a:pt x="4607" y="205177"/>
                </a:lnTo>
                <a:lnTo>
                  <a:pt x="1321" y="191579"/>
                </a:lnTo>
                <a:lnTo>
                  <a:pt x="0" y="173316"/>
                </a:lnTo>
                <a:lnTo>
                  <a:pt x="771" y="154830"/>
                </a:lnTo>
                <a:lnTo>
                  <a:pt x="4480" y="137892"/>
                </a:lnTo>
                <a:lnTo>
                  <a:pt x="9732" y="123342"/>
                </a:lnTo>
                <a:lnTo>
                  <a:pt x="15130" y="112024"/>
                </a:lnTo>
                <a:lnTo>
                  <a:pt x="19277" y="104780"/>
                </a:lnTo>
                <a:lnTo>
                  <a:pt x="174459" y="0"/>
                </a:lnTo>
                <a:lnTo>
                  <a:pt x="189585" y="104495"/>
                </a:lnTo>
                <a:lnTo>
                  <a:pt x="28625" y="2113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3767195" y="5649170"/>
            <a:ext cx="57899" cy="38557"/>
          </a:xfrm>
          <a:custGeom>
            <a:avLst/>
            <a:gdLst/>
            <a:ahLst/>
            <a:cxnLst/>
            <a:rect l="l" t="t" r="r" b="b"/>
            <a:pathLst>
              <a:path w="57899" h="38557">
                <a:moveTo>
                  <a:pt x="0" y="38557"/>
                </a:moveTo>
                <a:lnTo>
                  <a:pt x="578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3767195" y="5649170"/>
            <a:ext cx="57899" cy="38557"/>
          </a:xfrm>
          <a:custGeom>
            <a:avLst/>
            <a:gdLst/>
            <a:ahLst/>
            <a:cxnLst/>
            <a:rect l="l" t="t" r="r" b="b"/>
            <a:pathLst>
              <a:path w="57899" h="38557">
                <a:moveTo>
                  <a:pt x="0" y="38557"/>
                </a:moveTo>
                <a:lnTo>
                  <a:pt x="578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3760166" y="5683305"/>
            <a:ext cx="52209" cy="34734"/>
          </a:xfrm>
          <a:custGeom>
            <a:avLst/>
            <a:gdLst/>
            <a:ahLst/>
            <a:cxnLst/>
            <a:rect l="l" t="t" r="r" b="b"/>
            <a:pathLst>
              <a:path w="52209" h="34734">
                <a:moveTo>
                  <a:pt x="0" y="34734"/>
                </a:moveTo>
                <a:lnTo>
                  <a:pt x="522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3760166" y="5683305"/>
            <a:ext cx="52209" cy="34734"/>
          </a:xfrm>
          <a:custGeom>
            <a:avLst/>
            <a:gdLst/>
            <a:ahLst/>
            <a:cxnLst/>
            <a:rect l="l" t="t" r="r" b="b"/>
            <a:pathLst>
              <a:path w="52209" h="34734">
                <a:moveTo>
                  <a:pt x="0" y="34734"/>
                </a:moveTo>
                <a:lnTo>
                  <a:pt x="522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3764892" y="5699487"/>
            <a:ext cx="79019" cy="52501"/>
          </a:xfrm>
          <a:custGeom>
            <a:avLst/>
            <a:gdLst/>
            <a:ahLst/>
            <a:cxnLst/>
            <a:rect l="l" t="t" r="r" b="b"/>
            <a:pathLst>
              <a:path w="79019" h="52501">
                <a:moveTo>
                  <a:pt x="0" y="52501"/>
                </a:moveTo>
                <a:lnTo>
                  <a:pt x="790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3764892" y="5699487"/>
            <a:ext cx="79019" cy="52501"/>
          </a:xfrm>
          <a:custGeom>
            <a:avLst/>
            <a:gdLst/>
            <a:ahLst/>
            <a:cxnLst/>
            <a:rect l="l" t="t" r="r" b="b"/>
            <a:pathLst>
              <a:path w="79019" h="52501">
                <a:moveTo>
                  <a:pt x="0" y="52501"/>
                </a:moveTo>
                <a:lnTo>
                  <a:pt x="79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3766892" y="5665827"/>
            <a:ext cx="198297" cy="215861"/>
          </a:xfrm>
          <a:custGeom>
            <a:avLst/>
            <a:gdLst/>
            <a:ahLst/>
            <a:cxnLst/>
            <a:rect l="l" t="t" r="r" b="b"/>
            <a:pathLst>
              <a:path w="198297" h="215861">
                <a:moveTo>
                  <a:pt x="29806" y="215861"/>
                </a:moveTo>
                <a:lnTo>
                  <a:pt x="198297" y="104495"/>
                </a:lnTo>
                <a:lnTo>
                  <a:pt x="183184" y="0"/>
                </a:lnTo>
                <a:lnTo>
                  <a:pt x="21983" y="106972"/>
                </a:lnTo>
                <a:lnTo>
                  <a:pt x="15726" y="117290"/>
                </a:lnTo>
                <a:lnTo>
                  <a:pt x="10093" y="128800"/>
                </a:lnTo>
                <a:lnTo>
                  <a:pt x="4660" y="143416"/>
                </a:lnTo>
                <a:lnTo>
                  <a:pt x="828" y="160293"/>
                </a:lnTo>
                <a:lnTo>
                  <a:pt x="0" y="178587"/>
                </a:lnTo>
                <a:lnTo>
                  <a:pt x="1392" y="197402"/>
                </a:lnTo>
                <a:lnTo>
                  <a:pt x="4834" y="210522"/>
                </a:lnTo>
                <a:lnTo>
                  <a:pt x="13205" y="215300"/>
                </a:lnTo>
                <a:lnTo>
                  <a:pt x="29806" y="2158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3766892" y="5665827"/>
            <a:ext cx="198297" cy="215861"/>
          </a:xfrm>
          <a:custGeom>
            <a:avLst/>
            <a:gdLst/>
            <a:ahLst/>
            <a:cxnLst/>
            <a:rect l="l" t="t" r="r" b="b"/>
            <a:pathLst>
              <a:path w="198297" h="215861">
                <a:moveTo>
                  <a:pt x="29806" y="215861"/>
                </a:moveTo>
                <a:lnTo>
                  <a:pt x="13205" y="215300"/>
                </a:lnTo>
                <a:lnTo>
                  <a:pt x="4834" y="210522"/>
                </a:lnTo>
                <a:lnTo>
                  <a:pt x="1392" y="197402"/>
                </a:lnTo>
                <a:lnTo>
                  <a:pt x="0" y="178587"/>
                </a:lnTo>
                <a:lnTo>
                  <a:pt x="828" y="160293"/>
                </a:lnTo>
                <a:lnTo>
                  <a:pt x="4660" y="143416"/>
                </a:lnTo>
                <a:lnTo>
                  <a:pt x="10093" y="128800"/>
                </a:lnTo>
                <a:lnTo>
                  <a:pt x="15726" y="117290"/>
                </a:lnTo>
                <a:lnTo>
                  <a:pt x="20156" y="109733"/>
                </a:lnTo>
                <a:lnTo>
                  <a:pt x="183184" y="0"/>
                </a:lnTo>
                <a:lnTo>
                  <a:pt x="198297" y="104495"/>
                </a:lnTo>
                <a:lnTo>
                  <a:pt x="29806" y="2158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3774560" y="5760414"/>
            <a:ext cx="60718" cy="40271"/>
          </a:xfrm>
          <a:custGeom>
            <a:avLst/>
            <a:gdLst/>
            <a:ahLst/>
            <a:cxnLst/>
            <a:rect l="l" t="t" r="r" b="b"/>
            <a:pathLst>
              <a:path w="60718" h="40271">
                <a:moveTo>
                  <a:pt x="0" y="40271"/>
                </a:moveTo>
                <a:lnTo>
                  <a:pt x="607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3774560" y="5760414"/>
            <a:ext cx="60718" cy="40271"/>
          </a:xfrm>
          <a:custGeom>
            <a:avLst/>
            <a:gdLst/>
            <a:ahLst/>
            <a:cxnLst/>
            <a:rect l="l" t="t" r="r" b="b"/>
            <a:pathLst>
              <a:path w="60718" h="40271">
                <a:moveTo>
                  <a:pt x="0" y="40271"/>
                </a:moveTo>
                <a:lnTo>
                  <a:pt x="607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3767124" y="5795007"/>
            <a:ext cx="54711" cy="36245"/>
          </a:xfrm>
          <a:custGeom>
            <a:avLst/>
            <a:gdLst/>
            <a:ahLst/>
            <a:cxnLst/>
            <a:rect l="l" t="t" r="r" b="b"/>
            <a:pathLst>
              <a:path w="54711" h="36245">
                <a:moveTo>
                  <a:pt x="0" y="36245"/>
                </a:moveTo>
                <a:lnTo>
                  <a:pt x="547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3767124" y="5795007"/>
            <a:ext cx="54711" cy="36245"/>
          </a:xfrm>
          <a:custGeom>
            <a:avLst/>
            <a:gdLst/>
            <a:ahLst/>
            <a:cxnLst/>
            <a:rect l="l" t="t" r="r" b="b"/>
            <a:pathLst>
              <a:path w="54711" h="36245">
                <a:moveTo>
                  <a:pt x="0" y="36245"/>
                </a:moveTo>
                <a:lnTo>
                  <a:pt x="547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3771971" y="5810368"/>
            <a:ext cx="82765" cy="54762"/>
          </a:xfrm>
          <a:custGeom>
            <a:avLst/>
            <a:gdLst/>
            <a:ahLst/>
            <a:cxnLst/>
            <a:rect l="l" t="t" r="r" b="b"/>
            <a:pathLst>
              <a:path w="82765" h="54762">
                <a:moveTo>
                  <a:pt x="0" y="54762"/>
                </a:moveTo>
                <a:lnTo>
                  <a:pt x="827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3771971" y="5810368"/>
            <a:ext cx="82765" cy="54762"/>
          </a:xfrm>
          <a:custGeom>
            <a:avLst/>
            <a:gdLst/>
            <a:ahLst/>
            <a:cxnLst/>
            <a:rect l="l" t="t" r="r" b="b"/>
            <a:pathLst>
              <a:path w="82765" h="54762">
                <a:moveTo>
                  <a:pt x="0" y="54762"/>
                </a:moveTo>
                <a:lnTo>
                  <a:pt x="827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3773802" y="5773822"/>
            <a:ext cx="207022" cy="220395"/>
          </a:xfrm>
          <a:custGeom>
            <a:avLst/>
            <a:gdLst/>
            <a:ahLst/>
            <a:cxnLst/>
            <a:rect l="l" t="t" r="r" b="b"/>
            <a:pathLst>
              <a:path w="207022" h="220395">
                <a:moveTo>
                  <a:pt x="30987" y="220395"/>
                </a:moveTo>
                <a:lnTo>
                  <a:pt x="207022" y="104482"/>
                </a:lnTo>
                <a:lnTo>
                  <a:pt x="191896" y="0"/>
                </a:lnTo>
                <a:lnTo>
                  <a:pt x="23164" y="111518"/>
                </a:lnTo>
                <a:lnTo>
                  <a:pt x="16285" y="122574"/>
                </a:lnTo>
                <a:lnTo>
                  <a:pt x="10424" y="134259"/>
                </a:lnTo>
                <a:lnTo>
                  <a:pt x="4817" y="148929"/>
                </a:lnTo>
                <a:lnTo>
                  <a:pt x="873" y="165735"/>
                </a:lnTo>
                <a:lnTo>
                  <a:pt x="0" y="183832"/>
                </a:lnTo>
                <a:lnTo>
                  <a:pt x="1575" y="204067"/>
                </a:lnTo>
                <a:lnTo>
                  <a:pt x="5256" y="216107"/>
                </a:lnTo>
                <a:lnTo>
                  <a:pt x="14005" y="220304"/>
                </a:lnTo>
                <a:lnTo>
                  <a:pt x="30987" y="2203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3773802" y="5773822"/>
            <a:ext cx="207022" cy="220395"/>
          </a:xfrm>
          <a:custGeom>
            <a:avLst/>
            <a:gdLst/>
            <a:ahLst/>
            <a:cxnLst/>
            <a:rect l="l" t="t" r="r" b="b"/>
            <a:pathLst>
              <a:path w="207022" h="220395">
                <a:moveTo>
                  <a:pt x="30987" y="220395"/>
                </a:moveTo>
                <a:lnTo>
                  <a:pt x="14005" y="220304"/>
                </a:lnTo>
                <a:lnTo>
                  <a:pt x="5256" y="216107"/>
                </a:lnTo>
                <a:lnTo>
                  <a:pt x="1575" y="204067"/>
                </a:lnTo>
                <a:lnTo>
                  <a:pt x="0" y="183832"/>
                </a:lnTo>
                <a:lnTo>
                  <a:pt x="873" y="165735"/>
                </a:lnTo>
                <a:lnTo>
                  <a:pt x="4817" y="148929"/>
                </a:lnTo>
                <a:lnTo>
                  <a:pt x="10424" y="134259"/>
                </a:lnTo>
                <a:lnTo>
                  <a:pt x="16285" y="122574"/>
                </a:lnTo>
                <a:lnTo>
                  <a:pt x="20995" y="114720"/>
                </a:lnTo>
                <a:lnTo>
                  <a:pt x="191896" y="0"/>
                </a:lnTo>
                <a:lnTo>
                  <a:pt x="207022" y="104482"/>
                </a:lnTo>
                <a:lnTo>
                  <a:pt x="30987" y="2203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3781936" y="5871696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3781936" y="5871696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3774075" y="5906710"/>
            <a:ext cx="57238" cy="37769"/>
          </a:xfrm>
          <a:custGeom>
            <a:avLst/>
            <a:gdLst/>
            <a:ahLst/>
            <a:cxnLst/>
            <a:rect l="l" t="t" r="r" b="b"/>
            <a:pathLst>
              <a:path w="57238" h="37769">
                <a:moveTo>
                  <a:pt x="0" y="37769"/>
                </a:moveTo>
                <a:lnTo>
                  <a:pt x="572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3774075" y="5906710"/>
            <a:ext cx="57238" cy="37769"/>
          </a:xfrm>
          <a:custGeom>
            <a:avLst/>
            <a:gdLst/>
            <a:ahLst/>
            <a:cxnLst/>
            <a:rect l="l" t="t" r="r" b="b"/>
            <a:pathLst>
              <a:path w="57238" h="37769">
                <a:moveTo>
                  <a:pt x="0" y="37769"/>
                </a:moveTo>
                <a:lnTo>
                  <a:pt x="572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3779041" y="5921248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2"/>
                </a:moveTo>
                <a:lnTo>
                  <a:pt x="86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3779041" y="5921248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2"/>
                </a:moveTo>
                <a:lnTo>
                  <a:pt x="865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3780702" y="5881798"/>
            <a:ext cx="215747" cy="225305"/>
          </a:xfrm>
          <a:custGeom>
            <a:avLst/>
            <a:gdLst/>
            <a:ahLst/>
            <a:cxnLst/>
            <a:rect l="l" t="t" r="r" b="b"/>
            <a:pathLst>
              <a:path w="215747" h="225305">
                <a:moveTo>
                  <a:pt x="32181" y="224955"/>
                </a:moveTo>
                <a:lnTo>
                  <a:pt x="215747" y="104482"/>
                </a:lnTo>
                <a:lnTo>
                  <a:pt x="200621" y="0"/>
                </a:lnTo>
                <a:lnTo>
                  <a:pt x="24358" y="116065"/>
                </a:lnTo>
                <a:lnTo>
                  <a:pt x="16833" y="127881"/>
                </a:lnTo>
                <a:lnTo>
                  <a:pt x="10751" y="139737"/>
                </a:lnTo>
                <a:lnTo>
                  <a:pt x="4978" y="154457"/>
                </a:lnTo>
                <a:lnTo>
                  <a:pt x="925" y="171191"/>
                </a:lnTo>
                <a:lnTo>
                  <a:pt x="0" y="189090"/>
                </a:lnTo>
                <a:lnTo>
                  <a:pt x="1768" y="210601"/>
                </a:lnTo>
                <a:lnTo>
                  <a:pt x="5702" y="221652"/>
                </a:lnTo>
                <a:lnTo>
                  <a:pt x="14825" y="225305"/>
                </a:lnTo>
                <a:lnTo>
                  <a:pt x="32181" y="2249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3780702" y="5881798"/>
            <a:ext cx="215747" cy="225305"/>
          </a:xfrm>
          <a:custGeom>
            <a:avLst/>
            <a:gdLst/>
            <a:ahLst/>
            <a:cxnLst/>
            <a:rect l="l" t="t" r="r" b="b"/>
            <a:pathLst>
              <a:path w="215747" h="225305">
                <a:moveTo>
                  <a:pt x="32181" y="224955"/>
                </a:moveTo>
                <a:lnTo>
                  <a:pt x="14825" y="225305"/>
                </a:lnTo>
                <a:lnTo>
                  <a:pt x="5702" y="221652"/>
                </a:lnTo>
                <a:lnTo>
                  <a:pt x="1768" y="210601"/>
                </a:lnTo>
                <a:lnTo>
                  <a:pt x="0" y="189090"/>
                </a:lnTo>
                <a:lnTo>
                  <a:pt x="925" y="171191"/>
                </a:lnTo>
                <a:lnTo>
                  <a:pt x="4978" y="154457"/>
                </a:lnTo>
                <a:lnTo>
                  <a:pt x="10751" y="139737"/>
                </a:lnTo>
                <a:lnTo>
                  <a:pt x="16833" y="127881"/>
                </a:lnTo>
                <a:lnTo>
                  <a:pt x="21815" y="119739"/>
                </a:lnTo>
                <a:lnTo>
                  <a:pt x="200621" y="0"/>
                </a:lnTo>
                <a:lnTo>
                  <a:pt x="215747" y="104482"/>
                </a:lnTo>
                <a:lnTo>
                  <a:pt x="32181" y="2249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3789304" y="5982959"/>
            <a:ext cx="66357" cy="43662"/>
          </a:xfrm>
          <a:custGeom>
            <a:avLst/>
            <a:gdLst/>
            <a:ahLst/>
            <a:cxnLst/>
            <a:rect l="l" t="t" r="r" b="b"/>
            <a:pathLst>
              <a:path w="66357" h="43662">
                <a:moveTo>
                  <a:pt x="0" y="43662"/>
                </a:moveTo>
                <a:lnTo>
                  <a:pt x="663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3789304" y="5982959"/>
            <a:ext cx="66357" cy="43662"/>
          </a:xfrm>
          <a:custGeom>
            <a:avLst/>
            <a:gdLst/>
            <a:ahLst/>
            <a:cxnLst/>
            <a:rect l="l" t="t" r="r" b="b"/>
            <a:pathLst>
              <a:path w="66357" h="43662">
                <a:moveTo>
                  <a:pt x="0" y="43662"/>
                </a:moveTo>
                <a:lnTo>
                  <a:pt x="663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3781026" y="6018402"/>
            <a:ext cx="59740" cy="39281"/>
          </a:xfrm>
          <a:custGeom>
            <a:avLst/>
            <a:gdLst/>
            <a:ahLst/>
            <a:cxnLst/>
            <a:rect l="l" t="t" r="r" b="b"/>
            <a:pathLst>
              <a:path w="59740" h="39281">
                <a:moveTo>
                  <a:pt x="0" y="39281"/>
                </a:moveTo>
                <a:lnTo>
                  <a:pt x="597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3781026" y="6018402"/>
            <a:ext cx="59740" cy="39281"/>
          </a:xfrm>
          <a:custGeom>
            <a:avLst/>
            <a:gdLst/>
            <a:ahLst/>
            <a:cxnLst/>
            <a:rect l="l" t="t" r="r" b="b"/>
            <a:pathLst>
              <a:path w="59740" h="39281">
                <a:moveTo>
                  <a:pt x="0" y="39281"/>
                </a:moveTo>
                <a:lnTo>
                  <a:pt x="597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3786119" y="603213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3786119" y="603213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3787613" y="5989772"/>
            <a:ext cx="224459" cy="230290"/>
          </a:xfrm>
          <a:custGeom>
            <a:avLst/>
            <a:gdLst/>
            <a:ahLst/>
            <a:cxnLst/>
            <a:rect l="l" t="t" r="r" b="b"/>
            <a:pathLst>
              <a:path w="224459" h="230290">
                <a:moveTo>
                  <a:pt x="33362" y="229501"/>
                </a:moveTo>
                <a:lnTo>
                  <a:pt x="224459" y="104495"/>
                </a:lnTo>
                <a:lnTo>
                  <a:pt x="209334" y="0"/>
                </a:lnTo>
                <a:lnTo>
                  <a:pt x="25526" y="120611"/>
                </a:lnTo>
                <a:lnTo>
                  <a:pt x="17330" y="133214"/>
                </a:lnTo>
                <a:lnTo>
                  <a:pt x="11040" y="145232"/>
                </a:lnTo>
                <a:lnTo>
                  <a:pt x="5117" y="159996"/>
                </a:lnTo>
                <a:lnTo>
                  <a:pt x="967" y="176655"/>
                </a:lnTo>
                <a:lnTo>
                  <a:pt x="0" y="194360"/>
                </a:lnTo>
                <a:lnTo>
                  <a:pt x="150" y="196824"/>
                </a:lnTo>
                <a:lnTo>
                  <a:pt x="1975" y="217029"/>
                </a:lnTo>
                <a:lnTo>
                  <a:pt x="6170" y="227159"/>
                </a:lnTo>
                <a:lnTo>
                  <a:pt x="15659" y="230290"/>
                </a:lnTo>
                <a:lnTo>
                  <a:pt x="33362" y="2295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3787613" y="5989772"/>
            <a:ext cx="224459" cy="230290"/>
          </a:xfrm>
          <a:custGeom>
            <a:avLst/>
            <a:gdLst/>
            <a:ahLst/>
            <a:cxnLst/>
            <a:rect l="l" t="t" r="r" b="b"/>
            <a:pathLst>
              <a:path w="224459" h="230290">
                <a:moveTo>
                  <a:pt x="33362" y="229501"/>
                </a:moveTo>
                <a:lnTo>
                  <a:pt x="15659" y="230290"/>
                </a:lnTo>
                <a:lnTo>
                  <a:pt x="6170" y="227159"/>
                </a:lnTo>
                <a:lnTo>
                  <a:pt x="1975" y="217029"/>
                </a:lnTo>
                <a:lnTo>
                  <a:pt x="150" y="196824"/>
                </a:lnTo>
                <a:lnTo>
                  <a:pt x="0" y="194360"/>
                </a:lnTo>
                <a:lnTo>
                  <a:pt x="967" y="176655"/>
                </a:lnTo>
                <a:lnTo>
                  <a:pt x="5117" y="159996"/>
                </a:lnTo>
                <a:lnTo>
                  <a:pt x="11040" y="145232"/>
                </a:lnTo>
                <a:lnTo>
                  <a:pt x="17330" y="133214"/>
                </a:lnTo>
                <a:lnTo>
                  <a:pt x="22578" y="124791"/>
                </a:lnTo>
                <a:lnTo>
                  <a:pt x="209334" y="0"/>
                </a:lnTo>
                <a:lnTo>
                  <a:pt x="224459" y="104495"/>
                </a:lnTo>
                <a:lnTo>
                  <a:pt x="33362" y="2295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3796670" y="6094216"/>
            <a:ext cx="69176" cy="45364"/>
          </a:xfrm>
          <a:custGeom>
            <a:avLst/>
            <a:gdLst/>
            <a:ahLst/>
            <a:cxnLst/>
            <a:rect l="l" t="t" r="r" b="b"/>
            <a:pathLst>
              <a:path w="69176" h="45364">
                <a:moveTo>
                  <a:pt x="0" y="45364"/>
                </a:moveTo>
                <a:lnTo>
                  <a:pt x="69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3796670" y="6094216"/>
            <a:ext cx="69176" cy="45364"/>
          </a:xfrm>
          <a:custGeom>
            <a:avLst/>
            <a:gdLst/>
            <a:ahLst/>
            <a:cxnLst/>
            <a:rect l="l" t="t" r="r" b="b"/>
            <a:pathLst>
              <a:path w="69176" h="45364">
                <a:moveTo>
                  <a:pt x="0" y="45364"/>
                </a:moveTo>
                <a:lnTo>
                  <a:pt x="69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3787987" y="6130090"/>
            <a:ext cx="62255" cy="40805"/>
          </a:xfrm>
          <a:custGeom>
            <a:avLst/>
            <a:gdLst/>
            <a:ahLst/>
            <a:cxnLst/>
            <a:rect l="l" t="t" r="r" b="b"/>
            <a:pathLst>
              <a:path w="62255" h="40805">
                <a:moveTo>
                  <a:pt x="0" y="40805"/>
                </a:moveTo>
                <a:lnTo>
                  <a:pt x="622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3787987" y="6130090"/>
            <a:ext cx="62255" cy="40805"/>
          </a:xfrm>
          <a:custGeom>
            <a:avLst/>
            <a:gdLst/>
            <a:ahLst/>
            <a:cxnLst/>
            <a:rect l="l" t="t" r="r" b="b"/>
            <a:pathLst>
              <a:path w="62255" h="40805">
                <a:moveTo>
                  <a:pt x="0" y="40805"/>
                </a:moveTo>
                <a:lnTo>
                  <a:pt x="622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3793190" y="6143010"/>
            <a:ext cx="94018" cy="61544"/>
          </a:xfrm>
          <a:custGeom>
            <a:avLst/>
            <a:gdLst/>
            <a:ahLst/>
            <a:cxnLst/>
            <a:rect l="l" t="t" r="r" b="b"/>
            <a:pathLst>
              <a:path w="94018" h="61544">
                <a:moveTo>
                  <a:pt x="0" y="61544"/>
                </a:moveTo>
                <a:lnTo>
                  <a:pt x="94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3793190" y="6143010"/>
            <a:ext cx="94018" cy="61544"/>
          </a:xfrm>
          <a:custGeom>
            <a:avLst/>
            <a:gdLst/>
            <a:ahLst/>
            <a:cxnLst/>
            <a:rect l="l" t="t" r="r" b="b"/>
            <a:pathLst>
              <a:path w="94018" h="61544">
                <a:moveTo>
                  <a:pt x="0" y="61544"/>
                </a:moveTo>
                <a:lnTo>
                  <a:pt x="940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3794524" y="6097755"/>
            <a:ext cx="233172" cy="235248"/>
          </a:xfrm>
          <a:custGeom>
            <a:avLst/>
            <a:gdLst/>
            <a:ahLst/>
            <a:cxnLst/>
            <a:rect l="l" t="t" r="r" b="b"/>
            <a:pathLst>
              <a:path w="233172" h="235248">
                <a:moveTo>
                  <a:pt x="34543" y="234048"/>
                </a:moveTo>
                <a:lnTo>
                  <a:pt x="233172" y="104495"/>
                </a:lnTo>
                <a:lnTo>
                  <a:pt x="218058" y="0"/>
                </a:lnTo>
                <a:lnTo>
                  <a:pt x="26708" y="125158"/>
                </a:lnTo>
                <a:lnTo>
                  <a:pt x="17813" y="138553"/>
                </a:lnTo>
                <a:lnTo>
                  <a:pt x="11320" y="150719"/>
                </a:lnTo>
                <a:lnTo>
                  <a:pt x="5249" y="165518"/>
                </a:lnTo>
                <a:lnTo>
                  <a:pt x="1007" y="182100"/>
                </a:lnTo>
                <a:lnTo>
                  <a:pt x="0" y="199618"/>
                </a:lnTo>
                <a:lnTo>
                  <a:pt x="306" y="204595"/>
                </a:lnTo>
                <a:lnTo>
                  <a:pt x="2194" y="223321"/>
                </a:lnTo>
                <a:lnTo>
                  <a:pt x="6657" y="232606"/>
                </a:lnTo>
                <a:lnTo>
                  <a:pt x="16504" y="235248"/>
                </a:lnTo>
                <a:lnTo>
                  <a:pt x="34543" y="2340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3794524" y="6097755"/>
            <a:ext cx="233172" cy="235248"/>
          </a:xfrm>
          <a:custGeom>
            <a:avLst/>
            <a:gdLst/>
            <a:ahLst/>
            <a:cxnLst/>
            <a:rect l="l" t="t" r="r" b="b"/>
            <a:pathLst>
              <a:path w="233172" h="235248">
                <a:moveTo>
                  <a:pt x="34543" y="234048"/>
                </a:moveTo>
                <a:lnTo>
                  <a:pt x="16504" y="235248"/>
                </a:lnTo>
                <a:lnTo>
                  <a:pt x="6657" y="232606"/>
                </a:lnTo>
                <a:lnTo>
                  <a:pt x="2194" y="223321"/>
                </a:lnTo>
                <a:lnTo>
                  <a:pt x="306" y="204595"/>
                </a:lnTo>
                <a:lnTo>
                  <a:pt x="0" y="199618"/>
                </a:lnTo>
                <a:lnTo>
                  <a:pt x="1007" y="182100"/>
                </a:lnTo>
                <a:lnTo>
                  <a:pt x="5249" y="165518"/>
                </a:lnTo>
                <a:lnTo>
                  <a:pt x="11320" y="150719"/>
                </a:lnTo>
                <a:lnTo>
                  <a:pt x="17813" y="138553"/>
                </a:lnTo>
                <a:lnTo>
                  <a:pt x="23322" y="129865"/>
                </a:lnTo>
                <a:lnTo>
                  <a:pt x="218058" y="0"/>
                </a:lnTo>
                <a:lnTo>
                  <a:pt x="233172" y="104495"/>
                </a:lnTo>
                <a:lnTo>
                  <a:pt x="34543" y="2340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3804038" y="6205480"/>
            <a:ext cx="71983" cy="47066"/>
          </a:xfrm>
          <a:custGeom>
            <a:avLst/>
            <a:gdLst/>
            <a:ahLst/>
            <a:cxnLst/>
            <a:rect l="l" t="t" r="r" b="b"/>
            <a:pathLst>
              <a:path w="71983" h="47066">
                <a:moveTo>
                  <a:pt x="0" y="47066"/>
                </a:moveTo>
                <a:lnTo>
                  <a:pt x="719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3804038" y="6205480"/>
            <a:ext cx="71983" cy="47066"/>
          </a:xfrm>
          <a:custGeom>
            <a:avLst/>
            <a:gdLst/>
            <a:ahLst/>
            <a:cxnLst/>
            <a:rect l="l" t="t" r="r" b="b"/>
            <a:pathLst>
              <a:path w="71983" h="47066">
                <a:moveTo>
                  <a:pt x="0" y="47066"/>
                </a:moveTo>
                <a:lnTo>
                  <a:pt x="719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3794937" y="6241790"/>
            <a:ext cx="64769" cy="42316"/>
          </a:xfrm>
          <a:custGeom>
            <a:avLst/>
            <a:gdLst/>
            <a:ahLst/>
            <a:cxnLst/>
            <a:rect l="l" t="t" r="r" b="b"/>
            <a:pathLst>
              <a:path w="64769" h="42316">
                <a:moveTo>
                  <a:pt x="0" y="42316"/>
                </a:moveTo>
                <a:lnTo>
                  <a:pt x="647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3794937" y="6241790"/>
            <a:ext cx="64769" cy="42316"/>
          </a:xfrm>
          <a:custGeom>
            <a:avLst/>
            <a:gdLst/>
            <a:ahLst/>
            <a:cxnLst/>
            <a:rect l="l" t="t" r="r" b="b"/>
            <a:pathLst>
              <a:path w="64769" h="42316">
                <a:moveTo>
                  <a:pt x="0" y="42316"/>
                </a:moveTo>
                <a:lnTo>
                  <a:pt x="647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3800261" y="6253890"/>
            <a:ext cx="97764" cy="63804"/>
          </a:xfrm>
          <a:custGeom>
            <a:avLst/>
            <a:gdLst/>
            <a:ahLst/>
            <a:cxnLst/>
            <a:rect l="l" t="t" r="r" b="b"/>
            <a:pathLst>
              <a:path w="97764" h="63804">
                <a:moveTo>
                  <a:pt x="0" y="63804"/>
                </a:moveTo>
                <a:lnTo>
                  <a:pt x="977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3800261" y="6253890"/>
            <a:ext cx="97764" cy="63804"/>
          </a:xfrm>
          <a:custGeom>
            <a:avLst/>
            <a:gdLst/>
            <a:ahLst/>
            <a:cxnLst/>
            <a:rect l="l" t="t" r="r" b="b"/>
            <a:pathLst>
              <a:path w="97764" h="63804">
                <a:moveTo>
                  <a:pt x="0" y="63804"/>
                </a:moveTo>
                <a:lnTo>
                  <a:pt x="977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3801423" y="6205741"/>
            <a:ext cx="241896" cy="240171"/>
          </a:xfrm>
          <a:custGeom>
            <a:avLst/>
            <a:gdLst/>
            <a:ahLst/>
            <a:cxnLst/>
            <a:rect l="l" t="t" r="r" b="b"/>
            <a:pathLst>
              <a:path w="241896" h="240171">
                <a:moveTo>
                  <a:pt x="35737" y="238569"/>
                </a:moveTo>
                <a:lnTo>
                  <a:pt x="241896" y="104482"/>
                </a:lnTo>
                <a:lnTo>
                  <a:pt x="226783" y="0"/>
                </a:lnTo>
                <a:lnTo>
                  <a:pt x="27901" y="129692"/>
                </a:lnTo>
                <a:lnTo>
                  <a:pt x="18278" y="143904"/>
                </a:lnTo>
                <a:lnTo>
                  <a:pt x="11587" y="156213"/>
                </a:lnTo>
                <a:lnTo>
                  <a:pt x="5376" y="171040"/>
                </a:lnTo>
                <a:lnTo>
                  <a:pt x="1045" y="187539"/>
                </a:lnTo>
                <a:lnTo>
                  <a:pt x="0" y="204863"/>
                </a:lnTo>
                <a:lnTo>
                  <a:pt x="458" y="212152"/>
                </a:lnTo>
                <a:lnTo>
                  <a:pt x="2439" y="229509"/>
                </a:lnTo>
                <a:lnTo>
                  <a:pt x="7181" y="238000"/>
                </a:lnTo>
                <a:lnTo>
                  <a:pt x="17380" y="240171"/>
                </a:lnTo>
                <a:lnTo>
                  <a:pt x="35737" y="2385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3801423" y="6205741"/>
            <a:ext cx="241896" cy="240171"/>
          </a:xfrm>
          <a:custGeom>
            <a:avLst/>
            <a:gdLst/>
            <a:ahLst/>
            <a:cxnLst/>
            <a:rect l="l" t="t" r="r" b="b"/>
            <a:pathLst>
              <a:path w="241896" h="240171">
                <a:moveTo>
                  <a:pt x="35737" y="238569"/>
                </a:moveTo>
                <a:lnTo>
                  <a:pt x="17380" y="240171"/>
                </a:lnTo>
                <a:lnTo>
                  <a:pt x="7181" y="238000"/>
                </a:lnTo>
                <a:lnTo>
                  <a:pt x="2439" y="229509"/>
                </a:lnTo>
                <a:lnTo>
                  <a:pt x="458" y="212152"/>
                </a:lnTo>
                <a:lnTo>
                  <a:pt x="0" y="204863"/>
                </a:lnTo>
                <a:lnTo>
                  <a:pt x="1045" y="187539"/>
                </a:lnTo>
                <a:lnTo>
                  <a:pt x="5376" y="171040"/>
                </a:lnTo>
                <a:lnTo>
                  <a:pt x="11587" y="156213"/>
                </a:lnTo>
                <a:lnTo>
                  <a:pt x="18278" y="143904"/>
                </a:lnTo>
                <a:lnTo>
                  <a:pt x="24045" y="134959"/>
                </a:lnTo>
                <a:lnTo>
                  <a:pt x="226783" y="0"/>
                </a:lnTo>
                <a:lnTo>
                  <a:pt x="241896" y="104482"/>
                </a:lnTo>
                <a:lnTo>
                  <a:pt x="35737" y="2385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2" name="object 2842"/>
          <p:cNvSpPr/>
          <p:nvPr/>
        </p:nvSpPr>
        <p:spPr>
          <a:xfrm>
            <a:off x="3811412" y="6316749"/>
            <a:ext cx="74803" cy="48755"/>
          </a:xfrm>
          <a:custGeom>
            <a:avLst/>
            <a:gdLst/>
            <a:ahLst/>
            <a:cxnLst/>
            <a:rect l="l" t="t" r="r" b="b"/>
            <a:pathLst>
              <a:path w="74803" h="48755">
                <a:moveTo>
                  <a:pt x="0" y="48755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3" name="object 2843"/>
          <p:cNvSpPr/>
          <p:nvPr/>
        </p:nvSpPr>
        <p:spPr>
          <a:xfrm>
            <a:off x="3811412" y="6316749"/>
            <a:ext cx="74803" cy="48755"/>
          </a:xfrm>
          <a:custGeom>
            <a:avLst/>
            <a:gdLst/>
            <a:ahLst/>
            <a:cxnLst/>
            <a:rect l="l" t="t" r="r" b="b"/>
            <a:pathLst>
              <a:path w="74803" h="48755">
                <a:moveTo>
                  <a:pt x="0" y="48755"/>
                </a:moveTo>
                <a:lnTo>
                  <a:pt x="748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3801888" y="6353484"/>
            <a:ext cx="67284" cy="43827"/>
          </a:xfrm>
          <a:custGeom>
            <a:avLst/>
            <a:gdLst/>
            <a:ahLst/>
            <a:cxnLst/>
            <a:rect l="l" t="t" r="r" b="b"/>
            <a:pathLst>
              <a:path w="67284" h="43827">
                <a:moveTo>
                  <a:pt x="0" y="43827"/>
                </a:moveTo>
                <a:lnTo>
                  <a:pt x="672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3801888" y="6353484"/>
            <a:ext cx="67284" cy="43827"/>
          </a:xfrm>
          <a:custGeom>
            <a:avLst/>
            <a:gdLst/>
            <a:ahLst/>
            <a:cxnLst/>
            <a:rect l="l" t="t" r="r" b="b"/>
            <a:pathLst>
              <a:path w="67284" h="43827">
                <a:moveTo>
                  <a:pt x="0" y="43827"/>
                </a:moveTo>
                <a:lnTo>
                  <a:pt x="67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3807340" y="6364766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3807340" y="6364766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3808336" y="6313718"/>
            <a:ext cx="250609" cy="245109"/>
          </a:xfrm>
          <a:custGeom>
            <a:avLst/>
            <a:gdLst/>
            <a:ahLst/>
            <a:cxnLst/>
            <a:rect l="l" t="t" r="r" b="b"/>
            <a:pathLst>
              <a:path w="250609" h="245109">
                <a:moveTo>
                  <a:pt x="36918" y="243128"/>
                </a:moveTo>
                <a:lnTo>
                  <a:pt x="250609" y="104495"/>
                </a:lnTo>
                <a:lnTo>
                  <a:pt x="235496" y="0"/>
                </a:lnTo>
                <a:lnTo>
                  <a:pt x="29082" y="134239"/>
                </a:lnTo>
                <a:lnTo>
                  <a:pt x="18708" y="149285"/>
                </a:lnTo>
                <a:lnTo>
                  <a:pt x="11831" y="161726"/>
                </a:lnTo>
                <a:lnTo>
                  <a:pt x="5490" y="176576"/>
                </a:lnTo>
                <a:lnTo>
                  <a:pt x="1080" y="192993"/>
                </a:lnTo>
                <a:lnTo>
                  <a:pt x="0" y="210134"/>
                </a:lnTo>
                <a:lnTo>
                  <a:pt x="597" y="219498"/>
                </a:lnTo>
                <a:lnTo>
                  <a:pt x="2681" y="235614"/>
                </a:lnTo>
                <a:lnTo>
                  <a:pt x="7699" y="243378"/>
                </a:lnTo>
                <a:lnTo>
                  <a:pt x="18246" y="245109"/>
                </a:lnTo>
                <a:lnTo>
                  <a:pt x="36918" y="2431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3808336" y="6313718"/>
            <a:ext cx="250609" cy="245109"/>
          </a:xfrm>
          <a:custGeom>
            <a:avLst/>
            <a:gdLst/>
            <a:ahLst/>
            <a:cxnLst/>
            <a:rect l="l" t="t" r="r" b="b"/>
            <a:pathLst>
              <a:path w="250609" h="245109">
                <a:moveTo>
                  <a:pt x="36918" y="243128"/>
                </a:moveTo>
                <a:lnTo>
                  <a:pt x="18246" y="245109"/>
                </a:lnTo>
                <a:lnTo>
                  <a:pt x="7699" y="243378"/>
                </a:lnTo>
                <a:lnTo>
                  <a:pt x="2681" y="235614"/>
                </a:lnTo>
                <a:lnTo>
                  <a:pt x="597" y="219498"/>
                </a:lnTo>
                <a:lnTo>
                  <a:pt x="0" y="210134"/>
                </a:lnTo>
                <a:lnTo>
                  <a:pt x="1080" y="192993"/>
                </a:lnTo>
                <a:lnTo>
                  <a:pt x="5490" y="176576"/>
                </a:lnTo>
                <a:lnTo>
                  <a:pt x="11831" y="161726"/>
                </a:lnTo>
                <a:lnTo>
                  <a:pt x="18708" y="149285"/>
                </a:lnTo>
                <a:lnTo>
                  <a:pt x="24724" y="140093"/>
                </a:lnTo>
                <a:lnTo>
                  <a:pt x="235496" y="0"/>
                </a:lnTo>
                <a:lnTo>
                  <a:pt x="250609" y="104495"/>
                </a:lnTo>
                <a:lnTo>
                  <a:pt x="36918" y="2431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3818778" y="6427999"/>
            <a:ext cx="77622" cy="50457"/>
          </a:xfrm>
          <a:custGeom>
            <a:avLst/>
            <a:gdLst/>
            <a:ahLst/>
            <a:cxnLst/>
            <a:rect l="l" t="t" r="r" b="b"/>
            <a:pathLst>
              <a:path w="77622" h="50457">
                <a:moveTo>
                  <a:pt x="0" y="50457"/>
                </a:moveTo>
                <a:lnTo>
                  <a:pt x="776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3818778" y="6427999"/>
            <a:ext cx="77622" cy="50457"/>
          </a:xfrm>
          <a:custGeom>
            <a:avLst/>
            <a:gdLst/>
            <a:ahLst/>
            <a:cxnLst/>
            <a:rect l="l" t="t" r="r" b="b"/>
            <a:pathLst>
              <a:path w="77622" h="50457">
                <a:moveTo>
                  <a:pt x="0" y="50457"/>
                </a:moveTo>
                <a:lnTo>
                  <a:pt x="776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3808847" y="6465192"/>
            <a:ext cx="69786" cy="45339"/>
          </a:xfrm>
          <a:custGeom>
            <a:avLst/>
            <a:gdLst/>
            <a:ahLst/>
            <a:cxnLst/>
            <a:rect l="l" t="t" r="r" b="b"/>
            <a:pathLst>
              <a:path w="69786" h="45338">
                <a:moveTo>
                  <a:pt x="0" y="45339"/>
                </a:moveTo>
                <a:lnTo>
                  <a:pt x="697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3808847" y="6465192"/>
            <a:ext cx="69786" cy="45339"/>
          </a:xfrm>
          <a:custGeom>
            <a:avLst/>
            <a:gdLst/>
            <a:ahLst/>
            <a:cxnLst/>
            <a:rect l="l" t="t" r="r" b="b"/>
            <a:pathLst>
              <a:path w="69786" h="45338">
                <a:moveTo>
                  <a:pt x="0" y="45339"/>
                </a:moveTo>
                <a:lnTo>
                  <a:pt x="697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3814413" y="6475638"/>
            <a:ext cx="105257" cy="68326"/>
          </a:xfrm>
          <a:custGeom>
            <a:avLst/>
            <a:gdLst/>
            <a:ahLst/>
            <a:cxnLst/>
            <a:rect l="l" t="t" r="r" b="b"/>
            <a:pathLst>
              <a:path w="105257" h="68325">
                <a:moveTo>
                  <a:pt x="0" y="68325"/>
                </a:moveTo>
                <a:lnTo>
                  <a:pt x="1052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3814413" y="6475638"/>
            <a:ext cx="105257" cy="68326"/>
          </a:xfrm>
          <a:custGeom>
            <a:avLst/>
            <a:gdLst/>
            <a:ahLst/>
            <a:cxnLst/>
            <a:rect l="l" t="t" r="r" b="b"/>
            <a:pathLst>
              <a:path w="105257" h="68325">
                <a:moveTo>
                  <a:pt x="0" y="68325"/>
                </a:moveTo>
                <a:lnTo>
                  <a:pt x="1052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6" name="object 2856"/>
          <p:cNvSpPr/>
          <p:nvPr/>
        </p:nvSpPr>
        <p:spPr>
          <a:xfrm>
            <a:off x="3815239" y="6421706"/>
            <a:ext cx="259334" cy="250013"/>
          </a:xfrm>
          <a:custGeom>
            <a:avLst/>
            <a:gdLst/>
            <a:ahLst/>
            <a:cxnLst/>
            <a:rect l="l" t="t" r="r" b="b"/>
            <a:pathLst>
              <a:path w="259333" h="250013">
                <a:moveTo>
                  <a:pt x="38100" y="247662"/>
                </a:moveTo>
                <a:lnTo>
                  <a:pt x="259334" y="104495"/>
                </a:lnTo>
                <a:lnTo>
                  <a:pt x="244221" y="0"/>
                </a:lnTo>
                <a:lnTo>
                  <a:pt x="30276" y="138785"/>
                </a:lnTo>
                <a:lnTo>
                  <a:pt x="19129" y="154672"/>
                </a:lnTo>
                <a:lnTo>
                  <a:pt x="12069" y="167237"/>
                </a:lnTo>
                <a:lnTo>
                  <a:pt x="5601" y="182103"/>
                </a:lnTo>
                <a:lnTo>
                  <a:pt x="1114" y="198430"/>
                </a:lnTo>
                <a:lnTo>
                  <a:pt x="0" y="215379"/>
                </a:lnTo>
                <a:lnTo>
                  <a:pt x="743" y="226664"/>
                </a:lnTo>
                <a:lnTo>
                  <a:pt x="2959" y="241629"/>
                </a:lnTo>
                <a:lnTo>
                  <a:pt x="8260" y="248707"/>
                </a:lnTo>
                <a:lnTo>
                  <a:pt x="19142" y="250013"/>
                </a:lnTo>
                <a:lnTo>
                  <a:pt x="38100" y="2476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7" name="object 2857"/>
          <p:cNvSpPr/>
          <p:nvPr/>
        </p:nvSpPr>
        <p:spPr>
          <a:xfrm>
            <a:off x="3815239" y="6421706"/>
            <a:ext cx="259334" cy="250013"/>
          </a:xfrm>
          <a:custGeom>
            <a:avLst/>
            <a:gdLst/>
            <a:ahLst/>
            <a:cxnLst/>
            <a:rect l="l" t="t" r="r" b="b"/>
            <a:pathLst>
              <a:path w="259333" h="250013">
                <a:moveTo>
                  <a:pt x="38100" y="247662"/>
                </a:moveTo>
                <a:lnTo>
                  <a:pt x="19142" y="250013"/>
                </a:lnTo>
                <a:lnTo>
                  <a:pt x="8260" y="248707"/>
                </a:lnTo>
                <a:lnTo>
                  <a:pt x="2959" y="241629"/>
                </a:lnTo>
                <a:lnTo>
                  <a:pt x="743" y="226664"/>
                </a:lnTo>
                <a:lnTo>
                  <a:pt x="0" y="215379"/>
                </a:lnTo>
                <a:lnTo>
                  <a:pt x="1114" y="198430"/>
                </a:lnTo>
                <a:lnTo>
                  <a:pt x="5601" y="182103"/>
                </a:lnTo>
                <a:lnTo>
                  <a:pt x="12069" y="167237"/>
                </a:lnTo>
                <a:lnTo>
                  <a:pt x="19129" y="154672"/>
                </a:lnTo>
                <a:lnTo>
                  <a:pt x="25390" y="145245"/>
                </a:lnTo>
                <a:lnTo>
                  <a:pt x="244221" y="0"/>
                </a:lnTo>
                <a:lnTo>
                  <a:pt x="259334" y="104495"/>
                </a:lnTo>
                <a:lnTo>
                  <a:pt x="38100" y="2476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8" name="object 2858"/>
          <p:cNvSpPr/>
          <p:nvPr/>
        </p:nvSpPr>
        <p:spPr>
          <a:xfrm>
            <a:off x="3826146" y="6539261"/>
            <a:ext cx="80441" cy="52158"/>
          </a:xfrm>
          <a:custGeom>
            <a:avLst/>
            <a:gdLst/>
            <a:ahLst/>
            <a:cxnLst/>
            <a:rect l="l" t="t" r="r" b="b"/>
            <a:pathLst>
              <a:path w="80441" h="52158">
                <a:moveTo>
                  <a:pt x="0" y="52158"/>
                </a:moveTo>
                <a:lnTo>
                  <a:pt x="80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9" name="object 2859"/>
          <p:cNvSpPr/>
          <p:nvPr/>
        </p:nvSpPr>
        <p:spPr>
          <a:xfrm>
            <a:off x="3826146" y="6539261"/>
            <a:ext cx="80441" cy="52158"/>
          </a:xfrm>
          <a:custGeom>
            <a:avLst/>
            <a:gdLst/>
            <a:ahLst/>
            <a:cxnLst/>
            <a:rect l="l" t="t" r="r" b="b"/>
            <a:pathLst>
              <a:path w="80441" h="52158">
                <a:moveTo>
                  <a:pt x="0" y="52158"/>
                </a:moveTo>
                <a:lnTo>
                  <a:pt x="80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0" name="object 2860"/>
          <p:cNvSpPr/>
          <p:nvPr/>
        </p:nvSpPr>
        <p:spPr>
          <a:xfrm>
            <a:off x="3815800" y="6576880"/>
            <a:ext cx="72301" cy="46863"/>
          </a:xfrm>
          <a:custGeom>
            <a:avLst/>
            <a:gdLst/>
            <a:ahLst/>
            <a:cxnLst/>
            <a:rect l="l" t="t" r="r" b="b"/>
            <a:pathLst>
              <a:path w="72301" h="46863">
                <a:moveTo>
                  <a:pt x="0" y="46863"/>
                </a:moveTo>
                <a:lnTo>
                  <a:pt x="723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1" name="object 2861"/>
          <p:cNvSpPr/>
          <p:nvPr/>
        </p:nvSpPr>
        <p:spPr>
          <a:xfrm>
            <a:off x="3815800" y="6576880"/>
            <a:ext cx="72301" cy="46863"/>
          </a:xfrm>
          <a:custGeom>
            <a:avLst/>
            <a:gdLst/>
            <a:ahLst/>
            <a:cxnLst/>
            <a:rect l="l" t="t" r="r" b="b"/>
            <a:pathLst>
              <a:path w="72301" h="46863">
                <a:moveTo>
                  <a:pt x="0" y="46863"/>
                </a:moveTo>
                <a:lnTo>
                  <a:pt x="723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2" name="object 2862"/>
          <p:cNvSpPr/>
          <p:nvPr/>
        </p:nvSpPr>
        <p:spPr>
          <a:xfrm>
            <a:off x="3821489" y="6586525"/>
            <a:ext cx="109004" cy="70573"/>
          </a:xfrm>
          <a:custGeom>
            <a:avLst/>
            <a:gdLst/>
            <a:ahLst/>
            <a:cxnLst/>
            <a:rect l="l" t="t" r="r" b="b"/>
            <a:pathLst>
              <a:path w="109004" h="70573">
                <a:moveTo>
                  <a:pt x="0" y="70573"/>
                </a:moveTo>
                <a:lnTo>
                  <a:pt x="10900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3" name="object 2863"/>
          <p:cNvSpPr/>
          <p:nvPr/>
        </p:nvSpPr>
        <p:spPr>
          <a:xfrm>
            <a:off x="3821489" y="6586525"/>
            <a:ext cx="109004" cy="70573"/>
          </a:xfrm>
          <a:custGeom>
            <a:avLst/>
            <a:gdLst/>
            <a:ahLst/>
            <a:cxnLst/>
            <a:rect l="l" t="t" r="r" b="b"/>
            <a:pathLst>
              <a:path w="109004" h="70573">
                <a:moveTo>
                  <a:pt x="0" y="70573"/>
                </a:moveTo>
                <a:lnTo>
                  <a:pt x="1090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4" name="object 2864"/>
          <p:cNvSpPr/>
          <p:nvPr/>
        </p:nvSpPr>
        <p:spPr>
          <a:xfrm>
            <a:off x="3822150" y="6529699"/>
            <a:ext cx="268046" cy="254896"/>
          </a:xfrm>
          <a:custGeom>
            <a:avLst/>
            <a:gdLst/>
            <a:ahLst/>
            <a:cxnLst/>
            <a:rect l="l" t="t" r="r" b="b"/>
            <a:pathLst>
              <a:path w="268046" h="254896">
                <a:moveTo>
                  <a:pt x="39281" y="252196"/>
                </a:moveTo>
                <a:lnTo>
                  <a:pt x="268046" y="104470"/>
                </a:lnTo>
                <a:lnTo>
                  <a:pt x="252933" y="0"/>
                </a:lnTo>
                <a:lnTo>
                  <a:pt x="31457" y="143319"/>
                </a:lnTo>
                <a:lnTo>
                  <a:pt x="26014" y="150408"/>
                </a:lnTo>
                <a:lnTo>
                  <a:pt x="19518" y="160057"/>
                </a:lnTo>
                <a:lnTo>
                  <a:pt x="12286" y="172736"/>
                </a:lnTo>
                <a:lnTo>
                  <a:pt x="5701" y="187612"/>
                </a:lnTo>
                <a:lnTo>
                  <a:pt x="1145" y="203853"/>
                </a:lnTo>
                <a:lnTo>
                  <a:pt x="0" y="220624"/>
                </a:lnTo>
                <a:lnTo>
                  <a:pt x="879" y="233633"/>
                </a:lnTo>
                <a:lnTo>
                  <a:pt x="3234" y="247547"/>
                </a:lnTo>
                <a:lnTo>
                  <a:pt x="8817" y="253990"/>
                </a:lnTo>
                <a:lnTo>
                  <a:pt x="20031" y="254896"/>
                </a:lnTo>
                <a:lnTo>
                  <a:pt x="39281" y="25219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3822150" y="6529699"/>
            <a:ext cx="268046" cy="254896"/>
          </a:xfrm>
          <a:custGeom>
            <a:avLst/>
            <a:gdLst/>
            <a:ahLst/>
            <a:cxnLst/>
            <a:rect l="l" t="t" r="r" b="b"/>
            <a:pathLst>
              <a:path w="268046" h="254896">
                <a:moveTo>
                  <a:pt x="39281" y="252196"/>
                </a:moveTo>
                <a:lnTo>
                  <a:pt x="20031" y="254896"/>
                </a:lnTo>
                <a:lnTo>
                  <a:pt x="8817" y="253990"/>
                </a:lnTo>
                <a:lnTo>
                  <a:pt x="3234" y="247547"/>
                </a:lnTo>
                <a:lnTo>
                  <a:pt x="879" y="233633"/>
                </a:lnTo>
                <a:lnTo>
                  <a:pt x="0" y="220624"/>
                </a:lnTo>
                <a:lnTo>
                  <a:pt x="1145" y="203853"/>
                </a:lnTo>
                <a:lnTo>
                  <a:pt x="5701" y="187612"/>
                </a:lnTo>
                <a:lnTo>
                  <a:pt x="12286" y="172736"/>
                </a:lnTo>
                <a:lnTo>
                  <a:pt x="19518" y="160057"/>
                </a:lnTo>
                <a:lnTo>
                  <a:pt x="26014" y="150408"/>
                </a:lnTo>
                <a:lnTo>
                  <a:pt x="31457" y="143319"/>
                </a:lnTo>
                <a:lnTo>
                  <a:pt x="252933" y="0"/>
                </a:lnTo>
                <a:lnTo>
                  <a:pt x="268046" y="104470"/>
                </a:lnTo>
                <a:lnTo>
                  <a:pt x="39281" y="2521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3833519" y="6650531"/>
            <a:ext cx="83248" cy="53848"/>
          </a:xfrm>
          <a:custGeom>
            <a:avLst/>
            <a:gdLst/>
            <a:ahLst/>
            <a:cxnLst/>
            <a:rect l="l" t="t" r="r" b="b"/>
            <a:pathLst>
              <a:path w="83248" h="53848">
                <a:moveTo>
                  <a:pt x="0" y="53847"/>
                </a:moveTo>
                <a:lnTo>
                  <a:pt x="832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3833519" y="6650531"/>
            <a:ext cx="83248" cy="53848"/>
          </a:xfrm>
          <a:custGeom>
            <a:avLst/>
            <a:gdLst/>
            <a:ahLst/>
            <a:cxnLst/>
            <a:rect l="l" t="t" r="r" b="b"/>
            <a:pathLst>
              <a:path w="83248" h="53848">
                <a:moveTo>
                  <a:pt x="0" y="53847"/>
                </a:moveTo>
                <a:lnTo>
                  <a:pt x="832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3822752" y="6688579"/>
            <a:ext cx="74815" cy="48374"/>
          </a:xfrm>
          <a:custGeom>
            <a:avLst/>
            <a:gdLst/>
            <a:ahLst/>
            <a:cxnLst/>
            <a:rect l="l" t="t" r="r" b="b"/>
            <a:pathLst>
              <a:path w="74815" h="48374">
                <a:moveTo>
                  <a:pt x="0" y="48374"/>
                </a:moveTo>
                <a:lnTo>
                  <a:pt x="74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3822752" y="6688579"/>
            <a:ext cx="74815" cy="48374"/>
          </a:xfrm>
          <a:custGeom>
            <a:avLst/>
            <a:gdLst/>
            <a:ahLst/>
            <a:cxnLst/>
            <a:rect l="l" t="t" r="r" b="b"/>
            <a:pathLst>
              <a:path w="74815" h="48374">
                <a:moveTo>
                  <a:pt x="0" y="48374"/>
                </a:moveTo>
                <a:lnTo>
                  <a:pt x="74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3828561" y="6697400"/>
            <a:ext cx="112750" cy="72847"/>
          </a:xfrm>
          <a:custGeom>
            <a:avLst/>
            <a:gdLst/>
            <a:ahLst/>
            <a:cxnLst/>
            <a:rect l="l" t="t" r="r" b="b"/>
            <a:pathLst>
              <a:path w="112750" h="72847">
                <a:moveTo>
                  <a:pt x="0" y="72847"/>
                </a:moveTo>
                <a:lnTo>
                  <a:pt x="1127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3828561" y="6697400"/>
            <a:ext cx="112750" cy="72847"/>
          </a:xfrm>
          <a:custGeom>
            <a:avLst/>
            <a:gdLst/>
            <a:ahLst/>
            <a:cxnLst/>
            <a:rect l="l" t="t" r="r" b="b"/>
            <a:pathLst>
              <a:path w="112750" h="72847">
                <a:moveTo>
                  <a:pt x="0" y="72847"/>
                </a:moveTo>
                <a:lnTo>
                  <a:pt x="1127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3829063" y="6637669"/>
            <a:ext cx="276771" cy="259791"/>
          </a:xfrm>
          <a:custGeom>
            <a:avLst/>
            <a:gdLst/>
            <a:ahLst/>
            <a:cxnLst/>
            <a:rect l="l" t="t" r="r" b="b"/>
            <a:pathLst>
              <a:path w="276771" h="259791">
                <a:moveTo>
                  <a:pt x="40462" y="256755"/>
                </a:moveTo>
                <a:lnTo>
                  <a:pt x="276771" y="104495"/>
                </a:lnTo>
                <a:lnTo>
                  <a:pt x="261658" y="0"/>
                </a:lnTo>
                <a:lnTo>
                  <a:pt x="32626" y="147878"/>
                </a:lnTo>
                <a:lnTo>
                  <a:pt x="26600" y="155618"/>
                </a:lnTo>
                <a:lnTo>
                  <a:pt x="19878" y="165480"/>
                </a:lnTo>
                <a:lnTo>
                  <a:pt x="12484" y="178267"/>
                </a:lnTo>
                <a:lnTo>
                  <a:pt x="5792" y="193150"/>
                </a:lnTo>
                <a:lnTo>
                  <a:pt x="1172" y="209301"/>
                </a:lnTo>
                <a:lnTo>
                  <a:pt x="0" y="225894"/>
                </a:lnTo>
                <a:lnTo>
                  <a:pt x="1023" y="240479"/>
                </a:lnTo>
                <a:lnTo>
                  <a:pt x="3534" y="253419"/>
                </a:lnTo>
                <a:lnTo>
                  <a:pt x="9401" y="259267"/>
                </a:lnTo>
                <a:lnTo>
                  <a:pt x="20938" y="259791"/>
                </a:lnTo>
                <a:lnTo>
                  <a:pt x="40462" y="2567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3829063" y="6637669"/>
            <a:ext cx="276771" cy="259791"/>
          </a:xfrm>
          <a:custGeom>
            <a:avLst/>
            <a:gdLst/>
            <a:ahLst/>
            <a:cxnLst/>
            <a:rect l="l" t="t" r="r" b="b"/>
            <a:pathLst>
              <a:path w="276771" h="259791">
                <a:moveTo>
                  <a:pt x="40462" y="256755"/>
                </a:moveTo>
                <a:lnTo>
                  <a:pt x="20938" y="259791"/>
                </a:lnTo>
                <a:lnTo>
                  <a:pt x="9401" y="259267"/>
                </a:lnTo>
                <a:lnTo>
                  <a:pt x="3534" y="253419"/>
                </a:lnTo>
                <a:lnTo>
                  <a:pt x="1023" y="240479"/>
                </a:lnTo>
                <a:lnTo>
                  <a:pt x="0" y="225894"/>
                </a:lnTo>
                <a:lnTo>
                  <a:pt x="1172" y="209301"/>
                </a:lnTo>
                <a:lnTo>
                  <a:pt x="5792" y="193150"/>
                </a:lnTo>
                <a:lnTo>
                  <a:pt x="12484" y="178267"/>
                </a:lnTo>
                <a:lnTo>
                  <a:pt x="19878" y="165480"/>
                </a:lnTo>
                <a:lnTo>
                  <a:pt x="26600" y="155618"/>
                </a:lnTo>
                <a:lnTo>
                  <a:pt x="32626" y="147878"/>
                </a:lnTo>
                <a:lnTo>
                  <a:pt x="261658" y="0"/>
                </a:lnTo>
                <a:lnTo>
                  <a:pt x="276771" y="104495"/>
                </a:lnTo>
                <a:lnTo>
                  <a:pt x="40462" y="2567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3840886" y="6761782"/>
            <a:ext cx="86080" cy="55562"/>
          </a:xfrm>
          <a:custGeom>
            <a:avLst/>
            <a:gdLst/>
            <a:ahLst/>
            <a:cxnLst/>
            <a:rect l="l" t="t" r="r" b="b"/>
            <a:pathLst>
              <a:path w="86080" h="55562">
                <a:moveTo>
                  <a:pt x="0" y="55562"/>
                </a:moveTo>
                <a:lnTo>
                  <a:pt x="860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3840886" y="6761782"/>
            <a:ext cx="86080" cy="55562"/>
          </a:xfrm>
          <a:custGeom>
            <a:avLst/>
            <a:gdLst/>
            <a:ahLst/>
            <a:cxnLst/>
            <a:rect l="l" t="t" r="r" b="b"/>
            <a:pathLst>
              <a:path w="86080" h="55562">
                <a:moveTo>
                  <a:pt x="0" y="55562"/>
                </a:moveTo>
                <a:lnTo>
                  <a:pt x="860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3829709" y="6800280"/>
            <a:ext cx="77330" cy="49885"/>
          </a:xfrm>
          <a:custGeom>
            <a:avLst/>
            <a:gdLst/>
            <a:ahLst/>
            <a:cxnLst/>
            <a:rect l="l" t="t" r="r" b="b"/>
            <a:pathLst>
              <a:path w="77330" h="49885">
                <a:moveTo>
                  <a:pt x="0" y="49885"/>
                </a:moveTo>
                <a:lnTo>
                  <a:pt x="773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3829709" y="6800280"/>
            <a:ext cx="77330" cy="49885"/>
          </a:xfrm>
          <a:custGeom>
            <a:avLst/>
            <a:gdLst/>
            <a:ahLst/>
            <a:cxnLst/>
            <a:rect l="l" t="t" r="r" b="b"/>
            <a:pathLst>
              <a:path w="77330" h="49885">
                <a:moveTo>
                  <a:pt x="0" y="49885"/>
                </a:moveTo>
                <a:lnTo>
                  <a:pt x="773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3835633" y="6808286"/>
            <a:ext cx="116497" cy="75095"/>
          </a:xfrm>
          <a:custGeom>
            <a:avLst/>
            <a:gdLst/>
            <a:ahLst/>
            <a:cxnLst/>
            <a:rect l="l" t="t" r="r" b="b"/>
            <a:pathLst>
              <a:path w="116497" h="75095">
                <a:moveTo>
                  <a:pt x="0" y="75095"/>
                </a:moveTo>
                <a:lnTo>
                  <a:pt x="1164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3835633" y="6808286"/>
            <a:ext cx="116497" cy="75095"/>
          </a:xfrm>
          <a:custGeom>
            <a:avLst/>
            <a:gdLst/>
            <a:ahLst/>
            <a:cxnLst/>
            <a:rect l="l" t="t" r="r" b="b"/>
            <a:pathLst>
              <a:path w="116497" h="75095">
                <a:moveTo>
                  <a:pt x="0" y="75095"/>
                </a:moveTo>
                <a:lnTo>
                  <a:pt x="1164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3835975" y="6745658"/>
            <a:ext cx="285483" cy="264653"/>
          </a:xfrm>
          <a:custGeom>
            <a:avLst/>
            <a:gdLst/>
            <a:ahLst/>
            <a:cxnLst/>
            <a:rect l="l" t="t" r="r" b="b"/>
            <a:pathLst>
              <a:path w="285483" h="264653">
                <a:moveTo>
                  <a:pt x="41643" y="261289"/>
                </a:moveTo>
                <a:lnTo>
                  <a:pt x="285483" y="104482"/>
                </a:lnTo>
                <a:lnTo>
                  <a:pt x="270357" y="0"/>
                </a:lnTo>
                <a:lnTo>
                  <a:pt x="33807" y="152412"/>
                </a:lnTo>
                <a:lnTo>
                  <a:pt x="27162" y="160835"/>
                </a:lnTo>
                <a:lnTo>
                  <a:pt x="20217" y="170903"/>
                </a:lnTo>
                <a:lnTo>
                  <a:pt x="12666" y="183789"/>
                </a:lnTo>
                <a:lnTo>
                  <a:pt x="5871" y="198672"/>
                </a:lnTo>
                <a:lnTo>
                  <a:pt x="1194" y="214730"/>
                </a:lnTo>
                <a:lnTo>
                  <a:pt x="0" y="231139"/>
                </a:lnTo>
                <a:lnTo>
                  <a:pt x="1169" y="247189"/>
                </a:lnTo>
                <a:lnTo>
                  <a:pt x="3846" y="259218"/>
                </a:lnTo>
                <a:lnTo>
                  <a:pt x="9998" y="264501"/>
                </a:lnTo>
                <a:lnTo>
                  <a:pt x="21853" y="264653"/>
                </a:lnTo>
                <a:lnTo>
                  <a:pt x="41643" y="2612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1" name="object 2881"/>
          <p:cNvSpPr/>
          <p:nvPr/>
        </p:nvSpPr>
        <p:spPr>
          <a:xfrm>
            <a:off x="3835975" y="6745658"/>
            <a:ext cx="285483" cy="264653"/>
          </a:xfrm>
          <a:custGeom>
            <a:avLst/>
            <a:gdLst/>
            <a:ahLst/>
            <a:cxnLst/>
            <a:rect l="l" t="t" r="r" b="b"/>
            <a:pathLst>
              <a:path w="285483" h="264653">
                <a:moveTo>
                  <a:pt x="41643" y="261289"/>
                </a:moveTo>
                <a:lnTo>
                  <a:pt x="21853" y="264653"/>
                </a:lnTo>
                <a:lnTo>
                  <a:pt x="9998" y="264501"/>
                </a:lnTo>
                <a:lnTo>
                  <a:pt x="3846" y="259218"/>
                </a:lnTo>
                <a:lnTo>
                  <a:pt x="1169" y="247189"/>
                </a:lnTo>
                <a:lnTo>
                  <a:pt x="0" y="231139"/>
                </a:lnTo>
                <a:lnTo>
                  <a:pt x="1194" y="214730"/>
                </a:lnTo>
                <a:lnTo>
                  <a:pt x="5871" y="198672"/>
                </a:lnTo>
                <a:lnTo>
                  <a:pt x="12666" y="183789"/>
                </a:lnTo>
                <a:lnTo>
                  <a:pt x="20217" y="170903"/>
                </a:lnTo>
                <a:lnTo>
                  <a:pt x="27162" y="160835"/>
                </a:lnTo>
                <a:lnTo>
                  <a:pt x="33807" y="152412"/>
                </a:lnTo>
                <a:lnTo>
                  <a:pt x="270357" y="0"/>
                </a:lnTo>
                <a:lnTo>
                  <a:pt x="285483" y="104482"/>
                </a:lnTo>
                <a:lnTo>
                  <a:pt x="41643" y="2612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2" name="object 2882"/>
          <p:cNvSpPr/>
          <p:nvPr/>
        </p:nvSpPr>
        <p:spPr>
          <a:xfrm>
            <a:off x="3848254" y="6873051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0" y="57251"/>
                </a:moveTo>
                <a:lnTo>
                  <a:pt x="88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3" name="object 2883"/>
          <p:cNvSpPr/>
          <p:nvPr/>
        </p:nvSpPr>
        <p:spPr>
          <a:xfrm>
            <a:off x="3848254" y="6873051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0" y="57251"/>
                </a:moveTo>
                <a:lnTo>
                  <a:pt x="888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4" name="object 2884"/>
          <p:cNvSpPr/>
          <p:nvPr/>
        </p:nvSpPr>
        <p:spPr>
          <a:xfrm>
            <a:off x="3836661" y="6911976"/>
            <a:ext cx="79844" cy="51409"/>
          </a:xfrm>
          <a:custGeom>
            <a:avLst/>
            <a:gdLst/>
            <a:ahLst/>
            <a:cxnLst/>
            <a:rect l="l" t="t" r="r" b="b"/>
            <a:pathLst>
              <a:path w="79844" h="51409">
                <a:moveTo>
                  <a:pt x="0" y="51409"/>
                </a:moveTo>
                <a:lnTo>
                  <a:pt x="798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3836661" y="6911976"/>
            <a:ext cx="79844" cy="51409"/>
          </a:xfrm>
          <a:custGeom>
            <a:avLst/>
            <a:gdLst/>
            <a:ahLst/>
            <a:cxnLst/>
            <a:rect l="l" t="t" r="r" b="b"/>
            <a:pathLst>
              <a:path w="79844" h="51409">
                <a:moveTo>
                  <a:pt x="0" y="51409"/>
                </a:moveTo>
                <a:lnTo>
                  <a:pt x="798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3842705" y="6919150"/>
            <a:ext cx="120243" cy="77381"/>
          </a:xfrm>
          <a:custGeom>
            <a:avLst/>
            <a:gdLst/>
            <a:ahLst/>
            <a:cxnLst/>
            <a:rect l="l" t="t" r="r" b="b"/>
            <a:pathLst>
              <a:path w="120243" h="77381">
                <a:moveTo>
                  <a:pt x="0" y="77381"/>
                </a:moveTo>
                <a:lnTo>
                  <a:pt x="12024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7" name="object 2887"/>
          <p:cNvSpPr/>
          <p:nvPr/>
        </p:nvSpPr>
        <p:spPr>
          <a:xfrm>
            <a:off x="3842705" y="6919150"/>
            <a:ext cx="120243" cy="77381"/>
          </a:xfrm>
          <a:custGeom>
            <a:avLst/>
            <a:gdLst/>
            <a:ahLst/>
            <a:cxnLst/>
            <a:rect l="l" t="t" r="r" b="b"/>
            <a:pathLst>
              <a:path w="120243" h="77381">
                <a:moveTo>
                  <a:pt x="0" y="77381"/>
                </a:moveTo>
                <a:lnTo>
                  <a:pt x="1202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8" name="object 2888"/>
          <p:cNvSpPr/>
          <p:nvPr/>
        </p:nvSpPr>
        <p:spPr>
          <a:xfrm>
            <a:off x="3842872" y="6853639"/>
            <a:ext cx="294220" cy="269709"/>
          </a:xfrm>
          <a:custGeom>
            <a:avLst/>
            <a:gdLst/>
            <a:ahLst/>
            <a:cxnLst/>
            <a:rect l="l" t="t" r="r" b="b"/>
            <a:pathLst>
              <a:path w="294220" h="269709">
                <a:moveTo>
                  <a:pt x="294220" y="104482"/>
                </a:moveTo>
                <a:lnTo>
                  <a:pt x="279095" y="0"/>
                </a:lnTo>
                <a:lnTo>
                  <a:pt x="35001" y="156959"/>
                </a:lnTo>
                <a:lnTo>
                  <a:pt x="27716" y="166074"/>
                </a:lnTo>
                <a:lnTo>
                  <a:pt x="20557" y="176337"/>
                </a:lnTo>
                <a:lnTo>
                  <a:pt x="17311" y="181805"/>
                </a:lnTo>
                <a:lnTo>
                  <a:pt x="173754" y="181805"/>
                </a:lnTo>
                <a:lnTo>
                  <a:pt x="294220" y="1044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9" name="object 2889"/>
          <p:cNvSpPr/>
          <p:nvPr/>
        </p:nvSpPr>
        <p:spPr>
          <a:xfrm>
            <a:off x="3842872" y="6853639"/>
            <a:ext cx="294220" cy="269709"/>
          </a:xfrm>
          <a:custGeom>
            <a:avLst/>
            <a:gdLst/>
            <a:ahLst/>
            <a:cxnLst/>
            <a:rect l="l" t="t" r="r" b="b"/>
            <a:pathLst>
              <a:path w="294220" h="269709">
                <a:moveTo>
                  <a:pt x="294220" y="104482"/>
                </a:moveTo>
                <a:lnTo>
                  <a:pt x="279095" y="0"/>
                </a:lnTo>
                <a:lnTo>
                  <a:pt x="35001" y="156959"/>
                </a:lnTo>
                <a:lnTo>
                  <a:pt x="27716" y="166074"/>
                </a:lnTo>
                <a:lnTo>
                  <a:pt x="20557" y="176337"/>
                </a:lnTo>
                <a:lnTo>
                  <a:pt x="17311" y="181805"/>
                </a:lnTo>
              </a:path>
              <a:path w="294220" h="269709">
                <a:moveTo>
                  <a:pt x="173754" y="181805"/>
                </a:moveTo>
                <a:lnTo>
                  <a:pt x="294220" y="104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0" name="object 2890"/>
          <p:cNvSpPr/>
          <p:nvPr/>
        </p:nvSpPr>
        <p:spPr>
          <a:xfrm>
            <a:off x="3855621" y="6984315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91706" y="0"/>
                </a:moveTo>
                <a:lnTo>
                  <a:pt x="12169" y="51130"/>
                </a:lnTo>
                <a:lnTo>
                  <a:pt x="12171" y="5113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3855621" y="6984315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91706" y="0"/>
                </a:moveTo>
                <a:lnTo>
                  <a:pt x="12169" y="51130"/>
                </a:lnTo>
              </a:path>
              <a:path w="91706" h="58953">
                <a:moveTo>
                  <a:pt x="12171" y="51130"/>
                </a:moveTo>
                <a:lnTo>
                  <a:pt x="917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3843614" y="7023675"/>
            <a:ext cx="82359" cy="52920"/>
          </a:xfrm>
          <a:custGeom>
            <a:avLst/>
            <a:gdLst/>
            <a:ahLst/>
            <a:cxnLst/>
            <a:rect l="l" t="t" r="r" b="b"/>
            <a:pathLst>
              <a:path w="82359" h="52920">
                <a:moveTo>
                  <a:pt x="82359" y="0"/>
                </a:moveTo>
                <a:lnTo>
                  <a:pt x="64043" y="11769"/>
                </a:lnTo>
                <a:lnTo>
                  <a:pt x="64043" y="1176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3843614" y="7023675"/>
            <a:ext cx="82359" cy="52920"/>
          </a:xfrm>
          <a:custGeom>
            <a:avLst/>
            <a:gdLst/>
            <a:ahLst/>
            <a:cxnLst/>
            <a:rect l="l" t="t" r="r" b="b"/>
            <a:pathLst>
              <a:path w="82359" h="52920">
                <a:moveTo>
                  <a:pt x="82359" y="0"/>
                </a:moveTo>
                <a:lnTo>
                  <a:pt x="64043" y="11769"/>
                </a:lnTo>
              </a:path>
              <a:path w="82359" h="52920">
                <a:moveTo>
                  <a:pt x="64043" y="11769"/>
                </a:moveTo>
                <a:lnTo>
                  <a:pt x="823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3849783" y="7030036"/>
            <a:ext cx="123990" cy="79629"/>
          </a:xfrm>
          <a:custGeom>
            <a:avLst/>
            <a:gdLst/>
            <a:ahLst/>
            <a:cxnLst/>
            <a:rect l="l" t="t" r="r" b="b"/>
            <a:pathLst>
              <a:path w="123990" h="79628">
                <a:moveTo>
                  <a:pt x="123990" y="0"/>
                </a:moveTo>
                <a:lnTo>
                  <a:pt x="115567" y="5408"/>
                </a:lnTo>
                <a:lnTo>
                  <a:pt x="115568" y="540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3849783" y="7030036"/>
            <a:ext cx="123990" cy="79629"/>
          </a:xfrm>
          <a:custGeom>
            <a:avLst/>
            <a:gdLst/>
            <a:ahLst/>
            <a:cxnLst/>
            <a:rect l="l" t="t" r="r" b="b"/>
            <a:pathLst>
              <a:path w="123990" h="79628">
                <a:moveTo>
                  <a:pt x="123990" y="0"/>
                </a:moveTo>
                <a:lnTo>
                  <a:pt x="115567" y="5408"/>
                </a:lnTo>
              </a:path>
              <a:path w="123990" h="79628">
                <a:moveTo>
                  <a:pt x="115568" y="5408"/>
                </a:moveTo>
                <a:lnTo>
                  <a:pt x="1239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3849784" y="6961634"/>
            <a:ext cx="302920" cy="274879"/>
          </a:xfrm>
          <a:custGeom>
            <a:avLst/>
            <a:gdLst/>
            <a:ahLst/>
            <a:cxnLst/>
            <a:rect l="l" t="t" r="r" b="b"/>
            <a:pathLst>
              <a:path w="302920" h="274879">
                <a:moveTo>
                  <a:pt x="287807" y="0"/>
                </a:moveTo>
                <a:lnTo>
                  <a:pt x="172801" y="73811"/>
                </a:lnTo>
                <a:lnTo>
                  <a:pt x="298485" y="73811"/>
                </a:lnTo>
                <a:lnTo>
                  <a:pt x="287807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3849784" y="6961634"/>
            <a:ext cx="302920" cy="274879"/>
          </a:xfrm>
          <a:custGeom>
            <a:avLst/>
            <a:gdLst/>
            <a:ahLst/>
            <a:cxnLst/>
            <a:rect l="l" t="t" r="r" b="b"/>
            <a:pathLst>
              <a:path w="302920" h="274879">
                <a:moveTo>
                  <a:pt x="287807" y="0"/>
                </a:moveTo>
                <a:lnTo>
                  <a:pt x="172801" y="73811"/>
                </a:lnTo>
              </a:path>
              <a:path w="302920" h="274879">
                <a:moveTo>
                  <a:pt x="298485" y="73811"/>
                </a:moveTo>
                <a:lnTo>
                  <a:pt x="2878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8" name="object 2898"/>
          <p:cNvSpPr/>
          <p:nvPr/>
        </p:nvSpPr>
        <p:spPr>
          <a:xfrm>
            <a:off x="3786401" y="4745156"/>
            <a:ext cx="127000" cy="123291"/>
          </a:xfrm>
          <a:custGeom>
            <a:avLst/>
            <a:gdLst/>
            <a:ahLst/>
            <a:cxnLst/>
            <a:rect l="l" t="t" r="r" b="b"/>
            <a:pathLst>
              <a:path w="127000" h="123291">
                <a:moveTo>
                  <a:pt x="0" y="81635"/>
                </a:moveTo>
                <a:lnTo>
                  <a:pt x="5817" y="104670"/>
                </a:lnTo>
                <a:lnTo>
                  <a:pt x="13968" y="117296"/>
                </a:lnTo>
                <a:lnTo>
                  <a:pt x="20702" y="122487"/>
                </a:lnTo>
                <a:lnTo>
                  <a:pt x="22567" y="123291"/>
                </a:lnTo>
                <a:lnTo>
                  <a:pt x="127000" y="50546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9" name="object 2899"/>
          <p:cNvSpPr/>
          <p:nvPr/>
        </p:nvSpPr>
        <p:spPr>
          <a:xfrm>
            <a:off x="3786401" y="4745156"/>
            <a:ext cx="127000" cy="123291"/>
          </a:xfrm>
          <a:custGeom>
            <a:avLst/>
            <a:gdLst/>
            <a:ahLst/>
            <a:cxnLst/>
            <a:rect l="l" t="t" r="r" b="b"/>
            <a:pathLst>
              <a:path w="127000" h="123291">
                <a:moveTo>
                  <a:pt x="0" y="81635"/>
                </a:moveTo>
                <a:lnTo>
                  <a:pt x="5817" y="104670"/>
                </a:lnTo>
                <a:lnTo>
                  <a:pt x="13968" y="117296"/>
                </a:lnTo>
                <a:lnTo>
                  <a:pt x="20702" y="122487"/>
                </a:lnTo>
                <a:lnTo>
                  <a:pt x="22567" y="123291"/>
                </a:lnTo>
                <a:lnTo>
                  <a:pt x="127000" y="50546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0" name="object 2900"/>
          <p:cNvSpPr/>
          <p:nvPr/>
        </p:nvSpPr>
        <p:spPr>
          <a:xfrm>
            <a:off x="3791261" y="4812101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1" name="object 2901"/>
          <p:cNvSpPr/>
          <p:nvPr/>
        </p:nvSpPr>
        <p:spPr>
          <a:xfrm>
            <a:off x="3791261" y="4812101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3798542" y="4799086"/>
            <a:ext cx="136340" cy="178358"/>
          </a:xfrm>
          <a:custGeom>
            <a:avLst/>
            <a:gdLst/>
            <a:ahLst/>
            <a:cxnLst/>
            <a:rect l="l" t="t" r="r" b="b"/>
            <a:pathLst>
              <a:path w="136340" h="178358">
                <a:moveTo>
                  <a:pt x="24377" y="178358"/>
                </a:moveTo>
                <a:lnTo>
                  <a:pt x="136340" y="101066"/>
                </a:lnTo>
                <a:lnTo>
                  <a:pt x="115550" y="0"/>
                </a:lnTo>
                <a:lnTo>
                  <a:pt x="10877" y="72885"/>
                </a:lnTo>
                <a:lnTo>
                  <a:pt x="5424" y="87112"/>
                </a:lnTo>
                <a:lnTo>
                  <a:pt x="2051" y="100780"/>
                </a:lnTo>
                <a:lnTo>
                  <a:pt x="0" y="117818"/>
                </a:lnTo>
                <a:lnTo>
                  <a:pt x="615" y="137414"/>
                </a:lnTo>
                <a:lnTo>
                  <a:pt x="2785" y="154841"/>
                </a:lnTo>
                <a:lnTo>
                  <a:pt x="6136" y="168595"/>
                </a:lnTo>
                <a:lnTo>
                  <a:pt x="12416" y="174853"/>
                </a:lnTo>
                <a:lnTo>
                  <a:pt x="24377" y="1783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3798542" y="4799086"/>
            <a:ext cx="136340" cy="178358"/>
          </a:xfrm>
          <a:custGeom>
            <a:avLst/>
            <a:gdLst/>
            <a:ahLst/>
            <a:cxnLst/>
            <a:rect l="l" t="t" r="r" b="b"/>
            <a:pathLst>
              <a:path w="136340" h="178358">
                <a:moveTo>
                  <a:pt x="24377" y="178358"/>
                </a:moveTo>
                <a:lnTo>
                  <a:pt x="12416" y="174853"/>
                </a:lnTo>
                <a:lnTo>
                  <a:pt x="6136" y="168595"/>
                </a:lnTo>
                <a:lnTo>
                  <a:pt x="2785" y="154841"/>
                </a:lnTo>
                <a:lnTo>
                  <a:pt x="615" y="137414"/>
                </a:lnTo>
                <a:lnTo>
                  <a:pt x="0" y="117818"/>
                </a:lnTo>
                <a:lnTo>
                  <a:pt x="2051" y="100780"/>
                </a:lnTo>
                <a:lnTo>
                  <a:pt x="5424" y="87112"/>
                </a:lnTo>
                <a:lnTo>
                  <a:pt x="8772" y="77626"/>
                </a:lnTo>
                <a:lnTo>
                  <a:pt x="115550" y="0"/>
                </a:lnTo>
                <a:lnTo>
                  <a:pt x="136340" y="101066"/>
                </a:lnTo>
                <a:lnTo>
                  <a:pt x="24377" y="1783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3801446" y="4868514"/>
            <a:ext cx="39585" cy="27533"/>
          </a:xfrm>
          <a:custGeom>
            <a:avLst/>
            <a:gdLst/>
            <a:ahLst/>
            <a:cxnLst/>
            <a:rect l="l" t="t" r="r" b="b"/>
            <a:pathLst>
              <a:path w="39585" h="27533">
                <a:moveTo>
                  <a:pt x="0" y="27533"/>
                </a:moveTo>
                <a:lnTo>
                  <a:pt x="395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3801446" y="4868514"/>
            <a:ext cx="39585" cy="27533"/>
          </a:xfrm>
          <a:custGeom>
            <a:avLst/>
            <a:gdLst/>
            <a:ahLst/>
            <a:cxnLst/>
            <a:rect l="l" t="t" r="r" b="b"/>
            <a:pathLst>
              <a:path w="39585" h="27533">
                <a:moveTo>
                  <a:pt x="0" y="27533"/>
                </a:moveTo>
                <a:lnTo>
                  <a:pt x="395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3798402" y="4899080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3798402" y="4899080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3804184" y="4919452"/>
            <a:ext cx="54648" cy="37820"/>
          </a:xfrm>
          <a:custGeom>
            <a:avLst/>
            <a:gdLst/>
            <a:ahLst/>
            <a:cxnLst/>
            <a:rect l="l" t="t" r="r" b="b"/>
            <a:pathLst>
              <a:path w="54648" h="37820">
                <a:moveTo>
                  <a:pt x="0" y="37820"/>
                </a:moveTo>
                <a:lnTo>
                  <a:pt x="546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9" name="object 2909"/>
          <p:cNvSpPr/>
          <p:nvPr/>
        </p:nvSpPr>
        <p:spPr>
          <a:xfrm>
            <a:off x="3804184" y="4919452"/>
            <a:ext cx="54648" cy="37820"/>
          </a:xfrm>
          <a:custGeom>
            <a:avLst/>
            <a:gdLst/>
            <a:ahLst/>
            <a:cxnLst/>
            <a:rect l="l" t="t" r="r" b="b"/>
            <a:pathLst>
              <a:path w="54648" h="37820">
                <a:moveTo>
                  <a:pt x="0" y="37820"/>
                </a:moveTo>
                <a:lnTo>
                  <a:pt x="546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0" name="object 2910"/>
          <p:cNvSpPr/>
          <p:nvPr/>
        </p:nvSpPr>
        <p:spPr>
          <a:xfrm>
            <a:off x="3811394" y="4903544"/>
            <a:ext cx="144958" cy="182892"/>
          </a:xfrm>
          <a:custGeom>
            <a:avLst/>
            <a:gdLst/>
            <a:ahLst/>
            <a:cxnLst/>
            <a:rect l="l" t="t" r="r" b="b"/>
            <a:pathLst>
              <a:path w="144958" h="182892">
                <a:moveTo>
                  <a:pt x="25463" y="182892"/>
                </a:moveTo>
                <a:lnTo>
                  <a:pt x="144958" y="101066"/>
                </a:lnTo>
                <a:lnTo>
                  <a:pt x="124180" y="0"/>
                </a:lnTo>
                <a:lnTo>
                  <a:pt x="11976" y="77431"/>
                </a:lnTo>
                <a:lnTo>
                  <a:pt x="5869" y="92478"/>
                </a:lnTo>
                <a:lnTo>
                  <a:pt x="2242" y="106275"/>
                </a:lnTo>
                <a:lnTo>
                  <a:pt x="0" y="123283"/>
                </a:lnTo>
                <a:lnTo>
                  <a:pt x="521" y="142671"/>
                </a:lnTo>
                <a:lnTo>
                  <a:pt x="2691" y="160078"/>
                </a:lnTo>
                <a:lnTo>
                  <a:pt x="6146" y="173776"/>
                </a:lnTo>
                <a:lnTo>
                  <a:pt x="12773" y="179826"/>
                </a:lnTo>
                <a:lnTo>
                  <a:pt x="25463" y="1828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1" name="object 2911"/>
          <p:cNvSpPr/>
          <p:nvPr/>
        </p:nvSpPr>
        <p:spPr>
          <a:xfrm>
            <a:off x="3811394" y="4903544"/>
            <a:ext cx="144958" cy="182892"/>
          </a:xfrm>
          <a:custGeom>
            <a:avLst/>
            <a:gdLst/>
            <a:ahLst/>
            <a:cxnLst/>
            <a:rect l="l" t="t" r="r" b="b"/>
            <a:pathLst>
              <a:path w="144958" h="182892">
                <a:moveTo>
                  <a:pt x="25463" y="182892"/>
                </a:moveTo>
                <a:lnTo>
                  <a:pt x="12773" y="179826"/>
                </a:lnTo>
                <a:lnTo>
                  <a:pt x="6146" y="173776"/>
                </a:lnTo>
                <a:lnTo>
                  <a:pt x="2691" y="160078"/>
                </a:lnTo>
                <a:lnTo>
                  <a:pt x="521" y="142671"/>
                </a:lnTo>
                <a:lnTo>
                  <a:pt x="0" y="123283"/>
                </a:lnTo>
                <a:lnTo>
                  <a:pt x="2242" y="106275"/>
                </a:lnTo>
                <a:lnTo>
                  <a:pt x="5869" y="92478"/>
                </a:lnTo>
                <a:lnTo>
                  <a:pt x="9502" y="82722"/>
                </a:lnTo>
                <a:lnTo>
                  <a:pt x="124180" y="0"/>
                </a:lnTo>
                <a:lnTo>
                  <a:pt x="144958" y="101066"/>
                </a:lnTo>
                <a:lnTo>
                  <a:pt x="25463" y="1828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2" name="object 2912"/>
          <p:cNvSpPr/>
          <p:nvPr/>
        </p:nvSpPr>
        <p:spPr>
          <a:xfrm>
            <a:off x="3814659" y="4976253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3814659" y="4976253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3811206" y="5007240"/>
            <a:ext cx="38366" cy="26403"/>
          </a:xfrm>
          <a:custGeom>
            <a:avLst/>
            <a:gdLst/>
            <a:ahLst/>
            <a:cxnLst/>
            <a:rect l="l" t="t" r="r" b="b"/>
            <a:pathLst>
              <a:path w="38366" h="26403">
                <a:moveTo>
                  <a:pt x="0" y="26403"/>
                </a:moveTo>
                <a:lnTo>
                  <a:pt x="3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3811206" y="5007240"/>
            <a:ext cx="38366" cy="26403"/>
          </a:xfrm>
          <a:custGeom>
            <a:avLst/>
            <a:gdLst/>
            <a:ahLst/>
            <a:cxnLst/>
            <a:rect l="l" t="t" r="r" b="b"/>
            <a:pathLst>
              <a:path w="38366" h="26403">
                <a:moveTo>
                  <a:pt x="0" y="26403"/>
                </a:moveTo>
                <a:lnTo>
                  <a:pt x="3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6" name="object 2916"/>
          <p:cNvSpPr/>
          <p:nvPr/>
        </p:nvSpPr>
        <p:spPr>
          <a:xfrm>
            <a:off x="3817110" y="5026799"/>
            <a:ext cx="58381" cy="40081"/>
          </a:xfrm>
          <a:custGeom>
            <a:avLst/>
            <a:gdLst/>
            <a:ahLst/>
            <a:cxnLst/>
            <a:rect l="l" t="t" r="r" b="b"/>
            <a:pathLst>
              <a:path w="58381" h="40081">
                <a:moveTo>
                  <a:pt x="0" y="40081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7" name="object 2917"/>
          <p:cNvSpPr/>
          <p:nvPr/>
        </p:nvSpPr>
        <p:spPr>
          <a:xfrm>
            <a:off x="3817110" y="5026799"/>
            <a:ext cx="58381" cy="40081"/>
          </a:xfrm>
          <a:custGeom>
            <a:avLst/>
            <a:gdLst/>
            <a:ahLst/>
            <a:cxnLst/>
            <a:rect l="l" t="t" r="r" b="b"/>
            <a:pathLst>
              <a:path w="58381" h="40081">
                <a:moveTo>
                  <a:pt x="0" y="40081"/>
                </a:moveTo>
                <a:lnTo>
                  <a:pt x="583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8" name="object 2918"/>
          <p:cNvSpPr/>
          <p:nvPr/>
        </p:nvSpPr>
        <p:spPr>
          <a:xfrm>
            <a:off x="3824241" y="5007985"/>
            <a:ext cx="153581" cy="187452"/>
          </a:xfrm>
          <a:custGeom>
            <a:avLst/>
            <a:gdLst/>
            <a:ahLst/>
            <a:cxnLst/>
            <a:rect l="l" t="t" r="r" b="b"/>
            <a:pathLst>
              <a:path w="153581" h="187451">
                <a:moveTo>
                  <a:pt x="26556" y="187451"/>
                </a:moveTo>
                <a:lnTo>
                  <a:pt x="153581" y="101079"/>
                </a:lnTo>
                <a:lnTo>
                  <a:pt x="132804" y="0"/>
                </a:lnTo>
                <a:lnTo>
                  <a:pt x="13069" y="81978"/>
                </a:lnTo>
                <a:lnTo>
                  <a:pt x="10194" y="87854"/>
                </a:lnTo>
                <a:lnTo>
                  <a:pt x="6285" y="97875"/>
                </a:lnTo>
                <a:lnTo>
                  <a:pt x="2419" y="111795"/>
                </a:lnTo>
                <a:lnTo>
                  <a:pt x="0" y="128766"/>
                </a:lnTo>
                <a:lnTo>
                  <a:pt x="432" y="147942"/>
                </a:lnTo>
                <a:lnTo>
                  <a:pt x="2618" y="165389"/>
                </a:lnTo>
                <a:lnTo>
                  <a:pt x="6183" y="178990"/>
                </a:lnTo>
                <a:lnTo>
                  <a:pt x="13155" y="184821"/>
                </a:lnTo>
                <a:lnTo>
                  <a:pt x="26556" y="18745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9" name="object 2919"/>
          <p:cNvSpPr/>
          <p:nvPr/>
        </p:nvSpPr>
        <p:spPr>
          <a:xfrm>
            <a:off x="3824241" y="5007985"/>
            <a:ext cx="153581" cy="187452"/>
          </a:xfrm>
          <a:custGeom>
            <a:avLst/>
            <a:gdLst/>
            <a:ahLst/>
            <a:cxnLst/>
            <a:rect l="l" t="t" r="r" b="b"/>
            <a:pathLst>
              <a:path w="153581" h="187451">
                <a:moveTo>
                  <a:pt x="26556" y="187451"/>
                </a:moveTo>
                <a:lnTo>
                  <a:pt x="13155" y="184821"/>
                </a:lnTo>
                <a:lnTo>
                  <a:pt x="6183" y="178990"/>
                </a:lnTo>
                <a:lnTo>
                  <a:pt x="2618" y="165389"/>
                </a:lnTo>
                <a:lnTo>
                  <a:pt x="432" y="147942"/>
                </a:lnTo>
                <a:lnTo>
                  <a:pt x="0" y="128766"/>
                </a:lnTo>
                <a:lnTo>
                  <a:pt x="2419" y="111795"/>
                </a:lnTo>
                <a:lnTo>
                  <a:pt x="6285" y="97875"/>
                </a:lnTo>
                <a:lnTo>
                  <a:pt x="10194" y="87854"/>
                </a:lnTo>
                <a:lnTo>
                  <a:pt x="13069" y="81978"/>
                </a:lnTo>
                <a:lnTo>
                  <a:pt x="132804" y="0"/>
                </a:lnTo>
                <a:lnTo>
                  <a:pt x="153581" y="101079"/>
                </a:lnTo>
                <a:lnTo>
                  <a:pt x="26556" y="1874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0" name="object 2920"/>
          <p:cNvSpPr/>
          <p:nvPr/>
        </p:nvSpPr>
        <p:spPr>
          <a:xfrm>
            <a:off x="3827878" y="5083981"/>
            <a:ext cx="45224" cy="30924"/>
          </a:xfrm>
          <a:custGeom>
            <a:avLst/>
            <a:gdLst/>
            <a:ahLst/>
            <a:cxnLst/>
            <a:rect l="l" t="t" r="r" b="b"/>
            <a:pathLst>
              <a:path w="45224" h="30924">
                <a:moveTo>
                  <a:pt x="0" y="30924"/>
                </a:moveTo>
                <a:lnTo>
                  <a:pt x="452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1" name="object 2921"/>
          <p:cNvSpPr/>
          <p:nvPr/>
        </p:nvSpPr>
        <p:spPr>
          <a:xfrm>
            <a:off x="3827878" y="5083981"/>
            <a:ext cx="45224" cy="30924"/>
          </a:xfrm>
          <a:custGeom>
            <a:avLst/>
            <a:gdLst/>
            <a:ahLst/>
            <a:cxnLst/>
            <a:rect l="l" t="t" r="r" b="b"/>
            <a:pathLst>
              <a:path w="45224" h="30924">
                <a:moveTo>
                  <a:pt x="0" y="30924"/>
                </a:moveTo>
                <a:lnTo>
                  <a:pt x="452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2" name="object 2922"/>
          <p:cNvSpPr/>
          <p:nvPr/>
        </p:nvSpPr>
        <p:spPr>
          <a:xfrm>
            <a:off x="3824005" y="5115411"/>
            <a:ext cx="40881" cy="27914"/>
          </a:xfrm>
          <a:custGeom>
            <a:avLst/>
            <a:gdLst/>
            <a:ahLst/>
            <a:cxnLst/>
            <a:rect l="l" t="t" r="r" b="b"/>
            <a:pathLst>
              <a:path w="40881" h="27914">
                <a:moveTo>
                  <a:pt x="0" y="27914"/>
                </a:moveTo>
                <a:lnTo>
                  <a:pt x="408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3" name="object 2923"/>
          <p:cNvSpPr/>
          <p:nvPr/>
        </p:nvSpPr>
        <p:spPr>
          <a:xfrm>
            <a:off x="3824005" y="5115411"/>
            <a:ext cx="40881" cy="27914"/>
          </a:xfrm>
          <a:custGeom>
            <a:avLst/>
            <a:gdLst/>
            <a:ahLst/>
            <a:cxnLst/>
            <a:rect l="l" t="t" r="r" b="b"/>
            <a:pathLst>
              <a:path w="40881" h="27914">
                <a:moveTo>
                  <a:pt x="0" y="27914"/>
                </a:moveTo>
                <a:lnTo>
                  <a:pt x="408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4" name="object 2924"/>
          <p:cNvSpPr/>
          <p:nvPr/>
        </p:nvSpPr>
        <p:spPr>
          <a:xfrm>
            <a:off x="3830034" y="5134151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5" name="object 2925"/>
          <p:cNvSpPr/>
          <p:nvPr/>
        </p:nvSpPr>
        <p:spPr>
          <a:xfrm>
            <a:off x="3830034" y="5134151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6" name="object 2926"/>
          <p:cNvSpPr/>
          <p:nvPr/>
        </p:nvSpPr>
        <p:spPr>
          <a:xfrm>
            <a:off x="3837080" y="5112453"/>
            <a:ext cx="162230" cy="191985"/>
          </a:xfrm>
          <a:custGeom>
            <a:avLst/>
            <a:gdLst/>
            <a:ahLst/>
            <a:cxnLst/>
            <a:rect l="l" t="t" r="r" b="b"/>
            <a:pathLst>
              <a:path w="162230" h="191985">
                <a:moveTo>
                  <a:pt x="27661" y="191985"/>
                </a:moveTo>
                <a:lnTo>
                  <a:pt x="162230" y="101066"/>
                </a:lnTo>
                <a:lnTo>
                  <a:pt x="141440" y="0"/>
                </a:lnTo>
                <a:lnTo>
                  <a:pt x="14161" y="86512"/>
                </a:lnTo>
                <a:lnTo>
                  <a:pt x="10860" y="92991"/>
                </a:lnTo>
                <a:lnTo>
                  <a:pt x="6684" y="103263"/>
                </a:lnTo>
                <a:lnTo>
                  <a:pt x="2588" y="117294"/>
                </a:lnTo>
                <a:lnTo>
                  <a:pt x="0" y="134223"/>
                </a:lnTo>
                <a:lnTo>
                  <a:pt x="343" y="153187"/>
                </a:lnTo>
                <a:lnTo>
                  <a:pt x="2560" y="170731"/>
                </a:lnTo>
                <a:lnTo>
                  <a:pt x="6241" y="184196"/>
                </a:lnTo>
                <a:lnTo>
                  <a:pt x="13561" y="189793"/>
                </a:lnTo>
                <a:lnTo>
                  <a:pt x="27661" y="1919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7" name="object 2927"/>
          <p:cNvSpPr/>
          <p:nvPr/>
        </p:nvSpPr>
        <p:spPr>
          <a:xfrm>
            <a:off x="3837080" y="5112453"/>
            <a:ext cx="162230" cy="191985"/>
          </a:xfrm>
          <a:custGeom>
            <a:avLst/>
            <a:gdLst/>
            <a:ahLst/>
            <a:cxnLst/>
            <a:rect l="l" t="t" r="r" b="b"/>
            <a:pathLst>
              <a:path w="162230" h="191985">
                <a:moveTo>
                  <a:pt x="27661" y="191985"/>
                </a:moveTo>
                <a:lnTo>
                  <a:pt x="13561" y="189793"/>
                </a:lnTo>
                <a:lnTo>
                  <a:pt x="6241" y="184196"/>
                </a:lnTo>
                <a:lnTo>
                  <a:pt x="2560" y="170731"/>
                </a:lnTo>
                <a:lnTo>
                  <a:pt x="343" y="153187"/>
                </a:lnTo>
                <a:lnTo>
                  <a:pt x="0" y="134223"/>
                </a:lnTo>
                <a:lnTo>
                  <a:pt x="2588" y="117294"/>
                </a:lnTo>
                <a:lnTo>
                  <a:pt x="6684" y="103263"/>
                </a:lnTo>
                <a:lnTo>
                  <a:pt x="10860" y="92991"/>
                </a:lnTo>
                <a:lnTo>
                  <a:pt x="14161" y="86512"/>
                </a:lnTo>
                <a:lnTo>
                  <a:pt x="141440" y="0"/>
                </a:lnTo>
                <a:lnTo>
                  <a:pt x="162230" y="101066"/>
                </a:lnTo>
                <a:lnTo>
                  <a:pt x="27661" y="1919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8" name="object 2928"/>
          <p:cNvSpPr/>
          <p:nvPr/>
        </p:nvSpPr>
        <p:spPr>
          <a:xfrm>
            <a:off x="3841099" y="519173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9" name="object 2929"/>
          <p:cNvSpPr/>
          <p:nvPr/>
        </p:nvSpPr>
        <p:spPr>
          <a:xfrm>
            <a:off x="3841099" y="519173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0" name="object 2930"/>
          <p:cNvSpPr/>
          <p:nvPr/>
        </p:nvSpPr>
        <p:spPr>
          <a:xfrm>
            <a:off x="3836809" y="5223583"/>
            <a:ext cx="43395" cy="29425"/>
          </a:xfrm>
          <a:custGeom>
            <a:avLst/>
            <a:gdLst/>
            <a:ahLst/>
            <a:cxnLst/>
            <a:rect l="l" t="t" r="r" b="b"/>
            <a:pathLst>
              <a:path w="43395" h="29425">
                <a:moveTo>
                  <a:pt x="0" y="29425"/>
                </a:moveTo>
                <a:lnTo>
                  <a:pt x="433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1" name="object 2931"/>
          <p:cNvSpPr/>
          <p:nvPr/>
        </p:nvSpPr>
        <p:spPr>
          <a:xfrm>
            <a:off x="3836809" y="5223583"/>
            <a:ext cx="43395" cy="29425"/>
          </a:xfrm>
          <a:custGeom>
            <a:avLst/>
            <a:gdLst/>
            <a:ahLst/>
            <a:cxnLst/>
            <a:rect l="l" t="t" r="r" b="b"/>
            <a:pathLst>
              <a:path w="43395" h="29425">
                <a:moveTo>
                  <a:pt x="0" y="29425"/>
                </a:moveTo>
                <a:lnTo>
                  <a:pt x="433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2" name="object 2932"/>
          <p:cNvSpPr/>
          <p:nvPr/>
        </p:nvSpPr>
        <p:spPr>
          <a:xfrm>
            <a:off x="3842951" y="5241495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3" name="object 2933"/>
          <p:cNvSpPr/>
          <p:nvPr/>
        </p:nvSpPr>
        <p:spPr>
          <a:xfrm>
            <a:off x="3842951" y="5241495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4" name="object 2934"/>
          <p:cNvSpPr/>
          <p:nvPr/>
        </p:nvSpPr>
        <p:spPr>
          <a:xfrm>
            <a:off x="3849914" y="5216894"/>
            <a:ext cx="170867" cy="196545"/>
          </a:xfrm>
          <a:custGeom>
            <a:avLst/>
            <a:gdLst/>
            <a:ahLst/>
            <a:cxnLst/>
            <a:rect l="l" t="t" r="r" b="b"/>
            <a:pathLst>
              <a:path w="170867" h="196545">
                <a:moveTo>
                  <a:pt x="28767" y="196545"/>
                </a:moveTo>
                <a:lnTo>
                  <a:pt x="170867" y="101079"/>
                </a:lnTo>
                <a:lnTo>
                  <a:pt x="150090" y="0"/>
                </a:lnTo>
                <a:lnTo>
                  <a:pt x="15279" y="91071"/>
                </a:lnTo>
                <a:lnTo>
                  <a:pt x="11510" y="98186"/>
                </a:lnTo>
                <a:lnTo>
                  <a:pt x="7065" y="108697"/>
                </a:lnTo>
                <a:lnTo>
                  <a:pt x="2747" y="122827"/>
                </a:lnTo>
                <a:lnTo>
                  <a:pt x="0" y="139704"/>
                </a:lnTo>
                <a:lnTo>
                  <a:pt x="268" y="158457"/>
                </a:lnTo>
                <a:lnTo>
                  <a:pt x="2516" y="176137"/>
                </a:lnTo>
                <a:lnTo>
                  <a:pt x="6310" y="189438"/>
                </a:lnTo>
                <a:lnTo>
                  <a:pt x="13976" y="194791"/>
                </a:lnTo>
                <a:lnTo>
                  <a:pt x="28767" y="1965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5" name="object 2935"/>
          <p:cNvSpPr/>
          <p:nvPr/>
        </p:nvSpPr>
        <p:spPr>
          <a:xfrm>
            <a:off x="3849914" y="5216894"/>
            <a:ext cx="170867" cy="196545"/>
          </a:xfrm>
          <a:custGeom>
            <a:avLst/>
            <a:gdLst/>
            <a:ahLst/>
            <a:cxnLst/>
            <a:rect l="l" t="t" r="r" b="b"/>
            <a:pathLst>
              <a:path w="170867" h="196545">
                <a:moveTo>
                  <a:pt x="28767" y="196545"/>
                </a:moveTo>
                <a:lnTo>
                  <a:pt x="13976" y="194791"/>
                </a:lnTo>
                <a:lnTo>
                  <a:pt x="6310" y="189438"/>
                </a:lnTo>
                <a:lnTo>
                  <a:pt x="2516" y="176137"/>
                </a:lnTo>
                <a:lnTo>
                  <a:pt x="268" y="158457"/>
                </a:lnTo>
                <a:lnTo>
                  <a:pt x="0" y="139704"/>
                </a:lnTo>
                <a:lnTo>
                  <a:pt x="2747" y="122827"/>
                </a:lnTo>
                <a:lnTo>
                  <a:pt x="7065" y="108697"/>
                </a:lnTo>
                <a:lnTo>
                  <a:pt x="11510" y="98186"/>
                </a:lnTo>
                <a:lnTo>
                  <a:pt x="14637" y="92166"/>
                </a:lnTo>
                <a:lnTo>
                  <a:pt x="150090" y="0"/>
                </a:lnTo>
                <a:lnTo>
                  <a:pt x="170867" y="101079"/>
                </a:lnTo>
                <a:lnTo>
                  <a:pt x="28767" y="1965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6" name="object 2936"/>
          <p:cNvSpPr/>
          <p:nvPr/>
        </p:nvSpPr>
        <p:spPr>
          <a:xfrm>
            <a:off x="3854318" y="5299465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7" name="object 2937"/>
          <p:cNvSpPr/>
          <p:nvPr/>
        </p:nvSpPr>
        <p:spPr>
          <a:xfrm>
            <a:off x="3854318" y="5299465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8" name="object 2938"/>
          <p:cNvSpPr/>
          <p:nvPr/>
        </p:nvSpPr>
        <p:spPr>
          <a:xfrm>
            <a:off x="3849614" y="5331755"/>
            <a:ext cx="45910" cy="30937"/>
          </a:xfrm>
          <a:custGeom>
            <a:avLst/>
            <a:gdLst/>
            <a:ahLst/>
            <a:cxnLst/>
            <a:rect l="l" t="t" r="r" b="b"/>
            <a:pathLst>
              <a:path w="45910" h="30937">
                <a:moveTo>
                  <a:pt x="0" y="30937"/>
                </a:moveTo>
                <a:lnTo>
                  <a:pt x="4591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9" name="object 2939"/>
          <p:cNvSpPr/>
          <p:nvPr/>
        </p:nvSpPr>
        <p:spPr>
          <a:xfrm>
            <a:off x="3849614" y="5331755"/>
            <a:ext cx="45910" cy="30937"/>
          </a:xfrm>
          <a:custGeom>
            <a:avLst/>
            <a:gdLst/>
            <a:ahLst/>
            <a:cxnLst/>
            <a:rect l="l" t="t" r="r" b="b"/>
            <a:pathLst>
              <a:path w="45910" h="30937">
                <a:moveTo>
                  <a:pt x="0" y="30937"/>
                </a:moveTo>
                <a:lnTo>
                  <a:pt x="459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0" name="object 2940"/>
          <p:cNvSpPr/>
          <p:nvPr/>
        </p:nvSpPr>
        <p:spPr>
          <a:xfrm>
            <a:off x="3855875" y="5348860"/>
            <a:ext cx="69646" cy="46850"/>
          </a:xfrm>
          <a:custGeom>
            <a:avLst/>
            <a:gdLst/>
            <a:ahLst/>
            <a:cxnLst/>
            <a:rect l="l" t="t" r="r" b="b"/>
            <a:pathLst>
              <a:path w="69646" h="46850">
                <a:moveTo>
                  <a:pt x="0" y="46850"/>
                </a:moveTo>
                <a:lnTo>
                  <a:pt x="696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1" name="object 2941"/>
          <p:cNvSpPr/>
          <p:nvPr/>
        </p:nvSpPr>
        <p:spPr>
          <a:xfrm>
            <a:off x="3855875" y="5348860"/>
            <a:ext cx="69646" cy="46850"/>
          </a:xfrm>
          <a:custGeom>
            <a:avLst/>
            <a:gdLst/>
            <a:ahLst/>
            <a:cxnLst/>
            <a:rect l="l" t="t" r="r" b="b"/>
            <a:pathLst>
              <a:path w="69646" h="46850">
                <a:moveTo>
                  <a:pt x="0" y="46850"/>
                </a:moveTo>
                <a:lnTo>
                  <a:pt x="696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2" name="object 2942"/>
          <p:cNvSpPr/>
          <p:nvPr/>
        </p:nvSpPr>
        <p:spPr>
          <a:xfrm>
            <a:off x="3862744" y="5321357"/>
            <a:ext cx="179518" cy="201066"/>
          </a:xfrm>
          <a:custGeom>
            <a:avLst/>
            <a:gdLst/>
            <a:ahLst/>
            <a:cxnLst/>
            <a:rect l="l" t="t" r="r" b="b"/>
            <a:pathLst>
              <a:path w="179518" h="201066">
                <a:moveTo>
                  <a:pt x="29873" y="201066"/>
                </a:moveTo>
                <a:lnTo>
                  <a:pt x="179518" y="101066"/>
                </a:lnTo>
                <a:lnTo>
                  <a:pt x="158740" y="0"/>
                </a:lnTo>
                <a:lnTo>
                  <a:pt x="16386" y="95605"/>
                </a:lnTo>
                <a:lnTo>
                  <a:pt x="12122" y="103379"/>
                </a:lnTo>
                <a:lnTo>
                  <a:pt x="7421" y="114115"/>
                </a:lnTo>
                <a:lnTo>
                  <a:pt x="2895" y="128335"/>
                </a:lnTo>
                <a:lnTo>
                  <a:pt x="0" y="145161"/>
                </a:lnTo>
                <a:lnTo>
                  <a:pt x="194" y="163715"/>
                </a:lnTo>
                <a:lnTo>
                  <a:pt x="2476" y="181545"/>
                </a:lnTo>
                <a:lnTo>
                  <a:pt x="6386" y="194661"/>
                </a:lnTo>
                <a:lnTo>
                  <a:pt x="14399" y="199758"/>
                </a:lnTo>
                <a:lnTo>
                  <a:pt x="29873" y="2010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3" name="object 2943"/>
          <p:cNvSpPr/>
          <p:nvPr/>
        </p:nvSpPr>
        <p:spPr>
          <a:xfrm>
            <a:off x="3862744" y="5321357"/>
            <a:ext cx="179518" cy="201066"/>
          </a:xfrm>
          <a:custGeom>
            <a:avLst/>
            <a:gdLst/>
            <a:ahLst/>
            <a:cxnLst/>
            <a:rect l="l" t="t" r="r" b="b"/>
            <a:pathLst>
              <a:path w="179518" h="201066">
                <a:moveTo>
                  <a:pt x="29873" y="201066"/>
                </a:moveTo>
                <a:lnTo>
                  <a:pt x="14399" y="199758"/>
                </a:lnTo>
                <a:lnTo>
                  <a:pt x="6386" y="194661"/>
                </a:lnTo>
                <a:lnTo>
                  <a:pt x="2476" y="181545"/>
                </a:lnTo>
                <a:lnTo>
                  <a:pt x="194" y="163715"/>
                </a:lnTo>
                <a:lnTo>
                  <a:pt x="0" y="145161"/>
                </a:lnTo>
                <a:lnTo>
                  <a:pt x="2895" y="128335"/>
                </a:lnTo>
                <a:lnTo>
                  <a:pt x="7421" y="114115"/>
                </a:lnTo>
                <a:lnTo>
                  <a:pt x="12122" y="103379"/>
                </a:lnTo>
                <a:lnTo>
                  <a:pt x="15539" y="97003"/>
                </a:lnTo>
                <a:lnTo>
                  <a:pt x="158740" y="0"/>
                </a:lnTo>
                <a:lnTo>
                  <a:pt x="179518" y="101066"/>
                </a:lnTo>
                <a:lnTo>
                  <a:pt x="29873" y="2010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4" name="object 2944"/>
          <p:cNvSpPr/>
          <p:nvPr/>
        </p:nvSpPr>
        <p:spPr>
          <a:xfrm>
            <a:off x="3867531" y="5407187"/>
            <a:ext cx="53670" cy="36029"/>
          </a:xfrm>
          <a:custGeom>
            <a:avLst/>
            <a:gdLst/>
            <a:ahLst/>
            <a:cxnLst/>
            <a:rect l="l" t="t" r="r" b="b"/>
            <a:pathLst>
              <a:path w="53670" h="36029">
                <a:moveTo>
                  <a:pt x="0" y="36029"/>
                </a:moveTo>
                <a:lnTo>
                  <a:pt x="536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3867531" y="5407187"/>
            <a:ext cx="53670" cy="36029"/>
          </a:xfrm>
          <a:custGeom>
            <a:avLst/>
            <a:gdLst/>
            <a:ahLst/>
            <a:cxnLst/>
            <a:rect l="l" t="t" r="r" b="b"/>
            <a:pathLst>
              <a:path w="53670" h="36029">
                <a:moveTo>
                  <a:pt x="0" y="36029"/>
                </a:moveTo>
                <a:lnTo>
                  <a:pt x="536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3862419" y="5439915"/>
            <a:ext cx="48425" cy="32461"/>
          </a:xfrm>
          <a:custGeom>
            <a:avLst/>
            <a:gdLst/>
            <a:ahLst/>
            <a:cxnLst/>
            <a:rect l="l" t="t" r="r" b="b"/>
            <a:pathLst>
              <a:path w="48425" h="32461">
                <a:moveTo>
                  <a:pt x="0" y="32461"/>
                </a:moveTo>
                <a:lnTo>
                  <a:pt x="484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3862419" y="5439915"/>
            <a:ext cx="48425" cy="32461"/>
          </a:xfrm>
          <a:custGeom>
            <a:avLst/>
            <a:gdLst/>
            <a:ahLst/>
            <a:cxnLst/>
            <a:rect l="l" t="t" r="r" b="b"/>
            <a:pathLst>
              <a:path w="48425" h="32461">
                <a:moveTo>
                  <a:pt x="0" y="32461"/>
                </a:moveTo>
                <a:lnTo>
                  <a:pt x="484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8" name="object 2948"/>
          <p:cNvSpPr/>
          <p:nvPr/>
        </p:nvSpPr>
        <p:spPr>
          <a:xfrm>
            <a:off x="3868799" y="5456212"/>
            <a:ext cx="73393" cy="49110"/>
          </a:xfrm>
          <a:custGeom>
            <a:avLst/>
            <a:gdLst/>
            <a:ahLst/>
            <a:cxnLst/>
            <a:rect l="l" t="t" r="r" b="b"/>
            <a:pathLst>
              <a:path w="73393" h="49110">
                <a:moveTo>
                  <a:pt x="0" y="49110"/>
                </a:moveTo>
                <a:lnTo>
                  <a:pt x="733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9" name="object 2949"/>
          <p:cNvSpPr/>
          <p:nvPr/>
        </p:nvSpPr>
        <p:spPr>
          <a:xfrm>
            <a:off x="3868799" y="5456212"/>
            <a:ext cx="73393" cy="49110"/>
          </a:xfrm>
          <a:custGeom>
            <a:avLst/>
            <a:gdLst/>
            <a:ahLst/>
            <a:cxnLst/>
            <a:rect l="l" t="t" r="r" b="b"/>
            <a:pathLst>
              <a:path w="73393" h="49110">
                <a:moveTo>
                  <a:pt x="0" y="49110"/>
                </a:moveTo>
                <a:lnTo>
                  <a:pt x="733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0" name="object 2950"/>
          <p:cNvSpPr/>
          <p:nvPr/>
        </p:nvSpPr>
        <p:spPr>
          <a:xfrm>
            <a:off x="3875580" y="5425811"/>
            <a:ext cx="188146" cy="205613"/>
          </a:xfrm>
          <a:custGeom>
            <a:avLst/>
            <a:gdLst/>
            <a:ahLst/>
            <a:cxnLst/>
            <a:rect l="l" t="t" r="r" b="b"/>
            <a:pathLst>
              <a:path w="188146" h="205612">
                <a:moveTo>
                  <a:pt x="30984" y="205612"/>
                </a:moveTo>
                <a:lnTo>
                  <a:pt x="188146" y="101066"/>
                </a:lnTo>
                <a:lnTo>
                  <a:pt x="167369" y="0"/>
                </a:lnTo>
                <a:lnTo>
                  <a:pt x="17497" y="100152"/>
                </a:lnTo>
                <a:lnTo>
                  <a:pt x="12710" y="108606"/>
                </a:lnTo>
                <a:lnTo>
                  <a:pt x="7761" y="119560"/>
                </a:lnTo>
                <a:lnTo>
                  <a:pt x="3035" y="133863"/>
                </a:lnTo>
                <a:lnTo>
                  <a:pt x="0" y="150628"/>
                </a:lnTo>
                <a:lnTo>
                  <a:pt x="123" y="168973"/>
                </a:lnTo>
                <a:lnTo>
                  <a:pt x="2447" y="187025"/>
                </a:lnTo>
                <a:lnTo>
                  <a:pt x="6473" y="199914"/>
                </a:lnTo>
                <a:lnTo>
                  <a:pt x="14836" y="204744"/>
                </a:lnTo>
                <a:lnTo>
                  <a:pt x="30984" y="2056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1" name="object 2951"/>
          <p:cNvSpPr/>
          <p:nvPr/>
        </p:nvSpPr>
        <p:spPr>
          <a:xfrm>
            <a:off x="3875580" y="5425811"/>
            <a:ext cx="188146" cy="205613"/>
          </a:xfrm>
          <a:custGeom>
            <a:avLst/>
            <a:gdLst/>
            <a:ahLst/>
            <a:cxnLst/>
            <a:rect l="l" t="t" r="r" b="b"/>
            <a:pathLst>
              <a:path w="188146" h="205612">
                <a:moveTo>
                  <a:pt x="30984" y="205612"/>
                </a:moveTo>
                <a:lnTo>
                  <a:pt x="14836" y="204744"/>
                </a:lnTo>
                <a:lnTo>
                  <a:pt x="6473" y="199914"/>
                </a:lnTo>
                <a:lnTo>
                  <a:pt x="2447" y="187025"/>
                </a:lnTo>
                <a:lnTo>
                  <a:pt x="123" y="168973"/>
                </a:lnTo>
                <a:lnTo>
                  <a:pt x="0" y="150628"/>
                </a:lnTo>
                <a:lnTo>
                  <a:pt x="3035" y="133863"/>
                </a:lnTo>
                <a:lnTo>
                  <a:pt x="7761" y="119560"/>
                </a:lnTo>
                <a:lnTo>
                  <a:pt x="12710" y="108606"/>
                </a:lnTo>
                <a:lnTo>
                  <a:pt x="16415" y="101886"/>
                </a:lnTo>
                <a:lnTo>
                  <a:pt x="167369" y="0"/>
                </a:lnTo>
                <a:lnTo>
                  <a:pt x="188146" y="101066"/>
                </a:lnTo>
                <a:lnTo>
                  <a:pt x="30984" y="2056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2" name="object 2952"/>
          <p:cNvSpPr/>
          <p:nvPr/>
        </p:nvSpPr>
        <p:spPr>
          <a:xfrm>
            <a:off x="3880751" y="5514935"/>
            <a:ext cx="56489" cy="37719"/>
          </a:xfrm>
          <a:custGeom>
            <a:avLst/>
            <a:gdLst/>
            <a:ahLst/>
            <a:cxnLst/>
            <a:rect l="l" t="t" r="r" b="b"/>
            <a:pathLst>
              <a:path w="56489" h="37719">
                <a:moveTo>
                  <a:pt x="0" y="37718"/>
                </a:moveTo>
                <a:lnTo>
                  <a:pt x="564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3" name="object 2953"/>
          <p:cNvSpPr/>
          <p:nvPr/>
        </p:nvSpPr>
        <p:spPr>
          <a:xfrm>
            <a:off x="3880751" y="5514935"/>
            <a:ext cx="56489" cy="37719"/>
          </a:xfrm>
          <a:custGeom>
            <a:avLst/>
            <a:gdLst/>
            <a:ahLst/>
            <a:cxnLst/>
            <a:rect l="l" t="t" r="r" b="b"/>
            <a:pathLst>
              <a:path w="56489" h="37719">
                <a:moveTo>
                  <a:pt x="0" y="37718"/>
                </a:moveTo>
                <a:lnTo>
                  <a:pt x="564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4" name="object 2954"/>
          <p:cNvSpPr/>
          <p:nvPr/>
        </p:nvSpPr>
        <p:spPr>
          <a:xfrm>
            <a:off x="3875217" y="5548086"/>
            <a:ext cx="50939" cy="33972"/>
          </a:xfrm>
          <a:custGeom>
            <a:avLst/>
            <a:gdLst/>
            <a:ahLst/>
            <a:cxnLst/>
            <a:rect l="l" t="t" r="r" b="b"/>
            <a:pathLst>
              <a:path w="50939" h="33972">
                <a:moveTo>
                  <a:pt x="0" y="33972"/>
                </a:moveTo>
                <a:lnTo>
                  <a:pt x="509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5" name="object 2955"/>
          <p:cNvSpPr/>
          <p:nvPr/>
        </p:nvSpPr>
        <p:spPr>
          <a:xfrm>
            <a:off x="3875217" y="5548086"/>
            <a:ext cx="50939" cy="33972"/>
          </a:xfrm>
          <a:custGeom>
            <a:avLst/>
            <a:gdLst/>
            <a:ahLst/>
            <a:cxnLst/>
            <a:rect l="l" t="t" r="r" b="b"/>
            <a:pathLst>
              <a:path w="50939" h="33972">
                <a:moveTo>
                  <a:pt x="0" y="33972"/>
                </a:moveTo>
                <a:lnTo>
                  <a:pt x="509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6" name="object 2956"/>
          <p:cNvSpPr/>
          <p:nvPr/>
        </p:nvSpPr>
        <p:spPr>
          <a:xfrm>
            <a:off x="3881724" y="5563564"/>
            <a:ext cx="77139" cy="51371"/>
          </a:xfrm>
          <a:custGeom>
            <a:avLst/>
            <a:gdLst/>
            <a:ahLst/>
            <a:cxnLst/>
            <a:rect l="l" t="t" r="r" b="b"/>
            <a:pathLst>
              <a:path w="77139" h="51371">
                <a:moveTo>
                  <a:pt x="0" y="51371"/>
                </a:moveTo>
                <a:lnTo>
                  <a:pt x="771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7" name="object 2957"/>
          <p:cNvSpPr/>
          <p:nvPr/>
        </p:nvSpPr>
        <p:spPr>
          <a:xfrm>
            <a:off x="3881724" y="5563564"/>
            <a:ext cx="77139" cy="51371"/>
          </a:xfrm>
          <a:custGeom>
            <a:avLst/>
            <a:gdLst/>
            <a:ahLst/>
            <a:cxnLst/>
            <a:rect l="l" t="t" r="r" b="b"/>
            <a:pathLst>
              <a:path w="77139" h="51371">
                <a:moveTo>
                  <a:pt x="0" y="51371"/>
                </a:moveTo>
                <a:lnTo>
                  <a:pt x="771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8" name="object 2958"/>
          <p:cNvSpPr/>
          <p:nvPr/>
        </p:nvSpPr>
        <p:spPr>
          <a:xfrm>
            <a:off x="3888404" y="5530265"/>
            <a:ext cx="196805" cy="210159"/>
          </a:xfrm>
          <a:custGeom>
            <a:avLst/>
            <a:gdLst/>
            <a:ahLst/>
            <a:cxnLst/>
            <a:rect l="l" t="t" r="r" b="b"/>
            <a:pathLst>
              <a:path w="196805" h="210159">
                <a:moveTo>
                  <a:pt x="32099" y="210159"/>
                </a:moveTo>
                <a:lnTo>
                  <a:pt x="196805" y="101079"/>
                </a:lnTo>
                <a:lnTo>
                  <a:pt x="176015" y="0"/>
                </a:lnTo>
                <a:lnTo>
                  <a:pt x="18611" y="104686"/>
                </a:lnTo>
                <a:lnTo>
                  <a:pt x="13269" y="113850"/>
                </a:lnTo>
                <a:lnTo>
                  <a:pt x="8080" y="125012"/>
                </a:lnTo>
                <a:lnTo>
                  <a:pt x="3165" y="139388"/>
                </a:lnTo>
                <a:lnTo>
                  <a:pt x="0" y="156091"/>
                </a:lnTo>
                <a:lnTo>
                  <a:pt x="57" y="174231"/>
                </a:lnTo>
                <a:lnTo>
                  <a:pt x="2550" y="193217"/>
                </a:lnTo>
                <a:lnTo>
                  <a:pt x="6734" y="205382"/>
                </a:lnTo>
                <a:lnTo>
                  <a:pt x="15451" y="209759"/>
                </a:lnTo>
                <a:lnTo>
                  <a:pt x="32099" y="2101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9" name="object 2959"/>
          <p:cNvSpPr/>
          <p:nvPr/>
        </p:nvSpPr>
        <p:spPr>
          <a:xfrm>
            <a:off x="3888404" y="5530265"/>
            <a:ext cx="196805" cy="210159"/>
          </a:xfrm>
          <a:custGeom>
            <a:avLst/>
            <a:gdLst/>
            <a:ahLst/>
            <a:cxnLst/>
            <a:rect l="l" t="t" r="r" b="b"/>
            <a:pathLst>
              <a:path w="196805" h="210159">
                <a:moveTo>
                  <a:pt x="32099" y="210159"/>
                </a:moveTo>
                <a:lnTo>
                  <a:pt x="15451" y="209759"/>
                </a:lnTo>
                <a:lnTo>
                  <a:pt x="6734" y="205382"/>
                </a:lnTo>
                <a:lnTo>
                  <a:pt x="2550" y="193217"/>
                </a:lnTo>
                <a:lnTo>
                  <a:pt x="57" y="174231"/>
                </a:lnTo>
                <a:lnTo>
                  <a:pt x="0" y="156091"/>
                </a:lnTo>
                <a:lnTo>
                  <a:pt x="3165" y="139388"/>
                </a:lnTo>
                <a:lnTo>
                  <a:pt x="8080" y="125012"/>
                </a:lnTo>
                <a:lnTo>
                  <a:pt x="13269" y="113850"/>
                </a:lnTo>
                <a:lnTo>
                  <a:pt x="17261" y="106794"/>
                </a:lnTo>
                <a:lnTo>
                  <a:pt x="176015" y="0"/>
                </a:lnTo>
                <a:lnTo>
                  <a:pt x="196805" y="101079"/>
                </a:lnTo>
                <a:lnTo>
                  <a:pt x="32099" y="2101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0" name="object 2960"/>
          <p:cNvSpPr/>
          <p:nvPr/>
        </p:nvSpPr>
        <p:spPr>
          <a:xfrm>
            <a:off x="3893972" y="5622654"/>
            <a:ext cx="59309" cy="39420"/>
          </a:xfrm>
          <a:custGeom>
            <a:avLst/>
            <a:gdLst/>
            <a:ahLst/>
            <a:cxnLst/>
            <a:rect l="l" t="t" r="r" b="b"/>
            <a:pathLst>
              <a:path w="59309" h="39420">
                <a:moveTo>
                  <a:pt x="0" y="39420"/>
                </a:moveTo>
                <a:lnTo>
                  <a:pt x="593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1" name="object 2961"/>
          <p:cNvSpPr/>
          <p:nvPr/>
        </p:nvSpPr>
        <p:spPr>
          <a:xfrm>
            <a:off x="3893972" y="5622654"/>
            <a:ext cx="59309" cy="39420"/>
          </a:xfrm>
          <a:custGeom>
            <a:avLst/>
            <a:gdLst/>
            <a:ahLst/>
            <a:cxnLst/>
            <a:rect l="l" t="t" r="r" b="b"/>
            <a:pathLst>
              <a:path w="59309" h="39420">
                <a:moveTo>
                  <a:pt x="0" y="39420"/>
                </a:moveTo>
                <a:lnTo>
                  <a:pt x="593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2" name="object 2962"/>
          <p:cNvSpPr/>
          <p:nvPr/>
        </p:nvSpPr>
        <p:spPr>
          <a:xfrm>
            <a:off x="3888020" y="5656252"/>
            <a:ext cx="53454" cy="35496"/>
          </a:xfrm>
          <a:custGeom>
            <a:avLst/>
            <a:gdLst/>
            <a:ahLst/>
            <a:cxnLst/>
            <a:rect l="l" t="t" r="r" b="b"/>
            <a:pathLst>
              <a:path w="53454" h="35496">
                <a:moveTo>
                  <a:pt x="0" y="35496"/>
                </a:moveTo>
                <a:lnTo>
                  <a:pt x="534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3" name="object 2963"/>
          <p:cNvSpPr/>
          <p:nvPr/>
        </p:nvSpPr>
        <p:spPr>
          <a:xfrm>
            <a:off x="3888020" y="5656252"/>
            <a:ext cx="53454" cy="35496"/>
          </a:xfrm>
          <a:custGeom>
            <a:avLst/>
            <a:gdLst/>
            <a:ahLst/>
            <a:cxnLst/>
            <a:rect l="l" t="t" r="r" b="b"/>
            <a:pathLst>
              <a:path w="53454" h="35496">
                <a:moveTo>
                  <a:pt x="0" y="35496"/>
                </a:moveTo>
                <a:lnTo>
                  <a:pt x="534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4" name="object 2964"/>
          <p:cNvSpPr/>
          <p:nvPr/>
        </p:nvSpPr>
        <p:spPr>
          <a:xfrm>
            <a:off x="3894647" y="5670909"/>
            <a:ext cx="80886" cy="53632"/>
          </a:xfrm>
          <a:custGeom>
            <a:avLst/>
            <a:gdLst/>
            <a:ahLst/>
            <a:cxnLst/>
            <a:rect l="l" t="t" r="r" b="b"/>
            <a:pathLst>
              <a:path w="80886" h="53632">
                <a:moveTo>
                  <a:pt x="0" y="53632"/>
                </a:moveTo>
                <a:lnTo>
                  <a:pt x="80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5" name="object 2965"/>
          <p:cNvSpPr/>
          <p:nvPr/>
        </p:nvSpPr>
        <p:spPr>
          <a:xfrm>
            <a:off x="3894647" y="5670909"/>
            <a:ext cx="80886" cy="53632"/>
          </a:xfrm>
          <a:custGeom>
            <a:avLst/>
            <a:gdLst/>
            <a:ahLst/>
            <a:cxnLst/>
            <a:rect l="l" t="t" r="r" b="b"/>
            <a:pathLst>
              <a:path w="80886" h="53632">
                <a:moveTo>
                  <a:pt x="0" y="53632"/>
                </a:moveTo>
                <a:lnTo>
                  <a:pt x="808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6" name="object 2966"/>
          <p:cNvSpPr/>
          <p:nvPr/>
        </p:nvSpPr>
        <p:spPr>
          <a:xfrm>
            <a:off x="3901213" y="5634724"/>
            <a:ext cx="205473" cy="214758"/>
          </a:xfrm>
          <a:custGeom>
            <a:avLst/>
            <a:gdLst/>
            <a:ahLst/>
            <a:cxnLst/>
            <a:rect l="l" t="t" r="r" b="b"/>
            <a:pathLst>
              <a:path w="205473" h="214758">
                <a:moveTo>
                  <a:pt x="33235" y="214706"/>
                </a:moveTo>
                <a:lnTo>
                  <a:pt x="205473" y="101079"/>
                </a:lnTo>
                <a:lnTo>
                  <a:pt x="184696" y="0"/>
                </a:lnTo>
                <a:lnTo>
                  <a:pt x="19735" y="109232"/>
                </a:lnTo>
                <a:lnTo>
                  <a:pt x="13815" y="119111"/>
                </a:lnTo>
                <a:lnTo>
                  <a:pt x="8392" y="130462"/>
                </a:lnTo>
                <a:lnTo>
                  <a:pt x="3296" y="144900"/>
                </a:lnTo>
                <a:lnTo>
                  <a:pt x="6" y="161535"/>
                </a:lnTo>
                <a:lnTo>
                  <a:pt x="0" y="179476"/>
                </a:lnTo>
                <a:lnTo>
                  <a:pt x="2760" y="199780"/>
                </a:lnTo>
                <a:lnTo>
                  <a:pt x="7144" y="210933"/>
                </a:lnTo>
                <a:lnTo>
                  <a:pt x="16218" y="214758"/>
                </a:lnTo>
                <a:lnTo>
                  <a:pt x="33235" y="214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7" name="object 2967"/>
          <p:cNvSpPr/>
          <p:nvPr/>
        </p:nvSpPr>
        <p:spPr>
          <a:xfrm>
            <a:off x="3901213" y="5634724"/>
            <a:ext cx="205473" cy="214758"/>
          </a:xfrm>
          <a:custGeom>
            <a:avLst/>
            <a:gdLst/>
            <a:ahLst/>
            <a:cxnLst/>
            <a:rect l="l" t="t" r="r" b="b"/>
            <a:pathLst>
              <a:path w="205473" h="214758">
                <a:moveTo>
                  <a:pt x="33235" y="214706"/>
                </a:moveTo>
                <a:lnTo>
                  <a:pt x="16218" y="214758"/>
                </a:lnTo>
                <a:lnTo>
                  <a:pt x="7144" y="210933"/>
                </a:lnTo>
                <a:lnTo>
                  <a:pt x="2760" y="199780"/>
                </a:lnTo>
                <a:lnTo>
                  <a:pt x="0" y="179476"/>
                </a:lnTo>
                <a:lnTo>
                  <a:pt x="6" y="161535"/>
                </a:lnTo>
                <a:lnTo>
                  <a:pt x="3296" y="144900"/>
                </a:lnTo>
                <a:lnTo>
                  <a:pt x="8392" y="130462"/>
                </a:lnTo>
                <a:lnTo>
                  <a:pt x="13815" y="119111"/>
                </a:lnTo>
                <a:lnTo>
                  <a:pt x="18088" y="111739"/>
                </a:lnTo>
                <a:lnTo>
                  <a:pt x="184696" y="0"/>
                </a:lnTo>
                <a:lnTo>
                  <a:pt x="205473" y="101079"/>
                </a:lnTo>
                <a:lnTo>
                  <a:pt x="33235" y="214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8" name="object 2968"/>
          <p:cNvSpPr/>
          <p:nvPr/>
        </p:nvSpPr>
        <p:spPr>
          <a:xfrm>
            <a:off x="3907185" y="5730403"/>
            <a:ext cx="62141" cy="41122"/>
          </a:xfrm>
          <a:custGeom>
            <a:avLst/>
            <a:gdLst/>
            <a:ahLst/>
            <a:cxnLst/>
            <a:rect l="l" t="t" r="r" b="b"/>
            <a:pathLst>
              <a:path w="62141" h="41122">
                <a:moveTo>
                  <a:pt x="0" y="41122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9" name="object 2969"/>
          <p:cNvSpPr/>
          <p:nvPr/>
        </p:nvSpPr>
        <p:spPr>
          <a:xfrm>
            <a:off x="3907185" y="5730403"/>
            <a:ext cx="62141" cy="41122"/>
          </a:xfrm>
          <a:custGeom>
            <a:avLst/>
            <a:gdLst/>
            <a:ahLst/>
            <a:cxnLst/>
            <a:rect l="l" t="t" r="r" b="b"/>
            <a:pathLst>
              <a:path w="62141" h="41122">
                <a:moveTo>
                  <a:pt x="0" y="41122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0" name="object 2970"/>
          <p:cNvSpPr/>
          <p:nvPr/>
        </p:nvSpPr>
        <p:spPr>
          <a:xfrm>
            <a:off x="3900824" y="5764425"/>
            <a:ext cx="55968" cy="37007"/>
          </a:xfrm>
          <a:custGeom>
            <a:avLst/>
            <a:gdLst/>
            <a:ahLst/>
            <a:cxnLst/>
            <a:rect l="l" t="t" r="r" b="b"/>
            <a:pathLst>
              <a:path w="55968" h="37007">
                <a:moveTo>
                  <a:pt x="0" y="37007"/>
                </a:moveTo>
                <a:lnTo>
                  <a:pt x="559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1" name="object 2971"/>
          <p:cNvSpPr/>
          <p:nvPr/>
        </p:nvSpPr>
        <p:spPr>
          <a:xfrm>
            <a:off x="3900824" y="5764425"/>
            <a:ext cx="55968" cy="37007"/>
          </a:xfrm>
          <a:custGeom>
            <a:avLst/>
            <a:gdLst/>
            <a:ahLst/>
            <a:cxnLst/>
            <a:rect l="l" t="t" r="r" b="b"/>
            <a:pathLst>
              <a:path w="55968" h="37007">
                <a:moveTo>
                  <a:pt x="0" y="37007"/>
                </a:moveTo>
                <a:lnTo>
                  <a:pt x="559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2" name="object 2972"/>
          <p:cNvSpPr/>
          <p:nvPr/>
        </p:nvSpPr>
        <p:spPr>
          <a:xfrm>
            <a:off x="3907571" y="5778268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3" name="object 2973"/>
          <p:cNvSpPr/>
          <p:nvPr/>
        </p:nvSpPr>
        <p:spPr>
          <a:xfrm>
            <a:off x="3907571" y="5778268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4" name="object 2974"/>
          <p:cNvSpPr/>
          <p:nvPr/>
        </p:nvSpPr>
        <p:spPr>
          <a:xfrm>
            <a:off x="3913970" y="5739170"/>
            <a:ext cx="214198" cy="219752"/>
          </a:xfrm>
          <a:custGeom>
            <a:avLst/>
            <a:gdLst/>
            <a:ahLst/>
            <a:cxnLst/>
            <a:rect l="l" t="t" r="r" b="b"/>
            <a:pathLst>
              <a:path w="214198" h="219752">
                <a:moveTo>
                  <a:pt x="34416" y="219252"/>
                </a:moveTo>
                <a:lnTo>
                  <a:pt x="214198" y="101079"/>
                </a:lnTo>
                <a:lnTo>
                  <a:pt x="193408" y="0"/>
                </a:lnTo>
                <a:lnTo>
                  <a:pt x="20929" y="113779"/>
                </a:lnTo>
                <a:lnTo>
                  <a:pt x="14398" y="124404"/>
                </a:lnTo>
                <a:lnTo>
                  <a:pt x="8748" y="135939"/>
                </a:lnTo>
                <a:lnTo>
                  <a:pt x="3479" y="150435"/>
                </a:lnTo>
                <a:lnTo>
                  <a:pt x="70" y="167001"/>
                </a:lnTo>
                <a:lnTo>
                  <a:pt x="0" y="184746"/>
                </a:lnTo>
                <a:lnTo>
                  <a:pt x="144" y="185985"/>
                </a:lnTo>
                <a:lnTo>
                  <a:pt x="3027" y="206243"/>
                </a:lnTo>
                <a:lnTo>
                  <a:pt x="7623" y="216457"/>
                </a:lnTo>
                <a:lnTo>
                  <a:pt x="17047" y="219752"/>
                </a:lnTo>
                <a:lnTo>
                  <a:pt x="34416" y="219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5" name="object 2975"/>
          <p:cNvSpPr/>
          <p:nvPr/>
        </p:nvSpPr>
        <p:spPr>
          <a:xfrm>
            <a:off x="3913970" y="5739170"/>
            <a:ext cx="214198" cy="219752"/>
          </a:xfrm>
          <a:custGeom>
            <a:avLst/>
            <a:gdLst/>
            <a:ahLst/>
            <a:cxnLst/>
            <a:rect l="l" t="t" r="r" b="b"/>
            <a:pathLst>
              <a:path w="214198" h="219752">
                <a:moveTo>
                  <a:pt x="34416" y="219252"/>
                </a:moveTo>
                <a:lnTo>
                  <a:pt x="17047" y="219752"/>
                </a:lnTo>
                <a:lnTo>
                  <a:pt x="7623" y="216457"/>
                </a:lnTo>
                <a:lnTo>
                  <a:pt x="3027" y="206243"/>
                </a:lnTo>
                <a:lnTo>
                  <a:pt x="144" y="185985"/>
                </a:lnTo>
                <a:lnTo>
                  <a:pt x="0" y="184746"/>
                </a:lnTo>
                <a:lnTo>
                  <a:pt x="70" y="167001"/>
                </a:lnTo>
                <a:lnTo>
                  <a:pt x="3479" y="150435"/>
                </a:lnTo>
                <a:lnTo>
                  <a:pt x="8748" y="135939"/>
                </a:lnTo>
                <a:lnTo>
                  <a:pt x="14398" y="124404"/>
                </a:lnTo>
                <a:lnTo>
                  <a:pt x="18949" y="116723"/>
                </a:lnTo>
                <a:lnTo>
                  <a:pt x="193408" y="0"/>
                </a:lnTo>
                <a:lnTo>
                  <a:pt x="214198" y="101079"/>
                </a:lnTo>
                <a:lnTo>
                  <a:pt x="34416" y="219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6" name="object 2976"/>
          <p:cNvSpPr/>
          <p:nvPr/>
        </p:nvSpPr>
        <p:spPr>
          <a:xfrm>
            <a:off x="3920404" y="5838139"/>
            <a:ext cx="64947" cy="42824"/>
          </a:xfrm>
          <a:custGeom>
            <a:avLst/>
            <a:gdLst/>
            <a:ahLst/>
            <a:cxnLst/>
            <a:rect l="l" t="t" r="r" b="b"/>
            <a:pathLst>
              <a:path w="64947" h="42824">
                <a:moveTo>
                  <a:pt x="0" y="42824"/>
                </a:moveTo>
                <a:lnTo>
                  <a:pt x="649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7" name="object 2977"/>
          <p:cNvSpPr/>
          <p:nvPr/>
        </p:nvSpPr>
        <p:spPr>
          <a:xfrm>
            <a:off x="3920404" y="5838139"/>
            <a:ext cx="64947" cy="42824"/>
          </a:xfrm>
          <a:custGeom>
            <a:avLst/>
            <a:gdLst/>
            <a:ahLst/>
            <a:cxnLst/>
            <a:rect l="l" t="t" r="r" b="b"/>
            <a:pathLst>
              <a:path w="64947" h="42824">
                <a:moveTo>
                  <a:pt x="0" y="42824"/>
                </a:moveTo>
                <a:lnTo>
                  <a:pt x="649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8" name="object 2978"/>
          <p:cNvSpPr/>
          <p:nvPr/>
        </p:nvSpPr>
        <p:spPr>
          <a:xfrm>
            <a:off x="3913629" y="5872583"/>
            <a:ext cx="58483" cy="38531"/>
          </a:xfrm>
          <a:custGeom>
            <a:avLst/>
            <a:gdLst/>
            <a:ahLst/>
            <a:cxnLst/>
            <a:rect l="l" t="t" r="r" b="b"/>
            <a:pathLst>
              <a:path w="58483" h="38531">
                <a:moveTo>
                  <a:pt x="0" y="38531"/>
                </a:moveTo>
                <a:lnTo>
                  <a:pt x="584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9" name="object 2979"/>
          <p:cNvSpPr/>
          <p:nvPr/>
        </p:nvSpPr>
        <p:spPr>
          <a:xfrm>
            <a:off x="3913629" y="5872583"/>
            <a:ext cx="58483" cy="38531"/>
          </a:xfrm>
          <a:custGeom>
            <a:avLst/>
            <a:gdLst/>
            <a:ahLst/>
            <a:cxnLst/>
            <a:rect l="l" t="t" r="r" b="b"/>
            <a:pathLst>
              <a:path w="58483" h="38531">
                <a:moveTo>
                  <a:pt x="0" y="38531"/>
                </a:moveTo>
                <a:lnTo>
                  <a:pt x="584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0" name="object 2980"/>
          <p:cNvSpPr/>
          <p:nvPr/>
        </p:nvSpPr>
        <p:spPr>
          <a:xfrm>
            <a:off x="3920496" y="5885621"/>
            <a:ext cx="88379" cy="58153"/>
          </a:xfrm>
          <a:custGeom>
            <a:avLst/>
            <a:gdLst/>
            <a:ahLst/>
            <a:cxnLst/>
            <a:rect l="l" t="t" r="r" b="b"/>
            <a:pathLst>
              <a:path w="88379" h="58153">
                <a:moveTo>
                  <a:pt x="0" y="58153"/>
                </a:moveTo>
                <a:lnTo>
                  <a:pt x="883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1" name="object 2981"/>
          <p:cNvSpPr/>
          <p:nvPr/>
        </p:nvSpPr>
        <p:spPr>
          <a:xfrm>
            <a:off x="3920496" y="5885621"/>
            <a:ext cx="88379" cy="58153"/>
          </a:xfrm>
          <a:custGeom>
            <a:avLst/>
            <a:gdLst/>
            <a:ahLst/>
            <a:cxnLst/>
            <a:rect l="l" t="t" r="r" b="b"/>
            <a:pathLst>
              <a:path w="88379" h="58153">
                <a:moveTo>
                  <a:pt x="0" y="58153"/>
                </a:moveTo>
                <a:lnTo>
                  <a:pt x="883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2" name="object 2982"/>
          <p:cNvSpPr/>
          <p:nvPr/>
        </p:nvSpPr>
        <p:spPr>
          <a:xfrm>
            <a:off x="3926727" y="5843638"/>
            <a:ext cx="222910" cy="224707"/>
          </a:xfrm>
          <a:custGeom>
            <a:avLst/>
            <a:gdLst/>
            <a:ahLst/>
            <a:cxnLst/>
            <a:rect l="l" t="t" r="r" b="b"/>
            <a:pathLst>
              <a:path w="222910" h="224707">
                <a:moveTo>
                  <a:pt x="35598" y="223786"/>
                </a:moveTo>
                <a:lnTo>
                  <a:pt x="222910" y="101066"/>
                </a:lnTo>
                <a:lnTo>
                  <a:pt x="202133" y="0"/>
                </a:lnTo>
                <a:lnTo>
                  <a:pt x="22110" y="118313"/>
                </a:lnTo>
                <a:lnTo>
                  <a:pt x="14936" y="129708"/>
                </a:lnTo>
                <a:lnTo>
                  <a:pt x="9068" y="141417"/>
                </a:lnTo>
                <a:lnTo>
                  <a:pt x="3637" y="155961"/>
                </a:lnTo>
                <a:lnTo>
                  <a:pt x="121" y="172450"/>
                </a:lnTo>
                <a:lnTo>
                  <a:pt x="0" y="189992"/>
                </a:lnTo>
                <a:lnTo>
                  <a:pt x="445" y="193802"/>
                </a:lnTo>
                <a:lnTo>
                  <a:pt x="3300" y="212551"/>
                </a:lnTo>
                <a:lnTo>
                  <a:pt x="8119" y="221907"/>
                </a:lnTo>
                <a:lnTo>
                  <a:pt x="17889" y="224707"/>
                </a:lnTo>
                <a:lnTo>
                  <a:pt x="35598" y="2237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3" name="object 2983"/>
          <p:cNvSpPr/>
          <p:nvPr/>
        </p:nvSpPr>
        <p:spPr>
          <a:xfrm>
            <a:off x="3926727" y="5843638"/>
            <a:ext cx="222910" cy="224707"/>
          </a:xfrm>
          <a:custGeom>
            <a:avLst/>
            <a:gdLst/>
            <a:ahLst/>
            <a:cxnLst/>
            <a:rect l="l" t="t" r="r" b="b"/>
            <a:pathLst>
              <a:path w="222910" h="224707">
                <a:moveTo>
                  <a:pt x="35598" y="223786"/>
                </a:moveTo>
                <a:lnTo>
                  <a:pt x="17889" y="224707"/>
                </a:lnTo>
                <a:lnTo>
                  <a:pt x="8119" y="221907"/>
                </a:lnTo>
                <a:lnTo>
                  <a:pt x="3300" y="212551"/>
                </a:lnTo>
                <a:lnTo>
                  <a:pt x="445" y="193802"/>
                </a:lnTo>
                <a:lnTo>
                  <a:pt x="0" y="189992"/>
                </a:lnTo>
                <a:lnTo>
                  <a:pt x="121" y="172450"/>
                </a:lnTo>
                <a:lnTo>
                  <a:pt x="3637" y="155961"/>
                </a:lnTo>
                <a:lnTo>
                  <a:pt x="9068" y="141417"/>
                </a:lnTo>
                <a:lnTo>
                  <a:pt x="14936" y="129708"/>
                </a:lnTo>
                <a:lnTo>
                  <a:pt x="19763" y="121727"/>
                </a:lnTo>
                <a:lnTo>
                  <a:pt x="202133" y="0"/>
                </a:lnTo>
                <a:lnTo>
                  <a:pt x="222910" y="101066"/>
                </a:lnTo>
                <a:lnTo>
                  <a:pt x="35598" y="2237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4" name="object 2984"/>
          <p:cNvSpPr/>
          <p:nvPr/>
        </p:nvSpPr>
        <p:spPr>
          <a:xfrm>
            <a:off x="3933625" y="5945859"/>
            <a:ext cx="67767" cy="44526"/>
          </a:xfrm>
          <a:custGeom>
            <a:avLst/>
            <a:gdLst/>
            <a:ahLst/>
            <a:cxnLst/>
            <a:rect l="l" t="t" r="r" b="b"/>
            <a:pathLst>
              <a:path w="67767" h="44526">
                <a:moveTo>
                  <a:pt x="0" y="44526"/>
                </a:moveTo>
                <a:lnTo>
                  <a:pt x="677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5" name="object 2985"/>
          <p:cNvSpPr/>
          <p:nvPr/>
        </p:nvSpPr>
        <p:spPr>
          <a:xfrm>
            <a:off x="3933625" y="5945859"/>
            <a:ext cx="67767" cy="44526"/>
          </a:xfrm>
          <a:custGeom>
            <a:avLst/>
            <a:gdLst/>
            <a:ahLst/>
            <a:cxnLst/>
            <a:rect l="l" t="t" r="r" b="b"/>
            <a:pathLst>
              <a:path w="67767" h="44526">
                <a:moveTo>
                  <a:pt x="0" y="44526"/>
                </a:moveTo>
                <a:lnTo>
                  <a:pt x="677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6" name="object 2986"/>
          <p:cNvSpPr/>
          <p:nvPr/>
        </p:nvSpPr>
        <p:spPr>
          <a:xfrm>
            <a:off x="3926433" y="5980767"/>
            <a:ext cx="60998" cy="40030"/>
          </a:xfrm>
          <a:custGeom>
            <a:avLst/>
            <a:gdLst/>
            <a:ahLst/>
            <a:cxnLst/>
            <a:rect l="l" t="t" r="r" b="b"/>
            <a:pathLst>
              <a:path w="60998" h="40030">
                <a:moveTo>
                  <a:pt x="0" y="40030"/>
                </a:moveTo>
                <a:lnTo>
                  <a:pt x="609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7" name="object 2987"/>
          <p:cNvSpPr/>
          <p:nvPr/>
        </p:nvSpPr>
        <p:spPr>
          <a:xfrm>
            <a:off x="3926433" y="5980767"/>
            <a:ext cx="60998" cy="40030"/>
          </a:xfrm>
          <a:custGeom>
            <a:avLst/>
            <a:gdLst/>
            <a:ahLst/>
            <a:cxnLst/>
            <a:rect l="l" t="t" r="r" b="b"/>
            <a:pathLst>
              <a:path w="60998" h="40030">
                <a:moveTo>
                  <a:pt x="0" y="40030"/>
                </a:moveTo>
                <a:lnTo>
                  <a:pt x="609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8" name="object 2988"/>
          <p:cNvSpPr/>
          <p:nvPr/>
        </p:nvSpPr>
        <p:spPr>
          <a:xfrm>
            <a:off x="3933421" y="5992959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9" name="object 2989"/>
          <p:cNvSpPr/>
          <p:nvPr/>
        </p:nvSpPr>
        <p:spPr>
          <a:xfrm>
            <a:off x="3933421" y="5992959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0" name="object 2990"/>
          <p:cNvSpPr/>
          <p:nvPr/>
        </p:nvSpPr>
        <p:spPr>
          <a:xfrm>
            <a:off x="3939479" y="5948091"/>
            <a:ext cx="231635" cy="229657"/>
          </a:xfrm>
          <a:custGeom>
            <a:avLst/>
            <a:gdLst/>
            <a:ahLst/>
            <a:cxnLst/>
            <a:rect l="l" t="t" r="r" b="b"/>
            <a:pathLst>
              <a:path w="231635" h="229657">
                <a:moveTo>
                  <a:pt x="36791" y="228333"/>
                </a:moveTo>
                <a:lnTo>
                  <a:pt x="231635" y="101066"/>
                </a:lnTo>
                <a:lnTo>
                  <a:pt x="210845" y="0"/>
                </a:lnTo>
                <a:lnTo>
                  <a:pt x="23304" y="122872"/>
                </a:lnTo>
                <a:lnTo>
                  <a:pt x="15467" y="135046"/>
                </a:lnTo>
                <a:lnTo>
                  <a:pt x="9388" y="146916"/>
                </a:lnTo>
                <a:lnTo>
                  <a:pt x="3800" y="161502"/>
                </a:lnTo>
                <a:lnTo>
                  <a:pt x="179" y="177913"/>
                </a:lnTo>
                <a:lnTo>
                  <a:pt x="0" y="195262"/>
                </a:lnTo>
                <a:lnTo>
                  <a:pt x="723" y="201401"/>
                </a:lnTo>
                <a:lnTo>
                  <a:pt x="3589" y="218767"/>
                </a:lnTo>
                <a:lnTo>
                  <a:pt x="8645" y="227327"/>
                </a:lnTo>
                <a:lnTo>
                  <a:pt x="18757" y="229657"/>
                </a:lnTo>
                <a:lnTo>
                  <a:pt x="36791" y="22833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1" name="object 2991"/>
          <p:cNvSpPr/>
          <p:nvPr/>
        </p:nvSpPr>
        <p:spPr>
          <a:xfrm>
            <a:off x="3939479" y="5948091"/>
            <a:ext cx="231635" cy="229657"/>
          </a:xfrm>
          <a:custGeom>
            <a:avLst/>
            <a:gdLst/>
            <a:ahLst/>
            <a:cxnLst/>
            <a:rect l="l" t="t" r="r" b="b"/>
            <a:pathLst>
              <a:path w="231635" h="229657">
                <a:moveTo>
                  <a:pt x="36791" y="228333"/>
                </a:moveTo>
                <a:lnTo>
                  <a:pt x="18757" y="229657"/>
                </a:lnTo>
                <a:lnTo>
                  <a:pt x="8645" y="227327"/>
                </a:lnTo>
                <a:lnTo>
                  <a:pt x="3589" y="218767"/>
                </a:lnTo>
                <a:lnTo>
                  <a:pt x="723" y="201401"/>
                </a:lnTo>
                <a:lnTo>
                  <a:pt x="0" y="195262"/>
                </a:lnTo>
                <a:lnTo>
                  <a:pt x="179" y="177913"/>
                </a:lnTo>
                <a:lnTo>
                  <a:pt x="3800" y="161502"/>
                </a:lnTo>
                <a:lnTo>
                  <a:pt x="9388" y="146916"/>
                </a:lnTo>
                <a:lnTo>
                  <a:pt x="15467" y="135046"/>
                </a:lnTo>
                <a:lnTo>
                  <a:pt x="20562" y="126781"/>
                </a:lnTo>
                <a:lnTo>
                  <a:pt x="210845" y="0"/>
                </a:lnTo>
                <a:lnTo>
                  <a:pt x="231635" y="101066"/>
                </a:lnTo>
                <a:lnTo>
                  <a:pt x="36791" y="2283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2" name="object 2992"/>
          <p:cNvSpPr/>
          <p:nvPr/>
        </p:nvSpPr>
        <p:spPr>
          <a:xfrm>
            <a:off x="3946837" y="6053600"/>
            <a:ext cx="70586" cy="46215"/>
          </a:xfrm>
          <a:custGeom>
            <a:avLst/>
            <a:gdLst/>
            <a:ahLst/>
            <a:cxnLst/>
            <a:rect l="l" t="t" r="r" b="b"/>
            <a:pathLst>
              <a:path w="70586" h="46215">
                <a:moveTo>
                  <a:pt x="0" y="46215"/>
                </a:moveTo>
                <a:lnTo>
                  <a:pt x="705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3" name="object 2993"/>
          <p:cNvSpPr/>
          <p:nvPr/>
        </p:nvSpPr>
        <p:spPr>
          <a:xfrm>
            <a:off x="3946837" y="6053600"/>
            <a:ext cx="70586" cy="46215"/>
          </a:xfrm>
          <a:custGeom>
            <a:avLst/>
            <a:gdLst/>
            <a:ahLst/>
            <a:cxnLst/>
            <a:rect l="l" t="t" r="r" b="b"/>
            <a:pathLst>
              <a:path w="70586" h="46215">
                <a:moveTo>
                  <a:pt x="0" y="46215"/>
                </a:moveTo>
                <a:lnTo>
                  <a:pt x="705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4" name="object 2994"/>
          <p:cNvSpPr/>
          <p:nvPr/>
        </p:nvSpPr>
        <p:spPr>
          <a:xfrm>
            <a:off x="3939237" y="6088933"/>
            <a:ext cx="63500" cy="41554"/>
          </a:xfrm>
          <a:custGeom>
            <a:avLst/>
            <a:gdLst/>
            <a:ahLst/>
            <a:cxnLst/>
            <a:rect l="l" t="t" r="r" b="b"/>
            <a:pathLst>
              <a:path w="63500" h="41554">
                <a:moveTo>
                  <a:pt x="0" y="41554"/>
                </a:moveTo>
                <a:lnTo>
                  <a:pt x="635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5" name="object 2995"/>
          <p:cNvSpPr/>
          <p:nvPr/>
        </p:nvSpPr>
        <p:spPr>
          <a:xfrm>
            <a:off x="3939237" y="6088933"/>
            <a:ext cx="63500" cy="41554"/>
          </a:xfrm>
          <a:custGeom>
            <a:avLst/>
            <a:gdLst/>
            <a:ahLst/>
            <a:cxnLst/>
            <a:rect l="l" t="t" r="r" b="b"/>
            <a:pathLst>
              <a:path w="63500" h="41554">
                <a:moveTo>
                  <a:pt x="0" y="41554"/>
                </a:moveTo>
                <a:lnTo>
                  <a:pt x="635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6" name="object 2996"/>
          <p:cNvSpPr/>
          <p:nvPr/>
        </p:nvSpPr>
        <p:spPr>
          <a:xfrm>
            <a:off x="3946343" y="6100317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3946343" y="6100317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3952249" y="6052544"/>
            <a:ext cx="240334" cy="234590"/>
          </a:xfrm>
          <a:custGeom>
            <a:avLst/>
            <a:gdLst/>
            <a:ahLst/>
            <a:cxnLst/>
            <a:rect l="l" t="t" r="r" b="b"/>
            <a:pathLst>
              <a:path w="240334" h="234590">
                <a:moveTo>
                  <a:pt x="37960" y="232879"/>
                </a:moveTo>
                <a:lnTo>
                  <a:pt x="240334" y="101079"/>
                </a:lnTo>
                <a:lnTo>
                  <a:pt x="219557" y="0"/>
                </a:lnTo>
                <a:lnTo>
                  <a:pt x="24472" y="127406"/>
                </a:lnTo>
                <a:lnTo>
                  <a:pt x="15941" y="140390"/>
                </a:lnTo>
                <a:lnTo>
                  <a:pt x="9663" y="152415"/>
                </a:lnTo>
                <a:lnTo>
                  <a:pt x="3934" y="167036"/>
                </a:lnTo>
                <a:lnTo>
                  <a:pt x="223" y="183366"/>
                </a:lnTo>
                <a:lnTo>
                  <a:pt x="0" y="200520"/>
                </a:lnTo>
                <a:lnTo>
                  <a:pt x="978" y="208762"/>
                </a:lnTo>
                <a:lnTo>
                  <a:pt x="3871" y="224876"/>
                </a:lnTo>
                <a:lnTo>
                  <a:pt x="9164" y="232704"/>
                </a:lnTo>
                <a:lnTo>
                  <a:pt x="19610" y="234590"/>
                </a:lnTo>
                <a:lnTo>
                  <a:pt x="37960" y="2328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3952249" y="6052544"/>
            <a:ext cx="240334" cy="234590"/>
          </a:xfrm>
          <a:custGeom>
            <a:avLst/>
            <a:gdLst/>
            <a:ahLst/>
            <a:cxnLst/>
            <a:rect l="l" t="t" r="r" b="b"/>
            <a:pathLst>
              <a:path w="240334" h="234590">
                <a:moveTo>
                  <a:pt x="37960" y="232879"/>
                </a:moveTo>
                <a:lnTo>
                  <a:pt x="19610" y="234590"/>
                </a:lnTo>
                <a:lnTo>
                  <a:pt x="9164" y="232704"/>
                </a:lnTo>
                <a:lnTo>
                  <a:pt x="3871" y="224876"/>
                </a:lnTo>
                <a:lnTo>
                  <a:pt x="978" y="208762"/>
                </a:lnTo>
                <a:lnTo>
                  <a:pt x="0" y="200520"/>
                </a:lnTo>
                <a:lnTo>
                  <a:pt x="223" y="183366"/>
                </a:lnTo>
                <a:lnTo>
                  <a:pt x="3934" y="167036"/>
                </a:lnTo>
                <a:lnTo>
                  <a:pt x="9663" y="152415"/>
                </a:lnTo>
                <a:lnTo>
                  <a:pt x="15941" y="140390"/>
                </a:lnTo>
                <a:lnTo>
                  <a:pt x="21299" y="131848"/>
                </a:lnTo>
                <a:lnTo>
                  <a:pt x="219557" y="0"/>
                </a:lnTo>
                <a:lnTo>
                  <a:pt x="240334" y="101079"/>
                </a:lnTo>
                <a:lnTo>
                  <a:pt x="37960" y="23287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0" name="object 3000"/>
          <p:cNvSpPr/>
          <p:nvPr/>
        </p:nvSpPr>
        <p:spPr>
          <a:xfrm>
            <a:off x="3960057" y="6161347"/>
            <a:ext cx="73406" cy="47904"/>
          </a:xfrm>
          <a:custGeom>
            <a:avLst/>
            <a:gdLst/>
            <a:ahLst/>
            <a:cxnLst/>
            <a:rect l="l" t="t" r="r" b="b"/>
            <a:pathLst>
              <a:path w="73406" h="47904">
                <a:moveTo>
                  <a:pt x="0" y="47904"/>
                </a:moveTo>
                <a:lnTo>
                  <a:pt x="734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1" name="object 3001"/>
          <p:cNvSpPr/>
          <p:nvPr/>
        </p:nvSpPr>
        <p:spPr>
          <a:xfrm>
            <a:off x="3960057" y="6161347"/>
            <a:ext cx="73406" cy="47904"/>
          </a:xfrm>
          <a:custGeom>
            <a:avLst/>
            <a:gdLst/>
            <a:ahLst/>
            <a:cxnLst/>
            <a:rect l="l" t="t" r="r" b="b"/>
            <a:pathLst>
              <a:path w="73406" h="47904">
                <a:moveTo>
                  <a:pt x="0" y="47904"/>
                </a:moveTo>
                <a:lnTo>
                  <a:pt x="734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2" name="object 3002"/>
          <p:cNvSpPr/>
          <p:nvPr/>
        </p:nvSpPr>
        <p:spPr>
          <a:xfrm>
            <a:off x="3952042" y="6197106"/>
            <a:ext cx="66014" cy="43065"/>
          </a:xfrm>
          <a:custGeom>
            <a:avLst/>
            <a:gdLst/>
            <a:ahLst/>
            <a:cxnLst/>
            <a:rect l="l" t="t" r="r" b="b"/>
            <a:pathLst>
              <a:path w="66014" h="43065">
                <a:moveTo>
                  <a:pt x="0" y="43065"/>
                </a:moveTo>
                <a:lnTo>
                  <a:pt x="660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3" name="object 3003"/>
          <p:cNvSpPr/>
          <p:nvPr/>
        </p:nvSpPr>
        <p:spPr>
          <a:xfrm>
            <a:off x="3952042" y="6197106"/>
            <a:ext cx="66014" cy="43065"/>
          </a:xfrm>
          <a:custGeom>
            <a:avLst/>
            <a:gdLst/>
            <a:ahLst/>
            <a:cxnLst/>
            <a:rect l="l" t="t" r="r" b="b"/>
            <a:pathLst>
              <a:path w="66014" h="43065">
                <a:moveTo>
                  <a:pt x="0" y="43065"/>
                </a:moveTo>
                <a:lnTo>
                  <a:pt x="660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4" name="object 3004"/>
          <p:cNvSpPr/>
          <p:nvPr/>
        </p:nvSpPr>
        <p:spPr>
          <a:xfrm>
            <a:off x="3959268" y="6207670"/>
            <a:ext cx="99618" cy="64935"/>
          </a:xfrm>
          <a:custGeom>
            <a:avLst/>
            <a:gdLst/>
            <a:ahLst/>
            <a:cxnLst/>
            <a:rect l="l" t="t" r="r" b="b"/>
            <a:pathLst>
              <a:path w="99618" h="64935">
                <a:moveTo>
                  <a:pt x="0" y="64935"/>
                </a:moveTo>
                <a:lnTo>
                  <a:pt x="996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5" name="object 3005"/>
          <p:cNvSpPr/>
          <p:nvPr/>
        </p:nvSpPr>
        <p:spPr>
          <a:xfrm>
            <a:off x="3959268" y="6207670"/>
            <a:ext cx="99618" cy="64935"/>
          </a:xfrm>
          <a:custGeom>
            <a:avLst/>
            <a:gdLst/>
            <a:ahLst/>
            <a:cxnLst/>
            <a:rect l="l" t="t" r="r" b="b"/>
            <a:pathLst>
              <a:path w="99618" h="64935">
                <a:moveTo>
                  <a:pt x="0" y="64935"/>
                </a:moveTo>
                <a:lnTo>
                  <a:pt x="99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6" name="object 3006"/>
          <p:cNvSpPr/>
          <p:nvPr/>
        </p:nvSpPr>
        <p:spPr>
          <a:xfrm>
            <a:off x="3965000" y="6157004"/>
            <a:ext cx="249059" cy="239501"/>
          </a:xfrm>
          <a:custGeom>
            <a:avLst/>
            <a:gdLst/>
            <a:ahLst/>
            <a:cxnLst/>
            <a:rect l="l" t="t" r="r" b="b"/>
            <a:pathLst>
              <a:path w="249059" h="239501">
                <a:moveTo>
                  <a:pt x="39154" y="237413"/>
                </a:moveTo>
                <a:lnTo>
                  <a:pt x="249059" y="101066"/>
                </a:lnTo>
                <a:lnTo>
                  <a:pt x="228282" y="0"/>
                </a:lnTo>
                <a:lnTo>
                  <a:pt x="25666" y="131953"/>
                </a:lnTo>
                <a:lnTo>
                  <a:pt x="16421" y="145737"/>
                </a:lnTo>
                <a:lnTo>
                  <a:pt x="9946" y="157900"/>
                </a:lnTo>
                <a:lnTo>
                  <a:pt x="4075" y="172546"/>
                </a:lnTo>
                <a:lnTo>
                  <a:pt x="272" y="188790"/>
                </a:lnTo>
                <a:lnTo>
                  <a:pt x="0" y="205752"/>
                </a:lnTo>
                <a:lnTo>
                  <a:pt x="1229" y="215977"/>
                </a:lnTo>
                <a:lnTo>
                  <a:pt x="4182" y="230916"/>
                </a:lnTo>
                <a:lnTo>
                  <a:pt x="9728" y="238046"/>
                </a:lnTo>
                <a:lnTo>
                  <a:pt x="20506" y="239501"/>
                </a:lnTo>
                <a:lnTo>
                  <a:pt x="39154" y="2374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7" name="object 3007"/>
          <p:cNvSpPr/>
          <p:nvPr/>
        </p:nvSpPr>
        <p:spPr>
          <a:xfrm>
            <a:off x="3965000" y="6157004"/>
            <a:ext cx="249059" cy="239501"/>
          </a:xfrm>
          <a:custGeom>
            <a:avLst/>
            <a:gdLst/>
            <a:ahLst/>
            <a:cxnLst/>
            <a:rect l="l" t="t" r="r" b="b"/>
            <a:pathLst>
              <a:path w="249059" h="239501">
                <a:moveTo>
                  <a:pt x="39154" y="237413"/>
                </a:moveTo>
                <a:lnTo>
                  <a:pt x="20506" y="239501"/>
                </a:lnTo>
                <a:lnTo>
                  <a:pt x="9728" y="238046"/>
                </a:lnTo>
                <a:lnTo>
                  <a:pt x="4182" y="230916"/>
                </a:lnTo>
                <a:lnTo>
                  <a:pt x="1229" y="215977"/>
                </a:lnTo>
                <a:lnTo>
                  <a:pt x="0" y="205752"/>
                </a:lnTo>
                <a:lnTo>
                  <a:pt x="272" y="188790"/>
                </a:lnTo>
                <a:lnTo>
                  <a:pt x="4075" y="172546"/>
                </a:lnTo>
                <a:lnTo>
                  <a:pt x="9946" y="157900"/>
                </a:lnTo>
                <a:lnTo>
                  <a:pt x="16421" y="145737"/>
                </a:lnTo>
                <a:lnTo>
                  <a:pt x="22037" y="136938"/>
                </a:lnTo>
                <a:lnTo>
                  <a:pt x="228282" y="0"/>
                </a:lnTo>
                <a:lnTo>
                  <a:pt x="249059" y="101066"/>
                </a:lnTo>
                <a:lnTo>
                  <a:pt x="39154" y="2374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8" name="object 3008"/>
          <p:cNvSpPr/>
          <p:nvPr/>
        </p:nvSpPr>
        <p:spPr>
          <a:xfrm>
            <a:off x="3973278" y="6269069"/>
            <a:ext cx="76225" cy="49618"/>
          </a:xfrm>
          <a:custGeom>
            <a:avLst/>
            <a:gdLst/>
            <a:ahLst/>
            <a:cxnLst/>
            <a:rect l="l" t="t" r="r" b="b"/>
            <a:pathLst>
              <a:path w="76225" h="49618">
                <a:moveTo>
                  <a:pt x="0" y="49618"/>
                </a:moveTo>
                <a:lnTo>
                  <a:pt x="762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9" name="object 3009"/>
          <p:cNvSpPr/>
          <p:nvPr/>
        </p:nvSpPr>
        <p:spPr>
          <a:xfrm>
            <a:off x="3973278" y="6269069"/>
            <a:ext cx="76225" cy="49618"/>
          </a:xfrm>
          <a:custGeom>
            <a:avLst/>
            <a:gdLst/>
            <a:ahLst/>
            <a:cxnLst/>
            <a:rect l="l" t="t" r="r" b="b"/>
            <a:pathLst>
              <a:path w="76225" h="49618">
                <a:moveTo>
                  <a:pt x="0" y="49618"/>
                </a:moveTo>
                <a:lnTo>
                  <a:pt x="762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0" name="object 3010"/>
          <p:cNvSpPr/>
          <p:nvPr/>
        </p:nvSpPr>
        <p:spPr>
          <a:xfrm>
            <a:off x="3964847" y="6305285"/>
            <a:ext cx="68529" cy="44577"/>
          </a:xfrm>
          <a:custGeom>
            <a:avLst/>
            <a:gdLst/>
            <a:ahLst/>
            <a:cxnLst/>
            <a:rect l="l" t="t" r="r" b="b"/>
            <a:pathLst>
              <a:path w="68529" h="44576">
                <a:moveTo>
                  <a:pt x="0" y="44576"/>
                </a:moveTo>
                <a:lnTo>
                  <a:pt x="685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1" name="object 3011"/>
          <p:cNvSpPr/>
          <p:nvPr/>
        </p:nvSpPr>
        <p:spPr>
          <a:xfrm>
            <a:off x="3964847" y="6305285"/>
            <a:ext cx="68529" cy="44577"/>
          </a:xfrm>
          <a:custGeom>
            <a:avLst/>
            <a:gdLst/>
            <a:ahLst/>
            <a:cxnLst/>
            <a:rect l="l" t="t" r="r" b="b"/>
            <a:pathLst>
              <a:path w="68529" h="44576">
                <a:moveTo>
                  <a:pt x="0" y="44576"/>
                </a:moveTo>
                <a:lnTo>
                  <a:pt x="685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2" name="object 3012"/>
          <p:cNvSpPr/>
          <p:nvPr/>
        </p:nvSpPr>
        <p:spPr>
          <a:xfrm>
            <a:off x="3972185" y="6315022"/>
            <a:ext cx="103378" cy="67195"/>
          </a:xfrm>
          <a:custGeom>
            <a:avLst/>
            <a:gdLst/>
            <a:ahLst/>
            <a:cxnLst/>
            <a:rect l="l" t="t" r="r" b="b"/>
            <a:pathLst>
              <a:path w="103378" h="67195">
                <a:moveTo>
                  <a:pt x="0" y="67195"/>
                </a:moveTo>
                <a:lnTo>
                  <a:pt x="1033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3" name="object 3013"/>
          <p:cNvSpPr/>
          <p:nvPr/>
        </p:nvSpPr>
        <p:spPr>
          <a:xfrm>
            <a:off x="3972185" y="6315022"/>
            <a:ext cx="103378" cy="67195"/>
          </a:xfrm>
          <a:custGeom>
            <a:avLst/>
            <a:gdLst/>
            <a:ahLst/>
            <a:cxnLst/>
            <a:rect l="l" t="t" r="r" b="b"/>
            <a:pathLst>
              <a:path w="103378" h="67195">
                <a:moveTo>
                  <a:pt x="0" y="67195"/>
                </a:moveTo>
                <a:lnTo>
                  <a:pt x="1033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4" name="object 3014"/>
          <p:cNvSpPr/>
          <p:nvPr/>
        </p:nvSpPr>
        <p:spPr>
          <a:xfrm>
            <a:off x="3977758" y="6261450"/>
            <a:ext cx="257784" cy="244416"/>
          </a:xfrm>
          <a:custGeom>
            <a:avLst/>
            <a:gdLst/>
            <a:ahLst/>
            <a:cxnLst/>
            <a:rect l="l" t="t" r="r" b="b"/>
            <a:pathLst>
              <a:path w="257784" h="244416">
                <a:moveTo>
                  <a:pt x="40335" y="241973"/>
                </a:moveTo>
                <a:lnTo>
                  <a:pt x="257784" y="101079"/>
                </a:lnTo>
                <a:lnTo>
                  <a:pt x="237007" y="0"/>
                </a:lnTo>
                <a:lnTo>
                  <a:pt x="26847" y="136499"/>
                </a:lnTo>
                <a:lnTo>
                  <a:pt x="16860" y="151123"/>
                </a:lnTo>
                <a:lnTo>
                  <a:pt x="10200" y="163422"/>
                </a:lnTo>
                <a:lnTo>
                  <a:pt x="4201" y="178090"/>
                </a:lnTo>
                <a:lnTo>
                  <a:pt x="315" y="194250"/>
                </a:lnTo>
                <a:lnTo>
                  <a:pt x="0" y="211023"/>
                </a:lnTo>
                <a:lnTo>
                  <a:pt x="1464" y="222998"/>
                </a:lnTo>
                <a:lnTo>
                  <a:pt x="4498" y="236874"/>
                </a:lnTo>
                <a:lnTo>
                  <a:pt x="10298" y="243365"/>
                </a:lnTo>
                <a:lnTo>
                  <a:pt x="21399" y="244416"/>
                </a:lnTo>
                <a:lnTo>
                  <a:pt x="40335" y="2419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5" name="object 3015"/>
          <p:cNvSpPr/>
          <p:nvPr/>
        </p:nvSpPr>
        <p:spPr>
          <a:xfrm>
            <a:off x="3977758" y="6261450"/>
            <a:ext cx="257784" cy="244416"/>
          </a:xfrm>
          <a:custGeom>
            <a:avLst/>
            <a:gdLst/>
            <a:ahLst/>
            <a:cxnLst/>
            <a:rect l="l" t="t" r="r" b="b"/>
            <a:pathLst>
              <a:path w="257784" h="244416">
                <a:moveTo>
                  <a:pt x="40335" y="241973"/>
                </a:moveTo>
                <a:lnTo>
                  <a:pt x="21399" y="244416"/>
                </a:lnTo>
                <a:lnTo>
                  <a:pt x="10298" y="243365"/>
                </a:lnTo>
                <a:lnTo>
                  <a:pt x="4498" y="236874"/>
                </a:lnTo>
                <a:lnTo>
                  <a:pt x="1464" y="222998"/>
                </a:lnTo>
                <a:lnTo>
                  <a:pt x="0" y="211023"/>
                </a:lnTo>
                <a:lnTo>
                  <a:pt x="315" y="194250"/>
                </a:lnTo>
                <a:lnTo>
                  <a:pt x="4201" y="178090"/>
                </a:lnTo>
                <a:lnTo>
                  <a:pt x="10200" y="163422"/>
                </a:lnTo>
                <a:lnTo>
                  <a:pt x="16860" y="151123"/>
                </a:lnTo>
                <a:lnTo>
                  <a:pt x="22724" y="142071"/>
                </a:lnTo>
                <a:lnTo>
                  <a:pt x="237007" y="0"/>
                </a:lnTo>
                <a:lnTo>
                  <a:pt x="257784" y="101079"/>
                </a:lnTo>
                <a:lnTo>
                  <a:pt x="40335" y="2419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6" name="object 3016"/>
          <p:cNvSpPr/>
          <p:nvPr/>
        </p:nvSpPr>
        <p:spPr>
          <a:xfrm>
            <a:off x="3986497" y="6376804"/>
            <a:ext cx="79032" cy="51320"/>
          </a:xfrm>
          <a:custGeom>
            <a:avLst/>
            <a:gdLst/>
            <a:ahLst/>
            <a:cxnLst/>
            <a:rect l="l" t="t" r="r" b="b"/>
            <a:pathLst>
              <a:path w="79032" h="51320">
                <a:moveTo>
                  <a:pt x="0" y="51320"/>
                </a:moveTo>
                <a:lnTo>
                  <a:pt x="790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7" name="object 3017"/>
          <p:cNvSpPr/>
          <p:nvPr/>
        </p:nvSpPr>
        <p:spPr>
          <a:xfrm>
            <a:off x="3986497" y="6376804"/>
            <a:ext cx="79032" cy="51320"/>
          </a:xfrm>
          <a:custGeom>
            <a:avLst/>
            <a:gdLst/>
            <a:ahLst/>
            <a:cxnLst/>
            <a:rect l="l" t="t" r="r" b="b"/>
            <a:pathLst>
              <a:path w="79032" h="51320">
                <a:moveTo>
                  <a:pt x="0" y="51320"/>
                </a:moveTo>
                <a:lnTo>
                  <a:pt x="790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8" name="object 3018"/>
          <p:cNvSpPr/>
          <p:nvPr/>
        </p:nvSpPr>
        <p:spPr>
          <a:xfrm>
            <a:off x="3977645" y="6413445"/>
            <a:ext cx="71043" cy="46101"/>
          </a:xfrm>
          <a:custGeom>
            <a:avLst/>
            <a:gdLst/>
            <a:ahLst/>
            <a:cxnLst/>
            <a:rect l="l" t="t" r="r" b="b"/>
            <a:pathLst>
              <a:path w="71043" h="46100">
                <a:moveTo>
                  <a:pt x="0" y="46100"/>
                </a:moveTo>
                <a:lnTo>
                  <a:pt x="7104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9" name="object 3019"/>
          <p:cNvSpPr/>
          <p:nvPr/>
        </p:nvSpPr>
        <p:spPr>
          <a:xfrm>
            <a:off x="3977645" y="6413445"/>
            <a:ext cx="71043" cy="46101"/>
          </a:xfrm>
          <a:custGeom>
            <a:avLst/>
            <a:gdLst/>
            <a:ahLst/>
            <a:cxnLst/>
            <a:rect l="l" t="t" r="r" b="b"/>
            <a:pathLst>
              <a:path w="71043" h="46100">
                <a:moveTo>
                  <a:pt x="0" y="46100"/>
                </a:moveTo>
                <a:lnTo>
                  <a:pt x="710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0" name="object 3020"/>
          <p:cNvSpPr/>
          <p:nvPr/>
        </p:nvSpPr>
        <p:spPr>
          <a:xfrm>
            <a:off x="3985109" y="6422374"/>
            <a:ext cx="107124" cy="69456"/>
          </a:xfrm>
          <a:custGeom>
            <a:avLst/>
            <a:gdLst/>
            <a:ahLst/>
            <a:cxnLst/>
            <a:rect l="l" t="t" r="r" b="b"/>
            <a:pathLst>
              <a:path w="107124" h="69456">
                <a:moveTo>
                  <a:pt x="0" y="69456"/>
                </a:moveTo>
                <a:lnTo>
                  <a:pt x="1071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1" name="object 3021"/>
          <p:cNvSpPr/>
          <p:nvPr/>
        </p:nvSpPr>
        <p:spPr>
          <a:xfrm>
            <a:off x="3985109" y="6422374"/>
            <a:ext cx="107124" cy="69456"/>
          </a:xfrm>
          <a:custGeom>
            <a:avLst/>
            <a:gdLst/>
            <a:ahLst/>
            <a:cxnLst/>
            <a:rect l="l" t="t" r="r" b="b"/>
            <a:pathLst>
              <a:path w="107124" h="69456">
                <a:moveTo>
                  <a:pt x="0" y="69456"/>
                </a:moveTo>
                <a:lnTo>
                  <a:pt x="1071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2" name="object 3022"/>
          <p:cNvSpPr/>
          <p:nvPr/>
        </p:nvSpPr>
        <p:spPr>
          <a:xfrm>
            <a:off x="3990521" y="6365909"/>
            <a:ext cx="266496" cy="249292"/>
          </a:xfrm>
          <a:custGeom>
            <a:avLst/>
            <a:gdLst/>
            <a:ahLst/>
            <a:cxnLst/>
            <a:rect l="l" t="t" r="r" b="b"/>
            <a:pathLst>
              <a:path w="266496" h="249292">
                <a:moveTo>
                  <a:pt x="41516" y="246507"/>
                </a:moveTo>
                <a:lnTo>
                  <a:pt x="266496" y="101079"/>
                </a:lnTo>
                <a:lnTo>
                  <a:pt x="245719" y="0"/>
                </a:lnTo>
                <a:lnTo>
                  <a:pt x="28016" y="141046"/>
                </a:lnTo>
                <a:lnTo>
                  <a:pt x="17272" y="156507"/>
                </a:lnTo>
                <a:lnTo>
                  <a:pt x="10437" y="168929"/>
                </a:lnTo>
                <a:lnTo>
                  <a:pt x="4317" y="183613"/>
                </a:lnTo>
                <a:lnTo>
                  <a:pt x="356" y="199687"/>
                </a:lnTo>
                <a:lnTo>
                  <a:pt x="0" y="216281"/>
                </a:lnTo>
                <a:lnTo>
                  <a:pt x="1692" y="229837"/>
                </a:lnTo>
                <a:lnTo>
                  <a:pt x="4826" y="242733"/>
                </a:lnTo>
                <a:lnTo>
                  <a:pt x="10883" y="248626"/>
                </a:lnTo>
                <a:lnTo>
                  <a:pt x="22300" y="249292"/>
                </a:lnTo>
                <a:lnTo>
                  <a:pt x="41516" y="2465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3" name="object 3023"/>
          <p:cNvSpPr/>
          <p:nvPr/>
        </p:nvSpPr>
        <p:spPr>
          <a:xfrm>
            <a:off x="3990521" y="6365909"/>
            <a:ext cx="266496" cy="249292"/>
          </a:xfrm>
          <a:custGeom>
            <a:avLst/>
            <a:gdLst/>
            <a:ahLst/>
            <a:cxnLst/>
            <a:rect l="l" t="t" r="r" b="b"/>
            <a:pathLst>
              <a:path w="266496" h="249292">
                <a:moveTo>
                  <a:pt x="41516" y="246507"/>
                </a:moveTo>
                <a:lnTo>
                  <a:pt x="22300" y="249292"/>
                </a:lnTo>
                <a:lnTo>
                  <a:pt x="10883" y="248626"/>
                </a:lnTo>
                <a:lnTo>
                  <a:pt x="4826" y="242733"/>
                </a:lnTo>
                <a:lnTo>
                  <a:pt x="1692" y="229837"/>
                </a:lnTo>
                <a:lnTo>
                  <a:pt x="0" y="216281"/>
                </a:lnTo>
                <a:lnTo>
                  <a:pt x="356" y="199687"/>
                </a:lnTo>
                <a:lnTo>
                  <a:pt x="4317" y="183613"/>
                </a:lnTo>
                <a:lnTo>
                  <a:pt x="10437" y="168929"/>
                </a:lnTo>
                <a:lnTo>
                  <a:pt x="17272" y="156507"/>
                </a:lnTo>
                <a:lnTo>
                  <a:pt x="23376" y="147218"/>
                </a:lnTo>
                <a:lnTo>
                  <a:pt x="245719" y="0"/>
                </a:lnTo>
                <a:lnTo>
                  <a:pt x="266496" y="101079"/>
                </a:lnTo>
                <a:lnTo>
                  <a:pt x="41516" y="2465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4" name="object 3024"/>
          <p:cNvSpPr/>
          <p:nvPr/>
        </p:nvSpPr>
        <p:spPr>
          <a:xfrm>
            <a:off x="3999718" y="6484546"/>
            <a:ext cx="81851" cy="53022"/>
          </a:xfrm>
          <a:custGeom>
            <a:avLst/>
            <a:gdLst/>
            <a:ahLst/>
            <a:cxnLst/>
            <a:rect l="l" t="t" r="r" b="b"/>
            <a:pathLst>
              <a:path w="81851" h="53022">
                <a:moveTo>
                  <a:pt x="0" y="53022"/>
                </a:moveTo>
                <a:lnTo>
                  <a:pt x="818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5" name="object 3025"/>
          <p:cNvSpPr/>
          <p:nvPr/>
        </p:nvSpPr>
        <p:spPr>
          <a:xfrm>
            <a:off x="3999718" y="6484546"/>
            <a:ext cx="81851" cy="53022"/>
          </a:xfrm>
          <a:custGeom>
            <a:avLst/>
            <a:gdLst/>
            <a:ahLst/>
            <a:cxnLst/>
            <a:rect l="l" t="t" r="r" b="b"/>
            <a:pathLst>
              <a:path w="81851" h="53022">
                <a:moveTo>
                  <a:pt x="0" y="53022"/>
                </a:moveTo>
                <a:lnTo>
                  <a:pt x="818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6" name="object 3026"/>
          <p:cNvSpPr/>
          <p:nvPr/>
        </p:nvSpPr>
        <p:spPr>
          <a:xfrm>
            <a:off x="3990448" y="6521611"/>
            <a:ext cx="73558" cy="47625"/>
          </a:xfrm>
          <a:custGeom>
            <a:avLst/>
            <a:gdLst/>
            <a:ahLst/>
            <a:cxnLst/>
            <a:rect l="l" t="t" r="r" b="b"/>
            <a:pathLst>
              <a:path w="73558" h="47625">
                <a:moveTo>
                  <a:pt x="0" y="47625"/>
                </a:moveTo>
                <a:lnTo>
                  <a:pt x="735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7" name="object 3027"/>
          <p:cNvSpPr/>
          <p:nvPr/>
        </p:nvSpPr>
        <p:spPr>
          <a:xfrm>
            <a:off x="3990448" y="6521611"/>
            <a:ext cx="73558" cy="47625"/>
          </a:xfrm>
          <a:custGeom>
            <a:avLst/>
            <a:gdLst/>
            <a:ahLst/>
            <a:cxnLst/>
            <a:rect l="l" t="t" r="r" b="b"/>
            <a:pathLst>
              <a:path w="73558" h="47625">
                <a:moveTo>
                  <a:pt x="0" y="47625"/>
                </a:moveTo>
                <a:lnTo>
                  <a:pt x="735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8" name="object 3028"/>
          <p:cNvSpPr/>
          <p:nvPr/>
        </p:nvSpPr>
        <p:spPr>
          <a:xfrm>
            <a:off x="3998034" y="6529726"/>
            <a:ext cx="110871" cy="71716"/>
          </a:xfrm>
          <a:custGeom>
            <a:avLst/>
            <a:gdLst/>
            <a:ahLst/>
            <a:cxnLst/>
            <a:rect l="l" t="t" r="r" b="b"/>
            <a:pathLst>
              <a:path w="110870" h="71716">
                <a:moveTo>
                  <a:pt x="0" y="71716"/>
                </a:moveTo>
                <a:lnTo>
                  <a:pt x="1108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9" name="object 3029"/>
          <p:cNvSpPr/>
          <p:nvPr/>
        </p:nvSpPr>
        <p:spPr>
          <a:xfrm>
            <a:off x="3998034" y="6529726"/>
            <a:ext cx="110871" cy="71716"/>
          </a:xfrm>
          <a:custGeom>
            <a:avLst/>
            <a:gdLst/>
            <a:ahLst/>
            <a:cxnLst/>
            <a:rect l="l" t="t" r="r" b="b"/>
            <a:pathLst>
              <a:path w="110870" h="71716">
                <a:moveTo>
                  <a:pt x="0" y="71716"/>
                </a:moveTo>
                <a:lnTo>
                  <a:pt x="1108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0" name="object 3030"/>
          <p:cNvSpPr/>
          <p:nvPr/>
        </p:nvSpPr>
        <p:spPr>
          <a:xfrm>
            <a:off x="4003280" y="6470376"/>
            <a:ext cx="275209" cy="254155"/>
          </a:xfrm>
          <a:custGeom>
            <a:avLst/>
            <a:gdLst/>
            <a:ahLst/>
            <a:cxnLst/>
            <a:rect l="l" t="t" r="r" b="b"/>
            <a:pathLst>
              <a:path w="275208" h="254155">
                <a:moveTo>
                  <a:pt x="42697" y="251040"/>
                </a:moveTo>
                <a:lnTo>
                  <a:pt x="275208" y="101066"/>
                </a:lnTo>
                <a:lnTo>
                  <a:pt x="254431" y="0"/>
                </a:lnTo>
                <a:lnTo>
                  <a:pt x="29209" y="145567"/>
                </a:lnTo>
                <a:lnTo>
                  <a:pt x="24012" y="152378"/>
                </a:lnTo>
                <a:lnTo>
                  <a:pt x="17671" y="161899"/>
                </a:lnTo>
                <a:lnTo>
                  <a:pt x="10665" y="174439"/>
                </a:lnTo>
                <a:lnTo>
                  <a:pt x="4429" y="189133"/>
                </a:lnTo>
                <a:lnTo>
                  <a:pt x="396" y="205117"/>
                </a:lnTo>
                <a:lnTo>
                  <a:pt x="0" y="221526"/>
                </a:lnTo>
                <a:lnTo>
                  <a:pt x="1913" y="236540"/>
                </a:lnTo>
                <a:lnTo>
                  <a:pt x="5161" y="248526"/>
                </a:lnTo>
                <a:lnTo>
                  <a:pt x="11477" y="253857"/>
                </a:lnTo>
                <a:lnTo>
                  <a:pt x="23208" y="254155"/>
                </a:lnTo>
                <a:lnTo>
                  <a:pt x="42697" y="2510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1" name="object 3031"/>
          <p:cNvSpPr/>
          <p:nvPr/>
        </p:nvSpPr>
        <p:spPr>
          <a:xfrm>
            <a:off x="4003280" y="6470376"/>
            <a:ext cx="275209" cy="254155"/>
          </a:xfrm>
          <a:custGeom>
            <a:avLst/>
            <a:gdLst/>
            <a:ahLst/>
            <a:cxnLst/>
            <a:rect l="l" t="t" r="r" b="b"/>
            <a:pathLst>
              <a:path w="275208" h="254155">
                <a:moveTo>
                  <a:pt x="42697" y="251040"/>
                </a:moveTo>
                <a:lnTo>
                  <a:pt x="23208" y="254155"/>
                </a:lnTo>
                <a:lnTo>
                  <a:pt x="11477" y="253857"/>
                </a:lnTo>
                <a:lnTo>
                  <a:pt x="5161" y="248526"/>
                </a:lnTo>
                <a:lnTo>
                  <a:pt x="1913" y="236540"/>
                </a:lnTo>
                <a:lnTo>
                  <a:pt x="0" y="221526"/>
                </a:lnTo>
                <a:lnTo>
                  <a:pt x="396" y="205117"/>
                </a:lnTo>
                <a:lnTo>
                  <a:pt x="4429" y="189133"/>
                </a:lnTo>
                <a:lnTo>
                  <a:pt x="10665" y="174439"/>
                </a:lnTo>
                <a:lnTo>
                  <a:pt x="17671" y="161899"/>
                </a:lnTo>
                <a:lnTo>
                  <a:pt x="24012" y="152378"/>
                </a:lnTo>
                <a:lnTo>
                  <a:pt x="254431" y="0"/>
                </a:lnTo>
                <a:lnTo>
                  <a:pt x="275208" y="101066"/>
                </a:lnTo>
                <a:lnTo>
                  <a:pt x="42697" y="2510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2" name="object 3032"/>
          <p:cNvSpPr/>
          <p:nvPr/>
        </p:nvSpPr>
        <p:spPr>
          <a:xfrm>
            <a:off x="4012930" y="6592287"/>
            <a:ext cx="84683" cy="54711"/>
          </a:xfrm>
          <a:custGeom>
            <a:avLst/>
            <a:gdLst/>
            <a:ahLst/>
            <a:cxnLst/>
            <a:rect l="l" t="t" r="r" b="b"/>
            <a:pathLst>
              <a:path w="84683" h="54711">
                <a:moveTo>
                  <a:pt x="0" y="54711"/>
                </a:moveTo>
                <a:lnTo>
                  <a:pt x="846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3" name="object 3033"/>
          <p:cNvSpPr/>
          <p:nvPr/>
        </p:nvSpPr>
        <p:spPr>
          <a:xfrm>
            <a:off x="4012930" y="6592287"/>
            <a:ext cx="84683" cy="54711"/>
          </a:xfrm>
          <a:custGeom>
            <a:avLst/>
            <a:gdLst/>
            <a:ahLst/>
            <a:cxnLst/>
            <a:rect l="l" t="t" r="r" b="b"/>
            <a:pathLst>
              <a:path w="84683" h="54711">
                <a:moveTo>
                  <a:pt x="0" y="54711"/>
                </a:moveTo>
                <a:lnTo>
                  <a:pt x="846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4" name="object 3034"/>
          <p:cNvSpPr/>
          <p:nvPr/>
        </p:nvSpPr>
        <p:spPr>
          <a:xfrm>
            <a:off x="4003253" y="6629782"/>
            <a:ext cx="76060" cy="49136"/>
          </a:xfrm>
          <a:custGeom>
            <a:avLst/>
            <a:gdLst/>
            <a:ahLst/>
            <a:cxnLst/>
            <a:rect l="l" t="t" r="r" b="b"/>
            <a:pathLst>
              <a:path w="76060" h="49136">
                <a:moveTo>
                  <a:pt x="0" y="49136"/>
                </a:moveTo>
                <a:lnTo>
                  <a:pt x="760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5" name="object 3035"/>
          <p:cNvSpPr/>
          <p:nvPr/>
        </p:nvSpPr>
        <p:spPr>
          <a:xfrm>
            <a:off x="4003253" y="6629782"/>
            <a:ext cx="76060" cy="49136"/>
          </a:xfrm>
          <a:custGeom>
            <a:avLst/>
            <a:gdLst/>
            <a:ahLst/>
            <a:cxnLst/>
            <a:rect l="l" t="t" r="r" b="b"/>
            <a:pathLst>
              <a:path w="76060" h="49136">
                <a:moveTo>
                  <a:pt x="0" y="49136"/>
                </a:moveTo>
                <a:lnTo>
                  <a:pt x="760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6" name="object 3036"/>
          <p:cNvSpPr/>
          <p:nvPr/>
        </p:nvSpPr>
        <p:spPr>
          <a:xfrm>
            <a:off x="4010959" y="6637079"/>
            <a:ext cx="114617" cy="73977"/>
          </a:xfrm>
          <a:custGeom>
            <a:avLst/>
            <a:gdLst/>
            <a:ahLst/>
            <a:cxnLst/>
            <a:rect l="l" t="t" r="r" b="b"/>
            <a:pathLst>
              <a:path w="114617" h="73977">
                <a:moveTo>
                  <a:pt x="0" y="73977"/>
                </a:moveTo>
                <a:lnTo>
                  <a:pt x="1146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7" name="object 3037"/>
          <p:cNvSpPr/>
          <p:nvPr/>
        </p:nvSpPr>
        <p:spPr>
          <a:xfrm>
            <a:off x="4010959" y="6637079"/>
            <a:ext cx="114617" cy="73977"/>
          </a:xfrm>
          <a:custGeom>
            <a:avLst/>
            <a:gdLst/>
            <a:ahLst/>
            <a:cxnLst/>
            <a:rect l="l" t="t" r="r" b="b"/>
            <a:pathLst>
              <a:path w="114617" h="73977">
                <a:moveTo>
                  <a:pt x="0" y="73977"/>
                </a:moveTo>
                <a:lnTo>
                  <a:pt x="1146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8" name="object 3038"/>
          <p:cNvSpPr/>
          <p:nvPr/>
        </p:nvSpPr>
        <p:spPr>
          <a:xfrm>
            <a:off x="4016031" y="6574824"/>
            <a:ext cx="283946" cy="259087"/>
          </a:xfrm>
          <a:custGeom>
            <a:avLst/>
            <a:gdLst/>
            <a:ahLst/>
            <a:cxnLst/>
            <a:rect l="l" t="t" r="r" b="b"/>
            <a:pathLst>
              <a:path w="283946" h="259087">
                <a:moveTo>
                  <a:pt x="43891" y="255600"/>
                </a:moveTo>
                <a:lnTo>
                  <a:pt x="283946" y="101079"/>
                </a:lnTo>
                <a:lnTo>
                  <a:pt x="263156" y="0"/>
                </a:lnTo>
                <a:lnTo>
                  <a:pt x="30391" y="150113"/>
                </a:lnTo>
                <a:lnTo>
                  <a:pt x="24610" y="157585"/>
                </a:lnTo>
                <a:lnTo>
                  <a:pt x="18041" y="167326"/>
                </a:lnTo>
                <a:lnTo>
                  <a:pt x="10874" y="179976"/>
                </a:lnTo>
                <a:lnTo>
                  <a:pt x="4531" y="194675"/>
                </a:lnTo>
                <a:lnTo>
                  <a:pt x="432" y="210568"/>
                </a:lnTo>
                <a:lnTo>
                  <a:pt x="0" y="226796"/>
                </a:lnTo>
                <a:lnTo>
                  <a:pt x="2145" y="243151"/>
                </a:lnTo>
                <a:lnTo>
                  <a:pt x="5531" y="254288"/>
                </a:lnTo>
                <a:lnTo>
                  <a:pt x="12112" y="259087"/>
                </a:lnTo>
                <a:lnTo>
                  <a:pt x="24146" y="259030"/>
                </a:lnTo>
                <a:lnTo>
                  <a:pt x="43891" y="25560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9" name="object 3039"/>
          <p:cNvSpPr/>
          <p:nvPr/>
        </p:nvSpPr>
        <p:spPr>
          <a:xfrm>
            <a:off x="4016031" y="6574824"/>
            <a:ext cx="283946" cy="259087"/>
          </a:xfrm>
          <a:custGeom>
            <a:avLst/>
            <a:gdLst/>
            <a:ahLst/>
            <a:cxnLst/>
            <a:rect l="l" t="t" r="r" b="b"/>
            <a:pathLst>
              <a:path w="283946" h="259087">
                <a:moveTo>
                  <a:pt x="43891" y="255600"/>
                </a:moveTo>
                <a:lnTo>
                  <a:pt x="24146" y="259030"/>
                </a:lnTo>
                <a:lnTo>
                  <a:pt x="12112" y="259087"/>
                </a:lnTo>
                <a:lnTo>
                  <a:pt x="5531" y="254288"/>
                </a:lnTo>
                <a:lnTo>
                  <a:pt x="2145" y="243151"/>
                </a:lnTo>
                <a:lnTo>
                  <a:pt x="0" y="226796"/>
                </a:lnTo>
                <a:lnTo>
                  <a:pt x="432" y="210568"/>
                </a:lnTo>
                <a:lnTo>
                  <a:pt x="4531" y="194675"/>
                </a:lnTo>
                <a:lnTo>
                  <a:pt x="10874" y="179976"/>
                </a:lnTo>
                <a:lnTo>
                  <a:pt x="18041" y="167326"/>
                </a:lnTo>
                <a:lnTo>
                  <a:pt x="24610" y="157585"/>
                </a:lnTo>
                <a:lnTo>
                  <a:pt x="263156" y="0"/>
                </a:lnTo>
                <a:lnTo>
                  <a:pt x="283946" y="101079"/>
                </a:lnTo>
                <a:lnTo>
                  <a:pt x="43891" y="2556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0" name="object 3040"/>
          <p:cNvSpPr/>
          <p:nvPr/>
        </p:nvSpPr>
        <p:spPr>
          <a:xfrm>
            <a:off x="4026150" y="6700023"/>
            <a:ext cx="87490" cy="56413"/>
          </a:xfrm>
          <a:custGeom>
            <a:avLst/>
            <a:gdLst/>
            <a:ahLst/>
            <a:cxnLst/>
            <a:rect l="l" t="t" r="r" b="b"/>
            <a:pathLst>
              <a:path w="87490" h="56413">
                <a:moveTo>
                  <a:pt x="0" y="56413"/>
                </a:moveTo>
                <a:lnTo>
                  <a:pt x="8749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1" name="object 3041"/>
          <p:cNvSpPr/>
          <p:nvPr/>
        </p:nvSpPr>
        <p:spPr>
          <a:xfrm>
            <a:off x="4026150" y="6700023"/>
            <a:ext cx="87490" cy="56413"/>
          </a:xfrm>
          <a:custGeom>
            <a:avLst/>
            <a:gdLst/>
            <a:ahLst/>
            <a:cxnLst/>
            <a:rect l="l" t="t" r="r" b="b"/>
            <a:pathLst>
              <a:path w="87490" h="56413">
                <a:moveTo>
                  <a:pt x="0" y="56413"/>
                </a:moveTo>
                <a:lnTo>
                  <a:pt x="874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2" name="object 3042"/>
          <p:cNvSpPr/>
          <p:nvPr/>
        </p:nvSpPr>
        <p:spPr>
          <a:xfrm>
            <a:off x="4016057" y="6737967"/>
            <a:ext cx="78574" cy="50634"/>
          </a:xfrm>
          <a:custGeom>
            <a:avLst/>
            <a:gdLst/>
            <a:ahLst/>
            <a:cxnLst/>
            <a:rect l="l" t="t" r="r" b="b"/>
            <a:pathLst>
              <a:path w="78574" h="50634">
                <a:moveTo>
                  <a:pt x="0" y="50634"/>
                </a:moveTo>
                <a:lnTo>
                  <a:pt x="785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3" name="object 3043"/>
          <p:cNvSpPr/>
          <p:nvPr/>
        </p:nvSpPr>
        <p:spPr>
          <a:xfrm>
            <a:off x="4016057" y="6737967"/>
            <a:ext cx="78574" cy="50634"/>
          </a:xfrm>
          <a:custGeom>
            <a:avLst/>
            <a:gdLst/>
            <a:ahLst/>
            <a:cxnLst/>
            <a:rect l="l" t="t" r="r" b="b"/>
            <a:pathLst>
              <a:path w="78574" h="50634">
                <a:moveTo>
                  <a:pt x="0" y="50634"/>
                </a:moveTo>
                <a:lnTo>
                  <a:pt x="785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4" name="object 3044"/>
          <p:cNvSpPr/>
          <p:nvPr/>
        </p:nvSpPr>
        <p:spPr>
          <a:xfrm>
            <a:off x="4023882" y="6744445"/>
            <a:ext cx="118364" cy="76225"/>
          </a:xfrm>
          <a:custGeom>
            <a:avLst/>
            <a:gdLst/>
            <a:ahLst/>
            <a:cxnLst/>
            <a:rect l="l" t="t" r="r" b="b"/>
            <a:pathLst>
              <a:path w="118363" h="76225">
                <a:moveTo>
                  <a:pt x="0" y="76225"/>
                </a:moveTo>
                <a:lnTo>
                  <a:pt x="1183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5" name="object 3045"/>
          <p:cNvSpPr/>
          <p:nvPr/>
        </p:nvSpPr>
        <p:spPr>
          <a:xfrm>
            <a:off x="4023882" y="6744445"/>
            <a:ext cx="118364" cy="76225"/>
          </a:xfrm>
          <a:custGeom>
            <a:avLst/>
            <a:gdLst/>
            <a:ahLst/>
            <a:cxnLst/>
            <a:rect l="l" t="t" r="r" b="b"/>
            <a:pathLst>
              <a:path w="118363" h="76225">
                <a:moveTo>
                  <a:pt x="0" y="76225"/>
                </a:moveTo>
                <a:lnTo>
                  <a:pt x="1183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6" name="object 3046"/>
          <p:cNvSpPr/>
          <p:nvPr/>
        </p:nvSpPr>
        <p:spPr>
          <a:xfrm>
            <a:off x="4028788" y="6679283"/>
            <a:ext cx="292658" cy="264264"/>
          </a:xfrm>
          <a:custGeom>
            <a:avLst/>
            <a:gdLst/>
            <a:ahLst/>
            <a:cxnLst/>
            <a:rect l="l" t="t" r="r" b="b"/>
            <a:pathLst>
              <a:path w="292658" h="264264">
                <a:moveTo>
                  <a:pt x="45072" y="260134"/>
                </a:moveTo>
                <a:lnTo>
                  <a:pt x="292658" y="101066"/>
                </a:lnTo>
                <a:lnTo>
                  <a:pt x="271881" y="0"/>
                </a:lnTo>
                <a:lnTo>
                  <a:pt x="31572" y="154660"/>
                </a:lnTo>
                <a:lnTo>
                  <a:pt x="25187" y="162801"/>
                </a:lnTo>
                <a:lnTo>
                  <a:pt x="18399" y="172748"/>
                </a:lnTo>
                <a:lnTo>
                  <a:pt x="11076" y="185496"/>
                </a:lnTo>
                <a:lnTo>
                  <a:pt x="4629" y="200194"/>
                </a:lnTo>
                <a:lnTo>
                  <a:pt x="467" y="215993"/>
                </a:lnTo>
                <a:lnTo>
                  <a:pt x="0" y="232041"/>
                </a:lnTo>
                <a:lnTo>
                  <a:pt x="2366" y="249613"/>
                </a:lnTo>
                <a:lnTo>
                  <a:pt x="5895" y="259964"/>
                </a:lnTo>
                <a:lnTo>
                  <a:pt x="12740" y="264264"/>
                </a:lnTo>
                <a:lnTo>
                  <a:pt x="25074" y="263869"/>
                </a:lnTo>
                <a:lnTo>
                  <a:pt x="45072" y="2601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7" name="object 3047"/>
          <p:cNvSpPr/>
          <p:nvPr/>
        </p:nvSpPr>
        <p:spPr>
          <a:xfrm>
            <a:off x="4028788" y="6679283"/>
            <a:ext cx="292658" cy="264264"/>
          </a:xfrm>
          <a:custGeom>
            <a:avLst/>
            <a:gdLst/>
            <a:ahLst/>
            <a:cxnLst/>
            <a:rect l="l" t="t" r="r" b="b"/>
            <a:pathLst>
              <a:path w="292658" h="264264">
                <a:moveTo>
                  <a:pt x="45072" y="260134"/>
                </a:moveTo>
                <a:lnTo>
                  <a:pt x="25074" y="263869"/>
                </a:lnTo>
                <a:lnTo>
                  <a:pt x="12740" y="264264"/>
                </a:lnTo>
                <a:lnTo>
                  <a:pt x="5895" y="259964"/>
                </a:lnTo>
                <a:lnTo>
                  <a:pt x="2366" y="249613"/>
                </a:lnTo>
                <a:lnTo>
                  <a:pt x="0" y="232041"/>
                </a:lnTo>
                <a:lnTo>
                  <a:pt x="467" y="215993"/>
                </a:lnTo>
                <a:lnTo>
                  <a:pt x="4629" y="200194"/>
                </a:lnTo>
                <a:lnTo>
                  <a:pt x="11076" y="185496"/>
                </a:lnTo>
                <a:lnTo>
                  <a:pt x="18399" y="172748"/>
                </a:lnTo>
                <a:lnTo>
                  <a:pt x="25187" y="162801"/>
                </a:lnTo>
                <a:lnTo>
                  <a:pt x="31572" y="154660"/>
                </a:lnTo>
                <a:lnTo>
                  <a:pt x="271881" y="0"/>
                </a:lnTo>
                <a:lnTo>
                  <a:pt x="292658" y="101066"/>
                </a:lnTo>
                <a:lnTo>
                  <a:pt x="45072" y="260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8" name="object 3048"/>
          <p:cNvSpPr/>
          <p:nvPr/>
        </p:nvSpPr>
        <p:spPr>
          <a:xfrm>
            <a:off x="4039370" y="6807758"/>
            <a:ext cx="90309" cy="58115"/>
          </a:xfrm>
          <a:custGeom>
            <a:avLst/>
            <a:gdLst/>
            <a:ahLst/>
            <a:cxnLst/>
            <a:rect l="l" t="t" r="r" b="b"/>
            <a:pathLst>
              <a:path w="90309" h="58115">
                <a:moveTo>
                  <a:pt x="0" y="58115"/>
                </a:moveTo>
                <a:lnTo>
                  <a:pt x="903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9" name="object 3049"/>
          <p:cNvSpPr/>
          <p:nvPr/>
        </p:nvSpPr>
        <p:spPr>
          <a:xfrm>
            <a:off x="4039370" y="6807758"/>
            <a:ext cx="90309" cy="58115"/>
          </a:xfrm>
          <a:custGeom>
            <a:avLst/>
            <a:gdLst/>
            <a:ahLst/>
            <a:cxnLst/>
            <a:rect l="l" t="t" r="r" b="b"/>
            <a:pathLst>
              <a:path w="90309" h="58115">
                <a:moveTo>
                  <a:pt x="0" y="58115"/>
                </a:moveTo>
                <a:lnTo>
                  <a:pt x="903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0" name="object 3050"/>
          <p:cNvSpPr/>
          <p:nvPr/>
        </p:nvSpPr>
        <p:spPr>
          <a:xfrm>
            <a:off x="4028854" y="6846119"/>
            <a:ext cx="81102" cy="52158"/>
          </a:xfrm>
          <a:custGeom>
            <a:avLst/>
            <a:gdLst/>
            <a:ahLst/>
            <a:cxnLst/>
            <a:rect l="l" t="t" r="r" b="b"/>
            <a:pathLst>
              <a:path w="81102" h="52158">
                <a:moveTo>
                  <a:pt x="0" y="52158"/>
                </a:moveTo>
                <a:lnTo>
                  <a:pt x="811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1" name="object 3051"/>
          <p:cNvSpPr/>
          <p:nvPr/>
        </p:nvSpPr>
        <p:spPr>
          <a:xfrm>
            <a:off x="4028854" y="6846119"/>
            <a:ext cx="81102" cy="52158"/>
          </a:xfrm>
          <a:custGeom>
            <a:avLst/>
            <a:gdLst/>
            <a:ahLst/>
            <a:cxnLst/>
            <a:rect l="l" t="t" r="r" b="b"/>
            <a:pathLst>
              <a:path w="81102" h="52158">
                <a:moveTo>
                  <a:pt x="0" y="52158"/>
                </a:moveTo>
                <a:lnTo>
                  <a:pt x="811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2" name="object 3052"/>
          <p:cNvSpPr/>
          <p:nvPr/>
        </p:nvSpPr>
        <p:spPr>
          <a:xfrm>
            <a:off x="4036807" y="6851796"/>
            <a:ext cx="122110" cy="78486"/>
          </a:xfrm>
          <a:custGeom>
            <a:avLst/>
            <a:gdLst/>
            <a:ahLst/>
            <a:cxnLst/>
            <a:rect l="l" t="t" r="r" b="b"/>
            <a:pathLst>
              <a:path w="122110" h="78485">
                <a:moveTo>
                  <a:pt x="0" y="78486"/>
                </a:moveTo>
                <a:lnTo>
                  <a:pt x="12211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3" name="object 3053"/>
          <p:cNvSpPr/>
          <p:nvPr/>
        </p:nvSpPr>
        <p:spPr>
          <a:xfrm>
            <a:off x="4036807" y="6851796"/>
            <a:ext cx="122110" cy="78486"/>
          </a:xfrm>
          <a:custGeom>
            <a:avLst/>
            <a:gdLst/>
            <a:ahLst/>
            <a:cxnLst/>
            <a:rect l="l" t="t" r="r" b="b"/>
            <a:pathLst>
              <a:path w="122110" h="78485">
                <a:moveTo>
                  <a:pt x="0" y="78486"/>
                </a:moveTo>
                <a:lnTo>
                  <a:pt x="1221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4" name="object 3054"/>
          <p:cNvSpPr/>
          <p:nvPr/>
        </p:nvSpPr>
        <p:spPr>
          <a:xfrm>
            <a:off x="4041554" y="6783736"/>
            <a:ext cx="301371" cy="269430"/>
          </a:xfrm>
          <a:custGeom>
            <a:avLst/>
            <a:gdLst/>
            <a:ahLst/>
            <a:cxnLst/>
            <a:rect l="l" t="t" r="r" b="b"/>
            <a:pathLst>
              <a:path w="301370" h="269430">
                <a:moveTo>
                  <a:pt x="301370" y="101079"/>
                </a:moveTo>
                <a:lnTo>
                  <a:pt x="280581" y="0"/>
                </a:lnTo>
                <a:lnTo>
                  <a:pt x="32753" y="159207"/>
                </a:lnTo>
                <a:lnTo>
                  <a:pt x="25734" y="168043"/>
                </a:lnTo>
                <a:lnTo>
                  <a:pt x="18732" y="178187"/>
                </a:lnTo>
                <a:lnTo>
                  <a:pt x="11262" y="191027"/>
                </a:lnTo>
                <a:lnTo>
                  <a:pt x="4719" y="205720"/>
                </a:lnTo>
                <a:lnTo>
                  <a:pt x="500" y="221425"/>
                </a:lnTo>
                <a:lnTo>
                  <a:pt x="0" y="237299"/>
                </a:lnTo>
                <a:lnTo>
                  <a:pt x="236" y="239336"/>
                </a:lnTo>
                <a:lnTo>
                  <a:pt x="1991" y="251707"/>
                </a:lnTo>
                <a:lnTo>
                  <a:pt x="66483" y="251707"/>
                </a:lnTo>
                <a:lnTo>
                  <a:pt x="301370" y="1010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5" name="object 3055"/>
          <p:cNvSpPr/>
          <p:nvPr/>
        </p:nvSpPr>
        <p:spPr>
          <a:xfrm>
            <a:off x="4041554" y="6783736"/>
            <a:ext cx="301371" cy="269430"/>
          </a:xfrm>
          <a:custGeom>
            <a:avLst/>
            <a:gdLst/>
            <a:ahLst/>
            <a:cxnLst/>
            <a:rect l="l" t="t" r="r" b="b"/>
            <a:pathLst>
              <a:path w="301370" h="269430">
                <a:moveTo>
                  <a:pt x="301370" y="101079"/>
                </a:moveTo>
                <a:lnTo>
                  <a:pt x="280581" y="0"/>
                </a:lnTo>
                <a:lnTo>
                  <a:pt x="32753" y="159207"/>
                </a:lnTo>
                <a:lnTo>
                  <a:pt x="25734" y="168043"/>
                </a:lnTo>
                <a:lnTo>
                  <a:pt x="18732" y="178187"/>
                </a:lnTo>
                <a:lnTo>
                  <a:pt x="11262" y="191027"/>
                </a:lnTo>
                <a:lnTo>
                  <a:pt x="4719" y="205720"/>
                </a:lnTo>
                <a:lnTo>
                  <a:pt x="500" y="221425"/>
                </a:lnTo>
                <a:lnTo>
                  <a:pt x="0" y="237299"/>
                </a:lnTo>
                <a:lnTo>
                  <a:pt x="236" y="239336"/>
                </a:lnTo>
                <a:lnTo>
                  <a:pt x="1991" y="251707"/>
                </a:lnTo>
              </a:path>
              <a:path w="301370" h="269430">
                <a:moveTo>
                  <a:pt x="66483" y="251707"/>
                </a:moveTo>
                <a:lnTo>
                  <a:pt x="301370" y="1010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6" name="object 3056"/>
          <p:cNvSpPr/>
          <p:nvPr/>
        </p:nvSpPr>
        <p:spPr>
          <a:xfrm>
            <a:off x="4052591" y="6915504"/>
            <a:ext cx="93129" cy="59804"/>
          </a:xfrm>
          <a:custGeom>
            <a:avLst/>
            <a:gdLst/>
            <a:ahLst/>
            <a:cxnLst/>
            <a:rect l="l" t="t" r="r" b="b"/>
            <a:pathLst>
              <a:path w="93129" h="59804">
                <a:moveTo>
                  <a:pt x="0" y="59804"/>
                </a:moveTo>
                <a:lnTo>
                  <a:pt x="931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7" name="object 3057"/>
          <p:cNvSpPr/>
          <p:nvPr/>
        </p:nvSpPr>
        <p:spPr>
          <a:xfrm>
            <a:off x="4052591" y="6915504"/>
            <a:ext cx="93129" cy="59804"/>
          </a:xfrm>
          <a:custGeom>
            <a:avLst/>
            <a:gdLst/>
            <a:ahLst/>
            <a:cxnLst/>
            <a:rect l="l" t="t" r="r" b="b"/>
            <a:pathLst>
              <a:path w="93129" h="59804">
                <a:moveTo>
                  <a:pt x="0" y="59804"/>
                </a:moveTo>
                <a:lnTo>
                  <a:pt x="931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8" name="object 3058"/>
          <p:cNvSpPr/>
          <p:nvPr/>
        </p:nvSpPr>
        <p:spPr>
          <a:xfrm>
            <a:off x="4041666" y="6954305"/>
            <a:ext cx="83604" cy="53670"/>
          </a:xfrm>
          <a:custGeom>
            <a:avLst/>
            <a:gdLst/>
            <a:ahLst/>
            <a:cxnLst/>
            <a:rect l="l" t="t" r="r" b="b"/>
            <a:pathLst>
              <a:path w="83604" h="53670">
                <a:moveTo>
                  <a:pt x="0" y="53670"/>
                </a:moveTo>
                <a:lnTo>
                  <a:pt x="8360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9" name="object 3059"/>
          <p:cNvSpPr/>
          <p:nvPr/>
        </p:nvSpPr>
        <p:spPr>
          <a:xfrm>
            <a:off x="4041666" y="6954305"/>
            <a:ext cx="83604" cy="53670"/>
          </a:xfrm>
          <a:custGeom>
            <a:avLst/>
            <a:gdLst/>
            <a:ahLst/>
            <a:cxnLst/>
            <a:rect l="l" t="t" r="r" b="b"/>
            <a:pathLst>
              <a:path w="83604" h="53670">
                <a:moveTo>
                  <a:pt x="0" y="53670"/>
                </a:moveTo>
                <a:lnTo>
                  <a:pt x="836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0" name="object 3060"/>
          <p:cNvSpPr/>
          <p:nvPr/>
        </p:nvSpPr>
        <p:spPr>
          <a:xfrm>
            <a:off x="4049731" y="6959155"/>
            <a:ext cx="125857" cy="80746"/>
          </a:xfrm>
          <a:custGeom>
            <a:avLst/>
            <a:gdLst/>
            <a:ahLst/>
            <a:cxnLst/>
            <a:rect l="l" t="t" r="r" b="b"/>
            <a:pathLst>
              <a:path w="125856" h="80746">
                <a:moveTo>
                  <a:pt x="125857" y="0"/>
                </a:moveTo>
                <a:lnTo>
                  <a:pt x="6948" y="76288"/>
                </a:lnTo>
                <a:lnTo>
                  <a:pt x="6949" y="7628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1" name="object 3061"/>
          <p:cNvSpPr/>
          <p:nvPr/>
        </p:nvSpPr>
        <p:spPr>
          <a:xfrm>
            <a:off x="4049731" y="6959155"/>
            <a:ext cx="125857" cy="80746"/>
          </a:xfrm>
          <a:custGeom>
            <a:avLst/>
            <a:gdLst/>
            <a:ahLst/>
            <a:cxnLst/>
            <a:rect l="l" t="t" r="r" b="b"/>
            <a:pathLst>
              <a:path w="125856" h="80746">
                <a:moveTo>
                  <a:pt x="125857" y="0"/>
                </a:moveTo>
                <a:lnTo>
                  <a:pt x="6948" y="76288"/>
                </a:lnTo>
              </a:path>
              <a:path w="125856" h="80746">
                <a:moveTo>
                  <a:pt x="6949" y="76288"/>
                </a:moveTo>
                <a:lnTo>
                  <a:pt x="1258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2" name="object 3062"/>
          <p:cNvSpPr/>
          <p:nvPr/>
        </p:nvSpPr>
        <p:spPr>
          <a:xfrm>
            <a:off x="4054303" y="6888190"/>
            <a:ext cx="310095" cy="274573"/>
          </a:xfrm>
          <a:custGeom>
            <a:avLst/>
            <a:gdLst/>
            <a:ahLst/>
            <a:cxnLst/>
            <a:rect l="l" t="t" r="r" b="b"/>
            <a:pathLst>
              <a:path w="310095" h="274573">
                <a:moveTo>
                  <a:pt x="310095" y="101079"/>
                </a:moveTo>
                <a:lnTo>
                  <a:pt x="289306" y="0"/>
                </a:lnTo>
                <a:lnTo>
                  <a:pt x="59675" y="147255"/>
                </a:lnTo>
                <a:lnTo>
                  <a:pt x="237965" y="147255"/>
                </a:lnTo>
                <a:lnTo>
                  <a:pt x="310095" y="1010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3" name="object 3063"/>
          <p:cNvSpPr/>
          <p:nvPr/>
        </p:nvSpPr>
        <p:spPr>
          <a:xfrm>
            <a:off x="4054303" y="6888190"/>
            <a:ext cx="310095" cy="274573"/>
          </a:xfrm>
          <a:custGeom>
            <a:avLst/>
            <a:gdLst/>
            <a:ahLst/>
            <a:cxnLst/>
            <a:rect l="l" t="t" r="r" b="b"/>
            <a:pathLst>
              <a:path w="310095" h="274573">
                <a:moveTo>
                  <a:pt x="310095" y="101079"/>
                </a:moveTo>
                <a:lnTo>
                  <a:pt x="289306" y="0"/>
                </a:lnTo>
                <a:lnTo>
                  <a:pt x="59675" y="147255"/>
                </a:lnTo>
              </a:path>
              <a:path w="310095" h="274573">
                <a:moveTo>
                  <a:pt x="237965" y="147255"/>
                </a:moveTo>
                <a:lnTo>
                  <a:pt x="310095" y="1010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4" name="object 3064"/>
          <p:cNvSpPr/>
          <p:nvPr/>
        </p:nvSpPr>
        <p:spPr>
          <a:xfrm>
            <a:off x="4065804" y="7023232"/>
            <a:ext cx="95961" cy="61506"/>
          </a:xfrm>
          <a:custGeom>
            <a:avLst/>
            <a:gdLst/>
            <a:ahLst/>
            <a:cxnLst/>
            <a:rect l="l" t="t" r="r" b="b"/>
            <a:pathLst>
              <a:path w="95961" h="61506">
                <a:moveTo>
                  <a:pt x="95961" y="0"/>
                </a:moveTo>
                <a:lnTo>
                  <a:pt x="76907" y="12212"/>
                </a:lnTo>
                <a:lnTo>
                  <a:pt x="76908" y="1221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5" name="object 3065"/>
          <p:cNvSpPr/>
          <p:nvPr/>
        </p:nvSpPr>
        <p:spPr>
          <a:xfrm>
            <a:off x="4065804" y="7023232"/>
            <a:ext cx="95961" cy="61506"/>
          </a:xfrm>
          <a:custGeom>
            <a:avLst/>
            <a:gdLst/>
            <a:ahLst/>
            <a:cxnLst/>
            <a:rect l="l" t="t" r="r" b="b"/>
            <a:pathLst>
              <a:path w="95961" h="61506">
                <a:moveTo>
                  <a:pt x="95961" y="0"/>
                </a:moveTo>
                <a:lnTo>
                  <a:pt x="76907" y="12212"/>
                </a:lnTo>
              </a:path>
              <a:path w="95961" h="61506">
                <a:moveTo>
                  <a:pt x="76908" y="12212"/>
                </a:moveTo>
                <a:lnTo>
                  <a:pt x="959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6" name="object 3066"/>
          <p:cNvSpPr/>
          <p:nvPr/>
        </p:nvSpPr>
        <p:spPr>
          <a:xfrm>
            <a:off x="4067067" y="6992643"/>
            <a:ext cx="318808" cy="279695"/>
          </a:xfrm>
          <a:custGeom>
            <a:avLst/>
            <a:gdLst/>
            <a:ahLst/>
            <a:cxnLst/>
            <a:rect l="l" t="t" r="r" b="b"/>
            <a:pathLst>
              <a:path w="318808" h="279695">
                <a:moveTo>
                  <a:pt x="298030" y="0"/>
                </a:moveTo>
                <a:lnTo>
                  <a:pt x="231167" y="42801"/>
                </a:lnTo>
                <a:lnTo>
                  <a:pt x="306828" y="42801"/>
                </a:lnTo>
                <a:lnTo>
                  <a:pt x="29803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7" name="object 3067"/>
          <p:cNvSpPr/>
          <p:nvPr/>
        </p:nvSpPr>
        <p:spPr>
          <a:xfrm>
            <a:off x="4067067" y="6992643"/>
            <a:ext cx="318808" cy="279695"/>
          </a:xfrm>
          <a:custGeom>
            <a:avLst/>
            <a:gdLst/>
            <a:ahLst/>
            <a:cxnLst/>
            <a:rect l="l" t="t" r="r" b="b"/>
            <a:pathLst>
              <a:path w="318808" h="279695">
                <a:moveTo>
                  <a:pt x="298030" y="0"/>
                </a:moveTo>
                <a:lnTo>
                  <a:pt x="231167" y="42801"/>
                </a:lnTo>
              </a:path>
              <a:path w="318808" h="279695">
                <a:moveTo>
                  <a:pt x="306828" y="42801"/>
                </a:moveTo>
                <a:lnTo>
                  <a:pt x="2980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8" name="object 3068"/>
          <p:cNvSpPr/>
          <p:nvPr/>
        </p:nvSpPr>
        <p:spPr>
          <a:xfrm>
            <a:off x="3872329" y="4692307"/>
            <a:ext cx="135880" cy="172694"/>
          </a:xfrm>
          <a:custGeom>
            <a:avLst/>
            <a:gdLst/>
            <a:ahLst/>
            <a:cxnLst/>
            <a:rect l="l" t="t" r="r" b="b"/>
            <a:pathLst>
              <a:path w="135880" h="172694">
                <a:moveTo>
                  <a:pt x="27664" y="172694"/>
                </a:moveTo>
                <a:lnTo>
                  <a:pt x="135880" y="97675"/>
                </a:lnTo>
                <a:lnTo>
                  <a:pt x="109439" y="0"/>
                </a:lnTo>
                <a:lnTo>
                  <a:pt x="8512" y="70637"/>
                </a:lnTo>
                <a:lnTo>
                  <a:pt x="4056" y="83469"/>
                </a:lnTo>
                <a:lnTo>
                  <a:pt x="1273" y="96807"/>
                </a:lnTo>
                <a:lnTo>
                  <a:pt x="0" y="113639"/>
                </a:lnTo>
                <a:lnTo>
                  <a:pt x="1654" y="133108"/>
                </a:lnTo>
                <a:lnTo>
                  <a:pt x="4763" y="150006"/>
                </a:lnTo>
                <a:lnTo>
                  <a:pt x="8853" y="163292"/>
                </a:lnTo>
                <a:lnTo>
                  <a:pt x="15484" y="169329"/>
                </a:lnTo>
                <a:lnTo>
                  <a:pt x="27664" y="1726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9" name="object 3069"/>
          <p:cNvSpPr/>
          <p:nvPr/>
        </p:nvSpPr>
        <p:spPr>
          <a:xfrm>
            <a:off x="3872329" y="4692307"/>
            <a:ext cx="135880" cy="172694"/>
          </a:xfrm>
          <a:custGeom>
            <a:avLst/>
            <a:gdLst/>
            <a:ahLst/>
            <a:cxnLst/>
            <a:rect l="l" t="t" r="r" b="b"/>
            <a:pathLst>
              <a:path w="135880" h="172694">
                <a:moveTo>
                  <a:pt x="27664" y="172694"/>
                </a:moveTo>
                <a:lnTo>
                  <a:pt x="15484" y="169329"/>
                </a:lnTo>
                <a:lnTo>
                  <a:pt x="8853" y="163292"/>
                </a:lnTo>
                <a:lnTo>
                  <a:pt x="4763" y="150006"/>
                </a:lnTo>
                <a:lnTo>
                  <a:pt x="1654" y="133108"/>
                </a:lnTo>
                <a:lnTo>
                  <a:pt x="0" y="113639"/>
                </a:lnTo>
                <a:lnTo>
                  <a:pt x="1273" y="96807"/>
                </a:lnTo>
                <a:lnTo>
                  <a:pt x="4056" y="83469"/>
                </a:lnTo>
                <a:lnTo>
                  <a:pt x="6932" y="74482"/>
                </a:lnTo>
                <a:lnTo>
                  <a:pt x="8512" y="70637"/>
                </a:lnTo>
                <a:lnTo>
                  <a:pt x="109439" y="0"/>
                </a:lnTo>
                <a:lnTo>
                  <a:pt x="135880" y="97675"/>
                </a:lnTo>
                <a:lnTo>
                  <a:pt x="27664" y="1726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0" name="object 3070"/>
          <p:cNvSpPr/>
          <p:nvPr/>
        </p:nvSpPr>
        <p:spPr>
          <a:xfrm>
            <a:off x="3874137" y="4759561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1" name="object 3071"/>
          <p:cNvSpPr/>
          <p:nvPr/>
        </p:nvSpPr>
        <p:spPr>
          <a:xfrm>
            <a:off x="3874137" y="4759561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2" name="object 3072"/>
          <p:cNvSpPr/>
          <p:nvPr/>
        </p:nvSpPr>
        <p:spPr>
          <a:xfrm>
            <a:off x="3872575" y="4789131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3" name="object 3073"/>
          <p:cNvSpPr/>
          <p:nvPr/>
        </p:nvSpPr>
        <p:spPr>
          <a:xfrm>
            <a:off x="3872575" y="4789131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4" name="object 3074"/>
          <p:cNvSpPr/>
          <p:nvPr/>
        </p:nvSpPr>
        <p:spPr>
          <a:xfrm>
            <a:off x="3880133" y="4808815"/>
            <a:ext cx="52793" cy="36690"/>
          </a:xfrm>
          <a:custGeom>
            <a:avLst/>
            <a:gdLst/>
            <a:ahLst/>
            <a:cxnLst/>
            <a:rect l="l" t="t" r="r" b="b"/>
            <a:pathLst>
              <a:path w="52793" h="36690">
                <a:moveTo>
                  <a:pt x="0" y="36690"/>
                </a:moveTo>
                <a:lnTo>
                  <a:pt x="527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5" name="object 3075"/>
          <p:cNvSpPr/>
          <p:nvPr/>
        </p:nvSpPr>
        <p:spPr>
          <a:xfrm>
            <a:off x="3880133" y="4808815"/>
            <a:ext cx="52793" cy="36690"/>
          </a:xfrm>
          <a:custGeom>
            <a:avLst/>
            <a:gdLst/>
            <a:ahLst/>
            <a:cxnLst/>
            <a:rect l="l" t="t" r="r" b="b"/>
            <a:pathLst>
              <a:path w="52793" h="36690">
                <a:moveTo>
                  <a:pt x="0" y="36690"/>
                </a:moveTo>
                <a:lnTo>
                  <a:pt x="527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6" name="object 3076"/>
          <p:cNvSpPr/>
          <p:nvPr/>
        </p:nvSpPr>
        <p:spPr>
          <a:xfrm>
            <a:off x="3891046" y="4793238"/>
            <a:ext cx="144493" cy="177241"/>
          </a:xfrm>
          <a:custGeom>
            <a:avLst/>
            <a:gdLst/>
            <a:ahLst/>
            <a:cxnLst/>
            <a:rect l="l" t="t" r="r" b="b"/>
            <a:pathLst>
              <a:path w="144493" h="177241">
                <a:moveTo>
                  <a:pt x="28732" y="177241"/>
                </a:moveTo>
                <a:lnTo>
                  <a:pt x="144493" y="97662"/>
                </a:lnTo>
                <a:lnTo>
                  <a:pt x="118038" y="0"/>
                </a:lnTo>
                <a:lnTo>
                  <a:pt x="9580" y="75171"/>
                </a:lnTo>
                <a:lnTo>
                  <a:pt x="4519" y="88820"/>
                </a:lnTo>
                <a:lnTo>
                  <a:pt x="1476" y="102304"/>
                </a:lnTo>
                <a:lnTo>
                  <a:pt x="0" y="119111"/>
                </a:lnTo>
                <a:lnTo>
                  <a:pt x="1541" y="138366"/>
                </a:lnTo>
                <a:lnTo>
                  <a:pt x="4677" y="155344"/>
                </a:lnTo>
                <a:lnTo>
                  <a:pt x="8874" y="168507"/>
                </a:lnTo>
                <a:lnTo>
                  <a:pt x="15849" y="174314"/>
                </a:lnTo>
                <a:lnTo>
                  <a:pt x="28732" y="1772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7" name="object 3077"/>
          <p:cNvSpPr/>
          <p:nvPr/>
        </p:nvSpPr>
        <p:spPr>
          <a:xfrm>
            <a:off x="3891046" y="4793238"/>
            <a:ext cx="144493" cy="177241"/>
          </a:xfrm>
          <a:custGeom>
            <a:avLst/>
            <a:gdLst/>
            <a:ahLst/>
            <a:cxnLst/>
            <a:rect l="l" t="t" r="r" b="b"/>
            <a:pathLst>
              <a:path w="144493" h="177241">
                <a:moveTo>
                  <a:pt x="28732" y="177241"/>
                </a:moveTo>
                <a:lnTo>
                  <a:pt x="15849" y="174314"/>
                </a:lnTo>
                <a:lnTo>
                  <a:pt x="8874" y="168507"/>
                </a:lnTo>
                <a:lnTo>
                  <a:pt x="4677" y="155344"/>
                </a:lnTo>
                <a:lnTo>
                  <a:pt x="1541" y="138366"/>
                </a:lnTo>
                <a:lnTo>
                  <a:pt x="0" y="119111"/>
                </a:lnTo>
                <a:lnTo>
                  <a:pt x="1476" y="102304"/>
                </a:lnTo>
                <a:lnTo>
                  <a:pt x="4519" y="88820"/>
                </a:lnTo>
                <a:lnTo>
                  <a:pt x="7678" y="79537"/>
                </a:lnTo>
                <a:lnTo>
                  <a:pt x="118038" y="0"/>
                </a:lnTo>
                <a:lnTo>
                  <a:pt x="144493" y="97662"/>
                </a:lnTo>
                <a:lnTo>
                  <a:pt x="28732" y="1772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8" name="object 3078"/>
          <p:cNvSpPr/>
          <p:nvPr/>
        </p:nvSpPr>
        <p:spPr>
          <a:xfrm>
            <a:off x="3893205" y="4863782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9" name="object 3079"/>
          <p:cNvSpPr/>
          <p:nvPr/>
        </p:nvSpPr>
        <p:spPr>
          <a:xfrm>
            <a:off x="3893205" y="4863782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0" name="object 3080"/>
          <p:cNvSpPr/>
          <p:nvPr/>
        </p:nvSpPr>
        <p:spPr>
          <a:xfrm>
            <a:off x="3891224" y="4893775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1" name="object 3081"/>
          <p:cNvSpPr/>
          <p:nvPr/>
        </p:nvSpPr>
        <p:spPr>
          <a:xfrm>
            <a:off x="3891224" y="4893775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2" name="object 3082"/>
          <p:cNvSpPr/>
          <p:nvPr/>
        </p:nvSpPr>
        <p:spPr>
          <a:xfrm>
            <a:off x="3898901" y="4912638"/>
            <a:ext cx="56540" cy="38950"/>
          </a:xfrm>
          <a:custGeom>
            <a:avLst/>
            <a:gdLst/>
            <a:ahLst/>
            <a:cxnLst/>
            <a:rect l="l" t="t" r="r" b="b"/>
            <a:pathLst>
              <a:path w="56540" h="38950">
                <a:moveTo>
                  <a:pt x="0" y="38950"/>
                </a:moveTo>
                <a:lnTo>
                  <a:pt x="565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3" name="object 3083"/>
          <p:cNvSpPr/>
          <p:nvPr/>
        </p:nvSpPr>
        <p:spPr>
          <a:xfrm>
            <a:off x="3898901" y="4912638"/>
            <a:ext cx="56540" cy="38950"/>
          </a:xfrm>
          <a:custGeom>
            <a:avLst/>
            <a:gdLst/>
            <a:ahLst/>
            <a:cxnLst/>
            <a:rect l="l" t="t" r="r" b="b"/>
            <a:pathLst>
              <a:path w="56540" h="38950">
                <a:moveTo>
                  <a:pt x="0" y="38950"/>
                </a:moveTo>
                <a:lnTo>
                  <a:pt x="565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4" name="object 3084"/>
          <p:cNvSpPr/>
          <p:nvPr/>
        </p:nvSpPr>
        <p:spPr>
          <a:xfrm>
            <a:off x="3909761" y="4894169"/>
            <a:ext cx="153098" cy="181775"/>
          </a:xfrm>
          <a:custGeom>
            <a:avLst/>
            <a:gdLst/>
            <a:ahLst/>
            <a:cxnLst/>
            <a:rect l="l" t="t" r="r" b="b"/>
            <a:pathLst>
              <a:path w="153098" h="181775">
                <a:moveTo>
                  <a:pt x="29806" y="181775"/>
                </a:moveTo>
                <a:lnTo>
                  <a:pt x="153098" y="97663"/>
                </a:lnTo>
                <a:lnTo>
                  <a:pt x="126644" y="0"/>
                </a:lnTo>
                <a:lnTo>
                  <a:pt x="10654" y="79717"/>
                </a:lnTo>
                <a:lnTo>
                  <a:pt x="4964" y="94187"/>
                </a:lnTo>
                <a:lnTo>
                  <a:pt x="1669" y="107802"/>
                </a:lnTo>
                <a:lnTo>
                  <a:pt x="0" y="124574"/>
                </a:lnTo>
                <a:lnTo>
                  <a:pt x="1434" y="143611"/>
                </a:lnTo>
                <a:lnTo>
                  <a:pt x="4601" y="160721"/>
                </a:lnTo>
                <a:lnTo>
                  <a:pt x="8901" y="173731"/>
                </a:lnTo>
                <a:lnTo>
                  <a:pt x="16222" y="179295"/>
                </a:lnTo>
                <a:lnTo>
                  <a:pt x="29806" y="1817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5" name="object 3085"/>
          <p:cNvSpPr/>
          <p:nvPr/>
        </p:nvSpPr>
        <p:spPr>
          <a:xfrm>
            <a:off x="3909761" y="4894169"/>
            <a:ext cx="153098" cy="181775"/>
          </a:xfrm>
          <a:custGeom>
            <a:avLst/>
            <a:gdLst/>
            <a:ahLst/>
            <a:cxnLst/>
            <a:rect l="l" t="t" r="r" b="b"/>
            <a:pathLst>
              <a:path w="153098" h="181775">
                <a:moveTo>
                  <a:pt x="29806" y="181775"/>
                </a:moveTo>
                <a:lnTo>
                  <a:pt x="16222" y="179295"/>
                </a:lnTo>
                <a:lnTo>
                  <a:pt x="8901" y="173731"/>
                </a:lnTo>
                <a:lnTo>
                  <a:pt x="4601" y="160721"/>
                </a:lnTo>
                <a:lnTo>
                  <a:pt x="1434" y="143611"/>
                </a:lnTo>
                <a:lnTo>
                  <a:pt x="0" y="124574"/>
                </a:lnTo>
                <a:lnTo>
                  <a:pt x="1669" y="107802"/>
                </a:lnTo>
                <a:lnTo>
                  <a:pt x="4964" y="94187"/>
                </a:lnTo>
                <a:lnTo>
                  <a:pt x="8402" y="84624"/>
                </a:lnTo>
                <a:lnTo>
                  <a:pt x="126644" y="0"/>
                </a:lnTo>
                <a:lnTo>
                  <a:pt x="153098" y="97663"/>
                </a:lnTo>
                <a:lnTo>
                  <a:pt x="29806" y="1817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6" name="object 3086"/>
          <p:cNvSpPr/>
          <p:nvPr/>
        </p:nvSpPr>
        <p:spPr>
          <a:xfrm>
            <a:off x="3912270" y="4967980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5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7" name="object 3087"/>
          <p:cNvSpPr/>
          <p:nvPr/>
        </p:nvSpPr>
        <p:spPr>
          <a:xfrm>
            <a:off x="3912270" y="4967980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5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8" name="object 3088"/>
          <p:cNvSpPr/>
          <p:nvPr/>
        </p:nvSpPr>
        <p:spPr>
          <a:xfrm>
            <a:off x="3909881" y="4998425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0" y="27152"/>
                </a:moveTo>
                <a:lnTo>
                  <a:pt x="3963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9" name="object 3089"/>
          <p:cNvSpPr/>
          <p:nvPr/>
        </p:nvSpPr>
        <p:spPr>
          <a:xfrm>
            <a:off x="3909881" y="4998425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0" y="27152"/>
                </a:moveTo>
                <a:lnTo>
                  <a:pt x="396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0" name="object 3090"/>
          <p:cNvSpPr/>
          <p:nvPr/>
        </p:nvSpPr>
        <p:spPr>
          <a:xfrm>
            <a:off x="3917672" y="5016462"/>
            <a:ext cx="60286" cy="41211"/>
          </a:xfrm>
          <a:custGeom>
            <a:avLst/>
            <a:gdLst/>
            <a:ahLst/>
            <a:cxnLst/>
            <a:rect l="l" t="t" r="r" b="b"/>
            <a:pathLst>
              <a:path w="60286" h="41211">
                <a:moveTo>
                  <a:pt x="0" y="41211"/>
                </a:moveTo>
                <a:lnTo>
                  <a:pt x="602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1" name="object 3091"/>
          <p:cNvSpPr/>
          <p:nvPr/>
        </p:nvSpPr>
        <p:spPr>
          <a:xfrm>
            <a:off x="3917672" y="5016462"/>
            <a:ext cx="60286" cy="41211"/>
          </a:xfrm>
          <a:custGeom>
            <a:avLst/>
            <a:gdLst/>
            <a:ahLst/>
            <a:cxnLst/>
            <a:rect l="l" t="t" r="r" b="b"/>
            <a:pathLst>
              <a:path w="60286" h="41211">
                <a:moveTo>
                  <a:pt x="0" y="41211"/>
                </a:moveTo>
                <a:lnTo>
                  <a:pt x="602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2" name="object 3092"/>
          <p:cNvSpPr/>
          <p:nvPr/>
        </p:nvSpPr>
        <p:spPr>
          <a:xfrm>
            <a:off x="3928473" y="4995093"/>
            <a:ext cx="161696" cy="186321"/>
          </a:xfrm>
          <a:custGeom>
            <a:avLst/>
            <a:gdLst/>
            <a:ahLst/>
            <a:cxnLst/>
            <a:rect l="l" t="t" r="r" b="b"/>
            <a:pathLst>
              <a:path w="161696" h="186321">
                <a:moveTo>
                  <a:pt x="30886" y="186321"/>
                </a:moveTo>
                <a:lnTo>
                  <a:pt x="161696" y="97662"/>
                </a:lnTo>
                <a:lnTo>
                  <a:pt x="135267" y="0"/>
                </a:lnTo>
                <a:lnTo>
                  <a:pt x="11734" y="84264"/>
                </a:lnTo>
                <a:lnTo>
                  <a:pt x="5385" y="99577"/>
                </a:lnTo>
                <a:lnTo>
                  <a:pt x="1851" y="113314"/>
                </a:lnTo>
                <a:lnTo>
                  <a:pt x="0" y="130047"/>
                </a:lnTo>
                <a:lnTo>
                  <a:pt x="1333" y="148869"/>
                </a:lnTo>
                <a:lnTo>
                  <a:pt x="4546" y="166149"/>
                </a:lnTo>
                <a:lnTo>
                  <a:pt x="8954" y="178971"/>
                </a:lnTo>
                <a:lnTo>
                  <a:pt x="16619" y="184282"/>
                </a:lnTo>
                <a:lnTo>
                  <a:pt x="30886" y="1863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3" name="object 3093"/>
          <p:cNvSpPr/>
          <p:nvPr/>
        </p:nvSpPr>
        <p:spPr>
          <a:xfrm>
            <a:off x="3928473" y="4995093"/>
            <a:ext cx="161696" cy="186321"/>
          </a:xfrm>
          <a:custGeom>
            <a:avLst/>
            <a:gdLst/>
            <a:ahLst/>
            <a:cxnLst/>
            <a:rect l="l" t="t" r="r" b="b"/>
            <a:pathLst>
              <a:path w="161696" h="186321">
                <a:moveTo>
                  <a:pt x="30886" y="186321"/>
                </a:moveTo>
                <a:lnTo>
                  <a:pt x="16619" y="184282"/>
                </a:lnTo>
                <a:lnTo>
                  <a:pt x="8954" y="178971"/>
                </a:lnTo>
                <a:lnTo>
                  <a:pt x="4546" y="166149"/>
                </a:lnTo>
                <a:lnTo>
                  <a:pt x="1333" y="148869"/>
                </a:lnTo>
                <a:lnTo>
                  <a:pt x="0" y="130047"/>
                </a:lnTo>
                <a:lnTo>
                  <a:pt x="1851" y="113314"/>
                </a:lnTo>
                <a:lnTo>
                  <a:pt x="5385" y="99577"/>
                </a:lnTo>
                <a:lnTo>
                  <a:pt x="9098" y="89744"/>
                </a:lnTo>
                <a:lnTo>
                  <a:pt x="135267" y="0"/>
                </a:lnTo>
                <a:lnTo>
                  <a:pt x="161696" y="97662"/>
                </a:lnTo>
                <a:lnTo>
                  <a:pt x="30886" y="1863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4" name="object 3094"/>
          <p:cNvSpPr/>
          <p:nvPr/>
        </p:nvSpPr>
        <p:spPr>
          <a:xfrm>
            <a:off x="3931343" y="5072186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5" name="object 3095"/>
          <p:cNvSpPr/>
          <p:nvPr/>
        </p:nvSpPr>
        <p:spPr>
          <a:xfrm>
            <a:off x="3931343" y="5072186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6" name="object 3096"/>
          <p:cNvSpPr/>
          <p:nvPr/>
        </p:nvSpPr>
        <p:spPr>
          <a:xfrm>
            <a:off x="3928532" y="5103055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7" name="object 3097"/>
          <p:cNvSpPr/>
          <p:nvPr/>
        </p:nvSpPr>
        <p:spPr>
          <a:xfrm>
            <a:off x="3928532" y="5103055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8" name="object 3098"/>
          <p:cNvSpPr/>
          <p:nvPr/>
        </p:nvSpPr>
        <p:spPr>
          <a:xfrm>
            <a:off x="3936450" y="5120285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9" name="object 3099"/>
          <p:cNvSpPr/>
          <p:nvPr/>
        </p:nvSpPr>
        <p:spPr>
          <a:xfrm>
            <a:off x="3936450" y="5120285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0" name="object 3100"/>
          <p:cNvSpPr/>
          <p:nvPr/>
        </p:nvSpPr>
        <p:spPr>
          <a:xfrm>
            <a:off x="3947180" y="5096018"/>
            <a:ext cx="170324" cy="190868"/>
          </a:xfrm>
          <a:custGeom>
            <a:avLst/>
            <a:gdLst/>
            <a:ahLst/>
            <a:cxnLst/>
            <a:rect l="l" t="t" r="r" b="b"/>
            <a:pathLst>
              <a:path w="170324" h="190868">
                <a:moveTo>
                  <a:pt x="31971" y="190868"/>
                </a:moveTo>
                <a:lnTo>
                  <a:pt x="170324" y="97662"/>
                </a:lnTo>
                <a:lnTo>
                  <a:pt x="143883" y="0"/>
                </a:lnTo>
                <a:lnTo>
                  <a:pt x="12819" y="88811"/>
                </a:lnTo>
                <a:lnTo>
                  <a:pt x="9764" y="94898"/>
                </a:lnTo>
                <a:lnTo>
                  <a:pt x="5783" y="104990"/>
                </a:lnTo>
                <a:lnTo>
                  <a:pt x="2022" y="118839"/>
                </a:lnTo>
                <a:lnTo>
                  <a:pt x="0" y="135528"/>
                </a:lnTo>
                <a:lnTo>
                  <a:pt x="1237" y="154139"/>
                </a:lnTo>
                <a:lnTo>
                  <a:pt x="4505" y="171612"/>
                </a:lnTo>
                <a:lnTo>
                  <a:pt x="9022" y="184221"/>
                </a:lnTo>
                <a:lnTo>
                  <a:pt x="17031" y="189270"/>
                </a:lnTo>
                <a:lnTo>
                  <a:pt x="31971" y="1908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1" name="object 3101"/>
          <p:cNvSpPr/>
          <p:nvPr/>
        </p:nvSpPr>
        <p:spPr>
          <a:xfrm>
            <a:off x="3947180" y="5096018"/>
            <a:ext cx="170324" cy="190868"/>
          </a:xfrm>
          <a:custGeom>
            <a:avLst/>
            <a:gdLst/>
            <a:ahLst/>
            <a:cxnLst/>
            <a:rect l="l" t="t" r="r" b="b"/>
            <a:pathLst>
              <a:path w="170324" h="190868">
                <a:moveTo>
                  <a:pt x="31971" y="190868"/>
                </a:moveTo>
                <a:lnTo>
                  <a:pt x="17031" y="189270"/>
                </a:lnTo>
                <a:lnTo>
                  <a:pt x="9022" y="184221"/>
                </a:lnTo>
                <a:lnTo>
                  <a:pt x="4505" y="171612"/>
                </a:lnTo>
                <a:lnTo>
                  <a:pt x="1237" y="154139"/>
                </a:lnTo>
                <a:lnTo>
                  <a:pt x="0" y="135528"/>
                </a:lnTo>
                <a:lnTo>
                  <a:pt x="2022" y="118839"/>
                </a:lnTo>
                <a:lnTo>
                  <a:pt x="5783" y="104990"/>
                </a:lnTo>
                <a:lnTo>
                  <a:pt x="9764" y="94898"/>
                </a:lnTo>
                <a:lnTo>
                  <a:pt x="12819" y="88811"/>
                </a:lnTo>
                <a:lnTo>
                  <a:pt x="143883" y="0"/>
                </a:lnTo>
                <a:lnTo>
                  <a:pt x="170324" y="97662"/>
                </a:lnTo>
                <a:lnTo>
                  <a:pt x="31971" y="1908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2" name="object 3102"/>
          <p:cNvSpPr/>
          <p:nvPr/>
        </p:nvSpPr>
        <p:spPr>
          <a:xfrm>
            <a:off x="3950408" y="5176400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0" y="33477"/>
                </a:moveTo>
                <a:lnTo>
                  <a:pt x="494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3" name="object 3103"/>
          <p:cNvSpPr/>
          <p:nvPr/>
        </p:nvSpPr>
        <p:spPr>
          <a:xfrm>
            <a:off x="3950408" y="5176400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0" y="33477"/>
                </a:moveTo>
                <a:lnTo>
                  <a:pt x="494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4" name="object 3104"/>
          <p:cNvSpPr/>
          <p:nvPr/>
        </p:nvSpPr>
        <p:spPr>
          <a:xfrm>
            <a:off x="3947182" y="5207700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0" y="30187"/>
                </a:moveTo>
                <a:lnTo>
                  <a:pt x="446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5" name="object 3105"/>
          <p:cNvSpPr/>
          <p:nvPr/>
        </p:nvSpPr>
        <p:spPr>
          <a:xfrm>
            <a:off x="3947182" y="5207700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0" y="30187"/>
                </a:moveTo>
                <a:lnTo>
                  <a:pt x="446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6" name="object 3106"/>
          <p:cNvSpPr/>
          <p:nvPr/>
        </p:nvSpPr>
        <p:spPr>
          <a:xfrm>
            <a:off x="3955219" y="5224109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0" y="45732"/>
                </a:moveTo>
                <a:lnTo>
                  <a:pt x="677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7" name="object 3107"/>
          <p:cNvSpPr/>
          <p:nvPr/>
        </p:nvSpPr>
        <p:spPr>
          <a:xfrm>
            <a:off x="3955219" y="5224109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0" y="45732"/>
                </a:moveTo>
                <a:lnTo>
                  <a:pt x="677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8" name="object 3108"/>
          <p:cNvSpPr/>
          <p:nvPr/>
        </p:nvSpPr>
        <p:spPr>
          <a:xfrm>
            <a:off x="3965871" y="5196947"/>
            <a:ext cx="178962" cy="195402"/>
          </a:xfrm>
          <a:custGeom>
            <a:avLst/>
            <a:gdLst/>
            <a:ahLst/>
            <a:cxnLst/>
            <a:rect l="l" t="t" r="r" b="b"/>
            <a:pathLst>
              <a:path w="178962" h="195402">
                <a:moveTo>
                  <a:pt x="33064" y="195402"/>
                </a:moveTo>
                <a:lnTo>
                  <a:pt x="178962" y="97662"/>
                </a:lnTo>
                <a:lnTo>
                  <a:pt x="152520" y="0"/>
                </a:lnTo>
                <a:lnTo>
                  <a:pt x="13925" y="93344"/>
                </a:lnTo>
                <a:lnTo>
                  <a:pt x="10414" y="100069"/>
                </a:lnTo>
                <a:lnTo>
                  <a:pt x="6167" y="110409"/>
                </a:lnTo>
                <a:lnTo>
                  <a:pt x="2184" y="124358"/>
                </a:lnTo>
                <a:lnTo>
                  <a:pt x="0" y="140992"/>
                </a:lnTo>
                <a:lnTo>
                  <a:pt x="1149" y="159384"/>
                </a:lnTo>
                <a:lnTo>
                  <a:pt x="4484" y="177106"/>
                </a:lnTo>
                <a:lnTo>
                  <a:pt x="9114" y="189469"/>
                </a:lnTo>
                <a:lnTo>
                  <a:pt x="17467" y="194244"/>
                </a:lnTo>
                <a:lnTo>
                  <a:pt x="33064" y="1954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9" name="object 3109"/>
          <p:cNvSpPr/>
          <p:nvPr/>
        </p:nvSpPr>
        <p:spPr>
          <a:xfrm>
            <a:off x="3965871" y="5196947"/>
            <a:ext cx="178962" cy="195402"/>
          </a:xfrm>
          <a:custGeom>
            <a:avLst/>
            <a:gdLst/>
            <a:ahLst/>
            <a:cxnLst/>
            <a:rect l="l" t="t" r="r" b="b"/>
            <a:pathLst>
              <a:path w="178962" h="195402">
                <a:moveTo>
                  <a:pt x="33064" y="195402"/>
                </a:moveTo>
                <a:lnTo>
                  <a:pt x="17467" y="194244"/>
                </a:lnTo>
                <a:lnTo>
                  <a:pt x="9114" y="189469"/>
                </a:lnTo>
                <a:lnTo>
                  <a:pt x="4484" y="177106"/>
                </a:lnTo>
                <a:lnTo>
                  <a:pt x="1149" y="159384"/>
                </a:lnTo>
                <a:lnTo>
                  <a:pt x="0" y="140992"/>
                </a:lnTo>
                <a:lnTo>
                  <a:pt x="2184" y="124358"/>
                </a:lnTo>
                <a:lnTo>
                  <a:pt x="6167" y="110409"/>
                </a:lnTo>
                <a:lnTo>
                  <a:pt x="10414" y="100069"/>
                </a:lnTo>
                <a:lnTo>
                  <a:pt x="13388" y="94267"/>
                </a:lnTo>
                <a:lnTo>
                  <a:pt x="152520" y="0"/>
                </a:lnTo>
                <a:lnTo>
                  <a:pt x="178962" y="97662"/>
                </a:lnTo>
                <a:lnTo>
                  <a:pt x="33064" y="1954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0" name="object 3110"/>
          <p:cNvSpPr/>
          <p:nvPr/>
        </p:nvSpPr>
        <p:spPr>
          <a:xfrm>
            <a:off x="3969475" y="5280604"/>
            <a:ext cx="52273" cy="35166"/>
          </a:xfrm>
          <a:custGeom>
            <a:avLst/>
            <a:gdLst/>
            <a:ahLst/>
            <a:cxnLst/>
            <a:rect l="l" t="t" r="r" b="b"/>
            <a:pathLst>
              <a:path w="52273" h="35166">
                <a:moveTo>
                  <a:pt x="0" y="35166"/>
                </a:moveTo>
                <a:lnTo>
                  <a:pt x="522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1" name="object 3111"/>
          <p:cNvSpPr/>
          <p:nvPr/>
        </p:nvSpPr>
        <p:spPr>
          <a:xfrm>
            <a:off x="3969475" y="5280604"/>
            <a:ext cx="52273" cy="35166"/>
          </a:xfrm>
          <a:custGeom>
            <a:avLst/>
            <a:gdLst/>
            <a:ahLst/>
            <a:cxnLst/>
            <a:rect l="l" t="t" r="r" b="b"/>
            <a:pathLst>
              <a:path w="52273" h="35166">
                <a:moveTo>
                  <a:pt x="0" y="35166"/>
                </a:moveTo>
                <a:lnTo>
                  <a:pt x="522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2" name="object 3112"/>
          <p:cNvSpPr/>
          <p:nvPr/>
        </p:nvSpPr>
        <p:spPr>
          <a:xfrm>
            <a:off x="3965840" y="5312337"/>
            <a:ext cx="47167" cy="31711"/>
          </a:xfrm>
          <a:custGeom>
            <a:avLst/>
            <a:gdLst/>
            <a:ahLst/>
            <a:cxnLst/>
            <a:rect l="l" t="t" r="r" b="b"/>
            <a:pathLst>
              <a:path w="47167" h="31711">
                <a:moveTo>
                  <a:pt x="0" y="31711"/>
                </a:moveTo>
                <a:lnTo>
                  <a:pt x="471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3" name="object 3113"/>
          <p:cNvSpPr/>
          <p:nvPr/>
        </p:nvSpPr>
        <p:spPr>
          <a:xfrm>
            <a:off x="3965840" y="5312337"/>
            <a:ext cx="47167" cy="31711"/>
          </a:xfrm>
          <a:custGeom>
            <a:avLst/>
            <a:gdLst/>
            <a:ahLst/>
            <a:cxnLst/>
            <a:rect l="l" t="t" r="r" b="b"/>
            <a:pathLst>
              <a:path w="47167" h="31711">
                <a:moveTo>
                  <a:pt x="0" y="31711"/>
                </a:moveTo>
                <a:lnTo>
                  <a:pt x="471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4" name="object 3114"/>
          <p:cNvSpPr/>
          <p:nvPr/>
        </p:nvSpPr>
        <p:spPr>
          <a:xfrm>
            <a:off x="3973990" y="5327940"/>
            <a:ext cx="71539" cy="47993"/>
          </a:xfrm>
          <a:custGeom>
            <a:avLst/>
            <a:gdLst/>
            <a:ahLst/>
            <a:cxnLst/>
            <a:rect l="l" t="t" r="r" b="b"/>
            <a:pathLst>
              <a:path w="71539" h="47993">
                <a:moveTo>
                  <a:pt x="0" y="47993"/>
                </a:moveTo>
                <a:lnTo>
                  <a:pt x="715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5" name="object 3115"/>
          <p:cNvSpPr/>
          <p:nvPr/>
        </p:nvSpPr>
        <p:spPr>
          <a:xfrm>
            <a:off x="3973990" y="5327940"/>
            <a:ext cx="71539" cy="47993"/>
          </a:xfrm>
          <a:custGeom>
            <a:avLst/>
            <a:gdLst/>
            <a:ahLst/>
            <a:cxnLst/>
            <a:rect l="l" t="t" r="r" b="b"/>
            <a:pathLst>
              <a:path w="71539" h="47993">
                <a:moveTo>
                  <a:pt x="0" y="47993"/>
                </a:moveTo>
                <a:lnTo>
                  <a:pt x="715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6" name="object 3116"/>
          <p:cNvSpPr/>
          <p:nvPr/>
        </p:nvSpPr>
        <p:spPr>
          <a:xfrm>
            <a:off x="3984561" y="5297879"/>
            <a:ext cx="187582" cy="199948"/>
          </a:xfrm>
          <a:custGeom>
            <a:avLst/>
            <a:gdLst/>
            <a:ahLst/>
            <a:cxnLst/>
            <a:rect l="l" t="t" r="r" b="b"/>
            <a:pathLst>
              <a:path w="187582" h="199948">
                <a:moveTo>
                  <a:pt x="34166" y="199948"/>
                </a:moveTo>
                <a:lnTo>
                  <a:pt x="187582" y="97662"/>
                </a:lnTo>
                <a:lnTo>
                  <a:pt x="161153" y="0"/>
                </a:lnTo>
                <a:lnTo>
                  <a:pt x="15027" y="97891"/>
                </a:lnTo>
                <a:lnTo>
                  <a:pt x="11036" y="105266"/>
                </a:lnTo>
                <a:lnTo>
                  <a:pt x="6534" y="115835"/>
                </a:lnTo>
                <a:lnTo>
                  <a:pt x="2340" y="129874"/>
                </a:lnTo>
                <a:lnTo>
                  <a:pt x="0" y="146454"/>
                </a:lnTo>
                <a:lnTo>
                  <a:pt x="1057" y="164642"/>
                </a:lnTo>
                <a:lnTo>
                  <a:pt x="4478" y="182658"/>
                </a:lnTo>
                <a:lnTo>
                  <a:pt x="9228" y="194741"/>
                </a:lnTo>
                <a:lnTo>
                  <a:pt x="17927" y="199229"/>
                </a:lnTo>
                <a:lnTo>
                  <a:pt x="34166" y="1999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7" name="object 3117"/>
          <p:cNvSpPr/>
          <p:nvPr/>
        </p:nvSpPr>
        <p:spPr>
          <a:xfrm>
            <a:off x="3984561" y="5297879"/>
            <a:ext cx="187582" cy="199948"/>
          </a:xfrm>
          <a:custGeom>
            <a:avLst/>
            <a:gdLst/>
            <a:ahLst/>
            <a:cxnLst/>
            <a:rect l="l" t="t" r="r" b="b"/>
            <a:pathLst>
              <a:path w="187582" h="199948">
                <a:moveTo>
                  <a:pt x="34166" y="199948"/>
                </a:moveTo>
                <a:lnTo>
                  <a:pt x="17927" y="199229"/>
                </a:lnTo>
                <a:lnTo>
                  <a:pt x="9228" y="194741"/>
                </a:lnTo>
                <a:lnTo>
                  <a:pt x="4478" y="182658"/>
                </a:lnTo>
                <a:lnTo>
                  <a:pt x="1057" y="164642"/>
                </a:lnTo>
                <a:lnTo>
                  <a:pt x="0" y="146454"/>
                </a:lnTo>
                <a:lnTo>
                  <a:pt x="2340" y="129874"/>
                </a:lnTo>
                <a:lnTo>
                  <a:pt x="6534" y="115835"/>
                </a:lnTo>
                <a:lnTo>
                  <a:pt x="11036" y="105266"/>
                </a:lnTo>
                <a:lnTo>
                  <a:pt x="14300" y="99099"/>
                </a:lnTo>
                <a:lnTo>
                  <a:pt x="161153" y="0"/>
                </a:lnTo>
                <a:lnTo>
                  <a:pt x="187582" y="97662"/>
                </a:lnTo>
                <a:lnTo>
                  <a:pt x="34166" y="1999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8" name="object 3118"/>
          <p:cNvSpPr/>
          <p:nvPr/>
        </p:nvSpPr>
        <p:spPr>
          <a:xfrm>
            <a:off x="3988540" y="5384810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9" name="object 3119"/>
          <p:cNvSpPr/>
          <p:nvPr/>
        </p:nvSpPr>
        <p:spPr>
          <a:xfrm>
            <a:off x="3988540" y="5384810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0" name="object 3120"/>
          <p:cNvSpPr/>
          <p:nvPr/>
        </p:nvSpPr>
        <p:spPr>
          <a:xfrm>
            <a:off x="3984489" y="5416973"/>
            <a:ext cx="49682" cy="33223"/>
          </a:xfrm>
          <a:custGeom>
            <a:avLst/>
            <a:gdLst/>
            <a:ahLst/>
            <a:cxnLst/>
            <a:rect l="l" t="t" r="r" b="b"/>
            <a:pathLst>
              <a:path w="49682" h="33223">
                <a:moveTo>
                  <a:pt x="0" y="33223"/>
                </a:moveTo>
                <a:lnTo>
                  <a:pt x="496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1" name="object 3121"/>
          <p:cNvSpPr/>
          <p:nvPr/>
        </p:nvSpPr>
        <p:spPr>
          <a:xfrm>
            <a:off x="3984489" y="5416973"/>
            <a:ext cx="49682" cy="33223"/>
          </a:xfrm>
          <a:custGeom>
            <a:avLst/>
            <a:gdLst/>
            <a:ahLst/>
            <a:cxnLst/>
            <a:rect l="l" t="t" r="r" b="b"/>
            <a:pathLst>
              <a:path w="49682" h="33223">
                <a:moveTo>
                  <a:pt x="0" y="33223"/>
                </a:moveTo>
                <a:lnTo>
                  <a:pt x="496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2" name="object 3122"/>
          <p:cNvSpPr/>
          <p:nvPr/>
        </p:nvSpPr>
        <p:spPr>
          <a:xfrm>
            <a:off x="3992766" y="5431764"/>
            <a:ext cx="75285" cy="50253"/>
          </a:xfrm>
          <a:custGeom>
            <a:avLst/>
            <a:gdLst/>
            <a:ahLst/>
            <a:cxnLst/>
            <a:rect l="l" t="t" r="r" b="b"/>
            <a:pathLst>
              <a:path w="75285" h="50253">
                <a:moveTo>
                  <a:pt x="0" y="50253"/>
                </a:moveTo>
                <a:lnTo>
                  <a:pt x="752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3" name="object 3123"/>
          <p:cNvSpPr/>
          <p:nvPr/>
        </p:nvSpPr>
        <p:spPr>
          <a:xfrm>
            <a:off x="3992766" y="5431764"/>
            <a:ext cx="75285" cy="50253"/>
          </a:xfrm>
          <a:custGeom>
            <a:avLst/>
            <a:gdLst/>
            <a:ahLst/>
            <a:cxnLst/>
            <a:rect l="l" t="t" r="r" b="b"/>
            <a:pathLst>
              <a:path w="75285" h="50253">
                <a:moveTo>
                  <a:pt x="0" y="50253"/>
                </a:moveTo>
                <a:lnTo>
                  <a:pt x="752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4" name="object 3124"/>
          <p:cNvSpPr/>
          <p:nvPr/>
        </p:nvSpPr>
        <p:spPr>
          <a:xfrm>
            <a:off x="4003251" y="5398792"/>
            <a:ext cx="196226" cy="204508"/>
          </a:xfrm>
          <a:custGeom>
            <a:avLst/>
            <a:gdLst/>
            <a:ahLst/>
            <a:cxnLst/>
            <a:rect l="l" t="t" r="r" b="b"/>
            <a:pathLst>
              <a:path w="196226" h="204508">
                <a:moveTo>
                  <a:pt x="35266" y="204508"/>
                </a:moveTo>
                <a:lnTo>
                  <a:pt x="196226" y="97675"/>
                </a:lnTo>
                <a:lnTo>
                  <a:pt x="169784" y="0"/>
                </a:lnTo>
                <a:lnTo>
                  <a:pt x="16114" y="102438"/>
                </a:lnTo>
                <a:lnTo>
                  <a:pt x="11613" y="110500"/>
                </a:lnTo>
                <a:lnTo>
                  <a:pt x="6868" y="121294"/>
                </a:lnTo>
                <a:lnTo>
                  <a:pt x="2480" y="135419"/>
                </a:lnTo>
                <a:lnTo>
                  <a:pt x="0" y="151937"/>
                </a:lnTo>
                <a:lnTo>
                  <a:pt x="976" y="169913"/>
                </a:lnTo>
                <a:lnTo>
                  <a:pt x="4684" y="189063"/>
                </a:lnTo>
                <a:lnTo>
                  <a:pt x="9566" y="200270"/>
                </a:lnTo>
                <a:lnTo>
                  <a:pt x="18604" y="204251"/>
                </a:lnTo>
                <a:lnTo>
                  <a:pt x="35266" y="2045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5" name="object 3125"/>
          <p:cNvSpPr/>
          <p:nvPr/>
        </p:nvSpPr>
        <p:spPr>
          <a:xfrm>
            <a:off x="4003251" y="5398792"/>
            <a:ext cx="196226" cy="204508"/>
          </a:xfrm>
          <a:custGeom>
            <a:avLst/>
            <a:gdLst/>
            <a:ahLst/>
            <a:cxnLst/>
            <a:rect l="l" t="t" r="r" b="b"/>
            <a:pathLst>
              <a:path w="196226" h="204508">
                <a:moveTo>
                  <a:pt x="35266" y="204508"/>
                </a:moveTo>
                <a:lnTo>
                  <a:pt x="18604" y="204251"/>
                </a:lnTo>
                <a:lnTo>
                  <a:pt x="9566" y="200270"/>
                </a:lnTo>
                <a:lnTo>
                  <a:pt x="4684" y="189063"/>
                </a:lnTo>
                <a:lnTo>
                  <a:pt x="976" y="169913"/>
                </a:lnTo>
                <a:lnTo>
                  <a:pt x="0" y="151937"/>
                </a:lnTo>
                <a:lnTo>
                  <a:pt x="2480" y="135419"/>
                </a:lnTo>
                <a:lnTo>
                  <a:pt x="6868" y="121294"/>
                </a:lnTo>
                <a:lnTo>
                  <a:pt x="11613" y="110500"/>
                </a:lnTo>
                <a:lnTo>
                  <a:pt x="15165" y="103971"/>
                </a:lnTo>
                <a:lnTo>
                  <a:pt x="169784" y="0"/>
                </a:lnTo>
                <a:lnTo>
                  <a:pt x="196226" y="97675"/>
                </a:lnTo>
                <a:lnTo>
                  <a:pt x="35266" y="2045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6" name="object 3126"/>
          <p:cNvSpPr/>
          <p:nvPr/>
        </p:nvSpPr>
        <p:spPr>
          <a:xfrm>
            <a:off x="4007613" y="5489029"/>
            <a:ext cx="57899" cy="38557"/>
          </a:xfrm>
          <a:custGeom>
            <a:avLst/>
            <a:gdLst/>
            <a:ahLst/>
            <a:cxnLst/>
            <a:rect l="l" t="t" r="r" b="b"/>
            <a:pathLst>
              <a:path w="57899" h="38557">
                <a:moveTo>
                  <a:pt x="0" y="38557"/>
                </a:moveTo>
                <a:lnTo>
                  <a:pt x="578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7" name="object 3127"/>
          <p:cNvSpPr/>
          <p:nvPr/>
        </p:nvSpPr>
        <p:spPr>
          <a:xfrm>
            <a:off x="4007613" y="5489029"/>
            <a:ext cx="57899" cy="38557"/>
          </a:xfrm>
          <a:custGeom>
            <a:avLst/>
            <a:gdLst/>
            <a:ahLst/>
            <a:cxnLst/>
            <a:rect l="l" t="t" r="r" b="b"/>
            <a:pathLst>
              <a:path w="57899" h="38557">
                <a:moveTo>
                  <a:pt x="0" y="38557"/>
                </a:moveTo>
                <a:lnTo>
                  <a:pt x="578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8" name="object 3128"/>
          <p:cNvSpPr/>
          <p:nvPr/>
        </p:nvSpPr>
        <p:spPr>
          <a:xfrm>
            <a:off x="4003141" y="5521615"/>
            <a:ext cx="52197" cy="34734"/>
          </a:xfrm>
          <a:custGeom>
            <a:avLst/>
            <a:gdLst/>
            <a:ahLst/>
            <a:cxnLst/>
            <a:rect l="l" t="t" r="r" b="b"/>
            <a:pathLst>
              <a:path w="52197" h="34734">
                <a:moveTo>
                  <a:pt x="0" y="34734"/>
                </a:moveTo>
                <a:lnTo>
                  <a:pt x="521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9" name="object 3129"/>
          <p:cNvSpPr/>
          <p:nvPr/>
        </p:nvSpPr>
        <p:spPr>
          <a:xfrm>
            <a:off x="4003141" y="5521615"/>
            <a:ext cx="52197" cy="34734"/>
          </a:xfrm>
          <a:custGeom>
            <a:avLst/>
            <a:gdLst/>
            <a:ahLst/>
            <a:cxnLst/>
            <a:rect l="l" t="t" r="r" b="b"/>
            <a:pathLst>
              <a:path w="52197" h="34734">
                <a:moveTo>
                  <a:pt x="0" y="34734"/>
                </a:moveTo>
                <a:lnTo>
                  <a:pt x="521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0" name="object 3130"/>
          <p:cNvSpPr/>
          <p:nvPr/>
        </p:nvSpPr>
        <p:spPr>
          <a:xfrm>
            <a:off x="4011535" y="5535579"/>
            <a:ext cx="79032" cy="52514"/>
          </a:xfrm>
          <a:custGeom>
            <a:avLst/>
            <a:gdLst/>
            <a:ahLst/>
            <a:cxnLst/>
            <a:rect l="l" t="t" r="r" b="b"/>
            <a:pathLst>
              <a:path w="79032" h="52514">
                <a:moveTo>
                  <a:pt x="0" y="52514"/>
                </a:moveTo>
                <a:lnTo>
                  <a:pt x="790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1" name="object 3131"/>
          <p:cNvSpPr/>
          <p:nvPr/>
        </p:nvSpPr>
        <p:spPr>
          <a:xfrm>
            <a:off x="4011535" y="5535579"/>
            <a:ext cx="79032" cy="52514"/>
          </a:xfrm>
          <a:custGeom>
            <a:avLst/>
            <a:gdLst/>
            <a:ahLst/>
            <a:cxnLst/>
            <a:rect l="l" t="t" r="r" b="b"/>
            <a:pathLst>
              <a:path w="79032" h="52514">
                <a:moveTo>
                  <a:pt x="0" y="52514"/>
                </a:moveTo>
                <a:lnTo>
                  <a:pt x="790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2" name="object 3132"/>
          <p:cNvSpPr/>
          <p:nvPr/>
        </p:nvSpPr>
        <p:spPr>
          <a:xfrm>
            <a:off x="4021939" y="5499730"/>
            <a:ext cx="204860" cy="209235"/>
          </a:xfrm>
          <a:custGeom>
            <a:avLst/>
            <a:gdLst/>
            <a:ahLst/>
            <a:cxnLst/>
            <a:rect l="l" t="t" r="r" b="b"/>
            <a:pathLst>
              <a:path w="204860" h="209235">
                <a:moveTo>
                  <a:pt x="36369" y="209042"/>
                </a:moveTo>
                <a:lnTo>
                  <a:pt x="204860" y="97663"/>
                </a:lnTo>
                <a:lnTo>
                  <a:pt x="178418" y="0"/>
                </a:lnTo>
                <a:lnTo>
                  <a:pt x="17217" y="106984"/>
                </a:lnTo>
                <a:lnTo>
                  <a:pt x="12178" y="115739"/>
                </a:lnTo>
                <a:lnTo>
                  <a:pt x="7193" y="126739"/>
                </a:lnTo>
                <a:lnTo>
                  <a:pt x="2616" y="140934"/>
                </a:lnTo>
                <a:lnTo>
                  <a:pt x="0" y="157386"/>
                </a:lnTo>
                <a:lnTo>
                  <a:pt x="898" y="175158"/>
                </a:lnTo>
                <a:lnTo>
                  <a:pt x="4931" y="195521"/>
                </a:lnTo>
                <a:lnTo>
                  <a:pt x="9967" y="205783"/>
                </a:lnTo>
                <a:lnTo>
                  <a:pt x="19342" y="209235"/>
                </a:lnTo>
                <a:lnTo>
                  <a:pt x="36369" y="2090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3" name="object 3133"/>
          <p:cNvSpPr/>
          <p:nvPr/>
        </p:nvSpPr>
        <p:spPr>
          <a:xfrm>
            <a:off x="4021939" y="5499730"/>
            <a:ext cx="204860" cy="209235"/>
          </a:xfrm>
          <a:custGeom>
            <a:avLst/>
            <a:gdLst/>
            <a:ahLst/>
            <a:cxnLst/>
            <a:rect l="l" t="t" r="r" b="b"/>
            <a:pathLst>
              <a:path w="204860" h="209235">
                <a:moveTo>
                  <a:pt x="36369" y="209042"/>
                </a:moveTo>
                <a:lnTo>
                  <a:pt x="19342" y="209235"/>
                </a:lnTo>
                <a:lnTo>
                  <a:pt x="9967" y="205783"/>
                </a:lnTo>
                <a:lnTo>
                  <a:pt x="4931" y="195521"/>
                </a:lnTo>
                <a:lnTo>
                  <a:pt x="898" y="175158"/>
                </a:lnTo>
                <a:lnTo>
                  <a:pt x="0" y="157386"/>
                </a:lnTo>
                <a:lnTo>
                  <a:pt x="2616" y="140934"/>
                </a:lnTo>
                <a:lnTo>
                  <a:pt x="7193" y="126739"/>
                </a:lnTo>
                <a:lnTo>
                  <a:pt x="12178" y="115739"/>
                </a:lnTo>
                <a:lnTo>
                  <a:pt x="16016" y="108873"/>
                </a:lnTo>
                <a:lnTo>
                  <a:pt x="178418" y="0"/>
                </a:lnTo>
                <a:lnTo>
                  <a:pt x="204860" y="97663"/>
                </a:lnTo>
                <a:lnTo>
                  <a:pt x="36369" y="2090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4" name="object 3134"/>
          <p:cNvSpPr/>
          <p:nvPr/>
        </p:nvSpPr>
        <p:spPr>
          <a:xfrm>
            <a:off x="4026678" y="5593216"/>
            <a:ext cx="60706" cy="40271"/>
          </a:xfrm>
          <a:custGeom>
            <a:avLst/>
            <a:gdLst/>
            <a:ahLst/>
            <a:cxnLst/>
            <a:rect l="l" t="t" r="r" b="b"/>
            <a:pathLst>
              <a:path w="60706" h="40271">
                <a:moveTo>
                  <a:pt x="0" y="40271"/>
                </a:moveTo>
                <a:lnTo>
                  <a:pt x="607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5" name="object 3135"/>
          <p:cNvSpPr/>
          <p:nvPr/>
        </p:nvSpPr>
        <p:spPr>
          <a:xfrm>
            <a:off x="4026678" y="5593216"/>
            <a:ext cx="60706" cy="40271"/>
          </a:xfrm>
          <a:custGeom>
            <a:avLst/>
            <a:gdLst/>
            <a:ahLst/>
            <a:cxnLst/>
            <a:rect l="l" t="t" r="r" b="b"/>
            <a:pathLst>
              <a:path w="60706" h="40271">
                <a:moveTo>
                  <a:pt x="0" y="40271"/>
                </a:moveTo>
                <a:lnTo>
                  <a:pt x="607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6" name="object 3136"/>
          <p:cNvSpPr/>
          <p:nvPr/>
        </p:nvSpPr>
        <p:spPr>
          <a:xfrm>
            <a:off x="4021790" y="5626267"/>
            <a:ext cx="54724" cy="36245"/>
          </a:xfrm>
          <a:custGeom>
            <a:avLst/>
            <a:gdLst/>
            <a:ahLst/>
            <a:cxnLst/>
            <a:rect l="l" t="t" r="r" b="b"/>
            <a:pathLst>
              <a:path w="54724" h="36245">
                <a:moveTo>
                  <a:pt x="0" y="36245"/>
                </a:moveTo>
                <a:lnTo>
                  <a:pt x="547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7" name="object 3137"/>
          <p:cNvSpPr/>
          <p:nvPr/>
        </p:nvSpPr>
        <p:spPr>
          <a:xfrm>
            <a:off x="4021790" y="5626267"/>
            <a:ext cx="54724" cy="36245"/>
          </a:xfrm>
          <a:custGeom>
            <a:avLst/>
            <a:gdLst/>
            <a:ahLst/>
            <a:cxnLst/>
            <a:rect l="l" t="t" r="r" b="b"/>
            <a:pathLst>
              <a:path w="54724" h="36245">
                <a:moveTo>
                  <a:pt x="0" y="36245"/>
                </a:moveTo>
                <a:lnTo>
                  <a:pt x="547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8" name="object 3138"/>
          <p:cNvSpPr/>
          <p:nvPr/>
        </p:nvSpPr>
        <p:spPr>
          <a:xfrm>
            <a:off x="4030305" y="5639404"/>
            <a:ext cx="82778" cy="54775"/>
          </a:xfrm>
          <a:custGeom>
            <a:avLst/>
            <a:gdLst/>
            <a:ahLst/>
            <a:cxnLst/>
            <a:rect l="l" t="t" r="r" b="b"/>
            <a:pathLst>
              <a:path w="82778" h="54775">
                <a:moveTo>
                  <a:pt x="0" y="54775"/>
                </a:moveTo>
                <a:lnTo>
                  <a:pt x="827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9" name="object 3139"/>
          <p:cNvSpPr/>
          <p:nvPr/>
        </p:nvSpPr>
        <p:spPr>
          <a:xfrm>
            <a:off x="4030305" y="5639404"/>
            <a:ext cx="82778" cy="54775"/>
          </a:xfrm>
          <a:custGeom>
            <a:avLst/>
            <a:gdLst/>
            <a:ahLst/>
            <a:cxnLst/>
            <a:rect l="l" t="t" r="r" b="b"/>
            <a:pathLst>
              <a:path w="82778" h="54775">
                <a:moveTo>
                  <a:pt x="0" y="54775"/>
                </a:moveTo>
                <a:lnTo>
                  <a:pt x="827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0" name="object 3140"/>
          <p:cNvSpPr/>
          <p:nvPr/>
        </p:nvSpPr>
        <p:spPr>
          <a:xfrm>
            <a:off x="4040613" y="5600669"/>
            <a:ext cx="213523" cy="214199"/>
          </a:xfrm>
          <a:custGeom>
            <a:avLst/>
            <a:gdLst/>
            <a:ahLst/>
            <a:cxnLst/>
            <a:rect l="l" t="t" r="r" b="b"/>
            <a:pathLst>
              <a:path w="213523" h="214199">
                <a:moveTo>
                  <a:pt x="37488" y="213575"/>
                </a:moveTo>
                <a:lnTo>
                  <a:pt x="213523" y="97663"/>
                </a:lnTo>
                <a:lnTo>
                  <a:pt x="187081" y="0"/>
                </a:lnTo>
                <a:lnTo>
                  <a:pt x="18336" y="111518"/>
                </a:lnTo>
                <a:lnTo>
                  <a:pt x="12722" y="120999"/>
                </a:lnTo>
                <a:lnTo>
                  <a:pt x="7504" y="132196"/>
                </a:lnTo>
                <a:lnTo>
                  <a:pt x="2744" y="146453"/>
                </a:lnTo>
                <a:lnTo>
                  <a:pt x="0" y="162835"/>
                </a:lnTo>
                <a:lnTo>
                  <a:pt x="823" y="180403"/>
                </a:lnTo>
                <a:lnTo>
                  <a:pt x="1308" y="183164"/>
                </a:lnTo>
                <a:lnTo>
                  <a:pt x="5197" y="201859"/>
                </a:lnTo>
                <a:lnTo>
                  <a:pt x="10412" y="211249"/>
                </a:lnTo>
                <a:lnTo>
                  <a:pt x="20120" y="214199"/>
                </a:lnTo>
                <a:lnTo>
                  <a:pt x="37488" y="2135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1" name="object 3141"/>
          <p:cNvSpPr/>
          <p:nvPr/>
        </p:nvSpPr>
        <p:spPr>
          <a:xfrm>
            <a:off x="4040613" y="5600669"/>
            <a:ext cx="213523" cy="214199"/>
          </a:xfrm>
          <a:custGeom>
            <a:avLst/>
            <a:gdLst/>
            <a:ahLst/>
            <a:cxnLst/>
            <a:rect l="l" t="t" r="r" b="b"/>
            <a:pathLst>
              <a:path w="213523" h="214199">
                <a:moveTo>
                  <a:pt x="37488" y="213575"/>
                </a:moveTo>
                <a:lnTo>
                  <a:pt x="20120" y="214199"/>
                </a:lnTo>
                <a:lnTo>
                  <a:pt x="10412" y="211249"/>
                </a:lnTo>
                <a:lnTo>
                  <a:pt x="5197" y="201859"/>
                </a:lnTo>
                <a:lnTo>
                  <a:pt x="1308" y="183164"/>
                </a:lnTo>
                <a:lnTo>
                  <a:pt x="0" y="162835"/>
                </a:lnTo>
                <a:lnTo>
                  <a:pt x="2744" y="146453"/>
                </a:lnTo>
                <a:lnTo>
                  <a:pt x="7504" y="132196"/>
                </a:lnTo>
                <a:lnTo>
                  <a:pt x="12722" y="120999"/>
                </a:lnTo>
                <a:lnTo>
                  <a:pt x="16846" y="113802"/>
                </a:lnTo>
                <a:lnTo>
                  <a:pt x="187081" y="0"/>
                </a:lnTo>
                <a:lnTo>
                  <a:pt x="213523" y="97663"/>
                </a:lnTo>
                <a:lnTo>
                  <a:pt x="37488" y="2135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2" name="object 3142"/>
          <p:cNvSpPr/>
          <p:nvPr/>
        </p:nvSpPr>
        <p:spPr>
          <a:xfrm>
            <a:off x="4045745" y="5697442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3" name="object 3143"/>
          <p:cNvSpPr/>
          <p:nvPr/>
        </p:nvSpPr>
        <p:spPr>
          <a:xfrm>
            <a:off x="4045745" y="5697442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4" name="object 3144"/>
          <p:cNvSpPr/>
          <p:nvPr/>
        </p:nvSpPr>
        <p:spPr>
          <a:xfrm>
            <a:off x="4040448" y="5730919"/>
            <a:ext cx="57238" cy="37769"/>
          </a:xfrm>
          <a:custGeom>
            <a:avLst/>
            <a:gdLst/>
            <a:ahLst/>
            <a:cxnLst/>
            <a:rect l="l" t="t" r="r" b="b"/>
            <a:pathLst>
              <a:path w="57238" h="37769">
                <a:moveTo>
                  <a:pt x="0" y="37769"/>
                </a:moveTo>
                <a:lnTo>
                  <a:pt x="572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5" name="object 3145"/>
          <p:cNvSpPr/>
          <p:nvPr/>
        </p:nvSpPr>
        <p:spPr>
          <a:xfrm>
            <a:off x="4040448" y="5730919"/>
            <a:ext cx="57238" cy="37769"/>
          </a:xfrm>
          <a:custGeom>
            <a:avLst/>
            <a:gdLst/>
            <a:ahLst/>
            <a:cxnLst/>
            <a:rect l="l" t="t" r="r" b="b"/>
            <a:pathLst>
              <a:path w="57238" h="37769">
                <a:moveTo>
                  <a:pt x="0" y="37769"/>
                </a:moveTo>
                <a:lnTo>
                  <a:pt x="572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6" name="object 3146"/>
          <p:cNvSpPr/>
          <p:nvPr/>
        </p:nvSpPr>
        <p:spPr>
          <a:xfrm>
            <a:off x="4049076" y="5743220"/>
            <a:ext cx="86537" cy="57048"/>
          </a:xfrm>
          <a:custGeom>
            <a:avLst/>
            <a:gdLst/>
            <a:ahLst/>
            <a:cxnLst/>
            <a:rect l="l" t="t" r="r" b="b"/>
            <a:pathLst>
              <a:path w="86537" h="57048">
                <a:moveTo>
                  <a:pt x="0" y="57048"/>
                </a:moveTo>
                <a:lnTo>
                  <a:pt x="8653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7" name="object 3147"/>
          <p:cNvSpPr/>
          <p:nvPr/>
        </p:nvSpPr>
        <p:spPr>
          <a:xfrm>
            <a:off x="4049076" y="5743220"/>
            <a:ext cx="86537" cy="57048"/>
          </a:xfrm>
          <a:custGeom>
            <a:avLst/>
            <a:gdLst/>
            <a:ahLst/>
            <a:cxnLst/>
            <a:rect l="l" t="t" r="r" b="b"/>
            <a:pathLst>
              <a:path w="86537" h="57048">
                <a:moveTo>
                  <a:pt x="0" y="57048"/>
                </a:moveTo>
                <a:lnTo>
                  <a:pt x="865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8" name="object 3148"/>
          <p:cNvSpPr/>
          <p:nvPr/>
        </p:nvSpPr>
        <p:spPr>
          <a:xfrm>
            <a:off x="4059292" y="5701592"/>
            <a:ext cx="222165" cy="219164"/>
          </a:xfrm>
          <a:custGeom>
            <a:avLst/>
            <a:gdLst/>
            <a:ahLst/>
            <a:cxnLst/>
            <a:rect l="l" t="t" r="r" b="b"/>
            <a:pathLst>
              <a:path w="222165" h="219164">
                <a:moveTo>
                  <a:pt x="38600" y="218122"/>
                </a:moveTo>
                <a:lnTo>
                  <a:pt x="222165" y="97663"/>
                </a:lnTo>
                <a:lnTo>
                  <a:pt x="195724" y="0"/>
                </a:lnTo>
                <a:lnTo>
                  <a:pt x="19448" y="116065"/>
                </a:lnTo>
                <a:lnTo>
                  <a:pt x="13231" y="126296"/>
                </a:lnTo>
                <a:lnTo>
                  <a:pt x="7790" y="137680"/>
                </a:lnTo>
                <a:lnTo>
                  <a:pt x="2862" y="151994"/>
                </a:lnTo>
                <a:lnTo>
                  <a:pt x="0" y="168303"/>
                </a:lnTo>
                <a:lnTo>
                  <a:pt x="754" y="185674"/>
                </a:lnTo>
                <a:lnTo>
                  <a:pt x="1659" y="190816"/>
                </a:lnTo>
                <a:lnTo>
                  <a:pt x="5455" y="208108"/>
                </a:lnTo>
                <a:lnTo>
                  <a:pt x="10858" y="216692"/>
                </a:lnTo>
                <a:lnTo>
                  <a:pt x="20897" y="219164"/>
                </a:lnTo>
                <a:lnTo>
                  <a:pt x="38600" y="2181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9" name="object 3149"/>
          <p:cNvSpPr/>
          <p:nvPr/>
        </p:nvSpPr>
        <p:spPr>
          <a:xfrm>
            <a:off x="4059292" y="5701592"/>
            <a:ext cx="222165" cy="219164"/>
          </a:xfrm>
          <a:custGeom>
            <a:avLst/>
            <a:gdLst/>
            <a:ahLst/>
            <a:cxnLst/>
            <a:rect l="l" t="t" r="r" b="b"/>
            <a:pathLst>
              <a:path w="222165" h="219164">
                <a:moveTo>
                  <a:pt x="38600" y="218122"/>
                </a:moveTo>
                <a:lnTo>
                  <a:pt x="20897" y="219164"/>
                </a:lnTo>
                <a:lnTo>
                  <a:pt x="10858" y="216692"/>
                </a:lnTo>
                <a:lnTo>
                  <a:pt x="5455" y="208108"/>
                </a:lnTo>
                <a:lnTo>
                  <a:pt x="1659" y="190816"/>
                </a:lnTo>
                <a:lnTo>
                  <a:pt x="0" y="168303"/>
                </a:lnTo>
                <a:lnTo>
                  <a:pt x="2862" y="151994"/>
                </a:lnTo>
                <a:lnTo>
                  <a:pt x="7790" y="137680"/>
                </a:lnTo>
                <a:lnTo>
                  <a:pt x="13231" y="126296"/>
                </a:lnTo>
                <a:lnTo>
                  <a:pt x="17634" y="118780"/>
                </a:lnTo>
                <a:lnTo>
                  <a:pt x="195724" y="0"/>
                </a:lnTo>
                <a:lnTo>
                  <a:pt x="222165" y="97663"/>
                </a:lnTo>
                <a:lnTo>
                  <a:pt x="38600" y="2181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0" name="object 3150"/>
          <p:cNvSpPr/>
          <p:nvPr/>
        </p:nvSpPr>
        <p:spPr>
          <a:xfrm>
            <a:off x="4064816" y="5801648"/>
            <a:ext cx="66344" cy="43662"/>
          </a:xfrm>
          <a:custGeom>
            <a:avLst/>
            <a:gdLst/>
            <a:ahLst/>
            <a:cxnLst/>
            <a:rect l="l" t="t" r="r" b="b"/>
            <a:pathLst>
              <a:path w="66344" h="43662">
                <a:moveTo>
                  <a:pt x="0" y="43662"/>
                </a:moveTo>
                <a:lnTo>
                  <a:pt x="663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1" name="object 3151"/>
          <p:cNvSpPr/>
          <p:nvPr/>
        </p:nvSpPr>
        <p:spPr>
          <a:xfrm>
            <a:off x="4064816" y="5801648"/>
            <a:ext cx="66344" cy="43662"/>
          </a:xfrm>
          <a:custGeom>
            <a:avLst/>
            <a:gdLst/>
            <a:ahLst/>
            <a:cxnLst/>
            <a:rect l="l" t="t" r="r" b="b"/>
            <a:pathLst>
              <a:path w="66344" h="43662">
                <a:moveTo>
                  <a:pt x="0" y="43662"/>
                </a:moveTo>
                <a:lnTo>
                  <a:pt x="663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2" name="object 3152"/>
          <p:cNvSpPr/>
          <p:nvPr/>
        </p:nvSpPr>
        <p:spPr>
          <a:xfrm>
            <a:off x="4059098" y="5835548"/>
            <a:ext cx="59740" cy="39281"/>
          </a:xfrm>
          <a:custGeom>
            <a:avLst/>
            <a:gdLst/>
            <a:ahLst/>
            <a:cxnLst/>
            <a:rect l="l" t="t" r="r" b="b"/>
            <a:pathLst>
              <a:path w="59740" h="39281">
                <a:moveTo>
                  <a:pt x="0" y="39281"/>
                </a:moveTo>
                <a:lnTo>
                  <a:pt x="597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3" name="object 3153"/>
          <p:cNvSpPr/>
          <p:nvPr/>
        </p:nvSpPr>
        <p:spPr>
          <a:xfrm>
            <a:off x="4059098" y="5835548"/>
            <a:ext cx="59740" cy="39281"/>
          </a:xfrm>
          <a:custGeom>
            <a:avLst/>
            <a:gdLst/>
            <a:ahLst/>
            <a:cxnLst/>
            <a:rect l="l" t="t" r="r" b="b"/>
            <a:pathLst>
              <a:path w="59740" h="39281">
                <a:moveTo>
                  <a:pt x="0" y="39281"/>
                </a:moveTo>
                <a:lnTo>
                  <a:pt x="597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4" name="object 3154"/>
          <p:cNvSpPr/>
          <p:nvPr/>
        </p:nvSpPr>
        <p:spPr>
          <a:xfrm>
            <a:off x="4067852" y="5847064"/>
            <a:ext cx="90284" cy="59283"/>
          </a:xfrm>
          <a:custGeom>
            <a:avLst/>
            <a:gdLst/>
            <a:ahLst/>
            <a:cxnLst/>
            <a:rect l="l" t="t" r="r" b="b"/>
            <a:pathLst>
              <a:path w="90284" h="59283">
                <a:moveTo>
                  <a:pt x="0" y="59283"/>
                </a:moveTo>
                <a:lnTo>
                  <a:pt x="902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5" name="object 3155"/>
          <p:cNvSpPr/>
          <p:nvPr/>
        </p:nvSpPr>
        <p:spPr>
          <a:xfrm>
            <a:off x="4067852" y="5847064"/>
            <a:ext cx="90284" cy="59283"/>
          </a:xfrm>
          <a:custGeom>
            <a:avLst/>
            <a:gdLst/>
            <a:ahLst/>
            <a:cxnLst/>
            <a:rect l="l" t="t" r="r" b="b"/>
            <a:pathLst>
              <a:path w="90284" h="59283">
                <a:moveTo>
                  <a:pt x="0" y="59283"/>
                </a:moveTo>
                <a:lnTo>
                  <a:pt x="90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6" name="object 3156"/>
          <p:cNvSpPr/>
          <p:nvPr/>
        </p:nvSpPr>
        <p:spPr>
          <a:xfrm>
            <a:off x="4077968" y="5802511"/>
            <a:ext cx="230812" cy="224118"/>
          </a:xfrm>
          <a:custGeom>
            <a:avLst/>
            <a:gdLst/>
            <a:ahLst/>
            <a:cxnLst/>
            <a:rect l="l" t="t" r="r" b="b"/>
            <a:pathLst>
              <a:path w="230812" h="224118">
                <a:moveTo>
                  <a:pt x="39715" y="222681"/>
                </a:moveTo>
                <a:lnTo>
                  <a:pt x="230812" y="97675"/>
                </a:lnTo>
                <a:lnTo>
                  <a:pt x="204370" y="0"/>
                </a:lnTo>
                <a:lnTo>
                  <a:pt x="20563" y="120611"/>
                </a:lnTo>
                <a:lnTo>
                  <a:pt x="13715" y="131616"/>
                </a:lnTo>
                <a:lnTo>
                  <a:pt x="8060" y="143177"/>
                </a:lnTo>
                <a:lnTo>
                  <a:pt x="2972" y="157540"/>
                </a:lnTo>
                <a:lnTo>
                  <a:pt x="0" y="173774"/>
                </a:lnTo>
                <a:lnTo>
                  <a:pt x="688" y="190944"/>
                </a:lnTo>
                <a:lnTo>
                  <a:pt x="1977" y="198230"/>
                </a:lnTo>
                <a:lnTo>
                  <a:pt x="5727" y="214251"/>
                </a:lnTo>
                <a:lnTo>
                  <a:pt x="11333" y="222094"/>
                </a:lnTo>
                <a:lnTo>
                  <a:pt x="21695" y="224118"/>
                </a:lnTo>
                <a:lnTo>
                  <a:pt x="39715" y="2226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7" name="object 3157"/>
          <p:cNvSpPr/>
          <p:nvPr/>
        </p:nvSpPr>
        <p:spPr>
          <a:xfrm>
            <a:off x="4077968" y="5802511"/>
            <a:ext cx="230812" cy="224118"/>
          </a:xfrm>
          <a:custGeom>
            <a:avLst/>
            <a:gdLst/>
            <a:ahLst/>
            <a:cxnLst/>
            <a:rect l="l" t="t" r="r" b="b"/>
            <a:pathLst>
              <a:path w="230812" h="224118">
                <a:moveTo>
                  <a:pt x="39715" y="222681"/>
                </a:moveTo>
                <a:lnTo>
                  <a:pt x="21695" y="224118"/>
                </a:lnTo>
                <a:lnTo>
                  <a:pt x="11333" y="222094"/>
                </a:lnTo>
                <a:lnTo>
                  <a:pt x="5727" y="214251"/>
                </a:lnTo>
                <a:lnTo>
                  <a:pt x="1977" y="198230"/>
                </a:lnTo>
                <a:lnTo>
                  <a:pt x="0" y="173774"/>
                </a:lnTo>
                <a:lnTo>
                  <a:pt x="2972" y="157540"/>
                </a:lnTo>
                <a:lnTo>
                  <a:pt x="8060" y="143177"/>
                </a:lnTo>
                <a:lnTo>
                  <a:pt x="13715" y="131616"/>
                </a:lnTo>
                <a:lnTo>
                  <a:pt x="18393" y="123791"/>
                </a:lnTo>
                <a:lnTo>
                  <a:pt x="204370" y="0"/>
                </a:lnTo>
                <a:lnTo>
                  <a:pt x="230812" y="97675"/>
                </a:lnTo>
                <a:lnTo>
                  <a:pt x="39715" y="2226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8" name="object 3158"/>
          <p:cNvSpPr/>
          <p:nvPr/>
        </p:nvSpPr>
        <p:spPr>
          <a:xfrm>
            <a:off x="4083883" y="5905861"/>
            <a:ext cx="69164" cy="45364"/>
          </a:xfrm>
          <a:custGeom>
            <a:avLst/>
            <a:gdLst/>
            <a:ahLst/>
            <a:cxnLst/>
            <a:rect l="l" t="t" r="r" b="b"/>
            <a:pathLst>
              <a:path w="69164" h="45364">
                <a:moveTo>
                  <a:pt x="0" y="45364"/>
                </a:moveTo>
                <a:lnTo>
                  <a:pt x="691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9" name="object 3159"/>
          <p:cNvSpPr/>
          <p:nvPr/>
        </p:nvSpPr>
        <p:spPr>
          <a:xfrm>
            <a:off x="4083883" y="5905861"/>
            <a:ext cx="69164" cy="45364"/>
          </a:xfrm>
          <a:custGeom>
            <a:avLst/>
            <a:gdLst/>
            <a:ahLst/>
            <a:cxnLst/>
            <a:rect l="l" t="t" r="r" b="b"/>
            <a:pathLst>
              <a:path w="69164" h="45364">
                <a:moveTo>
                  <a:pt x="0" y="45364"/>
                </a:moveTo>
                <a:lnTo>
                  <a:pt x="691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0" name="object 3160"/>
          <p:cNvSpPr/>
          <p:nvPr/>
        </p:nvSpPr>
        <p:spPr>
          <a:xfrm>
            <a:off x="4077756" y="5940185"/>
            <a:ext cx="62255" cy="40805"/>
          </a:xfrm>
          <a:custGeom>
            <a:avLst/>
            <a:gdLst/>
            <a:ahLst/>
            <a:cxnLst/>
            <a:rect l="l" t="t" r="r" b="b"/>
            <a:pathLst>
              <a:path w="62255" h="40805">
                <a:moveTo>
                  <a:pt x="0" y="40805"/>
                </a:moveTo>
                <a:lnTo>
                  <a:pt x="622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1" name="object 3161"/>
          <p:cNvSpPr/>
          <p:nvPr/>
        </p:nvSpPr>
        <p:spPr>
          <a:xfrm>
            <a:off x="4077756" y="5940185"/>
            <a:ext cx="62255" cy="40805"/>
          </a:xfrm>
          <a:custGeom>
            <a:avLst/>
            <a:gdLst/>
            <a:ahLst/>
            <a:cxnLst/>
            <a:rect l="l" t="t" r="r" b="b"/>
            <a:pathLst>
              <a:path w="62255" h="40805">
                <a:moveTo>
                  <a:pt x="0" y="40805"/>
                </a:moveTo>
                <a:lnTo>
                  <a:pt x="622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2" name="object 3162"/>
          <p:cNvSpPr/>
          <p:nvPr/>
        </p:nvSpPr>
        <p:spPr>
          <a:xfrm>
            <a:off x="4086630" y="5950893"/>
            <a:ext cx="94018" cy="61544"/>
          </a:xfrm>
          <a:custGeom>
            <a:avLst/>
            <a:gdLst/>
            <a:ahLst/>
            <a:cxnLst/>
            <a:rect l="l" t="t" r="r" b="b"/>
            <a:pathLst>
              <a:path w="94018" h="61544">
                <a:moveTo>
                  <a:pt x="0" y="61544"/>
                </a:moveTo>
                <a:lnTo>
                  <a:pt x="94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3" name="object 3163"/>
          <p:cNvSpPr/>
          <p:nvPr/>
        </p:nvSpPr>
        <p:spPr>
          <a:xfrm>
            <a:off x="4086630" y="5950893"/>
            <a:ext cx="94018" cy="61544"/>
          </a:xfrm>
          <a:custGeom>
            <a:avLst/>
            <a:gdLst/>
            <a:ahLst/>
            <a:cxnLst/>
            <a:rect l="l" t="t" r="r" b="b"/>
            <a:pathLst>
              <a:path w="94018" h="61544">
                <a:moveTo>
                  <a:pt x="0" y="61544"/>
                </a:moveTo>
                <a:lnTo>
                  <a:pt x="940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4" name="object 3164"/>
          <p:cNvSpPr/>
          <p:nvPr/>
        </p:nvSpPr>
        <p:spPr>
          <a:xfrm>
            <a:off x="4096634" y="5903449"/>
            <a:ext cx="239460" cy="229029"/>
          </a:xfrm>
          <a:custGeom>
            <a:avLst/>
            <a:gdLst/>
            <a:ahLst/>
            <a:cxnLst/>
            <a:rect l="l" t="t" r="r" b="b"/>
            <a:pathLst>
              <a:path w="239460" h="229029">
                <a:moveTo>
                  <a:pt x="40832" y="227215"/>
                </a:moveTo>
                <a:lnTo>
                  <a:pt x="239460" y="97675"/>
                </a:lnTo>
                <a:lnTo>
                  <a:pt x="213031" y="0"/>
                </a:lnTo>
                <a:lnTo>
                  <a:pt x="21693" y="125145"/>
                </a:lnTo>
                <a:lnTo>
                  <a:pt x="14186" y="136936"/>
                </a:lnTo>
                <a:lnTo>
                  <a:pt x="8321" y="148660"/>
                </a:lnTo>
                <a:lnTo>
                  <a:pt x="3078" y="163063"/>
                </a:lnTo>
                <a:lnTo>
                  <a:pt x="0" y="179216"/>
                </a:lnTo>
                <a:lnTo>
                  <a:pt x="624" y="196189"/>
                </a:lnTo>
                <a:lnTo>
                  <a:pt x="2275" y="205420"/>
                </a:lnTo>
                <a:lnTo>
                  <a:pt x="6017" y="220277"/>
                </a:lnTo>
                <a:lnTo>
                  <a:pt x="11837" y="227432"/>
                </a:lnTo>
                <a:lnTo>
                  <a:pt x="22515" y="229029"/>
                </a:lnTo>
                <a:lnTo>
                  <a:pt x="40832" y="2272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5" name="object 3165"/>
          <p:cNvSpPr/>
          <p:nvPr/>
        </p:nvSpPr>
        <p:spPr>
          <a:xfrm>
            <a:off x="4096634" y="5903449"/>
            <a:ext cx="239460" cy="229029"/>
          </a:xfrm>
          <a:custGeom>
            <a:avLst/>
            <a:gdLst/>
            <a:ahLst/>
            <a:cxnLst/>
            <a:rect l="l" t="t" r="r" b="b"/>
            <a:pathLst>
              <a:path w="239460" h="229029">
                <a:moveTo>
                  <a:pt x="40832" y="227215"/>
                </a:moveTo>
                <a:lnTo>
                  <a:pt x="22515" y="229029"/>
                </a:lnTo>
                <a:lnTo>
                  <a:pt x="11837" y="227432"/>
                </a:lnTo>
                <a:lnTo>
                  <a:pt x="6017" y="220277"/>
                </a:lnTo>
                <a:lnTo>
                  <a:pt x="2275" y="205420"/>
                </a:lnTo>
                <a:lnTo>
                  <a:pt x="624" y="196189"/>
                </a:lnTo>
                <a:lnTo>
                  <a:pt x="0" y="179216"/>
                </a:lnTo>
                <a:lnTo>
                  <a:pt x="3078" y="163063"/>
                </a:lnTo>
                <a:lnTo>
                  <a:pt x="8321" y="148660"/>
                </a:lnTo>
                <a:lnTo>
                  <a:pt x="14186" y="136936"/>
                </a:lnTo>
                <a:lnTo>
                  <a:pt x="19134" y="128818"/>
                </a:lnTo>
                <a:lnTo>
                  <a:pt x="213031" y="0"/>
                </a:lnTo>
                <a:lnTo>
                  <a:pt x="239460" y="97675"/>
                </a:lnTo>
                <a:lnTo>
                  <a:pt x="40832" y="227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6" name="object 3166"/>
          <p:cNvSpPr/>
          <p:nvPr/>
        </p:nvSpPr>
        <p:spPr>
          <a:xfrm>
            <a:off x="4102949" y="6010067"/>
            <a:ext cx="71983" cy="47066"/>
          </a:xfrm>
          <a:custGeom>
            <a:avLst/>
            <a:gdLst/>
            <a:ahLst/>
            <a:cxnLst/>
            <a:rect l="l" t="t" r="r" b="b"/>
            <a:pathLst>
              <a:path w="71983" h="47066">
                <a:moveTo>
                  <a:pt x="0" y="47066"/>
                </a:moveTo>
                <a:lnTo>
                  <a:pt x="719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7" name="object 3167"/>
          <p:cNvSpPr/>
          <p:nvPr/>
        </p:nvSpPr>
        <p:spPr>
          <a:xfrm>
            <a:off x="4102949" y="6010067"/>
            <a:ext cx="71983" cy="47066"/>
          </a:xfrm>
          <a:custGeom>
            <a:avLst/>
            <a:gdLst/>
            <a:ahLst/>
            <a:cxnLst/>
            <a:rect l="l" t="t" r="r" b="b"/>
            <a:pathLst>
              <a:path w="71983" h="47066">
                <a:moveTo>
                  <a:pt x="0" y="47066"/>
                </a:moveTo>
                <a:lnTo>
                  <a:pt x="719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8" name="object 3168"/>
          <p:cNvSpPr/>
          <p:nvPr/>
        </p:nvSpPr>
        <p:spPr>
          <a:xfrm>
            <a:off x="4096406" y="6044841"/>
            <a:ext cx="64769" cy="42303"/>
          </a:xfrm>
          <a:custGeom>
            <a:avLst/>
            <a:gdLst/>
            <a:ahLst/>
            <a:cxnLst/>
            <a:rect l="l" t="t" r="r" b="b"/>
            <a:pathLst>
              <a:path w="64769" h="42303">
                <a:moveTo>
                  <a:pt x="0" y="42303"/>
                </a:moveTo>
                <a:lnTo>
                  <a:pt x="647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9" name="object 3169"/>
          <p:cNvSpPr/>
          <p:nvPr/>
        </p:nvSpPr>
        <p:spPr>
          <a:xfrm>
            <a:off x="4096406" y="6044841"/>
            <a:ext cx="64769" cy="42303"/>
          </a:xfrm>
          <a:custGeom>
            <a:avLst/>
            <a:gdLst/>
            <a:ahLst/>
            <a:cxnLst/>
            <a:rect l="l" t="t" r="r" b="b"/>
            <a:pathLst>
              <a:path w="64769" h="42303">
                <a:moveTo>
                  <a:pt x="0" y="42303"/>
                </a:moveTo>
                <a:lnTo>
                  <a:pt x="647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0" name="object 3170"/>
          <p:cNvSpPr/>
          <p:nvPr/>
        </p:nvSpPr>
        <p:spPr>
          <a:xfrm>
            <a:off x="4105407" y="6054705"/>
            <a:ext cx="97764" cy="63817"/>
          </a:xfrm>
          <a:custGeom>
            <a:avLst/>
            <a:gdLst/>
            <a:ahLst/>
            <a:cxnLst/>
            <a:rect l="l" t="t" r="r" b="b"/>
            <a:pathLst>
              <a:path w="97764" h="63817">
                <a:moveTo>
                  <a:pt x="0" y="63817"/>
                </a:moveTo>
                <a:lnTo>
                  <a:pt x="977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1" name="object 3171"/>
          <p:cNvSpPr/>
          <p:nvPr/>
        </p:nvSpPr>
        <p:spPr>
          <a:xfrm>
            <a:off x="4105407" y="6054705"/>
            <a:ext cx="97764" cy="63817"/>
          </a:xfrm>
          <a:custGeom>
            <a:avLst/>
            <a:gdLst/>
            <a:ahLst/>
            <a:cxnLst/>
            <a:rect l="l" t="t" r="r" b="b"/>
            <a:pathLst>
              <a:path w="97764" h="63817">
                <a:moveTo>
                  <a:pt x="0" y="63817"/>
                </a:moveTo>
                <a:lnTo>
                  <a:pt x="977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2" name="object 3172"/>
          <p:cNvSpPr/>
          <p:nvPr/>
        </p:nvSpPr>
        <p:spPr>
          <a:xfrm>
            <a:off x="4115303" y="6004380"/>
            <a:ext cx="248126" cy="233933"/>
          </a:xfrm>
          <a:custGeom>
            <a:avLst/>
            <a:gdLst/>
            <a:ahLst/>
            <a:cxnLst/>
            <a:rect l="l" t="t" r="r" b="b"/>
            <a:pathLst>
              <a:path w="248126" h="233933">
                <a:moveTo>
                  <a:pt x="41955" y="231749"/>
                </a:moveTo>
                <a:lnTo>
                  <a:pt x="248126" y="97663"/>
                </a:lnTo>
                <a:lnTo>
                  <a:pt x="221685" y="0"/>
                </a:lnTo>
                <a:lnTo>
                  <a:pt x="22803" y="129692"/>
                </a:lnTo>
                <a:lnTo>
                  <a:pt x="14620" y="142279"/>
                </a:lnTo>
                <a:lnTo>
                  <a:pt x="8558" y="154158"/>
                </a:lnTo>
                <a:lnTo>
                  <a:pt x="3174" y="168594"/>
                </a:lnTo>
                <a:lnTo>
                  <a:pt x="0" y="184665"/>
                </a:lnTo>
                <a:lnTo>
                  <a:pt x="565" y="201447"/>
                </a:lnTo>
                <a:lnTo>
                  <a:pt x="2557" y="212457"/>
                </a:lnTo>
                <a:lnTo>
                  <a:pt x="6313" y="226237"/>
                </a:lnTo>
                <a:lnTo>
                  <a:pt x="12355" y="232746"/>
                </a:lnTo>
                <a:lnTo>
                  <a:pt x="23348" y="233933"/>
                </a:lnTo>
                <a:lnTo>
                  <a:pt x="41955" y="2317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3" name="object 3173"/>
          <p:cNvSpPr/>
          <p:nvPr/>
        </p:nvSpPr>
        <p:spPr>
          <a:xfrm>
            <a:off x="4115303" y="6004380"/>
            <a:ext cx="248126" cy="233933"/>
          </a:xfrm>
          <a:custGeom>
            <a:avLst/>
            <a:gdLst/>
            <a:ahLst/>
            <a:cxnLst/>
            <a:rect l="l" t="t" r="r" b="b"/>
            <a:pathLst>
              <a:path w="248126" h="233933">
                <a:moveTo>
                  <a:pt x="41955" y="231749"/>
                </a:moveTo>
                <a:lnTo>
                  <a:pt x="23348" y="233933"/>
                </a:lnTo>
                <a:lnTo>
                  <a:pt x="12355" y="232746"/>
                </a:lnTo>
                <a:lnTo>
                  <a:pt x="6313" y="226237"/>
                </a:lnTo>
                <a:lnTo>
                  <a:pt x="2557" y="212457"/>
                </a:lnTo>
                <a:lnTo>
                  <a:pt x="565" y="201447"/>
                </a:lnTo>
                <a:lnTo>
                  <a:pt x="0" y="184665"/>
                </a:lnTo>
                <a:lnTo>
                  <a:pt x="3174" y="168594"/>
                </a:lnTo>
                <a:lnTo>
                  <a:pt x="8558" y="154158"/>
                </a:lnTo>
                <a:lnTo>
                  <a:pt x="14620" y="142279"/>
                </a:lnTo>
                <a:lnTo>
                  <a:pt x="19827" y="133884"/>
                </a:lnTo>
                <a:lnTo>
                  <a:pt x="221685" y="0"/>
                </a:lnTo>
                <a:lnTo>
                  <a:pt x="248126" y="97663"/>
                </a:lnTo>
                <a:lnTo>
                  <a:pt x="41955" y="2317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4" name="object 3174"/>
          <p:cNvSpPr/>
          <p:nvPr/>
        </p:nvSpPr>
        <p:spPr>
          <a:xfrm>
            <a:off x="4122022" y="6114287"/>
            <a:ext cx="74803" cy="48755"/>
          </a:xfrm>
          <a:custGeom>
            <a:avLst/>
            <a:gdLst/>
            <a:ahLst/>
            <a:cxnLst/>
            <a:rect l="l" t="t" r="r" b="b"/>
            <a:pathLst>
              <a:path w="74802" h="48755">
                <a:moveTo>
                  <a:pt x="0" y="48755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5" name="object 3175"/>
          <p:cNvSpPr/>
          <p:nvPr/>
        </p:nvSpPr>
        <p:spPr>
          <a:xfrm>
            <a:off x="4122022" y="6114287"/>
            <a:ext cx="74803" cy="48755"/>
          </a:xfrm>
          <a:custGeom>
            <a:avLst/>
            <a:gdLst/>
            <a:ahLst/>
            <a:cxnLst/>
            <a:rect l="l" t="t" r="r" b="b"/>
            <a:pathLst>
              <a:path w="74802" h="48755">
                <a:moveTo>
                  <a:pt x="0" y="48755"/>
                </a:moveTo>
                <a:lnTo>
                  <a:pt x="748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6" name="object 3176"/>
          <p:cNvSpPr/>
          <p:nvPr/>
        </p:nvSpPr>
        <p:spPr>
          <a:xfrm>
            <a:off x="4115064" y="6149479"/>
            <a:ext cx="67271" cy="43827"/>
          </a:xfrm>
          <a:custGeom>
            <a:avLst/>
            <a:gdLst/>
            <a:ahLst/>
            <a:cxnLst/>
            <a:rect l="l" t="t" r="r" b="b"/>
            <a:pathLst>
              <a:path w="67271" h="43827">
                <a:moveTo>
                  <a:pt x="0" y="43827"/>
                </a:moveTo>
                <a:lnTo>
                  <a:pt x="672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7" name="object 3177"/>
          <p:cNvSpPr/>
          <p:nvPr/>
        </p:nvSpPr>
        <p:spPr>
          <a:xfrm>
            <a:off x="4115064" y="6149479"/>
            <a:ext cx="67271" cy="43827"/>
          </a:xfrm>
          <a:custGeom>
            <a:avLst/>
            <a:gdLst/>
            <a:ahLst/>
            <a:cxnLst/>
            <a:rect l="l" t="t" r="r" b="b"/>
            <a:pathLst>
              <a:path w="67271" h="43827">
                <a:moveTo>
                  <a:pt x="0" y="43827"/>
                </a:moveTo>
                <a:lnTo>
                  <a:pt x="672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8" name="object 3178"/>
          <p:cNvSpPr/>
          <p:nvPr/>
        </p:nvSpPr>
        <p:spPr>
          <a:xfrm>
            <a:off x="4124177" y="6158534"/>
            <a:ext cx="101523" cy="66078"/>
          </a:xfrm>
          <a:custGeom>
            <a:avLst/>
            <a:gdLst/>
            <a:ahLst/>
            <a:cxnLst/>
            <a:rect l="l" t="t" r="r" b="b"/>
            <a:pathLst>
              <a:path w="101523" h="66078">
                <a:moveTo>
                  <a:pt x="0" y="66078"/>
                </a:moveTo>
                <a:lnTo>
                  <a:pt x="10152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9" name="object 3179"/>
          <p:cNvSpPr/>
          <p:nvPr/>
        </p:nvSpPr>
        <p:spPr>
          <a:xfrm>
            <a:off x="4124177" y="6158534"/>
            <a:ext cx="101523" cy="66078"/>
          </a:xfrm>
          <a:custGeom>
            <a:avLst/>
            <a:gdLst/>
            <a:ahLst/>
            <a:cxnLst/>
            <a:rect l="l" t="t" r="r" b="b"/>
            <a:pathLst>
              <a:path w="101523" h="66078">
                <a:moveTo>
                  <a:pt x="0" y="66078"/>
                </a:moveTo>
                <a:lnTo>
                  <a:pt x="1015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0" name="object 3180"/>
          <p:cNvSpPr/>
          <p:nvPr/>
        </p:nvSpPr>
        <p:spPr>
          <a:xfrm>
            <a:off x="4133967" y="6105310"/>
            <a:ext cx="256786" cy="238821"/>
          </a:xfrm>
          <a:custGeom>
            <a:avLst/>
            <a:gdLst/>
            <a:ahLst/>
            <a:cxnLst/>
            <a:rect l="l" t="t" r="r" b="b"/>
            <a:pathLst>
              <a:path w="256786" h="238821">
                <a:moveTo>
                  <a:pt x="43083" y="236283"/>
                </a:moveTo>
                <a:lnTo>
                  <a:pt x="256786" y="97663"/>
                </a:lnTo>
                <a:lnTo>
                  <a:pt x="230344" y="0"/>
                </a:lnTo>
                <a:lnTo>
                  <a:pt x="23944" y="134239"/>
                </a:lnTo>
                <a:lnTo>
                  <a:pt x="15043" y="147651"/>
                </a:lnTo>
                <a:lnTo>
                  <a:pt x="8787" y="159673"/>
                </a:lnTo>
                <a:lnTo>
                  <a:pt x="3265" y="174133"/>
                </a:lnTo>
                <a:lnTo>
                  <a:pt x="0" y="190117"/>
                </a:lnTo>
                <a:lnTo>
                  <a:pt x="513" y="206705"/>
                </a:lnTo>
                <a:lnTo>
                  <a:pt x="2823" y="219333"/>
                </a:lnTo>
                <a:lnTo>
                  <a:pt x="6616" y="232122"/>
                </a:lnTo>
                <a:lnTo>
                  <a:pt x="12887" y="238026"/>
                </a:lnTo>
                <a:lnTo>
                  <a:pt x="24190" y="238821"/>
                </a:lnTo>
                <a:lnTo>
                  <a:pt x="43083" y="2362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1" name="object 3181"/>
          <p:cNvSpPr/>
          <p:nvPr/>
        </p:nvSpPr>
        <p:spPr>
          <a:xfrm>
            <a:off x="4133967" y="6105310"/>
            <a:ext cx="256786" cy="238821"/>
          </a:xfrm>
          <a:custGeom>
            <a:avLst/>
            <a:gdLst/>
            <a:ahLst/>
            <a:cxnLst/>
            <a:rect l="l" t="t" r="r" b="b"/>
            <a:pathLst>
              <a:path w="256786" h="238821">
                <a:moveTo>
                  <a:pt x="43083" y="236283"/>
                </a:moveTo>
                <a:lnTo>
                  <a:pt x="24190" y="238821"/>
                </a:lnTo>
                <a:lnTo>
                  <a:pt x="12887" y="238026"/>
                </a:lnTo>
                <a:lnTo>
                  <a:pt x="6616" y="232122"/>
                </a:lnTo>
                <a:lnTo>
                  <a:pt x="2823" y="219333"/>
                </a:lnTo>
                <a:lnTo>
                  <a:pt x="513" y="206705"/>
                </a:lnTo>
                <a:lnTo>
                  <a:pt x="0" y="190117"/>
                </a:lnTo>
                <a:lnTo>
                  <a:pt x="3265" y="174133"/>
                </a:lnTo>
                <a:lnTo>
                  <a:pt x="8787" y="159673"/>
                </a:lnTo>
                <a:lnTo>
                  <a:pt x="15043" y="147651"/>
                </a:lnTo>
                <a:lnTo>
                  <a:pt x="20510" y="138987"/>
                </a:lnTo>
                <a:lnTo>
                  <a:pt x="230344" y="0"/>
                </a:lnTo>
                <a:lnTo>
                  <a:pt x="256786" y="97663"/>
                </a:lnTo>
                <a:lnTo>
                  <a:pt x="43083" y="2362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2" name="object 3182"/>
          <p:cNvSpPr/>
          <p:nvPr/>
        </p:nvSpPr>
        <p:spPr>
          <a:xfrm>
            <a:off x="4141088" y="6218479"/>
            <a:ext cx="77609" cy="50457"/>
          </a:xfrm>
          <a:custGeom>
            <a:avLst/>
            <a:gdLst/>
            <a:ahLst/>
            <a:cxnLst/>
            <a:rect l="l" t="t" r="r" b="b"/>
            <a:pathLst>
              <a:path w="77609" h="50457">
                <a:moveTo>
                  <a:pt x="0" y="50457"/>
                </a:moveTo>
                <a:lnTo>
                  <a:pt x="776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3" name="object 3183"/>
          <p:cNvSpPr/>
          <p:nvPr/>
        </p:nvSpPr>
        <p:spPr>
          <a:xfrm>
            <a:off x="4141088" y="6218479"/>
            <a:ext cx="77609" cy="50457"/>
          </a:xfrm>
          <a:custGeom>
            <a:avLst/>
            <a:gdLst/>
            <a:ahLst/>
            <a:cxnLst/>
            <a:rect l="l" t="t" r="r" b="b"/>
            <a:pathLst>
              <a:path w="77609" h="50457">
                <a:moveTo>
                  <a:pt x="0" y="50457"/>
                </a:moveTo>
                <a:lnTo>
                  <a:pt x="776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4" name="object 3184"/>
          <p:cNvSpPr/>
          <p:nvPr/>
        </p:nvSpPr>
        <p:spPr>
          <a:xfrm>
            <a:off x="4133713" y="6254117"/>
            <a:ext cx="69786" cy="45351"/>
          </a:xfrm>
          <a:custGeom>
            <a:avLst/>
            <a:gdLst/>
            <a:ahLst/>
            <a:cxnLst/>
            <a:rect l="l" t="t" r="r" b="b"/>
            <a:pathLst>
              <a:path w="69786" h="45351">
                <a:moveTo>
                  <a:pt x="0" y="45351"/>
                </a:moveTo>
                <a:lnTo>
                  <a:pt x="697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5" name="object 3185"/>
          <p:cNvSpPr/>
          <p:nvPr/>
        </p:nvSpPr>
        <p:spPr>
          <a:xfrm>
            <a:off x="4133713" y="6254117"/>
            <a:ext cx="69786" cy="45351"/>
          </a:xfrm>
          <a:custGeom>
            <a:avLst/>
            <a:gdLst/>
            <a:ahLst/>
            <a:cxnLst/>
            <a:rect l="l" t="t" r="r" b="b"/>
            <a:pathLst>
              <a:path w="69786" h="45351">
                <a:moveTo>
                  <a:pt x="0" y="45351"/>
                </a:moveTo>
                <a:lnTo>
                  <a:pt x="697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6" name="object 3186"/>
          <p:cNvSpPr/>
          <p:nvPr/>
        </p:nvSpPr>
        <p:spPr>
          <a:xfrm>
            <a:off x="4142947" y="6262350"/>
            <a:ext cx="105270" cy="68338"/>
          </a:xfrm>
          <a:custGeom>
            <a:avLst/>
            <a:gdLst/>
            <a:ahLst/>
            <a:cxnLst/>
            <a:rect l="l" t="t" r="r" b="b"/>
            <a:pathLst>
              <a:path w="105270" h="68338">
                <a:moveTo>
                  <a:pt x="0" y="68338"/>
                </a:moveTo>
                <a:lnTo>
                  <a:pt x="1052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7" name="object 3187"/>
          <p:cNvSpPr/>
          <p:nvPr/>
        </p:nvSpPr>
        <p:spPr>
          <a:xfrm>
            <a:off x="4142947" y="6262350"/>
            <a:ext cx="105270" cy="68338"/>
          </a:xfrm>
          <a:custGeom>
            <a:avLst/>
            <a:gdLst/>
            <a:ahLst/>
            <a:cxnLst/>
            <a:rect l="l" t="t" r="r" b="b"/>
            <a:pathLst>
              <a:path w="105270" h="68338">
                <a:moveTo>
                  <a:pt x="0" y="68338"/>
                </a:moveTo>
                <a:lnTo>
                  <a:pt x="1052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8" name="object 3188"/>
          <p:cNvSpPr/>
          <p:nvPr/>
        </p:nvSpPr>
        <p:spPr>
          <a:xfrm>
            <a:off x="4152622" y="6206241"/>
            <a:ext cx="265453" cy="243696"/>
          </a:xfrm>
          <a:custGeom>
            <a:avLst/>
            <a:gdLst/>
            <a:ahLst/>
            <a:cxnLst/>
            <a:rect l="l" t="t" r="r" b="b"/>
            <a:pathLst>
              <a:path w="265453" h="243696">
                <a:moveTo>
                  <a:pt x="44219" y="240830"/>
                </a:moveTo>
                <a:lnTo>
                  <a:pt x="265453" y="97662"/>
                </a:lnTo>
                <a:lnTo>
                  <a:pt x="239012" y="0"/>
                </a:lnTo>
                <a:lnTo>
                  <a:pt x="25067" y="138772"/>
                </a:lnTo>
                <a:lnTo>
                  <a:pt x="15438" y="153021"/>
                </a:lnTo>
                <a:lnTo>
                  <a:pt x="9001" y="165179"/>
                </a:lnTo>
                <a:lnTo>
                  <a:pt x="3352" y="179663"/>
                </a:lnTo>
                <a:lnTo>
                  <a:pt x="0" y="195561"/>
                </a:lnTo>
                <a:lnTo>
                  <a:pt x="455" y="211962"/>
                </a:lnTo>
                <a:lnTo>
                  <a:pt x="3077" y="226042"/>
                </a:lnTo>
                <a:lnTo>
                  <a:pt x="6939" y="237923"/>
                </a:lnTo>
                <a:lnTo>
                  <a:pt x="13446" y="243267"/>
                </a:lnTo>
                <a:lnTo>
                  <a:pt x="25053" y="243696"/>
                </a:lnTo>
                <a:lnTo>
                  <a:pt x="44219" y="2408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9" name="object 3189"/>
          <p:cNvSpPr/>
          <p:nvPr/>
        </p:nvSpPr>
        <p:spPr>
          <a:xfrm>
            <a:off x="4152622" y="6206241"/>
            <a:ext cx="265453" cy="243696"/>
          </a:xfrm>
          <a:custGeom>
            <a:avLst/>
            <a:gdLst/>
            <a:ahLst/>
            <a:cxnLst/>
            <a:rect l="l" t="t" r="r" b="b"/>
            <a:pathLst>
              <a:path w="265453" h="243696">
                <a:moveTo>
                  <a:pt x="44219" y="240830"/>
                </a:moveTo>
                <a:lnTo>
                  <a:pt x="25053" y="243696"/>
                </a:lnTo>
                <a:lnTo>
                  <a:pt x="13446" y="243267"/>
                </a:lnTo>
                <a:lnTo>
                  <a:pt x="6939" y="237923"/>
                </a:lnTo>
                <a:lnTo>
                  <a:pt x="3077" y="226042"/>
                </a:lnTo>
                <a:lnTo>
                  <a:pt x="455" y="211962"/>
                </a:lnTo>
                <a:lnTo>
                  <a:pt x="0" y="195561"/>
                </a:lnTo>
                <a:lnTo>
                  <a:pt x="3352" y="179663"/>
                </a:lnTo>
                <a:lnTo>
                  <a:pt x="9001" y="165179"/>
                </a:lnTo>
                <a:lnTo>
                  <a:pt x="15438" y="153021"/>
                </a:lnTo>
                <a:lnTo>
                  <a:pt x="21152" y="144099"/>
                </a:lnTo>
                <a:lnTo>
                  <a:pt x="239012" y="0"/>
                </a:lnTo>
                <a:lnTo>
                  <a:pt x="265453" y="97662"/>
                </a:lnTo>
                <a:lnTo>
                  <a:pt x="44219" y="2408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0" name="object 3190"/>
          <p:cNvSpPr/>
          <p:nvPr/>
        </p:nvSpPr>
        <p:spPr>
          <a:xfrm>
            <a:off x="4160154" y="6322684"/>
            <a:ext cx="80441" cy="52158"/>
          </a:xfrm>
          <a:custGeom>
            <a:avLst/>
            <a:gdLst/>
            <a:ahLst/>
            <a:cxnLst/>
            <a:rect l="l" t="t" r="r" b="b"/>
            <a:pathLst>
              <a:path w="80441" h="52158">
                <a:moveTo>
                  <a:pt x="0" y="52158"/>
                </a:moveTo>
                <a:lnTo>
                  <a:pt x="80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1" name="object 3191"/>
          <p:cNvSpPr/>
          <p:nvPr/>
        </p:nvSpPr>
        <p:spPr>
          <a:xfrm>
            <a:off x="4160154" y="6322684"/>
            <a:ext cx="80441" cy="52158"/>
          </a:xfrm>
          <a:custGeom>
            <a:avLst/>
            <a:gdLst/>
            <a:ahLst/>
            <a:cxnLst/>
            <a:rect l="l" t="t" r="r" b="b"/>
            <a:pathLst>
              <a:path w="80441" h="52158">
                <a:moveTo>
                  <a:pt x="0" y="52158"/>
                </a:moveTo>
                <a:lnTo>
                  <a:pt x="80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2" name="object 3192"/>
          <p:cNvSpPr/>
          <p:nvPr/>
        </p:nvSpPr>
        <p:spPr>
          <a:xfrm>
            <a:off x="4152371" y="6358760"/>
            <a:ext cx="72301" cy="46863"/>
          </a:xfrm>
          <a:custGeom>
            <a:avLst/>
            <a:gdLst/>
            <a:ahLst/>
            <a:cxnLst/>
            <a:rect l="l" t="t" r="r" b="b"/>
            <a:pathLst>
              <a:path w="72301" h="46862">
                <a:moveTo>
                  <a:pt x="0" y="46862"/>
                </a:moveTo>
                <a:lnTo>
                  <a:pt x="723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3" name="object 3193"/>
          <p:cNvSpPr/>
          <p:nvPr/>
        </p:nvSpPr>
        <p:spPr>
          <a:xfrm>
            <a:off x="4152371" y="6358760"/>
            <a:ext cx="72301" cy="46863"/>
          </a:xfrm>
          <a:custGeom>
            <a:avLst/>
            <a:gdLst/>
            <a:ahLst/>
            <a:cxnLst/>
            <a:rect l="l" t="t" r="r" b="b"/>
            <a:pathLst>
              <a:path w="72301" h="46862">
                <a:moveTo>
                  <a:pt x="0" y="46862"/>
                </a:moveTo>
                <a:lnTo>
                  <a:pt x="723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4" name="object 3194"/>
          <p:cNvSpPr/>
          <p:nvPr/>
        </p:nvSpPr>
        <p:spPr>
          <a:xfrm>
            <a:off x="4161716" y="6366175"/>
            <a:ext cx="109016" cy="70599"/>
          </a:xfrm>
          <a:custGeom>
            <a:avLst/>
            <a:gdLst/>
            <a:ahLst/>
            <a:cxnLst/>
            <a:rect l="l" t="t" r="r" b="b"/>
            <a:pathLst>
              <a:path w="109016" h="70599">
                <a:moveTo>
                  <a:pt x="0" y="70599"/>
                </a:moveTo>
                <a:lnTo>
                  <a:pt x="1090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5" name="object 3195"/>
          <p:cNvSpPr/>
          <p:nvPr/>
        </p:nvSpPr>
        <p:spPr>
          <a:xfrm>
            <a:off x="4161716" y="6366175"/>
            <a:ext cx="109016" cy="70599"/>
          </a:xfrm>
          <a:custGeom>
            <a:avLst/>
            <a:gdLst/>
            <a:ahLst/>
            <a:cxnLst/>
            <a:rect l="l" t="t" r="r" b="b"/>
            <a:pathLst>
              <a:path w="109016" h="70599">
                <a:moveTo>
                  <a:pt x="0" y="70599"/>
                </a:moveTo>
                <a:lnTo>
                  <a:pt x="1090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6" name="object 3196"/>
          <p:cNvSpPr/>
          <p:nvPr/>
        </p:nvSpPr>
        <p:spPr>
          <a:xfrm>
            <a:off x="4171291" y="6307174"/>
            <a:ext cx="274107" cy="248565"/>
          </a:xfrm>
          <a:custGeom>
            <a:avLst/>
            <a:gdLst/>
            <a:ahLst/>
            <a:cxnLst/>
            <a:rect l="l" t="t" r="r" b="b"/>
            <a:pathLst>
              <a:path w="274107" h="248565">
                <a:moveTo>
                  <a:pt x="45342" y="245376"/>
                </a:moveTo>
                <a:lnTo>
                  <a:pt x="274107" y="97650"/>
                </a:lnTo>
                <a:lnTo>
                  <a:pt x="247665" y="0"/>
                </a:lnTo>
                <a:lnTo>
                  <a:pt x="26190" y="143319"/>
                </a:lnTo>
                <a:lnTo>
                  <a:pt x="15809" y="158407"/>
                </a:lnTo>
                <a:lnTo>
                  <a:pt x="9198" y="170687"/>
                </a:lnTo>
                <a:lnTo>
                  <a:pt x="3429" y="185183"/>
                </a:lnTo>
                <a:lnTo>
                  <a:pt x="0" y="200991"/>
                </a:lnTo>
                <a:lnTo>
                  <a:pt x="409" y="217208"/>
                </a:lnTo>
                <a:lnTo>
                  <a:pt x="3321" y="232630"/>
                </a:lnTo>
                <a:lnTo>
                  <a:pt x="7259" y="243671"/>
                </a:lnTo>
                <a:lnTo>
                  <a:pt x="14002" y="248490"/>
                </a:lnTo>
                <a:lnTo>
                  <a:pt x="25909" y="248565"/>
                </a:lnTo>
                <a:lnTo>
                  <a:pt x="45342" y="2453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7" name="object 3197"/>
          <p:cNvSpPr/>
          <p:nvPr/>
        </p:nvSpPr>
        <p:spPr>
          <a:xfrm>
            <a:off x="4171291" y="6307174"/>
            <a:ext cx="274107" cy="248565"/>
          </a:xfrm>
          <a:custGeom>
            <a:avLst/>
            <a:gdLst/>
            <a:ahLst/>
            <a:cxnLst/>
            <a:rect l="l" t="t" r="r" b="b"/>
            <a:pathLst>
              <a:path w="274107" h="248565">
                <a:moveTo>
                  <a:pt x="45342" y="245376"/>
                </a:moveTo>
                <a:lnTo>
                  <a:pt x="25909" y="248565"/>
                </a:lnTo>
                <a:lnTo>
                  <a:pt x="14002" y="248490"/>
                </a:lnTo>
                <a:lnTo>
                  <a:pt x="7259" y="243671"/>
                </a:lnTo>
                <a:lnTo>
                  <a:pt x="3321" y="232630"/>
                </a:lnTo>
                <a:lnTo>
                  <a:pt x="409" y="217208"/>
                </a:lnTo>
                <a:lnTo>
                  <a:pt x="0" y="200991"/>
                </a:lnTo>
                <a:lnTo>
                  <a:pt x="3429" y="185183"/>
                </a:lnTo>
                <a:lnTo>
                  <a:pt x="9198" y="170687"/>
                </a:lnTo>
                <a:lnTo>
                  <a:pt x="15809" y="158407"/>
                </a:lnTo>
                <a:lnTo>
                  <a:pt x="21763" y="149245"/>
                </a:lnTo>
                <a:lnTo>
                  <a:pt x="247665" y="0"/>
                </a:lnTo>
                <a:lnTo>
                  <a:pt x="274107" y="97650"/>
                </a:lnTo>
                <a:lnTo>
                  <a:pt x="45342" y="2453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8" name="object 3198"/>
          <p:cNvSpPr/>
          <p:nvPr/>
        </p:nvSpPr>
        <p:spPr>
          <a:xfrm>
            <a:off x="4179220" y="6426903"/>
            <a:ext cx="83261" cy="53848"/>
          </a:xfrm>
          <a:custGeom>
            <a:avLst/>
            <a:gdLst/>
            <a:ahLst/>
            <a:cxnLst/>
            <a:rect l="l" t="t" r="r" b="b"/>
            <a:pathLst>
              <a:path w="83261" h="53848">
                <a:moveTo>
                  <a:pt x="0" y="53847"/>
                </a:moveTo>
                <a:lnTo>
                  <a:pt x="832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9" name="object 3199"/>
          <p:cNvSpPr/>
          <p:nvPr/>
        </p:nvSpPr>
        <p:spPr>
          <a:xfrm>
            <a:off x="4179220" y="6426903"/>
            <a:ext cx="83261" cy="53848"/>
          </a:xfrm>
          <a:custGeom>
            <a:avLst/>
            <a:gdLst/>
            <a:ahLst/>
            <a:cxnLst/>
            <a:rect l="l" t="t" r="r" b="b"/>
            <a:pathLst>
              <a:path w="83261" h="53848">
                <a:moveTo>
                  <a:pt x="0" y="53847"/>
                </a:moveTo>
                <a:lnTo>
                  <a:pt x="832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0" name="object 3200"/>
          <p:cNvSpPr/>
          <p:nvPr/>
        </p:nvSpPr>
        <p:spPr>
          <a:xfrm>
            <a:off x="4171021" y="6463402"/>
            <a:ext cx="74815" cy="48374"/>
          </a:xfrm>
          <a:custGeom>
            <a:avLst/>
            <a:gdLst/>
            <a:ahLst/>
            <a:cxnLst/>
            <a:rect l="l" t="t" r="r" b="b"/>
            <a:pathLst>
              <a:path w="74815" h="48374">
                <a:moveTo>
                  <a:pt x="0" y="48374"/>
                </a:moveTo>
                <a:lnTo>
                  <a:pt x="74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1" name="object 3201"/>
          <p:cNvSpPr/>
          <p:nvPr/>
        </p:nvSpPr>
        <p:spPr>
          <a:xfrm>
            <a:off x="4171021" y="6463402"/>
            <a:ext cx="74815" cy="48374"/>
          </a:xfrm>
          <a:custGeom>
            <a:avLst/>
            <a:gdLst/>
            <a:ahLst/>
            <a:cxnLst/>
            <a:rect l="l" t="t" r="r" b="b"/>
            <a:pathLst>
              <a:path w="74815" h="48374">
                <a:moveTo>
                  <a:pt x="0" y="48374"/>
                </a:moveTo>
                <a:lnTo>
                  <a:pt x="74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2" name="object 3202"/>
          <p:cNvSpPr/>
          <p:nvPr/>
        </p:nvSpPr>
        <p:spPr>
          <a:xfrm>
            <a:off x="4180494" y="6470007"/>
            <a:ext cx="112763" cy="72859"/>
          </a:xfrm>
          <a:custGeom>
            <a:avLst/>
            <a:gdLst/>
            <a:ahLst/>
            <a:cxnLst/>
            <a:rect l="l" t="t" r="r" b="b"/>
            <a:pathLst>
              <a:path w="112763" h="72859">
                <a:moveTo>
                  <a:pt x="0" y="72859"/>
                </a:moveTo>
                <a:lnTo>
                  <a:pt x="1127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3" name="object 3203"/>
          <p:cNvSpPr/>
          <p:nvPr/>
        </p:nvSpPr>
        <p:spPr>
          <a:xfrm>
            <a:off x="4180494" y="6470007"/>
            <a:ext cx="112763" cy="72859"/>
          </a:xfrm>
          <a:custGeom>
            <a:avLst/>
            <a:gdLst/>
            <a:ahLst/>
            <a:cxnLst/>
            <a:rect l="l" t="t" r="r" b="b"/>
            <a:pathLst>
              <a:path w="112763" h="72859">
                <a:moveTo>
                  <a:pt x="0" y="72859"/>
                </a:moveTo>
                <a:lnTo>
                  <a:pt x="1127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4" name="object 3204"/>
          <p:cNvSpPr/>
          <p:nvPr/>
        </p:nvSpPr>
        <p:spPr>
          <a:xfrm>
            <a:off x="4189942" y="6408104"/>
            <a:ext cx="282791" cy="253685"/>
          </a:xfrm>
          <a:custGeom>
            <a:avLst/>
            <a:gdLst/>
            <a:ahLst/>
            <a:cxnLst/>
            <a:rect l="l" t="t" r="r" b="b"/>
            <a:pathLst>
              <a:path w="282791" h="253685">
                <a:moveTo>
                  <a:pt x="46483" y="249910"/>
                </a:moveTo>
                <a:lnTo>
                  <a:pt x="282791" y="97650"/>
                </a:lnTo>
                <a:lnTo>
                  <a:pt x="256350" y="0"/>
                </a:lnTo>
                <a:lnTo>
                  <a:pt x="27331" y="147853"/>
                </a:lnTo>
                <a:lnTo>
                  <a:pt x="16170" y="163807"/>
                </a:lnTo>
                <a:lnTo>
                  <a:pt x="9391" y="176206"/>
                </a:lnTo>
                <a:lnTo>
                  <a:pt x="3506" y="190713"/>
                </a:lnTo>
                <a:lnTo>
                  <a:pt x="0" y="206431"/>
                </a:lnTo>
                <a:lnTo>
                  <a:pt x="356" y="222465"/>
                </a:lnTo>
                <a:lnTo>
                  <a:pt x="3573" y="239125"/>
                </a:lnTo>
                <a:lnTo>
                  <a:pt x="7617" y="249371"/>
                </a:lnTo>
                <a:lnTo>
                  <a:pt x="14604" y="253685"/>
                </a:lnTo>
                <a:lnTo>
                  <a:pt x="26803" y="253414"/>
                </a:lnTo>
                <a:lnTo>
                  <a:pt x="46483" y="2499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5" name="object 3205"/>
          <p:cNvSpPr/>
          <p:nvPr/>
        </p:nvSpPr>
        <p:spPr>
          <a:xfrm>
            <a:off x="4189942" y="6408104"/>
            <a:ext cx="282791" cy="253685"/>
          </a:xfrm>
          <a:custGeom>
            <a:avLst/>
            <a:gdLst/>
            <a:ahLst/>
            <a:cxnLst/>
            <a:rect l="l" t="t" r="r" b="b"/>
            <a:pathLst>
              <a:path w="282791" h="253685">
                <a:moveTo>
                  <a:pt x="46483" y="249910"/>
                </a:moveTo>
                <a:lnTo>
                  <a:pt x="26803" y="253414"/>
                </a:lnTo>
                <a:lnTo>
                  <a:pt x="14604" y="253685"/>
                </a:lnTo>
                <a:lnTo>
                  <a:pt x="7617" y="249371"/>
                </a:lnTo>
                <a:lnTo>
                  <a:pt x="3573" y="239125"/>
                </a:lnTo>
                <a:lnTo>
                  <a:pt x="356" y="222465"/>
                </a:lnTo>
                <a:lnTo>
                  <a:pt x="0" y="206431"/>
                </a:lnTo>
                <a:lnTo>
                  <a:pt x="3506" y="190713"/>
                </a:lnTo>
                <a:lnTo>
                  <a:pt x="9391" y="176206"/>
                </a:lnTo>
                <a:lnTo>
                  <a:pt x="16170" y="163807"/>
                </a:lnTo>
                <a:lnTo>
                  <a:pt x="22359" y="154411"/>
                </a:lnTo>
                <a:lnTo>
                  <a:pt x="256350" y="0"/>
                </a:lnTo>
                <a:lnTo>
                  <a:pt x="282791" y="97650"/>
                </a:lnTo>
                <a:lnTo>
                  <a:pt x="46483" y="2499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6" name="object 3206"/>
          <p:cNvSpPr/>
          <p:nvPr/>
        </p:nvSpPr>
        <p:spPr>
          <a:xfrm>
            <a:off x="4198284" y="6531110"/>
            <a:ext cx="86080" cy="55549"/>
          </a:xfrm>
          <a:custGeom>
            <a:avLst/>
            <a:gdLst/>
            <a:ahLst/>
            <a:cxnLst/>
            <a:rect l="l" t="t" r="r" b="b"/>
            <a:pathLst>
              <a:path w="86080" h="55549">
                <a:moveTo>
                  <a:pt x="0" y="55549"/>
                </a:moveTo>
                <a:lnTo>
                  <a:pt x="860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7" name="object 3207"/>
          <p:cNvSpPr/>
          <p:nvPr/>
        </p:nvSpPr>
        <p:spPr>
          <a:xfrm>
            <a:off x="4198284" y="6531110"/>
            <a:ext cx="86080" cy="55549"/>
          </a:xfrm>
          <a:custGeom>
            <a:avLst/>
            <a:gdLst/>
            <a:ahLst/>
            <a:cxnLst/>
            <a:rect l="l" t="t" r="r" b="b"/>
            <a:pathLst>
              <a:path w="86080" h="55549">
                <a:moveTo>
                  <a:pt x="0" y="55549"/>
                </a:moveTo>
                <a:lnTo>
                  <a:pt x="860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8" name="object 3208"/>
          <p:cNvSpPr/>
          <p:nvPr/>
        </p:nvSpPr>
        <p:spPr>
          <a:xfrm>
            <a:off x="4189671" y="6568047"/>
            <a:ext cx="77330" cy="49898"/>
          </a:xfrm>
          <a:custGeom>
            <a:avLst/>
            <a:gdLst/>
            <a:ahLst/>
            <a:cxnLst/>
            <a:rect l="l" t="t" r="r" b="b"/>
            <a:pathLst>
              <a:path w="77330" h="49898">
                <a:moveTo>
                  <a:pt x="0" y="49898"/>
                </a:moveTo>
                <a:lnTo>
                  <a:pt x="773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9" name="object 3209"/>
          <p:cNvSpPr/>
          <p:nvPr/>
        </p:nvSpPr>
        <p:spPr>
          <a:xfrm>
            <a:off x="4189671" y="6568047"/>
            <a:ext cx="77330" cy="49898"/>
          </a:xfrm>
          <a:custGeom>
            <a:avLst/>
            <a:gdLst/>
            <a:ahLst/>
            <a:cxnLst/>
            <a:rect l="l" t="t" r="r" b="b"/>
            <a:pathLst>
              <a:path w="77330" h="49898">
                <a:moveTo>
                  <a:pt x="0" y="49898"/>
                </a:moveTo>
                <a:lnTo>
                  <a:pt x="773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0" name="object 3210"/>
          <p:cNvSpPr/>
          <p:nvPr/>
        </p:nvSpPr>
        <p:spPr>
          <a:xfrm>
            <a:off x="4199265" y="6573829"/>
            <a:ext cx="116509" cy="75120"/>
          </a:xfrm>
          <a:custGeom>
            <a:avLst/>
            <a:gdLst/>
            <a:ahLst/>
            <a:cxnLst/>
            <a:rect l="l" t="t" r="r" b="b"/>
            <a:pathLst>
              <a:path w="116509" h="75120">
                <a:moveTo>
                  <a:pt x="0" y="75120"/>
                </a:moveTo>
                <a:lnTo>
                  <a:pt x="1165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1" name="object 3211"/>
          <p:cNvSpPr/>
          <p:nvPr/>
        </p:nvSpPr>
        <p:spPr>
          <a:xfrm>
            <a:off x="4199265" y="6573829"/>
            <a:ext cx="116509" cy="75120"/>
          </a:xfrm>
          <a:custGeom>
            <a:avLst/>
            <a:gdLst/>
            <a:ahLst/>
            <a:cxnLst/>
            <a:rect l="l" t="t" r="r" b="b"/>
            <a:pathLst>
              <a:path w="116509" h="75120">
                <a:moveTo>
                  <a:pt x="0" y="75120"/>
                </a:moveTo>
                <a:lnTo>
                  <a:pt x="1165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2" name="object 3212"/>
          <p:cNvSpPr/>
          <p:nvPr/>
        </p:nvSpPr>
        <p:spPr>
          <a:xfrm>
            <a:off x="4208596" y="6509035"/>
            <a:ext cx="291458" cy="258856"/>
          </a:xfrm>
          <a:custGeom>
            <a:avLst/>
            <a:gdLst/>
            <a:ahLst/>
            <a:cxnLst/>
            <a:rect l="l" t="t" r="r" b="b"/>
            <a:pathLst>
              <a:path w="291458" h="258856">
                <a:moveTo>
                  <a:pt x="47618" y="254457"/>
                </a:moveTo>
                <a:lnTo>
                  <a:pt x="291458" y="97650"/>
                </a:lnTo>
                <a:lnTo>
                  <a:pt x="265016" y="0"/>
                </a:lnTo>
                <a:lnTo>
                  <a:pt x="28466" y="152400"/>
                </a:lnTo>
                <a:lnTo>
                  <a:pt x="22925" y="159604"/>
                </a:lnTo>
                <a:lnTo>
                  <a:pt x="16510" y="169219"/>
                </a:lnTo>
                <a:lnTo>
                  <a:pt x="9570" y="181725"/>
                </a:lnTo>
                <a:lnTo>
                  <a:pt x="3576" y="196234"/>
                </a:lnTo>
                <a:lnTo>
                  <a:pt x="0" y="211858"/>
                </a:lnTo>
                <a:lnTo>
                  <a:pt x="310" y="227711"/>
                </a:lnTo>
                <a:lnTo>
                  <a:pt x="549" y="229075"/>
                </a:lnTo>
                <a:lnTo>
                  <a:pt x="3822" y="245498"/>
                </a:lnTo>
                <a:lnTo>
                  <a:pt x="7983" y="255013"/>
                </a:lnTo>
                <a:lnTo>
                  <a:pt x="15214" y="258856"/>
                </a:lnTo>
                <a:lnTo>
                  <a:pt x="27698" y="258259"/>
                </a:lnTo>
                <a:lnTo>
                  <a:pt x="47618" y="2544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3" name="object 3213"/>
          <p:cNvSpPr/>
          <p:nvPr/>
        </p:nvSpPr>
        <p:spPr>
          <a:xfrm>
            <a:off x="4208596" y="6509035"/>
            <a:ext cx="291458" cy="258856"/>
          </a:xfrm>
          <a:custGeom>
            <a:avLst/>
            <a:gdLst/>
            <a:ahLst/>
            <a:cxnLst/>
            <a:rect l="l" t="t" r="r" b="b"/>
            <a:pathLst>
              <a:path w="291458" h="258856">
                <a:moveTo>
                  <a:pt x="47618" y="254457"/>
                </a:moveTo>
                <a:lnTo>
                  <a:pt x="27698" y="258259"/>
                </a:lnTo>
                <a:lnTo>
                  <a:pt x="15214" y="258856"/>
                </a:lnTo>
                <a:lnTo>
                  <a:pt x="7983" y="255013"/>
                </a:lnTo>
                <a:lnTo>
                  <a:pt x="3822" y="245498"/>
                </a:lnTo>
                <a:lnTo>
                  <a:pt x="549" y="229075"/>
                </a:lnTo>
                <a:lnTo>
                  <a:pt x="310" y="227711"/>
                </a:lnTo>
                <a:lnTo>
                  <a:pt x="0" y="211858"/>
                </a:lnTo>
                <a:lnTo>
                  <a:pt x="3576" y="196234"/>
                </a:lnTo>
                <a:lnTo>
                  <a:pt x="9570" y="181725"/>
                </a:lnTo>
                <a:lnTo>
                  <a:pt x="16510" y="169219"/>
                </a:lnTo>
                <a:lnTo>
                  <a:pt x="22925" y="159604"/>
                </a:lnTo>
                <a:lnTo>
                  <a:pt x="265016" y="0"/>
                </a:lnTo>
                <a:lnTo>
                  <a:pt x="291458" y="97650"/>
                </a:lnTo>
                <a:lnTo>
                  <a:pt x="47618" y="2544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4" name="object 3214"/>
          <p:cNvSpPr/>
          <p:nvPr/>
        </p:nvSpPr>
        <p:spPr>
          <a:xfrm>
            <a:off x="4217358" y="6635317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0" y="57251"/>
                </a:moveTo>
                <a:lnTo>
                  <a:pt x="88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5" name="object 3215"/>
          <p:cNvSpPr/>
          <p:nvPr/>
        </p:nvSpPr>
        <p:spPr>
          <a:xfrm>
            <a:off x="4217358" y="6635317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0" y="57251"/>
                </a:moveTo>
                <a:lnTo>
                  <a:pt x="888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6" name="object 3216"/>
          <p:cNvSpPr/>
          <p:nvPr/>
        </p:nvSpPr>
        <p:spPr>
          <a:xfrm>
            <a:off x="4208328" y="6672691"/>
            <a:ext cx="79844" cy="51409"/>
          </a:xfrm>
          <a:custGeom>
            <a:avLst/>
            <a:gdLst/>
            <a:ahLst/>
            <a:cxnLst/>
            <a:rect l="l" t="t" r="r" b="b"/>
            <a:pathLst>
              <a:path w="79844" h="51409">
                <a:moveTo>
                  <a:pt x="0" y="51409"/>
                </a:moveTo>
                <a:lnTo>
                  <a:pt x="798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7" name="object 3217"/>
          <p:cNvSpPr/>
          <p:nvPr/>
        </p:nvSpPr>
        <p:spPr>
          <a:xfrm>
            <a:off x="4208328" y="6672691"/>
            <a:ext cx="79844" cy="51409"/>
          </a:xfrm>
          <a:custGeom>
            <a:avLst/>
            <a:gdLst/>
            <a:ahLst/>
            <a:cxnLst/>
            <a:rect l="l" t="t" r="r" b="b"/>
            <a:pathLst>
              <a:path w="79844" h="51409">
                <a:moveTo>
                  <a:pt x="0" y="51409"/>
                </a:moveTo>
                <a:lnTo>
                  <a:pt x="798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8" name="object 3218"/>
          <p:cNvSpPr/>
          <p:nvPr/>
        </p:nvSpPr>
        <p:spPr>
          <a:xfrm>
            <a:off x="4218041" y="6677660"/>
            <a:ext cx="120256" cy="77381"/>
          </a:xfrm>
          <a:custGeom>
            <a:avLst/>
            <a:gdLst/>
            <a:ahLst/>
            <a:cxnLst/>
            <a:rect l="l" t="t" r="r" b="b"/>
            <a:pathLst>
              <a:path w="120256" h="77381">
                <a:moveTo>
                  <a:pt x="0" y="77381"/>
                </a:moveTo>
                <a:lnTo>
                  <a:pt x="12025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9" name="object 3219"/>
          <p:cNvSpPr/>
          <p:nvPr/>
        </p:nvSpPr>
        <p:spPr>
          <a:xfrm>
            <a:off x="4218041" y="6677660"/>
            <a:ext cx="120256" cy="77381"/>
          </a:xfrm>
          <a:custGeom>
            <a:avLst/>
            <a:gdLst/>
            <a:ahLst/>
            <a:cxnLst/>
            <a:rect l="l" t="t" r="r" b="b"/>
            <a:pathLst>
              <a:path w="120256" h="77381">
                <a:moveTo>
                  <a:pt x="0" y="77381"/>
                </a:moveTo>
                <a:lnTo>
                  <a:pt x="1202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0" name="object 3220"/>
          <p:cNvSpPr/>
          <p:nvPr/>
        </p:nvSpPr>
        <p:spPr>
          <a:xfrm>
            <a:off x="4227238" y="6609960"/>
            <a:ext cx="300144" cy="264004"/>
          </a:xfrm>
          <a:custGeom>
            <a:avLst/>
            <a:gdLst/>
            <a:ahLst/>
            <a:cxnLst/>
            <a:rect l="l" t="t" r="r" b="b"/>
            <a:pathLst>
              <a:path w="300144" h="264004">
                <a:moveTo>
                  <a:pt x="48760" y="259003"/>
                </a:moveTo>
                <a:lnTo>
                  <a:pt x="300144" y="97662"/>
                </a:lnTo>
                <a:lnTo>
                  <a:pt x="273703" y="0"/>
                </a:lnTo>
                <a:lnTo>
                  <a:pt x="29609" y="156946"/>
                </a:lnTo>
                <a:lnTo>
                  <a:pt x="23456" y="164836"/>
                </a:lnTo>
                <a:lnTo>
                  <a:pt x="16821" y="174663"/>
                </a:lnTo>
                <a:lnTo>
                  <a:pt x="9729" y="187268"/>
                </a:lnTo>
                <a:lnTo>
                  <a:pt x="3637" y="201774"/>
                </a:lnTo>
                <a:lnTo>
                  <a:pt x="0" y="217304"/>
                </a:lnTo>
                <a:lnTo>
                  <a:pt x="272" y="232981"/>
                </a:lnTo>
                <a:lnTo>
                  <a:pt x="868" y="236375"/>
                </a:lnTo>
                <a:lnTo>
                  <a:pt x="4074" y="251774"/>
                </a:lnTo>
                <a:lnTo>
                  <a:pt x="8364" y="260607"/>
                </a:lnTo>
                <a:lnTo>
                  <a:pt x="15840" y="264004"/>
                </a:lnTo>
                <a:lnTo>
                  <a:pt x="28604" y="263094"/>
                </a:lnTo>
                <a:lnTo>
                  <a:pt x="48760" y="2590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1" name="object 3221"/>
          <p:cNvSpPr/>
          <p:nvPr/>
        </p:nvSpPr>
        <p:spPr>
          <a:xfrm>
            <a:off x="4227238" y="6609960"/>
            <a:ext cx="300144" cy="264004"/>
          </a:xfrm>
          <a:custGeom>
            <a:avLst/>
            <a:gdLst/>
            <a:ahLst/>
            <a:cxnLst/>
            <a:rect l="l" t="t" r="r" b="b"/>
            <a:pathLst>
              <a:path w="300144" h="264004">
                <a:moveTo>
                  <a:pt x="48760" y="259003"/>
                </a:moveTo>
                <a:lnTo>
                  <a:pt x="28604" y="263094"/>
                </a:lnTo>
                <a:lnTo>
                  <a:pt x="15840" y="264004"/>
                </a:lnTo>
                <a:lnTo>
                  <a:pt x="8364" y="260607"/>
                </a:lnTo>
                <a:lnTo>
                  <a:pt x="4074" y="251774"/>
                </a:lnTo>
                <a:lnTo>
                  <a:pt x="868" y="236375"/>
                </a:lnTo>
                <a:lnTo>
                  <a:pt x="272" y="232981"/>
                </a:lnTo>
                <a:lnTo>
                  <a:pt x="0" y="217304"/>
                </a:lnTo>
                <a:lnTo>
                  <a:pt x="3637" y="201774"/>
                </a:lnTo>
                <a:lnTo>
                  <a:pt x="9729" y="187268"/>
                </a:lnTo>
                <a:lnTo>
                  <a:pt x="16821" y="174663"/>
                </a:lnTo>
                <a:lnTo>
                  <a:pt x="23456" y="164836"/>
                </a:lnTo>
                <a:lnTo>
                  <a:pt x="273703" y="0"/>
                </a:lnTo>
                <a:lnTo>
                  <a:pt x="300144" y="97662"/>
                </a:lnTo>
                <a:lnTo>
                  <a:pt x="48760" y="2590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2" name="object 3222"/>
          <p:cNvSpPr/>
          <p:nvPr/>
        </p:nvSpPr>
        <p:spPr>
          <a:xfrm>
            <a:off x="4236424" y="6739523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0" y="58953"/>
                </a:moveTo>
                <a:lnTo>
                  <a:pt x="917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3" name="object 3223"/>
          <p:cNvSpPr/>
          <p:nvPr/>
        </p:nvSpPr>
        <p:spPr>
          <a:xfrm>
            <a:off x="4236424" y="6739523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0" y="58953"/>
                </a:moveTo>
                <a:lnTo>
                  <a:pt x="917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4" name="object 3224"/>
          <p:cNvSpPr/>
          <p:nvPr/>
        </p:nvSpPr>
        <p:spPr>
          <a:xfrm>
            <a:off x="4226980" y="6777333"/>
            <a:ext cx="82359" cy="52920"/>
          </a:xfrm>
          <a:custGeom>
            <a:avLst/>
            <a:gdLst/>
            <a:ahLst/>
            <a:cxnLst/>
            <a:rect l="l" t="t" r="r" b="b"/>
            <a:pathLst>
              <a:path w="82359" h="52920">
                <a:moveTo>
                  <a:pt x="0" y="52920"/>
                </a:moveTo>
                <a:lnTo>
                  <a:pt x="823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5" name="object 3225"/>
          <p:cNvSpPr/>
          <p:nvPr/>
        </p:nvSpPr>
        <p:spPr>
          <a:xfrm>
            <a:off x="4226980" y="6777333"/>
            <a:ext cx="82359" cy="52920"/>
          </a:xfrm>
          <a:custGeom>
            <a:avLst/>
            <a:gdLst/>
            <a:ahLst/>
            <a:cxnLst/>
            <a:rect l="l" t="t" r="r" b="b"/>
            <a:pathLst>
              <a:path w="82359" h="52920">
                <a:moveTo>
                  <a:pt x="0" y="52920"/>
                </a:moveTo>
                <a:lnTo>
                  <a:pt x="823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6" name="object 3226"/>
          <p:cNvSpPr/>
          <p:nvPr/>
        </p:nvSpPr>
        <p:spPr>
          <a:xfrm>
            <a:off x="4236811" y="6781484"/>
            <a:ext cx="124002" cy="79641"/>
          </a:xfrm>
          <a:custGeom>
            <a:avLst/>
            <a:gdLst/>
            <a:ahLst/>
            <a:cxnLst/>
            <a:rect l="l" t="t" r="r" b="b"/>
            <a:pathLst>
              <a:path w="124002" h="79641">
                <a:moveTo>
                  <a:pt x="0" y="79641"/>
                </a:moveTo>
                <a:lnTo>
                  <a:pt x="1240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7" name="object 3227"/>
          <p:cNvSpPr/>
          <p:nvPr/>
        </p:nvSpPr>
        <p:spPr>
          <a:xfrm>
            <a:off x="4236811" y="6781484"/>
            <a:ext cx="124002" cy="79641"/>
          </a:xfrm>
          <a:custGeom>
            <a:avLst/>
            <a:gdLst/>
            <a:ahLst/>
            <a:cxnLst/>
            <a:rect l="l" t="t" r="r" b="b"/>
            <a:pathLst>
              <a:path w="124002" h="79641">
                <a:moveTo>
                  <a:pt x="0" y="79641"/>
                </a:moveTo>
                <a:lnTo>
                  <a:pt x="1240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8" name="object 3228"/>
          <p:cNvSpPr/>
          <p:nvPr/>
        </p:nvSpPr>
        <p:spPr>
          <a:xfrm>
            <a:off x="4245890" y="6710886"/>
            <a:ext cx="308823" cy="269131"/>
          </a:xfrm>
          <a:custGeom>
            <a:avLst/>
            <a:gdLst/>
            <a:ahLst/>
            <a:cxnLst/>
            <a:rect l="l" t="t" r="r" b="b"/>
            <a:pathLst>
              <a:path w="308823" h="269131">
                <a:moveTo>
                  <a:pt x="49908" y="263550"/>
                </a:moveTo>
                <a:lnTo>
                  <a:pt x="308823" y="97662"/>
                </a:lnTo>
                <a:lnTo>
                  <a:pt x="282369" y="0"/>
                </a:lnTo>
                <a:lnTo>
                  <a:pt x="30756" y="161493"/>
                </a:lnTo>
                <a:lnTo>
                  <a:pt x="23977" y="170075"/>
                </a:lnTo>
                <a:lnTo>
                  <a:pt x="17129" y="180101"/>
                </a:lnTo>
                <a:lnTo>
                  <a:pt x="9891" y="192798"/>
                </a:lnTo>
                <a:lnTo>
                  <a:pt x="3701" y="207299"/>
                </a:lnTo>
                <a:lnTo>
                  <a:pt x="0" y="222735"/>
                </a:lnTo>
                <a:lnTo>
                  <a:pt x="226" y="238239"/>
                </a:lnTo>
                <a:lnTo>
                  <a:pt x="1159" y="243528"/>
                </a:lnTo>
                <a:lnTo>
                  <a:pt x="4325" y="257969"/>
                </a:lnTo>
                <a:lnTo>
                  <a:pt x="8757" y="266159"/>
                </a:lnTo>
                <a:lnTo>
                  <a:pt x="16481" y="269131"/>
                </a:lnTo>
                <a:lnTo>
                  <a:pt x="29523" y="267917"/>
                </a:lnTo>
                <a:lnTo>
                  <a:pt x="49908" y="2635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9" name="object 3229"/>
          <p:cNvSpPr/>
          <p:nvPr/>
        </p:nvSpPr>
        <p:spPr>
          <a:xfrm>
            <a:off x="4245890" y="6710886"/>
            <a:ext cx="308823" cy="269131"/>
          </a:xfrm>
          <a:custGeom>
            <a:avLst/>
            <a:gdLst/>
            <a:ahLst/>
            <a:cxnLst/>
            <a:rect l="l" t="t" r="r" b="b"/>
            <a:pathLst>
              <a:path w="308823" h="269131">
                <a:moveTo>
                  <a:pt x="49908" y="263550"/>
                </a:moveTo>
                <a:lnTo>
                  <a:pt x="29523" y="267917"/>
                </a:lnTo>
                <a:lnTo>
                  <a:pt x="16481" y="269131"/>
                </a:lnTo>
                <a:lnTo>
                  <a:pt x="8757" y="266159"/>
                </a:lnTo>
                <a:lnTo>
                  <a:pt x="4325" y="257969"/>
                </a:lnTo>
                <a:lnTo>
                  <a:pt x="1159" y="243528"/>
                </a:lnTo>
                <a:lnTo>
                  <a:pt x="226" y="238239"/>
                </a:lnTo>
                <a:lnTo>
                  <a:pt x="0" y="222735"/>
                </a:lnTo>
                <a:lnTo>
                  <a:pt x="3701" y="207299"/>
                </a:lnTo>
                <a:lnTo>
                  <a:pt x="9891" y="192798"/>
                </a:lnTo>
                <a:lnTo>
                  <a:pt x="17129" y="180101"/>
                </a:lnTo>
                <a:lnTo>
                  <a:pt x="23977" y="170075"/>
                </a:lnTo>
                <a:lnTo>
                  <a:pt x="30756" y="161493"/>
                </a:lnTo>
                <a:lnTo>
                  <a:pt x="282369" y="0"/>
                </a:lnTo>
                <a:lnTo>
                  <a:pt x="308823" y="97662"/>
                </a:lnTo>
                <a:lnTo>
                  <a:pt x="49908" y="2635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0" name="object 3230"/>
          <p:cNvSpPr/>
          <p:nvPr/>
        </p:nvSpPr>
        <p:spPr>
          <a:xfrm>
            <a:off x="4255489" y="6843736"/>
            <a:ext cx="94526" cy="60655"/>
          </a:xfrm>
          <a:custGeom>
            <a:avLst/>
            <a:gdLst/>
            <a:ahLst/>
            <a:cxnLst/>
            <a:rect l="l" t="t" r="r" b="b"/>
            <a:pathLst>
              <a:path w="94526" h="60655">
                <a:moveTo>
                  <a:pt x="0" y="60655"/>
                </a:moveTo>
                <a:lnTo>
                  <a:pt x="945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1" name="object 3231"/>
          <p:cNvSpPr/>
          <p:nvPr/>
        </p:nvSpPr>
        <p:spPr>
          <a:xfrm>
            <a:off x="4255489" y="6843736"/>
            <a:ext cx="94526" cy="60655"/>
          </a:xfrm>
          <a:custGeom>
            <a:avLst/>
            <a:gdLst/>
            <a:ahLst/>
            <a:cxnLst/>
            <a:rect l="l" t="t" r="r" b="b"/>
            <a:pathLst>
              <a:path w="94526" h="60655">
                <a:moveTo>
                  <a:pt x="0" y="60655"/>
                </a:moveTo>
                <a:lnTo>
                  <a:pt x="945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2" name="object 3232"/>
          <p:cNvSpPr/>
          <p:nvPr/>
        </p:nvSpPr>
        <p:spPr>
          <a:xfrm>
            <a:off x="4245636" y="6881983"/>
            <a:ext cx="84874" cy="54432"/>
          </a:xfrm>
          <a:custGeom>
            <a:avLst/>
            <a:gdLst/>
            <a:ahLst/>
            <a:cxnLst/>
            <a:rect l="l" t="t" r="r" b="b"/>
            <a:pathLst>
              <a:path w="84874" h="54432">
                <a:moveTo>
                  <a:pt x="0" y="54432"/>
                </a:moveTo>
                <a:lnTo>
                  <a:pt x="84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3" name="object 3233"/>
          <p:cNvSpPr/>
          <p:nvPr/>
        </p:nvSpPr>
        <p:spPr>
          <a:xfrm>
            <a:off x="4245636" y="6881983"/>
            <a:ext cx="84874" cy="54432"/>
          </a:xfrm>
          <a:custGeom>
            <a:avLst/>
            <a:gdLst/>
            <a:ahLst/>
            <a:cxnLst/>
            <a:rect l="l" t="t" r="r" b="b"/>
            <a:pathLst>
              <a:path w="84874" h="54432">
                <a:moveTo>
                  <a:pt x="0" y="54432"/>
                </a:moveTo>
                <a:lnTo>
                  <a:pt x="848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4" name="object 3234"/>
          <p:cNvSpPr/>
          <p:nvPr/>
        </p:nvSpPr>
        <p:spPr>
          <a:xfrm>
            <a:off x="4255581" y="6885307"/>
            <a:ext cx="127762" cy="81902"/>
          </a:xfrm>
          <a:custGeom>
            <a:avLst/>
            <a:gdLst/>
            <a:ahLst/>
            <a:cxnLst/>
            <a:rect l="l" t="t" r="r" b="b"/>
            <a:pathLst>
              <a:path w="127762" h="81902">
                <a:moveTo>
                  <a:pt x="0" y="81902"/>
                </a:moveTo>
                <a:lnTo>
                  <a:pt x="12776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5" name="object 3235"/>
          <p:cNvSpPr/>
          <p:nvPr/>
        </p:nvSpPr>
        <p:spPr>
          <a:xfrm>
            <a:off x="4255581" y="6885307"/>
            <a:ext cx="127762" cy="81902"/>
          </a:xfrm>
          <a:custGeom>
            <a:avLst/>
            <a:gdLst/>
            <a:ahLst/>
            <a:cxnLst/>
            <a:rect l="l" t="t" r="r" b="b"/>
            <a:pathLst>
              <a:path w="127762" h="81902">
                <a:moveTo>
                  <a:pt x="0" y="81902"/>
                </a:moveTo>
                <a:lnTo>
                  <a:pt x="1277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6" name="object 3236"/>
          <p:cNvSpPr/>
          <p:nvPr/>
        </p:nvSpPr>
        <p:spPr>
          <a:xfrm>
            <a:off x="4264539" y="6811811"/>
            <a:ext cx="317488" cy="274237"/>
          </a:xfrm>
          <a:custGeom>
            <a:avLst/>
            <a:gdLst/>
            <a:ahLst/>
            <a:cxnLst/>
            <a:rect l="l" t="t" r="r" b="b"/>
            <a:pathLst>
              <a:path w="317488" h="274237">
                <a:moveTo>
                  <a:pt x="317488" y="97663"/>
                </a:moveTo>
                <a:lnTo>
                  <a:pt x="291046" y="0"/>
                </a:lnTo>
                <a:lnTo>
                  <a:pt x="31903" y="166039"/>
                </a:lnTo>
                <a:lnTo>
                  <a:pt x="24461" y="175346"/>
                </a:lnTo>
                <a:lnTo>
                  <a:pt x="17408" y="185563"/>
                </a:lnTo>
                <a:lnTo>
                  <a:pt x="10031" y="198344"/>
                </a:lnTo>
                <a:lnTo>
                  <a:pt x="3754" y="212833"/>
                </a:lnTo>
                <a:lnTo>
                  <a:pt x="1110" y="223634"/>
                </a:lnTo>
                <a:lnTo>
                  <a:pt x="120552" y="223634"/>
                </a:lnTo>
                <a:lnTo>
                  <a:pt x="317488" y="976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7" name="object 3237"/>
          <p:cNvSpPr/>
          <p:nvPr/>
        </p:nvSpPr>
        <p:spPr>
          <a:xfrm>
            <a:off x="4264539" y="6811811"/>
            <a:ext cx="317488" cy="274237"/>
          </a:xfrm>
          <a:custGeom>
            <a:avLst/>
            <a:gdLst/>
            <a:ahLst/>
            <a:cxnLst/>
            <a:rect l="l" t="t" r="r" b="b"/>
            <a:pathLst>
              <a:path w="317488" h="274237">
                <a:moveTo>
                  <a:pt x="317488" y="97663"/>
                </a:moveTo>
                <a:lnTo>
                  <a:pt x="291046" y="0"/>
                </a:lnTo>
                <a:lnTo>
                  <a:pt x="31903" y="166039"/>
                </a:lnTo>
                <a:lnTo>
                  <a:pt x="24461" y="175346"/>
                </a:lnTo>
                <a:lnTo>
                  <a:pt x="17408" y="185563"/>
                </a:lnTo>
                <a:lnTo>
                  <a:pt x="10031" y="198344"/>
                </a:lnTo>
                <a:lnTo>
                  <a:pt x="3754" y="212833"/>
                </a:lnTo>
                <a:lnTo>
                  <a:pt x="1110" y="223634"/>
                </a:lnTo>
              </a:path>
              <a:path w="317488" h="274237">
                <a:moveTo>
                  <a:pt x="120552" y="223634"/>
                </a:moveTo>
                <a:lnTo>
                  <a:pt x="317488" y="976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8" name="object 3238"/>
          <p:cNvSpPr/>
          <p:nvPr/>
        </p:nvSpPr>
        <p:spPr>
          <a:xfrm>
            <a:off x="4274562" y="6947943"/>
            <a:ext cx="97332" cy="62357"/>
          </a:xfrm>
          <a:custGeom>
            <a:avLst/>
            <a:gdLst/>
            <a:ahLst/>
            <a:cxnLst/>
            <a:rect l="l" t="t" r="r" b="b"/>
            <a:pathLst>
              <a:path w="97332" h="62356">
                <a:moveTo>
                  <a:pt x="0" y="62356"/>
                </a:moveTo>
                <a:lnTo>
                  <a:pt x="973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9" name="object 3239"/>
          <p:cNvSpPr/>
          <p:nvPr/>
        </p:nvSpPr>
        <p:spPr>
          <a:xfrm>
            <a:off x="4274562" y="6947943"/>
            <a:ext cx="97332" cy="62357"/>
          </a:xfrm>
          <a:custGeom>
            <a:avLst/>
            <a:gdLst/>
            <a:ahLst/>
            <a:cxnLst/>
            <a:rect l="l" t="t" r="r" b="b"/>
            <a:pathLst>
              <a:path w="97332" h="62356">
                <a:moveTo>
                  <a:pt x="0" y="62356"/>
                </a:moveTo>
                <a:lnTo>
                  <a:pt x="973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0" name="object 3240"/>
          <p:cNvSpPr/>
          <p:nvPr/>
        </p:nvSpPr>
        <p:spPr>
          <a:xfrm>
            <a:off x="4264286" y="6986621"/>
            <a:ext cx="87388" cy="55956"/>
          </a:xfrm>
          <a:custGeom>
            <a:avLst/>
            <a:gdLst/>
            <a:ahLst/>
            <a:cxnLst/>
            <a:rect l="l" t="t" r="r" b="b"/>
            <a:pathLst>
              <a:path w="87388" h="55956">
                <a:moveTo>
                  <a:pt x="87388" y="0"/>
                </a:moveTo>
                <a:lnTo>
                  <a:pt x="11140" y="48822"/>
                </a:lnTo>
                <a:lnTo>
                  <a:pt x="11142" y="4882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1" name="object 3241"/>
          <p:cNvSpPr/>
          <p:nvPr/>
        </p:nvSpPr>
        <p:spPr>
          <a:xfrm>
            <a:off x="4264286" y="6986621"/>
            <a:ext cx="87388" cy="55956"/>
          </a:xfrm>
          <a:custGeom>
            <a:avLst/>
            <a:gdLst/>
            <a:ahLst/>
            <a:cxnLst/>
            <a:rect l="l" t="t" r="r" b="b"/>
            <a:pathLst>
              <a:path w="87388" h="55956">
                <a:moveTo>
                  <a:pt x="87388" y="0"/>
                </a:moveTo>
                <a:lnTo>
                  <a:pt x="11140" y="48822"/>
                </a:lnTo>
              </a:path>
              <a:path w="87388" h="55956">
                <a:moveTo>
                  <a:pt x="11142" y="48822"/>
                </a:moveTo>
                <a:lnTo>
                  <a:pt x="873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2" name="object 3242"/>
          <p:cNvSpPr/>
          <p:nvPr/>
        </p:nvSpPr>
        <p:spPr>
          <a:xfrm>
            <a:off x="4274357" y="6989130"/>
            <a:ext cx="131508" cy="84162"/>
          </a:xfrm>
          <a:custGeom>
            <a:avLst/>
            <a:gdLst/>
            <a:ahLst/>
            <a:cxnLst/>
            <a:rect l="l" t="t" r="r" b="b"/>
            <a:pathLst>
              <a:path w="131508" h="84162">
                <a:moveTo>
                  <a:pt x="131508" y="0"/>
                </a:moveTo>
                <a:lnTo>
                  <a:pt x="59140" y="46314"/>
                </a:lnTo>
                <a:lnTo>
                  <a:pt x="59141" y="4631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3" name="object 3243"/>
          <p:cNvSpPr/>
          <p:nvPr/>
        </p:nvSpPr>
        <p:spPr>
          <a:xfrm>
            <a:off x="4274357" y="6989130"/>
            <a:ext cx="131508" cy="84162"/>
          </a:xfrm>
          <a:custGeom>
            <a:avLst/>
            <a:gdLst/>
            <a:ahLst/>
            <a:cxnLst/>
            <a:rect l="l" t="t" r="r" b="b"/>
            <a:pathLst>
              <a:path w="131508" h="84162">
                <a:moveTo>
                  <a:pt x="131508" y="0"/>
                </a:moveTo>
                <a:lnTo>
                  <a:pt x="59140" y="46314"/>
                </a:lnTo>
              </a:path>
              <a:path w="131508" h="84162">
                <a:moveTo>
                  <a:pt x="59141" y="46314"/>
                </a:moveTo>
                <a:lnTo>
                  <a:pt x="1315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4" name="object 3244"/>
          <p:cNvSpPr/>
          <p:nvPr/>
        </p:nvSpPr>
        <p:spPr>
          <a:xfrm>
            <a:off x="4283178" y="6912735"/>
            <a:ext cx="326172" cy="279323"/>
          </a:xfrm>
          <a:custGeom>
            <a:avLst/>
            <a:gdLst/>
            <a:ahLst/>
            <a:cxnLst/>
            <a:rect l="l" t="t" r="r" b="b"/>
            <a:pathLst>
              <a:path w="326172" h="279323">
                <a:moveTo>
                  <a:pt x="326172" y="97675"/>
                </a:moveTo>
                <a:lnTo>
                  <a:pt x="299730" y="0"/>
                </a:lnTo>
                <a:lnTo>
                  <a:pt x="107891" y="122709"/>
                </a:lnTo>
                <a:lnTo>
                  <a:pt x="286971" y="122709"/>
                </a:lnTo>
                <a:lnTo>
                  <a:pt x="326172" y="976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5" name="object 3245"/>
          <p:cNvSpPr/>
          <p:nvPr/>
        </p:nvSpPr>
        <p:spPr>
          <a:xfrm>
            <a:off x="4283178" y="6912735"/>
            <a:ext cx="326172" cy="279323"/>
          </a:xfrm>
          <a:custGeom>
            <a:avLst/>
            <a:gdLst/>
            <a:ahLst/>
            <a:cxnLst/>
            <a:rect l="l" t="t" r="r" b="b"/>
            <a:pathLst>
              <a:path w="326172" h="279323">
                <a:moveTo>
                  <a:pt x="326172" y="97675"/>
                </a:moveTo>
                <a:lnTo>
                  <a:pt x="299730" y="0"/>
                </a:lnTo>
                <a:lnTo>
                  <a:pt x="107891" y="122709"/>
                </a:lnTo>
              </a:path>
              <a:path w="326172" h="279323">
                <a:moveTo>
                  <a:pt x="286971" y="122709"/>
                </a:moveTo>
                <a:lnTo>
                  <a:pt x="326172" y="976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6" name="object 3246"/>
          <p:cNvSpPr/>
          <p:nvPr/>
        </p:nvSpPr>
        <p:spPr>
          <a:xfrm>
            <a:off x="4301824" y="7013666"/>
            <a:ext cx="334861" cy="284392"/>
          </a:xfrm>
          <a:custGeom>
            <a:avLst/>
            <a:gdLst/>
            <a:ahLst/>
            <a:cxnLst/>
            <a:rect l="l" t="t" r="r" b="b"/>
            <a:pathLst>
              <a:path w="334861" h="284392">
                <a:moveTo>
                  <a:pt x="308420" y="0"/>
                </a:moveTo>
                <a:lnTo>
                  <a:pt x="274320" y="21777"/>
                </a:lnTo>
                <a:lnTo>
                  <a:pt x="314316" y="21777"/>
                </a:lnTo>
                <a:lnTo>
                  <a:pt x="30842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7" name="object 3247"/>
          <p:cNvSpPr/>
          <p:nvPr/>
        </p:nvSpPr>
        <p:spPr>
          <a:xfrm>
            <a:off x="4301824" y="7013666"/>
            <a:ext cx="334861" cy="284392"/>
          </a:xfrm>
          <a:custGeom>
            <a:avLst/>
            <a:gdLst/>
            <a:ahLst/>
            <a:cxnLst/>
            <a:rect l="l" t="t" r="r" b="b"/>
            <a:pathLst>
              <a:path w="334861" h="284392">
                <a:moveTo>
                  <a:pt x="308420" y="0"/>
                </a:moveTo>
                <a:lnTo>
                  <a:pt x="274320" y="21777"/>
                </a:lnTo>
              </a:path>
              <a:path w="334861" h="284392">
                <a:moveTo>
                  <a:pt x="314316" y="21777"/>
                </a:moveTo>
                <a:lnTo>
                  <a:pt x="3084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8" name="object 3248"/>
          <p:cNvSpPr/>
          <p:nvPr/>
        </p:nvSpPr>
        <p:spPr>
          <a:xfrm>
            <a:off x="3942871" y="4635633"/>
            <a:ext cx="132664" cy="119862"/>
          </a:xfrm>
          <a:custGeom>
            <a:avLst/>
            <a:gdLst/>
            <a:ahLst/>
            <a:cxnLst/>
            <a:rect l="l" t="t" r="r" b="b"/>
            <a:pathLst>
              <a:path w="132664" h="119862">
                <a:moveTo>
                  <a:pt x="0" y="81622"/>
                </a:moveTo>
                <a:lnTo>
                  <a:pt x="8457" y="102991"/>
                </a:lnTo>
                <a:lnTo>
                  <a:pt x="18389" y="114529"/>
                </a:lnTo>
                <a:lnTo>
                  <a:pt x="26114" y="119162"/>
                </a:lnTo>
                <a:lnTo>
                  <a:pt x="28244" y="119862"/>
                </a:lnTo>
                <a:lnTo>
                  <a:pt x="132664" y="47116"/>
                </a:lnTo>
                <a:lnTo>
                  <a:pt x="116611" y="0"/>
                </a:lnTo>
                <a:lnTo>
                  <a:pt x="0" y="816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9" name="object 3249"/>
          <p:cNvSpPr/>
          <p:nvPr/>
        </p:nvSpPr>
        <p:spPr>
          <a:xfrm>
            <a:off x="3942871" y="4635633"/>
            <a:ext cx="132664" cy="119862"/>
          </a:xfrm>
          <a:custGeom>
            <a:avLst/>
            <a:gdLst/>
            <a:ahLst/>
            <a:cxnLst/>
            <a:rect l="l" t="t" r="r" b="b"/>
            <a:pathLst>
              <a:path w="132664" h="119862">
                <a:moveTo>
                  <a:pt x="0" y="81622"/>
                </a:moveTo>
                <a:lnTo>
                  <a:pt x="8457" y="102991"/>
                </a:lnTo>
                <a:lnTo>
                  <a:pt x="18389" y="114529"/>
                </a:lnTo>
                <a:lnTo>
                  <a:pt x="26114" y="119162"/>
                </a:lnTo>
                <a:lnTo>
                  <a:pt x="28244" y="119862"/>
                </a:lnTo>
                <a:lnTo>
                  <a:pt x="132664" y="47116"/>
                </a:lnTo>
                <a:lnTo>
                  <a:pt x="116611" y="0"/>
                </a:lnTo>
                <a:lnTo>
                  <a:pt x="0" y="81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0" name="object 3250"/>
          <p:cNvSpPr/>
          <p:nvPr/>
        </p:nvSpPr>
        <p:spPr>
          <a:xfrm>
            <a:off x="3950133" y="4701134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1" name="object 3251"/>
          <p:cNvSpPr/>
          <p:nvPr/>
        </p:nvSpPr>
        <p:spPr>
          <a:xfrm>
            <a:off x="3950133" y="4701134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2" name="object 3252"/>
          <p:cNvSpPr/>
          <p:nvPr/>
        </p:nvSpPr>
        <p:spPr>
          <a:xfrm>
            <a:off x="3964717" y="4685905"/>
            <a:ext cx="143998" cy="171538"/>
          </a:xfrm>
          <a:custGeom>
            <a:avLst/>
            <a:gdLst/>
            <a:ahLst/>
            <a:cxnLst/>
            <a:rect l="l" t="t" r="r" b="b"/>
            <a:pathLst>
              <a:path w="143998" h="171538">
                <a:moveTo>
                  <a:pt x="32035" y="171538"/>
                </a:moveTo>
                <a:lnTo>
                  <a:pt x="143998" y="94259"/>
                </a:lnTo>
                <a:lnTo>
                  <a:pt x="111892" y="0"/>
                </a:lnTo>
                <a:lnTo>
                  <a:pt x="7219" y="72898"/>
                </a:lnTo>
                <a:lnTo>
                  <a:pt x="3126" y="85167"/>
                </a:lnTo>
                <a:lnTo>
                  <a:pt x="678" y="98309"/>
                </a:lnTo>
                <a:lnTo>
                  <a:pt x="0" y="114898"/>
                </a:lnTo>
                <a:lnTo>
                  <a:pt x="2621" y="134010"/>
                </a:lnTo>
                <a:lnTo>
                  <a:pt x="6757" y="150697"/>
                </a:lnTo>
                <a:lnTo>
                  <a:pt x="11664" y="163238"/>
                </a:lnTo>
                <a:lnTo>
                  <a:pt x="18978" y="168767"/>
                </a:lnTo>
                <a:lnTo>
                  <a:pt x="32035" y="1715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3" name="object 3253"/>
          <p:cNvSpPr/>
          <p:nvPr/>
        </p:nvSpPr>
        <p:spPr>
          <a:xfrm>
            <a:off x="3964717" y="4685905"/>
            <a:ext cx="143998" cy="171538"/>
          </a:xfrm>
          <a:custGeom>
            <a:avLst/>
            <a:gdLst/>
            <a:ahLst/>
            <a:cxnLst/>
            <a:rect l="l" t="t" r="r" b="b"/>
            <a:pathLst>
              <a:path w="143998" h="171538">
                <a:moveTo>
                  <a:pt x="32035" y="171538"/>
                </a:moveTo>
                <a:lnTo>
                  <a:pt x="18978" y="168767"/>
                </a:lnTo>
                <a:lnTo>
                  <a:pt x="11664" y="163238"/>
                </a:lnTo>
                <a:lnTo>
                  <a:pt x="6757" y="150697"/>
                </a:lnTo>
                <a:lnTo>
                  <a:pt x="2621" y="134010"/>
                </a:lnTo>
                <a:lnTo>
                  <a:pt x="0" y="114898"/>
                </a:lnTo>
                <a:lnTo>
                  <a:pt x="678" y="98309"/>
                </a:lnTo>
                <a:lnTo>
                  <a:pt x="3126" y="85167"/>
                </a:lnTo>
                <a:lnTo>
                  <a:pt x="5813" y="76395"/>
                </a:lnTo>
                <a:lnTo>
                  <a:pt x="7219" y="72898"/>
                </a:lnTo>
                <a:lnTo>
                  <a:pt x="111892" y="0"/>
                </a:lnTo>
                <a:lnTo>
                  <a:pt x="143998" y="94259"/>
                </a:lnTo>
                <a:lnTo>
                  <a:pt x="32035" y="1715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4" name="object 3254"/>
          <p:cNvSpPr/>
          <p:nvPr/>
        </p:nvSpPr>
        <p:spPr>
          <a:xfrm>
            <a:off x="3965790" y="4754243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5" name="object 3255"/>
          <p:cNvSpPr/>
          <p:nvPr/>
        </p:nvSpPr>
        <p:spPr>
          <a:xfrm>
            <a:off x="3965790" y="4754243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6" name="object 3256"/>
          <p:cNvSpPr/>
          <p:nvPr/>
        </p:nvSpPr>
        <p:spPr>
          <a:xfrm>
            <a:off x="3965298" y="4783262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7" name="object 3257"/>
          <p:cNvSpPr/>
          <p:nvPr/>
        </p:nvSpPr>
        <p:spPr>
          <a:xfrm>
            <a:off x="3965298" y="4783262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8" name="object 3258"/>
          <p:cNvSpPr/>
          <p:nvPr/>
        </p:nvSpPr>
        <p:spPr>
          <a:xfrm>
            <a:off x="3974756" y="4801430"/>
            <a:ext cx="54648" cy="37807"/>
          </a:xfrm>
          <a:custGeom>
            <a:avLst/>
            <a:gdLst/>
            <a:ahLst/>
            <a:cxnLst/>
            <a:rect l="l" t="t" r="r" b="b"/>
            <a:pathLst>
              <a:path w="54648" h="37807">
                <a:moveTo>
                  <a:pt x="0" y="37807"/>
                </a:moveTo>
                <a:lnTo>
                  <a:pt x="546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9" name="object 3259"/>
          <p:cNvSpPr/>
          <p:nvPr/>
        </p:nvSpPr>
        <p:spPr>
          <a:xfrm>
            <a:off x="3974756" y="4801430"/>
            <a:ext cx="54648" cy="37807"/>
          </a:xfrm>
          <a:custGeom>
            <a:avLst/>
            <a:gdLst/>
            <a:ahLst/>
            <a:cxnLst/>
            <a:rect l="l" t="t" r="r" b="b"/>
            <a:pathLst>
              <a:path w="54648" h="37807">
                <a:moveTo>
                  <a:pt x="0" y="37807"/>
                </a:moveTo>
                <a:lnTo>
                  <a:pt x="546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0" name="object 3260"/>
          <p:cNvSpPr/>
          <p:nvPr/>
        </p:nvSpPr>
        <p:spPr>
          <a:xfrm>
            <a:off x="3989294" y="4783314"/>
            <a:ext cx="152588" cy="176072"/>
          </a:xfrm>
          <a:custGeom>
            <a:avLst/>
            <a:gdLst/>
            <a:ahLst/>
            <a:cxnLst/>
            <a:rect l="l" t="t" r="r" b="b"/>
            <a:pathLst>
              <a:path w="152588" h="176072">
                <a:moveTo>
                  <a:pt x="33093" y="176072"/>
                </a:moveTo>
                <a:lnTo>
                  <a:pt x="152588" y="94246"/>
                </a:lnTo>
                <a:lnTo>
                  <a:pt x="120495" y="0"/>
                </a:lnTo>
                <a:lnTo>
                  <a:pt x="8290" y="77431"/>
                </a:lnTo>
                <a:lnTo>
                  <a:pt x="3604" y="90521"/>
                </a:lnTo>
                <a:lnTo>
                  <a:pt x="892" y="103812"/>
                </a:lnTo>
                <a:lnTo>
                  <a:pt x="0" y="120375"/>
                </a:lnTo>
                <a:lnTo>
                  <a:pt x="2486" y="139268"/>
                </a:lnTo>
                <a:lnTo>
                  <a:pt x="6695" y="156147"/>
                </a:lnTo>
                <a:lnTo>
                  <a:pt x="11706" y="168476"/>
                </a:lnTo>
                <a:lnTo>
                  <a:pt x="19362" y="173744"/>
                </a:lnTo>
                <a:lnTo>
                  <a:pt x="33093" y="1760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1" name="object 3261"/>
          <p:cNvSpPr/>
          <p:nvPr/>
        </p:nvSpPr>
        <p:spPr>
          <a:xfrm>
            <a:off x="3989294" y="4783314"/>
            <a:ext cx="152588" cy="176072"/>
          </a:xfrm>
          <a:custGeom>
            <a:avLst/>
            <a:gdLst/>
            <a:ahLst/>
            <a:cxnLst/>
            <a:rect l="l" t="t" r="r" b="b"/>
            <a:pathLst>
              <a:path w="152588" h="176072">
                <a:moveTo>
                  <a:pt x="33093" y="176072"/>
                </a:moveTo>
                <a:lnTo>
                  <a:pt x="19362" y="173744"/>
                </a:lnTo>
                <a:lnTo>
                  <a:pt x="11706" y="168476"/>
                </a:lnTo>
                <a:lnTo>
                  <a:pt x="6695" y="156147"/>
                </a:lnTo>
                <a:lnTo>
                  <a:pt x="2486" y="139268"/>
                </a:lnTo>
                <a:lnTo>
                  <a:pt x="0" y="120375"/>
                </a:lnTo>
                <a:lnTo>
                  <a:pt x="892" y="103812"/>
                </a:lnTo>
                <a:lnTo>
                  <a:pt x="3604" y="90521"/>
                </a:lnTo>
                <a:lnTo>
                  <a:pt x="6576" y="81443"/>
                </a:lnTo>
                <a:lnTo>
                  <a:pt x="8290" y="77431"/>
                </a:lnTo>
                <a:lnTo>
                  <a:pt x="120495" y="0"/>
                </a:lnTo>
                <a:lnTo>
                  <a:pt x="152588" y="94246"/>
                </a:lnTo>
                <a:lnTo>
                  <a:pt x="33093" y="1760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2" name="object 3262"/>
          <p:cNvSpPr/>
          <p:nvPr/>
        </p:nvSpPr>
        <p:spPr>
          <a:xfrm>
            <a:off x="3990709" y="4854921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3" name="object 3263"/>
          <p:cNvSpPr/>
          <p:nvPr/>
        </p:nvSpPr>
        <p:spPr>
          <a:xfrm>
            <a:off x="3990709" y="4854921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4" name="object 3264"/>
          <p:cNvSpPr/>
          <p:nvPr/>
        </p:nvSpPr>
        <p:spPr>
          <a:xfrm>
            <a:off x="3989794" y="4884376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5" name="object 3265"/>
          <p:cNvSpPr/>
          <p:nvPr/>
        </p:nvSpPr>
        <p:spPr>
          <a:xfrm>
            <a:off x="3989794" y="4884376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6" name="object 3266"/>
          <p:cNvSpPr/>
          <p:nvPr/>
        </p:nvSpPr>
        <p:spPr>
          <a:xfrm>
            <a:off x="3999372" y="4901712"/>
            <a:ext cx="58394" cy="40081"/>
          </a:xfrm>
          <a:custGeom>
            <a:avLst/>
            <a:gdLst/>
            <a:ahLst/>
            <a:cxnLst/>
            <a:rect l="l" t="t" r="r" b="b"/>
            <a:pathLst>
              <a:path w="58394" h="40081">
                <a:moveTo>
                  <a:pt x="0" y="40081"/>
                </a:moveTo>
                <a:lnTo>
                  <a:pt x="583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7" name="object 3267"/>
          <p:cNvSpPr/>
          <p:nvPr/>
        </p:nvSpPr>
        <p:spPr>
          <a:xfrm>
            <a:off x="3999372" y="4901712"/>
            <a:ext cx="58394" cy="40081"/>
          </a:xfrm>
          <a:custGeom>
            <a:avLst/>
            <a:gdLst/>
            <a:ahLst/>
            <a:cxnLst/>
            <a:rect l="l" t="t" r="r" b="b"/>
            <a:pathLst>
              <a:path w="58394" h="40081">
                <a:moveTo>
                  <a:pt x="0" y="40081"/>
                </a:moveTo>
                <a:lnTo>
                  <a:pt x="58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8" name="object 3268"/>
          <p:cNvSpPr/>
          <p:nvPr/>
        </p:nvSpPr>
        <p:spPr>
          <a:xfrm>
            <a:off x="4013875" y="4880711"/>
            <a:ext cx="161185" cy="180619"/>
          </a:xfrm>
          <a:custGeom>
            <a:avLst/>
            <a:gdLst/>
            <a:ahLst/>
            <a:cxnLst/>
            <a:rect l="l" t="t" r="r" b="b"/>
            <a:pathLst>
              <a:path w="161185" h="180619">
                <a:moveTo>
                  <a:pt x="34159" y="180619"/>
                </a:moveTo>
                <a:lnTo>
                  <a:pt x="161185" y="94246"/>
                </a:lnTo>
                <a:lnTo>
                  <a:pt x="129092" y="0"/>
                </a:lnTo>
                <a:lnTo>
                  <a:pt x="9343" y="81978"/>
                </a:lnTo>
                <a:lnTo>
                  <a:pt x="4044" y="95902"/>
                </a:lnTo>
                <a:lnTo>
                  <a:pt x="1085" y="109327"/>
                </a:lnTo>
                <a:lnTo>
                  <a:pt x="0" y="125854"/>
                </a:lnTo>
                <a:lnTo>
                  <a:pt x="2371" y="144526"/>
                </a:lnTo>
                <a:lnTo>
                  <a:pt x="6652" y="161642"/>
                </a:lnTo>
                <a:lnTo>
                  <a:pt x="11760" y="173736"/>
                </a:lnTo>
                <a:lnTo>
                  <a:pt x="19758" y="178733"/>
                </a:lnTo>
                <a:lnTo>
                  <a:pt x="34159" y="1806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9" name="object 3269"/>
          <p:cNvSpPr/>
          <p:nvPr/>
        </p:nvSpPr>
        <p:spPr>
          <a:xfrm>
            <a:off x="4013875" y="4880711"/>
            <a:ext cx="161185" cy="180619"/>
          </a:xfrm>
          <a:custGeom>
            <a:avLst/>
            <a:gdLst/>
            <a:ahLst/>
            <a:cxnLst/>
            <a:rect l="l" t="t" r="r" b="b"/>
            <a:pathLst>
              <a:path w="161185" h="180619">
                <a:moveTo>
                  <a:pt x="34159" y="180619"/>
                </a:moveTo>
                <a:lnTo>
                  <a:pt x="19758" y="178733"/>
                </a:lnTo>
                <a:lnTo>
                  <a:pt x="11760" y="173736"/>
                </a:lnTo>
                <a:lnTo>
                  <a:pt x="6652" y="161642"/>
                </a:lnTo>
                <a:lnTo>
                  <a:pt x="2371" y="144526"/>
                </a:lnTo>
                <a:lnTo>
                  <a:pt x="0" y="125854"/>
                </a:lnTo>
                <a:lnTo>
                  <a:pt x="1085" y="109327"/>
                </a:lnTo>
                <a:lnTo>
                  <a:pt x="4044" y="95902"/>
                </a:lnTo>
                <a:lnTo>
                  <a:pt x="7291" y="86532"/>
                </a:lnTo>
                <a:lnTo>
                  <a:pt x="129092" y="0"/>
                </a:lnTo>
                <a:lnTo>
                  <a:pt x="161185" y="94246"/>
                </a:lnTo>
                <a:lnTo>
                  <a:pt x="34159" y="18061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0" name="object 3270"/>
          <p:cNvSpPr/>
          <p:nvPr/>
        </p:nvSpPr>
        <p:spPr>
          <a:xfrm>
            <a:off x="4015627" y="4955605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1" name="object 3271"/>
          <p:cNvSpPr/>
          <p:nvPr/>
        </p:nvSpPr>
        <p:spPr>
          <a:xfrm>
            <a:off x="4015627" y="4955605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2" name="object 3272"/>
          <p:cNvSpPr/>
          <p:nvPr/>
        </p:nvSpPr>
        <p:spPr>
          <a:xfrm>
            <a:off x="4014297" y="4985485"/>
            <a:ext cx="40881" cy="27914"/>
          </a:xfrm>
          <a:custGeom>
            <a:avLst/>
            <a:gdLst/>
            <a:ahLst/>
            <a:cxnLst/>
            <a:rect l="l" t="t" r="r" b="b"/>
            <a:pathLst>
              <a:path w="40881" h="27914">
                <a:moveTo>
                  <a:pt x="0" y="27914"/>
                </a:moveTo>
                <a:lnTo>
                  <a:pt x="408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3" name="object 3273"/>
          <p:cNvSpPr/>
          <p:nvPr/>
        </p:nvSpPr>
        <p:spPr>
          <a:xfrm>
            <a:off x="4014297" y="4985485"/>
            <a:ext cx="40881" cy="27914"/>
          </a:xfrm>
          <a:custGeom>
            <a:avLst/>
            <a:gdLst/>
            <a:ahLst/>
            <a:cxnLst/>
            <a:rect l="l" t="t" r="r" b="b"/>
            <a:pathLst>
              <a:path w="40881" h="27914">
                <a:moveTo>
                  <a:pt x="0" y="27914"/>
                </a:moveTo>
                <a:lnTo>
                  <a:pt x="408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4" name="object 3274"/>
          <p:cNvSpPr/>
          <p:nvPr/>
        </p:nvSpPr>
        <p:spPr>
          <a:xfrm>
            <a:off x="4023996" y="5002014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5" name="object 3275"/>
          <p:cNvSpPr/>
          <p:nvPr/>
        </p:nvSpPr>
        <p:spPr>
          <a:xfrm>
            <a:off x="4023996" y="5002014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6" name="object 3276"/>
          <p:cNvSpPr/>
          <p:nvPr/>
        </p:nvSpPr>
        <p:spPr>
          <a:xfrm>
            <a:off x="4038444" y="4978112"/>
            <a:ext cx="169794" cy="185166"/>
          </a:xfrm>
          <a:custGeom>
            <a:avLst/>
            <a:gdLst/>
            <a:ahLst/>
            <a:cxnLst/>
            <a:rect l="l" t="t" r="r" b="b"/>
            <a:pathLst>
              <a:path w="169794" h="185165">
                <a:moveTo>
                  <a:pt x="35225" y="185166"/>
                </a:moveTo>
                <a:lnTo>
                  <a:pt x="169794" y="94246"/>
                </a:lnTo>
                <a:lnTo>
                  <a:pt x="137701" y="0"/>
                </a:lnTo>
                <a:lnTo>
                  <a:pt x="10409" y="86525"/>
                </a:lnTo>
                <a:lnTo>
                  <a:pt x="4467" y="101297"/>
                </a:lnTo>
                <a:lnTo>
                  <a:pt x="1271" y="114846"/>
                </a:lnTo>
                <a:lnTo>
                  <a:pt x="0" y="131330"/>
                </a:lnTo>
                <a:lnTo>
                  <a:pt x="2256" y="149783"/>
                </a:lnTo>
                <a:lnTo>
                  <a:pt x="6628" y="167171"/>
                </a:lnTo>
                <a:lnTo>
                  <a:pt x="11836" y="179004"/>
                </a:lnTo>
                <a:lnTo>
                  <a:pt x="20175" y="183721"/>
                </a:lnTo>
                <a:lnTo>
                  <a:pt x="35225" y="1851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7" name="object 3277"/>
          <p:cNvSpPr/>
          <p:nvPr/>
        </p:nvSpPr>
        <p:spPr>
          <a:xfrm>
            <a:off x="4038444" y="4978112"/>
            <a:ext cx="169794" cy="185166"/>
          </a:xfrm>
          <a:custGeom>
            <a:avLst/>
            <a:gdLst/>
            <a:ahLst/>
            <a:cxnLst/>
            <a:rect l="l" t="t" r="r" b="b"/>
            <a:pathLst>
              <a:path w="169794" h="185165">
                <a:moveTo>
                  <a:pt x="35225" y="185166"/>
                </a:moveTo>
                <a:lnTo>
                  <a:pt x="20175" y="183721"/>
                </a:lnTo>
                <a:lnTo>
                  <a:pt x="11836" y="179004"/>
                </a:lnTo>
                <a:lnTo>
                  <a:pt x="6628" y="167171"/>
                </a:lnTo>
                <a:lnTo>
                  <a:pt x="2256" y="149783"/>
                </a:lnTo>
                <a:lnTo>
                  <a:pt x="0" y="131330"/>
                </a:lnTo>
                <a:lnTo>
                  <a:pt x="1271" y="114846"/>
                </a:lnTo>
                <a:lnTo>
                  <a:pt x="4467" y="101297"/>
                </a:lnTo>
                <a:lnTo>
                  <a:pt x="7986" y="91649"/>
                </a:lnTo>
                <a:lnTo>
                  <a:pt x="137701" y="0"/>
                </a:lnTo>
                <a:lnTo>
                  <a:pt x="169794" y="94246"/>
                </a:lnTo>
                <a:lnTo>
                  <a:pt x="35225" y="185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8" name="object 3278"/>
          <p:cNvSpPr/>
          <p:nvPr/>
        </p:nvSpPr>
        <p:spPr>
          <a:xfrm>
            <a:off x="4040546" y="505629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9" name="object 3279"/>
          <p:cNvSpPr/>
          <p:nvPr/>
        </p:nvSpPr>
        <p:spPr>
          <a:xfrm>
            <a:off x="4040546" y="505629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0" name="object 3280"/>
          <p:cNvSpPr/>
          <p:nvPr/>
        </p:nvSpPr>
        <p:spPr>
          <a:xfrm>
            <a:off x="4038800" y="5086621"/>
            <a:ext cx="43395" cy="29413"/>
          </a:xfrm>
          <a:custGeom>
            <a:avLst/>
            <a:gdLst/>
            <a:ahLst/>
            <a:cxnLst/>
            <a:rect l="l" t="t" r="r" b="b"/>
            <a:pathLst>
              <a:path w="43395" h="29413">
                <a:moveTo>
                  <a:pt x="0" y="29413"/>
                </a:moveTo>
                <a:lnTo>
                  <a:pt x="433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1" name="object 3281"/>
          <p:cNvSpPr/>
          <p:nvPr/>
        </p:nvSpPr>
        <p:spPr>
          <a:xfrm>
            <a:off x="4038800" y="5086621"/>
            <a:ext cx="43395" cy="29413"/>
          </a:xfrm>
          <a:custGeom>
            <a:avLst/>
            <a:gdLst/>
            <a:ahLst/>
            <a:cxnLst/>
            <a:rect l="l" t="t" r="r" b="b"/>
            <a:pathLst>
              <a:path w="43395" h="29413">
                <a:moveTo>
                  <a:pt x="0" y="29413"/>
                </a:moveTo>
                <a:lnTo>
                  <a:pt x="433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2" name="object 3282"/>
          <p:cNvSpPr/>
          <p:nvPr/>
        </p:nvSpPr>
        <p:spPr>
          <a:xfrm>
            <a:off x="4048618" y="5102314"/>
            <a:ext cx="65900" cy="44589"/>
          </a:xfrm>
          <a:custGeom>
            <a:avLst/>
            <a:gdLst/>
            <a:ahLst/>
            <a:cxnLst/>
            <a:rect l="l" t="t" r="r" b="b"/>
            <a:pathLst>
              <a:path w="65900" h="44589">
                <a:moveTo>
                  <a:pt x="0" y="44589"/>
                </a:moveTo>
                <a:lnTo>
                  <a:pt x="659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3" name="object 3283"/>
          <p:cNvSpPr/>
          <p:nvPr/>
        </p:nvSpPr>
        <p:spPr>
          <a:xfrm>
            <a:off x="4048618" y="5102314"/>
            <a:ext cx="65900" cy="44589"/>
          </a:xfrm>
          <a:custGeom>
            <a:avLst/>
            <a:gdLst/>
            <a:ahLst/>
            <a:cxnLst/>
            <a:rect l="l" t="t" r="r" b="b"/>
            <a:pathLst>
              <a:path w="65900" h="44589">
                <a:moveTo>
                  <a:pt x="0" y="44589"/>
                </a:moveTo>
                <a:lnTo>
                  <a:pt x="6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4" name="object 3284"/>
          <p:cNvSpPr/>
          <p:nvPr/>
        </p:nvSpPr>
        <p:spPr>
          <a:xfrm>
            <a:off x="4063012" y="5075509"/>
            <a:ext cx="178395" cy="189712"/>
          </a:xfrm>
          <a:custGeom>
            <a:avLst/>
            <a:gdLst/>
            <a:ahLst/>
            <a:cxnLst/>
            <a:rect l="l" t="t" r="r" b="b"/>
            <a:pathLst>
              <a:path w="178395" h="189712">
                <a:moveTo>
                  <a:pt x="36295" y="189712"/>
                </a:moveTo>
                <a:lnTo>
                  <a:pt x="178395" y="94246"/>
                </a:lnTo>
                <a:lnTo>
                  <a:pt x="146290" y="0"/>
                </a:lnTo>
                <a:lnTo>
                  <a:pt x="11492" y="91071"/>
                </a:lnTo>
                <a:lnTo>
                  <a:pt x="8662" y="96797"/>
                </a:lnTo>
                <a:lnTo>
                  <a:pt x="4875" y="106709"/>
                </a:lnTo>
                <a:lnTo>
                  <a:pt x="1449" y="120370"/>
                </a:lnTo>
                <a:lnTo>
                  <a:pt x="0" y="136805"/>
                </a:lnTo>
                <a:lnTo>
                  <a:pt x="2145" y="155041"/>
                </a:lnTo>
                <a:lnTo>
                  <a:pt x="6626" y="172732"/>
                </a:lnTo>
                <a:lnTo>
                  <a:pt x="11941" y="184279"/>
                </a:lnTo>
                <a:lnTo>
                  <a:pt x="20617" y="188706"/>
                </a:lnTo>
                <a:lnTo>
                  <a:pt x="36295" y="1897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5" name="object 3285"/>
          <p:cNvSpPr/>
          <p:nvPr/>
        </p:nvSpPr>
        <p:spPr>
          <a:xfrm>
            <a:off x="4063012" y="5075509"/>
            <a:ext cx="178395" cy="189712"/>
          </a:xfrm>
          <a:custGeom>
            <a:avLst/>
            <a:gdLst/>
            <a:ahLst/>
            <a:cxnLst/>
            <a:rect l="l" t="t" r="r" b="b"/>
            <a:pathLst>
              <a:path w="178395" h="189712">
                <a:moveTo>
                  <a:pt x="36295" y="189712"/>
                </a:moveTo>
                <a:lnTo>
                  <a:pt x="20617" y="188706"/>
                </a:lnTo>
                <a:lnTo>
                  <a:pt x="11941" y="184279"/>
                </a:lnTo>
                <a:lnTo>
                  <a:pt x="6626" y="172732"/>
                </a:lnTo>
                <a:lnTo>
                  <a:pt x="2145" y="155041"/>
                </a:lnTo>
                <a:lnTo>
                  <a:pt x="0" y="136805"/>
                </a:lnTo>
                <a:lnTo>
                  <a:pt x="1449" y="120370"/>
                </a:lnTo>
                <a:lnTo>
                  <a:pt x="4875" y="106709"/>
                </a:lnTo>
                <a:lnTo>
                  <a:pt x="8662" y="96797"/>
                </a:lnTo>
                <a:lnTo>
                  <a:pt x="11492" y="91071"/>
                </a:lnTo>
                <a:lnTo>
                  <a:pt x="146290" y="0"/>
                </a:lnTo>
                <a:lnTo>
                  <a:pt x="178395" y="94246"/>
                </a:lnTo>
                <a:lnTo>
                  <a:pt x="36295" y="1897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6" name="object 3286"/>
          <p:cNvSpPr/>
          <p:nvPr/>
        </p:nvSpPr>
        <p:spPr>
          <a:xfrm>
            <a:off x="4065465" y="5156968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7" name="object 3287"/>
          <p:cNvSpPr/>
          <p:nvPr/>
        </p:nvSpPr>
        <p:spPr>
          <a:xfrm>
            <a:off x="4065465" y="5156968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8" name="object 3288"/>
          <p:cNvSpPr/>
          <p:nvPr/>
        </p:nvSpPr>
        <p:spPr>
          <a:xfrm>
            <a:off x="4063304" y="5187722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9" name="object 3289"/>
          <p:cNvSpPr/>
          <p:nvPr/>
        </p:nvSpPr>
        <p:spPr>
          <a:xfrm>
            <a:off x="4063304" y="5187722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0" name="object 3290"/>
          <p:cNvSpPr/>
          <p:nvPr/>
        </p:nvSpPr>
        <p:spPr>
          <a:xfrm>
            <a:off x="4073240" y="5202604"/>
            <a:ext cx="69634" cy="46863"/>
          </a:xfrm>
          <a:custGeom>
            <a:avLst/>
            <a:gdLst/>
            <a:ahLst/>
            <a:cxnLst/>
            <a:rect l="l" t="t" r="r" b="b"/>
            <a:pathLst>
              <a:path w="69634" h="46862">
                <a:moveTo>
                  <a:pt x="0" y="46863"/>
                </a:moveTo>
                <a:lnTo>
                  <a:pt x="69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1" name="object 3291"/>
          <p:cNvSpPr/>
          <p:nvPr/>
        </p:nvSpPr>
        <p:spPr>
          <a:xfrm>
            <a:off x="4073240" y="5202604"/>
            <a:ext cx="69634" cy="46863"/>
          </a:xfrm>
          <a:custGeom>
            <a:avLst/>
            <a:gdLst/>
            <a:ahLst/>
            <a:cxnLst/>
            <a:rect l="l" t="t" r="r" b="b"/>
            <a:pathLst>
              <a:path w="69634" h="46862">
                <a:moveTo>
                  <a:pt x="0" y="46863"/>
                </a:moveTo>
                <a:lnTo>
                  <a:pt x="696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2" name="object 3292"/>
          <p:cNvSpPr/>
          <p:nvPr/>
        </p:nvSpPr>
        <p:spPr>
          <a:xfrm>
            <a:off x="4087566" y="5172910"/>
            <a:ext cx="187016" cy="194246"/>
          </a:xfrm>
          <a:custGeom>
            <a:avLst/>
            <a:gdLst/>
            <a:ahLst/>
            <a:cxnLst/>
            <a:rect l="l" t="t" r="r" b="b"/>
            <a:pathLst>
              <a:path w="187016" h="194246">
                <a:moveTo>
                  <a:pt x="37385" y="194246"/>
                </a:moveTo>
                <a:lnTo>
                  <a:pt x="187016" y="94246"/>
                </a:lnTo>
                <a:lnTo>
                  <a:pt x="154911" y="0"/>
                </a:lnTo>
                <a:lnTo>
                  <a:pt x="12569" y="95605"/>
                </a:lnTo>
                <a:lnTo>
                  <a:pt x="9300" y="101964"/>
                </a:lnTo>
                <a:lnTo>
                  <a:pt x="5255" y="112128"/>
                </a:lnTo>
                <a:lnTo>
                  <a:pt x="1613" y="125891"/>
                </a:lnTo>
                <a:lnTo>
                  <a:pt x="0" y="142275"/>
                </a:lnTo>
                <a:lnTo>
                  <a:pt x="2041" y="160299"/>
                </a:lnTo>
                <a:lnTo>
                  <a:pt x="6657" y="178389"/>
                </a:lnTo>
                <a:lnTo>
                  <a:pt x="12079" y="189578"/>
                </a:lnTo>
                <a:lnTo>
                  <a:pt x="21096" y="193687"/>
                </a:lnTo>
                <a:lnTo>
                  <a:pt x="37385" y="1942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3" name="object 3293"/>
          <p:cNvSpPr/>
          <p:nvPr/>
        </p:nvSpPr>
        <p:spPr>
          <a:xfrm>
            <a:off x="4087566" y="5172910"/>
            <a:ext cx="187016" cy="194246"/>
          </a:xfrm>
          <a:custGeom>
            <a:avLst/>
            <a:gdLst/>
            <a:ahLst/>
            <a:cxnLst/>
            <a:rect l="l" t="t" r="r" b="b"/>
            <a:pathLst>
              <a:path w="187016" h="194246">
                <a:moveTo>
                  <a:pt x="37385" y="194246"/>
                </a:moveTo>
                <a:lnTo>
                  <a:pt x="21096" y="193687"/>
                </a:lnTo>
                <a:lnTo>
                  <a:pt x="12079" y="189578"/>
                </a:lnTo>
                <a:lnTo>
                  <a:pt x="6657" y="178389"/>
                </a:lnTo>
                <a:lnTo>
                  <a:pt x="2041" y="160299"/>
                </a:lnTo>
                <a:lnTo>
                  <a:pt x="0" y="142275"/>
                </a:lnTo>
                <a:lnTo>
                  <a:pt x="1613" y="125891"/>
                </a:lnTo>
                <a:lnTo>
                  <a:pt x="5255" y="112128"/>
                </a:lnTo>
                <a:lnTo>
                  <a:pt x="9300" y="101964"/>
                </a:lnTo>
                <a:lnTo>
                  <a:pt x="12569" y="95605"/>
                </a:lnTo>
                <a:lnTo>
                  <a:pt x="154911" y="0"/>
                </a:lnTo>
                <a:lnTo>
                  <a:pt x="187016" y="94246"/>
                </a:lnTo>
                <a:lnTo>
                  <a:pt x="37385" y="1942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4" name="object 3294"/>
          <p:cNvSpPr/>
          <p:nvPr/>
        </p:nvSpPr>
        <p:spPr>
          <a:xfrm>
            <a:off x="4090385" y="5257646"/>
            <a:ext cx="53657" cy="36017"/>
          </a:xfrm>
          <a:custGeom>
            <a:avLst/>
            <a:gdLst/>
            <a:ahLst/>
            <a:cxnLst/>
            <a:rect l="l" t="t" r="r" b="b"/>
            <a:pathLst>
              <a:path w="53657" h="36017">
                <a:moveTo>
                  <a:pt x="0" y="36017"/>
                </a:moveTo>
                <a:lnTo>
                  <a:pt x="536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5" name="object 3295"/>
          <p:cNvSpPr/>
          <p:nvPr/>
        </p:nvSpPr>
        <p:spPr>
          <a:xfrm>
            <a:off x="4090385" y="5257646"/>
            <a:ext cx="53657" cy="36017"/>
          </a:xfrm>
          <a:custGeom>
            <a:avLst/>
            <a:gdLst/>
            <a:ahLst/>
            <a:cxnLst/>
            <a:rect l="l" t="t" r="r" b="b"/>
            <a:pathLst>
              <a:path w="53657" h="36017">
                <a:moveTo>
                  <a:pt x="0" y="36017"/>
                </a:moveTo>
                <a:lnTo>
                  <a:pt x="536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6" name="object 3296"/>
          <p:cNvSpPr/>
          <p:nvPr/>
        </p:nvSpPr>
        <p:spPr>
          <a:xfrm>
            <a:off x="4087806" y="5288836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7" name="object 3297"/>
          <p:cNvSpPr/>
          <p:nvPr/>
        </p:nvSpPr>
        <p:spPr>
          <a:xfrm>
            <a:off x="4087806" y="5288836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8" name="object 3298"/>
          <p:cNvSpPr/>
          <p:nvPr/>
        </p:nvSpPr>
        <p:spPr>
          <a:xfrm>
            <a:off x="4097863" y="5302910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9" name="object 3299"/>
          <p:cNvSpPr/>
          <p:nvPr/>
        </p:nvSpPr>
        <p:spPr>
          <a:xfrm>
            <a:off x="4097863" y="5302910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0" name="object 3300"/>
          <p:cNvSpPr/>
          <p:nvPr/>
        </p:nvSpPr>
        <p:spPr>
          <a:xfrm>
            <a:off x="4112130" y="5270307"/>
            <a:ext cx="195629" cy="198793"/>
          </a:xfrm>
          <a:custGeom>
            <a:avLst/>
            <a:gdLst/>
            <a:ahLst/>
            <a:cxnLst/>
            <a:rect l="l" t="t" r="r" b="b"/>
            <a:pathLst>
              <a:path w="195629" h="198793">
                <a:moveTo>
                  <a:pt x="38467" y="198793"/>
                </a:moveTo>
                <a:lnTo>
                  <a:pt x="195629" y="94246"/>
                </a:lnTo>
                <a:lnTo>
                  <a:pt x="163524" y="0"/>
                </a:lnTo>
                <a:lnTo>
                  <a:pt x="13651" y="100152"/>
                </a:lnTo>
                <a:lnTo>
                  <a:pt x="9914" y="107168"/>
                </a:lnTo>
                <a:lnTo>
                  <a:pt x="5617" y="117574"/>
                </a:lnTo>
                <a:lnTo>
                  <a:pt x="1768" y="131431"/>
                </a:lnTo>
                <a:lnTo>
                  <a:pt x="0" y="147754"/>
                </a:lnTo>
                <a:lnTo>
                  <a:pt x="1942" y="165557"/>
                </a:lnTo>
                <a:lnTo>
                  <a:pt x="6956" y="184875"/>
                </a:lnTo>
                <a:lnTo>
                  <a:pt x="12472" y="195115"/>
                </a:lnTo>
                <a:lnTo>
                  <a:pt x="21809" y="198692"/>
                </a:lnTo>
                <a:lnTo>
                  <a:pt x="38467" y="1987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1" name="object 3301"/>
          <p:cNvSpPr/>
          <p:nvPr/>
        </p:nvSpPr>
        <p:spPr>
          <a:xfrm>
            <a:off x="4112130" y="5270307"/>
            <a:ext cx="195629" cy="198793"/>
          </a:xfrm>
          <a:custGeom>
            <a:avLst/>
            <a:gdLst/>
            <a:ahLst/>
            <a:cxnLst/>
            <a:rect l="l" t="t" r="r" b="b"/>
            <a:pathLst>
              <a:path w="195629" h="198793">
                <a:moveTo>
                  <a:pt x="38467" y="198793"/>
                </a:moveTo>
                <a:lnTo>
                  <a:pt x="21809" y="198692"/>
                </a:lnTo>
                <a:lnTo>
                  <a:pt x="12472" y="195115"/>
                </a:lnTo>
                <a:lnTo>
                  <a:pt x="6956" y="184875"/>
                </a:lnTo>
                <a:lnTo>
                  <a:pt x="1942" y="165557"/>
                </a:lnTo>
                <a:lnTo>
                  <a:pt x="0" y="147754"/>
                </a:lnTo>
                <a:lnTo>
                  <a:pt x="1768" y="131431"/>
                </a:lnTo>
                <a:lnTo>
                  <a:pt x="5617" y="117574"/>
                </a:lnTo>
                <a:lnTo>
                  <a:pt x="9914" y="107168"/>
                </a:lnTo>
                <a:lnTo>
                  <a:pt x="13028" y="101196"/>
                </a:lnTo>
                <a:lnTo>
                  <a:pt x="163524" y="0"/>
                </a:lnTo>
                <a:lnTo>
                  <a:pt x="195629" y="94246"/>
                </a:lnTo>
                <a:lnTo>
                  <a:pt x="38467" y="1987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2" name="object 3302"/>
          <p:cNvSpPr/>
          <p:nvPr/>
        </p:nvSpPr>
        <p:spPr>
          <a:xfrm>
            <a:off x="4115303" y="5358330"/>
            <a:ext cx="56476" cy="37719"/>
          </a:xfrm>
          <a:custGeom>
            <a:avLst/>
            <a:gdLst/>
            <a:ahLst/>
            <a:cxnLst/>
            <a:rect l="l" t="t" r="r" b="b"/>
            <a:pathLst>
              <a:path w="56476" h="37719">
                <a:moveTo>
                  <a:pt x="0" y="37718"/>
                </a:moveTo>
                <a:lnTo>
                  <a:pt x="564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3" name="object 3303"/>
          <p:cNvSpPr/>
          <p:nvPr/>
        </p:nvSpPr>
        <p:spPr>
          <a:xfrm>
            <a:off x="4115303" y="5358330"/>
            <a:ext cx="56476" cy="37719"/>
          </a:xfrm>
          <a:custGeom>
            <a:avLst/>
            <a:gdLst/>
            <a:ahLst/>
            <a:cxnLst/>
            <a:rect l="l" t="t" r="r" b="b"/>
            <a:pathLst>
              <a:path w="56476" h="37719">
                <a:moveTo>
                  <a:pt x="0" y="37718"/>
                </a:moveTo>
                <a:lnTo>
                  <a:pt x="564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4" name="object 3304"/>
          <p:cNvSpPr/>
          <p:nvPr/>
        </p:nvSpPr>
        <p:spPr>
          <a:xfrm>
            <a:off x="4112310" y="5389959"/>
            <a:ext cx="50927" cy="33959"/>
          </a:xfrm>
          <a:custGeom>
            <a:avLst/>
            <a:gdLst/>
            <a:ahLst/>
            <a:cxnLst/>
            <a:rect l="l" t="t" r="r" b="b"/>
            <a:pathLst>
              <a:path w="50926" h="33959">
                <a:moveTo>
                  <a:pt x="0" y="33959"/>
                </a:moveTo>
                <a:lnTo>
                  <a:pt x="509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5" name="object 3305"/>
          <p:cNvSpPr/>
          <p:nvPr/>
        </p:nvSpPr>
        <p:spPr>
          <a:xfrm>
            <a:off x="4112310" y="5389959"/>
            <a:ext cx="50927" cy="33959"/>
          </a:xfrm>
          <a:custGeom>
            <a:avLst/>
            <a:gdLst/>
            <a:ahLst/>
            <a:cxnLst/>
            <a:rect l="l" t="t" r="r" b="b"/>
            <a:pathLst>
              <a:path w="50926" h="33959">
                <a:moveTo>
                  <a:pt x="0" y="33959"/>
                </a:moveTo>
                <a:lnTo>
                  <a:pt x="50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6" name="object 3306"/>
          <p:cNvSpPr/>
          <p:nvPr/>
        </p:nvSpPr>
        <p:spPr>
          <a:xfrm>
            <a:off x="4122487" y="5403213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7" name="object 3307"/>
          <p:cNvSpPr/>
          <p:nvPr/>
        </p:nvSpPr>
        <p:spPr>
          <a:xfrm>
            <a:off x="4122487" y="5403213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8" name="object 3308"/>
          <p:cNvSpPr/>
          <p:nvPr/>
        </p:nvSpPr>
        <p:spPr>
          <a:xfrm>
            <a:off x="4136677" y="5367710"/>
            <a:ext cx="204254" cy="203677"/>
          </a:xfrm>
          <a:custGeom>
            <a:avLst/>
            <a:gdLst/>
            <a:ahLst/>
            <a:cxnLst/>
            <a:rect l="l" t="t" r="r" b="b"/>
            <a:pathLst>
              <a:path w="204254" h="203677">
                <a:moveTo>
                  <a:pt x="39548" y="203339"/>
                </a:moveTo>
                <a:lnTo>
                  <a:pt x="204254" y="94246"/>
                </a:lnTo>
                <a:lnTo>
                  <a:pt x="172161" y="0"/>
                </a:lnTo>
                <a:lnTo>
                  <a:pt x="14745" y="104698"/>
                </a:lnTo>
                <a:lnTo>
                  <a:pt x="10506" y="112396"/>
                </a:lnTo>
                <a:lnTo>
                  <a:pt x="5964" y="123029"/>
                </a:lnTo>
                <a:lnTo>
                  <a:pt x="1918" y="136969"/>
                </a:lnTo>
                <a:lnTo>
                  <a:pt x="0" y="153230"/>
                </a:lnTo>
                <a:lnTo>
                  <a:pt x="1842" y="170827"/>
                </a:lnTo>
                <a:lnTo>
                  <a:pt x="2284" y="172683"/>
                </a:lnTo>
                <a:lnTo>
                  <a:pt x="7257" y="191231"/>
                </a:lnTo>
                <a:lnTo>
                  <a:pt x="12897" y="200602"/>
                </a:lnTo>
                <a:lnTo>
                  <a:pt x="22547" y="203677"/>
                </a:lnTo>
                <a:lnTo>
                  <a:pt x="39548" y="2033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9" name="object 3309"/>
          <p:cNvSpPr/>
          <p:nvPr/>
        </p:nvSpPr>
        <p:spPr>
          <a:xfrm>
            <a:off x="4136677" y="5367710"/>
            <a:ext cx="204254" cy="203677"/>
          </a:xfrm>
          <a:custGeom>
            <a:avLst/>
            <a:gdLst/>
            <a:ahLst/>
            <a:cxnLst/>
            <a:rect l="l" t="t" r="r" b="b"/>
            <a:pathLst>
              <a:path w="204254" h="203677">
                <a:moveTo>
                  <a:pt x="39548" y="203339"/>
                </a:moveTo>
                <a:lnTo>
                  <a:pt x="22547" y="203677"/>
                </a:lnTo>
                <a:lnTo>
                  <a:pt x="12897" y="200602"/>
                </a:lnTo>
                <a:lnTo>
                  <a:pt x="7257" y="191231"/>
                </a:lnTo>
                <a:lnTo>
                  <a:pt x="2284" y="172683"/>
                </a:lnTo>
                <a:lnTo>
                  <a:pt x="0" y="153230"/>
                </a:lnTo>
                <a:lnTo>
                  <a:pt x="1918" y="136969"/>
                </a:lnTo>
                <a:lnTo>
                  <a:pt x="5964" y="123029"/>
                </a:lnTo>
                <a:lnTo>
                  <a:pt x="10506" y="112396"/>
                </a:lnTo>
                <a:lnTo>
                  <a:pt x="13911" y="106056"/>
                </a:lnTo>
                <a:lnTo>
                  <a:pt x="172161" y="0"/>
                </a:lnTo>
                <a:lnTo>
                  <a:pt x="204254" y="94246"/>
                </a:lnTo>
                <a:lnTo>
                  <a:pt x="39548" y="2033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0" name="object 3310"/>
          <p:cNvSpPr/>
          <p:nvPr/>
        </p:nvSpPr>
        <p:spPr>
          <a:xfrm>
            <a:off x="4140214" y="5459012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1" name="object 3311"/>
          <p:cNvSpPr/>
          <p:nvPr/>
        </p:nvSpPr>
        <p:spPr>
          <a:xfrm>
            <a:off x="4140214" y="5459012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2" name="object 3312"/>
          <p:cNvSpPr/>
          <p:nvPr/>
        </p:nvSpPr>
        <p:spPr>
          <a:xfrm>
            <a:off x="4136819" y="5491080"/>
            <a:ext cx="53428" cy="35471"/>
          </a:xfrm>
          <a:custGeom>
            <a:avLst/>
            <a:gdLst/>
            <a:ahLst/>
            <a:cxnLst/>
            <a:rect l="l" t="t" r="r" b="b"/>
            <a:pathLst>
              <a:path w="53428" h="35471">
                <a:moveTo>
                  <a:pt x="0" y="35471"/>
                </a:moveTo>
                <a:lnTo>
                  <a:pt x="534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3" name="object 3313"/>
          <p:cNvSpPr/>
          <p:nvPr/>
        </p:nvSpPr>
        <p:spPr>
          <a:xfrm>
            <a:off x="4136819" y="5491080"/>
            <a:ext cx="53428" cy="35471"/>
          </a:xfrm>
          <a:custGeom>
            <a:avLst/>
            <a:gdLst/>
            <a:ahLst/>
            <a:cxnLst/>
            <a:rect l="l" t="t" r="r" b="b"/>
            <a:pathLst>
              <a:path w="53428" h="35471">
                <a:moveTo>
                  <a:pt x="0" y="35471"/>
                </a:moveTo>
                <a:lnTo>
                  <a:pt x="534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4" name="object 3314"/>
          <p:cNvSpPr/>
          <p:nvPr/>
        </p:nvSpPr>
        <p:spPr>
          <a:xfrm>
            <a:off x="4147102" y="5503500"/>
            <a:ext cx="80886" cy="53632"/>
          </a:xfrm>
          <a:custGeom>
            <a:avLst/>
            <a:gdLst/>
            <a:ahLst/>
            <a:cxnLst/>
            <a:rect l="l" t="t" r="r" b="b"/>
            <a:pathLst>
              <a:path w="80886" h="53632">
                <a:moveTo>
                  <a:pt x="0" y="53632"/>
                </a:moveTo>
                <a:lnTo>
                  <a:pt x="80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5" name="object 3315"/>
          <p:cNvSpPr/>
          <p:nvPr/>
        </p:nvSpPr>
        <p:spPr>
          <a:xfrm>
            <a:off x="4147102" y="5503500"/>
            <a:ext cx="80886" cy="53632"/>
          </a:xfrm>
          <a:custGeom>
            <a:avLst/>
            <a:gdLst/>
            <a:ahLst/>
            <a:cxnLst/>
            <a:rect l="l" t="t" r="r" b="b"/>
            <a:pathLst>
              <a:path w="80886" h="53632">
                <a:moveTo>
                  <a:pt x="0" y="53632"/>
                </a:moveTo>
                <a:lnTo>
                  <a:pt x="808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6" name="object 3316"/>
          <p:cNvSpPr/>
          <p:nvPr/>
        </p:nvSpPr>
        <p:spPr>
          <a:xfrm>
            <a:off x="4161219" y="5465108"/>
            <a:ext cx="212894" cy="208649"/>
          </a:xfrm>
          <a:custGeom>
            <a:avLst/>
            <a:gdLst/>
            <a:ahLst/>
            <a:cxnLst/>
            <a:rect l="l" t="t" r="r" b="b"/>
            <a:pathLst>
              <a:path w="212894" h="208649">
                <a:moveTo>
                  <a:pt x="40657" y="207899"/>
                </a:moveTo>
                <a:lnTo>
                  <a:pt x="212894" y="94259"/>
                </a:lnTo>
                <a:lnTo>
                  <a:pt x="180789" y="0"/>
                </a:lnTo>
                <a:lnTo>
                  <a:pt x="15841" y="109245"/>
                </a:lnTo>
                <a:lnTo>
                  <a:pt x="11070" y="117641"/>
                </a:lnTo>
                <a:lnTo>
                  <a:pt x="6289" y="128483"/>
                </a:lnTo>
                <a:lnTo>
                  <a:pt x="2055" y="142492"/>
                </a:lnTo>
                <a:lnTo>
                  <a:pt x="0" y="158683"/>
                </a:lnTo>
                <a:lnTo>
                  <a:pt x="1757" y="176072"/>
                </a:lnTo>
                <a:lnTo>
                  <a:pt x="2774" y="180331"/>
                </a:lnTo>
                <a:lnTo>
                  <a:pt x="7565" y="197475"/>
                </a:lnTo>
                <a:lnTo>
                  <a:pt x="13349" y="206044"/>
                </a:lnTo>
                <a:lnTo>
                  <a:pt x="23316" y="208649"/>
                </a:lnTo>
                <a:lnTo>
                  <a:pt x="40657" y="2078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7" name="object 3317"/>
          <p:cNvSpPr/>
          <p:nvPr/>
        </p:nvSpPr>
        <p:spPr>
          <a:xfrm>
            <a:off x="4161219" y="5465108"/>
            <a:ext cx="212894" cy="208649"/>
          </a:xfrm>
          <a:custGeom>
            <a:avLst/>
            <a:gdLst/>
            <a:ahLst/>
            <a:cxnLst/>
            <a:rect l="l" t="t" r="r" b="b"/>
            <a:pathLst>
              <a:path w="212894" h="208649">
                <a:moveTo>
                  <a:pt x="40657" y="207899"/>
                </a:moveTo>
                <a:lnTo>
                  <a:pt x="23316" y="208649"/>
                </a:lnTo>
                <a:lnTo>
                  <a:pt x="13349" y="206044"/>
                </a:lnTo>
                <a:lnTo>
                  <a:pt x="7565" y="197475"/>
                </a:lnTo>
                <a:lnTo>
                  <a:pt x="2774" y="180331"/>
                </a:lnTo>
                <a:lnTo>
                  <a:pt x="0" y="158683"/>
                </a:lnTo>
                <a:lnTo>
                  <a:pt x="2055" y="142492"/>
                </a:lnTo>
                <a:lnTo>
                  <a:pt x="6289" y="128483"/>
                </a:lnTo>
                <a:lnTo>
                  <a:pt x="11070" y="117641"/>
                </a:lnTo>
                <a:lnTo>
                  <a:pt x="14764" y="110950"/>
                </a:lnTo>
                <a:lnTo>
                  <a:pt x="180789" y="0"/>
                </a:lnTo>
                <a:lnTo>
                  <a:pt x="212894" y="94259"/>
                </a:lnTo>
                <a:lnTo>
                  <a:pt x="40657" y="2078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8" name="object 3318"/>
          <p:cNvSpPr/>
          <p:nvPr/>
        </p:nvSpPr>
        <p:spPr>
          <a:xfrm>
            <a:off x="4165133" y="5559705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9" name="object 3319"/>
          <p:cNvSpPr/>
          <p:nvPr/>
        </p:nvSpPr>
        <p:spPr>
          <a:xfrm>
            <a:off x="4165133" y="5559705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0" name="object 3320"/>
          <p:cNvSpPr/>
          <p:nvPr/>
        </p:nvSpPr>
        <p:spPr>
          <a:xfrm>
            <a:off x="4161316" y="5592189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1" name="object 3321"/>
          <p:cNvSpPr/>
          <p:nvPr/>
        </p:nvSpPr>
        <p:spPr>
          <a:xfrm>
            <a:off x="4161316" y="5592189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2" name="object 3322"/>
          <p:cNvSpPr/>
          <p:nvPr/>
        </p:nvSpPr>
        <p:spPr>
          <a:xfrm>
            <a:off x="4171731" y="5603808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3" name="object 3323"/>
          <p:cNvSpPr/>
          <p:nvPr/>
        </p:nvSpPr>
        <p:spPr>
          <a:xfrm>
            <a:off x="4171731" y="5603808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4" name="object 3324"/>
          <p:cNvSpPr/>
          <p:nvPr/>
        </p:nvSpPr>
        <p:spPr>
          <a:xfrm>
            <a:off x="4185768" y="5562515"/>
            <a:ext cx="221521" cy="213579"/>
          </a:xfrm>
          <a:custGeom>
            <a:avLst/>
            <a:gdLst/>
            <a:ahLst/>
            <a:cxnLst/>
            <a:rect l="l" t="t" r="r" b="b"/>
            <a:pathLst>
              <a:path w="221521" h="213579">
                <a:moveTo>
                  <a:pt x="41740" y="212420"/>
                </a:moveTo>
                <a:lnTo>
                  <a:pt x="221521" y="94246"/>
                </a:lnTo>
                <a:lnTo>
                  <a:pt x="189416" y="0"/>
                </a:lnTo>
                <a:lnTo>
                  <a:pt x="16937" y="113779"/>
                </a:lnTo>
                <a:lnTo>
                  <a:pt x="11602" y="122908"/>
                </a:lnTo>
                <a:lnTo>
                  <a:pt x="6593" y="133954"/>
                </a:lnTo>
                <a:lnTo>
                  <a:pt x="2183" y="148027"/>
                </a:lnTo>
                <a:lnTo>
                  <a:pt x="0" y="164147"/>
                </a:lnTo>
                <a:lnTo>
                  <a:pt x="1671" y="181330"/>
                </a:lnTo>
                <a:lnTo>
                  <a:pt x="3204" y="187728"/>
                </a:lnTo>
                <a:lnTo>
                  <a:pt x="7858" y="203599"/>
                </a:lnTo>
                <a:lnTo>
                  <a:pt x="13799" y="211427"/>
                </a:lnTo>
                <a:lnTo>
                  <a:pt x="24076" y="213579"/>
                </a:lnTo>
                <a:lnTo>
                  <a:pt x="41740" y="2124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5" name="object 3325"/>
          <p:cNvSpPr/>
          <p:nvPr/>
        </p:nvSpPr>
        <p:spPr>
          <a:xfrm>
            <a:off x="4185768" y="5562515"/>
            <a:ext cx="221521" cy="213579"/>
          </a:xfrm>
          <a:custGeom>
            <a:avLst/>
            <a:gdLst/>
            <a:ahLst/>
            <a:cxnLst/>
            <a:rect l="l" t="t" r="r" b="b"/>
            <a:pathLst>
              <a:path w="221521" h="213579">
                <a:moveTo>
                  <a:pt x="41740" y="212420"/>
                </a:moveTo>
                <a:lnTo>
                  <a:pt x="24076" y="213579"/>
                </a:lnTo>
                <a:lnTo>
                  <a:pt x="13799" y="211427"/>
                </a:lnTo>
                <a:lnTo>
                  <a:pt x="7858" y="203599"/>
                </a:lnTo>
                <a:lnTo>
                  <a:pt x="3204" y="187728"/>
                </a:lnTo>
                <a:lnTo>
                  <a:pt x="0" y="164147"/>
                </a:lnTo>
                <a:lnTo>
                  <a:pt x="2183" y="148027"/>
                </a:lnTo>
                <a:lnTo>
                  <a:pt x="6593" y="133954"/>
                </a:lnTo>
                <a:lnTo>
                  <a:pt x="11602" y="122908"/>
                </a:lnTo>
                <a:lnTo>
                  <a:pt x="15581" y="115873"/>
                </a:lnTo>
                <a:lnTo>
                  <a:pt x="189416" y="0"/>
                </a:lnTo>
                <a:lnTo>
                  <a:pt x="221521" y="94246"/>
                </a:lnTo>
                <a:lnTo>
                  <a:pt x="41740" y="212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6" name="object 3326"/>
          <p:cNvSpPr/>
          <p:nvPr/>
        </p:nvSpPr>
        <p:spPr>
          <a:xfrm>
            <a:off x="4190052" y="5660383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7" name="object 3327"/>
          <p:cNvSpPr/>
          <p:nvPr/>
        </p:nvSpPr>
        <p:spPr>
          <a:xfrm>
            <a:off x="4190052" y="5660383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8" name="object 3328"/>
          <p:cNvSpPr/>
          <p:nvPr/>
        </p:nvSpPr>
        <p:spPr>
          <a:xfrm>
            <a:off x="4185827" y="5693303"/>
            <a:ext cx="58445" cy="38506"/>
          </a:xfrm>
          <a:custGeom>
            <a:avLst/>
            <a:gdLst/>
            <a:ahLst/>
            <a:cxnLst/>
            <a:rect l="l" t="t" r="r" b="b"/>
            <a:pathLst>
              <a:path w="58445" h="38506">
                <a:moveTo>
                  <a:pt x="0" y="38506"/>
                </a:moveTo>
                <a:lnTo>
                  <a:pt x="584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9" name="object 3329"/>
          <p:cNvSpPr/>
          <p:nvPr/>
        </p:nvSpPr>
        <p:spPr>
          <a:xfrm>
            <a:off x="4185827" y="5693303"/>
            <a:ext cx="58445" cy="38506"/>
          </a:xfrm>
          <a:custGeom>
            <a:avLst/>
            <a:gdLst/>
            <a:ahLst/>
            <a:cxnLst/>
            <a:rect l="l" t="t" r="r" b="b"/>
            <a:pathLst>
              <a:path w="58445" h="38506">
                <a:moveTo>
                  <a:pt x="0" y="38506"/>
                </a:moveTo>
                <a:lnTo>
                  <a:pt x="584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0" name="object 3330"/>
          <p:cNvSpPr/>
          <p:nvPr/>
        </p:nvSpPr>
        <p:spPr>
          <a:xfrm>
            <a:off x="4196355" y="5704117"/>
            <a:ext cx="88366" cy="58140"/>
          </a:xfrm>
          <a:custGeom>
            <a:avLst/>
            <a:gdLst/>
            <a:ahLst/>
            <a:cxnLst/>
            <a:rect l="l" t="t" r="r" b="b"/>
            <a:pathLst>
              <a:path w="88366" h="58140">
                <a:moveTo>
                  <a:pt x="0" y="58140"/>
                </a:moveTo>
                <a:lnTo>
                  <a:pt x="8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1" name="object 3331"/>
          <p:cNvSpPr/>
          <p:nvPr/>
        </p:nvSpPr>
        <p:spPr>
          <a:xfrm>
            <a:off x="4196355" y="5704117"/>
            <a:ext cx="88366" cy="58140"/>
          </a:xfrm>
          <a:custGeom>
            <a:avLst/>
            <a:gdLst/>
            <a:ahLst/>
            <a:cxnLst/>
            <a:rect l="l" t="t" r="r" b="b"/>
            <a:pathLst>
              <a:path w="88366" h="58140">
                <a:moveTo>
                  <a:pt x="0" y="58140"/>
                </a:moveTo>
                <a:lnTo>
                  <a:pt x="8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2" name="object 3332"/>
          <p:cNvSpPr/>
          <p:nvPr/>
        </p:nvSpPr>
        <p:spPr>
          <a:xfrm>
            <a:off x="4210300" y="5659919"/>
            <a:ext cx="230151" cy="218517"/>
          </a:xfrm>
          <a:custGeom>
            <a:avLst/>
            <a:gdLst/>
            <a:ahLst/>
            <a:cxnLst/>
            <a:rect l="l" t="t" r="r" b="b"/>
            <a:pathLst>
              <a:path w="230151" h="218517">
                <a:moveTo>
                  <a:pt x="42852" y="216966"/>
                </a:moveTo>
                <a:lnTo>
                  <a:pt x="230151" y="94246"/>
                </a:lnTo>
                <a:lnTo>
                  <a:pt x="198058" y="0"/>
                </a:lnTo>
                <a:lnTo>
                  <a:pt x="18049" y="118325"/>
                </a:lnTo>
                <a:lnTo>
                  <a:pt x="12122" y="128194"/>
                </a:lnTo>
                <a:lnTo>
                  <a:pt x="6890" y="139425"/>
                </a:lnTo>
                <a:lnTo>
                  <a:pt x="2307" y="153550"/>
                </a:lnTo>
                <a:lnTo>
                  <a:pt x="0" y="169593"/>
                </a:lnTo>
                <a:lnTo>
                  <a:pt x="1589" y="186575"/>
                </a:lnTo>
                <a:lnTo>
                  <a:pt x="3617" y="194982"/>
                </a:lnTo>
                <a:lnTo>
                  <a:pt x="8183" y="209669"/>
                </a:lnTo>
                <a:lnTo>
                  <a:pt x="14302" y="216799"/>
                </a:lnTo>
                <a:lnTo>
                  <a:pt x="24888" y="218517"/>
                </a:lnTo>
                <a:lnTo>
                  <a:pt x="42852" y="2169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3" name="object 3333"/>
          <p:cNvSpPr/>
          <p:nvPr/>
        </p:nvSpPr>
        <p:spPr>
          <a:xfrm>
            <a:off x="4210300" y="5659919"/>
            <a:ext cx="230151" cy="218517"/>
          </a:xfrm>
          <a:custGeom>
            <a:avLst/>
            <a:gdLst/>
            <a:ahLst/>
            <a:cxnLst/>
            <a:rect l="l" t="t" r="r" b="b"/>
            <a:pathLst>
              <a:path w="230151" h="218517">
                <a:moveTo>
                  <a:pt x="42852" y="216966"/>
                </a:moveTo>
                <a:lnTo>
                  <a:pt x="24888" y="218517"/>
                </a:lnTo>
                <a:lnTo>
                  <a:pt x="14302" y="216799"/>
                </a:lnTo>
                <a:lnTo>
                  <a:pt x="8183" y="209669"/>
                </a:lnTo>
                <a:lnTo>
                  <a:pt x="3617" y="194982"/>
                </a:lnTo>
                <a:lnTo>
                  <a:pt x="1589" y="186575"/>
                </a:lnTo>
                <a:lnTo>
                  <a:pt x="0" y="169593"/>
                </a:lnTo>
                <a:lnTo>
                  <a:pt x="2307" y="153550"/>
                </a:lnTo>
                <a:lnTo>
                  <a:pt x="6890" y="139425"/>
                </a:lnTo>
                <a:lnTo>
                  <a:pt x="12122" y="128194"/>
                </a:lnTo>
                <a:lnTo>
                  <a:pt x="16382" y="120837"/>
                </a:lnTo>
                <a:lnTo>
                  <a:pt x="198058" y="0"/>
                </a:lnTo>
                <a:lnTo>
                  <a:pt x="230151" y="94246"/>
                </a:lnTo>
                <a:lnTo>
                  <a:pt x="42852" y="2169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4" name="object 3334"/>
          <p:cNvSpPr/>
          <p:nvPr/>
        </p:nvSpPr>
        <p:spPr>
          <a:xfrm>
            <a:off x="4214963" y="5761065"/>
            <a:ext cx="67754" cy="44500"/>
          </a:xfrm>
          <a:custGeom>
            <a:avLst/>
            <a:gdLst/>
            <a:ahLst/>
            <a:cxnLst/>
            <a:rect l="l" t="t" r="r" b="b"/>
            <a:pathLst>
              <a:path w="67754" h="44500">
                <a:moveTo>
                  <a:pt x="0" y="44500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5" name="object 3335"/>
          <p:cNvSpPr/>
          <p:nvPr/>
        </p:nvSpPr>
        <p:spPr>
          <a:xfrm>
            <a:off x="4214963" y="5761065"/>
            <a:ext cx="67754" cy="44500"/>
          </a:xfrm>
          <a:custGeom>
            <a:avLst/>
            <a:gdLst/>
            <a:ahLst/>
            <a:cxnLst/>
            <a:rect l="l" t="t" r="r" b="b"/>
            <a:pathLst>
              <a:path w="67754" h="44500">
                <a:moveTo>
                  <a:pt x="0" y="44500"/>
                </a:moveTo>
                <a:lnTo>
                  <a:pt x="677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6" name="object 3336"/>
          <p:cNvSpPr/>
          <p:nvPr/>
        </p:nvSpPr>
        <p:spPr>
          <a:xfrm>
            <a:off x="4210322" y="5794413"/>
            <a:ext cx="60972" cy="40030"/>
          </a:xfrm>
          <a:custGeom>
            <a:avLst/>
            <a:gdLst/>
            <a:ahLst/>
            <a:cxnLst/>
            <a:rect l="l" t="t" r="r" b="b"/>
            <a:pathLst>
              <a:path w="60972" h="40030">
                <a:moveTo>
                  <a:pt x="0" y="40030"/>
                </a:moveTo>
                <a:lnTo>
                  <a:pt x="609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7" name="object 3337"/>
          <p:cNvSpPr/>
          <p:nvPr/>
        </p:nvSpPr>
        <p:spPr>
          <a:xfrm>
            <a:off x="4210322" y="5794413"/>
            <a:ext cx="60972" cy="40030"/>
          </a:xfrm>
          <a:custGeom>
            <a:avLst/>
            <a:gdLst/>
            <a:ahLst/>
            <a:cxnLst/>
            <a:rect l="l" t="t" r="r" b="b"/>
            <a:pathLst>
              <a:path w="60972" h="40030">
                <a:moveTo>
                  <a:pt x="0" y="40030"/>
                </a:moveTo>
                <a:lnTo>
                  <a:pt x="609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8" name="object 3338"/>
          <p:cNvSpPr/>
          <p:nvPr/>
        </p:nvSpPr>
        <p:spPr>
          <a:xfrm>
            <a:off x="4220979" y="5804400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9" name="object 3339"/>
          <p:cNvSpPr/>
          <p:nvPr/>
        </p:nvSpPr>
        <p:spPr>
          <a:xfrm>
            <a:off x="4220979" y="5804400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0" name="object 3340"/>
          <p:cNvSpPr/>
          <p:nvPr/>
        </p:nvSpPr>
        <p:spPr>
          <a:xfrm>
            <a:off x="4234838" y="5757316"/>
            <a:ext cx="238800" cy="223439"/>
          </a:xfrm>
          <a:custGeom>
            <a:avLst/>
            <a:gdLst/>
            <a:ahLst/>
            <a:cxnLst/>
            <a:rect l="l" t="t" r="r" b="b"/>
            <a:pathLst>
              <a:path w="238800" h="223439">
                <a:moveTo>
                  <a:pt x="43957" y="221513"/>
                </a:moveTo>
                <a:lnTo>
                  <a:pt x="238800" y="94259"/>
                </a:lnTo>
                <a:lnTo>
                  <a:pt x="206695" y="0"/>
                </a:lnTo>
                <a:lnTo>
                  <a:pt x="19141" y="122872"/>
                </a:lnTo>
                <a:lnTo>
                  <a:pt x="12595" y="133519"/>
                </a:lnTo>
                <a:lnTo>
                  <a:pt x="7154" y="144930"/>
                </a:lnTo>
                <a:lnTo>
                  <a:pt x="2418" y="159106"/>
                </a:lnTo>
                <a:lnTo>
                  <a:pt x="0" y="175073"/>
                </a:lnTo>
                <a:lnTo>
                  <a:pt x="1513" y="191858"/>
                </a:lnTo>
                <a:lnTo>
                  <a:pt x="3987" y="202031"/>
                </a:lnTo>
                <a:lnTo>
                  <a:pt x="8499" y="215646"/>
                </a:lnTo>
                <a:lnTo>
                  <a:pt x="14806" y="222133"/>
                </a:lnTo>
                <a:lnTo>
                  <a:pt x="25696" y="223439"/>
                </a:lnTo>
                <a:lnTo>
                  <a:pt x="43957" y="2215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1" name="object 3341"/>
          <p:cNvSpPr/>
          <p:nvPr/>
        </p:nvSpPr>
        <p:spPr>
          <a:xfrm>
            <a:off x="4234838" y="5757316"/>
            <a:ext cx="238800" cy="223439"/>
          </a:xfrm>
          <a:custGeom>
            <a:avLst/>
            <a:gdLst/>
            <a:ahLst/>
            <a:cxnLst/>
            <a:rect l="l" t="t" r="r" b="b"/>
            <a:pathLst>
              <a:path w="238800" h="223439">
                <a:moveTo>
                  <a:pt x="43957" y="221513"/>
                </a:moveTo>
                <a:lnTo>
                  <a:pt x="25696" y="223439"/>
                </a:lnTo>
                <a:lnTo>
                  <a:pt x="14806" y="222133"/>
                </a:lnTo>
                <a:lnTo>
                  <a:pt x="8499" y="215646"/>
                </a:lnTo>
                <a:lnTo>
                  <a:pt x="3987" y="202031"/>
                </a:lnTo>
                <a:lnTo>
                  <a:pt x="1513" y="191858"/>
                </a:lnTo>
                <a:lnTo>
                  <a:pt x="0" y="175073"/>
                </a:lnTo>
                <a:lnTo>
                  <a:pt x="2418" y="159106"/>
                </a:lnTo>
                <a:lnTo>
                  <a:pt x="7154" y="144930"/>
                </a:lnTo>
                <a:lnTo>
                  <a:pt x="12595" y="133519"/>
                </a:lnTo>
                <a:lnTo>
                  <a:pt x="17127" y="125844"/>
                </a:lnTo>
                <a:lnTo>
                  <a:pt x="206695" y="0"/>
                </a:lnTo>
                <a:lnTo>
                  <a:pt x="238800" y="94259"/>
                </a:lnTo>
                <a:lnTo>
                  <a:pt x="43957" y="2215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2" name="object 3342"/>
          <p:cNvSpPr/>
          <p:nvPr/>
        </p:nvSpPr>
        <p:spPr>
          <a:xfrm>
            <a:off x="4239883" y="5861731"/>
            <a:ext cx="70573" cy="46215"/>
          </a:xfrm>
          <a:custGeom>
            <a:avLst/>
            <a:gdLst/>
            <a:ahLst/>
            <a:cxnLst/>
            <a:rect l="l" t="t" r="r" b="b"/>
            <a:pathLst>
              <a:path w="70573" h="46215">
                <a:moveTo>
                  <a:pt x="0" y="46215"/>
                </a:moveTo>
                <a:lnTo>
                  <a:pt x="70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3" name="object 3343"/>
          <p:cNvSpPr/>
          <p:nvPr/>
        </p:nvSpPr>
        <p:spPr>
          <a:xfrm>
            <a:off x="4239883" y="5861731"/>
            <a:ext cx="70573" cy="46215"/>
          </a:xfrm>
          <a:custGeom>
            <a:avLst/>
            <a:gdLst/>
            <a:ahLst/>
            <a:cxnLst/>
            <a:rect l="l" t="t" r="r" b="b"/>
            <a:pathLst>
              <a:path w="70573" h="46215">
                <a:moveTo>
                  <a:pt x="0" y="46215"/>
                </a:moveTo>
                <a:lnTo>
                  <a:pt x="70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4" name="object 3344"/>
          <p:cNvSpPr/>
          <p:nvPr/>
        </p:nvSpPr>
        <p:spPr>
          <a:xfrm>
            <a:off x="4234831" y="5895535"/>
            <a:ext cx="63474" cy="41541"/>
          </a:xfrm>
          <a:custGeom>
            <a:avLst/>
            <a:gdLst/>
            <a:ahLst/>
            <a:cxnLst/>
            <a:rect l="l" t="t" r="r" b="b"/>
            <a:pathLst>
              <a:path w="63474" h="41541">
                <a:moveTo>
                  <a:pt x="0" y="41541"/>
                </a:moveTo>
                <a:lnTo>
                  <a:pt x="634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5" name="object 3345"/>
          <p:cNvSpPr/>
          <p:nvPr/>
        </p:nvSpPr>
        <p:spPr>
          <a:xfrm>
            <a:off x="4234831" y="5895535"/>
            <a:ext cx="63474" cy="41541"/>
          </a:xfrm>
          <a:custGeom>
            <a:avLst/>
            <a:gdLst/>
            <a:ahLst/>
            <a:cxnLst/>
            <a:rect l="l" t="t" r="r" b="b"/>
            <a:pathLst>
              <a:path w="63474" h="41541">
                <a:moveTo>
                  <a:pt x="0" y="41541"/>
                </a:moveTo>
                <a:lnTo>
                  <a:pt x="634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6" name="object 3346"/>
          <p:cNvSpPr/>
          <p:nvPr/>
        </p:nvSpPr>
        <p:spPr>
          <a:xfrm>
            <a:off x="4245602" y="5904701"/>
            <a:ext cx="95859" cy="62674"/>
          </a:xfrm>
          <a:custGeom>
            <a:avLst/>
            <a:gdLst/>
            <a:ahLst/>
            <a:cxnLst/>
            <a:rect l="l" t="t" r="r" b="b"/>
            <a:pathLst>
              <a:path w="95859" h="62674">
                <a:moveTo>
                  <a:pt x="0" y="62674"/>
                </a:moveTo>
                <a:lnTo>
                  <a:pt x="958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7" name="object 3347"/>
          <p:cNvSpPr/>
          <p:nvPr/>
        </p:nvSpPr>
        <p:spPr>
          <a:xfrm>
            <a:off x="4245602" y="5904701"/>
            <a:ext cx="95859" cy="62674"/>
          </a:xfrm>
          <a:custGeom>
            <a:avLst/>
            <a:gdLst/>
            <a:ahLst/>
            <a:cxnLst/>
            <a:rect l="l" t="t" r="r" b="b"/>
            <a:pathLst>
              <a:path w="95859" h="62674">
                <a:moveTo>
                  <a:pt x="0" y="62674"/>
                </a:moveTo>
                <a:lnTo>
                  <a:pt x="958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8" name="object 3348"/>
          <p:cNvSpPr/>
          <p:nvPr/>
        </p:nvSpPr>
        <p:spPr>
          <a:xfrm>
            <a:off x="4259368" y="5854717"/>
            <a:ext cx="247439" cy="228334"/>
          </a:xfrm>
          <a:custGeom>
            <a:avLst/>
            <a:gdLst/>
            <a:ahLst/>
            <a:cxnLst/>
            <a:rect l="l" t="t" r="r" b="b"/>
            <a:pathLst>
              <a:path w="247439" h="228334">
                <a:moveTo>
                  <a:pt x="45064" y="226059"/>
                </a:moveTo>
                <a:lnTo>
                  <a:pt x="247439" y="94259"/>
                </a:lnTo>
                <a:lnTo>
                  <a:pt x="215346" y="0"/>
                </a:lnTo>
                <a:lnTo>
                  <a:pt x="20249" y="127419"/>
                </a:lnTo>
                <a:lnTo>
                  <a:pt x="13057" y="138849"/>
                </a:lnTo>
                <a:lnTo>
                  <a:pt x="7412" y="150426"/>
                </a:lnTo>
                <a:lnTo>
                  <a:pt x="2525" y="164641"/>
                </a:lnTo>
                <a:lnTo>
                  <a:pt x="0" y="180527"/>
                </a:lnTo>
                <a:lnTo>
                  <a:pt x="1440" y="197116"/>
                </a:lnTo>
                <a:lnTo>
                  <a:pt x="4323" y="208874"/>
                </a:lnTo>
                <a:lnTo>
                  <a:pt x="8811" y="221515"/>
                </a:lnTo>
                <a:lnTo>
                  <a:pt x="15314" y="227410"/>
                </a:lnTo>
                <a:lnTo>
                  <a:pt x="26508" y="228334"/>
                </a:lnTo>
                <a:lnTo>
                  <a:pt x="45064" y="2260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9" name="object 3349"/>
          <p:cNvSpPr/>
          <p:nvPr/>
        </p:nvSpPr>
        <p:spPr>
          <a:xfrm>
            <a:off x="4259368" y="5854717"/>
            <a:ext cx="247439" cy="228334"/>
          </a:xfrm>
          <a:custGeom>
            <a:avLst/>
            <a:gdLst/>
            <a:ahLst/>
            <a:cxnLst/>
            <a:rect l="l" t="t" r="r" b="b"/>
            <a:pathLst>
              <a:path w="247439" h="228334">
                <a:moveTo>
                  <a:pt x="45064" y="226059"/>
                </a:moveTo>
                <a:lnTo>
                  <a:pt x="26508" y="228334"/>
                </a:lnTo>
                <a:lnTo>
                  <a:pt x="15314" y="227410"/>
                </a:lnTo>
                <a:lnTo>
                  <a:pt x="8811" y="221515"/>
                </a:lnTo>
                <a:lnTo>
                  <a:pt x="4323" y="208874"/>
                </a:lnTo>
                <a:lnTo>
                  <a:pt x="1440" y="197116"/>
                </a:lnTo>
                <a:lnTo>
                  <a:pt x="0" y="180527"/>
                </a:lnTo>
                <a:lnTo>
                  <a:pt x="2525" y="164641"/>
                </a:lnTo>
                <a:lnTo>
                  <a:pt x="7412" y="150426"/>
                </a:lnTo>
                <a:lnTo>
                  <a:pt x="13057" y="138849"/>
                </a:lnTo>
                <a:lnTo>
                  <a:pt x="17857" y="130877"/>
                </a:lnTo>
                <a:lnTo>
                  <a:pt x="215346" y="0"/>
                </a:lnTo>
                <a:lnTo>
                  <a:pt x="247439" y="94259"/>
                </a:lnTo>
                <a:lnTo>
                  <a:pt x="45064" y="2260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0" name="object 3350"/>
          <p:cNvSpPr/>
          <p:nvPr/>
        </p:nvSpPr>
        <p:spPr>
          <a:xfrm>
            <a:off x="4264802" y="5962420"/>
            <a:ext cx="73393" cy="47904"/>
          </a:xfrm>
          <a:custGeom>
            <a:avLst/>
            <a:gdLst/>
            <a:ahLst/>
            <a:cxnLst/>
            <a:rect l="l" t="t" r="r" b="b"/>
            <a:pathLst>
              <a:path w="73393" h="47904">
                <a:moveTo>
                  <a:pt x="0" y="47904"/>
                </a:moveTo>
                <a:lnTo>
                  <a:pt x="733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1" name="object 3351"/>
          <p:cNvSpPr/>
          <p:nvPr/>
        </p:nvSpPr>
        <p:spPr>
          <a:xfrm>
            <a:off x="4264802" y="5962420"/>
            <a:ext cx="73393" cy="47904"/>
          </a:xfrm>
          <a:custGeom>
            <a:avLst/>
            <a:gdLst/>
            <a:ahLst/>
            <a:cxnLst/>
            <a:rect l="l" t="t" r="r" b="b"/>
            <a:pathLst>
              <a:path w="73393" h="47904">
                <a:moveTo>
                  <a:pt x="0" y="47904"/>
                </a:moveTo>
                <a:lnTo>
                  <a:pt x="733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2" name="object 3352"/>
          <p:cNvSpPr/>
          <p:nvPr/>
        </p:nvSpPr>
        <p:spPr>
          <a:xfrm>
            <a:off x="4259329" y="5996656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2"/>
                </a:moveTo>
                <a:lnTo>
                  <a:pt x="660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3" name="object 3353"/>
          <p:cNvSpPr/>
          <p:nvPr/>
        </p:nvSpPr>
        <p:spPr>
          <a:xfrm>
            <a:off x="4259329" y="5996656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2"/>
                </a:moveTo>
                <a:lnTo>
                  <a:pt x="660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4" name="object 3354"/>
          <p:cNvSpPr/>
          <p:nvPr/>
        </p:nvSpPr>
        <p:spPr>
          <a:xfrm>
            <a:off x="4270224" y="6004996"/>
            <a:ext cx="99606" cy="64935"/>
          </a:xfrm>
          <a:custGeom>
            <a:avLst/>
            <a:gdLst/>
            <a:ahLst/>
            <a:cxnLst/>
            <a:rect l="l" t="t" r="r" b="b"/>
            <a:pathLst>
              <a:path w="99606" h="64935">
                <a:moveTo>
                  <a:pt x="0" y="64935"/>
                </a:moveTo>
                <a:lnTo>
                  <a:pt x="996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5" name="object 3355"/>
          <p:cNvSpPr/>
          <p:nvPr/>
        </p:nvSpPr>
        <p:spPr>
          <a:xfrm>
            <a:off x="4270224" y="6004996"/>
            <a:ext cx="99606" cy="64935"/>
          </a:xfrm>
          <a:custGeom>
            <a:avLst/>
            <a:gdLst/>
            <a:ahLst/>
            <a:cxnLst/>
            <a:rect l="l" t="t" r="r" b="b"/>
            <a:pathLst>
              <a:path w="99606" h="64935">
                <a:moveTo>
                  <a:pt x="0" y="64935"/>
                </a:moveTo>
                <a:lnTo>
                  <a:pt x="996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6" name="object 3356"/>
          <p:cNvSpPr/>
          <p:nvPr/>
        </p:nvSpPr>
        <p:spPr>
          <a:xfrm>
            <a:off x="4283894" y="5952120"/>
            <a:ext cx="256093" cy="233220"/>
          </a:xfrm>
          <a:custGeom>
            <a:avLst/>
            <a:gdLst/>
            <a:ahLst/>
            <a:cxnLst/>
            <a:rect l="l" t="t" r="r" b="b"/>
            <a:pathLst>
              <a:path w="256093" h="233220">
                <a:moveTo>
                  <a:pt x="46175" y="230606"/>
                </a:moveTo>
                <a:lnTo>
                  <a:pt x="256093" y="94246"/>
                </a:lnTo>
                <a:lnTo>
                  <a:pt x="223987" y="0"/>
                </a:lnTo>
                <a:lnTo>
                  <a:pt x="21372" y="131965"/>
                </a:lnTo>
                <a:lnTo>
                  <a:pt x="13506" y="144194"/>
                </a:lnTo>
                <a:lnTo>
                  <a:pt x="7661" y="155925"/>
                </a:lnTo>
                <a:lnTo>
                  <a:pt x="2628" y="170170"/>
                </a:lnTo>
                <a:lnTo>
                  <a:pt x="0" y="185969"/>
                </a:lnTo>
                <a:lnTo>
                  <a:pt x="1369" y="202361"/>
                </a:lnTo>
                <a:lnTo>
                  <a:pt x="4657" y="215598"/>
                </a:lnTo>
                <a:lnTo>
                  <a:pt x="9155" y="227332"/>
                </a:lnTo>
                <a:lnTo>
                  <a:pt x="15866" y="232668"/>
                </a:lnTo>
                <a:lnTo>
                  <a:pt x="27351" y="233220"/>
                </a:lnTo>
                <a:lnTo>
                  <a:pt x="46175" y="2306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7" name="object 3357"/>
          <p:cNvSpPr/>
          <p:nvPr/>
        </p:nvSpPr>
        <p:spPr>
          <a:xfrm>
            <a:off x="4283894" y="5952120"/>
            <a:ext cx="256093" cy="233220"/>
          </a:xfrm>
          <a:custGeom>
            <a:avLst/>
            <a:gdLst/>
            <a:ahLst/>
            <a:cxnLst/>
            <a:rect l="l" t="t" r="r" b="b"/>
            <a:pathLst>
              <a:path w="256093" h="233220">
                <a:moveTo>
                  <a:pt x="46175" y="230606"/>
                </a:moveTo>
                <a:lnTo>
                  <a:pt x="27351" y="233220"/>
                </a:lnTo>
                <a:lnTo>
                  <a:pt x="15866" y="232668"/>
                </a:lnTo>
                <a:lnTo>
                  <a:pt x="9155" y="227332"/>
                </a:lnTo>
                <a:lnTo>
                  <a:pt x="4657" y="215598"/>
                </a:lnTo>
                <a:lnTo>
                  <a:pt x="1369" y="202361"/>
                </a:lnTo>
                <a:lnTo>
                  <a:pt x="0" y="185969"/>
                </a:lnTo>
                <a:lnTo>
                  <a:pt x="2628" y="170170"/>
                </a:lnTo>
                <a:lnTo>
                  <a:pt x="7661" y="155925"/>
                </a:lnTo>
                <a:lnTo>
                  <a:pt x="13506" y="144194"/>
                </a:lnTo>
                <a:lnTo>
                  <a:pt x="18569" y="135938"/>
                </a:lnTo>
                <a:lnTo>
                  <a:pt x="223987" y="0"/>
                </a:lnTo>
                <a:lnTo>
                  <a:pt x="256093" y="94246"/>
                </a:lnTo>
                <a:lnTo>
                  <a:pt x="46175" y="2306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8" name="object 3358"/>
          <p:cNvSpPr/>
          <p:nvPr/>
        </p:nvSpPr>
        <p:spPr>
          <a:xfrm>
            <a:off x="4289719" y="6063098"/>
            <a:ext cx="76212" cy="49606"/>
          </a:xfrm>
          <a:custGeom>
            <a:avLst/>
            <a:gdLst/>
            <a:ahLst/>
            <a:cxnLst/>
            <a:rect l="l" t="t" r="r" b="b"/>
            <a:pathLst>
              <a:path w="76212" h="49606">
                <a:moveTo>
                  <a:pt x="0" y="49606"/>
                </a:moveTo>
                <a:lnTo>
                  <a:pt x="76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9" name="object 3359"/>
          <p:cNvSpPr/>
          <p:nvPr/>
        </p:nvSpPr>
        <p:spPr>
          <a:xfrm>
            <a:off x="4289719" y="6063098"/>
            <a:ext cx="76212" cy="49606"/>
          </a:xfrm>
          <a:custGeom>
            <a:avLst/>
            <a:gdLst/>
            <a:ahLst/>
            <a:cxnLst/>
            <a:rect l="l" t="t" r="r" b="b"/>
            <a:pathLst>
              <a:path w="76212" h="49606">
                <a:moveTo>
                  <a:pt x="0" y="49606"/>
                </a:moveTo>
                <a:lnTo>
                  <a:pt x="76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0" name="object 3360"/>
          <p:cNvSpPr/>
          <p:nvPr/>
        </p:nvSpPr>
        <p:spPr>
          <a:xfrm>
            <a:off x="4283830" y="6097770"/>
            <a:ext cx="68516" cy="44564"/>
          </a:xfrm>
          <a:custGeom>
            <a:avLst/>
            <a:gdLst/>
            <a:ahLst/>
            <a:cxnLst/>
            <a:rect l="l" t="t" r="r" b="b"/>
            <a:pathLst>
              <a:path w="68516" h="44564">
                <a:moveTo>
                  <a:pt x="0" y="44564"/>
                </a:moveTo>
                <a:lnTo>
                  <a:pt x="685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1" name="object 3361"/>
          <p:cNvSpPr/>
          <p:nvPr/>
        </p:nvSpPr>
        <p:spPr>
          <a:xfrm>
            <a:off x="4283830" y="6097770"/>
            <a:ext cx="68516" cy="44564"/>
          </a:xfrm>
          <a:custGeom>
            <a:avLst/>
            <a:gdLst/>
            <a:ahLst/>
            <a:cxnLst/>
            <a:rect l="l" t="t" r="r" b="b"/>
            <a:pathLst>
              <a:path w="68516" h="44564">
                <a:moveTo>
                  <a:pt x="0" y="44564"/>
                </a:moveTo>
                <a:lnTo>
                  <a:pt x="685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2" name="object 3362"/>
          <p:cNvSpPr/>
          <p:nvPr/>
        </p:nvSpPr>
        <p:spPr>
          <a:xfrm>
            <a:off x="4294840" y="6105298"/>
            <a:ext cx="103378" cy="67195"/>
          </a:xfrm>
          <a:custGeom>
            <a:avLst/>
            <a:gdLst/>
            <a:ahLst/>
            <a:cxnLst/>
            <a:rect l="l" t="t" r="r" b="b"/>
            <a:pathLst>
              <a:path w="103377" h="67195">
                <a:moveTo>
                  <a:pt x="0" y="67195"/>
                </a:moveTo>
                <a:lnTo>
                  <a:pt x="1033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3" name="object 3363"/>
          <p:cNvSpPr/>
          <p:nvPr/>
        </p:nvSpPr>
        <p:spPr>
          <a:xfrm>
            <a:off x="4294840" y="6105298"/>
            <a:ext cx="103378" cy="67195"/>
          </a:xfrm>
          <a:custGeom>
            <a:avLst/>
            <a:gdLst/>
            <a:ahLst/>
            <a:cxnLst/>
            <a:rect l="l" t="t" r="r" b="b"/>
            <a:pathLst>
              <a:path w="103377" h="67195">
                <a:moveTo>
                  <a:pt x="0" y="67195"/>
                </a:moveTo>
                <a:lnTo>
                  <a:pt x="1033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4" name="object 3364"/>
          <p:cNvSpPr/>
          <p:nvPr/>
        </p:nvSpPr>
        <p:spPr>
          <a:xfrm>
            <a:off x="4308412" y="6049529"/>
            <a:ext cx="264751" cy="238082"/>
          </a:xfrm>
          <a:custGeom>
            <a:avLst/>
            <a:gdLst/>
            <a:ahLst/>
            <a:cxnLst/>
            <a:rect l="l" t="t" r="r" b="b"/>
            <a:pathLst>
              <a:path w="264751" h="238082">
                <a:moveTo>
                  <a:pt x="47302" y="235140"/>
                </a:moveTo>
                <a:lnTo>
                  <a:pt x="264751" y="94246"/>
                </a:lnTo>
                <a:lnTo>
                  <a:pt x="232646" y="0"/>
                </a:lnTo>
                <a:lnTo>
                  <a:pt x="22486" y="136499"/>
                </a:lnTo>
                <a:lnTo>
                  <a:pt x="13923" y="149550"/>
                </a:lnTo>
                <a:lnTo>
                  <a:pt x="7890" y="161427"/>
                </a:lnTo>
                <a:lnTo>
                  <a:pt x="2722" y="175698"/>
                </a:lnTo>
                <a:lnTo>
                  <a:pt x="0" y="191409"/>
                </a:lnTo>
                <a:lnTo>
                  <a:pt x="1302" y="207606"/>
                </a:lnTo>
                <a:lnTo>
                  <a:pt x="4974" y="222188"/>
                </a:lnTo>
                <a:lnTo>
                  <a:pt x="9504" y="233077"/>
                </a:lnTo>
                <a:lnTo>
                  <a:pt x="16430" y="237884"/>
                </a:lnTo>
                <a:lnTo>
                  <a:pt x="28209" y="238082"/>
                </a:lnTo>
                <a:lnTo>
                  <a:pt x="47302" y="2351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5" name="object 3365"/>
          <p:cNvSpPr/>
          <p:nvPr/>
        </p:nvSpPr>
        <p:spPr>
          <a:xfrm>
            <a:off x="4308412" y="6049529"/>
            <a:ext cx="264751" cy="238082"/>
          </a:xfrm>
          <a:custGeom>
            <a:avLst/>
            <a:gdLst/>
            <a:ahLst/>
            <a:cxnLst/>
            <a:rect l="l" t="t" r="r" b="b"/>
            <a:pathLst>
              <a:path w="264751" h="238082">
                <a:moveTo>
                  <a:pt x="47302" y="235140"/>
                </a:moveTo>
                <a:lnTo>
                  <a:pt x="28209" y="238082"/>
                </a:lnTo>
                <a:lnTo>
                  <a:pt x="16430" y="237884"/>
                </a:lnTo>
                <a:lnTo>
                  <a:pt x="9504" y="233077"/>
                </a:lnTo>
                <a:lnTo>
                  <a:pt x="4974" y="222188"/>
                </a:lnTo>
                <a:lnTo>
                  <a:pt x="1302" y="207606"/>
                </a:lnTo>
                <a:lnTo>
                  <a:pt x="0" y="191409"/>
                </a:lnTo>
                <a:lnTo>
                  <a:pt x="2722" y="175698"/>
                </a:lnTo>
                <a:lnTo>
                  <a:pt x="7890" y="161427"/>
                </a:lnTo>
                <a:lnTo>
                  <a:pt x="13923" y="149550"/>
                </a:lnTo>
                <a:lnTo>
                  <a:pt x="19241" y="141019"/>
                </a:lnTo>
                <a:lnTo>
                  <a:pt x="232646" y="0"/>
                </a:lnTo>
                <a:lnTo>
                  <a:pt x="264751" y="94246"/>
                </a:lnTo>
                <a:lnTo>
                  <a:pt x="47302" y="235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6" name="object 3366"/>
          <p:cNvSpPr/>
          <p:nvPr/>
        </p:nvSpPr>
        <p:spPr>
          <a:xfrm>
            <a:off x="4314639" y="6163776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8">
                <a:moveTo>
                  <a:pt x="0" y="51308"/>
                </a:moveTo>
                <a:lnTo>
                  <a:pt x="790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7" name="object 3367"/>
          <p:cNvSpPr/>
          <p:nvPr/>
        </p:nvSpPr>
        <p:spPr>
          <a:xfrm>
            <a:off x="4314639" y="6163776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8">
                <a:moveTo>
                  <a:pt x="0" y="51308"/>
                </a:moveTo>
                <a:lnTo>
                  <a:pt x="79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8" name="object 3368"/>
          <p:cNvSpPr/>
          <p:nvPr/>
        </p:nvSpPr>
        <p:spPr>
          <a:xfrm>
            <a:off x="4308334" y="6198886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0" y="46088"/>
                </a:moveTo>
                <a:lnTo>
                  <a:pt x="71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9" name="object 3369"/>
          <p:cNvSpPr/>
          <p:nvPr/>
        </p:nvSpPr>
        <p:spPr>
          <a:xfrm>
            <a:off x="4308334" y="6198886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0" y="46088"/>
                </a:moveTo>
                <a:lnTo>
                  <a:pt x="710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0" name="object 3370"/>
          <p:cNvSpPr/>
          <p:nvPr/>
        </p:nvSpPr>
        <p:spPr>
          <a:xfrm>
            <a:off x="4319463" y="6205607"/>
            <a:ext cx="107124" cy="69443"/>
          </a:xfrm>
          <a:custGeom>
            <a:avLst/>
            <a:gdLst/>
            <a:ahLst/>
            <a:cxnLst/>
            <a:rect l="l" t="t" r="r" b="b"/>
            <a:pathLst>
              <a:path w="107124" h="69443">
                <a:moveTo>
                  <a:pt x="0" y="69443"/>
                </a:moveTo>
                <a:lnTo>
                  <a:pt x="1071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1" name="object 3371"/>
          <p:cNvSpPr/>
          <p:nvPr/>
        </p:nvSpPr>
        <p:spPr>
          <a:xfrm>
            <a:off x="4319463" y="6205607"/>
            <a:ext cx="107124" cy="69443"/>
          </a:xfrm>
          <a:custGeom>
            <a:avLst/>
            <a:gdLst/>
            <a:ahLst/>
            <a:cxnLst/>
            <a:rect l="l" t="t" r="r" b="b"/>
            <a:pathLst>
              <a:path w="107124" h="69443">
                <a:moveTo>
                  <a:pt x="0" y="69443"/>
                </a:moveTo>
                <a:lnTo>
                  <a:pt x="1071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2" name="object 3372"/>
          <p:cNvSpPr/>
          <p:nvPr/>
        </p:nvSpPr>
        <p:spPr>
          <a:xfrm>
            <a:off x="4332937" y="6146938"/>
            <a:ext cx="273395" cy="243084"/>
          </a:xfrm>
          <a:custGeom>
            <a:avLst/>
            <a:gdLst/>
            <a:ahLst/>
            <a:cxnLst/>
            <a:rect l="l" t="t" r="r" b="b"/>
            <a:pathLst>
              <a:path w="273395" h="243084">
                <a:moveTo>
                  <a:pt x="48414" y="239674"/>
                </a:moveTo>
                <a:lnTo>
                  <a:pt x="273395" y="94234"/>
                </a:lnTo>
                <a:lnTo>
                  <a:pt x="241302" y="0"/>
                </a:lnTo>
                <a:lnTo>
                  <a:pt x="23611" y="141033"/>
                </a:lnTo>
                <a:lnTo>
                  <a:pt x="14327" y="154914"/>
                </a:lnTo>
                <a:lnTo>
                  <a:pt x="8112" y="166926"/>
                </a:lnTo>
                <a:lnTo>
                  <a:pt x="2814" y="181216"/>
                </a:lnTo>
                <a:lnTo>
                  <a:pt x="0" y="196840"/>
                </a:lnTo>
                <a:lnTo>
                  <a:pt x="1234" y="212852"/>
                </a:lnTo>
                <a:lnTo>
                  <a:pt x="5278" y="228670"/>
                </a:lnTo>
                <a:lnTo>
                  <a:pt x="9862" y="238776"/>
                </a:lnTo>
                <a:lnTo>
                  <a:pt x="17007" y="243084"/>
                </a:lnTo>
                <a:lnTo>
                  <a:pt x="29071" y="242936"/>
                </a:lnTo>
                <a:lnTo>
                  <a:pt x="48414" y="2396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3" name="object 3373"/>
          <p:cNvSpPr/>
          <p:nvPr/>
        </p:nvSpPr>
        <p:spPr>
          <a:xfrm>
            <a:off x="4332937" y="6146938"/>
            <a:ext cx="273395" cy="243084"/>
          </a:xfrm>
          <a:custGeom>
            <a:avLst/>
            <a:gdLst/>
            <a:ahLst/>
            <a:cxnLst/>
            <a:rect l="l" t="t" r="r" b="b"/>
            <a:pathLst>
              <a:path w="273395" h="243084">
                <a:moveTo>
                  <a:pt x="48414" y="239674"/>
                </a:moveTo>
                <a:lnTo>
                  <a:pt x="29071" y="242936"/>
                </a:lnTo>
                <a:lnTo>
                  <a:pt x="17007" y="243084"/>
                </a:lnTo>
                <a:lnTo>
                  <a:pt x="9862" y="238776"/>
                </a:lnTo>
                <a:lnTo>
                  <a:pt x="5278" y="228670"/>
                </a:lnTo>
                <a:lnTo>
                  <a:pt x="1234" y="212852"/>
                </a:lnTo>
                <a:lnTo>
                  <a:pt x="0" y="196840"/>
                </a:lnTo>
                <a:lnTo>
                  <a:pt x="2814" y="181216"/>
                </a:lnTo>
                <a:lnTo>
                  <a:pt x="8112" y="166926"/>
                </a:lnTo>
                <a:lnTo>
                  <a:pt x="14327" y="154914"/>
                </a:lnTo>
                <a:lnTo>
                  <a:pt x="19892" y="146125"/>
                </a:lnTo>
                <a:lnTo>
                  <a:pt x="241302" y="0"/>
                </a:lnTo>
                <a:lnTo>
                  <a:pt x="273395" y="94234"/>
                </a:lnTo>
                <a:lnTo>
                  <a:pt x="48414" y="23967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4" name="object 3374"/>
          <p:cNvSpPr/>
          <p:nvPr/>
        </p:nvSpPr>
        <p:spPr>
          <a:xfrm>
            <a:off x="4339557" y="6264461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0" y="53009"/>
                </a:moveTo>
                <a:lnTo>
                  <a:pt x="81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5" name="object 3375"/>
          <p:cNvSpPr/>
          <p:nvPr/>
        </p:nvSpPr>
        <p:spPr>
          <a:xfrm>
            <a:off x="4339557" y="6264461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0" y="53009"/>
                </a:moveTo>
                <a:lnTo>
                  <a:pt x="818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6" name="object 3376"/>
          <p:cNvSpPr/>
          <p:nvPr/>
        </p:nvSpPr>
        <p:spPr>
          <a:xfrm>
            <a:off x="4332838" y="6300008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2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7" name="object 3377"/>
          <p:cNvSpPr/>
          <p:nvPr/>
        </p:nvSpPr>
        <p:spPr>
          <a:xfrm>
            <a:off x="4332838" y="6300008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2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8" name="object 3378"/>
          <p:cNvSpPr/>
          <p:nvPr/>
        </p:nvSpPr>
        <p:spPr>
          <a:xfrm>
            <a:off x="4344087" y="6305895"/>
            <a:ext cx="110871" cy="71716"/>
          </a:xfrm>
          <a:custGeom>
            <a:avLst/>
            <a:gdLst/>
            <a:ahLst/>
            <a:cxnLst/>
            <a:rect l="l" t="t" r="r" b="b"/>
            <a:pathLst>
              <a:path w="110870" h="71716">
                <a:moveTo>
                  <a:pt x="0" y="71716"/>
                </a:moveTo>
                <a:lnTo>
                  <a:pt x="1108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9" name="object 3379"/>
          <p:cNvSpPr/>
          <p:nvPr/>
        </p:nvSpPr>
        <p:spPr>
          <a:xfrm>
            <a:off x="4344087" y="6305895"/>
            <a:ext cx="110871" cy="71716"/>
          </a:xfrm>
          <a:custGeom>
            <a:avLst/>
            <a:gdLst/>
            <a:ahLst/>
            <a:cxnLst/>
            <a:rect l="l" t="t" r="r" b="b"/>
            <a:pathLst>
              <a:path w="110870" h="71716">
                <a:moveTo>
                  <a:pt x="0" y="71716"/>
                </a:moveTo>
                <a:lnTo>
                  <a:pt x="1108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0" name="object 3380"/>
          <p:cNvSpPr/>
          <p:nvPr/>
        </p:nvSpPr>
        <p:spPr>
          <a:xfrm>
            <a:off x="4357454" y="6244343"/>
            <a:ext cx="282052" cy="248261"/>
          </a:xfrm>
          <a:custGeom>
            <a:avLst/>
            <a:gdLst/>
            <a:ahLst/>
            <a:cxnLst/>
            <a:rect l="l" t="t" r="r" b="b"/>
            <a:pathLst>
              <a:path w="282052" h="248261">
                <a:moveTo>
                  <a:pt x="49540" y="244221"/>
                </a:moveTo>
                <a:lnTo>
                  <a:pt x="282052" y="94246"/>
                </a:lnTo>
                <a:lnTo>
                  <a:pt x="249959" y="0"/>
                </a:lnTo>
                <a:lnTo>
                  <a:pt x="24725" y="145580"/>
                </a:lnTo>
                <a:lnTo>
                  <a:pt x="14693" y="160312"/>
                </a:lnTo>
                <a:lnTo>
                  <a:pt x="8308" y="172449"/>
                </a:lnTo>
                <a:lnTo>
                  <a:pt x="2893" y="186751"/>
                </a:lnTo>
                <a:lnTo>
                  <a:pt x="0" y="202283"/>
                </a:lnTo>
                <a:lnTo>
                  <a:pt x="1179" y="218109"/>
                </a:lnTo>
                <a:lnTo>
                  <a:pt x="1365" y="218892"/>
                </a:lnTo>
                <a:lnTo>
                  <a:pt x="5575" y="235038"/>
                </a:lnTo>
                <a:lnTo>
                  <a:pt x="10229" y="244419"/>
                </a:lnTo>
                <a:lnTo>
                  <a:pt x="17597" y="248261"/>
                </a:lnTo>
                <a:lnTo>
                  <a:pt x="29944" y="247786"/>
                </a:lnTo>
                <a:lnTo>
                  <a:pt x="49540" y="2442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1" name="object 3381"/>
          <p:cNvSpPr/>
          <p:nvPr/>
        </p:nvSpPr>
        <p:spPr>
          <a:xfrm>
            <a:off x="4357454" y="6244343"/>
            <a:ext cx="282052" cy="248261"/>
          </a:xfrm>
          <a:custGeom>
            <a:avLst/>
            <a:gdLst/>
            <a:ahLst/>
            <a:cxnLst/>
            <a:rect l="l" t="t" r="r" b="b"/>
            <a:pathLst>
              <a:path w="282052" h="248261">
                <a:moveTo>
                  <a:pt x="49540" y="244221"/>
                </a:moveTo>
                <a:lnTo>
                  <a:pt x="29944" y="247786"/>
                </a:lnTo>
                <a:lnTo>
                  <a:pt x="17597" y="248261"/>
                </a:lnTo>
                <a:lnTo>
                  <a:pt x="10229" y="244419"/>
                </a:lnTo>
                <a:lnTo>
                  <a:pt x="5575" y="235038"/>
                </a:lnTo>
                <a:lnTo>
                  <a:pt x="1365" y="218892"/>
                </a:lnTo>
                <a:lnTo>
                  <a:pt x="1179" y="218109"/>
                </a:lnTo>
                <a:lnTo>
                  <a:pt x="0" y="202283"/>
                </a:lnTo>
                <a:lnTo>
                  <a:pt x="2893" y="186751"/>
                </a:lnTo>
                <a:lnTo>
                  <a:pt x="8308" y="172449"/>
                </a:lnTo>
                <a:lnTo>
                  <a:pt x="14693" y="160312"/>
                </a:lnTo>
                <a:lnTo>
                  <a:pt x="20498" y="151275"/>
                </a:lnTo>
                <a:lnTo>
                  <a:pt x="249959" y="0"/>
                </a:lnTo>
                <a:lnTo>
                  <a:pt x="282052" y="94246"/>
                </a:lnTo>
                <a:lnTo>
                  <a:pt x="49540" y="2442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2" name="object 3382"/>
          <p:cNvSpPr/>
          <p:nvPr/>
        </p:nvSpPr>
        <p:spPr>
          <a:xfrm>
            <a:off x="4364476" y="6365157"/>
            <a:ext cx="84645" cy="54698"/>
          </a:xfrm>
          <a:custGeom>
            <a:avLst/>
            <a:gdLst/>
            <a:ahLst/>
            <a:cxnLst/>
            <a:rect l="l" t="t" r="r" b="b"/>
            <a:pathLst>
              <a:path w="84645" h="54698">
                <a:moveTo>
                  <a:pt x="0" y="54698"/>
                </a:moveTo>
                <a:lnTo>
                  <a:pt x="846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3" name="object 3383"/>
          <p:cNvSpPr/>
          <p:nvPr/>
        </p:nvSpPr>
        <p:spPr>
          <a:xfrm>
            <a:off x="4364476" y="6365157"/>
            <a:ext cx="84645" cy="54698"/>
          </a:xfrm>
          <a:custGeom>
            <a:avLst/>
            <a:gdLst/>
            <a:ahLst/>
            <a:cxnLst/>
            <a:rect l="l" t="t" r="r" b="b"/>
            <a:pathLst>
              <a:path w="84645" h="54698">
                <a:moveTo>
                  <a:pt x="0" y="54698"/>
                </a:moveTo>
                <a:lnTo>
                  <a:pt x="846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4" name="object 3384"/>
          <p:cNvSpPr/>
          <p:nvPr/>
        </p:nvSpPr>
        <p:spPr>
          <a:xfrm>
            <a:off x="4357342" y="6401122"/>
            <a:ext cx="76047" cy="49110"/>
          </a:xfrm>
          <a:custGeom>
            <a:avLst/>
            <a:gdLst/>
            <a:ahLst/>
            <a:cxnLst/>
            <a:rect l="l" t="t" r="r" b="b"/>
            <a:pathLst>
              <a:path w="76047" h="49110">
                <a:moveTo>
                  <a:pt x="0" y="49110"/>
                </a:moveTo>
                <a:lnTo>
                  <a:pt x="760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5" name="object 3385"/>
          <p:cNvSpPr/>
          <p:nvPr/>
        </p:nvSpPr>
        <p:spPr>
          <a:xfrm>
            <a:off x="4357342" y="6401122"/>
            <a:ext cx="76047" cy="49110"/>
          </a:xfrm>
          <a:custGeom>
            <a:avLst/>
            <a:gdLst/>
            <a:ahLst/>
            <a:cxnLst/>
            <a:rect l="l" t="t" r="r" b="b"/>
            <a:pathLst>
              <a:path w="76047" h="49110">
                <a:moveTo>
                  <a:pt x="0" y="49110"/>
                </a:moveTo>
                <a:lnTo>
                  <a:pt x="760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6" name="object 3386"/>
          <p:cNvSpPr/>
          <p:nvPr/>
        </p:nvSpPr>
        <p:spPr>
          <a:xfrm>
            <a:off x="4368709" y="6406202"/>
            <a:ext cx="114617" cy="73964"/>
          </a:xfrm>
          <a:custGeom>
            <a:avLst/>
            <a:gdLst/>
            <a:ahLst/>
            <a:cxnLst/>
            <a:rect l="l" t="t" r="r" b="b"/>
            <a:pathLst>
              <a:path w="114617" h="73964">
                <a:moveTo>
                  <a:pt x="0" y="73964"/>
                </a:moveTo>
                <a:lnTo>
                  <a:pt x="1146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7" name="object 3387"/>
          <p:cNvSpPr/>
          <p:nvPr/>
        </p:nvSpPr>
        <p:spPr>
          <a:xfrm>
            <a:off x="4368709" y="6406202"/>
            <a:ext cx="114617" cy="73964"/>
          </a:xfrm>
          <a:custGeom>
            <a:avLst/>
            <a:gdLst/>
            <a:ahLst/>
            <a:cxnLst/>
            <a:rect l="l" t="t" r="r" b="b"/>
            <a:pathLst>
              <a:path w="114617" h="73964">
                <a:moveTo>
                  <a:pt x="0" y="73964"/>
                </a:moveTo>
                <a:lnTo>
                  <a:pt x="1146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8" name="object 3388"/>
          <p:cNvSpPr/>
          <p:nvPr/>
        </p:nvSpPr>
        <p:spPr>
          <a:xfrm>
            <a:off x="4381968" y="6341737"/>
            <a:ext cx="290720" cy="253414"/>
          </a:xfrm>
          <a:custGeom>
            <a:avLst/>
            <a:gdLst/>
            <a:ahLst/>
            <a:cxnLst/>
            <a:rect l="l" t="t" r="r" b="b"/>
            <a:pathLst>
              <a:path w="290720" h="253414">
                <a:moveTo>
                  <a:pt x="50664" y="248767"/>
                </a:moveTo>
                <a:lnTo>
                  <a:pt x="290720" y="94259"/>
                </a:lnTo>
                <a:lnTo>
                  <a:pt x="258614" y="0"/>
                </a:lnTo>
                <a:lnTo>
                  <a:pt x="25848" y="150114"/>
                </a:lnTo>
                <a:lnTo>
                  <a:pt x="15041" y="165727"/>
                </a:lnTo>
                <a:lnTo>
                  <a:pt x="8493" y="177985"/>
                </a:lnTo>
                <a:lnTo>
                  <a:pt x="2968" y="192298"/>
                </a:lnTo>
                <a:lnTo>
                  <a:pt x="0" y="207738"/>
                </a:lnTo>
                <a:lnTo>
                  <a:pt x="1122" y="223380"/>
                </a:lnTo>
                <a:lnTo>
                  <a:pt x="1790" y="226179"/>
                </a:lnTo>
                <a:lnTo>
                  <a:pt x="5874" y="241309"/>
                </a:lnTo>
                <a:lnTo>
                  <a:pt x="10622" y="250015"/>
                </a:lnTo>
                <a:lnTo>
                  <a:pt x="18214" y="253414"/>
                </a:lnTo>
                <a:lnTo>
                  <a:pt x="30834" y="252625"/>
                </a:lnTo>
                <a:lnTo>
                  <a:pt x="50664" y="2487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9" name="object 3389"/>
          <p:cNvSpPr/>
          <p:nvPr/>
        </p:nvSpPr>
        <p:spPr>
          <a:xfrm>
            <a:off x="4381968" y="6341737"/>
            <a:ext cx="290720" cy="253414"/>
          </a:xfrm>
          <a:custGeom>
            <a:avLst/>
            <a:gdLst/>
            <a:ahLst/>
            <a:cxnLst/>
            <a:rect l="l" t="t" r="r" b="b"/>
            <a:pathLst>
              <a:path w="290720" h="253414">
                <a:moveTo>
                  <a:pt x="50664" y="248767"/>
                </a:moveTo>
                <a:lnTo>
                  <a:pt x="30834" y="252625"/>
                </a:lnTo>
                <a:lnTo>
                  <a:pt x="18214" y="253414"/>
                </a:lnTo>
                <a:lnTo>
                  <a:pt x="10622" y="250015"/>
                </a:lnTo>
                <a:lnTo>
                  <a:pt x="5874" y="241309"/>
                </a:lnTo>
                <a:lnTo>
                  <a:pt x="1790" y="226179"/>
                </a:lnTo>
                <a:lnTo>
                  <a:pt x="1122" y="223380"/>
                </a:lnTo>
                <a:lnTo>
                  <a:pt x="0" y="207738"/>
                </a:lnTo>
                <a:lnTo>
                  <a:pt x="2968" y="192298"/>
                </a:lnTo>
                <a:lnTo>
                  <a:pt x="8493" y="177985"/>
                </a:lnTo>
                <a:lnTo>
                  <a:pt x="15041" y="165727"/>
                </a:lnTo>
                <a:lnTo>
                  <a:pt x="21078" y="156449"/>
                </a:lnTo>
                <a:lnTo>
                  <a:pt x="258614" y="0"/>
                </a:lnTo>
                <a:lnTo>
                  <a:pt x="290720" y="94259"/>
                </a:lnTo>
                <a:lnTo>
                  <a:pt x="50664" y="2487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0" name="object 3390"/>
          <p:cNvSpPr/>
          <p:nvPr/>
        </p:nvSpPr>
        <p:spPr>
          <a:xfrm>
            <a:off x="4389395" y="6465835"/>
            <a:ext cx="87477" cy="56400"/>
          </a:xfrm>
          <a:custGeom>
            <a:avLst/>
            <a:gdLst/>
            <a:ahLst/>
            <a:cxnLst/>
            <a:rect l="l" t="t" r="r" b="b"/>
            <a:pathLst>
              <a:path w="87477" h="56400">
                <a:moveTo>
                  <a:pt x="0" y="56400"/>
                </a:moveTo>
                <a:lnTo>
                  <a:pt x="874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1" name="object 3391"/>
          <p:cNvSpPr/>
          <p:nvPr/>
        </p:nvSpPr>
        <p:spPr>
          <a:xfrm>
            <a:off x="4389395" y="6465835"/>
            <a:ext cx="87477" cy="56400"/>
          </a:xfrm>
          <a:custGeom>
            <a:avLst/>
            <a:gdLst/>
            <a:ahLst/>
            <a:cxnLst/>
            <a:rect l="l" t="t" r="r" b="b"/>
            <a:pathLst>
              <a:path w="87477" h="56400">
                <a:moveTo>
                  <a:pt x="0" y="56400"/>
                </a:moveTo>
                <a:lnTo>
                  <a:pt x="874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2" name="object 3392"/>
          <p:cNvSpPr/>
          <p:nvPr/>
        </p:nvSpPr>
        <p:spPr>
          <a:xfrm>
            <a:off x="4381844" y="6502232"/>
            <a:ext cx="78562" cy="50634"/>
          </a:xfrm>
          <a:custGeom>
            <a:avLst/>
            <a:gdLst/>
            <a:ahLst/>
            <a:cxnLst/>
            <a:rect l="l" t="t" r="r" b="b"/>
            <a:pathLst>
              <a:path w="78562" h="50634">
                <a:moveTo>
                  <a:pt x="0" y="50634"/>
                </a:moveTo>
                <a:lnTo>
                  <a:pt x="7856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3" name="object 3393"/>
          <p:cNvSpPr/>
          <p:nvPr/>
        </p:nvSpPr>
        <p:spPr>
          <a:xfrm>
            <a:off x="4381844" y="6502232"/>
            <a:ext cx="78562" cy="50634"/>
          </a:xfrm>
          <a:custGeom>
            <a:avLst/>
            <a:gdLst/>
            <a:ahLst/>
            <a:cxnLst/>
            <a:rect l="l" t="t" r="r" b="b"/>
            <a:pathLst>
              <a:path w="78562" h="50634">
                <a:moveTo>
                  <a:pt x="0" y="50634"/>
                </a:moveTo>
                <a:lnTo>
                  <a:pt x="785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4" name="object 3394"/>
          <p:cNvSpPr/>
          <p:nvPr/>
        </p:nvSpPr>
        <p:spPr>
          <a:xfrm>
            <a:off x="4393331" y="6506491"/>
            <a:ext cx="118364" cy="76238"/>
          </a:xfrm>
          <a:custGeom>
            <a:avLst/>
            <a:gdLst/>
            <a:ahLst/>
            <a:cxnLst/>
            <a:rect l="l" t="t" r="r" b="b"/>
            <a:pathLst>
              <a:path w="118363" h="76238">
                <a:moveTo>
                  <a:pt x="0" y="76238"/>
                </a:moveTo>
                <a:lnTo>
                  <a:pt x="1183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5" name="object 3395"/>
          <p:cNvSpPr/>
          <p:nvPr/>
        </p:nvSpPr>
        <p:spPr>
          <a:xfrm>
            <a:off x="4393331" y="6506491"/>
            <a:ext cx="118364" cy="76238"/>
          </a:xfrm>
          <a:custGeom>
            <a:avLst/>
            <a:gdLst/>
            <a:ahLst/>
            <a:cxnLst/>
            <a:rect l="l" t="t" r="r" b="b"/>
            <a:pathLst>
              <a:path w="118363" h="76238">
                <a:moveTo>
                  <a:pt x="0" y="76238"/>
                </a:moveTo>
                <a:lnTo>
                  <a:pt x="1183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6" name="object 3396"/>
          <p:cNvSpPr/>
          <p:nvPr/>
        </p:nvSpPr>
        <p:spPr>
          <a:xfrm>
            <a:off x="4406478" y="6439129"/>
            <a:ext cx="299376" cy="258549"/>
          </a:xfrm>
          <a:custGeom>
            <a:avLst/>
            <a:gdLst/>
            <a:ahLst/>
            <a:cxnLst/>
            <a:rect l="l" t="t" r="r" b="b"/>
            <a:pathLst>
              <a:path w="299376" h="258549">
                <a:moveTo>
                  <a:pt x="51790" y="253326"/>
                </a:moveTo>
                <a:lnTo>
                  <a:pt x="299376" y="94259"/>
                </a:lnTo>
                <a:lnTo>
                  <a:pt x="267283" y="0"/>
                </a:lnTo>
                <a:lnTo>
                  <a:pt x="26987" y="154673"/>
                </a:lnTo>
                <a:lnTo>
                  <a:pt x="15381" y="171160"/>
                </a:lnTo>
                <a:lnTo>
                  <a:pt x="8674" y="183524"/>
                </a:lnTo>
                <a:lnTo>
                  <a:pt x="3041" y="197837"/>
                </a:lnTo>
                <a:lnTo>
                  <a:pt x="0" y="213184"/>
                </a:lnTo>
                <a:lnTo>
                  <a:pt x="1066" y="228650"/>
                </a:lnTo>
                <a:lnTo>
                  <a:pt x="2176" y="233294"/>
                </a:lnTo>
                <a:lnTo>
                  <a:pt x="6157" y="247487"/>
                </a:lnTo>
                <a:lnTo>
                  <a:pt x="11006" y="255565"/>
                </a:lnTo>
                <a:lnTo>
                  <a:pt x="18827" y="258549"/>
                </a:lnTo>
                <a:lnTo>
                  <a:pt x="31721" y="257462"/>
                </a:lnTo>
                <a:lnTo>
                  <a:pt x="51790" y="25332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7" name="object 3397"/>
          <p:cNvSpPr/>
          <p:nvPr/>
        </p:nvSpPr>
        <p:spPr>
          <a:xfrm>
            <a:off x="4406478" y="6439129"/>
            <a:ext cx="299376" cy="258549"/>
          </a:xfrm>
          <a:custGeom>
            <a:avLst/>
            <a:gdLst/>
            <a:ahLst/>
            <a:cxnLst/>
            <a:rect l="l" t="t" r="r" b="b"/>
            <a:pathLst>
              <a:path w="299376" h="258549">
                <a:moveTo>
                  <a:pt x="51790" y="253326"/>
                </a:moveTo>
                <a:lnTo>
                  <a:pt x="31721" y="257462"/>
                </a:lnTo>
                <a:lnTo>
                  <a:pt x="18827" y="258549"/>
                </a:lnTo>
                <a:lnTo>
                  <a:pt x="11006" y="255565"/>
                </a:lnTo>
                <a:lnTo>
                  <a:pt x="6157" y="247487"/>
                </a:lnTo>
                <a:lnTo>
                  <a:pt x="2176" y="233294"/>
                </a:lnTo>
                <a:lnTo>
                  <a:pt x="1066" y="228650"/>
                </a:lnTo>
                <a:lnTo>
                  <a:pt x="0" y="213184"/>
                </a:lnTo>
                <a:lnTo>
                  <a:pt x="3041" y="197837"/>
                </a:lnTo>
                <a:lnTo>
                  <a:pt x="8674" y="183524"/>
                </a:lnTo>
                <a:lnTo>
                  <a:pt x="15381" y="171160"/>
                </a:lnTo>
                <a:lnTo>
                  <a:pt x="21646" y="161660"/>
                </a:lnTo>
                <a:lnTo>
                  <a:pt x="267283" y="0"/>
                </a:lnTo>
                <a:lnTo>
                  <a:pt x="299376" y="94259"/>
                </a:lnTo>
                <a:lnTo>
                  <a:pt x="51790" y="2533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8" name="object 3398"/>
          <p:cNvSpPr/>
          <p:nvPr/>
        </p:nvSpPr>
        <p:spPr>
          <a:xfrm>
            <a:off x="4414313" y="6566513"/>
            <a:ext cx="90284" cy="58102"/>
          </a:xfrm>
          <a:custGeom>
            <a:avLst/>
            <a:gdLst/>
            <a:ahLst/>
            <a:cxnLst/>
            <a:rect l="l" t="t" r="r" b="b"/>
            <a:pathLst>
              <a:path w="90284" h="58102">
                <a:moveTo>
                  <a:pt x="0" y="58102"/>
                </a:moveTo>
                <a:lnTo>
                  <a:pt x="902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9" name="object 3399"/>
          <p:cNvSpPr/>
          <p:nvPr/>
        </p:nvSpPr>
        <p:spPr>
          <a:xfrm>
            <a:off x="4414313" y="6566513"/>
            <a:ext cx="90284" cy="58102"/>
          </a:xfrm>
          <a:custGeom>
            <a:avLst/>
            <a:gdLst/>
            <a:ahLst/>
            <a:cxnLst/>
            <a:rect l="l" t="t" r="r" b="b"/>
            <a:pathLst>
              <a:path w="90284" h="58102">
                <a:moveTo>
                  <a:pt x="0" y="58102"/>
                </a:moveTo>
                <a:lnTo>
                  <a:pt x="90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0" name="object 3400"/>
          <p:cNvSpPr/>
          <p:nvPr/>
        </p:nvSpPr>
        <p:spPr>
          <a:xfrm>
            <a:off x="4406340" y="6603333"/>
            <a:ext cx="81076" cy="52158"/>
          </a:xfrm>
          <a:custGeom>
            <a:avLst/>
            <a:gdLst/>
            <a:ahLst/>
            <a:cxnLst/>
            <a:rect l="l" t="t" r="r" b="b"/>
            <a:pathLst>
              <a:path w="81076" h="52158">
                <a:moveTo>
                  <a:pt x="0" y="52158"/>
                </a:moveTo>
                <a:lnTo>
                  <a:pt x="810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1" name="object 3401"/>
          <p:cNvSpPr/>
          <p:nvPr/>
        </p:nvSpPr>
        <p:spPr>
          <a:xfrm>
            <a:off x="4406340" y="6603333"/>
            <a:ext cx="81076" cy="52158"/>
          </a:xfrm>
          <a:custGeom>
            <a:avLst/>
            <a:gdLst/>
            <a:ahLst/>
            <a:cxnLst/>
            <a:rect l="l" t="t" r="r" b="b"/>
            <a:pathLst>
              <a:path w="81076" h="52158">
                <a:moveTo>
                  <a:pt x="0" y="52158"/>
                </a:moveTo>
                <a:lnTo>
                  <a:pt x="810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2" name="object 3402"/>
          <p:cNvSpPr/>
          <p:nvPr/>
        </p:nvSpPr>
        <p:spPr>
          <a:xfrm>
            <a:off x="4417954" y="6606799"/>
            <a:ext cx="122110" cy="78486"/>
          </a:xfrm>
          <a:custGeom>
            <a:avLst/>
            <a:gdLst/>
            <a:ahLst/>
            <a:cxnLst/>
            <a:rect l="l" t="t" r="r" b="b"/>
            <a:pathLst>
              <a:path w="122110" h="78485">
                <a:moveTo>
                  <a:pt x="0" y="78486"/>
                </a:moveTo>
                <a:lnTo>
                  <a:pt x="12211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3" name="object 3403"/>
          <p:cNvSpPr/>
          <p:nvPr/>
        </p:nvSpPr>
        <p:spPr>
          <a:xfrm>
            <a:off x="4417954" y="6606799"/>
            <a:ext cx="122110" cy="78486"/>
          </a:xfrm>
          <a:custGeom>
            <a:avLst/>
            <a:gdLst/>
            <a:ahLst/>
            <a:cxnLst/>
            <a:rect l="l" t="t" r="r" b="b"/>
            <a:pathLst>
              <a:path w="122110" h="78485">
                <a:moveTo>
                  <a:pt x="0" y="78486"/>
                </a:moveTo>
                <a:lnTo>
                  <a:pt x="1221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4" name="object 3404"/>
          <p:cNvSpPr/>
          <p:nvPr/>
        </p:nvSpPr>
        <p:spPr>
          <a:xfrm>
            <a:off x="4430990" y="6536537"/>
            <a:ext cx="308041" cy="263656"/>
          </a:xfrm>
          <a:custGeom>
            <a:avLst/>
            <a:gdLst/>
            <a:ahLst/>
            <a:cxnLst/>
            <a:rect l="l" t="t" r="r" b="b"/>
            <a:pathLst>
              <a:path w="308041" h="263656">
                <a:moveTo>
                  <a:pt x="52923" y="257860"/>
                </a:moveTo>
                <a:lnTo>
                  <a:pt x="308041" y="94259"/>
                </a:lnTo>
                <a:lnTo>
                  <a:pt x="275948" y="0"/>
                </a:lnTo>
                <a:lnTo>
                  <a:pt x="28108" y="159219"/>
                </a:lnTo>
                <a:lnTo>
                  <a:pt x="22173" y="166879"/>
                </a:lnTo>
                <a:lnTo>
                  <a:pt x="15692" y="176589"/>
                </a:lnTo>
                <a:lnTo>
                  <a:pt x="8836" y="189051"/>
                </a:lnTo>
                <a:lnTo>
                  <a:pt x="3105" y="203359"/>
                </a:lnTo>
                <a:lnTo>
                  <a:pt x="0" y="218608"/>
                </a:lnTo>
                <a:lnTo>
                  <a:pt x="1019" y="233895"/>
                </a:lnTo>
                <a:lnTo>
                  <a:pt x="2553" y="240284"/>
                </a:lnTo>
                <a:lnTo>
                  <a:pt x="6460" y="253595"/>
                </a:lnTo>
                <a:lnTo>
                  <a:pt x="11428" y="261074"/>
                </a:lnTo>
                <a:lnTo>
                  <a:pt x="19479" y="263656"/>
                </a:lnTo>
                <a:lnTo>
                  <a:pt x="32637" y="262273"/>
                </a:lnTo>
                <a:lnTo>
                  <a:pt x="52923" y="2578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5" name="object 3405"/>
          <p:cNvSpPr/>
          <p:nvPr/>
        </p:nvSpPr>
        <p:spPr>
          <a:xfrm>
            <a:off x="4430990" y="6536537"/>
            <a:ext cx="308041" cy="263656"/>
          </a:xfrm>
          <a:custGeom>
            <a:avLst/>
            <a:gdLst/>
            <a:ahLst/>
            <a:cxnLst/>
            <a:rect l="l" t="t" r="r" b="b"/>
            <a:pathLst>
              <a:path w="308041" h="263656">
                <a:moveTo>
                  <a:pt x="52923" y="257860"/>
                </a:moveTo>
                <a:lnTo>
                  <a:pt x="32637" y="262273"/>
                </a:lnTo>
                <a:lnTo>
                  <a:pt x="19479" y="263656"/>
                </a:lnTo>
                <a:lnTo>
                  <a:pt x="11428" y="261074"/>
                </a:lnTo>
                <a:lnTo>
                  <a:pt x="6460" y="253595"/>
                </a:lnTo>
                <a:lnTo>
                  <a:pt x="2553" y="240284"/>
                </a:lnTo>
                <a:lnTo>
                  <a:pt x="1019" y="233895"/>
                </a:lnTo>
                <a:lnTo>
                  <a:pt x="0" y="218608"/>
                </a:lnTo>
                <a:lnTo>
                  <a:pt x="3105" y="203359"/>
                </a:lnTo>
                <a:lnTo>
                  <a:pt x="8836" y="189051"/>
                </a:lnTo>
                <a:lnTo>
                  <a:pt x="15692" y="176589"/>
                </a:lnTo>
                <a:lnTo>
                  <a:pt x="22173" y="166879"/>
                </a:lnTo>
                <a:lnTo>
                  <a:pt x="275948" y="0"/>
                </a:lnTo>
                <a:lnTo>
                  <a:pt x="308041" y="94259"/>
                </a:lnTo>
                <a:lnTo>
                  <a:pt x="52923" y="2578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6" name="object 3406"/>
          <p:cNvSpPr/>
          <p:nvPr/>
        </p:nvSpPr>
        <p:spPr>
          <a:xfrm>
            <a:off x="4439224" y="6667203"/>
            <a:ext cx="93116" cy="59791"/>
          </a:xfrm>
          <a:custGeom>
            <a:avLst/>
            <a:gdLst/>
            <a:ahLst/>
            <a:cxnLst/>
            <a:rect l="l" t="t" r="r" b="b"/>
            <a:pathLst>
              <a:path w="93116" h="59791">
                <a:moveTo>
                  <a:pt x="0" y="59791"/>
                </a:moveTo>
                <a:lnTo>
                  <a:pt x="931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7" name="object 3407"/>
          <p:cNvSpPr/>
          <p:nvPr/>
        </p:nvSpPr>
        <p:spPr>
          <a:xfrm>
            <a:off x="4439224" y="6667203"/>
            <a:ext cx="93116" cy="59791"/>
          </a:xfrm>
          <a:custGeom>
            <a:avLst/>
            <a:gdLst/>
            <a:ahLst/>
            <a:cxnLst/>
            <a:rect l="l" t="t" r="r" b="b"/>
            <a:pathLst>
              <a:path w="93116" h="59791">
                <a:moveTo>
                  <a:pt x="0" y="59791"/>
                </a:moveTo>
                <a:lnTo>
                  <a:pt x="931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8" name="object 3408"/>
          <p:cNvSpPr/>
          <p:nvPr/>
        </p:nvSpPr>
        <p:spPr>
          <a:xfrm>
            <a:off x="4430850" y="6704475"/>
            <a:ext cx="83591" cy="53657"/>
          </a:xfrm>
          <a:custGeom>
            <a:avLst/>
            <a:gdLst/>
            <a:ahLst/>
            <a:cxnLst/>
            <a:rect l="l" t="t" r="r" b="b"/>
            <a:pathLst>
              <a:path w="83591" h="53657">
                <a:moveTo>
                  <a:pt x="0" y="53657"/>
                </a:moveTo>
                <a:lnTo>
                  <a:pt x="835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9" name="object 3409"/>
          <p:cNvSpPr/>
          <p:nvPr/>
        </p:nvSpPr>
        <p:spPr>
          <a:xfrm>
            <a:off x="4430850" y="6704475"/>
            <a:ext cx="83591" cy="53657"/>
          </a:xfrm>
          <a:custGeom>
            <a:avLst/>
            <a:gdLst/>
            <a:ahLst/>
            <a:cxnLst/>
            <a:rect l="l" t="t" r="r" b="b"/>
            <a:pathLst>
              <a:path w="83591" h="53657">
                <a:moveTo>
                  <a:pt x="0" y="53657"/>
                </a:moveTo>
                <a:lnTo>
                  <a:pt x="8359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0" name="object 3410"/>
          <p:cNvSpPr/>
          <p:nvPr/>
        </p:nvSpPr>
        <p:spPr>
          <a:xfrm>
            <a:off x="4442585" y="6707101"/>
            <a:ext cx="125857" cy="80746"/>
          </a:xfrm>
          <a:custGeom>
            <a:avLst/>
            <a:gdLst/>
            <a:ahLst/>
            <a:cxnLst/>
            <a:rect l="l" t="t" r="r" b="b"/>
            <a:pathLst>
              <a:path w="125856" h="80746">
                <a:moveTo>
                  <a:pt x="0" y="80746"/>
                </a:moveTo>
                <a:lnTo>
                  <a:pt x="1258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1" name="object 3411"/>
          <p:cNvSpPr/>
          <p:nvPr/>
        </p:nvSpPr>
        <p:spPr>
          <a:xfrm>
            <a:off x="4442585" y="6707101"/>
            <a:ext cx="125857" cy="80746"/>
          </a:xfrm>
          <a:custGeom>
            <a:avLst/>
            <a:gdLst/>
            <a:ahLst/>
            <a:cxnLst/>
            <a:rect l="l" t="t" r="r" b="b"/>
            <a:pathLst>
              <a:path w="125856" h="80746">
                <a:moveTo>
                  <a:pt x="0" y="80746"/>
                </a:moveTo>
                <a:lnTo>
                  <a:pt x="1258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2" name="object 3412"/>
          <p:cNvSpPr/>
          <p:nvPr/>
        </p:nvSpPr>
        <p:spPr>
          <a:xfrm>
            <a:off x="4455501" y="6633946"/>
            <a:ext cx="316711" cy="268734"/>
          </a:xfrm>
          <a:custGeom>
            <a:avLst/>
            <a:gdLst/>
            <a:ahLst/>
            <a:cxnLst/>
            <a:rect l="l" t="t" r="r" b="b"/>
            <a:pathLst>
              <a:path w="316711" h="268734">
                <a:moveTo>
                  <a:pt x="54050" y="262394"/>
                </a:moveTo>
                <a:lnTo>
                  <a:pt x="316711" y="94259"/>
                </a:lnTo>
                <a:lnTo>
                  <a:pt x="284606" y="0"/>
                </a:lnTo>
                <a:lnTo>
                  <a:pt x="29247" y="163741"/>
                </a:lnTo>
                <a:lnTo>
                  <a:pt x="22688" y="172100"/>
                </a:lnTo>
                <a:lnTo>
                  <a:pt x="15996" y="182014"/>
                </a:lnTo>
                <a:lnTo>
                  <a:pt x="8997" y="194569"/>
                </a:lnTo>
                <a:lnTo>
                  <a:pt x="3171" y="208871"/>
                </a:lnTo>
                <a:lnTo>
                  <a:pt x="0" y="224026"/>
                </a:lnTo>
                <a:lnTo>
                  <a:pt x="964" y="239141"/>
                </a:lnTo>
                <a:lnTo>
                  <a:pt x="2892" y="247118"/>
                </a:lnTo>
                <a:lnTo>
                  <a:pt x="6753" y="259612"/>
                </a:lnTo>
                <a:lnTo>
                  <a:pt x="11850" y="266532"/>
                </a:lnTo>
                <a:lnTo>
                  <a:pt x="20132" y="268734"/>
                </a:lnTo>
                <a:lnTo>
                  <a:pt x="33549" y="267070"/>
                </a:lnTo>
                <a:lnTo>
                  <a:pt x="54050" y="2623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3" name="object 3413"/>
          <p:cNvSpPr/>
          <p:nvPr/>
        </p:nvSpPr>
        <p:spPr>
          <a:xfrm>
            <a:off x="4455501" y="6633946"/>
            <a:ext cx="316711" cy="268734"/>
          </a:xfrm>
          <a:custGeom>
            <a:avLst/>
            <a:gdLst/>
            <a:ahLst/>
            <a:cxnLst/>
            <a:rect l="l" t="t" r="r" b="b"/>
            <a:pathLst>
              <a:path w="316711" h="268734">
                <a:moveTo>
                  <a:pt x="54050" y="262394"/>
                </a:moveTo>
                <a:lnTo>
                  <a:pt x="33549" y="267070"/>
                </a:lnTo>
                <a:lnTo>
                  <a:pt x="20132" y="268734"/>
                </a:lnTo>
                <a:lnTo>
                  <a:pt x="11850" y="266532"/>
                </a:lnTo>
                <a:lnTo>
                  <a:pt x="6753" y="259612"/>
                </a:lnTo>
                <a:lnTo>
                  <a:pt x="2892" y="247118"/>
                </a:lnTo>
                <a:lnTo>
                  <a:pt x="964" y="239141"/>
                </a:lnTo>
                <a:lnTo>
                  <a:pt x="0" y="224026"/>
                </a:lnTo>
                <a:lnTo>
                  <a:pt x="3171" y="208871"/>
                </a:lnTo>
                <a:lnTo>
                  <a:pt x="8997" y="194569"/>
                </a:lnTo>
                <a:lnTo>
                  <a:pt x="15996" y="182014"/>
                </a:lnTo>
                <a:lnTo>
                  <a:pt x="22688" y="172100"/>
                </a:lnTo>
                <a:lnTo>
                  <a:pt x="29247" y="163741"/>
                </a:lnTo>
                <a:lnTo>
                  <a:pt x="284606" y="0"/>
                </a:lnTo>
                <a:lnTo>
                  <a:pt x="316711" y="94259"/>
                </a:lnTo>
                <a:lnTo>
                  <a:pt x="54050" y="2623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4" name="object 3414"/>
          <p:cNvSpPr/>
          <p:nvPr/>
        </p:nvSpPr>
        <p:spPr>
          <a:xfrm>
            <a:off x="4464145" y="6767893"/>
            <a:ext cx="95923" cy="61480"/>
          </a:xfrm>
          <a:custGeom>
            <a:avLst/>
            <a:gdLst/>
            <a:ahLst/>
            <a:cxnLst/>
            <a:rect l="l" t="t" r="r" b="b"/>
            <a:pathLst>
              <a:path w="95923" h="61480">
                <a:moveTo>
                  <a:pt x="0" y="61480"/>
                </a:moveTo>
                <a:lnTo>
                  <a:pt x="9592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5" name="object 3415"/>
          <p:cNvSpPr/>
          <p:nvPr/>
        </p:nvSpPr>
        <p:spPr>
          <a:xfrm>
            <a:off x="4464145" y="6767893"/>
            <a:ext cx="95923" cy="61480"/>
          </a:xfrm>
          <a:custGeom>
            <a:avLst/>
            <a:gdLst/>
            <a:ahLst/>
            <a:cxnLst/>
            <a:rect l="l" t="t" r="r" b="b"/>
            <a:pathLst>
              <a:path w="95923" h="61480">
                <a:moveTo>
                  <a:pt x="0" y="61480"/>
                </a:moveTo>
                <a:lnTo>
                  <a:pt x="959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6" name="object 3416"/>
          <p:cNvSpPr/>
          <p:nvPr/>
        </p:nvSpPr>
        <p:spPr>
          <a:xfrm>
            <a:off x="4455353" y="6805577"/>
            <a:ext cx="86106" cy="55181"/>
          </a:xfrm>
          <a:custGeom>
            <a:avLst/>
            <a:gdLst/>
            <a:ahLst/>
            <a:cxnLst/>
            <a:rect l="l" t="t" r="r" b="b"/>
            <a:pathLst>
              <a:path w="86106" h="55181">
                <a:moveTo>
                  <a:pt x="0" y="55181"/>
                </a:moveTo>
                <a:lnTo>
                  <a:pt x="861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7" name="object 3417"/>
          <p:cNvSpPr/>
          <p:nvPr/>
        </p:nvSpPr>
        <p:spPr>
          <a:xfrm>
            <a:off x="4455353" y="6805577"/>
            <a:ext cx="86106" cy="55181"/>
          </a:xfrm>
          <a:custGeom>
            <a:avLst/>
            <a:gdLst/>
            <a:ahLst/>
            <a:cxnLst/>
            <a:rect l="l" t="t" r="r" b="b"/>
            <a:pathLst>
              <a:path w="86106" h="55181">
                <a:moveTo>
                  <a:pt x="0" y="55181"/>
                </a:moveTo>
                <a:lnTo>
                  <a:pt x="861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8" name="object 3418"/>
          <p:cNvSpPr/>
          <p:nvPr/>
        </p:nvSpPr>
        <p:spPr>
          <a:xfrm>
            <a:off x="4467200" y="6807396"/>
            <a:ext cx="129603" cy="83007"/>
          </a:xfrm>
          <a:custGeom>
            <a:avLst/>
            <a:gdLst/>
            <a:ahLst/>
            <a:cxnLst/>
            <a:rect l="l" t="t" r="r" b="b"/>
            <a:pathLst>
              <a:path w="129603" h="83007">
                <a:moveTo>
                  <a:pt x="0" y="83007"/>
                </a:moveTo>
                <a:lnTo>
                  <a:pt x="1296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9" name="object 3419"/>
          <p:cNvSpPr/>
          <p:nvPr/>
        </p:nvSpPr>
        <p:spPr>
          <a:xfrm>
            <a:off x="4467200" y="6807396"/>
            <a:ext cx="129603" cy="83007"/>
          </a:xfrm>
          <a:custGeom>
            <a:avLst/>
            <a:gdLst/>
            <a:ahLst/>
            <a:cxnLst/>
            <a:rect l="l" t="t" r="r" b="b"/>
            <a:pathLst>
              <a:path w="129603" h="83007">
                <a:moveTo>
                  <a:pt x="0" y="83007"/>
                </a:moveTo>
                <a:lnTo>
                  <a:pt x="1296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0" name="object 3420"/>
          <p:cNvSpPr/>
          <p:nvPr/>
        </p:nvSpPr>
        <p:spPr>
          <a:xfrm>
            <a:off x="4479998" y="6731337"/>
            <a:ext cx="325388" cy="273819"/>
          </a:xfrm>
          <a:custGeom>
            <a:avLst/>
            <a:gdLst/>
            <a:ahLst/>
            <a:cxnLst/>
            <a:rect l="l" t="t" r="r" b="b"/>
            <a:pathLst>
              <a:path w="325388" h="273819">
                <a:moveTo>
                  <a:pt x="55196" y="266954"/>
                </a:moveTo>
                <a:lnTo>
                  <a:pt x="325388" y="94259"/>
                </a:lnTo>
                <a:lnTo>
                  <a:pt x="293283" y="0"/>
                </a:lnTo>
                <a:lnTo>
                  <a:pt x="30393" y="168300"/>
                </a:lnTo>
                <a:lnTo>
                  <a:pt x="23178" y="177378"/>
                </a:lnTo>
                <a:lnTo>
                  <a:pt x="16283" y="187483"/>
                </a:lnTo>
                <a:lnTo>
                  <a:pt x="9146" y="200121"/>
                </a:lnTo>
                <a:lnTo>
                  <a:pt x="3231" y="214410"/>
                </a:lnTo>
                <a:lnTo>
                  <a:pt x="0" y="229468"/>
                </a:lnTo>
                <a:lnTo>
                  <a:pt x="916" y="244411"/>
                </a:lnTo>
                <a:lnTo>
                  <a:pt x="3223" y="253865"/>
                </a:lnTo>
                <a:lnTo>
                  <a:pt x="7066" y="265591"/>
                </a:lnTo>
                <a:lnTo>
                  <a:pt x="12305" y="271982"/>
                </a:lnTo>
                <a:lnTo>
                  <a:pt x="20819" y="273819"/>
                </a:lnTo>
                <a:lnTo>
                  <a:pt x="34490" y="271882"/>
                </a:lnTo>
                <a:lnTo>
                  <a:pt x="55196" y="2669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1" name="object 3421"/>
          <p:cNvSpPr/>
          <p:nvPr/>
        </p:nvSpPr>
        <p:spPr>
          <a:xfrm>
            <a:off x="4479998" y="6731337"/>
            <a:ext cx="325388" cy="273819"/>
          </a:xfrm>
          <a:custGeom>
            <a:avLst/>
            <a:gdLst/>
            <a:ahLst/>
            <a:cxnLst/>
            <a:rect l="l" t="t" r="r" b="b"/>
            <a:pathLst>
              <a:path w="325388" h="273819">
                <a:moveTo>
                  <a:pt x="55196" y="266954"/>
                </a:moveTo>
                <a:lnTo>
                  <a:pt x="34490" y="271882"/>
                </a:lnTo>
                <a:lnTo>
                  <a:pt x="20819" y="273819"/>
                </a:lnTo>
                <a:lnTo>
                  <a:pt x="12305" y="271982"/>
                </a:lnTo>
                <a:lnTo>
                  <a:pt x="7066" y="265591"/>
                </a:lnTo>
                <a:lnTo>
                  <a:pt x="3223" y="253865"/>
                </a:lnTo>
                <a:lnTo>
                  <a:pt x="916" y="244411"/>
                </a:lnTo>
                <a:lnTo>
                  <a:pt x="0" y="229468"/>
                </a:lnTo>
                <a:lnTo>
                  <a:pt x="3231" y="214410"/>
                </a:lnTo>
                <a:lnTo>
                  <a:pt x="9146" y="200121"/>
                </a:lnTo>
                <a:lnTo>
                  <a:pt x="16283" y="187483"/>
                </a:lnTo>
                <a:lnTo>
                  <a:pt x="23178" y="177378"/>
                </a:lnTo>
                <a:lnTo>
                  <a:pt x="30393" y="168300"/>
                </a:lnTo>
                <a:lnTo>
                  <a:pt x="293283" y="0"/>
                </a:lnTo>
                <a:lnTo>
                  <a:pt x="325388" y="94259"/>
                </a:lnTo>
                <a:lnTo>
                  <a:pt x="55196" y="2669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2" name="object 3422"/>
          <p:cNvSpPr/>
          <p:nvPr/>
        </p:nvSpPr>
        <p:spPr>
          <a:xfrm>
            <a:off x="4489062" y="6868571"/>
            <a:ext cx="98742" cy="63182"/>
          </a:xfrm>
          <a:custGeom>
            <a:avLst/>
            <a:gdLst/>
            <a:ahLst/>
            <a:cxnLst/>
            <a:rect l="l" t="t" r="r" b="b"/>
            <a:pathLst>
              <a:path w="98742" h="63182">
                <a:moveTo>
                  <a:pt x="0" y="63182"/>
                </a:moveTo>
                <a:lnTo>
                  <a:pt x="987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3" name="object 3423"/>
          <p:cNvSpPr/>
          <p:nvPr/>
        </p:nvSpPr>
        <p:spPr>
          <a:xfrm>
            <a:off x="4489062" y="6868571"/>
            <a:ext cx="98742" cy="63182"/>
          </a:xfrm>
          <a:custGeom>
            <a:avLst/>
            <a:gdLst/>
            <a:ahLst/>
            <a:cxnLst/>
            <a:rect l="l" t="t" r="r" b="b"/>
            <a:pathLst>
              <a:path w="98742" h="63182">
                <a:moveTo>
                  <a:pt x="0" y="63182"/>
                </a:moveTo>
                <a:lnTo>
                  <a:pt x="987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4" name="object 3424"/>
          <p:cNvSpPr/>
          <p:nvPr/>
        </p:nvSpPr>
        <p:spPr>
          <a:xfrm>
            <a:off x="4479856" y="6906691"/>
            <a:ext cx="88620" cy="56692"/>
          </a:xfrm>
          <a:custGeom>
            <a:avLst/>
            <a:gdLst/>
            <a:ahLst/>
            <a:cxnLst/>
            <a:rect l="l" t="t" r="r" b="b"/>
            <a:pathLst>
              <a:path w="88620" h="56692">
                <a:moveTo>
                  <a:pt x="0" y="56692"/>
                </a:moveTo>
                <a:lnTo>
                  <a:pt x="886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5" name="object 3425"/>
          <p:cNvSpPr/>
          <p:nvPr/>
        </p:nvSpPr>
        <p:spPr>
          <a:xfrm>
            <a:off x="4479856" y="6906691"/>
            <a:ext cx="88620" cy="56692"/>
          </a:xfrm>
          <a:custGeom>
            <a:avLst/>
            <a:gdLst/>
            <a:ahLst/>
            <a:cxnLst/>
            <a:rect l="l" t="t" r="r" b="b"/>
            <a:pathLst>
              <a:path w="88620" h="56692">
                <a:moveTo>
                  <a:pt x="0" y="56692"/>
                </a:moveTo>
                <a:lnTo>
                  <a:pt x="88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6" name="object 3426"/>
          <p:cNvSpPr/>
          <p:nvPr/>
        </p:nvSpPr>
        <p:spPr>
          <a:xfrm>
            <a:off x="4491822" y="6907698"/>
            <a:ext cx="133350" cy="85267"/>
          </a:xfrm>
          <a:custGeom>
            <a:avLst/>
            <a:gdLst/>
            <a:ahLst/>
            <a:cxnLst/>
            <a:rect l="l" t="t" r="r" b="b"/>
            <a:pathLst>
              <a:path w="133350" h="85267">
                <a:moveTo>
                  <a:pt x="0" y="85267"/>
                </a:moveTo>
                <a:lnTo>
                  <a:pt x="1333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7" name="object 3427"/>
          <p:cNvSpPr/>
          <p:nvPr/>
        </p:nvSpPr>
        <p:spPr>
          <a:xfrm>
            <a:off x="4491822" y="6907698"/>
            <a:ext cx="133350" cy="85267"/>
          </a:xfrm>
          <a:custGeom>
            <a:avLst/>
            <a:gdLst/>
            <a:ahLst/>
            <a:cxnLst/>
            <a:rect l="l" t="t" r="r" b="b"/>
            <a:pathLst>
              <a:path w="133350" h="85267">
                <a:moveTo>
                  <a:pt x="0" y="85267"/>
                </a:moveTo>
                <a:lnTo>
                  <a:pt x="1333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8" name="object 3428"/>
          <p:cNvSpPr/>
          <p:nvPr/>
        </p:nvSpPr>
        <p:spPr>
          <a:xfrm>
            <a:off x="4504502" y="6828745"/>
            <a:ext cx="334060" cy="278870"/>
          </a:xfrm>
          <a:custGeom>
            <a:avLst/>
            <a:gdLst/>
            <a:ahLst/>
            <a:cxnLst/>
            <a:rect l="l" t="t" r="r" b="b"/>
            <a:pathLst>
              <a:path w="334060" h="278870">
                <a:moveTo>
                  <a:pt x="334060" y="94259"/>
                </a:moveTo>
                <a:lnTo>
                  <a:pt x="301954" y="0"/>
                </a:lnTo>
                <a:lnTo>
                  <a:pt x="31521" y="172834"/>
                </a:lnTo>
                <a:lnTo>
                  <a:pt x="23623" y="182654"/>
                </a:lnTo>
                <a:lnTo>
                  <a:pt x="16535" y="192938"/>
                </a:lnTo>
                <a:lnTo>
                  <a:pt x="9273" y="205651"/>
                </a:lnTo>
                <a:lnTo>
                  <a:pt x="8833" y="206698"/>
                </a:lnTo>
                <a:lnTo>
                  <a:pt x="157863" y="206698"/>
                </a:lnTo>
                <a:lnTo>
                  <a:pt x="334060" y="94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9" name="object 3429"/>
          <p:cNvSpPr/>
          <p:nvPr/>
        </p:nvSpPr>
        <p:spPr>
          <a:xfrm>
            <a:off x="4504502" y="6828745"/>
            <a:ext cx="334060" cy="278870"/>
          </a:xfrm>
          <a:custGeom>
            <a:avLst/>
            <a:gdLst/>
            <a:ahLst/>
            <a:cxnLst/>
            <a:rect l="l" t="t" r="r" b="b"/>
            <a:pathLst>
              <a:path w="334060" h="278870">
                <a:moveTo>
                  <a:pt x="334060" y="94259"/>
                </a:moveTo>
                <a:lnTo>
                  <a:pt x="301954" y="0"/>
                </a:lnTo>
                <a:lnTo>
                  <a:pt x="31521" y="172834"/>
                </a:lnTo>
                <a:lnTo>
                  <a:pt x="23623" y="182654"/>
                </a:lnTo>
                <a:lnTo>
                  <a:pt x="16535" y="192938"/>
                </a:lnTo>
                <a:lnTo>
                  <a:pt x="9273" y="205651"/>
                </a:lnTo>
                <a:lnTo>
                  <a:pt x="8833" y="206698"/>
                </a:lnTo>
              </a:path>
              <a:path w="334060" h="278870">
                <a:moveTo>
                  <a:pt x="157863" y="206698"/>
                </a:moveTo>
                <a:lnTo>
                  <a:pt x="334060" y="942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0" name="object 3430"/>
          <p:cNvSpPr/>
          <p:nvPr/>
        </p:nvSpPr>
        <p:spPr>
          <a:xfrm>
            <a:off x="4513981" y="6969255"/>
            <a:ext cx="101561" cy="64884"/>
          </a:xfrm>
          <a:custGeom>
            <a:avLst/>
            <a:gdLst/>
            <a:ahLst/>
            <a:cxnLst/>
            <a:rect l="l" t="t" r="r" b="b"/>
            <a:pathLst>
              <a:path w="101561" h="64884">
                <a:moveTo>
                  <a:pt x="0" y="64884"/>
                </a:moveTo>
                <a:lnTo>
                  <a:pt x="1015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1" name="object 3431"/>
          <p:cNvSpPr/>
          <p:nvPr/>
        </p:nvSpPr>
        <p:spPr>
          <a:xfrm>
            <a:off x="4513981" y="6969255"/>
            <a:ext cx="101561" cy="64884"/>
          </a:xfrm>
          <a:custGeom>
            <a:avLst/>
            <a:gdLst/>
            <a:ahLst/>
            <a:cxnLst/>
            <a:rect l="l" t="t" r="r" b="b"/>
            <a:pathLst>
              <a:path w="101561" h="64884">
                <a:moveTo>
                  <a:pt x="0" y="64884"/>
                </a:moveTo>
                <a:lnTo>
                  <a:pt x="1015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2" name="object 3432"/>
          <p:cNvSpPr/>
          <p:nvPr/>
        </p:nvSpPr>
        <p:spPr>
          <a:xfrm>
            <a:off x="4504353" y="7007800"/>
            <a:ext cx="91135" cy="58216"/>
          </a:xfrm>
          <a:custGeom>
            <a:avLst/>
            <a:gdLst/>
            <a:ahLst/>
            <a:cxnLst/>
            <a:rect l="l" t="t" r="r" b="b"/>
            <a:pathLst>
              <a:path w="91135" h="58216">
                <a:moveTo>
                  <a:pt x="91135" y="0"/>
                </a:moveTo>
                <a:lnTo>
                  <a:pt x="47859" y="27644"/>
                </a:lnTo>
                <a:lnTo>
                  <a:pt x="47860" y="2764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3" name="object 3433"/>
          <p:cNvSpPr/>
          <p:nvPr/>
        </p:nvSpPr>
        <p:spPr>
          <a:xfrm>
            <a:off x="4504353" y="7007800"/>
            <a:ext cx="91135" cy="58216"/>
          </a:xfrm>
          <a:custGeom>
            <a:avLst/>
            <a:gdLst/>
            <a:ahLst/>
            <a:cxnLst/>
            <a:rect l="l" t="t" r="r" b="b"/>
            <a:pathLst>
              <a:path w="91135" h="58216">
                <a:moveTo>
                  <a:pt x="91135" y="0"/>
                </a:moveTo>
                <a:lnTo>
                  <a:pt x="47859" y="27644"/>
                </a:lnTo>
              </a:path>
              <a:path w="91135" h="58216">
                <a:moveTo>
                  <a:pt x="47860" y="27644"/>
                </a:moveTo>
                <a:lnTo>
                  <a:pt x="911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4" name="object 3434"/>
          <p:cNvSpPr/>
          <p:nvPr/>
        </p:nvSpPr>
        <p:spPr>
          <a:xfrm>
            <a:off x="4516445" y="7008007"/>
            <a:ext cx="137096" cy="87515"/>
          </a:xfrm>
          <a:custGeom>
            <a:avLst/>
            <a:gdLst/>
            <a:ahLst/>
            <a:cxnLst/>
            <a:rect l="l" t="t" r="r" b="b"/>
            <a:pathLst>
              <a:path w="137096" h="87515">
                <a:moveTo>
                  <a:pt x="137096" y="0"/>
                </a:moveTo>
                <a:lnTo>
                  <a:pt x="94113" y="27438"/>
                </a:lnTo>
                <a:lnTo>
                  <a:pt x="94113" y="2743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5" name="object 3435"/>
          <p:cNvSpPr/>
          <p:nvPr/>
        </p:nvSpPr>
        <p:spPr>
          <a:xfrm>
            <a:off x="4516445" y="7008007"/>
            <a:ext cx="137096" cy="87515"/>
          </a:xfrm>
          <a:custGeom>
            <a:avLst/>
            <a:gdLst/>
            <a:ahLst/>
            <a:cxnLst/>
            <a:rect l="l" t="t" r="r" b="b"/>
            <a:pathLst>
              <a:path w="137096" h="87515">
                <a:moveTo>
                  <a:pt x="137096" y="0"/>
                </a:moveTo>
                <a:lnTo>
                  <a:pt x="94113" y="27438"/>
                </a:lnTo>
              </a:path>
              <a:path w="137096" h="87515">
                <a:moveTo>
                  <a:pt x="94113" y="27438"/>
                </a:moveTo>
                <a:lnTo>
                  <a:pt x="1370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6" name="object 3436"/>
          <p:cNvSpPr/>
          <p:nvPr/>
        </p:nvSpPr>
        <p:spPr>
          <a:xfrm>
            <a:off x="4529000" y="6926146"/>
            <a:ext cx="342737" cy="283896"/>
          </a:xfrm>
          <a:custGeom>
            <a:avLst/>
            <a:gdLst/>
            <a:ahLst/>
            <a:cxnLst/>
            <a:rect l="l" t="t" r="r" b="b"/>
            <a:pathLst>
              <a:path w="342737" h="283896">
                <a:moveTo>
                  <a:pt x="342737" y="94246"/>
                </a:moveTo>
                <a:lnTo>
                  <a:pt x="310631" y="0"/>
                </a:lnTo>
                <a:lnTo>
                  <a:pt x="139357" y="109297"/>
                </a:lnTo>
                <a:lnTo>
                  <a:pt x="319117" y="109297"/>
                </a:lnTo>
                <a:lnTo>
                  <a:pt x="342737" y="942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7" name="object 3437"/>
          <p:cNvSpPr/>
          <p:nvPr/>
        </p:nvSpPr>
        <p:spPr>
          <a:xfrm>
            <a:off x="4529000" y="6926146"/>
            <a:ext cx="342737" cy="283896"/>
          </a:xfrm>
          <a:custGeom>
            <a:avLst/>
            <a:gdLst/>
            <a:ahLst/>
            <a:cxnLst/>
            <a:rect l="l" t="t" r="r" b="b"/>
            <a:pathLst>
              <a:path w="342737" h="283896">
                <a:moveTo>
                  <a:pt x="342737" y="94246"/>
                </a:moveTo>
                <a:lnTo>
                  <a:pt x="310631" y="0"/>
                </a:lnTo>
                <a:lnTo>
                  <a:pt x="139357" y="109297"/>
                </a:lnTo>
              </a:path>
              <a:path w="342737" h="283896">
                <a:moveTo>
                  <a:pt x="319117" y="109297"/>
                </a:moveTo>
                <a:lnTo>
                  <a:pt x="342737" y="942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8" name="object 3438"/>
          <p:cNvSpPr/>
          <p:nvPr/>
        </p:nvSpPr>
        <p:spPr>
          <a:xfrm>
            <a:off x="4553496" y="7023555"/>
            <a:ext cx="351403" cy="288914"/>
          </a:xfrm>
          <a:custGeom>
            <a:avLst/>
            <a:gdLst/>
            <a:ahLst/>
            <a:cxnLst/>
            <a:rect l="l" t="t" r="r" b="b"/>
            <a:pathLst>
              <a:path w="351403" h="288914">
                <a:moveTo>
                  <a:pt x="319311" y="0"/>
                </a:moveTo>
                <a:lnTo>
                  <a:pt x="300653" y="11888"/>
                </a:lnTo>
                <a:lnTo>
                  <a:pt x="323359" y="11888"/>
                </a:lnTo>
                <a:lnTo>
                  <a:pt x="319311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9" name="object 3439"/>
          <p:cNvSpPr/>
          <p:nvPr/>
        </p:nvSpPr>
        <p:spPr>
          <a:xfrm>
            <a:off x="4553496" y="7023555"/>
            <a:ext cx="351403" cy="288914"/>
          </a:xfrm>
          <a:custGeom>
            <a:avLst/>
            <a:gdLst/>
            <a:ahLst/>
            <a:cxnLst/>
            <a:rect l="l" t="t" r="r" b="b"/>
            <a:pathLst>
              <a:path w="351403" h="288914">
                <a:moveTo>
                  <a:pt x="319311" y="0"/>
                </a:moveTo>
                <a:lnTo>
                  <a:pt x="300653" y="11888"/>
                </a:lnTo>
              </a:path>
              <a:path w="351403" h="288914">
                <a:moveTo>
                  <a:pt x="323359" y="11888"/>
                </a:moveTo>
                <a:lnTo>
                  <a:pt x="3193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0" name="object 3440"/>
          <p:cNvSpPr/>
          <p:nvPr/>
        </p:nvSpPr>
        <p:spPr>
          <a:xfrm>
            <a:off x="4032458" y="4582637"/>
            <a:ext cx="143772" cy="165862"/>
          </a:xfrm>
          <a:custGeom>
            <a:avLst/>
            <a:gdLst/>
            <a:ahLst/>
            <a:cxnLst/>
            <a:rect l="l" t="t" r="r" b="b"/>
            <a:pathLst>
              <a:path w="143772" h="165862">
                <a:moveTo>
                  <a:pt x="35555" y="165862"/>
                </a:moveTo>
                <a:lnTo>
                  <a:pt x="143772" y="90843"/>
                </a:lnTo>
                <a:lnTo>
                  <a:pt x="106002" y="0"/>
                </a:lnTo>
                <a:lnTo>
                  <a:pt x="5088" y="70637"/>
                </a:lnTo>
                <a:lnTo>
                  <a:pt x="4086" y="73368"/>
                </a:lnTo>
                <a:lnTo>
                  <a:pt x="1852" y="81607"/>
                </a:lnTo>
                <a:lnTo>
                  <a:pt x="0" y="94393"/>
                </a:lnTo>
                <a:lnTo>
                  <a:pt x="142" y="110750"/>
                </a:lnTo>
                <a:lnTo>
                  <a:pt x="3894" y="129705"/>
                </a:lnTo>
                <a:lnTo>
                  <a:pt x="9121" y="146207"/>
                </a:lnTo>
                <a:lnTo>
                  <a:pt x="14713" y="158036"/>
                </a:lnTo>
                <a:lnTo>
                  <a:pt x="22356" y="163254"/>
                </a:lnTo>
                <a:lnTo>
                  <a:pt x="35555" y="1658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1" name="object 3441"/>
          <p:cNvSpPr/>
          <p:nvPr/>
        </p:nvSpPr>
        <p:spPr>
          <a:xfrm>
            <a:off x="4032458" y="4582637"/>
            <a:ext cx="143772" cy="165862"/>
          </a:xfrm>
          <a:custGeom>
            <a:avLst/>
            <a:gdLst/>
            <a:ahLst/>
            <a:cxnLst/>
            <a:rect l="l" t="t" r="r" b="b"/>
            <a:pathLst>
              <a:path w="143772" h="165862">
                <a:moveTo>
                  <a:pt x="35555" y="165862"/>
                </a:moveTo>
                <a:lnTo>
                  <a:pt x="22356" y="163254"/>
                </a:lnTo>
                <a:lnTo>
                  <a:pt x="14713" y="158036"/>
                </a:lnTo>
                <a:lnTo>
                  <a:pt x="9121" y="146207"/>
                </a:lnTo>
                <a:lnTo>
                  <a:pt x="3894" y="129705"/>
                </a:lnTo>
                <a:lnTo>
                  <a:pt x="142" y="110750"/>
                </a:lnTo>
                <a:lnTo>
                  <a:pt x="0" y="94393"/>
                </a:lnTo>
                <a:lnTo>
                  <a:pt x="1852" y="81607"/>
                </a:lnTo>
                <a:lnTo>
                  <a:pt x="4086" y="73368"/>
                </a:lnTo>
                <a:lnTo>
                  <a:pt x="5088" y="70637"/>
                </a:lnTo>
                <a:lnTo>
                  <a:pt x="106002" y="0"/>
                </a:lnTo>
                <a:lnTo>
                  <a:pt x="143772" y="90843"/>
                </a:lnTo>
                <a:lnTo>
                  <a:pt x="35555" y="1658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2" name="object 3442"/>
          <p:cNvSpPr/>
          <p:nvPr/>
        </p:nvSpPr>
        <p:spPr>
          <a:xfrm>
            <a:off x="4032657" y="4648794"/>
            <a:ext cx="38188" cy="26682"/>
          </a:xfrm>
          <a:custGeom>
            <a:avLst/>
            <a:gdLst/>
            <a:ahLst/>
            <a:cxnLst/>
            <a:rect l="l" t="t" r="r" b="b"/>
            <a:pathLst>
              <a:path w="38188" h="26682">
                <a:moveTo>
                  <a:pt x="0" y="26682"/>
                </a:moveTo>
                <a:lnTo>
                  <a:pt x="381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3" name="object 3443"/>
          <p:cNvSpPr/>
          <p:nvPr/>
        </p:nvSpPr>
        <p:spPr>
          <a:xfrm>
            <a:off x="4032657" y="4648794"/>
            <a:ext cx="38188" cy="26682"/>
          </a:xfrm>
          <a:custGeom>
            <a:avLst/>
            <a:gdLst/>
            <a:ahLst/>
            <a:cxnLst/>
            <a:rect l="l" t="t" r="r" b="b"/>
            <a:pathLst>
              <a:path w="38188" h="26682">
                <a:moveTo>
                  <a:pt x="0" y="26682"/>
                </a:moveTo>
                <a:lnTo>
                  <a:pt x="381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4" name="object 3444"/>
          <p:cNvSpPr/>
          <p:nvPr/>
        </p:nvSpPr>
        <p:spPr>
          <a:xfrm>
            <a:off x="4033645" y="4676842"/>
            <a:ext cx="34607" cy="24117"/>
          </a:xfrm>
          <a:custGeom>
            <a:avLst/>
            <a:gdLst/>
            <a:ahLst/>
            <a:cxnLst/>
            <a:rect l="l" t="t" r="r" b="b"/>
            <a:pathLst>
              <a:path w="34607" h="24117">
                <a:moveTo>
                  <a:pt x="0" y="24117"/>
                </a:moveTo>
                <a:lnTo>
                  <a:pt x="3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5" name="object 3445"/>
          <p:cNvSpPr/>
          <p:nvPr/>
        </p:nvSpPr>
        <p:spPr>
          <a:xfrm>
            <a:off x="4033645" y="4676842"/>
            <a:ext cx="34607" cy="24117"/>
          </a:xfrm>
          <a:custGeom>
            <a:avLst/>
            <a:gdLst/>
            <a:ahLst/>
            <a:cxnLst/>
            <a:rect l="l" t="t" r="r" b="b"/>
            <a:pathLst>
              <a:path w="34607" h="24117">
                <a:moveTo>
                  <a:pt x="0" y="24117"/>
                </a:moveTo>
                <a:lnTo>
                  <a:pt x="34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6" name="object 3446"/>
          <p:cNvSpPr/>
          <p:nvPr/>
        </p:nvSpPr>
        <p:spPr>
          <a:xfrm>
            <a:off x="4044886" y="4694293"/>
            <a:ext cx="52793" cy="36690"/>
          </a:xfrm>
          <a:custGeom>
            <a:avLst/>
            <a:gdLst/>
            <a:ahLst/>
            <a:cxnLst/>
            <a:rect l="l" t="t" r="r" b="b"/>
            <a:pathLst>
              <a:path w="52793" h="36690">
                <a:moveTo>
                  <a:pt x="0" y="36690"/>
                </a:moveTo>
                <a:lnTo>
                  <a:pt x="527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7" name="object 3447"/>
          <p:cNvSpPr/>
          <p:nvPr/>
        </p:nvSpPr>
        <p:spPr>
          <a:xfrm>
            <a:off x="4044886" y="4694293"/>
            <a:ext cx="52793" cy="36690"/>
          </a:xfrm>
          <a:custGeom>
            <a:avLst/>
            <a:gdLst/>
            <a:ahLst/>
            <a:cxnLst/>
            <a:rect l="l" t="t" r="r" b="b"/>
            <a:pathLst>
              <a:path w="52793" h="36690">
                <a:moveTo>
                  <a:pt x="0" y="36690"/>
                </a:moveTo>
                <a:lnTo>
                  <a:pt x="527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8" name="object 3448"/>
          <p:cNvSpPr/>
          <p:nvPr/>
        </p:nvSpPr>
        <p:spPr>
          <a:xfrm>
            <a:off x="4063056" y="4676508"/>
            <a:ext cx="152191" cy="170421"/>
          </a:xfrm>
          <a:custGeom>
            <a:avLst/>
            <a:gdLst/>
            <a:ahLst/>
            <a:cxnLst/>
            <a:rect l="l" t="t" r="r" b="b"/>
            <a:pathLst>
              <a:path w="152191" h="170421">
                <a:moveTo>
                  <a:pt x="36456" y="170421"/>
                </a:moveTo>
                <a:lnTo>
                  <a:pt x="152191" y="90843"/>
                </a:lnTo>
                <a:lnTo>
                  <a:pt x="114434" y="0"/>
                </a:lnTo>
                <a:lnTo>
                  <a:pt x="5976" y="75171"/>
                </a:lnTo>
                <a:lnTo>
                  <a:pt x="2201" y="86951"/>
                </a:lnTo>
                <a:lnTo>
                  <a:pt x="81" y="99902"/>
                </a:lnTo>
                <a:lnTo>
                  <a:pt x="0" y="116237"/>
                </a:lnTo>
                <a:lnTo>
                  <a:pt x="3601" y="134962"/>
                </a:lnTo>
                <a:lnTo>
                  <a:pt x="8939" y="151743"/>
                </a:lnTo>
                <a:lnTo>
                  <a:pt x="14618" y="163310"/>
                </a:lnTo>
                <a:lnTo>
                  <a:pt x="22599" y="168250"/>
                </a:lnTo>
                <a:lnTo>
                  <a:pt x="36456" y="1704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9" name="object 3449"/>
          <p:cNvSpPr/>
          <p:nvPr/>
        </p:nvSpPr>
        <p:spPr>
          <a:xfrm>
            <a:off x="4063056" y="4676508"/>
            <a:ext cx="152191" cy="170421"/>
          </a:xfrm>
          <a:custGeom>
            <a:avLst/>
            <a:gdLst/>
            <a:ahLst/>
            <a:cxnLst/>
            <a:rect l="l" t="t" r="r" b="b"/>
            <a:pathLst>
              <a:path w="152191" h="170421">
                <a:moveTo>
                  <a:pt x="36456" y="170421"/>
                </a:moveTo>
                <a:lnTo>
                  <a:pt x="22599" y="168250"/>
                </a:lnTo>
                <a:lnTo>
                  <a:pt x="14618" y="163310"/>
                </a:lnTo>
                <a:lnTo>
                  <a:pt x="8939" y="151743"/>
                </a:lnTo>
                <a:lnTo>
                  <a:pt x="3601" y="134962"/>
                </a:lnTo>
                <a:lnTo>
                  <a:pt x="0" y="116237"/>
                </a:lnTo>
                <a:lnTo>
                  <a:pt x="81" y="99902"/>
                </a:lnTo>
                <a:lnTo>
                  <a:pt x="2201" y="86951"/>
                </a:lnTo>
                <a:lnTo>
                  <a:pt x="4714" y="78377"/>
                </a:lnTo>
                <a:lnTo>
                  <a:pt x="5976" y="75171"/>
                </a:lnTo>
                <a:lnTo>
                  <a:pt x="114434" y="0"/>
                </a:lnTo>
                <a:lnTo>
                  <a:pt x="152191" y="90843"/>
                </a:lnTo>
                <a:lnTo>
                  <a:pt x="36456" y="1704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0" name="object 3450"/>
          <p:cNvSpPr/>
          <p:nvPr/>
        </p:nvSpPr>
        <p:spPr>
          <a:xfrm>
            <a:off x="4063430" y="4745956"/>
            <a:ext cx="41008" cy="28371"/>
          </a:xfrm>
          <a:custGeom>
            <a:avLst/>
            <a:gdLst/>
            <a:ahLst/>
            <a:cxnLst/>
            <a:rect l="l" t="t" r="r" b="b"/>
            <a:pathLst>
              <a:path w="41008" h="28371">
                <a:moveTo>
                  <a:pt x="0" y="28371"/>
                </a:moveTo>
                <a:lnTo>
                  <a:pt x="4100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1" name="object 3451"/>
          <p:cNvSpPr/>
          <p:nvPr/>
        </p:nvSpPr>
        <p:spPr>
          <a:xfrm>
            <a:off x="4063430" y="4745956"/>
            <a:ext cx="41008" cy="28371"/>
          </a:xfrm>
          <a:custGeom>
            <a:avLst/>
            <a:gdLst/>
            <a:ahLst/>
            <a:cxnLst/>
            <a:rect l="l" t="t" r="r" b="b"/>
            <a:pathLst>
              <a:path w="41008" h="28371">
                <a:moveTo>
                  <a:pt x="0" y="28371"/>
                </a:moveTo>
                <a:lnTo>
                  <a:pt x="410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2" name="object 3452"/>
          <p:cNvSpPr/>
          <p:nvPr/>
        </p:nvSpPr>
        <p:spPr>
          <a:xfrm>
            <a:off x="4063993" y="4774422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3" name="object 3453"/>
          <p:cNvSpPr/>
          <p:nvPr/>
        </p:nvSpPr>
        <p:spPr>
          <a:xfrm>
            <a:off x="4063993" y="4774422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4" name="object 3454"/>
          <p:cNvSpPr/>
          <p:nvPr/>
        </p:nvSpPr>
        <p:spPr>
          <a:xfrm>
            <a:off x="4075354" y="4791059"/>
            <a:ext cx="56540" cy="38950"/>
          </a:xfrm>
          <a:custGeom>
            <a:avLst/>
            <a:gdLst/>
            <a:ahLst/>
            <a:cxnLst/>
            <a:rect l="l" t="t" r="r" b="b"/>
            <a:pathLst>
              <a:path w="56540" h="38950">
                <a:moveTo>
                  <a:pt x="0" y="38950"/>
                </a:moveTo>
                <a:lnTo>
                  <a:pt x="565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5" name="object 3455"/>
          <p:cNvSpPr/>
          <p:nvPr/>
        </p:nvSpPr>
        <p:spPr>
          <a:xfrm>
            <a:off x="4075354" y="4791059"/>
            <a:ext cx="56540" cy="38950"/>
          </a:xfrm>
          <a:custGeom>
            <a:avLst/>
            <a:gdLst/>
            <a:ahLst/>
            <a:cxnLst/>
            <a:rect l="l" t="t" r="r" b="b"/>
            <a:pathLst>
              <a:path w="56540" h="38950">
                <a:moveTo>
                  <a:pt x="0" y="38950"/>
                </a:moveTo>
                <a:lnTo>
                  <a:pt x="565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6" name="object 3456"/>
          <p:cNvSpPr/>
          <p:nvPr/>
        </p:nvSpPr>
        <p:spPr>
          <a:xfrm>
            <a:off x="4093501" y="4770381"/>
            <a:ext cx="160772" cy="174955"/>
          </a:xfrm>
          <a:custGeom>
            <a:avLst/>
            <a:gdLst/>
            <a:ahLst/>
            <a:cxnLst/>
            <a:rect l="l" t="t" r="r" b="b"/>
            <a:pathLst>
              <a:path w="160772" h="174955">
                <a:moveTo>
                  <a:pt x="37493" y="174955"/>
                </a:moveTo>
                <a:lnTo>
                  <a:pt x="160772" y="90843"/>
                </a:lnTo>
                <a:lnTo>
                  <a:pt x="123015" y="0"/>
                </a:lnTo>
                <a:lnTo>
                  <a:pt x="7026" y="79730"/>
                </a:lnTo>
                <a:lnTo>
                  <a:pt x="2679" y="92320"/>
                </a:lnTo>
                <a:lnTo>
                  <a:pt x="297" y="105417"/>
                </a:lnTo>
                <a:lnTo>
                  <a:pt x="0" y="121719"/>
                </a:lnTo>
                <a:lnTo>
                  <a:pt x="3457" y="140220"/>
                </a:lnTo>
                <a:lnTo>
                  <a:pt x="8909" y="157282"/>
                </a:lnTo>
                <a:lnTo>
                  <a:pt x="14677" y="168580"/>
                </a:lnTo>
                <a:lnTo>
                  <a:pt x="22993" y="173233"/>
                </a:lnTo>
                <a:lnTo>
                  <a:pt x="37493" y="1749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7" name="object 3457"/>
          <p:cNvSpPr/>
          <p:nvPr/>
        </p:nvSpPr>
        <p:spPr>
          <a:xfrm>
            <a:off x="4093501" y="4770381"/>
            <a:ext cx="160772" cy="174955"/>
          </a:xfrm>
          <a:custGeom>
            <a:avLst/>
            <a:gdLst/>
            <a:ahLst/>
            <a:cxnLst/>
            <a:rect l="l" t="t" r="r" b="b"/>
            <a:pathLst>
              <a:path w="160772" h="174955">
                <a:moveTo>
                  <a:pt x="37493" y="174955"/>
                </a:moveTo>
                <a:lnTo>
                  <a:pt x="22993" y="173233"/>
                </a:lnTo>
                <a:lnTo>
                  <a:pt x="14677" y="168580"/>
                </a:lnTo>
                <a:lnTo>
                  <a:pt x="8909" y="157282"/>
                </a:lnTo>
                <a:lnTo>
                  <a:pt x="3457" y="140220"/>
                </a:lnTo>
                <a:lnTo>
                  <a:pt x="0" y="121719"/>
                </a:lnTo>
                <a:lnTo>
                  <a:pt x="297" y="105417"/>
                </a:lnTo>
                <a:lnTo>
                  <a:pt x="2679" y="92320"/>
                </a:lnTo>
                <a:lnTo>
                  <a:pt x="5472" y="83436"/>
                </a:lnTo>
                <a:lnTo>
                  <a:pt x="7026" y="79730"/>
                </a:lnTo>
                <a:lnTo>
                  <a:pt x="123015" y="0"/>
                </a:lnTo>
                <a:lnTo>
                  <a:pt x="160772" y="90843"/>
                </a:lnTo>
                <a:lnTo>
                  <a:pt x="37493" y="1749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8" name="object 3458"/>
          <p:cNvSpPr/>
          <p:nvPr/>
        </p:nvSpPr>
        <p:spPr>
          <a:xfrm>
            <a:off x="4094195" y="4843091"/>
            <a:ext cx="43815" cy="30086"/>
          </a:xfrm>
          <a:custGeom>
            <a:avLst/>
            <a:gdLst/>
            <a:ahLst/>
            <a:cxnLst/>
            <a:rect l="l" t="t" r="r" b="b"/>
            <a:pathLst>
              <a:path w="43814" h="30086">
                <a:moveTo>
                  <a:pt x="0" y="30086"/>
                </a:moveTo>
                <a:lnTo>
                  <a:pt x="43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9" name="object 3459"/>
          <p:cNvSpPr/>
          <p:nvPr/>
        </p:nvSpPr>
        <p:spPr>
          <a:xfrm>
            <a:off x="4094195" y="4843091"/>
            <a:ext cx="43815" cy="30086"/>
          </a:xfrm>
          <a:custGeom>
            <a:avLst/>
            <a:gdLst/>
            <a:ahLst/>
            <a:cxnLst/>
            <a:rect l="l" t="t" r="r" b="b"/>
            <a:pathLst>
              <a:path w="43814" h="30086">
                <a:moveTo>
                  <a:pt x="0" y="30086"/>
                </a:moveTo>
                <a:lnTo>
                  <a:pt x="43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0" name="object 3460"/>
          <p:cNvSpPr/>
          <p:nvPr/>
        </p:nvSpPr>
        <p:spPr>
          <a:xfrm>
            <a:off x="4094341" y="4872014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0" y="27152"/>
                </a:moveTo>
                <a:lnTo>
                  <a:pt x="3963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1" name="object 3461"/>
          <p:cNvSpPr/>
          <p:nvPr/>
        </p:nvSpPr>
        <p:spPr>
          <a:xfrm>
            <a:off x="4094341" y="4872014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0" y="27152"/>
                </a:moveTo>
                <a:lnTo>
                  <a:pt x="3963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2" name="object 3462"/>
          <p:cNvSpPr/>
          <p:nvPr/>
        </p:nvSpPr>
        <p:spPr>
          <a:xfrm>
            <a:off x="4105822" y="4887833"/>
            <a:ext cx="60286" cy="41211"/>
          </a:xfrm>
          <a:custGeom>
            <a:avLst/>
            <a:gdLst/>
            <a:ahLst/>
            <a:cxnLst/>
            <a:rect l="l" t="t" r="r" b="b"/>
            <a:pathLst>
              <a:path w="60286" h="41211">
                <a:moveTo>
                  <a:pt x="0" y="41211"/>
                </a:moveTo>
                <a:lnTo>
                  <a:pt x="602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3" name="object 3463"/>
          <p:cNvSpPr/>
          <p:nvPr/>
        </p:nvSpPr>
        <p:spPr>
          <a:xfrm>
            <a:off x="4105822" y="4887833"/>
            <a:ext cx="60286" cy="41211"/>
          </a:xfrm>
          <a:custGeom>
            <a:avLst/>
            <a:gdLst/>
            <a:ahLst/>
            <a:cxnLst/>
            <a:rect l="l" t="t" r="r" b="b"/>
            <a:pathLst>
              <a:path w="60286" h="41211">
                <a:moveTo>
                  <a:pt x="0" y="41211"/>
                </a:moveTo>
                <a:lnTo>
                  <a:pt x="602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4" name="object 3464"/>
          <p:cNvSpPr/>
          <p:nvPr/>
        </p:nvSpPr>
        <p:spPr>
          <a:xfrm>
            <a:off x="4123947" y="4864261"/>
            <a:ext cx="169361" cy="179489"/>
          </a:xfrm>
          <a:custGeom>
            <a:avLst/>
            <a:gdLst/>
            <a:ahLst/>
            <a:cxnLst/>
            <a:rect l="l" t="t" r="r" b="b"/>
            <a:pathLst>
              <a:path w="169361" h="179489">
                <a:moveTo>
                  <a:pt x="38538" y="179489"/>
                </a:moveTo>
                <a:lnTo>
                  <a:pt x="169361" y="90843"/>
                </a:lnTo>
                <a:lnTo>
                  <a:pt x="131603" y="0"/>
                </a:lnTo>
                <a:lnTo>
                  <a:pt x="8071" y="84264"/>
                </a:lnTo>
                <a:lnTo>
                  <a:pt x="3126" y="97694"/>
                </a:lnTo>
                <a:lnTo>
                  <a:pt x="498" y="110929"/>
                </a:lnTo>
                <a:lnTo>
                  <a:pt x="0" y="127193"/>
                </a:lnTo>
                <a:lnTo>
                  <a:pt x="3321" y="145465"/>
                </a:lnTo>
                <a:lnTo>
                  <a:pt x="8903" y="162851"/>
                </a:lnTo>
                <a:lnTo>
                  <a:pt x="14761" y="173856"/>
                </a:lnTo>
                <a:lnTo>
                  <a:pt x="23411" y="178214"/>
                </a:lnTo>
                <a:lnTo>
                  <a:pt x="38538" y="1794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5" name="object 3465"/>
          <p:cNvSpPr/>
          <p:nvPr/>
        </p:nvSpPr>
        <p:spPr>
          <a:xfrm>
            <a:off x="4123947" y="4864261"/>
            <a:ext cx="169361" cy="179489"/>
          </a:xfrm>
          <a:custGeom>
            <a:avLst/>
            <a:gdLst/>
            <a:ahLst/>
            <a:cxnLst/>
            <a:rect l="l" t="t" r="r" b="b"/>
            <a:pathLst>
              <a:path w="169361" h="179489">
                <a:moveTo>
                  <a:pt x="38538" y="179489"/>
                </a:moveTo>
                <a:lnTo>
                  <a:pt x="23411" y="178214"/>
                </a:lnTo>
                <a:lnTo>
                  <a:pt x="14761" y="173856"/>
                </a:lnTo>
                <a:lnTo>
                  <a:pt x="8903" y="162851"/>
                </a:lnTo>
                <a:lnTo>
                  <a:pt x="3321" y="145465"/>
                </a:lnTo>
                <a:lnTo>
                  <a:pt x="0" y="127193"/>
                </a:lnTo>
                <a:lnTo>
                  <a:pt x="498" y="110929"/>
                </a:lnTo>
                <a:lnTo>
                  <a:pt x="3126" y="97694"/>
                </a:lnTo>
                <a:lnTo>
                  <a:pt x="6192" y="88507"/>
                </a:lnTo>
                <a:lnTo>
                  <a:pt x="8071" y="84264"/>
                </a:lnTo>
                <a:lnTo>
                  <a:pt x="131603" y="0"/>
                </a:lnTo>
                <a:lnTo>
                  <a:pt x="169361" y="90843"/>
                </a:lnTo>
                <a:lnTo>
                  <a:pt x="38538" y="1794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6" name="object 3466"/>
          <p:cNvSpPr/>
          <p:nvPr/>
        </p:nvSpPr>
        <p:spPr>
          <a:xfrm>
            <a:off x="4124958" y="4940247"/>
            <a:ext cx="46634" cy="31788"/>
          </a:xfrm>
          <a:custGeom>
            <a:avLst/>
            <a:gdLst/>
            <a:ahLst/>
            <a:cxnLst/>
            <a:rect l="l" t="t" r="r" b="b"/>
            <a:pathLst>
              <a:path w="46634" h="31788">
                <a:moveTo>
                  <a:pt x="0" y="31788"/>
                </a:moveTo>
                <a:lnTo>
                  <a:pt x="46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7" name="object 3467"/>
          <p:cNvSpPr/>
          <p:nvPr/>
        </p:nvSpPr>
        <p:spPr>
          <a:xfrm>
            <a:off x="4124958" y="4940247"/>
            <a:ext cx="46634" cy="31788"/>
          </a:xfrm>
          <a:custGeom>
            <a:avLst/>
            <a:gdLst/>
            <a:ahLst/>
            <a:cxnLst/>
            <a:rect l="l" t="t" r="r" b="b"/>
            <a:pathLst>
              <a:path w="46634" h="31788">
                <a:moveTo>
                  <a:pt x="0" y="31788"/>
                </a:moveTo>
                <a:lnTo>
                  <a:pt x="466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8" name="object 3468"/>
          <p:cNvSpPr/>
          <p:nvPr/>
        </p:nvSpPr>
        <p:spPr>
          <a:xfrm>
            <a:off x="4124699" y="4969595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9" name="object 3469"/>
          <p:cNvSpPr/>
          <p:nvPr/>
        </p:nvSpPr>
        <p:spPr>
          <a:xfrm>
            <a:off x="4124699" y="4969595"/>
            <a:ext cx="42151" cy="28676"/>
          </a:xfrm>
          <a:custGeom>
            <a:avLst/>
            <a:gdLst/>
            <a:ahLst/>
            <a:cxnLst/>
            <a:rect l="l" t="t" r="r" b="b"/>
            <a:pathLst>
              <a:path w="42151" h="28676">
                <a:moveTo>
                  <a:pt x="0" y="28676"/>
                </a:moveTo>
                <a:lnTo>
                  <a:pt x="421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0" name="object 3470"/>
          <p:cNvSpPr/>
          <p:nvPr/>
        </p:nvSpPr>
        <p:spPr>
          <a:xfrm>
            <a:off x="4136292" y="4984606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1" name="object 3471"/>
          <p:cNvSpPr/>
          <p:nvPr/>
        </p:nvSpPr>
        <p:spPr>
          <a:xfrm>
            <a:off x="4136292" y="4984606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2" name="object 3472"/>
          <p:cNvSpPr/>
          <p:nvPr/>
        </p:nvSpPr>
        <p:spPr>
          <a:xfrm>
            <a:off x="4154378" y="4958135"/>
            <a:ext cx="177950" cy="184035"/>
          </a:xfrm>
          <a:custGeom>
            <a:avLst/>
            <a:gdLst/>
            <a:ahLst/>
            <a:cxnLst/>
            <a:rect l="l" t="t" r="r" b="b"/>
            <a:pathLst>
              <a:path w="177950" h="184035">
                <a:moveTo>
                  <a:pt x="39596" y="184035"/>
                </a:moveTo>
                <a:lnTo>
                  <a:pt x="177950" y="90830"/>
                </a:lnTo>
                <a:lnTo>
                  <a:pt x="140192" y="0"/>
                </a:lnTo>
                <a:lnTo>
                  <a:pt x="9128" y="88798"/>
                </a:lnTo>
                <a:lnTo>
                  <a:pt x="3555" y="103089"/>
                </a:lnTo>
                <a:lnTo>
                  <a:pt x="691" y="116451"/>
                </a:lnTo>
                <a:lnTo>
                  <a:pt x="0" y="132672"/>
                </a:lnTo>
                <a:lnTo>
                  <a:pt x="3185" y="150723"/>
                </a:lnTo>
                <a:lnTo>
                  <a:pt x="8920" y="168452"/>
                </a:lnTo>
                <a:lnTo>
                  <a:pt x="14875" y="179132"/>
                </a:lnTo>
                <a:lnTo>
                  <a:pt x="23859" y="183191"/>
                </a:lnTo>
                <a:lnTo>
                  <a:pt x="39596" y="1840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3" name="object 3473"/>
          <p:cNvSpPr/>
          <p:nvPr/>
        </p:nvSpPr>
        <p:spPr>
          <a:xfrm>
            <a:off x="4154378" y="4958135"/>
            <a:ext cx="177950" cy="184035"/>
          </a:xfrm>
          <a:custGeom>
            <a:avLst/>
            <a:gdLst/>
            <a:ahLst/>
            <a:cxnLst/>
            <a:rect l="l" t="t" r="r" b="b"/>
            <a:pathLst>
              <a:path w="177950" h="184035">
                <a:moveTo>
                  <a:pt x="39596" y="184035"/>
                </a:moveTo>
                <a:lnTo>
                  <a:pt x="23859" y="183191"/>
                </a:lnTo>
                <a:lnTo>
                  <a:pt x="14875" y="179132"/>
                </a:lnTo>
                <a:lnTo>
                  <a:pt x="8920" y="168452"/>
                </a:lnTo>
                <a:lnTo>
                  <a:pt x="3185" y="150723"/>
                </a:lnTo>
                <a:lnTo>
                  <a:pt x="0" y="132672"/>
                </a:lnTo>
                <a:lnTo>
                  <a:pt x="691" y="116451"/>
                </a:lnTo>
                <a:lnTo>
                  <a:pt x="3555" y="103089"/>
                </a:lnTo>
                <a:lnTo>
                  <a:pt x="6890" y="93613"/>
                </a:lnTo>
                <a:lnTo>
                  <a:pt x="140192" y="0"/>
                </a:lnTo>
                <a:lnTo>
                  <a:pt x="177950" y="90830"/>
                </a:lnTo>
                <a:lnTo>
                  <a:pt x="39596" y="1840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4" name="object 3474"/>
          <p:cNvSpPr/>
          <p:nvPr/>
        </p:nvSpPr>
        <p:spPr>
          <a:xfrm>
            <a:off x="4155730" y="5037410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0" y="33477"/>
                </a:moveTo>
                <a:lnTo>
                  <a:pt x="494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5" name="object 3475"/>
          <p:cNvSpPr/>
          <p:nvPr/>
        </p:nvSpPr>
        <p:spPr>
          <a:xfrm>
            <a:off x="4155730" y="5037410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0" y="33477"/>
                </a:moveTo>
                <a:lnTo>
                  <a:pt x="494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6" name="object 3476"/>
          <p:cNvSpPr/>
          <p:nvPr/>
        </p:nvSpPr>
        <p:spPr>
          <a:xfrm>
            <a:off x="4155048" y="5067181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0" y="30187"/>
                </a:moveTo>
                <a:lnTo>
                  <a:pt x="446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7" name="object 3477"/>
          <p:cNvSpPr/>
          <p:nvPr/>
        </p:nvSpPr>
        <p:spPr>
          <a:xfrm>
            <a:off x="4155048" y="5067181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0" y="30187"/>
                </a:moveTo>
                <a:lnTo>
                  <a:pt x="446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8" name="object 3478"/>
          <p:cNvSpPr/>
          <p:nvPr/>
        </p:nvSpPr>
        <p:spPr>
          <a:xfrm>
            <a:off x="4166759" y="5081372"/>
            <a:ext cx="67792" cy="45732"/>
          </a:xfrm>
          <a:custGeom>
            <a:avLst/>
            <a:gdLst/>
            <a:ahLst/>
            <a:cxnLst/>
            <a:rect l="l" t="t" r="r" b="b"/>
            <a:pathLst>
              <a:path w="67792" h="45732">
                <a:moveTo>
                  <a:pt x="0" y="45732"/>
                </a:moveTo>
                <a:lnTo>
                  <a:pt x="677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9" name="object 3479"/>
          <p:cNvSpPr/>
          <p:nvPr/>
        </p:nvSpPr>
        <p:spPr>
          <a:xfrm>
            <a:off x="4166759" y="5081372"/>
            <a:ext cx="67792" cy="45732"/>
          </a:xfrm>
          <a:custGeom>
            <a:avLst/>
            <a:gdLst/>
            <a:ahLst/>
            <a:cxnLst/>
            <a:rect l="l" t="t" r="r" b="b"/>
            <a:pathLst>
              <a:path w="67792" h="45732">
                <a:moveTo>
                  <a:pt x="0" y="45732"/>
                </a:moveTo>
                <a:lnTo>
                  <a:pt x="677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0" name="object 3480"/>
          <p:cNvSpPr/>
          <p:nvPr/>
        </p:nvSpPr>
        <p:spPr>
          <a:xfrm>
            <a:off x="4184810" y="5052002"/>
            <a:ext cx="186544" cy="188582"/>
          </a:xfrm>
          <a:custGeom>
            <a:avLst/>
            <a:gdLst/>
            <a:ahLst/>
            <a:cxnLst/>
            <a:rect l="l" t="t" r="r" b="b"/>
            <a:pathLst>
              <a:path w="186544" h="188582">
                <a:moveTo>
                  <a:pt x="40646" y="188582"/>
                </a:moveTo>
                <a:lnTo>
                  <a:pt x="186544" y="90843"/>
                </a:lnTo>
                <a:lnTo>
                  <a:pt x="148774" y="0"/>
                </a:lnTo>
                <a:lnTo>
                  <a:pt x="10179" y="93357"/>
                </a:lnTo>
                <a:lnTo>
                  <a:pt x="3954" y="108507"/>
                </a:lnTo>
                <a:lnTo>
                  <a:pt x="866" y="121980"/>
                </a:lnTo>
                <a:lnTo>
                  <a:pt x="0" y="138149"/>
                </a:lnTo>
                <a:lnTo>
                  <a:pt x="3067" y="155981"/>
                </a:lnTo>
                <a:lnTo>
                  <a:pt x="9048" y="174347"/>
                </a:lnTo>
                <a:lnTo>
                  <a:pt x="15075" y="184506"/>
                </a:lnTo>
                <a:lnTo>
                  <a:pt x="24381" y="188187"/>
                </a:lnTo>
                <a:lnTo>
                  <a:pt x="40646" y="1885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1" name="object 3481"/>
          <p:cNvSpPr/>
          <p:nvPr/>
        </p:nvSpPr>
        <p:spPr>
          <a:xfrm>
            <a:off x="4184810" y="5052002"/>
            <a:ext cx="186544" cy="188582"/>
          </a:xfrm>
          <a:custGeom>
            <a:avLst/>
            <a:gdLst/>
            <a:ahLst/>
            <a:cxnLst/>
            <a:rect l="l" t="t" r="r" b="b"/>
            <a:pathLst>
              <a:path w="186544" h="188582">
                <a:moveTo>
                  <a:pt x="40646" y="188582"/>
                </a:moveTo>
                <a:lnTo>
                  <a:pt x="24381" y="188187"/>
                </a:lnTo>
                <a:lnTo>
                  <a:pt x="15075" y="184506"/>
                </a:lnTo>
                <a:lnTo>
                  <a:pt x="9048" y="174347"/>
                </a:lnTo>
                <a:lnTo>
                  <a:pt x="3067" y="155981"/>
                </a:lnTo>
                <a:lnTo>
                  <a:pt x="0" y="138149"/>
                </a:lnTo>
                <a:lnTo>
                  <a:pt x="866" y="121980"/>
                </a:lnTo>
                <a:lnTo>
                  <a:pt x="3954" y="108507"/>
                </a:lnTo>
                <a:lnTo>
                  <a:pt x="7551" y="98765"/>
                </a:lnTo>
                <a:lnTo>
                  <a:pt x="148774" y="0"/>
                </a:lnTo>
                <a:lnTo>
                  <a:pt x="186544" y="90843"/>
                </a:lnTo>
                <a:lnTo>
                  <a:pt x="40646" y="1885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2" name="object 3482"/>
          <p:cNvSpPr/>
          <p:nvPr/>
        </p:nvSpPr>
        <p:spPr>
          <a:xfrm>
            <a:off x="4186488" y="5134558"/>
            <a:ext cx="52285" cy="35179"/>
          </a:xfrm>
          <a:custGeom>
            <a:avLst/>
            <a:gdLst/>
            <a:ahLst/>
            <a:cxnLst/>
            <a:rect l="l" t="t" r="r" b="b"/>
            <a:pathLst>
              <a:path w="52285" h="35178">
                <a:moveTo>
                  <a:pt x="0" y="35178"/>
                </a:moveTo>
                <a:lnTo>
                  <a:pt x="522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3" name="object 3483"/>
          <p:cNvSpPr/>
          <p:nvPr/>
        </p:nvSpPr>
        <p:spPr>
          <a:xfrm>
            <a:off x="4186488" y="5134558"/>
            <a:ext cx="52285" cy="35179"/>
          </a:xfrm>
          <a:custGeom>
            <a:avLst/>
            <a:gdLst/>
            <a:ahLst/>
            <a:cxnLst/>
            <a:rect l="l" t="t" r="r" b="b"/>
            <a:pathLst>
              <a:path w="52285" h="35178">
                <a:moveTo>
                  <a:pt x="0" y="35178"/>
                </a:moveTo>
                <a:lnTo>
                  <a:pt x="522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4" name="object 3484"/>
          <p:cNvSpPr/>
          <p:nvPr/>
        </p:nvSpPr>
        <p:spPr>
          <a:xfrm>
            <a:off x="4185404" y="5164774"/>
            <a:ext cx="47167" cy="31699"/>
          </a:xfrm>
          <a:custGeom>
            <a:avLst/>
            <a:gdLst/>
            <a:ahLst/>
            <a:cxnLst/>
            <a:rect l="l" t="t" r="r" b="b"/>
            <a:pathLst>
              <a:path w="47167" h="31699">
                <a:moveTo>
                  <a:pt x="0" y="31699"/>
                </a:moveTo>
                <a:lnTo>
                  <a:pt x="471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5" name="object 3485"/>
          <p:cNvSpPr/>
          <p:nvPr/>
        </p:nvSpPr>
        <p:spPr>
          <a:xfrm>
            <a:off x="4185404" y="5164774"/>
            <a:ext cx="47167" cy="31699"/>
          </a:xfrm>
          <a:custGeom>
            <a:avLst/>
            <a:gdLst/>
            <a:ahLst/>
            <a:cxnLst/>
            <a:rect l="l" t="t" r="r" b="b"/>
            <a:pathLst>
              <a:path w="47167" h="31699">
                <a:moveTo>
                  <a:pt x="0" y="31699"/>
                </a:moveTo>
                <a:lnTo>
                  <a:pt x="471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6" name="object 3486"/>
          <p:cNvSpPr/>
          <p:nvPr/>
        </p:nvSpPr>
        <p:spPr>
          <a:xfrm>
            <a:off x="4197242" y="5178146"/>
            <a:ext cx="71526" cy="47993"/>
          </a:xfrm>
          <a:custGeom>
            <a:avLst/>
            <a:gdLst/>
            <a:ahLst/>
            <a:cxnLst/>
            <a:rect l="l" t="t" r="r" b="b"/>
            <a:pathLst>
              <a:path w="71526" h="47993">
                <a:moveTo>
                  <a:pt x="0" y="47993"/>
                </a:moveTo>
                <a:lnTo>
                  <a:pt x="715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7" name="object 3487"/>
          <p:cNvSpPr/>
          <p:nvPr/>
        </p:nvSpPr>
        <p:spPr>
          <a:xfrm>
            <a:off x="4197242" y="5178146"/>
            <a:ext cx="71526" cy="47993"/>
          </a:xfrm>
          <a:custGeom>
            <a:avLst/>
            <a:gdLst/>
            <a:ahLst/>
            <a:cxnLst/>
            <a:rect l="l" t="t" r="r" b="b"/>
            <a:pathLst>
              <a:path w="71526" h="47993">
                <a:moveTo>
                  <a:pt x="0" y="47993"/>
                </a:moveTo>
                <a:lnTo>
                  <a:pt x="715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8" name="object 3488"/>
          <p:cNvSpPr/>
          <p:nvPr/>
        </p:nvSpPr>
        <p:spPr>
          <a:xfrm>
            <a:off x="4215226" y="5145883"/>
            <a:ext cx="195144" cy="193167"/>
          </a:xfrm>
          <a:custGeom>
            <a:avLst/>
            <a:gdLst/>
            <a:ahLst/>
            <a:cxnLst/>
            <a:rect l="l" t="t" r="r" b="b"/>
            <a:pathLst>
              <a:path w="195144" h="193167">
                <a:moveTo>
                  <a:pt x="41728" y="193116"/>
                </a:moveTo>
                <a:lnTo>
                  <a:pt x="195144" y="90830"/>
                </a:lnTo>
                <a:lnTo>
                  <a:pt x="157387" y="0"/>
                </a:lnTo>
                <a:lnTo>
                  <a:pt x="11261" y="97891"/>
                </a:lnTo>
                <a:lnTo>
                  <a:pt x="8203" y="103932"/>
                </a:lnTo>
                <a:lnTo>
                  <a:pt x="4347" y="113935"/>
                </a:lnTo>
                <a:lnTo>
                  <a:pt x="1040" y="127511"/>
                </a:lnTo>
                <a:lnTo>
                  <a:pt x="0" y="143625"/>
                </a:lnTo>
                <a:lnTo>
                  <a:pt x="2942" y="161239"/>
                </a:lnTo>
                <a:lnTo>
                  <a:pt x="3310" y="162440"/>
                </a:lnTo>
                <a:lnTo>
                  <a:pt x="9406" y="180708"/>
                </a:lnTo>
                <a:lnTo>
                  <a:pt x="15505" y="189991"/>
                </a:lnTo>
                <a:lnTo>
                  <a:pt x="25112" y="193167"/>
                </a:lnTo>
                <a:lnTo>
                  <a:pt x="41728" y="1931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9" name="object 3489"/>
          <p:cNvSpPr/>
          <p:nvPr/>
        </p:nvSpPr>
        <p:spPr>
          <a:xfrm>
            <a:off x="4215226" y="5145883"/>
            <a:ext cx="195144" cy="193167"/>
          </a:xfrm>
          <a:custGeom>
            <a:avLst/>
            <a:gdLst/>
            <a:ahLst/>
            <a:cxnLst/>
            <a:rect l="l" t="t" r="r" b="b"/>
            <a:pathLst>
              <a:path w="195144" h="193167">
                <a:moveTo>
                  <a:pt x="41728" y="193116"/>
                </a:moveTo>
                <a:lnTo>
                  <a:pt x="25112" y="193167"/>
                </a:lnTo>
                <a:lnTo>
                  <a:pt x="15505" y="189991"/>
                </a:lnTo>
                <a:lnTo>
                  <a:pt x="9406" y="180708"/>
                </a:lnTo>
                <a:lnTo>
                  <a:pt x="3310" y="162440"/>
                </a:lnTo>
                <a:lnTo>
                  <a:pt x="0" y="143625"/>
                </a:lnTo>
                <a:lnTo>
                  <a:pt x="1040" y="127511"/>
                </a:lnTo>
                <a:lnTo>
                  <a:pt x="4347" y="113935"/>
                </a:lnTo>
                <a:lnTo>
                  <a:pt x="8203" y="103932"/>
                </a:lnTo>
                <a:lnTo>
                  <a:pt x="11261" y="97891"/>
                </a:lnTo>
                <a:lnTo>
                  <a:pt x="157387" y="0"/>
                </a:lnTo>
                <a:lnTo>
                  <a:pt x="195144" y="90830"/>
                </a:lnTo>
                <a:lnTo>
                  <a:pt x="41728" y="1931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0" name="object 3490"/>
          <p:cNvSpPr/>
          <p:nvPr/>
        </p:nvSpPr>
        <p:spPr>
          <a:xfrm>
            <a:off x="4217252" y="5231707"/>
            <a:ext cx="55092" cy="36880"/>
          </a:xfrm>
          <a:custGeom>
            <a:avLst/>
            <a:gdLst/>
            <a:ahLst/>
            <a:cxnLst/>
            <a:rect l="l" t="t" r="r" b="b"/>
            <a:pathLst>
              <a:path w="55092" h="36880">
                <a:moveTo>
                  <a:pt x="0" y="36880"/>
                </a:moveTo>
                <a:lnTo>
                  <a:pt x="550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1" name="object 3491"/>
          <p:cNvSpPr/>
          <p:nvPr/>
        </p:nvSpPr>
        <p:spPr>
          <a:xfrm>
            <a:off x="4217252" y="5231707"/>
            <a:ext cx="55092" cy="36880"/>
          </a:xfrm>
          <a:custGeom>
            <a:avLst/>
            <a:gdLst/>
            <a:ahLst/>
            <a:cxnLst/>
            <a:rect l="l" t="t" r="r" b="b"/>
            <a:pathLst>
              <a:path w="55092" h="36880">
                <a:moveTo>
                  <a:pt x="0" y="36880"/>
                </a:moveTo>
                <a:lnTo>
                  <a:pt x="550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2" name="object 3492"/>
          <p:cNvSpPr/>
          <p:nvPr/>
        </p:nvSpPr>
        <p:spPr>
          <a:xfrm>
            <a:off x="4215752" y="5262348"/>
            <a:ext cx="49682" cy="33223"/>
          </a:xfrm>
          <a:custGeom>
            <a:avLst/>
            <a:gdLst/>
            <a:ahLst/>
            <a:cxnLst/>
            <a:rect l="l" t="t" r="r" b="b"/>
            <a:pathLst>
              <a:path w="49682" h="33223">
                <a:moveTo>
                  <a:pt x="0" y="33223"/>
                </a:moveTo>
                <a:lnTo>
                  <a:pt x="496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3" name="object 3493"/>
          <p:cNvSpPr/>
          <p:nvPr/>
        </p:nvSpPr>
        <p:spPr>
          <a:xfrm>
            <a:off x="4215752" y="5262348"/>
            <a:ext cx="49682" cy="33223"/>
          </a:xfrm>
          <a:custGeom>
            <a:avLst/>
            <a:gdLst/>
            <a:ahLst/>
            <a:cxnLst/>
            <a:rect l="l" t="t" r="r" b="b"/>
            <a:pathLst>
              <a:path w="49682" h="33223">
                <a:moveTo>
                  <a:pt x="0" y="33223"/>
                </a:moveTo>
                <a:lnTo>
                  <a:pt x="496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4" name="object 3494"/>
          <p:cNvSpPr/>
          <p:nvPr/>
        </p:nvSpPr>
        <p:spPr>
          <a:xfrm>
            <a:off x="4227712" y="5274920"/>
            <a:ext cx="75272" cy="50253"/>
          </a:xfrm>
          <a:custGeom>
            <a:avLst/>
            <a:gdLst/>
            <a:ahLst/>
            <a:cxnLst/>
            <a:rect l="l" t="t" r="r" b="b"/>
            <a:pathLst>
              <a:path w="75272" h="50253">
                <a:moveTo>
                  <a:pt x="0" y="50253"/>
                </a:moveTo>
                <a:lnTo>
                  <a:pt x="752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5" name="object 3495"/>
          <p:cNvSpPr/>
          <p:nvPr/>
        </p:nvSpPr>
        <p:spPr>
          <a:xfrm>
            <a:off x="4227712" y="5274920"/>
            <a:ext cx="75272" cy="50253"/>
          </a:xfrm>
          <a:custGeom>
            <a:avLst/>
            <a:gdLst/>
            <a:ahLst/>
            <a:cxnLst/>
            <a:rect l="l" t="t" r="r" b="b"/>
            <a:pathLst>
              <a:path w="75272" h="50253">
                <a:moveTo>
                  <a:pt x="0" y="50253"/>
                </a:moveTo>
                <a:lnTo>
                  <a:pt x="752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6" name="object 3496"/>
          <p:cNvSpPr/>
          <p:nvPr/>
        </p:nvSpPr>
        <p:spPr>
          <a:xfrm>
            <a:off x="4245642" y="5239745"/>
            <a:ext cx="203749" cy="198153"/>
          </a:xfrm>
          <a:custGeom>
            <a:avLst/>
            <a:gdLst/>
            <a:ahLst/>
            <a:cxnLst/>
            <a:rect l="l" t="t" r="r" b="b"/>
            <a:pathLst>
              <a:path w="203749" h="198153">
                <a:moveTo>
                  <a:pt x="42802" y="197675"/>
                </a:moveTo>
                <a:lnTo>
                  <a:pt x="203749" y="90843"/>
                </a:lnTo>
                <a:lnTo>
                  <a:pt x="165992" y="0"/>
                </a:lnTo>
                <a:lnTo>
                  <a:pt x="12322" y="102438"/>
                </a:lnTo>
                <a:lnTo>
                  <a:pt x="8803" y="109139"/>
                </a:lnTo>
                <a:lnTo>
                  <a:pt x="4701" y="119386"/>
                </a:lnTo>
                <a:lnTo>
                  <a:pt x="1194" y="133054"/>
                </a:lnTo>
                <a:lnTo>
                  <a:pt x="0" y="149107"/>
                </a:lnTo>
                <a:lnTo>
                  <a:pt x="2835" y="166509"/>
                </a:lnTo>
                <a:lnTo>
                  <a:pt x="3933" y="170089"/>
                </a:lnTo>
                <a:lnTo>
                  <a:pt x="9750" y="186963"/>
                </a:lnTo>
                <a:lnTo>
                  <a:pt x="15942" y="195450"/>
                </a:lnTo>
                <a:lnTo>
                  <a:pt x="25847" y="198153"/>
                </a:lnTo>
                <a:lnTo>
                  <a:pt x="42802" y="1976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7" name="object 3497"/>
          <p:cNvSpPr/>
          <p:nvPr/>
        </p:nvSpPr>
        <p:spPr>
          <a:xfrm>
            <a:off x="4245642" y="5239745"/>
            <a:ext cx="203749" cy="198153"/>
          </a:xfrm>
          <a:custGeom>
            <a:avLst/>
            <a:gdLst/>
            <a:ahLst/>
            <a:cxnLst/>
            <a:rect l="l" t="t" r="r" b="b"/>
            <a:pathLst>
              <a:path w="203749" h="198153">
                <a:moveTo>
                  <a:pt x="42802" y="197675"/>
                </a:moveTo>
                <a:lnTo>
                  <a:pt x="25847" y="198153"/>
                </a:lnTo>
                <a:lnTo>
                  <a:pt x="15942" y="195450"/>
                </a:lnTo>
                <a:lnTo>
                  <a:pt x="9750" y="186963"/>
                </a:lnTo>
                <a:lnTo>
                  <a:pt x="3933" y="170089"/>
                </a:lnTo>
                <a:lnTo>
                  <a:pt x="0" y="149107"/>
                </a:lnTo>
                <a:lnTo>
                  <a:pt x="1194" y="133054"/>
                </a:lnTo>
                <a:lnTo>
                  <a:pt x="4701" y="119386"/>
                </a:lnTo>
                <a:lnTo>
                  <a:pt x="8803" y="109139"/>
                </a:lnTo>
                <a:lnTo>
                  <a:pt x="12322" y="102438"/>
                </a:lnTo>
                <a:lnTo>
                  <a:pt x="165992" y="0"/>
                </a:lnTo>
                <a:lnTo>
                  <a:pt x="203749" y="90843"/>
                </a:lnTo>
                <a:lnTo>
                  <a:pt x="42802" y="1976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8" name="object 3498"/>
          <p:cNvSpPr/>
          <p:nvPr/>
        </p:nvSpPr>
        <p:spPr>
          <a:xfrm>
            <a:off x="4248031" y="5328877"/>
            <a:ext cx="57899" cy="38569"/>
          </a:xfrm>
          <a:custGeom>
            <a:avLst/>
            <a:gdLst/>
            <a:ahLst/>
            <a:cxnLst/>
            <a:rect l="l" t="t" r="r" b="b"/>
            <a:pathLst>
              <a:path w="57899" h="38569">
                <a:moveTo>
                  <a:pt x="0" y="38569"/>
                </a:moveTo>
                <a:lnTo>
                  <a:pt x="578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9" name="object 3499"/>
          <p:cNvSpPr/>
          <p:nvPr/>
        </p:nvSpPr>
        <p:spPr>
          <a:xfrm>
            <a:off x="4248031" y="5328877"/>
            <a:ext cx="57899" cy="38569"/>
          </a:xfrm>
          <a:custGeom>
            <a:avLst/>
            <a:gdLst/>
            <a:ahLst/>
            <a:cxnLst/>
            <a:rect l="l" t="t" r="r" b="b"/>
            <a:pathLst>
              <a:path w="57899" h="38569">
                <a:moveTo>
                  <a:pt x="0" y="38569"/>
                </a:moveTo>
                <a:lnTo>
                  <a:pt x="578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0" name="object 3500"/>
          <p:cNvSpPr/>
          <p:nvPr/>
        </p:nvSpPr>
        <p:spPr>
          <a:xfrm>
            <a:off x="4246102" y="5359941"/>
            <a:ext cx="52197" cy="34734"/>
          </a:xfrm>
          <a:custGeom>
            <a:avLst/>
            <a:gdLst/>
            <a:ahLst/>
            <a:cxnLst/>
            <a:rect l="l" t="t" r="r" b="b"/>
            <a:pathLst>
              <a:path w="52197" h="34734">
                <a:moveTo>
                  <a:pt x="0" y="34734"/>
                </a:moveTo>
                <a:lnTo>
                  <a:pt x="521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1" name="object 3501"/>
          <p:cNvSpPr/>
          <p:nvPr/>
        </p:nvSpPr>
        <p:spPr>
          <a:xfrm>
            <a:off x="4246102" y="5359941"/>
            <a:ext cx="52197" cy="34734"/>
          </a:xfrm>
          <a:custGeom>
            <a:avLst/>
            <a:gdLst/>
            <a:ahLst/>
            <a:cxnLst/>
            <a:rect l="l" t="t" r="r" b="b"/>
            <a:pathLst>
              <a:path w="52197" h="34734">
                <a:moveTo>
                  <a:pt x="0" y="34734"/>
                </a:moveTo>
                <a:lnTo>
                  <a:pt x="521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2" name="object 3502"/>
          <p:cNvSpPr/>
          <p:nvPr/>
        </p:nvSpPr>
        <p:spPr>
          <a:xfrm>
            <a:off x="4258180" y="5371678"/>
            <a:ext cx="79032" cy="52514"/>
          </a:xfrm>
          <a:custGeom>
            <a:avLst/>
            <a:gdLst/>
            <a:ahLst/>
            <a:cxnLst/>
            <a:rect l="l" t="t" r="r" b="b"/>
            <a:pathLst>
              <a:path w="79032" h="52514">
                <a:moveTo>
                  <a:pt x="0" y="52514"/>
                </a:moveTo>
                <a:lnTo>
                  <a:pt x="790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3" name="object 3503"/>
          <p:cNvSpPr/>
          <p:nvPr/>
        </p:nvSpPr>
        <p:spPr>
          <a:xfrm>
            <a:off x="4258180" y="5371678"/>
            <a:ext cx="79032" cy="52514"/>
          </a:xfrm>
          <a:custGeom>
            <a:avLst/>
            <a:gdLst/>
            <a:ahLst/>
            <a:cxnLst/>
            <a:rect l="l" t="t" r="r" b="b"/>
            <a:pathLst>
              <a:path w="79032" h="52514">
                <a:moveTo>
                  <a:pt x="0" y="52514"/>
                </a:moveTo>
                <a:lnTo>
                  <a:pt x="790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4" name="object 3504"/>
          <p:cNvSpPr/>
          <p:nvPr/>
        </p:nvSpPr>
        <p:spPr>
          <a:xfrm>
            <a:off x="4276063" y="5333618"/>
            <a:ext cx="212363" cy="203108"/>
          </a:xfrm>
          <a:custGeom>
            <a:avLst/>
            <a:gdLst/>
            <a:ahLst/>
            <a:cxnLst/>
            <a:rect l="l" t="t" r="r" b="b"/>
            <a:pathLst>
              <a:path w="212363" h="203108">
                <a:moveTo>
                  <a:pt x="43872" y="202222"/>
                </a:moveTo>
                <a:lnTo>
                  <a:pt x="212363" y="90843"/>
                </a:lnTo>
                <a:lnTo>
                  <a:pt x="174606" y="0"/>
                </a:lnTo>
                <a:lnTo>
                  <a:pt x="13392" y="106984"/>
                </a:lnTo>
                <a:lnTo>
                  <a:pt x="9388" y="114361"/>
                </a:lnTo>
                <a:lnTo>
                  <a:pt x="5046" y="124839"/>
                </a:lnTo>
                <a:lnTo>
                  <a:pt x="1345" y="138590"/>
                </a:lnTo>
                <a:lnTo>
                  <a:pt x="0" y="154578"/>
                </a:lnTo>
                <a:lnTo>
                  <a:pt x="2724" y="171767"/>
                </a:lnTo>
                <a:lnTo>
                  <a:pt x="4482" y="177494"/>
                </a:lnTo>
                <a:lnTo>
                  <a:pt x="10073" y="193101"/>
                </a:lnTo>
                <a:lnTo>
                  <a:pt x="16379" y="200853"/>
                </a:lnTo>
                <a:lnTo>
                  <a:pt x="26584" y="203108"/>
                </a:lnTo>
                <a:lnTo>
                  <a:pt x="43872" y="2022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5" name="object 3505"/>
          <p:cNvSpPr/>
          <p:nvPr/>
        </p:nvSpPr>
        <p:spPr>
          <a:xfrm>
            <a:off x="4276063" y="5333618"/>
            <a:ext cx="212363" cy="203108"/>
          </a:xfrm>
          <a:custGeom>
            <a:avLst/>
            <a:gdLst/>
            <a:ahLst/>
            <a:cxnLst/>
            <a:rect l="l" t="t" r="r" b="b"/>
            <a:pathLst>
              <a:path w="212363" h="203108">
                <a:moveTo>
                  <a:pt x="43872" y="202222"/>
                </a:moveTo>
                <a:lnTo>
                  <a:pt x="26584" y="203108"/>
                </a:lnTo>
                <a:lnTo>
                  <a:pt x="16379" y="200853"/>
                </a:lnTo>
                <a:lnTo>
                  <a:pt x="10073" y="193101"/>
                </a:lnTo>
                <a:lnTo>
                  <a:pt x="4482" y="177494"/>
                </a:lnTo>
                <a:lnTo>
                  <a:pt x="0" y="154578"/>
                </a:lnTo>
                <a:lnTo>
                  <a:pt x="1345" y="138590"/>
                </a:lnTo>
                <a:lnTo>
                  <a:pt x="5046" y="124839"/>
                </a:lnTo>
                <a:lnTo>
                  <a:pt x="9388" y="114361"/>
                </a:lnTo>
                <a:lnTo>
                  <a:pt x="13392" y="106984"/>
                </a:lnTo>
                <a:lnTo>
                  <a:pt x="174606" y="0"/>
                </a:lnTo>
                <a:lnTo>
                  <a:pt x="212363" y="90843"/>
                </a:lnTo>
                <a:lnTo>
                  <a:pt x="43872" y="2022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6" name="object 3506"/>
          <p:cNvSpPr/>
          <p:nvPr/>
        </p:nvSpPr>
        <p:spPr>
          <a:xfrm>
            <a:off x="4278790" y="5426018"/>
            <a:ext cx="60731" cy="40271"/>
          </a:xfrm>
          <a:custGeom>
            <a:avLst/>
            <a:gdLst/>
            <a:ahLst/>
            <a:cxnLst/>
            <a:rect l="l" t="t" r="r" b="b"/>
            <a:pathLst>
              <a:path w="60731" h="40271">
                <a:moveTo>
                  <a:pt x="0" y="40271"/>
                </a:moveTo>
                <a:lnTo>
                  <a:pt x="607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7" name="object 3507"/>
          <p:cNvSpPr/>
          <p:nvPr/>
        </p:nvSpPr>
        <p:spPr>
          <a:xfrm>
            <a:off x="4278790" y="5426018"/>
            <a:ext cx="60731" cy="40271"/>
          </a:xfrm>
          <a:custGeom>
            <a:avLst/>
            <a:gdLst/>
            <a:ahLst/>
            <a:cxnLst/>
            <a:rect l="l" t="t" r="r" b="b"/>
            <a:pathLst>
              <a:path w="60731" h="40271">
                <a:moveTo>
                  <a:pt x="0" y="40271"/>
                </a:moveTo>
                <a:lnTo>
                  <a:pt x="607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8" name="object 3508"/>
          <p:cNvSpPr/>
          <p:nvPr/>
        </p:nvSpPr>
        <p:spPr>
          <a:xfrm>
            <a:off x="4276457" y="5457535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9" name="object 3509"/>
          <p:cNvSpPr/>
          <p:nvPr/>
        </p:nvSpPr>
        <p:spPr>
          <a:xfrm>
            <a:off x="4276457" y="5457535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0" name="object 3510"/>
          <p:cNvSpPr/>
          <p:nvPr/>
        </p:nvSpPr>
        <p:spPr>
          <a:xfrm>
            <a:off x="4288649" y="5468452"/>
            <a:ext cx="82778" cy="54775"/>
          </a:xfrm>
          <a:custGeom>
            <a:avLst/>
            <a:gdLst/>
            <a:ahLst/>
            <a:cxnLst/>
            <a:rect l="l" t="t" r="r" b="b"/>
            <a:pathLst>
              <a:path w="82778" h="54775">
                <a:moveTo>
                  <a:pt x="0" y="54775"/>
                </a:moveTo>
                <a:lnTo>
                  <a:pt x="827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1" name="object 3511"/>
          <p:cNvSpPr/>
          <p:nvPr/>
        </p:nvSpPr>
        <p:spPr>
          <a:xfrm>
            <a:off x="4288649" y="5468452"/>
            <a:ext cx="82778" cy="54775"/>
          </a:xfrm>
          <a:custGeom>
            <a:avLst/>
            <a:gdLst/>
            <a:ahLst/>
            <a:cxnLst/>
            <a:rect l="l" t="t" r="r" b="b"/>
            <a:pathLst>
              <a:path w="82778" h="54775">
                <a:moveTo>
                  <a:pt x="0" y="54775"/>
                </a:moveTo>
                <a:lnTo>
                  <a:pt x="827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2" name="object 3512"/>
          <p:cNvSpPr/>
          <p:nvPr/>
        </p:nvSpPr>
        <p:spPr>
          <a:xfrm>
            <a:off x="4306468" y="5427507"/>
            <a:ext cx="220979" cy="208033"/>
          </a:xfrm>
          <a:custGeom>
            <a:avLst/>
            <a:gdLst/>
            <a:ahLst/>
            <a:cxnLst/>
            <a:rect l="l" t="t" r="r" b="b"/>
            <a:pathLst>
              <a:path w="220979" h="208033">
                <a:moveTo>
                  <a:pt x="44957" y="206756"/>
                </a:moveTo>
                <a:lnTo>
                  <a:pt x="220979" y="90843"/>
                </a:lnTo>
                <a:lnTo>
                  <a:pt x="183222" y="0"/>
                </a:lnTo>
                <a:lnTo>
                  <a:pt x="14490" y="111518"/>
                </a:lnTo>
                <a:lnTo>
                  <a:pt x="9963" y="119597"/>
                </a:lnTo>
                <a:lnTo>
                  <a:pt x="5383" y="130291"/>
                </a:lnTo>
                <a:lnTo>
                  <a:pt x="1492" y="144113"/>
                </a:lnTo>
                <a:lnTo>
                  <a:pt x="0" y="160031"/>
                </a:lnTo>
                <a:lnTo>
                  <a:pt x="2615" y="177012"/>
                </a:lnTo>
                <a:lnTo>
                  <a:pt x="4987" y="184695"/>
                </a:lnTo>
                <a:lnTo>
                  <a:pt x="10413" y="199138"/>
                </a:lnTo>
                <a:lnTo>
                  <a:pt x="16856" y="206206"/>
                </a:lnTo>
                <a:lnTo>
                  <a:pt x="27358" y="208033"/>
                </a:lnTo>
                <a:lnTo>
                  <a:pt x="44957" y="2067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3" name="object 3513"/>
          <p:cNvSpPr/>
          <p:nvPr/>
        </p:nvSpPr>
        <p:spPr>
          <a:xfrm>
            <a:off x="4306468" y="5427507"/>
            <a:ext cx="220979" cy="208033"/>
          </a:xfrm>
          <a:custGeom>
            <a:avLst/>
            <a:gdLst/>
            <a:ahLst/>
            <a:cxnLst/>
            <a:rect l="l" t="t" r="r" b="b"/>
            <a:pathLst>
              <a:path w="220979" h="208033">
                <a:moveTo>
                  <a:pt x="44957" y="206756"/>
                </a:moveTo>
                <a:lnTo>
                  <a:pt x="27358" y="208033"/>
                </a:lnTo>
                <a:lnTo>
                  <a:pt x="16856" y="206206"/>
                </a:lnTo>
                <a:lnTo>
                  <a:pt x="10413" y="199138"/>
                </a:lnTo>
                <a:lnTo>
                  <a:pt x="4987" y="184695"/>
                </a:lnTo>
                <a:lnTo>
                  <a:pt x="2615" y="177012"/>
                </a:lnTo>
                <a:lnTo>
                  <a:pt x="0" y="160031"/>
                </a:lnTo>
                <a:lnTo>
                  <a:pt x="1492" y="144113"/>
                </a:lnTo>
                <a:lnTo>
                  <a:pt x="5383" y="130291"/>
                </a:lnTo>
                <a:lnTo>
                  <a:pt x="9963" y="119597"/>
                </a:lnTo>
                <a:lnTo>
                  <a:pt x="13521" y="113065"/>
                </a:lnTo>
                <a:lnTo>
                  <a:pt x="183222" y="0"/>
                </a:lnTo>
                <a:lnTo>
                  <a:pt x="220979" y="90843"/>
                </a:lnTo>
                <a:lnTo>
                  <a:pt x="44957" y="2067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4" name="object 3514"/>
          <p:cNvSpPr/>
          <p:nvPr/>
        </p:nvSpPr>
        <p:spPr>
          <a:xfrm>
            <a:off x="4309559" y="5523182"/>
            <a:ext cx="63538" cy="41973"/>
          </a:xfrm>
          <a:custGeom>
            <a:avLst/>
            <a:gdLst/>
            <a:ahLst/>
            <a:cxnLst/>
            <a:rect l="l" t="t" r="r" b="b"/>
            <a:pathLst>
              <a:path w="63538" h="41973">
                <a:moveTo>
                  <a:pt x="0" y="41973"/>
                </a:moveTo>
                <a:lnTo>
                  <a:pt x="635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5" name="object 3515"/>
          <p:cNvSpPr/>
          <p:nvPr/>
        </p:nvSpPr>
        <p:spPr>
          <a:xfrm>
            <a:off x="4309559" y="5523182"/>
            <a:ext cx="63538" cy="41973"/>
          </a:xfrm>
          <a:custGeom>
            <a:avLst/>
            <a:gdLst/>
            <a:ahLst/>
            <a:cxnLst/>
            <a:rect l="l" t="t" r="r" b="b"/>
            <a:pathLst>
              <a:path w="63538" h="41973">
                <a:moveTo>
                  <a:pt x="0" y="41973"/>
                </a:moveTo>
                <a:lnTo>
                  <a:pt x="635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6" name="object 3516"/>
          <p:cNvSpPr/>
          <p:nvPr/>
        </p:nvSpPr>
        <p:spPr>
          <a:xfrm>
            <a:off x="4306806" y="5555128"/>
            <a:ext cx="57226" cy="37769"/>
          </a:xfrm>
          <a:custGeom>
            <a:avLst/>
            <a:gdLst/>
            <a:ahLst/>
            <a:cxnLst/>
            <a:rect l="l" t="t" r="r" b="b"/>
            <a:pathLst>
              <a:path w="57226" h="37769">
                <a:moveTo>
                  <a:pt x="0" y="37769"/>
                </a:moveTo>
                <a:lnTo>
                  <a:pt x="572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7" name="object 3517"/>
          <p:cNvSpPr/>
          <p:nvPr/>
        </p:nvSpPr>
        <p:spPr>
          <a:xfrm>
            <a:off x="4306806" y="5555128"/>
            <a:ext cx="57226" cy="37769"/>
          </a:xfrm>
          <a:custGeom>
            <a:avLst/>
            <a:gdLst/>
            <a:ahLst/>
            <a:cxnLst/>
            <a:rect l="l" t="t" r="r" b="b"/>
            <a:pathLst>
              <a:path w="57226" h="37769">
                <a:moveTo>
                  <a:pt x="0" y="37769"/>
                </a:moveTo>
                <a:lnTo>
                  <a:pt x="572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8" name="object 3518"/>
          <p:cNvSpPr/>
          <p:nvPr/>
        </p:nvSpPr>
        <p:spPr>
          <a:xfrm>
            <a:off x="4319118" y="5565226"/>
            <a:ext cx="86537" cy="57035"/>
          </a:xfrm>
          <a:custGeom>
            <a:avLst/>
            <a:gdLst/>
            <a:ahLst/>
            <a:cxnLst/>
            <a:rect l="l" t="t" r="r" b="b"/>
            <a:pathLst>
              <a:path w="86537" h="57035">
                <a:moveTo>
                  <a:pt x="0" y="57035"/>
                </a:moveTo>
                <a:lnTo>
                  <a:pt x="8653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9" name="object 3519"/>
          <p:cNvSpPr/>
          <p:nvPr/>
        </p:nvSpPr>
        <p:spPr>
          <a:xfrm>
            <a:off x="4319118" y="5565226"/>
            <a:ext cx="86537" cy="57035"/>
          </a:xfrm>
          <a:custGeom>
            <a:avLst/>
            <a:gdLst/>
            <a:ahLst/>
            <a:cxnLst/>
            <a:rect l="l" t="t" r="r" b="b"/>
            <a:pathLst>
              <a:path w="86537" h="57035">
                <a:moveTo>
                  <a:pt x="0" y="57035"/>
                </a:moveTo>
                <a:lnTo>
                  <a:pt x="865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0" name="object 3520"/>
          <p:cNvSpPr/>
          <p:nvPr/>
        </p:nvSpPr>
        <p:spPr>
          <a:xfrm>
            <a:off x="4336868" y="5521374"/>
            <a:ext cx="229600" cy="212955"/>
          </a:xfrm>
          <a:custGeom>
            <a:avLst/>
            <a:gdLst/>
            <a:ahLst/>
            <a:cxnLst/>
            <a:rect l="l" t="t" r="r" b="b"/>
            <a:pathLst>
              <a:path w="229600" h="212955">
                <a:moveTo>
                  <a:pt x="46046" y="211302"/>
                </a:moveTo>
                <a:lnTo>
                  <a:pt x="229600" y="90843"/>
                </a:lnTo>
                <a:lnTo>
                  <a:pt x="191842" y="0"/>
                </a:lnTo>
                <a:lnTo>
                  <a:pt x="15566" y="116065"/>
                </a:lnTo>
                <a:lnTo>
                  <a:pt x="10485" y="124878"/>
                </a:lnTo>
                <a:lnTo>
                  <a:pt x="5682" y="135776"/>
                </a:lnTo>
                <a:lnTo>
                  <a:pt x="1620" y="149660"/>
                </a:lnTo>
                <a:lnTo>
                  <a:pt x="0" y="165505"/>
                </a:lnTo>
                <a:lnTo>
                  <a:pt x="2524" y="182283"/>
                </a:lnTo>
                <a:lnTo>
                  <a:pt x="5452" y="191711"/>
                </a:lnTo>
                <a:lnTo>
                  <a:pt x="10754" y="205098"/>
                </a:lnTo>
                <a:lnTo>
                  <a:pt x="17349" y="211533"/>
                </a:lnTo>
                <a:lnTo>
                  <a:pt x="28144" y="212955"/>
                </a:lnTo>
                <a:lnTo>
                  <a:pt x="46046" y="2113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1" name="object 3521"/>
          <p:cNvSpPr/>
          <p:nvPr/>
        </p:nvSpPr>
        <p:spPr>
          <a:xfrm>
            <a:off x="4336868" y="5521374"/>
            <a:ext cx="229600" cy="212955"/>
          </a:xfrm>
          <a:custGeom>
            <a:avLst/>
            <a:gdLst/>
            <a:ahLst/>
            <a:cxnLst/>
            <a:rect l="l" t="t" r="r" b="b"/>
            <a:pathLst>
              <a:path w="229600" h="212955">
                <a:moveTo>
                  <a:pt x="46046" y="211302"/>
                </a:moveTo>
                <a:lnTo>
                  <a:pt x="28144" y="212955"/>
                </a:lnTo>
                <a:lnTo>
                  <a:pt x="17349" y="211533"/>
                </a:lnTo>
                <a:lnTo>
                  <a:pt x="10754" y="205098"/>
                </a:lnTo>
                <a:lnTo>
                  <a:pt x="5452" y="191711"/>
                </a:lnTo>
                <a:lnTo>
                  <a:pt x="2524" y="182283"/>
                </a:lnTo>
                <a:lnTo>
                  <a:pt x="0" y="165505"/>
                </a:lnTo>
                <a:lnTo>
                  <a:pt x="1620" y="149660"/>
                </a:lnTo>
                <a:lnTo>
                  <a:pt x="5682" y="135776"/>
                </a:lnTo>
                <a:lnTo>
                  <a:pt x="10485" y="124878"/>
                </a:lnTo>
                <a:lnTo>
                  <a:pt x="14327" y="117994"/>
                </a:lnTo>
                <a:lnTo>
                  <a:pt x="191842" y="0"/>
                </a:lnTo>
                <a:lnTo>
                  <a:pt x="229600" y="90843"/>
                </a:lnTo>
                <a:lnTo>
                  <a:pt x="46046" y="211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2" name="object 3522"/>
          <p:cNvSpPr/>
          <p:nvPr/>
        </p:nvSpPr>
        <p:spPr>
          <a:xfrm>
            <a:off x="4340324" y="5620343"/>
            <a:ext cx="66370" cy="43662"/>
          </a:xfrm>
          <a:custGeom>
            <a:avLst/>
            <a:gdLst/>
            <a:ahLst/>
            <a:cxnLst/>
            <a:rect l="l" t="t" r="r" b="b"/>
            <a:pathLst>
              <a:path w="66370" h="43662">
                <a:moveTo>
                  <a:pt x="0" y="43662"/>
                </a:moveTo>
                <a:lnTo>
                  <a:pt x="663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3" name="object 3523"/>
          <p:cNvSpPr/>
          <p:nvPr/>
        </p:nvSpPr>
        <p:spPr>
          <a:xfrm>
            <a:off x="4340324" y="5620343"/>
            <a:ext cx="66370" cy="43662"/>
          </a:xfrm>
          <a:custGeom>
            <a:avLst/>
            <a:gdLst/>
            <a:ahLst/>
            <a:cxnLst/>
            <a:rect l="l" t="t" r="r" b="b"/>
            <a:pathLst>
              <a:path w="66370" h="43662">
                <a:moveTo>
                  <a:pt x="0" y="43662"/>
                </a:moveTo>
                <a:lnTo>
                  <a:pt x="663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4" name="object 3524"/>
          <p:cNvSpPr/>
          <p:nvPr/>
        </p:nvSpPr>
        <p:spPr>
          <a:xfrm>
            <a:off x="4337162" y="5652715"/>
            <a:ext cx="59728" cy="39281"/>
          </a:xfrm>
          <a:custGeom>
            <a:avLst/>
            <a:gdLst/>
            <a:ahLst/>
            <a:cxnLst/>
            <a:rect l="l" t="t" r="r" b="b"/>
            <a:pathLst>
              <a:path w="59728" h="39281">
                <a:moveTo>
                  <a:pt x="0" y="39281"/>
                </a:moveTo>
                <a:lnTo>
                  <a:pt x="597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5" name="object 3525"/>
          <p:cNvSpPr/>
          <p:nvPr/>
        </p:nvSpPr>
        <p:spPr>
          <a:xfrm>
            <a:off x="4337162" y="5652715"/>
            <a:ext cx="59728" cy="39281"/>
          </a:xfrm>
          <a:custGeom>
            <a:avLst/>
            <a:gdLst/>
            <a:ahLst/>
            <a:cxnLst/>
            <a:rect l="l" t="t" r="r" b="b"/>
            <a:pathLst>
              <a:path w="59728" h="39281">
                <a:moveTo>
                  <a:pt x="0" y="39281"/>
                </a:moveTo>
                <a:lnTo>
                  <a:pt x="597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6" name="object 3526"/>
          <p:cNvSpPr/>
          <p:nvPr/>
        </p:nvSpPr>
        <p:spPr>
          <a:xfrm>
            <a:off x="4349594" y="5661997"/>
            <a:ext cx="90284" cy="59296"/>
          </a:xfrm>
          <a:custGeom>
            <a:avLst/>
            <a:gdLst/>
            <a:ahLst/>
            <a:cxnLst/>
            <a:rect l="l" t="t" r="r" b="b"/>
            <a:pathLst>
              <a:path w="90284" h="59296">
                <a:moveTo>
                  <a:pt x="0" y="59296"/>
                </a:moveTo>
                <a:lnTo>
                  <a:pt x="902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7" name="object 3527"/>
          <p:cNvSpPr/>
          <p:nvPr/>
        </p:nvSpPr>
        <p:spPr>
          <a:xfrm>
            <a:off x="4349594" y="5661997"/>
            <a:ext cx="90284" cy="59296"/>
          </a:xfrm>
          <a:custGeom>
            <a:avLst/>
            <a:gdLst/>
            <a:ahLst/>
            <a:cxnLst/>
            <a:rect l="l" t="t" r="r" b="b"/>
            <a:pathLst>
              <a:path w="90284" h="59296">
                <a:moveTo>
                  <a:pt x="0" y="59296"/>
                </a:moveTo>
                <a:lnTo>
                  <a:pt x="902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8" name="object 3528"/>
          <p:cNvSpPr/>
          <p:nvPr/>
        </p:nvSpPr>
        <p:spPr>
          <a:xfrm>
            <a:off x="4367269" y="5615248"/>
            <a:ext cx="238232" cy="217861"/>
          </a:xfrm>
          <a:custGeom>
            <a:avLst/>
            <a:gdLst/>
            <a:ahLst/>
            <a:cxnLst/>
            <a:rect l="l" t="t" r="r" b="b"/>
            <a:pathLst>
              <a:path w="238232" h="217861">
                <a:moveTo>
                  <a:pt x="47135" y="215849"/>
                </a:moveTo>
                <a:lnTo>
                  <a:pt x="238232" y="90843"/>
                </a:lnTo>
                <a:lnTo>
                  <a:pt x="200462" y="0"/>
                </a:lnTo>
                <a:lnTo>
                  <a:pt x="16655" y="120599"/>
                </a:lnTo>
                <a:lnTo>
                  <a:pt x="10990" y="130167"/>
                </a:lnTo>
                <a:lnTo>
                  <a:pt x="5970" y="141259"/>
                </a:lnTo>
                <a:lnTo>
                  <a:pt x="1743" y="155199"/>
                </a:lnTo>
                <a:lnTo>
                  <a:pt x="0" y="170966"/>
                </a:lnTo>
                <a:lnTo>
                  <a:pt x="2431" y="187540"/>
                </a:lnTo>
                <a:lnTo>
                  <a:pt x="5877" y="198567"/>
                </a:lnTo>
                <a:lnTo>
                  <a:pt x="11088" y="210982"/>
                </a:lnTo>
                <a:lnTo>
                  <a:pt x="17847" y="216826"/>
                </a:lnTo>
                <a:lnTo>
                  <a:pt x="28935" y="217861"/>
                </a:lnTo>
                <a:lnTo>
                  <a:pt x="47135" y="2158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9" name="object 3529"/>
          <p:cNvSpPr/>
          <p:nvPr/>
        </p:nvSpPr>
        <p:spPr>
          <a:xfrm>
            <a:off x="4367269" y="5615248"/>
            <a:ext cx="238232" cy="217861"/>
          </a:xfrm>
          <a:custGeom>
            <a:avLst/>
            <a:gdLst/>
            <a:ahLst/>
            <a:cxnLst/>
            <a:rect l="l" t="t" r="r" b="b"/>
            <a:pathLst>
              <a:path w="238232" h="217861">
                <a:moveTo>
                  <a:pt x="47135" y="215849"/>
                </a:moveTo>
                <a:lnTo>
                  <a:pt x="28935" y="217861"/>
                </a:lnTo>
                <a:lnTo>
                  <a:pt x="17847" y="216826"/>
                </a:lnTo>
                <a:lnTo>
                  <a:pt x="11088" y="210982"/>
                </a:lnTo>
                <a:lnTo>
                  <a:pt x="5877" y="198567"/>
                </a:lnTo>
                <a:lnTo>
                  <a:pt x="2431" y="187540"/>
                </a:lnTo>
                <a:lnTo>
                  <a:pt x="0" y="170966"/>
                </a:lnTo>
                <a:lnTo>
                  <a:pt x="1743" y="155199"/>
                </a:lnTo>
                <a:lnTo>
                  <a:pt x="5970" y="141259"/>
                </a:lnTo>
                <a:lnTo>
                  <a:pt x="10990" y="130167"/>
                </a:lnTo>
                <a:lnTo>
                  <a:pt x="15111" y="122946"/>
                </a:lnTo>
                <a:lnTo>
                  <a:pt x="200462" y="0"/>
                </a:lnTo>
                <a:lnTo>
                  <a:pt x="238232" y="90843"/>
                </a:lnTo>
                <a:lnTo>
                  <a:pt x="47135" y="2158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0" name="object 3530"/>
          <p:cNvSpPr/>
          <p:nvPr/>
        </p:nvSpPr>
        <p:spPr>
          <a:xfrm>
            <a:off x="4371089" y="5717487"/>
            <a:ext cx="69189" cy="45377"/>
          </a:xfrm>
          <a:custGeom>
            <a:avLst/>
            <a:gdLst/>
            <a:ahLst/>
            <a:cxnLst/>
            <a:rect l="l" t="t" r="r" b="b"/>
            <a:pathLst>
              <a:path w="69189" h="45377">
                <a:moveTo>
                  <a:pt x="0" y="45377"/>
                </a:moveTo>
                <a:lnTo>
                  <a:pt x="691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1" name="object 3531"/>
          <p:cNvSpPr/>
          <p:nvPr/>
        </p:nvSpPr>
        <p:spPr>
          <a:xfrm>
            <a:off x="4371089" y="5717487"/>
            <a:ext cx="69189" cy="45377"/>
          </a:xfrm>
          <a:custGeom>
            <a:avLst/>
            <a:gdLst/>
            <a:ahLst/>
            <a:cxnLst/>
            <a:rect l="l" t="t" r="r" b="b"/>
            <a:pathLst>
              <a:path w="69189" h="45377">
                <a:moveTo>
                  <a:pt x="0" y="45377"/>
                </a:moveTo>
                <a:lnTo>
                  <a:pt x="691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2" name="object 3532"/>
          <p:cNvSpPr/>
          <p:nvPr/>
        </p:nvSpPr>
        <p:spPr>
          <a:xfrm>
            <a:off x="4367504" y="5750299"/>
            <a:ext cx="62255" cy="40792"/>
          </a:xfrm>
          <a:custGeom>
            <a:avLst/>
            <a:gdLst/>
            <a:ahLst/>
            <a:cxnLst/>
            <a:rect l="l" t="t" r="r" b="b"/>
            <a:pathLst>
              <a:path w="62255" h="40792">
                <a:moveTo>
                  <a:pt x="0" y="40792"/>
                </a:moveTo>
                <a:lnTo>
                  <a:pt x="622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3" name="object 3533"/>
          <p:cNvSpPr/>
          <p:nvPr/>
        </p:nvSpPr>
        <p:spPr>
          <a:xfrm>
            <a:off x="4367504" y="5750299"/>
            <a:ext cx="62255" cy="40792"/>
          </a:xfrm>
          <a:custGeom>
            <a:avLst/>
            <a:gdLst/>
            <a:ahLst/>
            <a:cxnLst/>
            <a:rect l="l" t="t" r="r" b="b"/>
            <a:pathLst>
              <a:path w="62255" h="40792">
                <a:moveTo>
                  <a:pt x="0" y="40792"/>
                </a:moveTo>
                <a:lnTo>
                  <a:pt x="622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4" name="object 3534"/>
          <p:cNvSpPr/>
          <p:nvPr/>
        </p:nvSpPr>
        <p:spPr>
          <a:xfrm>
            <a:off x="4380068" y="5758760"/>
            <a:ext cx="94018" cy="61569"/>
          </a:xfrm>
          <a:custGeom>
            <a:avLst/>
            <a:gdLst/>
            <a:ahLst/>
            <a:cxnLst/>
            <a:rect l="l" t="t" r="r" b="b"/>
            <a:pathLst>
              <a:path w="94018" h="61569">
                <a:moveTo>
                  <a:pt x="0" y="61569"/>
                </a:moveTo>
                <a:lnTo>
                  <a:pt x="94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5" name="object 3535"/>
          <p:cNvSpPr/>
          <p:nvPr/>
        </p:nvSpPr>
        <p:spPr>
          <a:xfrm>
            <a:off x="4380068" y="5758760"/>
            <a:ext cx="94018" cy="61569"/>
          </a:xfrm>
          <a:custGeom>
            <a:avLst/>
            <a:gdLst/>
            <a:ahLst/>
            <a:cxnLst/>
            <a:rect l="l" t="t" r="r" b="b"/>
            <a:pathLst>
              <a:path w="94018" h="61569">
                <a:moveTo>
                  <a:pt x="0" y="61569"/>
                </a:moveTo>
                <a:lnTo>
                  <a:pt x="940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6" name="object 3536"/>
          <p:cNvSpPr/>
          <p:nvPr/>
        </p:nvSpPr>
        <p:spPr>
          <a:xfrm>
            <a:off x="4397667" y="5709136"/>
            <a:ext cx="246855" cy="222741"/>
          </a:xfrm>
          <a:custGeom>
            <a:avLst/>
            <a:gdLst/>
            <a:ahLst/>
            <a:cxnLst/>
            <a:rect l="l" t="t" r="r" b="b"/>
            <a:pathLst>
              <a:path w="246855" h="222741">
                <a:moveTo>
                  <a:pt x="48227" y="220383"/>
                </a:moveTo>
                <a:lnTo>
                  <a:pt x="246855" y="90830"/>
                </a:lnTo>
                <a:lnTo>
                  <a:pt x="209098" y="0"/>
                </a:lnTo>
                <a:lnTo>
                  <a:pt x="17747" y="125133"/>
                </a:lnTo>
                <a:lnTo>
                  <a:pt x="11474" y="135465"/>
                </a:lnTo>
                <a:lnTo>
                  <a:pt x="6245" y="146733"/>
                </a:lnTo>
                <a:lnTo>
                  <a:pt x="1860" y="160718"/>
                </a:lnTo>
                <a:lnTo>
                  <a:pt x="0" y="176406"/>
                </a:lnTo>
                <a:lnTo>
                  <a:pt x="2342" y="192785"/>
                </a:lnTo>
                <a:lnTo>
                  <a:pt x="6278" y="205265"/>
                </a:lnTo>
                <a:lnTo>
                  <a:pt x="11437" y="216784"/>
                </a:lnTo>
                <a:lnTo>
                  <a:pt x="18373" y="222076"/>
                </a:lnTo>
                <a:lnTo>
                  <a:pt x="29748" y="222741"/>
                </a:lnTo>
                <a:lnTo>
                  <a:pt x="48227" y="2203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7" name="object 3537"/>
          <p:cNvSpPr/>
          <p:nvPr/>
        </p:nvSpPr>
        <p:spPr>
          <a:xfrm>
            <a:off x="4397667" y="5709136"/>
            <a:ext cx="246855" cy="222741"/>
          </a:xfrm>
          <a:custGeom>
            <a:avLst/>
            <a:gdLst/>
            <a:ahLst/>
            <a:cxnLst/>
            <a:rect l="l" t="t" r="r" b="b"/>
            <a:pathLst>
              <a:path w="246855" h="222741">
                <a:moveTo>
                  <a:pt x="48227" y="220383"/>
                </a:moveTo>
                <a:lnTo>
                  <a:pt x="29748" y="222741"/>
                </a:lnTo>
                <a:lnTo>
                  <a:pt x="18373" y="222076"/>
                </a:lnTo>
                <a:lnTo>
                  <a:pt x="11437" y="216784"/>
                </a:lnTo>
                <a:lnTo>
                  <a:pt x="6278" y="205265"/>
                </a:lnTo>
                <a:lnTo>
                  <a:pt x="2342" y="192785"/>
                </a:lnTo>
                <a:lnTo>
                  <a:pt x="0" y="176406"/>
                </a:lnTo>
                <a:lnTo>
                  <a:pt x="1860" y="160718"/>
                </a:lnTo>
                <a:lnTo>
                  <a:pt x="6245" y="146733"/>
                </a:lnTo>
                <a:lnTo>
                  <a:pt x="11474" y="135465"/>
                </a:lnTo>
                <a:lnTo>
                  <a:pt x="15867" y="127928"/>
                </a:lnTo>
                <a:lnTo>
                  <a:pt x="209098" y="0"/>
                </a:lnTo>
                <a:lnTo>
                  <a:pt x="246855" y="90830"/>
                </a:lnTo>
                <a:lnTo>
                  <a:pt x="48227" y="2203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8" name="object 3538"/>
          <p:cNvSpPr/>
          <p:nvPr/>
        </p:nvSpPr>
        <p:spPr>
          <a:xfrm>
            <a:off x="4401860" y="5814655"/>
            <a:ext cx="71996" cy="47066"/>
          </a:xfrm>
          <a:custGeom>
            <a:avLst/>
            <a:gdLst/>
            <a:ahLst/>
            <a:cxnLst/>
            <a:rect l="l" t="t" r="r" b="b"/>
            <a:pathLst>
              <a:path w="71996" h="47066">
                <a:moveTo>
                  <a:pt x="0" y="47066"/>
                </a:moveTo>
                <a:lnTo>
                  <a:pt x="719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9" name="object 3539"/>
          <p:cNvSpPr/>
          <p:nvPr/>
        </p:nvSpPr>
        <p:spPr>
          <a:xfrm>
            <a:off x="4401860" y="5814655"/>
            <a:ext cx="71996" cy="47066"/>
          </a:xfrm>
          <a:custGeom>
            <a:avLst/>
            <a:gdLst/>
            <a:ahLst/>
            <a:cxnLst/>
            <a:rect l="l" t="t" r="r" b="b"/>
            <a:pathLst>
              <a:path w="71996" h="47066">
                <a:moveTo>
                  <a:pt x="0" y="47066"/>
                </a:moveTo>
                <a:lnTo>
                  <a:pt x="7199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0" name="object 3540"/>
          <p:cNvSpPr/>
          <p:nvPr/>
        </p:nvSpPr>
        <p:spPr>
          <a:xfrm>
            <a:off x="4397861" y="5847893"/>
            <a:ext cx="64769" cy="42303"/>
          </a:xfrm>
          <a:custGeom>
            <a:avLst/>
            <a:gdLst/>
            <a:ahLst/>
            <a:cxnLst/>
            <a:rect l="l" t="t" r="r" b="b"/>
            <a:pathLst>
              <a:path w="64769" h="42303">
                <a:moveTo>
                  <a:pt x="0" y="42303"/>
                </a:moveTo>
                <a:lnTo>
                  <a:pt x="647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1" name="object 3541"/>
          <p:cNvSpPr/>
          <p:nvPr/>
        </p:nvSpPr>
        <p:spPr>
          <a:xfrm>
            <a:off x="4397861" y="5847893"/>
            <a:ext cx="64769" cy="42303"/>
          </a:xfrm>
          <a:custGeom>
            <a:avLst/>
            <a:gdLst/>
            <a:ahLst/>
            <a:cxnLst/>
            <a:rect l="l" t="t" r="r" b="b"/>
            <a:pathLst>
              <a:path w="64769" h="42303">
                <a:moveTo>
                  <a:pt x="0" y="42303"/>
                </a:moveTo>
                <a:lnTo>
                  <a:pt x="647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2" name="object 3542"/>
          <p:cNvSpPr/>
          <p:nvPr/>
        </p:nvSpPr>
        <p:spPr>
          <a:xfrm>
            <a:off x="4410538" y="5855550"/>
            <a:ext cx="97777" cy="63804"/>
          </a:xfrm>
          <a:custGeom>
            <a:avLst/>
            <a:gdLst/>
            <a:ahLst/>
            <a:cxnLst/>
            <a:rect l="l" t="t" r="r" b="b"/>
            <a:pathLst>
              <a:path w="97777" h="63804">
                <a:moveTo>
                  <a:pt x="0" y="63804"/>
                </a:moveTo>
                <a:lnTo>
                  <a:pt x="977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3" name="object 3543"/>
          <p:cNvSpPr/>
          <p:nvPr/>
        </p:nvSpPr>
        <p:spPr>
          <a:xfrm>
            <a:off x="4410538" y="5855550"/>
            <a:ext cx="97777" cy="63804"/>
          </a:xfrm>
          <a:custGeom>
            <a:avLst/>
            <a:gdLst/>
            <a:ahLst/>
            <a:cxnLst/>
            <a:rect l="l" t="t" r="r" b="b"/>
            <a:pathLst>
              <a:path w="97777" h="63804">
                <a:moveTo>
                  <a:pt x="0" y="63804"/>
                </a:moveTo>
                <a:lnTo>
                  <a:pt x="977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4" name="object 3544"/>
          <p:cNvSpPr/>
          <p:nvPr/>
        </p:nvSpPr>
        <p:spPr>
          <a:xfrm>
            <a:off x="4428055" y="5803002"/>
            <a:ext cx="255495" cy="227620"/>
          </a:xfrm>
          <a:custGeom>
            <a:avLst/>
            <a:gdLst/>
            <a:ahLst/>
            <a:cxnLst/>
            <a:rect l="l" t="t" r="r" b="b"/>
            <a:pathLst>
              <a:path w="255495" h="227620">
                <a:moveTo>
                  <a:pt x="49323" y="224916"/>
                </a:moveTo>
                <a:lnTo>
                  <a:pt x="255495" y="90830"/>
                </a:lnTo>
                <a:lnTo>
                  <a:pt x="217738" y="0"/>
                </a:lnTo>
                <a:lnTo>
                  <a:pt x="18856" y="129692"/>
                </a:lnTo>
                <a:lnTo>
                  <a:pt x="11943" y="140807"/>
                </a:lnTo>
                <a:lnTo>
                  <a:pt x="6510" y="152241"/>
                </a:lnTo>
                <a:lnTo>
                  <a:pt x="1973" y="166261"/>
                </a:lnTo>
                <a:lnTo>
                  <a:pt x="0" y="181864"/>
                </a:lnTo>
                <a:lnTo>
                  <a:pt x="2257" y="198043"/>
                </a:lnTo>
                <a:lnTo>
                  <a:pt x="6670" y="211873"/>
                </a:lnTo>
                <a:lnTo>
                  <a:pt x="11810" y="222554"/>
                </a:lnTo>
                <a:lnTo>
                  <a:pt x="18932" y="227318"/>
                </a:lnTo>
                <a:lnTo>
                  <a:pt x="30587" y="227620"/>
                </a:lnTo>
                <a:lnTo>
                  <a:pt x="49323" y="2249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5" name="object 3545"/>
          <p:cNvSpPr/>
          <p:nvPr/>
        </p:nvSpPr>
        <p:spPr>
          <a:xfrm>
            <a:off x="4428055" y="5803002"/>
            <a:ext cx="255495" cy="227620"/>
          </a:xfrm>
          <a:custGeom>
            <a:avLst/>
            <a:gdLst/>
            <a:ahLst/>
            <a:cxnLst/>
            <a:rect l="l" t="t" r="r" b="b"/>
            <a:pathLst>
              <a:path w="255495" h="227620">
                <a:moveTo>
                  <a:pt x="49323" y="224916"/>
                </a:moveTo>
                <a:lnTo>
                  <a:pt x="30587" y="227620"/>
                </a:lnTo>
                <a:lnTo>
                  <a:pt x="18932" y="227318"/>
                </a:lnTo>
                <a:lnTo>
                  <a:pt x="11810" y="222554"/>
                </a:lnTo>
                <a:lnTo>
                  <a:pt x="6670" y="211873"/>
                </a:lnTo>
                <a:lnTo>
                  <a:pt x="2257" y="198043"/>
                </a:lnTo>
                <a:lnTo>
                  <a:pt x="0" y="181864"/>
                </a:lnTo>
                <a:lnTo>
                  <a:pt x="1973" y="166261"/>
                </a:lnTo>
                <a:lnTo>
                  <a:pt x="6510" y="152241"/>
                </a:lnTo>
                <a:lnTo>
                  <a:pt x="11943" y="140807"/>
                </a:lnTo>
                <a:lnTo>
                  <a:pt x="16606" y="132967"/>
                </a:lnTo>
                <a:lnTo>
                  <a:pt x="217738" y="0"/>
                </a:lnTo>
                <a:lnTo>
                  <a:pt x="255495" y="90830"/>
                </a:lnTo>
                <a:lnTo>
                  <a:pt x="49323" y="2249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6" name="object 3546"/>
          <p:cNvSpPr/>
          <p:nvPr/>
        </p:nvSpPr>
        <p:spPr>
          <a:xfrm>
            <a:off x="4432633" y="5911810"/>
            <a:ext cx="74815" cy="48768"/>
          </a:xfrm>
          <a:custGeom>
            <a:avLst/>
            <a:gdLst/>
            <a:ahLst/>
            <a:cxnLst/>
            <a:rect l="l" t="t" r="r" b="b"/>
            <a:pathLst>
              <a:path w="74815" h="48767">
                <a:moveTo>
                  <a:pt x="0" y="48767"/>
                </a:moveTo>
                <a:lnTo>
                  <a:pt x="74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7" name="object 3547"/>
          <p:cNvSpPr/>
          <p:nvPr/>
        </p:nvSpPr>
        <p:spPr>
          <a:xfrm>
            <a:off x="4432633" y="5911810"/>
            <a:ext cx="74815" cy="48768"/>
          </a:xfrm>
          <a:custGeom>
            <a:avLst/>
            <a:gdLst/>
            <a:ahLst/>
            <a:cxnLst/>
            <a:rect l="l" t="t" r="r" b="b"/>
            <a:pathLst>
              <a:path w="74815" h="48767">
                <a:moveTo>
                  <a:pt x="0" y="48767"/>
                </a:moveTo>
                <a:lnTo>
                  <a:pt x="74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8" name="object 3548"/>
          <p:cNvSpPr/>
          <p:nvPr/>
        </p:nvSpPr>
        <p:spPr>
          <a:xfrm>
            <a:off x="4428216" y="5945480"/>
            <a:ext cx="67271" cy="43827"/>
          </a:xfrm>
          <a:custGeom>
            <a:avLst/>
            <a:gdLst/>
            <a:ahLst/>
            <a:cxnLst/>
            <a:rect l="l" t="t" r="r" b="b"/>
            <a:pathLst>
              <a:path w="67271" h="43827">
                <a:moveTo>
                  <a:pt x="0" y="43827"/>
                </a:moveTo>
                <a:lnTo>
                  <a:pt x="672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9" name="object 3549"/>
          <p:cNvSpPr/>
          <p:nvPr/>
        </p:nvSpPr>
        <p:spPr>
          <a:xfrm>
            <a:off x="4428216" y="5945480"/>
            <a:ext cx="67271" cy="43827"/>
          </a:xfrm>
          <a:custGeom>
            <a:avLst/>
            <a:gdLst/>
            <a:ahLst/>
            <a:cxnLst/>
            <a:rect l="l" t="t" r="r" b="b"/>
            <a:pathLst>
              <a:path w="67271" h="43827">
                <a:moveTo>
                  <a:pt x="0" y="43827"/>
                </a:moveTo>
                <a:lnTo>
                  <a:pt x="672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0" name="object 3550"/>
          <p:cNvSpPr/>
          <p:nvPr/>
        </p:nvSpPr>
        <p:spPr>
          <a:xfrm>
            <a:off x="4441007" y="5952318"/>
            <a:ext cx="101523" cy="66078"/>
          </a:xfrm>
          <a:custGeom>
            <a:avLst/>
            <a:gdLst/>
            <a:ahLst/>
            <a:cxnLst/>
            <a:rect l="l" t="t" r="r" b="b"/>
            <a:pathLst>
              <a:path w="101523" h="66078">
                <a:moveTo>
                  <a:pt x="0" y="66078"/>
                </a:moveTo>
                <a:lnTo>
                  <a:pt x="10152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1" name="object 3551"/>
          <p:cNvSpPr/>
          <p:nvPr/>
        </p:nvSpPr>
        <p:spPr>
          <a:xfrm>
            <a:off x="4441007" y="5952318"/>
            <a:ext cx="101523" cy="66078"/>
          </a:xfrm>
          <a:custGeom>
            <a:avLst/>
            <a:gdLst/>
            <a:ahLst/>
            <a:cxnLst/>
            <a:rect l="l" t="t" r="r" b="b"/>
            <a:pathLst>
              <a:path w="101523" h="66078">
                <a:moveTo>
                  <a:pt x="0" y="66078"/>
                </a:moveTo>
                <a:lnTo>
                  <a:pt x="1015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2" name="object 3552"/>
          <p:cNvSpPr/>
          <p:nvPr/>
        </p:nvSpPr>
        <p:spPr>
          <a:xfrm>
            <a:off x="4458447" y="5896876"/>
            <a:ext cx="264131" cy="232524"/>
          </a:xfrm>
          <a:custGeom>
            <a:avLst/>
            <a:gdLst/>
            <a:ahLst/>
            <a:cxnLst/>
            <a:rect l="l" t="t" r="r" b="b"/>
            <a:pathLst>
              <a:path w="264131" h="232524">
                <a:moveTo>
                  <a:pt x="50428" y="229463"/>
                </a:moveTo>
                <a:lnTo>
                  <a:pt x="264131" y="90830"/>
                </a:lnTo>
                <a:lnTo>
                  <a:pt x="226361" y="0"/>
                </a:lnTo>
                <a:lnTo>
                  <a:pt x="19960" y="134239"/>
                </a:lnTo>
                <a:lnTo>
                  <a:pt x="12378" y="146164"/>
                </a:lnTo>
                <a:lnTo>
                  <a:pt x="6751" y="157752"/>
                </a:lnTo>
                <a:lnTo>
                  <a:pt x="2074" y="171802"/>
                </a:lnTo>
                <a:lnTo>
                  <a:pt x="0" y="187317"/>
                </a:lnTo>
                <a:lnTo>
                  <a:pt x="2180" y="203301"/>
                </a:lnTo>
                <a:lnTo>
                  <a:pt x="7031" y="218334"/>
                </a:lnTo>
                <a:lnTo>
                  <a:pt x="12173" y="228248"/>
                </a:lnTo>
                <a:lnTo>
                  <a:pt x="19489" y="232524"/>
                </a:lnTo>
                <a:lnTo>
                  <a:pt x="31426" y="232486"/>
                </a:lnTo>
                <a:lnTo>
                  <a:pt x="50428" y="2294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3" name="object 3553"/>
          <p:cNvSpPr/>
          <p:nvPr/>
        </p:nvSpPr>
        <p:spPr>
          <a:xfrm>
            <a:off x="4458447" y="5896876"/>
            <a:ext cx="264131" cy="232524"/>
          </a:xfrm>
          <a:custGeom>
            <a:avLst/>
            <a:gdLst/>
            <a:ahLst/>
            <a:cxnLst/>
            <a:rect l="l" t="t" r="r" b="b"/>
            <a:pathLst>
              <a:path w="264131" h="232524">
                <a:moveTo>
                  <a:pt x="50428" y="229463"/>
                </a:moveTo>
                <a:lnTo>
                  <a:pt x="31426" y="232486"/>
                </a:lnTo>
                <a:lnTo>
                  <a:pt x="19489" y="232524"/>
                </a:lnTo>
                <a:lnTo>
                  <a:pt x="12173" y="228248"/>
                </a:lnTo>
                <a:lnTo>
                  <a:pt x="7031" y="218334"/>
                </a:lnTo>
                <a:lnTo>
                  <a:pt x="2180" y="203301"/>
                </a:lnTo>
                <a:lnTo>
                  <a:pt x="0" y="187317"/>
                </a:lnTo>
                <a:lnTo>
                  <a:pt x="2074" y="171802"/>
                </a:lnTo>
                <a:lnTo>
                  <a:pt x="6751" y="157752"/>
                </a:lnTo>
                <a:lnTo>
                  <a:pt x="12378" y="146164"/>
                </a:lnTo>
                <a:lnTo>
                  <a:pt x="17303" y="138031"/>
                </a:lnTo>
                <a:lnTo>
                  <a:pt x="226361" y="0"/>
                </a:lnTo>
                <a:lnTo>
                  <a:pt x="264131" y="90830"/>
                </a:lnTo>
                <a:lnTo>
                  <a:pt x="50428" y="2294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4" name="object 3554"/>
          <p:cNvSpPr/>
          <p:nvPr/>
        </p:nvSpPr>
        <p:spPr>
          <a:xfrm>
            <a:off x="4463390" y="6008953"/>
            <a:ext cx="77635" cy="50469"/>
          </a:xfrm>
          <a:custGeom>
            <a:avLst/>
            <a:gdLst/>
            <a:ahLst/>
            <a:cxnLst/>
            <a:rect l="l" t="t" r="r" b="b"/>
            <a:pathLst>
              <a:path w="77635" h="50469">
                <a:moveTo>
                  <a:pt x="0" y="50469"/>
                </a:moveTo>
                <a:lnTo>
                  <a:pt x="77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5" name="object 3555"/>
          <p:cNvSpPr/>
          <p:nvPr/>
        </p:nvSpPr>
        <p:spPr>
          <a:xfrm>
            <a:off x="4463390" y="6008953"/>
            <a:ext cx="77635" cy="50469"/>
          </a:xfrm>
          <a:custGeom>
            <a:avLst/>
            <a:gdLst/>
            <a:ahLst/>
            <a:cxnLst/>
            <a:rect l="l" t="t" r="r" b="b"/>
            <a:pathLst>
              <a:path w="77635" h="50469">
                <a:moveTo>
                  <a:pt x="0" y="50469"/>
                </a:moveTo>
                <a:lnTo>
                  <a:pt x="776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6" name="object 3556"/>
          <p:cNvSpPr/>
          <p:nvPr/>
        </p:nvSpPr>
        <p:spPr>
          <a:xfrm>
            <a:off x="4458565" y="6043075"/>
            <a:ext cx="69786" cy="45339"/>
          </a:xfrm>
          <a:custGeom>
            <a:avLst/>
            <a:gdLst/>
            <a:ahLst/>
            <a:cxnLst/>
            <a:rect l="l" t="t" r="r" b="b"/>
            <a:pathLst>
              <a:path w="69786" h="45338">
                <a:moveTo>
                  <a:pt x="0" y="45338"/>
                </a:moveTo>
                <a:lnTo>
                  <a:pt x="697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7" name="object 3557"/>
          <p:cNvSpPr/>
          <p:nvPr/>
        </p:nvSpPr>
        <p:spPr>
          <a:xfrm>
            <a:off x="4458565" y="6043075"/>
            <a:ext cx="69786" cy="45339"/>
          </a:xfrm>
          <a:custGeom>
            <a:avLst/>
            <a:gdLst/>
            <a:ahLst/>
            <a:cxnLst/>
            <a:rect l="l" t="t" r="r" b="b"/>
            <a:pathLst>
              <a:path w="69786" h="45338">
                <a:moveTo>
                  <a:pt x="0" y="45338"/>
                </a:moveTo>
                <a:lnTo>
                  <a:pt x="697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8" name="object 3558"/>
          <p:cNvSpPr/>
          <p:nvPr/>
        </p:nvSpPr>
        <p:spPr>
          <a:xfrm>
            <a:off x="4471475" y="6049077"/>
            <a:ext cx="105270" cy="68338"/>
          </a:xfrm>
          <a:custGeom>
            <a:avLst/>
            <a:gdLst/>
            <a:ahLst/>
            <a:cxnLst/>
            <a:rect l="l" t="t" r="r" b="b"/>
            <a:pathLst>
              <a:path w="105270" h="68338">
                <a:moveTo>
                  <a:pt x="0" y="68338"/>
                </a:moveTo>
                <a:lnTo>
                  <a:pt x="1052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9" name="object 3559"/>
          <p:cNvSpPr/>
          <p:nvPr/>
        </p:nvSpPr>
        <p:spPr>
          <a:xfrm>
            <a:off x="4471475" y="6049077"/>
            <a:ext cx="105270" cy="68338"/>
          </a:xfrm>
          <a:custGeom>
            <a:avLst/>
            <a:gdLst/>
            <a:ahLst/>
            <a:cxnLst/>
            <a:rect l="l" t="t" r="r" b="b"/>
            <a:pathLst>
              <a:path w="105270" h="68338">
                <a:moveTo>
                  <a:pt x="0" y="68338"/>
                </a:moveTo>
                <a:lnTo>
                  <a:pt x="1052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0" name="object 3560"/>
          <p:cNvSpPr/>
          <p:nvPr/>
        </p:nvSpPr>
        <p:spPr>
          <a:xfrm>
            <a:off x="4488825" y="5990751"/>
            <a:ext cx="272766" cy="237704"/>
          </a:xfrm>
          <a:custGeom>
            <a:avLst/>
            <a:gdLst/>
            <a:ahLst/>
            <a:cxnLst/>
            <a:rect l="l" t="t" r="r" b="b"/>
            <a:pathLst>
              <a:path w="272766" h="237704">
                <a:moveTo>
                  <a:pt x="51532" y="234010"/>
                </a:moveTo>
                <a:lnTo>
                  <a:pt x="272766" y="90843"/>
                </a:lnTo>
                <a:lnTo>
                  <a:pt x="235009" y="0"/>
                </a:lnTo>
                <a:lnTo>
                  <a:pt x="21064" y="138785"/>
                </a:lnTo>
                <a:lnTo>
                  <a:pt x="12792" y="151533"/>
                </a:lnTo>
                <a:lnTo>
                  <a:pt x="6980" y="163269"/>
                </a:lnTo>
                <a:lnTo>
                  <a:pt x="2171" y="177343"/>
                </a:lnTo>
                <a:lnTo>
                  <a:pt x="0" y="192769"/>
                </a:lnTo>
                <a:lnTo>
                  <a:pt x="2103" y="208559"/>
                </a:lnTo>
                <a:lnTo>
                  <a:pt x="2206" y="208893"/>
                </a:lnTo>
                <a:lnTo>
                  <a:pt x="7380" y="224689"/>
                </a:lnTo>
                <a:lnTo>
                  <a:pt x="12551" y="233890"/>
                </a:lnTo>
                <a:lnTo>
                  <a:pt x="20068" y="237704"/>
                </a:lnTo>
                <a:lnTo>
                  <a:pt x="32279" y="237341"/>
                </a:lnTo>
                <a:lnTo>
                  <a:pt x="51532" y="2340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1" name="object 3561"/>
          <p:cNvSpPr/>
          <p:nvPr/>
        </p:nvSpPr>
        <p:spPr>
          <a:xfrm>
            <a:off x="4488825" y="5990751"/>
            <a:ext cx="272766" cy="237704"/>
          </a:xfrm>
          <a:custGeom>
            <a:avLst/>
            <a:gdLst/>
            <a:ahLst/>
            <a:cxnLst/>
            <a:rect l="l" t="t" r="r" b="b"/>
            <a:pathLst>
              <a:path w="272766" h="237704">
                <a:moveTo>
                  <a:pt x="51532" y="234010"/>
                </a:moveTo>
                <a:lnTo>
                  <a:pt x="32279" y="237341"/>
                </a:lnTo>
                <a:lnTo>
                  <a:pt x="20068" y="237704"/>
                </a:lnTo>
                <a:lnTo>
                  <a:pt x="12551" y="233890"/>
                </a:lnTo>
                <a:lnTo>
                  <a:pt x="7380" y="224689"/>
                </a:lnTo>
                <a:lnTo>
                  <a:pt x="2206" y="208893"/>
                </a:lnTo>
                <a:lnTo>
                  <a:pt x="2103" y="208559"/>
                </a:lnTo>
                <a:lnTo>
                  <a:pt x="0" y="192769"/>
                </a:lnTo>
                <a:lnTo>
                  <a:pt x="2171" y="177343"/>
                </a:lnTo>
                <a:lnTo>
                  <a:pt x="6980" y="163269"/>
                </a:lnTo>
                <a:lnTo>
                  <a:pt x="12792" y="151533"/>
                </a:lnTo>
                <a:lnTo>
                  <a:pt x="17971" y="143123"/>
                </a:lnTo>
                <a:lnTo>
                  <a:pt x="235009" y="0"/>
                </a:lnTo>
                <a:lnTo>
                  <a:pt x="272766" y="90843"/>
                </a:lnTo>
                <a:lnTo>
                  <a:pt x="51532" y="2340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2" name="object 3562"/>
          <p:cNvSpPr/>
          <p:nvPr/>
        </p:nvSpPr>
        <p:spPr>
          <a:xfrm>
            <a:off x="4494161" y="6106102"/>
            <a:ext cx="80454" cy="52171"/>
          </a:xfrm>
          <a:custGeom>
            <a:avLst/>
            <a:gdLst/>
            <a:ahLst/>
            <a:cxnLst/>
            <a:rect l="l" t="t" r="r" b="b"/>
            <a:pathLst>
              <a:path w="80454" h="52171">
                <a:moveTo>
                  <a:pt x="0" y="52171"/>
                </a:moveTo>
                <a:lnTo>
                  <a:pt x="804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3" name="object 3563"/>
          <p:cNvSpPr/>
          <p:nvPr/>
        </p:nvSpPr>
        <p:spPr>
          <a:xfrm>
            <a:off x="4494161" y="6106102"/>
            <a:ext cx="80454" cy="52171"/>
          </a:xfrm>
          <a:custGeom>
            <a:avLst/>
            <a:gdLst/>
            <a:ahLst/>
            <a:cxnLst/>
            <a:rect l="l" t="t" r="r" b="b"/>
            <a:pathLst>
              <a:path w="80454" h="52171">
                <a:moveTo>
                  <a:pt x="0" y="52171"/>
                </a:moveTo>
                <a:lnTo>
                  <a:pt x="804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4" name="object 3564"/>
          <p:cNvSpPr/>
          <p:nvPr/>
        </p:nvSpPr>
        <p:spPr>
          <a:xfrm>
            <a:off x="4488922" y="6140659"/>
            <a:ext cx="72301" cy="46850"/>
          </a:xfrm>
          <a:custGeom>
            <a:avLst/>
            <a:gdLst/>
            <a:ahLst/>
            <a:cxnLst/>
            <a:rect l="l" t="t" r="r" b="b"/>
            <a:pathLst>
              <a:path w="72301" h="46850">
                <a:moveTo>
                  <a:pt x="0" y="46850"/>
                </a:moveTo>
                <a:lnTo>
                  <a:pt x="723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5" name="object 3565"/>
          <p:cNvSpPr/>
          <p:nvPr/>
        </p:nvSpPr>
        <p:spPr>
          <a:xfrm>
            <a:off x="4488922" y="6140659"/>
            <a:ext cx="72301" cy="46850"/>
          </a:xfrm>
          <a:custGeom>
            <a:avLst/>
            <a:gdLst/>
            <a:ahLst/>
            <a:cxnLst/>
            <a:rect l="l" t="t" r="r" b="b"/>
            <a:pathLst>
              <a:path w="72301" h="46850">
                <a:moveTo>
                  <a:pt x="0" y="46850"/>
                </a:moveTo>
                <a:lnTo>
                  <a:pt x="723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6" name="object 3566"/>
          <p:cNvSpPr/>
          <p:nvPr/>
        </p:nvSpPr>
        <p:spPr>
          <a:xfrm>
            <a:off x="4501950" y="6145852"/>
            <a:ext cx="109016" cy="70599"/>
          </a:xfrm>
          <a:custGeom>
            <a:avLst/>
            <a:gdLst/>
            <a:ahLst/>
            <a:cxnLst/>
            <a:rect l="l" t="t" r="r" b="b"/>
            <a:pathLst>
              <a:path w="109016" h="70599">
                <a:moveTo>
                  <a:pt x="0" y="70599"/>
                </a:moveTo>
                <a:lnTo>
                  <a:pt x="1090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7" name="object 3567"/>
          <p:cNvSpPr/>
          <p:nvPr/>
        </p:nvSpPr>
        <p:spPr>
          <a:xfrm>
            <a:off x="4501950" y="6145852"/>
            <a:ext cx="109016" cy="70599"/>
          </a:xfrm>
          <a:custGeom>
            <a:avLst/>
            <a:gdLst/>
            <a:ahLst/>
            <a:cxnLst/>
            <a:rect l="l" t="t" r="r" b="b"/>
            <a:pathLst>
              <a:path w="109016" h="70599">
                <a:moveTo>
                  <a:pt x="0" y="70599"/>
                </a:moveTo>
                <a:lnTo>
                  <a:pt x="1090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8" name="object 3568"/>
          <p:cNvSpPr/>
          <p:nvPr/>
        </p:nvSpPr>
        <p:spPr>
          <a:xfrm>
            <a:off x="4519209" y="6084626"/>
            <a:ext cx="281417" cy="242861"/>
          </a:xfrm>
          <a:custGeom>
            <a:avLst/>
            <a:gdLst/>
            <a:ahLst/>
            <a:cxnLst/>
            <a:rect l="l" t="t" r="r" b="b"/>
            <a:pathLst>
              <a:path w="281417" h="242861">
                <a:moveTo>
                  <a:pt x="52639" y="238556"/>
                </a:moveTo>
                <a:lnTo>
                  <a:pt x="281417" y="90830"/>
                </a:lnTo>
                <a:lnTo>
                  <a:pt x="243647" y="0"/>
                </a:lnTo>
                <a:lnTo>
                  <a:pt x="22172" y="143332"/>
                </a:lnTo>
                <a:lnTo>
                  <a:pt x="13185" y="156912"/>
                </a:lnTo>
                <a:lnTo>
                  <a:pt x="7196" y="168781"/>
                </a:lnTo>
                <a:lnTo>
                  <a:pt x="2261" y="182872"/>
                </a:lnTo>
                <a:lnTo>
                  <a:pt x="0" y="198209"/>
                </a:lnTo>
                <a:lnTo>
                  <a:pt x="2030" y="213817"/>
                </a:lnTo>
                <a:lnTo>
                  <a:pt x="2744" y="216153"/>
                </a:lnTo>
                <a:lnTo>
                  <a:pt x="7720" y="230948"/>
                </a:lnTo>
                <a:lnTo>
                  <a:pt x="12941" y="239483"/>
                </a:lnTo>
                <a:lnTo>
                  <a:pt x="20664" y="242861"/>
                </a:lnTo>
                <a:lnTo>
                  <a:pt x="33144" y="242184"/>
                </a:lnTo>
                <a:lnTo>
                  <a:pt x="52639" y="2385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9" name="object 3569"/>
          <p:cNvSpPr/>
          <p:nvPr/>
        </p:nvSpPr>
        <p:spPr>
          <a:xfrm>
            <a:off x="4519209" y="6084626"/>
            <a:ext cx="281417" cy="242861"/>
          </a:xfrm>
          <a:custGeom>
            <a:avLst/>
            <a:gdLst/>
            <a:ahLst/>
            <a:cxnLst/>
            <a:rect l="l" t="t" r="r" b="b"/>
            <a:pathLst>
              <a:path w="281417" h="242861">
                <a:moveTo>
                  <a:pt x="52639" y="238556"/>
                </a:moveTo>
                <a:lnTo>
                  <a:pt x="33144" y="242184"/>
                </a:lnTo>
                <a:lnTo>
                  <a:pt x="20664" y="242861"/>
                </a:lnTo>
                <a:lnTo>
                  <a:pt x="12941" y="239483"/>
                </a:lnTo>
                <a:lnTo>
                  <a:pt x="7720" y="230948"/>
                </a:lnTo>
                <a:lnTo>
                  <a:pt x="2744" y="216153"/>
                </a:lnTo>
                <a:lnTo>
                  <a:pt x="2030" y="213817"/>
                </a:lnTo>
                <a:lnTo>
                  <a:pt x="0" y="198209"/>
                </a:lnTo>
                <a:lnTo>
                  <a:pt x="2261" y="182872"/>
                </a:lnTo>
                <a:lnTo>
                  <a:pt x="7196" y="168781"/>
                </a:lnTo>
                <a:lnTo>
                  <a:pt x="13185" y="156912"/>
                </a:lnTo>
                <a:lnTo>
                  <a:pt x="18610" y="148241"/>
                </a:lnTo>
                <a:lnTo>
                  <a:pt x="243647" y="0"/>
                </a:lnTo>
                <a:lnTo>
                  <a:pt x="281417" y="90830"/>
                </a:lnTo>
                <a:lnTo>
                  <a:pt x="52639" y="2385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0" name="object 3570"/>
          <p:cNvSpPr/>
          <p:nvPr/>
        </p:nvSpPr>
        <p:spPr>
          <a:xfrm>
            <a:off x="4524927" y="6203264"/>
            <a:ext cx="83273" cy="53860"/>
          </a:xfrm>
          <a:custGeom>
            <a:avLst/>
            <a:gdLst/>
            <a:ahLst/>
            <a:cxnLst/>
            <a:rect l="l" t="t" r="r" b="b"/>
            <a:pathLst>
              <a:path w="83273" h="53860">
                <a:moveTo>
                  <a:pt x="0" y="53860"/>
                </a:moveTo>
                <a:lnTo>
                  <a:pt x="832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1" name="object 3571"/>
          <p:cNvSpPr/>
          <p:nvPr/>
        </p:nvSpPr>
        <p:spPr>
          <a:xfrm>
            <a:off x="4524927" y="6203264"/>
            <a:ext cx="83273" cy="53860"/>
          </a:xfrm>
          <a:custGeom>
            <a:avLst/>
            <a:gdLst/>
            <a:ahLst/>
            <a:cxnLst/>
            <a:rect l="l" t="t" r="r" b="b"/>
            <a:pathLst>
              <a:path w="83273" h="53860">
                <a:moveTo>
                  <a:pt x="0" y="53860"/>
                </a:moveTo>
                <a:lnTo>
                  <a:pt x="832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2" name="object 3572"/>
          <p:cNvSpPr/>
          <p:nvPr/>
        </p:nvSpPr>
        <p:spPr>
          <a:xfrm>
            <a:off x="4519270" y="6238247"/>
            <a:ext cx="74815" cy="48374"/>
          </a:xfrm>
          <a:custGeom>
            <a:avLst/>
            <a:gdLst/>
            <a:ahLst/>
            <a:cxnLst/>
            <a:rect l="l" t="t" r="r" b="b"/>
            <a:pathLst>
              <a:path w="74815" h="48374">
                <a:moveTo>
                  <a:pt x="0" y="48374"/>
                </a:moveTo>
                <a:lnTo>
                  <a:pt x="74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3" name="object 3573"/>
          <p:cNvSpPr/>
          <p:nvPr/>
        </p:nvSpPr>
        <p:spPr>
          <a:xfrm>
            <a:off x="4519270" y="6238247"/>
            <a:ext cx="74815" cy="48374"/>
          </a:xfrm>
          <a:custGeom>
            <a:avLst/>
            <a:gdLst/>
            <a:ahLst/>
            <a:cxnLst/>
            <a:rect l="l" t="t" r="r" b="b"/>
            <a:pathLst>
              <a:path w="74815" h="48374">
                <a:moveTo>
                  <a:pt x="0" y="48374"/>
                </a:moveTo>
                <a:lnTo>
                  <a:pt x="74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4" name="object 3574"/>
          <p:cNvSpPr/>
          <p:nvPr/>
        </p:nvSpPr>
        <p:spPr>
          <a:xfrm>
            <a:off x="4532420" y="6242618"/>
            <a:ext cx="112763" cy="72859"/>
          </a:xfrm>
          <a:custGeom>
            <a:avLst/>
            <a:gdLst/>
            <a:ahLst/>
            <a:cxnLst/>
            <a:rect l="l" t="t" r="r" b="b"/>
            <a:pathLst>
              <a:path w="112763" h="72859">
                <a:moveTo>
                  <a:pt x="0" y="72859"/>
                </a:moveTo>
                <a:lnTo>
                  <a:pt x="1127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5" name="object 3575"/>
          <p:cNvSpPr/>
          <p:nvPr/>
        </p:nvSpPr>
        <p:spPr>
          <a:xfrm>
            <a:off x="4532420" y="6242618"/>
            <a:ext cx="112763" cy="72859"/>
          </a:xfrm>
          <a:custGeom>
            <a:avLst/>
            <a:gdLst/>
            <a:ahLst/>
            <a:cxnLst/>
            <a:rect l="l" t="t" r="r" b="b"/>
            <a:pathLst>
              <a:path w="112763" h="72859">
                <a:moveTo>
                  <a:pt x="0" y="72859"/>
                </a:moveTo>
                <a:lnTo>
                  <a:pt x="1127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6" name="object 3576"/>
          <p:cNvSpPr/>
          <p:nvPr/>
        </p:nvSpPr>
        <p:spPr>
          <a:xfrm>
            <a:off x="4549582" y="6178500"/>
            <a:ext cx="290071" cy="247996"/>
          </a:xfrm>
          <a:custGeom>
            <a:avLst/>
            <a:gdLst/>
            <a:ahLst/>
            <a:cxnLst/>
            <a:rect l="l" t="t" r="r" b="b"/>
            <a:pathLst>
              <a:path w="290071" h="247996">
                <a:moveTo>
                  <a:pt x="53762" y="243103"/>
                </a:moveTo>
                <a:lnTo>
                  <a:pt x="290071" y="90843"/>
                </a:lnTo>
                <a:lnTo>
                  <a:pt x="252301" y="0"/>
                </a:lnTo>
                <a:lnTo>
                  <a:pt x="23295" y="147866"/>
                </a:lnTo>
                <a:lnTo>
                  <a:pt x="13560" y="162309"/>
                </a:lnTo>
                <a:lnTo>
                  <a:pt x="7401" y="174305"/>
                </a:lnTo>
                <a:lnTo>
                  <a:pt x="2347" y="188408"/>
                </a:lnTo>
                <a:lnTo>
                  <a:pt x="0" y="203653"/>
                </a:lnTo>
                <a:lnTo>
                  <a:pt x="1959" y="219074"/>
                </a:lnTo>
                <a:lnTo>
                  <a:pt x="3243" y="223265"/>
                </a:lnTo>
                <a:lnTo>
                  <a:pt x="8057" y="237126"/>
                </a:lnTo>
                <a:lnTo>
                  <a:pt x="13346" y="245034"/>
                </a:lnTo>
                <a:lnTo>
                  <a:pt x="21281" y="247996"/>
                </a:lnTo>
                <a:lnTo>
                  <a:pt x="34030" y="247017"/>
                </a:lnTo>
                <a:lnTo>
                  <a:pt x="53762" y="2431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7" name="object 3577"/>
          <p:cNvSpPr/>
          <p:nvPr/>
        </p:nvSpPr>
        <p:spPr>
          <a:xfrm>
            <a:off x="4549582" y="6178500"/>
            <a:ext cx="290071" cy="247996"/>
          </a:xfrm>
          <a:custGeom>
            <a:avLst/>
            <a:gdLst/>
            <a:ahLst/>
            <a:cxnLst/>
            <a:rect l="l" t="t" r="r" b="b"/>
            <a:pathLst>
              <a:path w="290071" h="247996">
                <a:moveTo>
                  <a:pt x="53762" y="243103"/>
                </a:moveTo>
                <a:lnTo>
                  <a:pt x="34030" y="247017"/>
                </a:lnTo>
                <a:lnTo>
                  <a:pt x="21281" y="247996"/>
                </a:lnTo>
                <a:lnTo>
                  <a:pt x="13346" y="245034"/>
                </a:lnTo>
                <a:lnTo>
                  <a:pt x="8057" y="237126"/>
                </a:lnTo>
                <a:lnTo>
                  <a:pt x="3243" y="223265"/>
                </a:lnTo>
                <a:lnTo>
                  <a:pt x="1959" y="219074"/>
                </a:lnTo>
                <a:lnTo>
                  <a:pt x="0" y="203653"/>
                </a:lnTo>
                <a:lnTo>
                  <a:pt x="2347" y="188408"/>
                </a:lnTo>
                <a:lnTo>
                  <a:pt x="7401" y="174305"/>
                </a:lnTo>
                <a:lnTo>
                  <a:pt x="13560" y="162309"/>
                </a:lnTo>
                <a:lnTo>
                  <a:pt x="19225" y="153384"/>
                </a:lnTo>
                <a:lnTo>
                  <a:pt x="252301" y="0"/>
                </a:lnTo>
                <a:lnTo>
                  <a:pt x="290071" y="90843"/>
                </a:lnTo>
                <a:lnTo>
                  <a:pt x="53762" y="24310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8" name="object 3578"/>
          <p:cNvSpPr/>
          <p:nvPr/>
        </p:nvSpPr>
        <p:spPr>
          <a:xfrm>
            <a:off x="4555691" y="6300419"/>
            <a:ext cx="86093" cy="55562"/>
          </a:xfrm>
          <a:custGeom>
            <a:avLst/>
            <a:gdLst/>
            <a:ahLst/>
            <a:cxnLst/>
            <a:rect l="l" t="t" r="r" b="b"/>
            <a:pathLst>
              <a:path w="86093" h="55562">
                <a:moveTo>
                  <a:pt x="0" y="55562"/>
                </a:moveTo>
                <a:lnTo>
                  <a:pt x="860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9" name="object 3579"/>
          <p:cNvSpPr/>
          <p:nvPr/>
        </p:nvSpPr>
        <p:spPr>
          <a:xfrm>
            <a:off x="4555691" y="6300419"/>
            <a:ext cx="86093" cy="55562"/>
          </a:xfrm>
          <a:custGeom>
            <a:avLst/>
            <a:gdLst/>
            <a:ahLst/>
            <a:cxnLst/>
            <a:rect l="l" t="t" r="r" b="b"/>
            <a:pathLst>
              <a:path w="86093" h="55562">
                <a:moveTo>
                  <a:pt x="0" y="55562"/>
                </a:moveTo>
                <a:lnTo>
                  <a:pt x="860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0" name="object 3580"/>
          <p:cNvSpPr/>
          <p:nvPr/>
        </p:nvSpPr>
        <p:spPr>
          <a:xfrm>
            <a:off x="4549626" y="6335826"/>
            <a:ext cx="77330" cy="49898"/>
          </a:xfrm>
          <a:custGeom>
            <a:avLst/>
            <a:gdLst/>
            <a:ahLst/>
            <a:cxnLst/>
            <a:rect l="l" t="t" r="r" b="b"/>
            <a:pathLst>
              <a:path w="77330" h="49898">
                <a:moveTo>
                  <a:pt x="0" y="49898"/>
                </a:moveTo>
                <a:lnTo>
                  <a:pt x="773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1" name="object 3581"/>
          <p:cNvSpPr/>
          <p:nvPr/>
        </p:nvSpPr>
        <p:spPr>
          <a:xfrm>
            <a:off x="4549626" y="6335826"/>
            <a:ext cx="77330" cy="49898"/>
          </a:xfrm>
          <a:custGeom>
            <a:avLst/>
            <a:gdLst/>
            <a:ahLst/>
            <a:cxnLst/>
            <a:rect l="l" t="t" r="r" b="b"/>
            <a:pathLst>
              <a:path w="77330" h="49898">
                <a:moveTo>
                  <a:pt x="0" y="49898"/>
                </a:moveTo>
                <a:lnTo>
                  <a:pt x="773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2" name="object 3582"/>
          <p:cNvSpPr/>
          <p:nvPr/>
        </p:nvSpPr>
        <p:spPr>
          <a:xfrm>
            <a:off x="4562896" y="6339398"/>
            <a:ext cx="116509" cy="75120"/>
          </a:xfrm>
          <a:custGeom>
            <a:avLst/>
            <a:gdLst/>
            <a:ahLst/>
            <a:cxnLst/>
            <a:rect l="l" t="t" r="r" b="b"/>
            <a:pathLst>
              <a:path w="116509" h="75120">
                <a:moveTo>
                  <a:pt x="0" y="75120"/>
                </a:moveTo>
                <a:lnTo>
                  <a:pt x="1165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3" name="object 3583"/>
          <p:cNvSpPr/>
          <p:nvPr/>
        </p:nvSpPr>
        <p:spPr>
          <a:xfrm>
            <a:off x="4562896" y="6339398"/>
            <a:ext cx="116509" cy="75120"/>
          </a:xfrm>
          <a:custGeom>
            <a:avLst/>
            <a:gdLst/>
            <a:ahLst/>
            <a:cxnLst/>
            <a:rect l="l" t="t" r="r" b="b"/>
            <a:pathLst>
              <a:path w="116509" h="75120">
                <a:moveTo>
                  <a:pt x="0" y="75120"/>
                </a:moveTo>
                <a:lnTo>
                  <a:pt x="1165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4" name="object 3584"/>
          <p:cNvSpPr/>
          <p:nvPr/>
        </p:nvSpPr>
        <p:spPr>
          <a:xfrm>
            <a:off x="4579951" y="6272380"/>
            <a:ext cx="298728" cy="253106"/>
          </a:xfrm>
          <a:custGeom>
            <a:avLst/>
            <a:gdLst/>
            <a:ahLst/>
            <a:cxnLst/>
            <a:rect l="l" t="t" r="r" b="b"/>
            <a:pathLst>
              <a:path w="298728" h="253106">
                <a:moveTo>
                  <a:pt x="54876" y="247637"/>
                </a:moveTo>
                <a:lnTo>
                  <a:pt x="298728" y="90830"/>
                </a:lnTo>
                <a:lnTo>
                  <a:pt x="260959" y="0"/>
                </a:lnTo>
                <a:lnTo>
                  <a:pt x="24408" y="152412"/>
                </a:lnTo>
                <a:lnTo>
                  <a:pt x="13916" y="167712"/>
                </a:lnTo>
                <a:lnTo>
                  <a:pt x="7594" y="179823"/>
                </a:lnTo>
                <a:lnTo>
                  <a:pt x="2428" y="193931"/>
                </a:lnTo>
                <a:lnTo>
                  <a:pt x="0" y="209081"/>
                </a:lnTo>
                <a:lnTo>
                  <a:pt x="1891" y="224320"/>
                </a:lnTo>
                <a:lnTo>
                  <a:pt x="3708" y="230226"/>
                </a:lnTo>
                <a:lnTo>
                  <a:pt x="8392" y="243221"/>
                </a:lnTo>
                <a:lnTo>
                  <a:pt x="13766" y="250542"/>
                </a:lnTo>
                <a:lnTo>
                  <a:pt x="21914" y="253106"/>
                </a:lnTo>
                <a:lnTo>
                  <a:pt x="34922" y="251832"/>
                </a:lnTo>
                <a:lnTo>
                  <a:pt x="54876" y="2476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5" name="object 3585"/>
          <p:cNvSpPr/>
          <p:nvPr/>
        </p:nvSpPr>
        <p:spPr>
          <a:xfrm>
            <a:off x="4579951" y="6272380"/>
            <a:ext cx="298728" cy="253106"/>
          </a:xfrm>
          <a:custGeom>
            <a:avLst/>
            <a:gdLst/>
            <a:ahLst/>
            <a:cxnLst/>
            <a:rect l="l" t="t" r="r" b="b"/>
            <a:pathLst>
              <a:path w="298728" h="253106">
                <a:moveTo>
                  <a:pt x="54876" y="247637"/>
                </a:moveTo>
                <a:lnTo>
                  <a:pt x="34922" y="251832"/>
                </a:lnTo>
                <a:lnTo>
                  <a:pt x="21914" y="253106"/>
                </a:lnTo>
                <a:lnTo>
                  <a:pt x="13766" y="250542"/>
                </a:lnTo>
                <a:lnTo>
                  <a:pt x="8392" y="243221"/>
                </a:lnTo>
                <a:lnTo>
                  <a:pt x="3708" y="230226"/>
                </a:lnTo>
                <a:lnTo>
                  <a:pt x="1891" y="224320"/>
                </a:lnTo>
                <a:lnTo>
                  <a:pt x="0" y="209081"/>
                </a:lnTo>
                <a:lnTo>
                  <a:pt x="2428" y="193931"/>
                </a:lnTo>
                <a:lnTo>
                  <a:pt x="7594" y="179823"/>
                </a:lnTo>
                <a:lnTo>
                  <a:pt x="13916" y="167712"/>
                </a:lnTo>
                <a:lnTo>
                  <a:pt x="19811" y="158552"/>
                </a:lnTo>
                <a:lnTo>
                  <a:pt x="260959" y="0"/>
                </a:lnTo>
                <a:lnTo>
                  <a:pt x="298728" y="90830"/>
                </a:lnTo>
                <a:lnTo>
                  <a:pt x="54876" y="2476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6" name="object 3586"/>
          <p:cNvSpPr/>
          <p:nvPr/>
        </p:nvSpPr>
        <p:spPr>
          <a:xfrm>
            <a:off x="4586455" y="6397569"/>
            <a:ext cx="88912" cy="57264"/>
          </a:xfrm>
          <a:custGeom>
            <a:avLst/>
            <a:gdLst/>
            <a:ahLst/>
            <a:cxnLst/>
            <a:rect l="l" t="t" r="r" b="b"/>
            <a:pathLst>
              <a:path w="88912" h="57264">
                <a:moveTo>
                  <a:pt x="0" y="57264"/>
                </a:moveTo>
                <a:lnTo>
                  <a:pt x="889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7" name="object 3587"/>
          <p:cNvSpPr/>
          <p:nvPr/>
        </p:nvSpPr>
        <p:spPr>
          <a:xfrm>
            <a:off x="4586455" y="6397569"/>
            <a:ext cx="88912" cy="57264"/>
          </a:xfrm>
          <a:custGeom>
            <a:avLst/>
            <a:gdLst/>
            <a:ahLst/>
            <a:cxnLst/>
            <a:rect l="l" t="t" r="r" b="b"/>
            <a:pathLst>
              <a:path w="88912" h="57264">
                <a:moveTo>
                  <a:pt x="0" y="57264"/>
                </a:moveTo>
                <a:lnTo>
                  <a:pt x="889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8" name="object 3588"/>
          <p:cNvSpPr/>
          <p:nvPr/>
        </p:nvSpPr>
        <p:spPr>
          <a:xfrm>
            <a:off x="4579969" y="6433420"/>
            <a:ext cx="79857" cy="51409"/>
          </a:xfrm>
          <a:custGeom>
            <a:avLst/>
            <a:gdLst/>
            <a:ahLst/>
            <a:cxnLst/>
            <a:rect l="l" t="t" r="r" b="b"/>
            <a:pathLst>
              <a:path w="79857" h="51409">
                <a:moveTo>
                  <a:pt x="0" y="51409"/>
                </a:moveTo>
                <a:lnTo>
                  <a:pt x="798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9" name="object 3589"/>
          <p:cNvSpPr/>
          <p:nvPr/>
        </p:nvSpPr>
        <p:spPr>
          <a:xfrm>
            <a:off x="4579969" y="6433420"/>
            <a:ext cx="79857" cy="51409"/>
          </a:xfrm>
          <a:custGeom>
            <a:avLst/>
            <a:gdLst/>
            <a:ahLst/>
            <a:cxnLst/>
            <a:rect l="l" t="t" r="r" b="b"/>
            <a:pathLst>
              <a:path w="79857" h="51409">
                <a:moveTo>
                  <a:pt x="0" y="51409"/>
                </a:moveTo>
                <a:lnTo>
                  <a:pt x="798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0" name="object 3590"/>
          <p:cNvSpPr/>
          <p:nvPr/>
        </p:nvSpPr>
        <p:spPr>
          <a:xfrm>
            <a:off x="4593365" y="6436164"/>
            <a:ext cx="120269" cy="77381"/>
          </a:xfrm>
          <a:custGeom>
            <a:avLst/>
            <a:gdLst/>
            <a:ahLst/>
            <a:cxnLst/>
            <a:rect l="l" t="t" r="r" b="b"/>
            <a:pathLst>
              <a:path w="120268" h="77381">
                <a:moveTo>
                  <a:pt x="0" y="77381"/>
                </a:moveTo>
                <a:lnTo>
                  <a:pt x="1202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1" name="object 3591"/>
          <p:cNvSpPr/>
          <p:nvPr/>
        </p:nvSpPr>
        <p:spPr>
          <a:xfrm>
            <a:off x="4593365" y="6436164"/>
            <a:ext cx="120269" cy="77381"/>
          </a:xfrm>
          <a:custGeom>
            <a:avLst/>
            <a:gdLst/>
            <a:ahLst/>
            <a:cxnLst/>
            <a:rect l="l" t="t" r="r" b="b"/>
            <a:pathLst>
              <a:path w="120268" h="77381">
                <a:moveTo>
                  <a:pt x="0" y="77381"/>
                </a:moveTo>
                <a:lnTo>
                  <a:pt x="1202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2" name="object 3592"/>
          <p:cNvSpPr/>
          <p:nvPr/>
        </p:nvSpPr>
        <p:spPr>
          <a:xfrm>
            <a:off x="4610325" y="6366254"/>
            <a:ext cx="307376" cy="258200"/>
          </a:xfrm>
          <a:custGeom>
            <a:avLst/>
            <a:gdLst/>
            <a:ahLst/>
            <a:cxnLst/>
            <a:rect l="l" t="t" r="r" b="b"/>
            <a:pathLst>
              <a:path w="307376" h="258200">
                <a:moveTo>
                  <a:pt x="55992" y="252183"/>
                </a:moveTo>
                <a:lnTo>
                  <a:pt x="307376" y="90843"/>
                </a:lnTo>
                <a:lnTo>
                  <a:pt x="269606" y="0"/>
                </a:lnTo>
                <a:lnTo>
                  <a:pt x="25525" y="156946"/>
                </a:lnTo>
                <a:lnTo>
                  <a:pt x="14246" y="173132"/>
                </a:lnTo>
                <a:lnTo>
                  <a:pt x="7771" y="185352"/>
                </a:lnTo>
                <a:lnTo>
                  <a:pt x="2502" y="199461"/>
                </a:lnTo>
                <a:lnTo>
                  <a:pt x="0" y="214517"/>
                </a:lnTo>
                <a:lnTo>
                  <a:pt x="1827" y="229577"/>
                </a:lnTo>
                <a:lnTo>
                  <a:pt x="4138" y="237045"/>
                </a:lnTo>
                <a:lnTo>
                  <a:pt x="8730" y="249238"/>
                </a:lnTo>
                <a:lnTo>
                  <a:pt x="14203" y="256010"/>
                </a:lnTo>
                <a:lnTo>
                  <a:pt x="22566" y="258200"/>
                </a:lnTo>
                <a:lnTo>
                  <a:pt x="35826" y="256645"/>
                </a:lnTo>
                <a:lnTo>
                  <a:pt x="55992" y="2521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3" name="object 3593"/>
          <p:cNvSpPr/>
          <p:nvPr/>
        </p:nvSpPr>
        <p:spPr>
          <a:xfrm>
            <a:off x="4610325" y="6366254"/>
            <a:ext cx="307376" cy="258200"/>
          </a:xfrm>
          <a:custGeom>
            <a:avLst/>
            <a:gdLst/>
            <a:ahLst/>
            <a:cxnLst/>
            <a:rect l="l" t="t" r="r" b="b"/>
            <a:pathLst>
              <a:path w="307376" h="258200">
                <a:moveTo>
                  <a:pt x="55992" y="252183"/>
                </a:moveTo>
                <a:lnTo>
                  <a:pt x="35826" y="256645"/>
                </a:lnTo>
                <a:lnTo>
                  <a:pt x="22566" y="258200"/>
                </a:lnTo>
                <a:lnTo>
                  <a:pt x="14203" y="256010"/>
                </a:lnTo>
                <a:lnTo>
                  <a:pt x="8730" y="249238"/>
                </a:lnTo>
                <a:lnTo>
                  <a:pt x="4138" y="237045"/>
                </a:lnTo>
                <a:lnTo>
                  <a:pt x="1827" y="229577"/>
                </a:lnTo>
                <a:lnTo>
                  <a:pt x="0" y="214517"/>
                </a:lnTo>
                <a:lnTo>
                  <a:pt x="2502" y="199461"/>
                </a:lnTo>
                <a:lnTo>
                  <a:pt x="7771" y="185352"/>
                </a:lnTo>
                <a:lnTo>
                  <a:pt x="14246" y="173132"/>
                </a:lnTo>
                <a:lnTo>
                  <a:pt x="20364" y="163743"/>
                </a:lnTo>
                <a:lnTo>
                  <a:pt x="269606" y="0"/>
                </a:lnTo>
                <a:lnTo>
                  <a:pt x="307376" y="90843"/>
                </a:lnTo>
                <a:lnTo>
                  <a:pt x="55992" y="2521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4" name="object 3594"/>
          <p:cNvSpPr/>
          <p:nvPr/>
        </p:nvSpPr>
        <p:spPr>
          <a:xfrm>
            <a:off x="4617219" y="6494731"/>
            <a:ext cx="91732" cy="58966"/>
          </a:xfrm>
          <a:custGeom>
            <a:avLst/>
            <a:gdLst/>
            <a:ahLst/>
            <a:cxnLst/>
            <a:rect l="l" t="t" r="r" b="b"/>
            <a:pathLst>
              <a:path w="91732" h="58966">
                <a:moveTo>
                  <a:pt x="0" y="58966"/>
                </a:moveTo>
                <a:lnTo>
                  <a:pt x="917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5" name="object 3595"/>
          <p:cNvSpPr/>
          <p:nvPr/>
        </p:nvSpPr>
        <p:spPr>
          <a:xfrm>
            <a:off x="4617219" y="6494731"/>
            <a:ext cx="91732" cy="58966"/>
          </a:xfrm>
          <a:custGeom>
            <a:avLst/>
            <a:gdLst/>
            <a:ahLst/>
            <a:cxnLst/>
            <a:rect l="l" t="t" r="r" b="b"/>
            <a:pathLst>
              <a:path w="91732" h="58966">
                <a:moveTo>
                  <a:pt x="0" y="58966"/>
                </a:moveTo>
                <a:lnTo>
                  <a:pt x="917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6" name="object 3596"/>
          <p:cNvSpPr/>
          <p:nvPr/>
        </p:nvSpPr>
        <p:spPr>
          <a:xfrm>
            <a:off x="4610324" y="6531009"/>
            <a:ext cx="82359" cy="52933"/>
          </a:xfrm>
          <a:custGeom>
            <a:avLst/>
            <a:gdLst/>
            <a:ahLst/>
            <a:cxnLst/>
            <a:rect l="l" t="t" r="r" b="b"/>
            <a:pathLst>
              <a:path w="82359" h="52933">
                <a:moveTo>
                  <a:pt x="0" y="52933"/>
                </a:moveTo>
                <a:lnTo>
                  <a:pt x="823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7" name="object 3597"/>
          <p:cNvSpPr/>
          <p:nvPr/>
        </p:nvSpPr>
        <p:spPr>
          <a:xfrm>
            <a:off x="4610324" y="6531009"/>
            <a:ext cx="82359" cy="52933"/>
          </a:xfrm>
          <a:custGeom>
            <a:avLst/>
            <a:gdLst/>
            <a:ahLst/>
            <a:cxnLst/>
            <a:rect l="l" t="t" r="r" b="b"/>
            <a:pathLst>
              <a:path w="82359" h="52933">
                <a:moveTo>
                  <a:pt x="0" y="52933"/>
                </a:moveTo>
                <a:lnTo>
                  <a:pt x="823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8" name="object 3598"/>
          <p:cNvSpPr/>
          <p:nvPr/>
        </p:nvSpPr>
        <p:spPr>
          <a:xfrm>
            <a:off x="4623840" y="6532938"/>
            <a:ext cx="124002" cy="79641"/>
          </a:xfrm>
          <a:custGeom>
            <a:avLst/>
            <a:gdLst/>
            <a:ahLst/>
            <a:cxnLst/>
            <a:rect l="l" t="t" r="r" b="b"/>
            <a:pathLst>
              <a:path w="124002" h="79641">
                <a:moveTo>
                  <a:pt x="0" y="79641"/>
                </a:moveTo>
                <a:lnTo>
                  <a:pt x="1240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9" name="object 3599"/>
          <p:cNvSpPr/>
          <p:nvPr/>
        </p:nvSpPr>
        <p:spPr>
          <a:xfrm>
            <a:off x="4623840" y="6532938"/>
            <a:ext cx="124002" cy="79641"/>
          </a:xfrm>
          <a:custGeom>
            <a:avLst/>
            <a:gdLst/>
            <a:ahLst/>
            <a:cxnLst/>
            <a:rect l="l" t="t" r="r" b="b"/>
            <a:pathLst>
              <a:path w="124002" h="79641">
                <a:moveTo>
                  <a:pt x="0" y="79641"/>
                </a:moveTo>
                <a:lnTo>
                  <a:pt x="1240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0" name="object 3600"/>
          <p:cNvSpPr/>
          <p:nvPr/>
        </p:nvSpPr>
        <p:spPr>
          <a:xfrm>
            <a:off x="4640693" y="6460130"/>
            <a:ext cx="316022" cy="263275"/>
          </a:xfrm>
          <a:custGeom>
            <a:avLst/>
            <a:gdLst/>
            <a:ahLst/>
            <a:cxnLst/>
            <a:rect l="l" t="t" r="r" b="b"/>
            <a:pathLst>
              <a:path w="316022" h="263275">
                <a:moveTo>
                  <a:pt x="57120" y="256730"/>
                </a:moveTo>
                <a:lnTo>
                  <a:pt x="316022" y="90830"/>
                </a:lnTo>
                <a:lnTo>
                  <a:pt x="278265" y="0"/>
                </a:lnTo>
                <a:lnTo>
                  <a:pt x="26653" y="161493"/>
                </a:lnTo>
                <a:lnTo>
                  <a:pt x="20903" y="168960"/>
                </a:lnTo>
                <a:lnTo>
                  <a:pt x="14569" y="178562"/>
                </a:lnTo>
                <a:lnTo>
                  <a:pt x="7946" y="190881"/>
                </a:lnTo>
                <a:lnTo>
                  <a:pt x="2575" y="204986"/>
                </a:lnTo>
                <a:lnTo>
                  <a:pt x="0" y="219948"/>
                </a:lnTo>
                <a:lnTo>
                  <a:pt x="1761" y="234835"/>
                </a:lnTo>
                <a:lnTo>
                  <a:pt x="4534" y="243754"/>
                </a:lnTo>
                <a:lnTo>
                  <a:pt x="9051" y="255193"/>
                </a:lnTo>
                <a:lnTo>
                  <a:pt x="14634" y="261445"/>
                </a:lnTo>
                <a:lnTo>
                  <a:pt x="23216" y="263275"/>
                </a:lnTo>
                <a:lnTo>
                  <a:pt x="36733" y="261448"/>
                </a:lnTo>
                <a:lnTo>
                  <a:pt x="57120" y="2567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1" name="object 3601"/>
          <p:cNvSpPr/>
          <p:nvPr/>
        </p:nvSpPr>
        <p:spPr>
          <a:xfrm>
            <a:off x="4640693" y="6460130"/>
            <a:ext cx="316022" cy="263275"/>
          </a:xfrm>
          <a:custGeom>
            <a:avLst/>
            <a:gdLst/>
            <a:ahLst/>
            <a:cxnLst/>
            <a:rect l="l" t="t" r="r" b="b"/>
            <a:pathLst>
              <a:path w="316022" h="263275">
                <a:moveTo>
                  <a:pt x="57120" y="256730"/>
                </a:moveTo>
                <a:lnTo>
                  <a:pt x="36733" y="261448"/>
                </a:lnTo>
                <a:lnTo>
                  <a:pt x="23216" y="263275"/>
                </a:lnTo>
                <a:lnTo>
                  <a:pt x="14634" y="261445"/>
                </a:lnTo>
                <a:lnTo>
                  <a:pt x="9051" y="255193"/>
                </a:lnTo>
                <a:lnTo>
                  <a:pt x="4534" y="243754"/>
                </a:lnTo>
                <a:lnTo>
                  <a:pt x="1761" y="234835"/>
                </a:lnTo>
                <a:lnTo>
                  <a:pt x="0" y="219948"/>
                </a:lnTo>
                <a:lnTo>
                  <a:pt x="2575" y="204986"/>
                </a:lnTo>
                <a:lnTo>
                  <a:pt x="7946" y="190881"/>
                </a:lnTo>
                <a:lnTo>
                  <a:pt x="14569" y="178562"/>
                </a:lnTo>
                <a:lnTo>
                  <a:pt x="20903" y="168960"/>
                </a:lnTo>
                <a:lnTo>
                  <a:pt x="278265" y="0"/>
                </a:lnTo>
                <a:lnTo>
                  <a:pt x="316022" y="90830"/>
                </a:lnTo>
                <a:lnTo>
                  <a:pt x="57120" y="2567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2" name="object 3602"/>
          <p:cNvSpPr/>
          <p:nvPr/>
        </p:nvSpPr>
        <p:spPr>
          <a:xfrm>
            <a:off x="4647998" y="6591881"/>
            <a:ext cx="94538" cy="60667"/>
          </a:xfrm>
          <a:custGeom>
            <a:avLst/>
            <a:gdLst/>
            <a:ahLst/>
            <a:cxnLst/>
            <a:rect l="l" t="t" r="r" b="b"/>
            <a:pathLst>
              <a:path w="94538" h="60667">
                <a:moveTo>
                  <a:pt x="0" y="60667"/>
                </a:moveTo>
                <a:lnTo>
                  <a:pt x="945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3" name="object 3603"/>
          <p:cNvSpPr/>
          <p:nvPr/>
        </p:nvSpPr>
        <p:spPr>
          <a:xfrm>
            <a:off x="4647998" y="6591881"/>
            <a:ext cx="94538" cy="60667"/>
          </a:xfrm>
          <a:custGeom>
            <a:avLst/>
            <a:gdLst/>
            <a:ahLst/>
            <a:cxnLst/>
            <a:rect l="l" t="t" r="r" b="b"/>
            <a:pathLst>
              <a:path w="94538" h="60667">
                <a:moveTo>
                  <a:pt x="0" y="60667"/>
                </a:moveTo>
                <a:lnTo>
                  <a:pt x="945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4" name="object 3604"/>
          <p:cNvSpPr/>
          <p:nvPr/>
        </p:nvSpPr>
        <p:spPr>
          <a:xfrm>
            <a:off x="4640680" y="6628606"/>
            <a:ext cx="84874" cy="54432"/>
          </a:xfrm>
          <a:custGeom>
            <a:avLst/>
            <a:gdLst/>
            <a:ahLst/>
            <a:cxnLst/>
            <a:rect l="l" t="t" r="r" b="b"/>
            <a:pathLst>
              <a:path w="84874" h="54432">
                <a:moveTo>
                  <a:pt x="0" y="54432"/>
                </a:moveTo>
                <a:lnTo>
                  <a:pt x="84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5" name="object 3605"/>
          <p:cNvSpPr/>
          <p:nvPr/>
        </p:nvSpPr>
        <p:spPr>
          <a:xfrm>
            <a:off x="4640680" y="6628606"/>
            <a:ext cx="84874" cy="54432"/>
          </a:xfrm>
          <a:custGeom>
            <a:avLst/>
            <a:gdLst/>
            <a:ahLst/>
            <a:cxnLst/>
            <a:rect l="l" t="t" r="r" b="b"/>
            <a:pathLst>
              <a:path w="84874" h="54432">
                <a:moveTo>
                  <a:pt x="0" y="54432"/>
                </a:moveTo>
                <a:lnTo>
                  <a:pt x="848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6" name="object 3606"/>
          <p:cNvSpPr/>
          <p:nvPr/>
        </p:nvSpPr>
        <p:spPr>
          <a:xfrm>
            <a:off x="4654308" y="6629717"/>
            <a:ext cx="127762" cy="81889"/>
          </a:xfrm>
          <a:custGeom>
            <a:avLst/>
            <a:gdLst/>
            <a:ahLst/>
            <a:cxnLst/>
            <a:rect l="l" t="t" r="r" b="b"/>
            <a:pathLst>
              <a:path w="127762" h="81889">
                <a:moveTo>
                  <a:pt x="0" y="81889"/>
                </a:moveTo>
                <a:lnTo>
                  <a:pt x="12776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7" name="object 3607"/>
          <p:cNvSpPr/>
          <p:nvPr/>
        </p:nvSpPr>
        <p:spPr>
          <a:xfrm>
            <a:off x="4654308" y="6629717"/>
            <a:ext cx="127762" cy="81889"/>
          </a:xfrm>
          <a:custGeom>
            <a:avLst/>
            <a:gdLst/>
            <a:ahLst/>
            <a:cxnLst/>
            <a:rect l="l" t="t" r="r" b="b"/>
            <a:pathLst>
              <a:path w="127762" h="81889">
                <a:moveTo>
                  <a:pt x="0" y="81889"/>
                </a:moveTo>
                <a:lnTo>
                  <a:pt x="1277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8" name="object 3608"/>
          <p:cNvSpPr/>
          <p:nvPr/>
        </p:nvSpPr>
        <p:spPr>
          <a:xfrm>
            <a:off x="4671050" y="6553996"/>
            <a:ext cx="324701" cy="268334"/>
          </a:xfrm>
          <a:custGeom>
            <a:avLst/>
            <a:gdLst/>
            <a:ahLst/>
            <a:cxnLst/>
            <a:rect l="l" t="t" r="r" b="b"/>
            <a:pathLst>
              <a:path w="324701" h="268334">
                <a:moveTo>
                  <a:pt x="58255" y="261277"/>
                </a:moveTo>
                <a:lnTo>
                  <a:pt x="324701" y="90843"/>
                </a:lnTo>
                <a:lnTo>
                  <a:pt x="286931" y="0"/>
                </a:lnTo>
                <a:lnTo>
                  <a:pt x="27775" y="166039"/>
                </a:lnTo>
                <a:lnTo>
                  <a:pt x="21404" y="174208"/>
                </a:lnTo>
                <a:lnTo>
                  <a:pt x="14863" y="184013"/>
                </a:lnTo>
                <a:lnTo>
                  <a:pt x="8101" y="196423"/>
                </a:lnTo>
                <a:lnTo>
                  <a:pt x="2640" y="210520"/>
                </a:lnTo>
                <a:lnTo>
                  <a:pt x="0" y="225387"/>
                </a:lnTo>
                <a:lnTo>
                  <a:pt x="1702" y="240106"/>
                </a:lnTo>
                <a:lnTo>
                  <a:pt x="4918" y="250352"/>
                </a:lnTo>
                <a:lnTo>
                  <a:pt x="9394" y="261086"/>
                </a:lnTo>
                <a:lnTo>
                  <a:pt x="15100" y="266847"/>
                </a:lnTo>
                <a:lnTo>
                  <a:pt x="23902" y="268334"/>
                </a:lnTo>
                <a:lnTo>
                  <a:pt x="37665" y="266244"/>
                </a:lnTo>
                <a:lnTo>
                  <a:pt x="58255" y="2612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9" name="object 3609"/>
          <p:cNvSpPr/>
          <p:nvPr/>
        </p:nvSpPr>
        <p:spPr>
          <a:xfrm>
            <a:off x="4671050" y="6553996"/>
            <a:ext cx="324701" cy="268334"/>
          </a:xfrm>
          <a:custGeom>
            <a:avLst/>
            <a:gdLst/>
            <a:ahLst/>
            <a:cxnLst/>
            <a:rect l="l" t="t" r="r" b="b"/>
            <a:pathLst>
              <a:path w="324701" h="268334">
                <a:moveTo>
                  <a:pt x="58255" y="261277"/>
                </a:moveTo>
                <a:lnTo>
                  <a:pt x="37665" y="266244"/>
                </a:lnTo>
                <a:lnTo>
                  <a:pt x="23902" y="268334"/>
                </a:lnTo>
                <a:lnTo>
                  <a:pt x="15100" y="266847"/>
                </a:lnTo>
                <a:lnTo>
                  <a:pt x="9394" y="261086"/>
                </a:lnTo>
                <a:lnTo>
                  <a:pt x="4918" y="250352"/>
                </a:lnTo>
                <a:lnTo>
                  <a:pt x="1702" y="240106"/>
                </a:lnTo>
                <a:lnTo>
                  <a:pt x="0" y="225387"/>
                </a:lnTo>
                <a:lnTo>
                  <a:pt x="2640" y="210520"/>
                </a:lnTo>
                <a:lnTo>
                  <a:pt x="8101" y="196423"/>
                </a:lnTo>
                <a:lnTo>
                  <a:pt x="14863" y="184013"/>
                </a:lnTo>
                <a:lnTo>
                  <a:pt x="21404" y="174208"/>
                </a:lnTo>
                <a:lnTo>
                  <a:pt x="286931" y="0"/>
                </a:lnTo>
                <a:lnTo>
                  <a:pt x="324701" y="90843"/>
                </a:lnTo>
                <a:lnTo>
                  <a:pt x="58255" y="2612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0" name="object 3610"/>
          <p:cNvSpPr/>
          <p:nvPr/>
        </p:nvSpPr>
        <p:spPr>
          <a:xfrm>
            <a:off x="4678762" y="6689037"/>
            <a:ext cx="97358" cy="62369"/>
          </a:xfrm>
          <a:custGeom>
            <a:avLst/>
            <a:gdLst/>
            <a:ahLst/>
            <a:cxnLst/>
            <a:rect l="l" t="t" r="r" b="b"/>
            <a:pathLst>
              <a:path w="97358" h="62369">
                <a:moveTo>
                  <a:pt x="0" y="62369"/>
                </a:moveTo>
                <a:lnTo>
                  <a:pt x="973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1" name="object 3611"/>
          <p:cNvSpPr/>
          <p:nvPr/>
        </p:nvSpPr>
        <p:spPr>
          <a:xfrm>
            <a:off x="4678762" y="6689037"/>
            <a:ext cx="97358" cy="62369"/>
          </a:xfrm>
          <a:custGeom>
            <a:avLst/>
            <a:gdLst/>
            <a:ahLst/>
            <a:cxnLst/>
            <a:rect l="l" t="t" r="r" b="b"/>
            <a:pathLst>
              <a:path w="97358" h="62369">
                <a:moveTo>
                  <a:pt x="0" y="62369"/>
                </a:moveTo>
                <a:lnTo>
                  <a:pt x="973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2" name="object 3612"/>
          <p:cNvSpPr/>
          <p:nvPr/>
        </p:nvSpPr>
        <p:spPr>
          <a:xfrm>
            <a:off x="4671029" y="6726186"/>
            <a:ext cx="87388" cy="55956"/>
          </a:xfrm>
          <a:custGeom>
            <a:avLst/>
            <a:gdLst/>
            <a:ahLst/>
            <a:cxnLst/>
            <a:rect l="l" t="t" r="r" b="b"/>
            <a:pathLst>
              <a:path w="87388" h="55956">
                <a:moveTo>
                  <a:pt x="0" y="55956"/>
                </a:moveTo>
                <a:lnTo>
                  <a:pt x="873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3" name="object 3613"/>
          <p:cNvSpPr/>
          <p:nvPr/>
        </p:nvSpPr>
        <p:spPr>
          <a:xfrm>
            <a:off x="4671029" y="6726186"/>
            <a:ext cx="87388" cy="55956"/>
          </a:xfrm>
          <a:custGeom>
            <a:avLst/>
            <a:gdLst/>
            <a:ahLst/>
            <a:cxnLst/>
            <a:rect l="l" t="t" r="r" b="b"/>
            <a:pathLst>
              <a:path w="87388" h="55956">
                <a:moveTo>
                  <a:pt x="0" y="55956"/>
                </a:moveTo>
                <a:lnTo>
                  <a:pt x="873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4" name="object 3614"/>
          <p:cNvSpPr/>
          <p:nvPr/>
        </p:nvSpPr>
        <p:spPr>
          <a:xfrm>
            <a:off x="4684777" y="6726483"/>
            <a:ext cx="131508" cy="84162"/>
          </a:xfrm>
          <a:custGeom>
            <a:avLst/>
            <a:gdLst/>
            <a:ahLst/>
            <a:cxnLst/>
            <a:rect l="l" t="t" r="r" b="b"/>
            <a:pathLst>
              <a:path w="131508" h="84162">
                <a:moveTo>
                  <a:pt x="0" y="84162"/>
                </a:moveTo>
                <a:lnTo>
                  <a:pt x="13150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5" name="object 3615"/>
          <p:cNvSpPr/>
          <p:nvPr/>
        </p:nvSpPr>
        <p:spPr>
          <a:xfrm>
            <a:off x="4684777" y="6726483"/>
            <a:ext cx="131508" cy="84162"/>
          </a:xfrm>
          <a:custGeom>
            <a:avLst/>
            <a:gdLst/>
            <a:ahLst/>
            <a:cxnLst/>
            <a:rect l="l" t="t" r="r" b="b"/>
            <a:pathLst>
              <a:path w="131508" h="84162">
                <a:moveTo>
                  <a:pt x="0" y="84162"/>
                </a:moveTo>
                <a:lnTo>
                  <a:pt x="1315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6" name="object 3616"/>
          <p:cNvSpPr/>
          <p:nvPr/>
        </p:nvSpPr>
        <p:spPr>
          <a:xfrm>
            <a:off x="4701416" y="6647884"/>
            <a:ext cx="333361" cy="273363"/>
          </a:xfrm>
          <a:custGeom>
            <a:avLst/>
            <a:gdLst/>
            <a:ahLst/>
            <a:cxnLst/>
            <a:rect l="l" t="t" r="r" b="b"/>
            <a:pathLst>
              <a:path w="333361" h="273363">
                <a:moveTo>
                  <a:pt x="38579" y="271019"/>
                </a:moveTo>
                <a:lnTo>
                  <a:pt x="59371" y="265811"/>
                </a:lnTo>
                <a:lnTo>
                  <a:pt x="323447" y="97161"/>
                </a:lnTo>
                <a:lnTo>
                  <a:pt x="323447" y="66989"/>
                </a:lnTo>
                <a:lnTo>
                  <a:pt x="295591" y="0"/>
                </a:lnTo>
                <a:lnTo>
                  <a:pt x="28904" y="170561"/>
                </a:lnTo>
                <a:lnTo>
                  <a:pt x="21873" y="179467"/>
                </a:lnTo>
                <a:lnTo>
                  <a:pt x="15132" y="189469"/>
                </a:lnTo>
                <a:lnTo>
                  <a:pt x="8240" y="201965"/>
                </a:lnTo>
                <a:lnTo>
                  <a:pt x="2696" y="216049"/>
                </a:lnTo>
                <a:lnTo>
                  <a:pt x="0" y="230817"/>
                </a:lnTo>
                <a:lnTo>
                  <a:pt x="1650" y="245364"/>
                </a:lnTo>
                <a:lnTo>
                  <a:pt x="5275" y="256819"/>
                </a:lnTo>
                <a:lnTo>
                  <a:pt x="9723" y="266901"/>
                </a:lnTo>
                <a:lnTo>
                  <a:pt x="15556" y="272203"/>
                </a:lnTo>
                <a:lnTo>
                  <a:pt x="24575" y="273363"/>
                </a:lnTo>
                <a:lnTo>
                  <a:pt x="38579" y="2710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7" name="object 3617"/>
          <p:cNvSpPr/>
          <p:nvPr/>
        </p:nvSpPr>
        <p:spPr>
          <a:xfrm>
            <a:off x="4701416" y="6647884"/>
            <a:ext cx="333361" cy="273363"/>
          </a:xfrm>
          <a:custGeom>
            <a:avLst/>
            <a:gdLst/>
            <a:ahLst/>
            <a:cxnLst/>
            <a:rect l="l" t="t" r="r" b="b"/>
            <a:pathLst>
              <a:path w="333361" h="273363">
                <a:moveTo>
                  <a:pt x="38579" y="271019"/>
                </a:moveTo>
                <a:lnTo>
                  <a:pt x="59371" y="265811"/>
                </a:lnTo>
                <a:lnTo>
                  <a:pt x="323447" y="97161"/>
                </a:lnTo>
              </a:path>
              <a:path w="333361" h="273363">
                <a:moveTo>
                  <a:pt x="323447" y="66989"/>
                </a:moveTo>
                <a:lnTo>
                  <a:pt x="295591" y="0"/>
                </a:lnTo>
                <a:lnTo>
                  <a:pt x="28904" y="170561"/>
                </a:lnTo>
                <a:lnTo>
                  <a:pt x="21873" y="179467"/>
                </a:lnTo>
                <a:lnTo>
                  <a:pt x="15132" y="189469"/>
                </a:lnTo>
                <a:lnTo>
                  <a:pt x="8240" y="201965"/>
                </a:lnTo>
                <a:lnTo>
                  <a:pt x="2696" y="216049"/>
                </a:lnTo>
                <a:lnTo>
                  <a:pt x="0" y="230817"/>
                </a:lnTo>
                <a:lnTo>
                  <a:pt x="1650" y="245364"/>
                </a:lnTo>
                <a:lnTo>
                  <a:pt x="5275" y="256819"/>
                </a:lnTo>
                <a:lnTo>
                  <a:pt x="9723" y="266901"/>
                </a:lnTo>
                <a:lnTo>
                  <a:pt x="15556" y="272203"/>
                </a:lnTo>
                <a:lnTo>
                  <a:pt x="24575" y="273363"/>
                </a:lnTo>
                <a:lnTo>
                  <a:pt x="38579" y="2710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8" name="object 3618"/>
          <p:cNvSpPr/>
          <p:nvPr/>
        </p:nvSpPr>
        <p:spPr>
          <a:xfrm>
            <a:off x="4709528" y="6786198"/>
            <a:ext cx="100177" cy="64058"/>
          </a:xfrm>
          <a:custGeom>
            <a:avLst/>
            <a:gdLst/>
            <a:ahLst/>
            <a:cxnLst/>
            <a:rect l="l" t="t" r="r" b="b"/>
            <a:pathLst>
              <a:path w="100177" h="64058">
                <a:moveTo>
                  <a:pt x="0" y="64058"/>
                </a:moveTo>
                <a:lnTo>
                  <a:pt x="1001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9" name="object 3619"/>
          <p:cNvSpPr/>
          <p:nvPr/>
        </p:nvSpPr>
        <p:spPr>
          <a:xfrm>
            <a:off x="4709528" y="6786198"/>
            <a:ext cx="100177" cy="64058"/>
          </a:xfrm>
          <a:custGeom>
            <a:avLst/>
            <a:gdLst/>
            <a:ahLst/>
            <a:cxnLst/>
            <a:rect l="l" t="t" r="r" b="b"/>
            <a:pathLst>
              <a:path w="100177" h="64058">
                <a:moveTo>
                  <a:pt x="0" y="64058"/>
                </a:moveTo>
                <a:lnTo>
                  <a:pt x="1001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0" name="object 3620"/>
          <p:cNvSpPr/>
          <p:nvPr/>
        </p:nvSpPr>
        <p:spPr>
          <a:xfrm>
            <a:off x="4701385" y="6823773"/>
            <a:ext cx="89890" cy="57467"/>
          </a:xfrm>
          <a:custGeom>
            <a:avLst/>
            <a:gdLst/>
            <a:ahLst/>
            <a:cxnLst/>
            <a:rect l="l" t="t" r="r" b="b"/>
            <a:pathLst>
              <a:path w="89890" h="57467">
                <a:moveTo>
                  <a:pt x="0" y="57467"/>
                </a:moveTo>
                <a:lnTo>
                  <a:pt x="8989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1" name="object 3621"/>
          <p:cNvSpPr/>
          <p:nvPr/>
        </p:nvSpPr>
        <p:spPr>
          <a:xfrm>
            <a:off x="4701385" y="6823773"/>
            <a:ext cx="89890" cy="57467"/>
          </a:xfrm>
          <a:custGeom>
            <a:avLst/>
            <a:gdLst/>
            <a:ahLst/>
            <a:cxnLst/>
            <a:rect l="l" t="t" r="r" b="b"/>
            <a:pathLst>
              <a:path w="89890" h="57467">
                <a:moveTo>
                  <a:pt x="0" y="57467"/>
                </a:moveTo>
                <a:lnTo>
                  <a:pt x="8989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2" name="object 3622"/>
          <p:cNvSpPr/>
          <p:nvPr/>
        </p:nvSpPr>
        <p:spPr>
          <a:xfrm>
            <a:off x="4715247" y="6823258"/>
            <a:ext cx="135267" cy="86423"/>
          </a:xfrm>
          <a:custGeom>
            <a:avLst/>
            <a:gdLst/>
            <a:ahLst/>
            <a:cxnLst/>
            <a:rect l="l" t="t" r="r" b="b"/>
            <a:pathLst>
              <a:path w="135267" h="86423">
                <a:moveTo>
                  <a:pt x="0" y="86423"/>
                </a:moveTo>
                <a:lnTo>
                  <a:pt x="1352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3" name="object 3623"/>
          <p:cNvSpPr/>
          <p:nvPr/>
        </p:nvSpPr>
        <p:spPr>
          <a:xfrm>
            <a:off x="4715247" y="6823258"/>
            <a:ext cx="135267" cy="86423"/>
          </a:xfrm>
          <a:custGeom>
            <a:avLst/>
            <a:gdLst/>
            <a:ahLst/>
            <a:cxnLst/>
            <a:rect l="l" t="t" r="r" b="b"/>
            <a:pathLst>
              <a:path w="135267" h="86423">
                <a:moveTo>
                  <a:pt x="0" y="86423"/>
                </a:moveTo>
                <a:lnTo>
                  <a:pt x="1352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4" name="object 3624"/>
          <p:cNvSpPr/>
          <p:nvPr/>
        </p:nvSpPr>
        <p:spPr>
          <a:xfrm>
            <a:off x="4731778" y="6741759"/>
            <a:ext cx="342027" cy="278387"/>
          </a:xfrm>
          <a:custGeom>
            <a:avLst/>
            <a:gdLst/>
            <a:ahLst/>
            <a:cxnLst/>
            <a:rect l="l" t="t" r="r" b="b"/>
            <a:pathLst>
              <a:path w="342027" h="278387">
                <a:moveTo>
                  <a:pt x="39527" y="275798"/>
                </a:moveTo>
                <a:lnTo>
                  <a:pt x="60506" y="270357"/>
                </a:lnTo>
                <a:lnTo>
                  <a:pt x="293085" y="122040"/>
                </a:lnTo>
                <a:lnTo>
                  <a:pt x="293085" y="7134"/>
                </a:lnTo>
                <a:lnTo>
                  <a:pt x="30039" y="175120"/>
                </a:lnTo>
                <a:lnTo>
                  <a:pt x="22346" y="184744"/>
                </a:lnTo>
                <a:lnTo>
                  <a:pt x="15412" y="194921"/>
                </a:lnTo>
                <a:lnTo>
                  <a:pt x="8390" y="207488"/>
                </a:lnTo>
                <a:lnTo>
                  <a:pt x="2759" y="221553"/>
                </a:lnTo>
                <a:lnTo>
                  <a:pt x="0" y="236224"/>
                </a:lnTo>
                <a:lnTo>
                  <a:pt x="1591" y="250609"/>
                </a:lnTo>
                <a:lnTo>
                  <a:pt x="5628" y="263221"/>
                </a:lnTo>
                <a:lnTo>
                  <a:pt x="10075" y="272681"/>
                </a:lnTo>
                <a:lnTo>
                  <a:pt x="16049" y="277543"/>
                </a:lnTo>
                <a:lnTo>
                  <a:pt x="25287" y="278387"/>
                </a:lnTo>
                <a:lnTo>
                  <a:pt x="39527" y="2757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5" name="object 3625"/>
          <p:cNvSpPr/>
          <p:nvPr/>
        </p:nvSpPr>
        <p:spPr>
          <a:xfrm>
            <a:off x="4731778" y="6741759"/>
            <a:ext cx="342027" cy="278387"/>
          </a:xfrm>
          <a:custGeom>
            <a:avLst/>
            <a:gdLst/>
            <a:ahLst/>
            <a:cxnLst/>
            <a:rect l="l" t="t" r="r" b="b"/>
            <a:pathLst>
              <a:path w="342027" h="278387">
                <a:moveTo>
                  <a:pt x="39527" y="275798"/>
                </a:moveTo>
                <a:lnTo>
                  <a:pt x="60506" y="270357"/>
                </a:lnTo>
                <a:lnTo>
                  <a:pt x="293085" y="122040"/>
                </a:lnTo>
              </a:path>
              <a:path w="342027" h="278387">
                <a:moveTo>
                  <a:pt x="293085" y="7134"/>
                </a:moveTo>
                <a:lnTo>
                  <a:pt x="30039" y="175120"/>
                </a:lnTo>
                <a:lnTo>
                  <a:pt x="22346" y="184744"/>
                </a:lnTo>
                <a:lnTo>
                  <a:pt x="15412" y="194921"/>
                </a:lnTo>
                <a:lnTo>
                  <a:pt x="8390" y="207488"/>
                </a:lnTo>
                <a:lnTo>
                  <a:pt x="2759" y="221553"/>
                </a:lnTo>
                <a:lnTo>
                  <a:pt x="0" y="236224"/>
                </a:lnTo>
                <a:lnTo>
                  <a:pt x="1591" y="250609"/>
                </a:lnTo>
                <a:lnTo>
                  <a:pt x="5628" y="263221"/>
                </a:lnTo>
                <a:lnTo>
                  <a:pt x="10075" y="272681"/>
                </a:lnTo>
                <a:lnTo>
                  <a:pt x="16049" y="277543"/>
                </a:lnTo>
                <a:lnTo>
                  <a:pt x="25287" y="278387"/>
                </a:lnTo>
                <a:lnTo>
                  <a:pt x="39527" y="275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6" name="object 3626"/>
          <p:cNvSpPr/>
          <p:nvPr/>
        </p:nvSpPr>
        <p:spPr>
          <a:xfrm>
            <a:off x="4740292" y="6883347"/>
            <a:ext cx="102997" cy="65760"/>
          </a:xfrm>
          <a:custGeom>
            <a:avLst/>
            <a:gdLst/>
            <a:ahLst/>
            <a:cxnLst/>
            <a:rect l="l" t="t" r="r" b="b"/>
            <a:pathLst>
              <a:path w="102996" h="65760">
                <a:moveTo>
                  <a:pt x="0" y="65760"/>
                </a:moveTo>
                <a:lnTo>
                  <a:pt x="1029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7" name="object 3627"/>
          <p:cNvSpPr/>
          <p:nvPr/>
        </p:nvSpPr>
        <p:spPr>
          <a:xfrm>
            <a:off x="4740292" y="6883347"/>
            <a:ext cx="102997" cy="65760"/>
          </a:xfrm>
          <a:custGeom>
            <a:avLst/>
            <a:gdLst/>
            <a:ahLst/>
            <a:cxnLst/>
            <a:rect l="l" t="t" r="r" b="b"/>
            <a:pathLst>
              <a:path w="102996" h="65760">
                <a:moveTo>
                  <a:pt x="0" y="65760"/>
                </a:moveTo>
                <a:lnTo>
                  <a:pt x="1029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8" name="object 3628"/>
          <p:cNvSpPr/>
          <p:nvPr/>
        </p:nvSpPr>
        <p:spPr>
          <a:xfrm>
            <a:off x="4731727" y="6921365"/>
            <a:ext cx="92417" cy="58978"/>
          </a:xfrm>
          <a:custGeom>
            <a:avLst/>
            <a:gdLst/>
            <a:ahLst/>
            <a:cxnLst/>
            <a:rect l="l" t="t" r="r" b="b"/>
            <a:pathLst>
              <a:path w="92417" h="58978">
                <a:moveTo>
                  <a:pt x="0" y="58978"/>
                </a:moveTo>
                <a:lnTo>
                  <a:pt x="924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9" name="object 3629"/>
          <p:cNvSpPr/>
          <p:nvPr/>
        </p:nvSpPr>
        <p:spPr>
          <a:xfrm>
            <a:off x="4731727" y="6921365"/>
            <a:ext cx="92417" cy="58978"/>
          </a:xfrm>
          <a:custGeom>
            <a:avLst/>
            <a:gdLst/>
            <a:ahLst/>
            <a:cxnLst/>
            <a:rect l="l" t="t" r="r" b="b"/>
            <a:pathLst>
              <a:path w="92417" h="58978">
                <a:moveTo>
                  <a:pt x="0" y="58978"/>
                </a:moveTo>
                <a:lnTo>
                  <a:pt x="924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0" name="object 3630"/>
          <p:cNvSpPr/>
          <p:nvPr/>
        </p:nvSpPr>
        <p:spPr>
          <a:xfrm>
            <a:off x="4745729" y="6920022"/>
            <a:ext cx="139001" cy="88684"/>
          </a:xfrm>
          <a:custGeom>
            <a:avLst/>
            <a:gdLst/>
            <a:ahLst/>
            <a:cxnLst/>
            <a:rect l="l" t="t" r="r" b="b"/>
            <a:pathLst>
              <a:path w="139001" h="88684">
                <a:moveTo>
                  <a:pt x="0" y="88684"/>
                </a:moveTo>
                <a:lnTo>
                  <a:pt x="1390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1" name="object 3631"/>
          <p:cNvSpPr/>
          <p:nvPr/>
        </p:nvSpPr>
        <p:spPr>
          <a:xfrm>
            <a:off x="4745729" y="6920022"/>
            <a:ext cx="139001" cy="88684"/>
          </a:xfrm>
          <a:custGeom>
            <a:avLst/>
            <a:gdLst/>
            <a:ahLst/>
            <a:cxnLst/>
            <a:rect l="l" t="t" r="r" b="b"/>
            <a:pathLst>
              <a:path w="139001" h="88684">
                <a:moveTo>
                  <a:pt x="0" y="88684"/>
                </a:moveTo>
                <a:lnTo>
                  <a:pt x="1390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2" name="object 3632"/>
          <p:cNvSpPr/>
          <p:nvPr/>
        </p:nvSpPr>
        <p:spPr>
          <a:xfrm>
            <a:off x="4762133" y="6835639"/>
            <a:ext cx="350692" cy="283386"/>
          </a:xfrm>
          <a:custGeom>
            <a:avLst/>
            <a:gdLst/>
            <a:ahLst/>
            <a:cxnLst/>
            <a:rect l="l" t="t" r="r" b="b"/>
            <a:pathLst>
              <a:path w="350692" h="283386">
                <a:moveTo>
                  <a:pt x="262729" y="146842"/>
                </a:moveTo>
                <a:lnTo>
                  <a:pt x="262729" y="32005"/>
                </a:lnTo>
                <a:lnTo>
                  <a:pt x="31160" y="179666"/>
                </a:lnTo>
                <a:lnTo>
                  <a:pt x="28403" y="182868"/>
                </a:lnTo>
                <a:lnTo>
                  <a:pt x="22768" y="190048"/>
                </a:lnTo>
                <a:lnTo>
                  <a:pt x="16057" y="199805"/>
                </a:lnTo>
                <a:lnTo>
                  <a:pt x="179556" y="199805"/>
                </a:lnTo>
                <a:lnTo>
                  <a:pt x="262729" y="1468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3" name="object 3633"/>
          <p:cNvSpPr/>
          <p:nvPr/>
        </p:nvSpPr>
        <p:spPr>
          <a:xfrm>
            <a:off x="4762133" y="6835639"/>
            <a:ext cx="350692" cy="283386"/>
          </a:xfrm>
          <a:custGeom>
            <a:avLst/>
            <a:gdLst/>
            <a:ahLst/>
            <a:cxnLst/>
            <a:rect l="l" t="t" r="r" b="b"/>
            <a:pathLst>
              <a:path w="350692" h="283386">
                <a:moveTo>
                  <a:pt x="262729" y="32005"/>
                </a:moveTo>
                <a:lnTo>
                  <a:pt x="31160" y="179666"/>
                </a:lnTo>
                <a:lnTo>
                  <a:pt x="28403" y="182868"/>
                </a:lnTo>
                <a:lnTo>
                  <a:pt x="22768" y="190048"/>
                </a:lnTo>
                <a:lnTo>
                  <a:pt x="16057" y="199805"/>
                </a:lnTo>
              </a:path>
              <a:path w="350692" h="283386">
                <a:moveTo>
                  <a:pt x="179556" y="199805"/>
                </a:moveTo>
                <a:lnTo>
                  <a:pt x="262729" y="1468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4" name="object 3634"/>
          <p:cNvSpPr/>
          <p:nvPr/>
        </p:nvSpPr>
        <p:spPr>
          <a:xfrm>
            <a:off x="4771057" y="6980504"/>
            <a:ext cx="105829" cy="67462"/>
          </a:xfrm>
          <a:custGeom>
            <a:avLst/>
            <a:gdLst/>
            <a:ahLst/>
            <a:cxnLst/>
            <a:rect l="l" t="t" r="r" b="b"/>
            <a:pathLst>
              <a:path w="105829" h="67462">
                <a:moveTo>
                  <a:pt x="105829" y="0"/>
                </a:moveTo>
                <a:lnTo>
                  <a:pt x="19643" y="54940"/>
                </a:lnTo>
                <a:lnTo>
                  <a:pt x="19645" y="5494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5" name="object 3635"/>
          <p:cNvSpPr/>
          <p:nvPr/>
        </p:nvSpPr>
        <p:spPr>
          <a:xfrm>
            <a:off x="4771057" y="6980504"/>
            <a:ext cx="105829" cy="67462"/>
          </a:xfrm>
          <a:custGeom>
            <a:avLst/>
            <a:gdLst/>
            <a:ahLst/>
            <a:cxnLst/>
            <a:rect l="l" t="t" r="r" b="b"/>
            <a:pathLst>
              <a:path w="105829" h="67462">
                <a:moveTo>
                  <a:pt x="105829" y="0"/>
                </a:moveTo>
                <a:lnTo>
                  <a:pt x="19643" y="54940"/>
                </a:lnTo>
              </a:path>
              <a:path w="105829" h="67462">
                <a:moveTo>
                  <a:pt x="19645" y="54940"/>
                </a:moveTo>
                <a:lnTo>
                  <a:pt x="10582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6" name="object 3636"/>
          <p:cNvSpPr/>
          <p:nvPr/>
        </p:nvSpPr>
        <p:spPr>
          <a:xfrm>
            <a:off x="4762083" y="7018945"/>
            <a:ext cx="94932" cy="60502"/>
          </a:xfrm>
          <a:custGeom>
            <a:avLst/>
            <a:gdLst/>
            <a:ahLst/>
            <a:cxnLst/>
            <a:rect l="l" t="t" r="r" b="b"/>
            <a:pathLst>
              <a:path w="94932" h="60502">
                <a:moveTo>
                  <a:pt x="94932" y="0"/>
                </a:moveTo>
                <a:lnTo>
                  <a:pt x="69045" y="16498"/>
                </a:lnTo>
                <a:lnTo>
                  <a:pt x="69045" y="1649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7" name="object 3637"/>
          <p:cNvSpPr/>
          <p:nvPr/>
        </p:nvSpPr>
        <p:spPr>
          <a:xfrm>
            <a:off x="4762083" y="7018945"/>
            <a:ext cx="94932" cy="60502"/>
          </a:xfrm>
          <a:custGeom>
            <a:avLst/>
            <a:gdLst/>
            <a:ahLst/>
            <a:cxnLst/>
            <a:rect l="l" t="t" r="r" b="b"/>
            <a:pathLst>
              <a:path w="94932" h="60502">
                <a:moveTo>
                  <a:pt x="94932" y="0"/>
                </a:moveTo>
                <a:lnTo>
                  <a:pt x="69045" y="16498"/>
                </a:lnTo>
              </a:path>
              <a:path w="94932" h="60502">
                <a:moveTo>
                  <a:pt x="69045" y="16498"/>
                </a:moveTo>
                <a:lnTo>
                  <a:pt x="949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8" name="object 3638"/>
          <p:cNvSpPr/>
          <p:nvPr/>
        </p:nvSpPr>
        <p:spPr>
          <a:xfrm>
            <a:off x="4776198" y="7016803"/>
            <a:ext cx="142748" cy="90944"/>
          </a:xfrm>
          <a:custGeom>
            <a:avLst/>
            <a:gdLst/>
            <a:ahLst/>
            <a:cxnLst/>
            <a:rect l="l" t="t" r="r" b="b"/>
            <a:pathLst>
              <a:path w="142748" h="90944">
                <a:moveTo>
                  <a:pt x="142748" y="0"/>
                </a:moveTo>
                <a:lnTo>
                  <a:pt x="113488" y="18641"/>
                </a:lnTo>
                <a:lnTo>
                  <a:pt x="113489" y="1864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9" name="object 3639"/>
          <p:cNvSpPr/>
          <p:nvPr/>
        </p:nvSpPr>
        <p:spPr>
          <a:xfrm>
            <a:off x="4776198" y="7016803"/>
            <a:ext cx="142748" cy="90944"/>
          </a:xfrm>
          <a:custGeom>
            <a:avLst/>
            <a:gdLst/>
            <a:ahLst/>
            <a:cxnLst/>
            <a:rect l="l" t="t" r="r" b="b"/>
            <a:pathLst>
              <a:path w="142748" h="90944">
                <a:moveTo>
                  <a:pt x="142748" y="0"/>
                </a:moveTo>
                <a:lnTo>
                  <a:pt x="113488" y="18641"/>
                </a:lnTo>
              </a:path>
              <a:path w="142748" h="90944">
                <a:moveTo>
                  <a:pt x="113489" y="18641"/>
                </a:moveTo>
                <a:lnTo>
                  <a:pt x="1427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0" name="object 3640"/>
          <p:cNvSpPr/>
          <p:nvPr/>
        </p:nvSpPr>
        <p:spPr>
          <a:xfrm>
            <a:off x="4792485" y="6929502"/>
            <a:ext cx="359354" cy="288403"/>
          </a:xfrm>
          <a:custGeom>
            <a:avLst/>
            <a:gdLst/>
            <a:ahLst/>
            <a:cxnLst/>
            <a:rect l="l" t="t" r="r" b="b"/>
            <a:pathLst>
              <a:path w="359354" h="288403">
                <a:moveTo>
                  <a:pt x="232377" y="56808"/>
                </a:moveTo>
                <a:lnTo>
                  <a:pt x="155210" y="105943"/>
                </a:lnTo>
                <a:lnTo>
                  <a:pt x="232377" y="105943"/>
                </a:lnTo>
                <a:lnTo>
                  <a:pt x="232377" y="568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1" name="object 3641"/>
          <p:cNvSpPr/>
          <p:nvPr/>
        </p:nvSpPr>
        <p:spPr>
          <a:xfrm>
            <a:off x="4792485" y="6929502"/>
            <a:ext cx="359354" cy="288403"/>
          </a:xfrm>
          <a:custGeom>
            <a:avLst/>
            <a:gdLst/>
            <a:ahLst/>
            <a:cxnLst/>
            <a:rect l="l" t="t" r="r" b="b"/>
            <a:pathLst>
              <a:path w="359354" h="288403">
                <a:moveTo>
                  <a:pt x="232377" y="56808"/>
                </a:moveTo>
                <a:lnTo>
                  <a:pt x="155210" y="1059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2" name="object 3642"/>
          <p:cNvSpPr/>
          <p:nvPr/>
        </p:nvSpPr>
        <p:spPr>
          <a:xfrm>
            <a:off x="4099350" y="4526092"/>
            <a:ext cx="138341" cy="116446"/>
          </a:xfrm>
          <a:custGeom>
            <a:avLst/>
            <a:gdLst/>
            <a:ahLst/>
            <a:cxnLst/>
            <a:rect l="l" t="t" r="r" b="b"/>
            <a:pathLst>
              <a:path w="138341" h="116446">
                <a:moveTo>
                  <a:pt x="0" y="81635"/>
                </a:moveTo>
                <a:lnTo>
                  <a:pt x="10860" y="101069"/>
                </a:lnTo>
                <a:lnTo>
                  <a:pt x="22385" y="111535"/>
                </a:lnTo>
                <a:lnTo>
                  <a:pt x="31160" y="115749"/>
                </a:lnTo>
                <a:lnTo>
                  <a:pt x="33909" y="116446"/>
                </a:lnTo>
                <a:lnTo>
                  <a:pt x="138341" y="43700"/>
                </a:lnTo>
                <a:lnTo>
                  <a:pt x="116624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3" name="object 3643"/>
          <p:cNvSpPr/>
          <p:nvPr/>
        </p:nvSpPr>
        <p:spPr>
          <a:xfrm>
            <a:off x="4099350" y="4526092"/>
            <a:ext cx="138341" cy="116446"/>
          </a:xfrm>
          <a:custGeom>
            <a:avLst/>
            <a:gdLst/>
            <a:ahLst/>
            <a:cxnLst/>
            <a:rect l="l" t="t" r="r" b="b"/>
            <a:pathLst>
              <a:path w="138341" h="116446">
                <a:moveTo>
                  <a:pt x="0" y="81635"/>
                </a:moveTo>
                <a:lnTo>
                  <a:pt x="10860" y="101069"/>
                </a:lnTo>
                <a:lnTo>
                  <a:pt x="22385" y="111535"/>
                </a:lnTo>
                <a:lnTo>
                  <a:pt x="31160" y="115749"/>
                </a:lnTo>
                <a:lnTo>
                  <a:pt x="33909" y="116446"/>
                </a:lnTo>
                <a:lnTo>
                  <a:pt x="138341" y="43700"/>
                </a:lnTo>
                <a:lnTo>
                  <a:pt x="116624" y="0"/>
                </a:lnTo>
                <a:lnTo>
                  <a:pt x="0" y="81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4" name="object 3644"/>
          <p:cNvSpPr/>
          <p:nvPr/>
        </p:nvSpPr>
        <p:spPr>
          <a:xfrm>
            <a:off x="4108999" y="4590141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5" name="object 3645"/>
          <p:cNvSpPr/>
          <p:nvPr/>
        </p:nvSpPr>
        <p:spPr>
          <a:xfrm>
            <a:off x="4108999" y="4590141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6" name="object 3646"/>
          <p:cNvSpPr/>
          <p:nvPr/>
        </p:nvSpPr>
        <p:spPr>
          <a:xfrm>
            <a:off x="4129995" y="4572728"/>
            <a:ext cx="152558" cy="164706"/>
          </a:xfrm>
          <a:custGeom>
            <a:avLst/>
            <a:gdLst/>
            <a:ahLst/>
            <a:cxnLst/>
            <a:rect l="l" t="t" r="r" b="b"/>
            <a:pathLst>
              <a:path w="152558" h="164706">
                <a:moveTo>
                  <a:pt x="40595" y="164706"/>
                </a:moveTo>
                <a:lnTo>
                  <a:pt x="152558" y="87414"/>
                </a:lnTo>
                <a:lnTo>
                  <a:pt x="109137" y="0"/>
                </a:lnTo>
                <a:lnTo>
                  <a:pt x="4476" y="72885"/>
                </a:lnTo>
                <a:lnTo>
                  <a:pt x="3592" y="75353"/>
                </a:lnTo>
                <a:lnTo>
                  <a:pt x="1526" y="83383"/>
                </a:lnTo>
                <a:lnTo>
                  <a:pt x="0" y="95967"/>
                </a:lnTo>
                <a:lnTo>
                  <a:pt x="751" y="112057"/>
                </a:lnTo>
                <a:lnTo>
                  <a:pt x="5518" y="130606"/>
                </a:lnTo>
                <a:lnTo>
                  <a:pt x="12080" y="147337"/>
                </a:lnTo>
                <a:lnTo>
                  <a:pt x="18376" y="158107"/>
                </a:lnTo>
                <a:lnTo>
                  <a:pt x="26653" y="162703"/>
                </a:lnTo>
                <a:lnTo>
                  <a:pt x="40595" y="164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7" name="object 3647"/>
          <p:cNvSpPr/>
          <p:nvPr/>
        </p:nvSpPr>
        <p:spPr>
          <a:xfrm>
            <a:off x="4129995" y="4572728"/>
            <a:ext cx="152558" cy="164706"/>
          </a:xfrm>
          <a:custGeom>
            <a:avLst/>
            <a:gdLst/>
            <a:ahLst/>
            <a:cxnLst/>
            <a:rect l="l" t="t" r="r" b="b"/>
            <a:pathLst>
              <a:path w="152558" h="164706">
                <a:moveTo>
                  <a:pt x="40595" y="164706"/>
                </a:moveTo>
                <a:lnTo>
                  <a:pt x="26653" y="162703"/>
                </a:lnTo>
                <a:lnTo>
                  <a:pt x="18376" y="158107"/>
                </a:lnTo>
                <a:lnTo>
                  <a:pt x="12080" y="147337"/>
                </a:lnTo>
                <a:lnTo>
                  <a:pt x="5518" y="130606"/>
                </a:lnTo>
                <a:lnTo>
                  <a:pt x="751" y="112057"/>
                </a:lnTo>
                <a:lnTo>
                  <a:pt x="0" y="95967"/>
                </a:lnTo>
                <a:lnTo>
                  <a:pt x="1526" y="83383"/>
                </a:lnTo>
                <a:lnTo>
                  <a:pt x="3592" y="75353"/>
                </a:lnTo>
                <a:lnTo>
                  <a:pt x="4476" y="72885"/>
                </a:lnTo>
                <a:lnTo>
                  <a:pt x="109137" y="0"/>
                </a:lnTo>
                <a:lnTo>
                  <a:pt x="152558" y="87414"/>
                </a:lnTo>
                <a:lnTo>
                  <a:pt x="40595" y="1647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8" name="object 3648"/>
          <p:cNvSpPr/>
          <p:nvPr/>
        </p:nvSpPr>
        <p:spPr>
          <a:xfrm>
            <a:off x="4130128" y="4639961"/>
            <a:ext cx="39585" cy="27520"/>
          </a:xfrm>
          <a:custGeom>
            <a:avLst/>
            <a:gdLst/>
            <a:ahLst/>
            <a:cxnLst/>
            <a:rect l="l" t="t" r="r" b="b"/>
            <a:pathLst>
              <a:path w="39585" h="27520">
                <a:moveTo>
                  <a:pt x="0" y="27520"/>
                </a:moveTo>
                <a:lnTo>
                  <a:pt x="395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9" name="object 3649"/>
          <p:cNvSpPr/>
          <p:nvPr/>
        </p:nvSpPr>
        <p:spPr>
          <a:xfrm>
            <a:off x="4130128" y="4639961"/>
            <a:ext cx="39585" cy="27520"/>
          </a:xfrm>
          <a:custGeom>
            <a:avLst/>
            <a:gdLst/>
            <a:ahLst/>
            <a:cxnLst/>
            <a:rect l="l" t="t" r="r" b="b"/>
            <a:pathLst>
              <a:path w="39585" h="27520">
                <a:moveTo>
                  <a:pt x="0" y="27520"/>
                </a:moveTo>
                <a:lnTo>
                  <a:pt x="395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0" name="object 3650"/>
          <p:cNvSpPr/>
          <p:nvPr/>
        </p:nvSpPr>
        <p:spPr>
          <a:xfrm>
            <a:off x="4132177" y="4667452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1" name="object 3651"/>
          <p:cNvSpPr/>
          <p:nvPr/>
        </p:nvSpPr>
        <p:spPr>
          <a:xfrm>
            <a:off x="4132177" y="4667452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2" name="object 3652"/>
          <p:cNvSpPr/>
          <p:nvPr/>
        </p:nvSpPr>
        <p:spPr>
          <a:xfrm>
            <a:off x="4145328" y="4683386"/>
            <a:ext cx="54635" cy="37820"/>
          </a:xfrm>
          <a:custGeom>
            <a:avLst/>
            <a:gdLst/>
            <a:ahLst/>
            <a:cxnLst/>
            <a:rect l="l" t="t" r="r" b="b"/>
            <a:pathLst>
              <a:path w="54635" h="37820">
                <a:moveTo>
                  <a:pt x="0" y="37820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3" name="object 3653"/>
          <p:cNvSpPr/>
          <p:nvPr/>
        </p:nvSpPr>
        <p:spPr>
          <a:xfrm>
            <a:off x="4145328" y="4683386"/>
            <a:ext cx="54635" cy="37820"/>
          </a:xfrm>
          <a:custGeom>
            <a:avLst/>
            <a:gdLst/>
            <a:ahLst/>
            <a:cxnLst/>
            <a:rect l="l" t="t" r="r" b="b"/>
            <a:pathLst>
              <a:path w="54635" h="37820">
                <a:moveTo>
                  <a:pt x="0" y="37820"/>
                </a:moveTo>
                <a:lnTo>
                  <a:pt x="546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4" name="object 3654"/>
          <p:cNvSpPr/>
          <p:nvPr/>
        </p:nvSpPr>
        <p:spPr>
          <a:xfrm>
            <a:off x="4166547" y="4663074"/>
            <a:ext cx="160894" cy="169252"/>
          </a:xfrm>
          <a:custGeom>
            <a:avLst/>
            <a:gdLst/>
            <a:ahLst/>
            <a:cxnLst/>
            <a:rect l="l" t="t" r="r" b="b"/>
            <a:pathLst>
              <a:path w="160894" h="169252">
                <a:moveTo>
                  <a:pt x="41387" y="169252"/>
                </a:moveTo>
                <a:lnTo>
                  <a:pt x="160894" y="87426"/>
                </a:lnTo>
                <a:lnTo>
                  <a:pt x="117460" y="0"/>
                </a:lnTo>
                <a:lnTo>
                  <a:pt x="5255" y="77431"/>
                </a:lnTo>
                <a:lnTo>
                  <a:pt x="4129" y="80358"/>
                </a:lnTo>
                <a:lnTo>
                  <a:pt x="1790" y="88727"/>
                </a:lnTo>
                <a:lnTo>
                  <a:pt x="0" y="101477"/>
                </a:lnTo>
                <a:lnTo>
                  <a:pt x="521" y="117543"/>
                </a:lnTo>
                <a:lnTo>
                  <a:pt x="5115" y="135864"/>
                </a:lnTo>
                <a:lnTo>
                  <a:pt x="11848" y="152931"/>
                </a:lnTo>
                <a:lnTo>
                  <a:pt x="18221" y="163392"/>
                </a:lnTo>
                <a:lnTo>
                  <a:pt x="26827" y="167691"/>
                </a:lnTo>
                <a:lnTo>
                  <a:pt x="41387" y="1692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5" name="object 3655"/>
          <p:cNvSpPr/>
          <p:nvPr/>
        </p:nvSpPr>
        <p:spPr>
          <a:xfrm>
            <a:off x="4166547" y="4663074"/>
            <a:ext cx="160894" cy="169252"/>
          </a:xfrm>
          <a:custGeom>
            <a:avLst/>
            <a:gdLst/>
            <a:ahLst/>
            <a:cxnLst/>
            <a:rect l="l" t="t" r="r" b="b"/>
            <a:pathLst>
              <a:path w="160894" h="169252">
                <a:moveTo>
                  <a:pt x="41387" y="169252"/>
                </a:moveTo>
                <a:lnTo>
                  <a:pt x="26827" y="167691"/>
                </a:lnTo>
                <a:lnTo>
                  <a:pt x="18221" y="163392"/>
                </a:lnTo>
                <a:lnTo>
                  <a:pt x="11848" y="152931"/>
                </a:lnTo>
                <a:lnTo>
                  <a:pt x="5115" y="135864"/>
                </a:lnTo>
                <a:lnTo>
                  <a:pt x="521" y="117543"/>
                </a:lnTo>
                <a:lnTo>
                  <a:pt x="0" y="101477"/>
                </a:lnTo>
                <a:lnTo>
                  <a:pt x="1790" y="88727"/>
                </a:lnTo>
                <a:lnTo>
                  <a:pt x="4129" y="80358"/>
                </a:lnTo>
                <a:lnTo>
                  <a:pt x="5255" y="77431"/>
                </a:lnTo>
                <a:lnTo>
                  <a:pt x="117460" y="0"/>
                </a:lnTo>
                <a:lnTo>
                  <a:pt x="160894" y="87426"/>
                </a:lnTo>
                <a:lnTo>
                  <a:pt x="41387" y="1692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6" name="object 3656"/>
          <p:cNvSpPr/>
          <p:nvPr/>
        </p:nvSpPr>
        <p:spPr>
          <a:xfrm>
            <a:off x="4166753" y="4733603"/>
            <a:ext cx="42392" cy="29209"/>
          </a:xfrm>
          <a:custGeom>
            <a:avLst/>
            <a:gdLst/>
            <a:ahLst/>
            <a:cxnLst/>
            <a:rect l="l" t="t" r="r" b="b"/>
            <a:pathLst>
              <a:path w="42392" h="29210">
                <a:moveTo>
                  <a:pt x="0" y="29210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7" name="object 3657"/>
          <p:cNvSpPr/>
          <p:nvPr/>
        </p:nvSpPr>
        <p:spPr>
          <a:xfrm>
            <a:off x="4166753" y="4733603"/>
            <a:ext cx="42392" cy="29209"/>
          </a:xfrm>
          <a:custGeom>
            <a:avLst/>
            <a:gdLst/>
            <a:ahLst/>
            <a:cxnLst/>
            <a:rect l="l" t="t" r="r" b="b"/>
            <a:pathLst>
              <a:path w="42392" h="29210">
                <a:moveTo>
                  <a:pt x="0" y="29210"/>
                </a:moveTo>
                <a:lnTo>
                  <a:pt x="42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8" name="object 3658"/>
          <p:cNvSpPr/>
          <p:nvPr/>
        </p:nvSpPr>
        <p:spPr>
          <a:xfrm>
            <a:off x="4168386" y="4761515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4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9" name="object 3659"/>
          <p:cNvSpPr/>
          <p:nvPr/>
        </p:nvSpPr>
        <p:spPr>
          <a:xfrm>
            <a:off x="4168386" y="4761515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4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0" name="object 3660"/>
          <p:cNvSpPr/>
          <p:nvPr/>
        </p:nvSpPr>
        <p:spPr>
          <a:xfrm>
            <a:off x="4181642" y="4776637"/>
            <a:ext cx="58394" cy="40068"/>
          </a:xfrm>
          <a:custGeom>
            <a:avLst/>
            <a:gdLst/>
            <a:ahLst/>
            <a:cxnLst/>
            <a:rect l="l" t="t" r="r" b="b"/>
            <a:pathLst>
              <a:path w="58394" h="40068">
                <a:moveTo>
                  <a:pt x="0" y="40068"/>
                </a:moveTo>
                <a:lnTo>
                  <a:pt x="583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1" name="object 3661"/>
          <p:cNvSpPr/>
          <p:nvPr/>
        </p:nvSpPr>
        <p:spPr>
          <a:xfrm>
            <a:off x="4181642" y="4776637"/>
            <a:ext cx="58394" cy="40068"/>
          </a:xfrm>
          <a:custGeom>
            <a:avLst/>
            <a:gdLst/>
            <a:ahLst/>
            <a:cxnLst/>
            <a:rect l="l" t="t" r="r" b="b"/>
            <a:pathLst>
              <a:path w="58394" h="40068">
                <a:moveTo>
                  <a:pt x="0" y="40068"/>
                </a:moveTo>
                <a:lnTo>
                  <a:pt x="58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2" name="object 3662"/>
          <p:cNvSpPr/>
          <p:nvPr/>
        </p:nvSpPr>
        <p:spPr>
          <a:xfrm>
            <a:off x="4203078" y="4753425"/>
            <a:ext cx="169225" cy="173786"/>
          </a:xfrm>
          <a:custGeom>
            <a:avLst/>
            <a:gdLst/>
            <a:ahLst/>
            <a:cxnLst/>
            <a:rect l="l" t="t" r="r" b="b"/>
            <a:pathLst>
              <a:path w="169225" h="173786">
                <a:moveTo>
                  <a:pt x="42199" y="173786"/>
                </a:moveTo>
                <a:lnTo>
                  <a:pt x="169225" y="87414"/>
                </a:lnTo>
                <a:lnTo>
                  <a:pt x="125804" y="0"/>
                </a:lnTo>
                <a:lnTo>
                  <a:pt x="6068" y="81978"/>
                </a:lnTo>
                <a:lnTo>
                  <a:pt x="4664" y="85398"/>
                </a:lnTo>
                <a:lnTo>
                  <a:pt x="2048" y="94087"/>
                </a:lnTo>
                <a:lnTo>
                  <a:pt x="0" y="106985"/>
                </a:lnTo>
                <a:lnTo>
                  <a:pt x="300" y="123017"/>
                </a:lnTo>
                <a:lnTo>
                  <a:pt x="4734" y="141109"/>
                </a:lnTo>
                <a:lnTo>
                  <a:pt x="11651" y="158538"/>
                </a:lnTo>
                <a:lnTo>
                  <a:pt x="18104" y="168676"/>
                </a:lnTo>
                <a:lnTo>
                  <a:pt x="27038" y="172669"/>
                </a:lnTo>
                <a:lnTo>
                  <a:pt x="42199" y="1737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3" name="object 3663"/>
          <p:cNvSpPr/>
          <p:nvPr/>
        </p:nvSpPr>
        <p:spPr>
          <a:xfrm>
            <a:off x="4203078" y="4753425"/>
            <a:ext cx="169225" cy="173786"/>
          </a:xfrm>
          <a:custGeom>
            <a:avLst/>
            <a:gdLst/>
            <a:ahLst/>
            <a:cxnLst/>
            <a:rect l="l" t="t" r="r" b="b"/>
            <a:pathLst>
              <a:path w="169225" h="173786">
                <a:moveTo>
                  <a:pt x="42199" y="173786"/>
                </a:moveTo>
                <a:lnTo>
                  <a:pt x="27038" y="172669"/>
                </a:lnTo>
                <a:lnTo>
                  <a:pt x="18104" y="168676"/>
                </a:lnTo>
                <a:lnTo>
                  <a:pt x="11651" y="158538"/>
                </a:lnTo>
                <a:lnTo>
                  <a:pt x="4734" y="141109"/>
                </a:lnTo>
                <a:lnTo>
                  <a:pt x="300" y="123017"/>
                </a:lnTo>
                <a:lnTo>
                  <a:pt x="0" y="106985"/>
                </a:lnTo>
                <a:lnTo>
                  <a:pt x="2048" y="94087"/>
                </a:lnTo>
                <a:lnTo>
                  <a:pt x="4664" y="85398"/>
                </a:lnTo>
                <a:lnTo>
                  <a:pt x="6068" y="81978"/>
                </a:lnTo>
                <a:lnTo>
                  <a:pt x="125804" y="0"/>
                </a:lnTo>
                <a:lnTo>
                  <a:pt x="169225" y="87414"/>
                </a:lnTo>
                <a:lnTo>
                  <a:pt x="42199" y="1737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4" name="object 3664"/>
          <p:cNvSpPr/>
          <p:nvPr/>
        </p:nvSpPr>
        <p:spPr>
          <a:xfrm>
            <a:off x="4203370" y="4827222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5" name="object 3665"/>
          <p:cNvSpPr/>
          <p:nvPr/>
        </p:nvSpPr>
        <p:spPr>
          <a:xfrm>
            <a:off x="4203370" y="4827222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6" name="object 3666"/>
          <p:cNvSpPr/>
          <p:nvPr/>
        </p:nvSpPr>
        <p:spPr>
          <a:xfrm>
            <a:off x="4204589" y="4855581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7" name="object 3667"/>
          <p:cNvSpPr/>
          <p:nvPr/>
        </p:nvSpPr>
        <p:spPr>
          <a:xfrm>
            <a:off x="4204589" y="4855581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8" name="object 3668"/>
          <p:cNvSpPr/>
          <p:nvPr/>
        </p:nvSpPr>
        <p:spPr>
          <a:xfrm>
            <a:off x="4217964" y="4869876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9" name="object 3669"/>
          <p:cNvSpPr/>
          <p:nvPr/>
        </p:nvSpPr>
        <p:spPr>
          <a:xfrm>
            <a:off x="4217964" y="4869876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0" name="object 3670"/>
          <p:cNvSpPr/>
          <p:nvPr/>
        </p:nvSpPr>
        <p:spPr>
          <a:xfrm>
            <a:off x="4239593" y="4843759"/>
            <a:ext cx="177583" cy="178346"/>
          </a:xfrm>
          <a:custGeom>
            <a:avLst/>
            <a:gdLst/>
            <a:ahLst/>
            <a:cxnLst/>
            <a:rect l="l" t="t" r="r" b="b"/>
            <a:pathLst>
              <a:path w="177583" h="178346">
                <a:moveTo>
                  <a:pt x="43027" y="178346"/>
                </a:moveTo>
                <a:lnTo>
                  <a:pt x="177583" y="87426"/>
                </a:lnTo>
                <a:lnTo>
                  <a:pt x="134162" y="0"/>
                </a:lnTo>
                <a:lnTo>
                  <a:pt x="6895" y="86525"/>
                </a:lnTo>
                <a:lnTo>
                  <a:pt x="5178" y="90480"/>
                </a:lnTo>
                <a:lnTo>
                  <a:pt x="2293" y="99481"/>
                </a:lnTo>
                <a:lnTo>
                  <a:pt x="0" y="112520"/>
                </a:lnTo>
                <a:lnTo>
                  <a:pt x="93" y="128514"/>
                </a:lnTo>
                <a:lnTo>
                  <a:pt x="4368" y="146380"/>
                </a:lnTo>
                <a:lnTo>
                  <a:pt x="11475" y="164180"/>
                </a:lnTo>
                <a:lnTo>
                  <a:pt x="18009" y="173977"/>
                </a:lnTo>
                <a:lnTo>
                  <a:pt x="27271" y="177661"/>
                </a:lnTo>
                <a:lnTo>
                  <a:pt x="43027" y="1783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1" name="object 3671"/>
          <p:cNvSpPr/>
          <p:nvPr/>
        </p:nvSpPr>
        <p:spPr>
          <a:xfrm>
            <a:off x="4239593" y="4843759"/>
            <a:ext cx="177583" cy="178346"/>
          </a:xfrm>
          <a:custGeom>
            <a:avLst/>
            <a:gdLst/>
            <a:ahLst/>
            <a:cxnLst/>
            <a:rect l="l" t="t" r="r" b="b"/>
            <a:pathLst>
              <a:path w="177583" h="178346">
                <a:moveTo>
                  <a:pt x="43027" y="178346"/>
                </a:moveTo>
                <a:lnTo>
                  <a:pt x="27271" y="177661"/>
                </a:lnTo>
                <a:lnTo>
                  <a:pt x="18009" y="173977"/>
                </a:lnTo>
                <a:lnTo>
                  <a:pt x="11475" y="164180"/>
                </a:lnTo>
                <a:lnTo>
                  <a:pt x="4368" y="146380"/>
                </a:lnTo>
                <a:lnTo>
                  <a:pt x="93" y="128514"/>
                </a:lnTo>
                <a:lnTo>
                  <a:pt x="0" y="112520"/>
                </a:lnTo>
                <a:lnTo>
                  <a:pt x="2293" y="99481"/>
                </a:lnTo>
                <a:lnTo>
                  <a:pt x="5178" y="90480"/>
                </a:lnTo>
                <a:lnTo>
                  <a:pt x="6895" y="86525"/>
                </a:lnTo>
                <a:lnTo>
                  <a:pt x="134162" y="0"/>
                </a:lnTo>
                <a:lnTo>
                  <a:pt x="177583" y="87426"/>
                </a:lnTo>
                <a:lnTo>
                  <a:pt x="43027" y="178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2" name="object 3672"/>
          <p:cNvSpPr/>
          <p:nvPr/>
        </p:nvSpPr>
        <p:spPr>
          <a:xfrm>
            <a:off x="4239981" y="492085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3" name="object 3673"/>
          <p:cNvSpPr/>
          <p:nvPr/>
        </p:nvSpPr>
        <p:spPr>
          <a:xfrm>
            <a:off x="4239981" y="492085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4" name="object 3674"/>
          <p:cNvSpPr/>
          <p:nvPr/>
        </p:nvSpPr>
        <p:spPr>
          <a:xfrm>
            <a:off x="4240785" y="4949645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5" name="object 3675"/>
          <p:cNvSpPr/>
          <p:nvPr/>
        </p:nvSpPr>
        <p:spPr>
          <a:xfrm>
            <a:off x="4240785" y="4949645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6" name="object 3676"/>
          <p:cNvSpPr/>
          <p:nvPr/>
        </p:nvSpPr>
        <p:spPr>
          <a:xfrm>
            <a:off x="4254277" y="4963127"/>
            <a:ext cx="65900" cy="44589"/>
          </a:xfrm>
          <a:custGeom>
            <a:avLst/>
            <a:gdLst/>
            <a:ahLst/>
            <a:cxnLst/>
            <a:rect l="l" t="t" r="r" b="b"/>
            <a:pathLst>
              <a:path w="65900" h="44589">
                <a:moveTo>
                  <a:pt x="0" y="44589"/>
                </a:moveTo>
                <a:lnTo>
                  <a:pt x="659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7" name="object 3677"/>
          <p:cNvSpPr/>
          <p:nvPr/>
        </p:nvSpPr>
        <p:spPr>
          <a:xfrm>
            <a:off x="4254277" y="4963127"/>
            <a:ext cx="65900" cy="44589"/>
          </a:xfrm>
          <a:custGeom>
            <a:avLst/>
            <a:gdLst/>
            <a:ahLst/>
            <a:cxnLst/>
            <a:rect l="l" t="t" r="r" b="b"/>
            <a:pathLst>
              <a:path w="65900" h="44589">
                <a:moveTo>
                  <a:pt x="0" y="44589"/>
                </a:moveTo>
                <a:lnTo>
                  <a:pt x="659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8" name="object 3678"/>
          <p:cNvSpPr/>
          <p:nvPr/>
        </p:nvSpPr>
        <p:spPr>
          <a:xfrm>
            <a:off x="4275992" y="4934106"/>
            <a:ext cx="186057" cy="182892"/>
          </a:xfrm>
          <a:custGeom>
            <a:avLst/>
            <a:gdLst/>
            <a:ahLst/>
            <a:cxnLst/>
            <a:rect l="l" t="t" r="r" b="b"/>
            <a:pathLst>
              <a:path w="186057" h="182892">
                <a:moveTo>
                  <a:pt x="43957" y="182892"/>
                </a:moveTo>
                <a:lnTo>
                  <a:pt x="186057" y="87439"/>
                </a:lnTo>
                <a:lnTo>
                  <a:pt x="142636" y="0"/>
                </a:lnTo>
                <a:lnTo>
                  <a:pt x="7838" y="91071"/>
                </a:lnTo>
                <a:lnTo>
                  <a:pt x="2626" y="104888"/>
                </a:lnTo>
                <a:lnTo>
                  <a:pt x="100" y="118054"/>
                </a:lnTo>
                <a:lnTo>
                  <a:pt x="0" y="134000"/>
                </a:lnTo>
                <a:lnTo>
                  <a:pt x="4130" y="151637"/>
                </a:lnTo>
                <a:lnTo>
                  <a:pt x="4373" y="152280"/>
                </a:lnTo>
                <a:lnTo>
                  <a:pt x="11618" y="170213"/>
                </a:lnTo>
                <a:lnTo>
                  <a:pt x="18192" y="179379"/>
                </a:lnTo>
                <a:lnTo>
                  <a:pt x="27752" y="182648"/>
                </a:lnTo>
                <a:lnTo>
                  <a:pt x="43957" y="1828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9" name="object 3679"/>
          <p:cNvSpPr/>
          <p:nvPr/>
        </p:nvSpPr>
        <p:spPr>
          <a:xfrm>
            <a:off x="4275992" y="4934106"/>
            <a:ext cx="186057" cy="182892"/>
          </a:xfrm>
          <a:custGeom>
            <a:avLst/>
            <a:gdLst/>
            <a:ahLst/>
            <a:cxnLst/>
            <a:rect l="l" t="t" r="r" b="b"/>
            <a:pathLst>
              <a:path w="186057" h="182892">
                <a:moveTo>
                  <a:pt x="43957" y="182892"/>
                </a:moveTo>
                <a:lnTo>
                  <a:pt x="27752" y="182648"/>
                </a:lnTo>
                <a:lnTo>
                  <a:pt x="18192" y="179379"/>
                </a:lnTo>
                <a:lnTo>
                  <a:pt x="11618" y="170213"/>
                </a:lnTo>
                <a:lnTo>
                  <a:pt x="4373" y="152280"/>
                </a:lnTo>
                <a:lnTo>
                  <a:pt x="0" y="134000"/>
                </a:lnTo>
                <a:lnTo>
                  <a:pt x="100" y="118054"/>
                </a:lnTo>
                <a:lnTo>
                  <a:pt x="2626" y="104888"/>
                </a:lnTo>
                <a:lnTo>
                  <a:pt x="5775" y="95591"/>
                </a:lnTo>
                <a:lnTo>
                  <a:pt x="142636" y="0"/>
                </a:lnTo>
                <a:lnTo>
                  <a:pt x="186057" y="87439"/>
                </a:lnTo>
                <a:lnTo>
                  <a:pt x="43957" y="1828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0" name="object 3680"/>
          <p:cNvSpPr/>
          <p:nvPr/>
        </p:nvSpPr>
        <p:spPr>
          <a:xfrm>
            <a:off x="4276598" y="5014477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1" name="object 3681"/>
          <p:cNvSpPr/>
          <p:nvPr/>
        </p:nvSpPr>
        <p:spPr>
          <a:xfrm>
            <a:off x="4276598" y="5014477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2" name="object 3682"/>
          <p:cNvSpPr/>
          <p:nvPr/>
        </p:nvSpPr>
        <p:spPr>
          <a:xfrm>
            <a:off x="4276986" y="5043704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3" name="object 3683"/>
          <p:cNvSpPr/>
          <p:nvPr/>
        </p:nvSpPr>
        <p:spPr>
          <a:xfrm>
            <a:off x="4276986" y="5043704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4" name="object 3684"/>
          <p:cNvSpPr/>
          <p:nvPr/>
        </p:nvSpPr>
        <p:spPr>
          <a:xfrm>
            <a:off x="4290600" y="5056371"/>
            <a:ext cx="69646" cy="46850"/>
          </a:xfrm>
          <a:custGeom>
            <a:avLst/>
            <a:gdLst/>
            <a:ahLst/>
            <a:cxnLst/>
            <a:rect l="l" t="t" r="r" b="b"/>
            <a:pathLst>
              <a:path w="69646" h="46850">
                <a:moveTo>
                  <a:pt x="0" y="46850"/>
                </a:moveTo>
                <a:lnTo>
                  <a:pt x="696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5" name="object 3685"/>
          <p:cNvSpPr/>
          <p:nvPr/>
        </p:nvSpPr>
        <p:spPr>
          <a:xfrm>
            <a:off x="4290600" y="5056371"/>
            <a:ext cx="69646" cy="46850"/>
          </a:xfrm>
          <a:custGeom>
            <a:avLst/>
            <a:gdLst/>
            <a:ahLst/>
            <a:cxnLst/>
            <a:rect l="l" t="t" r="r" b="b"/>
            <a:pathLst>
              <a:path w="69646" h="46850">
                <a:moveTo>
                  <a:pt x="0" y="46850"/>
                </a:moveTo>
                <a:lnTo>
                  <a:pt x="696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6" name="object 3686"/>
          <p:cNvSpPr/>
          <p:nvPr/>
        </p:nvSpPr>
        <p:spPr>
          <a:xfrm>
            <a:off x="4312286" y="5024463"/>
            <a:ext cx="194637" cy="187603"/>
          </a:xfrm>
          <a:custGeom>
            <a:avLst/>
            <a:gdLst/>
            <a:ahLst/>
            <a:cxnLst/>
            <a:rect l="l" t="t" r="r" b="b"/>
            <a:pathLst>
              <a:path w="194637" h="187603">
                <a:moveTo>
                  <a:pt x="45005" y="187413"/>
                </a:moveTo>
                <a:lnTo>
                  <a:pt x="194637" y="87414"/>
                </a:lnTo>
                <a:lnTo>
                  <a:pt x="151215" y="0"/>
                </a:lnTo>
                <a:lnTo>
                  <a:pt x="8874" y="95605"/>
                </a:lnTo>
                <a:lnTo>
                  <a:pt x="3024" y="110292"/>
                </a:lnTo>
                <a:lnTo>
                  <a:pt x="278" y="123569"/>
                </a:lnTo>
                <a:lnTo>
                  <a:pt x="0" y="139463"/>
                </a:lnTo>
                <a:lnTo>
                  <a:pt x="3997" y="156883"/>
                </a:lnTo>
                <a:lnTo>
                  <a:pt x="5127" y="159871"/>
                </a:lnTo>
                <a:lnTo>
                  <a:pt x="11990" y="176424"/>
                </a:lnTo>
                <a:lnTo>
                  <a:pt x="18602" y="184804"/>
                </a:lnTo>
                <a:lnTo>
                  <a:pt x="28447" y="187603"/>
                </a:lnTo>
                <a:lnTo>
                  <a:pt x="45005" y="1874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7" name="object 3687"/>
          <p:cNvSpPr/>
          <p:nvPr/>
        </p:nvSpPr>
        <p:spPr>
          <a:xfrm>
            <a:off x="4312286" y="5024463"/>
            <a:ext cx="194637" cy="187603"/>
          </a:xfrm>
          <a:custGeom>
            <a:avLst/>
            <a:gdLst/>
            <a:ahLst/>
            <a:cxnLst/>
            <a:rect l="l" t="t" r="r" b="b"/>
            <a:pathLst>
              <a:path w="194637" h="187603">
                <a:moveTo>
                  <a:pt x="45005" y="187413"/>
                </a:moveTo>
                <a:lnTo>
                  <a:pt x="28447" y="187603"/>
                </a:lnTo>
                <a:lnTo>
                  <a:pt x="18602" y="184804"/>
                </a:lnTo>
                <a:lnTo>
                  <a:pt x="11990" y="176424"/>
                </a:lnTo>
                <a:lnTo>
                  <a:pt x="5127" y="159871"/>
                </a:lnTo>
                <a:lnTo>
                  <a:pt x="0" y="139463"/>
                </a:lnTo>
                <a:lnTo>
                  <a:pt x="278" y="123569"/>
                </a:lnTo>
                <a:lnTo>
                  <a:pt x="3024" y="110292"/>
                </a:lnTo>
                <a:lnTo>
                  <a:pt x="6430" y="100720"/>
                </a:lnTo>
                <a:lnTo>
                  <a:pt x="151215" y="0"/>
                </a:lnTo>
                <a:lnTo>
                  <a:pt x="194637" y="87414"/>
                </a:lnTo>
                <a:lnTo>
                  <a:pt x="45005" y="1874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8" name="object 3688"/>
          <p:cNvSpPr/>
          <p:nvPr/>
        </p:nvSpPr>
        <p:spPr>
          <a:xfrm>
            <a:off x="4313216" y="5108104"/>
            <a:ext cx="53670" cy="36017"/>
          </a:xfrm>
          <a:custGeom>
            <a:avLst/>
            <a:gdLst/>
            <a:ahLst/>
            <a:cxnLst/>
            <a:rect l="l" t="t" r="r" b="b"/>
            <a:pathLst>
              <a:path w="53670" h="36017">
                <a:moveTo>
                  <a:pt x="0" y="36017"/>
                </a:moveTo>
                <a:lnTo>
                  <a:pt x="536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9" name="object 3689"/>
          <p:cNvSpPr/>
          <p:nvPr/>
        </p:nvSpPr>
        <p:spPr>
          <a:xfrm>
            <a:off x="4313216" y="5108104"/>
            <a:ext cx="53670" cy="36017"/>
          </a:xfrm>
          <a:custGeom>
            <a:avLst/>
            <a:gdLst/>
            <a:ahLst/>
            <a:cxnLst/>
            <a:rect l="l" t="t" r="r" b="b"/>
            <a:pathLst>
              <a:path w="53670" h="36017">
                <a:moveTo>
                  <a:pt x="0" y="36017"/>
                </a:moveTo>
                <a:lnTo>
                  <a:pt x="536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0" name="object 3690"/>
          <p:cNvSpPr/>
          <p:nvPr/>
        </p:nvSpPr>
        <p:spPr>
          <a:xfrm>
            <a:off x="4313186" y="5137749"/>
            <a:ext cx="48412" cy="32461"/>
          </a:xfrm>
          <a:custGeom>
            <a:avLst/>
            <a:gdLst/>
            <a:ahLst/>
            <a:cxnLst/>
            <a:rect l="l" t="t" r="r" b="b"/>
            <a:pathLst>
              <a:path w="48412" h="32461">
                <a:moveTo>
                  <a:pt x="0" y="32461"/>
                </a:moveTo>
                <a:lnTo>
                  <a:pt x="484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1" name="object 3691"/>
          <p:cNvSpPr/>
          <p:nvPr/>
        </p:nvSpPr>
        <p:spPr>
          <a:xfrm>
            <a:off x="4313186" y="5137749"/>
            <a:ext cx="48412" cy="32461"/>
          </a:xfrm>
          <a:custGeom>
            <a:avLst/>
            <a:gdLst/>
            <a:ahLst/>
            <a:cxnLst/>
            <a:rect l="l" t="t" r="r" b="b"/>
            <a:pathLst>
              <a:path w="48412" h="32461">
                <a:moveTo>
                  <a:pt x="0" y="32461"/>
                </a:moveTo>
                <a:lnTo>
                  <a:pt x="484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2" name="object 3692"/>
          <p:cNvSpPr/>
          <p:nvPr/>
        </p:nvSpPr>
        <p:spPr>
          <a:xfrm>
            <a:off x="4326928" y="5149616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3" name="object 3693"/>
          <p:cNvSpPr/>
          <p:nvPr/>
        </p:nvSpPr>
        <p:spPr>
          <a:xfrm>
            <a:off x="4326928" y="5149616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4" name="object 3694"/>
          <p:cNvSpPr/>
          <p:nvPr/>
        </p:nvSpPr>
        <p:spPr>
          <a:xfrm>
            <a:off x="4348575" y="5114809"/>
            <a:ext cx="203215" cy="192565"/>
          </a:xfrm>
          <a:custGeom>
            <a:avLst/>
            <a:gdLst/>
            <a:ahLst/>
            <a:cxnLst/>
            <a:rect l="l" t="t" r="r" b="b"/>
            <a:pathLst>
              <a:path w="203215" h="192565">
                <a:moveTo>
                  <a:pt x="46052" y="191960"/>
                </a:moveTo>
                <a:lnTo>
                  <a:pt x="203215" y="87414"/>
                </a:lnTo>
                <a:lnTo>
                  <a:pt x="159793" y="0"/>
                </a:lnTo>
                <a:lnTo>
                  <a:pt x="9933" y="100139"/>
                </a:lnTo>
                <a:lnTo>
                  <a:pt x="7069" y="105896"/>
                </a:lnTo>
                <a:lnTo>
                  <a:pt x="3409" y="115741"/>
                </a:lnTo>
                <a:lnTo>
                  <a:pt x="450" y="129126"/>
                </a:lnTo>
                <a:lnTo>
                  <a:pt x="0" y="144960"/>
                </a:lnTo>
                <a:lnTo>
                  <a:pt x="3863" y="162153"/>
                </a:lnTo>
                <a:lnTo>
                  <a:pt x="5799" y="167255"/>
                </a:lnTo>
                <a:lnTo>
                  <a:pt x="12359" y="182556"/>
                </a:lnTo>
                <a:lnTo>
                  <a:pt x="19042" y="190211"/>
                </a:lnTo>
                <a:lnTo>
                  <a:pt x="29168" y="192565"/>
                </a:lnTo>
                <a:lnTo>
                  <a:pt x="46052" y="1919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5" name="object 3695"/>
          <p:cNvSpPr/>
          <p:nvPr/>
        </p:nvSpPr>
        <p:spPr>
          <a:xfrm>
            <a:off x="4348575" y="5114809"/>
            <a:ext cx="203215" cy="192565"/>
          </a:xfrm>
          <a:custGeom>
            <a:avLst/>
            <a:gdLst/>
            <a:ahLst/>
            <a:cxnLst/>
            <a:rect l="l" t="t" r="r" b="b"/>
            <a:pathLst>
              <a:path w="203215" h="192565">
                <a:moveTo>
                  <a:pt x="46052" y="191960"/>
                </a:moveTo>
                <a:lnTo>
                  <a:pt x="29168" y="192565"/>
                </a:lnTo>
                <a:lnTo>
                  <a:pt x="19042" y="190211"/>
                </a:lnTo>
                <a:lnTo>
                  <a:pt x="12359" y="182556"/>
                </a:lnTo>
                <a:lnTo>
                  <a:pt x="5799" y="167255"/>
                </a:lnTo>
                <a:lnTo>
                  <a:pt x="0" y="144960"/>
                </a:lnTo>
                <a:lnTo>
                  <a:pt x="450" y="129126"/>
                </a:lnTo>
                <a:lnTo>
                  <a:pt x="3409" y="115741"/>
                </a:lnTo>
                <a:lnTo>
                  <a:pt x="7069" y="105896"/>
                </a:lnTo>
                <a:lnTo>
                  <a:pt x="159793" y="0"/>
                </a:lnTo>
                <a:lnTo>
                  <a:pt x="203215" y="87414"/>
                </a:lnTo>
                <a:lnTo>
                  <a:pt x="46052" y="1919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6" name="object 3696"/>
          <p:cNvSpPr/>
          <p:nvPr/>
        </p:nvSpPr>
        <p:spPr>
          <a:xfrm>
            <a:off x="4349832" y="5201733"/>
            <a:ext cx="56476" cy="37719"/>
          </a:xfrm>
          <a:custGeom>
            <a:avLst/>
            <a:gdLst/>
            <a:ahLst/>
            <a:cxnLst/>
            <a:rect l="l" t="t" r="r" b="b"/>
            <a:pathLst>
              <a:path w="56476" h="37719">
                <a:moveTo>
                  <a:pt x="0" y="37718"/>
                </a:moveTo>
                <a:lnTo>
                  <a:pt x="564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7" name="object 3697"/>
          <p:cNvSpPr/>
          <p:nvPr/>
        </p:nvSpPr>
        <p:spPr>
          <a:xfrm>
            <a:off x="4349832" y="5201733"/>
            <a:ext cx="56476" cy="37719"/>
          </a:xfrm>
          <a:custGeom>
            <a:avLst/>
            <a:gdLst/>
            <a:ahLst/>
            <a:cxnLst/>
            <a:rect l="l" t="t" r="r" b="b"/>
            <a:pathLst>
              <a:path w="56476" h="37719">
                <a:moveTo>
                  <a:pt x="0" y="37718"/>
                </a:moveTo>
                <a:lnTo>
                  <a:pt x="564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8" name="object 3698"/>
          <p:cNvSpPr/>
          <p:nvPr/>
        </p:nvSpPr>
        <p:spPr>
          <a:xfrm>
            <a:off x="4349390" y="5231826"/>
            <a:ext cx="50927" cy="33959"/>
          </a:xfrm>
          <a:custGeom>
            <a:avLst/>
            <a:gdLst/>
            <a:ahLst/>
            <a:cxnLst/>
            <a:rect l="l" t="t" r="r" b="b"/>
            <a:pathLst>
              <a:path w="50926" h="33959">
                <a:moveTo>
                  <a:pt x="0" y="33959"/>
                </a:moveTo>
                <a:lnTo>
                  <a:pt x="509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9" name="object 3699"/>
          <p:cNvSpPr/>
          <p:nvPr/>
        </p:nvSpPr>
        <p:spPr>
          <a:xfrm>
            <a:off x="4349390" y="5231826"/>
            <a:ext cx="50927" cy="33959"/>
          </a:xfrm>
          <a:custGeom>
            <a:avLst/>
            <a:gdLst/>
            <a:ahLst/>
            <a:cxnLst/>
            <a:rect l="l" t="t" r="r" b="b"/>
            <a:pathLst>
              <a:path w="50926" h="33959">
                <a:moveTo>
                  <a:pt x="0" y="33959"/>
                </a:moveTo>
                <a:lnTo>
                  <a:pt x="50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0" name="object 3700"/>
          <p:cNvSpPr/>
          <p:nvPr/>
        </p:nvSpPr>
        <p:spPr>
          <a:xfrm>
            <a:off x="4363251" y="5242861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1" name="object 3701"/>
          <p:cNvSpPr/>
          <p:nvPr/>
        </p:nvSpPr>
        <p:spPr>
          <a:xfrm>
            <a:off x="4363251" y="5242861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2" name="object 3702"/>
          <p:cNvSpPr/>
          <p:nvPr/>
        </p:nvSpPr>
        <p:spPr>
          <a:xfrm>
            <a:off x="4384857" y="5205154"/>
            <a:ext cx="211819" cy="197516"/>
          </a:xfrm>
          <a:custGeom>
            <a:avLst/>
            <a:gdLst/>
            <a:ahLst/>
            <a:cxnLst/>
            <a:rect l="l" t="t" r="r" b="b"/>
            <a:pathLst>
              <a:path w="211819" h="197516">
                <a:moveTo>
                  <a:pt x="47113" y="196507"/>
                </a:moveTo>
                <a:lnTo>
                  <a:pt x="211819" y="87414"/>
                </a:lnTo>
                <a:lnTo>
                  <a:pt x="168398" y="0"/>
                </a:lnTo>
                <a:lnTo>
                  <a:pt x="10981" y="104686"/>
                </a:lnTo>
                <a:lnTo>
                  <a:pt x="7669" y="111097"/>
                </a:lnTo>
                <a:lnTo>
                  <a:pt x="3766" y="121189"/>
                </a:lnTo>
                <a:lnTo>
                  <a:pt x="608" y="134664"/>
                </a:lnTo>
                <a:lnTo>
                  <a:pt x="0" y="150434"/>
                </a:lnTo>
                <a:lnTo>
                  <a:pt x="3742" y="167411"/>
                </a:lnTo>
                <a:lnTo>
                  <a:pt x="6422" y="174459"/>
                </a:lnTo>
                <a:lnTo>
                  <a:pt x="12722" y="188612"/>
                </a:lnTo>
                <a:lnTo>
                  <a:pt x="19496" y="195591"/>
                </a:lnTo>
                <a:lnTo>
                  <a:pt x="29906" y="197516"/>
                </a:lnTo>
                <a:lnTo>
                  <a:pt x="47113" y="1965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3" name="object 3703"/>
          <p:cNvSpPr/>
          <p:nvPr/>
        </p:nvSpPr>
        <p:spPr>
          <a:xfrm>
            <a:off x="4384857" y="5205154"/>
            <a:ext cx="211819" cy="197516"/>
          </a:xfrm>
          <a:custGeom>
            <a:avLst/>
            <a:gdLst/>
            <a:ahLst/>
            <a:cxnLst/>
            <a:rect l="l" t="t" r="r" b="b"/>
            <a:pathLst>
              <a:path w="211819" h="197516">
                <a:moveTo>
                  <a:pt x="47113" y="196507"/>
                </a:moveTo>
                <a:lnTo>
                  <a:pt x="29906" y="197516"/>
                </a:lnTo>
                <a:lnTo>
                  <a:pt x="19496" y="195591"/>
                </a:lnTo>
                <a:lnTo>
                  <a:pt x="12722" y="188612"/>
                </a:lnTo>
                <a:lnTo>
                  <a:pt x="6422" y="174459"/>
                </a:lnTo>
                <a:lnTo>
                  <a:pt x="3742" y="167411"/>
                </a:lnTo>
                <a:lnTo>
                  <a:pt x="0" y="150434"/>
                </a:lnTo>
                <a:lnTo>
                  <a:pt x="608" y="134664"/>
                </a:lnTo>
                <a:lnTo>
                  <a:pt x="3766" y="121189"/>
                </a:lnTo>
                <a:lnTo>
                  <a:pt x="7669" y="111097"/>
                </a:lnTo>
                <a:lnTo>
                  <a:pt x="10981" y="104686"/>
                </a:lnTo>
                <a:lnTo>
                  <a:pt x="168398" y="0"/>
                </a:lnTo>
                <a:lnTo>
                  <a:pt x="211819" y="87414"/>
                </a:lnTo>
                <a:lnTo>
                  <a:pt x="47113" y="1965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4" name="object 3704"/>
          <p:cNvSpPr/>
          <p:nvPr/>
        </p:nvSpPr>
        <p:spPr>
          <a:xfrm>
            <a:off x="4386444" y="5295357"/>
            <a:ext cx="59309" cy="39408"/>
          </a:xfrm>
          <a:custGeom>
            <a:avLst/>
            <a:gdLst/>
            <a:ahLst/>
            <a:cxnLst/>
            <a:rect l="l" t="t" r="r" b="b"/>
            <a:pathLst>
              <a:path w="59308" h="39408">
                <a:moveTo>
                  <a:pt x="0" y="39408"/>
                </a:moveTo>
                <a:lnTo>
                  <a:pt x="593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5" name="object 3705"/>
          <p:cNvSpPr/>
          <p:nvPr/>
        </p:nvSpPr>
        <p:spPr>
          <a:xfrm>
            <a:off x="4386444" y="5295357"/>
            <a:ext cx="59309" cy="39408"/>
          </a:xfrm>
          <a:custGeom>
            <a:avLst/>
            <a:gdLst/>
            <a:ahLst/>
            <a:cxnLst/>
            <a:rect l="l" t="t" r="r" b="b"/>
            <a:pathLst>
              <a:path w="59308" h="39408">
                <a:moveTo>
                  <a:pt x="0" y="39408"/>
                </a:moveTo>
                <a:lnTo>
                  <a:pt x="593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6" name="object 3706"/>
          <p:cNvSpPr/>
          <p:nvPr/>
        </p:nvSpPr>
        <p:spPr>
          <a:xfrm>
            <a:off x="4385591" y="5325884"/>
            <a:ext cx="53441" cy="35483"/>
          </a:xfrm>
          <a:custGeom>
            <a:avLst/>
            <a:gdLst/>
            <a:ahLst/>
            <a:cxnLst/>
            <a:rect l="l" t="t" r="r" b="b"/>
            <a:pathLst>
              <a:path w="53441" h="35483">
                <a:moveTo>
                  <a:pt x="0" y="35483"/>
                </a:moveTo>
                <a:lnTo>
                  <a:pt x="53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7" name="object 3707"/>
          <p:cNvSpPr/>
          <p:nvPr/>
        </p:nvSpPr>
        <p:spPr>
          <a:xfrm>
            <a:off x="4385591" y="5325884"/>
            <a:ext cx="53441" cy="35483"/>
          </a:xfrm>
          <a:custGeom>
            <a:avLst/>
            <a:gdLst/>
            <a:ahLst/>
            <a:cxnLst/>
            <a:rect l="l" t="t" r="r" b="b"/>
            <a:pathLst>
              <a:path w="53441" h="35483">
                <a:moveTo>
                  <a:pt x="0" y="35483"/>
                </a:moveTo>
                <a:lnTo>
                  <a:pt x="53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8" name="object 3708"/>
          <p:cNvSpPr/>
          <p:nvPr/>
        </p:nvSpPr>
        <p:spPr>
          <a:xfrm>
            <a:off x="4399564" y="5336098"/>
            <a:ext cx="80886" cy="53632"/>
          </a:xfrm>
          <a:custGeom>
            <a:avLst/>
            <a:gdLst/>
            <a:ahLst/>
            <a:cxnLst/>
            <a:rect l="l" t="t" r="r" b="b"/>
            <a:pathLst>
              <a:path w="80886" h="53632">
                <a:moveTo>
                  <a:pt x="0" y="53632"/>
                </a:moveTo>
                <a:lnTo>
                  <a:pt x="80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9" name="object 3709"/>
          <p:cNvSpPr/>
          <p:nvPr/>
        </p:nvSpPr>
        <p:spPr>
          <a:xfrm>
            <a:off x="4399564" y="5336098"/>
            <a:ext cx="80886" cy="53632"/>
          </a:xfrm>
          <a:custGeom>
            <a:avLst/>
            <a:gdLst/>
            <a:ahLst/>
            <a:cxnLst/>
            <a:rect l="l" t="t" r="r" b="b"/>
            <a:pathLst>
              <a:path w="80886" h="53632">
                <a:moveTo>
                  <a:pt x="0" y="53632"/>
                </a:moveTo>
                <a:lnTo>
                  <a:pt x="808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0" name="object 3710"/>
          <p:cNvSpPr/>
          <p:nvPr/>
        </p:nvSpPr>
        <p:spPr>
          <a:xfrm>
            <a:off x="4421132" y="5295503"/>
            <a:ext cx="220418" cy="202449"/>
          </a:xfrm>
          <a:custGeom>
            <a:avLst/>
            <a:gdLst/>
            <a:ahLst/>
            <a:cxnLst/>
            <a:rect l="l" t="t" r="r" b="b"/>
            <a:pathLst>
              <a:path w="220418" h="202449">
                <a:moveTo>
                  <a:pt x="48180" y="201066"/>
                </a:moveTo>
                <a:lnTo>
                  <a:pt x="220418" y="87426"/>
                </a:lnTo>
                <a:lnTo>
                  <a:pt x="176997" y="0"/>
                </a:lnTo>
                <a:lnTo>
                  <a:pt x="12049" y="109232"/>
                </a:lnTo>
                <a:lnTo>
                  <a:pt x="8259" y="116317"/>
                </a:lnTo>
                <a:lnTo>
                  <a:pt x="4117" y="126638"/>
                </a:lnTo>
                <a:lnTo>
                  <a:pt x="765" y="140193"/>
                </a:lnTo>
                <a:lnTo>
                  <a:pt x="0" y="155898"/>
                </a:lnTo>
                <a:lnTo>
                  <a:pt x="3616" y="172669"/>
                </a:lnTo>
                <a:lnTo>
                  <a:pt x="6978" y="181458"/>
                </a:lnTo>
                <a:lnTo>
                  <a:pt x="13083" y="194568"/>
                </a:lnTo>
                <a:lnTo>
                  <a:pt x="19974" y="200924"/>
                </a:lnTo>
                <a:lnTo>
                  <a:pt x="30667" y="202449"/>
                </a:lnTo>
                <a:lnTo>
                  <a:pt x="48180" y="2010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1" name="object 3711"/>
          <p:cNvSpPr/>
          <p:nvPr/>
        </p:nvSpPr>
        <p:spPr>
          <a:xfrm>
            <a:off x="4421132" y="5295503"/>
            <a:ext cx="220418" cy="202449"/>
          </a:xfrm>
          <a:custGeom>
            <a:avLst/>
            <a:gdLst/>
            <a:ahLst/>
            <a:cxnLst/>
            <a:rect l="l" t="t" r="r" b="b"/>
            <a:pathLst>
              <a:path w="220418" h="202449">
                <a:moveTo>
                  <a:pt x="48180" y="201066"/>
                </a:moveTo>
                <a:lnTo>
                  <a:pt x="30667" y="202449"/>
                </a:lnTo>
                <a:lnTo>
                  <a:pt x="19974" y="200924"/>
                </a:lnTo>
                <a:lnTo>
                  <a:pt x="13083" y="194568"/>
                </a:lnTo>
                <a:lnTo>
                  <a:pt x="6978" y="181458"/>
                </a:lnTo>
                <a:lnTo>
                  <a:pt x="3616" y="172669"/>
                </a:lnTo>
                <a:lnTo>
                  <a:pt x="0" y="155898"/>
                </a:lnTo>
                <a:lnTo>
                  <a:pt x="765" y="140193"/>
                </a:lnTo>
                <a:lnTo>
                  <a:pt x="4117" y="126638"/>
                </a:lnTo>
                <a:lnTo>
                  <a:pt x="8259" y="116317"/>
                </a:lnTo>
                <a:lnTo>
                  <a:pt x="12049" y="109232"/>
                </a:lnTo>
                <a:lnTo>
                  <a:pt x="176997" y="0"/>
                </a:lnTo>
                <a:lnTo>
                  <a:pt x="220418" y="87426"/>
                </a:lnTo>
                <a:lnTo>
                  <a:pt x="48180" y="2010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2" name="object 3712"/>
          <p:cNvSpPr/>
          <p:nvPr/>
        </p:nvSpPr>
        <p:spPr>
          <a:xfrm>
            <a:off x="4423068" y="5388993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3" name="object 3713"/>
          <p:cNvSpPr/>
          <p:nvPr/>
        </p:nvSpPr>
        <p:spPr>
          <a:xfrm>
            <a:off x="4423068" y="5388993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4" name="object 3714"/>
          <p:cNvSpPr/>
          <p:nvPr/>
        </p:nvSpPr>
        <p:spPr>
          <a:xfrm>
            <a:off x="4421793" y="5419949"/>
            <a:ext cx="55956" cy="36995"/>
          </a:xfrm>
          <a:custGeom>
            <a:avLst/>
            <a:gdLst/>
            <a:ahLst/>
            <a:cxnLst/>
            <a:rect l="l" t="t" r="r" b="b"/>
            <a:pathLst>
              <a:path w="55956" h="36995">
                <a:moveTo>
                  <a:pt x="0" y="36995"/>
                </a:moveTo>
                <a:lnTo>
                  <a:pt x="5595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5" name="object 3715"/>
          <p:cNvSpPr/>
          <p:nvPr/>
        </p:nvSpPr>
        <p:spPr>
          <a:xfrm>
            <a:off x="4421793" y="5419949"/>
            <a:ext cx="55956" cy="36995"/>
          </a:xfrm>
          <a:custGeom>
            <a:avLst/>
            <a:gdLst/>
            <a:ahLst/>
            <a:cxnLst/>
            <a:rect l="l" t="t" r="r" b="b"/>
            <a:pathLst>
              <a:path w="55956" h="36995">
                <a:moveTo>
                  <a:pt x="0" y="36995"/>
                </a:moveTo>
                <a:lnTo>
                  <a:pt x="559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6" name="object 3716"/>
          <p:cNvSpPr/>
          <p:nvPr/>
        </p:nvSpPr>
        <p:spPr>
          <a:xfrm>
            <a:off x="4435886" y="5429350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7" name="object 3717"/>
          <p:cNvSpPr/>
          <p:nvPr/>
        </p:nvSpPr>
        <p:spPr>
          <a:xfrm>
            <a:off x="4435886" y="5429350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8" name="object 3718"/>
          <p:cNvSpPr/>
          <p:nvPr/>
        </p:nvSpPr>
        <p:spPr>
          <a:xfrm>
            <a:off x="4457395" y="5385847"/>
            <a:ext cx="229035" cy="207355"/>
          </a:xfrm>
          <a:custGeom>
            <a:avLst/>
            <a:gdLst/>
            <a:ahLst/>
            <a:cxnLst/>
            <a:rect l="l" t="t" r="r" b="b"/>
            <a:pathLst>
              <a:path w="229035" h="207355">
                <a:moveTo>
                  <a:pt x="49254" y="205600"/>
                </a:moveTo>
                <a:lnTo>
                  <a:pt x="229035" y="87426"/>
                </a:lnTo>
                <a:lnTo>
                  <a:pt x="185614" y="0"/>
                </a:lnTo>
                <a:lnTo>
                  <a:pt x="13122" y="113779"/>
                </a:lnTo>
                <a:lnTo>
                  <a:pt x="8826" y="121558"/>
                </a:lnTo>
                <a:lnTo>
                  <a:pt x="4452" y="132096"/>
                </a:lnTo>
                <a:lnTo>
                  <a:pt x="914" y="145721"/>
                </a:lnTo>
                <a:lnTo>
                  <a:pt x="0" y="161353"/>
                </a:lnTo>
                <a:lnTo>
                  <a:pt x="3496" y="177914"/>
                </a:lnTo>
                <a:lnTo>
                  <a:pt x="7500" y="188313"/>
                </a:lnTo>
                <a:lnTo>
                  <a:pt x="13454" y="200454"/>
                </a:lnTo>
                <a:lnTo>
                  <a:pt x="20478" y="206221"/>
                </a:lnTo>
                <a:lnTo>
                  <a:pt x="31451" y="207355"/>
                </a:lnTo>
                <a:lnTo>
                  <a:pt x="49254" y="20560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9" name="object 3719"/>
          <p:cNvSpPr/>
          <p:nvPr/>
        </p:nvSpPr>
        <p:spPr>
          <a:xfrm>
            <a:off x="4457395" y="5385847"/>
            <a:ext cx="229035" cy="207355"/>
          </a:xfrm>
          <a:custGeom>
            <a:avLst/>
            <a:gdLst/>
            <a:ahLst/>
            <a:cxnLst/>
            <a:rect l="l" t="t" r="r" b="b"/>
            <a:pathLst>
              <a:path w="229035" h="207355">
                <a:moveTo>
                  <a:pt x="49254" y="205600"/>
                </a:moveTo>
                <a:lnTo>
                  <a:pt x="31451" y="207355"/>
                </a:lnTo>
                <a:lnTo>
                  <a:pt x="20478" y="206221"/>
                </a:lnTo>
                <a:lnTo>
                  <a:pt x="13454" y="200454"/>
                </a:lnTo>
                <a:lnTo>
                  <a:pt x="7500" y="188313"/>
                </a:lnTo>
                <a:lnTo>
                  <a:pt x="3496" y="177914"/>
                </a:lnTo>
                <a:lnTo>
                  <a:pt x="0" y="161353"/>
                </a:lnTo>
                <a:lnTo>
                  <a:pt x="914" y="145721"/>
                </a:lnTo>
                <a:lnTo>
                  <a:pt x="4452" y="132096"/>
                </a:lnTo>
                <a:lnTo>
                  <a:pt x="8826" y="121558"/>
                </a:lnTo>
                <a:lnTo>
                  <a:pt x="13122" y="113779"/>
                </a:lnTo>
                <a:lnTo>
                  <a:pt x="185614" y="0"/>
                </a:lnTo>
                <a:lnTo>
                  <a:pt x="229035" y="87426"/>
                </a:lnTo>
                <a:lnTo>
                  <a:pt x="49254" y="2056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0" name="object 3720"/>
          <p:cNvSpPr/>
          <p:nvPr/>
        </p:nvSpPr>
        <p:spPr>
          <a:xfrm>
            <a:off x="4459678" y="5482620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1" name="object 3721"/>
          <p:cNvSpPr/>
          <p:nvPr/>
        </p:nvSpPr>
        <p:spPr>
          <a:xfrm>
            <a:off x="4459678" y="5482620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2" name="object 3722"/>
          <p:cNvSpPr/>
          <p:nvPr/>
        </p:nvSpPr>
        <p:spPr>
          <a:xfrm>
            <a:off x="4457994" y="5514012"/>
            <a:ext cx="58470" cy="38506"/>
          </a:xfrm>
          <a:custGeom>
            <a:avLst/>
            <a:gdLst/>
            <a:ahLst/>
            <a:cxnLst/>
            <a:rect l="l" t="t" r="r" b="b"/>
            <a:pathLst>
              <a:path w="58470" h="38506">
                <a:moveTo>
                  <a:pt x="0" y="38506"/>
                </a:moveTo>
                <a:lnTo>
                  <a:pt x="584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3" name="object 3723"/>
          <p:cNvSpPr/>
          <p:nvPr/>
        </p:nvSpPr>
        <p:spPr>
          <a:xfrm>
            <a:off x="4457994" y="5514012"/>
            <a:ext cx="58470" cy="38506"/>
          </a:xfrm>
          <a:custGeom>
            <a:avLst/>
            <a:gdLst/>
            <a:ahLst/>
            <a:cxnLst/>
            <a:rect l="l" t="t" r="r" b="b"/>
            <a:pathLst>
              <a:path w="58470" h="38506">
                <a:moveTo>
                  <a:pt x="0" y="38506"/>
                </a:moveTo>
                <a:lnTo>
                  <a:pt x="584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4" name="object 3724"/>
          <p:cNvSpPr/>
          <p:nvPr/>
        </p:nvSpPr>
        <p:spPr>
          <a:xfrm>
            <a:off x="4472215" y="5522595"/>
            <a:ext cx="88366" cy="58153"/>
          </a:xfrm>
          <a:custGeom>
            <a:avLst/>
            <a:gdLst/>
            <a:ahLst/>
            <a:cxnLst/>
            <a:rect l="l" t="t" r="r" b="b"/>
            <a:pathLst>
              <a:path w="88366" h="58153">
                <a:moveTo>
                  <a:pt x="0" y="58153"/>
                </a:moveTo>
                <a:lnTo>
                  <a:pt x="8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5" name="object 3725"/>
          <p:cNvSpPr/>
          <p:nvPr/>
        </p:nvSpPr>
        <p:spPr>
          <a:xfrm>
            <a:off x="4472215" y="5522595"/>
            <a:ext cx="88366" cy="58153"/>
          </a:xfrm>
          <a:custGeom>
            <a:avLst/>
            <a:gdLst/>
            <a:ahLst/>
            <a:cxnLst/>
            <a:rect l="l" t="t" r="r" b="b"/>
            <a:pathLst>
              <a:path w="88366" h="58153">
                <a:moveTo>
                  <a:pt x="0" y="58153"/>
                </a:moveTo>
                <a:lnTo>
                  <a:pt x="8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6" name="object 3726"/>
          <p:cNvSpPr/>
          <p:nvPr/>
        </p:nvSpPr>
        <p:spPr>
          <a:xfrm>
            <a:off x="4493663" y="5476205"/>
            <a:ext cx="237629" cy="212240"/>
          </a:xfrm>
          <a:custGeom>
            <a:avLst/>
            <a:gdLst/>
            <a:ahLst/>
            <a:cxnLst/>
            <a:rect l="l" t="t" r="r" b="b"/>
            <a:pathLst>
              <a:path w="237629" h="212240">
                <a:moveTo>
                  <a:pt x="50329" y="210134"/>
                </a:moveTo>
                <a:lnTo>
                  <a:pt x="237629" y="87414"/>
                </a:lnTo>
                <a:lnTo>
                  <a:pt x="194207" y="0"/>
                </a:lnTo>
                <a:lnTo>
                  <a:pt x="14198" y="118313"/>
                </a:lnTo>
                <a:lnTo>
                  <a:pt x="9352" y="126828"/>
                </a:lnTo>
                <a:lnTo>
                  <a:pt x="4756" y="137574"/>
                </a:lnTo>
                <a:lnTo>
                  <a:pt x="1046" y="151259"/>
                </a:lnTo>
                <a:lnTo>
                  <a:pt x="0" y="166815"/>
                </a:lnTo>
                <a:lnTo>
                  <a:pt x="3390" y="183172"/>
                </a:lnTo>
                <a:lnTo>
                  <a:pt x="7971" y="194989"/>
                </a:lnTo>
                <a:lnTo>
                  <a:pt x="13810" y="206251"/>
                </a:lnTo>
                <a:lnTo>
                  <a:pt x="20979" y="211474"/>
                </a:lnTo>
                <a:lnTo>
                  <a:pt x="32233" y="212240"/>
                </a:lnTo>
                <a:lnTo>
                  <a:pt x="50329" y="2101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7" name="object 3727"/>
          <p:cNvSpPr/>
          <p:nvPr/>
        </p:nvSpPr>
        <p:spPr>
          <a:xfrm>
            <a:off x="4493663" y="5476205"/>
            <a:ext cx="237629" cy="212240"/>
          </a:xfrm>
          <a:custGeom>
            <a:avLst/>
            <a:gdLst/>
            <a:ahLst/>
            <a:cxnLst/>
            <a:rect l="l" t="t" r="r" b="b"/>
            <a:pathLst>
              <a:path w="237629" h="212240">
                <a:moveTo>
                  <a:pt x="50329" y="210134"/>
                </a:moveTo>
                <a:lnTo>
                  <a:pt x="32233" y="212240"/>
                </a:lnTo>
                <a:lnTo>
                  <a:pt x="20979" y="211474"/>
                </a:lnTo>
                <a:lnTo>
                  <a:pt x="13810" y="206251"/>
                </a:lnTo>
                <a:lnTo>
                  <a:pt x="7971" y="194989"/>
                </a:lnTo>
                <a:lnTo>
                  <a:pt x="3390" y="183172"/>
                </a:lnTo>
                <a:lnTo>
                  <a:pt x="0" y="166815"/>
                </a:lnTo>
                <a:lnTo>
                  <a:pt x="1046" y="151259"/>
                </a:lnTo>
                <a:lnTo>
                  <a:pt x="4756" y="137574"/>
                </a:lnTo>
                <a:lnTo>
                  <a:pt x="9352" y="126828"/>
                </a:lnTo>
                <a:lnTo>
                  <a:pt x="14198" y="118313"/>
                </a:lnTo>
                <a:lnTo>
                  <a:pt x="194207" y="0"/>
                </a:lnTo>
                <a:lnTo>
                  <a:pt x="237629" y="87414"/>
                </a:lnTo>
                <a:lnTo>
                  <a:pt x="50329" y="2101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8" name="object 3728"/>
          <p:cNvSpPr/>
          <p:nvPr/>
        </p:nvSpPr>
        <p:spPr>
          <a:xfrm>
            <a:off x="4496295" y="5576240"/>
            <a:ext cx="67754" cy="44513"/>
          </a:xfrm>
          <a:custGeom>
            <a:avLst/>
            <a:gdLst/>
            <a:ahLst/>
            <a:cxnLst/>
            <a:rect l="l" t="t" r="r" b="b"/>
            <a:pathLst>
              <a:path w="67754" h="44513">
                <a:moveTo>
                  <a:pt x="0" y="44513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9" name="object 3729"/>
          <p:cNvSpPr/>
          <p:nvPr/>
        </p:nvSpPr>
        <p:spPr>
          <a:xfrm>
            <a:off x="4496295" y="5576240"/>
            <a:ext cx="67754" cy="44513"/>
          </a:xfrm>
          <a:custGeom>
            <a:avLst/>
            <a:gdLst/>
            <a:ahLst/>
            <a:cxnLst/>
            <a:rect l="l" t="t" r="r" b="b"/>
            <a:pathLst>
              <a:path w="67754" h="44513">
                <a:moveTo>
                  <a:pt x="0" y="44513"/>
                </a:moveTo>
                <a:lnTo>
                  <a:pt x="677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0" name="object 3730"/>
          <p:cNvSpPr/>
          <p:nvPr/>
        </p:nvSpPr>
        <p:spPr>
          <a:xfrm>
            <a:off x="4494196" y="5608078"/>
            <a:ext cx="60972" cy="40017"/>
          </a:xfrm>
          <a:custGeom>
            <a:avLst/>
            <a:gdLst/>
            <a:ahLst/>
            <a:cxnLst/>
            <a:rect l="l" t="t" r="r" b="b"/>
            <a:pathLst>
              <a:path w="60972" h="40017">
                <a:moveTo>
                  <a:pt x="0" y="40017"/>
                </a:moveTo>
                <a:lnTo>
                  <a:pt x="609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1" name="object 3731"/>
          <p:cNvSpPr/>
          <p:nvPr/>
        </p:nvSpPr>
        <p:spPr>
          <a:xfrm>
            <a:off x="4494196" y="5608078"/>
            <a:ext cx="60972" cy="40017"/>
          </a:xfrm>
          <a:custGeom>
            <a:avLst/>
            <a:gdLst/>
            <a:ahLst/>
            <a:cxnLst/>
            <a:rect l="l" t="t" r="r" b="b"/>
            <a:pathLst>
              <a:path w="60972" h="40017">
                <a:moveTo>
                  <a:pt x="0" y="40017"/>
                </a:moveTo>
                <a:lnTo>
                  <a:pt x="609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2" name="object 3732"/>
          <p:cNvSpPr/>
          <p:nvPr/>
        </p:nvSpPr>
        <p:spPr>
          <a:xfrm>
            <a:off x="4508530" y="5615834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3" name="object 3733"/>
          <p:cNvSpPr/>
          <p:nvPr/>
        </p:nvSpPr>
        <p:spPr>
          <a:xfrm>
            <a:off x="4508530" y="5615834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4" name="object 3734"/>
          <p:cNvSpPr/>
          <p:nvPr/>
        </p:nvSpPr>
        <p:spPr>
          <a:xfrm>
            <a:off x="4529930" y="5566539"/>
            <a:ext cx="246249" cy="217137"/>
          </a:xfrm>
          <a:custGeom>
            <a:avLst/>
            <a:gdLst/>
            <a:ahLst/>
            <a:cxnLst/>
            <a:rect l="l" t="t" r="r" b="b"/>
            <a:pathLst>
              <a:path w="246249" h="217137">
                <a:moveTo>
                  <a:pt x="51405" y="214693"/>
                </a:moveTo>
                <a:lnTo>
                  <a:pt x="246249" y="87426"/>
                </a:lnTo>
                <a:lnTo>
                  <a:pt x="202827" y="0"/>
                </a:lnTo>
                <a:lnTo>
                  <a:pt x="15274" y="122885"/>
                </a:lnTo>
                <a:lnTo>
                  <a:pt x="9857" y="132145"/>
                </a:lnTo>
                <a:lnTo>
                  <a:pt x="5047" y="143081"/>
                </a:lnTo>
                <a:lnTo>
                  <a:pt x="1174" y="156818"/>
                </a:lnTo>
                <a:lnTo>
                  <a:pt x="0" y="172296"/>
                </a:lnTo>
                <a:lnTo>
                  <a:pt x="3285" y="188455"/>
                </a:lnTo>
                <a:lnTo>
                  <a:pt x="8412" y="201561"/>
                </a:lnTo>
                <a:lnTo>
                  <a:pt x="14176" y="212011"/>
                </a:lnTo>
                <a:lnTo>
                  <a:pt x="21503" y="216723"/>
                </a:lnTo>
                <a:lnTo>
                  <a:pt x="33033" y="217137"/>
                </a:lnTo>
                <a:lnTo>
                  <a:pt x="51405" y="2146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5" name="object 3735"/>
          <p:cNvSpPr/>
          <p:nvPr/>
        </p:nvSpPr>
        <p:spPr>
          <a:xfrm>
            <a:off x="4529930" y="5566539"/>
            <a:ext cx="246249" cy="217137"/>
          </a:xfrm>
          <a:custGeom>
            <a:avLst/>
            <a:gdLst/>
            <a:ahLst/>
            <a:cxnLst/>
            <a:rect l="l" t="t" r="r" b="b"/>
            <a:pathLst>
              <a:path w="246249" h="217137">
                <a:moveTo>
                  <a:pt x="51405" y="214693"/>
                </a:moveTo>
                <a:lnTo>
                  <a:pt x="33033" y="217137"/>
                </a:lnTo>
                <a:lnTo>
                  <a:pt x="21503" y="216723"/>
                </a:lnTo>
                <a:lnTo>
                  <a:pt x="14176" y="212011"/>
                </a:lnTo>
                <a:lnTo>
                  <a:pt x="8412" y="201561"/>
                </a:lnTo>
                <a:lnTo>
                  <a:pt x="3285" y="188455"/>
                </a:lnTo>
                <a:lnTo>
                  <a:pt x="0" y="172296"/>
                </a:lnTo>
                <a:lnTo>
                  <a:pt x="1174" y="156818"/>
                </a:lnTo>
                <a:lnTo>
                  <a:pt x="5047" y="143081"/>
                </a:lnTo>
                <a:lnTo>
                  <a:pt x="9857" y="132145"/>
                </a:lnTo>
                <a:lnTo>
                  <a:pt x="15274" y="122885"/>
                </a:lnTo>
                <a:lnTo>
                  <a:pt x="202827" y="0"/>
                </a:lnTo>
                <a:lnTo>
                  <a:pt x="246249" y="87426"/>
                </a:lnTo>
                <a:lnTo>
                  <a:pt x="51405" y="214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6" name="object 3736"/>
          <p:cNvSpPr/>
          <p:nvPr/>
        </p:nvSpPr>
        <p:spPr>
          <a:xfrm>
            <a:off x="4532914" y="5669873"/>
            <a:ext cx="70561" cy="46202"/>
          </a:xfrm>
          <a:custGeom>
            <a:avLst/>
            <a:gdLst/>
            <a:ahLst/>
            <a:cxnLst/>
            <a:rect l="l" t="t" r="r" b="b"/>
            <a:pathLst>
              <a:path w="70561" h="46202">
                <a:moveTo>
                  <a:pt x="0" y="46202"/>
                </a:moveTo>
                <a:lnTo>
                  <a:pt x="705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7" name="object 3737"/>
          <p:cNvSpPr/>
          <p:nvPr/>
        </p:nvSpPr>
        <p:spPr>
          <a:xfrm>
            <a:off x="4532914" y="5669873"/>
            <a:ext cx="70561" cy="46202"/>
          </a:xfrm>
          <a:custGeom>
            <a:avLst/>
            <a:gdLst/>
            <a:ahLst/>
            <a:cxnLst/>
            <a:rect l="l" t="t" r="r" b="b"/>
            <a:pathLst>
              <a:path w="70561" h="46202">
                <a:moveTo>
                  <a:pt x="0" y="46202"/>
                </a:moveTo>
                <a:lnTo>
                  <a:pt x="705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8" name="object 3738"/>
          <p:cNvSpPr/>
          <p:nvPr/>
        </p:nvSpPr>
        <p:spPr>
          <a:xfrm>
            <a:off x="4530399" y="5702137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9" name="object 3739"/>
          <p:cNvSpPr/>
          <p:nvPr/>
        </p:nvSpPr>
        <p:spPr>
          <a:xfrm>
            <a:off x="4530399" y="5702137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0" name="object 3740"/>
          <p:cNvSpPr/>
          <p:nvPr/>
        </p:nvSpPr>
        <p:spPr>
          <a:xfrm>
            <a:off x="4544851" y="5709077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1" name="object 3741"/>
          <p:cNvSpPr/>
          <p:nvPr/>
        </p:nvSpPr>
        <p:spPr>
          <a:xfrm>
            <a:off x="4544851" y="5709077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2" name="object 3742"/>
          <p:cNvSpPr/>
          <p:nvPr/>
        </p:nvSpPr>
        <p:spPr>
          <a:xfrm>
            <a:off x="4566186" y="5656889"/>
            <a:ext cx="254859" cy="222008"/>
          </a:xfrm>
          <a:custGeom>
            <a:avLst/>
            <a:gdLst/>
            <a:ahLst/>
            <a:cxnLst/>
            <a:rect l="l" t="t" r="r" b="b"/>
            <a:pathLst>
              <a:path w="254859" h="222008">
                <a:moveTo>
                  <a:pt x="52485" y="219227"/>
                </a:moveTo>
                <a:lnTo>
                  <a:pt x="254859" y="87426"/>
                </a:lnTo>
                <a:lnTo>
                  <a:pt x="211438" y="0"/>
                </a:lnTo>
                <a:lnTo>
                  <a:pt x="16366" y="127406"/>
                </a:lnTo>
                <a:lnTo>
                  <a:pt x="10342" y="137448"/>
                </a:lnTo>
                <a:lnTo>
                  <a:pt x="5324" y="148569"/>
                </a:lnTo>
                <a:lnTo>
                  <a:pt x="1295" y="162352"/>
                </a:lnTo>
                <a:lnTo>
                  <a:pt x="0" y="177747"/>
                </a:lnTo>
                <a:lnTo>
                  <a:pt x="3183" y="193700"/>
                </a:lnTo>
                <a:lnTo>
                  <a:pt x="8842" y="208029"/>
                </a:lnTo>
                <a:lnTo>
                  <a:pt x="14559" y="217716"/>
                </a:lnTo>
                <a:lnTo>
                  <a:pt x="22055" y="221940"/>
                </a:lnTo>
                <a:lnTo>
                  <a:pt x="33855" y="222008"/>
                </a:lnTo>
                <a:lnTo>
                  <a:pt x="52485" y="2192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3" name="object 3743"/>
          <p:cNvSpPr/>
          <p:nvPr/>
        </p:nvSpPr>
        <p:spPr>
          <a:xfrm>
            <a:off x="4566186" y="5656889"/>
            <a:ext cx="254859" cy="222008"/>
          </a:xfrm>
          <a:custGeom>
            <a:avLst/>
            <a:gdLst/>
            <a:ahLst/>
            <a:cxnLst/>
            <a:rect l="l" t="t" r="r" b="b"/>
            <a:pathLst>
              <a:path w="254859" h="222008">
                <a:moveTo>
                  <a:pt x="52485" y="219227"/>
                </a:moveTo>
                <a:lnTo>
                  <a:pt x="33855" y="222008"/>
                </a:lnTo>
                <a:lnTo>
                  <a:pt x="22055" y="221940"/>
                </a:lnTo>
                <a:lnTo>
                  <a:pt x="14559" y="217716"/>
                </a:lnTo>
                <a:lnTo>
                  <a:pt x="8842" y="208029"/>
                </a:lnTo>
                <a:lnTo>
                  <a:pt x="3183" y="193700"/>
                </a:lnTo>
                <a:lnTo>
                  <a:pt x="0" y="177747"/>
                </a:lnTo>
                <a:lnTo>
                  <a:pt x="1295" y="162352"/>
                </a:lnTo>
                <a:lnTo>
                  <a:pt x="5324" y="148569"/>
                </a:lnTo>
                <a:lnTo>
                  <a:pt x="10342" y="137448"/>
                </a:lnTo>
                <a:lnTo>
                  <a:pt x="14604" y="130044"/>
                </a:lnTo>
                <a:lnTo>
                  <a:pt x="211438" y="0"/>
                </a:lnTo>
                <a:lnTo>
                  <a:pt x="254859" y="87426"/>
                </a:lnTo>
                <a:lnTo>
                  <a:pt x="52485" y="2192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4" name="object 3744"/>
          <p:cNvSpPr/>
          <p:nvPr/>
        </p:nvSpPr>
        <p:spPr>
          <a:xfrm>
            <a:off x="4569530" y="5763500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5" name="object 3745"/>
          <p:cNvSpPr/>
          <p:nvPr/>
        </p:nvSpPr>
        <p:spPr>
          <a:xfrm>
            <a:off x="4569530" y="5763500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6" name="object 3746"/>
          <p:cNvSpPr/>
          <p:nvPr/>
        </p:nvSpPr>
        <p:spPr>
          <a:xfrm>
            <a:off x="4566601" y="5796202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7" name="object 3747"/>
          <p:cNvSpPr/>
          <p:nvPr/>
        </p:nvSpPr>
        <p:spPr>
          <a:xfrm>
            <a:off x="4566601" y="5796202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8" name="object 3748"/>
          <p:cNvSpPr/>
          <p:nvPr/>
        </p:nvSpPr>
        <p:spPr>
          <a:xfrm>
            <a:off x="4581173" y="5802323"/>
            <a:ext cx="99631" cy="64935"/>
          </a:xfrm>
          <a:custGeom>
            <a:avLst/>
            <a:gdLst/>
            <a:ahLst/>
            <a:cxnLst/>
            <a:rect l="l" t="t" r="r" b="b"/>
            <a:pathLst>
              <a:path w="99631" h="64935">
                <a:moveTo>
                  <a:pt x="0" y="64935"/>
                </a:moveTo>
                <a:lnTo>
                  <a:pt x="996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9" name="object 3749"/>
          <p:cNvSpPr/>
          <p:nvPr/>
        </p:nvSpPr>
        <p:spPr>
          <a:xfrm>
            <a:off x="4581173" y="5802323"/>
            <a:ext cx="99631" cy="64935"/>
          </a:xfrm>
          <a:custGeom>
            <a:avLst/>
            <a:gdLst/>
            <a:ahLst/>
            <a:cxnLst/>
            <a:rect l="l" t="t" r="r" b="b"/>
            <a:pathLst>
              <a:path w="99631" h="64935">
                <a:moveTo>
                  <a:pt x="0" y="64935"/>
                </a:moveTo>
                <a:lnTo>
                  <a:pt x="996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0" name="object 3750"/>
          <p:cNvSpPr/>
          <p:nvPr/>
        </p:nvSpPr>
        <p:spPr>
          <a:xfrm>
            <a:off x="4602436" y="5747250"/>
            <a:ext cx="263489" cy="227111"/>
          </a:xfrm>
          <a:custGeom>
            <a:avLst/>
            <a:gdLst/>
            <a:ahLst/>
            <a:cxnLst/>
            <a:rect l="l" t="t" r="r" b="b"/>
            <a:pathLst>
              <a:path w="263489" h="227111">
                <a:moveTo>
                  <a:pt x="53571" y="223761"/>
                </a:moveTo>
                <a:lnTo>
                  <a:pt x="263489" y="87414"/>
                </a:lnTo>
                <a:lnTo>
                  <a:pt x="220068" y="0"/>
                </a:lnTo>
                <a:lnTo>
                  <a:pt x="17439" y="131952"/>
                </a:lnTo>
                <a:lnTo>
                  <a:pt x="10796" y="142770"/>
                </a:lnTo>
                <a:lnTo>
                  <a:pt x="5582" y="154055"/>
                </a:lnTo>
                <a:lnTo>
                  <a:pt x="1407" y="167874"/>
                </a:lnTo>
                <a:lnTo>
                  <a:pt x="0" y="183185"/>
                </a:lnTo>
                <a:lnTo>
                  <a:pt x="3088" y="198945"/>
                </a:lnTo>
                <a:lnTo>
                  <a:pt x="9243" y="214352"/>
                </a:lnTo>
                <a:lnTo>
                  <a:pt x="14944" y="223340"/>
                </a:lnTo>
                <a:lnTo>
                  <a:pt x="22617" y="227111"/>
                </a:lnTo>
                <a:lnTo>
                  <a:pt x="34685" y="226854"/>
                </a:lnTo>
                <a:lnTo>
                  <a:pt x="53571" y="2237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1" name="object 3751"/>
          <p:cNvSpPr/>
          <p:nvPr/>
        </p:nvSpPr>
        <p:spPr>
          <a:xfrm>
            <a:off x="4602436" y="5747250"/>
            <a:ext cx="263489" cy="227111"/>
          </a:xfrm>
          <a:custGeom>
            <a:avLst/>
            <a:gdLst/>
            <a:ahLst/>
            <a:cxnLst/>
            <a:rect l="l" t="t" r="r" b="b"/>
            <a:pathLst>
              <a:path w="263489" h="227111">
                <a:moveTo>
                  <a:pt x="53571" y="223761"/>
                </a:moveTo>
                <a:lnTo>
                  <a:pt x="34685" y="226854"/>
                </a:lnTo>
                <a:lnTo>
                  <a:pt x="22617" y="227111"/>
                </a:lnTo>
                <a:lnTo>
                  <a:pt x="14944" y="223340"/>
                </a:lnTo>
                <a:lnTo>
                  <a:pt x="9243" y="214352"/>
                </a:lnTo>
                <a:lnTo>
                  <a:pt x="3088" y="198945"/>
                </a:lnTo>
                <a:lnTo>
                  <a:pt x="0" y="183185"/>
                </a:lnTo>
                <a:lnTo>
                  <a:pt x="1407" y="167874"/>
                </a:lnTo>
                <a:lnTo>
                  <a:pt x="5582" y="154055"/>
                </a:lnTo>
                <a:lnTo>
                  <a:pt x="10796" y="142770"/>
                </a:lnTo>
                <a:lnTo>
                  <a:pt x="15320" y="135061"/>
                </a:lnTo>
                <a:lnTo>
                  <a:pt x="220068" y="0"/>
                </a:lnTo>
                <a:lnTo>
                  <a:pt x="263489" y="87414"/>
                </a:lnTo>
                <a:lnTo>
                  <a:pt x="53571" y="2237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2" name="object 3752"/>
          <p:cNvSpPr/>
          <p:nvPr/>
        </p:nvSpPr>
        <p:spPr>
          <a:xfrm>
            <a:off x="4606148" y="5857128"/>
            <a:ext cx="76212" cy="49606"/>
          </a:xfrm>
          <a:custGeom>
            <a:avLst/>
            <a:gdLst/>
            <a:ahLst/>
            <a:cxnLst/>
            <a:rect l="l" t="t" r="r" b="b"/>
            <a:pathLst>
              <a:path w="76212" h="49606">
                <a:moveTo>
                  <a:pt x="0" y="49606"/>
                </a:moveTo>
                <a:lnTo>
                  <a:pt x="76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3" name="object 3753"/>
          <p:cNvSpPr/>
          <p:nvPr/>
        </p:nvSpPr>
        <p:spPr>
          <a:xfrm>
            <a:off x="4606148" y="5857128"/>
            <a:ext cx="76212" cy="49606"/>
          </a:xfrm>
          <a:custGeom>
            <a:avLst/>
            <a:gdLst/>
            <a:ahLst/>
            <a:cxnLst/>
            <a:rect l="l" t="t" r="r" b="b"/>
            <a:pathLst>
              <a:path w="76212" h="49606">
                <a:moveTo>
                  <a:pt x="0" y="49606"/>
                </a:moveTo>
                <a:lnTo>
                  <a:pt x="76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4" name="object 3754"/>
          <p:cNvSpPr/>
          <p:nvPr/>
        </p:nvSpPr>
        <p:spPr>
          <a:xfrm>
            <a:off x="4602803" y="5890265"/>
            <a:ext cx="68503" cy="44564"/>
          </a:xfrm>
          <a:custGeom>
            <a:avLst/>
            <a:gdLst/>
            <a:ahLst/>
            <a:cxnLst/>
            <a:rect l="l" t="t" r="r" b="b"/>
            <a:pathLst>
              <a:path w="68503" h="44564">
                <a:moveTo>
                  <a:pt x="0" y="44564"/>
                </a:moveTo>
                <a:lnTo>
                  <a:pt x="685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5" name="object 3755"/>
          <p:cNvSpPr/>
          <p:nvPr/>
        </p:nvSpPr>
        <p:spPr>
          <a:xfrm>
            <a:off x="4602803" y="5890265"/>
            <a:ext cx="68503" cy="44564"/>
          </a:xfrm>
          <a:custGeom>
            <a:avLst/>
            <a:gdLst/>
            <a:ahLst/>
            <a:cxnLst/>
            <a:rect l="l" t="t" r="r" b="b"/>
            <a:pathLst>
              <a:path w="68503" h="44564">
                <a:moveTo>
                  <a:pt x="0" y="44564"/>
                </a:moveTo>
                <a:lnTo>
                  <a:pt x="685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6" name="object 3756"/>
          <p:cNvSpPr/>
          <p:nvPr/>
        </p:nvSpPr>
        <p:spPr>
          <a:xfrm>
            <a:off x="4617501" y="5895567"/>
            <a:ext cx="103352" cy="67195"/>
          </a:xfrm>
          <a:custGeom>
            <a:avLst/>
            <a:gdLst/>
            <a:ahLst/>
            <a:cxnLst/>
            <a:rect l="l" t="t" r="r" b="b"/>
            <a:pathLst>
              <a:path w="103352" h="67195">
                <a:moveTo>
                  <a:pt x="0" y="67195"/>
                </a:moveTo>
                <a:lnTo>
                  <a:pt x="1033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7" name="object 3757"/>
          <p:cNvSpPr/>
          <p:nvPr/>
        </p:nvSpPr>
        <p:spPr>
          <a:xfrm>
            <a:off x="4617501" y="5895567"/>
            <a:ext cx="103352" cy="67195"/>
          </a:xfrm>
          <a:custGeom>
            <a:avLst/>
            <a:gdLst/>
            <a:ahLst/>
            <a:cxnLst/>
            <a:rect l="l" t="t" r="r" b="b"/>
            <a:pathLst>
              <a:path w="103352" h="67195">
                <a:moveTo>
                  <a:pt x="0" y="67195"/>
                </a:moveTo>
                <a:lnTo>
                  <a:pt x="1033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8" name="object 3758"/>
          <p:cNvSpPr/>
          <p:nvPr/>
        </p:nvSpPr>
        <p:spPr>
          <a:xfrm>
            <a:off x="4638685" y="5837601"/>
            <a:ext cx="272113" cy="232260"/>
          </a:xfrm>
          <a:custGeom>
            <a:avLst/>
            <a:gdLst/>
            <a:ahLst/>
            <a:cxnLst/>
            <a:rect l="l" t="t" r="r" b="b"/>
            <a:pathLst>
              <a:path w="272113" h="232260">
                <a:moveTo>
                  <a:pt x="54664" y="228307"/>
                </a:moveTo>
                <a:lnTo>
                  <a:pt x="272113" y="87414"/>
                </a:lnTo>
                <a:lnTo>
                  <a:pt x="228692" y="0"/>
                </a:lnTo>
                <a:lnTo>
                  <a:pt x="18532" y="136486"/>
                </a:lnTo>
                <a:lnTo>
                  <a:pt x="11228" y="148118"/>
                </a:lnTo>
                <a:lnTo>
                  <a:pt x="5824" y="159561"/>
                </a:lnTo>
                <a:lnTo>
                  <a:pt x="1511" y="173408"/>
                </a:lnTo>
                <a:lnTo>
                  <a:pt x="0" y="188628"/>
                </a:lnTo>
                <a:lnTo>
                  <a:pt x="3000" y="204190"/>
                </a:lnTo>
                <a:lnTo>
                  <a:pt x="3743" y="206155"/>
                </a:lnTo>
                <a:lnTo>
                  <a:pt x="9624" y="220576"/>
                </a:lnTo>
                <a:lnTo>
                  <a:pt x="15330" y="228916"/>
                </a:lnTo>
                <a:lnTo>
                  <a:pt x="23188" y="232260"/>
                </a:lnTo>
                <a:lnTo>
                  <a:pt x="35524" y="231696"/>
                </a:lnTo>
                <a:lnTo>
                  <a:pt x="54664" y="2283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9" name="object 3759"/>
          <p:cNvSpPr/>
          <p:nvPr/>
        </p:nvSpPr>
        <p:spPr>
          <a:xfrm>
            <a:off x="4638685" y="5837601"/>
            <a:ext cx="272113" cy="232260"/>
          </a:xfrm>
          <a:custGeom>
            <a:avLst/>
            <a:gdLst/>
            <a:ahLst/>
            <a:cxnLst/>
            <a:rect l="l" t="t" r="r" b="b"/>
            <a:pathLst>
              <a:path w="272113" h="232260">
                <a:moveTo>
                  <a:pt x="54664" y="228307"/>
                </a:moveTo>
                <a:lnTo>
                  <a:pt x="35524" y="231696"/>
                </a:lnTo>
                <a:lnTo>
                  <a:pt x="23188" y="232260"/>
                </a:lnTo>
                <a:lnTo>
                  <a:pt x="15330" y="228916"/>
                </a:lnTo>
                <a:lnTo>
                  <a:pt x="9624" y="220576"/>
                </a:lnTo>
                <a:lnTo>
                  <a:pt x="3743" y="206155"/>
                </a:lnTo>
                <a:lnTo>
                  <a:pt x="3000" y="204190"/>
                </a:lnTo>
                <a:lnTo>
                  <a:pt x="0" y="188628"/>
                </a:lnTo>
                <a:lnTo>
                  <a:pt x="1511" y="173408"/>
                </a:lnTo>
                <a:lnTo>
                  <a:pt x="5824" y="159561"/>
                </a:lnTo>
                <a:lnTo>
                  <a:pt x="11228" y="148118"/>
                </a:lnTo>
                <a:lnTo>
                  <a:pt x="16013" y="140110"/>
                </a:lnTo>
                <a:lnTo>
                  <a:pt x="228692" y="0"/>
                </a:lnTo>
                <a:lnTo>
                  <a:pt x="272113" y="87414"/>
                </a:lnTo>
                <a:lnTo>
                  <a:pt x="54664" y="2283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0" name="object 3760"/>
          <p:cNvSpPr/>
          <p:nvPr/>
        </p:nvSpPr>
        <p:spPr>
          <a:xfrm>
            <a:off x="4642759" y="5950748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8">
                <a:moveTo>
                  <a:pt x="0" y="51307"/>
                </a:moveTo>
                <a:lnTo>
                  <a:pt x="790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1" name="object 3761"/>
          <p:cNvSpPr/>
          <p:nvPr/>
        </p:nvSpPr>
        <p:spPr>
          <a:xfrm>
            <a:off x="4642759" y="5950748"/>
            <a:ext cx="79019" cy="51308"/>
          </a:xfrm>
          <a:custGeom>
            <a:avLst/>
            <a:gdLst/>
            <a:ahLst/>
            <a:cxnLst/>
            <a:rect l="l" t="t" r="r" b="b"/>
            <a:pathLst>
              <a:path w="79019" h="51308">
                <a:moveTo>
                  <a:pt x="0" y="51307"/>
                </a:moveTo>
                <a:lnTo>
                  <a:pt x="79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2" name="object 3762"/>
          <p:cNvSpPr/>
          <p:nvPr/>
        </p:nvSpPr>
        <p:spPr>
          <a:xfrm>
            <a:off x="4639004" y="5984323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0" y="46088"/>
                </a:moveTo>
                <a:lnTo>
                  <a:pt x="71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3" name="object 3763"/>
          <p:cNvSpPr/>
          <p:nvPr/>
        </p:nvSpPr>
        <p:spPr>
          <a:xfrm>
            <a:off x="4639004" y="5984323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0" y="46088"/>
                </a:moveTo>
                <a:lnTo>
                  <a:pt x="710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4" name="object 3764"/>
          <p:cNvSpPr/>
          <p:nvPr/>
        </p:nvSpPr>
        <p:spPr>
          <a:xfrm>
            <a:off x="4653816" y="5988811"/>
            <a:ext cx="107124" cy="69456"/>
          </a:xfrm>
          <a:custGeom>
            <a:avLst/>
            <a:gdLst/>
            <a:ahLst/>
            <a:cxnLst/>
            <a:rect l="l" t="t" r="r" b="b"/>
            <a:pathLst>
              <a:path w="107124" h="69456">
                <a:moveTo>
                  <a:pt x="0" y="69456"/>
                </a:moveTo>
                <a:lnTo>
                  <a:pt x="1071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5" name="object 3765"/>
          <p:cNvSpPr/>
          <p:nvPr/>
        </p:nvSpPr>
        <p:spPr>
          <a:xfrm>
            <a:off x="4653816" y="5988811"/>
            <a:ext cx="107124" cy="69456"/>
          </a:xfrm>
          <a:custGeom>
            <a:avLst/>
            <a:gdLst/>
            <a:ahLst/>
            <a:cxnLst/>
            <a:rect l="l" t="t" r="r" b="b"/>
            <a:pathLst>
              <a:path w="107124" h="69456">
                <a:moveTo>
                  <a:pt x="0" y="69456"/>
                </a:moveTo>
                <a:lnTo>
                  <a:pt x="1071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6" name="object 3766"/>
          <p:cNvSpPr/>
          <p:nvPr/>
        </p:nvSpPr>
        <p:spPr>
          <a:xfrm>
            <a:off x="4674927" y="5927940"/>
            <a:ext cx="280745" cy="237408"/>
          </a:xfrm>
          <a:custGeom>
            <a:avLst/>
            <a:gdLst/>
            <a:ahLst/>
            <a:cxnLst/>
            <a:rect l="l" t="t" r="r" b="b"/>
            <a:pathLst>
              <a:path w="280745" h="237408">
                <a:moveTo>
                  <a:pt x="55764" y="232854"/>
                </a:moveTo>
                <a:lnTo>
                  <a:pt x="280745" y="87414"/>
                </a:lnTo>
                <a:lnTo>
                  <a:pt x="237324" y="0"/>
                </a:lnTo>
                <a:lnTo>
                  <a:pt x="19633" y="141033"/>
                </a:lnTo>
                <a:lnTo>
                  <a:pt x="11646" y="153488"/>
                </a:lnTo>
                <a:lnTo>
                  <a:pt x="6059" y="165078"/>
                </a:lnTo>
                <a:lnTo>
                  <a:pt x="1614" y="178949"/>
                </a:lnTo>
                <a:lnTo>
                  <a:pt x="0" y="194083"/>
                </a:lnTo>
                <a:lnTo>
                  <a:pt x="2907" y="209461"/>
                </a:lnTo>
                <a:lnTo>
                  <a:pt x="4345" y="213254"/>
                </a:lnTo>
                <a:lnTo>
                  <a:pt x="10005" y="226755"/>
                </a:lnTo>
                <a:lnTo>
                  <a:pt x="15744" y="234477"/>
                </a:lnTo>
                <a:lnTo>
                  <a:pt x="23795" y="237408"/>
                </a:lnTo>
                <a:lnTo>
                  <a:pt x="36391" y="236538"/>
                </a:lnTo>
                <a:lnTo>
                  <a:pt x="55764" y="2328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7" name="object 3767"/>
          <p:cNvSpPr/>
          <p:nvPr/>
        </p:nvSpPr>
        <p:spPr>
          <a:xfrm>
            <a:off x="4674927" y="5927940"/>
            <a:ext cx="280745" cy="237408"/>
          </a:xfrm>
          <a:custGeom>
            <a:avLst/>
            <a:gdLst/>
            <a:ahLst/>
            <a:cxnLst/>
            <a:rect l="l" t="t" r="r" b="b"/>
            <a:pathLst>
              <a:path w="280745" h="237408">
                <a:moveTo>
                  <a:pt x="55764" y="232854"/>
                </a:moveTo>
                <a:lnTo>
                  <a:pt x="36391" y="236538"/>
                </a:lnTo>
                <a:lnTo>
                  <a:pt x="23795" y="237408"/>
                </a:lnTo>
                <a:lnTo>
                  <a:pt x="15744" y="234477"/>
                </a:lnTo>
                <a:lnTo>
                  <a:pt x="10005" y="226755"/>
                </a:lnTo>
                <a:lnTo>
                  <a:pt x="4345" y="213254"/>
                </a:lnTo>
                <a:lnTo>
                  <a:pt x="2907" y="209461"/>
                </a:lnTo>
                <a:lnTo>
                  <a:pt x="0" y="194083"/>
                </a:lnTo>
                <a:lnTo>
                  <a:pt x="1614" y="178949"/>
                </a:lnTo>
                <a:lnTo>
                  <a:pt x="6059" y="165078"/>
                </a:lnTo>
                <a:lnTo>
                  <a:pt x="11646" y="153488"/>
                </a:lnTo>
                <a:lnTo>
                  <a:pt x="16683" y="145200"/>
                </a:lnTo>
                <a:lnTo>
                  <a:pt x="237324" y="0"/>
                </a:lnTo>
                <a:lnTo>
                  <a:pt x="280745" y="87414"/>
                </a:lnTo>
                <a:lnTo>
                  <a:pt x="55764" y="2328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8" name="object 3768"/>
          <p:cNvSpPr/>
          <p:nvPr/>
        </p:nvSpPr>
        <p:spPr>
          <a:xfrm>
            <a:off x="4679382" y="6044389"/>
            <a:ext cx="81838" cy="52997"/>
          </a:xfrm>
          <a:custGeom>
            <a:avLst/>
            <a:gdLst/>
            <a:ahLst/>
            <a:cxnLst/>
            <a:rect l="l" t="t" r="r" b="b"/>
            <a:pathLst>
              <a:path w="81838" h="52997">
                <a:moveTo>
                  <a:pt x="0" y="52997"/>
                </a:moveTo>
                <a:lnTo>
                  <a:pt x="81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9" name="object 3769"/>
          <p:cNvSpPr/>
          <p:nvPr/>
        </p:nvSpPr>
        <p:spPr>
          <a:xfrm>
            <a:off x="4679382" y="6044389"/>
            <a:ext cx="81838" cy="52997"/>
          </a:xfrm>
          <a:custGeom>
            <a:avLst/>
            <a:gdLst/>
            <a:ahLst/>
            <a:cxnLst/>
            <a:rect l="l" t="t" r="r" b="b"/>
            <a:pathLst>
              <a:path w="81838" h="52997">
                <a:moveTo>
                  <a:pt x="0" y="52997"/>
                </a:moveTo>
                <a:lnTo>
                  <a:pt x="818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0" name="object 3770"/>
          <p:cNvSpPr/>
          <p:nvPr/>
        </p:nvSpPr>
        <p:spPr>
          <a:xfrm>
            <a:off x="4675206" y="6078388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2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1" name="object 3771"/>
          <p:cNvSpPr/>
          <p:nvPr/>
        </p:nvSpPr>
        <p:spPr>
          <a:xfrm>
            <a:off x="4675206" y="6078388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2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2" name="object 3772"/>
          <p:cNvSpPr/>
          <p:nvPr/>
        </p:nvSpPr>
        <p:spPr>
          <a:xfrm>
            <a:off x="4690139" y="6082069"/>
            <a:ext cx="110871" cy="71704"/>
          </a:xfrm>
          <a:custGeom>
            <a:avLst/>
            <a:gdLst/>
            <a:ahLst/>
            <a:cxnLst/>
            <a:rect l="l" t="t" r="r" b="b"/>
            <a:pathLst>
              <a:path w="110870" h="71704">
                <a:moveTo>
                  <a:pt x="0" y="71704"/>
                </a:moveTo>
                <a:lnTo>
                  <a:pt x="1108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3" name="object 3773"/>
          <p:cNvSpPr/>
          <p:nvPr/>
        </p:nvSpPr>
        <p:spPr>
          <a:xfrm>
            <a:off x="4690139" y="6082069"/>
            <a:ext cx="110871" cy="71704"/>
          </a:xfrm>
          <a:custGeom>
            <a:avLst/>
            <a:gdLst/>
            <a:ahLst/>
            <a:cxnLst/>
            <a:rect l="l" t="t" r="r" b="b"/>
            <a:pathLst>
              <a:path w="110870" h="71704">
                <a:moveTo>
                  <a:pt x="0" y="71704"/>
                </a:moveTo>
                <a:lnTo>
                  <a:pt x="11087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4" name="object 3774"/>
          <p:cNvSpPr/>
          <p:nvPr/>
        </p:nvSpPr>
        <p:spPr>
          <a:xfrm>
            <a:off x="4711174" y="6018287"/>
            <a:ext cx="289373" cy="242525"/>
          </a:xfrm>
          <a:custGeom>
            <a:avLst/>
            <a:gdLst/>
            <a:ahLst/>
            <a:cxnLst/>
            <a:rect l="l" t="t" r="r" b="b"/>
            <a:pathLst>
              <a:path w="289373" h="242525">
                <a:moveTo>
                  <a:pt x="56861" y="237401"/>
                </a:moveTo>
                <a:lnTo>
                  <a:pt x="289373" y="87426"/>
                </a:lnTo>
                <a:lnTo>
                  <a:pt x="245952" y="0"/>
                </a:lnTo>
                <a:lnTo>
                  <a:pt x="20730" y="145580"/>
                </a:lnTo>
                <a:lnTo>
                  <a:pt x="12037" y="158871"/>
                </a:lnTo>
                <a:lnTo>
                  <a:pt x="6276" y="170596"/>
                </a:lnTo>
                <a:lnTo>
                  <a:pt x="1707" y="184483"/>
                </a:lnTo>
                <a:lnTo>
                  <a:pt x="0" y="199526"/>
                </a:lnTo>
                <a:lnTo>
                  <a:pt x="2823" y="214718"/>
                </a:lnTo>
                <a:lnTo>
                  <a:pt x="4895" y="220172"/>
                </a:lnTo>
                <a:lnTo>
                  <a:pt x="10372" y="232830"/>
                </a:lnTo>
                <a:lnTo>
                  <a:pt x="16159" y="239981"/>
                </a:lnTo>
                <a:lnTo>
                  <a:pt x="24405" y="242525"/>
                </a:lnTo>
                <a:lnTo>
                  <a:pt x="37257" y="241365"/>
                </a:lnTo>
                <a:lnTo>
                  <a:pt x="56861" y="2374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5" name="object 3775"/>
          <p:cNvSpPr/>
          <p:nvPr/>
        </p:nvSpPr>
        <p:spPr>
          <a:xfrm>
            <a:off x="4711174" y="6018287"/>
            <a:ext cx="289373" cy="242525"/>
          </a:xfrm>
          <a:custGeom>
            <a:avLst/>
            <a:gdLst/>
            <a:ahLst/>
            <a:cxnLst/>
            <a:rect l="l" t="t" r="r" b="b"/>
            <a:pathLst>
              <a:path w="289373" h="242525">
                <a:moveTo>
                  <a:pt x="56861" y="237401"/>
                </a:moveTo>
                <a:lnTo>
                  <a:pt x="37257" y="241365"/>
                </a:lnTo>
                <a:lnTo>
                  <a:pt x="24405" y="242525"/>
                </a:lnTo>
                <a:lnTo>
                  <a:pt x="16159" y="239981"/>
                </a:lnTo>
                <a:lnTo>
                  <a:pt x="10372" y="232830"/>
                </a:lnTo>
                <a:lnTo>
                  <a:pt x="4895" y="220172"/>
                </a:lnTo>
                <a:lnTo>
                  <a:pt x="2823" y="214718"/>
                </a:lnTo>
                <a:lnTo>
                  <a:pt x="0" y="199526"/>
                </a:lnTo>
                <a:lnTo>
                  <a:pt x="1707" y="184483"/>
                </a:lnTo>
                <a:lnTo>
                  <a:pt x="6276" y="170596"/>
                </a:lnTo>
                <a:lnTo>
                  <a:pt x="12037" y="158871"/>
                </a:lnTo>
                <a:lnTo>
                  <a:pt x="17318" y="150317"/>
                </a:lnTo>
                <a:lnTo>
                  <a:pt x="245952" y="0"/>
                </a:lnTo>
                <a:lnTo>
                  <a:pt x="289373" y="87426"/>
                </a:lnTo>
                <a:lnTo>
                  <a:pt x="56861" y="2374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6" name="object 3776"/>
          <p:cNvSpPr/>
          <p:nvPr/>
        </p:nvSpPr>
        <p:spPr>
          <a:xfrm>
            <a:off x="4715999" y="6138023"/>
            <a:ext cx="84658" cy="54698"/>
          </a:xfrm>
          <a:custGeom>
            <a:avLst/>
            <a:gdLst/>
            <a:ahLst/>
            <a:cxnLst/>
            <a:rect l="l" t="t" r="r" b="b"/>
            <a:pathLst>
              <a:path w="84658" h="54698">
                <a:moveTo>
                  <a:pt x="0" y="54698"/>
                </a:moveTo>
                <a:lnTo>
                  <a:pt x="846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7" name="object 3777"/>
          <p:cNvSpPr/>
          <p:nvPr/>
        </p:nvSpPr>
        <p:spPr>
          <a:xfrm>
            <a:off x="4715999" y="6138023"/>
            <a:ext cx="84658" cy="54698"/>
          </a:xfrm>
          <a:custGeom>
            <a:avLst/>
            <a:gdLst/>
            <a:ahLst/>
            <a:cxnLst/>
            <a:rect l="l" t="t" r="r" b="b"/>
            <a:pathLst>
              <a:path w="84658" h="54698">
                <a:moveTo>
                  <a:pt x="0" y="54698"/>
                </a:moveTo>
                <a:lnTo>
                  <a:pt x="846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8" name="object 3778"/>
          <p:cNvSpPr/>
          <p:nvPr/>
        </p:nvSpPr>
        <p:spPr>
          <a:xfrm>
            <a:off x="4711415" y="6172452"/>
            <a:ext cx="76047" cy="49110"/>
          </a:xfrm>
          <a:custGeom>
            <a:avLst/>
            <a:gdLst/>
            <a:ahLst/>
            <a:cxnLst/>
            <a:rect l="l" t="t" r="r" b="b"/>
            <a:pathLst>
              <a:path w="76047" h="49110">
                <a:moveTo>
                  <a:pt x="0" y="49110"/>
                </a:moveTo>
                <a:lnTo>
                  <a:pt x="760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9" name="object 3779"/>
          <p:cNvSpPr/>
          <p:nvPr/>
        </p:nvSpPr>
        <p:spPr>
          <a:xfrm>
            <a:off x="4711415" y="6172452"/>
            <a:ext cx="76047" cy="49110"/>
          </a:xfrm>
          <a:custGeom>
            <a:avLst/>
            <a:gdLst/>
            <a:ahLst/>
            <a:cxnLst/>
            <a:rect l="l" t="t" r="r" b="b"/>
            <a:pathLst>
              <a:path w="76047" h="49110">
                <a:moveTo>
                  <a:pt x="0" y="49110"/>
                </a:moveTo>
                <a:lnTo>
                  <a:pt x="760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0" name="object 3780"/>
          <p:cNvSpPr/>
          <p:nvPr/>
        </p:nvSpPr>
        <p:spPr>
          <a:xfrm>
            <a:off x="4726459" y="6175314"/>
            <a:ext cx="114617" cy="73964"/>
          </a:xfrm>
          <a:custGeom>
            <a:avLst/>
            <a:gdLst/>
            <a:ahLst/>
            <a:cxnLst/>
            <a:rect l="l" t="t" r="r" b="b"/>
            <a:pathLst>
              <a:path w="114617" h="73964">
                <a:moveTo>
                  <a:pt x="0" y="73964"/>
                </a:moveTo>
                <a:lnTo>
                  <a:pt x="1146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1" name="object 3781"/>
          <p:cNvSpPr/>
          <p:nvPr/>
        </p:nvSpPr>
        <p:spPr>
          <a:xfrm>
            <a:off x="4726459" y="6175314"/>
            <a:ext cx="114617" cy="73964"/>
          </a:xfrm>
          <a:custGeom>
            <a:avLst/>
            <a:gdLst/>
            <a:ahLst/>
            <a:cxnLst/>
            <a:rect l="l" t="t" r="r" b="b"/>
            <a:pathLst>
              <a:path w="114617" h="73964">
                <a:moveTo>
                  <a:pt x="0" y="73964"/>
                </a:moveTo>
                <a:lnTo>
                  <a:pt x="1146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2" name="object 3782"/>
          <p:cNvSpPr/>
          <p:nvPr/>
        </p:nvSpPr>
        <p:spPr>
          <a:xfrm>
            <a:off x="4747402" y="6108633"/>
            <a:ext cx="298017" cy="247623"/>
          </a:xfrm>
          <a:custGeom>
            <a:avLst/>
            <a:gdLst/>
            <a:ahLst/>
            <a:cxnLst/>
            <a:rect l="l" t="t" r="r" b="b"/>
            <a:pathLst>
              <a:path w="298017" h="247623">
                <a:moveTo>
                  <a:pt x="38133" y="246182"/>
                </a:moveTo>
                <a:lnTo>
                  <a:pt x="57962" y="241947"/>
                </a:lnTo>
                <a:lnTo>
                  <a:pt x="277461" y="100658"/>
                </a:lnTo>
                <a:lnTo>
                  <a:pt x="277461" y="46037"/>
                </a:lnTo>
                <a:lnTo>
                  <a:pt x="254596" y="0"/>
                </a:lnTo>
                <a:lnTo>
                  <a:pt x="21830" y="150126"/>
                </a:lnTo>
                <a:lnTo>
                  <a:pt x="12404" y="164275"/>
                </a:lnTo>
                <a:lnTo>
                  <a:pt x="6479" y="176125"/>
                </a:lnTo>
                <a:lnTo>
                  <a:pt x="1795" y="190023"/>
                </a:lnTo>
                <a:lnTo>
                  <a:pt x="0" y="204976"/>
                </a:lnTo>
                <a:lnTo>
                  <a:pt x="2742" y="219989"/>
                </a:lnTo>
                <a:lnTo>
                  <a:pt x="5403" y="226961"/>
                </a:lnTo>
                <a:lnTo>
                  <a:pt x="10731" y="238834"/>
                </a:lnTo>
                <a:lnTo>
                  <a:pt x="16584" y="245447"/>
                </a:lnTo>
                <a:lnTo>
                  <a:pt x="25029" y="247623"/>
                </a:lnTo>
                <a:lnTo>
                  <a:pt x="38133" y="2461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3" name="object 3783"/>
          <p:cNvSpPr/>
          <p:nvPr/>
        </p:nvSpPr>
        <p:spPr>
          <a:xfrm>
            <a:off x="4747402" y="6108633"/>
            <a:ext cx="298017" cy="247623"/>
          </a:xfrm>
          <a:custGeom>
            <a:avLst/>
            <a:gdLst/>
            <a:ahLst/>
            <a:cxnLst/>
            <a:rect l="l" t="t" r="r" b="b"/>
            <a:pathLst>
              <a:path w="298017" h="247623">
                <a:moveTo>
                  <a:pt x="38133" y="246182"/>
                </a:moveTo>
                <a:lnTo>
                  <a:pt x="57962" y="241947"/>
                </a:lnTo>
                <a:lnTo>
                  <a:pt x="277461" y="100658"/>
                </a:lnTo>
              </a:path>
              <a:path w="298017" h="247623">
                <a:moveTo>
                  <a:pt x="277461" y="46037"/>
                </a:moveTo>
                <a:lnTo>
                  <a:pt x="254596" y="0"/>
                </a:lnTo>
                <a:lnTo>
                  <a:pt x="21830" y="150126"/>
                </a:lnTo>
                <a:lnTo>
                  <a:pt x="12404" y="164275"/>
                </a:lnTo>
                <a:lnTo>
                  <a:pt x="6479" y="176125"/>
                </a:lnTo>
                <a:lnTo>
                  <a:pt x="1795" y="190023"/>
                </a:lnTo>
                <a:lnTo>
                  <a:pt x="0" y="204976"/>
                </a:lnTo>
                <a:lnTo>
                  <a:pt x="2742" y="219989"/>
                </a:lnTo>
                <a:lnTo>
                  <a:pt x="5403" y="226961"/>
                </a:lnTo>
                <a:lnTo>
                  <a:pt x="10731" y="238834"/>
                </a:lnTo>
                <a:lnTo>
                  <a:pt x="16584" y="245447"/>
                </a:lnTo>
                <a:lnTo>
                  <a:pt x="25029" y="247623"/>
                </a:lnTo>
                <a:lnTo>
                  <a:pt x="38133" y="2461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4" name="object 3784"/>
          <p:cNvSpPr/>
          <p:nvPr/>
        </p:nvSpPr>
        <p:spPr>
          <a:xfrm>
            <a:off x="4752611" y="6231643"/>
            <a:ext cx="87477" cy="56400"/>
          </a:xfrm>
          <a:custGeom>
            <a:avLst/>
            <a:gdLst/>
            <a:ahLst/>
            <a:cxnLst/>
            <a:rect l="l" t="t" r="r" b="b"/>
            <a:pathLst>
              <a:path w="87477" h="56400">
                <a:moveTo>
                  <a:pt x="0" y="56400"/>
                </a:moveTo>
                <a:lnTo>
                  <a:pt x="874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5" name="object 3785"/>
          <p:cNvSpPr/>
          <p:nvPr/>
        </p:nvSpPr>
        <p:spPr>
          <a:xfrm>
            <a:off x="4752611" y="6231643"/>
            <a:ext cx="87477" cy="56400"/>
          </a:xfrm>
          <a:custGeom>
            <a:avLst/>
            <a:gdLst/>
            <a:ahLst/>
            <a:cxnLst/>
            <a:rect l="l" t="t" r="r" b="b"/>
            <a:pathLst>
              <a:path w="87477" h="56400">
                <a:moveTo>
                  <a:pt x="0" y="56400"/>
                </a:moveTo>
                <a:lnTo>
                  <a:pt x="8747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6" name="object 3786"/>
          <p:cNvSpPr/>
          <p:nvPr/>
        </p:nvSpPr>
        <p:spPr>
          <a:xfrm>
            <a:off x="4747609" y="6266511"/>
            <a:ext cx="78562" cy="50634"/>
          </a:xfrm>
          <a:custGeom>
            <a:avLst/>
            <a:gdLst/>
            <a:ahLst/>
            <a:cxnLst/>
            <a:rect l="l" t="t" r="r" b="b"/>
            <a:pathLst>
              <a:path w="78562" h="50634">
                <a:moveTo>
                  <a:pt x="0" y="50634"/>
                </a:moveTo>
                <a:lnTo>
                  <a:pt x="7856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7" name="object 3787"/>
          <p:cNvSpPr/>
          <p:nvPr/>
        </p:nvSpPr>
        <p:spPr>
          <a:xfrm>
            <a:off x="4747609" y="6266511"/>
            <a:ext cx="78562" cy="50634"/>
          </a:xfrm>
          <a:custGeom>
            <a:avLst/>
            <a:gdLst/>
            <a:ahLst/>
            <a:cxnLst/>
            <a:rect l="l" t="t" r="r" b="b"/>
            <a:pathLst>
              <a:path w="78562" h="50634">
                <a:moveTo>
                  <a:pt x="0" y="50634"/>
                </a:moveTo>
                <a:lnTo>
                  <a:pt x="785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8" name="object 3788"/>
          <p:cNvSpPr/>
          <p:nvPr/>
        </p:nvSpPr>
        <p:spPr>
          <a:xfrm>
            <a:off x="4762780" y="6268559"/>
            <a:ext cx="118364" cy="76225"/>
          </a:xfrm>
          <a:custGeom>
            <a:avLst/>
            <a:gdLst/>
            <a:ahLst/>
            <a:cxnLst/>
            <a:rect l="l" t="t" r="r" b="b"/>
            <a:pathLst>
              <a:path w="118363" h="76225">
                <a:moveTo>
                  <a:pt x="0" y="76225"/>
                </a:moveTo>
                <a:lnTo>
                  <a:pt x="1183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9" name="object 3789"/>
          <p:cNvSpPr/>
          <p:nvPr/>
        </p:nvSpPr>
        <p:spPr>
          <a:xfrm>
            <a:off x="4762780" y="6268559"/>
            <a:ext cx="118364" cy="76225"/>
          </a:xfrm>
          <a:custGeom>
            <a:avLst/>
            <a:gdLst/>
            <a:ahLst/>
            <a:cxnLst/>
            <a:rect l="l" t="t" r="r" b="b"/>
            <a:pathLst>
              <a:path w="118363" h="76225">
                <a:moveTo>
                  <a:pt x="0" y="76225"/>
                </a:moveTo>
                <a:lnTo>
                  <a:pt x="1183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0" name="object 3790"/>
          <p:cNvSpPr/>
          <p:nvPr/>
        </p:nvSpPr>
        <p:spPr>
          <a:xfrm>
            <a:off x="4783633" y="6198972"/>
            <a:ext cx="306659" cy="252701"/>
          </a:xfrm>
          <a:custGeom>
            <a:avLst/>
            <a:gdLst/>
            <a:ahLst/>
            <a:cxnLst/>
            <a:rect l="l" t="t" r="r" b="b"/>
            <a:pathLst>
              <a:path w="306659" h="252701">
                <a:moveTo>
                  <a:pt x="39031" y="250989"/>
                </a:moveTo>
                <a:lnTo>
                  <a:pt x="59073" y="246494"/>
                </a:lnTo>
                <a:lnTo>
                  <a:pt x="241230" y="129472"/>
                </a:lnTo>
                <a:lnTo>
                  <a:pt x="241230" y="14165"/>
                </a:lnTo>
                <a:lnTo>
                  <a:pt x="22941" y="154673"/>
                </a:lnTo>
                <a:lnTo>
                  <a:pt x="12764" y="169689"/>
                </a:lnTo>
                <a:lnTo>
                  <a:pt x="6678" y="181658"/>
                </a:lnTo>
                <a:lnTo>
                  <a:pt x="1881" y="195562"/>
                </a:lnTo>
                <a:lnTo>
                  <a:pt x="0" y="210419"/>
                </a:lnTo>
                <a:lnTo>
                  <a:pt x="2660" y="225247"/>
                </a:lnTo>
                <a:lnTo>
                  <a:pt x="5883" y="233640"/>
                </a:lnTo>
                <a:lnTo>
                  <a:pt x="11095" y="244776"/>
                </a:lnTo>
                <a:lnTo>
                  <a:pt x="17031" y="250879"/>
                </a:lnTo>
                <a:lnTo>
                  <a:pt x="25680" y="252701"/>
                </a:lnTo>
                <a:lnTo>
                  <a:pt x="39031" y="2509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1" name="object 3791"/>
          <p:cNvSpPr/>
          <p:nvPr/>
        </p:nvSpPr>
        <p:spPr>
          <a:xfrm>
            <a:off x="4783633" y="6198972"/>
            <a:ext cx="306659" cy="252701"/>
          </a:xfrm>
          <a:custGeom>
            <a:avLst/>
            <a:gdLst/>
            <a:ahLst/>
            <a:cxnLst/>
            <a:rect l="l" t="t" r="r" b="b"/>
            <a:pathLst>
              <a:path w="306659" h="252701">
                <a:moveTo>
                  <a:pt x="39031" y="250989"/>
                </a:moveTo>
                <a:lnTo>
                  <a:pt x="59073" y="246494"/>
                </a:lnTo>
                <a:lnTo>
                  <a:pt x="241230" y="129472"/>
                </a:lnTo>
              </a:path>
              <a:path w="306659" h="252701">
                <a:moveTo>
                  <a:pt x="241230" y="14165"/>
                </a:moveTo>
                <a:lnTo>
                  <a:pt x="22941" y="154673"/>
                </a:lnTo>
                <a:lnTo>
                  <a:pt x="12764" y="169689"/>
                </a:lnTo>
                <a:lnTo>
                  <a:pt x="6678" y="181658"/>
                </a:lnTo>
                <a:lnTo>
                  <a:pt x="1881" y="195562"/>
                </a:lnTo>
                <a:lnTo>
                  <a:pt x="0" y="210419"/>
                </a:lnTo>
                <a:lnTo>
                  <a:pt x="2660" y="225247"/>
                </a:lnTo>
                <a:lnTo>
                  <a:pt x="5883" y="233640"/>
                </a:lnTo>
                <a:lnTo>
                  <a:pt x="11095" y="244776"/>
                </a:lnTo>
                <a:lnTo>
                  <a:pt x="17031" y="250879"/>
                </a:lnTo>
                <a:lnTo>
                  <a:pt x="25680" y="252701"/>
                </a:lnTo>
                <a:lnTo>
                  <a:pt x="39031" y="2509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2" name="object 3792"/>
          <p:cNvSpPr/>
          <p:nvPr/>
        </p:nvSpPr>
        <p:spPr>
          <a:xfrm>
            <a:off x="4789228" y="6325270"/>
            <a:ext cx="90297" cy="58102"/>
          </a:xfrm>
          <a:custGeom>
            <a:avLst/>
            <a:gdLst/>
            <a:ahLst/>
            <a:cxnLst/>
            <a:rect l="l" t="t" r="r" b="b"/>
            <a:pathLst>
              <a:path w="90297" h="58102">
                <a:moveTo>
                  <a:pt x="0" y="58102"/>
                </a:moveTo>
                <a:lnTo>
                  <a:pt x="902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3" name="object 3793"/>
          <p:cNvSpPr/>
          <p:nvPr/>
        </p:nvSpPr>
        <p:spPr>
          <a:xfrm>
            <a:off x="4789228" y="6325270"/>
            <a:ext cx="90297" cy="58102"/>
          </a:xfrm>
          <a:custGeom>
            <a:avLst/>
            <a:gdLst/>
            <a:ahLst/>
            <a:cxnLst/>
            <a:rect l="l" t="t" r="r" b="b"/>
            <a:pathLst>
              <a:path w="90297" h="58102">
                <a:moveTo>
                  <a:pt x="0" y="58102"/>
                </a:moveTo>
                <a:lnTo>
                  <a:pt x="902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4" name="object 3794"/>
          <p:cNvSpPr/>
          <p:nvPr/>
        </p:nvSpPr>
        <p:spPr>
          <a:xfrm>
            <a:off x="4783812" y="6360568"/>
            <a:ext cx="81076" cy="52146"/>
          </a:xfrm>
          <a:custGeom>
            <a:avLst/>
            <a:gdLst/>
            <a:ahLst/>
            <a:cxnLst/>
            <a:rect l="l" t="t" r="r" b="b"/>
            <a:pathLst>
              <a:path w="81076" h="52146">
                <a:moveTo>
                  <a:pt x="0" y="52146"/>
                </a:moveTo>
                <a:lnTo>
                  <a:pt x="810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5" name="object 3795"/>
          <p:cNvSpPr/>
          <p:nvPr/>
        </p:nvSpPr>
        <p:spPr>
          <a:xfrm>
            <a:off x="4783812" y="6360568"/>
            <a:ext cx="81076" cy="52146"/>
          </a:xfrm>
          <a:custGeom>
            <a:avLst/>
            <a:gdLst/>
            <a:ahLst/>
            <a:cxnLst/>
            <a:rect l="l" t="t" r="r" b="b"/>
            <a:pathLst>
              <a:path w="81076" h="52146">
                <a:moveTo>
                  <a:pt x="0" y="52146"/>
                </a:moveTo>
                <a:lnTo>
                  <a:pt x="810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6" name="object 3796"/>
          <p:cNvSpPr/>
          <p:nvPr/>
        </p:nvSpPr>
        <p:spPr>
          <a:xfrm>
            <a:off x="4799101" y="6361803"/>
            <a:ext cx="122110" cy="78486"/>
          </a:xfrm>
          <a:custGeom>
            <a:avLst/>
            <a:gdLst/>
            <a:ahLst/>
            <a:cxnLst/>
            <a:rect l="l" t="t" r="r" b="b"/>
            <a:pathLst>
              <a:path w="122110" h="78486">
                <a:moveTo>
                  <a:pt x="0" y="78485"/>
                </a:moveTo>
                <a:lnTo>
                  <a:pt x="12211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7" name="object 3797"/>
          <p:cNvSpPr/>
          <p:nvPr/>
        </p:nvSpPr>
        <p:spPr>
          <a:xfrm>
            <a:off x="4799101" y="6361803"/>
            <a:ext cx="122110" cy="78486"/>
          </a:xfrm>
          <a:custGeom>
            <a:avLst/>
            <a:gdLst/>
            <a:ahLst/>
            <a:cxnLst/>
            <a:rect l="l" t="t" r="r" b="b"/>
            <a:pathLst>
              <a:path w="122110" h="78486">
                <a:moveTo>
                  <a:pt x="0" y="78485"/>
                </a:moveTo>
                <a:lnTo>
                  <a:pt x="1221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8" name="object 3798"/>
          <p:cNvSpPr/>
          <p:nvPr/>
        </p:nvSpPr>
        <p:spPr>
          <a:xfrm>
            <a:off x="4819864" y="6289324"/>
            <a:ext cx="315314" cy="257762"/>
          </a:xfrm>
          <a:custGeom>
            <a:avLst/>
            <a:gdLst/>
            <a:ahLst/>
            <a:cxnLst/>
            <a:rect l="l" t="t" r="r" b="b"/>
            <a:pathLst>
              <a:path w="315314" h="257762">
                <a:moveTo>
                  <a:pt x="39922" y="255789"/>
                </a:moveTo>
                <a:lnTo>
                  <a:pt x="60184" y="251040"/>
                </a:lnTo>
                <a:lnTo>
                  <a:pt x="204998" y="158179"/>
                </a:lnTo>
                <a:lnTo>
                  <a:pt x="204998" y="42971"/>
                </a:lnTo>
                <a:lnTo>
                  <a:pt x="24052" y="159207"/>
                </a:lnTo>
                <a:lnTo>
                  <a:pt x="19056" y="165833"/>
                </a:lnTo>
                <a:lnTo>
                  <a:pt x="13088" y="175113"/>
                </a:lnTo>
                <a:lnTo>
                  <a:pt x="6853" y="187188"/>
                </a:lnTo>
                <a:lnTo>
                  <a:pt x="1956" y="201090"/>
                </a:lnTo>
                <a:lnTo>
                  <a:pt x="0" y="215852"/>
                </a:lnTo>
                <a:lnTo>
                  <a:pt x="2589" y="230505"/>
                </a:lnTo>
                <a:lnTo>
                  <a:pt x="6329" y="240200"/>
                </a:lnTo>
                <a:lnTo>
                  <a:pt x="11442" y="250651"/>
                </a:lnTo>
                <a:lnTo>
                  <a:pt x="17468" y="256277"/>
                </a:lnTo>
                <a:lnTo>
                  <a:pt x="26323" y="257762"/>
                </a:lnTo>
                <a:lnTo>
                  <a:pt x="39922" y="2557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9" name="object 3799"/>
          <p:cNvSpPr/>
          <p:nvPr/>
        </p:nvSpPr>
        <p:spPr>
          <a:xfrm>
            <a:off x="4819864" y="6289324"/>
            <a:ext cx="315314" cy="257762"/>
          </a:xfrm>
          <a:custGeom>
            <a:avLst/>
            <a:gdLst/>
            <a:ahLst/>
            <a:cxnLst/>
            <a:rect l="l" t="t" r="r" b="b"/>
            <a:pathLst>
              <a:path w="315314" h="257762">
                <a:moveTo>
                  <a:pt x="39922" y="255789"/>
                </a:moveTo>
                <a:lnTo>
                  <a:pt x="60184" y="251040"/>
                </a:lnTo>
                <a:lnTo>
                  <a:pt x="204998" y="158179"/>
                </a:lnTo>
              </a:path>
              <a:path w="315314" h="257762">
                <a:moveTo>
                  <a:pt x="204998" y="42971"/>
                </a:moveTo>
                <a:lnTo>
                  <a:pt x="24052" y="159207"/>
                </a:lnTo>
                <a:lnTo>
                  <a:pt x="19056" y="165833"/>
                </a:lnTo>
                <a:lnTo>
                  <a:pt x="13088" y="175113"/>
                </a:lnTo>
                <a:lnTo>
                  <a:pt x="6853" y="187188"/>
                </a:lnTo>
                <a:lnTo>
                  <a:pt x="1956" y="201090"/>
                </a:lnTo>
                <a:lnTo>
                  <a:pt x="0" y="215852"/>
                </a:lnTo>
                <a:lnTo>
                  <a:pt x="2589" y="230505"/>
                </a:lnTo>
                <a:lnTo>
                  <a:pt x="6329" y="240200"/>
                </a:lnTo>
                <a:lnTo>
                  <a:pt x="11442" y="250651"/>
                </a:lnTo>
                <a:lnTo>
                  <a:pt x="17468" y="256277"/>
                </a:lnTo>
                <a:lnTo>
                  <a:pt x="26323" y="257762"/>
                </a:lnTo>
                <a:lnTo>
                  <a:pt x="39922" y="2557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0" name="object 3800"/>
          <p:cNvSpPr/>
          <p:nvPr/>
        </p:nvSpPr>
        <p:spPr>
          <a:xfrm>
            <a:off x="4825852" y="6418904"/>
            <a:ext cx="93103" cy="59791"/>
          </a:xfrm>
          <a:custGeom>
            <a:avLst/>
            <a:gdLst/>
            <a:ahLst/>
            <a:cxnLst/>
            <a:rect l="l" t="t" r="r" b="b"/>
            <a:pathLst>
              <a:path w="93103" h="59791">
                <a:moveTo>
                  <a:pt x="0" y="59791"/>
                </a:moveTo>
                <a:lnTo>
                  <a:pt x="931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1" name="object 3801"/>
          <p:cNvSpPr/>
          <p:nvPr/>
        </p:nvSpPr>
        <p:spPr>
          <a:xfrm>
            <a:off x="4825852" y="6418904"/>
            <a:ext cx="93103" cy="59791"/>
          </a:xfrm>
          <a:custGeom>
            <a:avLst/>
            <a:gdLst/>
            <a:ahLst/>
            <a:cxnLst/>
            <a:rect l="l" t="t" r="r" b="b"/>
            <a:pathLst>
              <a:path w="93103" h="59791">
                <a:moveTo>
                  <a:pt x="0" y="59791"/>
                </a:moveTo>
                <a:lnTo>
                  <a:pt x="931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2" name="object 3802"/>
          <p:cNvSpPr/>
          <p:nvPr/>
        </p:nvSpPr>
        <p:spPr>
          <a:xfrm>
            <a:off x="4820014" y="6454641"/>
            <a:ext cx="83591" cy="53657"/>
          </a:xfrm>
          <a:custGeom>
            <a:avLst/>
            <a:gdLst/>
            <a:ahLst/>
            <a:cxnLst/>
            <a:rect l="l" t="t" r="r" b="b"/>
            <a:pathLst>
              <a:path w="83591" h="53657">
                <a:moveTo>
                  <a:pt x="0" y="53657"/>
                </a:moveTo>
                <a:lnTo>
                  <a:pt x="835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3" name="object 3803"/>
          <p:cNvSpPr/>
          <p:nvPr/>
        </p:nvSpPr>
        <p:spPr>
          <a:xfrm>
            <a:off x="4820014" y="6454641"/>
            <a:ext cx="83591" cy="53657"/>
          </a:xfrm>
          <a:custGeom>
            <a:avLst/>
            <a:gdLst/>
            <a:ahLst/>
            <a:cxnLst/>
            <a:rect l="l" t="t" r="r" b="b"/>
            <a:pathLst>
              <a:path w="83591" h="53657">
                <a:moveTo>
                  <a:pt x="0" y="53657"/>
                </a:moveTo>
                <a:lnTo>
                  <a:pt x="8359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4" name="object 3804"/>
          <p:cNvSpPr/>
          <p:nvPr/>
        </p:nvSpPr>
        <p:spPr>
          <a:xfrm>
            <a:off x="4835424" y="6455054"/>
            <a:ext cx="125857" cy="80746"/>
          </a:xfrm>
          <a:custGeom>
            <a:avLst/>
            <a:gdLst/>
            <a:ahLst/>
            <a:cxnLst/>
            <a:rect l="l" t="t" r="r" b="b"/>
            <a:pathLst>
              <a:path w="125856" h="80746">
                <a:moveTo>
                  <a:pt x="0" y="80746"/>
                </a:moveTo>
                <a:lnTo>
                  <a:pt x="1258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5" name="object 3805"/>
          <p:cNvSpPr/>
          <p:nvPr/>
        </p:nvSpPr>
        <p:spPr>
          <a:xfrm>
            <a:off x="4835424" y="6455054"/>
            <a:ext cx="125857" cy="80746"/>
          </a:xfrm>
          <a:custGeom>
            <a:avLst/>
            <a:gdLst/>
            <a:ahLst/>
            <a:cxnLst/>
            <a:rect l="l" t="t" r="r" b="b"/>
            <a:pathLst>
              <a:path w="125856" h="80746">
                <a:moveTo>
                  <a:pt x="0" y="80746"/>
                </a:moveTo>
                <a:lnTo>
                  <a:pt x="1258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6" name="object 3806"/>
          <p:cNvSpPr/>
          <p:nvPr/>
        </p:nvSpPr>
        <p:spPr>
          <a:xfrm>
            <a:off x="4856089" y="6379683"/>
            <a:ext cx="323950" cy="262793"/>
          </a:xfrm>
          <a:custGeom>
            <a:avLst/>
            <a:gdLst/>
            <a:ahLst/>
            <a:cxnLst/>
            <a:rect l="l" t="t" r="r" b="b"/>
            <a:pathLst>
              <a:path w="323950" h="262793">
                <a:moveTo>
                  <a:pt x="40841" y="260566"/>
                </a:moveTo>
                <a:lnTo>
                  <a:pt x="61302" y="255574"/>
                </a:lnTo>
                <a:lnTo>
                  <a:pt x="168773" y="186771"/>
                </a:lnTo>
                <a:lnTo>
                  <a:pt x="168773" y="71660"/>
                </a:lnTo>
                <a:lnTo>
                  <a:pt x="25170" y="163741"/>
                </a:lnTo>
                <a:lnTo>
                  <a:pt x="19592" y="171038"/>
                </a:lnTo>
                <a:lnTo>
                  <a:pt x="13411" y="180532"/>
                </a:lnTo>
                <a:lnTo>
                  <a:pt x="7030" y="192704"/>
                </a:lnTo>
                <a:lnTo>
                  <a:pt x="2033" y="206601"/>
                </a:lnTo>
                <a:lnTo>
                  <a:pt x="0" y="221268"/>
                </a:lnTo>
                <a:lnTo>
                  <a:pt x="2513" y="235750"/>
                </a:lnTo>
                <a:lnTo>
                  <a:pt x="6756" y="246656"/>
                </a:lnTo>
                <a:lnTo>
                  <a:pt x="11808" y="256461"/>
                </a:lnTo>
                <a:lnTo>
                  <a:pt x="17941" y="261633"/>
                </a:lnTo>
                <a:lnTo>
                  <a:pt x="27003" y="262793"/>
                </a:lnTo>
                <a:lnTo>
                  <a:pt x="40841" y="2605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7" name="object 3807"/>
          <p:cNvSpPr/>
          <p:nvPr/>
        </p:nvSpPr>
        <p:spPr>
          <a:xfrm>
            <a:off x="4856089" y="6379683"/>
            <a:ext cx="323950" cy="262793"/>
          </a:xfrm>
          <a:custGeom>
            <a:avLst/>
            <a:gdLst/>
            <a:ahLst/>
            <a:cxnLst/>
            <a:rect l="l" t="t" r="r" b="b"/>
            <a:pathLst>
              <a:path w="323950" h="262793">
                <a:moveTo>
                  <a:pt x="40841" y="260566"/>
                </a:moveTo>
                <a:lnTo>
                  <a:pt x="61302" y="255574"/>
                </a:lnTo>
                <a:lnTo>
                  <a:pt x="168773" y="186771"/>
                </a:lnTo>
              </a:path>
              <a:path w="323950" h="262793">
                <a:moveTo>
                  <a:pt x="168773" y="71660"/>
                </a:moveTo>
                <a:lnTo>
                  <a:pt x="25170" y="163741"/>
                </a:lnTo>
                <a:lnTo>
                  <a:pt x="19592" y="171038"/>
                </a:lnTo>
                <a:lnTo>
                  <a:pt x="13411" y="180532"/>
                </a:lnTo>
                <a:lnTo>
                  <a:pt x="7030" y="192704"/>
                </a:lnTo>
                <a:lnTo>
                  <a:pt x="2033" y="206601"/>
                </a:lnTo>
                <a:lnTo>
                  <a:pt x="0" y="221268"/>
                </a:lnTo>
                <a:lnTo>
                  <a:pt x="2513" y="235750"/>
                </a:lnTo>
                <a:lnTo>
                  <a:pt x="6756" y="246656"/>
                </a:lnTo>
                <a:lnTo>
                  <a:pt x="11808" y="256461"/>
                </a:lnTo>
                <a:lnTo>
                  <a:pt x="17941" y="261633"/>
                </a:lnTo>
                <a:lnTo>
                  <a:pt x="27003" y="262793"/>
                </a:lnTo>
                <a:lnTo>
                  <a:pt x="40841" y="260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8" name="object 3808"/>
          <p:cNvSpPr/>
          <p:nvPr/>
        </p:nvSpPr>
        <p:spPr>
          <a:xfrm>
            <a:off x="4862462" y="6512531"/>
            <a:ext cx="95923" cy="61493"/>
          </a:xfrm>
          <a:custGeom>
            <a:avLst/>
            <a:gdLst/>
            <a:ahLst/>
            <a:cxnLst/>
            <a:rect l="l" t="t" r="r" b="b"/>
            <a:pathLst>
              <a:path w="95923" h="61493">
                <a:moveTo>
                  <a:pt x="0" y="61493"/>
                </a:moveTo>
                <a:lnTo>
                  <a:pt x="9592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9" name="object 3809"/>
          <p:cNvSpPr/>
          <p:nvPr/>
        </p:nvSpPr>
        <p:spPr>
          <a:xfrm>
            <a:off x="4862462" y="6512531"/>
            <a:ext cx="95923" cy="61493"/>
          </a:xfrm>
          <a:custGeom>
            <a:avLst/>
            <a:gdLst/>
            <a:ahLst/>
            <a:cxnLst/>
            <a:rect l="l" t="t" r="r" b="b"/>
            <a:pathLst>
              <a:path w="95923" h="61493">
                <a:moveTo>
                  <a:pt x="0" y="61493"/>
                </a:moveTo>
                <a:lnTo>
                  <a:pt x="959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0" name="object 3810"/>
          <p:cNvSpPr/>
          <p:nvPr/>
        </p:nvSpPr>
        <p:spPr>
          <a:xfrm>
            <a:off x="4856214" y="6548700"/>
            <a:ext cx="86106" cy="55181"/>
          </a:xfrm>
          <a:custGeom>
            <a:avLst/>
            <a:gdLst/>
            <a:ahLst/>
            <a:cxnLst/>
            <a:rect l="l" t="t" r="r" b="b"/>
            <a:pathLst>
              <a:path w="86106" h="55181">
                <a:moveTo>
                  <a:pt x="0" y="55181"/>
                </a:moveTo>
                <a:lnTo>
                  <a:pt x="861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1" name="object 3811"/>
          <p:cNvSpPr/>
          <p:nvPr/>
        </p:nvSpPr>
        <p:spPr>
          <a:xfrm>
            <a:off x="4856214" y="6548700"/>
            <a:ext cx="86106" cy="55181"/>
          </a:xfrm>
          <a:custGeom>
            <a:avLst/>
            <a:gdLst/>
            <a:ahLst/>
            <a:cxnLst/>
            <a:rect l="l" t="t" r="r" b="b"/>
            <a:pathLst>
              <a:path w="86106" h="55181">
                <a:moveTo>
                  <a:pt x="0" y="55181"/>
                </a:moveTo>
                <a:lnTo>
                  <a:pt x="861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2" name="object 3812"/>
          <p:cNvSpPr/>
          <p:nvPr/>
        </p:nvSpPr>
        <p:spPr>
          <a:xfrm>
            <a:off x="4871746" y="6548293"/>
            <a:ext cx="129603" cy="83007"/>
          </a:xfrm>
          <a:custGeom>
            <a:avLst/>
            <a:gdLst/>
            <a:ahLst/>
            <a:cxnLst/>
            <a:rect l="l" t="t" r="r" b="b"/>
            <a:pathLst>
              <a:path w="129603" h="83007">
                <a:moveTo>
                  <a:pt x="0" y="83007"/>
                </a:moveTo>
                <a:lnTo>
                  <a:pt x="1296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3" name="object 3813"/>
          <p:cNvSpPr/>
          <p:nvPr/>
        </p:nvSpPr>
        <p:spPr>
          <a:xfrm>
            <a:off x="4871746" y="6548293"/>
            <a:ext cx="129603" cy="83007"/>
          </a:xfrm>
          <a:custGeom>
            <a:avLst/>
            <a:gdLst/>
            <a:ahLst/>
            <a:cxnLst/>
            <a:rect l="l" t="t" r="r" b="b"/>
            <a:pathLst>
              <a:path w="129603" h="83007">
                <a:moveTo>
                  <a:pt x="0" y="83007"/>
                </a:moveTo>
                <a:lnTo>
                  <a:pt x="1296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4" name="object 3814"/>
          <p:cNvSpPr/>
          <p:nvPr/>
        </p:nvSpPr>
        <p:spPr>
          <a:xfrm>
            <a:off x="4892322" y="6470022"/>
            <a:ext cx="332599" cy="267830"/>
          </a:xfrm>
          <a:custGeom>
            <a:avLst/>
            <a:gdLst/>
            <a:ahLst/>
            <a:cxnLst/>
            <a:rect l="l" t="t" r="r" b="b"/>
            <a:pathLst>
              <a:path w="332599" h="267830">
                <a:moveTo>
                  <a:pt x="41757" y="265354"/>
                </a:moveTo>
                <a:lnTo>
                  <a:pt x="62407" y="260121"/>
                </a:lnTo>
                <a:lnTo>
                  <a:pt x="132541" y="215297"/>
                </a:lnTo>
                <a:lnTo>
                  <a:pt x="132541" y="100272"/>
                </a:lnTo>
                <a:lnTo>
                  <a:pt x="26275" y="168300"/>
                </a:lnTo>
                <a:lnTo>
                  <a:pt x="20086" y="176291"/>
                </a:lnTo>
                <a:lnTo>
                  <a:pt x="13701" y="185986"/>
                </a:lnTo>
                <a:lnTo>
                  <a:pt x="7185" y="198247"/>
                </a:lnTo>
                <a:lnTo>
                  <a:pt x="2098" y="212132"/>
                </a:lnTo>
                <a:lnTo>
                  <a:pt x="0" y="226699"/>
                </a:lnTo>
                <a:lnTo>
                  <a:pt x="2450" y="241007"/>
                </a:lnTo>
                <a:lnTo>
                  <a:pt x="7167" y="253034"/>
                </a:lnTo>
                <a:lnTo>
                  <a:pt x="12176" y="262238"/>
                </a:lnTo>
                <a:lnTo>
                  <a:pt x="18423" y="266981"/>
                </a:lnTo>
                <a:lnTo>
                  <a:pt x="27689" y="267830"/>
                </a:lnTo>
                <a:lnTo>
                  <a:pt x="41757" y="2653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5" name="object 3815"/>
          <p:cNvSpPr/>
          <p:nvPr/>
        </p:nvSpPr>
        <p:spPr>
          <a:xfrm>
            <a:off x="4892322" y="6470022"/>
            <a:ext cx="332599" cy="267830"/>
          </a:xfrm>
          <a:custGeom>
            <a:avLst/>
            <a:gdLst/>
            <a:ahLst/>
            <a:cxnLst/>
            <a:rect l="l" t="t" r="r" b="b"/>
            <a:pathLst>
              <a:path w="332599" h="267830">
                <a:moveTo>
                  <a:pt x="41757" y="265354"/>
                </a:moveTo>
                <a:lnTo>
                  <a:pt x="62407" y="260121"/>
                </a:lnTo>
                <a:lnTo>
                  <a:pt x="132541" y="215297"/>
                </a:lnTo>
              </a:path>
              <a:path w="332599" h="267830">
                <a:moveTo>
                  <a:pt x="132541" y="100272"/>
                </a:moveTo>
                <a:lnTo>
                  <a:pt x="26275" y="168300"/>
                </a:lnTo>
                <a:lnTo>
                  <a:pt x="20086" y="176291"/>
                </a:lnTo>
                <a:lnTo>
                  <a:pt x="13701" y="185986"/>
                </a:lnTo>
                <a:lnTo>
                  <a:pt x="7185" y="198247"/>
                </a:lnTo>
                <a:lnTo>
                  <a:pt x="2098" y="212132"/>
                </a:lnTo>
                <a:lnTo>
                  <a:pt x="0" y="226699"/>
                </a:lnTo>
                <a:lnTo>
                  <a:pt x="2450" y="241007"/>
                </a:lnTo>
                <a:lnTo>
                  <a:pt x="7167" y="253034"/>
                </a:lnTo>
                <a:lnTo>
                  <a:pt x="12176" y="262238"/>
                </a:lnTo>
                <a:lnTo>
                  <a:pt x="18423" y="266981"/>
                </a:lnTo>
                <a:lnTo>
                  <a:pt x="27689" y="267830"/>
                </a:lnTo>
                <a:lnTo>
                  <a:pt x="41757" y="2653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6" name="object 3816"/>
          <p:cNvSpPr/>
          <p:nvPr/>
        </p:nvSpPr>
        <p:spPr>
          <a:xfrm>
            <a:off x="4899079" y="6606159"/>
            <a:ext cx="98742" cy="63195"/>
          </a:xfrm>
          <a:custGeom>
            <a:avLst/>
            <a:gdLst/>
            <a:ahLst/>
            <a:cxnLst/>
            <a:rect l="l" t="t" r="r" b="b"/>
            <a:pathLst>
              <a:path w="98742" h="63195">
                <a:moveTo>
                  <a:pt x="0" y="63195"/>
                </a:moveTo>
                <a:lnTo>
                  <a:pt x="987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7" name="object 3817"/>
          <p:cNvSpPr/>
          <p:nvPr/>
        </p:nvSpPr>
        <p:spPr>
          <a:xfrm>
            <a:off x="4899079" y="6606159"/>
            <a:ext cx="98742" cy="63195"/>
          </a:xfrm>
          <a:custGeom>
            <a:avLst/>
            <a:gdLst/>
            <a:ahLst/>
            <a:cxnLst/>
            <a:rect l="l" t="t" r="r" b="b"/>
            <a:pathLst>
              <a:path w="98742" h="63195">
                <a:moveTo>
                  <a:pt x="0" y="63195"/>
                </a:moveTo>
                <a:lnTo>
                  <a:pt x="987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8" name="object 3818"/>
          <p:cNvSpPr/>
          <p:nvPr/>
        </p:nvSpPr>
        <p:spPr>
          <a:xfrm>
            <a:off x="4892417" y="6642748"/>
            <a:ext cx="88620" cy="56692"/>
          </a:xfrm>
          <a:custGeom>
            <a:avLst/>
            <a:gdLst/>
            <a:ahLst/>
            <a:cxnLst/>
            <a:rect l="l" t="t" r="r" b="b"/>
            <a:pathLst>
              <a:path w="88620" h="56692">
                <a:moveTo>
                  <a:pt x="0" y="56692"/>
                </a:moveTo>
                <a:lnTo>
                  <a:pt x="886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9" name="object 3819"/>
          <p:cNvSpPr/>
          <p:nvPr/>
        </p:nvSpPr>
        <p:spPr>
          <a:xfrm>
            <a:off x="4892417" y="6642748"/>
            <a:ext cx="88620" cy="56692"/>
          </a:xfrm>
          <a:custGeom>
            <a:avLst/>
            <a:gdLst/>
            <a:ahLst/>
            <a:cxnLst/>
            <a:rect l="l" t="t" r="r" b="b"/>
            <a:pathLst>
              <a:path w="88620" h="56692">
                <a:moveTo>
                  <a:pt x="0" y="56692"/>
                </a:moveTo>
                <a:lnTo>
                  <a:pt x="886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0" name="object 3820"/>
          <p:cNvSpPr/>
          <p:nvPr/>
        </p:nvSpPr>
        <p:spPr>
          <a:xfrm>
            <a:off x="4908067" y="6641531"/>
            <a:ext cx="133350" cy="85280"/>
          </a:xfrm>
          <a:custGeom>
            <a:avLst/>
            <a:gdLst/>
            <a:ahLst/>
            <a:cxnLst/>
            <a:rect l="l" t="t" r="r" b="b"/>
            <a:pathLst>
              <a:path w="133350" h="85280">
                <a:moveTo>
                  <a:pt x="116795" y="10587"/>
                </a:moveTo>
                <a:lnTo>
                  <a:pt x="0" y="8528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1" name="object 3821"/>
          <p:cNvSpPr/>
          <p:nvPr/>
        </p:nvSpPr>
        <p:spPr>
          <a:xfrm>
            <a:off x="4908067" y="6641531"/>
            <a:ext cx="133350" cy="85280"/>
          </a:xfrm>
          <a:custGeom>
            <a:avLst/>
            <a:gdLst/>
            <a:ahLst/>
            <a:cxnLst/>
            <a:rect l="l" t="t" r="r" b="b"/>
            <a:pathLst>
              <a:path w="133350" h="85280">
                <a:moveTo>
                  <a:pt x="116795" y="10586"/>
                </a:moveTo>
                <a:lnTo>
                  <a:pt x="0" y="85280"/>
                </a:lnTo>
              </a:path>
              <a:path w="133350" h="85280">
                <a:moveTo>
                  <a:pt x="0" y="85281"/>
                </a:moveTo>
                <a:lnTo>
                  <a:pt x="116795" y="105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2" name="object 3822"/>
          <p:cNvSpPr/>
          <p:nvPr/>
        </p:nvSpPr>
        <p:spPr>
          <a:xfrm>
            <a:off x="4928543" y="6560381"/>
            <a:ext cx="341250" cy="272831"/>
          </a:xfrm>
          <a:custGeom>
            <a:avLst/>
            <a:gdLst/>
            <a:ahLst/>
            <a:cxnLst/>
            <a:rect l="l" t="t" r="r" b="b"/>
            <a:pathLst>
              <a:path w="341250" h="272831">
                <a:moveTo>
                  <a:pt x="42680" y="270117"/>
                </a:moveTo>
                <a:lnTo>
                  <a:pt x="63527" y="264655"/>
                </a:lnTo>
                <a:lnTo>
                  <a:pt x="96319" y="243728"/>
                </a:lnTo>
                <a:lnTo>
                  <a:pt x="96319" y="128778"/>
                </a:lnTo>
                <a:lnTo>
                  <a:pt x="27383" y="172834"/>
                </a:lnTo>
                <a:lnTo>
                  <a:pt x="20548" y="181547"/>
                </a:lnTo>
                <a:lnTo>
                  <a:pt x="13967" y="191434"/>
                </a:lnTo>
                <a:lnTo>
                  <a:pt x="7325" y="203775"/>
                </a:lnTo>
                <a:lnTo>
                  <a:pt x="2157" y="217645"/>
                </a:lnTo>
                <a:lnTo>
                  <a:pt x="0" y="232117"/>
                </a:lnTo>
                <a:lnTo>
                  <a:pt x="2389" y="246265"/>
                </a:lnTo>
                <a:lnTo>
                  <a:pt x="7553" y="259309"/>
                </a:lnTo>
                <a:lnTo>
                  <a:pt x="12536" y="267945"/>
                </a:lnTo>
                <a:lnTo>
                  <a:pt x="18905" y="272280"/>
                </a:lnTo>
                <a:lnTo>
                  <a:pt x="28380" y="272831"/>
                </a:lnTo>
                <a:lnTo>
                  <a:pt x="42680" y="27011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3" name="object 3823"/>
          <p:cNvSpPr/>
          <p:nvPr/>
        </p:nvSpPr>
        <p:spPr>
          <a:xfrm>
            <a:off x="4928543" y="6560381"/>
            <a:ext cx="341250" cy="272831"/>
          </a:xfrm>
          <a:custGeom>
            <a:avLst/>
            <a:gdLst/>
            <a:ahLst/>
            <a:cxnLst/>
            <a:rect l="l" t="t" r="r" b="b"/>
            <a:pathLst>
              <a:path w="341250" h="272831">
                <a:moveTo>
                  <a:pt x="42680" y="270117"/>
                </a:moveTo>
                <a:lnTo>
                  <a:pt x="63527" y="264655"/>
                </a:lnTo>
                <a:lnTo>
                  <a:pt x="96319" y="243728"/>
                </a:lnTo>
              </a:path>
              <a:path w="341250" h="272831">
                <a:moveTo>
                  <a:pt x="96319" y="128778"/>
                </a:moveTo>
                <a:lnTo>
                  <a:pt x="27383" y="172834"/>
                </a:lnTo>
                <a:lnTo>
                  <a:pt x="20548" y="181547"/>
                </a:lnTo>
                <a:lnTo>
                  <a:pt x="13967" y="191434"/>
                </a:lnTo>
                <a:lnTo>
                  <a:pt x="7325" y="203775"/>
                </a:lnTo>
                <a:lnTo>
                  <a:pt x="2157" y="217645"/>
                </a:lnTo>
                <a:lnTo>
                  <a:pt x="0" y="232117"/>
                </a:lnTo>
                <a:lnTo>
                  <a:pt x="2389" y="246265"/>
                </a:lnTo>
                <a:lnTo>
                  <a:pt x="7553" y="259309"/>
                </a:lnTo>
                <a:lnTo>
                  <a:pt x="12536" y="267945"/>
                </a:lnTo>
                <a:lnTo>
                  <a:pt x="18905" y="272280"/>
                </a:lnTo>
                <a:lnTo>
                  <a:pt x="28380" y="272831"/>
                </a:lnTo>
                <a:lnTo>
                  <a:pt x="42680" y="2701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4" name="object 3824"/>
          <p:cNvSpPr/>
          <p:nvPr/>
        </p:nvSpPr>
        <p:spPr>
          <a:xfrm>
            <a:off x="4935698" y="6699798"/>
            <a:ext cx="101561" cy="64884"/>
          </a:xfrm>
          <a:custGeom>
            <a:avLst/>
            <a:gdLst/>
            <a:ahLst/>
            <a:cxnLst/>
            <a:rect l="l" t="t" r="r" b="b"/>
            <a:pathLst>
              <a:path w="101561" h="64884">
                <a:moveTo>
                  <a:pt x="89165" y="7919"/>
                </a:moveTo>
                <a:lnTo>
                  <a:pt x="0" y="6488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5" name="object 3825"/>
          <p:cNvSpPr/>
          <p:nvPr/>
        </p:nvSpPr>
        <p:spPr>
          <a:xfrm>
            <a:off x="4935698" y="6699798"/>
            <a:ext cx="101561" cy="64884"/>
          </a:xfrm>
          <a:custGeom>
            <a:avLst/>
            <a:gdLst/>
            <a:ahLst/>
            <a:cxnLst/>
            <a:rect l="l" t="t" r="r" b="b"/>
            <a:pathLst>
              <a:path w="101561" h="64884">
                <a:moveTo>
                  <a:pt x="89165" y="7919"/>
                </a:moveTo>
                <a:lnTo>
                  <a:pt x="0" y="64884"/>
                </a:lnTo>
              </a:path>
              <a:path w="101561" h="64884">
                <a:moveTo>
                  <a:pt x="0" y="64885"/>
                </a:moveTo>
                <a:lnTo>
                  <a:pt x="89165" y="79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6" name="object 3826"/>
          <p:cNvSpPr/>
          <p:nvPr/>
        </p:nvSpPr>
        <p:spPr>
          <a:xfrm>
            <a:off x="4928613" y="6736820"/>
            <a:ext cx="91135" cy="58204"/>
          </a:xfrm>
          <a:custGeom>
            <a:avLst/>
            <a:gdLst/>
            <a:ahLst/>
            <a:cxnLst/>
            <a:rect l="l" t="t" r="r" b="b"/>
            <a:pathLst>
              <a:path w="91135" h="58204">
                <a:moveTo>
                  <a:pt x="0" y="58204"/>
                </a:moveTo>
                <a:lnTo>
                  <a:pt x="911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7" name="object 3827"/>
          <p:cNvSpPr/>
          <p:nvPr/>
        </p:nvSpPr>
        <p:spPr>
          <a:xfrm>
            <a:off x="4928613" y="6736820"/>
            <a:ext cx="91135" cy="58204"/>
          </a:xfrm>
          <a:custGeom>
            <a:avLst/>
            <a:gdLst/>
            <a:ahLst/>
            <a:cxnLst/>
            <a:rect l="l" t="t" r="r" b="b"/>
            <a:pathLst>
              <a:path w="91135" h="58204">
                <a:moveTo>
                  <a:pt x="0" y="58204"/>
                </a:moveTo>
                <a:lnTo>
                  <a:pt x="911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8" name="object 3828"/>
          <p:cNvSpPr/>
          <p:nvPr/>
        </p:nvSpPr>
        <p:spPr>
          <a:xfrm>
            <a:off x="4944397" y="6734782"/>
            <a:ext cx="137083" cy="87528"/>
          </a:xfrm>
          <a:custGeom>
            <a:avLst/>
            <a:gdLst/>
            <a:ahLst/>
            <a:cxnLst/>
            <a:rect l="l" t="t" r="r" b="b"/>
            <a:pathLst>
              <a:path w="137083" h="87528">
                <a:moveTo>
                  <a:pt x="80467" y="36150"/>
                </a:moveTo>
                <a:lnTo>
                  <a:pt x="0" y="8752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9" name="object 3829"/>
          <p:cNvSpPr/>
          <p:nvPr/>
        </p:nvSpPr>
        <p:spPr>
          <a:xfrm>
            <a:off x="4944397" y="6734782"/>
            <a:ext cx="137083" cy="87528"/>
          </a:xfrm>
          <a:custGeom>
            <a:avLst/>
            <a:gdLst/>
            <a:ahLst/>
            <a:cxnLst/>
            <a:rect l="l" t="t" r="r" b="b"/>
            <a:pathLst>
              <a:path w="137083" h="87528">
                <a:moveTo>
                  <a:pt x="80467" y="36149"/>
                </a:moveTo>
                <a:lnTo>
                  <a:pt x="0" y="87528"/>
                </a:lnTo>
              </a:path>
              <a:path w="137083" h="87528">
                <a:moveTo>
                  <a:pt x="0" y="87529"/>
                </a:moveTo>
                <a:lnTo>
                  <a:pt x="80467" y="361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0" name="object 3830"/>
          <p:cNvSpPr/>
          <p:nvPr/>
        </p:nvSpPr>
        <p:spPr>
          <a:xfrm>
            <a:off x="4964754" y="6650720"/>
            <a:ext cx="349920" cy="277831"/>
          </a:xfrm>
          <a:custGeom>
            <a:avLst/>
            <a:gdLst/>
            <a:ahLst/>
            <a:cxnLst/>
            <a:rect l="l" t="t" r="r" b="b"/>
            <a:pathLst>
              <a:path w="349920" h="277831">
                <a:moveTo>
                  <a:pt x="43622" y="274886"/>
                </a:moveTo>
                <a:lnTo>
                  <a:pt x="60108" y="270430"/>
                </a:lnTo>
                <a:lnTo>
                  <a:pt x="60108" y="157235"/>
                </a:lnTo>
                <a:lnTo>
                  <a:pt x="28521" y="177393"/>
                </a:lnTo>
                <a:lnTo>
                  <a:pt x="21017" y="186845"/>
                </a:lnTo>
                <a:lnTo>
                  <a:pt x="14244" y="196914"/>
                </a:lnTo>
                <a:lnTo>
                  <a:pt x="7475" y="209331"/>
                </a:lnTo>
                <a:lnTo>
                  <a:pt x="2222" y="223182"/>
                </a:lnTo>
                <a:lnTo>
                  <a:pt x="0" y="237554"/>
                </a:lnTo>
                <a:lnTo>
                  <a:pt x="2321" y="251536"/>
                </a:lnTo>
                <a:lnTo>
                  <a:pt x="7929" y="265526"/>
                </a:lnTo>
                <a:lnTo>
                  <a:pt x="12912" y="273622"/>
                </a:lnTo>
                <a:lnTo>
                  <a:pt x="19414" y="277567"/>
                </a:lnTo>
                <a:lnTo>
                  <a:pt x="29097" y="277831"/>
                </a:lnTo>
                <a:lnTo>
                  <a:pt x="43622" y="2748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1" name="object 3831"/>
          <p:cNvSpPr/>
          <p:nvPr/>
        </p:nvSpPr>
        <p:spPr>
          <a:xfrm>
            <a:off x="4964754" y="6650720"/>
            <a:ext cx="349920" cy="277831"/>
          </a:xfrm>
          <a:custGeom>
            <a:avLst/>
            <a:gdLst/>
            <a:ahLst/>
            <a:cxnLst/>
            <a:rect l="l" t="t" r="r" b="b"/>
            <a:pathLst>
              <a:path w="349920" h="277831">
                <a:moveTo>
                  <a:pt x="43622" y="274886"/>
                </a:moveTo>
                <a:lnTo>
                  <a:pt x="60108" y="270430"/>
                </a:lnTo>
              </a:path>
              <a:path w="349920" h="277831">
                <a:moveTo>
                  <a:pt x="60108" y="157235"/>
                </a:moveTo>
                <a:lnTo>
                  <a:pt x="28521" y="177393"/>
                </a:lnTo>
                <a:lnTo>
                  <a:pt x="21017" y="186845"/>
                </a:lnTo>
                <a:lnTo>
                  <a:pt x="14244" y="196914"/>
                </a:lnTo>
                <a:lnTo>
                  <a:pt x="7475" y="209331"/>
                </a:lnTo>
                <a:lnTo>
                  <a:pt x="2222" y="223182"/>
                </a:lnTo>
                <a:lnTo>
                  <a:pt x="0" y="237554"/>
                </a:lnTo>
                <a:lnTo>
                  <a:pt x="2321" y="251536"/>
                </a:lnTo>
                <a:lnTo>
                  <a:pt x="7929" y="265526"/>
                </a:lnTo>
                <a:lnTo>
                  <a:pt x="12912" y="273622"/>
                </a:lnTo>
                <a:lnTo>
                  <a:pt x="19414" y="277567"/>
                </a:lnTo>
                <a:lnTo>
                  <a:pt x="29097" y="277831"/>
                </a:lnTo>
                <a:lnTo>
                  <a:pt x="43622" y="2748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2" name="object 3832"/>
          <p:cNvSpPr/>
          <p:nvPr/>
        </p:nvSpPr>
        <p:spPr>
          <a:xfrm>
            <a:off x="4972315" y="6793412"/>
            <a:ext cx="104381" cy="66598"/>
          </a:xfrm>
          <a:custGeom>
            <a:avLst/>
            <a:gdLst/>
            <a:ahLst/>
            <a:cxnLst/>
            <a:rect l="l" t="t" r="r" b="b"/>
            <a:pathLst>
              <a:path w="104381" h="66598">
                <a:moveTo>
                  <a:pt x="52548" y="33071"/>
                </a:moveTo>
                <a:lnTo>
                  <a:pt x="0" y="6659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3" name="object 3833"/>
          <p:cNvSpPr/>
          <p:nvPr/>
        </p:nvSpPr>
        <p:spPr>
          <a:xfrm>
            <a:off x="4972315" y="6793412"/>
            <a:ext cx="104381" cy="66598"/>
          </a:xfrm>
          <a:custGeom>
            <a:avLst/>
            <a:gdLst/>
            <a:ahLst/>
            <a:cxnLst/>
            <a:rect l="l" t="t" r="r" b="b"/>
            <a:pathLst>
              <a:path w="104381" h="66598">
                <a:moveTo>
                  <a:pt x="52548" y="33070"/>
                </a:moveTo>
                <a:lnTo>
                  <a:pt x="0" y="66598"/>
                </a:lnTo>
              </a:path>
              <a:path w="104381" h="66598">
                <a:moveTo>
                  <a:pt x="0" y="66600"/>
                </a:moveTo>
                <a:lnTo>
                  <a:pt x="52548" y="330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4" name="object 3834"/>
          <p:cNvSpPr/>
          <p:nvPr/>
        </p:nvSpPr>
        <p:spPr>
          <a:xfrm>
            <a:off x="4964822" y="6830872"/>
            <a:ext cx="93637" cy="59728"/>
          </a:xfrm>
          <a:custGeom>
            <a:avLst/>
            <a:gdLst/>
            <a:ahLst/>
            <a:cxnLst/>
            <a:rect l="l" t="t" r="r" b="b"/>
            <a:pathLst>
              <a:path w="93637" h="59728">
                <a:moveTo>
                  <a:pt x="60041" y="21429"/>
                </a:moveTo>
                <a:lnTo>
                  <a:pt x="0" y="5972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5" name="object 3835"/>
          <p:cNvSpPr/>
          <p:nvPr/>
        </p:nvSpPr>
        <p:spPr>
          <a:xfrm>
            <a:off x="4964822" y="6830872"/>
            <a:ext cx="93637" cy="59728"/>
          </a:xfrm>
          <a:custGeom>
            <a:avLst/>
            <a:gdLst/>
            <a:ahLst/>
            <a:cxnLst/>
            <a:rect l="l" t="t" r="r" b="b"/>
            <a:pathLst>
              <a:path w="93637" h="59728">
                <a:moveTo>
                  <a:pt x="60041" y="21429"/>
                </a:moveTo>
                <a:lnTo>
                  <a:pt x="0" y="59728"/>
                </a:lnTo>
              </a:path>
              <a:path w="93637" h="59728">
                <a:moveTo>
                  <a:pt x="0" y="59729"/>
                </a:moveTo>
                <a:lnTo>
                  <a:pt x="60041" y="21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6" name="object 3836"/>
          <p:cNvSpPr/>
          <p:nvPr/>
        </p:nvSpPr>
        <p:spPr>
          <a:xfrm>
            <a:off x="4980711" y="6828034"/>
            <a:ext cx="140843" cy="89789"/>
          </a:xfrm>
          <a:custGeom>
            <a:avLst/>
            <a:gdLst/>
            <a:ahLst/>
            <a:cxnLst/>
            <a:rect l="l" t="t" r="r" b="b"/>
            <a:pathLst>
              <a:path w="140843" h="89789">
                <a:moveTo>
                  <a:pt x="44152" y="61641"/>
                </a:moveTo>
                <a:lnTo>
                  <a:pt x="0" y="8978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7" name="object 3837"/>
          <p:cNvSpPr/>
          <p:nvPr/>
        </p:nvSpPr>
        <p:spPr>
          <a:xfrm>
            <a:off x="4980711" y="6828034"/>
            <a:ext cx="140843" cy="89789"/>
          </a:xfrm>
          <a:custGeom>
            <a:avLst/>
            <a:gdLst/>
            <a:ahLst/>
            <a:cxnLst/>
            <a:rect l="l" t="t" r="r" b="b"/>
            <a:pathLst>
              <a:path w="140843" h="89789">
                <a:moveTo>
                  <a:pt x="44152" y="61641"/>
                </a:moveTo>
                <a:lnTo>
                  <a:pt x="0" y="89788"/>
                </a:lnTo>
              </a:path>
              <a:path w="140843" h="89789">
                <a:moveTo>
                  <a:pt x="0" y="89790"/>
                </a:moveTo>
                <a:lnTo>
                  <a:pt x="44152" y="616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8" name="object 3838"/>
          <p:cNvSpPr/>
          <p:nvPr/>
        </p:nvSpPr>
        <p:spPr>
          <a:xfrm>
            <a:off x="5000976" y="6741071"/>
            <a:ext cx="358559" cy="282826"/>
          </a:xfrm>
          <a:custGeom>
            <a:avLst/>
            <a:gdLst/>
            <a:ahLst/>
            <a:cxnLst/>
            <a:rect l="l" t="t" r="r" b="b"/>
            <a:pathLst>
              <a:path w="358559" h="282826">
                <a:moveTo>
                  <a:pt x="23887" y="282820"/>
                </a:moveTo>
                <a:lnTo>
                  <a:pt x="23887" y="188991"/>
                </a:lnTo>
                <a:lnTo>
                  <a:pt x="21442" y="192131"/>
                </a:lnTo>
                <a:lnTo>
                  <a:pt x="14489" y="202375"/>
                </a:lnTo>
                <a:lnTo>
                  <a:pt x="7604" y="214862"/>
                </a:lnTo>
                <a:lnTo>
                  <a:pt x="2278" y="228691"/>
                </a:lnTo>
                <a:lnTo>
                  <a:pt x="0" y="242964"/>
                </a:lnTo>
                <a:lnTo>
                  <a:pt x="2260" y="256781"/>
                </a:lnTo>
                <a:lnTo>
                  <a:pt x="3340" y="259634"/>
                </a:lnTo>
                <a:lnTo>
                  <a:pt x="8292" y="271666"/>
                </a:lnTo>
                <a:lnTo>
                  <a:pt x="13285" y="279254"/>
                </a:lnTo>
                <a:lnTo>
                  <a:pt x="19924" y="282826"/>
                </a:lnTo>
                <a:lnTo>
                  <a:pt x="23887" y="2828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9" name="object 3839"/>
          <p:cNvSpPr/>
          <p:nvPr/>
        </p:nvSpPr>
        <p:spPr>
          <a:xfrm>
            <a:off x="5000976" y="6741071"/>
            <a:ext cx="358559" cy="282826"/>
          </a:xfrm>
          <a:custGeom>
            <a:avLst/>
            <a:gdLst/>
            <a:ahLst/>
            <a:cxnLst/>
            <a:rect l="l" t="t" r="r" b="b"/>
            <a:pathLst>
              <a:path w="358559" h="282826">
                <a:moveTo>
                  <a:pt x="23887" y="188991"/>
                </a:moveTo>
                <a:lnTo>
                  <a:pt x="21442" y="192131"/>
                </a:lnTo>
                <a:lnTo>
                  <a:pt x="14489" y="202375"/>
                </a:lnTo>
                <a:lnTo>
                  <a:pt x="7604" y="214862"/>
                </a:lnTo>
                <a:lnTo>
                  <a:pt x="2278" y="228691"/>
                </a:lnTo>
                <a:lnTo>
                  <a:pt x="0" y="242964"/>
                </a:lnTo>
                <a:lnTo>
                  <a:pt x="2260" y="256781"/>
                </a:lnTo>
                <a:lnTo>
                  <a:pt x="3340" y="259634"/>
                </a:lnTo>
                <a:lnTo>
                  <a:pt x="8292" y="271666"/>
                </a:lnTo>
                <a:lnTo>
                  <a:pt x="13285" y="279254"/>
                </a:lnTo>
                <a:lnTo>
                  <a:pt x="19924" y="282826"/>
                </a:lnTo>
                <a:lnTo>
                  <a:pt x="23887" y="2828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0" name="object 3840"/>
          <p:cNvSpPr/>
          <p:nvPr/>
        </p:nvSpPr>
        <p:spPr>
          <a:xfrm>
            <a:off x="5008932" y="6887054"/>
            <a:ext cx="107188" cy="68287"/>
          </a:xfrm>
          <a:custGeom>
            <a:avLst/>
            <a:gdLst/>
            <a:ahLst/>
            <a:cxnLst/>
            <a:rect l="l" t="t" r="r" b="b"/>
            <a:pathLst>
              <a:path w="107187" h="68287">
                <a:moveTo>
                  <a:pt x="15930" y="58139"/>
                </a:moveTo>
                <a:lnTo>
                  <a:pt x="0" y="6828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1" name="object 3841"/>
          <p:cNvSpPr/>
          <p:nvPr/>
        </p:nvSpPr>
        <p:spPr>
          <a:xfrm>
            <a:off x="5008932" y="6887054"/>
            <a:ext cx="107188" cy="68287"/>
          </a:xfrm>
          <a:custGeom>
            <a:avLst/>
            <a:gdLst/>
            <a:ahLst/>
            <a:cxnLst/>
            <a:rect l="l" t="t" r="r" b="b"/>
            <a:pathLst>
              <a:path w="107187" h="68287">
                <a:moveTo>
                  <a:pt x="15930" y="58138"/>
                </a:moveTo>
                <a:lnTo>
                  <a:pt x="0" y="68287"/>
                </a:lnTo>
              </a:path>
              <a:path w="107187" h="68287">
                <a:moveTo>
                  <a:pt x="0" y="68289"/>
                </a:moveTo>
                <a:lnTo>
                  <a:pt x="15930" y="581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2" name="object 3842"/>
          <p:cNvSpPr/>
          <p:nvPr/>
        </p:nvSpPr>
        <p:spPr>
          <a:xfrm>
            <a:off x="5001023" y="6924937"/>
            <a:ext cx="96151" cy="61239"/>
          </a:xfrm>
          <a:custGeom>
            <a:avLst/>
            <a:gdLst/>
            <a:ahLst/>
            <a:cxnLst/>
            <a:rect l="l" t="t" r="r" b="b"/>
            <a:pathLst>
              <a:path w="96151" h="61239">
                <a:moveTo>
                  <a:pt x="23840" y="46056"/>
                </a:moveTo>
                <a:lnTo>
                  <a:pt x="0" y="6123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3" name="object 3843"/>
          <p:cNvSpPr/>
          <p:nvPr/>
        </p:nvSpPr>
        <p:spPr>
          <a:xfrm>
            <a:off x="5001023" y="6924937"/>
            <a:ext cx="96151" cy="61239"/>
          </a:xfrm>
          <a:custGeom>
            <a:avLst/>
            <a:gdLst/>
            <a:ahLst/>
            <a:cxnLst/>
            <a:rect l="l" t="t" r="r" b="b"/>
            <a:pathLst>
              <a:path w="96151" h="61239">
                <a:moveTo>
                  <a:pt x="23840" y="46055"/>
                </a:moveTo>
                <a:lnTo>
                  <a:pt x="0" y="61239"/>
                </a:lnTo>
              </a:path>
              <a:path w="96151" h="61239">
                <a:moveTo>
                  <a:pt x="0" y="61240"/>
                </a:moveTo>
                <a:lnTo>
                  <a:pt x="23840" y="460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4" name="object 3844"/>
          <p:cNvSpPr/>
          <p:nvPr/>
        </p:nvSpPr>
        <p:spPr>
          <a:xfrm>
            <a:off x="5017033" y="6921264"/>
            <a:ext cx="144589" cy="92049"/>
          </a:xfrm>
          <a:custGeom>
            <a:avLst/>
            <a:gdLst/>
            <a:ahLst/>
            <a:cxnLst/>
            <a:rect l="l" t="t" r="r" b="b"/>
            <a:pathLst>
              <a:path w="144589" h="92049">
                <a:moveTo>
                  <a:pt x="7830" y="87065"/>
                </a:moveTo>
                <a:lnTo>
                  <a:pt x="0" y="9204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5" name="object 3845"/>
          <p:cNvSpPr/>
          <p:nvPr/>
        </p:nvSpPr>
        <p:spPr>
          <a:xfrm>
            <a:off x="5017033" y="6921264"/>
            <a:ext cx="144589" cy="92049"/>
          </a:xfrm>
          <a:custGeom>
            <a:avLst/>
            <a:gdLst/>
            <a:ahLst/>
            <a:cxnLst/>
            <a:rect l="l" t="t" r="r" b="b"/>
            <a:pathLst>
              <a:path w="144589" h="92049">
                <a:moveTo>
                  <a:pt x="7830" y="87064"/>
                </a:moveTo>
                <a:lnTo>
                  <a:pt x="0" y="92049"/>
                </a:lnTo>
              </a:path>
              <a:path w="144589" h="92049">
                <a:moveTo>
                  <a:pt x="0" y="92050"/>
                </a:moveTo>
                <a:lnTo>
                  <a:pt x="7830" y="87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6" name="object 3846"/>
          <p:cNvSpPr/>
          <p:nvPr/>
        </p:nvSpPr>
        <p:spPr>
          <a:xfrm>
            <a:off x="4191109" y="4472970"/>
            <a:ext cx="153145" cy="159042"/>
          </a:xfrm>
          <a:custGeom>
            <a:avLst/>
            <a:gdLst/>
            <a:ahLst/>
            <a:cxnLst/>
            <a:rect l="l" t="t" r="r" b="b"/>
            <a:pathLst>
              <a:path w="153145" h="159042">
                <a:moveTo>
                  <a:pt x="44928" y="159042"/>
                </a:moveTo>
                <a:lnTo>
                  <a:pt x="153145" y="84010"/>
                </a:lnTo>
                <a:lnTo>
                  <a:pt x="104059" y="0"/>
                </a:lnTo>
                <a:lnTo>
                  <a:pt x="3132" y="70624"/>
                </a:lnTo>
                <a:lnTo>
                  <a:pt x="2552" y="72438"/>
                </a:lnTo>
                <a:lnTo>
                  <a:pt x="923" y="79894"/>
                </a:lnTo>
                <a:lnTo>
                  <a:pt x="0" y="92091"/>
                </a:lnTo>
                <a:lnTo>
                  <a:pt x="1615" y="107921"/>
                </a:lnTo>
                <a:lnTo>
                  <a:pt x="7603" y="126276"/>
                </a:lnTo>
                <a:lnTo>
                  <a:pt x="15534" y="143039"/>
                </a:lnTo>
                <a:lnTo>
                  <a:pt x="22390" y="152964"/>
                </a:lnTo>
                <a:lnTo>
                  <a:pt x="30940" y="157203"/>
                </a:lnTo>
                <a:lnTo>
                  <a:pt x="44928" y="1590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7" name="object 3847"/>
          <p:cNvSpPr/>
          <p:nvPr/>
        </p:nvSpPr>
        <p:spPr>
          <a:xfrm>
            <a:off x="4191109" y="4472970"/>
            <a:ext cx="153145" cy="159042"/>
          </a:xfrm>
          <a:custGeom>
            <a:avLst/>
            <a:gdLst/>
            <a:ahLst/>
            <a:cxnLst/>
            <a:rect l="l" t="t" r="r" b="b"/>
            <a:pathLst>
              <a:path w="153145" h="159042">
                <a:moveTo>
                  <a:pt x="44928" y="159042"/>
                </a:moveTo>
                <a:lnTo>
                  <a:pt x="30940" y="157203"/>
                </a:lnTo>
                <a:lnTo>
                  <a:pt x="22390" y="152964"/>
                </a:lnTo>
                <a:lnTo>
                  <a:pt x="15534" y="143039"/>
                </a:lnTo>
                <a:lnTo>
                  <a:pt x="7603" y="126276"/>
                </a:lnTo>
                <a:lnTo>
                  <a:pt x="1615" y="107921"/>
                </a:lnTo>
                <a:lnTo>
                  <a:pt x="0" y="92091"/>
                </a:lnTo>
                <a:lnTo>
                  <a:pt x="923" y="79894"/>
                </a:lnTo>
                <a:lnTo>
                  <a:pt x="2552" y="72438"/>
                </a:lnTo>
                <a:lnTo>
                  <a:pt x="3132" y="70624"/>
                </a:lnTo>
                <a:lnTo>
                  <a:pt x="104059" y="0"/>
                </a:lnTo>
                <a:lnTo>
                  <a:pt x="153145" y="84010"/>
                </a:lnTo>
                <a:lnTo>
                  <a:pt x="44928" y="1590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8" name="object 3848"/>
          <p:cNvSpPr/>
          <p:nvPr/>
        </p:nvSpPr>
        <p:spPr>
          <a:xfrm>
            <a:off x="4191193" y="4538017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9" name="object 3849"/>
          <p:cNvSpPr/>
          <p:nvPr/>
        </p:nvSpPr>
        <p:spPr>
          <a:xfrm>
            <a:off x="4191193" y="4538017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0" name="object 3850"/>
          <p:cNvSpPr/>
          <p:nvPr/>
        </p:nvSpPr>
        <p:spPr>
          <a:xfrm>
            <a:off x="4194721" y="4564524"/>
            <a:ext cx="34594" cy="24130"/>
          </a:xfrm>
          <a:custGeom>
            <a:avLst/>
            <a:gdLst/>
            <a:ahLst/>
            <a:cxnLst/>
            <a:rect l="l" t="t" r="r" b="b"/>
            <a:pathLst>
              <a:path w="34594" h="24129">
                <a:moveTo>
                  <a:pt x="0" y="24130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1" name="object 3851"/>
          <p:cNvSpPr/>
          <p:nvPr/>
        </p:nvSpPr>
        <p:spPr>
          <a:xfrm>
            <a:off x="4194721" y="4564524"/>
            <a:ext cx="34594" cy="24130"/>
          </a:xfrm>
          <a:custGeom>
            <a:avLst/>
            <a:gdLst/>
            <a:ahLst/>
            <a:cxnLst/>
            <a:rect l="l" t="t" r="r" b="b"/>
            <a:pathLst>
              <a:path w="34594" h="24129">
                <a:moveTo>
                  <a:pt x="0" y="24130"/>
                </a:moveTo>
                <a:lnTo>
                  <a:pt x="345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2" name="object 3852"/>
          <p:cNvSpPr/>
          <p:nvPr/>
        </p:nvSpPr>
        <p:spPr>
          <a:xfrm>
            <a:off x="4209639" y="4579764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3" name="object 3853"/>
          <p:cNvSpPr/>
          <p:nvPr/>
        </p:nvSpPr>
        <p:spPr>
          <a:xfrm>
            <a:off x="4209639" y="4579764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4" name="object 3854"/>
          <p:cNvSpPr/>
          <p:nvPr/>
        </p:nvSpPr>
        <p:spPr>
          <a:xfrm>
            <a:off x="4233556" y="4559787"/>
            <a:ext cx="161416" cy="163588"/>
          </a:xfrm>
          <a:custGeom>
            <a:avLst/>
            <a:gdLst/>
            <a:ahLst/>
            <a:cxnLst/>
            <a:rect l="l" t="t" r="r" b="b"/>
            <a:pathLst>
              <a:path w="161416" h="163588">
                <a:moveTo>
                  <a:pt x="45668" y="163588"/>
                </a:moveTo>
                <a:lnTo>
                  <a:pt x="161416" y="84010"/>
                </a:lnTo>
                <a:lnTo>
                  <a:pt x="112330" y="0"/>
                </a:lnTo>
                <a:lnTo>
                  <a:pt x="3872" y="75171"/>
                </a:lnTo>
                <a:lnTo>
                  <a:pt x="3093" y="77404"/>
                </a:lnTo>
                <a:lnTo>
                  <a:pt x="1194" y="85231"/>
                </a:lnTo>
                <a:lnTo>
                  <a:pt x="0" y="97612"/>
                </a:lnTo>
                <a:lnTo>
                  <a:pt x="1369" y="113424"/>
                </a:lnTo>
                <a:lnTo>
                  <a:pt x="7162" y="131546"/>
                </a:lnTo>
                <a:lnTo>
                  <a:pt x="15287" y="148645"/>
                </a:lnTo>
                <a:lnTo>
                  <a:pt x="22202" y="158249"/>
                </a:lnTo>
                <a:lnTo>
                  <a:pt x="31074" y="162186"/>
                </a:lnTo>
                <a:lnTo>
                  <a:pt x="45668" y="1635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5" name="object 3855"/>
          <p:cNvSpPr/>
          <p:nvPr/>
        </p:nvSpPr>
        <p:spPr>
          <a:xfrm>
            <a:off x="4233556" y="4559787"/>
            <a:ext cx="161416" cy="163588"/>
          </a:xfrm>
          <a:custGeom>
            <a:avLst/>
            <a:gdLst/>
            <a:ahLst/>
            <a:cxnLst/>
            <a:rect l="l" t="t" r="r" b="b"/>
            <a:pathLst>
              <a:path w="161416" h="163588">
                <a:moveTo>
                  <a:pt x="45668" y="163588"/>
                </a:moveTo>
                <a:lnTo>
                  <a:pt x="31074" y="162186"/>
                </a:lnTo>
                <a:lnTo>
                  <a:pt x="22202" y="158249"/>
                </a:lnTo>
                <a:lnTo>
                  <a:pt x="15287" y="148645"/>
                </a:lnTo>
                <a:lnTo>
                  <a:pt x="7162" y="131546"/>
                </a:lnTo>
                <a:lnTo>
                  <a:pt x="1369" y="113424"/>
                </a:lnTo>
                <a:lnTo>
                  <a:pt x="0" y="97612"/>
                </a:lnTo>
                <a:lnTo>
                  <a:pt x="1194" y="85231"/>
                </a:lnTo>
                <a:lnTo>
                  <a:pt x="3093" y="77404"/>
                </a:lnTo>
                <a:lnTo>
                  <a:pt x="3872" y="75171"/>
                </a:lnTo>
                <a:lnTo>
                  <a:pt x="112330" y="0"/>
                </a:lnTo>
                <a:lnTo>
                  <a:pt x="161416" y="84010"/>
                </a:lnTo>
                <a:lnTo>
                  <a:pt x="45668" y="1635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6" name="object 3856"/>
          <p:cNvSpPr/>
          <p:nvPr/>
        </p:nvSpPr>
        <p:spPr>
          <a:xfrm>
            <a:off x="4233664" y="4628131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7" name="object 3857"/>
          <p:cNvSpPr/>
          <p:nvPr/>
        </p:nvSpPr>
        <p:spPr>
          <a:xfrm>
            <a:off x="4233664" y="4628131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8" name="object 3858"/>
          <p:cNvSpPr/>
          <p:nvPr/>
        </p:nvSpPr>
        <p:spPr>
          <a:xfrm>
            <a:off x="4236770" y="465506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9" name="object 3859"/>
          <p:cNvSpPr/>
          <p:nvPr/>
        </p:nvSpPr>
        <p:spPr>
          <a:xfrm>
            <a:off x="4236770" y="465506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0" name="object 3860"/>
          <p:cNvSpPr/>
          <p:nvPr/>
        </p:nvSpPr>
        <p:spPr>
          <a:xfrm>
            <a:off x="4251813" y="4669486"/>
            <a:ext cx="56527" cy="38938"/>
          </a:xfrm>
          <a:custGeom>
            <a:avLst/>
            <a:gdLst/>
            <a:ahLst/>
            <a:cxnLst/>
            <a:rect l="l" t="t" r="r" b="b"/>
            <a:pathLst>
              <a:path w="56527" h="38938">
                <a:moveTo>
                  <a:pt x="0" y="38938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1" name="object 3861"/>
          <p:cNvSpPr/>
          <p:nvPr/>
        </p:nvSpPr>
        <p:spPr>
          <a:xfrm>
            <a:off x="4251813" y="4669486"/>
            <a:ext cx="56527" cy="38938"/>
          </a:xfrm>
          <a:custGeom>
            <a:avLst/>
            <a:gdLst/>
            <a:ahLst/>
            <a:cxnLst/>
            <a:rect l="l" t="t" r="r" b="b"/>
            <a:pathLst>
              <a:path w="56527" h="38938">
                <a:moveTo>
                  <a:pt x="0" y="38938"/>
                </a:moveTo>
                <a:lnTo>
                  <a:pt x="565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2" name="object 3862"/>
          <p:cNvSpPr/>
          <p:nvPr/>
        </p:nvSpPr>
        <p:spPr>
          <a:xfrm>
            <a:off x="4275981" y="4646611"/>
            <a:ext cx="169711" cy="168122"/>
          </a:xfrm>
          <a:custGeom>
            <a:avLst/>
            <a:gdLst/>
            <a:ahLst/>
            <a:cxnLst/>
            <a:rect l="l" t="t" r="r" b="b"/>
            <a:pathLst>
              <a:path w="169711" h="168122">
                <a:moveTo>
                  <a:pt x="46432" y="168122"/>
                </a:moveTo>
                <a:lnTo>
                  <a:pt x="169711" y="84010"/>
                </a:lnTo>
                <a:lnTo>
                  <a:pt x="120626" y="0"/>
                </a:lnTo>
                <a:lnTo>
                  <a:pt x="4637" y="79717"/>
                </a:lnTo>
                <a:lnTo>
                  <a:pt x="3629" y="82398"/>
                </a:lnTo>
                <a:lnTo>
                  <a:pt x="1459" y="90570"/>
                </a:lnTo>
                <a:lnTo>
                  <a:pt x="0" y="103115"/>
                </a:lnTo>
                <a:lnTo>
                  <a:pt x="1131" y="118900"/>
                </a:lnTo>
                <a:lnTo>
                  <a:pt x="6732" y="136791"/>
                </a:lnTo>
                <a:lnTo>
                  <a:pt x="15087" y="154266"/>
                </a:lnTo>
                <a:lnTo>
                  <a:pt x="22068" y="163534"/>
                </a:lnTo>
                <a:lnTo>
                  <a:pt x="31259" y="167160"/>
                </a:lnTo>
                <a:lnTo>
                  <a:pt x="46432" y="1681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3" name="object 3863"/>
          <p:cNvSpPr/>
          <p:nvPr/>
        </p:nvSpPr>
        <p:spPr>
          <a:xfrm>
            <a:off x="4275981" y="4646611"/>
            <a:ext cx="169711" cy="168122"/>
          </a:xfrm>
          <a:custGeom>
            <a:avLst/>
            <a:gdLst/>
            <a:ahLst/>
            <a:cxnLst/>
            <a:rect l="l" t="t" r="r" b="b"/>
            <a:pathLst>
              <a:path w="169711" h="168122">
                <a:moveTo>
                  <a:pt x="46432" y="168122"/>
                </a:moveTo>
                <a:lnTo>
                  <a:pt x="31259" y="167160"/>
                </a:lnTo>
                <a:lnTo>
                  <a:pt x="22068" y="163534"/>
                </a:lnTo>
                <a:lnTo>
                  <a:pt x="15087" y="154266"/>
                </a:lnTo>
                <a:lnTo>
                  <a:pt x="6732" y="136791"/>
                </a:lnTo>
                <a:lnTo>
                  <a:pt x="1131" y="118900"/>
                </a:lnTo>
                <a:lnTo>
                  <a:pt x="0" y="103115"/>
                </a:lnTo>
                <a:lnTo>
                  <a:pt x="1459" y="90570"/>
                </a:lnTo>
                <a:lnTo>
                  <a:pt x="3629" y="82398"/>
                </a:lnTo>
                <a:lnTo>
                  <a:pt x="4637" y="79717"/>
                </a:lnTo>
                <a:lnTo>
                  <a:pt x="120626" y="0"/>
                </a:lnTo>
                <a:lnTo>
                  <a:pt x="169711" y="84010"/>
                </a:lnTo>
                <a:lnTo>
                  <a:pt x="46432" y="1681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4" name="object 3864"/>
          <p:cNvSpPr/>
          <p:nvPr/>
        </p:nvSpPr>
        <p:spPr>
          <a:xfrm>
            <a:off x="4276126" y="4718223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5" name="object 3865"/>
          <p:cNvSpPr/>
          <p:nvPr/>
        </p:nvSpPr>
        <p:spPr>
          <a:xfrm>
            <a:off x="4276126" y="4718223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6" name="object 3866"/>
          <p:cNvSpPr/>
          <p:nvPr/>
        </p:nvSpPr>
        <p:spPr>
          <a:xfrm>
            <a:off x="4278823" y="4745597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7" name="object 3867"/>
          <p:cNvSpPr/>
          <p:nvPr/>
        </p:nvSpPr>
        <p:spPr>
          <a:xfrm>
            <a:off x="4278823" y="4745597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8" name="object 3868"/>
          <p:cNvSpPr/>
          <p:nvPr/>
        </p:nvSpPr>
        <p:spPr>
          <a:xfrm>
            <a:off x="4293980" y="4759197"/>
            <a:ext cx="60286" cy="41211"/>
          </a:xfrm>
          <a:custGeom>
            <a:avLst/>
            <a:gdLst/>
            <a:ahLst/>
            <a:cxnLst/>
            <a:rect l="l" t="t" r="r" b="b"/>
            <a:pathLst>
              <a:path w="60286" h="41211">
                <a:moveTo>
                  <a:pt x="0" y="41211"/>
                </a:moveTo>
                <a:lnTo>
                  <a:pt x="602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9" name="object 3869"/>
          <p:cNvSpPr/>
          <p:nvPr/>
        </p:nvSpPr>
        <p:spPr>
          <a:xfrm>
            <a:off x="4293980" y="4759197"/>
            <a:ext cx="60286" cy="41211"/>
          </a:xfrm>
          <a:custGeom>
            <a:avLst/>
            <a:gdLst/>
            <a:ahLst/>
            <a:cxnLst/>
            <a:rect l="l" t="t" r="r" b="b"/>
            <a:pathLst>
              <a:path w="60286" h="41211">
                <a:moveTo>
                  <a:pt x="0" y="41211"/>
                </a:moveTo>
                <a:lnTo>
                  <a:pt x="6028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0" name="object 3870"/>
          <p:cNvSpPr/>
          <p:nvPr/>
        </p:nvSpPr>
        <p:spPr>
          <a:xfrm>
            <a:off x="4318386" y="4733429"/>
            <a:ext cx="178026" cy="172669"/>
          </a:xfrm>
          <a:custGeom>
            <a:avLst/>
            <a:gdLst/>
            <a:ahLst/>
            <a:cxnLst/>
            <a:rect l="l" t="t" r="r" b="b"/>
            <a:pathLst>
              <a:path w="178026" h="172669">
                <a:moveTo>
                  <a:pt x="47216" y="172669"/>
                </a:moveTo>
                <a:lnTo>
                  <a:pt x="178026" y="84010"/>
                </a:lnTo>
                <a:lnTo>
                  <a:pt x="128953" y="0"/>
                </a:lnTo>
                <a:lnTo>
                  <a:pt x="5420" y="84264"/>
                </a:lnTo>
                <a:lnTo>
                  <a:pt x="4148" y="87436"/>
                </a:lnTo>
                <a:lnTo>
                  <a:pt x="1710" y="95944"/>
                </a:lnTo>
                <a:lnTo>
                  <a:pt x="0" y="108644"/>
                </a:lnTo>
                <a:lnTo>
                  <a:pt x="910" y="124394"/>
                </a:lnTo>
                <a:lnTo>
                  <a:pt x="6334" y="142049"/>
                </a:lnTo>
                <a:lnTo>
                  <a:pt x="14919" y="159895"/>
                </a:lnTo>
                <a:lnTo>
                  <a:pt x="21967" y="168817"/>
                </a:lnTo>
                <a:lnTo>
                  <a:pt x="31476" y="172134"/>
                </a:lnTo>
                <a:lnTo>
                  <a:pt x="47216" y="1726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1" name="object 3871"/>
          <p:cNvSpPr/>
          <p:nvPr/>
        </p:nvSpPr>
        <p:spPr>
          <a:xfrm>
            <a:off x="4318386" y="4733429"/>
            <a:ext cx="178026" cy="172669"/>
          </a:xfrm>
          <a:custGeom>
            <a:avLst/>
            <a:gdLst/>
            <a:ahLst/>
            <a:cxnLst/>
            <a:rect l="l" t="t" r="r" b="b"/>
            <a:pathLst>
              <a:path w="178026" h="172669">
                <a:moveTo>
                  <a:pt x="47216" y="172669"/>
                </a:moveTo>
                <a:lnTo>
                  <a:pt x="31476" y="172134"/>
                </a:lnTo>
                <a:lnTo>
                  <a:pt x="21967" y="168817"/>
                </a:lnTo>
                <a:lnTo>
                  <a:pt x="14919" y="159895"/>
                </a:lnTo>
                <a:lnTo>
                  <a:pt x="6560" y="142542"/>
                </a:lnTo>
                <a:lnTo>
                  <a:pt x="910" y="124394"/>
                </a:lnTo>
                <a:lnTo>
                  <a:pt x="0" y="108644"/>
                </a:lnTo>
                <a:lnTo>
                  <a:pt x="1710" y="95944"/>
                </a:lnTo>
                <a:lnTo>
                  <a:pt x="4148" y="87436"/>
                </a:lnTo>
                <a:lnTo>
                  <a:pt x="5420" y="84264"/>
                </a:lnTo>
                <a:lnTo>
                  <a:pt x="128953" y="0"/>
                </a:lnTo>
                <a:lnTo>
                  <a:pt x="178026" y="84010"/>
                </a:lnTo>
                <a:lnTo>
                  <a:pt x="47216" y="1726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2" name="object 3872"/>
          <p:cNvSpPr/>
          <p:nvPr/>
        </p:nvSpPr>
        <p:spPr>
          <a:xfrm>
            <a:off x="4318590" y="4808321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3" name="object 3873"/>
          <p:cNvSpPr/>
          <p:nvPr/>
        </p:nvSpPr>
        <p:spPr>
          <a:xfrm>
            <a:off x="4318590" y="4808321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4" name="object 3874"/>
          <p:cNvSpPr/>
          <p:nvPr/>
        </p:nvSpPr>
        <p:spPr>
          <a:xfrm>
            <a:off x="4320871" y="4836126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5" name="object 3875"/>
          <p:cNvSpPr/>
          <p:nvPr/>
        </p:nvSpPr>
        <p:spPr>
          <a:xfrm>
            <a:off x="4320871" y="4836126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6" name="object 3876"/>
          <p:cNvSpPr/>
          <p:nvPr/>
        </p:nvSpPr>
        <p:spPr>
          <a:xfrm>
            <a:off x="4336154" y="4848913"/>
            <a:ext cx="64020" cy="43472"/>
          </a:xfrm>
          <a:custGeom>
            <a:avLst/>
            <a:gdLst/>
            <a:ahLst/>
            <a:cxnLst/>
            <a:rect l="l" t="t" r="r" b="b"/>
            <a:pathLst>
              <a:path w="64020" h="43472">
                <a:moveTo>
                  <a:pt x="0" y="43472"/>
                </a:moveTo>
                <a:lnTo>
                  <a:pt x="640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7" name="object 3877"/>
          <p:cNvSpPr/>
          <p:nvPr/>
        </p:nvSpPr>
        <p:spPr>
          <a:xfrm>
            <a:off x="4336154" y="4848913"/>
            <a:ext cx="64020" cy="43472"/>
          </a:xfrm>
          <a:custGeom>
            <a:avLst/>
            <a:gdLst/>
            <a:ahLst/>
            <a:cxnLst/>
            <a:rect l="l" t="t" r="r" b="b"/>
            <a:pathLst>
              <a:path w="64020" h="43472">
                <a:moveTo>
                  <a:pt x="0" y="43472"/>
                </a:moveTo>
                <a:lnTo>
                  <a:pt x="640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8" name="object 3878"/>
          <p:cNvSpPr/>
          <p:nvPr/>
        </p:nvSpPr>
        <p:spPr>
          <a:xfrm>
            <a:off x="4360766" y="4820246"/>
            <a:ext cx="186379" cy="177215"/>
          </a:xfrm>
          <a:custGeom>
            <a:avLst/>
            <a:gdLst/>
            <a:ahLst/>
            <a:cxnLst/>
            <a:rect l="l" t="t" r="r" b="b"/>
            <a:pathLst>
              <a:path w="186379" h="177215">
                <a:moveTo>
                  <a:pt x="48025" y="177215"/>
                </a:moveTo>
                <a:lnTo>
                  <a:pt x="186379" y="84010"/>
                </a:lnTo>
                <a:lnTo>
                  <a:pt x="137293" y="0"/>
                </a:lnTo>
                <a:lnTo>
                  <a:pt x="6229" y="88811"/>
                </a:lnTo>
                <a:lnTo>
                  <a:pt x="4655" y="92513"/>
                </a:lnTo>
                <a:lnTo>
                  <a:pt x="1951" y="101338"/>
                </a:lnTo>
                <a:lnTo>
                  <a:pt x="0" y="114177"/>
                </a:lnTo>
                <a:lnTo>
                  <a:pt x="703" y="129882"/>
                </a:lnTo>
                <a:lnTo>
                  <a:pt x="5963" y="147307"/>
                </a:lnTo>
                <a:lnTo>
                  <a:pt x="15069" y="166015"/>
                </a:lnTo>
                <a:lnTo>
                  <a:pt x="22121" y="174239"/>
                </a:lnTo>
                <a:lnTo>
                  <a:pt x="31902" y="177117"/>
                </a:lnTo>
                <a:lnTo>
                  <a:pt x="48025" y="1772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9" name="object 3879"/>
          <p:cNvSpPr/>
          <p:nvPr/>
        </p:nvSpPr>
        <p:spPr>
          <a:xfrm>
            <a:off x="4360766" y="4820246"/>
            <a:ext cx="186379" cy="177215"/>
          </a:xfrm>
          <a:custGeom>
            <a:avLst/>
            <a:gdLst/>
            <a:ahLst/>
            <a:cxnLst/>
            <a:rect l="l" t="t" r="r" b="b"/>
            <a:pathLst>
              <a:path w="186379" h="177215">
                <a:moveTo>
                  <a:pt x="48025" y="177215"/>
                </a:moveTo>
                <a:lnTo>
                  <a:pt x="31902" y="177117"/>
                </a:lnTo>
                <a:lnTo>
                  <a:pt x="22121" y="174239"/>
                </a:lnTo>
                <a:lnTo>
                  <a:pt x="15069" y="166015"/>
                </a:lnTo>
                <a:lnTo>
                  <a:pt x="7136" y="149877"/>
                </a:lnTo>
                <a:lnTo>
                  <a:pt x="703" y="129882"/>
                </a:lnTo>
                <a:lnTo>
                  <a:pt x="0" y="114177"/>
                </a:lnTo>
                <a:lnTo>
                  <a:pt x="1951" y="101338"/>
                </a:lnTo>
                <a:lnTo>
                  <a:pt x="4655" y="92513"/>
                </a:lnTo>
                <a:lnTo>
                  <a:pt x="6229" y="88811"/>
                </a:lnTo>
                <a:lnTo>
                  <a:pt x="137293" y="0"/>
                </a:lnTo>
                <a:lnTo>
                  <a:pt x="186379" y="84010"/>
                </a:lnTo>
                <a:lnTo>
                  <a:pt x="48025" y="177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0" name="object 3880"/>
          <p:cNvSpPr/>
          <p:nvPr/>
        </p:nvSpPr>
        <p:spPr>
          <a:xfrm>
            <a:off x="4361054" y="4898431"/>
            <a:ext cx="49453" cy="33464"/>
          </a:xfrm>
          <a:custGeom>
            <a:avLst/>
            <a:gdLst/>
            <a:ahLst/>
            <a:cxnLst/>
            <a:rect l="l" t="t" r="r" b="b"/>
            <a:pathLst>
              <a:path w="49453" h="33464">
                <a:moveTo>
                  <a:pt x="0" y="33464"/>
                </a:moveTo>
                <a:lnTo>
                  <a:pt x="494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1" name="object 3881"/>
          <p:cNvSpPr/>
          <p:nvPr/>
        </p:nvSpPr>
        <p:spPr>
          <a:xfrm>
            <a:off x="4361054" y="4898431"/>
            <a:ext cx="49453" cy="33464"/>
          </a:xfrm>
          <a:custGeom>
            <a:avLst/>
            <a:gdLst/>
            <a:ahLst/>
            <a:cxnLst/>
            <a:rect l="l" t="t" r="r" b="b"/>
            <a:pathLst>
              <a:path w="49453" h="33464">
                <a:moveTo>
                  <a:pt x="0" y="33464"/>
                </a:moveTo>
                <a:lnTo>
                  <a:pt x="494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2" name="object 3882"/>
          <p:cNvSpPr/>
          <p:nvPr/>
        </p:nvSpPr>
        <p:spPr>
          <a:xfrm>
            <a:off x="4362919" y="4926670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3" name="object 3883"/>
          <p:cNvSpPr/>
          <p:nvPr/>
        </p:nvSpPr>
        <p:spPr>
          <a:xfrm>
            <a:off x="4362919" y="4926670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4" name="object 3884"/>
          <p:cNvSpPr/>
          <p:nvPr/>
        </p:nvSpPr>
        <p:spPr>
          <a:xfrm>
            <a:off x="4378330" y="4938641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20"/>
                </a:moveTo>
                <a:lnTo>
                  <a:pt x="677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5" name="object 3885"/>
          <p:cNvSpPr/>
          <p:nvPr/>
        </p:nvSpPr>
        <p:spPr>
          <a:xfrm>
            <a:off x="4378330" y="4938641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20"/>
                </a:moveTo>
                <a:lnTo>
                  <a:pt x="677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6" name="object 3886"/>
          <p:cNvSpPr/>
          <p:nvPr/>
        </p:nvSpPr>
        <p:spPr>
          <a:xfrm>
            <a:off x="4403132" y="4907076"/>
            <a:ext cx="194721" cy="182071"/>
          </a:xfrm>
          <a:custGeom>
            <a:avLst/>
            <a:gdLst/>
            <a:ahLst/>
            <a:cxnLst/>
            <a:rect l="l" t="t" r="r" b="b"/>
            <a:pathLst>
              <a:path w="194721" h="182071">
                <a:moveTo>
                  <a:pt x="48849" y="181749"/>
                </a:moveTo>
                <a:lnTo>
                  <a:pt x="194721" y="84010"/>
                </a:lnTo>
                <a:lnTo>
                  <a:pt x="145648" y="0"/>
                </a:lnTo>
                <a:lnTo>
                  <a:pt x="7053" y="93332"/>
                </a:lnTo>
                <a:lnTo>
                  <a:pt x="2178" y="106736"/>
                </a:lnTo>
                <a:lnTo>
                  <a:pt x="0" y="119705"/>
                </a:lnTo>
                <a:lnTo>
                  <a:pt x="508" y="135364"/>
                </a:lnTo>
                <a:lnTo>
                  <a:pt x="5605" y="152565"/>
                </a:lnTo>
                <a:lnTo>
                  <a:pt x="15264" y="172121"/>
                </a:lnTo>
                <a:lnTo>
                  <a:pt x="22337" y="179635"/>
                </a:lnTo>
                <a:lnTo>
                  <a:pt x="32386" y="182071"/>
                </a:lnTo>
                <a:lnTo>
                  <a:pt x="48849" y="1817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7" name="object 3887"/>
          <p:cNvSpPr/>
          <p:nvPr/>
        </p:nvSpPr>
        <p:spPr>
          <a:xfrm>
            <a:off x="4403132" y="4907076"/>
            <a:ext cx="194721" cy="182071"/>
          </a:xfrm>
          <a:custGeom>
            <a:avLst/>
            <a:gdLst/>
            <a:ahLst/>
            <a:cxnLst/>
            <a:rect l="l" t="t" r="r" b="b"/>
            <a:pathLst>
              <a:path w="194721" h="182071">
                <a:moveTo>
                  <a:pt x="48849" y="181749"/>
                </a:moveTo>
                <a:lnTo>
                  <a:pt x="32386" y="182071"/>
                </a:lnTo>
                <a:lnTo>
                  <a:pt x="22337" y="179635"/>
                </a:lnTo>
                <a:lnTo>
                  <a:pt x="15264" y="172121"/>
                </a:lnTo>
                <a:lnTo>
                  <a:pt x="7730" y="157210"/>
                </a:lnTo>
                <a:lnTo>
                  <a:pt x="508" y="135364"/>
                </a:lnTo>
                <a:lnTo>
                  <a:pt x="0" y="119705"/>
                </a:lnTo>
                <a:lnTo>
                  <a:pt x="2178" y="106736"/>
                </a:lnTo>
                <a:lnTo>
                  <a:pt x="5141" y="97606"/>
                </a:lnTo>
                <a:lnTo>
                  <a:pt x="6985" y="93461"/>
                </a:lnTo>
                <a:lnTo>
                  <a:pt x="7053" y="93332"/>
                </a:lnTo>
                <a:lnTo>
                  <a:pt x="145648" y="0"/>
                </a:lnTo>
                <a:lnTo>
                  <a:pt x="194721" y="84010"/>
                </a:lnTo>
                <a:lnTo>
                  <a:pt x="48849" y="1817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8" name="object 3888"/>
          <p:cNvSpPr/>
          <p:nvPr/>
        </p:nvSpPr>
        <p:spPr>
          <a:xfrm>
            <a:off x="4403523" y="4988524"/>
            <a:ext cx="52260" cy="35166"/>
          </a:xfrm>
          <a:custGeom>
            <a:avLst/>
            <a:gdLst/>
            <a:ahLst/>
            <a:cxnLst/>
            <a:rect l="l" t="t" r="r" b="b"/>
            <a:pathLst>
              <a:path w="52260" h="35166">
                <a:moveTo>
                  <a:pt x="0" y="35166"/>
                </a:moveTo>
                <a:lnTo>
                  <a:pt x="522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9" name="object 3889"/>
          <p:cNvSpPr/>
          <p:nvPr/>
        </p:nvSpPr>
        <p:spPr>
          <a:xfrm>
            <a:off x="4403523" y="4988524"/>
            <a:ext cx="52260" cy="35166"/>
          </a:xfrm>
          <a:custGeom>
            <a:avLst/>
            <a:gdLst/>
            <a:ahLst/>
            <a:cxnLst/>
            <a:rect l="l" t="t" r="r" b="b"/>
            <a:pathLst>
              <a:path w="52260" h="35166">
                <a:moveTo>
                  <a:pt x="0" y="35166"/>
                </a:moveTo>
                <a:lnTo>
                  <a:pt x="522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0" name="object 3890"/>
          <p:cNvSpPr/>
          <p:nvPr/>
        </p:nvSpPr>
        <p:spPr>
          <a:xfrm>
            <a:off x="4404974" y="5017199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1" name="object 3891"/>
          <p:cNvSpPr/>
          <p:nvPr/>
        </p:nvSpPr>
        <p:spPr>
          <a:xfrm>
            <a:off x="4404974" y="5017199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2" name="object 3892"/>
          <p:cNvSpPr/>
          <p:nvPr/>
        </p:nvSpPr>
        <p:spPr>
          <a:xfrm>
            <a:off x="4420497" y="5028357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3" name="object 3893"/>
          <p:cNvSpPr/>
          <p:nvPr/>
        </p:nvSpPr>
        <p:spPr>
          <a:xfrm>
            <a:off x="4420497" y="5028357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4" name="object 3894"/>
          <p:cNvSpPr/>
          <p:nvPr/>
        </p:nvSpPr>
        <p:spPr>
          <a:xfrm>
            <a:off x="4445475" y="4993893"/>
            <a:ext cx="203114" cy="187021"/>
          </a:xfrm>
          <a:custGeom>
            <a:avLst/>
            <a:gdLst/>
            <a:ahLst/>
            <a:cxnLst/>
            <a:rect l="l" t="t" r="r" b="b"/>
            <a:pathLst>
              <a:path w="203114" h="187021">
                <a:moveTo>
                  <a:pt x="49685" y="186296"/>
                </a:moveTo>
                <a:lnTo>
                  <a:pt x="203114" y="84010"/>
                </a:lnTo>
                <a:lnTo>
                  <a:pt x="154028" y="0"/>
                </a:lnTo>
                <a:lnTo>
                  <a:pt x="7902" y="97891"/>
                </a:lnTo>
                <a:lnTo>
                  <a:pt x="2402" y="112155"/>
                </a:lnTo>
                <a:lnTo>
                  <a:pt x="0" y="125233"/>
                </a:lnTo>
                <a:lnTo>
                  <a:pt x="318" y="140833"/>
                </a:lnTo>
                <a:lnTo>
                  <a:pt x="5260" y="157810"/>
                </a:lnTo>
                <a:lnTo>
                  <a:pt x="8261" y="164353"/>
                </a:lnTo>
                <a:lnTo>
                  <a:pt x="15459" y="178148"/>
                </a:lnTo>
                <a:lnTo>
                  <a:pt x="22581" y="185004"/>
                </a:lnTo>
                <a:lnTo>
                  <a:pt x="32899" y="187021"/>
                </a:lnTo>
                <a:lnTo>
                  <a:pt x="49685" y="18629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5" name="object 3895"/>
          <p:cNvSpPr/>
          <p:nvPr/>
        </p:nvSpPr>
        <p:spPr>
          <a:xfrm>
            <a:off x="4445475" y="4993893"/>
            <a:ext cx="203114" cy="187021"/>
          </a:xfrm>
          <a:custGeom>
            <a:avLst/>
            <a:gdLst/>
            <a:ahLst/>
            <a:cxnLst/>
            <a:rect l="l" t="t" r="r" b="b"/>
            <a:pathLst>
              <a:path w="203114" h="187021">
                <a:moveTo>
                  <a:pt x="49685" y="186296"/>
                </a:moveTo>
                <a:lnTo>
                  <a:pt x="32899" y="187021"/>
                </a:lnTo>
                <a:lnTo>
                  <a:pt x="22581" y="185004"/>
                </a:lnTo>
                <a:lnTo>
                  <a:pt x="15459" y="178148"/>
                </a:lnTo>
                <a:lnTo>
                  <a:pt x="8261" y="164353"/>
                </a:lnTo>
                <a:lnTo>
                  <a:pt x="5260" y="157810"/>
                </a:lnTo>
                <a:lnTo>
                  <a:pt x="318" y="140833"/>
                </a:lnTo>
                <a:lnTo>
                  <a:pt x="0" y="125233"/>
                </a:lnTo>
                <a:lnTo>
                  <a:pt x="2402" y="112155"/>
                </a:lnTo>
                <a:lnTo>
                  <a:pt x="5622" y="102748"/>
                </a:lnTo>
                <a:lnTo>
                  <a:pt x="7757" y="98157"/>
                </a:lnTo>
                <a:lnTo>
                  <a:pt x="7902" y="97891"/>
                </a:lnTo>
                <a:lnTo>
                  <a:pt x="154028" y="0"/>
                </a:lnTo>
                <a:lnTo>
                  <a:pt x="203114" y="84010"/>
                </a:lnTo>
                <a:lnTo>
                  <a:pt x="49685" y="1862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6" name="object 3896"/>
          <p:cNvSpPr/>
          <p:nvPr/>
        </p:nvSpPr>
        <p:spPr>
          <a:xfrm>
            <a:off x="4445986" y="5078623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7" name="object 3897"/>
          <p:cNvSpPr/>
          <p:nvPr/>
        </p:nvSpPr>
        <p:spPr>
          <a:xfrm>
            <a:off x="4445986" y="5078623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8" name="object 3898"/>
          <p:cNvSpPr/>
          <p:nvPr/>
        </p:nvSpPr>
        <p:spPr>
          <a:xfrm>
            <a:off x="4447021" y="5107727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9" name="object 3899"/>
          <p:cNvSpPr/>
          <p:nvPr/>
        </p:nvSpPr>
        <p:spPr>
          <a:xfrm>
            <a:off x="4447021" y="5107727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0" name="object 3900"/>
          <p:cNvSpPr/>
          <p:nvPr/>
        </p:nvSpPr>
        <p:spPr>
          <a:xfrm>
            <a:off x="4462664" y="5118069"/>
            <a:ext cx="75272" cy="50253"/>
          </a:xfrm>
          <a:custGeom>
            <a:avLst/>
            <a:gdLst/>
            <a:ahLst/>
            <a:cxnLst/>
            <a:rect l="l" t="t" r="r" b="b"/>
            <a:pathLst>
              <a:path w="75272" h="50253">
                <a:moveTo>
                  <a:pt x="0" y="50253"/>
                </a:moveTo>
                <a:lnTo>
                  <a:pt x="752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1" name="object 3901"/>
          <p:cNvSpPr/>
          <p:nvPr/>
        </p:nvSpPr>
        <p:spPr>
          <a:xfrm>
            <a:off x="4462664" y="5118069"/>
            <a:ext cx="75272" cy="50253"/>
          </a:xfrm>
          <a:custGeom>
            <a:avLst/>
            <a:gdLst/>
            <a:ahLst/>
            <a:cxnLst/>
            <a:rect l="l" t="t" r="r" b="b"/>
            <a:pathLst>
              <a:path w="75272" h="50253">
                <a:moveTo>
                  <a:pt x="0" y="50253"/>
                </a:moveTo>
                <a:lnTo>
                  <a:pt x="752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2" name="object 3902"/>
          <p:cNvSpPr/>
          <p:nvPr/>
        </p:nvSpPr>
        <p:spPr>
          <a:xfrm>
            <a:off x="4487805" y="5080710"/>
            <a:ext cx="211504" cy="191955"/>
          </a:xfrm>
          <a:custGeom>
            <a:avLst/>
            <a:gdLst/>
            <a:ahLst/>
            <a:cxnLst/>
            <a:rect l="l" t="t" r="r" b="b"/>
            <a:pathLst>
              <a:path w="211504" h="191955">
                <a:moveTo>
                  <a:pt x="50545" y="190842"/>
                </a:moveTo>
                <a:lnTo>
                  <a:pt x="211504" y="84010"/>
                </a:lnTo>
                <a:lnTo>
                  <a:pt x="162419" y="0"/>
                </a:lnTo>
                <a:lnTo>
                  <a:pt x="8762" y="102425"/>
                </a:lnTo>
                <a:lnTo>
                  <a:pt x="2608" y="117599"/>
                </a:lnTo>
                <a:lnTo>
                  <a:pt x="0" y="130784"/>
                </a:lnTo>
                <a:lnTo>
                  <a:pt x="145" y="146325"/>
                </a:lnTo>
                <a:lnTo>
                  <a:pt x="4939" y="163080"/>
                </a:lnTo>
                <a:lnTo>
                  <a:pt x="8728" y="171317"/>
                </a:lnTo>
                <a:lnTo>
                  <a:pt x="15649" y="184091"/>
                </a:lnTo>
                <a:lnTo>
                  <a:pt x="22846" y="190337"/>
                </a:lnTo>
                <a:lnTo>
                  <a:pt x="33438" y="191955"/>
                </a:lnTo>
                <a:lnTo>
                  <a:pt x="50545" y="1908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3" name="object 3903"/>
          <p:cNvSpPr/>
          <p:nvPr/>
        </p:nvSpPr>
        <p:spPr>
          <a:xfrm>
            <a:off x="4487805" y="5080710"/>
            <a:ext cx="211504" cy="191955"/>
          </a:xfrm>
          <a:custGeom>
            <a:avLst/>
            <a:gdLst/>
            <a:ahLst/>
            <a:cxnLst/>
            <a:rect l="l" t="t" r="r" b="b"/>
            <a:pathLst>
              <a:path w="211504" h="191955">
                <a:moveTo>
                  <a:pt x="50545" y="190842"/>
                </a:moveTo>
                <a:lnTo>
                  <a:pt x="33438" y="191955"/>
                </a:lnTo>
                <a:lnTo>
                  <a:pt x="22846" y="190337"/>
                </a:lnTo>
                <a:lnTo>
                  <a:pt x="15649" y="184091"/>
                </a:lnTo>
                <a:lnTo>
                  <a:pt x="8728" y="171317"/>
                </a:lnTo>
                <a:lnTo>
                  <a:pt x="4939" y="163080"/>
                </a:lnTo>
                <a:lnTo>
                  <a:pt x="145" y="146325"/>
                </a:lnTo>
                <a:lnTo>
                  <a:pt x="0" y="130784"/>
                </a:lnTo>
                <a:lnTo>
                  <a:pt x="2608" y="117599"/>
                </a:lnTo>
                <a:lnTo>
                  <a:pt x="6075" y="107917"/>
                </a:lnTo>
                <a:lnTo>
                  <a:pt x="8505" y="102882"/>
                </a:lnTo>
                <a:lnTo>
                  <a:pt x="8762" y="102425"/>
                </a:lnTo>
                <a:lnTo>
                  <a:pt x="162419" y="0"/>
                </a:lnTo>
                <a:lnTo>
                  <a:pt x="211504" y="84010"/>
                </a:lnTo>
                <a:lnTo>
                  <a:pt x="50545" y="1908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4" name="object 3904"/>
          <p:cNvSpPr/>
          <p:nvPr/>
        </p:nvSpPr>
        <p:spPr>
          <a:xfrm>
            <a:off x="4488450" y="5168721"/>
            <a:ext cx="57899" cy="38569"/>
          </a:xfrm>
          <a:custGeom>
            <a:avLst/>
            <a:gdLst/>
            <a:ahLst/>
            <a:cxnLst/>
            <a:rect l="l" t="t" r="r" b="b"/>
            <a:pathLst>
              <a:path w="57899" h="38569">
                <a:moveTo>
                  <a:pt x="0" y="38569"/>
                </a:moveTo>
                <a:lnTo>
                  <a:pt x="578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5" name="object 3905"/>
          <p:cNvSpPr/>
          <p:nvPr/>
        </p:nvSpPr>
        <p:spPr>
          <a:xfrm>
            <a:off x="4488450" y="5168721"/>
            <a:ext cx="57899" cy="38569"/>
          </a:xfrm>
          <a:custGeom>
            <a:avLst/>
            <a:gdLst/>
            <a:ahLst/>
            <a:cxnLst/>
            <a:rect l="l" t="t" r="r" b="b"/>
            <a:pathLst>
              <a:path w="57899" h="38569">
                <a:moveTo>
                  <a:pt x="0" y="38569"/>
                </a:moveTo>
                <a:lnTo>
                  <a:pt x="578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6" name="object 3906"/>
          <p:cNvSpPr/>
          <p:nvPr/>
        </p:nvSpPr>
        <p:spPr>
          <a:xfrm>
            <a:off x="4489069" y="5198257"/>
            <a:ext cx="52184" cy="34734"/>
          </a:xfrm>
          <a:custGeom>
            <a:avLst/>
            <a:gdLst/>
            <a:ahLst/>
            <a:cxnLst/>
            <a:rect l="l" t="t" r="r" b="b"/>
            <a:pathLst>
              <a:path w="52184" h="34734">
                <a:moveTo>
                  <a:pt x="0" y="34734"/>
                </a:moveTo>
                <a:lnTo>
                  <a:pt x="521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7" name="object 3907"/>
          <p:cNvSpPr/>
          <p:nvPr/>
        </p:nvSpPr>
        <p:spPr>
          <a:xfrm>
            <a:off x="4489069" y="5198257"/>
            <a:ext cx="52184" cy="34734"/>
          </a:xfrm>
          <a:custGeom>
            <a:avLst/>
            <a:gdLst/>
            <a:ahLst/>
            <a:cxnLst/>
            <a:rect l="l" t="t" r="r" b="b"/>
            <a:pathLst>
              <a:path w="52184" h="34734">
                <a:moveTo>
                  <a:pt x="0" y="34734"/>
                </a:moveTo>
                <a:lnTo>
                  <a:pt x="5218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8" name="object 3908"/>
          <p:cNvSpPr/>
          <p:nvPr/>
        </p:nvSpPr>
        <p:spPr>
          <a:xfrm>
            <a:off x="4504833" y="5207783"/>
            <a:ext cx="79019" cy="52501"/>
          </a:xfrm>
          <a:custGeom>
            <a:avLst/>
            <a:gdLst/>
            <a:ahLst/>
            <a:cxnLst/>
            <a:rect l="l" t="t" r="r" b="b"/>
            <a:pathLst>
              <a:path w="79019" h="52501">
                <a:moveTo>
                  <a:pt x="0" y="52501"/>
                </a:moveTo>
                <a:lnTo>
                  <a:pt x="790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9" name="object 3909"/>
          <p:cNvSpPr/>
          <p:nvPr/>
        </p:nvSpPr>
        <p:spPr>
          <a:xfrm>
            <a:off x="4504833" y="5207783"/>
            <a:ext cx="79019" cy="52501"/>
          </a:xfrm>
          <a:custGeom>
            <a:avLst/>
            <a:gdLst/>
            <a:ahLst/>
            <a:cxnLst/>
            <a:rect l="l" t="t" r="r" b="b"/>
            <a:pathLst>
              <a:path w="79019" h="52501">
                <a:moveTo>
                  <a:pt x="0" y="52501"/>
                </a:moveTo>
                <a:lnTo>
                  <a:pt x="79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0" name="object 3910"/>
          <p:cNvSpPr/>
          <p:nvPr/>
        </p:nvSpPr>
        <p:spPr>
          <a:xfrm>
            <a:off x="4530097" y="5167528"/>
            <a:ext cx="219932" cy="196872"/>
          </a:xfrm>
          <a:custGeom>
            <a:avLst/>
            <a:gdLst/>
            <a:ahLst/>
            <a:cxnLst/>
            <a:rect l="l" t="t" r="r" b="b"/>
            <a:pathLst>
              <a:path w="219932" h="196872">
                <a:moveTo>
                  <a:pt x="51441" y="195389"/>
                </a:moveTo>
                <a:lnTo>
                  <a:pt x="219932" y="84010"/>
                </a:lnTo>
                <a:lnTo>
                  <a:pt x="170846" y="0"/>
                </a:lnTo>
                <a:lnTo>
                  <a:pt x="9645" y="106972"/>
                </a:lnTo>
                <a:lnTo>
                  <a:pt x="6527" y="113112"/>
                </a:lnTo>
                <a:lnTo>
                  <a:pt x="2822" y="123044"/>
                </a:lnTo>
                <a:lnTo>
                  <a:pt x="18" y="136319"/>
                </a:lnTo>
                <a:lnTo>
                  <a:pt x="0" y="151797"/>
                </a:lnTo>
                <a:lnTo>
                  <a:pt x="4654" y="168338"/>
                </a:lnTo>
                <a:lnTo>
                  <a:pt x="9177" y="178120"/>
                </a:lnTo>
                <a:lnTo>
                  <a:pt x="15879" y="189960"/>
                </a:lnTo>
                <a:lnTo>
                  <a:pt x="23171" y="195637"/>
                </a:lnTo>
                <a:lnTo>
                  <a:pt x="34033" y="196872"/>
                </a:lnTo>
                <a:lnTo>
                  <a:pt x="51441" y="1953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1" name="object 3911"/>
          <p:cNvSpPr/>
          <p:nvPr/>
        </p:nvSpPr>
        <p:spPr>
          <a:xfrm>
            <a:off x="4530097" y="5167528"/>
            <a:ext cx="219932" cy="196872"/>
          </a:xfrm>
          <a:custGeom>
            <a:avLst/>
            <a:gdLst/>
            <a:ahLst/>
            <a:cxnLst/>
            <a:rect l="l" t="t" r="r" b="b"/>
            <a:pathLst>
              <a:path w="219932" h="196872">
                <a:moveTo>
                  <a:pt x="51441" y="195389"/>
                </a:moveTo>
                <a:lnTo>
                  <a:pt x="34033" y="196872"/>
                </a:lnTo>
                <a:lnTo>
                  <a:pt x="23171" y="195637"/>
                </a:lnTo>
                <a:lnTo>
                  <a:pt x="15879" y="189960"/>
                </a:lnTo>
                <a:lnTo>
                  <a:pt x="9177" y="178120"/>
                </a:lnTo>
                <a:lnTo>
                  <a:pt x="4654" y="168338"/>
                </a:lnTo>
                <a:lnTo>
                  <a:pt x="0" y="151797"/>
                </a:lnTo>
                <a:lnTo>
                  <a:pt x="18" y="136319"/>
                </a:lnTo>
                <a:lnTo>
                  <a:pt x="2822" y="123044"/>
                </a:lnTo>
                <a:lnTo>
                  <a:pt x="6527" y="113112"/>
                </a:lnTo>
                <a:lnTo>
                  <a:pt x="170846" y="0"/>
                </a:lnTo>
                <a:lnTo>
                  <a:pt x="219932" y="84010"/>
                </a:lnTo>
                <a:lnTo>
                  <a:pt x="51441" y="1953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2" name="object 3912"/>
          <p:cNvSpPr/>
          <p:nvPr/>
        </p:nvSpPr>
        <p:spPr>
          <a:xfrm>
            <a:off x="4530919" y="5258814"/>
            <a:ext cx="60706" cy="40271"/>
          </a:xfrm>
          <a:custGeom>
            <a:avLst/>
            <a:gdLst/>
            <a:ahLst/>
            <a:cxnLst/>
            <a:rect l="l" t="t" r="r" b="b"/>
            <a:pathLst>
              <a:path w="60706" h="40271">
                <a:moveTo>
                  <a:pt x="0" y="40271"/>
                </a:moveTo>
                <a:lnTo>
                  <a:pt x="607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3" name="object 3913"/>
          <p:cNvSpPr/>
          <p:nvPr/>
        </p:nvSpPr>
        <p:spPr>
          <a:xfrm>
            <a:off x="4530919" y="5258814"/>
            <a:ext cx="60706" cy="40271"/>
          </a:xfrm>
          <a:custGeom>
            <a:avLst/>
            <a:gdLst/>
            <a:ahLst/>
            <a:cxnLst/>
            <a:rect l="l" t="t" r="r" b="b"/>
            <a:pathLst>
              <a:path w="60706" h="40271">
                <a:moveTo>
                  <a:pt x="0" y="40271"/>
                </a:moveTo>
                <a:lnTo>
                  <a:pt x="607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4" name="object 3914"/>
          <p:cNvSpPr/>
          <p:nvPr/>
        </p:nvSpPr>
        <p:spPr>
          <a:xfrm>
            <a:off x="4531124" y="5288794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5" name="object 3915"/>
          <p:cNvSpPr/>
          <p:nvPr/>
        </p:nvSpPr>
        <p:spPr>
          <a:xfrm>
            <a:off x="4531124" y="5288794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6" name="object 3916"/>
          <p:cNvSpPr/>
          <p:nvPr/>
        </p:nvSpPr>
        <p:spPr>
          <a:xfrm>
            <a:off x="4547007" y="5297505"/>
            <a:ext cx="82765" cy="54762"/>
          </a:xfrm>
          <a:custGeom>
            <a:avLst/>
            <a:gdLst/>
            <a:ahLst/>
            <a:cxnLst/>
            <a:rect l="l" t="t" r="r" b="b"/>
            <a:pathLst>
              <a:path w="82765" h="54762">
                <a:moveTo>
                  <a:pt x="0" y="54762"/>
                </a:moveTo>
                <a:lnTo>
                  <a:pt x="827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7" name="object 3917"/>
          <p:cNvSpPr/>
          <p:nvPr/>
        </p:nvSpPr>
        <p:spPr>
          <a:xfrm>
            <a:off x="4547007" y="5297505"/>
            <a:ext cx="82765" cy="54762"/>
          </a:xfrm>
          <a:custGeom>
            <a:avLst/>
            <a:gdLst/>
            <a:ahLst/>
            <a:cxnLst/>
            <a:rect l="l" t="t" r="r" b="b"/>
            <a:pathLst>
              <a:path w="82765" h="54762">
                <a:moveTo>
                  <a:pt x="0" y="54762"/>
                </a:moveTo>
                <a:lnTo>
                  <a:pt x="827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8" name="object 3918"/>
          <p:cNvSpPr/>
          <p:nvPr/>
        </p:nvSpPr>
        <p:spPr>
          <a:xfrm>
            <a:off x="4572235" y="5254358"/>
            <a:ext cx="228521" cy="201762"/>
          </a:xfrm>
          <a:custGeom>
            <a:avLst/>
            <a:gdLst/>
            <a:ahLst/>
            <a:cxnLst/>
            <a:rect l="l" t="t" r="r" b="b"/>
            <a:pathLst>
              <a:path w="228521" h="201762">
                <a:moveTo>
                  <a:pt x="52499" y="199923"/>
                </a:moveTo>
                <a:lnTo>
                  <a:pt x="228521" y="84010"/>
                </a:lnTo>
                <a:lnTo>
                  <a:pt x="179436" y="0"/>
                </a:lnTo>
                <a:lnTo>
                  <a:pt x="10704" y="111518"/>
                </a:lnTo>
                <a:lnTo>
                  <a:pt x="7115" y="118331"/>
                </a:lnTo>
                <a:lnTo>
                  <a:pt x="3174" y="128495"/>
                </a:lnTo>
                <a:lnTo>
                  <a:pt x="177" y="141847"/>
                </a:lnTo>
                <a:lnTo>
                  <a:pt x="0" y="157253"/>
                </a:lnTo>
                <a:lnTo>
                  <a:pt x="4519" y="173583"/>
                </a:lnTo>
                <a:lnTo>
                  <a:pt x="9727" y="184779"/>
                </a:lnTo>
                <a:lnTo>
                  <a:pt x="16255" y="195752"/>
                </a:lnTo>
                <a:lnTo>
                  <a:pt x="23663" y="200893"/>
                </a:lnTo>
                <a:lnTo>
                  <a:pt x="34796" y="201762"/>
                </a:lnTo>
                <a:lnTo>
                  <a:pt x="52499" y="1999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9" name="object 3919"/>
          <p:cNvSpPr/>
          <p:nvPr/>
        </p:nvSpPr>
        <p:spPr>
          <a:xfrm>
            <a:off x="4572235" y="5254358"/>
            <a:ext cx="228521" cy="201762"/>
          </a:xfrm>
          <a:custGeom>
            <a:avLst/>
            <a:gdLst/>
            <a:ahLst/>
            <a:cxnLst/>
            <a:rect l="l" t="t" r="r" b="b"/>
            <a:pathLst>
              <a:path w="228521" h="201762">
                <a:moveTo>
                  <a:pt x="52499" y="199923"/>
                </a:moveTo>
                <a:lnTo>
                  <a:pt x="34796" y="201762"/>
                </a:lnTo>
                <a:lnTo>
                  <a:pt x="23663" y="200893"/>
                </a:lnTo>
                <a:lnTo>
                  <a:pt x="16255" y="195752"/>
                </a:lnTo>
                <a:lnTo>
                  <a:pt x="9727" y="184779"/>
                </a:lnTo>
                <a:lnTo>
                  <a:pt x="4519" y="173583"/>
                </a:lnTo>
                <a:lnTo>
                  <a:pt x="0" y="157253"/>
                </a:lnTo>
                <a:lnTo>
                  <a:pt x="177" y="141847"/>
                </a:lnTo>
                <a:lnTo>
                  <a:pt x="3174" y="128495"/>
                </a:lnTo>
                <a:lnTo>
                  <a:pt x="7115" y="118331"/>
                </a:lnTo>
                <a:lnTo>
                  <a:pt x="10704" y="111518"/>
                </a:lnTo>
                <a:lnTo>
                  <a:pt x="179436" y="0"/>
                </a:lnTo>
                <a:lnTo>
                  <a:pt x="228521" y="84010"/>
                </a:lnTo>
                <a:lnTo>
                  <a:pt x="52499" y="1999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0" name="object 3920"/>
          <p:cNvSpPr/>
          <p:nvPr/>
        </p:nvSpPr>
        <p:spPr>
          <a:xfrm>
            <a:off x="4573390" y="5348931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1" name="object 3921"/>
          <p:cNvSpPr/>
          <p:nvPr/>
        </p:nvSpPr>
        <p:spPr>
          <a:xfrm>
            <a:off x="4573390" y="5348931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2" name="object 3922"/>
          <p:cNvSpPr/>
          <p:nvPr/>
        </p:nvSpPr>
        <p:spPr>
          <a:xfrm>
            <a:off x="4573186" y="5379343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3" name="object 3923"/>
          <p:cNvSpPr/>
          <p:nvPr/>
        </p:nvSpPr>
        <p:spPr>
          <a:xfrm>
            <a:off x="4573186" y="5379343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4" name="object 3924"/>
          <p:cNvSpPr/>
          <p:nvPr/>
        </p:nvSpPr>
        <p:spPr>
          <a:xfrm>
            <a:off x="4589173" y="5387222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3"/>
                </a:moveTo>
                <a:lnTo>
                  <a:pt x="86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5" name="object 3925"/>
          <p:cNvSpPr/>
          <p:nvPr/>
        </p:nvSpPr>
        <p:spPr>
          <a:xfrm>
            <a:off x="4589173" y="5387222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3"/>
                </a:moveTo>
                <a:lnTo>
                  <a:pt x="865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6" name="object 3926"/>
          <p:cNvSpPr/>
          <p:nvPr/>
        </p:nvSpPr>
        <p:spPr>
          <a:xfrm>
            <a:off x="4614375" y="5341169"/>
            <a:ext cx="237100" cy="206664"/>
          </a:xfrm>
          <a:custGeom>
            <a:avLst/>
            <a:gdLst/>
            <a:ahLst/>
            <a:cxnLst/>
            <a:rect l="l" t="t" r="r" b="b"/>
            <a:pathLst>
              <a:path w="237100" h="206664">
                <a:moveTo>
                  <a:pt x="53547" y="204482"/>
                </a:moveTo>
                <a:lnTo>
                  <a:pt x="237100" y="84023"/>
                </a:lnTo>
                <a:lnTo>
                  <a:pt x="188027" y="0"/>
                </a:lnTo>
                <a:lnTo>
                  <a:pt x="11751" y="116065"/>
                </a:lnTo>
                <a:lnTo>
                  <a:pt x="7666" y="123581"/>
                </a:lnTo>
                <a:lnTo>
                  <a:pt x="3501" y="133970"/>
                </a:lnTo>
                <a:lnTo>
                  <a:pt x="325" y="147395"/>
                </a:lnTo>
                <a:lnTo>
                  <a:pt x="0" y="162731"/>
                </a:lnTo>
                <a:lnTo>
                  <a:pt x="4385" y="178854"/>
                </a:lnTo>
                <a:lnTo>
                  <a:pt x="10229" y="191324"/>
                </a:lnTo>
                <a:lnTo>
                  <a:pt x="16626" y="201504"/>
                </a:lnTo>
                <a:lnTo>
                  <a:pt x="24164" y="206144"/>
                </a:lnTo>
                <a:lnTo>
                  <a:pt x="35564" y="206664"/>
                </a:lnTo>
                <a:lnTo>
                  <a:pt x="53547" y="2044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7" name="object 3927"/>
          <p:cNvSpPr/>
          <p:nvPr/>
        </p:nvSpPr>
        <p:spPr>
          <a:xfrm>
            <a:off x="4614375" y="5341169"/>
            <a:ext cx="237100" cy="206664"/>
          </a:xfrm>
          <a:custGeom>
            <a:avLst/>
            <a:gdLst/>
            <a:ahLst/>
            <a:cxnLst/>
            <a:rect l="l" t="t" r="r" b="b"/>
            <a:pathLst>
              <a:path w="237100" h="206664">
                <a:moveTo>
                  <a:pt x="53547" y="204482"/>
                </a:moveTo>
                <a:lnTo>
                  <a:pt x="35564" y="206664"/>
                </a:lnTo>
                <a:lnTo>
                  <a:pt x="24164" y="206144"/>
                </a:lnTo>
                <a:lnTo>
                  <a:pt x="16626" y="201504"/>
                </a:lnTo>
                <a:lnTo>
                  <a:pt x="10229" y="191324"/>
                </a:lnTo>
                <a:lnTo>
                  <a:pt x="4385" y="178854"/>
                </a:lnTo>
                <a:lnTo>
                  <a:pt x="0" y="162731"/>
                </a:lnTo>
                <a:lnTo>
                  <a:pt x="325" y="147395"/>
                </a:lnTo>
                <a:lnTo>
                  <a:pt x="3501" y="133970"/>
                </a:lnTo>
                <a:lnTo>
                  <a:pt x="7666" y="123581"/>
                </a:lnTo>
                <a:lnTo>
                  <a:pt x="11751" y="116065"/>
                </a:lnTo>
                <a:lnTo>
                  <a:pt x="188027" y="0"/>
                </a:lnTo>
                <a:lnTo>
                  <a:pt x="237100" y="84023"/>
                </a:lnTo>
                <a:lnTo>
                  <a:pt x="53547" y="2044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8" name="object 3928"/>
          <p:cNvSpPr/>
          <p:nvPr/>
        </p:nvSpPr>
        <p:spPr>
          <a:xfrm>
            <a:off x="4615854" y="5439030"/>
            <a:ext cx="66357" cy="43662"/>
          </a:xfrm>
          <a:custGeom>
            <a:avLst/>
            <a:gdLst/>
            <a:ahLst/>
            <a:cxnLst/>
            <a:rect l="l" t="t" r="r" b="b"/>
            <a:pathLst>
              <a:path w="66357" h="43662">
                <a:moveTo>
                  <a:pt x="0" y="43662"/>
                </a:moveTo>
                <a:lnTo>
                  <a:pt x="663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9" name="object 3929"/>
          <p:cNvSpPr/>
          <p:nvPr/>
        </p:nvSpPr>
        <p:spPr>
          <a:xfrm>
            <a:off x="4615854" y="5439030"/>
            <a:ext cx="66357" cy="43662"/>
          </a:xfrm>
          <a:custGeom>
            <a:avLst/>
            <a:gdLst/>
            <a:ahLst/>
            <a:cxnLst/>
            <a:rect l="l" t="t" r="r" b="b"/>
            <a:pathLst>
              <a:path w="66357" h="43662">
                <a:moveTo>
                  <a:pt x="0" y="43662"/>
                </a:moveTo>
                <a:lnTo>
                  <a:pt x="663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0" name="object 3930"/>
          <p:cNvSpPr/>
          <p:nvPr/>
        </p:nvSpPr>
        <p:spPr>
          <a:xfrm>
            <a:off x="4615225" y="5469872"/>
            <a:ext cx="59728" cy="39268"/>
          </a:xfrm>
          <a:custGeom>
            <a:avLst/>
            <a:gdLst/>
            <a:ahLst/>
            <a:cxnLst/>
            <a:rect l="l" t="t" r="r" b="b"/>
            <a:pathLst>
              <a:path w="59728" h="39268">
                <a:moveTo>
                  <a:pt x="0" y="39268"/>
                </a:moveTo>
                <a:lnTo>
                  <a:pt x="597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1" name="object 3931"/>
          <p:cNvSpPr/>
          <p:nvPr/>
        </p:nvSpPr>
        <p:spPr>
          <a:xfrm>
            <a:off x="4615225" y="5469872"/>
            <a:ext cx="59728" cy="39268"/>
          </a:xfrm>
          <a:custGeom>
            <a:avLst/>
            <a:gdLst/>
            <a:ahLst/>
            <a:cxnLst/>
            <a:rect l="l" t="t" r="r" b="b"/>
            <a:pathLst>
              <a:path w="59728" h="39268">
                <a:moveTo>
                  <a:pt x="0" y="39268"/>
                </a:moveTo>
                <a:lnTo>
                  <a:pt x="597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2" name="object 3932"/>
          <p:cNvSpPr/>
          <p:nvPr/>
        </p:nvSpPr>
        <p:spPr>
          <a:xfrm>
            <a:off x="4631348" y="5476945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3" name="object 3933"/>
          <p:cNvSpPr/>
          <p:nvPr/>
        </p:nvSpPr>
        <p:spPr>
          <a:xfrm>
            <a:off x="4631348" y="5476945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4" name="object 3934"/>
          <p:cNvSpPr/>
          <p:nvPr/>
        </p:nvSpPr>
        <p:spPr>
          <a:xfrm>
            <a:off x="4656506" y="5427992"/>
            <a:ext cx="245702" cy="211534"/>
          </a:xfrm>
          <a:custGeom>
            <a:avLst/>
            <a:gdLst/>
            <a:ahLst/>
            <a:cxnLst/>
            <a:rect l="l" t="t" r="r" b="b"/>
            <a:pathLst>
              <a:path w="245702" h="211534">
                <a:moveTo>
                  <a:pt x="54605" y="209016"/>
                </a:moveTo>
                <a:lnTo>
                  <a:pt x="245702" y="84010"/>
                </a:lnTo>
                <a:lnTo>
                  <a:pt x="196616" y="0"/>
                </a:lnTo>
                <a:lnTo>
                  <a:pt x="12809" y="120611"/>
                </a:lnTo>
                <a:lnTo>
                  <a:pt x="8193" y="128851"/>
                </a:lnTo>
                <a:lnTo>
                  <a:pt x="3810" y="139445"/>
                </a:lnTo>
                <a:lnTo>
                  <a:pt x="464" y="152928"/>
                </a:lnTo>
                <a:lnTo>
                  <a:pt x="0" y="168188"/>
                </a:lnTo>
                <a:lnTo>
                  <a:pt x="4262" y="184111"/>
                </a:lnTo>
                <a:lnTo>
                  <a:pt x="10708" y="197747"/>
                </a:lnTo>
                <a:lnTo>
                  <a:pt x="17009" y="207188"/>
                </a:lnTo>
                <a:lnTo>
                  <a:pt x="24689" y="211354"/>
                </a:lnTo>
                <a:lnTo>
                  <a:pt x="36353" y="211534"/>
                </a:lnTo>
                <a:lnTo>
                  <a:pt x="54605" y="2090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5" name="object 3935"/>
          <p:cNvSpPr/>
          <p:nvPr/>
        </p:nvSpPr>
        <p:spPr>
          <a:xfrm>
            <a:off x="4656506" y="5427992"/>
            <a:ext cx="245702" cy="211534"/>
          </a:xfrm>
          <a:custGeom>
            <a:avLst/>
            <a:gdLst/>
            <a:ahLst/>
            <a:cxnLst/>
            <a:rect l="l" t="t" r="r" b="b"/>
            <a:pathLst>
              <a:path w="245702" h="211534">
                <a:moveTo>
                  <a:pt x="54605" y="209016"/>
                </a:moveTo>
                <a:lnTo>
                  <a:pt x="36353" y="211534"/>
                </a:lnTo>
                <a:lnTo>
                  <a:pt x="24689" y="211354"/>
                </a:lnTo>
                <a:lnTo>
                  <a:pt x="17009" y="207188"/>
                </a:lnTo>
                <a:lnTo>
                  <a:pt x="10708" y="197747"/>
                </a:lnTo>
                <a:lnTo>
                  <a:pt x="4262" y="184111"/>
                </a:lnTo>
                <a:lnTo>
                  <a:pt x="0" y="168188"/>
                </a:lnTo>
                <a:lnTo>
                  <a:pt x="464" y="152928"/>
                </a:lnTo>
                <a:lnTo>
                  <a:pt x="3810" y="139445"/>
                </a:lnTo>
                <a:lnTo>
                  <a:pt x="8193" y="128851"/>
                </a:lnTo>
                <a:lnTo>
                  <a:pt x="12809" y="120611"/>
                </a:lnTo>
                <a:lnTo>
                  <a:pt x="196616" y="0"/>
                </a:lnTo>
                <a:lnTo>
                  <a:pt x="245702" y="84010"/>
                </a:lnTo>
                <a:lnTo>
                  <a:pt x="54605" y="2090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6" name="object 3936"/>
          <p:cNvSpPr/>
          <p:nvPr/>
        </p:nvSpPr>
        <p:spPr>
          <a:xfrm>
            <a:off x="4658317" y="5529142"/>
            <a:ext cx="69176" cy="45351"/>
          </a:xfrm>
          <a:custGeom>
            <a:avLst/>
            <a:gdLst/>
            <a:ahLst/>
            <a:cxnLst/>
            <a:rect l="l" t="t" r="r" b="b"/>
            <a:pathLst>
              <a:path w="69176" h="45351">
                <a:moveTo>
                  <a:pt x="0" y="45351"/>
                </a:moveTo>
                <a:lnTo>
                  <a:pt x="69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7" name="object 3937"/>
          <p:cNvSpPr/>
          <p:nvPr/>
        </p:nvSpPr>
        <p:spPr>
          <a:xfrm>
            <a:off x="4658317" y="5529142"/>
            <a:ext cx="69176" cy="45351"/>
          </a:xfrm>
          <a:custGeom>
            <a:avLst/>
            <a:gdLst/>
            <a:ahLst/>
            <a:cxnLst/>
            <a:rect l="l" t="t" r="r" b="b"/>
            <a:pathLst>
              <a:path w="69176" h="45351">
                <a:moveTo>
                  <a:pt x="0" y="45351"/>
                </a:moveTo>
                <a:lnTo>
                  <a:pt x="69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8" name="object 3938"/>
          <p:cNvSpPr/>
          <p:nvPr/>
        </p:nvSpPr>
        <p:spPr>
          <a:xfrm>
            <a:off x="4657280" y="5560395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9" name="object 3939"/>
          <p:cNvSpPr/>
          <p:nvPr/>
        </p:nvSpPr>
        <p:spPr>
          <a:xfrm>
            <a:off x="4657280" y="5560395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0" name="object 3940"/>
          <p:cNvSpPr/>
          <p:nvPr/>
        </p:nvSpPr>
        <p:spPr>
          <a:xfrm>
            <a:off x="4673523" y="5566653"/>
            <a:ext cx="94005" cy="61544"/>
          </a:xfrm>
          <a:custGeom>
            <a:avLst/>
            <a:gdLst/>
            <a:ahLst/>
            <a:cxnLst/>
            <a:rect l="l" t="t" r="r" b="b"/>
            <a:pathLst>
              <a:path w="94005" h="61544">
                <a:moveTo>
                  <a:pt x="0" y="61544"/>
                </a:moveTo>
                <a:lnTo>
                  <a:pt x="940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1" name="object 3941"/>
          <p:cNvSpPr/>
          <p:nvPr/>
        </p:nvSpPr>
        <p:spPr>
          <a:xfrm>
            <a:off x="4673523" y="5566653"/>
            <a:ext cx="94005" cy="61544"/>
          </a:xfrm>
          <a:custGeom>
            <a:avLst/>
            <a:gdLst/>
            <a:ahLst/>
            <a:cxnLst/>
            <a:rect l="l" t="t" r="r" b="b"/>
            <a:pathLst>
              <a:path w="94005" h="61544">
                <a:moveTo>
                  <a:pt x="0" y="61544"/>
                </a:moveTo>
                <a:lnTo>
                  <a:pt x="940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2" name="object 3942"/>
          <p:cNvSpPr/>
          <p:nvPr/>
        </p:nvSpPr>
        <p:spPr>
          <a:xfrm>
            <a:off x="4698621" y="5514817"/>
            <a:ext cx="254312" cy="216530"/>
          </a:xfrm>
          <a:custGeom>
            <a:avLst/>
            <a:gdLst/>
            <a:ahLst/>
            <a:cxnLst/>
            <a:rect l="l" t="t" r="r" b="b"/>
            <a:pathLst>
              <a:path w="254312" h="216530">
                <a:moveTo>
                  <a:pt x="55671" y="213563"/>
                </a:moveTo>
                <a:lnTo>
                  <a:pt x="254312" y="84010"/>
                </a:lnTo>
                <a:lnTo>
                  <a:pt x="205226" y="0"/>
                </a:lnTo>
                <a:lnTo>
                  <a:pt x="13888" y="125145"/>
                </a:lnTo>
                <a:lnTo>
                  <a:pt x="8701" y="134141"/>
                </a:lnTo>
                <a:lnTo>
                  <a:pt x="4104" y="144930"/>
                </a:lnTo>
                <a:lnTo>
                  <a:pt x="594" y="158462"/>
                </a:lnTo>
                <a:lnTo>
                  <a:pt x="0" y="173638"/>
                </a:lnTo>
                <a:lnTo>
                  <a:pt x="4147" y="189357"/>
                </a:lnTo>
                <a:lnTo>
                  <a:pt x="11163" y="204043"/>
                </a:lnTo>
                <a:lnTo>
                  <a:pt x="17405" y="212805"/>
                </a:lnTo>
                <a:lnTo>
                  <a:pt x="25240" y="216530"/>
                </a:lnTo>
                <a:lnTo>
                  <a:pt x="37163" y="216392"/>
                </a:lnTo>
                <a:lnTo>
                  <a:pt x="55671" y="2135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3" name="object 3943"/>
          <p:cNvSpPr/>
          <p:nvPr/>
        </p:nvSpPr>
        <p:spPr>
          <a:xfrm>
            <a:off x="4698621" y="5514817"/>
            <a:ext cx="254312" cy="216530"/>
          </a:xfrm>
          <a:custGeom>
            <a:avLst/>
            <a:gdLst/>
            <a:ahLst/>
            <a:cxnLst/>
            <a:rect l="l" t="t" r="r" b="b"/>
            <a:pathLst>
              <a:path w="254312" h="216530">
                <a:moveTo>
                  <a:pt x="55671" y="213563"/>
                </a:moveTo>
                <a:lnTo>
                  <a:pt x="37163" y="216392"/>
                </a:lnTo>
                <a:lnTo>
                  <a:pt x="25240" y="216530"/>
                </a:lnTo>
                <a:lnTo>
                  <a:pt x="17405" y="212805"/>
                </a:lnTo>
                <a:lnTo>
                  <a:pt x="11163" y="204043"/>
                </a:lnTo>
                <a:lnTo>
                  <a:pt x="4147" y="189357"/>
                </a:lnTo>
                <a:lnTo>
                  <a:pt x="0" y="173638"/>
                </a:lnTo>
                <a:lnTo>
                  <a:pt x="594" y="158462"/>
                </a:lnTo>
                <a:lnTo>
                  <a:pt x="4104" y="144930"/>
                </a:lnTo>
                <a:lnTo>
                  <a:pt x="8701" y="134141"/>
                </a:lnTo>
                <a:lnTo>
                  <a:pt x="13888" y="125145"/>
                </a:lnTo>
                <a:lnTo>
                  <a:pt x="205226" y="0"/>
                </a:lnTo>
                <a:lnTo>
                  <a:pt x="254312" y="84010"/>
                </a:lnTo>
                <a:lnTo>
                  <a:pt x="55671" y="2135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4" name="object 3944"/>
          <p:cNvSpPr/>
          <p:nvPr/>
        </p:nvSpPr>
        <p:spPr>
          <a:xfrm>
            <a:off x="4700788" y="5619241"/>
            <a:ext cx="71983" cy="47053"/>
          </a:xfrm>
          <a:custGeom>
            <a:avLst/>
            <a:gdLst/>
            <a:ahLst/>
            <a:cxnLst/>
            <a:rect l="l" t="t" r="r" b="b"/>
            <a:pathLst>
              <a:path w="71983" h="47053">
                <a:moveTo>
                  <a:pt x="0" y="47053"/>
                </a:moveTo>
                <a:lnTo>
                  <a:pt x="719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5" name="object 3945"/>
          <p:cNvSpPr/>
          <p:nvPr/>
        </p:nvSpPr>
        <p:spPr>
          <a:xfrm>
            <a:off x="4700788" y="5619241"/>
            <a:ext cx="71983" cy="47053"/>
          </a:xfrm>
          <a:custGeom>
            <a:avLst/>
            <a:gdLst/>
            <a:ahLst/>
            <a:cxnLst/>
            <a:rect l="l" t="t" r="r" b="b"/>
            <a:pathLst>
              <a:path w="71983" h="47053">
                <a:moveTo>
                  <a:pt x="0" y="47053"/>
                </a:moveTo>
                <a:lnTo>
                  <a:pt x="719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6" name="object 3946"/>
          <p:cNvSpPr/>
          <p:nvPr/>
        </p:nvSpPr>
        <p:spPr>
          <a:xfrm>
            <a:off x="4699335" y="5650946"/>
            <a:ext cx="64744" cy="42303"/>
          </a:xfrm>
          <a:custGeom>
            <a:avLst/>
            <a:gdLst/>
            <a:ahLst/>
            <a:cxnLst/>
            <a:rect l="l" t="t" r="r" b="b"/>
            <a:pathLst>
              <a:path w="64744" h="42303">
                <a:moveTo>
                  <a:pt x="0" y="42303"/>
                </a:moveTo>
                <a:lnTo>
                  <a:pt x="647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7" name="object 3947"/>
          <p:cNvSpPr/>
          <p:nvPr/>
        </p:nvSpPr>
        <p:spPr>
          <a:xfrm>
            <a:off x="4699335" y="5650946"/>
            <a:ext cx="64744" cy="42303"/>
          </a:xfrm>
          <a:custGeom>
            <a:avLst/>
            <a:gdLst/>
            <a:ahLst/>
            <a:cxnLst/>
            <a:rect l="l" t="t" r="r" b="b"/>
            <a:pathLst>
              <a:path w="64744" h="42303">
                <a:moveTo>
                  <a:pt x="0" y="42303"/>
                </a:moveTo>
                <a:lnTo>
                  <a:pt x="647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8" name="object 3948"/>
          <p:cNvSpPr/>
          <p:nvPr/>
        </p:nvSpPr>
        <p:spPr>
          <a:xfrm>
            <a:off x="4715690" y="5656376"/>
            <a:ext cx="97764" cy="63804"/>
          </a:xfrm>
          <a:custGeom>
            <a:avLst/>
            <a:gdLst/>
            <a:ahLst/>
            <a:cxnLst/>
            <a:rect l="l" t="t" r="r" b="b"/>
            <a:pathLst>
              <a:path w="97764" h="63804">
                <a:moveTo>
                  <a:pt x="0" y="63804"/>
                </a:moveTo>
                <a:lnTo>
                  <a:pt x="977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9" name="object 3949"/>
          <p:cNvSpPr/>
          <p:nvPr/>
        </p:nvSpPr>
        <p:spPr>
          <a:xfrm>
            <a:off x="4715690" y="5656376"/>
            <a:ext cx="97764" cy="63804"/>
          </a:xfrm>
          <a:custGeom>
            <a:avLst/>
            <a:gdLst/>
            <a:ahLst/>
            <a:cxnLst/>
            <a:rect l="l" t="t" r="r" b="b"/>
            <a:pathLst>
              <a:path w="97764" h="63804">
                <a:moveTo>
                  <a:pt x="0" y="63804"/>
                </a:moveTo>
                <a:lnTo>
                  <a:pt x="977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0" name="object 3950"/>
          <p:cNvSpPr/>
          <p:nvPr/>
        </p:nvSpPr>
        <p:spPr>
          <a:xfrm>
            <a:off x="4740743" y="5601640"/>
            <a:ext cx="262911" cy="221691"/>
          </a:xfrm>
          <a:custGeom>
            <a:avLst/>
            <a:gdLst/>
            <a:ahLst/>
            <a:cxnLst/>
            <a:rect l="l" t="t" r="r" b="b"/>
            <a:pathLst>
              <a:path w="262911" h="221691">
                <a:moveTo>
                  <a:pt x="56739" y="218097"/>
                </a:moveTo>
                <a:lnTo>
                  <a:pt x="262911" y="84010"/>
                </a:lnTo>
                <a:lnTo>
                  <a:pt x="213825" y="0"/>
                </a:lnTo>
                <a:lnTo>
                  <a:pt x="14956" y="129692"/>
                </a:lnTo>
                <a:lnTo>
                  <a:pt x="9176" y="139462"/>
                </a:lnTo>
                <a:lnTo>
                  <a:pt x="4378" y="150432"/>
                </a:lnTo>
                <a:lnTo>
                  <a:pt x="717" y="164009"/>
                </a:lnTo>
                <a:lnTo>
                  <a:pt x="0" y="179103"/>
                </a:lnTo>
                <a:lnTo>
                  <a:pt x="4034" y="194627"/>
                </a:lnTo>
                <a:lnTo>
                  <a:pt x="4781" y="196263"/>
                </a:lnTo>
                <a:lnTo>
                  <a:pt x="11586" y="210270"/>
                </a:lnTo>
                <a:lnTo>
                  <a:pt x="17790" y="218390"/>
                </a:lnTo>
                <a:lnTo>
                  <a:pt x="25788" y="221691"/>
                </a:lnTo>
                <a:lnTo>
                  <a:pt x="37973" y="221238"/>
                </a:lnTo>
                <a:lnTo>
                  <a:pt x="56739" y="2180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1" name="object 3951"/>
          <p:cNvSpPr/>
          <p:nvPr/>
        </p:nvSpPr>
        <p:spPr>
          <a:xfrm>
            <a:off x="4740743" y="5601640"/>
            <a:ext cx="262911" cy="221691"/>
          </a:xfrm>
          <a:custGeom>
            <a:avLst/>
            <a:gdLst/>
            <a:ahLst/>
            <a:cxnLst/>
            <a:rect l="l" t="t" r="r" b="b"/>
            <a:pathLst>
              <a:path w="262911" h="221691">
                <a:moveTo>
                  <a:pt x="56739" y="218097"/>
                </a:moveTo>
                <a:lnTo>
                  <a:pt x="37973" y="221238"/>
                </a:lnTo>
                <a:lnTo>
                  <a:pt x="25788" y="221691"/>
                </a:lnTo>
                <a:lnTo>
                  <a:pt x="17790" y="218390"/>
                </a:lnTo>
                <a:lnTo>
                  <a:pt x="11586" y="210270"/>
                </a:lnTo>
                <a:lnTo>
                  <a:pt x="4781" y="196263"/>
                </a:lnTo>
                <a:lnTo>
                  <a:pt x="4034" y="194627"/>
                </a:lnTo>
                <a:lnTo>
                  <a:pt x="0" y="179103"/>
                </a:lnTo>
                <a:lnTo>
                  <a:pt x="717" y="164009"/>
                </a:lnTo>
                <a:lnTo>
                  <a:pt x="4378" y="150432"/>
                </a:lnTo>
                <a:lnTo>
                  <a:pt x="9176" y="139462"/>
                </a:lnTo>
                <a:lnTo>
                  <a:pt x="14956" y="129692"/>
                </a:lnTo>
                <a:lnTo>
                  <a:pt x="213825" y="0"/>
                </a:lnTo>
                <a:lnTo>
                  <a:pt x="262911" y="84010"/>
                </a:lnTo>
                <a:lnTo>
                  <a:pt x="56739" y="2180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2" name="object 3952"/>
          <p:cNvSpPr/>
          <p:nvPr/>
        </p:nvSpPr>
        <p:spPr>
          <a:xfrm>
            <a:off x="4743250" y="5709334"/>
            <a:ext cx="74803" cy="48768"/>
          </a:xfrm>
          <a:custGeom>
            <a:avLst/>
            <a:gdLst/>
            <a:ahLst/>
            <a:cxnLst/>
            <a:rect l="l" t="t" r="r" b="b"/>
            <a:pathLst>
              <a:path w="74802" h="48767">
                <a:moveTo>
                  <a:pt x="0" y="48768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3" name="object 3953"/>
          <p:cNvSpPr/>
          <p:nvPr/>
        </p:nvSpPr>
        <p:spPr>
          <a:xfrm>
            <a:off x="4743250" y="5709334"/>
            <a:ext cx="74803" cy="48768"/>
          </a:xfrm>
          <a:custGeom>
            <a:avLst/>
            <a:gdLst/>
            <a:ahLst/>
            <a:cxnLst/>
            <a:rect l="l" t="t" r="r" b="b"/>
            <a:pathLst>
              <a:path w="74802" h="48767">
                <a:moveTo>
                  <a:pt x="0" y="48768"/>
                </a:moveTo>
                <a:lnTo>
                  <a:pt x="748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4" name="object 3954"/>
          <p:cNvSpPr/>
          <p:nvPr/>
        </p:nvSpPr>
        <p:spPr>
          <a:xfrm>
            <a:off x="4741384" y="5741469"/>
            <a:ext cx="67259" cy="43827"/>
          </a:xfrm>
          <a:custGeom>
            <a:avLst/>
            <a:gdLst/>
            <a:ahLst/>
            <a:cxnLst/>
            <a:rect l="l" t="t" r="r" b="b"/>
            <a:pathLst>
              <a:path w="67259" h="43827">
                <a:moveTo>
                  <a:pt x="0" y="43827"/>
                </a:moveTo>
                <a:lnTo>
                  <a:pt x="672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5" name="object 3955"/>
          <p:cNvSpPr/>
          <p:nvPr/>
        </p:nvSpPr>
        <p:spPr>
          <a:xfrm>
            <a:off x="4741384" y="5741469"/>
            <a:ext cx="67259" cy="43827"/>
          </a:xfrm>
          <a:custGeom>
            <a:avLst/>
            <a:gdLst/>
            <a:ahLst/>
            <a:cxnLst/>
            <a:rect l="l" t="t" r="r" b="b"/>
            <a:pathLst>
              <a:path w="67259" h="43827">
                <a:moveTo>
                  <a:pt x="0" y="43827"/>
                </a:moveTo>
                <a:lnTo>
                  <a:pt x="672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6" name="object 3956"/>
          <p:cNvSpPr/>
          <p:nvPr/>
        </p:nvSpPr>
        <p:spPr>
          <a:xfrm>
            <a:off x="4757858" y="5746094"/>
            <a:ext cx="101511" cy="66065"/>
          </a:xfrm>
          <a:custGeom>
            <a:avLst/>
            <a:gdLst/>
            <a:ahLst/>
            <a:cxnLst/>
            <a:rect l="l" t="t" r="r" b="b"/>
            <a:pathLst>
              <a:path w="101511" h="66065">
                <a:moveTo>
                  <a:pt x="0" y="66065"/>
                </a:moveTo>
                <a:lnTo>
                  <a:pt x="1015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7" name="object 3957"/>
          <p:cNvSpPr/>
          <p:nvPr/>
        </p:nvSpPr>
        <p:spPr>
          <a:xfrm>
            <a:off x="4757858" y="5746094"/>
            <a:ext cx="101511" cy="66065"/>
          </a:xfrm>
          <a:custGeom>
            <a:avLst/>
            <a:gdLst/>
            <a:ahLst/>
            <a:cxnLst/>
            <a:rect l="l" t="t" r="r" b="b"/>
            <a:pathLst>
              <a:path w="101511" h="66065">
                <a:moveTo>
                  <a:pt x="0" y="66065"/>
                </a:moveTo>
                <a:lnTo>
                  <a:pt x="1015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8" name="object 3958"/>
          <p:cNvSpPr/>
          <p:nvPr/>
        </p:nvSpPr>
        <p:spPr>
          <a:xfrm>
            <a:off x="4782853" y="5688463"/>
            <a:ext cx="271520" cy="226828"/>
          </a:xfrm>
          <a:custGeom>
            <a:avLst/>
            <a:gdLst/>
            <a:ahLst/>
            <a:cxnLst/>
            <a:rect l="l" t="t" r="r" b="b"/>
            <a:pathLst>
              <a:path w="271520" h="226828">
                <a:moveTo>
                  <a:pt x="38811" y="226072"/>
                </a:moveTo>
                <a:lnTo>
                  <a:pt x="57817" y="222631"/>
                </a:lnTo>
                <a:lnTo>
                  <a:pt x="242009" y="103153"/>
                </a:lnTo>
                <a:lnTo>
                  <a:pt x="242009" y="33502"/>
                </a:lnTo>
                <a:lnTo>
                  <a:pt x="222434" y="0"/>
                </a:lnTo>
                <a:lnTo>
                  <a:pt x="16021" y="134226"/>
                </a:lnTo>
                <a:lnTo>
                  <a:pt x="9621" y="144789"/>
                </a:lnTo>
                <a:lnTo>
                  <a:pt x="4631" y="155929"/>
                </a:lnTo>
                <a:lnTo>
                  <a:pt x="829" y="169541"/>
                </a:lnTo>
                <a:lnTo>
                  <a:pt x="0" y="184548"/>
                </a:lnTo>
                <a:lnTo>
                  <a:pt x="3931" y="199872"/>
                </a:lnTo>
                <a:lnTo>
                  <a:pt x="5493" y="203291"/>
                </a:lnTo>
                <a:lnTo>
                  <a:pt x="12009" y="216408"/>
                </a:lnTo>
                <a:lnTo>
                  <a:pt x="18203" y="223930"/>
                </a:lnTo>
                <a:lnTo>
                  <a:pt x="26372" y="226828"/>
                </a:lnTo>
                <a:lnTo>
                  <a:pt x="38811" y="2260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9" name="object 3959"/>
          <p:cNvSpPr/>
          <p:nvPr/>
        </p:nvSpPr>
        <p:spPr>
          <a:xfrm>
            <a:off x="4782853" y="5688463"/>
            <a:ext cx="271520" cy="226828"/>
          </a:xfrm>
          <a:custGeom>
            <a:avLst/>
            <a:gdLst/>
            <a:ahLst/>
            <a:cxnLst/>
            <a:rect l="l" t="t" r="r" b="b"/>
            <a:pathLst>
              <a:path w="271520" h="226828">
                <a:moveTo>
                  <a:pt x="38811" y="226072"/>
                </a:moveTo>
                <a:lnTo>
                  <a:pt x="57817" y="222631"/>
                </a:lnTo>
                <a:lnTo>
                  <a:pt x="242009" y="103153"/>
                </a:lnTo>
              </a:path>
              <a:path w="271520" h="226828">
                <a:moveTo>
                  <a:pt x="242009" y="33502"/>
                </a:moveTo>
                <a:lnTo>
                  <a:pt x="222434" y="0"/>
                </a:lnTo>
                <a:lnTo>
                  <a:pt x="16021" y="134226"/>
                </a:lnTo>
                <a:lnTo>
                  <a:pt x="9621" y="144789"/>
                </a:lnTo>
                <a:lnTo>
                  <a:pt x="4631" y="155929"/>
                </a:lnTo>
                <a:lnTo>
                  <a:pt x="829" y="169541"/>
                </a:lnTo>
                <a:lnTo>
                  <a:pt x="0" y="184548"/>
                </a:lnTo>
                <a:lnTo>
                  <a:pt x="3931" y="199872"/>
                </a:lnTo>
                <a:lnTo>
                  <a:pt x="5493" y="203291"/>
                </a:lnTo>
                <a:lnTo>
                  <a:pt x="12009" y="216408"/>
                </a:lnTo>
                <a:lnTo>
                  <a:pt x="18203" y="223930"/>
                </a:lnTo>
                <a:lnTo>
                  <a:pt x="26372" y="226828"/>
                </a:lnTo>
                <a:lnTo>
                  <a:pt x="38811" y="2260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0" name="object 3960"/>
          <p:cNvSpPr/>
          <p:nvPr/>
        </p:nvSpPr>
        <p:spPr>
          <a:xfrm>
            <a:off x="4785713" y="5799433"/>
            <a:ext cx="77622" cy="50457"/>
          </a:xfrm>
          <a:custGeom>
            <a:avLst/>
            <a:gdLst/>
            <a:ahLst/>
            <a:cxnLst/>
            <a:rect l="l" t="t" r="r" b="b"/>
            <a:pathLst>
              <a:path w="77622" h="50457">
                <a:moveTo>
                  <a:pt x="0" y="50457"/>
                </a:moveTo>
                <a:lnTo>
                  <a:pt x="776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1" name="object 3961"/>
          <p:cNvSpPr/>
          <p:nvPr/>
        </p:nvSpPr>
        <p:spPr>
          <a:xfrm>
            <a:off x="4785713" y="5799433"/>
            <a:ext cx="77622" cy="50457"/>
          </a:xfrm>
          <a:custGeom>
            <a:avLst/>
            <a:gdLst/>
            <a:ahLst/>
            <a:cxnLst/>
            <a:rect l="l" t="t" r="r" b="b"/>
            <a:pathLst>
              <a:path w="77622" h="50457">
                <a:moveTo>
                  <a:pt x="0" y="50457"/>
                </a:moveTo>
                <a:lnTo>
                  <a:pt x="776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2" name="object 3962"/>
          <p:cNvSpPr/>
          <p:nvPr/>
        </p:nvSpPr>
        <p:spPr>
          <a:xfrm>
            <a:off x="4783439" y="5832016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3" name="object 3963"/>
          <p:cNvSpPr/>
          <p:nvPr/>
        </p:nvSpPr>
        <p:spPr>
          <a:xfrm>
            <a:off x="4783439" y="5832016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4" name="object 3964"/>
          <p:cNvSpPr/>
          <p:nvPr/>
        </p:nvSpPr>
        <p:spPr>
          <a:xfrm>
            <a:off x="4800033" y="5835802"/>
            <a:ext cx="105257" cy="68326"/>
          </a:xfrm>
          <a:custGeom>
            <a:avLst/>
            <a:gdLst/>
            <a:ahLst/>
            <a:cxnLst/>
            <a:rect l="l" t="t" r="r" b="b"/>
            <a:pathLst>
              <a:path w="105257" h="68325">
                <a:moveTo>
                  <a:pt x="0" y="68326"/>
                </a:moveTo>
                <a:lnTo>
                  <a:pt x="1052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5" name="object 3965"/>
          <p:cNvSpPr/>
          <p:nvPr/>
        </p:nvSpPr>
        <p:spPr>
          <a:xfrm>
            <a:off x="4800033" y="5835802"/>
            <a:ext cx="105257" cy="68326"/>
          </a:xfrm>
          <a:custGeom>
            <a:avLst/>
            <a:gdLst/>
            <a:ahLst/>
            <a:cxnLst/>
            <a:rect l="l" t="t" r="r" b="b"/>
            <a:pathLst>
              <a:path w="105257" h="68325">
                <a:moveTo>
                  <a:pt x="0" y="68326"/>
                </a:moveTo>
                <a:lnTo>
                  <a:pt x="1052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6" name="object 3966"/>
          <p:cNvSpPr/>
          <p:nvPr/>
        </p:nvSpPr>
        <p:spPr>
          <a:xfrm>
            <a:off x="4824970" y="5775274"/>
            <a:ext cx="280123" cy="231960"/>
          </a:xfrm>
          <a:custGeom>
            <a:avLst/>
            <a:gdLst/>
            <a:ahLst/>
            <a:cxnLst/>
            <a:rect l="l" t="t" r="r" b="b"/>
            <a:pathLst>
              <a:path w="280123" h="231960">
                <a:moveTo>
                  <a:pt x="39642" y="230915"/>
                </a:moveTo>
                <a:lnTo>
                  <a:pt x="58889" y="227190"/>
                </a:lnTo>
                <a:lnTo>
                  <a:pt x="199893" y="135934"/>
                </a:lnTo>
                <a:lnTo>
                  <a:pt x="199893" y="20211"/>
                </a:lnTo>
                <a:lnTo>
                  <a:pt x="17106" y="138785"/>
                </a:lnTo>
                <a:lnTo>
                  <a:pt x="10062" y="150151"/>
                </a:lnTo>
                <a:lnTo>
                  <a:pt x="4884" y="161447"/>
                </a:lnTo>
                <a:lnTo>
                  <a:pt x="942" y="175088"/>
                </a:lnTo>
                <a:lnTo>
                  <a:pt x="0" y="190007"/>
                </a:lnTo>
                <a:lnTo>
                  <a:pt x="3822" y="205143"/>
                </a:lnTo>
                <a:lnTo>
                  <a:pt x="6127" y="210183"/>
                </a:lnTo>
                <a:lnTo>
                  <a:pt x="12397" y="222478"/>
                </a:lnTo>
                <a:lnTo>
                  <a:pt x="18602" y="229442"/>
                </a:lnTo>
                <a:lnTo>
                  <a:pt x="26948" y="231960"/>
                </a:lnTo>
                <a:lnTo>
                  <a:pt x="39642" y="2309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7" name="object 3967"/>
          <p:cNvSpPr/>
          <p:nvPr/>
        </p:nvSpPr>
        <p:spPr>
          <a:xfrm>
            <a:off x="4824970" y="5775274"/>
            <a:ext cx="280123" cy="231960"/>
          </a:xfrm>
          <a:custGeom>
            <a:avLst/>
            <a:gdLst/>
            <a:ahLst/>
            <a:cxnLst/>
            <a:rect l="l" t="t" r="r" b="b"/>
            <a:pathLst>
              <a:path w="280123" h="231960">
                <a:moveTo>
                  <a:pt x="39642" y="230915"/>
                </a:moveTo>
                <a:lnTo>
                  <a:pt x="58889" y="227190"/>
                </a:lnTo>
                <a:lnTo>
                  <a:pt x="199893" y="135934"/>
                </a:lnTo>
              </a:path>
              <a:path w="280123" h="231960">
                <a:moveTo>
                  <a:pt x="199893" y="20211"/>
                </a:moveTo>
                <a:lnTo>
                  <a:pt x="17106" y="138785"/>
                </a:lnTo>
                <a:lnTo>
                  <a:pt x="10062" y="150151"/>
                </a:lnTo>
                <a:lnTo>
                  <a:pt x="4884" y="161447"/>
                </a:lnTo>
                <a:lnTo>
                  <a:pt x="942" y="175088"/>
                </a:lnTo>
                <a:lnTo>
                  <a:pt x="0" y="190007"/>
                </a:lnTo>
                <a:lnTo>
                  <a:pt x="3822" y="205143"/>
                </a:lnTo>
                <a:lnTo>
                  <a:pt x="6127" y="210183"/>
                </a:lnTo>
                <a:lnTo>
                  <a:pt x="12397" y="222478"/>
                </a:lnTo>
                <a:lnTo>
                  <a:pt x="18602" y="229442"/>
                </a:lnTo>
                <a:lnTo>
                  <a:pt x="26948" y="231960"/>
                </a:lnTo>
                <a:lnTo>
                  <a:pt x="39642" y="2309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8" name="object 3968"/>
          <p:cNvSpPr/>
          <p:nvPr/>
        </p:nvSpPr>
        <p:spPr>
          <a:xfrm>
            <a:off x="4828184" y="5889529"/>
            <a:ext cx="80441" cy="52158"/>
          </a:xfrm>
          <a:custGeom>
            <a:avLst/>
            <a:gdLst/>
            <a:ahLst/>
            <a:cxnLst/>
            <a:rect l="l" t="t" r="r" b="b"/>
            <a:pathLst>
              <a:path w="80441" h="52158">
                <a:moveTo>
                  <a:pt x="0" y="52158"/>
                </a:moveTo>
                <a:lnTo>
                  <a:pt x="80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9" name="object 3969"/>
          <p:cNvSpPr/>
          <p:nvPr/>
        </p:nvSpPr>
        <p:spPr>
          <a:xfrm>
            <a:off x="4828184" y="5889529"/>
            <a:ext cx="80441" cy="52158"/>
          </a:xfrm>
          <a:custGeom>
            <a:avLst/>
            <a:gdLst/>
            <a:ahLst/>
            <a:cxnLst/>
            <a:rect l="l" t="t" r="r" b="b"/>
            <a:pathLst>
              <a:path w="80441" h="52158">
                <a:moveTo>
                  <a:pt x="0" y="52158"/>
                </a:moveTo>
                <a:lnTo>
                  <a:pt x="80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0" name="object 3970"/>
          <p:cNvSpPr/>
          <p:nvPr/>
        </p:nvSpPr>
        <p:spPr>
          <a:xfrm>
            <a:off x="4825485" y="5922545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1" name="object 3971"/>
          <p:cNvSpPr/>
          <p:nvPr/>
        </p:nvSpPr>
        <p:spPr>
          <a:xfrm>
            <a:off x="4825485" y="5922545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2" name="object 3972"/>
          <p:cNvSpPr/>
          <p:nvPr/>
        </p:nvSpPr>
        <p:spPr>
          <a:xfrm>
            <a:off x="4842199" y="5925513"/>
            <a:ext cx="109004" cy="70599"/>
          </a:xfrm>
          <a:custGeom>
            <a:avLst/>
            <a:gdLst/>
            <a:ahLst/>
            <a:cxnLst/>
            <a:rect l="l" t="t" r="r" b="b"/>
            <a:pathLst>
              <a:path w="109004" h="70599">
                <a:moveTo>
                  <a:pt x="0" y="70599"/>
                </a:moveTo>
                <a:lnTo>
                  <a:pt x="10900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3" name="object 3973"/>
          <p:cNvSpPr/>
          <p:nvPr/>
        </p:nvSpPr>
        <p:spPr>
          <a:xfrm>
            <a:off x="4842199" y="5925513"/>
            <a:ext cx="109004" cy="70599"/>
          </a:xfrm>
          <a:custGeom>
            <a:avLst/>
            <a:gdLst/>
            <a:ahLst/>
            <a:cxnLst/>
            <a:rect l="l" t="t" r="r" b="b"/>
            <a:pathLst>
              <a:path w="109004" h="70599">
                <a:moveTo>
                  <a:pt x="0" y="70599"/>
                </a:moveTo>
                <a:lnTo>
                  <a:pt x="1090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4" name="object 3974"/>
          <p:cNvSpPr/>
          <p:nvPr/>
        </p:nvSpPr>
        <p:spPr>
          <a:xfrm>
            <a:off x="4867063" y="5862104"/>
            <a:ext cx="288756" cy="237048"/>
          </a:xfrm>
          <a:custGeom>
            <a:avLst/>
            <a:gdLst/>
            <a:ahLst/>
            <a:cxnLst/>
            <a:rect l="l" t="t" r="r" b="b"/>
            <a:pathLst>
              <a:path w="288756" h="237048">
                <a:moveTo>
                  <a:pt x="40521" y="235723"/>
                </a:moveTo>
                <a:lnTo>
                  <a:pt x="59991" y="231724"/>
                </a:lnTo>
                <a:lnTo>
                  <a:pt x="157799" y="168569"/>
                </a:lnTo>
                <a:lnTo>
                  <a:pt x="157799" y="52980"/>
                </a:lnTo>
                <a:lnTo>
                  <a:pt x="18195" y="143319"/>
                </a:lnTo>
                <a:lnTo>
                  <a:pt x="10480" y="155503"/>
                </a:lnTo>
                <a:lnTo>
                  <a:pt x="5124" y="166945"/>
                </a:lnTo>
                <a:lnTo>
                  <a:pt x="1049" y="180607"/>
                </a:lnTo>
                <a:lnTo>
                  <a:pt x="0" y="195438"/>
                </a:lnTo>
                <a:lnTo>
                  <a:pt x="3717" y="210388"/>
                </a:lnTo>
                <a:lnTo>
                  <a:pt x="6731" y="216942"/>
                </a:lnTo>
                <a:lnTo>
                  <a:pt x="12805" y="228461"/>
                </a:lnTo>
                <a:lnTo>
                  <a:pt x="19048" y="234895"/>
                </a:lnTo>
                <a:lnTo>
                  <a:pt x="27580" y="237048"/>
                </a:lnTo>
                <a:lnTo>
                  <a:pt x="40521" y="2357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5" name="object 3975"/>
          <p:cNvSpPr/>
          <p:nvPr/>
        </p:nvSpPr>
        <p:spPr>
          <a:xfrm>
            <a:off x="4867063" y="5862104"/>
            <a:ext cx="288756" cy="237048"/>
          </a:xfrm>
          <a:custGeom>
            <a:avLst/>
            <a:gdLst/>
            <a:ahLst/>
            <a:cxnLst/>
            <a:rect l="l" t="t" r="r" b="b"/>
            <a:pathLst>
              <a:path w="288756" h="237048">
                <a:moveTo>
                  <a:pt x="40521" y="235723"/>
                </a:moveTo>
                <a:lnTo>
                  <a:pt x="59991" y="231724"/>
                </a:lnTo>
                <a:lnTo>
                  <a:pt x="157799" y="168569"/>
                </a:lnTo>
              </a:path>
              <a:path w="288756" h="237048">
                <a:moveTo>
                  <a:pt x="157799" y="52980"/>
                </a:moveTo>
                <a:lnTo>
                  <a:pt x="18195" y="143319"/>
                </a:lnTo>
                <a:lnTo>
                  <a:pt x="10480" y="155503"/>
                </a:lnTo>
                <a:lnTo>
                  <a:pt x="5124" y="166945"/>
                </a:lnTo>
                <a:lnTo>
                  <a:pt x="1049" y="180607"/>
                </a:lnTo>
                <a:lnTo>
                  <a:pt x="0" y="195438"/>
                </a:lnTo>
                <a:lnTo>
                  <a:pt x="3717" y="210388"/>
                </a:lnTo>
                <a:lnTo>
                  <a:pt x="6731" y="216942"/>
                </a:lnTo>
                <a:lnTo>
                  <a:pt x="12805" y="228461"/>
                </a:lnTo>
                <a:lnTo>
                  <a:pt x="19048" y="234895"/>
                </a:lnTo>
                <a:lnTo>
                  <a:pt x="27580" y="237048"/>
                </a:lnTo>
                <a:lnTo>
                  <a:pt x="40521" y="235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6" name="object 3976"/>
          <p:cNvSpPr/>
          <p:nvPr/>
        </p:nvSpPr>
        <p:spPr>
          <a:xfrm>
            <a:off x="4870648" y="5979641"/>
            <a:ext cx="83261" cy="53848"/>
          </a:xfrm>
          <a:custGeom>
            <a:avLst/>
            <a:gdLst/>
            <a:ahLst/>
            <a:cxnLst/>
            <a:rect l="l" t="t" r="r" b="b"/>
            <a:pathLst>
              <a:path w="83261" h="53848">
                <a:moveTo>
                  <a:pt x="0" y="53847"/>
                </a:moveTo>
                <a:lnTo>
                  <a:pt x="832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7" name="object 3977"/>
          <p:cNvSpPr/>
          <p:nvPr/>
        </p:nvSpPr>
        <p:spPr>
          <a:xfrm>
            <a:off x="4870648" y="5979641"/>
            <a:ext cx="83261" cy="53848"/>
          </a:xfrm>
          <a:custGeom>
            <a:avLst/>
            <a:gdLst/>
            <a:ahLst/>
            <a:cxnLst/>
            <a:rect l="l" t="t" r="r" b="b"/>
            <a:pathLst>
              <a:path w="83261" h="53848">
                <a:moveTo>
                  <a:pt x="0" y="53847"/>
                </a:moveTo>
                <a:lnTo>
                  <a:pt x="8326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8" name="object 3978"/>
          <p:cNvSpPr/>
          <p:nvPr/>
        </p:nvSpPr>
        <p:spPr>
          <a:xfrm>
            <a:off x="4867541" y="6013083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9" name="object 3979"/>
          <p:cNvSpPr/>
          <p:nvPr/>
        </p:nvSpPr>
        <p:spPr>
          <a:xfrm>
            <a:off x="4867541" y="6013083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0" name="object 3980"/>
          <p:cNvSpPr/>
          <p:nvPr/>
        </p:nvSpPr>
        <p:spPr>
          <a:xfrm>
            <a:off x="4884373" y="6015242"/>
            <a:ext cx="112750" cy="72847"/>
          </a:xfrm>
          <a:custGeom>
            <a:avLst/>
            <a:gdLst/>
            <a:ahLst/>
            <a:cxnLst/>
            <a:rect l="l" t="t" r="r" b="b"/>
            <a:pathLst>
              <a:path w="112750" h="72847">
                <a:moveTo>
                  <a:pt x="0" y="72847"/>
                </a:moveTo>
                <a:lnTo>
                  <a:pt x="1127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1" name="object 3981"/>
          <p:cNvSpPr/>
          <p:nvPr/>
        </p:nvSpPr>
        <p:spPr>
          <a:xfrm>
            <a:off x="4884373" y="6015242"/>
            <a:ext cx="112750" cy="72847"/>
          </a:xfrm>
          <a:custGeom>
            <a:avLst/>
            <a:gdLst/>
            <a:ahLst/>
            <a:cxnLst/>
            <a:rect l="l" t="t" r="r" b="b"/>
            <a:pathLst>
              <a:path w="112750" h="72847">
                <a:moveTo>
                  <a:pt x="0" y="72847"/>
                </a:moveTo>
                <a:lnTo>
                  <a:pt x="1127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2" name="object 3982"/>
          <p:cNvSpPr/>
          <p:nvPr/>
        </p:nvSpPr>
        <p:spPr>
          <a:xfrm>
            <a:off x="4909168" y="5948921"/>
            <a:ext cx="297373" cy="242138"/>
          </a:xfrm>
          <a:custGeom>
            <a:avLst/>
            <a:gdLst/>
            <a:ahLst/>
            <a:cxnLst/>
            <a:rect l="l" t="t" r="r" b="b"/>
            <a:pathLst>
              <a:path w="297373" h="242138">
                <a:moveTo>
                  <a:pt x="41389" y="240539"/>
                </a:moveTo>
                <a:lnTo>
                  <a:pt x="61077" y="236270"/>
                </a:lnTo>
                <a:lnTo>
                  <a:pt x="115696" y="201076"/>
                </a:lnTo>
                <a:lnTo>
                  <a:pt x="115696" y="85616"/>
                </a:lnTo>
                <a:lnTo>
                  <a:pt x="19281" y="147866"/>
                </a:lnTo>
                <a:lnTo>
                  <a:pt x="16007" y="152447"/>
                </a:lnTo>
                <a:lnTo>
                  <a:pt x="10869" y="160887"/>
                </a:lnTo>
                <a:lnTo>
                  <a:pt x="5342" y="172463"/>
                </a:lnTo>
                <a:lnTo>
                  <a:pt x="1146" y="186140"/>
                </a:lnTo>
                <a:lnTo>
                  <a:pt x="0" y="200879"/>
                </a:lnTo>
                <a:lnTo>
                  <a:pt x="3622" y="215645"/>
                </a:lnTo>
                <a:lnTo>
                  <a:pt x="7290" y="223592"/>
                </a:lnTo>
                <a:lnTo>
                  <a:pt x="13195" y="234396"/>
                </a:lnTo>
                <a:lnTo>
                  <a:pt x="19487" y="240334"/>
                </a:lnTo>
                <a:lnTo>
                  <a:pt x="28206" y="242138"/>
                </a:lnTo>
                <a:lnTo>
                  <a:pt x="41389" y="2405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3" name="object 3983"/>
          <p:cNvSpPr/>
          <p:nvPr/>
        </p:nvSpPr>
        <p:spPr>
          <a:xfrm>
            <a:off x="4909168" y="5948921"/>
            <a:ext cx="297373" cy="242138"/>
          </a:xfrm>
          <a:custGeom>
            <a:avLst/>
            <a:gdLst/>
            <a:ahLst/>
            <a:cxnLst/>
            <a:rect l="l" t="t" r="r" b="b"/>
            <a:pathLst>
              <a:path w="297373" h="242138">
                <a:moveTo>
                  <a:pt x="41389" y="240539"/>
                </a:moveTo>
                <a:lnTo>
                  <a:pt x="61077" y="236270"/>
                </a:lnTo>
                <a:lnTo>
                  <a:pt x="115696" y="201076"/>
                </a:lnTo>
              </a:path>
              <a:path w="297373" h="242138">
                <a:moveTo>
                  <a:pt x="115696" y="85616"/>
                </a:moveTo>
                <a:lnTo>
                  <a:pt x="19281" y="147866"/>
                </a:lnTo>
                <a:lnTo>
                  <a:pt x="16007" y="152447"/>
                </a:lnTo>
                <a:lnTo>
                  <a:pt x="10869" y="160887"/>
                </a:lnTo>
                <a:lnTo>
                  <a:pt x="5342" y="172463"/>
                </a:lnTo>
                <a:lnTo>
                  <a:pt x="1146" y="186140"/>
                </a:lnTo>
                <a:lnTo>
                  <a:pt x="0" y="200879"/>
                </a:lnTo>
                <a:lnTo>
                  <a:pt x="3622" y="215645"/>
                </a:lnTo>
                <a:lnTo>
                  <a:pt x="7290" y="223592"/>
                </a:lnTo>
                <a:lnTo>
                  <a:pt x="13195" y="234396"/>
                </a:lnTo>
                <a:lnTo>
                  <a:pt x="19487" y="240334"/>
                </a:lnTo>
                <a:lnTo>
                  <a:pt x="28206" y="242138"/>
                </a:lnTo>
                <a:lnTo>
                  <a:pt x="41389" y="2405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4" name="object 3984"/>
          <p:cNvSpPr/>
          <p:nvPr/>
        </p:nvSpPr>
        <p:spPr>
          <a:xfrm>
            <a:off x="4913117" y="6069741"/>
            <a:ext cx="86080" cy="55549"/>
          </a:xfrm>
          <a:custGeom>
            <a:avLst/>
            <a:gdLst/>
            <a:ahLst/>
            <a:cxnLst/>
            <a:rect l="l" t="t" r="r" b="b"/>
            <a:pathLst>
              <a:path w="86080" h="55549">
                <a:moveTo>
                  <a:pt x="0" y="55549"/>
                </a:moveTo>
                <a:lnTo>
                  <a:pt x="860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5" name="object 3985"/>
          <p:cNvSpPr/>
          <p:nvPr/>
        </p:nvSpPr>
        <p:spPr>
          <a:xfrm>
            <a:off x="4913117" y="6069741"/>
            <a:ext cx="86080" cy="55549"/>
          </a:xfrm>
          <a:custGeom>
            <a:avLst/>
            <a:gdLst/>
            <a:ahLst/>
            <a:cxnLst/>
            <a:rect l="l" t="t" r="r" b="b"/>
            <a:pathLst>
              <a:path w="86080" h="55549">
                <a:moveTo>
                  <a:pt x="0" y="55549"/>
                </a:moveTo>
                <a:lnTo>
                  <a:pt x="860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6" name="object 3986"/>
          <p:cNvSpPr/>
          <p:nvPr/>
        </p:nvSpPr>
        <p:spPr>
          <a:xfrm>
            <a:off x="4909588" y="6103613"/>
            <a:ext cx="77317" cy="49885"/>
          </a:xfrm>
          <a:custGeom>
            <a:avLst/>
            <a:gdLst/>
            <a:ahLst/>
            <a:cxnLst/>
            <a:rect l="l" t="t" r="r" b="b"/>
            <a:pathLst>
              <a:path w="77317" h="49885">
                <a:moveTo>
                  <a:pt x="0" y="49885"/>
                </a:moveTo>
                <a:lnTo>
                  <a:pt x="773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7" name="object 3987"/>
          <p:cNvSpPr/>
          <p:nvPr/>
        </p:nvSpPr>
        <p:spPr>
          <a:xfrm>
            <a:off x="4909588" y="6103613"/>
            <a:ext cx="77317" cy="49885"/>
          </a:xfrm>
          <a:custGeom>
            <a:avLst/>
            <a:gdLst/>
            <a:ahLst/>
            <a:cxnLst/>
            <a:rect l="l" t="t" r="r" b="b"/>
            <a:pathLst>
              <a:path w="77317" h="49885">
                <a:moveTo>
                  <a:pt x="0" y="49885"/>
                </a:moveTo>
                <a:lnTo>
                  <a:pt x="7731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8" name="object 3988"/>
          <p:cNvSpPr/>
          <p:nvPr/>
        </p:nvSpPr>
        <p:spPr>
          <a:xfrm>
            <a:off x="4926542" y="6104971"/>
            <a:ext cx="116497" cy="75095"/>
          </a:xfrm>
          <a:custGeom>
            <a:avLst/>
            <a:gdLst/>
            <a:ahLst/>
            <a:cxnLst/>
            <a:rect l="l" t="t" r="r" b="b"/>
            <a:pathLst>
              <a:path w="116497" h="75095">
                <a:moveTo>
                  <a:pt x="98322" y="11715"/>
                </a:moveTo>
                <a:lnTo>
                  <a:pt x="0" y="7509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9" name="object 3989"/>
          <p:cNvSpPr/>
          <p:nvPr/>
        </p:nvSpPr>
        <p:spPr>
          <a:xfrm>
            <a:off x="4926542" y="6104971"/>
            <a:ext cx="116497" cy="75095"/>
          </a:xfrm>
          <a:custGeom>
            <a:avLst/>
            <a:gdLst/>
            <a:ahLst/>
            <a:cxnLst/>
            <a:rect l="l" t="t" r="r" b="b"/>
            <a:pathLst>
              <a:path w="116497" h="75095">
                <a:moveTo>
                  <a:pt x="98322" y="11715"/>
                </a:moveTo>
                <a:lnTo>
                  <a:pt x="0" y="75095"/>
                </a:lnTo>
              </a:path>
              <a:path w="116497" h="75095">
                <a:moveTo>
                  <a:pt x="0" y="75096"/>
                </a:moveTo>
                <a:lnTo>
                  <a:pt x="98322" y="117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0" name="object 3990"/>
          <p:cNvSpPr/>
          <p:nvPr/>
        </p:nvSpPr>
        <p:spPr>
          <a:xfrm>
            <a:off x="4951267" y="6035753"/>
            <a:ext cx="305998" cy="247189"/>
          </a:xfrm>
          <a:custGeom>
            <a:avLst/>
            <a:gdLst/>
            <a:ahLst/>
            <a:cxnLst/>
            <a:rect l="l" t="t" r="r" b="b"/>
            <a:pathLst>
              <a:path w="305998" h="247189">
                <a:moveTo>
                  <a:pt x="42260" y="245330"/>
                </a:moveTo>
                <a:lnTo>
                  <a:pt x="62158" y="240804"/>
                </a:lnTo>
                <a:lnTo>
                  <a:pt x="73595" y="233449"/>
                </a:lnTo>
                <a:lnTo>
                  <a:pt x="73595" y="118112"/>
                </a:lnTo>
                <a:lnTo>
                  <a:pt x="20375" y="152400"/>
                </a:lnTo>
                <a:lnTo>
                  <a:pt x="16608" y="157585"/>
                </a:lnTo>
                <a:lnTo>
                  <a:pt x="11234" y="166282"/>
                </a:lnTo>
                <a:lnTo>
                  <a:pt x="5545" y="177984"/>
                </a:lnTo>
                <a:lnTo>
                  <a:pt x="1235" y="191668"/>
                </a:lnTo>
                <a:lnTo>
                  <a:pt x="0" y="206311"/>
                </a:lnTo>
                <a:lnTo>
                  <a:pt x="3534" y="220891"/>
                </a:lnTo>
                <a:lnTo>
                  <a:pt x="7806" y="230096"/>
                </a:lnTo>
                <a:lnTo>
                  <a:pt x="13576" y="240239"/>
                </a:lnTo>
                <a:lnTo>
                  <a:pt x="19933" y="245714"/>
                </a:lnTo>
                <a:lnTo>
                  <a:pt x="28840" y="247189"/>
                </a:lnTo>
                <a:lnTo>
                  <a:pt x="42260" y="2453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1" name="object 3991"/>
          <p:cNvSpPr/>
          <p:nvPr/>
        </p:nvSpPr>
        <p:spPr>
          <a:xfrm>
            <a:off x="4951267" y="6035753"/>
            <a:ext cx="305998" cy="247189"/>
          </a:xfrm>
          <a:custGeom>
            <a:avLst/>
            <a:gdLst/>
            <a:ahLst/>
            <a:cxnLst/>
            <a:rect l="l" t="t" r="r" b="b"/>
            <a:pathLst>
              <a:path w="305998" h="247189">
                <a:moveTo>
                  <a:pt x="42260" y="245330"/>
                </a:moveTo>
                <a:lnTo>
                  <a:pt x="62158" y="240804"/>
                </a:lnTo>
                <a:lnTo>
                  <a:pt x="73595" y="233449"/>
                </a:lnTo>
              </a:path>
              <a:path w="305998" h="247189">
                <a:moveTo>
                  <a:pt x="73595" y="118112"/>
                </a:moveTo>
                <a:lnTo>
                  <a:pt x="20375" y="152400"/>
                </a:lnTo>
                <a:lnTo>
                  <a:pt x="16608" y="157585"/>
                </a:lnTo>
                <a:lnTo>
                  <a:pt x="11234" y="166282"/>
                </a:lnTo>
                <a:lnTo>
                  <a:pt x="5545" y="177984"/>
                </a:lnTo>
                <a:lnTo>
                  <a:pt x="1235" y="191668"/>
                </a:lnTo>
                <a:lnTo>
                  <a:pt x="0" y="206311"/>
                </a:lnTo>
                <a:lnTo>
                  <a:pt x="3534" y="220891"/>
                </a:lnTo>
                <a:lnTo>
                  <a:pt x="7806" y="230096"/>
                </a:lnTo>
                <a:lnTo>
                  <a:pt x="13576" y="240239"/>
                </a:lnTo>
                <a:lnTo>
                  <a:pt x="19933" y="245714"/>
                </a:lnTo>
                <a:lnTo>
                  <a:pt x="28840" y="247189"/>
                </a:lnTo>
                <a:lnTo>
                  <a:pt x="42260" y="2453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2" name="object 3992"/>
          <p:cNvSpPr/>
          <p:nvPr/>
        </p:nvSpPr>
        <p:spPr>
          <a:xfrm>
            <a:off x="4955588" y="6159840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69275" y="12631"/>
                </a:moveTo>
                <a:lnTo>
                  <a:pt x="0" y="5725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3" name="object 3993"/>
          <p:cNvSpPr/>
          <p:nvPr/>
        </p:nvSpPr>
        <p:spPr>
          <a:xfrm>
            <a:off x="4955588" y="6159840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69275" y="12631"/>
                </a:moveTo>
                <a:lnTo>
                  <a:pt x="0" y="57251"/>
                </a:lnTo>
              </a:path>
              <a:path w="88887" h="57251">
                <a:moveTo>
                  <a:pt x="0" y="57252"/>
                </a:moveTo>
                <a:lnTo>
                  <a:pt x="69275" y="126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4" name="object 3994"/>
          <p:cNvSpPr/>
          <p:nvPr/>
        </p:nvSpPr>
        <p:spPr>
          <a:xfrm>
            <a:off x="4951642" y="6194155"/>
            <a:ext cx="79832" cy="51396"/>
          </a:xfrm>
          <a:custGeom>
            <a:avLst/>
            <a:gdLst/>
            <a:ahLst/>
            <a:cxnLst/>
            <a:rect l="l" t="t" r="r" b="b"/>
            <a:pathLst>
              <a:path w="79832" h="51396">
                <a:moveTo>
                  <a:pt x="73220" y="4256"/>
                </a:moveTo>
                <a:lnTo>
                  <a:pt x="0" y="5139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5" name="object 3995"/>
          <p:cNvSpPr/>
          <p:nvPr/>
        </p:nvSpPr>
        <p:spPr>
          <a:xfrm>
            <a:off x="4951642" y="6194155"/>
            <a:ext cx="79832" cy="51396"/>
          </a:xfrm>
          <a:custGeom>
            <a:avLst/>
            <a:gdLst/>
            <a:ahLst/>
            <a:cxnLst/>
            <a:rect l="l" t="t" r="r" b="b"/>
            <a:pathLst>
              <a:path w="79832" h="51396">
                <a:moveTo>
                  <a:pt x="73220" y="4256"/>
                </a:moveTo>
                <a:lnTo>
                  <a:pt x="0" y="51396"/>
                </a:lnTo>
              </a:path>
              <a:path w="79832" h="51396">
                <a:moveTo>
                  <a:pt x="0" y="51398"/>
                </a:moveTo>
                <a:lnTo>
                  <a:pt x="73220" y="42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6" name="object 3996"/>
          <p:cNvSpPr/>
          <p:nvPr/>
        </p:nvSpPr>
        <p:spPr>
          <a:xfrm>
            <a:off x="4968716" y="6194687"/>
            <a:ext cx="120243" cy="77355"/>
          </a:xfrm>
          <a:custGeom>
            <a:avLst/>
            <a:gdLst/>
            <a:ahLst/>
            <a:cxnLst/>
            <a:rect l="l" t="t" r="r" b="b"/>
            <a:pathLst>
              <a:path w="120243" h="77355">
                <a:moveTo>
                  <a:pt x="56147" y="41234"/>
                </a:moveTo>
                <a:lnTo>
                  <a:pt x="0" y="7735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7" name="object 3997"/>
          <p:cNvSpPr/>
          <p:nvPr/>
        </p:nvSpPr>
        <p:spPr>
          <a:xfrm>
            <a:off x="4968716" y="6194687"/>
            <a:ext cx="120243" cy="77355"/>
          </a:xfrm>
          <a:custGeom>
            <a:avLst/>
            <a:gdLst/>
            <a:ahLst/>
            <a:cxnLst/>
            <a:rect l="l" t="t" r="r" b="b"/>
            <a:pathLst>
              <a:path w="120243" h="77355">
                <a:moveTo>
                  <a:pt x="56147" y="41234"/>
                </a:moveTo>
                <a:lnTo>
                  <a:pt x="0" y="77355"/>
                </a:lnTo>
              </a:path>
              <a:path w="120243" h="77355">
                <a:moveTo>
                  <a:pt x="0" y="77356"/>
                </a:moveTo>
                <a:lnTo>
                  <a:pt x="56147" y="412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8" name="object 3998"/>
          <p:cNvSpPr/>
          <p:nvPr/>
        </p:nvSpPr>
        <p:spPr>
          <a:xfrm>
            <a:off x="4993363" y="6122576"/>
            <a:ext cx="314634" cy="252236"/>
          </a:xfrm>
          <a:custGeom>
            <a:avLst/>
            <a:gdLst/>
            <a:ahLst/>
            <a:cxnLst/>
            <a:rect l="l" t="t" r="r" b="b"/>
            <a:pathLst>
              <a:path w="314634" h="252236">
                <a:moveTo>
                  <a:pt x="31499" y="251924"/>
                </a:moveTo>
                <a:lnTo>
                  <a:pt x="31499" y="150496"/>
                </a:lnTo>
                <a:lnTo>
                  <a:pt x="21468" y="156946"/>
                </a:lnTo>
                <a:lnTo>
                  <a:pt x="17182" y="162754"/>
                </a:lnTo>
                <a:lnTo>
                  <a:pt x="11583" y="171690"/>
                </a:lnTo>
                <a:lnTo>
                  <a:pt x="5739" y="183505"/>
                </a:lnTo>
                <a:lnTo>
                  <a:pt x="1321" y="197191"/>
                </a:lnTo>
                <a:lnTo>
                  <a:pt x="0" y="211741"/>
                </a:lnTo>
                <a:lnTo>
                  <a:pt x="3446" y="226148"/>
                </a:lnTo>
                <a:lnTo>
                  <a:pt x="8288" y="236525"/>
                </a:lnTo>
                <a:lnTo>
                  <a:pt x="13948" y="246044"/>
                </a:lnTo>
                <a:lnTo>
                  <a:pt x="20382" y="251078"/>
                </a:lnTo>
                <a:lnTo>
                  <a:pt x="29482" y="252236"/>
                </a:lnTo>
                <a:lnTo>
                  <a:pt x="31499" y="2519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9" name="object 3999"/>
          <p:cNvSpPr/>
          <p:nvPr/>
        </p:nvSpPr>
        <p:spPr>
          <a:xfrm>
            <a:off x="4993363" y="6122576"/>
            <a:ext cx="314634" cy="252236"/>
          </a:xfrm>
          <a:custGeom>
            <a:avLst/>
            <a:gdLst/>
            <a:ahLst/>
            <a:cxnLst/>
            <a:rect l="l" t="t" r="r" b="b"/>
            <a:pathLst>
              <a:path w="314634" h="252236">
                <a:moveTo>
                  <a:pt x="31499" y="150496"/>
                </a:moveTo>
                <a:lnTo>
                  <a:pt x="21468" y="156946"/>
                </a:lnTo>
                <a:lnTo>
                  <a:pt x="17182" y="162754"/>
                </a:lnTo>
                <a:lnTo>
                  <a:pt x="11583" y="171690"/>
                </a:lnTo>
                <a:lnTo>
                  <a:pt x="5739" y="183505"/>
                </a:lnTo>
                <a:lnTo>
                  <a:pt x="1321" y="197191"/>
                </a:lnTo>
                <a:lnTo>
                  <a:pt x="0" y="211741"/>
                </a:lnTo>
                <a:lnTo>
                  <a:pt x="3446" y="226148"/>
                </a:lnTo>
                <a:lnTo>
                  <a:pt x="8288" y="236525"/>
                </a:lnTo>
                <a:lnTo>
                  <a:pt x="13948" y="246044"/>
                </a:lnTo>
                <a:lnTo>
                  <a:pt x="20382" y="251078"/>
                </a:lnTo>
                <a:lnTo>
                  <a:pt x="29482" y="252236"/>
                </a:lnTo>
                <a:lnTo>
                  <a:pt x="31499" y="2519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0" name="object 4000"/>
          <p:cNvSpPr/>
          <p:nvPr/>
        </p:nvSpPr>
        <p:spPr>
          <a:xfrm>
            <a:off x="4998050" y="6249938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26812" y="41718"/>
                </a:moveTo>
                <a:lnTo>
                  <a:pt x="0" y="5895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1" name="object 4001"/>
          <p:cNvSpPr/>
          <p:nvPr/>
        </p:nvSpPr>
        <p:spPr>
          <a:xfrm>
            <a:off x="4998050" y="6249938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26812" y="41717"/>
                </a:moveTo>
                <a:lnTo>
                  <a:pt x="0" y="58953"/>
                </a:lnTo>
              </a:path>
              <a:path w="91706" h="58953">
                <a:moveTo>
                  <a:pt x="0" y="58954"/>
                </a:moveTo>
                <a:lnTo>
                  <a:pt x="26812" y="417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2" name="object 4002"/>
          <p:cNvSpPr/>
          <p:nvPr/>
        </p:nvSpPr>
        <p:spPr>
          <a:xfrm>
            <a:off x="4993697" y="6284691"/>
            <a:ext cx="82334" cy="52908"/>
          </a:xfrm>
          <a:custGeom>
            <a:avLst/>
            <a:gdLst/>
            <a:ahLst/>
            <a:cxnLst/>
            <a:rect l="l" t="t" r="r" b="b"/>
            <a:pathLst>
              <a:path w="82334" h="52908">
                <a:moveTo>
                  <a:pt x="31165" y="32881"/>
                </a:moveTo>
                <a:lnTo>
                  <a:pt x="0" y="5290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3" name="object 4003"/>
          <p:cNvSpPr/>
          <p:nvPr/>
        </p:nvSpPr>
        <p:spPr>
          <a:xfrm>
            <a:off x="4993697" y="6284691"/>
            <a:ext cx="82334" cy="52908"/>
          </a:xfrm>
          <a:custGeom>
            <a:avLst/>
            <a:gdLst/>
            <a:ahLst/>
            <a:cxnLst/>
            <a:rect l="l" t="t" r="r" b="b"/>
            <a:pathLst>
              <a:path w="82334" h="52908">
                <a:moveTo>
                  <a:pt x="31165" y="32880"/>
                </a:moveTo>
                <a:lnTo>
                  <a:pt x="0" y="52908"/>
                </a:lnTo>
              </a:path>
              <a:path w="82334" h="52908">
                <a:moveTo>
                  <a:pt x="0" y="52909"/>
                </a:moveTo>
                <a:lnTo>
                  <a:pt x="31165" y="328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4" name="object 4004"/>
          <p:cNvSpPr/>
          <p:nvPr/>
        </p:nvSpPr>
        <p:spPr>
          <a:xfrm>
            <a:off x="5010883" y="6284397"/>
            <a:ext cx="124002" cy="79629"/>
          </a:xfrm>
          <a:custGeom>
            <a:avLst/>
            <a:gdLst/>
            <a:ahLst/>
            <a:cxnLst/>
            <a:rect l="l" t="t" r="r" b="b"/>
            <a:pathLst>
              <a:path w="124002" h="79628">
                <a:moveTo>
                  <a:pt x="13980" y="70652"/>
                </a:moveTo>
                <a:lnTo>
                  <a:pt x="0" y="7962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5" name="object 4005"/>
          <p:cNvSpPr/>
          <p:nvPr/>
        </p:nvSpPr>
        <p:spPr>
          <a:xfrm>
            <a:off x="5010883" y="6284397"/>
            <a:ext cx="124002" cy="79629"/>
          </a:xfrm>
          <a:custGeom>
            <a:avLst/>
            <a:gdLst/>
            <a:ahLst/>
            <a:cxnLst/>
            <a:rect l="l" t="t" r="r" b="b"/>
            <a:pathLst>
              <a:path w="124002" h="79628">
                <a:moveTo>
                  <a:pt x="13980" y="70651"/>
                </a:moveTo>
                <a:lnTo>
                  <a:pt x="0" y="79628"/>
                </a:lnTo>
              </a:path>
              <a:path w="124002" h="79628">
                <a:moveTo>
                  <a:pt x="0" y="79630"/>
                </a:moveTo>
                <a:lnTo>
                  <a:pt x="13980" y="706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6" name="object 4006"/>
          <p:cNvSpPr/>
          <p:nvPr/>
        </p:nvSpPr>
        <p:spPr>
          <a:xfrm>
            <a:off x="4255836" y="4416550"/>
            <a:ext cx="143979" cy="113055"/>
          </a:xfrm>
          <a:custGeom>
            <a:avLst/>
            <a:gdLst/>
            <a:ahLst/>
            <a:cxnLst/>
            <a:rect l="l" t="t" r="r" b="b"/>
            <a:pathLst>
              <a:path w="143979" h="113055">
                <a:moveTo>
                  <a:pt x="0" y="81635"/>
                </a:moveTo>
                <a:lnTo>
                  <a:pt x="12941" y="98993"/>
                </a:lnTo>
                <a:lnTo>
                  <a:pt x="25855" y="108416"/>
                </a:lnTo>
                <a:lnTo>
                  <a:pt x="35730" y="112303"/>
                </a:lnTo>
                <a:lnTo>
                  <a:pt x="39560" y="113055"/>
                </a:lnTo>
                <a:lnTo>
                  <a:pt x="143979" y="40309"/>
                </a:lnTo>
                <a:lnTo>
                  <a:pt x="116624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7" name="object 4007"/>
          <p:cNvSpPr/>
          <p:nvPr/>
        </p:nvSpPr>
        <p:spPr>
          <a:xfrm>
            <a:off x="4255836" y="4416550"/>
            <a:ext cx="143979" cy="113055"/>
          </a:xfrm>
          <a:custGeom>
            <a:avLst/>
            <a:gdLst/>
            <a:ahLst/>
            <a:cxnLst/>
            <a:rect l="l" t="t" r="r" b="b"/>
            <a:pathLst>
              <a:path w="143979" h="113055">
                <a:moveTo>
                  <a:pt x="0" y="81635"/>
                </a:moveTo>
                <a:lnTo>
                  <a:pt x="12941" y="98993"/>
                </a:lnTo>
                <a:lnTo>
                  <a:pt x="25855" y="108416"/>
                </a:lnTo>
                <a:lnTo>
                  <a:pt x="35730" y="112303"/>
                </a:lnTo>
                <a:lnTo>
                  <a:pt x="39560" y="113055"/>
                </a:lnTo>
                <a:lnTo>
                  <a:pt x="143979" y="40309"/>
                </a:lnTo>
                <a:lnTo>
                  <a:pt x="116624" y="0"/>
                </a:lnTo>
                <a:lnTo>
                  <a:pt x="0" y="81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8" name="object 4008"/>
          <p:cNvSpPr/>
          <p:nvPr/>
        </p:nvSpPr>
        <p:spPr>
          <a:xfrm>
            <a:off x="4267872" y="4479180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9" name="object 4009"/>
          <p:cNvSpPr/>
          <p:nvPr/>
        </p:nvSpPr>
        <p:spPr>
          <a:xfrm>
            <a:off x="4267872" y="4479180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0" name="object 4010"/>
          <p:cNvSpPr/>
          <p:nvPr/>
        </p:nvSpPr>
        <p:spPr>
          <a:xfrm>
            <a:off x="4294403" y="4459547"/>
            <a:ext cx="161990" cy="157886"/>
          </a:xfrm>
          <a:custGeom>
            <a:avLst/>
            <a:gdLst/>
            <a:ahLst/>
            <a:cxnLst/>
            <a:rect l="l" t="t" r="r" b="b"/>
            <a:pathLst>
              <a:path w="161990" h="157886">
                <a:moveTo>
                  <a:pt x="50026" y="157886"/>
                </a:moveTo>
                <a:lnTo>
                  <a:pt x="161990" y="80606"/>
                </a:lnTo>
                <a:lnTo>
                  <a:pt x="107240" y="0"/>
                </a:lnTo>
                <a:lnTo>
                  <a:pt x="2579" y="72897"/>
                </a:lnTo>
                <a:lnTo>
                  <a:pt x="2077" y="74514"/>
                </a:lnTo>
                <a:lnTo>
                  <a:pt x="600" y="81758"/>
                </a:lnTo>
                <a:lnTo>
                  <a:pt x="0" y="93741"/>
                </a:lnTo>
                <a:lnTo>
                  <a:pt x="2239" y="109280"/>
                </a:lnTo>
                <a:lnTo>
                  <a:pt x="9285" y="127190"/>
                </a:lnTo>
                <a:lnTo>
                  <a:pt x="18934" y="144318"/>
                </a:lnTo>
                <a:lnTo>
                  <a:pt x="26328" y="153068"/>
                </a:lnTo>
                <a:lnTo>
                  <a:pt x="35435" y="156643"/>
                </a:lnTo>
                <a:lnTo>
                  <a:pt x="50026" y="1578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1" name="object 4011"/>
          <p:cNvSpPr/>
          <p:nvPr/>
        </p:nvSpPr>
        <p:spPr>
          <a:xfrm>
            <a:off x="4294403" y="4459547"/>
            <a:ext cx="161990" cy="157886"/>
          </a:xfrm>
          <a:custGeom>
            <a:avLst/>
            <a:gdLst/>
            <a:ahLst/>
            <a:cxnLst/>
            <a:rect l="l" t="t" r="r" b="b"/>
            <a:pathLst>
              <a:path w="161990" h="157886">
                <a:moveTo>
                  <a:pt x="50026" y="157886"/>
                </a:moveTo>
                <a:lnTo>
                  <a:pt x="35435" y="156643"/>
                </a:lnTo>
                <a:lnTo>
                  <a:pt x="26328" y="153068"/>
                </a:lnTo>
                <a:lnTo>
                  <a:pt x="18934" y="144318"/>
                </a:lnTo>
                <a:lnTo>
                  <a:pt x="9481" y="127552"/>
                </a:lnTo>
                <a:lnTo>
                  <a:pt x="2239" y="109280"/>
                </a:lnTo>
                <a:lnTo>
                  <a:pt x="0" y="93741"/>
                </a:lnTo>
                <a:lnTo>
                  <a:pt x="600" y="81758"/>
                </a:lnTo>
                <a:lnTo>
                  <a:pt x="2077" y="74514"/>
                </a:lnTo>
                <a:lnTo>
                  <a:pt x="2579" y="72897"/>
                </a:lnTo>
                <a:lnTo>
                  <a:pt x="107240" y="0"/>
                </a:lnTo>
                <a:lnTo>
                  <a:pt x="161990" y="80606"/>
                </a:lnTo>
                <a:lnTo>
                  <a:pt x="50026" y="1578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2" name="object 4012"/>
          <p:cNvSpPr/>
          <p:nvPr/>
        </p:nvSpPr>
        <p:spPr>
          <a:xfrm>
            <a:off x="4294474" y="4525689"/>
            <a:ext cx="39585" cy="27520"/>
          </a:xfrm>
          <a:custGeom>
            <a:avLst/>
            <a:gdLst/>
            <a:ahLst/>
            <a:cxnLst/>
            <a:rect l="l" t="t" r="r" b="b"/>
            <a:pathLst>
              <a:path w="39585" h="27520">
                <a:moveTo>
                  <a:pt x="0" y="27520"/>
                </a:moveTo>
                <a:lnTo>
                  <a:pt x="395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3" name="object 4013"/>
          <p:cNvSpPr/>
          <p:nvPr/>
        </p:nvSpPr>
        <p:spPr>
          <a:xfrm>
            <a:off x="4294474" y="4525689"/>
            <a:ext cx="39585" cy="27520"/>
          </a:xfrm>
          <a:custGeom>
            <a:avLst/>
            <a:gdLst/>
            <a:ahLst/>
            <a:cxnLst/>
            <a:rect l="l" t="t" r="r" b="b"/>
            <a:pathLst>
              <a:path w="39585" h="27520">
                <a:moveTo>
                  <a:pt x="0" y="27520"/>
                </a:moveTo>
                <a:lnTo>
                  <a:pt x="395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4" name="object 4014"/>
          <p:cNvSpPr/>
          <p:nvPr/>
        </p:nvSpPr>
        <p:spPr>
          <a:xfrm>
            <a:off x="4299073" y="4551641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5" name="object 4015"/>
          <p:cNvSpPr/>
          <p:nvPr/>
        </p:nvSpPr>
        <p:spPr>
          <a:xfrm>
            <a:off x="4299073" y="4551641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6" name="object 4016"/>
          <p:cNvSpPr/>
          <p:nvPr/>
        </p:nvSpPr>
        <p:spPr>
          <a:xfrm>
            <a:off x="4315884" y="4565357"/>
            <a:ext cx="54648" cy="37820"/>
          </a:xfrm>
          <a:custGeom>
            <a:avLst/>
            <a:gdLst/>
            <a:ahLst/>
            <a:cxnLst/>
            <a:rect l="l" t="t" r="r" b="b"/>
            <a:pathLst>
              <a:path w="54648" h="37820">
                <a:moveTo>
                  <a:pt x="0" y="37820"/>
                </a:moveTo>
                <a:lnTo>
                  <a:pt x="546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7" name="object 4017"/>
          <p:cNvSpPr/>
          <p:nvPr/>
        </p:nvSpPr>
        <p:spPr>
          <a:xfrm>
            <a:off x="4315884" y="4565357"/>
            <a:ext cx="54648" cy="37820"/>
          </a:xfrm>
          <a:custGeom>
            <a:avLst/>
            <a:gdLst/>
            <a:ahLst/>
            <a:cxnLst/>
            <a:rect l="l" t="t" r="r" b="b"/>
            <a:pathLst>
              <a:path w="54648" h="37820">
                <a:moveTo>
                  <a:pt x="0" y="37820"/>
                </a:moveTo>
                <a:lnTo>
                  <a:pt x="546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8" name="object 4018"/>
          <p:cNvSpPr/>
          <p:nvPr/>
        </p:nvSpPr>
        <p:spPr>
          <a:xfrm>
            <a:off x="4342729" y="4542844"/>
            <a:ext cx="170236" cy="162433"/>
          </a:xfrm>
          <a:custGeom>
            <a:avLst/>
            <a:gdLst/>
            <a:ahLst/>
            <a:cxnLst/>
            <a:rect l="l" t="t" r="r" b="b"/>
            <a:pathLst>
              <a:path w="170236" h="162433">
                <a:moveTo>
                  <a:pt x="50742" y="162432"/>
                </a:moveTo>
                <a:lnTo>
                  <a:pt x="170236" y="80594"/>
                </a:lnTo>
                <a:lnTo>
                  <a:pt x="115487" y="0"/>
                </a:lnTo>
                <a:lnTo>
                  <a:pt x="3295" y="77431"/>
                </a:lnTo>
                <a:lnTo>
                  <a:pt x="2607" y="79458"/>
                </a:lnTo>
                <a:lnTo>
                  <a:pt x="867" y="87086"/>
                </a:lnTo>
                <a:lnTo>
                  <a:pt x="0" y="99259"/>
                </a:lnTo>
                <a:lnTo>
                  <a:pt x="1989" y="114778"/>
                </a:lnTo>
                <a:lnTo>
                  <a:pt x="8819" y="132448"/>
                </a:lnTo>
                <a:lnTo>
                  <a:pt x="18730" y="149939"/>
                </a:lnTo>
                <a:lnTo>
                  <a:pt x="26174" y="158349"/>
                </a:lnTo>
                <a:lnTo>
                  <a:pt x="35591" y="161616"/>
                </a:lnTo>
                <a:lnTo>
                  <a:pt x="50742" y="1624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9" name="object 4019"/>
          <p:cNvSpPr/>
          <p:nvPr/>
        </p:nvSpPr>
        <p:spPr>
          <a:xfrm>
            <a:off x="4342729" y="4542844"/>
            <a:ext cx="170236" cy="162433"/>
          </a:xfrm>
          <a:custGeom>
            <a:avLst/>
            <a:gdLst/>
            <a:ahLst/>
            <a:cxnLst/>
            <a:rect l="l" t="t" r="r" b="b"/>
            <a:pathLst>
              <a:path w="170236" h="162433">
                <a:moveTo>
                  <a:pt x="50742" y="162432"/>
                </a:moveTo>
                <a:lnTo>
                  <a:pt x="35591" y="161616"/>
                </a:lnTo>
                <a:lnTo>
                  <a:pt x="26174" y="158349"/>
                </a:lnTo>
                <a:lnTo>
                  <a:pt x="18730" y="149939"/>
                </a:lnTo>
                <a:lnTo>
                  <a:pt x="9494" y="133696"/>
                </a:lnTo>
                <a:lnTo>
                  <a:pt x="1989" y="114778"/>
                </a:lnTo>
                <a:lnTo>
                  <a:pt x="0" y="99259"/>
                </a:lnTo>
                <a:lnTo>
                  <a:pt x="867" y="87086"/>
                </a:lnTo>
                <a:lnTo>
                  <a:pt x="2607" y="79458"/>
                </a:lnTo>
                <a:lnTo>
                  <a:pt x="3295" y="77431"/>
                </a:lnTo>
                <a:lnTo>
                  <a:pt x="115487" y="0"/>
                </a:lnTo>
                <a:lnTo>
                  <a:pt x="170236" y="80594"/>
                </a:lnTo>
                <a:lnTo>
                  <a:pt x="50742" y="1624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0" name="object 4020"/>
          <p:cNvSpPr/>
          <p:nvPr/>
        </p:nvSpPr>
        <p:spPr>
          <a:xfrm>
            <a:off x="4342790" y="4612262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1" name="object 4021"/>
          <p:cNvSpPr/>
          <p:nvPr/>
        </p:nvSpPr>
        <p:spPr>
          <a:xfrm>
            <a:off x="4342790" y="4612262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2" name="object 4022"/>
          <p:cNvSpPr/>
          <p:nvPr/>
        </p:nvSpPr>
        <p:spPr>
          <a:xfrm>
            <a:off x="4346966" y="4638654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3" name="object 4023"/>
          <p:cNvSpPr/>
          <p:nvPr/>
        </p:nvSpPr>
        <p:spPr>
          <a:xfrm>
            <a:off x="4346966" y="4638654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4" name="object 4024"/>
          <p:cNvSpPr/>
          <p:nvPr/>
        </p:nvSpPr>
        <p:spPr>
          <a:xfrm>
            <a:off x="4363913" y="4651546"/>
            <a:ext cx="58381" cy="40081"/>
          </a:xfrm>
          <a:custGeom>
            <a:avLst/>
            <a:gdLst/>
            <a:ahLst/>
            <a:cxnLst/>
            <a:rect l="l" t="t" r="r" b="b"/>
            <a:pathLst>
              <a:path w="58381" h="40081">
                <a:moveTo>
                  <a:pt x="0" y="40081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5" name="object 4025"/>
          <p:cNvSpPr/>
          <p:nvPr/>
        </p:nvSpPr>
        <p:spPr>
          <a:xfrm>
            <a:off x="4363913" y="4651546"/>
            <a:ext cx="58381" cy="40081"/>
          </a:xfrm>
          <a:custGeom>
            <a:avLst/>
            <a:gdLst/>
            <a:ahLst/>
            <a:cxnLst/>
            <a:rect l="l" t="t" r="r" b="b"/>
            <a:pathLst>
              <a:path w="58381" h="40081">
                <a:moveTo>
                  <a:pt x="0" y="40081"/>
                </a:moveTo>
                <a:lnTo>
                  <a:pt x="583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6" name="object 4026"/>
          <p:cNvSpPr/>
          <p:nvPr/>
        </p:nvSpPr>
        <p:spPr>
          <a:xfrm>
            <a:off x="4391026" y="4626145"/>
            <a:ext cx="178507" cy="166966"/>
          </a:xfrm>
          <a:custGeom>
            <a:avLst/>
            <a:gdLst/>
            <a:ahLst/>
            <a:cxnLst/>
            <a:rect l="l" t="t" r="r" b="b"/>
            <a:pathLst>
              <a:path w="178507" h="166966">
                <a:moveTo>
                  <a:pt x="51481" y="166966"/>
                </a:moveTo>
                <a:lnTo>
                  <a:pt x="178507" y="80594"/>
                </a:lnTo>
                <a:lnTo>
                  <a:pt x="123770" y="0"/>
                </a:lnTo>
                <a:lnTo>
                  <a:pt x="4034" y="81965"/>
                </a:lnTo>
                <a:lnTo>
                  <a:pt x="3128" y="84438"/>
                </a:lnTo>
                <a:lnTo>
                  <a:pt x="1123" y="92427"/>
                </a:lnTo>
                <a:lnTo>
                  <a:pt x="0" y="104769"/>
                </a:lnTo>
                <a:lnTo>
                  <a:pt x="1752" y="120259"/>
                </a:lnTo>
                <a:lnTo>
                  <a:pt x="8377" y="137693"/>
                </a:lnTo>
                <a:lnTo>
                  <a:pt x="18585" y="155589"/>
                </a:lnTo>
                <a:lnTo>
                  <a:pt x="26078" y="163624"/>
                </a:lnTo>
                <a:lnTo>
                  <a:pt x="35799" y="166572"/>
                </a:lnTo>
                <a:lnTo>
                  <a:pt x="51481" y="1669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7" name="object 4027"/>
          <p:cNvSpPr/>
          <p:nvPr/>
        </p:nvSpPr>
        <p:spPr>
          <a:xfrm>
            <a:off x="4391026" y="4626145"/>
            <a:ext cx="178507" cy="166966"/>
          </a:xfrm>
          <a:custGeom>
            <a:avLst/>
            <a:gdLst/>
            <a:ahLst/>
            <a:cxnLst/>
            <a:rect l="l" t="t" r="r" b="b"/>
            <a:pathLst>
              <a:path w="178507" h="166966">
                <a:moveTo>
                  <a:pt x="51481" y="166966"/>
                </a:moveTo>
                <a:lnTo>
                  <a:pt x="35799" y="166572"/>
                </a:lnTo>
                <a:lnTo>
                  <a:pt x="26078" y="163624"/>
                </a:lnTo>
                <a:lnTo>
                  <a:pt x="18585" y="155589"/>
                </a:lnTo>
                <a:lnTo>
                  <a:pt x="9587" y="139930"/>
                </a:lnTo>
                <a:lnTo>
                  <a:pt x="1752" y="120259"/>
                </a:lnTo>
                <a:lnTo>
                  <a:pt x="0" y="104769"/>
                </a:lnTo>
                <a:lnTo>
                  <a:pt x="1123" y="92427"/>
                </a:lnTo>
                <a:lnTo>
                  <a:pt x="3128" y="84438"/>
                </a:lnTo>
                <a:lnTo>
                  <a:pt x="4034" y="81965"/>
                </a:lnTo>
                <a:lnTo>
                  <a:pt x="123770" y="0"/>
                </a:lnTo>
                <a:lnTo>
                  <a:pt x="178507" y="80594"/>
                </a:lnTo>
                <a:lnTo>
                  <a:pt x="51481" y="1669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8" name="object 4028"/>
          <p:cNvSpPr/>
          <p:nvPr/>
        </p:nvSpPr>
        <p:spPr>
          <a:xfrm>
            <a:off x="4391105" y="4698833"/>
            <a:ext cx="45224" cy="30924"/>
          </a:xfrm>
          <a:custGeom>
            <a:avLst/>
            <a:gdLst/>
            <a:ahLst/>
            <a:cxnLst/>
            <a:rect l="l" t="t" r="r" b="b"/>
            <a:pathLst>
              <a:path w="45224" h="30924">
                <a:moveTo>
                  <a:pt x="0" y="30924"/>
                </a:moveTo>
                <a:lnTo>
                  <a:pt x="452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9" name="object 4029"/>
          <p:cNvSpPr/>
          <p:nvPr/>
        </p:nvSpPr>
        <p:spPr>
          <a:xfrm>
            <a:off x="4391105" y="4698833"/>
            <a:ext cx="45224" cy="30924"/>
          </a:xfrm>
          <a:custGeom>
            <a:avLst/>
            <a:gdLst/>
            <a:ahLst/>
            <a:cxnLst/>
            <a:rect l="l" t="t" r="r" b="b"/>
            <a:pathLst>
              <a:path w="45224" h="30924">
                <a:moveTo>
                  <a:pt x="0" y="30924"/>
                </a:moveTo>
                <a:lnTo>
                  <a:pt x="452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0" name="object 4030"/>
          <p:cNvSpPr/>
          <p:nvPr/>
        </p:nvSpPr>
        <p:spPr>
          <a:xfrm>
            <a:off x="4394867" y="4725663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1" name="object 4031"/>
          <p:cNvSpPr/>
          <p:nvPr/>
        </p:nvSpPr>
        <p:spPr>
          <a:xfrm>
            <a:off x="4394867" y="4725663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2" name="object 4032"/>
          <p:cNvSpPr/>
          <p:nvPr/>
        </p:nvSpPr>
        <p:spPr>
          <a:xfrm>
            <a:off x="4411926" y="4737746"/>
            <a:ext cx="62141" cy="42329"/>
          </a:xfrm>
          <a:custGeom>
            <a:avLst/>
            <a:gdLst/>
            <a:ahLst/>
            <a:cxnLst/>
            <a:rect l="l" t="t" r="r" b="b"/>
            <a:pathLst>
              <a:path w="62141" h="42329">
                <a:moveTo>
                  <a:pt x="0" y="42329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3" name="object 4033"/>
          <p:cNvSpPr/>
          <p:nvPr/>
        </p:nvSpPr>
        <p:spPr>
          <a:xfrm>
            <a:off x="4411926" y="4737746"/>
            <a:ext cx="62141" cy="42329"/>
          </a:xfrm>
          <a:custGeom>
            <a:avLst/>
            <a:gdLst/>
            <a:ahLst/>
            <a:cxnLst/>
            <a:rect l="l" t="t" r="r" b="b"/>
            <a:pathLst>
              <a:path w="62141" h="42329">
                <a:moveTo>
                  <a:pt x="0" y="42329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4" name="object 4034"/>
          <p:cNvSpPr/>
          <p:nvPr/>
        </p:nvSpPr>
        <p:spPr>
          <a:xfrm>
            <a:off x="4439292" y="4709433"/>
            <a:ext cx="186812" cy="171546"/>
          </a:xfrm>
          <a:custGeom>
            <a:avLst/>
            <a:gdLst/>
            <a:ahLst/>
            <a:cxnLst/>
            <a:rect l="l" t="t" r="r" b="b"/>
            <a:pathLst>
              <a:path w="186812" h="171546">
                <a:moveTo>
                  <a:pt x="52255" y="171513"/>
                </a:moveTo>
                <a:lnTo>
                  <a:pt x="186812" y="80594"/>
                </a:lnTo>
                <a:lnTo>
                  <a:pt x="132087" y="0"/>
                </a:lnTo>
                <a:lnTo>
                  <a:pt x="4795" y="86512"/>
                </a:lnTo>
                <a:lnTo>
                  <a:pt x="3636" y="89470"/>
                </a:lnTo>
                <a:lnTo>
                  <a:pt x="1370" y="97800"/>
                </a:lnTo>
                <a:lnTo>
                  <a:pt x="0" y="110296"/>
                </a:lnTo>
                <a:lnTo>
                  <a:pt x="1528" y="125749"/>
                </a:lnTo>
                <a:lnTo>
                  <a:pt x="7958" y="142951"/>
                </a:lnTo>
                <a:lnTo>
                  <a:pt x="18789" y="161694"/>
                </a:lnTo>
                <a:lnTo>
                  <a:pt x="26257" y="169035"/>
                </a:lnTo>
                <a:lnTo>
                  <a:pt x="36231" y="171546"/>
                </a:lnTo>
                <a:lnTo>
                  <a:pt x="52255" y="1715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5" name="object 4035"/>
          <p:cNvSpPr/>
          <p:nvPr/>
        </p:nvSpPr>
        <p:spPr>
          <a:xfrm>
            <a:off x="4439292" y="4709433"/>
            <a:ext cx="186812" cy="171546"/>
          </a:xfrm>
          <a:custGeom>
            <a:avLst/>
            <a:gdLst/>
            <a:ahLst/>
            <a:cxnLst/>
            <a:rect l="l" t="t" r="r" b="b"/>
            <a:pathLst>
              <a:path w="186812" h="171546">
                <a:moveTo>
                  <a:pt x="52255" y="171513"/>
                </a:moveTo>
                <a:lnTo>
                  <a:pt x="36231" y="171546"/>
                </a:lnTo>
                <a:lnTo>
                  <a:pt x="26257" y="169035"/>
                </a:lnTo>
                <a:lnTo>
                  <a:pt x="18789" y="161694"/>
                </a:lnTo>
                <a:lnTo>
                  <a:pt x="10281" y="147238"/>
                </a:lnTo>
                <a:lnTo>
                  <a:pt x="1528" y="125749"/>
                </a:lnTo>
                <a:lnTo>
                  <a:pt x="0" y="110296"/>
                </a:lnTo>
                <a:lnTo>
                  <a:pt x="1370" y="97800"/>
                </a:lnTo>
                <a:lnTo>
                  <a:pt x="3636" y="89470"/>
                </a:lnTo>
                <a:lnTo>
                  <a:pt x="4795" y="86512"/>
                </a:lnTo>
                <a:lnTo>
                  <a:pt x="132087" y="0"/>
                </a:lnTo>
                <a:lnTo>
                  <a:pt x="186812" y="80594"/>
                </a:lnTo>
                <a:lnTo>
                  <a:pt x="52255" y="1715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6" name="object 4036"/>
          <p:cNvSpPr/>
          <p:nvPr/>
        </p:nvSpPr>
        <p:spPr>
          <a:xfrm>
            <a:off x="4439414" y="4785404"/>
            <a:ext cx="48044" cy="32626"/>
          </a:xfrm>
          <a:custGeom>
            <a:avLst/>
            <a:gdLst/>
            <a:ahLst/>
            <a:cxnLst/>
            <a:rect l="l" t="t" r="r" b="b"/>
            <a:pathLst>
              <a:path w="48044" h="32626">
                <a:moveTo>
                  <a:pt x="0" y="32626"/>
                </a:moveTo>
                <a:lnTo>
                  <a:pt x="480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7" name="object 4037"/>
          <p:cNvSpPr/>
          <p:nvPr/>
        </p:nvSpPr>
        <p:spPr>
          <a:xfrm>
            <a:off x="4439414" y="4785404"/>
            <a:ext cx="48044" cy="32626"/>
          </a:xfrm>
          <a:custGeom>
            <a:avLst/>
            <a:gdLst/>
            <a:ahLst/>
            <a:cxnLst/>
            <a:rect l="l" t="t" r="r" b="b"/>
            <a:pathLst>
              <a:path w="48044" h="32626">
                <a:moveTo>
                  <a:pt x="0" y="32626"/>
                </a:moveTo>
                <a:lnTo>
                  <a:pt x="480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8" name="object 4038"/>
          <p:cNvSpPr/>
          <p:nvPr/>
        </p:nvSpPr>
        <p:spPr>
          <a:xfrm>
            <a:off x="4442768" y="4812677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9" name="object 4039"/>
          <p:cNvSpPr/>
          <p:nvPr/>
        </p:nvSpPr>
        <p:spPr>
          <a:xfrm>
            <a:off x="4442768" y="4812677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0" name="object 4040"/>
          <p:cNvSpPr/>
          <p:nvPr/>
        </p:nvSpPr>
        <p:spPr>
          <a:xfrm>
            <a:off x="4459946" y="4823933"/>
            <a:ext cx="65887" cy="44589"/>
          </a:xfrm>
          <a:custGeom>
            <a:avLst/>
            <a:gdLst/>
            <a:ahLst/>
            <a:cxnLst/>
            <a:rect l="l" t="t" r="r" b="b"/>
            <a:pathLst>
              <a:path w="65887" h="44589">
                <a:moveTo>
                  <a:pt x="0" y="44589"/>
                </a:moveTo>
                <a:lnTo>
                  <a:pt x="65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1" name="object 4041"/>
          <p:cNvSpPr/>
          <p:nvPr/>
        </p:nvSpPr>
        <p:spPr>
          <a:xfrm>
            <a:off x="4459946" y="4823933"/>
            <a:ext cx="65887" cy="44589"/>
          </a:xfrm>
          <a:custGeom>
            <a:avLst/>
            <a:gdLst/>
            <a:ahLst/>
            <a:cxnLst/>
            <a:rect l="l" t="t" r="r" b="b"/>
            <a:pathLst>
              <a:path w="65887" h="44589">
                <a:moveTo>
                  <a:pt x="0" y="44589"/>
                </a:moveTo>
                <a:lnTo>
                  <a:pt x="658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2" name="object 4042"/>
          <p:cNvSpPr/>
          <p:nvPr/>
        </p:nvSpPr>
        <p:spPr>
          <a:xfrm>
            <a:off x="4487551" y="4792722"/>
            <a:ext cx="195138" cy="176508"/>
          </a:xfrm>
          <a:custGeom>
            <a:avLst/>
            <a:gdLst/>
            <a:ahLst/>
            <a:cxnLst/>
            <a:rect l="l" t="t" r="r" b="b"/>
            <a:pathLst>
              <a:path w="195138" h="176508">
                <a:moveTo>
                  <a:pt x="53038" y="176060"/>
                </a:moveTo>
                <a:lnTo>
                  <a:pt x="195138" y="80606"/>
                </a:lnTo>
                <a:lnTo>
                  <a:pt x="140388" y="0"/>
                </a:lnTo>
                <a:lnTo>
                  <a:pt x="5578" y="91059"/>
                </a:lnTo>
                <a:lnTo>
                  <a:pt x="4129" y="94544"/>
                </a:lnTo>
                <a:lnTo>
                  <a:pt x="1605" y="103202"/>
                </a:lnTo>
                <a:lnTo>
                  <a:pt x="0" y="115840"/>
                </a:lnTo>
                <a:lnTo>
                  <a:pt x="1317" y="131250"/>
                </a:lnTo>
                <a:lnTo>
                  <a:pt x="7559" y="148221"/>
                </a:lnTo>
                <a:lnTo>
                  <a:pt x="10886" y="154353"/>
                </a:lnTo>
                <a:lnTo>
                  <a:pt x="18973" y="167719"/>
                </a:lnTo>
                <a:lnTo>
                  <a:pt x="26446" y="174416"/>
                </a:lnTo>
                <a:lnTo>
                  <a:pt x="36677" y="176508"/>
                </a:lnTo>
                <a:lnTo>
                  <a:pt x="53038" y="1760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3" name="object 4043"/>
          <p:cNvSpPr/>
          <p:nvPr/>
        </p:nvSpPr>
        <p:spPr>
          <a:xfrm>
            <a:off x="4487551" y="4792722"/>
            <a:ext cx="195138" cy="176508"/>
          </a:xfrm>
          <a:custGeom>
            <a:avLst/>
            <a:gdLst/>
            <a:ahLst/>
            <a:cxnLst/>
            <a:rect l="l" t="t" r="r" b="b"/>
            <a:pathLst>
              <a:path w="195138" h="176508">
                <a:moveTo>
                  <a:pt x="53038" y="176060"/>
                </a:moveTo>
                <a:lnTo>
                  <a:pt x="36677" y="176508"/>
                </a:lnTo>
                <a:lnTo>
                  <a:pt x="26446" y="174416"/>
                </a:lnTo>
                <a:lnTo>
                  <a:pt x="18973" y="167719"/>
                </a:lnTo>
                <a:lnTo>
                  <a:pt x="10886" y="154353"/>
                </a:lnTo>
                <a:lnTo>
                  <a:pt x="7559" y="148221"/>
                </a:lnTo>
                <a:lnTo>
                  <a:pt x="1317" y="131250"/>
                </a:lnTo>
                <a:lnTo>
                  <a:pt x="0" y="115840"/>
                </a:lnTo>
                <a:lnTo>
                  <a:pt x="1605" y="103202"/>
                </a:lnTo>
                <a:lnTo>
                  <a:pt x="4129" y="94544"/>
                </a:lnTo>
                <a:lnTo>
                  <a:pt x="5578" y="91059"/>
                </a:lnTo>
                <a:lnTo>
                  <a:pt x="140388" y="0"/>
                </a:lnTo>
                <a:lnTo>
                  <a:pt x="195138" y="80606"/>
                </a:lnTo>
                <a:lnTo>
                  <a:pt x="53038" y="17606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4" name="object 4044"/>
          <p:cNvSpPr/>
          <p:nvPr/>
        </p:nvSpPr>
        <p:spPr>
          <a:xfrm>
            <a:off x="4487738" y="4871987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5" name="object 4045"/>
          <p:cNvSpPr/>
          <p:nvPr/>
        </p:nvSpPr>
        <p:spPr>
          <a:xfrm>
            <a:off x="4487738" y="4871987"/>
            <a:ext cx="50850" cy="34315"/>
          </a:xfrm>
          <a:custGeom>
            <a:avLst/>
            <a:gdLst/>
            <a:ahLst/>
            <a:cxnLst/>
            <a:rect l="l" t="t" r="r" b="b"/>
            <a:pathLst>
              <a:path w="50850" h="34315">
                <a:moveTo>
                  <a:pt x="0" y="34315"/>
                </a:moveTo>
                <a:lnTo>
                  <a:pt x="5085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6" name="object 4046"/>
          <p:cNvSpPr/>
          <p:nvPr/>
        </p:nvSpPr>
        <p:spPr>
          <a:xfrm>
            <a:off x="4490669" y="4899671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7" name="object 4047"/>
          <p:cNvSpPr/>
          <p:nvPr/>
        </p:nvSpPr>
        <p:spPr>
          <a:xfrm>
            <a:off x="4490669" y="4899671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8" name="object 4048"/>
          <p:cNvSpPr/>
          <p:nvPr/>
        </p:nvSpPr>
        <p:spPr>
          <a:xfrm>
            <a:off x="4507965" y="4910127"/>
            <a:ext cx="69634" cy="46850"/>
          </a:xfrm>
          <a:custGeom>
            <a:avLst/>
            <a:gdLst/>
            <a:ahLst/>
            <a:cxnLst/>
            <a:rect l="l" t="t" r="r" b="b"/>
            <a:pathLst>
              <a:path w="69634" h="46850">
                <a:moveTo>
                  <a:pt x="0" y="46850"/>
                </a:moveTo>
                <a:lnTo>
                  <a:pt x="69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9" name="object 4049"/>
          <p:cNvSpPr/>
          <p:nvPr/>
        </p:nvSpPr>
        <p:spPr>
          <a:xfrm>
            <a:off x="4507965" y="4910127"/>
            <a:ext cx="69634" cy="46850"/>
          </a:xfrm>
          <a:custGeom>
            <a:avLst/>
            <a:gdLst/>
            <a:ahLst/>
            <a:cxnLst/>
            <a:rect l="l" t="t" r="r" b="b"/>
            <a:pathLst>
              <a:path w="69634" h="46850">
                <a:moveTo>
                  <a:pt x="0" y="46850"/>
                </a:moveTo>
                <a:lnTo>
                  <a:pt x="696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0" name="object 4050"/>
          <p:cNvSpPr/>
          <p:nvPr/>
        </p:nvSpPr>
        <p:spPr>
          <a:xfrm>
            <a:off x="4583995" y="4959311"/>
            <a:ext cx="211833" cy="186356"/>
          </a:xfrm>
          <a:custGeom>
            <a:avLst/>
            <a:gdLst/>
            <a:ahLst/>
            <a:cxnLst/>
            <a:rect l="l" t="t" r="r" b="b"/>
            <a:pathLst>
              <a:path w="211833" h="186356">
                <a:moveTo>
                  <a:pt x="54657" y="185140"/>
                </a:moveTo>
                <a:lnTo>
                  <a:pt x="211833" y="80594"/>
                </a:lnTo>
                <a:lnTo>
                  <a:pt x="157083" y="0"/>
                </a:lnTo>
                <a:lnTo>
                  <a:pt x="7210" y="100139"/>
                </a:lnTo>
                <a:lnTo>
                  <a:pt x="2049" y="114027"/>
                </a:lnTo>
                <a:lnTo>
                  <a:pt x="0" y="126906"/>
                </a:lnTo>
                <a:lnTo>
                  <a:pt x="924" y="142206"/>
                </a:lnTo>
                <a:lnTo>
                  <a:pt x="6817" y="158724"/>
                </a:lnTo>
                <a:lnTo>
                  <a:pt x="11896" y="168017"/>
                </a:lnTo>
                <a:lnTo>
                  <a:pt x="19352" y="179486"/>
                </a:lnTo>
                <a:lnTo>
                  <a:pt x="26922" y="185035"/>
                </a:lnTo>
                <a:lnTo>
                  <a:pt x="37669" y="186356"/>
                </a:lnTo>
                <a:lnTo>
                  <a:pt x="54657" y="1851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1" name="object 4051"/>
          <p:cNvSpPr/>
          <p:nvPr/>
        </p:nvSpPr>
        <p:spPr>
          <a:xfrm>
            <a:off x="4583995" y="4959311"/>
            <a:ext cx="211833" cy="186356"/>
          </a:xfrm>
          <a:custGeom>
            <a:avLst/>
            <a:gdLst/>
            <a:ahLst/>
            <a:cxnLst/>
            <a:rect l="l" t="t" r="r" b="b"/>
            <a:pathLst>
              <a:path w="211833" h="186356">
                <a:moveTo>
                  <a:pt x="54657" y="185140"/>
                </a:moveTo>
                <a:lnTo>
                  <a:pt x="37669" y="186356"/>
                </a:lnTo>
                <a:lnTo>
                  <a:pt x="26922" y="185035"/>
                </a:lnTo>
                <a:lnTo>
                  <a:pt x="19352" y="179486"/>
                </a:lnTo>
                <a:lnTo>
                  <a:pt x="11896" y="168017"/>
                </a:lnTo>
                <a:lnTo>
                  <a:pt x="6817" y="158724"/>
                </a:lnTo>
                <a:lnTo>
                  <a:pt x="924" y="142206"/>
                </a:lnTo>
                <a:lnTo>
                  <a:pt x="0" y="126906"/>
                </a:lnTo>
                <a:lnTo>
                  <a:pt x="2049" y="114027"/>
                </a:lnTo>
                <a:lnTo>
                  <a:pt x="5079" y="104774"/>
                </a:lnTo>
                <a:lnTo>
                  <a:pt x="7097" y="100350"/>
                </a:lnTo>
                <a:lnTo>
                  <a:pt x="7210" y="100139"/>
                </a:lnTo>
                <a:lnTo>
                  <a:pt x="157083" y="0"/>
                </a:lnTo>
                <a:lnTo>
                  <a:pt x="211833" y="80594"/>
                </a:lnTo>
                <a:lnTo>
                  <a:pt x="54657" y="185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2" name="object 4052"/>
          <p:cNvSpPr/>
          <p:nvPr/>
        </p:nvSpPr>
        <p:spPr>
          <a:xfrm>
            <a:off x="4531089" y="4875983"/>
            <a:ext cx="206894" cy="182068"/>
          </a:xfrm>
          <a:custGeom>
            <a:avLst/>
            <a:gdLst/>
            <a:ahLst/>
            <a:cxnLst/>
            <a:rect l="l" t="t" r="r" b="b"/>
            <a:pathLst>
              <a:path w="206894" h="182068">
                <a:moveTo>
                  <a:pt x="53351" y="180873"/>
                </a:moveTo>
                <a:lnTo>
                  <a:pt x="206894" y="78739"/>
                </a:lnTo>
                <a:lnTo>
                  <a:pt x="153414" y="0"/>
                </a:lnTo>
                <a:lnTo>
                  <a:pt x="6996" y="97840"/>
                </a:lnTo>
                <a:lnTo>
                  <a:pt x="5173" y="101740"/>
                </a:lnTo>
                <a:lnTo>
                  <a:pt x="2157" y="110638"/>
                </a:lnTo>
                <a:lnTo>
                  <a:pt x="0" y="123335"/>
                </a:lnTo>
                <a:lnTo>
                  <a:pt x="790" y="138569"/>
                </a:lnTo>
                <a:lnTo>
                  <a:pt x="6615" y="155079"/>
                </a:lnTo>
                <a:lnTo>
                  <a:pt x="10784" y="162734"/>
                </a:lnTo>
                <a:lnTo>
                  <a:pt x="18373" y="174770"/>
                </a:lnTo>
                <a:lnTo>
                  <a:pt x="25857" y="180624"/>
                </a:lnTo>
                <a:lnTo>
                  <a:pt x="36447" y="182068"/>
                </a:lnTo>
                <a:lnTo>
                  <a:pt x="53351" y="1808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3" name="object 4053"/>
          <p:cNvSpPr/>
          <p:nvPr/>
        </p:nvSpPr>
        <p:spPr>
          <a:xfrm>
            <a:off x="4531089" y="4875983"/>
            <a:ext cx="206894" cy="182068"/>
          </a:xfrm>
          <a:custGeom>
            <a:avLst/>
            <a:gdLst/>
            <a:ahLst/>
            <a:cxnLst/>
            <a:rect l="l" t="t" r="r" b="b"/>
            <a:pathLst>
              <a:path w="206894" h="182068">
                <a:moveTo>
                  <a:pt x="53351" y="180873"/>
                </a:moveTo>
                <a:lnTo>
                  <a:pt x="36447" y="182068"/>
                </a:lnTo>
                <a:lnTo>
                  <a:pt x="25857" y="180624"/>
                </a:lnTo>
                <a:lnTo>
                  <a:pt x="18373" y="174770"/>
                </a:lnTo>
                <a:lnTo>
                  <a:pt x="10784" y="162734"/>
                </a:lnTo>
                <a:lnTo>
                  <a:pt x="6615" y="155079"/>
                </a:lnTo>
                <a:lnTo>
                  <a:pt x="790" y="138569"/>
                </a:lnTo>
                <a:lnTo>
                  <a:pt x="0" y="123335"/>
                </a:lnTo>
                <a:lnTo>
                  <a:pt x="2157" y="110638"/>
                </a:lnTo>
                <a:lnTo>
                  <a:pt x="5173" y="101740"/>
                </a:lnTo>
                <a:lnTo>
                  <a:pt x="6996" y="97840"/>
                </a:lnTo>
                <a:lnTo>
                  <a:pt x="153414" y="0"/>
                </a:lnTo>
                <a:lnTo>
                  <a:pt x="206894" y="78739"/>
                </a:lnTo>
                <a:lnTo>
                  <a:pt x="53351" y="1808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4" name="object 4054"/>
          <p:cNvSpPr/>
          <p:nvPr/>
        </p:nvSpPr>
        <p:spPr>
          <a:xfrm>
            <a:off x="4584363" y="5045135"/>
            <a:ext cx="56502" cy="37719"/>
          </a:xfrm>
          <a:custGeom>
            <a:avLst/>
            <a:gdLst/>
            <a:ahLst/>
            <a:cxnLst/>
            <a:rect l="l" t="t" r="r" b="b"/>
            <a:pathLst>
              <a:path w="56502" h="37719">
                <a:moveTo>
                  <a:pt x="0" y="37718"/>
                </a:moveTo>
                <a:lnTo>
                  <a:pt x="565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5" name="object 4055"/>
          <p:cNvSpPr/>
          <p:nvPr/>
        </p:nvSpPr>
        <p:spPr>
          <a:xfrm>
            <a:off x="4584363" y="5045135"/>
            <a:ext cx="56502" cy="37719"/>
          </a:xfrm>
          <a:custGeom>
            <a:avLst/>
            <a:gdLst/>
            <a:ahLst/>
            <a:cxnLst/>
            <a:rect l="l" t="t" r="r" b="b"/>
            <a:pathLst>
              <a:path w="56502" h="37719">
                <a:moveTo>
                  <a:pt x="0" y="37718"/>
                </a:moveTo>
                <a:lnTo>
                  <a:pt x="565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6" name="object 4056"/>
          <p:cNvSpPr/>
          <p:nvPr/>
        </p:nvSpPr>
        <p:spPr>
          <a:xfrm>
            <a:off x="4586462" y="5073686"/>
            <a:ext cx="50927" cy="33972"/>
          </a:xfrm>
          <a:custGeom>
            <a:avLst/>
            <a:gdLst/>
            <a:ahLst/>
            <a:cxnLst/>
            <a:rect l="l" t="t" r="r" b="b"/>
            <a:pathLst>
              <a:path w="50926" h="33972">
                <a:moveTo>
                  <a:pt x="0" y="33972"/>
                </a:moveTo>
                <a:lnTo>
                  <a:pt x="509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7" name="object 4057"/>
          <p:cNvSpPr/>
          <p:nvPr/>
        </p:nvSpPr>
        <p:spPr>
          <a:xfrm>
            <a:off x="4586462" y="5073686"/>
            <a:ext cx="50927" cy="33972"/>
          </a:xfrm>
          <a:custGeom>
            <a:avLst/>
            <a:gdLst/>
            <a:ahLst/>
            <a:cxnLst/>
            <a:rect l="l" t="t" r="r" b="b"/>
            <a:pathLst>
              <a:path w="50926" h="33972">
                <a:moveTo>
                  <a:pt x="0" y="33972"/>
                </a:moveTo>
                <a:lnTo>
                  <a:pt x="50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8" name="object 4058"/>
          <p:cNvSpPr/>
          <p:nvPr/>
        </p:nvSpPr>
        <p:spPr>
          <a:xfrm>
            <a:off x="4604015" y="5082510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9" name="object 4059"/>
          <p:cNvSpPr/>
          <p:nvPr/>
        </p:nvSpPr>
        <p:spPr>
          <a:xfrm>
            <a:off x="4604015" y="5082510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0" name="object 4060"/>
          <p:cNvSpPr/>
          <p:nvPr/>
        </p:nvSpPr>
        <p:spPr>
          <a:xfrm>
            <a:off x="4632196" y="5042601"/>
            <a:ext cx="220203" cy="191270"/>
          </a:xfrm>
          <a:custGeom>
            <a:avLst/>
            <a:gdLst/>
            <a:ahLst/>
            <a:cxnLst/>
            <a:rect l="l" t="t" r="r" b="b"/>
            <a:pathLst>
              <a:path w="220203" h="191270">
                <a:moveTo>
                  <a:pt x="55497" y="189687"/>
                </a:moveTo>
                <a:lnTo>
                  <a:pt x="220203" y="80606"/>
                </a:lnTo>
                <a:lnTo>
                  <a:pt x="165466" y="0"/>
                </a:lnTo>
                <a:lnTo>
                  <a:pt x="8050" y="104686"/>
                </a:lnTo>
                <a:lnTo>
                  <a:pt x="2253" y="119471"/>
                </a:lnTo>
                <a:lnTo>
                  <a:pt x="0" y="132451"/>
                </a:lnTo>
                <a:lnTo>
                  <a:pt x="747" y="147691"/>
                </a:lnTo>
                <a:lnTo>
                  <a:pt x="6475" y="163995"/>
                </a:lnTo>
                <a:lnTo>
                  <a:pt x="12335" y="174657"/>
                </a:lnTo>
                <a:lnTo>
                  <a:pt x="19556" y="185288"/>
                </a:lnTo>
                <a:lnTo>
                  <a:pt x="27208" y="190315"/>
                </a:lnTo>
                <a:lnTo>
                  <a:pt x="38214" y="191270"/>
                </a:lnTo>
                <a:lnTo>
                  <a:pt x="55497" y="1896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1" name="object 4061"/>
          <p:cNvSpPr/>
          <p:nvPr/>
        </p:nvSpPr>
        <p:spPr>
          <a:xfrm>
            <a:off x="4632196" y="5042601"/>
            <a:ext cx="220203" cy="191270"/>
          </a:xfrm>
          <a:custGeom>
            <a:avLst/>
            <a:gdLst/>
            <a:ahLst/>
            <a:cxnLst/>
            <a:rect l="l" t="t" r="r" b="b"/>
            <a:pathLst>
              <a:path w="220203" h="191270">
                <a:moveTo>
                  <a:pt x="55497" y="189687"/>
                </a:moveTo>
                <a:lnTo>
                  <a:pt x="38214" y="191270"/>
                </a:lnTo>
                <a:lnTo>
                  <a:pt x="27208" y="190315"/>
                </a:lnTo>
                <a:lnTo>
                  <a:pt x="19556" y="185288"/>
                </a:lnTo>
                <a:lnTo>
                  <a:pt x="12335" y="174657"/>
                </a:lnTo>
                <a:lnTo>
                  <a:pt x="6475" y="163995"/>
                </a:lnTo>
                <a:lnTo>
                  <a:pt x="747" y="147691"/>
                </a:lnTo>
                <a:lnTo>
                  <a:pt x="0" y="132451"/>
                </a:lnTo>
                <a:lnTo>
                  <a:pt x="2253" y="119471"/>
                </a:lnTo>
                <a:lnTo>
                  <a:pt x="5525" y="109945"/>
                </a:lnTo>
                <a:lnTo>
                  <a:pt x="7835" y="105071"/>
                </a:lnTo>
                <a:lnTo>
                  <a:pt x="8050" y="104686"/>
                </a:lnTo>
                <a:lnTo>
                  <a:pt x="165466" y="0"/>
                </a:lnTo>
                <a:lnTo>
                  <a:pt x="220203" y="80606"/>
                </a:lnTo>
                <a:lnTo>
                  <a:pt x="55497" y="1896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2" name="object 4062"/>
          <p:cNvSpPr/>
          <p:nvPr/>
        </p:nvSpPr>
        <p:spPr>
          <a:xfrm>
            <a:off x="4632680" y="5131696"/>
            <a:ext cx="59309" cy="39420"/>
          </a:xfrm>
          <a:custGeom>
            <a:avLst/>
            <a:gdLst/>
            <a:ahLst/>
            <a:cxnLst/>
            <a:rect l="l" t="t" r="r" b="b"/>
            <a:pathLst>
              <a:path w="59308" h="39420">
                <a:moveTo>
                  <a:pt x="0" y="39420"/>
                </a:moveTo>
                <a:lnTo>
                  <a:pt x="593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3" name="object 4063"/>
          <p:cNvSpPr/>
          <p:nvPr/>
        </p:nvSpPr>
        <p:spPr>
          <a:xfrm>
            <a:off x="4632680" y="5131696"/>
            <a:ext cx="59309" cy="39420"/>
          </a:xfrm>
          <a:custGeom>
            <a:avLst/>
            <a:gdLst/>
            <a:ahLst/>
            <a:cxnLst/>
            <a:rect l="l" t="t" r="r" b="b"/>
            <a:pathLst>
              <a:path w="59308" h="39420">
                <a:moveTo>
                  <a:pt x="0" y="39420"/>
                </a:moveTo>
                <a:lnTo>
                  <a:pt x="593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4" name="object 4064"/>
          <p:cNvSpPr/>
          <p:nvPr/>
        </p:nvSpPr>
        <p:spPr>
          <a:xfrm>
            <a:off x="4634370" y="5160694"/>
            <a:ext cx="53441" cy="35483"/>
          </a:xfrm>
          <a:custGeom>
            <a:avLst/>
            <a:gdLst/>
            <a:ahLst/>
            <a:cxnLst/>
            <a:rect l="l" t="t" r="r" b="b"/>
            <a:pathLst>
              <a:path w="53441" h="35483">
                <a:moveTo>
                  <a:pt x="0" y="35483"/>
                </a:moveTo>
                <a:lnTo>
                  <a:pt x="53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5" name="object 4065"/>
          <p:cNvSpPr/>
          <p:nvPr/>
        </p:nvSpPr>
        <p:spPr>
          <a:xfrm>
            <a:off x="4634370" y="5160694"/>
            <a:ext cx="53441" cy="35483"/>
          </a:xfrm>
          <a:custGeom>
            <a:avLst/>
            <a:gdLst/>
            <a:ahLst/>
            <a:cxnLst/>
            <a:rect l="l" t="t" r="r" b="b"/>
            <a:pathLst>
              <a:path w="53441" h="35483">
                <a:moveTo>
                  <a:pt x="0" y="35483"/>
                </a:moveTo>
                <a:lnTo>
                  <a:pt x="53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6" name="object 4066"/>
          <p:cNvSpPr/>
          <p:nvPr/>
        </p:nvSpPr>
        <p:spPr>
          <a:xfrm>
            <a:off x="4652027" y="5168690"/>
            <a:ext cx="80873" cy="53632"/>
          </a:xfrm>
          <a:custGeom>
            <a:avLst/>
            <a:gdLst/>
            <a:ahLst/>
            <a:cxnLst/>
            <a:rect l="l" t="t" r="r" b="b"/>
            <a:pathLst>
              <a:path w="80873" h="53632">
                <a:moveTo>
                  <a:pt x="0" y="53632"/>
                </a:moveTo>
                <a:lnTo>
                  <a:pt x="808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7" name="object 4067"/>
          <p:cNvSpPr/>
          <p:nvPr/>
        </p:nvSpPr>
        <p:spPr>
          <a:xfrm>
            <a:off x="4652027" y="5168690"/>
            <a:ext cx="80873" cy="53632"/>
          </a:xfrm>
          <a:custGeom>
            <a:avLst/>
            <a:gdLst/>
            <a:ahLst/>
            <a:cxnLst/>
            <a:rect l="l" t="t" r="r" b="b"/>
            <a:pathLst>
              <a:path w="80873" h="53632">
                <a:moveTo>
                  <a:pt x="0" y="53632"/>
                </a:moveTo>
                <a:lnTo>
                  <a:pt x="808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8" name="object 4068"/>
          <p:cNvSpPr/>
          <p:nvPr/>
        </p:nvSpPr>
        <p:spPr>
          <a:xfrm>
            <a:off x="4680370" y="5125890"/>
            <a:ext cx="228609" cy="196170"/>
          </a:xfrm>
          <a:custGeom>
            <a:avLst/>
            <a:gdLst/>
            <a:ahLst/>
            <a:cxnLst/>
            <a:rect l="l" t="t" r="r" b="b"/>
            <a:pathLst>
              <a:path w="228609" h="196170">
                <a:moveTo>
                  <a:pt x="56372" y="194246"/>
                </a:moveTo>
                <a:lnTo>
                  <a:pt x="228609" y="80606"/>
                </a:lnTo>
                <a:lnTo>
                  <a:pt x="173872" y="0"/>
                </a:lnTo>
                <a:lnTo>
                  <a:pt x="8912" y="109245"/>
                </a:lnTo>
                <a:lnTo>
                  <a:pt x="5960" y="115152"/>
                </a:lnTo>
                <a:lnTo>
                  <a:pt x="2449" y="124928"/>
                </a:lnTo>
                <a:lnTo>
                  <a:pt x="0" y="137995"/>
                </a:lnTo>
                <a:lnTo>
                  <a:pt x="579" y="153165"/>
                </a:lnTo>
                <a:lnTo>
                  <a:pt x="6156" y="169252"/>
                </a:lnTo>
                <a:lnTo>
                  <a:pt x="12740" y="181156"/>
                </a:lnTo>
                <a:lnTo>
                  <a:pt x="19775" y="191016"/>
                </a:lnTo>
                <a:lnTo>
                  <a:pt x="27529" y="195557"/>
                </a:lnTo>
                <a:lnTo>
                  <a:pt x="38797" y="196170"/>
                </a:lnTo>
                <a:lnTo>
                  <a:pt x="56372" y="1942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9" name="object 4069"/>
          <p:cNvSpPr/>
          <p:nvPr/>
        </p:nvSpPr>
        <p:spPr>
          <a:xfrm>
            <a:off x="4680370" y="5125890"/>
            <a:ext cx="228609" cy="196170"/>
          </a:xfrm>
          <a:custGeom>
            <a:avLst/>
            <a:gdLst/>
            <a:ahLst/>
            <a:cxnLst/>
            <a:rect l="l" t="t" r="r" b="b"/>
            <a:pathLst>
              <a:path w="228609" h="196170">
                <a:moveTo>
                  <a:pt x="56372" y="194246"/>
                </a:moveTo>
                <a:lnTo>
                  <a:pt x="38797" y="196170"/>
                </a:lnTo>
                <a:lnTo>
                  <a:pt x="27529" y="195557"/>
                </a:lnTo>
                <a:lnTo>
                  <a:pt x="19775" y="191016"/>
                </a:lnTo>
                <a:lnTo>
                  <a:pt x="12740" y="181156"/>
                </a:lnTo>
                <a:lnTo>
                  <a:pt x="6156" y="169252"/>
                </a:lnTo>
                <a:lnTo>
                  <a:pt x="579" y="153165"/>
                </a:lnTo>
                <a:lnTo>
                  <a:pt x="0" y="137995"/>
                </a:lnTo>
                <a:lnTo>
                  <a:pt x="2449" y="124928"/>
                </a:lnTo>
                <a:lnTo>
                  <a:pt x="5960" y="115152"/>
                </a:lnTo>
                <a:lnTo>
                  <a:pt x="8562" y="109853"/>
                </a:lnTo>
                <a:lnTo>
                  <a:pt x="8912" y="109245"/>
                </a:lnTo>
                <a:lnTo>
                  <a:pt x="173872" y="0"/>
                </a:lnTo>
                <a:lnTo>
                  <a:pt x="228609" y="80606"/>
                </a:lnTo>
                <a:lnTo>
                  <a:pt x="56372" y="1942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0" name="object 4070"/>
          <p:cNvSpPr/>
          <p:nvPr/>
        </p:nvSpPr>
        <p:spPr>
          <a:xfrm>
            <a:off x="4680995" y="5218273"/>
            <a:ext cx="62128" cy="41122"/>
          </a:xfrm>
          <a:custGeom>
            <a:avLst/>
            <a:gdLst/>
            <a:ahLst/>
            <a:cxnLst/>
            <a:rect l="l" t="t" r="r" b="b"/>
            <a:pathLst>
              <a:path w="62128" h="41122">
                <a:moveTo>
                  <a:pt x="0" y="41122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1" name="object 4071"/>
          <p:cNvSpPr/>
          <p:nvPr/>
        </p:nvSpPr>
        <p:spPr>
          <a:xfrm>
            <a:off x="4680995" y="5218273"/>
            <a:ext cx="62128" cy="41122"/>
          </a:xfrm>
          <a:custGeom>
            <a:avLst/>
            <a:gdLst/>
            <a:ahLst/>
            <a:cxnLst/>
            <a:rect l="l" t="t" r="r" b="b"/>
            <a:pathLst>
              <a:path w="62128" h="41122">
                <a:moveTo>
                  <a:pt x="0" y="41122"/>
                </a:moveTo>
                <a:lnTo>
                  <a:pt x="621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2" name="object 4072"/>
          <p:cNvSpPr/>
          <p:nvPr/>
        </p:nvSpPr>
        <p:spPr>
          <a:xfrm>
            <a:off x="4682271" y="5247708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3" name="object 4073"/>
          <p:cNvSpPr/>
          <p:nvPr/>
        </p:nvSpPr>
        <p:spPr>
          <a:xfrm>
            <a:off x="4682271" y="5247708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4" name="object 4074"/>
          <p:cNvSpPr/>
          <p:nvPr/>
        </p:nvSpPr>
        <p:spPr>
          <a:xfrm>
            <a:off x="4700046" y="5254891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5" name="object 4075"/>
          <p:cNvSpPr/>
          <p:nvPr/>
        </p:nvSpPr>
        <p:spPr>
          <a:xfrm>
            <a:off x="4700046" y="5254891"/>
            <a:ext cx="84632" cy="55892"/>
          </a:xfrm>
          <a:custGeom>
            <a:avLst/>
            <a:gdLst/>
            <a:ahLst/>
            <a:cxnLst/>
            <a:rect l="l" t="t" r="r" b="b"/>
            <a:pathLst>
              <a:path w="84632" h="55892">
                <a:moveTo>
                  <a:pt x="0" y="55892"/>
                </a:moveTo>
                <a:lnTo>
                  <a:pt x="846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6" name="object 4076"/>
          <p:cNvSpPr/>
          <p:nvPr/>
        </p:nvSpPr>
        <p:spPr>
          <a:xfrm>
            <a:off x="4728541" y="5209198"/>
            <a:ext cx="237016" cy="201031"/>
          </a:xfrm>
          <a:custGeom>
            <a:avLst/>
            <a:gdLst/>
            <a:ahLst/>
            <a:cxnLst/>
            <a:rect l="l" t="t" r="r" b="b"/>
            <a:pathLst>
              <a:path w="237016" h="201031">
                <a:moveTo>
                  <a:pt x="57235" y="198767"/>
                </a:moveTo>
                <a:lnTo>
                  <a:pt x="237016" y="80594"/>
                </a:lnTo>
                <a:lnTo>
                  <a:pt x="182266" y="0"/>
                </a:lnTo>
                <a:lnTo>
                  <a:pt x="9788" y="113766"/>
                </a:lnTo>
                <a:lnTo>
                  <a:pt x="6378" y="120349"/>
                </a:lnTo>
                <a:lnTo>
                  <a:pt x="2638" y="130365"/>
                </a:lnTo>
                <a:lnTo>
                  <a:pt x="0" y="143512"/>
                </a:lnTo>
                <a:lnTo>
                  <a:pt x="415" y="158611"/>
                </a:lnTo>
                <a:lnTo>
                  <a:pt x="5838" y="174485"/>
                </a:lnTo>
                <a:lnTo>
                  <a:pt x="13104" y="187532"/>
                </a:lnTo>
                <a:lnTo>
                  <a:pt x="19993" y="196676"/>
                </a:lnTo>
                <a:lnTo>
                  <a:pt x="27863" y="200755"/>
                </a:lnTo>
                <a:lnTo>
                  <a:pt x="39387" y="201031"/>
                </a:lnTo>
                <a:lnTo>
                  <a:pt x="57235" y="19876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7" name="object 4077"/>
          <p:cNvSpPr/>
          <p:nvPr/>
        </p:nvSpPr>
        <p:spPr>
          <a:xfrm>
            <a:off x="4728541" y="5209198"/>
            <a:ext cx="237016" cy="201031"/>
          </a:xfrm>
          <a:custGeom>
            <a:avLst/>
            <a:gdLst/>
            <a:ahLst/>
            <a:cxnLst/>
            <a:rect l="l" t="t" r="r" b="b"/>
            <a:pathLst>
              <a:path w="237016" h="201031">
                <a:moveTo>
                  <a:pt x="57235" y="198767"/>
                </a:moveTo>
                <a:lnTo>
                  <a:pt x="39387" y="201031"/>
                </a:lnTo>
                <a:lnTo>
                  <a:pt x="27863" y="200755"/>
                </a:lnTo>
                <a:lnTo>
                  <a:pt x="19993" y="196676"/>
                </a:lnTo>
                <a:lnTo>
                  <a:pt x="13104" y="187532"/>
                </a:lnTo>
                <a:lnTo>
                  <a:pt x="5838" y="174485"/>
                </a:lnTo>
                <a:lnTo>
                  <a:pt x="415" y="158611"/>
                </a:lnTo>
                <a:lnTo>
                  <a:pt x="0" y="143512"/>
                </a:lnTo>
                <a:lnTo>
                  <a:pt x="2638" y="130365"/>
                </a:lnTo>
                <a:lnTo>
                  <a:pt x="6378" y="120349"/>
                </a:lnTo>
                <a:lnTo>
                  <a:pt x="9268" y="114642"/>
                </a:lnTo>
                <a:lnTo>
                  <a:pt x="9788" y="113766"/>
                </a:lnTo>
                <a:lnTo>
                  <a:pt x="182266" y="0"/>
                </a:lnTo>
                <a:lnTo>
                  <a:pt x="237016" y="80594"/>
                </a:lnTo>
                <a:lnTo>
                  <a:pt x="57235" y="1987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8" name="object 4078"/>
          <p:cNvSpPr/>
          <p:nvPr/>
        </p:nvSpPr>
        <p:spPr>
          <a:xfrm>
            <a:off x="4729319" y="5304850"/>
            <a:ext cx="64947" cy="42824"/>
          </a:xfrm>
          <a:custGeom>
            <a:avLst/>
            <a:gdLst/>
            <a:ahLst/>
            <a:cxnLst/>
            <a:rect l="l" t="t" r="r" b="b"/>
            <a:pathLst>
              <a:path w="64947" h="42824">
                <a:moveTo>
                  <a:pt x="0" y="42824"/>
                </a:moveTo>
                <a:lnTo>
                  <a:pt x="649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9" name="object 4079"/>
          <p:cNvSpPr/>
          <p:nvPr/>
        </p:nvSpPr>
        <p:spPr>
          <a:xfrm>
            <a:off x="4729319" y="5304850"/>
            <a:ext cx="64947" cy="42824"/>
          </a:xfrm>
          <a:custGeom>
            <a:avLst/>
            <a:gdLst/>
            <a:ahLst/>
            <a:cxnLst/>
            <a:rect l="l" t="t" r="r" b="b"/>
            <a:pathLst>
              <a:path w="64947" h="42824">
                <a:moveTo>
                  <a:pt x="0" y="42824"/>
                </a:moveTo>
                <a:lnTo>
                  <a:pt x="649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0" name="object 4080"/>
          <p:cNvSpPr/>
          <p:nvPr/>
        </p:nvSpPr>
        <p:spPr>
          <a:xfrm>
            <a:off x="4730171" y="5334722"/>
            <a:ext cx="58458" cy="38506"/>
          </a:xfrm>
          <a:custGeom>
            <a:avLst/>
            <a:gdLst/>
            <a:ahLst/>
            <a:cxnLst/>
            <a:rect l="l" t="t" r="r" b="b"/>
            <a:pathLst>
              <a:path w="58458" h="38506">
                <a:moveTo>
                  <a:pt x="0" y="38506"/>
                </a:moveTo>
                <a:lnTo>
                  <a:pt x="584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1" name="object 4081"/>
          <p:cNvSpPr/>
          <p:nvPr/>
        </p:nvSpPr>
        <p:spPr>
          <a:xfrm>
            <a:off x="4730171" y="5334722"/>
            <a:ext cx="58458" cy="38506"/>
          </a:xfrm>
          <a:custGeom>
            <a:avLst/>
            <a:gdLst/>
            <a:ahLst/>
            <a:cxnLst/>
            <a:rect l="l" t="t" r="r" b="b"/>
            <a:pathLst>
              <a:path w="58458" h="38506">
                <a:moveTo>
                  <a:pt x="0" y="38506"/>
                </a:moveTo>
                <a:lnTo>
                  <a:pt x="584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2" name="object 4082"/>
          <p:cNvSpPr/>
          <p:nvPr/>
        </p:nvSpPr>
        <p:spPr>
          <a:xfrm>
            <a:off x="4748074" y="5341079"/>
            <a:ext cx="88366" cy="58153"/>
          </a:xfrm>
          <a:custGeom>
            <a:avLst/>
            <a:gdLst/>
            <a:ahLst/>
            <a:cxnLst/>
            <a:rect l="l" t="t" r="r" b="b"/>
            <a:pathLst>
              <a:path w="88366" h="58153">
                <a:moveTo>
                  <a:pt x="0" y="58153"/>
                </a:moveTo>
                <a:lnTo>
                  <a:pt x="8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3" name="object 4083"/>
          <p:cNvSpPr/>
          <p:nvPr/>
        </p:nvSpPr>
        <p:spPr>
          <a:xfrm>
            <a:off x="4748074" y="5341079"/>
            <a:ext cx="88366" cy="58153"/>
          </a:xfrm>
          <a:custGeom>
            <a:avLst/>
            <a:gdLst/>
            <a:ahLst/>
            <a:cxnLst/>
            <a:rect l="l" t="t" r="r" b="b"/>
            <a:pathLst>
              <a:path w="88366" h="58153">
                <a:moveTo>
                  <a:pt x="0" y="58153"/>
                </a:moveTo>
                <a:lnTo>
                  <a:pt x="8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4" name="object 4084"/>
          <p:cNvSpPr/>
          <p:nvPr/>
        </p:nvSpPr>
        <p:spPr>
          <a:xfrm>
            <a:off x="4776689" y="5292487"/>
            <a:ext cx="245435" cy="205943"/>
          </a:xfrm>
          <a:custGeom>
            <a:avLst/>
            <a:gdLst/>
            <a:ahLst/>
            <a:cxnLst/>
            <a:rect l="l" t="t" r="r" b="b"/>
            <a:pathLst>
              <a:path w="245435" h="205943">
                <a:moveTo>
                  <a:pt x="58123" y="203314"/>
                </a:moveTo>
                <a:lnTo>
                  <a:pt x="245435" y="80606"/>
                </a:lnTo>
                <a:lnTo>
                  <a:pt x="190685" y="0"/>
                </a:lnTo>
                <a:lnTo>
                  <a:pt x="10675" y="118325"/>
                </a:lnTo>
                <a:lnTo>
                  <a:pt x="6776" y="125608"/>
                </a:lnTo>
                <a:lnTo>
                  <a:pt x="2814" y="135845"/>
                </a:lnTo>
                <a:lnTo>
                  <a:pt x="0" y="149059"/>
                </a:lnTo>
                <a:lnTo>
                  <a:pt x="265" y="164084"/>
                </a:lnTo>
                <a:lnTo>
                  <a:pt x="5545" y="179755"/>
                </a:lnTo>
                <a:lnTo>
                  <a:pt x="13446" y="193816"/>
                </a:lnTo>
                <a:lnTo>
                  <a:pt x="20226" y="202297"/>
                </a:lnTo>
                <a:lnTo>
                  <a:pt x="28227" y="205943"/>
                </a:lnTo>
                <a:lnTo>
                  <a:pt x="40006" y="205900"/>
                </a:lnTo>
                <a:lnTo>
                  <a:pt x="58123" y="2033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5" name="object 4085"/>
          <p:cNvSpPr/>
          <p:nvPr/>
        </p:nvSpPr>
        <p:spPr>
          <a:xfrm>
            <a:off x="4776689" y="5292487"/>
            <a:ext cx="245435" cy="205943"/>
          </a:xfrm>
          <a:custGeom>
            <a:avLst/>
            <a:gdLst/>
            <a:ahLst/>
            <a:cxnLst/>
            <a:rect l="l" t="t" r="r" b="b"/>
            <a:pathLst>
              <a:path w="245435" h="205943">
                <a:moveTo>
                  <a:pt x="58123" y="203314"/>
                </a:moveTo>
                <a:lnTo>
                  <a:pt x="40006" y="205900"/>
                </a:lnTo>
                <a:lnTo>
                  <a:pt x="28227" y="205943"/>
                </a:lnTo>
                <a:lnTo>
                  <a:pt x="20226" y="202297"/>
                </a:lnTo>
                <a:lnTo>
                  <a:pt x="13446" y="193816"/>
                </a:lnTo>
                <a:lnTo>
                  <a:pt x="5545" y="179755"/>
                </a:lnTo>
                <a:lnTo>
                  <a:pt x="265" y="164084"/>
                </a:lnTo>
                <a:lnTo>
                  <a:pt x="0" y="149059"/>
                </a:lnTo>
                <a:lnTo>
                  <a:pt x="2814" y="135845"/>
                </a:lnTo>
                <a:lnTo>
                  <a:pt x="6776" y="125608"/>
                </a:lnTo>
                <a:lnTo>
                  <a:pt x="9950" y="119513"/>
                </a:lnTo>
                <a:lnTo>
                  <a:pt x="10675" y="118325"/>
                </a:lnTo>
                <a:lnTo>
                  <a:pt x="190685" y="0"/>
                </a:lnTo>
                <a:lnTo>
                  <a:pt x="245435" y="80606"/>
                </a:lnTo>
                <a:lnTo>
                  <a:pt x="58123" y="203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6" name="object 4086"/>
          <p:cNvSpPr/>
          <p:nvPr/>
        </p:nvSpPr>
        <p:spPr>
          <a:xfrm>
            <a:off x="4777628" y="5391421"/>
            <a:ext cx="67767" cy="44513"/>
          </a:xfrm>
          <a:custGeom>
            <a:avLst/>
            <a:gdLst/>
            <a:ahLst/>
            <a:cxnLst/>
            <a:rect l="l" t="t" r="r" b="b"/>
            <a:pathLst>
              <a:path w="67767" h="44513">
                <a:moveTo>
                  <a:pt x="0" y="44513"/>
                </a:moveTo>
                <a:lnTo>
                  <a:pt x="677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7" name="object 4087"/>
          <p:cNvSpPr/>
          <p:nvPr/>
        </p:nvSpPr>
        <p:spPr>
          <a:xfrm>
            <a:off x="4777628" y="5391421"/>
            <a:ext cx="67767" cy="44513"/>
          </a:xfrm>
          <a:custGeom>
            <a:avLst/>
            <a:gdLst/>
            <a:ahLst/>
            <a:cxnLst/>
            <a:rect l="l" t="t" r="r" b="b"/>
            <a:pathLst>
              <a:path w="67767" h="44513">
                <a:moveTo>
                  <a:pt x="0" y="44513"/>
                </a:moveTo>
                <a:lnTo>
                  <a:pt x="677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8" name="object 4088"/>
          <p:cNvSpPr/>
          <p:nvPr/>
        </p:nvSpPr>
        <p:spPr>
          <a:xfrm>
            <a:off x="4778072" y="5421730"/>
            <a:ext cx="60985" cy="40017"/>
          </a:xfrm>
          <a:custGeom>
            <a:avLst/>
            <a:gdLst/>
            <a:ahLst/>
            <a:cxnLst/>
            <a:rect l="l" t="t" r="r" b="b"/>
            <a:pathLst>
              <a:path w="60985" h="40017">
                <a:moveTo>
                  <a:pt x="0" y="40017"/>
                </a:moveTo>
                <a:lnTo>
                  <a:pt x="609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9" name="object 4089"/>
          <p:cNvSpPr/>
          <p:nvPr/>
        </p:nvSpPr>
        <p:spPr>
          <a:xfrm>
            <a:off x="4778072" y="5421730"/>
            <a:ext cx="60985" cy="40017"/>
          </a:xfrm>
          <a:custGeom>
            <a:avLst/>
            <a:gdLst/>
            <a:ahLst/>
            <a:cxnLst/>
            <a:rect l="l" t="t" r="r" b="b"/>
            <a:pathLst>
              <a:path w="60985" h="40017">
                <a:moveTo>
                  <a:pt x="0" y="40017"/>
                </a:moveTo>
                <a:lnTo>
                  <a:pt x="609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0" name="object 4090"/>
          <p:cNvSpPr/>
          <p:nvPr/>
        </p:nvSpPr>
        <p:spPr>
          <a:xfrm>
            <a:off x="4796088" y="5427267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1" name="object 4091"/>
          <p:cNvSpPr/>
          <p:nvPr/>
        </p:nvSpPr>
        <p:spPr>
          <a:xfrm>
            <a:off x="4796088" y="5427267"/>
            <a:ext cx="92125" cy="60413"/>
          </a:xfrm>
          <a:custGeom>
            <a:avLst/>
            <a:gdLst/>
            <a:ahLst/>
            <a:cxnLst/>
            <a:rect l="l" t="t" r="r" b="b"/>
            <a:pathLst>
              <a:path w="92125" h="60413">
                <a:moveTo>
                  <a:pt x="0" y="60413"/>
                </a:moveTo>
                <a:lnTo>
                  <a:pt x="921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2" name="object 4092"/>
          <p:cNvSpPr/>
          <p:nvPr/>
        </p:nvSpPr>
        <p:spPr>
          <a:xfrm>
            <a:off x="4824827" y="5375776"/>
            <a:ext cx="253869" cy="211117"/>
          </a:xfrm>
          <a:custGeom>
            <a:avLst/>
            <a:gdLst/>
            <a:ahLst/>
            <a:cxnLst/>
            <a:rect l="l" t="t" r="r" b="b"/>
            <a:pathLst>
              <a:path w="253869" h="211117">
                <a:moveTo>
                  <a:pt x="40653" y="210762"/>
                </a:moveTo>
                <a:lnTo>
                  <a:pt x="59025" y="207860"/>
                </a:lnTo>
                <a:lnTo>
                  <a:pt x="200036" y="115765"/>
                </a:lnTo>
                <a:lnTo>
                  <a:pt x="200036" y="1331"/>
                </a:lnTo>
                <a:lnTo>
                  <a:pt x="199132" y="0"/>
                </a:lnTo>
                <a:lnTo>
                  <a:pt x="11578" y="122872"/>
                </a:lnTo>
                <a:lnTo>
                  <a:pt x="10609" y="124419"/>
                </a:lnTo>
                <a:lnTo>
                  <a:pt x="7154" y="130888"/>
                </a:lnTo>
                <a:lnTo>
                  <a:pt x="2980" y="141336"/>
                </a:lnTo>
                <a:lnTo>
                  <a:pt x="0" y="154611"/>
                </a:lnTo>
                <a:lnTo>
                  <a:pt x="124" y="169559"/>
                </a:lnTo>
                <a:lnTo>
                  <a:pt x="5266" y="185026"/>
                </a:lnTo>
                <a:lnTo>
                  <a:pt x="13776" y="200024"/>
                </a:lnTo>
                <a:lnTo>
                  <a:pt x="20480" y="207885"/>
                </a:lnTo>
                <a:lnTo>
                  <a:pt x="28622" y="211117"/>
                </a:lnTo>
                <a:lnTo>
                  <a:pt x="40653" y="2107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3" name="object 4093"/>
          <p:cNvSpPr/>
          <p:nvPr/>
        </p:nvSpPr>
        <p:spPr>
          <a:xfrm>
            <a:off x="4824827" y="5375776"/>
            <a:ext cx="253869" cy="211117"/>
          </a:xfrm>
          <a:custGeom>
            <a:avLst/>
            <a:gdLst/>
            <a:ahLst/>
            <a:cxnLst/>
            <a:rect l="l" t="t" r="r" b="b"/>
            <a:pathLst>
              <a:path w="253869" h="211117">
                <a:moveTo>
                  <a:pt x="40653" y="210762"/>
                </a:moveTo>
                <a:lnTo>
                  <a:pt x="59025" y="207860"/>
                </a:lnTo>
                <a:lnTo>
                  <a:pt x="200036" y="115765"/>
                </a:lnTo>
              </a:path>
              <a:path w="253869" h="211117">
                <a:moveTo>
                  <a:pt x="200036" y="1331"/>
                </a:moveTo>
                <a:lnTo>
                  <a:pt x="11578" y="122872"/>
                </a:lnTo>
                <a:lnTo>
                  <a:pt x="7154" y="130888"/>
                </a:lnTo>
                <a:lnTo>
                  <a:pt x="2980" y="141336"/>
                </a:lnTo>
                <a:lnTo>
                  <a:pt x="0" y="154611"/>
                </a:lnTo>
                <a:lnTo>
                  <a:pt x="124" y="169559"/>
                </a:lnTo>
                <a:lnTo>
                  <a:pt x="5266" y="185026"/>
                </a:lnTo>
                <a:lnTo>
                  <a:pt x="13776" y="200024"/>
                </a:lnTo>
                <a:lnTo>
                  <a:pt x="20480" y="207885"/>
                </a:lnTo>
                <a:lnTo>
                  <a:pt x="28622" y="211117"/>
                </a:lnTo>
                <a:lnTo>
                  <a:pt x="40653" y="210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4" name="object 4094"/>
          <p:cNvSpPr/>
          <p:nvPr/>
        </p:nvSpPr>
        <p:spPr>
          <a:xfrm>
            <a:off x="4825937" y="5477998"/>
            <a:ext cx="70599" cy="46215"/>
          </a:xfrm>
          <a:custGeom>
            <a:avLst/>
            <a:gdLst/>
            <a:ahLst/>
            <a:cxnLst/>
            <a:rect l="l" t="t" r="r" b="b"/>
            <a:pathLst>
              <a:path w="70599" h="46215">
                <a:moveTo>
                  <a:pt x="0" y="46215"/>
                </a:moveTo>
                <a:lnTo>
                  <a:pt x="705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5" name="object 4095"/>
          <p:cNvSpPr/>
          <p:nvPr/>
        </p:nvSpPr>
        <p:spPr>
          <a:xfrm>
            <a:off x="4825937" y="5477998"/>
            <a:ext cx="70599" cy="46215"/>
          </a:xfrm>
          <a:custGeom>
            <a:avLst/>
            <a:gdLst/>
            <a:ahLst/>
            <a:cxnLst/>
            <a:rect l="l" t="t" r="r" b="b"/>
            <a:pathLst>
              <a:path w="70599" h="46215">
                <a:moveTo>
                  <a:pt x="0" y="46215"/>
                </a:moveTo>
                <a:lnTo>
                  <a:pt x="7059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6" name="object 4096"/>
          <p:cNvSpPr/>
          <p:nvPr/>
        </p:nvSpPr>
        <p:spPr>
          <a:xfrm>
            <a:off x="4825973" y="5508739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7" name="object 4097"/>
          <p:cNvSpPr/>
          <p:nvPr/>
        </p:nvSpPr>
        <p:spPr>
          <a:xfrm>
            <a:off x="4825973" y="5508739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8" name="object 4098"/>
          <p:cNvSpPr/>
          <p:nvPr/>
        </p:nvSpPr>
        <p:spPr>
          <a:xfrm>
            <a:off x="4844101" y="5513459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9" name="object 4099"/>
          <p:cNvSpPr/>
          <p:nvPr/>
        </p:nvSpPr>
        <p:spPr>
          <a:xfrm>
            <a:off x="4844101" y="5513459"/>
            <a:ext cx="95872" cy="62674"/>
          </a:xfrm>
          <a:custGeom>
            <a:avLst/>
            <a:gdLst/>
            <a:ahLst/>
            <a:cxnLst/>
            <a:rect l="l" t="t" r="r" b="b"/>
            <a:pathLst>
              <a:path w="95872" h="62674">
                <a:moveTo>
                  <a:pt x="0" y="62674"/>
                </a:moveTo>
                <a:lnTo>
                  <a:pt x="9587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0" name="object 4100"/>
          <p:cNvSpPr/>
          <p:nvPr/>
        </p:nvSpPr>
        <p:spPr>
          <a:xfrm>
            <a:off x="4872940" y="5459084"/>
            <a:ext cx="262329" cy="216237"/>
          </a:xfrm>
          <a:custGeom>
            <a:avLst/>
            <a:gdLst/>
            <a:ahLst/>
            <a:cxnLst/>
            <a:rect l="l" t="t" r="r" b="b"/>
            <a:pathLst>
              <a:path w="262329" h="216237">
                <a:moveTo>
                  <a:pt x="41330" y="215589"/>
                </a:moveTo>
                <a:lnTo>
                  <a:pt x="59954" y="212394"/>
                </a:lnTo>
                <a:lnTo>
                  <a:pt x="151923" y="152498"/>
                </a:lnTo>
                <a:lnTo>
                  <a:pt x="151923" y="36352"/>
                </a:lnTo>
                <a:lnTo>
                  <a:pt x="12507" y="127393"/>
                </a:lnTo>
                <a:lnTo>
                  <a:pt x="7524" y="136169"/>
                </a:lnTo>
                <a:lnTo>
                  <a:pt x="3144" y="146813"/>
                </a:lnTo>
                <a:lnTo>
                  <a:pt x="6" y="160137"/>
                </a:lnTo>
                <a:lnTo>
                  <a:pt x="0" y="175003"/>
                </a:lnTo>
                <a:lnTo>
                  <a:pt x="5014" y="190271"/>
                </a:lnTo>
                <a:lnTo>
                  <a:pt x="6724" y="193429"/>
                </a:lnTo>
                <a:lnTo>
                  <a:pt x="14098" y="206105"/>
                </a:lnTo>
                <a:lnTo>
                  <a:pt x="20755" y="213392"/>
                </a:lnTo>
                <a:lnTo>
                  <a:pt x="29048" y="216237"/>
                </a:lnTo>
                <a:lnTo>
                  <a:pt x="41330" y="2155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1" name="object 4101"/>
          <p:cNvSpPr/>
          <p:nvPr/>
        </p:nvSpPr>
        <p:spPr>
          <a:xfrm>
            <a:off x="4872940" y="5459084"/>
            <a:ext cx="262329" cy="216237"/>
          </a:xfrm>
          <a:custGeom>
            <a:avLst/>
            <a:gdLst/>
            <a:ahLst/>
            <a:cxnLst/>
            <a:rect l="l" t="t" r="r" b="b"/>
            <a:pathLst>
              <a:path w="262329" h="216237">
                <a:moveTo>
                  <a:pt x="41330" y="215589"/>
                </a:moveTo>
                <a:lnTo>
                  <a:pt x="59954" y="212394"/>
                </a:lnTo>
                <a:lnTo>
                  <a:pt x="151923" y="152498"/>
                </a:lnTo>
              </a:path>
              <a:path w="262329" h="216237">
                <a:moveTo>
                  <a:pt x="151923" y="36352"/>
                </a:moveTo>
                <a:lnTo>
                  <a:pt x="12507" y="127393"/>
                </a:lnTo>
                <a:lnTo>
                  <a:pt x="7524" y="136169"/>
                </a:lnTo>
                <a:lnTo>
                  <a:pt x="3144" y="146813"/>
                </a:lnTo>
                <a:lnTo>
                  <a:pt x="6" y="160137"/>
                </a:lnTo>
                <a:lnTo>
                  <a:pt x="0" y="175003"/>
                </a:lnTo>
                <a:lnTo>
                  <a:pt x="5014" y="190271"/>
                </a:lnTo>
                <a:lnTo>
                  <a:pt x="6724" y="193429"/>
                </a:lnTo>
                <a:lnTo>
                  <a:pt x="14098" y="206105"/>
                </a:lnTo>
                <a:lnTo>
                  <a:pt x="20755" y="213392"/>
                </a:lnTo>
                <a:lnTo>
                  <a:pt x="29048" y="216237"/>
                </a:lnTo>
                <a:lnTo>
                  <a:pt x="41330" y="2155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2" name="object 4102"/>
          <p:cNvSpPr/>
          <p:nvPr/>
        </p:nvSpPr>
        <p:spPr>
          <a:xfrm>
            <a:off x="4874260" y="5564568"/>
            <a:ext cx="73406" cy="47917"/>
          </a:xfrm>
          <a:custGeom>
            <a:avLst/>
            <a:gdLst/>
            <a:ahLst/>
            <a:cxnLst/>
            <a:rect l="l" t="t" r="r" b="b"/>
            <a:pathLst>
              <a:path w="73406" h="47917">
                <a:moveTo>
                  <a:pt x="0" y="47917"/>
                </a:moveTo>
                <a:lnTo>
                  <a:pt x="734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3" name="object 4103"/>
          <p:cNvSpPr/>
          <p:nvPr/>
        </p:nvSpPr>
        <p:spPr>
          <a:xfrm>
            <a:off x="4874260" y="5564568"/>
            <a:ext cx="73406" cy="47917"/>
          </a:xfrm>
          <a:custGeom>
            <a:avLst/>
            <a:gdLst/>
            <a:ahLst/>
            <a:cxnLst/>
            <a:rect l="l" t="t" r="r" b="b"/>
            <a:pathLst>
              <a:path w="73406" h="47917">
                <a:moveTo>
                  <a:pt x="0" y="47917"/>
                </a:moveTo>
                <a:lnTo>
                  <a:pt x="7340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4" name="object 4104"/>
          <p:cNvSpPr/>
          <p:nvPr/>
        </p:nvSpPr>
        <p:spPr>
          <a:xfrm>
            <a:off x="4873873" y="5595745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5" name="object 4105"/>
          <p:cNvSpPr/>
          <p:nvPr/>
        </p:nvSpPr>
        <p:spPr>
          <a:xfrm>
            <a:off x="4873873" y="5595745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6" name="object 4106"/>
          <p:cNvSpPr/>
          <p:nvPr/>
        </p:nvSpPr>
        <p:spPr>
          <a:xfrm>
            <a:off x="4892129" y="5599649"/>
            <a:ext cx="99618" cy="64935"/>
          </a:xfrm>
          <a:custGeom>
            <a:avLst/>
            <a:gdLst/>
            <a:ahLst/>
            <a:cxnLst/>
            <a:rect l="l" t="t" r="r" b="b"/>
            <a:pathLst>
              <a:path w="99618" h="64935">
                <a:moveTo>
                  <a:pt x="0" y="64935"/>
                </a:moveTo>
                <a:lnTo>
                  <a:pt x="996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7" name="object 4107"/>
          <p:cNvSpPr/>
          <p:nvPr/>
        </p:nvSpPr>
        <p:spPr>
          <a:xfrm>
            <a:off x="4892129" y="5599649"/>
            <a:ext cx="99618" cy="64935"/>
          </a:xfrm>
          <a:custGeom>
            <a:avLst/>
            <a:gdLst/>
            <a:ahLst/>
            <a:cxnLst/>
            <a:rect l="l" t="t" r="r" b="b"/>
            <a:pathLst>
              <a:path w="99618" h="64935">
                <a:moveTo>
                  <a:pt x="0" y="64935"/>
                </a:moveTo>
                <a:lnTo>
                  <a:pt x="9961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8" name="object 4108"/>
          <p:cNvSpPr/>
          <p:nvPr/>
        </p:nvSpPr>
        <p:spPr>
          <a:xfrm>
            <a:off x="4920917" y="5542372"/>
            <a:ext cx="270925" cy="221368"/>
          </a:xfrm>
          <a:custGeom>
            <a:avLst/>
            <a:gdLst/>
            <a:ahLst/>
            <a:cxnLst/>
            <a:rect l="l" t="t" r="r" b="b"/>
            <a:pathLst>
              <a:path w="270925" h="221368">
                <a:moveTo>
                  <a:pt x="42155" y="220428"/>
                </a:moveTo>
                <a:lnTo>
                  <a:pt x="61019" y="216941"/>
                </a:lnTo>
                <a:lnTo>
                  <a:pt x="103946" y="189057"/>
                </a:lnTo>
                <a:lnTo>
                  <a:pt x="103946" y="73092"/>
                </a:lnTo>
                <a:lnTo>
                  <a:pt x="13559" y="131952"/>
                </a:lnTo>
                <a:lnTo>
                  <a:pt x="8006" y="141479"/>
                </a:lnTo>
                <a:lnTo>
                  <a:pt x="3428" y="152302"/>
                </a:lnTo>
                <a:lnTo>
                  <a:pt x="136" y="165667"/>
                </a:lnTo>
                <a:lnTo>
                  <a:pt x="0" y="180447"/>
                </a:lnTo>
                <a:lnTo>
                  <a:pt x="4885" y="195516"/>
                </a:lnTo>
                <a:lnTo>
                  <a:pt x="7469" y="200284"/>
                </a:lnTo>
                <a:lnTo>
                  <a:pt x="14538" y="212157"/>
                </a:lnTo>
                <a:lnTo>
                  <a:pt x="21171" y="218898"/>
                </a:lnTo>
                <a:lnTo>
                  <a:pt x="29625" y="221368"/>
                </a:lnTo>
                <a:lnTo>
                  <a:pt x="42155" y="2204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9" name="object 4109"/>
          <p:cNvSpPr/>
          <p:nvPr/>
        </p:nvSpPr>
        <p:spPr>
          <a:xfrm>
            <a:off x="4920917" y="5542372"/>
            <a:ext cx="270925" cy="221368"/>
          </a:xfrm>
          <a:custGeom>
            <a:avLst/>
            <a:gdLst/>
            <a:ahLst/>
            <a:cxnLst/>
            <a:rect l="l" t="t" r="r" b="b"/>
            <a:pathLst>
              <a:path w="270925" h="221368">
                <a:moveTo>
                  <a:pt x="42155" y="220428"/>
                </a:moveTo>
                <a:lnTo>
                  <a:pt x="61019" y="216941"/>
                </a:lnTo>
                <a:lnTo>
                  <a:pt x="103946" y="189057"/>
                </a:lnTo>
              </a:path>
              <a:path w="270925" h="221368">
                <a:moveTo>
                  <a:pt x="103946" y="73092"/>
                </a:moveTo>
                <a:lnTo>
                  <a:pt x="13559" y="131952"/>
                </a:lnTo>
                <a:lnTo>
                  <a:pt x="8006" y="141479"/>
                </a:lnTo>
                <a:lnTo>
                  <a:pt x="3428" y="152302"/>
                </a:lnTo>
                <a:lnTo>
                  <a:pt x="136" y="165667"/>
                </a:lnTo>
                <a:lnTo>
                  <a:pt x="0" y="180447"/>
                </a:lnTo>
                <a:lnTo>
                  <a:pt x="4885" y="195516"/>
                </a:lnTo>
                <a:lnTo>
                  <a:pt x="7469" y="200284"/>
                </a:lnTo>
                <a:lnTo>
                  <a:pt x="14538" y="212157"/>
                </a:lnTo>
                <a:lnTo>
                  <a:pt x="21171" y="218898"/>
                </a:lnTo>
                <a:lnTo>
                  <a:pt x="29625" y="221368"/>
                </a:lnTo>
                <a:lnTo>
                  <a:pt x="42155" y="2204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0" name="object 4110"/>
          <p:cNvSpPr/>
          <p:nvPr/>
        </p:nvSpPr>
        <p:spPr>
          <a:xfrm>
            <a:off x="4922569" y="5651150"/>
            <a:ext cx="76225" cy="49606"/>
          </a:xfrm>
          <a:custGeom>
            <a:avLst/>
            <a:gdLst/>
            <a:ahLst/>
            <a:cxnLst/>
            <a:rect l="l" t="t" r="r" b="b"/>
            <a:pathLst>
              <a:path w="76225" h="49606">
                <a:moveTo>
                  <a:pt x="0" y="49606"/>
                </a:moveTo>
                <a:lnTo>
                  <a:pt x="762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1" name="object 4111"/>
          <p:cNvSpPr/>
          <p:nvPr/>
        </p:nvSpPr>
        <p:spPr>
          <a:xfrm>
            <a:off x="4922569" y="5651150"/>
            <a:ext cx="76225" cy="49606"/>
          </a:xfrm>
          <a:custGeom>
            <a:avLst/>
            <a:gdLst/>
            <a:ahLst/>
            <a:cxnLst/>
            <a:rect l="l" t="t" r="r" b="b"/>
            <a:pathLst>
              <a:path w="76225" h="49606">
                <a:moveTo>
                  <a:pt x="0" y="49606"/>
                </a:moveTo>
                <a:lnTo>
                  <a:pt x="762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2" name="object 4112"/>
          <p:cNvSpPr/>
          <p:nvPr/>
        </p:nvSpPr>
        <p:spPr>
          <a:xfrm>
            <a:off x="4921774" y="5682748"/>
            <a:ext cx="68503" cy="44577"/>
          </a:xfrm>
          <a:custGeom>
            <a:avLst/>
            <a:gdLst/>
            <a:ahLst/>
            <a:cxnLst/>
            <a:rect l="l" t="t" r="r" b="b"/>
            <a:pathLst>
              <a:path w="68503" h="44576">
                <a:moveTo>
                  <a:pt x="0" y="44577"/>
                </a:moveTo>
                <a:lnTo>
                  <a:pt x="685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3" name="object 4113"/>
          <p:cNvSpPr/>
          <p:nvPr/>
        </p:nvSpPr>
        <p:spPr>
          <a:xfrm>
            <a:off x="4921774" y="5682748"/>
            <a:ext cx="68503" cy="44577"/>
          </a:xfrm>
          <a:custGeom>
            <a:avLst/>
            <a:gdLst/>
            <a:ahLst/>
            <a:cxnLst/>
            <a:rect l="l" t="t" r="r" b="b"/>
            <a:pathLst>
              <a:path w="68503" h="44576">
                <a:moveTo>
                  <a:pt x="0" y="44577"/>
                </a:moveTo>
                <a:lnTo>
                  <a:pt x="6850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4" name="object 4114"/>
          <p:cNvSpPr/>
          <p:nvPr/>
        </p:nvSpPr>
        <p:spPr>
          <a:xfrm>
            <a:off x="4940150" y="5685843"/>
            <a:ext cx="103365" cy="67195"/>
          </a:xfrm>
          <a:custGeom>
            <a:avLst/>
            <a:gdLst/>
            <a:ahLst/>
            <a:cxnLst/>
            <a:rect l="l" t="t" r="r" b="b"/>
            <a:pathLst>
              <a:path w="103365" h="67195">
                <a:moveTo>
                  <a:pt x="84714" y="12125"/>
                </a:moveTo>
                <a:lnTo>
                  <a:pt x="0" y="6719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5" name="object 4115"/>
          <p:cNvSpPr/>
          <p:nvPr/>
        </p:nvSpPr>
        <p:spPr>
          <a:xfrm>
            <a:off x="4940150" y="5685843"/>
            <a:ext cx="103365" cy="67195"/>
          </a:xfrm>
          <a:custGeom>
            <a:avLst/>
            <a:gdLst/>
            <a:ahLst/>
            <a:cxnLst/>
            <a:rect l="l" t="t" r="r" b="b"/>
            <a:pathLst>
              <a:path w="103365" h="67195">
                <a:moveTo>
                  <a:pt x="84714" y="12124"/>
                </a:moveTo>
                <a:lnTo>
                  <a:pt x="0" y="67195"/>
                </a:lnTo>
              </a:path>
              <a:path w="103365" h="67195">
                <a:moveTo>
                  <a:pt x="0" y="67196"/>
                </a:moveTo>
                <a:lnTo>
                  <a:pt x="84714" y="121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6" name="object 4116"/>
          <p:cNvSpPr/>
          <p:nvPr/>
        </p:nvSpPr>
        <p:spPr>
          <a:xfrm>
            <a:off x="4968893" y="5625674"/>
            <a:ext cx="279527" cy="226457"/>
          </a:xfrm>
          <a:custGeom>
            <a:avLst/>
            <a:gdLst/>
            <a:ahLst/>
            <a:cxnLst/>
            <a:rect l="l" t="t" r="r" b="b"/>
            <a:pathLst>
              <a:path w="279527" h="226457">
                <a:moveTo>
                  <a:pt x="42980" y="225241"/>
                </a:moveTo>
                <a:lnTo>
                  <a:pt x="55971" y="222679"/>
                </a:lnTo>
                <a:lnTo>
                  <a:pt x="55971" y="109637"/>
                </a:lnTo>
                <a:lnTo>
                  <a:pt x="14631" y="136486"/>
                </a:lnTo>
                <a:lnTo>
                  <a:pt x="8460" y="146809"/>
                </a:lnTo>
                <a:lnTo>
                  <a:pt x="3691" y="157802"/>
                </a:lnTo>
                <a:lnTo>
                  <a:pt x="257" y="171201"/>
                </a:lnTo>
                <a:lnTo>
                  <a:pt x="0" y="185895"/>
                </a:lnTo>
                <a:lnTo>
                  <a:pt x="4763" y="200774"/>
                </a:lnTo>
                <a:lnTo>
                  <a:pt x="8136" y="206977"/>
                </a:lnTo>
                <a:lnTo>
                  <a:pt x="14952" y="218109"/>
                </a:lnTo>
                <a:lnTo>
                  <a:pt x="21586" y="224341"/>
                </a:lnTo>
                <a:lnTo>
                  <a:pt x="30205" y="226457"/>
                </a:lnTo>
                <a:lnTo>
                  <a:pt x="42980" y="2252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7" name="object 4117"/>
          <p:cNvSpPr/>
          <p:nvPr/>
        </p:nvSpPr>
        <p:spPr>
          <a:xfrm>
            <a:off x="4968893" y="5625674"/>
            <a:ext cx="279527" cy="226457"/>
          </a:xfrm>
          <a:custGeom>
            <a:avLst/>
            <a:gdLst/>
            <a:ahLst/>
            <a:cxnLst/>
            <a:rect l="l" t="t" r="r" b="b"/>
            <a:pathLst>
              <a:path w="279527" h="226457">
                <a:moveTo>
                  <a:pt x="42980" y="225241"/>
                </a:moveTo>
                <a:lnTo>
                  <a:pt x="55971" y="222679"/>
                </a:lnTo>
              </a:path>
              <a:path w="279527" h="226457">
                <a:moveTo>
                  <a:pt x="55971" y="109637"/>
                </a:moveTo>
                <a:lnTo>
                  <a:pt x="14631" y="136486"/>
                </a:lnTo>
                <a:lnTo>
                  <a:pt x="8460" y="146809"/>
                </a:lnTo>
                <a:lnTo>
                  <a:pt x="3691" y="157802"/>
                </a:lnTo>
                <a:lnTo>
                  <a:pt x="257" y="171201"/>
                </a:lnTo>
                <a:lnTo>
                  <a:pt x="0" y="185895"/>
                </a:lnTo>
                <a:lnTo>
                  <a:pt x="4763" y="200774"/>
                </a:lnTo>
                <a:lnTo>
                  <a:pt x="8136" y="206977"/>
                </a:lnTo>
                <a:lnTo>
                  <a:pt x="14952" y="218109"/>
                </a:lnTo>
                <a:lnTo>
                  <a:pt x="21586" y="224341"/>
                </a:lnTo>
                <a:lnTo>
                  <a:pt x="30205" y="226457"/>
                </a:lnTo>
                <a:lnTo>
                  <a:pt x="42980" y="2252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8" name="object 4118"/>
          <p:cNvSpPr/>
          <p:nvPr/>
        </p:nvSpPr>
        <p:spPr>
          <a:xfrm>
            <a:off x="4970884" y="5737720"/>
            <a:ext cx="79044" cy="51308"/>
          </a:xfrm>
          <a:custGeom>
            <a:avLst/>
            <a:gdLst/>
            <a:ahLst/>
            <a:cxnLst/>
            <a:rect l="l" t="t" r="r" b="b"/>
            <a:pathLst>
              <a:path w="79044" h="51308">
                <a:moveTo>
                  <a:pt x="53978" y="16270"/>
                </a:moveTo>
                <a:lnTo>
                  <a:pt x="0" y="5130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9" name="object 4119"/>
          <p:cNvSpPr/>
          <p:nvPr/>
        </p:nvSpPr>
        <p:spPr>
          <a:xfrm>
            <a:off x="4970884" y="5737720"/>
            <a:ext cx="79044" cy="51308"/>
          </a:xfrm>
          <a:custGeom>
            <a:avLst/>
            <a:gdLst/>
            <a:ahLst/>
            <a:cxnLst/>
            <a:rect l="l" t="t" r="r" b="b"/>
            <a:pathLst>
              <a:path w="79044" h="51308">
                <a:moveTo>
                  <a:pt x="53978" y="16270"/>
                </a:moveTo>
                <a:lnTo>
                  <a:pt x="0" y="51307"/>
                </a:lnTo>
              </a:path>
              <a:path w="79044" h="51308">
                <a:moveTo>
                  <a:pt x="0" y="51309"/>
                </a:moveTo>
                <a:lnTo>
                  <a:pt x="53978" y="162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0" name="object 4120"/>
          <p:cNvSpPr/>
          <p:nvPr/>
        </p:nvSpPr>
        <p:spPr>
          <a:xfrm>
            <a:off x="4969674" y="5769761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55189" y="10272"/>
                </a:moveTo>
                <a:lnTo>
                  <a:pt x="0" y="4608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1" name="object 4121"/>
          <p:cNvSpPr/>
          <p:nvPr/>
        </p:nvSpPr>
        <p:spPr>
          <a:xfrm>
            <a:off x="4969674" y="5769761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55189" y="10272"/>
                </a:moveTo>
                <a:lnTo>
                  <a:pt x="0" y="46088"/>
                </a:lnTo>
              </a:path>
              <a:path w="71018" h="46088">
                <a:moveTo>
                  <a:pt x="0" y="46089"/>
                </a:moveTo>
                <a:lnTo>
                  <a:pt x="55189" y="102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2" name="object 4122"/>
          <p:cNvSpPr/>
          <p:nvPr/>
        </p:nvSpPr>
        <p:spPr>
          <a:xfrm>
            <a:off x="4988170" y="5772030"/>
            <a:ext cx="107111" cy="69456"/>
          </a:xfrm>
          <a:custGeom>
            <a:avLst/>
            <a:gdLst/>
            <a:ahLst/>
            <a:cxnLst/>
            <a:rect l="l" t="t" r="r" b="b"/>
            <a:pathLst>
              <a:path w="107111" h="69456">
                <a:moveTo>
                  <a:pt x="36694" y="45662"/>
                </a:moveTo>
                <a:lnTo>
                  <a:pt x="0" y="6945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3" name="object 4123"/>
          <p:cNvSpPr/>
          <p:nvPr/>
        </p:nvSpPr>
        <p:spPr>
          <a:xfrm>
            <a:off x="4988170" y="5772030"/>
            <a:ext cx="107111" cy="69456"/>
          </a:xfrm>
          <a:custGeom>
            <a:avLst/>
            <a:gdLst/>
            <a:ahLst/>
            <a:cxnLst/>
            <a:rect l="l" t="t" r="r" b="b"/>
            <a:pathLst>
              <a:path w="107111" h="69456">
                <a:moveTo>
                  <a:pt x="36694" y="45662"/>
                </a:moveTo>
                <a:lnTo>
                  <a:pt x="0" y="69456"/>
                </a:lnTo>
              </a:path>
              <a:path w="107111" h="69456">
                <a:moveTo>
                  <a:pt x="0" y="69457"/>
                </a:moveTo>
                <a:lnTo>
                  <a:pt x="36694" y="456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4" name="object 4124"/>
          <p:cNvSpPr/>
          <p:nvPr/>
        </p:nvSpPr>
        <p:spPr>
          <a:xfrm>
            <a:off x="5016864" y="5708958"/>
            <a:ext cx="288129" cy="231553"/>
          </a:xfrm>
          <a:custGeom>
            <a:avLst/>
            <a:gdLst/>
            <a:ahLst/>
            <a:cxnLst/>
            <a:rect l="l" t="t" r="r" b="b"/>
            <a:pathLst>
              <a:path w="288129" h="231553">
                <a:moveTo>
                  <a:pt x="8000" y="154152"/>
                </a:moveTo>
                <a:lnTo>
                  <a:pt x="3929" y="163325"/>
                </a:lnTo>
                <a:lnTo>
                  <a:pt x="364" y="176751"/>
                </a:lnTo>
                <a:lnTo>
                  <a:pt x="0" y="191356"/>
                </a:lnTo>
                <a:lnTo>
                  <a:pt x="4652" y="206044"/>
                </a:lnTo>
                <a:lnTo>
                  <a:pt x="8000" y="212178"/>
                </a:lnTo>
                <a:lnTo>
                  <a:pt x="8000" y="1541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5" name="object 4125"/>
          <p:cNvSpPr/>
          <p:nvPr/>
        </p:nvSpPr>
        <p:spPr>
          <a:xfrm>
            <a:off x="5016864" y="5708958"/>
            <a:ext cx="288129" cy="231553"/>
          </a:xfrm>
          <a:custGeom>
            <a:avLst/>
            <a:gdLst/>
            <a:ahLst/>
            <a:cxnLst/>
            <a:rect l="l" t="t" r="r" b="b"/>
            <a:pathLst>
              <a:path w="288129" h="231553">
                <a:moveTo>
                  <a:pt x="8000" y="154152"/>
                </a:moveTo>
                <a:lnTo>
                  <a:pt x="3929" y="163325"/>
                </a:lnTo>
                <a:lnTo>
                  <a:pt x="364" y="176751"/>
                </a:lnTo>
                <a:lnTo>
                  <a:pt x="0" y="191356"/>
                </a:lnTo>
                <a:lnTo>
                  <a:pt x="4652" y="206044"/>
                </a:lnTo>
                <a:lnTo>
                  <a:pt x="8000" y="212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6" name="object 4126"/>
          <p:cNvSpPr/>
          <p:nvPr/>
        </p:nvSpPr>
        <p:spPr>
          <a:xfrm>
            <a:off x="5019208" y="5824299"/>
            <a:ext cx="81851" cy="53009"/>
          </a:xfrm>
          <a:custGeom>
            <a:avLst/>
            <a:gdLst/>
            <a:ahLst/>
            <a:cxnLst/>
            <a:rect l="l" t="t" r="r" b="b"/>
            <a:pathLst>
              <a:path w="81851" h="53009">
                <a:moveTo>
                  <a:pt x="5655" y="49348"/>
                </a:moveTo>
                <a:lnTo>
                  <a:pt x="0" y="5300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7" name="object 4127"/>
          <p:cNvSpPr/>
          <p:nvPr/>
        </p:nvSpPr>
        <p:spPr>
          <a:xfrm>
            <a:off x="5019208" y="5824299"/>
            <a:ext cx="81851" cy="53009"/>
          </a:xfrm>
          <a:custGeom>
            <a:avLst/>
            <a:gdLst/>
            <a:ahLst/>
            <a:cxnLst/>
            <a:rect l="l" t="t" r="r" b="b"/>
            <a:pathLst>
              <a:path w="81851" h="53009">
                <a:moveTo>
                  <a:pt x="5655" y="49347"/>
                </a:moveTo>
                <a:lnTo>
                  <a:pt x="0" y="53009"/>
                </a:lnTo>
              </a:path>
              <a:path w="81851" h="53009">
                <a:moveTo>
                  <a:pt x="0" y="53011"/>
                </a:moveTo>
                <a:lnTo>
                  <a:pt x="5655" y="493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8" name="object 4128"/>
          <p:cNvSpPr/>
          <p:nvPr/>
        </p:nvSpPr>
        <p:spPr>
          <a:xfrm>
            <a:off x="5017575" y="5856768"/>
            <a:ext cx="73545" cy="47599"/>
          </a:xfrm>
          <a:custGeom>
            <a:avLst/>
            <a:gdLst/>
            <a:ahLst/>
            <a:cxnLst/>
            <a:rect l="l" t="t" r="r" b="b"/>
            <a:pathLst>
              <a:path w="73545" h="47599">
                <a:moveTo>
                  <a:pt x="7288" y="42883"/>
                </a:moveTo>
                <a:lnTo>
                  <a:pt x="0" y="4759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9" name="object 4129"/>
          <p:cNvSpPr/>
          <p:nvPr/>
        </p:nvSpPr>
        <p:spPr>
          <a:xfrm>
            <a:off x="5017575" y="5856768"/>
            <a:ext cx="73545" cy="47599"/>
          </a:xfrm>
          <a:custGeom>
            <a:avLst/>
            <a:gdLst/>
            <a:ahLst/>
            <a:cxnLst/>
            <a:rect l="l" t="t" r="r" b="b"/>
            <a:pathLst>
              <a:path w="73545" h="47599">
                <a:moveTo>
                  <a:pt x="7288" y="42882"/>
                </a:moveTo>
                <a:lnTo>
                  <a:pt x="0" y="47599"/>
                </a:lnTo>
              </a:path>
              <a:path w="73545" h="47599">
                <a:moveTo>
                  <a:pt x="0" y="47600"/>
                </a:moveTo>
                <a:lnTo>
                  <a:pt x="7288" y="428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0" name="object 4130"/>
          <p:cNvSpPr/>
          <p:nvPr/>
        </p:nvSpPr>
        <p:spPr>
          <a:xfrm>
            <a:off x="4349570" y="4363305"/>
            <a:ext cx="162705" cy="152209"/>
          </a:xfrm>
          <a:custGeom>
            <a:avLst/>
            <a:gdLst/>
            <a:ahLst/>
            <a:cxnLst/>
            <a:rect l="l" t="t" r="r" b="b"/>
            <a:pathLst>
              <a:path w="162705" h="152209">
                <a:moveTo>
                  <a:pt x="54488" y="152209"/>
                </a:moveTo>
                <a:lnTo>
                  <a:pt x="162705" y="77177"/>
                </a:lnTo>
                <a:lnTo>
                  <a:pt x="102303" y="0"/>
                </a:lnTo>
                <a:lnTo>
                  <a:pt x="1377" y="70624"/>
                </a:lnTo>
                <a:lnTo>
                  <a:pt x="1079" y="71725"/>
                </a:lnTo>
                <a:lnTo>
                  <a:pt x="4" y="78368"/>
                </a:lnTo>
                <a:lnTo>
                  <a:pt x="0" y="89941"/>
                </a:lnTo>
                <a:lnTo>
                  <a:pt x="3140" y="105189"/>
                </a:lnTo>
                <a:lnTo>
                  <a:pt x="11498" y="122859"/>
                </a:lnTo>
                <a:lnTo>
                  <a:pt x="22799" y="140005"/>
                </a:lnTo>
                <a:lnTo>
                  <a:pt x="30606" y="147914"/>
                </a:lnTo>
                <a:lnTo>
                  <a:pt x="39920" y="151129"/>
                </a:lnTo>
                <a:lnTo>
                  <a:pt x="54488" y="1522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1" name="object 4131"/>
          <p:cNvSpPr/>
          <p:nvPr/>
        </p:nvSpPr>
        <p:spPr>
          <a:xfrm>
            <a:off x="4349570" y="4363305"/>
            <a:ext cx="162705" cy="152209"/>
          </a:xfrm>
          <a:custGeom>
            <a:avLst/>
            <a:gdLst/>
            <a:ahLst/>
            <a:cxnLst/>
            <a:rect l="l" t="t" r="r" b="b"/>
            <a:pathLst>
              <a:path w="162705" h="152209">
                <a:moveTo>
                  <a:pt x="54488" y="152209"/>
                </a:moveTo>
                <a:lnTo>
                  <a:pt x="39920" y="151129"/>
                </a:lnTo>
                <a:lnTo>
                  <a:pt x="30606" y="147914"/>
                </a:lnTo>
                <a:lnTo>
                  <a:pt x="22799" y="140005"/>
                </a:lnTo>
                <a:lnTo>
                  <a:pt x="12753" y="124845"/>
                </a:lnTo>
                <a:lnTo>
                  <a:pt x="3140" y="105189"/>
                </a:lnTo>
                <a:lnTo>
                  <a:pt x="0" y="89941"/>
                </a:lnTo>
                <a:lnTo>
                  <a:pt x="4" y="78368"/>
                </a:lnTo>
                <a:lnTo>
                  <a:pt x="1079" y="71725"/>
                </a:lnTo>
                <a:lnTo>
                  <a:pt x="1377" y="70624"/>
                </a:lnTo>
                <a:lnTo>
                  <a:pt x="102303" y="0"/>
                </a:lnTo>
                <a:lnTo>
                  <a:pt x="162705" y="77177"/>
                </a:lnTo>
                <a:lnTo>
                  <a:pt x="54488" y="1522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2" name="object 4132"/>
          <p:cNvSpPr/>
          <p:nvPr/>
        </p:nvSpPr>
        <p:spPr>
          <a:xfrm>
            <a:off x="4349721" y="4427245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3" name="object 4133"/>
          <p:cNvSpPr/>
          <p:nvPr/>
        </p:nvSpPr>
        <p:spPr>
          <a:xfrm>
            <a:off x="4349721" y="4427245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4" name="object 4134"/>
          <p:cNvSpPr/>
          <p:nvPr/>
        </p:nvSpPr>
        <p:spPr>
          <a:xfrm>
            <a:off x="4355791" y="4452231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5" name="object 4135"/>
          <p:cNvSpPr/>
          <p:nvPr/>
        </p:nvSpPr>
        <p:spPr>
          <a:xfrm>
            <a:off x="4355791" y="4452231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6" name="object 4136"/>
          <p:cNvSpPr/>
          <p:nvPr/>
        </p:nvSpPr>
        <p:spPr>
          <a:xfrm>
            <a:off x="4374400" y="4465239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7" name="object 4137"/>
          <p:cNvSpPr/>
          <p:nvPr/>
        </p:nvSpPr>
        <p:spPr>
          <a:xfrm>
            <a:off x="4374400" y="4465239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8" name="object 4138"/>
          <p:cNvSpPr/>
          <p:nvPr/>
        </p:nvSpPr>
        <p:spPr>
          <a:xfrm>
            <a:off x="4403787" y="4443069"/>
            <a:ext cx="170907" cy="156756"/>
          </a:xfrm>
          <a:custGeom>
            <a:avLst/>
            <a:gdLst/>
            <a:ahLst/>
            <a:cxnLst/>
            <a:rect l="l" t="t" r="r" b="b"/>
            <a:pathLst>
              <a:path w="170907" h="156756">
                <a:moveTo>
                  <a:pt x="55159" y="156756"/>
                </a:moveTo>
                <a:lnTo>
                  <a:pt x="170907" y="77177"/>
                </a:lnTo>
                <a:lnTo>
                  <a:pt x="110505" y="0"/>
                </a:lnTo>
                <a:lnTo>
                  <a:pt x="2047" y="75171"/>
                </a:lnTo>
                <a:lnTo>
                  <a:pt x="1608" y="76627"/>
                </a:lnTo>
                <a:lnTo>
                  <a:pt x="277" y="83681"/>
                </a:lnTo>
                <a:lnTo>
                  <a:pt x="0" y="95455"/>
                </a:lnTo>
                <a:lnTo>
                  <a:pt x="2872" y="110688"/>
                </a:lnTo>
                <a:lnTo>
                  <a:pt x="10988" y="128117"/>
                </a:lnTo>
                <a:lnTo>
                  <a:pt x="22591" y="145616"/>
                </a:lnTo>
                <a:lnTo>
                  <a:pt x="30438" y="153187"/>
                </a:lnTo>
                <a:lnTo>
                  <a:pt x="40053" y="156095"/>
                </a:lnTo>
                <a:lnTo>
                  <a:pt x="55159" y="1567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9" name="object 4139"/>
          <p:cNvSpPr/>
          <p:nvPr/>
        </p:nvSpPr>
        <p:spPr>
          <a:xfrm>
            <a:off x="4403787" y="4443069"/>
            <a:ext cx="170907" cy="156756"/>
          </a:xfrm>
          <a:custGeom>
            <a:avLst/>
            <a:gdLst/>
            <a:ahLst/>
            <a:cxnLst/>
            <a:rect l="l" t="t" r="r" b="b"/>
            <a:pathLst>
              <a:path w="170907" h="156756">
                <a:moveTo>
                  <a:pt x="55159" y="156756"/>
                </a:moveTo>
                <a:lnTo>
                  <a:pt x="40053" y="156095"/>
                </a:lnTo>
                <a:lnTo>
                  <a:pt x="30438" y="153187"/>
                </a:lnTo>
                <a:lnTo>
                  <a:pt x="22591" y="145616"/>
                </a:lnTo>
                <a:lnTo>
                  <a:pt x="12793" y="130972"/>
                </a:lnTo>
                <a:lnTo>
                  <a:pt x="2872" y="110688"/>
                </a:lnTo>
                <a:lnTo>
                  <a:pt x="0" y="95455"/>
                </a:lnTo>
                <a:lnTo>
                  <a:pt x="277" y="83681"/>
                </a:lnTo>
                <a:lnTo>
                  <a:pt x="1608" y="76627"/>
                </a:lnTo>
                <a:lnTo>
                  <a:pt x="2047" y="75171"/>
                </a:lnTo>
                <a:lnTo>
                  <a:pt x="110505" y="0"/>
                </a:lnTo>
                <a:lnTo>
                  <a:pt x="170907" y="77177"/>
                </a:lnTo>
                <a:lnTo>
                  <a:pt x="55159" y="1567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0" name="object 4140"/>
          <p:cNvSpPr/>
          <p:nvPr/>
        </p:nvSpPr>
        <p:spPr>
          <a:xfrm>
            <a:off x="4403883" y="4510305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1" name="object 4141"/>
          <p:cNvSpPr/>
          <p:nvPr/>
        </p:nvSpPr>
        <p:spPr>
          <a:xfrm>
            <a:off x="4403883" y="4510305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2" name="object 4142"/>
          <p:cNvSpPr/>
          <p:nvPr/>
        </p:nvSpPr>
        <p:spPr>
          <a:xfrm>
            <a:off x="4409546" y="453570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3" name="object 4143"/>
          <p:cNvSpPr/>
          <p:nvPr/>
        </p:nvSpPr>
        <p:spPr>
          <a:xfrm>
            <a:off x="4409546" y="453570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4" name="object 4144"/>
          <p:cNvSpPr/>
          <p:nvPr/>
        </p:nvSpPr>
        <p:spPr>
          <a:xfrm>
            <a:off x="4428266" y="4547901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5" name="object 4145"/>
          <p:cNvSpPr/>
          <p:nvPr/>
        </p:nvSpPr>
        <p:spPr>
          <a:xfrm>
            <a:off x="4428266" y="4547901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6" name="object 4146"/>
          <p:cNvSpPr/>
          <p:nvPr/>
        </p:nvSpPr>
        <p:spPr>
          <a:xfrm>
            <a:off x="4457983" y="4522829"/>
            <a:ext cx="179129" cy="161302"/>
          </a:xfrm>
          <a:custGeom>
            <a:avLst/>
            <a:gdLst/>
            <a:ahLst/>
            <a:cxnLst/>
            <a:rect l="l" t="t" r="r" b="b"/>
            <a:pathLst>
              <a:path w="179129" h="161302">
                <a:moveTo>
                  <a:pt x="55850" y="161302"/>
                </a:moveTo>
                <a:lnTo>
                  <a:pt x="179129" y="77190"/>
                </a:lnTo>
                <a:lnTo>
                  <a:pt x="118741" y="0"/>
                </a:lnTo>
                <a:lnTo>
                  <a:pt x="2739" y="79717"/>
                </a:lnTo>
                <a:lnTo>
                  <a:pt x="2126" y="81572"/>
                </a:lnTo>
                <a:lnTo>
                  <a:pt x="538" y="89017"/>
                </a:lnTo>
                <a:lnTo>
                  <a:pt x="0" y="100981"/>
                </a:lnTo>
                <a:lnTo>
                  <a:pt x="2617" y="116191"/>
                </a:lnTo>
                <a:lnTo>
                  <a:pt x="10499" y="133375"/>
                </a:lnTo>
                <a:lnTo>
                  <a:pt x="22529" y="151373"/>
                </a:lnTo>
                <a:lnTo>
                  <a:pt x="30385" y="158497"/>
                </a:lnTo>
                <a:lnTo>
                  <a:pt x="40280" y="161060"/>
                </a:lnTo>
                <a:lnTo>
                  <a:pt x="55850" y="1613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7" name="object 4147"/>
          <p:cNvSpPr/>
          <p:nvPr/>
        </p:nvSpPr>
        <p:spPr>
          <a:xfrm>
            <a:off x="4457983" y="4522829"/>
            <a:ext cx="179129" cy="161302"/>
          </a:xfrm>
          <a:custGeom>
            <a:avLst/>
            <a:gdLst/>
            <a:ahLst/>
            <a:cxnLst/>
            <a:rect l="l" t="t" r="r" b="b"/>
            <a:pathLst>
              <a:path w="179129" h="161302">
                <a:moveTo>
                  <a:pt x="55850" y="161302"/>
                </a:moveTo>
                <a:lnTo>
                  <a:pt x="40280" y="161060"/>
                </a:lnTo>
                <a:lnTo>
                  <a:pt x="30385" y="158497"/>
                </a:lnTo>
                <a:lnTo>
                  <a:pt x="22529" y="151373"/>
                </a:lnTo>
                <a:lnTo>
                  <a:pt x="13076" y="137449"/>
                </a:lnTo>
                <a:lnTo>
                  <a:pt x="2617" y="116191"/>
                </a:lnTo>
                <a:lnTo>
                  <a:pt x="0" y="100981"/>
                </a:lnTo>
                <a:lnTo>
                  <a:pt x="538" y="89017"/>
                </a:lnTo>
                <a:lnTo>
                  <a:pt x="2126" y="81572"/>
                </a:lnTo>
                <a:lnTo>
                  <a:pt x="2739" y="79717"/>
                </a:lnTo>
                <a:lnTo>
                  <a:pt x="118741" y="0"/>
                </a:lnTo>
                <a:lnTo>
                  <a:pt x="179129" y="77190"/>
                </a:lnTo>
                <a:lnTo>
                  <a:pt x="55850" y="1613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8" name="object 4148"/>
          <p:cNvSpPr/>
          <p:nvPr/>
        </p:nvSpPr>
        <p:spPr>
          <a:xfrm>
            <a:off x="4458051" y="4593347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9" name="object 4149"/>
          <p:cNvSpPr/>
          <p:nvPr/>
        </p:nvSpPr>
        <p:spPr>
          <a:xfrm>
            <a:off x="4458051" y="4593347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0" name="object 4150"/>
          <p:cNvSpPr/>
          <p:nvPr/>
        </p:nvSpPr>
        <p:spPr>
          <a:xfrm>
            <a:off x="4463290" y="4619186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1" name="object 4151"/>
          <p:cNvSpPr/>
          <p:nvPr/>
        </p:nvSpPr>
        <p:spPr>
          <a:xfrm>
            <a:off x="4463290" y="4619186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2" name="object 4152"/>
          <p:cNvSpPr/>
          <p:nvPr/>
        </p:nvSpPr>
        <p:spPr>
          <a:xfrm>
            <a:off x="4482138" y="4630560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3" name="object 4153"/>
          <p:cNvSpPr/>
          <p:nvPr/>
        </p:nvSpPr>
        <p:spPr>
          <a:xfrm>
            <a:off x="4482138" y="4630560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4" name="object 4154"/>
          <p:cNvSpPr/>
          <p:nvPr/>
        </p:nvSpPr>
        <p:spPr>
          <a:xfrm>
            <a:off x="4512154" y="4602604"/>
            <a:ext cx="187389" cy="166007"/>
          </a:xfrm>
          <a:custGeom>
            <a:avLst/>
            <a:gdLst/>
            <a:ahLst/>
            <a:cxnLst/>
            <a:rect l="l" t="t" r="r" b="b"/>
            <a:pathLst>
              <a:path w="187389" h="166007">
                <a:moveTo>
                  <a:pt x="56566" y="165836"/>
                </a:moveTo>
                <a:lnTo>
                  <a:pt x="187389" y="77190"/>
                </a:lnTo>
                <a:lnTo>
                  <a:pt x="126987" y="0"/>
                </a:lnTo>
                <a:lnTo>
                  <a:pt x="3455" y="84251"/>
                </a:lnTo>
                <a:lnTo>
                  <a:pt x="2634" y="86549"/>
                </a:lnTo>
                <a:lnTo>
                  <a:pt x="789" y="94366"/>
                </a:lnTo>
                <a:lnTo>
                  <a:pt x="0" y="106501"/>
                </a:lnTo>
                <a:lnTo>
                  <a:pt x="2377" y="121681"/>
                </a:lnTo>
                <a:lnTo>
                  <a:pt x="10033" y="138633"/>
                </a:lnTo>
                <a:lnTo>
                  <a:pt x="13731" y="144465"/>
                </a:lnTo>
                <a:lnTo>
                  <a:pt x="22697" y="157344"/>
                </a:lnTo>
                <a:lnTo>
                  <a:pt x="30519" y="163851"/>
                </a:lnTo>
                <a:lnTo>
                  <a:pt x="40656" y="166007"/>
                </a:lnTo>
                <a:lnTo>
                  <a:pt x="56566" y="1658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5" name="object 4155"/>
          <p:cNvSpPr/>
          <p:nvPr/>
        </p:nvSpPr>
        <p:spPr>
          <a:xfrm>
            <a:off x="4512154" y="4602604"/>
            <a:ext cx="187389" cy="166007"/>
          </a:xfrm>
          <a:custGeom>
            <a:avLst/>
            <a:gdLst/>
            <a:ahLst/>
            <a:cxnLst/>
            <a:rect l="l" t="t" r="r" b="b"/>
            <a:pathLst>
              <a:path w="187389" h="166007">
                <a:moveTo>
                  <a:pt x="56566" y="165836"/>
                </a:moveTo>
                <a:lnTo>
                  <a:pt x="40656" y="166007"/>
                </a:lnTo>
                <a:lnTo>
                  <a:pt x="30519" y="163851"/>
                </a:lnTo>
                <a:lnTo>
                  <a:pt x="22697" y="157344"/>
                </a:lnTo>
                <a:lnTo>
                  <a:pt x="13731" y="144465"/>
                </a:lnTo>
                <a:lnTo>
                  <a:pt x="10033" y="138633"/>
                </a:lnTo>
                <a:lnTo>
                  <a:pt x="2377" y="121681"/>
                </a:lnTo>
                <a:lnTo>
                  <a:pt x="0" y="106501"/>
                </a:lnTo>
                <a:lnTo>
                  <a:pt x="789" y="94366"/>
                </a:lnTo>
                <a:lnTo>
                  <a:pt x="2634" y="86549"/>
                </a:lnTo>
                <a:lnTo>
                  <a:pt x="3455" y="84251"/>
                </a:lnTo>
                <a:lnTo>
                  <a:pt x="126987" y="0"/>
                </a:lnTo>
                <a:lnTo>
                  <a:pt x="187389" y="77190"/>
                </a:lnTo>
                <a:lnTo>
                  <a:pt x="56566" y="1658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6" name="object 4156"/>
          <p:cNvSpPr/>
          <p:nvPr/>
        </p:nvSpPr>
        <p:spPr>
          <a:xfrm>
            <a:off x="4512214" y="4676389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7" name="object 4157"/>
          <p:cNvSpPr/>
          <p:nvPr/>
        </p:nvSpPr>
        <p:spPr>
          <a:xfrm>
            <a:off x="4512214" y="4676389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8" name="object 4158"/>
          <p:cNvSpPr/>
          <p:nvPr/>
        </p:nvSpPr>
        <p:spPr>
          <a:xfrm>
            <a:off x="4517045" y="4702672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9" name="object 4159"/>
          <p:cNvSpPr/>
          <p:nvPr/>
        </p:nvSpPr>
        <p:spPr>
          <a:xfrm>
            <a:off x="4517045" y="4702672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0" name="object 4160"/>
          <p:cNvSpPr/>
          <p:nvPr/>
        </p:nvSpPr>
        <p:spPr>
          <a:xfrm>
            <a:off x="4536005" y="4713226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1" name="object 4161"/>
          <p:cNvSpPr/>
          <p:nvPr/>
        </p:nvSpPr>
        <p:spPr>
          <a:xfrm>
            <a:off x="4536005" y="4713226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2" name="object 4162"/>
          <p:cNvSpPr/>
          <p:nvPr/>
        </p:nvSpPr>
        <p:spPr>
          <a:xfrm>
            <a:off x="4566303" y="4682369"/>
            <a:ext cx="195659" cy="170950"/>
          </a:xfrm>
          <a:custGeom>
            <a:avLst/>
            <a:gdLst/>
            <a:ahLst/>
            <a:cxnLst/>
            <a:rect l="l" t="t" r="r" b="b"/>
            <a:pathLst>
              <a:path w="195659" h="170950">
                <a:moveTo>
                  <a:pt x="57305" y="170383"/>
                </a:moveTo>
                <a:lnTo>
                  <a:pt x="195659" y="77177"/>
                </a:lnTo>
                <a:lnTo>
                  <a:pt x="135258" y="0"/>
                </a:lnTo>
                <a:lnTo>
                  <a:pt x="4194" y="88798"/>
                </a:lnTo>
                <a:lnTo>
                  <a:pt x="3130" y="91576"/>
                </a:lnTo>
                <a:lnTo>
                  <a:pt x="1030" y="99741"/>
                </a:lnTo>
                <a:lnTo>
                  <a:pt x="0" y="112031"/>
                </a:lnTo>
                <a:lnTo>
                  <a:pt x="2149" y="127171"/>
                </a:lnTo>
                <a:lnTo>
                  <a:pt x="9591" y="143891"/>
                </a:lnTo>
                <a:lnTo>
                  <a:pt x="14313" y="151323"/>
                </a:lnTo>
                <a:lnTo>
                  <a:pt x="22858" y="163248"/>
                </a:lnTo>
                <a:lnTo>
                  <a:pt x="30677" y="169182"/>
                </a:lnTo>
                <a:lnTo>
                  <a:pt x="41062" y="170950"/>
                </a:lnTo>
                <a:lnTo>
                  <a:pt x="57305" y="1703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3" name="object 4163"/>
          <p:cNvSpPr/>
          <p:nvPr/>
        </p:nvSpPr>
        <p:spPr>
          <a:xfrm>
            <a:off x="4566303" y="4682369"/>
            <a:ext cx="195659" cy="170950"/>
          </a:xfrm>
          <a:custGeom>
            <a:avLst/>
            <a:gdLst/>
            <a:ahLst/>
            <a:cxnLst/>
            <a:rect l="l" t="t" r="r" b="b"/>
            <a:pathLst>
              <a:path w="195659" h="170950">
                <a:moveTo>
                  <a:pt x="57305" y="170383"/>
                </a:moveTo>
                <a:lnTo>
                  <a:pt x="41062" y="170950"/>
                </a:lnTo>
                <a:lnTo>
                  <a:pt x="30677" y="169182"/>
                </a:lnTo>
                <a:lnTo>
                  <a:pt x="22858" y="163248"/>
                </a:lnTo>
                <a:lnTo>
                  <a:pt x="14313" y="151323"/>
                </a:lnTo>
                <a:lnTo>
                  <a:pt x="9591" y="143891"/>
                </a:lnTo>
                <a:lnTo>
                  <a:pt x="2149" y="127171"/>
                </a:lnTo>
                <a:lnTo>
                  <a:pt x="0" y="112031"/>
                </a:lnTo>
                <a:lnTo>
                  <a:pt x="1030" y="99741"/>
                </a:lnTo>
                <a:lnTo>
                  <a:pt x="3130" y="91576"/>
                </a:lnTo>
                <a:lnTo>
                  <a:pt x="4194" y="88798"/>
                </a:lnTo>
                <a:lnTo>
                  <a:pt x="135258" y="0"/>
                </a:lnTo>
                <a:lnTo>
                  <a:pt x="195659" y="77177"/>
                </a:lnTo>
                <a:lnTo>
                  <a:pt x="57305" y="1703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4" name="object 4164"/>
          <p:cNvSpPr/>
          <p:nvPr/>
        </p:nvSpPr>
        <p:spPr>
          <a:xfrm>
            <a:off x="4566382" y="4759449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5" name="object 4165"/>
          <p:cNvSpPr/>
          <p:nvPr/>
        </p:nvSpPr>
        <p:spPr>
          <a:xfrm>
            <a:off x="4566382" y="4759449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6" name="object 4166"/>
          <p:cNvSpPr/>
          <p:nvPr/>
        </p:nvSpPr>
        <p:spPr>
          <a:xfrm>
            <a:off x="4570792" y="4786150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7" name="object 4167"/>
          <p:cNvSpPr/>
          <p:nvPr/>
        </p:nvSpPr>
        <p:spPr>
          <a:xfrm>
            <a:off x="4570792" y="4786150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8" name="object 4168"/>
          <p:cNvSpPr/>
          <p:nvPr/>
        </p:nvSpPr>
        <p:spPr>
          <a:xfrm>
            <a:off x="4589879" y="4795892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0" y="45732"/>
                </a:moveTo>
                <a:lnTo>
                  <a:pt x="677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9" name="object 4169"/>
          <p:cNvSpPr/>
          <p:nvPr/>
        </p:nvSpPr>
        <p:spPr>
          <a:xfrm>
            <a:off x="4589879" y="4795892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0" y="45732"/>
                </a:moveTo>
                <a:lnTo>
                  <a:pt x="677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0" name="object 4170"/>
          <p:cNvSpPr/>
          <p:nvPr/>
        </p:nvSpPr>
        <p:spPr>
          <a:xfrm>
            <a:off x="4890758" y="5160963"/>
            <a:ext cx="245735" cy="200552"/>
          </a:xfrm>
          <a:custGeom>
            <a:avLst/>
            <a:gdLst/>
            <a:ahLst/>
            <a:cxnLst/>
            <a:rect l="l" t="t" r="r" b="b"/>
            <a:pathLst>
              <a:path w="245735" h="200552">
                <a:moveTo>
                  <a:pt x="44203" y="200298"/>
                </a:moveTo>
                <a:lnTo>
                  <a:pt x="62182" y="197650"/>
                </a:lnTo>
                <a:lnTo>
                  <a:pt x="134105" y="150448"/>
                </a:lnTo>
                <a:lnTo>
                  <a:pt x="134105" y="33730"/>
                </a:lnTo>
                <a:lnTo>
                  <a:pt x="9057" y="116065"/>
                </a:lnTo>
                <a:lnTo>
                  <a:pt x="5807" y="122453"/>
                </a:lnTo>
                <a:lnTo>
                  <a:pt x="2270" y="132324"/>
                </a:lnTo>
                <a:lnTo>
                  <a:pt x="0" y="145260"/>
                </a:lnTo>
                <a:lnTo>
                  <a:pt x="1020" y="160039"/>
                </a:lnTo>
                <a:lnTo>
                  <a:pt x="7356" y="175437"/>
                </a:lnTo>
                <a:lnTo>
                  <a:pt x="16834" y="189822"/>
                </a:lnTo>
                <a:lnTo>
                  <a:pt x="24033" y="197398"/>
                </a:lnTo>
                <a:lnTo>
                  <a:pt x="32322" y="200552"/>
                </a:lnTo>
                <a:lnTo>
                  <a:pt x="44203" y="2002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1" name="object 4171"/>
          <p:cNvSpPr/>
          <p:nvPr/>
        </p:nvSpPr>
        <p:spPr>
          <a:xfrm>
            <a:off x="4890758" y="5160963"/>
            <a:ext cx="245735" cy="200552"/>
          </a:xfrm>
          <a:custGeom>
            <a:avLst/>
            <a:gdLst/>
            <a:ahLst/>
            <a:cxnLst/>
            <a:rect l="l" t="t" r="r" b="b"/>
            <a:pathLst>
              <a:path w="245735" h="200552">
                <a:moveTo>
                  <a:pt x="44203" y="200298"/>
                </a:moveTo>
                <a:lnTo>
                  <a:pt x="62182" y="197650"/>
                </a:lnTo>
                <a:lnTo>
                  <a:pt x="134105" y="150448"/>
                </a:lnTo>
              </a:path>
              <a:path w="245735" h="200552">
                <a:moveTo>
                  <a:pt x="134105" y="33730"/>
                </a:moveTo>
                <a:lnTo>
                  <a:pt x="9057" y="116065"/>
                </a:lnTo>
                <a:lnTo>
                  <a:pt x="5807" y="122453"/>
                </a:lnTo>
                <a:lnTo>
                  <a:pt x="2270" y="132324"/>
                </a:lnTo>
                <a:lnTo>
                  <a:pt x="0" y="145260"/>
                </a:lnTo>
                <a:lnTo>
                  <a:pt x="1020" y="160039"/>
                </a:lnTo>
                <a:lnTo>
                  <a:pt x="7356" y="175437"/>
                </a:lnTo>
                <a:lnTo>
                  <a:pt x="16834" y="189822"/>
                </a:lnTo>
                <a:lnTo>
                  <a:pt x="24033" y="197398"/>
                </a:lnTo>
                <a:lnTo>
                  <a:pt x="32322" y="200552"/>
                </a:lnTo>
                <a:lnTo>
                  <a:pt x="44203" y="2002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2" name="object 4172"/>
          <p:cNvSpPr/>
          <p:nvPr/>
        </p:nvSpPr>
        <p:spPr>
          <a:xfrm>
            <a:off x="4891368" y="5257718"/>
            <a:ext cx="66357" cy="43662"/>
          </a:xfrm>
          <a:custGeom>
            <a:avLst/>
            <a:gdLst/>
            <a:ahLst/>
            <a:cxnLst/>
            <a:rect l="l" t="t" r="r" b="b"/>
            <a:pathLst>
              <a:path w="66357" h="43662">
                <a:moveTo>
                  <a:pt x="0" y="43662"/>
                </a:moveTo>
                <a:lnTo>
                  <a:pt x="663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3" name="object 4173"/>
          <p:cNvSpPr/>
          <p:nvPr/>
        </p:nvSpPr>
        <p:spPr>
          <a:xfrm>
            <a:off x="4891368" y="5257718"/>
            <a:ext cx="66357" cy="43662"/>
          </a:xfrm>
          <a:custGeom>
            <a:avLst/>
            <a:gdLst/>
            <a:ahLst/>
            <a:cxnLst/>
            <a:rect l="l" t="t" r="r" b="b"/>
            <a:pathLst>
              <a:path w="66357" h="43662">
                <a:moveTo>
                  <a:pt x="0" y="43662"/>
                </a:moveTo>
                <a:lnTo>
                  <a:pt x="663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4" name="object 4174"/>
          <p:cNvSpPr/>
          <p:nvPr/>
        </p:nvSpPr>
        <p:spPr>
          <a:xfrm>
            <a:off x="4893298" y="5287031"/>
            <a:ext cx="59715" cy="39268"/>
          </a:xfrm>
          <a:custGeom>
            <a:avLst/>
            <a:gdLst/>
            <a:ahLst/>
            <a:cxnLst/>
            <a:rect l="l" t="t" r="r" b="b"/>
            <a:pathLst>
              <a:path w="59715" h="39268">
                <a:moveTo>
                  <a:pt x="0" y="39268"/>
                </a:moveTo>
                <a:lnTo>
                  <a:pt x="597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5" name="object 4175"/>
          <p:cNvSpPr/>
          <p:nvPr/>
        </p:nvSpPr>
        <p:spPr>
          <a:xfrm>
            <a:off x="4893298" y="5287031"/>
            <a:ext cx="59715" cy="39268"/>
          </a:xfrm>
          <a:custGeom>
            <a:avLst/>
            <a:gdLst/>
            <a:ahLst/>
            <a:cxnLst/>
            <a:rect l="l" t="t" r="r" b="b"/>
            <a:pathLst>
              <a:path w="59715" h="39268">
                <a:moveTo>
                  <a:pt x="0" y="39268"/>
                </a:moveTo>
                <a:lnTo>
                  <a:pt x="597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6" name="object 4176"/>
          <p:cNvSpPr/>
          <p:nvPr/>
        </p:nvSpPr>
        <p:spPr>
          <a:xfrm>
            <a:off x="4913089" y="529188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7" name="object 4177"/>
          <p:cNvSpPr/>
          <p:nvPr/>
        </p:nvSpPr>
        <p:spPr>
          <a:xfrm>
            <a:off x="4913089" y="529188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8" name="object 4178"/>
          <p:cNvSpPr/>
          <p:nvPr/>
        </p:nvSpPr>
        <p:spPr>
          <a:xfrm>
            <a:off x="4944778" y="5240732"/>
            <a:ext cx="254139" cy="205695"/>
          </a:xfrm>
          <a:custGeom>
            <a:avLst/>
            <a:gdLst/>
            <a:ahLst/>
            <a:cxnLst/>
            <a:rect l="l" t="t" r="r" b="b"/>
            <a:pathLst>
              <a:path w="254139" h="205695">
                <a:moveTo>
                  <a:pt x="44815" y="205147"/>
                </a:moveTo>
                <a:lnTo>
                  <a:pt x="63042" y="202196"/>
                </a:lnTo>
                <a:lnTo>
                  <a:pt x="80085" y="191047"/>
                </a:lnTo>
                <a:lnTo>
                  <a:pt x="80085" y="74577"/>
                </a:lnTo>
                <a:lnTo>
                  <a:pt x="9931" y="120611"/>
                </a:lnTo>
                <a:lnTo>
                  <a:pt x="6201" y="127698"/>
                </a:lnTo>
                <a:lnTo>
                  <a:pt x="2447" y="137793"/>
                </a:lnTo>
                <a:lnTo>
                  <a:pt x="0" y="150797"/>
                </a:lnTo>
                <a:lnTo>
                  <a:pt x="862" y="165500"/>
                </a:lnTo>
                <a:lnTo>
                  <a:pt x="7035" y="180695"/>
                </a:lnTo>
                <a:lnTo>
                  <a:pt x="17156" y="195899"/>
                </a:lnTo>
                <a:lnTo>
                  <a:pt x="24273" y="202920"/>
                </a:lnTo>
                <a:lnTo>
                  <a:pt x="32692" y="205695"/>
                </a:lnTo>
                <a:lnTo>
                  <a:pt x="44815" y="20514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9" name="object 4179"/>
          <p:cNvSpPr/>
          <p:nvPr/>
        </p:nvSpPr>
        <p:spPr>
          <a:xfrm>
            <a:off x="4944778" y="5240732"/>
            <a:ext cx="254139" cy="205695"/>
          </a:xfrm>
          <a:custGeom>
            <a:avLst/>
            <a:gdLst/>
            <a:ahLst/>
            <a:cxnLst/>
            <a:rect l="l" t="t" r="r" b="b"/>
            <a:pathLst>
              <a:path w="254139" h="205695">
                <a:moveTo>
                  <a:pt x="44815" y="205147"/>
                </a:moveTo>
                <a:lnTo>
                  <a:pt x="63042" y="202196"/>
                </a:lnTo>
                <a:lnTo>
                  <a:pt x="80085" y="191047"/>
                </a:lnTo>
              </a:path>
              <a:path w="254139" h="205695">
                <a:moveTo>
                  <a:pt x="80085" y="74577"/>
                </a:moveTo>
                <a:lnTo>
                  <a:pt x="9931" y="120611"/>
                </a:lnTo>
                <a:lnTo>
                  <a:pt x="6201" y="127698"/>
                </a:lnTo>
                <a:lnTo>
                  <a:pt x="2447" y="137793"/>
                </a:lnTo>
                <a:lnTo>
                  <a:pt x="0" y="150797"/>
                </a:lnTo>
                <a:lnTo>
                  <a:pt x="862" y="165500"/>
                </a:lnTo>
                <a:lnTo>
                  <a:pt x="7035" y="180695"/>
                </a:lnTo>
                <a:lnTo>
                  <a:pt x="17156" y="195899"/>
                </a:lnTo>
                <a:lnTo>
                  <a:pt x="24273" y="202920"/>
                </a:lnTo>
                <a:lnTo>
                  <a:pt x="32692" y="205695"/>
                </a:lnTo>
                <a:lnTo>
                  <a:pt x="44815" y="2051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0" name="object 4180"/>
          <p:cNvSpPr/>
          <p:nvPr/>
        </p:nvSpPr>
        <p:spPr>
          <a:xfrm>
            <a:off x="4945544" y="5340766"/>
            <a:ext cx="69164" cy="45364"/>
          </a:xfrm>
          <a:custGeom>
            <a:avLst/>
            <a:gdLst/>
            <a:ahLst/>
            <a:cxnLst/>
            <a:rect l="l" t="t" r="r" b="b"/>
            <a:pathLst>
              <a:path w="69164" h="45364">
                <a:moveTo>
                  <a:pt x="0" y="45364"/>
                </a:moveTo>
                <a:lnTo>
                  <a:pt x="691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1" name="object 4181"/>
          <p:cNvSpPr/>
          <p:nvPr/>
        </p:nvSpPr>
        <p:spPr>
          <a:xfrm>
            <a:off x="4945544" y="5340766"/>
            <a:ext cx="69164" cy="45364"/>
          </a:xfrm>
          <a:custGeom>
            <a:avLst/>
            <a:gdLst/>
            <a:ahLst/>
            <a:cxnLst/>
            <a:rect l="l" t="t" r="r" b="b"/>
            <a:pathLst>
              <a:path w="69164" h="45364">
                <a:moveTo>
                  <a:pt x="0" y="45364"/>
                </a:moveTo>
                <a:lnTo>
                  <a:pt x="6916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2" name="object 4182"/>
          <p:cNvSpPr/>
          <p:nvPr/>
        </p:nvSpPr>
        <p:spPr>
          <a:xfrm>
            <a:off x="4947043" y="5370504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3" name="object 4183"/>
          <p:cNvSpPr/>
          <p:nvPr/>
        </p:nvSpPr>
        <p:spPr>
          <a:xfrm>
            <a:off x="4947043" y="5370504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4" name="object 4184"/>
          <p:cNvSpPr/>
          <p:nvPr/>
        </p:nvSpPr>
        <p:spPr>
          <a:xfrm>
            <a:off x="4966969" y="5374537"/>
            <a:ext cx="94005" cy="61544"/>
          </a:xfrm>
          <a:custGeom>
            <a:avLst/>
            <a:gdLst/>
            <a:ahLst/>
            <a:cxnLst/>
            <a:rect l="l" t="t" r="r" b="b"/>
            <a:pathLst>
              <a:path w="94005" h="61544">
                <a:moveTo>
                  <a:pt x="57894" y="23642"/>
                </a:moveTo>
                <a:lnTo>
                  <a:pt x="0" y="6154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5" name="object 4185"/>
          <p:cNvSpPr/>
          <p:nvPr/>
        </p:nvSpPr>
        <p:spPr>
          <a:xfrm>
            <a:off x="4966969" y="5374537"/>
            <a:ext cx="94005" cy="61544"/>
          </a:xfrm>
          <a:custGeom>
            <a:avLst/>
            <a:gdLst/>
            <a:ahLst/>
            <a:cxnLst/>
            <a:rect l="l" t="t" r="r" b="b"/>
            <a:pathLst>
              <a:path w="94005" h="61544">
                <a:moveTo>
                  <a:pt x="57894" y="23641"/>
                </a:moveTo>
                <a:lnTo>
                  <a:pt x="0" y="61544"/>
                </a:lnTo>
              </a:path>
              <a:path w="94005" h="61544">
                <a:moveTo>
                  <a:pt x="0" y="61545"/>
                </a:moveTo>
                <a:lnTo>
                  <a:pt x="57894" y="236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6" name="object 4186"/>
          <p:cNvSpPr/>
          <p:nvPr/>
        </p:nvSpPr>
        <p:spPr>
          <a:xfrm>
            <a:off x="4998773" y="5320491"/>
            <a:ext cx="262574" cy="210818"/>
          </a:xfrm>
          <a:custGeom>
            <a:avLst/>
            <a:gdLst/>
            <a:ahLst/>
            <a:cxnLst/>
            <a:rect l="l" t="t" r="r" b="b"/>
            <a:pathLst>
              <a:path w="262574" h="210818">
                <a:moveTo>
                  <a:pt x="26089" y="115171"/>
                </a:moveTo>
                <a:lnTo>
                  <a:pt x="10821" y="125158"/>
                </a:lnTo>
                <a:lnTo>
                  <a:pt x="6574" y="132974"/>
                </a:lnTo>
                <a:lnTo>
                  <a:pt x="2611" y="143276"/>
                </a:lnTo>
                <a:lnTo>
                  <a:pt x="0" y="156334"/>
                </a:lnTo>
                <a:lnTo>
                  <a:pt x="719" y="170957"/>
                </a:lnTo>
                <a:lnTo>
                  <a:pt x="6745" y="185953"/>
                </a:lnTo>
                <a:lnTo>
                  <a:pt x="9614" y="190480"/>
                </a:lnTo>
                <a:lnTo>
                  <a:pt x="17475" y="201903"/>
                </a:lnTo>
                <a:lnTo>
                  <a:pt x="24534" y="208403"/>
                </a:lnTo>
                <a:lnTo>
                  <a:pt x="26089" y="208842"/>
                </a:lnTo>
                <a:lnTo>
                  <a:pt x="26089" y="1151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7" name="object 4187"/>
          <p:cNvSpPr/>
          <p:nvPr/>
        </p:nvSpPr>
        <p:spPr>
          <a:xfrm>
            <a:off x="4998773" y="5320491"/>
            <a:ext cx="262574" cy="210818"/>
          </a:xfrm>
          <a:custGeom>
            <a:avLst/>
            <a:gdLst/>
            <a:ahLst/>
            <a:cxnLst/>
            <a:rect l="l" t="t" r="r" b="b"/>
            <a:pathLst>
              <a:path w="262574" h="210818">
                <a:moveTo>
                  <a:pt x="26089" y="115171"/>
                </a:moveTo>
                <a:lnTo>
                  <a:pt x="10821" y="125158"/>
                </a:lnTo>
                <a:lnTo>
                  <a:pt x="6574" y="132974"/>
                </a:lnTo>
                <a:lnTo>
                  <a:pt x="2611" y="143276"/>
                </a:lnTo>
                <a:lnTo>
                  <a:pt x="0" y="156334"/>
                </a:lnTo>
                <a:lnTo>
                  <a:pt x="719" y="170957"/>
                </a:lnTo>
                <a:lnTo>
                  <a:pt x="6745" y="185953"/>
                </a:lnTo>
                <a:lnTo>
                  <a:pt x="9614" y="190480"/>
                </a:lnTo>
                <a:lnTo>
                  <a:pt x="17475" y="201903"/>
                </a:lnTo>
                <a:lnTo>
                  <a:pt x="24534" y="208403"/>
                </a:lnTo>
                <a:lnTo>
                  <a:pt x="26089" y="2088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8" name="object 4188"/>
          <p:cNvSpPr/>
          <p:nvPr/>
        </p:nvSpPr>
        <p:spPr>
          <a:xfrm>
            <a:off x="4999706" y="5423823"/>
            <a:ext cx="71983" cy="47053"/>
          </a:xfrm>
          <a:custGeom>
            <a:avLst/>
            <a:gdLst/>
            <a:ahLst/>
            <a:cxnLst/>
            <a:rect l="l" t="t" r="r" b="b"/>
            <a:pathLst>
              <a:path w="71983" h="47053">
                <a:moveTo>
                  <a:pt x="25157" y="30609"/>
                </a:moveTo>
                <a:lnTo>
                  <a:pt x="0" y="4705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9" name="object 4189"/>
          <p:cNvSpPr/>
          <p:nvPr/>
        </p:nvSpPr>
        <p:spPr>
          <a:xfrm>
            <a:off x="4999706" y="5423823"/>
            <a:ext cx="71983" cy="47053"/>
          </a:xfrm>
          <a:custGeom>
            <a:avLst/>
            <a:gdLst/>
            <a:ahLst/>
            <a:cxnLst/>
            <a:rect l="l" t="t" r="r" b="b"/>
            <a:pathLst>
              <a:path w="71983" h="47053">
                <a:moveTo>
                  <a:pt x="25157" y="30608"/>
                </a:moveTo>
                <a:lnTo>
                  <a:pt x="0" y="47053"/>
                </a:lnTo>
              </a:path>
              <a:path w="71983" h="47053">
                <a:moveTo>
                  <a:pt x="0" y="47054"/>
                </a:moveTo>
                <a:lnTo>
                  <a:pt x="25157" y="306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0" name="object 4190"/>
          <p:cNvSpPr/>
          <p:nvPr/>
        </p:nvSpPr>
        <p:spPr>
          <a:xfrm>
            <a:off x="5000791" y="5453990"/>
            <a:ext cx="64757" cy="42303"/>
          </a:xfrm>
          <a:custGeom>
            <a:avLst/>
            <a:gdLst/>
            <a:ahLst/>
            <a:cxnLst/>
            <a:rect l="l" t="t" r="r" b="b"/>
            <a:pathLst>
              <a:path w="64757" h="42303">
                <a:moveTo>
                  <a:pt x="24072" y="26578"/>
                </a:moveTo>
                <a:lnTo>
                  <a:pt x="0" y="4230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1" name="object 4191"/>
          <p:cNvSpPr/>
          <p:nvPr/>
        </p:nvSpPr>
        <p:spPr>
          <a:xfrm>
            <a:off x="5000791" y="5453990"/>
            <a:ext cx="64757" cy="42303"/>
          </a:xfrm>
          <a:custGeom>
            <a:avLst/>
            <a:gdLst/>
            <a:ahLst/>
            <a:cxnLst/>
            <a:rect l="l" t="t" r="r" b="b"/>
            <a:pathLst>
              <a:path w="64757" h="42303">
                <a:moveTo>
                  <a:pt x="24072" y="26577"/>
                </a:moveTo>
                <a:lnTo>
                  <a:pt x="0" y="42303"/>
                </a:lnTo>
              </a:path>
              <a:path w="64757" h="42303">
                <a:moveTo>
                  <a:pt x="0" y="42304"/>
                </a:moveTo>
                <a:lnTo>
                  <a:pt x="24072" y="265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2" name="object 4192"/>
          <p:cNvSpPr/>
          <p:nvPr/>
        </p:nvSpPr>
        <p:spPr>
          <a:xfrm>
            <a:off x="5020834" y="5457210"/>
            <a:ext cx="97764" cy="63804"/>
          </a:xfrm>
          <a:custGeom>
            <a:avLst/>
            <a:gdLst/>
            <a:ahLst/>
            <a:cxnLst/>
            <a:rect l="l" t="t" r="r" b="b"/>
            <a:pathLst>
              <a:path w="97764" h="63804">
                <a:moveTo>
                  <a:pt x="4028" y="61176"/>
                </a:moveTo>
                <a:lnTo>
                  <a:pt x="0" y="6380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3" name="object 4193"/>
          <p:cNvSpPr/>
          <p:nvPr/>
        </p:nvSpPr>
        <p:spPr>
          <a:xfrm>
            <a:off x="5020834" y="5457210"/>
            <a:ext cx="97764" cy="63804"/>
          </a:xfrm>
          <a:custGeom>
            <a:avLst/>
            <a:gdLst/>
            <a:ahLst/>
            <a:cxnLst/>
            <a:rect l="l" t="t" r="r" b="b"/>
            <a:pathLst>
              <a:path w="97764" h="63804">
                <a:moveTo>
                  <a:pt x="4028" y="61175"/>
                </a:moveTo>
                <a:lnTo>
                  <a:pt x="0" y="63804"/>
                </a:lnTo>
              </a:path>
              <a:path w="97764" h="63804">
                <a:moveTo>
                  <a:pt x="0" y="63806"/>
                </a:moveTo>
                <a:lnTo>
                  <a:pt x="4028" y="611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4" name="object 4194"/>
          <p:cNvSpPr/>
          <p:nvPr/>
        </p:nvSpPr>
        <p:spPr>
          <a:xfrm>
            <a:off x="4412312" y="4307015"/>
            <a:ext cx="149656" cy="109626"/>
          </a:xfrm>
          <a:custGeom>
            <a:avLst/>
            <a:gdLst/>
            <a:ahLst/>
            <a:cxnLst/>
            <a:rect l="l" t="t" r="r" b="b"/>
            <a:pathLst>
              <a:path w="149656" h="109626">
                <a:moveTo>
                  <a:pt x="0" y="81635"/>
                </a:moveTo>
                <a:lnTo>
                  <a:pt x="14691" y="96868"/>
                </a:lnTo>
                <a:lnTo>
                  <a:pt x="28804" y="105247"/>
                </a:lnTo>
                <a:lnTo>
                  <a:pt x="39783" y="108816"/>
                </a:lnTo>
                <a:lnTo>
                  <a:pt x="45073" y="109618"/>
                </a:lnTo>
                <a:lnTo>
                  <a:pt x="45224" y="109626"/>
                </a:lnTo>
                <a:lnTo>
                  <a:pt x="149656" y="36893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5" name="object 4195"/>
          <p:cNvSpPr/>
          <p:nvPr/>
        </p:nvSpPr>
        <p:spPr>
          <a:xfrm>
            <a:off x="4412312" y="4307015"/>
            <a:ext cx="149656" cy="109626"/>
          </a:xfrm>
          <a:custGeom>
            <a:avLst/>
            <a:gdLst/>
            <a:ahLst/>
            <a:cxnLst/>
            <a:rect l="l" t="t" r="r" b="b"/>
            <a:pathLst>
              <a:path w="149656" h="109626">
                <a:moveTo>
                  <a:pt x="0" y="81635"/>
                </a:moveTo>
                <a:lnTo>
                  <a:pt x="14691" y="96868"/>
                </a:lnTo>
                <a:lnTo>
                  <a:pt x="28804" y="105247"/>
                </a:lnTo>
                <a:lnTo>
                  <a:pt x="39783" y="108816"/>
                </a:lnTo>
                <a:lnTo>
                  <a:pt x="45073" y="109618"/>
                </a:lnTo>
                <a:lnTo>
                  <a:pt x="45224" y="109626"/>
                </a:lnTo>
                <a:lnTo>
                  <a:pt x="149656" y="36893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6" name="object 4196"/>
          <p:cNvSpPr/>
          <p:nvPr/>
        </p:nvSpPr>
        <p:spPr>
          <a:xfrm>
            <a:off x="4426751" y="4368199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7" name="object 4197"/>
          <p:cNvSpPr/>
          <p:nvPr/>
        </p:nvSpPr>
        <p:spPr>
          <a:xfrm>
            <a:off x="4426751" y="4368199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8" name="object 4198"/>
          <p:cNvSpPr/>
          <p:nvPr/>
        </p:nvSpPr>
        <p:spPr>
          <a:xfrm>
            <a:off x="4458303" y="4346379"/>
            <a:ext cx="171936" cy="151053"/>
          </a:xfrm>
          <a:custGeom>
            <a:avLst/>
            <a:gdLst/>
            <a:ahLst/>
            <a:cxnLst/>
            <a:rect l="l" t="t" r="r" b="b"/>
            <a:pathLst>
              <a:path w="171936" h="151053">
                <a:moveTo>
                  <a:pt x="59972" y="151053"/>
                </a:moveTo>
                <a:lnTo>
                  <a:pt x="171936" y="73761"/>
                </a:lnTo>
                <a:lnTo>
                  <a:pt x="105870" y="0"/>
                </a:lnTo>
                <a:lnTo>
                  <a:pt x="1197" y="72885"/>
                </a:lnTo>
                <a:lnTo>
                  <a:pt x="942" y="73863"/>
                </a:lnTo>
                <a:lnTo>
                  <a:pt x="0" y="80319"/>
                </a:lnTo>
                <a:lnTo>
                  <a:pt x="316" y="91677"/>
                </a:lnTo>
                <a:lnTo>
                  <a:pt x="4101" y="106606"/>
                </a:lnTo>
                <a:lnTo>
                  <a:pt x="13567" y="123774"/>
                </a:lnTo>
                <a:lnTo>
                  <a:pt x="16718" y="128079"/>
                </a:lnTo>
                <a:lnTo>
                  <a:pt x="26962" y="141200"/>
                </a:lnTo>
                <a:lnTo>
                  <a:pt x="35148" y="147969"/>
                </a:lnTo>
                <a:lnTo>
                  <a:pt x="44933" y="150537"/>
                </a:lnTo>
                <a:lnTo>
                  <a:pt x="59972" y="1510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9" name="object 4199"/>
          <p:cNvSpPr/>
          <p:nvPr/>
        </p:nvSpPr>
        <p:spPr>
          <a:xfrm>
            <a:off x="4458303" y="4346379"/>
            <a:ext cx="171936" cy="151053"/>
          </a:xfrm>
          <a:custGeom>
            <a:avLst/>
            <a:gdLst/>
            <a:ahLst/>
            <a:cxnLst/>
            <a:rect l="l" t="t" r="r" b="b"/>
            <a:pathLst>
              <a:path w="171936" h="151053">
                <a:moveTo>
                  <a:pt x="59972" y="151053"/>
                </a:moveTo>
                <a:lnTo>
                  <a:pt x="44933" y="150537"/>
                </a:lnTo>
                <a:lnTo>
                  <a:pt x="35148" y="147969"/>
                </a:lnTo>
                <a:lnTo>
                  <a:pt x="26962" y="141200"/>
                </a:lnTo>
                <a:lnTo>
                  <a:pt x="16718" y="128079"/>
                </a:lnTo>
                <a:lnTo>
                  <a:pt x="4101" y="106606"/>
                </a:lnTo>
                <a:lnTo>
                  <a:pt x="316" y="91677"/>
                </a:lnTo>
                <a:lnTo>
                  <a:pt x="0" y="80319"/>
                </a:lnTo>
                <a:lnTo>
                  <a:pt x="942" y="73863"/>
                </a:lnTo>
                <a:lnTo>
                  <a:pt x="1197" y="72885"/>
                </a:lnTo>
                <a:lnTo>
                  <a:pt x="105870" y="0"/>
                </a:lnTo>
                <a:lnTo>
                  <a:pt x="171936" y="73761"/>
                </a:lnTo>
                <a:lnTo>
                  <a:pt x="59972" y="1510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0" name="object 4200"/>
          <p:cNvSpPr/>
          <p:nvPr/>
        </p:nvSpPr>
        <p:spPr>
          <a:xfrm>
            <a:off x="4458826" y="4411409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1" name="object 4201"/>
          <p:cNvSpPr/>
          <p:nvPr/>
        </p:nvSpPr>
        <p:spPr>
          <a:xfrm>
            <a:off x="4458826" y="4411409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2" name="object 4202"/>
          <p:cNvSpPr/>
          <p:nvPr/>
        </p:nvSpPr>
        <p:spPr>
          <a:xfrm>
            <a:off x="4465960" y="4435831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3" name="object 4203"/>
          <p:cNvSpPr/>
          <p:nvPr/>
        </p:nvSpPr>
        <p:spPr>
          <a:xfrm>
            <a:off x="4465960" y="4435831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4" name="object 4204"/>
          <p:cNvSpPr/>
          <p:nvPr/>
        </p:nvSpPr>
        <p:spPr>
          <a:xfrm>
            <a:off x="4486471" y="4447333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5" name="object 4205"/>
          <p:cNvSpPr/>
          <p:nvPr/>
        </p:nvSpPr>
        <p:spPr>
          <a:xfrm>
            <a:off x="4486471" y="4447333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6" name="object 4206"/>
          <p:cNvSpPr/>
          <p:nvPr/>
        </p:nvSpPr>
        <p:spPr>
          <a:xfrm>
            <a:off x="4518670" y="4422617"/>
            <a:ext cx="179846" cy="155600"/>
          </a:xfrm>
          <a:custGeom>
            <a:avLst/>
            <a:gdLst/>
            <a:ahLst/>
            <a:cxnLst/>
            <a:rect l="l" t="t" r="r" b="b"/>
            <a:pathLst>
              <a:path w="179846" h="155600">
                <a:moveTo>
                  <a:pt x="60339" y="155600"/>
                </a:moveTo>
                <a:lnTo>
                  <a:pt x="179846" y="73774"/>
                </a:lnTo>
                <a:lnTo>
                  <a:pt x="113781" y="0"/>
                </a:lnTo>
                <a:lnTo>
                  <a:pt x="1576" y="77431"/>
                </a:lnTo>
                <a:lnTo>
                  <a:pt x="1190" y="78755"/>
                </a:lnTo>
                <a:lnTo>
                  <a:pt x="0" y="85633"/>
                </a:lnTo>
                <a:lnTo>
                  <a:pt x="48" y="97197"/>
                </a:lnTo>
                <a:lnTo>
                  <a:pt x="3558" y="112110"/>
                </a:lnTo>
                <a:lnTo>
                  <a:pt x="12752" y="129032"/>
                </a:lnTo>
                <a:lnTo>
                  <a:pt x="16874" y="134655"/>
                </a:lnTo>
                <a:lnTo>
                  <a:pt x="26689" y="146994"/>
                </a:lnTo>
                <a:lnTo>
                  <a:pt x="34850" y="153283"/>
                </a:lnTo>
                <a:lnTo>
                  <a:pt x="44890" y="155495"/>
                </a:lnTo>
                <a:lnTo>
                  <a:pt x="60339" y="15560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7" name="object 4207"/>
          <p:cNvSpPr/>
          <p:nvPr/>
        </p:nvSpPr>
        <p:spPr>
          <a:xfrm>
            <a:off x="4518670" y="4422617"/>
            <a:ext cx="179846" cy="155600"/>
          </a:xfrm>
          <a:custGeom>
            <a:avLst/>
            <a:gdLst/>
            <a:ahLst/>
            <a:cxnLst/>
            <a:rect l="l" t="t" r="r" b="b"/>
            <a:pathLst>
              <a:path w="179846" h="155600">
                <a:moveTo>
                  <a:pt x="60339" y="155600"/>
                </a:moveTo>
                <a:lnTo>
                  <a:pt x="44890" y="155495"/>
                </a:lnTo>
                <a:lnTo>
                  <a:pt x="34850" y="153283"/>
                </a:lnTo>
                <a:lnTo>
                  <a:pt x="26689" y="146994"/>
                </a:lnTo>
                <a:lnTo>
                  <a:pt x="16874" y="134655"/>
                </a:lnTo>
                <a:lnTo>
                  <a:pt x="12752" y="129032"/>
                </a:lnTo>
                <a:lnTo>
                  <a:pt x="3558" y="112110"/>
                </a:lnTo>
                <a:lnTo>
                  <a:pt x="48" y="97197"/>
                </a:lnTo>
                <a:lnTo>
                  <a:pt x="0" y="85633"/>
                </a:lnTo>
                <a:lnTo>
                  <a:pt x="1190" y="78755"/>
                </a:lnTo>
                <a:lnTo>
                  <a:pt x="1576" y="77431"/>
                </a:lnTo>
                <a:lnTo>
                  <a:pt x="113781" y="0"/>
                </a:lnTo>
                <a:lnTo>
                  <a:pt x="179846" y="73774"/>
                </a:lnTo>
                <a:lnTo>
                  <a:pt x="60339" y="1556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8" name="object 4208"/>
          <p:cNvSpPr/>
          <p:nvPr/>
        </p:nvSpPr>
        <p:spPr>
          <a:xfrm>
            <a:off x="4518840" y="4490924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9" name="object 4209"/>
          <p:cNvSpPr/>
          <p:nvPr/>
        </p:nvSpPr>
        <p:spPr>
          <a:xfrm>
            <a:off x="4518840" y="4490924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0" name="object 4210"/>
          <p:cNvSpPr/>
          <p:nvPr/>
        </p:nvSpPr>
        <p:spPr>
          <a:xfrm>
            <a:off x="4525560" y="4515787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4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1" name="object 4211"/>
          <p:cNvSpPr/>
          <p:nvPr/>
        </p:nvSpPr>
        <p:spPr>
          <a:xfrm>
            <a:off x="4525560" y="4515787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4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2" name="object 4212"/>
          <p:cNvSpPr/>
          <p:nvPr/>
        </p:nvSpPr>
        <p:spPr>
          <a:xfrm>
            <a:off x="4546188" y="4526466"/>
            <a:ext cx="58394" cy="40068"/>
          </a:xfrm>
          <a:custGeom>
            <a:avLst/>
            <a:gdLst/>
            <a:ahLst/>
            <a:cxnLst/>
            <a:rect l="l" t="t" r="r" b="b"/>
            <a:pathLst>
              <a:path w="58394" h="40068">
                <a:moveTo>
                  <a:pt x="0" y="40068"/>
                </a:moveTo>
                <a:lnTo>
                  <a:pt x="583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3" name="object 4213"/>
          <p:cNvSpPr/>
          <p:nvPr/>
        </p:nvSpPr>
        <p:spPr>
          <a:xfrm>
            <a:off x="4546188" y="4526466"/>
            <a:ext cx="58394" cy="40068"/>
          </a:xfrm>
          <a:custGeom>
            <a:avLst/>
            <a:gdLst/>
            <a:ahLst/>
            <a:cxnLst/>
            <a:rect l="l" t="t" r="r" b="b"/>
            <a:pathLst>
              <a:path w="58394" h="40068">
                <a:moveTo>
                  <a:pt x="0" y="40068"/>
                </a:moveTo>
                <a:lnTo>
                  <a:pt x="58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4" name="object 4214"/>
          <p:cNvSpPr/>
          <p:nvPr/>
        </p:nvSpPr>
        <p:spPr>
          <a:xfrm>
            <a:off x="4578785" y="4498848"/>
            <a:ext cx="187991" cy="160449"/>
          </a:xfrm>
          <a:custGeom>
            <a:avLst/>
            <a:gdLst/>
            <a:ahLst/>
            <a:cxnLst/>
            <a:rect l="l" t="t" r="r" b="b"/>
            <a:pathLst>
              <a:path w="187991" h="160449">
                <a:moveTo>
                  <a:pt x="60966" y="160147"/>
                </a:moveTo>
                <a:lnTo>
                  <a:pt x="187991" y="73774"/>
                </a:lnTo>
                <a:lnTo>
                  <a:pt x="121926" y="0"/>
                </a:lnTo>
                <a:lnTo>
                  <a:pt x="2190" y="81978"/>
                </a:lnTo>
                <a:lnTo>
                  <a:pt x="1642" y="83688"/>
                </a:lnTo>
                <a:lnTo>
                  <a:pt x="205" y="90961"/>
                </a:lnTo>
                <a:lnTo>
                  <a:pt x="0" y="102714"/>
                </a:lnTo>
                <a:lnTo>
                  <a:pt x="3251" y="117604"/>
                </a:lnTo>
                <a:lnTo>
                  <a:pt x="12185" y="134289"/>
                </a:lnTo>
                <a:lnTo>
                  <a:pt x="17459" y="141471"/>
                </a:lnTo>
                <a:lnTo>
                  <a:pt x="26785" y="152890"/>
                </a:lnTo>
                <a:lnTo>
                  <a:pt x="34906" y="158623"/>
                </a:lnTo>
                <a:lnTo>
                  <a:pt x="45181" y="160449"/>
                </a:lnTo>
                <a:lnTo>
                  <a:pt x="60966" y="16014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5" name="object 4215"/>
          <p:cNvSpPr/>
          <p:nvPr/>
        </p:nvSpPr>
        <p:spPr>
          <a:xfrm>
            <a:off x="4578785" y="4498848"/>
            <a:ext cx="187991" cy="160449"/>
          </a:xfrm>
          <a:custGeom>
            <a:avLst/>
            <a:gdLst/>
            <a:ahLst/>
            <a:cxnLst/>
            <a:rect l="l" t="t" r="r" b="b"/>
            <a:pathLst>
              <a:path w="187991" h="160449">
                <a:moveTo>
                  <a:pt x="60966" y="160147"/>
                </a:moveTo>
                <a:lnTo>
                  <a:pt x="45181" y="160449"/>
                </a:lnTo>
                <a:lnTo>
                  <a:pt x="34906" y="158623"/>
                </a:lnTo>
                <a:lnTo>
                  <a:pt x="26785" y="152890"/>
                </a:lnTo>
                <a:lnTo>
                  <a:pt x="17459" y="141471"/>
                </a:lnTo>
                <a:lnTo>
                  <a:pt x="12185" y="134289"/>
                </a:lnTo>
                <a:lnTo>
                  <a:pt x="3251" y="117604"/>
                </a:lnTo>
                <a:lnTo>
                  <a:pt x="0" y="102714"/>
                </a:lnTo>
                <a:lnTo>
                  <a:pt x="205" y="90961"/>
                </a:lnTo>
                <a:lnTo>
                  <a:pt x="1642" y="83688"/>
                </a:lnTo>
                <a:lnTo>
                  <a:pt x="2190" y="81978"/>
                </a:lnTo>
                <a:lnTo>
                  <a:pt x="121926" y="0"/>
                </a:lnTo>
                <a:lnTo>
                  <a:pt x="187991" y="73774"/>
                </a:lnTo>
                <a:lnTo>
                  <a:pt x="60966" y="1601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6" name="object 4216"/>
          <p:cNvSpPr/>
          <p:nvPr/>
        </p:nvSpPr>
        <p:spPr>
          <a:xfrm>
            <a:off x="4578848" y="4570444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7" name="object 4217"/>
          <p:cNvSpPr/>
          <p:nvPr/>
        </p:nvSpPr>
        <p:spPr>
          <a:xfrm>
            <a:off x="4578848" y="4570444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8" name="object 4218"/>
          <p:cNvSpPr/>
          <p:nvPr/>
        </p:nvSpPr>
        <p:spPr>
          <a:xfrm>
            <a:off x="4585158" y="4595737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9" name="object 4219"/>
          <p:cNvSpPr/>
          <p:nvPr/>
        </p:nvSpPr>
        <p:spPr>
          <a:xfrm>
            <a:off x="4585158" y="4595737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0" name="object 4220"/>
          <p:cNvSpPr/>
          <p:nvPr/>
        </p:nvSpPr>
        <p:spPr>
          <a:xfrm>
            <a:off x="4605902" y="4605602"/>
            <a:ext cx="62141" cy="42329"/>
          </a:xfrm>
          <a:custGeom>
            <a:avLst/>
            <a:gdLst/>
            <a:ahLst/>
            <a:cxnLst/>
            <a:rect l="l" t="t" r="r" b="b"/>
            <a:pathLst>
              <a:path w="62141" h="42329">
                <a:moveTo>
                  <a:pt x="0" y="42329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1" name="object 4221"/>
          <p:cNvSpPr/>
          <p:nvPr/>
        </p:nvSpPr>
        <p:spPr>
          <a:xfrm>
            <a:off x="4605902" y="4605602"/>
            <a:ext cx="62141" cy="42329"/>
          </a:xfrm>
          <a:custGeom>
            <a:avLst/>
            <a:gdLst/>
            <a:ahLst/>
            <a:cxnLst/>
            <a:rect l="l" t="t" r="r" b="b"/>
            <a:pathLst>
              <a:path w="62141" h="42329">
                <a:moveTo>
                  <a:pt x="0" y="42329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2" name="object 4222"/>
          <p:cNvSpPr/>
          <p:nvPr/>
        </p:nvSpPr>
        <p:spPr>
          <a:xfrm>
            <a:off x="4638830" y="4575087"/>
            <a:ext cx="196222" cy="165380"/>
          </a:xfrm>
          <a:custGeom>
            <a:avLst/>
            <a:gdLst/>
            <a:ahLst/>
            <a:cxnLst/>
            <a:rect l="l" t="t" r="r" b="b"/>
            <a:pathLst>
              <a:path w="196222" h="165380">
                <a:moveTo>
                  <a:pt x="61653" y="164693"/>
                </a:moveTo>
                <a:lnTo>
                  <a:pt x="196222" y="73774"/>
                </a:lnTo>
                <a:lnTo>
                  <a:pt x="130157" y="0"/>
                </a:lnTo>
                <a:lnTo>
                  <a:pt x="2890" y="86525"/>
                </a:lnTo>
                <a:lnTo>
                  <a:pt x="2144" y="88670"/>
                </a:lnTo>
                <a:lnTo>
                  <a:pt x="454" y="96320"/>
                </a:lnTo>
                <a:lnTo>
                  <a:pt x="0" y="108243"/>
                </a:lnTo>
                <a:lnTo>
                  <a:pt x="3004" y="123099"/>
                </a:lnTo>
                <a:lnTo>
                  <a:pt x="11691" y="139547"/>
                </a:lnTo>
                <a:lnTo>
                  <a:pt x="18007" y="148114"/>
                </a:lnTo>
                <a:lnTo>
                  <a:pt x="26928" y="158699"/>
                </a:lnTo>
                <a:lnTo>
                  <a:pt x="35044" y="163918"/>
                </a:lnTo>
                <a:lnTo>
                  <a:pt x="45553" y="165380"/>
                </a:lnTo>
                <a:lnTo>
                  <a:pt x="61653" y="1646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3" name="object 4223"/>
          <p:cNvSpPr/>
          <p:nvPr/>
        </p:nvSpPr>
        <p:spPr>
          <a:xfrm>
            <a:off x="4638830" y="4575087"/>
            <a:ext cx="196222" cy="165380"/>
          </a:xfrm>
          <a:custGeom>
            <a:avLst/>
            <a:gdLst/>
            <a:ahLst/>
            <a:cxnLst/>
            <a:rect l="l" t="t" r="r" b="b"/>
            <a:pathLst>
              <a:path w="196222" h="165380">
                <a:moveTo>
                  <a:pt x="61653" y="164693"/>
                </a:moveTo>
                <a:lnTo>
                  <a:pt x="45553" y="165380"/>
                </a:lnTo>
                <a:lnTo>
                  <a:pt x="35044" y="163918"/>
                </a:lnTo>
                <a:lnTo>
                  <a:pt x="26928" y="158699"/>
                </a:lnTo>
                <a:lnTo>
                  <a:pt x="18007" y="148114"/>
                </a:lnTo>
                <a:lnTo>
                  <a:pt x="11691" y="139547"/>
                </a:lnTo>
                <a:lnTo>
                  <a:pt x="3004" y="123099"/>
                </a:lnTo>
                <a:lnTo>
                  <a:pt x="0" y="108243"/>
                </a:lnTo>
                <a:lnTo>
                  <a:pt x="454" y="96320"/>
                </a:lnTo>
                <a:lnTo>
                  <a:pt x="2144" y="88670"/>
                </a:lnTo>
                <a:lnTo>
                  <a:pt x="2890" y="86525"/>
                </a:lnTo>
                <a:lnTo>
                  <a:pt x="130157" y="0"/>
                </a:lnTo>
                <a:lnTo>
                  <a:pt x="196222" y="73774"/>
                </a:lnTo>
                <a:lnTo>
                  <a:pt x="61653" y="1646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4" name="object 4224"/>
          <p:cNvSpPr/>
          <p:nvPr/>
        </p:nvSpPr>
        <p:spPr>
          <a:xfrm>
            <a:off x="4638871" y="4649964"/>
            <a:ext cx="48031" cy="32626"/>
          </a:xfrm>
          <a:custGeom>
            <a:avLst/>
            <a:gdLst/>
            <a:ahLst/>
            <a:cxnLst/>
            <a:rect l="l" t="t" r="r" b="b"/>
            <a:pathLst>
              <a:path w="48031" h="32626">
                <a:moveTo>
                  <a:pt x="0" y="32626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5" name="object 4225"/>
          <p:cNvSpPr/>
          <p:nvPr/>
        </p:nvSpPr>
        <p:spPr>
          <a:xfrm>
            <a:off x="4638871" y="4649964"/>
            <a:ext cx="48031" cy="32626"/>
          </a:xfrm>
          <a:custGeom>
            <a:avLst/>
            <a:gdLst/>
            <a:ahLst/>
            <a:cxnLst/>
            <a:rect l="l" t="t" r="r" b="b"/>
            <a:pathLst>
              <a:path w="48031" h="32626">
                <a:moveTo>
                  <a:pt x="0" y="32626"/>
                </a:moveTo>
                <a:lnTo>
                  <a:pt x="48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6" name="object 4226"/>
          <p:cNvSpPr/>
          <p:nvPr/>
        </p:nvSpPr>
        <p:spPr>
          <a:xfrm>
            <a:off x="4644759" y="4675688"/>
            <a:ext cx="43383" cy="29425"/>
          </a:xfrm>
          <a:custGeom>
            <a:avLst/>
            <a:gdLst/>
            <a:ahLst/>
            <a:cxnLst/>
            <a:rect l="l" t="t" r="r" b="b"/>
            <a:pathLst>
              <a:path w="43383" h="29425">
                <a:moveTo>
                  <a:pt x="0" y="29425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7" name="object 4227"/>
          <p:cNvSpPr/>
          <p:nvPr/>
        </p:nvSpPr>
        <p:spPr>
          <a:xfrm>
            <a:off x="4644759" y="4675688"/>
            <a:ext cx="43383" cy="29425"/>
          </a:xfrm>
          <a:custGeom>
            <a:avLst/>
            <a:gdLst/>
            <a:ahLst/>
            <a:cxnLst/>
            <a:rect l="l" t="t" r="r" b="b"/>
            <a:pathLst>
              <a:path w="43383" h="29425">
                <a:moveTo>
                  <a:pt x="0" y="29425"/>
                </a:moveTo>
                <a:lnTo>
                  <a:pt x="433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8" name="object 4228"/>
          <p:cNvSpPr/>
          <p:nvPr/>
        </p:nvSpPr>
        <p:spPr>
          <a:xfrm>
            <a:off x="4665628" y="4684726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9" name="object 4229"/>
          <p:cNvSpPr/>
          <p:nvPr/>
        </p:nvSpPr>
        <p:spPr>
          <a:xfrm>
            <a:off x="4665628" y="4684726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0" name="object 4230"/>
          <p:cNvSpPr/>
          <p:nvPr/>
        </p:nvSpPr>
        <p:spPr>
          <a:xfrm>
            <a:off x="4506942" y="4253632"/>
            <a:ext cx="173355" cy="145389"/>
          </a:xfrm>
          <a:custGeom>
            <a:avLst/>
            <a:gdLst/>
            <a:ahLst/>
            <a:cxnLst/>
            <a:rect l="l" t="t" r="r" b="b"/>
            <a:pathLst>
              <a:path w="173355" h="145389">
                <a:moveTo>
                  <a:pt x="65138" y="145389"/>
                </a:moveTo>
                <a:lnTo>
                  <a:pt x="173355" y="70358"/>
                </a:lnTo>
                <a:lnTo>
                  <a:pt x="101625" y="0"/>
                </a:lnTo>
                <a:lnTo>
                  <a:pt x="711" y="70637"/>
                </a:lnTo>
                <a:lnTo>
                  <a:pt x="583" y="71226"/>
                </a:lnTo>
                <a:lnTo>
                  <a:pt x="0" y="77050"/>
                </a:lnTo>
                <a:lnTo>
                  <a:pt x="902" y="87966"/>
                </a:lnTo>
                <a:lnTo>
                  <a:pt x="5624" y="102570"/>
                </a:lnTo>
                <a:lnTo>
                  <a:pt x="16497" y="119456"/>
                </a:lnTo>
                <a:lnTo>
                  <a:pt x="21215" y="125066"/>
                </a:lnTo>
                <a:lnTo>
                  <a:pt x="31795" y="136752"/>
                </a:lnTo>
                <a:lnTo>
                  <a:pt x="40263" y="142767"/>
                </a:lnTo>
                <a:lnTo>
                  <a:pt x="50187" y="145011"/>
                </a:lnTo>
                <a:lnTo>
                  <a:pt x="65138" y="1453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1" name="object 4231"/>
          <p:cNvSpPr/>
          <p:nvPr/>
        </p:nvSpPr>
        <p:spPr>
          <a:xfrm>
            <a:off x="4506942" y="4253632"/>
            <a:ext cx="173355" cy="145389"/>
          </a:xfrm>
          <a:custGeom>
            <a:avLst/>
            <a:gdLst/>
            <a:ahLst/>
            <a:cxnLst/>
            <a:rect l="l" t="t" r="r" b="b"/>
            <a:pathLst>
              <a:path w="173355" h="145389">
                <a:moveTo>
                  <a:pt x="65138" y="145389"/>
                </a:moveTo>
                <a:lnTo>
                  <a:pt x="50187" y="145011"/>
                </a:lnTo>
                <a:lnTo>
                  <a:pt x="40263" y="142767"/>
                </a:lnTo>
                <a:lnTo>
                  <a:pt x="31795" y="136752"/>
                </a:lnTo>
                <a:lnTo>
                  <a:pt x="21215" y="125066"/>
                </a:lnTo>
                <a:lnTo>
                  <a:pt x="16497" y="119456"/>
                </a:lnTo>
                <a:lnTo>
                  <a:pt x="5624" y="102570"/>
                </a:lnTo>
                <a:lnTo>
                  <a:pt x="902" y="87966"/>
                </a:lnTo>
                <a:lnTo>
                  <a:pt x="0" y="77050"/>
                </a:lnTo>
                <a:lnTo>
                  <a:pt x="583" y="71226"/>
                </a:lnTo>
                <a:lnTo>
                  <a:pt x="711" y="70637"/>
                </a:lnTo>
                <a:lnTo>
                  <a:pt x="101625" y="0"/>
                </a:lnTo>
                <a:lnTo>
                  <a:pt x="173355" y="70358"/>
                </a:lnTo>
                <a:lnTo>
                  <a:pt x="65138" y="1453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2" name="object 4232"/>
          <p:cNvSpPr/>
          <p:nvPr/>
        </p:nvSpPr>
        <p:spPr>
          <a:xfrm>
            <a:off x="4508247" y="4316489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69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3" name="object 4233"/>
          <p:cNvSpPr/>
          <p:nvPr/>
        </p:nvSpPr>
        <p:spPr>
          <a:xfrm>
            <a:off x="4508247" y="4316489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69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4" name="object 4234"/>
          <p:cNvSpPr/>
          <p:nvPr/>
        </p:nvSpPr>
        <p:spPr>
          <a:xfrm>
            <a:off x="4516862" y="4339915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5" name="object 4235"/>
          <p:cNvSpPr/>
          <p:nvPr/>
        </p:nvSpPr>
        <p:spPr>
          <a:xfrm>
            <a:off x="4516862" y="4339915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6" name="object 4236"/>
          <p:cNvSpPr/>
          <p:nvPr/>
        </p:nvSpPr>
        <p:spPr>
          <a:xfrm>
            <a:off x="4539153" y="4350715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7" name="object 4237"/>
          <p:cNvSpPr/>
          <p:nvPr/>
        </p:nvSpPr>
        <p:spPr>
          <a:xfrm>
            <a:off x="4539153" y="4350715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8" name="object 4238"/>
          <p:cNvSpPr/>
          <p:nvPr/>
        </p:nvSpPr>
        <p:spPr>
          <a:xfrm>
            <a:off x="4573208" y="4326338"/>
            <a:ext cx="181218" cy="149960"/>
          </a:xfrm>
          <a:custGeom>
            <a:avLst/>
            <a:gdLst/>
            <a:ahLst/>
            <a:cxnLst/>
            <a:rect l="l" t="t" r="r" b="b"/>
            <a:pathLst>
              <a:path w="181218" h="149960">
                <a:moveTo>
                  <a:pt x="65458" y="149936"/>
                </a:moveTo>
                <a:lnTo>
                  <a:pt x="181218" y="70370"/>
                </a:lnTo>
                <a:lnTo>
                  <a:pt x="109488" y="0"/>
                </a:lnTo>
                <a:lnTo>
                  <a:pt x="1030" y="75184"/>
                </a:lnTo>
                <a:lnTo>
                  <a:pt x="812" y="76057"/>
                </a:lnTo>
                <a:lnTo>
                  <a:pt x="0" y="82335"/>
                </a:lnTo>
                <a:lnTo>
                  <a:pt x="637" y="93478"/>
                </a:lnTo>
                <a:lnTo>
                  <a:pt x="5068" y="108075"/>
                </a:lnTo>
                <a:lnTo>
                  <a:pt x="15635" y="124714"/>
                </a:lnTo>
                <a:lnTo>
                  <a:pt x="21487" y="131657"/>
                </a:lnTo>
                <a:lnTo>
                  <a:pt x="31572" y="142549"/>
                </a:lnTo>
                <a:lnTo>
                  <a:pt x="39986" y="148074"/>
                </a:lnTo>
                <a:lnTo>
                  <a:pt x="50143" y="149960"/>
                </a:lnTo>
                <a:lnTo>
                  <a:pt x="65458" y="1499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9" name="object 4239"/>
          <p:cNvSpPr/>
          <p:nvPr/>
        </p:nvSpPr>
        <p:spPr>
          <a:xfrm>
            <a:off x="4573208" y="4326338"/>
            <a:ext cx="181218" cy="149960"/>
          </a:xfrm>
          <a:custGeom>
            <a:avLst/>
            <a:gdLst/>
            <a:ahLst/>
            <a:cxnLst/>
            <a:rect l="l" t="t" r="r" b="b"/>
            <a:pathLst>
              <a:path w="181218" h="149960">
                <a:moveTo>
                  <a:pt x="65458" y="149936"/>
                </a:moveTo>
                <a:lnTo>
                  <a:pt x="50143" y="149960"/>
                </a:lnTo>
                <a:lnTo>
                  <a:pt x="39986" y="148074"/>
                </a:lnTo>
                <a:lnTo>
                  <a:pt x="31572" y="142549"/>
                </a:lnTo>
                <a:lnTo>
                  <a:pt x="21487" y="131657"/>
                </a:lnTo>
                <a:lnTo>
                  <a:pt x="15635" y="124714"/>
                </a:lnTo>
                <a:lnTo>
                  <a:pt x="5068" y="108075"/>
                </a:lnTo>
                <a:lnTo>
                  <a:pt x="637" y="93478"/>
                </a:lnTo>
                <a:lnTo>
                  <a:pt x="0" y="82335"/>
                </a:lnTo>
                <a:lnTo>
                  <a:pt x="812" y="76057"/>
                </a:lnTo>
                <a:lnTo>
                  <a:pt x="1030" y="75184"/>
                </a:lnTo>
                <a:lnTo>
                  <a:pt x="109488" y="0"/>
                </a:lnTo>
                <a:lnTo>
                  <a:pt x="181218" y="70370"/>
                </a:lnTo>
                <a:lnTo>
                  <a:pt x="65458" y="149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0" name="object 4240"/>
          <p:cNvSpPr/>
          <p:nvPr/>
        </p:nvSpPr>
        <p:spPr>
          <a:xfrm>
            <a:off x="4574109" y="4392483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1" name="object 4241"/>
          <p:cNvSpPr/>
          <p:nvPr/>
        </p:nvSpPr>
        <p:spPr>
          <a:xfrm>
            <a:off x="4574109" y="4392483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2" name="object 4242"/>
          <p:cNvSpPr/>
          <p:nvPr/>
        </p:nvSpPr>
        <p:spPr>
          <a:xfrm>
            <a:off x="4582306" y="4416343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3" name="object 4243"/>
          <p:cNvSpPr/>
          <p:nvPr/>
        </p:nvSpPr>
        <p:spPr>
          <a:xfrm>
            <a:off x="4582306" y="4416343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4" name="object 4244"/>
          <p:cNvSpPr/>
          <p:nvPr/>
        </p:nvSpPr>
        <p:spPr>
          <a:xfrm>
            <a:off x="4604718" y="4426322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5" name="object 4245"/>
          <p:cNvSpPr/>
          <p:nvPr/>
        </p:nvSpPr>
        <p:spPr>
          <a:xfrm>
            <a:off x="4604718" y="4426322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6" name="object 4246"/>
          <p:cNvSpPr/>
          <p:nvPr/>
        </p:nvSpPr>
        <p:spPr>
          <a:xfrm>
            <a:off x="4639431" y="4399061"/>
            <a:ext cx="189106" cy="154889"/>
          </a:xfrm>
          <a:custGeom>
            <a:avLst/>
            <a:gdLst/>
            <a:ahLst/>
            <a:cxnLst/>
            <a:rect l="l" t="t" r="r" b="b"/>
            <a:pathLst>
              <a:path w="189106" h="154889">
                <a:moveTo>
                  <a:pt x="65827" y="154470"/>
                </a:moveTo>
                <a:lnTo>
                  <a:pt x="189106" y="70358"/>
                </a:lnTo>
                <a:lnTo>
                  <a:pt x="117389" y="0"/>
                </a:lnTo>
                <a:lnTo>
                  <a:pt x="1387" y="79717"/>
                </a:lnTo>
                <a:lnTo>
                  <a:pt x="1048" y="80926"/>
                </a:lnTo>
                <a:lnTo>
                  <a:pt x="0" y="87633"/>
                </a:lnTo>
                <a:lnTo>
                  <a:pt x="380" y="98983"/>
                </a:lnTo>
                <a:lnTo>
                  <a:pt x="4535" y="113563"/>
                </a:lnTo>
                <a:lnTo>
                  <a:pt x="14811" y="129959"/>
                </a:lnTo>
                <a:lnTo>
                  <a:pt x="21814" y="138243"/>
                </a:lnTo>
                <a:lnTo>
                  <a:pt x="31431" y="148336"/>
                </a:lnTo>
                <a:lnTo>
                  <a:pt x="39806" y="153365"/>
                </a:lnTo>
                <a:lnTo>
                  <a:pt x="50189" y="154889"/>
                </a:lnTo>
                <a:lnTo>
                  <a:pt x="65827" y="1544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7" name="object 4247"/>
          <p:cNvSpPr/>
          <p:nvPr/>
        </p:nvSpPr>
        <p:spPr>
          <a:xfrm>
            <a:off x="4639431" y="4399061"/>
            <a:ext cx="189106" cy="154889"/>
          </a:xfrm>
          <a:custGeom>
            <a:avLst/>
            <a:gdLst/>
            <a:ahLst/>
            <a:cxnLst/>
            <a:rect l="l" t="t" r="r" b="b"/>
            <a:pathLst>
              <a:path w="189106" h="154889">
                <a:moveTo>
                  <a:pt x="65827" y="154470"/>
                </a:moveTo>
                <a:lnTo>
                  <a:pt x="50189" y="154889"/>
                </a:lnTo>
                <a:lnTo>
                  <a:pt x="39806" y="153365"/>
                </a:lnTo>
                <a:lnTo>
                  <a:pt x="31431" y="148336"/>
                </a:lnTo>
                <a:lnTo>
                  <a:pt x="21814" y="138243"/>
                </a:lnTo>
                <a:lnTo>
                  <a:pt x="14811" y="129959"/>
                </a:lnTo>
                <a:lnTo>
                  <a:pt x="4535" y="113563"/>
                </a:lnTo>
                <a:lnTo>
                  <a:pt x="380" y="98983"/>
                </a:lnTo>
                <a:lnTo>
                  <a:pt x="0" y="87633"/>
                </a:lnTo>
                <a:lnTo>
                  <a:pt x="1048" y="80926"/>
                </a:lnTo>
                <a:lnTo>
                  <a:pt x="1387" y="79717"/>
                </a:lnTo>
                <a:lnTo>
                  <a:pt x="117389" y="0"/>
                </a:lnTo>
                <a:lnTo>
                  <a:pt x="189106" y="70358"/>
                </a:lnTo>
                <a:lnTo>
                  <a:pt x="65827" y="1544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8" name="object 4248"/>
          <p:cNvSpPr/>
          <p:nvPr/>
        </p:nvSpPr>
        <p:spPr>
          <a:xfrm>
            <a:off x="4639970" y="4468469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9" name="object 4249"/>
          <p:cNvSpPr/>
          <p:nvPr/>
        </p:nvSpPr>
        <p:spPr>
          <a:xfrm>
            <a:off x="4639970" y="4468469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0" name="object 4250"/>
          <p:cNvSpPr/>
          <p:nvPr/>
        </p:nvSpPr>
        <p:spPr>
          <a:xfrm>
            <a:off x="4647758" y="4492773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1" name="object 4251"/>
          <p:cNvSpPr/>
          <p:nvPr/>
        </p:nvSpPr>
        <p:spPr>
          <a:xfrm>
            <a:off x="4647758" y="4492773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2" name="object 4252"/>
          <p:cNvSpPr/>
          <p:nvPr/>
        </p:nvSpPr>
        <p:spPr>
          <a:xfrm>
            <a:off x="4670289" y="4501933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3" name="object 4253"/>
          <p:cNvSpPr/>
          <p:nvPr/>
        </p:nvSpPr>
        <p:spPr>
          <a:xfrm>
            <a:off x="4670289" y="4501933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4" name="object 4254"/>
          <p:cNvSpPr/>
          <p:nvPr/>
        </p:nvSpPr>
        <p:spPr>
          <a:xfrm>
            <a:off x="4705624" y="4471771"/>
            <a:ext cx="197031" cy="159808"/>
          </a:xfrm>
          <a:custGeom>
            <a:avLst/>
            <a:gdLst/>
            <a:ahLst/>
            <a:cxnLst/>
            <a:rect l="l" t="t" r="r" b="b"/>
            <a:pathLst>
              <a:path w="197031" h="159808">
                <a:moveTo>
                  <a:pt x="66221" y="159016"/>
                </a:moveTo>
                <a:lnTo>
                  <a:pt x="197031" y="70358"/>
                </a:lnTo>
                <a:lnTo>
                  <a:pt x="125314" y="0"/>
                </a:lnTo>
                <a:lnTo>
                  <a:pt x="1781" y="84264"/>
                </a:lnTo>
                <a:lnTo>
                  <a:pt x="1289" y="85853"/>
                </a:lnTo>
                <a:lnTo>
                  <a:pt x="0" y="92964"/>
                </a:lnTo>
                <a:lnTo>
                  <a:pt x="129" y="104503"/>
                </a:lnTo>
                <a:lnTo>
                  <a:pt x="4019" y="119058"/>
                </a:lnTo>
                <a:lnTo>
                  <a:pt x="14011" y="135216"/>
                </a:lnTo>
                <a:lnTo>
                  <a:pt x="22065" y="144703"/>
                </a:lnTo>
                <a:lnTo>
                  <a:pt x="31285" y="154063"/>
                </a:lnTo>
                <a:lnTo>
                  <a:pt x="39654" y="158628"/>
                </a:lnTo>
                <a:lnTo>
                  <a:pt x="50267" y="159808"/>
                </a:lnTo>
                <a:lnTo>
                  <a:pt x="66221" y="1590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5" name="object 4255"/>
          <p:cNvSpPr/>
          <p:nvPr/>
        </p:nvSpPr>
        <p:spPr>
          <a:xfrm>
            <a:off x="4705624" y="4471771"/>
            <a:ext cx="197031" cy="159808"/>
          </a:xfrm>
          <a:custGeom>
            <a:avLst/>
            <a:gdLst/>
            <a:ahLst/>
            <a:cxnLst/>
            <a:rect l="l" t="t" r="r" b="b"/>
            <a:pathLst>
              <a:path w="197031" h="159808">
                <a:moveTo>
                  <a:pt x="66221" y="159016"/>
                </a:moveTo>
                <a:lnTo>
                  <a:pt x="50267" y="159808"/>
                </a:lnTo>
                <a:lnTo>
                  <a:pt x="39654" y="158628"/>
                </a:lnTo>
                <a:lnTo>
                  <a:pt x="31285" y="154063"/>
                </a:lnTo>
                <a:lnTo>
                  <a:pt x="22065" y="144703"/>
                </a:lnTo>
                <a:lnTo>
                  <a:pt x="14011" y="135216"/>
                </a:lnTo>
                <a:lnTo>
                  <a:pt x="4019" y="119058"/>
                </a:lnTo>
                <a:lnTo>
                  <a:pt x="129" y="104503"/>
                </a:lnTo>
                <a:lnTo>
                  <a:pt x="0" y="92964"/>
                </a:lnTo>
                <a:lnTo>
                  <a:pt x="1289" y="85853"/>
                </a:lnTo>
                <a:lnTo>
                  <a:pt x="1781" y="84264"/>
                </a:lnTo>
                <a:lnTo>
                  <a:pt x="125314" y="0"/>
                </a:lnTo>
                <a:lnTo>
                  <a:pt x="197031" y="70358"/>
                </a:lnTo>
                <a:lnTo>
                  <a:pt x="66221" y="1590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6" name="object 4256"/>
          <p:cNvSpPr/>
          <p:nvPr/>
        </p:nvSpPr>
        <p:spPr>
          <a:xfrm>
            <a:off x="4705836" y="4544468"/>
            <a:ext cx="46634" cy="31762"/>
          </a:xfrm>
          <a:custGeom>
            <a:avLst/>
            <a:gdLst/>
            <a:ahLst/>
            <a:cxnLst/>
            <a:rect l="l" t="t" r="r" b="b"/>
            <a:pathLst>
              <a:path w="46634" h="31762">
                <a:moveTo>
                  <a:pt x="0" y="31762"/>
                </a:moveTo>
                <a:lnTo>
                  <a:pt x="46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7" name="object 4257"/>
          <p:cNvSpPr/>
          <p:nvPr/>
        </p:nvSpPr>
        <p:spPr>
          <a:xfrm>
            <a:off x="4705836" y="4544468"/>
            <a:ext cx="46634" cy="31762"/>
          </a:xfrm>
          <a:custGeom>
            <a:avLst/>
            <a:gdLst/>
            <a:ahLst/>
            <a:cxnLst/>
            <a:rect l="l" t="t" r="r" b="b"/>
            <a:pathLst>
              <a:path w="46634" h="31762">
                <a:moveTo>
                  <a:pt x="0" y="31762"/>
                </a:moveTo>
                <a:lnTo>
                  <a:pt x="466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8" name="object 4258"/>
          <p:cNvSpPr/>
          <p:nvPr/>
        </p:nvSpPr>
        <p:spPr>
          <a:xfrm>
            <a:off x="4713204" y="4569204"/>
            <a:ext cx="42151" cy="28663"/>
          </a:xfrm>
          <a:custGeom>
            <a:avLst/>
            <a:gdLst/>
            <a:ahLst/>
            <a:cxnLst/>
            <a:rect l="l" t="t" r="r" b="b"/>
            <a:pathLst>
              <a:path w="42151" h="28663">
                <a:moveTo>
                  <a:pt x="0" y="28663"/>
                </a:moveTo>
                <a:lnTo>
                  <a:pt x="42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9" name="object 4259"/>
          <p:cNvSpPr/>
          <p:nvPr/>
        </p:nvSpPr>
        <p:spPr>
          <a:xfrm>
            <a:off x="4713204" y="4569204"/>
            <a:ext cx="42151" cy="28663"/>
          </a:xfrm>
          <a:custGeom>
            <a:avLst/>
            <a:gdLst/>
            <a:ahLst/>
            <a:cxnLst/>
            <a:rect l="l" t="t" r="r" b="b"/>
            <a:pathLst>
              <a:path w="42151" h="28663">
                <a:moveTo>
                  <a:pt x="0" y="28663"/>
                </a:moveTo>
                <a:lnTo>
                  <a:pt x="421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0" name="object 4260"/>
          <p:cNvSpPr/>
          <p:nvPr/>
        </p:nvSpPr>
        <p:spPr>
          <a:xfrm>
            <a:off x="4735855" y="4577539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1" name="object 4261"/>
          <p:cNvSpPr/>
          <p:nvPr/>
        </p:nvSpPr>
        <p:spPr>
          <a:xfrm>
            <a:off x="4735855" y="4577539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2" name="object 4262"/>
          <p:cNvSpPr/>
          <p:nvPr/>
        </p:nvSpPr>
        <p:spPr>
          <a:xfrm>
            <a:off x="4771674" y="4544474"/>
            <a:ext cx="205110" cy="164714"/>
          </a:xfrm>
          <a:custGeom>
            <a:avLst/>
            <a:gdLst/>
            <a:ahLst/>
            <a:cxnLst/>
            <a:rect l="l" t="t" r="r" b="b"/>
            <a:pathLst>
              <a:path w="205110" h="164714">
                <a:moveTo>
                  <a:pt x="66756" y="163563"/>
                </a:moveTo>
                <a:lnTo>
                  <a:pt x="205110" y="70357"/>
                </a:lnTo>
                <a:lnTo>
                  <a:pt x="133380" y="0"/>
                </a:lnTo>
                <a:lnTo>
                  <a:pt x="2316" y="88811"/>
                </a:lnTo>
                <a:lnTo>
                  <a:pt x="1634" y="90834"/>
                </a:lnTo>
                <a:lnTo>
                  <a:pt x="105" y="98337"/>
                </a:lnTo>
                <a:lnTo>
                  <a:pt x="0" y="110051"/>
                </a:lnTo>
                <a:lnTo>
                  <a:pt x="3647" y="124570"/>
                </a:lnTo>
                <a:lnTo>
                  <a:pt x="13378" y="140487"/>
                </a:lnTo>
                <a:lnTo>
                  <a:pt x="22369" y="151039"/>
                </a:lnTo>
                <a:lnTo>
                  <a:pt x="31249" y="159731"/>
                </a:lnTo>
                <a:lnTo>
                  <a:pt x="39636" y="163863"/>
                </a:lnTo>
                <a:lnTo>
                  <a:pt x="50486" y="164714"/>
                </a:lnTo>
                <a:lnTo>
                  <a:pt x="66756" y="1635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3" name="object 4263"/>
          <p:cNvSpPr/>
          <p:nvPr/>
        </p:nvSpPr>
        <p:spPr>
          <a:xfrm>
            <a:off x="4771674" y="4544474"/>
            <a:ext cx="205110" cy="164714"/>
          </a:xfrm>
          <a:custGeom>
            <a:avLst/>
            <a:gdLst/>
            <a:ahLst/>
            <a:cxnLst/>
            <a:rect l="l" t="t" r="r" b="b"/>
            <a:pathLst>
              <a:path w="205110" h="164714">
                <a:moveTo>
                  <a:pt x="66756" y="163563"/>
                </a:moveTo>
                <a:lnTo>
                  <a:pt x="50486" y="164714"/>
                </a:lnTo>
                <a:lnTo>
                  <a:pt x="39636" y="163863"/>
                </a:lnTo>
                <a:lnTo>
                  <a:pt x="31249" y="159731"/>
                </a:lnTo>
                <a:lnTo>
                  <a:pt x="22369" y="151039"/>
                </a:lnTo>
                <a:lnTo>
                  <a:pt x="13378" y="140487"/>
                </a:lnTo>
                <a:lnTo>
                  <a:pt x="3647" y="124570"/>
                </a:lnTo>
                <a:lnTo>
                  <a:pt x="0" y="110051"/>
                </a:lnTo>
                <a:lnTo>
                  <a:pt x="105" y="98337"/>
                </a:lnTo>
                <a:lnTo>
                  <a:pt x="1634" y="90834"/>
                </a:lnTo>
                <a:lnTo>
                  <a:pt x="2316" y="88811"/>
                </a:lnTo>
                <a:lnTo>
                  <a:pt x="133380" y="0"/>
                </a:lnTo>
                <a:lnTo>
                  <a:pt x="205110" y="70357"/>
                </a:lnTo>
                <a:lnTo>
                  <a:pt x="66756" y="1635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4" name="object 4264"/>
          <p:cNvSpPr/>
          <p:nvPr/>
        </p:nvSpPr>
        <p:spPr>
          <a:xfrm>
            <a:off x="4771704" y="4620467"/>
            <a:ext cx="49453" cy="33464"/>
          </a:xfrm>
          <a:custGeom>
            <a:avLst/>
            <a:gdLst/>
            <a:ahLst/>
            <a:cxnLst/>
            <a:rect l="l" t="t" r="r" b="b"/>
            <a:pathLst>
              <a:path w="49453" h="33464">
                <a:moveTo>
                  <a:pt x="0" y="33464"/>
                </a:moveTo>
                <a:lnTo>
                  <a:pt x="494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5" name="object 4265"/>
          <p:cNvSpPr/>
          <p:nvPr/>
        </p:nvSpPr>
        <p:spPr>
          <a:xfrm>
            <a:off x="4771704" y="4620467"/>
            <a:ext cx="49453" cy="33464"/>
          </a:xfrm>
          <a:custGeom>
            <a:avLst/>
            <a:gdLst/>
            <a:ahLst/>
            <a:cxnLst/>
            <a:rect l="l" t="t" r="r" b="b"/>
            <a:pathLst>
              <a:path w="49453" h="33464">
                <a:moveTo>
                  <a:pt x="0" y="33464"/>
                </a:moveTo>
                <a:lnTo>
                  <a:pt x="494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6" name="object 4266"/>
          <p:cNvSpPr/>
          <p:nvPr/>
        </p:nvSpPr>
        <p:spPr>
          <a:xfrm>
            <a:off x="4778656" y="4645620"/>
            <a:ext cx="44653" cy="30187"/>
          </a:xfrm>
          <a:custGeom>
            <a:avLst/>
            <a:gdLst/>
            <a:ahLst/>
            <a:cxnLst/>
            <a:rect l="l" t="t" r="r" b="b"/>
            <a:pathLst>
              <a:path w="44653" h="30187">
                <a:moveTo>
                  <a:pt x="0" y="30187"/>
                </a:moveTo>
                <a:lnTo>
                  <a:pt x="446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7" name="object 4267"/>
          <p:cNvSpPr/>
          <p:nvPr/>
        </p:nvSpPr>
        <p:spPr>
          <a:xfrm>
            <a:off x="4778656" y="4645620"/>
            <a:ext cx="44653" cy="30187"/>
          </a:xfrm>
          <a:custGeom>
            <a:avLst/>
            <a:gdLst/>
            <a:ahLst/>
            <a:cxnLst/>
            <a:rect l="l" t="t" r="r" b="b"/>
            <a:pathLst>
              <a:path w="44653" h="30187">
                <a:moveTo>
                  <a:pt x="0" y="30187"/>
                </a:moveTo>
                <a:lnTo>
                  <a:pt x="446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8" name="object 4268"/>
          <p:cNvSpPr/>
          <p:nvPr/>
        </p:nvSpPr>
        <p:spPr>
          <a:xfrm>
            <a:off x="4801426" y="4653147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0" y="45732"/>
                </a:moveTo>
                <a:lnTo>
                  <a:pt x="677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9" name="object 4269"/>
          <p:cNvSpPr/>
          <p:nvPr/>
        </p:nvSpPr>
        <p:spPr>
          <a:xfrm>
            <a:off x="4801426" y="4653147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0" y="45732"/>
                </a:moveTo>
                <a:lnTo>
                  <a:pt x="677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0" name="object 4270"/>
          <p:cNvSpPr/>
          <p:nvPr/>
        </p:nvSpPr>
        <p:spPr>
          <a:xfrm>
            <a:off x="4568798" y="4197479"/>
            <a:ext cx="155295" cy="106222"/>
          </a:xfrm>
          <a:custGeom>
            <a:avLst/>
            <a:gdLst/>
            <a:ahLst/>
            <a:cxnLst/>
            <a:rect l="l" t="t" r="r" b="b"/>
            <a:pathLst>
              <a:path w="155295" h="106222">
                <a:moveTo>
                  <a:pt x="0" y="81635"/>
                </a:moveTo>
                <a:lnTo>
                  <a:pt x="16098" y="94786"/>
                </a:lnTo>
                <a:lnTo>
                  <a:pt x="31208" y="102140"/>
                </a:lnTo>
                <a:lnTo>
                  <a:pt x="43228" y="105383"/>
                </a:lnTo>
                <a:lnTo>
                  <a:pt x="50057" y="106198"/>
                </a:lnTo>
                <a:lnTo>
                  <a:pt x="50876" y="106222"/>
                </a:lnTo>
                <a:lnTo>
                  <a:pt x="155295" y="33477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1" name="object 4271"/>
          <p:cNvSpPr/>
          <p:nvPr/>
        </p:nvSpPr>
        <p:spPr>
          <a:xfrm>
            <a:off x="4568798" y="4197479"/>
            <a:ext cx="155295" cy="106222"/>
          </a:xfrm>
          <a:custGeom>
            <a:avLst/>
            <a:gdLst/>
            <a:ahLst/>
            <a:cxnLst/>
            <a:rect l="l" t="t" r="r" b="b"/>
            <a:pathLst>
              <a:path w="155295" h="106222">
                <a:moveTo>
                  <a:pt x="0" y="81635"/>
                </a:moveTo>
                <a:lnTo>
                  <a:pt x="16098" y="94786"/>
                </a:lnTo>
                <a:lnTo>
                  <a:pt x="31208" y="102140"/>
                </a:lnTo>
                <a:lnTo>
                  <a:pt x="43228" y="105383"/>
                </a:lnTo>
                <a:lnTo>
                  <a:pt x="50057" y="106198"/>
                </a:lnTo>
                <a:lnTo>
                  <a:pt x="50876" y="106222"/>
                </a:lnTo>
                <a:lnTo>
                  <a:pt x="155295" y="33477"/>
                </a:lnTo>
                <a:lnTo>
                  <a:pt x="116611" y="0"/>
                </a:lnTo>
                <a:lnTo>
                  <a:pt x="0" y="816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2" name="object 4272"/>
          <p:cNvSpPr/>
          <p:nvPr/>
        </p:nvSpPr>
        <p:spPr>
          <a:xfrm>
            <a:off x="4585618" y="4257207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3" name="object 4273"/>
          <p:cNvSpPr/>
          <p:nvPr/>
        </p:nvSpPr>
        <p:spPr>
          <a:xfrm>
            <a:off x="4585618" y="4257207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4" name="object 4274"/>
          <p:cNvSpPr/>
          <p:nvPr/>
        </p:nvSpPr>
        <p:spPr>
          <a:xfrm>
            <a:off x="4621445" y="4233199"/>
            <a:ext cx="182627" cy="144386"/>
          </a:xfrm>
          <a:custGeom>
            <a:avLst/>
            <a:gdLst/>
            <a:ahLst/>
            <a:cxnLst/>
            <a:rect l="l" t="t" r="r" b="b"/>
            <a:pathLst>
              <a:path w="182627" h="144386">
                <a:moveTo>
                  <a:pt x="70664" y="144233"/>
                </a:moveTo>
                <a:lnTo>
                  <a:pt x="182627" y="66941"/>
                </a:lnTo>
                <a:lnTo>
                  <a:pt x="105234" y="0"/>
                </a:lnTo>
                <a:lnTo>
                  <a:pt x="573" y="72885"/>
                </a:lnTo>
                <a:lnTo>
                  <a:pt x="466" y="73405"/>
                </a:lnTo>
                <a:lnTo>
                  <a:pt x="0" y="79070"/>
                </a:lnTo>
                <a:lnTo>
                  <a:pt x="1222" y="89778"/>
                </a:lnTo>
                <a:lnTo>
                  <a:pt x="6601" y="104037"/>
                </a:lnTo>
                <a:lnTo>
                  <a:pt x="18607" y="120357"/>
                </a:lnTo>
                <a:lnTo>
                  <a:pt x="26358" y="128401"/>
                </a:lnTo>
                <a:lnTo>
                  <a:pt x="36639" y="137978"/>
                </a:lnTo>
                <a:lnTo>
                  <a:pt x="45259" y="142804"/>
                </a:lnTo>
                <a:lnTo>
                  <a:pt x="55504" y="144386"/>
                </a:lnTo>
                <a:lnTo>
                  <a:pt x="70664" y="14423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5" name="object 4275"/>
          <p:cNvSpPr/>
          <p:nvPr/>
        </p:nvSpPr>
        <p:spPr>
          <a:xfrm>
            <a:off x="4621445" y="4233199"/>
            <a:ext cx="182627" cy="144386"/>
          </a:xfrm>
          <a:custGeom>
            <a:avLst/>
            <a:gdLst/>
            <a:ahLst/>
            <a:cxnLst/>
            <a:rect l="l" t="t" r="r" b="b"/>
            <a:pathLst>
              <a:path w="182627" h="144386">
                <a:moveTo>
                  <a:pt x="70664" y="144233"/>
                </a:moveTo>
                <a:lnTo>
                  <a:pt x="55504" y="144386"/>
                </a:lnTo>
                <a:lnTo>
                  <a:pt x="45259" y="142804"/>
                </a:lnTo>
                <a:lnTo>
                  <a:pt x="36639" y="137978"/>
                </a:lnTo>
                <a:lnTo>
                  <a:pt x="26358" y="128401"/>
                </a:lnTo>
                <a:lnTo>
                  <a:pt x="18607" y="120357"/>
                </a:lnTo>
                <a:lnTo>
                  <a:pt x="6601" y="104037"/>
                </a:lnTo>
                <a:lnTo>
                  <a:pt x="1222" y="89778"/>
                </a:lnTo>
                <a:lnTo>
                  <a:pt x="0" y="79070"/>
                </a:lnTo>
                <a:lnTo>
                  <a:pt x="466" y="73405"/>
                </a:lnTo>
                <a:lnTo>
                  <a:pt x="573" y="72885"/>
                </a:lnTo>
                <a:lnTo>
                  <a:pt x="105234" y="0"/>
                </a:lnTo>
                <a:lnTo>
                  <a:pt x="182627" y="66941"/>
                </a:lnTo>
                <a:lnTo>
                  <a:pt x="70664" y="1442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6" name="object 4276"/>
          <p:cNvSpPr/>
          <p:nvPr/>
        </p:nvSpPr>
        <p:spPr>
          <a:xfrm>
            <a:off x="4623172" y="4297130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7" name="object 4277"/>
          <p:cNvSpPr/>
          <p:nvPr/>
        </p:nvSpPr>
        <p:spPr>
          <a:xfrm>
            <a:off x="4623172" y="4297130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8" name="object 4278"/>
          <p:cNvSpPr/>
          <p:nvPr/>
        </p:nvSpPr>
        <p:spPr>
          <a:xfrm>
            <a:off x="4632848" y="4320017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9" name="object 4279"/>
          <p:cNvSpPr/>
          <p:nvPr/>
        </p:nvSpPr>
        <p:spPr>
          <a:xfrm>
            <a:off x="4632848" y="4320017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0" name="object 4280"/>
          <p:cNvSpPr/>
          <p:nvPr/>
        </p:nvSpPr>
        <p:spPr>
          <a:xfrm>
            <a:off x="4657034" y="4329289"/>
            <a:ext cx="54660" cy="37820"/>
          </a:xfrm>
          <a:custGeom>
            <a:avLst/>
            <a:gdLst/>
            <a:ahLst/>
            <a:cxnLst/>
            <a:rect l="l" t="t" r="r" b="b"/>
            <a:pathLst>
              <a:path w="54660" h="37820">
                <a:moveTo>
                  <a:pt x="0" y="37820"/>
                </a:moveTo>
                <a:lnTo>
                  <a:pt x="546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1" name="object 4281"/>
          <p:cNvSpPr/>
          <p:nvPr/>
        </p:nvSpPr>
        <p:spPr>
          <a:xfrm>
            <a:off x="4657034" y="4329289"/>
            <a:ext cx="54660" cy="37820"/>
          </a:xfrm>
          <a:custGeom>
            <a:avLst/>
            <a:gdLst/>
            <a:ahLst/>
            <a:cxnLst/>
            <a:rect l="l" t="t" r="r" b="b"/>
            <a:pathLst>
              <a:path w="54660" h="37820">
                <a:moveTo>
                  <a:pt x="0" y="37820"/>
                </a:moveTo>
                <a:lnTo>
                  <a:pt x="546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2" name="object 4282"/>
          <p:cNvSpPr/>
          <p:nvPr/>
        </p:nvSpPr>
        <p:spPr>
          <a:xfrm>
            <a:off x="4693575" y="4302383"/>
            <a:ext cx="190472" cy="149309"/>
          </a:xfrm>
          <a:custGeom>
            <a:avLst/>
            <a:gdLst/>
            <a:ahLst/>
            <a:cxnLst/>
            <a:rect l="l" t="t" r="r" b="b"/>
            <a:pathLst>
              <a:path w="190472" h="149309">
                <a:moveTo>
                  <a:pt x="70965" y="148780"/>
                </a:moveTo>
                <a:lnTo>
                  <a:pt x="190472" y="66954"/>
                </a:lnTo>
                <a:lnTo>
                  <a:pt x="113079" y="0"/>
                </a:lnTo>
                <a:lnTo>
                  <a:pt x="874" y="77431"/>
                </a:lnTo>
                <a:lnTo>
                  <a:pt x="684" y="78227"/>
                </a:lnTo>
                <a:lnTo>
                  <a:pt x="0" y="84355"/>
                </a:lnTo>
                <a:lnTo>
                  <a:pt x="965" y="95290"/>
                </a:lnTo>
                <a:lnTo>
                  <a:pt x="6051" y="109540"/>
                </a:lnTo>
                <a:lnTo>
                  <a:pt x="17727" y="125615"/>
                </a:lnTo>
                <a:lnTo>
                  <a:pt x="26591" y="134784"/>
                </a:lnTo>
                <a:lnTo>
                  <a:pt x="36428" y="143675"/>
                </a:lnTo>
                <a:lnTo>
                  <a:pt x="45013" y="148062"/>
                </a:lnTo>
                <a:lnTo>
                  <a:pt x="55480" y="149309"/>
                </a:lnTo>
                <a:lnTo>
                  <a:pt x="70965" y="14878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3" name="object 4283"/>
          <p:cNvSpPr/>
          <p:nvPr/>
        </p:nvSpPr>
        <p:spPr>
          <a:xfrm>
            <a:off x="4693575" y="4302383"/>
            <a:ext cx="190472" cy="149309"/>
          </a:xfrm>
          <a:custGeom>
            <a:avLst/>
            <a:gdLst/>
            <a:ahLst/>
            <a:cxnLst/>
            <a:rect l="l" t="t" r="r" b="b"/>
            <a:pathLst>
              <a:path w="190472" h="149309">
                <a:moveTo>
                  <a:pt x="70965" y="148780"/>
                </a:moveTo>
                <a:lnTo>
                  <a:pt x="55480" y="149309"/>
                </a:lnTo>
                <a:lnTo>
                  <a:pt x="45013" y="148062"/>
                </a:lnTo>
                <a:lnTo>
                  <a:pt x="36428" y="143675"/>
                </a:lnTo>
                <a:lnTo>
                  <a:pt x="26591" y="134784"/>
                </a:lnTo>
                <a:lnTo>
                  <a:pt x="17727" y="125615"/>
                </a:lnTo>
                <a:lnTo>
                  <a:pt x="6051" y="109540"/>
                </a:lnTo>
                <a:lnTo>
                  <a:pt x="965" y="95290"/>
                </a:lnTo>
                <a:lnTo>
                  <a:pt x="0" y="84355"/>
                </a:lnTo>
                <a:lnTo>
                  <a:pt x="684" y="78227"/>
                </a:lnTo>
                <a:lnTo>
                  <a:pt x="874" y="77431"/>
                </a:lnTo>
                <a:lnTo>
                  <a:pt x="113079" y="0"/>
                </a:lnTo>
                <a:lnTo>
                  <a:pt x="190472" y="66954"/>
                </a:lnTo>
                <a:lnTo>
                  <a:pt x="70965" y="1487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4" name="object 4284"/>
          <p:cNvSpPr/>
          <p:nvPr/>
        </p:nvSpPr>
        <p:spPr>
          <a:xfrm>
            <a:off x="4694884" y="4369591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5" name="object 4285"/>
          <p:cNvSpPr/>
          <p:nvPr/>
        </p:nvSpPr>
        <p:spPr>
          <a:xfrm>
            <a:off x="4694884" y="4369591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6" name="object 4286"/>
          <p:cNvSpPr/>
          <p:nvPr/>
        </p:nvSpPr>
        <p:spPr>
          <a:xfrm>
            <a:off x="4704146" y="4392919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7" name="object 4287"/>
          <p:cNvSpPr/>
          <p:nvPr/>
        </p:nvSpPr>
        <p:spPr>
          <a:xfrm>
            <a:off x="4704146" y="4392919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8" name="object 4288"/>
          <p:cNvSpPr/>
          <p:nvPr/>
        </p:nvSpPr>
        <p:spPr>
          <a:xfrm>
            <a:off x="4728446" y="4401370"/>
            <a:ext cx="58407" cy="40081"/>
          </a:xfrm>
          <a:custGeom>
            <a:avLst/>
            <a:gdLst/>
            <a:ahLst/>
            <a:cxnLst/>
            <a:rect l="l" t="t" r="r" b="b"/>
            <a:pathLst>
              <a:path w="58407" h="40081">
                <a:moveTo>
                  <a:pt x="0" y="40081"/>
                </a:moveTo>
                <a:lnTo>
                  <a:pt x="584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9" name="object 4289"/>
          <p:cNvSpPr/>
          <p:nvPr/>
        </p:nvSpPr>
        <p:spPr>
          <a:xfrm>
            <a:off x="4728446" y="4401370"/>
            <a:ext cx="58407" cy="40081"/>
          </a:xfrm>
          <a:custGeom>
            <a:avLst/>
            <a:gdLst/>
            <a:ahLst/>
            <a:cxnLst/>
            <a:rect l="l" t="t" r="r" b="b"/>
            <a:pathLst>
              <a:path w="58407" h="40081">
                <a:moveTo>
                  <a:pt x="0" y="40081"/>
                </a:moveTo>
                <a:lnTo>
                  <a:pt x="584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0" name="object 4290"/>
          <p:cNvSpPr/>
          <p:nvPr/>
        </p:nvSpPr>
        <p:spPr>
          <a:xfrm>
            <a:off x="4765675" y="4371575"/>
            <a:ext cx="198330" cy="154205"/>
          </a:xfrm>
          <a:custGeom>
            <a:avLst/>
            <a:gdLst/>
            <a:ahLst/>
            <a:cxnLst/>
            <a:rect l="l" t="t" r="r" b="b"/>
            <a:pathLst>
              <a:path w="198330" h="154205">
                <a:moveTo>
                  <a:pt x="71305" y="153314"/>
                </a:moveTo>
                <a:lnTo>
                  <a:pt x="198330" y="66941"/>
                </a:lnTo>
                <a:lnTo>
                  <a:pt x="120949" y="0"/>
                </a:lnTo>
                <a:lnTo>
                  <a:pt x="1214" y="81965"/>
                </a:lnTo>
                <a:lnTo>
                  <a:pt x="910" y="83090"/>
                </a:lnTo>
                <a:lnTo>
                  <a:pt x="0" y="89655"/>
                </a:lnTo>
                <a:lnTo>
                  <a:pt x="715" y="100798"/>
                </a:lnTo>
                <a:lnTo>
                  <a:pt x="5519" y="115033"/>
                </a:lnTo>
                <a:lnTo>
                  <a:pt x="16873" y="130873"/>
                </a:lnTo>
                <a:lnTo>
                  <a:pt x="26776" y="141064"/>
                </a:lnTo>
                <a:lnTo>
                  <a:pt x="36234" y="149313"/>
                </a:lnTo>
                <a:lnTo>
                  <a:pt x="44814" y="153283"/>
                </a:lnTo>
                <a:lnTo>
                  <a:pt x="55507" y="154205"/>
                </a:lnTo>
                <a:lnTo>
                  <a:pt x="71305" y="1533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1" name="object 4291"/>
          <p:cNvSpPr/>
          <p:nvPr/>
        </p:nvSpPr>
        <p:spPr>
          <a:xfrm>
            <a:off x="4765675" y="4371575"/>
            <a:ext cx="198330" cy="154205"/>
          </a:xfrm>
          <a:custGeom>
            <a:avLst/>
            <a:gdLst/>
            <a:ahLst/>
            <a:cxnLst/>
            <a:rect l="l" t="t" r="r" b="b"/>
            <a:pathLst>
              <a:path w="198330" h="154205">
                <a:moveTo>
                  <a:pt x="71305" y="153314"/>
                </a:moveTo>
                <a:lnTo>
                  <a:pt x="55507" y="154205"/>
                </a:lnTo>
                <a:lnTo>
                  <a:pt x="44814" y="153283"/>
                </a:lnTo>
                <a:lnTo>
                  <a:pt x="36234" y="149313"/>
                </a:lnTo>
                <a:lnTo>
                  <a:pt x="26776" y="141064"/>
                </a:lnTo>
                <a:lnTo>
                  <a:pt x="16873" y="130873"/>
                </a:lnTo>
                <a:lnTo>
                  <a:pt x="5519" y="115033"/>
                </a:lnTo>
                <a:lnTo>
                  <a:pt x="715" y="100798"/>
                </a:lnTo>
                <a:lnTo>
                  <a:pt x="0" y="89655"/>
                </a:lnTo>
                <a:lnTo>
                  <a:pt x="910" y="83090"/>
                </a:lnTo>
                <a:lnTo>
                  <a:pt x="1214" y="81965"/>
                </a:lnTo>
                <a:lnTo>
                  <a:pt x="120949" y="0"/>
                </a:lnTo>
                <a:lnTo>
                  <a:pt x="198330" y="66941"/>
                </a:lnTo>
                <a:lnTo>
                  <a:pt x="71305" y="153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2" name="object 4292"/>
          <p:cNvSpPr/>
          <p:nvPr/>
        </p:nvSpPr>
        <p:spPr>
          <a:xfrm>
            <a:off x="4766590" y="4442054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3" name="object 4293"/>
          <p:cNvSpPr/>
          <p:nvPr/>
        </p:nvSpPr>
        <p:spPr>
          <a:xfrm>
            <a:off x="4766590" y="4442054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4" name="object 4294"/>
          <p:cNvSpPr/>
          <p:nvPr/>
        </p:nvSpPr>
        <p:spPr>
          <a:xfrm>
            <a:off x="4775438" y="4465820"/>
            <a:ext cx="40881" cy="27901"/>
          </a:xfrm>
          <a:custGeom>
            <a:avLst/>
            <a:gdLst/>
            <a:ahLst/>
            <a:cxnLst/>
            <a:rect l="l" t="t" r="r" b="b"/>
            <a:pathLst>
              <a:path w="40881" h="27901">
                <a:moveTo>
                  <a:pt x="0" y="27901"/>
                </a:moveTo>
                <a:lnTo>
                  <a:pt x="408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5" name="object 4295"/>
          <p:cNvSpPr/>
          <p:nvPr/>
        </p:nvSpPr>
        <p:spPr>
          <a:xfrm>
            <a:off x="4775438" y="4465820"/>
            <a:ext cx="40881" cy="27901"/>
          </a:xfrm>
          <a:custGeom>
            <a:avLst/>
            <a:gdLst/>
            <a:ahLst/>
            <a:cxnLst/>
            <a:rect l="l" t="t" r="r" b="b"/>
            <a:pathLst>
              <a:path w="40881" h="27901">
                <a:moveTo>
                  <a:pt x="0" y="27901"/>
                </a:moveTo>
                <a:lnTo>
                  <a:pt x="408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6" name="object 4296"/>
          <p:cNvSpPr/>
          <p:nvPr/>
        </p:nvSpPr>
        <p:spPr>
          <a:xfrm>
            <a:off x="4799871" y="4473455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7" name="object 4297"/>
          <p:cNvSpPr/>
          <p:nvPr/>
        </p:nvSpPr>
        <p:spPr>
          <a:xfrm>
            <a:off x="4799871" y="4473455"/>
            <a:ext cx="62141" cy="42341"/>
          </a:xfrm>
          <a:custGeom>
            <a:avLst/>
            <a:gdLst/>
            <a:ahLst/>
            <a:cxnLst/>
            <a:rect l="l" t="t" r="r" b="b"/>
            <a:pathLst>
              <a:path w="62141" h="42341">
                <a:moveTo>
                  <a:pt x="0" y="42341"/>
                </a:moveTo>
                <a:lnTo>
                  <a:pt x="621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8" name="object 4298"/>
          <p:cNvSpPr/>
          <p:nvPr/>
        </p:nvSpPr>
        <p:spPr>
          <a:xfrm>
            <a:off x="4837737" y="4440760"/>
            <a:ext cx="206238" cy="159100"/>
          </a:xfrm>
          <a:custGeom>
            <a:avLst/>
            <a:gdLst/>
            <a:ahLst/>
            <a:cxnLst/>
            <a:rect l="l" t="t" r="r" b="b"/>
            <a:pathLst>
              <a:path w="206238" h="159100">
                <a:moveTo>
                  <a:pt x="71681" y="157861"/>
                </a:moveTo>
                <a:lnTo>
                  <a:pt x="187125" y="79855"/>
                </a:lnTo>
                <a:lnTo>
                  <a:pt x="187125" y="50405"/>
                </a:lnTo>
                <a:lnTo>
                  <a:pt x="128869" y="0"/>
                </a:lnTo>
                <a:lnTo>
                  <a:pt x="1590" y="86512"/>
                </a:lnTo>
                <a:lnTo>
                  <a:pt x="1141" y="88012"/>
                </a:lnTo>
                <a:lnTo>
                  <a:pt x="0" y="94987"/>
                </a:lnTo>
                <a:lnTo>
                  <a:pt x="472" y="106317"/>
                </a:lnTo>
                <a:lnTo>
                  <a:pt x="5007" y="120525"/>
                </a:lnTo>
                <a:lnTo>
                  <a:pt x="16055" y="136131"/>
                </a:lnTo>
                <a:lnTo>
                  <a:pt x="26923" y="147260"/>
                </a:lnTo>
                <a:lnTo>
                  <a:pt x="36054" y="154916"/>
                </a:lnTo>
                <a:lnTo>
                  <a:pt x="44653" y="158491"/>
                </a:lnTo>
                <a:lnTo>
                  <a:pt x="55576" y="159100"/>
                </a:lnTo>
                <a:lnTo>
                  <a:pt x="71681" y="1578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9" name="object 4299"/>
          <p:cNvSpPr/>
          <p:nvPr/>
        </p:nvSpPr>
        <p:spPr>
          <a:xfrm>
            <a:off x="4837737" y="4440760"/>
            <a:ext cx="206238" cy="159100"/>
          </a:xfrm>
          <a:custGeom>
            <a:avLst/>
            <a:gdLst/>
            <a:ahLst/>
            <a:cxnLst/>
            <a:rect l="l" t="t" r="r" b="b"/>
            <a:pathLst>
              <a:path w="206238" h="159100">
                <a:moveTo>
                  <a:pt x="71681" y="157861"/>
                </a:moveTo>
                <a:lnTo>
                  <a:pt x="187125" y="79855"/>
                </a:lnTo>
              </a:path>
              <a:path w="206238" h="159100">
                <a:moveTo>
                  <a:pt x="187125" y="50405"/>
                </a:moveTo>
                <a:lnTo>
                  <a:pt x="128869" y="0"/>
                </a:lnTo>
                <a:lnTo>
                  <a:pt x="1590" y="86512"/>
                </a:lnTo>
                <a:lnTo>
                  <a:pt x="1141" y="88012"/>
                </a:lnTo>
                <a:lnTo>
                  <a:pt x="0" y="94987"/>
                </a:lnTo>
                <a:lnTo>
                  <a:pt x="472" y="106317"/>
                </a:lnTo>
                <a:lnTo>
                  <a:pt x="5007" y="120525"/>
                </a:lnTo>
                <a:lnTo>
                  <a:pt x="16055" y="136131"/>
                </a:lnTo>
                <a:lnTo>
                  <a:pt x="26923" y="147260"/>
                </a:lnTo>
                <a:lnTo>
                  <a:pt x="36054" y="154916"/>
                </a:lnTo>
                <a:lnTo>
                  <a:pt x="44653" y="158491"/>
                </a:lnTo>
                <a:lnTo>
                  <a:pt x="55576" y="159100"/>
                </a:lnTo>
                <a:lnTo>
                  <a:pt x="71681" y="1578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0" name="object 4300"/>
          <p:cNvSpPr/>
          <p:nvPr/>
        </p:nvSpPr>
        <p:spPr>
          <a:xfrm>
            <a:off x="4838312" y="451453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1" name="object 4301"/>
          <p:cNvSpPr/>
          <p:nvPr/>
        </p:nvSpPr>
        <p:spPr>
          <a:xfrm>
            <a:off x="4838312" y="4514530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2" name="object 4302"/>
          <p:cNvSpPr/>
          <p:nvPr/>
        </p:nvSpPr>
        <p:spPr>
          <a:xfrm>
            <a:off x="4846742" y="4538714"/>
            <a:ext cx="43395" cy="29425"/>
          </a:xfrm>
          <a:custGeom>
            <a:avLst/>
            <a:gdLst/>
            <a:ahLst/>
            <a:cxnLst/>
            <a:rect l="l" t="t" r="r" b="b"/>
            <a:pathLst>
              <a:path w="43395" h="29425">
                <a:moveTo>
                  <a:pt x="0" y="29425"/>
                </a:moveTo>
                <a:lnTo>
                  <a:pt x="433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3" name="object 4303"/>
          <p:cNvSpPr/>
          <p:nvPr/>
        </p:nvSpPr>
        <p:spPr>
          <a:xfrm>
            <a:off x="4846742" y="4538714"/>
            <a:ext cx="43395" cy="29425"/>
          </a:xfrm>
          <a:custGeom>
            <a:avLst/>
            <a:gdLst/>
            <a:ahLst/>
            <a:cxnLst/>
            <a:rect l="l" t="t" r="r" b="b"/>
            <a:pathLst>
              <a:path w="43395" h="29425">
                <a:moveTo>
                  <a:pt x="0" y="29425"/>
                </a:moveTo>
                <a:lnTo>
                  <a:pt x="433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4" name="object 4304"/>
          <p:cNvSpPr/>
          <p:nvPr/>
        </p:nvSpPr>
        <p:spPr>
          <a:xfrm>
            <a:off x="4871288" y="4545531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5" name="object 4305"/>
          <p:cNvSpPr/>
          <p:nvPr/>
        </p:nvSpPr>
        <p:spPr>
          <a:xfrm>
            <a:off x="4871288" y="4545531"/>
            <a:ext cx="65887" cy="44602"/>
          </a:xfrm>
          <a:custGeom>
            <a:avLst/>
            <a:gdLst/>
            <a:ahLst/>
            <a:cxnLst/>
            <a:rect l="l" t="t" r="r" b="b"/>
            <a:pathLst>
              <a:path w="65887" h="44602">
                <a:moveTo>
                  <a:pt x="0" y="44602"/>
                </a:moveTo>
                <a:lnTo>
                  <a:pt x="658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6" name="object 4306"/>
          <p:cNvSpPr/>
          <p:nvPr/>
        </p:nvSpPr>
        <p:spPr>
          <a:xfrm>
            <a:off x="4989332" y="4684519"/>
            <a:ext cx="48425" cy="32448"/>
          </a:xfrm>
          <a:custGeom>
            <a:avLst/>
            <a:gdLst/>
            <a:ahLst/>
            <a:cxnLst/>
            <a:rect l="l" t="t" r="r" b="b"/>
            <a:pathLst>
              <a:path w="48425" h="32448">
                <a:moveTo>
                  <a:pt x="35532" y="8639"/>
                </a:moveTo>
                <a:lnTo>
                  <a:pt x="0" y="3244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7" name="object 4307"/>
          <p:cNvSpPr/>
          <p:nvPr/>
        </p:nvSpPr>
        <p:spPr>
          <a:xfrm>
            <a:off x="4989332" y="4684519"/>
            <a:ext cx="48425" cy="32448"/>
          </a:xfrm>
          <a:custGeom>
            <a:avLst/>
            <a:gdLst/>
            <a:ahLst/>
            <a:cxnLst/>
            <a:rect l="l" t="t" r="r" b="b"/>
            <a:pathLst>
              <a:path w="48425" h="32448">
                <a:moveTo>
                  <a:pt x="35532" y="8639"/>
                </a:moveTo>
                <a:lnTo>
                  <a:pt x="0" y="32448"/>
                </a:lnTo>
              </a:path>
              <a:path w="48425" h="32448">
                <a:moveTo>
                  <a:pt x="0" y="32449"/>
                </a:moveTo>
                <a:lnTo>
                  <a:pt x="35532" y="86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8" name="object 4308"/>
          <p:cNvSpPr/>
          <p:nvPr/>
        </p:nvSpPr>
        <p:spPr>
          <a:xfrm>
            <a:off x="4664155" y="4143953"/>
            <a:ext cx="184170" cy="138837"/>
          </a:xfrm>
          <a:custGeom>
            <a:avLst/>
            <a:gdLst/>
            <a:ahLst/>
            <a:cxnLst/>
            <a:rect l="l" t="t" r="r" b="b"/>
            <a:pathLst>
              <a:path w="184170" h="138837">
                <a:moveTo>
                  <a:pt x="75953" y="138569"/>
                </a:moveTo>
                <a:lnTo>
                  <a:pt x="184170" y="63538"/>
                </a:lnTo>
                <a:lnTo>
                  <a:pt x="101125" y="0"/>
                </a:lnTo>
                <a:lnTo>
                  <a:pt x="198" y="70637"/>
                </a:lnTo>
                <a:lnTo>
                  <a:pt x="157" y="70894"/>
                </a:lnTo>
                <a:lnTo>
                  <a:pt x="0" y="75917"/>
                </a:lnTo>
                <a:lnTo>
                  <a:pt x="1796" y="86164"/>
                </a:lnTo>
                <a:lnTo>
                  <a:pt x="8146" y="100065"/>
                </a:lnTo>
                <a:lnTo>
                  <a:pt x="21648" y="116052"/>
                </a:lnTo>
                <a:lnTo>
                  <a:pt x="31428" y="124957"/>
                </a:lnTo>
                <a:lnTo>
                  <a:pt x="41845" y="133341"/>
                </a:lnTo>
                <a:lnTo>
                  <a:pt x="50632" y="137531"/>
                </a:lnTo>
                <a:lnTo>
                  <a:pt x="60948" y="138837"/>
                </a:lnTo>
                <a:lnTo>
                  <a:pt x="75953" y="1385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9" name="object 4309"/>
          <p:cNvSpPr/>
          <p:nvPr/>
        </p:nvSpPr>
        <p:spPr>
          <a:xfrm>
            <a:off x="4664155" y="4143953"/>
            <a:ext cx="184170" cy="138837"/>
          </a:xfrm>
          <a:custGeom>
            <a:avLst/>
            <a:gdLst/>
            <a:ahLst/>
            <a:cxnLst/>
            <a:rect l="l" t="t" r="r" b="b"/>
            <a:pathLst>
              <a:path w="184170" h="138837">
                <a:moveTo>
                  <a:pt x="75953" y="138569"/>
                </a:moveTo>
                <a:lnTo>
                  <a:pt x="60948" y="138837"/>
                </a:lnTo>
                <a:lnTo>
                  <a:pt x="50632" y="137531"/>
                </a:lnTo>
                <a:lnTo>
                  <a:pt x="41845" y="133341"/>
                </a:lnTo>
                <a:lnTo>
                  <a:pt x="31428" y="124957"/>
                </a:lnTo>
                <a:lnTo>
                  <a:pt x="21648" y="116052"/>
                </a:lnTo>
                <a:lnTo>
                  <a:pt x="8146" y="100065"/>
                </a:lnTo>
                <a:lnTo>
                  <a:pt x="1796" y="86164"/>
                </a:lnTo>
                <a:lnTo>
                  <a:pt x="0" y="75917"/>
                </a:lnTo>
                <a:lnTo>
                  <a:pt x="157" y="70894"/>
                </a:lnTo>
                <a:lnTo>
                  <a:pt x="198" y="70637"/>
                </a:lnTo>
                <a:lnTo>
                  <a:pt x="101125" y="0"/>
                </a:lnTo>
                <a:lnTo>
                  <a:pt x="184170" y="63538"/>
                </a:lnTo>
                <a:lnTo>
                  <a:pt x="75953" y="1385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0" name="object 4310"/>
          <p:cNvSpPr/>
          <p:nvPr/>
        </p:nvSpPr>
        <p:spPr>
          <a:xfrm>
            <a:off x="4666775" y="4205718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1" name="object 4311"/>
          <p:cNvSpPr/>
          <p:nvPr/>
        </p:nvSpPr>
        <p:spPr>
          <a:xfrm>
            <a:off x="4666775" y="4205718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2" name="object 4312"/>
          <p:cNvSpPr/>
          <p:nvPr/>
        </p:nvSpPr>
        <p:spPr>
          <a:xfrm>
            <a:off x="4677939" y="4227609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3" name="object 4313"/>
          <p:cNvSpPr/>
          <p:nvPr/>
        </p:nvSpPr>
        <p:spPr>
          <a:xfrm>
            <a:off x="4677939" y="4227609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0" y="24129"/>
                </a:moveTo>
                <a:lnTo>
                  <a:pt x="346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4" name="object 4314"/>
          <p:cNvSpPr/>
          <p:nvPr/>
        </p:nvSpPr>
        <p:spPr>
          <a:xfrm>
            <a:off x="4703900" y="4236189"/>
            <a:ext cx="52793" cy="36690"/>
          </a:xfrm>
          <a:custGeom>
            <a:avLst/>
            <a:gdLst/>
            <a:ahLst/>
            <a:cxnLst/>
            <a:rect l="l" t="t" r="r" b="b"/>
            <a:pathLst>
              <a:path w="52793" h="36690">
                <a:moveTo>
                  <a:pt x="0" y="36690"/>
                </a:moveTo>
                <a:lnTo>
                  <a:pt x="527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5" name="object 4315"/>
          <p:cNvSpPr/>
          <p:nvPr/>
        </p:nvSpPr>
        <p:spPr>
          <a:xfrm>
            <a:off x="4703900" y="4236189"/>
            <a:ext cx="52793" cy="36690"/>
          </a:xfrm>
          <a:custGeom>
            <a:avLst/>
            <a:gdLst/>
            <a:ahLst/>
            <a:cxnLst/>
            <a:rect l="l" t="t" r="r" b="b"/>
            <a:pathLst>
              <a:path w="52793" h="36690">
                <a:moveTo>
                  <a:pt x="0" y="36690"/>
                </a:moveTo>
                <a:lnTo>
                  <a:pt x="527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6" name="object 4316"/>
          <p:cNvSpPr/>
          <p:nvPr/>
        </p:nvSpPr>
        <p:spPr>
          <a:xfrm>
            <a:off x="4742193" y="4209610"/>
            <a:ext cx="191961" cy="143748"/>
          </a:xfrm>
          <a:custGeom>
            <a:avLst/>
            <a:gdLst/>
            <a:ahLst/>
            <a:cxnLst/>
            <a:rect l="l" t="t" r="r" b="b"/>
            <a:pathLst>
              <a:path w="191961" h="143748">
                <a:moveTo>
                  <a:pt x="76200" y="143116"/>
                </a:moveTo>
                <a:lnTo>
                  <a:pt x="191961" y="63538"/>
                </a:lnTo>
                <a:lnTo>
                  <a:pt x="108903" y="0"/>
                </a:lnTo>
                <a:lnTo>
                  <a:pt x="445" y="75183"/>
                </a:lnTo>
                <a:lnTo>
                  <a:pt x="354" y="75653"/>
                </a:lnTo>
                <a:lnTo>
                  <a:pt x="0" y="81176"/>
                </a:lnTo>
                <a:lnTo>
                  <a:pt x="1540" y="91671"/>
                </a:lnTo>
                <a:lnTo>
                  <a:pt x="7574" y="105571"/>
                </a:lnTo>
                <a:lnTo>
                  <a:pt x="20701" y="121310"/>
                </a:lnTo>
                <a:lnTo>
                  <a:pt x="31581" y="131179"/>
                </a:lnTo>
                <a:lnTo>
                  <a:pt x="41575" y="138964"/>
                </a:lnTo>
                <a:lnTo>
                  <a:pt x="50333" y="142759"/>
                </a:lnTo>
                <a:lnTo>
                  <a:pt x="60870" y="143748"/>
                </a:lnTo>
                <a:lnTo>
                  <a:pt x="76200" y="1431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7" name="object 4317"/>
          <p:cNvSpPr/>
          <p:nvPr/>
        </p:nvSpPr>
        <p:spPr>
          <a:xfrm>
            <a:off x="4742193" y="4209610"/>
            <a:ext cx="191961" cy="143748"/>
          </a:xfrm>
          <a:custGeom>
            <a:avLst/>
            <a:gdLst/>
            <a:ahLst/>
            <a:cxnLst/>
            <a:rect l="l" t="t" r="r" b="b"/>
            <a:pathLst>
              <a:path w="191961" h="143748">
                <a:moveTo>
                  <a:pt x="76200" y="143116"/>
                </a:moveTo>
                <a:lnTo>
                  <a:pt x="60870" y="143748"/>
                </a:lnTo>
                <a:lnTo>
                  <a:pt x="50333" y="142759"/>
                </a:lnTo>
                <a:lnTo>
                  <a:pt x="41575" y="138964"/>
                </a:lnTo>
                <a:lnTo>
                  <a:pt x="31581" y="131179"/>
                </a:lnTo>
                <a:lnTo>
                  <a:pt x="20701" y="121310"/>
                </a:lnTo>
                <a:lnTo>
                  <a:pt x="7574" y="105571"/>
                </a:lnTo>
                <a:lnTo>
                  <a:pt x="1540" y="91671"/>
                </a:lnTo>
                <a:lnTo>
                  <a:pt x="0" y="81176"/>
                </a:lnTo>
                <a:lnTo>
                  <a:pt x="354" y="75653"/>
                </a:lnTo>
                <a:lnTo>
                  <a:pt x="445" y="75183"/>
                </a:lnTo>
                <a:lnTo>
                  <a:pt x="108903" y="0"/>
                </a:lnTo>
                <a:lnTo>
                  <a:pt x="191961" y="63538"/>
                </a:lnTo>
                <a:lnTo>
                  <a:pt x="76200" y="1431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8" name="object 4318"/>
          <p:cNvSpPr/>
          <p:nvPr/>
        </p:nvSpPr>
        <p:spPr>
          <a:xfrm>
            <a:off x="4744335" y="4274658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9" name="object 4319"/>
          <p:cNvSpPr/>
          <p:nvPr/>
        </p:nvSpPr>
        <p:spPr>
          <a:xfrm>
            <a:off x="4744335" y="4274658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0" name="object 4320"/>
          <p:cNvSpPr/>
          <p:nvPr/>
        </p:nvSpPr>
        <p:spPr>
          <a:xfrm>
            <a:off x="4755083" y="4296985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1" name="object 4321"/>
          <p:cNvSpPr/>
          <p:nvPr/>
        </p:nvSpPr>
        <p:spPr>
          <a:xfrm>
            <a:off x="4755083" y="4296985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2" name="object 4322"/>
          <p:cNvSpPr/>
          <p:nvPr/>
        </p:nvSpPr>
        <p:spPr>
          <a:xfrm>
            <a:off x="4781171" y="4304742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3" name="object 4323"/>
          <p:cNvSpPr/>
          <p:nvPr/>
        </p:nvSpPr>
        <p:spPr>
          <a:xfrm>
            <a:off x="4781171" y="4304742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4" name="object 4324"/>
          <p:cNvSpPr/>
          <p:nvPr/>
        </p:nvSpPr>
        <p:spPr>
          <a:xfrm>
            <a:off x="4820194" y="4275274"/>
            <a:ext cx="199763" cy="148640"/>
          </a:xfrm>
          <a:custGeom>
            <a:avLst/>
            <a:gdLst/>
            <a:ahLst/>
            <a:cxnLst/>
            <a:rect l="l" t="t" r="r" b="b"/>
            <a:pathLst>
              <a:path w="199763" h="148640">
                <a:moveTo>
                  <a:pt x="76484" y="147650"/>
                </a:moveTo>
                <a:lnTo>
                  <a:pt x="199763" y="63538"/>
                </a:lnTo>
                <a:lnTo>
                  <a:pt x="116718" y="0"/>
                </a:lnTo>
                <a:lnTo>
                  <a:pt x="729" y="79717"/>
                </a:lnTo>
                <a:lnTo>
                  <a:pt x="561" y="80456"/>
                </a:lnTo>
                <a:lnTo>
                  <a:pt x="0" y="86447"/>
                </a:lnTo>
                <a:lnTo>
                  <a:pt x="1293" y="97168"/>
                </a:lnTo>
                <a:lnTo>
                  <a:pt x="7031" y="111058"/>
                </a:lnTo>
                <a:lnTo>
                  <a:pt x="19804" y="126555"/>
                </a:lnTo>
                <a:lnTo>
                  <a:pt x="31704" y="137306"/>
                </a:lnTo>
                <a:lnTo>
                  <a:pt x="41334" y="144539"/>
                </a:lnTo>
                <a:lnTo>
                  <a:pt x="50088" y="147960"/>
                </a:lnTo>
                <a:lnTo>
                  <a:pt x="60845" y="148640"/>
                </a:lnTo>
                <a:lnTo>
                  <a:pt x="76484" y="1476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5" name="object 4325"/>
          <p:cNvSpPr/>
          <p:nvPr/>
        </p:nvSpPr>
        <p:spPr>
          <a:xfrm>
            <a:off x="4820194" y="4275274"/>
            <a:ext cx="199763" cy="148640"/>
          </a:xfrm>
          <a:custGeom>
            <a:avLst/>
            <a:gdLst/>
            <a:ahLst/>
            <a:cxnLst/>
            <a:rect l="l" t="t" r="r" b="b"/>
            <a:pathLst>
              <a:path w="199763" h="148640">
                <a:moveTo>
                  <a:pt x="76484" y="147650"/>
                </a:moveTo>
                <a:lnTo>
                  <a:pt x="60845" y="148640"/>
                </a:lnTo>
                <a:lnTo>
                  <a:pt x="50088" y="147960"/>
                </a:lnTo>
                <a:lnTo>
                  <a:pt x="41334" y="144539"/>
                </a:lnTo>
                <a:lnTo>
                  <a:pt x="31704" y="137306"/>
                </a:lnTo>
                <a:lnTo>
                  <a:pt x="19804" y="126555"/>
                </a:lnTo>
                <a:lnTo>
                  <a:pt x="7031" y="111058"/>
                </a:lnTo>
                <a:lnTo>
                  <a:pt x="1293" y="97168"/>
                </a:lnTo>
                <a:lnTo>
                  <a:pt x="0" y="86447"/>
                </a:lnTo>
                <a:lnTo>
                  <a:pt x="561" y="80456"/>
                </a:lnTo>
                <a:lnTo>
                  <a:pt x="729" y="79717"/>
                </a:lnTo>
                <a:lnTo>
                  <a:pt x="116718" y="0"/>
                </a:lnTo>
                <a:lnTo>
                  <a:pt x="199763" y="63538"/>
                </a:lnTo>
                <a:lnTo>
                  <a:pt x="76484" y="1476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6" name="object 4326"/>
          <p:cNvSpPr/>
          <p:nvPr/>
        </p:nvSpPr>
        <p:spPr>
          <a:xfrm>
            <a:off x="4821901" y="4343591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7" name="object 4327"/>
          <p:cNvSpPr/>
          <p:nvPr/>
        </p:nvSpPr>
        <p:spPr>
          <a:xfrm>
            <a:off x="4821901" y="4343591"/>
            <a:ext cx="43815" cy="30073"/>
          </a:xfrm>
          <a:custGeom>
            <a:avLst/>
            <a:gdLst/>
            <a:ahLst/>
            <a:cxnLst/>
            <a:rect l="l" t="t" r="r" b="b"/>
            <a:pathLst>
              <a:path w="43814" h="30073">
                <a:moveTo>
                  <a:pt x="0" y="30073"/>
                </a:moveTo>
                <a:lnTo>
                  <a:pt x="4381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8" name="object 4328"/>
          <p:cNvSpPr/>
          <p:nvPr/>
        </p:nvSpPr>
        <p:spPr>
          <a:xfrm>
            <a:off x="4832233" y="4366361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9" name="object 4329"/>
          <p:cNvSpPr/>
          <p:nvPr/>
        </p:nvSpPr>
        <p:spPr>
          <a:xfrm>
            <a:off x="4832233" y="4366361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0" name="object 4330"/>
          <p:cNvSpPr/>
          <p:nvPr/>
        </p:nvSpPr>
        <p:spPr>
          <a:xfrm>
            <a:off x="4858441" y="4373299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1" name="object 4331"/>
          <p:cNvSpPr/>
          <p:nvPr/>
        </p:nvSpPr>
        <p:spPr>
          <a:xfrm>
            <a:off x="4858441" y="4373299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2" name="object 4332"/>
          <p:cNvSpPr/>
          <p:nvPr/>
        </p:nvSpPr>
        <p:spPr>
          <a:xfrm>
            <a:off x="4898162" y="4340942"/>
            <a:ext cx="207616" cy="153512"/>
          </a:xfrm>
          <a:custGeom>
            <a:avLst/>
            <a:gdLst/>
            <a:ahLst/>
            <a:cxnLst/>
            <a:rect l="l" t="t" r="r" b="b"/>
            <a:pathLst>
              <a:path w="207616" h="153512">
                <a:moveTo>
                  <a:pt x="76793" y="152184"/>
                </a:moveTo>
                <a:lnTo>
                  <a:pt x="126700" y="118361"/>
                </a:lnTo>
                <a:lnTo>
                  <a:pt x="126700" y="1619"/>
                </a:lnTo>
                <a:lnTo>
                  <a:pt x="124583" y="0"/>
                </a:lnTo>
                <a:lnTo>
                  <a:pt x="1050" y="84251"/>
                </a:lnTo>
                <a:lnTo>
                  <a:pt x="775" y="85315"/>
                </a:lnTo>
                <a:lnTo>
                  <a:pt x="0" y="91753"/>
                </a:lnTo>
                <a:lnTo>
                  <a:pt x="1054" y="102683"/>
                </a:lnTo>
                <a:lnTo>
                  <a:pt x="6511" y="116554"/>
                </a:lnTo>
                <a:lnTo>
                  <a:pt x="18945" y="131813"/>
                </a:lnTo>
                <a:lnTo>
                  <a:pt x="31778" y="143342"/>
                </a:lnTo>
                <a:lnTo>
                  <a:pt x="41104" y="150062"/>
                </a:lnTo>
                <a:lnTo>
                  <a:pt x="49878" y="153128"/>
                </a:lnTo>
                <a:lnTo>
                  <a:pt x="60857" y="153512"/>
                </a:lnTo>
                <a:lnTo>
                  <a:pt x="76793" y="1521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3" name="object 4333"/>
          <p:cNvSpPr/>
          <p:nvPr/>
        </p:nvSpPr>
        <p:spPr>
          <a:xfrm>
            <a:off x="4898162" y="4340942"/>
            <a:ext cx="207616" cy="153512"/>
          </a:xfrm>
          <a:custGeom>
            <a:avLst/>
            <a:gdLst/>
            <a:ahLst/>
            <a:cxnLst/>
            <a:rect l="l" t="t" r="r" b="b"/>
            <a:pathLst>
              <a:path w="207616" h="153512">
                <a:moveTo>
                  <a:pt x="76793" y="152184"/>
                </a:moveTo>
                <a:lnTo>
                  <a:pt x="126700" y="118361"/>
                </a:lnTo>
              </a:path>
              <a:path w="207616" h="153512">
                <a:moveTo>
                  <a:pt x="126700" y="1619"/>
                </a:moveTo>
                <a:lnTo>
                  <a:pt x="124583" y="0"/>
                </a:lnTo>
                <a:lnTo>
                  <a:pt x="1050" y="84251"/>
                </a:lnTo>
                <a:lnTo>
                  <a:pt x="775" y="85315"/>
                </a:lnTo>
                <a:lnTo>
                  <a:pt x="0" y="91753"/>
                </a:lnTo>
                <a:lnTo>
                  <a:pt x="1054" y="102683"/>
                </a:lnTo>
                <a:lnTo>
                  <a:pt x="6511" y="116554"/>
                </a:lnTo>
                <a:lnTo>
                  <a:pt x="18945" y="131813"/>
                </a:lnTo>
                <a:lnTo>
                  <a:pt x="31778" y="143342"/>
                </a:lnTo>
                <a:lnTo>
                  <a:pt x="41104" y="150062"/>
                </a:lnTo>
                <a:lnTo>
                  <a:pt x="49878" y="153128"/>
                </a:lnTo>
                <a:lnTo>
                  <a:pt x="60857" y="153512"/>
                </a:lnTo>
                <a:lnTo>
                  <a:pt x="76793" y="1521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4" name="object 4334"/>
          <p:cNvSpPr/>
          <p:nvPr/>
        </p:nvSpPr>
        <p:spPr>
          <a:xfrm>
            <a:off x="4899459" y="4412528"/>
            <a:ext cx="46634" cy="31775"/>
          </a:xfrm>
          <a:custGeom>
            <a:avLst/>
            <a:gdLst/>
            <a:ahLst/>
            <a:cxnLst/>
            <a:rect l="l" t="t" r="r" b="b"/>
            <a:pathLst>
              <a:path w="46634" h="31775">
                <a:moveTo>
                  <a:pt x="0" y="31775"/>
                </a:moveTo>
                <a:lnTo>
                  <a:pt x="46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5" name="object 4335"/>
          <p:cNvSpPr/>
          <p:nvPr/>
        </p:nvSpPr>
        <p:spPr>
          <a:xfrm>
            <a:off x="4899459" y="4412528"/>
            <a:ext cx="46634" cy="31775"/>
          </a:xfrm>
          <a:custGeom>
            <a:avLst/>
            <a:gdLst/>
            <a:ahLst/>
            <a:cxnLst/>
            <a:rect l="l" t="t" r="r" b="b"/>
            <a:pathLst>
              <a:path w="46634" h="31775">
                <a:moveTo>
                  <a:pt x="0" y="31775"/>
                </a:moveTo>
                <a:lnTo>
                  <a:pt x="466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6" name="object 4336"/>
          <p:cNvSpPr/>
          <p:nvPr/>
        </p:nvSpPr>
        <p:spPr>
          <a:xfrm>
            <a:off x="4909377" y="4435726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7" name="object 4337"/>
          <p:cNvSpPr/>
          <p:nvPr/>
        </p:nvSpPr>
        <p:spPr>
          <a:xfrm>
            <a:off x="4909377" y="4435726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8" name="object 4338"/>
          <p:cNvSpPr/>
          <p:nvPr/>
        </p:nvSpPr>
        <p:spPr>
          <a:xfrm>
            <a:off x="4935705" y="4441854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9" name="object 4339"/>
          <p:cNvSpPr/>
          <p:nvPr/>
        </p:nvSpPr>
        <p:spPr>
          <a:xfrm>
            <a:off x="4935705" y="4441854"/>
            <a:ext cx="64033" cy="43472"/>
          </a:xfrm>
          <a:custGeom>
            <a:avLst/>
            <a:gdLst/>
            <a:ahLst/>
            <a:cxnLst/>
            <a:rect l="l" t="t" r="r" b="b"/>
            <a:pathLst>
              <a:path w="64033" h="43472">
                <a:moveTo>
                  <a:pt x="0" y="43472"/>
                </a:moveTo>
                <a:lnTo>
                  <a:pt x="6403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0" name="object 4340"/>
          <p:cNvSpPr/>
          <p:nvPr/>
        </p:nvSpPr>
        <p:spPr>
          <a:xfrm>
            <a:off x="4976091" y="4406596"/>
            <a:ext cx="215510" cy="158386"/>
          </a:xfrm>
          <a:custGeom>
            <a:avLst/>
            <a:gdLst/>
            <a:ahLst/>
            <a:cxnLst/>
            <a:rect l="l" t="t" r="r" b="b"/>
            <a:pathLst>
              <a:path w="215510" h="158386">
                <a:moveTo>
                  <a:pt x="48771" y="56709"/>
                </a:moveTo>
                <a:lnTo>
                  <a:pt x="1413" y="88798"/>
                </a:lnTo>
                <a:lnTo>
                  <a:pt x="998" y="90238"/>
                </a:lnTo>
                <a:lnTo>
                  <a:pt x="0" y="97091"/>
                </a:lnTo>
                <a:lnTo>
                  <a:pt x="818" y="108206"/>
                </a:lnTo>
                <a:lnTo>
                  <a:pt x="6005" y="122046"/>
                </a:lnTo>
                <a:lnTo>
                  <a:pt x="18114" y="137071"/>
                </a:lnTo>
                <a:lnTo>
                  <a:pt x="31835" y="149329"/>
                </a:lnTo>
                <a:lnTo>
                  <a:pt x="40895" y="155563"/>
                </a:lnTo>
                <a:lnTo>
                  <a:pt x="48771" y="157999"/>
                </a:lnTo>
                <a:lnTo>
                  <a:pt x="48771" y="567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1" name="object 4341"/>
          <p:cNvSpPr/>
          <p:nvPr/>
        </p:nvSpPr>
        <p:spPr>
          <a:xfrm>
            <a:off x="4976091" y="4406596"/>
            <a:ext cx="215510" cy="158386"/>
          </a:xfrm>
          <a:custGeom>
            <a:avLst/>
            <a:gdLst/>
            <a:ahLst/>
            <a:cxnLst/>
            <a:rect l="l" t="t" r="r" b="b"/>
            <a:pathLst>
              <a:path w="215510" h="158386">
                <a:moveTo>
                  <a:pt x="48771" y="56709"/>
                </a:moveTo>
                <a:lnTo>
                  <a:pt x="1413" y="88798"/>
                </a:lnTo>
                <a:lnTo>
                  <a:pt x="998" y="90238"/>
                </a:lnTo>
                <a:lnTo>
                  <a:pt x="0" y="97091"/>
                </a:lnTo>
                <a:lnTo>
                  <a:pt x="818" y="108206"/>
                </a:lnTo>
                <a:lnTo>
                  <a:pt x="6005" y="122046"/>
                </a:lnTo>
                <a:lnTo>
                  <a:pt x="18114" y="137071"/>
                </a:lnTo>
                <a:lnTo>
                  <a:pt x="31835" y="149329"/>
                </a:lnTo>
                <a:lnTo>
                  <a:pt x="40895" y="155563"/>
                </a:lnTo>
                <a:lnTo>
                  <a:pt x="48771" y="1579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2" name="object 4342"/>
          <p:cNvSpPr/>
          <p:nvPr/>
        </p:nvSpPr>
        <p:spPr>
          <a:xfrm>
            <a:off x="4977027" y="4481467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47837" y="1094"/>
                </a:moveTo>
                <a:lnTo>
                  <a:pt x="0" y="3347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3" name="object 4343"/>
          <p:cNvSpPr/>
          <p:nvPr/>
        </p:nvSpPr>
        <p:spPr>
          <a:xfrm>
            <a:off x="4977027" y="4481467"/>
            <a:ext cx="49453" cy="33477"/>
          </a:xfrm>
          <a:custGeom>
            <a:avLst/>
            <a:gdLst/>
            <a:ahLst/>
            <a:cxnLst/>
            <a:rect l="l" t="t" r="r" b="b"/>
            <a:pathLst>
              <a:path w="49453" h="33477">
                <a:moveTo>
                  <a:pt x="47837" y="1094"/>
                </a:moveTo>
                <a:lnTo>
                  <a:pt x="0" y="33477"/>
                </a:lnTo>
              </a:path>
              <a:path w="49453" h="33477">
                <a:moveTo>
                  <a:pt x="0" y="33478"/>
                </a:moveTo>
                <a:lnTo>
                  <a:pt x="47837" y="10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4" name="object 4344"/>
          <p:cNvSpPr/>
          <p:nvPr/>
        </p:nvSpPr>
        <p:spPr>
          <a:xfrm>
            <a:off x="4986521" y="4505101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38342" y="4273"/>
                </a:moveTo>
                <a:lnTo>
                  <a:pt x="0" y="3018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5" name="object 4345"/>
          <p:cNvSpPr/>
          <p:nvPr/>
        </p:nvSpPr>
        <p:spPr>
          <a:xfrm>
            <a:off x="4986521" y="4505101"/>
            <a:ext cx="44665" cy="30187"/>
          </a:xfrm>
          <a:custGeom>
            <a:avLst/>
            <a:gdLst/>
            <a:ahLst/>
            <a:cxnLst/>
            <a:rect l="l" t="t" r="r" b="b"/>
            <a:pathLst>
              <a:path w="44665" h="30187">
                <a:moveTo>
                  <a:pt x="38342" y="4273"/>
                </a:moveTo>
                <a:lnTo>
                  <a:pt x="0" y="30187"/>
                </a:lnTo>
              </a:path>
              <a:path w="44665" h="30187">
                <a:moveTo>
                  <a:pt x="0" y="30189"/>
                </a:moveTo>
                <a:lnTo>
                  <a:pt x="38342" y="42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6" name="object 4346"/>
          <p:cNvSpPr/>
          <p:nvPr/>
        </p:nvSpPr>
        <p:spPr>
          <a:xfrm>
            <a:off x="5012975" y="4510410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11888" y="37712"/>
                </a:moveTo>
                <a:lnTo>
                  <a:pt x="0" y="4573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7" name="object 4347"/>
          <p:cNvSpPr/>
          <p:nvPr/>
        </p:nvSpPr>
        <p:spPr>
          <a:xfrm>
            <a:off x="5012975" y="4510410"/>
            <a:ext cx="67779" cy="45732"/>
          </a:xfrm>
          <a:custGeom>
            <a:avLst/>
            <a:gdLst/>
            <a:ahLst/>
            <a:cxnLst/>
            <a:rect l="l" t="t" r="r" b="b"/>
            <a:pathLst>
              <a:path w="67779" h="45732">
                <a:moveTo>
                  <a:pt x="11888" y="37711"/>
                </a:moveTo>
                <a:lnTo>
                  <a:pt x="0" y="45732"/>
                </a:lnTo>
              </a:path>
              <a:path w="67779" h="45732">
                <a:moveTo>
                  <a:pt x="0" y="45733"/>
                </a:moveTo>
                <a:lnTo>
                  <a:pt x="11888" y="377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8" name="object 4348"/>
          <p:cNvSpPr/>
          <p:nvPr/>
        </p:nvSpPr>
        <p:spPr>
          <a:xfrm>
            <a:off x="4725276" y="4087954"/>
            <a:ext cx="160959" cy="102806"/>
          </a:xfrm>
          <a:custGeom>
            <a:avLst/>
            <a:gdLst/>
            <a:ahLst/>
            <a:cxnLst/>
            <a:rect l="l" t="t" r="r" b="b"/>
            <a:pathLst>
              <a:path w="160959" h="102806">
                <a:moveTo>
                  <a:pt x="0" y="81622"/>
                </a:moveTo>
                <a:lnTo>
                  <a:pt x="17034" y="92707"/>
                </a:lnTo>
                <a:lnTo>
                  <a:pt x="32834" y="99050"/>
                </a:lnTo>
                <a:lnTo>
                  <a:pt x="45758" y="101970"/>
                </a:lnTo>
                <a:lnTo>
                  <a:pt x="54166" y="102784"/>
                </a:lnTo>
                <a:lnTo>
                  <a:pt x="56540" y="102806"/>
                </a:lnTo>
                <a:lnTo>
                  <a:pt x="160959" y="30048"/>
                </a:lnTo>
                <a:lnTo>
                  <a:pt x="116611" y="0"/>
                </a:lnTo>
                <a:lnTo>
                  <a:pt x="0" y="816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9" name="object 4349"/>
          <p:cNvSpPr/>
          <p:nvPr/>
        </p:nvSpPr>
        <p:spPr>
          <a:xfrm>
            <a:off x="4725276" y="4087954"/>
            <a:ext cx="160959" cy="102806"/>
          </a:xfrm>
          <a:custGeom>
            <a:avLst/>
            <a:gdLst/>
            <a:ahLst/>
            <a:cxnLst/>
            <a:rect l="l" t="t" r="r" b="b"/>
            <a:pathLst>
              <a:path w="160959" h="102806">
                <a:moveTo>
                  <a:pt x="0" y="81622"/>
                </a:moveTo>
                <a:lnTo>
                  <a:pt x="17034" y="92707"/>
                </a:lnTo>
                <a:lnTo>
                  <a:pt x="32834" y="99050"/>
                </a:lnTo>
                <a:lnTo>
                  <a:pt x="45758" y="101970"/>
                </a:lnTo>
                <a:lnTo>
                  <a:pt x="54166" y="102784"/>
                </a:lnTo>
                <a:lnTo>
                  <a:pt x="56540" y="102806"/>
                </a:lnTo>
                <a:lnTo>
                  <a:pt x="160959" y="30048"/>
                </a:lnTo>
                <a:lnTo>
                  <a:pt x="116611" y="0"/>
                </a:lnTo>
                <a:lnTo>
                  <a:pt x="0" y="816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0" name="object 4350"/>
          <p:cNvSpPr/>
          <p:nvPr/>
        </p:nvSpPr>
        <p:spPr>
          <a:xfrm>
            <a:off x="4744496" y="4146229"/>
            <a:ext cx="50888" cy="35560"/>
          </a:xfrm>
          <a:custGeom>
            <a:avLst/>
            <a:gdLst/>
            <a:ahLst/>
            <a:cxnLst/>
            <a:rect l="l" t="t" r="r" b="b"/>
            <a:pathLst>
              <a:path w="50888" h="35560">
                <a:moveTo>
                  <a:pt x="0" y="35560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1" name="object 4351"/>
          <p:cNvSpPr/>
          <p:nvPr/>
        </p:nvSpPr>
        <p:spPr>
          <a:xfrm>
            <a:off x="4744496" y="4146229"/>
            <a:ext cx="50888" cy="35560"/>
          </a:xfrm>
          <a:custGeom>
            <a:avLst/>
            <a:gdLst/>
            <a:ahLst/>
            <a:cxnLst/>
            <a:rect l="l" t="t" r="r" b="b"/>
            <a:pathLst>
              <a:path w="50888" h="35560">
                <a:moveTo>
                  <a:pt x="0" y="35560"/>
                </a:moveTo>
                <a:lnTo>
                  <a:pt x="508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2" name="object 4352"/>
          <p:cNvSpPr/>
          <p:nvPr/>
        </p:nvSpPr>
        <p:spPr>
          <a:xfrm>
            <a:off x="4784452" y="4120013"/>
            <a:ext cx="193461" cy="138142"/>
          </a:xfrm>
          <a:custGeom>
            <a:avLst/>
            <a:gdLst/>
            <a:ahLst/>
            <a:cxnLst/>
            <a:rect l="l" t="t" r="r" b="b"/>
            <a:pathLst>
              <a:path w="193461" h="138142">
                <a:moveTo>
                  <a:pt x="81498" y="137413"/>
                </a:moveTo>
                <a:lnTo>
                  <a:pt x="193461" y="60134"/>
                </a:lnTo>
                <a:lnTo>
                  <a:pt x="104764" y="0"/>
                </a:lnTo>
                <a:lnTo>
                  <a:pt x="91" y="72897"/>
                </a:lnTo>
                <a:lnTo>
                  <a:pt x="0" y="78023"/>
                </a:lnTo>
                <a:lnTo>
                  <a:pt x="2111" y="88058"/>
                </a:lnTo>
                <a:lnTo>
                  <a:pt x="9126" y="101584"/>
                </a:lnTo>
                <a:lnTo>
                  <a:pt x="23776" y="116954"/>
                </a:lnTo>
                <a:lnTo>
                  <a:pt x="36752" y="127318"/>
                </a:lnTo>
                <a:lnTo>
                  <a:pt x="46857" y="134120"/>
                </a:lnTo>
                <a:lnTo>
                  <a:pt x="55753" y="137387"/>
                </a:lnTo>
                <a:lnTo>
                  <a:pt x="66335" y="138142"/>
                </a:lnTo>
                <a:lnTo>
                  <a:pt x="81498" y="1374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3" name="object 4353"/>
          <p:cNvSpPr/>
          <p:nvPr/>
        </p:nvSpPr>
        <p:spPr>
          <a:xfrm>
            <a:off x="4784452" y="4120013"/>
            <a:ext cx="193461" cy="138142"/>
          </a:xfrm>
          <a:custGeom>
            <a:avLst/>
            <a:gdLst/>
            <a:ahLst/>
            <a:cxnLst/>
            <a:rect l="l" t="t" r="r" b="b"/>
            <a:pathLst>
              <a:path w="193461" h="138142">
                <a:moveTo>
                  <a:pt x="81498" y="137413"/>
                </a:moveTo>
                <a:lnTo>
                  <a:pt x="66335" y="138142"/>
                </a:lnTo>
                <a:lnTo>
                  <a:pt x="55753" y="137387"/>
                </a:lnTo>
                <a:lnTo>
                  <a:pt x="46857" y="134120"/>
                </a:lnTo>
                <a:lnTo>
                  <a:pt x="36752" y="127318"/>
                </a:lnTo>
                <a:lnTo>
                  <a:pt x="23776" y="116954"/>
                </a:lnTo>
                <a:lnTo>
                  <a:pt x="9126" y="101584"/>
                </a:lnTo>
                <a:lnTo>
                  <a:pt x="2111" y="88058"/>
                </a:lnTo>
                <a:lnTo>
                  <a:pt x="0" y="78023"/>
                </a:lnTo>
                <a:lnTo>
                  <a:pt x="57" y="73126"/>
                </a:lnTo>
                <a:lnTo>
                  <a:pt x="91" y="72897"/>
                </a:lnTo>
                <a:lnTo>
                  <a:pt x="104764" y="0"/>
                </a:lnTo>
                <a:lnTo>
                  <a:pt x="193461" y="60134"/>
                </a:lnTo>
                <a:lnTo>
                  <a:pt x="81498" y="1374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4" name="object 4354"/>
          <p:cNvSpPr/>
          <p:nvPr/>
        </p:nvSpPr>
        <p:spPr>
          <a:xfrm>
            <a:off x="4787517" y="4182850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5" name="object 4355"/>
          <p:cNvSpPr/>
          <p:nvPr/>
        </p:nvSpPr>
        <p:spPr>
          <a:xfrm>
            <a:off x="4787517" y="4182850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6" name="object 4356"/>
          <p:cNvSpPr/>
          <p:nvPr/>
        </p:nvSpPr>
        <p:spPr>
          <a:xfrm>
            <a:off x="4799744" y="4204205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7" name="object 4357"/>
          <p:cNvSpPr/>
          <p:nvPr/>
        </p:nvSpPr>
        <p:spPr>
          <a:xfrm>
            <a:off x="4799744" y="4204205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8" name="object 4358"/>
          <p:cNvSpPr/>
          <p:nvPr/>
        </p:nvSpPr>
        <p:spPr>
          <a:xfrm>
            <a:off x="4827614" y="4211257"/>
            <a:ext cx="54635" cy="37820"/>
          </a:xfrm>
          <a:custGeom>
            <a:avLst/>
            <a:gdLst/>
            <a:ahLst/>
            <a:cxnLst/>
            <a:rect l="l" t="t" r="r" b="b"/>
            <a:pathLst>
              <a:path w="54635" h="37820">
                <a:moveTo>
                  <a:pt x="0" y="37820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9" name="object 4359"/>
          <p:cNvSpPr/>
          <p:nvPr/>
        </p:nvSpPr>
        <p:spPr>
          <a:xfrm>
            <a:off x="4827614" y="4211257"/>
            <a:ext cx="54635" cy="37820"/>
          </a:xfrm>
          <a:custGeom>
            <a:avLst/>
            <a:gdLst/>
            <a:ahLst/>
            <a:cxnLst/>
            <a:rect l="l" t="t" r="r" b="b"/>
            <a:pathLst>
              <a:path w="54635" h="37820">
                <a:moveTo>
                  <a:pt x="0" y="37820"/>
                </a:moveTo>
                <a:lnTo>
                  <a:pt x="546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0" name="object 4360"/>
          <p:cNvSpPr/>
          <p:nvPr/>
        </p:nvSpPr>
        <p:spPr>
          <a:xfrm>
            <a:off x="4868362" y="4182156"/>
            <a:ext cx="201219" cy="143024"/>
          </a:xfrm>
          <a:custGeom>
            <a:avLst/>
            <a:gdLst/>
            <a:ahLst/>
            <a:cxnLst/>
            <a:rect l="l" t="t" r="r" b="b"/>
            <a:pathLst>
              <a:path w="201219" h="143024">
                <a:moveTo>
                  <a:pt x="81725" y="141947"/>
                </a:moveTo>
                <a:lnTo>
                  <a:pt x="156501" y="90743"/>
                </a:lnTo>
                <a:lnTo>
                  <a:pt x="156501" y="29810"/>
                </a:lnTo>
                <a:lnTo>
                  <a:pt x="112522" y="0"/>
                </a:lnTo>
                <a:lnTo>
                  <a:pt x="318" y="77431"/>
                </a:lnTo>
                <a:lnTo>
                  <a:pt x="239" y="77865"/>
                </a:lnTo>
                <a:lnTo>
                  <a:pt x="0" y="83265"/>
                </a:lnTo>
                <a:lnTo>
                  <a:pt x="1869" y="93547"/>
                </a:lnTo>
                <a:lnTo>
                  <a:pt x="8570" y="107071"/>
                </a:lnTo>
                <a:lnTo>
                  <a:pt x="22822" y="122199"/>
                </a:lnTo>
                <a:lnTo>
                  <a:pt x="36797" y="133312"/>
                </a:lnTo>
                <a:lnTo>
                  <a:pt x="46560" y="139634"/>
                </a:lnTo>
                <a:lnTo>
                  <a:pt x="55457" y="142562"/>
                </a:lnTo>
                <a:lnTo>
                  <a:pt x="66256" y="143024"/>
                </a:lnTo>
                <a:lnTo>
                  <a:pt x="81725" y="14194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1" name="object 4361"/>
          <p:cNvSpPr/>
          <p:nvPr/>
        </p:nvSpPr>
        <p:spPr>
          <a:xfrm>
            <a:off x="4868362" y="4182156"/>
            <a:ext cx="201219" cy="143024"/>
          </a:xfrm>
          <a:custGeom>
            <a:avLst/>
            <a:gdLst/>
            <a:ahLst/>
            <a:cxnLst/>
            <a:rect l="l" t="t" r="r" b="b"/>
            <a:pathLst>
              <a:path w="201219" h="143024">
                <a:moveTo>
                  <a:pt x="81725" y="141947"/>
                </a:moveTo>
                <a:lnTo>
                  <a:pt x="156501" y="90743"/>
                </a:lnTo>
              </a:path>
              <a:path w="201219" h="143024">
                <a:moveTo>
                  <a:pt x="156501" y="29810"/>
                </a:moveTo>
                <a:lnTo>
                  <a:pt x="112522" y="0"/>
                </a:lnTo>
                <a:lnTo>
                  <a:pt x="318" y="77431"/>
                </a:lnTo>
                <a:lnTo>
                  <a:pt x="239" y="77865"/>
                </a:lnTo>
                <a:lnTo>
                  <a:pt x="0" y="83265"/>
                </a:lnTo>
                <a:lnTo>
                  <a:pt x="1869" y="93547"/>
                </a:lnTo>
                <a:lnTo>
                  <a:pt x="8570" y="107071"/>
                </a:lnTo>
                <a:lnTo>
                  <a:pt x="22822" y="122199"/>
                </a:lnTo>
                <a:lnTo>
                  <a:pt x="36797" y="133312"/>
                </a:lnTo>
                <a:lnTo>
                  <a:pt x="46560" y="139634"/>
                </a:lnTo>
                <a:lnTo>
                  <a:pt x="55457" y="142562"/>
                </a:lnTo>
                <a:lnTo>
                  <a:pt x="66256" y="143024"/>
                </a:lnTo>
                <a:lnTo>
                  <a:pt x="81725" y="1419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2" name="object 4362"/>
          <p:cNvSpPr/>
          <p:nvPr/>
        </p:nvSpPr>
        <p:spPr>
          <a:xfrm>
            <a:off x="4870928" y="4248261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3" name="object 4363"/>
          <p:cNvSpPr/>
          <p:nvPr/>
        </p:nvSpPr>
        <p:spPr>
          <a:xfrm>
            <a:off x="4870928" y="4248261"/>
            <a:ext cx="42405" cy="29222"/>
          </a:xfrm>
          <a:custGeom>
            <a:avLst/>
            <a:gdLst/>
            <a:ahLst/>
            <a:cxnLst/>
            <a:rect l="l" t="t" r="r" b="b"/>
            <a:pathLst>
              <a:path w="42405" h="29222">
                <a:moveTo>
                  <a:pt x="0" y="29222"/>
                </a:moveTo>
                <a:lnTo>
                  <a:pt x="424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4" name="object 4364"/>
          <p:cNvSpPr/>
          <p:nvPr/>
        </p:nvSpPr>
        <p:spPr>
          <a:xfrm>
            <a:off x="4882740" y="4270053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4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5" name="object 4365"/>
          <p:cNvSpPr/>
          <p:nvPr/>
        </p:nvSpPr>
        <p:spPr>
          <a:xfrm>
            <a:off x="4882740" y="4270053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4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6" name="object 4366"/>
          <p:cNvSpPr/>
          <p:nvPr/>
        </p:nvSpPr>
        <p:spPr>
          <a:xfrm>
            <a:off x="4910721" y="4276282"/>
            <a:ext cx="58394" cy="40081"/>
          </a:xfrm>
          <a:custGeom>
            <a:avLst/>
            <a:gdLst/>
            <a:ahLst/>
            <a:cxnLst/>
            <a:rect l="l" t="t" r="r" b="b"/>
            <a:pathLst>
              <a:path w="58394" h="40081">
                <a:moveTo>
                  <a:pt x="0" y="40081"/>
                </a:moveTo>
                <a:lnTo>
                  <a:pt x="583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7" name="object 4367"/>
          <p:cNvSpPr/>
          <p:nvPr/>
        </p:nvSpPr>
        <p:spPr>
          <a:xfrm>
            <a:off x="4910721" y="4276282"/>
            <a:ext cx="58394" cy="40081"/>
          </a:xfrm>
          <a:custGeom>
            <a:avLst/>
            <a:gdLst/>
            <a:ahLst/>
            <a:cxnLst/>
            <a:rect l="l" t="t" r="r" b="b"/>
            <a:pathLst>
              <a:path w="58394" h="40081">
                <a:moveTo>
                  <a:pt x="0" y="40081"/>
                </a:moveTo>
                <a:lnTo>
                  <a:pt x="583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8" name="object 4368"/>
          <p:cNvSpPr/>
          <p:nvPr/>
        </p:nvSpPr>
        <p:spPr>
          <a:xfrm>
            <a:off x="4952221" y="4244285"/>
            <a:ext cx="209029" cy="147900"/>
          </a:xfrm>
          <a:custGeom>
            <a:avLst/>
            <a:gdLst/>
            <a:ahLst/>
            <a:cxnLst/>
            <a:rect l="l" t="t" r="r" b="b"/>
            <a:pathLst>
              <a:path w="209029" h="147900">
                <a:moveTo>
                  <a:pt x="72643" y="147329"/>
                </a:moveTo>
                <a:lnTo>
                  <a:pt x="72643" y="32642"/>
                </a:lnTo>
                <a:lnTo>
                  <a:pt x="584" y="81978"/>
                </a:lnTo>
                <a:lnTo>
                  <a:pt x="434" y="82675"/>
                </a:lnTo>
                <a:lnTo>
                  <a:pt x="0" y="88550"/>
                </a:lnTo>
                <a:lnTo>
                  <a:pt x="1632" y="99059"/>
                </a:lnTo>
                <a:lnTo>
                  <a:pt x="8034" y="112571"/>
                </a:lnTo>
                <a:lnTo>
                  <a:pt x="21907" y="127457"/>
                </a:lnTo>
                <a:lnTo>
                  <a:pt x="24151" y="129279"/>
                </a:lnTo>
                <a:lnTo>
                  <a:pt x="36826" y="139249"/>
                </a:lnTo>
                <a:lnTo>
                  <a:pt x="46300" y="145116"/>
                </a:lnTo>
                <a:lnTo>
                  <a:pt x="55221" y="147720"/>
                </a:lnTo>
                <a:lnTo>
                  <a:pt x="66239" y="147900"/>
                </a:lnTo>
                <a:lnTo>
                  <a:pt x="72643" y="1473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9" name="object 4369"/>
          <p:cNvSpPr/>
          <p:nvPr/>
        </p:nvSpPr>
        <p:spPr>
          <a:xfrm>
            <a:off x="4952221" y="4244285"/>
            <a:ext cx="209029" cy="147900"/>
          </a:xfrm>
          <a:custGeom>
            <a:avLst/>
            <a:gdLst/>
            <a:ahLst/>
            <a:cxnLst/>
            <a:rect l="l" t="t" r="r" b="b"/>
            <a:pathLst>
              <a:path w="209029" h="147900">
                <a:moveTo>
                  <a:pt x="72643" y="32642"/>
                </a:moveTo>
                <a:lnTo>
                  <a:pt x="584" y="81978"/>
                </a:lnTo>
                <a:lnTo>
                  <a:pt x="434" y="82675"/>
                </a:lnTo>
                <a:lnTo>
                  <a:pt x="0" y="88550"/>
                </a:lnTo>
                <a:lnTo>
                  <a:pt x="1632" y="99059"/>
                </a:lnTo>
                <a:lnTo>
                  <a:pt x="8034" y="112571"/>
                </a:lnTo>
                <a:lnTo>
                  <a:pt x="21907" y="127457"/>
                </a:lnTo>
                <a:lnTo>
                  <a:pt x="36826" y="139249"/>
                </a:lnTo>
                <a:lnTo>
                  <a:pt x="46300" y="145116"/>
                </a:lnTo>
                <a:lnTo>
                  <a:pt x="55221" y="147720"/>
                </a:lnTo>
                <a:lnTo>
                  <a:pt x="66239" y="147900"/>
                </a:lnTo>
                <a:lnTo>
                  <a:pt x="72643" y="1473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0" name="object 4370"/>
          <p:cNvSpPr/>
          <p:nvPr/>
        </p:nvSpPr>
        <p:spPr>
          <a:xfrm>
            <a:off x="4954340" y="4313669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1" name="object 4371"/>
          <p:cNvSpPr/>
          <p:nvPr/>
        </p:nvSpPr>
        <p:spPr>
          <a:xfrm>
            <a:off x="4954340" y="4313669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2" name="object 4372"/>
          <p:cNvSpPr/>
          <p:nvPr/>
        </p:nvSpPr>
        <p:spPr>
          <a:xfrm>
            <a:off x="4965730" y="4335900"/>
            <a:ext cx="40881" cy="27901"/>
          </a:xfrm>
          <a:custGeom>
            <a:avLst/>
            <a:gdLst/>
            <a:ahLst/>
            <a:cxnLst/>
            <a:rect l="l" t="t" r="r" b="b"/>
            <a:pathLst>
              <a:path w="40881" h="27901">
                <a:moveTo>
                  <a:pt x="0" y="27901"/>
                </a:moveTo>
                <a:lnTo>
                  <a:pt x="408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3" name="object 4373"/>
          <p:cNvSpPr/>
          <p:nvPr/>
        </p:nvSpPr>
        <p:spPr>
          <a:xfrm>
            <a:off x="4965730" y="4335900"/>
            <a:ext cx="40881" cy="27901"/>
          </a:xfrm>
          <a:custGeom>
            <a:avLst/>
            <a:gdLst/>
            <a:ahLst/>
            <a:cxnLst/>
            <a:rect l="l" t="t" r="r" b="b"/>
            <a:pathLst>
              <a:path w="40881" h="27901">
                <a:moveTo>
                  <a:pt x="0" y="27901"/>
                </a:moveTo>
                <a:lnTo>
                  <a:pt x="408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4" name="object 4374"/>
          <p:cNvSpPr/>
          <p:nvPr/>
        </p:nvSpPr>
        <p:spPr>
          <a:xfrm>
            <a:off x="4993839" y="4341313"/>
            <a:ext cx="62153" cy="42341"/>
          </a:xfrm>
          <a:custGeom>
            <a:avLst/>
            <a:gdLst/>
            <a:ahLst/>
            <a:cxnLst/>
            <a:rect l="l" t="t" r="r" b="b"/>
            <a:pathLst>
              <a:path w="62153" h="42341">
                <a:moveTo>
                  <a:pt x="31024" y="21207"/>
                </a:moveTo>
                <a:lnTo>
                  <a:pt x="0" y="4234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5" name="object 4375"/>
          <p:cNvSpPr/>
          <p:nvPr/>
        </p:nvSpPr>
        <p:spPr>
          <a:xfrm>
            <a:off x="4993839" y="4341313"/>
            <a:ext cx="62153" cy="42341"/>
          </a:xfrm>
          <a:custGeom>
            <a:avLst/>
            <a:gdLst/>
            <a:ahLst/>
            <a:cxnLst/>
            <a:rect l="l" t="t" r="r" b="b"/>
            <a:pathLst>
              <a:path w="62153" h="42341">
                <a:moveTo>
                  <a:pt x="31024" y="21206"/>
                </a:moveTo>
                <a:lnTo>
                  <a:pt x="0" y="42341"/>
                </a:lnTo>
              </a:path>
              <a:path w="62153" h="42341">
                <a:moveTo>
                  <a:pt x="0" y="42343"/>
                </a:moveTo>
                <a:lnTo>
                  <a:pt x="31024" y="212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6" name="object 4376"/>
          <p:cNvSpPr/>
          <p:nvPr/>
        </p:nvSpPr>
        <p:spPr>
          <a:xfrm>
            <a:off x="4821053" y="4034290"/>
            <a:ext cx="195287" cy="132562"/>
          </a:xfrm>
          <a:custGeom>
            <a:avLst/>
            <a:gdLst/>
            <a:ahLst/>
            <a:cxnLst/>
            <a:rect l="l" t="t" r="r" b="b"/>
            <a:pathLst>
              <a:path w="195287" h="132562">
                <a:moveTo>
                  <a:pt x="87071" y="131737"/>
                </a:moveTo>
                <a:lnTo>
                  <a:pt x="195287" y="56705"/>
                </a:lnTo>
                <a:lnTo>
                  <a:pt x="100926" y="0"/>
                </a:lnTo>
                <a:lnTo>
                  <a:pt x="0" y="70637"/>
                </a:lnTo>
                <a:lnTo>
                  <a:pt x="189" y="74965"/>
                </a:lnTo>
                <a:lnTo>
                  <a:pt x="2861" y="84523"/>
                </a:lnTo>
                <a:lnTo>
                  <a:pt x="10880" y="97654"/>
                </a:lnTo>
                <a:lnTo>
                  <a:pt x="27114" y="112623"/>
                </a:lnTo>
                <a:lnTo>
                  <a:pt x="42292" y="123324"/>
                </a:lnTo>
                <a:lnTo>
                  <a:pt x="52461" y="129239"/>
                </a:lnTo>
                <a:lnTo>
                  <a:pt x="61465" y="132024"/>
                </a:lnTo>
                <a:lnTo>
                  <a:pt x="72077" y="132562"/>
                </a:lnTo>
                <a:lnTo>
                  <a:pt x="87071" y="1317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7" name="object 4377"/>
          <p:cNvSpPr/>
          <p:nvPr/>
        </p:nvSpPr>
        <p:spPr>
          <a:xfrm>
            <a:off x="4821053" y="4034290"/>
            <a:ext cx="195287" cy="132562"/>
          </a:xfrm>
          <a:custGeom>
            <a:avLst/>
            <a:gdLst/>
            <a:ahLst/>
            <a:cxnLst/>
            <a:rect l="l" t="t" r="r" b="b"/>
            <a:pathLst>
              <a:path w="195287" h="132562">
                <a:moveTo>
                  <a:pt x="87071" y="131737"/>
                </a:moveTo>
                <a:lnTo>
                  <a:pt x="72077" y="132562"/>
                </a:lnTo>
                <a:lnTo>
                  <a:pt x="61465" y="132024"/>
                </a:lnTo>
                <a:lnTo>
                  <a:pt x="52461" y="129239"/>
                </a:lnTo>
                <a:lnTo>
                  <a:pt x="42292" y="123324"/>
                </a:lnTo>
                <a:lnTo>
                  <a:pt x="28184" y="113393"/>
                </a:lnTo>
                <a:lnTo>
                  <a:pt x="10880" y="97654"/>
                </a:lnTo>
                <a:lnTo>
                  <a:pt x="2861" y="84523"/>
                </a:lnTo>
                <a:lnTo>
                  <a:pt x="189" y="74965"/>
                </a:lnTo>
                <a:lnTo>
                  <a:pt x="0" y="70637"/>
                </a:lnTo>
                <a:lnTo>
                  <a:pt x="100926" y="0"/>
                </a:lnTo>
                <a:lnTo>
                  <a:pt x="195287" y="56705"/>
                </a:lnTo>
                <a:lnTo>
                  <a:pt x="87071" y="1317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8" name="object 4378"/>
          <p:cNvSpPr/>
          <p:nvPr/>
        </p:nvSpPr>
        <p:spPr>
          <a:xfrm>
            <a:off x="4825295" y="4094937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9" name="object 4379"/>
          <p:cNvSpPr/>
          <p:nvPr/>
        </p:nvSpPr>
        <p:spPr>
          <a:xfrm>
            <a:off x="4825295" y="4094937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0" name="object 4380"/>
          <p:cNvSpPr/>
          <p:nvPr/>
        </p:nvSpPr>
        <p:spPr>
          <a:xfrm>
            <a:off x="4839008" y="4115306"/>
            <a:ext cx="34594" cy="24130"/>
          </a:xfrm>
          <a:custGeom>
            <a:avLst/>
            <a:gdLst/>
            <a:ahLst/>
            <a:cxnLst/>
            <a:rect l="l" t="t" r="r" b="b"/>
            <a:pathLst>
              <a:path w="34594" h="24129">
                <a:moveTo>
                  <a:pt x="0" y="24129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1" name="object 4381"/>
          <p:cNvSpPr/>
          <p:nvPr/>
        </p:nvSpPr>
        <p:spPr>
          <a:xfrm>
            <a:off x="4839008" y="4115306"/>
            <a:ext cx="34594" cy="24130"/>
          </a:xfrm>
          <a:custGeom>
            <a:avLst/>
            <a:gdLst/>
            <a:ahLst/>
            <a:cxnLst/>
            <a:rect l="l" t="t" r="r" b="b"/>
            <a:pathLst>
              <a:path w="34594" h="24129">
                <a:moveTo>
                  <a:pt x="0" y="24129"/>
                </a:moveTo>
                <a:lnTo>
                  <a:pt x="3459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2" name="object 4382"/>
          <p:cNvSpPr/>
          <p:nvPr/>
        </p:nvSpPr>
        <p:spPr>
          <a:xfrm>
            <a:off x="4868661" y="4121665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3" name="object 4383"/>
          <p:cNvSpPr/>
          <p:nvPr/>
        </p:nvSpPr>
        <p:spPr>
          <a:xfrm>
            <a:off x="4868661" y="4121665"/>
            <a:ext cx="52781" cy="36690"/>
          </a:xfrm>
          <a:custGeom>
            <a:avLst/>
            <a:gdLst/>
            <a:ahLst/>
            <a:cxnLst/>
            <a:rect l="l" t="t" r="r" b="b"/>
            <a:pathLst>
              <a:path w="52781" h="36690">
                <a:moveTo>
                  <a:pt x="0" y="36690"/>
                </a:moveTo>
                <a:lnTo>
                  <a:pt x="527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4" name="object 4384"/>
          <p:cNvSpPr/>
          <p:nvPr/>
        </p:nvSpPr>
        <p:spPr>
          <a:xfrm>
            <a:off x="4911030" y="4092896"/>
            <a:ext cx="202831" cy="137440"/>
          </a:xfrm>
          <a:custGeom>
            <a:avLst/>
            <a:gdLst/>
            <a:ahLst/>
            <a:cxnLst/>
            <a:rect l="l" t="t" r="r" b="b"/>
            <a:pathLst>
              <a:path w="202831" h="137440">
                <a:moveTo>
                  <a:pt x="87083" y="136283"/>
                </a:moveTo>
                <a:lnTo>
                  <a:pt x="113833" y="117892"/>
                </a:lnTo>
                <a:lnTo>
                  <a:pt x="113833" y="3222"/>
                </a:lnTo>
                <a:lnTo>
                  <a:pt x="108470" y="0"/>
                </a:lnTo>
                <a:lnTo>
                  <a:pt x="0" y="75171"/>
                </a:lnTo>
                <a:lnTo>
                  <a:pt x="19" y="80180"/>
                </a:lnTo>
                <a:lnTo>
                  <a:pt x="2459" y="90012"/>
                </a:lnTo>
                <a:lnTo>
                  <a:pt x="10146" y="103154"/>
                </a:lnTo>
                <a:lnTo>
                  <a:pt x="25933" y="117881"/>
                </a:lnTo>
                <a:lnTo>
                  <a:pt x="42092" y="129209"/>
                </a:lnTo>
                <a:lnTo>
                  <a:pt x="51947" y="134702"/>
                </a:lnTo>
                <a:lnTo>
                  <a:pt x="60960" y="137179"/>
                </a:lnTo>
                <a:lnTo>
                  <a:pt x="71787" y="137440"/>
                </a:lnTo>
                <a:lnTo>
                  <a:pt x="87083" y="1362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5" name="object 4385"/>
          <p:cNvSpPr/>
          <p:nvPr/>
        </p:nvSpPr>
        <p:spPr>
          <a:xfrm>
            <a:off x="4911002" y="4092896"/>
            <a:ext cx="202859" cy="137440"/>
          </a:xfrm>
          <a:custGeom>
            <a:avLst/>
            <a:gdLst/>
            <a:ahLst/>
            <a:cxnLst/>
            <a:rect l="l" t="t" r="r" b="b"/>
            <a:pathLst>
              <a:path w="202859" h="137440">
                <a:moveTo>
                  <a:pt x="87111" y="136283"/>
                </a:moveTo>
                <a:lnTo>
                  <a:pt x="113861" y="117892"/>
                </a:lnTo>
              </a:path>
              <a:path w="202859" h="137440">
                <a:moveTo>
                  <a:pt x="113861" y="3222"/>
                </a:moveTo>
                <a:lnTo>
                  <a:pt x="108498" y="0"/>
                </a:lnTo>
                <a:lnTo>
                  <a:pt x="27" y="75171"/>
                </a:lnTo>
                <a:lnTo>
                  <a:pt x="0" y="75382"/>
                </a:lnTo>
                <a:lnTo>
                  <a:pt x="47" y="80180"/>
                </a:lnTo>
                <a:lnTo>
                  <a:pt x="2487" y="90012"/>
                </a:lnTo>
                <a:lnTo>
                  <a:pt x="10174" y="103154"/>
                </a:lnTo>
                <a:lnTo>
                  <a:pt x="25961" y="117881"/>
                </a:lnTo>
                <a:lnTo>
                  <a:pt x="42120" y="129209"/>
                </a:lnTo>
                <a:lnTo>
                  <a:pt x="51974" y="134702"/>
                </a:lnTo>
                <a:lnTo>
                  <a:pt x="60987" y="137179"/>
                </a:lnTo>
                <a:lnTo>
                  <a:pt x="71815" y="137440"/>
                </a:lnTo>
                <a:lnTo>
                  <a:pt x="87111" y="1362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6" name="object 4386"/>
          <p:cNvSpPr/>
          <p:nvPr/>
        </p:nvSpPr>
        <p:spPr>
          <a:xfrm>
            <a:off x="4914562" y="4156834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7" name="object 4387"/>
          <p:cNvSpPr/>
          <p:nvPr/>
        </p:nvSpPr>
        <p:spPr>
          <a:xfrm>
            <a:off x="4914562" y="4156834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8" name="object 4388"/>
          <p:cNvSpPr/>
          <p:nvPr/>
        </p:nvSpPr>
        <p:spPr>
          <a:xfrm>
            <a:off x="4927851" y="4177629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9" name="object 4389"/>
          <p:cNvSpPr/>
          <p:nvPr/>
        </p:nvSpPr>
        <p:spPr>
          <a:xfrm>
            <a:off x="4927851" y="4177629"/>
            <a:ext cx="37122" cy="25641"/>
          </a:xfrm>
          <a:custGeom>
            <a:avLst/>
            <a:gdLst/>
            <a:ahLst/>
            <a:cxnLst/>
            <a:rect l="l" t="t" r="r" b="b"/>
            <a:pathLst>
              <a:path w="37122" h="25641">
                <a:moveTo>
                  <a:pt x="0" y="25641"/>
                </a:moveTo>
                <a:lnTo>
                  <a:pt x="371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0" name="object 4390"/>
          <p:cNvSpPr/>
          <p:nvPr/>
        </p:nvSpPr>
        <p:spPr>
          <a:xfrm>
            <a:off x="4957624" y="4183165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1" name="object 4391"/>
          <p:cNvSpPr/>
          <p:nvPr/>
        </p:nvSpPr>
        <p:spPr>
          <a:xfrm>
            <a:off x="4957624" y="4183165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2" name="object 4392"/>
          <p:cNvSpPr/>
          <p:nvPr/>
        </p:nvSpPr>
        <p:spPr>
          <a:xfrm>
            <a:off x="5000826" y="4151506"/>
            <a:ext cx="210555" cy="142303"/>
          </a:xfrm>
          <a:custGeom>
            <a:avLst/>
            <a:gdLst/>
            <a:ahLst/>
            <a:cxnLst/>
            <a:rect l="l" t="t" r="r" b="b"/>
            <a:pathLst>
              <a:path w="210555" h="142303">
                <a:moveTo>
                  <a:pt x="24037" y="63330"/>
                </a:moveTo>
                <a:lnTo>
                  <a:pt x="193" y="79717"/>
                </a:lnTo>
                <a:lnTo>
                  <a:pt x="0" y="85433"/>
                </a:lnTo>
                <a:lnTo>
                  <a:pt x="2205" y="95507"/>
                </a:lnTo>
                <a:lnTo>
                  <a:pt x="9572" y="108645"/>
                </a:lnTo>
                <a:lnTo>
                  <a:pt x="24037" y="122294"/>
                </a:lnTo>
                <a:lnTo>
                  <a:pt x="24037" y="633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3" name="object 4393"/>
          <p:cNvSpPr/>
          <p:nvPr/>
        </p:nvSpPr>
        <p:spPr>
          <a:xfrm>
            <a:off x="5000826" y="4151506"/>
            <a:ext cx="210555" cy="142303"/>
          </a:xfrm>
          <a:custGeom>
            <a:avLst/>
            <a:gdLst/>
            <a:ahLst/>
            <a:cxnLst/>
            <a:rect l="l" t="t" r="r" b="b"/>
            <a:pathLst>
              <a:path w="210555" h="142303">
                <a:moveTo>
                  <a:pt x="24037" y="63330"/>
                </a:moveTo>
                <a:lnTo>
                  <a:pt x="193" y="79717"/>
                </a:lnTo>
                <a:lnTo>
                  <a:pt x="123" y="80130"/>
                </a:lnTo>
                <a:lnTo>
                  <a:pt x="0" y="85433"/>
                </a:lnTo>
                <a:lnTo>
                  <a:pt x="2205" y="95507"/>
                </a:lnTo>
                <a:lnTo>
                  <a:pt x="9572" y="108645"/>
                </a:lnTo>
                <a:lnTo>
                  <a:pt x="24037" y="122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4" name="object 4394"/>
          <p:cNvSpPr/>
          <p:nvPr/>
        </p:nvSpPr>
        <p:spPr>
          <a:xfrm>
            <a:off x="5003825" y="4218712"/>
            <a:ext cx="43802" cy="30073"/>
          </a:xfrm>
          <a:custGeom>
            <a:avLst/>
            <a:gdLst/>
            <a:ahLst/>
            <a:cxnLst/>
            <a:rect l="l" t="t" r="r" b="b"/>
            <a:pathLst>
              <a:path w="43802" h="30073">
                <a:moveTo>
                  <a:pt x="21037" y="15630"/>
                </a:moveTo>
                <a:lnTo>
                  <a:pt x="0" y="3007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5" name="object 4395"/>
          <p:cNvSpPr/>
          <p:nvPr/>
        </p:nvSpPr>
        <p:spPr>
          <a:xfrm>
            <a:off x="5003825" y="4218712"/>
            <a:ext cx="43802" cy="30073"/>
          </a:xfrm>
          <a:custGeom>
            <a:avLst/>
            <a:gdLst/>
            <a:ahLst/>
            <a:cxnLst/>
            <a:rect l="l" t="t" r="r" b="b"/>
            <a:pathLst>
              <a:path w="43802" h="30073">
                <a:moveTo>
                  <a:pt x="21037" y="15629"/>
                </a:moveTo>
                <a:lnTo>
                  <a:pt x="0" y="30073"/>
                </a:lnTo>
              </a:path>
              <a:path w="43802" h="30073">
                <a:moveTo>
                  <a:pt x="0" y="30074"/>
                </a:moveTo>
                <a:lnTo>
                  <a:pt x="21037" y="156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6" name="object 4396"/>
          <p:cNvSpPr/>
          <p:nvPr/>
        </p:nvSpPr>
        <p:spPr>
          <a:xfrm>
            <a:off x="5016693" y="4239953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8169" y="21556"/>
                </a:moveTo>
                <a:lnTo>
                  <a:pt x="0" y="2715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7" name="object 4397"/>
          <p:cNvSpPr/>
          <p:nvPr/>
        </p:nvSpPr>
        <p:spPr>
          <a:xfrm>
            <a:off x="5016693" y="4239953"/>
            <a:ext cx="39636" cy="27152"/>
          </a:xfrm>
          <a:custGeom>
            <a:avLst/>
            <a:gdLst/>
            <a:ahLst/>
            <a:cxnLst/>
            <a:rect l="l" t="t" r="r" b="b"/>
            <a:pathLst>
              <a:path w="39636" h="27152">
                <a:moveTo>
                  <a:pt x="8169" y="21555"/>
                </a:moveTo>
                <a:lnTo>
                  <a:pt x="0" y="27152"/>
                </a:lnTo>
              </a:path>
              <a:path w="39636" h="27152">
                <a:moveTo>
                  <a:pt x="0" y="27153"/>
                </a:moveTo>
                <a:lnTo>
                  <a:pt x="8169" y="215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8" name="object 4398"/>
          <p:cNvSpPr/>
          <p:nvPr/>
        </p:nvSpPr>
        <p:spPr>
          <a:xfrm>
            <a:off x="4881753" y="3978408"/>
            <a:ext cx="166624" cy="99446"/>
          </a:xfrm>
          <a:custGeom>
            <a:avLst/>
            <a:gdLst/>
            <a:ahLst/>
            <a:cxnLst/>
            <a:rect l="l" t="t" r="r" b="b"/>
            <a:pathLst>
              <a:path w="166624" h="99446">
                <a:moveTo>
                  <a:pt x="62204" y="99390"/>
                </a:moveTo>
                <a:lnTo>
                  <a:pt x="143109" y="43035"/>
                </a:lnTo>
                <a:lnTo>
                  <a:pt x="143109" y="14120"/>
                </a:lnTo>
                <a:lnTo>
                  <a:pt x="116624" y="0"/>
                </a:lnTo>
                <a:lnTo>
                  <a:pt x="0" y="81635"/>
                </a:lnTo>
                <a:lnTo>
                  <a:pt x="17809" y="90874"/>
                </a:lnTo>
                <a:lnTo>
                  <a:pt x="34215" y="96227"/>
                </a:lnTo>
                <a:lnTo>
                  <a:pt x="47924" y="98737"/>
                </a:lnTo>
                <a:lnTo>
                  <a:pt x="57640" y="99446"/>
                </a:lnTo>
                <a:lnTo>
                  <a:pt x="62204" y="993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9" name="object 4399"/>
          <p:cNvSpPr/>
          <p:nvPr/>
        </p:nvSpPr>
        <p:spPr>
          <a:xfrm>
            <a:off x="4881753" y="3978408"/>
            <a:ext cx="166624" cy="99446"/>
          </a:xfrm>
          <a:custGeom>
            <a:avLst/>
            <a:gdLst/>
            <a:ahLst/>
            <a:cxnLst/>
            <a:rect l="l" t="t" r="r" b="b"/>
            <a:pathLst>
              <a:path w="166624" h="99446">
                <a:moveTo>
                  <a:pt x="62067" y="99398"/>
                </a:moveTo>
                <a:lnTo>
                  <a:pt x="62204" y="99390"/>
                </a:lnTo>
                <a:lnTo>
                  <a:pt x="143109" y="43035"/>
                </a:lnTo>
              </a:path>
              <a:path w="166624" h="99446">
                <a:moveTo>
                  <a:pt x="143109" y="14120"/>
                </a:moveTo>
                <a:lnTo>
                  <a:pt x="116624" y="0"/>
                </a:lnTo>
                <a:lnTo>
                  <a:pt x="0" y="81635"/>
                </a:lnTo>
                <a:lnTo>
                  <a:pt x="17809" y="90874"/>
                </a:lnTo>
                <a:lnTo>
                  <a:pt x="34215" y="96227"/>
                </a:lnTo>
                <a:lnTo>
                  <a:pt x="47924" y="98737"/>
                </a:lnTo>
                <a:lnTo>
                  <a:pt x="57640" y="99446"/>
                </a:lnTo>
                <a:lnTo>
                  <a:pt x="62067" y="993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0" name="object 4400"/>
          <p:cNvSpPr/>
          <p:nvPr/>
        </p:nvSpPr>
        <p:spPr>
          <a:xfrm>
            <a:off x="4903363" y="4035248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1" name="object 4401"/>
          <p:cNvSpPr/>
          <p:nvPr/>
        </p:nvSpPr>
        <p:spPr>
          <a:xfrm>
            <a:off x="4903363" y="4035248"/>
            <a:ext cx="50901" cy="35560"/>
          </a:xfrm>
          <a:custGeom>
            <a:avLst/>
            <a:gdLst/>
            <a:ahLst/>
            <a:cxnLst/>
            <a:rect l="l" t="t" r="r" b="b"/>
            <a:pathLst>
              <a:path w="50901" h="35560">
                <a:moveTo>
                  <a:pt x="0" y="35560"/>
                </a:moveTo>
                <a:lnTo>
                  <a:pt x="5090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2" name="object 4402"/>
          <p:cNvSpPr/>
          <p:nvPr/>
        </p:nvSpPr>
        <p:spPr>
          <a:xfrm>
            <a:off x="4947061" y="4006845"/>
            <a:ext cx="204685" cy="131813"/>
          </a:xfrm>
          <a:custGeom>
            <a:avLst/>
            <a:gdLst/>
            <a:ahLst/>
            <a:cxnLst/>
            <a:rect l="l" t="t" r="r" b="b"/>
            <a:pathLst>
              <a:path w="204685" h="131813">
                <a:moveTo>
                  <a:pt x="77802" y="131797"/>
                </a:moveTo>
                <a:lnTo>
                  <a:pt x="77802" y="18703"/>
                </a:lnTo>
                <a:lnTo>
                  <a:pt x="0" y="72885"/>
                </a:lnTo>
                <a:lnTo>
                  <a:pt x="282" y="77144"/>
                </a:lnTo>
                <a:lnTo>
                  <a:pt x="3279" y="86506"/>
                </a:lnTo>
                <a:lnTo>
                  <a:pt x="11971" y="99238"/>
                </a:lnTo>
                <a:lnTo>
                  <a:pt x="29349" y="113537"/>
                </a:lnTo>
                <a:lnTo>
                  <a:pt x="34487" y="116807"/>
                </a:lnTo>
                <a:lnTo>
                  <a:pt x="47751" y="124917"/>
                </a:lnTo>
                <a:lnTo>
                  <a:pt x="57663" y="129665"/>
                </a:lnTo>
                <a:lnTo>
                  <a:pt x="66768" y="131736"/>
                </a:lnTo>
                <a:lnTo>
                  <a:pt x="77611" y="131813"/>
                </a:lnTo>
                <a:lnTo>
                  <a:pt x="77802" y="1317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3" name="object 4403"/>
          <p:cNvSpPr/>
          <p:nvPr/>
        </p:nvSpPr>
        <p:spPr>
          <a:xfrm>
            <a:off x="4947061" y="4006845"/>
            <a:ext cx="204685" cy="131813"/>
          </a:xfrm>
          <a:custGeom>
            <a:avLst/>
            <a:gdLst/>
            <a:ahLst/>
            <a:cxnLst/>
            <a:rect l="l" t="t" r="r" b="b"/>
            <a:pathLst>
              <a:path w="204685" h="131813">
                <a:moveTo>
                  <a:pt x="77802" y="18703"/>
                </a:moveTo>
                <a:lnTo>
                  <a:pt x="0" y="72885"/>
                </a:lnTo>
                <a:lnTo>
                  <a:pt x="282" y="77144"/>
                </a:lnTo>
                <a:lnTo>
                  <a:pt x="3279" y="86506"/>
                </a:lnTo>
                <a:lnTo>
                  <a:pt x="11971" y="99238"/>
                </a:lnTo>
                <a:lnTo>
                  <a:pt x="29349" y="113537"/>
                </a:lnTo>
                <a:lnTo>
                  <a:pt x="34487" y="116807"/>
                </a:lnTo>
                <a:lnTo>
                  <a:pt x="47751" y="124917"/>
                </a:lnTo>
                <a:lnTo>
                  <a:pt x="57663" y="129665"/>
                </a:lnTo>
                <a:lnTo>
                  <a:pt x="66768" y="131736"/>
                </a:lnTo>
                <a:lnTo>
                  <a:pt x="77611" y="131813"/>
                </a:lnTo>
                <a:lnTo>
                  <a:pt x="77802" y="1317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4" name="object 4404"/>
          <p:cNvSpPr/>
          <p:nvPr/>
        </p:nvSpPr>
        <p:spPr>
          <a:xfrm>
            <a:off x="4951855" y="4068578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5" name="object 4405"/>
          <p:cNvSpPr/>
          <p:nvPr/>
        </p:nvSpPr>
        <p:spPr>
          <a:xfrm>
            <a:off x="4951855" y="4068578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6" name="object 4406"/>
          <p:cNvSpPr/>
          <p:nvPr/>
        </p:nvSpPr>
        <p:spPr>
          <a:xfrm>
            <a:off x="4966623" y="4088395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7" name="object 4407"/>
          <p:cNvSpPr/>
          <p:nvPr/>
        </p:nvSpPr>
        <p:spPr>
          <a:xfrm>
            <a:off x="4966623" y="4088395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8" name="object 4408"/>
          <p:cNvSpPr/>
          <p:nvPr/>
        </p:nvSpPr>
        <p:spPr>
          <a:xfrm>
            <a:off x="4998177" y="4093221"/>
            <a:ext cx="54660" cy="37820"/>
          </a:xfrm>
          <a:custGeom>
            <a:avLst/>
            <a:gdLst/>
            <a:ahLst/>
            <a:cxnLst/>
            <a:rect l="l" t="t" r="r" b="b"/>
            <a:pathLst>
              <a:path w="54660" h="37820">
                <a:moveTo>
                  <a:pt x="26685" y="19357"/>
                </a:moveTo>
                <a:lnTo>
                  <a:pt x="0" y="3782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9" name="object 4409"/>
          <p:cNvSpPr/>
          <p:nvPr/>
        </p:nvSpPr>
        <p:spPr>
          <a:xfrm>
            <a:off x="4998177" y="4093221"/>
            <a:ext cx="54660" cy="37820"/>
          </a:xfrm>
          <a:custGeom>
            <a:avLst/>
            <a:gdLst/>
            <a:ahLst/>
            <a:cxnLst/>
            <a:rect l="l" t="t" r="r" b="b"/>
            <a:pathLst>
              <a:path w="54660" h="37820">
                <a:moveTo>
                  <a:pt x="26685" y="19356"/>
                </a:moveTo>
                <a:lnTo>
                  <a:pt x="0" y="37820"/>
                </a:lnTo>
              </a:path>
              <a:path w="54660" h="37820">
                <a:moveTo>
                  <a:pt x="0" y="37821"/>
                </a:moveTo>
                <a:lnTo>
                  <a:pt x="26685" y="193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0" name="object 4410"/>
          <p:cNvSpPr/>
          <p:nvPr/>
        </p:nvSpPr>
        <p:spPr>
          <a:xfrm>
            <a:off x="4977752" y="3924617"/>
            <a:ext cx="206616" cy="126318"/>
          </a:xfrm>
          <a:custGeom>
            <a:avLst/>
            <a:gdLst/>
            <a:ahLst/>
            <a:cxnLst/>
            <a:rect l="l" t="t" r="r" b="b"/>
            <a:pathLst>
              <a:path w="206616" h="126318">
                <a:moveTo>
                  <a:pt x="47110" y="37665"/>
                </a:moveTo>
                <a:lnTo>
                  <a:pt x="0" y="70637"/>
                </a:lnTo>
                <a:lnTo>
                  <a:pt x="481" y="74209"/>
                </a:lnTo>
                <a:lnTo>
                  <a:pt x="4019" y="83084"/>
                </a:lnTo>
                <a:lnTo>
                  <a:pt x="13739" y="95382"/>
                </a:lnTo>
                <a:lnTo>
                  <a:pt x="32765" y="109220"/>
                </a:lnTo>
                <a:lnTo>
                  <a:pt x="40359" y="113499"/>
                </a:lnTo>
                <a:lnTo>
                  <a:pt x="47110" y="117115"/>
                </a:lnTo>
                <a:lnTo>
                  <a:pt x="47110" y="376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1" name="object 4411"/>
          <p:cNvSpPr/>
          <p:nvPr/>
        </p:nvSpPr>
        <p:spPr>
          <a:xfrm>
            <a:off x="4977752" y="3924617"/>
            <a:ext cx="206616" cy="126318"/>
          </a:xfrm>
          <a:custGeom>
            <a:avLst/>
            <a:gdLst/>
            <a:ahLst/>
            <a:cxnLst/>
            <a:rect l="l" t="t" r="r" b="b"/>
            <a:pathLst>
              <a:path w="206616" h="126318">
                <a:moveTo>
                  <a:pt x="47110" y="37665"/>
                </a:moveTo>
                <a:lnTo>
                  <a:pt x="0" y="70637"/>
                </a:lnTo>
                <a:lnTo>
                  <a:pt x="481" y="74209"/>
                </a:lnTo>
                <a:lnTo>
                  <a:pt x="4019" y="83084"/>
                </a:lnTo>
                <a:lnTo>
                  <a:pt x="13739" y="95382"/>
                </a:lnTo>
                <a:lnTo>
                  <a:pt x="32765" y="109220"/>
                </a:lnTo>
                <a:lnTo>
                  <a:pt x="40359" y="113499"/>
                </a:lnTo>
                <a:lnTo>
                  <a:pt x="47110" y="1171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2" name="object 4412"/>
          <p:cNvSpPr/>
          <p:nvPr/>
        </p:nvSpPr>
        <p:spPr>
          <a:xfrm>
            <a:off x="4983830" y="3984177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3" name="object 4413"/>
          <p:cNvSpPr/>
          <p:nvPr/>
        </p:nvSpPr>
        <p:spPr>
          <a:xfrm>
            <a:off x="4983830" y="3984177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4" name="object 4414"/>
          <p:cNvSpPr/>
          <p:nvPr/>
        </p:nvSpPr>
        <p:spPr>
          <a:xfrm>
            <a:off x="5000080" y="4003001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24784" y="6849"/>
                </a:moveTo>
                <a:lnTo>
                  <a:pt x="0" y="2412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5" name="object 4415"/>
          <p:cNvSpPr/>
          <p:nvPr/>
        </p:nvSpPr>
        <p:spPr>
          <a:xfrm>
            <a:off x="5000080" y="4003001"/>
            <a:ext cx="34607" cy="24130"/>
          </a:xfrm>
          <a:custGeom>
            <a:avLst/>
            <a:gdLst/>
            <a:ahLst/>
            <a:cxnLst/>
            <a:rect l="l" t="t" r="r" b="b"/>
            <a:pathLst>
              <a:path w="34607" h="24129">
                <a:moveTo>
                  <a:pt x="24784" y="6849"/>
                </a:moveTo>
                <a:lnTo>
                  <a:pt x="0" y="24129"/>
                </a:lnTo>
              </a:path>
              <a:path w="34607" h="24129">
                <a:moveTo>
                  <a:pt x="0" y="24131"/>
                </a:moveTo>
                <a:lnTo>
                  <a:pt x="24784" y="6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6" name="object 4416"/>
          <p:cNvSpPr/>
          <p:nvPr/>
        </p:nvSpPr>
        <p:spPr>
          <a:xfrm>
            <a:off x="4536047" y="4958558"/>
            <a:ext cx="53670" cy="36017"/>
          </a:xfrm>
          <a:custGeom>
            <a:avLst/>
            <a:gdLst/>
            <a:ahLst/>
            <a:cxnLst/>
            <a:rect l="l" t="t" r="r" b="b"/>
            <a:pathLst>
              <a:path w="53670" h="36017">
                <a:moveTo>
                  <a:pt x="0" y="36017"/>
                </a:moveTo>
                <a:lnTo>
                  <a:pt x="536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7" name="object 4417"/>
          <p:cNvSpPr/>
          <p:nvPr/>
        </p:nvSpPr>
        <p:spPr>
          <a:xfrm>
            <a:off x="4536047" y="4958558"/>
            <a:ext cx="53670" cy="36017"/>
          </a:xfrm>
          <a:custGeom>
            <a:avLst/>
            <a:gdLst/>
            <a:ahLst/>
            <a:cxnLst/>
            <a:rect l="l" t="t" r="r" b="b"/>
            <a:pathLst>
              <a:path w="53670" h="36017">
                <a:moveTo>
                  <a:pt x="0" y="36017"/>
                </a:moveTo>
                <a:lnTo>
                  <a:pt x="536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8" name="object 4418"/>
          <p:cNvSpPr/>
          <p:nvPr/>
        </p:nvSpPr>
        <p:spPr>
          <a:xfrm>
            <a:off x="4538568" y="4986685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9" name="object 4419"/>
          <p:cNvSpPr/>
          <p:nvPr/>
        </p:nvSpPr>
        <p:spPr>
          <a:xfrm>
            <a:off x="4538568" y="4986685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0" name="object 4420"/>
          <p:cNvSpPr/>
          <p:nvPr/>
        </p:nvSpPr>
        <p:spPr>
          <a:xfrm>
            <a:off x="4555986" y="4996314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1" name="object 4421"/>
          <p:cNvSpPr/>
          <p:nvPr/>
        </p:nvSpPr>
        <p:spPr>
          <a:xfrm>
            <a:off x="4555986" y="4996314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2" name="object 4422"/>
          <p:cNvSpPr/>
          <p:nvPr/>
        </p:nvSpPr>
        <p:spPr>
          <a:xfrm>
            <a:off x="4824381" y="4617801"/>
            <a:ext cx="298284" cy="461911"/>
          </a:xfrm>
          <a:custGeom>
            <a:avLst/>
            <a:gdLst/>
            <a:ahLst/>
            <a:cxnLst/>
            <a:rect l="l" t="t" r="r" b="b"/>
            <a:pathLst>
              <a:path w="298284" h="461911">
                <a:moveTo>
                  <a:pt x="200482" y="447901"/>
                </a:moveTo>
                <a:lnTo>
                  <a:pt x="200482" y="73388"/>
                </a:lnTo>
                <a:lnTo>
                  <a:pt x="0" y="223824"/>
                </a:lnTo>
                <a:lnTo>
                  <a:pt x="178968" y="461911"/>
                </a:lnTo>
                <a:lnTo>
                  <a:pt x="200482" y="4479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3" name="object 4423"/>
          <p:cNvSpPr/>
          <p:nvPr/>
        </p:nvSpPr>
        <p:spPr>
          <a:xfrm>
            <a:off x="4824381" y="4617801"/>
            <a:ext cx="298284" cy="461911"/>
          </a:xfrm>
          <a:custGeom>
            <a:avLst/>
            <a:gdLst/>
            <a:ahLst/>
            <a:cxnLst/>
            <a:rect l="l" t="t" r="r" b="b"/>
            <a:pathLst>
              <a:path w="298284" h="461911">
                <a:moveTo>
                  <a:pt x="200482" y="73388"/>
                </a:moveTo>
                <a:lnTo>
                  <a:pt x="0" y="223824"/>
                </a:lnTo>
                <a:lnTo>
                  <a:pt x="178968" y="461911"/>
                </a:lnTo>
                <a:lnTo>
                  <a:pt x="200482" y="4479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4" name="object 4424"/>
          <p:cNvSpPr/>
          <p:nvPr/>
        </p:nvSpPr>
        <p:spPr>
          <a:xfrm>
            <a:off x="4785577" y="4985211"/>
            <a:ext cx="252780" cy="192874"/>
          </a:xfrm>
          <a:custGeom>
            <a:avLst/>
            <a:gdLst/>
            <a:ahLst/>
            <a:cxnLst/>
            <a:rect l="l" t="t" r="r" b="b"/>
            <a:pathLst>
              <a:path w="252780" h="192874">
                <a:moveTo>
                  <a:pt x="239285" y="27419"/>
                </a:moveTo>
                <a:lnTo>
                  <a:pt x="239285" y="986"/>
                </a:lnTo>
                <a:lnTo>
                  <a:pt x="0" y="175298"/>
                </a:lnTo>
                <a:lnTo>
                  <a:pt x="12141" y="192874"/>
                </a:lnTo>
                <a:lnTo>
                  <a:pt x="239285" y="274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5" name="object 4425"/>
          <p:cNvSpPr/>
          <p:nvPr/>
        </p:nvSpPr>
        <p:spPr>
          <a:xfrm>
            <a:off x="4785577" y="4985211"/>
            <a:ext cx="252780" cy="192874"/>
          </a:xfrm>
          <a:custGeom>
            <a:avLst/>
            <a:gdLst/>
            <a:ahLst/>
            <a:cxnLst/>
            <a:rect l="l" t="t" r="r" b="b"/>
            <a:pathLst>
              <a:path w="252780" h="192874">
                <a:moveTo>
                  <a:pt x="239285" y="986"/>
                </a:moveTo>
                <a:lnTo>
                  <a:pt x="0" y="175298"/>
                </a:lnTo>
                <a:lnTo>
                  <a:pt x="12141" y="192874"/>
                </a:lnTo>
                <a:lnTo>
                  <a:pt x="239285" y="274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6" name="object 4426"/>
          <p:cNvSpPr/>
          <p:nvPr/>
        </p:nvSpPr>
        <p:spPr>
          <a:xfrm>
            <a:off x="4802011" y="5034499"/>
            <a:ext cx="111556" cy="106997"/>
          </a:xfrm>
          <a:custGeom>
            <a:avLst/>
            <a:gdLst/>
            <a:ahLst/>
            <a:cxnLst/>
            <a:rect l="l" t="t" r="r" b="b"/>
            <a:pathLst>
              <a:path w="111556" h="106997">
                <a:moveTo>
                  <a:pt x="37071" y="99059"/>
                </a:moveTo>
                <a:lnTo>
                  <a:pt x="39052" y="102450"/>
                </a:lnTo>
                <a:lnTo>
                  <a:pt x="41821" y="105130"/>
                </a:lnTo>
                <a:lnTo>
                  <a:pt x="45580" y="105867"/>
                </a:lnTo>
                <a:lnTo>
                  <a:pt x="51409" y="106997"/>
                </a:lnTo>
                <a:lnTo>
                  <a:pt x="54305" y="103733"/>
                </a:lnTo>
                <a:lnTo>
                  <a:pt x="58534" y="101447"/>
                </a:lnTo>
                <a:lnTo>
                  <a:pt x="65760" y="97548"/>
                </a:lnTo>
                <a:lnTo>
                  <a:pt x="74142" y="99580"/>
                </a:lnTo>
                <a:lnTo>
                  <a:pt x="82080" y="97243"/>
                </a:lnTo>
                <a:lnTo>
                  <a:pt x="86360" y="95986"/>
                </a:lnTo>
                <a:lnTo>
                  <a:pt x="91541" y="95961"/>
                </a:lnTo>
                <a:lnTo>
                  <a:pt x="95554" y="94462"/>
                </a:lnTo>
                <a:lnTo>
                  <a:pt x="104838" y="90982"/>
                </a:lnTo>
                <a:lnTo>
                  <a:pt x="105181" y="82295"/>
                </a:lnTo>
                <a:lnTo>
                  <a:pt x="111556" y="76568"/>
                </a:lnTo>
                <a:lnTo>
                  <a:pt x="106095" y="71272"/>
                </a:lnTo>
                <a:lnTo>
                  <a:pt x="109880" y="61429"/>
                </a:lnTo>
                <a:lnTo>
                  <a:pt x="107099" y="55156"/>
                </a:lnTo>
                <a:lnTo>
                  <a:pt x="104609" y="49529"/>
                </a:lnTo>
                <a:lnTo>
                  <a:pt x="96469" y="42697"/>
                </a:lnTo>
                <a:lnTo>
                  <a:pt x="98044" y="35559"/>
                </a:lnTo>
                <a:lnTo>
                  <a:pt x="100241" y="35382"/>
                </a:lnTo>
                <a:lnTo>
                  <a:pt x="88935" y="30582"/>
                </a:lnTo>
                <a:lnTo>
                  <a:pt x="76550" y="27285"/>
                </a:lnTo>
                <a:lnTo>
                  <a:pt x="69811" y="24079"/>
                </a:lnTo>
                <a:lnTo>
                  <a:pt x="59245" y="16938"/>
                </a:lnTo>
                <a:lnTo>
                  <a:pt x="49466" y="9387"/>
                </a:lnTo>
                <a:lnTo>
                  <a:pt x="40151" y="195"/>
                </a:lnTo>
                <a:lnTo>
                  <a:pt x="39979" y="0"/>
                </a:lnTo>
                <a:lnTo>
                  <a:pt x="0" y="23647"/>
                </a:lnTo>
                <a:lnTo>
                  <a:pt x="1270" y="30568"/>
                </a:lnTo>
                <a:lnTo>
                  <a:pt x="8496" y="36766"/>
                </a:lnTo>
                <a:lnTo>
                  <a:pt x="11671" y="43205"/>
                </a:lnTo>
                <a:lnTo>
                  <a:pt x="13474" y="46837"/>
                </a:lnTo>
                <a:lnTo>
                  <a:pt x="14249" y="51346"/>
                </a:lnTo>
                <a:lnTo>
                  <a:pt x="16484" y="54648"/>
                </a:lnTo>
                <a:lnTo>
                  <a:pt x="20078" y="57988"/>
                </a:lnTo>
                <a:lnTo>
                  <a:pt x="21399" y="60210"/>
                </a:lnTo>
                <a:lnTo>
                  <a:pt x="26539" y="71567"/>
                </a:lnTo>
                <a:lnTo>
                  <a:pt x="30601" y="83820"/>
                </a:lnTo>
                <a:lnTo>
                  <a:pt x="35294" y="95745"/>
                </a:lnTo>
                <a:lnTo>
                  <a:pt x="37071" y="99059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7" name="object 4427"/>
          <p:cNvSpPr/>
          <p:nvPr/>
        </p:nvSpPr>
        <p:spPr>
          <a:xfrm>
            <a:off x="4802011" y="5034499"/>
            <a:ext cx="111556" cy="106997"/>
          </a:xfrm>
          <a:custGeom>
            <a:avLst/>
            <a:gdLst/>
            <a:ahLst/>
            <a:cxnLst/>
            <a:rect l="l" t="t" r="r" b="b"/>
            <a:pathLst>
              <a:path w="111556" h="106997">
                <a:moveTo>
                  <a:pt x="0" y="23647"/>
                </a:moveTo>
                <a:lnTo>
                  <a:pt x="1270" y="30568"/>
                </a:lnTo>
                <a:lnTo>
                  <a:pt x="8496" y="36766"/>
                </a:lnTo>
                <a:lnTo>
                  <a:pt x="11671" y="43205"/>
                </a:lnTo>
                <a:lnTo>
                  <a:pt x="13474" y="46837"/>
                </a:lnTo>
                <a:lnTo>
                  <a:pt x="14249" y="51346"/>
                </a:lnTo>
                <a:lnTo>
                  <a:pt x="16484" y="54648"/>
                </a:lnTo>
                <a:lnTo>
                  <a:pt x="17970" y="56832"/>
                </a:lnTo>
                <a:lnTo>
                  <a:pt x="20078" y="57988"/>
                </a:lnTo>
                <a:lnTo>
                  <a:pt x="21399" y="60210"/>
                </a:lnTo>
                <a:lnTo>
                  <a:pt x="26539" y="71567"/>
                </a:lnTo>
                <a:lnTo>
                  <a:pt x="30601" y="83820"/>
                </a:lnTo>
                <a:lnTo>
                  <a:pt x="35294" y="95745"/>
                </a:lnTo>
                <a:lnTo>
                  <a:pt x="37071" y="99059"/>
                </a:lnTo>
                <a:lnTo>
                  <a:pt x="39052" y="102450"/>
                </a:lnTo>
                <a:lnTo>
                  <a:pt x="41821" y="105130"/>
                </a:lnTo>
                <a:lnTo>
                  <a:pt x="45580" y="105867"/>
                </a:lnTo>
                <a:lnTo>
                  <a:pt x="51409" y="106997"/>
                </a:lnTo>
                <a:lnTo>
                  <a:pt x="54305" y="103733"/>
                </a:lnTo>
                <a:lnTo>
                  <a:pt x="58534" y="101447"/>
                </a:lnTo>
                <a:lnTo>
                  <a:pt x="65760" y="97548"/>
                </a:lnTo>
                <a:lnTo>
                  <a:pt x="74142" y="99580"/>
                </a:lnTo>
                <a:lnTo>
                  <a:pt x="82080" y="97243"/>
                </a:lnTo>
                <a:lnTo>
                  <a:pt x="86360" y="95986"/>
                </a:lnTo>
                <a:lnTo>
                  <a:pt x="91541" y="95961"/>
                </a:lnTo>
                <a:lnTo>
                  <a:pt x="95554" y="94462"/>
                </a:lnTo>
                <a:lnTo>
                  <a:pt x="104838" y="90982"/>
                </a:lnTo>
                <a:lnTo>
                  <a:pt x="105181" y="82295"/>
                </a:lnTo>
                <a:lnTo>
                  <a:pt x="111556" y="76568"/>
                </a:lnTo>
                <a:lnTo>
                  <a:pt x="106095" y="71272"/>
                </a:lnTo>
                <a:lnTo>
                  <a:pt x="109880" y="61429"/>
                </a:lnTo>
                <a:lnTo>
                  <a:pt x="107099" y="55156"/>
                </a:lnTo>
                <a:lnTo>
                  <a:pt x="104609" y="49529"/>
                </a:lnTo>
                <a:lnTo>
                  <a:pt x="96469" y="42697"/>
                </a:lnTo>
                <a:lnTo>
                  <a:pt x="98044" y="35559"/>
                </a:lnTo>
                <a:lnTo>
                  <a:pt x="98742" y="35496"/>
                </a:lnTo>
                <a:lnTo>
                  <a:pt x="99555" y="35356"/>
                </a:lnTo>
                <a:lnTo>
                  <a:pt x="100241" y="35382"/>
                </a:lnTo>
                <a:lnTo>
                  <a:pt x="88935" y="30582"/>
                </a:lnTo>
                <a:lnTo>
                  <a:pt x="76550" y="27285"/>
                </a:lnTo>
                <a:lnTo>
                  <a:pt x="69811" y="24079"/>
                </a:lnTo>
                <a:lnTo>
                  <a:pt x="59245" y="16938"/>
                </a:lnTo>
                <a:lnTo>
                  <a:pt x="49466" y="9387"/>
                </a:lnTo>
                <a:lnTo>
                  <a:pt x="40151" y="195"/>
                </a:lnTo>
                <a:lnTo>
                  <a:pt x="399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8" name="object 4428"/>
          <p:cNvSpPr/>
          <p:nvPr/>
        </p:nvSpPr>
        <p:spPr>
          <a:xfrm>
            <a:off x="4655598" y="4515596"/>
            <a:ext cx="242333" cy="184929"/>
          </a:xfrm>
          <a:custGeom>
            <a:avLst/>
            <a:gdLst/>
            <a:ahLst/>
            <a:cxnLst/>
            <a:rect l="l" t="t" r="r" b="b"/>
            <a:pathLst>
              <a:path w="242333" h="184929">
                <a:moveTo>
                  <a:pt x="214845" y="87058"/>
                </a:moveTo>
                <a:lnTo>
                  <a:pt x="221944" y="76495"/>
                </a:lnTo>
                <a:lnTo>
                  <a:pt x="225848" y="70184"/>
                </a:lnTo>
                <a:lnTo>
                  <a:pt x="232514" y="59508"/>
                </a:lnTo>
                <a:lnTo>
                  <a:pt x="238962" y="47966"/>
                </a:lnTo>
                <a:lnTo>
                  <a:pt x="242079" y="39285"/>
                </a:lnTo>
                <a:lnTo>
                  <a:pt x="242333" y="27740"/>
                </a:lnTo>
                <a:lnTo>
                  <a:pt x="237906" y="18346"/>
                </a:lnTo>
                <a:lnTo>
                  <a:pt x="229801" y="10998"/>
                </a:lnTo>
                <a:lnTo>
                  <a:pt x="219021" y="5593"/>
                </a:lnTo>
                <a:lnTo>
                  <a:pt x="206567" y="2028"/>
                </a:lnTo>
                <a:lnTo>
                  <a:pt x="193444" y="198"/>
                </a:lnTo>
                <a:lnTo>
                  <a:pt x="180653" y="0"/>
                </a:lnTo>
                <a:lnTo>
                  <a:pt x="169197" y="1329"/>
                </a:lnTo>
                <a:lnTo>
                  <a:pt x="161942" y="3319"/>
                </a:lnTo>
                <a:lnTo>
                  <a:pt x="156646" y="5275"/>
                </a:lnTo>
                <a:lnTo>
                  <a:pt x="155185" y="8551"/>
                </a:lnTo>
                <a:lnTo>
                  <a:pt x="149394" y="10152"/>
                </a:lnTo>
                <a:lnTo>
                  <a:pt x="143031" y="11904"/>
                </a:lnTo>
                <a:lnTo>
                  <a:pt x="136605" y="12755"/>
                </a:lnTo>
                <a:lnTo>
                  <a:pt x="130420" y="15092"/>
                </a:lnTo>
                <a:lnTo>
                  <a:pt x="125061" y="17111"/>
                </a:lnTo>
                <a:lnTo>
                  <a:pt x="118393" y="21378"/>
                </a:lnTo>
                <a:lnTo>
                  <a:pt x="112488" y="22001"/>
                </a:lnTo>
                <a:lnTo>
                  <a:pt x="104715" y="22826"/>
                </a:lnTo>
                <a:lnTo>
                  <a:pt x="96105" y="18864"/>
                </a:lnTo>
                <a:lnTo>
                  <a:pt x="88015" y="19702"/>
                </a:lnTo>
                <a:lnTo>
                  <a:pt x="82389" y="20286"/>
                </a:lnTo>
                <a:lnTo>
                  <a:pt x="79633" y="22432"/>
                </a:lnTo>
                <a:lnTo>
                  <a:pt x="74502" y="24807"/>
                </a:lnTo>
                <a:lnTo>
                  <a:pt x="69359" y="27208"/>
                </a:lnTo>
                <a:lnTo>
                  <a:pt x="63974" y="28160"/>
                </a:lnTo>
                <a:lnTo>
                  <a:pt x="58183" y="27335"/>
                </a:lnTo>
                <a:lnTo>
                  <a:pt x="55630" y="26966"/>
                </a:lnTo>
                <a:lnTo>
                  <a:pt x="53039" y="25341"/>
                </a:lnTo>
                <a:lnTo>
                  <a:pt x="50334" y="26001"/>
                </a:lnTo>
                <a:lnTo>
                  <a:pt x="45635" y="27157"/>
                </a:lnTo>
                <a:lnTo>
                  <a:pt x="41050" y="33545"/>
                </a:lnTo>
                <a:lnTo>
                  <a:pt x="37380" y="36263"/>
                </a:lnTo>
                <a:lnTo>
                  <a:pt x="33303" y="39273"/>
                </a:lnTo>
                <a:lnTo>
                  <a:pt x="25988" y="40505"/>
                </a:lnTo>
                <a:lnTo>
                  <a:pt x="22318" y="44581"/>
                </a:lnTo>
                <a:lnTo>
                  <a:pt x="15754" y="55257"/>
                </a:lnTo>
                <a:lnTo>
                  <a:pt x="10270" y="67106"/>
                </a:lnTo>
                <a:lnTo>
                  <a:pt x="7929" y="71124"/>
                </a:lnTo>
                <a:lnTo>
                  <a:pt x="3489" y="82410"/>
                </a:lnTo>
                <a:lnTo>
                  <a:pt x="2261" y="94771"/>
                </a:lnTo>
                <a:lnTo>
                  <a:pt x="1676" y="107384"/>
                </a:lnTo>
                <a:lnTo>
                  <a:pt x="1210" y="111307"/>
                </a:lnTo>
                <a:lnTo>
                  <a:pt x="0" y="124252"/>
                </a:lnTo>
                <a:lnTo>
                  <a:pt x="574" y="136520"/>
                </a:lnTo>
                <a:lnTo>
                  <a:pt x="3130" y="148350"/>
                </a:lnTo>
                <a:lnTo>
                  <a:pt x="7865" y="159983"/>
                </a:lnTo>
                <a:lnTo>
                  <a:pt x="13542" y="169587"/>
                </a:lnTo>
                <a:lnTo>
                  <a:pt x="19313" y="178184"/>
                </a:lnTo>
                <a:lnTo>
                  <a:pt x="27098" y="184929"/>
                </a:lnTo>
                <a:lnTo>
                  <a:pt x="33837" y="183202"/>
                </a:lnTo>
                <a:lnTo>
                  <a:pt x="58170" y="151477"/>
                </a:lnTo>
                <a:lnTo>
                  <a:pt x="60519" y="147908"/>
                </a:lnTo>
                <a:lnTo>
                  <a:pt x="62056" y="140377"/>
                </a:lnTo>
                <a:lnTo>
                  <a:pt x="65053" y="137342"/>
                </a:lnTo>
                <a:lnTo>
                  <a:pt x="68482" y="133875"/>
                </a:lnTo>
                <a:lnTo>
                  <a:pt x="71746" y="134040"/>
                </a:lnTo>
                <a:lnTo>
                  <a:pt x="76394" y="132516"/>
                </a:lnTo>
                <a:lnTo>
                  <a:pt x="85030" y="129722"/>
                </a:lnTo>
                <a:lnTo>
                  <a:pt x="90428" y="124020"/>
                </a:lnTo>
                <a:lnTo>
                  <a:pt x="97540" y="119626"/>
                </a:lnTo>
                <a:lnTo>
                  <a:pt x="102277" y="124413"/>
                </a:lnTo>
                <a:lnTo>
                  <a:pt x="104512" y="131386"/>
                </a:lnTo>
                <a:lnTo>
                  <a:pt x="109059" y="136593"/>
                </a:lnTo>
                <a:lnTo>
                  <a:pt x="112932" y="141038"/>
                </a:lnTo>
                <a:lnTo>
                  <a:pt x="120476" y="149509"/>
                </a:lnTo>
                <a:lnTo>
                  <a:pt x="126001" y="151566"/>
                </a:lnTo>
                <a:lnTo>
                  <a:pt x="132109" y="153827"/>
                </a:lnTo>
                <a:lnTo>
                  <a:pt x="137126" y="150499"/>
                </a:lnTo>
                <a:lnTo>
                  <a:pt x="141114" y="146346"/>
                </a:lnTo>
                <a:lnTo>
                  <a:pt x="145622" y="141685"/>
                </a:lnTo>
                <a:lnTo>
                  <a:pt x="148086" y="140238"/>
                </a:lnTo>
                <a:lnTo>
                  <a:pt x="154169" y="137660"/>
                </a:lnTo>
                <a:lnTo>
                  <a:pt x="156455" y="136720"/>
                </a:lnTo>
                <a:lnTo>
                  <a:pt x="159325" y="135704"/>
                </a:lnTo>
                <a:lnTo>
                  <a:pt x="162983" y="133723"/>
                </a:lnTo>
                <a:lnTo>
                  <a:pt x="165409" y="131068"/>
                </a:lnTo>
                <a:lnTo>
                  <a:pt x="169816" y="131183"/>
                </a:lnTo>
                <a:lnTo>
                  <a:pt x="172178" y="135297"/>
                </a:lnTo>
                <a:lnTo>
                  <a:pt x="175315" y="135399"/>
                </a:lnTo>
                <a:lnTo>
                  <a:pt x="179544" y="135539"/>
                </a:lnTo>
                <a:lnTo>
                  <a:pt x="181842" y="131919"/>
                </a:lnTo>
                <a:lnTo>
                  <a:pt x="184243" y="129227"/>
                </a:lnTo>
                <a:lnTo>
                  <a:pt x="189716" y="123055"/>
                </a:lnTo>
                <a:lnTo>
                  <a:pt x="192142" y="116412"/>
                </a:lnTo>
                <a:lnTo>
                  <a:pt x="195546" y="109008"/>
                </a:lnTo>
                <a:lnTo>
                  <a:pt x="198594" y="102366"/>
                </a:lnTo>
                <a:lnTo>
                  <a:pt x="198962" y="100487"/>
                </a:lnTo>
                <a:lnTo>
                  <a:pt x="205922" y="98099"/>
                </a:lnTo>
                <a:lnTo>
                  <a:pt x="208868" y="95800"/>
                </a:lnTo>
                <a:lnTo>
                  <a:pt x="207687" y="97553"/>
                </a:lnTo>
                <a:lnTo>
                  <a:pt x="214845" y="870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9" name="object 4429"/>
          <p:cNvSpPr/>
          <p:nvPr/>
        </p:nvSpPr>
        <p:spPr>
          <a:xfrm>
            <a:off x="4655598" y="4515596"/>
            <a:ext cx="242333" cy="184929"/>
          </a:xfrm>
          <a:custGeom>
            <a:avLst/>
            <a:gdLst/>
            <a:ahLst/>
            <a:cxnLst/>
            <a:rect l="l" t="t" r="r" b="b"/>
            <a:pathLst>
              <a:path w="242333" h="184929">
                <a:moveTo>
                  <a:pt x="58170" y="151477"/>
                </a:moveTo>
                <a:lnTo>
                  <a:pt x="60519" y="147908"/>
                </a:lnTo>
                <a:lnTo>
                  <a:pt x="62056" y="140377"/>
                </a:lnTo>
                <a:lnTo>
                  <a:pt x="65053" y="137342"/>
                </a:lnTo>
                <a:lnTo>
                  <a:pt x="68482" y="133875"/>
                </a:lnTo>
                <a:lnTo>
                  <a:pt x="71746" y="134040"/>
                </a:lnTo>
                <a:lnTo>
                  <a:pt x="76394" y="132516"/>
                </a:lnTo>
                <a:lnTo>
                  <a:pt x="85030" y="129722"/>
                </a:lnTo>
                <a:lnTo>
                  <a:pt x="90428" y="124020"/>
                </a:lnTo>
                <a:lnTo>
                  <a:pt x="97540" y="119626"/>
                </a:lnTo>
                <a:lnTo>
                  <a:pt x="102277" y="124413"/>
                </a:lnTo>
                <a:lnTo>
                  <a:pt x="104512" y="131386"/>
                </a:lnTo>
                <a:lnTo>
                  <a:pt x="109059" y="136593"/>
                </a:lnTo>
                <a:lnTo>
                  <a:pt x="112932" y="141038"/>
                </a:lnTo>
                <a:lnTo>
                  <a:pt x="120476" y="149509"/>
                </a:lnTo>
                <a:lnTo>
                  <a:pt x="126001" y="151566"/>
                </a:lnTo>
                <a:lnTo>
                  <a:pt x="132109" y="153827"/>
                </a:lnTo>
                <a:lnTo>
                  <a:pt x="137126" y="150499"/>
                </a:lnTo>
                <a:lnTo>
                  <a:pt x="141114" y="146346"/>
                </a:lnTo>
                <a:lnTo>
                  <a:pt x="145622" y="141685"/>
                </a:lnTo>
                <a:lnTo>
                  <a:pt x="148086" y="140238"/>
                </a:lnTo>
                <a:lnTo>
                  <a:pt x="154169" y="137660"/>
                </a:lnTo>
                <a:lnTo>
                  <a:pt x="156455" y="136720"/>
                </a:lnTo>
                <a:lnTo>
                  <a:pt x="159325" y="135704"/>
                </a:lnTo>
                <a:lnTo>
                  <a:pt x="161345" y="134624"/>
                </a:lnTo>
                <a:lnTo>
                  <a:pt x="162983" y="133723"/>
                </a:lnTo>
                <a:lnTo>
                  <a:pt x="165409" y="131068"/>
                </a:lnTo>
                <a:lnTo>
                  <a:pt x="167199" y="131119"/>
                </a:lnTo>
                <a:lnTo>
                  <a:pt x="169816" y="131183"/>
                </a:lnTo>
                <a:lnTo>
                  <a:pt x="172178" y="135297"/>
                </a:lnTo>
                <a:lnTo>
                  <a:pt x="175315" y="135399"/>
                </a:lnTo>
                <a:lnTo>
                  <a:pt x="179544" y="135539"/>
                </a:lnTo>
                <a:lnTo>
                  <a:pt x="181842" y="131919"/>
                </a:lnTo>
                <a:lnTo>
                  <a:pt x="184243" y="129227"/>
                </a:lnTo>
                <a:lnTo>
                  <a:pt x="189716" y="123055"/>
                </a:lnTo>
                <a:lnTo>
                  <a:pt x="192142" y="116412"/>
                </a:lnTo>
                <a:lnTo>
                  <a:pt x="195546" y="109008"/>
                </a:lnTo>
                <a:lnTo>
                  <a:pt x="198594" y="102366"/>
                </a:lnTo>
                <a:lnTo>
                  <a:pt x="198962" y="100487"/>
                </a:lnTo>
                <a:lnTo>
                  <a:pt x="205922" y="98099"/>
                </a:lnTo>
                <a:lnTo>
                  <a:pt x="207522" y="97566"/>
                </a:lnTo>
                <a:lnTo>
                  <a:pt x="208030" y="97375"/>
                </a:lnTo>
                <a:lnTo>
                  <a:pt x="208868" y="95800"/>
                </a:lnTo>
                <a:lnTo>
                  <a:pt x="208500" y="96359"/>
                </a:lnTo>
                <a:lnTo>
                  <a:pt x="208157" y="97096"/>
                </a:lnTo>
                <a:lnTo>
                  <a:pt x="207687" y="97553"/>
                </a:lnTo>
                <a:lnTo>
                  <a:pt x="214845" y="87058"/>
                </a:lnTo>
                <a:lnTo>
                  <a:pt x="221944" y="76495"/>
                </a:lnTo>
                <a:lnTo>
                  <a:pt x="225848" y="70184"/>
                </a:lnTo>
                <a:lnTo>
                  <a:pt x="232514" y="59508"/>
                </a:lnTo>
                <a:lnTo>
                  <a:pt x="238962" y="47966"/>
                </a:lnTo>
                <a:lnTo>
                  <a:pt x="242079" y="39285"/>
                </a:lnTo>
                <a:lnTo>
                  <a:pt x="242333" y="27740"/>
                </a:lnTo>
                <a:lnTo>
                  <a:pt x="237906" y="18346"/>
                </a:lnTo>
                <a:lnTo>
                  <a:pt x="229801" y="10998"/>
                </a:lnTo>
                <a:lnTo>
                  <a:pt x="219021" y="5593"/>
                </a:lnTo>
                <a:lnTo>
                  <a:pt x="206567" y="2028"/>
                </a:lnTo>
                <a:lnTo>
                  <a:pt x="193444" y="198"/>
                </a:lnTo>
                <a:lnTo>
                  <a:pt x="180653" y="0"/>
                </a:lnTo>
                <a:lnTo>
                  <a:pt x="169197" y="1329"/>
                </a:lnTo>
                <a:lnTo>
                  <a:pt x="161942" y="3319"/>
                </a:lnTo>
                <a:lnTo>
                  <a:pt x="156646" y="5275"/>
                </a:lnTo>
                <a:lnTo>
                  <a:pt x="155185" y="8551"/>
                </a:lnTo>
                <a:lnTo>
                  <a:pt x="149394" y="10152"/>
                </a:lnTo>
                <a:lnTo>
                  <a:pt x="143031" y="11904"/>
                </a:lnTo>
                <a:lnTo>
                  <a:pt x="136605" y="12755"/>
                </a:lnTo>
                <a:lnTo>
                  <a:pt x="130420" y="15092"/>
                </a:lnTo>
                <a:lnTo>
                  <a:pt x="125061" y="17111"/>
                </a:lnTo>
                <a:lnTo>
                  <a:pt x="118393" y="21378"/>
                </a:lnTo>
                <a:lnTo>
                  <a:pt x="112488" y="22001"/>
                </a:lnTo>
                <a:lnTo>
                  <a:pt x="104715" y="22826"/>
                </a:lnTo>
                <a:lnTo>
                  <a:pt x="96105" y="18864"/>
                </a:lnTo>
                <a:lnTo>
                  <a:pt x="88015" y="19702"/>
                </a:lnTo>
                <a:lnTo>
                  <a:pt x="82389" y="20286"/>
                </a:lnTo>
                <a:lnTo>
                  <a:pt x="79633" y="22432"/>
                </a:lnTo>
                <a:lnTo>
                  <a:pt x="74502" y="24807"/>
                </a:lnTo>
                <a:lnTo>
                  <a:pt x="69359" y="27208"/>
                </a:lnTo>
                <a:lnTo>
                  <a:pt x="63974" y="28160"/>
                </a:lnTo>
                <a:lnTo>
                  <a:pt x="58183" y="27335"/>
                </a:lnTo>
                <a:lnTo>
                  <a:pt x="55630" y="26966"/>
                </a:lnTo>
                <a:lnTo>
                  <a:pt x="53039" y="25341"/>
                </a:lnTo>
                <a:lnTo>
                  <a:pt x="50334" y="26001"/>
                </a:lnTo>
                <a:lnTo>
                  <a:pt x="45635" y="27157"/>
                </a:lnTo>
                <a:lnTo>
                  <a:pt x="41050" y="33545"/>
                </a:lnTo>
                <a:lnTo>
                  <a:pt x="37380" y="36263"/>
                </a:lnTo>
                <a:lnTo>
                  <a:pt x="33303" y="39273"/>
                </a:lnTo>
                <a:lnTo>
                  <a:pt x="25988" y="40505"/>
                </a:lnTo>
                <a:lnTo>
                  <a:pt x="22318" y="44581"/>
                </a:lnTo>
                <a:lnTo>
                  <a:pt x="15754" y="55257"/>
                </a:lnTo>
                <a:lnTo>
                  <a:pt x="10270" y="67106"/>
                </a:lnTo>
                <a:lnTo>
                  <a:pt x="7929" y="71124"/>
                </a:lnTo>
                <a:lnTo>
                  <a:pt x="3489" y="82410"/>
                </a:lnTo>
                <a:lnTo>
                  <a:pt x="2261" y="94771"/>
                </a:lnTo>
                <a:lnTo>
                  <a:pt x="1676" y="107384"/>
                </a:lnTo>
                <a:lnTo>
                  <a:pt x="1210" y="111307"/>
                </a:lnTo>
                <a:lnTo>
                  <a:pt x="0" y="124252"/>
                </a:lnTo>
                <a:lnTo>
                  <a:pt x="574" y="136520"/>
                </a:lnTo>
                <a:lnTo>
                  <a:pt x="3130" y="148350"/>
                </a:lnTo>
                <a:lnTo>
                  <a:pt x="7865" y="159983"/>
                </a:lnTo>
                <a:lnTo>
                  <a:pt x="13542" y="169587"/>
                </a:lnTo>
                <a:lnTo>
                  <a:pt x="19313" y="178184"/>
                </a:lnTo>
                <a:lnTo>
                  <a:pt x="27098" y="184929"/>
                </a:lnTo>
                <a:lnTo>
                  <a:pt x="33837" y="1832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0" name="object 4430"/>
          <p:cNvSpPr/>
          <p:nvPr/>
        </p:nvSpPr>
        <p:spPr>
          <a:xfrm>
            <a:off x="4816679" y="4627742"/>
            <a:ext cx="6460" cy="18491"/>
          </a:xfrm>
          <a:custGeom>
            <a:avLst/>
            <a:gdLst/>
            <a:ahLst/>
            <a:cxnLst/>
            <a:rect l="l" t="t" r="r" b="b"/>
            <a:pathLst>
              <a:path w="6460" h="18491">
                <a:moveTo>
                  <a:pt x="6460" y="18491"/>
                </a:moveTo>
                <a:lnTo>
                  <a:pt x="466" y="9552"/>
                </a:lnTo>
                <a:lnTo>
                  <a:pt x="0" y="608"/>
                </a:lnTo>
                <a:lnTo>
                  <a:pt x="5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1" name="object 4431"/>
          <p:cNvSpPr/>
          <p:nvPr/>
        </p:nvSpPr>
        <p:spPr>
          <a:xfrm>
            <a:off x="4831052" y="4591484"/>
            <a:ext cx="27178" cy="15011"/>
          </a:xfrm>
          <a:custGeom>
            <a:avLst/>
            <a:gdLst/>
            <a:ahLst/>
            <a:cxnLst/>
            <a:rect l="l" t="t" r="r" b="b"/>
            <a:pathLst>
              <a:path w="27177" h="15011">
                <a:moveTo>
                  <a:pt x="27177" y="15011"/>
                </a:moveTo>
                <a:lnTo>
                  <a:pt x="25311" y="12979"/>
                </a:lnTo>
                <a:lnTo>
                  <a:pt x="24460" y="9994"/>
                </a:lnTo>
                <a:lnTo>
                  <a:pt x="22517" y="8039"/>
                </a:lnTo>
                <a:lnTo>
                  <a:pt x="20840" y="6362"/>
                </a:lnTo>
                <a:lnTo>
                  <a:pt x="20116" y="6591"/>
                </a:lnTo>
                <a:lnTo>
                  <a:pt x="17703" y="5181"/>
                </a:lnTo>
                <a:lnTo>
                  <a:pt x="11912" y="1816"/>
                </a:lnTo>
                <a:lnTo>
                  <a:pt x="6489" y="142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2" name="object 4432"/>
          <p:cNvSpPr/>
          <p:nvPr/>
        </p:nvSpPr>
        <p:spPr>
          <a:xfrm>
            <a:off x="4836373" y="4603714"/>
            <a:ext cx="11810" cy="6007"/>
          </a:xfrm>
          <a:custGeom>
            <a:avLst/>
            <a:gdLst/>
            <a:ahLst/>
            <a:cxnLst/>
            <a:rect l="l" t="t" r="r" b="b"/>
            <a:pathLst>
              <a:path w="11811" h="6007">
                <a:moveTo>
                  <a:pt x="11811" y="6007"/>
                </a:moveTo>
                <a:lnTo>
                  <a:pt x="7962" y="3416"/>
                </a:lnTo>
                <a:lnTo>
                  <a:pt x="4064" y="179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3" name="object 4433"/>
          <p:cNvSpPr/>
          <p:nvPr/>
        </p:nvSpPr>
        <p:spPr>
          <a:xfrm>
            <a:off x="4834722" y="4607359"/>
            <a:ext cx="7772" cy="4559"/>
          </a:xfrm>
          <a:custGeom>
            <a:avLst/>
            <a:gdLst/>
            <a:ahLst/>
            <a:cxnLst/>
            <a:rect l="l" t="t" r="r" b="b"/>
            <a:pathLst>
              <a:path w="7772" h="4559">
                <a:moveTo>
                  <a:pt x="7772" y="215"/>
                </a:moveTo>
                <a:lnTo>
                  <a:pt x="6311" y="1638"/>
                </a:lnTo>
                <a:lnTo>
                  <a:pt x="4686" y="3149"/>
                </a:lnTo>
                <a:lnTo>
                  <a:pt x="3175" y="4559"/>
                </a:lnTo>
                <a:lnTo>
                  <a:pt x="2133" y="4254"/>
                </a:lnTo>
                <a:lnTo>
                  <a:pt x="749" y="3352"/>
                </a:lnTo>
                <a:lnTo>
                  <a:pt x="0" y="2578"/>
                </a:lnTo>
                <a:lnTo>
                  <a:pt x="419" y="1739"/>
                </a:lnTo>
                <a:lnTo>
                  <a:pt x="939" y="698"/>
                </a:lnTo>
                <a:lnTo>
                  <a:pt x="160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4" name="object 4434"/>
          <p:cNvSpPr/>
          <p:nvPr/>
        </p:nvSpPr>
        <p:spPr>
          <a:xfrm>
            <a:off x="4692245" y="4453695"/>
            <a:ext cx="212788" cy="131089"/>
          </a:xfrm>
          <a:custGeom>
            <a:avLst/>
            <a:gdLst/>
            <a:ahLst/>
            <a:cxnLst/>
            <a:rect l="l" t="t" r="r" b="b"/>
            <a:pathLst>
              <a:path w="212788" h="131089">
                <a:moveTo>
                  <a:pt x="204457" y="99148"/>
                </a:moveTo>
                <a:lnTo>
                  <a:pt x="209880" y="98996"/>
                </a:lnTo>
                <a:lnTo>
                  <a:pt x="210426" y="93472"/>
                </a:lnTo>
                <a:lnTo>
                  <a:pt x="212788" y="87566"/>
                </a:lnTo>
                <a:lnTo>
                  <a:pt x="212572" y="82118"/>
                </a:lnTo>
                <a:lnTo>
                  <a:pt x="208941" y="69855"/>
                </a:lnTo>
                <a:lnTo>
                  <a:pt x="200896" y="59254"/>
                </a:lnTo>
                <a:lnTo>
                  <a:pt x="192620" y="51790"/>
                </a:lnTo>
                <a:lnTo>
                  <a:pt x="185242" y="45897"/>
                </a:lnTo>
                <a:lnTo>
                  <a:pt x="185318" y="36817"/>
                </a:lnTo>
                <a:lnTo>
                  <a:pt x="176237" y="33578"/>
                </a:lnTo>
                <a:lnTo>
                  <a:pt x="165620" y="26668"/>
                </a:lnTo>
                <a:lnTo>
                  <a:pt x="154643" y="19781"/>
                </a:lnTo>
                <a:lnTo>
                  <a:pt x="154266" y="19672"/>
                </a:lnTo>
                <a:lnTo>
                  <a:pt x="141651" y="17592"/>
                </a:lnTo>
                <a:lnTo>
                  <a:pt x="131197" y="15856"/>
                </a:lnTo>
                <a:lnTo>
                  <a:pt x="122402" y="11696"/>
                </a:lnTo>
                <a:lnTo>
                  <a:pt x="118745" y="9372"/>
                </a:lnTo>
                <a:lnTo>
                  <a:pt x="104127" y="812"/>
                </a:lnTo>
                <a:lnTo>
                  <a:pt x="100838" y="0"/>
                </a:lnTo>
                <a:lnTo>
                  <a:pt x="90120" y="3566"/>
                </a:lnTo>
                <a:lnTo>
                  <a:pt x="78870" y="10655"/>
                </a:lnTo>
                <a:lnTo>
                  <a:pt x="75996" y="11607"/>
                </a:lnTo>
                <a:lnTo>
                  <a:pt x="64707" y="16776"/>
                </a:lnTo>
                <a:lnTo>
                  <a:pt x="54815" y="25867"/>
                </a:lnTo>
                <a:lnTo>
                  <a:pt x="45950" y="35515"/>
                </a:lnTo>
                <a:lnTo>
                  <a:pt x="43357" y="38087"/>
                </a:lnTo>
                <a:lnTo>
                  <a:pt x="35603" y="48142"/>
                </a:lnTo>
                <a:lnTo>
                  <a:pt x="29652" y="59094"/>
                </a:lnTo>
                <a:lnTo>
                  <a:pt x="24434" y="67106"/>
                </a:lnTo>
                <a:lnTo>
                  <a:pt x="19456" y="73469"/>
                </a:lnTo>
                <a:lnTo>
                  <a:pt x="18161" y="76923"/>
                </a:lnTo>
                <a:lnTo>
                  <a:pt x="10883" y="80073"/>
                </a:lnTo>
                <a:lnTo>
                  <a:pt x="5549" y="82423"/>
                </a:lnTo>
                <a:lnTo>
                  <a:pt x="2743" y="93243"/>
                </a:lnTo>
                <a:lnTo>
                  <a:pt x="0" y="98640"/>
                </a:lnTo>
                <a:lnTo>
                  <a:pt x="7200" y="103212"/>
                </a:lnTo>
                <a:lnTo>
                  <a:pt x="5994" y="100838"/>
                </a:lnTo>
                <a:lnTo>
                  <a:pt x="9855" y="108318"/>
                </a:lnTo>
                <a:lnTo>
                  <a:pt x="11201" y="113144"/>
                </a:lnTo>
                <a:lnTo>
                  <a:pt x="11379" y="115671"/>
                </a:lnTo>
                <a:lnTo>
                  <a:pt x="23775" y="113735"/>
                </a:lnTo>
                <a:lnTo>
                  <a:pt x="34881" y="107766"/>
                </a:lnTo>
                <a:lnTo>
                  <a:pt x="45572" y="100781"/>
                </a:lnTo>
                <a:lnTo>
                  <a:pt x="55537" y="96126"/>
                </a:lnTo>
                <a:lnTo>
                  <a:pt x="60629" y="94589"/>
                </a:lnTo>
                <a:lnTo>
                  <a:pt x="66954" y="95084"/>
                </a:lnTo>
                <a:lnTo>
                  <a:pt x="72059" y="92100"/>
                </a:lnTo>
                <a:lnTo>
                  <a:pt x="77724" y="88785"/>
                </a:lnTo>
                <a:lnTo>
                  <a:pt x="80556" y="80327"/>
                </a:lnTo>
                <a:lnTo>
                  <a:pt x="87731" y="85547"/>
                </a:lnTo>
                <a:lnTo>
                  <a:pt x="93485" y="94806"/>
                </a:lnTo>
                <a:lnTo>
                  <a:pt x="92811" y="106373"/>
                </a:lnTo>
                <a:lnTo>
                  <a:pt x="88631" y="117651"/>
                </a:lnTo>
                <a:lnTo>
                  <a:pt x="85661" y="123190"/>
                </a:lnTo>
                <a:lnTo>
                  <a:pt x="92633" y="128663"/>
                </a:lnTo>
                <a:lnTo>
                  <a:pt x="99009" y="129082"/>
                </a:lnTo>
                <a:lnTo>
                  <a:pt x="107200" y="131089"/>
                </a:lnTo>
                <a:lnTo>
                  <a:pt x="107115" y="120688"/>
                </a:lnTo>
                <a:lnTo>
                  <a:pt x="113991" y="111150"/>
                </a:lnTo>
                <a:lnTo>
                  <a:pt x="122275" y="102894"/>
                </a:lnTo>
                <a:lnTo>
                  <a:pt x="124282" y="100634"/>
                </a:lnTo>
                <a:lnTo>
                  <a:pt x="128130" y="95885"/>
                </a:lnTo>
                <a:lnTo>
                  <a:pt x="130594" y="92481"/>
                </a:lnTo>
                <a:lnTo>
                  <a:pt x="135991" y="89547"/>
                </a:lnTo>
                <a:lnTo>
                  <a:pt x="141376" y="86652"/>
                </a:lnTo>
                <a:lnTo>
                  <a:pt x="144564" y="84340"/>
                </a:lnTo>
                <a:lnTo>
                  <a:pt x="148678" y="80238"/>
                </a:lnTo>
                <a:lnTo>
                  <a:pt x="160542" y="84691"/>
                </a:lnTo>
                <a:lnTo>
                  <a:pt x="172512" y="89269"/>
                </a:lnTo>
                <a:lnTo>
                  <a:pt x="183987" y="94780"/>
                </a:lnTo>
                <a:lnTo>
                  <a:pt x="188823" y="97777"/>
                </a:lnTo>
                <a:lnTo>
                  <a:pt x="194284" y="102387"/>
                </a:lnTo>
                <a:lnTo>
                  <a:pt x="199478" y="102895"/>
                </a:lnTo>
                <a:lnTo>
                  <a:pt x="204457" y="991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5" name="object 4435"/>
          <p:cNvSpPr/>
          <p:nvPr/>
        </p:nvSpPr>
        <p:spPr>
          <a:xfrm>
            <a:off x="4692245" y="4453695"/>
            <a:ext cx="212788" cy="131089"/>
          </a:xfrm>
          <a:custGeom>
            <a:avLst/>
            <a:gdLst/>
            <a:ahLst/>
            <a:cxnLst/>
            <a:rect l="l" t="t" r="r" b="b"/>
            <a:pathLst>
              <a:path w="212788" h="131089">
                <a:moveTo>
                  <a:pt x="194284" y="102387"/>
                </a:moveTo>
                <a:lnTo>
                  <a:pt x="199478" y="102895"/>
                </a:lnTo>
                <a:lnTo>
                  <a:pt x="204457" y="99148"/>
                </a:lnTo>
                <a:lnTo>
                  <a:pt x="209880" y="98996"/>
                </a:lnTo>
                <a:lnTo>
                  <a:pt x="210426" y="93472"/>
                </a:lnTo>
                <a:lnTo>
                  <a:pt x="212788" y="87566"/>
                </a:lnTo>
                <a:lnTo>
                  <a:pt x="212572" y="82118"/>
                </a:lnTo>
                <a:lnTo>
                  <a:pt x="208941" y="69855"/>
                </a:lnTo>
                <a:lnTo>
                  <a:pt x="200896" y="59254"/>
                </a:lnTo>
                <a:lnTo>
                  <a:pt x="192620" y="51790"/>
                </a:lnTo>
                <a:lnTo>
                  <a:pt x="185242" y="45897"/>
                </a:lnTo>
                <a:lnTo>
                  <a:pt x="185318" y="36817"/>
                </a:lnTo>
                <a:lnTo>
                  <a:pt x="176237" y="33578"/>
                </a:lnTo>
                <a:lnTo>
                  <a:pt x="165620" y="26668"/>
                </a:lnTo>
                <a:lnTo>
                  <a:pt x="154643" y="19781"/>
                </a:lnTo>
                <a:lnTo>
                  <a:pt x="154266" y="19672"/>
                </a:lnTo>
                <a:lnTo>
                  <a:pt x="141651" y="17592"/>
                </a:lnTo>
                <a:lnTo>
                  <a:pt x="131197" y="15856"/>
                </a:lnTo>
                <a:lnTo>
                  <a:pt x="122402" y="11696"/>
                </a:lnTo>
                <a:lnTo>
                  <a:pt x="118745" y="9372"/>
                </a:lnTo>
                <a:lnTo>
                  <a:pt x="104127" y="812"/>
                </a:lnTo>
                <a:lnTo>
                  <a:pt x="100838" y="0"/>
                </a:lnTo>
                <a:lnTo>
                  <a:pt x="90120" y="3566"/>
                </a:lnTo>
                <a:lnTo>
                  <a:pt x="78870" y="10655"/>
                </a:lnTo>
                <a:lnTo>
                  <a:pt x="75996" y="11607"/>
                </a:lnTo>
                <a:lnTo>
                  <a:pt x="64707" y="16776"/>
                </a:lnTo>
                <a:lnTo>
                  <a:pt x="54815" y="25867"/>
                </a:lnTo>
                <a:lnTo>
                  <a:pt x="45950" y="35515"/>
                </a:lnTo>
                <a:lnTo>
                  <a:pt x="43357" y="38087"/>
                </a:lnTo>
                <a:lnTo>
                  <a:pt x="35603" y="48142"/>
                </a:lnTo>
                <a:lnTo>
                  <a:pt x="29652" y="59094"/>
                </a:lnTo>
                <a:lnTo>
                  <a:pt x="24434" y="67106"/>
                </a:lnTo>
                <a:lnTo>
                  <a:pt x="19456" y="73469"/>
                </a:lnTo>
                <a:lnTo>
                  <a:pt x="18161" y="76923"/>
                </a:lnTo>
                <a:lnTo>
                  <a:pt x="10883" y="80073"/>
                </a:lnTo>
                <a:lnTo>
                  <a:pt x="5549" y="82423"/>
                </a:lnTo>
                <a:lnTo>
                  <a:pt x="2743" y="93243"/>
                </a:lnTo>
                <a:lnTo>
                  <a:pt x="0" y="98640"/>
                </a:lnTo>
                <a:lnTo>
                  <a:pt x="7200" y="103212"/>
                </a:lnTo>
                <a:lnTo>
                  <a:pt x="5994" y="100838"/>
                </a:lnTo>
                <a:lnTo>
                  <a:pt x="9855" y="108318"/>
                </a:lnTo>
                <a:lnTo>
                  <a:pt x="11087" y="110705"/>
                </a:lnTo>
                <a:lnTo>
                  <a:pt x="11201" y="113144"/>
                </a:lnTo>
                <a:lnTo>
                  <a:pt x="11379" y="115671"/>
                </a:lnTo>
                <a:lnTo>
                  <a:pt x="23775" y="113735"/>
                </a:lnTo>
                <a:lnTo>
                  <a:pt x="34881" y="107766"/>
                </a:lnTo>
                <a:lnTo>
                  <a:pt x="45572" y="100781"/>
                </a:lnTo>
                <a:lnTo>
                  <a:pt x="55537" y="96126"/>
                </a:lnTo>
                <a:lnTo>
                  <a:pt x="60629" y="94589"/>
                </a:lnTo>
                <a:lnTo>
                  <a:pt x="66954" y="95084"/>
                </a:lnTo>
                <a:lnTo>
                  <a:pt x="72059" y="92100"/>
                </a:lnTo>
                <a:lnTo>
                  <a:pt x="77724" y="88785"/>
                </a:lnTo>
                <a:lnTo>
                  <a:pt x="80556" y="80327"/>
                </a:lnTo>
                <a:lnTo>
                  <a:pt x="87731" y="85547"/>
                </a:lnTo>
                <a:lnTo>
                  <a:pt x="93485" y="94806"/>
                </a:lnTo>
                <a:lnTo>
                  <a:pt x="92811" y="106373"/>
                </a:lnTo>
                <a:lnTo>
                  <a:pt x="88631" y="117651"/>
                </a:lnTo>
                <a:lnTo>
                  <a:pt x="85661" y="123190"/>
                </a:lnTo>
                <a:lnTo>
                  <a:pt x="92633" y="128663"/>
                </a:lnTo>
                <a:lnTo>
                  <a:pt x="99009" y="129082"/>
                </a:lnTo>
                <a:lnTo>
                  <a:pt x="107200" y="131089"/>
                </a:lnTo>
                <a:lnTo>
                  <a:pt x="107115" y="120688"/>
                </a:lnTo>
                <a:lnTo>
                  <a:pt x="113991" y="111150"/>
                </a:lnTo>
                <a:lnTo>
                  <a:pt x="122275" y="102894"/>
                </a:lnTo>
                <a:lnTo>
                  <a:pt x="124282" y="100634"/>
                </a:lnTo>
                <a:lnTo>
                  <a:pt x="128130" y="95885"/>
                </a:lnTo>
                <a:lnTo>
                  <a:pt x="130594" y="92481"/>
                </a:lnTo>
                <a:lnTo>
                  <a:pt x="135991" y="89547"/>
                </a:lnTo>
                <a:lnTo>
                  <a:pt x="141376" y="86652"/>
                </a:lnTo>
                <a:lnTo>
                  <a:pt x="144564" y="84340"/>
                </a:lnTo>
                <a:lnTo>
                  <a:pt x="148678" y="80238"/>
                </a:lnTo>
                <a:lnTo>
                  <a:pt x="160542" y="84691"/>
                </a:lnTo>
                <a:lnTo>
                  <a:pt x="172512" y="89269"/>
                </a:lnTo>
                <a:lnTo>
                  <a:pt x="183987" y="94780"/>
                </a:lnTo>
                <a:lnTo>
                  <a:pt x="188823" y="97777"/>
                </a:lnTo>
                <a:lnTo>
                  <a:pt x="194284" y="1023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6" name="object 4436"/>
          <p:cNvSpPr/>
          <p:nvPr/>
        </p:nvSpPr>
        <p:spPr>
          <a:xfrm>
            <a:off x="4744671" y="4548004"/>
            <a:ext cx="17183" cy="45554"/>
          </a:xfrm>
          <a:custGeom>
            <a:avLst/>
            <a:gdLst/>
            <a:ahLst/>
            <a:cxnLst/>
            <a:rect l="l" t="t" r="r" b="b"/>
            <a:pathLst>
              <a:path w="17183" h="45554">
                <a:moveTo>
                  <a:pt x="13385" y="0"/>
                </a:moveTo>
                <a:lnTo>
                  <a:pt x="10198" y="4216"/>
                </a:lnTo>
                <a:lnTo>
                  <a:pt x="10261" y="9321"/>
                </a:lnTo>
                <a:lnTo>
                  <a:pt x="8445" y="13881"/>
                </a:lnTo>
                <a:lnTo>
                  <a:pt x="7531" y="16255"/>
                </a:lnTo>
                <a:lnTo>
                  <a:pt x="6032" y="18046"/>
                </a:lnTo>
                <a:lnTo>
                  <a:pt x="5638" y="20573"/>
                </a:lnTo>
                <a:lnTo>
                  <a:pt x="5448" y="21907"/>
                </a:lnTo>
                <a:lnTo>
                  <a:pt x="6603" y="23482"/>
                </a:lnTo>
                <a:lnTo>
                  <a:pt x="6349" y="25018"/>
                </a:lnTo>
                <a:lnTo>
                  <a:pt x="5676" y="29451"/>
                </a:lnTo>
                <a:lnTo>
                  <a:pt x="0" y="33273"/>
                </a:lnTo>
                <a:lnTo>
                  <a:pt x="3670" y="37604"/>
                </a:lnTo>
                <a:lnTo>
                  <a:pt x="6057" y="40449"/>
                </a:lnTo>
                <a:lnTo>
                  <a:pt x="14223" y="43687"/>
                </a:lnTo>
                <a:lnTo>
                  <a:pt x="17183" y="455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7" name="object 4437"/>
          <p:cNvSpPr/>
          <p:nvPr/>
        </p:nvSpPr>
        <p:spPr>
          <a:xfrm>
            <a:off x="4760483" y="4554152"/>
            <a:ext cx="10795" cy="27559"/>
          </a:xfrm>
          <a:custGeom>
            <a:avLst/>
            <a:gdLst/>
            <a:ahLst/>
            <a:cxnLst/>
            <a:rect l="l" t="t" r="r" b="b"/>
            <a:pathLst>
              <a:path w="10794" h="27559">
                <a:moveTo>
                  <a:pt x="10795" y="520"/>
                </a:moveTo>
                <a:lnTo>
                  <a:pt x="9436" y="0"/>
                </a:lnTo>
                <a:lnTo>
                  <a:pt x="2946" y="2184"/>
                </a:lnTo>
                <a:lnTo>
                  <a:pt x="2540" y="5499"/>
                </a:lnTo>
                <a:lnTo>
                  <a:pt x="2260" y="7873"/>
                </a:lnTo>
                <a:lnTo>
                  <a:pt x="3860" y="8864"/>
                </a:lnTo>
                <a:lnTo>
                  <a:pt x="3378" y="11048"/>
                </a:lnTo>
                <a:lnTo>
                  <a:pt x="3340" y="11264"/>
                </a:lnTo>
                <a:lnTo>
                  <a:pt x="1485" y="11290"/>
                </a:lnTo>
                <a:lnTo>
                  <a:pt x="1143" y="12458"/>
                </a:lnTo>
                <a:lnTo>
                  <a:pt x="762" y="13779"/>
                </a:lnTo>
                <a:lnTo>
                  <a:pt x="2540" y="15062"/>
                </a:lnTo>
                <a:lnTo>
                  <a:pt x="2451" y="16090"/>
                </a:lnTo>
                <a:lnTo>
                  <a:pt x="2247" y="18402"/>
                </a:lnTo>
                <a:lnTo>
                  <a:pt x="2311" y="19684"/>
                </a:lnTo>
                <a:lnTo>
                  <a:pt x="0" y="21424"/>
                </a:lnTo>
                <a:lnTo>
                  <a:pt x="2946" y="23380"/>
                </a:lnTo>
                <a:lnTo>
                  <a:pt x="5956" y="25260"/>
                </a:lnTo>
                <a:lnTo>
                  <a:pt x="8661" y="275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8" name="object 4438"/>
          <p:cNvSpPr/>
          <p:nvPr/>
        </p:nvSpPr>
        <p:spPr>
          <a:xfrm>
            <a:off x="4715440" y="4479613"/>
            <a:ext cx="93675" cy="28498"/>
          </a:xfrm>
          <a:custGeom>
            <a:avLst/>
            <a:gdLst/>
            <a:ahLst/>
            <a:cxnLst/>
            <a:rect l="l" t="t" r="r" b="b"/>
            <a:pathLst>
              <a:path w="93675" h="28498">
                <a:moveTo>
                  <a:pt x="20929" y="11087"/>
                </a:moveTo>
                <a:lnTo>
                  <a:pt x="17106" y="12077"/>
                </a:lnTo>
                <a:lnTo>
                  <a:pt x="14147" y="12395"/>
                </a:lnTo>
                <a:lnTo>
                  <a:pt x="10680" y="15316"/>
                </a:lnTo>
                <a:lnTo>
                  <a:pt x="9067" y="18351"/>
                </a:lnTo>
                <a:lnTo>
                  <a:pt x="5588" y="23164"/>
                </a:lnTo>
                <a:lnTo>
                  <a:pt x="2819" y="27101"/>
                </a:lnTo>
                <a:lnTo>
                  <a:pt x="0" y="28498"/>
                </a:lnTo>
                <a:lnTo>
                  <a:pt x="12482" y="26270"/>
                </a:lnTo>
                <a:lnTo>
                  <a:pt x="24760" y="22724"/>
                </a:lnTo>
                <a:lnTo>
                  <a:pt x="25755" y="22415"/>
                </a:lnTo>
                <a:lnTo>
                  <a:pt x="32245" y="20421"/>
                </a:lnTo>
                <a:lnTo>
                  <a:pt x="38303" y="20866"/>
                </a:lnTo>
                <a:lnTo>
                  <a:pt x="44958" y="19253"/>
                </a:lnTo>
                <a:lnTo>
                  <a:pt x="52044" y="17526"/>
                </a:lnTo>
                <a:lnTo>
                  <a:pt x="62166" y="17513"/>
                </a:lnTo>
                <a:lnTo>
                  <a:pt x="69583" y="17272"/>
                </a:lnTo>
                <a:lnTo>
                  <a:pt x="77609" y="17018"/>
                </a:lnTo>
                <a:lnTo>
                  <a:pt x="88493" y="16078"/>
                </a:lnTo>
                <a:lnTo>
                  <a:pt x="93675" y="16510"/>
                </a:lnTo>
                <a:lnTo>
                  <a:pt x="70091" y="0"/>
                </a:lnTo>
                <a:lnTo>
                  <a:pt x="67678" y="1282"/>
                </a:lnTo>
                <a:lnTo>
                  <a:pt x="62445" y="571"/>
                </a:lnTo>
                <a:lnTo>
                  <a:pt x="59817" y="1371"/>
                </a:lnTo>
                <a:lnTo>
                  <a:pt x="56578" y="2362"/>
                </a:lnTo>
                <a:lnTo>
                  <a:pt x="49491" y="3314"/>
                </a:lnTo>
                <a:lnTo>
                  <a:pt x="46266" y="4330"/>
                </a:lnTo>
                <a:lnTo>
                  <a:pt x="40195" y="6248"/>
                </a:lnTo>
                <a:lnTo>
                  <a:pt x="34963" y="6324"/>
                </a:lnTo>
                <a:lnTo>
                  <a:pt x="28854" y="8128"/>
                </a:lnTo>
                <a:lnTo>
                  <a:pt x="24777" y="9334"/>
                </a:lnTo>
                <a:lnTo>
                  <a:pt x="20929" y="110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9" name="object 4439"/>
          <p:cNvSpPr/>
          <p:nvPr/>
        </p:nvSpPr>
        <p:spPr>
          <a:xfrm>
            <a:off x="4715440" y="4479613"/>
            <a:ext cx="93675" cy="28498"/>
          </a:xfrm>
          <a:custGeom>
            <a:avLst/>
            <a:gdLst/>
            <a:ahLst/>
            <a:cxnLst/>
            <a:rect l="l" t="t" r="r" b="b"/>
            <a:pathLst>
              <a:path w="93675" h="28498">
                <a:moveTo>
                  <a:pt x="70091" y="0"/>
                </a:moveTo>
                <a:lnTo>
                  <a:pt x="67678" y="1282"/>
                </a:lnTo>
                <a:lnTo>
                  <a:pt x="62445" y="571"/>
                </a:lnTo>
                <a:lnTo>
                  <a:pt x="59817" y="1371"/>
                </a:lnTo>
                <a:lnTo>
                  <a:pt x="56578" y="2362"/>
                </a:lnTo>
                <a:lnTo>
                  <a:pt x="49491" y="3314"/>
                </a:lnTo>
                <a:lnTo>
                  <a:pt x="46266" y="4330"/>
                </a:lnTo>
                <a:lnTo>
                  <a:pt x="40195" y="6248"/>
                </a:lnTo>
                <a:lnTo>
                  <a:pt x="34963" y="6324"/>
                </a:lnTo>
                <a:lnTo>
                  <a:pt x="28854" y="8128"/>
                </a:lnTo>
                <a:lnTo>
                  <a:pt x="24777" y="9334"/>
                </a:lnTo>
                <a:lnTo>
                  <a:pt x="20929" y="11087"/>
                </a:lnTo>
                <a:lnTo>
                  <a:pt x="17106" y="12077"/>
                </a:lnTo>
                <a:lnTo>
                  <a:pt x="15621" y="12458"/>
                </a:lnTo>
                <a:lnTo>
                  <a:pt x="14147" y="12395"/>
                </a:lnTo>
                <a:lnTo>
                  <a:pt x="12903" y="13462"/>
                </a:lnTo>
                <a:lnTo>
                  <a:pt x="10680" y="15316"/>
                </a:lnTo>
                <a:lnTo>
                  <a:pt x="9067" y="18351"/>
                </a:lnTo>
                <a:lnTo>
                  <a:pt x="7391" y="20650"/>
                </a:lnTo>
                <a:lnTo>
                  <a:pt x="5588" y="23164"/>
                </a:lnTo>
                <a:lnTo>
                  <a:pt x="2819" y="27101"/>
                </a:lnTo>
                <a:lnTo>
                  <a:pt x="0" y="28498"/>
                </a:lnTo>
                <a:lnTo>
                  <a:pt x="12482" y="26270"/>
                </a:lnTo>
                <a:lnTo>
                  <a:pt x="24760" y="22724"/>
                </a:lnTo>
                <a:lnTo>
                  <a:pt x="25755" y="22415"/>
                </a:lnTo>
                <a:lnTo>
                  <a:pt x="32245" y="20421"/>
                </a:lnTo>
                <a:lnTo>
                  <a:pt x="38303" y="20866"/>
                </a:lnTo>
                <a:lnTo>
                  <a:pt x="44958" y="19253"/>
                </a:lnTo>
                <a:lnTo>
                  <a:pt x="52044" y="17526"/>
                </a:lnTo>
                <a:lnTo>
                  <a:pt x="62166" y="17513"/>
                </a:lnTo>
                <a:lnTo>
                  <a:pt x="69583" y="17272"/>
                </a:lnTo>
                <a:lnTo>
                  <a:pt x="77609" y="17018"/>
                </a:lnTo>
                <a:lnTo>
                  <a:pt x="88493" y="16078"/>
                </a:lnTo>
                <a:lnTo>
                  <a:pt x="93675" y="165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0" name="object 4440"/>
          <p:cNvSpPr/>
          <p:nvPr/>
        </p:nvSpPr>
        <p:spPr>
          <a:xfrm>
            <a:off x="4734919" y="4415577"/>
            <a:ext cx="196303" cy="191490"/>
          </a:xfrm>
          <a:custGeom>
            <a:avLst/>
            <a:gdLst/>
            <a:ahLst/>
            <a:cxnLst/>
            <a:rect l="l" t="t" r="r" b="b"/>
            <a:pathLst>
              <a:path w="196303" h="191490">
                <a:moveTo>
                  <a:pt x="3390" y="45885"/>
                </a:moveTo>
                <a:lnTo>
                  <a:pt x="0" y="48412"/>
                </a:lnTo>
                <a:lnTo>
                  <a:pt x="5016" y="52641"/>
                </a:lnTo>
                <a:lnTo>
                  <a:pt x="8686" y="54544"/>
                </a:lnTo>
                <a:lnTo>
                  <a:pt x="20794" y="60568"/>
                </a:lnTo>
                <a:lnTo>
                  <a:pt x="30151" y="64990"/>
                </a:lnTo>
                <a:lnTo>
                  <a:pt x="39862" y="69739"/>
                </a:lnTo>
                <a:lnTo>
                  <a:pt x="53035" y="76746"/>
                </a:lnTo>
                <a:lnTo>
                  <a:pt x="56687" y="78765"/>
                </a:lnTo>
                <a:lnTo>
                  <a:pt x="66985" y="84553"/>
                </a:lnTo>
                <a:lnTo>
                  <a:pt x="78795" y="91371"/>
                </a:lnTo>
                <a:lnTo>
                  <a:pt x="91167" y="98771"/>
                </a:lnTo>
                <a:lnTo>
                  <a:pt x="103152" y="106308"/>
                </a:lnTo>
                <a:lnTo>
                  <a:pt x="113800" y="113534"/>
                </a:lnTo>
                <a:lnTo>
                  <a:pt x="122161" y="120002"/>
                </a:lnTo>
                <a:lnTo>
                  <a:pt x="128168" y="125183"/>
                </a:lnTo>
                <a:lnTo>
                  <a:pt x="132626" y="132359"/>
                </a:lnTo>
                <a:lnTo>
                  <a:pt x="138455" y="137706"/>
                </a:lnTo>
                <a:lnTo>
                  <a:pt x="144284" y="143078"/>
                </a:lnTo>
                <a:lnTo>
                  <a:pt x="147599" y="145694"/>
                </a:lnTo>
                <a:lnTo>
                  <a:pt x="153555" y="151561"/>
                </a:lnTo>
                <a:lnTo>
                  <a:pt x="154473" y="152471"/>
                </a:lnTo>
                <a:lnTo>
                  <a:pt x="163263" y="161947"/>
                </a:lnTo>
                <a:lnTo>
                  <a:pt x="171310" y="171615"/>
                </a:lnTo>
                <a:lnTo>
                  <a:pt x="175145" y="176491"/>
                </a:lnTo>
                <a:lnTo>
                  <a:pt x="182499" y="185610"/>
                </a:lnTo>
                <a:lnTo>
                  <a:pt x="186220" y="191490"/>
                </a:lnTo>
                <a:lnTo>
                  <a:pt x="188112" y="188620"/>
                </a:lnTo>
                <a:lnTo>
                  <a:pt x="187680" y="184111"/>
                </a:lnTo>
                <a:lnTo>
                  <a:pt x="186385" y="180822"/>
                </a:lnTo>
                <a:lnTo>
                  <a:pt x="185483" y="178549"/>
                </a:lnTo>
                <a:lnTo>
                  <a:pt x="183273" y="171081"/>
                </a:lnTo>
                <a:lnTo>
                  <a:pt x="181254" y="166624"/>
                </a:lnTo>
                <a:lnTo>
                  <a:pt x="177685" y="158089"/>
                </a:lnTo>
                <a:lnTo>
                  <a:pt x="177507" y="155498"/>
                </a:lnTo>
                <a:lnTo>
                  <a:pt x="177393" y="153949"/>
                </a:lnTo>
                <a:lnTo>
                  <a:pt x="180022" y="151688"/>
                </a:lnTo>
                <a:lnTo>
                  <a:pt x="180632" y="150152"/>
                </a:lnTo>
                <a:lnTo>
                  <a:pt x="182259" y="146086"/>
                </a:lnTo>
                <a:lnTo>
                  <a:pt x="186634" y="134228"/>
                </a:lnTo>
                <a:lnTo>
                  <a:pt x="190757" y="121277"/>
                </a:lnTo>
                <a:lnTo>
                  <a:pt x="194097" y="108095"/>
                </a:lnTo>
                <a:lnTo>
                  <a:pt x="196123" y="95542"/>
                </a:lnTo>
                <a:lnTo>
                  <a:pt x="196303" y="84480"/>
                </a:lnTo>
                <a:lnTo>
                  <a:pt x="194419" y="76852"/>
                </a:lnTo>
                <a:lnTo>
                  <a:pt x="188934" y="62780"/>
                </a:lnTo>
                <a:lnTo>
                  <a:pt x="182229" y="49022"/>
                </a:lnTo>
                <a:lnTo>
                  <a:pt x="176695" y="40919"/>
                </a:lnTo>
                <a:lnTo>
                  <a:pt x="171514" y="36340"/>
                </a:lnTo>
                <a:lnTo>
                  <a:pt x="164765" y="30115"/>
                </a:lnTo>
                <a:lnTo>
                  <a:pt x="156821" y="23510"/>
                </a:lnTo>
                <a:lnTo>
                  <a:pt x="145477" y="15664"/>
                </a:lnTo>
                <a:lnTo>
                  <a:pt x="128523" y="5715"/>
                </a:lnTo>
                <a:lnTo>
                  <a:pt x="118427" y="2169"/>
                </a:lnTo>
                <a:lnTo>
                  <a:pt x="104730" y="150"/>
                </a:lnTo>
                <a:lnTo>
                  <a:pt x="92430" y="0"/>
                </a:lnTo>
                <a:lnTo>
                  <a:pt x="91446" y="78"/>
                </a:lnTo>
                <a:lnTo>
                  <a:pt x="79486" y="2330"/>
                </a:lnTo>
                <a:lnTo>
                  <a:pt x="67120" y="6621"/>
                </a:lnTo>
                <a:lnTo>
                  <a:pt x="55072" y="12323"/>
                </a:lnTo>
                <a:lnTo>
                  <a:pt x="44069" y="18808"/>
                </a:lnTo>
                <a:lnTo>
                  <a:pt x="37274" y="23202"/>
                </a:lnTo>
                <a:lnTo>
                  <a:pt x="30619" y="29311"/>
                </a:lnTo>
                <a:lnTo>
                  <a:pt x="25298" y="34061"/>
                </a:lnTo>
                <a:lnTo>
                  <a:pt x="23558" y="35623"/>
                </a:lnTo>
                <a:lnTo>
                  <a:pt x="16789" y="32981"/>
                </a:lnTo>
                <a:lnTo>
                  <a:pt x="14998" y="34556"/>
                </a:lnTo>
                <a:lnTo>
                  <a:pt x="12077" y="37096"/>
                </a:lnTo>
                <a:lnTo>
                  <a:pt x="3390" y="458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1" name="object 4441"/>
          <p:cNvSpPr/>
          <p:nvPr/>
        </p:nvSpPr>
        <p:spPr>
          <a:xfrm>
            <a:off x="4734919" y="4415577"/>
            <a:ext cx="196303" cy="191490"/>
          </a:xfrm>
          <a:custGeom>
            <a:avLst/>
            <a:gdLst/>
            <a:ahLst/>
            <a:cxnLst/>
            <a:rect l="l" t="t" r="r" b="b"/>
            <a:pathLst>
              <a:path w="196303" h="191490">
                <a:moveTo>
                  <a:pt x="0" y="48412"/>
                </a:moveTo>
                <a:lnTo>
                  <a:pt x="3390" y="45885"/>
                </a:lnTo>
                <a:lnTo>
                  <a:pt x="12077" y="37096"/>
                </a:lnTo>
                <a:lnTo>
                  <a:pt x="14998" y="34556"/>
                </a:lnTo>
                <a:lnTo>
                  <a:pt x="16789" y="32981"/>
                </a:lnTo>
                <a:lnTo>
                  <a:pt x="23558" y="35623"/>
                </a:lnTo>
                <a:lnTo>
                  <a:pt x="25298" y="34061"/>
                </a:lnTo>
                <a:lnTo>
                  <a:pt x="30619" y="29311"/>
                </a:lnTo>
                <a:lnTo>
                  <a:pt x="37274" y="23202"/>
                </a:lnTo>
                <a:lnTo>
                  <a:pt x="44069" y="18808"/>
                </a:lnTo>
                <a:lnTo>
                  <a:pt x="55072" y="12323"/>
                </a:lnTo>
                <a:lnTo>
                  <a:pt x="67120" y="6621"/>
                </a:lnTo>
                <a:lnTo>
                  <a:pt x="79486" y="2330"/>
                </a:lnTo>
                <a:lnTo>
                  <a:pt x="91446" y="78"/>
                </a:lnTo>
                <a:lnTo>
                  <a:pt x="92430" y="0"/>
                </a:lnTo>
                <a:lnTo>
                  <a:pt x="104730" y="150"/>
                </a:lnTo>
                <a:lnTo>
                  <a:pt x="118427" y="2169"/>
                </a:lnTo>
                <a:lnTo>
                  <a:pt x="128523" y="5715"/>
                </a:lnTo>
                <a:lnTo>
                  <a:pt x="145477" y="15664"/>
                </a:lnTo>
                <a:lnTo>
                  <a:pt x="156821" y="23510"/>
                </a:lnTo>
                <a:lnTo>
                  <a:pt x="164765" y="30115"/>
                </a:lnTo>
                <a:lnTo>
                  <a:pt x="171514" y="36340"/>
                </a:lnTo>
                <a:lnTo>
                  <a:pt x="176695" y="40919"/>
                </a:lnTo>
                <a:lnTo>
                  <a:pt x="182229" y="49022"/>
                </a:lnTo>
                <a:lnTo>
                  <a:pt x="188934" y="62780"/>
                </a:lnTo>
                <a:lnTo>
                  <a:pt x="194419" y="76852"/>
                </a:lnTo>
                <a:lnTo>
                  <a:pt x="196303" y="84480"/>
                </a:lnTo>
                <a:lnTo>
                  <a:pt x="196123" y="95542"/>
                </a:lnTo>
                <a:lnTo>
                  <a:pt x="194097" y="108095"/>
                </a:lnTo>
                <a:lnTo>
                  <a:pt x="190757" y="121277"/>
                </a:lnTo>
                <a:lnTo>
                  <a:pt x="186634" y="134228"/>
                </a:lnTo>
                <a:lnTo>
                  <a:pt x="182259" y="146086"/>
                </a:lnTo>
                <a:lnTo>
                  <a:pt x="180632" y="150152"/>
                </a:lnTo>
                <a:lnTo>
                  <a:pt x="180022" y="151688"/>
                </a:lnTo>
                <a:lnTo>
                  <a:pt x="177393" y="153949"/>
                </a:lnTo>
                <a:lnTo>
                  <a:pt x="177507" y="155498"/>
                </a:lnTo>
                <a:lnTo>
                  <a:pt x="177685" y="158089"/>
                </a:lnTo>
                <a:lnTo>
                  <a:pt x="181254" y="166624"/>
                </a:lnTo>
                <a:lnTo>
                  <a:pt x="182359" y="169075"/>
                </a:lnTo>
                <a:lnTo>
                  <a:pt x="183273" y="171081"/>
                </a:lnTo>
                <a:lnTo>
                  <a:pt x="185483" y="178549"/>
                </a:lnTo>
                <a:lnTo>
                  <a:pt x="186385" y="180822"/>
                </a:lnTo>
                <a:lnTo>
                  <a:pt x="187680" y="184111"/>
                </a:lnTo>
                <a:lnTo>
                  <a:pt x="188112" y="188620"/>
                </a:lnTo>
                <a:lnTo>
                  <a:pt x="186220" y="191490"/>
                </a:lnTo>
                <a:lnTo>
                  <a:pt x="182499" y="185610"/>
                </a:lnTo>
                <a:lnTo>
                  <a:pt x="175145" y="176491"/>
                </a:lnTo>
                <a:lnTo>
                  <a:pt x="171310" y="171615"/>
                </a:lnTo>
                <a:lnTo>
                  <a:pt x="163263" y="161947"/>
                </a:lnTo>
                <a:lnTo>
                  <a:pt x="154473" y="152471"/>
                </a:lnTo>
                <a:lnTo>
                  <a:pt x="153555" y="151561"/>
                </a:lnTo>
                <a:lnTo>
                  <a:pt x="147599" y="145694"/>
                </a:lnTo>
                <a:lnTo>
                  <a:pt x="144284" y="143078"/>
                </a:lnTo>
                <a:lnTo>
                  <a:pt x="138455" y="137706"/>
                </a:lnTo>
                <a:lnTo>
                  <a:pt x="132626" y="132359"/>
                </a:lnTo>
                <a:lnTo>
                  <a:pt x="128168" y="125183"/>
                </a:lnTo>
                <a:lnTo>
                  <a:pt x="122161" y="120002"/>
                </a:lnTo>
                <a:lnTo>
                  <a:pt x="113800" y="113534"/>
                </a:lnTo>
                <a:lnTo>
                  <a:pt x="103152" y="106308"/>
                </a:lnTo>
                <a:lnTo>
                  <a:pt x="91167" y="98771"/>
                </a:lnTo>
                <a:lnTo>
                  <a:pt x="78795" y="91371"/>
                </a:lnTo>
                <a:lnTo>
                  <a:pt x="66985" y="84553"/>
                </a:lnTo>
                <a:lnTo>
                  <a:pt x="56687" y="78765"/>
                </a:lnTo>
                <a:lnTo>
                  <a:pt x="53035" y="76746"/>
                </a:lnTo>
                <a:lnTo>
                  <a:pt x="39862" y="69739"/>
                </a:lnTo>
                <a:lnTo>
                  <a:pt x="30151" y="64990"/>
                </a:lnTo>
                <a:lnTo>
                  <a:pt x="20794" y="60568"/>
                </a:lnTo>
                <a:lnTo>
                  <a:pt x="8686" y="54544"/>
                </a:lnTo>
                <a:lnTo>
                  <a:pt x="5016" y="52641"/>
                </a:lnTo>
                <a:lnTo>
                  <a:pt x="0" y="484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2" name="object 4442"/>
          <p:cNvSpPr/>
          <p:nvPr/>
        </p:nvSpPr>
        <p:spPr>
          <a:xfrm>
            <a:off x="4759543" y="4450502"/>
            <a:ext cx="97104" cy="59372"/>
          </a:xfrm>
          <a:custGeom>
            <a:avLst/>
            <a:gdLst/>
            <a:ahLst/>
            <a:cxnLst/>
            <a:rect l="l" t="t" r="r" b="b"/>
            <a:pathLst>
              <a:path w="97104" h="59372">
                <a:moveTo>
                  <a:pt x="0" y="0"/>
                </a:moveTo>
                <a:lnTo>
                  <a:pt x="6972" y="3911"/>
                </a:lnTo>
                <a:lnTo>
                  <a:pt x="14325" y="7429"/>
                </a:lnTo>
                <a:lnTo>
                  <a:pt x="21297" y="11366"/>
                </a:lnTo>
                <a:lnTo>
                  <a:pt x="27470" y="14859"/>
                </a:lnTo>
                <a:lnTo>
                  <a:pt x="33121" y="19011"/>
                </a:lnTo>
                <a:lnTo>
                  <a:pt x="39204" y="22567"/>
                </a:lnTo>
                <a:lnTo>
                  <a:pt x="50568" y="28569"/>
                </a:lnTo>
                <a:lnTo>
                  <a:pt x="61629" y="33978"/>
                </a:lnTo>
                <a:lnTo>
                  <a:pt x="71145" y="39255"/>
                </a:lnTo>
                <a:lnTo>
                  <a:pt x="81277" y="46399"/>
                </a:lnTo>
                <a:lnTo>
                  <a:pt x="91864" y="54922"/>
                </a:lnTo>
                <a:lnTo>
                  <a:pt x="97104" y="593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3" name="object 4443"/>
          <p:cNvSpPr/>
          <p:nvPr/>
        </p:nvSpPr>
        <p:spPr>
          <a:xfrm>
            <a:off x="4807854" y="4418324"/>
            <a:ext cx="116230" cy="103807"/>
          </a:xfrm>
          <a:custGeom>
            <a:avLst/>
            <a:gdLst/>
            <a:ahLst/>
            <a:cxnLst/>
            <a:rect l="l" t="t" r="r" b="b"/>
            <a:pathLst>
              <a:path w="116230" h="103807">
                <a:moveTo>
                  <a:pt x="0" y="1178"/>
                </a:moveTo>
                <a:lnTo>
                  <a:pt x="12009" y="0"/>
                </a:lnTo>
                <a:lnTo>
                  <a:pt x="24278" y="2225"/>
                </a:lnTo>
                <a:lnTo>
                  <a:pt x="36055" y="6819"/>
                </a:lnTo>
                <a:lnTo>
                  <a:pt x="45923" y="12316"/>
                </a:lnTo>
                <a:lnTo>
                  <a:pt x="57215" y="18239"/>
                </a:lnTo>
                <a:lnTo>
                  <a:pt x="68443" y="24316"/>
                </a:lnTo>
                <a:lnTo>
                  <a:pt x="71767" y="26782"/>
                </a:lnTo>
                <a:lnTo>
                  <a:pt x="81237" y="34687"/>
                </a:lnTo>
                <a:lnTo>
                  <a:pt x="91348" y="43639"/>
                </a:lnTo>
                <a:lnTo>
                  <a:pt x="95377" y="47622"/>
                </a:lnTo>
                <a:lnTo>
                  <a:pt x="103529" y="58077"/>
                </a:lnTo>
                <a:lnTo>
                  <a:pt x="108765" y="68428"/>
                </a:lnTo>
                <a:lnTo>
                  <a:pt x="113004" y="77937"/>
                </a:lnTo>
                <a:lnTo>
                  <a:pt x="114744" y="81722"/>
                </a:lnTo>
                <a:lnTo>
                  <a:pt x="116230" y="90574"/>
                </a:lnTo>
                <a:lnTo>
                  <a:pt x="115036" y="94333"/>
                </a:lnTo>
                <a:lnTo>
                  <a:pt x="113626" y="98689"/>
                </a:lnTo>
                <a:lnTo>
                  <a:pt x="111315" y="101547"/>
                </a:lnTo>
                <a:lnTo>
                  <a:pt x="112102" y="1038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4" name="object 4444"/>
          <p:cNvSpPr/>
          <p:nvPr/>
        </p:nvSpPr>
        <p:spPr>
          <a:xfrm>
            <a:off x="4821012" y="4473402"/>
            <a:ext cx="39369" cy="27203"/>
          </a:xfrm>
          <a:custGeom>
            <a:avLst/>
            <a:gdLst/>
            <a:ahLst/>
            <a:cxnLst/>
            <a:rect l="l" t="t" r="r" b="b"/>
            <a:pathLst>
              <a:path w="39369" h="27203">
                <a:moveTo>
                  <a:pt x="0" y="0"/>
                </a:moveTo>
                <a:lnTo>
                  <a:pt x="10622" y="5345"/>
                </a:lnTo>
                <a:lnTo>
                  <a:pt x="22920" y="13713"/>
                </a:lnTo>
                <a:lnTo>
                  <a:pt x="26644" y="16471"/>
                </a:lnTo>
                <a:lnTo>
                  <a:pt x="31051" y="19837"/>
                </a:lnTo>
                <a:lnTo>
                  <a:pt x="35153" y="23647"/>
                </a:lnTo>
                <a:lnTo>
                  <a:pt x="39370" y="272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5" name="object 4445"/>
          <p:cNvSpPr/>
          <p:nvPr/>
        </p:nvSpPr>
        <p:spPr>
          <a:xfrm>
            <a:off x="4155916" y="5428416"/>
            <a:ext cx="163009" cy="94332"/>
          </a:xfrm>
          <a:custGeom>
            <a:avLst/>
            <a:gdLst/>
            <a:ahLst/>
            <a:cxnLst/>
            <a:rect l="l" t="t" r="r" b="b"/>
            <a:pathLst>
              <a:path w="163009" h="94332">
                <a:moveTo>
                  <a:pt x="2278" y="86804"/>
                </a:moveTo>
                <a:lnTo>
                  <a:pt x="12053" y="93412"/>
                </a:lnTo>
                <a:lnTo>
                  <a:pt x="25976" y="94332"/>
                </a:lnTo>
                <a:lnTo>
                  <a:pt x="32440" y="93611"/>
                </a:lnTo>
                <a:lnTo>
                  <a:pt x="44931" y="92193"/>
                </a:lnTo>
                <a:lnTo>
                  <a:pt x="57673" y="91237"/>
                </a:lnTo>
                <a:lnTo>
                  <a:pt x="68165" y="90030"/>
                </a:lnTo>
                <a:lnTo>
                  <a:pt x="80468" y="89342"/>
                </a:lnTo>
                <a:lnTo>
                  <a:pt x="90541" y="86960"/>
                </a:lnTo>
                <a:lnTo>
                  <a:pt x="93934" y="85115"/>
                </a:lnTo>
                <a:lnTo>
                  <a:pt x="99334" y="81605"/>
                </a:lnTo>
                <a:lnTo>
                  <a:pt x="109998" y="74451"/>
                </a:lnTo>
                <a:lnTo>
                  <a:pt x="123668" y="65123"/>
                </a:lnTo>
                <a:lnTo>
                  <a:pt x="138083" y="55087"/>
                </a:lnTo>
                <a:lnTo>
                  <a:pt x="150987" y="45812"/>
                </a:lnTo>
                <a:lnTo>
                  <a:pt x="160119" y="38767"/>
                </a:lnTo>
                <a:lnTo>
                  <a:pt x="163009" y="36017"/>
                </a:lnTo>
                <a:lnTo>
                  <a:pt x="152487" y="29751"/>
                </a:lnTo>
                <a:lnTo>
                  <a:pt x="140209" y="24805"/>
                </a:lnTo>
                <a:lnTo>
                  <a:pt x="139311" y="24485"/>
                </a:lnTo>
                <a:lnTo>
                  <a:pt x="126892" y="21417"/>
                </a:lnTo>
                <a:lnTo>
                  <a:pt x="114445" y="19599"/>
                </a:lnTo>
                <a:lnTo>
                  <a:pt x="109453" y="18745"/>
                </a:lnTo>
                <a:lnTo>
                  <a:pt x="103078" y="17513"/>
                </a:lnTo>
                <a:lnTo>
                  <a:pt x="94785" y="18808"/>
                </a:lnTo>
                <a:lnTo>
                  <a:pt x="88790" y="17132"/>
                </a:lnTo>
                <a:lnTo>
                  <a:pt x="80129" y="14706"/>
                </a:lnTo>
                <a:lnTo>
                  <a:pt x="80840" y="6591"/>
                </a:lnTo>
                <a:lnTo>
                  <a:pt x="77665" y="0"/>
                </a:lnTo>
                <a:lnTo>
                  <a:pt x="22712" y="14109"/>
                </a:lnTo>
                <a:lnTo>
                  <a:pt x="21624" y="24663"/>
                </a:lnTo>
                <a:lnTo>
                  <a:pt x="17418" y="35412"/>
                </a:lnTo>
                <a:lnTo>
                  <a:pt x="11624" y="46252"/>
                </a:lnTo>
                <a:lnTo>
                  <a:pt x="5770" y="57076"/>
                </a:lnTo>
                <a:lnTo>
                  <a:pt x="1386" y="67777"/>
                </a:lnTo>
                <a:lnTo>
                  <a:pt x="0" y="78249"/>
                </a:lnTo>
                <a:lnTo>
                  <a:pt x="2278" y="8680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6" name="object 4446"/>
          <p:cNvSpPr/>
          <p:nvPr/>
        </p:nvSpPr>
        <p:spPr>
          <a:xfrm>
            <a:off x="4155916" y="5428416"/>
            <a:ext cx="163009" cy="94332"/>
          </a:xfrm>
          <a:custGeom>
            <a:avLst/>
            <a:gdLst/>
            <a:ahLst/>
            <a:cxnLst/>
            <a:rect l="l" t="t" r="r" b="b"/>
            <a:pathLst>
              <a:path w="163009" h="94332">
                <a:moveTo>
                  <a:pt x="22712" y="14109"/>
                </a:moveTo>
                <a:lnTo>
                  <a:pt x="21624" y="24663"/>
                </a:lnTo>
                <a:lnTo>
                  <a:pt x="17418" y="35412"/>
                </a:lnTo>
                <a:lnTo>
                  <a:pt x="11624" y="46252"/>
                </a:lnTo>
                <a:lnTo>
                  <a:pt x="5770" y="57076"/>
                </a:lnTo>
                <a:lnTo>
                  <a:pt x="1386" y="67777"/>
                </a:lnTo>
                <a:lnTo>
                  <a:pt x="0" y="78249"/>
                </a:lnTo>
                <a:lnTo>
                  <a:pt x="2278" y="86804"/>
                </a:lnTo>
                <a:lnTo>
                  <a:pt x="12053" y="93412"/>
                </a:lnTo>
                <a:lnTo>
                  <a:pt x="25976" y="94332"/>
                </a:lnTo>
                <a:lnTo>
                  <a:pt x="32440" y="93611"/>
                </a:lnTo>
                <a:lnTo>
                  <a:pt x="44931" y="92193"/>
                </a:lnTo>
                <a:lnTo>
                  <a:pt x="57673" y="91237"/>
                </a:lnTo>
                <a:lnTo>
                  <a:pt x="68165" y="90030"/>
                </a:lnTo>
                <a:lnTo>
                  <a:pt x="80468" y="89342"/>
                </a:lnTo>
                <a:lnTo>
                  <a:pt x="90541" y="86960"/>
                </a:lnTo>
                <a:lnTo>
                  <a:pt x="93934" y="85115"/>
                </a:lnTo>
                <a:lnTo>
                  <a:pt x="99334" y="81605"/>
                </a:lnTo>
                <a:lnTo>
                  <a:pt x="109998" y="74451"/>
                </a:lnTo>
                <a:lnTo>
                  <a:pt x="123668" y="65123"/>
                </a:lnTo>
                <a:lnTo>
                  <a:pt x="138083" y="55087"/>
                </a:lnTo>
                <a:lnTo>
                  <a:pt x="150987" y="45812"/>
                </a:lnTo>
                <a:lnTo>
                  <a:pt x="160119" y="38767"/>
                </a:lnTo>
                <a:lnTo>
                  <a:pt x="163009" y="36017"/>
                </a:lnTo>
                <a:lnTo>
                  <a:pt x="152487" y="29751"/>
                </a:lnTo>
                <a:lnTo>
                  <a:pt x="140209" y="24805"/>
                </a:lnTo>
                <a:lnTo>
                  <a:pt x="139311" y="24485"/>
                </a:lnTo>
                <a:lnTo>
                  <a:pt x="126892" y="21417"/>
                </a:lnTo>
                <a:lnTo>
                  <a:pt x="114445" y="19599"/>
                </a:lnTo>
                <a:lnTo>
                  <a:pt x="109453" y="18745"/>
                </a:lnTo>
                <a:lnTo>
                  <a:pt x="103078" y="17513"/>
                </a:lnTo>
                <a:lnTo>
                  <a:pt x="94785" y="18808"/>
                </a:lnTo>
                <a:lnTo>
                  <a:pt x="88790" y="17132"/>
                </a:lnTo>
                <a:lnTo>
                  <a:pt x="80129" y="14706"/>
                </a:lnTo>
                <a:lnTo>
                  <a:pt x="80840" y="6591"/>
                </a:lnTo>
                <a:lnTo>
                  <a:pt x="7766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7" name="object 4447"/>
          <p:cNvSpPr/>
          <p:nvPr/>
        </p:nvSpPr>
        <p:spPr>
          <a:xfrm>
            <a:off x="4543751" y="5233570"/>
            <a:ext cx="208757" cy="151252"/>
          </a:xfrm>
          <a:custGeom>
            <a:avLst/>
            <a:gdLst/>
            <a:ahLst/>
            <a:cxnLst/>
            <a:rect l="l" t="t" r="r" b="b"/>
            <a:pathLst>
              <a:path w="208757" h="151252">
                <a:moveTo>
                  <a:pt x="111652" y="0"/>
                </a:moveTo>
                <a:lnTo>
                  <a:pt x="18574" y="14655"/>
                </a:lnTo>
                <a:lnTo>
                  <a:pt x="16807" y="26511"/>
                </a:lnTo>
                <a:lnTo>
                  <a:pt x="12957" y="39625"/>
                </a:lnTo>
                <a:lnTo>
                  <a:pt x="11259" y="46545"/>
                </a:lnTo>
                <a:lnTo>
                  <a:pt x="9909" y="59102"/>
                </a:lnTo>
                <a:lnTo>
                  <a:pt x="7873" y="71565"/>
                </a:lnTo>
                <a:lnTo>
                  <a:pt x="7627" y="72377"/>
                </a:lnTo>
                <a:lnTo>
                  <a:pt x="6244" y="84280"/>
                </a:lnTo>
                <a:lnTo>
                  <a:pt x="6817" y="96235"/>
                </a:lnTo>
                <a:lnTo>
                  <a:pt x="5315" y="107619"/>
                </a:lnTo>
                <a:lnTo>
                  <a:pt x="2159" y="118039"/>
                </a:lnTo>
                <a:lnTo>
                  <a:pt x="0" y="130669"/>
                </a:lnTo>
                <a:lnTo>
                  <a:pt x="1580" y="142423"/>
                </a:lnTo>
                <a:lnTo>
                  <a:pt x="8097" y="149517"/>
                </a:lnTo>
                <a:lnTo>
                  <a:pt x="19483" y="151252"/>
                </a:lnTo>
                <a:lnTo>
                  <a:pt x="33792" y="150731"/>
                </a:lnTo>
                <a:lnTo>
                  <a:pt x="41320" y="150583"/>
                </a:lnTo>
                <a:lnTo>
                  <a:pt x="53979" y="150624"/>
                </a:lnTo>
                <a:lnTo>
                  <a:pt x="66580" y="149619"/>
                </a:lnTo>
                <a:lnTo>
                  <a:pt x="79135" y="147899"/>
                </a:lnTo>
                <a:lnTo>
                  <a:pt x="91656" y="145794"/>
                </a:lnTo>
                <a:lnTo>
                  <a:pt x="103232" y="143789"/>
                </a:lnTo>
                <a:lnTo>
                  <a:pt x="116044" y="141849"/>
                </a:lnTo>
                <a:lnTo>
                  <a:pt x="128640" y="140071"/>
                </a:lnTo>
                <a:lnTo>
                  <a:pt x="141054" y="137998"/>
                </a:lnTo>
                <a:lnTo>
                  <a:pt x="153318" y="135173"/>
                </a:lnTo>
                <a:lnTo>
                  <a:pt x="165005" y="131318"/>
                </a:lnTo>
                <a:lnTo>
                  <a:pt x="170060" y="129336"/>
                </a:lnTo>
                <a:lnTo>
                  <a:pt x="175775" y="127088"/>
                </a:lnTo>
                <a:lnTo>
                  <a:pt x="180893" y="124548"/>
                </a:lnTo>
                <a:lnTo>
                  <a:pt x="191969" y="118478"/>
                </a:lnTo>
                <a:lnTo>
                  <a:pt x="202568" y="110679"/>
                </a:lnTo>
                <a:lnTo>
                  <a:pt x="208553" y="103873"/>
                </a:lnTo>
                <a:lnTo>
                  <a:pt x="208757" y="92760"/>
                </a:lnTo>
                <a:lnTo>
                  <a:pt x="208477" y="85445"/>
                </a:lnTo>
                <a:lnTo>
                  <a:pt x="208172" y="77101"/>
                </a:lnTo>
                <a:lnTo>
                  <a:pt x="204934" y="73799"/>
                </a:lnTo>
                <a:lnTo>
                  <a:pt x="196895" y="71894"/>
                </a:lnTo>
                <a:lnTo>
                  <a:pt x="193123" y="71005"/>
                </a:lnTo>
                <a:lnTo>
                  <a:pt x="188932" y="70929"/>
                </a:lnTo>
                <a:lnTo>
                  <a:pt x="185071" y="71958"/>
                </a:lnTo>
                <a:lnTo>
                  <a:pt x="172869" y="74812"/>
                </a:lnTo>
                <a:lnTo>
                  <a:pt x="160309" y="77077"/>
                </a:lnTo>
                <a:lnTo>
                  <a:pt x="158236" y="77419"/>
                </a:lnTo>
                <a:lnTo>
                  <a:pt x="146300" y="79569"/>
                </a:lnTo>
                <a:lnTo>
                  <a:pt x="133506" y="80295"/>
                </a:lnTo>
                <a:lnTo>
                  <a:pt x="123667" y="76796"/>
                </a:lnTo>
                <a:lnTo>
                  <a:pt x="116523" y="68035"/>
                </a:lnTo>
                <a:lnTo>
                  <a:pt x="112559" y="56526"/>
                </a:lnTo>
                <a:lnTo>
                  <a:pt x="110937" y="43350"/>
                </a:lnTo>
                <a:lnTo>
                  <a:pt x="110822" y="29588"/>
                </a:lnTo>
                <a:lnTo>
                  <a:pt x="111377" y="16320"/>
                </a:lnTo>
                <a:lnTo>
                  <a:pt x="111765" y="4627"/>
                </a:lnTo>
                <a:lnTo>
                  <a:pt x="111652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8" name="object 4448"/>
          <p:cNvSpPr/>
          <p:nvPr/>
        </p:nvSpPr>
        <p:spPr>
          <a:xfrm>
            <a:off x="4543751" y="5233570"/>
            <a:ext cx="208757" cy="151252"/>
          </a:xfrm>
          <a:custGeom>
            <a:avLst/>
            <a:gdLst/>
            <a:ahLst/>
            <a:cxnLst/>
            <a:rect l="l" t="t" r="r" b="b"/>
            <a:pathLst>
              <a:path w="208757" h="151252">
                <a:moveTo>
                  <a:pt x="18574" y="14655"/>
                </a:moveTo>
                <a:lnTo>
                  <a:pt x="16807" y="26511"/>
                </a:lnTo>
                <a:lnTo>
                  <a:pt x="12957" y="39625"/>
                </a:lnTo>
                <a:lnTo>
                  <a:pt x="11259" y="46545"/>
                </a:lnTo>
                <a:lnTo>
                  <a:pt x="9909" y="59102"/>
                </a:lnTo>
                <a:lnTo>
                  <a:pt x="7873" y="71565"/>
                </a:lnTo>
                <a:lnTo>
                  <a:pt x="7627" y="72377"/>
                </a:lnTo>
                <a:lnTo>
                  <a:pt x="6244" y="84280"/>
                </a:lnTo>
                <a:lnTo>
                  <a:pt x="6817" y="96235"/>
                </a:lnTo>
                <a:lnTo>
                  <a:pt x="5315" y="107619"/>
                </a:lnTo>
                <a:lnTo>
                  <a:pt x="2159" y="118039"/>
                </a:lnTo>
                <a:lnTo>
                  <a:pt x="0" y="130669"/>
                </a:lnTo>
                <a:lnTo>
                  <a:pt x="1580" y="142423"/>
                </a:lnTo>
                <a:lnTo>
                  <a:pt x="8097" y="149517"/>
                </a:lnTo>
                <a:lnTo>
                  <a:pt x="19483" y="151252"/>
                </a:lnTo>
                <a:lnTo>
                  <a:pt x="33792" y="150731"/>
                </a:lnTo>
                <a:lnTo>
                  <a:pt x="41320" y="150583"/>
                </a:lnTo>
                <a:lnTo>
                  <a:pt x="53979" y="150624"/>
                </a:lnTo>
                <a:lnTo>
                  <a:pt x="66580" y="149619"/>
                </a:lnTo>
                <a:lnTo>
                  <a:pt x="79135" y="147899"/>
                </a:lnTo>
                <a:lnTo>
                  <a:pt x="91656" y="145794"/>
                </a:lnTo>
                <a:lnTo>
                  <a:pt x="103232" y="143789"/>
                </a:lnTo>
                <a:lnTo>
                  <a:pt x="116044" y="141849"/>
                </a:lnTo>
                <a:lnTo>
                  <a:pt x="128640" y="140071"/>
                </a:lnTo>
                <a:lnTo>
                  <a:pt x="141054" y="137998"/>
                </a:lnTo>
                <a:lnTo>
                  <a:pt x="153318" y="135173"/>
                </a:lnTo>
                <a:lnTo>
                  <a:pt x="165005" y="131318"/>
                </a:lnTo>
                <a:lnTo>
                  <a:pt x="170060" y="129336"/>
                </a:lnTo>
                <a:lnTo>
                  <a:pt x="175775" y="127088"/>
                </a:lnTo>
                <a:lnTo>
                  <a:pt x="180893" y="124548"/>
                </a:lnTo>
                <a:lnTo>
                  <a:pt x="191969" y="118478"/>
                </a:lnTo>
                <a:lnTo>
                  <a:pt x="202568" y="110679"/>
                </a:lnTo>
                <a:lnTo>
                  <a:pt x="208553" y="103873"/>
                </a:lnTo>
                <a:lnTo>
                  <a:pt x="208757" y="92760"/>
                </a:lnTo>
                <a:lnTo>
                  <a:pt x="208477" y="85445"/>
                </a:lnTo>
                <a:lnTo>
                  <a:pt x="208172" y="77101"/>
                </a:lnTo>
                <a:lnTo>
                  <a:pt x="204934" y="73799"/>
                </a:lnTo>
                <a:lnTo>
                  <a:pt x="196895" y="71894"/>
                </a:lnTo>
                <a:lnTo>
                  <a:pt x="193123" y="71005"/>
                </a:lnTo>
                <a:lnTo>
                  <a:pt x="188932" y="70929"/>
                </a:lnTo>
                <a:lnTo>
                  <a:pt x="185071" y="71958"/>
                </a:lnTo>
                <a:lnTo>
                  <a:pt x="172869" y="74812"/>
                </a:lnTo>
                <a:lnTo>
                  <a:pt x="160309" y="77077"/>
                </a:lnTo>
                <a:lnTo>
                  <a:pt x="158236" y="77419"/>
                </a:lnTo>
                <a:lnTo>
                  <a:pt x="146300" y="79569"/>
                </a:lnTo>
                <a:lnTo>
                  <a:pt x="133506" y="80295"/>
                </a:lnTo>
                <a:lnTo>
                  <a:pt x="123667" y="76796"/>
                </a:lnTo>
                <a:lnTo>
                  <a:pt x="116523" y="68035"/>
                </a:lnTo>
                <a:lnTo>
                  <a:pt x="112559" y="56526"/>
                </a:lnTo>
                <a:lnTo>
                  <a:pt x="110937" y="43350"/>
                </a:lnTo>
                <a:lnTo>
                  <a:pt x="110822" y="29588"/>
                </a:lnTo>
                <a:lnTo>
                  <a:pt x="111377" y="16320"/>
                </a:lnTo>
                <a:lnTo>
                  <a:pt x="111765" y="4627"/>
                </a:lnTo>
                <a:lnTo>
                  <a:pt x="11165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9" name="object 4449"/>
          <p:cNvSpPr/>
          <p:nvPr/>
        </p:nvSpPr>
        <p:spPr>
          <a:xfrm>
            <a:off x="4149791" y="5466599"/>
            <a:ext cx="112661" cy="72859"/>
          </a:xfrm>
          <a:custGeom>
            <a:avLst/>
            <a:gdLst/>
            <a:ahLst/>
            <a:cxnLst/>
            <a:rect l="l" t="t" r="r" b="b"/>
            <a:pathLst>
              <a:path w="112661" h="72859">
                <a:moveTo>
                  <a:pt x="6286" y="64642"/>
                </a:moveTo>
                <a:lnTo>
                  <a:pt x="8407" y="68605"/>
                </a:lnTo>
                <a:lnTo>
                  <a:pt x="17621" y="72859"/>
                </a:lnTo>
                <a:lnTo>
                  <a:pt x="30568" y="70561"/>
                </a:lnTo>
                <a:lnTo>
                  <a:pt x="39611" y="67805"/>
                </a:lnTo>
                <a:lnTo>
                  <a:pt x="52338" y="64501"/>
                </a:lnTo>
                <a:lnTo>
                  <a:pt x="63423" y="62275"/>
                </a:lnTo>
                <a:lnTo>
                  <a:pt x="69900" y="61252"/>
                </a:lnTo>
                <a:lnTo>
                  <a:pt x="73672" y="60705"/>
                </a:lnTo>
                <a:lnTo>
                  <a:pt x="78105" y="59448"/>
                </a:lnTo>
                <a:lnTo>
                  <a:pt x="82016" y="59753"/>
                </a:lnTo>
                <a:lnTo>
                  <a:pt x="92583" y="51394"/>
                </a:lnTo>
                <a:lnTo>
                  <a:pt x="103261" y="44591"/>
                </a:lnTo>
                <a:lnTo>
                  <a:pt x="112661" y="38811"/>
                </a:lnTo>
                <a:lnTo>
                  <a:pt x="101326" y="40293"/>
                </a:lnTo>
                <a:lnTo>
                  <a:pt x="88788" y="42567"/>
                </a:lnTo>
                <a:lnTo>
                  <a:pt x="75818" y="44508"/>
                </a:lnTo>
                <a:lnTo>
                  <a:pt x="63189" y="44990"/>
                </a:lnTo>
                <a:lnTo>
                  <a:pt x="51671" y="42887"/>
                </a:lnTo>
                <a:lnTo>
                  <a:pt x="47434" y="41008"/>
                </a:lnTo>
                <a:lnTo>
                  <a:pt x="37214" y="32512"/>
                </a:lnTo>
                <a:lnTo>
                  <a:pt x="31115" y="21154"/>
                </a:lnTo>
                <a:lnTo>
                  <a:pt x="30289" y="17716"/>
                </a:lnTo>
                <a:lnTo>
                  <a:pt x="28727" y="9093"/>
                </a:lnTo>
                <a:lnTo>
                  <a:pt x="31102" y="2819"/>
                </a:lnTo>
                <a:lnTo>
                  <a:pt x="22987" y="0"/>
                </a:lnTo>
                <a:lnTo>
                  <a:pt x="17195" y="2755"/>
                </a:lnTo>
                <a:lnTo>
                  <a:pt x="9903" y="11903"/>
                </a:lnTo>
                <a:lnTo>
                  <a:pt x="2722" y="24654"/>
                </a:lnTo>
                <a:lnTo>
                  <a:pt x="1879" y="27000"/>
                </a:lnTo>
                <a:lnTo>
                  <a:pt x="0" y="34099"/>
                </a:lnTo>
                <a:lnTo>
                  <a:pt x="1117" y="41948"/>
                </a:lnTo>
                <a:lnTo>
                  <a:pt x="1117" y="59093"/>
                </a:lnTo>
                <a:lnTo>
                  <a:pt x="6286" y="64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0" name="object 4450"/>
          <p:cNvSpPr/>
          <p:nvPr/>
        </p:nvSpPr>
        <p:spPr>
          <a:xfrm>
            <a:off x="4149791" y="5466599"/>
            <a:ext cx="112661" cy="72859"/>
          </a:xfrm>
          <a:custGeom>
            <a:avLst/>
            <a:gdLst/>
            <a:ahLst/>
            <a:cxnLst/>
            <a:rect l="l" t="t" r="r" b="b"/>
            <a:pathLst>
              <a:path w="112661" h="72859">
                <a:moveTo>
                  <a:pt x="17195" y="2755"/>
                </a:moveTo>
                <a:lnTo>
                  <a:pt x="9903" y="11903"/>
                </a:lnTo>
                <a:lnTo>
                  <a:pt x="2722" y="24654"/>
                </a:lnTo>
                <a:lnTo>
                  <a:pt x="1879" y="27000"/>
                </a:lnTo>
                <a:lnTo>
                  <a:pt x="0" y="34099"/>
                </a:lnTo>
                <a:lnTo>
                  <a:pt x="1117" y="41948"/>
                </a:lnTo>
                <a:lnTo>
                  <a:pt x="1117" y="49910"/>
                </a:lnTo>
                <a:lnTo>
                  <a:pt x="1117" y="59093"/>
                </a:lnTo>
                <a:lnTo>
                  <a:pt x="6286" y="64642"/>
                </a:lnTo>
                <a:lnTo>
                  <a:pt x="8407" y="68605"/>
                </a:lnTo>
                <a:lnTo>
                  <a:pt x="17621" y="72859"/>
                </a:lnTo>
                <a:lnTo>
                  <a:pt x="30568" y="70561"/>
                </a:lnTo>
                <a:lnTo>
                  <a:pt x="39611" y="67805"/>
                </a:lnTo>
                <a:lnTo>
                  <a:pt x="52338" y="64501"/>
                </a:lnTo>
                <a:lnTo>
                  <a:pt x="63423" y="62275"/>
                </a:lnTo>
                <a:lnTo>
                  <a:pt x="69900" y="61252"/>
                </a:lnTo>
                <a:lnTo>
                  <a:pt x="73672" y="60705"/>
                </a:lnTo>
                <a:lnTo>
                  <a:pt x="78105" y="59448"/>
                </a:lnTo>
                <a:lnTo>
                  <a:pt x="82016" y="59753"/>
                </a:lnTo>
                <a:lnTo>
                  <a:pt x="92583" y="51394"/>
                </a:lnTo>
                <a:lnTo>
                  <a:pt x="103261" y="44591"/>
                </a:lnTo>
                <a:lnTo>
                  <a:pt x="112661" y="38811"/>
                </a:lnTo>
                <a:lnTo>
                  <a:pt x="101326" y="40293"/>
                </a:lnTo>
                <a:lnTo>
                  <a:pt x="88788" y="42567"/>
                </a:lnTo>
                <a:lnTo>
                  <a:pt x="75818" y="44508"/>
                </a:lnTo>
                <a:lnTo>
                  <a:pt x="63189" y="44990"/>
                </a:lnTo>
                <a:lnTo>
                  <a:pt x="51671" y="42887"/>
                </a:lnTo>
                <a:lnTo>
                  <a:pt x="47434" y="41008"/>
                </a:lnTo>
                <a:lnTo>
                  <a:pt x="37214" y="32512"/>
                </a:lnTo>
                <a:lnTo>
                  <a:pt x="31115" y="21154"/>
                </a:lnTo>
                <a:lnTo>
                  <a:pt x="30289" y="17716"/>
                </a:lnTo>
                <a:lnTo>
                  <a:pt x="28727" y="9093"/>
                </a:lnTo>
                <a:lnTo>
                  <a:pt x="31102" y="2819"/>
                </a:lnTo>
                <a:lnTo>
                  <a:pt x="229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1" name="object 4451"/>
          <p:cNvSpPr/>
          <p:nvPr/>
        </p:nvSpPr>
        <p:spPr>
          <a:xfrm>
            <a:off x="4535242" y="5300443"/>
            <a:ext cx="227935" cy="101493"/>
          </a:xfrm>
          <a:custGeom>
            <a:avLst/>
            <a:gdLst/>
            <a:ahLst/>
            <a:cxnLst/>
            <a:rect l="l" t="t" r="r" b="b"/>
            <a:pathLst>
              <a:path w="227935" h="101493">
                <a:moveTo>
                  <a:pt x="802" y="75560"/>
                </a:moveTo>
                <a:lnTo>
                  <a:pt x="5181" y="87566"/>
                </a:lnTo>
                <a:lnTo>
                  <a:pt x="9867" y="94411"/>
                </a:lnTo>
                <a:lnTo>
                  <a:pt x="10172" y="97866"/>
                </a:lnTo>
                <a:lnTo>
                  <a:pt x="17589" y="99060"/>
                </a:lnTo>
                <a:lnTo>
                  <a:pt x="25908" y="100214"/>
                </a:lnTo>
                <a:lnTo>
                  <a:pt x="38411" y="101237"/>
                </a:lnTo>
                <a:lnTo>
                  <a:pt x="50723" y="101493"/>
                </a:lnTo>
                <a:lnTo>
                  <a:pt x="63232" y="101179"/>
                </a:lnTo>
                <a:lnTo>
                  <a:pt x="76326" y="100495"/>
                </a:lnTo>
                <a:lnTo>
                  <a:pt x="83971" y="98509"/>
                </a:lnTo>
                <a:lnTo>
                  <a:pt x="95685" y="92296"/>
                </a:lnTo>
                <a:lnTo>
                  <a:pt x="107454" y="87376"/>
                </a:lnTo>
                <a:lnTo>
                  <a:pt x="113748" y="87041"/>
                </a:lnTo>
                <a:lnTo>
                  <a:pt x="125806" y="89155"/>
                </a:lnTo>
                <a:lnTo>
                  <a:pt x="137629" y="89560"/>
                </a:lnTo>
                <a:lnTo>
                  <a:pt x="147500" y="87571"/>
                </a:lnTo>
                <a:lnTo>
                  <a:pt x="159696" y="85317"/>
                </a:lnTo>
                <a:lnTo>
                  <a:pt x="171603" y="82615"/>
                </a:lnTo>
                <a:lnTo>
                  <a:pt x="184010" y="78498"/>
                </a:lnTo>
                <a:lnTo>
                  <a:pt x="195135" y="73325"/>
                </a:lnTo>
                <a:lnTo>
                  <a:pt x="205806" y="67131"/>
                </a:lnTo>
                <a:lnTo>
                  <a:pt x="216763" y="60350"/>
                </a:lnTo>
                <a:lnTo>
                  <a:pt x="222825" y="54932"/>
                </a:lnTo>
                <a:lnTo>
                  <a:pt x="227935" y="43496"/>
                </a:lnTo>
                <a:lnTo>
                  <a:pt x="227672" y="30949"/>
                </a:lnTo>
                <a:lnTo>
                  <a:pt x="226129" y="24480"/>
                </a:lnTo>
                <a:lnTo>
                  <a:pt x="222364" y="14882"/>
                </a:lnTo>
                <a:lnTo>
                  <a:pt x="211962" y="6235"/>
                </a:lnTo>
                <a:lnTo>
                  <a:pt x="206235" y="2286"/>
                </a:lnTo>
                <a:lnTo>
                  <a:pt x="200990" y="0"/>
                </a:lnTo>
                <a:lnTo>
                  <a:pt x="193382" y="571"/>
                </a:lnTo>
                <a:lnTo>
                  <a:pt x="188721" y="914"/>
                </a:lnTo>
                <a:lnTo>
                  <a:pt x="175374" y="317"/>
                </a:lnTo>
                <a:lnTo>
                  <a:pt x="175259" y="6286"/>
                </a:lnTo>
                <a:lnTo>
                  <a:pt x="181202" y="7700"/>
                </a:lnTo>
                <a:lnTo>
                  <a:pt x="190564" y="12879"/>
                </a:lnTo>
                <a:lnTo>
                  <a:pt x="199952" y="20699"/>
                </a:lnTo>
                <a:lnTo>
                  <a:pt x="207175" y="29931"/>
                </a:lnTo>
                <a:lnTo>
                  <a:pt x="210042" y="39346"/>
                </a:lnTo>
                <a:lnTo>
                  <a:pt x="206362" y="47713"/>
                </a:lnTo>
                <a:lnTo>
                  <a:pt x="201574" y="52349"/>
                </a:lnTo>
                <a:lnTo>
                  <a:pt x="192443" y="52705"/>
                </a:lnTo>
                <a:lnTo>
                  <a:pt x="186626" y="56007"/>
                </a:lnTo>
                <a:lnTo>
                  <a:pt x="182458" y="58323"/>
                </a:lnTo>
                <a:lnTo>
                  <a:pt x="171296" y="63395"/>
                </a:lnTo>
                <a:lnTo>
                  <a:pt x="158673" y="66217"/>
                </a:lnTo>
                <a:lnTo>
                  <a:pt x="155719" y="66579"/>
                </a:lnTo>
                <a:lnTo>
                  <a:pt x="142832" y="68062"/>
                </a:lnTo>
                <a:lnTo>
                  <a:pt x="130313" y="69483"/>
                </a:lnTo>
                <a:lnTo>
                  <a:pt x="117962" y="71050"/>
                </a:lnTo>
                <a:lnTo>
                  <a:pt x="105582" y="72970"/>
                </a:lnTo>
                <a:lnTo>
                  <a:pt x="92976" y="75450"/>
                </a:lnTo>
                <a:lnTo>
                  <a:pt x="91178" y="75804"/>
                </a:lnTo>
                <a:lnTo>
                  <a:pt x="81029" y="76672"/>
                </a:lnTo>
                <a:lnTo>
                  <a:pt x="68440" y="75630"/>
                </a:lnTo>
                <a:lnTo>
                  <a:pt x="55280" y="71558"/>
                </a:lnTo>
                <a:lnTo>
                  <a:pt x="43417" y="63337"/>
                </a:lnTo>
                <a:lnTo>
                  <a:pt x="34721" y="49847"/>
                </a:lnTo>
                <a:lnTo>
                  <a:pt x="28522" y="33859"/>
                </a:lnTo>
                <a:lnTo>
                  <a:pt x="23760" y="24086"/>
                </a:lnTo>
                <a:lnTo>
                  <a:pt x="17589" y="19532"/>
                </a:lnTo>
                <a:lnTo>
                  <a:pt x="14668" y="20993"/>
                </a:lnTo>
                <a:lnTo>
                  <a:pt x="6417" y="27396"/>
                </a:lnTo>
                <a:lnTo>
                  <a:pt x="1513" y="39139"/>
                </a:lnTo>
                <a:lnTo>
                  <a:pt x="76" y="54978"/>
                </a:lnTo>
                <a:lnTo>
                  <a:pt x="0" y="62406"/>
                </a:lnTo>
                <a:lnTo>
                  <a:pt x="802" y="75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2" name="object 4452"/>
          <p:cNvSpPr/>
          <p:nvPr/>
        </p:nvSpPr>
        <p:spPr>
          <a:xfrm>
            <a:off x="4535242" y="5300443"/>
            <a:ext cx="227935" cy="101493"/>
          </a:xfrm>
          <a:custGeom>
            <a:avLst/>
            <a:gdLst/>
            <a:ahLst/>
            <a:cxnLst/>
            <a:rect l="l" t="t" r="r" b="b"/>
            <a:pathLst>
              <a:path w="227935" h="101493">
                <a:moveTo>
                  <a:pt x="17589" y="19532"/>
                </a:moveTo>
                <a:lnTo>
                  <a:pt x="23760" y="24086"/>
                </a:lnTo>
                <a:lnTo>
                  <a:pt x="28522" y="33859"/>
                </a:lnTo>
                <a:lnTo>
                  <a:pt x="34721" y="49847"/>
                </a:lnTo>
                <a:lnTo>
                  <a:pt x="43417" y="63337"/>
                </a:lnTo>
                <a:lnTo>
                  <a:pt x="55280" y="71558"/>
                </a:lnTo>
                <a:lnTo>
                  <a:pt x="68440" y="75630"/>
                </a:lnTo>
                <a:lnTo>
                  <a:pt x="81029" y="76672"/>
                </a:lnTo>
                <a:lnTo>
                  <a:pt x="91178" y="75804"/>
                </a:lnTo>
                <a:lnTo>
                  <a:pt x="92976" y="75450"/>
                </a:lnTo>
                <a:lnTo>
                  <a:pt x="105582" y="72970"/>
                </a:lnTo>
                <a:lnTo>
                  <a:pt x="117962" y="71050"/>
                </a:lnTo>
                <a:lnTo>
                  <a:pt x="130313" y="69483"/>
                </a:lnTo>
                <a:lnTo>
                  <a:pt x="142832" y="68062"/>
                </a:lnTo>
                <a:lnTo>
                  <a:pt x="155719" y="66579"/>
                </a:lnTo>
                <a:lnTo>
                  <a:pt x="158673" y="66217"/>
                </a:lnTo>
                <a:lnTo>
                  <a:pt x="171296" y="63395"/>
                </a:lnTo>
                <a:lnTo>
                  <a:pt x="182458" y="58323"/>
                </a:lnTo>
                <a:lnTo>
                  <a:pt x="186626" y="56007"/>
                </a:lnTo>
                <a:lnTo>
                  <a:pt x="192443" y="52705"/>
                </a:lnTo>
                <a:lnTo>
                  <a:pt x="201574" y="52349"/>
                </a:lnTo>
                <a:lnTo>
                  <a:pt x="206362" y="47713"/>
                </a:lnTo>
                <a:lnTo>
                  <a:pt x="210042" y="39346"/>
                </a:lnTo>
                <a:lnTo>
                  <a:pt x="207175" y="29931"/>
                </a:lnTo>
                <a:lnTo>
                  <a:pt x="199952" y="20699"/>
                </a:lnTo>
                <a:lnTo>
                  <a:pt x="190564" y="12879"/>
                </a:lnTo>
                <a:lnTo>
                  <a:pt x="181202" y="7700"/>
                </a:lnTo>
                <a:lnTo>
                  <a:pt x="175259" y="6286"/>
                </a:lnTo>
                <a:lnTo>
                  <a:pt x="175374" y="317"/>
                </a:lnTo>
                <a:lnTo>
                  <a:pt x="188721" y="914"/>
                </a:lnTo>
                <a:lnTo>
                  <a:pt x="193382" y="571"/>
                </a:lnTo>
                <a:lnTo>
                  <a:pt x="200990" y="0"/>
                </a:lnTo>
                <a:lnTo>
                  <a:pt x="206235" y="2286"/>
                </a:lnTo>
                <a:lnTo>
                  <a:pt x="211962" y="6235"/>
                </a:lnTo>
                <a:lnTo>
                  <a:pt x="222364" y="14882"/>
                </a:lnTo>
                <a:lnTo>
                  <a:pt x="226129" y="24480"/>
                </a:lnTo>
                <a:lnTo>
                  <a:pt x="227672" y="30949"/>
                </a:lnTo>
                <a:lnTo>
                  <a:pt x="227935" y="43496"/>
                </a:lnTo>
                <a:lnTo>
                  <a:pt x="222825" y="54932"/>
                </a:lnTo>
                <a:lnTo>
                  <a:pt x="216763" y="60350"/>
                </a:lnTo>
                <a:lnTo>
                  <a:pt x="205806" y="67131"/>
                </a:lnTo>
                <a:lnTo>
                  <a:pt x="195135" y="73325"/>
                </a:lnTo>
                <a:lnTo>
                  <a:pt x="184010" y="78498"/>
                </a:lnTo>
                <a:lnTo>
                  <a:pt x="171603" y="82615"/>
                </a:lnTo>
                <a:lnTo>
                  <a:pt x="159696" y="85317"/>
                </a:lnTo>
                <a:lnTo>
                  <a:pt x="147500" y="87571"/>
                </a:lnTo>
                <a:lnTo>
                  <a:pt x="137629" y="89560"/>
                </a:lnTo>
                <a:lnTo>
                  <a:pt x="125806" y="89155"/>
                </a:lnTo>
                <a:lnTo>
                  <a:pt x="113748" y="87041"/>
                </a:lnTo>
                <a:lnTo>
                  <a:pt x="107454" y="87376"/>
                </a:lnTo>
                <a:lnTo>
                  <a:pt x="95685" y="92296"/>
                </a:lnTo>
                <a:lnTo>
                  <a:pt x="83971" y="98509"/>
                </a:lnTo>
                <a:lnTo>
                  <a:pt x="76326" y="100495"/>
                </a:lnTo>
                <a:lnTo>
                  <a:pt x="63232" y="101179"/>
                </a:lnTo>
                <a:lnTo>
                  <a:pt x="50723" y="101493"/>
                </a:lnTo>
                <a:lnTo>
                  <a:pt x="38411" y="101237"/>
                </a:lnTo>
                <a:lnTo>
                  <a:pt x="25908" y="100214"/>
                </a:lnTo>
                <a:lnTo>
                  <a:pt x="17589" y="99060"/>
                </a:lnTo>
                <a:lnTo>
                  <a:pt x="10172" y="97866"/>
                </a:lnTo>
                <a:lnTo>
                  <a:pt x="9867" y="94411"/>
                </a:lnTo>
                <a:lnTo>
                  <a:pt x="5181" y="87566"/>
                </a:lnTo>
                <a:lnTo>
                  <a:pt x="802" y="75560"/>
                </a:lnTo>
                <a:lnTo>
                  <a:pt x="0" y="62406"/>
                </a:lnTo>
                <a:lnTo>
                  <a:pt x="76" y="54978"/>
                </a:lnTo>
                <a:lnTo>
                  <a:pt x="1513" y="39139"/>
                </a:lnTo>
                <a:lnTo>
                  <a:pt x="6417" y="27396"/>
                </a:lnTo>
                <a:lnTo>
                  <a:pt x="14668" y="20993"/>
                </a:lnTo>
                <a:lnTo>
                  <a:pt x="17589" y="195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3" name="object 4453"/>
          <p:cNvSpPr/>
          <p:nvPr/>
        </p:nvSpPr>
        <p:spPr>
          <a:xfrm>
            <a:off x="4157606" y="4778349"/>
            <a:ext cx="467513" cy="655281"/>
          </a:xfrm>
          <a:custGeom>
            <a:avLst/>
            <a:gdLst/>
            <a:ahLst/>
            <a:cxnLst/>
            <a:rect l="l" t="t" r="r" b="b"/>
            <a:pathLst>
              <a:path w="467513" h="655281">
                <a:moveTo>
                  <a:pt x="457517" y="237802"/>
                </a:moveTo>
                <a:lnTo>
                  <a:pt x="454083" y="517549"/>
                </a:lnTo>
                <a:lnTo>
                  <a:pt x="455117" y="517672"/>
                </a:lnTo>
                <a:lnTo>
                  <a:pt x="467513" y="518827"/>
                </a:lnTo>
                <a:lnTo>
                  <a:pt x="457517" y="237802"/>
                </a:lnTo>
                <a:close/>
              </a:path>
              <a:path w="467513" h="655281">
                <a:moveTo>
                  <a:pt x="411605" y="508105"/>
                </a:moveTo>
                <a:lnTo>
                  <a:pt x="427597" y="511770"/>
                </a:lnTo>
                <a:lnTo>
                  <a:pt x="442975" y="515359"/>
                </a:lnTo>
                <a:lnTo>
                  <a:pt x="454083" y="517549"/>
                </a:lnTo>
                <a:lnTo>
                  <a:pt x="457517" y="237802"/>
                </a:lnTo>
                <a:lnTo>
                  <a:pt x="453161" y="235554"/>
                </a:lnTo>
                <a:lnTo>
                  <a:pt x="457517" y="237802"/>
                </a:lnTo>
                <a:lnTo>
                  <a:pt x="467513" y="518827"/>
                </a:lnTo>
                <a:lnTo>
                  <a:pt x="480224" y="519758"/>
                </a:lnTo>
                <a:lnTo>
                  <a:pt x="493065" y="520247"/>
                </a:lnTo>
                <a:lnTo>
                  <a:pt x="505852" y="520078"/>
                </a:lnTo>
                <a:lnTo>
                  <a:pt x="518401" y="519032"/>
                </a:lnTo>
                <a:lnTo>
                  <a:pt x="536973" y="511799"/>
                </a:lnTo>
                <a:lnTo>
                  <a:pt x="540564" y="501475"/>
                </a:lnTo>
                <a:lnTo>
                  <a:pt x="543076" y="488635"/>
                </a:lnTo>
                <a:lnTo>
                  <a:pt x="544080" y="485464"/>
                </a:lnTo>
                <a:lnTo>
                  <a:pt x="548244" y="473799"/>
                </a:lnTo>
                <a:lnTo>
                  <a:pt x="552399" y="461881"/>
                </a:lnTo>
                <a:lnTo>
                  <a:pt x="556466" y="449756"/>
                </a:lnTo>
                <a:lnTo>
                  <a:pt x="560367" y="437468"/>
                </a:lnTo>
                <a:lnTo>
                  <a:pt x="564025" y="425062"/>
                </a:lnTo>
                <a:lnTo>
                  <a:pt x="567361" y="412583"/>
                </a:lnTo>
                <a:lnTo>
                  <a:pt x="570298" y="400075"/>
                </a:lnTo>
                <a:lnTo>
                  <a:pt x="572757" y="387583"/>
                </a:lnTo>
                <a:lnTo>
                  <a:pt x="574662" y="375151"/>
                </a:lnTo>
                <a:lnTo>
                  <a:pt x="575310" y="369653"/>
                </a:lnTo>
                <a:lnTo>
                  <a:pt x="576764" y="357233"/>
                </a:lnTo>
                <a:lnTo>
                  <a:pt x="578505" y="344698"/>
                </a:lnTo>
                <a:lnTo>
                  <a:pt x="580509" y="332087"/>
                </a:lnTo>
                <a:lnTo>
                  <a:pt x="582755" y="319441"/>
                </a:lnTo>
                <a:lnTo>
                  <a:pt x="585219" y="306801"/>
                </a:lnTo>
                <a:lnTo>
                  <a:pt x="587881" y="294207"/>
                </a:lnTo>
                <a:lnTo>
                  <a:pt x="590717" y="281698"/>
                </a:lnTo>
                <a:lnTo>
                  <a:pt x="593706" y="269316"/>
                </a:lnTo>
                <a:lnTo>
                  <a:pt x="596825" y="257101"/>
                </a:lnTo>
                <a:lnTo>
                  <a:pt x="600011" y="245244"/>
                </a:lnTo>
                <a:lnTo>
                  <a:pt x="602715" y="232805"/>
                </a:lnTo>
                <a:lnTo>
                  <a:pt x="604390" y="220154"/>
                </a:lnTo>
                <a:lnTo>
                  <a:pt x="605536" y="207488"/>
                </a:lnTo>
                <a:lnTo>
                  <a:pt x="606056" y="201327"/>
                </a:lnTo>
                <a:lnTo>
                  <a:pt x="607765" y="188957"/>
                </a:lnTo>
                <a:lnTo>
                  <a:pt x="607889" y="176932"/>
                </a:lnTo>
                <a:lnTo>
                  <a:pt x="605205" y="169666"/>
                </a:lnTo>
                <a:lnTo>
                  <a:pt x="596913" y="160544"/>
                </a:lnTo>
                <a:lnTo>
                  <a:pt x="585944" y="152989"/>
                </a:lnTo>
                <a:lnTo>
                  <a:pt x="574972" y="146138"/>
                </a:lnTo>
                <a:lnTo>
                  <a:pt x="572554" y="144444"/>
                </a:lnTo>
                <a:lnTo>
                  <a:pt x="562200" y="137194"/>
                </a:lnTo>
                <a:lnTo>
                  <a:pt x="551560" y="130330"/>
                </a:lnTo>
                <a:lnTo>
                  <a:pt x="540697" y="123750"/>
                </a:lnTo>
                <a:lnTo>
                  <a:pt x="529676" y="117347"/>
                </a:lnTo>
                <a:lnTo>
                  <a:pt x="518985" y="111259"/>
                </a:lnTo>
                <a:lnTo>
                  <a:pt x="507418" y="105515"/>
                </a:lnTo>
                <a:lnTo>
                  <a:pt x="495585" y="100801"/>
                </a:lnTo>
                <a:lnTo>
                  <a:pt x="483673" y="96530"/>
                </a:lnTo>
                <a:lnTo>
                  <a:pt x="471871" y="92120"/>
                </a:lnTo>
                <a:lnTo>
                  <a:pt x="466420" y="89834"/>
                </a:lnTo>
                <a:lnTo>
                  <a:pt x="455153" y="83374"/>
                </a:lnTo>
                <a:lnTo>
                  <a:pt x="444450" y="76396"/>
                </a:lnTo>
                <a:lnTo>
                  <a:pt x="436778" y="72714"/>
                </a:lnTo>
                <a:lnTo>
                  <a:pt x="424706" y="69555"/>
                </a:lnTo>
                <a:lnTo>
                  <a:pt x="412009" y="67086"/>
                </a:lnTo>
                <a:lnTo>
                  <a:pt x="405371" y="65501"/>
                </a:lnTo>
                <a:lnTo>
                  <a:pt x="399656" y="63926"/>
                </a:lnTo>
                <a:lnTo>
                  <a:pt x="393407" y="62389"/>
                </a:lnTo>
                <a:lnTo>
                  <a:pt x="387743" y="60459"/>
                </a:lnTo>
                <a:lnTo>
                  <a:pt x="379171" y="57536"/>
                </a:lnTo>
                <a:lnTo>
                  <a:pt x="379183" y="47086"/>
                </a:lnTo>
                <a:lnTo>
                  <a:pt x="380409" y="35481"/>
                </a:lnTo>
                <a:lnTo>
                  <a:pt x="382115" y="21700"/>
                </a:lnTo>
                <a:lnTo>
                  <a:pt x="381346" y="9661"/>
                </a:lnTo>
                <a:lnTo>
                  <a:pt x="380746" y="8046"/>
                </a:lnTo>
                <a:lnTo>
                  <a:pt x="376682" y="56687"/>
                </a:lnTo>
                <a:lnTo>
                  <a:pt x="379171" y="58173"/>
                </a:lnTo>
                <a:lnTo>
                  <a:pt x="376682" y="56687"/>
                </a:lnTo>
                <a:lnTo>
                  <a:pt x="373894" y="0"/>
                </a:lnTo>
                <a:lnTo>
                  <a:pt x="362445" y="-7751"/>
                </a:lnTo>
                <a:lnTo>
                  <a:pt x="349141" y="-14837"/>
                </a:lnTo>
                <a:lnTo>
                  <a:pt x="336723" y="-20887"/>
                </a:lnTo>
                <a:lnTo>
                  <a:pt x="329158" y="-24795"/>
                </a:lnTo>
                <a:lnTo>
                  <a:pt x="318066" y="-31243"/>
                </a:lnTo>
                <a:lnTo>
                  <a:pt x="307112" y="-37655"/>
                </a:lnTo>
                <a:lnTo>
                  <a:pt x="296179" y="-43952"/>
                </a:lnTo>
                <a:lnTo>
                  <a:pt x="285152" y="-50054"/>
                </a:lnTo>
                <a:lnTo>
                  <a:pt x="273913" y="-55883"/>
                </a:lnTo>
                <a:lnTo>
                  <a:pt x="262348" y="-61359"/>
                </a:lnTo>
                <a:lnTo>
                  <a:pt x="259765" y="-62501"/>
                </a:lnTo>
                <a:lnTo>
                  <a:pt x="212813" y="-136454"/>
                </a:lnTo>
                <a:lnTo>
                  <a:pt x="202532" y="-127858"/>
                </a:lnTo>
                <a:lnTo>
                  <a:pt x="192045" y="-120564"/>
                </a:lnTo>
                <a:lnTo>
                  <a:pt x="181545" y="-113933"/>
                </a:lnTo>
                <a:lnTo>
                  <a:pt x="171221" y="-107331"/>
                </a:lnTo>
                <a:lnTo>
                  <a:pt x="161267" y="-100120"/>
                </a:lnTo>
                <a:lnTo>
                  <a:pt x="151873" y="-91663"/>
                </a:lnTo>
                <a:lnTo>
                  <a:pt x="143230" y="-81326"/>
                </a:lnTo>
                <a:lnTo>
                  <a:pt x="135109" y="-69140"/>
                </a:lnTo>
                <a:lnTo>
                  <a:pt x="128313" y="-58337"/>
                </a:lnTo>
                <a:lnTo>
                  <a:pt x="121685" y="-47423"/>
                </a:lnTo>
                <a:lnTo>
                  <a:pt x="115161" y="-36468"/>
                </a:lnTo>
                <a:lnTo>
                  <a:pt x="108677" y="-25543"/>
                </a:lnTo>
                <a:lnTo>
                  <a:pt x="102168" y="-14717"/>
                </a:lnTo>
                <a:lnTo>
                  <a:pt x="96304" y="-5224"/>
                </a:lnTo>
                <a:lnTo>
                  <a:pt x="90568" y="5747"/>
                </a:lnTo>
                <a:lnTo>
                  <a:pt x="86262" y="17666"/>
                </a:lnTo>
                <a:lnTo>
                  <a:pt x="83152" y="30228"/>
                </a:lnTo>
                <a:lnTo>
                  <a:pt x="81007" y="43134"/>
                </a:lnTo>
                <a:lnTo>
                  <a:pt x="79592" y="56081"/>
                </a:lnTo>
                <a:lnTo>
                  <a:pt x="79057" y="62885"/>
                </a:lnTo>
                <a:lnTo>
                  <a:pt x="77827" y="75578"/>
                </a:lnTo>
                <a:lnTo>
                  <a:pt x="76849" y="87922"/>
                </a:lnTo>
                <a:lnTo>
                  <a:pt x="77468" y="100009"/>
                </a:lnTo>
                <a:lnTo>
                  <a:pt x="81029" y="111931"/>
                </a:lnTo>
                <a:lnTo>
                  <a:pt x="79413" y="113215"/>
                </a:lnTo>
                <a:lnTo>
                  <a:pt x="81851" y="120568"/>
                </a:lnTo>
                <a:lnTo>
                  <a:pt x="79870" y="120555"/>
                </a:lnTo>
                <a:lnTo>
                  <a:pt x="78435" y="125013"/>
                </a:lnTo>
                <a:lnTo>
                  <a:pt x="79095" y="126855"/>
                </a:lnTo>
                <a:lnTo>
                  <a:pt x="83451" y="128696"/>
                </a:lnTo>
                <a:lnTo>
                  <a:pt x="84937" y="126893"/>
                </a:lnTo>
                <a:lnTo>
                  <a:pt x="83594" y="137881"/>
                </a:lnTo>
                <a:lnTo>
                  <a:pt x="85675" y="150561"/>
                </a:lnTo>
                <a:lnTo>
                  <a:pt x="88913" y="163415"/>
                </a:lnTo>
                <a:lnTo>
                  <a:pt x="90995" y="174403"/>
                </a:lnTo>
                <a:lnTo>
                  <a:pt x="91822" y="186943"/>
                </a:lnTo>
                <a:lnTo>
                  <a:pt x="92116" y="199657"/>
                </a:lnTo>
                <a:lnTo>
                  <a:pt x="92085" y="212434"/>
                </a:lnTo>
                <a:lnTo>
                  <a:pt x="91935" y="225162"/>
                </a:lnTo>
                <a:lnTo>
                  <a:pt x="91909" y="227667"/>
                </a:lnTo>
                <a:lnTo>
                  <a:pt x="91116" y="240306"/>
                </a:lnTo>
                <a:lnTo>
                  <a:pt x="89306" y="252911"/>
                </a:lnTo>
                <a:lnTo>
                  <a:pt x="86951" y="265477"/>
                </a:lnTo>
                <a:lnTo>
                  <a:pt x="84521" y="277998"/>
                </a:lnTo>
                <a:lnTo>
                  <a:pt x="82486" y="290467"/>
                </a:lnTo>
                <a:lnTo>
                  <a:pt x="80558" y="303661"/>
                </a:lnTo>
                <a:lnTo>
                  <a:pt x="78352" y="316172"/>
                </a:lnTo>
                <a:lnTo>
                  <a:pt x="75752" y="328408"/>
                </a:lnTo>
                <a:lnTo>
                  <a:pt x="72677" y="340496"/>
                </a:lnTo>
                <a:lnTo>
                  <a:pt x="69049" y="352563"/>
                </a:lnTo>
                <a:lnTo>
                  <a:pt x="64788" y="364737"/>
                </a:lnTo>
                <a:lnTo>
                  <a:pt x="63144" y="369018"/>
                </a:lnTo>
                <a:lnTo>
                  <a:pt x="58802" y="380968"/>
                </a:lnTo>
                <a:lnTo>
                  <a:pt x="54931" y="393025"/>
                </a:lnTo>
                <a:lnTo>
                  <a:pt x="51274" y="405136"/>
                </a:lnTo>
                <a:lnTo>
                  <a:pt x="47571" y="417246"/>
                </a:lnTo>
                <a:lnTo>
                  <a:pt x="43564" y="429301"/>
                </a:lnTo>
                <a:lnTo>
                  <a:pt x="38996" y="441247"/>
                </a:lnTo>
                <a:lnTo>
                  <a:pt x="37528" y="444685"/>
                </a:lnTo>
                <a:lnTo>
                  <a:pt x="32604" y="456605"/>
                </a:lnTo>
                <a:lnTo>
                  <a:pt x="28444" y="468321"/>
                </a:lnTo>
                <a:lnTo>
                  <a:pt x="24916" y="480292"/>
                </a:lnTo>
                <a:lnTo>
                  <a:pt x="21889" y="492976"/>
                </a:lnTo>
                <a:lnTo>
                  <a:pt x="19336" y="506376"/>
                </a:lnTo>
                <a:lnTo>
                  <a:pt x="17319" y="519068"/>
                </a:lnTo>
                <a:lnTo>
                  <a:pt x="15436" y="531671"/>
                </a:lnTo>
                <a:lnTo>
                  <a:pt x="13432" y="544113"/>
                </a:lnTo>
                <a:lnTo>
                  <a:pt x="11052" y="556320"/>
                </a:lnTo>
                <a:lnTo>
                  <a:pt x="10642" y="558147"/>
                </a:lnTo>
                <a:lnTo>
                  <a:pt x="7984" y="570610"/>
                </a:lnTo>
                <a:lnTo>
                  <a:pt x="5766" y="583141"/>
                </a:lnTo>
                <a:lnTo>
                  <a:pt x="4083" y="595739"/>
                </a:lnTo>
                <a:lnTo>
                  <a:pt x="3027" y="608403"/>
                </a:lnTo>
                <a:lnTo>
                  <a:pt x="2692" y="620694"/>
                </a:lnTo>
                <a:lnTo>
                  <a:pt x="2404" y="632635"/>
                </a:lnTo>
                <a:lnTo>
                  <a:pt x="1691" y="645654"/>
                </a:lnTo>
                <a:lnTo>
                  <a:pt x="855" y="659015"/>
                </a:lnTo>
                <a:lnTo>
                  <a:pt x="197" y="671982"/>
                </a:lnTo>
                <a:lnTo>
                  <a:pt x="0" y="681438"/>
                </a:lnTo>
                <a:lnTo>
                  <a:pt x="4685" y="687926"/>
                </a:lnTo>
                <a:lnTo>
                  <a:pt x="16344" y="689750"/>
                </a:lnTo>
                <a:lnTo>
                  <a:pt x="31378" y="688833"/>
                </a:lnTo>
                <a:lnTo>
                  <a:pt x="46190" y="687099"/>
                </a:lnTo>
                <a:lnTo>
                  <a:pt x="55460" y="686417"/>
                </a:lnTo>
                <a:lnTo>
                  <a:pt x="64259" y="686671"/>
                </a:lnTo>
                <a:lnTo>
                  <a:pt x="77916" y="687220"/>
                </a:lnTo>
                <a:lnTo>
                  <a:pt x="93892" y="687742"/>
                </a:lnTo>
                <a:lnTo>
                  <a:pt x="109651" y="687915"/>
                </a:lnTo>
                <a:lnTo>
                  <a:pt x="122653" y="687418"/>
                </a:lnTo>
                <a:lnTo>
                  <a:pt x="129819" y="686163"/>
                </a:lnTo>
                <a:lnTo>
                  <a:pt x="134965" y="679603"/>
                </a:lnTo>
                <a:lnTo>
                  <a:pt x="133116" y="669558"/>
                </a:lnTo>
                <a:lnTo>
                  <a:pt x="129954" y="658412"/>
                </a:lnTo>
                <a:lnTo>
                  <a:pt x="129921" y="651555"/>
                </a:lnTo>
                <a:lnTo>
                  <a:pt x="133222" y="639287"/>
                </a:lnTo>
                <a:lnTo>
                  <a:pt x="136271" y="626934"/>
                </a:lnTo>
                <a:lnTo>
                  <a:pt x="136791" y="623856"/>
                </a:lnTo>
                <a:lnTo>
                  <a:pt x="137134" y="621443"/>
                </a:lnTo>
                <a:lnTo>
                  <a:pt x="136779" y="618510"/>
                </a:lnTo>
                <a:lnTo>
                  <a:pt x="136702" y="616033"/>
                </a:lnTo>
                <a:lnTo>
                  <a:pt x="140882" y="604234"/>
                </a:lnTo>
                <a:lnTo>
                  <a:pt x="145766" y="592226"/>
                </a:lnTo>
                <a:lnTo>
                  <a:pt x="145757" y="590595"/>
                </a:lnTo>
                <a:lnTo>
                  <a:pt x="146522" y="578795"/>
                </a:lnTo>
                <a:lnTo>
                  <a:pt x="153144" y="568974"/>
                </a:lnTo>
                <a:lnTo>
                  <a:pt x="153924" y="567659"/>
                </a:lnTo>
                <a:lnTo>
                  <a:pt x="158090" y="556316"/>
                </a:lnTo>
                <a:lnTo>
                  <a:pt x="158992" y="544932"/>
                </a:lnTo>
                <a:lnTo>
                  <a:pt x="158877" y="533349"/>
                </a:lnTo>
                <a:lnTo>
                  <a:pt x="159995" y="521407"/>
                </a:lnTo>
                <a:lnTo>
                  <a:pt x="160883" y="517811"/>
                </a:lnTo>
                <a:lnTo>
                  <a:pt x="164935" y="505421"/>
                </a:lnTo>
                <a:lnTo>
                  <a:pt x="169270" y="493646"/>
                </a:lnTo>
                <a:lnTo>
                  <a:pt x="173480" y="481872"/>
                </a:lnTo>
                <a:lnTo>
                  <a:pt x="175234" y="476384"/>
                </a:lnTo>
                <a:lnTo>
                  <a:pt x="178417" y="464241"/>
                </a:lnTo>
                <a:lnTo>
                  <a:pt x="180898" y="451780"/>
                </a:lnTo>
                <a:lnTo>
                  <a:pt x="182936" y="439135"/>
                </a:lnTo>
                <a:lnTo>
                  <a:pt x="184789" y="426444"/>
                </a:lnTo>
                <a:lnTo>
                  <a:pt x="186714" y="413841"/>
                </a:lnTo>
                <a:lnTo>
                  <a:pt x="188633" y="403143"/>
                </a:lnTo>
                <a:lnTo>
                  <a:pt x="192269" y="391783"/>
                </a:lnTo>
                <a:lnTo>
                  <a:pt x="197763" y="379270"/>
                </a:lnTo>
                <a:lnTo>
                  <a:pt x="203187" y="366799"/>
                </a:lnTo>
                <a:lnTo>
                  <a:pt x="206611" y="355564"/>
                </a:lnTo>
                <a:lnTo>
                  <a:pt x="206654" y="355315"/>
                </a:lnTo>
                <a:lnTo>
                  <a:pt x="211661" y="343877"/>
                </a:lnTo>
                <a:lnTo>
                  <a:pt x="219308" y="333462"/>
                </a:lnTo>
                <a:lnTo>
                  <a:pt x="224872" y="321869"/>
                </a:lnTo>
                <a:lnTo>
                  <a:pt x="225336" y="319056"/>
                </a:lnTo>
                <a:lnTo>
                  <a:pt x="226875" y="304765"/>
                </a:lnTo>
                <a:lnTo>
                  <a:pt x="228509" y="291474"/>
                </a:lnTo>
                <a:lnTo>
                  <a:pt x="230334" y="278966"/>
                </a:lnTo>
                <a:lnTo>
                  <a:pt x="232447" y="267025"/>
                </a:lnTo>
                <a:lnTo>
                  <a:pt x="234945" y="255434"/>
                </a:lnTo>
                <a:lnTo>
                  <a:pt x="237924" y="243975"/>
                </a:lnTo>
                <a:lnTo>
                  <a:pt x="241481" y="232431"/>
                </a:lnTo>
                <a:lnTo>
                  <a:pt x="245714" y="220586"/>
                </a:lnTo>
                <a:lnTo>
                  <a:pt x="250718" y="208222"/>
                </a:lnTo>
                <a:lnTo>
                  <a:pt x="253657" y="201518"/>
                </a:lnTo>
                <a:lnTo>
                  <a:pt x="267375" y="201430"/>
                </a:lnTo>
                <a:lnTo>
                  <a:pt x="277610" y="204569"/>
                </a:lnTo>
                <a:lnTo>
                  <a:pt x="288170" y="209189"/>
                </a:lnTo>
                <a:lnTo>
                  <a:pt x="297307" y="212237"/>
                </a:lnTo>
                <a:lnTo>
                  <a:pt x="309685" y="215255"/>
                </a:lnTo>
                <a:lnTo>
                  <a:pt x="322140" y="217758"/>
                </a:lnTo>
                <a:lnTo>
                  <a:pt x="334648" y="219910"/>
                </a:lnTo>
                <a:lnTo>
                  <a:pt x="347188" y="221878"/>
                </a:lnTo>
                <a:lnTo>
                  <a:pt x="359739" y="223826"/>
                </a:lnTo>
                <a:lnTo>
                  <a:pt x="362000" y="224187"/>
                </a:lnTo>
                <a:lnTo>
                  <a:pt x="374677" y="226197"/>
                </a:lnTo>
                <a:lnTo>
                  <a:pt x="387247" y="228115"/>
                </a:lnTo>
                <a:lnTo>
                  <a:pt x="399766" y="229903"/>
                </a:lnTo>
                <a:lnTo>
                  <a:pt x="412292" y="231524"/>
                </a:lnTo>
                <a:lnTo>
                  <a:pt x="424882" y="232941"/>
                </a:lnTo>
                <a:lnTo>
                  <a:pt x="431203" y="233560"/>
                </a:lnTo>
                <a:lnTo>
                  <a:pt x="435648" y="233979"/>
                </a:lnTo>
                <a:lnTo>
                  <a:pt x="443357" y="233065"/>
                </a:lnTo>
                <a:lnTo>
                  <a:pt x="447586" y="234474"/>
                </a:lnTo>
                <a:lnTo>
                  <a:pt x="452877" y="236247"/>
                </a:lnTo>
                <a:lnTo>
                  <a:pt x="448932" y="245879"/>
                </a:lnTo>
                <a:lnTo>
                  <a:pt x="444887" y="257901"/>
                </a:lnTo>
                <a:lnTo>
                  <a:pt x="441929" y="270346"/>
                </a:lnTo>
                <a:lnTo>
                  <a:pt x="439413" y="282916"/>
                </a:lnTo>
                <a:lnTo>
                  <a:pt x="436694" y="295311"/>
                </a:lnTo>
                <a:lnTo>
                  <a:pt x="434695" y="302546"/>
                </a:lnTo>
                <a:lnTo>
                  <a:pt x="430834" y="314790"/>
                </a:lnTo>
                <a:lnTo>
                  <a:pt x="426955" y="326875"/>
                </a:lnTo>
                <a:lnTo>
                  <a:pt x="423171" y="338893"/>
                </a:lnTo>
                <a:lnTo>
                  <a:pt x="419594" y="350936"/>
                </a:lnTo>
                <a:lnTo>
                  <a:pt x="416336" y="363098"/>
                </a:lnTo>
                <a:lnTo>
                  <a:pt x="413511" y="375469"/>
                </a:lnTo>
                <a:lnTo>
                  <a:pt x="411229" y="388144"/>
                </a:lnTo>
                <a:lnTo>
                  <a:pt x="410311" y="394748"/>
                </a:lnTo>
                <a:lnTo>
                  <a:pt x="408512" y="407497"/>
                </a:lnTo>
                <a:lnTo>
                  <a:pt x="406385" y="420084"/>
                </a:lnTo>
                <a:lnTo>
                  <a:pt x="404064" y="432559"/>
                </a:lnTo>
                <a:lnTo>
                  <a:pt x="401679" y="444973"/>
                </a:lnTo>
                <a:lnTo>
                  <a:pt x="399362" y="457377"/>
                </a:lnTo>
                <a:lnTo>
                  <a:pt x="397243" y="469821"/>
                </a:lnTo>
                <a:lnTo>
                  <a:pt x="395455" y="482356"/>
                </a:lnTo>
                <a:lnTo>
                  <a:pt x="394129" y="495032"/>
                </a:lnTo>
                <a:lnTo>
                  <a:pt x="393903" y="497974"/>
                </a:lnTo>
                <a:lnTo>
                  <a:pt x="393725" y="500514"/>
                </a:lnTo>
                <a:lnTo>
                  <a:pt x="392760" y="503295"/>
                </a:lnTo>
                <a:lnTo>
                  <a:pt x="392391" y="505835"/>
                </a:lnTo>
                <a:lnTo>
                  <a:pt x="398652" y="505686"/>
                </a:lnTo>
                <a:lnTo>
                  <a:pt x="411605" y="508105"/>
                </a:lnTo>
                <a:close/>
              </a:path>
              <a:path w="467513" h="655281">
                <a:moveTo>
                  <a:pt x="373894" y="0"/>
                </a:moveTo>
                <a:lnTo>
                  <a:pt x="376682" y="56687"/>
                </a:lnTo>
                <a:lnTo>
                  <a:pt x="380746" y="8046"/>
                </a:lnTo>
                <a:lnTo>
                  <a:pt x="373894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4" name="object 4454"/>
          <p:cNvSpPr/>
          <p:nvPr/>
        </p:nvSpPr>
        <p:spPr>
          <a:xfrm>
            <a:off x="4157606" y="4641894"/>
            <a:ext cx="607889" cy="826204"/>
          </a:xfrm>
          <a:custGeom>
            <a:avLst/>
            <a:gdLst/>
            <a:ahLst/>
            <a:cxnLst/>
            <a:rect l="l" t="t" r="r" b="b"/>
            <a:pathLst>
              <a:path w="607889" h="826204">
                <a:moveTo>
                  <a:pt x="212813" y="0"/>
                </a:moveTo>
                <a:lnTo>
                  <a:pt x="202532" y="8595"/>
                </a:lnTo>
                <a:lnTo>
                  <a:pt x="192045" y="15890"/>
                </a:lnTo>
                <a:lnTo>
                  <a:pt x="181545" y="22520"/>
                </a:lnTo>
                <a:lnTo>
                  <a:pt x="171221" y="29122"/>
                </a:lnTo>
                <a:lnTo>
                  <a:pt x="161267" y="36333"/>
                </a:lnTo>
                <a:lnTo>
                  <a:pt x="151873" y="44790"/>
                </a:lnTo>
                <a:lnTo>
                  <a:pt x="143230" y="55128"/>
                </a:lnTo>
                <a:lnTo>
                  <a:pt x="135109" y="67313"/>
                </a:lnTo>
                <a:lnTo>
                  <a:pt x="128313" y="78116"/>
                </a:lnTo>
                <a:lnTo>
                  <a:pt x="121685" y="89030"/>
                </a:lnTo>
                <a:lnTo>
                  <a:pt x="115161" y="99985"/>
                </a:lnTo>
                <a:lnTo>
                  <a:pt x="108677" y="110910"/>
                </a:lnTo>
                <a:lnTo>
                  <a:pt x="102168" y="121736"/>
                </a:lnTo>
                <a:lnTo>
                  <a:pt x="96304" y="131229"/>
                </a:lnTo>
                <a:lnTo>
                  <a:pt x="90568" y="142201"/>
                </a:lnTo>
                <a:lnTo>
                  <a:pt x="86262" y="154120"/>
                </a:lnTo>
                <a:lnTo>
                  <a:pt x="83152" y="166682"/>
                </a:lnTo>
                <a:lnTo>
                  <a:pt x="81007" y="179588"/>
                </a:lnTo>
                <a:lnTo>
                  <a:pt x="79592" y="192535"/>
                </a:lnTo>
                <a:lnTo>
                  <a:pt x="79057" y="199339"/>
                </a:lnTo>
                <a:lnTo>
                  <a:pt x="77827" y="212032"/>
                </a:lnTo>
                <a:lnTo>
                  <a:pt x="76849" y="224376"/>
                </a:lnTo>
                <a:lnTo>
                  <a:pt x="77468" y="236463"/>
                </a:lnTo>
                <a:lnTo>
                  <a:pt x="81029" y="248385"/>
                </a:lnTo>
                <a:lnTo>
                  <a:pt x="81686" y="249745"/>
                </a:lnTo>
                <a:lnTo>
                  <a:pt x="79413" y="249669"/>
                </a:lnTo>
                <a:lnTo>
                  <a:pt x="81851" y="257022"/>
                </a:lnTo>
                <a:lnTo>
                  <a:pt x="79870" y="257009"/>
                </a:lnTo>
                <a:lnTo>
                  <a:pt x="78435" y="261467"/>
                </a:lnTo>
                <a:lnTo>
                  <a:pt x="79095" y="263309"/>
                </a:lnTo>
                <a:lnTo>
                  <a:pt x="83451" y="265150"/>
                </a:lnTo>
                <a:lnTo>
                  <a:pt x="83883" y="264693"/>
                </a:lnTo>
                <a:lnTo>
                  <a:pt x="84366" y="263613"/>
                </a:lnTo>
                <a:lnTo>
                  <a:pt x="84937" y="263347"/>
                </a:lnTo>
                <a:lnTo>
                  <a:pt x="83594" y="274335"/>
                </a:lnTo>
                <a:lnTo>
                  <a:pt x="85675" y="287015"/>
                </a:lnTo>
                <a:lnTo>
                  <a:pt x="88913" y="299869"/>
                </a:lnTo>
                <a:lnTo>
                  <a:pt x="90995" y="310857"/>
                </a:lnTo>
                <a:lnTo>
                  <a:pt x="91822" y="323397"/>
                </a:lnTo>
                <a:lnTo>
                  <a:pt x="92116" y="336111"/>
                </a:lnTo>
                <a:lnTo>
                  <a:pt x="92085" y="348888"/>
                </a:lnTo>
                <a:lnTo>
                  <a:pt x="91935" y="361616"/>
                </a:lnTo>
                <a:lnTo>
                  <a:pt x="91909" y="364121"/>
                </a:lnTo>
                <a:lnTo>
                  <a:pt x="91116" y="376760"/>
                </a:lnTo>
                <a:lnTo>
                  <a:pt x="89306" y="389365"/>
                </a:lnTo>
                <a:lnTo>
                  <a:pt x="86951" y="401931"/>
                </a:lnTo>
                <a:lnTo>
                  <a:pt x="84521" y="414452"/>
                </a:lnTo>
                <a:lnTo>
                  <a:pt x="82486" y="426921"/>
                </a:lnTo>
                <a:lnTo>
                  <a:pt x="80558" y="440115"/>
                </a:lnTo>
                <a:lnTo>
                  <a:pt x="78352" y="452626"/>
                </a:lnTo>
                <a:lnTo>
                  <a:pt x="75752" y="464862"/>
                </a:lnTo>
                <a:lnTo>
                  <a:pt x="72677" y="476950"/>
                </a:lnTo>
                <a:lnTo>
                  <a:pt x="69049" y="489017"/>
                </a:lnTo>
                <a:lnTo>
                  <a:pt x="64788" y="501191"/>
                </a:lnTo>
                <a:lnTo>
                  <a:pt x="63144" y="505472"/>
                </a:lnTo>
                <a:lnTo>
                  <a:pt x="58802" y="517422"/>
                </a:lnTo>
                <a:lnTo>
                  <a:pt x="54931" y="529479"/>
                </a:lnTo>
                <a:lnTo>
                  <a:pt x="51274" y="541590"/>
                </a:lnTo>
                <a:lnTo>
                  <a:pt x="47571" y="553700"/>
                </a:lnTo>
                <a:lnTo>
                  <a:pt x="43564" y="565755"/>
                </a:lnTo>
                <a:lnTo>
                  <a:pt x="38996" y="577701"/>
                </a:lnTo>
                <a:lnTo>
                  <a:pt x="37528" y="581139"/>
                </a:lnTo>
                <a:lnTo>
                  <a:pt x="32604" y="593059"/>
                </a:lnTo>
                <a:lnTo>
                  <a:pt x="28444" y="604775"/>
                </a:lnTo>
                <a:lnTo>
                  <a:pt x="24916" y="616746"/>
                </a:lnTo>
                <a:lnTo>
                  <a:pt x="21889" y="629430"/>
                </a:lnTo>
                <a:lnTo>
                  <a:pt x="19336" y="642830"/>
                </a:lnTo>
                <a:lnTo>
                  <a:pt x="17319" y="655522"/>
                </a:lnTo>
                <a:lnTo>
                  <a:pt x="15436" y="668125"/>
                </a:lnTo>
                <a:lnTo>
                  <a:pt x="13432" y="680567"/>
                </a:lnTo>
                <a:lnTo>
                  <a:pt x="11052" y="692774"/>
                </a:lnTo>
                <a:lnTo>
                  <a:pt x="10642" y="694601"/>
                </a:lnTo>
                <a:lnTo>
                  <a:pt x="7984" y="707064"/>
                </a:lnTo>
                <a:lnTo>
                  <a:pt x="5766" y="719595"/>
                </a:lnTo>
                <a:lnTo>
                  <a:pt x="4083" y="732193"/>
                </a:lnTo>
                <a:lnTo>
                  <a:pt x="3027" y="744857"/>
                </a:lnTo>
                <a:lnTo>
                  <a:pt x="2692" y="757148"/>
                </a:lnTo>
                <a:lnTo>
                  <a:pt x="2404" y="769089"/>
                </a:lnTo>
                <a:lnTo>
                  <a:pt x="1691" y="782108"/>
                </a:lnTo>
                <a:lnTo>
                  <a:pt x="855" y="795469"/>
                </a:lnTo>
                <a:lnTo>
                  <a:pt x="197" y="808436"/>
                </a:lnTo>
                <a:lnTo>
                  <a:pt x="0" y="817892"/>
                </a:lnTo>
                <a:lnTo>
                  <a:pt x="4685" y="824380"/>
                </a:lnTo>
                <a:lnTo>
                  <a:pt x="16344" y="826204"/>
                </a:lnTo>
                <a:lnTo>
                  <a:pt x="31378" y="825287"/>
                </a:lnTo>
                <a:lnTo>
                  <a:pt x="46190" y="823553"/>
                </a:lnTo>
                <a:lnTo>
                  <a:pt x="55460" y="822871"/>
                </a:lnTo>
                <a:lnTo>
                  <a:pt x="64259" y="823125"/>
                </a:lnTo>
                <a:lnTo>
                  <a:pt x="77916" y="823674"/>
                </a:lnTo>
                <a:lnTo>
                  <a:pt x="93892" y="824196"/>
                </a:lnTo>
                <a:lnTo>
                  <a:pt x="109651" y="824369"/>
                </a:lnTo>
                <a:lnTo>
                  <a:pt x="122653" y="823872"/>
                </a:lnTo>
                <a:lnTo>
                  <a:pt x="129819" y="822617"/>
                </a:lnTo>
                <a:lnTo>
                  <a:pt x="134965" y="816057"/>
                </a:lnTo>
                <a:lnTo>
                  <a:pt x="133116" y="806012"/>
                </a:lnTo>
                <a:lnTo>
                  <a:pt x="129954" y="794866"/>
                </a:lnTo>
                <a:lnTo>
                  <a:pt x="129921" y="788009"/>
                </a:lnTo>
                <a:lnTo>
                  <a:pt x="133222" y="775741"/>
                </a:lnTo>
                <a:lnTo>
                  <a:pt x="136271" y="763388"/>
                </a:lnTo>
                <a:lnTo>
                  <a:pt x="136791" y="760310"/>
                </a:lnTo>
                <a:lnTo>
                  <a:pt x="137134" y="757897"/>
                </a:lnTo>
                <a:lnTo>
                  <a:pt x="136779" y="754964"/>
                </a:lnTo>
                <a:lnTo>
                  <a:pt x="136702" y="752487"/>
                </a:lnTo>
                <a:lnTo>
                  <a:pt x="140882" y="740688"/>
                </a:lnTo>
                <a:lnTo>
                  <a:pt x="145766" y="728680"/>
                </a:lnTo>
                <a:lnTo>
                  <a:pt x="145757" y="727049"/>
                </a:lnTo>
                <a:lnTo>
                  <a:pt x="146522" y="715249"/>
                </a:lnTo>
                <a:lnTo>
                  <a:pt x="153144" y="705428"/>
                </a:lnTo>
                <a:lnTo>
                  <a:pt x="153924" y="704113"/>
                </a:lnTo>
                <a:lnTo>
                  <a:pt x="158090" y="692770"/>
                </a:lnTo>
                <a:lnTo>
                  <a:pt x="158992" y="681386"/>
                </a:lnTo>
                <a:lnTo>
                  <a:pt x="158877" y="669803"/>
                </a:lnTo>
                <a:lnTo>
                  <a:pt x="159995" y="657861"/>
                </a:lnTo>
                <a:lnTo>
                  <a:pt x="160883" y="654265"/>
                </a:lnTo>
                <a:lnTo>
                  <a:pt x="164935" y="641875"/>
                </a:lnTo>
                <a:lnTo>
                  <a:pt x="169270" y="630100"/>
                </a:lnTo>
                <a:lnTo>
                  <a:pt x="173480" y="618326"/>
                </a:lnTo>
                <a:lnTo>
                  <a:pt x="175234" y="612838"/>
                </a:lnTo>
                <a:lnTo>
                  <a:pt x="178417" y="600695"/>
                </a:lnTo>
                <a:lnTo>
                  <a:pt x="180898" y="588234"/>
                </a:lnTo>
                <a:lnTo>
                  <a:pt x="182936" y="575589"/>
                </a:lnTo>
                <a:lnTo>
                  <a:pt x="184789" y="562898"/>
                </a:lnTo>
                <a:lnTo>
                  <a:pt x="186714" y="550295"/>
                </a:lnTo>
                <a:lnTo>
                  <a:pt x="188633" y="539597"/>
                </a:lnTo>
                <a:lnTo>
                  <a:pt x="192269" y="528237"/>
                </a:lnTo>
                <a:lnTo>
                  <a:pt x="197763" y="515724"/>
                </a:lnTo>
                <a:lnTo>
                  <a:pt x="203187" y="503253"/>
                </a:lnTo>
                <a:lnTo>
                  <a:pt x="206611" y="492018"/>
                </a:lnTo>
                <a:lnTo>
                  <a:pt x="206654" y="491769"/>
                </a:lnTo>
                <a:lnTo>
                  <a:pt x="211661" y="480331"/>
                </a:lnTo>
                <a:lnTo>
                  <a:pt x="219308" y="469916"/>
                </a:lnTo>
                <a:lnTo>
                  <a:pt x="224872" y="458323"/>
                </a:lnTo>
                <a:lnTo>
                  <a:pt x="225336" y="455510"/>
                </a:lnTo>
                <a:lnTo>
                  <a:pt x="226875" y="441219"/>
                </a:lnTo>
                <a:lnTo>
                  <a:pt x="228509" y="427928"/>
                </a:lnTo>
                <a:lnTo>
                  <a:pt x="230334" y="415421"/>
                </a:lnTo>
                <a:lnTo>
                  <a:pt x="232447" y="403480"/>
                </a:lnTo>
                <a:lnTo>
                  <a:pt x="234945" y="391888"/>
                </a:lnTo>
                <a:lnTo>
                  <a:pt x="237924" y="380429"/>
                </a:lnTo>
                <a:lnTo>
                  <a:pt x="241481" y="368885"/>
                </a:lnTo>
                <a:lnTo>
                  <a:pt x="245714" y="357040"/>
                </a:lnTo>
                <a:lnTo>
                  <a:pt x="250718" y="344676"/>
                </a:lnTo>
                <a:lnTo>
                  <a:pt x="253657" y="337972"/>
                </a:lnTo>
                <a:lnTo>
                  <a:pt x="267375" y="337884"/>
                </a:lnTo>
                <a:lnTo>
                  <a:pt x="277610" y="341023"/>
                </a:lnTo>
                <a:lnTo>
                  <a:pt x="288170" y="345643"/>
                </a:lnTo>
                <a:lnTo>
                  <a:pt x="297307" y="348691"/>
                </a:lnTo>
                <a:lnTo>
                  <a:pt x="309685" y="351709"/>
                </a:lnTo>
                <a:lnTo>
                  <a:pt x="322140" y="354212"/>
                </a:lnTo>
                <a:lnTo>
                  <a:pt x="334648" y="356364"/>
                </a:lnTo>
                <a:lnTo>
                  <a:pt x="347188" y="358332"/>
                </a:lnTo>
                <a:lnTo>
                  <a:pt x="359739" y="360280"/>
                </a:lnTo>
                <a:lnTo>
                  <a:pt x="362000" y="360641"/>
                </a:lnTo>
                <a:lnTo>
                  <a:pt x="374677" y="362652"/>
                </a:lnTo>
                <a:lnTo>
                  <a:pt x="387247" y="364569"/>
                </a:lnTo>
                <a:lnTo>
                  <a:pt x="399766" y="366357"/>
                </a:lnTo>
                <a:lnTo>
                  <a:pt x="412292" y="367978"/>
                </a:lnTo>
                <a:lnTo>
                  <a:pt x="424882" y="369395"/>
                </a:lnTo>
                <a:lnTo>
                  <a:pt x="431203" y="370014"/>
                </a:lnTo>
                <a:lnTo>
                  <a:pt x="435648" y="370433"/>
                </a:lnTo>
                <a:lnTo>
                  <a:pt x="443357" y="369519"/>
                </a:lnTo>
                <a:lnTo>
                  <a:pt x="447586" y="370928"/>
                </a:lnTo>
                <a:lnTo>
                  <a:pt x="457517" y="374256"/>
                </a:lnTo>
                <a:lnTo>
                  <a:pt x="453161" y="372008"/>
                </a:lnTo>
                <a:lnTo>
                  <a:pt x="448932" y="382333"/>
                </a:lnTo>
                <a:lnTo>
                  <a:pt x="444887" y="394355"/>
                </a:lnTo>
                <a:lnTo>
                  <a:pt x="441929" y="406800"/>
                </a:lnTo>
                <a:lnTo>
                  <a:pt x="439413" y="419370"/>
                </a:lnTo>
                <a:lnTo>
                  <a:pt x="436694" y="431765"/>
                </a:lnTo>
                <a:lnTo>
                  <a:pt x="434695" y="439000"/>
                </a:lnTo>
                <a:lnTo>
                  <a:pt x="430834" y="451244"/>
                </a:lnTo>
                <a:lnTo>
                  <a:pt x="426955" y="463329"/>
                </a:lnTo>
                <a:lnTo>
                  <a:pt x="423171" y="475347"/>
                </a:lnTo>
                <a:lnTo>
                  <a:pt x="419594" y="487390"/>
                </a:lnTo>
                <a:lnTo>
                  <a:pt x="416336" y="499552"/>
                </a:lnTo>
                <a:lnTo>
                  <a:pt x="413511" y="511924"/>
                </a:lnTo>
                <a:lnTo>
                  <a:pt x="411229" y="524598"/>
                </a:lnTo>
                <a:lnTo>
                  <a:pt x="410311" y="531202"/>
                </a:lnTo>
                <a:lnTo>
                  <a:pt x="408512" y="543951"/>
                </a:lnTo>
                <a:lnTo>
                  <a:pt x="406385" y="556538"/>
                </a:lnTo>
                <a:lnTo>
                  <a:pt x="404064" y="569013"/>
                </a:lnTo>
                <a:lnTo>
                  <a:pt x="401679" y="581427"/>
                </a:lnTo>
                <a:lnTo>
                  <a:pt x="399362" y="593831"/>
                </a:lnTo>
                <a:lnTo>
                  <a:pt x="397243" y="606275"/>
                </a:lnTo>
                <a:lnTo>
                  <a:pt x="395455" y="618810"/>
                </a:lnTo>
                <a:lnTo>
                  <a:pt x="394129" y="631487"/>
                </a:lnTo>
                <a:lnTo>
                  <a:pt x="393903" y="634428"/>
                </a:lnTo>
                <a:lnTo>
                  <a:pt x="393725" y="636968"/>
                </a:lnTo>
                <a:lnTo>
                  <a:pt x="392760" y="639749"/>
                </a:lnTo>
                <a:lnTo>
                  <a:pt x="392391" y="642289"/>
                </a:lnTo>
                <a:lnTo>
                  <a:pt x="398652" y="642140"/>
                </a:lnTo>
                <a:lnTo>
                  <a:pt x="411605" y="644559"/>
                </a:lnTo>
                <a:lnTo>
                  <a:pt x="427597" y="648224"/>
                </a:lnTo>
                <a:lnTo>
                  <a:pt x="442975" y="651813"/>
                </a:lnTo>
                <a:lnTo>
                  <a:pt x="454083" y="654003"/>
                </a:lnTo>
                <a:lnTo>
                  <a:pt x="455117" y="654126"/>
                </a:lnTo>
                <a:lnTo>
                  <a:pt x="467513" y="655281"/>
                </a:lnTo>
                <a:lnTo>
                  <a:pt x="480224" y="656212"/>
                </a:lnTo>
                <a:lnTo>
                  <a:pt x="493065" y="656701"/>
                </a:lnTo>
                <a:lnTo>
                  <a:pt x="505852" y="656532"/>
                </a:lnTo>
                <a:lnTo>
                  <a:pt x="518401" y="655486"/>
                </a:lnTo>
                <a:lnTo>
                  <a:pt x="527024" y="654100"/>
                </a:lnTo>
                <a:lnTo>
                  <a:pt x="536973" y="648253"/>
                </a:lnTo>
                <a:lnTo>
                  <a:pt x="540564" y="637929"/>
                </a:lnTo>
                <a:lnTo>
                  <a:pt x="543076" y="625089"/>
                </a:lnTo>
                <a:lnTo>
                  <a:pt x="544080" y="621919"/>
                </a:lnTo>
                <a:lnTo>
                  <a:pt x="548244" y="610253"/>
                </a:lnTo>
                <a:lnTo>
                  <a:pt x="552399" y="598335"/>
                </a:lnTo>
                <a:lnTo>
                  <a:pt x="556466" y="586210"/>
                </a:lnTo>
                <a:lnTo>
                  <a:pt x="560367" y="573922"/>
                </a:lnTo>
                <a:lnTo>
                  <a:pt x="564025" y="561517"/>
                </a:lnTo>
                <a:lnTo>
                  <a:pt x="567361" y="549037"/>
                </a:lnTo>
                <a:lnTo>
                  <a:pt x="570298" y="536529"/>
                </a:lnTo>
                <a:lnTo>
                  <a:pt x="572757" y="524037"/>
                </a:lnTo>
                <a:lnTo>
                  <a:pt x="574662" y="511605"/>
                </a:lnTo>
                <a:lnTo>
                  <a:pt x="575310" y="506107"/>
                </a:lnTo>
                <a:lnTo>
                  <a:pt x="576764" y="493687"/>
                </a:lnTo>
                <a:lnTo>
                  <a:pt x="578505" y="481152"/>
                </a:lnTo>
                <a:lnTo>
                  <a:pt x="580509" y="468541"/>
                </a:lnTo>
                <a:lnTo>
                  <a:pt x="582755" y="455895"/>
                </a:lnTo>
                <a:lnTo>
                  <a:pt x="585219" y="443255"/>
                </a:lnTo>
                <a:lnTo>
                  <a:pt x="587881" y="430661"/>
                </a:lnTo>
                <a:lnTo>
                  <a:pt x="590717" y="418152"/>
                </a:lnTo>
                <a:lnTo>
                  <a:pt x="593706" y="405770"/>
                </a:lnTo>
                <a:lnTo>
                  <a:pt x="596825" y="393555"/>
                </a:lnTo>
                <a:lnTo>
                  <a:pt x="600011" y="381698"/>
                </a:lnTo>
                <a:lnTo>
                  <a:pt x="602715" y="369259"/>
                </a:lnTo>
                <a:lnTo>
                  <a:pt x="604390" y="356608"/>
                </a:lnTo>
                <a:lnTo>
                  <a:pt x="605536" y="343942"/>
                </a:lnTo>
                <a:lnTo>
                  <a:pt x="606056" y="337781"/>
                </a:lnTo>
                <a:lnTo>
                  <a:pt x="607765" y="325411"/>
                </a:lnTo>
                <a:lnTo>
                  <a:pt x="607889" y="313387"/>
                </a:lnTo>
                <a:lnTo>
                  <a:pt x="605205" y="306120"/>
                </a:lnTo>
                <a:lnTo>
                  <a:pt x="596913" y="296999"/>
                </a:lnTo>
                <a:lnTo>
                  <a:pt x="585944" y="289443"/>
                </a:lnTo>
                <a:lnTo>
                  <a:pt x="574972" y="282592"/>
                </a:lnTo>
                <a:lnTo>
                  <a:pt x="572554" y="280898"/>
                </a:lnTo>
                <a:lnTo>
                  <a:pt x="562200" y="273648"/>
                </a:lnTo>
                <a:lnTo>
                  <a:pt x="551560" y="266785"/>
                </a:lnTo>
                <a:lnTo>
                  <a:pt x="540697" y="260204"/>
                </a:lnTo>
                <a:lnTo>
                  <a:pt x="529676" y="253801"/>
                </a:lnTo>
                <a:lnTo>
                  <a:pt x="518985" y="247713"/>
                </a:lnTo>
                <a:lnTo>
                  <a:pt x="507418" y="241969"/>
                </a:lnTo>
                <a:lnTo>
                  <a:pt x="495585" y="237255"/>
                </a:lnTo>
                <a:lnTo>
                  <a:pt x="483673" y="232984"/>
                </a:lnTo>
                <a:lnTo>
                  <a:pt x="471871" y="228574"/>
                </a:lnTo>
                <a:lnTo>
                  <a:pt x="466420" y="226288"/>
                </a:lnTo>
                <a:lnTo>
                  <a:pt x="455153" y="219828"/>
                </a:lnTo>
                <a:lnTo>
                  <a:pt x="444450" y="212850"/>
                </a:lnTo>
                <a:lnTo>
                  <a:pt x="436778" y="209169"/>
                </a:lnTo>
                <a:lnTo>
                  <a:pt x="424706" y="206009"/>
                </a:lnTo>
                <a:lnTo>
                  <a:pt x="412009" y="203540"/>
                </a:lnTo>
                <a:lnTo>
                  <a:pt x="405371" y="201955"/>
                </a:lnTo>
                <a:lnTo>
                  <a:pt x="399656" y="200380"/>
                </a:lnTo>
                <a:lnTo>
                  <a:pt x="393407" y="198843"/>
                </a:lnTo>
                <a:lnTo>
                  <a:pt x="387743" y="196913"/>
                </a:lnTo>
                <a:lnTo>
                  <a:pt x="376682" y="193141"/>
                </a:lnTo>
                <a:lnTo>
                  <a:pt x="379171" y="194627"/>
                </a:lnTo>
                <a:lnTo>
                  <a:pt x="379183" y="183540"/>
                </a:lnTo>
                <a:lnTo>
                  <a:pt x="380409" y="171935"/>
                </a:lnTo>
                <a:lnTo>
                  <a:pt x="382115" y="158154"/>
                </a:lnTo>
                <a:lnTo>
                  <a:pt x="381346" y="146115"/>
                </a:lnTo>
                <a:lnTo>
                  <a:pt x="380746" y="144500"/>
                </a:lnTo>
                <a:lnTo>
                  <a:pt x="373894" y="136454"/>
                </a:lnTo>
                <a:lnTo>
                  <a:pt x="362445" y="128702"/>
                </a:lnTo>
                <a:lnTo>
                  <a:pt x="349141" y="121616"/>
                </a:lnTo>
                <a:lnTo>
                  <a:pt x="336723" y="115566"/>
                </a:lnTo>
                <a:lnTo>
                  <a:pt x="329158" y="111658"/>
                </a:lnTo>
                <a:lnTo>
                  <a:pt x="318066" y="105210"/>
                </a:lnTo>
                <a:lnTo>
                  <a:pt x="307112" y="98798"/>
                </a:lnTo>
                <a:lnTo>
                  <a:pt x="296179" y="92501"/>
                </a:lnTo>
                <a:lnTo>
                  <a:pt x="285152" y="86399"/>
                </a:lnTo>
                <a:lnTo>
                  <a:pt x="273913" y="80570"/>
                </a:lnTo>
                <a:lnTo>
                  <a:pt x="262348" y="75094"/>
                </a:lnTo>
                <a:lnTo>
                  <a:pt x="259765" y="739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5" name="object 4455"/>
          <p:cNvSpPr/>
          <p:nvPr/>
        </p:nvSpPr>
        <p:spPr>
          <a:xfrm>
            <a:off x="4274166" y="4871968"/>
            <a:ext cx="137096" cy="107899"/>
          </a:xfrm>
          <a:custGeom>
            <a:avLst/>
            <a:gdLst/>
            <a:ahLst/>
            <a:cxnLst/>
            <a:rect l="l" t="t" r="r" b="b"/>
            <a:pathLst>
              <a:path w="137096" h="107899">
                <a:moveTo>
                  <a:pt x="137096" y="107899"/>
                </a:moveTo>
                <a:lnTo>
                  <a:pt x="126238" y="106943"/>
                </a:lnTo>
                <a:lnTo>
                  <a:pt x="113576" y="103450"/>
                </a:lnTo>
                <a:lnTo>
                  <a:pt x="100244" y="98146"/>
                </a:lnTo>
                <a:lnTo>
                  <a:pt x="87378" y="91761"/>
                </a:lnTo>
                <a:lnTo>
                  <a:pt x="76111" y="85022"/>
                </a:lnTo>
                <a:lnTo>
                  <a:pt x="67579" y="78657"/>
                </a:lnTo>
                <a:lnTo>
                  <a:pt x="67398" y="78498"/>
                </a:lnTo>
                <a:lnTo>
                  <a:pt x="56767" y="71139"/>
                </a:lnTo>
                <a:lnTo>
                  <a:pt x="45296" y="65487"/>
                </a:lnTo>
                <a:lnTo>
                  <a:pt x="33959" y="60006"/>
                </a:lnTo>
                <a:lnTo>
                  <a:pt x="30251" y="57873"/>
                </a:lnTo>
                <a:lnTo>
                  <a:pt x="20669" y="49783"/>
                </a:lnTo>
                <a:lnTo>
                  <a:pt x="12822" y="39071"/>
                </a:lnTo>
                <a:lnTo>
                  <a:pt x="6759" y="26781"/>
                </a:lnTo>
                <a:lnTo>
                  <a:pt x="2528" y="13958"/>
                </a:lnTo>
                <a:lnTo>
                  <a:pt x="178" y="164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6" name="object 4456"/>
          <p:cNvSpPr/>
          <p:nvPr/>
        </p:nvSpPr>
        <p:spPr>
          <a:xfrm>
            <a:off x="4609890" y="5001964"/>
            <a:ext cx="87312" cy="13220"/>
          </a:xfrm>
          <a:custGeom>
            <a:avLst/>
            <a:gdLst/>
            <a:ahLst/>
            <a:cxnLst/>
            <a:rect l="l" t="t" r="r" b="b"/>
            <a:pathLst>
              <a:path w="87312" h="13220">
                <a:moveTo>
                  <a:pt x="0" y="13220"/>
                </a:moveTo>
                <a:lnTo>
                  <a:pt x="13086" y="12992"/>
                </a:lnTo>
                <a:lnTo>
                  <a:pt x="25406" y="12185"/>
                </a:lnTo>
                <a:lnTo>
                  <a:pt x="37618" y="10619"/>
                </a:lnTo>
                <a:lnTo>
                  <a:pt x="50375" y="8112"/>
                </a:lnTo>
                <a:lnTo>
                  <a:pt x="52793" y="7543"/>
                </a:lnTo>
                <a:lnTo>
                  <a:pt x="65329" y="5170"/>
                </a:lnTo>
                <a:lnTo>
                  <a:pt x="77856" y="2860"/>
                </a:lnTo>
                <a:lnTo>
                  <a:pt x="873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7" name="object 4457"/>
          <p:cNvSpPr/>
          <p:nvPr/>
        </p:nvSpPr>
        <p:spPr>
          <a:xfrm>
            <a:off x="4444371" y="4807413"/>
            <a:ext cx="91566" cy="28168"/>
          </a:xfrm>
          <a:custGeom>
            <a:avLst/>
            <a:gdLst/>
            <a:ahLst/>
            <a:cxnLst/>
            <a:rect l="l" t="t" r="r" b="b"/>
            <a:pathLst>
              <a:path w="91567" h="28168">
                <a:moveTo>
                  <a:pt x="91566" y="28168"/>
                </a:moveTo>
                <a:lnTo>
                  <a:pt x="81096" y="21523"/>
                </a:lnTo>
                <a:lnTo>
                  <a:pt x="69170" y="16769"/>
                </a:lnTo>
                <a:lnTo>
                  <a:pt x="56506" y="13247"/>
                </a:lnTo>
                <a:lnTo>
                  <a:pt x="43823" y="10295"/>
                </a:lnTo>
                <a:lnTo>
                  <a:pt x="35471" y="8255"/>
                </a:lnTo>
                <a:lnTo>
                  <a:pt x="23375" y="4671"/>
                </a:lnTo>
                <a:lnTo>
                  <a:pt x="10798" y="129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8" name="object 4458"/>
          <p:cNvSpPr/>
          <p:nvPr/>
        </p:nvSpPr>
        <p:spPr>
          <a:xfrm>
            <a:off x="4233336" y="4502043"/>
            <a:ext cx="633501" cy="580850"/>
          </a:xfrm>
          <a:custGeom>
            <a:avLst/>
            <a:gdLst/>
            <a:ahLst/>
            <a:cxnLst/>
            <a:rect l="l" t="t" r="r" b="b"/>
            <a:pathLst>
              <a:path w="633501" h="580850">
                <a:moveTo>
                  <a:pt x="452991" y="10526"/>
                </a:moveTo>
                <a:lnTo>
                  <a:pt x="442583" y="5140"/>
                </a:lnTo>
                <a:lnTo>
                  <a:pt x="433679" y="4486"/>
                </a:lnTo>
                <a:lnTo>
                  <a:pt x="420489" y="5721"/>
                </a:lnTo>
                <a:lnTo>
                  <a:pt x="409621" y="4324"/>
                </a:lnTo>
                <a:lnTo>
                  <a:pt x="402399" y="2569"/>
                </a:lnTo>
                <a:lnTo>
                  <a:pt x="388074" y="0"/>
                </a:lnTo>
                <a:lnTo>
                  <a:pt x="377443" y="352"/>
                </a:lnTo>
                <a:lnTo>
                  <a:pt x="368343" y="2798"/>
                </a:lnTo>
                <a:lnTo>
                  <a:pt x="358614" y="6507"/>
                </a:lnTo>
                <a:lnTo>
                  <a:pt x="346095" y="10651"/>
                </a:lnTo>
                <a:lnTo>
                  <a:pt x="336499" y="12970"/>
                </a:lnTo>
                <a:lnTo>
                  <a:pt x="325391" y="15300"/>
                </a:lnTo>
                <a:lnTo>
                  <a:pt x="313260" y="17979"/>
                </a:lnTo>
                <a:lnTo>
                  <a:pt x="300486" y="21015"/>
                </a:lnTo>
                <a:lnTo>
                  <a:pt x="287450" y="24419"/>
                </a:lnTo>
                <a:lnTo>
                  <a:pt x="274534" y="28199"/>
                </a:lnTo>
                <a:lnTo>
                  <a:pt x="262119" y="32364"/>
                </a:lnTo>
                <a:lnTo>
                  <a:pt x="250585" y="36926"/>
                </a:lnTo>
                <a:lnTo>
                  <a:pt x="237092" y="43255"/>
                </a:lnTo>
                <a:lnTo>
                  <a:pt x="225749" y="48981"/>
                </a:lnTo>
                <a:lnTo>
                  <a:pt x="213883" y="55328"/>
                </a:lnTo>
                <a:lnTo>
                  <a:pt x="201909" y="62140"/>
                </a:lnTo>
                <a:lnTo>
                  <a:pt x="190241" y="69260"/>
                </a:lnTo>
                <a:lnTo>
                  <a:pt x="179295" y="76532"/>
                </a:lnTo>
                <a:lnTo>
                  <a:pt x="169486" y="83799"/>
                </a:lnTo>
                <a:lnTo>
                  <a:pt x="162852" y="89399"/>
                </a:lnTo>
                <a:lnTo>
                  <a:pt x="154005" y="98894"/>
                </a:lnTo>
                <a:lnTo>
                  <a:pt x="146254" y="108977"/>
                </a:lnTo>
                <a:lnTo>
                  <a:pt x="138460" y="118680"/>
                </a:lnTo>
                <a:lnTo>
                  <a:pt x="129540" y="127870"/>
                </a:lnTo>
                <a:lnTo>
                  <a:pt x="120149" y="136303"/>
                </a:lnTo>
                <a:lnTo>
                  <a:pt x="110240" y="144362"/>
                </a:lnTo>
                <a:lnTo>
                  <a:pt x="99974" y="152197"/>
                </a:lnTo>
                <a:lnTo>
                  <a:pt x="96939" y="154461"/>
                </a:lnTo>
                <a:lnTo>
                  <a:pt x="87127" y="162277"/>
                </a:lnTo>
                <a:lnTo>
                  <a:pt x="77619" y="170781"/>
                </a:lnTo>
                <a:lnTo>
                  <a:pt x="68409" y="179804"/>
                </a:lnTo>
                <a:lnTo>
                  <a:pt x="59493" y="189181"/>
                </a:lnTo>
                <a:lnTo>
                  <a:pt x="50864" y="198743"/>
                </a:lnTo>
                <a:lnTo>
                  <a:pt x="42517" y="208322"/>
                </a:lnTo>
                <a:lnTo>
                  <a:pt x="34447" y="217752"/>
                </a:lnTo>
                <a:lnTo>
                  <a:pt x="26342" y="228828"/>
                </a:lnTo>
                <a:lnTo>
                  <a:pt x="20166" y="239984"/>
                </a:lnTo>
                <a:lnTo>
                  <a:pt x="14621" y="251548"/>
                </a:lnTo>
                <a:lnTo>
                  <a:pt x="9076" y="263073"/>
                </a:lnTo>
                <a:lnTo>
                  <a:pt x="2900" y="274106"/>
                </a:lnTo>
                <a:lnTo>
                  <a:pt x="0" y="278438"/>
                </a:lnTo>
                <a:lnTo>
                  <a:pt x="12668" y="278104"/>
                </a:lnTo>
                <a:lnTo>
                  <a:pt x="25341" y="277555"/>
                </a:lnTo>
                <a:lnTo>
                  <a:pt x="38017" y="276877"/>
                </a:lnTo>
                <a:lnTo>
                  <a:pt x="50697" y="276157"/>
                </a:lnTo>
                <a:lnTo>
                  <a:pt x="63379" y="275482"/>
                </a:lnTo>
                <a:lnTo>
                  <a:pt x="76062" y="274940"/>
                </a:lnTo>
                <a:lnTo>
                  <a:pt x="88746" y="274616"/>
                </a:lnTo>
                <a:lnTo>
                  <a:pt x="101430" y="274599"/>
                </a:lnTo>
                <a:lnTo>
                  <a:pt x="110375" y="274819"/>
                </a:lnTo>
                <a:lnTo>
                  <a:pt x="123041" y="276142"/>
                </a:lnTo>
                <a:lnTo>
                  <a:pt x="135426" y="278822"/>
                </a:lnTo>
                <a:lnTo>
                  <a:pt x="147647" y="282335"/>
                </a:lnTo>
                <a:lnTo>
                  <a:pt x="159821" y="286158"/>
                </a:lnTo>
                <a:lnTo>
                  <a:pt x="172065" y="289767"/>
                </a:lnTo>
                <a:lnTo>
                  <a:pt x="177393" y="291125"/>
                </a:lnTo>
                <a:lnTo>
                  <a:pt x="189827" y="293411"/>
                </a:lnTo>
                <a:lnTo>
                  <a:pt x="202401" y="294689"/>
                </a:lnTo>
                <a:lnTo>
                  <a:pt x="215049" y="295459"/>
                </a:lnTo>
                <a:lnTo>
                  <a:pt x="227706" y="296220"/>
                </a:lnTo>
                <a:lnTo>
                  <a:pt x="238226" y="297209"/>
                </a:lnTo>
                <a:lnTo>
                  <a:pt x="249895" y="302448"/>
                </a:lnTo>
                <a:lnTo>
                  <a:pt x="258167" y="311326"/>
                </a:lnTo>
                <a:lnTo>
                  <a:pt x="269024" y="318989"/>
                </a:lnTo>
                <a:lnTo>
                  <a:pt x="281360" y="320780"/>
                </a:lnTo>
                <a:lnTo>
                  <a:pt x="293987" y="322467"/>
                </a:lnTo>
                <a:lnTo>
                  <a:pt x="295922" y="323383"/>
                </a:lnTo>
                <a:lnTo>
                  <a:pt x="306423" y="329110"/>
                </a:lnTo>
                <a:lnTo>
                  <a:pt x="318897" y="335457"/>
                </a:lnTo>
                <a:lnTo>
                  <a:pt x="329431" y="341661"/>
                </a:lnTo>
                <a:lnTo>
                  <a:pt x="329641" y="341811"/>
                </a:lnTo>
                <a:lnTo>
                  <a:pt x="337875" y="332931"/>
                </a:lnTo>
                <a:lnTo>
                  <a:pt x="346785" y="323503"/>
                </a:lnTo>
                <a:lnTo>
                  <a:pt x="356271" y="314108"/>
                </a:lnTo>
                <a:lnTo>
                  <a:pt x="366235" y="305327"/>
                </a:lnTo>
                <a:lnTo>
                  <a:pt x="376575" y="297740"/>
                </a:lnTo>
                <a:lnTo>
                  <a:pt x="386918" y="292052"/>
                </a:lnTo>
                <a:lnTo>
                  <a:pt x="392709" y="289449"/>
                </a:lnTo>
                <a:lnTo>
                  <a:pt x="403174" y="284280"/>
                </a:lnTo>
                <a:lnTo>
                  <a:pt x="409409" y="285156"/>
                </a:lnTo>
                <a:lnTo>
                  <a:pt x="418546" y="289572"/>
                </a:lnTo>
                <a:lnTo>
                  <a:pt x="426778" y="298971"/>
                </a:lnTo>
                <a:lnTo>
                  <a:pt x="434087" y="311531"/>
                </a:lnTo>
                <a:lnTo>
                  <a:pt x="440453" y="325429"/>
                </a:lnTo>
                <a:lnTo>
                  <a:pt x="445856" y="338841"/>
                </a:lnTo>
                <a:lnTo>
                  <a:pt x="450277" y="349946"/>
                </a:lnTo>
                <a:lnTo>
                  <a:pt x="450799" y="351171"/>
                </a:lnTo>
                <a:lnTo>
                  <a:pt x="455640" y="363691"/>
                </a:lnTo>
                <a:lnTo>
                  <a:pt x="459588" y="375664"/>
                </a:lnTo>
                <a:lnTo>
                  <a:pt x="463434" y="387331"/>
                </a:lnTo>
                <a:lnTo>
                  <a:pt x="467970" y="398933"/>
                </a:lnTo>
                <a:lnTo>
                  <a:pt x="469836" y="402962"/>
                </a:lnTo>
                <a:lnTo>
                  <a:pt x="485677" y="413393"/>
                </a:lnTo>
                <a:lnTo>
                  <a:pt x="495393" y="419760"/>
                </a:lnTo>
                <a:lnTo>
                  <a:pt x="502972" y="424658"/>
                </a:lnTo>
                <a:lnTo>
                  <a:pt x="512419" y="430698"/>
                </a:lnTo>
                <a:lnTo>
                  <a:pt x="522449" y="439178"/>
                </a:lnTo>
                <a:lnTo>
                  <a:pt x="530096" y="449914"/>
                </a:lnTo>
                <a:lnTo>
                  <a:pt x="530555" y="451755"/>
                </a:lnTo>
                <a:lnTo>
                  <a:pt x="531185" y="464458"/>
                </a:lnTo>
                <a:lnTo>
                  <a:pt x="530434" y="477354"/>
                </a:lnTo>
                <a:lnTo>
                  <a:pt x="529361" y="489080"/>
                </a:lnTo>
                <a:lnTo>
                  <a:pt x="527808" y="500929"/>
                </a:lnTo>
                <a:lnTo>
                  <a:pt x="525469" y="512653"/>
                </a:lnTo>
                <a:lnTo>
                  <a:pt x="522693" y="525470"/>
                </a:lnTo>
                <a:lnTo>
                  <a:pt x="521131" y="533302"/>
                </a:lnTo>
                <a:lnTo>
                  <a:pt x="523053" y="543111"/>
                </a:lnTo>
                <a:lnTo>
                  <a:pt x="530774" y="552440"/>
                </a:lnTo>
                <a:lnTo>
                  <a:pt x="541471" y="561371"/>
                </a:lnTo>
                <a:lnTo>
                  <a:pt x="552320" y="569984"/>
                </a:lnTo>
                <a:lnTo>
                  <a:pt x="560497" y="578361"/>
                </a:lnTo>
                <a:lnTo>
                  <a:pt x="562013" y="580850"/>
                </a:lnTo>
                <a:lnTo>
                  <a:pt x="572077" y="572599"/>
                </a:lnTo>
                <a:lnTo>
                  <a:pt x="581827" y="563781"/>
                </a:lnTo>
                <a:lnTo>
                  <a:pt x="591904" y="556253"/>
                </a:lnTo>
                <a:lnTo>
                  <a:pt x="598411" y="553114"/>
                </a:lnTo>
                <a:lnTo>
                  <a:pt x="610591" y="550536"/>
                </a:lnTo>
                <a:lnTo>
                  <a:pt x="623048" y="549089"/>
                </a:lnTo>
                <a:lnTo>
                  <a:pt x="633501" y="546091"/>
                </a:lnTo>
                <a:lnTo>
                  <a:pt x="632358" y="539067"/>
                </a:lnTo>
                <a:lnTo>
                  <a:pt x="629170" y="533441"/>
                </a:lnTo>
                <a:lnTo>
                  <a:pt x="625335" y="527104"/>
                </a:lnTo>
                <a:lnTo>
                  <a:pt x="618916" y="516186"/>
                </a:lnTo>
                <a:lnTo>
                  <a:pt x="612723" y="505156"/>
                </a:lnTo>
                <a:lnTo>
                  <a:pt x="606694" y="493993"/>
                </a:lnTo>
                <a:lnTo>
                  <a:pt x="600766" y="482676"/>
                </a:lnTo>
                <a:lnTo>
                  <a:pt x="593972" y="468293"/>
                </a:lnTo>
                <a:lnTo>
                  <a:pt x="589471" y="456337"/>
                </a:lnTo>
                <a:lnTo>
                  <a:pt x="585729" y="444367"/>
                </a:lnTo>
                <a:lnTo>
                  <a:pt x="582453" y="432340"/>
                </a:lnTo>
                <a:lnTo>
                  <a:pt x="579349" y="420209"/>
                </a:lnTo>
                <a:lnTo>
                  <a:pt x="576121" y="407933"/>
                </a:lnTo>
                <a:lnTo>
                  <a:pt x="573608" y="399152"/>
                </a:lnTo>
                <a:lnTo>
                  <a:pt x="570042" y="386812"/>
                </a:lnTo>
                <a:lnTo>
                  <a:pt x="566741" y="374518"/>
                </a:lnTo>
                <a:lnTo>
                  <a:pt x="563687" y="362247"/>
                </a:lnTo>
                <a:lnTo>
                  <a:pt x="560860" y="349972"/>
                </a:lnTo>
                <a:lnTo>
                  <a:pt x="558241" y="337670"/>
                </a:lnTo>
                <a:lnTo>
                  <a:pt x="555813" y="325316"/>
                </a:lnTo>
                <a:lnTo>
                  <a:pt x="553554" y="312885"/>
                </a:lnTo>
                <a:lnTo>
                  <a:pt x="551448" y="300353"/>
                </a:lnTo>
                <a:lnTo>
                  <a:pt x="549475" y="287695"/>
                </a:lnTo>
                <a:lnTo>
                  <a:pt x="547616" y="274886"/>
                </a:lnTo>
                <a:lnTo>
                  <a:pt x="545899" y="260377"/>
                </a:lnTo>
                <a:lnTo>
                  <a:pt x="544841" y="247680"/>
                </a:lnTo>
                <a:lnTo>
                  <a:pt x="543893" y="234937"/>
                </a:lnTo>
                <a:lnTo>
                  <a:pt x="542779" y="222237"/>
                </a:lnTo>
                <a:lnTo>
                  <a:pt x="541223" y="209667"/>
                </a:lnTo>
                <a:lnTo>
                  <a:pt x="538948" y="197317"/>
                </a:lnTo>
                <a:lnTo>
                  <a:pt x="535082" y="183596"/>
                </a:lnTo>
                <a:lnTo>
                  <a:pt x="530742" y="171372"/>
                </a:lnTo>
                <a:lnTo>
                  <a:pt x="526390" y="159337"/>
                </a:lnTo>
                <a:lnTo>
                  <a:pt x="523278" y="149381"/>
                </a:lnTo>
                <a:lnTo>
                  <a:pt x="521436" y="142561"/>
                </a:lnTo>
                <a:lnTo>
                  <a:pt x="522071" y="133112"/>
                </a:lnTo>
                <a:lnTo>
                  <a:pt x="519518" y="126902"/>
                </a:lnTo>
                <a:lnTo>
                  <a:pt x="516724" y="120094"/>
                </a:lnTo>
                <a:lnTo>
                  <a:pt x="509828" y="114926"/>
                </a:lnTo>
                <a:lnTo>
                  <a:pt x="506171" y="108360"/>
                </a:lnTo>
                <a:lnTo>
                  <a:pt x="501004" y="96865"/>
                </a:lnTo>
                <a:lnTo>
                  <a:pt x="497680" y="85313"/>
                </a:lnTo>
                <a:lnTo>
                  <a:pt x="495359" y="73793"/>
                </a:lnTo>
                <a:lnTo>
                  <a:pt x="493202" y="62393"/>
                </a:lnTo>
                <a:lnTo>
                  <a:pt x="490371" y="51201"/>
                </a:lnTo>
                <a:lnTo>
                  <a:pt x="486028" y="40308"/>
                </a:lnTo>
                <a:lnTo>
                  <a:pt x="479333" y="29800"/>
                </a:lnTo>
                <a:lnTo>
                  <a:pt x="478675" y="28985"/>
                </a:lnTo>
                <a:lnTo>
                  <a:pt x="474967" y="24463"/>
                </a:lnTo>
                <a:lnTo>
                  <a:pt x="469417" y="17517"/>
                </a:lnTo>
                <a:lnTo>
                  <a:pt x="463410" y="16589"/>
                </a:lnTo>
                <a:lnTo>
                  <a:pt x="464591" y="15421"/>
                </a:lnTo>
                <a:lnTo>
                  <a:pt x="452991" y="105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9" name="object 4459"/>
          <p:cNvSpPr/>
          <p:nvPr/>
        </p:nvSpPr>
        <p:spPr>
          <a:xfrm>
            <a:off x="4233336" y="4502043"/>
            <a:ext cx="633501" cy="580850"/>
          </a:xfrm>
          <a:custGeom>
            <a:avLst/>
            <a:gdLst/>
            <a:ahLst/>
            <a:cxnLst/>
            <a:rect l="l" t="t" r="r" b="b"/>
            <a:pathLst>
              <a:path w="633501" h="580850">
                <a:moveTo>
                  <a:pt x="464591" y="15421"/>
                </a:moveTo>
                <a:lnTo>
                  <a:pt x="452991" y="10526"/>
                </a:lnTo>
                <a:lnTo>
                  <a:pt x="442583" y="5140"/>
                </a:lnTo>
                <a:lnTo>
                  <a:pt x="433679" y="4486"/>
                </a:lnTo>
                <a:lnTo>
                  <a:pt x="420489" y="5721"/>
                </a:lnTo>
                <a:lnTo>
                  <a:pt x="409621" y="4324"/>
                </a:lnTo>
                <a:lnTo>
                  <a:pt x="402399" y="2569"/>
                </a:lnTo>
                <a:lnTo>
                  <a:pt x="388074" y="0"/>
                </a:lnTo>
                <a:lnTo>
                  <a:pt x="377443" y="352"/>
                </a:lnTo>
                <a:lnTo>
                  <a:pt x="368343" y="2798"/>
                </a:lnTo>
                <a:lnTo>
                  <a:pt x="358614" y="6507"/>
                </a:lnTo>
                <a:lnTo>
                  <a:pt x="346095" y="10651"/>
                </a:lnTo>
                <a:lnTo>
                  <a:pt x="336499" y="12970"/>
                </a:lnTo>
                <a:lnTo>
                  <a:pt x="325391" y="15300"/>
                </a:lnTo>
                <a:lnTo>
                  <a:pt x="313260" y="17979"/>
                </a:lnTo>
                <a:lnTo>
                  <a:pt x="300486" y="21015"/>
                </a:lnTo>
                <a:lnTo>
                  <a:pt x="287450" y="24419"/>
                </a:lnTo>
                <a:lnTo>
                  <a:pt x="274534" y="28199"/>
                </a:lnTo>
                <a:lnTo>
                  <a:pt x="262119" y="32364"/>
                </a:lnTo>
                <a:lnTo>
                  <a:pt x="250585" y="36926"/>
                </a:lnTo>
                <a:lnTo>
                  <a:pt x="237092" y="43255"/>
                </a:lnTo>
                <a:lnTo>
                  <a:pt x="225749" y="48981"/>
                </a:lnTo>
                <a:lnTo>
                  <a:pt x="213883" y="55328"/>
                </a:lnTo>
                <a:lnTo>
                  <a:pt x="201909" y="62140"/>
                </a:lnTo>
                <a:lnTo>
                  <a:pt x="190241" y="69260"/>
                </a:lnTo>
                <a:lnTo>
                  <a:pt x="179295" y="76532"/>
                </a:lnTo>
                <a:lnTo>
                  <a:pt x="169486" y="83799"/>
                </a:lnTo>
                <a:lnTo>
                  <a:pt x="162852" y="89399"/>
                </a:lnTo>
                <a:lnTo>
                  <a:pt x="154005" y="98894"/>
                </a:lnTo>
                <a:lnTo>
                  <a:pt x="146254" y="108977"/>
                </a:lnTo>
                <a:lnTo>
                  <a:pt x="138460" y="118680"/>
                </a:lnTo>
                <a:lnTo>
                  <a:pt x="129540" y="127870"/>
                </a:lnTo>
                <a:lnTo>
                  <a:pt x="120149" y="136303"/>
                </a:lnTo>
                <a:lnTo>
                  <a:pt x="110240" y="144362"/>
                </a:lnTo>
                <a:lnTo>
                  <a:pt x="99974" y="152197"/>
                </a:lnTo>
                <a:lnTo>
                  <a:pt x="96939" y="154461"/>
                </a:lnTo>
                <a:lnTo>
                  <a:pt x="87127" y="162277"/>
                </a:lnTo>
                <a:lnTo>
                  <a:pt x="77619" y="170781"/>
                </a:lnTo>
                <a:lnTo>
                  <a:pt x="68409" y="179804"/>
                </a:lnTo>
                <a:lnTo>
                  <a:pt x="59493" y="189181"/>
                </a:lnTo>
                <a:lnTo>
                  <a:pt x="50864" y="198743"/>
                </a:lnTo>
                <a:lnTo>
                  <a:pt x="42517" y="208322"/>
                </a:lnTo>
                <a:lnTo>
                  <a:pt x="34447" y="217752"/>
                </a:lnTo>
                <a:lnTo>
                  <a:pt x="26342" y="228828"/>
                </a:lnTo>
                <a:lnTo>
                  <a:pt x="20166" y="239984"/>
                </a:lnTo>
                <a:lnTo>
                  <a:pt x="14621" y="251548"/>
                </a:lnTo>
                <a:lnTo>
                  <a:pt x="9076" y="263073"/>
                </a:lnTo>
                <a:lnTo>
                  <a:pt x="2900" y="274106"/>
                </a:lnTo>
                <a:lnTo>
                  <a:pt x="0" y="278438"/>
                </a:lnTo>
                <a:lnTo>
                  <a:pt x="12668" y="278104"/>
                </a:lnTo>
                <a:lnTo>
                  <a:pt x="25341" y="277555"/>
                </a:lnTo>
                <a:lnTo>
                  <a:pt x="38017" y="276877"/>
                </a:lnTo>
                <a:lnTo>
                  <a:pt x="50697" y="276157"/>
                </a:lnTo>
                <a:lnTo>
                  <a:pt x="63379" y="275482"/>
                </a:lnTo>
                <a:lnTo>
                  <a:pt x="76062" y="274940"/>
                </a:lnTo>
                <a:lnTo>
                  <a:pt x="88746" y="274616"/>
                </a:lnTo>
                <a:lnTo>
                  <a:pt x="101430" y="274599"/>
                </a:lnTo>
                <a:lnTo>
                  <a:pt x="110375" y="274819"/>
                </a:lnTo>
                <a:lnTo>
                  <a:pt x="123041" y="276142"/>
                </a:lnTo>
                <a:lnTo>
                  <a:pt x="135426" y="278822"/>
                </a:lnTo>
                <a:lnTo>
                  <a:pt x="147647" y="282335"/>
                </a:lnTo>
                <a:lnTo>
                  <a:pt x="159821" y="286158"/>
                </a:lnTo>
                <a:lnTo>
                  <a:pt x="172065" y="289767"/>
                </a:lnTo>
                <a:lnTo>
                  <a:pt x="177393" y="291125"/>
                </a:lnTo>
                <a:lnTo>
                  <a:pt x="189827" y="293411"/>
                </a:lnTo>
                <a:lnTo>
                  <a:pt x="202401" y="294689"/>
                </a:lnTo>
                <a:lnTo>
                  <a:pt x="215049" y="295459"/>
                </a:lnTo>
                <a:lnTo>
                  <a:pt x="227706" y="296220"/>
                </a:lnTo>
                <a:lnTo>
                  <a:pt x="238226" y="297209"/>
                </a:lnTo>
                <a:lnTo>
                  <a:pt x="249895" y="302448"/>
                </a:lnTo>
                <a:lnTo>
                  <a:pt x="258167" y="311326"/>
                </a:lnTo>
                <a:lnTo>
                  <a:pt x="269024" y="318989"/>
                </a:lnTo>
                <a:lnTo>
                  <a:pt x="281360" y="320780"/>
                </a:lnTo>
                <a:lnTo>
                  <a:pt x="293987" y="322467"/>
                </a:lnTo>
                <a:lnTo>
                  <a:pt x="295922" y="323383"/>
                </a:lnTo>
                <a:lnTo>
                  <a:pt x="306423" y="329110"/>
                </a:lnTo>
                <a:lnTo>
                  <a:pt x="318897" y="335457"/>
                </a:lnTo>
                <a:lnTo>
                  <a:pt x="329431" y="341661"/>
                </a:lnTo>
                <a:lnTo>
                  <a:pt x="329641" y="341811"/>
                </a:lnTo>
                <a:lnTo>
                  <a:pt x="337875" y="332931"/>
                </a:lnTo>
                <a:lnTo>
                  <a:pt x="346785" y="323503"/>
                </a:lnTo>
                <a:lnTo>
                  <a:pt x="356271" y="314108"/>
                </a:lnTo>
                <a:lnTo>
                  <a:pt x="366235" y="305327"/>
                </a:lnTo>
                <a:lnTo>
                  <a:pt x="376575" y="297740"/>
                </a:lnTo>
                <a:lnTo>
                  <a:pt x="386918" y="292052"/>
                </a:lnTo>
                <a:lnTo>
                  <a:pt x="392709" y="289449"/>
                </a:lnTo>
                <a:lnTo>
                  <a:pt x="403174" y="284280"/>
                </a:lnTo>
                <a:lnTo>
                  <a:pt x="409409" y="285156"/>
                </a:lnTo>
                <a:lnTo>
                  <a:pt x="418546" y="289572"/>
                </a:lnTo>
                <a:lnTo>
                  <a:pt x="426778" y="298971"/>
                </a:lnTo>
                <a:lnTo>
                  <a:pt x="434087" y="311531"/>
                </a:lnTo>
                <a:lnTo>
                  <a:pt x="440453" y="325429"/>
                </a:lnTo>
                <a:lnTo>
                  <a:pt x="445856" y="338841"/>
                </a:lnTo>
                <a:lnTo>
                  <a:pt x="450277" y="349946"/>
                </a:lnTo>
                <a:lnTo>
                  <a:pt x="450799" y="351171"/>
                </a:lnTo>
                <a:lnTo>
                  <a:pt x="455640" y="363691"/>
                </a:lnTo>
                <a:lnTo>
                  <a:pt x="459588" y="375664"/>
                </a:lnTo>
                <a:lnTo>
                  <a:pt x="463434" y="387331"/>
                </a:lnTo>
                <a:lnTo>
                  <a:pt x="467970" y="398933"/>
                </a:lnTo>
                <a:lnTo>
                  <a:pt x="469836" y="402962"/>
                </a:lnTo>
                <a:lnTo>
                  <a:pt x="485677" y="413393"/>
                </a:lnTo>
                <a:lnTo>
                  <a:pt x="495393" y="419760"/>
                </a:lnTo>
                <a:lnTo>
                  <a:pt x="502972" y="424658"/>
                </a:lnTo>
                <a:lnTo>
                  <a:pt x="512419" y="430698"/>
                </a:lnTo>
                <a:lnTo>
                  <a:pt x="522449" y="439178"/>
                </a:lnTo>
                <a:lnTo>
                  <a:pt x="530096" y="449914"/>
                </a:lnTo>
                <a:lnTo>
                  <a:pt x="530555" y="451755"/>
                </a:lnTo>
                <a:lnTo>
                  <a:pt x="531185" y="464458"/>
                </a:lnTo>
                <a:lnTo>
                  <a:pt x="530434" y="477354"/>
                </a:lnTo>
                <a:lnTo>
                  <a:pt x="529361" y="489080"/>
                </a:lnTo>
                <a:lnTo>
                  <a:pt x="527808" y="500929"/>
                </a:lnTo>
                <a:lnTo>
                  <a:pt x="525469" y="512653"/>
                </a:lnTo>
                <a:lnTo>
                  <a:pt x="522693" y="525470"/>
                </a:lnTo>
                <a:lnTo>
                  <a:pt x="521131" y="533302"/>
                </a:lnTo>
                <a:lnTo>
                  <a:pt x="523053" y="543111"/>
                </a:lnTo>
                <a:lnTo>
                  <a:pt x="530774" y="552440"/>
                </a:lnTo>
                <a:lnTo>
                  <a:pt x="541471" y="561371"/>
                </a:lnTo>
                <a:lnTo>
                  <a:pt x="552320" y="569984"/>
                </a:lnTo>
                <a:lnTo>
                  <a:pt x="560497" y="578361"/>
                </a:lnTo>
                <a:lnTo>
                  <a:pt x="562013" y="580850"/>
                </a:lnTo>
                <a:lnTo>
                  <a:pt x="572077" y="572599"/>
                </a:lnTo>
                <a:lnTo>
                  <a:pt x="581827" y="563781"/>
                </a:lnTo>
                <a:lnTo>
                  <a:pt x="591904" y="556253"/>
                </a:lnTo>
                <a:lnTo>
                  <a:pt x="598411" y="553114"/>
                </a:lnTo>
                <a:lnTo>
                  <a:pt x="610591" y="550536"/>
                </a:lnTo>
                <a:lnTo>
                  <a:pt x="623048" y="549089"/>
                </a:lnTo>
                <a:lnTo>
                  <a:pt x="633501" y="546091"/>
                </a:lnTo>
                <a:lnTo>
                  <a:pt x="632358" y="539067"/>
                </a:lnTo>
                <a:lnTo>
                  <a:pt x="629170" y="533441"/>
                </a:lnTo>
                <a:lnTo>
                  <a:pt x="625335" y="527104"/>
                </a:lnTo>
                <a:lnTo>
                  <a:pt x="618916" y="516186"/>
                </a:lnTo>
                <a:lnTo>
                  <a:pt x="612723" y="505156"/>
                </a:lnTo>
                <a:lnTo>
                  <a:pt x="606694" y="493993"/>
                </a:lnTo>
                <a:lnTo>
                  <a:pt x="600766" y="482676"/>
                </a:lnTo>
                <a:lnTo>
                  <a:pt x="593972" y="468293"/>
                </a:lnTo>
                <a:lnTo>
                  <a:pt x="589471" y="456337"/>
                </a:lnTo>
                <a:lnTo>
                  <a:pt x="585729" y="444367"/>
                </a:lnTo>
                <a:lnTo>
                  <a:pt x="582453" y="432340"/>
                </a:lnTo>
                <a:lnTo>
                  <a:pt x="579349" y="420209"/>
                </a:lnTo>
                <a:lnTo>
                  <a:pt x="576121" y="407933"/>
                </a:lnTo>
                <a:lnTo>
                  <a:pt x="573608" y="399152"/>
                </a:lnTo>
                <a:lnTo>
                  <a:pt x="570042" y="386812"/>
                </a:lnTo>
                <a:lnTo>
                  <a:pt x="566741" y="374518"/>
                </a:lnTo>
                <a:lnTo>
                  <a:pt x="563687" y="362247"/>
                </a:lnTo>
                <a:lnTo>
                  <a:pt x="560860" y="349972"/>
                </a:lnTo>
                <a:lnTo>
                  <a:pt x="558241" y="337670"/>
                </a:lnTo>
                <a:lnTo>
                  <a:pt x="555813" y="325316"/>
                </a:lnTo>
                <a:lnTo>
                  <a:pt x="553554" y="312885"/>
                </a:lnTo>
                <a:lnTo>
                  <a:pt x="551448" y="300353"/>
                </a:lnTo>
                <a:lnTo>
                  <a:pt x="549475" y="287695"/>
                </a:lnTo>
                <a:lnTo>
                  <a:pt x="547616" y="274886"/>
                </a:lnTo>
                <a:lnTo>
                  <a:pt x="545899" y="260377"/>
                </a:lnTo>
                <a:lnTo>
                  <a:pt x="544841" y="247680"/>
                </a:lnTo>
                <a:lnTo>
                  <a:pt x="543893" y="234937"/>
                </a:lnTo>
                <a:lnTo>
                  <a:pt x="542779" y="222237"/>
                </a:lnTo>
                <a:lnTo>
                  <a:pt x="541223" y="209667"/>
                </a:lnTo>
                <a:lnTo>
                  <a:pt x="538948" y="197317"/>
                </a:lnTo>
                <a:lnTo>
                  <a:pt x="535082" y="183596"/>
                </a:lnTo>
                <a:lnTo>
                  <a:pt x="530742" y="171372"/>
                </a:lnTo>
                <a:lnTo>
                  <a:pt x="526390" y="159337"/>
                </a:lnTo>
                <a:lnTo>
                  <a:pt x="523278" y="149381"/>
                </a:lnTo>
                <a:lnTo>
                  <a:pt x="521436" y="142561"/>
                </a:lnTo>
                <a:lnTo>
                  <a:pt x="522071" y="133112"/>
                </a:lnTo>
                <a:lnTo>
                  <a:pt x="519518" y="126902"/>
                </a:lnTo>
                <a:lnTo>
                  <a:pt x="516724" y="120094"/>
                </a:lnTo>
                <a:lnTo>
                  <a:pt x="509828" y="114926"/>
                </a:lnTo>
                <a:lnTo>
                  <a:pt x="506171" y="108360"/>
                </a:lnTo>
                <a:lnTo>
                  <a:pt x="501004" y="96865"/>
                </a:lnTo>
                <a:lnTo>
                  <a:pt x="497680" y="85313"/>
                </a:lnTo>
                <a:lnTo>
                  <a:pt x="495359" y="73793"/>
                </a:lnTo>
                <a:lnTo>
                  <a:pt x="493202" y="62393"/>
                </a:lnTo>
                <a:lnTo>
                  <a:pt x="490371" y="51201"/>
                </a:lnTo>
                <a:lnTo>
                  <a:pt x="486028" y="40308"/>
                </a:lnTo>
                <a:lnTo>
                  <a:pt x="479333" y="29800"/>
                </a:lnTo>
                <a:lnTo>
                  <a:pt x="478675" y="28985"/>
                </a:lnTo>
                <a:lnTo>
                  <a:pt x="474967" y="24463"/>
                </a:lnTo>
                <a:lnTo>
                  <a:pt x="469417" y="17517"/>
                </a:lnTo>
                <a:lnTo>
                  <a:pt x="463410" y="165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0" name="object 4460"/>
          <p:cNvSpPr/>
          <p:nvPr/>
        </p:nvSpPr>
        <p:spPr>
          <a:xfrm>
            <a:off x="4589927" y="4633669"/>
            <a:ext cx="62509" cy="158432"/>
          </a:xfrm>
          <a:custGeom>
            <a:avLst/>
            <a:gdLst/>
            <a:ahLst/>
            <a:cxnLst/>
            <a:rect l="l" t="t" r="r" b="b"/>
            <a:pathLst>
              <a:path w="62509" h="158432">
                <a:moveTo>
                  <a:pt x="62509" y="158432"/>
                </a:moveTo>
                <a:lnTo>
                  <a:pt x="53117" y="141943"/>
                </a:lnTo>
                <a:lnTo>
                  <a:pt x="47241" y="128479"/>
                </a:lnTo>
                <a:lnTo>
                  <a:pt x="44147" y="117462"/>
                </a:lnTo>
                <a:lnTo>
                  <a:pt x="43099" y="108317"/>
                </a:lnTo>
                <a:lnTo>
                  <a:pt x="43363" y="100469"/>
                </a:lnTo>
                <a:lnTo>
                  <a:pt x="44204" y="93340"/>
                </a:lnTo>
                <a:lnTo>
                  <a:pt x="44888" y="86355"/>
                </a:lnTo>
                <a:lnTo>
                  <a:pt x="44678" y="78938"/>
                </a:lnTo>
                <a:lnTo>
                  <a:pt x="42841" y="70513"/>
                </a:lnTo>
                <a:lnTo>
                  <a:pt x="41059" y="65684"/>
                </a:lnTo>
                <a:lnTo>
                  <a:pt x="36759" y="53574"/>
                </a:lnTo>
                <a:lnTo>
                  <a:pt x="32416" y="41330"/>
                </a:lnTo>
                <a:lnTo>
                  <a:pt x="28409" y="33477"/>
                </a:lnTo>
                <a:lnTo>
                  <a:pt x="20220" y="23859"/>
                </a:lnTo>
                <a:lnTo>
                  <a:pt x="11133" y="15439"/>
                </a:lnTo>
                <a:lnTo>
                  <a:pt x="2950" y="564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1" name="object 4461"/>
          <p:cNvSpPr/>
          <p:nvPr/>
        </p:nvSpPr>
        <p:spPr>
          <a:xfrm>
            <a:off x="4893195" y="4896976"/>
            <a:ext cx="161963" cy="180632"/>
          </a:xfrm>
          <a:custGeom>
            <a:avLst/>
            <a:gdLst/>
            <a:ahLst/>
            <a:cxnLst/>
            <a:rect l="l" t="t" r="r" b="b"/>
            <a:pathLst>
              <a:path w="161963" h="180632">
                <a:moveTo>
                  <a:pt x="131668" y="179384"/>
                </a:moveTo>
                <a:lnTo>
                  <a:pt x="131668" y="121690"/>
                </a:lnTo>
                <a:lnTo>
                  <a:pt x="126213" y="113040"/>
                </a:lnTo>
                <a:lnTo>
                  <a:pt x="119956" y="101902"/>
                </a:lnTo>
                <a:lnTo>
                  <a:pt x="114023" y="90669"/>
                </a:lnTo>
                <a:lnTo>
                  <a:pt x="108138" y="79509"/>
                </a:lnTo>
                <a:lnTo>
                  <a:pt x="103682" y="71450"/>
                </a:lnTo>
                <a:lnTo>
                  <a:pt x="97647" y="60282"/>
                </a:lnTo>
                <a:lnTo>
                  <a:pt x="92011" y="48908"/>
                </a:lnTo>
                <a:lnTo>
                  <a:pt x="86564" y="37432"/>
                </a:lnTo>
                <a:lnTo>
                  <a:pt x="81092" y="25960"/>
                </a:lnTo>
                <a:lnTo>
                  <a:pt x="77724" y="19151"/>
                </a:lnTo>
                <a:lnTo>
                  <a:pt x="74549" y="12890"/>
                </a:lnTo>
                <a:lnTo>
                  <a:pt x="66675" y="0"/>
                </a:lnTo>
                <a:lnTo>
                  <a:pt x="55342" y="4006"/>
                </a:lnTo>
                <a:lnTo>
                  <a:pt x="43940" y="11492"/>
                </a:lnTo>
                <a:lnTo>
                  <a:pt x="33332" y="20557"/>
                </a:lnTo>
                <a:lnTo>
                  <a:pt x="24384" y="29304"/>
                </a:lnTo>
                <a:lnTo>
                  <a:pt x="22212" y="31521"/>
                </a:lnTo>
                <a:lnTo>
                  <a:pt x="13666" y="42178"/>
                </a:lnTo>
                <a:lnTo>
                  <a:pt x="8246" y="52582"/>
                </a:lnTo>
                <a:lnTo>
                  <a:pt x="3644" y="63865"/>
                </a:lnTo>
                <a:lnTo>
                  <a:pt x="0" y="72199"/>
                </a:lnTo>
                <a:lnTo>
                  <a:pt x="12457" y="74334"/>
                </a:lnTo>
                <a:lnTo>
                  <a:pt x="24251" y="76655"/>
                </a:lnTo>
                <a:lnTo>
                  <a:pt x="36408" y="80817"/>
                </a:lnTo>
                <a:lnTo>
                  <a:pt x="42265" y="83731"/>
                </a:lnTo>
                <a:lnTo>
                  <a:pt x="53741" y="89059"/>
                </a:lnTo>
                <a:lnTo>
                  <a:pt x="65074" y="94459"/>
                </a:lnTo>
                <a:lnTo>
                  <a:pt x="68897" y="96875"/>
                </a:lnTo>
                <a:lnTo>
                  <a:pt x="70764" y="98158"/>
                </a:lnTo>
                <a:lnTo>
                  <a:pt x="82308" y="90081"/>
                </a:lnTo>
                <a:lnTo>
                  <a:pt x="85509" y="92595"/>
                </a:lnTo>
                <a:lnTo>
                  <a:pt x="77165" y="103136"/>
                </a:lnTo>
                <a:lnTo>
                  <a:pt x="78498" y="104241"/>
                </a:lnTo>
                <a:lnTo>
                  <a:pt x="87792" y="112731"/>
                </a:lnTo>
                <a:lnTo>
                  <a:pt x="96838" y="122312"/>
                </a:lnTo>
                <a:lnTo>
                  <a:pt x="105372" y="132735"/>
                </a:lnTo>
                <a:lnTo>
                  <a:pt x="113129" y="143755"/>
                </a:lnTo>
                <a:lnTo>
                  <a:pt x="119845" y="155123"/>
                </a:lnTo>
                <a:lnTo>
                  <a:pt x="125256" y="166593"/>
                </a:lnTo>
                <a:lnTo>
                  <a:pt x="129098" y="177917"/>
                </a:lnTo>
                <a:lnTo>
                  <a:pt x="129768" y="180632"/>
                </a:lnTo>
                <a:lnTo>
                  <a:pt x="131668" y="17938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2" name="object 4462"/>
          <p:cNvSpPr/>
          <p:nvPr/>
        </p:nvSpPr>
        <p:spPr>
          <a:xfrm>
            <a:off x="4893195" y="4896976"/>
            <a:ext cx="161963" cy="180632"/>
          </a:xfrm>
          <a:custGeom>
            <a:avLst/>
            <a:gdLst/>
            <a:ahLst/>
            <a:cxnLst/>
            <a:rect l="l" t="t" r="r" b="b"/>
            <a:pathLst>
              <a:path w="161963" h="180632">
                <a:moveTo>
                  <a:pt x="66675" y="0"/>
                </a:moveTo>
                <a:lnTo>
                  <a:pt x="55342" y="4006"/>
                </a:lnTo>
                <a:lnTo>
                  <a:pt x="43940" y="11492"/>
                </a:lnTo>
                <a:lnTo>
                  <a:pt x="33332" y="20557"/>
                </a:lnTo>
                <a:lnTo>
                  <a:pt x="24384" y="29304"/>
                </a:lnTo>
                <a:lnTo>
                  <a:pt x="22212" y="31521"/>
                </a:lnTo>
                <a:lnTo>
                  <a:pt x="13666" y="42178"/>
                </a:lnTo>
                <a:lnTo>
                  <a:pt x="8246" y="52582"/>
                </a:lnTo>
                <a:lnTo>
                  <a:pt x="3644" y="63865"/>
                </a:lnTo>
                <a:lnTo>
                  <a:pt x="0" y="72199"/>
                </a:lnTo>
                <a:lnTo>
                  <a:pt x="12457" y="74334"/>
                </a:lnTo>
                <a:lnTo>
                  <a:pt x="24251" y="76655"/>
                </a:lnTo>
                <a:lnTo>
                  <a:pt x="36408" y="80817"/>
                </a:lnTo>
                <a:lnTo>
                  <a:pt x="42265" y="83731"/>
                </a:lnTo>
                <a:lnTo>
                  <a:pt x="53741" y="89059"/>
                </a:lnTo>
                <a:lnTo>
                  <a:pt x="65074" y="94459"/>
                </a:lnTo>
                <a:lnTo>
                  <a:pt x="68897" y="96875"/>
                </a:lnTo>
                <a:lnTo>
                  <a:pt x="70764" y="98158"/>
                </a:lnTo>
                <a:lnTo>
                  <a:pt x="82308" y="90081"/>
                </a:lnTo>
                <a:lnTo>
                  <a:pt x="84175" y="91567"/>
                </a:lnTo>
                <a:lnTo>
                  <a:pt x="85509" y="92595"/>
                </a:lnTo>
                <a:lnTo>
                  <a:pt x="77165" y="103136"/>
                </a:lnTo>
                <a:lnTo>
                  <a:pt x="87792" y="112731"/>
                </a:lnTo>
                <a:lnTo>
                  <a:pt x="96838" y="122312"/>
                </a:lnTo>
                <a:lnTo>
                  <a:pt x="105372" y="132735"/>
                </a:lnTo>
                <a:lnTo>
                  <a:pt x="113129" y="143755"/>
                </a:lnTo>
                <a:lnTo>
                  <a:pt x="119845" y="155123"/>
                </a:lnTo>
                <a:lnTo>
                  <a:pt x="125256" y="166593"/>
                </a:lnTo>
                <a:lnTo>
                  <a:pt x="129098" y="177917"/>
                </a:lnTo>
                <a:lnTo>
                  <a:pt x="129768" y="180632"/>
                </a:lnTo>
                <a:lnTo>
                  <a:pt x="131668" y="179384"/>
                </a:lnTo>
              </a:path>
              <a:path w="161963" h="180632">
                <a:moveTo>
                  <a:pt x="80672" y="25111"/>
                </a:moveTo>
                <a:lnTo>
                  <a:pt x="81092" y="25960"/>
                </a:lnTo>
                <a:lnTo>
                  <a:pt x="86564" y="37432"/>
                </a:lnTo>
                <a:lnTo>
                  <a:pt x="92011" y="48908"/>
                </a:lnTo>
                <a:lnTo>
                  <a:pt x="97647" y="60282"/>
                </a:lnTo>
                <a:lnTo>
                  <a:pt x="103682" y="71450"/>
                </a:lnTo>
                <a:lnTo>
                  <a:pt x="108138" y="79509"/>
                </a:lnTo>
                <a:lnTo>
                  <a:pt x="114023" y="90669"/>
                </a:lnTo>
                <a:lnTo>
                  <a:pt x="119956" y="101902"/>
                </a:lnTo>
                <a:lnTo>
                  <a:pt x="126213" y="113040"/>
                </a:lnTo>
                <a:lnTo>
                  <a:pt x="131668" y="121690"/>
                </a:lnTo>
              </a:path>
              <a:path w="161963" h="180632">
                <a:moveTo>
                  <a:pt x="77724" y="19151"/>
                </a:moveTo>
                <a:lnTo>
                  <a:pt x="74549" y="12890"/>
                </a:lnTo>
                <a:lnTo>
                  <a:pt x="66675" y="0"/>
                </a:lnTo>
              </a:path>
              <a:path w="161963" h="180632">
                <a:moveTo>
                  <a:pt x="80672" y="25111"/>
                </a:moveTo>
                <a:lnTo>
                  <a:pt x="77724" y="191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3" name="object 4463"/>
          <p:cNvSpPr/>
          <p:nvPr/>
        </p:nvSpPr>
        <p:spPr>
          <a:xfrm>
            <a:off x="4912474" y="4922363"/>
            <a:ext cx="33667" cy="47498"/>
          </a:xfrm>
          <a:custGeom>
            <a:avLst/>
            <a:gdLst/>
            <a:ahLst/>
            <a:cxnLst/>
            <a:rect l="l" t="t" r="r" b="b"/>
            <a:pathLst>
              <a:path w="33667" h="47498">
                <a:moveTo>
                  <a:pt x="0" y="47498"/>
                </a:moveTo>
                <a:lnTo>
                  <a:pt x="4428" y="35494"/>
                </a:lnTo>
                <a:lnTo>
                  <a:pt x="10093" y="24287"/>
                </a:lnTo>
                <a:lnTo>
                  <a:pt x="13042" y="20320"/>
                </a:lnTo>
                <a:lnTo>
                  <a:pt x="16421" y="16268"/>
                </a:lnTo>
                <a:lnTo>
                  <a:pt x="19507" y="12712"/>
                </a:lnTo>
                <a:lnTo>
                  <a:pt x="23380" y="9499"/>
                </a:lnTo>
                <a:lnTo>
                  <a:pt x="26606" y="6794"/>
                </a:lnTo>
                <a:lnTo>
                  <a:pt x="31559" y="3149"/>
                </a:lnTo>
                <a:lnTo>
                  <a:pt x="336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4" name="object 4464"/>
          <p:cNvSpPr/>
          <p:nvPr/>
        </p:nvSpPr>
        <p:spPr>
          <a:xfrm>
            <a:off x="4796091" y="4640957"/>
            <a:ext cx="5283" cy="14096"/>
          </a:xfrm>
          <a:custGeom>
            <a:avLst/>
            <a:gdLst/>
            <a:ahLst/>
            <a:cxnLst/>
            <a:rect l="l" t="t" r="r" b="b"/>
            <a:pathLst>
              <a:path w="5283" h="14097">
                <a:moveTo>
                  <a:pt x="5283" y="14096"/>
                </a:moveTo>
                <a:lnTo>
                  <a:pt x="4838" y="9067"/>
                </a:lnTo>
                <a:lnTo>
                  <a:pt x="2362" y="43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5" name="object 4465"/>
          <p:cNvSpPr/>
          <p:nvPr/>
        </p:nvSpPr>
        <p:spPr>
          <a:xfrm>
            <a:off x="2911016" y="3873064"/>
            <a:ext cx="2211654" cy="3162376"/>
          </a:xfrm>
          <a:custGeom>
            <a:avLst/>
            <a:gdLst/>
            <a:ahLst/>
            <a:cxnLst/>
            <a:rect l="l" t="t" r="r" b="b"/>
            <a:pathLst>
              <a:path w="2211654" h="3162376">
                <a:moveTo>
                  <a:pt x="2113846" y="0"/>
                </a:moveTo>
                <a:lnTo>
                  <a:pt x="97848" y="0"/>
                </a:lnTo>
              </a:path>
              <a:path w="2211654" h="3162376">
                <a:moveTo>
                  <a:pt x="97848" y="3162376"/>
                </a:moveTo>
                <a:lnTo>
                  <a:pt x="2113846" y="3162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6" name="object 4466"/>
          <p:cNvSpPr/>
          <p:nvPr/>
        </p:nvSpPr>
        <p:spPr>
          <a:xfrm>
            <a:off x="3021565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7" name="object 4467"/>
          <p:cNvSpPr/>
          <p:nvPr/>
        </p:nvSpPr>
        <p:spPr>
          <a:xfrm>
            <a:off x="4734948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8" name="object 4468"/>
          <p:cNvSpPr/>
          <p:nvPr/>
        </p:nvSpPr>
        <p:spPr>
          <a:xfrm>
            <a:off x="4829849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9" name="object 4469"/>
          <p:cNvSpPr/>
          <p:nvPr/>
        </p:nvSpPr>
        <p:spPr>
          <a:xfrm>
            <a:off x="4829847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68881" y="3870248"/>
            <a:ext cx="0" cy="3168002"/>
          </a:xfrm>
          <a:custGeom>
            <a:avLst/>
            <a:gdLst/>
            <a:ahLst/>
            <a:cxnLst/>
            <a:rect l="l" t="t" r="r" b="b"/>
            <a:pathLst>
              <a:path h="3168002">
                <a:moveTo>
                  <a:pt x="0" y="3168002"/>
                </a:moveTo>
                <a:lnTo>
                  <a:pt x="0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68881" y="3873831"/>
            <a:ext cx="2015998" cy="3161525"/>
          </a:xfrm>
          <a:custGeom>
            <a:avLst/>
            <a:gdLst/>
            <a:ahLst/>
            <a:cxnLst/>
            <a:rect l="l" t="t" r="r" b="b"/>
            <a:pathLst>
              <a:path w="2015998" h="3161525">
                <a:moveTo>
                  <a:pt x="0" y="3161525"/>
                </a:moveTo>
                <a:lnTo>
                  <a:pt x="2015998" y="3161525"/>
                </a:lnTo>
                <a:lnTo>
                  <a:pt x="2015998" y="0"/>
                </a:lnTo>
                <a:lnTo>
                  <a:pt x="0" y="0"/>
                </a:lnTo>
                <a:lnTo>
                  <a:pt x="0" y="316152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71041" y="3873831"/>
            <a:ext cx="2211057" cy="3161525"/>
          </a:xfrm>
          <a:custGeom>
            <a:avLst/>
            <a:gdLst/>
            <a:ahLst/>
            <a:cxnLst/>
            <a:rect l="l" t="t" r="r" b="b"/>
            <a:pathLst>
              <a:path w="2211057" h="3161525">
                <a:moveTo>
                  <a:pt x="2113838" y="0"/>
                </a:moveTo>
                <a:lnTo>
                  <a:pt x="97840" y="0"/>
                </a:lnTo>
              </a:path>
              <a:path w="2211057" h="3161525">
                <a:moveTo>
                  <a:pt x="97840" y="3161525"/>
                </a:moveTo>
                <a:lnTo>
                  <a:pt x="2113838" y="31615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68874" y="6002276"/>
            <a:ext cx="2015998" cy="1033081"/>
          </a:xfrm>
          <a:custGeom>
            <a:avLst/>
            <a:gdLst/>
            <a:ahLst/>
            <a:cxnLst/>
            <a:rect l="l" t="t" r="r" b="b"/>
            <a:pathLst>
              <a:path w="2015998" h="1033081">
                <a:moveTo>
                  <a:pt x="0" y="1033081"/>
                </a:moveTo>
                <a:lnTo>
                  <a:pt x="2015998" y="1033081"/>
                </a:lnTo>
                <a:lnTo>
                  <a:pt x="2015998" y="157772"/>
                </a:lnTo>
                <a:lnTo>
                  <a:pt x="0" y="0"/>
                </a:lnTo>
                <a:lnTo>
                  <a:pt x="0" y="10330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71048" y="5994616"/>
            <a:ext cx="2211108" cy="1040739"/>
          </a:xfrm>
          <a:custGeom>
            <a:avLst/>
            <a:gdLst/>
            <a:ahLst/>
            <a:cxnLst/>
            <a:rect l="l" t="t" r="r" b="b"/>
            <a:pathLst>
              <a:path w="2211108" h="1040739">
                <a:moveTo>
                  <a:pt x="2113831" y="165436"/>
                </a:moveTo>
                <a:lnTo>
                  <a:pt x="97833" y="7656"/>
                </a:lnTo>
              </a:path>
              <a:path w="2211108" h="1040739">
                <a:moveTo>
                  <a:pt x="97833" y="1040739"/>
                </a:moveTo>
                <a:lnTo>
                  <a:pt x="2113831" y="10407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773557" y="3905948"/>
            <a:ext cx="1411325" cy="1042708"/>
          </a:xfrm>
          <a:custGeom>
            <a:avLst/>
            <a:gdLst/>
            <a:ahLst/>
            <a:cxnLst/>
            <a:rect l="l" t="t" r="r" b="b"/>
            <a:pathLst>
              <a:path w="1411325" h="1042708">
                <a:moveTo>
                  <a:pt x="0" y="1005154"/>
                </a:moveTo>
                <a:lnTo>
                  <a:pt x="0" y="1042708"/>
                </a:lnTo>
                <a:lnTo>
                  <a:pt x="1411325" y="37553"/>
                </a:lnTo>
                <a:lnTo>
                  <a:pt x="1411325" y="0"/>
                </a:lnTo>
                <a:lnTo>
                  <a:pt x="0" y="1005154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773550" y="3873149"/>
            <a:ext cx="1509153" cy="1075512"/>
          </a:xfrm>
          <a:custGeom>
            <a:avLst/>
            <a:gdLst/>
            <a:ahLst/>
            <a:cxnLst/>
            <a:rect l="l" t="t" r="r" b="b"/>
            <a:pathLst>
              <a:path w="1509153" h="1075512">
                <a:moveTo>
                  <a:pt x="1411329" y="32803"/>
                </a:moveTo>
                <a:lnTo>
                  <a:pt x="0" y="1037945"/>
                </a:lnTo>
                <a:lnTo>
                  <a:pt x="0" y="1075512"/>
                </a:lnTo>
                <a:lnTo>
                  <a:pt x="1411329" y="703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755906" y="4358900"/>
            <a:ext cx="36131" cy="1125651"/>
          </a:xfrm>
          <a:custGeom>
            <a:avLst/>
            <a:gdLst/>
            <a:ahLst/>
            <a:cxnLst/>
            <a:rect l="l" t="t" r="r" b="b"/>
            <a:pathLst>
              <a:path w="36131" h="1125651">
                <a:moveTo>
                  <a:pt x="36131" y="1124445"/>
                </a:moveTo>
                <a:lnTo>
                  <a:pt x="36131" y="0"/>
                </a:lnTo>
                <a:lnTo>
                  <a:pt x="0" y="1193"/>
                </a:lnTo>
                <a:lnTo>
                  <a:pt x="0" y="1125651"/>
                </a:lnTo>
                <a:lnTo>
                  <a:pt x="36131" y="1124445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755906" y="4358900"/>
            <a:ext cx="36131" cy="1125651"/>
          </a:xfrm>
          <a:custGeom>
            <a:avLst/>
            <a:gdLst/>
            <a:ahLst/>
            <a:cxnLst/>
            <a:rect l="l" t="t" r="r" b="b"/>
            <a:pathLst>
              <a:path w="36131" h="1125651">
                <a:moveTo>
                  <a:pt x="36131" y="1124445"/>
                </a:moveTo>
                <a:lnTo>
                  <a:pt x="0" y="1125651"/>
                </a:lnTo>
                <a:lnTo>
                  <a:pt x="0" y="1193"/>
                </a:lnTo>
                <a:lnTo>
                  <a:pt x="36131" y="0"/>
                </a:lnTo>
                <a:lnTo>
                  <a:pt x="36131" y="112444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73558" y="3873831"/>
            <a:ext cx="1212850" cy="890993"/>
          </a:xfrm>
          <a:custGeom>
            <a:avLst/>
            <a:gdLst/>
            <a:ahLst/>
            <a:cxnLst/>
            <a:rect l="l" t="t" r="r" b="b"/>
            <a:pathLst>
              <a:path w="1212850" h="890993">
                <a:moveTo>
                  <a:pt x="1161719" y="0"/>
                </a:moveTo>
                <a:lnTo>
                  <a:pt x="0" y="853440"/>
                </a:lnTo>
                <a:lnTo>
                  <a:pt x="0" y="890993"/>
                </a:lnTo>
                <a:lnTo>
                  <a:pt x="1212849" y="0"/>
                </a:lnTo>
                <a:lnTo>
                  <a:pt x="1161719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73551" y="3873835"/>
            <a:ext cx="1212862" cy="890993"/>
          </a:xfrm>
          <a:custGeom>
            <a:avLst/>
            <a:gdLst/>
            <a:ahLst/>
            <a:cxnLst/>
            <a:rect l="l" t="t" r="r" b="b"/>
            <a:pathLst>
              <a:path w="1212862" h="890993">
                <a:moveTo>
                  <a:pt x="1161732" y="0"/>
                </a:moveTo>
                <a:lnTo>
                  <a:pt x="0" y="853440"/>
                </a:lnTo>
                <a:lnTo>
                  <a:pt x="0" y="890993"/>
                </a:lnTo>
                <a:lnTo>
                  <a:pt x="1212862" y="0"/>
                </a:lnTo>
                <a:lnTo>
                  <a:pt x="116173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557" y="3873831"/>
            <a:ext cx="897369" cy="650887"/>
          </a:xfrm>
          <a:custGeom>
            <a:avLst/>
            <a:gdLst/>
            <a:ahLst/>
            <a:cxnLst/>
            <a:rect l="l" t="t" r="r" b="b"/>
            <a:pathLst>
              <a:path w="897369" h="650887">
                <a:moveTo>
                  <a:pt x="845591" y="0"/>
                </a:moveTo>
                <a:lnTo>
                  <a:pt x="0" y="613333"/>
                </a:lnTo>
                <a:lnTo>
                  <a:pt x="0" y="650887"/>
                </a:lnTo>
                <a:lnTo>
                  <a:pt x="897369" y="0"/>
                </a:lnTo>
                <a:lnTo>
                  <a:pt x="845591" y="0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773548" y="3873835"/>
            <a:ext cx="897382" cy="650887"/>
          </a:xfrm>
          <a:custGeom>
            <a:avLst/>
            <a:gdLst/>
            <a:ahLst/>
            <a:cxnLst/>
            <a:rect l="l" t="t" r="r" b="b"/>
            <a:pathLst>
              <a:path w="897381" h="650887">
                <a:moveTo>
                  <a:pt x="845604" y="0"/>
                </a:moveTo>
                <a:lnTo>
                  <a:pt x="0" y="613333"/>
                </a:lnTo>
                <a:lnTo>
                  <a:pt x="0" y="650887"/>
                </a:lnTo>
                <a:lnTo>
                  <a:pt x="897382" y="0"/>
                </a:lnTo>
                <a:lnTo>
                  <a:pt x="84560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835746" y="3873148"/>
            <a:ext cx="36118" cy="822782"/>
          </a:xfrm>
          <a:custGeom>
            <a:avLst/>
            <a:gdLst/>
            <a:ahLst/>
            <a:cxnLst/>
            <a:rect l="l" t="t" r="r" b="b"/>
            <a:pathLst>
              <a:path w="36118" h="822782">
                <a:moveTo>
                  <a:pt x="0" y="876"/>
                </a:moveTo>
                <a:lnTo>
                  <a:pt x="0" y="822782"/>
                </a:lnTo>
                <a:lnTo>
                  <a:pt x="36118" y="821905"/>
                </a:lnTo>
                <a:lnTo>
                  <a:pt x="36118" y="0"/>
                </a:lnTo>
                <a:lnTo>
                  <a:pt x="0" y="876"/>
                </a:lnTo>
                <a:close/>
              </a:path>
            </a:pathLst>
          </a:custGeom>
          <a:solidFill>
            <a:srgbClr val="89CEE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835739" y="3873155"/>
            <a:ext cx="36131" cy="822769"/>
          </a:xfrm>
          <a:custGeom>
            <a:avLst/>
            <a:gdLst/>
            <a:ahLst/>
            <a:cxnLst/>
            <a:rect l="l" t="t" r="r" b="b"/>
            <a:pathLst>
              <a:path w="36131" h="822769">
                <a:moveTo>
                  <a:pt x="36131" y="821893"/>
                </a:moveTo>
                <a:lnTo>
                  <a:pt x="0" y="822769"/>
                </a:lnTo>
                <a:lnTo>
                  <a:pt x="0" y="863"/>
                </a:lnTo>
                <a:lnTo>
                  <a:pt x="36131" y="0"/>
                </a:lnTo>
                <a:lnTo>
                  <a:pt x="36131" y="8218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552568" y="3990978"/>
            <a:ext cx="1632305" cy="3044380"/>
          </a:xfrm>
          <a:custGeom>
            <a:avLst/>
            <a:gdLst/>
            <a:ahLst/>
            <a:cxnLst/>
            <a:rect l="l" t="t" r="r" b="b"/>
            <a:pathLst>
              <a:path w="1632305" h="3044380">
                <a:moveTo>
                  <a:pt x="145859" y="1062964"/>
                </a:moveTo>
                <a:lnTo>
                  <a:pt x="0" y="3044380"/>
                </a:lnTo>
                <a:lnTo>
                  <a:pt x="1632305" y="3044380"/>
                </a:lnTo>
                <a:lnTo>
                  <a:pt x="1632305" y="0"/>
                </a:lnTo>
                <a:lnTo>
                  <a:pt x="145859" y="1062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552564" y="3921443"/>
            <a:ext cx="1729536" cy="3113913"/>
          </a:xfrm>
          <a:custGeom>
            <a:avLst/>
            <a:gdLst/>
            <a:ahLst/>
            <a:cxnLst/>
            <a:rect l="l" t="t" r="r" b="b"/>
            <a:pathLst>
              <a:path w="1729536" h="3113912">
                <a:moveTo>
                  <a:pt x="1632314" y="69516"/>
                </a:moveTo>
                <a:lnTo>
                  <a:pt x="145859" y="1132509"/>
                </a:lnTo>
                <a:lnTo>
                  <a:pt x="0" y="3113912"/>
                </a:lnTo>
                <a:lnTo>
                  <a:pt x="348513" y="3113912"/>
                </a:lnTo>
              </a:path>
              <a:path w="1729536" h="3113912">
                <a:moveTo>
                  <a:pt x="348513" y="3113912"/>
                </a:moveTo>
                <a:lnTo>
                  <a:pt x="1632314" y="31139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604495" y="4387536"/>
            <a:ext cx="580377" cy="802982"/>
          </a:xfrm>
          <a:custGeom>
            <a:avLst/>
            <a:gdLst/>
            <a:ahLst/>
            <a:cxnLst/>
            <a:rect l="l" t="t" r="r" b="b"/>
            <a:pathLst>
              <a:path w="580377" h="802982">
                <a:moveTo>
                  <a:pt x="0" y="16840"/>
                </a:moveTo>
                <a:lnTo>
                  <a:pt x="580377" y="802982"/>
                </a:lnTo>
                <a:lnTo>
                  <a:pt x="580377" y="722299"/>
                </a:lnTo>
                <a:lnTo>
                  <a:pt x="22783" y="0"/>
                </a:lnTo>
                <a:lnTo>
                  <a:pt x="0" y="1684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604505" y="4387541"/>
            <a:ext cx="677595" cy="934681"/>
          </a:xfrm>
          <a:custGeom>
            <a:avLst/>
            <a:gdLst/>
            <a:ahLst/>
            <a:cxnLst/>
            <a:rect l="l" t="t" r="r" b="b"/>
            <a:pathLst>
              <a:path w="677595" h="934681">
                <a:moveTo>
                  <a:pt x="580374" y="722296"/>
                </a:moveTo>
                <a:lnTo>
                  <a:pt x="22771" y="0"/>
                </a:lnTo>
                <a:lnTo>
                  <a:pt x="0" y="16827"/>
                </a:lnTo>
                <a:lnTo>
                  <a:pt x="580374" y="8029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683636" y="4332560"/>
            <a:ext cx="501243" cy="603427"/>
          </a:xfrm>
          <a:custGeom>
            <a:avLst/>
            <a:gdLst/>
            <a:ahLst/>
            <a:cxnLst/>
            <a:rect l="l" t="t" r="r" b="b"/>
            <a:pathLst>
              <a:path w="501243" h="603427">
                <a:moveTo>
                  <a:pt x="0" y="16827"/>
                </a:moveTo>
                <a:lnTo>
                  <a:pt x="501243" y="603427"/>
                </a:lnTo>
                <a:lnTo>
                  <a:pt x="501243" y="537184"/>
                </a:lnTo>
                <a:lnTo>
                  <a:pt x="22771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683638" y="4332566"/>
            <a:ext cx="598462" cy="717207"/>
          </a:xfrm>
          <a:custGeom>
            <a:avLst/>
            <a:gdLst/>
            <a:ahLst/>
            <a:cxnLst/>
            <a:rect l="l" t="t" r="r" b="b"/>
            <a:pathLst>
              <a:path w="598462" h="717207">
                <a:moveTo>
                  <a:pt x="501241" y="537178"/>
                </a:moveTo>
                <a:lnTo>
                  <a:pt x="22771" y="0"/>
                </a:lnTo>
                <a:lnTo>
                  <a:pt x="0" y="16827"/>
                </a:lnTo>
                <a:lnTo>
                  <a:pt x="501241" y="6034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762422" y="4277947"/>
            <a:ext cx="422452" cy="440309"/>
          </a:xfrm>
          <a:custGeom>
            <a:avLst/>
            <a:gdLst/>
            <a:ahLst/>
            <a:cxnLst/>
            <a:rect l="l" t="t" r="r" b="b"/>
            <a:pathLst>
              <a:path w="422452" h="440309">
                <a:moveTo>
                  <a:pt x="0" y="16827"/>
                </a:moveTo>
                <a:lnTo>
                  <a:pt x="422452" y="440308"/>
                </a:lnTo>
                <a:lnTo>
                  <a:pt x="422452" y="389623"/>
                </a:lnTo>
                <a:lnTo>
                  <a:pt x="22783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762421" y="4277949"/>
            <a:ext cx="519214" cy="537298"/>
          </a:xfrm>
          <a:custGeom>
            <a:avLst/>
            <a:gdLst/>
            <a:ahLst/>
            <a:cxnLst/>
            <a:rect l="l" t="t" r="r" b="b"/>
            <a:pathLst>
              <a:path w="519214" h="537298">
                <a:moveTo>
                  <a:pt x="422457" y="389612"/>
                </a:moveTo>
                <a:lnTo>
                  <a:pt x="22783" y="0"/>
                </a:lnTo>
                <a:lnTo>
                  <a:pt x="0" y="16827"/>
                </a:lnTo>
                <a:lnTo>
                  <a:pt x="422457" y="4403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838009" y="4220637"/>
            <a:ext cx="346862" cy="319049"/>
          </a:xfrm>
          <a:custGeom>
            <a:avLst/>
            <a:gdLst/>
            <a:ahLst/>
            <a:cxnLst/>
            <a:rect l="l" t="t" r="r" b="b"/>
            <a:pathLst>
              <a:path w="346862" h="319049">
                <a:moveTo>
                  <a:pt x="0" y="16827"/>
                </a:moveTo>
                <a:lnTo>
                  <a:pt x="346862" y="319049"/>
                </a:lnTo>
                <a:lnTo>
                  <a:pt x="346862" y="278498"/>
                </a:lnTo>
                <a:lnTo>
                  <a:pt x="22771" y="0"/>
                </a:lnTo>
                <a:lnTo>
                  <a:pt x="0" y="168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838012" y="4220635"/>
            <a:ext cx="443623" cy="403352"/>
          </a:xfrm>
          <a:custGeom>
            <a:avLst/>
            <a:gdLst/>
            <a:ahLst/>
            <a:cxnLst/>
            <a:rect l="l" t="t" r="r" b="b"/>
            <a:pathLst>
              <a:path w="443623" h="403351">
                <a:moveTo>
                  <a:pt x="346867" y="278491"/>
                </a:moveTo>
                <a:lnTo>
                  <a:pt x="22771" y="0"/>
                </a:lnTo>
                <a:lnTo>
                  <a:pt x="0" y="16827"/>
                </a:lnTo>
                <a:lnTo>
                  <a:pt x="346867" y="3190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85526" y="5273276"/>
            <a:ext cx="393217" cy="1762086"/>
          </a:xfrm>
          <a:custGeom>
            <a:avLst/>
            <a:gdLst/>
            <a:ahLst/>
            <a:cxnLst/>
            <a:rect l="l" t="t" r="r" b="b"/>
            <a:pathLst>
              <a:path w="393217" h="1762086">
                <a:moveTo>
                  <a:pt x="84505" y="1084453"/>
                </a:moveTo>
                <a:lnTo>
                  <a:pt x="0" y="1762086"/>
                </a:lnTo>
                <a:lnTo>
                  <a:pt x="267042" y="1762086"/>
                </a:lnTo>
                <a:lnTo>
                  <a:pt x="393217" y="0"/>
                </a:lnTo>
                <a:lnTo>
                  <a:pt x="84505" y="10844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85537" y="5273274"/>
            <a:ext cx="393204" cy="1762086"/>
          </a:xfrm>
          <a:custGeom>
            <a:avLst/>
            <a:gdLst/>
            <a:ahLst/>
            <a:cxnLst/>
            <a:rect l="l" t="t" r="r" b="b"/>
            <a:pathLst>
              <a:path w="393204" h="1762086">
                <a:moveTo>
                  <a:pt x="393204" y="0"/>
                </a:moveTo>
                <a:lnTo>
                  <a:pt x="84493" y="1084453"/>
                </a:lnTo>
                <a:lnTo>
                  <a:pt x="0" y="1762086"/>
                </a:lnTo>
                <a:lnTo>
                  <a:pt x="267030" y="1762086"/>
                </a:lnTo>
                <a:lnTo>
                  <a:pt x="393204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938514" y="4633969"/>
            <a:ext cx="246367" cy="221449"/>
          </a:xfrm>
          <a:custGeom>
            <a:avLst/>
            <a:gdLst/>
            <a:ahLst/>
            <a:cxnLst/>
            <a:rect l="l" t="t" r="r" b="b"/>
            <a:pathLst>
              <a:path w="246367" h="221449">
                <a:moveTo>
                  <a:pt x="0" y="182791"/>
                </a:moveTo>
                <a:lnTo>
                  <a:pt x="26162" y="221449"/>
                </a:lnTo>
                <a:lnTo>
                  <a:pt x="246367" y="57010"/>
                </a:lnTo>
                <a:lnTo>
                  <a:pt x="246367" y="0"/>
                </a:lnTo>
                <a:lnTo>
                  <a:pt x="0" y="18279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938512" y="4561827"/>
            <a:ext cx="343585" cy="293585"/>
          </a:xfrm>
          <a:custGeom>
            <a:avLst/>
            <a:gdLst/>
            <a:ahLst/>
            <a:cxnLst/>
            <a:rect l="l" t="t" r="r" b="b"/>
            <a:pathLst>
              <a:path w="343585" h="293585">
                <a:moveTo>
                  <a:pt x="246367" y="72135"/>
                </a:moveTo>
                <a:lnTo>
                  <a:pt x="0" y="254939"/>
                </a:lnTo>
                <a:lnTo>
                  <a:pt x="26162" y="293585"/>
                </a:lnTo>
                <a:lnTo>
                  <a:pt x="246367" y="1291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138413" y="5065801"/>
            <a:ext cx="46469" cy="66319"/>
          </a:xfrm>
          <a:custGeom>
            <a:avLst/>
            <a:gdLst/>
            <a:ahLst/>
            <a:cxnLst/>
            <a:rect l="l" t="t" r="r" b="b"/>
            <a:pathLst>
              <a:path w="46469" h="66319">
                <a:moveTo>
                  <a:pt x="0" y="30251"/>
                </a:moveTo>
                <a:lnTo>
                  <a:pt x="24409" y="66319"/>
                </a:lnTo>
                <a:lnTo>
                  <a:pt x="46469" y="52450"/>
                </a:lnTo>
                <a:lnTo>
                  <a:pt x="46469" y="0"/>
                </a:lnTo>
                <a:lnTo>
                  <a:pt x="0" y="302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138410" y="5002481"/>
            <a:ext cx="143687" cy="129641"/>
          </a:xfrm>
          <a:custGeom>
            <a:avLst/>
            <a:gdLst/>
            <a:ahLst/>
            <a:cxnLst/>
            <a:rect l="l" t="t" r="r" b="b"/>
            <a:pathLst>
              <a:path w="143687" h="129641">
                <a:moveTo>
                  <a:pt x="46469" y="63311"/>
                </a:moveTo>
                <a:lnTo>
                  <a:pt x="0" y="93573"/>
                </a:lnTo>
                <a:lnTo>
                  <a:pt x="24409" y="129641"/>
                </a:lnTo>
                <a:lnTo>
                  <a:pt x="46469" y="1157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979775" y="4690972"/>
            <a:ext cx="205104" cy="388708"/>
          </a:xfrm>
          <a:custGeom>
            <a:avLst/>
            <a:gdLst/>
            <a:ahLst/>
            <a:cxnLst/>
            <a:rect l="l" t="t" r="r" b="b"/>
            <a:pathLst>
              <a:path w="205104" h="388708">
                <a:moveTo>
                  <a:pt x="0" y="153162"/>
                </a:moveTo>
                <a:lnTo>
                  <a:pt x="181825" y="388708"/>
                </a:lnTo>
                <a:lnTo>
                  <a:pt x="205104" y="373799"/>
                </a:lnTo>
                <a:lnTo>
                  <a:pt x="205104" y="0"/>
                </a:lnTo>
                <a:lnTo>
                  <a:pt x="0" y="1531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979764" y="4618367"/>
            <a:ext cx="302336" cy="461314"/>
          </a:xfrm>
          <a:custGeom>
            <a:avLst/>
            <a:gdLst/>
            <a:ahLst/>
            <a:cxnLst/>
            <a:rect l="l" t="t" r="r" b="b"/>
            <a:pathLst>
              <a:path w="302336" h="461314">
                <a:moveTo>
                  <a:pt x="205115" y="72599"/>
                </a:moveTo>
                <a:lnTo>
                  <a:pt x="0" y="225767"/>
                </a:lnTo>
                <a:lnTo>
                  <a:pt x="181838" y="461314"/>
                </a:lnTo>
                <a:lnTo>
                  <a:pt x="205115" y="4464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633316" y="4964712"/>
            <a:ext cx="116586" cy="130073"/>
          </a:xfrm>
          <a:custGeom>
            <a:avLst/>
            <a:gdLst/>
            <a:ahLst/>
            <a:cxnLst/>
            <a:rect l="l" t="t" r="r" b="b"/>
            <a:pathLst>
              <a:path w="116586" h="130073">
                <a:moveTo>
                  <a:pt x="0" y="81610"/>
                </a:moveTo>
                <a:lnTo>
                  <a:pt x="223" y="106106"/>
                </a:lnTo>
                <a:lnTo>
                  <a:pt x="4119" y="120809"/>
                </a:lnTo>
                <a:lnTo>
                  <a:pt x="8764" y="128026"/>
                </a:lnTo>
                <a:lnTo>
                  <a:pt x="11252" y="130073"/>
                </a:lnTo>
                <a:lnTo>
                  <a:pt x="115646" y="57340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33316" y="4964712"/>
            <a:ext cx="116586" cy="130073"/>
          </a:xfrm>
          <a:custGeom>
            <a:avLst/>
            <a:gdLst/>
            <a:ahLst/>
            <a:cxnLst/>
            <a:rect l="l" t="t" r="r" b="b"/>
            <a:pathLst>
              <a:path w="116586" h="130073">
                <a:moveTo>
                  <a:pt x="0" y="81610"/>
                </a:moveTo>
                <a:lnTo>
                  <a:pt x="223" y="106106"/>
                </a:lnTo>
                <a:lnTo>
                  <a:pt x="4119" y="120809"/>
                </a:lnTo>
                <a:lnTo>
                  <a:pt x="8764" y="128026"/>
                </a:lnTo>
                <a:lnTo>
                  <a:pt x="11252" y="130073"/>
                </a:lnTo>
                <a:lnTo>
                  <a:pt x="115646" y="57340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3396" y="5034518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3396" y="5034518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20859" y="5025892"/>
            <a:ext cx="128047" cy="191960"/>
          </a:xfrm>
          <a:custGeom>
            <a:avLst/>
            <a:gdLst/>
            <a:ahLst/>
            <a:cxnLst/>
            <a:rect l="l" t="t" r="r" b="b"/>
            <a:pathLst>
              <a:path w="128047" h="191960">
                <a:moveTo>
                  <a:pt x="14255" y="191960"/>
                </a:moveTo>
                <a:lnTo>
                  <a:pt x="126181" y="114693"/>
                </a:lnTo>
                <a:lnTo>
                  <a:pt x="128047" y="0"/>
                </a:lnTo>
                <a:lnTo>
                  <a:pt x="23399" y="72872"/>
                </a:lnTo>
                <a:lnTo>
                  <a:pt x="18960" y="81463"/>
                </a:lnTo>
                <a:lnTo>
                  <a:pt x="14263" y="92319"/>
                </a:lnTo>
                <a:lnTo>
                  <a:pt x="9196" y="106785"/>
                </a:lnTo>
                <a:lnTo>
                  <a:pt x="4726" y="124276"/>
                </a:lnTo>
                <a:lnTo>
                  <a:pt x="1822" y="144208"/>
                </a:lnTo>
                <a:lnTo>
                  <a:pt x="0" y="168807"/>
                </a:lnTo>
                <a:lnTo>
                  <a:pt x="800" y="181200"/>
                </a:lnTo>
                <a:lnTo>
                  <a:pt x="5181" y="187492"/>
                </a:lnTo>
                <a:lnTo>
                  <a:pt x="14255" y="1919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20859" y="5025892"/>
            <a:ext cx="128047" cy="191960"/>
          </a:xfrm>
          <a:custGeom>
            <a:avLst/>
            <a:gdLst/>
            <a:ahLst/>
            <a:cxnLst/>
            <a:rect l="l" t="t" r="r" b="b"/>
            <a:pathLst>
              <a:path w="128047" h="191960">
                <a:moveTo>
                  <a:pt x="14255" y="191960"/>
                </a:moveTo>
                <a:lnTo>
                  <a:pt x="5181" y="187492"/>
                </a:lnTo>
                <a:lnTo>
                  <a:pt x="800" y="181200"/>
                </a:lnTo>
                <a:lnTo>
                  <a:pt x="0" y="168807"/>
                </a:lnTo>
                <a:lnTo>
                  <a:pt x="1665" y="146036"/>
                </a:lnTo>
                <a:lnTo>
                  <a:pt x="4726" y="124276"/>
                </a:lnTo>
                <a:lnTo>
                  <a:pt x="9196" y="106785"/>
                </a:lnTo>
                <a:lnTo>
                  <a:pt x="14263" y="92319"/>
                </a:lnTo>
                <a:lnTo>
                  <a:pt x="18960" y="81463"/>
                </a:lnTo>
                <a:lnTo>
                  <a:pt x="22319" y="74801"/>
                </a:lnTo>
                <a:lnTo>
                  <a:pt x="128047" y="0"/>
                </a:lnTo>
                <a:lnTo>
                  <a:pt x="126181" y="114693"/>
                </a:lnTo>
                <a:lnTo>
                  <a:pt x="14255" y="19196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32643" y="5097508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632643" y="5097508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24506" y="5131131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624506" y="5131131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622923" y="5155944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22923" y="5155944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10249" y="5144429"/>
            <a:ext cx="136737" cy="196507"/>
          </a:xfrm>
          <a:custGeom>
            <a:avLst/>
            <a:gdLst/>
            <a:ahLst/>
            <a:cxnLst/>
            <a:rect l="l" t="t" r="r" b="b"/>
            <a:pathLst>
              <a:path w="136737" h="196507">
                <a:moveTo>
                  <a:pt x="15414" y="196507"/>
                </a:moveTo>
                <a:lnTo>
                  <a:pt x="134870" y="114693"/>
                </a:lnTo>
                <a:lnTo>
                  <a:pt x="136737" y="0"/>
                </a:lnTo>
                <a:lnTo>
                  <a:pt x="24558" y="77406"/>
                </a:lnTo>
                <a:lnTo>
                  <a:pt x="19587" y="86672"/>
                </a:lnTo>
                <a:lnTo>
                  <a:pt x="14627" y="97738"/>
                </a:lnTo>
                <a:lnTo>
                  <a:pt x="9344" y="112292"/>
                </a:lnTo>
                <a:lnTo>
                  <a:pt x="4732" y="129735"/>
                </a:lnTo>
                <a:lnTo>
                  <a:pt x="1787" y="149466"/>
                </a:lnTo>
                <a:lnTo>
                  <a:pt x="0" y="173849"/>
                </a:lnTo>
                <a:lnTo>
                  <a:pt x="910" y="186290"/>
                </a:lnTo>
                <a:lnTo>
                  <a:pt x="5637" y="192421"/>
                </a:lnTo>
                <a:lnTo>
                  <a:pt x="15414" y="1965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10249" y="5144429"/>
            <a:ext cx="136737" cy="196507"/>
          </a:xfrm>
          <a:custGeom>
            <a:avLst/>
            <a:gdLst/>
            <a:ahLst/>
            <a:cxnLst/>
            <a:rect l="l" t="t" r="r" b="b"/>
            <a:pathLst>
              <a:path w="136737" h="196507">
                <a:moveTo>
                  <a:pt x="15414" y="196507"/>
                </a:moveTo>
                <a:lnTo>
                  <a:pt x="5637" y="192421"/>
                </a:lnTo>
                <a:lnTo>
                  <a:pt x="910" y="186290"/>
                </a:lnTo>
                <a:lnTo>
                  <a:pt x="0" y="173849"/>
                </a:lnTo>
                <a:lnTo>
                  <a:pt x="1669" y="150836"/>
                </a:lnTo>
                <a:lnTo>
                  <a:pt x="4732" y="129735"/>
                </a:lnTo>
                <a:lnTo>
                  <a:pt x="9344" y="112292"/>
                </a:lnTo>
                <a:lnTo>
                  <a:pt x="14627" y="97738"/>
                </a:lnTo>
                <a:lnTo>
                  <a:pt x="19587" y="86672"/>
                </a:lnTo>
                <a:lnTo>
                  <a:pt x="23228" y="79697"/>
                </a:lnTo>
                <a:lnTo>
                  <a:pt x="136737" y="0"/>
                </a:lnTo>
                <a:lnTo>
                  <a:pt x="134870" y="114693"/>
                </a:lnTo>
                <a:lnTo>
                  <a:pt x="15414" y="19650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22467" y="5219323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22467" y="5219323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13912" y="5253376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3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13912" y="5253376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3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612451" y="5277363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12451" y="5277363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599637" y="5262949"/>
            <a:ext cx="145424" cy="201053"/>
          </a:xfrm>
          <a:custGeom>
            <a:avLst/>
            <a:gdLst/>
            <a:ahLst/>
            <a:cxnLst/>
            <a:rect l="l" t="t" r="r" b="b"/>
            <a:pathLst>
              <a:path w="145424" h="201053">
                <a:moveTo>
                  <a:pt x="16570" y="201053"/>
                </a:moveTo>
                <a:lnTo>
                  <a:pt x="143570" y="114693"/>
                </a:lnTo>
                <a:lnTo>
                  <a:pt x="145424" y="0"/>
                </a:lnTo>
                <a:lnTo>
                  <a:pt x="25714" y="81965"/>
                </a:lnTo>
                <a:lnTo>
                  <a:pt x="20189" y="91914"/>
                </a:lnTo>
                <a:lnTo>
                  <a:pt x="14975" y="103176"/>
                </a:lnTo>
                <a:lnTo>
                  <a:pt x="9485" y="117809"/>
                </a:lnTo>
                <a:lnTo>
                  <a:pt x="4741" y="135197"/>
                </a:lnTo>
                <a:lnTo>
                  <a:pt x="1762" y="154724"/>
                </a:lnTo>
                <a:lnTo>
                  <a:pt x="0" y="178944"/>
                </a:lnTo>
                <a:lnTo>
                  <a:pt x="1020" y="191413"/>
                </a:lnTo>
                <a:lnTo>
                  <a:pt x="6092" y="197370"/>
                </a:lnTo>
                <a:lnTo>
                  <a:pt x="16570" y="2010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599637" y="5262949"/>
            <a:ext cx="145424" cy="201053"/>
          </a:xfrm>
          <a:custGeom>
            <a:avLst/>
            <a:gdLst/>
            <a:ahLst/>
            <a:cxnLst/>
            <a:rect l="l" t="t" r="r" b="b"/>
            <a:pathLst>
              <a:path w="145424" h="201053">
                <a:moveTo>
                  <a:pt x="16570" y="201053"/>
                </a:moveTo>
                <a:lnTo>
                  <a:pt x="6092" y="197370"/>
                </a:lnTo>
                <a:lnTo>
                  <a:pt x="1020" y="191413"/>
                </a:lnTo>
                <a:lnTo>
                  <a:pt x="0" y="178944"/>
                </a:lnTo>
                <a:lnTo>
                  <a:pt x="1676" y="155727"/>
                </a:lnTo>
                <a:lnTo>
                  <a:pt x="4741" y="135197"/>
                </a:lnTo>
                <a:lnTo>
                  <a:pt x="9485" y="117809"/>
                </a:lnTo>
                <a:lnTo>
                  <a:pt x="14975" y="103176"/>
                </a:lnTo>
                <a:lnTo>
                  <a:pt x="20189" y="91914"/>
                </a:lnTo>
                <a:lnTo>
                  <a:pt x="24109" y="84639"/>
                </a:lnTo>
                <a:lnTo>
                  <a:pt x="145424" y="0"/>
                </a:lnTo>
                <a:lnTo>
                  <a:pt x="143570" y="114693"/>
                </a:lnTo>
                <a:lnTo>
                  <a:pt x="16570" y="2010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12291" y="5341132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12291" y="5341132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03320" y="5375616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603320" y="5375616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01977" y="5398790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601977" y="5398790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89027" y="5381488"/>
            <a:ext cx="154113" cy="205587"/>
          </a:xfrm>
          <a:custGeom>
            <a:avLst/>
            <a:gdLst/>
            <a:ahLst/>
            <a:cxnLst/>
            <a:rect l="l" t="t" r="r" b="b"/>
            <a:pathLst>
              <a:path w="154113" h="205587">
                <a:moveTo>
                  <a:pt x="17727" y="205587"/>
                </a:moveTo>
                <a:lnTo>
                  <a:pt x="152258" y="114693"/>
                </a:lnTo>
                <a:lnTo>
                  <a:pt x="154113" y="0"/>
                </a:lnTo>
                <a:lnTo>
                  <a:pt x="26871" y="86499"/>
                </a:lnTo>
                <a:lnTo>
                  <a:pt x="20760" y="97157"/>
                </a:lnTo>
                <a:lnTo>
                  <a:pt x="15296" y="108608"/>
                </a:lnTo>
                <a:lnTo>
                  <a:pt x="9610" y="123312"/>
                </a:lnTo>
                <a:lnTo>
                  <a:pt x="4743" y="140642"/>
                </a:lnTo>
                <a:lnTo>
                  <a:pt x="1738" y="159969"/>
                </a:lnTo>
                <a:lnTo>
                  <a:pt x="0" y="184055"/>
                </a:lnTo>
                <a:lnTo>
                  <a:pt x="1134" y="196527"/>
                </a:lnTo>
                <a:lnTo>
                  <a:pt x="6552" y="202304"/>
                </a:lnTo>
                <a:lnTo>
                  <a:pt x="17727" y="2055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027" y="5381488"/>
            <a:ext cx="154113" cy="205587"/>
          </a:xfrm>
          <a:custGeom>
            <a:avLst/>
            <a:gdLst/>
            <a:ahLst/>
            <a:cxnLst/>
            <a:rect l="l" t="t" r="r" b="b"/>
            <a:pathLst>
              <a:path w="154113" h="205587">
                <a:moveTo>
                  <a:pt x="17727" y="205587"/>
                </a:moveTo>
                <a:lnTo>
                  <a:pt x="6552" y="202304"/>
                </a:lnTo>
                <a:lnTo>
                  <a:pt x="1134" y="196527"/>
                </a:lnTo>
                <a:lnTo>
                  <a:pt x="0" y="184055"/>
                </a:lnTo>
                <a:lnTo>
                  <a:pt x="1677" y="160686"/>
                </a:lnTo>
                <a:lnTo>
                  <a:pt x="4743" y="140642"/>
                </a:lnTo>
                <a:lnTo>
                  <a:pt x="9610" y="123312"/>
                </a:lnTo>
                <a:lnTo>
                  <a:pt x="15296" y="108608"/>
                </a:lnTo>
                <a:lnTo>
                  <a:pt x="20760" y="97157"/>
                </a:lnTo>
                <a:lnTo>
                  <a:pt x="24958" y="89589"/>
                </a:lnTo>
                <a:lnTo>
                  <a:pt x="154113" y="0"/>
                </a:lnTo>
                <a:lnTo>
                  <a:pt x="152258" y="114693"/>
                </a:lnTo>
                <a:lnTo>
                  <a:pt x="17727" y="20558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602112" y="5462941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02112" y="5462941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592728" y="5497869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592728" y="5497869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91509" y="5520216"/>
            <a:ext cx="65874" cy="44589"/>
          </a:xfrm>
          <a:custGeom>
            <a:avLst/>
            <a:gdLst/>
            <a:ahLst/>
            <a:cxnLst/>
            <a:rect l="l" t="t" r="r" b="b"/>
            <a:pathLst>
              <a:path w="65874" h="44589">
                <a:moveTo>
                  <a:pt x="0" y="44589"/>
                </a:moveTo>
                <a:lnTo>
                  <a:pt x="65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91509" y="5520216"/>
            <a:ext cx="65874" cy="44589"/>
          </a:xfrm>
          <a:custGeom>
            <a:avLst/>
            <a:gdLst/>
            <a:ahLst/>
            <a:cxnLst/>
            <a:rect l="l" t="t" r="r" b="b"/>
            <a:pathLst>
              <a:path w="65874" h="44589">
                <a:moveTo>
                  <a:pt x="0" y="44589"/>
                </a:moveTo>
                <a:lnTo>
                  <a:pt x="658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578413" y="5500009"/>
            <a:ext cx="162803" cy="210134"/>
          </a:xfrm>
          <a:custGeom>
            <a:avLst/>
            <a:gdLst/>
            <a:ahLst/>
            <a:cxnLst/>
            <a:rect l="l" t="t" r="r" b="b"/>
            <a:pathLst>
              <a:path w="162803" h="210134">
                <a:moveTo>
                  <a:pt x="18886" y="210134"/>
                </a:moveTo>
                <a:lnTo>
                  <a:pt x="160949" y="114706"/>
                </a:lnTo>
                <a:lnTo>
                  <a:pt x="162803" y="0"/>
                </a:lnTo>
                <a:lnTo>
                  <a:pt x="28030" y="91046"/>
                </a:lnTo>
                <a:lnTo>
                  <a:pt x="21304" y="102442"/>
                </a:lnTo>
                <a:lnTo>
                  <a:pt x="15601" y="114075"/>
                </a:lnTo>
                <a:lnTo>
                  <a:pt x="9729" y="128845"/>
                </a:lnTo>
                <a:lnTo>
                  <a:pt x="4747" y="146114"/>
                </a:lnTo>
                <a:lnTo>
                  <a:pt x="1716" y="165239"/>
                </a:lnTo>
                <a:lnTo>
                  <a:pt x="0" y="189210"/>
                </a:lnTo>
                <a:lnTo>
                  <a:pt x="1250" y="201665"/>
                </a:lnTo>
                <a:lnTo>
                  <a:pt x="7015" y="207253"/>
                </a:lnTo>
                <a:lnTo>
                  <a:pt x="18886" y="2101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578413" y="5500009"/>
            <a:ext cx="162803" cy="210134"/>
          </a:xfrm>
          <a:custGeom>
            <a:avLst/>
            <a:gdLst/>
            <a:ahLst/>
            <a:cxnLst/>
            <a:rect l="l" t="t" r="r" b="b"/>
            <a:pathLst>
              <a:path w="162803" h="210134">
                <a:moveTo>
                  <a:pt x="18886" y="210134"/>
                </a:moveTo>
                <a:lnTo>
                  <a:pt x="7015" y="207253"/>
                </a:lnTo>
                <a:lnTo>
                  <a:pt x="1250" y="201665"/>
                </a:lnTo>
                <a:lnTo>
                  <a:pt x="0" y="189210"/>
                </a:lnTo>
                <a:lnTo>
                  <a:pt x="1674" y="165730"/>
                </a:lnTo>
                <a:lnTo>
                  <a:pt x="4747" y="146114"/>
                </a:lnTo>
                <a:lnTo>
                  <a:pt x="9729" y="128845"/>
                </a:lnTo>
                <a:lnTo>
                  <a:pt x="15601" y="114075"/>
                </a:lnTo>
                <a:lnTo>
                  <a:pt x="21304" y="102442"/>
                </a:lnTo>
                <a:lnTo>
                  <a:pt x="25778" y="94586"/>
                </a:lnTo>
                <a:lnTo>
                  <a:pt x="162803" y="0"/>
                </a:lnTo>
                <a:lnTo>
                  <a:pt x="160949" y="114706"/>
                </a:lnTo>
                <a:lnTo>
                  <a:pt x="18886" y="21013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591935" y="5584761"/>
            <a:ext cx="50838" cy="34302"/>
          </a:xfrm>
          <a:custGeom>
            <a:avLst/>
            <a:gdLst/>
            <a:ahLst/>
            <a:cxnLst/>
            <a:rect l="l" t="t" r="r" b="b"/>
            <a:pathLst>
              <a:path w="50838" h="34302">
                <a:moveTo>
                  <a:pt x="0" y="34302"/>
                </a:moveTo>
                <a:lnTo>
                  <a:pt x="50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591935" y="5584761"/>
            <a:ext cx="50838" cy="34302"/>
          </a:xfrm>
          <a:custGeom>
            <a:avLst/>
            <a:gdLst/>
            <a:ahLst/>
            <a:cxnLst/>
            <a:rect l="l" t="t" r="r" b="b"/>
            <a:pathLst>
              <a:path w="50838" h="34302">
                <a:moveTo>
                  <a:pt x="0" y="34302"/>
                </a:moveTo>
                <a:lnTo>
                  <a:pt x="508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582138" y="5620109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82138" y="5620109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581037" y="5641658"/>
            <a:ext cx="69621" cy="46824"/>
          </a:xfrm>
          <a:custGeom>
            <a:avLst/>
            <a:gdLst/>
            <a:ahLst/>
            <a:cxnLst/>
            <a:rect l="l" t="t" r="r" b="b"/>
            <a:pathLst>
              <a:path w="69621" h="46824">
                <a:moveTo>
                  <a:pt x="0" y="46824"/>
                </a:moveTo>
                <a:lnTo>
                  <a:pt x="69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81037" y="5641658"/>
            <a:ext cx="69621" cy="46824"/>
          </a:xfrm>
          <a:custGeom>
            <a:avLst/>
            <a:gdLst/>
            <a:ahLst/>
            <a:cxnLst/>
            <a:rect l="l" t="t" r="r" b="b"/>
            <a:pathLst>
              <a:path w="69621" h="46824">
                <a:moveTo>
                  <a:pt x="0" y="46824"/>
                </a:moveTo>
                <a:lnTo>
                  <a:pt x="69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67789" y="5618542"/>
            <a:ext cx="171502" cy="214668"/>
          </a:xfrm>
          <a:custGeom>
            <a:avLst/>
            <a:gdLst/>
            <a:ahLst/>
            <a:cxnLst/>
            <a:rect l="l" t="t" r="r" b="b"/>
            <a:pathLst>
              <a:path w="171502" h="214668">
                <a:moveTo>
                  <a:pt x="20054" y="214668"/>
                </a:moveTo>
                <a:lnTo>
                  <a:pt x="169648" y="114693"/>
                </a:lnTo>
                <a:lnTo>
                  <a:pt x="171502" y="0"/>
                </a:lnTo>
                <a:lnTo>
                  <a:pt x="29198" y="95580"/>
                </a:lnTo>
                <a:lnTo>
                  <a:pt x="21830" y="107726"/>
                </a:lnTo>
                <a:lnTo>
                  <a:pt x="15896" y="119529"/>
                </a:lnTo>
                <a:lnTo>
                  <a:pt x="9847" y="134357"/>
                </a:lnTo>
                <a:lnTo>
                  <a:pt x="4758" y="151562"/>
                </a:lnTo>
                <a:lnTo>
                  <a:pt x="1703" y="170497"/>
                </a:lnTo>
                <a:lnTo>
                  <a:pt x="0" y="194410"/>
                </a:lnTo>
                <a:lnTo>
                  <a:pt x="1371" y="206817"/>
                </a:lnTo>
                <a:lnTo>
                  <a:pt x="7487" y="212202"/>
                </a:lnTo>
                <a:lnTo>
                  <a:pt x="20054" y="2146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67789" y="5618542"/>
            <a:ext cx="171502" cy="214668"/>
          </a:xfrm>
          <a:custGeom>
            <a:avLst/>
            <a:gdLst/>
            <a:ahLst/>
            <a:cxnLst/>
            <a:rect l="l" t="t" r="r" b="b"/>
            <a:pathLst>
              <a:path w="171502" h="214668">
                <a:moveTo>
                  <a:pt x="20054" y="214668"/>
                </a:moveTo>
                <a:lnTo>
                  <a:pt x="7487" y="212202"/>
                </a:lnTo>
                <a:lnTo>
                  <a:pt x="1371" y="206817"/>
                </a:lnTo>
                <a:lnTo>
                  <a:pt x="0" y="194410"/>
                </a:lnTo>
                <a:lnTo>
                  <a:pt x="1670" y="170880"/>
                </a:lnTo>
                <a:lnTo>
                  <a:pt x="4758" y="151562"/>
                </a:lnTo>
                <a:lnTo>
                  <a:pt x="9847" y="134357"/>
                </a:lnTo>
                <a:lnTo>
                  <a:pt x="15896" y="119529"/>
                </a:lnTo>
                <a:lnTo>
                  <a:pt x="21830" y="107726"/>
                </a:lnTo>
                <a:lnTo>
                  <a:pt x="26575" y="99596"/>
                </a:lnTo>
                <a:lnTo>
                  <a:pt x="171502" y="0"/>
                </a:lnTo>
                <a:lnTo>
                  <a:pt x="169648" y="114693"/>
                </a:lnTo>
                <a:lnTo>
                  <a:pt x="20054" y="2146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81760" y="5706571"/>
            <a:ext cx="53657" cy="36004"/>
          </a:xfrm>
          <a:custGeom>
            <a:avLst/>
            <a:gdLst/>
            <a:ahLst/>
            <a:cxnLst/>
            <a:rect l="l" t="t" r="r" b="b"/>
            <a:pathLst>
              <a:path w="53657" h="36004">
                <a:moveTo>
                  <a:pt x="0" y="36004"/>
                </a:moveTo>
                <a:lnTo>
                  <a:pt x="536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1760" y="5706571"/>
            <a:ext cx="53657" cy="36004"/>
          </a:xfrm>
          <a:custGeom>
            <a:avLst/>
            <a:gdLst/>
            <a:ahLst/>
            <a:cxnLst/>
            <a:rect l="l" t="t" r="r" b="b"/>
            <a:pathLst>
              <a:path w="53657" h="36004">
                <a:moveTo>
                  <a:pt x="0" y="36004"/>
                </a:moveTo>
                <a:lnTo>
                  <a:pt x="536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71544" y="5742346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71544" y="5742346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70565" y="5763085"/>
            <a:ext cx="73367" cy="49085"/>
          </a:xfrm>
          <a:custGeom>
            <a:avLst/>
            <a:gdLst/>
            <a:ahLst/>
            <a:cxnLst/>
            <a:rect l="l" t="t" r="r" b="b"/>
            <a:pathLst>
              <a:path w="73367" h="49085">
                <a:moveTo>
                  <a:pt x="0" y="49085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70565" y="5763085"/>
            <a:ext cx="73367" cy="49085"/>
          </a:xfrm>
          <a:custGeom>
            <a:avLst/>
            <a:gdLst/>
            <a:ahLst/>
            <a:cxnLst/>
            <a:rect l="l" t="t" r="r" b="b"/>
            <a:pathLst>
              <a:path w="73367" h="49085">
                <a:moveTo>
                  <a:pt x="0" y="49085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57172" y="5737068"/>
            <a:ext cx="180208" cy="219214"/>
          </a:xfrm>
          <a:custGeom>
            <a:avLst/>
            <a:gdLst/>
            <a:ahLst/>
            <a:cxnLst/>
            <a:rect l="l" t="t" r="r" b="b"/>
            <a:pathLst>
              <a:path w="180208" h="219214">
                <a:moveTo>
                  <a:pt x="21216" y="219214"/>
                </a:moveTo>
                <a:lnTo>
                  <a:pt x="178341" y="114693"/>
                </a:lnTo>
                <a:lnTo>
                  <a:pt x="180208" y="0"/>
                </a:lnTo>
                <a:lnTo>
                  <a:pt x="30360" y="100126"/>
                </a:lnTo>
                <a:lnTo>
                  <a:pt x="22327" y="113044"/>
                </a:lnTo>
                <a:lnTo>
                  <a:pt x="16169" y="125012"/>
                </a:lnTo>
                <a:lnTo>
                  <a:pt x="9951" y="139891"/>
                </a:lnTo>
                <a:lnTo>
                  <a:pt x="4760" y="157024"/>
                </a:lnTo>
                <a:lnTo>
                  <a:pt x="1684" y="175755"/>
                </a:lnTo>
                <a:lnTo>
                  <a:pt x="0" y="199648"/>
                </a:lnTo>
                <a:lnTo>
                  <a:pt x="1499" y="211982"/>
                </a:lnTo>
                <a:lnTo>
                  <a:pt x="7966" y="217158"/>
                </a:lnTo>
                <a:lnTo>
                  <a:pt x="21216" y="2192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7172" y="5737068"/>
            <a:ext cx="180208" cy="219214"/>
          </a:xfrm>
          <a:custGeom>
            <a:avLst/>
            <a:gdLst/>
            <a:ahLst/>
            <a:cxnLst/>
            <a:rect l="l" t="t" r="r" b="b"/>
            <a:pathLst>
              <a:path w="180208" h="219214">
                <a:moveTo>
                  <a:pt x="21216" y="219214"/>
                </a:moveTo>
                <a:lnTo>
                  <a:pt x="7966" y="217158"/>
                </a:lnTo>
                <a:lnTo>
                  <a:pt x="1499" y="211982"/>
                </a:lnTo>
                <a:lnTo>
                  <a:pt x="0" y="199648"/>
                </a:lnTo>
                <a:lnTo>
                  <a:pt x="1653" y="176117"/>
                </a:lnTo>
                <a:lnTo>
                  <a:pt x="4760" y="157024"/>
                </a:lnTo>
                <a:lnTo>
                  <a:pt x="9951" y="139891"/>
                </a:lnTo>
                <a:lnTo>
                  <a:pt x="16169" y="125012"/>
                </a:lnTo>
                <a:lnTo>
                  <a:pt x="22327" y="113044"/>
                </a:lnTo>
                <a:lnTo>
                  <a:pt x="27339" y="104645"/>
                </a:lnTo>
                <a:lnTo>
                  <a:pt x="180208" y="0"/>
                </a:lnTo>
                <a:lnTo>
                  <a:pt x="178341" y="114693"/>
                </a:lnTo>
                <a:lnTo>
                  <a:pt x="21216" y="21921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71581" y="5828367"/>
            <a:ext cx="56464" cy="37719"/>
          </a:xfrm>
          <a:custGeom>
            <a:avLst/>
            <a:gdLst/>
            <a:ahLst/>
            <a:cxnLst/>
            <a:rect l="l" t="t" r="r" b="b"/>
            <a:pathLst>
              <a:path w="56464" h="37719">
                <a:moveTo>
                  <a:pt x="0" y="37719"/>
                </a:moveTo>
                <a:lnTo>
                  <a:pt x="564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71581" y="5828367"/>
            <a:ext cx="56464" cy="37719"/>
          </a:xfrm>
          <a:custGeom>
            <a:avLst/>
            <a:gdLst/>
            <a:ahLst/>
            <a:cxnLst/>
            <a:rect l="l" t="t" r="r" b="b"/>
            <a:pathLst>
              <a:path w="56464" h="37719">
                <a:moveTo>
                  <a:pt x="0" y="37719"/>
                </a:moveTo>
                <a:lnTo>
                  <a:pt x="564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60952" y="5864594"/>
            <a:ext cx="50927" cy="33959"/>
          </a:xfrm>
          <a:custGeom>
            <a:avLst/>
            <a:gdLst/>
            <a:ahLst/>
            <a:cxnLst/>
            <a:rect l="l" t="t" r="r" b="b"/>
            <a:pathLst>
              <a:path w="50926" h="33959">
                <a:moveTo>
                  <a:pt x="0" y="33959"/>
                </a:moveTo>
                <a:lnTo>
                  <a:pt x="509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60952" y="5864594"/>
            <a:ext cx="50927" cy="33959"/>
          </a:xfrm>
          <a:custGeom>
            <a:avLst/>
            <a:gdLst/>
            <a:ahLst/>
            <a:cxnLst/>
            <a:rect l="l" t="t" r="r" b="b"/>
            <a:pathLst>
              <a:path w="50926" h="33959">
                <a:moveTo>
                  <a:pt x="0" y="33959"/>
                </a:moveTo>
                <a:lnTo>
                  <a:pt x="5092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60092" y="5884505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60092" y="5884505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546551" y="5855597"/>
            <a:ext cx="188907" cy="223761"/>
          </a:xfrm>
          <a:custGeom>
            <a:avLst/>
            <a:gdLst/>
            <a:ahLst/>
            <a:cxnLst/>
            <a:rect l="l" t="t" r="r" b="b"/>
            <a:pathLst>
              <a:path w="188907" h="223761">
                <a:moveTo>
                  <a:pt x="22384" y="223761"/>
                </a:moveTo>
                <a:lnTo>
                  <a:pt x="187040" y="114693"/>
                </a:lnTo>
                <a:lnTo>
                  <a:pt x="188907" y="0"/>
                </a:lnTo>
                <a:lnTo>
                  <a:pt x="31528" y="104673"/>
                </a:lnTo>
                <a:lnTo>
                  <a:pt x="22803" y="118375"/>
                </a:lnTo>
                <a:lnTo>
                  <a:pt x="16427" y="130495"/>
                </a:lnTo>
                <a:lnTo>
                  <a:pt x="10047" y="145416"/>
                </a:lnTo>
                <a:lnTo>
                  <a:pt x="4758" y="162476"/>
                </a:lnTo>
                <a:lnTo>
                  <a:pt x="1658" y="181013"/>
                </a:lnTo>
                <a:lnTo>
                  <a:pt x="0" y="204916"/>
                </a:lnTo>
                <a:lnTo>
                  <a:pt x="1637" y="217157"/>
                </a:lnTo>
                <a:lnTo>
                  <a:pt x="8457" y="222116"/>
                </a:lnTo>
                <a:lnTo>
                  <a:pt x="22384" y="2237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46551" y="5855597"/>
            <a:ext cx="188907" cy="223761"/>
          </a:xfrm>
          <a:custGeom>
            <a:avLst/>
            <a:gdLst/>
            <a:ahLst/>
            <a:cxnLst/>
            <a:rect l="l" t="t" r="r" b="b"/>
            <a:pathLst>
              <a:path w="188907" h="223761">
                <a:moveTo>
                  <a:pt x="22384" y="223761"/>
                </a:moveTo>
                <a:lnTo>
                  <a:pt x="8457" y="222116"/>
                </a:lnTo>
                <a:lnTo>
                  <a:pt x="1637" y="217157"/>
                </a:lnTo>
                <a:lnTo>
                  <a:pt x="0" y="204916"/>
                </a:lnTo>
                <a:lnTo>
                  <a:pt x="1622" y="181426"/>
                </a:lnTo>
                <a:lnTo>
                  <a:pt x="4758" y="162476"/>
                </a:lnTo>
                <a:lnTo>
                  <a:pt x="10047" y="145416"/>
                </a:lnTo>
                <a:lnTo>
                  <a:pt x="16427" y="130495"/>
                </a:lnTo>
                <a:lnTo>
                  <a:pt x="22803" y="118375"/>
                </a:lnTo>
                <a:lnTo>
                  <a:pt x="28077" y="109719"/>
                </a:lnTo>
                <a:lnTo>
                  <a:pt x="188907" y="0"/>
                </a:lnTo>
                <a:lnTo>
                  <a:pt x="187040" y="114693"/>
                </a:lnTo>
                <a:lnTo>
                  <a:pt x="22384" y="22376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61406" y="5950173"/>
            <a:ext cx="59283" cy="39408"/>
          </a:xfrm>
          <a:custGeom>
            <a:avLst/>
            <a:gdLst/>
            <a:ahLst/>
            <a:cxnLst/>
            <a:rect l="l" t="t" r="r" b="b"/>
            <a:pathLst>
              <a:path w="59283" h="39408">
                <a:moveTo>
                  <a:pt x="0" y="39408"/>
                </a:moveTo>
                <a:lnTo>
                  <a:pt x="592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61406" y="5950173"/>
            <a:ext cx="59283" cy="39408"/>
          </a:xfrm>
          <a:custGeom>
            <a:avLst/>
            <a:gdLst/>
            <a:ahLst/>
            <a:cxnLst/>
            <a:rect l="l" t="t" r="r" b="b"/>
            <a:pathLst>
              <a:path w="59283" h="39408">
                <a:moveTo>
                  <a:pt x="0" y="39408"/>
                </a:moveTo>
                <a:lnTo>
                  <a:pt x="592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50358" y="5986839"/>
            <a:ext cx="53428" cy="35471"/>
          </a:xfrm>
          <a:custGeom>
            <a:avLst/>
            <a:gdLst/>
            <a:ahLst/>
            <a:cxnLst/>
            <a:rect l="l" t="t" r="r" b="b"/>
            <a:pathLst>
              <a:path w="53428" h="35471">
                <a:moveTo>
                  <a:pt x="0" y="35471"/>
                </a:moveTo>
                <a:lnTo>
                  <a:pt x="534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50358" y="5986839"/>
            <a:ext cx="53428" cy="35471"/>
          </a:xfrm>
          <a:custGeom>
            <a:avLst/>
            <a:gdLst/>
            <a:ahLst/>
            <a:cxnLst/>
            <a:rect l="l" t="t" r="r" b="b"/>
            <a:pathLst>
              <a:path w="53428" h="35471">
                <a:moveTo>
                  <a:pt x="0" y="35471"/>
                </a:moveTo>
                <a:lnTo>
                  <a:pt x="534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49623" y="6005918"/>
            <a:ext cx="80860" cy="53619"/>
          </a:xfrm>
          <a:custGeom>
            <a:avLst/>
            <a:gdLst/>
            <a:ahLst/>
            <a:cxnLst/>
            <a:rect l="l" t="t" r="r" b="b"/>
            <a:pathLst>
              <a:path w="80860" h="53619">
                <a:moveTo>
                  <a:pt x="0" y="53619"/>
                </a:moveTo>
                <a:lnTo>
                  <a:pt x="808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49623" y="6005918"/>
            <a:ext cx="80860" cy="53619"/>
          </a:xfrm>
          <a:custGeom>
            <a:avLst/>
            <a:gdLst/>
            <a:ahLst/>
            <a:cxnLst/>
            <a:rect l="l" t="t" r="r" b="b"/>
            <a:pathLst>
              <a:path w="80860" h="53619">
                <a:moveTo>
                  <a:pt x="0" y="53619"/>
                </a:moveTo>
                <a:lnTo>
                  <a:pt x="808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35932" y="5974133"/>
            <a:ext cx="197601" cy="228307"/>
          </a:xfrm>
          <a:custGeom>
            <a:avLst/>
            <a:gdLst/>
            <a:ahLst/>
            <a:cxnLst/>
            <a:rect l="l" t="t" r="r" b="b"/>
            <a:pathLst>
              <a:path w="197601" h="228307">
                <a:moveTo>
                  <a:pt x="23547" y="228307"/>
                </a:moveTo>
                <a:lnTo>
                  <a:pt x="195747" y="114706"/>
                </a:lnTo>
                <a:lnTo>
                  <a:pt x="197601" y="0"/>
                </a:lnTo>
                <a:lnTo>
                  <a:pt x="32691" y="109207"/>
                </a:lnTo>
                <a:lnTo>
                  <a:pt x="23251" y="123704"/>
                </a:lnTo>
                <a:lnTo>
                  <a:pt x="16667" y="135966"/>
                </a:lnTo>
                <a:lnTo>
                  <a:pt x="10134" y="150923"/>
                </a:lnTo>
                <a:lnTo>
                  <a:pt x="4757" y="167909"/>
                </a:lnTo>
                <a:lnTo>
                  <a:pt x="1640" y="186258"/>
                </a:lnTo>
                <a:lnTo>
                  <a:pt x="0" y="210233"/>
                </a:lnTo>
                <a:lnTo>
                  <a:pt x="1780" y="222346"/>
                </a:lnTo>
                <a:lnTo>
                  <a:pt x="8955" y="227076"/>
                </a:lnTo>
                <a:lnTo>
                  <a:pt x="23547" y="22830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35932" y="5974133"/>
            <a:ext cx="197601" cy="228307"/>
          </a:xfrm>
          <a:custGeom>
            <a:avLst/>
            <a:gdLst/>
            <a:ahLst/>
            <a:cxnLst/>
            <a:rect l="l" t="t" r="r" b="b"/>
            <a:pathLst>
              <a:path w="197601" h="228307">
                <a:moveTo>
                  <a:pt x="23547" y="228307"/>
                </a:moveTo>
                <a:lnTo>
                  <a:pt x="8955" y="227076"/>
                </a:lnTo>
                <a:lnTo>
                  <a:pt x="1780" y="222346"/>
                </a:lnTo>
                <a:lnTo>
                  <a:pt x="0" y="210233"/>
                </a:lnTo>
                <a:lnTo>
                  <a:pt x="1589" y="186852"/>
                </a:lnTo>
                <a:lnTo>
                  <a:pt x="4757" y="167909"/>
                </a:lnTo>
                <a:lnTo>
                  <a:pt x="10134" y="150923"/>
                </a:lnTo>
                <a:lnTo>
                  <a:pt x="16667" y="135966"/>
                </a:lnTo>
                <a:lnTo>
                  <a:pt x="23251" y="123704"/>
                </a:lnTo>
                <a:lnTo>
                  <a:pt x="28782" y="114803"/>
                </a:lnTo>
                <a:lnTo>
                  <a:pt x="197601" y="0"/>
                </a:lnTo>
                <a:lnTo>
                  <a:pt x="195747" y="114706"/>
                </a:lnTo>
                <a:lnTo>
                  <a:pt x="23547" y="22830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551228" y="6072003"/>
            <a:ext cx="62102" cy="41097"/>
          </a:xfrm>
          <a:custGeom>
            <a:avLst/>
            <a:gdLst/>
            <a:ahLst/>
            <a:cxnLst/>
            <a:rect l="l" t="t" r="r" b="b"/>
            <a:pathLst>
              <a:path w="62102" h="41097">
                <a:moveTo>
                  <a:pt x="0" y="41097"/>
                </a:moveTo>
                <a:lnTo>
                  <a:pt x="621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1228" y="6072003"/>
            <a:ext cx="62102" cy="41097"/>
          </a:xfrm>
          <a:custGeom>
            <a:avLst/>
            <a:gdLst/>
            <a:ahLst/>
            <a:cxnLst/>
            <a:rect l="l" t="t" r="r" b="b"/>
            <a:pathLst>
              <a:path w="62102" h="41097">
                <a:moveTo>
                  <a:pt x="0" y="41097"/>
                </a:moveTo>
                <a:lnTo>
                  <a:pt x="621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539766" y="6109079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539766" y="6109079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539151" y="6127357"/>
            <a:ext cx="84607" cy="55880"/>
          </a:xfrm>
          <a:custGeom>
            <a:avLst/>
            <a:gdLst/>
            <a:ahLst/>
            <a:cxnLst/>
            <a:rect l="l" t="t" r="r" b="b"/>
            <a:pathLst>
              <a:path w="84607" h="55879">
                <a:moveTo>
                  <a:pt x="0" y="55879"/>
                </a:moveTo>
                <a:lnTo>
                  <a:pt x="8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539151" y="6127357"/>
            <a:ext cx="84607" cy="55880"/>
          </a:xfrm>
          <a:custGeom>
            <a:avLst/>
            <a:gdLst/>
            <a:ahLst/>
            <a:cxnLst/>
            <a:rect l="l" t="t" r="r" b="b"/>
            <a:pathLst>
              <a:path w="84607" h="55879">
                <a:moveTo>
                  <a:pt x="0" y="55879"/>
                </a:moveTo>
                <a:lnTo>
                  <a:pt x="8460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525315" y="6092664"/>
            <a:ext cx="206295" cy="232841"/>
          </a:xfrm>
          <a:custGeom>
            <a:avLst/>
            <a:gdLst/>
            <a:ahLst/>
            <a:cxnLst/>
            <a:rect l="l" t="t" r="r" b="b"/>
            <a:pathLst>
              <a:path w="206295" h="232841">
                <a:moveTo>
                  <a:pt x="24710" y="232841"/>
                </a:moveTo>
                <a:lnTo>
                  <a:pt x="204441" y="114693"/>
                </a:lnTo>
                <a:lnTo>
                  <a:pt x="206295" y="0"/>
                </a:lnTo>
                <a:lnTo>
                  <a:pt x="33854" y="113766"/>
                </a:lnTo>
                <a:lnTo>
                  <a:pt x="23678" y="129065"/>
                </a:lnTo>
                <a:lnTo>
                  <a:pt x="16893" y="141461"/>
                </a:lnTo>
                <a:lnTo>
                  <a:pt x="10215" y="156447"/>
                </a:lnTo>
                <a:lnTo>
                  <a:pt x="4754" y="173355"/>
                </a:lnTo>
                <a:lnTo>
                  <a:pt x="1622" y="191516"/>
                </a:lnTo>
                <a:lnTo>
                  <a:pt x="0" y="215571"/>
                </a:lnTo>
                <a:lnTo>
                  <a:pt x="1927" y="227540"/>
                </a:lnTo>
                <a:lnTo>
                  <a:pt x="9457" y="232031"/>
                </a:lnTo>
                <a:lnTo>
                  <a:pt x="24710" y="2328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5315" y="6092664"/>
            <a:ext cx="206295" cy="232841"/>
          </a:xfrm>
          <a:custGeom>
            <a:avLst/>
            <a:gdLst/>
            <a:ahLst/>
            <a:cxnLst/>
            <a:rect l="l" t="t" r="r" b="b"/>
            <a:pathLst>
              <a:path w="206295" h="232841">
                <a:moveTo>
                  <a:pt x="24710" y="232841"/>
                </a:moveTo>
                <a:lnTo>
                  <a:pt x="9457" y="232031"/>
                </a:lnTo>
                <a:lnTo>
                  <a:pt x="1927" y="227540"/>
                </a:lnTo>
                <a:lnTo>
                  <a:pt x="0" y="215571"/>
                </a:lnTo>
                <a:lnTo>
                  <a:pt x="1552" y="192328"/>
                </a:lnTo>
                <a:lnTo>
                  <a:pt x="4754" y="173355"/>
                </a:lnTo>
                <a:lnTo>
                  <a:pt x="10215" y="156447"/>
                </a:lnTo>
                <a:lnTo>
                  <a:pt x="16893" y="141461"/>
                </a:lnTo>
                <a:lnTo>
                  <a:pt x="23678" y="129065"/>
                </a:lnTo>
                <a:lnTo>
                  <a:pt x="29460" y="119931"/>
                </a:lnTo>
                <a:lnTo>
                  <a:pt x="206295" y="0"/>
                </a:lnTo>
                <a:lnTo>
                  <a:pt x="204441" y="114693"/>
                </a:lnTo>
                <a:lnTo>
                  <a:pt x="24710" y="23284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41053" y="6193812"/>
            <a:ext cx="64909" cy="42799"/>
          </a:xfrm>
          <a:custGeom>
            <a:avLst/>
            <a:gdLst/>
            <a:ahLst/>
            <a:cxnLst/>
            <a:rect l="l" t="t" r="r" b="b"/>
            <a:pathLst>
              <a:path w="64909" h="42799">
                <a:moveTo>
                  <a:pt x="0" y="42798"/>
                </a:moveTo>
                <a:lnTo>
                  <a:pt x="649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41053" y="6193812"/>
            <a:ext cx="64909" cy="42799"/>
          </a:xfrm>
          <a:custGeom>
            <a:avLst/>
            <a:gdLst/>
            <a:ahLst/>
            <a:cxnLst/>
            <a:rect l="l" t="t" r="r" b="b"/>
            <a:pathLst>
              <a:path w="64909" h="42799">
                <a:moveTo>
                  <a:pt x="0" y="42798"/>
                </a:moveTo>
                <a:lnTo>
                  <a:pt x="649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29173" y="6231324"/>
            <a:ext cx="58458" cy="38506"/>
          </a:xfrm>
          <a:custGeom>
            <a:avLst/>
            <a:gdLst/>
            <a:ahLst/>
            <a:cxnLst/>
            <a:rect l="l" t="t" r="r" b="b"/>
            <a:pathLst>
              <a:path w="58458" h="38506">
                <a:moveTo>
                  <a:pt x="0" y="38506"/>
                </a:moveTo>
                <a:lnTo>
                  <a:pt x="584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29173" y="6231324"/>
            <a:ext cx="58458" cy="38506"/>
          </a:xfrm>
          <a:custGeom>
            <a:avLst/>
            <a:gdLst/>
            <a:ahLst/>
            <a:cxnLst/>
            <a:rect l="l" t="t" r="r" b="b"/>
            <a:pathLst>
              <a:path w="58458" h="38506">
                <a:moveTo>
                  <a:pt x="0" y="38506"/>
                </a:moveTo>
                <a:lnTo>
                  <a:pt x="584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28679" y="6248783"/>
            <a:ext cx="88353" cy="58140"/>
          </a:xfrm>
          <a:custGeom>
            <a:avLst/>
            <a:gdLst/>
            <a:ahLst/>
            <a:cxnLst/>
            <a:rect l="l" t="t" r="r" b="b"/>
            <a:pathLst>
              <a:path w="88353" h="58140">
                <a:moveTo>
                  <a:pt x="0" y="58140"/>
                </a:moveTo>
                <a:lnTo>
                  <a:pt x="883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28679" y="6248783"/>
            <a:ext cx="88353" cy="58140"/>
          </a:xfrm>
          <a:custGeom>
            <a:avLst/>
            <a:gdLst/>
            <a:ahLst/>
            <a:cxnLst/>
            <a:rect l="l" t="t" r="r" b="b"/>
            <a:pathLst>
              <a:path w="88353" h="58140">
                <a:moveTo>
                  <a:pt x="0" y="58140"/>
                </a:moveTo>
                <a:lnTo>
                  <a:pt x="883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14692" y="6211192"/>
            <a:ext cx="214996" cy="237388"/>
          </a:xfrm>
          <a:custGeom>
            <a:avLst/>
            <a:gdLst/>
            <a:ahLst/>
            <a:cxnLst/>
            <a:rect l="l" t="t" r="r" b="b"/>
            <a:pathLst>
              <a:path w="214996" h="237388">
                <a:moveTo>
                  <a:pt x="25880" y="237388"/>
                </a:moveTo>
                <a:lnTo>
                  <a:pt x="213142" y="114706"/>
                </a:lnTo>
                <a:lnTo>
                  <a:pt x="214996" y="0"/>
                </a:lnTo>
                <a:lnTo>
                  <a:pt x="35024" y="118300"/>
                </a:lnTo>
                <a:lnTo>
                  <a:pt x="30109" y="125071"/>
                </a:lnTo>
                <a:lnTo>
                  <a:pt x="24079" y="134437"/>
                </a:lnTo>
                <a:lnTo>
                  <a:pt x="17100" y="146962"/>
                </a:lnTo>
                <a:lnTo>
                  <a:pt x="10286" y="161975"/>
                </a:lnTo>
                <a:lnTo>
                  <a:pt x="4751" y="178802"/>
                </a:lnTo>
                <a:lnTo>
                  <a:pt x="1611" y="196773"/>
                </a:lnTo>
                <a:lnTo>
                  <a:pt x="0" y="221544"/>
                </a:lnTo>
                <a:lnTo>
                  <a:pt x="2195" y="232913"/>
                </a:lnTo>
                <a:lnTo>
                  <a:pt x="10111" y="237004"/>
                </a:lnTo>
                <a:lnTo>
                  <a:pt x="25880" y="2373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14692" y="6211192"/>
            <a:ext cx="214996" cy="237388"/>
          </a:xfrm>
          <a:custGeom>
            <a:avLst/>
            <a:gdLst/>
            <a:ahLst/>
            <a:cxnLst/>
            <a:rect l="l" t="t" r="r" b="b"/>
            <a:pathLst>
              <a:path w="214996" h="237388">
                <a:moveTo>
                  <a:pt x="25880" y="237388"/>
                </a:moveTo>
                <a:lnTo>
                  <a:pt x="10111" y="237004"/>
                </a:lnTo>
                <a:lnTo>
                  <a:pt x="2195" y="232913"/>
                </a:lnTo>
                <a:lnTo>
                  <a:pt x="0" y="221544"/>
                </a:lnTo>
                <a:lnTo>
                  <a:pt x="1391" y="199326"/>
                </a:lnTo>
                <a:lnTo>
                  <a:pt x="4751" y="178802"/>
                </a:lnTo>
                <a:lnTo>
                  <a:pt x="10286" y="161975"/>
                </a:lnTo>
                <a:lnTo>
                  <a:pt x="17100" y="146962"/>
                </a:lnTo>
                <a:lnTo>
                  <a:pt x="24079" y="134437"/>
                </a:lnTo>
                <a:lnTo>
                  <a:pt x="30109" y="125071"/>
                </a:lnTo>
                <a:lnTo>
                  <a:pt x="35024" y="118300"/>
                </a:lnTo>
                <a:lnTo>
                  <a:pt x="214996" y="0"/>
                </a:lnTo>
                <a:lnTo>
                  <a:pt x="213142" y="114706"/>
                </a:lnTo>
                <a:lnTo>
                  <a:pt x="25880" y="2373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530876" y="6315605"/>
            <a:ext cx="67729" cy="44500"/>
          </a:xfrm>
          <a:custGeom>
            <a:avLst/>
            <a:gdLst/>
            <a:ahLst/>
            <a:cxnLst/>
            <a:rect l="l" t="t" r="r" b="b"/>
            <a:pathLst>
              <a:path w="67729" h="44500">
                <a:moveTo>
                  <a:pt x="0" y="44500"/>
                </a:moveTo>
                <a:lnTo>
                  <a:pt x="677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30876" y="6315605"/>
            <a:ext cx="67729" cy="44500"/>
          </a:xfrm>
          <a:custGeom>
            <a:avLst/>
            <a:gdLst/>
            <a:ahLst/>
            <a:cxnLst/>
            <a:rect l="l" t="t" r="r" b="b"/>
            <a:pathLst>
              <a:path w="67729" h="44500">
                <a:moveTo>
                  <a:pt x="0" y="44500"/>
                </a:moveTo>
                <a:lnTo>
                  <a:pt x="6772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18583" y="6353564"/>
            <a:ext cx="60972" cy="40030"/>
          </a:xfrm>
          <a:custGeom>
            <a:avLst/>
            <a:gdLst/>
            <a:ahLst/>
            <a:cxnLst/>
            <a:rect l="l" t="t" r="r" b="b"/>
            <a:pathLst>
              <a:path w="60972" h="40030">
                <a:moveTo>
                  <a:pt x="0" y="40030"/>
                </a:moveTo>
                <a:lnTo>
                  <a:pt x="609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518583" y="6353564"/>
            <a:ext cx="60972" cy="40030"/>
          </a:xfrm>
          <a:custGeom>
            <a:avLst/>
            <a:gdLst/>
            <a:ahLst/>
            <a:cxnLst/>
            <a:rect l="l" t="t" r="r" b="b"/>
            <a:pathLst>
              <a:path w="60972" h="40030">
                <a:moveTo>
                  <a:pt x="0" y="40030"/>
                </a:moveTo>
                <a:lnTo>
                  <a:pt x="609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518206" y="6370208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518206" y="6370208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504092" y="6329732"/>
            <a:ext cx="223674" cy="241974"/>
          </a:xfrm>
          <a:custGeom>
            <a:avLst/>
            <a:gdLst/>
            <a:ahLst/>
            <a:cxnLst/>
            <a:rect l="l" t="t" r="r" b="b"/>
            <a:pathLst>
              <a:path w="223674" h="241974">
                <a:moveTo>
                  <a:pt x="27027" y="241922"/>
                </a:moveTo>
                <a:lnTo>
                  <a:pt x="221819" y="114693"/>
                </a:lnTo>
                <a:lnTo>
                  <a:pt x="223674" y="0"/>
                </a:lnTo>
                <a:lnTo>
                  <a:pt x="36171" y="122834"/>
                </a:lnTo>
                <a:lnTo>
                  <a:pt x="30704" y="130235"/>
                </a:lnTo>
                <a:lnTo>
                  <a:pt x="24434" y="139821"/>
                </a:lnTo>
                <a:lnTo>
                  <a:pt x="17270" y="152467"/>
                </a:lnTo>
                <a:lnTo>
                  <a:pt x="10325" y="167499"/>
                </a:lnTo>
                <a:lnTo>
                  <a:pt x="4718" y="184244"/>
                </a:lnTo>
                <a:lnTo>
                  <a:pt x="1563" y="202031"/>
                </a:lnTo>
                <a:lnTo>
                  <a:pt x="0" y="227906"/>
                </a:lnTo>
                <a:lnTo>
                  <a:pt x="2557" y="238389"/>
                </a:lnTo>
                <a:lnTo>
                  <a:pt x="10872" y="241974"/>
                </a:lnTo>
                <a:lnTo>
                  <a:pt x="27027" y="2419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504092" y="6329732"/>
            <a:ext cx="223674" cy="241974"/>
          </a:xfrm>
          <a:custGeom>
            <a:avLst/>
            <a:gdLst/>
            <a:ahLst/>
            <a:cxnLst/>
            <a:rect l="l" t="t" r="r" b="b"/>
            <a:pathLst>
              <a:path w="223674" h="241974">
                <a:moveTo>
                  <a:pt x="27027" y="241922"/>
                </a:moveTo>
                <a:lnTo>
                  <a:pt x="10872" y="241974"/>
                </a:lnTo>
                <a:lnTo>
                  <a:pt x="2557" y="238389"/>
                </a:lnTo>
                <a:lnTo>
                  <a:pt x="0" y="227906"/>
                </a:lnTo>
                <a:lnTo>
                  <a:pt x="1117" y="207261"/>
                </a:lnTo>
                <a:lnTo>
                  <a:pt x="4718" y="184244"/>
                </a:lnTo>
                <a:lnTo>
                  <a:pt x="10325" y="167499"/>
                </a:lnTo>
                <a:lnTo>
                  <a:pt x="17270" y="152467"/>
                </a:lnTo>
                <a:lnTo>
                  <a:pt x="24434" y="139821"/>
                </a:lnTo>
                <a:lnTo>
                  <a:pt x="30704" y="130235"/>
                </a:lnTo>
                <a:lnTo>
                  <a:pt x="36171" y="122834"/>
                </a:lnTo>
                <a:lnTo>
                  <a:pt x="223674" y="0"/>
                </a:lnTo>
                <a:lnTo>
                  <a:pt x="221819" y="114693"/>
                </a:lnTo>
                <a:lnTo>
                  <a:pt x="27027" y="2419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520697" y="6437415"/>
            <a:ext cx="70548" cy="46202"/>
          </a:xfrm>
          <a:custGeom>
            <a:avLst/>
            <a:gdLst/>
            <a:ahLst/>
            <a:cxnLst/>
            <a:rect l="l" t="t" r="r" b="b"/>
            <a:pathLst>
              <a:path w="70548" h="46202">
                <a:moveTo>
                  <a:pt x="0" y="46202"/>
                </a:moveTo>
                <a:lnTo>
                  <a:pt x="705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520697" y="6437415"/>
            <a:ext cx="70548" cy="46202"/>
          </a:xfrm>
          <a:custGeom>
            <a:avLst/>
            <a:gdLst/>
            <a:ahLst/>
            <a:cxnLst/>
            <a:rect l="l" t="t" r="r" b="b"/>
            <a:pathLst>
              <a:path w="70548" h="46202">
                <a:moveTo>
                  <a:pt x="0" y="46202"/>
                </a:moveTo>
                <a:lnTo>
                  <a:pt x="705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507992" y="6475804"/>
            <a:ext cx="63487" cy="41554"/>
          </a:xfrm>
          <a:custGeom>
            <a:avLst/>
            <a:gdLst/>
            <a:ahLst/>
            <a:cxnLst/>
            <a:rect l="l" t="t" r="r" b="b"/>
            <a:pathLst>
              <a:path w="63487" h="41554">
                <a:moveTo>
                  <a:pt x="0" y="41554"/>
                </a:moveTo>
                <a:lnTo>
                  <a:pt x="63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507992" y="6475804"/>
            <a:ext cx="63487" cy="41554"/>
          </a:xfrm>
          <a:custGeom>
            <a:avLst/>
            <a:gdLst/>
            <a:ahLst/>
            <a:cxnLst/>
            <a:rect l="l" t="t" r="r" b="b"/>
            <a:pathLst>
              <a:path w="63487" h="41554">
                <a:moveTo>
                  <a:pt x="0" y="41554"/>
                </a:moveTo>
                <a:lnTo>
                  <a:pt x="634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07733" y="6491630"/>
            <a:ext cx="95846" cy="62661"/>
          </a:xfrm>
          <a:custGeom>
            <a:avLst/>
            <a:gdLst/>
            <a:ahLst/>
            <a:cxnLst/>
            <a:rect l="l" t="t" r="r" b="b"/>
            <a:pathLst>
              <a:path w="95846" h="62661">
                <a:moveTo>
                  <a:pt x="0" y="62661"/>
                </a:moveTo>
                <a:lnTo>
                  <a:pt x="958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07733" y="6491630"/>
            <a:ext cx="95846" cy="62661"/>
          </a:xfrm>
          <a:custGeom>
            <a:avLst/>
            <a:gdLst/>
            <a:ahLst/>
            <a:cxnLst/>
            <a:rect l="l" t="t" r="r" b="b"/>
            <a:pathLst>
              <a:path w="95846" h="62661">
                <a:moveTo>
                  <a:pt x="0" y="62661"/>
                </a:moveTo>
                <a:lnTo>
                  <a:pt x="958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93524" y="6448259"/>
            <a:ext cx="232318" cy="246946"/>
          </a:xfrm>
          <a:custGeom>
            <a:avLst/>
            <a:gdLst/>
            <a:ahLst/>
            <a:cxnLst/>
            <a:rect l="l" t="t" r="r" b="b"/>
            <a:pathLst>
              <a:path w="232318" h="246946">
                <a:moveTo>
                  <a:pt x="28140" y="246468"/>
                </a:moveTo>
                <a:lnTo>
                  <a:pt x="230463" y="114693"/>
                </a:lnTo>
                <a:lnTo>
                  <a:pt x="232318" y="0"/>
                </a:lnTo>
                <a:lnTo>
                  <a:pt x="37284" y="127380"/>
                </a:lnTo>
                <a:lnTo>
                  <a:pt x="31239" y="135433"/>
                </a:lnTo>
                <a:lnTo>
                  <a:pt x="24737" y="145232"/>
                </a:lnTo>
                <a:lnTo>
                  <a:pt x="17395" y="157992"/>
                </a:lnTo>
                <a:lnTo>
                  <a:pt x="10330" y="173039"/>
                </a:lnTo>
                <a:lnTo>
                  <a:pt x="4658" y="189700"/>
                </a:lnTo>
                <a:lnTo>
                  <a:pt x="1495" y="207302"/>
                </a:lnTo>
                <a:lnTo>
                  <a:pt x="0" y="234204"/>
                </a:lnTo>
                <a:lnTo>
                  <a:pt x="2917" y="243851"/>
                </a:lnTo>
                <a:lnTo>
                  <a:pt x="11622" y="246946"/>
                </a:lnTo>
                <a:lnTo>
                  <a:pt x="28140" y="2464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93524" y="6448259"/>
            <a:ext cx="232318" cy="246946"/>
          </a:xfrm>
          <a:custGeom>
            <a:avLst/>
            <a:gdLst/>
            <a:ahLst/>
            <a:cxnLst/>
            <a:rect l="l" t="t" r="r" b="b"/>
            <a:pathLst>
              <a:path w="232318" h="246946">
                <a:moveTo>
                  <a:pt x="28140" y="246468"/>
                </a:moveTo>
                <a:lnTo>
                  <a:pt x="11622" y="246946"/>
                </a:lnTo>
                <a:lnTo>
                  <a:pt x="2917" y="243851"/>
                </a:lnTo>
                <a:lnTo>
                  <a:pt x="0" y="234204"/>
                </a:lnTo>
                <a:lnTo>
                  <a:pt x="841" y="215025"/>
                </a:lnTo>
                <a:lnTo>
                  <a:pt x="4658" y="189700"/>
                </a:lnTo>
                <a:lnTo>
                  <a:pt x="10330" y="173039"/>
                </a:lnTo>
                <a:lnTo>
                  <a:pt x="17395" y="157992"/>
                </a:lnTo>
                <a:lnTo>
                  <a:pt x="24737" y="145232"/>
                </a:lnTo>
                <a:lnTo>
                  <a:pt x="31239" y="135433"/>
                </a:lnTo>
                <a:lnTo>
                  <a:pt x="37284" y="127380"/>
                </a:lnTo>
                <a:lnTo>
                  <a:pt x="232318" y="0"/>
                </a:lnTo>
                <a:lnTo>
                  <a:pt x="230463" y="114693"/>
                </a:lnTo>
                <a:lnTo>
                  <a:pt x="28140" y="2464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10522" y="6559237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510522" y="6559237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497399" y="6598063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497399" y="6598063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497262" y="6613061"/>
            <a:ext cx="99593" cy="64909"/>
          </a:xfrm>
          <a:custGeom>
            <a:avLst/>
            <a:gdLst/>
            <a:ahLst/>
            <a:cxnLst/>
            <a:rect l="l" t="t" r="r" b="b"/>
            <a:pathLst>
              <a:path w="99593" h="64909">
                <a:moveTo>
                  <a:pt x="0" y="64909"/>
                </a:moveTo>
                <a:lnTo>
                  <a:pt x="995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497262" y="6613061"/>
            <a:ext cx="99593" cy="64909"/>
          </a:xfrm>
          <a:custGeom>
            <a:avLst/>
            <a:gdLst/>
            <a:ahLst/>
            <a:cxnLst/>
            <a:rect l="l" t="t" r="r" b="b"/>
            <a:pathLst>
              <a:path w="99593" h="64909">
                <a:moveTo>
                  <a:pt x="0" y="64909"/>
                </a:moveTo>
                <a:lnTo>
                  <a:pt x="995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482984" y="6566801"/>
            <a:ext cx="240947" cy="251881"/>
          </a:xfrm>
          <a:custGeom>
            <a:avLst/>
            <a:gdLst/>
            <a:ahLst/>
            <a:cxnLst/>
            <a:rect l="l" t="t" r="r" b="b"/>
            <a:pathLst>
              <a:path w="240947" h="251881">
                <a:moveTo>
                  <a:pt x="29225" y="251002"/>
                </a:moveTo>
                <a:lnTo>
                  <a:pt x="239080" y="114693"/>
                </a:lnTo>
                <a:lnTo>
                  <a:pt x="240947" y="0"/>
                </a:lnTo>
                <a:lnTo>
                  <a:pt x="38369" y="131914"/>
                </a:lnTo>
                <a:lnTo>
                  <a:pt x="31727" y="140626"/>
                </a:lnTo>
                <a:lnTo>
                  <a:pt x="24998" y="150625"/>
                </a:lnTo>
                <a:lnTo>
                  <a:pt x="17485" y="163488"/>
                </a:lnTo>
                <a:lnTo>
                  <a:pt x="10304" y="178543"/>
                </a:lnTo>
                <a:lnTo>
                  <a:pt x="4570" y="195116"/>
                </a:lnTo>
                <a:lnTo>
                  <a:pt x="1399" y="212534"/>
                </a:lnTo>
                <a:lnTo>
                  <a:pt x="563" y="222534"/>
                </a:lnTo>
                <a:lnTo>
                  <a:pt x="0" y="240374"/>
                </a:lnTo>
                <a:lnTo>
                  <a:pt x="3274" y="249247"/>
                </a:lnTo>
                <a:lnTo>
                  <a:pt x="12358" y="251881"/>
                </a:lnTo>
                <a:lnTo>
                  <a:pt x="29225" y="2510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482984" y="6566801"/>
            <a:ext cx="240947" cy="251881"/>
          </a:xfrm>
          <a:custGeom>
            <a:avLst/>
            <a:gdLst/>
            <a:ahLst/>
            <a:cxnLst/>
            <a:rect l="l" t="t" r="r" b="b"/>
            <a:pathLst>
              <a:path w="240947" h="251881">
                <a:moveTo>
                  <a:pt x="29225" y="251002"/>
                </a:moveTo>
                <a:lnTo>
                  <a:pt x="12358" y="251881"/>
                </a:lnTo>
                <a:lnTo>
                  <a:pt x="3274" y="249247"/>
                </a:lnTo>
                <a:lnTo>
                  <a:pt x="0" y="240374"/>
                </a:lnTo>
                <a:lnTo>
                  <a:pt x="563" y="222534"/>
                </a:lnTo>
                <a:lnTo>
                  <a:pt x="1399" y="212534"/>
                </a:lnTo>
                <a:lnTo>
                  <a:pt x="4570" y="195116"/>
                </a:lnTo>
                <a:lnTo>
                  <a:pt x="10304" y="178543"/>
                </a:lnTo>
                <a:lnTo>
                  <a:pt x="17485" y="163488"/>
                </a:lnTo>
                <a:lnTo>
                  <a:pt x="24998" y="150625"/>
                </a:lnTo>
                <a:lnTo>
                  <a:pt x="31727" y="140626"/>
                </a:lnTo>
                <a:lnTo>
                  <a:pt x="38369" y="131914"/>
                </a:lnTo>
                <a:lnTo>
                  <a:pt x="240947" y="0"/>
                </a:lnTo>
                <a:lnTo>
                  <a:pt x="239080" y="114693"/>
                </a:lnTo>
                <a:lnTo>
                  <a:pt x="29225" y="2510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500345" y="6681046"/>
            <a:ext cx="76187" cy="49593"/>
          </a:xfrm>
          <a:custGeom>
            <a:avLst/>
            <a:gdLst/>
            <a:ahLst/>
            <a:cxnLst/>
            <a:rect l="l" t="t" r="r" b="b"/>
            <a:pathLst>
              <a:path w="76187" h="49593">
                <a:moveTo>
                  <a:pt x="0" y="49593"/>
                </a:moveTo>
                <a:lnTo>
                  <a:pt x="761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500345" y="6681046"/>
            <a:ext cx="76187" cy="49593"/>
          </a:xfrm>
          <a:custGeom>
            <a:avLst/>
            <a:gdLst/>
            <a:ahLst/>
            <a:cxnLst/>
            <a:rect l="l" t="t" r="r" b="b"/>
            <a:pathLst>
              <a:path w="76187" h="49593">
                <a:moveTo>
                  <a:pt x="0" y="49593"/>
                </a:moveTo>
                <a:lnTo>
                  <a:pt x="761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486805" y="6720297"/>
            <a:ext cx="68516" cy="44577"/>
          </a:xfrm>
          <a:custGeom>
            <a:avLst/>
            <a:gdLst/>
            <a:ahLst/>
            <a:cxnLst/>
            <a:rect l="l" t="t" r="r" b="b"/>
            <a:pathLst>
              <a:path w="68516" h="44576">
                <a:moveTo>
                  <a:pt x="0" y="44576"/>
                </a:moveTo>
                <a:lnTo>
                  <a:pt x="685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486805" y="6720297"/>
            <a:ext cx="68516" cy="44577"/>
          </a:xfrm>
          <a:custGeom>
            <a:avLst/>
            <a:gdLst/>
            <a:ahLst/>
            <a:cxnLst/>
            <a:rect l="l" t="t" r="r" b="b"/>
            <a:pathLst>
              <a:path w="68516" h="44576">
                <a:moveTo>
                  <a:pt x="0" y="44576"/>
                </a:moveTo>
                <a:lnTo>
                  <a:pt x="685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486789" y="6734493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0" y="67170"/>
                </a:moveTo>
                <a:lnTo>
                  <a:pt x="1033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486789" y="6734493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0" y="67170"/>
                </a:moveTo>
                <a:lnTo>
                  <a:pt x="1033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472462" y="6685326"/>
            <a:ext cx="249544" cy="256814"/>
          </a:xfrm>
          <a:custGeom>
            <a:avLst/>
            <a:gdLst/>
            <a:ahLst/>
            <a:cxnLst/>
            <a:rect l="l" t="t" r="r" b="b"/>
            <a:pathLst>
              <a:path w="249544" h="256814">
                <a:moveTo>
                  <a:pt x="30291" y="255549"/>
                </a:moveTo>
                <a:lnTo>
                  <a:pt x="247677" y="114693"/>
                </a:lnTo>
                <a:lnTo>
                  <a:pt x="249544" y="0"/>
                </a:lnTo>
                <a:lnTo>
                  <a:pt x="39435" y="136461"/>
                </a:lnTo>
                <a:lnTo>
                  <a:pt x="32163" y="145858"/>
                </a:lnTo>
                <a:lnTo>
                  <a:pt x="25213" y="156048"/>
                </a:lnTo>
                <a:lnTo>
                  <a:pt x="17535" y="169009"/>
                </a:lnTo>
                <a:lnTo>
                  <a:pt x="10244" y="184068"/>
                </a:lnTo>
                <a:lnTo>
                  <a:pt x="4456" y="200553"/>
                </a:lnTo>
                <a:lnTo>
                  <a:pt x="1284" y="217792"/>
                </a:lnTo>
                <a:lnTo>
                  <a:pt x="286" y="229877"/>
                </a:lnTo>
                <a:lnTo>
                  <a:pt x="0" y="246474"/>
                </a:lnTo>
                <a:lnTo>
                  <a:pt x="3626" y="254621"/>
                </a:lnTo>
                <a:lnTo>
                  <a:pt x="13084" y="256814"/>
                </a:lnTo>
                <a:lnTo>
                  <a:pt x="30291" y="2555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472462" y="6685326"/>
            <a:ext cx="249544" cy="256814"/>
          </a:xfrm>
          <a:custGeom>
            <a:avLst/>
            <a:gdLst/>
            <a:ahLst/>
            <a:cxnLst/>
            <a:rect l="l" t="t" r="r" b="b"/>
            <a:pathLst>
              <a:path w="249544" h="256814">
                <a:moveTo>
                  <a:pt x="30291" y="255549"/>
                </a:moveTo>
                <a:lnTo>
                  <a:pt x="13084" y="256814"/>
                </a:lnTo>
                <a:lnTo>
                  <a:pt x="3626" y="254621"/>
                </a:lnTo>
                <a:lnTo>
                  <a:pt x="0" y="246474"/>
                </a:lnTo>
                <a:lnTo>
                  <a:pt x="286" y="229877"/>
                </a:lnTo>
                <a:lnTo>
                  <a:pt x="1284" y="217792"/>
                </a:lnTo>
                <a:lnTo>
                  <a:pt x="4456" y="200553"/>
                </a:lnTo>
                <a:lnTo>
                  <a:pt x="10244" y="184068"/>
                </a:lnTo>
                <a:lnTo>
                  <a:pt x="17535" y="169009"/>
                </a:lnTo>
                <a:lnTo>
                  <a:pt x="25213" y="156048"/>
                </a:lnTo>
                <a:lnTo>
                  <a:pt x="32163" y="145858"/>
                </a:lnTo>
                <a:lnTo>
                  <a:pt x="39435" y="136461"/>
                </a:lnTo>
                <a:lnTo>
                  <a:pt x="249544" y="0"/>
                </a:lnTo>
                <a:lnTo>
                  <a:pt x="247677" y="114693"/>
                </a:lnTo>
                <a:lnTo>
                  <a:pt x="30291" y="2555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490167" y="6802866"/>
            <a:ext cx="79006" cy="51282"/>
          </a:xfrm>
          <a:custGeom>
            <a:avLst/>
            <a:gdLst/>
            <a:ahLst/>
            <a:cxnLst/>
            <a:rect l="l" t="t" r="r" b="b"/>
            <a:pathLst>
              <a:path w="79006" h="51282">
                <a:moveTo>
                  <a:pt x="0" y="51282"/>
                </a:moveTo>
                <a:lnTo>
                  <a:pt x="790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490167" y="6802866"/>
            <a:ext cx="79006" cy="51282"/>
          </a:xfrm>
          <a:custGeom>
            <a:avLst/>
            <a:gdLst/>
            <a:ahLst/>
            <a:cxnLst/>
            <a:rect l="l" t="t" r="r" b="b"/>
            <a:pathLst>
              <a:path w="79006" h="51282">
                <a:moveTo>
                  <a:pt x="0" y="51282"/>
                </a:moveTo>
                <a:lnTo>
                  <a:pt x="79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476212" y="6842541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0" y="46088"/>
                </a:moveTo>
                <a:lnTo>
                  <a:pt x="71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476212" y="6842541"/>
            <a:ext cx="71018" cy="46088"/>
          </a:xfrm>
          <a:custGeom>
            <a:avLst/>
            <a:gdLst/>
            <a:ahLst/>
            <a:cxnLst/>
            <a:rect l="l" t="t" r="r" b="b"/>
            <a:pathLst>
              <a:path w="71018" h="46088">
                <a:moveTo>
                  <a:pt x="0" y="46088"/>
                </a:moveTo>
                <a:lnTo>
                  <a:pt x="71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476318" y="6855919"/>
            <a:ext cx="107086" cy="69430"/>
          </a:xfrm>
          <a:custGeom>
            <a:avLst/>
            <a:gdLst/>
            <a:ahLst/>
            <a:cxnLst/>
            <a:rect l="l" t="t" r="r" b="b"/>
            <a:pathLst>
              <a:path w="107086" h="69430">
                <a:moveTo>
                  <a:pt x="0" y="69430"/>
                </a:moveTo>
                <a:lnTo>
                  <a:pt x="1070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476318" y="6855919"/>
            <a:ext cx="107086" cy="69430"/>
          </a:xfrm>
          <a:custGeom>
            <a:avLst/>
            <a:gdLst/>
            <a:ahLst/>
            <a:cxnLst/>
            <a:rect l="l" t="t" r="r" b="b"/>
            <a:pathLst>
              <a:path w="107086" h="69430">
                <a:moveTo>
                  <a:pt x="0" y="69430"/>
                </a:moveTo>
                <a:lnTo>
                  <a:pt x="1070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461977" y="6803855"/>
            <a:ext cx="258106" cy="261737"/>
          </a:xfrm>
          <a:custGeom>
            <a:avLst/>
            <a:gdLst/>
            <a:ahLst/>
            <a:cxnLst/>
            <a:rect l="l" t="t" r="r" b="b"/>
            <a:pathLst>
              <a:path w="258106" h="261737">
                <a:moveTo>
                  <a:pt x="256239" y="114706"/>
                </a:moveTo>
                <a:lnTo>
                  <a:pt x="258106" y="0"/>
                </a:lnTo>
                <a:lnTo>
                  <a:pt x="40466" y="141008"/>
                </a:lnTo>
                <a:lnTo>
                  <a:pt x="32540" y="151111"/>
                </a:lnTo>
                <a:lnTo>
                  <a:pt x="25376" y="161486"/>
                </a:lnTo>
                <a:lnTo>
                  <a:pt x="17542" y="174539"/>
                </a:lnTo>
                <a:lnTo>
                  <a:pt x="10150" y="189597"/>
                </a:lnTo>
                <a:lnTo>
                  <a:pt x="4310" y="205991"/>
                </a:lnTo>
                <a:lnTo>
                  <a:pt x="1134" y="223050"/>
                </a:lnTo>
                <a:lnTo>
                  <a:pt x="451" y="231500"/>
                </a:lnTo>
                <a:lnTo>
                  <a:pt x="75559" y="231500"/>
                </a:lnTo>
                <a:lnTo>
                  <a:pt x="256239" y="114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461977" y="6803855"/>
            <a:ext cx="258106" cy="261737"/>
          </a:xfrm>
          <a:custGeom>
            <a:avLst/>
            <a:gdLst/>
            <a:ahLst/>
            <a:cxnLst/>
            <a:rect l="l" t="t" r="r" b="b"/>
            <a:pathLst>
              <a:path w="258106" h="261737">
                <a:moveTo>
                  <a:pt x="256239" y="114706"/>
                </a:moveTo>
                <a:lnTo>
                  <a:pt x="258106" y="0"/>
                </a:lnTo>
                <a:lnTo>
                  <a:pt x="40466" y="141008"/>
                </a:lnTo>
                <a:lnTo>
                  <a:pt x="32540" y="151111"/>
                </a:lnTo>
                <a:lnTo>
                  <a:pt x="25376" y="161486"/>
                </a:lnTo>
                <a:lnTo>
                  <a:pt x="17542" y="174539"/>
                </a:lnTo>
                <a:lnTo>
                  <a:pt x="10150" y="189597"/>
                </a:lnTo>
                <a:lnTo>
                  <a:pt x="4310" y="205991"/>
                </a:lnTo>
                <a:lnTo>
                  <a:pt x="1134" y="223050"/>
                </a:lnTo>
                <a:lnTo>
                  <a:pt x="451" y="231500"/>
                </a:lnTo>
              </a:path>
              <a:path w="258106" h="261737">
                <a:moveTo>
                  <a:pt x="75559" y="231500"/>
                </a:moveTo>
                <a:lnTo>
                  <a:pt x="256239" y="1147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479991" y="6924668"/>
            <a:ext cx="81813" cy="52984"/>
          </a:xfrm>
          <a:custGeom>
            <a:avLst/>
            <a:gdLst/>
            <a:ahLst/>
            <a:cxnLst/>
            <a:rect l="l" t="t" r="r" b="b"/>
            <a:pathLst>
              <a:path w="81813" h="52984">
                <a:moveTo>
                  <a:pt x="0" y="52984"/>
                </a:moveTo>
                <a:lnTo>
                  <a:pt x="818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479991" y="6924668"/>
            <a:ext cx="81813" cy="52984"/>
          </a:xfrm>
          <a:custGeom>
            <a:avLst/>
            <a:gdLst/>
            <a:ahLst/>
            <a:cxnLst/>
            <a:rect l="l" t="t" r="r" b="b"/>
            <a:pathLst>
              <a:path w="81813" h="52984">
                <a:moveTo>
                  <a:pt x="0" y="52984"/>
                </a:moveTo>
                <a:lnTo>
                  <a:pt x="818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465624" y="6964796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2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65624" y="6964796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2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465846" y="6977354"/>
            <a:ext cx="110832" cy="71691"/>
          </a:xfrm>
          <a:custGeom>
            <a:avLst/>
            <a:gdLst/>
            <a:ahLst/>
            <a:cxnLst/>
            <a:rect l="l" t="t" r="r" b="b"/>
            <a:pathLst>
              <a:path w="110832" h="71691">
                <a:moveTo>
                  <a:pt x="110832" y="0"/>
                </a:moveTo>
                <a:lnTo>
                  <a:pt x="21163" y="58002"/>
                </a:lnTo>
                <a:lnTo>
                  <a:pt x="21164" y="5800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465846" y="6977354"/>
            <a:ext cx="110832" cy="71691"/>
          </a:xfrm>
          <a:custGeom>
            <a:avLst/>
            <a:gdLst/>
            <a:ahLst/>
            <a:cxnLst/>
            <a:rect l="l" t="t" r="r" b="b"/>
            <a:pathLst>
              <a:path w="110832" h="71691">
                <a:moveTo>
                  <a:pt x="110832" y="0"/>
                </a:moveTo>
                <a:lnTo>
                  <a:pt x="21163" y="58002"/>
                </a:lnTo>
              </a:path>
              <a:path w="110832" h="71691">
                <a:moveTo>
                  <a:pt x="21164" y="58002"/>
                </a:moveTo>
                <a:lnTo>
                  <a:pt x="1108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451237" y="6922395"/>
            <a:ext cx="266923" cy="266628"/>
          </a:xfrm>
          <a:custGeom>
            <a:avLst/>
            <a:gdLst/>
            <a:ahLst/>
            <a:cxnLst/>
            <a:rect l="l" t="t" r="r" b="b"/>
            <a:pathLst>
              <a:path w="266923" h="266628">
                <a:moveTo>
                  <a:pt x="266923" y="0"/>
                </a:moveTo>
                <a:lnTo>
                  <a:pt x="92160" y="112960"/>
                </a:lnTo>
                <a:lnTo>
                  <a:pt x="265084" y="112960"/>
                </a:lnTo>
                <a:lnTo>
                  <a:pt x="26692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451237" y="6922395"/>
            <a:ext cx="266923" cy="266628"/>
          </a:xfrm>
          <a:custGeom>
            <a:avLst/>
            <a:gdLst/>
            <a:ahLst/>
            <a:cxnLst/>
            <a:rect l="l" t="t" r="r" b="b"/>
            <a:pathLst>
              <a:path w="266923" h="266628">
                <a:moveTo>
                  <a:pt x="266923" y="0"/>
                </a:moveTo>
                <a:lnTo>
                  <a:pt x="92160" y="112960"/>
                </a:lnTo>
              </a:path>
              <a:path w="266923" h="266628">
                <a:moveTo>
                  <a:pt x="265084" y="112960"/>
                </a:moveTo>
                <a:lnTo>
                  <a:pt x="26692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708456" y="4912130"/>
            <a:ext cx="123543" cy="186296"/>
          </a:xfrm>
          <a:custGeom>
            <a:avLst/>
            <a:gdLst/>
            <a:ahLst/>
            <a:cxnLst/>
            <a:rect l="l" t="t" r="r" b="b"/>
            <a:pathLst>
              <a:path w="123543" h="186296">
                <a:moveTo>
                  <a:pt x="15352" y="186296"/>
                </a:moveTo>
                <a:lnTo>
                  <a:pt x="123543" y="111290"/>
                </a:lnTo>
                <a:lnTo>
                  <a:pt x="119733" y="0"/>
                </a:lnTo>
                <a:lnTo>
                  <a:pt x="18844" y="70612"/>
                </a:lnTo>
                <a:lnTo>
                  <a:pt x="15411" y="77618"/>
                </a:lnTo>
                <a:lnTo>
                  <a:pt x="11178" y="88020"/>
                </a:lnTo>
                <a:lnTo>
                  <a:pt x="6605" y="102293"/>
                </a:lnTo>
                <a:lnTo>
                  <a:pt x="2746" y="119800"/>
                </a:lnTo>
                <a:lnTo>
                  <a:pt x="658" y="139903"/>
                </a:lnTo>
                <a:lnTo>
                  <a:pt x="0" y="161884"/>
                </a:lnTo>
                <a:lnTo>
                  <a:pt x="1196" y="175193"/>
                </a:lnTo>
                <a:lnTo>
                  <a:pt x="5823" y="181782"/>
                </a:lnTo>
                <a:lnTo>
                  <a:pt x="15352" y="18629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708456" y="4912130"/>
            <a:ext cx="123543" cy="186296"/>
          </a:xfrm>
          <a:custGeom>
            <a:avLst/>
            <a:gdLst/>
            <a:ahLst/>
            <a:cxnLst/>
            <a:rect l="l" t="t" r="r" b="b"/>
            <a:pathLst>
              <a:path w="123543" h="186296">
                <a:moveTo>
                  <a:pt x="15352" y="186296"/>
                </a:moveTo>
                <a:lnTo>
                  <a:pt x="5823" y="181782"/>
                </a:lnTo>
                <a:lnTo>
                  <a:pt x="1196" y="175193"/>
                </a:lnTo>
                <a:lnTo>
                  <a:pt x="0" y="161884"/>
                </a:lnTo>
                <a:lnTo>
                  <a:pt x="658" y="139903"/>
                </a:lnTo>
                <a:lnTo>
                  <a:pt x="2746" y="119800"/>
                </a:lnTo>
                <a:lnTo>
                  <a:pt x="6605" y="102293"/>
                </a:lnTo>
                <a:lnTo>
                  <a:pt x="11178" y="88020"/>
                </a:lnTo>
                <a:lnTo>
                  <a:pt x="15411" y="77618"/>
                </a:lnTo>
                <a:lnTo>
                  <a:pt x="18249" y="71724"/>
                </a:lnTo>
                <a:lnTo>
                  <a:pt x="119733" y="0"/>
                </a:lnTo>
                <a:lnTo>
                  <a:pt x="123543" y="111290"/>
                </a:lnTo>
                <a:lnTo>
                  <a:pt x="15352" y="1862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716949" y="4981572"/>
            <a:ext cx="38150" cy="26670"/>
          </a:xfrm>
          <a:custGeom>
            <a:avLst/>
            <a:gdLst/>
            <a:ahLst/>
            <a:cxnLst/>
            <a:rect l="l" t="t" r="r" b="b"/>
            <a:pathLst>
              <a:path w="38150" h="26670">
                <a:moveTo>
                  <a:pt x="0" y="26670"/>
                </a:moveTo>
                <a:lnTo>
                  <a:pt x="3815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716949" y="4981572"/>
            <a:ext cx="38150" cy="26670"/>
          </a:xfrm>
          <a:custGeom>
            <a:avLst/>
            <a:gdLst/>
            <a:ahLst/>
            <a:cxnLst/>
            <a:rect l="l" t="t" r="r" b="b"/>
            <a:pathLst>
              <a:path w="38150" h="26670">
                <a:moveTo>
                  <a:pt x="0" y="26670"/>
                </a:moveTo>
                <a:lnTo>
                  <a:pt x="3815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710289" y="5014213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710289" y="5014213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710489" y="5038324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710489" y="5038324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703677" y="5027137"/>
            <a:ext cx="132247" cy="190842"/>
          </a:xfrm>
          <a:custGeom>
            <a:avLst/>
            <a:gdLst/>
            <a:ahLst/>
            <a:cxnLst/>
            <a:rect l="l" t="t" r="r" b="b"/>
            <a:pathLst>
              <a:path w="132247" h="190842">
                <a:moveTo>
                  <a:pt x="16525" y="190842"/>
                </a:moveTo>
                <a:lnTo>
                  <a:pt x="132247" y="111290"/>
                </a:lnTo>
                <a:lnTo>
                  <a:pt x="128450" y="0"/>
                </a:lnTo>
                <a:lnTo>
                  <a:pt x="20017" y="75158"/>
                </a:lnTo>
                <a:lnTo>
                  <a:pt x="16121" y="82777"/>
                </a:lnTo>
                <a:lnTo>
                  <a:pt x="11611" y="93411"/>
                </a:lnTo>
                <a:lnTo>
                  <a:pt x="6803" y="107790"/>
                </a:lnTo>
                <a:lnTo>
                  <a:pt x="2786" y="125259"/>
                </a:lnTo>
                <a:lnTo>
                  <a:pt x="650" y="145161"/>
                </a:lnTo>
                <a:lnTo>
                  <a:pt x="0" y="166892"/>
                </a:lnTo>
                <a:lnTo>
                  <a:pt x="1291" y="180280"/>
                </a:lnTo>
                <a:lnTo>
                  <a:pt x="6264" y="186720"/>
                </a:lnTo>
                <a:lnTo>
                  <a:pt x="16525" y="1908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703677" y="5027137"/>
            <a:ext cx="132247" cy="190842"/>
          </a:xfrm>
          <a:custGeom>
            <a:avLst/>
            <a:gdLst/>
            <a:ahLst/>
            <a:cxnLst/>
            <a:rect l="l" t="t" r="r" b="b"/>
            <a:pathLst>
              <a:path w="132247" h="190842">
                <a:moveTo>
                  <a:pt x="16525" y="190842"/>
                </a:moveTo>
                <a:lnTo>
                  <a:pt x="6264" y="186720"/>
                </a:lnTo>
                <a:lnTo>
                  <a:pt x="1291" y="180280"/>
                </a:lnTo>
                <a:lnTo>
                  <a:pt x="0" y="166892"/>
                </a:lnTo>
                <a:lnTo>
                  <a:pt x="650" y="145161"/>
                </a:lnTo>
                <a:lnTo>
                  <a:pt x="2786" y="125259"/>
                </a:lnTo>
                <a:lnTo>
                  <a:pt x="6803" y="107790"/>
                </a:lnTo>
                <a:lnTo>
                  <a:pt x="11611" y="93411"/>
                </a:lnTo>
                <a:lnTo>
                  <a:pt x="16121" y="82777"/>
                </a:lnTo>
                <a:lnTo>
                  <a:pt x="19242" y="76548"/>
                </a:lnTo>
                <a:lnTo>
                  <a:pt x="128450" y="0"/>
                </a:lnTo>
                <a:lnTo>
                  <a:pt x="132247" y="111290"/>
                </a:lnTo>
                <a:lnTo>
                  <a:pt x="16525" y="1908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712620" y="5099867"/>
            <a:ext cx="40970" cy="28359"/>
          </a:xfrm>
          <a:custGeom>
            <a:avLst/>
            <a:gdLst/>
            <a:ahLst/>
            <a:cxnLst/>
            <a:rect l="l" t="t" r="r" b="b"/>
            <a:pathLst>
              <a:path w="40970" h="28359">
                <a:moveTo>
                  <a:pt x="0" y="28359"/>
                </a:moveTo>
                <a:lnTo>
                  <a:pt x="409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712620" y="5099867"/>
            <a:ext cx="40970" cy="28359"/>
          </a:xfrm>
          <a:custGeom>
            <a:avLst/>
            <a:gdLst/>
            <a:ahLst/>
            <a:cxnLst/>
            <a:rect l="l" t="t" r="r" b="b"/>
            <a:pathLst>
              <a:path w="40970" h="28359">
                <a:moveTo>
                  <a:pt x="0" y="28359"/>
                </a:moveTo>
                <a:lnTo>
                  <a:pt x="409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705546" y="5132925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705546" y="5132925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705864" y="5156213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705864" y="5156213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698904" y="5142142"/>
            <a:ext cx="140945" cy="195376"/>
          </a:xfrm>
          <a:custGeom>
            <a:avLst/>
            <a:gdLst/>
            <a:ahLst/>
            <a:cxnLst/>
            <a:rect l="l" t="t" r="r" b="b"/>
            <a:pathLst>
              <a:path w="140945" h="195376">
                <a:moveTo>
                  <a:pt x="17692" y="195376"/>
                </a:moveTo>
                <a:lnTo>
                  <a:pt x="140945" y="111277"/>
                </a:lnTo>
                <a:lnTo>
                  <a:pt x="137148" y="0"/>
                </a:lnTo>
                <a:lnTo>
                  <a:pt x="21184" y="79705"/>
                </a:lnTo>
                <a:lnTo>
                  <a:pt x="16799" y="87952"/>
                </a:lnTo>
                <a:lnTo>
                  <a:pt x="12022" y="98802"/>
                </a:lnTo>
                <a:lnTo>
                  <a:pt x="6990" y="113277"/>
                </a:lnTo>
                <a:lnTo>
                  <a:pt x="2821" y="130703"/>
                </a:lnTo>
                <a:lnTo>
                  <a:pt x="636" y="150406"/>
                </a:lnTo>
                <a:lnTo>
                  <a:pt x="0" y="171930"/>
                </a:lnTo>
                <a:lnTo>
                  <a:pt x="1391" y="185386"/>
                </a:lnTo>
                <a:lnTo>
                  <a:pt x="6706" y="191665"/>
                </a:lnTo>
                <a:lnTo>
                  <a:pt x="17692" y="1953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698904" y="5142142"/>
            <a:ext cx="140945" cy="195376"/>
          </a:xfrm>
          <a:custGeom>
            <a:avLst/>
            <a:gdLst/>
            <a:ahLst/>
            <a:cxnLst/>
            <a:rect l="l" t="t" r="r" b="b"/>
            <a:pathLst>
              <a:path w="140945" h="195376">
                <a:moveTo>
                  <a:pt x="17692" y="195376"/>
                </a:moveTo>
                <a:lnTo>
                  <a:pt x="6706" y="191665"/>
                </a:lnTo>
                <a:lnTo>
                  <a:pt x="1391" y="185386"/>
                </a:lnTo>
                <a:lnTo>
                  <a:pt x="0" y="171930"/>
                </a:lnTo>
                <a:lnTo>
                  <a:pt x="636" y="150406"/>
                </a:lnTo>
                <a:lnTo>
                  <a:pt x="2821" y="130703"/>
                </a:lnTo>
                <a:lnTo>
                  <a:pt x="6990" y="113277"/>
                </a:lnTo>
                <a:lnTo>
                  <a:pt x="12022" y="98802"/>
                </a:lnTo>
                <a:lnTo>
                  <a:pt x="16799" y="87952"/>
                </a:lnTo>
                <a:lnTo>
                  <a:pt x="20203" y="81399"/>
                </a:lnTo>
                <a:lnTo>
                  <a:pt x="137148" y="0"/>
                </a:lnTo>
                <a:lnTo>
                  <a:pt x="140945" y="111277"/>
                </a:lnTo>
                <a:lnTo>
                  <a:pt x="17692" y="19537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708293" y="5218140"/>
            <a:ext cx="43789" cy="30060"/>
          </a:xfrm>
          <a:custGeom>
            <a:avLst/>
            <a:gdLst/>
            <a:ahLst/>
            <a:cxnLst/>
            <a:rect l="l" t="t" r="r" b="b"/>
            <a:pathLst>
              <a:path w="43789" h="30060">
                <a:moveTo>
                  <a:pt x="0" y="30060"/>
                </a:moveTo>
                <a:lnTo>
                  <a:pt x="437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708293" y="5218140"/>
            <a:ext cx="43789" cy="30060"/>
          </a:xfrm>
          <a:custGeom>
            <a:avLst/>
            <a:gdLst/>
            <a:ahLst/>
            <a:cxnLst/>
            <a:rect l="l" t="t" r="r" b="b"/>
            <a:pathLst>
              <a:path w="43789" h="30060">
                <a:moveTo>
                  <a:pt x="0" y="30060"/>
                </a:moveTo>
                <a:lnTo>
                  <a:pt x="437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700800" y="5251643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700800" y="5251643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701240" y="5274113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701240" y="5274113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694128" y="5257154"/>
            <a:ext cx="149644" cy="199910"/>
          </a:xfrm>
          <a:custGeom>
            <a:avLst/>
            <a:gdLst/>
            <a:ahLst/>
            <a:cxnLst/>
            <a:rect l="l" t="t" r="r" b="b"/>
            <a:pathLst>
              <a:path w="149644" h="199910">
                <a:moveTo>
                  <a:pt x="18859" y="199910"/>
                </a:moveTo>
                <a:lnTo>
                  <a:pt x="149644" y="111277"/>
                </a:lnTo>
                <a:lnTo>
                  <a:pt x="145847" y="0"/>
                </a:lnTo>
                <a:lnTo>
                  <a:pt x="22352" y="84239"/>
                </a:lnTo>
                <a:lnTo>
                  <a:pt x="17447" y="93147"/>
                </a:lnTo>
                <a:lnTo>
                  <a:pt x="12409" y="104211"/>
                </a:lnTo>
                <a:lnTo>
                  <a:pt x="7163" y="118777"/>
                </a:lnTo>
                <a:lnTo>
                  <a:pt x="2853" y="136153"/>
                </a:lnTo>
                <a:lnTo>
                  <a:pt x="622" y="155651"/>
                </a:lnTo>
                <a:lnTo>
                  <a:pt x="0" y="177003"/>
                </a:lnTo>
                <a:lnTo>
                  <a:pt x="1493" y="190497"/>
                </a:lnTo>
                <a:lnTo>
                  <a:pt x="7151" y="196607"/>
                </a:lnTo>
                <a:lnTo>
                  <a:pt x="18859" y="1999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694128" y="5257154"/>
            <a:ext cx="149644" cy="199910"/>
          </a:xfrm>
          <a:custGeom>
            <a:avLst/>
            <a:gdLst/>
            <a:ahLst/>
            <a:cxnLst/>
            <a:rect l="l" t="t" r="r" b="b"/>
            <a:pathLst>
              <a:path w="149644" h="199910">
                <a:moveTo>
                  <a:pt x="18859" y="199910"/>
                </a:moveTo>
                <a:lnTo>
                  <a:pt x="7151" y="196607"/>
                </a:lnTo>
                <a:lnTo>
                  <a:pt x="1493" y="190497"/>
                </a:lnTo>
                <a:lnTo>
                  <a:pt x="0" y="177003"/>
                </a:lnTo>
                <a:lnTo>
                  <a:pt x="622" y="155651"/>
                </a:lnTo>
                <a:lnTo>
                  <a:pt x="2853" y="136153"/>
                </a:lnTo>
                <a:lnTo>
                  <a:pt x="7163" y="118777"/>
                </a:lnTo>
                <a:lnTo>
                  <a:pt x="12409" y="104211"/>
                </a:lnTo>
                <a:lnTo>
                  <a:pt x="17447" y="93147"/>
                </a:lnTo>
                <a:lnTo>
                  <a:pt x="21134" y="86273"/>
                </a:lnTo>
                <a:lnTo>
                  <a:pt x="145847" y="0"/>
                </a:lnTo>
                <a:lnTo>
                  <a:pt x="149644" y="111277"/>
                </a:lnTo>
                <a:lnTo>
                  <a:pt x="18859" y="1999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703964" y="5336434"/>
            <a:ext cx="46609" cy="31750"/>
          </a:xfrm>
          <a:custGeom>
            <a:avLst/>
            <a:gdLst/>
            <a:ahLst/>
            <a:cxnLst/>
            <a:rect l="l" t="t" r="r" b="b"/>
            <a:pathLst>
              <a:path w="46609" h="31750">
                <a:moveTo>
                  <a:pt x="0" y="31749"/>
                </a:moveTo>
                <a:lnTo>
                  <a:pt x="466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703964" y="5336434"/>
            <a:ext cx="46609" cy="31750"/>
          </a:xfrm>
          <a:custGeom>
            <a:avLst/>
            <a:gdLst/>
            <a:ahLst/>
            <a:cxnLst/>
            <a:rect l="l" t="t" r="r" b="b"/>
            <a:pathLst>
              <a:path w="46609" h="31750">
                <a:moveTo>
                  <a:pt x="0" y="31749"/>
                </a:moveTo>
                <a:lnTo>
                  <a:pt x="466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696055" y="5370355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696055" y="5370355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696617" y="539201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696617" y="539201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689352" y="5372149"/>
            <a:ext cx="158349" cy="204457"/>
          </a:xfrm>
          <a:custGeom>
            <a:avLst/>
            <a:gdLst/>
            <a:ahLst/>
            <a:cxnLst/>
            <a:rect l="l" t="t" r="r" b="b"/>
            <a:pathLst>
              <a:path w="158349" h="204457">
                <a:moveTo>
                  <a:pt x="20034" y="204457"/>
                </a:moveTo>
                <a:lnTo>
                  <a:pt x="158349" y="111290"/>
                </a:lnTo>
                <a:lnTo>
                  <a:pt x="154552" y="0"/>
                </a:lnTo>
                <a:lnTo>
                  <a:pt x="23526" y="88785"/>
                </a:lnTo>
                <a:lnTo>
                  <a:pt x="18065" y="98392"/>
                </a:lnTo>
                <a:lnTo>
                  <a:pt x="12773" y="109663"/>
                </a:lnTo>
                <a:lnTo>
                  <a:pt x="7324" y="124312"/>
                </a:lnTo>
                <a:lnTo>
                  <a:pt x="2879" y="141636"/>
                </a:lnTo>
                <a:lnTo>
                  <a:pt x="603" y="160934"/>
                </a:lnTo>
                <a:lnTo>
                  <a:pt x="0" y="182109"/>
                </a:lnTo>
                <a:lnTo>
                  <a:pt x="1599" y="195629"/>
                </a:lnTo>
                <a:lnTo>
                  <a:pt x="7601" y="201565"/>
                </a:lnTo>
                <a:lnTo>
                  <a:pt x="20034" y="2044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689352" y="5372149"/>
            <a:ext cx="158349" cy="204457"/>
          </a:xfrm>
          <a:custGeom>
            <a:avLst/>
            <a:gdLst/>
            <a:ahLst/>
            <a:cxnLst/>
            <a:rect l="l" t="t" r="r" b="b"/>
            <a:pathLst>
              <a:path w="158349" h="204457">
                <a:moveTo>
                  <a:pt x="20034" y="204457"/>
                </a:moveTo>
                <a:lnTo>
                  <a:pt x="7601" y="201565"/>
                </a:lnTo>
                <a:lnTo>
                  <a:pt x="1599" y="195629"/>
                </a:lnTo>
                <a:lnTo>
                  <a:pt x="0" y="182109"/>
                </a:lnTo>
                <a:lnTo>
                  <a:pt x="603" y="160934"/>
                </a:lnTo>
                <a:lnTo>
                  <a:pt x="2879" y="141636"/>
                </a:lnTo>
                <a:lnTo>
                  <a:pt x="7324" y="124312"/>
                </a:lnTo>
                <a:lnTo>
                  <a:pt x="12773" y="109663"/>
                </a:lnTo>
                <a:lnTo>
                  <a:pt x="18065" y="98392"/>
                </a:lnTo>
                <a:lnTo>
                  <a:pt x="22036" y="91200"/>
                </a:lnTo>
                <a:lnTo>
                  <a:pt x="154552" y="0"/>
                </a:lnTo>
                <a:lnTo>
                  <a:pt x="158349" y="111290"/>
                </a:lnTo>
                <a:lnTo>
                  <a:pt x="20034" y="20445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699635" y="5454723"/>
            <a:ext cx="49415" cy="33451"/>
          </a:xfrm>
          <a:custGeom>
            <a:avLst/>
            <a:gdLst/>
            <a:ahLst/>
            <a:cxnLst/>
            <a:rect l="l" t="t" r="r" b="b"/>
            <a:pathLst>
              <a:path w="49415" h="33451">
                <a:moveTo>
                  <a:pt x="0" y="33451"/>
                </a:moveTo>
                <a:lnTo>
                  <a:pt x="494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699635" y="5454723"/>
            <a:ext cx="49415" cy="33451"/>
          </a:xfrm>
          <a:custGeom>
            <a:avLst/>
            <a:gdLst/>
            <a:ahLst/>
            <a:cxnLst/>
            <a:rect l="l" t="t" r="r" b="b"/>
            <a:pathLst>
              <a:path w="49415" h="33451">
                <a:moveTo>
                  <a:pt x="0" y="33451"/>
                </a:moveTo>
                <a:lnTo>
                  <a:pt x="494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691311" y="5489080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691311" y="5489080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691995" y="5509930"/>
            <a:ext cx="67754" cy="45707"/>
          </a:xfrm>
          <a:custGeom>
            <a:avLst/>
            <a:gdLst/>
            <a:ahLst/>
            <a:cxnLst/>
            <a:rect l="l" t="t" r="r" b="b"/>
            <a:pathLst>
              <a:path w="67754" h="45707">
                <a:moveTo>
                  <a:pt x="0" y="45707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691995" y="5509930"/>
            <a:ext cx="67754" cy="45707"/>
          </a:xfrm>
          <a:custGeom>
            <a:avLst/>
            <a:gdLst/>
            <a:ahLst/>
            <a:cxnLst/>
            <a:rect l="l" t="t" r="r" b="b"/>
            <a:pathLst>
              <a:path w="67754" h="45707">
                <a:moveTo>
                  <a:pt x="0" y="45707"/>
                </a:moveTo>
                <a:lnTo>
                  <a:pt x="677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684570" y="5487149"/>
            <a:ext cx="167055" cy="209003"/>
          </a:xfrm>
          <a:custGeom>
            <a:avLst/>
            <a:gdLst/>
            <a:ahLst/>
            <a:cxnLst/>
            <a:rect l="l" t="t" r="r" b="b"/>
            <a:pathLst>
              <a:path w="167055" h="209003">
                <a:moveTo>
                  <a:pt x="21209" y="209003"/>
                </a:moveTo>
                <a:lnTo>
                  <a:pt x="167055" y="111290"/>
                </a:lnTo>
                <a:lnTo>
                  <a:pt x="163258" y="0"/>
                </a:lnTo>
                <a:lnTo>
                  <a:pt x="24701" y="93332"/>
                </a:lnTo>
                <a:lnTo>
                  <a:pt x="18660" y="103640"/>
                </a:lnTo>
                <a:lnTo>
                  <a:pt x="13120" y="115104"/>
                </a:lnTo>
                <a:lnTo>
                  <a:pt x="7476" y="129825"/>
                </a:lnTo>
                <a:lnTo>
                  <a:pt x="2907" y="147092"/>
                </a:lnTo>
                <a:lnTo>
                  <a:pt x="597" y="166192"/>
                </a:lnTo>
                <a:lnTo>
                  <a:pt x="0" y="187295"/>
                </a:lnTo>
                <a:lnTo>
                  <a:pt x="1707" y="200787"/>
                </a:lnTo>
                <a:lnTo>
                  <a:pt x="8058" y="206530"/>
                </a:lnTo>
                <a:lnTo>
                  <a:pt x="21209" y="2090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684570" y="5487149"/>
            <a:ext cx="167055" cy="209003"/>
          </a:xfrm>
          <a:custGeom>
            <a:avLst/>
            <a:gdLst/>
            <a:ahLst/>
            <a:cxnLst/>
            <a:rect l="l" t="t" r="r" b="b"/>
            <a:pathLst>
              <a:path w="167055" h="209003">
                <a:moveTo>
                  <a:pt x="21209" y="209003"/>
                </a:moveTo>
                <a:lnTo>
                  <a:pt x="8058" y="206530"/>
                </a:lnTo>
                <a:lnTo>
                  <a:pt x="1707" y="200787"/>
                </a:lnTo>
                <a:lnTo>
                  <a:pt x="0" y="187295"/>
                </a:lnTo>
                <a:lnTo>
                  <a:pt x="597" y="166192"/>
                </a:lnTo>
                <a:lnTo>
                  <a:pt x="2907" y="147092"/>
                </a:lnTo>
                <a:lnTo>
                  <a:pt x="7476" y="129825"/>
                </a:lnTo>
                <a:lnTo>
                  <a:pt x="13120" y="115104"/>
                </a:lnTo>
                <a:lnTo>
                  <a:pt x="18660" y="103640"/>
                </a:lnTo>
                <a:lnTo>
                  <a:pt x="22913" y="96147"/>
                </a:lnTo>
                <a:lnTo>
                  <a:pt x="163258" y="0"/>
                </a:lnTo>
                <a:lnTo>
                  <a:pt x="167055" y="111290"/>
                </a:lnTo>
                <a:lnTo>
                  <a:pt x="21209" y="2090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695307" y="5572990"/>
            <a:ext cx="52235" cy="35153"/>
          </a:xfrm>
          <a:custGeom>
            <a:avLst/>
            <a:gdLst/>
            <a:ahLst/>
            <a:cxnLst/>
            <a:rect l="l" t="t" r="r" b="b"/>
            <a:pathLst>
              <a:path w="52235" h="35153">
                <a:moveTo>
                  <a:pt x="0" y="35153"/>
                </a:moveTo>
                <a:lnTo>
                  <a:pt x="522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695307" y="5572990"/>
            <a:ext cx="52235" cy="35153"/>
          </a:xfrm>
          <a:custGeom>
            <a:avLst/>
            <a:gdLst/>
            <a:ahLst/>
            <a:cxnLst/>
            <a:rect l="l" t="t" r="r" b="b"/>
            <a:pathLst>
              <a:path w="52235" h="35153">
                <a:moveTo>
                  <a:pt x="0" y="35153"/>
                </a:moveTo>
                <a:lnTo>
                  <a:pt x="522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686567" y="5607792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686567" y="5607792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687372" y="5627829"/>
            <a:ext cx="71501" cy="47967"/>
          </a:xfrm>
          <a:custGeom>
            <a:avLst/>
            <a:gdLst/>
            <a:ahLst/>
            <a:cxnLst/>
            <a:rect l="l" t="t" r="r" b="b"/>
            <a:pathLst>
              <a:path w="71500" h="47967">
                <a:moveTo>
                  <a:pt x="0" y="47967"/>
                </a:moveTo>
                <a:lnTo>
                  <a:pt x="715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687372" y="5627829"/>
            <a:ext cx="71501" cy="47967"/>
          </a:xfrm>
          <a:custGeom>
            <a:avLst/>
            <a:gdLst/>
            <a:ahLst/>
            <a:cxnLst/>
            <a:rect l="l" t="t" r="r" b="b"/>
            <a:pathLst>
              <a:path w="71500" h="47967">
                <a:moveTo>
                  <a:pt x="0" y="47967"/>
                </a:moveTo>
                <a:lnTo>
                  <a:pt x="7150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679794" y="5602161"/>
            <a:ext cx="175768" cy="213537"/>
          </a:xfrm>
          <a:custGeom>
            <a:avLst/>
            <a:gdLst/>
            <a:ahLst/>
            <a:cxnLst/>
            <a:rect l="l" t="t" r="r" b="b"/>
            <a:pathLst>
              <a:path w="175768" h="213537">
                <a:moveTo>
                  <a:pt x="22377" y="213537"/>
                </a:moveTo>
                <a:lnTo>
                  <a:pt x="175768" y="111277"/>
                </a:lnTo>
                <a:lnTo>
                  <a:pt x="171958" y="0"/>
                </a:lnTo>
                <a:lnTo>
                  <a:pt x="25869" y="97866"/>
                </a:lnTo>
                <a:lnTo>
                  <a:pt x="19226" y="108890"/>
                </a:lnTo>
                <a:lnTo>
                  <a:pt x="13448" y="120535"/>
                </a:lnTo>
                <a:lnTo>
                  <a:pt x="7617" y="135320"/>
                </a:lnTo>
                <a:lnTo>
                  <a:pt x="2930" y="152524"/>
                </a:lnTo>
                <a:lnTo>
                  <a:pt x="584" y="171424"/>
                </a:lnTo>
                <a:lnTo>
                  <a:pt x="0" y="192513"/>
                </a:lnTo>
                <a:lnTo>
                  <a:pt x="1823" y="205954"/>
                </a:lnTo>
                <a:lnTo>
                  <a:pt x="8521" y="211492"/>
                </a:lnTo>
                <a:lnTo>
                  <a:pt x="22377" y="2135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679794" y="5602161"/>
            <a:ext cx="175768" cy="213537"/>
          </a:xfrm>
          <a:custGeom>
            <a:avLst/>
            <a:gdLst/>
            <a:ahLst/>
            <a:cxnLst/>
            <a:rect l="l" t="t" r="r" b="b"/>
            <a:pathLst>
              <a:path w="175768" h="213537">
                <a:moveTo>
                  <a:pt x="22377" y="213537"/>
                </a:moveTo>
                <a:lnTo>
                  <a:pt x="8521" y="211492"/>
                </a:lnTo>
                <a:lnTo>
                  <a:pt x="1823" y="205954"/>
                </a:lnTo>
                <a:lnTo>
                  <a:pt x="0" y="192513"/>
                </a:lnTo>
                <a:lnTo>
                  <a:pt x="584" y="171424"/>
                </a:lnTo>
                <a:lnTo>
                  <a:pt x="2930" y="152524"/>
                </a:lnTo>
                <a:lnTo>
                  <a:pt x="7617" y="135320"/>
                </a:lnTo>
                <a:lnTo>
                  <a:pt x="13448" y="120535"/>
                </a:lnTo>
                <a:lnTo>
                  <a:pt x="19226" y="108890"/>
                </a:lnTo>
                <a:lnTo>
                  <a:pt x="23756" y="101107"/>
                </a:lnTo>
                <a:lnTo>
                  <a:pt x="171958" y="0"/>
                </a:lnTo>
                <a:lnTo>
                  <a:pt x="175768" y="111277"/>
                </a:lnTo>
                <a:lnTo>
                  <a:pt x="22377" y="2135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690978" y="5691278"/>
            <a:ext cx="55054" cy="36855"/>
          </a:xfrm>
          <a:custGeom>
            <a:avLst/>
            <a:gdLst/>
            <a:ahLst/>
            <a:cxnLst/>
            <a:rect l="l" t="t" r="r" b="b"/>
            <a:pathLst>
              <a:path w="55054" h="36855">
                <a:moveTo>
                  <a:pt x="0" y="36855"/>
                </a:moveTo>
                <a:lnTo>
                  <a:pt x="550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690978" y="5691278"/>
            <a:ext cx="55054" cy="36855"/>
          </a:xfrm>
          <a:custGeom>
            <a:avLst/>
            <a:gdLst/>
            <a:ahLst/>
            <a:cxnLst/>
            <a:rect l="l" t="t" r="r" b="b"/>
            <a:pathLst>
              <a:path w="55054" h="36855">
                <a:moveTo>
                  <a:pt x="0" y="36855"/>
                </a:moveTo>
                <a:lnTo>
                  <a:pt x="550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681826" y="5726502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81826" y="5726502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682747" y="5745721"/>
            <a:ext cx="75247" cy="50241"/>
          </a:xfrm>
          <a:custGeom>
            <a:avLst/>
            <a:gdLst/>
            <a:ahLst/>
            <a:cxnLst/>
            <a:rect l="l" t="t" r="r" b="b"/>
            <a:pathLst>
              <a:path w="75247" h="50241">
                <a:moveTo>
                  <a:pt x="0" y="50241"/>
                </a:moveTo>
                <a:lnTo>
                  <a:pt x="752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682747" y="5745721"/>
            <a:ext cx="75247" cy="50241"/>
          </a:xfrm>
          <a:custGeom>
            <a:avLst/>
            <a:gdLst/>
            <a:ahLst/>
            <a:cxnLst/>
            <a:rect l="l" t="t" r="r" b="b"/>
            <a:pathLst>
              <a:path w="75247" h="50241">
                <a:moveTo>
                  <a:pt x="0" y="50241"/>
                </a:moveTo>
                <a:lnTo>
                  <a:pt x="752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675019" y="5717160"/>
            <a:ext cx="184454" cy="218084"/>
          </a:xfrm>
          <a:custGeom>
            <a:avLst/>
            <a:gdLst/>
            <a:ahLst/>
            <a:cxnLst/>
            <a:rect l="l" t="t" r="r" b="b"/>
            <a:pathLst>
              <a:path w="184454" h="218084">
                <a:moveTo>
                  <a:pt x="23545" y="218084"/>
                </a:moveTo>
                <a:lnTo>
                  <a:pt x="184454" y="111290"/>
                </a:lnTo>
                <a:lnTo>
                  <a:pt x="180657" y="0"/>
                </a:lnTo>
                <a:lnTo>
                  <a:pt x="27038" y="102400"/>
                </a:lnTo>
                <a:lnTo>
                  <a:pt x="19756" y="114181"/>
                </a:lnTo>
                <a:lnTo>
                  <a:pt x="13748" y="126004"/>
                </a:lnTo>
                <a:lnTo>
                  <a:pt x="7743" y="140849"/>
                </a:lnTo>
                <a:lnTo>
                  <a:pt x="2948" y="157989"/>
                </a:lnTo>
                <a:lnTo>
                  <a:pt x="571" y="176695"/>
                </a:lnTo>
                <a:lnTo>
                  <a:pt x="0" y="197761"/>
                </a:lnTo>
                <a:lnTo>
                  <a:pt x="1942" y="211125"/>
                </a:lnTo>
                <a:lnTo>
                  <a:pt x="8988" y="216454"/>
                </a:lnTo>
                <a:lnTo>
                  <a:pt x="23545" y="2180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675019" y="5717160"/>
            <a:ext cx="184454" cy="218084"/>
          </a:xfrm>
          <a:custGeom>
            <a:avLst/>
            <a:gdLst/>
            <a:ahLst/>
            <a:cxnLst/>
            <a:rect l="l" t="t" r="r" b="b"/>
            <a:pathLst>
              <a:path w="184454" h="218084">
                <a:moveTo>
                  <a:pt x="23545" y="218084"/>
                </a:moveTo>
                <a:lnTo>
                  <a:pt x="8988" y="216454"/>
                </a:lnTo>
                <a:lnTo>
                  <a:pt x="1942" y="211125"/>
                </a:lnTo>
                <a:lnTo>
                  <a:pt x="0" y="197761"/>
                </a:lnTo>
                <a:lnTo>
                  <a:pt x="571" y="176695"/>
                </a:lnTo>
                <a:lnTo>
                  <a:pt x="2948" y="157989"/>
                </a:lnTo>
                <a:lnTo>
                  <a:pt x="7743" y="140849"/>
                </a:lnTo>
                <a:lnTo>
                  <a:pt x="13748" y="126004"/>
                </a:lnTo>
                <a:lnTo>
                  <a:pt x="19756" y="114181"/>
                </a:lnTo>
                <a:lnTo>
                  <a:pt x="24560" y="106109"/>
                </a:lnTo>
                <a:lnTo>
                  <a:pt x="180657" y="0"/>
                </a:lnTo>
                <a:lnTo>
                  <a:pt x="184454" y="111290"/>
                </a:lnTo>
                <a:lnTo>
                  <a:pt x="23545" y="2180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686649" y="5809571"/>
            <a:ext cx="57861" cy="38544"/>
          </a:xfrm>
          <a:custGeom>
            <a:avLst/>
            <a:gdLst/>
            <a:ahLst/>
            <a:cxnLst/>
            <a:rect l="l" t="t" r="r" b="b"/>
            <a:pathLst>
              <a:path w="57861" h="38544">
                <a:moveTo>
                  <a:pt x="0" y="38544"/>
                </a:moveTo>
                <a:lnTo>
                  <a:pt x="578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686649" y="5809571"/>
            <a:ext cx="57861" cy="38544"/>
          </a:xfrm>
          <a:custGeom>
            <a:avLst/>
            <a:gdLst/>
            <a:ahLst/>
            <a:cxnLst/>
            <a:rect l="l" t="t" r="r" b="b"/>
            <a:pathLst>
              <a:path w="57861" h="38544">
                <a:moveTo>
                  <a:pt x="0" y="38544"/>
                </a:moveTo>
                <a:lnTo>
                  <a:pt x="578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677080" y="5845221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677080" y="5845221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678123" y="5863618"/>
            <a:ext cx="78994" cy="52489"/>
          </a:xfrm>
          <a:custGeom>
            <a:avLst/>
            <a:gdLst/>
            <a:ahLst/>
            <a:cxnLst/>
            <a:rect l="l" t="t" r="r" b="b"/>
            <a:pathLst>
              <a:path w="78994" h="52489">
                <a:moveTo>
                  <a:pt x="0" y="52489"/>
                </a:moveTo>
                <a:lnTo>
                  <a:pt x="789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678123" y="5863618"/>
            <a:ext cx="78994" cy="52489"/>
          </a:xfrm>
          <a:custGeom>
            <a:avLst/>
            <a:gdLst/>
            <a:ahLst/>
            <a:cxnLst/>
            <a:rect l="l" t="t" r="r" b="b"/>
            <a:pathLst>
              <a:path w="78994" h="52489">
                <a:moveTo>
                  <a:pt x="0" y="52489"/>
                </a:moveTo>
                <a:lnTo>
                  <a:pt x="789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670246" y="5832161"/>
            <a:ext cx="193165" cy="222631"/>
          </a:xfrm>
          <a:custGeom>
            <a:avLst/>
            <a:gdLst/>
            <a:ahLst/>
            <a:cxnLst/>
            <a:rect l="l" t="t" r="r" b="b"/>
            <a:pathLst>
              <a:path w="193165" h="222630">
                <a:moveTo>
                  <a:pt x="24713" y="222630"/>
                </a:moveTo>
                <a:lnTo>
                  <a:pt x="193165" y="111290"/>
                </a:lnTo>
                <a:lnTo>
                  <a:pt x="189355" y="0"/>
                </a:lnTo>
                <a:lnTo>
                  <a:pt x="28205" y="106946"/>
                </a:lnTo>
                <a:lnTo>
                  <a:pt x="20264" y="119491"/>
                </a:lnTo>
                <a:lnTo>
                  <a:pt x="14034" y="131479"/>
                </a:lnTo>
                <a:lnTo>
                  <a:pt x="7862" y="146376"/>
                </a:lnTo>
                <a:lnTo>
                  <a:pt x="2964" y="163445"/>
                </a:lnTo>
                <a:lnTo>
                  <a:pt x="557" y="181952"/>
                </a:lnTo>
                <a:lnTo>
                  <a:pt x="0" y="203067"/>
                </a:lnTo>
                <a:lnTo>
                  <a:pt x="2068" y="216320"/>
                </a:lnTo>
                <a:lnTo>
                  <a:pt x="9465" y="221425"/>
                </a:lnTo>
                <a:lnTo>
                  <a:pt x="24713" y="2226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670246" y="5832161"/>
            <a:ext cx="193165" cy="222631"/>
          </a:xfrm>
          <a:custGeom>
            <a:avLst/>
            <a:gdLst/>
            <a:ahLst/>
            <a:cxnLst/>
            <a:rect l="l" t="t" r="r" b="b"/>
            <a:pathLst>
              <a:path w="193165" h="222630">
                <a:moveTo>
                  <a:pt x="24713" y="222630"/>
                </a:moveTo>
                <a:lnTo>
                  <a:pt x="9465" y="221425"/>
                </a:lnTo>
                <a:lnTo>
                  <a:pt x="2068" y="216320"/>
                </a:lnTo>
                <a:lnTo>
                  <a:pt x="0" y="203067"/>
                </a:lnTo>
                <a:lnTo>
                  <a:pt x="557" y="181952"/>
                </a:lnTo>
                <a:lnTo>
                  <a:pt x="2964" y="163445"/>
                </a:lnTo>
                <a:lnTo>
                  <a:pt x="7862" y="146376"/>
                </a:lnTo>
                <a:lnTo>
                  <a:pt x="14034" y="131479"/>
                </a:lnTo>
                <a:lnTo>
                  <a:pt x="20264" y="119491"/>
                </a:lnTo>
                <a:lnTo>
                  <a:pt x="25338" y="111144"/>
                </a:lnTo>
                <a:lnTo>
                  <a:pt x="189355" y="0"/>
                </a:lnTo>
                <a:lnTo>
                  <a:pt x="193165" y="111290"/>
                </a:lnTo>
                <a:lnTo>
                  <a:pt x="24713" y="2226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682320" y="5927839"/>
            <a:ext cx="60680" cy="40246"/>
          </a:xfrm>
          <a:custGeom>
            <a:avLst/>
            <a:gdLst/>
            <a:ahLst/>
            <a:cxnLst/>
            <a:rect l="l" t="t" r="r" b="b"/>
            <a:pathLst>
              <a:path w="60680" h="40246">
                <a:moveTo>
                  <a:pt x="0" y="40246"/>
                </a:moveTo>
                <a:lnTo>
                  <a:pt x="606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82320" y="5927839"/>
            <a:ext cx="60680" cy="40246"/>
          </a:xfrm>
          <a:custGeom>
            <a:avLst/>
            <a:gdLst/>
            <a:ahLst/>
            <a:cxnLst/>
            <a:rect l="l" t="t" r="r" b="b"/>
            <a:pathLst>
              <a:path w="60680" h="40246">
                <a:moveTo>
                  <a:pt x="0" y="40246"/>
                </a:moveTo>
                <a:lnTo>
                  <a:pt x="606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672335" y="5963941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672335" y="5963941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673497" y="5981510"/>
            <a:ext cx="82740" cy="54762"/>
          </a:xfrm>
          <a:custGeom>
            <a:avLst/>
            <a:gdLst/>
            <a:ahLst/>
            <a:cxnLst/>
            <a:rect l="l" t="t" r="r" b="b"/>
            <a:pathLst>
              <a:path w="82740" h="54762">
                <a:moveTo>
                  <a:pt x="0" y="54762"/>
                </a:moveTo>
                <a:lnTo>
                  <a:pt x="827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673497" y="5981510"/>
            <a:ext cx="82740" cy="54762"/>
          </a:xfrm>
          <a:custGeom>
            <a:avLst/>
            <a:gdLst/>
            <a:ahLst/>
            <a:cxnLst/>
            <a:rect l="l" t="t" r="r" b="b"/>
            <a:pathLst>
              <a:path w="82740" h="54762">
                <a:moveTo>
                  <a:pt x="0" y="54762"/>
                </a:moveTo>
                <a:lnTo>
                  <a:pt x="827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665467" y="5947180"/>
            <a:ext cx="201857" cy="227164"/>
          </a:xfrm>
          <a:custGeom>
            <a:avLst/>
            <a:gdLst/>
            <a:ahLst/>
            <a:cxnLst/>
            <a:rect l="l" t="t" r="r" b="b"/>
            <a:pathLst>
              <a:path w="201857" h="227164">
                <a:moveTo>
                  <a:pt x="25885" y="227164"/>
                </a:moveTo>
                <a:lnTo>
                  <a:pt x="201857" y="111277"/>
                </a:lnTo>
                <a:lnTo>
                  <a:pt x="198072" y="0"/>
                </a:lnTo>
                <a:lnTo>
                  <a:pt x="29378" y="111493"/>
                </a:lnTo>
                <a:lnTo>
                  <a:pt x="20753" y="124801"/>
                </a:lnTo>
                <a:lnTo>
                  <a:pt x="14305" y="136940"/>
                </a:lnTo>
                <a:lnTo>
                  <a:pt x="7972" y="151878"/>
                </a:lnTo>
                <a:lnTo>
                  <a:pt x="2979" y="168876"/>
                </a:lnTo>
                <a:lnTo>
                  <a:pt x="549" y="187198"/>
                </a:lnTo>
                <a:lnTo>
                  <a:pt x="0" y="208422"/>
                </a:lnTo>
                <a:lnTo>
                  <a:pt x="2201" y="221520"/>
                </a:lnTo>
                <a:lnTo>
                  <a:pt x="9954" y="226386"/>
                </a:lnTo>
                <a:lnTo>
                  <a:pt x="25885" y="2271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665467" y="5947180"/>
            <a:ext cx="201857" cy="227164"/>
          </a:xfrm>
          <a:custGeom>
            <a:avLst/>
            <a:gdLst/>
            <a:ahLst/>
            <a:cxnLst/>
            <a:rect l="l" t="t" r="r" b="b"/>
            <a:pathLst>
              <a:path w="201857" h="227164">
                <a:moveTo>
                  <a:pt x="25885" y="227164"/>
                </a:moveTo>
                <a:lnTo>
                  <a:pt x="9954" y="226386"/>
                </a:lnTo>
                <a:lnTo>
                  <a:pt x="2201" y="221520"/>
                </a:lnTo>
                <a:lnTo>
                  <a:pt x="0" y="208422"/>
                </a:lnTo>
                <a:lnTo>
                  <a:pt x="549" y="187198"/>
                </a:lnTo>
                <a:lnTo>
                  <a:pt x="2979" y="168876"/>
                </a:lnTo>
                <a:lnTo>
                  <a:pt x="7972" y="151878"/>
                </a:lnTo>
                <a:lnTo>
                  <a:pt x="14305" y="136940"/>
                </a:lnTo>
                <a:lnTo>
                  <a:pt x="20753" y="124801"/>
                </a:lnTo>
                <a:lnTo>
                  <a:pt x="26093" y="116197"/>
                </a:lnTo>
                <a:lnTo>
                  <a:pt x="198072" y="0"/>
                </a:lnTo>
                <a:lnTo>
                  <a:pt x="201857" y="111277"/>
                </a:lnTo>
                <a:lnTo>
                  <a:pt x="25885" y="22716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677991" y="6046133"/>
            <a:ext cx="63500" cy="41948"/>
          </a:xfrm>
          <a:custGeom>
            <a:avLst/>
            <a:gdLst/>
            <a:ahLst/>
            <a:cxnLst/>
            <a:rect l="l" t="t" r="r" b="b"/>
            <a:pathLst>
              <a:path w="63500" h="41948">
                <a:moveTo>
                  <a:pt x="0" y="41948"/>
                </a:moveTo>
                <a:lnTo>
                  <a:pt x="635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677991" y="6046133"/>
            <a:ext cx="63500" cy="41948"/>
          </a:xfrm>
          <a:custGeom>
            <a:avLst/>
            <a:gdLst/>
            <a:ahLst/>
            <a:cxnLst/>
            <a:rect l="l" t="t" r="r" b="b"/>
            <a:pathLst>
              <a:path w="63500" h="41948">
                <a:moveTo>
                  <a:pt x="0" y="41948"/>
                </a:moveTo>
                <a:lnTo>
                  <a:pt x="635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667592" y="6082673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667592" y="6082673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668874" y="6099421"/>
            <a:ext cx="86487" cy="57010"/>
          </a:xfrm>
          <a:custGeom>
            <a:avLst/>
            <a:gdLst/>
            <a:ahLst/>
            <a:cxnLst/>
            <a:rect l="l" t="t" r="r" b="b"/>
            <a:pathLst>
              <a:path w="86487" h="57010">
                <a:moveTo>
                  <a:pt x="0" y="57010"/>
                </a:moveTo>
                <a:lnTo>
                  <a:pt x="86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668874" y="6099421"/>
            <a:ext cx="86487" cy="57010"/>
          </a:xfrm>
          <a:custGeom>
            <a:avLst/>
            <a:gdLst/>
            <a:ahLst/>
            <a:cxnLst/>
            <a:rect l="l" t="t" r="r" b="b"/>
            <a:pathLst>
              <a:path w="86487" h="57010">
                <a:moveTo>
                  <a:pt x="0" y="57010"/>
                </a:moveTo>
                <a:lnTo>
                  <a:pt x="864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660714" y="6062167"/>
            <a:ext cx="210546" cy="231724"/>
          </a:xfrm>
          <a:custGeom>
            <a:avLst/>
            <a:gdLst/>
            <a:ahLst/>
            <a:cxnLst/>
            <a:rect l="l" t="t" r="r" b="b"/>
            <a:pathLst>
              <a:path w="210546" h="231724">
                <a:moveTo>
                  <a:pt x="27031" y="231724"/>
                </a:moveTo>
                <a:lnTo>
                  <a:pt x="210546" y="111302"/>
                </a:lnTo>
                <a:lnTo>
                  <a:pt x="206736" y="0"/>
                </a:lnTo>
                <a:lnTo>
                  <a:pt x="30524" y="116039"/>
                </a:lnTo>
                <a:lnTo>
                  <a:pt x="21184" y="130157"/>
                </a:lnTo>
                <a:lnTo>
                  <a:pt x="14528" y="142447"/>
                </a:lnTo>
                <a:lnTo>
                  <a:pt x="8045" y="157423"/>
                </a:lnTo>
                <a:lnTo>
                  <a:pt x="2960" y="174344"/>
                </a:lnTo>
                <a:lnTo>
                  <a:pt x="501" y="192468"/>
                </a:lnTo>
                <a:lnTo>
                  <a:pt x="0" y="214817"/>
                </a:lnTo>
                <a:lnTo>
                  <a:pt x="2498" y="227050"/>
                </a:lnTo>
                <a:lnTo>
                  <a:pt x="10647" y="231410"/>
                </a:lnTo>
                <a:lnTo>
                  <a:pt x="27031" y="2317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660714" y="6062167"/>
            <a:ext cx="210546" cy="231724"/>
          </a:xfrm>
          <a:custGeom>
            <a:avLst/>
            <a:gdLst/>
            <a:ahLst/>
            <a:cxnLst/>
            <a:rect l="l" t="t" r="r" b="b"/>
            <a:pathLst>
              <a:path w="210546" h="231724">
                <a:moveTo>
                  <a:pt x="27031" y="231724"/>
                </a:moveTo>
                <a:lnTo>
                  <a:pt x="10647" y="231410"/>
                </a:lnTo>
                <a:lnTo>
                  <a:pt x="2498" y="227050"/>
                </a:lnTo>
                <a:lnTo>
                  <a:pt x="0" y="214817"/>
                </a:lnTo>
                <a:lnTo>
                  <a:pt x="501" y="192468"/>
                </a:lnTo>
                <a:lnTo>
                  <a:pt x="2960" y="174344"/>
                </a:lnTo>
                <a:lnTo>
                  <a:pt x="8045" y="157423"/>
                </a:lnTo>
                <a:lnTo>
                  <a:pt x="14528" y="142447"/>
                </a:lnTo>
                <a:lnTo>
                  <a:pt x="21184" y="130157"/>
                </a:lnTo>
                <a:lnTo>
                  <a:pt x="26784" y="121293"/>
                </a:lnTo>
                <a:lnTo>
                  <a:pt x="206736" y="0"/>
                </a:lnTo>
                <a:lnTo>
                  <a:pt x="210546" y="111302"/>
                </a:lnTo>
                <a:lnTo>
                  <a:pt x="27031" y="23172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673660" y="6164428"/>
            <a:ext cx="66319" cy="43637"/>
          </a:xfrm>
          <a:custGeom>
            <a:avLst/>
            <a:gdLst/>
            <a:ahLst/>
            <a:cxnLst/>
            <a:rect l="l" t="t" r="r" b="b"/>
            <a:pathLst>
              <a:path w="66319" h="43637">
                <a:moveTo>
                  <a:pt x="0" y="43637"/>
                </a:moveTo>
                <a:lnTo>
                  <a:pt x="663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673660" y="6164428"/>
            <a:ext cx="66319" cy="43637"/>
          </a:xfrm>
          <a:custGeom>
            <a:avLst/>
            <a:gdLst/>
            <a:ahLst/>
            <a:cxnLst/>
            <a:rect l="l" t="t" r="r" b="b"/>
            <a:pathLst>
              <a:path w="66319" h="43637">
                <a:moveTo>
                  <a:pt x="0" y="43637"/>
                </a:moveTo>
                <a:lnTo>
                  <a:pt x="6631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62847" y="6201376"/>
            <a:ext cx="59728" cy="39268"/>
          </a:xfrm>
          <a:custGeom>
            <a:avLst/>
            <a:gdLst/>
            <a:ahLst/>
            <a:cxnLst/>
            <a:rect l="l" t="t" r="r" b="b"/>
            <a:pathLst>
              <a:path w="59728" h="39268">
                <a:moveTo>
                  <a:pt x="0" y="39268"/>
                </a:moveTo>
                <a:lnTo>
                  <a:pt x="597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62847" y="6201376"/>
            <a:ext cx="59728" cy="39268"/>
          </a:xfrm>
          <a:custGeom>
            <a:avLst/>
            <a:gdLst/>
            <a:ahLst/>
            <a:cxnLst/>
            <a:rect l="l" t="t" r="r" b="b"/>
            <a:pathLst>
              <a:path w="59728" h="39268">
                <a:moveTo>
                  <a:pt x="0" y="39268"/>
                </a:moveTo>
                <a:lnTo>
                  <a:pt x="597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64250" y="6217319"/>
            <a:ext cx="90233" cy="59270"/>
          </a:xfrm>
          <a:custGeom>
            <a:avLst/>
            <a:gdLst/>
            <a:ahLst/>
            <a:cxnLst/>
            <a:rect l="l" t="t" r="r" b="b"/>
            <a:pathLst>
              <a:path w="90233" h="59270">
                <a:moveTo>
                  <a:pt x="0" y="59270"/>
                </a:moveTo>
                <a:lnTo>
                  <a:pt x="902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64250" y="6217319"/>
            <a:ext cx="90233" cy="59270"/>
          </a:xfrm>
          <a:custGeom>
            <a:avLst/>
            <a:gdLst/>
            <a:ahLst/>
            <a:cxnLst/>
            <a:rect l="l" t="t" r="r" b="b"/>
            <a:pathLst>
              <a:path w="90233" h="59270">
                <a:moveTo>
                  <a:pt x="0" y="59270"/>
                </a:moveTo>
                <a:lnTo>
                  <a:pt x="9023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55994" y="6177179"/>
            <a:ext cx="219190" cy="236392"/>
          </a:xfrm>
          <a:custGeom>
            <a:avLst/>
            <a:gdLst/>
            <a:ahLst/>
            <a:cxnLst/>
            <a:rect l="l" t="t" r="r" b="b"/>
            <a:pathLst>
              <a:path w="219190" h="236392">
                <a:moveTo>
                  <a:pt x="28144" y="236258"/>
                </a:moveTo>
                <a:lnTo>
                  <a:pt x="219190" y="111290"/>
                </a:lnTo>
                <a:lnTo>
                  <a:pt x="215393" y="0"/>
                </a:lnTo>
                <a:lnTo>
                  <a:pt x="31636" y="120573"/>
                </a:lnTo>
                <a:lnTo>
                  <a:pt x="21559" y="135507"/>
                </a:lnTo>
                <a:lnTo>
                  <a:pt x="14705" y="147936"/>
                </a:lnTo>
                <a:lnTo>
                  <a:pt x="8080" y="162943"/>
                </a:lnTo>
                <a:lnTo>
                  <a:pt x="2912" y="179787"/>
                </a:lnTo>
                <a:lnTo>
                  <a:pt x="432" y="197726"/>
                </a:lnTo>
                <a:lnTo>
                  <a:pt x="0" y="221312"/>
                </a:lnTo>
                <a:lnTo>
                  <a:pt x="2831" y="232572"/>
                </a:lnTo>
                <a:lnTo>
                  <a:pt x="11376" y="236392"/>
                </a:lnTo>
                <a:lnTo>
                  <a:pt x="28144" y="2362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655994" y="6177179"/>
            <a:ext cx="219190" cy="236392"/>
          </a:xfrm>
          <a:custGeom>
            <a:avLst/>
            <a:gdLst/>
            <a:ahLst/>
            <a:cxnLst/>
            <a:rect l="l" t="t" r="r" b="b"/>
            <a:pathLst>
              <a:path w="219190" h="236392">
                <a:moveTo>
                  <a:pt x="28144" y="236258"/>
                </a:moveTo>
                <a:lnTo>
                  <a:pt x="11376" y="236392"/>
                </a:lnTo>
                <a:lnTo>
                  <a:pt x="2831" y="232572"/>
                </a:lnTo>
                <a:lnTo>
                  <a:pt x="0" y="221312"/>
                </a:lnTo>
                <a:lnTo>
                  <a:pt x="377" y="199125"/>
                </a:lnTo>
                <a:lnTo>
                  <a:pt x="2912" y="179787"/>
                </a:lnTo>
                <a:lnTo>
                  <a:pt x="8080" y="162943"/>
                </a:lnTo>
                <a:lnTo>
                  <a:pt x="14705" y="147936"/>
                </a:lnTo>
                <a:lnTo>
                  <a:pt x="21559" y="135507"/>
                </a:lnTo>
                <a:lnTo>
                  <a:pt x="27413" y="126398"/>
                </a:lnTo>
                <a:lnTo>
                  <a:pt x="215393" y="0"/>
                </a:lnTo>
                <a:lnTo>
                  <a:pt x="219190" y="111290"/>
                </a:lnTo>
                <a:lnTo>
                  <a:pt x="28144" y="23625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669332" y="6282710"/>
            <a:ext cx="69138" cy="45339"/>
          </a:xfrm>
          <a:custGeom>
            <a:avLst/>
            <a:gdLst/>
            <a:ahLst/>
            <a:cxnLst/>
            <a:rect l="l" t="t" r="r" b="b"/>
            <a:pathLst>
              <a:path w="69138" h="45338">
                <a:moveTo>
                  <a:pt x="0" y="45339"/>
                </a:moveTo>
                <a:lnTo>
                  <a:pt x="69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669332" y="6282710"/>
            <a:ext cx="69138" cy="45339"/>
          </a:xfrm>
          <a:custGeom>
            <a:avLst/>
            <a:gdLst/>
            <a:ahLst/>
            <a:cxnLst/>
            <a:rect l="l" t="t" r="r" b="b"/>
            <a:pathLst>
              <a:path w="69138" h="45338">
                <a:moveTo>
                  <a:pt x="0" y="45339"/>
                </a:moveTo>
                <a:lnTo>
                  <a:pt x="691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658101" y="6320088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658101" y="6320088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659628" y="6335227"/>
            <a:ext cx="93980" cy="61531"/>
          </a:xfrm>
          <a:custGeom>
            <a:avLst/>
            <a:gdLst/>
            <a:ahLst/>
            <a:cxnLst/>
            <a:rect l="l" t="t" r="r" b="b"/>
            <a:pathLst>
              <a:path w="93979" h="61531">
                <a:moveTo>
                  <a:pt x="0" y="61531"/>
                </a:moveTo>
                <a:lnTo>
                  <a:pt x="939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659628" y="6335227"/>
            <a:ext cx="93980" cy="61531"/>
          </a:xfrm>
          <a:custGeom>
            <a:avLst/>
            <a:gdLst/>
            <a:ahLst/>
            <a:cxnLst/>
            <a:rect l="l" t="t" r="r" b="b"/>
            <a:pathLst>
              <a:path w="93979" h="61531">
                <a:moveTo>
                  <a:pt x="0" y="61531"/>
                </a:moveTo>
                <a:lnTo>
                  <a:pt x="939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51301" y="6292193"/>
            <a:ext cx="227808" cy="241363"/>
          </a:xfrm>
          <a:custGeom>
            <a:avLst/>
            <a:gdLst/>
            <a:ahLst/>
            <a:cxnLst/>
            <a:rect l="l" t="t" r="r" b="b"/>
            <a:pathLst>
              <a:path w="227808" h="241363">
                <a:moveTo>
                  <a:pt x="29231" y="240792"/>
                </a:moveTo>
                <a:lnTo>
                  <a:pt x="227808" y="111290"/>
                </a:lnTo>
                <a:lnTo>
                  <a:pt x="224011" y="0"/>
                </a:lnTo>
                <a:lnTo>
                  <a:pt x="32723" y="125107"/>
                </a:lnTo>
                <a:lnTo>
                  <a:pt x="21889" y="140861"/>
                </a:lnTo>
                <a:lnTo>
                  <a:pt x="14843" y="153418"/>
                </a:lnTo>
                <a:lnTo>
                  <a:pt x="8083" y="168450"/>
                </a:lnTo>
                <a:lnTo>
                  <a:pt x="2838" y="185214"/>
                </a:lnTo>
                <a:lnTo>
                  <a:pt x="338" y="202971"/>
                </a:lnTo>
                <a:lnTo>
                  <a:pt x="0" y="227715"/>
                </a:lnTo>
                <a:lnTo>
                  <a:pt x="3168" y="238063"/>
                </a:lnTo>
                <a:lnTo>
                  <a:pt x="12104" y="241363"/>
                </a:lnTo>
                <a:lnTo>
                  <a:pt x="29231" y="2407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51301" y="6292193"/>
            <a:ext cx="227808" cy="241363"/>
          </a:xfrm>
          <a:custGeom>
            <a:avLst/>
            <a:gdLst/>
            <a:ahLst/>
            <a:cxnLst/>
            <a:rect l="l" t="t" r="r" b="b"/>
            <a:pathLst>
              <a:path w="227808" h="241363">
                <a:moveTo>
                  <a:pt x="29231" y="240792"/>
                </a:moveTo>
                <a:lnTo>
                  <a:pt x="12104" y="241363"/>
                </a:lnTo>
                <a:lnTo>
                  <a:pt x="3168" y="238063"/>
                </a:lnTo>
                <a:lnTo>
                  <a:pt x="0" y="227715"/>
                </a:lnTo>
                <a:lnTo>
                  <a:pt x="173" y="207146"/>
                </a:lnTo>
                <a:lnTo>
                  <a:pt x="2838" y="185214"/>
                </a:lnTo>
                <a:lnTo>
                  <a:pt x="8083" y="168450"/>
                </a:lnTo>
                <a:lnTo>
                  <a:pt x="14843" y="153418"/>
                </a:lnTo>
                <a:lnTo>
                  <a:pt x="21889" y="140861"/>
                </a:lnTo>
                <a:lnTo>
                  <a:pt x="27991" y="131519"/>
                </a:lnTo>
                <a:lnTo>
                  <a:pt x="224011" y="0"/>
                </a:lnTo>
                <a:lnTo>
                  <a:pt x="227808" y="111290"/>
                </a:lnTo>
                <a:lnTo>
                  <a:pt x="29231" y="2407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65002" y="6400990"/>
            <a:ext cx="71958" cy="47040"/>
          </a:xfrm>
          <a:custGeom>
            <a:avLst/>
            <a:gdLst/>
            <a:ahLst/>
            <a:cxnLst/>
            <a:rect l="l" t="t" r="r" b="b"/>
            <a:pathLst>
              <a:path w="71958" h="47040">
                <a:moveTo>
                  <a:pt x="0" y="47040"/>
                </a:moveTo>
                <a:lnTo>
                  <a:pt x="719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665002" y="6400990"/>
            <a:ext cx="71958" cy="47040"/>
          </a:xfrm>
          <a:custGeom>
            <a:avLst/>
            <a:gdLst/>
            <a:ahLst/>
            <a:cxnLst/>
            <a:rect l="l" t="t" r="r" b="b"/>
            <a:pathLst>
              <a:path w="71958" h="47040">
                <a:moveTo>
                  <a:pt x="0" y="47040"/>
                </a:moveTo>
                <a:lnTo>
                  <a:pt x="719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653360" y="6438808"/>
            <a:ext cx="64744" cy="42303"/>
          </a:xfrm>
          <a:custGeom>
            <a:avLst/>
            <a:gdLst/>
            <a:ahLst/>
            <a:cxnLst/>
            <a:rect l="l" t="t" r="r" b="b"/>
            <a:pathLst>
              <a:path w="64744" h="42303">
                <a:moveTo>
                  <a:pt x="0" y="42303"/>
                </a:moveTo>
                <a:lnTo>
                  <a:pt x="647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53360" y="6438808"/>
            <a:ext cx="64744" cy="42303"/>
          </a:xfrm>
          <a:custGeom>
            <a:avLst/>
            <a:gdLst/>
            <a:ahLst/>
            <a:cxnLst/>
            <a:rect l="l" t="t" r="r" b="b"/>
            <a:pathLst>
              <a:path w="64744" h="42303">
                <a:moveTo>
                  <a:pt x="0" y="42303"/>
                </a:moveTo>
                <a:lnTo>
                  <a:pt x="6474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655004" y="6453123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0" y="63792"/>
                </a:moveTo>
                <a:lnTo>
                  <a:pt x="977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655004" y="6453123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0" y="63792"/>
                </a:moveTo>
                <a:lnTo>
                  <a:pt x="977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46583" y="6407196"/>
            <a:ext cx="236451" cy="246316"/>
          </a:xfrm>
          <a:custGeom>
            <a:avLst/>
            <a:gdLst/>
            <a:ahLst/>
            <a:cxnLst/>
            <a:rect l="l" t="t" r="r" b="b"/>
            <a:pathLst>
              <a:path w="236451" h="246316">
                <a:moveTo>
                  <a:pt x="30343" y="245325"/>
                </a:moveTo>
                <a:lnTo>
                  <a:pt x="236451" y="111277"/>
                </a:lnTo>
                <a:lnTo>
                  <a:pt x="232654" y="0"/>
                </a:lnTo>
                <a:lnTo>
                  <a:pt x="33835" y="129654"/>
                </a:lnTo>
                <a:lnTo>
                  <a:pt x="28562" y="136681"/>
                </a:lnTo>
                <a:lnTo>
                  <a:pt x="22219" y="146248"/>
                </a:lnTo>
                <a:lnTo>
                  <a:pt x="14988" y="158927"/>
                </a:lnTo>
                <a:lnTo>
                  <a:pt x="8098" y="173977"/>
                </a:lnTo>
                <a:lnTo>
                  <a:pt x="2778" y="190658"/>
                </a:lnTo>
                <a:lnTo>
                  <a:pt x="256" y="208229"/>
                </a:lnTo>
                <a:lnTo>
                  <a:pt x="0" y="214894"/>
                </a:lnTo>
                <a:lnTo>
                  <a:pt x="43" y="233996"/>
                </a:lnTo>
                <a:lnTo>
                  <a:pt x="3549" y="243505"/>
                </a:lnTo>
                <a:lnTo>
                  <a:pt x="12866" y="246316"/>
                </a:lnTo>
                <a:lnTo>
                  <a:pt x="30343" y="24532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646583" y="6407196"/>
            <a:ext cx="236451" cy="246316"/>
          </a:xfrm>
          <a:custGeom>
            <a:avLst/>
            <a:gdLst/>
            <a:ahLst/>
            <a:cxnLst/>
            <a:rect l="l" t="t" r="r" b="b"/>
            <a:pathLst>
              <a:path w="236451" h="246316">
                <a:moveTo>
                  <a:pt x="30343" y="245325"/>
                </a:moveTo>
                <a:lnTo>
                  <a:pt x="12866" y="246316"/>
                </a:lnTo>
                <a:lnTo>
                  <a:pt x="3549" y="243505"/>
                </a:lnTo>
                <a:lnTo>
                  <a:pt x="43" y="233996"/>
                </a:lnTo>
                <a:lnTo>
                  <a:pt x="0" y="214894"/>
                </a:lnTo>
                <a:lnTo>
                  <a:pt x="256" y="208229"/>
                </a:lnTo>
                <a:lnTo>
                  <a:pt x="2778" y="190658"/>
                </a:lnTo>
                <a:lnTo>
                  <a:pt x="8098" y="173977"/>
                </a:lnTo>
                <a:lnTo>
                  <a:pt x="14988" y="158927"/>
                </a:lnTo>
                <a:lnTo>
                  <a:pt x="22219" y="146248"/>
                </a:lnTo>
                <a:lnTo>
                  <a:pt x="28562" y="136681"/>
                </a:lnTo>
                <a:lnTo>
                  <a:pt x="33835" y="129654"/>
                </a:lnTo>
                <a:lnTo>
                  <a:pt x="232654" y="0"/>
                </a:lnTo>
                <a:lnTo>
                  <a:pt x="236451" y="111277"/>
                </a:lnTo>
                <a:lnTo>
                  <a:pt x="30343" y="24532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660674" y="6519271"/>
            <a:ext cx="74764" cy="48742"/>
          </a:xfrm>
          <a:custGeom>
            <a:avLst/>
            <a:gdLst/>
            <a:ahLst/>
            <a:cxnLst/>
            <a:rect l="l" t="t" r="r" b="b"/>
            <a:pathLst>
              <a:path w="74764" h="48742">
                <a:moveTo>
                  <a:pt x="0" y="48742"/>
                </a:moveTo>
                <a:lnTo>
                  <a:pt x="747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660674" y="6519271"/>
            <a:ext cx="74764" cy="48742"/>
          </a:xfrm>
          <a:custGeom>
            <a:avLst/>
            <a:gdLst/>
            <a:ahLst/>
            <a:cxnLst/>
            <a:rect l="l" t="t" r="r" b="b"/>
            <a:pathLst>
              <a:path w="74764" h="48742">
                <a:moveTo>
                  <a:pt x="0" y="48742"/>
                </a:moveTo>
                <a:lnTo>
                  <a:pt x="747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648617" y="6557532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5">
                <a:moveTo>
                  <a:pt x="0" y="43814"/>
                </a:moveTo>
                <a:lnTo>
                  <a:pt x="672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648617" y="6557532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5">
                <a:moveTo>
                  <a:pt x="0" y="43814"/>
                </a:moveTo>
                <a:lnTo>
                  <a:pt x="6725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650381" y="6571029"/>
            <a:ext cx="101473" cy="66052"/>
          </a:xfrm>
          <a:custGeom>
            <a:avLst/>
            <a:gdLst/>
            <a:ahLst/>
            <a:cxnLst/>
            <a:rect l="l" t="t" r="r" b="b"/>
            <a:pathLst>
              <a:path w="101473" h="66052">
                <a:moveTo>
                  <a:pt x="0" y="66052"/>
                </a:moveTo>
                <a:lnTo>
                  <a:pt x="1014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650381" y="6571029"/>
            <a:ext cx="101473" cy="66052"/>
          </a:xfrm>
          <a:custGeom>
            <a:avLst/>
            <a:gdLst/>
            <a:ahLst/>
            <a:cxnLst/>
            <a:rect l="l" t="t" r="r" b="b"/>
            <a:pathLst>
              <a:path w="101473" h="66052">
                <a:moveTo>
                  <a:pt x="0" y="66052"/>
                </a:moveTo>
                <a:lnTo>
                  <a:pt x="1014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641713" y="6522192"/>
            <a:ext cx="245246" cy="251271"/>
          </a:xfrm>
          <a:custGeom>
            <a:avLst/>
            <a:gdLst/>
            <a:ahLst/>
            <a:cxnLst/>
            <a:rect l="l" t="t" r="r" b="b"/>
            <a:pathLst>
              <a:path w="245246" h="251271">
                <a:moveTo>
                  <a:pt x="31606" y="249885"/>
                </a:moveTo>
                <a:lnTo>
                  <a:pt x="245246" y="111290"/>
                </a:lnTo>
                <a:lnTo>
                  <a:pt x="241448" y="0"/>
                </a:lnTo>
                <a:lnTo>
                  <a:pt x="35099" y="134200"/>
                </a:lnTo>
                <a:lnTo>
                  <a:pt x="29253" y="141871"/>
                </a:lnTo>
                <a:lnTo>
                  <a:pt x="22672" y="151657"/>
                </a:lnTo>
                <a:lnTo>
                  <a:pt x="15265" y="164451"/>
                </a:lnTo>
                <a:lnTo>
                  <a:pt x="8256" y="179516"/>
                </a:lnTo>
                <a:lnTo>
                  <a:pt x="2872" y="196112"/>
                </a:lnTo>
                <a:lnTo>
                  <a:pt x="339" y="213499"/>
                </a:lnTo>
                <a:lnTo>
                  <a:pt x="0" y="222456"/>
                </a:lnTo>
                <a:lnTo>
                  <a:pt x="259" y="240200"/>
                </a:lnTo>
                <a:lnTo>
                  <a:pt x="4099" y="248924"/>
                </a:lnTo>
                <a:lnTo>
                  <a:pt x="13791" y="251271"/>
                </a:lnTo>
                <a:lnTo>
                  <a:pt x="31606" y="2498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641713" y="6522192"/>
            <a:ext cx="245246" cy="251271"/>
          </a:xfrm>
          <a:custGeom>
            <a:avLst/>
            <a:gdLst/>
            <a:ahLst/>
            <a:cxnLst/>
            <a:rect l="l" t="t" r="r" b="b"/>
            <a:pathLst>
              <a:path w="245246" h="251271">
                <a:moveTo>
                  <a:pt x="31606" y="249885"/>
                </a:moveTo>
                <a:lnTo>
                  <a:pt x="13791" y="251271"/>
                </a:lnTo>
                <a:lnTo>
                  <a:pt x="4099" y="248924"/>
                </a:lnTo>
                <a:lnTo>
                  <a:pt x="259" y="240200"/>
                </a:lnTo>
                <a:lnTo>
                  <a:pt x="0" y="222456"/>
                </a:lnTo>
                <a:lnTo>
                  <a:pt x="339" y="213499"/>
                </a:lnTo>
                <a:lnTo>
                  <a:pt x="2872" y="196112"/>
                </a:lnTo>
                <a:lnTo>
                  <a:pt x="8256" y="179516"/>
                </a:lnTo>
                <a:lnTo>
                  <a:pt x="15265" y="164451"/>
                </a:lnTo>
                <a:lnTo>
                  <a:pt x="22672" y="151657"/>
                </a:lnTo>
                <a:lnTo>
                  <a:pt x="29253" y="141871"/>
                </a:lnTo>
                <a:lnTo>
                  <a:pt x="35099" y="134200"/>
                </a:lnTo>
                <a:lnTo>
                  <a:pt x="241448" y="0"/>
                </a:lnTo>
                <a:lnTo>
                  <a:pt x="245246" y="111290"/>
                </a:lnTo>
                <a:lnTo>
                  <a:pt x="31606" y="2498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56345" y="6637551"/>
            <a:ext cx="77584" cy="50431"/>
          </a:xfrm>
          <a:custGeom>
            <a:avLst/>
            <a:gdLst/>
            <a:ahLst/>
            <a:cxnLst/>
            <a:rect l="l" t="t" r="r" b="b"/>
            <a:pathLst>
              <a:path w="77584" h="50431">
                <a:moveTo>
                  <a:pt x="0" y="50431"/>
                </a:moveTo>
                <a:lnTo>
                  <a:pt x="775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56345" y="6637551"/>
            <a:ext cx="77584" cy="50431"/>
          </a:xfrm>
          <a:custGeom>
            <a:avLst/>
            <a:gdLst/>
            <a:ahLst/>
            <a:cxnLst/>
            <a:rect l="l" t="t" r="r" b="b"/>
            <a:pathLst>
              <a:path w="77584" h="50431">
                <a:moveTo>
                  <a:pt x="0" y="50431"/>
                </a:moveTo>
                <a:lnTo>
                  <a:pt x="775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43872" y="6676257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43872" y="6676257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645757" y="6688914"/>
            <a:ext cx="105219" cy="68313"/>
          </a:xfrm>
          <a:custGeom>
            <a:avLst/>
            <a:gdLst/>
            <a:ahLst/>
            <a:cxnLst/>
            <a:rect l="l" t="t" r="r" b="b"/>
            <a:pathLst>
              <a:path w="105219" h="68313">
                <a:moveTo>
                  <a:pt x="0" y="68313"/>
                </a:moveTo>
                <a:lnTo>
                  <a:pt x="1052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645757" y="6688914"/>
            <a:ext cx="105219" cy="68313"/>
          </a:xfrm>
          <a:custGeom>
            <a:avLst/>
            <a:gdLst/>
            <a:ahLst/>
            <a:cxnLst/>
            <a:rect l="l" t="t" r="r" b="b"/>
            <a:pathLst>
              <a:path w="105219" h="68313">
                <a:moveTo>
                  <a:pt x="0" y="68313"/>
                </a:moveTo>
                <a:lnTo>
                  <a:pt x="10521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636863" y="6637196"/>
            <a:ext cx="254021" cy="256184"/>
          </a:xfrm>
          <a:custGeom>
            <a:avLst/>
            <a:gdLst/>
            <a:ahLst/>
            <a:cxnLst/>
            <a:rect l="l" t="t" r="r" b="b"/>
            <a:pathLst>
              <a:path w="254021" h="256184">
                <a:moveTo>
                  <a:pt x="32851" y="254419"/>
                </a:moveTo>
                <a:lnTo>
                  <a:pt x="254021" y="111290"/>
                </a:lnTo>
                <a:lnTo>
                  <a:pt x="250236" y="0"/>
                </a:lnTo>
                <a:lnTo>
                  <a:pt x="36343" y="138747"/>
                </a:lnTo>
                <a:lnTo>
                  <a:pt x="29902" y="147078"/>
                </a:lnTo>
                <a:lnTo>
                  <a:pt x="23094" y="157071"/>
                </a:lnTo>
                <a:lnTo>
                  <a:pt x="15517" y="169973"/>
                </a:lnTo>
                <a:lnTo>
                  <a:pt x="8394" y="185046"/>
                </a:lnTo>
                <a:lnTo>
                  <a:pt x="2949" y="201554"/>
                </a:lnTo>
                <a:lnTo>
                  <a:pt x="402" y="218757"/>
                </a:lnTo>
                <a:lnTo>
                  <a:pt x="0" y="229762"/>
                </a:lnTo>
                <a:lnTo>
                  <a:pt x="486" y="246275"/>
                </a:lnTo>
                <a:lnTo>
                  <a:pt x="4656" y="254276"/>
                </a:lnTo>
                <a:lnTo>
                  <a:pt x="14711" y="256184"/>
                </a:lnTo>
                <a:lnTo>
                  <a:pt x="32851" y="2544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636863" y="6637196"/>
            <a:ext cx="254021" cy="256184"/>
          </a:xfrm>
          <a:custGeom>
            <a:avLst/>
            <a:gdLst/>
            <a:ahLst/>
            <a:cxnLst/>
            <a:rect l="l" t="t" r="r" b="b"/>
            <a:pathLst>
              <a:path w="254021" h="256184">
                <a:moveTo>
                  <a:pt x="32851" y="254419"/>
                </a:moveTo>
                <a:lnTo>
                  <a:pt x="14711" y="256184"/>
                </a:lnTo>
                <a:lnTo>
                  <a:pt x="4656" y="254276"/>
                </a:lnTo>
                <a:lnTo>
                  <a:pt x="486" y="246275"/>
                </a:lnTo>
                <a:lnTo>
                  <a:pt x="0" y="229762"/>
                </a:lnTo>
                <a:lnTo>
                  <a:pt x="402" y="218757"/>
                </a:lnTo>
                <a:lnTo>
                  <a:pt x="2949" y="201554"/>
                </a:lnTo>
                <a:lnTo>
                  <a:pt x="8394" y="185046"/>
                </a:lnTo>
                <a:lnTo>
                  <a:pt x="15517" y="169973"/>
                </a:lnTo>
                <a:lnTo>
                  <a:pt x="23094" y="157071"/>
                </a:lnTo>
                <a:lnTo>
                  <a:pt x="29902" y="147078"/>
                </a:lnTo>
                <a:lnTo>
                  <a:pt x="36343" y="138747"/>
                </a:lnTo>
                <a:lnTo>
                  <a:pt x="250236" y="0"/>
                </a:lnTo>
                <a:lnTo>
                  <a:pt x="254021" y="111290"/>
                </a:lnTo>
                <a:lnTo>
                  <a:pt x="32851" y="2544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652018" y="6755845"/>
            <a:ext cx="80403" cy="52120"/>
          </a:xfrm>
          <a:custGeom>
            <a:avLst/>
            <a:gdLst/>
            <a:ahLst/>
            <a:cxnLst/>
            <a:rect l="l" t="t" r="r" b="b"/>
            <a:pathLst>
              <a:path w="80403" h="52120">
                <a:moveTo>
                  <a:pt x="0" y="52120"/>
                </a:moveTo>
                <a:lnTo>
                  <a:pt x="804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52018" y="6755845"/>
            <a:ext cx="80403" cy="52120"/>
          </a:xfrm>
          <a:custGeom>
            <a:avLst/>
            <a:gdLst/>
            <a:ahLst/>
            <a:cxnLst/>
            <a:rect l="l" t="t" r="r" b="b"/>
            <a:pathLst>
              <a:path w="80403" h="52120">
                <a:moveTo>
                  <a:pt x="0" y="52120"/>
                </a:moveTo>
                <a:lnTo>
                  <a:pt x="804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639127" y="6794969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639127" y="6794969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641131" y="6806819"/>
            <a:ext cx="108966" cy="70573"/>
          </a:xfrm>
          <a:custGeom>
            <a:avLst/>
            <a:gdLst/>
            <a:ahLst/>
            <a:cxnLst/>
            <a:rect l="l" t="t" r="r" b="b"/>
            <a:pathLst>
              <a:path w="108965" h="70573">
                <a:moveTo>
                  <a:pt x="0" y="70573"/>
                </a:moveTo>
                <a:lnTo>
                  <a:pt x="1089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641131" y="6806819"/>
            <a:ext cx="108966" cy="70573"/>
          </a:xfrm>
          <a:custGeom>
            <a:avLst/>
            <a:gdLst/>
            <a:ahLst/>
            <a:cxnLst/>
            <a:rect l="l" t="t" r="r" b="b"/>
            <a:pathLst>
              <a:path w="108965" h="70573">
                <a:moveTo>
                  <a:pt x="0" y="70573"/>
                </a:moveTo>
                <a:lnTo>
                  <a:pt x="1089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632026" y="6752204"/>
            <a:ext cx="262794" cy="261095"/>
          </a:xfrm>
          <a:custGeom>
            <a:avLst/>
            <a:gdLst/>
            <a:ahLst/>
            <a:cxnLst/>
            <a:rect l="l" t="t" r="r" b="b"/>
            <a:pathLst>
              <a:path w="262794" h="261095">
                <a:moveTo>
                  <a:pt x="34079" y="258965"/>
                </a:moveTo>
                <a:lnTo>
                  <a:pt x="262794" y="111290"/>
                </a:lnTo>
                <a:lnTo>
                  <a:pt x="258984" y="0"/>
                </a:lnTo>
                <a:lnTo>
                  <a:pt x="37572" y="143294"/>
                </a:lnTo>
                <a:lnTo>
                  <a:pt x="30512" y="152294"/>
                </a:lnTo>
                <a:lnTo>
                  <a:pt x="23483" y="162481"/>
                </a:lnTo>
                <a:lnTo>
                  <a:pt x="15743" y="175480"/>
                </a:lnTo>
                <a:lnTo>
                  <a:pt x="8513" y="190556"/>
                </a:lnTo>
                <a:lnTo>
                  <a:pt x="3009" y="206975"/>
                </a:lnTo>
                <a:lnTo>
                  <a:pt x="450" y="224002"/>
                </a:lnTo>
                <a:lnTo>
                  <a:pt x="0" y="236915"/>
                </a:lnTo>
                <a:lnTo>
                  <a:pt x="722" y="252284"/>
                </a:lnTo>
                <a:lnTo>
                  <a:pt x="5223" y="259606"/>
                </a:lnTo>
                <a:lnTo>
                  <a:pt x="15632" y="261095"/>
                </a:lnTo>
                <a:lnTo>
                  <a:pt x="34079" y="2589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632026" y="6752204"/>
            <a:ext cx="262794" cy="261095"/>
          </a:xfrm>
          <a:custGeom>
            <a:avLst/>
            <a:gdLst/>
            <a:ahLst/>
            <a:cxnLst/>
            <a:rect l="l" t="t" r="r" b="b"/>
            <a:pathLst>
              <a:path w="262794" h="261095">
                <a:moveTo>
                  <a:pt x="34079" y="258965"/>
                </a:moveTo>
                <a:lnTo>
                  <a:pt x="15632" y="261095"/>
                </a:lnTo>
                <a:lnTo>
                  <a:pt x="5223" y="259606"/>
                </a:lnTo>
                <a:lnTo>
                  <a:pt x="722" y="252284"/>
                </a:lnTo>
                <a:lnTo>
                  <a:pt x="0" y="236915"/>
                </a:lnTo>
                <a:lnTo>
                  <a:pt x="450" y="224002"/>
                </a:lnTo>
                <a:lnTo>
                  <a:pt x="3009" y="206975"/>
                </a:lnTo>
                <a:lnTo>
                  <a:pt x="8513" y="190556"/>
                </a:lnTo>
                <a:lnTo>
                  <a:pt x="15743" y="175480"/>
                </a:lnTo>
                <a:lnTo>
                  <a:pt x="23483" y="162481"/>
                </a:lnTo>
                <a:lnTo>
                  <a:pt x="30512" y="152294"/>
                </a:lnTo>
                <a:lnTo>
                  <a:pt x="37572" y="143294"/>
                </a:lnTo>
                <a:lnTo>
                  <a:pt x="258984" y="0"/>
                </a:lnTo>
                <a:lnTo>
                  <a:pt x="262794" y="111290"/>
                </a:lnTo>
                <a:lnTo>
                  <a:pt x="34079" y="25896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647687" y="6874126"/>
            <a:ext cx="83210" cy="53822"/>
          </a:xfrm>
          <a:custGeom>
            <a:avLst/>
            <a:gdLst/>
            <a:ahLst/>
            <a:cxnLst/>
            <a:rect l="l" t="t" r="r" b="b"/>
            <a:pathLst>
              <a:path w="83210" h="53822">
                <a:moveTo>
                  <a:pt x="0" y="53822"/>
                </a:moveTo>
                <a:lnTo>
                  <a:pt x="8321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647687" y="6874126"/>
            <a:ext cx="83210" cy="53822"/>
          </a:xfrm>
          <a:custGeom>
            <a:avLst/>
            <a:gdLst/>
            <a:ahLst/>
            <a:cxnLst/>
            <a:rect l="l" t="t" r="r" b="b"/>
            <a:pathLst>
              <a:path w="83210" h="53822">
                <a:moveTo>
                  <a:pt x="0" y="53822"/>
                </a:moveTo>
                <a:lnTo>
                  <a:pt x="8321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634384" y="6913689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634384" y="6913689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636507" y="6924716"/>
            <a:ext cx="112712" cy="72834"/>
          </a:xfrm>
          <a:custGeom>
            <a:avLst/>
            <a:gdLst/>
            <a:ahLst/>
            <a:cxnLst/>
            <a:rect l="l" t="t" r="r" b="b"/>
            <a:pathLst>
              <a:path w="112712" h="72834">
                <a:moveTo>
                  <a:pt x="0" y="72834"/>
                </a:moveTo>
                <a:lnTo>
                  <a:pt x="1127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636507" y="6924716"/>
            <a:ext cx="112712" cy="72834"/>
          </a:xfrm>
          <a:custGeom>
            <a:avLst/>
            <a:gdLst/>
            <a:ahLst/>
            <a:cxnLst/>
            <a:rect l="l" t="t" r="r" b="b"/>
            <a:pathLst>
              <a:path w="112712" h="72834">
                <a:moveTo>
                  <a:pt x="0" y="72834"/>
                </a:moveTo>
                <a:lnTo>
                  <a:pt x="1127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627198" y="6867217"/>
            <a:ext cx="271536" cy="265979"/>
          </a:xfrm>
          <a:custGeom>
            <a:avLst/>
            <a:gdLst/>
            <a:ahLst/>
            <a:cxnLst/>
            <a:rect l="l" t="t" r="r" b="b"/>
            <a:pathLst>
              <a:path w="271536" h="265979">
                <a:moveTo>
                  <a:pt x="271536" y="111277"/>
                </a:moveTo>
                <a:lnTo>
                  <a:pt x="267751" y="0"/>
                </a:lnTo>
                <a:lnTo>
                  <a:pt x="38796" y="147827"/>
                </a:lnTo>
                <a:lnTo>
                  <a:pt x="31083" y="157529"/>
                </a:lnTo>
                <a:lnTo>
                  <a:pt x="23837" y="167904"/>
                </a:lnTo>
                <a:lnTo>
                  <a:pt x="23695" y="168139"/>
                </a:lnTo>
                <a:lnTo>
                  <a:pt x="183293" y="168139"/>
                </a:lnTo>
                <a:lnTo>
                  <a:pt x="271536" y="1112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27198" y="6867217"/>
            <a:ext cx="271536" cy="265979"/>
          </a:xfrm>
          <a:custGeom>
            <a:avLst/>
            <a:gdLst/>
            <a:ahLst/>
            <a:cxnLst/>
            <a:rect l="l" t="t" r="r" b="b"/>
            <a:pathLst>
              <a:path w="271536" h="265979">
                <a:moveTo>
                  <a:pt x="271536" y="111277"/>
                </a:moveTo>
                <a:lnTo>
                  <a:pt x="267751" y="0"/>
                </a:lnTo>
                <a:lnTo>
                  <a:pt x="38796" y="147827"/>
                </a:lnTo>
                <a:lnTo>
                  <a:pt x="31083" y="157529"/>
                </a:lnTo>
                <a:lnTo>
                  <a:pt x="23837" y="167904"/>
                </a:lnTo>
                <a:lnTo>
                  <a:pt x="23695" y="168139"/>
                </a:lnTo>
              </a:path>
              <a:path w="271536" h="265979">
                <a:moveTo>
                  <a:pt x="183293" y="168139"/>
                </a:moveTo>
                <a:lnTo>
                  <a:pt x="271536" y="1112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643360" y="6992407"/>
            <a:ext cx="86029" cy="55524"/>
          </a:xfrm>
          <a:custGeom>
            <a:avLst/>
            <a:gdLst/>
            <a:ahLst/>
            <a:cxnLst/>
            <a:rect l="l" t="t" r="r" b="b"/>
            <a:pathLst>
              <a:path w="86029" h="55524">
                <a:moveTo>
                  <a:pt x="86029" y="0"/>
                </a:moveTo>
                <a:lnTo>
                  <a:pt x="19486" y="42947"/>
                </a:lnTo>
                <a:lnTo>
                  <a:pt x="19488" y="4294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643360" y="6992407"/>
            <a:ext cx="86029" cy="55524"/>
          </a:xfrm>
          <a:custGeom>
            <a:avLst/>
            <a:gdLst/>
            <a:ahLst/>
            <a:cxnLst/>
            <a:rect l="l" t="t" r="r" b="b"/>
            <a:pathLst>
              <a:path w="86029" h="55524">
                <a:moveTo>
                  <a:pt x="86029" y="0"/>
                </a:moveTo>
                <a:lnTo>
                  <a:pt x="19486" y="42947"/>
                </a:lnTo>
              </a:path>
              <a:path w="86029" h="55524">
                <a:moveTo>
                  <a:pt x="19488" y="42947"/>
                </a:moveTo>
                <a:lnTo>
                  <a:pt x="8602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629639" y="7032401"/>
            <a:ext cx="77317" cy="49885"/>
          </a:xfrm>
          <a:custGeom>
            <a:avLst/>
            <a:gdLst/>
            <a:ahLst/>
            <a:cxnLst/>
            <a:rect l="l" t="t" r="r" b="b"/>
            <a:pathLst>
              <a:path w="77317" h="49885">
                <a:moveTo>
                  <a:pt x="77317" y="0"/>
                </a:moveTo>
                <a:lnTo>
                  <a:pt x="72737" y="2955"/>
                </a:lnTo>
                <a:lnTo>
                  <a:pt x="72737" y="295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629639" y="7032401"/>
            <a:ext cx="77317" cy="49885"/>
          </a:xfrm>
          <a:custGeom>
            <a:avLst/>
            <a:gdLst/>
            <a:ahLst/>
            <a:cxnLst/>
            <a:rect l="l" t="t" r="r" b="b"/>
            <a:pathLst>
              <a:path w="77317" h="49885">
                <a:moveTo>
                  <a:pt x="77317" y="0"/>
                </a:moveTo>
                <a:lnTo>
                  <a:pt x="72737" y="2955"/>
                </a:lnTo>
              </a:path>
              <a:path w="77317" h="49885">
                <a:moveTo>
                  <a:pt x="72737" y="2955"/>
                </a:moveTo>
                <a:lnTo>
                  <a:pt x="773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622400" y="6982224"/>
            <a:ext cx="280273" cy="270863"/>
          </a:xfrm>
          <a:custGeom>
            <a:avLst/>
            <a:gdLst/>
            <a:ahLst/>
            <a:cxnLst/>
            <a:rect l="l" t="t" r="r" b="b"/>
            <a:pathLst>
              <a:path w="280273" h="270863">
                <a:moveTo>
                  <a:pt x="276463" y="0"/>
                </a:moveTo>
                <a:lnTo>
                  <a:pt x="194000" y="53131"/>
                </a:lnTo>
                <a:lnTo>
                  <a:pt x="278282" y="53131"/>
                </a:lnTo>
                <a:lnTo>
                  <a:pt x="27646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622400" y="6982224"/>
            <a:ext cx="280273" cy="270863"/>
          </a:xfrm>
          <a:custGeom>
            <a:avLst/>
            <a:gdLst/>
            <a:ahLst/>
            <a:cxnLst/>
            <a:rect l="l" t="t" r="r" b="b"/>
            <a:pathLst>
              <a:path w="280273" h="270863">
                <a:moveTo>
                  <a:pt x="276463" y="0"/>
                </a:moveTo>
                <a:lnTo>
                  <a:pt x="194000" y="53131"/>
                </a:lnTo>
              </a:path>
              <a:path w="280273" h="270863">
                <a:moveTo>
                  <a:pt x="278282" y="53131"/>
                </a:moveTo>
                <a:lnTo>
                  <a:pt x="2764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789763" y="4855207"/>
            <a:ext cx="121297" cy="126657"/>
          </a:xfrm>
          <a:custGeom>
            <a:avLst/>
            <a:gdLst/>
            <a:ahLst/>
            <a:cxnLst/>
            <a:rect l="l" t="t" r="r" b="b"/>
            <a:pathLst>
              <a:path w="121297" h="126657">
                <a:moveTo>
                  <a:pt x="0" y="81610"/>
                </a:moveTo>
                <a:lnTo>
                  <a:pt x="3064" y="105953"/>
                </a:lnTo>
                <a:lnTo>
                  <a:pt x="9284" y="119662"/>
                </a:lnTo>
                <a:lnTo>
                  <a:pt x="15048" y="125593"/>
                </a:lnTo>
                <a:lnTo>
                  <a:pt x="16903" y="126657"/>
                </a:lnTo>
                <a:lnTo>
                  <a:pt x="121297" y="53936"/>
                </a:lnTo>
                <a:lnTo>
                  <a:pt x="116573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789763" y="4855207"/>
            <a:ext cx="121297" cy="126657"/>
          </a:xfrm>
          <a:custGeom>
            <a:avLst/>
            <a:gdLst/>
            <a:ahLst/>
            <a:cxnLst/>
            <a:rect l="l" t="t" r="r" b="b"/>
            <a:pathLst>
              <a:path w="121297" h="126657">
                <a:moveTo>
                  <a:pt x="0" y="81610"/>
                </a:moveTo>
                <a:lnTo>
                  <a:pt x="3064" y="105953"/>
                </a:lnTo>
                <a:lnTo>
                  <a:pt x="9284" y="119662"/>
                </a:lnTo>
                <a:lnTo>
                  <a:pt x="15048" y="125593"/>
                </a:lnTo>
                <a:lnTo>
                  <a:pt x="16903" y="126657"/>
                </a:lnTo>
                <a:lnTo>
                  <a:pt x="121297" y="53936"/>
                </a:lnTo>
                <a:lnTo>
                  <a:pt x="116573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792220" y="4923570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792220" y="4923570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790824" y="4912751"/>
            <a:ext cx="130009" cy="185140"/>
          </a:xfrm>
          <a:custGeom>
            <a:avLst/>
            <a:gdLst/>
            <a:ahLst/>
            <a:cxnLst/>
            <a:rect l="l" t="t" r="r" b="b"/>
            <a:pathLst>
              <a:path w="130009" h="185140">
                <a:moveTo>
                  <a:pt x="18084" y="185140"/>
                </a:moveTo>
                <a:lnTo>
                  <a:pt x="130009" y="107873"/>
                </a:lnTo>
                <a:lnTo>
                  <a:pt x="120561" y="0"/>
                </a:lnTo>
                <a:lnTo>
                  <a:pt x="15913" y="72872"/>
                </a:lnTo>
                <a:lnTo>
                  <a:pt x="12935" y="79032"/>
                </a:lnTo>
                <a:lnTo>
                  <a:pt x="8904" y="89183"/>
                </a:lnTo>
                <a:lnTo>
                  <a:pt x="4616" y="103336"/>
                </a:lnTo>
                <a:lnTo>
                  <a:pt x="1254" y="120777"/>
                </a:lnTo>
                <a:lnTo>
                  <a:pt x="0" y="140792"/>
                </a:lnTo>
                <a:lnTo>
                  <a:pt x="321" y="160044"/>
                </a:lnTo>
                <a:lnTo>
                  <a:pt x="2129" y="174283"/>
                </a:lnTo>
                <a:lnTo>
                  <a:pt x="7376" y="180995"/>
                </a:lnTo>
                <a:lnTo>
                  <a:pt x="18084" y="1851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790824" y="4912751"/>
            <a:ext cx="130009" cy="185140"/>
          </a:xfrm>
          <a:custGeom>
            <a:avLst/>
            <a:gdLst/>
            <a:ahLst/>
            <a:cxnLst/>
            <a:rect l="l" t="t" r="r" b="b"/>
            <a:pathLst>
              <a:path w="130009" h="185140">
                <a:moveTo>
                  <a:pt x="18084" y="185140"/>
                </a:moveTo>
                <a:lnTo>
                  <a:pt x="7376" y="180995"/>
                </a:lnTo>
                <a:lnTo>
                  <a:pt x="2129" y="174283"/>
                </a:lnTo>
                <a:lnTo>
                  <a:pt x="321" y="160044"/>
                </a:lnTo>
                <a:lnTo>
                  <a:pt x="0" y="140792"/>
                </a:lnTo>
                <a:lnTo>
                  <a:pt x="1254" y="120777"/>
                </a:lnTo>
                <a:lnTo>
                  <a:pt x="4616" y="103336"/>
                </a:lnTo>
                <a:lnTo>
                  <a:pt x="8904" y="89183"/>
                </a:lnTo>
                <a:lnTo>
                  <a:pt x="12935" y="79032"/>
                </a:lnTo>
                <a:lnTo>
                  <a:pt x="15913" y="72872"/>
                </a:lnTo>
                <a:lnTo>
                  <a:pt x="120561" y="0"/>
                </a:lnTo>
                <a:lnTo>
                  <a:pt x="130009" y="107873"/>
                </a:lnTo>
                <a:lnTo>
                  <a:pt x="18084" y="18514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796938" y="4983264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796938" y="4983264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791354" y="5015357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91354" y="5015357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93446" y="5037939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93446" y="5037939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791880" y="5024235"/>
            <a:ext cx="138722" cy="189674"/>
          </a:xfrm>
          <a:custGeom>
            <a:avLst/>
            <a:gdLst/>
            <a:ahLst/>
            <a:cxnLst/>
            <a:rect l="l" t="t" r="r" b="b"/>
            <a:pathLst>
              <a:path w="138722" h="189674">
                <a:moveTo>
                  <a:pt x="19265" y="189674"/>
                </a:moveTo>
                <a:lnTo>
                  <a:pt x="138722" y="107861"/>
                </a:lnTo>
                <a:lnTo>
                  <a:pt x="129273" y="0"/>
                </a:lnTo>
                <a:lnTo>
                  <a:pt x="17094" y="77406"/>
                </a:lnTo>
                <a:lnTo>
                  <a:pt x="13686" y="84155"/>
                </a:lnTo>
                <a:lnTo>
                  <a:pt x="9378" y="94552"/>
                </a:lnTo>
                <a:lnTo>
                  <a:pt x="4850" y="108822"/>
                </a:lnTo>
                <a:lnTo>
                  <a:pt x="1319" y="126232"/>
                </a:lnTo>
                <a:lnTo>
                  <a:pt x="0" y="146050"/>
                </a:lnTo>
                <a:lnTo>
                  <a:pt x="321" y="165035"/>
                </a:lnTo>
                <a:lnTo>
                  <a:pt x="2223" y="179374"/>
                </a:lnTo>
                <a:lnTo>
                  <a:pt x="7810" y="185939"/>
                </a:lnTo>
                <a:lnTo>
                  <a:pt x="19265" y="1896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791880" y="5024235"/>
            <a:ext cx="138722" cy="189674"/>
          </a:xfrm>
          <a:custGeom>
            <a:avLst/>
            <a:gdLst/>
            <a:ahLst/>
            <a:cxnLst/>
            <a:rect l="l" t="t" r="r" b="b"/>
            <a:pathLst>
              <a:path w="138722" h="189674">
                <a:moveTo>
                  <a:pt x="19265" y="189674"/>
                </a:moveTo>
                <a:lnTo>
                  <a:pt x="7810" y="185939"/>
                </a:lnTo>
                <a:lnTo>
                  <a:pt x="2223" y="179374"/>
                </a:lnTo>
                <a:lnTo>
                  <a:pt x="321" y="165035"/>
                </a:lnTo>
                <a:lnTo>
                  <a:pt x="0" y="146050"/>
                </a:lnTo>
                <a:lnTo>
                  <a:pt x="1319" y="126232"/>
                </a:lnTo>
                <a:lnTo>
                  <a:pt x="4850" y="108822"/>
                </a:lnTo>
                <a:lnTo>
                  <a:pt x="9378" y="94552"/>
                </a:lnTo>
                <a:lnTo>
                  <a:pt x="13686" y="84155"/>
                </a:lnTo>
                <a:lnTo>
                  <a:pt x="16562" y="78365"/>
                </a:lnTo>
                <a:lnTo>
                  <a:pt x="129273" y="0"/>
                </a:lnTo>
                <a:lnTo>
                  <a:pt x="138722" y="107861"/>
                </a:lnTo>
                <a:lnTo>
                  <a:pt x="19265" y="18967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98460" y="5098031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798460" y="5098031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792461" y="5130548"/>
            <a:ext cx="38341" cy="26377"/>
          </a:xfrm>
          <a:custGeom>
            <a:avLst/>
            <a:gdLst/>
            <a:ahLst/>
            <a:cxnLst/>
            <a:rect l="l" t="t" r="r" b="b"/>
            <a:pathLst>
              <a:path w="38341" h="26377">
                <a:moveTo>
                  <a:pt x="0" y="26377"/>
                </a:moveTo>
                <a:lnTo>
                  <a:pt x="383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792461" y="5130548"/>
            <a:ext cx="38341" cy="26377"/>
          </a:xfrm>
          <a:custGeom>
            <a:avLst/>
            <a:gdLst/>
            <a:ahLst/>
            <a:cxnLst/>
            <a:rect l="l" t="t" r="r" b="b"/>
            <a:pathLst>
              <a:path w="38341" h="26377">
                <a:moveTo>
                  <a:pt x="0" y="26377"/>
                </a:moveTo>
                <a:lnTo>
                  <a:pt x="383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794672" y="5152309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794672" y="5152309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792927" y="5135709"/>
            <a:ext cx="147459" cy="194221"/>
          </a:xfrm>
          <a:custGeom>
            <a:avLst/>
            <a:gdLst/>
            <a:ahLst/>
            <a:cxnLst/>
            <a:rect l="l" t="t" r="r" b="b"/>
            <a:pathLst>
              <a:path w="147459" h="194221">
                <a:moveTo>
                  <a:pt x="20459" y="194221"/>
                </a:moveTo>
                <a:lnTo>
                  <a:pt x="147459" y="107861"/>
                </a:lnTo>
                <a:lnTo>
                  <a:pt x="137998" y="0"/>
                </a:lnTo>
                <a:lnTo>
                  <a:pt x="18287" y="81953"/>
                </a:lnTo>
                <a:lnTo>
                  <a:pt x="14426" y="89302"/>
                </a:lnTo>
                <a:lnTo>
                  <a:pt x="9844" y="99931"/>
                </a:lnTo>
                <a:lnTo>
                  <a:pt x="5083" y="114307"/>
                </a:lnTo>
                <a:lnTo>
                  <a:pt x="1387" y="131679"/>
                </a:lnTo>
                <a:lnTo>
                  <a:pt x="0" y="151295"/>
                </a:lnTo>
                <a:lnTo>
                  <a:pt x="330" y="170109"/>
                </a:lnTo>
                <a:lnTo>
                  <a:pt x="2333" y="184503"/>
                </a:lnTo>
                <a:lnTo>
                  <a:pt x="8264" y="190904"/>
                </a:lnTo>
                <a:lnTo>
                  <a:pt x="20459" y="1942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792927" y="5135709"/>
            <a:ext cx="147459" cy="194221"/>
          </a:xfrm>
          <a:custGeom>
            <a:avLst/>
            <a:gdLst/>
            <a:ahLst/>
            <a:cxnLst/>
            <a:rect l="l" t="t" r="r" b="b"/>
            <a:pathLst>
              <a:path w="147459" h="194221">
                <a:moveTo>
                  <a:pt x="20459" y="194221"/>
                </a:moveTo>
                <a:lnTo>
                  <a:pt x="8264" y="190904"/>
                </a:lnTo>
                <a:lnTo>
                  <a:pt x="2333" y="184503"/>
                </a:lnTo>
                <a:lnTo>
                  <a:pt x="330" y="170109"/>
                </a:lnTo>
                <a:lnTo>
                  <a:pt x="0" y="151295"/>
                </a:lnTo>
                <a:lnTo>
                  <a:pt x="1387" y="131679"/>
                </a:lnTo>
                <a:lnTo>
                  <a:pt x="5083" y="114307"/>
                </a:lnTo>
                <a:lnTo>
                  <a:pt x="9844" y="99931"/>
                </a:lnTo>
                <a:lnTo>
                  <a:pt x="14426" y="89302"/>
                </a:lnTo>
                <a:lnTo>
                  <a:pt x="17586" y="83171"/>
                </a:lnTo>
                <a:lnTo>
                  <a:pt x="137998" y="0"/>
                </a:lnTo>
                <a:lnTo>
                  <a:pt x="147459" y="107861"/>
                </a:lnTo>
                <a:lnTo>
                  <a:pt x="20459" y="19422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99974" y="5212784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799974" y="5212784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793558" y="5245725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793558" y="5245725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795896" y="5266688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795896" y="5266688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793992" y="5247193"/>
            <a:ext cx="156159" cy="198755"/>
          </a:xfrm>
          <a:custGeom>
            <a:avLst/>
            <a:gdLst/>
            <a:ahLst/>
            <a:cxnLst/>
            <a:rect l="l" t="t" r="r" b="b"/>
            <a:pathLst>
              <a:path w="156159" h="198754">
                <a:moveTo>
                  <a:pt x="21640" y="198755"/>
                </a:moveTo>
                <a:lnTo>
                  <a:pt x="156159" y="107861"/>
                </a:lnTo>
                <a:lnTo>
                  <a:pt x="146710" y="0"/>
                </a:lnTo>
                <a:lnTo>
                  <a:pt x="19469" y="86499"/>
                </a:lnTo>
                <a:lnTo>
                  <a:pt x="15121" y="94478"/>
                </a:lnTo>
                <a:lnTo>
                  <a:pt x="10273" y="105329"/>
                </a:lnTo>
                <a:lnTo>
                  <a:pt x="5292" y="119802"/>
                </a:lnTo>
                <a:lnTo>
                  <a:pt x="1444" y="137131"/>
                </a:lnTo>
                <a:lnTo>
                  <a:pt x="0" y="156552"/>
                </a:lnTo>
                <a:lnTo>
                  <a:pt x="333" y="175202"/>
                </a:lnTo>
                <a:lnTo>
                  <a:pt x="2433" y="189637"/>
                </a:lnTo>
                <a:lnTo>
                  <a:pt x="8704" y="195867"/>
                </a:lnTo>
                <a:lnTo>
                  <a:pt x="21640" y="1987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793992" y="5247193"/>
            <a:ext cx="156159" cy="198755"/>
          </a:xfrm>
          <a:custGeom>
            <a:avLst/>
            <a:gdLst/>
            <a:ahLst/>
            <a:cxnLst/>
            <a:rect l="l" t="t" r="r" b="b"/>
            <a:pathLst>
              <a:path w="156159" h="198754">
                <a:moveTo>
                  <a:pt x="21640" y="198755"/>
                </a:moveTo>
                <a:lnTo>
                  <a:pt x="8704" y="195867"/>
                </a:lnTo>
                <a:lnTo>
                  <a:pt x="2433" y="189637"/>
                </a:lnTo>
                <a:lnTo>
                  <a:pt x="333" y="175202"/>
                </a:lnTo>
                <a:lnTo>
                  <a:pt x="0" y="156552"/>
                </a:lnTo>
                <a:lnTo>
                  <a:pt x="1444" y="137131"/>
                </a:lnTo>
                <a:lnTo>
                  <a:pt x="5292" y="119802"/>
                </a:lnTo>
                <a:lnTo>
                  <a:pt x="10273" y="105329"/>
                </a:lnTo>
                <a:lnTo>
                  <a:pt x="15121" y="94478"/>
                </a:lnTo>
                <a:lnTo>
                  <a:pt x="18567" y="88011"/>
                </a:lnTo>
                <a:lnTo>
                  <a:pt x="146710" y="0"/>
                </a:lnTo>
                <a:lnTo>
                  <a:pt x="156159" y="107861"/>
                </a:lnTo>
                <a:lnTo>
                  <a:pt x="21640" y="1987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801493" y="5327537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801493" y="5327537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794671" y="5360931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794671" y="5360931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797114" y="5381059"/>
            <a:ext cx="65887" cy="44589"/>
          </a:xfrm>
          <a:custGeom>
            <a:avLst/>
            <a:gdLst/>
            <a:ahLst/>
            <a:cxnLst/>
            <a:rect l="l" t="t" r="r" b="b"/>
            <a:pathLst>
              <a:path w="65887" h="44589">
                <a:moveTo>
                  <a:pt x="0" y="44589"/>
                </a:moveTo>
                <a:lnTo>
                  <a:pt x="65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797114" y="5381059"/>
            <a:ext cx="65887" cy="44589"/>
          </a:xfrm>
          <a:custGeom>
            <a:avLst/>
            <a:gdLst/>
            <a:ahLst/>
            <a:cxnLst/>
            <a:rect l="l" t="t" r="r" b="b"/>
            <a:pathLst>
              <a:path w="65887" h="44589">
                <a:moveTo>
                  <a:pt x="0" y="44589"/>
                </a:moveTo>
                <a:lnTo>
                  <a:pt x="658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795049" y="5358659"/>
            <a:ext cx="164884" cy="203314"/>
          </a:xfrm>
          <a:custGeom>
            <a:avLst/>
            <a:gdLst/>
            <a:ahLst/>
            <a:cxnLst/>
            <a:rect l="l" t="t" r="r" b="b"/>
            <a:pathLst>
              <a:path w="164884" h="203314">
                <a:moveTo>
                  <a:pt x="22821" y="203314"/>
                </a:moveTo>
                <a:lnTo>
                  <a:pt x="164884" y="107873"/>
                </a:lnTo>
                <a:lnTo>
                  <a:pt x="155422" y="0"/>
                </a:lnTo>
                <a:lnTo>
                  <a:pt x="20650" y="91046"/>
                </a:lnTo>
                <a:lnTo>
                  <a:pt x="15779" y="99692"/>
                </a:lnTo>
                <a:lnTo>
                  <a:pt x="10671" y="110762"/>
                </a:lnTo>
                <a:lnTo>
                  <a:pt x="5479" y="125325"/>
                </a:lnTo>
                <a:lnTo>
                  <a:pt x="1493" y="142604"/>
                </a:lnTo>
                <a:lnTo>
                  <a:pt x="0" y="161823"/>
                </a:lnTo>
                <a:lnTo>
                  <a:pt x="338" y="180367"/>
                </a:lnTo>
                <a:lnTo>
                  <a:pt x="2539" y="194798"/>
                </a:lnTo>
                <a:lnTo>
                  <a:pt x="9153" y="200846"/>
                </a:lnTo>
                <a:lnTo>
                  <a:pt x="22821" y="2033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795049" y="5358659"/>
            <a:ext cx="164884" cy="203314"/>
          </a:xfrm>
          <a:custGeom>
            <a:avLst/>
            <a:gdLst/>
            <a:ahLst/>
            <a:cxnLst/>
            <a:rect l="l" t="t" r="r" b="b"/>
            <a:pathLst>
              <a:path w="164884" h="203314">
                <a:moveTo>
                  <a:pt x="22821" y="203314"/>
                </a:moveTo>
                <a:lnTo>
                  <a:pt x="9153" y="200846"/>
                </a:lnTo>
                <a:lnTo>
                  <a:pt x="2539" y="194798"/>
                </a:lnTo>
                <a:lnTo>
                  <a:pt x="338" y="180367"/>
                </a:lnTo>
                <a:lnTo>
                  <a:pt x="0" y="161823"/>
                </a:lnTo>
                <a:lnTo>
                  <a:pt x="1493" y="142604"/>
                </a:lnTo>
                <a:lnTo>
                  <a:pt x="5479" y="125325"/>
                </a:lnTo>
                <a:lnTo>
                  <a:pt x="10671" y="110762"/>
                </a:lnTo>
                <a:lnTo>
                  <a:pt x="15779" y="99692"/>
                </a:lnTo>
                <a:lnTo>
                  <a:pt x="19514" y="92891"/>
                </a:lnTo>
                <a:lnTo>
                  <a:pt x="155422" y="0"/>
                </a:lnTo>
                <a:lnTo>
                  <a:pt x="164884" y="107873"/>
                </a:lnTo>
                <a:lnTo>
                  <a:pt x="22821" y="20331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803016" y="5442303"/>
            <a:ext cx="50825" cy="34302"/>
          </a:xfrm>
          <a:custGeom>
            <a:avLst/>
            <a:gdLst/>
            <a:ahLst/>
            <a:cxnLst/>
            <a:rect l="l" t="t" r="r" b="b"/>
            <a:pathLst>
              <a:path w="50825" h="34302">
                <a:moveTo>
                  <a:pt x="0" y="34302"/>
                </a:moveTo>
                <a:lnTo>
                  <a:pt x="508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803016" y="5442303"/>
            <a:ext cx="50825" cy="34302"/>
          </a:xfrm>
          <a:custGeom>
            <a:avLst/>
            <a:gdLst/>
            <a:ahLst/>
            <a:cxnLst/>
            <a:rect l="l" t="t" r="r" b="b"/>
            <a:pathLst>
              <a:path w="50825" h="34302">
                <a:moveTo>
                  <a:pt x="0" y="34302"/>
                </a:moveTo>
                <a:lnTo>
                  <a:pt x="508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795770" y="5476120"/>
            <a:ext cx="45885" cy="30924"/>
          </a:xfrm>
          <a:custGeom>
            <a:avLst/>
            <a:gdLst/>
            <a:ahLst/>
            <a:cxnLst/>
            <a:rect l="l" t="t" r="r" b="b"/>
            <a:pathLst>
              <a:path w="45885" h="30924">
                <a:moveTo>
                  <a:pt x="0" y="30924"/>
                </a:moveTo>
                <a:lnTo>
                  <a:pt x="458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795770" y="5476120"/>
            <a:ext cx="45885" cy="30924"/>
          </a:xfrm>
          <a:custGeom>
            <a:avLst/>
            <a:gdLst/>
            <a:ahLst/>
            <a:cxnLst/>
            <a:rect l="l" t="t" r="r" b="b"/>
            <a:pathLst>
              <a:path w="45885" h="30924">
                <a:moveTo>
                  <a:pt x="0" y="30924"/>
                </a:moveTo>
                <a:lnTo>
                  <a:pt x="4588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798338" y="5495428"/>
            <a:ext cx="69634" cy="46850"/>
          </a:xfrm>
          <a:custGeom>
            <a:avLst/>
            <a:gdLst/>
            <a:ahLst/>
            <a:cxnLst/>
            <a:rect l="l" t="t" r="r" b="b"/>
            <a:pathLst>
              <a:path w="69634" h="46850">
                <a:moveTo>
                  <a:pt x="0" y="46850"/>
                </a:moveTo>
                <a:lnTo>
                  <a:pt x="696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798338" y="5495428"/>
            <a:ext cx="69634" cy="46850"/>
          </a:xfrm>
          <a:custGeom>
            <a:avLst/>
            <a:gdLst/>
            <a:ahLst/>
            <a:cxnLst/>
            <a:rect l="l" t="t" r="r" b="b"/>
            <a:pathLst>
              <a:path w="69634" h="46850">
                <a:moveTo>
                  <a:pt x="0" y="46850"/>
                </a:moveTo>
                <a:lnTo>
                  <a:pt x="696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796121" y="5470137"/>
            <a:ext cx="173583" cy="207848"/>
          </a:xfrm>
          <a:custGeom>
            <a:avLst/>
            <a:gdLst/>
            <a:ahLst/>
            <a:cxnLst/>
            <a:rect l="l" t="t" r="r" b="b"/>
            <a:pathLst>
              <a:path w="173583" h="207848">
                <a:moveTo>
                  <a:pt x="23990" y="207848"/>
                </a:moveTo>
                <a:lnTo>
                  <a:pt x="173583" y="107873"/>
                </a:lnTo>
                <a:lnTo>
                  <a:pt x="164122" y="0"/>
                </a:lnTo>
                <a:lnTo>
                  <a:pt x="21818" y="95580"/>
                </a:lnTo>
                <a:lnTo>
                  <a:pt x="16403" y="104908"/>
                </a:lnTo>
                <a:lnTo>
                  <a:pt x="11047" y="116184"/>
                </a:lnTo>
                <a:lnTo>
                  <a:pt x="5658" y="130829"/>
                </a:lnTo>
                <a:lnTo>
                  <a:pt x="1541" y="148057"/>
                </a:lnTo>
                <a:lnTo>
                  <a:pt x="0" y="167081"/>
                </a:lnTo>
                <a:lnTo>
                  <a:pt x="337" y="185554"/>
                </a:lnTo>
                <a:lnTo>
                  <a:pt x="2637" y="199963"/>
                </a:lnTo>
                <a:lnTo>
                  <a:pt x="9592" y="205817"/>
                </a:lnTo>
                <a:lnTo>
                  <a:pt x="23990" y="2078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796121" y="5470137"/>
            <a:ext cx="173583" cy="207848"/>
          </a:xfrm>
          <a:custGeom>
            <a:avLst/>
            <a:gdLst/>
            <a:ahLst/>
            <a:cxnLst/>
            <a:rect l="l" t="t" r="r" b="b"/>
            <a:pathLst>
              <a:path w="173583" h="207848">
                <a:moveTo>
                  <a:pt x="23990" y="207848"/>
                </a:moveTo>
                <a:lnTo>
                  <a:pt x="9592" y="205817"/>
                </a:lnTo>
                <a:lnTo>
                  <a:pt x="2637" y="199963"/>
                </a:lnTo>
                <a:lnTo>
                  <a:pt x="337" y="185554"/>
                </a:lnTo>
                <a:lnTo>
                  <a:pt x="0" y="167081"/>
                </a:lnTo>
                <a:lnTo>
                  <a:pt x="1541" y="148057"/>
                </a:lnTo>
                <a:lnTo>
                  <a:pt x="5658" y="130829"/>
                </a:lnTo>
                <a:lnTo>
                  <a:pt x="11047" y="116184"/>
                </a:lnTo>
                <a:lnTo>
                  <a:pt x="16403" y="104908"/>
                </a:lnTo>
                <a:lnTo>
                  <a:pt x="20422" y="97787"/>
                </a:lnTo>
                <a:lnTo>
                  <a:pt x="164122" y="0"/>
                </a:lnTo>
                <a:lnTo>
                  <a:pt x="173583" y="107873"/>
                </a:lnTo>
                <a:lnTo>
                  <a:pt x="23990" y="2078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804535" y="5557062"/>
            <a:ext cx="53644" cy="36004"/>
          </a:xfrm>
          <a:custGeom>
            <a:avLst/>
            <a:gdLst/>
            <a:ahLst/>
            <a:cxnLst/>
            <a:rect l="l" t="t" r="r" b="b"/>
            <a:pathLst>
              <a:path w="53644" h="36004">
                <a:moveTo>
                  <a:pt x="0" y="36004"/>
                </a:moveTo>
                <a:lnTo>
                  <a:pt x="536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804535" y="5557062"/>
            <a:ext cx="53644" cy="36004"/>
          </a:xfrm>
          <a:custGeom>
            <a:avLst/>
            <a:gdLst/>
            <a:ahLst/>
            <a:cxnLst/>
            <a:rect l="l" t="t" r="r" b="b"/>
            <a:pathLst>
              <a:path w="53644" h="36004">
                <a:moveTo>
                  <a:pt x="0" y="36004"/>
                </a:moveTo>
                <a:lnTo>
                  <a:pt x="5364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796875" y="5591305"/>
            <a:ext cx="48399" cy="32448"/>
          </a:xfrm>
          <a:custGeom>
            <a:avLst/>
            <a:gdLst/>
            <a:ahLst/>
            <a:cxnLst/>
            <a:rect l="l" t="t" r="r" b="b"/>
            <a:pathLst>
              <a:path w="48399" h="32448">
                <a:moveTo>
                  <a:pt x="0" y="32448"/>
                </a:moveTo>
                <a:lnTo>
                  <a:pt x="483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796875" y="5591305"/>
            <a:ext cx="48399" cy="32448"/>
          </a:xfrm>
          <a:custGeom>
            <a:avLst/>
            <a:gdLst/>
            <a:ahLst/>
            <a:cxnLst/>
            <a:rect l="l" t="t" r="r" b="b"/>
            <a:pathLst>
              <a:path w="48399" h="32448">
                <a:moveTo>
                  <a:pt x="0" y="32448"/>
                </a:moveTo>
                <a:lnTo>
                  <a:pt x="483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799564" y="5609807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799564" y="5609807"/>
            <a:ext cx="73380" cy="49110"/>
          </a:xfrm>
          <a:custGeom>
            <a:avLst/>
            <a:gdLst/>
            <a:ahLst/>
            <a:cxnLst/>
            <a:rect l="l" t="t" r="r" b="b"/>
            <a:pathLst>
              <a:path w="73380" h="49110">
                <a:moveTo>
                  <a:pt x="0" y="49110"/>
                </a:moveTo>
                <a:lnTo>
                  <a:pt x="733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797166" y="5581622"/>
            <a:ext cx="182321" cy="212382"/>
          </a:xfrm>
          <a:custGeom>
            <a:avLst/>
            <a:gdLst/>
            <a:ahLst/>
            <a:cxnLst/>
            <a:rect l="l" t="t" r="r" b="b"/>
            <a:pathLst>
              <a:path w="182321" h="212382">
                <a:moveTo>
                  <a:pt x="25184" y="212382"/>
                </a:moveTo>
                <a:lnTo>
                  <a:pt x="182321" y="107873"/>
                </a:lnTo>
                <a:lnTo>
                  <a:pt x="172859" y="0"/>
                </a:lnTo>
                <a:lnTo>
                  <a:pt x="23025" y="100126"/>
                </a:lnTo>
                <a:lnTo>
                  <a:pt x="17035" y="110150"/>
                </a:lnTo>
                <a:lnTo>
                  <a:pt x="11431" y="121621"/>
                </a:lnTo>
                <a:lnTo>
                  <a:pt x="5844" y="136338"/>
                </a:lnTo>
                <a:lnTo>
                  <a:pt x="1595" y="153505"/>
                </a:lnTo>
                <a:lnTo>
                  <a:pt x="0" y="172326"/>
                </a:lnTo>
                <a:lnTo>
                  <a:pt x="353" y="190810"/>
                </a:lnTo>
                <a:lnTo>
                  <a:pt x="2767" y="205143"/>
                </a:lnTo>
                <a:lnTo>
                  <a:pt x="10070" y="210784"/>
                </a:lnTo>
                <a:lnTo>
                  <a:pt x="25184" y="2123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797166" y="5581622"/>
            <a:ext cx="182321" cy="212382"/>
          </a:xfrm>
          <a:custGeom>
            <a:avLst/>
            <a:gdLst/>
            <a:ahLst/>
            <a:cxnLst/>
            <a:rect l="l" t="t" r="r" b="b"/>
            <a:pathLst>
              <a:path w="182321" h="212382">
                <a:moveTo>
                  <a:pt x="25184" y="212382"/>
                </a:moveTo>
                <a:lnTo>
                  <a:pt x="10070" y="210784"/>
                </a:lnTo>
                <a:lnTo>
                  <a:pt x="2767" y="205143"/>
                </a:lnTo>
                <a:lnTo>
                  <a:pt x="353" y="190810"/>
                </a:lnTo>
                <a:lnTo>
                  <a:pt x="0" y="172326"/>
                </a:lnTo>
                <a:lnTo>
                  <a:pt x="1595" y="153505"/>
                </a:lnTo>
                <a:lnTo>
                  <a:pt x="5844" y="136338"/>
                </a:lnTo>
                <a:lnTo>
                  <a:pt x="11431" y="121621"/>
                </a:lnTo>
                <a:lnTo>
                  <a:pt x="17035" y="110150"/>
                </a:lnTo>
                <a:lnTo>
                  <a:pt x="21339" y="102720"/>
                </a:lnTo>
                <a:lnTo>
                  <a:pt x="172859" y="0"/>
                </a:lnTo>
                <a:lnTo>
                  <a:pt x="182321" y="107873"/>
                </a:lnTo>
                <a:lnTo>
                  <a:pt x="25184" y="212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806049" y="5671831"/>
            <a:ext cx="56476" cy="37693"/>
          </a:xfrm>
          <a:custGeom>
            <a:avLst/>
            <a:gdLst/>
            <a:ahLst/>
            <a:cxnLst/>
            <a:rect l="l" t="t" r="r" b="b"/>
            <a:pathLst>
              <a:path w="56476" h="37693">
                <a:moveTo>
                  <a:pt x="0" y="37693"/>
                </a:moveTo>
                <a:lnTo>
                  <a:pt x="564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806049" y="5671831"/>
            <a:ext cx="56476" cy="37693"/>
          </a:xfrm>
          <a:custGeom>
            <a:avLst/>
            <a:gdLst/>
            <a:ahLst/>
            <a:cxnLst/>
            <a:rect l="l" t="t" r="r" b="b"/>
            <a:pathLst>
              <a:path w="56476" h="37693">
                <a:moveTo>
                  <a:pt x="0" y="37693"/>
                </a:moveTo>
                <a:lnTo>
                  <a:pt x="564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797979" y="5706509"/>
            <a:ext cx="50914" cy="33947"/>
          </a:xfrm>
          <a:custGeom>
            <a:avLst/>
            <a:gdLst/>
            <a:ahLst/>
            <a:cxnLst/>
            <a:rect l="l" t="t" r="r" b="b"/>
            <a:pathLst>
              <a:path w="50914" h="33947">
                <a:moveTo>
                  <a:pt x="0" y="33947"/>
                </a:moveTo>
                <a:lnTo>
                  <a:pt x="509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797979" y="5706509"/>
            <a:ext cx="50914" cy="33947"/>
          </a:xfrm>
          <a:custGeom>
            <a:avLst/>
            <a:gdLst/>
            <a:ahLst/>
            <a:cxnLst/>
            <a:rect l="l" t="t" r="r" b="b"/>
            <a:pathLst>
              <a:path w="50914" h="33947">
                <a:moveTo>
                  <a:pt x="0" y="33947"/>
                </a:moveTo>
                <a:lnTo>
                  <a:pt x="509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800791" y="5724178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800791" y="5724178"/>
            <a:ext cx="77127" cy="51371"/>
          </a:xfrm>
          <a:custGeom>
            <a:avLst/>
            <a:gdLst/>
            <a:ahLst/>
            <a:cxnLst/>
            <a:rect l="l" t="t" r="r" b="b"/>
            <a:pathLst>
              <a:path w="77127" h="51371">
                <a:moveTo>
                  <a:pt x="0" y="51371"/>
                </a:moveTo>
                <a:lnTo>
                  <a:pt x="7712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798230" y="5693101"/>
            <a:ext cx="191020" cy="216928"/>
          </a:xfrm>
          <a:custGeom>
            <a:avLst/>
            <a:gdLst/>
            <a:ahLst/>
            <a:cxnLst/>
            <a:rect l="l" t="t" r="r" b="b"/>
            <a:pathLst>
              <a:path w="191020" h="216928">
                <a:moveTo>
                  <a:pt x="26365" y="216928"/>
                </a:moveTo>
                <a:lnTo>
                  <a:pt x="191020" y="107861"/>
                </a:lnTo>
                <a:lnTo>
                  <a:pt x="181571" y="0"/>
                </a:lnTo>
                <a:lnTo>
                  <a:pt x="24193" y="104660"/>
                </a:lnTo>
                <a:lnTo>
                  <a:pt x="17598" y="115412"/>
                </a:lnTo>
                <a:lnTo>
                  <a:pt x="11759" y="127070"/>
                </a:lnTo>
                <a:lnTo>
                  <a:pt x="5994" y="141852"/>
                </a:lnTo>
                <a:lnTo>
                  <a:pt x="1632" y="158957"/>
                </a:lnTo>
                <a:lnTo>
                  <a:pt x="0" y="177584"/>
                </a:lnTo>
                <a:lnTo>
                  <a:pt x="358" y="196122"/>
                </a:lnTo>
                <a:lnTo>
                  <a:pt x="2884" y="210348"/>
                </a:lnTo>
                <a:lnTo>
                  <a:pt x="10536" y="215766"/>
                </a:lnTo>
                <a:lnTo>
                  <a:pt x="26365" y="2169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798230" y="5693101"/>
            <a:ext cx="191020" cy="216928"/>
          </a:xfrm>
          <a:custGeom>
            <a:avLst/>
            <a:gdLst/>
            <a:ahLst/>
            <a:cxnLst/>
            <a:rect l="l" t="t" r="r" b="b"/>
            <a:pathLst>
              <a:path w="191020" h="216928">
                <a:moveTo>
                  <a:pt x="26365" y="216928"/>
                </a:moveTo>
                <a:lnTo>
                  <a:pt x="10536" y="215766"/>
                </a:lnTo>
                <a:lnTo>
                  <a:pt x="2884" y="210348"/>
                </a:lnTo>
                <a:lnTo>
                  <a:pt x="358" y="196122"/>
                </a:lnTo>
                <a:lnTo>
                  <a:pt x="0" y="177584"/>
                </a:lnTo>
                <a:lnTo>
                  <a:pt x="1632" y="158957"/>
                </a:lnTo>
                <a:lnTo>
                  <a:pt x="5994" y="141852"/>
                </a:lnTo>
                <a:lnTo>
                  <a:pt x="11759" y="127070"/>
                </a:lnTo>
                <a:lnTo>
                  <a:pt x="17598" y="115412"/>
                </a:lnTo>
                <a:lnTo>
                  <a:pt x="22182" y="107679"/>
                </a:lnTo>
                <a:lnTo>
                  <a:pt x="181571" y="0"/>
                </a:lnTo>
                <a:lnTo>
                  <a:pt x="191020" y="107861"/>
                </a:lnTo>
                <a:lnTo>
                  <a:pt x="26365" y="21692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807571" y="5786569"/>
            <a:ext cx="59283" cy="39395"/>
          </a:xfrm>
          <a:custGeom>
            <a:avLst/>
            <a:gdLst/>
            <a:ahLst/>
            <a:cxnLst/>
            <a:rect l="l" t="t" r="r" b="b"/>
            <a:pathLst>
              <a:path w="59283" h="39395">
                <a:moveTo>
                  <a:pt x="0" y="39395"/>
                </a:moveTo>
                <a:lnTo>
                  <a:pt x="592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807571" y="5786569"/>
            <a:ext cx="59283" cy="39395"/>
          </a:xfrm>
          <a:custGeom>
            <a:avLst/>
            <a:gdLst/>
            <a:ahLst/>
            <a:cxnLst/>
            <a:rect l="l" t="t" r="r" b="b"/>
            <a:pathLst>
              <a:path w="59283" h="39395">
                <a:moveTo>
                  <a:pt x="0" y="39395"/>
                </a:moveTo>
                <a:lnTo>
                  <a:pt x="592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799085" y="5821693"/>
            <a:ext cx="53416" cy="35471"/>
          </a:xfrm>
          <a:custGeom>
            <a:avLst/>
            <a:gdLst/>
            <a:ahLst/>
            <a:cxnLst/>
            <a:rect l="l" t="t" r="r" b="b"/>
            <a:pathLst>
              <a:path w="53416" h="35471">
                <a:moveTo>
                  <a:pt x="0" y="35471"/>
                </a:moveTo>
                <a:lnTo>
                  <a:pt x="53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799085" y="5821693"/>
            <a:ext cx="53416" cy="35471"/>
          </a:xfrm>
          <a:custGeom>
            <a:avLst/>
            <a:gdLst/>
            <a:ahLst/>
            <a:cxnLst/>
            <a:rect l="l" t="t" r="r" b="b"/>
            <a:pathLst>
              <a:path w="53416" h="35471">
                <a:moveTo>
                  <a:pt x="0" y="35471"/>
                </a:moveTo>
                <a:lnTo>
                  <a:pt x="534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802015" y="5838548"/>
            <a:ext cx="80873" cy="53632"/>
          </a:xfrm>
          <a:custGeom>
            <a:avLst/>
            <a:gdLst/>
            <a:ahLst/>
            <a:cxnLst/>
            <a:rect l="l" t="t" r="r" b="b"/>
            <a:pathLst>
              <a:path w="80873" h="53632">
                <a:moveTo>
                  <a:pt x="0" y="53632"/>
                </a:moveTo>
                <a:lnTo>
                  <a:pt x="808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802015" y="5838548"/>
            <a:ext cx="80873" cy="53632"/>
          </a:xfrm>
          <a:custGeom>
            <a:avLst/>
            <a:gdLst/>
            <a:ahLst/>
            <a:cxnLst/>
            <a:rect l="l" t="t" r="r" b="b"/>
            <a:pathLst>
              <a:path w="80873" h="53632">
                <a:moveTo>
                  <a:pt x="0" y="53632"/>
                </a:moveTo>
                <a:lnTo>
                  <a:pt x="808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799289" y="5804581"/>
            <a:ext cx="199745" cy="221475"/>
          </a:xfrm>
          <a:custGeom>
            <a:avLst/>
            <a:gdLst/>
            <a:ahLst/>
            <a:cxnLst/>
            <a:rect l="l" t="t" r="r" b="b"/>
            <a:pathLst>
              <a:path w="199745" h="221475">
                <a:moveTo>
                  <a:pt x="27546" y="221475"/>
                </a:moveTo>
                <a:lnTo>
                  <a:pt x="199745" y="107886"/>
                </a:lnTo>
                <a:lnTo>
                  <a:pt x="190284" y="0"/>
                </a:lnTo>
                <a:lnTo>
                  <a:pt x="25374" y="109207"/>
                </a:lnTo>
                <a:lnTo>
                  <a:pt x="18150" y="120695"/>
                </a:lnTo>
                <a:lnTo>
                  <a:pt x="12083" y="132526"/>
                </a:lnTo>
                <a:lnTo>
                  <a:pt x="6145" y="147365"/>
                </a:lnTo>
                <a:lnTo>
                  <a:pt x="1672" y="164405"/>
                </a:lnTo>
                <a:lnTo>
                  <a:pt x="0" y="182841"/>
                </a:lnTo>
                <a:lnTo>
                  <a:pt x="376" y="201537"/>
                </a:lnTo>
                <a:lnTo>
                  <a:pt x="3028" y="215583"/>
                </a:lnTo>
                <a:lnTo>
                  <a:pt x="11031" y="220751"/>
                </a:lnTo>
                <a:lnTo>
                  <a:pt x="27546" y="2214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799289" y="5804581"/>
            <a:ext cx="199745" cy="221475"/>
          </a:xfrm>
          <a:custGeom>
            <a:avLst/>
            <a:gdLst/>
            <a:ahLst/>
            <a:cxnLst/>
            <a:rect l="l" t="t" r="r" b="b"/>
            <a:pathLst>
              <a:path w="199745" h="221475">
                <a:moveTo>
                  <a:pt x="27546" y="221475"/>
                </a:moveTo>
                <a:lnTo>
                  <a:pt x="11031" y="220751"/>
                </a:lnTo>
                <a:lnTo>
                  <a:pt x="3028" y="215583"/>
                </a:lnTo>
                <a:lnTo>
                  <a:pt x="376" y="201537"/>
                </a:lnTo>
                <a:lnTo>
                  <a:pt x="0" y="182841"/>
                </a:lnTo>
                <a:lnTo>
                  <a:pt x="1672" y="164405"/>
                </a:lnTo>
                <a:lnTo>
                  <a:pt x="6145" y="147365"/>
                </a:lnTo>
                <a:lnTo>
                  <a:pt x="12083" y="132526"/>
                </a:lnTo>
                <a:lnTo>
                  <a:pt x="18150" y="120695"/>
                </a:lnTo>
                <a:lnTo>
                  <a:pt x="23011" y="112674"/>
                </a:lnTo>
                <a:lnTo>
                  <a:pt x="190284" y="0"/>
                </a:lnTo>
                <a:lnTo>
                  <a:pt x="199745" y="107886"/>
                </a:lnTo>
                <a:lnTo>
                  <a:pt x="27546" y="22147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809092" y="5901337"/>
            <a:ext cx="62090" cy="41097"/>
          </a:xfrm>
          <a:custGeom>
            <a:avLst/>
            <a:gdLst/>
            <a:ahLst/>
            <a:cxnLst/>
            <a:rect l="l" t="t" r="r" b="b"/>
            <a:pathLst>
              <a:path w="62090" h="41097">
                <a:moveTo>
                  <a:pt x="0" y="41097"/>
                </a:moveTo>
                <a:lnTo>
                  <a:pt x="6209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809092" y="5901337"/>
            <a:ext cx="62090" cy="41097"/>
          </a:xfrm>
          <a:custGeom>
            <a:avLst/>
            <a:gdLst/>
            <a:ahLst/>
            <a:cxnLst/>
            <a:rect l="l" t="t" r="r" b="b"/>
            <a:pathLst>
              <a:path w="62090" h="41097">
                <a:moveTo>
                  <a:pt x="0" y="41097"/>
                </a:moveTo>
                <a:lnTo>
                  <a:pt x="6209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800184" y="5936890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800184" y="5936890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803232" y="5952945"/>
            <a:ext cx="84620" cy="55880"/>
          </a:xfrm>
          <a:custGeom>
            <a:avLst/>
            <a:gdLst/>
            <a:ahLst/>
            <a:cxnLst/>
            <a:rect l="l" t="t" r="r" b="b"/>
            <a:pathLst>
              <a:path w="84620" h="55879">
                <a:moveTo>
                  <a:pt x="0" y="55879"/>
                </a:moveTo>
                <a:lnTo>
                  <a:pt x="846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803232" y="5952945"/>
            <a:ext cx="84620" cy="55880"/>
          </a:xfrm>
          <a:custGeom>
            <a:avLst/>
            <a:gdLst/>
            <a:ahLst/>
            <a:cxnLst/>
            <a:rect l="l" t="t" r="r" b="b"/>
            <a:pathLst>
              <a:path w="84620" h="55879">
                <a:moveTo>
                  <a:pt x="0" y="55879"/>
                </a:moveTo>
                <a:lnTo>
                  <a:pt x="846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800347" y="5916053"/>
            <a:ext cx="208457" cy="226021"/>
          </a:xfrm>
          <a:custGeom>
            <a:avLst/>
            <a:gdLst/>
            <a:ahLst/>
            <a:cxnLst/>
            <a:rect l="l" t="t" r="r" b="b"/>
            <a:pathLst>
              <a:path w="208457" h="226021">
                <a:moveTo>
                  <a:pt x="28727" y="226021"/>
                </a:moveTo>
                <a:lnTo>
                  <a:pt x="208457" y="107873"/>
                </a:lnTo>
                <a:lnTo>
                  <a:pt x="198996" y="0"/>
                </a:lnTo>
                <a:lnTo>
                  <a:pt x="26555" y="113753"/>
                </a:lnTo>
                <a:lnTo>
                  <a:pt x="18679" y="125995"/>
                </a:lnTo>
                <a:lnTo>
                  <a:pt x="12391" y="137994"/>
                </a:lnTo>
                <a:lnTo>
                  <a:pt x="6287" y="152882"/>
                </a:lnTo>
                <a:lnTo>
                  <a:pt x="1709" y="169849"/>
                </a:lnTo>
                <a:lnTo>
                  <a:pt x="0" y="188087"/>
                </a:lnTo>
                <a:lnTo>
                  <a:pt x="482" y="208310"/>
                </a:lnTo>
                <a:lnTo>
                  <a:pt x="3426" y="221213"/>
                </a:lnTo>
                <a:lnTo>
                  <a:pt x="11826" y="225777"/>
                </a:lnTo>
                <a:lnTo>
                  <a:pt x="28727" y="2260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800347" y="5916053"/>
            <a:ext cx="208457" cy="226021"/>
          </a:xfrm>
          <a:custGeom>
            <a:avLst/>
            <a:gdLst/>
            <a:ahLst/>
            <a:cxnLst/>
            <a:rect l="l" t="t" r="r" b="b"/>
            <a:pathLst>
              <a:path w="208457" h="226021">
                <a:moveTo>
                  <a:pt x="28727" y="226021"/>
                </a:moveTo>
                <a:lnTo>
                  <a:pt x="11826" y="225777"/>
                </a:lnTo>
                <a:lnTo>
                  <a:pt x="3426" y="221213"/>
                </a:lnTo>
                <a:lnTo>
                  <a:pt x="482" y="208310"/>
                </a:lnTo>
                <a:lnTo>
                  <a:pt x="0" y="188087"/>
                </a:lnTo>
                <a:lnTo>
                  <a:pt x="1709" y="169849"/>
                </a:lnTo>
                <a:lnTo>
                  <a:pt x="6287" y="152882"/>
                </a:lnTo>
                <a:lnTo>
                  <a:pt x="12391" y="137994"/>
                </a:lnTo>
                <a:lnTo>
                  <a:pt x="18679" y="125995"/>
                </a:lnTo>
                <a:lnTo>
                  <a:pt x="23811" y="117695"/>
                </a:lnTo>
                <a:lnTo>
                  <a:pt x="198996" y="0"/>
                </a:lnTo>
                <a:lnTo>
                  <a:pt x="208457" y="107873"/>
                </a:lnTo>
                <a:lnTo>
                  <a:pt x="28727" y="22602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810613" y="6016097"/>
            <a:ext cx="64909" cy="42799"/>
          </a:xfrm>
          <a:custGeom>
            <a:avLst/>
            <a:gdLst/>
            <a:ahLst/>
            <a:cxnLst/>
            <a:rect l="l" t="t" r="r" b="b"/>
            <a:pathLst>
              <a:path w="64909" h="42799">
                <a:moveTo>
                  <a:pt x="0" y="42798"/>
                </a:moveTo>
                <a:lnTo>
                  <a:pt x="649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810613" y="6016097"/>
            <a:ext cx="64909" cy="42799"/>
          </a:xfrm>
          <a:custGeom>
            <a:avLst/>
            <a:gdLst/>
            <a:ahLst/>
            <a:cxnLst/>
            <a:rect l="l" t="t" r="r" b="b"/>
            <a:pathLst>
              <a:path w="64909" h="42799">
                <a:moveTo>
                  <a:pt x="0" y="42798"/>
                </a:moveTo>
                <a:lnTo>
                  <a:pt x="649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801290" y="6052081"/>
            <a:ext cx="58445" cy="38493"/>
          </a:xfrm>
          <a:custGeom>
            <a:avLst/>
            <a:gdLst/>
            <a:ahLst/>
            <a:cxnLst/>
            <a:rect l="l" t="t" r="r" b="b"/>
            <a:pathLst>
              <a:path w="58445" h="38493">
                <a:moveTo>
                  <a:pt x="0" y="38493"/>
                </a:moveTo>
                <a:lnTo>
                  <a:pt x="584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801290" y="6052081"/>
            <a:ext cx="58445" cy="38493"/>
          </a:xfrm>
          <a:custGeom>
            <a:avLst/>
            <a:gdLst/>
            <a:ahLst/>
            <a:cxnLst/>
            <a:rect l="l" t="t" r="r" b="b"/>
            <a:pathLst>
              <a:path w="58445" h="38493">
                <a:moveTo>
                  <a:pt x="0" y="38493"/>
                </a:moveTo>
                <a:lnTo>
                  <a:pt x="5844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804457" y="6067323"/>
            <a:ext cx="88366" cy="58140"/>
          </a:xfrm>
          <a:custGeom>
            <a:avLst/>
            <a:gdLst/>
            <a:ahLst/>
            <a:cxnLst/>
            <a:rect l="l" t="t" r="r" b="b"/>
            <a:pathLst>
              <a:path w="88366" h="58140">
                <a:moveTo>
                  <a:pt x="0" y="58140"/>
                </a:moveTo>
                <a:lnTo>
                  <a:pt x="8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804457" y="6067323"/>
            <a:ext cx="88366" cy="58140"/>
          </a:xfrm>
          <a:custGeom>
            <a:avLst/>
            <a:gdLst/>
            <a:ahLst/>
            <a:cxnLst/>
            <a:rect l="l" t="t" r="r" b="b"/>
            <a:pathLst>
              <a:path w="88366" h="58140">
                <a:moveTo>
                  <a:pt x="0" y="58140"/>
                </a:moveTo>
                <a:lnTo>
                  <a:pt x="883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801399" y="6027537"/>
            <a:ext cx="217182" cy="230777"/>
          </a:xfrm>
          <a:custGeom>
            <a:avLst/>
            <a:gdLst/>
            <a:ahLst/>
            <a:cxnLst/>
            <a:rect l="l" t="t" r="r" b="b"/>
            <a:pathLst>
              <a:path w="217182" h="230777">
                <a:moveTo>
                  <a:pt x="29921" y="230555"/>
                </a:moveTo>
                <a:lnTo>
                  <a:pt x="217182" y="107873"/>
                </a:lnTo>
                <a:lnTo>
                  <a:pt x="207721" y="0"/>
                </a:lnTo>
                <a:lnTo>
                  <a:pt x="27749" y="118287"/>
                </a:lnTo>
                <a:lnTo>
                  <a:pt x="19189" y="131309"/>
                </a:lnTo>
                <a:lnTo>
                  <a:pt x="12687" y="143466"/>
                </a:lnTo>
                <a:lnTo>
                  <a:pt x="6426" y="158398"/>
                </a:lnTo>
                <a:lnTo>
                  <a:pt x="1749" y="175294"/>
                </a:lnTo>
                <a:lnTo>
                  <a:pt x="0" y="193344"/>
                </a:lnTo>
                <a:lnTo>
                  <a:pt x="601" y="214946"/>
                </a:lnTo>
                <a:lnTo>
                  <a:pt x="3843" y="226789"/>
                </a:lnTo>
                <a:lnTo>
                  <a:pt x="12638" y="230777"/>
                </a:lnTo>
                <a:lnTo>
                  <a:pt x="29921" y="2305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801399" y="6027537"/>
            <a:ext cx="217182" cy="230777"/>
          </a:xfrm>
          <a:custGeom>
            <a:avLst/>
            <a:gdLst/>
            <a:ahLst/>
            <a:cxnLst/>
            <a:rect l="l" t="t" r="r" b="b"/>
            <a:pathLst>
              <a:path w="217182" h="230777">
                <a:moveTo>
                  <a:pt x="29921" y="230555"/>
                </a:moveTo>
                <a:lnTo>
                  <a:pt x="12638" y="230777"/>
                </a:lnTo>
                <a:lnTo>
                  <a:pt x="3843" y="226789"/>
                </a:lnTo>
                <a:lnTo>
                  <a:pt x="601" y="214946"/>
                </a:lnTo>
                <a:lnTo>
                  <a:pt x="0" y="193344"/>
                </a:lnTo>
                <a:lnTo>
                  <a:pt x="1749" y="175294"/>
                </a:lnTo>
                <a:lnTo>
                  <a:pt x="6426" y="158398"/>
                </a:lnTo>
                <a:lnTo>
                  <a:pt x="12687" y="143466"/>
                </a:lnTo>
                <a:lnTo>
                  <a:pt x="19189" y="131309"/>
                </a:lnTo>
                <a:lnTo>
                  <a:pt x="24588" y="122738"/>
                </a:lnTo>
                <a:lnTo>
                  <a:pt x="207721" y="0"/>
                </a:lnTo>
                <a:lnTo>
                  <a:pt x="217182" y="107873"/>
                </a:lnTo>
                <a:lnTo>
                  <a:pt x="29921" y="230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812134" y="6130843"/>
            <a:ext cx="67729" cy="44500"/>
          </a:xfrm>
          <a:custGeom>
            <a:avLst/>
            <a:gdLst/>
            <a:ahLst/>
            <a:cxnLst/>
            <a:rect l="l" t="t" r="r" b="b"/>
            <a:pathLst>
              <a:path w="67729" h="44500">
                <a:moveTo>
                  <a:pt x="0" y="44500"/>
                </a:moveTo>
                <a:lnTo>
                  <a:pt x="677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812134" y="6130843"/>
            <a:ext cx="67729" cy="44500"/>
          </a:xfrm>
          <a:custGeom>
            <a:avLst/>
            <a:gdLst/>
            <a:ahLst/>
            <a:cxnLst/>
            <a:rect l="l" t="t" r="r" b="b"/>
            <a:pathLst>
              <a:path w="67729" h="44500">
                <a:moveTo>
                  <a:pt x="0" y="44500"/>
                </a:moveTo>
                <a:lnTo>
                  <a:pt x="6772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802395" y="6167273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802395" y="6167273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805684" y="6181681"/>
            <a:ext cx="92113" cy="60401"/>
          </a:xfrm>
          <a:custGeom>
            <a:avLst/>
            <a:gdLst/>
            <a:ahLst/>
            <a:cxnLst/>
            <a:rect l="l" t="t" r="r" b="b"/>
            <a:pathLst>
              <a:path w="92113" h="60401">
                <a:moveTo>
                  <a:pt x="0" y="60401"/>
                </a:moveTo>
                <a:lnTo>
                  <a:pt x="921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805684" y="6181681"/>
            <a:ext cx="92113" cy="60401"/>
          </a:xfrm>
          <a:custGeom>
            <a:avLst/>
            <a:gdLst/>
            <a:ahLst/>
            <a:cxnLst/>
            <a:rect l="l" t="t" r="r" b="b"/>
            <a:pathLst>
              <a:path w="92113" h="60401">
                <a:moveTo>
                  <a:pt x="0" y="60401"/>
                </a:moveTo>
                <a:lnTo>
                  <a:pt x="921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802457" y="6139016"/>
            <a:ext cx="225894" cy="235762"/>
          </a:xfrm>
          <a:custGeom>
            <a:avLst/>
            <a:gdLst/>
            <a:ahLst/>
            <a:cxnLst/>
            <a:rect l="l" t="t" r="r" b="b"/>
            <a:pathLst>
              <a:path w="225894" h="235762">
                <a:moveTo>
                  <a:pt x="31102" y="235102"/>
                </a:moveTo>
                <a:lnTo>
                  <a:pt x="225894" y="107873"/>
                </a:lnTo>
                <a:lnTo>
                  <a:pt x="216433" y="0"/>
                </a:lnTo>
                <a:lnTo>
                  <a:pt x="28930" y="122834"/>
                </a:lnTo>
                <a:lnTo>
                  <a:pt x="19664" y="136648"/>
                </a:lnTo>
                <a:lnTo>
                  <a:pt x="12957" y="148953"/>
                </a:lnTo>
                <a:lnTo>
                  <a:pt x="6547" y="163921"/>
                </a:lnTo>
                <a:lnTo>
                  <a:pt x="1780" y="180741"/>
                </a:lnTo>
                <a:lnTo>
                  <a:pt x="0" y="198602"/>
                </a:lnTo>
                <a:lnTo>
                  <a:pt x="11" y="199804"/>
                </a:lnTo>
                <a:lnTo>
                  <a:pt x="737" y="221429"/>
                </a:lnTo>
                <a:lnTo>
                  <a:pt x="4277" y="232310"/>
                </a:lnTo>
                <a:lnTo>
                  <a:pt x="13457" y="235762"/>
                </a:lnTo>
                <a:lnTo>
                  <a:pt x="31102" y="2351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802457" y="6139016"/>
            <a:ext cx="225894" cy="235762"/>
          </a:xfrm>
          <a:custGeom>
            <a:avLst/>
            <a:gdLst/>
            <a:ahLst/>
            <a:cxnLst/>
            <a:rect l="l" t="t" r="r" b="b"/>
            <a:pathLst>
              <a:path w="225894" h="235762">
                <a:moveTo>
                  <a:pt x="31102" y="235102"/>
                </a:moveTo>
                <a:lnTo>
                  <a:pt x="13457" y="235762"/>
                </a:lnTo>
                <a:lnTo>
                  <a:pt x="4277" y="232310"/>
                </a:lnTo>
                <a:lnTo>
                  <a:pt x="737" y="221429"/>
                </a:lnTo>
                <a:lnTo>
                  <a:pt x="11" y="199804"/>
                </a:lnTo>
                <a:lnTo>
                  <a:pt x="0" y="198602"/>
                </a:lnTo>
                <a:lnTo>
                  <a:pt x="1780" y="180741"/>
                </a:lnTo>
                <a:lnTo>
                  <a:pt x="6547" y="163921"/>
                </a:lnTo>
                <a:lnTo>
                  <a:pt x="12957" y="148953"/>
                </a:lnTo>
                <a:lnTo>
                  <a:pt x="19664" y="136648"/>
                </a:lnTo>
                <a:lnTo>
                  <a:pt x="25324" y="127817"/>
                </a:lnTo>
                <a:lnTo>
                  <a:pt x="216433" y="0"/>
                </a:lnTo>
                <a:lnTo>
                  <a:pt x="225894" y="107873"/>
                </a:lnTo>
                <a:lnTo>
                  <a:pt x="31102" y="2351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813647" y="6245603"/>
            <a:ext cx="70548" cy="46202"/>
          </a:xfrm>
          <a:custGeom>
            <a:avLst/>
            <a:gdLst/>
            <a:ahLst/>
            <a:cxnLst/>
            <a:rect l="l" t="t" r="r" b="b"/>
            <a:pathLst>
              <a:path w="70548" h="46202">
                <a:moveTo>
                  <a:pt x="0" y="46202"/>
                </a:moveTo>
                <a:lnTo>
                  <a:pt x="705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813647" y="6245603"/>
            <a:ext cx="70548" cy="46202"/>
          </a:xfrm>
          <a:custGeom>
            <a:avLst/>
            <a:gdLst/>
            <a:ahLst/>
            <a:cxnLst/>
            <a:rect l="l" t="t" r="r" b="b"/>
            <a:pathLst>
              <a:path w="70548" h="46202">
                <a:moveTo>
                  <a:pt x="0" y="46202"/>
                </a:moveTo>
                <a:lnTo>
                  <a:pt x="705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03500" y="6282458"/>
            <a:ext cx="63474" cy="41541"/>
          </a:xfrm>
          <a:custGeom>
            <a:avLst/>
            <a:gdLst/>
            <a:ahLst/>
            <a:cxnLst/>
            <a:rect l="l" t="t" r="r" b="b"/>
            <a:pathLst>
              <a:path w="63474" h="41541">
                <a:moveTo>
                  <a:pt x="0" y="41541"/>
                </a:moveTo>
                <a:lnTo>
                  <a:pt x="634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03500" y="6282458"/>
            <a:ext cx="63474" cy="41541"/>
          </a:xfrm>
          <a:custGeom>
            <a:avLst/>
            <a:gdLst/>
            <a:ahLst/>
            <a:cxnLst/>
            <a:rect l="l" t="t" r="r" b="b"/>
            <a:pathLst>
              <a:path w="63474" h="41541">
                <a:moveTo>
                  <a:pt x="0" y="41541"/>
                </a:moveTo>
                <a:lnTo>
                  <a:pt x="634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06909" y="6296059"/>
            <a:ext cx="95859" cy="62661"/>
          </a:xfrm>
          <a:custGeom>
            <a:avLst/>
            <a:gdLst/>
            <a:ahLst/>
            <a:cxnLst/>
            <a:rect l="l" t="t" r="r" b="b"/>
            <a:pathLst>
              <a:path w="95859" h="62661">
                <a:moveTo>
                  <a:pt x="0" y="62661"/>
                </a:moveTo>
                <a:lnTo>
                  <a:pt x="958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806909" y="6296059"/>
            <a:ext cx="95859" cy="62661"/>
          </a:xfrm>
          <a:custGeom>
            <a:avLst/>
            <a:gdLst/>
            <a:ahLst/>
            <a:cxnLst/>
            <a:rect l="l" t="t" r="r" b="b"/>
            <a:pathLst>
              <a:path w="95859" h="62661">
                <a:moveTo>
                  <a:pt x="0" y="62661"/>
                </a:moveTo>
                <a:lnTo>
                  <a:pt x="9585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03516" y="6250509"/>
            <a:ext cx="234607" cy="240709"/>
          </a:xfrm>
          <a:custGeom>
            <a:avLst/>
            <a:gdLst/>
            <a:ahLst/>
            <a:cxnLst/>
            <a:rect l="l" t="t" r="r" b="b"/>
            <a:pathLst>
              <a:path w="234607" h="240709">
                <a:moveTo>
                  <a:pt x="32283" y="239636"/>
                </a:moveTo>
                <a:lnTo>
                  <a:pt x="234607" y="107861"/>
                </a:lnTo>
                <a:lnTo>
                  <a:pt x="225145" y="0"/>
                </a:lnTo>
                <a:lnTo>
                  <a:pt x="30111" y="127368"/>
                </a:lnTo>
                <a:lnTo>
                  <a:pt x="20114" y="141990"/>
                </a:lnTo>
                <a:lnTo>
                  <a:pt x="13210" y="154434"/>
                </a:lnTo>
                <a:lnTo>
                  <a:pt x="6661" y="169432"/>
                </a:lnTo>
                <a:lnTo>
                  <a:pt x="1809" y="186173"/>
                </a:lnTo>
                <a:lnTo>
                  <a:pt x="0" y="203847"/>
                </a:lnTo>
                <a:lnTo>
                  <a:pt x="36" y="207684"/>
                </a:lnTo>
                <a:lnTo>
                  <a:pt x="889" y="227755"/>
                </a:lnTo>
                <a:lnTo>
                  <a:pt x="4730" y="237756"/>
                </a:lnTo>
                <a:lnTo>
                  <a:pt x="14286" y="240709"/>
                </a:lnTo>
                <a:lnTo>
                  <a:pt x="32283" y="2396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803516" y="6250509"/>
            <a:ext cx="234607" cy="240709"/>
          </a:xfrm>
          <a:custGeom>
            <a:avLst/>
            <a:gdLst/>
            <a:ahLst/>
            <a:cxnLst/>
            <a:rect l="l" t="t" r="r" b="b"/>
            <a:pathLst>
              <a:path w="234607" h="240709">
                <a:moveTo>
                  <a:pt x="32283" y="239636"/>
                </a:moveTo>
                <a:lnTo>
                  <a:pt x="14286" y="240709"/>
                </a:lnTo>
                <a:lnTo>
                  <a:pt x="4730" y="237756"/>
                </a:lnTo>
                <a:lnTo>
                  <a:pt x="889" y="227755"/>
                </a:lnTo>
                <a:lnTo>
                  <a:pt x="36" y="207684"/>
                </a:lnTo>
                <a:lnTo>
                  <a:pt x="0" y="203847"/>
                </a:lnTo>
                <a:lnTo>
                  <a:pt x="1809" y="186173"/>
                </a:lnTo>
                <a:lnTo>
                  <a:pt x="6661" y="169432"/>
                </a:lnTo>
                <a:lnTo>
                  <a:pt x="13210" y="154434"/>
                </a:lnTo>
                <a:lnTo>
                  <a:pt x="20114" y="141990"/>
                </a:lnTo>
                <a:lnTo>
                  <a:pt x="26029" y="132910"/>
                </a:lnTo>
                <a:lnTo>
                  <a:pt x="225145" y="0"/>
                </a:lnTo>
                <a:lnTo>
                  <a:pt x="234607" y="107861"/>
                </a:lnTo>
                <a:lnTo>
                  <a:pt x="32283" y="2396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815168" y="6360371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815168" y="6360371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804606" y="6397660"/>
            <a:ext cx="65976" cy="43040"/>
          </a:xfrm>
          <a:custGeom>
            <a:avLst/>
            <a:gdLst/>
            <a:ahLst/>
            <a:cxnLst/>
            <a:rect l="l" t="t" r="r" b="b"/>
            <a:pathLst>
              <a:path w="65976" h="43040">
                <a:moveTo>
                  <a:pt x="0" y="43040"/>
                </a:moveTo>
                <a:lnTo>
                  <a:pt x="659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804606" y="6397660"/>
            <a:ext cx="65976" cy="43040"/>
          </a:xfrm>
          <a:custGeom>
            <a:avLst/>
            <a:gdLst/>
            <a:ahLst/>
            <a:cxnLst/>
            <a:rect l="l" t="t" r="r" b="b"/>
            <a:pathLst>
              <a:path w="65976" h="43040">
                <a:moveTo>
                  <a:pt x="0" y="43040"/>
                </a:moveTo>
                <a:lnTo>
                  <a:pt x="659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808133" y="6410435"/>
            <a:ext cx="99606" cy="64922"/>
          </a:xfrm>
          <a:custGeom>
            <a:avLst/>
            <a:gdLst/>
            <a:ahLst/>
            <a:cxnLst/>
            <a:rect l="l" t="t" r="r" b="b"/>
            <a:pathLst>
              <a:path w="99606" h="64922">
                <a:moveTo>
                  <a:pt x="0" y="64922"/>
                </a:moveTo>
                <a:lnTo>
                  <a:pt x="996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808133" y="6410435"/>
            <a:ext cx="99606" cy="64922"/>
          </a:xfrm>
          <a:custGeom>
            <a:avLst/>
            <a:gdLst/>
            <a:ahLst/>
            <a:cxnLst/>
            <a:rect l="l" t="t" r="r" b="b"/>
            <a:pathLst>
              <a:path w="99606" h="64922">
                <a:moveTo>
                  <a:pt x="0" y="64922"/>
                </a:moveTo>
                <a:lnTo>
                  <a:pt x="996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804574" y="6361982"/>
            <a:ext cx="243319" cy="245665"/>
          </a:xfrm>
          <a:custGeom>
            <a:avLst/>
            <a:gdLst/>
            <a:ahLst/>
            <a:cxnLst/>
            <a:rect l="l" t="t" r="r" b="b"/>
            <a:pathLst>
              <a:path w="243319" h="245665">
                <a:moveTo>
                  <a:pt x="33464" y="244182"/>
                </a:moveTo>
                <a:lnTo>
                  <a:pt x="243319" y="107873"/>
                </a:lnTo>
                <a:lnTo>
                  <a:pt x="233870" y="0"/>
                </a:lnTo>
                <a:lnTo>
                  <a:pt x="31305" y="131914"/>
                </a:lnTo>
                <a:lnTo>
                  <a:pt x="20547" y="147363"/>
                </a:lnTo>
                <a:lnTo>
                  <a:pt x="13451" y="159938"/>
                </a:lnTo>
                <a:lnTo>
                  <a:pt x="6768" y="174959"/>
                </a:lnTo>
                <a:lnTo>
                  <a:pt x="1837" y="191617"/>
                </a:lnTo>
                <a:lnTo>
                  <a:pt x="0" y="209105"/>
                </a:lnTo>
                <a:lnTo>
                  <a:pt x="64" y="215418"/>
                </a:lnTo>
                <a:lnTo>
                  <a:pt x="1065" y="234035"/>
                </a:lnTo>
                <a:lnTo>
                  <a:pt x="5215" y="243200"/>
                </a:lnTo>
                <a:lnTo>
                  <a:pt x="15140" y="245665"/>
                </a:lnTo>
                <a:lnTo>
                  <a:pt x="33464" y="2441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804574" y="6361982"/>
            <a:ext cx="243319" cy="245665"/>
          </a:xfrm>
          <a:custGeom>
            <a:avLst/>
            <a:gdLst/>
            <a:ahLst/>
            <a:cxnLst/>
            <a:rect l="l" t="t" r="r" b="b"/>
            <a:pathLst>
              <a:path w="243319" h="245665">
                <a:moveTo>
                  <a:pt x="33464" y="244182"/>
                </a:moveTo>
                <a:lnTo>
                  <a:pt x="15140" y="245665"/>
                </a:lnTo>
                <a:lnTo>
                  <a:pt x="5215" y="243200"/>
                </a:lnTo>
                <a:lnTo>
                  <a:pt x="1065" y="234035"/>
                </a:lnTo>
                <a:lnTo>
                  <a:pt x="64" y="215418"/>
                </a:lnTo>
                <a:lnTo>
                  <a:pt x="0" y="209105"/>
                </a:lnTo>
                <a:lnTo>
                  <a:pt x="1837" y="191617"/>
                </a:lnTo>
                <a:lnTo>
                  <a:pt x="6768" y="174959"/>
                </a:lnTo>
                <a:lnTo>
                  <a:pt x="13451" y="159938"/>
                </a:lnTo>
                <a:lnTo>
                  <a:pt x="20547" y="147363"/>
                </a:lnTo>
                <a:lnTo>
                  <a:pt x="26714" y="138042"/>
                </a:lnTo>
                <a:lnTo>
                  <a:pt x="233870" y="0"/>
                </a:lnTo>
                <a:lnTo>
                  <a:pt x="243319" y="107873"/>
                </a:lnTo>
                <a:lnTo>
                  <a:pt x="33464" y="2441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816689" y="6475125"/>
            <a:ext cx="76174" cy="49593"/>
          </a:xfrm>
          <a:custGeom>
            <a:avLst/>
            <a:gdLst/>
            <a:ahLst/>
            <a:cxnLst/>
            <a:rect l="l" t="t" r="r" b="b"/>
            <a:pathLst>
              <a:path w="76174" h="49593">
                <a:moveTo>
                  <a:pt x="0" y="49593"/>
                </a:moveTo>
                <a:lnTo>
                  <a:pt x="761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816689" y="6475125"/>
            <a:ext cx="76174" cy="49593"/>
          </a:xfrm>
          <a:custGeom>
            <a:avLst/>
            <a:gdLst/>
            <a:ahLst/>
            <a:cxnLst/>
            <a:rect l="l" t="t" r="r" b="b"/>
            <a:pathLst>
              <a:path w="76174" h="49593">
                <a:moveTo>
                  <a:pt x="0" y="49593"/>
                </a:moveTo>
                <a:lnTo>
                  <a:pt x="761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805705" y="6512859"/>
            <a:ext cx="68491" cy="44551"/>
          </a:xfrm>
          <a:custGeom>
            <a:avLst/>
            <a:gdLst/>
            <a:ahLst/>
            <a:cxnLst/>
            <a:rect l="l" t="t" r="r" b="b"/>
            <a:pathLst>
              <a:path w="68491" h="44551">
                <a:moveTo>
                  <a:pt x="0" y="44551"/>
                </a:moveTo>
                <a:lnTo>
                  <a:pt x="684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805705" y="6512859"/>
            <a:ext cx="68491" cy="44551"/>
          </a:xfrm>
          <a:custGeom>
            <a:avLst/>
            <a:gdLst/>
            <a:ahLst/>
            <a:cxnLst/>
            <a:rect l="l" t="t" r="r" b="b"/>
            <a:pathLst>
              <a:path w="68491" h="44551">
                <a:moveTo>
                  <a:pt x="0" y="44551"/>
                </a:moveTo>
                <a:lnTo>
                  <a:pt x="684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09352" y="6524807"/>
            <a:ext cx="103352" cy="67183"/>
          </a:xfrm>
          <a:custGeom>
            <a:avLst/>
            <a:gdLst/>
            <a:ahLst/>
            <a:cxnLst/>
            <a:rect l="l" t="t" r="r" b="b"/>
            <a:pathLst>
              <a:path w="103352" h="67182">
                <a:moveTo>
                  <a:pt x="0" y="67183"/>
                </a:moveTo>
                <a:lnTo>
                  <a:pt x="1033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809352" y="6524807"/>
            <a:ext cx="103352" cy="67183"/>
          </a:xfrm>
          <a:custGeom>
            <a:avLst/>
            <a:gdLst/>
            <a:ahLst/>
            <a:cxnLst/>
            <a:rect l="l" t="t" r="r" b="b"/>
            <a:pathLst>
              <a:path w="103352" h="67182">
                <a:moveTo>
                  <a:pt x="0" y="67183"/>
                </a:moveTo>
                <a:lnTo>
                  <a:pt x="1033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805639" y="6473460"/>
            <a:ext cx="252031" cy="250598"/>
          </a:xfrm>
          <a:custGeom>
            <a:avLst/>
            <a:gdLst/>
            <a:ahLst/>
            <a:cxnLst/>
            <a:rect l="l" t="t" r="r" b="b"/>
            <a:pathLst>
              <a:path w="252031" h="250598">
                <a:moveTo>
                  <a:pt x="34645" y="248729"/>
                </a:moveTo>
                <a:lnTo>
                  <a:pt x="252031" y="107873"/>
                </a:lnTo>
                <a:lnTo>
                  <a:pt x="242570" y="0"/>
                </a:lnTo>
                <a:lnTo>
                  <a:pt x="32473" y="136461"/>
                </a:lnTo>
                <a:lnTo>
                  <a:pt x="27346" y="143199"/>
                </a:lnTo>
                <a:lnTo>
                  <a:pt x="20937" y="152750"/>
                </a:lnTo>
                <a:lnTo>
                  <a:pt x="13662" y="165447"/>
                </a:lnTo>
                <a:lnTo>
                  <a:pt x="6856" y="180485"/>
                </a:lnTo>
                <a:lnTo>
                  <a:pt x="1856" y="197059"/>
                </a:lnTo>
                <a:lnTo>
                  <a:pt x="0" y="214363"/>
                </a:lnTo>
                <a:lnTo>
                  <a:pt x="93" y="222895"/>
                </a:lnTo>
                <a:lnTo>
                  <a:pt x="1250" y="240192"/>
                </a:lnTo>
                <a:lnTo>
                  <a:pt x="5707" y="248590"/>
                </a:lnTo>
                <a:lnTo>
                  <a:pt x="15995" y="250598"/>
                </a:lnTo>
                <a:lnTo>
                  <a:pt x="34645" y="2487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805639" y="6473460"/>
            <a:ext cx="252031" cy="250598"/>
          </a:xfrm>
          <a:custGeom>
            <a:avLst/>
            <a:gdLst/>
            <a:ahLst/>
            <a:cxnLst/>
            <a:rect l="l" t="t" r="r" b="b"/>
            <a:pathLst>
              <a:path w="252031" h="250598">
                <a:moveTo>
                  <a:pt x="34645" y="248729"/>
                </a:moveTo>
                <a:lnTo>
                  <a:pt x="15995" y="250598"/>
                </a:lnTo>
                <a:lnTo>
                  <a:pt x="5707" y="248590"/>
                </a:lnTo>
                <a:lnTo>
                  <a:pt x="1250" y="240192"/>
                </a:lnTo>
                <a:lnTo>
                  <a:pt x="93" y="222895"/>
                </a:lnTo>
                <a:lnTo>
                  <a:pt x="0" y="214363"/>
                </a:lnTo>
                <a:lnTo>
                  <a:pt x="1856" y="197059"/>
                </a:lnTo>
                <a:lnTo>
                  <a:pt x="6856" y="180485"/>
                </a:lnTo>
                <a:lnTo>
                  <a:pt x="13662" y="165447"/>
                </a:lnTo>
                <a:lnTo>
                  <a:pt x="20937" y="152750"/>
                </a:lnTo>
                <a:lnTo>
                  <a:pt x="27346" y="143199"/>
                </a:lnTo>
                <a:lnTo>
                  <a:pt x="32473" y="136461"/>
                </a:lnTo>
                <a:lnTo>
                  <a:pt x="242570" y="0"/>
                </a:lnTo>
                <a:lnTo>
                  <a:pt x="252031" y="107873"/>
                </a:lnTo>
                <a:lnTo>
                  <a:pt x="34645" y="24872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818202" y="6589897"/>
            <a:ext cx="79006" cy="51282"/>
          </a:xfrm>
          <a:custGeom>
            <a:avLst/>
            <a:gdLst/>
            <a:ahLst/>
            <a:cxnLst/>
            <a:rect l="l" t="t" r="r" b="b"/>
            <a:pathLst>
              <a:path w="79006" h="51282">
                <a:moveTo>
                  <a:pt x="0" y="51282"/>
                </a:moveTo>
                <a:lnTo>
                  <a:pt x="790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818202" y="6589897"/>
            <a:ext cx="79006" cy="51282"/>
          </a:xfrm>
          <a:custGeom>
            <a:avLst/>
            <a:gdLst/>
            <a:ahLst/>
            <a:cxnLst/>
            <a:rect l="l" t="t" r="r" b="b"/>
            <a:pathLst>
              <a:path w="79006" h="51282">
                <a:moveTo>
                  <a:pt x="0" y="51282"/>
                </a:moveTo>
                <a:lnTo>
                  <a:pt x="79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806810" y="6628044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0" y="46075"/>
                </a:moveTo>
                <a:lnTo>
                  <a:pt x="710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806810" y="6628044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0" y="46075"/>
                </a:moveTo>
                <a:lnTo>
                  <a:pt x="7100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810577" y="6639185"/>
            <a:ext cx="107099" cy="69443"/>
          </a:xfrm>
          <a:custGeom>
            <a:avLst/>
            <a:gdLst/>
            <a:ahLst/>
            <a:cxnLst/>
            <a:rect l="l" t="t" r="r" b="b"/>
            <a:pathLst>
              <a:path w="107099" h="69443">
                <a:moveTo>
                  <a:pt x="0" y="69443"/>
                </a:moveTo>
                <a:lnTo>
                  <a:pt x="1070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810577" y="6639185"/>
            <a:ext cx="107099" cy="69443"/>
          </a:xfrm>
          <a:custGeom>
            <a:avLst/>
            <a:gdLst/>
            <a:ahLst/>
            <a:cxnLst/>
            <a:rect l="l" t="t" r="r" b="b"/>
            <a:pathLst>
              <a:path w="107099" h="69443">
                <a:moveTo>
                  <a:pt x="0" y="69443"/>
                </a:moveTo>
                <a:lnTo>
                  <a:pt x="1070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806697" y="6584945"/>
            <a:ext cx="260743" cy="255503"/>
          </a:xfrm>
          <a:custGeom>
            <a:avLst/>
            <a:gdLst/>
            <a:ahLst/>
            <a:cxnLst/>
            <a:rect l="l" t="t" r="r" b="b"/>
            <a:pathLst>
              <a:path w="260743" h="255503">
                <a:moveTo>
                  <a:pt x="35826" y="253263"/>
                </a:moveTo>
                <a:lnTo>
                  <a:pt x="260743" y="107873"/>
                </a:lnTo>
                <a:lnTo>
                  <a:pt x="251294" y="0"/>
                </a:lnTo>
                <a:lnTo>
                  <a:pt x="33655" y="140995"/>
                </a:lnTo>
                <a:lnTo>
                  <a:pt x="27964" y="148366"/>
                </a:lnTo>
                <a:lnTo>
                  <a:pt x="21319" y="158139"/>
                </a:lnTo>
                <a:lnTo>
                  <a:pt x="13869" y="170952"/>
                </a:lnTo>
                <a:lnTo>
                  <a:pt x="6946" y="186003"/>
                </a:lnTo>
                <a:lnTo>
                  <a:pt x="1879" y="202489"/>
                </a:lnTo>
                <a:lnTo>
                  <a:pt x="0" y="219608"/>
                </a:lnTo>
                <a:lnTo>
                  <a:pt x="130" y="230165"/>
                </a:lnTo>
                <a:lnTo>
                  <a:pt x="1463" y="246248"/>
                </a:lnTo>
                <a:lnTo>
                  <a:pt x="6229" y="253929"/>
                </a:lnTo>
                <a:lnTo>
                  <a:pt x="16870" y="255503"/>
                </a:lnTo>
                <a:lnTo>
                  <a:pt x="35826" y="2532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806697" y="6584945"/>
            <a:ext cx="260743" cy="255503"/>
          </a:xfrm>
          <a:custGeom>
            <a:avLst/>
            <a:gdLst/>
            <a:ahLst/>
            <a:cxnLst/>
            <a:rect l="l" t="t" r="r" b="b"/>
            <a:pathLst>
              <a:path w="260743" h="255503">
                <a:moveTo>
                  <a:pt x="35826" y="253263"/>
                </a:moveTo>
                <a:lnTo>
                  <a:pt x="16870" y="255503"/>
                </a:lnTo>
                <a:lnTo>
                  <a:pt x="6229" y="253929"/>
                </a:lnTo>
                <a:lnTo>
                  <a:pt x="1463" y="246248"/>
                </a:lnTo>
                <a:lnTo>
                  <a:pt x="130" y="230165"/>
                </a:lnTo>
                <a:lnTo>
                  <a:pt x="0" y="219608"/>
                </a:lnTo>
                <a:lnTo>
                  <a:pt x="1879" y="202489"/>
                </a:lnTo>
                <a:lnTo>
                  <a:pt x="6946" y="186003"/>
                </a:lnTo>
                <a:lnTo>
                  <a:pt x="13869" y="170952"/>
                </a:lnTo>
                <a:lnTo>
                  <a:pt x="21319" y="158139"/>
                </a:lnTo>
                <a:lnTo>
                  <a:pt x="27964" y="148366"/>
                </a:lnTo>
                <a:lnTo>
                  <a:pt x="33655" y="140995"/>
                </a:lnTo>
                <a:lnTo>
                  <a:pt x="251294" y="0"/>
                </a:lnTo>
                <a:lnTo>
                  <a:pt x="260743" y="107873"/>
                </a:lnTo>
                <a:lnTo>
                  <a:pt x="35826" y="2532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819724" y="6704639"/>
            <a:ext cx="81813" cy="52997"/>
          </a:xfrm>
          <a:custGeom>
            <a:avLst/>
            <a:gdLst/>
            <a:ahLst/>
            <a:cxnLst/>
            <a:rect l="l" t="t" r="r" b="b"/>
            <a:pathLst>
              <a:path w="81813" h="52997">
                <a:moveTo>
                  <a:pt x="0" y="52997"/>
                </a:moveTo>
                <a:lnTo>
                  <a:pt x="818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819724" y="6704639"/>
            <a:ext cx="81813" cy="52997"/>
          </a:xfrm>
          <a:custGeom>
            <a:avLst/>
            <a:gdLst/>
            <a:ahLst/>
            <a:cxnLst/>
            <a:rect l="l" t="t" r="r" b="b"/>
            <a:pathLst>
              <a:path w="81813" h="52997">
                <a:moveTo>
                  <a:pt x="0" y="52997"/>
                </a:moveTo>
                <a:lnTo>
                  <a:pt x="818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807915" y="6743240"/>
            <a:ext cx="73520" cy="47586"/>
          </a:xfrm>
          <a:custGeom>
            <a:avLst/>
            <a:gdLst/>
            <a:ahLst/>
            <a:cxnLst/>
            <a:rect l="l" t="t" r="r" b="b"/>
            <a:pathLst>
              <a:path w="73520" h="47586">
                <a:moveTo>
                  <a:pt x="0" y="47586"/>
                </a:moveTo>
                <a:lnTo>
                  <a:pt x="735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807915" y="6743240"/>
            <a:ext cx="73520" cy="47586"/>
          </a:xfrm>
          <a:custGeom>
            <a:avLst/>
            <a:gdLst/>
            <a:ahLst/>
            <a:cxnLst/>
            <a:rect l="l" t="t" r="r" b="b"/>
            <a:pathLst>
              <a:path w="73520" h="47586">
                <a:moveTo>
                  <a:pt x="0" y="47586"/>
                </a:moveTo>
                <a:lnTo>
                  <a:pt x="735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811803" y="6753568"/>
            <a:ext cx="110845" cy="71691"/>
          </a:xfrm>
          <a:custGeom>
            <a:avLst/>
            <a:gdLst/>
            <a:ahLst/>
            <a:cxnLst/>
            <a:rect l="l" t="t" r="r" b="b"/>
            <a:pathLst>
              <a:path w="110845" h="71691">
                <a:moveTo>
                  <a:pt x="0" y="71691"/>
                </a:moveTo>
                <a:lnTo>
                  <a:pt x="1108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811803" y="6753568"/>
            <a:ext cx="110845" cy="71691"/>
          </a:xfrm>
          <a:custGeom>
            <a:avLst/>
            <a:gdLst/>
            <a:ahLst/>
            <a:cxnLst/>
            <a:rect l="l" t="t" r="r" b="b"/>
            <a:pathLst>
              <a:path w="110845" h="71691">
                <a:moveTo>
                  <a:pt x="0" y="71691"/>
                </a:moveTo>
                <a:lnTo>
                  <a:pt x="11084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807755" y="6696424"/>
            <a:ext cx="269455" cy="260406"/>
          </a:xfrm>
          <a:custGeom>
            <a:avLst/>
            <a:gdLst/>
            <a:ahLst/>
            <a:cxnLst/>
            <a:rect l="l" t="t" r="r" b="b"/>
            <a:pathLst>
              <a:path w="269455" h="260406">
                <a:moveTo>
                  <a:pt x="37007" y="257810"/>
                </a:moveTo>
                <a:lnTo>
                  <a:pt x="269455" y="107873"/>
                </a:lnTo>
                <a:lnTo>
                  <a:pt x="260007" y="0"/>
                </a:lnTo>
                <a:lnTo>
                  <a:pt x="34836" y="145542"/>
                </a:lnTo>
                <a:lnTo>
                  <a:pt x="28553" y="153566"/>
                </a:lnTo>
                <a:lnTo>
                  <a:pt x="21679" y="163549"/>
                </a:lnTo>
                <a:lnTo>
                  <a:pt x="14063" y="176469"/>
                </a:lnTo>
                <a:lnTo>
                  <a:pt x="7028" y="191527"/>
                </a:lnTo>
                <a:lnTo>
                  <a:pt x="1899" y="207926"/>
                </a:lnTo>
                <a:lnTo>
                  <a:pt x="0" y="224866"/>
                </a:lnTo>
                <a:lnTo>
                  <a:pt x="179" y="237273"/>
                </a:lnTo>
                <a:lnTo>
                  <a:pt x="1704" y="252235"/>
                </a:lnTo>
                <a:lnTo>
                  <a:pt x="6781" y="259247"/>
                </a:lnTo>
                <a:lnTo>
                  <a:pt x="17763" y="260406"/>
                </a:lnTo>
                <a:lnTo>
                  <a:pt x="37007" y="2578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807755" y="6696424"/>
            <a:ext cx="269455" cy="260406"/>
          </a:xfrm>
          <a:custGeom>
            <a:avLst/>
            <a:gdLst/>
            <a:ahLst/>
            <a:cxnLst/>
            <a:rect l="l" t="t" r="r" b="b"/>
            <a:pathLst>
              <a:path w="269455" h="260406">
                <a:moveTo>
                  <a:pt x="37007" y="257810"/>
                </a:moveTo>
                <a:lnTo>
                  <a:pt x="17763" y="260406"/>
                </a:lnTo>
                <a:lnTo>
                  <a:pt x="6781" y="259247"/>
                </a:lnTo>
                <a:lnTo>
                  <a:pt x="1704" y="252235"/>
                </a:lnTo>
                <a:lnTo>
                  <a:pt x="179" y="237273"/>
                </a:lnTo>
                <a:lnTo>
                  <a:pt x="0" y="224866"/>
                </a:lnTo>
                <a:lnTo>
                  <a:pt x="1899" y="207926"/>
                </a:lnTo>
                <a:lnTo>
                  <a:pt x="7028" y="191527"/>
                </a:lnTo>
                <a:lnTo>
                  <a:pt x="14063" y="176469"/>
                </a:lnTo>
                <a:lnTo>
                  <a:pt x="21679" y="163549"/>
                </a:lnTo>
                <a:lnTo>
                  <a:pt x="28553" y="153566"/>
                </a:lnTo>
                <a:lnTo>
                  <a:pt x="34836" y="145542"/>
                </a:lnTo>
                <a:lnTo>
                  <a:pt x="260007" y="0"/>
                </a:lnTo>
                <a:lnTo>
                  <a:pt x="269455" y="107873"/>
                </a:lnTo>
                <a:lnTo>
                  <a:pt x="37007" y="2578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21237" y="6819404"/>
            <a:ext cx="84632" cy="54686"/>
          </a:xfrm>
          <a:custGeom>
            <a:avLst/>
            <a:gdLst/>
            <a:ahLst/>
            <a:cxnLst/>
            <a:rect l="l" t="t" r="r" b="b"/>
            <a:pathLst>
              <a:path w="84632" h="54686">
                <a:moveTo>
                  <a:pt x="0" y="54686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821237" y="6819404"/>
            <a:ext cx="84632" cy="54686"/>
          </a:xfrm>
          <a:custGeom>
            <a:avLst/>
            <a:gdLst/>
            <a:ahLst/>
            <a:cxnLst/>
            <a:rect l="l" t="t" r="r" b="b"/>
            <a:pathLst>
              <a:path w="84632" h="54686">
                <a:moveTo>
                  <a:pt x="0" y="54686"/>
                </a:moveTo>
                <a:lnTo>
                  <a:pt x="846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809020" y="6858425"/>
            <a:ext cx="76034" cy="49110"/>
          </a:xfrm>
          <a:custGeom>
            <a:avLst/>
            <a:gdLst/>
            <a:ahLst/>
            <a:cxnLst/>
            <a:rect l="l" t="t" r="r" b="b"/>
            <a:pathLst>
              <a:path w="76034" h="49110">
                <a:moveTo>
                  <a:pt x="0" y="49110"/>
                </a:moveTo>
                <a:lnTo>
                  <a:pt x="760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809020" y="6858425"/>
            <a:ext cx="76034" cy="49110"/>
          </a:xfrm>
          <a:custGeom>
            <a:avLst/>
            <a:gdLst/>
            <a:ahLst/>
            <a:cxnLst/>
            <a:rect l="l" t="t" r="r" b="b"/>
            <a:pathLst>
              <a:path w="76034" h="49110">
                <a:moveTo>
                  <a:pt x="0" y="49110"/>
                </a:moveTo>
                <a:lnTo>
                  <a:pt x="760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813027" y="6867932"/>
            <a:ext cx="114592" cy="73964"/>
          </a:xfrm>
          <a:custGeom>
            <a:avLst/>
            <a:gdLst/>
            <a:ahLst/>
            <a:cxnLst/>
            <a:rect l="l" t="t" r="r" b="b"/>
            <a:pathLst>
              <a:path w="114592" h="73964">
                <a:moveTo>
                  <a:pt x="0" y="73964"/>
                </a:moveTo>
                <a:lnTo>
                  <a:pt x="1145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813027" y="6867932"/>
            <a:ext cx="114592" cy="73964"/>
          </a:xfrm>
          <a:custGeom>
            <a:avLst/>
            <a:gdLst/>
            <a:ahLst/>
            <a:cxnLst/>
            <a:rect l="l" t="t" r="r" b="b"/>
            <a:pathLst>
              <a:path w="114592" h="73964">
                <a:moveTo>
                  <a:pt x="0" y="73964"/>
                </a:moveTo>
                <a:lnTo>
                  <a:pt x="1145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808807" y="6807889"/>
            <a:ext cx="278193" cy="265301"/>
          </a:xfrm>
          <a:custGeom>
            <a:avLst/>
            <a:gdLst/>
            <a:ahLst/>
            <a:cxnLst/>
            <a:rect l="l" t="t" r="r" b="b"/>
            <a:pathLst>
              <a:path w="278193" h="265301">
                <a:moveTo>
                  <a:pt x="278193" y="107886"/>
                </a:moveTo>
                <a:lnTo>
                  <a:pt x="268719" y="0"/>
                </a:lnTo>
                <a:lnTo>
                  <a:pt x="36029" y="150088"/>
                </a:lnTo>
                <a:lnTo>
                  <a:pt x="29125" y="158793"/>
                </a:lnTo>
                <a:lnTo>
                  <a:pt x="22028" y="168979"/>
                </a:lnTo>
                <a:lnTo>
                  <a:pt x="14252" y="182001"/>
                </a:lnTo>
                <a:lnTo>
                  <a:pt x="7112" y="197064"/>
                </a:lnTo>
                <a:lnTo>
                  <a:pt x="1923" y="213373"/>
                </a:lnTo>
                <a:lnTo>
                  <a:pt x="306" y="227467"/>
                </a:lnTo>
                <a:lnTo>
                  <a:pt x="92407" y="227467"/>
                </a:lnTo>
                <a:lnTo>
                  <a:pt x="278193" y="1078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808807" y="6807889"/>
            <a:ext cx="278193" cy="265301"/>
          </a:xfrm>
          <a:custGeom>
            <a:avLst/>
            <a:gdLst/>
            <a:ahLst/>
            <a:cxnLst/>
            <a:rect l="l" t="t" r="r" b="b"/>
            <a:pathLst>
              <a:path w="278193" h="265301">
                <a:moveTo>
                  <a:pt x="278193" y="107886"/>
                </a:moveTo>
                <a:lnTo>
                  <a:pt x="268719" y="0"/>
                </a:lnTo>
                <a:lnTo>
                  <a:pt x="36029" y="150088"/>
                </a:lnTo>
                <a:lnTo>
                  <a:pt x="29125" y="158793"/>
                </a:lnTo>
                <a:lnTo>
                  <a:pt x="22028" y="168979"/>
                </a:lnTo>
                <a:lnTo>
                  <a:pt x="14252" y="182001"/>
                </a:lnTo>
                <a:lnTo>
                  <a:pt x="7112" y="197064"/>
                </a:lnTo>
                <a:lnTo>
                  <a:pt x="1923" y="213373"/>
                </a:lnTo>
                <a:lnTo>
                  <a:pt x="306" y="227467"/>
                </a:lnTo>
              </a:path>
              <a:path w="278193" h="265301">
                <a:moveTo>
                  <a:pt x="92407" y="227467"/>
                </a:moveTo>
                <a:lnTo>
                  <a:pt x="278193" y="1078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22758" y="6934164"/>
            <a:ext cx="87452" cy="56388"/>
          </a:xfrm>
          <a:custGeom>
            <a:avLst/>
            <a:gdLst/>
            <a:ahLst/>
            <a:cxnLst/>
            <a:rect l="l" t="t" r="r" b="b"/>
            <a:pathLst>
              <a:path w="87452" h="56388">
                <a:moveTo>
                  <a:pt x="0" y="56388"/>
                </a:moveTo>
                <a:lnTo>
                  <a:pt x="874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822758" y="6934164"/>
            <a:ext cx="87452" cy="56388"/>
          </a:xfrm>
          <a:custGeom>
            <a:avLst/>
            <a:gdLst/>
            <a:ahLst/>
            <a:cxnLst/>
            <a:rect l="l" t="t" r="r" b="b"/>
            <a:pathLst>
              <a:path w="87452" h="56388">
                <a:moveTo>
                  <a:pt x="0" y="56388"/>
                </a:moveTo>
                <a:lnTo>
                  <a:pt x="874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810126" y="6973623"/>
            <a:ext cx="78549" cy="50622"/>
          </a:xfrm>
          <a:custGeom>
            <a:avLst/>
            <a:gdLst/>
            <a:ahLst/>
            <a:cxnLst/>
            <a:rect l="l" t="t" r="r" b="b"/>
            <a:pathLst>
              <a:path w="78549" h="50622">
                <a:moveTo>
                  <a:pt x="0" y="50622"/>
                </a:moveTo>
                <a:lnTo>
                  <a:pt x="7854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810126" y="6973623"/>
            <a:ext cx="78549" cy="50622"/>
          </a:xfrm>
          <a:custGeom>
            <a:avLst/>
            <a:gdLst/>
            <a:ahLst/>
            <a:cxnLst/>
            <a:rect l="l" t="t" r="r" b="b"/>
            <a:pathLst>
              <a:path w="78549" h="50622">
                <a:moveTo>
                  <a:pt x="0" y="50622"/>
                </a:moveTo>
                <a:lnTo>
                  <a:pt x="7854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814252" y="6982311"/>
            <a:ext cx="118338" cy="76225"/>
          </a:xfrm>
          <a:custGeom>
            <a:avLst/>
            <a:gdLst/>
            <a:ahLst/>
            <a:cxnLst/>
            <a:rect l="l" t="t" r="r" b="b"/>
            <a:pathLst>
              <a:path w="118338" h="76225">
                <a:moveTo>
                  <a:pt x="118338" y="0"/>
                </a:moveTo>
                <a:lnTo>
                  <a:pt x="35986" y="53045"/>
                </a:lnTo>
                <a:lnTo>
                  <a:pt x="35987" y="5304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814252" y="6982311"/>
            <a:ext cx="118338" cy="76225"/>
          </a:xfrm>
          <a:custGeom>
            <a:avLst/>
            <a:gdLst/>
            <a:ahLst/>
            <a:cxnLst/>
            <a:rect l="l" t="t" r="r" b="b"/>
            <a:pathLst>
              <a:path w="118338" h="76225">
                <a:moveTo>
                  <a:pt x="118338" y="0"/>
                </a:moveTo>
                <a:lnTo>
                  <a:pt x="35986" y="53045"/>
                </a:lnTo>
              </a:path>
              <a:path w="118338" h="76225">
                <a:moveTo>
                  <a:pt x="35987" y="53045"/>
                </a:moveTo>
                <a:lnTo>
                  <a:pt x="1183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809865" y="6919368"/>
            <a:ext cx="286905" cy="270171"/>
          </a:xfrm>
          <a:custGeom>
            <a:avLst/>
            <a:gdLst/>
            <a:ahLst/>
            <a:cxnLst/>
            <a:rect l="l" t="t" r="r" b="b"/>
            <a:pathLst>
              <a:path w="286905" h="270171">
                <a:moveTo>
                  <a:pt x="286905" y="107886"/>
                </a:moveTo>
                <a:lnTo>
                  <a:pt x="277444" y="0"/>
                </a:lnTo>
                <a:lnTo>
                  <a:pt x="97251" y="115987"/>
                </a:lnTo>
                <a:lnTo>
                  <a:pt x="274295" y="115987"/>
                </a:lnTo>
                <a:lnTo>
                  <a:pt x="286905" y="1078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809865" y="6919368"/>
            <a:ext cx="286905" cy="270171"/>
          </a:xfrm>
          <a:custGeom>
            <a:avLst/>
            <a:gdLst/>
            <a:ahLst/>
            <a:cxnLst/>
            <a:rect l="l" t="t" r="r" b="b"/>
            <a:pathLst>
              <a:path w="286905" h="270171">
                <a:moveTo>
                  <a:pt x="286905" y="107886"/>
                </a:moveTo>
                <a:lnTo>
                  <a:pt x="277444" y="0"/>
                </a:lnTo>
                <a:lnTo>
                  <a:pt x="97251" y="115987"/>
                </a:lnTo>
              </a:path>
              <a:path w="286905" h="270171">
                <a:moveTo>
                  <a:pt x="274295" y="115987"/>
                </a:moveTo>
                <a:lnTo>
                  <a:pt x="286905" y="1078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810924" y="7030853"/>
            <a:ext cx="295617" cy="275028"/>
          </a:xfrm>
          <a:custGeom>
            <a:avLst/>
            <a:gdLst/>
            <a:ahLst/>
            <a:cxnLst/>
            <a:rect l="l" t="t" r="r" b="b"/>
            <a:pathLst>
              <a:path w="295617" h="275028">
                <a:moveTo>
                  <a:pt x="286156" y="0"/>
                </a:moveTo>
                <a:lnTo>
                  <a:pt x="279148" y="4502"/>
                </a:lnTo>
                <a:lnTo>
                  <a:pt x="286551" y="4502"/>
                </a:lnTo>
                <a:lnTo>
                  <a:pt x="28615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810924" y="7030853"/>
            <a:ext cx="295617" cy="275028"/>
          </a:xfrm>
          <a:custGeom>
            <a:avLst/>
            <a:gdLst/>
            <a:ahLst/>
            <a:cxnLst/>
            <a:rect l="l" t="t" r="r" b="b"/>
            <a:pathLst>
              <a:path w="295617" h="275028">
                <a:moveTo>
                  <a:pt x="286156" y="0"/>
                </a:moveTo>
                <a:lnTo>
                  <a:pt x="279148" y="4502"/>
                </a:lnTo>
              </a:path>
              <a:path w="295617" h="275028">
                <a:moveTo>
                  <a:pt x="286551" y="4502"/>
                </a:moveTo>
                <a:lnTo>
                  <a:pt x="28615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871438" y="4802494"/>
            <a:ext cx="128524" cy="179476"/>
          </a:xfrm>
          <a:custGeom>
            <a:avLst/>
            <a:gdLst/>
            <a:ahLst/>
            <a:cxnLst/>
            <a:rect l="l" t="t" r="r" b="b"/>
            <a:pathLst>
              <a:path w="128524" h="179476">
                <a:moveTo>
                  <a:pt x="20345" y="179476"/>
                </a:moveTo>
                <a:lnTo>
                  <a:pt x="128523" y="104470"/>
                </a:lnTo>
                <a:lnTo>
                  <a:pt x="113410" y="0"/>
                </a:lnTo>
                <a:lnTo>
                  <a:pt x="12509" y="70624"/>
                </a:lnTo>
                <a:lnTo>
                  <a:pt x="6635" y="85458"/>
                </a:lnTo>
                <a:lnTo>
                  <a:pt x="2928" y="99306"/>
                </a:lnTo>
                <a:lnTo>
                  <a:pt x="302" y="116565"/>
                </a:lnTo>
                <a:lnTo>
                  <a:pt x="0" y="136486"/>
                </a:lnTo>
                <a:lnTo>
                  <a:pt x="1259" y="154753"/>
                </a:lnTo>
                <a:lnTo>
                  <a:pt x="3774" y="168832"/>
                </a:lnTo>
                <a:lnTo>
                  <a:pt x="9361" y="175436"/>
                </a:lnTo>
                <a:lnTo>
                  <a:pt x="20345" y="1794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871438" y="4802494"/>
            <a:ext cx="128524" cy="179476"/>
          </a:xfrm>
          <a:custGeom>
            <a:avLst/>
            <a:gdLst/>
            <a:ahLst/>
            <a:cxnLst/>
            <a:rect l="l" t="t" r="r" b="b"/>
            <a:pathLst>
              <a:path w="128524" h="179476">
                <a:moveTo>
                  <a:pt x="20345" y="179476"/>
                </a:moveTo>
                <a:lnTo>
                  <a:pt x="9361" y="175436"/>
                </a:lnTo>
                <a:lnTo>
                  <a:pt x="3774" y="168832"/>
                </a:lnTo>
                <a:lnTo>
                  <a:pt x="1259" y="154753"/>
                </a:lnTo>
                <a:lnTo>
                  <a:pt x="0" y="136486"/>
                </a:lnTo>
                <a:lnTo>
                  <a:pt x="302" y="116565"/>
                </a:lnTo>
                <a:lnTo>
                  <a:pt x="2928" y="99306"/>
                </a:lnTo>
                <a:lnTo>
                  <a:pt x="6635" y="85458"/>
                </a:lnTo>
                <a:lnTo>
                  <a:pt x="10181" y="75771"/>
                </a:lnTo>
                <a:lnTo>
                  <a:pt x="113410" y="0"/>
                </a:lnTo>
                <a:lnTo>
                  <a:pt x="128523" y="104470"/>
                </a:lnTo>
                <a:lnTo>
                  <a:pt x="20345" y="17947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875426" y="4870834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69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875426" y="4870834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69"/>
                </a:moveTo>
                <a:lnTo>
                  <a:pt x="381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871314" y="4901940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871314" y="4901940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875194" y="4923826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875194" y="4923826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878354" y="4910452"/>
            <a:ext cx="137236" cy="184010"/>
          </a:xfrm>
          <a:custGeom>
            <a:avLst/>
            <a:gdLst/>
            <a:ahLst/>
            <a:cxnLst/>
            <a:rect l="l" t="t" r="r" b="b"/>
            <a:pathLst>
              <a:path w="137236" h="184010">
                <a:moveTo>
                  <a:pt x="21513" y="184010"/>
                </a:moveTo>
                <a:lnTo>
                  <a:pt x="137236" y="104457"/>
                </a:lnTo>
                <a:lnTo>
                  <a:pt x="122123" y="0"/>
                </a:lnTo>
                <a:lnTo>
                  <a:pt x="13690" y="75158"/>
                </a:lnTo>
                <a:lnTo>
                  <a:pt x="10977" y="80862"/>
                </a:lnTo>
                <a:lnTo>
                  <a:pt x="7147" y="90812"/>
                </a:lnTo>
                <a:lnTo>
                  <a:pt x="3188" y="104788"/>
                </a:lnTo>
                <a:lnTo>
                  <a:pt x="379" y="122018"/>
                </a:lnTo>
                <a:lnTo>
                  <a:pt x="0" y="141732"/>
                </a:lnTo>
                <a:lnTo>
                  <a:pt x="1248" y="159841"/>
                </a:lnTo>
                <a:lnTo>
                  <a:pt x="3862" y="173956"/>
                </a:lnTo>
                <a:lnTo>
                  <a:pt x="9792" y="180390"/>
                </a:lnTo>
                <a:lnTo>
                  <a:pt x="21513" y="1840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878354" y="4910452"/>
            <a:ext cx="137236" cy="184010"/>
          </a:xfrm>
          <a:custGeom>
            <a:avLst/>
            <a:gdLst/>
            <a:ahLst/>
            <a:cxnLst/>
            <a:rect l="l" t="t" r="r" b="b"/>
            <a:pathLst>
              <a:path w="137236" h="184010">
                <a:moveTo>
                  <a:pt x="21513" y="184010"/>
                </a:moveTo>
                <a:lnTo>
                  <a:pt x="9792" y="180390"/>
                </a:lnTo>
                <a:lnTo>
                  <a:pt x="3862" y="173956"/>
                </a:lnTo>
                <a:lnTo>
                  <a:pt x="1248" y="159841"/>
                </a:lnTo>
                <a:lnTo>
                  <a:pt x="0" y="141732"/>
                </a:lnTo>
                <a:lnTo>
                  <a:pt x="379" y="122018"/>
                </a:lnTo>
                <a:lnTo>
                  <a:pt x="3188" y="104788"/>
                </a:lnTo>
                <a:lnTo>
                  <a:pt x="7147" y="90812"/>
                </a:lnTo>
                <a:lnTo>
                  <a:pt x="10977" y="80862"/>
                </a:lnTo>
                <a:lnTo>
                  <a:pt x="13690" y="75158"/>
                </a:lnTo>
                <a:lnTo>
                  <a:pt x="122123" y="0"/>
                </a:lnTo>
                <a:lnTo>
                  <a:pt x="137236" y="104457"/>
                </a:lnTo>
                <a:lnTo>
                  <a:pt x="21513" y="1840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882798" y="4982068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882798" y="4982068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878266" y="5013597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878266" y="5013597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882265" y="5034662"/>
            <a:ext cx="56515" cy="38950"/>
          </a:xfrm>
          <a:custGeom>
            <a:avLst/>
            <a:gdLst/>
            <a:ahLst/>
            <a:cxnLst/>
            <a:rect l="l" t="t" r="r" b="b"/>
            <a:pathLst>
              <a:path w="56514" h="38950">
                <a:moveTo>
                  <a:pt x="0" y="38950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882265" y="5034662"/>
            <a:ext cx="56515" cy="38950"/>
          </a:xfrm>
          <a:custGeom>
            <a:avLst/>
            <a:gdLst/>
            <a:ahLst/>
            <a:cxnLst/>
            <a:rect l="l" t="t" r="r" b="b"/>
            <a:pathLst>
              <a:path w="56514" h="38950">
                <a:moveTo>
                  <a:pt x="0" y="38950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885262" y="5018397"/>
            <a:ext cx="145948" cy="188556"/>
          </a:xfrm>
          <a:custGeom>
            <a:avLst/>
            <a:gdLst/>
            <a:ahLst/>
            <a:cxnLst/>
            <a:rect l="l" t="t" r="r" b="b"/>
            <a:pathLst>
              <a:path w="145948" h="188556">
                <a:moveTo>
                  <a:pt x="22694" y="188556"/>
                </a:moveTo>
                <a:lnTo>
                  <a:pt x="145948" y="104457"/>
                </a:lnTo>
                <a:lnTo>
                  <a:pt x="130835" y="0"/>
                </a:lnTo>
                <a:lnTo>
                  <a:pt x="14871" y="79705"/>
                </a:lnTo>
                <a:lnTo>
                  <a:pt x="11743" y="85994"/>
                </a:lnTo>
                <a:lnTo>
                  <a:pt x="7633" y="96199"/>
                </a:lnTo>
                <a:lnTo>
                  <a:pt x="3432" y="110294"/>
                </a:lnTo>
                <a:lnTo>
                  <a:pt x="451" y="127488"/>
                </a:lnTo>
                <a:lnTo>
                  <a:pt x="0" y="146989"/>
                </a:lnTo>
                <a:lnTo>
                  <a:pt x="1248" y="164996"/>
                </a:lnTo>
                <a:lnTo>
                  <a:pt x="3967" y="179112"/>
                </a:lnTo>
                <a:lnTo>
                  <a:pt x="10241" y="185362"/>
                </a:lnTo>
                <a:lnTo>
                  <a:pt x="22694" y="1885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885262" y="5018397"/>
            <a:ext cx="145948" cy="188556"/>
          </a:xfrm>
          <a:custGeom>
            <a:avLst/>
            <a:gdLst/>
            <a:ahLst/>
            <a:cxnLst/>
            <a:rect l="l" t="t" r="r" b="b"/>
            <a:pathLst>
              <a:path w="145948" h="188556">
                <a:moveTo>
                  <a:pt x="22694" y="188556"/>
                </a:moveTo>
                <a:lnTo>
                  <a:pt x="10241" y="185362"/>
                </a:lnTo>
                <a:lnTo>
                  <a:pt x="3967" y="179112"/>
                </a:lnTo>
                <a:lnTo>
                  <a:pt x="1248" y="164996"/>
                </a:lnTo>
                <a:lnTo>
                  <a:pt x="0" y="146989"/>
                </a:lnTo>
                <a:lnTo>
                  <a:pt x="451" y="127488"/>
                </a:lnTo>
                <a:lnTo>
                  <a:pt x="3432" y="110294"/>
                </a:lnTo>
                <a:lnTo>
                  <a:pt x="7633" y="96199"/>
                </a:lnTo>
                <a:lnTo>
                  <a:pt x="11743" y="85994"/>
                </a:lnTo>
                <a:lnTo>
                  <a:pt x="14871" y="79705"/>
                </a:lnTo>
                <a:lnTo>
                  <a:pt x="130835" y="0"/>
                </a:lnTo>
                <a:lnTo>
                  <a:pt x="145948" y="104457"/>
                </a:lnTo>
                <a:lnTo>
                  <a:pt x="22694" y="1885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890163" y="5093299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890163" y="5093299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885214" y="5125266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885214" y="5125266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889341" y="5145530"/>
            <a:ext cx="60261" cy="41186"/>
          </a:xfrm>
          <a:custGeom>
            <a:avLst/>
            <a:gdLst/>
            <a:ahLst/>
            <a:cxnLst/>
            <a:rect l="l" t="t" r="r" b="b"/>
            <a:pathLst>
              <a:path w="60261" h="41186">
                <a:moveTo>
                  <a:pt x="0" y="41186"/>
                </a:moveTo>
                <a:lnTo>
                  <a:pt x="602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89341" y="5145530"/>
            <a:ext cx="60261" cy="41186"/>
          </a:xfrm>
          <a:custGeom>
            <a:avLst/>
            <a:gdLst/>
            <a:ahLst/>
            <a:cxnLst/>
            <a:rect l="l" t="t" r="r" b="b"/>
            <a:pathLst>
              <a:path w="60261" h="41186">
                <a:moveTo>
                  <a:pt x="0" y="41186"/>
                </a:moveTo>
                <a:lnTo>
                  <a:pt x="602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92159" y="5126353"/>
            <a:ext cx="154673" cy="193090"/>
          </a:xfrm>
          <a:custGeom>
            <a:avLst/>
            <a:gdLst/>
            <a:ahLst/>
            <a:cxnLst/>
            <a:rect l="l" t="t" r="r" b="b"/>
            <a:pathLst>
              <a:path w="154673" h="193090">
                <a:moveTo>
                  <a:pt x="23888" y="193090"/>
                </a:moveTo>
                <a:lnTo>
                  <a:pt x="154673" y="104457"/>
                </a:lnTo>
                <a:lnTo>
                  <a:pt x="139560" y="0"/>
                </a:lnTo>
                <a:lnTo>
                  <a:pt x="16065" y="84239"/>
                </a:lnTo>
                <a:lnTo>
                  <a:pt x="12491" y="91138"/>
                </a:lnTo>
                <a:lnTo>
                  <a:pt x="8109" y="101587"/>
                </a:lnTo>
                <a:lnTo>
                  <a:pt x="3677" y="115792"/>
                </a:lnTo>
                <a:lnTo>
                  <a:pt x="529" y="132947"/>
                </a:lnTo>
                <a:lnTo>
                  <a:pt x="0" y="152247"/>
                </a:lnTo>
                <a:lnTo>
                  <a:pt x="1252" y="170195"/>
                </a:lnTo>
                <a:lnTo>
                  <a:pt x="4079" y="184281"/>
                </a:lnTo>
                <a:lnTo>
                  <a:pt x="10700" y="190333"/>
                </a:lnTo>
                <a:lnTo>
                  <a:pt x="23888" y="1930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892159" y="5126353"/>
            <a:ext cx="154673" cy="193090"/>
          </a:xfrm>
          <a:custGeom>
            <a:avLst/>
            <a:gdLst/>
            <a:ahLst/>
            <a:cxnLst/>
            <a:rect l="l" t="t" r="r" b="b"/>
            <a:pathLst>
              <a:path w="154673" h="193090">
                <a:moveTo>
                  <a:pt x="23888" y="193090"/>
                </a:moveTo>
                <a:lnTo>
                  <a:pt x="10700" y="190333"/>
                </a:lnTo>
                <a:lnTo>
                  <a:pt x="4079" y="184281"/>
                </a:lnTo>
                <a:lnTo>
                  <a:pt x="1252" y="170195"/>
                </a:lnTo>
                <a:lnTo>
                  <a:pt x="0" y="152247"/>
                </a:lnTo>
                <a:lnTo>
                  <a:pt x="529" y="132947"/>
                </a:lnTo>
                <a:lnTo>
                  <a:pt x="3677" y="115792"/>
                </a:lnTo>
                <a:lnTo>
                  <a:pt x="8109" y="101587"/>
                </a:lnTo>
                <a:lnTo>
                  <a:pt x="12491" y="91138"/>
                </a:lnTo>
                <a:lnTo>
                  <a:pt x="15487" y="85249"/>
                </a:lnTo>
                <a:lnTo>
                  <a:pt x="139560" y="0"/>
                </a:lnTo>
                <a:lnTo>
                  <a:pt x="154673" y="104457"/>
                </a:lnTo>
                <a:lnTo>
                  <a:pt x="23888" y="19309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897530" y="5204532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897530" y="5204532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892170" y="5236937"/>
            <a:ext cx="42138" cy="28663"/>
          </a:xfrm>
          <a:custGeom>
            <a:avLst/>
            <a:gdLst/>
            <a:ahLst/>
            <a:cxnLst/>
            <a:rect l="l" t="t" r="r" b="b"/>
            <a:pathLst>
              <a:path w="42138" h="28663">
                <a:moveTo>
                  <a:pt x="0" y="28663"/>
                </a:moveTo>
                <a:lnTo>
                  <a:pt x="4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92170" y="5236937"/>
            <a:ext cx="42138" cy="28663"/>
          </a:xfrm>
          <a:custGeom>
            <a:avLst/>
            <a:gdLst/>
            <a:ahLst/>
            <a:cxnLst/>
            <a:rect l="l" t="t" r="r" b="b"/>
            <a:pathLst>
              <a:path w="42138" h="28663">
                <a:moveTo>
                  <a:pt x="0" y="28663"/>
                </a:moveTo>
                <a:lnTo>
                  <a:pt x="421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96409" y="525636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896409" y="525636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899069" y="5234307"/>
            <a:ext cx="163385" cy="197637"/>
          </a:xfrm>
          <a:custGeom>
            <a:avLst/>
            <a:gdLst/>
            <a:ahLst/>
            <a:cxnLst/>
            <a:rect l="l" t="t" r="r" b="b"/>
            <a:pathLst>
              <a:path w="163385" h="197637">
                <a:moveTo>
                  <a:pt x="25069" y="197637"/>
                </a:moveTo>
                <a:lnTo>
                  <a:pt x="163385" y="104457"/>
                </a:lnTo>
                <a:lnTo>
                  <a:pt x="148272" y="0"/>
                </a:lnTo>
                <a:lnTo>
                  <a:pt x="17233" y="88785"/>
                </a:lnTo>
                <a:lnTo>
                  <a:pt x="13189" y="96314"/>
                </a:lnTo>
                <a:lnTo>
                  <a:pt x="8546" y="106994"/>
                </a:lnTo>
                <a:lnTo>
                  <a:pt x="3896" y="121298"/>
                </a:lnTo>
                <a:lnTo>
                  <a:pt x="595" y="138408"/>
                </a:lnTo>
                <a:lnTo>
                  <a:pt x="0" y="157505"/>
                </a:lnTo>
                <a:lnTo>
                  <a:pt x="1261" y="175445"/>
                </a:lnTo>
                <a:lnTo>
                  <a:pt x="4196" y="189459"/>
                </a:lnTo>
                <a:lnTo>
                  <a:pt x="11163" y="195305"/>
                </a:lnTo>
                <a:lnTo>
                  <a:pt x="25069" y="1976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899069" y="5234307"/>
            <a:ext cx="163385" cy="197637"/>
          </a:xfrm>
          <a:custGeom>
            <a:avLst/>
            <a:gdLst/>
            <a:ahLst/>
            <a:cxnLst/>
            <a:rect l="l" t="t" r="r" b="b"/>
            <a:pathLst>
              <a:path w="163385" h="197637">
                <a:moveTo>
                  <a:pt x="25069" y="197637"/>
                </a:moveTo>
                <a:lnTo>
                  <a:pt x="11163" y="195305"/>
                </a:lnTo>
                <a:lnTo>
                  <a:pt x="4196" y="189459"/>
                </a:lnTo>
                <a:lnTo>
                  <a:pt x="1261" y="175445"/>
                </a:lnTo>
                <a:lnTo>
                  <a:pt x="0" y="157505"/>
                </a:lnTo>
                <a:lnTo>
                  <a:pt x="595" y="138408"/>
                </a:lnTo>
                <a:lnTo>
                  <a:pt x="3896" y="121298"/>
                </a:lnTo>
                <a:lnTo>
                  <a:pt x="8546" y="106994"/>
                </a:lnTo>
                <a:lnTo>
                  <a:pt x="13189" y="96314"/>
                </a:lnTo>
                <a:lnTo>
                  <a:pt x="16471" y="90074"/>
                </a:lnTo>
                <a:lnTo>
                  <a:pt x="148272" y="0"/>
                </a:lnTo>
                <a:lnTo>
                  <a:pt x="163385" y="104457"/>
                </a:lnTo>
                <a:lnTo>
                  <a:pt x="25069" y="1976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904895" y="5315765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904895" y="5315765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899121" y="5348599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899121" y="5348599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903486" y="5367218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0" y="45719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903486" y="5367218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0" y="45719"/>
                </a:moveTo>
                <a:lnTo>
                  <a:pt x="677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905978" y="5342263"/>
            <a:ext cx="172097" cy="202171"/>
          </a:xfrm>
          <a:custGeom>
            <a:avLst/>
            <a:gdLst/>
            <a:ahLst/>
            <a:cxnLst/>
            <a:rect l="l" t="t" r="r" b="b"/>
            <a:pathLst>
              <a:path w="172097" h="202171">
                <a:moveTo>
                  <a:pt x="26250" y="202171"/>
                </a:moveTo>
                <a:lnTo>
                  <a:pt x="172097" y="104457"/>
                </a:lnTo>
                <a:lnTo>
                  <a:pt x="156984" y="0"/>
                </a:lnTo>
                <a:lnTo>
                  <a:pt x="18415" y="93319"/>
                </a:lnTo>
                <a:lnTo>
                  <a:pt x="13862" y="101509"/>
                </a:lnTo>
                <a:lnTo>
                  <a:pt x="8959" y="112413"/>
                </a:lnTo>
                <a:lnTo>
                  <a:pt x="4099" y="126807"/>
                </a:lnTo>
                <a:lnTo>
                  <a:pt x="655" y="143862"/>
                </a:lnTo>
                <a:lnTo>
                  <a:pt x="0" y="162750"/>
                </a:lnTo>
                <a:lnTo>
                  <a:pt x="1275" y="180744"/>
                </a:lnTo>
                <a:lnTo>
                  <a:pt x="4322" y="194659"/>
                </a:lnTo>
                <a:lnTo>
                  <a:pt x="11635" y="200282"/>
                </a:lnTo>
                <a:lnTo>
                  <a:pt x="26250" y="2021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905978" y="5342263"/>
            <a:ext cx="172097" cy="202171"/>
          </a:xfrm>
          <a:custGeom>
            <a:avLst/>
            <a:gdLst/>
            <a:ahLst/>
            <a:cxnLst/>
            <a:rect l="l" t="t" r="r" b="b"/>
            <a:pathLst>
              <a:path w="172097" h="202171">
                <a:moveTo>
                  <a:pt x="26250" y="202171"/>
                </a:moveTo>
                <a:lnTo>
                  <a:pt x="11635" y="200282"/>
                </a:lnTo>
                <a:lnTo>
                  <a:pt x="4322" y="194659"/>
                </a:lnTo>
                <a:lnTo>
                  <a:pt x="1275" y="180744"/>
                </a:lnTo>
                <a:lnTo>
                  <a:pt x="0" y="162750"/>
                </a:lnTo>
                <a:lnTo>
                  <a:pt x="655" y="143862"/>
                </a:lnTo>
                <a:lnTo>
                  <a:pt x="4099" y="126807"/>
                </a:lnTo>
                <a:lnTo>
                  <a:pt x="8959" y="112413"/>
                </a:lnTo>
                <a:lnTo>
                  <a:pt x="13862" y="101509"/>
                </a:lnTo>
                <a:lnTo>
                  <a:pt x="17434" y="94925"/>
                </a:lnTo>
                <a:lnTo>
                  <a:pt x="156984" y="0"/>
                </a:lnTo>
                <a:lnTo>
                  <a:pt x="172097" y="104457"/>
                </a:lnTo>
                <a:lnTo>
                  <a:pt x="26250" y="2021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912267" y="5426983"/>
            <a:ext cx="52247" cy="35166"/>
          </a:xfrm>
          <a:custGeom>
            <a:avLst/>
            <a:gdLst/>
            <a:ahLst/>
            <a:cxnLst/>
            <a:rect l="l" t="t" r="r" b="b"/>
            <a:pathLst>
              <a:path w="52247" h="35166">
                <a:moveTo>
                  <a:pt x="0" y="35166"/>
                </a:moveTo>
                <a:lnTo>
                  <a:pt x="522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912267" y="5426983"/>
            <a:ext cx="52247" cy="35166"/>
          </a:xfrm>
          <a:custGeom>
            <a:avLst/>
            <a:gdLst/>
            <a:ahLst/>
            <a:cxnLst/>
            <a:rect l="l" t="t" r="r" b="b"/>
            <a:pathLst>
              <a:path w="52247" h="35166">
                <a:moveTo>
                  <a:pt x="0" y="35166"/>
                </a:moveTo>
                <a:lnTo>
                  <a:pt x="522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906071" y="5460264"/>
            <a:ext cx="47167" cy="31699"/>
          </a:xfrm>
          <a:custGeom>
            <a:avLst/>
            <a:gdLst/>
            <a:ahLst/>
            <a:cxnLst/>
            <a:rect l="l" t="t" r="r" b="b"/>
            <a:pathLst>
              <a:path w="47167" h="31699">
                <a:moveTo>
                  <a:pt x="0" y="31699"/>
                </a:moveTo>
                <a:lnTo>
                  <a:pt x="471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906071" y="5460264"/>
            <a:ext cx="47167" cy="31699"/>
          </a:xfrm>
          <a:custGeom>
            <a:avLst/>
            <a:gdLst/>
            <a:ahLst/>
            <a:cxnLst/>
            <a:rect l="l" t="t" r="r" b="b"/>
            <a:pathLst>
              <a:path w="47167" h="31699">
                <a:moveTo>
                  <a:pt x="0" y="31699"/>
                </a:moveTo>
                <a:lnTo>
                  <a:pt x="471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910557" y="5478068"/>
            <a:ext cx="71501" cy="47980"/>
          </a:xfrm>
          <a:custGeom>
            <a:avLst/>
            <a:gdLst/>
            <a:ahLst/>
            <a:cxnLst/>
            <a:rect l="l" t="t" r="r" b="b"/>
            <a:pathLst>
              <a:path w="71500" h="47980">
                <a:moveTo>
                  <a:pt x="0" y="47980"/>
                </a:moveTo>
                <a:lnTo>
                  <a:pt x="715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910557" y="5478068"/>
            <a:ext cx="71501" cy="47980"/>
          </a:xfrm>
          <a:custGeom>
            <a:avLst/>
            <a:gdLst/>
            <a:ahLst/>
            <a:cxnLst/>
            <a:rect l="l" t="t" r="r" b="b"/>
            <a:pathLst>
              <a:path w="71500" h="47980">
                <a:moveTo>
                  <a:pt x="0" y="47980"/>
                </a:moveTo>
                <a:lnTo>
                  <a:pt x="7150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912873" y="5450214"/>
            <a:ext cx="180822" cy="206717"/>
          </a:xfrm>
          <a:custGeom>
            <a:avLst/>
            <a:gdLst/>
            <a:ahLst/>
            <a:cxnLst/>
            <a:rect l="l" t="t" r="r" b="b"/>
            <a:pathLst>
              <a:path w="180822" h="206717">
                <a:moveTo>
                  <a:pt x="27444" y="206717"/>
                </a:moveTo>
                <a:lnTo>
                  <a:pt x="180822" y="104444"/>
                </a:lnTo>
                <a:lnTo>
                  <a:pt x="165709" y="0"/>
                </a:lnTo>
                <a:lnTo>
                  <a:pt x="19608" y="97866"/>
                </a:lnTo>
                <a:lnTo>
                  <a:pt x="14523" y="106729"/>
                </a:lnTo>
                <a:lnTo>
                  <a:pt x="9368" y="117841"/>
                </a:lnTo>
                <a:lnTo>
                  <a:pt x="4305" y="132315"/>
                </a:lnTo>
                <a:lnTo>
                  <a:pt x="720" y="149316"/>
                </a:lnTo>
                <a:lnTo>
                  <a:pt x="0" y="168008"/>
                </a:lnTo>
                <a:lnTo>
                  <a:pt x="1301" y="186107"/>
                </a:lnTo>
                <a:lnTo>
                  <a:pt x="4469" y="199880"/>
                </a:lnTo>
                <a:lnTo>
                  <a:pt x="12131" y="205266"/>
                </a:lnTo>
                <a:lnTo>
                  <a:pt x="27444" y="20671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912873" y="5450214"/>
            <a:ext cx="180822" cy="206717"/>
          </a:xfrm>
          <a:custGeom>
            <a:avLst/>
            <a:gdLst/>
            <a:ahLst/>
            <a:cxnLst/>
            <a:rect l="l" t="t" r="r" b="b"/>
            <a:pathLst>
              <a:path w="180822" h="206717">
                <a:moveTo>
                  <a:pt x="27444" y="206717"/>
                </a:moveTo>
                <a:lnTo>
                  <a:pt x="12131" y="205266"/>
                </a:lnTo>
                <a:lnTo>
                  <a:pt x="4469" y="199880"/>
                </a:lnTo>
                <a:lnTo>
                  <a:pt x="1301" y="186107"/>
                </a:lnTo>
                <a:lnTo>
                  <a:pt x="0" y="168008"/>
                </a:lnTo>
                <a:lnTo>
                  <a:pt x="720" y="149316"/>
                </a:lnTo>
                <a:lnTo>
                  <a:pt x="4305" y="132315"/>
                </a:lnTo>
                <a:lnTo>
                  <a:pt x="9368" y="117841"/>
                </a:lnTo>
                <a:lnTo>
                  <a:pt x="14523" y="106729"/>
                </a:lnTo>
                <a:lnTo>
                  <a:pt x="18382" y="99817"/>
                </a:lnTo>
                <a:lnTo>
                  <a:pt x="165709" y="0"/>
                </a:lnTo>
                <a:lnTo>
                  <a:pt x="180822" y="104444"/>
                </a:lnTo>
                <a:lnTo>
                  <a:pt x="27444" y="2067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919632" y="5538223"/>
            <a:ext cx="55067" cy="36855"/>
          </a:xfrm>
          <a:custGeom>
            <a:avLst/>
            <a:gdLst/>
            <a:ahLst/>
            <a:cxnLst/>
            <a:rect l="l" t="t" r="r" b="b"/>
            <a:pathLst>
              <a:path w="55067" h="36855">
                <a:moveTo>
                  <a:pt x="0" y="36855"/>
                </a:moveTo>
                <a:lnTo>
                  <a:pt x="550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919632" y="5538223"/>
            <a:ext cx="55067" cy="36855"/>
          </a:xfrm>
          <a:custGeom>
            <a:avLst/>
            <a:gdLst/>
            <a:ahLst/>
            <a:cxnLst/>
            <a:rect l="l" t="t" r="r" b="b"/>
            <a:pathLst>
              <a:path w="55067" h="36855">
                <a:moveTo>
                  <a:pt x="0" y="36855"/>
                </a:moveTo>
                <a:lnTo>
                  <a:pt x="550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913020" y="5571919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913020" y="5571919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917625" y="5588924"/>
            <a:ext cx="75247" cy="50228"/>
          </a:xfrm>
          <a:custGeom>
            <a:avLst/>
            <a:gdLst/>
            <a:ahLst/>
            <a:cxnLst/>
            <a:rect l="l" t="t" r="r" b="b"/>
            <a:pathLst>
              <a:path w="75247" h="50228">
                <a:moveTo>
                  <a:pt x="0" y="50228"/>
                </a:moveTo>
                <a:lnTo>
                  <a:pt x="752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917625" y="5588924"/>
            <a:ext cx="75247" cy="50228"/>
          </a:xfrm>
          <a:custGeom>
            <a:avLst/>
            <a:gdLst/>
            <a:ahLst/>
            <a:cxnLst/>
            <a:rect l="l" t="t" r="r" b="b"/>
            <a:pathLst>
              <a:path w="75247" h="50228">
                <a:moveTo>
                  <a:pt x="0" y="50228"/>
                </a:moveTo>
                <a:lnTo>
                  <a:pt x="752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919783" y="5558158"/>
            <a:ext cx="189534" cy="211264"/>
          </a:xfrm>
          <a:custGeom>
            <a:avLst/>
            <a:gdLst/>
            <a:ahLst/>
            <a:cxnLst/>
            <a:rect l="l" t="t" r="r" b="b"/>
            <a:pathLst>
              <a:path w="189534" h="211264">
                <a:moveTo>
                  <a:pt x="28625" y="211264"/>
                </a:moveTo>
                <a:lnTo>
                  <a:pt x="189534" y="104457"/>
                </a:lnTo>
                <a:lnTo>
                  <a:pt x="174421" y="0"/>
                </a:lnTo>
                <a:lnTo>
                  <a:pt x="20789" y="102400"/>
                </a:lnTo>
                <a:lnTo>
                  <a:pt x="15135" y="111979"/>
                </a:lnTo>
                <a:lnTo>
                  <a:pt x="9738" y="123295"/>
                </a:lnTo>
                <a:lnTo>
                  <a:pt x="4487" y="137844"/>
                </a:lnTo>
                <a:lnTo>
                  <a:pt x="775" y="154786"/>
                </a:lnTo>
                <a:lnTo>
                  <a:pt x="0" y="173278"/>
                </a:lnTo>
                <a:lnTo>
                  <a:pt x="1318" y="191504"/>
                </a:lnTo>
                <a:lnTo>
                  <a:pt x="4603" y="205110"/>
                </a:lnTo>
                <a:lnTo>
                  <a:pt x="12615" y="210250"/>
                </a:lnTo>
                <a:lnTo>
                  <a:pt x="28625" y="2112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919783" y="5558158"/>
            <a:ext cx="189534" cy="211264"/>
          </a:xfrm>
          <a:custGeom>
            <a:avLst/>
            <a:gdLst/>
            <a:ahLst/>
            <a:cxnLst/>
            <a:rect l="l" t="t" r="r" b="b"/>
            <a:pathLst>
              <a:path w="189534" h="211264">
                <a:moveTo>
                  <a:pt x="28625" y="211264"/>
                </a:moveTo>
                <a:lnTo>
                  <a:pt x="12615" y="210250"/>
                </a:lnTo>
                <a:lnTo>
                  <a:pt x="4603" y="205110"/>
                </a:lnTo>
                <a:lnTo>
                  <a:pt x="1318" y="191504"/>
                </a:lnTo>
                <a:lnTo>
                  <a:pt x="0" y="173278"/>
                </a:lnTo>
                <a:lnTo>
                  <a:pt x="775" y="154786"/>
                </a:lnTo>
                <a:lnTo>
                  <a:pt x="4487" y="137844"/>
                </a:lnTo>
                <a:lnTo>
                  <a:pt x="9738" y="123295"/>
                </a:lnTo>
                <a:lnTo>
                  <a:pt x="15135" y="111979"/>
                </a:lnTo>
                <a:lnTo>
                  <a:pt x="19280" y="104738"/>
                </a:lnTo>
                <a:lnTo>
                  <a:pt x="174421" y="0"/>
                </a:lnTo>
                <a:lnTo>
                  <a:pt x="189534" y="104457"/>
                </a:lnTo>
                <a:lnTo>
                  <a:pt x="28625" y="21126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926997" y="5649456"/>
            <a:ext cx="57886" cy="38557"/>
          </a:xfrm>
          <a:custGeom>
            <a:avLst/>
            <a:gdLst/>
            <a:ahLst/>
            <a:cxnLst/>
            <a:rect l="l" t="t" r="r" b="b"/>
            <a:pathLst>
              <a:path w="57886" h="38557">
                <a:moveTo>
                  <a:pt x="0" y="38557"/>
                </a:moveTo>
                <a:lnTo>
                  <a:pt x="57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926997" y="5649456"/>
            <a:ext cx="57886" cy="38557"/>
          </a:xfrm>
          <a:custGeom>
            <a:avLst/>
            <a:gdLst/>
            <a:ahLst/>
            <a:cxnLst/>
            <a:rect l="l" t="t" r="r" b="b"/>
            <a:pathLst>
              <a:path w="57886" h="38557">
                <a:moveTo>
                  <a:pt x="0" y="38557"/>
                </a:moveTo>
                <a:lnTo>
                  <a:pt x="578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919969" y="5683590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919969" y="5683590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924695" y="5699768"/>
            <a:ext cx="79006" cy="52489"/>
          </a:xfrm>
          <a:custGeom>
            <a:avLst/>
            <a:gdLst/>
            <a:ahLst/>
            <a:cxnLst/>
            <a:rect l="l" t="t" r="r" b="b"/>
            <a:pathLst>
              <a:path w="79006" h="52489">
                <a:moveTo>
                  <a:pt x="0" y="52489"/>
                </a:moveTo>
                <a:lnTo>
                  <a:pt x="790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924695" y="5699768"/>
            <a:ext cx="79006" cy="52489"/>
          </a:xfrm>
          <a:custGeom>
            <a:avLst/>
            <a:gdLst/>
            <a:ahLst/>
            <a:cxnLst/>
            <a:rect l="l" t="t" r="r" b="b"/>
            <a:pathLst>
              <a:path w="79006" h="52489">
                <a:moveTo>
                  <a:pt x="0" y="52489"/>
                </a:moveTo>
                <a:lnTo>
                  <a:pt x="79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926700" y="5666111"/>
            <a:ext cx="198247" cy="215811"/>
          </a:xfrm>
          <a:custGeom>
            <a:avLst/>
            <a:gdLst/>
            <a:ahLst/>
            <a:cxnLst/>
            <a:rect l="l" t="t" r="r" b="b"/>
            <a:pathLst>
              <a:path w="198247" h="215811">
                <a:moveTo>
                  <a:pt x="29794" y="215811"/>
                </a:moveTo>
                <a:lnTo>
                  <a:pt x="198247" y="104470"/>
                </a:lnTo>
                <a:lnTo>
                  <a:pt x="183121" y="0"/>
                </a:lnTo>
                <a:lnTo>
                  <a:pt x="21971" y="106946"/>
                </a:lnTo>
                <a:lnTo>
                  <a:pt x="15719" y="117254"/>
                </a:lnTo>
                <a:lnTo>
                  <a:pt x="10086" y="128761"/>
                </a:lnTo>
                <a:lnTo>
                  <a:pt x="4653" y="143375"/>
                </a:lnTo>
                <a:lnTo>
                  <a:pt x="823" y="160249"/>
                </a:lnTo>
                <a:lnTo>
                  <a:pt x="0" y="178536"/>
                </a:lnTo>
                <a:lnTo>
                  <a:pt x="1385" y="197342"/>
                </a:lnTo>
                <a:lnTo>
                  <a:pt x="4821" y="210468"/>
                </a:lnTo>
                <a:lnTo>
                  <a:pt x="13191" y="215249"/>
                </a:lnTo>
                <a:lnTo>
                  <a:pt x="29794" y="2158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926700" y="5666111"/>
            <a:ext cx="198247" cy="215811"/>
          </a:xfrm>
          <a:custGeom>
            <a:avLst/>
            <a:gdLst/>
            <a:ahLst/>
            <a:cxnLst/>
            <a:rect l="l" t="t" r="r" b="b"/>
            <a:pathLst>
              <a:path w="198247" h="215811">
                <a:moveTo>
                  <a:pt x="29794" y="215811"/>
                </a:moveTo>
                <a:lnTo>
                  <a:pt x="13191" y="215249"/>
                </a:lnTo>
                <a:lnTo>
                  <a:pt x="4821" y="210468"/>
                </a:lnTo>
                <a:lnTo>
                  <a:pt x="1385" y="197342"/>
                </a:lnTo>
                <a:lnTo>
                  <a:pt x="0" y="178536"/>
                </a:lnTo>
                <a:lnTo>
                  <a:pt x="823" y="160249"/>
                </a:lnTo>
                <a:lnTo>
                  <a:pt x="4653" y="143375"/>
                </a:lnTo>
                <a:lnTo>
                  <a:pt x="10086" y="128761"/>
                </a:lnTo>
                <a:lnTo>
                  <a:pt x="15719" y="117254"/>
                </a:lnTo>
                <a:lnTo>
                  <a:pt x="20148" y="109700"/>
                </a:lnTo>
                <a:lnTo>
                  <a:pt x="183121" y="0"/>
                </a:lnTo>
                <a:lnTo>
                  <a:pt x="198247" y="104470"/>
                </a:lnTo>
                <a:lnTo>
                  <a:pt x="29794" y="2158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934362" y="5760675"/>
            <a:ext cx="60706" cy="40259"/>
          </a:xfrm>
          <a:custGeom>
            <a:avLst/>
            <a:gdLst/>
            <a:ahLst/>
            <a:cxnLst/>
            <a:rect l="l" t="t" r="r" b="b"/>
            <a:pathLst>
              <a:path w="60705" h="40259">
                <a:moveTo>
                  <a:pt x="0" y="40258"/>
                </a:moveTo>
                <a:lnTo>
                  <a:pt x="607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34362" y="5760675"/>
            <a:ext cx="60706" cy="40259"/>
          </a:xfrm>
          <a:custGeom>
            <a:avLst/>
            <a:gdLst/>
            <a:ahLst/>
            <a:cxnLst/>
            <a:rect l="l" t="t" r="r" b="b"/>
            <a:pathLst>
              <a:path w="60705" h="40259">
                <a:moveTo>
                  <a:pt x="0" y="40258"/>
                </a:moveTo>
                <a:lnTo>
                  <a:pt x="607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926926" y="5795254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926926" y="5795254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931771" y="5810611"/>
            <a:ext cx="82740" cy="54749"/>
          </a:xfrm>
          <a:custGeom>
            <a:avLst/>
            <a:gdLst/>
            <a:ahLst/>
            <a:cxnLst/>
            <a:rect l="l" t="t" r="r" b="b"/>
            <a:pathLst>
              <a:path w="82740" h="54749">
                <a:moveTo>
                  <a:pt x="0" y="54749"/>
                </a:moveTo>
                <a:lnTo>
                  <a:pt x="827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931771" y="5810611"/>
            <a:ext cx="82740" cy="54749"/>
          </a:xfrm>
          <a:custGeom>
            <a:avLst/>
            <a:gdLst/>
            <a:ahLst/>
            <a:cxnLst/>
            <a:rect l="l" t="t" r="r" b="b"/>
            <a:pathLst>
              <a:path w="82740" h="54749">
                <a:moveTo>
                  <a:pt x="0" y="54749"/>
                </a:moveTo>
                <a:lnTo>
                  <a:pt x="827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933596" y="5774080"/>
            <a:ext cx="206971" cy="220332"/>
          </a:xfrm>
          <a:custGeom>
            <a:avLst/>
            <a:gdLst/>
            <a:ahLst/>
            <a:cxnLst/>
            <a:rect l="l" t="t" r="r" b="b"/>
            <a:pathLst>
              <a:path w="206971" h="220332">
                <a:moveTo>
                  <a:pt x="30987" y="220332"/>
                </a:moveTo>
                <a:lnTo>
                  <a:pt x="206971" y="104444"/>
                </a:lnTo>
                <a:lnTo>
                  <a:pt x="191846" y="0"/>
                </a:lnTo>
                <a:lnTo>
                  <a:pt x="23164" y="111480"/>
                </a:lnTo>
                <a:lnTo>
                  <a:pt x="16298" y="122521"/>
                </a:lnTo>
                <a:lnTo>
                  <a:pt x="10436" y="134205"/>
                </a:lnTo>
                <a:lnTo>
                  <a:pt x="4827" y="148875"/>
                </a:lnTo>
                <a:lnTo>
                  <a:pt x="879" y="165679"/>
                </a:lnTo>
                <a:lnTo>
                  <a:pt x="0" y="183769"/>
                </a:lnTo>
                <a:lnTo>
                  <a:pt x="1575" y="204004"/>
                </a:lnTo>
                <a:lnTo>
                  <a:pt x="5256" y="216044"/>
                </a:lnTo>
                <a:lnTo>
                  <a:pt x="14005" y="220240"/>
                </a:lnTo>
                <a:lnTo>
                  <a:pt x="30987" y="2203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933596" y="5774080"/>
            <a:ext cx="206971" cy="220332"/>
          </a:xfrm>
          <a:custGeom>
            <a:avLst/>
            <a:gdLst/>
            <a:ahLst/>
            <a:cxnLst/>
            <a:rect l="l" t="t" r="r" b="b"/>
            <a:pathLst>
              <a:path w="206971" h="220332">
                <a:moveTo>
                  <a:pt x="30987" y="220332"/>
                </a:moveTo>
                <a:lnTo>
                  <a:pt x="14005" y="220240"/>
                </a:lnTo>
                <a:lnTo>
                  <a:pt x="5256" y="216044"/>
                </a:lnTo>
                <a:lnTo>
                  <a:pt x="1575" y="204004"/>
                </a:lnTo>
                <a:lnTo>
                  <a:pt x="0" y="183769"/>
                </a:lnTo>
                <a:lnTo>
                  <a:pt x="879" y="165679"/>
                </a:lnTo>
                <a:lnTo>
                  <a:pt x="4827" y="148875"/>
                </a:lnTo>
                <a:lnTo>
                  <a:pt x="10436" y="134205"/>
                </a:lnTo>
                <a:lnTo>
                  <a:pt x="16298" y="122521"/>
                </a:lnTo>
                <a:lnTo>
                  <a:pt x="21004" y="114671"/>
                </a:lnTo>
                <a:lnTo>
                  <a:pt x="191846" y="0"/>
                </a:lnTo>
                <a:lnTo>
                  <a:pt x="206971" y="104444"/>
                </a:lnTo>
                <a:lnTo>
                  <a:pt x="30987" y="22033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941734" y="5871926"/>
            <a:ext cx="63512" cy="41948"/>
          </a:xfrm>
          <a:custGeom>
            <a:avLst/>
            <a:gdLst/>
            <a:ahLst/>
            <a:cxnLst/>
            <a:rect l="l" t="t" r="r" b="b"/>
            <a:pathLst>
              <a:path w="63512" h="41948">
                <a:moveTo>
                  <a:pt x="0" y="41948"/>
                </a:moveTo>
                <a:lnTo>
                  <a:pt x="63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941734" y="5871926"/>
            <a:ext cx="63512" cy="41948"/>
          </a:xfrm>
          <a:custGeom>
            <a:avLst/>
            <a:gdLst/>
            <a:ahLst/>
            <a:cxnLst/>
            <a:rect l="l" t="t" r="r" b="b"/>
            <a:pathLst>
              <a:path w="63512" h="41948">
                <a:moveTo>
                  <a:pt x="0" y="41948"/>
                </a:moveTo>
                <a:lnTo>
                  <a:pt x="635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933876" y="5906931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933876" y="5906931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938841" y="5921467"/>
            <a:ext cx="86487" cy="57010"/>
          </a:xfrm>
          <a:custGeom>
            <a:avLst/>
            <a:gdLst/>
            <a:ahLst/>
            <a:cxnLst/>
            <a:rect l="l" t="t" r="r" b="b"/>
            <a:pathLst>
              <a:path w="86487" h="57010">
                <a:moveTo>
                  <a:pt x="0" y="57010"/>
                </a:moveTo>
                <a:lnTo>
                  <a:pt x="86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938841" y="5921467"/>
            <a:ext cx="86487" cy="57010"/>
          </a:xfrm>
          <a:custGeom>
            <a:avLst/>
            <a:gdLst/>
            <a:ahLst/>
            <a:cxnLst/>
            <a:rect l="l" t="t" r="r" b="b"/>
            <a:pathLst>
              <a:path w="86487" h="57010">
                <a:moveTo>
                  <a:pt x="0" y="57010"/>
                </a:moveTo>
                <a:lnTo>
                  <a:pt x="864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940503" y="5882025"/>
            <a:ext cx="215684" cy="225242"/>
          </a:xfrm>
          <a:custGeom>
            <a:avLst/>
            <a:gdLst/>
            <a:ahLst/>
            <a:cxnLst/>
            <a:rect l="l" t="t" r="r" b="b"/>
            <a:pathLst>
              <a:path w="215684" h="225242">
                <a:moveTo>
                  <a:pt x="32169" y="224891"/>
                </a:moveTo>
                <a:lnTo>
                  <a:pt x="215684" y="104457"/>
                </a:lnTo>
                <a:lnTo>
                  <a:pt x="200571" y="0"/>
                </a:lnTo>
                <a:lnTo>
                  <a:pt x="24345" y="116027"/>
                </a:lnTo>
                <a:lnTo>
                  <a:pt x="16829" y="127834"/>
                </a:lnTo>
                <a:lnTo>
                  <a:pt x="10749" y="139689"/>
                </a:lnTo>
                <a:lnTo>
                  <a:pt x="4977" y="154409"/>
                </a:lnTo>
                <a:lnTo>
                  <a:pt x="924" y="171142"/>
                </a:lnTo>
                <a:lnTo>
                  <a:pt x="0" y="189039"/>
                </a:lnTo>
                <a:lnTo>
                  <a:pt x="1765" y="210526"/>
                </a:lnTo>
                <a:lnTo>
                  <a:pt x="5696" y="221585"/>
                </a:lnTo>
                <a:lnTo>
                  <a:pt x="14815" y="225242"/>
                </a:lnTo>
                <a:lnTo>
                  <a:pt x="32169" y="2248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940503" y="5882025"/>
            <a:ext cx="215684" cy="225242"/>
          </a:xfrm>
          <a:custGeom>
            <a:avLst/>
            <a:gdLst/>
            <a:ahLst/>
            <a:cxnLst/>
            <a:rect l="l" t="t" r="r" b="b"/>
            <a:pathLst>
              <a:path w="215684" h="225242">
                <a:moveTo>
                  <a:pt x="32169" y="224891"/>
                </a:moveTo>
                <a:lnTo>
                  <a:pt x="14815" y="225242"/>
                </a:lnTo>
                <a:lnTo>
                  <a:pt x="5696" y="221585"/>
                </a:lnTo>
                <a:lnTo>
                  <a:pt x="1765" y="210526"/>
                </a:lnTo>
                <a:lnTo>
                  <a:pt x="0" y="189039"/>
                </a:lnTo>
                <a:lnTo>
                  <a:pt x="924" y="171142"/>
                </a:lnTo>
                <a:lnTo>
                  <a:pt x="4977" y="154409"/>
                </a:lnTo>
                <a:lnTo>
                  <a:pt x="10749" y="139689"/>
                </a:lnTo>
                <a:lnTo>
                  <a:pt x="16829" y="127834"/>
                </a:lnTo>
                <a:lnTo>
                  <a:pt x="21808" y="119694"/>
                </a:lnTo>
                <a:lnTo>
                  <a:pt x="200571" y="0"/>
                </a:lnTo>
                <a:lnTo>
                  <a:pt x="215684" y="104457"/>
                </a:lnTo>
                <a:lnTo>
                  <a:pt x="32169" y="2248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949099" y="5983160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949099" y="5983160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940826" y="6018580"/>
            <a:ext cx="59728" cy="39281"/>
          </a:xfrm>
          <a:custGeom>
            <a:avLst/>
            <a:gdLst/>
            <a:ahLst/>
            <a:cxnLst/>
            <a:rect l="l" t="t" r="r" b="b"/>
            <a:pathLst>
              <a:path w="59728" h="39281">
                <a:moveTo>
                  <a:pt x="0" y="39281"/>
                </a:moveTo>
                <a:lnTo>
                  <a:pt x="597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940826" y="6018580"/>
            <a:ext cx="59728" cy="39281"/>
          </a:xfrm>
          <a:custGeom>
            <a:avLst/>
            <a:gdLst/>
            <a:ahLst/>
            <a:cxnLst/>
            <a:rect l="l" t="t" r="r" b="b"/>
            <a:pathLst>
              <a:path w="59728" h="39281">
                <a:moveTo>
                  <a:pt x="0" y="39281"/>
                </a:moveTo>
                <a:lnTo>
                  <a:pt x="597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945917" y="6032310"/>
            <a:ext cx="90233" cy="59270"/>
          </a:xfrm>
          <a:custGeom>
            <a:avLst/>
            <a:gdLst/>
            <a:ahLst/>
            <a:cxnLst/>
            <a:rect l="l" t="t" r="r" b="b"/>
            <a:pathLst>
              <a:path w="90233" h="59270">
                <a:moveTo>
                  <a:pt x="0" y="59270"/>
                </a:moveTo>
                <a:lnTo>
                  <a:pt x="902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945917" y="6032310"/>
            <a:ext cx="90233" cy="59270"/>
          </a:xfrm>
          <a:custGeom>
            <a:avLst/>
            <a:gdLst/>
            <a:ahLst/>
            <a:cxnLst/>
            <a:rect l="l" t="t" r="r" b="b"/>
            <a:pathLst>
              <a:path w="90233" h="59270">
                <a:moveTo>
                  <a:pt x="0" y="59270"/>
                </a:moveTo>
                <a:lnTo>
                  <a:pt x="9023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47414" y="5989970"/>
            <a:ext cx="224396" cy="230226"/>
          </a:xfrm>
          <a:custGeom>
            <a:avLst/>
            <a:gdLst/>
            <a:ahLst/>
            <a:cxnLst/>
            <a:rect l="l" t="t" r="r" b="b"/>
            <a:pathLst>
              <a:path w="224396" h="230226">
                <a:moveTo>
                  <a:pt x="33350" y="229438"/>
                </a:moveTo>
                <a:lnTo>
                  <a:pt x="224396" y="104470"/>
                </a:lnTo>
                <a:lnTo>
                  <a:pt x="209270" y="0"/>
                </a:lnTo>
                <a:lnTo>
                  <a:pt x="25514" y="120573"/>
                </a:lnTo>
                <a:lnTo>
                  <a:pt x="17324" y="133165"/>
                </a:lnTo>
                <a:lnTo>
                  <a:pt x="11034" y="145181"/>
                </a:lnTo>
                <a:lnTo>
                  <a:pt x="5110" y="159942"/>
                </a:lnTo>
                <a:lnTo>
                  <a:pt x="962" y="176598"/>
                </a:lnTo>
                <a:lnTo>
                  <a:pt x="0" y="194297"/>
                </a:lnTo>
                <a:lnTo>
                  <a:pt x="149" y="196744"/>
                </a:lnTo>
                <a:lnTo>
                  <a:pt x="1973" y="216959"/>
                </a:lnTo>
                <a:lnTo>
                  <a:pt x="6166" y="227093"/>
                </a:lnTo>
                <a:lnTo>
                  <a:pt x="15651" y="230226"/>
                </a:lnTo>
                <a:lnTo>
                  <a:pt x="33350" y="2294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947414" y="5989970"/>
            <a:ext cx="224396" cy="230226"/>
          </a:xfrm>
          <a:custGeom>
            <a:avLst/>
            <a:gdLst/>
            <a:ahLst/>
            <a:cxnLst/>
            <a:rect l="l" t="t" r="r" b="b"/>
            <a:pathLst>
              <a:path w="224396" h="230226">
                <a:moveTo>
                  <a:pt x="33350" y="229438"/>
                </a:moveTo>
                <a:lnTo>
                  <a:pt x="15651" y="230226"/>
                </a:lnTo>
                <a:lnTo>
                  <a:pt x="6166" y="227093"/>
                </a:lnTo>
                <a:lnTo>
                  <a:pt x="1973" y="216959"/>
                </a:lnTo>
                <a:lnTo>
                  <a:pt x="149" y="196744"/>
                </a:lnTo>
                <a:lnTo>
                  <a:pt x="0" y="194297"/>
                </a:lnTo>
                <a:lnTo>
                  <a:pt x="962" y="176598"/>
                </a:lnTo>
                <a:lnTo>
                  <a:pt x="5110" y="159942"/>
                </a:lnTo>
                <a:lnTo>
                  <a:pt x="11034" y="145181"/>
                </a:lnTo>
                <a:lnTo>
                  <a:pt x="17324" y="133165"/>
                </a:lnTo>
                <a:lnTo>
                  <a:pt x="22570" y="124745"/>
                </a:lnTo>
                <a:lnTo>
                  <a:pt x="209270" y="0"/>
                </a:lnTo>
                <a:lnTo>
                  <a:pt x="224396" y="104470"/>
                </a:lnTo>
                <a:lnTo>
                  <a:pt x="33350" y="22943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956465" y="6094385"/>
            <a:ext cx="69151" cy="45351"/>
          </a:xfrm>
          <a:custGeom>
            <a:avLst/>
            <a:gdLst/>
            <a:ahLst/>
            <a:cxnLst/>
            <a:rect l="l" t="t" r="r" b="b"/>
            <a:pathLst>
              <a:path w="69151" h="45351">
                <a:moveTo>
                  <a:pt x="0" y="45351"/>
                </a:moveTo>
                <a:lnTo>
                  <a:pt x="69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956465" y="6094385"/>
            <a:ext cx="69151" cy="45351"/>
          </a:xfrm>
          <a:custGeom>
            <a:avLst/>
            <a:gdLst/>
            <a:ahLst/>
            <a:cxnLst/>
            <a:rect l="l" t="t" r="r" b="b"/>
            <a:pathLst>
              <a:path w="69151" h="45351">
                <a:moveTo>
                  <a:pt x="0" y="45351"/>
                </a:moveTo>
                <a:lnTo>
                  <a:pt x="6915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947782" y="6130249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947782" y="6130249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952986" y="6143162"/>
            <a:ext cx="93992" cy="61531"/>
          </a:xfrm>
          <a:custGeom>
            <a:avLst/>
            <a:gdLst/>
            <a:ahLst/>
            <a:cxnLst/>
            <a:rect l="l" t="t" r="r" b="b"/>
            <a:pathLst>
              <a:path w="93992" h="61531">
                <a:moveTo>
                  <a:pt x="0" y="61531"/>
                </a:moveTo>
                <a:lnTo>
                  <a:pt x="939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952986" y="6143162"/>
            <a:ext cx="93992" cy="61531"/>
          </a:xfrm>
          <a:custGeom>
            <a:avLst/>
            <a:gdLst/>
            <a:ahLst/>
            <a:cxnLst/>
            <a:rect l="l" t="t" r="r" b="b"/>
            <a:pathLst>
              <a:path w="93992" h="61531">
                <a:moveTo>
                  <a:pt x="0" y="61531"/>
                </a:moveTo>
                <a:lnTo>
                  <a:pt x="939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954322" y="6097922"/>
            <a:ext cx="233108" cy="235185"/>
          </a:xfrm>
          <a:custGeom>
            <a:avLst/>
            <a:gdLst/>
            <a:ahLst/>
            <a:cxnLst/>
            <a:rect l="l" t="t" r="r" b="b"/>
            <a:pathLst>
              <a:path w="233108" h="235185">
                <a:moveTo>
                  <a:pt x="34531" y="233984"/>
                </a:moveTo>
                <a:lnTo>
                  <a:pt x="233108" y="104470"/>
                </a:lnTo>
                <a:lnTo>
                  <a:pt x="217995" y="0"/>
                </a:lnTo>
                <a:lnTo>
                  <a:pt x="26695" y="125120"/>
                </a:lnTo>
                <a:lnTo>
                  <a:pt x="17807" y="138500"/>
                </a:lnTo>
                <a:lnTo>
                  <a:pt x="11314" y="150663"/>
                </a:lnTo>
                <a:lnTo>
                  <a:pt x="5243" y="165458"/>
                </a:lnTo>
                <a:lnTo>
                  <a:pt x="1003" y="182038"/>
                </a:lnTo>
                <a:lnTo>
                  <a:pt x="0" y="199555"/>
                </a:lnTo>
                <a:lnTo>
                  <a:pt x="305" y="204516"/>
                </a:lnTo>
                <a:lnTo>
                  <a:pt x="2193" y="223251"/>
                </a:lnTo>
                <a:lnTo>
                  <a:pt x="6653" y="232541"/>
                </a:lnTo>
                <a:lnTo>
                  <a:pt x="16496" y="235185"/>
                </a:lnTo>
                <a:lnTo>
                  <a:pt x="34531" y="2339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954322" y="6097922"/>
            <a:ext cx="233108" cy="235185"/>
          </a:xfrm>
          <a:custGeom>
            <a:avLst/>
            <a:gdLst/>
            <a:ahLst/>
            <a:cxnLst/>
            <a:rect l="l" t="t" r="r" b="b"/>
            <a:pathLst>
              <a:path w="233108" h="235185">
                <a:moveTo>
                  <a:pt x="34531" y="233984"/>
                </a:moveTo>
                <a:lnTo>
                  <a:pt x="16496" y="235185"/>
                </a:lnTo>
                <a:lnTo>
                  <a:pt x="6653" y="232541"/>
                </a:lnTo>
                <a:lnTo>
                  <a:pt x="2193" y="223251"/>
                </a:lnTo>
                <a:lnTo>
                  <a:pt x="305" y="204516"/>
                </a:lnTo>
                <a:lnTo>
                  <a:pt x="0" y="199555"/>
                </a:lnTo>
                <a:lnTo>
                  <a:pt x="1003" y="182038"/>
                </a:lnTo>
                <a:lnTo>
                  <a:pt x="5243" y="165458"/>
                </a:lnTo>
                <a:lnTo>
                  <a:pt x="11314" y="150663"/>
                </a:lnTo>
                <a:lnTo>
                  <a:pt x="17807" y="138500"/>
                </a:lnTo>
                <a:lnTo>
                  <a:pt x="23315" y="129818"/>
                </a:lnTo>
                <a:lnTo>
                  <a:pt x="217995" y="0"/>
                </a:lnTo>
                <a:lnTo>
                  <a:pt x="233108" y="104470"/>
                </a:lnTo>
                <a:lnTo>
                  <a:pt x="34531" y="2339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963830" y="6205618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0" y="47053"/>
                </a:moveTo>
                <a:lnTo>
                  <a:pt x="719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963830" y="6205618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0" y="47053"/>
                </a:moveTo>
                <a:lnTo>
                  <a:pt x="719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954734" y="6241932"/>
            <a:ext cx="64757" cy="42291"/>
          </a:xfrm>
          <a:custGeom>
            <a:avLst/>
            <a:gdLst/>
            <a:ahLst/>
            <a:cxnLst/>
            <a:rect l="l" t="t" r="r" b="b"/>
            <a:pathLst>
              <a:path w="64757" h="42290">
                <a:moveTo>
                  <a:pt x="0" y="42291"/>
                </a:moveTo>
                <a:lnTo>
                  <a:pt x="647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954734" y="6241932"/>
            <a:ext cx="64757" cy="42291"/>
          </a:xfrm>
          <a:custGeom>
            <a:avLst/>
            <a:gdLst/>
            <a:ahLst/>
            <a:cxnLst/>
            <a:rect l="l" t="t" r="r" b="b"/>
            <a:pathLst>
              <a:path w="64757" h="42290">
                <a:moveTo>
                  <a:pt x="0" y="42291"/>
                </a:moveTo>
                <a:lnTo>
                  <a:pt x="647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960055" y="6254010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0" y="63792"/>
                </a:moveTo>
                <a:lnTo>
                  <a:pt x="977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960055" y="6254010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0" y="63792"/>
                </a:moveTo>
                <a:lnTo>
                  <a:pt x="977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961221" y="6205878"/>
            <a:ext cx="241833" cy="240115"/>
          </a:xfrm>
          <a:custGeom>
            <a:avLst/>
            <a:gdLst/>
            <a:ahLst/>
            <a:cxnLst/>
            <a:rect l="l" t="t" r="r" b="b"/>
            <a:pathLst>
              <a:path w="241833" h="240115">
                <a:moveTo>
                  <a:pt x="35725" y="238505"/>
                </a:moveTo>
                <a:lnTo>
                  <a:pt x="241833" y="104457"/>
                </a:lnTo>
                <a:lnTo>
                  <a:pt x="226720" y="0"/>
                </a:lnTo>
                <a:lnTo>
                  <a:pt x="27889" y="129654"/>
                </a:lnTo>
                <a:lnTo>
                  <a:pt x="18275" y="143853"/>
                </a:lnTo>
                <a:lnTo>
                  <a:pt x="11586" y="156160"/>
                </a:lnTo>
                <a:lnTo>
                  <a:pt x="5375" y="170986"/>
                </a:lnTo>
                <a:lnTo>
                  <a:pt x="1045" y="187485"/>
                </a:lnTo>
                <a:lnTo>
                  <a:pt x="0" y="204812"/>
                </a:lnTo>
                <a:lnTo>
                  <a:pt x="458" y="212104"/>
                </a:lnTo>
                <a:lnTo>
                  <a:pt x="2439" y="229458"/>
                </a:lnTo>
                <a:lnTo>
                  <a:pt x="7179" y="237947"/>
                </a:lnTo>
                <a:lnTo>
                  <a:pt x="17375" y="240115"/>
                </a:lnTo>
                <a:lnTo>
                  <a:pt x="35725" y="23850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961221" y="6205878"/>
            <a:ext cx="241833" cy="240115"/>
          </a:xfrm>
          <a:custGeom>
            <a:avLst/>
            <a:gdLst/>
            <a:ahLst/>
            <a:cxnLst/>
            <a:rect l="l" t="t" r="r" b="b"/>
            <a:pathLst>
              <a:path w="241833" h="240115">
                <a:moveTo>
                  <a:pt x="35725" y="238505"/>
                </a:moveTo>
                <a:lnTo>
                  <a:pt x="17375" y="240115"/>
                </a:lnTo>
                <a:lnTo>
                  <a:pt x="7179" y="237947"/>
                </a:lnTo>
                <a:lnTo>
                  <a:pt x="2439" y="229458"/>
                </a:lnTo>
                <a:lnTo>
                  <a:pt x="458" y="212104"/>
                </a:lnTo>
                <a:lnTo>
                  <a:pt x="0" y="204812"/>
                </a:lnTo>
                <a:lnTo>
                  <a:pt x="1045" y="187485"/>
                </a:lnTo>
                <a:lnTo>
                  <a:pt x="5375" y="170986"/>
                </a:lnTo>
                <a:lnTo>
                  <a:pt x="11586" y="156160"/>
                </a:lnTo>
                <a:lnTo>
                  <a:pt x="18275" y="143853"/>
                </a:lnTo>
                <a:lnTo>
                  <a:pt x="24039" y="134912"/>
                </a:lnTo>
                <a:lnTo>
                  <a:pt x="226720" y="0"/>
                </a:lnTo>
                <a:lnTo>
                  <a:pt x="241833" y="104457"/>
                </a:lnTo>
                <a:lnTo>
                  <a:pt x="35725" y="238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971203" y="6316856"/>
            <a:ext cx="74777" cy="48742"/>
          </a:xfrm>
          <a:custGeom>
            <a:avLst/>
            <a:gdLst/>
            <a:ahLst/>
            <a:cxnLst/>
            <a:rect l="l" t="t" r="r" b="b"/>
            <a:pathLst>
              <a:path w="74777" h="48742">
                <a:moveTo>
                  <a:pt x="0" y="48742"/>
                </a:moveTo>
                <a:lnTo>
                  <a:pt x="747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971203" y="6316856"/>
            <a:ext cx="74777" cy="48742"/>
          </a:xfrm>
          <a:custGeom>
            <a:avLst/>
            <a:gdLst/>
            <a:ahLst/>
            <a:cxnLst/>
            <a:rect l="l" t="t" r="r" b="b"/>
            <a:pathLst>
              <a:path w="74777" h="48742">
                <a:moveTo>
                  <a:pt x="0" y="48742"/>
                </a:moveTo>
                <a:lnTo>
                  <a:pt x="7477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961683" y="6353590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4">
                <a:moveTo>
                  <a:pt x="0" y="43815"/>
                </a:moveTo>
                <a:lnTo>
                  <a:pt x="672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961683" y="6353590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4">
                <a:moveTo>
                  <a:pt x="0" y="43815"/>
                </a:moveTo>
                <a:lnTo>
                  <a:pt x="6725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967133" y="6364866"/>
            <a:ext cx="101473" cy="66040"/>
          </a:xfrm>
          <a:custGeom>
            <a:avLst/>
            <a:gdLst/>
            <a:ahLst/>
            <a:cxnLst/>
            <a:rect l="l" t="t" r="r" b="b"/>
            <a:pathLst>
              <a:path w="101473" h="66039">
                <a:moveTo>
                  <a:pt x="0" y="66040"/>
                </a:moveTo>
                <a:lnTo>
                  <a:pt x="1014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967133" y="6364866"/>
            <a:ext cx="101473" cy="66040"/>
          </a:xfrm>
          <a:custGeom>
            <a:avLst/>
            <a:gdLst/>
            <a:ahLst/>
            <a:cxnLst/>
            <a:rect l="l" t="t" r="r" b="b"/>
            <a:pathLst>
              <a:path w="101473" h="66039">
                <a:moveTo>
                  <a:pt x="0" y="66040"/>
                </a:moveTo>
                <a:lnTo>
                  <a:pt x="1014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968130" y="6313837"/>
            <a:ext cx="250545" cy="245033"/>
          </a:xfrm>
          <a:custGeom>
            <a:avLst/>
            <a:gdLst/>
            <a:ahLst/>
            <a:cxnLst/>
            <a:rect l="l" t="t" r="r" b="b"/>
            <a:pathLst>
              <a:path w="250545" h="245033">
                <a:moveTo>
                  <a:pt x="36906" y="243052"/>
                </a:moveTo>
                <a:lnTo>
                  <a:pt x="250545" y="104457"/>
                </a:lnTo>
                <a:lnTo>
                  <a:pt x="235432" y="0"/>
                </a:lnTo>
                <a:lnTo>
                  <a:pt x="29070" y="134200"/>
                </a:lnTo>
                <a:lnTo>
                  <a:pt x="18709" y="149227"/>
                </a:lnTo>
                <a:lnTo>
                  <a:pt x="11833" y="161665"/>
                </a:lnTo>
                <a:lnTo>
                  <a:pt x="5491" y="176513"/>
                </a:lnTo>
                <a:lnTo>
                  <a:pt x="1080" y="192929"/>
                </a:lnTo>
                <a:lnTo>
                  <a:pt x="0" y="210070"/>
                </a:lnTo>
                <a:lnTo>
                  <a:pt x="595" y="219404"/>
                </a:lnTo>
                <a:lnTo>
                  <a:pt x="2678" y="235531"/>
                </a:lnTo>
                <a:lnTo>
                  <a:pt x="7692" y="243300"/>
                </a:lnTo>
                <a:lnTo>
                  <a:pt x="18235" y="245033"/>
                </a:lnTo>
                <a:lnTo>
                  <a:pt x="36906" y="2430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968130" y="6313837"/>
            <a:ext cx="250545" cy="245033"/>
          </a:xfrm>
          <a:custGeom>
            <a:avLst/>
            <a:gdLst/>
            <a:ahLst/>
            <a:cxnLst/>
            <a:rect l="l" t="t" r="r" b="b"/>
            <a:pathLst>
              <a:path w="250545" h="245033">
                <a:moveTo>
                  <a:pt x="36906" y="243052"/>
                </a:moveTo>
                <a:lnTo>
                  <a:pt x="18235" y="245033"/>
                </a:lnTo>
                <a:lnTo>
                  <a:pt x="7692" y="243300"/>
                </a:lnTo>
                <a:lnTo>
                  <a:pt x="2678" y="235531"/>
                </a:lnTo>
                <a:lnTo>
                  <a:pt x="595" y="219404"/>
                </a:lnTo>
                <a:lnTo>
                  <a:pt x="0" y="210070"/>
                </a:lnTo>
                <a:lnTo>
                  <a:pt x="1080" y="192929"/>
                </a:lnTo>
                <a:lnTo>
                  <a:pt x="5491" y="176513"/>
                </a:lnTo>
                <a:lnTo>
                  <a:pt x="11833" y="161665"/>
                </a:lnTo>
                <a:lnTo>
                  <a:pt x="18709" y="149227"/>
                </a:lnTo>
                <a:lnTo>
                  <a:pt x="24722" y="140041"/>
                </a:lnTo>
                <a:lnTo>
                  <a:pt x="235432" y="0"/>
                </a:lnTo>
                <a:lnTo>
                  <a:pt x="250545" y="104457"/>
                </a:lnTo>
                <a:lnTo>
                  <a:pt x="36906" y="2430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978568" y="6428075"/>
            <a:ext cx="77597" cy="50444"/>
          </a:xfrm>
          <a:custGeom>
            <a:avLst/>
            <a:gdLst/>
            <a:ahLst/>
            <a:cxnLst/>
            <a:rect l="l" t="t" r="r" b="b"/>
            <a:pathLst>
              <a:path w="77597" h="50444">
                <a:moveTo>
                  <a:pt x="0" y="50444"/>
                </a:moveTo>
                <a:lnTo>
                  <a:pt x="775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978568" y="6428075"/>
            <a:ext cx="77597" cy="50444"/>
          </a:xfrm>
          <a:custGeom>
            <a:avLst/>
            <a:gdLst/>
            <a:ahLst/>
            <a:cxnLst/>
            <a:rect l="l" t="t" r="r" b="b"/>
            <a:pathLst>
              <a:path w="77597" h="50444">
                <a:moveTo>
                  <a:pt x="0" y="50444"/>
                </a:moveTo>
                <a:lnTo>
                  <a:pt x="7759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968640" y="6465258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968640" y="6465258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974201" y="6475697"/>
            <a:ext cx="105219" cy="68313"/>
          </a:xfrm>
          <a:custGeom>
            <a:avLst/>
            <a:gdLst/>
            <a:ahLst/>
            <a:cxnLst/>
            <a:rect l="l" t="t" r="r" b="b"/>
            <a:pathLst>
              <a:path w="105219" h="68313">
                <a:moveTo>
                  <a:pt x="0" y="68313"/>
                </a:moveTo>
                <a:lnTo>
                  <a:pt x="1052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974201" y="6475697"/>
            <a:ext cx="105219" cy="68313"/>
          </a:xfrm>
          <a:custGeom>
            <a:avLst/>
            <a:gdLst/>
            <a:ahLst/>
            <a:cxnLst/>
            <a:rect l="l" t="t" r="r" b="b"/>
            <a:pathLst>
              <a:path w="105219" h="68313">
                <a:moveTo>
                  <a:pt x="0" y="68313"/>
                </a:moveTo>
                <a:lnTo>
                  <a:pt x="10521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975031" y="6421789"/>
            <a:ext cx="259270" cy="249943"/>
          </a:xfrm>
          <a:custGeom>
            <a:avLst/>
            <a:gdLst/>
            <a:ahLst/>
            <a:cxnLst/>
            <a:rect l="l" t="t" r="r" b="b"/>
            <a:pathLst>
              <a:path w="259270" h="249943">
                <a:moveTo>
                  <a:pt x="38087" y="247599"/>
                </a:moveTo>
                <a:lnTo>
                  <a:pt x="259270" y="104457"/>
                </a:lnTo>
                <a:lnTo>
                  <a:pt x="244144" y="0"/>
                </a:lnTo>
                <a:lnTo>
                  <a:pt x="30264" y="138747"/>
                </a:lnTo>
                <a:lnTo>
                  <a:pt x="19130" y="154614"/>
                </a:lnTo>
                <a:lnTo>
                  <a:pt x="12071" y="167176"/>
                </a:lnTo>
                <a:lnTo>
                  <a:pt x="5602" y="182040"/>
                </a:lnTo>
                <a:lnTo>
                  <a:pt x="1114" y="198366"/>
                </a:lnTo>
                <a:lnTo>
                  <a:pt x="0" y="215315"/>
                </a:lnTo>
                <a:lnTo>
                  <a:pt x="736" y="226559"/>
                </a:lnTo>
                <a:lnTo>
                  <a:pt x="2946" y="241542"/>
                </a:lnTo>
                <a:lnTo>
                  <a:pt x="8241" y="248630"/>
                </a:lnTo>
                <a:lnTo>
                  <a:pt x="19122" y="249943"/>
                </a:lnTo>
                <a:lnTo>
                  <a:pt x="38087" y="2475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975031" y="6421789"/>
            <a:ext cx="259270" cy="249943"/>
          </a:xfrm>
          <a:custGeom>
            <a:avLst/>
            <a:gdLst/>
            <a:ahLst/>
            <a:cxnLst/>
            <a:rect l="l" t="t" r="r" b="b"/>
            <a:pathLst>
              <a:path w="259270" h="249943">
                <a:moveTo>
                  <a:pt x="38087" y="247599"/>
                </a:moveTo>
                <a:lnTo>
                  <a:pt x="19122" y="249943"/>
                </a:lnTo>
                <a:lnTo>
                  <a:pt x="8241" y="248630"/>
                </a:lnTo>
                <a:lnTo>
                  <a:pt x="2946" y="241542"/>
                </a:lnTo>
                <a:lnTo>
                  <a:pt x="736" y="226559"/>
                </a:lnTo>
                <a:lnTo>
                  <a:pt x="0" y="215315"/>
                </a:lnTo>
                <a:lnTo>
                  <a:pt x="1114" y="198366"/>
                </a:lnTo>
                <a:lnTo>
                  <a:pt x="5602" y="182040"/>
                </a:lnTo>
                <a:lnTo>
                  <a:pt x="12071" y="167176"/>
                </a:lnTo>
                <a:lnTo>
                  <a:pt x="19130" y="154614"/>
                </a:lnTo>
                <a:lnTo>
                  <a:pt x="25388" y="145192"/>
                </a:lnTo>
                <a:lnTo>
                  <a:pt x="244144" y="0"/>
                </a:lnTo>
                <a:lnTo>
                  <a:pt x="259270" y="104457"/>
                </a:lnTo>
                <a:lnTo>
                  <a:pt x="38087" y="2475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985933" y="6539308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985933" y="6539308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975589" y="6576915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975589" y="6576915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981277" y="6586553"/>
            <a:ext cx="108966" cy="70561"/>
          </a:xfrm>
          <a:custGeom>
            <a:avLst/>
            <a:gdLst/>
            <a:ahLst/>
            <a:cxnLst/>
            <a:rect l="l" t="t" r="r" b="b"/>
            <a:pathLst>
              <a:path w="108965" h="70561">
                <a:moveTo>
                  <a:pt x="0" y="70561"/>
                </a:moveTo>
                <a:lnTo>
                  <a:pt x="1089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981277" y="6586553"/>
            <a:ext cx="108966" cy="70561"/>
          </a:xfrm>
          <a:custGeom>
            <a:avLst/>
            <a:gdLst/>
            <a:ahLst/>
            <a:cxnLst/>
            <a:rect l="l" t="t" r="r" b="b"/>
            <a:pathLst>
              <a:path w="108965" h="70561">
                <a:moveTo>
                  <a:pt x="0" y="70561"/>
                </a:moveTo>
                <a:lnTo>
                  <a:pt x="1089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981940" y="6529758"/>
            <a:ext cx="267970" cy="254820"/>
          </a:xfrm>
          <a:custGeom>
            <a:avLst/>
            <a:gdLst/>
            <a:ahLst/>
            <a:cxnLst/>
            <a:rect l="l" t="t" r="r" b="b"/>
            <a:pathLst>
              <a:path w="267970" h="254820">
                <a:moveTo>
                  <a:pt x="39268" y="252120"/>
                </a:moveTo>
                <a:lnTo>
                  <a:pt x="267969" y="104444"/>
                </a:lnTo>
                <a:lnTo>
                  <a:pt x="252869" y="0"/>
                </a:lnTo>
                <a:lnTo>
                  <a:pt x="31445" y="143268"/>
                </a:lnTo>
                <a:lnTo>
                  <a:pt x="26009" y="150350"/>
                </a:lnTo>
                <a:lnTo>
                  <a:pt x="19515" y="159996"/>
                </a:lnTo>
                <a:lnTo>
                  <a:pt x="12285" y="172675"/>
                </a:lnTo>
                <a:lnTo>
                  <a:pt x="5700" y="187551"/>
                </a:lnTo>
                <a:lnTo>
                  <a:pt x="1144" y="203791"/>
                </a:lnTo>
                <a:lnTo>
                  <a:pt x="0" y="220560"/>
                </a:lnTo>
                <a:lnTo>
                  <a:pt x="878" y="233543"/>
                </a:lnTo>
                <a:lnTo>
                  <a:pt x="3230" y="247465"/>
                </a:lnTo>
                <a:lnTo>
                  <a:pt x="8809" y="253913"/>
                </a:lnTo>
                <a:lnTo>
                  <a:pt x="20020" y="254820"/>
                </a:lnTo>
                <a:lnTo>
                  <a:pt x="39268" y="2521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981940" y="6529758"/>
            <a:ext cx="267970" cy="254820"/>
          </a:xfrm>
          <a:custGeom>
            <a:avLst/>
            <a:gdLst/>
            <a:ahLst/>
            <a:cxnLst/>
            <a:rect l="l" t="t" r="r" b="b"/>
            <a:pathLst>
              <a:path w="267970" h="254820">
                <a:moveTo>
                  <a:pt x="39268" y="252120"/>
                </a:moveTo>
                <a:lnTo>
                  <a:pt x="20020" y="254820"/>
                </a:lnTo>
                <a:lnTo>
                  <a:pt x="8809" y="253913"/>
                </a:lnTo>
                <a:lnTo>
                  <a:pt x="3230" y="247465"/>
                </a:lnTo>
                <a:lnTo>
                  <a:pt x="878" y="233543"/>
                </a:lnTo>
                <a:lnTo>
                  <a:pt x="0" y="220560"/>
                </a:lnTo>
                <a:lnTo>
                  <a:pt x="1144" y="203791"/>
                </a:lnTo>
                <a:lnTo>
                  <a:pt x="5700" y="187551"/>
                </a:lnTo>
                <a:lnTo>
                  <a:pt x="12285" y="172675"/>
                </a:lnTo>
                <a:lnTo>
                  <a:pt x="19515" y="159996"/>
                </a:lnTo>
                <a:lnTo>
                  <a:pt x="26009" y="150350"/>
                </a:lnTo>
                <a:lnTo>
                  <a:pt x="252869" y="0"/>
                </a:lnTo>
                <a:lnTo>
                  <a:pt x="267969" y="104444"/>
                </a:lnTo>
                <a:lnTo>
                  <a:pt x="39268" y="2521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993305" y="6650547"/>
            <a:ext cx="83223" cy="53835"/>
          </a:xfrm>
          <a:custGeom>
            <a:avLst/>
            <a:gdLst/>
            <a:ahLst/>
            <a:cxnLst/>
            <a:rect l="l" t="t" r="r" b="b"/>
            <a:pathLst>
              <a:path w="83223" h="53835">
                <a:moveTo>
                  <a:pt x="0" y="53835"/>
                </a:moveTo>
                <a:lnTo>
                  <a:pt x="8322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993305" y="6650547"/>
            <a:ext cx="83223" cy="53835"/>
          </a:xfrm>
          <a:custGeom>
            <a:avLst/>
            <a:gdLst/>
            <a:ahLst/>
            <a:cxnLst/>
            <a:rect l="l" t="t" r="r" b="b"/>
            <a:pathLst>
              <a:path w="83223" h="53835">
                <a:moveTo>
                  <a:pt x="0" y="53835"/>
                </a:moveTo>
                <a:lnTo>
                  <a:pt x="8322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982539" y="6688586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982539" y="6688586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988347" y="6697410"/>
            <a:ext cx="112712" cy="72821"/>
          </a:xfrm>
          <a:custGeom>
            <a:avLst/>
            <a:gdLst/>
            <a:ahLst/>
            <a:cxnLst/>
            <a:rect l="l" t="t" r="r" b="b"/>
            <a:pathLst>
              <a:path w="112712" h="72821">
                <a:moveTo>
                  <a:pt x="0" y="72821"/>
                </a:moveTo>
                <a:lnTo>
                  <a:pt x="1127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988347" y="6697410"/>
            <a:ext cx="112712" cy="72821"/>
          </a:xfrm>
          <a:custGeom>
            <a:avLst/>
            <a:gdLst/>
            <a:ahLst/>
            <a:cxnLst/>
            <a:rect l="l" t="t" r="r" b="b"/>
            <a:pathLst>
              <a:path w="112712" h="72821">
                <a:moveTo>
                  <a:pt x="0" y="72821"/>
                </a:moveTo>
                <a:lnTo>
                  <a:pt x="1127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988850" y="6637697"/>
            <a:ext cx="276694" cy="259715"/>
          </a:xfrm>
          <a:custGeom>
            <a:avLst/>
            <a:gdLst/>
            <a:ahLst/>
            <a:cxnLst/>
            <a:rect l="l" t="t" r="r" b="b"/>
            <a:pathLst>
              <a:path w="276694" h="259715">
                <a:moveTo>
                  <a:pt x="40449" y="256679"/>
                </a:moveTo>
                <a:lnTo>
                  <a:pt x="276694" y="104457"/>
                </a:lnTo>
                <a:lnTo>
                  <a:pt x="261581" y="0"/>
                </a:lnTo>
                <a:lnTo>
                  <a:pt x="32613" y="147828"/>
                </a:lnTo>
                <a:lnTo>
                  <a:pt x="26600" y="155554"/>
                </a:lnTo>
                <a:lnTo>
                  <a:pt x="19880" y="165413"/>
                </a:lnTo>
                <a:lnTo>
                  <a:pt x="12486" y="178198"/>
                </a:lnTo>
                <a:lnTo>
                  <a:pt x="5793" y="193080"/>
                </a:lnTo>
                <a:lnTo>
                  <a:pt x="1173" y="209229"/>
                </a:lnTo>
                <a:lnTo>
                  <a:pt x="0" y="225818"/>
                </a:lnTo>
                <a:lnTo>
                  <a:pt x="1017" y="240393"/>
                </a:lnTo>
                <a:lnTo>
                  <a:pt x="3523" y="253339"/>
                </a:lnTo>
                <a:lnTo>
                  <a:pt x="9386" y="259190"/>
                </a:lnTo>
                <a:lnTo>
                  <a:pt x="20923" y="259715"/>
                </a:lnTo>
                <a:lnTo>
                  <a:pt x="40449" y="2566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988850" y="6637697"/>
            <a:ext cx="276694" cy="259715"/>
          </a:xfrm>
          <a:custGeom>
            <a:avLst/>
            <a:gdLst/>
            <a:ahLst/>
            <a:cxnLst/>
            <a:rect l="l" t="t" r="r" b="b"/>
            <a:pathLst>
              <a:path w="276694" h="259715">
                <a:moveTo>
                  <a:pt x="40449" y="256679"/>
                </a:moveTo>
                <a:lnTo>
                  <a:pt x="20923" y="259715"/>
                </a:lnTo>
                <a:lnTo>
                  <a:pt x="9386" y="259190"/>
                </a:lnTo>
                <a:lnTo>
                  <a:pt x="3523" y="253339"/>
                </a:lnTo>
                <a:lnTo>
                  <a:pt x="1017" y="240393"/>
                </a:lnTo>
                <a:lnTo>
                  <a:pt x="0" y="225818"/>
                </a:lnTo>
                <a:lnTo>
                  <a:pt x="1173" y="209229"/>
                </a:lnTo>
                <a:lnTo>
                  <a:pt x="5793" y="193080"/>
                </a:lnTo>
                <a:lnTo>
                  <a:pt x="12486" y="178198"/>
                </a:lnTo>
                <a:lnTo>
                  <a:pt x="19880" y="165413"/>
                </a:lnTo>
                <a:lnTo>
                  <a:pt x="26600" y="155554"/>
                </a:lnTo>
                <a:lnTo>
                  <a:pt x="32613" y="147828"/>
                </a:lnTo>
                <a:lnTo>
                  <a:pt x="261581" y="0"/>
                </a:lnTo>
                <a:lnTo>
                  <a:pt x="276694" y="104457"/>
                </a:lnTo>
                <a:lnTo>
                  <a:pt x="40449" y="2566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000671" y="6761780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0" y="55537"/>
                </a:moveTo>
                <a:lnTo>
                  <a:pt x="860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000671" y="6761780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0" y="55537"/>
                </a:moveTo>
                <a:lnTo>
                  <a:pt x="860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989495" y="6800251"/>
            <a:ext cx="77304" cy="49885"/>
          </a:xfrm>
          <a:custGeom>
            <a:avLst/>
            <a:gdLst/>
            <a:ahLst/>
            <a:cxnLst/>
            <a:rect l="l" t="t" r="r" b="b"/>
            <a:pathLst>
              <a:path w="77304" h="49885">
                <a:moveTo>
                  <a:pt x="0" y="49885"/>
                </a:moveTo>
                <a:lnTo>
                  <a:pt x="7730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989495" y="6800251"/>
            <a:ext cx="77304" cy="49885"/>
          </a:xfrm>
          <a:custGeom>
            <a:avLst/>
            <a:gdLst/>
            <a:ahLst/>
            <a:cxnLst/>
            <a:rect l="l" t="t" r="r" b="b"/>
            <a:pathLst>
              <a:path w="77304" h="49885">
                <a:moveTo>
                  <a:pt x="0" y="49885"/>
                </a:moveTo>
                <a:lnTo>
                  <a:pt x="7730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995417" y="6808252"/>
            <a:ext cx="116459" cy="75082"/>
          </a:xfrm>
          <a:custGeom>
            <a:avLst/>
            <a:gdLst/>
            <a:ahLst/>
            <a:cxnLst/>
            <a:rect l="l" t="t" r="r" b="b"/>
            <a:pathLst>
              <a:path w="116459" h="75082">
                <a:moveTo>
                  <a:pt x="0" y="75082"/>
                </a:moveTo>
                <a:lnTo>
                  <a:pt x="1164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995417" y="6808252"/>
            <a:ext cx="116459" cy="75082"/>
          </a:xfrm>
          <a:custGeom>
            <a:avLst/>
            <a:gdLst/>
            <a:ahLst/>
            <a:cxnLst/>
            <a:rect l="l" t="t" r="r" b="b"/>
            <a:pathLst>
              <a:path w="116459" h="75082">
                <a:moveTo>
                  <a:pt x="0" y="75082"/>
                </a:moveTo>
                <a:lnTo>
                  <a:pt x="11645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995760" y="6745653"/>
            <a:ext cx="285407" cy="264572"/>
          </a:xfrm>
          <a:custGeom>
            <a:avLst/>
            <a:gdLst/>
            <a:ahLst/>
            <a:cxnLst/>
            <a:rect l="l" t="t" r="r" b="b"/>
            <a:pathLst>
              <a:path w="285407" h="264572">
                <a:moveTo>
                  <a:pt x="41630" y="261213"/>
                </a:moveTo>
                <a:lnTo>
                  <a:pt x="285407" y="104457"/>
                </a:lnTo>
                <a:lnTo>
                  <a:pt x="270294" y="0"/>
                </a:lnTo>
                <a:lnTo>
                  <a:pt x="33794" y="152361"/>
                </a:lnTo>
                <a:lnTo>
                  <a:pt x="27157" y="160773"/>
                </a:lnTo>
                <a:lnTo>
                  <a:pt x="20215" y="170838"/>
                </a:lnTo>
                <a:lnTo>
                  <a:pt x="12665" y="183723"/>
                </a:lnTo>
                <a:lnTo>
                  <a:pt x="5870" y="198605"/>
                </a:lnTo>
                <a:lnTo>
                  <a:pt x="1194" y="214664"/>
                </a:lnTo>
                <a:lnTo>
                  <a:pt x="0" y="231076"/>
                </a:lnTo>
                <a:lnTo>
                  <a:pt x="1165" y="247077"/>
                </a:lnTo>
                <a:lnTo>
                  <a:pt x="3839" y="259121"/>
                </a:lnTo>
                <a:lnTo>
                  <a:pt x="9985" y="264413"/>
                </a:lnTo>
                <a:lnTo>
                  <a:pt x="21838" y="264572"/>
                </a:lnTo>
                <a:lnTo>
                  <a:pt x="41630" y="2612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995760" y="6745653"/>
            <a:ext cx="285407" cy="264572"/>
          </a:xfrm>
          <a:custGeom>
            <a:avLst/>
            <a:gdLst/>
            <a:ahLst/>
            <a:cxnLst/>
            <a:rect l="l" t="t" r="r" b="b"/>
            <a:pathLst>
              <a:path w="285407" h="264572">
                <a:moveTo>
                  <a:pt x="41630" y="261213"/>
                </a:moveTo>
                <a:lnTo>
                  <a:pt x="21838" y="264572"/>
                </a:lnTo>
                <a:lnTo>
                  <a:pt x="9985" y="264413"/>
                </a:lnTo>
                <a:lnTo>
                  <a:pt x="3839" y="259121"/>
                </a:lnTo>
                <a:lnTo>
                  <a:pt x="1165" y="247077"/>
                </a:lnTo>
                <a:lnTo>
                  <a:pt x="0" y="231076"/>
                </a:lnTo>
                <a:lnTo>
                  <a:pt x="1194" y="214664"/>
                </a:lnTo>
                <a:lnTo>
                  <a:pt x="5870" y="198605"/>
                </a:lnTo>
                <a:lnTo>
                  <a:pt x="12665" y="183723"/>
                </a:lnTo>
                <a:lnTo>
                  <a:pt x="20215" y="170838"/>
                </a:lnTo>
                <a:lnTo>
                  <a:pt x="27157" y="160773"/>
                </a:lnTo>
                <a:lnTo>
                  <a:pt x="33794" y="152361"/>
                </a:lnTo>
                <a:lnTo>
                  <a:pt x="270294" y="0"/>
                </a:lnTo>
                <a:lnTo>
                  <a:pt x="285407" y="104457"/>
                </a:lnTo>
                <a:lnTo>
                  <a:pt x="41630" y="2612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008035" y="6873019"/>
            <a:ext cx="88861" cy="57226"/>
          </a:xfrm>
          <a:custGeom>
            <a:avLst/>
            <a:gdLst/>
            <a:ahLst/>
            <a:cxnLst/>
            <a:rect l="l" t="t" r="r" b="b"/>
            <a:pathLst>
              <a:path w="88861" h="57226">
                <a:moveTo>
                  <a:pt x="0" y="57226"/>
                </a:moveTo>
                <a:lnTo>
                  <a:pt x="888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008035" y="6873019"/>
            <a:ext cx="88861" cy="57226"/>
          </a:xfrm>
          <a:custGeom>
            <a:avLst/>
            <a:gdLst/>
            <a:ahLst/>
            <a:cxnLst/>
            <a:rect l="l" t="t" r="r" b="b"/>
            <a:pathLst>
              <a:path w="88861" h="57226">
                <a:moveTo>
                  <a:pt x="0" y="57226"/>
                </a:moveTo>
                <a:lnTo>
                  <a:pt x="888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996444" y="6911920"/>
            <a:ext cx="79832" cy="51396"/>
          </a:xfrm>
          <a:custGeom>
            <a:avLst/>
            <a:gdLst/>
            <a:ahLst/>
            <a:cxnLst/>
            <a:rect l="l" t="t" r="r" b="b"/>
            <a:pathLst>
              <a:path w="79832" h="51396">
                <a:moveTo>
                  <a:pt x="0" y="51396"/>
                </a:moveTo>
                <a:lnTo>
                  <a:pt x="798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996444" y="6911920"/>
            <a:ext cx="79832" cy="51396"/>
          </a:xfrm>
          <a:custGeom>
            <a:avLst/>
            <a:gdLst/>
            <a:ahLst/>
            <a:cxnLst/>
            <a:rect l="l" t="t" r="r" b="b"/>
            <a:pathLst>
              <a:path w="79832" h="51396">
                <a:moveTo>
                  <a:pt x="0" y="51396"/>
                </a:moveTo>
                <a:lnTo>
                  <a:pt x="798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002486" y="6919098"/>
            <a:ext cx="120218" cy="77355"/>
          </a:xfrm>
          <a:custGeom>
            <a:avLst/>
            <a:gdLst/>
            <a:ahLst/>
            <a:cxnLst/>
            <a:rect l="l" t="t" r="r" b="b"/>
            <a:pathLst>
              <a:path w="120218" h="77355">
                <a:moveTo>
                  <a:pt x="0" y="77355"/>
                </a:moveTo>
                <a:lnTo>
                  <a:pt x="1202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002486" y="6919098"/>
            <a:ext cx="120218" cy="77355"/>
          </a:xfrm>
          <a:custGeom>
            <a:avLst/>
            <a:gdLst/>
            <a:ahLst/>
            <a:cxnLst/>
            <a:rect l="l" t="t" r="r" b="b"/>
            <a:pathLst>
              <a:path w="120218" h="77355">
                <a:moveTo>
                  <a:pt x="0" y="77355"/>
                </a:moveTo>
                <a:lnTo>
                  <a:pt x="1202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002655" y="6853606"/>
            <a:ext cx="294132" cy="269623"/>
          </a:xfrm>
          <a:custGeom>
            <a:avLst/>
            <a:gdLst/>
            <a:ahLst/>
            <a:cxnLst/>
            <a:rect l="l" t="t" r="r" b="b"/>
            <a:pathLst>
              <a:path w="294132" h="269623">
                <a:moveTo>
                  <a:pt x="294132" y="104457"/>
                </a:moveTo>
                <a:lnTo>
                  <a:pt x="279019" y="0"/>
                </a:lnTo>
                <a:lnTo>
                  <a:pt x="34988" y="156908"/>
                </a:lnTo>
                <a:lnTo>
                  <a:pt x="27712" y="166013"/>
                </a:lnTo>
                <a:lnTo>
                  <a:pt x="20555" y="176272"/>
                </a:lnTo>
                <a:lnTo>
                  <a:pt x="17304" y="181749"/>
                </a:lnTo>
                <a:lnTo>
                  <a:pt x="173711" y="181749"/>
                </a:lnTo>
                <a:lnTo>
                  <a:pt x="294132" y="1044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002655" y="6853606"/>
            <a:ext cx="294132" cy="269623"/>
          </a:xfrm>
          <a:custGeom>
            <a:avLst/>
            <a:gdLst/>
            <a:ahLst/>
            <a:cxnLst/>
            <a:rect l="l" t="t" r="r" b="b"/>
            <a:pathLst>
              <a:path w="294132" h="269623">
                <a:moveTo>
                  <a:pt x="294132" y="104457"/>
                </a:moveTo>
                <a:lnTo>
                  <a:pt x="279019" y="0"/>
                </a:lnTo>
                <a:lnTo>
                  <a:pt x="34988" y="156908"/>
                </a:lnTo>
                <a:lnTo>
                  <a:pt x="27712" y="166013"/>
                </a:lnTo>
                <a:lnTo>
                  <a:pt x="20555" y="176272"/>
                </a:lnTo>
                <a:lnTo>
                  <a:pt x="17304" y="181749"/>
                </a:lnTo>
              </a:path>
              <a:path w="294132" h="269623">
                <a:moveTo>
                  <a:pt x="173711" y="181749"/>
                </a:moveTo>
                <a:lnTo>
                  <a:pt x="294132" y="1044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015400" y="6984237"/>
            <a:ext cx="91681" cy="58940"/>
          </a:xfrm>
          <a:custGeom>
            <a:avLst/>
            <a:gdLst/>
            <a:ahLst/>
            <a:cxnLst/>
            <a:rect l="l" t="t" r="r" b="b"/>
            <a:pathLst>
              <a:path w="91681" h="58940">
                <a:moveTo>
                  <a:pt x="91681" y="0"/>
                </a:moveTo>
                <a:lnTo>
                  <a:pt x="12168" y="51117"/>
                </a:lnTo>
                <a:lnTo>
                  <a:pt x="12170" y="5111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015400" y="6984237"/>
            <a:ext cx="91681" cy="58940"/>
          </a:xfrm>
          <a:custGeom>
            <a:avLst/>
            <a:gdLst/>
            <a:ahLst/>
            <a:cxnLst/>
            <a:rect l="l" t="t" r="r" b="b"/>
            <a:pathLst>
              <a:path w="91681" h="58940">
                <a:moveTo>
                  <a:pt x="91681" y="0"/>
                </a:moveTo>
                <a:lnTo>
                  <a:pt x="12168" y="51117"/>
                </a:lnTo>
              </a:path>
              <a:path w="91681" h="58940">
                <a:moveTo>
                  <a:pt x="12170" y="51117"/>
                </a:moveTo>
                <a:lnTo>
                  <a:pt x="916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003394" y="7023590"/>
            <a:ext cx="82334" cy="52908"/>
          </a:xfrm>
          <a:custGeom>
            <a:avLst/>
            <a:gdLst/>
            <a:ahLst/>
            <a:cxnLst/>
            <a:rect l="l" t="t" r="r" b="b"/>
            <a:pathLst>
              <a:path w="82334" h="52908">
                <a:moveTo>
                  <a:pt x="82334" y="0"/>
                </a:moveTo>
                <a:lnTo>
                  <a:pt x="64025" y="11765"/>
                </a:lnTo>
                <a:lnTo>
                  <a:pt x="64025" y="1176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003394" y="7023590"/>
            <a:ext cx="82334" cy="52908"/>
          </a:xfrm>
          <a:custGeom>
            <a:avLst/>
            <a:gdLst/>
            <a:ahLst/>
            <a:cxnLst/>
            <a:rect l="l" t="t" r="r" b="b"/>
            <a:pathLst>
              <a:path w="82334" h="52908">
                <a:moveTo>
                  <a:pt x="82334" y="0"/>
                </a:moveTo>
                <a:lnTo>
                  <a:pt x="64025" y="11765"/>
                </a:lnTo>
              </a:path>
              <a:path w="82334" h="52908">
                <a:moveTo>
                  <a:pt x="64025" y="11765"/>
                </a:moveTo>
                <a:lnTo>
                  <a:pt x="823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009562" y="7029953"/>
            <a:ext cx="123964" cy="79603"/>
          </a:xfrm>
          <a:custGeom>
            <a:avLst/>
            <a:gdLst/>
            <a:ahLst/>
            <a:cxnLst/>
            <a:rect l="l" t="t" r="r" b="b"/>
            <a:pathLst>
              <a:path w="123964" h="79603">
                <a:moveTo>
                  <a:pt x="123964" y="0"/>
                </a:moveTo>
                <a:lnTo>
                  <a:pt x="115551" y="5402"/>
                </a:lnTo>
                <a:lnTo>
                  <a:pt x="115551" y="540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009562" y="7029953"/>
            <a:ext cx="123964" cy="79603"/>
          </a:xfrm>
          <a:custGeom>
            <a:avLst/>
            <a:gdLst/>
            <a:ahLst/>
            <a:cxnLst/>
            <a:rect l="l" t="t" r="r" b="b"/>
            <a:pathLst>
              <a:path w="123964" h="79603">
                <a:moveTo>
                  <a:pt x="123964" y="0"/>
                </a:moveTo>
                <a:lnTo>
                  <a:pt x="115551" y="5402"/>
                </a:lnTo>
              </a:path>
              <a:path w="123964" h="79603">
                <a:moveTo>
                  <a:pt x="115551" y="5402"/>
                </a:moveTo>
                <a:lnTo>
                  <a:pt x="1239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009565" y="6961570"/>
            <a:ext cx="302844" cy="274793"/>
          </a:xfrm>
          <a:custGeom>
            <a:avLst/>
            <a:gdLst/>
            <a:ahLst/>
            <a:cxnLst/>
            <a:rect l="l" t="t" r="r" b="b"/>
            <a:pathLst>
              <a:path w="302844" h="274793">
                <a:moveTo>
                  <a:pt x="287718" y="0"/>
                </a:moveTo>
                <a:lnTo>
                  <a:pt x="172750" y="73785"/>
                </a:lnTo>
                <a:lnTo>
                  <a:pt x="298402" y="73785"/>
                </a:lnTo>
                <a:lnTo>
                  <a:pt x="287718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009565" y="6961570"/>
            <a:ext cx="302844" cy="274793"/>
          </a:xfrm>
          <a:custGeom>
            <a:avLst/>
            <a:gdLst/>
            <a:ahLst/>
            <a:cxnLst/>
            <a:rect l="l" t="t" r="r" b="b"/>
            <a:pathLst>
              <a:path w="302844" h="274793">
                <a:moveTo>
                  <a:pt x="287718" y="0"/>
                </a:moveTo>
                <a:lnTo>
                  <a:pt x="172750" y="73785"/>
                </a:lnTo>
              </a:path>
              <a:path w="302844" h="274793">
                <a:moveTo>
                  <a:pt x="298402" y="73785"/>
                </a:moveTo>
                <a:lnTo>
                  <a:pt x="2877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946199" y="4745693"/>
            <a:ext cx="126961" cy="123253"/>
          </a:xfrm>
          <a:custGeom>
            <a:avLst/>
            <a:gdLst/>
            <a:ahLst/>
            <a:cxnLst/>
            <a:rect l="l" t="t" r="r" b="b"/>
            <a:pathLst>
              <a:path w="126961" h="123253">
                <a:moveTo>
                  <a:pt x="0" y="81610"/>
                </a:moveTo>
                <a:lnTo>
                  <a:pt x="5819" y="104641"/>
                </a:lnTo>
                <a:lnTo>
                  <a:pt x="13972" y="117263"/>
                </a:lnTo>
                <a:lnTo>
                  <a:pt x="20705" y="122451"/>
                </a:lnTo>
                <a:lnTo>
                  <a:pt x="22567" y="123253"/>
                </a:lnTo>
                <a:lnTo>
                  <a:pt x="126961" y="50533"/>
                </a:lnTo>
                <a:lnTo>
                  <a:pt x="116573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946199" y="4745693"/>
            <a:ext cx="126961" cy="123253"/>
          </a:xfrm>
          <a:custGeom>
            <a:avLst/>
            <a:gdLst/>
            <a:ahLst/>
            <a:cxnLst/>
            <a:rect l="l" t="t" r="r" b="b"/>
            <a:pathLst>
              <a:path w="126961" h="123253">
                <a:moveTo>
                  <a:pt x="0" y="81610"/>
                </a:moveTo>
                <a:lnTo>
                  <a:pt x="5819" y="104641"/>
                </a:lnTo>
                <a:lnTo>
                  <a:pt x="13972" y="117263"/>
                </a:lnTo>
                <a:lnTo>
                  <a:pt x="20705" y="122451"/>
                </a:lnTo>
                <a:lnTo>
                  <a:pt x="22567" y="123253"/>
                </a:lnTo>
                <a:lnTo>
                  <a:pt x="126961" y="50533"/>
                </a:lnTo>
                <a:lnTo>
                  <a:pt x="116573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951057" y="4812620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951057" y="4812620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958335" y="4799608"/>
            <a:ext cx="136296" cy="178308"/>
          </a:xfrm>
          <a:custGeom>
            <a:avLst/>
            <a:gdLst/>
            <a:ahLst/>
            <a:cxnLst/>
            <a:rect l="l" t="t" r="r" b="b"/>
            <a:pathLst>
              <a:path w="136296" h="178308">
                <a:moveTo>
                  <a:pt x="24371" y="178308"/>
                </a:moveTo>
                <a:lnTo>
                  <a:pt x="136296" y="101041"/>
                </a:lnTo>
                <a:lnTo>
                  <a:pt x="115519" y="0"/>
                </a:lnTo>
                <a:lnTo>
                  <a:pt x="10884" y="72859"/>
                </a:lnTo>
                <a:lnTo>
                  <a:pt x="5432" y="87077"/>
                </a:lnTo>
                <a:lnTo>
                  <a:pt x="2056" y="100744"/>
                </a:lnTo>
                <a:lnTo>
                  <a:pt x="0" y="117781"/>
                </a:lnTo>
                <a:lnTo>
                  <a:pt x="609" y="137375"/>
                </a:lnTo>
                <a:lnTo>
                  <a:pt x="2777" y="154790"/>
                </a:lnTo>
                <a:lnTo>
                  <a:pt x="6128" y="168551"/>
                </a:lnTo>
                <a:lnTo>
                  <a:pt x="12407" y="174809"/>
                </a:lnTo>
                <a:lnTo>
                  <a:pt x="24371" y="1783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958335" y="4799608"/>
            <a:ext cx="136296" cy="178308"/>
          </a:xfrm>
          <a:custGeom>
            <a:avLst/>
            <a:gdLst/>
            <a:ahLst/>
            <a:cxnLst/>
            <a:rect l="l" t="t" r="r" b="b"/>
            <a:pathLst>
              <a:path w="136296" h="178308">
                <a:moveTo>
                  <a:pt x="24371" y="178308"/>
                </a:moveTo>
                <a:lnTo>
                  <a:pt x="12407" y="174809"/>
                </a:lnTo>
                <a:lnTo>
                  <a:pt x="6128" y="168551"/>
                </a:lnTo>
                <a:lnTo>
                  <a:pt x="2777" y="154790"/>
                </a:lnTo>
                <a:lnTo>
                  <a:pt x="609" y="137375"/>
                </a:lnTo>
                <a:lnTo>
                  <a:pt x="0" y="117781"/>
                </a:lnTo>
                <a:lnTo>
                  <a:pt x="2056" y="100744"/>
                </a:lnTo>
                <a:lnTo>
                  <a:pt x="5432" y="87077"/>
                </a:lnTo>
                <a:lnTo>
                  <a:pt x="8782" y="77594"/>
                </a:lnTo>
                <a:lnTo>
                  <a:pt x="115519" y="0"/>
                </a:lnTo>
                <a:lnTo>
                  <a:pt x="136296" y="101041"/>
                </a:lnTo>
                <a:lnTo>
                  <a:pt x="24371" y="1783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961240" y="4869018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961240" y="4869018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958198" y="4899565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958198" y="4899565"/>
            <a:ext cx="35839" cy="24879"/>
          </a:xfrm>
          <a:custGeom>
            <a:avLst/>
            <a:gdLst/>
            <a:ahLst/>
            <a:cxnLst/>
            <a:rect l="l" t="t" r="r" b="b"/>
            <a:pathLst>
              <a:path w="35839" h="24879">
                <a:moveTo>
                  <a:pt x="0" y="24879"/>
                </a:moveTo>
                <a:lnTo>
                  <a:pt x="358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963978" y="4919942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963978" y="4919942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971183" y="4904031"/>
            <a:ext cx="144915" cy="182854"/>
          </a:xfrm>
          <a:custGeom>
            <a:avLst/>
            <a:gdLst/>
            <a:ahLst/>
            <a:cxnLst/>
            <a:rect l="l" t="t" r="r" b="b"/>
            <a:pathLst>
              <a:path w="144915" h="182854">
                <a:moveTo>
                  <a:pt x="25459" y="182854"/>
                </a:moveTo>
                <a:lnTo>
                  <a:pt x="144915" y="101041"/>
                </a:lnTo>
                <a:lnTo>
                  <a:pt x="124150" y="0"/>
                </a:lnTo>
                <a:lnTo>
                  <a:pt x="11971" y="77406"/>
                </a:lnTo>
                <a:lnTo>
                  <a:pt x="5869" y="92449"/>
                </a:lnTo>
                <a:lnTo>
                  <a:pt x="2243" y="106246"/>
                </a:lnTo>
                <a:lnTo>
                  <a:pt x="0" y="123255"/>
                </a:lnTo>
                <a:lnTo>
                  <a:pt x="516" y="142646"/>
                </a:lnTo>
                <a:lnTo>
                  <a:pt x="2690" y="160034"/>
                </a:lnTo>
                <a:lnTo>
                  <a:pt x="6149" y="173735"/>
                </a:lnTo>
                <a:lnTo>
                  <a:pt x="12774" y="179787"/>
                </a:lnTo>
                <a:lnTo>
                  <a:pt x="25459" y="1828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971183" y="4904031"/>
            <a:ext cx="144915" cy="182854"/>
          </a:xfrm>
          <a:custGeom>
            <a:avLst/>
            <a:gdLst/>
            <a:ahLst/>
            <a:cxnLst/>
            <a:rect l="l" t="t" r="r" b="b"/>
            <a:pathLst>
              <a:path w="144915" h="182854">
                <a:moveTo>
                  <a:pt x="25459" y="182854"/>
                </a:moveTo>
                <a:lnTo>
                  <a:pt x="12774" y="179787"/>
                </a:lnTo>
                <a:lnTo>
                  <a:pt x="6149" y="173735"/>
                </a:lnTo>
                <a:lnTo>
                  <a:pt x="2690" y="160034"/>
                </a:lnTo>
                <a:lnTo>
                  <a:pt x="516" y="142646"/>
                </a:lnTo>
                <a:lnTo>
                  <a:pt x="0" y="123255"/>
                </a:lnTo>
                <a:lnTo>
                  <a:pt x="2243" y="106246"/>
                </a:lnTo>
                <a:lnTo>
                  <a:pt x="5869" y="92449"/>
                </a:lnTo>
                <a:lnTo>
                  <a:pt x="9501" y="82694"/>
                </a:lnTo>
                <a:lnTo>
                  <a:pt x="124150" y="0"/>
                </a:lnTo>
                <a:lnTo>
                  <a:pt x="144915" y="101041"/>
                </a:lnTo>
                <a:lnTo>
                  <a:pt x="25459" y="1828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974448" y="4976717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974448" y="4976717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970997" y="5007707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3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970997" y="5007707"/>
            <a:ext cx="38354" cy="26390"/>
          </a:xfrm>
          <a:custGeom>
            <a:avLst/>
            <a:gdLst/>
            <a:ahLst/>
            <a:cxnLst/>
            <a:rect l="l" t="t" r="r" b="b"/>
            <a:pathLst>
              <a:path w="38353" h="26390">
                <a:moveTo>
                  <a:pt x="0" y="26390"/>
                </a:moveTo>
                <a:lnTo>
                  <a:pt x="383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976899" y="5027256"/>
            <a:ext cx="58369" cy="40068"/>
          </a:xfrm>
          <a:custGeom>
            <a:avLst/>
            <a:gdLst/>
            <a:ahLst/>
            <a:cxnLst/>
            <a:rect l="l" t="t" r="r" b="b"/>
            <a:pathLst>
              <a:path w="58369" h="40068">
                <a:moveTo>
                  <a:pt x="0" y="40068"/>
                </a:moveTo>
                <a:lnTo>
                  <a:pt x="583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976899" y="5027256"/>
            <a:ext cx="58369" cy="40068"/>
          </a:xfrm>
          <a:custGeom>
            <a:avLst/>
            <a:gdLst/>
            <a:ahLst/>
            <a:cxnLst/>
            <a:rect l="l" t="t" r="r" b="b"/>
            <a:pathLst>
              <a:path w="58369" h="40068">
                <a:moveTo>
                  <a:pt x="0" y="40068"/>
                </a:moveTo>
                <a:lnTo>
                  <a:pt x="583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984025" y="5008449"/>
            <a:ext cx="153551" cy="187401"/>
          </a:xfrm>
          <a:custGeom>
            <a:avLst/>
            <a:gdLst/>
            <a:ahLst/>
            <a:cxnLst/>
            <a:rect l="l" t="t" r="r" b="b"/>
            <a:pathLst>
              <a:path w="153551" h="187401">
                <a:moveTo>
                  <a:pt x="26551" y="187401"/>
                </a:moveTo>
                <a:lnTo>
                  <a:pt x="153551" y="101053"/>
                </a:lnTo>
                <a:lnTo>
                  <a:pt x="132774" y="0"/>
                </a:lnTo>
                <a:lnTo>
                  <a:pt x="13064" y="81953"/>
                </a:lnTo>
                <a:lnTo>
                  <a:pt x="10195" y="87820"/>
                </a:lnTo>
                <a:lnTo>
                  <a:pt x="6288" y="97838"/>
                </a:lnTo>
                <a:lnTo>
                  <a:pt x="2421" y="111757"/>
                </a:lnTo>
                <a:lnTo>
                  <a:pt x="0" y="128728"/>
                </a:lnTo>
                <a:lnTo>
                  <a:pt x="427" y="147904"/>
                </a:lnTo>
                <a:lnTo>
                  <a:pt x="2617" y="165338"/>
                </a:lnTo>
                <a:lnTo>
                  <a:pt x="6185" y="178947"/>
                </a:lnTo>
                <a:lnTo>
                  <a:pt x="13156" y="184777"/>
                </a:lnTo>
                <a:lnTo>
                  <a:pt x="26551" y="1874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984025" y="5008449"/>
            <a:ext cx="153551" cy="187401"/>
          </a:xfrm>
          <a:custGeom>
            <a:avLst/>
            <a:gdLst/>
            <a:ahLst/>
            <a:cxnLst/>
            <a:rect l="l" t="t" r="r" b="b"/>
            <a:pathLst>
              <a:path w="153551" h="187401">
                <a:moveTo>
                  <a:pt x="26551" y="187401"/>
                </a:moveTo>
                <a:lnTo>
                  <a:pt x="13156" y="184777"/>
                </a:lnTo>
                <a:lnTo>
                  <a:pt x="6185" y="178947"/>
                </a:lnTo>
                <a:lnTo>
                  <a:pt x="2617" y="165338"/>
                </a:lnTo>
                <a:lnTo>
                  <a:pt x="427" y="147904"/>
                </a:lnTo>
                <a:lnTo>
                  <a:pt x="0" y="128728"/>
                </a:lnTo>
                <a:lnTo>
                  <a:pt x="2421" y="111757"/>
                </a:lnTo>
                <a:lnTo>
                  <a:pt x="6288" y="97838"/>
                </a:lnTo>
                <a:lnTo>
                  <a:pt x="10195" y="87820"/>
                </a:lnTo>
                <a:lnTo>
                  <a:pt x="13064" y="81953"/>
                </a:lnTo>
                <a:lnTo>
                  <a:pt x="132774" y="0"/>
                </a:lnTo>
                <a:lnTo>
                  <a:pt x="153551" y="101053"/>
                </a:lnTo>
                <a:lnTo>
                  <a:pt x="26551" y="18740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987664" y="5084435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987664" y="5084435"/>
            <a:ext cx="45212" cy="30911"/>
          </a:xfrm>
          <a:custGeom>
            <a:avLst/>
            <a:gdLst/>
            <a:ahLst/>
            <a:cxnLst/>
            <a:rect l="l" t="t" r="r" b="b"/>
            <a:pathLst>
              <a:path w="45212" h="30911">
                <a:moveTo>
                  <a:pt x="0" y="30911"/>
                </a:moveTo>
                <a:lnTo>
                  <a:pt x="452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983791" y="5115850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983791" y="5115850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989819" y="5134580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989819" y="5134580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996864" y="5112886"/>
            <a:ext cx="162184" cy="191935"/>
          </a:xfrm>
          <a:custGeom>
            <a:avLst/>
            <a:gdLst/>
            <a:ahLst/>
            <a:cxnLst/>
            <a:rect l="l" t="t" r="r" b="b"/>
            <a:pathLst>
              <a:path w="162184" h="191935">
                <a:moveTo>
                  <a:pt x="27653" y="191935"/>
                </a:moveTo>
                <a:lnTo>
                  <a:pt x="162184" y="101041"/>
                </a:lnTo>
                <a:lnTo>
                  <a:pt x="141407" y="0"/>
                </a:lnTo>
                <a:lnTo>
                  <a:pt x="14166" y="86486"/>
                </a:lnTo>
                <a:lnTo>
                  <a:pt x="10864" y="92961"/>
                </a:lnTo>
                <a:lnTo>
                  <a:pt x="6685" y="103230"/>
                </a:lnTo>
                <a:lnTo>
                  <a:pt x="2587" y="117258"/>
                </a:lnTo>
                <a:lnTo>
                  <a:pt x="0" y="134185"/>
                </a:lnTo>
                <a:lnTo>
                  <a:pt x="348" y="153149"/>
                </a:lnTo>
                <a:lnTo>
                  <a:pt x="2561" y="170672"/>
                </a:lnTo>
                <a:lnTo>
                  <a:pt x="6241" y="184150"/>
                </a:lnTo>
                <a:lnTo>
                  <a:pt x="13556" y="189748"/>
                </a:lnTo>
                <a:lnTo>
                  <a:pt x="27653" y="1919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996864" y="5112886"/>
            <a:ext cx="162184" cy="191935"/>
          </a:xfrm>
          <a:custGeom>
            <a:avLst/>
            <a:gdLst/>
            <a:ahLst/>
            <a:cxnLst/>
            <a:rect l="l" t="t" r="r" b="b"/>
            <a:pathLst>
              <a:path w="162184" h="191935">
                <a:moveTo>
                  <a:pt x="27653" y="191935"/>
                </a:moveTo>
                <a:lnTo>
                  <a:pt x="13556" y="189748"/>
                </a:lnTo>
                <a:lnTo>
                  <a:pt x="6241" y="184150"/>
                </a:lnTo>
                <a:lnTo>
                  <a:pt x="2561" y="170672"/>
                </a:lnTo>
                <a:lnTo>
                  <a:pt x="348" y="153149"/>
                </a:lnTo>
                <a:lnTo>
                  <a:pt x="0" y="134185"/>
                </a:lnTo>
                <a:lnTo>
                  <a:pt x="2587" y="117258"/>
                </a:lnTo>
                <a:lnTo>
                  <a:pt x="6685" y="103230"/>
                </a:lnTo>
                <a:lnTo>
                  <a:pt x="10864" y="92961"/>
                </a:lnTo>
                <a:lnTo>
                  <a:pt x="14166" y="86486"/>
                </a:lnTo>
                <a:lnTo>
                  <a:pt x="141407" y="0"/>
                </a:lnTo>
                <a:lnTo>
                  <a:pt x="162184" y="101041"/>
                </a:lnTo>
                <a:lnTo>
                  <a:pt x="27653" y="19193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000881" y="5192141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000881" y="5192141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996593" y="5223992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996593" y="5223992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002732" y="5241909"/>
            <a:ext cx="65874" cy="44577"/>
          </a:xfrm>
          <a:custGeom>
            <a:avLst/>
            <a:gdLst/>
            <a:ahLst/>
            <a:cxnLst/>
            <a:rect l="l" t="t" r="r" b="b"/>
            <a:pathLst>
              <a:path w="65874" h="44576">
                <a:moveTo>
                  <a:pt x="0" y="44576"/>
                </a:moveTo>
                <a:lnTo>
                  <a:pt x="65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002732" y="5241909"/>
            <a:ext cx="65874" cy="44577"/>
          </a:xfrm>
          <a:custGeom>
            <a:avLst/>
            <a:gdLst/>
            <a:ahLst/>
            <a:cxnLst/>
            <a:rect l="l" t="t" r="r" b="b"/>
            <a:pathLst>
              <a:path w="65874" h="44576">
                <a:moveTo>
                  <a:pt x="0" y="44576"/>
                </a:moveTo>
                <a:lnTo>
                  <a:pt x="658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009698" y="5217309"/>
            <a:ext cx="170817" cy="196481"/>
          </a:xfrm>
          <a:custGeom>
            <a:avLst/>
            <a:gdLst/>
            <a:ahLst/>
            <a:cxnLst/>
            <a:rect l="l" t="t" r="r" b="b"/>
            <a:pathLst>
              <a:path w="170817" h="196481">
                <a:moveTo>
                  <a:pt x="28755" y="196481"/>
                </a:moveTo>
                <a:lnTo>
                  <a:pt x="170817" y="101041"/>
                </a:lnTo>
                <a:lnTo>
                  <a:pt x="150040" y="0"/>
                </a:lnTo>
                <a:lnTo>
                  <a:pt x="15267" y="91033"/>
                </a:lnTo>
                <a:lnTo>
                  <a:pt x="11504" y="98138"/>
                </a:lnTo>
                <a:lnTo>
                  <a:pt x="7062" y="108645"/>
                </a:lnTo>
                <a:lnTo>
                  <a:pt x="2746" y="122773"/>
                </a:lnTo>
                <a:lnTo>
                  <a:pt x="0" y="139650"/>
                </a:lnTo>
                <a:lnTo>
                  <a:pt x="269" y="158407"/>
                </a:lnTo>
                <a:lnTo>
                  <a:pt x="2507" y="176065"/>
                </a:lnTo>
                <a:lnTo>
                  <a:pt x="6296" y="189379"/>
                </a:lnTo>
                <a:lnTo>
                  <a:pt x="13960" y="194734"/>
                </a:lnTo>
                <a:lnTo>
                  <a:pt x="28755" y="1964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009698" y="5217309"/>
            <a:ext cx="170817" cy="196481"/>
          </a:xfrm>
          <a:custGeom>
            <a:avLst/>
            <a:gdLst/>
            <a:ahLst/>
            <a:cxnLst/>
            <a:rect l="l" t="t" r="r" b="b"/>
            <a:pathLst>
              <a:path w="170817" h="196481">
                <a:moveTo>
                  <a:pt x="28755" y="196481"/>
                </a:moveTo>
                <a:lnTo>
                  <a:pt x="13960" y="194734"/>
                </a:lnTo>
                <a:lnTo>
                  <a:pt x="6296" y="189379"/>
                </a:lnTo>
                <a:lnTo>
                  <a:pt x="2507" y="176065"/>
                </a:lnTo>
                <a:lnTo>
                  <a:pt x="269" y="158407"/>
                </a:lnTo>
                <a:lnTo>
                  <a:pt x="0" y="139650"/>
                </a:lnTo>
                <a:lnTo>
                  <a:pt x="2746" y="122773"/>
                </a:lnTo>
                <a:lnTo>
                  <a:pt x="7062" y="108645"/>
                </a:lnTo>
                <a:lnTo>
                  <a:pt x="11504" y="98138"/>
                </a:lnTo>
                <a:lnTo>
                  <a:pt x="14627" y="92124"/>
                </a:lnTo>
                <a:lnTo>
                  <a:pt x="150040" y="0"/>
                </a:lnTo>
                <a:lnTo>
                  <a:pt x="170817" y="101041"/>
                </a:lnTo>
                <a:lnTo>
                  <a:pt x="28755" y="1964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014097" y="5299839"/>
            <a:ext cx="50838" cy="34315"/>
          </a:xfrm>
          <a:custGeom>
            <a:avLst/>
            <a:gdLst/>
            <a:ahLst/>
            <a:cxnLst/>
            <a:rect l="l" t="t" r="r" b="b"/>
            <a:pathLst>
              <a:path w="50838" h="34315">
                <a:moveTo>
                  <a:pt x="0" y="34315"/>
                </a:moveTo>
                <a:lnTo>
                  <a:pt x="50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014097" y="5299839"/>
            <a:ext cx="50838" cy="34315"/>
          </a:xfrm>
          <a:custGeom>
            <a:avLst/>
            <a:gdLst/>
            <a:ahLst/>
            <a:cxnLst/>
            <a:rect l="l" t="t" r="r" b="b"/>
            <a:pathLst>
              <a:path w="50838" h="34315">
                <a:moveTo>
                  <a:pt x="0" y="34315"/>
                </a:moveTo>
                <a:lnTo>
                  <a:pt x="508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009394" y="5332122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009394" y="5332122"/>
            <a:ext cx="45897" cy="30937"/>
          </a:xfrm>
          <a:custGeom>
            <a:avLst/>
            <a:gdLst/>
            <a:ahLst/>
            <a:cxnLst/>
            <a:rect l="l" t="t" r="r" b="b"/>
            <a:pathLst>
              <a:path w="45897" h="30937">
                <a:moveTo>
                  <a:pt x="0" y="30937"/>
                </a:moveTo>
                <a:lnTo>
                  <a:pt x="4589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015654" y="5349230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015654" y="5349230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022525" y="5321732"/>
            <a:ext cx="179454" cy="201015"/>
          </a:xfrm>
          <a:custGeom>
            <a:avLst/>
            <a:gdLst/>
            <a:ahLst/>
            <a:cxnLst/>
            <a:rect l="l" t="t" r="r" b="b"/>
            <a:pathLst>
              <a:path w="179454" h="201015">
                <a:moveTo>
                  <a:pt x="29861" y="201015"/>
                </a:moveTo>
                <a:lnTo>
                  <a:pt x="179454" y="101041"/>
                </a:lnTo>
                <a:lnTo>
                  <a:pt x="158690" y="0"/>
                </a:lnTo>
                <a:lnTo>
                  <a:pt x="16374" y="95580"/>
                </a:lnTo>
                <a:lnTo>
                  <a:pt x="12119" y="103339"/>
                </a:lnTo>
                <a:lnTo>
                  <a:pt x="7421" y="114072"/>
                </a:lnTo>
                <a:lnTo>
                  <a:pt x="2895" y="128291"/>
                </a:lnTo>
                <a:lnTo>
                  <a:pt x="0" y="145115"/>
                </a:lnTo>
                <a:lnTo>
                  <a:pt x="194" y="163664"/>
                </a:lnTo>
                <a:lnTo>
                  <a:pt x="2469" y="181485"/>
                </a:lnTo>
                <a:lnTo>
                  <a:pt x="6374" y="194607"/>
                </a:lnTo>
                <a:lnTo>
                  <a:pt x="14385" y="199707"/>
                </a:lnTo>
                <a:lnTo>
                  <a:pt x="29861" y="2010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022525" y="5321732"/>
            <a:ext cx="179454" cy="201015"/>
          </a:xfrm>
          <a:custGeom>
            <a:avLst/>
            <a:gdLst/>
            <a:ahLst/>
            <a:cxnLst/>
            <a:rect l="l" t="t" r="r" b="b"/>
            <a:pathLst>
              <a:path w="179454" h="201015">
                <a:moveTo>
                  <a:pt x="29861" y="201015"/>
                </a:moveTo>
                <a:lnTo>
                  <a:pt x="14385" y="199707"/>
                </a:lnTo>
                <a:lnTo>
                  <a:pt x="6374" y="194607"/>
                </a:lnTo>
                <a:lnTo>
                  <a:pt x="2469" y="181485"/>
                </a:lnTo>
                <a:lnTo>
                  <a:pt x="194" y="163664"/>
                </a:lnTo>
                <a:lnTo>
                  <a:pt x="0" y="145115"/>
                </a:lnTo>
                <a:lnTo>
                  <a:pt x="2895" y="128291"/>
                </a:lnTo>
                <a:lnTo>
                  <a:pt x="7421" y="114072"/>
                </a:lnTo>
                <a:lnTo>
                  <a:pt x="12119" y="103339"/>
                </a:lnTo>
                <a:lnTo>
                  <a:pt x="15531" y="96970"/>
                </a:lnTo>
                <a:lnTo>
                  <a:pt x="158690" y="0"/>
                </a:lnTo>
                <a:lnTo>
                  <a:pt x="179454" y="101041"/>
                </a:lnTo>
                <a:lnTo>
                  <a:pt x="29861" y="2010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027308" y="5407555"/>
            <a:ext cx="53657" cy="36004"/>
          </a:xfrm>
          <a:custGeom>
            <a:avLst/>
            <a:gdLst/>
            <a:ahLst/>
            <a:cxnLst/>
            <a:rect l="l" t="t" r="r" b="b"/>
            <a:pathLst>
              <a:path w="53657" h="36004">
                <a:moveTo>
                  <a:pt x="0" y="36004"/>
                </a:moveTo>
                <a:lnTo>
                  <a:pt x="536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027308" y="5407555"/>
            <a:ext cx="53657" cy="36004"/>
          </a:xfrm>
          <a:custGeom>
            <a:avLst/>
            <a:gdLst/>
            <a:ahLst/>
            <a:cxnLst/>
            <a:rect l="l" t="t" r="r" b="b"/>
            <a:pathLst>
              <a:path w="53657" h="36004">
                <a:moveTo>
                  <a:pt x="0" y="36004"/>
                </a:moveTo>
                <a:lnTo>
                  <a:pt x="536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022194" y="5440263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022194" y="5440263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0" y="32448"/>
                </a:moveTo>
                <a:lnTo>
                  <a:pt x="484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028575" y="5456552"/>
            <a:ext cx="73367" cy="49098"/>
          </a:xfrm>
          <a:custGeom>
            <a:avLst/>
            <a:gdLst/>
            <a:ahLst/>
            <a:cxnLst/>
            <a:rect l="l" t="t" r="r" b="b"/>
            <a:pathLst>
              <a:path w="73367" h="49098">
                <a:moveTo>
                  <a:pt x="0" y="49098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028575" y="5456552"/>
            <a:ext cx="73367" cy="49098"/>
          </a:xfrm>
          <a:custGeom>
            <a:avLst/>
            <a:gdLst/>
            <a:ahLst/>
            <a:cxnLst/>
            <a:rect l="l" t="t" r="r" b="b"/>
            <a:pathLst>
              <a:path w="73367" h="49098">
                <a:moveTo>
                  <a:pt x="0" y="49098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035351" y="5426155"/>
            <a:ext cx="188103" cy="205562"/>
          </a:xfrm>
          <a:custGeom>
            <a:avLst/>
            <a:gdLst/>
            <a:ahLst/>
            <a:cxnLst/>
            <a:rect l="l" t="t" r="r" b="b"/>
            <a:pathLst>
              <a:path w="188103" h="205562">
                <a:moveTo>
                  <a:pt x="30979" y="205562"/>
                </a:moveTo>
                <a:lnTo>
                  <a:pt x="188103" y="101053"/>
                </a:lnTo>
                <a:lnTo>
                  <a:pt x="167326" y="0"/>
                </a:lnTo>
                <a:lnTo>
                  <a:pt x="17491" y="100126"/>
                </a:lnTo>
                <a:lnTo>
                  <a:pt x="12715" y="108562"/>
                </a:lnTo>
                <a:lnTo>
                  <a:pt x="7767" y="119510"/>
                </a:lnTo>
                <a:lnTo>
                  <a:pt x="3039" y="133810"/>
                </a:lnTo>
                <a:lnTo>
                  <a:pt x="0" y="150576"/>
                </a:lnTo>
                <a:lnTo>
                  <a:pt x="118" y="168922"/>
                </a:lnTo>
                <a:lnTo>
                  <a:pt x="2448" y="186980"/>
                </a:lnTo>
                <a:lnTo>
                  <a:pt x="6478" y="199872"/>
                </a:lnTo>
                <a:lnTo>
                  <a:pt x="14838" y="204701"/>
                </a:lnTo>
                <a:lnTo>
                  <a:pt x="30979" y="2055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035351" y="5426155"/>
            <a:ext cx="188103" cy="205562"/>
          </a:xfrm>
          <a:custGeom>
            <a:avLst/>
            <a:gdLst/>
            <a:ahLst/>
            <a:cxnLst/>
            <a:rect l="l" t="t" r="r" b="b"/>
            <a:pathLst>
              <a:path w="188103" h="205562">
                <a:moveTo>
                  <a:pt x="30979" y="205562"/>
                </a:moveTo>
                <a:lnTo>
                  <a:pt x="14838" y="204701"/>
                </a:lnTo>
                <a:lnTo>
                  <a:pt x="6478" y="199872"/>
                </a:lnTo>
                <a:lnTo>
                  <a:pt x="2448" y="186980"/>
                </a:lnTo>
                <a:lnTo>
                  <a:pt x="118" y="168922"/>
                </a:lnTo>
                <a:lnTo>
                  <a:pt x="0" y="150576"/>
                </a:lnTo>
                <a:lnTo>
                  <a:pt x="3039" y="133810"/>
                </a:lnTo>
                <a:lnTo>
                  <a:pt x="7767" y="119510"/>
                </a:lnTo>
                <a:lnTo>
                  <a:pt x="12715" y="108562"/>
                </a:lnTo>
                <a:lnTo>
                  <a:pt x="16416" y="101850"/>
                </a:lnTo>
                <a:lnTo>
                  <a:pt x="167326" y="0"/>
                </a:lnTo>
                <a:lnTo>
                  <a:pt x="188103" y="101053"/>
                </a:lnTo>
                <a:lnTo>
                  <a:pt x="30979" y="2055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040522" y="5515250"/>
            <a:ext cx="56476" cy="37719"/>
          </a:xfrm>
          <a:custGeom>
            <a:avLst/>
            <a:gdLst/>
            <a:ahLst/>
            <a:cxnLst/>
            <a:rect l="l" t="t" r="r" b="b"/>
            <a:pathLst>
              <a:path w="56476" h="37719">
                <a:moveTo>
                  <a:pt x="0" y="37719"/>
                </a:moveTo>
                <a:lnTo>
                  <a:pt x="564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040522" y="5515250"/>
            <a:ext cx="56476" cy="37719"/>
          </a:xfrm>
          <a:custGeom>
            <a:avLst/>
            <a:gdLst/>
            <a:ahLst/>
            <a:cxnLst/>
            <a:rect l="l" t="t" r="r" b="b"/>
            <a:pathLst>
              <a:path w="56476" h="37719">
                <a:moveTo>
                  <a:pt x="0" y="37719"/>
                </a:moveTo>
                <a:lnTo>
                  <a:pt x="564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034990" y="5548400"/>
            <a:ext cx="50927" cy="33972"/>
          </a:xfrm>
          <a:custGeom>
            <a:avLst/>
            <a:gdLst/>
            <a:ahLst/>
            <a:cxnLst/>
            <a:rect l="l" t="t" r="r" b="b"/>
            <a:pathLst>
              <a:path w="50926" h="33972">
                <a:moveTo>
                  <a:pt x="0" y="33972"/>
                </a:moveTo>
                <a:lnTo>
                  <a:pt x="509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034990" y="5548400"/>
            <a:ext cx="50927" cy="33972"/>
          </a:xfrm>
          <a:custGeom>
            <a:avLst/>
            <a:gdLst/>
            <a:ahLst/>
            <a:cxnLst/>
            <a:rect l="l" t="t" r="r" b="b"/>
            <a:pathLst>
              <a:path w="50926" h="33972">
                <a:moveTo>
                  <a:pt x="0" y="33972"/>
                </a:moveTo>
                <a:lnTo>
                  <a:pt x="5092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041495" y="5563882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041495" y="5563882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048170" y="5530579"/>
            <a:ext cx="196749" cy="210108"/>
          </a:xfrm>
          <a:custGeom>
            <a:avLst/>
            <a:gdLst/>
            <a:ahLst/>
            <a:cxnLst/>
            <a:rect l="l" t="t" r="r" b="b"/>
            <a:pathLst>
              <a:path w="196749" h="210108">
                <a:moveTo>
                  <a:pt x="32093" y="210108"/>
                </a:moveTo>
                <a:lnTo>
                  <a:pt x="196749" y="101053"/>
                </a:lnTo>
                <a:lnTo>
                  <a:pt x="175972" y="0"/>
                </a:lnTo>
                <a:lnTo>
                  <a:pt x="18606" y="104660"/>
                </a:lnTo>
                <a:lnTo>
                  <a:pt x="13275" y="113808"/>
                </a:lnTo>
                <a:lnTo>
                  <a:pt x="8086" y="124966"/>
                </a:lnTo>
                <a:lnTo>
                  <a:pt x="3169" y="139342"/>
                </a:lnTo>
                <a:lnTo>
                  <a:pt x="0" y="156043"/>
                </a:lnTo>
                <a:lnTo>
                  <a:pt x="51" y="174180"/>
                </a:lnTo>
                <a:lnTo>
                  <a:pt x="2552" y="193166"/>
                </a:lnTo>
                <a:lnTo>
                  <a:pt x="6739" y="205331"/>
                </a:lnTo>
                <a:lnTo>
                  <a:pt x="15453" y="209708"/>
                </a:lnTo>
                <a:lnTo>
                  <a:pt x="32093" y="2101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048170" y="5530579"/>
            <a:ext cx="196749" cy="210108"/>
          </a:xfrm>
          <a:custGeom>
            <a:avLst/>
            <a:gdLst/>
            <a:ahLst/>
            <a:cxnLst/>
            <a:rect l="l" t="t" r="r" b="b"/>
            <a:pathLst>
              <a:path w="196749" h="210108">
                <a:moveTo>
                  <a:pt x="32093" y="210108"/>
                </a:moveTo>
                <a:lnTo>
                  <a:pt x="15453" y="209708"/>
                </a:lnTo>
                <a:lnTo>
                  <a:pt x="6739" y="205331"/>
                </a:lnTo>
                <a:lnTo>
                  <a:pt x="2552" y="193166"/>
                </a:lnTo>
                <a:lnTo>
                  <a:pt x="51" y="174180"/>
                </a:lnTo>
                <a:lnTo>
                  <a:pt x="0" y="156043"/>
                </a:lnTo>
                <a:lnTo>
                  <a:pt x="3169" y="139342"/>
                </a:lnTo>
                <a:lnTo>
                  <a:pt x="8086" y="124966"/>
                </a:lnTo>
                <a:lnTo>
                  <a:pt x="13275" y="113808"/>
                </a:lnTo>
                <a:lnTo>
                  <a:pt x="17263" y="106758"/>
                </a:lnTo>
                <a:lnTo>
                  <a:pt x="175972" y="0"/>
                </a:lnTo>
                <a:lnTo>
                  <a:pt x="196749" y="101053"/>
                </a:lnTo>
                <a:lnTo>
                  <a:pt x="32093" y="2101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053739" y="5622952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053739" y="5622952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047790" y="5656542"/>
            <a:ext cx="53441" cy="35483"/>
          </a:xfrm>
          <a:custGeom>
            <a:avLst/>
            <a:gdLst/>
            <a:ahLst/>
            <a:cxnLst/>
            <a:rect l="l" t="t" r="r" b="b"/>
            <a:pathLst>
              <a:path w="53441" h="35483">
                <a:moveTo>
                  <a:pt x="0" y="35483"/>
                </a:moveTo>
                <a:lnTo>
                  <a:pt x="53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047790" y="5656542"/>
            <a:ext cx="53441" cy="35483"/>
          </a:xfrm>
          <a:custGeom>
            <a:avLst/>
            <a:gdLst/>
            <a:ahLst/>
            <a:cxnLst/>
            <a:rect l="l" t="t" r="r" b="b"/>
            <a:pathLst>
              <a:path w="53441" h="35483">
                <a:moveTo>
                  <a:pt x="0" y="35483"/>
                </a:moveTo>
                <a:lnTo>
                  <a:pt x="534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054415" y="5671191"/>
            <a:ext cx="80860" cy="53619"/>
          </a:xfrm>
          <a:custGeom>
            <a:avLst/>
            <a:gdLst/>
            <a:ahLst/>
            <a:cxnLst/>
            <a:rect l="l" t="t" r="r" b="b"/>
            <a:pathLst>
              <a:path w="80860" h="53619">
                <a:moveTo>
                  <a:pt x="0" y="53619"/>
                </a:moveTo>
                <a:lnTo>
                  <a:pt x="808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054415" y="5671191"/>
            <a:ext cx="80860" cy="53619"/>
          </a:xfrm>
          <a:custGeom>
            <a:avLst/>
            <a:gdLst/>
            <a:ahLst/>
            <a:cxnLst/>
            <a:rect l="l" t="t" r="r" b="b"/>
            <a:pathLst>
              <a:path w="80860" h="53619">
                <a:moveTo>
                  <a:pt x="0" y="53619"/>
                </a:moveTo>
                <a:lnTo>
                  <a:pt x="808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060983" y="5635017"/>
            <a:ext cx="205409" cy="214707"/>
          </a:xfrm>
          <a:custGeom>
            <a:avLst/>
            <a:gdLst/>
            <a:ahLst/>
            <a:cxnLst/>
            <a:rect l="l" t="t" r="r" b="b"/>
            <a:pathLst>
              <a:path w="205409" h="214707">
                <a:moveTo>
                  <a:pt x="33223" y="214655"/>
                </a:moveTo>
                <a:lnTo>
                  <a:pt x="205409" y="101053"/>
                </a:lnTo>
                <a:lnTo>
                  <a:pt x="184632" y="0"/>
                </a:lnTo>
                <a:lnTo>
                  <a:pt x="19735" y="109207"/>
                </a:lnTo>
                <a:lnTo>
                  <a:pt x="13819" y="119076"/>
                </a:lnTo>
                <a:lnTo>
                  <a:pt x="8394" y="130424"/>
                </a:lnTo>
                <a:lnTo>
                  <a:pt x="3297" y="144861"/>
                </a:lnTo>
                <a:lnTo>
                  <a:pt x="6" y="161496"/>
                </a:lnTo>
                <a:lnTo>
                  <a:pt x="0" y="179438"/>
                </a:lnTo>
                <a:lnTo>
                  <a:pt x="2750" y="199718"/>
                </a:lnTo>
                <a:lnTo>
                  <a:pt x="7129" y="210879"/>
                </a:lnTo>
                <a:lnTo>
                  <a:pt x="16201" y="214707"/>
                </a:lnTo>
                <a:lnTo>
                  <a:pt x="33223" y="21465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060983" y="5635017"/>
            <a:ext cx="205409" cy="214707"/>
          </a:xfrm>
          <a:custGeom>
            <a:avLst/>
            <a:gdLst/>
            <a:ahLst/>
            <a:cxnLst/>
            <a:rect l="l" t="t" r="r" b="b"/>
            <a:pathLst>
              <a:path w="205409" h="214707">
                <a:moveTo>
                  <a:pt x="33223" y="214655"/>
                </a:moveTo>
                <a:lnTo>
                  <a:pt x="16201" y="214707"/>
                </a:lnTo>
                <a:lnTo>
                  <a:pt x="7129" y="210879"/>
                </a:lnTo>
                <a:lnTo>
                  <a:pt x="2750" y="199718"/>
                </a:lnTo>
                <a:lnTo>
                  <a:pt x="0" y="179438"/>
                </a:lnTo>
                <a:lnTo>
                  <a:pt x="6" y="161496"/>
                </a:lnTo>
                <a:lnTo>
                  <a:pt x="3297" y="144861"/>
                </a:lnTo>
                <a:lnTo>
                  <a:pt x="8394" y="130424"/>
                </a:lnTo>
                <a:lnTo>
                  <a:pt x="13819" y="119076"/>
                </a:lnTo>
                <a:lnTo>
                  <a:pt x="18091" y="111708"/>
                </a:lnTo>
                <a:lnTo>
                  <a:pt x="184632" y="0"/>
                </a:lnTo>
                <a:lnTo>
                  <a:pt x="205409" y="101053"/>
                </a:lnTo>
                <a:lnTo>
                  <a:pt x="33223" y="2146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066949" y="5730672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066949" y="5730672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060592" y="5764684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060592" y="5764684"/>
            <a:ext cx="55943" cy="36995"/>
          </a:xfrm>
          <a:custGeom>
            <a:avLst/>
            <a:gdLst/>
            <a:ahLst/>
            <a:cxnLst/>
            <a:rect l="l" t="t" r="r" b="b"/>
            <a:pathLst>
              <a:path w="55943" h="36995">
                <a:moveTo>
                  <a:pt x="0" y="36995"/>
                </a:moveTo>
                <a:lnTo>
                  <a:pt x="5594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067337" y="5778526"/>
            <a:ext cx="84607" cy="55880"/>
          </a:xfrm>
          <a:custGeom>
            <a:avLst/>
            <a:gdLst/>
            <a:ahLst/>
            <a:cxnLst/>
            <a:rect l="l" t="t" r="r" b="b"/>
            <a:pathLst>
              <a:path w="84607" h="55879">
                <a:moveTo>
                  <a:pt x="0" y="55880"/>
                </a:moveTo>
                <a:lnTo>
                  <a:pt x="8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067337" y="5778526"/>
            <a:ext cx="84607" cy="55880"/>
          </a:xfrm>
          <a:custGeom>
            <a:avLst/>
            <a:gdLst/>
            <a:ahLst/>
            <a:cxnLst/>
            <a:rect l="l" t="t" r="r" b="b"/>
            <a:pathLst>
              <a:path w="84607" h="55879">
                <a:moveTo>
                  <a:pt x="0" y="55880"/>
                </a:moveTo>
                <a:lnTo>
                  <a:pt x="8460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073735" y="5739440"/>
            <a:ext cx="214134" cy="219689"/>
          </a:xfrm>
          <a:custGeom>
            <a:avLst/>
            <a:gdLst/>
            <a:ahLst/>
            <a:cxnLst/>
            <a:rect l="l" t="t" r="r" b="b"/>
            <a:pathLst>
              <a:path w="214134" h="219689">
                <a:moveTo>
                  <a:pt x="34404" y="219189"/>
                </a:moveTo>
                <a:lnTo>
                  <a:pt x="214134" y="101053"/>
                </a:lnTo>
                <a:lnTo>
                  <a:pt x="193357" y="0"/>
                </a:lnTo>
                <a:lnTo>
                  <a:pt x="20916" y="113753"/>
                </a:lnTo>
                <a:lnTo>
                  <a:pt x="14394" y="124359"/>
                </a:lnTo>
                <a:lnTo>
                  <a:pt x="8744" y="135888"/>
                </a:lnTo>
                <a:lnTo>
                  <a:pt x="3474" y="150380"/>
                </a:lnTo>
                <a:lnTo>
                  <a:pt x="65" y="166942"/>
                </a:lnTo>
                <a:lnTo>
                  <a:pt x="0" y="184683"/>
                </a:lnTo>
                <a:lnTo>
                  <a:pt x="141" y="185904"/>
                </a:lnTo>
                <a:lnTo>
                  <a:pt x="3018" y="206172"/>
                </a:lnTo>
                <a:lnTo>
                  <a:pt x="7610" y="216392"/>
                </a:lnTo>
                <a:lnTo>
                  <a:pt x="17033" y="219689"/>
                </a:lnTo>
                <a:lnTo>
                  <a:pt x="34404" y="2191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073735" y="5739440"/>
            <a:ext cx="214134" cy="219689"/>
          </a:xfrm>
          <a:custGeom>
            <a:avLst/>
            <a:gdLst/>
            <a:ahLst/>
            <a:cxnLst/>
            <a:rect l="l" t="t" r="r" b="b"/>
            <a:pathLst>
              <a:path w="214134" h="219689">
                <a:moveTo>
                  <a:pt x="34404" y="219189"/>
                </a:moveTo>
                <a:lnTo>
                  <a:pt x="17033" y="219689"/>
                </a:lnTo>
                <a:lnTo>
                  <a:pt x="7610" y="216392"/>
                </a:lnTo>
                <a:lnTo>
                  <a:pt x="3018" y="206172"/>
                </a:lnTo>
                <a:lnTo>
                  <a:pt x="141" y="185904"/>
                </a:lnTo>
                <a:lnTo>
                  <a:pt x="0" y="184683"/>
                </a:lnTo>
                <a:lnTo>
                  <a:pt x="65" y="166942"/>
                </a:lnTo>
                <a:lnTo>
                  <a:pt x="3474" y="150380"/>
                </a:lnTo>
                <a:lnTo>
                  <a:pt x="8744" y="135888"/>
                </a:lnTo>
                <a:lnTo>
                  <a:pt x="14394" y="124359"/>
                </a:lnTo>
                <a:lnTo>
                  <a:pt x="18944" y="116685"/>
                </a:lnTo>
                <a:lnTo>
                  <a:pt x="193357" y="0"/>
                </a:lnTo>
                <a:lnTo>
                  <a:pt x="214134" y="101053"/>
                </a:lnTo>
                <a:lnTo>
                  <a:pt x="34404" y="21918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080166" y="5838378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080166" y="5838378"/>
            <a:ext cx="64935" cy="42811"/>
          </a:xfrm>
          <a:custGeom>
            <a:avLst/>
            <a:gdLst/>
            <a:ahLst/>
            <a:cxnLst/>
            <a:rect l="l" t="t" r="r" b="b"/>
            <a:pathLst>
              <a:path w="64935" h="42811">
                <a:moveTo>
                  <a:pt x="0" y="42811"/>
                </a:moveTo>
                <a:lnTo>
                  <a:pt x="649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073391" y="5872826"/>
            <a:ext cx="58458" cy="38506"/>
          </a:xfrm>
          <a:custGeom>
            <a:avLst/>
            <a:gdLst/>
            <a:ahLst/>
            <a:cxnLst/>
            <a:rect l="l" t="t" r="r" b="b"/>
            <a:pathLst>
              <a:path w="58458" h="38506">
                <a:moveTo>
                  <a:pt x="0" y="38506"/>
                </a:moveTo>
                <a:lnTo>
                  <a:pt x="584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073391" y="5872826"/>
            <a:ext cx="58458" cy="38506"/>
          </a:xfrm>
          <a:custGeom>
            <a:avLst/>
            <a:gdLst/>
            <a:ahLst/>
            <a:cxnLst/>
            <a:rect l="l" t="t" r="r" b="b"/>
            <a:pathLst>
              <a:path w="58458" h="38506">
                <a:moveTo>
                  <a:pt x="0" y="38506"/>
                </a:moveTo>
                <a:lnTo>
                  <a:pt x="584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080258" y="5885856"/>
            <a:ext cx="88353" cy="58127"/>
          </a:xfrm>
          <a:custGeom>
            <a:avLst/>
            <a:gdLst/>
            <a:ahLst/>
            <a:cxnLst/>
            <a:rect l="l" t="t" r="r" b="b"/>
            <a:pathLst>
              <a:path w="88353" h="58127">
                <a:moveTo>
                  <a:pt x="0" y="58127"/>
                </a:moveTo>
                <a:lnTo>
                  <a:pt x="883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080258" y="5885856"/>
            <a:ext cx="88353" cy="58127"/>
          </a:xfrm>
          <a:custGeom>
            <a:avLst/>
            <a:gdLst/>
            <a:ahLst/>
            <a:cxnLst/>
            <a:rect l="l" t="t" r="r" b="b"/>
            <a:pathLst>
              <a:path w="88353" h="58127">
                <a:moveTo>
                  <a:pt x="0" y="58127"/>
                </a:moveTo>
                <a:lnTo>
                  <a:pt x="883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086489" y="5843875"/>
            <a:ext cx="222846" cy="224644"/>
          </a:xfrm>
          <a:custGeom>
            <a:avLst/>
            <a:gdLst/>
            <a:ahLst/>
            <a:cxnLst/>
            <a:rect l="l" t="t" r="r" b="b"/>
            <a:pathLst>
              <a:path w="222846" h="224644">
                <a:moveTo>
                  <a:pt x="35585" y="223723"/>
                </a:moveTo>
                <a:lnTo>
                  <a:pt x="222846" y="101041"/>
                </a:lnTo>
                <a:lnTo>
                  <a:pt x="202069" y="0"/>
                </a:lnTo>
                <a:lnTo>
                  <a:pt x="22098" y="118275"/>
                </a:lnTo>
                <a:lnTo>
                  <a:pt x="14935" y="129652"/>
                </a:lnTo>
                <a:lnTo>
                  <a:pt x="9068" y="141356"/>
                </a:lnTo>
                <a:lnTo>
                  <a:pt x="3637" y="155898"/>
                </a:lnTo>
                <a:lnTo>
                  <a:pt x="121" y="172386"/>
                </a:lnTo>
                <a:lnTo>
                  <a:pt x="0" y="189928"/>
                </a:lnTo>
                <a:lnTo>
                  <a:pt x="443" y="193723"/>
                </a:lnTo>
                <a:lnTo>
                  <a:pt x="3298" y="212481"/>
                </a:lnTo>
                <a:lnTo>
                  <a:pt x="8115" y="221842"/>
                </a:lnTo>
                <a:lnTo>
                  <a:pt x="17881" y="224644"/>
                </a:lnTo>
                <a:lnTo>
                  <a:pt x="35585" y="2237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086489" y="5843875"/>
            <a:ext cx="222846" cy="224644"/>
          </a:xfrm>
          <a:custGeom>
            <a:avLst/>
            <a:gdLst/>
            <a:ahLst/>
            <a:cxnLst/>
            <a:rect l="l" t="t" r="r" b="b"/>
            <a:pathLst>
              <a:path w="222846" h="224644">
                <a:moveTo>
                  <a:pt x="35585" y="223723"/>
                </a:moveTo>
                <a:lnTo>
                  <a:pt x="17881" y="224644"/>
                </a:lnTo>
                <a:lnTo>
                  <a:pt x="8115" y="221842"/>
                </a:lnTo>
                <a:lnTo>
                  <a:pt x="3298" y="212481"/>
                </a:lnTo>
                <a:lnTo>
                  <a:pt x="443" y="193723"/>
                </a:lnTo>
                <a:lnTo>
                  <a:pt x="0" y="189928"/>
                </a:lnTo>
                <a:lnTo>
                  <a:pt x="121" y="172386"/>
                </a:lnTo>
                <a:lnTo>
                  <a:pt x="3637" y="155898"/>
                </a:lnTo>
                <a:lnTo>
                  <a:pt x="9068" y="141356"/>
                </a:lnTo>
                <a:lnTo>
                  <a:pt x="14935" y="129652"/>
                </a:lnTo>
                <a:lnTo>
                  <a:pt x="19759" y="121677"/>
                </a:lnTo>
                <a:lnTo>
                  <a:pt x="202069" y="0"/>
                </a:lnTo>
                <a:lnTo>
                  <a:pt x="222846" y="101041"/>
                </a:lnTo>
                <a:lnTo>
                  <a:pt x="35585" y="2237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093382" y="5946069"/>
            <a:ext cx="67741" cy="44513"/>
          </a:xfrm>
          <a:custGeom>
            <a:avLst/>
            <a:gdLst/>
            <a:ahLst/>
            <a:cxnLst/>
            <a:rect l="l" t="t" r="r" b="b"/>
            <a:pathLst>
              <a:path w="67741" h="44513">
                <a:moveTo>
                  <a:pt x="0" y="44513"/>
                </a:moveTo>
                <a:lnTo>
                  <a:pt x="677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093382" y="5946069"/>
            <a:ext cx="67741" cy="44513"/>
          </a:xfrm>
          <a:custGeom>
            <a:avLst/>
            <a:gdLst/>
            <a:ahLst/>
            <a:cxnLst/>
            <a:rect l="l" t="t" r="r" b="b"/>
            <a:pathLst>
              <a:path w="67741" h="44513">
                <a:moveTo>
                  <a:pt x="0" y="44513"/>
                </a:moveTo>
                <a:lnTo>
                  <a:pt x="677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086193" y="5980962"/>
            <a:ext cx="60972" cy="40030"/>
          </a:xfrm>
          <a:custGeom>
            <a:avLst/>
            <a:gdLst/>
            <a:ahLst/>
            <a:cxnLst/>
            <a:rect l="l" t="t" r="r" b="b"/>
            <a:pathLst>
              <a:path w="60972" h="40030">
                <a:moveTo>
                  <a:pt x="0" y="40030"/>
                </a:moveTo>
                <a:lnTo>
                  <a:pt x="609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086193" y="5980962"/>
            <a:ext cx="60972" cy="40030"/>
          </a:xfrm>
          <a:custGeom>
            <a:avLst/>
            <a:gdLst/>
            <a:ahLst/>
            <a:cxnLst/>
            <a:rect l="l" t="t" r="r" b="b"/>
            <a:pathLst>
              <a:path w="60972" h="40030">
                <a:moveTo>
                  <a:pt x="0" y="40030"/>
                </a:moveTo>
                <a:lnTo>
                  <a:pt x="609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093178" y="5993158"/>
            <a:ext cx="92100" cy="60401"/>
          </a:xfrm>
          <a:custGeom>
            <a:avLst/>
            <a:gdLst/>
            <a:ahLst/>
            <a:cxnLst/>
            <a:rect l="l" t="t" r="r" b="b"/>
            <a:pathLst>
              <a:path w="92100" h="60401">
                <a:moveTo>
                  <a:pt x="0" y="60401"/>
                </a:moveTo>
                <a:lnTo>
                  <a:pt x="921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093178" y="5993158"/>
            <a:ext cx="92100" cy="60401"/>
          </a:xfrm>
          <a:custGeom>
            <a:avLst/>
            <a:gdLst/>
            <a:ahLst/>
            <a:cxnLst/>
            <a:rect l="l" t="t" r="r" b="b"/>
            <a:pathLst>
              <a:path w="92100" h="60401">
                <a:moveTo>
                  <a:pt x="0" y="60401"/>
                </a:moveTo>
                <a:lnTo>
                  <a:pt x="921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099238" y="5948287"/>
            <a:ext cx="231571" cy="229606"/>
          </a:xfrm>
          <a:custGeom>
            <a:avLst/>
            <a:gdLst/>
            <a:ahLst/>
            <a:cxnLst/>
            <a:rect l="l" t="t" r="r" b="b"/>
            <a:pathLst>
              <a:path w="231571" h="229606">
                <a:moveTo>
                  <a:pt x="36779" y="228282"/>
                </a:moveTo>
                <a:lnTo>
                  <a:pt x="231571" y="101053"/>
                </a:lnTo>
                <a:lnTo>
                  <a:pt x="210794" y="0"/>
                </a:lnTo>
                <a:lnTo>
                  <a:pt x="23291" y="122847"/>
                </a:lnTo>
                <a:lnTo>
                  <a:pt x="15466" y="135001"/>
                </a:lnTo>
                <a:lnTo>
                  <a:pt x="9388" y="146868"/>
                </a:lnTo>
                <a:lnTo>
                  <a:pt x="3801" y="161451"/>
                </a:lnTo>
                <a:lnTo>
                  <a:pt x="179" y="177863"/>
                </a:lnTo>
                <a:lnTo>
                  <a:pt x="0" y="195211"/>
                </a:lnTo>
                <a:lnTo>
                  <a:pt x="720" y="201335"/>
                </a:lnTo>
                <a:lnTo>
                  <a:pt x="3579" y="218710"/>
                </a:lnTo>
                <a:lnTo>
                  <a:pt x="8631" y="227275"/>
                </a:lnTo>
                <a:lnTo>
                  <a:pt x="18742" y="229606"/>
                </a:lnTo>
                <a:lnTo>
                  <a:pt x="36779" y="2282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099238" y="5948287"/>
            <a:ext cx="231571" cy="229606"/>
          </a:xfrm>
          <a:custGeom>
            <a:avLst/>
            <a:gdLst/>
            <a:ahLst/>
            <a:cxnLst/>
            <a:rect l="l" t="t" r="r" b="b"/>
            <a:pathLst>
              <a:path w="231571" h="229606">
                <a:moveTo>
                  <a:pt x="36779" y="228282"/>
                </a:moveTo>
                <a:lnTo>
                  <a:pt x="18742" y="229606"/>
                </a:lnTo>
                <a:lnTo>
                  <a:pt x="8631" y="227275"/>
                </a:lnTo>
                <a:lnTo>
                  <a:pt x="3579" y="218710"/>
                </a:lnTo>
                <a:lnTo>
                  <a:pt x="720" y="201335"/>
                </a:lnTo>
                <a:lnTo>
                  <a:pt x="0" y="195211"/>
                </a:lnTo>
                <a:lnTo>
                  <a:pt x="179" y="177863"/>
                </a:lnTo>
                <a:lnTo>
                  <a:pt x="3801" y="161451"/>
                </a:lnTo>
                <a:lnTo>
                  <a:pt x="9388" y="146868"/>
                </a:lnTo>
                <a:lnTo>
                  <a:pt x="15466" y="135001"/>
                </a:lnTo>
                <a:lnTo>
                  <a:pt x="20558" y="126743"/>
                </a:lnTo>
                <a:lnTo>
                  <a:pt x="210794" y="0"/>
                </a:lnTo>
                <a:lnTo>
                  <a:pt x="231571" y="101053"/>
                </a:lnTo>
                <a:lnTo>
                  <a:pt x="36779" y="2282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106593" y="6053780"/>
            <a:ext cx="70561" cy="46202"/>
          </a:xfrm>
          <a:custGeom>
            <a:avLst/>
            <a:gdLst/>
            <a:ahLst/>
            <a:cxnLst/>
            <a:rect l="l" t="t" r="r" b="b"/>
            <a:pathLst>
              <a:path w="70561" h="46202">
                <a:moveTo>
                  <a:pt x="0" y="46202"/>
                </a:moveTo>
                <a:lnTo>
                  <a:pt x="705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106593" y="6053780"/>
            <a:ext cx="70561" cy="46202"/>
          </a:xfrm>
          <a:custGeom>
            <a:avLst/>
            <a:gdLst/>
            <a:ahLst/>
            <a:cxnLst/>
            <a:rect l="l" t="t" r="r" b="b"/>
            <a:pathLst>
              <a:path w="70561" h="46202">
                <a:moveTo>
                  <a:pt x="0" y="46202"/>
                </a:moveTo>
                <a:lnTo>
                  <a:pt x="705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098994" y="6089106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098994" y="6089106"/>
            <a:ext cx="63487" cy="41541"/>
          </a:xfrm>
          <a:custGeom>
            <a:avLst/>
            <a:gdLst/>
            <a:ahLst/>
            <a:cxnLst/>
            <a:rect l="l" t="t" r="r" b="b"/>
            <a:pathLst>
              <a:path w="63487" h="41541">
                <a:moveTo>
                  <a:pt x="0" y="41541"/>
                </a:moveTo>
                <a:lnTo>
                  <a:pt x="634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106098" y="6100494"/>
            <a:ext cx="95846" cy="62649"/>
          </a:xfrm>
          <a:custGeom>
            <a:avLst/>
            <a:gdLst/>
            <a:ahLst/>
            <a:cxnLst/>
            <a:rect l="l" t="t" r="r" b="b"/>
            <a:pathLst>
              <a:path w="95846" h="62649">
                <a:moveTo>
                  <a:pt x="0" y="62649"/>
                </a:moveTo>
                <a:lnTo>
                  <a:pt x="958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106098" y="6100494"/>
            <a:ext cx="95846" cy="62649"/>
          </a:xfrm>
          <a:custGeom>
            <a:avLst/>
            <a:gdLst/>
            <a:ahLst/>
            <a:cxnLst/>
            <a:rect l="l" t="t" r="r" b="b"/>
            <a:pathLst>
              <a:path w="95846" h="62649">
                <a:moveTo>
                  <a:pt x="0" y="62649"/>
                </a:moveTo>
                <a:lnTo>
                  <a:pt x="958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112004" y="6052724"/>
            <a:ext cx="240271" cy="234527"/>
          </a:xfrm>
          <a:custGeom>
            <a:avLst/>
            <a:gdLst/>
            <a:ahLst/>
            <a:cxnLst/>
            <a:rect l="l" t="t" r="r" b="b"/>
            <a:pathLst>
              <a:path w="240271" h="234527">
                <a:moveTo>
                  <a:pt x="37947" y="232816"/>
                </a:moveTo>
                <a:lnTo>
                  <a:pt x="240271" y="101041"/>
                </a:lnTo>
                <a:lnTo>
                  <a:pt x="219494" y="0"/>
                </a:lnTo>
                <a:lnTo>
                  <a:pt x="24460" y="127368"/>
                </a:lnTo>
                <a:lnTo>
                  <a:pt x="15941" y="140333"/>
                </a:lnTo>
                <a:lnTo>
                  <a:pt x="9664" y="152354"/>
                </a:lnTo>
                <a:lnTo>
                  <a:pt x="3935" y="166973"/>
                </a:lnTo>
                <a:lnTo>
                  <a:pt x="223" y="183303"/>
                </a:lnTo>
                <a:lnTo>
                  <a:pt x="0" y="200456"/>
                </a:lnTo>
                <a:lnTo>
                  <a:pt x="974" y="208685"/>
                </a:lnTo>
                <a:lnTo>
                  <a:pt x="3860" y="224807"/>
                </a:lnTo>
                <a:lnTo>
                  <a:pt x="9151" y="232639"/>
                </a:lnTo>
                <a:lnTo>
                  <a:pt x="19596" y="234527"/>
                </a:lnTo>
                <a:lnTo>
                  <a:pt x="37947" y="2328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112004" y="6052724"/>
            <a:ext cx="240271" cy="234527"/>
          </a:xfrm>
          <a:custGeom>
            <a:avLst/>
            <a:gdLst/>
            <a:ahLst/>
            <a:cxnLst/>
            <a:rect l="l" t="t" r="r" b="b"/>
            <a:pathLst>
              <a:path w="240271" h="234527">
                <a:moveTo>
                  <a:pt x="37947" y="232816"/>
                </a:moveTo>
                <a:lnTo>
                  <a:pt x="19596" y="234527"/>
                </a:lnTo>
                <a:lnTo>
                  <a:pt x="9151" y="232639"/>
                </a:lnTo>
                <a:lnTo>
                  <a:pt x="3860" y="224807"/>
                </a:lnTo>
                <a:lnTo>
                  <a:pt x="974" y="208685"/>
                </a:lnTo>
                <a:lnTo>
                  <a:pt x="0" y="200456"/>
                </a:lnTo>
                <a:lnTo>
                  <a:pt x="223" y="183303"/>
                </a:lnTo>
                <a:lnTo>
                  <a:pt x="3935" y="166973"/>
                </a:lnTo>
                <a:lnTo>
                  <a:pt x="9664" y="152354"/>
                </a:lnTo>
                <a:lnTo>
                  <a:pt x="15941" y="140333"/>
                </a:lnTo>
                <a:lnTo>
                  <a:pt x="21295" y="131797"/>
                </a:lnTo>
                <a:lnTo>
                  <a:pt x="219494" y="0"/>
                </a:lnTo>
                <a:lnTo>
                  <a:pt x="240271" y="101041"/>
                </a:lnTo>
                <a:lnTo>
                  <a:pt x="37947" y="2328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119808" y="6161498"/>
            <a:ext cx="73393" cy="47891"/>
          </a:xfrm>
          <a:custGeom>
            <a:avLst/>
            <a:gdLst/>
            <a:ahLst/>
            <a:cxnLst/>
            <a:rect l="l" t="t" r="r" b="b"/>
            <a:pathLst>
              <a:path w="73393" h="47891">
                <a:moveTo>
                  <a:pt x="0" y="47891"/>
                </a:moveTo>
                <a:lnTo>
                  <a:pt x="733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119808" y="6161498"/>
            <a:ext cx="73393" cy="47891"/>
          </a:xfrm>
          <a:custGeom>
            <a:avLst/>
            <a:gdLst/>
            <a:ahLst/>
            <a:cxnLst/>
            <a:rect l="l" t="t" r="r" b="b"/>
            <a:pathLst>
              <a:path w="73393" h="47891">
                <a:moveTo>
                  <a:pt x="0" y="47891"/>
                </a:moveTo>
                <a:lnTo>
                  <a:pt x="733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111796" y="6197247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111796" y="6197247"/>
            <a:ext cx="66001" cy="43053"/>
          </a:xfrm>
          <a:custGeom>
            <a:avLst/>
            <a:gdLst/>
            <a:ahLst/>
            <a:cxnLst/>
            <a:rect l="l" t="t" r="r" b="b"/>
            <a:pathLst>
              <a:path w="66001" h="43052">
                <a:moveTo>
                  <a:pt x="0" y="43053"/>
                </a:moveTo>
                <a:lnTo>
                  <a:pt x="6600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119020" y="6207809"/>
            <a:ext cx="99593" cy="64922"/>
          </a:xfrm>
          <a:custGeom>
            <a:avLst/>
            <a:gdLst/>
            <a:ahLst/>
            <a:cxnLst/>
            <a:rect l="l" t="t" r="r" b="b"/>
            <a:pathLst>
              <a:path w="99593" h="64922">
                <a:moveTo>
                  <a:pt x="0" y="64922"/>
                </a:moveTo>
                <a:lnTo>
                  <a:pt x="995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119020" y="6207809"/>
            <a:ext cx="99593" cy="64922"/>
          </a:xfrm>
          <a:custGeom>
            <a:avLst/>
            <a:gdLst/>
            <a:ahLst/>
            <a:cxnLst/>
            <a:rect l="l" t="t" r="r" b="b"/>
            <a:pathLst>
              <a:path w="99593" h="64922">
                <a:moveTo>
                  <a:pt x="0" y="64922"/>
                </a:moveTo>
                <a:lnTo>
                  <a:pt x="995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124751" y="6157153"/>
            <a:ext cx="248996" cy="239438"/>
          </a:xfrm>
          <a:custGeom>
            <a:avLst/>
            <a:gdLst/>
            <a:ahLst/>
            <a:cxnLst/>
            <a:rect l="l" t="t" r="r" b="b"/>
            <a:pathLst>
              <a:path w="248996" h="239438">
                <a:moveTo>
                  <a:pt x="39141" y="237350"/>
                </a:moveTo>
                <a:lnTo>
                  <a:pt x="248996" y="101041"/>
                </a:lnTo>
                <a:lnTo>
                  <a:pt x="228218" y="0"/>
                </a:lnTo>
                <a:lnTo>
                  <a:pt x="25653" y="131914"/>
                </a:lnTo>
                <a:lnTo>
                  <a:pt x="16418" y="145690"/>
                </a:lnTo>
                <a:lnTo>
                  <a:pt x="9945" y="157852"/>
                </a:lnTo>
                <a:lnTo>
                  <a:pt x="4074" y="172497"/>
                </a:lnTo>
                <a:lnTo>
                  <a:pt x="271" y="188741"/>
                </a:lnTo>
                <a:lnTo>
                  <a:pt x="0" y="205701"/>
                </a:lnTo>
                <a:lnTo>
                  <a:pt x="1226" y="215898"/>
                </a:lnTo>
                <a:lnTo>
                  <a:pt x="4178" y="230846"/>
                </a:lnTo>
                <a:lnTo>
                  <a:pt x="9721" y="237981"/>
                </a:lnTo>
                <a:lnTo>
                  <a:pt x="20496" y="239438"/>
                </a:lnTo>
                <a:lnTo>
                  <a:pt x="39141" y="2373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124751" y="6157153"/>
            <a:ext cx="248996" cy="239438"/>
          </a:xfrm>
          <a:custGeom>
            <a:avLst/>
            <a:gdLst/>
            <a:ahLst/>
            <a:cxnLst/>
            <a:rect l="l" t="t" r="r" b="b"/>
            <a:pathLst>
              <a:path w="248996" h="239438">
                <a:moveTo>
                  <a:pt x="39141" y="237350"/>
                </a:moveTo>
                <a:lnTo>
                  <a:pt x="20496" y="239438"/>
                </a:lnTo>
                <a:lnTo>
                  <a:pt x="9721" y="237981"/>
                </a:lnTo>
                <a:lnTo>
                  <a:pt x="4178" y="230846"/>
                </a:lnTo>
                <a:lnTo>
                  <a:pt x="1226" y="215898"/>
                </a:lnTo>
                <a:lnTo>
                  <a:pt x="0" y="205701"/>
                </a:lnTo>
                <a:lnTo>
                  <a:pt x="271" y="188741"/>
                </a:lnTo>
                <a:lnTo>
                  <a:pt x="4074" y="172497"/>
                </a:lnTo>
                <a:lnTo>
                  <a:pt x="9945" y="157852"/>
                </a:lnTo>
                <a:lnTo>
                  <a:pt x="16418" y="145690"/>
                </a:lnTo>
                <a:lnTo>
                  <a:pt x="22030" y="136893"/>
                </a:lnTo>
                <a:lnTo>
                  <a:pt x="228218" y="0"/>
                </a:lnTo>
                <a:lnTo>
                  <a:pt x="248996" y="101041"/>
                </a:lnTo>
                <a:lnTo>
                  <a:pt x="39141" y="2373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133024" y="6269196"/>
            <a:ext cx="76200" cy="49606"/>
          </a:xfrm>
          <a:custGeom>
            <a:avLst/>
            <a:gdLst/>
            <a:ahLst/>
            <a:cxnLst/>
            <a:rect l="l" t="t" r="r" b="b"/>
            <a:pathLst>
              <a:path w="76200" h="49606">
                <a:moveTo>
                  <a:pt x="0" y="49606"/>
                </a:moveTo>
                <a:lnTo>
                  <a:pt x="762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133024" y="6269196"/>
            <a:ext cx="76200" cy="49606"/>
          </a:xfrm>
          <a:custGeom>
            <a:avLst/>
            <a:gdLst/>
            <a:ahLst/>
            <a:cxnLst/>
            <a:rect l="l" t="t" r="r" b="b"/>
            <a:pathLst>
              <a:path w="76200" h="49606">
                <a:moveTo>
                  <a:pt x="0" y="49606"/>
                </a:moveTo>
                <a:lnTo>
                  <a:pt x="762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124595" y="6305384"/>
            <a:ext cx="68516" cy="44577"/>
          </a:xfrm>
          <a:custGeom>
            <a:avLst/>
            <a:gdLst/>
            <a:ahLst/>
            <a:cxnLst/>
            <a:rect l="l" t="t" r="r" b="b"/>
            <a:pathLst>
              <a:path w="68516" h="44576">
                <a:moveTo>
                  <a:pt x="0" y="44577"/>
                </a:moveTo>
                <a:lnTo>
                  <a:pt x="685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124595" y="6305384"/>
            <a:ext cx="68516" cy="44577"/>
          </a:xfrm>
          <a:custGeom>
            <a:avLst/>
            <a:gdLst/>
            <a:ahLst/>
            <a:cxnLst/>
            <a:rect l="l" t="t" r="r" b="b"/>
            <a:pathLst>
              <a:path w="68516" h="44576">
                <a:moveTo>
                  <a:pt x="0" y="44577"/>
                </a:moveTo>
                <a:lnTo>
                  <a:pt x="685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131933" y="6315137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0" y="67170"/>
                </a:moveTo>
                <a:lnTo>
                  <a:pt x="1033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131933" y="6315137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0" y="67170"/>
                </a:moveTo>
                <a:lnTo>
                  <a:pt x="1033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137505" y="6261583"/>
            <a:ext cx="257708" cy="244340"/>
          </a:xfrm>
          <a:custGeom>
            <a:avLst/>
            <a:gdLst/>
            <a:ahLst/>
            <a:cxnLst/>
            <a:rect l="l" t="t" r="r" b="b"/>
            <a:pathLst>
              <a:path w="257708" h="244340">
                <a:moveTo>
                  <a:pt x="40322" y="241896"/>
                </a:moveTo>
                <a:lnTo>
                  <a:pt x="257708" y="101041"/>
                </a:lnTo>
                <a:lnTo>
                  <a:pt x="236931" y="0"/>
                </a:lnTo>
                <a:lnTo>
                  <a:pt x="26835" y="136448"/>
                </a:lnTo>
                <a:lnTo>
                  <a:pt x="16857" y="151059"/>
                </a:lnTo>
                <a:lnTo>
                  <a:pt x="10199" y="163356"/>
                </a:lnTo>
                <a:lnTo>
                  <a:pt x="4200" y="178023"/>
                </a:lnTo>
                <a:lnTo>
                  <a:pt x="315" y="194184"/>
                </a:lnTo>
                <a:lnTo>
                  <a:pt x="0" y="210959"/>
                </a:lnTo>
                <a:lnTo>
                  <a:pt x="1457" y="222908"/>
                </a:lnTo>
                <a:lnTo>
                  <a:pt x="4485" y="236792"/>
                </a:lnTo>
                <a:lnTo>
                  <a:pt x="10281" y="243287"/>
                </a:lnTo>
                <a:lnTo>
                  <a:pt x="21382" y="244340"/>
                </a:lnTo>
                <a:lnTo>
                  <a:pt x="40322" y="24189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137505" y="6261583"/>
            <a:ext cx="257708" cy="244340"/>
          </a:xfrm>
          <a:custGeom>
            <a:avLst/>
            <a:gdLst/>
            <a:ahLst/>
            <a:cxnLst/>
            <a:rect l="l" t="t" r="r" b="b"/>
            <a:pathLst>
              <a:path w="257708" h="244340">
                <a:moveTo>
                  <a:pt x="40322" y="241896"/>
                </a:moveTo>
                <a:lnTo>
                  <a:pt x="21382" y="244340"/>
                </a:lnTo>
                <a:lnTo>
                  <a:pt x="10281" y="243287"/>
                </a:lnTo>
                <a:lnTo>
                  <a:pt x="4485" y="236792"/>
                </a:lnTo>
                <a:lnTo>
                  <a:pt x="1457" y="222908"/>
                </a:lnTo>
                <a:lnTo>
                  <a:pt x="0" y="210959"/>
                </a:lnTo>
                <a:lnTo>
                  <a:pt x="315" y="194184"/>
                </a:lnTo>
                <a:lnTo>
                  <a:pt x="4200" y="178023"/>
                </a:lnTo>
                <a:lnTo>
                  <a:pt x="10199" y="163356"/>
                </a:lnTo>
                <a:lnTo>
                  <a:pt x="16857" y="151059"/>
                </a:lnTo>
                <a:lnTo>
                  <a:pt x="22718" y="142011"/>
                </a:lnTo>
                <a:lnTo>
                  <a:pt x="236931" y="0"/>
                </a:lnTo>
                <a:lnTo>
                  <a:pt x="257708" y="101041"/>
                </a:lnTo>
                <a:lnTo>
                  <a:pt x="40322" y="2418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146240" y="6376902"/>
            <a:ext cx="79006" cy="51308"/>
          </a:xfrm>
          <a:custGeom>
            <a:avLst/>
            <a:gdLst/>
            <a:ahLst/>
            <a:cxnLst/>
            <a:rect l="l" t="t" r="r" b="b"/>
            <a:pathLst>
              <a:path w="79006" h="51308">
                <a:moveTo>
                  <a:pt x="0" y="51307"/>
                </a:moveTo>
                <a:lnTo>
                  <a:pt x="790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146240" y="6376902"/>
            <a:ext cx="79006" cy="51308"/>
          </a:xfrm>
          <a:custGeom>
            <a:avLst/>
            <a:gdLst/>
            <a:ahLst/>
            <a:cxnLst/>
            <a:rect l="l" t="t" r="r" b="b"/>
            <a:pathLst>
              <a:path w="79006" h="51308">
                <a:moveTo>
                  <a:pt x="0" y="51307"/>
                </a:moveTo>
                <a:lnTo>
                  <a:pt x="79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137390" y="6413533"/>
            <a:ext cx="71031" cy="46088"/>
          </a:xfrm>
          <a:custGeom>
            <a:avLst/>
            <a:gdLst/>
            <a:ahLst/>
            <a:cxnLst/>
            <a:rect l="l" t="t" r="r" b="b"/>
            <a:pathLst>
              <a:path w="71031" h="46088">
                <a:moveTo>
                  <a:pt x="0" y="46088"/>
                </a:moveTo>
                <a:lnTo>
                  <a:pt x="71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137390" y="6413533"/>
            <a:ext cx="71031" cy="46088"/>
          </a:xfrm>
          <a:custGeom>
            <a:avLst/>
            <a:gdLst/>
            <a:ahLst/>
            <a:cxnLst/>
            <a:rect l="l" t="t" r="r" b="b"/>
            <a:pathLst>
              <a:path w="71031" h="46088">
                <a:moveTo>
                  <a:pt x="0" y="46088"/>
                </a:moveTo>
                <a:lnTo>
                  <a:pt x="710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144853" y="6422455"/>
            <a:ext cx="107086" cy="69443"/>
          </a:xfrm>
          <a:custGeom>
            <a:avLst/>
            <a:gdLst/>
            <a:ahLst/>
            <a:cxnLst/>
            <a:rect l="l" t="t" r="r" b="b"/>
            <a:pathLst>
              <a:path w="107086" h="69443">
                <a:moveTo>
                  <a:pt x="0" y="69443"/>
                </a:moveTo>
                <a:lnTo>
                  <a:pt x="1070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144853" y="6422455"/>
            <a:ext cx="107086" cy="69443"/>
          </a:xfrm>
          <a:custGeom>
            <a:avLst/>
            <a:gdLst/>
            <a:ahLst/>
            <a:cxnLst/>
            <a:rect l="l" t="t" r="r" b="b"/>
            <a:pathLst>
              <a:path w="107086" h="69443">
                <a:moveTo>
                  <a:pt x="0" y="69443"/>
                </a:moveTo>
                <a:lnTo>
                  <a:pt x="1070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150266" y="6366021"/>
            <a:ext cx="266420" cy="249216"/>
          </a:xfrm>
          <a:custGeom>
            <a:avLst/>
            <a:gdLst/>
            <a:ahLst/>
            <a:cxnLst/>
            <a:rect l="l" t="t" r="r" b="b"/>
            <a:pathLst>
              <a:path w="266420" h="249216">
                <a:moveTo>
                  <a:pt x="41503" y="246430"/>
                </a:moveTo>
                <a:lnTo>
                  <a:pt x="266420" y="101041"/>
                </a:lnTo>
                <a:lnTo>
                  <a:pt x="245656" y="0"/>
                </a:lnTo>
                <a:lnTo>
                  <a:pt x="28016" y="140982"/>
                </a:lnTo>
                <a:lnTo>
                  <a:pt x="17275" y="156437"/>
                </a:lnTo>
                <a:lnTo>
                  <a:pt x="10440" y="168858"/>
                </a:lnTo>
                <a:lnTo>
                  <a:pt x="4319" y="183541"/>
                </a:lnTo>
                <a:lnTo>
                  <a:pt x="356" y="199613"/>
                </a:lnTo>
                <a:lnTo>
                  <a:pt x="0" y="216204"/>
                </a:lnTo>
                <a:lnTo>
                  <a:pt x="1686" y="229751"/>
                </a:lnTo>
                <a:lnTo>
                  <a:pt x="4815" y="242652"/>
                </a:lnTo>
                <a:lnTo>
                  <a:pt x="10868" y="248549"/>
                </a:lnTo>
                <a:lnTo>
                  <a:pt x="22285" y="249216"/>
                </a:lnTo>
                <a:lnTo>
                  <a:pt x="41503" y="2464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150266" y="6366021"/>
            <a:ext cx="266420" cy="249216"/>
          </a:xfrm>
          <a:custGeom>
            <a:avLst/>
            <a:gdLst/>
            <a:ahLst/>
            <a:cxnLst/>
            <a:rect l="l" t="t" r="r" b="b"/>
            <a:pathLst>
              <a:path w="266420" h="249216">
                <a:moveTo>
                  <a:pt x="41503" y="246430"/>
                </a:moveTo>
                <a:lnTo>
                  <a:pt x="22285" y="249216"/>
                </a:lnTo>
                <a:lnTo>
                  <a:pt x="10868" y="248549"/>
                </a:lnTo>
                <a:lnTo>
                  <a:pt x="4815" y="242652"/>
                </a:lnTo>
                <a:lnTo>
                  <a:pt x="1686" y="229751"/>
                </a:lnTo>
                <a:lnTo>
                  <a:pt x="0" y="216204"/>
                </a:lnTo>
                <a:lnTo>
                  <a:pt x="356" y="199613"/>
                </a:lnTo>
                <a:lnTo>
                  <a:pt x="4319" y="183541"/>
                </a:lnTo>
                <a:lnTo>
                  <a:pt x="10440" y="168858"/>
                </a:lnTo>
                <a:lnTo>
                  <a:pt x="17275" y="156437"/>
                </a:lnTo>
                <a:lnTo>
                  <a:pt x="23379" y="147150"/>
                </a:lnTo>
                <a:lnTo>
                  <a:pt x="245656" y="0"/>
                </a:lnTo>
                <a:lnTo>
                  <a:pt x="266420" y="101041"/>
                </a:lnTo>
                <a:lnTo>
                  <a:pt x="41503" y="2464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159457" y="6484608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0" y="53009"/>
                </a:moveTo>
                <a:lnTo>
                  <a:pt x="81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159457" y="6484608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0" y="53009"/>
                </a:moveTo>
                <a:lnTo>
                  <a:pt x="818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150192" y="6521675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3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150192" y="6521675"/>
            <a:ext cx="73533" cy="47599"/>
          </a:xfrm>
          <a:custGeom>
            <a:avLst/>
            <a:gdLst/>
            <a:ahLst/>
            <a:cxnLst/>
            <a:rect l="l" t="t" r="r" b="b"/>
            <a:pathLst>
              <a:path w="73533" h="47599">
                <a:moveTo>
                  <a:pt x="0" y="47599"/>
                </a:moveTo>
                <a:lnTo>
                  <a:pt x="7353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157775" y="6529783"/>
            <a:ext cx="110845" cy="71691"/>
          </a:xfrm>
          <a:custGeom>
            <a:avLst/>
            <a:gdLst/>
            <a:ahLst/>
            <a:cxnLst/>
            <a:rect l="l" t="t" r="r" b="b"/>
            <a:pathLst>
              <a:path w="110845" h="71691">
                <a:moveTo>
                  <a:pt x="0" y="71691"/>
                </a:moveTo>
                <a:lnTo>
                  <a:pt x="1108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157775" y="6529783"/>
            <a:ext cx="110845" cy="71691"/>
          </a:xfrm>
          <a:custGeom>
            <a:avLst/>
            <a:gdLst/>
            <a:ahLst/>
            <a:cxnLst/>
            <a:rect l="l" t="t" r="r" b="b"/>
            <a:pathLst>
              <a:path w="110845" h="71691">
                <a:moveTo>
                  <a:pt x="0" y="71691"/>
                </a:moveTo>
                <a:lnTo>
                  <a:pt x="11084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163007" y="6470437"/>
            <a:ext cx="275145" cy="254092"/>
          </a:xfrm>
          <a:custGeom>
            <a:avLst/>
            <a:gdLst/>
            <a:ahLst/>
            <a:cxnLst/>
            <a:rect l="l" t="t" r="r" b="b"/>
            <a:pathLst>
              <a:path w="275145" h="254092">
                <a:moveTo>
                  <a:pt x="42697" y="250977"/>
                </a:moveTo>
                <a:lnTo>
                  <a:pt x="275145" y="101053"/>
                </a:lnTo>
                <a:lnTo>
                  <a:pt x="254381" y="0"/>
                </a:lnTo>
                <a:lnTo>
                  <a:pt x="29210" y="145541"/>
                </a:lnTo>
                <a:lnTo>
                  <a:pt x="24025" y="152335"/>
                </a:lnTo>
                <a:lnTo>
                  <a:pt x="17686" y="161850"/>
                </a:lnTo>
                <a:lnTo>
                  <a:pt x="10679" y="174387"/>
                </a:lnTo>
                <a:lnTo>
                  <a:pt x="4439" y="189081"/>
                </a:lnTo>
                <a:lnTo>
                  <a:pt x="401" y="205065"/>
                </a:lnTo>
                <a:lnTo>
                  <a:pt x="0" y="221475"/>
                </a:lnTo>
                <a:lnTo>
                  <a:pt x="1916" y="236475"/>
                </a:lnTo>
                <a:lnTo>
                  <a:pt x="5168" y="248462"/>
                </a:lnTo>
                <a:lnTo>
                  <a:pt x="11484" y="253794"/>
                </a:lnTo>
                <a:lnTo>
                  <a:pt x="23212" y="254092"/>
                </a:lnTo>
                <a:lnTo>
                  <a:pt x="42697" y="2509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163007" y="6470437"/>
            <a:ext cx="275145" cy="254092"/>
          </a:xfrm>
          <a:custGeom>
            <a:avLst/>
            <a:gdLst/>
            <a:ahLst/>
            <a:cxnLst/>
            <a:rect l="l" t="t" r="r" b="b"/>
            <a:pathLst>
              <a:path w="275145" h="254092">
                <a:moveTo>
                  <a:pt x="42697" y="250977"/>
                </a:moveTo>
                <a:lnTo>
                  <a:pt x="23212" y="254092"/>
                </a:lnTo>
                <a:lnTo>
                  <a:pt x="11484" y="253794"/>
                </a:lnTo>
                <a:lnTo>
                  <a:pt x="5168" y="248462"/>
                </a:lnTo>
                <a:lnTo>
                  <a:pt x="1916" y="236475"/>
                </a:lnTo>
                <a:lnTo>
                  <a:pt x="0" y="221475"/>
                </a:lnTo>
                <a:lnTo>
                  <a:pt x="401" y="205065"/>
                </a:lnTo>
                <a:lnTo>
                  <a:pt x="4439" y="189081"/>
                </a:lnTo>
                <a:lnTo>
                  <a:pt x="10679" y="174387"/>
                </a:lnTo>
                <a:lnTo>
                  <a:pt x="17686" y="161850"/>
                </a:lnTo>
                <a:lnTo>
                  <a:pt x="24025" y="152335"/>
                </a:lnTo>
                <a:lnTo>
                  <a:pt x="254381" y="0"/>
                </a:lnTo>
                <a:lnTo>
                  <a:pt x="275145" y="101053"/>
                </a:lnTo>
                <a:lnTo>
                  <a:pt x="42697" y="2509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172666" y="6592318"/>
            <a:ext cx="84658" cy="54698"/>
          </a:xfrm>
          <a:custGeom>
            <a:avLst/>
            <a:gdLst/>
            <a:ahLst/>
            <a:cxnLst/>
            <a:rect l="l" t="t" r="r" b="b"/>
            <a:pathLst>
              <a:path w="84658" h="54698">
                <a:moveTo>
                  <a:pt x="0" y="54698"/>
                </a:moveTo>
                <a:lnTo>
                  <a:pt x="846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172666" y="6592318"/>
            <a:ext cx="84658" cy="54698"/>
          </a:xfrm>
          <a:custGeom>
            <a:avLst/>
            <a:gdLst/>
            <a:ahLst/>
            <a:cxnLst/>
            <a:rect l="l" t="t" r="r" b="b"/>
            <a:pathLst>
              <a:path w="84658" h="54698">
                <a:moveTo>
                  <a:pt x="0" y="54698"/>
                </a:moveTo>
                <a:lnTo>
                  <a:pt x="846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162992" y="6629804"/>
            <a:ext cx="76047" cy="49123"/>
          </a:xfrm>
          <a:custGeom>
            <a:avLst/>
            <a:gdLst/>
            <a:ahLst/>
            <a:cxnLst/>
            <a:rect l="l" t="t" r="r" b="b"/>
            <a:pathLst>
              <a:path w="76047" h="49123">
                <a:moveTo>
                  <a:pt x="0" y="49123"/>
                </a:moveTo>
                <a:lnTo>
                  <a:pt x="760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162992" y="6629804"/>
            <a:ext cx="76047" cy="49123"/>
          </a:xfrm>
          <a:custGeom>
            <a:avLst/>
            <a:gdLst/>
            <a:ahLst/>
            <a:cxnLst/>
            <a:rect l="l" t="t" r="r" b="b"/>
            <a:pathLst>
              <a:path w="76047" h="49123">
                <a:moveTo>
                  <a:pt x="0" y="49123"/>
                </a:moveTo>
                <a:lnTo>
                  <a:pt x="760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170695" y="6637111"/>
            <a:ext cx="114592" cy="73952"/>
          </a:xfrm>
          <a:custGeom>
            <a:avLst/>
            <a:gdLst/>
            <a:ahLst/>
            <a:cxnLst/>
            <a:rect l="l" t="t" r="r" b="b"/>
            <a:pathLst>
              <a:path w="114592" h="73952">
                <a:moveTo>
                  <a:pt x="0" y="73952"/>
                </a:moveTo>
                <a:lnTo>
                  <a:pt x="1145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170695" y="6637111"/>
            <a:ext cx="114592" cy="73952"/>
          </a:xfrm>
          <a:custGeom>
            <a:avLst/>
            <a:gdLst/>
            <a:ahLst/>
            <a:cxnLst/>
            <a:rect l="l" t="t" r="r" b="b"/>
            <a:pathLst>
              <a:path w="114592" h="73952">
                <a:moveTo>
                  <a:pt x="0" y="73952"/>
                </a:moveTo>
                <a:lnTo>
                  <a:pt x="1145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175766" y="6574857"/>
            <a:ext cx="283870" cy="259023"/>
          </a:xfrm>
          <a:custGeom>
            <a:avLst/>
            <a:gdLst/>
            <a:ahLst/>
            <a:cxnLst/>
            <a:rect l="l" t="t" r="r" b="b"/>
            <a:pathLst>
              <a:path w="283870" h="259023">
                <a:moveTo>
                  <a:pt x="43878" y="255536"/>
                </a:moveTo>
                <a:lnTo>
                  <a:pt x="283870" y="101053"/>
                </a:lnTo>
                <a:lnTo>
                  <a:pt x="263080" y="0"/>
                </a:lnTo>
                <a:lnTo>
                  <a:pt x="30391" y="150075"/>
                </a:lnTo>
                <a:lnTo>
                  <a:pt x="24618" y="157536"/>
                </a:lnTo>
                <a:lnTo>
                  <a:pt x="18049" y="167274"/>
                </a:lnTo>
                <a:lnTo>
                  <a:pt x="10880" y="179922"/>
                </a:lnTo>
                <a:lnTo>
                  <a:pt x="4534" y="194620"/>
                </a:lnTo>
                <a:lnTo>
                  <a:pt x="433" y="210510"/>
                </a:lnTo>
                <a:lnTo>
                  <a:pt x="0" y="226733"/>
                </a:lnTo>
                <a:lnTo>
                  <a:pt x="2143" y="243079"/>
                </a:lnTo>
                <a:lnTo>
                  <a:pt x="5528" y="254221"/>
                </a:lnTo>
                <a:lnTo>
                  <a:pt x="12107" y="259023"/>
                </a:lnTo>
                <a:lnTo>
                  <a:pt x="24138" y="258967"/>
                </a:lnTo>
                <a:lnTo>
                  <a:pt x="43878" y="2555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175766" y="6574857"/>
            <a:ext cx="283870" cy="259023"/>
          </a:xfrm>
          <a:custGeom>
            <a:avLst/>
            <a:gdLst/>
            <a:ahLst/>
            <a:cxnLst/>
            <a:rect l="l" t="t" r="r" b="b"/>
            <a:pathLst>
              <a:path w="283870" h="259023">
                <a:moveTo>
                  <a:pt x="43878" y="255536"/>
                </a:moveTo>
                <a:lnTo>
                  <a:pt x="24138" y="258967"/>
                </a:lnTo>
                <a:lnTo>
                  <a:pt x="12107" y="259023"/>
                </a:lnTo>
                <a:lnTo>
                  <a:pt x="5528" y="254221"/>
                </a:lnTo>
                <a:lnTo>
                  <a:pt x="2143" y="243079"/>
                </a:lnTo>
                <a:lnTo>
                  <a:pt x="0" y="226733"/>
                </a:lnTo>
                <a:lnTo>
                  <a:pt x="433" y="210510"/>
                </a:lnTo>
                <a:lnTo>
                  <a:pt x="4534" y="194620"/>
                </a:lnTo>
                <a:lnTo>
                  <a:pt x="10880" y="179922"/>
                </a:lnTo>
                <a:lnTo>
                  <a:pt x="18049" y="167274"/>
                </a:lnTo>
                <a:lnTo>
                  <a:pt x="24618" y="157536"/>
                </a:lnTo>
                <a:lnTo>
                  <a:pt x="263080" y="0"/>
                </a:lnTo>
                <a:lnTo>
                  <a:pt x="283870" y="101053"/>
                </a:lnTo>
                <a:lnTo>
                  <a:pt x="43878" y="2555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185883" y="6700023"/>
            <a:ext cx="87464" cy="56400"/>
          </a:xfrm>
          <a:custGeom>
            <a:avLst/>
            <a:gdLst/>
            <a:ahLst/>
            <a:cxnLst/>
            <a:rect l="l" t="t" r="r" b="b"/>
            <a:pathLst>
              <a:path w="87464" h="56400">
                <a:moveTo>
                  <a:pt x="0" y="56400"/>
                </a:moveTo>
                <a:lnTo>
                  <a:pt x="874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185883" y="6700023"/>
            <a:ext cx="87464" cy="56400"/>
          </a:xfrm>
          <a:custGeom>
            <a:avLst/>
            <a:gdLst/>
            <a:ahLst/>
            <a:cxnLst/>
            <a:rect l="l" t="t" r="r" b="b"/>
            <a:pathLst>
              <a:path w="87464" h="56400">
                <a:moveTo>
                  <a:pt x="0" y="56400"/>
                </a:moveTo>
                <a:lnTo>
                  <a:pt x="874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175793" y="6737958"/>
            <a:ext cx="78562" cy="50622"/>
          </a:xfrm>
          <a:custGeom>
            <a:avLst/>
            <a:gdLst/>
            <a:ahLst/>
            <a:cxnLst/>
            <a:rect l="l" t="t" r="r" b="b"/>
            <a:pathLst>
              <a:path w="78562" h="50622">
                <a:moveTo>
                  <a:pt x="0" y="50622"/>
                </a:moveTo>
                <a:lnTo>
                  <a:pt x="7856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175793" y="6737958"/>
            <a:ext cx="78562" cy="50622"/>
          </a:xfrm>
          <a:custGeom>
            <a:avLst/>
            <a:gdLst/>
            <a:ahLst/>
            <a:cxnLst/>
            <a:rect l="l" t="t" r="r" b="b"/>
            <a:pathLst>
              <a:path w="78562" h="50622">
                <a:moveTo>
                  <a:pt x="0" y="50622"/>
                </a:moveTo>
                <a:lnTo>
                  <a:pt x="7856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183616" y="6744440"/>
            <a:ext cx="118325" cy="76200"/>
          </a:xfrm>
          <a:custGeom>
            <a:avLst/>
            <a:gdLst/>
            <a:ahLst/>
            <a:cxnLst/>
            <a:rect l="l" t="t" r="r" b="b"/>
            <a:pathLst>
              <a:path w="118325" h="76200">
                <a:moveTo>
                  <a:pt x="0" y="76200"/>
                </a:moveTo>
                <a:lnTo>
                  <a:pt x="1183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183616" y="6744440"/>
            <a:ext cx="118325" cy="76200"/>
          </a:xfrm>
          <a:custGeom>
            <a:avLst/>
            <a:gdLst/>
            <a:ahLst/>
            <a:cxnLst/>
            <a:rect l="l" t="t" r="r" b="b"/>
            <a:pathLst>
              <a:path w="118325" h="76200">
                <a:moveTo>
                  <a:pt x="0" y="76200"/>
                </a:moveTo>
                <a:lnTo>
                  <a:pt x="1183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188522" y="6679286"/>
            <a:ext cx="292569" cy="264201"/>
          </a:xfrm>
          <a:custGeom>
            <a:avLst/>
            <a:gdLst/>
            <a:ahLst/>
            <a:cxnLst/>
            <a:rect l="l" t="t" r="r" b="b"/>
            <a:pathLst>
              <a:path w="292569" h="264201">
                <a:moveTo>
                  <a:pt x="45059" y="260070"/>
                </a:moveTo>
                <a:lnTo>
                  <a:pt x="292569" y="101053"/>
                </a:lnTo>
                <a:lnTo>
                  <a:pt x="271805" y="0"/>
                </a:lnTo>
                <a:lnTo>
                  <a:pt x="31572" y="154622"/>
                </a:lnTo>
                <a:lnTo>
                  <a:pt x="25197" y="162751"/>
                </a:lnTo>
                <a:lnTo>
                  <a:pt x="18410" y="172696"/>
                </a:lnTo>
                <a:lnTo>
                  <a:pt x="11087" y="185444"/>
                </a:lnTo>
                <a:lnTo>
                  <a:pt x="4637" y="200143"/>
                </a:lnTo>
                <a:lnTo>
                  <a:pt x="472" y="215943"/>
                </a:lnTo>
                <a:lnTo>
                  <a:pt x="0" y="231990"/>
                </a:lnTo>
                <a:lnTo>
                  <a:pt x="2363" y="249541"/>
                </a:lnTo>
                <a:lnTo>
                  <a:pt x="5891" y="259897"/>
                </a:lnTo>
                <a:lnTo>
                  <a:pt x="12732" y="264201"/>
                </a:lnTo>
                <a:lnTo>
                  <a:pt x="25063" y="263806"/>
                </a:lnTo>
                <a:lnTo>
                  <a:pt x="45059" y="2600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188522" y="6679286"/>
            <a:ext cx="292569" cy="264201"/>
          </a:xfrm>
          <a:custGeom>
            <a:avLst/>
            <a:gdLst/>
            <a:ahLst/>
            <a:cxnLst/>
            <a:rect l="l" t="t" r="r" b="b"/>
            <a:pathLst>
              <a:path w="292569" h="264201">
                <a:moveTo>
                  <a:pt x="45059" y="260070"/>
                </a:moveTo>
                <a:lnTo>
                  <a:pt x="25063" y="263806"/>
                </a:lnTo>
                <a:lnTo>
                  <a:pt x="12732" y="264201"/>
                </a:lnTo>
                <a:lnTo>
                  <a:pt x="5891" y="259897"/>
                </a:lnTo>
                <a:lnTo>
                  <a:pt x="2363" y="249541"/>
                </a:lnTo>
                <a:lnTo>
                  <a:pt x="0" y="231990"/>
                </a:lnTo>
                <a:lnTo>
                  <a:pt x="472" y="215943"/>
                </a:lnTo>
                <a:lnTo>
                  <a:pt x="4637" y="200143"/>
                </a:lnTo>
                <a:lnTo>
                  <a:pt x="11087" y="185444"/>
                </a:lnTo>
                <a:lnTo>
                  <a:pt x="18410" y="172696"/>
                </a:lnTo>
                <a:lnTo>
                  <a:pt x="25197" y="162751"/>
                </a:lnTo>
                <a:lnTo>
                  <a:pt x="31572" y="154622"/>
                </a:lnTo>
                <a:lnTo>
                  <a:pt x="271805" y="0"/>
                </a:lnTo>
                <a:lnTo>
                  <a:pt x="292569" y="101053"/>
                </a:lnTo>
                <a:lnTo>
                  <a:pt x="45059" y="2600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199098" y="6807728"/>
            <a:ext cx="90284" cy="58102"/>
          </a:xfrm>
          <a:custGeom>
            <a:avLst/>
            <a:gdLst/>
            <a:ahLst/>
            <a:cxnLst/>
            <a:rect l="l" t="t" r="r" b="b"/>
            <a:pathLst>
              <a:path w="90284" h="58102">
                <a:moveTo>
                  <a:pt x="0" y="58102"/>
                </a:moveTo>
                <a:lnTo>
                  <a:pt x="902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199098" y="6807728"/>
            <a:ext cx="90284" cy="58102"/>
          </a:xfrm>
          <a:custGeom>
            <a:avLst/>
            <a:gdLst/>
            <a:ahLst/>
            <a:cxnLst/>
            <a:rect l="l" t="t" r="r" b="b"/>
            <a:pathLst>
              <a:path w="90284" h="58102">
                <a:moveTo>
                  <a:pt x="0" y="58102"/>
                </a:moveTo>
                <a:lnTo>
                  <a:pt x="902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188587" y="6846075"/>
            <a:ext cx="81076" cy="52158"/>
          </a:xfrm>
          <a:custGeom>
            <a:avLst/>
            <a:gdLst/>
            <a:ahLst/>
            <a:cxnLst/>
            <a:rect l="l" t="t" r="r" b="b"/>
            <a:pathLst>
              <a:path w="81076" h="52158">
                <a:moveTo>
                  <a:pt x="0" y="52158"/>
                </a:moveTo>
                <a:lnTo>
                  <a:pt x="810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188587" y="6846075"/>
            <a:ext cx="81076" cy="52158"/>
          </a:xfrm>
          <a:custGeom>
            <a:avLst/>
            <a:gdLst/>
            <a:ahLst/>
            <a:cxnLst/>
            <a:rect l="l" t="t" r="r" b="b"/>
            <a:pathLst>
              <a:path w="81076" h="52158">
                <a:moveTo>
                  <a:pt x="0" y="52158"/>
                </a:moveTo>
                <a:lnTo>
                  <a:pt x="810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196535" y="6851757"/>
            <a:ext cx="122072" cy="78473"/>
          </a:xfrm>
          <a:custGeom>
            <a:avLst/>
            <a:gdLst/>
            <a:ahLst/>
            <a:cxnLst/>
            <a:rect l="l" t="t" r="r" b="b"/>
            <a:pathLst>
              <a:path w="122072" h="78473">
                <a:moveTo>
                  <a:pt x="0" y="78473"/>
                </a:moveTo>
                <a:lnTo>
                  <a:pt x="1220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196535" y="6851757"/>
            <a:ext cx="122072" cy="78473"/>
          </a:xfrm>
          <a:custGeom>
            <a:avLst/>
            <a:gdLst/>
            <a:ahLst/>
            <a:cxnLst/>
            <a:rect l="l" t="t" r="r" b="b"/>
            <a:pathLst>
              <a:path w="122072" h="78473">
                <a:moveTo>
                  <a:pt x="0" y="78473"/>
                </a:moveTo>
                <a:lnTo>
                  <a:pt x="1220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201280" y="6783721"/>
            <a:ext cx="301294" cy="269354"/>
          </a:xfrm>
          <a:custGeom>
            <a:avLst/>
            <a:gdLst/>
            <a:ahLst/>
            <a:cxnLst/>
            <a:rect l="l" t="t" r="r" b="b"/>
            <a:pathLst>
              <a:path w="301294" h="269354">
                <a:moveTo>
                  <a:pt x="301294" y="101041"/>
                </a:moveTo>
                <a:lnTo>
                  <a:pt x="280504" y="0"/>
                </a:lnTo>
                <a:lnTo>
                  <a:pt x="32753" y="159156"/>
                </a:lnTo>
                <a:lnTo>
                  <a:pt x="25738" y="167987"/>
                </a:lnTo>
                <a:lnTo>
                  <a:pt x="18736" y="178129"/>
                </a:lnTo>
                <a:lnTo>
                  <a:pt x="11265" y="190968"/>
                </a:lnTo>
                <a:lnTo>
                  <a:pt x="4720" y="205661"/>
                </a:lnTo>
                <a:lnTo>
                  <a:pt x="500" y="221364"/>
                </a:lnTo>
                <a:lnTo>
                  <a:pt x="0" y="237235"/>
                </a:lnTo>
                <a:lnTo>
                  <a:pt x="233" y="239244"/>
                </a:lnTo>
                <a:lnTo>
                  <a:pt x="1989" y="251633"/>
                </a:lnTo>
                <a:lnTo>
                  <a:pt x="66466" y="251633"/>
                </a:lnTo>
                <a:lnTo>
                  <a:pt x="301294" y="1010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201280" y="6783721"/>
            <a:ext cx="301294" cy="269354"/>
          </a:xfrm>
          <a:custGeom>
            <a:avLst/>
            <a:gdLst/>
            <a:ahLst/>
            <a:cxnLst/>
            <a:rect l="l" t="t" r="r" b="b"/>
            <a:pathLst>
              <a:path w="301294" h="269354">
                <a:moveTo>
                  <a:pt x="301294" y="101041"/>
                </a:moveTo>
                <a:lnTo>
                  <a:pt x="280504" y="0"/>
                </a:lnTo>
                <a:lnTo>
                  <a:pt x="32753" y="159156"/>
                </a:lnTo>
                <a:lnTo>
                  <a:pt x="25738" y="167987"/>
                </a:lnTo>
                <a:lnTo>
                  <a:pt x="18736" y="178129"/>
                </a:lnTo>
                <a:lnTo>
                  <a:pt x="11265" y="190968"/>
                </a:lnTo>
                <a:lnTo>
                  <a:pt x="4720" y="205661"/>
                </a:lnTo>
                <a:lnTo>
                  <a:pt x="500" y="221364"/>
                </a:lnTo>
                <a:lnTo>
                  <a:pt x="0" y="237235"/>
                </a:lnTo>
                <a:lnTo>
                  <a:pt x="233" y="239244"/>
                </a:lnTo>
                <a:lnTo>
                  <a:pt x="1989" y="251633"/>
                </a:lnTo>
              </a:path>
              <a:path w="301294" h="269354">
                <a:moveTo>
                  <a:pt x="66466" y="251633"/>
                </a:moveTo>
                <a:lnTo>
                  <a:pt x="301294" y="101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212316" y="6915446"/>
            <a:ext cx="93103" cy="59791"/>
          </a:xfrm>
          <a:custGeom>
            <a:avLst/>
            <a:gdLst/>
            <a:ahLst/>
            <a:cxnLst/>
            <a:rect l="l" t="t" r="r" b="b"/>
            <a:pathLst>
              <a:path w="93103" h="59791">
                <a:moveTo>
                  <a:pt x="0" y="59791"/>
                </a:moveTo>
                <a:lnTo>
                  <a:pt x="931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212316" y="6915446"/>
            <a:ext cx="93103" cy="59791"/>
          </a:xfrm>
          <a:custGeom>
            <a:avLst/>
            <a:gdLst/>
            <a:ahLst/>
            <a:cxnLst/>
            <a:rect l="l" t="t" r="r" b="b"/>
            <a:pathLst>
              <a:path w="93103" h="59791">
                <a:moveTo>
                  <a:pt x="0" y="59791"/>
                </a:moveTo>
                <a:lnTo>
                  <a:pt x="931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201396" y="6954239"/>
            <a:ext cx="83591" cy="53657"/>
          </a:xfrm>
          <a:custGeom>
            <a:avLst/>
            <a:gdLst/>
            <a:ahLst/>
            <a:cxnLst/>
            <a:rect l="l" t="t" r="r" b="b"/>
            <a:pathLst>
              <a:path w="83591" h="53657">
                <a:moveTo>
                  <a:pt x="0" y="53657"/>
                </a:moveTo>
                <a:lnTo>
                  <a:pt x="835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201396" y="6954239"/>
            <a:ext cx="83591" cy="53657"/>
          </a:xfrm>
          <a:custGeom>
            <a:avLst/>
            <a:gdLst/>
            <a:ahLst/>
            <a:cxnLst/>
            <a:rect l="l" t="t" r="r" b="b"/>
            <a:pathLst>
              <a:path w="83591" h="53657">
                <a:moveTo>
                  <a:pt x="0" y="53657"/>
                </a:moveTo>
                <a:lnTo>
                  <a:pt x="835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209456" y="6959080"/>
            <a:ext cx="125818" cy="80733"/>
          </a:xfrm>
          <a:custGeom>
            <a:avLst/>
            <a:gdLst/>
            <a:ahLst/>
            <a:cxnLst/>
            <a:rect l="l" t="t" r="r" b="b"/>
            <a:pathLst>
              <a:path w="125818" h="80733">
                <a:moveTo>
                  <a:pt x="125818" y="0"/>
                </a:moveTo>
                <a:lnTo>
                  <a:pt x="6947" y="76276"/>
                </a:lnTo>
                <a:lnTo>
                  <a:pt x="6948" y="7627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209456" y="6959080"/>
            <a:ext cx="125818" cy="80733"/>
          </a:xfrm>
          <a:custGeom>
            <a:avLst/>
            <a:gdLst/>
            <a:ahLst/>
            <a:cxnLst/>
            <a:rect l="l" t="t" r="r" b="b"/>
            <a:pathLst>
              <a:path w="125818" h="80733">
                <a:moveTo>
                  <a:pt x="125818" y="0"/>
                </a:moveTo>
                <a:lnTo>
                  <a:pt x="6947" y="76276"/>
                </a:lnTo>
              </a:path>
              <a:path w="125818" h="80733">
                <a:moveTo>
                  <a:pt x="6948" y="76276"/>
                </a:moveTo>
                <a:lnTo>
                  <a:pt x="1258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214027" y="6888140"/>
            <a:ext cx="310006" cy="274509"/>
          </a:xfrm>
          <a:custGeom>
            <a:avLst/>
            <a:gdLst/>
            <a:ahLst/>
            <a:cxnLst/>
            <a:rect l="l" t="t" r="r" b="b"/>
            <a:pathLst>
              <a:path w="310006" h="274509">
                <a:moveTo>
                  <a:pt x="310006" y="101066"/>
                </a:moveTo>
                <a:lnTo>
                  <a:pt x="289229" y="0"/>
                </a:lnTo>
                <a:lnTo>
                  <a:pt x="59646" y="147215"/>
                </a:lnTo>
                <a:lnTo>
                  <a:pt x="237917" y="147215"/>
                </a:lnTo>
                <a:lnTo>
                  <a:pt x="310006" y="1010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214027" y="6888140"/>
            <a:ext cx="310006" cy="274509"/>
          </a:xfrm>
          <a:custGeom>
            <a:avLst/>
            <a:gdLst/>
            <a:ahLst/>
            <a:cxnLst/>
            <a:rect l="l" t="t" r="r" b="b"/>
            <a:pathLst>
              <a:path w="310006" h="274509">
                <a:moveTo>
                  <a:pt x="310006" y="101066"/>
                </a:moveTo>
                <a:lnTo>
                  <a:pt x="289229" y="0"/>
                </a:lnTo>
                <a:lnTo>
                  <a:pt x="59646" y="147215"/>
                </a:lnTo>
              </a:path>
              <a:path w="310006" h="274509">
                <a:moveTo>
                  <a:pt x="237917" y="147215"/>
                </a:moveTo>
                <a:lnTo>
                  <a:pt x="310006" y="1010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225526" y="7023157"/>
            <a:ext cx="95935" cy="61480"/>
          </a:xfrm>
          <a:custGeom>
            <a:avLst/>
            <a:gdLst/>
            <a:ahLst/>
            <a:cxnLst/>
            <a:rect l="l" t="t" r="r" b="b"/>
            <a:pathLst>
              <a:path w="95935" h="61480">
                <a:moveTo>
                  <a:pt x="95935" y="0"/>
                </a:moveTo>
                <a:lnTo>
                  <a:pt x="76901" y="12198"/>
                </a:lnTo>
                <a:lnTo>
                  <a:pt x="76901" y="1219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225526" y="7023157"/>
            <a:ext cx="95935" cy="61480"/>
          </a:xfrm>
          <a:custGeom>
            <a:avLst/>
            <a:gdLst/>
            <a:ahLst/>
            <a:cxnLst/>
            <a:rect l="l" t="t" r="r" b="b"/>
            <a:pathLst>
              <a:path w="95935" h="61480">
                <a:moveTo>
                  <a:pt x="95935" y="0"/>
                </a:moveTo>
                <a:lnTo>
                  <a:pt x="76901" y="12198"/>
                </a:lnTo>
              </a:path>
              <a:path w="95935" h="61480">
                <a:moveTo>
                  <a:pt x="76901" y="12198"/>
                </a:moveTo>
                <a:lnTo>
                  <a:pt x="959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226789" y="6992570"/>
            <a:ext cx="318719" cy="279619"/>
          </a:xfrm>
          <a:custGeom>
            <a:avLst/>
            <a:gdLst/>
            <a:ahLst/>
            <a:cxnLst/>
            <a:rect l="l" t="t" r="r" b="b"/>
            <a:pathLst>
              <a:path w="318719" h="279619">
                <a:moveTo>
                  <a:pt x="297941" y="0"/>
                </a:moveTo>
                <a:lnTo>
                  <a:pt x="231104" y="42786"/>
                </a:lnTo>
                <a:lnTo>
                  <a:pt x="306737" y="42786"/>
                </a:lnTo>
                <a:lnTo>
                  <a:pt x="297941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226789" y="6992570"/>
            <a:ext cx="318719" cy="279619"/>
          </a:xfrm>
          <a:custGeom>
            <a:avLst/>
            <a:gdLst/>
            <a:ahLst/>
            <a:cxnLst/>
            <a:rect l="l" t="t" r="r" b="b"/>
            <a:pathLst>
              <a:path w="318719" h="279619">
                <a:moveTo>
                  <a:pt x="297941" y="0"/>
                </a:moveTo>
                <a:lnTo>
                  <a:pt x="231104" y="42786"/>
                </a:lnTo>
              </a:path>
              <a:path w="318719" h="279619">
                <a:moveTo>
                  <a:pt x="306737" y="42786"/>
                </a:moveTo>
                <a:lnTo>
                  <a:pt x="2979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032107" y="4692853"/>
            <a:ext cx="135831" cy="172656"/>
          </a:xfrm>
          <a:custGeom>
            <a:avLst/>
            <a:gdLst/>
            <a:ahLst/>
            <a:cxnLst/>
            <a:rect l="l" t="t" r="r" b="b"/>
            <a:pathLst>
              <a:path w="135831" h="172656">
                <a:moveTo>
                  <a:pt x="27652" y="172656"/>
                </a:moveTo>
                <a:lnTo>
                  <a:pt x="135831" y="97650"/>
                </a:lnTo>
                <a:lnTo>
                  <a:pt x="109402" y="0"/>
                </a:lnTo>
                <a:lnTo>
                  <a:pt x="8501" y="70624"/>
                </a:lnTo>
                <a:lnTo>
                  <a:pt x="4052" y="83444"/>
                </a:lnTo>
                <a:lnTo>
                  <a:pt x="1271" y="96779"/>
                </a:lnTo>
                <a:lnTo>
                  <a:pt x="0" y="113610"/>
                </a:lnTo>
                <a:lnTo>
                  <a:pt x="1655" y="133083"/>
                </a:lnTo>
                <a:lnTo>
                  <a:pt x="4753" y="149953"/>
                </a:lnTo>
                <a:lnTo>
                  <a:pt x="8840" y="163250"/>
                </a:lnTo>
                <a:lnTo>
                  <a:pt x="15470" y="169290"/>
                </a:lnTo>
                <a:lnTo>
                  <a:pt x="27652" y="1726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032107" y="4692853"/>
            <a:ext cx="135831" cy="172656"/>
          </a:xfrm>
          <a:custGeom>
            <a:avLst/>
            <a:gdLst/>
            <a:ahLst/>
            <a:cxnLst/>
            <a:rect l="l" t="t" r="r" b="b"/>
            <a:pathLst>
              <a:path w="135831" h="172656">
                <a:moveTo>
                  <a:pt x="27652" y="172656"/>
                </a:moveTo>
                <a:lnTo>
                  <a:pt x="15470" y="169290"/>
                </a:lnTo>
                <a:lnTo>
                  <a:pt x="8840" y="163250"/>
                </a:lnTo>
                <a:lnTo>
                  <a:pt x="4753" y="149953"/>
                </a:lnTo>
                <a:lnTo>
                  <a:pt x="1655" y="133083"/>
                </a:lnTo>
                <a:lnTo>
                  <a:pt x="0" y="113610"/>
                </a:lnTo>
                <a:lnTo>
                  <a:pt x="1271" y="96779"/>
                </a:lnTo>
                <a:lnTo>
                  <a:pt x="4052" y="83444"/>
                </a:lnTo>
                <a:lnTo>
                  <a:pt x="6924" y="74462"/>
                </a:lnTo>
                <a:lnTo>
                  <a:pt x="8501" y="70624"/>
                </a:lnTo>
                <a:lnTo>
                  <a:pt x="109402" y="0"/>
                </a:lnTo>
                <a:lnTo>
                  <a:pt x="135831" y="97650"/>
                </a:lnTo>
                <a:lnTo>
                  <a:pt x="27652" y="1726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033912" y="4760097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033912" y="4760097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032347" y="4789661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032347" y="4789661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039903" y="4809328"/>
            <a:ext cx="52768" cy="36690"/>
          </a:xfrm>
          <a:custGeom>
            <a:avLst/>
            <a:gdLst/>
            <a:ahLst/>
            <a:cxnLst/>
            <a:rect l="l" t="t" r="r" b="b"/>
            <a:pathLst>
              <a:path w="52768" h="36690">
                <a:moveTo>
                  <a:pt x="0" y="36690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039903" y="4809328"/>
            <a:ext cx="52768" cy="36690"/>
          </a:xfrm>
          <a:custGeom>
            <a:avLst/>
            <a:gdLst/>
            <a:ahLst/>
            <a:cxnLst/>
            <a:rect l="l" t="t" r="r" b="b"/>
            <a:pathLst>
              <a:path w="52768" h="36690">
                <a:moveTo>
                  <a:pt x="0" y="36690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050818" y="4793761"/>
            <a:ext cx="144443" cy="177190"/>
          </a:xfrm>
          <a:custGeom>
            <a:avLst/>
            <a:gdLst/>
            <a:ahLst/>
            <a:cxnLst/>
            <a:rect l="l" t="t" r="r" b="b"/>
            <a:pathLst>
              <a:path w="144443" h="177190">
                <a:moveTo>
                  <a:pt x="28720" y="177190"/>
                </a:moveTo>
                <a:lnTo>
                  <a:pt x="144443" y="97637"/>
                </a:lnTo>
                <a:lnTo>
                  <a:pt x="118001" y="0"/>
                </a:lnTo>
                <a:lnTo>
                  <a:pt x="9569" y="75145"/>
                </a:lnTo>
                <a:lnTo>
                  <a:pt x="4515" y="88786"/>
                </a:lnTo>
                <a:lnTo>
                  <a:pt x="1474" y="102268"/>
                </a:lnTo>
                <a:lnTo>
                  <a:pt x="0" y="119074"/>
                </a:lnTo>
                <a:lnTo>
                  <a:pt x="1542" y="138328"/>
                </a:lnTo>
                <a:lnTo>
                  <a:pt x="4667" y="155280"/>
                </a:lnTo>
                <a:lnTo>
                  <a:pt x="8861" y="168451"/>
                </a:lnTo>
                <a:lnTo>
                  <a:pt x="15834" y="174262"/>
                </a:lnTo>
                <a:lnTo>
                  <a:pt x="28720" y="1771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050818" y="4793761"/>
            <a:ext cx="144443" cy="177190"/>
          </a:xfrm>
          <a:custGeom>
            <a:avLst/>
            <a:gdLst/>
            <a:ahLst/>
            <a:cxnLst/>
            <a:rect l="l" t="t" r="r" b="b"/>
            <a:pathLst>
              <a:path w="144443" h="177190">
                <a:moveTo>
                  <a:pt x="28720" y="177190"/>
                </a:moveTo>
                <a:lnTo>
                  <a:pt x="15834" y="174262"/>
                </a:lnTo>
                <a:lnTo>
                  <a:pt x="8861" y="168451"/>
                </a:lnTo>
                <a:lnTo>
                  <a:pt x="4667" y="155280"/>
                </a:lnTo>
                <a:lnTo>
                  <a:pt x="1542" y="138328"/>
                </a:lnTo>
                <a:lnTo>
                  <a:pt x="0" y="119074"/>
                </a:lnTo>
                <a:lnTo>
                  <a:pt x="1474" y="102268"/>
                </a:lnTo>
                <a:lnTo>
                  <a:pt x="4515" y="88786"/>
                </a:lnTo>
                <a:lnTo>
                  <a:pt x="7671" y="79505"/>
                </a:lnTo>
                <a:lnTo>
                  <a:pt x="118001" y="0"/>
                </a:lnTo>
                <a:lnTo>
                  <a:pt x="144443" y="97637"/>
                </a:lnTo>
                <a:lnTo>
                  <a:pt x="28720" y="17719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052972" y="4864274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052972" y="4864274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050994" y="4894269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050994" y="4894269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058669" y="4913116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058669" y="4913116"/>
            <a:ext cx="56527" cy="38950"/>
          </a:xfrm>
          <a:custGeom>
            <a:avLst/>
            <a:gdLst/>
            <a:ahLst/>
            <a:cxnLst/>
            <a:rect l="l" t="t" r="r" b="b"/>
            <a:pathLst>
              <a:path w="56527" h="38950">
                <a:moveTo>
                  <a:pt x="0" y="38950"/>
                </a:moveTo>
                <a:lnTo>
                  <a:pt x="5652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069530" y="4894663"/>
            <a:ext cx="153048" cy="181724"/>
          </a:xfrm>
          <a:custGeom>
            <a:avLst/>
            <a:gdLst/>
            <a:ahLst/>
            <a:cxnLst/>
            <a:rect l="l" t="t" r="r" b="b"/>
            <a:pathLst>
              <a:path w="153048" h="181724">
                <a:moveTo>
                  <a:pt x="29794" y="181724"/>
                </a:moveTo>
                <a:lnTo>
                  <a:pt x="153048" y="97624"/>
                </a:lnTo>
                <a:lnTo>
                  <a:pt x="126607" y="0"/>
                </a:lnTo>
                <a:lnTo>
                  <a:pt x="10643" y="79692"/>
                </a:lnTo>
                <a:lnTo>
                  <a:pt x="4960" y="94148"/>
                </a:lnTo>
                <a:lnTo>
                  <a:pt x="1668" y="107760"/>
                </a:lnTo>
                <a:lnTo>
                  <a:pt x="0" y="124533"/>
                </a:lnTo>
                <a:lnTo>
                  <a:pt x="1435" y="143573"/>
                </a:lnTo>
                <a:lnTo>
                  <a:pt x="4597" y="160657"/>
                </a:lnTo>
                <a:lnTo>
                  <a:pt x="8897" y="173676"/>
                </a:lnTo>
                <a:lnTo>
                  <a:pt x="16214" y="179243"/>
                </a:lnTo>
                <a:lnTo>
                  <a:pt x="29794" y="1817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069530" y="4894663"/>
            <a:ext cx="153048" cy="181724"/>
          </a:xfrm>
          <a:custGeom>
            <a:avLst/>
            <a:gdLst/>
            <a:ahLst/>
            <a:cxnLst/>
            <a:rect l="l" t="t" r="r" b="b"/>
            <a:pathLst>
              <a:path w="153048" h="181724">
                <a:moveTo>
                  <a:pt x="29794" y="181724"/>
                </a:moveTo>
                <a:lnTo>
                  <a:pt x="16214" y="179243"/>
                </a:lnTo>
                <a:lnTo>
                  <a:pt x="8897" y="173676"/>
                </a:lnTo>
                <a:lnTo>
                  <a:pt x="4597" y="160657"/>
                </a:lnTo>
                <a:lnTo>
                  <a:pt x="1435" y="143573"/>
                </a:lnTo>
                <a:lnTo>
                  <a:pt x="0" y="124533"/>
                </a:lnTo>
                <a:lnTo>
                  <a:pt x="1668" y="107760"/>
                </a:lnTo>
                <a:lnTo>
                  <a:pt x="4960" y="94148"/>
                </a:lnTo>
                <a:lnTo>
                  <a:pt x="8396" y="84589"/>
                </a:lnTo>
                <a:lnTo>
                  <a:pt x="126607" y="0"/>
                </a:lnTo>
                <a:lnTo>
                  <a:pt x="153048" y="97624"/>
                </a:lnTo>
                <a:lnTo>
                  <a:pt x="29794" y="18172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072032" y="4968457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072032" y="4968457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069645" y="4998882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069645" y="4998882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077434" y="5016912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077434" y="5016912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088238" y="4995560"/>
            <a:ext cx="161645" cy="186270"/>
          </a:xfrm>
          <a:custGeom>
            <a:avLst/>
            <a:gdLst/>
            <a:ahLst/>
            <a:cxnLst/>
            <a:rect l="l" t="t" r="r" b="b"/>
            <a:pathLst>
              <a:path w="161645" h="186270">
                <a:moveTo>
                  <a:pt x="30873" y="186270"/>
                </a:moveTo>
                <a:lnTo>
                  <a:pt x="161645" y="97637"/>
                </a:lnTo>
                <a:lnTo>
                  <a:pt x="135229" y="0"/>
                </a:lnTo>
                <a:lnTo>
                  <a:pt x="11734" y="84239"/>
                </a:lnTo>
                <a:lnTo>
                  <a:pt x="5387" y="99544"/>
                </a:lnTo>
                <a:lnTo>
                  <a:pt x="1852" y="113280"/>
                </a:lnTo>
                <a:lnTo>
                  <a:pt x="0" y="130011"/>
                </a:lnTo>
                <a:lnTo>
                  <a:pt x="1333" y="148831"/>
                </a:lnTo>
                <a:lnTo>
                  <a:pt x="4541" y="166084"/>
                </a:lnTo>
                <a:lnTo>
                  <a:pt x="8949" y="178916"/>
                </a:lnTo>
                <a:lnTo>
                  <a:pt x="16610" y="184231"/>
                </a:lnTo>
                <a:lnTo>
                  <a:pt x="30873" y="1862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088238" y="4995560"/>
            <a:ext cx="161645" cy="186270"/>
          </a:xfrm>
          <a:custGeom>
            <a:avLst/>
            <a:gdLst/>
            <a:ahLst/>
            <a:cxnLst/>
            <a:rect l="l" t="t" r="r" b="b"/>
            <a:pathLst>
              <a:path w="161645" h="186270">
                <a:moveTo>
                  <a:pt x="30873" y="186270"/>
                </a:moveTo>
                <a:lnTo>
                  <a:pt x="16610" y="184231"/>
                </a:lnTo>
                <a:lnTo>
                  <a:pt x="8949" y="178916"/>
                </a:lnTo>
                <a:lnTo>
                  <a:pt x="4541" y="166084"/>
                </a:lnTo>
                <a:lnTo>
                  <a:pt x="1333" y="148831"/>
                </a:lnTo>
                <a:lnTo>
                  <a:pt x="0" y="130011"/>
                </a:lnTo>
                <a:lnTo>
                  <a:pt x="1852" y="113280"/>
                </a:lnTo>
                <a:lnTo>
                  <a:pt x="5387" y="99544"/>
                </a:lnTo>
                <a:lnTo>
                  <a:pt x="9100" y="89713"/>
                </a:lnTo>
                <a:lnTo>
                  <a:pt x="135229" y="0"/>
                </a:lnTo>
                <a:lnTo>
                  <a:pt x="161645" y="97637"/>
                </a:lnTo>
                <a:lnTo>
                  <a:pt x="30873" y="1862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091101" y="5072635"/>
            <a:ext cx="46609" cy="31762"/>
          </a:xfrm>
          <a:custGeom>
            <a:avLst/>
            <a:gdLst/>
            <a:ahLst/>
            <a:cxnLst/>
            <a:rect l="l" t="t" r="r" b="b"/>
            <a:pathLst>
              <a:path w="46609" h="31762">
                <a:moveTo>
                  <a:pt x="0" y="31762"/>
                </a:moveTo>
                <a:lnTo>
                  <a:pt x="466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091101" y="5072635"/>
            <a:ext cx="46609" cy="31762"/>
          </a:xfrm>
          <a:custGeom>
            <a:avLst/>
            <a:gdLst/>
            <a:ahLst/>
            <a:cxnLst/>
            <a:rect l="l" t="t" r="r" b="b"/>
            <a:pathLst>
              <a:path w="46609" h="31762">
                <a:moveTo>
                  <a:pt x="0" y="31762"/>
                </a:moveTo>
                <a:lnTo>
                  <a:pt x="466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088291" y="5103492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088291" y="5103492"/>
            <a:ext cx="42138" cy="28676"/>
          </a:xfrm>
          <a:custGeom>
            <a:avLst/>
            <a:gdLst/>
            <a:ahLst/>
            <a:cxnLst/>
            <a:rect l="l" t="t" r="r" b="b"/>
            <a:pathLst>
              <a:path w="42138" h="28676">
                <a:moveTo>
                  <a:pt x="0" y="28676"/>
                </a:moveTo>
                <a:lnTo>
                  <a:pt x="421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096205" y="5120713"/>
            <a:ext cx="64020" cy="43472"/>
          </a:xfrm>
          <a:custGeom>
            <a:avLst/>
            <a:gdLst/>
            <a:ahLst/>
            <a:cxnLst/>
            <a:rect l="l" t="t" r="r" b="b"/>
            <a:pathLst>
              <a:path w="64020" h="43472">
                <a:moveTo>
                  <a:pt x="0" y="43472"/>
                </a:moveTo>
                <a:lnTo>
                  <a:pt x="640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096205" y="5120713"/>
            <a:ext cx="64020" cy="43472"/>
          </a:xfrm>
          <a:custGeom>
            <a:avLst/>
            <a:gdLst/>
            <a:ahLst/>
            <a:cxnLst/>
            <a:rect l="l" t="t" r="r" b="b"/>
            <a:pathLst>
              <a:path w="64020" h="43472">
                <a:moveTo>
                  <a:pt x="0" y="43472"/>
                </a:moveTo>
                <a:lnTo>
                  <a:pt x="640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106928" y="5096468"/>
            <a:ext cx="170285" cy="190804"/>
          </a:xfrm>
          <a:custGeom>
            <a:avLst/>
            <a:gdLst/>
            <a:ahLst/>
            <a:cxnLst/>
            <a:rect l="l" t="t" r="r" b="b"/>
            <a:pathLst>
              <a:path w="170285" h="190804">
                <a:moveTo>
                  <a:pt x="31969" y="190804"/>
                </a:moveTo>
                <a:lnTo>
                  <a:pt x="170285" y="97624"/>
                </a:lnTo>
                <a:lnTo>
                  <a:pt x="143844" y="0"/>
                </a:lnTo>
                <a:lnTo>
                  <a:pt x="12830" y="88772"/>
                </a:lnTo>
                <a:lnTo>
                  <a:pt x="9774" y="94857"/>
                </a:lnTo>
                <a:lnTo>
                  <a:pt x="5791" y="104947"/>
                </a:lnTo>
                <a:lnTo>
                  <a:pt x="2025" y="118794"/>
                </a:lnTo>
                <a:lnTo>
                  <a:pt x="0" y="135481"/>
                </a:lnTo>
                <a:lnTo>
                  <a:pt x="1235" y="154089"/>
                </a:lnTo>
                <a:lnTo>
                  <a:pt x="4507" y="171544"/>
                </a:lnTo>
                <a:lnTo>
                  <a:pt x="9028" y="184156"/>
                </a:lnTo>
                <a:lnTo>
                  <a:pt x="17035" y="189206"/>
                </a:lnTo>
                <a:lnTo>
                  <a:pt x="31969" y="1908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106928" y="5096468"/>
            <a:ext cx="170285" cy="190804"/>
          </a:xfrm>
          <a:custGeom>
            <a:avLst/>
            <a:gdLst/>
            <a:ahLst/>
            <a:cxnLst/>
            <a:rect l="l" t="t" r="r" b="b"/>
            <a:pathLst>
              <a:path w="170285" h="190804">
                <a:moveTo>
                  <a:pt x="31969" y="190804"/>
                </a:moveTo>
                <a:lnTo>
                  <a:pt x="17035" y="189206"/>
                </a:lnTo>
                <a:lnTo>
                  <a:pt x="9028" y="184156"/>
                </a:lnTo>
                <a:lnTo>
                  <a:pt x="4507" y="171544"/>
                </a:lnTo>
                <a:lnTo>
                  <a:pt x="1235" y="154089"/>
                </a:lnTo>
                <a:lnTo>
                  <a:pt x="0" y="135481"/>
                </a:lnTo>
                <a:lnTo>
                  <a:pt x="2025" y="118794"/>
                </a:lnTo>
                <a:lnTo>
                  <a:pt x="5791" y="104947"/>
                </a:lnTo>
                <a:lnTo>
                  <a:pt x="9774" y="94857"/>
                </a:lnTo>
                <a:lnTo>
                  <a:pt x="12830" y="88772"/>
                </a:lnTo>
                <a:lnTo>
                  <a:pt x="143844" y="0"/>
                </a:lnTo>
                <a:lnTo>
                  <a:pt x="170285" y="97624"/>
                </a:lnTo>
                <a:lnTo>
                  <a:pt x="31969" y="1908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110163" y="5176819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110163" y="5176819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106937" y="5208113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106937" y="5208113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114971" y="5224520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19"/>
                </a:moveTo>
                <a:lnTo>
                  <a:pt x="677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114971" y="5224520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19"/>
                </a:moveTo>
                <a:lnTo>
                  <a:pt x="677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125616" y="5197365"/>
            <a:ext cx="178906" cy="195351"/>
          </a:xfrm>
          <a:custGeom>
            <a:avLst/>
            <a:gdLst/>
            <a:ahLst/>
            <a:cxnLst/>
            <a:rect l="l" t="t" r="r" b="b"/>
            <a:pathLst>
              <a:path w="178906" h="195351">
                <a:moveTo>
                  <a:pt x="33059" y="195351"/>
                </a:moveTo>
                <a:lnTo>
                  <a:pt x="178906" y="97637"/>
                </a:lnTo>
                <a:lnTo>
                  <a:pt x="152477" y="0"/>
                </a:lnTo>
                <a:lnTo>
                  <a:pt x="13920" y="93319"/>
                </a:lnTo>
                <a:lnTo>
                  <a:pt x="10416" y="100032"/>
                </a:lnTo>
                <a:lnTo>
                  <a:pt x="6171" y="110367"/>
                </a:lnTo>
                <a:lnTo>
                  <a:pt x="2187" y="124315"/>
                </a:lnTo>
                <a:lnTo>
                  <a:pt x="0" y="140950"/>
                </a:lnTo>
                <a:lnTo>
                  <a:pt x="1144" y="159346"/>
                </a:lnTo>
                <a:lnTo>
                  <a:pt x="4477" y="177052"/>
                </a:lnTo>
                <a:lnTo>
                  <a:pt x="9107" y="189417"/>
                </a:lnTo>
                <a:lnTo>
                  <a:pt x="17460" y="194193"/>
                </a:lnTo>
                <a:lnTo>
                  <a:pt x="33059" y="19535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125616" y="5197365"/>
            <a:ext cx="178906" cy="195351"/>
          </a:xfrm>
          <a:custGeom>
            <a:avLst/>
            <a:gdLst/>
            <a:ahLst/>
            <a:cxnLst/>
            <a:rect l="l" t="t" r="r" b="b"/>
            <a:pathLst>
              <a:path w="178906" h="195351">
                <a:moveTo>
                  <a:pt x="33059" y="195351"/>
                </a:moveTo>
                <a:lnTo>
                  <a:pt x="17460" y="194193"/>
                </a:lnTo>
                <a:lnTo>
                  <a:pt x="9107" y="189417"/>
                </a:lnTo>
                <a:lnTo>
                  <a:pt x="4477" y="177052"/>
                </a:lnTo>
                <a:lnTo>
                  <a:pt x="1144" y="159346"/>
                </a:lnTo>
                <a:lnTo>
                  <a:pt x="0" y="140950"/>
                </a:lnTo>
                <a:lnTo>
                  <a:pt x="2187" y="124315"/>
                </a:lnTo>
                <a:lnTo>
                  <a:pt x="6171" y="110367"/>
                </a:lnTo>
                <a:lnTo>
                  <a:pt x="10416" y="100032"/>
                </a:lnTo>
                <a:lnTo>
                  <a:pt x="13386" y="94237"/>
                </a:lnTo>
                <a:lnTo>
                  <a:pt x="152477" y="0"/>
                </a:lnTo>
                <a:lnTo>
                  <a:pt x="178906" y="97637"/>
                </a:lnTo>
                <a:lnTo>
                  <a:pt x="33059" y="1953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129223" y="5280990"/>
            <a:ext cx="52247" cy="35166"/>
          </a:xfrm>
          <a:custGeom>
            <a:avLst/>
            <a:gdLst/>
            <a:ahLst/>
            <a:cxnLst/>
            <a:rect l="l" t="t" r="r" b="b"/>
            <a:pathLst>
              <a:path w="52247" h="35166">
                <a:moveTo>
                  <a:pt x="0" y="35166"/>
                </a:moveTo>
                <a:lnTo>
                  <a:pt x="522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129223" y="5280990"/>
            <a:ext cx="52247" cy="35166"/>
          </a:xfrm>
          <a:custGeom>
            <a:avLst/>
            <a:gdLst/>
            <a:ahLst/>
            <a:cxnLst/>
            <a:rect l="l" t="t" r="r" b="b"/>
            <a:pathLst>
              <a:path w="52247" h="35166">
                <a:moveTo>
                  <a:pt x="0" y="35166"/>
                </a:moveTo>
                <a:lnTo>
                  <a:pt x="522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125589" y="5312722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125589" y="5312722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133736" y="5328315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133736" y="5328315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144307" y="5298260"/>
            <a:ext cx="187532" cy="199898"/>
          </a:xfrm>
          <a:custGeom>
            <a:avLst/>
            <a:gdLst/>
            <a:ahLst/>
            <a:cxnLst/>
            <a:rect l="l" t="t" r="r" b="b"/>
            <a:pathLst>
              <a:path w="187532" h="199898">
                <a:moveTo>
                  <a:pt x="34154" y="199898"/>
                </a:moveTo>
                <a:lnTo>
                  <a:pt x="187532" y="97637"/>
                </a:lnTo>
                <a:lnTo>
                  <a:pt x="161103" y="0"/>
                </a:lnTo>
                <a:lnTo>
                  <a:pt x="15015" y="97866"/>
                </a:lnTo>
                <a:lnTo>
                  <a:pt x="11030" y="105232"/>
                </a:lnTo>
                <a:lnTo>
                  <a:pt x="6531" y="115800"/>
                </a:lnTo>
                <a:lnTo>
                  <a:pt x="2339" y="129839"/>
                </a:lnTo>
                <a:lnTo>
                  <a:pt x="0" y="146417"/>
                </a:lnTo>
                <a:lnTo>
                  <a:pt x="1057" y="164604"/>
                </a:lnTo>
                <a:lnTo>
                  <a:pt x="4468" y="182594"/>
                </a:lnTo>
                <a:lnTo>
                  <a:pt x="9213" y="194687"/>
                </a:lnTo>
                <a:lnTo>
                  <a:pt x="17911" y="199178"/>
                </a:lnTo>
                <a:lnTo>
                  <a:pt x="34154" y="1998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144307" y="5298260"/>
            <a:ext cx="187532" cy="199898"/>
          </a:xfrm>
          <a:custGeom>
            <a:avLst/>
            <a:gdLst/>
            <a:ahLst/>
            <a:cxnLst/>
            <a:rect l="l" t="t" r="r" b="b"/>
            <a:pathLst>
              <a:path w="187532" h="199898">
                <a:moveTo>
                  <a:pt x="34154" y="199898"/>
                </a:moveTo>
                <a:lnTo>
                  <a:pt x="17911" y="199178"/>
                </a:lnTo>
                <a:lnTo>
                  <a:pt x="9213" y="194687"/>
                </a:lnTo>
                <a:lnTo>
                  <a:pt x="4468" y="182594"/>
                </a:lnTo>
                <a:lnTo>
                  <a:pt x="1057" y="164604"/>
                </a:lnTo>
                <a:lnTo>
                  <a:pt x="0" y="146417"/>
                </a:lnTo>
                <a:lnTo>
                  <a:pt x="2339" y="129839"/>
                </a:lnTo>
                <a:lnTo>
                  <a:pt x="6531" y="115800"/>
                </a:lnTo>
                <a:lnTo>
                  <a:pt x="11030" y="105232"/>
                </a:lnTo>
                <a:lnTo>
                  <a:pt x="14291" y="99069"/>
                </a:lnTo>
                <a:lnTo>
                  <a:pt x="161103" y="0"/>
                </a:lnTo>
                <a:lnTo>
                  <a:pt x="187532" y="97637"/>
                </a:lnTo>
                <a:lnTo>
                  <a:pt x="34154" y="1998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148283" y="5385174"/>
            <a:ext cx="55067" cy="36855"/>
          </a:xfrm>
          <a:custGeom>
            <a:avLst/>
            <a:gdLst/>
            <a:ahLst/>
            <a:cxnLst/>
            <a:rect l="l" t="t" r="r" b="b"/>
            <a:pathLst>
              <a:path w="55067" h="36855">
                <a:moveTo>
                  <a:pt x="0" y="36855"/>
                </a:moveTo>
                <a:lnTo>
                  <a:pt x="550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148283" y="5385174"/>
            <a:ext cx="55067" cy="36855"/>
          </a:xfrm>
          <a:custGeom>
            <a:avLst/>
            <a:gdLst/>
            <a:ahLst/>
            <a:cxnLst/>
            <a:rect l="l" t="t" r="r" b="b"/>
            <a:pathLst>
              <a:path w="55067" h="36855">
                <a:moveTo>
                  <a:pt x="0" y="36855"/>
                </a:moveTo>
                <a:lnTo>
                  <a:pt x="550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144234" y="5417328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144234" y="5417328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152507" y="5432117"/>
            <a:ext cx="75260" cy="50241"/>
          </a:xfrm>
          <a:custGeom>
            <a:avLst/>
            <a:gdLst/>
            <a:ahLst/>
            <a:cxnLst/>
            <a:rect l="l" t="t" r="r" b="b"/>
            <a:pathLst>
              <a:path w="75260" h="50241">
                <a:moveTo>
                  <a:pt x="0" y="50241"/>
                </a:moveTo>
                <a:lnTo>
                  <a:pt x="752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152507" y="5432117"/>
            <a:ext cx="75260" cy="50241"/>
          </a:xfrm>
          <a:custGeom>
            <a:avLst/>
            <a:gdLst/>
            <a:ahLst/>
            <a:cxnLst/>
            <a:rect l="l" t="t" r="r" b="b"/>
            <a:pathLst>
              <a:path w="75260" h="50241">
                <a:moveTo>
                  <a:pt x="0" y="50241"/>
                </a:moveTo>
                <a:lnTo>
                  <a:pt x="752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162994" y="5399157"/>
            <a:ext cx="196163" cy="204444"/>
          </a:xfrm>
          <a:custGeom>
            <a:avLst/>
            <a:gdLst/>
            <a:ahLst/>
            <a:cxnLst/>
            <a:rect l="l" t="t" r="r" b="b"/>
            <a:pathLst>
              <a:path w="196163" h="204444">
                <a:moveTo>
                  <a:pt x="35254" y="204444"/>
                </a:moveTo>
                <a:lnTo>
                  <a:pt x="196163" y="97637"/>
                </a:lnTo>
                <a:lnTo>
                  <a:pt x="169734" y="0"/>
                </a:lnTo>
                <a:lnTo>
                  <a:pt x="16102" y="102400"/>
                </a:lnTo>
                <a:lnTo>
                  <a:pt x="11608" y="110451"/>
                </a:lnTo>
                <a:lnTo>
                  <a:pt x="6865" y="121242"/>
                </a:lnTo>
                <a:lnTo>
                  <a:pt x="2479" y="135365"/>
                </a:lnTo>
                <a:lnTo>
                  <a:pt x="0" y="151883"/>
                </a:lnTo>
                <a:lnTo>
                  <a:pt x="977" y="169862"/>
                </a:lnTo>
                <a:lnTo>
                  <a:pt x="4673" y="188988"/>
                </a:lnTo>
                <a:lnTo>
                  <a:pt x="9551" y="200203"/>
                </a:lnTo>
                <a:lnTo>
                  <a:pt x="18588" y="204187"/>
                </a:lnTo>
                <a:lnTo>
                  <a:pt x="35254" y="2044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162994" y="5399157"/>
            <a:ext cx="196163" cy="204444"/>
          </a:xfrm>
          <a:custGeom>
            <a:avLst/>
            <a:gdLst/>
            <a:ahLst/>
            <a:cxnLst/>
            <a:rect l="l" t="t" r="r" b="b"/>
            <a:pathLst>
              <a:path w="196163" h="204444">
                <a:moveTo>
                  <a:pt x="35254" y="204444"/>
                </a:moveTo>
                <a:lnTo>
                  <a:pt x="18588" y="204187"/>
                </a:lnTo>
                <a:lnTo>
                  <a:pt x="9551" y="200203"/>
                </a:lnTo>
                <a:lnTo>
                  <a:pt x="4673" y="188988"/>
                </a:lnTo>
                <a:lnTo>
                  <a:pt x="977" y="169862"/>
                </a:lnTo>
                <a:lnTo>
                  <a:pt x="0" y="151883"/>
                </a:lnTo>
                <a:lnTo>
                  <a:pt x="2479" y="135365"/>
                </a:lnTo>
                <a:lnTo>
                  <a:pt x="6865" y="121242"/>
                </a:lnTo>
                <a:lnTo>
                  <a:pt x="11608" y="110451"/>
                </a:lnTo>
                <a:lnTo>
                  <a:pt x="15157" y="103928"/>
                </a:lnTo>
                <a:lnTo>
                  <a:pt x="169734" y="0"/>
                </a:lnTo>
                <a:lnTo>
                  <a:pt x="196163" y="97637"/>
                </a:lnTo>
                <a:lnTo>
                  <a:pt x="35254" y="2044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167351" y="5489352"/>
            <a:ext cx="57873" cy="38557"/>
          </a:xfrm>
          <a:custGeom>
            <a:avLst/>
            <a:gdLst/>
            <a:ahLst/>
            <a:cxnLst/>
            <a:rect l="l" t="t" r="r" b="b"/>
            <a:pathLst>
              <a:path w="57873" h="38557">
                <a:moveTo>
                  <a:pt x="0" y="38557"/>
                </a:moveTo>
                <a:lnTo>
                  <a:pt x="578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167351" y="5489352"/>
            <a:ext cx="57873" cy="38557"/>
          </a:xfrm>
          <a:custGeom>
            <a:avLst/>
            <a:gdLst/>
            <a:ahLst/>
            <a:cxnLst/>
            <a:rect l="l" t="t" r="r" b="b"/>
            <a:pathLst>
              <a:path w="57873" h="38557">
                <a:moveTo>
                  <a:pt x="0" y="38557"/>
                </a:moveTo>
                <a:lnTo>
                  <a:pt x="578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162879" y="5521944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162879" y="5521944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171271" y="5535899"/>
            <a:ext cx="79006" cy="52501"/>
          </a:xfrm>
          <a:custGeom>
            <a:avLst/>
            <a:gdLst/>
            <a:ahLst/>
            <a:cxnLst/>
            <a:rect l="l" t="t" r="r" b="b"/>
            <a:pathLst>
              <a:path w="79006" h="52501">
                <a:moveTo>
                  <a:pt x="0" y="52501"/>
                </a:moveTo>
                <a:lnTo>
                  <a:pt x="790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171271" y="5535899"/>
            <a:ext cx="79006" cy="52501"/>
          </a:xfrm>
          <a:custGeom>
            <a:avLst/>
            <a:gdLst/>
            <a:ahLst/>
            <a:cxnLst/>
            <a:rect l="l" t="t" r="r" b="b"/>
            <a:pathLst>
              <a:path w="79006" h="52501">
                <a:moveTo>
                  <a:pt x="0" y="52501"/>
                </a:moveTo>
                <a:lnTo>
                  <a:pt x="79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181675" y="5500067"/>
            <a:ext cx="204810" cy="209171"/>
          </a:xfrm>
          <a:custGeom>
            <a:avLst/>
            <a:gdLst/>
            <a:ahLst/>
            <a:cxnLst/>
            <a:rect l="l" t="t" r="r" b="b"/>
            <a:pathLst>
              <a:path w="204810" h="209171">
                <a:moveTo>
                  <a:pt x="36357" y="208978"/>
                </a:moveTo>
                <a:lnTo>
                  <a:pt x="204810" y="97637"/>
                </a:lnTo>
                <a:lnTo>
                  <a:pt x="178368" y="0"/>
                </a:lnTo>
                <a:lnTo>
                  <a:pt x="17205" y="106946"/>
                </a:lnTo>
                <a:lnTo>
                  <a:pt x="12173" y="115690"/>
                </a:lnTo>
                <a:lnTo>
                  <a:pt x="7191" y="126686"/>
                </a:lnTo>
                <a:lnTo>
                  <a:pt x="2615" y="140879"/>
                </a:lnTo>
                <a:lnTo>
                  <a:pt x="0" y="157332"/>
                </a:lnTo>
                <a:lnTo>
                  <a:pt x="899" y="175107"/>
                </a:lnTo>
                <a:lnTo>
                  <a:pt x="4927" y="195447"/>
                </a:lnTo>
                <a:lnTo>
                  <a:pt x="9961" y="205717"/>
                </a:lnTo>
                <a:lnTo>
                  <a:pt x="19333" y="209171"/>
                </a:lnTo>
                <a:lnTo>
                  <a:pt x="36357" y="2089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181675" y="5500067"/>
            <a:ext cx="204810" cy="209171"/>
          </a:xfrm>
          <a:custGeom>
            <a:avLst/>
            <a:gdLst/>
            <a:ahLst/>
            <a:cxnLst/>
            <a:rect l="l" t="t" r="r" b="b"/>
            <a:pathLst>
              <a:path w="204810" h="209171">
                <a:moveTo>
                  <a:pt x="36357" y="208978"/>
                </a:moveTo>
                <a:lnTo>
                  <a:pt x="19333" y="209171"/>
                </a:lnTo>
                <a:lnTo>
                  <a:pt x="9961" y="205717"/>
                </a:lnTo>
                <a:lnTo>
                  <a:pt x="4927" y="195447"/>
                </a:lnTo>
                <a:lnTo>
                  <a:pt x="899" y="175107"/>
                </a:lnTo>
                <a:lnTo>
                  <a:pt x="0" y="157332"/>
                </a:lnTo>
                <a:lnTo>
                  <a:pt x="2615" y="140879"/>
                </a:lnTo>
                <a:lnTo>
                  <a:pt x="7191" y="126686"/>
                </a:lnTo>
                <a:lnTo>
                  <a:pt x="12173" y="115690"/>
                </a:lnTo>
                <a:lnTo>
                  <a:pt x="16008" y="108829"/>
                </a:lnTo>
                <a:lnTo>
                  <a:pt x="178368" y="0"/>
                </a:lnTo>
                <a:lnTo>
                  <a:pt x="204810" y="97637"/>
                </a:lnTo>
                <a:lnTo>
                  <a:pt x="36357" y="20897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186412" y="5593522"/>
            <a:ext cx="60693" cy="40259"/>
          </a:xfrm>
          <a:custGeom>
            <a:avLst/>
            <a:gdLst/>
            <a:ahLst/>
            <a:cxnLst/>
            <a:rect l="l" t="t" r="r" b="b"/>
            <a:pathLst>
              <a:path w="60693" h="40259">
                <a:moveTo>
                  <a:pt x="0" y="40258"/>
                </a:moveTo>
                <a:lnTo>
                  <a:pt x="606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186412" y="5593522"/>
            <a:ext cx="60693" cy="40259"/>
          </a:xfrm>
          <a:custGeom>
            <a:avLst/>
            <a:gdLst/>
            <a:ahLst/>
            <a:cxnLst/>
            <a:rect l="l" t="t" r="r" b="b"/>
            <a:pathLst>
              <a:path w="60693" h="40259">
                <a:moveTo>
                  <a:pt x="0" y="40258"/>
                </a:moveTo>
                <a:lnTo>
                  <a:pt x="606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181524" y="5626559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181524" y="5626559"/>
            <a:ext cx="54698" cy="36245"/>
          </a:xfrm>
          <a:custGeom>
            <a:avLst/>
            <a:gdLst/>
            <a:ahLst/>
            <a:cxnLst/>
            <a:rect l="l" t="t" r="r" b="b"/>
            <a:pathLst>
              <a:path w="54698" h="36245">
                <a:moveTo>
                  <a:pt x="0" y="36245"/>
                </a:moveTo>
                <a:lnTo>
                  <a:pt x="5469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190038" y="5639699"/>
            <a:ext cx="82753" cy="54762"/>
          </a:xfrm>
          <a:custGeom>
            <a:avLst/>
            <a:gdLst/>
            <a:ahLst/>
            <a:cxnLst/>
            <a:rect l="l" t="t" r="r" b="b"/>
            <a:pathLst>
              <a:path w="82753" h="54762">
                <a:moveTo>
                  <a:pt x="0" y="54762"/>
                </a:moveTo>
                <a:lnTo>
                  <a:pt x="827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190038" y="5639699"/>
            <a:ext cx="82753" cy="54762"/>
          </a:xfrm>
          <a:custGeom>
            <a:avLst/>
            <a:gdLst/>
            <a:ahLst/>
            <a:cxnLst/>
            <a:rect l="l" t="t" r="r" b="b"/>
            <a:pathLst>
              <a:path w="82753" h="54762">
                <a:moveTo>
                  <a:pt x="0" y="54762"/>
                </a:moveTo>
                <a:lnTo>
                  <a:pt x="827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200342" y="5600962"/>
            <a:ext cx="213460" cy="214155"/>
          </a:xfrm>
          <a:custGeom>
            <a:avLst/>
            <a:gdLst/>
            <a:ahLst/>
            <a:cxnLst/>
            <a:rect l="l" t="t" r="r" b="b"/>
            <a:pathLst>
              <a:path w="213460" h="214155">
                <a:moveTo>
                  <a:pt x="37476" y="213525"/>
                </a:moveTo>
                <a:lnTo>
                  <a:pt x="213460" y="97637"/>
                </a:lnTo>
                <a:lnTo>
                  <a:pt x="187031" y="0"/>
                </a:lnTo>
                <a:lnTo>
                  <a:pt x="18324" y="111493"/>
                </a:lnTo>
                <a:lnTo>
                  <a:pt x="12718" y="120965"/>
                </a:lnTo>
                <a:lnTo>
                  <a:pt x="7501" y="132160"/>
                </a:lnTo>
                <a:lnTo>
                  <a:pt x="2744" y="146417"/>
                </a:lnTo>
                <a:lnTo>
                  <a:pt x="0" y="162799"/>
                </a:lnTo>
                <a:lnTo>
                  <a:pt x="824" y="180365"/>
                </a:lnTo>
                <a:lnTo>
                  <a:pt x="1308" y="183126"/>
                </a:lnTo>
                <a:lnTo>
                  <a:pt x="5190" y="201821"/>
                </a:lnTo>
                <a:lnTo>
                  <a:pt x="10401" y="211209"/>
                </a:lnTo>
                <a:lnTo>
                  <a:pt x="20108" y="214155"/>
                </a:lnTo>
                <a:lnTo>
                  <a:pt x="37476" y="21352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200342" y="5600962"/>
            <a:ext cx="213460" cy="214155"/>
          </a:xfrm>
          <a:custGeom>
            <a:avLst/>
            <a:gdLst/>
            <a:ahLst/>
            <a:cxnLst/>
            <a:rect l="l" t="t" r="r" b="b"/>
            <a:pathLst>
              <a:path w="213460" h="214155">
                <a:moveTo>
                  <a:pt x="37476" y="213525"/>
                </a:moveTo>
                <a:lnTo>
                  <a:pt x="20108" y="214155"/>
                </a:lnTo>
                <a:lnTo>
                  <a:pt x="10401" y="211209"/>
                </a:lnTo>
                <a:lnTo>
                  <a:pt x="5190" y="201821"/>
                </a:lnTo>
                <a:lnTo>
                  <a:pt x="1308" y="183126"/>
                </a:lnTo>
                <a:lnTo>
                  <a:pt x="0" y="162799"/>
                </a:lnTo>
                <a:lnTo>
                  <a:pt x="2744" y="146417"/>
                </a:lnTo>
                <a:lnTo>
                  <a:pt x="7501" y="132160"/>
                </a:lnTo>
                <a:lnTo>
                  <a:pt x="12718" y="120965"/>
                </a:lnTo>
                <a:lnTo>
                  <a:pt x="16838" y="113771"/>
                </a:lnTo>
                <a:lnTo>
                  <a:pt x="187031" y="0"/>
                </a:lnTo>
                <a:lnTo>
                  <a:pt x="213460" y="97637"/>
                </a:lnTo>
                <a:lnTo>
                  <a:pt x="37476" y="21352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205471" y="5697719"/>
            <a:ext cx="63512" cy="41948"/>
          </a:xfrm>
          <a:custGeom>
            <a:avLst/>
            <a:gdLst/>
            <a:ahLst/>
            <a:cxnLst/>
            <a:rect l="l" t="t" r="r" b="b"/>
            <a:pathLst>
              <a:path w="63512" h="41948">
                <a:moveTo>
                  <a:pt x="0" y="41948"/>
                </a:moveTo>
                <a:lnTo>
                  <a:pt x="63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205471" y="5697719"/>
            <a:ext cx="63512" cy="41948"/>
          </a:xfrm>
          <a:custGeom>
            <a:avLst/>
            <a:gdLst/>
            <a:ahLst/>
            <a:cxnLst/>
            <a:rect l="l" t="t" r="r" b="b"/>
            <a:pathLst>
              <a:path w="63512" h="41948">
                <a:moveTo>
                  <a:pt x="0" y="41948"/>
                </a:moveTo>
                <a:lnTo>
                  <a:pt x="635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200178" y="5731188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200178" y="5731188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6208801" y="5743494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3"/>
                </a:moveTo>
                <a:lnTo>
                  <a:pt x="86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208801" y="5743494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3"/>
                </a:moveTo>
                <a:lnTo>
                  <a:pt x="865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219017" y="5701858"/>
            <a:ext cx="222102" cy="219114"/>
          </a:xfrm>
          <a:custGeom>
            <a:avLst/>
            <a:gdLst/>
            <a:ahLst/>
            <a:cxnLst/>
            <a:rect l="l" t="t" r="r" b="b"/>
            <a:pathLst>
              <a:path w="222102" h="219114">
                <a:moveTo>
                  <a:pt x="38587" y="218071"/>
                </a:moveTo>
                <a:lnTo>
                  <a:pt x="222102" y="97650"/>
                </a:lnTo>
                <a:lnTo>
                  <a:pt x="195661" y="0"/>
                </a:lnTo>
                <a:lnTo>
                  <a:pt x="19436" y="116039"/>
                </a:lnTo>
                <a:lnTo>
                  <a:pt x="13227" y="126262"/>
                </a:lnTo>
                <a:lnTo>
                  <a:pt x="7788" y="137644"/>
                </a:lnTo>
                <a:lnTo>
                  <a:pt x="2861" y="151958"/>
                </a:lnTo>
                <a:lnTo>
                  <a:pt x="0" y="168267"/>
                </a:lnTo>
                <a:lnTo>
                  <a:pt x="754" y="185635"/>
                </a:lnTo>
                <a:lnTo>
                  <a:pt x="1654" y="190746"/>
                </a:lnTo>
                <a:lnTo>
                  <a:pt x="5452" y="208050"/>
                </a:lnTo>
                <a:lnTo>
                  <a:pt x="10852" y="216639"/>
                </a:lnTo>
                <a:lnTo>
                  <a:pt x="20887" y="219114"/>
                </a:lnTo>
                <a:lnTo>
                  <a:pt x="38587" y="2180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219017" y="5701858"/>
            <a:ext cx="222102" cy="219114"/>
          </a:xfrm>
          <a:custGeom>
            <a:avLst/>
            <a:gdLst/>
            <a:ahLst/>
            <a:cxnLst/>
            <a:rect l="l" t="t" r="r" b="b"/>
            <a:pathLst>
              <a:path w="222102" h="219114">
                <a:moveTo>
                  <a:pt x="38587" y="218071"/>
                </a:moveTo>
                <a:lnTo>
                  <a:pt x="20887" y="219114"/>
                </a:lnTo>
                <a:lnTo>
                  <a:pt x="10852" y="216639"/>
                </a:lnTo>
                <a:lnTo>
                  <a:pt x="5452" y="208050"/>
                </a:lnTo>
                <a:lnTo>
                  <a:pt x="1654" y="190746"/>
                </a:lnTo>
                <a:lnTo>
                  <a:pt x="0" y="168267"/>
                </a:lnTo>
                <a:lnTo>
                  <a:pt x="2861" y="151958"/>
                </a:lnTo>
                <a:lnTo>
                  <a:pt x="7788" y="137644"/>
                </a:lnTo>
                <a:lnTo>
                  <a:pt x="13227" y="126262"/>
                </a:lnTo>
                <a:lnTo>
                  <a:pt x="17627" y="118748"/>
                </a:lnTo>
                <a:lnTo>
                  <a:pt x="195661" y="0"/>
                </a:lnTo>
                <a:lnTo>
                  <a:pt x="222102" y="97650"/>
                </a:lnTo>
                <a:lnTo>
                  <a:pt x="38587" y="2180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224539" y="5801904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6224539" y="5801904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6218821" y="5835787"/>
            <a:ext cx="59728" cy="39268"/>
          </a:xfrm>
          <a:custGeom>
            <a:avLst/>
            <a:gdLst/>
            <a:ahLst/>
            <a:cxnLst/>
            <a:rect l="l" t="t" r="r" b="b"/>
            <a:pathLst>
              <a:path w="59728" h="39268">
                <a:moveTo>
                  <a:pt x="0" y="39268"/>
                </a:moveTo>
                <a:lnTo>
                  <a:pt x="597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6218821" y="5835787"/>
            <a:ext cx="59728" cy="39268"/>
          </a:xfrm>
          <a:custGeom>
            <a:avLst/>
            <a:gdLst/>
            <a:ahLst/>
            <a:cxnLst/>
            <a:rect l="l" t="t" r="r" b="b"/>
            <a:pathLst>
              <a:path w="59728" h="39268">
                <a:moveTo>
                  <a:pt x="0" y="39268"/>
                </a:moveTo>
                <a:lnTo>
                  <a:pt x="597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6227573" y="584729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6227573" y="584729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6237688" y="5802762"/>
            <a:ext cx="230748" cy="224048"/>
          </a:xfrm>
          <a:custGeom>
            <a:avLst/>
            <a:gdLst/>
            <a:ahLst/>
            <a:cxnLst/>
            <a:rect l="l" t="t" r="r" b="b"/>
            <a:pathLst>
              <a:path w="230748" h="224048">
                <a:moveTo>
                  <a:pt x="39702" y="222618"/>
                </a:moveTo>
                <a:lnTo>
                  <a:pt x="230748" y="97650"/>
                </a:lnTo>
                <a:lnTo>
                  <a:pt x="204306" y="0"/>
                </a:lnTo>
                <a:lnTo>
                  <a:pt x="20563" y="120573"/>
                </a:lnTo>
                <a:lnTo>
                  <a:pt x="13719" y="131572"/>
                </a:lnTo>
                <a:lnTo>
                  <a:pt x="8062" y="143131"/>
                </a:lnTo>
                <a:lnTo>
                  <a:pt x="2973" y="157494"/>
                </a:lnTo>
                <a:lnTo>
                  <a:pt x="0" y="173726"/>
                </a:lnTo>
                <a:lnTo>
                  <a:pt x="687" y="190893"/>
                </a:lnTo>
                <a:lnTo>
                  <a:pt x="1967" y="198119"/>
                </a:lnTo>
                <a:lnTo>
                  <a:pt x="5719" y="214161"/>
                </a:lnTo>
                <a:lnTo>
                  <a:pt x="11321" y="222016"/>
                </a:lnTo>
                <a:lnTo>
                  <a:pt x="21680" y="224048"/>
                </a:lnTo>
                <a:lnTo>
                  <a:pt x="39702" y="2226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6237688" y="5802762"/>
            <a:ext cx="230748" cy="224048"/>
          </a:xfrm>
          <a:custGeom>
            <a:avLst/>
            <a:gdLst/>
            <a:ahLst/>
            <a:cxnLst/>
            <a:rect l="l" t="t" r="r" b="b"/>
            <a:pathLst>
              <a:path w="230748" h="224048">
                <a:moveTo>
                  <a:pt x="39702" y="222618"/>
                </a:moveTo>
                <a:lnTo>
                  <a:pt x="21680" y="224048"/>
                </a:lnTo>
                <a:lnTo>
                  <a:pt x="11321" y="222016"/>
                </a:lnTo>
                <a:lnTo>
                  <a:pt x="5719" y="214161"/>
                </a:lnTo>
                <a:lnTo>
                  <a:pt x="1967" y="198119"/>
                </a:lnTo>
                <a:lnTo>
                  <a:pt x="0" y="173726"/>
                </a:lnTo>
                <a:lnTo>
                  <a:pt x="2973" y="157494"/>
                </a:lnTo>
                <a:lnTo>
                  <a:pt x="8062" y="143131"/>
                </a:lnTo>
                <a:lnTo>
                  <a:pt x="13719" y="131572"/>
                </a:lnTo>
                <a:lnTo>
                  <a:pt x="18395" y="123749"/>
                </a:lnTo>
                <a:lnTo>
                  <a:pt x="204306" y="0"/>
                </a:lnTo>
                <a:lnTo>
                  <a:pt x="230748" y="97650"/>
                </a:lnTo>
                <a:lnTo>
                  <a:pt x="39702" y="2226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6243600" y="5906081"/>
            <a:ext cx="69151" cy="45351"/>
          </a:xfrm>
          <a:custGeom>
            <a:avLst/>
            <a:gdLst/>
            <a:ahLst/>
            <a:cxnLst/>
            <a:rect l="l" t="t" r="r" b="b"/>
            <a:pathLst>
              <a:path w="69151" h="45351">
                <a:moveTo>
                  <a:pt x="0" y="45351"/>
                </a:moveTo>
                <a:lnTo>
                  <a:pt x="69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6243600" y="5906081"/>
            <a:ext cx="69151" cy="45351"/>
          </a:xfrm>
          <a:custGeom>
            <a:avLst/>
            <a:gdLst/>
            <a:ahLst/>
            <a:cxnLst/>
            <a:rect l="l" t="t" r="r" b="b"/>
            <a:pathLst>
              <a:path w="69151" h="45351">
                <a:moveTo>
                  <a:pt x="0" y="45351"/>
                </a:moveTo>
                <a:lnTo>
                  <a:pt x="6915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6237474" y="5940395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6237474" y="5940395"/>
            <a:ext cx="62242" cy="40792"/>
          </a:xfrm>
          <a:custGeom>
            <a:avLst/>
            <a:gdLst/>
            <a:ahLst/>
            <a:cxnLst/>
            <a:rect l="l" t="t" r="r" b="b"/>
            <a:pathLst>
              <a:path w="62242" h="40792">
                <a:moveTo>
                  <a:pt x="0" y="40792"/>
                </a:moveTo>
                <a:lnTo>
                  <a:pt x="6224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6246346" y="5951097"/>
            <a:ext cx="93992" cy="61531"/>
          </a:xfrm>
          <a:custGeom>
            <a:avLst/>
            <a:gdLst/>
            <a:ahLst/>
            <a:cxnLst/>
            <a:rect l="l" t="t" r="r" b="b"/>
            <a:pathLst>
              <a:path w="93992" h="61531">
                <a:moveTo>
                  <a:pt x="0" y="61531"/>
                </a:moveTo>
                <a:lnTo>
                  <a:pt x="939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6246346" y="5951097"/>
            <a:ext cx="93992" cy="61531"/>
          </a:xfrm>
          <a:custGeom>
            <a:avLst/>
            <a:gdLst/>
            <a:ahLst/>
            <a:cxnLst/>
            <a:rect l="l" t="t" r="r" b="b"/>
            <a:pathLst>
              <a:path w="93992" h="61531">
                <a:moveTo>
                  <a:pt x="0" y="61531"/>
                </a:moveTo>
                <a:lnTo>
                  <a:pt x="939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6256349" y="5903669"/>
            <a:ext cx="239397" cy="228966"/>
          </a:xfrm>
          <a:custGeom>
            <a:avLst/>
            <a:gdLst/>
            <a:ahLst/>
            <a:cxnLst/>
            <a:rect l="l" t="t" r="r" b="b"/>
            <a:pathLst>
              <a:path w="239397" h="228966">
                <a:moveTo>
                  <a:pt x="40820" y="227152"/>
                </a:moveTo>
                <a:lnTo>
                  <a:pt x="239397" y="97637"/>
                </a:lnTo>
                <a:lnTo>
                  <a:pt x="212969" y="0"/>
                </a:lnTo>
                <a:lnTo>
                  <a:pt x="21681" y="125107"/>
                </a:lnTo>
                <a:lnTo>
                  <a:pt x="14182" y="136885"/>
                </a:lnTo>
                <a:lnTo>
                  <a:pt x="8319" y="148607"/>
                </a:lnTo>
                <a:lnTo>
                  <a:pt x="3078" y="163009"/>
                </a:lnTo>
                <a:lnTo>
                  <a:pt x="0" y="179162"/>
                </a:lnTo>
                <a:lnTo>
                  <a:pt x="625" y="196138"/>
                </a:lnTo>
                <a:lnTo>
                  <a:pt x="2268" y="205341"/>
                </a:lnTo>
                <a:lnTo>
                  <a:pt x="6004" y="220207"/>
                </a:lnTo>
                <a:lnTo>
                  <a:pt x="11821" y="227367"/>
                </a:lnTo>
                <a:lnTo>
                  <a:pt x="22499" y="228966"/>
                </a:lnTo>
                <a:lnTo>
                  <a:pt x="40820" y="2271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256349" y="5903669"/>
            <a:ext cx="239397" cy="228966"/>
          </a:xfrm>
          <a:custGeom>
            <a:avLst/>
            <a:gdLst/>
            <a:ahLst/>
            <a:cxnLst/>
            <a:rect l="l" t="t" r="r" b="b"/>
            <a:pathLst>
              <a:path w="239397" h="228966">
                <a:moveTo>
                  <a:pt x="40820" y="227152"/>
                </a:moveTo>
                <a:lnTo>
                  <a:pt x="22499" y="228966"/>
                </a:lnTo>
                <a:lnTo>
                  <a:pt x="11821" y="227367"/>
                </a:lnTo>
                <a:lnTo>
                  <a:pt x="6004" y="220207"/>
                </a:lnTo>
                <a:lnTo>
                  <a:pt x="2268" y="205341"/>
                </a:lnTo>
                <a:lnTo>
                  <a:pt x="625" y="196138"/>
                </a:lnTo>
                <a:lnTo>
                  <a:pt x="0" y="179162"/>
                </a:lnTo>
                <a:lnTo>
                  <a:pt x="3078" y="163009"/>
                </a:lnTo>
                <a:lnTo>
                  <a:pt x="8319" y="148607"/>
                </a:lnTo>
                <a:lnTo>
                  <a:pt x="14182" y="136885"/>
                </a:lnTo>
                <a:lnTo>
                  <a:pt x="19127" y="128772"/>
                </a:lnTo>
                <a:lnTo>
                  <a:pt x="212969" y="0"/>
                </a:lnTo>
                <a:lnTo>
                  <a:pt x="239397" y="97637"/>
                </a:lnTo>
                <a:lnTo>
                  <a:pt x="40820" y="2271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6262661" y="6010259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0" y="47053"/>
                </a:moveTo>
                <a:lnTo>
                  <a:pt x="719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6262661" y="6010259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0" y="47053"/>
                </a:moveTo>
                <a:lnTo>
                  <a:pt x="719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6256120" y="6045019"/>
            <a:ext cx="64757" cy="42303"/>
          </a:xfrm>
          <a:custGeom>
            <a:avLst/>
            <a:gdLst/>
            <a:ahLst/>
            <a:cxnLst/>
            <a:rect l="l" t="t" r="r" b="b"/>
            <a:pathLst>
              <a:path w="64757" h="42303">
                <a:moveTo>
                  <a:pt x="0" y="42303"/>
                </a:moveTo>
                <a:lnTo>
                  <a:pt x="647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6256120" y="6045019"/>
            <a:ext cx="64757" cy="42303"/>
          </a:xfrm>
          <a:custGeom>
            <a:avLst/>
            <a:gdLst/>
            <a:ahLst/>
            <a:cxnLst/>
            <a:rect l="l" t="t" r="r" b="b"/>
            <a:pathLst>
              <a:path w="64757" h="42303">
                <a:moveTo>
                  <a:pt x="0" y="42303"/>
                </a:moveTo>
                <a:lnTo>
                  <a:pt x="647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6265118" y="6054886"/>
            <a:ext cx="97739" cy="63804"/>
          </a:xfrm>
          <a:custGeom>
            <a:avLst/>
            <a:gdLst/>
            <a:ahLst/>
            <a:cxnLst/>
            <a:rect l="l" t="t" r="r" b="b"/>
            <a:pathLst>
              <a:path w="97739" h="63804">
                <a:moveTo>
                  <a:pt x="0" y="63804"/>
                </a:moveTo>
                <a:lnTo>
                  <a:pt x="977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6265118" y="6054886"/>
            <a:ext cx="97739" cy="63804"/>
          </a:xfrm>
          <a:custGeom>
            <a:avLst/>
            <a:gdLst/>
            <a:ahLst/>
            <a:cxnLst/>
            <a:rect l="l" t="t" r="r" b="b"/>
            <a:pathLst>
              <a:path w="97739" h="63804">
                <a:moveTo>
                  <a:pt x="0" y="63804"/>
                </a:moveTo>
                <a:lnTo>
                  <a:pt x="977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6275014" y="6004573"/>
            <a:ext cx="248051" cy="233869"/>
          </a:xfrm>
          <a:custGeom>
            <a:avLst/>
            <a:gdLst/>
            <a:ahLst/>
            <a:cxnLst/>
            <a:rect l="l" t="t" r="r" b="b"/>
            <a:pathLst>
              <a:path w="248051" h="233869">
                <a:moveTo>
                  <a:pt x="41942" y="231686"/>
                </a:moveTo>
                <a:lnTo>
                  <a:pt x="248051" y="97637"/>
                </a:lnTo>
                <a:lnTo>
                  <a:pt x="221622" y="0"/>
                </a:lnTo>
                <a:lnTo>
                  <a:pt x="22791" y="129654"/>
                </a:lnTo>
                <a:lnTo>
                  <a:pt x="14617" y="142229"/>
                </a:lnTo>
                <a:lnTo>
                  <a:pt x="8557" y="154104"/>
                </a:lnTo>
                <a:lnTo>
                  <a:pt x="3174" y="168540"/>
                </a:lnTo>
                <a:lnTo>
                  <a:pt x="0" y="184612"/>
                </a:lnTo>
                <a:lnTo>
                  <a:pt x="566" y="201396"/>
                </a:lnTo>
                <a:lnTo>
                  <a:pt x="2549" y="212379"/>
                </a:lnTo>
                <a:lnTo>
                  <a:pt x="6300" y="226168"/>
                </a:lnTo>
                <a:lnTo>
                  <a:pt x="12339" y="232681"/>
                </a:lnTo>
                <a:lnTo>
                  <a:pt x="23331" y="233869"/>
                </a:lnTo>
                <a:lnTo>
                  <a:pt x="41942" y="23168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6275014" y="6004573"/>
            <a:ext cx="248051" cy="233869"/>
          </a:xfrm>
          <a:custGeom>
            <a:avLst/>
            <a:gdLst/>
            <a:ahLst/>
            <a:cxnLst/>
            <a:rect l="l" t="t" r="r" b="b"/>
            <a:pathLst>
              <a:path w="248051" h="233869">
                <a:moveTo>
                  <a:pt x="41942" y="231686"/>
                </a:moveTo>
                <a:lnTo>
                  <a:pt x="23331" y="233869"/>
                </a:lnTo>
                <a:lnTo>
                  <a:pt x="12339" y="232681"/>
                </a:lnTo>
                <a:lnTo>
                  <a:pt x="6300" y="226168"/>
                </a:lnTo>
                <a:lnTo>
                  <a:pt x="2549" y="212379"/>
                </a:lnTo>
                <a:lnTo>
                  <a:pt x="566" y="201396"/>
                </a:lnTo>
                <a:lnTo>
                  <a:pt x="0" y="184612"/>
                </a:lnTo>
                <a:lnTo>
                  <a:pt x="3174" y="168540"/>
                </a:lnTo>
                <a:lnTo>
                  <a:pt x="8557" y="154104"/>
                </a:lnTo>
                <a:lnTo>
                  <a:pt x="14617" y="142229"/>
                </a:lnTo>
                <a:lnTo>
                  <a:pt x="19821" y="133837"/>
                </a:lnTo>
                <a:lnTo>
                  <a:pt x="221622" y="0"/>
                </a:lnTo>
                <a:lnTo>
                  <a:pt x="248051" y="97637"/>
                </a:lnTo>
                <a:lnTo>
                  <a:pt x="41942" y="2316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6281729" y="6114448"/>
            <a:ext cx="74777" cy="48742"/>
          </a:xfrm>
          <a:custGeom>
            <a:avLst/>
            <a:gdLst/>
            <a:ahLst/>
            <a:cxnLst/>
            <a:rect l="l" t="t" r="r" b="b"/>
            <a:pathLst>
              <a:path w="74777" h="48742">
                <a:moveTo>
                  <a:pt x="0" y="48742"/>
                </a:moveTo>
                <a:lnTo>
                  <a:pt x="747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6281729" y="6114448"/>
            <a:ext cx="74777" cy="48742"/>
          </a:xfrm>
          <a:custGeom>
            <a:avLst/>
            <a:gdLst/>
            <a:ahLst/>
            <a:cxnLst/>
            <a:rect l="l" t="t" r="r" b="b"/>
            <a:pathLst>
              <a:path w="74777" h="48742">
                <a:moveTo>
                  <a:pt x="0" y="48742"/>
                </a:moveTo>
                <a:lnTo>
                  <a:pt x="7477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274772" y="6149633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4">
                <a:moveTo>
                  <a:pt x="0" y="43815"/>
                </a:moveTo>
                <a:lnTo>
                  <a:pt x="672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274772" y="6149633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4">
                <a:moveTo>
                  <a:pt x="0" y="43815"/>
                </a:moveTo>
                <a:lnTo>
                  <a:pt x="6725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283882" y="6158681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283882" y="6158681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293663" y="6105474"/>
            <a:ext cx="256717" cy="238758"/>
          </a:xfrm>
          <a:custGeom>
            <a:avLst/>
            <a:gdLst/>
            <a:ahLst/>
            <a:cxnLst/>
            <a:rect l="l" t="t" r="r" b="b"/>
            <a:pathLst>
              <a:path w="256717" h="238758">
                <a:moveTo>
                  <a:pt x="43078" y="236219"/>
                </a:moveTo>
                <a:lnTo>
                  <a:pt x="256717" y="97637"/>
                </a:lnTo>
                <a:lnTo>
                  <a:pt x="230289" y="0"/>
                </a:lnTo>
                <a:lnTo>
                  <a:pt x="23939" y="134200"/>
                </a:lnTo>
                <a:lnTo>
                  <a:pt x="15051" y="147591"/>
                </a:lnTo>
                <a:lnTo>
                  <a:pt x="8795" y="159609"/>
                </a:lnTo>
                <a:lnTo>
                  <a:pt x="3270" y="174069"/>
                </a:lnTo>
                <a:lnTo>
                  <a:pt x="0" y="190052"/>
                </a:lnTo>
                <a:lnTo>
                  <a:pt x="508" y="206641"/>
                </a:lnTo>
                <a:lnTo>
                  <a:pt x="2822" y="219270"/>
                </a:lnTo>
                <a:lnTo>
                  <a:pt x="6620" y="232059"/>
                </a:lnTo>
                <a:lnTo>
                  <a:pt x="12891" y="237963"/>
                </a:lnTo>
                <a:lnTo>
                  <a:pt x="24192" y="238758"/>
                </a:lnTo>
                <a:lnTo>
                  <a:pt x="43078" y="2362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293663" y="6105474"/>
            <a:ext cx="256717" cy="238758"/>
          </a:xfrm>
          <a:custGeom>
            <a:avLst/>
            <a:gdLst/>
            <a:ahLst/>
            <a:cxnLst/>
            <a:rect l="l" t="t" r="r" b="b"/>
            <a:pathLst>
              <a:path w="256717" h="238758">
                <a:moveTo>
                  <a:pt x="43078" y="236219"/>
                </a:moveTo>
                <a:lnTo>
                  <a:pt x="24192" y="238758"/>
                </a:lnTo>
                <a:lnTo>
                  <a:pt x="12891" y="237963"/>
                </a:lnTo>
                <a:lnTo>
                  <a:pt x="6620" y="232059"/>
                </a:lnTo>
                <a:lnTo>
                  <a:pt x="2822" y="219270"/>
                </a:lnTo>
                <a:lnTo>
                  <a:pt x="508" y="206641"/>
                </a:lnTo>
                <a:lnTo>
                  <a:pt x="0" y="190052"/>
                </a:lnTo>
                <a:lnTo>
                  <a:pt x="3270" y="174069"/>
                </a:lnTo>
                <a:lnTo>
                  <a:pt x="8795" y="159609"/>
                </a:lnTo>
                <a:lnTo>
                  <a:pt x="15051" y="147591"/>
                </a:lnTo>
                <a:lnTo>
                  <a:pt x="20516" y="138933"/>
                </a:lnTo>
                <a:lnTo>
                  <a:pt x="230289" y="0"/>
                </a:lnTo>
                <a:lnTo>
                  <a:pt x="256717" y="97637"/>
                </a:lnTo>
                <a:lnTo>
                  <a:pt x="43078" y="2362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300790" y="6218612"/>
            <a:ext cx="77597" cy="50444"/>
          </a:xfrm>
          <a:custGeom>
            <a:avLst/>
            <a:gdLst/>
            <a:ahLst/>
            <a:cxnLst/>
            <a:rect l="l" t="t" r="r" b="b"/>
            <a:pathLst>
              <a:path w="77597" h="50444">
                <a:moveTo>
                  <a:pt x="0" y="50444"/>
                </a:moveTo>
                <a:lnTo>
                  <a:pt x="775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300790" y="6218612"/>
            <a:ext cx="77597" cy="50444"/>
          </a:xfrm>
          <a:custGeom>
            <a:avLst/>
            <a:gdLst/>
            <a:ahLst/>
            <a:cxnLst/>
            <a:rect l="l" t="t" r="r" b="b"/>
            <a:pathLst>
              <a:path w="77597" h="50444">
                <a:moveTo>
                  <a:pt x="0" y="50444"/>
                </a:moveTo>
                <a:lnTo>
                  <a:pt x="7759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293417" y="6254254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293417" y="6254254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6302648" y="6262481"/>
            <a:ext cx="105232" cy="68313"/>
          </a:xfrm>
          <a:custGeom>
            <a:avLst/>
            <a:gdLst/>
            <a:ahLst/>
            <a:cxnLst/>
            <a:rect l="l" t="t" r="r" b="b"/>
            <a:pathLst>
              <a:path w="105232" h="68313">
                <a:moveTo>
                  <a:pt x="0" y="68313"/>
                </a:moveTo>
                <a:lnTo>
                  <a:pt x="1052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302648" y="6262481"/>
            <a:ext cx="105232" cy="68313"/>
          </a:xfrm>
          <a:custGeom>
            <a:avLst/>
            <a:gdLst/>
            <a:ahLst/>
            <a:cxnLst/>
            <a:rect l="l" t="t" r="r" b="b"/>
            <a:pathLst>
              <a:path w="105232" h="68313">
                <a:moveTo>
                  <a:pt x="0" y="68313"/>
                </a:moveTo>
                <a:lnTo>
                  <a:pt x="1052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312321" y="6206377"/>
            <a:ext cx="265377" cy="243639"/>
          </a:xfrm>
          <a:custGeom>
            <a:avLst/>
            <a:gdLst/>
            <a:ahLst/>
            <a:cxnLst/>
            <a:rect l="l" t="t" r="r" b="b"/>
            <a:pathLst>
              <a:path w="265377" h="243639">
                <a:moveTo>
                  <a:pt x="44207" y="240766"/>
                </a:moveTo>
                <a:lnTo>
                  <a:pt x="265377" y="97637"/>
                </a:lnTo>
                <a:lnTo>
                  <a:pt x="238948" y="0"/>
                </a:lnTo>
                <a:lnTo>
                  <a:pt x="25055" y="138734"/>
                </a:lnTo>
                <a:lnTo>
                  <a:pt x="15439" y="152967"/>
                </a:lnTo>
                <a:lnTo>
                  <a:pt x="9003" y="165123"/>
                </a:lnTo>
                <a:lnTo>
                  <a:pt x="3352" y="179606"/>
                </a:lnTo>
                <a:lnTo>
                  <a:pt x="0" y="195502"/>
                </a:lnTo>
                <a:lnTo>
                  <a:pt x="455" y="211899"/>
                </a:lnTo>
                <a:lnTo>
                  <a:pt x="3074" y="225993"/>
                </a:lnTo>
                <a:lnTo>
                  <a:pt x="6932" y="237872"/>
                </a:lnTo>
                <a:lnTo>
                  <a:pt x="13436" y="243214"/>
                </a:lnTo>
                <a:lnTo>
                  <a:pt x="25043" y="243639"/>
                </a:lnTo>
                <a:lnTo>
                  <a:pt x="44207" y="2407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312321" y="6206377"/>
            <a:ext cx="265377" cy="243639"/>
          </a:xfrm>
          <a:custGeom>
            <a:avLst/>
            <a:gdLst/>
            <a:ahLst/>
            <a:cxnLst/>
            <a:rect l="l" t="t" r="r" b="b"/>
            <a:pathLst>
              <a:path w="265377" h="243639">
                <a:moveTo>
                  <a:pt x="44207" y="240766"/>
                </a:moveTo>
                <a:lnTo>
                  <a:pt x="25043" y="243639"/>
                </a:lnTo>
                <a:lnTo>
                  <a:pt x="13436" y="243214"/>
                </a:lnTo>
                <a:lnTo>
                  <a:pt x="6932" y="237872"/>
                </a:lnTo>
                <a:lnTo>
                  <a:pt x="3074" y="225993"/>
                </a:lnTo>
                <a:lnTo>
                  <a:pt x="455" y="211899"/>
                </a:lnTo>
                <a:lnTo>
                  <a:pt x="0" y="195502"/>
                </a:lnTo>
                <a:lnTo>
                  <a:pt x="3352" y="179606"/>
                </a:lnTo>
                <a:lnTo>
                  <a:pt x="9003" y="165123"/>
                </a:lnTo>
                <a:lnTo>
                  <a:pt x="15439" y="152967"/>
                </a:lnTo>
                <a:lnTo>
                  <a:pt x="21150" y="144049"/>
                </a:lnTo>
                <a:lnTo>
                  <a:pt x="238948" y="0"/>
                </a:lnTo>
                <a:lnTo>
                  <a:pt x="265377" y="97637"/>
                </a:lnTo>
                <a:lnTo>
                  <a:pt x="44207" y="24076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319849" y="6322790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319849" y="6322790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312069" y="6358855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312069" y="6358855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321413" y="6366276"/>
            <a:ext cx="108991" cy="70573"/>
          </a:xfrm>
          <a:custGeom>
            <a:avLst/>
            <a:gdLst/>
            <a:ahLst/>
            <a:cxnLst/>
            <a:rect l="l" t="t" r="r" b="b"/>
            <a:pathLst>
              <a:path w="108991" h="70573">
                <a:moveTo>
                  <a:pt x="0" y="70573"/>
                </a:moveTo>
                <a:lnTo>
                  <a:pt x="1089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321413" y="6366276"/>
            <a:ext cx="108991" cy="70573"/>
          </a:xfrm>
          <a:custGeom>
            <a:avLst/>
            <a:gdLst/>
            <a:ahLst/>
            <a:cxnLst/>
            <a:rect l="l" t="t" r="r" b="b"/>
            <a:pathLst>
              <a:path w="108991" h="70573">
                <a:moveTo>
                  <a:pt x="0" y="70573"/>
                </a:moveTo>
                <a:lnTo>
                  <a:pt x="1089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330984" y="6307281"/>
            <a:ext cx="274030" cy="248502"/>
          </a:xfrm>
          <a:custGeom>
            <a:avLst/>
            <a:gdLst/>
            <a:ahLst/>
            <a:cxnLst/>
            <a:rect l="l" t="t" r="r" b="b"/>
            <a:pathLst>
              <a:path w="274030" h="248502">
                <a:moveTo>
                  <a:pt x="45329" y="245313"/>
                </a:moveTo>
                <a:lnTo>
                  <a:pt x="274030" y="97624"/>
                </a:lnTo>
                <a:lnTo>
                  <a:pt x="247602" y="0"/>
                </a:lnTo>
                <a:lnTo>
                  <a:pt x="26190" y="143281"/>
                </a:lnTo>
                <a:lnTo>
                  <a:pt x="15812" y="158362"/>
                </a:lnTo>
                <a:lnTo>
                  <a:pt x="9200" y="170641"/>
                </a:lnTo>
                <a:lnTo>
                  <a:pt x="3430" y="185136"/>
                </a:lnTo>
                <a:lnTo>
                  <a:pt x="0" y="200943"/>
                </a:lnTo>
                <a:lnTo>
                  <a:pt x="409" y="217157"/>
                </a:lnTo>
                <a:lnTo>
                  <a:pt x="3317" y="232556"/>
                </a:lnTo>
                <a:lnTo>
                  <a:pt x="7254" y="243604"/>
                </a:lnTo>
                <a:lnTo>
                  <a:pt x="13993" y="248426"/>
                </a:lnTo>
                <a:lnTo>
                  <a:pt x="25898" y="248502"/>
                </a:lnTo>
                <a:lnTo>
                  <a:pt x="45329" y="2453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330984" y="6307281"/>
            <a:ext cx="274030" cy="248502"/>
          </a:xfrm>
          <a:custGeom>
            <a:avLst/>
            <a:gdLst/>
            <a:ahLst/>
            <a:cxnLst/>
            <a:rect l="l" t="t" r="r" b="b"/>
            <a:pathLst>
              <a:path w="274030" h="248502">
                <a:moveTo>
                  <a:pt x="45329" y="245313"/>
                </a:moveTo>
                <a:lnTo>
                  <a:pt x="25898" y="248502"/>
                </a:lnTo>
                <a:lnTo>
                  <a:pt x="13993" y="248426"/>
                </a:lnTo>
                <a:lnTo>
                  <a:pt x="7254" y="243604"/>
                </a:lnTo>
                <a:lnTo>
                  <a:pt x="3317" y="232556"/>
                </a:lnTo>
                <a:lnTo>
                  <a:pt x="409" y="217157"/>
                </a:lnTo>
                <a:lnTo>
                  <a:pt x="0" y="200943"/>
                </a:lnTo>
                <a:lnTo>
                  <a:pt x="3430" y="185136"/>
                </a:lnTo>
                <a:lnTo>
                  <a:pt x="9200" y="170641"/>
                </a:lnTo>
                <a:lnTo>
                  <a:pt x="15812" y="158362"/>
                </a:lnTo>
                <a:lnTo>
                  <a:pt x="21766" y="149202"/>
                </a:lnTo>
                <a:lnTo>
                  <a:pt x="247602" y="0"/>
                </a:lnTo>
                <a:lnTo>
                  <a:pt x="274030" y="97624"/>
                </a:lnTo>
                <a:lnTo>
                  <a:pt x="45329" y="2453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338911" y="6426980"/>
            <a:ext cx="83235" cy="53835"/>
          </a:xfrm>
          <a:custGeom>
            <a:avLst/>
            <a:gdLst/>
            <a:ahLst/>
            <a:cxnLst/>
            <a:rect l="l" t="t" r="r" b="b"/>
            <a:pathLst>
              <a:path w="83235" h="53835">
                <a:moveTo>
                  <a:pt x="0" y="53835"/>
                </a:moveTo>
                <a:lnTo>
                  <a:pt x="832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338911" y="6426980"/>
            <a:ext cx="83235" cy="53835"/>
          </a:xfrm>
          <a:custGeom>
            <a:avLst/>
            <a:gdLst/>
            <a:ahLst/>
            <a:cxnLst/>
            <a:rect l="l" t="t" r="r" b="b"/>
            <a:pathLst>
              <a:path w="83235" h="53835">
                <a:moveTo>
                  <a:pt x="0" y="53835"/>
                </a:moveTo>
                <a:lnTo>
                  <a:pt x="832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330715" y="6463478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330715" y="6463478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340185" y="6470065"/>
            <a:ext cx="112725" cy="72847"/>
          </a:xfrm>
          <a:custGeom>
            <a:avLst/>
            <a:gdLst/>
            <a:ahLst/>
            <a:cxnLst/>
            <a:rect l="l" t="t" r="r" b="b"/>
            <a:pathLst>
              <a:path w="112725" h="72847">
                <a:moveTo>
                  <a:pt x="0" y="72847"/>
                </a:moveTo>
                <a:lnTo>
                  <a:pt x="1127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6340185" y="6470065"/>
            <a:ext cx="112725" cy="72847"/>
          </a:xfrm>
          <a:custGeom>
            <a:avLst/>
            <a:gdLst/>
            <a:ahLst/>
            <a:cxnLst/>
            <a:rect l="l" t="t" r="r" b="b"/>
            <a:pathLst>
              <a:path w="112725" h="72847">
                <a:moveTo>
                  <a:pt x="0" y="72847"/>
                </a:moveTo>
                <a:lnTo>
                  <a:pt x="1127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6349631" y="6408183"/>
            <a:ext cx="282715" cy="253621"/>
          </a:xfrm>
          <a:custGeom>
            <a:avLst/>
            <a:gdLst/>
            <a:ahLst/>
            <a:cxnLst/>
            <a:rect l="l" t="t" r="r" b="b"/>
            <a:pathLst>
              <a:path w="282715" h="253621">
                <a:moveTo>
                  <a:pt x="46469" y="249847"/>
                </a:moveTo>
                <a:lnTo>
                  <a:pt x="282715" y="97624"/>
                </a:lnTo>
                <a:lnTo>
                  <a:pt x="256273" y="0"/>
                </a:lnTo>
                <a:lnTo>
                  <a:pt x="27330" y="147815"/>
                </a:lnTo>
                <a:lnTo>
                  <a:pt x="16177" y="163756"/>
                </a:lnTo>
                <a:lnTo>
                  <a:pt x="9396" y="176153"/>
                </a:lnTo>
                <a:lnTo>
                  <a:pt x="3508" y="190658"/>
                </a:lnTo>
                <a:lnTo>
                  <a:pt x="0" y="206373"/>
                </a:lnTo>
                <a:lnTo>
                  <a:pt x="356" y="222402"/>
                </a:lnTo>
                <a:lnTo>
                  <a:pt x="3571" y="239053"/>
                </a:lnTo>
                <a:lnTo>
                  <a:pt x="7613" y="249305"/>
                </a:lnTo>
                <a:lnTo>
                  <a:pt x="14598" y="253621"/>
                </a:lnTo>
                <a:lnTo>
                  <a:pt x="26794" y="253351"/>
                </a:lnTo>
                <a:lnTo>
                  <a:pt x="46469" y="24984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6349631" y="6408183"/>
            <a:ext cx="282715" cy="253621"/>
          </a:xfrm>
          <a:custGeom>
            <a:avLst/>
            <a:gdLst/>
            <a:ahLst/>
            <a:cxnLst/>
            <a:rect l="l" t="t" r="r" b="b"/>
            <a:pathLst>
              <a:path w="282715" h="253621">
                <a:moveTo>
                  <a:pt x="46469" y="249847"/>
                </a:moveTo>
                <a:lnTo>
                  <a:pt x="26794" y="253351"/>
                </a:lnTo>
                <a:lnTo>
                  <a:pt x="14598" y="253621"/>
                </a:lnTo>
                <a:lnTo>
                  <a:pt x="7613" y="249305"/>
                </a:lnTo>
                <a:lnTo>
                  <a:pt x="3571" y="239053"/>
                </a:lnTo>
                <a:lnTo>
                  <a:pt x="356" y="222402"/>
                </a:lnTo>
                <a:lnTo>
                  <a:pt x="0" y="206373"/>
                </a:lnTo>
                <a:lnTo>
                  <a:pt x="3508" y="190658"/>
                </a:lnTo>
                <a:lnTo>
                  <a:pt x="9396" y="176153"/>
                </a:lnTo>
                <a:lnTo>
                  <a:pt x="16177" y="163756"/>
                </a:lnTo>
                <a:lnTo>
                  <a:pt x="22365" y="154362"/>
                </a:lnTo>
                <a:lnTo>
                  <a:pt x="256273" y="0"/>
                </a:lnTo>
                <a:lnTo>
                  <a:pt x="282715" y="97624"/>
                </a:lnTo>
                <a:lnTo>
                  <a:pt x="46469" y="2498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6357971" y="6531158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0" y="55537"/>
                </a:moveTo>
                <a:lnTo>
                  <a:pt x="860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357971" y="6531158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0" y="55537"/>
                </a:moveTo>
                <a:lnTo>
                  <a:pt x="860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349361" y="6568086"/>
            <a:ext cx="77317" cy="49885"/>
          </a:xfrm>
          <a:custGeom>
            <a:avLst/>
            <a:gdLst/>
            <a:ahLst/>
            <a:cxnLst/>
            <a:rect l="l" t="t" r="r" b="b"/>
            <a:pathLst>
              <a:path w="77317" h="49885">
                <a:moveTo>
                  <a:pt x="0" y="49885"/>
                </a:moveTo>
                <a:lnTo>
                  <a:pt x="773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349361" y="6568086"/>
            <a:ext cx="77317" cy="49885"/>
          </a:xfrm>
          <a:custGeom>
            <a:avLst/>
            <a:gdLst/>
            <a:ahLst/>
            <a:cxnLst/>
            <a:rect l="l" t="t" r="r" b="b"/>
            <a:pathLst>
              <a:path w="77317" h="49885">
                <a:moveTo>
                  <a:pt x="0" y="49885"/>
                </a:moveTo>
                <a:lnTo>
                  <a:pt x="773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358949" y="6573860"/>
            <a:ext cx="116484" cy="75107"/>
          </a:xfrm>
          <a:custGeom>
            <a:avLst/>
            <a:gdLst/>
            <a:ahLst/>
            <a:cxnLst/>
            <a:rect l="l" t="t" r="r" b="b"/>
            <a:pathLst>
              <a:path w="116484" h="75107">
                <a:moveTo>
                  <a:pt x="0" y="75107"/>
                </a:moveTo>
                <a:lnTo>
                  <a:pt x="1164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358949" y="6573860"/>
            <a:ext cx="116484" cy="75107"/>
          </a:xfrm>
          <a:custGeom>
            <a:avLst/>
            <a:gdLst/>
            <a:ahLst/>
            <a:cxnLst/>
            <a:rect l="l" t="t" r="r" b="b"/>
            <a:pathLst>
              <a:path w="116484" h="75107">
                <a:moveTo>
                  <a:pt x="0" y="75107"/>
                </a:moveTo>
                <a:lnTo>
                  <a:pt x="1164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368279" y="6509085"/>
            <a:ext cx="291382" cy="258792"/>
          </a:xfrm>
          <a:custGeom>
            <a:avLst/>
            <a:gdLst/>
            <a:ahLst/>
            <a:cxnLst/>
            <a:rect l="l" t="t" r="r" b="b"/>
            <a:pathLst>
              <a:path w="291382" h="258792">
                <a:moveTo>
                  <a:pt x="47605" y="254393"/>
                </a:moveTo>
                <a:lnTo>
                  <a:pt x="291382" y="97624"/>
                </a:lnTo>
                <a:lnTo>
                  <a:pt x="264953" y="0"/>
                </a:lnTo>
                <a:lnTo>
                  <a:pt x="28454" y="152361"/>
                </a:lnTo>
                <a:lnTo>
                  <a:pt x="22920" y="159558"/>
                </a:lnTo>
                <a:lnTo>
                  <a:pt x="16508" y="169171"/>
                </a:lnTo>
                <a:lnTo>
                  <a:pt x="9569" y="181676"/>
                </a:lnTo>
                <a:lnTo>
                  <a:pt x="3576" y="196185"/>
                </a:lnTo>
                <a:lnTo>
                  <a:pt x="0" y="211809"/>
                </a:lnTo>
                <a:lnTo>
                  <a:pt x="311" y="227660"/>
                </a:lnTo>
                <a:lnTo>
                  <a:pt x="545" y="228995"/>
                </a:lnTo>
                <a:lnTo>
                  <a:pt x="3819" y="245426"/>
                </a:lnTo>
                <a:lnTo>
                  <a:pt x="7978" y="254947"/>
                </a:lnTo>
                <a:lnTo>
                  <a:pt x="15206" y="258792"/>
                </a:lnTo>
                <a:lnTo>
                  <a:pt x="27687" y="258196"/>
                </a:lnTo>
                <a:lnTo>
                  <a:pt x="47605" y="2543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368279" y="6509085"/>
            <a:ext cx="291382" cy="258792"/>
          </a:xfrm>
          <a:custGeom>
            <a:avLst/>
            <a:gdLst/>
            <a:ahLst/>
            <a:cxnLst/>
            <a:rect l="l" t="t" r="r" b="b"/>
            <a:pathLst>
              <a:path w="291382" h="258792">
                <a:moveTo>
                  <a:pt x="47605" y="254393"/>
                </a:moveTo>
                <a:lnTo>
                  <a:pt x="27687" y="258196"/>
                </a:lnTo>
                <a:lnTo>
                  <a:pt x="15206" y="258792"/>
                </a:lnTo>
                <a:lnTo>
                  <a:pt x="7978" y="254947"/>
                </a:lnTo>
                <a:lnTo>
                  <a:pt x="3819" y="245426"/>
                </a:lnTo>
                <a:lnTo>
                  <a:pt x="545" y="228995"/>
                </a:lnTo>
                <a:lnTo>
                  <a:pt x="311" y="227660"/>
                </a:lnTo>
                <a:lnTo>
                  <a:pt x="0" y="211809"/>
                </a:lnTo>
                <a:lnTo>
                  <a:pt x="3576" y="196185"/>
                </a:lnTo>
                <a:lnTo>
                  <a:pt x="9569" y="181676"/>
                </a:lnTo>
                <a:lnTo>
                  <a:pt x="16508" y="169171"/>
                </a:lnTo>
                <a:lnTo>
                  <a:pt x="22920" y="159558"/>
                </a:lnTo>
                <a:lnTo>
                  <a:pt x="264953" y="0"/>
                </a:lnTo>
                <a:lnTo>
                  <a:pt x="291382" y="97624"/>
                </a:lnTo>
                <a:lnTo>
                  <a:pt x="47605" y="2543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377039" y="6635342"/>
            <a:ext cx="88861" cy="57238"/>
          </a:xfrm>
          <a:custGeom>
            <a:avLst/>
            <a:gdLst/>
            <a:ahLst/>
            <a:cxnLst/>
            <a:rect l="l" t="t" r="r" b="b"/>
            <a:pathLst>
              <a:path w="88861" h="57238">
                <a:moveTo>
                  <a:pt x="0" y="57238"/>
                </a:moveTo>
                <a:lnTo>
                  <a:pt x="888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377039" y="6635342"/>
            <a:ext cx="88861" cy="57238"/>
          </a:xfrm>
          <a:custGeom>
            <a:avLst/>
            <a:gdLst/>
            <a:ahLst/>
            <a:cxnLst/>
            <a:rect l="l" t="t" r="r" b="b"/>
            <a:pathLst>
              <a:path w="88861" h="57238">
                <a:moveTo>
                  <a:pt x="0" y="57238"/>
                </a:moveTo>
                <a:lnTo>
                  <a:pt x="888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368011" y="6672700"/>
            <a:ext cx="79832" cy="51396"/>
          </a:xfrm>
          <a:custGeom>
            <a:avLst/>
            <a:gdLst/>
            <a:ahLst/>
            <a:cxnLst/>
            <a:rect l="l" t="t" r="r" b="b"/>
            <a:pathLst>
              <a:path w="79832" h="51396">
                <a:moveTo>
                  <a:pt x="0" y="51396"/>
                </a:moveTo>
                <a:lnTo>
                  <a:pt x="798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368011" y="6672700"/>
            <a:ext cx="79832" cy="51396"/>
          </a:xfrm>
          <a:custGeom>
            <a:avLst/>
            <a:gdLst/>
            <a:ahLst/>
            <a:cxnLst/>
            <a:rect l="l" t="t" r="r" b="b"/>
            <a:pathLst>
              <a:path w="79832" h="51396">
                <a:moveTo>
                  <a:pt x="0" y="51396"/>
                </a:moveTo>
                <a:lnTo>
                  <a:pt x="798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377721" y="6677661"/>
            <a:ext cx="120230" cy="77368"/>
          </a:xfrm>
          <a:custGeom>
            <a:avLst/>
            <a:gdLst/>
            <a:ahLst/>
            <a:cxnLst/>
            <a:rect l="l" t="t" r="r" b="b"/>
            <a:pathLst>
              <a:path w="120230" h="77368">
                <a:moveTo>
                  <a:pt x="0" y="77368"/>
                </a:moveTo>
                <a:lnTo>
                  <a:pt x="1202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377721" y="6677661"/>
            <a:ext cx="120230" cy="77368"/>
          </a:xfrm>
          <a:custGeom>
            <a:avLst/>
            <a:gdLst/>
            <a:ahLst/>
            <a:cxnLst/>
            <a:rect l="l" t="t" r="r" b="b"/>
            <a:pathLst>
              <a:path w="120230" h="77368">
                <a:moveTo>
                  <a:pt x="0" y="77368"/>
                </a:moveTo>
                <a:lnTo>
                  <a:pt x="1202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386922" y="6609982"/>
            <a:ext cx="300063" cy="263941"/>
          </a:xfrm>
          <a:custGeom>
            <a:avLst/>
            <a:gdLst/>
            <a:ahLst/>
            <a:cxnLst/>
            <a:rect l="l" t="t" r="r" b="b"/>
            <a:pathLst>
              <a:path w="300063" h="263941">
                <a:moveTo>
                  <a:pt x="48743" y="258940"/>
                </a:moveTo>
                <a:lnTo>
                  <a:pt x="300063" y="97637"/>
                </a:lnTo>
                <a:lnTo>
                  <a:pt x="273622" y="0"/>
                </a:lnTo>
                <a:lnTo>
                  <a:pt x="29604" y="156908"/>
                </a:lnTo>
                <a:lnTo>
                  <a:pt x="23465" y="164781"/>
                </a:lnTo>
                <a:lnTo>
                  <a:pt x="16831" y="174605"/>
                </a:lnTo>
                <a:lnTo>
                  <a:pt x="9738" y="187209"/>
                </a:lnTo>
                <a:lnTo>
                  <a:pt x="3642" y="201715"/>
                </a:lnTo>
                <a:lnTo>
                  <a:pt x="0" y="217244"/>
                </a:lnTo>
                <a:lnTo>
                  <a:pt x="267" y="232917"/>
                </a:lnTo>
                <a:lnTo>
                  <a:pt x="860" y="236298"/>
                </a:lnTo>
                <a:lnTo>
                  <a:pt x="4068" y="251703"/>
                </a:lnTo>
                <a:lnTo>
                  <a:pt x="8356" y="260541"/>
                </a:lnTo>
                <a:lnTo>
                  <a:pt x="15829" y="263941"/>
                </a:lnTo>
                <a:lnTo>
                  <a:pt x="28591" y="263030"/>
                </a:lnTo>
                <a:lnTo>
                  <a:pt x="48743" y="2589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386922" y="6609982"/>
            <a:ext cx="300063" cy="263941"/>
          </a:xfrm>
          <a:custGeom>
            <a:avLst/>
            <a:gdLst/>
            <a:ahLst/>
            <a:cxnLst/>
            <a:rect l="l" t="t" r="r" b="b"/>
            <a:pathLst>
              <a:path w="300063" h="263941">
                <a:moveTo>
                  <a:pt x="48743" y="258940"/>
                </a:moveTo>
                <a:lnTo>
                  <a:pt x="28591" y="263030"/>
                </a:lnTo>
                <a:lnTo>
                  <a:pt x="15829" y="263941"/>
                </a:lnTo>
                <a:lnTo>
                  <a:pt x="8356" y="260541"/>
                </a:lnTo>
                <a:lnTo>
                  <a:pt x="4068" y="251703"/>
                </a:lnTo>
                <a:lnTo>
                  <a:pt x="860" y="236298"/>
                </a:lnTo>
                <a:lnTo>
                  <a:pt x="267" y="232917"/>
                </a:lnTo>
                <a:lnTo>
                  <a:pt x="0" y="217244"/>
                </a:lnTo>
                <a:lnTo>
                  <a:pt x="3642" y="201715"/>
                </a:lnTo>
                <a:lnTo>
                  <a:pt x="9738" y="187209"/>
                </a:lnTo>
                <a:lnTo>
                  <a:pt x="16831" y="174605"/>
                </a:lnTo>
                <a:lnTo>
                  <a:pt x="23465" y="164781"/>
                </a:lnTo>
                <a:lnTo>
                  <a:pt x="273622" y="0"/>
                </a:lnTo>
                <a:lnTo>
                  <a:pt x="300063" y="97637"/>
                </a:lnTo>
                <a:lnTo>
                  <a:pt x="48743" y="25894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396100" y="6739519"/>
            <a:ext cx="91681" cy="58940"/>
          </a:xfrm>
          <a:custGeom>
            <a:avLst/>
            <a:gdLst/>
            <a:ahLst/>
            <a:cxnLst/>
            <a:rect l="l" t="t" r="r" b="b"/>
            <a:pathLst>
              <a:path w="91681" h="58940">
                <a:moveTo>
                  <a:pt x="0" y="58940"/>
                </a:moveTo>
                <a:lnTo>
                  <a:pt x="916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396100" y="6739519"/>
            <a:ext cx="91681" cy="58940"/>
          </a:xfrm>
          <a:custGeom>
            <a:avLst/>
            <a:gdLst/>
            <a:ahLst/>
            <a:cxnLst/>
            <a:rect l="l" t="t" r="r" b="b"/>
            <a:pathLst>
              <a:path w="91681" h="58940">
                <a:moveTo>
                  <a:pt x="0" y="58940"/>
                </a:moveTo>
                <a:lnTo>
                  <a:pt x="916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386657" y="6777328"/>
            <a:ext cx="82334" cy="52895"/>
          </a:xfrm>
          <a:custGeom>
            <a:avLst/>
            <a:gdLst/>
            <a:ahLst/>
            <a:cxnLst/>
            <a:rect l="l" t="t" r="r" b="b"/>
            <a:pathLst>
              <a:path w="82334" h="52895">
                <a:moveTo>
                  <a:pt x="0" y="52895"/>
                </a:moveTo>
                <a:lnTo>
                  <a:pt x="823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386657" y="6777328"/>
            <a:ext cx="82334" cy="52895"/>
          </a:xfrm>
          <a:custGeom>
            <a:avLst/>
            <a:gdLst/>
            <a:ahLst/>
            <a:cxnLst/>
            <a:rect l="l" t="t" r="r" b="b"/>
            <a:pathLst>
              <a:path w="82334" h="52895">
                <a:moveTo>
                  <a:pt x="0" y="52895"/>
                </a:moveTo>
                <a:lnTo>
                  <a:pt x="823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396487" y="6781468"/>
            <a:ext cx="123977" cy="79616"/>
          </a:xfrm>
          <a:custGeom>
            <a:avLst/>
            <a:gdLst/>
            <a:ahLst/>
            <a:cxnLst/>
            <a:rect l="l" t="t" r="r" b="b"/>
            <a:pathLst>
              <a:path w="123977" h="79616">
                <a:moveTo>
                  <a:pt x="0" y="79616"/>
                </a:moveTo>
                <a:lnTo>
                  <a:pt x="1239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396487" y="6781468"/>
            <a:ext cx="123977" cy="79616"/>
          </a:xfrm>
          <a:custGeom>
            <a:avLst/>
            <a:gdLst/>
            <a:ahLst/>
            <a:cxnLst/>
            <a:rect l="l" t="t" r="r" b="b"/>
            <a:pathLst>
              <a:path w="123977" h="79616">
                <a:moveTo>
                  <a:pt x="0" y="79616"/>
                </a:moveTo>
                <a:lnTo>
                  <a:pt x="12397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405561" y="6710891"/>
            <a:ext cx="308734" cy="269055"/>
          </a:xfrm>
          <a:custGeom>
            <a:avLst/>
            <a:gdLst/>
            <a:ahLst/>
            <a:cxnLst/>
            <a:rect l="l" t="t" r="r" b="b"/>
            <a:pathLst>
              <a:path w="308734" h="269055">
                <a:moveTo>
                  <a:pt x="49895" y="263474"/>
                </a:moveTo>
                <a:lnTo>
                  <a:pt x="308734" y="97624"/>
                </a:lnTo>
                <a:lnTo>
                  <a:pt x="282293" y="0"/>
                </a:lnTo>
                <a:lnTo>
                  <a:pt x="30744" y="161442"/>
                </a:lnTo>
                <a:lnTo>
                  <a:pt x="23977" y="170010"/>
                </a:lnTo>
                <a:lnTo>
                  <a:pt x="17131" y="180033"/>
                </a:lnTo>
                <a:lnTo>
                  <a:pt x="9893" y="192729"/>
                </a:lnTo>
                <a:lnTo>
                  <a:pt x="3702" y="207229"/>
                </a:lnTo>
                <a:lnTo>
                  <a:pt x="0" y="222663"/>
                </a:lnTo>
                <a:lnTo>
                  <a:pt x="226" y="238163"/>
                </a:lnTo>
                <a:lnTo>
                  <a:pt x="1157" y="243440"/>
                </a:lnTo>
                <a:lnTo>
                  <a:pt x="4323" y="257886"/>
                </a:lnTo>
                <a:lnTo>
                  <a:pt x="8754" y="266080"/>
                </a:lnTo>
                <a:lnTo>
                  <a:pt x="16476" y="269055"/>
                </a:lnTo>
                <a:lnTo>
                  <a:pt x="29514" y="267842"/>
                </a:lnTo>
                <a:lnTo>
                  <a:pt x="49895" y="2634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405561" y="6710891"/>
            <a:ext cx="308734" cy="269055"/>
          </a:xfrm>
          <a:custGeom>
            <a:avLst/>
            <a:gdLst/>
            <a:ahLst/>
            <a:cxnLst/>
            <a:rect l="l" t="t" r="r" b="b"/>
            <a:pathLst>
              <a:path w="308734" h="269055">
                <a:moveTo>
                  <a:pt x="49895" y="263474"/>
                </a:moveTo>
                <a:lnTo>
                  <a:pt x="29514" y="267842"/>
                </a:lnTo>
                <a:lnTo>
                  <a:pt x="16476" y="269055"/>
                </a:lnTo>
                <a:lnTo>
                  <a:pt x="8754" y="266080"/>
                </a:lnTo>
                <a:lnTo>
                  <a:pt x="4323" y="257886"/>
                </a:lnTo>
                <a:lnTo>
                  <a:pt x="1157" y="243440"/>
                </a:lnTo>
                <a:lnTo>
                  <a:pt x="226" y="238163"/>
                </a:lnTo>
                <a:lnTo>
                  <a:pt x="0" y="222663"/>
                </a:lnTo>
                <a:lnTo>
                  <a:pt x="3702" y="207229"/>
                </a:lnTo>
                <a:lnTo>
                  <a:pt x="9893" y="192729"/>
                </a:lnTo>
                <a:lnTo>
                  <a:pt x="17131" y="180033"/>
                </a:lnTo>
                <a:lnTo>
                  <a:pt x="23977" y="170010"/>
                </a:lnTo>
                <a:lnTo>
                  <a:pt x="30744" y="161442"/>
                </a:lnTo>
                <a:lnTo>
                  <a:pt x="282293" y="0"/>
                </a:lnTo>
                <a:lnTo>
                  <a:pt x="308734" y="97624"/>
                </a:lnTo>
                <a:lnTo>
                  <a:pt x="49895" y="26347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415160" y="6843697"/>
            <a:ext cx="94500" cy="60642"/>
          </a:xfrm>
          <a:custGeom>
            <a:avLst/>
            <a:gdLst/>
            <a:ahLst/>
            <a:cxnLst/>
            <a:rect l="l" t="t" r="r" b="b"/>
            <a:pathLst>
              <a:path w="94500" h="60642">
                <a:moveTo>
                  <a:pt x="0" y="60642"/>
                </a:moveTo>
                <a:lnTo>
                  <a:pt x="945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415160" y="6843697"/>
            <a:ext cx="94500" cy="60642"/>
          </a:xfrm>
          <a:custGeom>
            <a:avLst/>
            <a:gdLst/>
            <a:ahLst/>
            <a:cxnLst/>
            <a:rect l="l" t="t" r="r" b="b"/>
            <a:pathLst>
              <a:path w="94500" h="60642">
                <a:moveTo>
                  <a:pt x="0" y="60642"/>
                </a:moveTo>
                <a:lnTo>
                  <a:pt x="945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405308" y="6881930"/>
            <a:ext cx="84848" cy="54432"/>
          </a:xfrm>
          <a:custGeom>
            <a:avLst/>
            <a:gdLst/>
            <a:ahLst/>
            <a:cxnLst/>
            <a:rect l="l" t="t" r="r" b="b"/>
            <a:pathLst>
              <a:path w="84848" h="54432">
                <a:moveTo>
                  <a:pt x="0" y="54432"/>
                </a:moveTo>
                <a:lnTo>
                  <a:pt x="848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405308" y="6881930"/>
            <a:ext cx="84848" cy="54432"/>
          </a:xfrm>
          <a:custGeom>
            <a:avLst/>
            <a:gdLst/>
            <a:ahLst/>
            <a:cxnLst/>
            <a:rect l="l" t="t" r="r" b="b"/>
            <a:pathLst>
              <a:path w="84848" h="54432">
                <a:moveTo>
                  <a:pt x="0" y="54432"/>
                </a:moveTo>
                <a:lnTo>
                  <a:pt x="848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415252" y="6885263"/>
            <a:ext cx="127723" cy="81876"/>
          </a:xfrm>
          <a:custGeom>
            <a:avLst/>
            <a:gdLst/>
            <a:ahLst/>
            <a:cxnLst/>
            <a:rect l="l" t="t" r="r" b="b"/>
            <a:pathLst>
              <a:path w="127723" h="81876">
                <a:moveTo>
                  <a:pt x="0" y="81876"/>
                </a:moveTo>
                <a:lnTo>
                  <a:pt x="12772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415252" y="6885263"/>
            <a:ext cx="127723" cy="81876"/>
          </a:xfrm>
          <a:custGeom>
            <a:avLst/>
            <a:gdLst/>
            <a:ahLst/>
            <a:cxnLst/>
            <a:rect l="l" t="t" r="r" b="b"/>
            <a:pathLst>
              <a:path w="127723" h="81876">
                <a:moveTo>
                  <a:pt x="0" y="81876"/>
                </a:moveTo>
                <a:lnTo>
                  <a:pt x="12772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424207" y="6811781"/>
            <a:ext cx="317399" cy="274173"/>
          </a:xfrm>
          <a:custGeom>
            <a:avLst/>
            <a:gdLst/>
            <a:ahLst/>
            <a:cxnLst/>
            <a:rect l="l" t="t" r="r" b="b"/>
            <a:pathLst>
              <a:path w="317399" h="274173">
                <a:moveTo>
                  <a:pt x="317399" y="97637"/>
                </a:moveTo>
                <a:lnTo>
                  <a:pt x="290971" y="0"/>
                </a:lnTo>
                <a:lnTo>
                  <a:pt x="31891" y="165989"/>
                </a:lnTo>
                <a:lnTo>
                  <a:pt x="24457" y="175286"/>
                </a:lnTo>
                <a:lnTo>
                  <a:pt x="17406" y="185502"/>
                </a:lnTo>
                <a:lnTo>
                  <a:pt x="10031" y="198283"/>
                </a:lnTo>
                <a:lnTo>
                  <a:pt x="3754" y="212772"/>
                </a:lnTo>
                <a:lnTo>
                  <a:pt x="1109" y="223574"/>
                </a:lnTo>
                <a:lnTo>
                  <a:pt x="120529" y="223574"/>
                </a:lnTo>
                <a:lnTo>
                  <a:pt x="317399" y="976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424207" y="6811781"/>
            <a:ext cx="317399" cy="274173"/>
          </a:xfrm>
          <a:custGeom>
            <a:avLst/>
            <a:gdLst/>
            <a:ahLst/>
            <a:cxnLst/>
            <a:rect l="l" t="t" r="r" b="b"/>
            <a:pathLst>
              <a:path w="317399" h="274173">
                <a:moveTo>
                  <a:pt x="317399" y="97637"/>
                </a:moveTo>
                <a:lnTo>
                  <a:pt x="290971" y="0"/>
                </a:lnTo>
                <a:lnTo>
                  <a:pt x="31891" y="165989"/>
                </a:lnTo>
                <a:lnTo>
                  <a:pt x="24457" y="175286"/>
                </a:lnTo>
                <a:lnTo>
                  <a:pt x="17406" y="185502"/>
                </a:lnTo>
                <a:lnTo>
                  <a:pt x="10031" y="198283"/>
                </a:lnTo>
                <a:lnTo>
                  <a:pt x="3754" y="212772"/>
                </a:lnTo>
                <a:lnTo>
                  <a:pt x="1109" y="223574"/>
                </a:lnTo>
              </a:path>
              <a:path w="317399" h="274173">
                <a:moveTo>
                  <a:pt x="120529" y="223574"/>
                </a:moveTo>
                <a:lnTo>
                  <a:pt x="317399" y="976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434228" y="6947887"/>
            <a:ext cx="97307" cy="62331"/>
          </a:xfrm>
          <a:custGeom>
            <a:avLst/>
            <a:gdLst/>
            <a:ahLst/>
            <a:cxnLst/>
            <a:rect l="l" t="t" r="r" b="b"/>
            <a:pathLst>
              <a:path w="97307" h="62331">
                <a:moveTo>
                  <a:pt x="0" y="62331"/>
                </a:moveTo>
                <a:lnTo>
                  <a:pt x="973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434228" y="6947887"/>
            <a:ext cx="97307" cy="62331"/>
          </a:xfrm>
          <a:custGeom>
            <a:avLst/>
            <a:gdLst/>
            <a:ahLst/>
            <a:cxnLst/>
            <a:rect l="l" t="t" r="r" b="b"/>
            <a:pathLst>
              <a:path w="97307" h="62331">
                <a:moveTo>
                  <a:pt x="0" y="62331"/>
                </a:moveTo>
                <a:lnTo>
                  <a:pt x="9730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423955" y="6986558"/>
            <a:ext cx="87363" cy="55930"/>
          </a:xfrm>
          <a:custGeom>
            <a:avLst/>
            <a:gdLst/>
            <a:ahLst/>
            <a:cxnLst/>
            <a:rect l="l" t="t" r="r" b="b"/>
            <a:pathLst>
              <a:path w="87363" h="55930">
                <a:moveTo>
                  <a:pt x="87363" y="0"/>
                </a:moveTo>
                <a:lnTo>
                  <a:pt x="11142" y="48797"/>
                </a:lnTo>
                <a:lnTo>
                  <a:pt x="11144" y="4879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423955" y="6986558"/>
            <a:ext cx="87363" cy="55930"/>
          </a:xfrm>
          <a:custGeom>
            <a:avLst/>
            <a:gdLst/>
            <a:ahLst/>
            <a:cxnLst/>
            <a:rect l="l" t="t" r="r" b="b"/>
            <a:pathLst>
              <a:path w="87363" h="55930">
                <a:moveTo>
                  <a:pt x="87363" y="0"/>
                </a:moveTo>
                <a:lnTo>
                  <a:pt x="11142" y="48797"/>
                </a:lnTo>
              </a:path>
              <a:path w="87363" h="55930">
                <a:moveTo>
                  <a:pt x="11144" y="48797"/>
                </a:moveTo>
                <a:lnTo>
                  <a:pt x="873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434023" y="6989059"/>
            <a:ext cx="131470" cy="84137"/>
          </a:xfrm>
          <a:custGeom>
            <a:avLst/>
            <a:gdLst/>
            <a:ahLst/>
            <a:cxnLst/>
            <a:rect l="l" t="t" r="r" b="b"/>
            <a:pathLst>
              <a:path w="131470" h="84137">
                <a:moveTo>
                  <a:pt x="131470" y="0"/>
                </a:moveTo>
                <a:lnTo>
                  <a:pt x="59128" y="46296"/>
                </a:lnTo>
                <a:lnTo>
                  <a:pt x="59130" y="4629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434023" y="6989059"/>
            <a:ext cx="131470" cy="84137"/>
          </a:xfrm>
          <a:custGeom>
            <a:avLst/>
            <a:gdLst/>
            <a:ahLst/>
            <a:cxnLst/>
            <a:rect l="l" t="t" r="r" b="b"/>
            <a:pathLst>
              <a:path w="131470" h="84137">
                <a:moveTo>
                  <a:pt x="131470" y="0"/>
                </a:moveTo>
                <a:lnTo>
                  <a:pt x="59128" y="46296"/>
                </a:lnTo>
              </a:path>
              <a:path w="131470" h="84137">
                <a:moveTo>
                  <a:pt x="59130" y="46296"/>
                </a:moveTo>
                <a:lnTo>
                  <a:pt x="1314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442841" y="6912683"/>
            <a:ext cx="326083" cy="279248"/>
          </a:xfrm>
          <a:custGeom>
            <a:avLst/>
            <a:gdLst/>
            <a:ahLst/>
            <a:cxnLst/>
            <a:rect l="l" t="t" r="r" b="b"/>
            <a:pathLst>
              <a:path w="326083" h="279248">
                <a:moveTo>
                  <a:pt x="326083" y="97637"/>
                </a:moveTo>
                <a:lnTo>
                  <a:pt x="299654" y="0"/>
                </a:lnTo>
                <a:lnTo>
                  <a:pt x="107863" y="122671"/>
                </a:lnTo>
                <a:lnTo>
                  <a:pt x="286885" y="122671"/>
                </a:lnTo>
                <a:lnTo>
                  <a:pt x="326083" y="976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442841" y="6912683"/>
            <a:ext cx="326083" cy="279248"/>
          </a:xfrm>
          <a:custGeom>
            <a:avLst/>
            <a:gdLst/>
            <a:ahLst/>
            <a:cxnLst/>
            <a:rect l="l" t="t" r="r" b="b"/>
            <a:pathLst>
              <a:path w="326083" h="279248">
                <a:moveTo>
                  <a:pt x="326083" y="97637"/>
                </a:moveTo>
                <a:lnTo>
                  <a:pt x="299654" y="0"/>
                </a:lnTo>
                <a:lnTo>
                  <a:pt x="107863" y="122671"/>
                </a:lnTo>
              </a:path>
              <a:path w="326083" h="279248">
                <a:moveTo>
                  <a:pt x="286885" y="122671"/>
                </a:moveTo>
                <a:lnTo>
                  <a:pt x="326083" y="976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461479" y="7013586"/>
            <a:ext cx="334772" cy="284316"/>
          </a:xfrm>
          <a:custGeom>
            <a:avLst/>
            <a:gdLst/>
            <a:ahLst/>
            <a:cxnLst/>
            <a:rect l="l" t="t" r="r" b="b"/>
            <a:pathLst>
              <a:path w="334772" h="284316">
                <a:moveTo>
                  <a:pt x="308331" y="0"/>
                </a:moveTo>
                <a:lnTo>
                  <a:pt x="274245" y="21769"/>
                </a:lnTo>
                <a:lnTo>
                  <a:pt x="314226" y="21769"/>
                </a:lnTo>
                <a:lnTo>
                  <a:pt x="308331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461479" y="7013586"/>
            <a:ext cx="334772" cy="284316"/>
          </a:xfrm>
          <a:custGeom>
            <a:avLst/>
            <a:gdLst/>
            <a:ahLst/>
            <a:cxnLst/>
            <a:rect l="l" t="t" r="r" b="b"/>
            <a:pathLst>
              <a:path w="334772" h="284316">
                <a:moveTo>
                  <a:pt x="308331" y="0"/>
                </a:moveTo>
                <a:lnTo>
                  <a:pt x="274245" y="21769"/>
                </a:lnTo>
              </a:path>
              <a:path w="334772" h="284316">
                <a:moveTo>
                  <a:pt x="314226" y="21769"/>
                </a:moveTo>
                <a:lnTo>
                  <a:pt x="3083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102627" y="4636195"/>
            <a:ext cx="132626" cy="119837"/>
          </a:xfrm>
          <a:custGeom>
            <a:avLst/>
            <a:gdLst/>
            <a:ahLst/>
            <a:cxnLst/>
            <a:rect l="l" t="t" r="r" b="b"/>
            <a:pathLst>
              <a:path w="132626" h="119837">
                <a:moveTo>
                  <a:pt x="0" y="81610"/>
                </a:moveTo>
                <a:lnTo>
                  <a:pt x="8459" y="102976"/>
                </a:lnTo>
                <a:lnTo>
                  <a:pt x="18389" y="114511"/>
                </a:lnTo>
                <a:lnTo>
                  <a:pt x="26108" y="119139"/>
                </a:lnTo>
                <a:lnTo>
                  <a:pt x="28232" y="119837"/>
                </a:lnTo>
                <a:lnTo>
                  <a:pt x="132626" y="47116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102627" y="4636195"/>
            <a:ext cx="132626" cy="119837"/>
          </a:xfrm>
          <a:custGeom>
            <a:avLst/>
            <a:gdLst/>
            <a:ahLst/>
            <a:cxnLst/>
            <a:rect l="l" t="t" r="r" b="b"/>
            <a:pathLst>
              <a:path w="132626" h="119837">
                <a:moveTo>
                  <a:pt x="0" y="81610"/>
                </a:moveTo>
                <a:lnTo>
                  <a:pt x="8459" y="102976"/>
                </a:lnTo>
                <a:lnTo>
                  <a:pt x="18389" y="114511"/>
                </a:lnTo>
                <a:lnTo>
                  <a:pt x="26108" y="119139"/>
                </a:lnTo>
                <a:lnTo>
                  <a:pt x="28232" y="119837"/>
                </a:lnTo>
                <a:lnTo>
                  <a:pt x="132626" y="47116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109886" y="4701670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109886" y="4701670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124463" y="4686458"/>
            <a:ext cx="143954" cy="171488"/>
          </a:xfrm>
          <a:custGeom>
            <a:avLst/>
            <a:gdLst/>
            <a:ahLst/>
            <a:cxnLst/>
            <a:rect l="l" t="t" r="r" b="b"/>
            <a:pathLst>
              <a:path w="143954" h="171488">
                <a:moveTo>
                  <a:pt x="32029" y="171488"/>
                </a:moveTo>
                <a:lnTo>
                  <a:pt x="143954" y="94221"/>
                </a:lnTo>
                <a:lnTo>
                  <a:pt x="111873" y="0"/>
                </a:lnTo>
                <a:lnTo>
                  <a:pt x="7225" y="72872"/>
                </a:lnTo>
                <a:lnTo>
                  <a:pt x="3134" y="85132"/>
                </a:lnTo>
                <a:lnTo>
                  <a:pt x="683" y="98273"/>
                </a:lnTo>
                <a:lnTo>
                  <a:pt x="0" y="114862"/>
                </a:lnTo>
                <a:lnTo>
                  <a:pt x="2615" y="133972"/>
                </a:lnTo>
                <a:lnTo>
                  <a:pt x="6748" y="150642"/>
                </a:lnTo>
                <a:lnTo>
                  <a:pt x="11656" y="163186"/>
                </a:lnTo>
                <a:lnTo>
                  <a:pt x="18971" y="168716"/>
                </a:lnTo>
                <a:lnTo>
                  <a:pt x="32029" y="17148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124463" y="4686458"/>
            <a:ext cx="143954" cy="171488"/>
          </a:xfrm>
          <a:custGeom>
            <a:avLst/>
            <a:gdLst/>
            <a:ahLst/>
            <a:cxnLst/>
            <a:rect l="l" t="t" r="r" b="b"/>
            <a:pathLst>
              <a:path w="143954" h="171488">
                <a:moveTo>
                  <a:pt x="32029" y="171488"/>
                </a:moveTo>
                <a:lnTo>
                  <a:pt x="18971" y="168716"/>
                </a:lnTo>
                <a:lnTo>
                  <a:pt x="11656" y="163186"/>
                </a:lnTo>
                <a:lnTo>
                  <a:pt x="6748" y="150642"/>
                </a:lnTo>
                <a:lnTo>
                  <a:pt x="2615" y="133972"/>
                </a:lnTo>
                <a:lnTo>
                  <a:pt x="0" y="114862"/>
                </a:lnTo>
                <a:lnTo>
                  <a:pt x="683" y="98273"/>
                </a:lnTo>
                <a:lnTo>
                  <a:pt x="3134" y="85132"/>
                </a:lnTo>
                <a:lnTo>
                  <a:pt x="5822" y="76363"/>
                </a:lnTo>
                <a:lnTo>
                  <a:pt x="7225" y="72872"/>
                </a:lnTo>
                <a:lnTo>
                  <a:pt x="111873" y="0"/>
                </a:lnTo>
                <a:lnTo>
                  <a:pt x="143954" y="94221"/>
                </a:lnTo>
                <a:lnTo>
                  <a:pt x="32029" y="1714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125539" y="4754768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125539" y="4754768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125046" y="4783791"/>
            <a:ext cx="35826" cy="24866"/>
          </a:xfrm>
          <a:custGeom>
            <a:avLst/>
            <a:gdLst/>
            <a:ahLst/>
            <a:cxnLst/>
            <a:rect l="l" t="t" r="r" b="b"/>
            <a:pathLst>
              <a:path w="35826" h="24866">
                <a:moveTo>
                  <a:pt x="0" y="24866"/>
                </a:moveTo>
                <a:lnTo>
                  <a:pt x="358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125046" y="4783791"/>
            <a:ext cx="35826" cy="24866"/>
          </a:xfrm>
          <a:custGeom>
            <a:avLst/>
            <a:gdLst/>
            <a:ahLst/>
            <a:cxnLst/>
            <a:rect l="l" t="t" r="r" b="b"/>
            <a:pathLst>
              <a:path w="35826" h="24866">
                <a:moveTo>
                  <a:pt x="0" y="24866"/>
                </a:moveTo>
                <a:lnTo>
                  <a:pt x="358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134503" y="4801951"/>
            <a:ext cx="54635" cy="37795"/>
          </a:xfrm>
          <a:custGeom>
            <a:avLst/>
            <a:gdLst/>
            <a:ahLst/>
            <a:cxnLst/>
            <a:rect l="l" t="t" r="r" b="b"/>
            <a:pathLst>
              <a:path w="54635" h="37795">
                <a:moveTo>
                  <a:pt x="0" y="37795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134503" y="4801951"/>
            <a:ext cx="54635" cy="37795"/>
          </a:xfrm>
          <a:custGeom>
            <a:avLst/>
            <a:gdLst/>
            <a:ahLst/>
            <a:cxnLst/>
            <a:rect l="l" t="t" r="r" b="b"/>
            <a:pathLst>
              <a:path w="54635" h="37795">
                <a:moveTo>
                  <a:pt x="0" y="37795"/>
                </a:moveTo>
                <a:lnTo>
                  <a:pt x="546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149036" y="4783827"/>
            <a:ext cx="152543" cy="176034"/>
          </a:xfrm>
          <a:custGeom>
            <a:avLst/>
            <a:gdLst/>
            <a:ahLst/>
            <a:cxnLst/>
            <a:rect l="l" t="t" r="r" b="b"/>
            <a:pathLst>
              <a:path w="152543" h="176034">
                <a:moveTo>
                  <a:pt x="33087" y="176034"/>
                </a:moveTo>
                <a:lnTo>
                  <a:pt x="152543" y="94233"/>
                </a:lnTo>
                <a:lnTo>
                  <a:pt x="120463" y="0"/>
                </a:lnTo>
                <a:lnTo>
                  <a:pt x="8284" y="77419"/>
                </a:lnTo>
                <a:lnTo>
                  <a:pt x="3600" y="90504"/>
                </a:lnTo>
                <a:lnTo>
                  <a:pt x="889" y="103793"/>
                </a:lnTo>
                <a:lnTo>
                  <a:pt x="0" y="120353"/>
                </a:lnTo>
                <a:lnTo>
                  <a:pt x="2492" y="139242"/>
                </a:lnTo>
                <a:lnTo>
                  <a:pt x="6695" y="156095"/>
                </a:lnTo>
                <a:lnTo>
                  <a:pt x="11706" y="168434"/>
                </a:lnTo>
                <a:lnTo>
                  <a:pt x="19359" y="173705"/>
                </a:lnTo>
                <a:lnTo>
                  <a:pt x="33087" y="17603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149036" y="4783827"/>
            <a:ext cx="152543" cy="176034"/>
          </a:xfrm>
          <a:custGeom>
            <a:avLst/>
            <a:gdLst/>
            <a:ahLst/>
            <a:cxnLst/>
            <a:rect l="l" t="t" r="r" b="b"/>
            <a:pathLst>
              <a:path w="152543" h="176034">
                <a:moveTo>
                  <a:pt x="33087" y="176034"/>
                </a:moveTo>
                <a:lnTo>
                  <a:pt x="19359" y="173705"/>
                </a:lnTo>
                <a:lnTo>
                  <a:pt x="11706" y="168434"/>
                </a:lnTo>
                <a:lnTo>
                  <a:pt x="6695" y="156095"/>
                </a:lnTo>
                <a:lnTo>
                  <a:pt x="2492" y="139242"/>
                </a:lnTo>
                <a:lnTo>
                  <a:pt x="0" y="120353"/>
                </a:lnTo>
                <a:lnTo>
                  <a:pt x="889" y="103793"/>
                </a:lnTo>
                <a:lnTo>
                  <a:pt x="3600" y="90504"/>
                </a:lnTo>
                <a:lnTo>
                  <a:pt x="6571" y="81427"/>
                </a:lnTo>
                <a:lnTo>
                  <a:pt x="8284" y="77419"/>
                </a:lnTo>
                <a:lnTo>
                  <a:pt x="120463" y="0"/>
                </a:lnTo>
                <a:lnTo>
                  <a:pt x="152543" y="94233"/>
                </a:lnTo>
                <a:lnTo>
                  <a:pt x="33087" y="17603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150451" y="4855431"/>
            <a:ext cx="42392" cy="29209"/>
          </a:xfrm>
          <a:custGeom>
            <a:avLst/>
            <a:gdLst/>
            <a:ahLst/>
            <a:cxnLst/>
            <a:rect l="l" t="t" r="r" b="b"/>
            <a:pathLst>
              <a:path w="42392" h="29210">
                <a:moveTo>
                  <a:pt x="0" y="29210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150451" y="4855431"/>
            <a:ext cx="42392" cy="29209"/>
          </a:xfrm>
          <a:custGeom>
            <a:avLst/>
            <a:gdLst/>
            <a:ahLst/>
            <a:cxnLst/>
            <a:rect l="l" t="t" r="r" b="b"/>
            <a:pathLst>
              <a:path w="42392" h="29210">
                <a:moveTo>
                  <a:pt x="0" y="29210"/>
                </a:moveTo>
                <a:lnTo>
                  <a:pt x="423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149535" y="4884887"/>
            <a:ext cx="38354" cy="26377"/>
          </a:xfrm>
          <a:custGeom>
            <a:avLst/>
            <a:gdLst/>
            <a:ahLst/>
            <a:cxnLst/>
            <a:rect l="l" t="t" r="r" b="b"/>
            <a:pathLst>
              <a:path w="38353" h="26377">
                <a:moveTo>
                  <a:pt x="0" y="26377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149535" y="4884887"/>
            <a:ext cx="38354" cy="26377"/>
          </a:xfrm>
          <a:custGeom>
            <a:avLst/>
            <a:gdLst/>
            <a:ahLst/>
            <a:cxnLst/>
            <a:rect l="l" t="t" r="r" b="b"/>
            <a:pathLst>
              <a:path w="38353" h="26377">
                <a:moveTo>
                  <a:pt x="0" y="26377"/>
                </a:moveTo>
                <a:lnTo>
                  <a:pt x="383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159112" y="4902203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159112" y="4902203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173607" y="4881215"/>
            <a:ext cx="161153" cy="180568"/>
          </a:xfrm>
          <a:custGeom>
            <a:avLst/>
            <a:gdLst/>
            <a:ahLst/>
            <a:cxnLst/>
            <a:rect l="l" t="t" r="r" b="b"/>
            <a:pathLst>
              <a:path w="161153" h="180568">
                <a:moveTo>
                  <a:pt x="34153" y="180568"/>
                </a:moveTo>
                <a:lnTo>
                  <a:pt x="161153" y="94208"/>
                </a:lnTo>
                <a:lnTo>
                  <a:pt x="129060" y="0"/>
                </a:lnTo>
                <a:lnTo>
                  <a:pt x="9350" y="81953"/>
                </a:lnTo>
                <a:lnTo>
                  <a:pt x="4054" y="95856"/>
                </a:lnTo>
                <a:lnTo>
                  <a:pt x="1091" y="109278"/>
                </a:lnTo>
                <a:lnTo>
                  <a:pt x="0" y="125803"/>
                </a:lnTo>
                <a:lnTo>
                  <a:pt x="2365" y="144475"/>
                </a:lnTo>
                <a:lnTo>
                  <a:pt x="6653" y="161591"/>
                </a:lnTo>
                <a:lnTo>
                  <a:pt x="11763" y="173685"/>
                </a:lnTo>
                <a:lnTo>
                  <a:pt x="19760" y="178682"/>
                </a:lnTo>
                <a:lnTo>
                  <a:pt x="34153" y="1805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173607" y="4881215"/>
            <a:ext cx="161153" cy="180568"/>
          </a:xfrm>
          <a:custGeom>
            <a:avLst/>
            <a:gdLst/>
            <a:ahLst/>
            <a:cxnLst/>
            <a:rect l="l" t="t" r="r" b="b"/>
            <a:pathLst>
              <a:path w="161153" h="180568">
                <a:moveTo>
                  <a:pt x="34153" y="180568"/>
                </a:moveTo>
                <a:lnTo>
                  <a:pt x="19760" y="178682"/>
                </a:lnTo>
                <a:lnTo>
                  <a:pt x="11763" y="173685"/>
                </a:lnTo>
                <a:lnTo>
                  <a:pt x="6653" y="161591"/>
                </a:lnTo>
                <a:lnTo>
                  <a:pt x="2365" y="144475"/>
                </a:lnTo>
                <a:lnTo>
                  <a:pt x="0" y="125803"/>
                </a:lnTo>
                <a:lnTo>
                  <a:pt x="1091" y="109278"/>
                </a:lnTo>
                <a:lnTo>
                  <a:pt x="4054" y="95856"/>
                </a:lnTo>
                <a:lnTo>
                  <a:pt x="7303" y="86493"/>
                </a:lnTo>
                <a:lnTo>
                  <a:pt x="129060" y="0"/>
                </a:lnTo>
                <a:lnTo>
                  <a:pt x="161153" y="94208"/>
                </a:lnTo>
                <a:lnTo>
                  <a:pt x="34153" y="1805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175364" y="4956080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175364" y="4956080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174032" y="4985960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174032" y="4985960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183728" y="5002480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183728" y="5002480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6198178" y="4978585"/>
            <a:ext cx="169743" cy="185115"/>
          </a:xfrm>
          <a:custGeom>
            <a:avLst/>
            <a:gdLst/>
            <a:ahLst/>
            <a:cxnLst/>
            <a:rect l="l" t="t" r="r" b="b"/>
            <a:pathLst>
              <a:path w="169743" h="185115">
                <a:moveTo>
                  <a:pt x="35212" y="185115"/>
                </a:moveTo>
                <a:lnTo>
                  <a:pt x="169743" y="94221"/>
                </a:lnTo>
                <a:lnTo>
                  <a:pt x="137650" y="0"/>
                </a:lnTo>
                <a:lnTo>
                  <a:pt x="10409" y="86499"/>
                </a:lnTo>
                <a:lnTo>
                  <a:pt x="4469" y="101264"/>
                </a:lnTo>
                <a:lnTo>
                  <a:pt x="1272" y="114812"/>
                </a:lnTo>
                <a:lnTo>
                  <a:pt x="0" y="131295"/>
                </a:lnTo>
                <a:lnTo>
                  <a:pt x="2256" y="149745"/>
                </a:lnTo>
                <a:lnTo>
                  <a:pt x="6622" y="167108"/>
                </a:lnTo>
                <a:lnTo>
                  <a:pt x="11831" y="178949"/>
                </a:lnTo>
                <a:lnTo>
                  <a:pt x="20166" y="183669"/>
                </a:lnTo>
                <a:lnTo>
                  <a:pt x="35212" y="1851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6198178" y="4978585"/>
            <a:ext cx="169743" cy="185115"/>
          </a:xfrm>
          <a:custGeom>
            <a:avLst/>
            <a:gdLst/>
            <a:ahLst/>
            <a:cxnLst/>
            <a:rect l="l" t="t" r="r" b="b"/>
            <a:pathLst>
              <a:path w="169743" h="185115">
                <a:moveTo>
                  <a:pt x="35212" y="185115"/>
                </a:moveTo>
                <a:lnTo>
                  <a:pt x="20166" y="183669"/>
                </a:lnTo>
                <a:lnTo>
                  <a:pt x="11831" y="178949"/>
                </a:lnTo>
                <a:lnTo>
                  <a:pt x="6622" y="167108"/>
                </a:lnTo>
                <a:lnTo>
                  <a:pt x="2256" y="149745"/>
                </a:lnTo>
                <a:lnTo>
                  <a:pt x="0" y="131295"/>
                </a:lnTo>
                <a:lnTo>
                  <a:pt x="1272" y="114812"/>
                </a:lnTo>
                <a:lnTo>
                  <a:pt x="4469" y="101264"/>
                </a:lnTo>
                <a:lnTo>
                  <a:pt x="7988" y="91618"/>
                </a:lnTo>
                <a:lnTo>
                  <a:pt x="137650" y="0"/>
                </a:lnTo>
                <a:lnTo>
                  <a:pt x="169743" y="94221"/>
                </a:lnTo>
                <a:lnTo>
                  <a:pt x="35212" y="1851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200274" y="5056730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200274" y="5056730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198529" y="5087054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198529" y="5087054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208344" y="5102753"/>
            <a:ext cx="65874" cy="44577"/>
          </a:xfrm>
          <a:custGeom>
            <a:avLst/>
            <a:gdLst/>
            <a:ahLst/>
            <a:cxnLst/>
            <a:rect l="l" t="t" r="r" b="b"/>
            <a:pathLst>
              <a:path w="65874" h="44576">
                <a:moveTo>
                  <a:pt x="0" y="44577"/>
                </a:moveTo>
                <a:lnTo>
                  <a:pt x="65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6208344" y="5102753"/>
            <a:ext cx="65874" cy="44577"/>
          </a:xfrm>
          <a:custGeom>
            <a:avLst/>
            <a:gdLst/>
            <a:ahLst/>
            <a:cxnLst/>
            <a:rect l="l" t="t" r="r" b="b"/>
            <a:pathLst>
              <a:path w="65874" h="44576">
                <a:moveTo>
                  <a:pt x="0" y="44577"/>
                </a:moveTo>
                <a:lnTo>
                  <a:pt x="658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6222735" y="5075953"/>
            <a:ext cx="178346" cy="189661"/>
          </a:xfrm>
          <a:custGeom>
            <a:avLst/>
            <a:gdLst/>
            <a:ahLst/>
            <a:cxnLst/>
            <a:rect l="l" t="t" r="r" b="b"/>
            <a:pathLst>
              <a:path w="178346" h="189661">
                <a:moveTo>
                  <a:pt x="36284" y="189661"/>
                </a:moveTo>
                <a:lnTo>
                  <a:pt x="178346" y="94233"/>
                </a:lnTo>
                <a:lnTo>
                  <a:pt x="146253" y="0"/>
                </a:lnTo>
                <a:lnTo>
                  <a:pt x="11481" y="91046"/>
                </a:lnTo>
                <a:lnTo>
                  <a:pt x="8656" y="96764"/>
                </a:lnTo>
                <a:lnTo>
                  <a:pt x="4872" y="106674"/>
                </a:lnTo>
                <a:lnTo>
                  <a:pt x="1447" y="120334"/>
                </a:lnTo>
                <a:lnTo>
                  <a:pt x="0" y="136769"/>
                </a:lnTo>
                <a:lnTo>
                  <a:pt x="2146" y="155003"/>
                </a:lnTo>
                <a:lnTo>
                  <a:pt x="6615" y="172669"/>
                </a:lnTo>
                <a:lnTo>
                  <a:pt x="11927" y="184224"/>
                </a:lnTo>
                <a:lnTo>
                  <a:pt x="20602" y="188655"/>
                </a:lnTo>
                <a:lnTo>
                  <a:pt x="36284" y="1896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222735" y="5075953"/>
            <a:ext cx="178346" cy="189661"/>
          </a:xfrm>
          <a:custGeom>
            <a:avLst/>
            <a:gdLst/>
            <a:ahLst/>
            <a:cxnLst/>
            <a:rect l="l" t="t" r="r" b="b"/>
            <a:pathLst>
              <a:path w="178346" h="189661">
                <a:moveTo>
                  <a:pt x="36284" y="189661"/>
                </a:moveTo>
                <a:lnTo>
                  <a:pt x="20602" y="188655"/>
                </a:lnTo>
                <a:lnTo>
                  <a:pt x="11927" y="184224"/>
                </a:lnTo>
                <a:lnTo>
                  <a:pt x="6615" y="172669"/>
                </a:lnTo>
                <a:lnTo>
                  <a:pt x="2146" y="155003"/>
                </a:lnTo>
                <a:lnTo>
                  <a:pt x="0" y="136769"/>
                </a:lnTo>
                <a:lnTo>
                  <a:pt x="1447" y="120334"/>
                </a:lnTo>
                <a:lnTo>
                  <a:pt x="4872" y="106674"/>
                </a:lnTo>
                <a:lnTo>
                  <a:pt x="8656" y="96764"/>
                </a:lnTo>
                <a:lnTo>
                  <a:pt x="11481" y="91046"/>
                </a:lnTo>
                <a:lnTo>
                  <a:pt x="146253" y="0"/>
                </a:lnTo>
                <a:lnTo>
                  <a:pt x="178346" y="94233"/>
                </a:lnTo>
                <a:lnTo>
                  <a:pt x="36284" y="18966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225188" y="5157392"/>
            <a:ext cx="50825" cy="34302"/>
          </a:xfrm>
          <a:custGeom>
            <a:avLst/>
            <a:gdLst/>
            <a:ahLst/>
            <a:cxnLst/>
            <a:rect l="l" t="t" r="r" b="b"/>
            <a:pathLst>
              <a:path w="50825" h="34302">
                <a:moveTo>
                  <a:pt x="0" y="34302"/>
                </a:moveTo>
                <a:lnTo>
                  <a:pt x="508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225188" y="5157392"/>
            <a:ext cx="50825" cy="34302"/>
          </a:xfrm>
          <a:custGeom>
            <a:avLst/>
            <a:gdLst/>
            <a:ahLst/>
            <a:cxnLst/>
            <a:rect l="l" t="t" r="r" b="b"/>
            <a:pathLst>
              <a:path w="50825" h="34302">
                <a:moveTo>
                  <a:pt x="0" y="34302"/>
                </a:moveTo>
                <a:lnTo>
                  <a:pt x="508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223026" y="5188140"/>
            <a:ext cx="45885" cy="30924"/>
          </a:xfrm>
          <a:custGeom>
            <a:avLst/>
            <a:gdLst/>
            <a:ahLst/>
            <a:cxnLst/>
            <a:rect l="l" t="t" r="r" b="b"/>
            <a:pathLst>
              <a:path w="45885" h="30924">
                <a:moveTo>
                  <a:pt x="0" y="30924"/>
                </a:moveTo>
                <a:lnTo>
                  <a:pt x="458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223026" y="5188140"/>
            <a:ext cx="45885" cy="30924"/>
          </a:xfrm>
          <a:custGeom>
            <a:avLst/>
            <a:gdLst/>
            <a:ahLst/>
            <a:cxnLst/>
            <a:rect l="l" t="t" r="r" b="b"/>
            <a:pathLst>
              <a:path w="45885" h="30924">
                <a:moveTo>
                  <a:pt x="0" y="30924"/>
                </a:moveTo>
                <a:lnTo>
                  <a:pt x="4588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232961" y="5203025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232961" y="5203025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247285" y="5173328"/>
            <a:ext cx="186965" cy="194195"/>
          </a:xfrm>
          <a:custGeom>
            <a:avLst/>
            <a:gdLst/>
            <a:ahLst/>
            <a:cxnLst/>
            <a:rect l="l" t="t" r="r" b="b"/>
            <a:pathLst>
              <a:path w="186965" h="194195">
                <a:moveTo>
                  <a:pt x="37372" y="194195"/>
                </a:moveTo>
                <a:lnTo>
                  <a:pt x="186965" y="94221"/>
                </a:lnTo>
                <a:lnTo>
                  <a:pt x="154872" y="0"/>
                </a:lnTo>
                <a:lnTo>
                  <a:pt x="12569" y="95580"/>
                </a:lnTo>
                <a:lnTo>
                  <a:pt x="9303" y="101933"/>
                </a:lnTo>
                <a:lnTo>
                  <a:pt x="5257" y="112095"/>
                </a:lnTo>
                <a:lnTo>
                  <a:pt x="1614" y="125858"/>
                </a:lnTo>
                <a:lnTo>
                  <a:pt x="0" y="142239"/>
                </a:lnTo>
                <a:lnTo>
                  <a:pt x="2041" y="160261"/>
                </a:lnTo>
                <a:lnTo>
                  <a:pt x="6645" y="178326"/>
                </a:lnTo>
                <a:lnTo>
                  <a:pt x="12063" y="189524"/>
                </a:lnTo>
                <a:lnTo>
                  <a:pt x="21080" y="193636"/>
                </a:lnTo>
                <a:lnTo>
                  <a:pt x="37372" y="1941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247285" y="5173328"/>
            <a:ext cx="186965" cy="194195"/>
          </a:xfrm>
          <a:custGeom>
            <a:avLst/>
            <a:gdLst/>
            <a:ahLst/>
            <a:cxnLst/>
            <a:rect l="l" t="t" r="r" b="b"/>
            <a:pathLst>
              <a:path w="186965" h="194195">
                <a:moveTo>
                  <a:pt x="37372" y="194195"/>
                </a:moveTo>
                <a:lnTo>
                  <a:pt x="21080" y="193636"/>
                </a:lnTo>
                <a:lnTo>
                  <a:pt x="12063" y="189524"/>
                </a:lnTo>
                <a:lnTo>
                  <a:pt x="6645" y="178326"/>
                </a:lnTo>
                <a:lnTo>
                  <a:pt x="2041" y="160261"/>
                </a:lnTo>
                <a:lnTo>
                  <a:pt x="0" y="142239"/>
                </a:lnTo>
                <a:lnTo>
                  <a:pt x="1614" y="125858"/>
                </a:lnTo>
                <a:lnTo>
                  <a:pt x="5257" y="112095"/>
                </a:lnTo>
                <a:lnTo>
                  <a:pt x="9303" y="101933"/>
                </a:lnTo>
                <a:lnTo>
                  <a:pt x="12569" y="95580"/>
                </a:lnTo>
                <a:lnTo>
                  <a:pt x="154872" y="0"/>
                </a:lnTo>
                <a:lnTo>
                  <a:pt x="186965" y="94221"/>
                </a:lnTo>
                <a:lnTo>
                  <a:pt x="37372" y="1941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250099" y="5258042"/>
            <a:ext cx="53644" cy="36004"/>
          </a:xfrm>
          <a:custGeom>
            <a:avLst/>
            <a:gdLst/>
            <a:ahLst/>
            <a:cxnLst/>
            <a:rect l="l" t="t" r="r" b="b"/>
            <a:pathLst>
              <a:path w="53644" h="36004">
                <a:moveTo>
                  <a:pt x="0" y="36004"/>
                </a:moveTo>
                <a:lnTo>
                  <a:pt x="536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250099" y="5258042"/>
            <a:ext cx="53644" cy="36004"/>
          </a:xfrm>
          <a:custGeom>
            <a:avLst/>
            <a:gdLst/>
            <a:ahLst/>
            <a:cxnLst/>
            <a:rect l="l" t="t" r="r" b="b"/>
            <a:pathLst>
              <a:path w="53644" h="36004">
                <a:moveTo>
                  <a:pt x="0" y="36004"/>
                </a:moveTo>
                <a:lnTo>
                  <a:pt x="5364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247522" y="5289228"/>
            <a:ext cx="48399" cy="32435"/>
          </a:xfrm>
          <a:custGeom>
            <a:avLst/>
            <a:gdLst/>
            <a:ahLst/>
            <a:cxnLst/>
            <a:rect l="l" t="t" r="r" b="b"/>
            <a:pathLst>
              <a:path w="48399" h="32435">
                <a:moveTo>
                  <a:pt x="0" y="32435"/>
                </a:moveTo>
                <a:lnTo>
                  <a:pt x="483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247522" y="5289228"/>
            <a:ext cx="48399" cy="32435"/>
          </a:xfrm>
          <a:custGeom>
            <a:avLst/>
            <a:gdLst/>
            <a:ahLst/>
            <a:cxnLst/>
            <a:rect l="l" t="t" r="r" b="b"/>
            <a:pathLst>
              <a:path w="48399" h="32435">
                <a:moveTo>
                  <a:pt x="0" y="32435"/>
                </a:moveTo>
                <a:lnTo>
                  <a:pt x="483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6257578" y="5303299"/>
            <a:ext cx="73367" cy="49098"/>
          </a:xfrm>
          <a:custGeom>
            <a:avLst/>
            <a:gdLst/>
            <a:ahLst/>
            <a:cxnLst/>
            <a:rect l="l" t="t" r="r" b="b"/>
            <a:pathLst>
              <a:path w="73367" h="49098">
                <a:moveTo>
                  <a:pt x="0" y="49098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257578" y="5303299"/>
            <a:ext cx="73367" cy="49098"/>
          </a:xfrm>
          <a:custGeom>
            <a:avLst/>
            <a:gdLst/>
            <a:ahLst/>
            <a:cxnLst/>
            <a:rect l="l" t="t" r="r" b="b"/>
            <a:pathLst>
              <a:path w="73367" h="49098">
                <a:moveTo>
                  <a:pt x="0" y="49098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271840" y="5270701"/>
            <a:ext cx="195578" cy="198742"/>
          </a:xfrm>
          <a:custGeom>
            <a:avLst/>
            <a:gdLst/>
            <a:ahLst/>
            <a:cxnLst/>
            <a:rect l="l" t="t" r="r" b="b"/>
            <a:pathLst>
              <a:path w="195578" h="198742">
                <a:moveTo>
                  <a:pt x="38454" y="198742"/>
                </a:moveTo>
                <a:lnTo>
                  <a:pt x="195578" y="94221"/>
                </a:lnTo>
                <a:lnTo>
                  <a:pt x="163473" y="0"/>
                </a:lnTo>
                <a:lnTo>
                  <a:pt x="13651" y="100126"/>
                </a:lnTo>
                <a:lnTo>
                  <a:pt x="9916" y="107134"/>
                </a:lnTo>
                <a:lnTo>
                  <a:pt x="5619" y="117537"/>
                </a:lnTo>
                <a:lnTo>
                  <a:pt x="1769" y="131392"/>
                </a:lnTo>
                <a:lnTo>
                  <a:pt x="0" y="147714"/>
                </a:lnTo>
                <a:lnTo>
                  <a:pt x="1941" y="165519"/>
                </a:lnTo>
                <a:lnTo>
                  <a:pt x="6951" y="184814"/>
                </a:lnTo>
                <a:lnTo>
                  <a:pt x="12466" y="195062"/>
                </a:lnTo>
                <a:lnTo>
                  <a:pt x="21799" y="198641"/>
                </a:lnTo>
                <a:lnTo>
                  <a:pt x="38454" y="1987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271840" y="5270701"/>
            <a:ext cx="195578" cy="198742"/>
          </a:xfrm>
          <a:custGeom>
            <a:avLst/>
            <a:gdLst/>
            <a:ahLst/>
            <a:cxnLst/>
            <a:rect l="l" t="t" r="r" b="b"/>
            <a:pathLst>
              <a:path w="195578" h="198742">
                <a:moveTo>
                  <a:pt x="38454" y="198742"/>
                </a:moveTo>
                <a:lnTo>
                  <a:pt x="21799" y="198641"/>
                </a:lnTo>
                <a:lnTo>
                  <a:pt x="12466" y="195062"/>
                </a:lnTo>
                <a:lnTo>
                  <a:pt x="6951" y="184814"/>
                </a:lnTo>
                <a:lnTo>
                  <a:pt x="1941" y="165519"/>
                </a:lnTo>
                <a:lnTo>
                  <a:pt x="0" y="147714"/>
                </a:lnTo>
                <a:lnTo>
                  <a:pt x="1769" y="131392"/>
                </a:lnTo>
                <a:lnTo>
                  <a:pt x="5619" y="117537"/>
                </a:lnTo>
                <a:lnTo>
                  <a:pt x="9916" y="107134"/>
                </a:lnTo>
                <a:lnTo>
                  <a:pt x="13030" y="101168"/>
                </a:lnTo>
                <a:lnTo>
                  <a:pt x="163473" y="0"/>
                </a:lnTo>
                <a:lnTo>
                  <a:pt x="195578" y="94221"/>
                </a:lnTo>
                <a:lnTo>
                  <a:pt x="38454" y="1987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275011" y="5358712"/>
            <a:ext cx="56451" cy="37693"/>
          </a:xfrm>
          <a:custGeom>
            <a:avLst/>
            <a:gdLst/>
            <a:ahLst/>
            <a:cxnLst/>
            <a:rect l="l" t="t" r="r" b="b"/>
            <a:pathLst>
              <a:path w="56451" h="37693">
                <a:moveTo>
                  <a:pt x="0" y="37693"/>
                </a:moveTo>
                <a:lnTo>
                  <a:pt x="564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275011" y="5358712"/>
            <a:ext cx="56451" cy="37693"/>
          </a:xfrm>
          <a:custGeom>
            <a:avLst/>
            <a:gdLst/>
            <a:ahLst/>
            <a:cxnLst/>
            <a:rect l="l" t="t" r="r" b="b"/>
            <a:pathLst>
              <a:path w="56451" h="37693">
                <a:moveTo>
                  <a:pt x="0" y="37693"/>
                </a:moveTo>
                <a:lnTo>
                  <a:pt x="5645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272018" y="5390321"/>
            <a:ext cx="50914" cy="33947"/>
          </a:xfrm>
          <a:custGeom>
            <a:avLst/>
            <a:gdLst/>
            <a:ahLst/>
            <a:cxnLst/>
            <a:rect l="l" t="t" r="r" b="b"/>
            <a:pathLst>
              <a:path w="50914" h="33947">
                <a:moveTo>
                  <a:pt x="0" y="33947"/>
                </a:moveTo>
                <a:lnTo>
                  <a:pt x="509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272018" y="5390321"/>
            <a:ext cx="50914" cy="33947"/>
          </a:xfrm>
          <a:custGeom>
            <a:avLst/>
            <a:gdLst/>
            <a:ahLst/>
            <a:cxnLst/>
            <a:rect l="l" t="t" r="r" b="b"/>
            <a:pathLst>
              <a:path w="50914" h="33947">
                <a:moveTo>
                  <a:pt x="0" y="33947"/>
                </a:moveTo>
                <a:lnTo>
                  <a:pt x="509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282193" y="5403566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282193" y="5403566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296381" y="5368084"/>
            <a:ext cx="204204" cy="203614"/>
          </a:xfrm>
          <a:custGeom>
            <a:avLst/>
            <a:gdLst/>
            <a:ahLst/>
            <a:cxnLst/>
            <a:rect l="l" t="t" r="r" b="b"/>
            <a:pathLst>
              <a:path w="204204" h="203614">
                <a:moveTo>
                  <a:pt x="39536" y="203276"/>
                </a:moveTo>
                <a:lnTo>
                  <a:pt x="204204" y="94208"/>
                </a:lnTo>
                <a:lnTo>
                  <a:pt x="172112" y="0"/>
                </a:lnTo>
                <a:lnTo>
                  <a:pt x="14733" y="104660"/>
                </a:lnTo>
                <a:lnTo>
                  <a:pt x="10504" y="112341"/>
                </a:lnTo>
                <a:lnTo>
                  <a:pt x="5964" y="122969"/>
                </a:lnTo>
                <a:lnTo>
                  <a:pt x="1918" y="136906"/>
                </a:lnTo>
                <a:lnTo>
                  <a:pt x="0" y="153166"/>
                </a:lnTo>
                <a:lnTo>
                  <a:pt x="1843" y="170764"/>
                </a:lnTo>
                <a:lnTo>
                  <a:pt x="2281" y="172602"/>
                </a:lnTo>
                <a:lnTo>
                  <a:pt x="7255" y="191160"/>
                </a:lnTo>
                <a:lnTo>
                  <a:pt x="12894" y="200536"/>
                </a:lnTo>
                <a:lnTo>
                  <a:pt x="22540" y="203614"/>
                </a:lnTo>
                <a:lnTo>
                  <a:pt x="39536" y="20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296381" y="5368084"/>
            <a:ext cx="204204" cy="203614"/>
          </a:xfrm>
          <a:custGeom>
            <a:avLst/>
            <a:gdLst/>
            <a:ahLst/>
            <a:cxnLst/>
            <a:rect l="l" t="t" r="r" b="b"/>
            <a:pathLst>
              <a:path w="204204" h="203614">
                <a:moveTo>
                  <a:pt x="39536" y="203276"/>
                </a:moveTo>
                <a:lnTo>
                  <a:pt x="22540" y="203614"/>
                </a:lnTo>
                <a:lnTo>
                  <a:pt x="12894" y="200536"/>
                </a:lnTo>
                <a:lnTo>
                  <a:pt x="7255" y="191160"/>
                </a:lnTo>
                <a:lnTo>
                  <a:pt x="2281" y="172602"/>
                </a:lnTo>
                <a:lnTo>
                  <a:pt x="0" y="153166"/>
                </a:lnTo>
                <a:lnTo>
                  <a:pt x="1918" y="136906"/>
                </a:lnTo>
                <a:lnTo>
                  <a:pt x="5964" y="122969"/>
                </a:lnTo>
                <a:lnTo>
                  <a:pt x="10504" y="112341"/>
                </a:lnTo>
                <a:lnTo>
                  <a:pt x="13905" y="106009"/>
                </a:lnTo>
                <a:lnTo>
                  <a:pt x="172112" y="0"/>
                </a:lnTo>
                <a:lnTo>
                  <a:pt x="204204" y="94208"/>
                </a:lnTo>
                <a:lnTo>
                  <a:pt x="39536" y="20327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299917" y="5459342"/>
            <a:ext cx="59283" cy="39408"/>
          </a:xfrm>
          <a:custGeom>
            <a:avLst/>
            <a:gdLst/>
            <a:ahLst/>
            <a:cxnLst/>
            <a:rect l="l" t="t" r="r" b="b"/>
            <a:pathLst>
              <a:path w="59283" h="39408">
                <a:moveTo>
                  <a:pt x="0" y="39408"/>
                </a:moveTo>
                <a:lnTo>
                  <a:pt x="592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299917" y="5459342"/>
            <a:ext cx="59283" cy="39408"/>
          </a:xfrm>
          <a:custGeom>
            <a:avLst/>
            <a:gdLst/>
            <a:ahLst/>
            <a:cxnLst/>
            <a:rect l="l" t="t" r="r" b="b"/>
            <a:pathLst>
              <a:path w="59283" h="39408">
                <a:moveTo>
                  <a:pt x="0" y="39408"/>
                </a:moveTo>
                <a:lnTo>
                  <a:pt x="592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296521" y="5491403"/>
            <a:ext cx="53416" cy="35471"/>
          </a:xfrm>
          <a:custGeom>
            <a:avLst/>
            <a:gdLst/>
            <a:ahLst/>
            <a:cxnLst/>
            <a:rect l="l" t="t" r="r" b="b"/>
            <a:pathLst>
              <a:path w="53416" h="35471">
                <a:moveTo>
                  <a:pt x="0" y="35471"/>
                </a:moveTo>
                <a:lnTo>
                  <a:pt x="53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296521" y="5491403"/>
            <a:ext cx="53416" cy="35471"/>
          </a:xfrm>
          <a:custGeom>
            <a:avLst/>
            <a:gdLst/>
            <a:ahLst/>
            <a:cxnLst/>
            <a:rect l="l" t="t" r="r" b="b"/>
            <a:pathLst>
              <a:path w="53416" h="35471">
                <a:moveTo>
                  <a:pt x="0" y="35471"/>
                </a:moveTo>
                <a:lnTo>
                  <a:pt x="534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306802" y="5503821"/>
            <a:ext cx="80860" cy="53632"/>
          </a:xfrm>
          <a:custGeom>
            <a:avLst/>
            <a:gdLst/>
            <a:ahLst/>
            <a:cxnLst/>
            <a:rect l="l" t="t" r="r" b="b"/>
            <a:pathLst>
              <a:path w="80860" h="53632">
                <a:moveTo>
                  <a:pt x="0" y="53632"/>
                </a:moveTo>
                <a:lnTo>
                  <a:pt x="808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306802" y="5503821"/>
            <a:ext cx="80860" cy="53632"/>
          </a:xfrm>
          <a:custGeom>
            <a:avLst/>
            <a:gdLst/>
            <a:ahLst/>
            <a:cxnLst/>
            <a:rect l="l" t="t" r="r" b="b"/>
            <a:pathLst>
              <a:path w="80860" h="53632">
                <a:moveTo>
                  <a:pt x="0" y="53632"/>
                </a:moveTo>
                <a:lnTo>
                  <a:pt x="808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320916" y="5465454"/>
            <a:ext cx="212832" cy="208585"/>
          </a:xfrm>
          <a:custGeom>
            <a:avLst/>
            <a:gdLst/>
            <a:ahLst/>
            <a:cxnLst/>
            <a:rect l="l" t="t" r="r" b="b"/>
            <a:pathLst>
              <a:path w="212832" h="208585">
                <a:moveTo>
                  <a:pt x="40645" y="207835"/>
                </a:moveTo>
                <a:lnTo>
                  <a:pt x="212832" y="94233"/>
                </a:lnTo>
                <a:lnTo>
                  <a:pt x="180739" y="0"/>
                </a:lnTo>
                <a:lnTo>
                  <a:pt x="15829" y="109207"/>
                </a:lnTo>
                <a:lnTo>
                  <a:pt x="11065" y="117595"/>
                </a:lnTo>
                <a:lnTo>
                  <a:pt x="6286" y="128435"/>
                </a:lnTo>
                <a:lnTo>
                  <a:pt x="2053" y="142443"/>
                </a:lnTo>
                <a:lnTo>
                  <a:pt x="0" y="158634"/>
                </a:lnTo>
                <a:lnTo>
                  <a:pt x="1758" y="176021"/>
                </a:lnTo>
                <a:lnTo>
                  <a:pt x="2768" y="180248"/>
                </a:lnTo>
                <a:lnTo>
                  <a:pt x="7561" y="197403"/>
                </a:lnTo>
                <a:lnTo>
                  <a:pt x="13343" y="205979"/>
                </a:lnTo>
                <a:lnTo>
                  <a:pt x="23307" y="208585"/>
                </a:lnTo>
                <a:lnTo>
                  <a:pt x="40645" y="2078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6320916" y="5465454"/>
            <a:ext cx="212832" cy="208585"/>
          </a:xfrm>
          <a:custGeom>
            <a:avLst/>
            <a:gdLst/>
            <a:ahLst/>
            <a:cxnLst/>
            <a:rect l="l" t="t" r="r" b="b"/>
            <a:pathLst>
              <a:path w="212832" h="208585">
                <a:moveTo>
                  <a:pt x="40645" y="207835"/>
                </a:moveTo>
                <a:lnTo>
                  <a:pt x="23307" y="208585"/>
                </a:lnTo>
                <a:lnTo>
                  <a:pt x="13343" y="205979"/>
                </a:lnTo>
                <a:lnTo>
                  <a:pt x="7561" y="197403"/>
                </a:lnTo>
                <a:lnTo>
                  <a:pt x="2768" y="180248"/>
                </a:lnTo>
                <a:lnTo>
                  <a:pt x="0" y="158634"/>
                </a:lnTo>
                <a:lnTo>
                  <a:pt x="2053" y="142443"/>
                </a:lnTo>
                <a:lnTo>
                  <a:pt x="6286" y="128435"/>
                </a:lnTo>
                <a:lnTo>
                  <a:pt x="11065" y="117595"/>
                </a:lnTo>
                <a:lnTo>
                  <a:pt x="14756" y="110907"/>
                </a:lnTo>
                <a:lnTo>
                  <a:pt x="180739" y="0"/>
                </a:lnTo>
                <a:lnTo>
                  <a:pt x="212832" y="94233"/>
                </a:lnTo>
                <a:lnTo>
                  <a:pt x="40645" y="20783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6324827" y="5560020"/>
            <a:ext cx="62102" cy="41097"/>
          </a:xfrm>
          <a:custGeom>
            <a:avLst/>
            <a:gdLst/>
            <a:ahLst/>
            <a:cxnLst/>
            <a:rect l="l" t="t" r="r" b="b"/>
            <a:pathLst>
              <a:path w="62102" h="41097">
                <a:moveTo>
                  <a:pt x="0" y="41097"/>
                </a:moveTo>
                <a:lnTo>
                  <a:pt x="621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324827" y="5560020"/>
            <a:ext cx="62102" cy="41097"/>
          </a:xfrm>
          <a:custGeom>
            <a:avLst/>
            <a:gdLst/>
            <a:ahLst/>
            <a:cxnLst/>
            <a:rect l="l" t="t" r="r" b="b"/>
            <a:pathLst>
              <a:path w="62102" h="41097">
                <a:moveTo>
                  <a:pt x="0" y="41097"/>
                </a:moveTo>
                <a:lnTo>
                  <a:pt x="621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321011" y="5592495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321011" y="5592495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331426" y="5604122"/>
            <a:ext cx="84607" cy="55867"/>
          </a:xfrm>
          <a:custGeom>
            <a:avLst/>
            <a:gdLst/>
            <a:ahLst/>
            <a:cxnLst/>
            <a:rect l="l" t="t" r="r" b="b"/>
            <a:pathLst>
              <a:path w="84607" h="55867">
                <a:moveTo>
                  <a:pt x="0" y="55867"/>
                </a:moveTo>
                <a:lnTo>
                  <a:pt x="8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331426" y="5604122"/>
            <a:ext cx="84607" cy="55867"/>
          </a:xfrm>
          <a:custGeom>
            <a:avLst/>
            <a:gdLst/>
            <a:ahLst/>
            <a:cxnLst/>
            <a:rect l="l" t="t" r="r" b="b"/>
            <a:pathLst>
              <a:path w="84607" h="55867">
                <a:moveTo>
                  <a:pt x="0" y="55867"/>
                </a:moveTo>
                <a:lnTo>
                  <a:pt x="8460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345457" y="5562833"/>
            <a:ext cx="221458" cy="213522"/>
          </a:xfrm>
          <a:custGeom>
            <a:avLst/>
            <a:gdLst/>
            <a:ahLst/>
            <a:cxnLst/>
            <a:rect l="l" t="t" r="r" b="b"/>
            <a:pathLst>
              <a:path w="221458" h="213522">
                <a:moveTo>
                  <a:pt x="41728" y="212356"/>
                </a:moveTo>
                <a:lnTo>
                  <a:pt x="221458" y="94221"/>
                </a:lnTo>
                <a:lnTo>
                  <a:pt x="189365" y="0"/>
                </a:lnTo>
                <a:lnTo>
                  <a:pt x="16925" y="113753"/>
                </a:lnTo>
                <a:lnTo>
                  <a:pt x="11603" y="122857"/>
                </a:lnTo>
                <a:lnTo>
                  <a:pt x="6595" y="133894"/>
                </a:lnTo>
                <a:lnTo>
                  <a:pt x="2184" y="147963"/>
                </a:lnTo>
                <a:lnTo>
                  <a:pt x="0" y="164081"/>
                </a:lnTo>
                <a:lnTo>
                  <a:pt x="1672" y="181267"/>
                </a:lnTo>
                <a:lnTo>
                  <a:pt x="3208" y="187679"/>
                </a:lnTo>
                <a:lnTo>
                  <a:pt x="7860" y="203548"/>
                </a:lnTo>
                <a:lnTo>
                  <a:pt x="13800" y="211374"/>
                </a:lnTo>
                <a:lnTo>
                  <a:pt x="24073" y="213522"/>
                </a:lnTo>
                <a:lnTo>
                  <a:pt x="41728" y="2123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345457" y="5562833"/>
            <a:ext cx="221458" cy="213522"/>
          </a:xfrm>
          <a:custGeom>
            <a:avLst/>
            <a:gdLst/>
            <a:ahLst/>
            <a:cxnLst/>
            <a:rect l="l" t="t" r="r" b="b"/>
            <a:pathLst>
              <a:path w="221458" h="213522">
                <a:moveTo>
                  <a:pt x="41728" y="212356"/>
                </a:moveTo>
                <a:lnTo>
                  <a:pt x="24073" y="213522"/>
                </a:lnTo>
                <a:lnTo>
                  <a:pt x="13800" y="211374"/>
                </a:lnTo>
                <a:lnTo>
                  <a:pt x="7860" y="203548"/>
                </a:lnTo>
                <a:lnTo>
                  <a:pt x="3208" y="187679"/>
                </a:lnTo>
                <a:lnTo>
                  <a:pt x="0" y="164081"/>
                </a:lnTo>
                <a:lnTo>
                  <a:pt x="2184" y="147963"/>
                </a:lnTo>
                <a:lnTo>
                  <a:pt x="6595" y="133894"/>
                </a:lnTo>
                <a:lnTo>
                  <a:pt x="11603" y="122857"/>
                </a:lnTo>
                <a:lnTo>
                  <a:pt x="15577" y="115834"/>
                </a:lnTo>
                <a:lnTo>
                  <a:pt x="189365" y="0"/>
                </a:lnTo>
                <a:lnTo>
                  <a:pt x="221458" y="94221"/>
                </a:lnTo>
                <a:lnTo>
                  <a:pt x="41728" y="212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349739" y="5660669"/>
            <a:ext cx="64922" cy="42799"/>
          </a:xfrm>
          <a:custGeom>
            <a:avLst/>
            <a:gdLst/>
            <a:ahLst/>
            <a:cxnLst/>
            <a:rect l="l" t="t" r="r" b="b"/>
            <a:pathLst>
              <a:path w="64922" h="42799">
                <a:moveTo>
                  <a:pt x="0" y="42799"/>
                </a:moveTo>
                <a:lnTo>
                  <a:pt x="649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349739" y="5660669"/>
            <a:ext cx="64922" cy="42799"/>
          </a:xfrm>
          <a:custGeom>
            <a:avLst/>
            <a:gdLst/>
            <a:ahLst/>
            <a:cxnLst/>
            <a:rect l="l" t="t" r="r" b="b"/>
            <a:pathLst>
              <a:path w="64922" h="42799">
                <a:moveTo>
                  <a:pt x="0" y="42799"/>
                </a:moveTo>
                <a:lnTo>
                  <a:pt x="649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345515" y="5693583"/>
            <a:ext cx="58432" cy="38493"/>
          </a:xfrm>
          <a:custGeom>
            <a:avLst/>
            <a:gdLst/>
            <a:ahLst/>
            <a:cxnLst/>
            <a:rect l="l" t="t" r="r" b="b"/>
            <a:pathLst>
              <a:path w="58432" h="38493">
                <a:moveTo>
                  <a:pt x="0" y="38493"/>
                </a:moveTo>
                <a:lnTo>
                  <a:pt x="584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345515" y="5693583"/>
            <a:ext cx="58432" cy="38493"/>
          </a:xfrm>
          <a:custGeom>
            <a:avLst/>
            <a:gdLst/>
            <a:ahLst/>
            <a:cxnLst/>
            <a:rect l="l" t="t" r="r" b="b"/>
            <a:pathLst>
              <a:path w="58432" h="38493">
                <a:moveTo>
                  <a:pt x="0" y="38493"/>
                </a:moveTo>
                <a:lnTo>
                  <a:pt x="584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356042" y="5704396"/>
            <a:ext cx="88341" cy="58127"/>
          </a:xfrm>
          <a:custGeom>
            <a:avLst/>
            <a:gdLst/>
            <a:ahLst/>
            <a:cxnLst/>
            <a:rect l="l" t="t" r="r" b="b"/>
            <a:pathLst>
              <a:path w="88341" h="58127">
                <a:moveTo>
                  <a:pt x="0" y="58127"/>
                </a:moveTo>
                <a:lnTo>
                  <a:pt x="883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356042" y="5704396"/>
            <a:ext cx="88341" cy="58127"/>
          </a:xfrm>
          <a:custGeom>
            <a:avLst/>
            <a:gdLst/>
            <a:ahLst/>
            <a:cxnLst/>
            <a:rect l="l" t="t" r="r" b="b"/>
            <a:pathLst>
              <a:path w="88341" h="58127">
                <a:moveTo>
                  <a:pt x="0" y="58127"/>
                </a:moveTo>
                <a:lnTo>
                  <a:pt x="883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6369987" y="5660209"/>
            <a:ext cx="230097" cy="218453"/>
          </a:xfrm>
          <a:custGeom>
            <a:avLst/>
            <a:gdLst/>
            <a:ahLst/>
            <a:cxnLst/>
            <a:rect l="l" t="t" r="r" b="b"/>
            <a:pathLst>
              <a:path w="230097" h="218453">
                <a:moveTo>
                  <a:pt x="42835" y="216903"/>
                </a:moveTo>
                <a:lnTo>
                  <a:pt x="230097" y="94221"/>
                </a:lnTo>
                <a:lnTo>
                  <a:pt x="197991" y="0"/>
                </a:lnTo>
                <a:lnTo>
                  <a:pt x="18032" y="118287"/>
                </a:lnTo>
                <a:lnTo>
                  <a:pt x="12119" y="128142"/>
                </a:lnTo>
                <a:lnTo>
                  <a:pt x="6890" y="139371"/>
                </a:lnTo>
                <a:lnTo>
                  <a:pt x="2309" y="153497"/>
                </a:lnTo>
                <a:lnTo>
                  <a:pt x="0" y="169541"/>
                </a:lnTo>
                <a:lnTo>
                  <a:pt x="1586" y="186524"/>
                </a:lnTo>
                <a:lnTo>
                  <a:pt x="3607" y="194903"/>
                </a:lnTo>
                <a:lnTo>
                  <a:pt x="8174" y="209599"/>
                </a:lnTo>
                <a:lnTo>
                  <a:pt x="14291" y="216734"/>
                </a:lnTo>
                <a:lnTo>
                  <a:pt x="24874" y="218453"/>
                </a:lnTo>
                <a:lnTo>
                  <a:pt x="42835" y="2169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6369987" y="5660209"/>
            <a:ext cx="230097" cy="218453"/>
          </a:xfrm>
          <a:custGeom>
            <a:avLst/>
            <a:gdLst/>
            <a:ahLst/>
            <a:cxnLst/>
            <a:rect l="l" t="t" r="r" b="b"/>
            <a:pathLst>
              <a:path w="230097" h="218453">
                <a:moveTo>
                  <a:pt x="42835" y="216903"/>
                </a:moveTo>
                <a:lnTo>
                  <a:pt x="24874" y="218453"/>
                </a:lnTo>
                <a:lnTo>
                  <a:pt x="14291" y="216734"/>
                </a:lnTo>
                <a:lnTo>
                  <a:pt x="8174" y="209599"/>
                </a:lnTo>
                <a:lnTo>
                  <a:pt x="3607" y="194903"/>
                </a:lnTo>
                <a:lnTo>
                  <a:pt x="1586" y="186524"/>
                </a:lnTo>
                <a:lnTo>
                  <a:pt x="0" y="169541"/>
                </a:lnTo>
                <a:lnTo>
                  <a:pt x="2309" y="153497"/>
                </a:lnTo>
                <a:lnTo>
                  <a:pt x="6890" y="139371"/>
                </a:lnTo>
                <a:lnTo>
                  <a:pt x="12119" y="128142"/>
                </a:lnTo>
                <a:lnTo>
                  <a:pt x="16373" y="120789"/>
                </a:lnTo>
                <a:lnTo>
                  <a:pt x="197991" y="0"/>
                </a:lnTo>
                <a:lnTo>
                  <a:pt x="230097" y="94221"/>
                </a:lnTo>
                <a:lnTo>
                  <a:pt x="42835" y="2169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374645" y="5761324"/>
            <a:ext cx="67741" cy="44488"/>
          </a:xfrm>
          <a:custGeom>
            <a:avLst/>
            <a:gdLst/>
            <a:ahLst/>
            <a:cxnLst/>
            <a:rect l="l" t="t" r="r" b="b"/>
            <a:pathLst>
              <a:path w="67741" h="44488">
                <a:moveTo>
                  <a:pt x="0" y="44488"/>
                </a:moveTo>
                <a:lnTo>
                  <a:pt x="677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374645" y="5761324"/>
            <a:ext cx="67741" cy="44488"/>
          </a:xfrm>
          <a:custGeom>
            <a:avLst/>
            <a:gdLst/>
            <a:ahLst/>
            <a:cxnLst/>
            <a:rect l="l" t="t" r="r" b="b"/>
            <a:pathLst>
              <a:path w="67741" h="44488">
                <a:moveTo>
                  <a:pt x="0" y="44488"/>
                </a:moveTo>
                <a:lnTo>
                  <a:pt x="677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370004" y="5794671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370004" y="5794671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380658" y="5804655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380658" y="5804655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394507" y="5757585"/>
            <a:ext cx="238744" cy="223369"/>
          </a:xfrm>
          <a:custGeom>
            <a:avLst/>
            <a:gdLst/>
            <a:ahLst/>
            <a:cxnLst/>
            <a:rect l="l" t="t" r="r" b="b"/>
            <a:pathLst>
              <a:path w="238744" h="223369">
                <a:moveTo>
                  <a:pt x="43951" y="221449"/>
                </a:moveTo>
                <a:lnTo>
                  <a:pt x="238744" y="94221"/>
                </a:lnTo>
                <a:lnTo>
                  <a:pt x="206651" y="0"/>
                </a:lnTo>
                <a:lnTo>
                  <a:pt x="19148" y="122834"/>
                </a:lnTo>
                <a:lnTo>
                  <a:pt x="12610" y="133462"/>
                </a:lnTo>
                <a:lnTo>
                  <a:pt x="7166" y="144870"/>
                </a:lnTo>
                <a:lnTo>
                  <a:pt x="2424" y="159043"/>
                </a:lnTo>
                <a:lnTo>
                  <a:pt x="0" y="175009"/>
                </a:lnTo>
                <a:lnTo>
                  <a:pt x="1508" y="191795"/>
                </a:lnTo>
                <a:lnTo>
                  <a:pt x="3980" y="201943"/>
                </a:lnTo>
                <a:lnTo>
                  <a:pt x="8498" y="215565"/>
                </a:lnTo>
                <a:lnTo>
                  <a:pt x="14805" y="222058"/>
                </a:lnTo>
                <a:lnTo>
                  <a:pt x="25693" y="223369"/>
                </a:lnTo>
                <a:lnTo>
                  <a:pt x="43951" y="2214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394507" y="5757585"/>
            <a:ext cx="238744" cy="223369"/>
          </a:xfrm>
          <a:custGeom>
            <a:avLst/>
            <a:gdLst/>
            <a:ahLst/>
            <a:cxnLst/>
            <a:rect l="l" t="t" r="r" b="b"/>
            <a:pathLst>
              <a:path w="238744" h="223369">
                <a:moveTo>
                  <a:pt x="43951" y="221449"/>
                </a:moveTo>
                <a:lnTo>
                  <a:pt x="25693" y="223369"/>
                </a:lnTo>
                <a:lnTo>
                  <a:pt x="14805" y="222058"/>
                </a:lnTo>
                <a:lnTo>
                  <a:pt x="8498" y="215565"/>
                </a:lnTo>
                <a:lnTo>
                  <a:pt x="3980" y="201943"/>
                </a:lnTo>
                <a:lnTo>
                  <a:pt x="1508" y="191795"/>
                </a:lnTo>
                <a:lnTo>
                  <a:pt x="0" y="175009"/>
                </a:lnTo>
                <a:lnTo>
                  <a:pt x="2424" y="159043"/>
                </a:lnTo>
                <a:lnTo>
                  <a:pt x="7166" y="144870"/>
                </a:lnTo>
                <a:lnTo>
                  <a:pt x="12610" y="133462"/>
                </a:lnTo>
                <a:lnTo>
                  <a:pt x="17141" y="125795"/>
                </a:lnTo>
                <a:lnTo>
                  <a:pt x="206651" y="0"/>
                </a:lnTo>
                <a:lnTo>
                  <a:pt x="238744" y="94221"/>
                </a:lnTo>
                <a:lnTo>
                  <a:pt x="43951" y="2214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399556" y="5861975"/>
            <a:ext cx="70548" cy="46189"/>
          </a:xfrm>
          <a:custGeom>
            <a:avLst/>
            <a:gdLst/>
            <a:ahLst/>
            <a:cxnLst/>
            <a:rect l="l" t="t" r="r" b="b"/>
            <a:pathLst>
              <a:path w="70548" h="46189">
                <a:moveTo>
                  <a:pt x="0" y="46189"/>
                </a:moveTo>
                <a:lnTo>
                  <a:pt x="705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6399556" y="5861975"/>
            <a:ext cx="70548" cy="46189"/>
          </a:xfrm>
          <a:custGeom>
            <a:avLst/>
            <a:gdLst/>
            <a:ahLst/>
            <a:cxnLst/>
            <a:rect l="l" t="t" r="r" b="b"/>
            <a:pathLst>
              <a:path w="70548" h="46189">
                <a:moveTo>
                  <a:pt x="0" y="46189"/>
                </a:moveTo>
                <a:lnTo>
                  <a:pt x="705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6394508" y="5895758"/>
            <a:ext cx="63461" cy="41529"/>
          </a:xfrm>
          <a:custGeom>
            <a:avLst/>
            <a:gdLst/>
            <a:ahLst/>
            <a:cxnLst/>
            <a:rect l="l" t="t" r="r" b="b"/>
            <a:pathLst>
              <a:path w="63461" h="41528">
                <a:moveTo>
                  <a:pt x="0" y="41528"/>
                </a:moveTo>
                <a:lnTo>
                  <a:pt x="634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6394508" y="5895758"/>
            <a:ext cx="63461" cy="41529"/>
          </a:xfrm>
          <a:custGeom>
            <a:avLst/>
            <a:gdLst/>
            <a:ahLst/>
            <a:cxnLst/>
            <a:rect l="l" t="t" r="r" b="b"/>
            <a:pathLst>
              <a:path w="63461" h="41528">
                <a:moveTo>
                  <a:pt x="0" y="41528"/>
                </a:moveTo>
                <a:lnTo>
                  <a:pt x="634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6405274" y="5904916"/>
            <a:ext cx="95834" cy="62661"/>
          </a:xfrm>
          <a:custGeom>
            <a:avLst/>
            <a:gdLst/>
            <a:ahLst/>
            <a:cxnLst/>
            <a:rect l="l" t="t" r="r" b="b"/>
            <a:pathLst>
              <a:path w="95834" h="62661">
                <a:moveTo>
                  <a:pt x="0" y="62661"/>
                </a:moveTo>
                <a:lnTo>
                  <a:pt x="958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6405274" y="5904916"/>
            <a:ext cx="95834" cy="62661"/>
          </a:xfrm>
          <a:custGeom>
            <a:avLst/>
            <a:gdLst/>
            <a:ahLst/>
            <a:cxnLst/>
            <a:rect l="l" t="t" r="r" b="b"/>
            <a:pathLst>
              <a:path w="95834" h="62661">
                <a:moveTo>
                  <a:pt x="0" y="62661"/>
                </a:moveTo>
                <a:lnTo>
                  <a:pt x="958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6419038" y="5854965"/>
            <a:ext cx="247375" cy="228258"/>
          </a:xfrm>
          <a:custGeom>
            <a:avLst/>
            <a:gdLst/>
            <a:ahLst/>
            <a:cxnLst/>
            <a:rect l="l" t="t" r="r" b="b"/>
            <a:pathLst>
              <a:path w="247375" h="228258">
                <a:moveTo>
                  <a:pt x="45051" y="225983"/>
                </a:moveTo>
                <a:lnTo>
                  <a:pt x="247375" y="94208"/>
                </a:lnTo>
                <a:lnTo>
                  <a:pt x="215282" y="0"/>
                </a:lnTo>
                <a:lnTo>
                  <a:pt x="20248" y="127368"/>
                </a:lnTo>
                <a:lnTo>
                  <a:pt x="13064" y="138783"/>
                </a:lnTo>
                <a:lnTo>
                  <a:pt x="7417" y="150356"/>
                </a:lnTo>
                <a:lnTo>
                  <a:pt x="2527" y="164568"/>
                </a:lnTo>
                <a:lnTo>
                  <a:pt x="0" y="180452"/>
                </a:lnTo>
                <a:lnTo>
                  <a:pt x="1440" y="197040"/>
                </a:lnTo>
                <a:lnTo>
                  <a:pt x="4320" y="208787"/>
                </a:lnTo>
                <a:lnTo>
                  <a:pt x="8807" y="221434"/>
                </a:lnTo>
                <a:lnTo>
                  <a:pt x="15309" y="227333"/>
                </a:lnTo>
                <a:lnTo>
                  <a:pt x="26499" y="228258"/>
                </a:lnTo>
                <a:lnTo>
                  <a:pt x="45051" y="2259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6419038" y="5854965"/>
            <a:ext cx="247375" cy="228258"/>
          </a:xfrm>
          <a:custGeom>
            <a:avLst/>
            <a:gdLst/>
            <a:ahLst/>
            <a:cxnLst/>
            <a:rect l="l" t="t" r="r" b="b"/>
            <a:pathLst>
              <a:path w="247375" h="228258">
                <a:moveTo>
                  <a:pt x="45051" y="225983"/>
                </a:moveTo>
                <a:lnTo>
                  <a:pt x="26499" y="228258"/>
                </a:lnTo>
                <a:lnTo>
                  <a:pt x="15309" y="227333"/>
                </a:lnTo>
                <a:lnTo>
                  <a:pt x="8807" y="221434"/>
                </a:lnTo>
                <a:lnTo>
                  <a:pt x="4320" y="208787"/>
                </a:lnTo>
                <a:lnTo>
                  <a:pt x="1440" y="197040"/>
                </a:lnTo>
                <a:lnTo>
                  <a:pt x="0" y="180452"/>
                </a:lnTo>
                <a:lnTo>
                  <a:pt x="2527" y="164568"/>
                </a:lnTo>
                <a:lnTo>
                  <a:pt x="7417" y="150356"/>
                </a:lnTo>
                <a:lnTo>
                  <a:pt x="13064" y="138783"/>
                </a:lnTo>
                <a:lnTo>
                  <a:pt x="17862" y="130816"/>
                </a:lnTo>
                <a:lnTo>
                  <a:pt x="215282" y="0"/>
                </a:lnTo>
                <a:lnTo>
                  <a:pt x="247375" y="94208"/>
                </a:lnTo>
                <a:lnTo>
                  <a:pt x="45051" y="2259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6424468" y="5962625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6424468" y="5962625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6418999" y="5996851"/>
            <a:ext cx="65989" cy="43040"/>
          </a:xfrm>
          <a:custGeom>
            <a:avLst/>
            <a:gdLst/>
            <a:ahLst/>
            <a:cxnLst/>
            <a:rect l="l" t="t" r="r" b="b"/>
            <a:pathLst>
              <a:path w="65989" h="43040">
                <a:moveTo>
                  <a:pt x="0" y="43040"/>
                </a:moveTo>
                <a:lnTo>
                  <a:pt x="659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418999" y="5996851"/>
            <a:ext cx="65989" cy="43040"/>
          </a:xfrm>
          <a:custGeom>
            <a:avLst/>
            <a:gdLst/>
            <a:ahLst/>
            <a:cxnLst/>
            <a:rect l="l" t="t" r="r" b="b"/>
            <a:pathLst>
              <a:path w="65989" h="43040">
                <a:moveTo>
                  <a:pt x="0" y="43040"/>
                </a:moveTo>
                <a:lnTo>
                  <a:pt x="659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429890" y="6005197"/>
            <a:ext cx="99580" cy="64909"/>
          </a:xfrm>
          <a:custGeom>
            <a:avLst/>
            <a:gdLst/>
            <a:ahLst/>
            <a:cxnLst/>
            <a:rect l="l" t="t" r="r" b="b"/>
            <a:pathLst>
              <a:path w="99580" h="64909">
                <a:moveTo>
                  <a:pt x="0" y="64909"/>
                </a:moveTo>
                <a:lnTo>
                  <a:pt x="995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429890" y="6005197"/>
            <a:ext cx="99580" cy="64909"/>
          </a:xfrm>
          <a:custGeom>
            <a:avLst/>
            <a:gdLst/>
            <a:ahLst/>
            <a:cxnLst/>
            <a:rect l="l" t="t" r="r" b="b"/>
            <a:pathLst>
              <a:path w="99580" h="64909">
                <a:moveTo>
                  <a:pt x="0" y="64909"/>
                </a:moveTo>
                <a:lnTo>
                  <a:pt x="995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443558" y="5952341"/>
            <a:ext cx="256017" cy="233144"/>
          </a:xfrm>
          <a:custGeom>
            <a:avLst/>
            <a:gdLst/>
            <a:ahLst/>
            <a:cxnLst/>
            <a:rect l="l" t="t" r="r" b="b"/>
            <a:pathLst>
              <a:path w="256017" h="233144">
                <a:moveTo>
                  <a:pt x="46162" y="230530"/>
                </a:moveTo>
                <a:lnTo>
                  <a:pt x="256017" y="94208"/>
                </a:lnTo>
                <a:lnTo>
                  <a:pt x="223924" y="0"/>
                </a:lnTo>
                <a:lnTo>
                  <a:pt x="21359" y="131914"/>
                </a:lnTo>
                <a:lnTo>
                  <a:pt x="13506" y="144125"/>
                </a:lnTo>
                <a:lnTo>
                  <a:pt x="7662" y="155852"/>
                </a:lnTo>
                <a:lnTo>
                  <a:pt x="2629" y="170095"/>
                </a:lnTo>
                <a:lnTo>
                  <a:pt x="0" y="185893"/>
                </a:lnTo>
                <a:lnTo>
                  <a:pt x="1370" y="202285"/>
                </a:lnTo>
                <a:lnTo>
                  <a:pt x="4650" y="215512"/>
                </a:lnTo>
                <a:lnTo>
                  <a:pt x="9144" y="227252"/>
                </a:lnTo>
                <a:lnTo>
                  <a:pt x="15852" y="232590"/>
                </a:lnTo>
                <a:lnTo>
                  <a:pt x="27337" y="233144"/>
                </a:lnTo>
                <a:lnTo>
                  <a:pt x="46162" y="2305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443558" y="5952341"/>
            <a:ext cx="256017" cy="233144"/>
          </a:xfrm>
          <a:custGeom>
            <a:avLst/>
            <a:gdLst/>
            <a:ahLst/>
            <a:cxnLst/>
            <a:rect l="l" t="t" r="r" b="b"/>
            <a:pathLst>
              <a:path w="256017" h="233144">
                <a:moveTo>
                  <a:pt x="46162" y="230530"/>
                </a:moveTo>
                <a:lnTo>
                  <a:pt x="27337" y="233144"/>
                </a:lnTo>
                <a:lnTo>
                  <a:pt x="15852" y="232590"/>
                </a:lnTo>
                <a:lnTo>
                  <a:pt x="9144" y="227252"/>
                </a:lnTo>
                <a:lnTo>
                  <a:pt x="4650" y="215512"/>
                </a:lnTo>
                <a:lnTo>
                  <a:pt x="1370" y="202285"/>
                </a:lnTo>
                <a:lnTo>
                  <a:pt x="0" y="185893"/>
                </a:lnTo>
                <a:lnTo>
                  <a:pt x="2629" y="170095"/>
                </a:lnTo>
                <a:lnTo>
                  <a:pt x="7662" y="155852"/>
                </a:lnTo>
                <a:lnTo>
                  <a:pt x="13506" y="144125"/>
                </a:lnTo>
                <a:lnTo>
                  <a:pt x="18566" y="135874"/>
                </a:lnTo>
                <a:lnTo>
                  <a:pt x="223924" y="0"/>
                </a:lnTo>
                <a:lnTo>
                  <a:pt x="256017" y="94208"/>
                </a:lnTo>
                <a:lnTo>
                  <a:pt x="46162" y="2305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449382" y="6063274"/>
            <a:ext cx="76187" cy="49593"/>
          </a:xfrm>
          <a:custGeom>
            <a:avLst/>
            <a:gdLst/>
            <a:ahLst/>
            <a:cxnLst/>
            <a:rect l="l" t="t" r="r" b="b"/>
            <a:pathLst>
              <a:path w="76187" h="49593">
                <a:moveTo>
                  <a:pt x="0" y="49593"/>
                </a:moveTo>
                <a:lnTo>
                  <a:pt x="761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449382" y="6063274"/>
            <a:ext cx="76187" cy="49593"/>
          </a:xfrm>
          <a:custGeom>
            <a:avLst/>
            <a:gdLst/>
            <a:ahLst/>
            <a:cxnLst/>
            <a:rect l="l" t="t" r="r" b="b"/>
            <a:pathLst>
              <a:path w="76187" h="49593">
                <a:moveTo>
                  <a:pt x="0" y="49593"/>
                </a:moveTo>
                <a:lnTo>
                  <a:pt x="761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443494" y="6097939"/>
            <a:ext cx="68491" cy="44551"/>
          </a:xfrm>
          <a:custGeom>
            <a:avLst/>
            <a:gdLst/>
            <a:ahLst/>
            <a:cxnLst/>
            <a:rect l="l" t="t" r="r" b="b"/>
            <a:pathLst>
              <a:path w="68491" h="44551">
                <a:moveTo>
                  <a:pt x="0" y="44551"/>
                </a:moveTo>
                <a:lnTo>
                  <a:pt x="684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443494" y="6097939"/>
            <a:ext cx="68491" cy="44551"/>
          </a:xfrm>
          <a:custGeom>
            <a:avLst/>
            <a:gdLst/>
            <a:ahLst/>
            <a:cxnLst/>
            <a:rect l="l" t="t" r="r" b="b"/>
            <a:pathLst>
              <a:path w="68491" h="44551">
                <a:moveTo>
                  <a:pt x="0" y="44551"/>
                </a:moveTo>
                <a:lnTo>
                  <a:pt x="684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454500" y="6105470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0" y="67170"/>
                </a:moveTo>
                <a:lnTo>
                  <a:pt x="1033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454500" y="6105470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0" y="67170"/>
                </a:moveTo>
                <a:lnTo>
                  <a:pt x="1033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468068" y="6049709"/>
            <a:ext cx="264675" cy="238018"/>
          </a:xfrm>
          <a:custGeom>
            <a:avLst/>
            <a:gdLst/>
            <a:ahLst/>
            <a:cxnLst/>
            <a:rect l="l" t="t" r="r" b="b"/>
            <a:pathLst>
              <a:path w="264675" h="238018">
                <a:moveTo>
                  <a:pt x="47289" y="235077"/>
                </a:moveTo>
                <a:lnTo>
                  <a:pt x="264675" y="94234"/>
                </a:lnTo>
                <a:lnTo>
                  <a:pt x="232582" y="0"/>
                </a:lnTo>
                <a:lnTo>
                  <a:pt x="22486" y="136461"/>
                </a:lnTo>
                <a:lnTo>
                  <a:pt x="13930" y="149495"/>
                </a:lnTo>
                <a:lnTo>
                  <a:pt x="7895" y="161369"/>
                </a:lnTo>
                <a:lnTo>
                  <a:pt x="2724" y="175637"/>
                </a:lnTo>
                <a:lnTo>
                  <a:pt x="0" y="191347"/>
                </a:lnTo>
                <a:lnTo>
                  <a:pt x="1302" y="207543"/>
                </a:lnTo>
                <a:lnTo>
                  <a:pt x="4971" y="222115"/>
                </a:lnTo>
                <a:lnTo>
                  <a:pt x="9501" y="233010"/>
                </a:lnTo>
                <a:lnTo>
                  <a:pt x="16424" y="237820"/>
                </a:lnTo>
                <a:lnTo>
                  <a:pt x="28201" y="238018"/>
                </a:lnTo>
                <a:lnTo>
                  <a:pt x="47289" y="2350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468068" y="6049709"/>
            <a:ext cx="264675" cy="238018"/>
          </a:xfrm>
          <a:custGeom>
            <a:avLst/>
            <a:gdLst/>
            <a:ahLst/>
            <a:cxnLst/>
            <a:rect l="l" t="t" r="r" b="b"/>
            <a:pathLst>
              <a:path w="264675" h="238018">
                <a:moveTo>
                  <a:pt x="47289" y="235077"/>
                </a:moveTo>
                <a:lnTo>
                  <a:pt x="28201" y="238018"/>
                </a:lnTo>
                <a:lnTo>
                  <a:pt x="16424" y="237820"/>
                </a:lnTo>
                <a:lnTo>
                  <a:pt x="9501" y="233010"/>
                </a:lnTo>
                <a:lnTo>
                  <a:pt x="4971" y="222115"/>
                </a:lnTo>
                <a:lnTo>
                  <a:pt x="1302" y="207543"/>
                </a:lnTo>
                <a:lnTo>
                  <a:pt x="0" y="191347"/>
                </a:lnTo>
                <a:lnTo>
                  <a:pt x="2724" y="175637"/>
                </a:lnTo>
                <a:lnTo>
                  <a:pt x="7895" y="161369"/>
                </a:lnTo>
                <a:lnTo>
                  <a:pt x="13930" y="149495"/>
                </a:lnTo>
                <a:lnTo>
                  <a:pt x="19246" y="140970"/>
                </a:lnTo>
                <a:lnTo>
                  <a:pt x="232582" y="0"/>
                </a:lnTo>
                <a:lnTo>
                  <a:pt x="264675" y="94234"/>
                </a:lnTo>
                <a:lnTo>
                  <a:pt x="47289" y="2350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474292" y="6163932"/>
            <a:ext cx="78994" cy="51295"/>
          </a:xfrm>
          <a:custGeom>
            <a:avLst/>
            <a:gdLst/>
            <a:ahLst/>
            <a:cxnLst/>
            <a:rect l="l" t="t" r="r" b="b"/>
            <a:pathLst>
              <a:path w="78994" h="51295">
                <a:moveTo>
                  <a:pt x="0" y="51295"/>
                </a:moveTo>
                <a:lnTo>
                  <a:pt x="789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474292" y="6163932"/>
            <a:ext cx="78994" cy="51295"/>
          </a:xfrm>
          <a:custGeom>
            <a:avLst/>
            <a:gdLst/>
            <a:ahLst/>
            <a:cxnLst/>
            <a:rect l="l" t="t" r="r" b="b"/>
            <a:pathLst>
              <a:path w="78994" h="51295">
                <a:moveTo>
                  <a:pt x="0" y="51295"/>
                </a:moveTo>
                <a:lnTo>
                  <a:pt x="789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467991" y="6199027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0" y="46075"/>
                </a:moveTo>
                <a:lnTo>
                  <a:pt x="710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6467991" y="6199027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0" y="46075"/>
                </a:moveTo>
                <a:lnTo>
                  <a:pt x="7100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6479116" y="6205736"/>
            <a:ext cx="107086" cy="69430"/>
          </a:xfrm>
          <a:custGeom>
            <a:avLst/>
            <a:gdLst/>
            <a:ahLst/>
            <a:cxnLst/>
            <a:rect l="l" t="t" r="r" b="b"/>
            <a:pathLst>
              <a:path w="107086" h="69430">
                <a:moveTo>
                  <a:pt x="0" y="69430"/>
                </a:moveTo>
                <a:lnTo>
                  <a:pt x="1070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6479116" y="6205736"/>
            <a:ext cx="107086" cy="69430"/>
          </a:xfrm>
          <a:custGeom>
            <a:avLst/>
            <a:gdLst/>
            <a:ahLst/>
            <a:cxnLst/>
            <a:rect l="l" t="t" r="r" b="b"/>
            <a:pathLst>
              <a:path w="107086" h="69430">
                <a:moveTo>
                  <a:pt x="0" y="69430"/>
                </a:moveTo>
                <a:lnTo>
                  <a:pt x="1070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6492585" y="6147090"/>
            <a:ext cx="273332" cy="243020"/>
          </a:xfrm>
          <a:custGeom>
            <a:avLst/>
            <a:gdLst/>
            <a:ahLst/>
            <a:cxnLst/>
            <a:rect l="l" t="t" r="r" b="b"/>
            <a:pathLst>
              <a:path w="273332" h="243020">
                <a:moveTo>
                  <a:pt x="48402" y="239610"/>
                </a:moveTo>
                <a:lnTo>
                  <a:pt x="273332" y="94221"/>
                </a:lnTo>
                <a:lnTo>
                  <a:pt x="241239" y="0"/>
                </a:lnTo>
                <a:lnTo>
                  <a:pt x="23599" y="140995"/>
                </a:lnTo>
                <a:lnTo>
                  <a:pt x="14324" y="154863"/>
                </a:lnTo>
                <a:lnTo>
                  <a:pt x="8111" y="166873"/>
                </a:lnTo>
                <a:lnTo>
                  <a:pt x="2814" y="181162"/>
                </a:lnTo>
                <a:lnTo>
                  <a:pt x="0" y="196787"/>
                </a:lnTo>
                <a:lnTo>
                  <a:pt x="1235" y="212801"/>
                </a:lnTo>
                <a:lnTo>
                  <a:pt x="5274" y="228598"/>
                </a:lnTo>
                <a:lnTo>
                  <a:pt x="9857" y="238709"/>
                </a:lnTo>
                <a:lnTo>
                  <a:pt x="16999" y="243020"/>
                </a:lnTo>
                <a:lnTo>
                  <a:pt x="29061" y="242873"/>
                </a:lnTo>
                <a:lnTo>
                  <a:pt x="48402" y="239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6492585" y="6147090"/>
            <a:ext cx="273332" cy="243020"/>
          </a:xfrm>
          <a:custGeom>
            <a:avLst/>
            <a:gdLst/>
            <a:ahLst/>
            <a:cxnLst/>
            <a:rect l="l" t="t" r="r" b="b"/>
            <a:pathLst>
              <a:path w="273332" h="243020">
                <a:moveTo>
                  <a:pt x="48402" y="239610"/>
                </a:moveTo>
                <a:lnTo>
                  <a:pt x="29061" y="242873"/>
                </a:lnTo>
                <a:lnTo>
                  <a:pt x="16999" y="243020"/>
                </a:lnTo>
                <a:lnTo>
                  <a:pt x="9857" y="238709"/>
                </a:lnTo>
                <a:lnTo>
                  <a:pt x="5274" y="228598"/>
                </a:lnTo>
                <a:lnTo>
                  <a:pt x="1235" y="212801"/>
                </a:lnTo>
                <a:lnTo>
                  <a:pt x="0" y="196787"/>
                </a:lnTo>
                <a:lnTo>
                  <a:pt x="2814" y="181162"/>
                </a:lnTo>
                <a:lnTo>
                  <a:pt x="8111" y="166873"/>
                </a:lnTo>
                <a:lnTo>
                  <a:pt x="14324" y="154863"/>
                </a:lnTo>
                <a:lnTo>
                  <a:pt x="19887" y="146078"/>
                </a:lnTo>
                <a:lnTo>
                  <a:pt x="241239" y="0"/>
                </a:lnTo>
                <a:lnTo>
                  <a:pt x="273332" y="94221"/>
                </a:lnTo>
                <a:lnTo>
                  <a:pt x="48402" y="239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6499205" y="6264582"/>
            <a:ext cx="81813" cy="52997"/>
          </a:xfrm>
          <a:custGeom>
            <a:avLst/>
            <a:gdLst/>
            <a:ahLst/>
            <a:cxnLst/>
            <a:rect l="l" t="t" r="r" b="b"/>
            <a:pathLst>
              <a:path w="81813" h="52997">
                <a:moveTo>
                  <a:pt x="0" y="52997"/>
                </a:moveTo>
                <a:lnTo>
                  <a:pt x="818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6499205" y="6264582"/>
            <a:ext cx="81813" cy="52997"/>
          </a:xfrm>
          <a:custGeom>
            <a:avLst/>
            <a:gdLst/>
            <a:ahLst/>
            <a:cxnLst/>
            <a:rect l="l" t="t" r="r" b="b"/>
            <a:pathLst>
              <a:path w="81813" h="52997">
                <a:moveTo>
                  <a:pt x="0" y="52997"/>
                </a:moveTo>
                <a:lnTo>
                  <a:pt x="818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6492487" y="6300120"/>
            <a:ext cx="73520" cy="47586"/>
          </a:xfrm>
          <a:custGeom>
            <a:avLst/>
            <a:gdLst/>
            <a:ahLst/>
            <a:cxnLst/>
            <a:rect l="l" t="t" r="r" b="b"/>
            <a:pathLst>
              <a:path w="73520" h="47586">
                <a:moveTo>
                  <a:pt x="0" y="47586"/>
                </a:moveTo>
                <a:lnTo>
                  <a:pt x="735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6492487" y="6300120"/>
            <a:ext cx="73520" cy="47586"/>
          </a:xfrm>
          <a:custGeom>
            <a:avLst/>
            <a:gdLst/>
            <a:ahLst/>
            <a:cxnLst/>
            <a:rect l="l" t="t" r="r" b="b"/>
            <a:pathLst>
              <a:path w="73520" h="47586">
                <a:moveTo>
                  <a:pt x="0" y="47586"/>
                </a:moveTo>
                <a:lnTo>
                  <a:pt x="735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6503732" y="6306012"/>
            <a:ext cx="110832" cy="71691"/>
          </a:xfrm>
          <a:custGeom>
            <a:avLst/>
            <a:gdLst/>
            <a:ahLst/>
            <a:cxnLst/>
            <a:rect l="l" t="t" r="r" b="b"/>
            <a:pathLst>
              <a:path w="110832" h="71691">
                <a:moveTo>
                  <a:pt x="0" y="71691"/>
                </a:moveTo>
                <a:lnTo>
                  <a:pt x="1108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6503732" y="6306012"/>
            <a:ext cx="110832" cy="71691"/>
          </a:xfrm>
          <a:custGeom>
            <a:avLst/>
            <a:gdLst/>
            <a:ahLst/>
            <a:cxnLst/>
            <a:rect l="l" t="t" r="r" b="b"/>
            <a:pathLst>
              <a:path w="110832" h="71691">
                <a:moveTo>
                  <a:pt x="0" y="71691"/>
                </a:moveTo>
                <a:lnTo>
                  <a:pt x="1108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6517096" y="6244467"/>
            <a:ext cx="281976" cy="248197"/>
          </a:xfrm>
          <a:custGeom>
            <a:avLst/>
            <a:gdLst/>
            <a:ahLst/>
            <a:cxnLst/>
            <a:rect l="l" t="t" r="r" b="b"/>
            <a:pathLst>
              <a:path w="281976" h="248197">
                <a:moveTo>
                  <a:pt x="49527" y="244157"/>
                </a:moveTo>
                <a:lnTo>
                  <a:pt x="281976" y="94221"/>
                </a:lnTo>
                <a:lnTo>
                  <a:pt x="249883" y="0"/>
                </a:lnTo>
                <a:lnTo>
                  <a:pt x="24724" y="145541"/>
                </a:lnTo>
                <a:lnTo>
                  <a:pt x="14696" y="160264"/>
                </a:lnTo>
                <a:lnTo>
                  <a:pt x="8310" y="172398"/>
                </a:lnTo>
                <a:lnTo>
                  <a:pt x="2894" y="186699"/>
                </a:lnTo>
                <a:lnTo>
                  <a:pt x="0" y="202231"/>
                </a:lnTo>
                <a:lnTo>
                  <a:pt x="1179" y="218058"/>
                </a:lnTo>
                <a:lnTo>
                  <a:pt x="1358" y="218813"/>
                </a:lnTo>
                <a:lnTo>
                  <a:pt x="5570" y="234967"/>
                </a:lnTo>
                <a:lnTo>
                  <a:pt x="10224" y="244353"/>
                </a:lnTo>
                <a:lnTo>
                  <a:pt x="17588" y="248197"/>
                </a:lnTo>
                <a:lnTo>
                  <a:pt x="29933" y="247723"/>
                </a:lnTo>
                <a:lnTo>
                  <a:pt x="49527" y="2441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6517096" y="6244467"/>
            <a:ext cx="281976" cy="248197"/>
          </a:xfrm>
          <a:custGeom>
            <a:avLst/>
            <a:gdLst/>
            <a:ahLst/>
            <a:cxnLst/>
            <a:rect l="l" t="t" r="r" b="b"/>
            <a:pathLst>
              <a:path w="281976" h="248197">
                <a:moveTo>
                  <a:pt x="49527" y="244157"/>
                </a:moveTo>
                <a:lnTo>
                  <a:pt x="29933" y="247723"/>
                </a:lnTo>
                <a:lnTo>
                  <a:pt x="17588" y="248197"/>
                </a:lnTo>
                <a:lnTo>
                  <a:pt x="10224" y="244353"/>
                </a:lnTo>
                <a:lnTo>
                  <a:pt x="5570" y="234967"/>
                </a:lnTo>
                <a:lnTo>
                  <a:pt x="1358" y="218813"/>
                </a:lnTo>
                <a:lnTo>
                  <a:pt x="1179" y="218058"/>
                </a:lnTo>
                <a:lnTo>
                  <a:pt x="0" y="202231"/>
                </a:lnTo>
                <a:lnTo>
                  <a:pt x="2894" y="186699"/>
                </a:lnTo>
                <a:lnTo>
                  <a:pt x="8310" y="172398"/>
                </a:lnTo>
                <a:lnTo>
                  <a:pt x="14696" y="160264"/>
                </a:lnTo>
                <a:lnTo>
                  <a:pt x="20501" y="151230"/>
                </a:lnTo>
                <a:lnTo>
                  <a:pt x="249883" y="0"/>
                </a:lnTo>
                <a:lnTo>
                  <a:pt x="281976" y="94221"/>
                </a:lnTo>
                <a:lnTo>
                  <a:pt x="49527" y="24415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6524117" y="6365250"/>
            <a:ext cx="84632" cy="54686"/>
          </a:xfrm>
          <a:custGeom>
            <a:avLst/>
            <a:gdLst/>
            <a:ahLst/>
            <a:cxnLst/>
            <a:rect l="l" t="t" r="r" b="b"/>
            <a:pathLst>
              <a:path w="84632" h="54686">
                <a:moveTo>
                  <a:pt x="0" y="54686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524117" y="6365250"/>
            <a:ext cx="84632" cy="54686"/>
          </a:xfrm>
          <a:custGeom>
            <a:avLst/>
            <a:gdLst/>
            <a:ahLst/>
            <a:cxnLst/>
            <a:rect l="l" t="t" r="r" b="b"/>
            <a:pathLst>
              <a:path w="84632" h="54686">
                <a:moveTo>
                  <a:pt x="0" y="54686"/>
                </a:moveTo>
                <a:lnTo>
                  <a:pt x="846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516983" y="6401207"/>
            <a:ext cx="76034" cy="49098"/>
          </a:xfrm>
          <a:custGeom>
            <a:avLst/>
            <a:gdLst/>
            <a:ahLst/>
            <a:cxnLst/>
            <a:rect l="l" t="t" r="r" b="b"/>
            <a:pathLst>
              <a:path w="76034" h="49098">
                <a:moveTo>
                  <a:pt x="0" y="49098"/>
                </a:moveTo>
                <a:lnTo>
                  <a:pt x="760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516983" y="6401207"/>
            <a:ext cx="76034" cy="49098"/>
          </a:xfrm>
          <a:custGeom>
            <a:avLst/>
            <a:gdLst/>
            <a:ahLst/>
            <a:cxnLst/>
            <a:rect l="l" t="t" r="r" b="b"/>
            <a:pathLst>
              <a:path w="76034" h="49098">
                <a:moveTo>
                  <a:pt x="0" y="49098"/>
                </a:moveTo>
                <a:lnTo>
                  <a:pt x="760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528349" y="6406278"/>
            <a:ext cx="114579" cy="73952"/>
          </a:xfrm>
          <a:custGeom>
            <a:avLst/>
            <a:gdLst/>
            <a:ahLst/>
            <a:cxnLst/>
            <a:rect l="l" t="t" r="r" b="b"/>
            <a:pathLst>
              <a:path w="114579" h="73952">
                <a:moveTo>
                  <a:pt x="0" y="73952"/>
                </a:moveTo>
                <a:lnTo>
                  <a:pt x="1145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6528349" y="6406278"/>
            <a:ext cx="114579" cy="73952"/>
          </a:xfrm>
          <a:custGeom>
            <a:avLst/>
            <a:gdLst/>
            <a:ahLst/>
            <a:cxnLst/>
            <a:rect l="l" t="t" r="r" b="b"/>
            <a:pathLst>
              <a:path w="114579" h="73952">
                <a:moveTo>
                  <a:pt x="0" y="73952"/>
                </a:moveTo>
                <a:lnTo>
                  <a:pt x="1145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541608" y="6341835"/>
            <a:ext cx="290639" cy="253350"/>
          </a:xfrm>
          <a:custGeom>
            <a:avLst/>
            <a:gdLst/>
            <a:ahLst/>
            <a:cxnLst/>
            <a:rect l="l" t="t" r="r" b="b"/>
            <a:pathLst>
              <a:path w="290639" h="253350">
                <a:moveTo>
                  <a:pt x="50647" y="248704"/>
                </a:moveTo>
                <a:lnTo>
                  <a:pt x="290639" y="94234"/>
                </a:lnTo>
                <a:lnTo>
                  <a:pt x="258546" y="0"/>
                </a:lnTo>
                <a:lnTo>
                  <a:pt x="25844" y="150075"/>
                </a:lnTo>
                <a:lnTo>
                  <a:pt x="15051" y="165666"/>
                </a:lnTo>
                <a:lnTo>
                  <a:pt x="8501" y="177921"/>
                </a:lnTo>
                <a:lnTo>
                  <a:pt x="2972" y="192233"/>
                </a:lnTo>
                <a:lnTo>
                  <a:pt x="0" y="207674"/>
                </a:lnTo>
                <a:lnTo>
                  <a:pt x="1117" y="223316"/>
                </a:lnTo>
                <a:lnTo>
                  <a:pt x="1782" y="226101"/>
                </a:lnTo>
                <a:lnTo>
                  <a:pt x="5867" y="241239"/>
                </a:lnTo>
                <a:lnTo>
                  <a:pt x="10614" y="249949"/>
                </a:lnTo>
                <a:lnTo>
                  <a:pt x="18204" y="253350"/>
                </a:lnTo>
                <a:lnTo>
                  <a:pt x="30821" y="252562"/>
                </a:lnTo>
                <a:lnTo>
                  <a:pt x="50647" y="2487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541608" y="6341835"/>
            <a:ext cx="290639" cy="253350"/>
          </a:xfrm>
          <a:custGeom>
            <a:avLst/>
            <a:gdLst/>
            <a:ahLst/>
            <a:cxnLst/>
            <a:rect l="l" t="t" r="r" b="b"/>
            <a:pathLst>
              <a:path w="290639" h="253350">
                <a:moveTo>
                  <a:pt x="50647" y="248704"/>
                </a:moveTo>
                <a:lnTo>
                  <a:pt x="30821" y="252562"/>
                </a:lnTo>
                <a:lnTo>
                  <a:pt x="18204" y="253350"/>
                </a:lnTo>
                <a:lnTo>
                  <a:pt x="10614" y="249949"/>
                </a:lnTo>
                <a:lnTo>
                  <a:pt x="5867" y="241239"/>
                </a:lnTo>
                <a:lnTo>
                  <a:pt x="1782" y="226101"/>
                </a:lnTo>
                <a:lnTo>
                  <a:pt x="1117" y="223316"/>
                </a:lnTo>
                <a:lnTo>
                  <a:pt x="0" y="207674"/>
                </a:lnTo>
                <a:lnTo>
                  <a:pt x="2972" y="192233"/>
                </a:lnTo>
                <a:lnTo>
                  <a:pt x="8501" y="177921"/>
                </a:lnTo>
                <a:lnTo>
                  <a:pt x="15051" y="165666"/>
                </a:lnTo>
                <a:lnTo>
                  <a:pt x="21086" y="156393"/>
                </a:lnTo>
                <a:lnTo>
                  <a:pt x="258546" y="0"/>
                </a:lnTo>
                <a:lnTo>
                  <a:pt x="290639" y="94234"/>
                </a:lnTo>
                <a:lnTo>
                  <a:pt x="50647" y="2487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549028" y="6465900"/>
            <a:ext cx="87452" cy="56388"/>
          </a:xfrm>
          <a:custGeom>
            <a:avLst/>
            <a:gdLst/>
            <a:ahLst/>
            <a:cxnLst/>
            <a:rect l="l" t="t" r="r" b="b"/>
            <a:pathLst>
              <a:path w="87452" h="56388">
                <a:moveTo>
                  <a:pt x="0" y="56387"/>
                </a:moveTo>
                <a:lnTo>
                  <a:pt x="874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549028" y="6465900"/>
            <a:ext cx="87452" cy="56388"/>
          </a:xfrm>
          <a:custGeom>
            <a:avLst/>
            <a:gdLst/>
            <a:ahLst/>
            <a:cxnLst/>
            <a:rect l="l" t="t" r="r" b="b"/>
            <a:pathLst>
              <a:path w="87452" h="56388">
                <a:moveTo>
                  <a:pt x="0" y="56387"/>
                </a:moveTo>
                <a:lnTo>
                  <a:pt x="874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541481" y="6502295"/>
            <a:ext cx="78549" cy="50622"/>
          </a:xfrm>
          <a:custGeom>
            <a:avLst/>
            <a:gdLst/>
            <a:ahLst/>
            <a:cxnLst/>
            <a:rect l="l" t="t" r="r" b="b"/>
            <a:pathLst>
              <a:path w="78549" h="50622">
                <a:moveTo>
                  <a:pt x="0" y="50622"/>
                </a:moveTo>
                <a:lnTo>
                  <a:pt x="7854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541481" y="6502295"/>
            <a:ext cx="78549" cy="50622"/>
          </a:xfrm>
          <a:custGeom>
            <a:avLst/>
            <a:gdLst/>
            <a:ahLst/>
            <a:cxnLst/>
            <a:rect l="l" t="t" r="r" b="b"/>
            <a:pathLst>
              <a:path w="78549" h="50622">
                <a:moveTo>
                  <a:pt x="0" y="50622"/>
                </a:moveTo>
                <a:lnTo>
                  <a:pt x="7854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552965" y="6506552"/>
            <a:ext cx="118325" cy="76212"/>
          </a:xfrm>
          <a:custGeom>
            <a:avLst/>
            <a:gdLst/>
            <a:ahLst/>
            <a:cxnLst/>
            <a:rect l="l" t="t" r="r" b="b"/>
            <a:pathLst>
              <a:path w="118325" h="76212">
                <a:moveTo>
                  <a:pt x="0" y="76212"/>
                </a:moveTo>
                <a:lnTo>
                  <a:pt x="1183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552965" y="6506552"/>
            <a:ext cx="118325" cy="76212"/>
          </a:xfrm>
          <a:custGeom>
            <a:avLst/>
            <a:gdLst/>
            <a:ahLst/>
            <a:cxnLst/>
            <a:rect l="l" t="t" r="r" b="b"/>
            <a:pathLst>
              <a:path w="118325" h="76212">
                <a:moveTo>
                  <a:pt x="0" y="76212"/>
                </a:moveTo>
                <a:lnTo>
                  <a:pt x="1183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566107" y="6439209"/>
            <a:ext cx="299300" cy="258472"/>
          </a:xfrm>
          <a:custGeom>
            <a:avLst/>
            <a:gdLst/>
            <a:ahLst/>
            <a:cxnLst/>
            <a:rect l="l" t="t" r="r" b="b"/>
            <a:pathLst>
              <a:path w="299300" h="258472">
                <a:moveTo>
                  <a:pt x="51777" y="253250"/>
                </a:moveTo>
                <a:lnTo>
                  <a:pt x="299300" y="94234"/>
                </a:lnTo>
                <a:lnTo>
                  <a:pt x="267208" y="0"/>
                </a:lnTo>
                <a:lnTo>
                  <a:pt x="26974" y="154622"/>
                </a:lnTo>
                <a:lnTo>
                  <a:pt x="15383" y="171089"/>
                </a:lnTo>
                <a:lnTo>
                  <a:pt x="8676" y="183450"/>
                </a:lnTo>
                <a:lnTo>
                  <a:pt x="3042" y="197762"/>
                </a:lnTo>
                <a:lnTo>
                  <a:pt x="0" y="213108"/>
                </a:lnTo>
                <a:lnTo>
                  <a:pt x="1066" y="228574"/>
                </a:lnTo>
                <a:lnTo>
                  <a:pt x="2174" y="233205"/>
                </a:lnTo>
                <a:lnTo>
                  <a:pt x="6154" y="247405"/>
                </a:lnTo>
                <a:lnTo>
                  <a:pt x="11003" y="255486"/>
                </a:lnTo>
                <a:lnTo>
                  <a:pt x="18821" y="258472"/>
                </a:lnTo>
                <a:lnTo>
                  <a:pt x="31712" y="257386"/>
                </a:lnTo>
                <a:lnTo>
                  <a:pt x="51777" y="2532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566107" y="6439209"/>
            <a:ext cx="299300" cy="258472"/>
          </a:xfrm>
          <a:custGeom>
            <a:avLst/>
            <a:gdLst/>
            <a:ahLst/>
            <a:cxnLst/>
            <a:rect l="l" t="t" r="r" b="b"/>
            <a:pathLst>
              <a:path w="299300" h="258472">
                <a:moveTo>
                  <a:pt x="51777" y="253250"/>
                </a:moveTo>
                <a:lnTo>
                  <a:pt x="31712" y="257386"/>
                </a:lnTo>
                <a:lnTo>
                  <a:pt x="18821" y="258472"/>
                </a:lnTo>
                <a:lnTo>
                  <a:pt x="11003" y="255486"/>
                </a:lnTo>
                <a:lnTo>
                  <a:pt x="6154" y="247405"/>
                </a:lnTo>
                <a:lnTo>
                  <a:pt x="2174" y="233205"/>
                </a:lnTo>
                <a:lnTo>
                  <a:pt x="1066" y="228574"/>
                </a:lnTo>
                <a:lnTo>
                  <a:pt x="0" y="213108"/>
                </a:lnTo>
                <a:lnTo>
                  <a:pt x="3042" y="197762"/>
                </a:lnTo>
                <a:lnTo>
                  <a:pt x="8676" y="183450"/>
                </a:lnTo>
                <a:lnTo>
                  <a:pt x="15383" y="171089"/>
                </a:lnTo>
                <a:lnTo>
                  <a:pt x="21645" y="161594"/>
                </a:lnTo>
                <a:lnTo>
                  <a:pt x="267208" y="0"/>
                </a:lnTo>
                <a:lnTo>
                  <a:pt x="299300" y="94234"/>
                </a:lnTo>
                <a:lnTo>
                  <a:pt x="51777" y="2532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573940" y="6566563"/>
            <a:ext cx="90258" cy="58077"/>
          </a:xfrm>
          <a:custGeom>
            <a:avLst/>
            <a:gdLst/>
            <a:ahLst/>
            <a:cxnLst/>
            <a:rect l="l" t="t" r="r" b="b"/>
            <a:pathLst>
              <a:path w="90258" h="58077">
                <a:moveTo>
                  <a:pt x="0" y="58077"/>
                </a:moveTo>
                <a:lnTo>
                  <a:pt x="902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6573940" y="6566563"/>
            <a:ext cx="90258" cy="58077"/>
          </a:xfrm>
          <a:custGeom>
            <a:avLst/>
            <a:gdLst/>
            <a:ahLst/>
            <a:cxnLst/>
            <a:rect l="l" t="t" r="r" b="b"/>
            <a:pathLst>
              <a:path w="90258" h="58077">
                <a:moveTo>
                  <a:pt x="0" y="58077"/>
                </a:moveTo>
                <a:lnTo>
                  <a:pt x="902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6565970" y="6603376"/>
            <a:ext cx="81064" cy="52133"/>
          </a:xfrm>
          <a:custGeom>
            <a:avLst/>
            <a:gdLst/>
            <a:ahLst/>
            <a:cxnLst/>
            <a:rect l="l" t="t" r="r" b="b"/>
            <a:pathLst>
              <a:path w="81064" h="52133">
                <a:moveTo>
                  <a:pt x="0" y="52133"/>
                </a:moveTo>
                <a:lnTo>
                  <a:pt x="810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565970" y="6603376"/>
            <a:ext cx="81064" cy="52133"/>
          </a:xfrm>
          <a:custGeom>
            <a:avLst/>
            <a:gdLst/>
            <a:ahLst/>
            <a:cxnLst/>
            <a:rect l="l" t="t" r="r" b="b"/>
            <a:pathLst>
              <a:path w="81064" h="52133">
                <a:moveTo>
                  <a:pt x="0" y="52133"/>
                </a:moveTo>
                <a:lnTo>
                  <a:pt x="810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6577580" y="6606832"/>
            <a:ext cx="122072" cy="78460"/>
          </a:xfrm>
          <a:custGeom>
            <a:avLst/>
            <a:gdLst/>
            <a:ahLst/>
            <a:cxnLst/>
            <a:rect l="l" t="t" r="r" b="b"/>
            <a:pathLst>
              <a:path w="122072" h="78460">
                <a:moveTo>
                  <a:pt x="0" y="78460"/>
                </a:moveTo>
                <a:lnTo>
                  <a:pt x="12207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6577580" y="6606832"/>
            <a:ext cx="122072" cy="78460"/>
          </a:xfrm>
          <a:custGeom>
            <a:avLst/>
            <a:gdLst/>
            <a:ahLst/>
            <a:cxnLst/>
            <a:rect l="l" t="t" r="r" b="b"/>
            <a:pathLst>
              <a:path w="122072" h="78460">
                <a:moveTo>
                  <a:pt x="0" y="78460"/>
                </a:moveTo>
                <a:lnTo>
                  <a:pt x="1220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6590614" y="6536586"/>
            <a:ext cx="307960" cy="263583"/>
          </a:xfrm>
          <a:custGeom>
            <a:avLst/>
            <a:gdLst/>
            <a:ahLst/>
            <a:cxnLst/>
            <a:rect l="l" t="t" r="r" b="b"/>
            <a:pathLst>
              <a:path w="307960" h="263583">
                <a:moveTo>
                  <a:pt x="52906" y="257797"/>
                </a:moveTo>
                <a:lnTo>
                  <a:pt x="307960" y="94234"/>
                </a:lnTo>
                <a:lnTo>
                  <a:pt x="275868" y="0"/>
                </a:lnTo>
                <a:lnTo>
                  <a:pt x="28103" y="159169"/>
                </a:lnTo>
                <a:lnTo>
                  <a:pt x="22179" y="166814"/>
                </a:lnTo>
                <a:lnTo>
                  <a:pt x="15699" y="176521"/>
                </a:lnTo>
                <a:lnTo>
                  <a:pt x="8842" y="188981"/>
                </a:lnTo>
                <a:lnTo>
                  <a:pt x="3109" y="203290"/>
                </a:lnTo>
                <a:lnTo>
                  <a:pt x="0" y="218541"/>
                </a:lnTo>
                <a:lnTo>
                  <a:pt x="1014" y="233832"/>
                </a:lnTo>
                <a:lnTo>
                  <a:pt x="2541" y="240187"/>
                </a:lnTo>
                <a:lnTo>
                  <a:pt x="6449" y="253509"/>
                </a:lnTo>
                <a:lnTo>
                  <a:pt x="11415" y="260996"/>
                </a:lnTo>
                <a:lnTo>
                  <a:pt x="19464" y="263583"/>
                </a:lnTo>
                <a:lnTo>
                  <a:pt x="32619" y="262205"/>
                </a:lnTo>
                <a:lnTo>
                  <a:pt x="52906" y="2577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6590614" y="6536586"/>
            <a:ext cx="307960" cy="263583"/>
          </a:xfrm>
          <a:custGeom>
            <a:avLst/>
            <a:gdLst/>
            <a:ahLst/>
            <a:cxnLst/>
            <a:rect l="l" t="t" r="r" b="b"/>
            <a:pathLst>
              <a:path w="307960" h="263583">
                <a:moveTo>
                  <a:pt x="52906" y="257797"/>
                </a:moveTo>
                <a:lnTo>
                  <a:pt x="32619" y="262205"/>
                </a:lnTo>
                <a:lnTo>
                  <a:pt x="19464" y="263583"/>
                </a:lnTo>
                <a:lnTo>
                  <a:pt x="11415" y="260996"/>
                </a:lnTo>
                <a:lnTo>
                  <a:pt x="6449" y="253509"/>
                </a:lnTo>
                <a:lnTo>
                  <a:pt x="2541" y="240187"/>
                </a:lnTo>
                <a:lnTo>
                  <a:pt x="1014" y="233832"/>
                </a:lnTo>
                <a:lnTo>
                  <a:pt x="0" y="218541"/>
                </a:lnTo>
                <a:lnTo>
                  <a:pt x="3109" y="203290"/>
                </a:lnTo>
                <a:lnTo>
                  <a:pt x="8842" y="188981"/>
                </a:lnTo>
                <a:lnTo>
                  <a:pt x="15699" y="176521"/>
                </a:lnTo>
                <a:lnTo>
                  <a:pt x="22179" y="166814"/>
                </a:lnTo>
                <a:lnTo>
                  <a:pt x="275868" y="0"/>
                </a:lnTo>
                <a:lnTo>
                  <a:pt x="307960" y="94234"/>
                </a:lnTo>
                <a:lnTo>
                  <a:pt x="52906" y="25779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6598846" y="6667212"/>
            <a:ext cx="93091" cy="59778"/>
          </a:xfrm>
          <a:custGeom>
            <a:avLst/>
            <a:gdLst/>
            <a:ahLst/>
            <a:cxnLst/>
            <a:rect l="l" t="t" r="r" b="b"/>
            <a:pathLst>
              <a:path w="93090" h="59778">
                <a:moveTo>
                  <a:pt x="0" y="59778"/>
                </a:moveTo>
                <a:lnTo>
                  <a:pt x="930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6598846" y="6667212"/>
            <a:ext cx="93091" cy="59778"/>
          </a:xfrm>
          <a:custGeom>
            <a:avLst/>
            <a:gdLst/>
            <a:ahLst/>
            <a:cxnLst/>
            <a:rect l="l" t="t" r="r" b="b"/>
            <a:pathLst>
              <a:path w="93090" h="59778">
                <a:moveTo>
                  <a:pt x="0" y="59778"/>
                </a:moveTo>
                <a:lnTo>
                  <a:pt x="930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6590473" y="6704476"/>
            <a:ext cx="83566" cy="53644"/>
          </a:xfrm>
          <a:custGeom>
            <a:avLst/>
            <a:gdLst/>
            <a:ahLst/>
            <a:cxnLst/>
            <a:rect l="l" t="t" r="r" b="b"/>
            <a:pathLst>
              <a:path w="83565" h="53644">
                <a:moveTo>
                  <a:pt x="0" y="53644"/>
                </a:moveTo>
                <a:lnTo>
                  <a:pt x="835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590473" y="6704476"/>
            <a:ext cx="83566" cy="53644"/>
          </a:xfrm>
          <a:custGeom>
            <a:avLst/>
            <a:gdLst/>
            <a:ahLst/>
            <a:cxnLst/>
            <a:rect l="l" t="t" r="r" b="b"/>
            <a:pathLst>
              <a:path w="83565" h="53644">
                <a:moveTo>
                  <a:pt x="0" y="53644"/>
                </a:moveTo>
                <a:lnTo>
                  <a:pt x="835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602204" y="6707094"/>
            <a:ext cx="125818" cy="80733"/>
          </a:xfrm>
          <a:custGeom>
            <a:avLst/>
            <a:gdLst/>
            <a:ahLst/>
            <a:cxnLst/>
            <a:rect l="l" t="t" r="r" b="b"/>
            <a:pathLst>
              <a:path w="125818" h="80733">
                <a:moveTo>
                  <a:pt x="0" y="80733"/>
                </a:moveTo>
                <a:lnTo>
                  <a:pt x="1258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602204" y="6707094"/>
            <a:ext cx="125818" cy="80733"/>
          </a:xfrm>
          <a:custGeom>
            <a:avLst/>
            <a:gdLst/>
            <a:ahLst/>
            <a:cxnLst/>
            <a:rect l="l" t="t" r="r" b="b"/>
            <a:pathLst>
              <a:path w="125818" h="80733">
                <a:moveTo>
                  <a:pt x="0" y="80733"/>
                </a:moveTo>
                <a:lnTo>
                  <a:pt x="1258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615115" y="6633961"/>
            <a:ext cx="316623" cy="268671"/>
          </a:xfrm>
          <a:custGeom>
            <a:avLst/>
            <a:gdLst/>
            <a:ahLst/>
            <a:cxnLst/>
            <a:rect l="l" t="t" r="r" b="b"/>
            <a:pathLst>
              <a:path w="316623" h="268671">
                <a:moveTo>
                  <a:pt x="54038" y="262331"/>
                </a:moveTo>
                <a:lnTo>
                  <a:pt x="316623" y="94234"/>
                </a:lnTo>
                <a:lnTo>
                  <a:pt x="284530" y="0"/>
                </a:lnTo>
                <a:lnTo>
                  <a:pt x="29235" y="163703"/>
                </a:lnTo>
                <a:lnTo>
                  <a:pt x="22684" y="172051"/>
                </a:lnTo>
                <a:lnTo>
                  <a:pt x="15995" y="181962"/>
                </a:lnTo>
                <a:lnTo>
                  <a:pt x="8996" y="194515"/>
                </a:lnTo>
                <a:lnTo>
                  <a:pt x="3171" y="208817"/>
                </a:lnTo>
                <a:lnTo>
                  <a:pt x="0" y="223973"/>
                </a:lnTo>
                <a:lnTo>
                  <a:pt x="964" y="239090"/>
                </a:lnTo>
                <a:lnTo>
                  <a:pt x="2887" y="247044"/>
                </a:lnTo>
                <a:lnTo>
                  <a:pt x="6749" y="259543"/>
                </a:lnTo>
                <a:lnTo>
                  <a:pt x="11845" y="266468"/>
                </a:lnTo>
                <a:lnTo>
                  <a:pt x="20124" y="268671"/>
                </a:lnTo>
                <a:lnTo>
                  <a:pt x="33538" y="267007"/>
                </a:lnTo>
                <a:lnTo>
                  <a:pt x="54038" y="2623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615115" y="6633961"/>
            <a:ext cx="316623" cy="268671"/>
          </a:xfrm>
          <a:custGeom>
            <a:avLst/>
            <a:gdLst/>
            <a:ahLst/>
            <a:cxnLst/>
            <a:rect l="l" t="t" r="r" b="b"/>
            <a:pathLst>
              <a:path w="316623" h="268671">
                <a:moveTo>
                  <a:pt x="54038" y="262331"/>
                </a:moveTo>
                <a:lnTo>
                  <a:pt x="33538" y="267007"/>
                </a:lnTo>
                <a:lnTo>
                  <a:pt x="20124" y="268671"/>
                </a:lnTo>
                <a:lnTo>
                  <a:pt x="11845" y="266468"/>
                </a:lnTo>
                <a:lnTo>
                  <a:pt x="6749" y="259543"/>
                </a:lnTo>
                <a:lnTo>
                  <a:pt x="2887" y="247044"/>
                </a:lnTo>
                <a:lnTo>
                  <a:pt x="964" y="239090"/>
                </a:lnTo>
                <a:lnTo>
                  <a:pt x="0" y="223973"/>
                </a:lnTo>
                <a:lnTo>
                  <a:pt x="3171" y="208817"/>
                </a:lnTo>
                <a:lnTo>
                  <a:pt x="8996" y="194515"/>
                </a:lnTo>
                <a:lnTo>
                  <a:pt x="15995" y="181962"/>
                </a:lnTo>
                <a:lnTo>
                  <a:pt x="22684" y="172051"/>
                </a:lnTo>
                <a:lnTo>
                  <a:pt x="29235" y="163703"/>
                </a:lnTo>
                <a:lnTo>
                  <a:pt x="284530" y="0"/>
                </a:lnTo>
                <a:lnTo>
                  <a:pt x="316623" y="94234"/>
                </a:lnTo>
                <a:lnTo>
                  <a:pt x="54038" y="2623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623758" y="6767874"/>
            <a:ext cx="95897" cy="61468"/>
          </a:xfrm>
          <a:custGeom>
            <a:avLst/>
            <a:gdLst/>
            <a:ahLst/>
            <a:cxnLst/>
            <a:rect l="l" t="t" r="r" b="b"/>
            <a:pathLst>
              <a:path w="95897" h="61468">
                <a:moveTo>
                  <a:pt x="0" y="61468"/>
                </a:moveTo>
                <a:lnTo>
                  <a:pt x="9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623758" y="6767874"/>
            <a:ext cx="95897" cy="61468"/>
          </a:xfrm>
          <a:custGeom>
            <a:avLst/>
            <a:gdLst/>
            <a:ahLst/>
            <a:cxnLst/>
            <a:rect l="l" t="t" r="r" b="b"/>
            <a:pathLst>
              <a:path w="95897" h="61468">
                <a:moveTo>
                  <a:pt x="0" y="61468"/>
                </a:moveTo>
                <a:lnTo>
                  <a:pt x="9589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614970" y="6805562"/>
            <a:ext cx="86080" cy="55156"/>
          </a:xfrm>
          <a:custGeom>
            <a:avLst/>
            <a:gdLst/>
            <a:ahLst/>
            <a:cxnLst/>
            <a:rect l="l" t="t" r="r" b="b"/>
            <a:pathLst>
              <a:path w="86080" h="55156">
                <a:moveTo>
                  <a:pt x="0" y="55156"/>
                </a:moveTo>
                <a:lnTo>
                  <a:pt x="860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6614970" y="6805562"/>
            <a:ext cx="86080" cy="55156"/>
          </a:xfrm>
          <a:custGeom>
            <a:avLst/>
            <a:gdLst/>
            <a:ahLst/>
            <a:cxnLst/>
            <a:rect l="l" t="t" r="r" b="b"/>
            <a:pathLst>
              <a:path w="86080" h="55156">
                <a:moveTo>
                  <a:pt x="0" y="55156"/>
                </a:moveTo>
                <a:lnTo>
                  <a:pt x="860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6626813" y="6807374"/>
            <a:ext cx="129578" cy="82981"/>
          </a:xfrm>
          <a:custGeom>
            <a:avLst/>
            <a:gdLst/>
            <a:ahLst/>
            <a:cxnLst/>
            <a:rect l="l" t="t" r="r" b="b"/>
            <a:pathLst>
              <a:path w="129578" h="82981">
                <a:moveTo>
                  <a:pt x="0" y="82981"/>
                </a:moveTo>
                <a:lnTo>
                  <a:pt x="1295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6626813" y="6807374"/>
            <a:ext cx="129578" cy="82981"/>
          </a:xfrm>
          <a:custGeom>
            <a:avLst/>
            <a:gdLst/>
            <a:ahLst/>
            <a:cxnLst/>
            <a:rect l="l" t="t" r="r" b="b"/>
            <a:pathLst>
              <a:path w="129578" h="82981">
                <a:moveTo>
                  <a:pt x="0" y="82981"/>
                </a:moveTo>
                <a:lnTo>
                  <a:pt x="12957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6639604" y="6731336"/>
            <a:ext cx="325300" cy="273743"/>
          </a:xfrm>
          <a:custGeom>
            <a:avLst/>
            <a:gdLst/>
            <a:ahLst/>
            <a:cxnLst/>
            <a:rect l="l" t="t" r="r" b="b"/>
            <a:pathLst>
              <a:path w="325300" h="273743">
                <a:moveTo>
                  <a:pt x="55183" y="266877"/>
                </a:moveTo>
                <a:lnTo>
                  <a:pt x="325300" y="94233"/>
                </a:lnTo>
                <a:lnTo>
                  <a:pt x="293207" y="0"/>
                </a:lnTo>
                <a:lnTo>
                  <a:pt x="30380" y="168249"/>
                </a:lnTo>
                <a:lnTo>
                  <a:pt x="23175" y="177317"/>
                </a:lnTo>
                <a:lnTo>
                  <a:pt x="16281" y="187418"/>
                </a:lnTo>
                <a:lnTo>
                  <a:pt x="9145" y="200054"/>
                </a:lnTo>
                <a:lnTo>
                  <a:pt x="3230" y="214343"/>
                </a:lnTo>
                <a:lnTo>
                  <a:pt x="0" y="229402"/>
                </a:lnTo>
                <a:lnTo>
                  <a:pt x="916" y="244347"/>
                </a:lnTo>
                <a:lnTo>
                  <a:pt x="3218" y="253780"/>
                </a:lnTo>
                <a:lnTo>
                  <a:pt x="7062" y="265510"/>
                </a:lnTo>
                <a:lnTo>
                  <a:pt x="12299" y="271904"/>
                </a:lnTo>
                <a:lnTo>
                  <a:pt x="20811" y="273743"/>
                </a:lnTo>
                <a:lnTo>
                  <a:pt x="34479" y="271807"/>
                </a:lnTo>
                <a:lnTo>
                  <a:pt x="55183" y="26687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6639604" y="6731336"/>
            <a:ext cx="325300" cy="273743"/>
          </a:xfrm>
          <a:custGeom>
            <a:avLst/>
            <a:gdLst/>
            <a:ahLst/>
            <a:cxnLst/>
            <a:rect l="l" t="t" r="r" b="b"/>
            <a:pathLst>
              <a:path w="325300" h="273743">
                <a:moveTo>
                  <a:pt x="55183" y="266877"/>
                </a:moveTo>
                <a:lnTo>
                  <a:pt x="34479" y="271807"/>
                </a:lnTo>
                <a:lnTo>
                  <a:pt x="20811" y="273743"/>
                </a:lnTo>
                <a:lnTo>
                  <a:pt x="12299" y="271904"/>
                </a:lnTo>
                <a:lnTo>
                  <a:pt x="7062" y="265510"/>
                </a:lnTo>
                <a:lnTo>
                  <a:pt x="3218" y="253780"/>
                </a:lnTo>
                <a:lnTo>
                  <a:pt x="916" y="244347"/>
                </a:lnTo>
                <a:lnTo>
                  <a:pt x="0" y="229402"/>
                </a:lnTo>
                <a:lnTo>
                  <a:pt x="3230" y="214343"/>
                </a:lnTo>
                <a:lnTo>
                  <a:pt x="9145" y="200054"/>
                </a:lnTo>
                <a:lnTo>
                  <a:pt x="16281" y="187418"/>
                </a:lnTo>
                <a:lnTo>
                  <a:pt x="23175" y="177317"/>
                </a:lnTo>
                <a:lnTo>
                  <a:pt x="30380" y="168249"/>
                </a:lnTo>
                <a:lnTo>
                  <a:pt x="293207" y="0"/>
                </a:lnTo>
                <a:lnTo>
                  <a:pt x="325300" y="94233"/>
                </a:lnTo>
                <a:lnTo>
                  <a:pt x="55183" y="2668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6648669" y="6868526"/>
            <a:ext cx="98717" cy="63169"/>
          </a:xfrm>
          <a:custGeom>
            <a:avLst/>
            <a:gdLst/>
            <a:ahLst/>
            <a:cxnLst/>
            <a:rect l="l" t="t" r="r" b="b"/>
            <a:pathLst>
              <a:path w="98717" h="63169">
                <a:moveTo>
                  <a:pt x="0" y="63169"/>
                </a:moveTo>
                <a:lnTo>
                  <a:pt x="987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6648669" y="6868526"/>
            <a:ext cx="98717" cy="63169"/>
          </a:xfrm>
          <a:custGeom>
            <a:avLst/>
            <a:gdLst/>
            <a:ahLst/>
            <a:cxnLst/>
            <a:rect l="l" t="t" r="r" b="b"/>
            <a:pathLst>
              <a:path w="98717" h="63169">
                <a:moveTo>
                  <a:pt x="0" y="63169"/>
                </a:moveTo>
                <a:lnTo>
                  <a:pt x="987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6639467" y="6906637"/>
            <a:ext cx="88595" cy="56680"/>
          </a:xfrm>
          <a:custGeom>
            <a:avLst/>
            <a:gdLst/>
            <a:ahLst/>
            <a:cxnLst/>
            <a:rect l="l" t="t" r="r" b="b"/>
            <a:pathLst>
              <a:path w="88595" h="56680">
                <a:moveTo>
                  <a:pt x="0" y="56680"/>
                </a:moveTo>
                <a:lnTo>
                  <a:pt x="885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6639467" y="6906637"/>
            <a:ext cx="88595" cy="56680"/>
          </a:xfrm>
          <a:custGeom>
            <a:avLst/>
            <a:gdLst/>
            <a:ahLst/>
            <a:cxnLst/>
            <a:rect l="l" t="t" r="r" b="b"/>
            <a:pathLst>
              <a:path w="88595" h="56680">
                <a:moveTo>
                  <a:pt x="0" y="56680"/>
                </a:moveTo>
                <a:lnTo>
                  <a:pt x="8859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6651430" y="6907648"/>
            <a:ext cx="133311" cy="85242"/>
          </a:xfrm>
          <a:custGeom>
            <a:avLst/>
            <a:gdLst/>
            <a:ahLst/>
            <a:cxnLst/>
            <a:rect l="l" t="t" r="r" b="b"/>
            <a:pathLst>
              <a:path w="133311" h="85242">
                <a:moveTo>
                  <a:pt x="0" y="85242"/>
                </a:moveTo>
                <a:lnTo>
                  <a:pt x="1333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6651430" y="6907648"/>
            <a:ext cx="133311" cy="85242"/>
          </a:xfrm>
          <a:custGeom>
            <a:avLst/>
            <a:gdLst/>
            <a:ahLst/>
            <a:cxnLst/>
            <a:rect l="l" t="t" r="r" b="b"/>
            <a:pathLst>
              <a:path w="133311" h="85242">
                <a:moveTo>
                  <a:pt x="0" y="85242"/>
                </a:moveTo>
                <a:lnTo>
                  <a:pt x="1333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6664107" y="6828716"/>
            <a:ext cx="333967" cy="278794"/>
          </a:xfrm>
          <a:custGeom>
            <a:avLst/>
            <a:gdLst/>
            <a:ahLst/>
            <a:cxnLst/>
            <a:rect l="l" t="t" r="r" b="b"/>
            <a:pathLst>
              <a:path w="333967" h="278794">
                <a:moveTo>
                  <a:pt x="333967" y="94221"/>
                </a:moveTo>
                <a:lnTo>
                  <a:pt x="301874" y="0"/>
                </a:lnTo>
                <a:lnTo>
                  <a:pt x="31504" y="172796"/>
                </a:lnTo>
                <a:lnTo>
                  <a:pt x="23631" y="182587"/>
                </a:lnTo>
                <a:lnTo>
                  <a:pt x="16545" y="192866"/>
                </a:lnTo>
                <a:lnTo>
                  <a:pt x="9281" y="205577"/>
                </a:lnTo>
                <a:lnTo>
                  <a:pt x="8835" y="206639"/>
                </a:lnTo>
                <a:lnTo>
                  <a:pt x="157814" y="206639"/>
                </a:lnTo>
                <a:lnTo>
                  <a:pt x="333967" y="942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6664107" y="6828716"/>
            <a:ext cx="333967" cy="278794"/>
          </a:xfrm>
          <a:custGeom>
            <a:avLst/>
            <a:gdLst/>
            <a:ahLst/>
            <a:cxnLst/>
            <a:rect l="l" t="t" r="r" b="b"/>
            <a:pathLst>
              <a:path w="333967" h="278794">
                <a:moveTo>
                  <a:pt x="333967" y="94221"/>
                </a:moveTo>
                <a:lnTo>
                  <a:pt x="301874" y="0"/>
                </a:lnTo>
                <a:lnTo>
                  <a:pt x="31504" y="172796"/>
                </a:lnTo>
                <a:lnTo>
                  <a:pt x="23631" y="182587"/>
                </a:lnTo>
                <a:lnTo>
                  <a:pt x="16545" y="192866"/>
                </a:lnTo>
                <a:lnTo>
                  <a:pt x="9281" y="205577"/>
                </a:lnTo>
                <a:lnTo>
                  <a:pt x="8835" y="206639"/>
                </a:lnTo>
              </a:path>
              <a:path w="333967" h="278794">
                <a:moveTo>
                  <a:pt x="157814" y="206639"/>
                </a:moveTo>
                <a:lnTo>
                  <a:pt x="333967" y="942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6673581" y="6969189"/>
            <a:ext cx="101536" cy="64871"/>
          </a:xfrm>
          <a:custGeom>
            <a:avLst/>
            <a:gdLst/>
            <a:ahLst/>
            <a:cxnLst/>
            <a:rect l="l" t="t" r="r" b="b"/>
            <a:pathLst>
              <a:path w="101536" h="64871">
                <a:moveTo>
                  <a:pt x="0" y="64871"/>
                </a:moveTo>
                <a:lnTo>
                  <a:pt x="10153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6673581" y="6969189"/>
            <a:ext cx="101536" cy="64871"/>
          </a:xfrm>
          <a:custGeom>
            <a:avLst/>
            <a:gdLst/>
            <a:ahLst/>
            <a:cxnLst/>
            <a:rect l="l" t="t" r="r" b="b"/>
            <a:pathLst>
              <a:path w="101536" h="64871">
                <a:moveTo>
                  <a:pt x="0" y="64871"/>
                </a:moveTo>
                <a:lnTo>
                  <a:pt x="10153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6663956" y="7007731"/>
            <a:ext cx="91109" cy="58191"/>
          </a:xfrm>
          <a:custGeom>
            <a:avLst/>
            <a:gdLst/>
            <a:ahLst/>
            <a:cxnLst/>
            <a:rect l="l" t="t" r="r" b="b"/>
            <a:pathLst>
              <a:path w="91109" h="58191">
                <a:moveTo>
                  <a:pt x="91109" y="0"/>
                </a:moveTo>
                <a:lnTo>
                  <a:pt x="47857" y="27625"/>
                </a:lnTo>
                <a:lnTo>
                  <a:pt x="47858" y="2762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6663956" y="7007731"/>
            <a:ext cx="91109" cy="58191"/>
          </a:xfrm>
          <a:custGeom>
            <a:avLst/>
            <a:gdLst/>
            <a:ahLst/>
            <a:cxnLst/>
            <a:rect l="l" t="t" r="r" b="b"/>
            <a:pathLst>
              <a:path w="91109" h="58191">
                <a:moveTo>
                  <a:pt x="91109" y="0"/>
                </a:moveTo>
                <a:lnTo>
                  <a:pt x="47857" y="27625"/>
                </a:lnTo>
              </a:path>
              <a:path w="91109" h="58191">
                <a:moveTo>
                  <a:pt x="47858" y="27625"/>
                </a:moveTo>
                <a:lnTo>
                  <a:pt x="91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6676047" y="7007928"/>
            <a:ext cx="137071" cy="87490"/>
          </a:xfrm>
          <a:custGeom>
            <a:avLst/>
            <a:gdLst/>
            <a:ahLst/>
            <a:cxnLst/>
            <a:rect l="l" t="t" r="r" b="b"/>
            <a:pathLst>
              <a:path w="137071" h="87490">
                <a:moveTo>
                  <a:pt x="137071" y="0"/>
                </a:moveTo>
                <a:lnTo>
                  <a:pt x="94101" y="27426"/>
                </a:lnTo>
                <a:lnTo>
                  <a:pt x="94101" y="2742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6676047" y="7007928"/>
            <a:ext cx="137071" cy="87490"/>
          </a:xfrm>
          <a:custGeom>
            <a:avLst/>
            <a:gdLst/>
            <a:ahLst/>
            <a:cxnLst/>
            <a:rect l="l" t="t" r="r" b="b"/>
            <a:pathLst>
              <a:path w="137071" h="87490">
                <a:moveTo>
                  <a:pt x="137071" y="0"/>
                </a:moveTo>
                <a:lnTo>
                  <a:pt x="94101" y="27426"/>
                </a:lnTo>
              </a:path>
              <a:path w="137071" h="87490">
                <a:moveTo>
                  <a:pt x="94101" y="27426"/>
                </a:moveTo>
                <a:lnTo>
                  <a:pt x="13707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6688596" y="6926091"/>
            <a:ext cx="342644" cy="283820"/>
          </a:xfrm>
          <a:custGeom>
            <a:avLst/>
            <a:gdLst/>
            <a:ahLst/>
            <a:cxnLst/>
            <a:rect l="l" t="t" r="r" b="b"/>
            <a:pathLst>
              <a:path w="342644" h="283820">
                <a:moveTo>
                  <a:pt x="342644" y="94221"/>
                </a:moveTo>
                <a:lnTo>
                  <a:pt x="310551" y="0"/>
                </a:lnTo>
                <a:lnTo>
                  <a:pt x="139318" y="109264"/>
                </a:lnTo>
                <a:lnTo>
                  <a:pt x="319036" y="109264"/>
                </a:lnTo>
                <a:lnTo>
                  <a:pt x="342644" y="9422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6688596" y="6926091"/>
            <a:ext cx="342644" cy="283820"/>
          </a:xfrm>
          <a:custGeom>
            <a:avLst/>
            <a:gdLst/>
            <a:ahLst/>
            <a:cxnLst/>
            <a:rect l="l" t="t" r="r" b="b"/>
            <a:pathLst>
              <a:path w="342644" h="283820">
                <a:moveTo>
                  <a:pt x="342644" y="94221"/>
                </a:moveTo>
                <a:lnTo>
                  <a:pt x="310551" y="0"/>
                </a:lnTo>
                <a:lnTo>
                  <a:pt x="139318" y="109264"/>
                </a:lnTo>
              </a:path>
              <a:path w="342644" h="283820">
                <a:moveTo>
                  <a:pt x="319036" y="109264"/>
                </a:moveTo>
                <a:lnTo>
                  <a:pt x="342644" y="9422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6713094" y="7023468"/>
            <a:ext cx="351302" cy="288843"/>
          </a:xfrm>
          <a:custGeom>
            <a:avLst/>
            <a:gdLst/>
            <a:ahLst/>
            <a:cxnLst/>
            <a:rect l="l" t="t" r="r" b="b"/>
            <a:pathLst>
              <a:path w="351302" h="288843">
                <a:moveTo>
                  <a:pt x="319222" y="0"/>
                </a:moveTo>
                <a:lnTo>
                  <a:pt x="300565" y="11888"/>
                </a:lnTo>
                <a:lnTo>
                  <a:pt x="323270" y="11888"/>
                </a:lnTo>
                <a:lnTo>
                  <a:pt x="319222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6713094" y="7023468"/>
            <a:ext cx="351302" cy="288843"/>
          </a:xfrm>
          <a:custGeom>
            <a:avLst/>
            <a:gdLst/>
            <a:ahLst/>
            <a:cxnLst/>
            <a:rect l="l" t="t" r="r" b="b"/>
            <a:pathLst>
              <a:path w="351302" h="288843">
                <a:moveTo>
                  <a:pt x="319222" y="0"/>
                </a:moveTo>
                <a:lnTo>
                  <a:pt x="300565" y="11888"/>
                </a:lnTo>
              </a:path>
              <a:path w="351302" h="288843">
                <a:moveTo>
                  <a:pt x="323270" y="11888"/>
                </a:moveTo>
                <a:lnTo>
                  <a:pt x="3192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6192190" y="4583217"/>
            <a:ext cx="143736" cy="165823"/>
          </a:xfrm>
          <a:custGeom>
            <a:avLst/>
            <a:gdLst/>
            <a:ahLst/>
            <a:cxnLst/>
            <a:rect l="l" t="t" r="r" b="b"/>
            <a:pathLst>
              <a:path w="143736" h="165823">
                <a:moveTo>
                  <a:pt x="35545" y="165823"/>
                </a:moveTo>
                <a:lnTo>
                  <a:pt x="143736" y="90817"/>
                </a:lnTo>
                <a:lnTo>
                  <a:pt x="105979" y="0"/>
                </a:lnTo>
                <a:lnTo>
                  <a:pt x="5090" y="70611"/>
                </a:lnTo>
                <a:lnTo>
                  <a:pt x="4089" y="73336"/>
                </a:lnTo>
                <a:lnTo>
                  <a:pt x="1856" y="81573"/>
                </a:lnTo>
                <a:lnTo>
                  <a:pt x="0" y="94357"/>
                </a:lnTo>
                <a:lnTo>
                  <a:pt x="137" y="110713"/>
                </a:lnTo>
                <a:lnTo>
                  <a:pt x="3884" y="129666"/>
                </a:lnTo>
                <a:lnTo>
                  <a:pt x="9110" y="146163"/>
                </a:lnTo>
                <a:lnTo>
                  <a:pt x="14702" y="157989"/>
                </a:lnTo>
                <a:lnTo>
                  <a:pt x="22345" y="163208"/>
                </a:lnTo>
                <a:lnTo>
                  <a:pt x="35545" y="1658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6192190" y="4583217"/>
            <a:ext cx="143736" cy="165823"/>
          </a:xfrm>
          <a:custGeom>
            <a:avLst/>
            <a:gdLst/>
            <a:ahLst/>
            <a:cxnLst/>
            <a:rect l="l" t="t" r="r" b="b"/>
            <a:pathLst>
              <a:path w="143736" h="165823">
                <a:moveTo>
                  <a:pt x="35545" y="165823"/>
                </a:moveTo>
                <a:lnTo>
                  <a:pt x="22345" y="163208"/>
                </a:lnTo>
                <a:lnTo>
                  <a:pt x="14702" y="157989"/>
                </a:lnTo>
                <a:lnTo>
                  <a:pt x="9110" y="146163"/>
                </a:lnTo>
                <a:lnTo>
                  <a:pt x="3884" y="129666"/>
                </a:lnTo>
                <a:lnTo>
                  <a:pt x="137" y="110713"/>
                </a:lnTo>
                <a:lnTo>
                  <a:pt x="0" y="94357"/>
                </a:lnTo>
                <a:lnTo>
                  <a:pt x="1856" y="81573"/>
                </a:lnTo>
                <a:lnTo>
                  <a:pt x="4089" y="73336"/>
                </a:lnTo>
                <a:lnTo>
                  <a:pt x="5090" y="70611"/>
                </a:lnTo>
                <a:lnTo>
                  <a:pt x="105979" y="0"/>
                </a:lnTo>
                <a:lnTo>
                  <a:pt x="143736" y="90817"/>
                </a:lnTo>
                <a:lnTo>
                  <a:pt x="35545" y="1658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6192389" y="4649346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6192389" y="4649346"/>
            <a:ext cx="38176" cy="26682"/>
          </a:xfrm>
          <a:custGeom>
            <a:avLst/>
            <a:gdLst/>
            <a:ahLst/>
            <a:cxnLst/>
            <a:rect l="l" t="t" r="r" b="b"/>
            <a:pathLst>
              <a:path w="38176" h="26682">
                <a:moveTo>
                  <a:pt x="0" y="26682"/>
                </a:moveTo>
                <a:lnTo>
                  <a:pt x="381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6193374" y="4677395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6193374" y="4677395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6204613" y="4694830"/>
            <a:ext cx="52768" cy="36690"/>
          </a:xfrm>
          <a:custGeom>
            <a:avLst/>
            <a:gdLst/>
            <a:ahLst/>
            <a:cxnLst/>
            <a:rect l="l" t="t" r="r" b="b"/>
            <a:pathLst>
              <a:path w="52768" h="36690">
                <a:moveTo>
                  <a:pt x="0" y="36690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6204613" y="4694830"/>
            <a:ext cx="52768" cy="36690"/>
          </a:xfrm>
          <a:custGeom>
            <a:avLst/>
            <a:gdLst/>
            <a:ahLst/>
            <a:cxnLst/>
            <a:rect l="l" t="t" r="r" b="b"/>
            <a:pathLst>
              <a:path w="52768" h="36690">
                <a:moveTo>
                  <a:pt x="0" y="36690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6222779" y="4677063"/>
            <a:ext cx="152155" cy="170370"/>
          </a:xfrm>
          <a:custGeom>
            <a:avLst/>
            <a:gdLst/>
            <a:ahLst/>
            <a:cxnLst/>
            <a:rect l="l" t="t" r="r" b="b"/>
            <a:pathLst>
              <a:path w="152155" h="170370">
                <a:moveTo>
                  <a:pt x="36446" y="170370"/>
                </a:moveTo>
                <a:lnTo>
                  <a:pt x="152155" y="90817"/>
                </a:lnTo>
                <a:lnTo>
                  <a:pt x="114411" y="0"/>
                </a:lnTo>
                <a:lnTo>
                  <a:pt x="5966" y="75145"/>
                </a:lnTo>
                <a:lnTo>
                  <a:pt x="2199" y="86909"/>
                </a:lnTo>
                <a:lnTo>
                  <a:pt x="80" y="99858"/>
                </a:lnTo>
                <a:lnTo>
                  <a:pt x="0" y="116190"/>
                </a:lnTo>
                <a:lnTo>
                  <a:pt x="3603" y="134912"/>
                </a:lnTo>
                <a:lnTo>
                  <a:pt x="8931" y="151683"/>
                </a:lnTo>
                <a:lnTo>
                  <a:pt x="14607" y="163257"/>
                </a:lnTo>
                <a:lnTo>
                  <a:pt x="22586" y="168199"/>
                </a:lnTo>
                <a:lnTo>
                  <a:pt x="36446" y="17037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6222779" y="4677063"/>
            <a:ext cx="152155" cy="170370"/>
          </a:xfrm>
          <a:custGeom>
            <a:avLst/>
            <a:gdLst/>
            <a:ahLst/>
            <a:cxnLst/>
            <a:rect l="l" t="t" r="r" b="b"/>
            <a:pathLst>
              <a:path w="152155" h="170370">
                <a:moveTo>
                  <a:pt x="36446" y="170370"/>
                </a:moveTo>
                <a:lnTo>
                  <a:pt x="22586" y="168199"/>
                </a:lnTo>
                <a:lnTo>
                  <a:pt x="14607" y="163257"/>
                </a:lnTo>
                <a:lnTo>
                  <a:pt x="8931" y="151683"/>
                </a:lnTo>
                <a:lnTo>
                  <a:pt x="3603" y="134912"/>
                </a:lnTo>
                <a:lnTo>
                  <a:pt x="0" y="116190"/>
                </a:lnTo>
                <a:lnTo>
                  <a:pt x="80" y="99858"/>
                </a:lnTo>
                <a:lnTo>
                  <a:pt x="2199" y="86909"/>
                </a:lnTo>
                <a:lnTo>
                  <a:pt x="4709" y="78341"/>
                </a:lnTo>
                <a:lnTo>
                  <a:pt x="5966" y="75145"/>
                </a:lnTo>
                <a:lnTo>
                  <a:pt x="114411" y="0"/>
                </a:lnTo>
                <a:lnTo>
                  <a:pt x="152155" y="90817"/>
                </a:lnTo>
                <a:lnTo>
                  <a:pt x="36446" y="17037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6223153" y="4746488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6223153" y="4746488"/>
            <a:ext cx="40995" cy="28371"/>
          </a:xfrm>
          <a:custGeom>
            <a:avLst/>
            <a:gdLst/>
            <a:ahLst/>
            <a:cxnLst/>
            <a:rect l="l" t="t" r="r" b="b"/>
            <a:pathLst>
              <a:path w="40995" h="28371">
                <a:moveTo>
                  <a:pt x="0" y="28371"/>
                </a:moveTo>
                <a:lnTo>
                  <a:pt x="4099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6223716" y="477494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6223716" y="477494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6235073" y="4791570"/>
            <a:ext cx="56515" cy="38950"/>
          </a:xfrm>
          <a:custGeom>
            <a:avLst/>
            <a:gdLst/>
            <a:ahLst/>
            <a:cxnLst/>
            <a:rect l="l" t="t" r="r" b="b"/>
            <a:pathLst>
              <a:path w="56514" h="38950">
                <a:moveTo>
                  <a:pt x="0" y="38950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6235073" y="4791570"/>
            <a:ext cx="56515" cy="38950"/>
          </a:xfrm>
          <a:custGeom>
            <a:avLst/>
            <a:gdLst/>
            <a:ahLst/>
            <a:cxnLst/>
            <a:rect l="l" t="t" r="r" b="b"/>
            <a:pathLst>
              <a:path w="56514" h="38950">
                <a:moveTo>
                  <a:pt x="0" y="38950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6253212" y="4770909"/>
            <a:ext cx="160741" cy="174904"/>
          </a:xfrm>
          <a:custGeom>
            <a:avLst/>
            <a:gdLst/>
            <a:ahLst/>
            <a:cxnLst/>
            <a:rect l="l" t="t" r="r" b="b"/>
            <a:pathLst>
              <a:path w="160741" h="174904">
                <a:moveTo>
                  <a:pt x="37487" y="174904"/>
                </a:moveTo>
                <a:lnTo>
                  <a:pt x="160741" y="90804"/>
                </a:lnTo>
                <a:lnTo>
                  <a:pt x="122984" y="0"/>
                </a:lnTo>
                <a:lnTo>
                  <a:pt x="7033" y="79705"/>
                </a:lnTo>
                <a:lnTo>
                  <a:pt x="2687" y="92285"/>
                </a:lnTo>
                <a:lnTo>
                  <a:pt x="302" y="105381"/>
                </a:lnTo>
                <a:lnTo>
                  <a:pt x="0" y="121683"/>
                </a:lnTo>
                <a:lnTo>
                  <a:pt x="3451" y="140182"/>
                </a:lnTo>
                <a:lnTo>
                  <a:pt x="8907" y="157228"/>
                </a:lnTo>
                <a:lnTo>
                  <a:pt x="14678" y="168528"/>
                </a:lnTo>
                <a:lnTo>
                  <a:pt x="22992" y="173182"/>
                </a:lnTo>
                <a:lnTo>
                  <a:pt x="37487" y="1749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6253212" y="4770909"/>
            <a:ext cx="160741" cy="174904"/>
          </a:xfrm>
          <a:custGeom>
            <a:avLst/>
            <a:gdLst/>
            <a:ahLst/>
            <a:cxnLst/>
            <a:rect l="l" t="t" r="r" b="b"/>
            <a:pathLst>
              <a:path w="160741" h="174904">
                <a:moveTo>
                  <a:pt x="37487" y="174904"/>
                </a:moveTo>
                <a:lnTo>
                  <a:pt x="22992" y="173182"/>
                </a:lnTo>
                <a:lnTo>
                  <a:pt x="14678" y="168528"/>
                </a:lnTo>
                <a:lnTo>
                  <a:pt x="8907" y="157228"/>
                </a:lnTo>
                <a:lnTo>
                  <a:pt x="3451" y="140182"/>
                </a:lnTo>
                <a:lnTo>
                  <a:pt x="0" y="121683"/>
                </a:lnTo>
                <a:lnTo>
                  <a:pt x="302" y="105381"/>
                </a:lnTo>
                <a:lnTo>
                  <a:pt x="2687" y="92285"/>
                </a:lnTo>
                <a:lnTo>
                  <a:pt x="5482" y="83404"/>
                </a:lnTo>
                <a:lnTo>
                  <a:pt x="7033" y="79705"/>
                </a:lnTo>
                <a:lnTo>
                  <a:pt x="122984" y="0"/>
                </a:lnTo>
                <a:lnTo>
                  <a:pt x="160741" y="90804"/>
                </a:lnTo>
                <a:lnTo>
                  <a:pt x="37487" y="1749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6253908" y="4843604"/>
            <a:ext cx="43802" cy="30073"/>
          </a:xfrm>
          <a:custGeom>
            <a:avLst/>
            <a:gdLst/>
            <a:ahLst/>
            <a:cxnLst/>
            <a:rect l="l" t="t" r="r" b="b"/>
            <a:pathLst>
              <a:path w="43802" h="30073">
                <a:moveTo>
                  <a:pt x="0" y="30073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6253908" y="4843604"/>
            <a:ext cx="43802" cy="30073"/>
          </a:xfrm>
          <a:custGeom>
            <a:avLst/>
            <a:gdLst/>
            <a:ahLst/>
            <a:cxnLst/>
            <a:rect l="l" t="t" r="r" b="b"/>
            <a:pathLst>
              <a:path w="43802" h="30073">
                <a:moveTo>
                  <a:pt x="0" y="30073"/>
                </a:moveTo>
                <a:lnTo>
                  <a:pt x="438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254056" y="4872506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6254056" y="4872506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0" y="27152"/>
                </a:moveTo>
                <a:lnTo>
                  <a:pt x="3962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6265533" y="4888317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6265533" y="4888317"/>
            <a:ext cx="60274" cy="41211"/>
          </a:xfrm>
          <a:custGeom>
            <a:avLst/>
            <a:gdLst/>
            <a:ahLst/>
            <a:cxnLst/>
            <a:rect l="l" t="t" r="r" b="b"/>
            <a:pathLst>
              <a:path w="60274" h="41211">
                <a:moveTo>
                  <a:pt x="0" y="41211"/>
                </a:moveTo>
                <a:lnTo>
                  <a:pt x="602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6283647" y="4864764"/>
            <a:ext cx="169317" cy="179438"/>
          </a:xfrm>
          <a:custGeom>
            <a:avLst/>
            <a:gdLst/>
            <a:ahLst/>
            <a:cxnLst/>
            <a:rect l="l" t="t" r="r" b="b"/>
            <a:pathLst>
              <a:path w="169317" h="179438">
                <a:moveTo>
                  <a:pt x="38532" y="179438"/>
                </a:moveTo>
                <a:lnTo>
                  <a:pt x="169317" y="90805"/>
                </a:lnTo>
                <a:lnTo>
                  <a:pt x="131572" y="0"/>
                </a:lnTo>
                <a:lnTo>
                  <a:pt x="8078" y="84239"/>
                </a:lnTo>
                <a:lnTo>
                  <a:pt x="3134" y="97655"/>
                </a:lnTo>
                <a:lnTo>
                  <a:pt x="503" y="110887"/>
                </a:lnTo>
                <a:lnTo>
                  <a:pt x="0" y="127151"/>
                </a:lnTo>
                <a:lnTo>
                  <a:pt x="3315" y="145427"/>
                </a:lnTo>
                <a:lnTo>
                  <a:pt x="8894" y="162798"/>
                </a:lnTo>
                <a:lnTo>
                  <a:pt x="14753" y="173804"/>
                </a:lnTo>
                <a:lnTo>
                  <a:pt x="23403" y="178163"/>
                </a:lnTo>
                <a:lnTo>
                  <a:pt x="38532" y="1794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6283647" y="4864764"/>
            <a:ext cx="169317" cy="179438"/>
          </a:xfrm>
          <a:custGeom>
            <a:avLst/>
            <a:gdLst/>
            <a:ahLst/>
            <a:cxnLst/>
            <a:rect l="l" t="t" r="r" b="b"/>
            <a:pathLst>
              <a:path w="169317" h="179438">
                <a:moveTo>
                  <a:pt x="38532" y="179438"/>
                </a:moveTo>
                <a:lnTo>
                  <a:pt x="23403" y="178163"/>
                </a:lnTo>
                <a:lnTo>
                  <a:pt x="14753" y="173804"/>
                </a:lnTo>
                <a:lnTo>
                  <a:pt x="8894" y="162798"/>
                </a:lnTo>
                <a:lnTo>
                  <a:pt x="3315" y="145427"/>
                </a:lnTo>
                <a:lnTo>
                  <a:pt x="0" y="127151"/>
                </a:lnTo>
                <a:lnTo>
                  <a:pt x="503" y="110887"/>
                </a:lnTo>
                <a:lnTo>
                  <a:pt x="3134" y="97655"/>
                </a:lnTo>
                <a:lnTo>
                  <a:pt x="6202" y="88473"/>
                </a:lnTo>
                <a:lnTo>
                  <a:pt x="8078" y="84239"/>
                </a:lnTo>
                <a:lnTo>
                  <a:pt x="131572" y="0"/>
                </a:lnTo>
                <a:lnTo>
                  <a:pt x="169317" y="90805"/>
                </a:lnTo>
                <a:lnTo>
                  <a:pt x="38532" y="17943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6284666" y="4940734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6284666" y="4940734"/>
            <a:ext cx="46621" cy="31775"/>
          </a:xfrm>
          <a:custGeom>
            <a:avLst/>
            <a:gdLst/>
            <a:ahLst/>
            <a:cxnLst/>
            <a:rect l="l" t="t" r="r" b="b"/>
            <a:pathLst>
              <a:path w="46621" h="31775">
                <a:moveTo>
                  <a:pt x="0" y="31775"/>
                </a:moveTo>
                <a:lnTo>
                  <a:pt x="46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6284404" y="4970073"/>
            <a:ext cx="42138" cy="28663"/>
          </a:xfrm>
          <a:custGeom>
            <a:avLst/>
            <a:gdLst/>
            <a:ahLst/>
            <a:cxnLst/>
            <a:rect l="l" t="t" r="r" b="b"/>
            <a:pathLst>
              <a:path w="42138" h="28663">
                <a:moveTo>
                  <a:pt x="0" y="28663"/>
                </a:moveTo>
                <a:lnTo>
                  <a:pt x="4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6284404" y="4970073"/>
            <a:ext cx="42138" cy="28663"/>
          </a:xfrm>
          <a:custGeom>
            <a:avLst/>
            <a:gdLst/>
            <a:ahLst/>
            <a:cxnLst/>
            <a:rect l="l" t="t" r="r" b="b"/>
            <a:pathLst>
              <a:path w="42138" h="28663">
                <a:moveTo>
                  <a:pt x="0" y="28663"/>
                </a:moveTo>
                <a:lnTo>
                  <a:pt x="421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6295993" y="4985063"/>
            <a:ext cx="64020" cy="43472"/>
          </a:xfrm>
          <a:custGeom>
            <a:avLst/>
            <a:gdLst/>
            <a:ahLst/>
            <a:cxnLst/>
            <a:rect l="l" t="t" r="r" b="b"/>
            <a:pathLst>
              <a:path w="64020" h="43472">
                <a:moveTo>
                  <a:pt x="0" y="43472"/>
                </a:moveTo>
                <a:lnTo>
                  <a:pt x="640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6295993" y="4985063"/>
            <a:ext cx="64020" cy="43472"/>
          </a:xfrm>
          <a:custGeom>
            <a:avLst/>
            <a:gdLst/>
            <a:ahLst/>
            <a:cxnLst/>
            <a:rect l="l" t="t" r="r" b="b"/>
            <a:pathLst>
              <a:path w="64020" h="43472">
                <a:moveTo>
                  <a:pt x="0" y="43472"/>
                </a:moveTo>
                <a:lnTo>
                  <a:pt x="640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6314078" y="4958612"/>
            <a:ext cx="177899" cy="183984"/>
          </a:xfrm>
          <a:custGeom>
            <a:avLst/>
            <a:gdLst/>
            <a:ahLst/>
            <a:cxnLst/>
            <a:rect l="l" t="t" r="r" b="b"/>
            <a:pathLst>
              <a:path w="177899" h="183984">
                <a:moveTo>
                  <a:pt x="39583" y="183984"/>
                </a:moveTo>
                <a:lnTo>
                  <a:pt x="177899" y="90805"/>
                </a:lnTo>
                <a:lnTo>
                  <a:pt x="140142" y="0"/>
                </a:lnTo>
                <a:lnTo>
                  <a:pt x="9129" y="88785"/>
                </a:lnTo>
                <a:lnTo>
                  <a:pt x="3559" y="103054"/>
                </a:lnTo>
                <a:lnTo>
                  <a:pt x="692" y="116411"/>
                </a:lnTo>
                <a:lnTo>
                  <a:pt x="0" y="132631"/>
                </a:lnTo>
                <a:lnTo>
                  <a:pt x="3185" y="150685"/>
                </a:lnTo>
                <a:lnTo>
                  <a:pt x="8908" y="168390"/>
                </a:lnTo>
                <a:lnTo>
                  <a:pt x="14859" y="179078"/>
                </a:lnTo>
                <a:lnTo>
                  <a:pt x="23842" y="183139"/>
                </a:lnTo>
                <a:lnTo>
                  <a:pt x="39583" y="1839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6314078" y="4958612"/>
            <a:ext cx="177899" cy="183984"/>
          </a:xfrm>
          <a:custGeom>
            <a:avLst/>
            <a:gdLst/>
            <a:ahLst/>
            <a:cxnLst/>
            <a:rect l="l" t="t" r="r" b="b"/>
            <a:pathLst>
              <a:path w="177899" h="183984">
                <a:moveTo>
                  <a:pt x="39583" y="183984"/>
                </a:moveTo>
                <a:lnTo>
                  <a:pt x="23842" y="183139"/>
                </a:lnTo>
                <a:lnTo>
                  <a:pt x="14859" y="179078"/>
                </a:lnTo>
                <a:lnTo>
                  <a:pt x="8908" y="168390"/>
                </a:lnTo>
                <a:lnTo>
                  <a:pt x="3185" y="150685"/>
                </a:lnTo>
                <a:lnTo>
                  <a:pt x="0" y="132631"/>
                </a:lnTo>
                <a:lnTo>
                  <a:pt x="692" y="116411"/>
                </a:lnTo>
                <a:lnTo>
                  <a:pt x="3559" y="103054"/>
                </a:lnTo>
                <a:lnTo>
                  <a:pt x="6895" y="93587"/>
                </a:lnTo>
                <a:lnTo>
                  <a:pt x="140142" y="0"/>
                </a:lnTo>
                <a:lnTo>
                  <a:pt x="177899" y="90805"/>
                </a:lnTo>
                <a:lnTo>
                  <a:pt x="39583" y="1839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6315429" y="5037875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6315429" y="5037875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6314746" y="5067632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6314746" y="5067632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0" y="30175"/>
                </a:moveTo>
                <a:lnTo>
                  <a:pt x="446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6326455" y="5081814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20"/>
                </a:moveTo>
                <a:lnTo>
                  <a:pt x="677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6326455" y="5081814"/>
            <a:ext cx="67767" cy="45720"/>
          </a:xfrm>
          <a:custGeom>
            <a:avLst/>
            <a:gdLst/>
            <a:ahLst/>
            <a:cxnLst/>
            <a:rect l="l" t="t" r="r" b="b"/>
            <a:pathLst>
              <a:path w="67767" h="45720">
                <a:moveTo>
                  <a:pt x="0" y="45720"/>
                </a:moveTo>
                <a:lnTo>
                  <a:pt x="677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6344502" y="5052453"/>
            <a:ext cx="186481" cy="188531"/>
          </a:xfrm>
          <a:custGeom>
            <a:avLst/>
            <a:gdLst/>
            <a:ahLst/>
            <a:cxnLst/>
            <a:rect l="l" t="t" r="r" b="b"/>
            <a:pathLst>
              <a:path w="186481" h="188531">
                <a:moveTo>
                  <a:pt x="40634" y="188531"/>
                </a:moveTo>
                <a:lnTo>
                  <a:pt x="186481" y="90817"/>
                </a:lnTo>
                <a:lnTo>
                  <a:pt x="148736" y="0"/>
                </a:lnTo>
                <a:lnTo>
                  <a:pt x="10179" y="93332"/>
                </a:lnTo>
                <a:lnTo>
                  <a:pt x="3956" y="108471"/>
                </a:lnTo>
                <a:lnTo>
                  <a:pt x="867" y="121940"/>
                </a:lnTo>
                <a:lnTo>
                  <a:pt x="0" y="138109"/>
                </a:lnTo>
                <a:lnTo>
                  <a:pt x="3067" y="155943"/>
                </a:lnTo>
                <a:lnTo>
                  <a:pt x="9042" y="174286"/>
                </a:lnTo>
                <a:lnTo>
                  <a:pt x="15068" y="184452"/>
                </a:lnTo>
                <a:lnTo>
                  <a:pt x="24371" y="188136"/>
                </a:lnTo>
                <a:lnTo>
                  <a:pt x="40634" y="1885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6344502" y="5052453"/>
            <a:ext cx="186481" cy="188531"/>
          </a:xfrm>
          <a:custGeom>
            <a:avLst/>
            <a:gdLst/>
            <a:ahLst/>
            <a:cxnLst/>
            <a:rect l="l" t="t" r="r" b="b"/>
            <a:pathLst>
              <a:path w="186481" h="188531">
                <a:moveTo>
                  <a:pt x="40634" y="188531"/>
                </a:moveTo>
                <a:lnTo>
                  <a:pt x="24371" y="188136"/>
                </a:lnTo>
                <a:lnTo>
                  <a:pt x="15068" y="184452"/>
                </a:lnTo>
                <a:lnTo>
                  <a:pt x="9042" y="174286"/>
                </a:lnTo>
                <a:lnTo>
                  <a:pt x="3067" y="155943"/>
                </a:lnTo>
                <a:lnTo>
                  <a:pt x="0" y="138109"/>
                </a:lnTo>
                <a:lnTo>
                  <a:pt x="867" y="121940"/>
                </a:lnTo>
                <a:lnTo>
                  <a:pt x="3956" y="108471"/>
                </a:lnTo>
                <a:lnTo>
                  <a:pt x="7553" y="98732"/>
                </a:lnTo>
                <a:lnTo>
                  <a:pt x="148736" y="0"/>
                </a:lnTo>
                <a:lnTo>
                  <a:pt x="186481" y="90817"/>
                </a:lnTo>
                <a:lnTo>
                  <a:pt x="40634" y="1885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6346177" y="5134989"/>
            <a:ext cx="52273" cy="35166"/>
          </a:xfrm>
          <a:custGeom>
            <a:avLst/>
            <a:gdLst/>
            <a:ahLst/>
            <a:cxnLst/>
            <a:rect l="l" t="t" r="r" b="b"/>
            <a:pathLst>
              <a:path w="52273" h="35166">
                <a:moveTo>
                  <a:pt x="0" y="35166"/>
                </a:moveTo>
                <a:lnTo>
                  <a:pt x="522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6346177" y="5134989"/>
            <a:ext cx="52273" cy="35166"/>
          </a:xfrm>
          <a:custGeom>
            <a:avLst/>
            <a:gdLst/>
            <a:ahLst/>
            <a:cxnLst/>
            <a:rect l="l" t="t" r="r" b="b"/>
            <a:pathLst>
              <a:path w="52273" h="35166">
                <a:moveTo>
                  <a:pt x="0" y="35166"/>
                </a:moveTo>
                <a:lnTo>
                  <a:pt x="522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6345093" y="5165193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6345093" y="5165193"/>
            <a:ext cx="47155" cy="31699"/>
          </a:xfrm>
          <a:custGeom>
            <a:avLst/>
            <a:gdLst/>
            <a:ahLst/>
            <a:cxnLst/>
            <a:rect l="l" t="t" r="r" b="b"/>
            <a:pathLst>
              <a:path w="47155" h="31699">
                <a:moveTo>
                  <a:pt x="0" y="31699"/>
                </a:moveTo>
                <a:lnTo>
                  <a:pt x="471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6356930" y="5178562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6356930" y="5178562"/>
            <a:ext cx="71513" cy="47980"/>
          </a:xfrm>
          <a:custGeom>
            <a:avLst/>
            <a:gdLst/>
            <a:ahLst/>
            <a:cxnLst/>
            <a:rect l="l" t="t" r="r" b="b"/>
            <a:pathLst>
              <a:path w="71513" h="47980">
                <a:moveTo>
                  <a:pt x="0" y="47980"/>
                </a:moveTo>
                <a:lnTo>
                  <a:pt x="715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6374909" y="5146306"/>
            <a:ext cx="195093" cy="193116"/>
          </a:xfrm>
          <a:custGeom>
            <a:avLst/>
            <a:gdLst/>
            <a:ahLst/>
            <a:cxnLst/>
            <a:rect l="l" t="t" r="r" b="b"/>
            <a:pathLst>
              <a:path w="195093" h="193116">
                <a:moveTo>
                  <a:pt x="41715" y="193065"/>
                </a:moveTo>
                <a:lnTo>
                  <a:pt x="195093" y="90817"/>
                </a:lnTo>
                <a:lnTo>
                  <a:pt x="157349" y="0"/>
                </a:lnTo>
                <a:lnTo>
                  <a:pt x="11261" y="97866"/>
                </a:lnTo>
                <a:lnTo>
                  <a:pt x="8205" y="103899"/>
                </a:lnTo>
                <a:lnTo>
                  <a:pt x="4349" y="113898"/>
                </a:lnTo>
                <a:lnTo>
                  <a:pt x="1041" y="127472"/>
                </a:lnTo>
                <a:lnTo>
                  <a:pt x="0" y="143585"/>
                </a:lnTo>
                <a:lnTo>
                  <a:pt x="2942" y="161201"/>
                </a:lnTo>
                <a:lnTo>
                  <a:pt x="3299" y="162368"/>
                </a:lnTo>
                <a:lnTo>
                  <a:pt x="9393" y="180649"/>
                </a:lnTo>
                <a:lnTo>
                  <a:pt x="15489" y="189938"/>
                </a:lnTo>
                <a:lnTo>
                  <a:pt x="25095" y="193116"/>
                </a:lnTo>
                <a:lnTo>
                  <a:pt x="41715" y="1930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6374909" y="5146306"/>
            <a:ext cx="195093" cy="193116"/>
          </a:xfrm>
          <a:custGeom>
            <a:avLst/>
            <a:gdLst/>
            <a:ahLst/>
            <a:cxnLst/>
            <a:rect l="l" t="t" r="r" b="b"/>
            <a:pathLst>
              <a:path w="195093" h="193116">
                <a:moveTo>
                  <a:pt x="41715" y="193065"/>
                </a:moveTo>
                <a:lnTo>
                  <a:pt x="25095" y="193116"/>
                </a:lnTo>
                <a:lnTo>
                  <a:pt x="15489" y="189938"/>
                </a:lnTo>
                <a:lnTo>
                  <a:pt x="9393" y="180649"/>
                </a:lnTo>
                <a:lnTo>
                  <a:pt x="3299" y="162368"/>
                </a:lnTo>
                <a:lnTo>
                  <a:pt x="0" y="143585"/>
                </a:lnTo>
                <a:lnTo>
                  <a:pt x="1041" y="127472"/>
                </a:lnTo>
                <a:lnTo>
                  <a:pt x="4349" y="113898"/>
                </a:lnTo>
                <a:lnTo>
                  <a:pt x="8205" y="103899"/>
                </a:lnTo>
                <a:lnTo>
                  <a:pt x="11261" y="97866"/>
                </a:lnTo>
                <a:lnTo>
                  <a:pt x="157349" y="0"/>
                </a:lnTo>
                <a:lnTo>
                  <a:pt x="195093" y="90817"/>
                </a:lnTo>
                <a:lnTo>
                  <a:pt x="41715" y="19306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6376934" y="5232111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6376934" y="5232111"/>
            <a:ext cx="55079" cy="36868"/>
          </a:xfrm>
          <a:custGeom>
            <a:avLst/>
            <a:gdLst/>
            <a:ahLst/>
            <a:cxnLst/>
            <a:rect l="l" t="t" r="r" b="b"/>
            <a:pathLst>
              <a:path w="55079" h="36868">
                <a:moveTo>
                  <a:pt x="0" y="36868"/>
                </a:moveTo>
                <a:lnTo>
                  <a:pt x="550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6375434" y="5262744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6375434" y="5262744"/>
            <a:ext cx="49669" cy="33210"/>
          </a:xfrm>
          <a:custGeom>
            <a:avLst/>
            <a:gdLst/>
            <a:ahLst/>
            <a:cxnLst/>
            <a:rect l="l" t="t" r="r" b="b"/>
            <a:pathLst>
              <a:path w="49669" h="33210">
                <a:moveTo>
                  <a:pt x="0" y="33210"/>
                </a:moveTo>
                <a:lnTo>
                  <a:pt x="496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6387389" y="5275309"/>
            <a:ext cx="75260" cy="50241"/>
          </a:xfrm>
          <a:custGeom>
            <a:avLst/>
            <a:gdLst/>
            <a:ahLst/>
            <a:cxnLst/>
            <a:rect l="l" t="t" r="r" b="b"/>
            <a:pathLst>
              <a:path w="75260" h="50241">
                <a:moveTo>
                  <a:pt x="0" y="50241"/>
                </a:moveTo>
                <a:lnTo>
                  <a:pt x="752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6387389" y="5275309"/>
            <a:ext cx="75260" cy="50241"/>
          </a:xfrm>
          <a:custGeom>
            <a:avLst/>
            <a:gdLst/>
            <a:ahLst/>
            <a:cxnLst/>
            <a:rect l="l" t="t" r="r" b="b"/>
            <a:pathLst>
              <a:path w="75260" h="50241">
                <a:moveTo>
                  <a:pt x="0" y="50241"/>
                </a:moveTo>
                <a:lnTo>
                  <a:pt x="752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6405320" y="5240149"/>
            <a:ext cx="203694" cy="198095"/>
          </a:xfrm>
          <a:custGeom>
            <a:avLst/>
            <a:gdLst/>
            <a:ahLst/>
            <a:cxnLst/>
            <a:rect l="l" t="t" r="r" b="b"/>
            <a:pathLst>
              <a:path w="203694" h="198095">
                <a:moveTo>
                  <a:pt x="42785" y="197624"/>
                </a:moveTo>
                <a:lnTo>
                  <a:pt x="203694" y="90817"/>
                </a:lnTo>
                <a:lnTo>
                  <a:pt x="165950" y="0"/>
                </a:lnTo>
                <a:lnTo>
                  <a:pt x="12318" y="102400"/>
                </a:lnTo>
                <a:lnTo>
                  <a:pt x="8806" y="109090"/>
                </a:lnTo>
                <a:lnTo>
                  <a:pt x="4705" y="119336"/>
                </a:lnTo>
                <a:lnTo>
                  <a:pt x="1197" y="133004"/>
                </a:lnTo>
                <a:lnTo>
                  <a:pt x="0" y="149057"/>
                </a:lnTo>
                <a:lnTo>
                  <a:pt x="2831" y="166458"/>
                </a:lnTo>
                <a:lnTo>
                  <a:pt x="3913" y="169993"/>
                </a:lnTo>
                <a:lnTo>
                  <a:pt x="9730" y="186886"/>
                </a:lnTo>
                <a:lnTo>
                  <a:pt x="15919" y="195385"/>
                </a:lnTo>
                <a:lnTo>
                  <a:pt x="25824" y="198095"/>
                </a:lnTo>
                <a:lnTo>
                  <a:pt x="42785" y="1976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6405320" y="5240149"/>
            <a:ext cx="203694" cy="198095"/>
          </a:xfrm>
          <a:custGeom>
            <a:avLst/>
            <a:gdLst/>
            <a:ahLst/>
            <a:cxnLst/>
            <a:rect l="l" t="t" r="r" b="b"/>
            <a:pathLst>
              <a:path w="203694" h="198095">
                <a:moveTo>
                  <a:pt x="42785" y="197624"/>
                </a:moveTo>
                <a:lnTo>
                  <a:pt x="25824" y="198095"/>
                </a:lnTo>
                <a:lnTo>
                  <a:pt x="15919" y="195385"/>
                </a:lnTo>
                <a:lnTo>
                  <a:pt x="9730" y="186886"/>
                </a:lnTo>
                <a:lnTo>
                  <a:pt x="3913" y="169993"/>
                </a:lnTo>
                <a:lnTo>
                  <a:pt x="0" y="149057"/>
                </a:lnTo>
                <a:lnTo>
                  <a:pt x="1197" y="133004"/>
                </a:lnTo>
                <a:lnTo>
                  <a:pt x="4705" y="119336"/>
                </a:lnTo>
                <a:lnTo>
                  <a:pt x="8806" y="109090"/>
                </a:lnTo>
                <a:lnTo>
                  <a:pt x="12318" y="102400"/>
                </a:lnTo>
                <a:lnTo>
                  <a:pt x="165950" y="0"/>
                </a:lnTo>
                <a:lnTo>
                  <a:pt x="203694" y="90817"/>
                </a:lnTo>
                <a:lnTo>
                  <a:pt x="42785" y="19762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6407703" y="5329242"/>
            <a:ext cx="57886" cy="38569"/>
          </a:xfrm>
          <a:custGeom>
            <a:avLst/>
            <a:gdLst/>
            <a:ahLst/>
            <a:cxnLst/>
            <a:rect l="l" t="t" r="r" b="b"/>
            <a:pathLst>
              <a:path w="57886" h="38569">
                <a:moveTo>
                  <a:pt x="0" y="38569"/>
                </a:moveTo>
                <a:lnTo>
                  <a:pt x="57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6407703" y="5329242"/>
            <a:ext cx="57886" cy="38569"/>
          </a:xfrm>
          <a:custGeom>
            <a:avLst/>
            <a:gdLst/>
            <a:ahLst/>
            <a:cxnLst/>
            <a:rect l="l" t="t" r="r" b="b"/>
            <a:pathLst>
              <a:path w="57886" h="38569">
                <a:moveTo>
                  <a:pt x="0" y="38569"/>
                </a:moveTo>
                <a:lnTo>
                  <a:pt x="578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6405774" y="5360311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6405774" y="5360311"/>
            <a:ext cx="52184" cy="34721"/>
          </a:xfrm>
          <a:custGeom>
            <a:avLst/>
            <a:gdLst/>
            <a:ahLst/>
            <a:cxnLst/>
            <a:rect l="l" t="t" r="r" b="b"/>
            <a:pathLst>
              <a:path w="52184" h="34721">
                <a:moveTo>
                  <a:pt x="0" y="34721"/>
                </a:moveTo>
                <a:lnTo>
                  <a:pt x="521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6417849" y="5372048"/>
            <a:ext cx="79006" cy="52501"/>
          </a:xfrm>
          <a:custGeom>
            <a:avLst/>
            <a:gdLst/>
            <a:ahLst/>
            <a:cxnLst/>
            <a:rect l="l" t="t" r="r" b="b"/>
            <a:pathLst>
              <a:path w="79006" h="52501">
                <a:moveTo>
                  <a:pt x="0" y="52501"/>
                </a:moveTo>
                <a:lnTo>
                  <a:pt x="790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6417849" y="5372048"/>
            <a:ext cx="79006" cy="52501"/>
          </a:xfrm>
          <a:custGeom>
            <a:avLst/>
            <a:gdLst/>
            <a:ahLst/>
            <a:cxnLst/>
            <a:rect l="l" t="t" r="r" b="b"/>
            <a:pathLst>
              <a:path w="79006" h="52501">
                <a:moveTo>
                  <a:pt x="0" y="52501"/>
                </a:moveTo>
                <a:lnTo>
                  <a:pt x="79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6435728" y="5334002"/>
            <a:ext cx="212299" cy="203044"/>
          </a:xfrm>
          <a:custGeom>
            <a:avLst/>
            <a:gdLst/>
            <a:ahLst/>
            <a:cxnLst/>
            <a:rect l="l" t="t" r="r" b="b"/>
            <a:pathLst>
              <a:path w="212299" h="203044">
                <a:moveTo>
                  <a:pt x="43859" y="202158"/>
                </a:moveTo>
                <a:lnTo>
                  <a:pt x="212299" y="90817"/>
                </a:lnTo>
                <a:lnTo>
                  <a:pt x="174555" y="0"/>
                </a:lnTo>
                <a:lnTo>
                  <a:pt x="13392" y="106946"/>
                </a:lnTo>
                <a:lnTo>
                  <a:pt x="9391" y="114315"/>
                </a:lnTo>
                <a:lnTo>
                  <a:pt x="5049" y="124789"/>
                </a:lnTo>
                <a:lnTo>
                  <a:pt x="1346" y="138538"/>
                </a:lnTo>
                <a:lnTo>
                  <a:pt x="0" y="154526"/>
                </a:lnTo>
                <a:lnTo>
                  <a:pt x="2724" y="171716"/>
                </a:lnTo>
                <a:lnTo>
                  <a:pt x="4473" y="177414"/>
                </a:lnTo>
                <a:lnTo>
                  <a:pt x="10068" y="193031"/>
                </a:lnTo>
                <a:lnTo>
                  <a:pt x="16372" y="200788"/>
                </a:lnTo>
                <a:lnTo>
                  <a:pt x="26574" y="203044"/>
                </a:lnTo>
                <a:lnTo>
                  <a:pt x="43859" y="20215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6435728" y="5334002"/>
            <a:ext cx="212299" cy="203044"/>
          </a:xfrm>
          <a:custGeom>
            <a:avLst/>
            <a:gdLst/>
            <a:ahLst/>
            <a:cxnLst/>
            <a:rect l="l" t="t" r="r" b="b"/>
            <a:pathLst>
              <a:path w="212299" h="203044">
                <a:moveTo>
                  <a:pt x="43859" y="202158"/>
                </a:moveTo>
                <a:lnTo>
                  <a:pt x="26574" y="203044"/>
                </a:lnTo>
                <a:lnTo>
                  <a:pt x="16372" y="200788"/>
                </a:lnTo>
                <a:lnTo>
                  <a:pt x="10068" y="193031"/>
                </a:lnTo>
                <a:lnTo>
                  <a:pt x="4473" y="177414"/>
                </a:lnTo>
                <a:lnTo>
                  <a:pt x="0" y="154526"/>
                </a:lnTo>
                <a:lnTo>
                  <a:pt x="1346" y="138538"/>
                </a:lnTo>
                <a:lnTo>
                  <a:pt x="5049" y="124789"/>
                </a:lnTo>
                <a:lnTo>
                  <a:pt x="9391" y="114315"/>
                </a:lnTo>
                <a:lnTo>
                  <a:pt x="13392" y="106946"/>
                </a:lnTo>
                <a:lnTo>
                  <a:pt x="174555" y="0"/>
                </a:lnTo>
                <a:lnTo>
                  <a:pt x="212299" y="90817"/>
                </a:lnTo>
                <a:lnTo>
                  <a:pt x="43859" y="20215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6438453" y="5426370"/>
            <a:ext cx="60718" cy="40259"/>
          </a:xfrm>
          <a:custGeom>
            <a:avLst/>
            <a:gdLst/>
            <a:ahLst/>
            <a:cxnLst/>
            <a:rect l="l" t="t" r="r" b="b"/>
            <a:pathLst>
              <a:path w="60718" h="40259">
                <a:moveTo>
                  <a:pt x="0" y="40258"/>
                </a:moveTo>
                <a:lnTo>
                  <a:pt x="607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6438453" y="5426370"/>
            <a:ext cx="60718" cy="40259"/>
          </a:xfrm>
          <a:custGeom>
            <a:avLst/>
            <a:gdLst/>
            <a:ahLst/>
            <a:cxnLst/>
            <a:rect l="l" t="t" r="r" b="b"/>
            <a:pathLst>
              <a:path w="60718" h="40259">
                <a:moveTo>
                  <a:pt x="0" y="40258"/>
                </a:moveTo>
                <a:lnTo>
                  <a:pt x="607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6436121" y="5457878"/>
            <a:ext cx="54686" cy="36233"/>
          </a:xfrm>
          <a:custGeom>
            <a:avLst/>
            <a:gdLst/>
            <a:ahLst/>
            <a:cxnLst/>
            <a:rect l="l" t="t" r="r" b="b"/>
            <a:pathLst>
              <a:path w="54686" h="36233">
                <a:moveTo>
                  <a:pt x="0" y="36233"/>
                </a:moveTo>
                <a:lnTo>
                  <a:pt x="546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6436121" y="5457878"/>
            <a:ext cx="54686" cy="36233"/>
          </a:xfrm>
          <a:custGeom>
            <a:avLst/>
            <a:gdLst/>
            <a:ahLst/>
            <a:cxnLst/>
            <a:rect l="l" t="t" r="r" b="b"/>
            <a:pathLst>
              <a:path w="54686" h="36233">
                <a:moveTo>
                  <a:pt x="0" y="36233"/>
                </a:moveTo>
                <a:lnTo>
                  <a:pt x="546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6448311" y="5468787"/>
            <a:ext cx="82753" cy="54762"/>
          </a:xfrm>
          <a:custGeom>
            <a:avLst/>
            <a:gdLst/>
            <a:ahLst/>
            <a:cxnLst/>
            <a:rect l="l" t="t" r="r" b="b"/>
            <a:pathLst>
              <a:path w="82753" h="54762">
                <a:moveTo>
                  <a:pt x="0" y="54762"/>
                </a:moveTo>
                <a:lnTo>
                  <a:pt x="8275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6448311" y="5468787"/>
            <a:ext cx="82753" cy="54762"/>
          </a:xfrm>
          <a:custGeom>
            <a:avLst/>
            <a:gdLst/>
            <a:ahLst/>
            <a:cxnLst/>
            <a:rect l="l" t="t" r="r" b="b"/>
            <a:pathLst>
              <a:path w="82753" h="54762">
                <a:moveTo>
                  <a:pt x="0" y="54762"/>
                </a:moveTo>
                <a:lnTo>
                  <a:pt x="827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6466124" y="5427861"/>
            <a:ext cx="220916" cy="207970"/>
          </a:xfrm>
          <a:custGeom>
            <a:avLst/>
            <a:gdLst/>
            <a:ahLst/>
            <a:cxnLst/>
            <a:rect l="l" t="t" r="r" b="b"/>
            <a:pathLst>
              <a:path w="220916" h="207970">
                <a:moveTo>
                  <a:pt x="44944" y="206692"/>
                </a:moveTo>
                <a:lnTo>
                  <a:pt x="220916" y="90805"/>
                </a:lnTo>
                <a:lnTo>
                  <a:pt x="183171" y="0"/>
                </a:lnTo>
                <a:lnTo>
                  <a:pt x="14490" y="111480"/>
                </a:lnTo>
                <a:lnTo>
                  <a:pt x="9966" y="119551"/>
                </a:lnTo>
                <a:lnTo>
                  <a:pt x="5386" y="130241"/>
                </a:lnTo>
                <a:lnTo>
                  <a:pt x="1493" y="144061"/>
                </a:lnTo>
                <a:lnTo>
                  <a:pt x="0" y="159979"/>
                </a:lnTo>
                <a:lnTo>
                  <a:pt x="2615" y="176961"/>
                </a:lnTo>
                <a:lnTo>
                  <a:pt x="4976" y="184617"/>
                </a:lnTo>
                <a:lnTo>
                  <a:pt x="10399" y="199069"/>
                </a:lnTo>
                <a:lnTo>
                  <a:pt x="16840" y="206141"/>
                </a:lnTo>
                <a:lnTo>
                  <a:pt x="27341" y="207970"/>
                </a:lnTo>
                <a:lnTo>
                  <a:pt x="44944" y="2066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6466124" y="5427861"/>
            <a:ext cx="220916" cy="207970"/>
          </a:xfrm>
          <a:custGeom>
            <a:avLst/>
            <a:gdLst/>
            <a:ahLst/>
            <a:cxnLst/>
            <a:rect l="l" t="t" r="r" b="b"/>
            <a:pathLst>
              <a:path w="220916" h="207970">
                <a:moveTo>
                  <a:pt x="44944" y="206692"/>
                </a:moveTo>
                <a:lnTo>
                  <a:pt x="27341" y="207970"/>
                </a:lnTo>
                <a:lnTo>
                  <a:pt x="16840" y="206141"/>
                </a:lnTo>
                <a:lnTo>
                  <a:pt x="10399" y="199069"/>
                </a:lnTo>
                <a:lnTo>
                  <a:pt x="4976" y="184617"/>
                </a:lnTo>
                <a:lnTo>
                  <a:pt x="2615" y="176961"/>
                </a:lnTo>
                <a:lnTo>
                  <a:pt x="0" y="159979"/>
                </a:lnTo>
                <a:lnTo>
                  <a:pt x="1493" y="144061"/>
                </a:lnTo>
                <a:lnTo>
                  <a:pt x="5386" y="130241"/>
                </a:lnTo>
                <a:lnTo>
                  <a:pt x="9966" y="119551"/>
                </a:lnTo>
                <a:lnTo>
                  <a:pt x="13522" y="113024"/>
                </a:lnTo>
                <a:lnTo>
                  <a:pt x="183171" y="0"/>
                </a:lnTo>
                <a:lnTo>
                  <a:pt x="220916" y="90805"/>
                </a:lnTo>
                <a:lnTo>
                  <a:pt x="44944" y="2066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6469217" y="5523505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6469217" y="5523505"/>
            <a:ext cx="63525" cy="41960"/>
          </a:xfrm>
          <a:custGeom>
            <a:avLst/>
            <a:gdLst/>
            <a:ahLst/>
            <a:cxnLst/>
            <a:rect l="l" t="t" r="r" b="b"/>
            <a:pathLst>
              <a:path w="63525" h="41960">
                <a:moveTo>
                  <a:pt x="0" y="41960"/>
                </a:moveTo>
                <a:lnTo>
                  <a:pt x="635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6466464" y="5555445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6466464" y="5555445"/>
            <a:ext cx="57213" cy="37757"/>
          </a:xfrm>
          <a:custGeom>
            <a:avLst/>
            <a:gdLst/>
            <a:ahLst/>
            <a:cxnLst/>
            <a:rect l="l" t="t" r="r" b="b"/>
            <a:pathLst>
              <a:path w="57213" h="37757">
                <a:moveTo>
                  <a:pt x="0" y="37757"/>
                </a:moveTo>
                <a:lnTo>
                  <a:pt x="572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6478770" y="5565542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3"/>
                </a:moveTo>
                <a:lnTo>
                  <a:pt x="86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6478770" y="5565542"/>
            <a:ext cx="86512" cy="57023"/>
          </a:xfrm>
          <a:custGeom>
            <a:avLst/>
            <a:gdLst/>
            <a:ahLst/>
            <a:cxnLst/>
            <a:rect l="l" t="t" r="r" b="b"/>
            <a:pathLst>
              <a:path w="86512" h="57023">
                <a:moveTo>
                  <a:pt x="0" y="57023"/>
                </a:moveTo>
                <a:lnTo>
                  <a:pt x="865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6496516" y="5521704"/>
            <a:ext cx="229549" cy="212891"/>
          </a:xfrm>
          <a:custGeom>
            <a:avLst/>
            <a:gdLst/>
            <a:ahLst/>
            <a:cxnLst/>
            <a:rect l="l" t="t" r="r" b="b"/>
            <a:pathLst>
              <a:path w="229549" h="212891">
                <a:moveTo>
                  <a:pt x="46034" y="211239"/>
                </a:moveTo>
                <a:lnTo>
                  <a:pt x="229549" y="90817"/>
                </a:lnTo>
                <a:lnTo>
                  <a:pt x="191792" y="0"/>
                </a:lnTo>
                <a:lnTo>
                  <a:pt x="15566" y="116027"/>
                </a:lnTo>
                <a:lnTo>
                  <a:pt x="10491" y="124825"/>
                </a:lnTo>
                <a:lnTo>
                  <a:pt x="5686" y="135719"/>
                </a:lnTo>
                <a:lnTo>
                  <a:pt x="1622" y="149600"/>
                </a:lnTo>
                <a:lnTo>
                  <a:pt x="0" y="165443"/>
                </a:lnTo>
                <a:lnTo>
                  <a:pt x="2524" y="182219"/>
                </a:lnTo>
                <a:lnTo>
                  <a:pt x="5445" y="191636"/>
                </a:lnTo>
                <a:lnTo>
                  <a:pt x="10742" y="205029"/>
                </a:lnTo>
                <a:lnTo>
                  <a:pt x="17334" y="211468"/>
                </a:lnTo>
                <a:lnTo>
                  <a:pt x="28129" y="212891"/>
                </a:lnTo>
                <a:lnTo>
                  <a:pt x="46034" y="2112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6496516" y="5521704"/>
            <a:ext cx="229549" cy="212891"/>
          </a:xfrm>
          <a:custGeom>
            <a:avLst/>
            <a:gdLst/>
            <a:ahLst/>
            <a:cxnLst/>
            <a:rect l="l" t="t" r="r" b="b"/>
            <a:pathLst>
              <a:path w="229549" h="212891">
                <a:moveTo>
                  <a:pt x="46034" y="211239"/>
                </a:moveTo>
                <a:lnTo>
                  <a:pt x="28129" y="212891"/>
                </a:lnTo>
                <a:lnTo>
                  <a:pt x="17334" y="211468"/>
                </a:lnTo>
                <a:lnTo>
                  <a:pt x="10742" y="205029"/>
                </a:lnTo>
                <a:lnTo>
                  <a:pt x="5445" y="191636"/>
                </a:lnTo>
                <a:lnTo>
                  <a:pt x="2524" y="182219"/>
                </a:lnTo>
                <a:lnTo>
                  <a:pt x="0" y="165443"/>
                </a:lnTo>
                <a:lnTo>
                  <a:pt x="1622" y="149600"/>
                </a:lnTo>
                <a:lnTo>
                  <a:pt x="5686" y="135719"/>
                </a:lnTo>
                <a:lnTo>
                  <a:pt x="10491" y="124825"/>
                </a:lnTo>
                <a:lnTo>
                  <a:pt x="14331" y="117948"/>
                </a:lnTo>
                <a:lnTo>
                  <a:pt x="191792" y="0"/>
                </a:lnTo>
                <a:lnTo>
                  <a:pt x="229549" y="90817"/>
                </a:lnTo>
                <a:lnTo>
                  <a:pt x="46034" y="2112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6499972" y="5620641"/>
            <a:ext cx="66344" cy="43649"/>
          </a:xfrm>
          <a:custGeom>
            <a:avLst/>
            <a:gdLst/>
            <a:ahLst/>
            <a:cxnLst/>
            <a:rect l="l" t="t" r="r" b="b"/>
            <a:pathLst>
              <a:path w="66344" h="43649">
                <a:moveTo>
                  <a:pt x="0" y="43649"/>
                </a:moveTo>
                <a:lnTo>
                  <a:pt x="6634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6499972" y="5620641"/>
            <a:ext cx="66344" cy="43649"/>
          </a:xfrm>
          <a:custGeom>
            <a:avLst/>
            <a:gdLst/>
            <a:ahLst/>
            <a:cxnLst/>
            <a:rect l="l" t="t" r="r" b="b"/>
            <a:pathLst>
              <a:path w="66344" h="43649">
                <a:moveTo>
                  <a:pt x="0" y="43649"/>
                </a:moveTo>
                <a:lnTo>
                  <a:pt x="6634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6496811" y="5652991"/>
            <a:ext cx="59715" cy="39281"/>
          </a:xfrm>
          <a:custGeom>
            <a:avLst/>
            <a:gdLst/>
            <a:ahLst/>
            <a:cxnLst/>
            <a:rect l="l" t="t" r="r" b="b"/>
            <a:pathLst>
              <a:path w="59715" h="39281">
                <a:moveTo>
                  <a:pt x="0" y="39281"/>
                </a:moveTo>
                <a:lnTo>
                  <a:pt x="597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6496811" y="5652991"/>
            <a:ext cx="59715" cy="39281"/>
          </a:xfrm>
          <a:custGeom>
            <a:avLst/>
            <a:gdLst/>
            <a:ahLst/>
            <a:cxnLst/>
            <a:rect l="l" t="t" r="r" b="b"/>
            <a:pathLst>
              <a:path w="59715" h="39281">
                <a:moveTo>
                  <a:pt x="0" y="39281"/>
                </a:moveTo>
                <a:lnTo>
                  <a:pt x="597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6509237" y="566228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6509237" y="5662280"/>
            <a:ext cx="90258" cy="59283"/>
          </a:xfrm>
          <a:custGeom>
            <a:avLst/>
            <a:gdLst/>
            <a:ahLst/>
            <a:cxnLst/>
            <a:rect l="l" t="t" r="r" b="b"/>
            <a:pathLst>
              <a:path w="90258" h="59283">
                <a:moveTo>
                  <a:pt x="0" y="59283"/>
                </a:moveTo>
                <a:lnTo>
                  <a:pt x="902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6526909" y="5615551"/>
            <a:ext cx="238168" cy="217798"/>
          </a:xfrm>
          <a:custGeom>
            <a:avLst/>
            <a:gdLst/>
            <a:ahLst/>
            <a:cxnLst/>
            <a:rect l="l" t="t" r="r" b="b"/>
            <a:pathLst>
              <a:path w="238168" h="217798">
                <a:moveTo>
                  <a:pt x="47122" y="215785"/>
                </a:moveTo>
                <a:lnTo>
                  <a:pt x="238168" y="90817"/>
                </a:lnTo>
                <a:lnTo>
                  <a:pt x="200411" y="0"/>
                </a:lnTo>
                <a:lnTo>
                  <a:pt x="16655" y="120573"/>
                </a:lnTo>
                <a:lnTo>
                  <a:pt x="10996" y="130124"/>
                </a:lnTo>
                <a:lnTo>
                  <a:pt x="5975" y="141209"/>
                </a:lnTo>
                <a:lnTo>
                  <a:pt x="1745" y="155146"/>
                </a:lnTo>
                <a:lnTo>
                  <a:pt x="0" y="170913"/>
                </a:lnTo>
                <a:lnTo>
                  <a:pt x="2431" y="187490"/>
                </a:lnTo>
                <a:lnTo>
                  <a:pt x="5870" y="198492"/>
                </a:lnTo>
                <a:lnTo>
                  <a:pt x="11082" y="210914"/>
                </a:lnTo>
                <a:lnTo>
                  <a:pt x="17839" y="216762"/>
                </a:lnTo>
                <a:lnTo>
                  <a:pt x="28925" y="217798"/>
                </a:lnTo>
                <a:lnTo>
                  <a:pt x="47122" y="2157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6526909" y="5615551"/>
            <a:ext cx="238168" cy="217798"/>
          </a:xfrm>
          <a:custGeom>
            <a:avLst/>
            <a:gdLst/>
            <a:ahLst/>
            <a:cxnLst/>
            <a:rect l="l" t="t" r="r" b="b"/>
            <a:pathLst>
              <a:path w="238168" h="217798">
                <a:moveTo>
                  <a:pt x="47122" y="215785"/>
                </a:moveTo>
                <a:lnTo>
                  <a:pt x="28925" y="217798"/>
                </a:lnTo>
                <a:lnTo>
                  <a:pt x="17839" y="216762"/>
                </a:lnTo>
                <a:lnTo>
                  <a:pt x="11082" y="210914"/>
                </a:lnTo>
                <a:lnTo>
                  <a:pt x="5870" y="198492"/>
                </a:lnTo>
                <a:lnTo>
                  <a:pt x="2431" y="187490"/>
                </a:lnTo>
                <a:lnTo>
                  <a:pt x="0" y="170913"/>
                </a:lnTo>
                <a:lnTo>
                  <a:pt x="1745" y="155146"/>
                </a:lnTo>
                <a:lnTo>
                  <a:pt x="5975" y="141209"/>
                </a:lnTo>
                <a:lnTo>
                  <a:pt x="10996" y="130124"/>
                </a:lnTo>
                <a:lnTo>
                  <a:pt x="15116" y="122912"/>
                </a:lnTo>
                <a:lnTo>
                  <a:pt x="200411" y="0"/>
                </a:lnTo>
                <a:lnTo>
                  <a:pt x="238168" y="90817"/>
                </a:lnTo>
                <a:lnTo>
                  <a:pt x="47122" y="2157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6530728" y="5717763"/>
            <a:ext cx="69164" cy="45364"/>
          </a:xfrm>
          <a:custGeom>
            <a:avLst/>
            <a:gdLst/>
            <a:ahLst/>
            <a:cxnLst/>
            <a:rect l="l" t="t" r="r" b="b"/>
            <a:pathLst>
              <a:path w="69164" h="45364">
                <a:moveTo>
                  <a:pt x="0" y="45364"/>
                </a:moveTo>
                <a:lnTo>
                  <a:pt x="691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6530728" y="5717763"/>
            <a:ext cx="69164" cy="45364"/>
          </a:xfrm>
          <a:custGeom>
            <a:avLst/>
            <a:gdLst/>
            <a:ahLst/>
            <a:cxnLst/>
            <a:rect l="l" t="t" r="r" b="b"/>
            <a:pathLst>
              <a:path w="69164" h="45364">
                <a:moveTo>
                  <a:pt x="0" y="45364"/>
                </a:moveTo>
                <a:lnTo>
                  <a:pt x="691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6527144" y="5750563"/>
            <a:ext cx="62242" cy="40779"/>
          </a:xfrm>
          <a:custGeom>
            <a:avLst/>
            <a:gdLst/>
            <a:ahLst/>
            <a:cxnLst/>
            <a:rect l="l" t="t" r="r" b="b"/>
            <a:pathLst>
              <a:path w="62242" h="40779">
                <a:moveTo>
                  <a:pt x="0" y="40779"/>
                </a:moveTo>
                <a:lnTo>
                  <a:pt x="622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6527144" y="5750563"/>
            <a:ext cx="62242" cy="40779"/>
          </a:xfrm>
          <a:custGeom>
            <a:avLst/>
            <a:gdLst/>
            <a:ahLst/>
            <a:cxnLst/>
            <a:rect l="l" t="t" r="r" b="b"/>
            <a:pathLst>
              <a:path w="62242" h="40779">
                <a:moveTo>
                  <a:pt x="0" y="40779"/>
                </a:moveTo>
                <a:lnTo>
                  <a:pt x="6224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6539705" y="5759027"/>
            <a:ext cx="93992" cy="61544"/>
          </a:xfrm>
          <a:custGeom>
            <a:avLst/>
            <a:gdLst/>
            <a:ahLst/>
            <a:cxnLst/>
            <a:rect l="l" t="t" r="r" b="b"/>
            <a:pathLst>
              <a:path w="93992" h="61544">
                <a:moveTo>
                  <a:pt x="0" y="61544"/>
                </a:moveTo>
                <a:lnTo>
                  <a:pt x="939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6539705" y="5759027"/>
            <a:ext cx="93992" cy="61544"/>
          </a:xfrm>
          <a:custGeom>
            <a:avLst/>
            <a:gdLst/>
            <a:ahLst/>
            <a:cxnLst/>
            <a:rect l="l" t="t" r="r" b="b"/>
            <a:pathLst>
              <a:path w="93992" h="61544">
                <a:moveTo>
                  <a:pt x="0" y="61544"/>
                </a:moveTo>
                <a:lnTo>
                  <a:pt x="939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6557297" y="5709400"/>
            <a:ext cx="246792" cy="222691"/>
          </a:xfrm>
          <a:custGeom>
            <a:avLst/>
            <a:gdLst/>
            <a:ahLst/>
            <a:cxnLst/>
            <a:rect l="l" t="t" r="r" b="b"/>
            <a:pathLst>
              <a:path w="246792" h="222691">
                <a:moveTo>
                  <a:pt x="48215" y="220332"/>
                </a:moveTo>
                <a:lnTo>
                  <a:pt x="246792" y="90817"/>
                </a:lnTo>
                <a:lnTo>
                  <a:pt x="209035" y="0"/>
                </a:lnTo>
                <a:lnTo>
                  <a:pt x="17747" y="125107"/>
                </a:lnTo>
                <a:lnTo>
                  <a:pt x="11477" y="135434"/>
                </a:lnTo>
                <a:lnTo>
                  <a:pt x="6247" y="146700"/>
                </a:lnTo>
                <a:lnTo>
                  <a:pt x="1861" y="160684"/>
                </a:lnTo>
                <a:lnTo>
                  <a:pt x="0" y="176371"/>
                </a:lnTo>
                <a:lnTo>
                  <a:pt x="2342" y="192747"/>
                </a:lnTo>
                <a:lnTo>
                  <a:pt x="6272" y="205204"/>
                </a:lnTo>
                <a:lnTo>
                  <a:pt x="11432" y="216730"/>
                </a:lnTo>
                <a:lnTo>
                  <a:pt x="18365" y="222025"/>
                </a:lnTo>
                <a:lnTo>
                  <a:pt x="29738" y="222691"/>
                </a:lnTo>
                <a:lnTo>
                  <a:pt x="48215" y="2203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6557297" y="5709400"/>
            <a:ext cx="246792" cy="222691"/>
          </a:xfrm>
          <a:custGeom>
            <a:avLst/>
            <a:gdLst/>
            <a:ahLst/>
            <a:cxnLst/>
            <a:rect l="l" t="t" r="r" b="b"/>
            <a:pathLst>
              <a:path w="246792" h="222691">
                <a:moveTo>
                  <a:pt x="48215" y="220332"/>
                </a:moveTo>
                <a:lnTo>
                  <a:pt x="29738" y="222691"/>
                </a:lnTo>
                <a:lnTo>
                  <a:pt x="18365" y="222025"/>
                </a:lnTo>
                <a:lnTo>
                  <a:pt x="11432" y="216730"/>
                </a:lnTo>
                <a:lnTo>
                  <a:pt x="6272" y="205204"/>
                </a:lnTo>
                <a:lnTo>
                  <a:pt x="2342" y="192747"/>
                </a:lnTo>
                <a:lnTo>
                  <a:pt x="0" y="176371"/>
                </a:lnTo>
                <a:lnTo>
                  <a:pt x="1861" y="160684"/>
                </a:lnTo>
                <a:lnTo>
                  <a:pt x="6247" y="146700"/>
                </a:lnTo>
                <a:lnTo>
                  <a:pt x="11477" y="135434"/>
                </a:lnTo>
                <a:lnTo>
                  <a:pt x="15870" y="127898"/>
                </a:lnTo>
                <a:lnTo>
                  <a:pt x="209035" y="0"/>
                </a:lnTo>
                <a:lnTo>
                  <a:pt x="246792" y="90817"/>
                </a:lnTo>
                <a:lnTo>
                  <a:pt x="48215" y="22033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6561493" y="5814900"/>
            <a:ext cx="71983" cy="47053"/>
          </a:xfrm>
          <a:custGeom>
            <a:avLst/>
            <a:gdLst/>
            <a:ahLst/>
            <a:cxnLst/>
            <a:rect l="l" t="t" r="r" b="b"/>
            <a:pathLst>
              <a:path w="71983" h="47053">
                <a:moveTo>
                  <a:pt x="0" y="47053"/>
                </a:moveTo>
                <a:lnTo>
                  <a:pt x="719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6561493" y="5814900"/>
            <a:ext cx="71983" cy="47053"/>
          </a:xfrm>
          <a:custGeom>
            <a:avLst/>
            <a:gdLst/>
            <a:ahLst/>
            <a:cxnLst/>
            <a:rect l="l" t="t" r="r" b="b"/>
            <a:pathLst>
              <a:path w="71983" h="47053">
                <a:moveTo>
                  <a:pt x="0" y="47053"/>
                </a:moveTo>
                <a:lnTo>
                  <a:pt x="719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6557493" y="5848124"/>
            <a:ext cx="64757" cy="42303"/>
          </a:xfrm>
          <a:custGeom>
            <a:avLst/>
            <a:gdLst/>
            <a:ahLst/>
            <a:cxnLst/>
            <a:rect l="l" t="t" r="r" b="b"/>
            <a:pathLst>
              <a:path w="64757" h="42303">
                <a:moveTo>
                  <a:pt x="0" y="42303"/>
                </a:moveTo>
                <a:lnTo>
                  <a:pt x="647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6557493" y="5848124"/>
            <a:ext cx="64757" cy="42303"/>
          </a:xfrm>
          <a:custGeom>
            <a:avLst/>
            <a:gdLst/>
            <a:ahLst/>
            <a:cxnLst/>
            <a:rect l="l" t="t" r="r" b="b"/>
            <a:pathLst>
              <a:path w="64757" h="42303">
                <a:moveTo>
                  <a:pt x="0" y="42303"/>
                </a:moveTo>
                <a:lnTo>
                  <a:pt x="647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6570167" y="5855778"/>
            <a:ext cx="97751" cy="63792"/>
          </a:xfrm>
          <a:custGeom>
            <a:avLst/>
            <a:gdLst/>
            <a:ahLst/>
            <a:cxnLst/>
            <a:rect l="l" t="t" r="r" b="b"/>
            <a:pathLst>
              <a:path w="97751" h="63792">
                <a:moveTo>
                  <a:pt x="0" y="63792"/>
                </a:moveTo>
                <a:lnTo>
                  <a:pt x="977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6570167" y="5855778"/>
            <a:ext cx="97751" cy="63792"/>
          </a:xfrm>
          <a:custGeom>
            <a:avLst/>
            <a:gdLst/>
            <a:ahLst/>
            <a:cxnLst/>
            <a:rect l="l" t="t" r="r" b="b"/>
            <a:pathLst>
              <a:path w="97751" h="63792">
                <a:moveTo>
                  <a:pt x="0" y="63792"/>
                </a:moveTo>
                <a:lnTo>
                  <a:pt x="9775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6587677" y="5803252"/>
            <a:ext cx="255419" cy="227557"/>
          </a:xfrm>
          <a:custGeom>
            <a:avLst/>
            <a:gdLst/>
            <a:ahLst/>
            <a:cxnLst/>
            <a:rect l="l" t="t" r="r" b="b"/>
            <a:pathLst>
              <a:path w="255419" h="227557">
                <a:moveTo>
                  <a:pt x="49310" y="224853"/>
                </a:moveTo>
                <a:lnTo>
                  <a:pt x="255419" y="90804"/>
                </a:lnTo>
                <a:lnTo>
                  <a:pt x="217674" y="0"/>
                </a:lnTo>
                <a:lnTo>
                  <a:pt x="18856" y="129654"/>
                </a:lnTo>
                <a:lnTo>
                  <a:pt x="11946" y="140763"/>
                </a:lnTo>
                <a:lnTo>
                  <a:pt x="6512" y="152195"/>
                </a:lnTo>
                <a:lnTo>
                  <a:pt x="1974" y="166215"/>
                </a:lnTo>
                <a:lnTo>
                  <a:pt x="0" y="181816"/>
                </a:lnTo>
                <a:lnTo>
                  <a:pt x="2257" y="197992"/>
                </a:lnTo>
                <a:lnTo>
                  <a:pt x="6658" y="211800"/>
                </a:lnTo>
                <a:lnTo>
                  <a:pt x="11795" y="222487"/>
                </a:lnTo>
                <a:lnTo>
                  <a:pt x="18915" y="227254"/>
                </a:lnTo>
                <a:lnTo>
                  <a:pt x="30570" y="227557"/>
                </a:lnTo>
                <a:lnTo>
                  <a:pt x="49310" y="2248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6587677" y="5803252"/>
            <a:ext cx="255419" cy="227557"/>
          </a:xfrm>
          <a:custGeom>
            <a:avLst/>
            <a:gdLst/>
            <a:ahLst/>
            <a:cxnLst/>
            <a:rect l="l" t="t" r="r" b="b"/>
            <a:pathLst>
              <a:path w="255419" h="227557">
                <a:moveTo>
                  <a:pt x="49310" y="224853"/>
                </a:moveTo>
                <a:lnTo>
                  <a:pt x="30570" y="227557"/>
                </a:lnTo>
                <a:lnTo>
                  <a:pt x="18915" y="227254"/>
                </a:lnTo>
                <a:lnTo>
                  <a:pt x="11795" y="222487"/>
                </a:lnTo>
                <a:lnTo>
                  <a:pt x="6658" y="211800"/>
                </a:lnTo>
                <a:lnTo>
                  <a:pt x="2257" y="197992"/>
                </a:lnTo>
                <a:lnTo>
                  <a:pt x="0" y="181816"/>
                </a:lnTo>
                <a:lnTo>
                  <a:pt x="1974" y="166215"/>
                </a:lnTo>
                <a:lnTo>
                  <a:pt x="6512" y="152195"/>
                </a:lnTo>
                <a:lnTo>
                  <a:pt x="11946" y="140763"/>
                </a:lnTo>
                <a:lnTo>
                  <a:pt x="16609" y="132925"/>
                </a:lnTo>
                <a:lnTo>
                  <a:pt x="217674" y="0"/>
                </a:lnTo>
                <a:lnTo>
                  <a:pt x="255419" y="90804"/>
                </a:lnTo>
                <a:lnTo>
                  <a:pt x="49310" y="2248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6592256" y="5912028"/>
            <a:ext cx="74803" cy="48755"/>
          </a:xfrm>
          <a:custGeom>
            <a:avLst/>
            <a:gdLst/>
            <a:ahLst/>
            <a:cxnLst/>
            <a:rect l="l" t="t" r="r" b="b"/>
            <a:pathLst>
              <a:path w="74802" h="48755">
                <a:moveTo>
                  <a:pt x="0" y="48755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6592256" y="5912028"/>
            <a:ext cx="74803" cy="48755"/>
          </a:xfrm>
          <a:custGeom>
            <a:avLst/>
            <a:gdLst/>
            <a:ahLst/>
            <a:cxnLst/>
            <a:rect l="l" t="t" r="r" b="b"/>
            <a:pathLst>
              <a:path w="74802" h="48755">
                <a:moveTo>
                  <a:pt x="0" y="48755"/>
                </a:moveTo>
                <a:lnTo>
                  <a:pt x="748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587840" y="5945690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4">
                <a:moveTo>
                  <a:pt x="0" y="43814"/>
                </a:moveTo>
                <a:lnTo>
                  <a:pt x="6725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6587840" y="5945690"/>
            <a:ext cx="67259" cy="43815"/>
          </a:xfrm>
          <a:custGeom>
            <a:avLst/>
            <a:gdLst/>
            <a:ahLst/>
            <a:cxnLst/>
            <a:rect l="l" t="t" r="r" b="b"/>
            <a:pathLst>
              <a:path w="67259" h="43814">
                <a:moveTo>
                  <a:pt x="0" y="43814"/>
                </a:moveTo>
                <a:lnTo>
                  <a:pt x="6725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600627" y="5952520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600627" y="5952520"/>
            <a:ext cx="101498" cy="66065"/>
          </a:xfrm>
          <a:custGeom>
            <a:avLst/>
            <a:gdLst/>
            <a:ahLst/>
            <a:cxnLst/>
            <a:rect l="l" t="t" r="r" b="b"/>
            <a:pathLst>
              <a:path w="101498" h="66065">
                <a:moveTo>
                  <a:pt x="0" y="66065"/>
                </a:moveTo>
                <a:lnTo>
                  <a:pt x="10149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6618061" y="5897098"/>
            <a:ext cx="264054" cy="232460"/>
          </a:xfrm>
          <a:custGeom>
            <a:avLst/>
            <a:gdLst/>
            <a:ahLst/>
            <a:cxnLst/>
            <a:rect l="l" t="t" r="r" b="b"/>
            <a:pathLst>
              <a:path w="264054" h="232460">
                <a:moveTo>
                  <a:pt x="50415" y="229400"/>
                </a:moveTo>
                <a:lnTo>
                  <a:pt x="264054" y="90805"/>
                </a:lnTo>
                <a:lnTo>
                  <a:pt x="226310" y="0"/>
                </a:lnTo>
                <a:lnTo>
                  <a:pt x="19960" y="134200"/>
                </a:lnTo>
                <a:lnTo>
                  <a:pt x="12381" y="146119"/>
                </a:lnTo>
                <a:lnTo>
                  <a:pt x="6753" y="157707"/>
                </a:lnTo>
                <a:lnTo>
                  <a:pt x="2075" y="171756"/>
                </a:lnTo>
                <a:lnTo>
                  <a:pt x="0" y="187269"/>
                </a:lnTo>
                <a:lnTo>
                  <a:pt x="2180" y="203250"/>
                </a:lnTo>
                <a:lnTo>
                  <a:pt x="7025" y="218262"/>
                </a:lnTo>
                <a:lnTo>
                  <a:pt x="12167" y="228182"/>
                </a:lnTo>
                <a:lnTo>
                  <a:pt x="19481" y="232460"/>
                </a:lnTo>
                <a:lnTo>
                  <a:pt x="31415" y="232423"/>
                </a:lnTo>
                <a:lnTo>
                  <a:pt x="50415" y="22940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6618061" y="5897098"/>
            <a:ext cx="264054" cy="232460"/>
          </a:xfrm>
          <a:custGeom>
            <a:avLst/>
            <a:gdLst/>
            <a:ahLst/>
            <a:cxnLst/>
            <a:rect l="l" t="t" r="r" b="b"/>
            <a:pathLst>
              <a:path w="264054" h="232460">
                <a:moveTo>
                  <a:pt x="50415" y="229400"/>
                </a:moveTo>
                <a:lnTo>
                  <a:pt x="31415" y="232423"/>
                </a:lnTo>
                <a:lnTo>
                  <a:pt x="19481" y="232460"/>
                </a:lnTo>
                <a:lnTo>
                  <a:pt x="12167" y="228182"/>
                </a:lnTo>
                <a:lnTo>
                  <a:pt x="7025" y="218262"/>
                </a:lnTo>
                <a:lnTo>
                  <a:pt x="2180" y="203250"/>
                </a:lnTo>
                <a:lnTo>
                  <a:pt x="0" y="187269"/>
                </a:lnTo>
                <a:lnTo>
                  <a:pt x="2075" y="171756"/>
                </a:lnTo>
                <a:lnTo>
                  <a:pt x="6753" y="157707"/>
                </a:lnTo>
                <a:lnTo>
                  <a:pt x="12381" y="146119"/>
                </a:lnTo>
                <a:lnTo>
                  <a:pt x="17306" y="137989"/>
                </a:lnTo>
                <a:lnTo>
                  <a:pt x="226310" y="0"/>
                </a:lnTo>
                <a:lnTo>
                  <a:pt x="264054" y="90805"/>
                </a:lnTo>
                <a:lnTo>
                  <a:pt x="50415" y="2294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6623003" y="6009144"/>
            <a:ext cx="77622" cy="50457"/>
          </a:xfrm>
          <a:custGeom>
            <a:avLst/>
            <a:gdLst/>
            <a:ahLst/>
            <a:cxnLst/>
            <a:rect l="l" t="t" r="r" b="b"/>
            <a:pathLst>
              <a:path w="77622" h="50457">
                <a:moveTo>
                  <a:pt x="0" y="50457"/>
                </a:moveTo>
                <a:lnTo>
                  <a:pt x="776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6623003" y="6009144"/>
            <a:ext cx="77622" cy="50457"/>
          </a:xfrm>
          <a:custGeom>
            <a:avLst/>
            <a:gdLst/>
            <a:ahLst/>
            <a:cxnLst/>
            <a:rect l="l" t="t" r="r" b="b"/>
            <a:pathLst>
              <a:path w="77622" h="50457">
                <a:moveTo>
                  <a:pt x="0" y="50457"/>
                </a:moveTo>
                <a:lnTo>
                  <a:pt x="776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6618182" y="6043255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6618182" y="6043255"/>
            <a:ext cx="69773" cy="45326"/>
          </a:xfrm>
          <a:custGeom>
            <a:avLst/>
            <a:gdLst/>
            <a:ahLst/>
            <a:cxnLst/>
            <a:rect l="l" t="t" r="r" b="b"/>
            <a:pathLst>
              <a:path w="69773" h="45326">
                <a:moveTo>
                  <a:pt x="0" y="45326"/>
                </a:moveTo>
                <a:lnTo>
                  <a:pt x="697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6631086" y="6049252"/>
            <a:ext cx="105232" cy="68326"/>
          </a:xfrm>
          <a:custGeom>
            <a:avLst/>
            <a:gdLst/>
            <a:ahLst/>
            <a:cxnLst/>
            <a:rect l="l" t="t" r="r" b="b"/>
            <a:pathLst>
              <a:path w="105232" h="68325">
                <a:moveTo>
                  <a:pt x="0" y="68326"/>
                </a:moveTo>
                <a:lnTo>
                  <a:pt x="1052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6631086" y="6049252"/>
            <a:ext cx="105232" cy="68326"/>
          </a:xfrm>
          <a:custGeom>
            <a:avLst/>
            <a:gdLst/>
            <a:ahLst/>
            <a:cxnLst/>
            <a:rect l="l" t="t" r="r" b="b"/>
            <a:pathLst>
              <a:path w="105232" h="68325">
                <a:moveTo>
                  <a:pt x="0" y="68326"/>
                </a:moveTo>
                <a:lnTo>
                  <a:pt x="1052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6648431" y="5990954"/>
            <a:ext cx="272702" cy="237640"/>
          </a:xfrm>
          <a:custGeom>
            <a:avLst/>
            <a:gdLst/>
            <a:ahLst/>
            <a:cxnLst/>
            <a:rect l="l" t="t" r="r" b="b"/>
            <a:pathLst>
              <a:path w="272702" h="237640">
                <a:moveTo>
                  <a:pt x="51519" y="233946"/>
                </a:moveTo>
                <a:lnTo>
                  <a:pt x="272702" y="90805"/>
                </a:lnTo>
                <a:lnTo>
                  <a:pt x="234945" y="0"/>
                </a:lnTo>
                <a:lnTo>
                  <a:pt x="21064" y="138734"/>
                </a:lnTo>
                <a:lnTo>
                  <a:pt x="12796" y="151476"/>
                </a:lnTo>
                <a:lnTo>
                  <a:pt x="6983" y="163211"/>
                </a:lnTo>
                <a:lnTo>
                  <a:pt x="2172" y="177284"/>
                </a:lnTo>
                <a:lnTo>
                  <a:pt x="0" y="192708"/>
                </a:lnTo>
                <a:lnTo>
                  <a:pt x="2103" y="208495"/>
                </a:lnTo>
                <a:lnTo>
                  <a:pt x="2201" y="208815"/>
                </a:lnTo>
                <a:lnTo>
                  <a:pt x="7377" y="224618"/>
                </a:lnTo>
                <a:lnTo>
                  <a:pt x="12548" y="233824"/>
                </a:lnTo>
                <a:lnTo>
                  <a:pt x="20063" y="237640"/>
                </a:lnTo>
                <a:lnTo>
                  <a:pt x="32270" y="237278"/>
                </a:lnTo>
                <a:lnTo>
                  <a:pt x="51519" y="2339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6648431" y="5990954"/>
            <a:ext cx="272702" cy="237640"/>
          </a:xfrm>
          <a:custGeom>
            <a:avLst/>
            <a:gdLst/>
            <a:ahLst/>
            <a:cxnLst/>
            <a:rect l="l" t="t" r="r" b="b"/>
            <a:pathLst>
              <a:path w="272702" h="237640">
                <a:moveTo>
                  <a:pt x="51519" y="233946"/>
                </a:moveTo>
                <a:lnTo>
                  <a:pt x="32270" y="237278"/>
                </a:lnTo>
                <a:lnTo>
                  <a:pt x="20063" y="237640"/>
                </a:lnTo>
                <a:lnTo>
                  <a:pt x="12548" y="233824"/>
                </a:lnTo>
                <a:lnTo>
                  <a:pt x="7377" y="224618"/>
                </a:lnTo>
                <a:lnTo>
                  <a:pt x="2201" y="208815"/>
                </a:lnTo>
                <a:lnTo>
                  <a:pt x="2103" y="208495"/>
                </a:lnTo>
                <a:lnTo>
                  <a:pt x="0" y="192708"/>
                </a:lnTo>
                <a:lnTo>
                  <a:pt x="2172" y="177284"/>
                </a:lnTo>
                <a:lnTo>
                  <a:pt x="6983" y="163211"/>
                </a:lnTo>
                <a:lnTo>
                  <a:pt x="12796" y="151476"/>
                </a:lnTo>
                <a:lnTo>
                  <a:pt x="17974" y="143068"/>
                </a:lnTo>
                <a:lnTo>
                  <a:pt x="234945" y="0"/>
                </a:lnTo>
                <a:lnTo>
                  <a:pt x="272702" y="90805"/>
                </a:lnTo>
                <a:lnTo>
                  <a:pt x="51519" y="2339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6653767" y="6106265"/>
            <a:ext cx="80429" cy="52158"/>
          </a:xfrm>
          <a:custGeom>
            <a:avLst/>
            <a:gdLst/>
            <a:ahLst/>
            <a:cxnLst/>
            <a:rect l="l" t="t" r="r" b="b"/>
            <a:pathLst>
              <a:path w="80429" h="52158">
                <a:moveTo>
                  <a:pt x="0" y="52158"/>
                </a:moveTo>
                <a:lnTo>
                  <a:pt x="804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6653767" y="6106265"/>
            <a:ext cx="80429" cy="52158"/>
          </a:xfrm>
          <a:custGeom>
            <a:avLst/>
            <a:gdLst/>
            <a:ahLst/>
            <a:cxnLst/>
            <a:rect l="l" t="t" r="r" b="b"/>
            <a:pathLst>
              <a:path w="80429" h="52158">
                <a:moveTo>
                  <a:pt x="0" y="52158"/>
                </a:moveTo>
                <a:lnTo>
                  <a:pt x="8042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6648528" y="6140809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6648528" y="6140809"/>
            <a:ext cx="72288" cy="46850"/>
          </a:xfrm>
          <a:custGeom>
            <a:avLst/>
            <a:gdLst/>
            <a:ahLst/>
            <a:cxnLst/>
            <a:rect l="l" t="t" r="r" b="b"/>
            <a:pathLst>
              <a:path w="72288" h="46850">
                <a:moveTo>
                  <a:pt x="0" y="46850"/>
                </a:moveTo>
                <a:lnTo>
                  <a:pt x="722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6661556" y="6146012"/>
            <a:ext cx="108991" cy="70573"/>
          </a:xfrm>
          <a:custGeom>
            <a:avLst/>
            <a:gdLst/>
            <a:ahLst/>
            <a:cxnLst/>
            <a:rect l="l" t="t" r="r" b="b"/>
            <a:pathLst>
              <a:path w="108991" h="70573">
                <a:moveTo>
                  <a:pt x="0" y="70573"/>
                </a:moveTo>
                <a:lnTo>
                  <a:pt x="1089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6661556" y="6146012"/>
            <a:ext cx="108991" cy="70573"/>
          </a:xfrm>
          <a:custGeom>
            <a:avLst/>
            <a:gdLst/>
            <a:ahLst/>
            <a:cxnLst/>
            <a:rect l="l" t="t" r="r" b="b"/>
            <a:pathLst>
              <a:path w="108991" h="70573">
                <a:moveTo>
                  <a:pt x="0" y="70573"/>
                </a:moveTo>
                <a:lnTo>
                  <a:pt x="1089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6678806" y="6084795"/>
            <a:ext cx="281341" cy="242807"/>
          </a:xfrm>
          <a:custGeom>
            <a:avLst/>
            <a:gdLst/>
            <a:ahLst/>
            <a:cxnLst/>
            <a:rect l="l" t="t" r="r" b="b"/>
            <a:pathLst>
              <a:path w="281341" h="242807">
                <a:moveTo>
                  <a:pt x="52626" y="238493"/>
                </a:moveTo>
                <a:lnTo>
                  <a:pt x="281341" y="90817"/>
                </a:lnTo>
                <a:lnTo>
                  <a:pt x="243584" y="0"/>
                </a:lnTo>
                <a:lnTo>
                  <a:pt x="22172" y="143294"/>
                </a:lnTo>
                <a:lnTo>
                  <a:pt x="13189" y="156864"/>
                </a:lnTo>
                <a:lnTo>
                  <a:pt x="7199" y="168731"/>
                </a:lnTo>
                <a:lnTo>
                  <a:pt x="2262" y="182820"/>
                </a:lnTo>
                <a:lnTo>
                  <a:pt x="0" y="198157"/>
                </a:lnTo>
                <a:lnTo>
                  <a:pt x="2030" y="213766"/>
                </a:lnTo>
                <a:lnTo>
                  <a:pt x="2743" y="216100"/>
                </a:lnTo>
                <a:lnTo>
                  <a:pt x="7713" y="230896"/>
                </a:lnTo>
                <a:lnTo>
                  <a:pt x="12931" y="239431"/>
                </a:lnTo>
                <a:lnTo>
                  <a:pt x="20651" y="242807"/>
                </a:lnTo>
                <a:lnTo>
                  <a:pt x="33131" y="242127"/>
                </a:lnTo>
                <a:lnTo>
                  <a:pt x="52626" y="2384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6678806" y="6084795"/>
            <a:ext cx="281341" cy="242807"/>
          </a:xfrm>
          <a:custGeom>
            <a:avLst/>
            <a:gdLst/>
            <a:ahLst/>
            <a:cxnLst/>
            <a:rect l="l" t="t" r="r" b="b"/>
            <a:pathLst>
              <a:path w="281341" h="242807">
                <a:moveTo>
                  <a:pt x="52626" y="238493"/>
                </a:moveTo>
                <a:lnTo>
                  <a:pt x="33131" y="242127"/>
                </a:lnTo>
                <a:lnTo>
                  <a:pt x="20651" y="242807"/>
                </a:lnTo>
                <a:lnTo>
                  <a:pt x="12931" y="239431"/>
                </a:lnTo>
                <a:lnTo>
                  <a:pt x="7713" y="230896"/>
                </a:lnTo>
                <a:lnTo>
                  <a:pt x="2743" y="216100"/>
                </a:lnTo>
                <a:lnTo>
                  <a:pt x="2030" y="213766"/>
                </a:lnTo>
                <a:lnTo>
                  <a:pt x="0" y="198157"/>
                </a:lnTo>
                <a:lnTo>
                  <a:pt x="2262" y="182820"/>
                </a:lnTo>
                <a:lnTo>
                  <a:pt x="7199" y="168731"/>
                </a:lnTo>
                <a:lnTo>
                  <a:pt x="13189" y="156864"/>
                </a:lnTo>
                <a:lnTo>
                  <a:pt x="18613" y="148197"/>
                </a:lnTo>
                <a:lnTo>
                  <a:pt x="243584" y="0"/>
                </a:lnTo>
                <a:lnTo>
                  <a:pt x="281341" y="90817"/>
                </a:lnTo>
                <a:lnTo>
                  <a:pt x="52626" y="2384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6684523" y="6203400"/>
            <a:ext cx="83248" cy="53848"/>
          </a:xfrm>
          <a:custGeom>
            <a:avLst/>
            <a:gdLst/>
            <a:ahLst/>
            <a:cxnLst/>
            <a:rect l="l" t="t" r="r" b="b"/>
            <a:pathLst>
              <a:path w="83248" h="53848">
                <a:moveTo>
                  <a:pt x="0" y="53847"/>
                </a:moveTo>
                <a:lnTo>
                  <a:pt x="832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6684523" y="6203400"/>
            <a:ext cx="83248" cy="53848"/>
          </a:xfrm>
          <a:custGeom>
            <a:avLst/>
            <a:gdLst/>
            <a:ahLst/>
            <a:cxnLst/>
            <a:rect l="l" t="t" r="r" b="b"/>
            <a:pathLst>
              <a:path w="83248" h="53848">
                <a:moveTo>
                  <a:pt x="0" y="53847"/>
                </a:moveTo>
                <a:lnTo>
                  <a:pt x="832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6678870" y="6238376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6678870" y="6238376"/>
            <a:ext cx="74803" cy="48361"/>
          </a:xfrm>
          <a:custGeom>
            <a:avLst/>
            <a:gdLst/>
            <a:ahLst/>
            <a:cxnLst/>
            <a:rect l="l" t="t" r="r" b="b"/>
            <a:pathLst>
              <a:path w="74802" h="48361">
                <a:moveTo>
                  <a:pt x="0" y="48361"/>
                </a:moveTo>
                <a:lnTo>
                  <a:pt x="7480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6692016" y="6242751"/>
            <a:ext cx="112737" cy="72834"/>
          </a:xfrm>
          <a:custGeom>
            <a:avLst/>
            <a:gdLst/>
            <a:ahLst/>
            <a:cxnLst/>
            <a:rect l="l" t="t" r="r" b="b"/>
            <a:pathLst>
              <a:path w="112737" h="72834">
                <a:moveTo>
                  <a:pt x="0" y="72834"/>
                </a:moveTo>
                <a:lnTo>
                  <a:pt x="11273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6692016" y="6242751"/>
            <a:ext cx="112737" cy="72834"/>
          </a:xfrm>
          <a:custGeom>
            <a:avLst/>
            <a:gdLst/>
            <a:ahLst/>
            <a:cxnLst/>
            <a:rect l="l" t="t" r="r" b="b"/>
            <a:pathLst>
              <a:path w="112737" h="72834">
                <a:moveTo>
                  <a:pt x="0" y="72834"/>
                </a:moveTo>
                <a:lnTo>
                  <a:pt x="11273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6709175" y="6178642"/>
            <a:ext cx="289990" cy="247932"/>
          </a:xfrm>
          <a:custGeom>
            <a:avLst/>
            <a:gdLst/>
            <a:ahLst/>
            <a:cxnLst/>
            <a:rect l="l" t="t" r="r" b="b"/>
            <a:pathLst>
              <a:path w="289990" h="247932">
                <a:moveTo>
                  <a:pt x="53745" y="243039"/>
                </a:moveTo>
                <a:lnTo>
                  <a:pt x="289990" y="90817"/>
                </a:lnTo>
                <a:lnTo>
                  <a:pt x="252233" y="0"/>
                </a:lnTo>
                <a:lnTo>
                  <a:pt x="23290" y="147827"/>
                </a:lnTo>
                <a:lnTo>
                  <a:pt x="13570" y="162251"/>
                </a:lnTo>
                <a:lnTo>
                  <a:pt x="7409" y="174246"/>
                </a:lnTo>
                <a:lnTo>
                  <a:pt x="2352" y="188349"/>
                </a:lnTo>
                <a:lnTo>
                  <a:pt x="0" y="203593"/>
                </a:lnTo>
                <a:lnTo>
                  <a:pt x="1954" y="219011"/>
                </a:lnTo>
                <a:lnTo>
                  <a:pt x="3235" y="223189"/>
                </a:lnTo>
                <a:lnTo>
                  <a:pt x="8050" y="237056"/>
                </a:lnTo>
                <a:lnTo>
                  <a:pt x="13338" y="244969"/>
                </a:lnTo>
                <a:lnTo>
                  <a:pt x="21271" y="247932"/>
                </a:lnTo>
                <a:lnTo>
                  <a:pt x="34016" y="246954"/>
                </a:lnTo>
                <a:lnTo>
                  <a:pt x="53745" y="2430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6709175" y="6178642"/>
            <a:ext cx="289990" cy="247932"/>
          </a:xfrm>
          <a:custGeom>
            <a:avLst/>
            <a:gdLst/>
            <a:ahLst/>
            <a:cxnLst/>
            <a:rect l="l" t="t" r="r" b="b"/>
            <a:pathLst>
              <a:path w="289990" h="247932">
                <a:moveTo>
                  <a:pt x="53745" y="243039"/>
                </a:moveTo>
                <a:lnTo>
                  <a:pt x="34016" y="246954"/>
                </a:lnTo>
                <a:lnTo>
                  <a:pt x="21271" y="247932"/>
                </a:lnTo>
                <a:lnTo>
                  <a:pt x="13338" y="244969"/>
                </a:lnTo>
                <a:lnTo>
                  <a:pt x="8050" y="237056"/>
                </a:lnTo>
                <a:lnTo>
                  <a:pt x="3235" y="223189"/>
                </a:lnTo>
                <a:lnTo>
                  <a:pt x="1954" y="219011"/>
                </a:lnTo>
                <a:lnTo>
                  <a:pt x="0" y="203593"/>
                </a:lnTo>
                <a:lnTo>
                  <a:pt x="2352" y="188349"/>
                </a:lnTo>
                <a:lnTo>
                  <a:pt x="7409" y="174246"/>
                </a:lnTo>
                <a:lnTo>
                  <a:pt x="13570" y="162251"/>
                </a:lnTo>
                <a:lnTo>
                  <a:pt x="19233" y="153331"/>
                </a:lnTo>
                <a:lnTo>
                  <a:pt x="252233" y="0"/>
                </a:lnTo>
                <a:lnTo>
                  <a:pt x="289990" y="90817"/>
                </a:lnTo>
                <a:lnTo>
                  <a:pt x="53745" y="2430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6715279" y="6300530"/>
            <a:ext cx="86067" cy="55549"/>
          </a:xfrm>
          <a:custGeom>
            <a:avLst/>
            <a:gdLst/>
            <a:ahLst/>
            <a:cxnLst/>
            <a:rect l="l" t="t" r="r" b="b"/>
            <a:pathLst>
              <a:path w="86067" h="55549">
                <a:moveTo>
                  <a:pt x="0" y="55549"/>
                </a:moveTo>
                <a:lnTo>
                  <a:pt x="860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6715279" y="6300530"/>
            <a:ext cx="86067" cy="55549"/>
          </a:xfrm>
          <a:custGeom>
            <a:avLst/>
            <a:gdLst/>
            <a:ahLst/>
            <a:cxnLst/>
            <a:rect l="l" t="t" r="r" b="b"/>
            <a:pathLst>
              <a:path w="86067" h="55549">
                <a:moveTo>
                  <a:pt x="0" y="55549"/>
                </a:moveTo>
                <a:lnTo>
                  <a:pt x="860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6709217" y="6335929"/>
            <a:ext cx="77304" cy="49885"/>
          </a:xfrm>
          <a:custGeom>
            <a:avLst/>
            <a:gdLst/>
            <a:ahLst/>
            <a:cxnLst/>
            <a:rect l="l" t="t" r="r" b="b"/>
            <a:pathLst>
              <a:path w="77304" h="49885">
                <a:moveTo>
                  <a:pt x="0" y="49885"/>
                </a:moveTo>
                <a:lnTo>
                  <a:pt x="7730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6709217" y="6335929"/>
            <a:ext cx="77304" cy="49885"/>
          </a:xfrm>
          <a:custGeom>
            <a:avLst/>
            <a:gdLst/>
            <a:ahLst/>
            <a:cxnLst/>
            <a:rect l="l" t="t" r="r" b="b"/>
            <a:pathLst>
              <a:path w="77304" h="49885">
                <a:moveTo>
                  <a:pt x="0" y="49885"/>
                </a:moveTo>
                <a:lnTo>
                  <a:pt x="7730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6722482" y="6339493"/>
            <a:ext cx="116484" cy="75107"/>
          </a:xfrm>
          <a:custGeom>
            <a:avLst/>
            <a:gdLst/>
            <a:ahLst/>
            <a:cxnLst/>
            <a:rect l="l" t="t" r="r" b="b"/>
            <a:pathLst>
              <a:path w="116484" h="75107">
                <a:moveTo>
                  <a:pt x="0" y="75107"/>
                </a:moveTo>
                <a:lnTo>
                  <a:pt x="11648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6722482" y="6339493"/>
            <a:ext cx="116484" cy="75107"/>
          </a:xfrm>
          <a:custGeom>
            <a:avLst/>
            <a:gdLst/>
            <a:ahLst/>
            <a:cxnLst/>
            <a:rect l="l" t="t" r="r" b="b"/>
            <a:pathLst>
              <a:path w="116484" h="75107">
                <a:moveTo>
                  <a:pt x="0" y="75107"/>
                </a:moveTo>
                <a:lnTo>
                  <a:pt x="11648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6739532" y="6272504"/>
            <a:ext cx="298639" cy="253033"/>
          </a:xfrm>
          <a:custGeom>
            <a:avLst/>
            <a:gdLst/>
            <a:ahLst/>
            <a:cxnLst/>
            <a:rect l="l" t="t" r="r" b="b"/>
            <a:pathLst>
              <a:path w="298639" h="253033">
                <a:moveTo>
                  <a:pt x="54863" y="247573"/>
                </a:moveTo>
                <a:lnTo>
                  <a:pt x="298639" y="90805"/>
                </a:lnTo>
                <a:lnTo>
                  <a:pt x="260895" y="0"/>
                </a:lnTo>
                <a:lnTo>
                  <a:pt x="24408" y="152361"/>
                </a:lnTo>
                <a:lnTo>
                  <a:pt x="13919" y="167655"/>
                </a:lnTo>
                <a:lnTo>
                  <a:pt x="7596" y="179765"/>
                </a:lnTo>
                <a:lnTo>
                  <a:pt x="2429" y="193872"/>
                </a:lnTo>
                <a:lnTo>
                  <a:pt x="0" y="209021"/>
                </a:lnTo>
                <a:lnTo>
                  <a:pt x="1891" y="224256"/>
                </a:lnTo>
                <a:lnTo>
                  <a:pt x="3698" y="230130"/>
                </a:lnTo>
                <a:lnTo>
                  <a:pt x="8385" y="243135"/>
                </a:lnTo>
                <a:lnTo>
                  <a:pt x="13757" y="250463"/>
                </a:lnTo>
                <a:lnTo>
                  <a:pt x="21903" y="253033"/>
                </a:lnTo>
                <a:lnTo>
                  <a:pt x="34909" y="251764"/>
                </a:lnTo>
                <a:lnTo>
                  <a:pt x="54863" y="2475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6739532" y="6272504"/>
            <a:ext cx="298639" cy="253033"/>
          </a:xfrm>
          <a:custGeom>
            <a:avLst/>
            <a:gdLst/>
            <a:ahLst/>
            <a:cxnLst/>
            <a:rect l="l" t="t" r="r" b="b"/>
            <a:pathLst>
              <a:path w="298639" h="253033">
                <a:moveTo>
                  <a:pt x="54863" y="247573"/>
                </a:moveTo>
                <a:lnTo>
                  <a:pt x="34909" y="251764"/>
                </a:lnTo>
                <a:lnTo>
                  <a:pt x="21903" y="253033"/>
                </a:lnTo>
                <a:lnTo>
                  <a:pt x="13757" y="250463"/>
                </a:lnTo>
                <a:lnTo>
                  <a:pt x="8385" y="243135"/>
                </a:lnTo>
                <a:lnTo>
                  <a:pt x="3698" y="230130"/>
                </a:lnTo>
                <a:lnTo>
                  <a:pt x="1891" y="224256"/>
                </a:lnTo>
                <a:lnTo>
                  <a:pt x="0" y="209021"/>
                </a:lnTo>
                <a:lnTo>
                  <a:pt x="2429" y="193872"/>
                </a:lnTo>
                <a:lnTo>
                  <a:pt x="7596" y="179765"/>
                </a:lnTo>
                <a:lnTo>
                  <a:pt x="13919" y="167655"/>
                </a:lnTo>
                <a:lnTo>
                  <a:pt x="19815" y="158496"/>
                </a:lnTo>
                <a:lnTo>
                  <a:pt x="260895" y="0"/>
                </a:lnTo>
                <a:lnTo>
                  <a:pt x="298639" y="90805"/>
                </a:lnTo>
                <a:lnTo>
                  <a:pt x="54863" y="24757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6746036" y="6397659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0" y="57251"/>
                </a:moveTo>
                <a:lnTo>
                  <a:pt x="888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6746036" y="6397659"/>
            <a:ext cx="88887" cy="57251"/>
          </a:xfrm>
          <a:custGeom>
            <a:avLst/>
            <a:gdLst/>
            <a:ahLst/>
            <a:cxnLst/>
            <a:rect l="l" t="t" r="r" b="b"/>
            <a:pathLst>
              <a:path w="88887" h="57251">
                <a:moveTo>
                  <a:pt x="0" y="57251"/>
                </a:moveTo>
                <a:lnTo>
                  <a:pt x="888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6739551" y="6433507"/>
            <a:ext cx="79832" cy="51384"/>
          </a:xfrm>
          <a:custGeom>
            <a:avLst/>
            <a:gdLst/>
            <a:ahLst/>
            <a:cxnLst/>
            <a:rect l="l" t="t" r="r" b="b"/>
            <a:pathLst>
              <a:path w="79832" h="51384">
                <a:moveTo>
                  <a:pt x="0" y="51384"/>
                </a:moveTo>
                <a:lnTo>
                  <a:pt x="798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6739551" y="6433507"/>
            <a:ext cx="79832" cy="51384"/>
          </a:xfrm>
          <a:custGeom>
            <a:avLst/>
            <a:gdLst/>
            <a:ahLst/>
            <a:cxnLst/>
            <a:rect l="l" t="t" r="r" b="b"/>
            <a:pathLst>
              <a:path w="79832" h="51384">
                <a:moveTo>
                  <a:pt x="0" y="51384"/>
                </a:moveTo>
                <a:lnTo>
                  <a:pt x="798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6752943" y="6436251"/>
            <a:ext cx="120230" cy="77355"/>
          </a:xfrm>
          <a:custGeom>
            <a:avLst/>
            <a:gdLst/>
            <a:ahLst/>
            <a:cxnLst/>
            <a:rect l="l" t="t" r="r" b="b"/>
            <a:pathLst>
              <a:path w="120230" h="77355">
                <a:moveTo>
                  <a:pt x="0" y="77355"/>
                </a:moveTo>
                <a:lnTo>
                  <a:pt x="1202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6752943" y="6436251"/>
            <a:ext cx="120230" cy="77355"/>
          </a:xfrm>
          <a:custGeom>
            <a:avLst/>
            <a:gdLst/>
            <a:ahLst/>
            <a:cxnLst/>
            <a:rect l="l" t="t" r="r" b="b"/>
            <a:pathLst>
              <a:path w="120230" h="77355">
                <a:moveTo>
                  <a:pt x="0" y="77355"/>
                </a:moveTo>
                <a:lnTo>
                  <a:pt x="1202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6769900" y="6366345"/>
            <a:ext cx="307296" cy="258137"/>
          </a:xfrm>
          <a:custGeom>
            <a:avLst/>
            <a:gdLst/>
            <a:ahLst/>
            <a:cxnLst/>
            <a:rect l="l" t="t" r="r" b="b"/>
            <a:pathLst>
              <a:path w="307296" h="258137">
                <a:moveTo>
                  <a:pt x="55975" y="252120"/>
                </a:moveTo>
                <a:lnTo>
                  <a:pt x="307296" y="90817"/>
                </a:lnTo>
                <a:lnTo>
                  <a:pt x="269539" y="0"/>
                </a:lnTo>
                <a:lnTo>
                  <a:pt x="25521" y="156921"/>
                </a:lnTo>
                <a:lnTo>
                  <a:pt x="14256" y="173079"/>
                </a:lnTo>
                <a:lnTo>
                  <a:pt x="7779" y="185296"/>
                </a:lnTo>
                <a:lnTo>
                  <a:pt x="2506" y="199404"/>
                </a:lnTo>
                <a:lnTo>
                  <a:pt x="0" y="214462"/>
                </a:lnTo>
                <a:lnTo>
                  <a:pt x="1823" y="229527"/>
                </a:lnTo>
                <a:lnTo>
                  <a:pt x="4124" y="236972"/>
                </a:lnTo>
                <a:lnTo>
                  <a:pt x="8713" y="249170"/>
                </a:lnTo>
                <a:lnTo>
                  <a:pt x="14183" y="255946"/>
                </a:lnTo>
                <a:lnTo>
                  <a:pt x="22544" y="258137"/>
                </a:lnTo>
                <a:lnTo>
                  <a:pt x="35805" y="256582"/>
                </a:lnTo>
                <a:lnTo>
                  <a:pt x="55975" y="25212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6769900" y="6366345"/>
            <a:ext cx="307296" cy="258137"/>
          </a:xfrm>
          <a:custGeom>
            <a:avLst/>
            <a:gdLst/>
            <a:ahLst/>
            <a:cxnLst/>
            <a:rect l="l" t="t" r="r" b="b"/>
            <a:pathLst>
              <a:path w="307296" h="258137">
                <a:moveTo>
                  <a:pt x="55975" y="252120"/>
                </a:moveTo>
                <a:lnTo>
                  <a:pt x="35805" y="256582"/>
                </a:lnTo>
                <a:lnTo>
                  <a:pt x="22544" y="258137"/>
                </a:lnTo>
                <a:lnTo>
                  <a:pt x="14183" y="255946"/>
                </a:lnTo>
                <a:lnTo>
                  <a:pt x="8713" y="249170"/>
                </a:lnTo>
                <a:lnTo>
                  <a:pt x="4124" y="236972"/>
                </a:lnTo>
                <a:lnTo>
                  <a:pt x="1823" y="229527"/>
                </a:lnTo>
                <a:lnTo>
                  <a:pt x="0" y="214462"/>
                </a:lnTo>
                <a:lnTo>
                  <a:pt x="2506" y="199404"/>
                </a:lnTo>
                <a:lnTo>
                  <a:pt x="7779" y="185296"/>
                </a:lnTo>
                <a:lnTo>
                  <a:pt x="14256" y="173079"/>
                </a:lnTo>
                <a:lnTo>
                  <a:pt x="20372" y="163698"/>
                </a:lnTo>
                <a:lnTo>
                  <a:pt x="269539" y="0"/>
                </a:lnTo>
                <a:lnTo>
                  <a:pt x="307296" y="90817"/>
                </a:lnTo>
                <a:lnTo>
                  <a:pt x="55975" y="2521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6776792" y="6494788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0" y="58953"/>
                </a:moveTo>
                <a:lnTo>
                  <a:pt x="917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6776792" y="6494788"/>
            <a:ext cx="91706" cy="58953"/>
          </a:xfrm>
          <a:custGeom>
            <a:avLst/>
            <a:gdLst/>
            <a:ahLst/>
            <a:cxnLst/>
            <a:rect l="l" t="t" r="r" b="b"/>
            <a:pathLst>
              <a:path w="91706" h="58953">
                <a:moveTo>
                  <a:pt x="0" y="58953"/>
                </a:moveTo>
                <a:lnTo>
                  <a:pt x="917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6769899" y="6531056"/>
            <a:ext cx="82334" cy="52920"/>
          </a:xfrm>
          <a:custGeom>
            <a:avLst/>
            <a:gdLst/>
            <a:ahLst/>
            <a:cxnLst/>
            <a:rect l="l" t="t" r="r" b="b"/>
            <a:pathLst>
              <a:path w="82334" h="52920">
                <a:moveTo>
                  <a:pt x="0" y="52920"/>
                </a:moveTo>
                <a:lnTo>
                  <a:pt x="8233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6769899" y="6531056"/>
            <a:ext cx="82334" cy="52920"/>
          </a:xfrm>
          <a:custGeom>
            <a:avLst/>
            <a:gdLst/>
            <a:ahLst/>
            <a:cxnLst/>
            <a:rect l="l" t="t" r="r" b="b"/>
            <a:pathLst>
              <a:path w="82334" h="52920">
                <a:moveTo>
                  <a:pt x="0" y="52920"/>
                </a:moveTo>
                <a:lnTo>
                  <a:pt x="823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6783411" y="6532990"/>
            <a:ext cx="123977" cy="79616"/>
          </a:xfrm>
          <a:custGeom>
            <a:avLst/>
            <a:gdLst/>
            <a:ahLst/>
            <a:cxnLst/>
            <a:rect l="l" t="t" r="r" b="b"/>
            <a:pathLst>
              <a:path w="123977" h="79616">
                <a:moveTo>
                  <a:pt x="0" y="79616"/>
                </a:moveTo>
                <a:lnTo>
                  <a:pt x="12397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6783411" y="6532990"/>
            <a:ext cx="123977" cy="79616"/>
          </a:xfrm>
          <a:custGeom>
            <a:avLst/>
            <a:gdLst/>
            <a:ahLst/>
            <a:cxnLst/>
            <a:rect l="l" t="t" r="r" b="b"/>
            <a:pathLst>
              <a:path w="123977" h="79616">
                <a:moveTo>
                  <a:pt x="0" y="79616"/>
                </a:moveTo>
                <a:lnTo>
                  <a:pt x="12397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6800257" y="6460204"/>
            <a:ext cx="315946" cy="263200"/>
          </a:xfrm>
          <a:custGeom>
            <a:avLst/>
            <a:gdLst/>
            <a:ahLst/>
            <a:cxnLst/>
            <a:rect l="l" t="t" r="r" b="b"/>
            <a:pathLst>
              <a:path w="315946" h="263200">
                <a:moveTo>
                  <a:pt x="57107" y="256654"/>
                </a:moveTo>
                <a:lnTo>
                  <a:pt x="315946" y="90805"/>
                </a:lnTo>
                <a:lnTo>
                  <a:pt x="278189" y="0"/>
                </a:lnTo>
                <a:lnTo>
                  <a:pt x="26652" y="161442"/>
                </a:lnTo>
                <a:lnTo>
                  <a:pt x="20906" y="168903"/>
                </a:lnTo>
                <a:lnTo>
                  <a:pt x="14573" y="178501"/>
                </a:lnTo>
                <a:lnTo>
                  <a:pt x="7948" y="190818"/>
                </a:lnTo>
                <a:lnTo>
                  <a:pt x="2576" y="204922"/>
                </a:lnTo>
                <a:lnTo>
                  <a:pt x="0" y="219883"/>
                </a:lnTo>
                <a:lnTo>
                  <a:pt x="1760" y="234772"/>
                </a:lnTo>
                <a:lnTo>
                  <a:pt x="4528" y="243669"/>
                </a:lnTo>
                <a:lnTo>
                  <a:pt x="9046" y="255113"/>
                </a:lnTo>
                <a:lnTo>
                  <a:pt x="14627" y="261368"/>
                </a:lnTo>
                <a:lnTo>
                  <a:pt x="23207" y="263200"/>
                </a:lnTo>
                <a:lnTo>
                  <a:pt x="36722" y="261373"/>
                </a:lnTo>
                <a:lnTo>
                  <a:pt x="57107" y="2566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6800257" y="6460204"/>
            <a:ext cx="315946" cy="263200"/>
          </a:xfrm>
          <a:custGeom>
            <a:avLst/>
            <a:gdLst/>
            <a:ahLst/>
            <a:cxnLst/>
            <a:rect l="l" t="t" r="r" b="b"/>
            <a:pathLst>
              <a:path w="315946" h="263200">
                <a:moveTo>
                  <a:pt x="57107" y="256654"/>
                </a:moveTo>
                <a:lnTo>
                  <a:pt x="36722" y="261373"/>
                </a:lnTo>
                <a:lnTo>
                  <a:pt x="23207" y="263200"/>
                </a:lnTo>
                <a:lnTo>
                  <a:pt x="14627" y="261368"/>
                </a:lnTo>
                <a:lnTo>
                  <a:pt x="9046" y="255113"/>
                </a:lnTo>
                <a:lnTo>
                  <a:pt x="4528" y="243669"/>
                </a:lnTo>
                <a:lnTo>
                  <a:pt x="1760" y="234772"/>
                </a:lnTo>
                <a:lnTo>
                  <a:pt x="0" y="219883"/>
                </a:lnTo>
                <a:lnTo>
                  <a:pt x="2576" y="204922"/>
                </a:lnTo>
                <a:lnTo>
                  <a:pt x="7948" y="190818"/>
                </a:lnTo>
                <a:lnTo>
                  <a:pt x="14573" y="178501"/>
                </a:lnTo>
                <a:lnTo>
                  <a:pt x="20906" y="168903"/>
                </a:lnTo>
                <a:lnTo>
                  <a:pt x="278189" y="0"/>
                </a:lnTo>
                <a:lnTo>
                  <a:pt x="315946" y="90805"/>
                </a:lnTo>
                <a:lnTo>
                  <a:pt x="57107" y="2566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6807563" y="6591922"/>
            <a:ext cx="94513" cy="60642"/>
          </a:xfrm>
          <a:custGeom>
            <a:avLst/>
            <a:gdLst/>
            <a:ahLst/>
            <a:cxnLst/>
            <a:rect l="l" t="t" r="r" b="b"/>
            <a:pathLst>
              <a:path w="94513" h="60642">
                <a:moveTo>
                  <a:pt x="0" y="60642"/>
                </a:moveTo>
                <a:lnTo>
                  <a:pt x="945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6807563" y="6591922"/>
            <a:ext cx="94513" cy="60642"/>
          </a:xfrm>
          <a:custGeom>
            <a:avLst/>
            <a:gdLst/>
            <a:ahLst/>
            <a:cxnLst/>
            <a:rect l="l" t="t" r="r" b="b"/>
            <a:pathLst>
              <a:path w="94513" h="60642">
                <a:moveTo>
                  <a:pt x="0" y="60642"/>
                </a:moveTo>
                <a:lnTo>
                  <a:pt x="945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6800247" y="6628628"/>
            <a:ext cx="84848" cy="54419"/>
          </a:xfrm>
          <a:custGeom>
            <a:avLst/>
            <a:gdLst/>
            <a:ahLst/>
            <a:cxnLst/>
            <a:rect l="l" t="t" r="r" b="b"/>
            <a:pathLst>
              <a:path w="84848" h="54419">
                <a:moveTo>
                  <a:pt x="0" y="54419"/>
                </a:moveTo>
                <a:lnTo>
                  <a:pt x="848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6800247" y="6628628"/>
            <a:ext cx="84848" cy="54419"/>
          </a:xfrm>
          <a:custGeom>
            <a:avLst/>
            <a:gdLst/>
            <a:ahLst/>
            <a:cxnLst/>
            <a:rect l="l" t="t" r="r" b="b"/>
            <a:pathLst>
              <a:path w="84848" h="54419">
                <a:moveTo>
                  <a:pt x="0" y="54419"/>
                </a:moveTo>
                <a:lnTo>
                  <a:pt x="848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6813872" y="6629736"/>
            <a:ext cx="127723" cy="81876"/>
          </a:xfrm>
          <a:custGeom>
            <a:avLst/>
            <a:gdLst/>
            <a:ahLst/>
            <a:cxnLst/>
            <a:rect l="l" t="t" r="r" b="b"/>
            <a:pathLst>
              <a:path w="127723" h="81876">
                <a:moveTo>
                  <a:pt x="0" y="81876"/>
                </a:moveTo>
                <a:lnTo>
                  <a:pt x="12772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6813872" y="6629736"/>
            <a:ext cx="127723" cy="81876"/>
          </a:xfrm>
          <a:custGeom>
            <a:avLst/>
            <a:gdLst/>
            <a:ahLst/>
            <a:cxnLst/>
            <a:rect l="l" t="t" r="r" b="b"/>
            <a:pathLst>
              <a:path w="127723" h="81876">
                <a:moveTo>
                  <a:pt x="0" y="81876"/>
                </a:moveTo>
                <a:lnTo>
                  <a:pt x="12772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6830603" y="6554046"/>
            <a:ext cx="324612" cy="268267"/>
          </a:xfrm>
          <a:custGeom>
            <a:avLst/>
            <a:gdLst/>
            <a:ahLst/>
            <a:cxnLst/>
            <a:rect l="l" t="t" r="r" b="b"/>
            <a:pathLst>
              <a:path w="324612" h="268267">
                <a:moveTo>
                  <a:pt x="58242" y="261200"/>
                </a:moveTo>
                <a:lnTo>
                  <a:pt x="324612" y="90817"/>
                </a:lnTo>
                <a:lnTo>
                  <a:pt x="286855" y="0"/>
                </a:lnTo>
                <a:lnTo>
                  <a:pt x="27775" y="165988"/>
                </a:lnTo>
                <a:lnTo>
                  <a:pt x="21407" y="174152"/>
                </a:lnTo>
                <a:lnTo>
                  <a:pt x="14866" y="183956"/>
                </a:lnTo>
                <a:lnTo>
                  <a:pt x="8104" y="196365"/>
                </a:lnTo>
                <a:lnTo>
                  <a:pt x="2641" y="210461"/>
                </a:lnTo>
                <a:lnTo>
                  <a:pt x="0" y="225326"/>
                </a:lnTo>
                <a:lnTo>
                  <a:pt x="1702" y="240042"/>
                </a:lnTo>
                <a:lnTo>
                  <a:pt x="4918" y="250287"/>
                </a:lnTo>
                <a:lnTo>
                  <a:pt x="9393" y="261021"/>
                </a:lnTo>
                <a:lnTo>
                  <a:pt x="15098" y="266782"/>
                </a:lnTo>
                <a:lnTo>
                  <a:pt x="23897" y="268267"/>
                </a:lnTo>
                <a:lnTo>
                  <a:pt x="37657" y="266173"/>
                </a:lnTo>
                <a:lnTo>
                  <a:pt x="58242" y="26120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6830603" y="6554046"/>
            <a:ext cx="324612" cy="268267"/>
          </a:xfrm>
          <a:custGeom>
            <a:avLst/>
            <a:gdLst/>
            <a:ahLst/>
            <a:cxnLst/>
            <a:rect l="l" t="t" r="r" b="b"/>
            <a:pathLst>
              <a:path w="324612" h="268267">
                <a:moveTo>
                  <a:pt x="58242" y="261200"/>
                </a:moveTo>
                <a:lnTo>
                  <a:pt x="37657" y="266173"/>
                </a:lnTo>
                <a:lnTo>
                  <a:pt x="23897" y="268267"/>
                </a:lnTo>
                <a:lnTo>
                  <a:pt x="15098" y="266782"/>
                </a:lnTo>
                <a:lnTo>
                  <a:pt x="9393" y="261021"/>
                </a:lnTo>
                <a:lnTo>
                  <a:pt x="4918" y="250287"/>
                </a:lnTo>
                <a:lnTo>
                  <a:pt x="1702" y="240042"/>
                </a:lnTo>
                <a:lnTo>
                  <a:pt x="0" y="225326"/>
                </a:lnTo>
                <a:lnTo>
                  <a:pt x="2641" y="210461"/>
                </a:lnTo>
                <a:lnTo>
                  <a:pt x="8104" y="196365"/>
                </a:lnTo>
                <a:lnTo>
                  <a:pt x="14866" y="183956"/>
                </a:lnTo>
                <a:lnTo>
                  <a:pt x="21407" y="174152"/>
                </a:lnTo>
                <a:lnTo>
                  <a:pt x="286855" y="0"/>
                </a:lnTo>
                <a:lnTo>
                  <a:pt x="324612" y="90817"/>
                </a:lnTo>
                <a:lnTo>
                  <a:pt x="58242" y="2612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6838319" y="6689051"/>
            <a:ext cx="97332" cy="62344"/>
          </a:xfrm>
          <a:custGeom>
            <a:avLst/>
            <a:gdLst/>
            <a:ahLst/>
            <a:cxnLst/>
            <a:rect l="l" t="t" r="r" b="b"/>
            <a:pathLst>
              <a:path w="97332" h="62344">
                <a:moveTo>
                  <a:pt x="0" y="62344"/>
                </a:moveTo>
                <a:lnTo>
                  <a:pt x="973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6838319" y="6689051"/>
            <a:ext cx="97332" cy="62344"/>
          </a:xfrm>
          <a:custGeom>
            <a:avLst/>
            <a:gdLst/>
            <a:ahLst/>
            <a:cxnLst/>
            <a:rect l="l" t="t" r="r" b="b"/>
            <a:pathLst>
              <a:path w="97332" h="62344">
                <a:moveTo>
                  <a:pt x="0" y="62344"/>
                </a:moveTo>
                <a:lnTo>
                  <a:pt x="973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6830588" y="6726193"/>
            <a:ext cx="87363" cy="55930"/>
          </a:xfrm>
          <a:custGeom>
            <a:avLst/>
            <a:gdLst/>
            <a:ahLst/>
            <a:cxnLst/>
            <a:rect l="l" t="t" r="r" b="b"/>
            <a:pathLst>
              <a:path w="87363" h="55930">
                <a:moveTo>
                  <a:pt x="0" y="55930"/>
                </a:moveTo>
                <a:lnTo>
                  <a:pt x="873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6830588" y="6726193"/>
            <a:ext cx="87363" cy="55930"/>
          </a:xfrm>
          <a:custGeom>
            <a:avLst/>
            <a:gdLst/>
            <a:ahLst/>
            <a:cxnLst/>
            <a:rect l="l" t="t" r="r" b="b"/>
            <a:pathLst>
              <a:path w="87363" h="55930">
                <a:moveTo>
                  <a:pt x="0" y="55930"/>
                </a:moveTo>
                <a:lnTo>
                  <a:pt x="873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6844331" y="6726483"/>
            <a:ext cx="131470" cy="84137"/>
          </a:xfrm>
          <a:custGeom>
            <a:avLst/>
            <a:gdLst/>
            <a:ahLst/>
            <a:cxnLst/>
            <a:rect l="l" t="t" r="r" b="b"/>
            <a:pathLst>
              <a:path w="131470" h="84137">
                <a:moveTo>
                  <a:pt x="0" y="84137"/>
                </a:moveTo>
                <a:lnTo>
                  <a:pt x="1314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6844331" y="6726483"/>
            <a:ext cx="131470" cy="84137"/>
          </a:xfrm>
          <a:custGeom>
            <a:avLst/>
            <a:gdLst/>
            <a:ahLst/>
            <a:cxnLst/>
            <a:rect l="l" t="t" r="r" b="b"/>
            <a:pathLst>
              <a:path w="131470" h="84137">
                <a:moveTo>
                  <a:pt x="0" y="84137"/>
                </a:moveTo>
                <a:lnTo>
                  <a:pt x="1314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6860965" y="6647893"/>
            <a:ext cx="333268" cy="273300"/>
          </a:xfrm>
          <a:custGeom>
            <a:avLst/>
            <a:gdLst/>
            <a:ahLst/>
            <a:cxnLst/>
            <a:rect l="l" t="t" r="r" b="b"/>
            <a:pathLst>
              <a:path w="333268" h="273300">
                <a:moveTo>
                  <a:pt x="38565" y="270957"/>
                </a:moveTo>
                <a:lnTo>
                  <a:pt x="59354" y="265747"/>
                </a:lnTo>
                <a:lnTo>
                  <a:pt x="323913" y="96791"/>
                </a:lnTo>
                <a:lnTo>
                  <a:pt x="323913" y="68316"/>
                </a:lnTo>
                <a:lnTo>
                  <a:pt x="295511" y="0"/>
                </a:lnTo>
                <a:lnTo>
                  <a:pt x="28899" y="170535"/>
                </a:lnTo>
                <a:lnTo>
                  <a:pt x="21887" y="179415"/>
                </a:lnTo>
                <a:lnTo>
                  <a:pt x="15147" y="189410"/>
                </a:lnTo>
                <a:lnTo>
                  <a:pt x="8251" y="201901"/>
                </a:lnTo>
                <a:lnTo>
                  <a:pt x="2702" y="215984"/>
                </a:lnTo>
                <a:lnTo>
                  <a:pt x="0" y="230752"/>
                </a:lnTo>
                <a:lnTo>
                  <a:pt x="1645" y="245300"/>
                </a:lnTo>
                <a:lnTo>
                  <a:pt x="5268" y="256747"/>
                </a:lnTo>
                <a:lnTo>
                  <a:pt x="9716" y="266833"/>
                </a:lnTo>
                <a:lnTo>
                  <a:pt x="15548" y="272138"/>
                </a:lnTo>
                <a:lnTo>
                  <a:pt x="24564" y="273300"/>
                </a:lnTo>
                <a:lnTo>
                  <a:pt x="38565" y="2709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6860965" y="6647893"/>
            <a:ext cx="333268" cy="273300"/>
          </a:xfrm>
          <a:custGeom>
            <a:avLst/>
            <a:gdLst/>
            <a:ahLst/>
            <a:cxnLst/>
            <a:rect l="l" t="t" r="r" b="b"/>
            <a:pathLst>
              <a:path w="333268" h="273300">
                <a:moveTo>
                  <a:pt x="38565" y="270957"/>
                </a:moveTo>
                <a:lnTo>
                  <a:pt x="59354" y="265747"/>
                </a:lnTo>
                <a:lnTo>
                  <a:pt x="323913" y="96791"/>
                </a:lnTo>
              </a:path>
              <a:path w="333268" h="273300">
                <a:moveTo>
                  <a:pt x="323913" y="68316"/>
                </a:moveTo>
                <a:lnTo>
                  <a:pt x="295511" y="0"/>
                </a:lnTo>
                <a:lnTo>
                  <a:pt x="28899" y="170535"/>
                </a:lnTo>
                <a:lnTo>
                  <a:pt x="21887" y="179415"/>
                </a:lnTo>
                <a:lnTo>
                  <a:pt x="15147" y="189410"/>
                </a:lnTo>
                <a:lnTo>
                  <a:pt x="8251" y="201901"/>
                </a:lnTo>
                <a:lnTo>
                  <a:pt x="2702" y="215984"/>
                </a:lnTo>
                <a:lnTo>
                  <a:pt x="0" y="230752"/>
                </a:lnTo>
                <a:lnTo>
                  <a:pt x="1645" y="245300"/>
                </a:lnTo>
                <a:lnTo>
                  <a:pt x="5268" y="256747"/>
                </a:lnTo>
                <a:lnTo>
                  <a:pt x="9716" y="266833"/>
                </a:lnTo>
                <a:lnTo>
                  <a:pt x="15548" y="272138"/>
                </a:lnTo>
                <a:lnTo>
                  <a:pt x="24564" y="273300"/>
                </a:lnTo>
                <a:lnTo>
                  <a:pt x="38565" y="2709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6869074" y="6786173"/>
            <a:ext cx="100152" cy="64046"/>
          </a:xfrm>
          <a:custGeom>
            <a:avLst/>
            <a:gdLst/>
            <a:ahLst/>
            <a:cxnLst/>
            <a:rect l="l" t="t" r="r" b="b"/>
            <a:pathLst>
              <a:path w="100152" h="64046">
                <a:moveTo>
                  <a:pt x="0" y="64046"/>
                </a:moveTo>
                <a:lnTo>
                  <a:pt x="1001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6869074" y="6786173"/>
            <a:ext cx="100152" cy="64046"/>
          </a:xfrm>
          <a:custGeom>
            <a:avLst/>
            <a:gdLst/>
            <a:ahLst/>
            <a:cxnLst/>
            <a:rect l="l" t="t" r="r" b="b"/>
            <a:pathLst>
              <a:path w="100152" h="64046">
                <a:moveTo>
                  <a:pt x="0" y="64046"/>
                </a:moveTo>
                <a:lnTo>
                  <a:pt x="1001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6860936" y="6823735"/>
            <a:ext cx="89865" cy="57467"/>
          </a:xfrm>
          <a:custGeom>
            <a:avLst/>
            <a:gdLst/>
            <a:ahLst/>
            <a:cxnLst/>
            <a:rect l="l" t="t" r="r" b="b"/>
            <a:pathLst>
              <a:path w="89865" h="57467">
                <a:moveTo>
                  <a:pt x="0" y="57467"/>
                </a:moveTo>
                <a:lnTo>
                  <a:pt x="8986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6860936" y="6823735"/>
            <a:ext cx="89865" cy="57467"/>
          </a:xfrm>
          <a:custGeom>
            <a:avLst/>
            <a:gdLst/>
            <a:ahLst/>
            <a:cxnLst/>
            <a:rect l="l" t="t" r="r" b="b"/>
            <a:pathLst>
              <a:path w="89865" h="57467">
                <a:moveTo>
                  <a:pt x="0" y="57467"/>
                </a:moveTo>
                <a:lnTo>
                  <a:pt x="8986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6874793" y="6823229"/>
            <a:ext cx="135229" cy="86398"/>
          </a:xfrm>
          <a:custGeom>
            <a:avLst/>
            <a:gdLst/>
            <a:ahLst/>
            <a:cxnLst/>
            <a:rect l="l" t="t" r="r" b="b"/>
            <a:pathLst>
              <a:path w="135229" h="86398">
                <a:moveTo>
                  <a:pt x="0" y="86398"/>
                </a:moveTo>
                <a:lnTo>
                  <a:pt x="13522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6874793" y="6823229"/>
            <a:ext cx="135229" cy="86398"/>
          </a:xfrm>
          <a:custGeom>
            <a:avLst/>
            <a:gdLst/>
            <a:ahLst/>
            <a:cxnLst/>
            <a:rect l="l" t="t" r="r" b="b"/>
            <a:pathLst>
              <a:path w="135229" h="86398">
                <a:moveTo>
                  <a:pt x="0" y="86398"/>
                </a:moveTo>
                <a:lnTo>
                  <a:pt x="13522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6891323" y="6741754"/>
            <a:ext cx="341930" cy="278312"/>
          </a:xfrm>
          <a:custGeom>
            <a:avLst/>
            <a:gdLst/>
            <a:ahLst/>
            <a:cxnLst/>
            <a:rect l="l" t="t" r="r" b="b"/>
            <a:pathLst>
              <a:path w="341930" h="278312">
                <a:moveTo>
                  <a:pt x="39507" y="275723"/>
                </a:moveTo>
                <a:lnTo>
                  <a:pt x="60485" y="270281"/>
                </a:lnTo>
                <a:lnTo>
                  <a:pt x="293556" y="121653"/>
                </a:lnTo>
                <a:lnTo>
                  <a:pt x="293556" y="6780"/>
                </a:lnTo>
                <a:lnTo>
                  <a:pt x="30031" y="175069"/>
                </a:lnTo>
                <a:lnTo>
                  <a:pt x="22343" y="184686"/>
                </a:lnTo>
                <a:lnTo>
                  <a:pt x="15409" y="194860"/>
                </a:lnTo>
                <a:lnTo>
                  <a:pt x="8387" y="207425"/>
                </a:lnTo>
                <a:lnTo>
                  <a:pt x="2757" y="221488"/>
                </a:lnTo>
                <a:lnTo>
                  <a:pt x="0" y="236154"/>
                </a:lnTo>
                <a:lnTo>
                  <a:pt x="1595" y="250532"/>
                </a:lnTo>
                <a:lnTo>
                  <a:pt x="5622" y="263129"/>
                </a:lnTo>
                <a:lnTo>
                  <a:pt x="10065" y="272598"/>
                </a:lnTo>
                <a:lnTo>
                  <a:pt x="16035" y="277464"/>
                </a:lnTo>
                <a:lnTo>
                  <a:pt x="25269" y="278312"/>
                </a:lnTo>
                <a:lnTo>
                  <a:pt x="39507" y="2757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6891323" y="6741754"/>
            <a:ext cx="341930" cy="278312"/>
          </a:xfrm>
          <a:custGeom>
            <a:avLst/>
            <a:gdLst/>
            <a:ahLst/>
            <a:cxnLst/>
            <a:rect l="l" t="t" r="r" b="b"/>
            <a:pathLst>
              <a:path w="341930" h="278312">
                <a:moveTo>
                  <a:pt x="39507" y="275723"/>
                </a:moveTo>
                <a:lnTo>
                  <a:pt x="60485" y="270281"/>
                </a:lnTo>
                <a:lnTo>
                  <a:pt x="293556" y="121653"/>
                </a:lnTo>
              </a:path>
              <a:path w="341930" h="278312">
                <a:moveTo>
                  <a:pt x="293556" y="6780"/>
                </a:moveTo>
                <a:lnTo>
                  <a:pt x="30031" y="175069"/>
                </a:lnTo>
                <a:lnTo>
                  <a:pt x="22343" y="184686"/>
                </a:lnTo>
                <a:lnTo>
                  <a:pt x="15409" y="194860"/>
                </a:lnTo>
                <a:lnTo>
                  <a:pt x="8387" y="207425"/>
                </a:lnTo>
                <a:lnTo>
                  <a:pt x="2757" y="221488"/>
                </a:lnTo>
                <a:lnTo>
                  <a:pt x="0" y="236154"/>
                </a:lnTo>
                <a:lnTo>
                  <a:pt x="1595" y="250532"/>
                </a:lnTo>
                <a:lnTo>
                  <a:pt x="5622" y="263129"/>
                </a:lnTo>
                <a:lnTo>
                  <a:pt x="10065" y="272598"/>
                </a:lnTo>
                <a:lnTo>
                  <a:pt x="16035" y="277464"/>
                </a:lnTo>
                <a:lnTo>
                  <a:pt x="25269" y="278312"/>
                </a:lnTo>
                <a:lnTo>
                  <a:pt x="39507" y="27572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6899832" y="6883298"/>
            <a:ext cx="102971" cy="65747"/>
          </a:xfrm>
          <a:custGeom>
            <a:avLst/>
            <a:gdLst/>
            <a:ahLst/>
            <a:cxnLst/>
            <a:rect l="l" t="t" r="r" b="b"/>
            <a:pathLst>
              <a:path w="102971" h="65747">
                <a:moveTo>
                  <a:pt x="0" y="65747"/>
                </a:moveTo>
                <a:lnTo>
                  <a:pt x="1029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6899832" y="6883298"/>
            <a:ext cx="102971" cy="65747"/>
          </a:xfrm>
          <a:custGeom>
            <a:avLst/>
            <a:gdLst/>
            <a:ahLst/>
            <a:cxnLst/>
            <a:rect l="l" t="t" r="r" b="b"/>
            <a:pathLst>
              <a:path w="102971" h="65747">
                <a:moveTo>
                  <a:pt x="0" y="65747"/>
                </a:moveTo>
                <a:lnTo>
                  <a:pt x="10297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6891269" y="6921305"/>
            <a:ext cx="92392" cy="58966"/>
          </a:xfrm>
          <a:custGeom>
            <a:avLst/>
            <a:gdLst/>
            <a:ahLst/>
            <a:cxnLst/>
            <a:rect l="l" t="t" r="r" b="b"/>
            <a:pathLst>
              <a:path w="92392" h="58966">
                <a:moveTo>
                  <a:pt x="0" y="58966"/>
                </a:moveTo>
                <a:lnTo>
                  <a:pt x="9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6891269" y="6921305"/>
            <a:ext cx="92392" cy="58966"/>
          </a:xfrm>
          <a:custGeom>
            <a:avLst/>
            <a:gdLst/>
            <a:ahLst/>
            <a:cxnLst/>
            <a:rect l="l" t="t" r="r" b="b"/>
            <a:pathLst>
              <a:path w="92392" h="58966">
                <a:moveTo>
                  <a:pt x="0" y="58966"/>
                </a:moveTo>
                <a:lnTo>
                  <a:pt x="923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6905266" y="6919968"/>
            <a:ext cx="138963" cy="88658"/>
          </a:xfrm>
          <a:custGeom>
            <a:avLst/>
            <a:gdLst/>
            <a:ahLst/>
            <a:cxnLst/>
            <a:rect l="l" t="t" r="r" b="b"/>
            <a:pathLst>
              <a:path w="138963" h="88658">
                <a:moveTo>
                  <a:pt x="0" y="88658"/>
                </a:moveTo>
                <a:lnTo>
                  <a:pt x="1389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6905266" y="6919968"/>
            <a:ext cx="138963" cy="88658"/>
          </a:xfrm>
          <a:custGeom>
            <a:avLst/>
            <a:gdLst/>
            <a:ahLst/>
            <a:cxnLst/>
            <a:rect l="l" t="t" r="r" b="b"/>
            <a:pathLst>
              <a:path w="138963" h="88658">
                <a:moveTo>
                  <a:pt x="0" y="88658"/>
                </a:moveTo>
                <a:lnTo>
                  <a:pt x="1389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921668" y="6835607"/>
            <a:ext cx="350599" cy="283310"/>
          </a:xfrm>
          <a:custGeom>
            <a:avLst/>
            <a:gdLst/>
            <a:ahLst/>
            <a:cxnLst/>
            <a:rect l="l" t="t" r="r" b="b"/>
            <a:pathLst>
              <a:path w="350599" h="283310">
                <a:moveTo>
                  <a:pt x="263211" y="146450"/>
                </a:moveTo>
                <a:lnTo>
                  <a:pt x="263211" y="31646"/>
                </a:lnTo>
                <a:lnTo>
                  <a:pt x="31156" y="179616"/>
                </a:lnTo>
                <a:lnTo>
                  <a:pt x="28410" y="182804"/>
                </a:lnTo>
                <a:lnTo>
                  <a:pt x="22779" y="189977"/>
                </a:lnTo>
                <a:lnTo>
                  <a:pt x="16056" y="199748"/>
                </a:lnTo>
                <a:lnTo>
                  <a:pt x="179511" y="199748"/>
                </a:lnTo>
                <a:lnTo>
                  <a:pt x="263211" y="14645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921668" y="6835607"/>
            <a:ext cx="350599" cy="283310"/>
          </a:xfrm>
          <a:custGeom>
            <a:avLst/>
            <a:gdLst/>
            <a:ahLst/>
            <a:cxnLst/>
            <a:rect l="l" t="t" r="r" b="b"/>
            <a:pathLst>
              <a:path w="350599" h="283310">
                <a:moveTo>
                  <a:pt x="263211" y="31646"/>
                </a:moveTo>
                <a:lnTo>
                  <a:pt x="31156" y="179616"/>
                </a:lnTo>
                <a:lnTo>
                  <a:pt x="28410" y="182804"/>
                </a:lnTo>
                <a:lnTo>
                  <a:pt x="22779" y="189977"/>
                </a:lnTo>
                <a:lnTo>
                  <a:pt x="16056" y="199748"/>
                </a:lnTo>
              </a:path>
              <a:path w="350599" h="283310">
                <a:moveTo>
                  <a:pt x="179511" y="199748"/>
                </a:moveTo>
                <a:lnTo>
                  <a:pt x="263211" y="1464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930588" y="6980440"/>
            <a:ext cx="105791" cy="67437"/>
          </a:xfrm>
          <a:custGeom>
            <a:avLst/>
            <a:gdLst/>
            <a:ahLst/>
            <a:cxnLst/>
            <a:rect l="l" t="t" r="r" b="b"/>
            <a:pathLst>
              <a:path w="105790" h="67436">
                <a:moveTo>
                  <a:pt x="105791" y="0"/>
                </a:moveTo>
                <a:lnTo>
                  <a:pt x="19642" y="54916"/>
                </a:lnTo>
                <a:lnTo>
                  <a:pt x="19643" y="54916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6930588" y="6980440"/>
            <a:ext cx="105791" cy="67437"/>
          </a:xfrm>
          <a:custGeom>
            <a:avLst/>
            <a:gdLst/>
            <a:ahLst/>
            <a:cxnLst/>
            <a:rect l="l" t="t" r="r" b="b"/>
            <a:pathLst>
              <a:path w="105790" h="67436">
                <a:moveTo>
                  <a:pt x="105791" y="0"/>
                </a:moveTo>
                <a:lnTo>
                  <a:pt x="19642" y="54916"/>
                </a:lnTo>
              </a:path>
              <a:path w="105790" h="67436">
                <a:moveTo>
                  <a:pt x="19643" y="54916"/>
                </a:moveTo>
                <a:lnTo>
                  <a:pt x="1057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921618" y="7018860"/>
            <a:ext cx="94907" cy="60490"/>
          </a:xfrm>
          <a:custGeom>
            <a:avLst/>
            <a:gdLst/>
            <a:ahLst/>
            <a:cxnLst/>
            <a:rect l="l" t="t" r="r" b="b"/>
            <a:pathLst>
              <a:path w="94907" h="60490">
                <a:moveTo>
                  <a:pt x="94907" y="0"/>
                </a:moveTo>
                <a:lnTo>
                  <a:pt x="69027" y="16494"/>
                </a:lnTo>
                <a:lnTo>
                  <a:pt x="69027" y="1649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6921618" y="7018860"/>
            <a:ext cx="94907" cy="60490"/>
          </a:xfrm>
          <a:custGeom>
            <a:avLst/>
            <a:gdLst/>
            <a:ahLst/>
            <a:cxnLst/>
            <a:rect l="l" t="t" r="r" b="b"/>
            <a:pathLst>
              <a:path w="94907" h="60490">
                <a:moveTo>
                  <a:pt x="94907" y="0"/>
                </a:moveTo>
                <a:lnTo>
                  <a:pt x="69027" y="16494"/>
                </a:lnTo>
              </a:path>
              <a:path w="94907" h="60490">
                <a:moveTo>
                  <a:pt x="69027" y="16494"/>
                </a:moveTo>
                <a:lnTo>
                  <a:pt x="9490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6935727" y="7016723"/>
            <a:ext cx="142709" cy="90919"/>
          </a:xfrm>
          <a:custGeom>
            <a:avLst/>
            <a:gdLst/>
            <a:ahLst/>
            <a:cxnLst/>
            <a:rect l="l" t="t" r="r" b="b"/>
            <a:pathLst>
              <a:path w="142709" h="90919">
                <a:moveTo>
                  <a:pt x="142709" y="0"/>
                </a:moveTo>
                <a:lnTo>
                  <a:pt x="113462" y="18633"/>
                </a:lnTo>
                <a:lnTo>
                  <a:pt x="113462" y="1863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935727" y="7016723"/>
            <a:ext cx="142709" cy="90919"/>
          </a:xfrm>
          <a:custGeom>
            <a:avLst/>
            <a:gdLst/>
            <a:ahLst/>
            <a:cxnLst/>
            <a:rect l="l" t="t" r="r" b="b"/>
            <a:pathLst>
              <a:path w="142709" h="90919">
                <a:moveTo>
                  <a:pt x="142709" y="0"/>
                </a:moveTo>
                <a:lnTo>
                  <a:pt x="113462" y="18633"/>
                </a:lnTo>
              </a:path>
              <a:path w="142709" h="90919">
                <a:moveTo>
                  <a:pt x="113462" y="18633"/>
                </a:moveTo>
                <a:lnTo>
                  <a:pt x="1427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952011" y="6929443"/>
            <a:ext cx="359261" cy="288327"/>
          </a:xfrm>
          <a:custGeom>
            <a:avLst/>
            <a:gdLst/>
            <a:ahLst/>
            <a:cxnLst/>
            <a:rect l="l" t="t" r="r" b="b"/>
            <a:pathLst>
              <a:path w="359261" h="288327">
                <a:moveTo>
                  <a:pt x="232868" y="56438"/>
                </a:moveTo>
                <a:lnTo>
                  <a:pt x="155170" y="105912"/>
                </a:lnTo>
                <a:lnTo>
                  <a:pt x="232868" y="105912"/>
                </a:lnTo>
                <a:lnTo>
                  <a:pt x="232868" y="564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6952011" y="6929443"/>
            <a:ext cx="359261" cy="288327"/>
          </a:xfrm>
          <a:custGeom>
            <a:avLst/>
            <a:gdLst/>
            <a:ahLst/>
            <a:cxnLst/>
            <a:rect l="l" t="t" r="r" b="b"/>
            <a:pathLst>
              <a:path w="359261" h="288327">
                <a:moveTo>
                  <a:pt x="232868" y="56438"/>
                </a:moveTo>
                <a:lnTo>
                  <a:pt x="155170" y="1059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6259062" y="4526688"/>
            <a:ext cx="138303" cy="116420"/>
          </a:xfrm>
          <a:custGeom>
            <a:avLst/>
            <a:gdLst/>
            <a:ahLst/>
            <a:cxnLst/>
            <a:rect l="l" t="t" r="r" b="b"/>
            <a:pathLst>
              <a:path w="138302" h="116420">
                <a:moveTo>
                  <a:pt x="0" y="81610"/>
                </a:moveTo>
                <a:lnTo>
                  <a:pt x="10860" y="101043"/>
                </a:lnTo>
                <a:lnTo>
                  <a:pt x="22385" y="111509"/>
                </a:lnTo>
                <a:lnTo>
                  <a:pt x="31160" y="115724"/>
                </a:lnTo>
                <a:lnTo>
                  <a:pt x="33909" y="116420"/>
                </a:lnTo>
                <a:lnTo>
                  <a:pt x="138303" y="43687"/>
                </a:lnTo>
                <a:lnTo>
                  <a:pt x="116598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259062" y="4526688"/>
            <a:ext cx="138303" cy="116420"/>
          </a:xfrm>
          <a:custGeom>
            <a:avLst/>
            <a:gdLst/>
            <a:ahLst/>
            <a:cxnLst/>
            <a:rect l="l" t="t" r="r" b="b"/>
            <a:pathLst>
              <a:path w="138302" h="116420">
                <a:moveTo>
                  <a:pt x="0" y="81610"/>
                </a:moveTo>
                <a:lnTo>
                  <a:pt x="10860" y="101043"/>
                </a:lnTo>
                <a:lnTo>
                  <a:pt x="22385" y="111509"/>
                </a:lnTo>
                <a:lnTo>
                  <a:pt x="31160" y="115724"/>
                </a:lnTo>
                <a:lnTo>
                  <a:pt x="33909" y="116420"/>
                </a:lnTo>
                <a:lnTo>
                  <a:pt x="138303" y="43687"/>
                </a:lnTo>
                <a:lnTo>
                  <a:pt x="116598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6268708" y="4590733"/>
            <a:ext cx="50888" cy="35534"/>
          </a:xfrm>
          <a:custGeom>
            <a:avLst/>
            <a:gdLst/>
            <a:ahLst/>
            <a:cxnLst/>
            <a:rect l="l" t="t" r="r" b="b"/>
            <a:pathLst>
              <a:path w="50888" h="35534">
                <a:moveTo>
                  <a:pt x="0" y="35534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268708" y="4590733"/>
            <a:ext cx="50888" cy="35534"/>
          </a:xfrm>
          <a:custGeom>
            <a:avLst/>
            <a:gdLst/>
            <a:ahLst/>
            <a:cxnLst/>
            <a:rect l="l" t="t" r="r" b="b"/>
            <a:pathLst>
              <a:path w="50888" h="35534">
                <a:moveTo>
                  <a:pt x="0" y="35534"/>
                </a:moveTo>
                <a:lnTo>
                  <a:pt x="508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289696" y="4573303"/>
            <a:ext cx="152527" cy="164668"/>
          </a:xfrm>
          <a:custGeom>
            <a:avLst/>
            <a:gdLst/>
            <a:ahLst/>
            <a:cxnLst/>
            <a:rect l="l" t="t" r="r" b="b"/>
            <a:pathLst>
              <a:path w="152527" h="164668">
                <a:moveTo>
                  <a:pt x="40589" y="164668"/>
                </a:moveTo>
                <a:lnTo>
                  <a:pt x="152527" y="87401"/>
                </a:lnTo>
                <a:lnTo>
                  <a:pt x="109118" y="0"/>
                </a:lnTo>
                <a:lnTo>
                  <a:pt x="4470" y="72872"/>
                </a:lnTo>
                <a:lnTo>
                  <a:pt x="3590" y="75329"/>
                </a:lnTo>
                <a:lnTo>
                  <a:pt x="1526" y="83353"/>
                </a:lnTo>
                <a:lnTo>
                  <a:pt x="0" y="95934"/>
                </a:lnTo>
                <a:lnTo>
                  <a:pt x="748" y="112023"/>
                </a:lnTo>
                <a:lnTo>
                  <a:pt x="5512" y="130568"/>
                </a:lnTo>
                <a:lnTo>
                  <a:pt x="12080" y="147299"/>
                </a:lnTo>
                <a:lnTo>
                  <a:pt x="18379" y="158069"/>
                </a:lnTo>
                <a:lnTo>
                  <a:pt x="26654" y="162665"/>
                </a:lnTo>
                <a:lnTo>
                  <a:pt x="40589" y="1646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289696" y="4573303"/>
            <a:ext cx="152527" cy="164668"/>
          </a:xfrm>
          <a:custGeom>
            <a:avLst/>
            <a:gdLst/>
            <a:ahLst/>
            <a:cxnLst/>
            <a:rect l="l" t="t" r="r" b="b"/>
            <a:pathLst>
              <a:path w="152527" h="164668">
                <a:moveTo>
                  <a:pt x="40589" y="164668"/>
                </a:moveTo>
                <a:lnTo>
                  <a:pt x="26654" y="162665"/>
                </a:lnTo>
                <a:lnTo>
                  <a:pt x="18379" y="158069"/>
                </a:lnTo>
                <a:lnTo>
                  <a:pt x="12080" y="147299"/>
                </a:lnTo>
                <a:lnTo>
                  <a:pt x="5512" y="130568"/>
                </a:lnTo>
                <a:lnTo>
                  <a:pt x="748" y="112023"/>
                </a:lnTo>
                <a:lnTo>
                  <a:pt x="0" y="95934"/>
                </a:lnTo>
                <a:lnTo>
                  <a:pt x="1526" y="83353"/>
                </a:lnTo>
                <a:lnTo>
                  <a:pt x="3590" y="75329"/>
                </a:lnTo>
                <a:lnTo>
                  <a:pt x="4470" y="72872"/>
                </a:lnTo>
                <a:lnTo>
                  <a:pt x="109118" y="0"/>
                </a:lnTo>
                <a:lnTo>
                  <a:pt x="152527" y="87401"/>
                </a:lnTo>
                <a:lnTo>
                  <a:pt x="40589" y="16466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289833" y="4640522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289833" y="4640522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291882" y="4668011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291882" y="4668011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305028" y="4683941"/>
            <a:ext cx="54622" cy="37807"/>
          </a:xfrm>
          <a:custGeom>
            <a:avLst/>
            <a:gdLst/>
            <a:ahLst/>
            <a:cxnLst/>
            <a:rect l="l" t="t" r="r" b="b"/>
            <a:pathLst>
              <a:path w="54622" h="37807">
                <a:moveTo>
                  <a:pt x="0" y="37807"/>
                </a:moveTo>
                <a:lnTo>
                  <a:pt x="546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305028" y="4683941"/>
            <a:ext cx="54622" cy="37807"/>
          </a:xfrm>
          <a:custGeom>
            <a:avLst/>
            <a:gdLst/>
            <a:ahLst/>
            <a:cxnLst/>
            <a:rect l="l" t="t" r="r" b="b"/>
            <a:pathLst>
              <a:path w="54622" h="37807">
                <a:moveTo>
                  <a:pt x="0" y="37807"/>
                </a:moveTo>
                <a:lnTo>
                  <a:pt x="546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6326243" y="4663622"/>
            <a:ext cx="160842" cy="169214"/>
          </a:xfrm>
          <a:custGeom>
            <a:avLst/>
            <a:gdLst/>
            <a:ahLst/>
            <a:cxnLst/>
            <a:rect l="l" t="t" r="r" b="b"/>
            <a:pathLst>
              <a:path w="160842" h="169214">
                <a:moveTo>
                  <a:pt x="41373" y="169214"/>
                </a:moveTo>
                <a:lnTo>
                  <a:pt x="160842" y="87414"/>
                </a:lnTo>
                <a:lnTo>
                  <a:pt x="117421" y="0"/>
                </a:lnTo>
                <a:lnTo>
                  <a:pt x="5254" y="77419"/>
                </a:lnTo>
                <a:lnTo>
                  <a:pt x="4131" y="80337"/>
                </a:lnTo>
                <a:lnTo>
                  <a:pt x="1792" y="88701"/>
                </a:lnTo>
                <a:lnTo>
                  <a:pt x="0" y="101448"/>
                </a:lnTo>
                <a:lnTo>
                  <a:pt x="519" y="117511"/>
                </a:lnTo>
                <a:lnTo>
                  <a:pt x="5115" y="135826"/>
                </a:lnTo>
                <a:lnTo>
                  <a:pt x="11837" y="152884"/>
                </a:lnTo>
                <a:lnTo>
                  <a:pt x="18207" y="163351"/>
                </a:lnTo>
                <a:lnTo>
                  <a:pt x="26812" y="167652"/>
                </a:lnTo>
                <a:lnTo>
                  <a:pt x="41373" y="1692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326243" y="4663622"/>
            <a:ext cx="160842" cy="169214"/>
          </a:xfrm>
          <a:custGeom>
            <a:avLst/>
            <a:gdLst/>
            <a:ahLst/>
            <a:cxnLst/>
            <a:rect l="l" t="t" r="r" b="b"/>
            <a:pathLst>
              <a:path w="160842" h="169214">
                <a:moveTo>
                  <a:pt x="41373" y="169214"/>
                </a:moveTo>
                <a:lnTo>
                  <a:pt x="26812" y="167652"/>
                </a:lnTo>
                <a:lnTo>
                  <a:pt x="18207" y="163351"/>
                </a:lnTo>
                <a:lnTo>
                  <a:pt x="11837" y="152884"/>
                </a:lnTo>
                <a:lnTo>
                  <a:pt x="5115" y="135826"/>
                </a:lnTo>
                <a:lnTo>
                  <a:pt x="519" y="117511"/>
                </a:lnTo>
                <a:lnTo>
                  <a:pt x="0" y="101448"/>
                </a:lnTo>
                <a:lnTo>
                  <a:pt x="1792" y="88701"/>
                </a:lnTo>
                <a:lnTo>
                  <a:pt x="4131" y="80337"/>
                </a:lnTo>
                <a:lnTo>
                  <a:pt x="5254" y="77419"/>
                </a:lnTo>
                <a:lnTo>
                  <a:pt x="117421" y="0"/>
                </a:lnTo>
                <a:lnTo>
                  <a:pt x="160842" y="87414"/>
                </a:lnTo>
                <a:lnTo>
                  <a:pt x="41373" y="16921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6326447" y="4734131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6326447" y="4734131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6328082" y="4762051"/>
            <a:ext cx="38341" cy="26377"/>
          </a:xfrm>
          <a:custGeom>
            <a:avLst/>
            <a:gdLst/>
            <a:ahLst/>
            <a:cxnLst/>
            <a:rect l="l" t="t" r="r" b="b"/>
            <a:pathLst>
              <a:path w="38341" h="26377">
                <a:moveTo>
                  <a:pt x="0" y="26377"/>
                </a:moveTo>
                <a:lnTo>
                  <a:pt x="383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6328082" y="4762051"/>
            <a:ext cx="38341" cy="26377"/>
          </a:xfrm>
          <a:custGeom>
            <a:avLst/>
            <a:gdLst/>
            <a:ahLst/>
            <a:cxnLst/>
            <a:rect l="l" t="t" r="r" b="b"/>
            <a:pathLst>
              <a:path w="38341" h="26377">
                <a:moveTo>
                  <a:pt x="0" y="26377"/>
                </a:moveTo>
                <a:lnTo>
                  <a:pt x="383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6341333" y="4777158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6341333" y="4777158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6362763" y="4753955"/>
            <a:ext cx="169186" cy="173748"/>
          </a:xfrm>
          <a:custGeom>
            <a:avLst/>
            <a:gdLst/>
            <a:ahLst/>
            <a:cxnLst/>
            <a:rect l="l" t="t" r="r" b="b"/>
            <a:pathLst>
              <a:path w="169186" h="173748">
                <a:moveTo>
                  <a:pt x="42186" y="173748"/>
                </a:moveTo>
                <a:lnTo>
                  <a:pt x="169186" y="87388"/>
                </a:lnTo>
                <a:lnTo>
                  <a:pt x="125778" y="0"/>
                </a:lnTo>
                <a:lnTo>
                  <a:pt x="6068" y="81953"/>
                </a:lnTo>
                <a:lnTo>
                  <a:pt x="4665" y="85368"/>
                </a:lnTo>
                <a:lnTo>
                  <a:pt x="2049" y="94055"/>
                </a:lnTo>
                <a:lnTo>
                  <a:pt x="0" y="106951"/>
                </a:lnTo>
                <a:lnTo>
                  <a:pt x="300" y="122982"/>
                </a:lnTo>
                <a:lnTo>
                  <a:pt x="4734" y="141071"/>
                </a:lnTo>
                <a:lnTo>
                  <a:pt x="11640" y="158485"/>
                </a:lnTo>
                <a:lnTo>
                  <a:pt x="18090" y="168626"/>
                </a:lnTo>
                <a:lnTo>
                  <a:pt x="27023" y="172623"/>
                </a:lnTo>
                <a:lnTo>
                  <a:pt x="42186" y="1737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6362763" y="4753955"/>
            <a:ext cx="169186" cy="173748"/>
          </a:xfrm>
          <a:custGeom>
            <a:avLst/>
            <a:gdLst/>
            <a:ahLst/>
            <a:cxnLst/>
            <a:rect l="l" t="t" r="r" b="b"/>
            <a:pathLst>
              <a:path w="169186" h="173748">
                <a:moveTo>
                  <a:pt x="42186" y="173748"/>
                </a:moveTo>
                <a:lnTo>
                  <a:pt x="27023" y="172623"/>
                </a:lnTo>
                <a:lnTo>
                  <a:pt x="18090" y="168626"/>
                </a:lnTo>
                <a:lnTo>
                  <a:pt x="11640" y="158485"/>
                </a:lnTo>
                <a:lnTo>
                  <a:pt x="4734" y="141071"/>
                </a:lnTo>
                <a:lnTo>
                  <a:pt x="300" y="122982"/>
                </a:lnTo>
                <a:lnTo>
                  <a:pt x="0" y="106951"/>
                </a:lnTo>
                <a:lnTo>
                  <a:pt x="2049" y="94055"/>
                </a:lnTo>
                <a:lnTo>
                  <a:pt x="4665" y="85368"/>
                </a:lnTo>
                <a:lnTo>
                  <a:pt x="6068" y="81953"/>
                </a:lnTo>
                <a:lnTo>
                  <a:pt x="125778" y="0"/>
                </a:lnTo>
                <a:lnTo>
                  <a:pt x="169186" y="87388"/>
                </a:lnTo>
                <a:lnTo>
                  <a:pt x="42186" y="1737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6363055" y="4827738"/>
            <a:ext cx="45199" cy="30899"/>
          </a:xfrm>
          <a:custGeom>
            <a:avLst/>
            <a:gdLst/>
            <a:ahLst/>
            <a:cxnLst/>
            <a:rect l="l" t="t" r="r" b="b"/>
            <a:pathLst>
              <a:path w="45199" h="30899">
                <a:moveTo>
                  <a:pt x="0" y="30899"/>
                </a:moveTo>
                <a:lnTo>
                  <a:pt x="451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6363055" y="4827738"/>
            <a:ext cx="45199" cy="30899"/>
          </a:xfrm>
          <a:custGeom>
            <a:avLst/>
            <a:gdLst/>
            <a:ahLst/>
            <a:cxnLst/>
            <a:rect l="l" t="t" r="r" b="b"/>
            <a:pathLst>
              <a:path w="45199" h="30899">
                <a:moveTo>
                  <a:pt x="0" y="30899"/>
                </a:moveTo>
                <a:lnTo>
                  <a:pt x="45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6364273" y="4856077"/>
            <a:ext cx="40855" cy="27901"/>
          </a:xfrm>
          <a:custGeom>
            <a:avLst/>
            <a:gdLst/>
            <a:ahLst/>
            <a:cxnLst/>
            <a:rect l="l" t="t" r="r" b="b"/>
            <a:pathLst>
              <a:path w="40855" h="27901">
                <a:moveTo>
                  <a:pt x="0" y="27901"/>
                </a:moveTo>
                <a:lnTo>
                  <a:pt x="408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6364273" y="4856077"/>
            <a:ext cx="40855" cy="27901"/>
          </a:xfrm>
          <a:custGeom>
            <a:avLst/>
            <a:gdLst/>
            <a:ahLst/>
            <a:cxnLst/>
            <a:rect l="l" t="t" r="r" b="b"/>
            <a:pathLst>
              <a:path w="40855" h="27901">
                <a:moveTo>
                  <a:pt x="0" y="27901"/>
                </a:moveTo>
                <a:lnTo>
                  <a:pt x="408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6377645" y="4870378"/>
            <a:ext cx="62115" cy="42329"/>
          </a:xfrm>
          <a:custGeom>
            <a:avLst/>
            <a:gdLst/>
            <a:ahLst/>
            <a:cxnLst/>
            <a:rect l="l" t="t" r="r" b="b"/>
            <a:pathLst>
              <a:path w="62115" h="42329">
                <a:moveTo>
                  <a:pt x="0" y="42329"/>
                </a:moveTo>
                <a:lnTo>
                  <a:pt x="621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6377645" y="4870378"/>
            <a:ext cx="62115" cy="42329"/>
          </a:xfrm>
          <a:custGeom>
            <a:avLst/>
            <a:gdLst/>
            <a:ahLst/>
            <a:cxnLst/>
            <a:rect l="l" t="t" r="r" b="b"/>
            <a:pathLst>
              <a:path w="62115" h="42329">
                <a:moveTo>
                  <a:pt x="0" y="42329"/>
                </a:moveTo>
                <a:lnTo>
                  <a:pt x="621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6399269" y="4844269"/>
            <a:ext cx="177532" cy="178295"/>
          </a:xfrm>
          <a:custGeom>
            <a:avLst/>
            <a:gdLst/>
            <a:ahLst/>
            <a:cxnLst/>
            <a:rect l="l" t="t" r="r" b="b"/>
            <a:pathLst>
              <a:path w="177532" h="178295">
                <a:moveTo>
                  <a:pt x="43014" y="178295"/>
                </a:moveTo>
                <a:lnTo>
                  <a:pt x="177532" y="87401"/>
                </a:lnTo>
                <a:lnTo>
                  <a:pt x="134123" y="0"/>
                </a:lnTo>
                <a:lnTo>
                  <a:pt x="6895" y="86499"/>
                </a:lnTo>
                <a:lnTo>
                  <a:pt x="5179" y="90449"/>
                </a:lnTo>
                <a:lnTo>
                  <a:pt x="2294" y="99449"/>
                </a:lnTo>
                <a:lnTo>
                  <a:pt x="0" y="112487"/>
                </a:lnTo>
                <a:lnTo>
                  <a:pt x="92" y="128479"/>
                </a:lnTo>
                <a:lnTo>
                  <a:pt x="4368" y="146342"/>
                </a:lnTo>
                <a:lnTo>
                  <a:pt x="11460" y="164119"/>
                </a:lnTo>
                <a:lnTo>
                  <a:pt x="17992" y="173923"/>
                </a:lnTo>
                <a:lnTo>
                  <a:pt x="27254" y="177610"/>
                </a:lnTo>
                <a:lnTo>
                  <a:pt x="43014" y="1782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6399269" y="4844269"/>
            <a:ext cx="177532" cy="178295"/>
          </a:xfrm>
          <a:custGeom>
            <a:avLst/>
            <a:gdLst/>
            <a:ahLst/>
            <a:cxnLst/>
            <a:rect l="l" t="t" r="r" b="b"/>
            <a:pathLst>
              <a:path w="177532" h="178295">
                <a:moveTo>
                  <a:pt x="43014" y="178295"/>
                </a:moveTo>
                <a:lnTo>
                  <a:pt x="27254" y="177610"/>
                </a:lnTo>
                <a:lnTo>
                  <a:pt x="17992" y="173923"/>
                </a:lnTo>
                <a:lnTo>
                  <a:pt x="11460" y="164119"/>
                </a:lnTo>
                <a:lnTo>
                  <a:pt x="4368" y="146342"/>
                </a:lnTo>
                <a:lnTo>
                  <a:pt x="92" y="128479"/>
                </a:lnTo>
                <a:lnTo>
                  <a:pt x="0" y="112487"/>
                </a:lnTo>
                <a:lnTo>
                  <a:pt x="2294" y="99449"/>
                </a:lnTo>
                <a:lnTo>
                  <a:pt x="5179" y="90449"/>
                </a:lnTo>
                <a:lnTo>
                  <a:pt x="6895" y="86499"/>
                </a:lnTo>
                <a:lnTo>
                  <a:pt x="134123" y="0"/>
                </a:lnTo>
                <a:lnTo>
                  <a:pt x="177532" y="87401"/>
                </a:lnTo>
                <a:lnTo>
                  <a:pt x="43014" y="1782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6399655" y="4921334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6399655" y="4921334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6400458" y="4950116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6400458" y="4950116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6413948" y="4963602"/>
            <a:ext cx="65874" cy="44577"/>
          </a:xfrm>
          <a:custGeom>
            <a:avLst/>
            <a:gdLst/>
            <a:ahLst/>
            <a:cxnLst/>
            <a:rect l="l" t="t" r="r" b="b"/>
            <a:pathLst>
              <a:path w="65874" h="44576">
                <a:moveTo>
                  <a:pt x="0" y="44576"/>
                </a:moveTo>
                <a:lnTo>
                  <a:pt x="65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6413948" y="4963602"/>
            <a:ext cx="65874" cy="44577"/>
          </a:xfrm>
          <a:custGeom>
            <a:avLst/>
            <a:gdLst/>
            <a:ahLst/>
            <a:cxnLst/>
            <a:rect l="l" t="t" r="r" b="b"/>
            <a:pathLst>
              <a:path w="65874" h="44576">
                <a:moveTo>
                  <a:pt x="0" y="44576"/>
                </a:moveTo>
                <a:lnTo>
                  <a:pt x="658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6435654" y="4934602"/>
            <a:ext cx="186008" cy="182829"/>
          </a:xfrm>
          <a:custGeom>
            <a:avLst/>
            <a:gdLst/>
            <a:ahLst/>
            <a:cxnLst/>
            <a:rect l="l" t="t" r="r" b="b"/>
            <a:pathLst>
              <a:path w="186008" h="182829">
                <a:moveTo>
                  <a:pt x="43946" y="182829"/>
                </a:moveTo>
                <a:lnTo>
                  <a:pt x="186008" y="87401"/>
                </a:lnTo>
                <a:lnTo>
                  <a:pt x="142599" y="0"/>
                </a:lnTo>
                <a:lnTo>
                  <a:pt x="7827" y="91033"/>
                </a:lnTo>
                <a:lnTo>
                  <a:pt x="2622" y="104836"/>
                </a:lnTo>
                <a:lnTo>
                  <a:pt x="98" y="118000"/>
                </a:lnTo>
                <a:lnTo>
                  <a:pt x="0" y="133946"/>
                </a:lnTo>
                <a:lnTo>
                  <a:pt x="4131" y="151587"/>
                </a:lnTo>
                <a:lnTo>
                  <a:pt x="4362" y="152197"/>
                </a:lnTo>
                <a:lnTo>
                  <a:pt x="11613" y="170141"/>
                </a:lnTo>
                <a:lnTo>
                  <a:pt x="18187" y="179313"/>
                </a:lnTo>
                <a:lnTo>
                  <a:pt x="27744" y="182585"/>
                </a:lnTo>
                <a:lnTo>
                  <a:pt x="43946" y="18282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6435654" y="4934602"/>
            <a:ext cx="186008" cy="182829"/>
          </a:xfrm>
          <a:custGeom>
            <a:avLst/>
            <a:gdLst/>
            <a:ahLst/>
            <a:cxnLst/>
            <a:rect l="l" t="t" r="r" b="b"/>
            <a:pathLst>
              <a:path w="186008" h="182829">
                <a:moveTo>
                  <a:pt x="43946" y="182829"/>
                </a:moveTo>
                <a:lnTo>
                  <a:pt x="27744" y="182585"/>
                </a:lnTo>
                <a:lnTo>
                  <a:pt x="18187" y="179313"/>
                </a:lnTo>
                <a:lnTo>
                  <a:pt x="11613" y="170141"/>
                </a:lnTo>
                <a:lnTo>
                  <a:pt x="4362" y="152197"/>
                </a:lnTo>
                <a:lnTo>
                  <a:pt x="0" y="133946"/>
                </a:lnTo>
                <a:lnTo>
                  <a:pt x="98" y="118000"/>
                </a:lnTo>
                <a:lnTo>
                  <a:pt x="2622" y="104836"/>
                </a:lnTo>
                <a:lnTo>
                  <a:pt x="5769" y="95544"/>
                </a:lnTo>
                <a:lnTo>
                  <a:pt x="142599" y="0"/>
                </a:lnTo>
                <a:lnTo>
                  <a:pt x="186008" y="87401"/>
                </a:lnTo>
                <a:lnTo>
                  <a:pt x="43946" y="18282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6436262" y="5014941"/>
            <a:ext cx="50838" cy="34302"/>
          </a:xfrm>
          <a:custGeom>
            <a:avLst/>
            <a:gdLst/>
            <a:ahLst/>
            <a:cxnLst/>
            <a:rect l="l" t="t" r="r" b="b"/>
            <a:pathLst>
              <a:path w="50838" h="34302">
                <a:moveTo>
                  <a:pt x="0" y="34302"/>
                </a:moveTo>
                <a:lnTo>
                  <a:pt x="50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436262" y="5014941"/>
            <a:ext cx="50838" cy="34302"/>
          </a:xfrm>
          <a:custGeom>
            <a:avLst/>
            <a:gdLst/>
            <a:ahLst/>
            <a:cxnLst/>
            <a:rect l="l" t="t" r="r" b="b"/>
            <a:pathLst>
              <a:path w="50838" h="34302">
                <a:moveTo>
                  <a:pt x="0" y="34302"/>
                </a:moveTo>
                <a:lnTo>
                  <a:pt x="508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6436650" y="5044148"/>
            <a:ext cx="45885" cy="30937"/>
          </a:xfrm>
          <a:custGeom>
            <a:avLst/>
            <a:gdLst/>
            <a:ahLst/>
            <a:cxnLst/>
            <a:rect l="l" t="t" r="r" b="b"/>
            <a:pathLst>
              <a:path w="45885" h="30937">
                <a:moveTo>
                  <a:pt x="0" y="30937"/>
                </a:moveTo>
                <a:lnTo>
                  <a:pt x="458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436650" y="5044148"/>
            <a:ext cx="45885" cy="30937"/>
          </a:xfrm>
          <a:custGeom>
            <a:avLst/>
            <a:gdLst/>
            <a:ahLst/>
            <a:cxnLst/>
            <a:rect l="l" t="t" r="r" b="b"/>
            <a:pathLst>
              <a:path w="45885" h="30937">
                <a:moveTo>
                  <a:pt x="0" y="30937"/>
                </a:moveTo>
                <a:lnTo>
                  <a:pt x="4588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6450261" y="5056822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450261" y="5056822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471941" y="5024927"/>
            <a:ext cx="194586" cy="187552"/>
          </a:xfrm>
          <a:custGeom>
            <a:avLst/>
            <a:gdLst/>
            <a:ahLst/>
            <a:cxnLst/>
            <a:rect l="l" t="t" r="r" b="b"/>
            <a:pathLst>
              <a:path w="194586" h="187552">
                <a:moveTo>
                  <a:pt x="44993" y="187363"/>
                </a:moveTo>
                <a:lnTo>
                  <a:pt x="194586" y="87388"/>
                </a:lnTo>
                <a:lnTo>
                  <a:pt x="151177" y="0"/>
                </a:lnTo>
                <a:lnTo>
                  <a:pt x="8874" y="95567"/>
                </a:lnTo>
                <a:lnTo>
                  <a:pt x="3024" y="110254"/>
                </a:lnTo>
                <a:lnTo>
                  <a:pt x="278" y="123531"/>
                </a:lnTo>
                <a:lnTo>
                  <a:pt x="0" y="139425"/>
                </a:lnTo>
                <a:lnTo>
                  <a:pt x="3997" y="156844"/>
                </a:lnTo>
                <a:lnTo>
                  <a:pt x="5116" y="159802"/>
                </a:lnTo>
                <a:lnTo>
                  <a:pt x="11983" y="176366"/>
                </a:lnTo>
                <a:lnTo>
                  <a:pt x="18595" y="184751"/>
                </a:lnTo>
                <a:lnTo>
                  <a:pt x="28437" y="187552"/>
                </a:lnTo>
                <a:lnTo>
                  <a:pt x="44993" y="1873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471941" y="5024927"/>
            <a:ext cx="194586" cy="187552"/>
          </a:xfrm>
          <a:custGeom>
            <a:avLst/>
            <a:gdLst/>
            <a:ahLst/>
            <a:cxnLst/>
            <a:rect l="l" t="t" r="r" b="b"/>
            <a:pathLst>
              <a:path w="194586" h="187552">
                <a:moveTo>
                  <a:pt x="44993" y="187363"/>
                </a:moveTo>
                <a:lnTo>
                  <a:pt x="28437" y="187552"/>
                </a:lnTo>
                <a:lnTo>
                  <a:pt x="18595" y="184751"/>
                </a:lnTo>
                <a:lnTo>
                  <a:pt x="11983" y="176366"/>
                </a:lnTo>
                <a:lnTo>
                  <a:pt x="5116" y="159802"/>
                </a:lnTo>
                <a:lnTo>
                  <a:pt x="0" y="139425"/>
                </a:lnTo>
                <a:lnTo>
                  <a:pt x="278" y="123531"/>
                </a:lnTo>
                <a:lnTo>
                  <a:pt x="3024" y="110254"/>
                </a:lnTo>
                <a:lnTo>
                  <a:pt x="6430" y="100682"/>
                </a:lnTo>
                <a:lnTo>
                  <a:pt x="151177" y="0"/>
                </a:lnTo>
                <a:lnTo>
                  <a:pt x="194586" y="87388"/>
                </a:lnTo>
                <a:lnTo>
                  <a:pt x="44993" y="1873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6472871" y="5108541"/>
            <a:ext cx="53657" cy="36004"/>
          </a:xfrm>
          <a:custGeom>
            <a:avLst/>
            <a:gdLst/>
            <a:ahLst/>
            <a:cxnLst/>
            <a:rect l="l" t="t" r="r" b="b"/>
            <a:pathLst>
              <a:path w="53657" h="36004">
                <a:moveTo>
                  <a:pt x="0" y="36004"/>
                </a:moveTo>
                <a:lnTo>
                  <a:pt x="536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472871" y="5108541"/>
            <a:ext cx="53657" cy="36004"/>
          </a:xfrm>
          <a:custGeom>
            <a:avLst/>
            <a:gdLst/>
            <a:ahLst/>
            <a:cxnLst/>
            <a:rect l="l" t="t" r="r" b="b"/>
            <a:pathLst>
              <a:path w="53657" h="36004">
                <a:moveTo>
                  <a:pt x="0" y="36004"/>
                </a:moveTo>
                <a:lnTo>
                  <a:pt x="536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6472843" y="5138193"/>
            <a:ext cx="48399" cy="32435"/>
          </a:xfrm>
          <a:custGeom>
            <a:avLst/>
            <a:gdLst/>
            <a:ahLst/>
            <a:cxnLst/>
            <a:rect l="l" t="t" r="r" b="b"/>
            <a:pathLst>
              <a:path w="48399" h="32435">
                <a:moveTo>
                  <a:pt x="0" y="32435"/>
                </a:moveTo>
                <a:lnTo>
                  <a:pt x="483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472843" y="5138193"/>
            <a:ext cx="48399" cy="32435"/>
          </a:xfrm>
          <a:custGeom>
            <a:avLst/>
            <a:gdLst/>
            <a:ahLst/>
            <a:cxnLst/>
            <a:rect l="l" t="t" r="r" b="b"/>
            <a:pathLst>
              <a:path w="48399" h="32435">
                <a:moveTo>
                  <a:pt x="0" y="32435"/>
                </a:moveTo>
                <a:lnTo>
                  <a:pt x="483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6486580" y="5150039"/>
            <a:ext cx="73367" cy="49098"/>
          </a:xfrm>
          <a:custGeom>
            <a:avLst/>
            <a:gdLst/>
            <a:ahLst/>
            <a:cxnLst/>
            <a:rect l="l" t="t" r="r" b="b"/>
            <a:pathLst>
              <a:path w="73367" h="49098">
                <a:moveTo>
                  <a:pt x="0" y="49098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6486580" y="5150039"/>
            <a:ext cx="73367" cy="49098"/>
          </a:xfrm>
          <a:custGeom>
            <a:avLst/>
            <a:gdLst/>
            <a:ahLst/>
            <a:cxnLst/>
            <a:rect l="l" t="t" r="r" b="b"/>
            <a:pathLst>
              <a:path w="73367" h="49098">
                <a:moveTo>
                  <a:pt x="0" y="49098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6508220" y="5115241"/>
            <a:ext cx="203165" cy="192514"/>
          </a:xfrm>
          <a:custGeom>
            <a:avLst/>
            <a:gdLst/>
            <a:ahLst/>
            <a:cxnLst/>
            <a:rect l="l" t="t" r="r" b="b"/>
            <a:pathLst>
              <a:path w="203165" h="192514">
                <a:moveTo>
                  <a:pt x="46041" y="191909"/>
                </a:moveTo>
                <a:lnTo>
                  <a:pt x="203165" y="87401"/>
                </a:lnTo>
                <a:lnTo>
                  <a:pt x="159757" y="0"/>
                </a:lnTo>
                <a:lnTo>
                  <a:pt x="9922" y="100114"/>
                </a:lnTo>
                <a:lnTo>
                  <a:pt x="7063" y="105861"/>
                </a:lnTo>
                <a:lnTo>
                  <a:pt x="3406" y="115701"/>
                </a:lnTo>
                <a:lnTo>
                  <a:pt x="449" y="129084"/>
                </a:lnTo>
                <a:lnTo>
                  <a:pt x="0" y="144919"/>
                </a:lnTo>
                <a:lnTo>
                  <a:pt x="3864" y="162115"/>
                </a:lnTo>
                <a:lnTo>
                  <a:pt x="5789" y="167188"/>
                </a:lnTo>
                <a:lnTo>
                  <a:pt x="12346" y="182499"/>
                </a:lnTo>
                <a:lnTo>
                  <a:pt x="19027" y="190159"/>
                </a:lnTo>
                <a:lnTo>
                  <a:pt x="29152" y="192514"/>
                </a:lnTo>
                <a:lnTo>
                  <a:pt x="46041" y="1919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508220" y="5115241"/>
            <a:ext cx="203165" cy="192514"/>
          </a:xfrm>
          <a:custGeom>
            <a:avLst/>
            <a:gdLst/>
            <a:ahLst/>
            <a:cxnLst/>
            <a:rect l="l" t="t" r="r" b="b"/>
            <a:pathLst>
              <a:path w="203165" h="192514">
                <a:moveTo>
                  <a:pt x="46041" y="191909"/>
                </a:moveTo>
                <a:lnTo>
                  <a:pt x="29152" y="192514"/>
                </a:lnTo>
                <a:lnTo>
                  <a:pt x="19027" y="190159"/>
                </a:lnTo>
                <a:lnTo>
                  <a:pt x="12346" y="182499"/>
                </a:lnTo>
                <a:lnTo>
                  <a:pt x="5789" y="167188"/>
                </a:lnTo>
                <a:lnTo>
                  <a:pt x="0" y="144919"/>
                </a:lnTo>
                <a:lnTo>
                  <a:pt x="449" y="129084"/>
                </a:lnTo>
                <a:lnTo>
                  <a:pt x="3406" y="115701"/>
                </a:lnTo>
                <a:lnTo>
                  <a:pt x="7063" y="105861"/>
                </a:lnTo>
                <a:lnTo>
                  <a:pt x="159757" y="0"/>
                </a:lnTo>
                <a:lnTo>
                  <a:pt x="203165" y="87401"/>
                </a:lnTo>
                <a:lnTo>
                  <a:pt x="46041" y="1919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509477" y="5202144"/>
            <a:ext cx="56464" cy="37706"/>
          </a:xfrm>
          <a:custGeom>
            <a:avLst/>
            <a:gdLst/>
            <a:ahLst/>
            <a:cxnLst/>
            <a:rect l="l" t="t" r="r" b="b"/>
            <a:pathLst>
              <a:path w="56464" h="37706">
                <a:moveTo>
                  <a:pt x="0" y="37706"/>
                </a:moveTo>
                <a:lnTo>
                  <a:pt x="564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6509477" y="5202144"/>
            <a:ext cx="56464" cy="37706"/>
          </a:xfrm>
          <a:custGeom>
            <a:avLst/>
            <a:gdLst/>
            <a:ahLst/>
            <a:cxnLst/>
            <a:rect l="l" t="t" r="r" b="b"/>
            <a:pathLst>
              <a:path w="56464" h="37706">
                <a:moveTo>
                  <a:pt x="0" y="37706"/>
                </a:moveTo>
                <a:lnTo>
                  <a:pt x="564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6509034" y="5232232"/>
            <a:ext cx="50914" cy="33947"/>
          </a:xfrm>
          <a:custGeom>
            <a:avLst/>
            <a:gdLst/>
            <a:ahLst/>
            <a:cxnLst/>
            <a:rect l="l" t="t" r="r" b="b"/>
            <a:pathLst>
              <a:path w="50914" h="33947">
                <a:moveTo>
                  <a:pt x="0" y="33947"/>
                </a:moveTo>
                <a:lnTo>
                  <a:pt x="509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6509034" y="5232232"/>
            <a:ext cx="50914" cy="33947"/>
          </a:xfrm>
          <a:custGeom>
            <a:avLst/>
            <a:gdLst/>
            <a:ahLst/>
            <a:cxnLst/>
            <a:rect l="l" t="t" r="r" b="b"/>
            <a:pathLst>
              <a:path w="50914" h="33947">
                <a:moveTo>
                  <a:pt x="0" y="33947"/>
                </a:moveTo>
                <a:lnTo>
                  <a:pt x="509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6522891" y="5243258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6522891" y="5243258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6544491" y="5205562"/>
            <a:ext cx="211756" cy="197465"/>
          </a:xfrm>
          <a:custGeom>
            <a:avLst/>
            <a:gdLst/>
            <a:ahLst/>
            <a:cxnLst/>
            <a:rect l="l" t="t" r="r" b="b"/>
            <a:pathLst>
              <a:path w="211756" h="197465">
                <a:moveTo>
                  <a:pt x="47100" y="196456"/>
                </a:moveTo>
                <a:lnTo>
                  <a:pt x="211756" y="87401"/>
                </a:lnTo>
                <a:lnTo>
                  <a:pt x="168347" y="0"/>
                </a:lnTo>
                <a:lnTo>
                  <a:pt x="10982" y="104660"/>
                </a:lnTo>
                <a:lnTo>
                  <a:pt x="7672" y="111064"/>
                </a:lnTo>
                <a:lnTo>
                  <a:pt x="3768" y="121152"/>
                </a:lnTo>
                <a:lnTo>
                  <a:pt x="609" y="134625"/>
                </a:lnTo>
                <a:lnTo>
                  <a:pt x="0" y="150395"/>
                </a:lnTo>
                <a:lnTo>
                  <a:pt x="3743" y="167373"/>
                </a:lnTo>
                <a:lnTo>
                  <a:pt x="6413" y="174394"/>
                </a:lnTo>
                <a:lnTo>
                  <a:pt x="12716" y="188556"/>
                </a:lnTo>
                <a:lnTo>
                  <a:pt x="19489" y="195539"/>
                </a:lnTo>
                <a:lnTo>
                  <a:pt x="29896" y="197465"/>
                </a:lnTo>
                <a:lnTo>
                  <a:pt x="47100" y="19645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544491" y="5205562"/>
            <a:ext cx="211756" cy="197465"/>
          </a:xfrm>
          <a:custGeom>
            <a:avLst/>
            <a:gdLst/>
            <a:ahLst/>
            <a:cxnLst/>
            <a:rect l="l" t="t" r="r" b="b"/>
            <a:pathLst>
              <a:path w="211756" h="197465">
                <a:moveTo>
                  <a:pt x="47100" y="196456"/>
                </a:moveTo>
                <a:lnTo>
                  <a:pt x="29896" y="197465"/>
                </a:lnTo>
                <a:lnTo>
                  <a:pt x="19489" y="195539"/>
                </a:lnTo>
                <a:lnTo>
                  <a:pt x="12716" y="188556"/>
                </a:lnTo>
                <a:lnTo>
                  <a:pt x="6413" y="174394"/>
                </a:lnTo>
                <a:lnTo>
                  <a:pt x="3743" y="167373"/>
                </a:lnTo>
                <a:lnTo>
                  <a:pt x="0" y="150395"/>
                </a:lnTo>
                <a:lnTo>
                  <a:pt x="609" y="134625"/>
                </a:lnTo>
                <a:lnTo>
                  <a:pt x="3768" y="121152"/>
                </a:lnTo>
                <a:lnTo>
                  <a:pt x="7672" y="111064"/>
                </a:lnTo>
                <a:lnTo>
                  <a:pt x="10982" y="104660"/>
                </a:lnTo>
                <a:lnTo>
                  <a:pt x="168347" y="0"/>
                </a:lnTo>
                <a:lnTo>
                  <a:pt x="211756" y="87401"/>
                </a:lnTo>
                <a:lnTo>
                  <a:pt x="47100" y="1964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6546079" y="5295746"/>
            <a:ext cx="59283" cy="39395"/>
          </a:xfrm>
          <a:custGeom>
            <a:avLst/>
            <a:gdLst/>
            <a:ahLst/>
            <a:cxnLst/>
            <a:rect l="l" t="t" r="r" b="b"/>
            <a:pathLst>
              <a:path w="59283" h="39395">
                <a:moveTo>
                  <a:pt x="0" y="39395"/>
                </a:moveTo>
                <a:lnTo>
                  <a:pt x="592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6546079" y="5295746"/>
            <a:ext cx="59283" cy="39395"/>
          </a:xfrm>
          <a:custGeom>
            <a:avLst/>
            <a:gdLst/>
            <a:ahLst/>
            <a:cxnLst/>
            <a:rect l="l" t="t" r="r" b="b"/>
            <a:pathLst>
              <a:path w="59283" h="39395">
                <a:moveTo>
                  <a:pt x="0" y="39395"/>
                </a:moveTo>
                <a:lnTo>
                  <a:pt x="592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6545225" y="5326264"/>
            <a:ext cx="53416" cy="35471"/>
          </a:xfrm>
          <a:custGeom>
            <a:avLst/>
            <a:gdLst/>
            <a:ahLst/>
            <a:cxnLst/>
            <a:rect l="l" t="t" r="r" b="b"/>
            <a:pathLst>
              <a:path w="53416" h="35471">
                <a:moveTo>
                  <a:pt x="0" y="35471"/>
                </a:moveTo>
                <a:lnTo>
                  <a:pt x="53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6545225" y="5326264"/>
            <a:ext cx="53416" cy="35471"/>
          </a:xfrm>
          <a:custGeom>
            <a:avLst/>
            <a:gdLst/>
            <a:ahLst/>
            <a:cxnLst/>
            <a:rect l="l" t="t" r="r" b="b"/>
            <a:pathLst>
              <a:path w="53416" h="35471">
                <a:moveTo>
                  <a:pt x="0" y="35471"/>
                </a:moveTo>
                <a:lnTo>
                  <a:pt x="534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6559195" y="5336471"/>
            <a:ext cx="80860" cy="53619"/>
          </a:xfrm>
          <a:custGeom>
            <a:avLst/>
            <a:gdLst/>
            <a:ahLst/>
            <a:cxnLst/>
            <a:rect l="l" t="t" r="r" b="b"/>
            <a:pathLst>
              <a:path w="80860" h="53619">
                <a:moveTo>
                  <a:pt x="0" y="53619"/>
                </a:moveTo>
                <a:lnTo>
                  <a:pt x="808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6559195" y="5336471"/>
            <a:ext cx="80860" cy="53619"/>
          </a:xfrm>
          <a:custGeom>
            <a:avLst/>
            <a:gdLst/>
            <a:ahLst/>
            <a:cxnLst/>
            <a:rect l="l" t="t" r="r" b="b"/>
            <a:pathLst>
              <a:path w="80860" h="53619">
                <a:moveTo>
                  <a:pt x="0" y="53619"/>
                </a:moveTo>
                <a:lnTo>
                  <a:pt x="808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580757" y="5295896"/>
            <a:ext cx="220367" cy="202386"/>
          </a:xfrm>
          <a:custGeom>
            <a:avLst/>
            <a:gdLst/>
            <a:ahLst/>
            <a:cxnLst/>
            <a:rect l="l" t="t" r="r" b="b"/>
            <a:pathLst>
              <a:path w="220367" h="202386">
                <a:moveTo>
                  <a:pt x="48168" y="201002"/>
                </a:moveTo>
                <a:lnTo>
                  <a:pt x="220367" y="87401"/>
                </a:lnTo>
                <a:lnTo>
                  <a:pt x="176959" y="0"/>
                </a:lnTo>
                <a:lnTo>
                  <a:pt x="12049" y="109194"/>
                </a:lnTo>
                <a:lnTo>
                  <a:pt x="8262" y="116271"/>
                </a:lnTo>
                <a:lnTo>
                  <a:pt x="4119" y="126589"/>
                </a:lnTo>
                <a:lnTo>
                  <a:pt x="766" y="140141"/>
                </a:lnTo>
                <a:lnTo>
                  <a:pt x="0" y="155845"/>
                </a:lnTo>
                <a:lnTo>
                  <a:pt x="3616" y="172618"/>
                </a:lnTo>
                <a:lnTo>
                  <a:pt x="6969" y="181382"/>
                </a:lnTo>
                <a:lnTo>
                  <a:pt x="13077" y="194500"/>
                </a:lnTo>
                <a:lnTo>
                  <a:pt x="19967" y="200860"/>
                </a:lnTo>
                <a:lnTo>
                  <a:pt x="30657" y="202386"/>
                </a:lnTo>
                <a:lnTo>
                  <a:pt x="48168" y="20100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6580757" y="5295896"/>
            <a:ext cx="220367" cy="202386"/>
          </a:xfrm>
          <a:custGeom>
            <a:avLst/>
            <a:gdLst/>
            <a:ahLst/>
            <a:cxnLst/>
            <a:rect l="l" t="t" r="r" b="b"/>
            <a:pathLst>
              <a:path w="220367" h="202386">
                <a:moveTo>
                  <a:pt x="48168" y="201002"/>
                </a:moveTo>
                <a:lnTo>
                  <a:pt x="30657" y="202386"/>
                </a:lnTo>
                <a:lnTo>
                  <a:pt x="19967" y="200860"/>
                </a:lnTo>
                <a:lnTo>
                  <a:pt x="13077" y="194500"/>
                </a:lnTo>
                <a:lnTo>
                  <a:pt x="6969" y="181382"/>
                </a:lnTo>
                <a:lnTo>
                  <a:pt x="3616" y="172618"/>
                </a:lnTo>
                <a:lnTo>
                  <a:pt x="0" y="155845"/>
                </a:lnTo>
                <a:lnTo>
                  <a:pt x="766" y="140141"/>
                </a:lnTo>
                <a:lnTo>
                  <a:pt x="4119" y="126589"/>
                </a:lnTo>
                <a:lnTo>
                  <a:pt x="8262" y="116271"/>
                </a:lnTo>
                <a:lnTo>
                  <a:pt x="12049" y="109194"/>
                </a:lnTo>
                <a:lnTo>
                  <a:pt x="176959" y="0"/>
                </a:lnTo>
                <a:lnTo>
                  <a:pt x="220367" y="87401"/>
                </a:lnTo>
                <a:lnTo>
                  <a:pt x="48168" y="2010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582692" y="5389353"/>
            <a:ext cx="62102" cy="41097"/>
          </a:xfrm>
          <a:custGeom>
            <a:avLst/>
            <a:gdLst/>
            <a:ahLst/>
            <a:cxnLst/>
            <a:rect l="l" t="t" r="r" b="b"/>
            <a:pathLst>
              <a:path w="62102" h="41097">
                <a:moveTo>
                  <a:pt x="0" y="41097"/>
                </a:moveTo>
                <a:lnTo>
                  <a:pt x="621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582692" y="5389353"/>
            <a:ext cx="62102" cy="41097"/>
          </a:xfrm>
          <a:custGeom>
            <a:avLst/>
            <a:gdLst/>
            <a:ahLst/>
            <a:cxnLst/>
            <a:rect l="l" t="t" r="r" b="b"/>
            <a:pathLst>
              <a:path w="62102" h="41097">
                <a:moveTo>
                  <a:pt x="0" y="41097"/>
                </a:moveTo>
                <a:lnTo>
                  <a:pt x="621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6581418" y="5420301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6581418" y="5420301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6595508" y="5429703"/>
            <a:ext cx="84607" cy="55880"/>
          </a:xfrm>
          <a:custGeom>
            <a:avLst/>
            <a:gdLst/>
            <a:ahLst/>
            <a:cxnLst/>
            <a:rect l="l" t="t" r="r" b="b"/>
            <a:pathLst>
              <a:path w="84607" h="55879">
                <a:moveTo>
                  <a:pt x="0" y="55880"/>
                </a:moveTo>
                <a:lnTo>
                  <a:pt x="8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6595508" y="5429703"/>
            <a:ext cx="84607" cy="55880"/>
          </a:xfrm>
          <a:custGeom>
            <a:avLst/>
            <a:gdLst/>
            <a:ahLst/>
            <a:cxnLst/>
            <a:rect l="l" t="t" r="r" b="b"/>
            <a:pathLst>
              <a:path w="84607" h="55879">
                <a:moveTo>
                  <a:pt x="0" y="55880"/>
                </a:moveTo>
                <a:lnTo>
                  <a:pt x="8460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6617008" y="5386214"/>
            <a:ext cx="228972" cy="207292"/>
          </a:xfrm>
          <a:custGeom>
            <a:avLst/>
            <a:gdLst/>
            <a:ahLst/>
            <a:cxnLst/>
            <a:rect l="l" t="t" r="r" b="b"/>
            <a:pathLst>
              <a:path w="228972" h="207292">
                <a:moveTo>
                  <a:pt x="49241" y="205536"/>
                </a:moveTo>
                <a:lnTo>
                  <a:pt x="228972" y="87388"/>
                </a:lnTo>
                <a:lnTo>
                  <a:pt x="185563" y="0"/>
                </a:lnTo>
                <a:lnTo>
                  <a:pt x="13122" y="113741"/>
                </a:lnTo>
                <a:lnTo>
                  <a:pt x="8829" y="121511"/>
                </a:lnTo>
                <a:lnTo>
                  <a:pt x="4454" y="132046"/>
                </a:lnTo>
                <a:lnTo>
                  <a:pt x="915" y="145669"/>
                </a:lnTo>
                <a:lnTo>
                  <a:pt x="0" y="161301"/>
                </a:lnTo>
                <a:lnTo>
                  <a:pt x="3496" y="177863"/>
                </a:lnTo>
                <a:lnTo>
                  <a:pt x="7492" y="188238"/>
                </a:lnTo>
                <a:lnTo>
                  <a:pt x="13448" y="200386"/>
                </a:lnTo>
                <a:lnTo>
                  <a:pt x="20471" y="206156"/>
                </a:lnTo>
                <a:lnTo>
                  <a:pt x="31441" y="207292"/>
                </a:lnTo>
                <a:lnTo>
                  <a:pt x="49241" y="2055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6617008" y="5386214"/>
            <a:ext cx="228972" cy="207292"/>
          </a:xfrm>
          <a:custGeom>
            <a:avLst/>
            <a:gdLst/>
            <a:ahLst/>
            <a:cxnLst/>
            <a:rect l="l" t="t" r="r" b="b"/>
            <a:pathLst>
              <a:path w="228972" h="207292">
                <a:moveTo>
                  <a:pt x="49241" y="205536"/>
                </a:moveTo>
                <a:lnTo>
                  <a:pt x="31441" y="207292"/>
                </a:lnTo>
                <a:lnTo>
                  <a:pt x="20471" y="206156"/>
                </a:lnTo>
                <a:lnTo>
                  <a:pt x="13448" y="200386"/>
                </a:lnTo>
                <a:lnTo>
                  <a:pt x="7492" y="188238"/>
                </a:lnTo>
                <a:lnTo>
                  <a:pt x="3496" y="177863"/>
                </a:lnTo>
                <a:lnTo>
                  <a:pt x="0" y="161301"/>
                </a:lnTo>
                <a:lnTo>
                  <a:pt x="915" y="145669"/>
                </a:lnTo>
                <a:lnTo>
                  <a:pt x="4454" y="132046"/>
                </a:lnTo>
                <a:lnTo>
                  <a:pt x="8829" y="121511"/>
                </a:lnTo>
                <a:lnTo>
                  <a:pt x="13122" y="113741"/>
                </a:lnTo>
                <a:lnTo>
                  <a:pt x="185563" y="0"/>
                </a:lnTo>
                <a:lnTo>
                  <a:pt x="228972" y="87388"/>
                </a:lnTo>
                <a:lnTo>
                  <a:pt x="49241" y="2055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6619293" y="5482963"/>
            <a:ext cx="64922" cy="42799"/>
          </a:xfrm>
          <a:custGeom>
            <a:avLst/>
            <a:gdLst/>
            <a:ahLst/>
            <a:cxnLst/>
            <a:rect l="l" t="t" r="r" b="b"/>
            <a:pathLst>
              <a:path w="64922" h="42799">
                <a:moveTo>
                  <a:pt x="0" y="42798"/>
                </a:moveTo>
                <a:lnTo>
                  <a:pt x="649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6619293" y="5482963"/>
            <a:ext cx="64922" cy="42799"/>
          </a:xfrm>
          <a:custGeom>
            <a:avLst/>
            <a:gdLst/>
            <a:ahLst/>
            <a:cxnLst/>
            <a:rect l="l" t="t" r="r" b="b"/>
            <a:pathLst>
              <a:path w="64922" h="42799">
                <a:moveTo>
                  <a:pt x="0" y="42798"/>
                </a:moveTo>
                <a:lnTo>
                  <a:pt x="649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6617611" y="5514340"/>
            <a:ext cx="58445" cy="38493"/>
          </a:xfrm>
          <a:custGeom>
            <a:avLst/>
            <a:gdLst/>
            <a:ahLst/>
            <a:cxnLst/>
            <a:rect l="l" t="t" r="r" b="b"/>
            <a:pathLst>
              <a:path w="58445" h="38493">
                <a:moveTo>
                  <a:pt x="0" y="38493"/>
                </a:moveTo>
                <a:lnTo>
                  <a:pt x="584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617611" y="5514340"/>
            <a:ext cx="58445" cy="38493"/>
          </a:xfrm>
          <a:custGeom>
            <a:avLst/>
            <a:gdLst/>
            <a:ahLst/>
            <a:cxnLst/>
            <a:rect l="l" t="t" r="r" b="b"/>
            <a:pathLst>
              <a:path w="58445" h="38493">
                <a:moveTo>
                  <a:pt x="0" y="38493"/>
                </a:moveTo>
                <a:lnTo>
                  <a:pt x="5844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631826" y="5522928"/>
            <a:ext cx="88341" cy="58127"/>
          </a:xfrm>
          <a:custGeom>
            <a:avLst/>
            <a:gdLst/>
            <a:ahLst/>
            <a:cxnLst/>
            <a:rect l="l" t="t" r="r" b="b"/>
            <a:pathLst>
              <a:path w="88341" h="58127">
                <a:moveTo>
                  <a:pt x="0" y="58127"/>
                </a:moveTo>
                <a:lnTo>
                  <a:pt x="883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631826" y="5522928"/>
            <a:ext cx="88341" cy="58127"/>
          </a:xfrm>
          <a:custGeom>
            <a:avLst/>
            <a:gdLst/>
            <a:ahLst/>
            <a:cxnLst/>
            <a:rect l="l" t="t" r="r" b="b"/>
            <a:pathLst>
              <a:path w="88341" h="58127">
                <a:moveTo>
                  <a:pt x="0" y="58127"/>
                </a:moveTo>
                <a:lnTo>
                  <a:pt x="883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653270" y="5476534"/>
            <a:ext cx="237574" cy="212190"/>
          </a:xfrm>
          <a:custGeom>
            <a:avLst/>
            <a:gdLst/>
            <a:ahLst/>
            <a:cxnLst/>
            <a:rect l="l" t="t" r="r" b="b"/>
            <a:pathLst>
              <a:path w="237574" h="212190">
                <a:moveTo>
                  <a:pt x="50312" y="210083"/>
                </a:moveTo>
                <a:lnTo>
                  <a:pt x="237574" y="87401"/>
                </a:lnTo>
                <a:lnTo>
                  <a:pt x="194153" y="0"/>
                </a:lnTo>
                <a:lnTo>
                  <a:pt x="14194" y="118287"/>
                </a:lnTo>
                <a:lnTo>
                  <a:pt x="9359" y="126783"/>
                </a:lnTo>
                <a:lnTo>
                  <a:pt x="4762" y="137523"/>
                </a:lnTo>
                <a:lnTo>
                  <a:pt x="1050" y="151207"/>
                </a:lnTo>
                <a:lnTo>
                  <a:pt x="0" y="166764"/>
                </a:lnTo>
                <a:lnTo>
                  <a:pt x="3386" y="183121"/>
                </a:lnTo>
                <a:lnTo>
                  <a:pt x="7962" y="194928"/>
                </a:lnTo>
                <a:lnTo>
                  <a:pt x="13802" y="206196"/>
                </a:lnTo>
                <a:lnTo>
                  <a:pt x="20969" y="211422"/>
                </a:lnTo>
                <a:lnTo>
                  <a:pt x="32221" y="212190"/>
                </a:lnTo>
                <a:lnTo>
                  <a:pt x="50312" y="2100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653270" y="5476534"/>
            <a:ext cx="237574" cy="212190"/>
          </a:xfrm>
          <a:custGeom>
            <a:avLst/>
            <a:gdLst/>
            <a:ahLst/>
            <a:cxnLst/>
            <a:rect l="l" t="t" r="r" b="b"/>
            <a:pathLst>
              <a:path w="237574" h="212190">
                <a:moveTo>
                  <a:pt x="50312" y="210083"/>
                </a:moveTo>
                <a:lnTo>
                  <a:pt x="32221" y="212190"/>
                </a:lnTo>
                <a:lnTo>
                  <a:pt x="20969" y="211422"/>
                </a:lnTo>
                <a:lnTo>
                  <a:pt x="13802" y="206196"/>
                </a:lnTo>
                <a:lnTo>
                  <a:pt x="7962" y="194928"/>
                </a:lnTo>
                <a:lnTo>
                  <a:pt x="3386" y="183121"/>
                </a:lnTo>
                <a:lnTo>
                  <a:pt x="0" y="166764"/>
                </a:lnTo>
                <a:lnTo>
                  <a:pt x="1050" y="151207"/>
                </a:lnTo>
                <a:lnTo>
                  <a:pt x="4762" y="137523"/>
                </a:lnTo>
                <a:lnTo>
                  <a:pt x="9359" y="126783"/>
                </a:lnTo>
                <a:lnTo>
                  <a:pt x="14194" y="118287"/>
                </a:lnTo>
                <a:lnTo>
                  <a:pt x="194153" y="0"/>
                </a:lnTo>
                <a:lnTo>
                  <a:pt x="237574" y="87401"/>
                </a:lnTo>
                <a:lnTo>
                  <a:pt x="50312" y="21008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6655901" y="5576549"/>
            <a:ext cx="67741" cy="44500"/>
          </a:xfrm>
          <a:custGeom>
            <a:avLst/>
            <a:gdLst/>
            <a:ahLst/>
            <a:cxnLst/>
            <a:rect l="l" t="t" r="r" b="b"/>
            <a:pathLst>
              <a:path w="67741" h="44500">
                <a:moveTo>
                  <a:pt x="0" y="44500"/>
                </a:moveTo>
                <a:lnTo>
                  <a:pt x="677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655901" y="5576549"/>
            <a:ext cx="67741" cy="44500"/>
          </a:xfrm>
          <a:custGeom>
            <a:avLst/>
            <a:gdLst/>
            <a:ahLst/>
            <a:cxnLst/>
            <a:rect l="l" t="t" r="r" b="b"/>
            <a:pathLst>
              <a:path w="67741" h="44500">
                <a:moveTo>
                  <a:pt x="0" y="44500"/>
                </a:moveTo>
                <a:lnTo>
                  <a:pt x="677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653802" y="5608374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6653802" y="5608374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668131" y="5616139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668131" y="5616139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6689524" y="5566854"/>
            <a:ext cx="246185" cy="217074"/>
          </a:xfrm>
          <a:custGeom>
            <a:avLst/>
            <a:gdLst/>
            <a:ahLst/>
            <a:cxnLst/>
            <a:rect l="l" t="t" r="r" b="b"/>
            <a:pathLst>
              <a:path w="246185" h="217074">
                <a:moveTo>
                  <a:pt x="51393" y="214630"/>
                </a:moveTo>
                <a:lnTo>
                  <a:pt x="246185" y="87401"/>
                </a:lnTo>
                <a:lnTo>
                  <a:pt x="202777" y="0"/>
                </a:lnTo>
                <a:lnTo>
                  <a:pt x="15274" y="122834"/>
                </a:lnTo>
                <a:lnTo>
                  <a:pt x="9860" y="132088"/>
                </a:lnTo>
                <a:lnTo>
                  <a:pt x="5049" y="143023"/>
                </a:lnTo>
                <a:lnTo>
                  <a:pt x="1175" y="156759"/>
                </a:lnTo>
                <a:lnTo>
                  <a:pt x="0" y="172236"/>
                </a:lnTo>
                <a:lnTo>
                  <a:pt x="3285" y="188391"/>
                </a:lnTo>
                <a:lnTo>
                  <a:pt x="8408" y="201489"/>
                </a:lnTo>
                <a:lnTo>
                  <a:pt x="14172" y="211944"/>
                </a:lnTo>
                <a:lnTo>
                  <a:pt x="21498" y="216659"/>
                </a:lnTo>
                <a:lnTo>
                  <a:pt x="33024" y="217074"/>
                </a:lnTo>
                <a:lnTo>
                  <a:pt x="51393" y="2146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6689524" y="5566854"/>
            <a:ext cx="246185" cy="217074"/>
          </a:xfrm>
          <a:custGeom>
            <a:avLst/>
            <a:gdLst/>
            <a:ahLst/>
            <a:cxnLst/>
            <a:rect l="l" t="t" r="r" b="b"/>
            <a:pathLst>
              <a:path w="246185" h="217074">
                <a:moveTo>
                  <a:pt x="51393" y="214630"/>
                </a:moveTo>
                <a:lnTo>
                  <a:pt x="33024" y="217074"/>
                </a:lnTo>
                <a:lnTo>
                  <a:pt x="21498" y="216659"/>
                </a:lnTo>
                <a:lnTo>
                  <a:pt x="14172" y="211944"/>
                </a:lnTo>
                <a:lnTo>
                  <a:pt x="8408" y="201489"/>
                </a:lnTo>
                <a:lnTo>
                  <a:pt x="3285" y="188391"/>
                </a:lnTo>
                <a:lnTo>
                  <a:pt x="0" y="172236"/>
                </a:lnTo>
                <a:lnTo>
                  <a:pt x="1175" y="156759"/>
                </a:lnTo>
                <a:lnTo>
                  <a:pt x="5049" y="143023"/>
                </a:lnTo>
                <a:lnTo>
                  <a:pt x="9860" y="132088"/>
                </a:lnTo>
                <a:lnTo>
                  <a:pt x="15274" y="122834"/>
                </a:lnTo>
                <a:lnTo>
                  <a:pt x="202777" y="0"/>
                </a:lnTo>
                <a:lnTo>
                  <a:pt x="246185" y="87401"/>
                </a:lnTo>
                <a:lnTo>
                  <a:pt x="51393" y="2146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6692507" y="5670157"/>
            <a:ext cx="70548" cy="46189"/>
          </a:xfrm>
          <a:custGeom>
            <a:avLst/>
            <a:gdLst/>
            <a:ahLst/>
            <a:cxnLst/>
            <a:rect l="l" t="t" r="r" b="b"/>
            <a:pathLst>
              <a:path w="70548" h="46189">
                <a:moveTo>
                  <a:pt x="0" y="46189"/>
                </a:moveTo>
                <a:lnTo>
                  <a:pt x="705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6692507" y="5670157"/>
            <a:ext cx="70548" cy="46189"/>
          </a:xfrm>
          <a:custGeom>
            <a:avLst/>
            <a:gdLst/>
            <a:ahLst/>
            <a:cxnLst/>
            <a:rect l="l" t="t" r="r" b="b"/>
            <a:pathLst>
              <a:path w="70548" h="46189">
                <a:moveTo>
                  <a:pt x="0" y="46189"/>
                </a:moveTo>
                <a:lnTo>
                  <a:pt x="705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6689994" y="5702412"/>
            <a:ext cx="63474" cy="41529"/>
          </a:xfrm>
          <a:custGeom>
            <a:avLst/>
            <a:gdLst/>
            <a:ahLst/>
            <a:cxnLst/>
            <a:rect l="l" t="t" r="r" b="b"/>
            <a:pathLst>
              <a:path w="63474" h="41528">
                <a:moveTo>
                  <a:pt x="0" y="41529"/>
                </a:moveTo>
                <a:lnTo>
                  <a:pt x="634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689994" y="5702412"/>
            <a:ext cx="63474" cy="41529"/>
          </a:xfrm>
          <a:custGeom>
            <a:avLst/>
            <a:gdLst/>
            <a:ahLst/>
            <a:cxnLst/>
            <a:rect l="l" t="t" r="r" b="b"/>
            <a:pathLst>
              <a:path w="63474" h="41528">
                <a:moveTo>
                  <a:pt x="0" y="41529"/>
                </a:moveTo>
                <a:lnTo>
                  <a:pt x="634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6704443" y="5709359"/>
            <a:ext cx="95846" cy="62649"/>
          </a:xfrm>
          <a:custGeom>
            <a:avLst/>
            <a:gdLst/>
            <a:ahLst/>
            <a:cxnLst/>
            <a:rect l="l" t="t" r="r" b="b"/>
            <a:pathLst>
              <a:path w="95846" h="62649">
                <a:moveTo>
                  <a:pt x="0" y="62649"/>
                </a:moveTo>
                <a:lnTo>
                  <a:pt x="958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704443" y="5709359"/>
            <a:ext cx="95846" cy="62649"/>
          </a:xfrm>
          <a:custGeom>
            <a:avLst/>
            <a:gdLst/>
            <a:ahLst/>
            <a:cxnLst/>
            <a:rect l="l" t="t" r="r" b="b"/>
            <a:pathLst>
              <a:path w="95846" h="62649">
                <a:moveTo>
                  <a:pt x="0" y="62649"/>
                </a:moveTo>
                <a:lnTo>
                  <a:pt x="958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6725776" y="5657189"/>
            <a:ext cx="254789" cy="221939"/>
          </a:xfrm>
          <a:custGeom>
            <a:avLst/>
            <a:gdLst/>
            <a:ahLst/>
            <a:cxnLst/>
            <a:rect l="l" t="t" r="r" b="b"/>
            <a:pathLst>
              <a:path w="254789" h="221939">
                <a:moveTo>
                  <a:pt x="52466" y="219163"/>
                </a:moveTo>
                <a:lnTo>
                  <a:pt x="254789" y="87388"/>
                </a:lnTo>
                <a:lnTo>
                  <a:pt x="211381" y="0"/>
                </a:lnTo>
                <a:lnTo>
                  <a:pt x="16347" y="127368"/>
                </a:lnTo>
                <a:lnTo>
                  <a:pt x="10330" y="137402"/>
                </a:lnTo>
                <a:lnTo>
                  <a:pt x="5315" y="148519"/>
                </a:lnTo>
                <a:lnTo>
                  <a:pt x="1290" y="162301"/>
                </a:lnTo>
                <a:lnTo>
                  <a:pt x="0" y="177695"/>
                </a:lnTo>
                <a:lnTo>
                  <a:pt x="3190" y="193649"/>
                </a:lnTo>
                <a:lnTo>
                  <a:pt x="8827" y="207931"/>
                </a:lnTo>
                <a:lnTo>
                  <a:pt x="14542" y="217632"/>
                </a:lnTo>
                <a:lnTo>
                  <a:pt x="22034" y="221865"/>
                </a:lnTo>
                <a:lnTo>
                  <a:pt x="33832" y="221939"/>
                </a:lnTo>
                <a:lnTo>
                  <a:pt x="52466" y="2191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6725776" y="5657189"/>
            <a:ext cx="254789" cy="221939"/>
          </a:xfrm>
          <a:custGeom>
            <a:avLst/>
            <a:gdLst/>
            <a:ahLst/>
            <a:cxnLst/>
            <a:rect l="l" t="t" r="r" b="b"/>
            <a:pathLst>
              <a:path w="254789" h="221939">
                <a:moveTo>
                  <a:pt x="52466" y="219163"/>
                </a:moveTo>
                <a:lnTo>
                  <a:pt x="33832" y="221939"/>
                </a:lnTo>
                <a:lnTo>
                  <a:pt x="22034" y="221865"/>
                </a:lnTo>
                <a:lnTo>
                  <a:pt x="14542" y="217632"/>
                </a:lnTo>
                <a:lnTo>
                  <a:pt x="8827" y="207931"/>
                </a:lnTo>
                <a:lnTo>
                  <a:pt x="3190" y="193649"/>
                </a:lnTo>
                <a:lnTo>
                  <a:pt x="0" y="177695"/>
                </a:lnTo>
                <a:lnTo>
                  <a:pt x="1290" y="162301"/>
                </a:lnTo>
                <a:lnTo>
                  <a:pt x="5315" y="148519"/>
                </a:lnTo>
                <a:lnTo>
                  <a:pt x="10330" y="137402"/>
                </a:lnTo>
                <a:lnTo>
                  <a:pt x="14589" y="130001"/>
                </a:lnTo>
                <a:lnTo>
                  <a:pt x="211381" y="0"/>
                </a:lnTo>
                <a:lnTo>
                  <a:pt x="254789" y="87388"/>
                </a:lnTo>
                <a:lnTo>
                  <a:pt x="52466" y="2191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6729116" y="5763758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6729116" y="5763758"/>
            <a:ext cx="73367" cy="47891"/>
          </a:xfrm>
          <a:custGeom>
            <a:avLst/>
            <a:gdLst/>
            <a:ahLst/>
            <a:cxnLst/>
            <a:rect l="l" t="t" r="r" b="b"/>
            <a:pathLst>
              <a:path w="73367" h="47891">
                <a:moveTo>
                  <a:pt x="0" y="47891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6726187" y="5796450"/>
            <a:ext cx="65989" cy="43040"/>
          </a:xfrm>
          <a:custGeom>
            <a:avLst/>
            <a:gdLst/>
            <a:ahLst/>
            <a:cxnLst/>
            <a:rect l="l" t="t" r="r" b="b"/>
            <a:pathLst>
              <a:path w="65989" h="43040">
                <a:moveTo>
                  <a:pt x="0" y="43040"/>
                </a:moveTo>
                <a:lnTo>
                  <a:pt x="659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6726187" y="5796450"/>
            <a:ext cx="65989" cy="43040"/>
          </a:xfrm>
          <a:custGeom>
            <a:avLst/>
            <a:gdLst/>
            <a:ahLst/>
            <a:cxnLst/>
            <a:rect l="l" t="t" r="r" b="b"/>
            <a:pathLst>
              <a:path w="65989" h="43040">
                <a:moveTo>
                  <a:pt x="0" y="43040"/>
                </a:moveTo>
                <a:lnTo>
                  <a:pt x="659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6740756" y="5802577"/>
            <a:ext cx="99593" cy="64909"/>
          </a:xfrm>
          <a:custGeom>
            <a:avLst/>
            <a:gdLst/>
            <a:ahLst/>
            <a:cxnLst/>
            <a:rect l="l" t="t" r="r" b="b"/>
            <a:pathLst>
              <a:path w="99593" h="64909">
                <a:moveTo>
                  <a:pt x="0" y="64909"/>
                </a:moveTo>
                <a:lnTo>
                  <a:pt x="995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6740756" y="5802577"/>
            <a:ext cx="99593" cy="64909"/>
          </a:xfrm>
          <a:custGeom>
            <a:avLst/>
            <a:gdLst/>
            <a:ahLst/>
            <a:cxnLst/>
            <a:rect l="l" t="t" r="r" b="b"/>
            <a:pathLst>
              <a:path w="99593" h="64909">
                <a:moveTo>
                  <a:pt x="0" y="64909"/>
                </a:moveTo>
                <a:lnTo>
                  <a:pt x="995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6762010" y="5747514"/>
            <a:ext cx="263413" cy="227037"/>
          </a:xfrm>
          <a:custGeom>
            <a:avLst/>
            <a:gdLst/>
            <a:ahLst/>
            <a:cxnLst/>
            <a:rect l="l" t="t" r="r" b="b"/>
            <a:pathLst>
              <a:path w="263413" h="227037">
                <a:moveTo>
                  <a:pt x="53558" y="223697"/>
                </a:moveTo>
                <a:lnTo>
                  <a:pt x="263413" y="87388"/>
                </a:lnTo>
                <a:lnTo>
                  <a:pt x="220004" y="0"/>
                </a:lnTo>
                <a:lnTo>
                  <a:pt x="17439" y="131902"/>
                </a:lnTo>
                <a:lnTo>
                  <a:pt x="10799" y="142713"/>
                </a:lnTo>
                <a:lnTo>
                  <a:pt x="5584" y="153997"/>
                </a:lnTo>
                <a:lnTo>
                  <a:pt x="1408" y="167815"/>
                </a:lnTo>
                <a:lnTo>
                  <a:pt x="0" y="183124"/>
                </a:lnTo>
                <a:lnTo>
                  <a:pt x="3088" y="198882"/>
                </a:lnTo>
                <a:lnTo>
                  <a:pt x="9234" y="214264"/>
                </a:lnTo>
                <a:lnTo>
                  <a:pt x="14936" y="223260"/>
                </a:lnTo>
                <a:lnTo>
                  <a:pt x="22607" y="227037"/>
                </a:lnTo>
                <a:lnTo>
                  <a:pt x="34673" y="226785"/>
                </a:lnTo>
                <a:lnTo>
                  <a:pt x="53558" y="2236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6762010" y="5747514"/>
            <a:ext cx="263413" cy="227037"/>
          </a:xfrm>
          <a:custGeom>
            <a:avLst/>
            <a:gdLst/>
            <a:ahLst/>
            <a:cxnLst/>
            <a:rect l="l" t="t" r="r" b="b"/>
            <a:pathLst>
              <a:path w="263413" h="227037">
                <a:moveTo>
                  <a:pt x="53558" y="223697"/>
                </a:moveTo>
                <a:lnTo>
                  <a:pt x="34673" y="226785"/>
                </a:lnTo>
                <a:lnTo>
                  <a:pt x="22607" y="227037"/>
                </a:lnTo>
                <a:lnTo>
                  <a:pt x="14936" y="223260"/>
                </a:lnTo>
                <a:lnTo>
                  <a:pt x="9234" y="214264"/>
                </a:lnTo>
                <a:lnTo>
                  <a:pt x="3088" y="198882"/>
                </a:lnTo>
                <a:lnTo>
                  <a:pt x="0" y="183124"/>
                </a:lnTo>
                <a:lnTo>
                  <a:pt x="1408" y="167815"/>
                </a:lnTo>
                <a:lnTo>
                  <a:pt x="5584" y="153997"/>
                </a:lnTo>
                <a:lnTo>
                  <a:pt x="10799" y="142713"/>
                </a:lnTo>
                <a:lnTo>
                  <a:pt x="15323" y="135006"/>
                </a:lnTo>
                <a:lnTo>
                  <a:pt x="220004" y="0"/>
                </a:lnTo>
                <a:lnTo>
                  <a:pt x="263413" y="87388"/>
                </a:lnTo>
                <a:lnTo>
                  <a:pt x="53558" y="22369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6765724" y="5857360"/>
            <a:ext cx="76187" cy="49593"/>
          </a:xfrm>
          <a:custGeom>
            <a:avLst/>
            <a:gdLst/>
            <a:ahLst/>
            <a:cxnLst/>
            <a:rect l="l" t="t" r="r" b="b"/>
            <a:pathLst>
              <a:path w="76187" h="49593">
                <a:moveTo>
                  <a:pt x="0" y="49593"/>
                </a:moveTo>
                <a:lnTo>
                  <a:pt x="761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6765724" y="5857360"/>
            <a:ext cx="76187" cy="49593"/>
          </a:xfrm>
          <a:custGeom>
            <a:avLst/>
            <a:gdLst/>
            <a:ahLst/>
            <a:cxnLst/>
            <a:rect l="l" t="t" r="r" b="b"/>
            <a:pathLst>
              <a:path w="76187" h="49593">
                <a:moveTo>
                  <a:pt x="0" y="49593"/>
                </a:moveTo>
                <a:lnTo>
                  <a:pt x="761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6762379" y="5890483"/>
            <a:ext cx="68491" cy="44564"/>
          </a:xfrm>
          <a:custGeom>
            <a:avLst/>
            <a:gdLst/>
            <a:ahLst/>
            <a:cxnLst/>
            <a:rect l="l" t="t" r="r" b="b"/>
            <a:pathLst>
              <a:path w="68491" h="44564">
                <a:moveTo>
                  <a:pt x="0" y="44564"/>
                </a:moveTo>
                <a:lnTo>
                  <a:pt x="684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6762379" y="5890483"/>
            <a:ext cx="68491" cy="44564"/>
          </a:xfrm>
          <a:custGeom>
            <a:avLst/>
            <a:gdLst/>
            <a:ahLst/>
            <a:cxnLst/>
            <a:rect l="l" t="t" r="r" b="b"/>
            <a:pathLst>
              <a:path w="68491" h="44564">
                <a:moveTo>
                  <a:pt x="0" y="44564"/>
                </a:moveTo>
                <a:lnTo>
                  <a:pt x="684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6777074" y="5895795"/>
            <a:ext cx="103327" cy="67170"/>
          </a:xfrm>
          <a:custGeom>
            <a:avLst/>
            <a:gdLst/>
            <a:ahLst/>
            <a:cxnLst/>
            <a:rect l="l" t="t" r="r" b="b"/>
            <a:pathLst>
              <a:path w="103327" h="67170">
                <a:moveTo>
                  <a:pt x="0" y="67170"/>
                </a:moveTo>
                <a:lnTo>
                  <a:pt x="10332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6777074" y="5895795"/>
            <a:ext cx="103327" cy="67170"/>
          </a:xfrm>
          <a:custGeom>
            <a:avLst/>
            <a:gdLst/>
            <a:ahLst/>
            <a:cxnLst/>
            <a:rect l="l" t="t" r="r" b="b"/>
            <a:pathLst>
              <a:path w="103327" h="67170">
                <a:moveTo>
                  <a:pt x="0" y="67170"/>
                </a:moveTo>
                <a:lnTo>
                  <a:pt x="10332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6798254" y="5837841"/>
            <a:ext cx="272033" cy="232197"/>
          </a:xfrm>
          <a:custGeom>
            <a:avLst/>
            <a:gdLst/>
            <a:ahLst/>
            <a:cxnLst/>
            <a:rect l="l" t="t" r="r" b="b"/>
            <a:pathLst>
              <a:path w="272033" h="232197">
                <a:moveTo>
                  <a:pt x="54647" y="228244"/>
                </a:moveTo>
                <a:lnTo>
                  <a:pt x="272033" y="87388"/>
                </a:lnTo>
                <a:lnTo>
                  <a:pt x="228624" y="0"/>
                </a:lnTo>
                <a:lnTo>
                  <a:pt x="18528" y="136448"/>
                </a:lnTo>
                <a:lnTo>
                  <a:pt x="11233" y="148064"/>
                </a:lnTo>
                <a:lnTo>
                  <a:pt x="5829" y="159504"/>
                </a:lnTo>
                <a:lnTo>
                  <a:pt x="1514" y="173352"/>
                </a:lnTo>
                <a:lnTo>
                  <a:pt x="0" y="188574"/>
                </a:lnTo>
                <a:lnTo>
                  <a:pt x="2996" y="204139"/>
                </a:lnTo>
                <a:lnTo>
                  <a:pt x="3730" y="206079"/>
                </a:lnTo>
                <a:lnTo>
                  <a:pt x="9613" y="220506"/>
                </a:lnTo>
                <a:lnTo>
                  <a:pt x="15320" y="228850"/>
                </a:lnTo>
                <a:lnTo>
                  <a:pt x="23176" y="232197"/>
                </a:lnTo>
                <a:lnTo>
                  <a:pt x="35509" y="231633"/>
                </a:lnTo>
                <a:lnTo>
                  <a:pt x="54647" y="2282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6798254" y="5837841"/>
            <a:ext cx="272033" cy="232197"/>
          </a:xfrm>
          <a:custGeom>
            <a:avLst/>
            <a:gdLst/>
            <a:ahLst/>
            <a:cxnLst/>
            <a:rect l="l" t="t" r="r" b="b"/>
            <a:pathLst>
              <a:path w="272033" h="232197">
                <a:moveTo>
                  <a:pt x="54647" y="228244"/>
                </a:moveTo>
                <a:lnTo>
                  <a:pt x="35509" y="231633"/>
                </a:lnTo>
                <a:lnTo>
                  <a:pt x="23176" y="232197"/>
                </a:lnTo>
                <a:lnTo>
                  <a:pt x="15320" y="228850"/>
                </a:lnTo>
                <a:lnTo>
                  <a:pt x="9613" y="220506"/>
                </a:lnTo>
                <a:lnTo>
                  <a:pt x="3730" y="206079"/>
                </a:lnTo>
                <a:lnTo>
                  <a:pt x="2996" y="204139"/>
                </a:lnTo>
                <a:lnTo>
                  <a:pt x="0" y="188574"/>
                </a:lnTo>
                <a:lnTo>
                  <a:pt x="1514" y="173352"/>
                </a:lnTo>
                <a:lnTo>
                  <a:pt x="5829" y="159504"/>
                </a:lnTo>
                <a:lnTo>
                  <a:pt x="11233" y="148064"/>
                </a:lnTo>
                <a:lnTo>
                  <a:pt x="16016" y="140062"/>
                </a:lnTo>
                <a:lnTo>
                  <a:pt x="228624" y="0"/>
                </a:lnTo>
                <a:lnTo>
                  <a:pt x="272033" y="87388"/>
                </a:lnTo>
                <a:lnTo>
                  <a:pt x="54647" y="2282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6802323" y="5950967"/>
            <a:ext cx="79006" cy="51282"/>
          </a:xfrm>
          <a:custGeom>
            <a:avLst/>
            <a:gdLst/>
            <a:ahLst/>
            <a:cxnLst/>
            <a:rect l="l" t="t" r="r" b="b"/>
            <a:pathLst>
              <a:path w="79006" h="51282">
                <a:moveTo>
                  <a:pt x="0" y="51282"/>
                </a:moveTo>
                <a:lnTo>
                  <a:pt x="7900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6802323" y="5950967"/>
            <a:ext cx="79006" cy="51282"/>
          </a:xfrm>
          <a:custGeom>
            <a:avLst/>
            <a:gdLst/>
            <a:ahLst/>
            <a:cxnLst/>
            <a:rect l="l" t="t" r="r" b="b"/>
            <a:pathLst>
              <a:path w="79006" h="51282">
                <a:moveTo>
                  <a:pt x="0" y="51282"/>
                </a:moveTo>
                <a:lnTo>
                  <a:pt x="7900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6798571" y="5984522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0" y="46075"/>
                </a:moveTo>
                <a:lnTo>
                  <a:pt x="7100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6798571" y="5984522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0" y="46075"/>
                </a:moveTo>
                <a:lnTo>
                  <a:pt x="7100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6813378" y="5989015"/>
            <a:ext cx="107086" cy="69430"/>
          </a:xfrm>
          <a:custGeom>
            <a:avLst/>
            <a:gdLst/>
            <a:ahLst/>
            <a:cxnLst/>
            <a:rect l="l" t="t" r="r" b="b"/>
            <a:pathLst>
              <a:path w="107086" h="69430">
                <a:moveTo>
                  <a:pt x="0" y="69430"/>
                </a:moveTo>
                <a:lnTo>
                  <a:pt x="1070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6813378" y="5989015"/>
            <a:ext cx="107086" cy="69430"/>
          </a:xfrm>
          <a:custGeom>
            <a:avLst/>
            <a:gdLst/>
            <a:ahLst/>
            <a:cxnLst/>
            <a:rect l="l" t="t" r="r" b="b"/>
            <a:pathLst>
              <a:path w="107086" h="69430">
                <a:moveTo>
                  <a:pt x="0" y="69430"/>
                </a:moveTo>
                <a:lnTo>
                  <a:pt x="1070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6834481" y="5928147"/>
            <a:ext cx="280669" cy="237348"/>
          </a:xfrm>
          <a:custGeom>
            <a:avLst/>
            <a:gdLst/>
            <a:ahLst/>
            <a:cxnLst/>
            <a:rect l="l" t="t" r="r" b="b"/>
            <a:pathLst>
              <a:path w="280669" h="237348">
                <a:moveTo>
                  <a:pt x="55752" y="232803"/>
                </a:moveTo>
                <a:lnTo>
                  <a:pt x="280669" y="87401"/>
                </a:lnTo>
                <a:lnTo>
                  <a:pt x="237260" y="0"/>
                </a:lnTo>
                <a:lnTo>
                  <a:pt x="19633" y="141008"/>
                </a:lnTo>
                <a:lnTo>
                  <a:pt x="11652" y="153447"/>
                </a:lnTo>
                <a:lnTo>
                  <a:pt x="6064" y="165033"/>
                </a:lnTo>
                <a:lnTo>
                  <a:pt x="1616" y="178902"/>
                </a:lnTo>
                <a:lnTo>
                  <a:pt x="0" y="194034"/>
                </a:lnTo>
                <a:lnTo>
                  <a:pt x="2907" y="209410"/>
                </a:lnTo>
                <a:lnTo>
                  <a:pt x="4332" y="213170"/>
                </a:lnTo>
                <a:lnTo>
                  <a:pt x="9997" y="226681"/>
                </a:lnTo>
                <a:lnTo>
                  <a:pt x="15736" y="234411"/>
                </a:lnTo>
                <a:lnTo>
                  <a:pt x="23784" y="237348"/>
                </a:lnTo>
                <a:lnTo>
                  <a:pt x="36378" y="236482"/>
                </a:lnTo>
                <a:lnTo>
                  <a:pt x="55752" y="23280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6834481" y="5928147"/>
            <a:ext cx="280669" cy="237348"/>
          </a:xfrm>
          <a:custGeom>
            <a:avLst/>
            <a:gdLst/>
            <a:ahLst/>
            <a:cxnLst/>
            <a:rect l="l" t="t" r="r" b="b"/>
            <a:pathLst>
              <a:path w="280669" h="237348">
                <a:moveTo>
                  <a:pt x="55752" y="232803"/>
                </a:moveTo>
                <a:lnTo>
                  <a:pt x="36378" y="236482"/>
                </a:lnTo>
                <a:lnTo>
                  <a:pt x="23784" y="237348"/>
                </a:lnTo>
                <a:lnTo>
                  <a:pt x="15736" y="234411"/>
                </a:lnTo>
                <a:lnTo>
                  <a:pt x="9997" y="226681"/>
                </a:lnTo>
                <a:lnTo>
                  <a:pt x="4332" y="213170"/>
                </a:lnTo>
                <a:lnTo>
                  <a:pt x="2907" y="209410"/>
                </a:lnTo>
                <a:lnTo>
                  <a:pt x="0" y="194034"/>
                </a:lnTo>
                <a:lnTo>
                  <a:pt x="1616" y="178902"/>
                </a:lnTo>
                <a:lnTo>
                  <a:pt x="6064" y="165033"/>
                </a:lnTo>
                <a:lnTo>
                  <a:pt x="11652" y="153447"/>
                </a:lnTo>
                <a:lnTo>
                  <a:pt x="16689" y="145164"/>
                </a:lnTo>
                <a:lnTo>
                  <a:pt x="237260" y="0"/>
                </a:lnTo>
                <a:lnTo>
                  <a:pt x="280669" y="87401"/>
                </a:lnTo>
                <a:lnTo>
                  <a:pt x="55752" y="23280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6838938" y="6044563"/>
            <a:ext cx="81813" cy="52997"/>
          </a:xfrm>
          <a:custGeom>
            <a:avLst/>
            <a:gdLst/>
            <a:ahLst/>
            <a:cxnLst/>
            <a:rect l="l" t="t" r="r" b="b"/>
            <a:pathLst>
              <a:path w="81813" h="52997">
                <a:moveTo>
                  <a:pt x="0" y="52997"/>
                </a:moveTo>
                <a:lnTo>
                  <a:pt x="8181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6838938" y="6044563"/>
            <a:ext cx="81813" cy="52997"/>
          </a:xfrm>
          <a:custGeom>
            <a:avLst/>
            <a:gdLst/>
            <a:ahLst/>
            <a:cxnLst/>
            <a:rect l="l" t="t" r="r" b="b"/>
            <a:pathLst>
              <a:path w="81813" h="52997">
                <a:moveTo>
                  <a:pt x="0" y="52997"/>
                </a:moveTo>
                <a:lnTo>
                  <a:pt x="8181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6834763" y="6078560"/>
            <a:ext cx="73520" cy="47586"/>
          </a:xfrm>
          <a:custGeom>
            <a:avLst/>
            <a:gdLst/>
            <a:ahLst/>
            <a:cxnLst/>
            <a:rect l="l" t="t" r="r" b="b"/>
            <a:pathLst>
              <a:path w="73520" h="47586">
                <a:moveTo>
                  <a:pt x="0" y="47586"/>
                </a:moveTo>
                <a:lnTo>
                  <a:pt x="735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6834763" y="6078560"/>
            <a:ext cx="73520" cy="47586"/>
          </a:xfrm>
          <a:custGeom>
            <a:avLst/>
            <a:gdLst/>
            <a:ahLst/>
            <a:cxnLst/>
            <a:rect l="l" t="t" r="r" b="b"/>
            <a:pathLst>
              <a:path w="73520" h="47586">
                <a:moveTo>
                  <a:pt x="0" y="47586"/>
                </a:moveTo>
                <a:lnTo>
                  <a:pt x="735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6849689" y="6082241"/>
            <a:ext cx="110832" cy="71691"/>
          </a:xfrm>
          <a:custGeom>
            <a:avLst/>
            <a:gdLst/>
            <a:ahLst/>
            <a:cxnLst/>
            <a:rect l="l" t="t" r="r" b="b"/>
            <a:pathLst>
              <a:path w="110832" h="71691">
                <a:moveTo>
                  <a:pt x="0" y="71691"/>
                </a:moveTo>
                <a:lnTo>
                  <a:pt x="1108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6849689" y="6082241"/>
            <a:ext cx="110832" cy="71691"/>
          </a:xfrm>
          <a:custGeom>
            <a:avLst/>
            <a:gdLst/>
            <a:ahLst/>
            <a:cxnLst/>
            <a:rect l="l" t="t" r="r" b="b"/>
            <a:pathLst>
              <a:path w="110832" h="71691">
                <a:moveTo>
                  <a:pt x="0" y="71691"/>
                </a:moveTo>
                <a:lnTo>
                  <a:pt x="1108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870717" y="6018474"/>
            <a:ext cx="289297" cy="242462"/>
          </a:xfrm>
          <a:custGeom>
            <a:avLst/>
            <a:gdLst/>
            <a:ahLst/>
            <a:cxnLst/>
            <a:rect l="l" t="t" r="r" b="b"/>
            <a:pathLst>
              <a:path w="289297" h="242462">
                <a:moveTo>
                  <a:pt x="56849" y="237337"/>
                </a:moveTo>
                <a:lnTo>
                  <a:pt x="289297" y="87401"/>
                </a:lnTo>
                <a:lnTo>
                  <a:pt x="245888" y="0"/>
                </a:lnTo>
                <a:lnTo>
                  <a:pt x="20730" y="145542"/>
                </a:lnTo>
                <a:lnTo>
                  <a:pt x="12040" y="158824"/>
                </a:lnTo>
                <a:lnTo>
                  <a:pt x="6279" y="170546"/>
                </a:lnTo>
                <a:lnTo>
                  <a:pt x="1708" y="184431"/>
                </a:lnTo>
                <a:lnTo>
                  <a:pt x="0" y="199474"/>
                </a:lnTo>
                <a:lnTo>
                  <a:pt x="2823" y="214668"/>
                </a:lnTo>
                <a:lnTo>
                  <a:pt x="4885" y="220098"/>
                </a:lnTo>
                <a:lnTo>
                  <a:pt x="10359" y="232762"/>
                </a:lnTo>
                <a:lnTo>
                  <a:pt x="16144" y="239916"/>
                </a:lnTo>
                <a:lnTo>
                  <a:pt x="24388" y="242462"/>
                </a:lnTo>
                <a:lnTo>
                  <a:pt x="37240" y="241302"/>
                </a:lnTo>
                <a:lnTo>
                  <a:pt x="56849" y="2373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6870717" y="6018474"/>
            <a:ext cx="289297" cy="242462"/>
          </a:xfrm>
          <a:custGeom>
            <a:avLst/>
            <a:gdLst/>
            <a:ahLst/>
            <a:cxnLst/>
            <a:rect l="l" t="t" r="r" b="b"/>
            <a:pathLst>
              <a:path w="289297" h="242462">
                <a:moveTo>
                  <a:pt x="56849" y="237337"/>
                </a:moveTo>
                <a:lnTo>
                  <a:pt x="37240" y="241302"/>
                </a:lnTo>
                <a:lnTo>
                  <a:pt x="24388" y="242462"/>
                </a:lnTo>
                <a:lnTo>
                  <a:pt x="16144" y="239916"/>
                </a:lnTo>
                <a:lnTo>
                  <a:pt x="10359" y="232762"/>
                </a:lnTo>
                <a:lnTo>
                  <a:pt x="4885" y="220098"/>
                </a:lnTo>
                <a:lnTo>
                  <a:pt x="2823" y="214668"/>
                </a:lnTo>
                <a:lnTo>
                  <a:pt x="0" y="199474"/>
                </a:lnTo>
                <a:lnTo>
                  <a:pt x="1708" y="184431"/>
                </a:lnTo>
                <a:lnTo>
                  <a:pt x="6279" y="170546"/>
                </a:lnTo>
                <a:lnTo>
                  <a:pt x="12040" y="158824"/>
                </a:lnTo>
                <a:lnTo>
                  <a:pt x="17321" y="150273"/>
                </a:lnTo>
                <a:lnTo>
                  <a:pt x="245888" y="0"/>
                </a:lnTo>
                <a:lnTo>
                  <a:pt x="289297" y="87401"/>
                </a:lnTo>
                <a:lnTo>
                  <a:pt x="56849" y="2373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6875545" y="6138176"/>
            <a:ext cx="84632" cy="54686"/>
          </a:xfrm>
          <a:custGeom>
            <a:avLst/>
            <a:gdLst/>
            <a:ahLst/>
            <a:cxnLst/>
            <a:rect l="l" t="t" r="r" b="b"/>
            <a:pathLst>
              <a:path w="84632" h="54686">
                <a:moveTo>
                  <a:pt x="0" y="54686"/>
                </a:moveTo>
                <a:lnTo>
                  <a:pt x="846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6875545" y="6138176"/>
            <a:ext cx="84632" cy="54686"/>
          </a:xfrm>
          <a:custGeom>
            <a:avLst/>
            <a:gdLst/>
            <a:ahLst/>
            <a:cxnLst/>
            <a:rect l="l" t="t" r="r" b="b"/>
            <a:pathLst>
              <a:path w="84632" h="54686">
                <a:moveTo>
                  <a:pt x="0" y="54686"/>
                </a:moveTo>
                <a:lnTo>
                  <a:pt x="846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6870961" y="6172592"/>
            <a:ext cx="76022" cy="49110"/>
          </a:xfrm>
          <a:custGeom>
            <a:avLst/>
            <a:gdLst/>
            <a:ahLst/>
            <a:cxnLst/>
            <a:rect l="l" t="t" r="r" b="b"/>
            <a:pathLst>
              <a:path w="76022" h="49110">
                <a:moveTo>
                  <a:pt x="0" y="49110"/>
                </a:moveTo>
                <a:lnTo>
                  <a:pt x="760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6870961" y="6172592"/>
            <a:ext cx="76022" cy="49110"/>
          </a:xfrm>
          <a:custGeom>
            <a:avLst/>
            <a:gdLst/>
            <a:ahLst/>
            <a:cxnLst/>
            <a:rect l="l" t="t" r="r" b="b"/>
            <a:pathLst>
              <a:path w="76022" h="49110">
                <a:moveTo>
                  <a:pt x="0" y="49110"/>
                </a:moveTo>
                <a:lnTo>
                  <a:pt x="760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6886003" y="6175452"/>
            <a:ext cx="114579" cy="73952"/>
          </a:xfrm>
          <a:custGeom>
            <a:avLst/>
            <a:gdLst/>
            <a:ahLst/>
            <a:cxnLst/>
            <a:rect l="l" t="t" r="r" b="b"/>
            <a:pathLst>
              <a:path w="114579" h="73952">
                <a:moveTo>
                  <a:pt x="0" y="73952"/>
                </a:moveTo>
                <a:lnTo>
                  <a:pt x="1145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6886003" y="6175452"/>
            <a:ext cx="114579" cy="73952"/>
          </a:xfrm>
          <a:custGeom>
            <a:avLst/>
            <a:gdLst/>
            <a:ahLst/>
            <a:cxnLst/>
            <a:rect l="l" t="t" r="r" b="b"/>
            <a:pathLst>
              <a:path w="114579" h="73952">
                <a:moveTo>
                  <a:pt x="0" y="73952"/>
                </a:moveTo>
                <a:lnTo>
                  <a:pt x="1145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6906936" y="6108796"/>
            <a:ext cx="297941" cy="247559"/>
          </a:xfrm>
          <a:custGeom>
            <a:avLst/>
            <a:gdLst/>
            <a:ahLst/>
            <a:cxnLst/>
            <a:rect l="l" t="t" r="r" b="b"/>
            <a:pathLst>
              <a:path w="297941" h="247559">
                <a:moveTo>
                  <a:pt x="38124" y="246119"/>
                </a:moveTo>
                <a:lnTo>
                  <a:pt x="57949" y="241884"/>
                </a:lnTo>
                <a:lnTo>
                  <a:pt x="277943" y="100273"/>
                </a:lnTo>
                <a:lnTo>
                  <a:pt x="277943" y="47137"/>
                </a:lnTo>
                <a:lnTo>
                  <a:pt x="254532" y="0"/>
                </a:lnTo>
                <a:lnTo>
                  <a:pt x="21830" y="150088"/>
                </a:lnTo>
                <a:lnTo>
                  <a:pt x="12410" y="164225"/>
                </a:lnTo>
                <a:lnTo>
                  <a:pt x="6483" y="176073"/>
                </a:lnTo>
                <a:lnTo>
                  <a:pt x="1797" y="189969"/>
                </a:lnTo>
                <a:lnTo>
                  <a:pt x="0" y="204918"/>
                </a:lnTo>
                <a:lnTo>
                  <a:pt x="2742" y="219925"/>
                </a:lnTo>
                <a:lnTo>
                  <a:pt x="5399" y="226887"/>
                </a:lnTo>
                <a:lnTo>
                  <a:pt x="10727" y="238765"/>
                </a:lnTo>
                <a:lnTo>
                  <a:pt x="16580" y="245382"/>
                </a:lnTo>
                <a:lnTo>
                  <a:pt x="25023" y="247559"/>
                </a:lnTo>
                <a:lnTo>
                  <a:pt x="38124" y="2461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6906936" y="6108796"/>
            <a:ext cx="297941" cy="247559"/>
          </a:xfrm>
          <a:custGeom>
            <a:avLst/>
            <a:gdLst/>
            <a:ahLst/>
            <a:cxnLst/>
            <a:rect l="l" t="t" r="r" b="b"/>
            <a:pathLst>
              <a:path w="297941" h="247559">
                <a:moveTo>
                  <a:pt x="38124" y="246119"/>
                </a:moveTo>
                <a:lnTo>
                  <a:pt x="57949" y="241884"/>
                </a:lnTo>
                <a:lnTo>
                  <a:pt x="277943" y="100273"/>
                </a:lnTo>
              </a:path>
              <a:path w="297941" h="247559">
                <a:moveTo>
                  <a:pt x="277943" y="47137"/>
                </a:moveTo>
                <a:lnTo>
                  <a:pt x="254532" y="0"/>
                </a:lnTo>
                <a:lnTo>
                  <a:pt x="21830" y="150088"/>
                </a:lnTo>
                <a:lnTo>
                  <a:pt x="12410" y="164225"/>
                </a:lnTo>
                <a:lnTo>
                  <a:pt x="6483" y="176073"/>
                </a:lnTo>
                <a:lnTo>
                  <a:pt x="1797" y="189969"/>
                </a:lnTo>
                <a:lnTo>
                  <a:pt x="0" y="204918"/>
                </a:lnTo>
                <a:lnTo>
                  <a:pt x="2742" y="219925"/>
                </a:lnTo>
                <a:lnTo>
                  <a:pt x="5399" y="226887"/>
                </a:lnTo>
                <a:lnTo>
                  <a:pt x="10727" y="238765"/>
                </a:lnTo>
                <a:lnTo>
                  <a:pt x="16580" y="245382"/>
                </a:lnTo>
                <a:lnTo>
                  <a:pt x="25023" y="247559"/>
                </a:lnTo>
                <a:lnTo>
                  <a:pt x="38124" y="2461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6912145" y="6231771"/>
            <a:ext cx="87452" cy="56388"/>
          </a:xfrm>
          <a:custGeom>
            <a:avLst/>
            <a:gdLst/>
            <a:ahLst/>
            <a:cxnLst/>
            <a:rect l="l" t="t" r="r" b="b"/>
            <a:pathLst>
              <a:path w="87452" h="56387">
                <a:moveTo>
                  <a:pt x="0" y="56388"/>
                </a:moveTo>
                <a:lnTo>
                  <a:pt x="874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6912145" y="6231771"/>
            <a:ext cx="87452" cy="56388"/>
          </a:xfrm>
          <a:custGeom>
            <a:avLst/>
            <a:gdLst/>
            <a:ahLst/>
            <a:cxnLst/>
            <a:rect l="l" t="t" r="r" b="b"/>
            <a:pathLst>
              <a:path w="87452" h="56387">
                <a:moveTo>
                  <a:pt x="0" y="56388"/>
                </a:moveTo>
                <a:lnTo>
                  <a:pt x="874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907146" y="6266632"/>
            <a:ext cx="78536" cy="50622"/>
          </a:xfrm>
          <a:custGeom>
            <a:avLst/>
            <a:gdLst/>
            <a:ahLst/>
            <a:cxnLst/>
            <a:rect l="l" t="t" r="r" b="b"/>
            <a:pathLst>
              <a:path w="78536" h="50622">
                <a:moveTo>
                  <a:pt x="0" y="50622"/>
                </a:moveTo>
                <a:lnTo>
                  <a:pt x="7853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6907146" y="6266632"/>
            <a:ext cx="78536" cy="50622"/>
          </a:xfrm>
          <a:custGeom>
            <a:avLst/>
            <a:gdLst/>
            <a:ahLst/>
            <a:cxnLst/>
            <a:rect l="l" t="t" r="r" b="b"/>
            <a:pathLst>
              <a:path w="78536" h="50622">
                <a:moveTo>
                  <a:pt x="0" y="50622"/>
                </a:moveTo>
                <a:lnTo>
                  <a:pt x="7853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6922314" y="6268678"/>
            <a:ext cx="118325" cy="76212"/>
          </a:xfrm>
          <a:custGeom>
            <a:avLst/>
            <a:gdLst/>
            <a:ahLst/>
            <a:cxnLst/>
            <a:rect l="l" t="t" r="r" b="b"/>
            <a:pathLst>
              <a:path w="118325" h="76212">
                <a:moveTo>
                  <a:pt x="0" y="76212"/>
                </a:moveTo>
                <a:lnTo>
                  <a:pt x="1183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6922314" y="6268678"/>
            <a:ext cx="118325" cy="76212"/>
          </a:xfrm>
          <a:custGeom>
            <a:avLst/>
            <a:gdLst/>
            <a:ahLst/>
            <a:cxnLst/>
            <a:rect l="l" t="t" r="r" b="b"/>
            <a:pathLst>
              <a:path w="118325" h="76212">
                <a:moveTo>
                  <a:pt x="0" y="76212"/>
                </a:moveTo>
                <a:lnTo>
                  <a:pt x="1183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6943165" y="6199116"/>
            <a:ext cx="306575" cy="252629"/>
          </a:xfrm>
          <a:custGeom>
            <a:avLst/>
            <a:gdLst/>
            <a:ahLst/>
            <a:cxnLst/>
            <a:rect l="l" t="t" r="r" b="b"/>
            <a:pathLst>
              <a:path w="306575" h="252629">
                <a:moveTo>
                  <a:pt x="39008" y="250922"/>
                </a:moveTo>
                <a:lnTo>
                  <a:pt x="59052" y="246430"/>
                </a:lnTo>
                <a:lnTo>
                  <a:pt x="241714" y="129083"/>
                </a:lnTo>
                <a:lnTo>
                  <a:pt x="241714" y="13800"/>
                </a:lnTo>
                <a:lnTo>
                  <a:pt x="22934" y="154622"/>
                </a:lnTo>
                <a:lnTo>
                  <a:pt x="12758" y="169636"/>
                </a:lnTo>
                <a:lnTo>
                  <a:pt x="6674" y="181604"/>
                </a:lnTo>
                <a:lnTo>
                  <a:pt x="1878" y="195506"/>
                </a:lnTo>
                <a:lnTo>
                  <a:pt x="0" y="210360"/>
                </a:lnTo>
                <a:lnTo>
                  <a:pt x="2664" y="225183"/>
                </a:lnTo>
                <a:lnTo>
                  <a:pt x="5871" y="233538"/>
                </a:lnTo>
                <a:lnTo>
                  <a:pt x="11082" y="244687"/>
                </a:lnTo>
                <a:lnTo>
                  <a:pt x="17014" y="250801"/>
                </a:lnTo>
                <a:lnTo>
                  <a:pt x="25659" y="252629"/>
                </a:lnTo>
                <a:lnTo>
                  <a:pt x="39008" y="2509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6943165" y="6199116"/>
            <a:ext cx="306575" cy="252629"/>
          </a:xfrm>
          <a:custGeom>
            <a:avLst/>
            <a:gdLst/>
            <a:ahLst/>
            <a:cxnLst/>
            <a:rect l="l" t="t" r="r" b="b"/>
            <a:pathLst>
              <a:path w="306575" h="252629">
                <a:moveTo>
                  <a:pt x="39008" y="250922"/>
                </a:moveTo>
                <a:lnTo>
                  <a:pt x="59052" y="246430"/>
                </a:lnTo>
                <a:lnTo>
                  <a:pt x="241714" y="129083"/>
                </a:lnTo>
              </a:path>
              <a:path w="306575" h="252629">
                <a:moveTo>
                  <a:pt x="241714" y="13800"/>
                </a:moveTo>
                <a:lnTo>
                  <a:pt x="22934" y="154622"/>
                </a:lnTo>
                <a:lnTo>
                  <a:pt x="12758" y="169636"/>
                </a:lnTo>
                <a:lnTo>
                  <a:pt x="6674" y="181604"/>
                </a:lnTo>
                <a:lnTo>
                  <a:pt x="1878" y="195506"/>
                </a:lnTo>
                <a:lnTo>
                  <a:pt x="0" y="210360"/>
                </a:lnTo>
                <a:lnTo>
                  <a:pt x="2664" y="225183"/>
                </a:lnTo>
                <a:lnTo>
                  <a:pt x="5871" y="233538"/>
                </a:lnTo>
                <a:lnTo>
                  <a:pt x="11082" y="244687"/>
                </a:lnTo>
                <a:lnTo>
                  <a:pt x="17014" y="250801"/>
                </a:lnTo>
                <a:lnTo>
                  <a:pt x="25659" y="252629"/>
                </a:lnTo>
                <a:lnTo>
                  <a:pt x="39008" y="2509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6948754" y="6325374"/>
            <a:ext cx="90271" cy="58089"/>
          </a:xfrm>
          <a:custGeom>
            <a:avLst/>
            <a:gdLst/>
            <a:ahLst/>
            <a:cxnLst/>
            <a:rect l="l" t="t" r="r" b="b"/>
            <a:pathLst>
              <a:path w="90271" h="58089">
                <a:moveTo>
                  <a:pt x="0" y="58089"/>
                </a:moveTo>
                <a:lnTo>
                  <a:pt x="902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6948754" y="6325374"/>
            <a:ext cx="90271" cy="58089"/>
          </a:xfrm>
          <a:custGeom>
            <a:avLst/>
            <a:gdLst/>
            <a:ahLst/>
            <a:cxnLst/>
            <a:rect l="l" t="t" r="r" b="b"/>
            <a:pathLst>
              <a:path w="90271" h="58089">
                <a:moveTo>
                  <a:pt x="0" y="58089"/>
                </a:moveTo>
                <a:lnTo>
                  <a:pt x="9027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6943339" y="6360663"/>
            <a:ext cx="81064" cy="52133"/>
          </a:xfrm>
          <a:custGeom>
            <a:avLst/>
            <a:gdLst/>
            <a:ahLst/>
            <a:cxnLst/>
            <a:rect l="l" t="t" r="r" b="b"/>
            <a:pathLst>
              <a:path w="81064" h="52133">
                <a:moveTo>
                  <a:pt x="0" y="52133"/>
                </a:moveTo>
                <a:lnTo>
                  <a:pt x="8106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6943339" y="6360663"/>
            <a:ext cx="81064" cy="52133"/>
          </a:xfrm>
          <a:custGeom>
            <a:avLst/>
            <a:gdLst/>
            <a:ahLst/>
            <a:cxnLst/>
            <a:rect l="l" t="t" r="r" b="b"/>
            <a:pathLst>
              <a:path w="81064" h="52133">
                <a:moveTo>
                  <a:pt x="0" y="52133"/>
                </a:moveTo>
                <a:lnTo>
                  <a:pt x="8106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6958625" y="6361902"/>
            <a:ext cx="122085" cy="78460"/>
          </a:xfrm>
          <a:custGeom>
            <a:avLst/>
            <a:gdLst/>
            <a:ahLst/>
            <a:cxnLst/>
            <a:rect l="l" t="t" r="r" b="b"/>
            <a:pathLst>
              <a:path w="122085" h="78460">
                <a:moveTo>
                  <a:pt x="0" y="78460"/>
                </a:moveTo>
                <a:lnTo>
                  <a:pt x="1220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6958625" y="6361902"/>
            <a:ext cx="122085" cy="78460"/>
          </a:xfrm>
          <a:custGeom>
            <a:avLst/>
            <a:gdLst/>
            <a:ahLst/>
            <a:cxnLst/>
            <a:rect l="l" t="t" r="r" b="b"/>
            <a:pathLst>
              <a:path w="122085" h="78460">
                <a:moveTo>
                  <a:pt x="0" y="78460"/>
                </a:moveTo>
                <a:lnTo>
                  <a:pt x="12208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6979383" y="6289448"/>
            <a:ext cx="315221" cy="257677"/>
          </a:xfrm>
          <a:custGeom>
            <a:avLst/>
            <a:gdLst/>
            <a:ahLst/>
            <a:cxnLst/>
            <a:rect l="l" t="t" r="r" b="b"/>
            <a:pathLst>
              <a:path w="315221" h="257677">
                <a:moveTo>
                  <a:pt x="39905" y="255708"/>
                </a:moveTo>
                <a:lnTo>
                  <a:pt x="60167" y="250964"/>
                </a:lnTo>
                <a:lnTo>
                  <a:pt x="205496" y="157767"/>
                </a:lnTo>
                <a:lnTo>
                  <a:pt x="205496" y="42599"/>
                </a:lnTo>
                <a:lnTo>
                  <a:pt x="24048" y="159156"/>
                </a:lnTo>
                <a:lnTo>
                  <a:pt x="19065" y="165766"/>
                </a:lnTo>
                <a:lnTo>
                  <a:pt x="13099" y="175043"/>
                </a:lnTo>
                <a:lnTo>
                  <a:pt x="6862" y="187117"/>
                </a:lnTo>
                <a:lnTo>
                  <a:pt x="1960" y="201019"/>
                </a:lnTo>
                <a:lnTo>
                  <a:pt x="0" y="215779"/>
                </a:lnTo>
                <a:lnTo>
                  <a:pt x="2585" y="230428"/>
                </a:lnTo>
                <a:lnTo>
                  <a:pt x="6315" y="240096"/>
                </a:lnTo>
                <a:lnTo>
                  <a:pt x="11430" y="250556"/>
                </a:lnTo>
                <a:lnTo>
                  <a:pt x="17455" y="256188"/>
                </a:lnTo>
                <a:lnTo>
                  <a:pt x="26307" y="257677"/>
                </a:lnTo>
                <a:lnTo>
                  <a:pt x="39905" y="2557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6979383" y="6289448"/>
            <a:ext cx="315221" cy="257677"/>
          </a:xfrm>
          <a:custGeom>
            <a:avLst/>
            <a:gdLst/>
            <a:ahLst/>
            <a:cxnLst/>
            <a:rect l="l" t="t" r="r" b="b"/>
            <a:pathLst>
              <a:path w="315221" h="257677">
                <a:moveTo>
                  <a:pt x="39905" y="255708"/>
                </a:moveTo>
                <a:lnTo>
                  <a:pt x="60167" y="250964"/>
                </a:lnTo>
                <a:lnTo>
                  <a:pt x="205496" y="157767"/>
                </a:lnTo>
              </a:path>
              <a:path w="315221" h="257677">
                <a:moveTo>
                  <a:pt x="205496" y="42599"/>
                </a:moveTo>
                <a:lnTo>
                  <a:pt x="24048" y="159156"/>
                </a:lnTo>
                <a:lnTo>
                  <a:pt x="19065" y="165766"/>
                </a:lnTo>
                <a:lnTo>
                  <a:pt x="13099" y="175043"/>
                </a:lnTo>
                <a:lnTo>
                  <a:pt x="6862" y="187117"/>
                </a:lnTo>
                <a:lnTo>
                  <a:pt x="1960" y="201019"/>
                </a:lnTo>
                <a:lnTo>
                  <a:pt x="0" y="215779"/>
                </a:lnTo>
                <a:lnTo>
                  <a:pt x="2585" y="230428"/>
                </a:lnTo>
                <a:lnTo>
                  <a:pt x="6315" y="240096"/>
                </a:lnTo>
                <a:lnTo>
                  <a:pt x="11430" y="250556"/>
                </a:lnTo>
                <a:lnTo>
                  <a:pt x="17455" y="256188"/>
                </a:lnTo>
                <a:lnTo>
                  <a:pt x="26307" y="257677"/>
                </a:lnTo>
                <a:lnTo>
                  <a:pt x="39905" y="2557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6985367" y="6418980"/>
            <a:ext cx="93078" cy="59778"/>
          </a:xfrm>
          <a:custGeom>
            <a:avLst/>
            <a:gdLst/>
            <a:ahLst/>
            <a:cxnLst/>
            <a:rect l="l" t="t" r="r" b="b"/>
            <a:pathLst>
              <a:path w="93078" h="59778">
                <a:moveTo>
                  <a:pt x="0" y="59778"/>
                </a:moveTo>
                <a:lnTo>
                  <a:pt x="930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6985367" y="6418980"/>
            <a:ext cx="93078" cy="59778"/>
          </a:xfrm>
          <a:custGeom>
            <a:avLst/>
            <a:gdLst/>
            <a:ahLst/>
            <a:cxnLst/>
            <a:rect l="l" t="t" r="r" b="b"/>
            <a:pathLst>
              <a:path w="93078" h="59778">
                <a:moveTo>
                  <a:pt x="0" y="59778"/>
                </a:moveTo>
                <a:lnTo>
                  <a:pt x="9307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6979530" y="6454708"/>
            <a:ext cx="83578" cy="53644"/>
          </a:xfrm>
          <a:custGeom>
            <a:avLst/>
            <a:gdLst/>
            <a:ahLst/>
            <a:cxnLst/>
            <a:rect l="l" t="t" r="r" b="b"/>
            <a:pathLst>
              <a:path w="83578" h="53644">
                <a:moveTo>
                  <a:pt x="0" y="53644"/>
                </a:moveTo>
                <a:lnTo>
                  <a:pt x="835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6979530" y="6454708"/>
            <a:ext cx="83578" cy="53644"/>
          </a:xfrm>
          <a:custGeom>
            <a:avLst/>
            <a:gdLst/>
            <a:ahLst/>
            <a:cxnLst/>
            <a:rect l="l" t="t" r="r" b="b"/>
            <a:pathLst>
              <a:path w="83578" h="53644">
                <a:moveTo>
                  <a:pt x="0" y="53644"/>
                </a:moveTo>
                <a:lnTo>
                  <a:pt x="8357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994936" y="6455116"/>
            <a:ext cx="125818" cy="80733"/>
          </a:xfrm>
          <a:custGeom>
            <a:avLst/>
            <a:gdLst/>
            <a:ahLst/>
            <a:cxnLst/>
            <a:rect l="l" t="t" r="r" b="b"/>
            <a:pathLst>
              <a:path w="125818" h="80733">
                <a:moveTo>
                  <a:pt x="0" y="80733"/>
                </a:moveTo>
                <a:lnTo>
                  <a:pt x="1258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6994936" y="6455116"/>
            <a:ext cx="125818" cy="80733"/>
          </a:xfrm>
          <a:custGeom>
            <a:avLst/>
            <a:gdLst/>
            <a:ahLst/>
            <a:cxnLst/>
            <a:rect l="l" t="t" r="r" b="b"/>
            <a:pathLst>
              <a:path w="125818" h="80733">
                <a:moveTo>
                  <a:pt x="0" y="80733"/>
                </a:moveTo>
                <a:lnTo>
                  <a:pt x="1258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7015601" y="6379767"/>
            <a:ext cx="323866" cy="262722"/>
          </a:xfrm>
          <a:custGeom>
            <a:avLst/>
            <a:gdLst/>
            <a:ahLst/>
            <a:cxnLst/>
            <a:rect l="l" t="t" r="r" b="b"/>
            <a:pathLst>
              <a:path w="323866" h="262722">
                <a:moveTo>
                  <a:pt x="40818" y="260499"/>
                </a:moveTo>
                <a:lnTo>
                  <a:pt x="61281" y="255511"/>
                </a:lnTo>
                <a:lnTo>
                  <a:pt x="169277" y="186376"/>
                </a:lnTo>
                <a:lnTo>
                  <a:pt x="169277" y="71292"/>
                </a:lnTo>
                <a:lnTo>
                  <a:pt x="25162" y="163702"/>
                </a:lnTo>
                <a:lnTo>
                  <a:pt x="19589" y="170993"/>
                </a:lnTo>
                <a:lnTo>
                  <a:pt x="13408" y="180484"/>
                </a:lnTo>
                <a:lnTo>
                  <a:pt x="7028" y="192655"/>
                </a:lnTo>
                <a:lnTo>
                  <a:pt x="2030" y="206549"/>
                </a:lnTo>
                <a:lnTo>
                  <a:pt x="0" y="221212"/>
                </a:lnTo>
                <a:lnTo>
                  <a:pt x="2518" y="235686"/>
                </a:lnTo>
                <a:lnTo>
                  <a:pt x="6744" y="246558"/>
                </a:lnTo>
                <a:lnTo>
                  <a:pt x="11794" y="256375"/>
                </a:lnTo>
                <a:lnTo>
                  <a:pt x="17923" y="261555"/>
                </a:lnTo>
                <a:lnTo>
                  <a:pt x="26981" y="262722"/>
                </a:lnTo>
                <a:lnTo>
                  <a:pt x="40818" y="2604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7015601" y="6379767"/>
            <a:ext cx="323866" cy="262722"/>
          </a:xfrm>
          <a:custGeom>
            <a:avLst/>
            <a:gdLst/>
            <a:ahLst/>
            <a:cxnLst/>
            <a:rect l="l" t="t" r="r" b="b"/>
            <a:pathLst>
              <a:path w="323866" h="262722">
                <a:moveTo>
                  <a:pt x="40818" y="260499"/>
                </a:moveTo>
                <a:lnTo>
                  <a:pt x="61281" y="255511"/>
                </a:lnTo>
                <a:lnTo>
                  <a:pt x="169277" y="186376"/>
                </a:lnTo>
              </a:path>
              <a:path w="323866" h="262722">
                <a:moveTo>
                  <a:pt x="169277" y="71292"/>
                </a:moveTo>
                <a:lnTo>
                  <a:pt x="25162" y="163702"/>
                </a:lnTo>
                <a:lnTo>
                  <a:pt x="19589" y="170993"/>
                </a:lnTo>
                <a:lnTo>
                  <a:pt x="13408" y="180484"/>
                </a:lnTo>
                <a:lnTo>
                  <a:pt x="7028" y="192655"/>
                </a:lnTo>
                <a:lnTo>
                  <a:pt x="2030" y="206549"/>
                </a:lnTo>
                <a:lnTo>
                  <a:pt x="0" y="221212"/>
                </a:lnTo>
                <a:lnTo>
                  <a:pt x="2518" y="235686"/>
                </a:lnTo>
                <a:lnTo>
                  <a:pt x="6744" y="246558"/>
                </a:lnTo>
                <a:lnTo>
                  <a:pt x="11794" y="256375"/>
                </a:lnTo>
                <a:lnTo>
                  <a:pt x="17923" y="261555"/>
                </a:lnTo>
                <a:lnTo>
                  <a:pt x="26981" y="262722"/>
                </a:lnTo>
                <a:lnTo>
                  <a:pt x="40818" y="2604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7021969" y="6512581"/>
            <a:ext cx="95897" cy="61480"/>
          </a:xfrm>
          <a:custGeom>
            <a:avLst/>
            <a:gdLst/>
            <a:ahLst/>
            <a:cxnLst/>
            <a:rect l="l" t="t" r="r" b="b"/>
            <a:pathLst>
              <a:path w="95897" h="61480">
                <a:moveTo>
                  <a:pt x="0" y="61480"/>
                </a:moveTo>
                <a:lnTo>
                  <a:pt x="958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7021969" y="6512581"/>
            <a:ext cx="95897" cy="61480"/>
          </a:xfrm>
          <a:custGeom>
            <a:avLst/>
            <a:gdLst/>
            <a:ahLst/>
            <a:cxnLst/>
            <a:rect l="l" t="t" r="r" b="b"/>
            <a:pathLst>
              <a:path w="95897" h="61480">
                <a:moveTo>
                  <a:pt x="0" y="61480"/>
                </a:moveTo>
                <a:lnTo>
                  <a:pt x="9589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7015722" y="6548755"/>
            <a:ext cx="86080" cy="55156"/>
          </a:xfrm>
          <a:custGeom>
            <a:avLst/>
            <a:gdLst/>
            <a:ahLst/>
            <a:cxnLst/>
            <a:rect l="l" t="t" r="r" b="b"/>
            <a:pathLst>
              <a:path w="86080" h="55156">
                <a:moveTo>
                  <a:pt x="0" y="55156"/>
                </a:moveTo>
                <a:lnTo>
                  <a:pt x="860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7015722" y="6548755"/>
            <a:ext cx="86080" cy="55156"/>
          </a:xfrm>
          <a:custGeom>
            <a:avLst/>
            <a:gdLst/>
            <a:ahLst/>
            <a:cxnLst/>
            <a:rect l="l" t="t" r="r" b="b"/>
            <a:pathLst>
              <a:path w="86080" h="55156">
                <a:moveTo>
                  <a:pt x="0" y="55156"/>
                </a:moveTo>
                <a:lnTo>
                  <a:pt x="860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7031248" y="6548340"/>
            <a:ext cx="129578" cy="82981"/>
          </a:xfrm>
          <a:custGeom>
            <a:avLst/>
            <a:gdLst/>
            <a:ahLst/>
            <a:cxnLst/>
            <a:rect l="l" t="t" r="r" b="b"/>
            <a:pathLst>
              <a:path w="129578" h="82981">
                <a:moveTo>
                  <a:pt x="0" y="82981"/>
                </a:moveTo>
                <a:lnTo>
                  <a:pt x="12957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7031248" y="6548340"/>
            <a:ext cx="129578" cy="82981"/>
          </a:xfrm>
          <a:custGeom>
            <a:avLst/>
            <a:gdLst/>
            <a:ahLst/>
            <a:cxnLst/>
            <a:rect l="l" t="t" r="r" b="b"/>
            <a:pathLst>
              <a:path w="129578" h="82981">
                <a:moveTo>
                  <a:pt x="0" y="82981"/>
                </a:moveTo>
                <a:lnTo>
                  <a:pt x="12957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7051819" y="6470094"/>
            <a:ext cx="332519" cy="267755"/>
          </a:xfrm>
          <a:custGeom>
            <a:avLst/>
            <a:gdLst/>
            <a:ahLst/>
            <a:cxnLst/>
            <a:rect l="l" t="t" r="r" b="b"/>
            <a:pathLst>
              <a:path w="332519" h="267755">
                <a:moveTo>
                  <a:pt x="41741" y="265279"/>
                </a:moveTo>
                <a:lnTo>
                  <a:pt x="62390" y="260045"/>
                </a:lnTo>
                <a:lnTo>
                  <a:pt x="133060" y="214878"/>
                </a:lnTo>
                <a:lnTo>
                  <a:pt x="133060" y="99887"/>
                </a:lnTo>
                <a:lnTo>
                  <a:pt x="26271" y="168249"/>
                </a:lnTo>
                <a:lnTo>
                  <a:pt x="20092" y="176228"/>
                </a:lnTo>
                <a:lnTo>
                  <a:pt x="13708" y="185922"/>
                </a:lnTo>
                <a:lnTo>
                  <a:pt x="7191" y="198183"/>
                </a:lnTo>
                <a:lnTo>
                  <a:pt x="2101" y="212068"/>
                </a:lnTo>
                <a:lnTo>
                  <a:pt x="0" y="226636"/>
                </a:lnTo>
                <a:lnTo>
                  <a:pt x="2446" y="240944"/>
                </a:lnTo>
                <a:lnTo>
                  <a:pt x="7157" y="252952"/>
                </a:lnTo>
                <a:lnTo>
                  <a:pt x="12166" y="262159"/>
                </a:lnTo>
                <a:lnTo>
                  <a:pt x="18412" y="266904"/>
                </a:lnTo>
                <a:lnTo>
                  <a:pt x="27676" y="267755"/>
                </a:lnTo>
                <a:lnTo>
                  <a:pt x="41741" y="2652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7051819" y="6470094"/>
            <a:ext cx="332519" cy="267755"/>
          </a:xfrm>
          <a:custGeom>
            <a:avLst/>
            <a:gdLst/>
            <a:ahLst/>
            <a:cxnLst/>
            <a:rect l="l" t="t" r="r" b="b"/>
            <a:pathLst>
              <a:path w="332519" h="267755">
                <a:moveTo>
                  <a:pt x="41741" y="265279"/>
                </a:moveTo>
                <a:lnTo>
                  <a:pt x="62390" y="260045"/>
                </a:lnTo>
                <a:lnTo>
                  <a:pt x="133060" y="214878"/>
                </a:lnTo>
              </a:path>
              <a:path w="332519" h="267755">
                <a:moveTo>
                  <a:pt x="133060" y="99887"/>
                </a:moveTo>
                <a:lnTo>
                  <a:pt x="26271" y="168249"/>
                </a:lnTo>
                <a:lnTo>
                  <a:pt x="20092" y="176228"/>
                </a:lnTo>
                <a:lnTo>
                  <a:pt x="13708" y="185922"/>
                </a:lnTo>
                <a:lnTo>
                  <a:pt x="7191" y="198183"/>
                </a:lnTo>
                <a:lnTo>
                  <a:pt x="2101" y="212068"/>
                </a:lnTo>
                <a:lnTo>
                  <a:pt x="0" y="226636"/>
                </a:lnTo>
                <a:lnTo>
                  <a:pt x="2446" y="240944"/>
                </a:lnTo>
                <a:lnTo>
                  <a:pt x="7157" y="252952"/>
                </a:lnTo>
                <a:lnTo>
                  <a:pt x="12166" y="262159"/>
                </a:lnTo>
                <a:lnTo>
                  <a:pt x="18412" y="266904"/>
                </a:lnTo>
                <a:lnTo>
                  <a:pt x="27676" y="267755"/>
                </a:lnTo>
                <a:lnTo>
                  <a:pt x="41741" y="26527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7058577" y="6606190"/>
            <a:ext cx="98717" cy="63182"/>
          </a:xfrm>
          <a:custGeom>
            <a:avLst/>
            <a:gdLst/>
            <a:ahLst/>
            <a:cxnLst/>
            <a:rect l="l" t="t" r="r" b="b"/>
            <a:pathLst>
              <a:path w="98717" h="63182">
                <a:moveTo>
                  <a:pt x="0" y="63182"/>
                </a:moveTo>
                <a:lnTo>
                  <a:pt x="987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7058577" y="6606190"/>
            <a:ext cx="98717" cy="63182"/>
          </a:xfrm>
          <a:custGeom>
            <a:avLst/>
            <a:gdLst/>
            <a:ahLst/>
            <a:cxnLst/>
            <a:rect l="l" t="t" r="r" b="b"/>
            <a:pathLst>
              <a:path w="98717" h="63182">
                <a:moveTo>
                  <a:pt x="0" y="63182"/>
                </a:moveTo>
                <a:lnTo>
                  <a:pt x="987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7051916" y="6642766"/>
            <a:ext cx="88595" cy="56680"/>
          </a:xfrm>
          <a:custGeom>
            <a:avLst/>
            <a:gdLst/>
            <a:ahLst/>
            <a:cxnLst/>
            <a:rect l="l" t="t" r="r" b="b"/>
            <a:pathLst>
              <a:path w="88595" h="56680">
                <a:moveTo>
                  <a:pt x="0" y="56680"/>
                </a:moveTo>
                <a:lnTo>
                  <a:pt x="8859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7051916" y="6642766"/>
            <a:ext cx="88595" cy="56680"/>
          </a:xfrm>
          <a:custGeom>
            <a:avLst/>
            <a:gdLst/>
            <a:ahLst/>
            <a:cxnLst/>
            <a:rect l="l" t="t" r="r" b="b"/>
            <a:pathLst>
              <a:path w="88595" h="56680">
                <a:moveTo>
                  <a:pt x="0" y="56680"/>
                </a:moveTo>
                <a:lnTo>
                  <a:pt x="8859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7067560" y="6641554"/>
            <a:ext cx="133324" cy="85255"/>
          </a:xfrm>
          <a:custGeom>
            <a:avLst/>
            <a:gdLst/>
            <a:ahLst/>
            <a:cxnLst/>
            <a:rect l="l" t="t" r="r" b="b"/>
            <a:pathLst>
              <a:path w="133324" h="85255">
                <a:moveTo>
                  <a:pt x="117318" y="10235"/>
                </a:moveTo>
                <a:lnTo>
                  <a:pt x="0" y="8525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7067560" y="6641554"/>
            <a:ext cx="133324" cy="85255"/>
          </a:xfrm>
          <a:custGeom>
            <a:avLst/>
            <a:gdLst/>
            <a:ahLst/>
            <a:cxnLst/>
            <a:rect l="l" t="t" r="r" b="b"/>
            <a:pathLst>
              <a:path w="133324" h="85255">
                <a:moveTo>
                  <a:pt x="117318" y="10234"/>
                </a:moveTo>
                <a:lnTo>
                  <a:pt x="0" y="85255"/>
                </a:lnTo>
              </a:path>
              <a:path w="133324" h="85255">
                <a:moveTo>
                  <a:pt x="0" y="85256"/>
                </a:moveTo>
                <a:lnTo>
                  <a:pt x="117318" y="1023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7088028" y="6560413"/>
            <a:ext cx="341161" cy="272768"/>
          </a:xfrm>
          <a:custGeom>
            <a:avLst/>
            <a:gdLst/>
            <a:ahLst/>
            <a:cxnLst/>
            <a:rect l="l" t="t" r="r" b="b"/>
            <a:pathLst>
              <a:path w="341161" h="272768">
                <a:moveTo>
                  <a:pt x="42671" y="270054"/>
                </a:moveTo>
                <a:lnTo>
                  <a:pt x="63514" y="264591"/>
                </a:lnTo>
                <a:lnTo>
                  <a:pt x="96852" y="243316"/>
                </a:lnTo>
                <a:lnTo>
                  <a:pt x="96852" y="128397"/>
                </a:lnTo>
                <a:lnTo>
                  <a:pt x="27383" y="172796"/>
                </a:lnTo>
                <a:lnTo>
                  <a:pt x="20555" y="181499"/>
                </a:lnTo>
                <a:lnTo>
                  <a:pt x="13974" y="191383"/>
                </a:lnTo>
                <a:lnTo>
                  <a:pt x="7329" y="203723"/>
                </a:lnTo>
                <a:lnTo>
                  <a:pt x="2159" y="217591"/>
                </a:lnTo>
                <a:lnTo>
                  <a:pt x="0" y="232059"/>
                </a:lnTo>
                <a:lnTo>
                  <a:pt x="2389" y="246202"/>
                </a:lnTo>
                <a:lnTo>
                  <a:pt x="7549" y="259238"/>
                </a:lnTo>
                <a:lnTo>
                  <a:pt x="12533" y="267878"/>
                </a:lnTo>
                <a:lnTo>
                  <a:pt x="18901" y="272215"/>
                </a:lnTo>
                <a:lnTo>
                  <a:pt x="28373" y="272768"/>
                </a:lnTo>
                <a:lnTo>
                  <a:pt x="42671" y="2700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7088028" y="6560413"/>
            <a:ext cx="341161" cy="272768"/>
          </a:xfrm>
          <a:custGeom>
            <a:avLst/>
            <a:gdLst/>
            <a:ahLst/>
            <a:cxnLst/>
            <a:rect l="l" t="t" r="r" b="b"/>
            <a:pathLst>
              <a:path w="341161" h="272768">
                <a:moveTo>
                  <a:pt x="42671" y="270054"/>
                </a:moveTo>
                <a:lnTo>
                  <a:pt x="63514" y="264591"/>
                </a:lnTo>
                <a:lnTo>
                  <a:pt x="96852" y="243316"/>
                </a:lnTo>
              </a:path>
              <a:path w="341161" h="272768">
                <a:moveTo>
                  <a:pt x="96852" y="128397"/>
                </a:moveTo>
                <a:lnTo>
                  <a:pt x="27383" y="172796"/>
                </a:lnTo>
                <a:lnTo>
                  <a:pt x="20555" y="181499"/>
                </a:lnTo>
                <a:lnTo>
                  <a:pt x="13974" y="191383"/>
                </a:lnTo>
                <a:lnTo>
                  <a:pt x="7329" y="203723"/>
                </a:lnTo>
                <a:lnTo>
                  <a:pt x="2159" y="217591"/>
                </a:lnTo>
                <a:lnTo>
                  <a:pt x="0" y="232059"/>
                </a:lnTo>
                <a:lnTo>
                  <a:pt x="2389" y="246202"/>
                </a:lnTo>
                <a:lnTo>
                  <a:pt x="7549" y="259238"/>
                </a:lnTo>
                <a:lnTo>
                  <a:pt x="12533" y="267878"/>
                </a:lnTo>
                <a:lnTo>
                  <a:pt x="18901" y="272215"/>
                </a:lnTo>
                <a:lnTo>
                  <a:pt x="28373" y="272768"/>
                </a:lnTo>
                <a:lnTo>
                  <a:pt x="42671" y="2700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7095182" y="6699798"/>
            <a:ext cx="101536" cy="64871"/>
          </a:xfrm>
          <a:custGeom>
            <a:avLst/>
            <a:gdLst/>
            <a:ahLst/>
            <a:cxnLst/>
            <a:rect l="l" t="t" r="r" b="b"/>
            <a:pathLst>
              <a:path w="101536" h="64871">
                <a:moveTo>
                  <a:pt x="89696" y="7564"/>
                </a:moveTo>
                <a:lnTo>
                  <a:pt x="0" y="6487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7095182" y="6699798"/>
            <a:ext cx="101536" cy="64871"/>
          </a:xfrm>
          <a:custGeom>
            <a:avLst/>
            <a:gdLst/>
            <a:ahLst/>
            <a:cxnLst/>
            <a:rect l="l" t="t" r="r" b="b"/>
            <a:pathLst>
              <a:path w="101536" h="64871">
                <a:moveTo>
                  <a:pt x="89696" y="7564"/>
                </a:moveTo>
                <a:lnTo>
                  <a:pt x="0" y="64871"/>
                </a:lnTo>
              </a:path>
              <a:path w="101536" h="64871">
                <a:moveTo>
                  <a:pt x="0" y="64872"/>
                </a:moveTo>
                <a:lnTo>
                  <a:pt x="89696" y="75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7088101" y="6736812"/>
            <a:ext cx="91109" cy="58191"/>
          </a:xfrm>
          <a:custGeom>
            <a:avLst/>
            <a:gdLst/>
            <a:ahLst/>
            <a:cxnLst/>
            <a:rect l="l" t="t" r="r" b="b"/>
            <a:pathLst>
              <a:path w="91109" h="58191">
                <a:moveTo>
                  <a:pt x="0" y="58191"/>
                </a:moveTo>
                <a:lnTo>
                  <a:pt x="91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7088101" y="6736812"/>
            <a:ext cx="91109" cy="58191"/>
          </a:xfrm>
          <a:custGeom>
            <a:avLst/>
            <a:gdLst/>
            <a:ahLst/>
            <a:cxnLst/>
            <a:rect l="l" t="t" r="r" b="b"/>
            <a:pathLst>
              <a:path w="91109" h="58191">
                <a:moveTo>
                  <a:pt x="0" y="58191"/>
                </a:moveTo>
                <a:lnTo>
                  <a:pt x="91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7103880" y="6734779"/>
            <a:ext cx="137045" cy="87503"/>
          </a:xfrm>
          <a:custGeom>
            <a:avLst/>
            <a:gdLst/>
            <a:ahLst/>
            <a:cxnLst/>
            <a:rect l="l" t="t" r="r" b="b"/>
            <a:pathLst>
              <a:path w="137045" h="87502">
                <a:moveTo>
                  <a:pt x="80999" y="35785"/>
                </a:moveTo>
                <a:lnTo>
                  <a:pt x="0" y="8750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7103880" y="6734779"/>
            <a:ext cx="137045" cy="87503"/>
          </a:xfrm>
          <a:custGeom>
            <a:avLst/>
            <a:gdLst/>
            <a:ahLst/>
            <a:cxnLst/>
            <a:rect l="l" t="t" r="r" b="b"/>
            <a:pathLst>
              <a:path w="137045" h="87502">
                <a:moveTo>
                  <a:pt x="80999" y="35785"/>
                </a:moveTo>
                <a:lnTo>
                  <a:pt x="0" y="87503"/>
                </a:lnTo>
              </a:path>
              <a:path w="137045" h="87502">
                <a:moveTo>
                  <a:pt x="0" y="87504"/>
                </a:moveTo>
                <a:lnTo>
                  <a:pt x="80999" y="357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7124232" y="6650740"/>
            <a:ext cx="349814" cy="277755"/>
          </a:xfrm>
          <a:custGeom>
            <a:avLst/>
            <a:gdLst/>
            <a:ahLst/>
            <a:cxnLst/>
            <a:rect l="l" t="t" r="r" b="b"/>
            <a:pathLst>
              <a:path w="349814" h="277755">
                <a:moveTo>
                  <a:pt x="43609" y="274810"/>
                </a:moveTo>
                <a:lnTo>
                  <a:pt x="60646" y="270204"/>
                </a:lnTo>
                <a:lnTo>
                  <a:pt x="60646" y="156827"/>
                </a:lnTo>
                <a:lnTo>
                  <a:pt x="28517" y="177330"/>
                </a:lnTo>
                <a:lnTo>
                  <a:pt x="21024" y="186769"/>
                </a:lnTo>
                <a:lnTo>
                  <a:pt x="14252" y="196837"/>
                </a:lnTo>
                <a:lnTo>
                  <a:pt x="7482" y="209254"/>
                </a:lnTo>
                <a:lnTo>
                  <a:pt x="2226" y="223106"/>
                </a:lnTo>
                <a:lnTo>
                  <a:pt x="0" y="237479"/>
                </a:lnTo>
                <a:lnTo>
                  <a:pt x="2317" y="251459"/>
                </a:lnTo>
                <a:lnTo>
                  <a:pt x="7921" y="265443"/>
                </a:lnTo>
                <a:lnTo>
                  <a:pt x="12905" y="273543"/>
                </a:lnTo>
                <a:lnTo>
                  <a:pt x="19405" y="277490"/>
                </a:lnTo>
                <a:lnTo>
                  <a:pt x="29086" y="277755"/>
                </a:lnTo>
                <a:lnTo>
                  <a:pt x="43609" y="2748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7124232" y="6650740"/>
            <a:ext cx="349814" cy="277755"/>
          </a:xfrm>
          <a:custGeom>
            <a:avLst/>
            <a:gdLst/>
            <a:ahLst/>
            <a:cxnLst/>
            <a:rect l="l" t="t" r="r" b="b"/>
            <a:pathLst>
              <a:path w="349814" h="277755">
                <a:moveTo>
                  <a:pt x="43609" y="274810"/>
                </a:moveTo>
                <a:lnTo>
                  <a:pt x="60646" y="270204"/>
                </a:lnTo>
              </a:path>
              <a:path w="349814" h="277755">
                <a:moveTo>
                  <a:pt x="60646" y="156827"/>
                </a:moveTo>
                <a:lnTo>
                  <a:pt x="28517" y="177330"/>
                </a:lnTo>
                <a:lnTo>
                  <a:pt x="21024" y="186769"/>
                </a:lnTo>
                <a:lnTo>
                  <a:pt x="14252" y="196837"/>
                </a:lnTo>
                <a:lnTo>
                  <a:pt x="7482" y="209254"/>
                </a:lnTo>
                <a:lnTo>
                  <a:pt x="2226" y="223106"/>
                </a:lnTo>
                <a:lnTo>
                  <a:pt x="0" y="237479"/>
                </a:lnTo>
                <a:lnTo>
                  <a:pt x="2317" y="251459"/>
                </a:lnTo>
                <a:lnTo>
                  <a:pt x="7921" y="265443"/>
                </a:lnTo>
                <a:lnTo>
                  <a:pt x="12905" y="273543"/>
                </a:lnTo>
                <a:lnTo>
                  <a:pt x="19405" y="277490"/>
                </a:lnTo>
                <a:lnTo>
                  <a:pt x="29086" y="277755"/>
                </a:lnTo>
                <a:lnTo>
                  <a:pt x="43609" y="2748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7131791" y="6793399"/>
            <a:ext cx="104355" cy="66573"/>
          </a:xfrm>
          <a:custGeom>
            <a:avLst/>
            <a:gdLst/>
            <a:ahLst/>
            <a:cxnLst/>
            <a:rect l="l" t="t" r="r" b="b"/>
            <a:pathLst>
              <a:path w="104355" h="66573">
                <a:moveTo>
                  <a:pt x="53088" y="32706"/>
                </a:moveTo>
                <a:lnTo>
                  <a:pt x="0" y="6657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7131791" y="6793399"/>
            <a:ext cx="104355" cy="66573"/>
          </a:xfrm>
          <a:custGeom>
            <a:avLst/>
            <a:gdLst/>
            <a:ahLst/>
            <a:cxnLst/>
            <a:rect l="l" t="t" r="r" b="b"/>
            <a:pathLst>
              <a:path w="104355" h="66573">
                <a:moveTo>
                  <a:pt x="53088" y="32705"/>
                </a:moveTo>
                <a:lnTo>
                  <a:pt x="0" y="66573"/>
                </a:lnTo>
              </a:path>
              <a:path w="104355" h="66573">
                <a:moveTo>
                  <a:pt x="0" y="66574"/>
                </a:moveTo>
                <a:lnTo>
                  <a:pt x="53088" y="327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7124299" y="6830838"/>
            <a:ext cx="93611" cy="59715"/>
          </a:xfrm>
          <a:custGeom>
            <a:avLst/>
            <a:gdLst/>
            <a:ahLst/>
            <a:cxnLst/>
            <a:rect l="l" t="t" r="r" b="b"/>
            <a:pathLst>
              <a:path w="93611" h="59715">
                <a:moveTo>
                  <a:pt x="60580" y="21071"/>
                </a:moveTo>
                <a:lnTo>
                  <a:pt x="0" y="5971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7124299" y="6830838"/>
            <a:ext cx="93611" cy="59715"/>
          </a:xfrm>
          <a:custGeom>
            <a:avLst/>
            <a:gdLst/>
            <a:ahLst/>
            <a:cxnLst/>
            <a:rect l="l" t="t" r="r" b="b"/>
            <a:pathLst>
              <a:path w="93611" h="59715">
                <a:moveTo>
                  <a:pt x="60580" y="21070"/>
                </a:moveTo>
                <a:lnTo>
                  <a:pt x="0" y="59715"/>
                </a:lnTo>
              </a:path>
              <a:path w="93611" h="59715">
                <a:moveTo>
                  <a:pt x="0" y="59716"/>
                </a:moveTo>
                <a:lnTo>
                  <a:pt x="60580" y="210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7140184" y="6828004"/>
            <a:ext cx="140804" cy="89763"/>
          </a:xfrm>
          <a:custGeom>
            <a:avLst/>
            <a:gdLst/>
            <a:ahLst/>
            <a:cxnLst/>
            <a:rect l="l" t="t" r="r" b="b"/>
            <a:pathLst>
              <a:path w="140804" h="89763">
                <a:moveTo>
                  <a:pt x="44695" y="61271"/>
                </a:moveTo>
                <a:lnTo>
                  <a:pt x="0" y="8976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7140184" y="6828004"/>
            <a:ext cx="140804" cy="89763"/>
          </a:xfrm>
          <a:custGeom>
            <a:avLst/>
            <a:gdLst/>
            <a:ahLst/>
            <a:cxnLst/>
            <a:rect l="l" t="t" r="r" b="b"/>
            <a:pathLst>
              <a:path w="140804" h="89763">
                <a:moveTo>
                  <a:pt x="44695" y="61270"/>
                </a:moveTo>
                <a:lnTo>
                  <a:pt x="0" y="89763"/>
                </a:lnTo>
              </a:path>
              <a:path w="140804" h="89763">
                <a:moveTo>
                  <a:pt x="0" y="89764"/>
                </a:moveTo>
                <a:lnTo>
                  <a:pt x="44695" y="612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7160443" y="6741067"/>
            <a:ext cx="358466" cy="282749"/>
          </a:xfrm>
          <a:custGeom>
            <a:avLst/>
            <a:gdLst/>
            <a:ahLst/>
            <a:cxnLst/>
            <a:rect l="l" t="t" r="r" b="b"/>
            <a:pathLst>
              <a:path w="358466" h="282749">
                <a:moveTo>
                  <a:pt x="24435" y="282743"/>
                </a:moveTo>
                <a:lnTo>
                  <a:pt x="24435" y="188231"/>
                </a:lnTo>
                <a:lnTo>
                  <a:pt x="21453" y="192060"/>
                </a:lnTo>
                <a:lnTo>
                  <a:pt x="14500" y="202300"/>
                </a:lnTo>
                <a:lnTo>
                  <a:pt x="7613" y="214785"/>
                </a:lnTo>
                <a:lnTo>
                  <a:pt x="2282" y="228614"/>
                </a:lnTo>
                <a:lnTo>
                  <a:pt x="0" y="242888"/>
                </a:lnTo>
                <a:lnTo>
                  <a:pt x="2256" y="256705"/>
                </a:lnTo>
                <a:lnTo>
                  <a:pt x="3332" y="259547"/>
                </a:lnTo>
                <a:lnTo>
                  <a:pt x="8285" y="271583"/>
                </a:lnTo>
                <a:lnTo>
                  <a:pt x="13278" y="279175"/>
                </a:lnTo>
                <a:lnTo>
                  <a:pt x="19916" y="282749"/>
                </a:lnTo>
                <a:lnTo>
                  <a:pt x="24435" y="28274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7160443" y="6741067"/>
            <a:ext cx="358466" cy="282749"/>
          </a:xfrm>
          <a:custGeom>
            <a:avLst/>
            <a:gdLst/>
            <a:ahLst/>
            <a:cxnLst/>
            <a:rect l="l" t="t" r="r" b="b"/>
            <a:pathLst>
              <a:path w="358466" h="282749">
                <a:moveTo>
                  <a:pt x="24435" y="188231"/>
                </a:moveTo>
                <a:lnTo>
                  <a:pt x="21453" y="192060"/>
                </a:lnTo>
                <a:lnTo>
                  <a:pt x="14500" y="202300"/>
                </a:lnTo>
                <a:lnTo>
                  <a:pt x="7613" y="214785"/>
                </a:lnTo>
                <a:lnTo>
                  <a:pt x="2282" y="228614"/>
                </a:lnTo>
                <a:lnTo>
                  <a:pt x="0" y="242888"/>
                </a:lnTo>
                <a:lnTo>
                  <a:pt x="2256" y="256705"/>
                </a:lnTo>
                <a:lnTo>
                  <a:pt x="3332" y="259547"/>
                </a:lnTo>
                <a:lnTo>
                  <a:pt x="8285" y="271583"/>
                </a:lnTo>
                <a:lnTo>
                  <a:pt x="13278" y="279175"/>
                </a:lnTo>
                <a:lnTo>
                  <a:pt x="19916" y="282749"/>
                </a:lnTo>
                <a:lnTo>
                  <a:pt x="24435" y="2827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7168398" y="6887001"/>
            <a:ext cx="107162" cy="68275"/>
          </a:xfrm>
          <a:custGeom>
            <a:avLst/>
            <a:gdLst/>
            <a:ahLst/>
            <a:cxnLst/>
            <a:rect l="l" t="t" r="r" b="b"/>
            <a:pathLst>
              <a:path w="107162" h="68275">
                <a:moveTo>
                  <a:pt x="16480" y="57776"/>
                </a:moveTo>
                <a:lnTo>
                  <a:pt x="0" y="6827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7168398" y="6887001"/>
            <a:ext cx="107162" cy="68275"/>
          </a:xfrm>
          <a:custGeom>
            <a:avLst/>
            <a:gdLst/>
            <a:ahLst/>
            <a:cxnLst/>
            <a:rect l="l" t="t" r="r" b="b"/>
            <a:pathLst>
              <a:path w="107162" h="68275">
                <a:moveTo>
                  <a:pt x="16480" y="57774"/>
                </a:moveTo>
                <a:lnTo>
                  <a:pt x="0" y="68275"/>
                </a:lnTo>
              </a:path>
              <a:path w="107162" h="68275">
                <a:moveTo>
                  <a:pt x="0" y="68276"/>
                </a:moveTo>
                <a:lnTo>
                  <a:pt x="16480" y="5777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7160491" y="6924888"/>
            <a:ext cx="96126" cy="61214"/>
          </a:xfrm>
          <a:custGeom>
            <a:avLst/>
            <a:gdLst/>
            <a:ahLst/>
            <a:cxnLst/>
            <a:rect l="l" t="t" r="r" b="b"/>
            <a:pathLst>
              <a:path w="96126" h="61214">
                <a:moveTo>
                  <a:pt x="24387" y="45684"/>
                </a:moveTo>
                <a:lnTo>
                  <a:pt x="0" y="6121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7160491" y="6924888"/>
            <a:ext cx="96126" cy="61214"/>
          </a:xfrm>
          <a:custGeom>
            <a:avLst/>
            <a:gdLst/>
            <a:ahLst/>
            <a:cxnLst/>
            <a:rect l="l" t="t" r="r" b="b"/>
            <a:pathLst>
              <a:path w="96126" h="61214">
                <a:moveTo>
                  <a:pt x="24387" y="45683"/>
                </a:moveTo>
                <a:lnTo>
                  <a:pt x="0" y="61213"/>
                </a:lnTo>
              </a:path>
              <a:path w="96126" h="61214">
                <a:moveTo>
                  <a:pt x="0" y="61215"/>
                </a:moveTo>
                <a:lnTo>
                  <a:pt x="24387" y="456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7176496" y="6921215"/>
            <a:ext cx="144551" cy="92024"/>
          </a:xfrm>
          <a:custGeom>
            <a:avLst/>
            <a:gdLst/>
            <a:ahLst/>
            <a:cxnLst/>
            <a:rect l="l" t="t" r="r" b="b"/>
            <a:pathLst>
              <a:path w="144551" h="92024">
                <a:moveTo>
                  <a:pt x="8383" y="86688"/>
                </a:moveTo>
                <a:lnTo>
                  <a:pt x="0" y="9202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7176496" y="6921215"/>
            <a:ext cx="144551" cy="92024"/>
          </a:xfrm>
          <a:custGeom>
            <a:avLst/>
            <a:gdLst/>
            <a:ahLst/>
            <a:cxnLst/>
            <a:rect l="l" t="t" r="r" b="b"/>
            <a:pathLst>
              <a:path w="144551" h="92024">
                <a:moveTo>
                  <a:pt x="8383" y="86687"/>
                </a:moveTo>
                <a:lnTo>
                  <a:pt x="0" y="92024"/>
                </a:lnTo>
              </a:path>
              <a:path w="144551" h="92024">
                <a:moveTo>
                  <a:pt x="0" y="92025"/>
                </a:moveTo>
                <a:lnTo>
                  <a:pt x="8383" y="866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350803" y="4473573"/>
            <a:ext cx="153101" cy="159004"/>
          </a:xfrm>
          <a:custGeom>
            <a:avLst/>
            <a:gdLst/>
            <a:ahLst/>
            <a:cxnLst/>
            <a:rect l="l" t="t" r="r" b="b"/>
            <a:pathLst>
              <a:path w="153101" h="159003">
                <a:moveTo>
                  <a:pt x="44910" y="159004"/>
                </a:moveTo>
                <a:lnTo>
                  <a:pt x="153101" y="83997"/>
                </a:lnTo>
                <a:lnTo>
                  <a:pt x="104029" y="0"/>
                </a:lnTo>
                <a:lnTo>
                  <a:pt x="3127" y="70612"/>
                </a:lnTo>
                <a:lnTo>
                  <a:pt x="2549" y="72418"/>
                </a:lnTo>
                <a:lnTo>
                  <a:pt x="923" y="79867"/>
                </a:lnTo>
                <a:lnTo>
                  <a:pt x="0" y="92060"/>
                </a:lnTo>
                <a:lnTo>
                  <a:pt x="1613" y="107891"/>
                </a:lnTo>
                <a:lnTo>
                  <a:pt x="7598" y="126250"/>
                </a:lnTo>
                <a:lnTo>
                  <a:pt x="15514" y="142992"/>
                </a:lnTo>
                <a:lnTo>
                  <a:pt x="22369" y="152923"/>
                </a:lnTo>
                <a:lnTo>
                  <a:pt x="30919" y="157164"/>
                </a:lnTo>
                <a:lnTo>
                  <a:pt x="44910" y="15900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350803" y="4473573"/>
            <a:ext cx="153101" cy="159004"/>
          </a:xfrm>
          <a:custGeom>
            <a:avLst/>
            <a:gdLst/>
            <a:ahLst/>
            <a:cxnLst/>
            <a:rect l="l" t="t" r="r" b="b"/>
            <a:pathLst>
              <a:path w="153101" h="159003">
                <a:moveTo>
                  <a:pt x="44910" y="159004"/>
                </a:moveTo>
                <a:lnTo>
                  <a:pt x="30919" y="157164"/>
                </a:lnTo>
                <a:lnTo>
                  <a:pt x="22369" y="152923"/>
                </a:lnTo>
                <a:lnTo>
                  <a:pt x="15514" y="142992"/>
                </a:lnTo>
                <a:lnTo>
                  <a:pt x="7598" y="126250"/>
                </a:lnTo>
                <a:lnTo>
                  <a:pt x="1613" y="107891"/>
                </a:lnTo>
                <a:lnTo>
                  <a:pt x="0" y="92060"/>
                </a:lnTo>
                <a:lnTo>
                  <a:pt x="923" y="79867"/>
                </a:lnTo>
                <a:lnTo>
                  <a:pt x="2549" y="72418"/>
                </a:lnTo>
                <a:lnTo>
                  <a:pt x="3127" y="70612"/>
                </a:lnTo>
                <a:lnTo>
                  <a:pt x="104029" y="0"/>
                </a:lnTo>
                <a:lnTo>
                  <a:pt x="153101" y="83997"/>
                </a:lnTo>
                <a:lnTo>
                  <a:pt x="44910" y="1590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6350881" y="4538612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6350881" y="4538612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6354408" y="4565115"/>
            <a:ext cx="34582" cy="24117"/>
          </a:xfrm>
          <a:custGeom>
            <a:avLst/>
            <a:gdLst/>
            <a:ahLst/>
            <a:cxnLst/>
            <a:rect l="l" t="t" r="r" b="b"/>
            <a:pathLst>
              <a:path w="34582" h="24117">
                <a:moveTo>
                  <a:pt x="0" y="24117"/>
                </a:moveTo>
                <a:lnTo>
                  <a:pt x="345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6354408" y="4565115"/>
            <a:ext cx="34582" cy="24117"/>
          </a:xfrm>
          <a:custGeom>
            <a:avLst/>
            <a:gdLst/>
            <a:ahLst/>
            <a:cxnLst/>
            <a:rect l="l" t="t" r="r" b="b"/>
            <a:pathLst>
              <a:path w="34582" h="24117">
                <a:moveTo>
                  <a:pt x="0" y="24117"/>
                </a:moveTo>
                <a:lnTo>
                  <a:pt x="345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6369322" y="4580346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6369322" y="4580346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6393231" y="4560379"/>
            <a:ext cx="161367" cy="163537"/>
          </a:xfrm>
          <a:custGeom>
            <a:avLst/>
            <a:gdLst/>
            <a:ahLst/>
            <a:cxnLst/>
            <a:rect l="l" t="t" r="r" b="b"/>
            <a:pathLst>
              <a:path w="161367" h="163537">
                <a:moveTo>
                  <a:pt x="45658" y="163537"/>
                </a:moveTo>
                <a:lnTo>
                  <a:pt x="161367" y="83985"/>
                </a:lnTo>
                <a:lnTo>
                  <a:pt x="112307" y="0"/>
                </a:lnTo>
                <a:lnTo>
                  <a:pt x="3875" y="75145"/>
                </a:lnTo>
                <a:lnTo>
                  <a:pt x="3099" y="77368"/>
                </a:lnTo>
                <a:lnTo>
                  <a:pt x="1199" y="85187"/>
                </a:lnTo>
                <a:lnTo>
                  <a:pt x="0" y="97563"/>
                </a:lnTo>
                <a:lnTo>
                  <a:pt x="1363" y="113373"/>
                </a:lnTo>
                <a:lnTo>
                  <a:pt x="7151" y="131495"/>
                </a:lnTo>
                <a:lnTo>
                  <a:pt x="15284" y="148594"/>
                </a:lnTo>
                <a:lnTo>
                  <a:pt x="22201" y="158199"/>
                </a:lnTo>
                <a:lnTo>
                  <a:pt x="31071" y="162136"/>
                </a:lnTo>
                <a:lnTo>
                  <a:pt x="45658" y="1635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6393231" y="4560379"/>
            <a:ext cx="161367" cy="163537"/>
          </a:xfrm>
          <a:custGeom>
            <a:avLst/>
            <a:gdLst/>
            <a:ahLst/>
            <a:cxnLst/>
            <a:rect l="l" t="t" r="r" b="b"/>
            <a:pathLst>
              <a:path w="161367" h="163537">
                <a:moveTo>
                  <a:pt x="45658" y="163537"/>
                </a:moveTo>
                <a:lnTo>
                  <a:pt x="31071" y="162136"/>
                </a:lnTo>
                <a:lnTo>
                  <a:pt x="22201" y="158199"/>
                </a:lnTo>
                <a:lnTo>
                  <a:pt x="15284" y="148594"/>
                </a:lnTo>
                <a:lnTo>
                  <a:pt x="7151" y="131495"/>
                </a:lnTo>
                <a:lnTo>
                  <a:pt x="1363" y="113373"/>
                </a:lnTo>
                <a:lnTo>
                  <a:pt x="0" y="97563"/>
                </a:lnTo>
                <a:lnTo>
                  <a:pt x="1199" y="85187"/>
                </a:lnTo>
                <a:lnTo>
                  <a:pt x="3099" y="77368"/>
                </a:lnTo>
                <a:lnTo>
                  <a:pt x="3875" y="75145"/>
                </a:lnTo>
                <a:lnTo>
                  <a:pt x="112307" y="0"/>
                </a:lnTo>
                <a:lnTo>
                  <a:pt x="161367" y="83985"/>
                </a:lnTo>
                <a:lnTo>
                  <a:pt x="45658" y="1635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6393339" y="4628688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6393339" y="4628688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6396444" y="4655624"/>
            <a:ext cx="37096" cy="25628"/>
          </a:xfrm>
          <a:custGeom>
            <a:avLst/>
            <a:gdLst/>
            <a:ahLst/>
            <a:cxnLst/>
            <a:rect l="l" t="t" r="r" b="b"/>
            <a:pathLst>
              <a:path w="37096" h="25628">
                <a:moveTo>
                  <a:pt x="0" y="25628"/>
                </a:moveTo>
                <a:lnTo>
                  <a:pt x="370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6396444" y="4655624"/>
            <a:ext cx="37096" cy="25628"/>
          </a:xfrm>
          <a:custGeom>
            <a:avLst/>
            <a:gdLst/>
            <a:ahLst/>
            <a:cxnLst/>
            <a:rect l="l" t="t" r="r" b="b"/>
            <a:pathLst>
              <a:path w="37096" h="25628">
                <a:moveTo>
                  <a:pt x="0" y="25628"/>
                </a:moveTo>
                <a:lnTo>
                  <a:pt x="3709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6411485" y="4670036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6411485" y="4670036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6435647" y="4647177"/>
            <a:ext cx="169673" cy="168071"/>
          </a:xfrm>
          <a:custGeom>
            <a:avLst/>
            <a:gdLst/>
            <a:ahLst/>
            <a:cxnLst/>
            <a:rect l="l" t="t" r="r" b="b"/>
            <a:pathLst>
              <a:path w="169673" h="168071">
                <a:moveTo>
                  <a:pt x="46420" y="168071"/>
                </a:moveTo>
                <a:lnTo>
                  <a:pt x="169673" y="83985"/>
                </a:lnTo>
                <a:lnTo>
                  <a:pt x="120600" y="0"/>
                </a:lnTo>
                <a:lnTo>
                  <a:pt x="4637" y="79692"/>
                </a:lnTo>
                <a:lnTo>
                  <a:pt x="3630" y="82368"/>
                </a:lnTo>
                <a:lnTo>
                  <a:pt x="1460" y="90538"/>
                </a:lnTo>
                <a:lnTo>
                  <a:pt x="0" y="103082"/>
                </a:lnTo>
                <a:lnTo>
                  <a:pt x="1130" y="118865"/>
                </a:lnTo>
                <a:lnTo>
                  <a:pt x="6732" y="136753"/>
                </a:lnTo>
                <a:lnTo>
                  <a:pt x="15079" y="154207"/>
                </a:lnTo>
                <a:lnTo>
                  <a:pt x="22061" y="163481"/>
                </a:lnTo>
                <a:lnTo>
                  <a:pt x="31249" y="167109"/>
                </a:lnTo>
                <a:lnTo>
                  <a:pt x="46420" y="1680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6435647" y="4647177"/>
            <a:ext cx="169673" cy="168071"/>
          </a:xfrm>
          <a:custGeom>
            <a:avLst/>
            <a:gdLst/>
            <a:ahLst/>
            <a:cxnLst/>
            <a:rect l="l" t="t" r="r" b="b"/>
            <a:pathLst>
              <a:path w="169673" h="168071">
                <a:moveTo>
                  <a:pt x="46420" y="168071"/>
                </a:moveTo>
                <a:lnTo>
                  <a:pt x="31249" y="167109"/>
                </a:lnTo>
                <a:lnTo>
                  <a:pt x="22061" y="163481"/>
                </a:lnTo>
                <a:lnTo>
                  <a:pt x="15079" y="154207"/>
                </a:lnTo>
                <a:lnTo>
                  <a:pt x="6732" y="136753"/>
                </a:lnTo>
                <a:lnTo>
                  <a:pt x="1130" y="118865"/>
                </a:lnTo>
                <a:lnTo>
                  <a:pt x="0" y="103082"/>
                </a:lnTo>
                <a:lnTo>
                  <a:pt x="1460" y="90538"/>
                </a:lnTo>
                <a:lnTo>
                  <a:pt x="3630" y="82368"/>
                </a:lnTo>
                <a:lnTo>
                  <a:pt x="4637" y="79692"/>
                </a:lnTo>
                <a:lnTo>
                  <a:pt x="120600" y="0"/>
                </a:lnTo>
                <a:lnTo>
                  <a:pt x="169673" y="83985"/>
                </a:lnTo>
                <a:lnTo>
                  <a:pt x="46420" y="1680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6435791" y="4718767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6435791" y="4718767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6438488" y="4746137"/>
            <a:ext cx="39611" cy="27139"/>
          </a:xfrm>
          <a:custGeom>
            <a:avLst/>
            <a:gdLst/>
            <a:ahLst/>
            <a:cxnLst/>
            <a:rect l="l" t="t" r="r" b="b"/>
            <a:pathLst>
              <a:path w="39611" h="27139">
                <a:moveTo>
                  <a:pt x="0" y="27139"/>
                </a:moveTo>
                <a:lnTo>
                  <a:pt x="396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6438488" y="4746137"/>
            <a:ext cx="39611" cy="27139"/>
          </a:xfrm>
          <a:custGeom>
            <a:avLst/>
            <a:gdLst/>
            <a:ahLst/>
            <a:cxnLst/>
            <a:rect l="l" t="t" r="r" b="b"/>
            <a:pathLst>
              <a:path w="39611" h="27139">
                <a:moveTo>
                  <a:pt x="0" y="27139"/>
                </a:moveTo>
                <a:lnTo>
                  <a:pt x="39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6453640" y="4759728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6453640" y="4759728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6478040" y="4733977"/>
            <a:ext cx="177975" cy="172618"/>
          </a:xfrm>
          <a:custGeom>
            <a:avLst/>
            <a:gdLst/>
            <a:ahLst/>
            <a:cxnLst/>
            <a:rect l="l" t="t" r="r" b="b"/>
            <a:pathLst>
              <a:path w="177975" h="172618">
                <a:moveTo>
                  <a:pt x="47203" y="172618"/>
                </a:moveTo>
                <a:lnTo>
                  <a:pt x="177975" y="83985"/>
                </a:lnTo>
                <a:lnTo>
                  <a:pt x="128915" y="0"/>
                </a:lnTo>
                <a:lnTo>
                  <a:pt x="5420" y="84226"/>
                </a:lnTo>
                <a:lnTo>
                  <a:pt x="4149" y="87394"/>
                </a:lnTo>
                <a:lnTo>
                  <a:pt x="1711" y="95899"/>
                </a:lnTo>
                <a:lnTo>
                  <a:pt x="0" y="108598"/>
                </a:lnTo>
                <a:lnTo>
                  <a:pt x="909" y="124346"/>
                </a:lnTo>
                <a:lnTo>
                  <a:pt x="6334" y="141998"/>
                </a:lnTo>
                <a:lnTo>
                  <a:pt x="14914" y="159829"/>
                </a:lnTo>
                <a:lnTo>
                  <a:pt x="21962" y="168755"/>
                </a:lnTo>
                <a:lnTo>
                  <a:pt x="31468" y="172076"/>
                </a:lnTo>
                <a:lnTo>
                  <a:pt x="47203" y="1726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6478040" y="4733977"/>
            <a:ext cx="177975" cy="172618"/>
          </a:xfrm>
          <a:custGeom>
            <a:avLst/>
            <a:gdLst/>
            <a:ahLst/>
            <a:cxnLst/>
            <a:rect l="l" t="t" r="r" b="b"/>
            <a:pathLst>
              <a:path w="177975" h="172618">
                <a:moveTo>
                  <a:pt x="47203" y="172618"/>
                </a:moveTo>
                <a:lnTo>
                  <a:pt x="31468" y="172076"/>
                </a:lnTo>
                <a:lnTo>
                  <a:pt x="21962" y="168755"/>
                </a:lnTo>
                <a:lnTo>
                  <a:pt x="14914" y="159829"/>
                </a:lnTo>
                <a:lnTo>
                  <a:pt x="6551" y="142473"/>
                </a:lnTo>
                <a:lnTo>
                  <a:pt x="909" y="124346"/>
                </a:lnTo>
                <a:lnTo>
                  <a:pt x="0" y="108598"/>
                </a:lnTo>
                <a:lnTo>
                  <a:pt x="1711" y="95899"/>
                </a:lnTo>
                <a:lnTo>
                  <a:pt x="4149" y="87394"/>
                </a:lnTo>
                <a:lnTo>
                  <a:pt x="5420" y="84226"/>
                </a:lnTo>
                <a:lnTo>
                  <a:pt x="128915" y="0"/>
                </a:lnTo>
                <a:lnTo>
                  <a:pt x="177975" y="83985"/>
                </a:lnTo>
                <a:lnTo>
                  <a:pt x="47203" y="1726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6478243" y="4808841"/>
            <a:ext cx="46609" cy="31762"/>
          </a:xfrm>
          <a:custGeom>
            <a:avLst/>
            <a:gdLst/>
            <a:ahLst/>
            <a:cxnLst/>
            <a:rect l="l" t="t" r="r" b="b"/>
            <a:pathLst>
              <a:path w="46609" h="31762">
                <a:moveTo>
                  <a:pt x="0" y="31762"/>
                </a:moveTo>
                <a:lnTo>
                  <a:pt x="466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6478243" y="4808841"/>
            <a:ext cx="46609" cy="31762"/>
          </a:xfrm>
          <a:custGeom>
            <a:avLst/>
            <a:gdLst/>
            <a:ahLst/>
            <a:cxnLst/>
            <a:rect l="l" t="t" r="r" b="b"/>
            <a:pathLst>
              <a:path w="46609" h="31762">
                <a:moveTo>
                  <a:pt x="0" y="31762"/>
                </a:moveTo>
                <a:lnTo>
                  <a:pt x="466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6480525" y="4836642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6480525" y="4836642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6495803" y="484941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6495803" y="484941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6520407" y="4820775"/>
            <a:ext cx="186328" cy="177152"/>
          </a:xfrm>
          <a:custGeom>
            <a:avLst/>
            <a:gdLst/>
            <a:ahLst/>
            <a:cxnLst/>
            <a:rect l="l" t="t" r="r" b="b"/>
            <a:pathLst>
              <a:path w="186328" h="177152">
                <a:moveTo>
                  <a:pt x="48012" y="177152"/>
                </a:moveTo>
                <a:lnTo>
                  <a:pt x="186328" y="83972"/>
                </a:lnTo>
                <a:lnTo>
                  <a:pt x="137255" y="0"/>
                </a:lnTo>
                <a:lnTo>
                  <a:pt x="6229" y="88773"/>
                </a:lnTo>
                <a:lnTo>
                  <a:pt x="4656" y="92471"/>
                </a:lnTo>
                <a:lnTo>
                  <a:pt x="1952" y="101294"/>
                </a:lnTo>
                <a:lnTo>
                  <a:pt x="0" y="114131"/>
                </a:lnTo>
                <a:lnTo>
                  <a:pt x="702" y="129835"/>
                </a:lnTo>
                <a:lnTo>
                  <a:pt x="5962" y="147256"/>
                </a:lnTo>
                <a:lnTo>
                  <a:pt x="15054" y="165945"/>
                </a:lnTo>
                <a:lnTo>
                  <a:pt x="22104" y="174174"/>
                </a:lnTo>
                <a:lnTo>
                  <a:pt x="31885" y="177053"/>
                </a:lnTo>
                <a:lnTo>
                  <a:pt x="48012" y="1771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6520407" y="4820775"/>
            <a:ext cx="186328" cy="177152"/>
          </a:xfrm>
          <a:custGeom>
            <a:avLst/>
            <a:gdLst/>
            <a:ahLst/>
            <a:cxnLst/>
            <a:rect l="l" t="t" r="r" b="b"/>
            <a:pathLst>
              <a:path w="186328" h="177152">
                <a:moveTo>
                  <a:pt x="48012" y="177152"/>
                </a:moveTo>
                <a:lnTo>
                  <a:pt x="31885" y="177053"/>
                </a:lnTo>
                <a:lnTo>
                  <a:pt x="22104" y="174174"/>
                </a:lnTo>
                <a:lnTo>
                  <a:pt x="15054" y="165945"/>
                </a:lnTo>
                <a:lnTo>
                  <a:pt x="7122" y="149797"/>
                </a:lnTo>
                <a:lnTo>
                  <a:pt x="702" y="129835"/>
                </a:lnTo>
                <a:lnTo>
                  <a:pt x="0" y="114131"/>
                </a:lnTo>
                <a:lnTo>
                  <a:pt x="1952" y="101294"/>
                </a:lnTo>
                <a:lnTo>
                  <a:pt x="4656" y="92471"/>
                </a:lnTo>
                <a:lnTo>
                  <a:pt x="6229" y="88773"/>
                </a:lnTo>
                <a:lnTo>
                  <a:pt x="137255" y="0"/>
                </a:lnTo>
                <a:lnTo>
                  <a:pt x="186328" y="83972"/>
                </a:lnTo>
                <a:lnTo>
                  <a:pt x="48012" y="1771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6520695" y="4898922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6520695" y="4898922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6522560" y="4927152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6522560" y="4927152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6537966" y="4939123"/>
            <a:ext cx="67754" cy="45707"/>
          </a:xfrm>
          <a:custGeom>
            <a:avLst/>
            <a:gdLst/>
            <a:ahLst/>
            <a:cxnLst/>
            <a:rect l="l" t="t" r="r" b="b"/>
            <a:pathLst>
              <a:path w="67754" h="45707">
                <a:moveTo>
                  <a:pt x="0" y="45707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6537966" y="4939123"/>
            <a:ext cx="67754" cy="45707"/>
          </a:xfrm>
          <a:custGeom>
            <a:avLst/>
            <a:gdLst/>
            <a:ahLst/>
            <a:cxnLst/>
            <a:rect l="l" t="t" r="r" b="b"/>
            <a:pathLst>
              <a:path w="67754" h="45707">
                <a:moveTo>
                  <a:pt x="0" y="45707"/>
                </a:moveTo>
                <a:lnTo>
                  <a:pt x="677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6562763" y="4907555"/>
            <a:ext cx="194669" cy="182033"/>
          </a:xfrm>
          <a:custGeom>
            <a:avLst/>
            <a:gdLst/>
            <a:ahLst/>
            <a:cxnLst/>
            <a:rect l="l" t="t" r="r" b="b"/>
            <a:pathLst>
              <a:path w="194669" h="182033">
                <a:moveTo>
                  <a:pt x="48835" y="181711"/>
                </a:moveTo>
                <a:lnTo>
                  <a:pt x="194669" y="83997"/>
                </a:lnTo>
                <a:lnTo>
                  <a:pt x="145609" y="0"/>
                </a:lnTo>
                <a:lnTo>
                  <a:pt x="7052" y="93332"/>
                </a:lnTo>
                <a:lnTo>
                  <a:pt x="5145" y="97588"/>
                </a:lnTo>
                <a:lnTo>
                  <a:pt x="2181" y="106708"/>
                </a:lnTo>
                <a:lnTo>
                  <a:pt x="0" y="119670"/>
                </a:lnTo>
                <a:lnTo>
                  <a:pt x="505" y="135325"/>
                </a:lnTo>
                <a:lnTo>
                  <a:pt x="5604" y="152526"/>
                </a:lnTo>
                <a:lnTo>
                  <a:pt x="15250" y="172077"/>
                </a:lnTo>
                <a:lnTo>
                  <a:pt x="22321" y="179595"/>
                </a:lnTo>
                <a:lnTo>
                  <a:pt x="32370" y="182033"/>
                </a:lnTo>
                <a:lnTo>
                  <a:pt x="48835" y="1817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6562763" y="4907555"/>
            <a:ext cx="194669" cy="182033"/>
          </a:xfrm>
          <a:custGeom>
            <a:avLst/>
            <a:gdLst/>
            <a:ahLst/>
            <a:cxnLst/>
            <a:rect l="l" t="t" r="r" b="b"/>
            <a:pathLst>
              <a:path w="194669" h="182033">
                <a:moveTo>
                  <a:pt x="48835" y="181711"/>
                </a:moveTo>
                <a:lnTo>
                  <a:pt x="32370" y="182033"/>
                </a:lnTo>
                <a:lnTo>
                  <a:pt x="22321" y="179595"/>
                </a:lnTo>
                <a:lnTo>
                  <a:pt x="15250" y="172077"/>
                </a:lnTo>
                <a:lnTo>
                  <a:pt x="7721" y="157157"/>
                </a:lnTo>
                <a:lnTo>
                  <a:pt x="505" y="135325"/>
                </a:lnTo>
                <a:lnTo>
                  <a:pt x="0" y="119670"/>
                </a:lnTo>
                <a:lnTo>
                  <a:pt x="2181" y="106708"/>
                </a:lnTo>
                <a:lnTo>
                  <a:pt x="5145" y="97588"/>
                </a:lnTo>
                <a:lnTo>
                  <a:pt x="7052" y="93332"/>
                </a:lnTo>
                <a:lnTo>
                  <a:pt x="145609" y="0"/>
                </a:lnTo>
                <a:lnTo>
                  <a:pt x="194669" y="83997"/>
                </a:lnTo>
                <a:lnTo>
                  <a:pt x="48835" y="1817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6563154" y="4988995"/>
            <a:ext cx="52247" cy="35153"/>
          </a:xfrm>
          <a:custGeom>
            <a:avLst/>
            <a:gdLst/>
            <a:ahLst/>
            <a:cxnLst/>
            <a:rect l="l" t="t" r="r" b="b"/>
            <a:pathLst>
              <a:path w="52247" h="35153">
                <a:moveTo>
                  <a:pt x="0" y="35153"/>
                </a:moveTo>
                <a:lnTo>
                  <a:pt x="522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6563154" y="4988995"/>
            <a:ext cx="52247" cy="35153"/>
          </a:xfrm>
          <a:custGeom>
            <a:avLst/>
            <a:gdLst/>
            <a:ahLst/>
            <a:cxnLst/>
            <a:rect l="l" t="t" r="r" b="b"/>
            <a:pathLst>
              <a:path w="52247" h="35153">
                <a:moveTo>
                  <a:pt x="0" y="35153"/>
                </a:moveTo>
                <a:lnTo>
                  <a:pt x="522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6564603" y="5017663"/>
            <a:ext cx="47142" cy="31686"/>
          </a:xfrm>
          <a:custGeom>
            <a:avLst/>
            <a:gdLst/>
            <a:ahLst/>
            <a:cxnLst/>
            <a:rect l="l" t="t" r="r" b="b"/>
            <a:pathLst>
              <a:path w="47142" h="31686">
                <a:moveTo>
                  <a:pt x="0" y="31686"/>
                </a:moveTo>
                <a:lnTo>
                  <a:pt x="4714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6564603" y="5017663"/>
            <a:ext cx="47142" cy="31686"/>
          </a:xfrm>
          <a:custGeom>
            <a:avLst/>
            <a:gdLst/>
            <a:ahLst/>
            <a:cxnLst/>
            <a:rect l="l" t="t" r="r" b="b"/>
            <a:pathLst>
              <a:path w="47142" h="31686">
                <a:moveTo>
                  <a:pt x="0" y="31686"/>
                </a:moveTo>
                <a:lnTo>
                  <a:pt x="4714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6580123" y="5028814"/>
            <a:ext cx="71501" cy="47967"/>
          </a:xfrm>
          <a:custGeom>
            <a:avLst/>
            <a:gdLst/>
            <a:ahLst/>
            <a:cxnLst/>
            <a:rect l="l" t="t" r="r" b="b"/>
            <a:pathLst>
              <a:path w="71500" h="47967">
                <a:moveTo>
                  <a:pt x="0" y="47967"/>
                </a:moveTo>
                <a:lnTo>
                  <a:pt x="7150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6580123" y="5028814"/>
            <a:ext cx="71501" cy="47967"/>
          </a:xfrm>
          <a:custGeom>
            <a:avLst/>
            <a:gdLst/>
            <a:ahLst/>
            <a:cxnLst/>
            <a:rect l="l" t="t" r="r" b="b"/>
            <a:pathLst>
              <a:path w="71500" h="47967">
                <a:moveTo>
                  <a:pt x="0" y="47967"/>
                </a:moveTo>
                <a:lnTo>
                  <a:pt x="7150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6605100" y="4994360"/>
            <a:ext cx="203056" cy="186970"/>
          </a:xfrm>
          <a:custGeom>
            <a:avLst/>
            <a:gdLst/>
            <a:ahLst/>
            <a:cxnLst/>
            <a:rect l="l" t="t" r="r" b="b"/>
            <a:pathLst>
              <a:path w="203056" h="186970">
                <a:moveTo>
                  <a:pt x="49666" y="186245"/>
                </a:moveTo>
                <a:lnTo>
                  <a:pt x="203056" y="83985"/>
                </a:lnTo>
                <a:lnTo>
                  <a:pt x="153984" y="0"/>
                </a:lnTo>
                <a:lnTo>
                  <a:pt x="7896" y="97866"/>
                </a:lnTo>
                <a:lnTo>
                  <a:pt x="2403" y="112113"/>
                </a:lnTo>
                <a:lnTo>
                  <a:pt x="0" y="125189"/>
                </a:lnTo>
                <a:lnTo>
                  <a:pt x="315" y="140791"/>
                </a:lnTo>
                <a:lnTo>
                  <a:pt x="5254" y="157772"/>
                </a:lnTo>
                <a:lnTo>
                  <a:pt x="8241" y="164289"/>
                </a:lnTo>
                <a:lnTo>
                  <a:pt x="15437" y="178091"/>
                </a:lnTo>
                <a:lnTo>
                  <a:pt x="22558" y="184952"/>
                </a:lnTo>
                <a:lnTo>
                  <a:pt x="32876" y="186970"/>
                </a:lnTo>
                <a:lnTo>
                  <a:pt x="49666" y="1862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6605100" y="4994360"/>
            <a:ext cx="203056" cy="186970"/>
          </a:xfrm>
          <a:custGeom>
            <a:avLst/>
            <a:gdLst/>
            <a:ahLst/>
            <a:cxnLst/>
            <a:rect l="l" t="t" r="r" b="b"/>
            <a:pathLst>
              <a:path w="203056" h="186970">
                <a:moveTo>
                  <a:pt x="49666" y="186245"/>
                </a:moveTo>
                <a:lnTo>
                  <a:pt x="32876" y="186970"/>
                </a:lnTo>
                <a:lnTo>
                  <a:pt x="22558" y="184952"/>
                </a:lnTo>
                <a:lnTo>
                  <a:pt x="15437" y="178091"/>
                </a:lnTo>
                <a:lnTo>
                  <a:pt x="8241" y="164289"/>
                </a:lnTo>
                <a:lnTo>
                  <a:pt x="5254" y="157772"/>
                </a:lnTo>
                <a:lnTo>
                  <a:pt x="315" y="140791"/>
                </a:lnTo>
                <a:lnTo>
                  <a:pt x="0" y="125189"/>
                </a:lnTo>
                <a:lnTo>
                  <a:pt x="2403" y="112113"/>
                </a:lnTo>
                <a:lnTo>
                  <a:pt x="5621" y="102710"/>
                </a:lnTo>
                <a:lnTo>
                  <a:pt x="7753" y="98129"/>
                </a:lnTo>
                <a:lnTo>
                  <a:pt x="7896" y="97866"/>
                </a:lnTo>
                <a:lnTo>
                  <a:pt x="153984" y="0"/>
                </a:lnTo>
                <a:lnTo>
                  <a:pt x="203056" y="83985"/>
                </a:lnTo>
                <a:lnTo>
                  <a:pt x="49666" y="18624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6605605" y="5079077"/>
            <a:ext cx="55067" cy="36855"/>
          </a:xfrm>
          <a:custGeom>
            <a:avLst/>
            <a:gdLst/>
            <a:ahLst/>
            <a:cxnLst/>
            <a:rect l="l" t="t" r="r" b="b"/>
            <a:pathLst>
              <a:path w="55067" h="36855">
                <a:moveTo>
                  <a:pt x="0" y="36855"/>
                </a:moveTo>
                <a:lnTo>
                  <a:pt x="550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6605605" y="5079077"/>
            <a:ext cx="55067" cy="36855"/>
          </a:xfrm>
          <a:custGeom>
            <a:avLst/>
            <a:gdLst/>
            <a:ahLst/>
            <a:cxnLst/>
            <a:rect l="l" t="t" r="r" b="b"/>
            <a:pathLst>
              <a:path w="55067" h="36855">
                <a:moveTo>
                  <a:pt x="0" y="36855"/>
                </a:moveTo>
                <a:lnTo>
                  <a:pt x="550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6606641" y="5108168"/>
            <a:ext cx="49657" cy="33197"/>
          </a:xfrm>
          <a:custGeom>
            <a:avLst/>
            <a:gdLst/>
            <a:ahLst/>
            <a:cxnLst/>
            <a:rect l="l" t="t" r="r" b="b"/>
            <a:pathLst>
              <a:path w="49657" h="33197">
                <a:moveTo>
                  <a:pt x="0" y="33197"/>
                </a:moveTo>
                <a:lnTo>
                  <a:pt x="496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6606641" y="5108168"/>
            <a:ext cx="49657" cy="33197"/>
          </a:xfrm>
          <a:custGeom>
            <a:avLst/>
            <a:gdLst/>
            <a:ahLst/>
            <a:cxnLst/>
            <a:rect l="l" t="t" r="r" b="b"/>
            <a:pathLst>
              <a:path w="49657" h="33197">
                <a:moveTo>
                  <a:pt x="0" y="33197"/>
                </a:moveTo>
                <a:lnTo>
                  <a:pt x="496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6622279" y="5118501"/>
            <a:ext cx="75247" cy="50241"/>
          </a:xfrm>
          <a:custGeom>
            <a:avLst/>
            <a:gdLst/>
            <a:ahLst/>
            <a:cxnLst/>
            <a:rect l="l" t="t" r="r" b="b"/>
            <a:pathLst>
              <a:path w="75247" h="50241">
                <a:moveTo>
                  <a:pt x="0" y="50241"/>
                </a:moveTo>
                <a:lnTo>
                  <a:pt x="7524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6622279" y="5118501"/>
            <a:ext cx="75247" cy="50241"/>
          </a:xfrm>
          <a:custGeom>
            <a:avLst/>
            <a:gdLst/>
            <a:ahLst/>
            <a:cxnLst/>
            <a:rect l="l" t="t" r="r" b="b"/>
            <a:pathLst>
              <a:path w="75247" h="50241">
                <a:moveTo>
                  <a:pt x="0" y="50241"/>
                </a:moveTo>
                <a:lnTo>
                  <a:pt x="7524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6647419" y="5081151"/>
            <a:ext cx="211446" cy="191904"/>
          </a:xfrm>
          <a:custGeom>
            <a:avLst/>
            <a:gdLst/>
            <a:ahLst/>
            <a:cxnLst/>
            <a:rect l="l" t="t" r="r" b="b"/>
            <a:pathLst>
              <a:path w="211446" h="191904">
                <a:moveTo>
                  <a:pt x="50525" y="190792"/>
                </a:moveTo>
                <a:lnTo>
                  <a:pt x="211446" y="83985"/>
                </a:lnTo>
                <a:lnTo>
                  <a:pt x="162374" y="0"/>
                </a:lnTo>
                <a:lnTo>
                  <a:pt x="8754" y="102400"/>
                </a:lnTo>
                <a:lnTo>
                  <a:pt x="2610" y="117550"/>
                </a:lnTo>
                <a:lnTo>
                  <a:pt x="0" y="130732"/>
                </a:lnTo>
                <a:lnTo>
                  <a:pt x="141" y="146273"/>
                </a:lnTo>
                <a:lnTo>
                  <a:pt x="4932" y="163029"/>
                </a:lnTo>
                <a:lnTo>
                  <a:pt x="8712" y="171254"/>
                </a:lnTo>
                <a:lnTo>
                  <a:pt x="15630" y="184035"/>
                </a:lnTo>
                <a:lnTo>
                  <a:pt x="22824" y="190285"/>
                </a:lnTo>
                <a:lnTo>
                  <a:pt x="33415" y="191904"/>
                </a:lnTo>
                <a:lnTo>
                  <a:pt x="50525" y="19079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6647419" y="5081151"/>
            <a:ext cx="211446" cy="191904"/>
          </a:xfrm>
          <a:custGeom>
            <a:avLst/>
            <a:gdLst/>
            <a:ahLst/>
            <a:cxnLst/>
            <a:rect l="l" t="t" r="r" b="b"/>
            <a:pathLst>
              <a:path w="211446" h="191904">
                <a:moveTo>
                  <a:pt x="50525" y="190792"/>
                </a:moveTo>
                <a:lnTo>
                  <a:pt x="33415" y="191904"/>
                </a:lnTo>
                <a:lnTo>
                  <a:pt x="22824" y="190285"/>
                </a:lnTo>
                <a:lnTo>
                  <a:pt x="15630" y="184035"/>
                </a:lnTo>
                <a:lnTo>
                  <a:pt x="8712" y="171254"/>
                </a:lnTo>
                <a:lnTo>
                  <a:pt x="4932" y="163029"/>
                </a:lnTo>
                <a:lnTo>
                  <a:pt x="141" y="146273"/>
                </a:lnTo>
                <a:lnTo>
                  <a:pt x="0" y="130732"/>
                </a:lnTo>
                <a:lnTo>
                  <a:pt x="2610" y="117550"/>
                </a:lnTo>
                <a:lnTo>
                  <a:pt x="6076" y="107874"/>
                </a:lnTo>
                <a:lnTo>
                  <a:pt x="8501" y="102851"/>
                </a:lnTo>
                <a:lnTo>
                  <a:pt x="8754" y="102400"/>
                </a:lnTo>
                <a:lnTo>
                  <a:pt x="162374" y="0"/>
                </a:lnTo>
                <a:lnTo>
                  <a:pt x="211446" y="83985"/>
                </a:lnTo>
                <a:lnTo>
                  <a:pt x="50525" y="1907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6648056" y="5169155"/>
            <a:ext cx="57886" cy="38544"/>
          </a:xfrm>
          <a:custGeom>
            <a:avLst/>
            <a:gdLst/>
            <a:ahLst/>
            <a:cxnLst/>
            <a:rect l="l" t="t" r="r" b="b"/>
            <a:pathLst>
              <a:path w="57886" h="38544">
                <a:moveTo>
                  <a:pt x="0" y="38544"/>
                </a:moveTo>
                <a:lnTo>
                  <a:pt x="578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6648056" y="5169155"/>
            <a:ext cx="57886" cy="38544"/>
          </a:xfrm>
          <a:custGeom>
            <a:avLst/>
            <a:gdLst/>
            <a:ahLst/>
            <a:cxnLst/>
            <a:rect l="l" t="t" r="r" b="b"/>
            <a:pathLst>
              <a:path w="57886" h="38544">
                <a:moveTo>
                  <a:pt x="0" y="38544"/>
                </a:moveTo>
                <a:lnTo>
                  <a:pt x="578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6648677" y="5198672"/>
            <a:ext cx="52171" cy="34721"/>
          </a:xfrm>
          <a:custGeom>
            <a:avLst/>
            <a:gdLst/>
            <a:ahLst/>
            <a:cxnLst/>
            <a:rect l="l" t="t" r="r" b="b"/>
            <a:pathLst>
              <a:path w="52171" h="34721">
                <a:moveTo>
                  <a:pt x="0" y="34721"/>
                </a:moveTo>
                <a:lnTo>
                  <a:pt x="5217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6648677" y="5198672"/>
            <a:ext cx="52171" cy="34721"/>
          </a:xfrm>
          <a:custGeom>
            <a:avLst/>
            <a:gdLst/>
            <a:ahLst/>
            <a:cxnLst/>
            <a:rect l="l" t="t" r="r" b="b"/>
            <a:pathLst>
              <a:path w="52171" h="34721">
                <a:moveTo>
                  <a:pt x="0" y="34721"/>
                </a:moveTo>
                <a:lnTo>
                  <a:pt x="5217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6664434" y="5208197"/>
            <a:ext cx="78994" cy="52489"/>
          </a:xfrm>
          <a:custGeom>
            <a:avLst/>
            <a:gdLst/>
            <a:ahLst/>
            <a:cxnLst/>
            <a:rect l="l" t="t" r="r" b="b"/>
            <a:pathLst>
              <a:path w="78994" h="52489">
                <a:moveTo>
                  <a:pt x="0" y="52489"/>
                </a:moveTo>
                <a:lnTo>
                  <a:pt x="789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6664434" y="5208197"/>
            <a:ext cx="78994" cy="52489"/>
          </a:xfrm>
          <a:custGeom>
            <a:avLst/>
            <a:gdLst/>
            <a:ahLst/>
            <a:cxnLst/>
            <a:rect l="l" t="t" r="r" b="b"/>
            <a:pathLst>
              <a:path w="78994" h="52489">
                <a:moveTo>
                  <a:pt x="0" y="52489"/>
                </a:moveTo>
                <a:lnTo>
                  <a:pt x="789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6689692" y="5167944"/>
            <a:ext cx="219881" cy="196822"/>
          </a:xfrm>
          <a:custGeom>
            <a:avLst/>
            <a:gdLst/>
            <a:ahLst/>
            <a:cxnLst/>
            <a:rect l="l" t="t" r="r" b="b"/>
            <a:pathLst>
              <a:path w="219881" h="196822">
                <a:moveTo>
                  <a:pt x="51429" y="195338"/>
                </a:moveTo>
                <a:lnTo>
                  <a:pt x="219881" y="83997"/>
                </a:lnTo>
                <a:lnTo>
                  <a:pt x="170809" y="0"/>
                </a:lnTo>
                <a:lnTo>
                  <a:pt x="9646" y="106946"/>
                </a:lnTo>
                <a:lnTo>
                  <a:pt x="6529" y="113079"/>
                </a:lnTo>
                <a:lnTo>
                  <a:pt x="2824" y="123008"/>
                </a:lnTo>
                <a:lnTo>
                  <a:pt x="18" y="136280"/>
                </a:lnTo>
                <a:lnTo>
                  <a:pt x="0" y="151757"/>
                </a:lnTo>
                <a:lnTo>
                  <a:pt x="4655" y="168300"/>
                </a:lnTo>
                <a:lnTo>
                  <a:pt x="9168" y="178059"/>
                </a:lnTo>
                <a:lnTo>
                  <a:pt x="15873" y="189905"/>
                </a:lnTo>
                <a:lnTo>
                  <a:pt x="23164" y="195585"/>
                </a:lnTo>
                <a:lnTo>
                  <a:pt x="34023" y="196822"/>
                </a:lnTo>
                <a:lnTo>
                  <a:pt x="51429" y="1953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6689692" y="5167944"/>
            <a:ext cx="219881" cy="196822"/>
          </a:xfrm>
          <a:custGeom>
            <a:avLst/>
            <a:gdLst/>
            <a:ahLst/>
            <a:cxnLst/>
            <a:rect l="l" t="t" r="r" b="b"/>
            <a:pathLst>
              <a:path w="219881" h="196822">
                <a:moveTo>
                  <a:pt x="51429" y="195338"/>
                </a:moveTo>
                <a:lnTo>
                  <a:pt x="34023" y="196822"/>
                </a:lnTo>
                <a:lnTo>
                  <a:pt x="23164" y="195585"/>
                </a:lnTo>
                <a:lnTo>
                  <a:pt x="15873" y="189905"/>
                </a:lnTo>
                <a:lnTo>
                  <a:pt x="9168" y="178059"/>
                </a:lnTo>
                <a:lnTo>
                  <a:pt x="4655" y="168300"/>
                </a:lnTo>
                <a:lnTo>
                  <a:pt x="0" y="151757"/>
                </a:lnTo>
                <a:lnTo>
                  <a:pt x="18" y="136280"/>
                </a:lnTo>
                <a:lnTo>
                  <a:pt x="2824" y="123008"/>
                </a:lnTo>
                <a:lnTo>
                  <a:pt x="6529" y="113079"/>
                </a:lnTo>
                <a:lnTo>
                  <a:pt x="170809" y="0"/>
                </a:lnTo>
                <a:lnTo>
                  <a:pt x="219881" y="83997"/>
                </a:lnTo>
                <a:lnTo>
                  <a:pt x="51429" y="19533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6690516" y="5259210"/>
            <a:ext cx="60693" cy="40259"/>
          </a:xfrm>
          <a:custGeom>
            <a:avLst/>
            <a:gdLst/>
            <a:ahLst/>
            <a:cxnLst/>
            <a:rect l="l" t="t" r="r" b="b"/>
            <a:pathLst>
              <a:path w="60693" h="40259">
                <a:moveTo>
                  <a:pt x="0" y="40258"/>
                </a:moveTo>
                <a:lnTo>
                  <a:pt x="606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6690516" y="5259210"/>
            <a:ext cx="60693" cy="40259"/>
          </a:xfrm>
          <a:custGeom>
            <a:avLst/>
            <a:gdLst/>
            <a:ahLst/>
            <a:cxnLst/>
            <a:rect l="l" t="t" r="r" b="b"/>
            <a:pathLst>
              <a:path w="60693" h="40259">
                <a:moveTo>
                  <a:pt x="0" y="40258"/>
                </a:moveTo>
                <a:lnTo>
                  <a:pt x="606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6690719" y="5289183"/>
            <a:ext cx="54686" cy="36233"/>
          </a:xfrm>
          <a:custGeom>
            <a:avLst/>
            <a:gdLst/>
            <a:ahLst/>
            <a:cxnLst/>
            <a:rect l="l" t="t" r="r" b="b"/>
            <a:pathLst>
              <a:path w="54686" h="36233">
                <a:moveTo>
                  <a:pt x="0" y="36233"/>
                </a:moveTo>
                <a:lnTo>
                  <a:pt x="5468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6690719" y="5289183"/>
            <a:ext cx="54686" cy="36233"/>
          </a:xfrm>
          <a:custGeom>
            <a:avLst/>
            <a:gdLst/>
            <a:ahLst/>
            <a:cxnLst/>
            <a:rect l="l" t="t" r="r" b="b"/>
            <a:pathLst>
              <a:path w="54686" h="36233">
                <a:moveTo>
                  <a:pt x="0" y="36233"/>
                </a:moveTo>
                <a:lnTo>
                  <a:pt x="5468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6706598" y="5297888"/>
            <a:ext cx="82740" cy="54749"/>
          </a:xfrm>
          <a:custGeom>
            <a:avLst/>
            <a:gdLst/>
            <a:ahLst/>
            <a:cxnLst/>
            <a:rect l="l" t="t" r="r" b="b"/>
            <a:pathLst>
              <a:path w="82740" h="54749">
                <a:moveTo>
                  <a:pt x="0" y="54749"/>
                </a:moveTo>
                <a:lnTo>
                  <a:pt x="827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6706598" y="5297888"/>
            <a:ext cx="82740" cy="54749"/>
          </a:xfrm>
          <a:custGeom>
            <a:avLst/>
            <a:gdLst/>
            <a:ahLst/>
            <a:cxnLst/>
            <a:rect l="l" t="t" r="r" b="b"/>
            <a:pathLst>
              <a:path w="82740" h="54749">
                <a:moveTo>
                  <a:pt x="0" y="54749"/>
                </a:moveTo>
                <a:lnTo>
                  <a:pt x="827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6731821" y="5254764"/>
            <a:ext cx="228454" cy="201699"/>
          </a:xfrm>
          <a:custGeom>
            <a:avLst/>
            <a:gdLst/>
            <a:ahLst/>
            <a:cxnLst/>
            <a:rect l="l" t="t" r="r" b="b"/>
            <a:pathLst>
              <a:path w="228454" h="201699">
                <a:moveTo>
                  <a:pt x="52483" y="199859"/>
                </a:moveTo>
                <a:lnTo>
                  <a:pt x="228454" y="83985"/>
                </a:lnTo>
                <a:lnTo>
                  <a:pt x="179381" y="0"/>
                </a:lnTo>
                <a:lnTo>
                  <a:pt x="10700" y="111480"/>
                </a:lnTo>
                <a:lnTo>
                  <a:pt x="7119" y="118279"/>
                </a:lnTo>
                <a:lnTo>
                  <a:pt x="3178" y="128440"/>
                </a:lnTo>
                <a:lnTo>
                  <a:pt x="180" y="141790"/>
                </a:lnTo>
                <a:lnTo>
                  <a:pt x="0" y="157198"/>
                </a:lnTo>
                <a:lnTo>
                  <a:pt x="4515" y="173532"/>
                </a:lnTo>
                <a:lnTo>
                  <a:pt x="9714" y="184706"/>
                </a:lnTo>
                <a:lnTo>
                  <a:pt x="16244" y="195685"/>
                </a:lnTo>
                <a:lnTo>
                  <a:pt x="23651" y="200829"/>
                </a:lnTo>
                <a:lnTo>
                  <a:pt x="34782" y="201699"/>
                </a:lnTo>
                <a:lnTo>
                  <a:pt x="52483" y="1998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6731821" y="5254764"/>
            <a:ext cx="228454" cy="201699"/>
          </a:xfrm>
          <a:custGeom>
            <a:avLst/>
            <a:gdLst/>
            <a:ahLst/>
            <a:cxnLst/>
            <a:rect l="l" t="t" r="r" b="b"/>
            <a:pathLst>
              <a:path w="228454" h="201699">
                <a:moveTo>
                  <a:pt x="52483" y="199859"/>
                </a:moveTo>
                <a:lnTo>
                  <a:pt x="34782" y="201699"/>
                </a:lnTo>
                <a:lnTo>
                  <a:pt x="23651" y="200829"/>
                </a:lnTo>
                <a:lnTo>
                  <a:pt x="16244" y="195685"/>
                </a:lnTo>
                <a:lnTo>
                  <a:pt x="9714" y="184706"/>
                </a:lnTo>
                <a:lnTo>
                  <a:pt x="4515" y="173532"/>
                </a:lnTo>
                <a:lnTo>
                  <a:pt x="0" y="157198"/>
                </a:lnTo>
                <a:lnTo>
                  <a:pt x="180" y="141790"/>
                </a:lnTo>
                <a:lnTo>
                  <a:pt x="3178" y="128440"/>
                </a:lnTo>
                <a:lnTo>
                  <a:pt x="7119" y="118279"/>
                </a:lnTo>
                <a:lnTo>
                  <a:pt x="10700" y="111480"/>
                </a:lnTo>
                <a:lnTo>
                  <a:pt x="179381" y="0"/>
                </a:lnTo>
                <a:lnTo>
                  <a:pt x="228454" y="83985"/>
                </a:lnTo>
                <a:lnTo>
                  <a:pt x="52483" y="19985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6732973" y="5349298"/>
            <a:ext cx="63512" cy="41960"/>
          </a:xfrm>
          <a:custGeom>
            <a:avLst/>
            <a:gdLst/>
            <a:ahLst/>
            <a:cxnLst/>
            <a:rect l="l" t="t" r="r" b="b"/>
            <a:pathLst>
              <a:path w="63512" h="41960">
                <a:moveTo>
                  <a:pt x="0" y="41960"/>
                </a:moveTo>
                <a:lnTo>
                  <a:pt x="635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6732973" y="5349298"/>
            <a:ext cx="63512" cy="41960"/>
          </a:xfrm>
          <a:custGeom>
            <a:avLst/>
            <a:gdLst/>
            <a:ahLst/>
            <a:cxnLst/>
            <a:rect l="l" t="t" r="r" b="b"/>
            <a:pathLst>
              <a:path w="63512" h="41960">
                <a:moveTo>
                  <a:pt x="0" y="41960"/>
                </a:moveTo>
                <a:lnTo>
                  <a:pt x="635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6732769" y="5379707"/>
            <a:ext cx="57200" cy="37744"/>
          </a:xfrm>
          <a:custGeom>
            <a:avLst/>
            <a:gdLst/>
            <a:ahLst/>
            <a:cxnLst/>
            <a:rect l="l" t="t" r="r" b="b"/>
            <a:pathLst>
              <a:path w="57200" h="37744">
                <a:moveTo>
                  <a:pt x="0" y="37744"/>
                </a:moveTo>
                <a:lnTo>
                  <a:pt x="572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6732769" y="5379707"/>
            <a:ext cx="57200" cy="37744"/>
          </a:xfrm>
          <a:custGeom>
            <a:avLst/>
            <a:gdLst/>
            <a:ahLst/>
            <a:cxnLst/>
            <a:rect l="l" t="t" r="r" b="b"/>
            <a:pathLst>
              <a:path w="57200" h="37744">
                <a:moveTo>
                  <a:pt x="0" y="37744"/>
                </a:moveTo>
                <a:lnTo>
                  <a:pt x="572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6748754" y="5387578"/>
            <a:ext cx="86487" cy="57010"/>
          </a:xfrm>
          <a:custGeom>
            <a:avLst/>
            <a:gdLst/>
            <a:ahLst/>
            <a:cxnLst/>
            <a:rect l="l" t="t" r="r" b="b"/>
            <a:pathLst>
              <a:path w="86487" h="57010">
                <a:moveTo>
                  <a:pt x="0" y="57010"/>
                </a:moveTo>
                <a:lnTo>
                  <a:pt x="8648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6748754" y="5387578"/>
            <a:ext cx="86487" cy="57010"/>
          </a:xfrm>
          <a:custGeom>
            <a:avLst/>
            <a:gdLst/>
            <a:ahLst/>
            <a:cxnLst/>
            <a:rect l="l" t="t" r="r" b="b"/>
            <a:pathLst>
              <a:path w="86487" h="57010">
                <a:moveTo>
                  <a:pt x="0" y="57010"/>
                </a:moveTo>
                <a:lnTo>
                  <a:pt x="864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6773946" y="5341551"/>
            <a:ext cx="237051" cy="206601"/>
          </a:xfrm>
          <a:custGeom>
            <a:avLst/>
            <a:gdLst/>
            <a:ahLst/>
            <a:cxnLst/>
            <a:rect l="l" t="t" r="r" b="b"/>
            <a:pathLst>
              <a:path w="237051" h="206601">
                <a:moveTo>
                  <a:pt x="53536" y="204419"/>
                </a:moveTo>
                <a:lnTo>
                  <a:pt x="237051" y="83997"/>
                </a:lnTo>
                <a:lnTo>
                  <a:pt x="187978" y="0"/>
                </a:lnTo>
                <a:lnTo>
                  <a:pt x="11740" y="116027"/>
                </a:lnTo>
                <a:lnTo>
                  <a:pt x="7664" y="123527"/>
                </a:lnTo>
                <a:lnTo>
                  <a:pt x="3500" y="133911"/>
                </a:lnTo>
                <a:lnTo>
                  <a:pt x="325" y="147333"/>
                </a:lnTo>
                <a:lnTo>
                  <a:pt x="0" y="162667"/>
                </a:lnTo>
                <a:lnTo>
                  <a:pt x="4387" y="178790"/>
                </a:lnTo>
                <a:lnTo>
                  <a:pt x="10226" y="191251"/>
                </a:lnTo>
                <a:lnTo>
                  <a:pt x="16624" y="201436"/>
                </a:lnTo>
                <a:lnTo>
                  <a:pt x="24160" y="206080"/>
                </a:lnTo>
                <a:lnTo>
                  <a:pt x="35557" y="206601"/>
                </a:lnTo>
                <a:lnTo>
                  <a:pt x="53536" y="2044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6773946" y="5341551"/>
            <a:ext cx="237051" cy="206601"/>
          </a:xfrm>
          <a:custGeom>
            <a:avLst/>
            <a:gdLst/>
            <a:ahLst/>
            <a:cxnLst/>
            <a:rect l="l" t="t" r="r" b="b"/>
            <a:pathLst>
              <a:path w="237051" h="206601">
                <a:moveTo>
                  <a:pt x="53536" y="204419"/>
                </a:moveTo>
                <a:lnTo>
                  <a:pt x="35557" y="206601"/>
                </a:lnTo>
                <a:lnTo>
                  <a:pt x="24160" y="206080"/>
                </a:lnTo>
                <a:lnTo>
                  <a:pt x="16624" y="201436"/>
                </a:lnTo>
                <a:lnTo>
                  <a:pt x="10226" y="191251"/>
                </a:lnTo>
                <a:lnTo>
                  <a:pt x="4387" y="178790"/>
                </a:lnTo>
                <a:lnTo>
                  <a:pt x="0" y="162667"/>
                </a:lnTo>
                <a:lnTo>
                  <a:pt x="325" y="147333"/>
                </a:lnTo>
                <a:lnTo>
                  <a:pt x="3500" y="133911"/>
                </a:lnTo>
                <a:lnTo>
                  <a:pt x="7664" y="123527"/>
                </a:lnTo>
                <a:lnTo>
                  <a:pt x="11740" y="116027"/>
                </a:lnTo>
                <a:lnTo>
                  <a:pt x="187978" y="0"/>
                </a:lnTo>
                <a:lnTo>
                  <a:pt x="237051" y="83997"/>
                </a:lnTo>
                <a:lnTo>
                  <a:pt x="53536" y="2044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6775426" y="5439377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6775426" y="5439377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6774799" y="5470212"/>
            <a:ext cx="59715" cy="39255"/>
          </a:xfrm>
          <a:custGeom>
            <a:avLst/>
            <a:gdLst/>
            <a:ahLst/>
            <a:cxnLst/>
            <a:rect l="l" t="t" r="r" b="b"/>
            <a:pathLst>
              <a:path w="59715" h="39255">
                <a:moveTo>
                  <a:pt x="0" y="39255"/>
                </a:moveTo>
                <a:lnTo>
                  <a:pt x="597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6774799" y="5470212"/>
            <a:ext cx="59715" cy="39255"/>
          </a:xfrm>
          <a:custGeom>
            <a:avLst/>
            <a:gdLst/>
            <a:ahLst/>
            <a:cxnLst/>
            <a:rect l="l" t="t" r="r" b="b"/>
            <a:pathLst>
              <a:path w="59715" h="39255">
                <a:moveTo>
                  <a:pt x="0" y="39255"/>
                </a:moveTo>
                <a:lnTo>
                  <a:pt x="597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6790916" y="5477276"/>
            <a:ext cx="90246" cy="59270"/>
          </a:xfrm>
          <a:custGeom>
            <a:avLst/>
            <a:gdLst/>
            <a:ahLst/>
            <a:cxnLst/>
            <a:rect l="l" t="t" r="r" b="b"/>
            <a:pathLst>
              <a:path w="90246" h="59270">
                <a:moveTo>
                  <a:pt x="0" y="59270"/>
                </a:moveTo>
                <a:lnTo>
                  <a:pt x="902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6790916" y="5477276"/>
            <a:ext cx="90246" cy="59270"/>
          </a:xfrm>
          <a:custGeom>
            <a:avLst/>
            <a:gdLst/>
            <a:ahLst/>
            <a:cxnLst/>
            <a:rect l="l" t="t" r="r" b="b"/>
            <a:pathLst>
              <a:path w="90246" h="59270">
                <a:moveTo>
                  <a:pt x="0" y="59270"/>
                </a:moveTo>
                <a:lnTo>
                  <a:pt x="902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6816066" y="5428349"/>
            <a:ext cx="245638" cy="211471"/>
          </a:xfrm>
          <a:custGeom>
            <a:avLst/>
            <a:gdLst/>
            <a:ahLst/>
            <a:cxnLst/>
            <a:rect l="l" t="t" r="r" b="b"/>
            <a:pathLst>
              <a:path w="245638" h="211471">
                <a:moveTo>
                  <a:pt x="54592" y="208953"/>
                </a:moveTo>
                <a:lnTo>
                  <a:pt x="245638" y="83985"/>
                </a:lnTo>
                <a:lnTo>
                  <a:pt x="196566" y="0"/>
                </a:lnTo>
                <a:lnTo>
                  <a:pt x="12809" y="120573"/>
                </a:lnTo>
                <a:lnTo>
                  <a:pt x="8196" y="128805"/>
                </a:lnTo>
                <a:lnTo>
                  <a:pt x="3812" y="139395"/>
                </a:lnTo>
                <a:lnTo>
                  <a:pt x="465" y="152877"/>
                </a:lnTo>
                <a:lnTo>
                  <a:pt x="0" y="168136"/>
                </a:lnTo>
                <a:lnTo>
                  <a:pt x="4262" y="184061"/>
                </a:lnTo>
                <a:lnTo>
                  <a:pt x="10700" y="197677"/>
                </a:lnTo>
                <a:lnTo>
                  <a:pt x="17002" y="207122"/>
                </a:lnTo>
                <a:lnTo>
                  <a:pt x="24681" y="211290"/>
                </a:lnTo>
                <a:lnTo>
                  <a:pt x="36343" y="211471"/>
                </a:lnTo>
                <a:lnTo>
                  <a:pt x="54592" y="20895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6816066" y="5428349"/>
            <a:ext cx="245638" cy="211471"/>
          </a:xfrm>
          <a:custGeom>
            <a:avLst/>
            <a:gdLst/>
            <a:ahLst/>
            <a:cxnLst/>
            <a:rect l="l" t="t" r="r" b="b"/>
            <a:pathLst>
              <a:path w="245638" h="211471">
                <a:moveTo>
                  <a:pt x="54592" y="208953"/>
                </a:moveTo>
                <a:lnTo>
                  <a:pt x="36343" y="211471"/>
                </a:lnTo>
                <a:lnTo>
                  <a:pt x="24681" y="211290"/>
                </a:lnTo>
                <a:lnTo>
                  <a:pt x="17002" y="207122"/>
                </a:lnTo>
                <a:lnTo>
                  <a:pt x="10700" y="197677"/>
                </a:lnTo>
                <a:lnTo>
                  <a:pt x="4262" y="184061"/>
                </a:lnTo>
                <a:lnTo>
                  <a:pt x="0" y="168136"/>
                </a:lnTo>
                <a:lnTo>
                  <a:pt x="465" y="152877"/>
                </a:lnTo>
                <a:lnTo>
                  <a:pt x="3812" y="139395"/>
                </a:lnTo>
                <a:lnTo>
                  <a:pt x="8196" y="128805"/>
                </a:lnTo>
                <a:lnTo>
                  <a:pt x="12809" y="120573"/>
                </a:lnTo>
                <a:lnTo>
                  <a:pt x="196566" y="0"/>
                </a:lnTo>
                <a:lnTo>
                  <a:pt x="245638" y="83985"/>
                </a:lnTo>
                <a:lnTo>
                  <a:pt x="54592" y="2089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6817879" y="5529452"/>
            <a:ext cx="69151" cy="45351"/>
          </a:xfrm>
          <a:custGeom>
            <a:avLst/>
            <a:gdLst/>
            <a:ahLst/>
            <a:cxnLst/>
            <a:rect l="l" t="t" r="r" b="b"/>
            <a:pathLst>
              <a:path w="69151" h="45351">
                <a:moveTo>
                  <a:pt x="0" y="45351"/>
                </a:moveTo>
                <a:lnTo>
                  <a:pt x="6915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6817879" y="5529452"/>
            <a:ext cx="69151" cy="45351"/>
          </a:xfrm>
          <a:custGeom>
            <a:avLst/>
            <a:gdLst/>
            <a:ahLst/>
            <a:cxnLst/>
            <a:rect l="l" t="t" r="r" b="b"/>
            <a:pathLst>
              <a:path w="69151" h="45351">
                <a:moveTo>
                  <a:pt x="0" y="45351"/>
                </a:moveTo>
                <a:lnTo>
                  <a:pt x="6915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6816842" y="5560709"/>
            <a:ext cx="62230" cy="40779"/>
          </a:xfrm>
          <a:custGeom>
            <a:avLst/>
            <a:gdLst/>
            <a:ahLst/>
            <a:cxnLst/>
            <a:rect l="l" t="t" r="r" b="b"/>
            <a:pathLst>
              <a:path w="62229" h="40779">
                <a:moveTo>
                  <a:pt x="0" y="40779"/>
                </a:moveTo>
                <a:lnTo>
                  <a:pt x="622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6816842" y="5560709"/>
            <a:ext cx="62230" cy="40779"/>
          </a:xfrm>
          <a:custGeom>
            <a:avLst/>
            <a:gdLst/>
            <a:ahLst/>
            <a:cxnLst/>
            <a:rect l="l" t="t" r="r" b="b"/>
            <a:pathLst>
              <a:path w="62229" h="40779">
                <a:moveTo>
                  <a:pt x="0" y="40779"/>
                </a:moveTo>
                <a:lnTo>
                  <a:pt x="622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6833080" y="5566962"/>
            <a:ext cx="93980" cy="61531"/>
          </a:xfrm>
          <a:custGeom>
            <a:avLst/>
            <a:gdLst/>
            <a:ahLst/>
            <a:cxnLst/>
            <a:rect l="l" t="t" r="r" b="b"/>
            <a:pathLst>
              <a:path w="93979" h="61531">
                <a:moveTo>
                  <a:pt x="0" y="61531"/>
                </a:moveTo>
                <a:lnTo>
                  <a:pt x="939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6833080" y="5566962"/>
            <a:ext cx="93980" cy="61531"/>
          </a:xfrm>
          <a:custGeom>
            <a:avLst/>
            <a:gdLst/>
            <a:ahLst/>
            <a:cxnLst/>
            <a:rect l="l" t="t" r="r" b="b"/>
            <a:pathLst>
              <a:path w="93979" h="61531">
                <a:moveTo>
                  <a:pt x="0" y="61531"/>
                </a:moveTo>
                <a:lnTo>
                  <a:pt x="939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6858169" y="5515148"/>
            <a:ext cx="254248" cy="216477"/>
          </a:xfrm>
          <a:custGeom>
            <a:avLst/>
            <a:gdLst/>
            <a:ahLst/>
            <a:cxnLst/>
            <a:rect l="l" t="t" r="r" b="b"/>
            <a:pathLst>
              <a:path w="254248" h="216477">
                <a:moveTo>
                  <a:pt x="55658" y="213499"/>
                </a:moveTo>
                <a:lnTo>
                  <a:pt x="254248" y="83985"/>
                </a:lnTo>
                <a:lnTo>
                  <a:pt x="205175" y="0"/>
                </a:lnTo>
                <a:lnTo>
                  <a:pt x="13888" y="125107"/>
                </a:lnTo>
                <a:lnTo>
                  <a:pt x="8701" y="134101"/>
                </a:lnTo>
                <a:lnTo>
                  <a:pt x="4104" y="144887"/>
                </a:lnTo>
                <a:lnTo>
                  <a:pt x="594" y="158419"/>
                </a:lnTo>
                <a:lnTo>
                  <a:pt x="0" y="173596"/>
                </a:lnTo>
                <a:lnTo>
                  <a:pt x="4147" y="189318"/>
                </a:lnTo>
                <a:lnTo>
                  <a:pt x="11153" y="203991"/>
                </a:lnTo>
                <a:lnTo>
                  <a:pt x="17392" y="212753"/>
                </a:lnTo>
                <a:lnTo>
                  <a:pt x="25225" y="216477"/>
                </a:lnTo>
                <a:lnTo>
                  <a:pt x="37148" y="216335"/>
                </a:lnTo>
                <a:lnTo>
                  <a:pt x="55658" y="2134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6858169" y="5515148"/>
            <a:ext cx="254248" cy="216477"/>
          </a:xfrm>
          <a:custGeom>
            <a:avLst/>
            <a:gdLst/>
            <a:ahLst/>
            <a:cxnLst/>
            <a:rect l="l" t="t" r="r" b="b"/>
            <a:pathLst>
              <a:path w="254248" h="216477">
                <a:moveTo>
                  <a:pt x="55658" y="213499"/>
                </a:moveTo>
                <a:lnTo>
                  <a:pt x="37148" y="216335"/>
                </a:lnTo>
                <a:lnTo>
                  <a:pt x="25225" y="216477"/>
                </a:lnTo>
                <a:lnTo>
                  <a:pt x="17392" y="212753"/>
                </a:lnTo>
                <a:lnTo>
                  <a:pt x="11153" y="203991"/>
                </a:lnTo>
                <a:lnTo>
                  <a:pt x="4147" y="189318"/>
                </a:lnTo>
                <a:lnTo>
                  <a:pt x="0" y="173596"/>
                </a:lnTo>
                <a:lnTo>
                  <a:pt x="594" y="158419"/>
                </a:lnTo>
                <a:lnTo>
                  <a:pt x="4104" y="144887"/>
                </a:lnTo>
                <a:lnTo>
                  <a:pt x="8701" y="134101"/>
                </a:lnTo>
                <a:lnTo>
                  <a:pt x="13888" y="125107"/>
                </a:lnTo>
                <a:lnTo>
                  <a:pt x="205175" y="0"/>
                </a:lnTo>
                <a:lnTo>
                  <a:pt x="254248" y="83985"/>
                </a:lnTo>
                <a:lnTo>
                  <a:pt x="55658" y="2134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6860337" y="5619532"/>
            <a:ext cx="71958" cy="47053"/>
          </a:xfrm>
          <a:custGeom>
            <a:avLst/>
            <a:gdLst/>
            <a:ahLst/>
            <a:cxnLst/>
            <a:rect l="l" t="t" r="r" b="b"/>
            <a:pathLst>
              <a:path w="71958" h="47053">
                <a:moveTo>
                  <a:pt x="0" y="47053"/>
                </a:moveTo>
                <a:lnTo>
                  <a:pt x="7195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6860337" y="5619532"/>
            <a:ext cx="71958" cy="47053"/>
          </a:xfrm>
          <a:custGeom>
            <a:avLst/>
            <a:gdLst/>
            <a:ahLst/>
            <a:cxnLst/>
            <a:rect l="l" t="t" r="r" b="b"/>
            <a:pathLst>
              <a:path w="71958" h="47053">
                <a:moveTo>
                  <a:pt x="0" y="47053"/>
                </a:moveTo>
                <a:lnTo>
                  <a:pt x="7195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6858887" y="5651235"/>
            <a:ext cx="64731" cy="42291"/>
          </a:xfrm>
          <a:custGeom>
            <a:avLst/>
            <a:gdLst/>
            <a:ahLst/>
            <a:cxnLst/>
            <a:rect l="l" t="t" r="r" b="b"/>
            <a:pathLst>
              <a:path w="64731" h="42290">
                <a:moveTo>
                  <a:pt x="0" y="42291"/>
                </a:moveTo>
                <a:lnTo>
                  <a:pt x="647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6858887" y="5651235"/>
            <a:ext cx="64731" cy="42291"/>
          </a:xfrm>
          <a:custGeom>
            <a:avLst/>
            <a:gdLst/>
            <a:ahLst/>
            <a:cxnLst/>
            <a:rect l="l" t="t" r="r" b="b"/>
            <a:pathLst>
              <a:path w="64731" h="42290">
                <a:moveTo>
                  <a:pt x="0" y="42291"/>
                </a:moveTo>
                <a:lnTo>
                  <a:pt x="647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6875235" y="5656658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0" y="63792"/>
                </a:moveTo>
                <a:lnTo>
                  <a:pt x="977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875235" y="5656658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0" y="63792"/>
                </a:moveTo>
                <a:lnTo>
                  <a:pt x="977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6900279" y="5601946"/>
            <a:ext cx="262835" cy="221627"/>
          </a:xfrm>
          <a:custGeom>
            <a:avLst/>
            <a:gdLst/>
            <a:ahLst/>
            <a:cxnLst/>
            <a:rect l="l" t="t" r="r" b="b"/>
            <a:pathLst>
              <a:path w="262835" h="221627">
                <a:moveTo>
                  <a:pt x="56727" y="218033"/>
                </a:moveTo>
                <a:lnTo>
                  <a:pt x="262835" y="83985"/>
                </a:lnTo>
                <a:lnTo>
                  <a:pt x="213762" y="0"/>
                </a:lnTo>
                <a:lnTo>
                  <a:pt x="14956" y="129654"/>
                </a:lnTo>
                <a:lnTo>
                  <a:pt x="9181" y="139409"/>
                </a:lnTo>
                <a:lnTo>
                  <a:pt x="4382" y="150375"/>
                </a:lnTo>
                <a:lnTo>
                  <a:pt x="718" y="163949"/>
                </a:lnTo>
                <a:lnTo>
                  <a:pt x="0" y="179042"/>
                </a:lnTo>
                <a:lnTo>
                  <a:pt x="4034" y="194564"/>
                </a:lnTo>
                <a:lnTo>
                  <a:pt x="4775" y="196186"/>
                </a:lnTo>
                <a:lnTo>
                  <a:pt x="11582" y="210199"/>
                </a:lnTo>
                <a:lnTo>
                  <a:pt x="17787" y="218324"/>
                </a:lnTo>
                <a:lnTo>
                  <a:pt x="25782" y="221627"/>
                </a:lnTo>
                <a:lnTo>
                  <a:pt x="37964" y="221174"/>
                </a:lnTo>
                <a:lnTo>
                  <a:pt x="56727" y="21803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900279" y="5601946"/>
            <a:ext cx="262835" cy="221627"/>
          </a:xfrm>
          <a:custGeom>
            <a:avLst/>
            <a:gdLst/>
            <a:ahLst/>
            <a:cxnLst/>
            <a:rect l="l" t="t" r="r" b="b"/>
            <a:pathLst>
              <a:path w="262835" h="221627">
                <a:moveTo>
                  <a:pt x="56727" y="218033"/>
                </a:moveTo>
                <a:lnTo>
                  <a:pt x="37964" y="221174"/>
                </a:lnTo>
                <a:lnTo>
                  <a:pt x="25782" y="221627"/>
                </a:lnTo>
                <a:lnTo>
                  <a:pt x="17787" y="218324"/>
                </a:lnTo>
                <a:lnTo>
                  <a:pt x="11582" y="210199"/>
                </a:lnTo>
                <a:lnTo>
                  <a:pt x="4775" y="196186"/>
                </a:lnTo>
                <a:lnTo>
                  <a:pt x="4034" y="194564"/>
                </a:lnTo>
                <a:lnTo>
                  <a:pt x="0" y="179042"/>
                </a:lnTo>
                <a:lnTo>
                  <a:pt x="718" y="163949"/>
                </a:lnTo>
                <a:lnTo>
                  <a:pt x="4382" y="150375"/>
                </a:lnTo>
                <a:lnTo>
                  <a:pt x="9181" y="139409"/>
                </a:lnTo>
                <a:lnTo>
                  <a:pt x="14956" y="129654"/>
                </a:lnTo>
                <a:lnTo>
                  <a:pt x="213762" y="0"/>
                </a:lnTo>
                <a:lnTo>
                  <a:pt x="262835" y="83985"/>
                </a:lnTo>
                <a:lnTo>
                  <a:pt x="56727" y="2180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6902788" y="5709607"/>
            <a:ext cx="74790" cy="48755"/>
          </a:xfrm>
          <a:custGeom>
            <a:avLst/>
            <a:gdLst/>
            <a:ahLst/>
            <a:cxnLst/>
            <a:rect l="l" t="t" r="r" b="b"/>
            <a:pathLst>
              <a:path w="74790" h="48755">
                <a:moveTo>
                  <a:pt x="0" y="48755"/>
                </a:moveTo>
                <a:lnTo>
                  <a:pt x="7479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6902788" y="5709607"/>
            <a:ext cx="74790" cy="48755"/>
          </a:xfrm>
          <a:custGeom>
            <a:avLst/>
            <a:gdLst/>
            <a:ahLst/>
            <a:cxnLst/>
            <a:rect l="l" t="t" r="r" b="b"/>
            <a:pathLst>
              <a:path w="74790" h="48755">
                <a:moveTo>
                  <a:pt x="0" y="48755"/>
                </a:moveTo>
                <a:lnTo>
                  <a:pt x="7479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900922" y="5741733"/>
            <a:ext cx="67246" cy="43815"/>
          </a:xfrm>
          <a:custGeom>
            <a:avLst/>
            <a:gdLst/>
            <a:ahLst/>
            <a:cxnLst/>
            <a:rect l="l" t="t" r="r" b="b"/>
            <a:pathLst>
              <a:path w="67246" h="43814">
                <a:moveTo>
                  <a:pt x="0" y="43815"/>
                </a:moveTo>
                <a:lnTo>
                  <a:pt x="672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900922" y="5741733"/>
            <a:ext cx="67246" cy="43815"/>
          </a:xfrm>
          <a:custGeom>
            <a:avLst/>
            <a:gdLst/>
            <a:ahLst/>
            <a:cxnLst/>
            <a:rect l="l" t="t" r="r" b="b"/>
            <a:pathLst>
              <a:path w="67246" h="43814">
                <a:moveTo>
                  <a:pt x="0" y="43815"/>
                </a:moveTo>
                <a:lnTo>
                  <a:pt x="672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917392" y="5746357"/>
            <a:ext cx="101473" cy="66052"/>
          </a:xfrm>
          <a:custGeom>
            <a:avLst/>
            <a:gdLst/>
            <a:ahLst/>
            <a:cxnLst/>
            <a:rect l="l" t="t" r="r" b="b"/>
            <a:pathLst>
              <a:path w="101473" h="66052">
                <a:moveTo>
                  <a:pt x="0" y="66052"/>
                </a:moveTo>
                <a:lnTo>
                  <a:pt x="1014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6917392" y="5746357"/>
            <a:ext cx="101473" cy="66052"/>
          </a:xfrm>
          <a:custGeom>
            <a:avLst/>
            <a:gdLst/>
            <a:ahLst/>
            <a:cxnLst/>
            <a:rect l="l" t="t" r="r" b="b"/>
            <a:pathLst>
              <a:path w="101473" h="66052">
                <a:moveTo>
                  <a:pt x="0" y="66052"/>
                </a:moveTo>
                <a:lnTo>
                  <a:pt x="1014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6942382" y="5688731"/>
            <a:ext cx="271440" cy="226778"/>
          </a:xfrm>
          <a:custGeom>
            <a:avLst/>
            <a:gdLst/>
            <a:ahLst/>
            <a:cxnLst/>
            <a:rect l="l" t="t" r="r" b="b"/>
            <a:pathLst>
              <a:path w="271440" h="226778">
                <a:moveTo>
                  <a:pt x="38790" y="226022"/>
                </a:moveTo>
                <a:lnTo>
                  <a:pt x="57800" y="222580"/>
                </a:lnTo>
                <a:lnTo>
                  <a:pt x="242496" y="102772"/>
                </a:lnTo>
                <a:lnTo>
                  <a:pt x="242496" y="34442"/>
                </a:lnTo>
                <a:lnTo>
                  <a:pt x="222380" y="0"/>
                </a:lnTo>
                <a:lnTo>
                  <a:pt x="16017" y="134200"/>
                </a:lnTo>
                <a:lnTo>
                  <a:pt x="9626" y="144749"/>
                </a:lnTo>
                <a:lnTo>
                  <a:pt x="4636" y="155886"/>
                </a:lnTo>
                <a:lnTo>
                  <a:pt x="832" y="169497"/>
                </a:lnTo>
                <a:lnTo>
                  <a:pt x="0" y="184506"/>
                </a:lnTo>
                <a:lnTo>
                  <a:pt x="3927" y="199834"/>
                </a:lnTo>
                <a:lnTo>
                  <a:pt x="5477" y="203230"/>
                </a:lnTo>
                <a:lnTo>
                  <a:pt x="11992" y="216352"/>
                </a:lnTo>
                <a:lnTo>
                  <a:pt x="18184" y="223878"/>
                </a:lnTo>
                <a:lnTo>
                  <a:pt x="26350" y="226778"/>
                </a:lnTo>
                <a:lnTo>
                  <a:pt x="38790" y="2260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6942382" y="5688731"/>
            <a:ext cx="271440" cy="226778"/>
          </a:xfrm>
          <a:custGeom>
            <a:avLst/>
            <a:gdLst/>
            <a:ahLst/>
            <a:cxnLst/>
            <a:rect l="l" t="t" r="r" b="b"/>
            <a:pathLst>
              <a:path w="271440" h="226778">
                <a:moveTo>
                  <a:pt x="38790" y="226022"/>
                </a:moveTo>
                <a:lnTo>
                  <a:pt x="57800" y="222580"/>
                </a:lnTo>
                <a:lnTo>
                  <a:pt x="242496" y="102772"/>
                </a:lnTo>
              </a:path>
              <a:path w="271440" h="226778">
                <a:moveTo>
                  <a:pt x="242496" y="34442"/>
                </a:moveTo>
                <a:lnTo>
                  <a:pt x="222380" y="0"/>
                </a:lnTo>
                <a:lnTo>
                  <a:pt x="16017" y="134200"/>
                </a:lnTo>
                <a:lnTo>
                  <a:pt x="9626" y="144749"/>
                </a:lnTo>
                <a:lnTo>
                  <a:pt x="4636" y="155886"/>
                </a:lnTo>
                <a:lnTo>
                  <a:pt x="832" y="169497"/>
                </a:lnTo>
                <a:lnTo>
                  <a:pt x="0" y="184506"/>
                </a:lnTo>
                <a:lnTo>
                  <a:pt x="3927" y="199834"/>
                </a:lnTo>
                <a:lnTo>
                  <a:pt x="5477" y="203230"/>
                </a:lnTo>
                <a:lnTo>
                  <a:pt x="11992" y="216352"/>
                </a:lnTo>
                <a:lnTo>
                  <a:pt x="18184" y="223878"/>
                </a:lnTo>
                <a:lnTo>
                  <a:pt x="26350" y="226778"/>
                </a:lnTo>
                <a:lnTo>
                  <a:pt x="38790" y="2260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6945241" y="5799678"/>
            <a:ext cx="77597" cy="50444"/>
          </a:xfrm>
          <a:custGeom>
            <a:avLst/>
            <a:gdLst/>
            <a:ahLst/>
            <a:cxnLst/>
            <a:rect l="l" t="t" r="r" b="b"/>
            <a:pathLst>
              <a:path w="77597" h="50444">
                <a:moveTo>
                  <a:pt x="0" y="50444"/>
                </a:moveTo>
                <a:lnTo>
                  <a:pt x="7759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6945241" y="5799678"/>
            <a:ext cx="77597" cy="50444"/>
          </a:xfrm>
          <a:custGeom>
            <a:avLst/>
            <a:gdLst/>
            <a:ahLst/>
            <a:cxnLst/>
            <a:rect l="l" t="t" r="r" b="b"/>
            <a:pathLst>
              <a:path w="77597" h="50444">
                <a:moveTo>
                  <a:pt x="0" y="50444"/>
                </a:moveTo>
                <a:lnTo>
                  <a:pt x="7759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6942965" y="5832257"/>
            <a:ext cx="69748" cy="45313"/>
          </a:xfrm>
          <a:custGeom>
            <a:avLst/>
            <a:gdLst/>
            <a:ahLst/>
            <a:cxnLst/>
            <a:rect l="l" t="t" r="r" b="b"/>
            <a:pathLst>
              <a:path w="69748" h="45313">
                <a:moveTo>
                  <a:pt x="0" y="45313"/>
                </a:moveTo>
                <a:lnTo>
                  <a:pt x="697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6942965" y="5832257"/>
            <a:ext cx="69748" cy="45313"/>
          </a:xfrm>
          <a:custGeom>
            <a:avLst/>
            <a:gdLst/>
            <a:ahLst/>
            <a:cxnLst/>
            <a:rect l="l" t="t" r="r" b="b"/>
            <a:pathLst>
              <a:path w="69748" h="45313">
                <a:moveTo>
                  <a:pt x="0" y="45313"/>
                </a:moveTo>
                <a:lnTo>
                  <a:pt x="697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6959555" y="5836035"/>
            <a:ext cx="105219" cy="68313"/>
          </a:xfrm>
          <a:custGeom>
            <a:avLst/>
            <a:gdLst/>
            <a:ahLst/>
            <a:cxnLst/>
            <a:rect l="l" t="t" r="r" b="b"/>
            <a:pathLst>
              <a:path w="105219" h="68313">
                <a:moveTo>
                  <a:pt x="0" y="68313"/>
                </a:moveTo>
                <a:lnTo>
                  <a:pt x="10521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6959555" y="5836035"/>
            <a:ext cx="105219" cy="68313"/>
          </a:xfrm>
          <a:custGeom>
            <a:avLst/>
            <a:gdLst/>
            <a:ahLst/>
            <a:cxnLst/>
            <a:rect l="l" t="t" r="r" b="b"/>
            <a:pathLst>
              <a:path w="105219" h="68313">
                <a:moveTo>
                  <a:pt x="0" y="68313"/>
                </a:moveTo>
                <a:lnTo>
                  <a:pt x="10521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6984482" y="5775531"/>
            <a:ext cx="280060" cy="231897"/>
          </a:xfrm>
          <a:custGeom>
            <a:avLst/>
            <a:gdLst/>
            <a:ahLst/>
            <a:cxnLst/>
            <a:rect l="l" t="t" r="r" b="b"/>
            <a:pathLst>
              <a:path w="280060" h="231897">
                <a:moveTo>
                  <a:pt x="39631" y="230852"/>
                </a:moveTo>
                <a:lnTo>
                  <a:pt x="58877" y="227126"/>
                </a:lnTo>
                <a:lnTo>
                  <a:pt x="200396" y="135548"/>
                </a:lnTo>
                <a:lnTo>
                  <a:pt x="200396" y="19844"/>
                </a:lnTo>
                <a:lnTo>
                  <a:pt x="17106" y="138747"/>
                </a:lnTo>
                <a:lnTo>
                  <a:pt x="10065" y="150104"/>
                </a:lnTo>
                <a:lnTo>
                  <a:pt x="4887" y="161397"/>
                </a:lnTo>
                <a:lnTo>
                  <a:pt x="943" y="175036"/>
                </a:lnTo>
                <a:lnTo>
                  <a:pt x="0" y="189955"/>
                </a:lnTo>
                <a:lnTo>
                  <a:pt x="3822" y="205092"/>
                </a:lnTo>
                <a:lnTo>
                  <a:pt x="6118" y="210110"/>
                </a:lnTo>
                <a:lnTo>
                  <a:pt x="12391" y="222409"/>
                </a:lnTo>
                <a:lnTo>
                  <a:pt x="18595" y="229378"/>
                </a:lnTo>
                <a:lnTo>
                  <a:pt x="26940" y="231897"/>
                </a:lnTo>
                <a:lnTo>
                  <a:pt x="39631" y="23085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6984482" y="5775531"/>
            <a:ext cx="280060" cy="231897"/>
          </a:xfrm>
          <a:custGeom>
            <a:avLst/>
            <a:gdLst/>
            <a:ahLst/>
            <a:cxnLst/>
            <a:rect l="l" t="t" r="r" b="b"/>
            <a:pathLst>
              <a:path w="280060" h="231897">
                <a:moveTo>
                  <a:pt x="39631" y="230852"/>
                </a:moveTo>
                <a:lnTo>
                  <a:pt x="58877" y="227126"/>
                </a:lnTo>
                <a:lnTo>
                  <a:pt x="200396" y="135548"/>
                </a:lnTo>
              </a:path>
              <a:path w="280060" h="231897">
                <a:moveTo>
                  <a:pt x="200396" y="19844"/>
                </a:moveTo>
                <a:lnTo>
                  <a:pt x="17106" y="138747"/>
                </a:lnTo>
                <a:lnTo>
                  <a:pt x="10065" y="150104"/>
                </a:lnTo>
                <a:lnTo>
                  <a:pt x="4887" y="161397"/>
                </a:lnTo>
                <a:lnTo>
                  <a:pt x="943" y="175036"/>
                </a:lnTo>
                <a:lnTo>
                  <a:pt x="0" y="189955"/>
                </a:lnTo>
                <a:lnTo>
                  <a:pt x="3822" y="205092"/>
                </a:lnTo>
                <a:lnTo>
                  <a:pt x="6118" y="210110"/>
                </a:lnTo>
                <a:lnTo>
                  <a:pt x="12391" y="222409"/>
                </a:lnTo>
                <a:lnTo>
                  <a:pt x="18595" y="229378"/>
                </a:lnTo>
                <a:lnTo>
                  <a:pt x="26940" y="231897"/>
                </a:lnTo>
                <a:lnTo>
                  <a:pt x="39631" y="2308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6987699" y="5889752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6987699" y="5889752"/>
            <a:ext cx="80416" cy="52146"/>
          </a:xfrm>
          <a:custGeom>
            <a:avLst/>
            <a:gdLst/>
            <a:ahLst/>
            <a:cxnLst/>
            <a:rect l="l" t="t" r="r" b="b"/>
            <a:pathLst>
              <a:path w="80416" h="52146">
                <a:moveTo>
                  <a:pt x="0" y="52146"/>
                </a:moveTo>
                <a:lnTo>
                  <a:pt x="804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6985002" y="5922762"/>
            <a:ext cx="72263" cy="46837"/>
          </a:xfrm>
          <a:custGeom>
            <a:avLst/>
            <a:gdLst/>
            <a:ahLst/>
            <a:cxnLst/>
            <a:rect l="l" t="t" r="r" b="b"/>
            <a:pathLst>
              <a:path w="72262" h="46837">
                <a:moveTo>
                  <a:pt x="0" y="46837"/>
                </a:moveTo>
                <a:lnTo>
                  <a:pt x="722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6985002" y="5922762"/>
            <a:ext cx="72263" cy="46837"/>
          </a:xfrm>
          <a:custGeom>
            <a:avLst/>
            <a:gdLst/>
            <a:ahLst/>
            <a:cxnLst/>
            <a:rect l="l" t="t" r="r" b="b"/>
            <a:pathLst>
              <a:path w="72262" h="46837">
                <a:moveTo>
                  <a:pt x="0" y="46837"/>
                </a:moveTo>
                <a:lnTo>
                  <a:pt x="722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7001710" y="5925733"/>
            <a:ext cx="108966" cy="70573"/>
          </a:xfrm>
          <a:custGeom>
            <a:avLst/>
            <a:gdLst/>
            <a:ahLst/>
            <a:cxnLst/>
            <a:rect l="l" t="t" r="r" b="b"/>
            <a:pathLst>
              <a:path w="108965" h="70573">
                <a:moveTo>
                  <a:pt x="0" y="70573"/>
                </a:moveTo>
                <a:lnTo>
                  <a:pt x="1089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7001710" y="5925733"/>
            <a:ext cx="108966" cy="70573"/>
          </a:xfrm>
          <a:custGeom>
            <a:avLst/>
            <a:gdLst/>
            <a:ahLst/>
            <a:cxnLst/>
            <a:rect l="l" t="t" r="r" b="b"/>
            <a:pathLst>
              <a:path w="108965" h="70573">
                <a:moveTo>
                  <a:pt x="0" y="70573"/>
                </a:moveTo>
                <a:lnTo>
                  <a:pt x="1089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7026575" y="5862337"/>
            <a:ext cx="288668" cy="236985"/>
          </a:xfrm>
          <a:custGeom>
            <a:avLst/>
            <a:gdLst/>
            <a:ahLst/>
            <a:cxnLst/>
            <a:rect l="l" t="t" r="r" b="b"/>
            <a:pathLst>
              <a:path w="288668" h="236985">
                <a:moveTo>
                  <a:pt x="40496" y="235660"/>
                </a:moveTo>
                <a:lnTo>
                  <a:pt x="59967" y="231660"/>
                </a:lnTo>
                <a:lnTo>
                  <a:pt x="158303" y="168163"/>
                </a:lnTo>
                <a:lnTo>
                  <a:pt x="158303" y="52611"/>
                </a:lnTo>
                <a:lnTo>
                  <a:pt x="18184" y="143281"/>
                </a:lnTo>
                <a:lnTo>
                  <a:pt x="10477" y="155452"/>
                </a:lnTo>
                <a:lnTo>
                  <a:pt x="5122" y="166892"/>
                </a:lnTo>
                <a:lnTo>
                  <a:pt x="1048" y="180553"/>
                </a:lnTo>
                <a:lnTo>
                  <a:pt x="0" y="195385"/>
                </a:lnTo>
                <a:lnTo>
                  <a:pt x="3718" y="210337"/>
                </a:lnTo>
                <a:lnTo>
                  <a:pt x="6716" y="216859"/>
                </a:lnTo>
                <a:lnTo>
                  <a:pt x="12789" y="228389"/>
                </a:lnTo>
                <a:lnTo>
                  <a:pt x="19029" y="234829"/>
                </a:lnTo>
                <a:lnTo>
                  <a:pt x="27557" y="236985"/>
                </a:lnTo>
                <a:lnTo>
                  <a:pt x="40496" y="23566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7026575" y="5862337"/>
            <a:ext cx="288668" cy="236985"/>
          </a:xfrm>
          <a:custGeom>
            <a:avLst/>
            <a:gdLst/>
            <a:ahLst/>
            <a:cxnLst/>
            <a:rect l="l" t="t" r="r" b="b"/>
            <a:pathLst>
              <a:path w="288668" h="236985">
                <a:moveTo>
                  <a:pt x="40496" y="235660"/>
                </a:moveTo>
                <a:lnTo>
                  <a:pt x="59967" y="231660"/>
                </a:lnTo>
                <a:lnTo>
                  <a:pt x="158303" y="168163"/>
                </a:lnTo>
              </a:path>
              <a:path w="288668" h="236985">
                <a:moveTo>
                  <a:pt x="158303" y="52611"/>
                </a:moveTo>
                <a:lnTo>
                  <a:pt x="18184" y="143281"/>
                </a:lnTo>
                <a:lnTo>
                  <a:pt x="10477" y="155452"/>
                </a:lnTo>
                <a:lnTo>
                  <a:pt x="5122" y="166892"/>
                </a:lnTo>
                <a:lnTo>
                  <a:pt x="1048" y="180553"/>
                </a:lnTo>
                <a:lnTo>
                  <a:pt x="0" y="195385"/>
                </a:lnTo>
                <a:lnTo>
                  <a:pt x="3718" y="210337"/>
                </a:lnTo>
                <a:lnTo>
                  <a:pt x="6716" y="216859"/>
                </a:lnTo>
                <a:lnTo>
                  <a:pt x="12789" y="228389"/>
                </a:lnTo>
                <a:lnTo>
                  <a:pt x="19029" y="234829"/>
                </a:lnTo>
                <a:lnTo>
                  <a:pt x="27557" y="236985"/>
                </a:lnTo>
                <a:lnTo>
                  <a:pt x="40496" y="2356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7030151" y="5979840"/>
            <a:ext cx="83235" cy="53835"/>
          </a:xfrm>
          <a:custGeom>
            <a:avLst/>
            <a:gdLst/>
            <a:ahLst/>
            <a:cxnLst/>
            <a:rect l="l" t="t" r="r" b="b"/>
            <a:pathLst>
              <a:path w="83235" h="53835">
                <a:moveTo>
                  <a:pt x="0" y="53835"/>
                </a:moveTo>
                <a:lnTo>
                  <a:pt x="832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7030151" y="5979840"/>
            <a:ext cx="83235" cy="53835"/>
          </a:xfrm>
          <a:custGeom>
            <a:avLst/>
            <a:gdLst/>
            <a:ahLst/>
            <a:cxnLst/>
            <a:rect l="l" t="t" r="r" b="b"/>
            <a:pathLst>
              <a:path w="83235" h="53835">
                <a:moveTo>
                  <a:pt x="0" y="53835"/>
                </a:moveTo>
                <a:lnTo>
                  <a:pt x="832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7027044" y="6013272"/>
            <a:ext cx="74790" cy="48348"/>
          </a:xfrm>
          <a:custGeom>
            <a:avLst/>
            <a:gdLst/>
            <a:ahLst/>
            <a:cxnLst/>
            <a:rect l="l" t="t" r="r" b="b"/>
            <a:pathLst>
              <a:path w="74790" h="48348">
                <a:moveTo>
                  <a:pt x="0" y="48348"/>
                </a:moveTo>
                <a:lnTo>
                  <a:pt x="7479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7027044" y="6013272"/>
            <a:ext cx="74790" cy="48348"/>
          </a:xfrm>
          <a:custGeom>
            <a:avLst/>
            <a:gdLst/>
            <a:ahLst/>
            <a:cxnLst/>
            <a:rect l="l" t="t" r="r" b="b"/>
            <a:pathLst>
              <a:path w="74790" h="48348">
                <a:moveTo>
                  <a:pt x="0" y="48348"/>
                </a:moveTo>
                <a:lnTo>
                  <a:pt x="7479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7043873" y="6015437"/>
            <a:ext cx="112712" cy="72821"/>
          </a:xfrm>
          <a:custGeom>
            <a:avLst/>
            <a:gdLst/>
            <a:ahLst/>
            <a:cxnLst/>
            <a:rect l="l" t="t" r="r" b="b"/>
            <a:pathLst>
              <a:path w="112712" h="72821">
                <a:moveTo>
                  <a:pt x="0" y="72821"/>
                </a:moveTo>
                <a:lnTo>
                  <a:pt x="1127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7043873" y="6015437"/>
            <a:ext cx="112712" cy="72821"/>
          </a:xfrm>
          <a:custGeom>
            <a:avLst/>
            <a:gdLst/>
            <a:ahLst/>
            <a:cxnLst/>
            <a:rect l="l" t="t" r="r" b="b"/>
            <a:pathLst>
              <a:path w="112712" h="72821">
                <a:moveTo>
                  <a:pt x="0" y="72821"/>
                </a:moveTo>
                <a:lnTo>
                  <a:pt x="1127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7068668" y="5949142"/>
            <a:ext cx="297285" cy="242053"/>
          </a:xfrm>
          <a:custGeom>
            <a:avLst/>
            <a:gdLst/>
            <a:ahLst/>
            <a:cxnLst/>
            <a:rect l="l" t="t" r="r" b="b"/>
            <a:pathLst>
              <a:path w="297285" h="242053">
                <a:moveTo>
                  <a:pt x="41361" y="240459"/>
                </a:moveTo>
                <a:lnTo>
                  <a:pt x="61052" y="236194"/>
                </a:lnTo>
                <a:lnTo>
                  <a:pt x="116211" y="200651"/>
                </a:lnTo>
                <a:lnTo>
                  <a:pt x="116211" y="85229"/>
                </a:lnTo>
                <a:lnTo>
                  <a:pt x="19269" y="147815"/>
                </a:lnTo>
                <a:lnTo>
                  <a:pt x="16002" y="152389"/>
                </a:lnTo>
                <a:lnTo>
                  <a:pt x="10866" y="160826"/>
                </a:lnTo>
                <a:lnTo>
                  <a:pt x="5341" y="172402"/>
                </a:lnTo>
                <a:lnTo>
                  <a:pt x="1145" y="186078"/>
                </a:lnTo>
                <a:lnTo>
                  <a:pt x="0" y="200818"/>
                </a:lnTo>
                <a:lnTo>
                  <a:pt x="3623" y="215582"/>
                </a:lnTo>
                <a:lnTo>
                  <a:pt x="7268" y="223481"/>
                </a:lnTo>
                <a:lnTo>
                  <a:pt x="13174" y="234297"/>
                </a:lnTo>
                <a:lnTo>
                  <a:pt x="19463" y="240243"/>
                </a:lnTo>
                <a:lnTo>
                  <a:pt x="28179" y="242053"/>
                </a:lnTo>
                <a:lnTo>
                  <a:pt x="41361" y="2404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7068668" y="5949142"/>
            <a:ext cx="297285" cy="242053"/>
          </a:xfrm>
          <a:custGeom>
            <a:avLst/>
            <a:gdLst/>
            <a:ahLst/>
            <a:cxnLst/>
            <a:rect l="l" t="t" r="r" b="b"/>
            <a:pathLst>
              <a:path w="297285" h="242053">
                <a:moveTo>
                  <a:pt x="41361" y="240459"/>
                </a:moveTo>
                <a:lnTo>
                  <a:pt x="61052" y="236194"/>
                </a:lnTo>
                <a:lnTo>
                  <a:pt x="116211" y="200651"/>
                </a:lnTo>
              </a:path>
              <a:path w="297285" h="242053">
                <a:moveTo>
                  <a:pt x="116211" y="85229"/>
                </a:moveTo>
                <a:lnTo>
                  <a:pt x="19269" y="147815"/>
                </a:lnTo>
                <a:lnTo>
                  <a:pt x="16002" y="152389"/>
                </a:lnTo>
                <a:lnTo>
                  <a:pt x="10866" y="160826"/>
                </a:lnTo>
                <a:lnTo>
                  <a:pt x="5341" y="172402"/>
                </a:lnTo>
                <a:lnTo>
                  <a:pt x="1145" y="186078"/>
                </a:lnTo>
                <a:lnTo>
                  <a:pt x="0" y="200818"/>
                </a:lnTo>
                <a:lnTo>
                  <a:pt x="3623" y="215582"/>
                </a:lnTo>
                <a:lnTo>
                  <a:pt x="7268" y="223481"/>
                </a:lnTo>
                <a:lnTo>
                  <a:pt x="13174" y="234297"/>
                </a:lnTo>
                <a:lnTo>
                  <a:pt x="19463" y="240243"/>
                </a:lnTo>
                <a:lnTo>
                  <a:pt x="28179" y="242053"/>
                </a:lnTo>
                <a:lnTo>
                  <a:pt x="41361" y="2404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7072609" y="6069920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0" y="55537"/>
                </a:moveTo>
                <a:lnTo>
                  <a:pt x="860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7072609" y="6069920"/>
            <a:ext cx="86055" cy="55537"/>
          </a:xfrm>
          <a:custGeom>
            <a:avLst/>
            <a:gdLst/>
            <a:ahLst/>
            <a:cxnLst/>
            <a:rect l="l" t="t" r="r" b="b"/>
            <a:pathLst>
              <a:path w="86055" h="55537">
                <a:moveTo>
                  <a:pt x="0" y="55537"/>
                </a:moveTo>
                <a:lnTo>
                  <a:pt x="860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7069080" y="6103790"/>
            <a:ext cx="77304" cy="49860"/>
          </a:xfrm>
          <a:custGeom>
            <a:avLst/>
            <a:gdLst/>
            <a:ahLst/>
            <a:cxnLst/>
            <a:rect l="l" t="t" r="r" b="b"/>
            <a:pathLst>
              <a:path w="77304" h="49860">
                <a:moveTo>
                  <a:pt x="0" y="49860"/>
                </a:moveTo>
                <a:lnTo>
                  <a:pt x="7730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7069080" y="6103790"/>
            <a:ext cx="77304" cy="49860"/>
          </a:xfrm>
          <a:custGeom>
            <a:avLst/>
            <a:gdLst/>
            <a:ahLst/>
            <a:cxnLst/>
            <a:rect l="l" t="t" r="r" b="b"/>
            <a:pathLst>
              <a:path w="77304" h="49860">
                <a:moveTo>
                  <a:pt x="0" y="49860"/>
                </a:moveTo>
                <a:lnTo>
                  <a:pt x="7730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7086031" y="6105127"/>
            <a:ext cx="116459" cy="75082"/>
          </a:xfrm>
          <a:custGeom>
            <a:avLst/>
            <a:gdLst/>
            <a:ahLst/>
            <a:cxnLst/>
            <a:rect l="l" t="t" r="r" b="b"/>
            <a:pathLst>
              <a:path w="116459" h="75082">
                <a:moveTo>
                  <a:pt x="98849" y="11353"/>
                </a:moveTo>
                <a:lnTo>
                  <a:pt x="0" y="7508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7086031" y="6105127"/>
            <a:ext cx="116459" cy="75082"/>
          </a:xfrm>
          <a:custGeom>
            <a:avLst/>
            <a:gdLst/>
            <a:ahLst/>
            <a:cxnLst/>
            <a:rect l="l" t="t" r="r" b="b"/>
            <a:pathLst>
              <a:path w="116459" h="75082">
                <a:moveTo>
                  <a:pt x="98849" y="11353"/>
                </a:moveTo>
                <a:lnTo>
                  <a:pt x="0" y="75082"/>
                </a:lnTo>
              </a:path>
              <a:path w="116459" h="75082">
                <a:moveTo>
                  <a:pt x="0" y="75083"/>
                </a:moveTo>
                <a:lnTo>
                  <a:pt x="98849" y="113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7110750" y="6035935"/>
            <a:ext cx="305917" cy="247117"/>
          </a:xfrm>
          <a:custGeom>
            <a:avLst/>
            <a:gdLst/>
            <a:ahLst/>
            <a:cxnLst/>
            <a:rect l="l" t="t" r="r" b="b"/>
            <a:pathLst>
              <a:path w="305917" h="247117">
                <a:moveTo>
                  <a:pt x="42236" y="245262"/>
                </a:moveTo>
                <a:lnTo>
                  <a:pt x="62141" y="240741"/>
                </a:lnTo>
                <a:lnTo>
                  <a:pt x="74130" y="233032"/>
                </a:lnTo>
                <a:lnTo>
                  <a:pt x="74130" y="117726"/>
                </a:lnTo>
                <a:lnTo>
                  <a:pt x="20371" y="152361"/>
                </a:lnTo>
                <a:lnTo>
                  <a:pt x="16612" y="157535"/>
                </a:lnTo>
                <a:lnTo>
                  <a:pt x="11241" y="166228"/>
                </a:lnTo>
                <a:lnTo>
                  <a:pt x="5551" y="177928"/>
                </a:lnTo>
                <a:lnTo>
                  <a:pt x="1238" y="191612"/>
                </a:lnTo>
                <a:lnTo>
                  <a:pt x="0" y="206257"/>
                </a:lnTo>
                <a:lnTo>
                  <a:pt x="3530" y="220840"/>
                </a:lnTo>
                <a:lnTo>
                  <a:pt x="7784" y="230009"/>
                </a:lnTo>
                <a:lnTo>
                  <a:pt x="13554" y="240158"/>
                </a:lnTo>
                <a:lnTo>
                  <a:pt x="19908" y="245638"/>
                </a:lnTo>
                <a:lnTo>
                  <a:pt x="28814" y="247117"/>
                </a:lnTo>
                <a:lnTo>
                  <a:pt x="42236" y="2452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7110750" y="6035935"/>
            <a:ext cx="305917" cy="247117"/>
          </a:xfrm>
          <a:custGeom>
            <a:avLst/>
            <a:gdLst/>
            <a:ahLst/>
            <a:cxnLst/>
            <a:rect l="l" t="t" r="r" b="b"/>
            <a:pathLst>
              <a:path w="305917" h="247117">
                <a:moveTo>
                  <a:pt x="42236" y="245262"/>
                </a:moveTo>
                <a:lnTo>
                  <a:pt x="62141" y="240741"/>
                </a:lnTo>
                <a:lnTo>
                  <a:pt x="74130" y="233032"/>
                </a:lnTo>
              </a:path>
              <a:path w="305917" h="247117">
                <a:moveTo>
                  <a:pt x="74130" y="117726"/>
                </a:moveTo>
                <a:lnTo>
                  <a:pt x="20371" y="152361"/>
                </a:lnTo>
                <a:lnTo>
                  <a:pt x="16612" y="157535"/>
                </a:lnTo>
                <a:lnTo>
                  <a:pt x="11241" y="166228"/>
                </a:lnTo>
                <a:lnTo>
                  <a:pt x="5551" y="177928"/>
                </a:lnTo>
                <a:lnTo>
                  <a:pt x="1238" y="191612"/>
                </a:lnTo>
                <a:lnTo>
                  <a:pt x="0" y="206257"/>
                </a:lnTo>
                <a:lnTo>
                  <a:pt x="3530" y="220840"/>
                </a:lnTo>
                <a:lnTo>
                  <a:pt x="7784" y="230009"/>
                </a:lnTo>
                <a:lnTo>
                  <a:pt x="13554" y="240158"/>
                </a:lnTo>
                <a:lnTo>
                  <a:pt x="19908" y="245638"/>
                </a:lnTo>
                <a:lnTo>
                  <a:pt x="28814" y="247117"/>
                </a:lnTo>
                <a:lnTo>
                  <a:pt x="42236" y="2452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7115068" y="6159986"/>
            <a:ext cx="88861" cy="57238"/>
          </a:xfrm>
          <a:custGeom>
            <a:avLst/>
            <a:gdLst/>
            <a:ahLst/>
            <a:cxnLst/>
            <a:rect l="l" t="t" r="r" b="b"/>
            <a:pathLst>
              <a:path w="88861" h="57238">
                <a:moveTo>
                  <a:pt x="69811" y="12271"/>
                </a:moveTo>
                <a:lnTo>
                  <a:pt x="0" y="5723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7115068" y="6159986"/>
            <a:ext cx="88861" cy="57238"/>
          </a:xfrm>
          <a:custGeom>
            <a:avLst/>
            <a:gdLst/>
            <a:ahLst/>
            <a:cxnLst/>
            <a:rect l="l" t="t" r="r" b="b"/>
            <a:pathLst>
              <a:path w="88861" h="57238">
                <a:moveTo>
                  <a:pt x="69811" y="12270"/>
                </a:moveTo>
                <a:lnTo>
                  <a:pt x="0" y="57238"/>
                </a:lnTo>
              </a:path>
              <a:path w="88861" h="57238">
                <a:moveTo>
                  <a:pt x="0" y="57240"/>
                </a:moveTo>
                <a:lnTo>
                  <a:pt x="69811" y="122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7111125" y="6194295"/>
            <a:ext cx="79806" cy="51384"/>
          </a:xfrm>
          <a:custGeom>
            <a:avLst/>
            <a:gdLst/>
            <a:ahLst/>
            <a:cxnLst/>
            <a:rect l="l" t="t" r="r" b="b"/>
            <a:pathLst>
              <a:path w="79806" h="51384">
                <a:moveTo>
                  <a:pt x="73753" y="3897"/>
                </a:moveTo>
                <a:lnTo>
                  <a:pt x="0" y="5138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7111125" y="6194295"/>
            <a:ext cx="79806" cy="51384"/>
          </a:xfrm>
          <a:custGeom>
            <a:avLst/>
            <a:gdLst/>
            <a:ahLst/>
            <a:cxnLst/>
            <a:rect l="l" t="t" r="r" b="b"/>
            <a:pathLst>
              <a:path w="79806" h="51384">
                <a:moveTo>
                  <a:pt x="73753" y="3897"/>
                </a:moveTo>
                <a:lnTo>
                  <a:pt x="0" y="51384"/>
                </a:lnTo>
              </a:path>
              <a:path w="79806" h="51384">
                <a:moveTo>
                  <a:pt x="0" y="51385"/>
                </a:moveTo>
                <a:lnTo>
                  <a:pt x="73753" y="38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7128193" y="6194819"/>
            <a:ext cx="120205" cy="77343"/>
          </a:xfrm>
          <a:custGeom>
            <a:avLst/>
            <a:gdLst/>
            <a:ahLst/>
            <a:cxnLst/>
            <a:rect l="l" t="t" r="r" b="b"/>
            <a:pathLst>
              <a:path w="120205" h="77342">
                <a:moveTo>
                  <a:pt x="56686" y="40870"/>
                </a:moveTo>
                <a:lnTo>
                  <a:pt x="0" y="7734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7128193" y="6194819"/>
            <a:ext cx="120205" cy="77343"/>
          </a:xfrm>
          <a:custGeom>
            <a:avLst/>
            <a:gdLst/>
            <a:ahLst/>
            <a:cxnLst/>
            <a:rect l="l" t="t" r="r" b="b"/>
            <a:pathLst>
              <a:path w="120205" h="77342">
                <a:moveTo>
                  <a:pt x="56686" y="40869"/>
                </a:moveTo>
                <a:lnTo>
                  <a:pt x="0" y="77343"/>
                </a:lnTo>
              </a:path>
              <a:path w="120205" h="77342">
                <a:moveTo>
                  <a:pt x="0" y="77344"/>
                </a:moveTo>
                <a:lnTo>
                  <a:pt x="56686" y="408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7152829" y="6122733"/>
            <a:ext cx="314546" cy="252164"/>
          </a:xfrm>
          <a:custGeom>
            <a:avLst/>
            <a:gdLst/>
            <a:ahLst/>
            <a:cxnLst/>
            <a:rect l="l" t="t" r="r" b="b"/>
            <a:pathLst>
              <a:path w="314546" h="252164">
                <a:moveTo>
                  <a:pt x="32049" y="251766"/>
                </a:moveTo>
                <a:lnTo>
                  <a:pt x="32049" y="150104"/>
                </a:lnTo>
                <a:lnTo>
                  <a:pt x="21468" y="156908"/>
                </a:lnTo>
                <a:lnTo>
                  <a:pt x="17189" y="162705"/>
                </a:lnTo>
                <a:lnTo>
                  <a:pt x="11590" y="171636"/>
                </a:lnTo>
                <a:lnTo>
                  <a:pt x="5743" y="183448"/>
                </a:lnTo>
                <a:lnTo>
                  <a:pt x="1323" y="197131"/>
                </a:lnTo>
                <a:lnTo>
                  <a:pt x="0" y="211680"/>
                </a:lnTo>
                <a:lnTo>
                  <a:pt x="3447" y="226085"/>
                </a:lnTo>
                <a:lnTo>
                  <a:pt x="8278" y="236437"/>
                </a:lnTo>
                <a:lnTo>
                  <a:pt x="13940" y="245962"/>
                </a:lnTo>
                <a:lnTo>
                  <a:pt x="20373" y="251002"/>
                </a:lnTo>
                <a:lnTo>
                  <a:pt x="29471" y="252164"/>
                </a:lnTo>
                <a:lnTo>
                  <a:pt x="32049" y="2517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7152829" y="6122733"/>
            <a:ext cx="314546" cy="252164"/>
          </a:xfrm>
          <a:custGeom>
            <a:avLst/>
            <a:gdLst/>
            <a:ahLst/>
            <a:cxnLst/>
            <a:rect l="l" t="t" r="r" b="b"/>
            <a:pathLst>
              <a:path w="314546" h="252164">
                <a:moveTo>
                  <a:pt x="32049" y="150104"/>
                </a:moveTo>
                <a:lnTo>
                  <a:pt x="21468" y="156908"/>
                </a:lnTo>
                <a:lnTo>
                  <a:pt x="17189" y="162705"/>
                </a:lnTo>
                <a:lnTo>
                  <a:pt x="11590" y="171636"/>
                </a:lnTo>
                <a:lnTo>
                  <a:pt x="5743" y="183448"/>
                </a:lnTo>
                <a:lnTo>
                  <a:pt x="1323" y="197131"/>
                </a:lnTo>
                <a:lnTo>
                  <a:pt x="0" y="211680"/>
                </a:lnTo>
                <a:lnTo>
                  <a:pt x="3447" y="226085"/>
                </a:lnTo>
                <a:lnTo>
                  <a:pt x="8278" y="236437"/>
                </a:lnTo>
                <a:lnTo>
                  <a:pt x="13940" y="245962"/>
                </a:lnTo>
                <a:lnTo>
                  <a:pt x="20373" y="251002"/>
                </a:lnTo>
                <a:lnTo>
                  <a:pt x="29471" y="252164"/>
                </a:lnTo>
                <a:lnTo>
                  <a:pt x="32049" y="25176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7157520" y="6250061"/>
            <a:ext cx="91681" cy="58940"/>
          </a:xfrm>
          <a:custGeom>
            <a:avLst/>
            <a:gdLst/>
            <a:ahLst/>
            <a:cxnLst/>
            <a:rect l="l" t="t" r="r" b="b"/>
            <a:pathLst>
              <a:path w="91681" h="58940">
                <a:moveTo>
                  <a:pt x="27359" y="41352"/>
                </a:moveTo>
                <a:lnTo>
                  <a:pt x="0" y="5894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7157520" y="6250061"/>
            <a:ext cx="91681" cy="58940"/>
          </a:xfrm>
          <a:custGeom>
            <a:avLst/>
            <a:gdLst/>
            <a:ahLst/>
            <a:cxnLst/>
            <a:rect l="l" t="t" r="r" b="b"/>
            <a:pathLst>
              <a:path w="91681" h="58940">
                <a:moveTo>
                  <a:pt x="27359" y="41351"/>
                </a:moveTo>
                <a:lnTo>
                  <a:pt x="0" y="58940"/>
                </a:lnTo>
              </a:path>
              <a:path w="91681" h="58940">
                <a:moveTo>
                  <a:pt x="0" y="58941"/>
                </a:moveTo>
                <a:lnTo>
                  <a:pt x="27359" y="413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7153168" y="6284806"/>
            <a:ext cx="82308" cy="52895"/>
          </a:xfrm>
          <a:custGeom>
            <a:avLst/>
            <a:gdLst/>
            <a:ahLst/>
            <a:cxnLst/>
            <a:rect l="l" t="t" r="r" b="b"/>
            <a:pathLst>
              <a:path w="82308" h="52895">
                <a:moveTo>
                  <a:pt x="31710" y="32517"/>
                </a:moveTo>
                <a:lnTo>
                  <a:pt x="0" y="5289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7153168" y="6284806"/>
            <a:ext cx="82308" cy="52895"/>
          </a:xfrm>
          <a:custGeom>
            <a:avLst/>
            <a:gdLst/>
            <a:ahLst/>
            <a:cxnLst/>
            <a:rect l="l" t="t" r="r" b="b"/>
            <a:pathLst>
              <a:path w="82308" h="52895">
                <a:moveTo>
                  <a:pt x="31710" y="32516"/>
                </a:moveTo>
                <a:lnTo>
                  <a:pt x="0" y="52895"/>
                </a:lnTo>
              </a:path>
              <a:path w="82308" h="52895">
                <a:moveTo>
                  <a:pt x="0" y="52896"/>
                </a:moveTo>
                <a:lnTo>
                  <a:pt x="31710" y="325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7170349" y="6284517"/>
            <a:ext cx="123964" cy="79603"/>
          </a:xfrm>
          <a:custGeom>
            <a:avLst/>
            <a:gdLst/>
            <a:ahLst/>
            <a:cxnLst/>
            <a:rect l="l" t="t" r="r" b="b"/>
            <a:pathLst>
              <a:path w="123964" h="79603">
                <a:moveTo>
                  <a:pt x="14530" y="70274"/>
                </a:moveTo>
                <a:lnTo>
                  <a:pt x="0" y="7960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7170349" y="6284517"/>
            <a:ext cx="123964" cy="79603"/>
          </a:xfrm>
          <a:custGeom>
            <a:avLst/>
            <a:gdLst/>
            <a:ahLst/>
            <a:cxnLst/>
            <a:rect l="l" t="t" r="r" b="b"/>
            <a:pathLst>
              <a:path w="123964" h="79603">
                <a:moveTo>
                  <a:pt x="14530" y="70273"/>
                </a:moveTo>
                <a:lnTo>
                  <a:pt x="0" y="79603"/>
                </a:lnTo>
              </a:path>
              <a:path w="123964" h="79603">
                <a:moveTo>
                  <a:pt x="0" y="79604"/>
                </a:moveTo>
                <a:lnTo>
                  <a:pt x="14530" y="702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6415506" y="4417177"/>
            <a:ext cx="143941" cy="113017"/>
          </a:xfrm>
          <a:custGeom>
            <a:avLst/>
            <a:gdLst/>
            <a:ahLst/>
            <a:cxnLst/>
            <a:rect l="l" t="t" r="r" b="b"/>
            <a:pathLst>
              <a:path w="143941" h="113017">
                <a:moveTo>
                  <a:pt x="0" y="81610"/>
                </a:moveTo>
                <a:lnTo>
                  <a:pt x="12944" y="98965"/>
                </a:lnTo>
                <a:lnTo>
                  <a:pt x="25857" y="108384"/>
                </a:lnTo>
                <a:lnTo>
                  <a:pt x="35727" y="112267"/>
                </a:lnTo>
                <a:lnTo>
                  <a:pt x="39547" y="113017"/>
                </a:lnTo>
                <a:lnTo>
                  <a:pt x="143941" y="40297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6415506" y="4417177"/>
            <a:ext cx="143941" cy="113017"/>
          </a:xfrm>
          <a:custGeom>
            <a:avLst/>
            <a:gdLst/>
            <a:ahLst/>
            <a:cxnLst/>
            <a:rect l="l" t="t" r="r" b="b"/>
            <a:pathLst>
              <a:path w="143941" h="113017">
                <a:moveTo>
                  <a:pt x="0" y="81610"/>
                </a:moveTo>
                <a:lnTo>
                  <a:pt x="12944" y="98965"/>
                </a:lnTo>
                <a:lnTo>
                  <a:pt x="25857" y="108384"/>
                </a:lnTo>
                <a:lnTo>
                  <a:pt x="35727" y="112267"/>
                </a:lnTo>
                <a:lnTo>
                  <a:pt x="39547" y="113017"/>
                </a:lnTo>
                <a:lnTo>
                  <a:pt x="143941" y="40297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6427538" y="4479778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6427538" y="4479778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6454062" y="4460167"/>
            <a:ext cx="161952" cy="157835"/>
          </a:xfrm>
          <a:custGeom>
            <a:avLst/>
            <a:gdLst/>
            <a:ahLst/>
            <a:cxnLst/>
            <a:rect l="l" t="t" r="r" b="b"/>
            <a:pathLst>
              <a:path w="161952" h="157835">
                <a:moveTo>
                  <a:pt x="50014" y="157835"/>
                </a:moveTo>
                <a:lnTo>
                  <a:pt x="161952" y="80568"/>
                </a:lnTo>
                <a:lnTo>
                  <a:pt x="107215" y="0"/>
                </a:lnTo>
                <a:lnTo>
                  <a:pt x="2579" y="72872"/>
                </a:lnTo>
                <a:lnTo>
                  <a:pt x="2078" y="74485"/>
                </a:lnTo>
                <a:lnTo>
                  <a:pt x="601" y="81726"/>
                </a:lnTo>
                <a:lnTo>
                  <a:pt x="0" y="93708"/>
                </a:lnTo>
                <a:lnTo>
                  <a:pt x="2239" y="109245"/>
                </a:lnTo>
                <a:lnTo>
                  <a:pt x="9285" y="127152"/>
                </a:lnTo>
                <a:lnTo>
                  <a:pt x="18926" y="144260"/>
                </a:lnTo>
                <a:lnTo>
                  <a:pt x="26321" y="153014"/>
                </a:lnTo>
                <a:lnTo>
                  <a:pt x="35426" y="156592"/>
                </a:lnTo>
                <a:lnTo>
                  <a:pt x="50014" y="1578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6454062" y="4460167"/>
            <a:ext cx="161952" cy="157835"/>
          </a:xfrm>
          <a:custGeom>
            <a:avLst/>
            <a:gdLst/>
            <a:ahLst/>
            <a:cxnLst/>
            <a:rect l="l" t="t" r="r" b="b"/>
            <a:pathLst>
              <a:path w="161952" h="157835">
                <a:moveTo>
                  <a:pt x="50014" y="157835"/>
                </a:moveTo>
                <a:lnTo>
                  <a:pt x="35426" y="156592"/>
                </a:lnTo>
                <a:lnTo>
                  <a:pt x="26321" y="153014"/>
                </a:lnTo>
                <a:lnTo>
                  <a:pt x="18926" y="144260"/>
                </a:lnTo>
                <a:lnTo>
                  <a:pt x="9464" y="127484"/>
                </a:lnTo>
                <a:lnTo>
                  <a:pt x="2239" y="109245"/>
                </a:lnTo>
                <a:lnTo>
                  <a:pt x="0" y="93708"/>
                </a:lnTo>
                <a:lnTo>
                  <a:pt x="601" y="81726"/>
                </a:lnTo>
                <a:lnTo>
                  <a:pt x="2078" y="74485"/>
                </a:lnTo>
                <a:lnTo>
                  <a:pt x="2579" y="72872"/>
                </a:lnTo>
                <a:lnTo>
                  <a:pt x="107215" y="0"/>
                </a:lnTo>
                <a:lnTo>
                  <a:pt x="161952" y="80568"/>
                </a:lnTo>
                <a:lnTo>
                  <a:pt x="50014" y="15783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454134" y="4526274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6454134" y="4526274"/>
            <a:ext cx="39573" cy="27520"/>
          </a:xfrm>
          <a:custGeom>
            <a:avLst/>
            <a:gdLst/>
            <a:ahLst/>
            <a:cxnLst/>
            <a:rect l="l" t="t" r="r" b="b"/>
            <a:pathLst>
              <a:path w="39573" h="27520">
                <a:moveTo>
                  <a:pt x="0" y="27520"/>
                </a:moveTo>
                <a:lnTo>
                  <a:pt x="395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6458731" y="4552228"/>
            <a:ext cx="35826" cy="24879"/>
          </a:xfrm>
          <a:custGeom>
            <a:avLst/>
            <a:gdLst/>
            <a:ahLst/>
            <a:cxnLst/>
            <a:rect l="l" t="t" r="r" b="b"/>
            <a:pathLst>
              <a:path w="35826" h="24879">
                <a:moveTo>
                  <a:pt x="0" y="24879"/>
                </a:moveTo>
                <a:lnTo>
                  <a:pt x="358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6458731" y="4552228"/>
            <a:ext cx="35826" cy="24879"/>
          </a:xfrm>
          <a:custGeom>
            <a:avLst/>
            <a:gdLst/>
            <a:ahLst/>
            <a:cxnLst/>
            <a:rect l="l" t="t" r="r" b="b"/>
            <a:pathLst>
              <a:path w="35826" h="24879">
                <a:moveTo>
                  <a:pt x="0" y="24879"/>
                </a:moveTo>
                <a:lnTo>
                  <a:pt x="358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6475539" y="4565943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6475539" y="4565943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6502372" y="4543438"/>
            <a:ext cx="170188" cy="162382"/>
          </a:xfrm>
          <a:custGeom>
            <a:avLst/>
            <a:gdLst/>
            <a:ahLst/>
            <a:cxnLst/>
            <a:rect l="l" t="t" r="r" b="b"/>
            <a:pathLst>
              <a:path w="170188" h="162382">
                <a:moveTo>
                  <a:pt x="50732" y="162382"/>
                </a:moveTo>
                <a:lnTo>
                  <a:pt x="170188" y="80568"/>
                </a:lnTo>
                <a:lnTo>
                  <a:pt x="115464" y="0"/>
                </a:lnTo>
                <a:lnTo>
                  <a:pt x="3298" y="77406"/>
                </a:lnTo>
                <a:lnTo>
                  <a:pt x="2611" y="79426"/>
                </a:lnTo>
                <a:lnTo>
                  <a:pt x="870" y="87049"/>
                </a:lnTo>
                <a:lnTo>
                  <a:pt x="0" y="99218"/>
                </a:lnTo>
                <a:lnTo>
                  <a:pt x="1984" y="114737"/>
                </a:lnTo>
                <a:lnTo>
                  <a:pt x="8809" y="132410"/>
                </a:lnTo>
                <a:lnTo>
                  <a:pt x="18724" y="149889"/>
                </a:lnTo>
                <a:lnTo>
                  <a:pt x="26171" y="158298"/>
                </a:lnTo>
                <a:lnTo>
                  <a:pt x="35586" y="161565"/>
                </a:lnTo>
                <a:lnTo>
                  <a:pt x="50732" y="1623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6502372" y="4543438"/>
            <a:ext cx="170188" cy="162382"/>
          </a:xfrm>
          <a:custGeom>
            <a:avLst/>
            <a:gdLst/>
            <a:ahLst/>
            <a:cxnLst/>
            <a:rect l="l" t="t" r="r" b="b"/>
            <a:pathLst>
              <a:path w="170188" h="162382">
                <a:moveTo>
                  <a:pt x="50732" y="162382"/>
                </a:moveTo>
                <a:lnTo>
                  <a:pt x="35586" y="161565"/>
                </a:lnTo>
                <a:lnTo>
                  <a:pt x="26171" y="158298"/>
                </a:lnTo>
                <a:lnTo>
                  <a:pt x="18724" y="149889"/>
                </a:lnTo>
                <a:lnTo>
                  <a:pt x="9478" y="133646"/>
                </a:lnTo>
                <a:lnTo>
                  <a:pt x="1984" y="114737"/>
                </a:lnTo>
                <a:lnTo>
                  <a:pt x="0" y="99218"/>
                </a:lnTo>
                <a:lnTo>
                  <a:pt x="870" y="87049"/>
                </a:lnTo>
                <a:lnTo>
                  <a:pt x="2611" y="79426"/>
                </a:lnTo>
                <a:lnTo>
                  <a:pt x="3298" y="77406"/>
                </a:lnTo>
                <a:lnTo>
                  <a:pt x="115464" y="0"/>
                </a:lnTo>
                <a:lnTo>
                  <a:pt x="170188" y="80568"/>
                </a:lnTo>
                <a:lnTo>
                  <a:pt x="50732" y="162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6502437" y="4612825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6502437" y="4612825"/>
            <a:ext cx="42392" cy="29222"/>
          </a:xfrm>
          <a:custGeom>
            <a:avLst/>
            <a:gdLst/>
            <a:ahLst/>
            <a:cxnLst/>
            <a:rect l="l" t="t" r="r" b="b"/>
            <a:pathLst>
              <a:path w="42392" h="29222">
                <a:moveTo>
                  <a:pt x="0" y="29222"/>
                </a:moveTo>
                <a:lnTo>
                  <a:pt x="423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6506611" y="4639224"/>
            <a:ext cx="38354" cy="26377"/>
          </a:xfrm>
          <a:custGeom>
            <a:avLst/>
            <a:gdLst/>
            <a:ahLst/>
            <a:cxnLst/>
            <a:rect l="l" t="t" r="r" b="b"/>
            <a:pathLst>
              <a:path w="38353" h="26377">
                <a:moveTo>
                  <a:pt x="0" y="26377"/>
                </a:moveTo>
                <a:lnTo>
                  <a:pt x="383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6506611" y="4639224"/>
            <a:ext cx="38354" cy="26377"/>
          </a:xfrm>
          <a:custGeom>
            <a:avLst/>
            <a:gdLst/>
            <a:ahLst/>
            <a:cxnLst/>
            <a:rect l="l" t="t" r="r" b="b"/>
            <a:pathLst>
              <a:path w="38353" h="26377">
                <a:moveTo>
                  <a:pt x="0" y="26377"/>
                </a:moveTo>
                <a:lnTo>
                  <a:pt x="383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6523554" y="4652106"/>
            <a:ext cx="58369" cy="40068"/>
          </a:xfrm>
          <a:custGeom>
            <a:avLst/>
            <a:gdLst/>
            <a:ahLst/>
            <a:cxnLst/>
            <a:rect l="l" t="t" r="r" b="b"/>
            <a:pathLst>
              <a:path w="58369" h="40068">
                <a:moveTo>
                  <a:pt x="0" y="40068"/>
                </a:moveTo>
                <a:lnTo>
                  <a:pt x="5836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6523554" y="4652106"/>
            <a:ext cx="58369" cy="40068"/>
          </a:xfrm>
          <a:custGeom>
            <a:avLst/>
            <a:gdLst/>
            <a:ahLst/>
            <a:cxnLst/>
            <a:rect l="l" t="t" r="r" b="b"/>
            <a:pathLst>
              <a:path w="58369" h="40068">
                <a:moveTo>
                  <a:pt x="0" y="40068"/>
                </a:moveTo>
                <a:lnTo>
                  <a:pt x="5836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6550658" y="4626703"/>
            <a:ext cx="178469" cy="166928"/>
          </a:xfrm>
          <a:custGeom>
            <a:avLst/>
            <a:gdLst/>
            <a:ahLst/>
            <a:cxnLst/>
            <a:rect l="l" t="t" r="r" b="b"/>
            <a:pathLst>
              <a:path w="178469" h="166928">
                <a:moveTo>
                  <a:pt x="51469" y="166928"/>
                </a:moveTo>
                <a:lnTo>
                  <a:pt x="178469" y="80568"/>
                </a:lnTo>
                <a:lnTo>
                  <a:pt x="123744" y="0"/>
                </a:lnTo>
                <a:lnTo>
                  <a:pt x="4034" y="81953"/>
                </a:lnTo>
                <a:lnTo>
                  <a:pt x="3130" y="84418"/>
                </a:lnTo>
                <a:lnTo>
                  <a:pt x="1126" y="92402"/>
                </a:lnTo>
                <a:lnTo>
                  <a:pt x="0" y="104740"/>
                </a:lnTo>
                <a:lnTo>
                  <a:pt x="1751" y="120227"/>
                </a:lnTo>
                <a:lnTo>
                  <a:pt x="8377" y="137655"/>
                </a:lnTo>
                <a:lnTo>
                  <a:pt x="18572" y="155544"/>
                </a:lnTo>
                <a:lnTo>
                  <a:pt x="26063" y="163584"/>
                </a:lnTo>
                <a:lnTo>
                  <a:pt x="35784" y="166534"/>
                </a:lnTo>
                <a:lnTo>
                  <a:pt x="51469" y="16692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6550658" y="4626703"/>
            <a:ext cx="178469" cy="166928"/>
          </a:xfrm>
          <a:custGeom>
            <a:avLst/>
            <a:gdLst/>
            <a:ahLst/>
            <a:cxnLst/>
            <a:rect l="l" t="t" r="r" b="b"/>
            <a:pathLst>
              <a:path w="178469" h="166928">
                <a:moveTo>
                  <a:pt x="51469" y="166928"/>
                </a:moveTo>
                <a:lnTo>
                  <a:pt x="35784" y="166534"/>
                </a:lnTo>
                <a:lnTo>
                  <a:pt x="26063" y="163584"/>
                </a:lnTo>
                <a:lnTo>
                  <a:pt x="18572" y="155544"/>
                </a:lnTo>
                <a:lnTo>
                  <a:pt x="9577" y="139875"/>
                </a:lnTo>
                <a:lnTo>
                  <a:pt x="1751" y="120227"/>
                </a:lnTo>
                <a:lnTo>
                  <a:pt x="0" y="104740"/>
                </a:lnTo>
                <a:lnTo>
                  <a:pt x="1126" y="92402"/>
                </a:lnTo>
                <a:lnTo>
                  <a:pt x="3130" y="84418"/>
                </a:lnTo>
                <a:lnTo>
                  <a:pt x="4034" y="81953"/>
                </a:lnTo>
                <a:lnTo>
                  <a:pt x="123744" y="0"/>
                </a:lnTo>
                <a:lnTo>
                  <a:pt x="178469" y="80568"/>
                </a:lnTo>
                <a:lnTo>
                  <a:pt x="51469" y="16692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6550738" y="4699372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6550738" y="4699372"/>
            <a:ext cx="45212" cy="30924"/>
          </a:xfrm>
          <a:custGeom>
            <a:avLst/>
            <a:gdLst/>
            <a:ahLst/>
            <a:cxnLst/>
            <a:rect l="l" t="t" r="r" b="b"/>
            <a:pathLst>
              <a:path w="45212" h="30924">
                <a:moveTo>
                  <a:pt x="0" y="30924"/>
                </a:moveTo>
                <a:lnTo>
                  <a:pt x="4521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6554500" y="4726194"/>
            <a:ext cx="40855" cy="27901"/>
          </a:xfrm>
          <a:custGeom>
            <a:avLst/>
            <a:gdLst/>
            <a:ahLst/>
            <a:cxnLst/>
            <a:rect l="l" t="t" r="r" b="b"/>
            <a:pathLst>
              <a:path w="40855" h="27901">
                <a:moveTo>
                  <a:pt x="0" y="27901"/>
                </a:moveTo>
                <a:lnTo>
                  <a:pt x="408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6554500" y="4726194"/>
            <a:ext cx="40855" cy="27901"/>
          </a:xfrm>
          <a:custGeom>
            <a:avLst/>
            <a:gdLst/>
            <a:ahLst/>
            <a:cxnLst/>
            <a:rect l="l" t="t" r="r" b="b"/>
            <a:pathLst>
              <a:path w="40855" h="27901">
                <a:moveTo>
                  <a:pt x="0" y="27901"/>
                </a:moveTo>
                <a:lnTo>
                  <a:pt x="408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6571553" y="4738282"/>
            <a:ext cx="62128" cy="42316"/>
          </a:xfrm>
          <a:custGeom>
            <a:avLst/>
            <a:gdLst/>
            <a:ahLst/>
            <a:cxnLst/>
            <a:rect l="l" t="t" r="r" b="b"/>
            <a:pathLst>
              <a:path w="62128" h="42316">
                <a:moveTo>
                  <a:pt x="0" y="42316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6571553" y="4738282"/>
            <a:ext cx="62128" cy="42316"/>
          </a:xfrm>
          <a:custGeom>
            <a:avLst/>
            <a:gdLst/>
            <a:ahLst/>
            <a:cxnLst/>
            <a:rect l="l" t="t" r="r" b="b"/>
            <a:pathLst>
              <a:path w="62128" h="42316">
                <a:moveTo>
                  <a:pt x="0" y="42316"/>
                </a:moveTo>
                <a:lnTo>
                  <a:pt x="621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6598918" y="4709980"/>
            <a:ext cx="186755" cy="171502"/>
          </a:xfrm>
          <a:custGeom>
            <a:avLst/>
            <a:gdLst/>
            <a:ahLst/>
            <a:cxnLst/>
            <a:rect l="l" t="t" r="r" b="b"/>
            <a:pathLst>
              <a:path w="186755" h="171502">
                <a:moveTo>
                  <a:pt x="52237" y="171462"/>
                </a:moveTo>
                <a:lnTo>
                  <a:pt x="186755" y="80568"/>
                </a:lnTo>
                <a:lnTo>
                  <a:pt x="132044" y="0"/>
                </a:lnTo>
                <a:lnTo>
                  <a:pt x="4790" y="86487"/>
                </a:lnTo>
                <a:lnTo>
                  <a:pt x="3634" y="89436"/>
                </a:lnTo>
                <a:lnTo>
                  <a:pt x="1370" y="97763"/>
                </a:lnTo>
                <a:lnTo>
                  <a:pt x="0" y="110258"/>
                </a:lnTo>
                <a:lnTo>
                  <a:pt x="1526" y="125711"/>
                </a:lnTo>
                <a:lnTo>
                  <a:pt x="7952" y="142913"/>
                </a:lnTo>
                <a:lnTo>
                  <a:pt x="18774" y="161654"/>
                </a:lnTo>
                <a:lnTo>
                  <a:pt x="26239" y="168994"/>
                </a:lnTo>
                <a:lnTo>
                  <a:pt x="36212" y="171502"/>
                </a:lnTo>
                <a:lnTo>
                  <a:pt x="52237" y="1714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6598918" y="4709980"/>
            <a:ext cx="186755" cy="171502"/>
          </a:xfrm>
          <a:custGeom>
            <a:avLst/>
            <a:gdLst/>
            <a:ahLst/>
            <a:cxnLst/>
            <a:rect l="l" t="t" r="r" b="b"/>
            <a:pathLst>
              <a:path w="186755" h="171502">
                <a:moveTo>
                  <a:pt x="52237" y="171462"/>
                </a:moveTo>
                <a:lnTo>
                  <a:pt x="36212" y="171502"/>
                </a:lnTo>
                <a:lnTo>
                  <a:pt x="26239" y="168994"/>
                </a:lnTo>
                <a:lnTo>
                  <a:pt x="18774" y="161654"/>
                </a:lnTo>
                <a:lnTo>
                  <a:pt x="10271" y="147196"/>
                </a:lnTo>
                <a:lnTo>
                  <a:pt x="1526" y="125711"/>
                </a:lnTo>
                <a:lnTo>
                  <a:pt x="0" y="110258"/>
                </a:lnTo>
                <a:lnTo>
                  <a:pt x="1370" y="97763"/>
                </a:lnTo>
                <a:lnTo>
                  <a:pt x="3634" y="89436"/>
                </a:lnTo>
                <a:lnTo>
                  <a:pt x="4790" y="86487"/>
                </a:lnTo>
                <a:lnTo>
                  <a:pt x="132044" y="0"/>
                </a:lnTo>
                <a:lnTo>
                  <a:pt x="186755" y="80568"/>
                </a:lnTo>
                <a:lnTo>
                  <a:pt x="52237" y="1714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6599036" y="4785931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6599036" y="4785931"/>
            <a:ext cx="48031" cy="32613"/>
          </a:xfrm>
          <a:custGeom>
            <a:avLst/>
            <a:gdLst/>
            <a:ahLst/>
            <a:cxnLst/>
            <a:rect l="l" t="t" r="r" b="b"/>
            <a:pathLst>
              <a:path w="48031" h="32613">
                <a:moveTo>
                  <a:pt x="0" y="32613"/>
                </a:moveTo>
                <a:lnTo>
                  <a:pt x="480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6602387" y="4813185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6602387" y="4813185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6619560" y="4824441"/>
            <a:ext cx="65874" cy="44589"/>
          </a:xfrm>
          <a:custGeom>
            <a:avLst/>
            <a:gdLst/>
            <a:ahLst/>
            <a:cxnLst/>
            <a:rect l="l" t="t" r="r" b="b"/>
            <a:pathLst>
              <a:path w="65874" h="44589">
                <a:moveTo>
                  <a:pt x="0" y="44589"/>
                </a:moveTo>
                <a:lnTo>
                  <a:pt x="65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6619560" y="4824441"/>
            <a:ext cx="65874" cy="44589"/>
          </a:xfrm>
          <a:custGeom>
            <a:avLst/>
            <a:gdLst/>
            <a:ahLst/>
            <a:cxnLst/>
            <a:rect l="l" t="t" r="r" b="b"/>
            <a:pathLst>
              <a:path w="65874" h="44589">
                <a:moveTo>
                  <a:pt x="0" y="44589"/>
                </a:moveTo>
                <a:lnTo>
                  <a:pt x="658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6647159" y="4793246"/>
            <a:ext cx="195087" cy="176457"/>
          </a:xfrm>
          <a:custGeom>
            <a:avLst/>
            <a:gdLst/>
            <a:ahLst/>
            <a:cxnLst/>
            <a:rect l="l" t="t" r="r" b="b"/>
            <a:pathLst>
              <a:path w="195087" h="176457">
                <a:moveTo>
                  <a:pt x="53025" y="176009"/>
                </a:moveTo>
                <a:lnTo>
                  <a:pt x="195087" y="80581"/>
                </a:lnTo>
                <a:lnTo>
                  <a:pt x="140350" y="0"/>
                </a:lnTo>
                <a:lnTo>
                  <a:pt x="5578" y="91033"/>
                </a:lnTo>
                <a:lnTo>
                  <a:pt x="4132" y="94508"/>
                </a:lnTo>
                <a:lnTo>
                  <a:pt x="1607" y="103159"/>
                </a:lnTo>
                <a:lnTo>
                  <a:pt x="0" y="115794"/>
                </a:lnTo>
                <a:lnTo>
                  <a:pt x="1315" y="131201"/>
                </a:lnTo>
                <a:lnTo>
                  <a:pt x="7559" y="148170"/>
                </a:lnTo>
                <a:lnTo>
                  <a:pt x="10879" y="154289"/>
                </a:lnTo>
                <a:lnTo>
                  <a:pt x="18968" y="167662"/>
                </a:lnTo>
                <a:lnTo>
                  <a:pt x="26440" y="174363"/>
                </a:lnTo>
                <a:lnTo>
                  <a:pt x="36668" y="176457"/>
                </a:lnTo>
                <a:lnTo>
                  <a:pt x="53025" y="1760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6647159" y="4793246"/>
            <a:ext cx="195087" cy="176457"/>
          </a:xfrm>
          <a:custGeom>
            <a:avLst/>
            <a:gdLst/>
            <a:ahLst/>
            <a:cxnLst/>
            <a:rect l="l" t="t" r="r" b="b"/>
            <a:pathLst>
              <a:path w="195087" h="176457">
                <a:moveTo>
                  <a:pt x="53025" y="176009"/>
                </a:moveTo>
                <a:lnTo>
                  <a:pt x="36668" y="176457"/>
                </a:lnTo>
                <a:lnTo>
                  <a:pt x="26440" y="174363"/>
                </a:lnTo>
                <a:lnTo>
                  <a:pt x="18968" y="167662"/>
                </a:lnTo>
                <a:lnTo>
                  <a:pt x="10879" y="154289"/>
                </a:lnTo>
                <a:lnTo>
                  <a:pt x="7559" y="148170"/>
                </a:lnTo>
                <a:lnTo>
                  <a:pt x="1315" y="131201"/>
                </a:lnTo>
                <a:lnTo>
                  <a:pt x="0" y="115794"/>
                </a:lnTo>
                <a:lnTo>
                  <a:pt x="1607" y="103159"/>
                </a:lnTo>
                <a:lnTo>
                  <a:pt x="4132" y="94508"/>
                </a:lnTo>
                <a:lnTo>
                  <a:pt x="5578" y="91033"/>
                </a:lnTo>
                <a:lnTo>
                  <a:pt x="140350" y="0"/>
                </a:lnTo>
                <a:lnTo>
                  <a:pt x="195087" y="80581"/>
                </a:lnTo>
                <a:lnTo>
                  <a:pt x="53025" y="1760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6647345" y="4872477"/>
            <a:ext cx="50838" cy="34315"/>
          </a:xfrm>
          <a:custGeom>
            <a:avLst/>
            <a:gdLst/>
            <a:ahLst/>
            <a:cxnLst/>
            <a:rect l="l" t="t" r="r" b="b"/>
            <a:pathLst>
              <a:path w="50838" h="34315">
                <a:moveTo>
                  <a:pt x="0" y="34315"/>
                </a:moveTo>
                <a:lnTo>
                  <a:pt x="508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6647345" y="4872477"/>
            <a:ext cx="50838" cy="34315"/>
          </a:xfrm>
          <a:custGeom>
            <a:avLst/>
            <a:gdLst/>
            <a:ahLst/>
            <a:cxnLst/>
            <a:rect l="l" t="t" r="r" b="b"/>
            <a:pathLst>
              <a:path w="50838" h="34315">
                <a:moveTo>
                  <a:pt x="0" y="34315"/>
                </a:moveTo>
                <a:lnTo>
                  <a:pt x="508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6650274" y="4900162"/>
            <a:ext cx="45885" cy="30937"/>
          </a:xfrm>
          <a:custGeom>
            <a:avLst/>
            <a:gdLst/>
            <a:ahLst/>
            <a:cxnLst/>
            <a:rect l="l" t="t" r="r" b="b"/>
            <a:pathLst>
              <a:path w="45885" h="30937">
                <a:moveTo>
                  <a:pt x="0" y="30937"/>
                </a:moveTo>
                <a:lnTo>
                  <a:pt x="4588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6650274" y="4900162"/>
            <a:ext cx="45885" cy="30937"/>
          </a:xfrm>
          <a:custGeom>
            <a:avLst/>
            <a:gdLst/>
            <a:ahLst/>
            <a:cxnLst/>
            <a:rect l="l" t="t" r="r" b="b"/>
            <a:pathLst>
              <a:path w="45885" h="30937">
                <a:moveTo>
                  <a:pt x="0" y="30937"/>
                </a:moveTo>
                <a:lnTo>
                  <a:pt x="4588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6667568" y="4910617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6667568" y="4910617"/>
            <a:ext cx="69621" cy="46837"/>
          </a:xfrm>
          <a:custGeom>
            <a:avLst/>
            <a:gdLst/>
            <a:ahLst/>
            <a:cxnLst/>
            <a:rect l="l" t="t" r="r" b="b"/>
            <a:pathLst>
              <a:path w="69621" h="46837">
                <a:moveTo>
                  <a:pt x="0" y="46837"/>
                </a:moveTo>
                <a:lnTo>
                  <a:pt x="69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6743579" y="4959788"/>
            <a:ext cx="211776" cy="186306"/>
          </a:xfrm>
          <a:custGeom>
            <a:avLst/>
            <a:gdLst/>
            <a:ahLst/>
            <a:cxnLst/>
            <a:rect l="l" t="t" r="r" b="b"/>
            <a:pathLst>
              <a:path w="211776" h="186306">
                <a:moveTo>
                  <a:pt x="54639" y="185089"/>
                </a:moveTo>
                <a:lnTo>
                  <a:pt x="211776" y="80568"/>
                </a:lnTo>
                <a:lnTo>
                  <a:pt x="157039" y="0"/>
                </a:lnTo>
                <a:lnTo>
                  <a:pt x="7204" y="100114"/>
                </a:lnTo>
                <a:lnTo>
                  <a:pt x="2049" y="113985"/>
                </a:lnTo>
                <a:lnTo>
                  <a:pt x="0" y="126862"/>
                </a:lnTo>
                <a:lnTo>
                  <a:pt x="922" y="142164"/>
                </a:lnTo>
                <a:lnTo>
                  <a:pt x="6810" y="158686"/>
                </a:lnTo>
                <a:lnTo>
                  <a:pt x="11880" y="167957"/>
                </a:lnTo>
                <a:lnTo>
                  <a:pt x="19339" y="179431"/>
                </a:lnTo>
                <a:lnTo>
                  <a:pt x="26908" y="184984"/>
                </a:lnTo>
                <a:lnTo>
                  <a:pt x="37653" y="186306"/>
                </a:lnTo>
                <a:lnTo>
                  <a:pt x="54639" y="1850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6743579" y="4959788"/>
            <a:ext cx="211776" cy="186306"/>
          </a:xfrm>
          <a:custGeom>
            <a:avLst/>
            <a:gdLst/>
            <a:ahLst/>
            <a:cxnLst/>
            <a:rect l="l" t="t" r="r" b="b"/>
            <a:pathLst>
              <a:path w="211776" h="186306">
                <a:moveTo>
                  <a:pt x="54639" y="185089"/>
                </a:moveTo>
                <a:lnTo>
                  <a:pt x="37653" y="186306"/>
                </a:lnTo>
                <a:lnTo>
                  <a:pt x="26908" y="184984"/>
                </a:lnTo>
                <a:lnTo>
                  <a:pt x="19339" y="179431"/>
                </a:lnTo>
                <a:lnTo>
                  <a:pt x="11880" y="167957"/>
                </a:lnTo>
                <a:lnTo>
                  <a:pt x="6810" y="158686"/>
                </a:lnTo>
                <a:lnTo>
                  <a:pt x="922" y="142164"/>
                </a:lnTo>
                <a:lnTo>
                  <a:pt x="0" y="126862"/>
                </a:lnTo>
                <a:lnTo>
                  <a:pt x="2049" y="113985"/>
                </a:lnTo>
                <a:lnTo>
                  <a:pt x="5078" y="104737"/>
                </a:lnTo>
                <a:lnTo>
                  <a:pt x="7093" y="100321"/>
                </a:lnTo>
                <a:lnTo>
                  <a:pt x="7204" y="100114"/>
                </a:lnTo>
                <a:lnTo>
                  <a:pt x="157039" y="0"/>
                </a:lnTo>
                <a:lnTo>
                  <a:pt x="211776" y="80568"/>
                </a:lnTo>
                <a:lnTo>
                  <a:pt x="54639" y="18508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6690684" y="4876483"/>
            <a:ext cx="206843" cy="182024"/>
          </a:xfrm>
          <a:custGeom>
            <a:avLst/>
            <a:gdLst/>
            <a:ahLst/>
            <a:cxnLst/>
            <a:rect l="l" t="t" r="r" b="b"/>
            <a:pathLst>
              <a:path w="206843" h="182024">
                <a:moveTo>
                  <a:pt x="53338" y="180822"/>
                </a:moveTo>
                <a:lnTo>
                  <a:pt x="206843" y="78714"/>
                </a:lnTo>
                <a:lnTo>
                  <a:pt x="153376" y="0"/>
                </a:lnTo>
                <a:lnTo>
                  <a:pt x="6996" y="97815"/>
                </a:lnTo>
                <a:lnTo>
                  <a:pt x="5175" y="101709"/>
                </a:lnTo>
                <a:lnTo>
                  <a:pt x="2158" y="110602"/>
                </a:lnTo>
                <a:lnTo>
                  <a:pt x="0" y="123296"/>
                </a:lnTo>
                <a:lnTo>
                  <a:pt x="789" y="138530"/>
                </a:lnTo>
                <a:lnTo>
                  <a:pt x="6615" y="155041"/>
                </a:lnTo>
                <a:lnTo>
                  <a:pt x="10782" y="162692"/>
                </a:lnTo>
                <a:lnTo>
                  <a:pt x="18371" y="174729"/>
                </a:lnTo>
                <a:lnTo>
                  <a:pt x="25854" y="180583"/>
                </a:lnTo>
                <a:lnTo>
                  <a:pt x="36440" y="182024"/>
                </a:lnTo>
                <a:lnTo>
                  <a:pt x="53338" y="1808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6690684" y="4876483"/>
            <a:ext cx="206843" cy="182024"/>
          </a:xfrm>
          <a:custGeom>
            <a:avLst/>
            <a:gdLst/>
            <a:ahLst/>
            <a:cxnLst/>
            <a:rect l="l" t="t" r="r" b="b"/>
            <a:pathLst>
              <a:path w="206843" h="182024">
                <a:moveTo>
                  <a:pt x="53338" y="180822"/>
                </a:moveTo>
                <a:lnTo>
                  <a:pt x="36440" y="182024"/>
                </a:lnTo>
                <a:lnTo>
                  <a:pt x="25854" y="180583"/>
                </a:lnTo>
                <a:lnTo>
                  <a:pt x="18371" y="174729"/>
                </a:lnTo>
                <a:lnTo>
                  <a:pt x="10782" y="162692"/>
                </a:lnTo>
                <a:lnTo>
                  <a:pt x="6615" y="155041"/>
                </a:lnTo>
                <a:lnTo>
                  <a:pt x="789" y="138530"/>
                </a:lnTo>
                <a:lnTo>
                  <a:pt x="0" y="123296"/>
                </a:lnTo>
                <a:lnTo>
                  <a:pt x="2158" y="110602"/>
                </a:lnTo>
                <a:lnTo>
                  <a:pt x="5175" y="101709"/>
                </a:lnTo>
                <a:lnTo>
                  <a:pt x="6996" y="97815"/>
                </a:lnTo>
                <a:lnTo>
                  <a:pt x="153376" y="0"/>
                </a:lnTo>
                <a:lnTo>
                  <a:pt x="206843" y="78714"/>
                </a:lnTo>
                <a:lnTo>
                  <a:pt x="53338" y="1808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6743945" y="5045577"/>
            <a:ext cx="56489" cy="37719"/>
          </a:xfrm>
          <a:custGeom>
            <a:avLst/>
            <a:gdLst/>
            <a:ahLst/>
            <a:cxnLst/>
            <a:rect l="l" t="t" r="r" b="b"/>
            <a:pathLst>
              <a:path w="56489" h="37719">
                <a:moveTo>
                  <a:pt x="0" y="37718"/>
                </a:moveTo>
                <a:lnTo>
                  <a:pt x="564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6743945" y="5045577"/>
            <a:ext cx="56489" cy="37719"/>
          </a:xfrm>
          <a:custGeom>
            <a:avLst/>
            <a:gdLst/>
            <a:ahLst/>
            <a:cxnLst/>
            <a:rect l="l" t="t" r="r" b="b"/>
            <a:pathLst>
              <a:path w="56489" h="37719">
                <a:moveTo>
                  <a:pt x="0" y="37718"/>
                </a:moveTo>
                <a:lnTo>
                  <a:pt x="564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6746042" y="5074136"/>
            <a:ext cx="50914" cy="33959"/>
          </a:xfrm>
          <a:custGeom>
            <a:avLst/>
            <a:gdLst/>
            <a:ahLst/>
            <a:cxnLst/>
            <a:rect l="l" t="t" r="r" b="b"/>
            <a:pathLst>
              <a:path w="50914" h="33959">
                <a:moveTo>
                  <a:pt x="0" y="33959"/>
                </a:moveTo>
                <a:lnTo>
                  <a:pt x="509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6746042" y="5074136"/>
            <a:ext cx="50914" cy="33959"/>
          </a:xfrm>
          <a:custGeom>
            <a:avLst/>
            <a:gdLst/>
            <a:ahLst/>
            <a:cxnLst/>
            <a:rect l="l" t="t" r="r" b="b"/>
            <a:pathLst>
              <a:path w="50914" h="33959">
                <a:moveTo>
                  <a:pt x="0" y="33959"/>
                </a:moveTo>
                <a:lnTo>
                  <a:pt x="509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6763589" y="5082950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6763589" y="5082950"/>
            <a:ext cx="77114" cy="51358"/>
          </a:xfrm>
          <a:custGeom>
            <a:avLst/>
            <a:gdLst/>
            <a:ahLst/>
            <a:cxnLst/>
            <a:rect l="l" t="t" r="r" b="b"/>
            <a:pathLst>
              <a:path w="77114" h="51358">
                <a:moveTo>
                  <a:pt x="0" y="51358"/>
                </a:moveTo>
                <a:lnTo>
                  <a:pt x="7711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6791764" y="5043053"/>
            <a:ext cx="220139" cy="191220"/>
          </a:xfrm>
          <a:custGeom>
            <a:avLst/>
            <a:gdLst/>
            <a:ahLst/>
            <a:cxnLst/>
            <a:rect l="l" t="t" r="r" b="b"/>
            <a:pathLst>
              <a:path w="220139" h="191220">
                <a:moveTo>
                  <a:pt x="55483" y="189636"/>
                </a:moveTo>
                <a:lnTo>
                  <a:pt x="220139" y="80581"/>
                </a:lnTo>
                <a:lnTo>
                  <a:pt x="165427" y="0"/>
                </a:lnTo>
                <a:lnTo>
                  <a:pt x="8049" y="104673"/>
                </a:lnTo>
                <a:lnTo>
                  <a:pt x="2256" y="119434"/>
                </a:lnTo>
                <a:lnTo>
                  <a:pt x="0" y="132410"/>
                </a:lnTo>
                <a:lnTo>
                  <a:pt x="744" y="147646"/>
                </a:lnTo>
                <a:lnTo>
                  <a:pt x="6474" y="163944"/>
                </a:lnTo>
                <a:lnTo>
                  <a:pt x="12328" y="174597"/>
                </a:lnTo>
                <a:lnTo>
                  <a:pt x="19551" y="185233"/>
                </a:lnTo>
                <a:lnTo>
                  <a:pt x="27201" y="190263"/>
                </a:lnTo>
                <a:lnTo>
                  <a:pt x="38204" y="191220"/>
                </a:lnTo>
                <a:lnTo>
                  <a:pt x="55483" y="18963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6791764" y="5043053"/>
            <a:ext cx="220139" cy="191220"/>
          </a:xfrm>
          <a:custGeom>
            <a:avLst/>
            <a:gdLst/>
            <a:ahLst/>
            <a:cxnLst/>
            <a:rect l="l" t="t" r="r" b="b"/>
            <a:pathLst>
              <a:path w="220139" h="191220">
                <a:moveTo>
                  <a:pt x="55483" y="189636"/>
                </a:moveTo>
                <a:lnTo>
                  <a:pt x="38204" y="191220"/>
                </a:lnTo>
                <a:lnTo>
                  <a:pt x="27201" y="190263"/>
                </a:lnTo>
                <a:lnTo>
                  <a:pt x="19551" y="185233"/>
                </a:lnTo>
                <a:lnTo>
                  <a:pt x="12328" y="174597"/>
                </a:lnTo>
                <a:lnTo>
                  <a:pt x="6474" y="163944"/>
                </a:lnTo>
                <a:lnTo>
                  <a:pt x="744" y="147646"/>
                </a:lnTo>
                <a:lnTo>
                  <a:pt x="0" y="132410"/>
                </a:lnTo>
                <a:lnTo>
                  <a:pt x="2256" y="119434"/>
                </a:lnTo>
                <a:lnTo>
                  <a:pt x="5530" y="109916"/>
                </a:lnTo>
                <a:lnTo>
                  <a:pt x="7837" y="105053"/>
                </a:lnTo>
                <a:lnTo>
                  <a:pt x="8049" y="104673"/>
                </a:lnTo>
                <a:lnTo>
                  <a:pt x="165427" y="0"/>
                </a:lnTo>
                <a:lnTo>
                  <a:pt x="220139" y="80581"/>
                </a:lnTo>
                <a:lnTo>
                  <a:pt x="55483" y="1896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6792247" y="5132128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6792247" y="5132128"/>
            <a:ext cx="59296" cy="39408"/>
          </a:xfrm>
          <a:custGeom>
            <a:avLst/>
            <a:gdLst/>
            <a:ahLst/>
            <a:cxnLst/>
            <a:rect l="l" t="t" r="r" b="b"/>
            <a:pathLst>
              <a:path w="59296" h="39408">
                <a:moveTo>
                  <a:pt x="0" y="39408"/>
                </a:moveTo>
                <a:lnTo>
                  <a:pt x="5929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6793937" y="5161113"/>
            <a:ext cx="53416" cy="35483"/>
          </a:xfrm>
          <a:custGeom>
            <a:avLst/>
            <a:gdLst/>
            <a:ahLst/>
            <a:cxnLst/>
            <a:rect l="l" t="t" r="r" b="b"/>
            <a:pathLst>
              <a:path w="53416" h="35483">
                <a:moveTo>
                  <a:pt x="0" y="35483"/>
                </a:moveTo>
                <a:lnTo>
                  <a:pt x="5341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6793937" y="5161113"/>
            <a:ext cx="53416" cy="35483"/>
          </a:xfrm>
          <a:custGeom>
            <a:avLst/>
            <a:gdLst/>
            <a:ahLst/>
            <a:cxnLst/>
            <a:rect l="l" t="t" r="r" b="b"/>
            <a:pathLst>
              <a:path w="53416" h="35483">
                <a:moveTo>
                  <a:pt x="0" y="35483"/>
                </a:moveTo>
                <a:lnTo>
                  <a:pt x="5341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6811589" y="5169119"/>
            <a:ext cx="80860" cy="53606"/>
          </a:xfrm>
          <a:custGeom>
            <a:avLst/>
            <a:gdLst/>
            <a:ahLst/>
            <a:cxnLst/>
            <a:rect l="l" t="t" r="r" b="b"/>
            <a:pathLst>
              <a:path w="80860" h="53606">
                <a:moveTo>
                  <a:pt x="0" y="53606"/>
                </a:moveTo>
                <a:lnTo>
                  <a:pt x="808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6811589" y="5169119"/>
            <a:ext cx="80860" cy="53606"/>
          </a:xfrm>
          <a:custGeom>
            <a:avLst/>
            <a:gdLst/>
            <a:ahLst/>
            <a:cxnLst/>
            <a:rect l="l" t="t" r="r" b="b"/>
            <a:pathLst>
              <a:path w="80860" h="53606">
                <a:moveTo>
                  <a:pt x="0" y="53606"/>
                </a:moveTo>
                <a:lnTo>
                  <a:pt x="808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6839929" y="5126333"/>
            <a:ext cx="228539" cy="196107"/>
          </a:xfrm>
          <a:custGeom>
            <a:avLst/>
            <a:gdLst/>
            <a:ahLst/>
            <a:cxnLst/>
            <a:rect l="l" t="t" r="r" b="b"/>
            <a:pathLst>
              <a:path w="228539" h="196107">
                <a:moveTo>
                  <a:pt x="56353" y="194182"/>
                </a:moveTo>
                <a:lnTo>
                  <a:pt x="228539" y="80581"/>
                </a:lnTo>
                <a:lnTo>
                  <a:pt x="173815" y="0"/>
                </a:lnTo>
                <a:lnTo>
                  <a:pt x="8906" y="109207"/>
                </a:lnTo>
                <a:lnTo>
                  <a:pt x="5960" y="115101"/>
                </a:lnTo>
                <a:lnTo>
                  <a:pt x="2450" y="124873"/>
                </a:lnTo>
                <a:lnTo>
                  <a:pt x="0" y="137938"/>
                </a:lnTo>
                <a:lnTo>
                  <a:pt x="576" y="153110"/>
                </a:lnTo>
                <a:lnTo>
                  <a:pt x="6150" y="169202"/>
                </a:lnTo>
                <a:lnTo>
                  <a:pt x="12719" y="181085"/>
                </a:lnTo>
                <a:lnTo>
                  <a:pt x="19753" y="190950"/>
                </a:lnTo>
                <a:lnTo>
                  <a:pt x="27506" y="195493"/>
                </a:lnTo>
                <a:lnTo>
                  <a:pt x="38774" y="196107"/>
                </a:lnTo>
                <a:lnTo>
                  <a:pt x="56353" y="19418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6839929" y="5126333"/>
            <a:ext cx="228539" cy="196107"/>
          </a:xfrm>
          <a:custGeom>
            <a:avLst/>
            <a:gdLst/>
            <a:ahLst/>
            <a:cxnLst/>
            <a:rect l="l" t="t" r="r" b="b"/>
            <a:pathLst>
              <a:path w="228539" h="196107">
                <a:moveTo>
                  <a:pt x="56353" y="194182"/>
                </a:moveTo>
                <a:lnTo>
                  <a:pt x="38774" y="196107"/>
                </a:lnTo>
                <a:lnTo>
                  <a:pt x="27506" y="195493"/>
                </a:lnTo>
                <a:lnTo>
                  <a:pt x="19753" y="190950"/>
                </a:lnTo>
                <a:lnTo>
                  <a:pt x="12719" y="181085"/>
                </a:lnTo>
                <a:lnTo>
                  <a:pt x="6150" y="169202"/>
                </a:lnTo>
                <a:lnTo>
                  <a:pt x="576" y="153110"/>
                </a:lnTo>
                <a:lnTo>
                  <a:pt x="0" y="137938"/>
                </a:lnTo>
                <a:lnTo>
                  <a:pt x="2450" y="124873"/>
                </a:lnTo>
                <a:lnTo>
                  <a:pt x="5960" y="115101"/>
                </a:lnTo>
                <a:lnTo>
                  <a:pt x="8558" y="109810"/>
                </a:lnTo>
                <a:lnTo>
                  <a:pt x="8906" y="109207"/>
                </a:lnTo>
                <a:lnTo>
                  <a:pt x="173815" y="0"/>
                </a:lnTo>
                <a:lnTo>
                  <a:pt x="228539" y="80581"/>
                </a:lnTo>
                <a:lnTo>
                  <a:pt x="56353" y="1941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6840551" y="5218682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6840551" y="5218682"/>
            <a:ext cx="62115" cy="41109"/>
          </a:xfrm>
          <a:custGeom>
            <a:avLst/>
            <a:gdLst/>
            <a:ahLst/>
            <a:cxnLst/>
            <a:rect l="l" t="t" r="r" b="b"/>
            <a:pathLst>
              <a:path w="62115" h="41109">
                <a:moveTo>
                  <a:pt x="0" y="41109"/>
                </a:moveTo>
                <a:lnTo>
                  <a:pt x="621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6841825" y="5248108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6841825" y="5248108"/>
            <a:ext cx="55930" cy="36982"/>
          </a:xfrm>
          <a:custGeom>
            <a:avLst/>
            <a:gdLst/>
            <a:ahLst/>
            <a:cxnLst/>
            <a:rect l="l" t="t" r="r" b="b"/>
            <a:pathLst>
              <a:path w="55930" h="36982">
                <a:moveTo>
                  <a:pt x="0" y="36982"/>
                </a:moveTo>
                <a:lnTo>
                  <a:pt x="5593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6859597" y="5255297"/>
            <a:ext cx="84607" cy="55867"/>
          </a:xfrm>
          <a:custGeom>
            <a:avLst/>
            <a:gdLst/>
            <a:ahLst/>
            <a:cxnLst/>
            <a:rect l="l" t="t" r="r" b="b"/>
            <a:pathLst>
              <a:path w="84607" h="55867">
                <a:moveTo>
                  <a:pt x="0" y="55867"/>
                </a:moveTo>
                <a:lnTo>
                  <a:pt x="8460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6859597" y="5255297"/>
            <a:ext cx="84607" cy="55867"/>
          </a:xfrm>
          <a:custGeom>
            <a:avLst/>
            <a:gdLst/>
            <a:ahLst/>
            <a:cxnLst/>
            <a:rect l="l" t="t" r="r" b="b"/>
            <a:pathLst>
              <a:path w="84607" h="55867">
                <a:moveTo>
                  <a:pt x="0" y="55867"/>
                </a:moveTo>
                <a:lnTo>
                  <a:pt x="8460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6888082" y="5209603"/>
            <a:ext cx="236952" cy="200981"/>
          </a:xfrm>
          <a:custGeom>
            <a:avLst/>
            <a:gdLst/>
            <a:ahLst/>
            <a:cxnLst/>
            <a:rect l="l" t="t" r="r" b="b"/>
            <a:pathLst>
              <a:path w="236952" h="200981">
                <a:moveTo>
                  <a:pt x="57221" y="198716"/>
                </a:moveTo>
                <a:lnTo>
                  <a:pt x="236952" y="80568"/>
                </a:lnTo>
                <a:lnTo>
                  <a:pt x="182215" y="0"/>
                </a:lnTo>
                <a:lnTo>
                  <a:pt x="9787" y="113753"/>
                </a:lnTo>
                <a:lnTo>
                  <a:pt x="6382" y="120321"/>
                </a:lnTo>
                <a:lnTo>
                  <a:pt x="2640" y="130330"/>
                </a:lnTo>
                <a:lnTo>
                  <a:pt x="0" y="143473"/>
                </a:lnTo>
                <a:lnTo>
                  <a:pt x="414" y="158571"/>
                </a:lnTo>
                <a:lnTo>
                  <a:pt x="5837" y="174447"/>
                </a:lnTo>
                <a:lnTo>
                  <a:pt x="13095" y="187474"/>
                </a:lnTo>
                <a:lnTo>
                  <a:pt x="19985" y="196622"/>
                </a:lnTo>
                <a:lnTo>
                  <a:pt x="27854" y="200704"/>
                </a:lnTo>
                <a:lnTo>
                  <a:pt x="39376" y="200981"/>
                </a:lnTo>
                <a:lnTo>
                  <a:pt x="57221" y="19871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6888082" y="5209603"/>
            <a:ext cx="236952" cy="200981"/>
          </a:xfrm>
          <a:custGeom>
            <a:avLst/>
            <a:gdLst/>
            <a:ahLst/>
            <a:cxnLst/>
            <a:rect l="l" t="t" r="r" b="b"/>
            <a:pathLst>
              <a:path w="236952" h="200981">
                <a:moveTo>
                  <a:pt x="57221" y="198716"/>
                </a:moveTo>
                <a:lnTo>
                  <a:pt x="39376" y="200981"/>
                </a:lnTo>
                <a:lnTo>
                  <a:pt x="27854" y="200704"/>
                </a:lnTo>
                <a:lnTo>
                  <a:pt x="19985" y="196622"/>
                </a:lnTo>
                <a:lnTo>
                  <a:pt x="13095" y="187474"/>
                </a:lnTo>
                <a:lnTo>
                  <a:pt x="5837" y="174447"/>
                </a:lnTo>
                <a:lnTo>
                  <a:pt x="414" y="158571"/>
                </a:lnTo>
                <a:lnTo>
                  <a:pt x="0" y="143473"/>
                </a:lnTo>
                <a:lnTo>
                  <a:pt x="2640" y="130330"/>
                </a:lnTo>
                <a:lnTo>
                  <a:pt x="6382" y="120321"/>
                </a:lnTo>
                <a:lnTo>
                  <a:pt x="9270" y="114623"/>
                </a:lnTo>
                <a:lnTo>
                  <a:pt x="9787" y="113753"/>
                </a:lnTo>
                <a:lnTo>
                  <a:pt x="182215" y="0"/>
                </a:lnTo>
                <a:lnTo>
                  <a:pt x="236952" y="80568"/>
                </a:lnTo>
                <a:lnTo>
                  <a:pt x="57221" y="1987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6888859" y="5305235"/>
            <a:ext cx="64922" cy="42811"/>
          </a:xfrm>
          <a:custGeom>
            <a:avLst/>
            <a:gdLst/>
            <a:ahLst/>
            <a:cxnLst/>
            <a:rect l="l" t="t" r="r" b="b"/>
            <a:pathLst>
              <a:path w="64922" h="42811">
                <a:moveTo>
                  <a:pt x="0" y="42811"/>
                </a:moveTo>
                <a:lnTo>
                  <a:pt x="649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6888859" y="5305235"/>
            <a:ext cx="64922" cy="42811"/>
          </a:xfrm>
          <a:custGeom>
            <a:avLst/>
            <a:gdLst/>
            <a:ahLst/>
            <a:cxnLst/>
            <a:rect l="l" t="t" r="r" b="b"/>
            <a:pathLst>
              <a:path w="64922" h="42811">
                <a:moveTo>
                  <a:pt x="0" y="42811"/>
                </a:moveTo>
                <a:lnTo>
                  <a:pt x="649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6889713" y="5335085"/>
            <a:ext cx="58445" cy="38506"/>
          </a:xfrm>
          <a:custGeom>
            <a:avLst/>
            <a:gdLst/>
            <a:ahLst/>
            <a:cxnLst/>
            <a:rect l="l" t="t" r="r" b="b"/>
            <a:pathLst>
              <a:path w="58445" h="38506">
                <a:moveTo>
                  <a:pt x="0" y="38506"/>
                </a:moveTo>
                <a:lnTo>
                  <a:pt x="5844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6889713" y="5335085"/>
            <a:ext cx="58445" cy="38506"/>
          </a:xfrm>
          <a:custGeom>
            <a:avLst/>
            <a:gdLst/>
            <a:ahLst/>
            <a:cxnLst/>
            <a:rect l="l" t="t" r="r" b="b"/>
            <a:pathLst>
              <a:path w="58445" h="38506">
                <a:moveTo>
                  <a:pt x="0" y="38506"/>
                </a:moveTo>
                <a:lnTo>
                  <a:pt x="5844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6907612" y="5341454"/>
            <a:ext cx="88341" cy="58140"/>
          </a:xfrm>
          <a:custGeom>
            <a:avLst/>
            <a:gdLst/>
            <a:ahLst/>
            <a:cxnLst/>
            <a:rect l="l" t="t" r="r" b="b"/>
            <a:pathLst>
              <a:path w="88341" h="58140">
                <a:moveTo>
                  <a:pt x="0" y="58140"/>
                </a:moveTo>
                <a:lnTo>
                  <a:pt x="883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6907612" y="5341454"/>
            <a:ext cx="88341" cy="58140"/>
          </a:xfrm>
          <a:custGeom>
            <a:avLst/>
            <a:gdLst/>
            <a:ahLst/>
            <a:cxnLst/>
            <a:rect l="l" t="t" r="r" b="b"/>
            <a:pathLst>
              <a:path w="88341" h="58140">
                <a:moveTo>
                  <a:pt x="0" y="58140"/>
                </a:moveTo>
                <a:lnTo>
                  <a:pt x="883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6936215" y="5292874"/>
            <a:ext cx="245371" cy="205892"/>
          </a:xfrm>
          <a:custGeom>
            <a:avLst/>
            <a:gdLst/>
            <a:ahLst/>
            <a:cxnLst/>
            <a:rect l="l" t="t" r="r" b="b"/>
            <a:pathLst>
              <a:path w="245371" h="205892">
                <a:moveTo>
                  <a:pt x="58109" y="203263"/>
                </a:moveTo>
                <a:lnTo>
                  <a:pt x="245371" y="80581"/>
                </a:lnTo>
                <a:lnTo>
                  <a:pt x="190634" y="0"/>
                </a:lnTo>
                <a:lnTo>
                  <a:pt x="10675" y="118287"/>
                </a:lnTo>
                <a:lnTo>
                  <a:pt x="6777" y="125564"/>
                </a:lnTo>
                <a:lnTo>
                  <a:pt x="2815" y="135800"/>
                </a:lnTo>
                <a:lnTo>
                  <a:pt x="0" y="149013"/>
                </a:lnTo>
                <a:lnTo>
                  <a:pt x="264" y="164037"/>
                </a:lnTo>
                <a:lnTo>
                  <a:pt x="5544" y="179704"/>
                </a:lnTo>
                <a:lnTo>
                  <a:pt x="13441" y="193757"/>
                </a:lnTo>
                <a:lnTo>
                  <a:pt x="20222" y="202243"/>
                </a:lnTo>
                <a:lnTo>
                  <a:pt x="28221" y="205892"/>
                </a:lnTo>
                <a:lnTo>
                  <a:pt x="39997" y="205849"/>
                </a:lnTo>
                <a:lnTo>
                  <a:pt x="58109" y="20326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6936215" y="5292874"/>
            <a:ext cx="245371" cy="205892"/>
          </a:xfrm>
          <a:custGeom>
            <a:avLst/>
            <a:gdLst/>
            <a:ahLst/>
            <a:cxnLst/>
            <a:rect l="l" t="t" r="r" b="b"/>
            <a:pathLst>
              <a:path w="245371" h="205892">
                <a:moveTo>
                  <a:pt x="58109" y="203263"/>
                </a:moveTo>
                <a:lnTo>
                  <a:pt x="39997" y="205849"/>
                </a:lnTo>
                <a:lnTo>
                  <a:pt x="28221" y="205892"/>
                </a:lnTo>
                <a:lnTo>
                  <a:pt x="20222" y="202243"/>
                </a:lnTo>
                <a:lnTo>
                  <a:pt x="13441" y="193757"/>
                </a:lnTo>
                <a:lnTo>
                  <a:pt x="5544" y="179704"/>
                </a:lnTo>
                <a:lnTo>
                  <a:pt x="264" y="164037"/>
                </a:lnTo>
                <a:lnTo>
                  <a:pt x="0" y="149013"/>
                </a:lnTo>
                <a:lnTo>
                  <a:pt x="2815" y="135800"/>
                </a:lnTo>
                <a:lnTo>
                  <a:pt x="6777" y="125564"/>
                </a:lnTo>
                <a:lnTo>
                  <a:pt x="9951" y="119472"/>
                </a:lnTo>
                <a:lnTo>
                  <a:pt x="10675" y="118287"/>
                </a:lnTo>
                <a:lnTo>
                  <a:pt x="190634" y="0"/>
                </a:lnTo>
                <a:lnTo>
                  <a:pt x="245371" y="80581"/>
                </a:lnTo>
                <a:lnTo>
                  <a:pt x="58109" y="2032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6937157" y="5391774"/>
            <a:ext cx="67741" cy="44513"/>
          </a:xfrm>
          <a:custGeom>
            <a:avLst/>
            <a:gdLst/>
            <a:ahLst/>
            <a:cxnLst/>
            <a:rect l="l" t="t" r="r" b="b"/>
            <a:pathLst>
              <a:path w="67741" h="44513">
                <a:moveTo>
                  <a:pt x="0" y="44513"/>
                </a:moveTo>
                <a:lnTo>
                  <a:pt x="677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6937157" y="5391774"/>
            <a:ext cx="67741" cy="44513"/>
          </a:xfrm>
          <a:custGeom>
            <a:avLst/>
            <a:gdLst/>
            <a:ahLst/>
            <a:cxnLst/>
            <a:rect l="l" t="t" r="r" b="b"/>
            <a:pathLst>
              <a:path w="67741" h="44513">
                <a:moveTo>
                  <a:pt x="0" y="44513"/>
                </a:moveTo>
                <a:lnTo>
                  <a:pt x="677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6937600" y="5422076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6937600" y="5422076"/>
            <a:ext cx="60960" cy="40017"/>
          </a:xfrm>
          <a:custGeom>
            <a:avLst/>
            <a:gdLst/>
            <a:ahLst/>
            <a:cxnLst/>
            <a:rect l="l" t="t" r="r" b="b"/>
            <a:pathLst>
              <a:path w="60960" h="40017">
                <a:moveTo>
                  <a:pt x="0" y="40017"/>
                </a:moveTo>
                <a:lnTo>
                  <a:pt x="609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6955611" y="5427624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6955611" y="5427624"/>
            <a:ext cx="92100" cy="60388"/>
          </a:xfrm>
          <a:custGeom>
            <a:avLst/>
            <a:gdLst/>
            <a:ahLst/>
            <a:cxnLst/>
            <a:rect l="l" t="t" r="r" b="b"/>
            <a:pathLst>
              <a:path w="92100" h="60388">
                <a:moveTo>
                  <a:pt x="0" y="60388"/>
                </a:moveTo>
                <a:lnTo>
                  <a:pt x="921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6984341" y="5376144"/>
            <a:ext cx="253805" cy="211054"/>
          </a:xfrm>
          <a:custGeom>
            <a:avLst/>
            <a:gdLst/>
            <a:ahLst/>
            <a:cxnLst/>
            <a:rect l="l" t="t" r="r" b="b"/>
            <a:pathLst>
              <a:path w="253805" h="211054">
                <a:moveTo>
                  <a:pt x="40642" y="210699"/>
                </a:moveTo>
                <a:lnTo>
                  <a:pt x="59012" y="207797"/>
                </a:lnTo>
                <a:lnTo>
                  <a:pt x="200538" y="115368"/>
                </a:lnTo>
                <a:lnTo>
                  <a:pt x="200538" y="2146"/>
                </a:lnTo>
                <a:lnTo>
                  <a:pt x="199080" y="0"/>
                </a:lnTo>
                <a:lnTo>
                  <a:pt x="11578" y="122834"/>
                </a:lnTo>
                <a:lnTo>
                  <a:pt x="10610" y="124377"/>
                </a:lnTo>
                <a:lnTo>
                  <a:pt x="7156" y="130842"/>
                </a:lnTo>
                <a:lnTo>
                  <a:pt x="2982" y="141287"/>
                </a:lnTo>
                <a:lnTo>
                  <a:pt x="0" y="154560"/>
                </a:lnTo>
                <a:lnTo>
                  <a:pt x="123" y="169507"/>
                </a:lnTo>
                <a:lnTo>
                  <a:pt x="5266" y="184975"/>
                </a:lnTo>
                <a:lnTo>
                  <a:pt x="13768" y="199956"/>
                </a:lnTo>
                <a:lnTo>
                  <a:pt x="20473" y="207820"/>
                </a:lnTo>
                <a:lnTo>
                  <a:pt x="28613" y="211054"/>
                </a:lnTo>
                <a:lnTo>
                  <a:pt x="40642" y="2106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6984341" y="5376144"/>
            <a:ext cx="253805" cy="211054"/>
          </a:xfrm>
          <a:custGeom>
            <a:avLst/>
            <a:gdLst/>
            <a:ahLst/>
            <a:cxnLst/>
            <a:rect l="l" t="t" r="r" b="b"/>
            <a:pathLst>
              <a:path w="253805" h="211054">
                <a:moveTo>
                  <a:pt x="40642" y="210699"/>
                </a:moveTo>
                <a:lnTo>
                  <a:pt x="59012" y="207797"/>
                </a:lnTo>
                <a:lnTo>
                  <a:pt x="200538" y="115368"/>
                </a:lnTo>
              </a:path>
              <a:path w="253805" h="211054">
                <a:moveTo>
                  <a:pt x="200538" y="2146"/>
                </a:moveTo>
                <a:lnTo>
                  <a:pt x="11578" y="122834"/>
                </a:lnTo>
                <a:lnTo>
                  <a:pt x="7156" y="130842"/>
                </a:lnTo>
                <a:lnTo>
                  <a:pt x="2982" y="141287"/>
                </a:lnTo>
                <a:lnTo>
                  <a:pt x="0" y="154560"/>
                </a:lnTo>
                <a:lnTo>
                  <a:pt x="123" y="169507"/>
                </a:lnTo>
                <a:lnTo>
                  <a:pt x="5266" y="184975"/>
                </a:lnTo>
                <a:lnTo>
                  <a:pt x="13768" y="199956"/>
                </a:lnTo>
                <a:lnTo>
                  <a:pt x="20473" y="207820"/>
                </a:lnTo>
                <a:lnTo>
                  <a:pt x="28613" y="211054"/>
                </a:lnTo>
                <a:lnTo>
                  <a:pt x="40642" y="2106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6985453" y="5478332"/>
            <a:ext cx="70573" cy="46202"/>
          </a:xfrm>
          <a:custGeom>
            <a:avLst/>
            <a:gdLst/>
            <a:ahLst/>
            <a:cxnLst/>
            <a:rect l="l" t="t" r="r" b="b"/>
            <a:pathLst>
              <a:path w="70573" h="46202">
                <a:moveTo>
                  <a:pt x="0" y="46202"/>
                </a:moveTo>
                <a:lnTo>
                  <a:pt x="7057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6985453" y="5478332"/>
            <a:ext cx="70573" cy="46202"/>
          </a:xfrm>
          <a:custGeom>
            <a:avLst/>
            <a:gdLst/>
            <a:ahLst/>
            <a:cxnLst/>
            <a:rect l="l" t="t" r="r" b="b"/>
            <a:pathLst>
              <a:path w="70573" h="46202">
                <a:moveTo>
                  <a:pt x="0" y="46202"/>
                </a:moveTo>
                <a:lnTo>
                  <a:pt x="7057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6985487" y="5509066"/>
            <a:ext cx="63474" cy="41529"/>
          </a:xfrm>
          <a:custGeom>
            <a:avLst/>
            <a:gdLst/>
            <a:ahLst/>
            <a:cxnLst/>
            <a:rect l="l" t="t" r="r" b="b"/>
            <a:pathLst>
              <a:path w="63474" h="41528">
                <a:moveTo>
                  <a:pt x="0" y="41529"/>
                </a:moveTo>
                <a:lnTo>
                  <a:pt x="634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6985487" y="5509066"/>
            <a:ext cx="63474" cy="41529"/>
          </a:xfrm>
          <a:custGeom>
            <a:avLst/>
            <a:gdLst/>
            <a:ahLst/>
            <a:cxnLst/>
            <a:rect l="l" t="t" r="r" b="b"/>
            <a:pathLst>
              <a:path w="63474" h="41528">
                <a:moveTo>
                  <a:pt x="0" y="41529"/>
                </a:moveTo>
                <a:lnTo>
                  <a:pt x="634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7003612" y="5513782"/>
            <a:ext cx="95846" cy="62661"/>
          </a:xfrm>
          <a:custGeom>
            <a:avLst/>
            <a:gdLst/>
            <a:ahLst/>
            <a:cxnLst/>
            <a:rect l="l" t="t" r="r" b="b"/>
            <a:pathLst>
              <a:path w="95846" h="62661">
                <a:moveTo>
                  <a:pt x="0" y="62661"/>
                </a:moveTo>
                <a:lnTo>
                  <a:pt x="958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7003612" y="5513782"/>
            <a:ext cx="95846" cy="62661"/>
          </a:xfrm>
          <a:custGeom>
            <a:avLst/>
            <a:gdLst/>
            <a:ahLst/>
            <a:cxnLst/>
            <a:rect l="l" t="t" r="r" b="b"/>
            <a:pathLst>
              <a:path w="95846" h="62661">
                <a:moveTo>
                  <a:pt x="0" y="62661"/>
                </a:moveTo>
                <a:lnTo>
                  <a:pt x="958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7032442" y="5459417"/>
            <a:ext cx="262250" cy="216186"/>
          </a:xfrm>
          <a:custGeom>
            <a:avLst/>
            <a:gdLst/>
            <a:ahLst/>
            <a:cxnLst/>
            <a:rect l="l" t="t" r="r" b="b"/>
            <a:pathLst>
              <a:path w="262250" h="216186">
                <a:moveTo>
                  <a:pt x="41312" y="215539"/>
                </a:moveTo>
                <a:lnTo>
                  <a:pt x="59939" y="212344"/>
                </a:lnTo>
                <a:lnTo>
                  <a:pt x="152437" y="152095"/>
                </a:lnTo>
                <a:lnTo>
                  <a:pt x="152437" y="35988"/>
                </a:lnTo>
                <a:lnTo>
                  <a:pt x="12504" y="127380"/>
                </a:lnTo>
                <a:lnTo>
                  <a:pt x="7534" y="136127"/>
                </a:lnTo>
                <a:lnTo>
                  <a:pt x="3153" y="146764"/>
                </a:lnTo>
                <a:lnTo>
                  <a:pt x="11" y="160085"/>
                </a:lnTo>
                <a:lnTo>
                  <a:pt x="0" y="174950"/>
                </a:lnTo>
                <a:lnTo>
                  <a:pt x="5011" y="190220"/>
                </a:lnTo>
                <a:lnTo>
                  <a:pt x="6713" y="193365"/>
                </a:lnTo>
                <a:lnTo>
                  <a:pt x="14084" y="206048"/>
                </a:lnTo>
                <a:lnTo>
                  <a:pt x="20738" y="213339"/>
                </a:lnTo>
                <a:lnTo>
                  <a:pt x="29030" y="216186"/>
                </a:lnTo>
                <a:lnTo>
                  <a:pt x="41312" y="2155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7032442" y="5459417"/>
            <a:ext cx="262250" cy="216186"/>
          </a:xfrm>
          <a:custGeom>
            <a:avLst/>
            <a:gdLst/>
            <a:ahLst/>
            <a:cxnLst/>
            <a:rect l="l" t="t" r="r" b="b"/>
            <a:pathLst>
              <a:path w="262250" h="216186">
                <a:moveTo>
                  <a:pt x="41312" y="215539"/>
                </a:moveTo>
                <a:lnTo>
                  <a:pt x="59939" y="212344"/>
                </a:lnTo>
                <a:lnTo>
                  <a:pt x="152437" y="152095"/>
                </a:lnTo>
              </a:path>
              <a:path w="262250" h="216186">
                <a:moveTo>
                  <a:pt x="152437" y="35988"/>
                </a:moveTo>
                <a:lnTo>
                  <a:pt x="12504" y="127380"/>
                </a:lnTo>
                <a:lnTo>
                  <a:pt x="7534" y="136127"/>
                </a:lnTo>
                <a:lnTo>
                  <a:pt x="3153" y="146764"/>
                </a:lnTo>
                <a:lnTo>
                  <a:pt x="11" y="160085"/>
                </a:lnTo>
                <a:lnTo>
                  <a:pt x="0" y="174950"/>
                </a:lnTo>
                <a:lnTo>
                  <a:pt x="5011" y="190220"/>
                </a:lnTo>
                <a:lnTo>
                  <a:pt x="6713" y="193365"/>
                </a:lnTo>
                <a:lnTo>
                  <a:pt x="14084" y="206048"/>
                </a:lnTo>
                <a:lnTo>
                  <a:pt x="20738" y="213339"/>
                </a:lnTo>
                <a:lnTo>
                  <a:pt x="29030" y="216186"/>
                </a:lnTo>
                <a:lnTo>
                  <a:pt x="41312" y="2155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7033761" y="5564878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7033761" y="5564878"/>
            <a:ext cx="73380" cy="47904"/>
          </a:xfrm>
          <a:custGeom>
            <a:avLst/>
            <a:gdLst/>
            <a:ahLst/>
            <a:cxnLst/>
            <a:rect l="l" t="t" r="r" b="b"/>
            <a:pathLst>
              <a:path w="73380" h="47904">
                <a:moveTo>
                  <a:pt x="0" y="47904"/>
                </a:moveTo>
                <a:lnTo>
                  <a:pt x="7338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7033376" y="5596049"/>
            <a:ext cx="65989" cy="43040"/>
          </a:xfrm>
          <a:custGeom>
            <a:avLst/>
            <a:gdLst/>
            <a:ahLst/>
            <a:cxnLst/>
            <a:rect l="l" t="t" r="r" b="b"/>
            <a:pathLst>
              <a:path w="65989" h="43040">
                <a:moveTo>
                  <a:pt x="0" y="43040"/>
                </a:moveTo>
                <a:lnTo>
                  <a:pt x="6598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7033376" y="5596049"/>
            <a:ext cx="65989" cy="43040"/>
          </a:xfrm>
          <a:custGeom>
            <a:avLst/>
            <a:gdLst/>
            <a:ahLst/>
            <a:cxnLst/>
            <a:rect l="l" t="t" r="r" b="b"/>
            <a:pathLst>
              <a:path w="65989" h="43040">
                <a:moveTo>
                  <a:pt x="0" y="43040"/>
                </a:moveTo>
                <a:lnTo>
                  <a:pt x="6598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7051627" y="5599959"/>
            <a:ext cx="99593" cy="64909"/>
          </a:xfrm>
          <a:custGeom>
            <a:avLst/>
            <a:gdLst/>
            <a:ahLst/>
            <a:cxnLst/>
            <a:rect l="l" t="t" r="r" b="b"/>
            <a:pathLst>
              <a:path w="99593" h="64909">
                <a:moveTo>
                  <a:pt x="0" y="64909"/>
                </a:moveTo>
                <a:lnTo>
                  <a:pt x="9959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7051627" y="5599959"/>
            <a:ext cx="99593" cy="64909"/>
          </a:xfrm>
          <a:custGeom>
            <a:avLst/>
            <a:gdLst/>
            <a:ahLst/>
            <a:cxnLst/>
            <a:rect l="l" t="t" r="r" b="b"/>
            <a:pathLst>
              <a:path w="99593" h="64909">
                <a:moveTo>
                  <a:pt x="0" y="64909"/>
                </a:moveTo>
                <a:lnTo>
                  <a:pt x="9959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7080403" y="5542689"/>
            <a:ext cx="270861" cy="221317"/>
          </a:xfrm>
          <a:custGeom>
            <a:avLst/>
            <a:gdLst/>
            <a:ahLst/>
            <a:cxnLst/>
            <a:rect l="l" t="t" r="r" b="b"/>
            <a:pathLst>
              <a:path w="270861" h="221317">
                <a:moveTo>
                  <a:pt x="42146" y="220378"/>
                </a:moveTo>
                <a:lnTo>
                  <a:pt x="61007" y="216890"/>
                </a:lnTo>
                <a:lnTo>
                  <a:pt x="104476" y="188652"/>
                </a:lnTo>
                <a:lnTo>
                  <a:pt x="104476" y="72711"/>
                </a:lnTo>
                <a:lnTo>
                  <a:pt x="13559" y="131914"/>
                </a:lnTo>
                <a:lnTo>
                  <a:pt x="8009" y="141435"/>
                </a:lnTo>
                <a:lnTo>
                  <a:pt x="3430" y="152257"/>
                </a:lnTo>
                <a:lnTo>
                  <a:pt x="137" y="165621"/>
                </a:lnTo>
                <a:lnTo>
                  <a:pt x="0" y="180400"/>
                </a:lnTo>
                <a:lnTo>
                  <a:pt x="4885" y="195465"/>
                </a:lnTo>
                <a:lnTo>
                  <a:pt x="7463" y="200221"/>
                </a:lnTo>
                <a:lnTo>
                  <a:pt x="14534" y="212100"/>
                </a:lnTo>
                <a:lnTo>
                  <a:pt x="21167" y="218845"/>
                </a:lnTo>
                <a:lnTo>
                  <a:pt x="29619" y="221317"/>
                </a:lnTo>
                <a:lnTo>
                  <a:pt x="42146" y="2203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7080403" y="5542689"/>
            <a:ext cx="270861" cy="221317"/>
          </a:xfrm>
          <a:custGeom>
            <a:avLst/>
            <a:gdLst/>
            <a:ahLst/>
            <a:cxnLst/>
            <a:rect l="l" t="t" r="r" b="b"/>
            <a:pathLst>
              <a:path w="270861" h="221317">
                <a:moveTo>
                  <a:pt x="42146" y="220378"/>
                </a:moveTo>
                <a:lnTo>
                  <a:pt x="61007" y="216890"/>
                </a:lnTo>
                <a:lnTo>
                  <a:pt x="104476" y="188652"/>
                </a:lnTo>
              </a:path>
              <a:path w="270861" h="221317">
                <a:moveTo>
                  <a:pt x="104476" y="72711"/>
                </a:moveTo>
                <a:lnTo>
                  <a:pt x="13559" y="131914"/>
                </a:lnTo>
                <a:lnTo>
                  <a:pt x="8009" y="141435"/>
                </a:lnTo>
                <a:lnTo>
                  <a:pt x="3430" y="152257"/>
                </a:lnTo>
                <a:lnTo>
                  <a:pt x="137" y="165621"/>
                </a:lnTo>
                <a:lnTo>
                  <a:pt x="0" y="180400"/>
                </a:lnTo>
                <a:lnTo>
                  <a:pt x="4885" y="195465"/>
                </a:lnTo>
                <a:lnTo>
                  <a:pt x="7463" y="200221"/>
                </a:lnTo>
                <a:lnTo>
                  <a:pt x="14534" y="212100"/>
                </a:lnTo>
                <a:lnTo>
                  <a:pt x="21167" y="218845"/>
                </a:lnTo>
                <a:lnTo>
                  <a:pt x="29619" y="221317"/>
                </a:lnTo>
                <a:lnTo>
                  <a:pt x="42146" y="2203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7082058" y="5651438"/>
            <a:ext cx="76200" cy="49593"/>
          </a:xfrm>
          <a:custGeom>
            <a:avLst/>
            <a:gdLst/>
            <a:ahLst/>
            <a:cxnLst/>
            <a:rect l="l" t="t" r="r" b="b"/>
            <a:pathLst>
              <a:path w="76200" h="49593">
                <a:moveTo>
                  <a:pt x="0" y="49593"/>
                </a:moveTo>
                <a:lnTo>
                  <a:pt x="7620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7082058" y="5651438"/>
            <a:ext cx="76200" cy="49593"/>
          </a:xfrm>
          <a:custGeom>
            <a:avLst/>
            <a:gdLst/>
            <a:ahLst/>
            <a:cxnLst/>
            <a:rect l="l" t="t" r="r" b="b"/>
            <a:pathLst>
              <a:path w="76200" h="49593">
                <a:moveTo>
                  <a:pt x="0" y="49593"/>
                </a:moveTo>
                <a:lnTo>
                  <a:pt x="762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7081263" y="5683034"/>
            <a:ext cx="68491" cy="44564"/>
          </a:xfrm>
          <a:custGeom>
            <a:avLst/>
            <a:gdLst/>
            <a:ahLst/>
            <a:cxnLst/>
            <a:rect l="l" t="t" r="r" b="b"/>
            <a:pathLst>
              <a:path w="68491" h="44564">
                <a:moveTo>
                  <a:pt x="0" y="44564"/>
                </a:moveTo>
                <a:lnTo>
                  <a:pt x="6849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7081263" y="5683034"/>
            <a:ext cx="68491" cy="44564"/>
          </a:xfrm>
          <a:custGeom>
            <a:avLst/>
            <a:gdLst/>
            <a:ahLst/>
            <a:cxnLst/>
            <a:rect l="l" t="t" r="r" b="b"/>
            <a:pathLst>
              <a:path w="68491" h="44564">
                <a:moveTo>
                  <a:pt x="0" y="44564"/>
                </a:moveTo>
                <a:lnTo>
                  <a:pt x="6849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7099633" y="5686129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85246" y="11761"/>
                </a:moveTo>
                <a:lnTo>
                  <a:pt x="0" y="6717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7099633" y="5686129"/>
            <a:ext cx="103339" cy="67170"/>
          </a:xfrm>
          <a:custGeom>
            <a:avLst/>
            <a:gdLst/>
            <a:ahLst/>
            <a:cxnLst/>
            <a:rect l="l" t="t" r="r" b="b"/>
            <a:pathLst>
              <a:path w="103339" h="67170">
                <a:moveTo>
                  <a:pt x="85246" y="11760"/>
                </a:moveTo>
                <a:lnTo>
                  <a:pt x="0" y="67170"/>
                </a:lnTo>
              </a:path>
              <a:path w="103339" h="67170">
                <a:moveTo>
                  <a:pt x="0" y="67171"/>
                </a:moveTo>
                <a:lnTo>
                  <a:pt x="85246" y="1176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7128369" y="5625960"/>
            <a:ext cx="279447" cy="226407"/>
          </a:xfrm>
          <a:custGeom>
            <a:avLst/>
            <a:gdLst/>
            <a:ahLst/>
            <a:cxnLst/>
            <a:rect l="l" t="t" r="r" b="b"/>
            <a:pathLst>
              <a:path w="279447" h="226407">
                <a:moveTo>
                  <a:pt x="42965" y="225191"/>
                </a:moveTo>
                <a:lnTo>
                  <a:pt x="56510" y="222519"/>
                </a:lnTo>
                <a:lnTo>
                  <a:pt x="56510" y="109257"/>
                </a:lnTo>
                <a:lnTo>
                  <a:pt x="14627" y="136461"/>
                </a:lnTo>
                <a:lnTo>
                  <a:pt x="8466" y="146768"/>
                </a:lnTo>
                <a:lnTo>
                  <a:pt x="3697" y="157758"/>
                </a:lnTo>
                <a:lnTo>
                  <a:pt x="260" y="171157"/>
                </a:lnTo>
                <a:lnTo>
                  <a:pt x="0" y="185853"/>
                </a:lnTo>
                <a:lnTo>
                  <a:pt x="4759" y="200736"/>
                </a:lnTo>
                <a:lnTo>
                  <a:pt x="8122" y="206918"/>
                </a:lnTo>
                <a:lnTo>
                  <a:pt x="14942" y="218054"/>
                </a:lnTo>
                <a:lnTo>
                  <a:pt x="21575" y="224289"/>
                </a:lnTo>
                <a:lnTo>
                  <a:pt x="30193" y="226407"/>
                </a:lnTo>
                <a:lnTo>
                  <a:pt x="42965" y="2251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7128369" y="5625960"/>
            <a:ext cx="279447" cy="226407"/>
          </a:xfrm>
          <a:custGeom>
            <a:avLst/>
            <a:gdLst/>
            <a:ahLst/>
            <a:cxnLst/>
            <a:rect l="l" t="t" r="r" b="b"/>
            <a:pathLst>
              <a:path w="279447" h="226407">
                <a:moveTo>
                  <a:pt x="42965" y="225191"/>
                </a:moveTo>
                <a:lnTo>
                  <a:pt x="56510" y="222519"/>
                </a:lnTo>
              </a:path>
              <a:path w="279447" h="226407">
                <a:moveTo>
                  <a:pt x="56510" y="109257"/>
                </a:moveTo>
                <a:lnTo>
                  <a:pt x="14627" y="136461"/>
                </a:lnTo>
                <a:lnTo>
                  <a:pt x="8466" y="146768"/>
                </a:lnTo>
                <a:lnTo>
                  <a:pt x="3697" y="157758"/>
                </a:lnTo>
                <a:lnTo>
                  <a:pt x="260" y="171157"/>
                </a:lnTo>
                <a:lnTo>
                  <a:pt x="0" y="185853"/>
                </a:lnTo>
                <a:lnTo>
                  <a:pt x="4759" y="200736"/>
                </a:lnTo>
                <a:lnTo>
                  <a:pt x="8122" y="206918"/>
                </a:lnTo>
                <a:lnTo>
                  <a:pt x="14942" y="218054"/>
                </a:lnTo>
                <a:lnTo>
                  <a:pt x="21575" y="224289"/>
                </a:lnTo>
                <a:lnTo>
                  <a:pt x="30193" y="226407"/>
                </a:lnTo>
                <a:lnTo>
                  <a:pt x="42965" y="22519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7130362" y="5737985"/>
            <a:ext cx="79019" cy="51295"/>
          </a:xfrm>
          <a:custGeom>
            <a:avLst/>
            <a:gdLst/>
            <a:ahLst/>
            <a:cxnLst/>
            <a:rect l="l" t="t" r="r" b="b"/>
            <a:pathLst>
              <a:path w="79019" h="51295">
                <a:moveTo>
                  <a:pt x="54517" y="15905"/>
                </a:moveTo>
                <a:lnTo>
                  <a:pt x="0" y="5129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7130362" y="5737985"/>
            <a:ext cx="79019" cy="51295"/>
          </a:xfrm>
          <a:custGeom>
            <a:avLst/>
            <a:gdLst/>
            <a:ahLst/>
            <a:cxnLst/>
            <a:rect l="l" t="t" r="r" b="b"/>
            <a:pathLst>
              <a:path w="79019" h="51295">
                <a:moveTo>
                  <a:pt x="54517" y="15905"/>
                </a:moveTo>
                <a:lnTo>
                  <a:pt x="0" y="51295"/>
                </a:lnTo>
              </a:path>
              <a:path w="79019" h="51295">
                <a:moveTo>
                  <a:pt x="0" y="51296"/>
                </a:moveTo>
                <a:lnTo>
                  <a:pt x="54517" y="159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7129151" y="5770018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55728" y="9913"/>
                </a:moveTo>
                <a:lnTo>
                  <a:pt x="0" y="4607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7129151" y="5770018"/>
            <a:ext cx="71005" cy="46075"/>
          </a:xfrm>
          <a:custGeom>
            <a:avLst/>
            <a:gdLst/>
            <a:ahLst/>
            <a:cxnLst/>
            <a:rect l="l" t="t" r="r" b="b"/>
            <a:pathLst>
              <a:path w="71005" h="46075">
                <a:moveTo>
                  <a:pt x="55728" y="9913"/>
                </a:moveTo>
                <a:lnTo>
                  <a:pt x="0" y="46075"/>
                </a:lnTo>
              </a:path>
              <a:path w="71005" h="46075">
                <a:moveTo>
                  <a:pt x="0" y="46076"/>
                </a:moveTo>
                <a:lnTo>
                  <a:pt x="55728" y="99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7147640" y="5772286"/>
            <a:ext cx="107086" cy="69443"/>
          </a:xfrm>
          <a:custGeom>
            <a:avLst/>
            <a:gdLst/>
            <a:ahLst/>
            <a:cxnLst/>
            <a:rect l="l" t="t" r="r" b="b"/>
            <a:pathLst>
              <a:path w="107086" h="69443">
                <a:moveTo>
                  <a:pt x="37238" y="45295"/>
                </a:moveTo>
                <a:lnTo>
                  <a:pt x="0" y="6944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7147640" y="5772286"/>
            <a:ext cx="107086" cy="69443"/>
          </a:xfrm>
          <a:custGeom>
            <a:avLst/>
            <a:gdLst/>
            <a:ahLst/>
            <a:cxnLst/>
            <a:rect l="l" t="t" r="r" b="b"/>
            <a:pathLst>
              <a:path w="107086" h="69443">
                <a:moveTo>
                  <a:pt x="37238" y="45294"/>
                </a:moveTo>
                <a:lnTo>
                  <a:pt x="0" y="69443"/>
                </a:lnTo>
              </a:path>
              <a:path w="107086" h="69443">
                <a:moveTo>
                  <a:pt x="0" y="69444"/>
                </a:moveTo>
                <a:lnTo>
                  <a:pt x="37238" y="452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7176327" y="5709231"/>
            <a:ext cx="288049" cy="231490"/>
          </a:xfrm>
          <a:custGeom>
            <a:avLst/>
            <a:gdLst/>
            <a:ahLst/>
            <a:cxnLst/>
            <a:rect l="l" t="t" r="r" b="b"/>
            <a:pathLst>
              <a:path w="288049" h="231490">
                <a:moveTo>
                  <a:pt x="8553" y="152875"/>
                </a:moveTo>
                <a:lnTo>
                  <a:pt x="3939" y="163263"/>
                </a:lnTo>
                <a:lnTo>
                  <a:pt x="369" y="176686"/>
                </a:lnTo>
                <a:lnTo>
                  <a:pt x="0" y="191291"/>
                </a:lnTo>
                <a:lnTo>
                  <a:pt x="4649" y="205981"/>
                </a:lnTo>
                <a:lnTo>
                  <a:pt x="8553" y="213134"/>
                </a:lnTo>
                <a:lnTo>
                  <a:pt x="8553" y="1528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7176327" y="5709231"/>
            <a:ext cx="288049" cy="231490"/>
          </a:xfrm>
          <a:custGeom>
            <a:avLst/>
            <a:gdLst/>
            <a:ahLst/>
            <a:cxnLst/>
            <a:rect l="l" t="t" r="r" b="b"/>
            <a:pathLst>
              <a:path w="288049" h="231490">
                <a:moveTo>
                  <a:pt x="8553" y="152875"/>
                </a:moveTo>
                <a:lnTo>
                  <a:pt x="3939" y="163263"/>
                </a:lnTo>
                <a:lnTo>
                  <a:pt x="369" y="176686"/>
                </a:lnTo>
                <a:lnTo>
                  <a:pt x="0" y="191291"/>
                </a:lnTo>
                <a:lnTo>
                  <a:pt x="4649" y="205981"/>
                </a:lnTo>
                <a:lnTo>
                  <a:pt x="8553" y="2131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7178671" y="5824533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6207" y="48989"/>
                </a:moveTo>
                <a:lnTo>
                  <a:pt x="0" y="5300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7178671" y="5824533"/>
            <a:ext cx="81838" cy="53009"/>
          </a:xfrm>
          <a:custGeom>
            <a:avLst/>
            <a:gdLst/>
            <a:ahLst/>
            <a:cxnLst/>
            <a:rect l="l" t="t" r="r" b="b"/>
            <a:pathLst>
              <a:path w="81838" h="53009">
                <a:moveTo>
                  <a:pt x="6207" y="48988"/>
                </a:moveTo>
                <a:lnTo>
                  <a:pt x="0" y="53009"/>
                </a:lnTo>
              </a:path>
              <a:path w="81838" h="53009">
                <a:moveTo>
                  <a:pt x="0" y="53011"/>
                </a:moveTo>
                <a:lnTo>
                  <a:pt x="6207" y="4898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7177038" y="5857012"/>
            <a:ext cx="73520" cy="47574"/>
          </a:xfrm>
          <a:custGeom>
            <a:avLst/>
            <a:gdLst/>
            <a:ahLst/>
            <a:cxnLst/>
            <a:rect l="l" t="t" r="r" b="b"/>
            <a:pathLst>
              <a:path w="73520" h="47574">
                <a:moveTo>
                  <a:pt x="7840" y="42501"/>
                </a:moveTo>
                <a:lnTo>
                  <a:pt x="0" y="4757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7177038" y="5857012"/>
            <a:ext cx="73520" cy="47574"/>
          </a:xfrm>
          <a:custGeom>
            <a:avLst/>
            <a:gdLst/>
            <a:ahLst/>
            <a:cxnLst/>
            <a:rect l="l" t="t" r="r" b="b"/>
            <a:pathLst>
              <a:path w="73520" h="47574">
                <a:moveTo>
                  <a:pt x="7840" y="42500"/>
                </a:moveTo>
                <a:lnTo>
                  <a:pt x="0" y="47574"/>
                </a:lnTo>
              </a:path>
              <a:path w="73520" h="47574">
                <a:moveTo>
                  <a:pt x="0" y="47575"/>
                </a:moveTo>
                <a:lnTo>
                  <a:pt x="7840" y="425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6509212" y="4363940"/>
            <a:ext cx="162667" cy="152171"/>
          </a:xfrm>
          <a:custGeom>
            <a:avLst/>
            <a:gdLst/>
            <a:ahLst/>
            <a:cxnLst/>
            <a:rect l="l" t="t" r="r" b="b"/>
            <a:pathLst>
              <a:path w="162667" h="152171">
                <a:moveTo>
                  <a:pt x="54476" y="152171"/>
                </a:moveTo>
                <a:lnTo>
                  <a:pt x="162667" y="77165"/>
                </a:lnTo>
                <a:lnTo>
                  <a:pt x="102278" y="0"/>
                </a:lnTo>
                <a:lnTo>
                  <a:pt x="1377" y="70612"/>
                </a:lnTo>
                <a:lnTo>
                  <a:pt x="1081" y="71709"/>
                </a:lnTo>
                <a:lnTo>
                  <a:pt x="5" y="78347"/>
                </a:lnTo>
                <a:lnTo>
                  <a:pt x="0" y="89915"/>
                </a:lnTo>
                <a:lnTo>
                  <a:pt x="3139" y="105162"/>
                </a:lnTo>
                <a:lnTo>
                  <a:pt x="11499" y="122834"/>
                </a:lnTo>
                <a:lnTo>
                  <a:pt x="22791" y="139960"/>
                </a:lnTo>
                <a:lnTo>
                  <a:pt x="30600" y="147873"/>
                </a:lnTo>
                <a:lnTo>
                  <a:pt x="39912" y="151091"/>
                </a:lnTo>
                <a:lnTo>
                  <a:pt x="54476" y="15217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6509212" y="4363940"/>
            <a:ext cx="162667" cy="152171"/>
          </a:xfrm>
          <a:custGeom>
            <a:avLst/>
            <a:gdLst/>
            <a:ahLst/>
            <a:cxnLst/>
            <a:rect l="l" t="t" r="r" b="b"/>
            <a:pathLst>
              <a:path w="162667" h="152171">
                <a:moveTo>
                  <a:pt x="54476" y="152171"/>
                </a:moveTo>
                <a:lnTo>
                  <a:pt x="39912" y="151091"/>
                </a:lnTo>
                <a:lnTo>
                  <a:pt x="30600" y="147873"/>
                </a:lnTo>
                <a:lnTo>
                  <a:pt x="22791" y="139960"/>
                </a:lnTo>
                <a:lnTo>
                  <a:pt x="12736" y="124792"/>
                </a:lnTo>
                <a:lnTo>
                  <a:pt x="3139" y="105162"/>
                </a:lnTo>
                <a:lnTo>
                  <a:pt x="0" y="89915"/>
                </a:lnTo>
                <a:lnTo>
                  <a:pt x="5" y="78347"/>
                </a:lnTo>
                <a:lnTo>
                  <a:pt x="1081" y="71709"/>
                </a:lnTo>
                <a:lnTo>
                  <a:pt x="1377" y="70612"/>
                </a:lnTo>
                <a:lnTo>
                  <a:pt x="102278" y="0"/>
                </a:lnTo>
                <a:lnTo>
                  <a:pt x="162667" y="77165"/>
                </a:lnTo>
                <a:lnTo>
                  <a:pt x="54476" y="15217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6509364" y="4427871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69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6509364" y="4427871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69"/>
                </a:moveTo>
                <a:lnTo>
                  <a:pt x="381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6515434" y="4452838"/>
            <a:ext cx="34582" cy="24117"/>
          </a:xfrm>
          <a:custGeom>
            <a:avLst/>
            <a:gdLst/>
            <a:ahLst/>
            <a:cxnLst/>
            <a:rect l="l" t="t" r="r" b="b"/>
            <a:pathLst>
              <a:path w="34582" h="24117">
                <a:moveTo>
                  <a:pt x="0" y="24117"/>
                </a:moveTo>
                <a:lnTo>
                  <a:pt x="345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6515434" y="4452838"/>
            <a:ext cx="34582" cy="24117"/>
          </a:xfrm>
          <a:custGeom>
            <a:avLst/>
            <a:gdLst/>
            <a:ahLst/>
            <a:cxnLst/>
            <a:rect l="l" t="t" r="r" b="b"/>
            <a:pathLst>
              <a:path w="34582" h="24117">
                <a:moveTo>
                  <a:pt x="0" y="24117"/>
                </a:moveTo>
                <a:lnTo>
                  <a:pt x="345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6534037" y="4465854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6534037" y="4465854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6563419" y="4443680"/>
            <a:ext cx="170851" cy="156718"/>
          </a:xfrm>
          <a:custGeom>
            <a:avLst/>
            <a:gdLst/>
            <a:ahLst/>
            <a:cxnLst/>
            <a:rect l="l" t="t" r="r" b="b"/>
            <a:pathLst>
              <a:path w="170851" h="156717">
                <a:moveTo>
                  <a:pt x="55141" y="156718"/>
                </a:moveTo>
                <a:lnTo>
                  <a:pt x="170851" y="77165"/>
                </a:lnTo>
                <a:lnTo>
                  <a:pt x="110475" y="0"/>
                </a:lnTo>
                <a:lnTo>
                  <a:pt x="2043" y="75158"/>
                </a:lnTo>
                <a:lnTo>
                  <a:pt x="1606" y="76608"/>
                </a:lnTo>
                <a:lnTo>
                  <a:pt x="277" y="83656"/>
                </a:lnTo>
                <a:lnTo>
                  <a:pt x="0" y="95429"/>
                </a:lnTo>
                <a:lnTo>
                  <a:pt x="2870" y="110663"/>
                </a:lnTo>
                <a:lnTo>
                  <a:pt x="10984" y="128092"/>
                </a:lnTo>
                <a:lnTo>
                  <a:pt x="22578" y="145572"/>
                </a:lnTo>
                <a:lnTo>
                  <a:pt x="30426" y="153147"/>
                </a:lnTo>
                <a:lnTo>
                  <a:pt x="40039" y="156057"/>
                </a:lnTo>
                <a:lnTo>
                  <a:pt x="55141" y="15671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6563419" y="4443680"/>
            <a:ext cx="170851" cy="156718"/>
          </a:xfrm>
          <a:custGeom>
            <a:avLst/>
            <a:gdLst/>
            <a:ahLst/>
            <a:cxnLst/>
            <a:rect l="l" t="t" r="r" b="b"/>
            <a:pathLst>
              <a:path w="170851" h="156717">
                <a:moveTo>
                  <a:pt x="55141" y="156718"/>
                </a:moveTo>
                <a:lnTo>
                  <a:pt x="40039" y="156057"/>
                </a:lnTo>
                <a:lnTo>
                  <a:pt x="30426" y="153147"/>
                </a:lnTo>
                <a:lnTo>
                  <a:pt x="22578" y="145572"/>
                </a:lnTo>
                <a:lnTo>
                  <a:pt x="12772" y="130920"/>
                </a:lnTo>
                <a:lnTo>
                  <a:pt x="2870" y="110663"/>
                </a:lnTo>
                <a:lnTo>
                  <a:pt x="0" y="95429"/>
                </a:lnTo>
                <a:lnTo>
                  <a:pt x="277" y="83656"/>
                </a:lnTo>
                <a:lnTo>
                  <a:pt x="1606" y="76608"/>
                </a:lnTo>
                <a:lnTo>
                  <a:pt x="2043" y="75158"/>
                </a:lnTo>
                <a:lnTo>
                  <a:pt x="110475" y="0"/>
                </a:lnTo>
                <a:lnTo>
                  <a:pt x="170851" y="77165"/>
                </a:lnTo>
                <a:lnTo>
                  <a:pt x="55141" y="15671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6563512" y="4510896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6563512" y="4510896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6569174" y="4536299"/>
            <a:ext cx="37096" cy="25628"/>
          </a:xfrm>
          <a:custGeom>
            <a:avLst/>
            <a:gdLst/>
            <a:ahLst/>
            <a:cxnLst/>
            <a:rect l="l" t="t" r="r" b="b"/>
            <a:pathLst>
              <a:path w="37096" h="25628">
                <a:moveTo>
                  <a:pt x="0" y="25628"/>
                </a:moveTo>
                <a:lnTo>
                  <a:pt x="370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6569174" y="4536299"/>
            <a:ext cx="37096" cy="25628"/>
          </a:xfrm>
          <a:custGeom>
            <a:avLst/>
            <a:gdLst/>
            <a:ahLst/>
            <a:cxnLst/>
            <a:rect l="l" t="t" r="r" b="b"/>
            <a:pathLst>
              <a:path w="37096" h="25628">
                <a:moveTo>
                  <a:pt x="0" y="25628"/>
                </a:moveTo>
                <a:lnTo>
                  <a:pt x="3709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6587890" y="4548491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6587890" y="4548491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6617600" y="4523431"/>
            <a:ext cx="179086" cy="161251"/>
          </a:xfrm>
          <a:custGeom>
            <a:avLst/>
            <a:gdLst/>
            <a:ahLst/>
            <a:cxnLst/>
            <a:rect l="l" t="t" r="r" b="b"/>
            <a:pathLst>
              <a:path w="179086" h="161251">
                <a:moveTo>
                  <a:pt x="55833" y="161251"/>
                </a:moveTo>
                <a:lnTo>
                  <a:pt x="179086" y="77165"/>
                </a:lnTo>
                <a:lnTo>
                  <a:pt x="118710" y="0"/>
                </a:lnTo>
                <a:lnTo>
                  <a:pt x="2734" y="79692"/>
                </a:lnTo>
                <a:lnTo>
                  <a:pt x="2125" y="81538"/>
                </a:lnTo>
                <a:lnTo>
                  <a:pt x="538" y="88977"/>
                </a:lnTo>
                <a:lnTo>
                  <a:pt x="0" y="100937"/>
                </a:lnTo>
                <a:lnTo>
                  <a:pt x="2616" y="116148"/>
                </a:lnTo>
                <a:lnTo>
                  <a:pt x="10494" y="133337"/>
                </a:lnTo>
                <a:lnTo>
                  <a:pt x="22516" y="151317"/>
                </a:lnTo>
                <a:lnTo>
                  <a:pt x="30373" y="158444"/>
                </a:lnTo>
                <a:lnTo>
                  <a:pt x="40265" y="161009"/>
                </a:lnTo>
                <a:lnTo>
                  <a:pt x="55833" y="16125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6617600" y="4523431"/>
            <a:ext cx="179086" cy="161251"/>
          </a:xfrm>
          <a:custGeom>
            <a:avLst/>
            <a:gdLst/>
            <a:ahLst/>
            <a:cxnLst/>
            <a:rect l="l" t="t" r="r" b="b"/>
            <a:pathLst>
              <a:path w="179086" h="161251">
                <a:moveTo>
                  <a:pt x="55833" y="161251"/>
                </a:moveTo>
                <a:lnTo>
                  <a:pt x="40265" y="161009"/>
                </a:lnTo>
                <a:lnTo>
                  <a:pt x="30373" y="158444"/>
                </a:lnTo>
                <a:lnTo>
                  <a:pt x="22516" y="151317"/>
                </a:lnTo>
                <a:lnTo>
                  <a:pt x="13056" y="137385"/>
                </a:lnTo>
                <a:lnTo>
                  <a:pt x="2616" y="116148"/>
                </a:lnTo>
                <a:lnTo>
                  <a:pt x="0" y="100937"/>
                </a:lnTo>
                <a:lnTo>
                  <a:pt x="538" y="88977"/>
                </a:lnTo>
                <a:lnTo>
                  <a:pt x="2125" y="81538"/>
                </a:lnTo>
                <a:lnTo>
                  <a:pt x="2734" y="79692"/>
                </a:lnTo>
                <a:lnTo>
                  <a:pt x="118710" y="0"/>
                </a:lnTo>
                <a:lnTo>
                  <a:pt x="179086" y="77165"/>
                </a:lnTo>
                <a:lnTo>
                  <a:pt x="55833" y="1612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6617666" y="4593926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6617666" y="4593926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6622906" y="4619760"/>
            <a:ext cx="39611" cy="27139"/>
          </a:xfrm>
          <a:custGeom>
            <a:avLst/>
            <a:gdLst/>
            <a:ahLst/>
            <a:cxnLst/>
            <a:rect l="l" t="t" r="r" b="b"/>
            <a:pathLst>
              <a:path w="39611" h="27139">
                <a:moveTo>
                  <a:pt x="0" y="27139"/>
                </a:moveTo>
                <a:lnTo>
                  <a:pt x="396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6622906" y="4619760"/>
            <a:ext cx="39611" cy="27139"/>
          </a:xfrm>
          <a:custGeom>
            <a:avLst/>
            <a:gdLst/>
            <a:ahLst/>
            <a:cxnLst/>
            <a:rect l="l" t="t" r="r" b="b"/>
            <a:pathLst>
              <a:path w="39611" h="27139">
                <a:moveTo>
                  <a:pt x="0" y="27139"/>
                </a:moveTo>
                <a:lnTo>
                  <a:pt x="39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6641747" y="4631122"/>
            <a:ext cx="60248" cy="41211"/>
          </a:xfrm>
          <a:custGeom>
            <a:avLst/>
            <a:gdLst/>
            <a:ahLst/>
            <a:cxnLst/>
            <a:rect l="l" t="t" r="r" b="b"/>
            <a:pathLst>
              <a:path w="60248" h="41211">
                <a:moveTo>
                  <a:pt x="0" y="41211"/>
                </a:moveTo>
                <a:lnTo>
                  <a:pt x="6024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6641747" y="4631122"/>
            <a:ext cx="60248" cy="41211"/>
          </a:xfrm>
          <a:custGeom>
            <a:avLst/>
            <a:gdLst/>
            <a:ahLst/>
            <a:cxnLst/>
            <a:rect l="l" t="t" r="r" b="b"/>
            <a:pathLst>
              <a:path w="60248" h="41211">
                <a:moveTo>
                  <a:pt x="0" y="41211"/>
                </a:moveTo>
                <a:lnTo>
                  <a:pt x="6024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6671757" y="4603175"/>
            <a:ext cx="187333" cy="165969"/>
          </a:xfrm>
          <a:custGeom>
            <a:avLst/>
            <a:gdLst/>
            <a:ahLst/>
            <a:cxnLst/>
            <a:rect l="l" t="t" r="r" b="b"/>
            <a:pathLst>
              <a:path w="187333" h="165969">
                <a:moveTo>
                  <a:pt x="56549" y="165798"/>
                </a:moveTo>
                <a:lnTo>
                  <a:pt x="187333" y="77165"/>
                </a:lnTo>
                <a:lnTo>
                  <a:pt x="126945" y="0"/>
                </a:lnTo>
                <a:lnTo>
                  <a:pt x="3463" y="84239"/>
                </a:lnTo>
                <a:lnTo>
                  <a:pt x="2643" y="86530"/>
                </a:lnTo>
                <a:lnTo>
                  <a:pt x="794" y="94340"/>
                </a:lnTo>
                <a:lnTo>
                  <a:pt x="0" y="106471"/>
                </a:lnTo>
                <a:lnTo>
                  <a:pt x="2373" y="121646"/>
                </a:lnTo>
                <a:lnTo>
                  <a:pt x="10029" y="138595"/>
                </a:lnTo>
                <a:lnTo>
                  <a:pt x="13716" y="144414"/>
                </a:lnTo>
                <a:lnTo>
                  <a:pt x="22679" y="157300"/>
                </a:lnTo>
                <a:lnTo>
                  <a:pt x="30500" y="163811"/>
                </a:lnTo>
                <a:lnTo>
                  <a:pt x="40636" y="165969"/>
                </a:lnTo>
                <a:lnTo>
                  <a:pt x="56549" y="1657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6671757" y="4603175"/>
            <a:ext cx="187333" cy="165969"/>
          </a:xfrm>
          <a:custGeom>
            <a:avLst/>
            <a:gdLst/>
            <a:ahLst/>
            <a:cxnLst/>
            <a:rect l="l" t="t" r="r" b="b"/>
            <a:pathLst>
              <a:path w="187333" h="165969">
                <a:moveTo>
                  <a:pt x="56549" y="165798"/>
                </a:moveTo>
                <a:lnTo>
                  <a:pt x="40636" y="165969"/>
                </a:lnTo>
                <a:lnTo>
                  <a:pt x="30500" y="163811"/>
                </a:lnTo>
                <a:lnTo>
                  <a:pt x="22679" y="157300"/>
                </a:lnTo>
                <a:lnTo>
                  <a:pt x="13716" y="144414"/>
                </a:lnTo>
                <a:lnTo>
                  <a:pt x="10029" y="138595"/>
                </a:lnTo>
                <a:lnTo>
                  <a:pt x="2373" y="121646"/>
                </a:lnTo>
                <a:lnTo>
                  <a:pt x="0" y="106471"/>
                </a:lnTo>
                <a:lnTo>
                  <a:pt x="794" y="94340"/>
                </a:lnTo>
                <a:lnTo>
                  <a:pt x="2643" y="86530"/>
                </a:lnTo>
                <a:lnTo>
                  <a:pt x="3463" y="84239"/>
                </a:lnTo>
                <a:lnTo>
                  <a:pt x="126945" y="0"/>
                </a:lnTo>
                <a:lnTo>
                  <a:pt x="187333" y="77165"/>
                </a:lnTo>
                <a:lnTo>
                  <a:pt x="56549" y="1657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6671815" y="4676939"/>
            <a:ext cx="46609" cy="31775"/>
          </a:xfrm>
          <a:custGeom>
            <a:avLst/>
            <a:gdLst/>
            <a:ahLst/>
            <a:cxnLst/>
            <a:rect l="l" t="t" r="r" b="b"/>
            <a:pathLst>
              <a:path w="46609" h="31775">
                <a:moveTo>
                  <a:pt x="0" y="31775"/>
                </a:moveTo>
                <a:lnTo>
                  <a:pt x="466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6671815" y="4676939"/>
            <a:ext cx="46609" cy="31775"/>
          </a:xfrm>
          <a:custGeom>
            <a:avLst/>
            <a:gdLst/>
            <a:ahLst/>
            <a:cxnLst/>
            <a:rect l="l" t="t" r="r" b="b"/>
            <a:pathLst>
              <a:path w="46609" h="31775">
                <a:moveTo>
                  <a:pt x="0" y="31775"/>
                </a:moveTo>
                <a:lnTo>
                  <a:pt x="466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6676645" y="4703211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6676645" y="4703211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6695599" y="471376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6695599" y="4713769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6725891" y="4682912"/>
            <a:ext cx="195603" cy="170912"/>
          </a:xfrm>
          <a:custGeom>
            <a:avLst/>
            <a:gdLst/>
            <a:ahLst/>
            <a:cxnLst/>
            <a:rect l="l" t="t" r="r" b="b"/>
            <a:pathLst>
              <a:path w="195603" h="170912">
                <a:moveTo>
                  <a:pt x="57287" y="170345"/>
                </a:moveTo>
                <a:lnTo>
                  <a:pt x="195603" y="77165"/>
                </a:lnTo>
                <a:lnTo>
                  <a:pt x="135214" y="0"/>
                </a:lnTo>
                <a:lnTo>
                  <a:pt x="4188" y="88785"/>
                </a:lnTo>
                <a:lnTo>
                  <a:pt x="3129" y="91554"/>
                </a:lnTo>
                <a:lnTo>
                  <a:pt x="1030" y="99716"/>
                </a:lnTo>
                <a:lnTo>
                  <a:pt x="0" y="112005"/>
                </a:lnTo>
                <a:lnTo>
                  <a:pt x="2147" y="127146"/>
                </a:lnTo>
                <a:lnTo>
                  <a:pt x="9586" y="143865"/>
                </a:lnTo>
                <a:lnTo>
                  <a:pt x="14295" y="151275"/>
                </a:lnTo>
                <a:lnTo>
                  <a:pt x="22845" y="163206"/>
                </a:lnTo>
                <a:lnTo>
                  <a:pt x="30664" y="169142"/>
                </a:lnTo>
                <a:lnTo>
                  <a:pt x="41047" y="170912"/>
                </a:lnTo>
                <a:lnTo>
                  <a:pt x="57287" y="1703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6725891" y="4682912"/>
            <a:ext cx="195603" cy="170912"/>
          </a:xfrm>
          <a:custGeom>
            <a:avLst/>
            <a:gdLst/>
            <a:ahLst/>
            <a:cxnLst/>
            <a:rect l="l" t="t" r="r" b="b"/>
            <a:pathLst>
              <a:path w="195603" h="170912">
                <a:moveTo>
                  <a:pt x="57287" y="170345"/>
                </a:moveTo>
                <a:lnTo>
                  <a:pt x="41047" y="170912"/>
                </a:lnTo>
                <a:lnTo>
                  <a:pt x="30664" y="169142"/>
                </a:lnTo>
                <a:lnTo>
                  <a:pt x="22845" y="163206"/>
                </a:lnTo>
                <a:lnTo>
                  <a:pt x="14295" y="151275"/>
                </a:lnTo>
                <a:lnTo>
                  <a:pt x="9586" y="143865"/>
                </a:lnTo>
                <a:lnTo>
                  <a:pt x="2147" y="127146"/>
                </a:lnTo>
                <a:lnTo>
                  <a:pt x="0" y="112005"/>
                </a:lnTo>
                <a:lnTo>
                  <a:pt x="1030" y="99716"/>
                </a:lnTo>
                <a:lnTo>
                  <a:pt x="3129" y="91554"/>
                </a:lnTo>
                <a:lnTo>
                  <a:pt x="4188" y="88785"/>
                </a:lnTo>
                <a:lnTo>
                  <a:pt x="135214" y="0"/>
                </a:lnTo>
                <a:lnTo>
                  <a:pt x="195603" y="77165"/>
                </a:lnTo>
                <a:lnTo>
                  <a:pt x="57287" y="17034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6725968" y="4759970"/>
            <a:ext cx="49428" cy="33464"/>
          </a:xfrm>
          <a:custGeom>
            <a:avLst/>
            <a:gdLst/>
            <a:ahLst/>
            <a:cxnLst/>
            <a:rect l="l" t="t" r="r" b="b"/>
            <a:pathLst>
              <a:path w="49428" h="33464">
                <a:moveTo>
                  <a:pt x="0" y="33464"/>
                </a:moveTo>
                <a:lnTo>
                  <a:pt x="494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6725968" y="4759970"/>
            <a:ext cx="49428" cy="33464"/>
          </a:xfrm>
          <a:custGeom>
            <a:avLst/>
            <a:gdLst/>
            <a:ahLst/>
            <a:cxnLst/>
            <a:rect l="l" t="t" r="r" b="b"/>
            <a:pathLst>
              <a:path w="49428" h="33464">
                <a:moveTo>
                  <a:pt x="0" y="33464"/>
                </a:moveTo>
                <a:lnTo>
                  <a:pt x="494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6730376" y="4786665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6730376" y="4786665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6749458" y="4796412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0" y="45719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6749458" y="4796412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0" y="45719"/>
                </a:moveTo>
                <a:lnTo>
                  <a:pt x="677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7050257" y="5161382"/>
            <a:ext cx="245678" cy="200502"/>
          </a:xfrm>
          <a:custGeom>
            <a:avLst/>
            <a:gdLst/>
            <a:ahLst/>
            <a:cxnLst/>
            <a:rect l="l" t="t" r="r" b="b"/>
            <a:pathLst>
              <a:path w="245678" h="200502">
                <a:moveTo>
                  <a:pt x="44187" y="200248"/>
                </a:moveTo>
                <a:lnTo>
                  <a:pt x="62163" y="197599"/>
                </a:lnTo>
                <a:lnTo>
                  <a:pt x="134621" y="150052"/>
                </a:lnTo>
                <a:lnTo>
                  <a:pt x="134621" y="33351"/>
                </a:lnTo>
                <a:lnTo>
                  <a:pt x="9051" y="116027"/>
                </a:lnTo>
                <a:lnTo>
                  <a:pt x="5806" y="122409"/>
                </a:lnTo>
                <a:lnTo>
                  <a:pt x="2271" y="132279"/>
                </a:lnTo>
                <a:lnTo>
                  <a:pt x="0" y="145217"/>
                </a:lnTo>
                <a:lnTo>
                  <a:pt x="1018" y="159998"/>
                </a:lnTo>
                <a:lnTo>
                  <a:pt x="7350" y="175399"/>
                </a:lnTo>
                <a:lnTo>
                  <a:pt x="16820" y="189766"/>
                </a:lnTo>
                <a:lnTo>
                  <a:pt x="24021" y="197346"/>
                </a:lnTo>
                <a:lnTo>
                  <a:pt x="32308" y="200502"/>
                </a:lnTo>
                <a:lnTo>
                  <a:pt x="44187" y="2002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7050257" y="5161382"/>
            <a:ext cx="245678" cy="200502"/>
          </a:xfrm>
          <a:custGeom>
            <a:avLst/>
            <a:gdLst/>
            <a:ahLst/>
            <a:cxnLst/>
            <a:rect l="l" t="t" r="r" b="b"/>
            <a:pathLst>
              <a:path w="245678" h="200502">
                <a:moveTo>
                  <a:pt x="44187" y="200248"/>
                </a:moveTo>
                <a:lnTo>
                  <a:pt x="62163" y="197599"/>
                </a:lnTo>
                <a:lnTo>
                  <a:pt x="134621" y="150052"/>
                </a:lnTo>
              </a:path>
              <a:path w="245678" h="200502">
                <a:moveTo>
                  <a:pt x="134621" y="33351"/>
                </a:moveTo>
                <a:lnTo>
                  <a:pt x="9051" y="116027"/>
                </a:lnTo>
                <a:lnTo>
                  <a:pt x="5806" y="122409"/>
                </a:lnTo>
                <a:lnTo>
                  <a:pt x="2271" y="132279"/>
                </a:lnTo>
                <a:lnTo>
                  <a:pt x="0" y="145217"/>
                </a:lnTo>
                <a:lnTo>
                  <a:pt x="1018" y="159998"/>
                </a:lnTo>
                <a:lnTo>
                  <a:pt x="7350" y="175399"/>
                </a:lnTo>
                <a:lnTo>
                  <a:pt x="16820" y="189766"/>
                </a:lnTo>
                <a:lnTo>
                  <a:pt x="24021" y="197346"/>
                </a:lnTo>
                <a:lnTo>
                  <a:pt x="32308" y="200502"/>
                </a:lnTo>
                <a:lnTo>
                  <a:pt x="44187" y="20024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7050866" y="5258122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7050866" y="5258122"/>
            <a:ext cx="66332" cy="43649"/>
          </a:xfrm>
          <a:custGeom>
            <a:avLst/>
            <a:gdLst/>
            <a:ahLst/>
            <a:cxnLst/>
            <a:rect l="l" t="t" r="r" b="b"/>
            <a:pathLst>
              <a:path w="66332" h="43649">
                <a:moveTo>
                  <a:pt x="0" y="43649"/>
                </a:moveTo>
                <a:lnTo>
                  <a:pt x="6633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7052795" y="5287421"/>
            <a:ext cx="59702" cy="39255"/>
          </a:xfrm>
          <a:custGeom>
            <a:avLst/>
            <a:gdLst/>
            <a:ahLst/>
            <a:cxnLst/>
            <a:rect l="l" t="t" r="r" b="b"/>
            <a:pathLst>
              <a:path w="59702" h="39255">
                <a:moveTo>
                  <a:pt x="0" y="39255"/>
                </a:moveTo>
                <a:lnTo>
                  <a:pt x="597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7052795" y="5287421"/>
            <a:ext cx="59702" cy="39255"/>
          </a:xfrm>
          <a:custGeom>
            <a:avLst/>
            <a:gdLst/>
            <a:ahLst/>
            <a:cxnLst/>
            <a:rect l="l" t="t" r="r" b="b"/>
            <a:pathLst>
              <a:path w="59702" h="39255">
                <a:moveTo>
                  <a:pt x="0" y="39255"/>
                </a:moveTo>
                <a:lnTo>
                  <a:pt x="597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7072580" y="5292261"/>
            <a:ext cx="90246" cy="59270"/>
          </a:xfrm>
          <a:custGeom>
            <a:avLst/>
            <a:gdLst/>
            <a:ahLst/>
            <a:cxnLst/>
            <a:rect l="l" t="t" r="r" b="b"/>
            <a:pathLst>
              <a:path w="90246" h="59270">
                <a:moveTo>
                  <a:pt x="0" y="59270"/>
                </a:moveTo>
                <a:lnTo>
                  <a:pt x="9024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7072580" y="5292261"/>
            <a:ext cx="90246" cy="59270"/>
          </a:xfrm>
          <a:custGeom>
            <a:avLst/>
            <a:gdLst/>
            <a:ahLst/>
            <a:cxnLst/>
            <a:rect l="l" t="t" r="r" b="b"/>
            <a:pathLst>
              <a:path w="90246" h="59270">
                <a:moveTo>
                  <a:pt x="0" y="59270"/>
                </a:moveTo>
                <a:lnTo>
                  <a:pt x="9024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7104259" y="5241126"/>
            <a:ext cx="254072" cy="205644"/>
          </a:xfrm>
          <a:custGeom>
            <a:avLst/>
            <a:gdLst/>
            <a:ahLst/>
            <a:cxnLst/>
            <a:rect l="l" t="t" r="r" b="b"/>
            <a:pathLst>
              <a:path w="254072" h="205644">
                <a:moveTo>
                  <a:pt x="44799" y="205097"/>
                </a:moveTo>
                <a:lnTo>
                  <a:pt x="63026" y="202145"/>
                </a:lnTo>
                <a:lnTo>
                  <a:pt x="80619" y="190637"/>
                </a:lnTo>
                <a:lnTo>
                  <a:pt x="80619" y="74188"/>
                </a:lnTo>
                <a:lnTo>
                  <a:pt x="9927" y="120573"/>
                </a:lnTo>
                <a:lnTo>
                  <a:pt x="6196" y="127663"/>
                </a:lnTo>
                <a:lnTo>
                  <a:pt x="2444" y="137758"/>
                </a:lnTo>
                <a:lnTo>
                  <a:pt x="0" y="150761"/>
                </a:lnTo>
                <a:lnTo>
                  <a:pt x="866" y="165463"/>
                </a:lnTo>
                <a:lnTo>
                  <a:pt x="7044" y="180657"/>
                </a:lnTo>
                <a:lnTo>
                  <a:pt x="17146" y="195837"/>
                </a:lnTo>
                <a:lnTo>
                  <a:pt x="24262" y="202865"/>
                </a:lnTo>
                <a:lnTo>
                  <a:pt x="32678" y="205644"/>
                </a:lnTo>
                <a:lnTo>
                  <a:pt x="44799" y="20509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7104259" y="5241126"/>
            <a:ext cx="254072" cy="205644"/>
          </a:xfrm>
          <a:custGeom>
            <a:avLst/>
            <a:gdLst/>
            <a:ahLst/>
            <a:cxnLst/>
            <a:rect l="l" t="t" r="r" b="b"/>
            <a:pathLst>
              <a:path w="254072" h="205644">
                <a:moveTo>
                  <a:pt x="44799" y="205097"/>
                </a:moveTo>
                <a:lnTo>
                  <a:pt x="63026" y="202145"/>
                </a:lnTo>
                <a:lnTo>
                  <a:pt x="80619" y="190637"/>
                </a:lnTo>
              </a:path>
              <a:path w="254072" h="205644">
                <a:moveTo>
                  <a:pt x="80619" y="74188"/>
                </a:moveTo>
                <a:lnTo>
                  <a:pt x="9927" y="120573"/>
                </a:lnTo>
                <a:lnTo>
                  <a:pt x="6196" y="127663"/>
                </a:lnTo>
                <a:lnTo>
                  <a:pt x="2444" y="137758"/>
                </a:lnTo>
                <a:lnTo>
                  <a:pt x="0" y="150761"/>
                </a:lnTo>
                <a:lnTo>
                  <a:pt x="866" y="165463"/>
                </a:lnTo>
                <a:lnTo>
                  <a:pt x="7044" y="180657"/>
                </a:lnTo>
                <a:lnTo>
                  <a:pt x="17146" y="195837"/>
                </a:lnTo>
                <a:lnTo>
                  <a:pt x="24262" y="202865"/>
                </a:lnTo>
                <a:lnTo>
                  <a:pt x="32678" y="205644"/>
                </a:lnTo>
                <a:lnTo>
                  <a:pt x="44799" y="2050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7105026" y="5341140"/>
            <a:ext cx="69138" cy="45351"/>
          </a:xfrm>
          <a:custGeom>
            <a:avLst/>
            <a:gdLst/>
            <a:ahLst/>
            <a:cxnLst/>
            <a:rect l="l" t="t" r="r" b="b"/>
            <a:pathLst>
              <a:path w="69138" h="45351">
                <a:moveTo>
                  <a:pt x="0" y="45351"/>
                </a:moveTo>
                <a:lnTo>
                  <a:pt x="69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7105026" y="5341140"/>
            <a:ext cx="69138" cy="45351"/>
          </a:xfrm>
          <a:custGeom>
            <a:avLst/>
            <a:gdLst/>
            <a:ahLst/>
            <a:cxnLst/>
            <a:rect l="l" t="t" r="r" b="b"/>
            <a:pathLst>
              <a:path w="69138" h="45351">
                <a:moveTo>
                  <a:pt x="0" y="45351"/>
                </a:moveTo>
                <a:lnTo>
                  <a:pt x="691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7106527" y="5370871"/>
            <a:ext cx="62217" cy="40779"/>
          </a:xfrm>
          <a:custGeom>
            <a:avLst/>
            <a:gdLst/>
            <a:ahLst/>
            <a:cxnLst/>
            <a:rect l="l" t="t" r="r" b="b"/>
            <a:pathLst>
              <a:path w="62217" h="40779">
                <a:moveTo>
                  <a:pt x="0" y="40779"/>
                </a:moveTo>
                <a:lnTo>
                  <a:pt x="6221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7106527" y="5370871"/>
            <a:ext cx="62217" cy="40779"/>
          </a:xfrm>
          <a:custGeom>
            <a:avLst/>
            <a:gdLst/>
            <a:ahLst/>
            <a:cxnLst/>
            <a:rect l="l" t="t" r="r" b="b"/>
            <a:pathLst>
              <a:path w="62217" h="40779">
                <a:moveTo>
                  <a:pt x="0" y="40779"/>
                </a:moveTo>
                <a:lnTo>
                  <a:pt x="6221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7126446" y="5374905"/>
            <a:ext cx="93980" cy="61531"/>
          </a:xfrm>
          <a:custGeom>
            <a:avLst/>
            <a:gdLst/>
            <a:ahLst/>
            <a:cxnLst/>
            <a:rect l="l" t="t" r="r" b="b"/>
            <a:pathLst>
              <a:path w="93979" h="61531">
                <a:moveTo>
                  <a:pt x="58432" y="23274"/>
                </a:moveTo>
                <a:lnTo>
                  <a:pt x="0" y="6153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7126446" y="5374905"/>
            <a:ext cx="93980" cy="61531"/>
          </a:xfrm>
          <a:custGeom>
            <a:avLst/>
            <a:gdLst/>
            <a:ahLst/>
            <a:cxnLst/>
            <a:rect l="l" t="t" r="r" b="b"/>
            <a:pathLst>
              <a:path w="93979" h="61531">
                <a:moveTo>
                  <a:pt x="58432" y="23273"/>
                </a:moveTo>
                <a:lnTo>
                  <a:pt x="0" y="61531"/>
                </a:lnTo>
              </a:path>
              <a:path w="93979" h="61531">
                <a:moveTo>
                  <a:pt x="0" y="61532"/>
                </a:moveTo>
                <a:lnTo>
                  <a:pt x="58432" y="232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7158248" y="5320876"/>
            <a:ext cx="262501" cy="210755"/>
          </a:xfrm>
          <a:custGeom>
            <a:avLst/>
            <a:gdLst/>
            <a:ahLst/>
            <a:cxnLst/>
            <a:rect l="l" t="t" r="r" b="b"/>
            <a:pathLst>
              <a:path w="262501" h="210755">
                <a:moveTo>
                  <a:pt x="26631" y="114761"/>
                </a:moveTo>
                <a:lnTo>
                  <a:pt x="10812" y="125107"/>
                </a:lnTo>
                <a:lnTo>
                  <a:pt x="6569" y="132920"/>
                </a:lnTo>
                <a:lnTo>
                  <a:pt x="2608" y="143222"/>
                </a:lnTo>
                <a:lnTo>
                  <a:pt x="0" y="156281"/>
                </a:lnTo>
                <a:lnTo>
                  <a:pt x="721" y="170905"/>
                </a:lnTo>
                <a:lnTo>
                  <a:pt x="6748" y="185902"/>
                </a:lnTo>
                <a:lnTo>
                  <a:pt x="9594" y="190398"/>
                </a:lnTo>
                <a:lnTo>
                  <a:pt x="17452" y="201830"/>
                </a:lnTo>
                <a:lnTo>
                  <a:pt x="24507" y="208336"/>
                </a:lnTo>
                <a:lnTo>
                  <a:pt x="26631" y="208936"/>
                </a:lnTo>
                <a:lnTo>
                  <a:pt x="26631" y="1147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7158248" y="5320876"/>
            <a:ext cx="262501" cy="210755"/>
          </a:xfrm>
          <a:custGeom>
            <a:avLst/>
            <a:gdLst/>
            <a:ahLst/>
            <a:cxnLst/>
            <a:rect l="l" t="t" r="r" b="b"/>
            <a:pathLst>
              <a:path w="262501" h="210755">
                <a:moveTo>
                  <a:pt x="26631" y="114761"/>
                </a:moveTo>
                <a:lnTo>
                  <a:pt x="10812" y="125107"/>
                </a:lnTo>
                <a:lnTo>
                  <a:pt x="6569" y="132920"/>
                </a:lnTo>
                <a:lnTo>
                  <a:pt x="2608" y="143222"/>
                </a:lnTo>
                <a:lnTo>
                  <a:pt x="0" y="156281"/>
                </a:lnTo>
                <a:lnTo>
                  <a:pt x="721" y="170905"/>
                </a:lnTo>
                <a:lnTo>
                  <a:pt x="6748" y="185902"/>
                </a:lnTo>
                <a:lnTo>
                  <a:pt x="9594" y="190398"/>
                </a:lnTo>
                <a:lnTo>
                  <a:pt x="17452" y="201830"/>
                </a:lnTo>
                <a:lnTo>
                  <a:pt x="24507" y="208336"/>
                </a:lnTo>
                <a:lnTo>
                  <a:pt x="26631" y="20893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7159174" y="5424165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25704" y="30248"/>
                </a:moveTo>
                <a:lnTo>
                  <a:pt x="0" y="47053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7159174" y="5424165"/>
            <a:ext cx="71970" cy="47053"/>
          </a:xfrm>
          <a:custGeom>
            <a:avLst/>
            <a:gdLst/>
            <a:ahLst/>
            <a:cxnLst/>
            <a:rect l="l" t="t" r="r" b="b"/>
            <a:pathLst>
              <a:path w="71970" h="47053">
                <a:moveTo>
                  <a:pt x="25704" y="30248"/>
                </a:moveTo>
                <a:lnTo>
                  <a:pt x="0" y="47053"/>
                </a:lnTo>
              </a:path>
              <a:path w="71970" h="47053">
                <a:moveTo>
                  <a:pt x="0" y="47054"/>
                </a:moveTo>
                <a:lnTo>
                  <a:pt x="25704" y="3024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7160259" y="5454333"/>
            <a:ext cx="64731" cy="42291"/>
          </a:xfrm>
          <a:custGeom>
            <a:avLst/>
            <a:gdLst/>
            <a:ahLst/>
            <a:cxnLst/>
            <a:rect l="l" t="t" r="r" b="b"/>
            <a:pathLst>
              <a:path w="64731" h="42290">
                <a:moveTo>
                  <a:pt x="24620" y="26206"/>
                </a:moveTo>
                <a:lnTo>
                  <a:pt x="0" y="42291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7160259" y="5454333"/>
            <a:ext cx="64731" cy="42291"/>
          </a:xfrm>
          <a:custGeom>
            <a:avLst/>
            <a:gdLst/>
            <a:ahLst/>
            <a:cxnLst/>
            <a:rect l="l" t="t" r="r" b="b"/>
            <a:pathLst>
              <a:path w="64731" h="42290">
                <a:moveTo>
                  <a:pt x="24620" y="26205"/>
                </a:moveTo>
                <a:lnTo>
                  <a:pt x="0" y="42291"/>
                </a:lnTo>
              </a:path>
              <a:path w="64731" h="42290">
                <a:moveTo>
                  <a:pt x="0" y="42292"/>
                </a:moveTo>
                <a:lnTo>
                  <a:pt x="24620" y="262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7180298" y="5457546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4580" y="60803"/>
                </a:moveTo>
                <a:lnTo>
                  <a:pt x="0" y="6379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7180298" y="5457546"/>
            <a:ext cx="97726" cy="63792"/>
          </a:xfrm>
          <a:custGeom>
            <a:avLst/>
            <a:gdLst/>
            <a:ahLst/>
            <a:cxnLst/>
            <a:rect l="l" t="t" r="r" b="b"/>
            <a:pathLst>
              <a:path w="97726" h="63792">
                <a:moveTo>
                  <a:pt x="4580" y="60801"/>
                </a:moveTo>
                <a:lnTo>
                  <a:pt x="0" y="63792"/>
                </a:lnTo>
              </a:path>
              <a:path w="97726" h="63792">
                <a:moveTo>
                  <a:pt x="0" y="63793"/>
                </a:moveTo>
                <a:lnTo>
                  <a:pt x="4580" y="608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6571940" y="4307673"/>
            <a:ext cx="149618" cy="109601"/>
          </a:xfrm>
          <a:custGeom>
            <a:avLst/>
            <a:gdLst/>
            <a:ahLst/>
            <a:cxnLst/>
            <a:rect l="l" t="t" r="r" b="b"/>
            <a:pathLst>
              <a:path w="149618" h="109600">
                <a:moveTo>
                  <a:pt x="0" y="81610"/>
                </a:moveTo>
                <a:lnTo>
                  <a:pt x="14692" y="96840"/>
                </a:lnTo>
                <a:lnTo>
                  <a:pt x="28803" y="105219"/>
                </a:lnTo>
                <a:lnTo>
                  <a:pt x="39778" y="108789"/>
                </a:lnTo>
                <a:lnTo>
                  <a:pt x="45062" y="109592"/>
                </a:lnTo>
                <a:lnTo>
                  <a:pt x="45212" y="109601"/>
                </a:lnTo>
                <a:lnTo>
                  <a:pt x="149618" y="36880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6571940" y="4307673"/>
            <a:ext cx="149618" cy="109601"/>
          </a:xfrm>
          <a:custGeom>
            <a:avLst/>
            <a:gdLst/>
            <a:ahLst/>
            <a:cxnLst/>
            <a:rect l="l" t="t" r="r" b="b"/>
            <a:pathLst>
              <a:path w="149618" h="109600">
                <a:moveTo>
                  <a:pt x="0" y="81610"/>
                </a:moveTo>
                <a:lnTo>
                  <a:pt x="14692" y="96840"/>
                </a:lnTo>
                <a:lnTo>
                  <a:pt x="28803" y="105219"/>
                </a:lnTo>
                <a:lnTo>
                  <a:pt x="39778" y="108789"/>
                </a:lnTo>
                <a:lnTo>
                  <a:pt x="45062" y="109592"/>
                </a:lnTo>
                <a:lnTo>
                  <a:pt x="45212" y="109601"/>
                </a:lnTo>
                <a:lnTo>
                  <a:pt x="149618" y="36880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6586375" y="4368826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586375" y="4368826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617921" y="4347019"/>
            <a:ext cx="171881" cy="151015"/>
          </a:xfrm>
          <a:custGeom>
            <a:avLst/>
            <a:gdLst/>
            <a:ahLst/>
            <a:cxnLst/>
            <a:rect l="l" t="t" r="r" b="b"/>
            <a:pathLst>
              <a:path w="171881" h="151015">
                <a:moveTo>
                  <a:pt x="59956" y="151015"/>
                </a:moveTo>
                <a:lnTo>
                  <a:pt x="171881" y="73748"/>
                </a:lnTo>
                <a:lnTo>
                  <a:pt x="105841" y="0"/>
                </a:lnTo>
                <a:lnTo>
                  <a:pt x="1193" y="72872"/>
                </a:lnTo>
                <a:lnTo>
                  <a:pt x="941" y="73842"/>
                </a:lnTo>
                <a:lnTo>
                  <a:pt x="0" y="80289"/>
                </a:lnTo>
                <a:lnTo>
                  <a:pt x="315" y="91644"/>
                </a:lnTo>
                <a:lnTo>
                  <a:pt x="4099" y="106572"/>
                </a:lnTo>
                <a:lnTo>
                  <a:pt x="13562" y="123736"/>
                </a:lnTo>
                <a:lnTo>
                  <a:pt x="16702" y="128027"/>
                </a:lnTo>
                <a:lnTo>
                  <a:pt x="26945" y="141156"/>
                </a:lnTo>
                <a:lnTo>
                  <a:pt x="35130" y="147929"/>
                </a:lnTo>
                <a:lnTo>
                  <a:pt x="44914" y="150499"/>
                </a:lnTo>
                <a:lnTo>
                  <a:pt x="59956" y="1510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617921" y="4347019"/>
            <a:ext cx="171881" cy="151015"/>
          </a:xfrm>
          <a:custGeom>
            <a:avLst/>
            <a:gdLst/>
            <a:ahLst/>
            <a:cxnLst/>
            <a:rect l="l" t="t" r="r" b="b"/>
            <a:pathLst>
              <a:path w="171881" h="151015">
                <a:moveTo>
                  <a:pt x="59956" y="151015"/>
                </a:moveTo>
                <a:lnTo>
                  <a:pt x="44914" y="150499"/>
                </a:lnTo>
                <a:lnTo>
                  <a:pt x="35130" y="147929"/>
                </a:lnTo>
                <a:lnTo>
                  <a:pt x="26945" y="141156"/>
                </a:lnTo>
                <a:lnTo>
                  <a:pt x="16702" y="128027"/>
                </a:lnTo>
                <a:lnTo>
                  <a:pt x="4099" y="106572"/>
                </a:lnTo>
                <a:lnTo>
                  <a:pt x="315" y="91644"/>
                </a:lnTo>
                <a:lnTo>
                  <a:pt x="0" y="80289"/>
                </a:lnTo>
                <a:lnTo>
                  <a:pt x="941" y="73842"/>
                </a:lnTo>
                <a:lnTo>
                  <a:pt x="1193" y="72872"/>
                </a:lnTo>
                <a:lnTo>
                  <a:pt x="105841" y="0"/>
                </a:lnTo>
                <a:lnTo>
                  <a:pt x="171881" y="73748"/>
                </a:lnTo>
                <a:lnTo>
                  <a:pt x="59956" y="15101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618441" y="4412039"/>
            <a:ext cx="39560" cy="27508"/>
          </a:xfrm>
          <a:custGeom>
            <a:avLst/>
            <a:gdLst/>
            <a:ahLst/>
            <a:cxnLst/>
            <a:rect l="l" t="t" r="r" b="b"/>
            <a:pathLst>
              <a:path w="39560" h="27508">
                <a:moveTo>
                  <a:pt x="0" y="27508"/>
                </a:moveTo>
                <a:lnTo>
                  <a:pt x="395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618441" y="4412039"/>
            <a:ext cx="39560" cy="27508"/>
          </a:xfrm>
          <a:custGeom>
            <a:avLst/>
            <a:gdLst/>
            <a:ahLst/>
            <a:cxnLst/>
            <a:rect l="l" t="t" r="r" b="b"/>
            <a:pathLst>
              <a:path w="39560" h="27508">
                <a:moveTo>
                  <a:pt x="0" y="27508"/>
                </a:moveTo>
                <a:lnTo>
                  <a:pt x="395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625574" y="4436455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625574" y="4436455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646077" y="4447939"/>
            <a:ext cx="54622" cy="37807"/>
          </a:xfrm>
          <a:custGeom>
            <a:avLst/>
            <a:gdLst/>
            <a:ahLst/>
            <a:cxnLst/>
            <a:rect l="l" t="t" r="r" b="b"/>
            <a:pathLst>
              <a:path w="54622" h="37807">
                <a:moveTo>
                  <a:pt x="0" y="37807"/>
                </a:moveTo>
                <a:lnTo>
                  <a:pt x="546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646077" y="4447939"/>
            <a:ext cx="54622" cy="37807"/>
          </a:xfrm>
          <a:custGeom>
            <a:avLst/>
            <a:gdLst/>
            <a:ahLst/>
            <a:cxnLst/>
            <a:rect l="l" t="t" r="r" b="b"/>
            <a:pathLst>
              <a:path w="54622" h="37807">
                <a:moveTo>
                  <a:pt x="0" y="37807"/>
                </a:moveTo>
                <a:lnTo>
                  <a:pt x="546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678272" y="4423234"/>
            <a:ext cx="179791" cy="155562"/>
          </a:xfrm>
          <a:custGeom>
            <a:avLst/>
            <a:gdLst/>
            <a:ahLst/>
            <a:cxnLst/>
            <a:rect l="l" t="t" r="r" b="b"/>
            <a:pathLst>
              <a:path w="179791" h="155562">
                <a:moveTo>
                  <a:pt x="60322" y="155562"/>
                </a:moveTo>
                <a:lnTo>
                  <a:pt x="179791" y="73748"/>
                </a:lnTo>
                <a:lnTo>
                  <a:pt x="113738" y="0"/>
                </a:lnTo>
                <a:lnTo>
                  <a:pt x="1572" y="77419"/>
                </a:lnTo>
                <a:lnTo>
                  <a:pt x="1189" y="78732"/>
                </a:lnTo>
                <a:lnTo>
                  <a:pt x="0" y="85599"/>
                </a:lnTo>
                <a:lnTo>
                  <a:pt x="47" y="97159"/>
                </a:lnTo>
                <a:lnTo>
                  <a:pt x="3555" y="112070"/>
                </a:lnTo>
                <a:lnTo>
                  <a:pt x="12748" y="128993"/>
                </a:lnTo>
                <a:lnTo>
                  <a:pt x="16860" y="134604"/>
                </a:lnTo>
                <a:lnTo>
                  <a:pt x="26678" y="146950"/>
                </a:lnTo>
                <a:lnTo>
                  <a:pt x="34840" y="153244"/>
                </a:lnTo>
                <a:lnTo>
                  <a:pt x="44877" y="155457"/>
                </a:lnTo>
                <a:lnTo>
                  <a:pt x="60322" y="15556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678272" y="4423234"/>
            <a:ext cx="179791" cy="155562"/>
          </a:xfrm>
          <a:custGeom>
            <a:avLst/>
            <a:gdLst/>
            <a:ahLst/>
            <a:cxnLst/>
            <a:rect l="l" t="t" r="r" b="b"/>
            <a:pathLst>
              <a:path w="179791" h="155562">
                <a:moveTo>
                  <a:pt x="60322" y="155562"/>
                </a:moveTo>
                <a:lnTo>
                  <a:pt x="44877" y="155457"/>
                </a:lnTo>
                <a:lnTo>
                  <a:pt x="34840" y="153244"/>
                </a:lnTo>
                <a:lnTo>
                  <a:pt x="26678" y="146950"/>
                </a:lnTo>
                <a:lnTo>
                  <a:pt x="16860" y="134604"/>
                </a:lnTo>
                <a:lnTo>
                  <a:pt x="12748" y="128993"/>
                </a:lnTo>
                <a:lnTo>
                  <a:pt x="3555" y="112070"/>
                </a:lnTo>
                <a:lnTo>
                  <a:pt x="47" y="97159"/>
                </a:lnTo>
                <a:lnTo>
                  <a:pt x="0" y="85599"/>
                </a:lnTo>
                <a:lnTo>
                  <a:pt x="1189" y="78732"/>
                </a:lnTo>
                <a:lnTo>
                  <a:pt x="1572" y="77419"/>
                </a:lnTo>
                <a:lnTo>
                  <a:pt x="113738" y="0"/>
                </a:lnTo>
                <a:lnTo>
                  <a:pt x="179791" y="73748"/>
                </a:lnTo>
                <a:lnTo>
                  <a:pt x="60322" y="1555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678441" y="4491533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678441" y="4491533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685158" y="4516376"/>
            <a:ext cx="38341" cy="26390"/>
          </a:xfrm>
          <a:custGeom>
            <a:avLst/>
            <a:gdLst/>
            <a:ahLst/>
            <a:cxnLst/>
            <a:rect l="l" t="t" r="r" b="b"/>
            <a:pathLst>
              <a:path w="38341" h="26390">
                <a:moveTo>
                  <a:pt x="0" y="26390"/>
                </a:moveTo>
                <a:lnTo>
                  <a:pt x="383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6685158" y="4516376"/>
            <a:ext cx="38341" cy="26390"/>
          </a:xfrm>
          <a:custGeom>
            <a:avLst/>
            <a:gdLst/>
            <a:ahLst/>
            <a:cxnLst/>
            <a:rect l="l" t="t" r="r" b="b"/>
            <a:pathLst>
              <a:path w="38341" h="26390">
                <a:moveTo>
                  <a:pt x="0" y="26390"/>
                </a:moveTo>
                <a:lnTo>
                  <a:pt x="383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6705781" y="4527050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6705781" y="4527050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6738364" y="4499451"/>
            <a:ext cx="187953" cy="160404"/>
          </a:xfrm>
          <a:custGeom>
            <a:avLst/>
            <a:gdLst/>
            <a:ahLst/>
            <a:cxnLst/>
            <a:rect l="l" t="t" r="r" b="b"/>
            <a:pathLst>
              <a:path w="187953" h="160404">
                <a:moveTo>
                  <a:pt x="60953" y="160108"/>
                </a:moveTo>
                <a:lnTo>
                  <a:pt x="187953" y="73748"/>
                </a:lnTo>
                <a:lnTo>
                  <a:pt x="121901" y="0"/>
                </a:lnTo>
                <a:lnTo>
                  <a:pt x="2191" y="81953"/>
                </a:lnTo>
                <a:lnTo>
                  <a:pt x="1644" y="83659"/>
                </a:lnTo>
                <a:lnTo>
                  <a:pt x="206" y="90930"/>
                </a:lnTo>
                <a:lnTo>
                  <a:pt x="0" y="102681"/>
                </a:lnTo>
                <a:lnTo>
                  <a:pt x="3250" y="117569"/>
                </a:lnTo>
                <a:lnTo>
                  <a:pt x="12185" y="134251"/>
                </a:lnTo>
                <a:lnTo>
                  <a:pt x="17441" y="141405"/>
                </a:lnTo>
                <a:lnTo>
                  <a:pt x="26774" y="152834"/>
                </a:lnTo>
                <a:lnTo>
                  <a:pt x="34897" y="158573"/>
                </a:lnTo>
                <a:lnTo>
                  <a:pt x="45170" y="160404"/>
                </a:lnTo>
                <a:lnTo>
                  <a:pt x="60953" y="1601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6738364" y="4499451"/>
            <a:ext cx="187953" cy="160404"/>
          </a:xfrm>
          <a:custGeom>
            <a:avLst/>
            <a:gdLst/>
            <a:ahLst/>
            <a:cxnLst/>
            <a:rect l="l" t="t" r="r" b="b"/>
            <a:pathLst>
              <a:path w="187953" h="160404">
                <a:moveTo>
                  <a:pt x="60953" y="160108"/>
                </a:moveTo>
                <a:lnTo>
                  <a:pt x="45170" y="160404"/>
                </a:lnTo>
                <a:lnTo>
                  <a:pt x="34897" y="158573"/>
                </a:lnTo>
                <a:lnTo>
                  <a:pt x="26774" y="152834"/>
                </a:lnTo>
                <a:lnTo>
                  <a:pt x="17441" y="141405"/>
                </a:lnTo>
                <a:lnTo>
                  <a:pt x="12185" y="134251"/>
                </a:lnTo>
                <a:lnTo>
                  <a:pt x="3250" y="117569"/>
                </a:lnTo>
                <a:lnTo>
                  <a:pt x="0" y="102681"/>
                </a:lnTo>
                <a:lnTo>
                  <a:pt x="206" y="90930"/>
                </a:lnTo>
                <a:lnTo>
                  <a:pt x="1644" y="83659"/>
                </a:lnTo>
                <a:lnTo>
                  <a:pt x="2191" y="81953"/>
                </a:lnTo>
                <a:lnTo>
                  <a:pt x="121901" y="0"/>
                </a:lnTo>
                <a:lnTo>
                  <a:pt x="187953" y="73748"/>
                </a:lnTo>
                <a:lnTo>
                  <a:pt x="60953" y="1601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6738432" y="4571030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6738432" y="4571030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6744741" y="4596311"/>
            <a:ext cx="40855" cy="27901"/>
          </a:xfrm>
          <a:custGeom>
            <a:avLst/>
            <a:gdLst/>
            <a:ahLst/>
            <a:cxnLst/>
            <a:rect l="l" t="t" r="r" b="b"/>
            <a:pathLst>
              <a:path w="40855" h="27901">
                <a:moveTo>
                  <a:pt x="0" y="27901"/>
                </a:moveTo>
                <a:lnTo>
                  <a:pt x="4085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6744741" y="4596311"/>
            <a:ext cx="40855" cy="27901"/>
          </a:xfrm>
          <a:custGeom>
            <a:avLst/>
            <a:gdLst/>
            <a:ahLst/>
            <a:cxnLst/>
            <a:rect l="l" t="t" r="r" b="b"/>
            <a:pathLst>
              <a:path w="40855" h="27901">
                <a:moveTo>
                  <a:pt x="0" y="27901"/>
                </a:moveTo>
                <a:lnTo>
                  <a:pt x="408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6765476" y="4606174"/>
            <a:ext cx="62128" cy="42316"/>
          </a:xfrm>
          <a:custGeom>
            <a:avLst/>
            <a:gdLst/>
            <a:ahLst/>
            <a:cxnLst/>
            <a:rect l="l" t="t" r="r" b="b"/>
            <a:pathLst>
              <a:path w="62128" h="42316">
                <a:moveTo>
                  <a:pt x="0" y="42316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6765476" y="4606174"/>
            <a:ext cx="62128" cy="42316"/>
          </a:xfrm>
          <a:custGeom>
            <a:avLst/>
            <a:gdLst/>
            <a:ahLst/>
            <a:cxnLst/>
            <a:rect l="l" t="t" r="r" b="b"/>
            <a:pathLst>
              <a:path w="62128" h="42316">
                <a:moveTo>
                  <a:pt x="0" y="42316"/>
                </a:moveTo>
                <a:lnTo>
                  <a:pt x="621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6798392" y="4575673"/>
            <a:ext cx="196172" cy="165329"/>
          </a:xfrm>
          <a:custGeom>
            <a:avLst/>
            <a:gdLst/>
            <a:ahLst/>
            <a:cxnLst/>
            <a:rect l="l" t="t" r="r" b="b"/>
            <a:pathLst>
              <a:path w="196172" h="165329">
                <a:moveTo>
                  <a:pt x="61640" y="164642"/>
                </a:moveTo>
                <a:lnTo>
                  <a:pt x="196172" y="73748"/>
                </a:lnTo>
                <a:lnTo>
                  <a:pt x="130119" y="0"/>
                </a:lnTo>
                <a:lnTo>
                  <a:pt x="2890" y="86499"/>
                </a:lnTo>
                <a:lnTo>
                  <a:pt x="2145" y="88641"/>
                </a:lnTo>
                <a:lnTo>
                  <a:pt x="455" y="96289"/>
                </a:lnTo>
                <a:lnTo>
                  <a:pt x="0" y="108211"/>
                </a:lnTo>
                <a:lnTo>
                  <a:pt x="3003" y="123064"/>
                </a:lnTo>
                <a:lnTo>
                  <a:pt x="11691" y="139509"/>
                </a:lnTo>
                <a:lnTo>
                  <a:pt x="17991" y="148055"/>
                </a:lnTo>
                <a:lnTo>
                  <a:pt x="26912" y="158645"/>
                </a:lnTo>
                <a:lnTo>
                  <a:pt x="35028" y="163867"/>
                </a:lnTo>
                <a:lnTo>
                  <a:pt x="45537" y="165329"/>
                </a:lnTo>
                <a:lnTo>
                  <a:pt x="61640" y="1646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6798392" y="4575673"/>
            <a:ext cx="196172" cy="165329"/>
          </a:xfrm>
          <a:custGeom>
            <a:avLst/>
            <a:gdLst/>
            <a:ahLst/>
            <a:cxnLst/>
            <a:rect l="l" t="t" r="r" b="b"/>
            <a:pathLst>
              <a:path w="196172" h="165329">
                <a:moveTo>
                  <a:pt x="61640" y="164642"/>
                </a:moveTo>
                <a:lnTo>
                  <a:pt x="45537" y="165329"/>
                </a:lnTo>
                <a:lnTo>
                  <a:pt x="35028" y="163867"/>
                </a:lnTo>
                <a:lnTo>
                  <a:pt x="26912" y="158645"/>
                </a:lnTo>
                <a:lnTo>
                  <a:pt x="17991" y="148055"/>
                </a:lnTo>
                <a:lnTo>
                  <a:pt x="11691" y="139509"/>
                </a:lnTo>
                <a:lnTo>
                  <a:pt x="3003" y="123064"/>
                </a:lnTo>
                <a:lnTo>
                  <a:pt x="0" y="108211"/>
                </a:lnTo>
                <a:lnTo>
                  <a:pt x="455" y="96289"/>
                </a:lnTo>
                <a:lnTo>
                  <a:pt x="2145" y="88641"/>
                </a:lnTo>
                <a:lnTo>
                  <a:pt x="2890" y="86499"/>
                </a:lnTo>
                <a:lnTo>
                  <a:pt x="130119" y="0"/>
                </a:lnTo>
                <a:lnTo>
                  <a:pt x="196172" y="73748"/>
                </a:lnTo>
                <a:lnTo>
                  <a:pt x="61640" y="1646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6798435" y="4650527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6798435" y="4650527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6804323" y="4676246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6804323" y="4676246"/>
            <a:ext cx="43370" cy="29413"/>
          </a:xfrm>
          <a:custGeom>
            <a:avLst/>
            <a:gdLst/>
            <a:ahLst/>
            <a:cxnLst/>
            <a:rect l="l" t="t" r="r" b="b"/>
            <a:pathLst>
              <a:path w="43370" h="29413">
                <a:moveTo>
                  <a:pt x="0" y="29413"/>
                </a:moveTo>
                <a:lnTo>
                  <a:pt x="4337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6825187" y="4685277"/>
            <a:ext cx="65862" cy="44589"/>
          </a:xfrm>
          <a:custGeom>
            <a:avLst/>
            <a:gdLst/>
            <a:ahLst/>
            <a:cxnLst/>
            <a:rect l="l" t="t" r="r" b="b"/>
            <a:pathLst>
              <a:path w="65862" h="44589">
                <a:moveTo>
                  <a:pt x="0" y="44589"/>
                </a:moveTo>
                <a:lnTo>
                  <a:pt x="6586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6825187" y="4685277"/>
            <a:ext cx="65862" cy="44589"/>
          </a:xfrm>
          <a:custGeom>
            <a:avLst/>
            <a:gdLst/>
            <a:ahLst/>
            <a:cxnLst/>
            <a:rect l="l" t="t" r="r" b="b"/>
            <a:pathLst>
              <a:path w="65862" h="44589">
                <a:moveTo>
                  <a:pt x="0" y="44589"/>
                </a:moveTo>
                <a:lnTo>
                  <a:pt x="6586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6666541" y="4254297"/>
            <a:ext cx="173314" cy="145351"/>
          </a:xfrm>
          <a:custGeom>
            <a:avLst/>
            <a:gdLst/>
            <a:ahLst/>
            <a:cxnLst/>
            <a:rect l="l" t="t" r="r" b="b"/>
            <a:pathLst>
              <a:path w="173314" h="145351">
                <a:moveTo>
                  <a:pt x="65122" y="145351"/>
                </a:moveTo>
                <a:lnTo>
                  <a:pt x="173314" y="70345"/>
                </a:lnTo>
                <a:lnTo>
                  <a:pt x="101597" y="0"/>
                </a:lnTo>
                <a:lnTo>
                  <a:pt x="708" y="70612"/>
                </a:lnTo>
                <a:lnTo>
                  <a:pt x="582" y="71196"/>
                </a:lnTo>
                <a:lnTo>
                  <a:pt x="0" y="77013"/>
                </a:lnTo>
                <a:lnTo>
                  <a:pt x="902" y="87928"/>
                </a:lnTo>
                <a:lnTo>
                  <a:pt x="5623" y="102532"/>
                </a:lnTo>
                <a:lnTo>
                  <a:pt x="16494" y="119418"/>
                </a:lnTo>
                <a:lnTo>
                  <a:pt x="21202" y="125015"/>
                </a:lnTo>
                <a:lnTo>
                  <a:pt x="31786" y="136709"/>
                </a:lnTo>
                <a:lnTo>
                  <a:pt x="40254" y="142727"/>
                </a:lnTo>
                <a:lnTo>
                  <a:pt x="50176" y="144973"/>
                </a:lnTo>
                <a:lnTo>
                  <a:pt x="65122" y="14535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6666541" y="4254297"/>
            <a:ext cx="173314" cy="145351"/>
          </a:xfrm>
          <a:custGeom>
            <a:avLst/>
            <a:gdLst/>
            <a:ahLst/>
            <a:cxnLst/>
            <a:rect l="l" t="t" r="r" b="b"/>
            <a:pathLst>
              <a:path w="173314" h="145351">
                <a:moveTo>
                  <a:pt x="65122" y="145351"/>
                </a:moveTo>
                <a:lnTo>
                  <a:pt x="50176" y="144973"/>
                </a:lnTo>
                <a:lnTo>
                  <a:pt x="40254" y="142727"/>
                </a:lnTo>
                <a:lnTo>
                  <a:pt x="31786" y="136709"/>
                </a:lnTo>
                <a:lnTo>
                  <a:pt x="21202" y="125015"/>
                </a:lnTo>
                <a:lnTo>
                  <a:pt x="16494" y="119418"/>
                </a:lnTo>
                <a:lnTo>
                  <a:pt x="5623" y="102532"/>
                </a:lnTo>
                <a:lnTo>
                  <a:pt x="902" y="87928"/>
                </a:lnTo>
                <a:lnTo>
                  <a:pt x="0" y="77013"/>
                </a:lnTo>
                <a:lnTo>
                  <a:pt x="582" y="71196"/>
                </a:lnTo>
                <a:lnTo>
                  <a:pt x="708" y="70612"/>
                </a:lnTo>
                <a:lnTo>
                  <a:pt x="101597" y="0"/>
                </a:lnTo>
                <a:lnTo>
                  <a:pt x="173314" y="70345"/>
                </a:lnTo>
                <a:lnTo>
                  <a:pt x="65122" y="14535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6667850" y="4317133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6667850" y="4317133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69"/>
                </a:moveTo>
                <a:lnTo>
                  <a:pt x="381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6676461" y="4340566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6676461" y="4340566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6698746" y="4351347"/>
            <a:ext cx="52768" cy="36690"/>
          </a:xfrm>
          <a:custGeom>
            <a:avLst/>
            <a:gdLst/>
            <a:ahLst/>
            <a:cxnLst/>
            <a:rect l="l" t="t" r="r" b="b"/>
            <a:pathLst>
              <a:path w="52768" h="36690">
                <a:moveTo>
                  <a:pt x="0" y="36690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6698746" y="4351347"/>
            <a:ext cx="52768" cy="36690"/>
          </a:xfrm>
          <a:custGeom>
            <a:avLst/>
            <a:gdLst/>
            <a:ahLst/>
            <a:cxnLst/>
            <a:rect l="l" t="t" r="r" b="b"/>
            <a:pathLst>
              <a:path w="52768" h="36690">
                <a:moveTo>
                  <a:pt x="0" y="36690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6732790" y="4326985"/>
            <a:ext cx="181164" cy="149922"/>
          </a:xfrm>
          <a:custGeom>
            <a:avLst/>
            <a:gdLst/>
            <a:ahLst/>
            <a:cxnLst/>
            <a:rect l="l" t="t" r="r" b="b"/>
            <a:pathLst>
              <a:path w="181164" h="149922">
                <a:moveTo>
                  <a:pt x="65442" y="149898"/>
                </a:moveTo>
                <a:lnTo>
                  <a:pt x="181164" y="70345"/>
                </a:lnTo>
                <a:lnTo>
                  <a:pt x="109460" y="0"/>
                </a:lnTo>
                <a:lnTo>
                  <a:pt x="1027" y="75158"/>
                </a:lnTo>
                <a:lnTo>
                  <a:pt x="810" y="76029"/>
                </a:lnTo>
                <a:lnTo>
                  <a:pt x="0" y="82304"/>
                </a:lnTo>
                <a:lnTo>
                  <a:pt x="638" y="93447"/>
                </a:lnTo>
                <a:lnTo>
                  <a:pt x="5068" y="108046"/>
                </a:lnTo>
                <a:lnTo>
                  <a:pt x="15632" y="124688"/>
                </a:lnTo>
                <a:lnTo>
                  <a:pt x="21469" y="131611"/>
                </a:lnTo>
                <a:lnTo>
                  <a:pt x="31561" y="142508"/>
                </a:lnTo>
                <a:lnTo>
                  <a:pt x="39976" y="148035"/>
                </a:lnTo>
                <a:lnTo>
                  <a:pt x="50130" y="149922"/>
                </a:lnTo>
                <a:lnTo>
                  <a:pt x="65442" y="14989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6732790" y="4326985"/>
            <a:ext cx="181164" cy="149922"/>
          </a:xfrm>
          <a:custGeom>
            <a:avLst/>
            <a:gdLst/>
            <a:ahLst/>
            <a:cxnLst/>
            <a:rect l="l" t="t" r="r" b="b"/>
            <a:pathLst>
              <a:path w="181164" h="149922">
                <a:moveTo>
                  <a:pt x="65442" y="149898"/>
                </a:moveTo>
                <a:lnTo>
                  <a:pt x="50130" y="149922"/>
                </a:lnTo>
                <a:lnTo>
                  <a:pt x="39976" y="148035"/>
                </a:lnTo>
                <a:lnTo>
                  <a:pt x="31561" y="142508"/>
                </a:lnTo>
                <a:lnTo>
                  <a:pt x="21469" y="131611"/>
                </a:lnTo>
                <a:lnTo>
                  <a:pt x="15632" y="124688"/>
                </a:lnTo>
                <a:lnTo>
                  <a:pt x="5068" y="108046"/>
                </a:lnTo>
                <a:lnTo>
                  <a:pt x="638" y="93447"/>
                </a:lnTo>
                <a:lnTo>
                  <a:pt x="0" y="82304"/>
                </a:lnTo>
                <a:lnTo>
                  <a:pt x="810" y="76029"/>
                </a:lnTo>
                <a:lnTo>
                  <a:pt x="1027" y="75158"/>
                </a:lnTo>
                <a:lnTo>
                  <a:pt x="109460" y="0"/>
                </a:lnTo>
                <a:lnTo>
                  <a:pt x="181164" y="70345"/>
                </a:lnTo>
                <a:lnTo>
                  <a:pt x="65442" y="1498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6733692" y="4393106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6733692" y="4393106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6741890" y="4416972"/>
            <a:ext cx="37109" cy="25628"/>
          </a:xfrm>
          <a:custGeom>
            <a:avLst/>
            <a:gdLst/>
            <a:ahLst/>
            <a:cxnLst/>
            <a:rect l="l" t="t" r="r" b="b"/>
            <a:pathLst>
              <a:path w="37109" h="25628">
                <a:moveTo>
                  <a:pt x="0" y="25628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6741890" y="4416972"/>
            <a:ext cx="37109" cy="25628"/>
          </a:xfrm>
          <a:custGeom>
            <a:avLst/>
            <a:gdLst/>
            <a:ahLst/>
            <a:cxnLst/>
            <a:rect l="l" t="t" r="r" b="b"/>
            <a:pathLst>
              <a:path w="37109" h="25628">
                <a:moveTo>
                  <a:pt x="0" y="25628"/>
                </a:moveTo>
                <a:lnTo>
                  <a:pt x="37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6764294" y="4426945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6764294" y="4426945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6799001" y="4399684"/>
            <a:ext cx="189046" cy="154851"/>
          </a:xfrm>
          <a:custGeom>
            <a:avLst/>
            <a:gdLst/>
            <a:ahLst/>
            <a:cxnLst/>
            <a:rect l="l" t="t" r="r" b="b"/>
            <a:pathLst>
              <a:path w="189046" h="154851">
                <a:moveTo>
                  <a:pt x="65806" y="154431"/>
                </a:moveTo>
                <a:lnTo>
                  <a:pt x="189046" y="70345"/>
                </a:lnTo>
                <a:lnTo>
                  <a:pt x="117342" y="0"/>
                </a:lnTo>
                <a:lnTo>
                  <a:pt x="1391" y="79692"/>
                </a:lnTo>
                <a:lnTo>
                  <a:pt x="1051" y="80902"/>
                </a:lnTo>
                <a:lnTo>
                  <a:pt x="0" y="87614"/>
                </a:lnTo>
                <a:lnTo>
                  <a:pt x="377" y="98966"/>
                </a:lnTo>
                <a:lnTo>
                  <a:pt x="4529" y="113544"/>
                </a:lnTo>
                <a:lnTo>
                  <a:pt x="14802" y="129933"/>
                </a:lnTo>
                <a:lnTo>
                  <a:pt x="21792" y="138198"/>
                </a:lnTo>
                <a:lnTo>
                  <a:pt x="31414" y="148295"/>
                </a:lnTo>
                <a:lnTo>
                  <a:pt x="39790" y="153326"/>
                </a:lnTo>
                <a:lnTo>
                  <a:pt x="50170" y="154851"/>
                </a:lnTo>
                <a:lnTo>
                  <a:pt x="65806" y="1544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6799001" y="4399684"/>
            <a:ext cx="189046" cy="154851"/>
          </a:xfrm>
          <a:custGeom>
            <a:avLst/>
            <a:gdLst/>
            <a:ahLst/>
            <a:cxnLst/>
            <a:rect l="l" t="t" r="r" b="b"/>
            <a:pathLst>
              <a:path w="189046" h="154851">
                <a:moveTo>
                  <a:pt x="65806" y="154431"/>
                </a:moveTo>
                <a:lnTo>
                  <a:pt x="50170" y="154851"/>
                </a:lnTo>
                <a:lnTo>
                  <a:pt x="39790" y="153326"/>
                </a:lnTo>
                <a:lnTo>
                  <a:pt x="31414" y="148295"/>
                </a:lnTo>
                <a:lnTo>
                  <a:pt x="21792" y="138198"/>
                </a:lnTo>
                <a:lnTo>
                  <a:pt x="14802" y="129933"/>
                </a:lnTo>
                <a:lnTo>
                  <a:pt x="4529" y="113544"/>
                </a:lnTo>
                <a:lnTo>
                  <a:pt x="377" y="98966"/>
                </a:lnTo>
                <a:lnTo>
                  <a:pt x="0" y="87614"/>
                </a:lnTo>
                <a:lnTo>
                  <a:pt x="1051" y="80902"/>
                </a:lnTo>
                <a:lnTo>
                  <a:pt x="1391" y="79692"/>
                </a:lnTo>
                <a:lnTo>
                  <a:pt x="117342" y="0"/>
                </a:lnTo>
                <a:lnTo>
                  <a:pt x="189046" y="70345"/>
                </a:lnTo>
                <a:lnTo>
                  <a:pt x="65806" y="1544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6799535" y="4469083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6799535" y="4469083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6807323" y="4493369"/>
            <a:ext cx="39611" cy="27152"/>
          </a:xfrm>
          <a:custGeom>
            <a:avLst/>
            <a:gdLst/>
            <a:ahLst/>
            <a:cxnLst/>
            <a:rect l="l" t="t" r="r" b="b"/>
            <a:pathLst>
              <a:path w="39611" h="27152">
                <a:moveTo>
                  <a:pt x="0" y="27152"/>
                </a:moveTo>
                <a:lnTo>
                  <a:pt x="396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6807323" y="4493369"/>
            <a:ext cx="39611" cy="27152"/>
          </a:xfrm>
          <a:custGeom>
            <a:avLst/>
            <a:gdLst/>
            <a:ahLst/>
            <a:cxnLst/>
            <a:rect l="l" t="t" r="r" b="b"/>
            <a:pathLst>
              <a:path w="39611" h="27152">
                <a:moveTo>
                  <a:pt x="0" y="27152"/>
                </a:moveTo>
                <a:lnTo>
                  <a:pt x="39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6829849" y="4502533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6829849" y="4502533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6865180" y="4472373"/>
            <a:ext cx="196967" cy="159770"/>
          </a:xfrm>
          <a:custGeom>
            <a:avLst/>
            <a:gdLst/>
            <a:ahLst/>
            <a:cxnLst/>
            <a:rect l="l" t="t" r="r" b="b"/>
            <a:pathLst>
              <a:path w="196967" h="159770">
                <a:moveTo>
                  <a:pt x="66196" y="158978"/>
                </a:moveTo>
                <a:lnTo>
                  <a:pt x="196967" y="70345"/>
                </a:lnTo>
                <a:lnTo>
                  <a:pt x="125276" y="0"/>
                </a:lnTo>
                <a:lnTo>
                  <a:pt x="1781" y="84239"/>
                </a:lnTo>
                <a:lnTo>
                  <a:pt x="1289" y="85827"/>
                </a:lnTo>
                <a:lnTo>
                  <a:pt x="0" y="92939"/>
                </a:lnTo>
                <a:lnTo>
                  <a:pt x="129" y="104478"/>
                </a:lnTo>
                <a:lnTo>
                  <a:pt x="4019" y="119032"/>
                </a:lnTo>
                <a:lnTo>
                  <a:pt x="14011" y="135191"/>
                </a:lnTo>
                <a:lnTo>
                  <a:pt x="22039" y="144650"/>
                </a:lnTo>
                <a:lnTo>
                  <a:pt x="31263" y="154019"/>
                </a:lnTo>
                <a:lnTo>
                  <a:pt x="39631" y="158588"/>
                </a:lnTo>
                <a:lnTo>
                  <a:pt x="50242" y="159770"/>
                </a:lnTo>
                <a:lnTo>
                  <a:pt x="66196" y="1589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6865180" y="4472373"/>
            <a:ext cx="196967" cy="159770"/>
          </a:xfrm>
          <a:custGeom>
            <a:avLst/>
            <a:gdLst/>
            <a:ahLst/>
            <a:cxnLst/>
            <a:rect l="l" t="t" r="r" b="b"/>
            <a:pathLst>
              <a:path w="196967" h="159770">
                <a:moveTo>
                  <a:pt x="66196" y="158978"/>
                </a:moveTo>
                <a:lnTo>
                  <a:pt x="50242" y="159770"/>
                </a:lnTo>
                <a:lnTo>
                  <a:pt x="39631" y="158588"/>
                </a:lnTo>
                <a:lnTo>
                  <a:pt x="31263" y="154019"/>
                </a:lnTo>
                <a:lnTo>
                  <a:pt x="22039" y="144650"/>
                </a:lnTo>
                <a:lnTo>
                  <a:pt x="14011" y="135191"/>
                </a:lnTo>
                <a:lnTo>
                  <a:pt x="4019" y="119032"/>
                </a:lnTo>
                <a:lnTo>
                  <a:pt x="129" y="104478"/>
                </a:lnTo>
                <a:lnTo>
                  <a:pt x="0" y="92939"/>
                </a:lnTo>
                <a:lnTo>
                  <a:pt x="1289" y="85827"/>
                </a:lnTo>
                <a:lnTo>
                  <a:pt x="1781" y="84239"/>
                </a:lnTo>
                <a:lnTo>
                  <a:pt x="125276" y="0"/>
                </a:lnTo>
                <a:lnTo>
                  <a:pt x="196967" y="70345"/>
                </a:lnTo>
                <a:lnTo>
                  <a:pt x="66196" y="15897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6865386" y="4545054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6865386" y="4545054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6872750" y="4569778"/>
            <a:ext cx="42138" cy="28663"/>
          </a:xfrm>
          <a:custGeom>
            <a:avLst/>
            <a:gdLst/>
            <a:ahLst/>
            <a:cxnLst/>
            <a:rect l="l" t="t" r="r" b="b"/>
            <a:pathLst>
              <a:path w="42138" h="28663">
                <a:moveTo>
                  <a:pt x="0" y="28663"/>
                </a:moveTo>
                <a:lnTo>
                  <a:pt x="4213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6872750" y="4569778"/>
            <a:ext cx="42138" cy="28663"/>
          </a:xfrm>
          <a:custGeom>
            <a:avLst/>
            <a:gdLst/>
            <a:ahLst/>
            <a:cxnLst/>
            <a:rect l="l" t="t" r="r" b="b"/>
            <a:pathLst>
              <a:path w="42138" h="28663">
                <a:moveTo>
                  <a:pt x="0" y="28663"/>
                </a:moveTo>
                <a:lnTo>
                  <a:pt x="4213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6895395" y="4578121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6895395" y="4578121"/>
            <a:ext cx="64008" cy="43459"/>
          </a:xfrm>
          <a:custGeom>
            <a:avLst/>
            <a:gdLst/>
            <a:ahLst/>
            <a:cxnLst/>
            <a:rect l="l" t="t" r="r" b="b"/>
            <a:pathLst>
              <a:path w="64008" h="43459">
                <a:moveTo>
                  <a:pt x="0" y="43459"/>
                </a:moveTo>
                <a:lnTo>
                  <a:pt x="6400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6931210" y="4545069"/>
            <a:ext cx="205049" cy="164663"/>
          </a:xfrm>
          <a:custGeom>
            <a:avLst/>
            <a:gdLst/>
            <a:ahLst/>
            <a:cxnLst/>
            <a:rect l="l" t="t" r="r" b="b"/>
            <a:pathLst>
              <a:path w="205049" h="164663">
                <a:moveTo>
                  <a:pt x="66734" y="163512"/>
                </a:moveTo>
                <a:lnTo>
                  <a:pt x="205049" y="70345"/>
                </a:lnTo>
                <a:lnTo>
                  <a:pt x="133345" y="0"/>
                </a:lnTo>
                <a:lnTo>
                  <a:pt x="2319" y="88785"/>
                </a:lnTo>
                <a:lnTo>
                  <a:pt x="1639" y="90802"/>
                </a:lnTo>
                <a:lnTo>
                  <a:pt x="109" y="98299"/>
                </a:lnTo>
                <a:lnTo>
                  <a:pt x="0" y="110010"/>
                </a:lnTo>
                <a:lnTo>
                  <a:pt x="3642" y="124529"/>
                </a:lnTo>
                <a:lnTo>
                  <a:pt x="13368" y="140449"/>
                </a:lnTo>
                <a:lnTo>
                  <a:pt x="22348" y="150983"/>
                </a:lnTo>
                <a:lnTo>
                  <a:pt x="31232" y="159678"/>
                </a:lnTo>
                <a:lnTo>
                  <a:pt x="39619" y="163812"/>
                </a:lnTo>
                <a:lnTo>
                  <a:pt x="50466" y="164663"/>
                </a:lnTo>
                <a:lnTo>
                  <a:pt x="66734" y="1635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6931210" y="4545069"/>
            <a:ext cx="205049" cy="164663"/>
          </a:xfrm>
          <a:custGeom>
            <a:avLst/>
            <a:gdLst/>
            <a:ahLst/>
            <a:cxnLst/>
            <a:rect l="l" t="t" r="r" b="b"/>
            <a:pathLst>
              <a:path w="205049" h="164663">
                <a:moveTo>
                  <a:pt x="66734" y="163512"/>
                </a:moveTo>
                <a:lnTo>
                  <a:pt x="50466" y="164663"/>
                </a:lnTo>
                <a:lnTo>
                  <a:pt x="39619" y="163812"/>
                </a:lnTo>
                <a:lnTo>
                  <a:pt x="31232" y="159678"/>
                </a:lnTo>
                <a:lnTo>
                  <a:pt x="22348" y="150983"/>
                </a:lnTo>
                <a:lnTo>
                  <a:pt x="13368" y="140449"/>
                </a:lnTo>
                <a:lnTo>
                  <a:pt x="3642" y="124529"/>
                </a:lnTo>
                <a:lnTo>
                  <a:pt x="0" y="110010"/>
                </a:lnTo>
                <a:lnTo>
                  <a:pt x="109" y="98299"/>
                </a:lnTo>
                <a:lnTo>
                  <a:pt x="1639" y="90802"/>
                </a:lnTo>
                <a:lnTo>
                  <a:pt x="2319" y="88785"/>
                </a:lnTo>
                <a:lnTo>
                  <a:pt x="133345" y="0"/>
                </a:lnTo>
                <a:lnTo>
                  <a:pt x="205049" y="70345"/>
                </a:lnTo>
                <a:lnTo>
                  <a:pt x="66734" y="16351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6931235" y="4621025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6931235" y="4621025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0" y="33464"/>
                </a:moveTo>
                <a:lnTo>
                  <a:pt x="494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6938184" y="4646185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6938184" y="4646185"/>
            <a:ext cx="44640" cy="30175"/>
          </a:xfrm>
          <a:custGeom>
            <a:avLst/>
            <a:gdLst/>
            <a:ahLst/>
            <a:cxnLst/>
            <a:rect l="l" t="t" r="r" b="b"/>
            <a:pathLst>
              <a:path w="44640" h="30175">
                <a:moveTo>
                  <a:pt x="0" y="30175"/>
                </a:moveTo>
                <a:lnTo>
                  <a:pt x="4464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6960948" y="4653714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0" y="45720"/>
                </a:moveTo>
                <a:lnTo>
                  <a:pt x="6775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6960948" y="4653714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0" y="45720"/>
                </a:moveTo>
                <a:lnTo>
                  <a:pt x="6775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6728383" y="4198166"/>
            <a:ext cx="155257" cy="106197"/>
          </a:xfrm>
          <a:custGeom>
            <a:avLst/>
            <a:gdLst/>
            <a:ahLst/>
            <a:cxnLst/>
            <a:rect l="l" t="t" r="r" b="b"/>
            <a:pathLst>
              <a:path w="155257" h="106197">
                <a:moveTo>
                  <a:pt x="0" y="81610"/>
                </a:moveTo>
                <a:lnTo>
                  <a:pt x="16102" y="94759"/>
                </a:lnTo>
                <a:lnTo>
                  <a:pt x="31214" y="102113"/>
                </a:lnTo>
                <a:lnTo>
                  <a:pt x="43230" y="105357"/>
                </a:lnTo>
                <a:lnTo>
                  <a:pt x="50050" y="106173"/>
                </a:lnTo>
                <a:lnTo>
                  <a:pt x="50863" y="106197"/>
                </a:lnTo>
                <a:lnTo>
                  <a:pt x="155257" y="33464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6728383" y="4198166"/>
            <a:ext cx="155257" cy="106197"/>
          </a:xfrm>
          <a:custGeom>
            <a:avLst/>
            <a:gdLst/>
            <a:ahLst/>
            <a:cxnLst/>
            <a:rect l="l" t="t" r="r" b="b"/>
            <a:pathLst>
              <a:path w="155257" h="106197">
                <a:moveTo>
                  <a:pt x="0" y="81610"/>
                </a:moveTo>
                <a:lnTo>
                  <a:pt x="16102" y="94759"/>
                </a:lnTo>
                <a:lnTo>
                  <a:pt x="31214" y="102113"/>
                </a:lnTo>
                <a:lnTo>
                  <a:pt x="43230" y="105357"/>
                </a:lnTo>
                <a:lnTo>
                  <a:pt x="50050" y="106173"/>
                </a:lnTo>
                <a:lnTo>
                  <a:pt x="50863" y="106197"/>
                </a:lnTo>
                <a:lnTo>
                  <a:pt x="155257" y="33464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6745197" y="4257877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6745197" y="4257877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6781012" y="4233872"/>
            <a:ext cx="182574" cy="144342"/>
          </a:xfrm>
          <a:custGeom>
            <a:avLst/>
            <a:gdLst/>
            <a:ahLst/>
            <a:cxnLst/>
            <a:rect l="l" t="t" r="r" b="b"/>
            <a:pathLst>
              <a:path w="182574" h="144342">
                <a:moveTo>
                  <a:pt x="70649" y="144195"/>
                </a:moveTo>
                <a:lnTo>
                  <a:pt x="182574" y="66928"/>
                </a:lnTo>
                <a:lnTo>
                  <a:pt x="105218" y="0"/>
                </a:lnTo>
                <a:lnTo>
                  <a:pt x="570" y="72872"/>
                </a:lnTo>
                <a:lnTo>
                  <a:pt x="465" y="73388"/>
                </a:lnTo>
                <a:lnTo>
                  <a:pt x="0" y="79043"/>
                </a:lnTo>
                <a:lnTo>
                  <a:pt x="1222" y="89747"/>
                </a:lnTo>
                <a:lnTo>
                  <a:pt x="6600" y="104007"/>
                </a:lnTo>
                <a:lnTo>
                  <a:pt x="18604" y="120332"/>
                </a:lnTo>
                <a:lnTo>
                  <a:pt x="26331" y="128343"/>
                </a:lnTo>
                <a:lnTo>
                  <a:pt x="36623" y="137925"/>
                </a:lnTo>
                <a:lnTo>
                  <a:pt x="45245" y="142755"/>
                </a:lnTo>
                <a:lnTo>
                  <a:pt x="55490" y="144342"/>
                </a:lnTo>
                <a:lnTo>
                  <a:pt x="70649" y="14419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6781012" y="4233872"/>
            <a:ext cx="182574" cy="144342"/>
          </a:xfrm>
          <a:custGeom>
            <a:avLst/>
            <a:gdLst/>
            <a:ahLst/>
            <a:cxnLst/>
            <a:rect l="l" t="t" r="r" b="b"/>
            <a:pathLst>
              <a:path w="182574" h="144342">
                <a:moveTo>
                  <a:pt x="70649" y="144195"/>
                </a:moveTo>
                <a:lnTo>
                  <a:pt x="55490" y="144342"/>
                </a:lnTo>
                <a:lnTo>
                  <a:pt x="45245" y="142755"/>
                </a:lnTo>
                <a:lnTo>
                  <a:pt x="36623" y="137925"/>
                </a:lnTo>
                <a:lnTo>
                  <a:pt x="26331" y="128343"/>
                </a:lnTo>
                <a:lnTo>
                  <a:pt x="18604" y="120332"/>
                </a:lnTo>
                <a:lnTo>
                  <a:pt x="6600" y="104007"/>
                </a:lnTo>
                <a:lnTo>
                  <a:pt x="1222" y="89747"/>
                </a:lnTo>
                <a:lnTo>
                  <a:pt x="0" y="79043"/>
                </a:lnTo>
                <a:lnTo>
                  <a:pt x="465" y="73388"/>
                </a:lnTo>
                <a:lnTo>
                  <a:pt x="570" y="72872"/>
                </a:lnTo>
                <a:lnTo>
                  <a:pt x="105218" y="0"/>
                </a:lnTo>
                <a:lnTo>
                  <a:pt x="182574" y="66928"/>
                </a:lnTo>
                <a:lnTo>
                  <a:pt x="70649" y="1441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6782742" y="4297791"/>
            <a:ext cx="39560" cy="27508"/>
          </a:xfrm>
          <a:custGeom>
            <a:avLst/>
            <a:gdLst/>
            <a:ahLst/>
            <a:cxnLst/>
            <a:rect l="l" t="t" r="r" b="b"/>
            <a:pathLst>
              <a:path w="39560" h="27508">
                <a:moveTo>
                  <a:pt x="0" y="27508"/>
                </a:moveTo>
                <a:lnTo>
                  <a:pt x="395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6782742" y="4297791"/>
            <a:ext cx="39560" cy="27508"/>
          </a:xfrm>
          <a:custGeom>
            <a:avLst/>
            <a:gdLst/>
            <a:ahLst/>
            <a:cxnLst/>
            <a:rect l="l" t="t" r="r" b="b"/>
            <a:pathLst>
              <a:path w="39560" h="27508">
                <a:moveTo>
                  <a:pt x="0" y="27508"/>
                </a:moveTo>
                <a:lnTo>
                  <a:pt x="395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6792417" y="4320673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6792417" y="4320673"/>
            <a:ext cx="35839" cy="24866"/>
          </a:xfrm>
          <a:custGeom>
            <a:avLst/>
            <a:gdLst/>
            <a:ahLst/>
            <a:cxnLst/>
            <a:rect l="l" t="t" r="r" b="b"/>
            <a:pathLst>
              <a:path w="35839" h="24866">
                <a:moveTo>
                  <a:pt x="0" y="24866"/>
                </a:moveTo>
                <a:lnTo>
                  <a:pt x="3583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6816596" y="4329940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6816596" y="4329940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0" y="37807"/>
                </a:moveTo>
                <a:lnTo>
                  <a:pt x="5463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6853133" y="4303036"/>
            <a:ext cx="190409" cy="149271"/>
          </a:xfrm>
          <a:custGeom>
            <a:avLst/>
            <a:gdLst/>
            <a:ahLst/>
            <a:cxnLst/>
            <a:rect l="l" t="t" r="r" b="b"/>
            <a:pathLst>
              <a:path w="190409" h="149271">
                <a:moveTo>
                  <a:pt x="70940" y="148742"/>
                </a:moveTo>
                <a:lnTo>
                  <a:pt x="190409" y="66928"/>
                </a:lnTo>
                <a:lnTo>
                  <a:pt x="113041" y="0"/>
                </a:lnTo>
                <a:lnTo>
                  <a:pt x="874" y="77419"/>
                </a:lnTo>
                <a:lnTo>
                  <a:pt x="685" y="78210"/>
                </a:lnTo>
                <a:lnTo>
                  <a:pt x="0" y="84331"/>
                </a:lnTo>
                <a:lnTo>
                  <a:pt x="962" y="95262"/>
                </a:lnTo>
                <a:lnTo>
                  <a:pt x="6043" y="109512"/>
                </a:lnTo>
                <a:lnTo>
                  <a:pt x="17714" y="125590"/>
                </a:lnTo>
                <a:lnTo>
                  <a:pt x="26561" y="134741"/>
                </a:lnTo>
                <a:lnTo>
                  <a:pt x="36399" y="143635"/>
                </a:lnTo>
                <a:lnTo>
                  <a:pt x="44984" y="148024"/>
                </a:lnTo>
                <a:lnTo>
                  <a:pt x="55452" y="149271"/>
                </a:lnTo>
                <a:lnTo>
                  <a:pt x="70940" y="14874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6853133" y="4303036"/>
            <a:ext cx="190409" cy="149271"/>
          </a:xfrm>
          <a:custGeom>
            <a:avLst/>
            <a:gdLst/>
            <a:ahLst/>
            <a:cxnLst/>
            <a:rect l="l" t="t" r="r" b="b"/>
            <a:pathLst>
              <a:path w="190409" h="149271">
                <a:moveTo>
                  <a:pt x="70940" y="148742"/>
                </a:moveTo>
                <a:lnTo>
                  <a:pt x="55452" y="149271"/>
                </a:lnTo>
                <a:lnTo>
                  <a:pt x="44984" y="148024"/>
                </a:lnTo>
                <a:lnTo>
                  <a:pt x="36399" y="143635"/>
                </a:lnTo>
                <a:lnTo>
                  <a:pt x="26561" y="134741"/>
                </a:lnTo>
                <a:lnTo>
                  <a:pt x="17714" y="125590"/>
                </a:lnTo>
                <a:lnTo>
                  <a:pt x="6043" y="109512"/>
                </a:lnTo>
                <a:lnTo>
                  <a:pt x="962" y="95262"/>
                </a:lnTo>
                <a:lnTo>
                  <a:pt x="0" y="84331"/>
                </a:lnTo>
                <a:lnTo>
                  <a:pt x="685" y="78210"/>
                </a:lnTo>
                <a:lnTo>
                  <a:pt x="874" y="77419"/>
                </a:lnTo>
                <a:lnTo>
                  <a:pt x="113041" y="0"/>
                </a:lnTo>
                <a:lnTo>
                  <a:pt x="190409" y="66928"/>
                </a:lnTo>
                <a:lnTo>
                  <a:pt x="70940" y="14874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6854436" y="4370233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6854436" y="4370233"/>
            <a:ext cx="42379" cy="29209"/>
          </a:xfrm>
          <a:custGeom>
            <a:avLst/>
            <a:gdLst/>
            <a:ahLst/>
            <a:cxnLst/>
            <a:rect l="l" t="t" r="r" b="b"/>
            <a:pathLst>
              <a:path w="42379" h="29210">
                <a:moveTo>
                  <a:pt x="0" y="29210"/>
                </a:moveTo>
                <a:lnTo>
                  <a:pt x="4237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6863694" y="4393543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6863694" y="4393543"/>
            <a:ext cx="38366" cy="26390"/>
          </a:xfrm>
          <a:custGeom>
            <a:avLst/>
            <a:gdLst/>
            <a:ahLst/>
            <a:cxnLst/>
            <a:rect l="l" t="t" r="r" b="b"/>
            <a:pathLst>
              <a:path w="38366" h="26390">
                <a:moveTo>
                  <a:pt x="0" y="26390"/>
                </a:moveTo>
                <a:lnTo>
                  <a:pt x="383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6887988" y="4402000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6887988" y="4402000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6925203" y="4372208"/>
            <a:ext cx="198288" cy="154167"/>
          </a:xfrm>
          <a:custGeom>
            <a:avLst/>
            <a:gdLst/>
            <a:ahLst/>
            <a:cxnLst/>
            <a:rect l="l" t="t" r="r" b="b"/>
            <a:pathLst>
              <a:path w="198288" h="154167">
                <a:moveTo>
                  <a:pt x="71288" y="153276"/>
                </a:moveTo>
                <a:lnTo>
                  <a:pt x="198288" y="66928"/>
                </a:lnTo>
                <a:lnTo>
                  <a:pt x="120920" y="0"/>
                </a:lnTo>
                <a:lnTo>
                  <a:pt x="1210" y="81953"/>
                </a:lnTo>
                <a:lnTo>
                  <a:pt x="909" y="83068"/>
                </a:lnTo>
                <a:lnTo>
                  <a:pt x="0" y="89622"/>
                </a:lnTo>
                <a:lnTo>
                  <a:pt x="714" y="100760"/>
                </a:lnTo>
                <a:lnTo>
                  <a:pt x="5516" y="114994"/>
                </a:lnTo>
                <a:lnTo>
                  <a:pt x="16869" y="130835"/>
                </a:lnTo>
                <a:lnTo>
                  <a:pt x="26758" y="141018"/>
                </a:lnTo>
                <a:lnTo>
                  <a:pt x="36216" y="149272"/>
                </a:lnTo>
                <a:lnTo>
                  <a:pt x="44795" y="153244"/>
                </a:lnTo>
                <a:lnTo>
                  <a:pt x="55488" y="154167"/>
                </a:lnTo>
                <a:lnTo>
                  <a:pt x="71288" y="15327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6925203" y="4372208"/>
            <a:ext cx="198288" cy="154167"/>
          </a:xfrm>
          <a:custGeom>
            <a:avLst/>
            <a:gdLst/>
            <a:ahLst/>
            <a:cxnLst/>
            <a:rect l="l" t="t" r="r" b="b"/>
            <a:pathLst>
              <a:path w="198288" h="154167">
                <a:moveTo>
                  <a:pt x="71288" y="153276"/>
                </a:moveTo>
                <a:lnTo>
                  <a:pt x="55488" y="154167"/>
                </a:lnTo>
                <a:lnTo>
                  <a:pt x="44795" y="153244"/>
                </a:lnTo>
                <a:lnTo>
                  <a:pt x="36216" y="149272"/>
                </a:lnTo>
                <a:lnTo>
                  <a:pt x="26758" y="141018"/>
                </a:lnTo>
                <a:lnTo>
                  <a:pt x="16869" y="130835"/>
                </a:lnTo>
                <a:lnTo>
                  <a:pt x="5516" y="114994"/>
                </a:lnTo>
                <a:lnTo>
                  <a:pt x="714" y="100760"/>
                </a:lnTo>
                <a:lnTo>
                  <a:pt x="0" y="89622"/>
                </a:lnTo>
                <a:lnTo>
                  <a:pt x="909" y="83068"/>
                </a:lnTo>
                <a:lnTo>
                  <a:pt x="1210" y="81953"/>
                </a:lnTo>
                <a:lnTo>
                  <a:pt x="120920" y="0"/>
                </a:lnTo>
                <a:lnTo>
                  <a:pt x="198288" y="66928"/>
                </a:lnTo>
                <a:lnTo>
                  <a:pt x="71288" y="15327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6926124" y="4442678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6926124" y="4442678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6934967" y="4466423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6934967" y="4466423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6959393" y="4474064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6959393" y="4474064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0" y="42329"/>
                </a:moveTo>
                <a:lnTo>
                  <a:pt x="6212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6997245" y="4441371"/>
            <a:ext cx="206186" cy="159062"/>
          </a:xfrm>
          <a:custGeom>
            <a:avLst/>
            <a:gdLst/>
            <a:ahLst/>
            <a:cxnLst/>
            <a:rect l="l" t="t" r="r" b="b"/>
            <a:pathLst>
              <a:path w="206186" h="159062">
                <a:moveTo>
                  <a:pt x="71667" y="157822"/>
                </a:moveTo>
                <a:lnTo>
                  <a:pt x="187633" y="79464"/>
                </a:lnTo>
                <a:lnTo>
                  <a:pt x="187633" y="50877"/>
                </a:lnTo>
                <a:lnTo>
                  <a:pt x="128830" y="0"/>
                </a:lnTo>
                <a:lnTo>
                  <a:pt x="1589" y="86499"/>
                </a:lnTo>
                <a:lnTo>
                  <a:pt x="1141" y="87995"/>
                </a:lnTo>
                <a:lnTo>
                  <a:pt x="0" y="94963"/>
                </a:lnTo>
                <a:lnTo>
                  <a:pt x="472" y="106288"/>
                </a:lnTo>
                <a:lnTo>
                  <a:pt x="5011" y="120491"/>
                </a:lnTo>
                <a:lnTo>
                  <a:pt x="16067" y="136093"/>
                </a:lnTo>
                <a:lnTo>
                  <a:pt x="26913" y="147207"/>
                </a:lnTo>
                <a:lnTo>
                  <a:pt x="36046" y="154872"/>
                </a:lnTo>
                <a:lnTo>
                  <a:pt x="44643" y="158451"/>
                </a:lnTo>
                <a:lnTo>
                  <a:pt x="55564" y="159062"/>
                </a:lnTo>
                <a:lnTo>
                  <a:pt x="71667" y="1578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6997245" y="4441371"/>
            <a:ext cx="206186" cy="159062"/>
          </a:xfrm>
          <a:custGeom>
            <a:avLst/>
            <a:gdLst/>
            <a:ahLst/>
            <a:cxnLst/>
            <a:rect l="l" t="t" r="r" b="b"/>
            <a:pathLst>
              <a:path w="206186" h="159062">
                <a:moveTo>
                  <a:pt x="71667" y="157822"/>
                </a:moveTo>
                <a:lnTo>
                  <a:pt x="187633" y="79464"/>
                </a:lnTo>
              </a:path>
              <a:path w="206186" h="159062">
                <a:moveTo>
                  <a:pt x="187633" y="50877"/>
                </a:moveTo>
                <a:lnTo>
                  <a:pt x="128830" y="0"/>
                </a:lnTo>
                <a:lnTo>
                  <a:pt x="1589" y="86499"/>
                </a:lnTo>
                <a:lnTo>
                  <a:pt x="1141" y="87995"/>
                </a:lnTo>
                <a:lnTo>
                  <a:pt x="0" y="94963"/>
                </a:lnTo>
                <a:lnTo>
                  <a:pt x="472" y="106288"/>
                </a:lnTo>
                <a:lnTo>
                  <a:pt x="5011" y="120491"/>
                </a:lnTo>
                <a:lnTo>
                  <a:pt x="16067" y="136093"/>
                </a:lnTo>
                <a:lnTo>
                  <a:pt x="26913" y="147207"/>
                </a:lnTo>
                <a:lnTo>
                  <a:pt x="36046" y="154872"/>
                </a:lnTo>
                <a:lnTo>
                  <a:pt x="44643" y="158451"/>
                </a:lnTo>
                <a:lnTo>
                  <a:pt x="55564" y="159062"/>
                </a:lnTo>
                <a:lnTo>
                  <a:pt x="71667" y="1578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6997823" y="4515118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6997823" y="4515118"/>
            <a:ext cx="48018" cy="32613"/>
          </a:xfrm>
          <a:custGeom>
            <a:avLst/>
            <a:gdLst/>
            <a:ahLst/>
            <a:cxnLst/>
            <a:rect l="l" t="t" r="r" b="b"/>
            <a:pathLst>
              <a:path w="48018" h="32613">
                <a:moveTo>
                  <a:pt x="0" y="32613"/>
                </a:moveTo>
                <a:lnTo>
                  <a:pt x="4801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7006253" y="4539309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7006253" y="4539309"/>
            <a:ext cx="43383" cy="29413"/>
          </a:xfrm>
          <a:custGeom>
            <a:avLst/>
            <a:gdLst/>
            <a:ahLst/>
            <a:cxnLst/>
            <a:rect l="l" t="t" r="r" b="b"/>
            <a:pathLst>
              <a:path w="43383" h="29413">
                <a:moveTo>
                  <a:pt x="0" y="29413"/>
                </a:moveTo>
                <a:lnTo>
                  <a:pt x="4338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7030791" y="4546122"/>
            <a:ext cx="65874" cy="44589"/>
          </a:xfrm>
          <a:custGeom>
            <a:avLst/>
            <a:gdLst/>
            <a:ahLst/>
            <a:cxnLst/>
            <a:rect l="l" t="t" r="r" b="b"/>
            <a:pathLst>
              <a:path w="65874" h="44589">
                <a:moveTo>
                  <a:pt x="0" y="44589"/>
                </a:moveTo>
                <a:lnTo>
                  <a:pt x="6587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7030791" y="4546122"/>
            <a:ext cx="65874" cy="44589"/>
          </a:xfrm>
          <a:custGeom>
            <a:avLst/>
            <a:gdLst/>
            <a:ahLst/>
            <a:cxnLst/>
            <a:rect l="l" t="t" r="r" b="b"/>
            <a:pathLst>
              <a:path w="65874" h="44589">
                <a:moveTo>
                  <a:pt x="0" y="44589"/>
                </a:moveTo>
                <a:lnTo>
                  <a:pt x="658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7148802" y="4685060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36076" y="8268"/>
                </a:moveTo>
                <a:lnTo>
                  <a:pt x="0" y="32448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7148802" y="4685060"/>
            <a:ext cx="48412" cy="32448"/>
          </a:xfrm>
          <a:custGeom>
            <a:avLst/>
            <a:gdLst/>
            <a:ahLst/>
            <a:cxnLst/>
            <a:rect l="l" t="t" r="r" b="b"/>
            <a:pathLst>
              <a:path w="48412" h="32448">
                <a:moveTo>
                  <a:pt x="36076" y="8267"/>
                </a:moveTo>
                <a:lnTo>
                  <a:pt x="0" y="32448"/>
                </a:lnTo>
              </a:path>
              <a:path w="48412" h="32448">
                <a:moveTo>
                  <a:pt x="0" y="32449"/>
                </a:moveTo>
                <a:lnTo>
                  <a:pt x="36076" y="82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6823718" y="4144651"/>
            <a:ext cx="184109" cy="138798"/>
          </a:xfrm>
          <a:custGeom>
            <a:avLst/>
            <a:gdLst/>
            <a:ahLst/>
            <a:cxnLst/>
            <a:rect l="l" t="t" r="r" b="b"/>
            <a:pathLst>
              <a:path w="184109" h="138798">
                <a:moveTo>
                  <a:pt x="75931" y="138531"/>
                </a:moveTo>
                <a:lnTo>
                  <a:pt x="184109" y="63525"/>
                </a:lnTo>
                <a:lnTo>
                  <a:pt x="101089" y="0"/>
                </a:lnTo>
                <a:lnTo>
                  <a:pt x="201" y="70624"/>
                </a:lnTo>
                <a:lnTo>
                  <a:pt x="160" y="70879"/>
                </a:lnTo>
                <a:lnTo>
                  <a:pt x="0" y="75895"/>
                </a:lnTo>
                <a:lnTo>
                  <a:pt x="1790" y="86136"/>
                </a:lnTo>
                <a:lnTo>
                  <a:pt x="8135" y="100031"/>
                </a:lnTo>
                <a:lnTo>
                  <a:pt x="21638" y="116014"/>
                </a:lnTo>
                <a:lnTo>
                  <a:pt x="31404" y="124910"/>
                </a:lnTo>
                <a:lnTo>
                  <a:pt x="41821" y="133299"/>
                </a:lnTo>
                <a:lnTo>
                  <a:pt x="50607" y="137491"/>
                </a:lnTo>
                <a:lnTo>
                  <a:pt x="60924" y="138798"/>
                </a:lnTo>
                <a:lnTo>
                  <a:pt x="75931" y="13853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6823718" y="4144651"/>
            <a:ext cx="184109" cy="138798"/>
          </a:xfrm>
          <a:custGeom>
            <a:avLst/>
            <a:gdLst/>
            <a:ahLst/>
            <a:cxnLst/>
            <a:rect l="l" t="t" r="r" b="b"/>
            <a:pathLst>
              <a:path w="184109" h="138798">
                <a:moveTo>
                  <a:pt x="75931" y="138531"/>
                </a:moveTo>
                <a:lnTo>
                  <a:pt x="60924" y="138798"/>
                </a:lnTo>
                <a:lnTo>
                  <a:pt x="50607" y="137491"/>
                </a:lnTo>
                <a:lnTo>
                  <a:pt x="41821" y="133299"/>
                </a:lnTo>
                <a:lnTo>
                  <a:pt x="31404" y="124910"/>
                </a:lnTo>
                <a:lnTo>
                  <a:pt x="21638" y="116014"/>
                </a:lnTo>
                <a:lnTo>
                  <a:pt x="8135" y="100031"/>
                </a:lnTo>
                <a:lnTo>
                  <a:pt x="1790" y="86136"/>
                </a:lnTo>
                <a:lnTo>
                  <a:pt x="0" y="75895"/>
                </a:lnTo>
                <a:lnTo>
                  <a:pt x="160" y="70879"/>
                </a:lnTo>
                <a:lnTo>
                  <a:pt x="201" y="70624"/>
                </a:lnTo>
                <a:lnTo>
                  <a:pt x="101089" y="0"/>
                </a:lnTo>
                <a:lnTo>
                  <a:pt x="184109" y="63525"/>
                </a:lnTo>
                <a:lnTo>
                  <a:pt x="75931" y="1385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6826334" y="4206391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6826334" y="4206391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6837494" y="4228292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6837494" y="4228292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0" y="24117"/>
                </a:moveTo>
                <a:lnTo>
                  <a:pt x="345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6863448" y="4236865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6863448" y="4236865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6901735" y="4210290"/>
            <a:ext cx="191898" cy="143710"/>
          </a:xfrm>
          <a:custGeom>
            <a:avLst/>
            <a:gdLst/>
            <a:ahLst/>
            <a:cxnLst/>
            <a:rect l="l" t="t" r="r" b="b"/>
            <a:pathLst>
              <a:path w="191898" h="143710">
                <a:moveTo>
                  <a:pt x="76175" y="143078"/>
                </a:moveTo>
                <a:lnTo>
                  <a:pt x="191898" y="63525"/>
                </a:lnTo>
                <a:lnTo>
                  <a:pt x="108865" y="0"/>
                </a:lnTo>
                <a:lnTo>
                  <a:pt x="445" y="75158"/>
                </a:lnTo>
                <a:lnTo>
                  <a:pt x="354" y="75626"/>
                </a:lnTo>
                <a:lnTo>
                  <a:pt x="0" y="81145"/>
                </a:lnTo>
                <a:lnTo>
                  <a:pt x="1539" y="91639"/>
                </a:lnTo>
                <a:lnTo>
                  <a:pt x="7573" y="105537"/>
                </a:lnTo>
                <a:lnTo>
                  <a:pt x="20702" y="121272"/>
                </a:lnTo>
                <a:lnTo>
                  <a:pt x="31558" y="131125"/>
                </a:lnTo>
                <a:lnTo>
                  <a:pt x="41555" y="138920"/>
                </a:lnTo>
                <a:lnTo>
                  <a:pt x="50312" y="142719"/>
                </a:lnTo>
                <a:lnTo>
                  <a:pt x="60846" y="143710"/>
                </a:lnTo>
                <a:lnTo>
                  <a:pt x="76175" y="1430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6901735" y="4210290"/>
            <a:ext cx="191898" cy="143710"/>
          </a:xfrm>
          <a:custGeom>
            <a:avLst/>
            <a:gdLst/>
            <a:ahLst/>
            <a:cxnLst/>
            <a:rect l="l" t="t" r="r" b="b"/>
            <a:pathLst>
              <a:path w="191898" h="143710">
                <a:moveTo>
                  <a:pt x="76175" y="143078"/>
                </a:moveTo>
                <a:lnTo>
                  <a:pt x="60846" y="143710"/>
                </a:lnTo>
                <a:lnTo>
                  <a:pt x="50312" y="142719"/>
                </a:lnTo>
                <a:lnTo>
                  <a:pt x="41555" y="138920"/>
                </a:lnTo>
                <a:lnTo>
                  <a:pt x="31558" y="131125"/>
                </a:lnTo>
                <a:lnTo>
                  <a:pt x="20702" y="121272"/>
                </a:lnTo>
                <a:lnTo>
                  <a:pt x="7573" y="105537"/>
                </a:lnTo>
                <a:lnTo>
                  <a:pt x="1539" y="91639"/>
                </a:lnTo>
                <a:lnTo>
                  <a:pt x="0" y="81145"/>
                </a:lnTo>
                <a:lnTo>
                  <a:pt x="354" y="75626"/>
                </a:lnTo>
                <a:lnTo>
                  <a:pt x="445" y="75158"/>
                </a:lnTo>
                <a:lnTo>
                  <a:pt x="108865" y="0"/>
                </a:lnTo>
                <a:lnTo>
                  <a:pt x="191898" y="63525"/>
                </a:lnTo>
                <a:lnTo>
                  <a:pt x="76175" y="14307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6903872" y="4275312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6903872" y="4275312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6914616" y="4297646"/>
            <a:ext cx="37096" cy="25628"/>
          </a:xfrm>
          <a:custGeom>
            <a:avLst/>
            <a:gdLst/>
            <a:ahLst/>
            <a:cxnLst/>
            <a:rect l="l" t="t" r="r" b="b"/>
            <a:pathLst>
              <a:path w="37096" h="25628">
                <a:moveTo>
                  <a:pt x="0" y="25628"/>
                </a:moveTo>
                <a:lnTo>
                  <a:pt x="3709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6914616" y="4297646"/>
            <a:ext cx="37096" cy="25628"/>
          </a:xfrm>
          <a:custGeom>
            <a:avLst/>
            <a:gdLst/>
            <a:ahLst/>
            <a:cxnLst/>
            <a:rect l="l" t="t" r="r" b="b"/>
            <a:pathLst>
              <a:path w="37096" h="25628">
                <a:moveTo>
                  <a:pt x="0" y="25628"/>
                </a:moveTo>
                <a:lnTo>
                  <a:pt x="3709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6940699" y="4305399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6940699" y="4305399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6979716" y="4275935"/>
            <a:ext cx="199713" cy="148602"/>
          </a:xfrm>
          <a:custGeom>
            <a:avLst/>
            <a:gdLst/>
            <a:ahLst/>
            <a:cxnLst/>
            <a:rect l="l" t="t" r="r" b="b"/>
            <a:pathLst>
              <a:path w="199713" h="148602">
                <a:moveTo>
                  <a:pt x="76459" y="147612"/>
                </a:moveTo>
                <a:lnTo>
                  <a:pt x="199713" y="63512"/>
                </a:lnTo>
                <a:lnTo>
                  <a:pt x="116680" y="0"/>
                </a:lnTo>
                <a:lnTo>
                  <a:pt x="729" y="79705"/>
                </a:lnTo>
                <a:lnTo>
                  <a:pt x="562" y="80439"/>
                </a:lnTo>
                <a:lnTo>
                  <a:pt x="0" y="86423"/>
                </a:lnTo>
                <a:lnTo>
                  <a:pt x="1289" y="97141"/>
                </a:lnTo>
                <a:lnTo>
                  <a:pt x="7023" y="111030"/>
                </a:lnTo>
                <a:lnTo>
                  <a:pt x="19792" y="126530"/>
                </a:lnTo>
                <a:lnTo>
                  <a:pt x="31674" y="137265"/>
                </a:lnTo>
                <a:lnTo>
                  <a:pt x="41305" y="144500"/>
                </a:lnTo>
                <a:lnTo>
                  <a:pt x="50059" y="147922"/>
                </a:lnTo>
                <a:lnTo>
                  <a:pt x="60817" y="148602"/>
                </a:lnTo>
                <a:lnTo>
                  <a:pt x="76459" y="14761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6979716" y="4275935"/>
            <a:ext cx="199713" cy="148602"/>
          </a:xfrm>
          <a:custGeom>
            <a:avLst/>
            <a:gdLst/>
            <a:ahLst/>
            <a:cxnLst/>
            <a:rect l="l" t="t" r="r" b="b"/>
            <a:pathLst>
              <a:path w="199713" h="148602">
                <a:moveTo>
                  <a:pt x="76459" y="147612"/>
                </a:moveTo>
                <a:lnTo>
                  <a:pt x="60817" y="148602"/>
                </a:lnTo>
                <a:lnTo>
                  <a:pt x="50059" y="147922"/>
                </a:lnTo>
                <a:lnTo>
                  <a:pt x="41305" y="144500"/>
                </a:lnTo>
                <a:lnTo>
                  <a:pt x="31674" y="137265"/>
                </a:lnTo>
                <a:lnTo>
                  <a:pt x="19792" y="126530"/>
                </a:lnTo>
                <a:lnTo>
                  <a:pt x="7023" y="111030"/>
                </a:lnTo>
                <a:lnTo>
                  <a:pt x="1289" y="97141"/>
                </a:lnTo>
                <a:lnTo>
                  <a:pt x="0" y="86423"/>
                </a:lnTo>
                <a:lnTo>
                  <a:pt x="562" y="80439"/>
                </a:lnTo>
                <a:lnTo>
                  <a:pt x="729" y="79705"/>
                </a:lnTo>
                <a:lnTo>
                  <a:pt x="116680" y="0"/>
                </a:lnTo>
                <a:lnTo>
                  <a:pt x="199713" y="63512"/>
                </a:lnTo>
                <a:lnTo>
                  <a:pt x="76459" y="14761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6981417" y="4344238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6981417" y="4344238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0" y="30060"/>
                </a:moveTo>
                <a:lnTo>
                  <a:pt x="4380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6991747" y="4366991"/>
            <a:ext cx="39611" cy="27152"/>
          </a:xfrm>
          <a:custGeom>
            <a:avLst/>
            <a:gdLst/>
            <a:ahLst/>
            <a:cxnLst/>
            <a:rect l="l" t="t" r="r" b="b"/>
            <a:pathLst>
              <a:path w="39611" h="27152">
                <a:moveTo>
                  <a:pt x="0" y="27152"/>
                </a:moveTo>
                <a:lnTo>
                  <a:pt x="3961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6991747" y="4366991"/>
            <a:ext cx="39611" cy="27152"/>
          </a:xfrm>
          <a:custGeom>
            <a:avLst/>
            <a:gdLst/>
            <a:ahLst/>
            <a:cxnLst/>
            <a:rect l="l" t="t" r="r" b="b"/>
            <a:pathLst>
              <a:path w="39611" h="27152">
                <a:moveTo>
                  <a:pt x="0" y="27152"/>
                </a:moveTo>
                <a:lnTo>
                  <a:pt x="396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7017948" y="4373935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7017948" y="4373935"/>
            <a:ext cx="60261" cy="41198"/>
          </a:xfrm>
          <a:custGeom>
            <a:avLst/>
            <a:gdLst/>
            <a:ahLst/>
            <a:cxnLst/>
            <a:rect l="l" t="t" r="r" b="b"/>
            <a:pathLst>
              <a:path w="60261" h="41198">
                <a:moveTo>
                  <a:pt x="0" y="41198"/>
                </a:moveTo>
                <a:lnTo>
                  <a:pt x="6026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7057663" y="4341583"/>
            <a:ext cx="207565" cy="153474"/>
          </a:xfrm>
          <a:custGeom>
            <a:avLst/>
            <a:gdLst/>
            <a:ahLst/>
            <a:cxnLst/>
            <a:rect l="l" t="t" r="r" b="b"/>
            <a:pathLst>
              <a:path w="207565" h="153474">
                <a:moveTo>
                  <a:pt x="76768" y="152145"/>
                </a:moveTo>
                <a:lnTo>
                  <a:pt x="127216" y="117960"/>
                </a:lnTo>
                <a:lnTo>
                  <a:pt x="127216" y="2043"/>
                </a:lnTo>
                <a:lnTo>
                  <a:pt x="124545" y="0"/>
                </a:lnTo>
                <a:lnTo>
                  <a:pt x="1050" y="84239"/>
                </a:lnTo>
                <a:lnTo>
                  <a:pt x="777" y="85295"/>
                </a:lnTo>
                <a:lnTo>
                  <a:pt x="0" y="91723"/>
                </a:lnTo>
                <a:lnTo>
                  <a:pt x="1049" y="102649"/>
                </a:lnTo>
                <a:lnTo>
                  <a:pt x="6501" y="116517"/>
                </a:lnTo>
                <a:lnTo>
                  <a:pt x="18932" y="131775"/>
                </a:lnTo>
                <a:lnTo>
                  <a:pt x="31752" y="143297"/>
                </a:lnTo>
                <a:lnTo>
                  <a:pt x="41077" y="150021"/>
                </a:lnTo>
                <a:lnTo>
                  <a:pt x="49851" y="153090"/>
                </a:lnTo>
                <a:lnTo>
                  <a:pt x="60829" y="153474"/>
                </a:lnTo>
                <a:lnTo>
                  <a:pt x="76768" y="1521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7057663" y="4341583"/>
            <a:ext cx="207565" cy="153474"/>
          </a:xfrm>
          <a:custGeom>
            <a:avLst/>
            <a:gdLst/>
            <a:ahLst/>
            <a:cxnLst/>
            <a:rect l="l" t="t" r="r" b="b"/>
            <a:pathLst>
              <a:path w="207565" h="153474">
                <a:moveTo>
                  <a:pt x="76768" y="152145"/>
                </a:moveTo>
                <a:lnTo>
                  <a:pt x="127216" y="117960"/>
                </a:lnTo>
              </a:path>
              <a:path w="207565" h="153474">
                <a:moveTo>
                  <a:pt x="127216" y="2043"/>
                </a:moveTo>
                <a:lnTo>
                  <a:pt x="124545" y="0"/>
                </a:lnTo>
                <a:lnTo>
                  <a:pt x="1050" y="84239"/>
                </a:lnTo>
                <a:lnTo>
                  <a:pt x="777" y="85295"/>
                </a:lnTo>
                <a:lnTo>
                  <a:pt x="0" y="91723"/>
                </a:lnTo>
                <a:lnTo>
                  <a:pt x="1049" y="102649"/>
                </a:lnTo>
                <a:lnTo>
                  <a:pt x="6501" y="116517"/>
                </a:lnTo>
                <a:lnTo>
                  <a:pt x="18932" y="131775"/>
                </a:lnTo>
                <a:lnTo>
                  <a:pt x="31752" y="143297"/>
                </a:lnTo>
                <a:lnTo>
                  <a:pt x="41077" y="150021"/>
                </a:lnTo>
                <a:lnTo>
                  <a:pt x="49851" y="153090"/>
                </a:lnTo>
                <a:lnTo>
                  <a:pt x="60829" y="153474"/>
                </a:lnTo>
                <a:lnTo>
                  <a:pt x="76768" y="1521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7058957" y="4413156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7058957" y="4413156"/>
            <a:ext cx="46621" cy="31762"/>
          </a:xfrm>
          <a:custGeom>
            <a:avLst/>
            <a:gdLst/>
            <a:ahLst/>
            <a:cxnLst/>
            <a:rect l="l" t="t" r="r" b="b"/>
            <a:pathLst>
              <a:path w="46621" h="31762">
                <a:moveTo>
                  <a:pt x="0" y="31762"/>
                </a:moveTo>
                <a:lnTo>
                  <a:pt x="466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7068870" y="4436351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7068870" y="4436351"/>
            <a:ext cx="42125" cy="28663"/>
          </a:xfrm>
          <a:custGeom>
            <a:avLst/>
            <a:gdLst/>
            <a:ahLst/>
            <a:cxnLst/>
            <a:rect l="l" t="t" r="r" b="b"/>
            <a:pathLst>
              <a:path w="42125" h="28663">
                <a:moveTo>
                  <a:pt x="0" y="28663"/>
                </a:moveTo>
                <a:lnTo>
                  <a:pt x="421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7095190" y="4442472"/>
            <a:ext cx="64020" cy="43459"/>
          </a:xfrm>
          <a:custGeom>
            <a:avLst/>
            <a:gdLst/>
            <a:ahLst/>
            <a:cxnLst/>
            <a:rect l="l" t="t" r="r" b="b"/>
            <a:pathLst>
              <a:path w="64020" h="43459">
                <a:moveTo>
                  <a:pt x="0" y="43459"/>
                </a:moveTo>
                <a:lnTo>
                  <a:pt x="6402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7095190" y="4442472"/>
            <a:ext cx="64020" cy="43459"/>
          </a:xfrm>
          <a:custGeom>
            <a:avLst/>
            <a:gdLst/>
            <a:ahLst/>
            <a:cxnLst/>
            <a:rect l="l" t="t" r="r" b="b"/>
            <a:pathLst>
              <a:path w="64020" h="43459">
                <a:moveTo>
                  <a:pt x="0" y="43459"/>
                </a:moveTo>
                <a:lnTo>
                  <a:pt x="6402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7135563" y="4407218"/>
            <a:ext cx="215455" cy="158348"/>
          </a:xfrm>
          <a:custGeom>
            <a:avLst/>
            <a:gdLst/>
            <a:ahLst/>
            <a:cxnLst/>
            <a:rect l="l" t="t" r="r" b="b"/>
            <a:pathLst>
              <a:path w="215455" h="158348">
                <a:moveTo>
                  <a:pt x="49316" y="56323"/>
                </a:moveTo>
                <a:lnTo>
                  <a:pt x="1409" y="88785"/>
                </a:lnTo>
                <a:lnTo>
                  <a:pt x="997" y="90215"/>
                </a:lnTo>
                <a:lnTo>
                  <a:pt x="0" y="97057"/>
                </a:lnTo>
                <a:lnTo>
                  <a:pt x="816" y="108168"/>
                </a:lnTo>
                <a:lnTo>
                  <a:pt x="6001" y="122007"/>
                </a:lnTo>
                <a:lnTo>
                  <a:pt x="18109" y="137032"/>
                </a:lnTo>
                <a:lnTo>
                  <a:pt x="31824" y="149285"/>
                </a:lnTo>
                <a:lnTo>
                  <a:pt x="40885" y="155523"/>
                </a:lnTo>
                <a:lnTo>
                  <a:pt x="49316" y="158132"/>
                </a:lnTo>
                <a:lnTo>
                  <a:pt x="49316" y="5632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7135563" y="4407218"/>
            <a:ext cx="215455" cy="158348"/>
          </a:xfrm>
          <a:custGeom>
            <a:avLst/>
            <a:gdLst/>
            <a:ahLst/>
            <a:cxnLst/>
            <a:rect l="l" t="t" r="r" b="b"/>
            <a:pathLst>
              <a:path w="215455" h="158348">
                <a:moveTo>
                  <a:pt x="49316" y="56323"/>
                </a:moveTo>
                <a:lnTo>
                  <a:pt x="1409" y="88785"/>
                </a:lnTo>
                <a:lnTo>
                  <a:pt x="997" y="90215"/>
                </a:lnTo>
                <a:lnTo>
                  <a:pt x="0" y="97057"/>
                </a:lnTo>
                <a:lnTo>
                  <a:pt x="816" y="108168"/>
                </a:lnTo>
                <a:lnTo>
                  <a:pt x="6001" y="122007"/>
                </a:lnTo>
                <a:lnTo>
                  <a:pt x="18109" y="137032"/>
                </a:lnTo>
                <a:lnTo>
                  <a:pt x="31824" y="149285"/>
                </a:lnTo>
                <a:lnTo>
                  <a:pt x="40885" y="155523"/>
                </a:lnTo>
                <a:lnTo>
                  <a:pt x="49316" y="1581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7136502" y="4482076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48378" y="719"/>
                </a:moveTo>
                <a:lnTo>
                  <a:pt x="0" y="33464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7136502" y="4482076"/>
            <a:ext cx="49441" cy="33464"/>
          </a:xfrm>
          <a:custGeom>
            <a:avLst/>
            <a:gdLst/>
            <a:ahLst/>
            <a:cxnLst/>
            <a:rect l="l" t="t" r="r" b="b"/>
            <a:pathLst>
              <a:path w="49441" h="33464">
                <a:moveTo>
                  <a:pt x="48378" y="719"/>
                </a:moveTo>
                <a:lnTo>
                  <a:pt x="0" y="33464"/>
                </a:lnTo>
              </a:path>
              <a:path w="49441" h="33464">
                <a:moveTo>
                  <a:pt x="0" y="33465"/>
                </a:moveTo>
                <a:lnTo>
                  <a:pt x="48378" y="7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7145994" y="4505707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38886" y="3897"/>
                </a:moveTo>
                <a:lnTo>
                  <a:pt x="0" y="30175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7145994" y="4505707"/>
            <a:ext cx="44653" cy="30175"/>
          </a:xfrm>
          <a:custGeom>
            <a:avLst/>
            <a:gdLst/>
            <a:ahLst/>
            <a:cxnLst/>
            <a:rect l="l" t="t" r="r" b="b"/>
            <a:pathLst>
              <a:path w="44653" h="30175">
                <a:moveTo>
                  <a:pt x="38886" y="3897"/>
                </a:moveTo>
                <a:lnTo>
                  <a:pt x="0" y="30175"/>
                </a:lnTo>
              </a:path>
              <a:path w="44653" h="30175">
                <a:moveTo>
                  <a:pt x="0" y="30176"/>
                </a:moveTo>
                <a:lnTo>
                  <a:pt x="38886" y="38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7172439" y="4511009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12439" y="37326"/>
                </a:moveTo>
                <a:lnTo>
                  <a:pt x="0" y="4571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7172439" y="4511009"/>
            <a:ext cx="67754" cy="45720"/>
          </a:xfrm>
          <a:custGeom>
            <a:avLst/>
            <a:gdLst/>
            <a:ahLst/>
            <a:cxnLst/>
            <a:rect l="l" t="t" r="r" b="b"/>
            <a:pathLst>
              <a:path w="67754" h="45720">
                <a:moveTo>
                  <a:pt x="12439" y="37325"/>
                </a:moveTo>
                <a:lnTo>
                  <a:pt x="0" y="45719"/>
                </a:lnTo>
              </a:path>
              <a:path w="67754" h="45720">
                <a:moveTo>
                  <a:pt x="0" y="45721"/>
                </a:moveTo>
                <a:lnTo>
                  <a:pt x="12439" y="373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6884819" y="4088659"/>
            <a:ext cx="160921" cy="102781"/>
          </a:xfrm>
          <a:custGeom>
            <a:avLst/>
            <a:gdLst/>
            <a:ahLst/>
            <a:cxnLst/>
            <a:rect l="l" t="t" r="r" b="b"/>
            <a:pathLst>
              <a:path w="160921" h="102781">
                <a:moveTo>
                  <a:pt x="0" y="81610"/>
                </a:moveTo>
                <a:lnTo>
                  <a:pt x="17032" y="92690"/>
                </a:lnTo>
                <a:lnTo>
                  <a:pt x="32831" y="99030"/>
                </a:lnTo>
                <a:lnTo>
                  <a:pt x="45755" y="101946"/>
                </a:lnTo>
                <a:lnTo>
                  <a:pt x="54160" y="102759"/>
                </a:lnTo>
                <a:lnTo>
                  <a:pt x="56527" y="102781"/>
                </a:lnTo>
                <a:lnTo>
                  <a:pt x="160921" y="30060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6884819" y="4088659"/>
            <a:ext cx="160921" cy="102781"/>
          </a:xfrm>
          <a:custGeom>
            <a:avLst/>
            <a:gdLst/>
            <a:ahLst/>
            <a:cxnLst/>
            <a:rect l="l" t="t" r="r" b="b"/>
            <a:pathLst>
              <a:path w="160921" h="102781">
                <a:moveTo>
                  <a:pt x="0" y="81610"/>
                </a:moveTo>
                <a:lnTo>
                  <a:pt x="17032" y="92690"/>
                </a:lnTo>
                <a:lnTo>
                  <a:pt x="32831" y="99030"/>
                </a:lnTo>
                <a:lnTo>
                  <a:pt x="45755" y="101946"/>
                </a:lnTo>
                <a:lnTo>
                  <a:pt x="54160" y="102759"/>
                </a:lnTo>
                <a:lnTo>
                  <a:pt x="56527" y="102781"/>
                </a:lnTo>
                <a:lnTo>
                  <a:pt x="160921" y="30060"/>
                </a:lnTo>
                <a:lnTo>
                  <a:pt x="116586" y="0"/>
                </a:lnTo>
                <a:lnTo>
                  <a:pt x="0" y="816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6904035" y="4146930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6904035" y="4146930"/>
            <a:ext cx="50876" cy="35547"/>
          </a:xfrm>
          <a:custGeom>
            <a:avLst/>
            <a:gdLst/>
            <a:ahLst/>
            <a:cxnLst/>
            <a:rect l="l" t="t" r="r" b="b"/>
            <a:pathLst>
              <a:path w="50876" h="35547">
                <a:moveTo>
                  <a:pt x="0" y="35547"/>
                </a:moveTo>
                <a:lnTo>
                  <a:pt x="508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6943970" y="4120719"/>
            <a:ext cx="193409" cy="138104"/>
          </a:xfrm>
          <a:custGeom>
            <a:avLst/>
            <a:gdLst/>
            <a:ahLst/>
            <a:cxnLst/>
            <a:rect l="l" t="t" r="r" b="b"/>
            <a:pathLst>
              <a:path w="193409" h="138104">
                <a:moveTo>
                  <a:pt x="81483" y="137375"/>
                </a:moveTo>
                <a:lnTo>
                  <a:pt x="193409" y="60109"/>
                </a:lnTo>
                <a:lnTo>
                  <a:pt x="104737" y="0"/>
                </a:lnTo>
                <a:lnTo>
                  <a:pt x="89" y="72872"/>
                </a:lnTo>
                <a:lnTo>
                  <a:pt x="0" y="77987"/>
                </a:lnTo>
                <a:lnTo>
                  <a:pt x="2111" y="88020"/>
                </a:lnTo>
                <a:lnTo>
                  <a:pt x="9125" y="101546"/>
                </a:lnTo>
                <a:lnTo>
                  <a:pt x="23775" y="116916"/>
                </a:lnTo>
                <a:lnTo>
                  <a:pt x="36741" y="127273"/>
                </a:lnTo>
                <a:lnTo>
                  <a:pt x="46849" y="134080"/>
                </a:lnTo>
                <a:lnTo>
                  <a:pt x="55745" y="137348"/>
                </a:lnTo>
                <a:lnTo>
                  <a:pt x="66324" y="138104"/>
                </a:lnTo>
                <a:lnTo>
                  <a:pt x="81483" y="1373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6943970" y="4120719"/>
            <a:ext cx="193409" cy="138104"/>
          </a:xfrm>
          <a:custGeom>
            <a:avLst/>
            <a:gdLst/>
            <a:ahLst/>
            <a:cxnLst/>
            <a:rect l="l" t="t" r="r" b="b"/>
            <a:pathLst>
              <a:path w="193409" h="138104">
                <a:moveTo>
                  <a:pt x="81483" y="137375"/>
                </a:moveTo>
                <a:lnTo>
                  <a:pt x="66324" y="138104"/>
                </a:lnTo>
                <a:lnTo>
                  <a:pt x="55745" y="137348"/>
                </a:lnTo>
                <a:lnTo>
                  <a:pt x="46849" y="134080"/>
                </a:lnTo>
                <a:lnTo>
                  <a:pt x="36741" y="127273"/>
                </a:lnTo>
                <a:lnTo>
                  <a:pt x="23775" y="116916"/>
                </a:lnTo>
                <a:lnTo>
                  <a:pt x="9125" y="101546"/>
                </a:lnTo>
                <a:lnTo>
                  <a:pt x="2111" y="88020"/>
                </a:lnTo>
                <a:lnTo>
                  <a:pt x="0" y="77987"/>
                </a:lnTo>
                <a:lnTo>
                  <a:pt x="56" y="73097"/>
                </a:lnTo>
                <a:lnTo>
                  <a:pt x="89" y="72872"/>
                </a:lnTo>
                <a:lnTo>
                  <a:pt x="104737" y="0"/>
                </a:lnTo>
                <a:lnTo>
                  <a:pt x="193409" y="60109"/>
                </a:lnTo>
                <a:lnTo>
                  <a:pt x="81483" y="13737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6947042" y="4183543"/>
            <a:ext cx="39560" cy="27508"/>
          </a:xfrm>
          <a:custGeom>
            <a:avLst/>
            <a:gdLst/>
            <a:ahLst/>
            <a:cxnLst/>
            <a:rect l="l" t="t" r="r" b="b"/>
            <a:pathLst>
              <a:path w="39560" h="27508">
                <a:moveTo>
                  <a:pt x="0" y="27508"/>
                </a:moveTo>
                <a:lnTo>
                  <a:pt x="395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6947042" y="4183543"/>
            <a:ext cx="39560" cy="27508"/>
          </a:xfrm>
          <a:custGeom>
            <a:avLst/>
            <a:gdLst/>
            <a:ahLst/>
            <a:cxnLst/>
            <a:rect l="l" t="t" r="r" b="b"/>
            <a:pathLst>
              <a:path w="39560" h="27508">
                <a:moveTo>
                  <a:pt x="0" y="27508"/>
                </a:moveTo>
                <a:lnTo>
                  <a:pt x="395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6959266" y="4204891"/>
            <a:ext cx="35826" cy="24866"/>
          </a:xfrm>
          <a:custGeom>
            <a:avLst/>
            <a:gdLst/>
            <a:ahLst/>
            <a:cxnLst/>
            <a:rect l="l" t="t" r="r" b="b"/>
            <a:pathLst>
              <a:path w="35826" h="24866">
                <a:moveTo>
                  <a:pt x="0" y="24866"/>
                </a:moveTo>
                <a:lnTo>
                  <a:pt x="3582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6959266" y="4204891"/>
            <a:ext cx="35826" cy="24866"/>
          </a:xfrm>
          <a:custGeom>
            <a:avLst/>
            <a:gdLst/>
            <a:ahLst/>
            <a:cxnLst/>
            <a:rect l="l" t="t" r="r" b="b"/>
            <a:pathLst>
              <a:path w="35826" h="24866">
                <a:moveTo>
                  <a:pt x="0" y="24866"/>
                </a:moveTo>
                <a:lnTo>
                  <a:pt x="3582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6987128" y="4211940"/>
            <a:ext cx="54622" cy="37807"/>
          </a:xfrm>
          <a:custGeom>
            <a:avLst/>
            <a:gdLst/>
            <a:ahLst/>
            <a:cxnLst/>
            <a:rect l="l" t="t" r="r" b="b"/>
            <a:pathLst>
              <a:path w="54622" h="37807">
                <a:moveTo>
                  <a:pt x="0" y="37807"/>
                </a:moveTo>
                <a:lnTo>
                  <a:pt x="5462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6987128" y="4211940"/>
            <a:ext cx="54622" cy="37807"/>
          </a:xfrm>
          <a:custGeom>
            <a:avLst/>
            <a:gdLst/>
            <a:ahLst/>
            <a:cxnLst/>
            <a:rect l="l" t="t" r="r" b="b"/>
            <a:pathLst>
              <a:path w="54622" h="37807">
                <a:moveTo>
                  <a:pt x="0" y="37807"/>
                </a:moveTo>
                <a:lnTo>
                  <a:pt x="546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7027857" y="4182842"/>
            <a:ext cx="201166" cy="142986"/>
          </a:xfrm>
          <a:custGeom>
            <a:avLst/>
            <a:gdLst/>
            <a:ahLst/>
            <a:cxnLst/>
            <a:rect l="l" t="t" r="r" b="b"/>
            <a:pathLst>
              <a:path w="201166" h="142986">
                <a:moveTo>
                  <a:pt x="81710" y="141909"/>
                </a:moveTo>
                <a:lnTo>
                  <a:pt x="157021" y="90330"/>
                </a:lnTo>
                <a:lnTo>
                  <a:pt x="157021" y="30177"/>
                </a:lnTo>
                <a:lnTo>
                  <a:pt x="112495" y="0"/>
                </a:lnTo>
                <a:lnTo>
                  <a:pt x="316" y="77406"/>
                </a:lnTo>
                <a:lnTo>
                  <a:pt x="238" y="77837"/>
                </a:lnTo>
                <a:lnTo>
                  <a:pt x="0" y="83233"/>
                </a:lnTo>
                <a:lnTo>
                  <a:pt x="1870" y="93515"/>
                </a:lnTo>
                <a:lnTo>
                  <a:pt x="8570" y="107042"/>
                </a:lnTo>
                <a:lnTo>
                  <a:pt x="22820" y="122173"/>
                </a:lnTo>
                <a:lnTo>
                  <a:pt x="36783" y="133272"/>
                </a:lnTo>
                <a:lnTo>
                  <a:pt x="46550" y="139595"/>
                </a:lnTo>
                <a:lnTo>
                  <a:pt x="55447" y="142524"/>
                </a:lnTo>
                <a:lnTo>
                  <a:pt x="66244" y="142986"/>
                </a:lnTo>
                <a:lnTo>
                  <a:pt x="81710" y="14190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7027857" y="4182842"/>
            <a:ext cx="201166" cy="142986"/>
          </a:xfrm>
          <a:custGeom>
            <a:avLst/>
            <a:gdLst/>
            <a:ahLst/>
            <a:cxnLst/>
            <a:rect l="l" t="t" r="r" b="b"/>
            <a:pathLst>
              <a:path w="201166" h="142986">
                <a:moveTo>
                  <a:pt x="81710" y="141909"/>
                </a:moveTo>
                <a:lnTo>
                  <a:pt x="157021" y="90330"/>
                </a:lnTo>
              </a:path>
              <a:path w="201166" h="142986">
                <a:moveTo>
                  <a:pt x="157021" y="30177"/>
                </a:moveTo>
                <a:lnTo>
                  <a:pt x="112495" y="0"/>
                </a:lnTo>
                <a:lnTo>
                  <a:pt x="316" y="77406"/>
                </a:lnTo>
                <a:lnTo>
                  <a:pt x="238" y="77837"/>
                </a:lnTo>
                <a:lnTo>
                  <a:pt x="0" y="83233"/>
                </a:lnTo>
                <a:lnTo>
                  <a:pt x="1870" y="93515"/>
                </a:lnTo>
                <a:lnTo>
                  <a:pt x="8570" y="107042"/>
                </a:lnTo>
                <a:lnTo>
                  <a:pt x="22820" y="122173"/>
                </a:lnTo>
                <a:lnTo>
                  <a:pt x="36783" y="133272"/>
                </a:lnTo>
                <a:lnTo>
                  <a:pt x="46550" y="139595"/>
                </a:lnTo>
                <a:lnTo>
                  <a:pt x="55447" y="142524"/>
                </a:lnTo>
                <a:lnTo>
                  <a:pt x="66244" y="142986"/>
                </a:lnTo>
                <a:lnTo>
                  <a:pt x="81710" y="1419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7030431" y="4248937"/>
            <a:ext cx="42392" cy="29209"/>
          </a:xfrm>
          <a:custGeom>
            <a:avLst/>
            <a:gdLst/>
            <a:ahLst/>
            <a:cxnLst/>
            <a:rect l="l" t="t" r="r" b="b"/>
            <a:pathLst>
              <a:path w="42392" h="29210">
                <a:moveTo>
                  <a:pt x="0" y="29210"/>
                </a:moveTo>
                <a:lnTo>
                  <a:pt x="4239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7030431" y="4248937"/>
            <a:ext cx="42392" cy="29209"/>
          </a:xfrm>
          <a:custGeom>
            <a:avLst/>
            <a:gdLst/>
            <a:ahLst/>
            <a:cxnLst/>
            <a:rect l="l" t="t" r="r" b="b"/>
            <a:pathLst>
              <a:path w="42392" h="29210">
                <a:moveTo>
                  <a:pt x="0" y="29210"/>
                </a:moveTo>
                <a:lnTo>
                  <a:pt x="4239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7042241" y="4270710"/>
            <a:ext cx="38341" cy="26390"/>
          </a:xfrm>
          <a:custGeom>
            <a:avLst/>
            <a:gdLst/>
            <a:ahLst/>
            <a:cxnLst/>
            <a:rect l="l" t="t" r="r" b="b"/>
            <a:pathLst>
              <a:path w="38341" h="26390">
                <a:moveTo>
                  <a:pt x="0" y="26390"/>
                </a:moveTo>
                <a:lnTo>
                  <a:pt x="3834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7042241" y="4270710"/>
            <a:ext cx="38341" cy="26390"/>
          </a:xfrm>
          <a:custGeom>
            <a:avLst/>
            <a:gdLst/>
            <a:ahLst/>
            <a:cxnLst/>
            <a:rect l="l" t="t" r="r" b="b"/>
            <a:pathLst>
              <a:path w="38341" h="26390">
                <a:moveTo>
                  <a:pt x="0" y="26390"/>
                </a:moveTo>
                <a:lnTo>
                  <a:pt x="3834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7070215" y="4276944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7070215" y="4276944"/>
            <a:ext cx="58381" cy="40068"/>
          </a:xfrm>
          <a:custGeom>
            <a:avLst/>
            <a:gdLst/>
            <a:ahLst/>
            <a:cxnLst/>
            <a:rect l="l" t="t" r="r" b="b"/>
            <a:pathLst>
              <a:path w="58381" h="40068">
                <a:moveTo>
                  <a:pt x="0" y="40068"/>
                </a:moveTo>
                <a:lnTo>
                  <a:pt x="5838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7111705" y="4244954"/>
            <a:ext cx="208979" cy="147862"/>
          </a:xfrm>
          <a:custGeom>
            <a:avLst/>
            <a:gdLst/>
            <a:ahLst/>
            <a:cxnLst/>
            <a:rect l="l" t="t" r="r" b="b"/>
            <a:pathLst>
              <a:path w="208979" h="147862">
                <a:moveTo>
                  <a:pt x="73174" y="147241"/>
                </a:moveTo>
                <a:lnTo>
                  <a:pt x="73174" y="32258"/>
                </a:lnTo>
                <a:lnTo>
                  <a:pt x="585" y="81953"/>
                </a:lnTo>
                <a:lnTo>
                  <a:pt x="435" y="82648"/>
                </a:lnTo>
                <a:lnTo>
                  <a:pt x="0" y="88519"/>
                </a:lnTo>
                <a:lnTo>
                  <a:pt x="1629" y="99025"/>
                </a:lnTo>
                <a:lnTo>
                  <a:pt x="8027" y="112539"/>
                </a:lnTo>
                <a:lnTo>
                  <a:pt x="21895" y="127431"/>
                </a:lnTo>
                <a:lnTo>
                  <a:pt x="24119" y="129237"/>
                </a:lnTo>
                <a:lnTo>
                  <a:pt x="36796" y="139209"/>
                </a:lnTo>
                <a:lnTo>
                  <a:pt x="46271" y="145078"/>
                </a:lnTo>
                <a:lnTo>
                  <a:pt x="55192" y="147682"/>
                </a:lnTo>
                <a:lnTo>
                  <a:pt x="66211" y="147862"/>
                </a:lnTo>
                <a:lnTo>
                  <a:pt x="73174" y="14724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7111705" y="4244954"/>
            <a:ext cx="208979" cy="147862"/>
          </a:xfrm>
          <a:custGeom>
            <a:avLst/>
            <a:gdLst/>
            <a:ahLst/>
            <a:cxnLst/>
            <a:rect l="l" t="t" r="r" b="b"/>
            <a:pathLst>
              <a:path w="208979" h="147862">
                <a:moveTo>
                  <a:pt x="73174" y="32258"/>
                </a:moveTo>
                <a:lnTo>
                  <a:pt x="585" y="81953"/>
                </a:lnTo>
                <a:lnTo>
                  <a:pt x="435" y="82648"/>
                </a:lnTo>
                <a:lnTo>
                  <a:pt x="0" y="88519"/>
                </a:lnTo>
                <a:lnTo>
                  <a:pt x="1629" y="99025"/>
                </a:lnTo>
                <a:lnTo>
                  <a:pt x="8027" y="112539"/>
                </a:lnTo>
                <a:lnTo>
                  <a:pt x="21895" y="127431"/>
                </a:lnTo>
                <a:lnTo>
                  <a:pt x="36796" y="139209"/>
                </a:lnTo>
                <a:lnTo>
                  <a:pt x="46271" y="145078"/>
                </a:lnTo>
                <a:lnTo>
                  <a:pt x="55192" y="147682"/>
                </a:lnTo>
                <a:lnTo>
                  <a:pt x="66211" y="147862"/>
                </a:lnTo>
                <a:lnTo>
                  <a:pt x="73174" y="1472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7113822" y="4314326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7113822" y="4314326"/>
            <a:ext cx="45199" cy="30911"/>
          </a:xfrm>
          <a:custGeom>
            <a:avLst/>
            <a:gdLst/>
            <a:ahLst/>
            <a:cxnLst/>
            <a:rect l="l" t="t" r="r" b="b"/>
            <a:pathLst>
              <a:path w="45199" h="30911">
                <a:moveTo>
                  <a:pt x="0" y="30911"/>
                </a:moveTo>
                <a:lnTo>
                  <a:pt x="451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7125206" y="4336537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7125206" y="4336537"/>
            <a:ext cx="40868" cy="27901"/>
          </a:xfrm>
          <a:custGeom>
            <a:avLst/>
            <a:gdLst/>
            <a:ahLst/>
            <a:cxnLst/>
            <a:rect l="l" t="t" r="r" b="b"/>
            <a:pathLst>
              <a:path w="40868" h="27901">
                <a:moveTo>
                  <a:pt x="0" y="27901"/>
                </a:moveTo>
                <a:lnTo>
                  <a:pt x="408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7153309" y="4341959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31569" y="20820"/>
                </a:moveTo>
                <a:lnTo>
                  <a:pt x="0" y="42329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7153309" y="4341959"/>
            <a:ext cx="62128" cy="42329"/>
          </a:xfrm>
          <a:custGeom>
            <a:avLst/>
            <a:gdLst/>
            <a:ahLst/>
            <a:cxnLst/>
            <a:rect l="l" t="t" r="r" b="b"/>
            <a:pathLst>
              <a:path w="62128" h="42329">
                <a:moveTo>
                  <a:pt x="31569" y="20820"/>
                </a:moveTo>
                <a:lnTo>
                  <a:pt x="0" y="42329"/>
                </a:lnTo>
              </a:path>
              <a:path w="62128" h="42329">
                <a:moveTo>
                  <a:pt x="0" y="42330"/>
                </a:moveTo>
                <a:lnTo>
                  <a:pt x="31569" y="208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6980570" y="4035021"/>
            <a:ext cx="195224" cy="132524"/>
          </a:xfrm>
          <a:custGeom>
            <a:avLst/>
            <a:gdLst/>
            <a:ahLst/>
            <a:cxnLst/>
            <a:rect l="l" t="t" r="r" b="b"/>
            <a:pathLst>
              <a:path w="195224" h="132524">
                <a:moveTo>
                  <a:pt x="87045" y="131699"/>
                </a:moveTo>
                <a:lnTo>
                  <a:pt x="195224" y="56692"/>
                </a:lnTo>
                <a:lnTo>
                  <a:pt x="100901" y="0"/>
                </a:lnTo>
                <a:lnTo>
                  <a:pt x="0" y="70612"/>
                </a:lnTo>
                <a:lnTo>
                  <a:pt x="188" y="74936"/>
                </a:lnTo>
                <a:lnTo>
                  <a:pt x="2858" y="84494"/>
                </a:lnTo>
                <a:lnTo>
                  <a:pt x="10873" y="97626"/>
                </a:lnTo>
                <a:lnTo>
                  <a:pt x="27101" y="112598"/>
                </a:lnTo>
                <a:lnTo>
                  <a:pt x="42267" y="123284"/>
                </a:lnTo>
                <a:lnTo>
                  <a:pt x="52440" y="129201"/>
                </a:lnTo>
                <a:lnTo>
                  <a:pt x="61445" y="131986"/>
                </a:lnTo>
                <a:lnTo>
                  <a:pt x="72055" y="132524"/>
                </a:lnTo>
                <a:lnTo>
                  <a:pt x="87045" y="13169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6980570" y="4035021"/>
            <a:ext cx="195224" cy="132524"/>
          </a:xfrm>
          <a:custGeom>
            <a:avLst/>
            <a:gdLst/>
            <a:ahLst/>
            <a:cxnLst/>
            <a:rect l="l" t="t" r="r" b="b"/>
            <a:pathLst>
              <a:path w="195224" h="132524">
                <a:moveTo>
                  <a:pt x="87045" y="131699"/>
                </a:moveTo>
                <a:lnTo>
                  <a:pt x="72055" y="132524"/>
                </a:lnTo>
                <a:lnTo>
                  <a:pt x="61445" y="131986"/>
                </a:lnTo>
                <a:lnTo>
                  <a:pt x="52440" y="129201"/>
                </a:lnTo>
                <a:lnTo>
                  <a:pt x="42267" y="123284"/>
                </a:lnTo>
                <a:lnTo>
                  <a:pt x="28150" y="113352"/>
                </a:lnTo>
                <a:lnTo>
                  <a:pt x="10873" y="97626"/>
                </a:lnTo>
                <a:lnTo>
                  <a:pt x="2858" y="84494"/>
                </a:lnTo>
                <a:lnTo>
                  <a:pt x="188" y="74936"/>
                </a:lnTo>
                <a:lnTo>
                  <a:pt x="0" y="70612"/>
                </a:lnTo>
                <a:lnTo>
                  <a:pt x="100901" y="0"/>
                </a:lnTo>
                <a:lnTo>
                  <a:pt x="195224" y="56692"/>
                </a:lnTo>
                <a:lnTo>
                  <a:pt x="87045" y="1316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6984811" y="4095653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6984811" y="4095653"/>
            <a:ext cx="38176" cy="26670"/>
          </a:xfrm>
          <a:custGeom>
            <a:avLst/>
            <a:gdLst/>
            <a:ahLst/>
            <a:cxnLst/>
            <a:rect l="l" t="t" r="r" b="b"/>
            <a:pathLst>
              <a:path w="38176" h="26670">
                <a:moveTo>
                  <a:pt x="0" y="26670"/>
                </a:moveTo>
                <a:lnTo>
                  <a:pt x="3817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6998520" y="4116020"/>
            <a:ext cx="34582" cy="24117"/>
          </a:xfrm>
          <a:custGeom>
            <a:avLst/>
            <a:gdLst/>
            <a:ahLst/>
            <a:cxnLst/>
            <a:rect l="l" t="t" r="r" b="b"/>
            <a:pathLst>
              <a:path w="34582" h="24117">
                <a:moveTo>
                  <a:pt x="0" y="24117"/>
                </a:moveTo>
                <a:lnTo>
                  <a:pt x="345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6998520" y="4116020"/>
            <a:ext cx="34582" cy="24117"/>
          </a:xfrm>
          <a:custGeom>
            <a:avLst/>
            <a:gdLst/>
            <a:ahLst/>
            <a:cxnLst/>
            <a:rect l="l" t="t" r="r" b="b"/>
            <a:pathLst>
              <a:path w="34582" h="24117">
                <a:moveTo>
                  <a:pt x="0" y="24117"/>
                </a:moveTo>
                <a:lnTo>
                  <a:pt x="345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7028165" y="4122372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7028165" y="4122372"/>
            <a:ext cx="52768" cy="36677"/>
          </a:xfrm>
          <a:custGeom>
            <a:avLst/>
            <a:gdLst/>
            <a:ahLst/>
            <a:cxnLst/>
            <a:rect l="l" t="t" r="r" b="b"/>
            <a:pathLst>
              <a:path w="52768" h="36677">
                <a:moveTo>
                  <a:pt x="0" y="36677"/>
                </a:move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7070524" y="4093608"/>
            <a:ext cx="202780" cy="137402"/>
          </a:xfrm>
          <a:custGeom>
            <a:avLst/>
            <a:gdLst/>
            <a:ahLst/>
            <a:cxnLst/>
            <a:rect l="l" t="t" r="r" b="b"/>
            <a:pathLst>
              <a:path w="202780" h="137402">
                <a:moveTo>
                  <a:pt x="87058" y="136245"/>
                </a:moveTo>
                <a:lnTo>
                  <a:pt x="114354" y="117481"/>
                </a:lnTo>
                <a:lnTo>
                  <a:pt x="114354" y="3558"/>
                </a:lnTo>
                <a:lnTo>
                  <a:pt x="108432" y="0"/>
                </a:lnTo>
                <a:lnTo>
                  <a:pt x="0" y="75158"/>
                </a:lnTo>
                <a:lnTo>
                  <a:pt x="18" y="80157"/>
                </a:lnTo>
                <a:lnTo>
                  <a:pt x="2454" y="89984"/>
                </a:lnTo>
                <a:lnTo>
                  <a:pt x="10137" y="103126"/>
                </a:lnTo>
                <a:lnTo>
                  <a:pt x="25920" y="117856"/>
                </a:lnTo>
                <a:lnTo>
                  <a:pt x="42068" y="129169"/>
                </a:lnTo>
                <a:lnTo>
                  <a:pt x="51926" y="134663"/>
                </a:lnTo>
                <a:lnTo>
                  <a:pt x="60939" y="137141"/>
                </a:lnTo>
                <a:lnTo>
                  <a:pt x="71765" y="137402"/>
                </a:lnTo>
                <a:lnTo>
                  <a:pt x="87058" y="1362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7070497" y="4093608"/>
            <a:ext cx="202808" cy="137402"/>
          </a:xfrm>
          <a:custGeom>
            <a:avLst/>
            <a:gdLst/>
            <a:ahLst/>
            <a:cxnLst/>
            <a:rect l="l" t="t" r="r" b="b"/>
            <a:pathLst>
              <a:path w="202808" h="137402">
                <a:moveTo>
                  <a:pt x="87085" y="136245"/>
                </a:moveTo>
                <a:lnTo>
                  <a:pt x="114382" y="117481"/>
                </a:lnTo>
              </a:path>
              <a:path w="202808" h="137402">
                <a:moveTo>
                  <a:pt x="114382" y="3558"/>
                </a:moveTo>
                <a:lnTo>
                  <a:pt x="108460" y="0"/>
                </a:lnTo>
                <a:lnTo>
                  <a:pt x="27" y="75158"/>
                </a:lnTo>
                <a:lnTo>
                  <a:pt x="0" y="75367"/>
                </a:lnTo>
                <a:lnTo>
                  <a:pt x="45" y="80157"/>
                </a:lnTo>
                <a:lnTo>
                  <a:pt x="2482" y="89984"/>
                </a:lnTo>
                <a:lnTo>
                  <a:pt x="10164" y="103126"/>
                </a:lnTo>
                <a:lnTo>
                  <a:pt x="25948" y="117856"/>
                </a:lnTo>
                <a:lnTo>
                  <a:pt x="42096" y="129169"/>
                </a:lnTo>
                <a:lnTo>
                  <a:pt x="51954" y="134663"/>
                </a:lnTo>
                <a:lnTo>
                  <a:pt x="60967" y="137141"/>
                </a:lnTo>
                <a:lnTo>
                  <a:pt x="71792" y="137402"/>
                </a:lnTo>
                <a:lnTo>
                  <a:pt x="87085" y="1362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7074052" y="4157519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7074052" y="4157519"/>
            <a:ext cx="40982" cy="28371"/>
          </a:xfrm>
          <a:custGeom>
            <a:avLst/>
            <a:gdLst/>
            <a:ahLst/>
            <a:cxnLst/>
            <a:rect l="l" t="t" r="r" b="b"/>
            <a:pathLst>
              <a:path w="40982" h="28371">
                <a:moveTo>
                  <a:pt x="0" y="28371"/>
                </a:moveTo>
                <a:lnTo>
                  <a:pt x="4098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7087340" y="417831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7087340" y="4178311"/>
            <a:ext cx="37109" cy="25641"/>
          </a:xfrm>
          <a:custGeom>
            <a:avLst/>
            <a:gdLst/>
            <a:ahLst/>
            <a:cxnLst/>
            <a:rect l="l" t="t" r="r" b="b"/>
            <a:pathLst>
              <a:path w="37109" h="25641">
                <a:moveTo>
                  <a:pt x="0" y="25641"/>
                </a:moveTo>
                <a:lnTo>
                  <a:pt x="3710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7117104" y="4183854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7117104" y="4183854"/>
            <a:ext cx="56515" cy="38938"/>
          </a:xfrm>
          <a:custGeom>
            <a:avLst/>
            <a:gdLst/>
            <a:ahLst/>
            <a:cxnLst/>
            <a:rect l="l" t="t" r="r" b="b"/>
            <a:pathLst>
              <a:path w="56514" h="38938">
                <a:moveTo>
                  <a:pt x="0" y="38938"/>
                </a:moveTo>
                <a:lnTo>
                  <a:pt x="5651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7160297" y="4152201"/>
            <a:ext cx="210493" cy="142264"/>
          </a:xfrm>
          <a:custGeom>
            <a:avLst/>
            <a:gdLst/>
            <a:ahLst/>
            <a:cxnLst/>
            <a:rect l="l" t="t" r="r" b="b"/>
            <a:pathLst>
              <a:path w="210493" h="142264">
                <a:moveTo>
                  <a:pt x="24583" y="62930"/>
                </a:moveTo>
                <a:lnTo>
                  <a:pt x="194" y="79692"/>
                </a:lnTo>
                <a:lnTo>
                  <a:pt x="0" y="85400"/>
                </a:lnTo>
                <a:lnTo>
                  <a:pt x="2201" y="95472"/>
                </a:lnTo>
                <a:lnTo>
                  <a:pt x="9564" y="108609"/>
                </a:lnTo>
                <a:lnTo>
                  <a:pt x="24583" y="122782"/>
                </a:lnTo>
                <a:lnTo>
                  <a:pt x="24583" y="6293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7160297" y="4152201"/>
            <a:ext cx="210493" cy="142264"/>
          </a:xfrm>
          <a:custGeom>
            <a:avLst/>
            <a:gdLst/>
            <a:ahLst/>
            <a:cxnLst/>
            <a:rect l="l" t="t" r="r" b="b"/>
            <a:pathLst>
              <a:path w="210493" h="142264">
                <a:moveTo>
                  <a:pt x="24583" y="62930"/>
                </a:moveTo>
                <a:lnTo>
                  <a:pt x="194" y="79692"/>
                </a:lnTo>
                <a:lnTo>
                  <a:pt x="124" y="80102"/>
                </a:lnTo>
                <a:lnTo>
                  <a:pt x="0" y="85400"/>
                </a:lnTo>
                <a:lnTo>
                  <a:pt x="2201" y="95472"/>
                </a:lnTo>
                <a:lnTo>
                  <a:pt x="9564" y="108609"/>
                </a:lnTo>
                <a:lnTo>
                  <a:pt x="24583" y="1227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7163293" y="4219394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21586" y="15247"/>
                </a:moveTo>
                <a:lnTo>
                  <a:pt x="0" y="3006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7163293" y="4219394"/>
            <a:ext cx="43802" cy="30060"/>
          </a:xfrm>
          <a:custGeom>
            <a:avLst/>
            <a:gdLst/>
            <a:ahLst/>
            <a:cxnLst/>
            <a:rect l="l" t="t" r="r" b="b"/>
            <a:pathLst>
              <a:path w="43802" h="30060">
                <a:moveTo>
                  <a:pt x="21586" y="15246"/>
                </a:moveTo>
                <a:lnTo>
                  <a:pt x="0" y="30060"/>
                </a:lnTo>
              </a:path>
              <a:path w="43802" h="30060">
                <a:moveTo>
                  <a:pt x="0" y="30062"/>
                </a:moveTo>
                <a:lnTo>
                  <a:pt x="21586" y="152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7176158" y="4240617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8721" y="21177"/>
                </a:moveTo>
                <a:lnTo>
                  <a:pt x="0" y="27152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7176158" y="4240617"/>
            <a:ext cx="39624" cy="27152"/>
          </a:xfrm>
          <a:custGeom>
            <a:avLst/>
            <a:gdLst/>
            <a:ahLst/>
            <a:cxnLst/>
            <a:rect l="l" t="t" r="r" b="b"/>
            <a:pathLst>
              <a:path w="39624" h="27152">
                <a:moveTo>
                  <a:pt x="8721" y="21176"/>
                </a:moveTo>
                <a:lnTo>
                  <a:pt x="0" y="27152"/>
                </a:lnTo>
              </a:path>
              <a:path w="39624" h="27152">
                <a:moveTo>
                  <a:pt x="0" y="27153"/>
                </a:moveTo>
                <a:lnTo>
                  <a:pt x="8721" y="211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7041254" y="3979154"/>
            <a:ext cx="166585" cy="99419"/>
          </a:xfrm>
          <a:custGeom>
            <a:avLst/>
            <a:gdLst/>
            <a:ahLst/>
            <a:cxnLst/>
            <a:rect l="l" t="t" r="r" b="b"/>
            <a:pathLst>
              <a:path w="166585" h="99419">
                <a:moveTo>
                  <a:pt x="62179" y="99364"/>
                </a:moveTo>
                <a:lnTo>
                  <a:pt x="143625" y="42636"/>
                </a:lnTo>
                <a:lnTo>
                  <a:pt x="143625" y="14409"/>
                </a:lnTo>
                <a:lnTo>
                  <a:pt x="116586" y="0"/>
                </a:lnTo>
                <a:lnTo>
                  <a:pt x="0" y="81610"/>
                </a:lnTo>
                <a:lnTo>
                  <a:pt x="17815" y="90847"/>
                </a:lnTo>
                <a:lnTo>
                  <a:pt x="34222" y="96200"/>
                </a:lnTo>
                <a:lnTo>
                  <a:pt x="47926" y="98709"/>
                </a:lnTo>
                <a:lnTo>
                  <a:pt x="57632" y="99419"/>
                </a:lnTo>
                <a:lnTo>
                  <a:pt x="62179" y="9936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7041254" y="3979154"/>
            <a:ext cx="166585" cy="99419"/>
          </a:xfrm>
          <a:custGeom>
            <a:avLst/>
            <a:gdLst/>
            <a:ahLst/>
            <a:cxnLst/>
            <a:rect l="l" t="t" r="r" b="b"/>
            <a:pathLst>
              <a:path w="166585" h="99419">
                <a:moveTo>
                  <a:pt x="62045" y="99373"/>
                </a:moveTo>
                <a:lnTo>
                  <a:pt x="62179" y="99364"/>
                </a:lnTo>
                <a:lnTo>
                  <a:pt x="143625" y="42636"/>
                </a:lnTo>
              </a:path>
              <a:path w="166585" h="99419">
                <a:moveTo>
                  <a:pt x="143625" y="14409"/>
                </a:moveTo>
                <a:lnTo>
                  <a:pt x="116586" y="0"/>
                </a:lnTo>
                <a:lnTo>
                  <a:pt x="0" y="81610"/>
                </a:lnTo>
                <a:lnTo>
                  <a:pt x="17815" y="90847"/>
                </a:lnTo>
                <a:lnTo>
                  <a:pt x="34222" y="96200"/>
                </a:lnTo>
                <a:lnTo>
                  <a:pt x="47926" y="98709"/>
                </a:lnTo>
                <a:lnTo>
                  <a:pt x="57632" y="99419"/>
                </a:lnTo>
                <a:lnTo>
                  <a:pt x="62045" y="993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7062857" y="4035979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7062857" y="4035979"/>
            <a:ext cx="50888" cy="35547"/>
          </a:xfrm>
          <a:custGeom>
            <a:avLst/>
            <a:gdLst/>
            <a:ahLst/>
            <a:cxnLst/>
            <a:rect l="l" t="t" r="r" b="b"/>
            <a:pathLst>
              <a:path w="50888" h="35547">
                <a:moveTo>
                  <a:pt x="0" y="35547"/>
                </a:moveTo>
                <a:lnTo>
                  <a:pt x="5088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7106544" y="4007582"/>
            <a:ext cx="204635" cy="131775"/>
          </a:xfrm>
          <a:custGeom>
            <a:avLst/>
            <a:gdLst/>
            <a:ahLst/>
            <a:cxnLst/>
            <a:rect l="l" t="t" r="r" b="b"/>
            <a:pathLst>
              <a:path w="204635" h="131775">
                <a:moveTo>
                  <a:pt x="78336" y="131714"/>
                </a:moveTo>
                <a:lnTo>
                  <a:pt x="78336" y="18312"/>
                </a:lnTo>
                <a:lnTo>
                  <a:pt x="0" y="72859"/>
                </a:lnTo>
                <a:lnTo>
                  <a:pt x="281" y="77112"/>
                </a:lnTo>
                <a:lnTo>
                  <a:pt x="3273" y="86471"/>
                </a:lnTo>
                <a:lnTo>
                  <a:pt x="11962" y="99203"/>
                </a:lnTo>
                <a:lnTo>
                  <a:pt x="29337" y="113499"/>
                </a:lnTo>
                <a:lnTo>
                  <a:pt x="34460" y="116760"/>
                </a:lnTo>
                <a:lnTo>
                  <a:pt x="47730" y="124874"/>
                </a:lnTo>
                <a:lnTo>
                  <a:pt x="57645" y="129625"/>
                </a:lnTo>
                <a:lnTo>
                  <a:pt x="66749" y="131697"/>
                </a:lnTo>
                <a:lnTo>
                  <a:pt x="77589" y="131775"/>
                </a:lnTo>
                <a:lnTo>
                  <a:pt x="78336" y="13171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7106544" y="4007582"/>
            <a:ext cx="204635" cy="131775"/>
          </a:xfrm>
          <a:custGeom>
            <a:avLst/>
            <a:gdLst/>
            <a:ahLst/>
            <a:cxnLst/>
            <a:rect l="l" t="t" r="r" b="b"/>
            <a:pathLst>
              <a:path w="204635" h="131775">
                <a:moveTo>
                  <a:pt x="78336" y="18312"/>
                </a:moveTo>
                <a:lnTo>
                  <a:pt x="0" y="72859"/>
                </a:lnTo>
                <a:lnTo>
                  <a:pt x="281" y="77112"/>
                </a:lnTo>
                <a:lnTo>
                  <a:pt x="3273" y="86471"/>
                </a:lnTo>
                <a:lnTo>
                  <a:pt x="11962" y="99203"/>
                </a:lnTo>
                <a:lnTo>
                  <a:pt x="29337" y="113499"/>
                </a:lnTo>
                <a:lnTo>
                  <a:pt x="34460" y="116760"/>
                </a:lnTo>
                <a:lnTo>
                  <a:pt x="47730" y="124874"/>
                </a:lnTo>
                <a:lnTo>
                  <a:pt x="57645" y="129625"/>
                </a:lnTo>
                <a:lnTo>
                  <a:pt x="66749" y="131697"/>
                </a:lnTo>
                <a:lnTo>
                  <a:pt x="77589" y="131775"/>
                </a:lnTo>
                <a:lnTo>
                  <a:pt x="78336" y="1317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7111336" y="4069289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7111336" y="4069289"/>
            <a:ext cx="39560" cy="27520"/>
          </a:xfrm>
          <a:custGeom>
            <a:avLst/>
            <a:gdLst/>
            <a:ahLst/>
            <a:cxnLst/>
            <a:rect l="l" t="t" r="r" b="b"/>
            <a:pathLst>
              <a:path w="39560" h="27520">
                <a:moveTo>
                  <a:pt x="0" y="27520"/>
                </a:moveTo>
                <a:lnTo>
                  <a:pt x="3956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7126102" y="4089101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7126102" y="4089101"/>
            <a:ext cx="35852" cy="24879"/>
          </a:xfrm>
          <a:custGeom>
            <a:avLst/>
            <a:gdLst/>
            <a:ahLst/>
            <a:cxnLst/>
            <a:rect l="l" t="t" r="r" b="b"/>
            <a:pathLst>
              <a:path w="35852" h="24879">
                <a:moveTo>
                  <a:pt x="0" y="24879"/>
                </a:moveTo>
                <a:lnTo>
                  <a:pt x="3585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7157647" y="4093937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27232" y="18963"/>
                </a:moveTo>
                <a:lnTo>
                  <a:pt x="0" y="3780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7157647" y="4093937"/>
            <a:ext cx="54635" cy="37807"/>
          </a:xfrm>
          <a:custGeom>
            <a:avLst/>
            <a:gdLst/>
            <a:ahLst/>
            <a:cxnLst/>
            <a:rect l="l" t="t" r="r" b="b"/>
            <a:pathLst>
              <a:path w="54635" h="37807">
                <a:moveTo>
                  <a:pt x="27232" y="18962"/>
                </a:moveTo>
                <a:lnTo>
                  <a:pt x="0" y="37807"/>
                </a:lnTo>
              </a:path>
              <a:path w="54635" h="37807">
                <a:moveTo>
                  <a:pt x="0" y="37809"/>
                </a:moveTo>
                <a:lnTo>
                  <a:pt x="27232" y="189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7137226" y="3925379"/>
            <a:ext cx="206552" cy="126279"/>
          </a:xfrm>
          <a:custGeom>
            <a:avLst/>
            <a:gdLst/>
            <a:ahLst/>
            <a:cxnLst/>
            <a:rect l="l" t="t" r="r" b="b"/>
            <a:pathLst>
              <a:path w="206552" h="126279">
                <a:moveTo>
                  <a:pt x="47652" y="37259"/>
                </a:moveTo>
                <a:lnTo>
                  <a:pt x="0" y="70612"/>
                </a:lnTo>
                <a:lnTo>
                  <a:pt x="480" y="74173"/>
                </a:lnTo>
                <a:lnTo>
                  <a:pt x="4017" y="83045"/>
                </a:lnTo>
                <a:lnTo>
                  <a:pt x="13737" y="95344"/>
                </a:lnTo>
                <a:lnTo>
                  <a:pt x="32765" y="109181"/>
                </a:lnTo>
                <a:lnTo>
                  <a:pt x="40329" y="113446"/>
                </a:lnTo>
                <a:lnTo>
                  <a:pt x="47652" y="117370"/>
                </a:lnTo>
                <a:lnTo>
                  <a:pt x="47652" y="3725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7137226" y="3925379"/>
            <a:ext cx="206552" cy="126279"/>
          </a:xfrm>
          <a:custGeom>
            <a:avLst/>
            <a:gdLst/>
            <a:ahLst/>
            <a:cxnLst/>
            <a:rect l="l" t="t" r="r" b="b"/>
            <a:pathLst>
              <a:path w="206552" h="126279">
                <a:moveTo>
                  <a:pt x="47652" y="37259"/>
                </a:moveTo>
                <a:lnTo>
                  <a:pt x="0" y="70612"/>
                </a:lnTo>
                <a:lnTo>
                  <a:pt x="480" y="74173"/>
                </a:lnTo>
                <a:lnTo>
                  <a:pt x="4017" y="83045"/>
                </a:lnTo>
                <a:lnTo>
                  <a:pt x="13737" y="95344"/>
                </a:lnTo>
                <a:lnTo>
                  <a:pt x="32765" y="109181"/>
                </a:lnTo>
                <a:lnTo>
                  <a:pt x="40329" y="113446"/>
                </a:lnTo>
                <a:lnTo>
                  <a:pt x="47652" y="1173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7143304" y="3984912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70"/>
                </a:moveTo>
                <a:lnTo>
                  <a:pt x="38163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7143304" y="3984912"/>
            <a:ext cx="38163" cy="26670"/>
          </a:xfrm>
          <a:custGeom>
            <a:avLst/>
            <a:gdLst/>
            <a:ahLst/>
            <a:cxnLst/>
            <a:rect l="l" t="t" r="r" b="b"/>
            <a:pathLst>
              <a:path w="38163" h="26670">
                <a:moveTo>
                  <a:pt x="0" y="26670"/>
                </a:moveTo>
                <a:lnTo>
                  <a:pt x="3816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7159547" y="4003745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25331" y="6458"/>
                </a:moveTo>
                <a:lnTo>
                  <a:pt x="0" y="24117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7159547" y="4003745"/>
            <a:ext cx="34594" cy="24117"/>
          </a:xfrm>
          <a:custGeom>
            <a:avLst/>
            <a:gdLst/>
            <a:ahLst/>
            <a:cxnLst/>
            <a:rect l="l" t="t" r="r" b="b"/>
            <a:pathLst>
              <a:path w="34594" h="24117">
                <a:moveTo>
                  <a:pt x="25331" y="6457"/>
                </a:moveTo>
                <a:lnTo>
                  <a:pt x="0" y="24117"/>
                </a:lnTo>
              </a:path>
              <a:path w="34594" h="24117">
                <a:moveTo>
                  <a:pt x="0" y="24118"/>
                </a:moveTo>
                <a:lnTo>
                  <a:pt x="25331" y="64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6695643" y="4959030"/>
            <a:ext cx="53657" cy="36017"/>
          </a:xfrm>
          <a:custGeom>
            <a:avLst/>
            <a:gdLst/>
            <a:ahLst/>
            <a:cxnLst/>
            <a:rect l="l" t="t" r="r" b="b"/>
            <a:pathLst>
              <a:path w="53657" h="36017">
                <a:moveTo>
                  <a:pt x="0" y="36017"/>
                </a:moveTo>
                <a:lnTo>
                  <a:pt x="5365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6695643" y="4959030"/>
            <a:ext cx="53657" cy="36017"/>
          </a:xfrm>
          <a:custGeom>
            <a:avLst/>
            <a:gdLst/>
            <a:ahLst/>
            <a:cxnLst/>
            <a:rect l="l" t="t" r="r" b="b"/>
            <a:pathLst>
              <a:path w="53657" h="36017">
                <a:moveTo>
                  <a:pt x="0" y="36017"/>
                </a:moveTo>
                <a:lnTo>
                  <a:pt x="5365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6698162" y="4987145"/>
            <a:ext cx="48399" cy="32448"/>
          </a:xfrm>
          <a:custGeom>
            <a:avLst/>
            <a:gdLst/>
            <a:ahLst/>
            <a:cxnLst/>
            <a:rect l="l" t="t" r="r" b="b"/>
            <a:pathLst>
              <a:path w="48399" h="32448">
                <a:moveTo>
                  <a:pt x="0" y="32448"/>
                </a:moveTo>
                <a:lnTo>
                  <a:pt x="48399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6698162" y="4987145"/>
            <a:ext cx="48399" cy="32448"/>
          </a:xfrm>
          <a:custGeom>
            <a:avLst/>
            <a:gdLst/>
            <a:ahLst/>
            <a:cxnLst/>
            <a:rect l="l" t="t" r="r" b="b"/>
            <a:pathLst>
              <a:path w="48399" h="32448">
                <a:moveTo>
                  <a:pt x="0" y="32448"/>
                </a:moveTo>
                <a:lnTo>
                  <a:pt x="4839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6715575" y="4996793"/>
            <a:ext cx="73367" cy="49085"/>
          </a:xfrm>
          <a:custGeom>
            <a:avLst/>
            <a:gdLst/>
            <a:ahLst/>
            <a:cxnLst/>
            <a:rect l="l" t="t" r="r" b="b"/>
            <a:pathLst>
              <a:path w="73367" h="49085">
                <a:moveTo>
                  <a:pt x="0" y="49085"/>
                </a:moveTo>
                <a:lnTo>
                  <a:pt x="73367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6715575" y="4996793"/>
            <a:ext cx="73367" cy="49085"/>
          </a:xfrm>
          <a:custGeom>
            <a:avLst/>
            <a:gdLst/>
            <a:ahLst/>
            <a:cxnLst/>
            <a:rect l="l" t="t" r="r" b="b"/>
            <a:pathLst>
              <a:path w="73367" h="49085">
                <a:moveTo>
                  <a:pt x="0" y="49085"/>
                </a:moveTo>
                <a:lnTo>
                  <a:pt x="7336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5716764" y="4411466"/>
            <a:ext cx="803605" cy="125501"/>
          </a:xfrm>
          <a:custGeom>
            <a:avLst/>
            <a:gdLst/>
            <a:ahLst/>
            <a:cxnLst/>
            <a:rect l="l" t="t" r="r" b="b"/>
            <a:pathLst>
              <a:path w="803605" h="125501">
                <a:moveTo>
                  <a:pt x="0" y="0"/>
                </a:moveTo>
                <a:lnTo>
                  <a:pt x="0" y="22834"/>
                </a:lnTo>
                <a:lnTo>
                  <a:pt x="780046" y="125501"/>
                </a:lnTo>
                <a:lnTo>
                  <a:pt x="803605" y="108673"/>
                </a:lnTo>
                <a:lnTo>
                  <a:pt x="0" y="0"/>
                </a:lnTo>
                <a:close/>
              </a:path>
            </a:pathLst>
          </a:custGeom>
          <a:solidFill>
            <a:srgbClr val="5EC5E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5716764" y="4411466"/>
            <a:ext cx="803605" cy="125501"/>
          </a:xfrm>
          <a:custGeom>
            <a:avLst/>
            <a:gdLst/>
            <a:ahLst/>
            <a:cxnLst/>
            <a:rect l="l" t="t" r="r" b="b"/>
            <a:pathLst>
              <a:path w="803605" h="125501">
                <a:moveTo>
                  <a:pt x="0" y="0"/>
                </a:moveTo>
                <a:lnTo>
                  <a:pt x="803605" y="108673"/>
                </a:lnTo>
                <a:lnTo>
                  <a:pt x="780046" y="125501"/>
                </a:lnTo>
                <a:lnTo>
                  <a:pt x="0" y="22834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5881876" y="4532620"/>
            <a:ext cx="614934" cy="428345"/>
          </a:xfrm>
          <a:custGeom>
            <a:avLst/>
            <a:gdLst/>
            <a:ahLst/>
            <a:cxnLst/>
            <a:rect l="l" t="t" r="r" b="b"/>
            <a:pathLst>
              <a:path w="614934" h="428345">
                <a:moveTo>
                  <a:pt x="614934" y="4343"/>
                </a:moveTo>
                <a:lnTo>
                  <a:pt x="586435" y="0"/>
                </a:lnTo>
                <a:lnTo>
                  <a:pt x="0" y="400812"/>
                </a:lnTo>
                <a:lnTo>
                  <a:pt x="4191" y="428345"/>
                </a:lnTo>
                <a:lnTo>
                  <a:pt x="614934" y="4343"/>
                </a:lnTo>
                <a:close/>
              </a:path>
            </a:pathLst>
          </a:custGeom>
          <a:solidFill>
            <a:srgbClr val="5EC5E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5881876" y="4532620"/>
            <a:ext cx="614934" cy="428345"/>
          </a:xfrm>
          <a:custGeom>
            <a:avLst/>
            <a:gdLst/>
            <a:ahLst/>
            <a:cxnLst/>
            <a:rect l="l" t="t" r="r" b="b"/>
            <a:pathLst>
              <a:path w="614934" h="428345">
                <a:moveTo>
                  <a:pt x="614934" y="4343"/>
                </a:moveTo>
                <a:lnTo>
                  <a:pt x="4191" y="428345"/>
                </a:lnTo>
                <a:lnTo>
                  <a:pt x="0" y="400812"/>
                </a:lnTo>
                <a:lnTo>
                  <a:pt x="586435" y="0"/>
                </a:lnTo>
                <a:lnTo>
                  <a:pt x="614934" y="43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6944762" y="5004375"/>
            <a:ext cx="252717" cy="192824"/>
          </a:xfrm>
          <a:custGeom>
            <a:avLst/>
            <a:gdLst/>
            <a:ahLst/>
            <a:cxnLst/>
            <a:rect l="l" t="t" r="r" b="b"/>
            <a:pathLst>
              <a:path w="252717" h="192824">
                <a:moveTo>
                  <a:pt x="240117" y="26755"/>
                </a:moveTo>
                <a:lnTo>
                  <a:pt x="240117" y="333"/>
                </a:lnTo>
                <a:lnTo>
                  <a:pt x="0" y="175234"/>
                </a:lnTo>
                <a:lnTo>
                  <a:pt x="12141" y="192824"/>
                </a:lnTo>
                <a:lnTo>
                  <a:pt x="240117" y="267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6944762" y="5004375"/>
            <a:ext cx="252717" cy="192824"/>
          </a:xfrm>
          <a:custGeom>
            <a:avLst/>
            <a:gdLst/>
            <a:ahLst/>
            <a:cxnLst/>
            <a:rect l="l" t="t" r="r" b="b"/>
            <a:pathLst>
              <a:path w="252717" h="192824">
                <a:moveTo>
                  <a:pt x="240117" y="333"/>
                </a:moveTo>
                <a:lnTo>
                  <a:pt x="0" y="175234"/>
                </a:lnTo>
                <a:lnTo>
                  <a:pt x="12141" y="192824"/>
                </a:lnTo>
                <a:lnTo>
                  <a:pt x="240117" y="2675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6961190" y="5053647"/>
            <a:ext cx="111531" cy="106972"/>
          </a:xfrm>
          <a:custGeom>
            <a:avLst/>
            <a:gdLst/>
            <a:ahLst/>
            <a:cxnLst/>
            <a:rect l="l" t="t" r="r" b="b"/>
            <a:pathLst>
              <a:path w="111531" h="106972">
                <a:moveTo>
                  <a:pt x="37071" y="99034"/>
                </a:moveTo>
                <a:lnTo>
                  <a:pt x="39039" y="102412"/>
                </a:lnTo>
                <a:lnTo>
                  <a:pt x="41808" y="105105"/>
                </a:lnTo>
                <a:lnTo>
                  <a:pt x="45580" y="105841"/>
                </a:lnTo>
                <a:lnTo>
                  <a:pt x="51396" y="106972"/>
                </a:lnTo>
                <a:lnTo>
                  <a:pt x="54292" y="103695"/>
                </a:lnTo>
                <a:lnTo>
                  <a:pt x="58521" y="101422"/>
                </a:lnTo>
                <a:lnTo>
                  <a:pt x="65735" y="97523"/>
                </a:lnTo>
                <a:lnTo>
                  <a:pt x="74117" y="99555"/>
                </a:lnTo>
                <a:lnTo>
                  <a:pt x="82054" y="97218"/>
                </a:lnTo>
                <a:lnTo>
                  <a:pt x="86334" y="95961"/>
                </a:lnTo>
                <a:lnTo>
                  <a:pt x="91516" y="95935"/>
                </a:lnTo>
                <a:lnTo>
                  <a:pt x="95529" y="94437"/>
                </a:lnTo>
                <a:lnTo>
                  <a:pt x="104813" y="90944"/>
                </a:lnTo>
                <a:lnTo>
                  <a:pt x="105155" y="82270"/>
                </a:lnTo>
                <a:lnTo>
                  <a:pt x="111531" y="76542"/>
                </a:lnTo>
                <a:lnTo>
                  <a:pt x="106070" y="71246"/>
                </a:lnTo>
                <a:lnTo>
                  <a:pt x="109855" y="61417"/>
                </a:lnTo>
                <a:lnTo>
                  <a:pt x="107073" y="55143"/>
                </a:lnTo>
                <a:lnTo>
                  <a:pt x="104584" y="49517"/>
                </a:lnTo>
                <a:lnTo>
                  <a:pt x="96443" y="42684"/>
                </a:lnTo>
                <a:lnTo>
                  <a:pt x="98018" y="35547"/>
                </a:lnTo>
                <a:lnTo>
                  <a:pt x="100215" y="35369"/>
                </a:lnTo>
                <a:lnTo>
                  <a:pt x="88910" y="30570"/>
                </a:lnTo>
                <a:lnTo>
                  <a:pt x="76525" y="27272"/>
                </a:lnTo>
                <a:lnTo>
                  <a:pt x="69786" y="24066"/>
                </a:lnTo>
                <a:lnTo>
                  <a:pt x="59218" y="16925"/>
                </a:lnTo>
                <a:lnTo>
                  <a:pt x="49441" y="9376"/>
                </a:lnTo>
                <a:lnTo>
                  <a:pt x="40125" y="180"/>
                </a:lnTo>
                <a:lnTo>
                  <a:pt x="39966" y="0"/>
                </a:lnTo>
                <a:lnTo>
                  <a:pt x="0" y="23634"/>
                </a:lnTo>
                <a:lnTo>
                  <a:pt x="1282" y="30568"/>
                </a:lnTo>
                <a:lnTo>
                  <a:pt x="8496" y="36753"/>
                </a:lnTo>
                <a:lnTo>
                  <a:pt x="11671" y="43192"/>
                </a:lnTo>
                <a:lnTo>
                  <a:pt x="13474" y="46824"/>
                </a:lnTo>
                <a:lnTo>
                  <a:pt x="14249" y="51320"/>
                </a:lnTo>
                <a:lnTo>
                  <a:pt x="16471" y="54635"/>
                </a:lnTo>
                <a:lnTo>
                  <a:pt x="20078" y="57975"/>
                </a:lnTo>
                <a:lnTo>
                  <a:pt x="21399" y="60197"/>
                </a:lnTo>
                <a:lnTo>
                  <a:pt x="26532" y="71546"/>
                </a:lnTo>
                <a:lnTo>
                  <a:pt x="30594" y="83797"/>
                </a:lnTo>
                <a:lnTo>
                  <a:pt x="35295" y="95726"/>
                </a:lnTo>
                <a:lnTo>
                  <a:pt x="37071" y="9903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6961190" y="5053647"/>
            <a:ext cx="111531" cy="106972"/>
          </a:xfrm>
          <a:custGeom>
            <a:avLst/>
            <a:gdLst/>
            <a:ahLst/>
            <a:cxnLst/>
            <a:rect l="l" t="t" r="r" b="b"/>
            <a:pathLst>
              <a:path w="111531" h="106972">
                <a:moveTo>
                  <a:pt x="0" y="23634"/>
                </a:moveTo>
                <a:lnTo>
                  <a:pt x="1282" y="30568"/>
                </a:lnTo>
                <a:lnTo>
                  <a:pt x="8496" y="36753"/>
                </a:lnTo>
                <a:lnTo>
                  <a:pt x="11671" y="43192"/>
                </a:lnTo>
                <a:lnTo>
                  <a:pt x="13474" y="46824"/>
                </a:lnTo>
                <a:lnTo>
                  <a:pt x="14249" y="51320"/>
                </a:lnTo>
                <a:lnTo>
                  <a:pt x="16471" y="54635"/>
                </a:lnTo>
                <a:lnTo>
                  <a:pt x="17957" y="56819"/>
                </a:lnTo>
                <a:lnTo>
                  <a:pt x="20078" y="57975"/>
                </a:lnTo>
                <a:lnTo>
                  <a:pt x="21399" y="60197"/>
                </a:lnTo>
                <a:lnTo>
                  <a:pt x="26532" y="71546"/>
                </a:lnTo>
                <a:lnTo>
                  <a:pt x="30594" y="83797"/>
                </a:lnTo>
                <a:lnTo>
                  <a:pt x="35295" y="95726"/>
                </a:lnTo>
                <a:lnTo>
                  <a:pt x="37071" y="99034"/>
                </a:lnTo>
                <a:lnTo>
                  <a:pt x="39039" y="102412"/>
                </a:lnTo>
                <a:lnTo>
                  <a:pt x="41808" y="105105"/>
                </a:lnTo>
                <a:lnTo>
                  <a:pt x="45580" y="105841"/>
                </a:lnTo>
                <a:lnTo>
                  <a:pt x="51396" y="106972"/>
                </a:lnTo>
                <a:lnTo>
                  <a:pt x="54292" y="103695"/>
                </a:lnTo>
                <a:lnTo>
                  <a:pt x="58521" y="101422"/>
                </a:lnTo>
                <a:lnTo>
                  <a:pt x="65735" y="97523"/>
                </a:lnTo>
                <a:lnTo>
                  <a:pt x="74117" y="99555"/>
                </a:lnTo>
                <a:lnTo>
                  <a:pt x="82054" y="97218"/>
                </a:lnTo>
                <a:lnTo>
                  <a:pt x="86334" y="95961"/>
                </a:lnTo>
                <a:lnTo>
                  <a:pt x="91516" y="95935"/>
                </a:lnTo>
                <a:lnTo>
                  <a:pt x="95529" y="94437"/>
                </a:lnTo>
                <a:lnTo>
                  <a:pt x="104813" y="90944"/>
                </a:lnTo>
                <a:lnTo>
                  <a:pt x="105155" y="82270"/>
                </a:lnTo>
                <a:lnTo>
                  <a:pt x="111531" y="76542"/>
                </a:lnTo>
                <a:lnTo>
                  <a:pt x="106070" y="71246"/>
                </a:lnTo>
                <a:lnTo>
                  <a:pt x="109855" y="61417"/>
                </a:lnTo>
                <a:lnTo>
                  <a:pt x="107073" y="55143"/>
                </a:lnTo>
                <a:lnTo>
                  <a:pt x="104584" y="49517"/>
                </a:lnTo>
                <a:lnTo>
                  <a:pt x="96443" y="42684"/>
                </a:lnTo>
                <a:lnTo>
                  <a:pt x="98018" y="35547"/>
                </a:lnTo>
                <a:lnTo>
                  <a:pt x="98717" y="35483"/>
                </a:lnTo>
                <a:lnTo>
                  <a:pt x="99529" y="35331"/>
                </a:lnTo>
                <a:lnTo>
                  <a:pt x="100215" y="35369"/>
                </a:lnTo>
                <a:lnTo>
                  <a:pt x="88910" y="30570"/>
                </a:lnTo>
                <a:lnTo>
                  <a:pt x="76525" y="27272"/>
                </a:lnTo>
                <a:lnTo>
                  <a:pt x="69786" y="24066"/>
                </a:lnTo>
                <a:lnTo>
                  <a:pt x="59218" y="16925"/>
                </a:lnTo>
                <a:lnTo>
                  <a:pt x="49441" y="9376"/>
                </a:lnTo>
                <a:lnTo>
                  <a:pt x="40125" y="180"/>
                </a:lnTo>
                <a:lnTo>
                  <a:pt x="3996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6814810" y="4534884"/>
            <a:ext cx="242270" cy="184875"/>
          </a:xfrm>
          <a:custGeom>
            <a:avLst/>
            <a:gdLst/>
            <a:ahLst/>
            <a:cxnLst/>
            <a:rect l="l" t="t" r="r" b="b"/>
            <a:pathLst>
              <a:path w="242270" h="184875">
                <a:moveTo>
                  <a:pt x="214797" y="87033"/>
                </a:moveTo>
                <a:lnTo>
                  <a:pt x="221897" y="76474"/>
                </a:lnTo>
                <a:lnTo>
                  <a:pt x="225797" y="70171"/>
                </a:lnTo>
                <a:lnTo>
                  <a:pt x="232461" y="59493"/>
                </a:lnTo>
                <a:lnTo>
                  <a:pt x="238902" y="47949"/>
                </a:lnTo>
                <a:lnTo>
                  <a:pt x="242015" y="39272"/>
                </a:lnTo>
                <a:lnTo>
                  <a:pt x="242270" y="27729"/>
                </a:lnTo>
                <a:lnTo>
                  <a:pt x="237843" y="18337"/>
                </a:lnTo>
                <a:lnTo>
                  <a:pt x="229737" y="10991"/>
                </a:lnTo>
                <a:lnTo>
                  <a:pt x="218956" y="5588"/>
                </a:lnTo>
                <a:lnTo>
                  <a:pt x="206502" y="2024"/>
                </a:lnTo>
                <a:lnTo>
                  <a:pt x="193378" y="196"/>
                </a:lnTo>
                <a:lnTo>
                  <a:pt x="180587" y="0"/>
                </a:lnTo>
                <a:lnTo>
                  <a:pt x="169133" y="1331"/>
                </a:lnTo>
                <a:lnTo>
                  <a:pt x="161891" y="3318"/>
                </a:lnTo>
                <a:lnTo>
                  <a:pt x="156595" y="5274"/>
                </a:lnTo>
                <a:lnTo>
                  <a:pt x="155147" y="8551"/>
                </a:lnTo>
                <a:lnTo>
                  <a:pt x="149369" y="10151"/>
                </a:lnTo>
                <a:lnTo>
                  <a:pt x="142993" y="11904"/>
                </a:lnTo>
                <a:lnTo>
                  <a:pt x="136567" y="12742"/>
                </a:lnTo>
                <a:lnTo>
                  <a:pt x="130395" y="15079"/>
                </a:lnTo>
                <a:lnTo>
                  <a:pt x="125035" y="17098"/>
                </a:lnTo>
                <a:lnTo>
                  <a:pt x="118355" y="21365"/>
                </a:lnTo>
                <a:lnTo>
                  <a:pt x="112462" y="22000"/>
                </a:lnTo>
                <a:lnTo>
                  <a:pt x="104690" y="22826"/>
                </a:lnTo>
                <a:lnTo>
                  <a:pt x="96079" y="18850"/>
                </a:lnTo>
                <a:lnTo>
                  <a:pt x="88002" y="19689"/>
                </a:lnTo>
                <a:lnTo>
                  <a:pt x="82376" y="20273"/>
                </a:lnTo>
                <a:lnTo>
                  <a:pt x="79620" y="22419"/>
                </a:lnTo>
                <a:lnTo>
                  <a:pt x="74489" y="24807"/>
                </a:lnTo>
                <a:lnTo>
                  <a:pt x="69346" y="27194"/>
                </a:lnTo>
                <a:lnTo>
                  <a:pt x="63961" y="28147"/>
                </a:lnTo>
                <a:lnTo>
                  <a:pt x="58170" y="27321"/>
                </a:lnTo>
                <a:lnTo>
                  <a:pt x="55617" y="26953"/>
                </a:lnTo>
                <a:lnTo>
                  <a:pt x="53026" y="25327"/>
                </a:lnTo>
                <a:lnTo>
                  <a:pt x="50321" y="26001"/>
                </a:lnTo>
                <a:lnTo>
                  <a:pt x="45622" y="27156"/>
                </a:lnTo>
                <a:lnTo>
                  <a:pt x="41050" y="33532"/>
                </a:lnTo>
                <a:lnTo>
                  <a:pt x="37380" y="36249"/>
                </a:lnTo>
                <a:lnTo>
                  <a:pt x="33291" y="39259"/>
                </a:lnTo>
                <a:lnTo>
                  <a:pt x="25988" y="40491"/>
                </a:lnTo>
                <a:lnTo>
                  <a:pt x="22318" y="44568"/>
                </a:lnTo>
                <a:lnTo>
                  <a:pt x="15749" y="55244"/>
                </a:lnTo>
                <a:lnTo>
                  <a:pt x="10269" y="67093"/>
                </a:lnTo>
                <a:lnTo>
                  <a:pt x="7929" y="71111"/>
                </a:lnTo>
                <a:lnTo>
                  <a:pt x="3488" y="82392"/>
                </a:lnTo>
                <a:lnTo>
                  <a:pt x="2261" y="94753"/>
                </a:lnTo>
                <a:lnTo>
                  <a:pt x="1676" y="107369"/>
                </a:lnTo>
                <a:lnTo>
                  <a:pt x="1210" y="111281"/>
                </a:lnTo>
                <a:lnTo>
                  <a:pt x="0" y="124230"/>
                </a:lnTo>
                <a:lnTo>
                  <a:pt x="575" y="136498"/>
                </a:lnTo>
                <a:lnTo>
                  <a:pt x="3134" y="148327"/>
                </a:lnTo>
                <a:lnTo>
                  <a:pt x="7874" y="159956"/>
                </a:lnTo>
                <a:lnTo>
                  <a:pt x="13542" y="169536"/>
                </a:lnTo>
                <a:lnTo>
                  <a:pt x="19314" y="178127"/>
                </a:lnTo>
                <a:lnTo>
                  <a:pt x="27098" y="184875"/>
                </a:lnTo>
                <a:lnTo>
                  <a:pt x="33837" y="183150"/>
                </a:lnTo>
                <a:lnTo>
                  <a:pt x="58157" y="151438"/>
                </a:lnTo>
                <a:lnTo>
                  <a:pt x="60507" y="147870"/>
                </a:lnTo>
                <a:lnTo>
                  <a:pt x="62043" y="140339"/>
                </a:lnTo>
                <a:lnTo>
                  <a:pt x="65041" y="137303"/>
                </a:lnTo>
                <a:lnTo>
                  <a:pt x="68470" y="133836"/>
                </a:lnTo>
                <a:lnTo>
                  <a:pt x="71721" y="134001"/>
                </a:lnTo>
                <a:lnTo>
                  <a:pt x="76382" y="132477"/>
                </a:lnTo>
                <a:lnTo>
                  <a:pt x="85018" y="129683"/>
                </a:lnTo>
                <a:lnTo>
                  <a:pt x="90403" y="123981"/>
                </a:lnTo>
                <a:lnTo>
                  <a:pt x="97515" y="119587"/>
                </a:lnTo>
                <a:lnTo>
                  <a:pt x="102252" y="124375"/>
                </a:lnTo>
                <a:lnTo>
                  <a:pt x="104487" y="131347"/>
                </a:lnTo>
                <a:lnTo>
                  <a:pt x="109033" y="136554"/>
                </a:lnTo>
                <a:lnTo>
                  <a:pt x="112907" y="140999"/>
                </a:lnTo>
                <a:lnTo>
                  <a:pt x="120451" y="149470"/>
                </a:lnTo>
                <a:lnTo>
                  <a:pt x="125975" y="151527"/>
                </a:lnTo>
                <a:lnTo>
                  <a:pt x="132071" y="153788"/>
                </a:lnTo>
                <a:lnTo>
                  <a:pt x="137100" y="150461"/>
                </a:lnTo>
                <a:lnTo>
                  <a:pt x="141088" y="146308"/>
                </a:lnTo>
                <a:lnTo>
                  <a:pt x="145584" y="141634"/>
                </a:lnTo>
                <a:lnTo>
                  <a:pt x="148048" y="140199"/>
                </a:lnTo>
                <a:lnTo>
                  <a:pt x="154131" y="137621"/>
                </a:lnTo>
                <a:lnTo>
                  <a:pt x="156417" y="136668"/>
                </a:lnTo>
                <a:lnTo>
                  <a:pt x="159287" y="135665"/>
                </a:lnTo>
                <a:lnTo>
                  <a:pt x="162958" y="133697"/>
                </a:lnTo>
                <a:lnTo>
                  <a:pt x="165371" y="131030"/>
                </a:lnTo>
                <a:lnTo>
                  <a:pt x="169765" y="131144"/>
                </a:lnTo>
                <a:lnTo>
                  <a:pt x="172140" y="135246"/>
                </a:lnTo>
                <a:lnTo>
                  <a:pt x="175277" y="135360"/>
                </a:lnTo>
                <a:lnTo>
                  <a:pt x="179493" y="135500"/>
                </a:lnTo>
                <a:lnTo>
                  <a:pt x="181804" y="131880"/>
                </a:lnTo>
                <a:lnTo>
                  <a:pt x="184192" y="129175"/>
                </a:lnTo>
                <a:lnTo>
                  <a:pt x="189666" y="123016"/>
                </a:lnTo>
                <a:lnTo>
                  <a:pt x="192091" y="116386"/>
                </a:lnTo>
                <a:lnTo>
                  <a:pt x="195495" y="108982"/>
                </a:lnTo>
                <a:lnTo>
                  <a:pt x="198543" y="102328"/>
                </a:lnTo>
                <a:lnTo>
                  <a:pt x="198911" y="100461"/>
                </a:lnTo>
                <a:lnTo>
                  <a:pt x="205871" y="98086"/>
                </a:lnTo>
                <a:lnTo>
                  <a:pt x="208817" y="95774"/>
                </a:lnTo>
                <a:lnTo>
                  <a:pt x="207636" y="97527"/>
                </a:lnTo>
                <a:lnTo>
                  <a:pt x="214797" y="870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6814810" y="4534884"/>
            <a:ext cx="242270" cy="184875"/>
          </a:xfrm>
          <a:custGeom>
            <a:avLst/>
            <a:gdLst/>
            <a:ahLst/>
            <a:cxnLst/>
            <a:rect l="l" t="t" r="r" b="b"/>
            <a:pathLst>
              <a:path w="242270" h="184875">
                <a:moveTo>
                  <a:pt x="58157" y="151438"/>
                </a:moveTo>
                <a:lnTo>
                  <a:pt x="60507" y="147870"/>
                </a:lnTo>
                <a:lnTo>
                  <a:pt x="62043" y="140339"/>
                </a:lnTo>
                <a:lnTo>
                  <a:pt x="65041" y="137303"/>
                </a:lnTo>
                <a:lnTo>
                  <a:pt x="68470" y="133836"/>
                </a:lnTo>
                <a:lnTo>
                  <a:pt x="71721" y="134001"/>
                </a:lnTo>
                <a:lnTo>
                  <a:pt x="76382" y="132477"/>
                </a:lnTo>
                <a:lnTo>
                  <a:pt x="85018" y="129683"/>
                </a:lnTo>
                <a:lnTo>
                  <a:pt x="90403" y="123981"/>
                </a:lnTo>
                <a:lnTo>
                  <a:pt x="97515" y="119587"/>
                </a:lnTo>
                <a:lnTo>
                  <a:pt x="102252" y="124375"/>
                </a:lnTo>
                <a:lnTo>
                  <a:pt x="104487" y="131347"/>
                </a:lnTo>
                <a:lnTo>
                  <a:pt x="109033" y="136554"/>
                </a:lnTo>
                <a:lnTo>
                  <a:pt x="112907" y="140999"/>
                </a:lnTo>
                <a:lnTo>
                  <a:pt x="120451" y="149470"/>
                </a:lnTo>
                <a:lnTo>
                  <a:pt x="125975" y="151527"/>
                </a:lnTo>
                <a:lnTo>
                  <a:pt x="132071" y="153788"/>
                </a:lnTo>
                <a:lnTo>
                  <a:pt x="137100" y="150461"/>
                </a:lnTo>
                <a:lnTo>
                  <a:pt x="141088" y="146308"/>
                </a:lnTo>
                <a:lnTo>
                  <a:pt x="145584" y="141634"/>
                </a:lnTo>
                <a:lnTo>
                  <a:pt x="148048" y="140199"/>
                </a:lnTo>
                <a:lnTo>
                  <a:pt x="154131" y="137621"/>
                </a:lnTo>
                <a:lnTo>
                  <a:pt x="156417" y="136668"/>
                </a:lnTo>
                <a:lnTo>
                  <a:pt x="159287" y="135665"/>
                </a:lnTo>
                <a:lnTo>
                  <a:pt x="161307" y="134586"/>
                </a:lnTo>
                <a:lnTo>
                  <a:pt x="162958" y="133697"/>
                </a:lnTo>
                <a:lnTo>
                  <a:pt x="165371" y="131030"/>
                </a:lnTo>
                <a:lnTo>
                  <a:pt x="167161" y="131080"/>
                </a:lnTo>
                <a:lnTo>
                  <a:pt x="169765" y="131144"/>
                </a:lnTo>
                <a:lnTo>
                  <a:pt x="172140" y="135246"/>
                </a:lnTo>
                <a:lnTo>
                  <a:pt x="175277" y="135360"/>
                </a:lnTo>
                <a:lnTo>
                  <a:pt x="179493" y="135500"/>
                </a:lnTo>
                <a:lnTo>
                  <a:pt x="181804" y="131880"/>
                </a:lnTo>
                <a:lnTo>
                  <a:pt x="184192" y="129175"/>
                </a:lnTo>
                <a:lnTo>
                  <a:pt x="189666" y="123016"/>
                </a:lnTo>
                <a:lnTo>
                  <a:pt x="192091" y="116386"/>
                </a:lnTo>
                <a:lnTo>
                  <a:pt x="195495" y="108982"/>
                </a:lnTo>
                <a:lnTo>
                  <a:pt x="198543" y="102328"/>
                </a:lnTo>
                <a:lnTo>
                  <a:pt x="198911" y="100461"/>
                </a:lnTo>
                <a:lnTo>
                  <a:pt x="205871" y="98086"/>
                </a:lnTo>
                <a:lnTo>
                  <a:pt x="207471" y="97540"/>
                </a:lnTo>
                <a:lnTo>
                  <a:pt x="207979" y="97349"/>
                </a:lnTo>
                <a:lnTo>
                  <a:pt x="208817" y="95774"/>
                </a:lnTo>
                <a:lnTo>
                  <a:pt x="208449" y="96333"/>
                </a:lnTo>
                <a:lnTo>
                  <a:pt x="208119" y="97057"/>
                </a:lnTo>
                <a:lnTo>
                  <a:pt x="207636" y="97527"/>
                </a:lnTo>
                <a:lnTo>
                  <a:pt x="214797" y="87033"/>
                </a:lnTo>
                <a:lnTo>
                  <a:pt x="221897" y="76474"/>
                </a:lnTo>
                <a:lnTo>
                  <a:pt x="225797" y="70171"/>
                </a:lnTo>
                <a:lnTo>
                  <a:pt x="232461" y="59493"/>
                </a:lnTo>
                <a:lnTo>
                  <a:pt x="238902" y="47949"/>
                </a:lnTo>
                <a:lnTo>
                  <a:pt x="242015" y="39272"/>
                </a:lnTo>
                <a:lnTo>
                  <a:pt x="242270" y="27729"/>
                </a:lnTo>
                <a:lnTo>
                  <a:pt x="237843" y="18337"/>
                </a:lnTo>
                <a:lnTo>
                  <a:pt x="229737" y="10991"/>
                </a:lnTo>
                <a:lnTo>
                  <a:pt x="218956" y="5588"/>
                </a:lnTo>
                <a:lnTo>
                  <a:pt x="206502" y="2024"/>
                </a:lnTo>
                <a:lnTo>
                  <a:pt x="193378" y="196"/>
                </a:lnTo>
                <a:lnTo>
                  <a:pt x="180587" y="0"/>
                </a:lnTo>
                <a:lnTo>
                  <a:pt x="169133" y="1331"/>
                </a:lnTo>
                <a:lnTo>
                  <a:pt x="161891" y="3318"/>
                </a:lnTo>
                <a:lnTo>
                  <a:pt x="156595" y="5274"/>
                </a:lnTo>
                <a:lnTo>
                  <a:pt x="155147" y="8551"/>
                </a:lnTo>
                <a:lnTo>
                  <a:pt x="149369" y="10151"/>
                </a:lnTo>
                <a:lnTo>
                  <a:pt x="142993" y="11904"/>
                </a:lnTo>
                <a:lnTo>
                  <a:pt x="136567" y="12742"/>
                </a:lnTo>
                <a:lnTo>
                  <a:pt x="130395" y="15079"/>
                </a:lnTo>
                <a:lnTo>
                  <a:pt x="125035" y="17098"/>
                </a:lnTo>
                <a:lnTo>
                  <a:pt x="118355" y="21365"/>
                </a:lnTo>
                <a:lnTo>
                  <a:pt x="112462" y="22000"/>
                </a:lnTo>
                <a:lnTo>
                  <a:pt x="104690" y="22826"/>
                </a:lnTo>
                <a:lnTo>
                  <a:pt x="96079" y="18850"/>
                </a:lnTo>
                <a:lnTo>
                  <a:pt x="88002" y="19689"/>
                </a:lnTo>
                <a:lnTo>
                  <a:pt x="82376" y="20273"/>
                </a:lnTo>
                <a:lnTo>
                  <a:pt x="79620" y="22419"/>
                </a:lnTo>
                <a:lnTo>
                  <a:pt x="74489" y="24807"/>
                </a:lnTo>
                <a:lnTo>
                  <a:pt x="69346" y="27194"/>
                </a:lnTo>
                <a:lnTo>
                  <a:pt x="63961" y="28147"/>
                </a:lnTo>
                <a:lnTo>
                  <a:pt x="58170" y="27321"/>
                </a:lnTo>
                <a:lnTo>
                  <a:pt x="55617" y="26953"/>
                </a:lnTo>
                <a:lnTo>
                  <a:pt x="53026" y="25327"/>
                </a:lnTo>
                <a:lnTo>
                  <a:pt x="50321" y="26001"/>
                </a:lnTo>
                <a:lnTo>
                  <a:pt x="45622" y="27156"/>
                </a:lnTo>
                <a:lnTo>
                  <a:pt x="41050" y="33532"/>
                </a:lnTo>
                <a:lnTo>
                  <a:pt x="37380" y="36249"/>
                </a:lnTo>
                <a:lnTo>
                  <a:pt x="33291" y="39259"/>
                </a:lnTo>
                <a:lnTo>
                  <a:pt x="25988" y="40491"/>
                </a:lnTo>
                <a:lnTo>
                  <a:pt x="22318" y="44568"/>
                </a:lnTo>
                <a:lnTo>
                  <a:pt x="15749" y="55244"/>
                </a:lnTo>
                <a:lnTo>
                  <a:pt x="10269" y="67093"/>
                </a:lnTo>
                <a:lnTo>
                  <a:pt x="7929" y="71111"/>
                </a:lnTo>
                <a:lnTo>
                  <a:pt x="3488" y="82392"/>
                </a:lnTo>
                <a:lnTo>
                  <a:pt x="2261" y="94753"/>
                </a:lnTo>
                <a:lnTo>
                  <a:pt x="1676" y="107369"/>
                </a:lnTo>
                <a:lnTo>
                  <a:pt x="1210" y="111281"/>
                </a:lnTo>
                <a:lnTo>
                  <a:pt x="0" y="124230"/>
                </a:lnTo>
                <a:lnTo>
                  <a:pt x="575" y="136498"/>
                </a:lnTo>
                <a:lnTo>
                  <a:pt x="3134" y="148327"/>
                </a:lnTo>
                <a:lnTo>
                  <a:pt x="7874" y="159956"/>
                </a:lnTo>
                <a:lnTo>
                  <a:pt x="13542" y="169536"/>
                </a:lnTo>
                <a:lnTo>
                  <a:pt x="19314" y="178127"/>
                </a:lnTo>
                <a:lnTo>
                  <a:pt x="27098" y="184875"/>
                </a:lnTo>
                <a:lnTo>
                  <a:pt x="33837" y="1831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6975854" y="4646991"/>
            <a:ext cx="6460" cy="18491"/>
          </a:xfrm>
          <a:custGeom>
            <a:avLst/>
            <a:gdLst/>
            <a:ahLst/>
            <a:cxnLst/>
            <a:rect l="l" t="t" r="r" b="b"/>
            <a:pathLst>
              <a:path w="6460" h="18491">
                <a:moveTo>
                  <a:pt x="6460" y="18491"/>
                </a:moveTo>
                <a:lnTo>
                  <a:pt x="466" y="9552"/>
                </a:lnTo>
                <a:lnTo>
                  <a:pt x="0" y="608"/>
                </a:lnTo>
                <a:lnTo>
                  <a:pt x="55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6990214" y="4610746"/>
            <a:ext cx="27178" cy="15011"/>
          </a:xfrm>
          <a:custGeom>
            <a:avLst/>
            <a:gdLst/>
            <a:ahLst/>
            <a:cxnLst/>
            <a:rect l="l" t="t" r="r" b="b"/>
            <a:pathLst>
              <a:path w="27177" h="15011">
                <a:moveTo>
                  <a:pt x="27177" y="15011"/>
                </a:moveTo>
                <a:lnTo>
                  <a:pt x="25311" y="12992"/>
                </a:lnTo>
                <a:lnTo>
                  <a:pt x="24460" y="9982"/>
                </a:lnTo>
                <a:lnTo>
                  <a:pt x="22517" y="8039"/>
                </a:lnTo>
                <a:lnTo>
                  <a:pt x="20840" y="6362"/>
                </a:lnTo>
                <a:lnTo>
                  <a:pt x="20116" y="6591"/>
                </a:lnTo>
                <a:lnTo>
                  <a:pt x="17703" y="5181"/>
                </a:lnTo>
                <a:lnTo>
                  <a:pt x="11912" y="1816"/>
                </a:lnTo>
                <a:lnTo>
                  <a:pt x="6489" y="1422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6995536" y="4622976"/>
            <a:ext cx="11810" cy="6007"/>
          </a:xfrm>
          <a:custGeom>
            <a:avLst/>
            <a:gdLst/>
            <a:ahLst/>
            <a:cxnLst/>
            <a:rect l="l" t="t" r="r" b="b"/>
            <a:pathLst>
              <a:path w="11811" h="6007">
                <a:moveTo>
                  <a:pt x="11810" y="6007"/>
                </a:moveTo>
                <a:lnTo>
                  <a:pt x="7975" y="3416"/>
                </a:lnTo>
                <a:lnTo>
                  <a:pt x="4063" y="179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6993898" y="4626632"/>
            <a:ext cx="7759" cy="4546"/>
          </a:xfrm>
          <a:custGeom>
            <a:avLst/>
            <a:gdLst/>
            <a:ahLst/>
            <a:cxnLst/>
            <a:rect l="l" t="t" r="r" b="b"/>
            <a:pathLst>
              <a:path w="7759" h="4546">
                <a:moveTo>
                  <a:pt x="7759" y="203"/>
                </a:moveTo>
                <a:lnTo>
                  <a:pt x="6311" y="1625"/>
                </a:lnTo>
                <a:lnTo>
                  <a:pt x="4686" y="3136"/>
                </a:lnTo>
                <a:lnTo>
                  <a:pt x="3175" y="4546"/>
                </a:lnTo>
                <a:lnTo>
                  <a:pt x="2120" y="4229"/>
                </a:lnTo>
                <a:lnTo>
                  <a:pt x="736" y="3340"/>
                </a:lnTo>
                <a:lnTo>
                  <a:pt x="0" y="2565"/>
                </a:lnTo>
                <a:lnTo>
                  <a:pt x="406" y="1727"/>
                </a:lnTo>
                <a:lnTo>
                  <a:pt x="927" y="685"/>
                </a:lnTo>
                <a:lnTo>
                  <a:pt x="160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6851462" y="4472999"/>
            <a:ext cx="212712" cy="131051"/>
          </a:xfrm>
          <a:custGeom>
            <a:avLst/>
            <a:gdLst/>
            <a:ahLst/>
            <a:cxnLst/>
            <a:rect l="l" t="t" r="r" b="b"/>
            <a:pathLst>
              <a:path w="212712" h="131051">
                <a:moveTo>
                  <a:pt x="204393" y="99123"/>
                </a:moveTo>
                <a:lnTo>
                  <a:pt x="209816" y="98971"/>
                </a:lnTo>
                <a:lnTo>
                  <a:pt x="210350" y="93446"/>
                </a:lnTo>
                <a:lnTo>
                  <a:pt x="212712" y="87541"/>
                </a:lnTo>
                <a:lnTo>
                  <a:pt x="212496" y="82092"/>
                </a:lnTo>
                <a:lnTo>
                  <a:pt x="208862" y="69833"/>
                </a:lnTo>
                <a:lnTo>
                  <a:pt x="200815" y="59231"/>
                </a:lnTo>
                <a:lnTo>
                  <a:pt x="192557" y="51777"/>
                </a:lnTo>
                <a:lnTo>
                  <a:pt x="185178" y="45885"/>
                </a:lnTo>
                <a:lnTo>
                  <a:pt x="185267" y="36817"/>
                </a:lnTo>
                <a:lnTo>
                  <a:pt x="176174" y="33566"/>
                </a:lnTo>
                <a:lnTo>
                  <a:pt x="165557" y="26661"/>
                </a:lnTo>
                <a:lnTo>
                  <a:pt x="154585" y="19767"/>
                </a:lnTo>
                <a:lnTo>
                  <a:pt x="154216" y="19659"/>
                </a:lnTo>
                <a:lnTo>
                  <a:pt x="141597" y="17587"/>
                </a:lnTo>
                <a:lnTo>
                  <a:pt x="131144" y="15849"/>
                </a:lnTo>
                <a:lnTo>
                  <a:pt x="122364" y="11684"/>
                </a:lnTo>
                <a:lnTo>
                  <a:pt x="118706" y="9359"/>
                </a:lnTo>
                <a:lnTo>
                  <a:pt x="104089" y="812"/>
                </a:lnTo>
                <a:lnTo>
                  <a:pt x="100799" y="0"/>
                </a:lnTo>
                <a:lnTo>
                  <a:pt x="90091" y="3566"/>
                </a:lnTo>
                <a:lnTo>
                  <a:pt x="78836" y="10655"/>
                </a:lnTo>
                <a:lnTo>
                  <a:pt x="75958" y="11607"/>
                </a:lnTo>
                <a:lnTo>
                  <a:pt x="64676" y="16772"/>
                </a:lnTo>
                <a:lnTo>
                  <a:pt x="54783" y="25868"/>
                </a:lnTo>
                <a:lnTo>
                  <a:pt x="45917" y="35519"/>
                </a:lnTo>
                <a:lnTo>
                  <a:pt x="43345" y="38074"/>
                </a:lnTo>
                <a:lnTo>
                  <a:pt x="35589" y="48130"/>
                </a:lnTo>
                <a:lnTo>
                  <a:pt x="29633" y="59079"/>
                </a:lnTo>
                <a:lnTo>
                  <a:pt x="24409" y="67081"/>
                </a:lnTo>
                <a:lnTo>
                  <a:pt x="19443" y="73456"/>
                </a:lnTo>
                <a:lnTo>
                  <a:pt x="18135" y="76898"/>
                </a:lnTo>
                <a:lnTo>
                  <a:pt x="10871" y="80060"/>
                </a:lnTo>
                <a:lnTo>
                  <a:pt x="5537" y="82397"/>
                </a:lnTo>
                <a:lnTo>
                  <a:pt x="2730" y="93218"/>
                </a:lnTo>
                <a:lnTo>
                  <a:pt x="0" y="98615"/>
                </a:lnTo>
                <a:lnTo>
                  <a:pt x="7188" y="103187"/>
                </a:lnTo>
                <a:lnTo>
                  <a:pt x="5994" y="100799"/>
                </a:lnTo>
                <a:lnTo>
                  <a:pt x="9842" y="108280"/>
                </a:lnTo>
                <a:lnTo>
                  <a:pt x="11188" y="113118"/>
                </a:lnTo>
                <a:lnTo>
                  <a:pt x="11366" y="115633"/>
                </a:lnTo>
                <a:lnTo>
                  <a:pt x="23759" y="113697"/>
                </a:lnTo>
                <a:lnTo>
                  <a:pt x="34864" y="107730"/>
                </a:lnTo>
                <a:lnTo>
                  <a:pt x="45558" y="100747"/>
                </a:lnTo>
                <a:lnTo>
                  <a:pt x="55511" y="96100"/>
                </a:lnTo>
                <a:lnTo>
                  <a:pt x="60604" y="94551"/>
                </a:lnTo>
                <a:lnTo>
                  <a:pt x="66929" y="95046"/>
                </a:lnTo>
                <a:lnTo>
                  <a:pt x="72021" y="92075"/>
                </a:lnTo>
                <a:lnTo>
                  <a:pt x="77685" y="88760"/>
                </a:lnTo>
                <a:lnTo>
                  <a:pt x="80530" y="80314"/>
                </a:lnTo>
                <a:lnTo>
                  <a:pt x="87693" y="85521"/>
                </a:lnTo>
                <a:lnTo>
                  <a:pt x="93447" y="94783"/>
                </a:lnTo>
                <a:lnTo>
                  <a:pt x="92771" y="106350"/>
                </a:lnTo>
                <a:lnTo>
                  <a:pt x="88589" y="117625"/>
                </a:lnTo>
                <a:lnTo>
                  <a:pt x="85623" y="123151"/>
                </a:lnTo>
                <a:lnTo>
                  <a:pt x="92595" y="128625"/>
                </a:lnTo>
                <a:lnTo>
                  <a:pt x="98971" y="129057"/>
                </a:lnTo>
                <a:lnTo>
                  <a:pt x="107162" y="131051"/>
                </a:lnTo>
                <a:lnTo>
                  <a:pt x="107078" y="120650"/>
                </a:lnTo>
                <a:lnTo>
                  <a:pt x="113956" y="111116"/>
                </a:lnTo>
                <a:lnTo>
                  <a:pt x="122241" y="102863"/>
                </a:lnTo>
                <a:lnTo>
                  <a:pt x="124244" y="100609"/>
                </a:lnTo>
                <a:lnTo>
                  <a:pt x="128079" y="95859"/>
                </a:lnTo>
                <a:lnTo>
                  <a:pt x="130556" y="92456"/>
                </a:lnTo>
                <a:lnTo>
                  <a:pt x="135953" y="89522"/>
                </a:lnTo>
                <a:lnTo>
                  <a:pt x="141325" y="86626"/>
                </a:lnTo>
                <a:lnTo>
                  <a:pt x="144513" y="84328"/>
                </a:lnTo>
                <a:lnTo>
                  <a:pt x="148628" y="80213"/>
                </a:lnTo>
                <a:lnTo>
                  <a:pt x="160494" y="84667"/>
                </a:lnTo>
                <a:lnTo>
                  <a:pt x="172465" y="89246"/>
                </a:lnTo>
                <a:lnTo>
                  <a:pt x="183937" y="94760"/>
                </a:lnTo>
                <a:lnTo>
                  <a:pt x="188760" y="97751"/>
                </a:lnTo>
                <a:lnTo>
                  <a:pt x="194221" y="102362"/>
                </a:lnTo>
                <a:lnTo>
                  <a:pt x="199415" y="102857"/>
                </a:lnTo>
                <a:lnTo>
                  <a:pt x="204393" y="991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6851462" y="4472999"/>
            <a:ext cx="212712" cy="131051"/>
          </a:xfrm>
          <a:custGeom>
            <a:avLst/>
            <a:gdLst/>
            <a:ahLst/>
            <a:cxnLst/>
            <a:rect l="l" t="t" r="r" b="b"/>
            <a:pathLst>
              <a:path w="212712" h="131051">
                <a:moveTo>
                  <a:pt x="194221" y="102362"/>
                </a:moveTo>
                <a:lnTo>
                  <a:pt x="199415" y="102857"/>
                </a:lnTo>
                <a:lnTo>
                  <a:pt x="204393" y="99123"/>
                </a:lnTo>
                <a:lnTo>
                  <a:pt x="209816" y="98971"/>
                </a:lnTo>
                <a:lnTo>
                  <a:pt x="210350" y="93446"/>
                </a:lnTo>
                <a:lnTo>
                  <a:pt x="212712" y="87541"/>
                </a:lnTo>
                <a:lnTo>
                  <a:pt x="212496" y="82092"/>
                </a:lnTo>
                <a:lnTo>
                  <a:pt x="208862" y="69833"/>
                </a:lnTo>
                <a:lnTo>
                  <a:pt x="200815" y="59231"/>
                </a:lnTo>
                <a:lnTo>
                  <a:pt x="192557" y="51777"/>
                </a:lnTo>
                <a:lnTo>
                  <a:pt x="185178" y="45885"/>
                </a:lnTo>
                <a:lnTo>
                  <a:pt x="185267" y="36817"/>
                </a:lnTo>
                <a:lnTo>
                  <a:pt x="176174" y="33566"/>
                </a:lnTo>
                <a:lnTo>
                  <a:pt x="165557" y="26661"/>
                </a:lnTo>
                <a:lnTo>
                  <a:pt x="154585" y="19767"/>
                </a:lnTo>
                <a:lnTo>
                  <a:pt x="154216" y="19659"/>
                </a:lnTo>
                <a:lnTo>
                  <a:pt x="141597" y="17587"/>
                </a:lnTo>
                <a:lnTo>
                  <a:pt x="131144" y="15849"/>
                </a:lnTo>
                <a:lnTo>
                  <a:pt x="122364" y="11684"/>
                </a:lnTo>
                <a:lnTo>
                  <a:pt x="118706" y="9359"/>
                </a:lnTo>
                <a:lnTo>
                  <a:pt x="104089" y="812"/>
                </a:lnTo>
                <a:lnTo>
                  <a:pt x="100799" y="0"/>
                </a:lnTo>
                <a:lnTo>
                  <a:pt x="90091" y="3566"/>
                </a:lnTo>
                <a:lnTo>
                  <a:pt x="78836" y="10655"/>
                </a:lnTo>
                <a:lnTo>
                  <a:pt x="75958" y="11607"/>
                </a:lnTo>
                <a:lnTo>
                  <a:pt x="64676" y="16772"/>
                </a:lnTo>
                <a:lnTo>
                  <a:pt x="54783" y="25868"/>
                </a:lnTo>
                <a:lnTo>
                  <a:pt x="45917" y="35519"/>
                </a:lnTo>
                <a:lnTo>
                  <a:pt x="43345" y="38074"/>
                </a:lnTo>
                <a:lnTo>
                  <a:pt x="35589" y="48130"/>
                </a:lnTo>
                <a:lnTo>
                  <a:pt x="29633" y="59079"/>
                </a:lnTo>
                <a:lnTo>
                  <a:pt x="24409" y="67081"/>
                </a:lnTo>
                <a:lnTo>
                  <a:pt x="19443" y="73456"/>
                </a:lnTo>
                <a:lnTo>
                  <a:pt x="18135" y="76898"/>
                </a:lnTo>
                <a:lnTo>
                  <a:pt x="10871" y="80060"/>
                </a:lnTo>
                <a:lnTo>
                  <a:pt x="5537" y="82397"/>
                </a:lnTo>
                <a:lnTo>
                  <a:pt x="2730" y="93218"/>
                </a:lnTo>
                <a:lnTo>
                  <a:pt x="0" y="98615"/>
                </a:lnTo>
                <a:lnTo>
                  <a:pt x="7188" y="103187"/>
                </a:lnTo>
                <a:lnTo>
                  <a:pt x="5994" y="100799"/>
                </a:lnTo>
                <a:lnTo>
                  <a:pt x="9842" y="108280"/>
                </a:lnTo>
                <a:lnTo>
                  <a:pt x="11074" y="110667"/>
                </a:lnTo>
                <a:lnTo>
                  <a:pt x="11188" y="113118"/>
                </a:lnTo>
                <a:lnTo>
                  <a:pt x="11366" y="115633"/>
                </a:lnTo>
                <a:lnTo>
                  <a:pt x="23759" y="113697"/>
                </a:lnTo>
                <a:lnTo>
                  <a:pt x="34864" y="107730"/>
                </a:lnTo>
                <a:lnTo>
                  <a:pt x="45558" y="100747"/>
                </a:lnTo>
                <a:lnTo>
                  <a:pt x="55511" y="96100"/>
                </a:lnTo>
                <a:lnTo>
                  <a:pt x="60604" y="94551"/>
                </a:lnTo>
                <a:lnTo>
                  <a:pt x="66929" y="95046"/>
                </a:lnTo>
                <a:lnTo>
                  <a:pt x="72021" y="92075"/>
                </a:lnTo>
                <a:lnTo>
                  <a:pt x="77685" y="88760"/>
                </a:lnTo>
                <a:lnTo>
                  <a:pt x="80530" y="80314"/>
                </a:lnTo>
                <a:lnTo>
                  <a:pt x="87693" y="85521"/>
                </a:lnTo>
                <a:lnTo>
                  <a:pt x="93447" y="94783"/>
                </a:lnTo>
                <a:lnTo>
                  <a:pt x="92771" y="106350"/>
                </a:lnTo>
                <a:lnTo>
                  <a:pt x="88589" y="117625"/>
                </a:lnTo>
                <a:lnTo>
                  <a:pt x="85623" y="123151"/>
                </a:lnTo>
                <a:lnTo>
                  <a:pt x="92595" y="128625"/>
                </a:lnTo>
                <a:lnTo>
                  <a:pt x="98971" y="129057"/>
                </a:lnTo>
                <a:lnTo>
                  <a:pt x="107162" y="131051"/>
                </a:lnTo>
                <a:lnTo>
                  <a:pt x="107078" y="120650"/>
                </a:lnTo>
                <a:lnTo>
                  <a:pt x="113956" y="111116"/>
                </a:lnTo>
                <a:lnTo>
                  <a:pt x="122241" y="102863"/>
                </a:lnTo>
                <a:lnTo>
                  <a:pt x="124244" y="100609"/>
                </a:lnTo>
                <a:lnTo>
                  <a:pt x="128079" y="95859"/>
                </a:lnTo>
                <a:lnTo>
                  <a:pt x="130556" y="92456"/>
                </a:lnTo>
                <a:lnTo>
                  <a:pt x="135953" y="89522"/>
                </a:lnTo>
                <a:lnTo>
                  <a:pt x="141325" y="86626"/>
                </a:lnTo>
                <a:lnTo>
                  <a:pt x="144513" y="84328"/>
                </a:lnTo>
                <a:lnTo>
                  <a:pt x="148628" y="80213"/>
                </a:lnTo>
                <a:lnTo>
                  <a:pt x="160494" y="84667"/>
                </a:lnTo>
                <a:lnTo>
                  <a:pt x="172465" y="89246"/>
                </a:lnTo>
                <a:lnTo>
                  <a:pt x="183937" y="94760"/>
                </a:lnTo>
                <a:lnTo>
                  <a:pt x="188760" y="97751"/>
                </a:lnTo>
                <a:lnTo>
                  <a:pt x="194221" y="1023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6903863" y="4567283"/>
            <a:ext cx="17183" cy="45542"/>
          </a:xfrm>
          <a:custGeom>
            <a:avLst/>
            <a:gdLst/>
            <a:ahLst/>
            <a:cxnLst/>
            <a:rect l="l" t="t" r="r" b="b"/>
            <a:pathLst>
              <a:path w="17183" h="45542">
                <a:moveTo>
                  <a:pt x="13385" y="0"/>
                </a:moveTo>
                <a:lnTo>
                  <a:pt x="10198" y="4216"/>
                </a:lnTo>
                <a:lnTo>
                  <a:pt x="10248" y="9321"/>
                </a:lnTo>
                <a:lnTo>
                  <a:pt x="8458" y="13881"/>
                </a:lnTo>
                <a:lnTo>
                  <a:pt x="7531" y="16255"/>
                </a:lnTo>
                <a:lnTo>
                  <a:pt x="6032" y="18046"/>
                </a:lnTo>
                <a:lnTo>
                  <a:pt x="5638" y="20573"/>
                </a:lnTo>
                <a:lnTo>
                  <a:pt x="5448" y="21894"/>
                </a:lnTo>
                <a:lnTo>
                  <a:pt x="6603" y="23469"/>
                </a:lnTo>
                <a:lnTo>
                  <a:pt x="6349" y="25006"/>
                </a:lnTo>
                <a:lnTo>
                  <a:pt x="5676" y="29438"/>
                </a:lnTo>
                <a:lnTo>
                  <a:pt x="0" y="33261"/>
                </a:lnTo>
                <a:lnTo>
                  <a:pt x="3670" y="37591"/>
                </a:lnTo>
                <a:lnTo>
                  <a:pt x="6057" y="40436"/>
                </a:lnTo>
                <a:lnTo>
                  <a:pt x="14223" y="43675"/>
                </a:lnTo>
                <a:lnTo>
                  <a:pt x="17183" y="455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6919674" y="4573431"/>
            <a:ext cx="10795" cy="27559"/>
          </a:xfrm>
          <a:custGeom>
            <a:avLst/>
            <a:gdLst/>
            <a:ahLst/>
            <a:cxnLst/>
            <a:rect l="l" t="t" r="r" b="b"/>
            <a:pathLst>
              <a:path w="10795" h="27559">
                <a:moveTo>
                  <a:pt x="10795" y="520"/>
                </a:moveTo>
                <a:lnTo>
                  <a:pt x="9423" y="0"/>
                </a:lnTo>
                <a:lnTo>
                  <a:pt x="2933" y="2184"/>
                </a:lnTo>
                <a:lnTo>
                  <a:pt x="2540" y="5499"/>
                </a:lnTo>
                <a:lnTo>
                  <a:pt x="2247" y="7861"/>
                </a:lnTo>
                <a:lnTo>
                  <a:pt x="3860" y="8851"/>
                </a:lnTo>
                <a:lnTo>
                  <a:pt x="3378" y="11049"/>
                </a:lnTo>
                <a:lnTo>
                  <a:pt x="3340" y="11252"/>
                </a:lnTo>
                <a:lnTo>
                  <a:pt x="1473" y="11290"/>
                </a:lnTo>
                <a:lnTo>
                  <a:pt x="1143" y="12458"/>
                </a:lnTo>
                <a:lnTo>
                  <a:pt x="762" y="13779"/>
                </a:lnTo>
                <a:lnTo>
                  <a:pt x="2540" y="15049"/>
                </a:lnTo>
                <a:lnTo>
                  <a:pt x="2451" y="16078"/>
                </a:lnTo>
                <a:lnTo>
                  <a:pt x="2247" y="18402"/>
                </a:lnTo>
                <a:lnTo>
                  <a:pt x="2311" y="19685"/>
                </a:lnTo>
                <a:lnTo>
                  <a:pt x="0" y="21424"/>
                </a:lnTo>
                <a:lnTo>
                  <a:pt x="2933" y="23368"/>
                </a:lnTo>
                <a:lnTo>
                  <a:pt x="5943" y="25260"/>
                </a:lnTo>
                <a:lnTo>
                  <a:pt x="8661" y="275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6874634" y="4498910"/>
            <a:ext cx="93649" cy="28498"/>
          </a:xfrm>
          <a:custGeom>
            <a:avLst/>
            <a:gdLst/>
            <a:ahLst/>
            <a:cxnLst/>
            <a:rect l="l" t="t" r="r" b="b"/>
            <a:pathLst>
              <a:path w="93649" h="28498">
                <a:moveTo>
                  <a:pt x="20929" y="11087"/>
                </a:moveTo>
                <a:lnTo>
                  <a:pt x="17119" y="12077"/>
                </a:lnTo>
                <a:lnTo>
                  <a:pt x="14147" y="12395"/>
                </a:lnTo>
                <a:lnTo>
                  <a:pt x="10693" y="15316"/>
                </a:lnTo>
                <a:lnTo>
                  <a:pt x="9067" y="18351"/>
                </a:lnTo>
                <a:lnTo>
                  <a:pt x="5600" y="23152"/>
                </a:lnTo>
                <a:lnTo>
                  <a:pt x="2832" y="27101"/>
                </a:lnTo>
                <a:lnTo>
                  <a:pt x="0" y="28498"/>
                </a:lnTo>
                <a:lnTo>
                  <a:pt x="12482" y="26270"/>
                </a:lnTo>
                <a:lnTo>
                  <a:pt x="24760" y="22724"/>
                </a:lnTo>
                <a:lnTo>
                  <a:pt x="25755" y="22415"/>
                </a:lnTo>
                <a:lnTo>
                  <a:pt x="32245" y="20421"/>
                </a:lnTo>
                <a:lnTo>
                  <a:pt x="38303" y="20866"/>
                </a:lnTo>
                <a:lnTo>
                  <a:pt x="44957" y="19253"/>
                </a:lnTo>
                <a:lnTo>
                  <a:pt x="52044" y="17513"/>
                </a:lnTo>
                <a:lnTo>
                  <a:pt x="62153" y="17500"/>
                </a:lnTo>
                <a:lnTo>
                  <a:pt x="69570" y="17272"/>
                </a:lnTo>
                <a:lnTo>
                  <a:pt x="77596" y="17018"/>
                </a:lnTo>
                <a:lnTo>
                  <a:pt x="88468" y="16065"/>
                </a:lnTo>
                <a:lnTo>
                  <a:pt x="93649" y="16497"/>
                </a:lnTo>
                <a:lnTo>
                  <a:pt x="70078" y="0"/>
                </a:lnTo>
                <a:lnTo>
                  <a:pt x="67665" y="1282"/>
                </a:lnTo>
                <a:lnTo>
                  <a:pt x="62433" y="571"/>
                </a:lnTo>
                <a:lnTo>
                  <a:pt x="59804" y="1371"/>
                </a:lnTo>
                <a:lnTo>
                  <a:pt x="56578" y="2349"/>
                </a:lnTo>
                <a:lnTo>
                  <a:pt x="49479" y="3302"/>
                </a:lnTo>
                <a:lnTo>
                  <a:pt x="46253" y="4330"/>
                </a:lnTo>
                <a:lnTo>
                  <a:pt x="40195" y="6248"/>
                </a:lnTo>
                <a:lnTo>
                  <a:pt x="34950" y="6324"/>
                </a:lnTo>
                <a:lnTo>
                  <a:pt x="28867" y="8128"/>
                </a:lnTo>
                <a:lnTo>
                  <a:pt x="24777" y="9334"/>
                </a:lnTo>
                <a:lnTo>
                  <a:pt x="20929" y="1108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6874634" y="4498910"/>
            <a:ext cx="93649" cy="28498"/>
          </a:xfrm>
          <a:custGeom>
            <a:avLst/>
            <a:gdLst/>
            <a:ahLst/>
            <a:cxnLst/>
            <a:rect l="l" t="t" r="r" b="b"/>
            <a:pathLst>
              <a:path w="93649" h="28498">
                <a:moveTo>
                  <a:pt x="70078" y="0"/>
                </a:moveTo>
                <a:lnTo>
                  <a:pt x="67665" y="1282"/>
                </a:lnTo>
                <a:lnTo>
                  <a:pt x="62433" y="571"/>
                </a:lnTo>
                <a:lnTo>
                  <a:pt x="59804" y="1371"/>
                </a:lnTo>
                <a:lnTo>
                  <a:pt x="56578" y="2349"/>
                </a:lnTo>
                <a:lnTo>
                  <a:pt x="49479" y="3302"/>
                </a:lnTo>
                <a:lnTo>
                  <a:pt x="46253" y="4330"/>
                </a:lnTo>
                <a:lnTo>
                  <a:pt x="40195" y="6248"/>
                </a:lnTo>
                <a:lnTo>
                  <a:pt x="34950" y="6324"/>
                </a:lnTo>
                <a:lnTo>
                  <a:pt x="28867" y="8128"/>
                </a:lnTo>
                <a:lnTo>
                  <a:pt x="24777" y="9334"/>
                </a:lnTo>
                <a:lnTo>
                  <a:pt x="20929" y="11087"/>
                </a:lnTo>
                <a:lnTo>
                  <a:pt x="17119" y="12077"/>
                </a:lnTo>
                <a:lnTo>
                  <a:pt x="15620" y="12458"/>
                </a:lnTo>
                <a:lnTo>
                  <a:pt x="14147" y="12395"/>
                </a:lnTo>
                <a:lnTo>
                  <a:pt x="12903" y="13462"/>
                </a:lnTo>
                <a:lnTo>
                  <a:pt x="10693" y="15316"/>
                </a:lnTo>
                <a:lnTo>
                  <a:pt x="9067" y="18351"/>
                </a:lnTo>
                <a:lnTo>
                  <a:pt x="7391" y="20650"/>
                </a:lnTo>
                <a:lnTo>
                  <a:pt x="5600" y="23152"/>
                </a:lnTo>
                <a:lnTo>
                  <a:pt x="2832" y="27101"/>
                </a:lnTo>
                <a:lnTo>
                  <a:pt x="0" y="28498"/>
                </a:lnTo>
                <a:lnTo>
                  <a:pt x="12482" y="26270"/>
                </a:lnTo>
                <a:lnTo>
                  <a:pt x="24760" y="22724"/>
                </a:lnTo>
                <a:lnTo>
                  <a:pt x="25755" y="22415"/>
                </a:lnTo>
                <a:lnTo>
                  <a:pt x="32245" y="20421"/>
                </a:lnTo>
                <a:lnTo>
                  <a:pt x="38303" y="20866"/>
                </a:lnTo>
                <a:lnTo>
                  <a:pt x="44957" y="19253"/>
                </a:lnTo>
                <a:lnTo>
                  <a:pt x="52044" y="17513"/>
                </a:lnTo>
                <a:lnTo>
                  <a:pt x="62153" y="17500"/>
                </a:lnTo>
                <a:lnTo>
                  <a:pt x="69570" y="17272"/>
                </a:lnTo>
                <a:lnTo>
                  <a:pt x="77596" y="17018"/>
                </a:lnTo>
                <a:lnTo>
                  <a:pt x="88468" y="16065"/>
                </a:lnTo>
                <a:lnTo>
                  <a:pt x="93649" y="164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6894121" y="4434891"/>
            <a:ext cx="196253" cy="191439"/>
          </a:xfrm>
          <a:custGeom>
            <a:avLst/>
            <a:gdLst/>
            <a:ahLst/>
            <a:cxnLst/>
            <a:rect l="l" t="t" r="r" b="b"/>
            <a:pathLst>
              <a:path w="196253" h="191439">
                <a:moveTo>
                  <a:pt x="3378" y="45872"/>
                </a:moveTo>
                <a:lnTo>
                  <a:pt x="0" y="48399"/>
                </a:lnTo>
                <a:lnTo>
                  <a:pt x="5016" y="52628"/>
                </a:lnTo>
                <a:lnTo>
                  <a:pt x="8659" y="54519"/>
                </a:lnTo>
                <a:lnTo>
                  <a:pt x="20775" y="60549"/>
                </a:lnTo>
                <a:lnTo>
                  <a:pt x="30135" y="64974"/>
                </a:lnTo>
                <a:lnTo>
                  <a:pt x="39845" y="69724"/>
                </a:lnTo>
                <a:lnTo>
                  <a:pt x="53009" y="76733"/>
                </a:lnTo>
                <a:lnTo>
                  <a:pt x="56638" y="78737"/>
                </a:lnTo>
                <a:lnTo>
                  <a:pt x="66936" y="84518"/>
                </a:lnTo>
                <a:lnTo>
                  <a:pt x="78748" y="91332"/>
                </a:lnTo>
                <a:lnTo>
                  <a:pt x="91122" y="98731"/>
                </a:lnTo>
                <a:lnTo>
                  <a:pt x="103109" y="106267"/>
                </a:lnTo>
                <a:lnTo>
                  <a:pt x="113755" y="113494"/>
                </a:lnTo>
                <a:lnTo>
                  <a:pt x="122110" y="119964"/>
                </a:lnTo>
                <a:lnTo>
                  <a:pt x="128130" y="125145"/>
                </a:lnTo>
                <a:lnTo>
                  <a:pt x="132588" y="132321"/>
                </a:lnTo>
                <a:lnTo>
                  <a:pt x="138417" y="137668"/>
                </a:lnTo>
                <a:lnTo>
                  <a:pt x="144233" y="143040"/>
                </a:lnTo>
                <a:lnTo>
                  <a:pt x="147561" y="145656"/>
                </a:lnTo>
                <a:lnTo>
                  <a:pt x="153504" y="151511"/>
                </a:lnTo>
                <a:lnTo>
                  <a:pt x="154422" y="152422"/>
                </a:lnTo>
                <a:lnTo>
                  <a:pt x="163217" y="161906"/>
                </a:lnTo>
                <a:lnTo>
                  <a:pt x="171259" y="171564"/>
                </a:lnTo>
                <a:lnTo>
                  <a:pt x="175094" y="176441"/>
                </a:lnTo>
                <a:lnTo>
                  <a:pt x="182435" y="185572"/>
                </a:lnTo>
                <a:lnTo>
                  <a:pt x="186169" y="191439"/>
                </a:lnTo>
                <a:lnTo>
                  <a:pt x="188061" y="188556"/>
                </a:lnTo>
                <a:lnTo>
                  <a:pt x="187629" y="184073"/>
                </a:lnTo>
                <a:lnTo>
                  <a:pt x="186321" y="180771"/>
                </a:lnTo>
                <a:lnTo>
                  <a:pt x="185432" y="178498"/>
                </a:lnTo>
                <a:lnTo>
                  <a:pt x="183222" y="171043"/>
                </a:lnTo>
                <a:lnTo>
                  <a:pt x="181203" y="166585"/>
                </a:lnTo>
                <a:lnTo>
                  <a:pt x="177634" y="158038"/>
                </a:lnTo>
                <a:lnTo>
                  <a:pt x="177444" y="155448"/>
                </a:lnTo>
                <a:lnTo>
                  <a:pt x="177330" y="153898"/>
                </a:lnTo>
                <a:lnTo>
                  <a:pt x="179959" y="151638"/>
                </a:lnTo>
                <a:lnTo>
                  <a:pt x="180568" y="150114"/>
                </a:lnTo>
                <a:lnTo>
                  <a:pt x="182189" y="146070"/>
                </a:lnTo>
                <a:lnTo>
                  <a:pt x="186569" y="134213"/>
                </a:lnTo>
                <a:lnTo>
                  <a:pt x="190695" y="121262"/>
                </a:lnTo>
                <a:lnTo>
                  <a:pt x="194038" y="108080"/>
                </a:lnTo>
                <a:lnTo>
                  <a:pt x="196067" y="95528"/>
                </a:lnTo>
                <a:lnTo>
                  <a:pt x="196253" y="84467"/>
                </a:lnTo>
                <a:lnTo>
                  <a:pt x="194367" y="76848"/>
                </a:lnTo>
                <a:lnTo>
                  <a:pt x="188881" y="62776"/>
                </a:lnTo>
                <a:lnTo>
                  <a:pt x="182178" y="49017"/>
                </a:lnTo>
                <a:lnTo>
                  <a:pt x="176644" y="40919"/>
                </a:lnTo>
                <a:lnTo>
                  <a:pt x="171464" y="36344"/>
                </a:lnTo>
                <a:lnTo>
                  <a:pt x="164713" y="30118"/>
                </a:lnTo>
                <a:lnTo>
                  <a:pt x="156772" y="23513"/>
                </a:lnTo>
                <a:lnTo>
                  <a:pt x="145433" y="15666"/>
                </a:lnTo>
                <a:lnTo>
                  <a:pt x="128485" y="5715"/>
                </a:lnTo>
                <a:lnTo>
                  <a:pt x="118393" y="2171"/>
                </a:lnTo>
                <a:lnTo>
                  <a:pt x="104698" y="151"/>
                </a:lnTo>
                <a:lnTo>
                  <a:pt x="92405" y="0"/>
                </a:lnTo>
                <a:lnTo>
                  <a:pt x="91432" y="77"/>
                </a:lnTo>
                <a:lnTo>
                  <a:pt x="79475" y="2328"/>
                </a:lnTo>
                <a:lnTo>
                  <a:pt x="67106" y="6619"/>
                </a:lnTo>
                <a:lnTo>
                  <a:pt x="55056" y="12322"/>
                </a:lnTo>
                <a:lnTo>
                  <a:pt x="44056" y="18808"/>
                </a:lnTo>
                <a:lnTo>
                  <a:pt x="37274" y="23202"/>
                </a:lnTo>
                <a:lnTo>
                  <a:pt x="30607" y="29298"/>
                </a:lnTo>
                <a:lnTo>
                  <a:pt x="25285" y="34061"/>
                </a:lnTo>
                <a:lnTo>
                  <a:pt x="23533" y="35610"/>
                </a:lnTo>
                <a:lnTo>
                  <a:pt x="16776" y="32969"/>
                </a:lnTo>
                <a:lnTo>
                  <a:pt x="14986" y="34544"/>
                </a:lnTo>
                <a:lnTo>
                  <a:pt x="12065" y="37084"/>
                </a:lnTo>
                <a:lnTo>
                  <a:pt x="3378" y="4587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6894121" y="4434891"/>
            <a:ext cx="196253" cy="191439"/>
          </a:xfrm>
          <a:custGeom>
            <a:avLst/>
            <a:gdLst/>
            <a:ahLst/>
            <a:cxnLst/>
            <a:rect l="l" t="t" r="r" b="b"/>
            <a:pathLst>
              <a:path w="196253" h="191439">
                <a:moveTo>
                  <a:pt x="0" y="48399"/>
                </a:moveTo>
                <a:lnTo>
                  <a:pt x="3378" y="45872"/>
                </a:lnTo>
                <a:lnTo>
                  <a:pt x="12065" y="37084"/>
                </a:lnTo>
                <a:lnTo>
                  <a:pt x="14986" y="34544"/>
                </a:lnTo>
                <a:lnTo>
                  <a:pt x="16776" y="32969"/>
                </a:lnTo>
                <a:lnTo>
                  <a:pt x="23533" y="35610"/>
                </a:lnTo>
                <a:lnTo>
                  <a:pt x="25285" y="34061"/>
                </a:lnTo>
                <a:lnTo>
                  <a:pt x="30607" y="29298"/>
                </a:lnTo>
                <a:lnTo>
                  <a:pt x="37274" y="23202"/>
                </a:lnTo>
                <a:lnTo>
                  <a:pt x="44056" y="18808"/>
                </a:lnTo>
                <a:lnTo>
                  <a:pt x="55056" y="12322"/>
                </a:lnTo>
                <a:lnTo>
                  <a:pt x="67106" y="6619"/>
                </a:lnTo>
                <a:lnTo>
                  <a:pt x="79475" y="2328"/>
                </a:lnTo>
                <a:lnTo>
                  <a:pt x="91432" y="77"/>
                </a:lnTo>
                <a:lnTo>
                  <a:pt x="92405" y="0"/>
                </a:lnTo>
                <a:lnTo>
                  <a:pt x="104698" y="151"/>
                </a:lnTo>
                <a:lnTo>
                  <a:pt x="118393" y="2171"/>
                </a:lnTo>
                <a:lnTo>
                  <a:pt x="128485" y="5715"/>
                </a:lnTo>
                <a:lnTo>
                  <a:pt x="145433" y="15666"/>
                </a:lnTo>
                <a:lnTo>
                  <a:pt x="156772" y="23513"/>
                </a:lnTo>
                <a:lnTo>
                  <a:pt x="164713" y="30118"/>
                </a:lnTo>
                <a:lnTo>
                  <a:pt x="171464" y="36344"/>
                </a:lnTo>
                <a:lnTo>
                  <a:pt x="176644" y="40919"/>
                </a:lnTo>
                <a:lnTo>
                  <a:pt x="182178" y="49017"/>
                </a:lnTo>
                <a:lnTo>
                  <a:pt x="188881" y="62776"/>
                </a:lnTo>
                <a:lnTo>
                  <a:pt x="194367" y="76848"/>
                </a:lnTo>
                <a:lnTo>
                  <a:pt x="196253" y="84467"/>
                </a:lnTo>
                <a:lnTo>
                  <a:pt x="196067" y="95528"/>
                </a:lnTo>
                <a:lnTo>
                  <a:pt x="194038" y="108080"/>
                </a:lnTo>
                <a:lnTo>
                  <a:pt x="190695" y="121262"/>
                </a:lnTo>
                <a:lnTo>
                  <a:pt x="186569" y="134213"/>
                </a:lnTo>
                <a:lnTo>
                  <a:pt x="182189" y="146070"/>
                </a:lnTo>
                <a:lnTo>
                  <a:pt x="180568" y="150114"/>
                </a:lnTo>
                <a:lnTo>
                  <a:pt x="179959" y="151638"/>
                </a:lnTo>
                <a:lnTo>
                  <a:pt x="177330" y="153898"/>
                </a:lnTo>
                <a:lnTo>
                  <a:pt x="177444" y="155448"/>
                </a:lnTo>
                <a:lnTo>
                  <a:pt x="177634" y="158038"/>
                </a:lnTo>
                <a:lnTo>
                  <a:pt x="181203" y="166585"/>
                </a:lnTo>
                <a:lnTo>
                  <a:pt x="182295" y="169024"/>
                </a:lnTo>
                <a:lnTo>
                  <a:pt x="183222" y="171043"/>
                </a:lnTo>
                <a:lnTo>
                  <a:pt x="185432" y="178498"/>
                </a:lnTo>
                <a:lnTo>
                  <a:pt x="186321" y="180771"/>
                </a:lnTo>
                <a:lnTo>
                  <a:pt x="187629" y="184073"/>
                </a:lnTo>
                <a:lnTo>
                  <a:pt x="188061" y="188556"/>
                </a:lnTo>
                <a:lnTo>
                  <a:pt x="186169" y="191439"/>
                </a:lnTo>
                <a:lnTo>
                  <a:pt x="182435" y="185572"/>
                </a:lnTo>
                <a:lnTo>
                  <a:pt x="175094" y="176441"/>
                </a:lnTo>
                <a:lnTo>
                  <a:pt x="171259" y="171564"/>
                </a:lnTo>
                <a:lnTo>
                  <a:pt x="163217" y="161906"/>
                </a:lnTo>
                <a:lnTo>
                  <a:pt x="154422" y="152422"/>
                </a:lnTo>
                <a:lnTo>
                  <a:pt x="153504" y="151511"/>
                </a:lnTo>
                <a:lnTo>
                  <a:pt x="147561" y="145656"/>
                </a:lnTo>
                <a:lnTo>
                  <a:pt x="144233" y="143040"/>
                </a:lnTo>
                <a:lnTo>
                  <a:pt x="138417" y="137668"/>
                </a:lnTo>
                <a:lnTo>
                  <a:pt x="132588" y="132321"/>
                </a:lnTo>
                <a:lnTo>
                  <a:pt x="128130" y="125145"/>
                </a:lnTo>
                <a:lnTo>
                  <a:pt x="122110" y="119964"/>
                </a:lnTo>
                <a:lnTo>
                  <a:pt x="113755" y="113494"/>
                </a:lnTo>
                <a:lnTo>
                  <a:pt x="103109" y="106267"/>
                </a:lnTo>
                <a:lnTo>
                  <a:pt x="91122" y="98731"/>
                </a:lnTo>
                <a:lnTo>
                  <a:pt x="78748" y="91332"/>
                </a:lnTo>
                <a:lnTo>
                  <a:pt x="66936" y="84518"/>
                </a:lnTo>
                <a:lnTo>
                  <a:pt x="56638" y="78737"/>
                </a:lnTo>
                <a:lnTo>
                  <a:pt x="53009" y="76733"/>
                </a:lnTo>
                <a:lnTo>
                  <a:pt x="39845" y="69724"/>
                </a:lnTo>
                <a:lnTo>
                  <a:pt x="30135" y="64974"/>
                </a:lnTo>
                <a:lnTo>
                  <a:pt x="20775" y="60549"/>
                </a:lnTo>
                <a:lnTo>
                  <a:pt x="8659" y="54519"/>
                </a:lnTo>
                <a:lnTo>
                  <a:pt x="5016" y="52628"/>
                </a:lnTo>
                <a:lnTo>
                  <a:pt x="0" y="483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6918732" y="4469804"/>
            <a:ext cx="97078" cy="59359"/>
          </a:xfrm>
          <a:custGeom>
            <a:avLst/>
            <a:gdLst/>
            <a:ahLst/>
            <a:cxnLst/>
            <a:rect l="l" t="t" r="r" b="b"/>
            <a:pathLst>
              <a:path w="97078" h="59359">
                <a:moveTo>
                  <a:pt x="0" y="0"/>
                </a:moveTo>
                <a:lnTo>
                  <a:pt x="6972" y="3911"/>
                </a:lnTo>
                <a:lnTo>
                  <a:pt x="14312" y="7429"/>
                </a:lnTo>
                <a:lnTo>
                  <a:pt x="21297" y="11366"/>
                </a:lnTo>
                <a:lnTo>
                  <a:pt x="27470" y="14858"/>
                </a:lnTo>
                <a:lnTo>
                  <a:pt x="33108" y="19011"/>
                </a:lnTo>
                <a:lnTo>
                  <a:pt x="39192" y="22555"/>
                </a:lnTo>
                <a:lnTo>
                  <a:pt x="50549" y="28567"/>
                </a:lnTo>
                <a:lnTo>
                  <a:pt x="61611" y="33977"/>
                </a:lnTo>
                <a:lnTo>
                  <a:pt x="71120" y="39242"/>
                </a:lnTo>
                <a:lnTo>
                  <a:pt x="81252" y="46391"/>
                </a:lnTo>
                <a:lnTo>
                  <a:pt x="91838" y="54911"/>
                </a:lnTo>
                <a:lnTo>
                  <a:pt x="97078" y="593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6967032" y="4437636"/>
            <a:ext cx="116205" cy="103769"/>
          </a:xfrm>
          <a:custGeom>
            <a:avLst/>
            <a:gdLst/>
            <a:ahLst/>
            <a:cxnLst/>
            <a:rect l="l" t="t" r="r" b="b"/>
            <a:pathLst>
              <a:path w="116204" h="103769">
                <a:moveTo>
                  <a:pt x="0" y="1179"/>
                </a:moveTo>
                <a:lnTo>
                  <a:pt x="12003" y="0"/>
                </a:lnTo>
                <a:lnTo>
                  <a:pt x="24271" y="2225"/>
                </a:lnTo>
                <a:lnTo>
                  <a:pt x="36052" y="6815"/>
                </a:lnTo>
                <a:lnTo>
                  <a:pt x="45923" y="12304"/>
                </a:lnTo>
                <a:lnTo>
                  <a:pt x="57212" y="18233"/>
                </a:lnTo>
                <a:lnTo>
                  <a:pt x="68434" y="24317"/>
                </a:lnTo>
                <a:lnTo>
                  <a:pt x="71755" y="26782"/>
                </a:lnTo>
                <a:lnTo>
                  <a:pt x="81221" y="34682"/>
                </a:lnTo>
                <a:lnTo>
                  <a:pt x="91333" y="43636"/>
                </a:lnTo>
                <a:lnTo>
                  <a:pt x="95351" y="47610"/>
                </a:lnTo>
                <a:lnTo>
                  <a:pt x="103498" y="58065"/>
                </a:lnTo>
                <a:lnTo>
                  <a:pt x="108737" y="68416"/>
                </a:lnTo>
                <a:lnTo>
                  <a:pt x="112979" y="77925"/>
                </a:lnTo>
                <a:lnTo>
                  <a:pt x="114719" y="81709"/>
                </a:lnTo>
                <a:lnTo>
                  <a:pt x="116205" y="90549"/>
                </a:lnTo>
                <a:lnTo>
                  <a:pt x="114998" y="94308"/>
                </a:lnTo>
                <a:lnTo>
                  <a:pt x="113601" y="98664"/>
                </a:lnTo>
                <a:lnTo>
                  <a:pt x="111290" y="101521"/>
                </a:lnTo>
                <a:lnTo>
                  <a:pt x="112064" y="1037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6980176" y="4492701"/>
            <a:ext cx="39357" cy="27190"/>
          </a:xfrm>
          <a:custGeom>
            <a:avLst/>
            <a:gdLst/>
            <a:ahLst/>
            <a:cxnLst/>
            <a:rect l="l" t="t" r="r" b="b"/>
            <a:pathLst>
              <a:path w="39357" h="27190">
                <a:moveTo>
                  <a:pt x="0" y="0"/>
                </a:moveTo>
                <a:lnTo>
                  <a:pt x="10625" y="5346"/>
                </a:lnTo>
                <a:lnTo>
                  <a:pt x="22924" y="13709"/>
                </a:lnTo>
                <a:lnTo>
                  <a:pt x="26644" y="16459"/>
                </a:lnTo>
                <a:lnTo>
                  <a:pt x="31051" y="19824"/>
                </a:lnTo>
                <a:lnTo>
                  <a:pt x="35153" y="23634"/>
                </a:lnTo>
                <a:lnTo>
                  <a:pt x="39357" y="271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6315269" y="5447456"/>
            <a:ext cx="162962" cy="94311"/>
          </a:xfrm>
          <a:custGeom>
            <a:avLst/>
            <a:gdLst/>
            <a:ahLst/>
            <a:cxnLst/>
            <a:rect l="l" t="t" r="r" b="b"/>
            <a:pathLst>
              <a:path w="162962" h="94311">
                <a:moveTo>
                  <a:pt x="2282" y="86791"/>
                </a:moveTo>
                <a:lnTo>
                  <a:pt x="12054" y="93395"/>
                </a:lnTo>
                <a:lnTo>
                  <a:pt x="25981" y="94311"/>
                </a:lnTo>
                <a:lnTo>
                  <a:pt x="32432" y="93586"/>
                </a:lnTo>
                <a:lnTo>
                  <a:pt x="44926" y="92167"/>
                </a:lnTo>
                <a:lnTo>
                  <a:pt x="57669" y="91211"/>
                </a:lnTo>
                <a:lnTo>
                  <a:pt x="68144" y="90004"/>
                </a:lnTo>
                <a:lnTo>
                  <a:pt x="80441" y="89317"/>
                </a:lnTo>
                <a:lnTo>
                  <a:pt x="90519" y="86935"/>
                </a:lnTo>
                <a:lnTo>
                  <a:pt x="93912" y="85089"/>
                </a:lnTo>
                <a:lnTo>
                  <a:pt x="99315" y="81583"/>
                </a:lnTo>
                <a:lnTo>
                  <a:pt x="109982" y="74430"/>
                </a:lnTo>
                <a:lnTo>
                  <a:pt x="123654" y="65101"/>
                </a:lnTo>
                <a:lnTo>
                  <a:pt x="138069" y="55065"/>
                </a:lnTo>
                <a:lnTo>
                  <a:pt x="150968" y="45793"/>
                </a:lnTo>
                <a:lnTo>
                  <a:pt x="160089" y="38753"/>
                </a:lnTo>
                <a:lnTo>
                  <a:pt x="162962" y="36017"/>
                </a:lnTo>
                <a:lnTo>
                  <a:pt x="152445" y="29741"/>
                </a:lnTo>
                <a:lnTo>
                  <a:pt x="140164" y="24804"/>
                </a:lnTo>
                <a:lnTo>
                  <a:pt x="139264" y="24485"/>
                </a:lnTo>
                <a:lnTo>
                  <a:pt x="126841" y="21410"/>
                </a:lnTo>
                <a:lnTo>
                  <a:pt x="114397" y="19595"/>
                </a:lnTo>
                <a:lnTo>
                  <a:pt x="109432" y="18745"/>
                </a:lnTo>
                <a:lnTo>
                  <a:pt x="103056" y="17513"/>
                </a:lnTo>
                <a:lnTo>
                  <a:pt x="94763" y="18808"/>
                </a:lnTo>
                <a:lnTo>
                  <a:pt x="88769" y="17132"/>
                </a:lnTo>
                <a:lnTo>
                  <a:pt x="80107" y="14706"/>
                </a:lnTo>
                <a:lnTo>
                  <a:pt x="80819" y="6591"/>
                </a:lnTo>
                <a:lnTo>
                  <a:pt x="77644" y="0"/>
                </a:lnTo>
                <a:lnTo>
                  <a:pt x="22703" y="14109"/>
                </a:lnTo>
                <a:lnTo>
                  <a:pt x="21615" y="24658"/>
                </a:lnTo>
                <a:lnTo>
                  <a:pt x="17409" y="35403"/>
                </a:lnTo>
                <a:lnTo>
                  <a:pt x="11615" y="46239"/>
                </a:lnTo>
                <a:lnTo>
                  <a:pt x="5763" y="57061"/>
                </a:lnTo>
                <a:lnTo>
                  <a:pt x="1381" y="67761"/>
                </a:lnTo>
                <a:lnTo>
                  <a:pt x="0" y="78235"/>
                </a:lnTo>
                <a:lnTo>
                  <a:pt x="2282" y="8679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6315269" y="5447456"/>
            <a:ext cx="162962" cy="94311"/>
          </a:xfrm>
          <a:custGeom>
            <a:avLst/>
            <a:gdLst/>
            <a:ahLst/>
            <a:cxnLst/>
            <a:rect l="l" t="t" r="r" b="b"/>
            <a:pathLst>
              <a:path w="162962" h="94311">
                <a:moveTo>
                  <a:pt x="22703" y="14109"/>
                </a:moveTo>
                <a:lnTo>
                  <a:pt x="21615" y="24658"/>
                </a:lnTo>
                <a:lnTo>
                  <a:pt x="17409" y="35403"/>
                </a:lnTo>
                <a:lnTo>
                  <a:pt x="11615" y="46239"/>
                </a:lnTo>
                <a:lnTo>
                  <a:pt x="5763" y="57061"/>
                </a:lnTo>
                <a:lnTo>
                  <a:pt x="1381" y="67761"/>
                </a:lnTo>
                <a:lnTo>
                  <a:pt x="0" y="78235"/>
                </a:lnTo>
                <a:lnTo>
                  <a:pt x="2282" y="86791"/>
                </a:lnTo>
                <a:lnTo>
                  <a:pt x="12054" y="93395"/>
                </a:lnTo>
                <a:lnTo>
                  <a:pt x="25981" y="94311"/>
                </a:lnTo>
                <a:lnTo>
                  <a:pt x="32432" y="93586"/>
                </a:lnTo>
                <a:lnTo>
                  <a:pt x="44926" y="92167"/>
                </a:lnTo>
                <a:lnTo>
                  <a:pt x="57669" y="91211"/>
                </a:lnTo>
                <a:lnTo>
                  <a:pt x="68144" y="90004"/>
                </a:lnTo>
                <a:lnTo>
                  <a:pt x="80441" y="89317"/>
                </a:lnTo>
                <a:lnTo>
                  <a:pt x="90519" y="86935"/>
                </a:lnTo>
                <a:lnTo>
                  <a:pt x="93912" y="85089"/>
                </a:lnTo>
                <a:lnTo>
                  <a:pt x="99315" y="81583"/>
                </a:lnTo>
                <a:lnTo>
                  <a:pt x="109982" y="74430"/>
                </a:lnTo>
                <a:lnTo>
                  <a:pt x="123654" y="65101"/>
                </a:lnTo>
                <a:lnTo>
                  <a:pt x="138069" y="55065"/>
                </a:lnTo>
                <a:lnTo>
                  <a:pt x="150968" y="45793"/>
                </a:lnTo>
                <a:lnTo>
                  <a:pt x="160089" y="38753"/>
                </a:lnTo>
                <a:lnTo>
                  <a:pt x="162962" y="36017"/>
                </a:lnTo>
                <a:lnTo>
                  <a:pt x="152445" y="29741"/>
                </a:lnTo>
                <a:lnTo>
                  <a:pt x="140164" y="24804"/>
                </a:lnTo>
                <a:lnTo>
                  <a:pt x="139264" y="24485"/>
                </a:lnTo>
                <a:lnTo>
                  <a:pt x="126841" y="21410"/>
                </a:lnTo>
                <a:lnTo>
                  <a:pt x="114397" y="19595"/>
                </a:lnTo>
                <a:lnTo>
                  <a:pt x="109432" y="18745"/>
                </a:lnTo>
                <a:lnTo>
                  <a:pt x="103056" y="17513"/>
                </a:lnTo>
                <a:lnTo>
                  <a:pt x="94763" y="18808"/>
                </a:lnTo>
                <a:lnTo>
                  <a:pt x="88769" y="17132"/>
                </a:lnTo>
                <a:lnTo>
                  <a:pt x="80107" y="14706"/>
                </a:lnTo>
                <a:lnTo>
                  <a:pt x="80819" y="6591"/>
                </a:lnTo>
                <a:lnTo>
                  <a:pt x="7764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6702999" y="5252668"/>
            <a:ext cx="208700" cy="151207"/>
          </a:xfrm>
          <a:custGeom>
            <a:avLst/>
            <a:gdLst/>
            <a:ahLst/>
            <a:cxnLst/>
            <a:rect l="l" t="t" r="r" b="b"/>
            <a:pathLst>
              <a:path w="208700" h="151207">
                <a:moveTo>
                  <a:pt x="111633" y="0"/>
                </a:moveTo>
                <a:lnTo>
                  <a:pt x="18568" y="14643"/>
                </a:lnTo>
                <a:lnTo>
                  <a:pt x="16800" y="26498"/>
                </a:lnTo>
                <a:lnTo>
                  <a:pt x="12953" y="39617"/>
                </a:lnTo>
                <a:lnTo>
                  <a:pt x="11265" y="46520"/>
                </a:lnTo>
                <a:lnTo>
                  <a:pt x="9904" y="59076"/>
                </a:lnTo>
                <a:lnTo>
                  <a:pt x="7867" y="71538"/>
                </a:lnTo>
                <a:lnTo>
                  <a:pt x="7620" y="72351"/>
                </a:lnTo>
                <a:lnTo>
                  <a:pt x="6244" y="84258"/>
                </a:lnTo>
                <a:lnTo>
                  <a:pt x="6814" y="96213"/>
                </a:lnTo>
                <a:lnTo>
                  <a:pt x="5309" y="107581"/>
                </a:lnTo>
                <a:lnTo>
                  <a:pt x="2154" y="118009"/>
                </a:lnTo>
                <a:lnTo>
                  <a:pt x="0" y="130638"/>
                </a:lnTo>
                <a:lnTo>
                  <a:pt x="1589" y="142386"/>
                </a:lnTo>
                <a:lnTo>
                  <a:pt x="8103" y="149466"/>
                </a:lnTo>
                <a:lnTo>
                  <a:pt x="19482" y="151207"/>
                </a:lnTo>
                <a:lnTo>
                  <a:pt x="33790" y="150687"/>
                </a:lnTo>
                <a:lnTo>
                  <a:pt x="41314" y="150545"/>
                </a:lnTo>
                <a:lnTo>
                  <a:pt x="53971" y="150585"/>
                </a:lnTo>
                <a:lnTo>
                  <a:pt x="66573" y="149580"/>
                </a:lnTo>
                <a:lnTo>
                  <a:pt x="79129" y="147858"/>
                </a:lnTo>
                <a:lnTo>
                  <a:pt x="91650" y="145753"/>
                </a:lnTo>
                <a:lnTo>
                  <a:pt x="103201" y="143751"/>
                </a:lnTo>
                <a:lnTo>
                  <a:pt x="116009" y="141811"/>
                </a:lnTo>
                <a:lnTo>
                  <a:pt x="128604" y="140033"/>
                </a:lnTo>
                <a:lnTo>
                  <a:pt x="141018" y="137959"/>
                </a:lnTo>
                <a:lnTo>
                  <a:pt x="153283" y="135132"/>
                </a:lnTo>
                <a:lnTo>
                  <a:pt x="164961" y="131279"/>
                </a:lnTo>
                <a:lnTo>
                  <a:pt x="170028" y="129298"/>
                </a:lnTo>
                <a:lnTo>
                  <a:pt x="175730" y="127050"/>
                </a:lnTo>
                <a:lnTo>
                  <a:pt x="180848" y="124510"/>
                </a:lnTo>
                <a:lnTo>
                  <a:pt x="191924" y="118440"/>
                </a:lnTo>
                <a:lnTo>
                  <a:pt x="202524" y="110641"/>
                </a:lnTo>
                <a:lnTo>
                  <a:pt x="208496" y="103835"/>
                </a:lnTo>
                <a:lnTo>
                  <a:pt x="208700" y="92735"/>
                </a:lnTo>
                <a:lnTo>
                  <a:pt x="208420" y="85420"/>
                </a:lnTo>
                <a:lnTo>
                  <a:pt x="208115" y="77076"/>
                </a:lnTo>
                <a:lnTo>
                  <a:pt x="204877" y="73774"/>
                </a:lnTo>
                <a:lnTo>
                  <a:pt x="196838" y="71869"/>
                </a:lnTo>
                <a:lnTo>
                  <a:pt x="193066" y="70980"/>
                </a:lnTo>
                <a:lnTo>
                  <a:pt x="188875" y="70891"/>
                </a:lnTo>
                <a:lnTo>
                  <a:pt x="185027" y="71932"/>
                </a:lnTo>
                <a:lnTo>
                  <a:pt x="172819" y="74787"/>
                </a:lnTo>
                <a:lnTo>
                  <a:pt x="160265" y="77052"/>
                </a:lnTo>
                <a:lnTo>
                  <a:pt x="158192" y="77393"/>
                </a:lnTo>
                <a:lnTo>
                  <a:pt x="146260" y="79544"/>
                </a:lnTo>
                <a:lnTo>
                  <a:pt x="133466" y="80269"/>
                </a:lnTo>
                <a:lnTo>
                  <a:pt x="123635" y="76771"/>
                </a:lnTo>
                <a:lnTo>
                  <a:pt x="116495" y="68007"/>
                </a:lnTo>
                <a:lnTo>
                  <a:pt x="112534" y="56495"/>
                </a:lnTo>
                <a:lnTo>
                  <a:pt x="110916" y="43318"/>
                </a:lnTo>
                <a:lnTo>
                  <a:pt x="110803" y="29555"/>
                </a:lnTo>
                <a:lnTo>
                  <a:pt x="111359" y="16290"/>
                </a:lnTo>
                <a:lnTo>
                  <a:pt x="111746" y="4603"/>
                </a:lnTo>
                <a:lnTo>
                  <a:pt x="111633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6702999" y="5252668"/>
            <a:ext cx="208700" cy="151207"/>
          </a:xfrm>
          <a:custGeom>
            <a:avLst/>
            <a:gdLst/>
            <a:ahLst/>
            <a:cxnLst/>
            <a:rect l="l" t="t" r="r" b="b"/>
            <a:pathLst>
              <a:path w="208700" h="151207">
                <a:moveTo>
                  <a:pt x="18568" y="14643"/>
                </a:moveTo>
                <a:lnTo>
                  <a:pt x="16800" y="26498"/>
                </a:lnTo>
                <a:lnTo>
                  <a:pt x="12953" y="39617"/>
                </a:lnTo>
                <a:lnTo>
                  <a:pt x="11265" y="46520"/>
                </a:lnTo>
                <a:lnTo>
                  <a:pt x="9904" y="59076"/>
                </a:lnTo>
                <a:lnTo>
                  <a:pt x="7867" y="71538"/>
                </a:lnTo>
                <a:lnTo>
                  <a:pt x="7620" y="72351"/>
                </a:lnTo>
                <a:lnTo>
                  <a:pt x="6244" y="84258"/>
                </a:lnTo>
                <a:lnTo>
                  <a:pt x="6814" y="96213"/>
                </a:lnTo>
                <a:lnTo>
                  <a:pt x="5309" y="107581"/>
                </a:lnTo>
                <a:lnTo>
                  <a:pt x="2154" y="118009"/>
                </a:lnTo>
                <a:lnTo>
                  <a:pt x="0" y="130638"/>
                </a:lnTo>
                <a:lnTo>
                  <a:pt x="1589" y="142386"/>
                </a:lnTo>
                <a:lnTo>
                  <a:pt x="8103" y="149466"/>
                </a:lnTo>
                <a:lnTo>
                  <a:pt x="19482" y="151207"/>
                </a:lnTo>
                <a:lnTo>
                  <a:pt x="33790" y="150687"/>
                </a:lnTo>
                <a:lnTo>
                  <a:pt x="41314" y="150545"/>
                </a:lnTo>
                <a:lnTo>
                  <a:pt x="53971" y="150585"/>
                </a:lnTo>
                <a:lnTo>
                  <a:pt x="66573" y="149580"/>
                </a:lnTo>
                <a:lnTo>
                  <a:pt x="79129" y="147858"/>
                </a:lnTo>
                <a:lnTo>
                  <a:pt x="91650" y="145753"/>
                </a:lnTo>
                <a:lnTo>
                  <a:pt x="103201" y="143751"/>
                </a:lnTo>
                <a:lnTo>
                  <a:pt x="116009" y="141811"/>
                </a:lnTo>
                <a:lnTo>
                  <a:pt x="128604" y="140033"/>
                </a:lnTo>
                <a:lnTo>
                  <a:pt x="141018" y="137959"/>
                </a:lnTo>
                <a:lnTo>
                  <a:pt x="153283" y="135132"/>
                </a:lnTo>
                <a:lnTo>
                  <a:pt x="164961" y="131279"/>
                </a:lnTo>
                <a:lnTo>
                  <a:pt x="170028" y="129298"/>
                </a:lnTo>
                <a:lnTo>
                  <a:pt x="175730" y="127050"/>
                </a:lnTo>
                <a:lnTo>
                  <a:pt x="180848" y="124510"/>
                </a:lnTo>
                <a:lnTo>
                  <a:pt x="191924" y="118440"/>
                </a:lnTo>
                <a:lnTo>
                  <a:pt x="202524" y="110641"/>
                </a:lnTo>
                <a:lnTo>
                  <a:pt x="208496" y="103835"/>
                </a:lnTo>
                <a:lnTo>
                  <a:pt x="208700" y="92735"/>
                </a:lnTo>
                <a:lnTo>
                  <a:pt x="208420" y="85420"/>
                </a:lnTo>
                <a:lnTo>
                  <a:pt x="208115" y="77076"/>
                </a:lnTo>
                <a:lnTo>
                  <a:pt x="204877" y="73774"/>
                </a:lnTo>
                <a:lnTo>
                  <a:pt x="196838" y="71869"/>
                </a:lnTo>
                <a:lnTo>
                  <a:pt x="193066" y="70980"/>
                </a:lnTo>
                <a:lnTo>
                  <a:pt x="188875" y="70891"/>
                </a:lnTo>
                <a:lnTo>
                  <a:pt x="185027" y="71932"/>
                </a:lnTo>
                <a:lnTo>
                  <a:pt x="172819" y="74787"/>
                </a:lnTo>
                <a:lnTo>
                  <a:pt x="160265" y="77052"/>
                </a:lnTo>
                <a:lnTo>
                  <a:pt x="158192" y="77393"/>
                </a:lnTo>
                <a:lnTo>
                  <a:pt x="146260" y="79544"/>
                </a:lnTo>
                <a:lnTo>
                  <a:pt x="133466" y="80269"/>
                </a:lnTo>
                <a:lnTo>
                  <a:pt x="123635" y="76771"/>
                </a:lnTo>
                <a:lnTo>
                  <a:pt x="116495" y="68007"/>
                </a:lnTo>
                <a:lnTo>
                  <a:pt x="112534" y="56495"/>
                </a:lnTo>
                <a:lnTo>
                  <a:pt x="110916" y="43318"/>
                </a:lnTo>
                <a:lnTo>
                  <a:pt x="110803" y="29555"/>
                </a:lnTo>
                <a:lnTo>
                  <a:pt x="111359" y="16290"/>
                </a:lnTo>
                <a:lnTo>
                  <a:pt x="111746" y="4603"/>
                </a:lnTo>
                <a:lnTo>
                  <a:pt x="11163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6309152" y="5485622"/>
            <a:ext cx="112623" cy="72846"/>
          </a:xfrm>
          <a:custGeom>
            <a:avLst/>
            <a:gdLst/>
            <a:ahLst/>
            <a:cxnLst/>
            <a:rect l="l" t="t" r="r" b="b"/>
            <a:pathLst>
              <a:path w="112623" h="72846">
                <a:moveTo>
                  <a:pt x="6273" y="64630"/>
                </a:moveTo>
                <a:lnTo>
                  <a:pt x="8394" y="68592"/>
                </a:lnTo>
                <a:lnTo>
                  <a:pt x="17605" y="72846"/>
                </a:lnTo>
                <a:lnTo>
                  <a:pt x="30550" y="70549"/>
                </a:lnTo>
                <a:lnTo>
                  <a:pt x="39598" y="67792"/>
                </a:lnTo>
                <a:lnTo>
                  <a:pt x="52324" y="64483"/>
                </a:lnTo>
                <a:lnTo>
                  <a:pt x="63415" y="62266"/>
                </a:lnTo>
                <a:lnTo>
                  <a:pt x="69875" y="61252"/>
                </a:lnTo>
                <a:lnTo>
                  <a:pt x="73647" y="60693"/>
                </a:lnTo>
                <a:lnTo>
                  <a:pt x="78079" y="59448"/>
                </a:lnTo>
                <a:lnTo>
                  <a:pt x="81991" y="59753"/>
                </a:lnTo>
                <a:lnTo>
                  <a:pt x="92550" y="51385"/>
                </a:lnTo>
                <a:lnTo>
                  <a:pt x="103226" y="44578"/>
                </a:lnTo>
                <a:lnTo>
                  <a:pt x="112623" y="38798"/>
                </a:lnTo>
                <a:lnTo>
                  <a:pt x="101286" y="40286"/>
                </a:lnTo>
                <a:lnTo>
                  <a:pt x="88748" y="42562"/>
                </a:lnTo>
                <a:lnTo>
                  <a:pt x="75779" y="44503"/>
                </a:lnTo>
                <a:lnTo>
                  <a:pt x="63150" y="44984"/>
                </a:lnTo>
                <a:lnTo>
                  <a:pt x="51633" y="42880"/>
                </a:lnTo>
                <a:lnTo>
                  <a:pt x="47409" y="41008"/>
                </a:lnTo>
                <a:lnTo>
                  <a:pt x="37197" y="32509"/>
                </a:lnTo>
                <a:lnTo>
                  <a:pt x="31100" y="21148"/>
                </a:lnTo>
                <a:lnTo>
                  <a:pt x="30276" y="17716"/>
                </a:lnTo>
                <a:lnTo>
                  <a:pt x="28727" y="9093"/>
                </a:lnTo>
                <a:lnTo>
                  <a:pt x="31076" y="2832"/>
                </a:lnTo>
                <a:lnTo>
                  <a:pt x="22974" y="0"/>
                </a:lnTo>
                <a:lnTo>
                  <a:pt x="17183" y="2755"/>
                </a:lnTo>
                <a:lnTo>
                  <a:pt x="9890" y="11907"/>
                </a:lnTo>
                <a:lnTo>
                  <a:pt x="2716" y="24656"/>
                </a:lnTo>
                <a:lnTo>
                  <a:pt x="1879" y="27000"/>
                </a:lnTo>
                <a:lnTo>
                  <a:pt x="0" y="34099"/>
                </a:lnTo>
                <a:lnTo>
                  <a:pt x="1104" y="41935"/>
                </a:lnTo>
                <a:lnTo>
                  <a:pt x="1104" y="59067"/>
                </a:lnTo>
                <a:lnTo>
                  <a:pt x="6273" y="646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6309152" y="5485622"/>
            <a:ext cx="112623" cy="72846"/>
          </a:xfrm>
          <a:custGeom>
            <a:avLst/>
            <a:gdLst/>
            <a:ahLst/>
            <a:cxnLst/>
            <a:rect l="l" t="t" r="r" b="b"/>
            <a:pathLst>
              <a:path w="112623" h="72846">
                <a:moveTo>
                  <a:pt x="17183" y="2755"/>
                </a:moveTo>
                <a:lnTo>
                  <a:pt x="9890" y="11907"/>
                </a:lnTo>
                <a:lnTo>
                  <a:pt x="2716" y="24656"/>
                </a:lnTo>
                <a:lnTo>
                  <a:pt x="1879" y="27000"/>
                </a:lnTo>
                <a:lnTo>
                  <a:pt x="0" y="34099"/>
                </a:lnTo>
                <a:lnTo>
                  <a:pt x="1104" y="41935"/>
                </a:lnTo>
                <a:lnTo>
                  <a:pt x="1104" y="49898"/>
                </a:lnTo>
                <a:lnTo>
                  <a:pt x="1104" y="59067"/>
                </a:lnTo>
                <a:lnTo>
                  <a:pt x="6273" y="64630"/>
                </a:lnTo>
                <a:lnTo>
                  <a:pt x="8394" y="68592"/>
                </a:lnTo>
                <a:lnTo>
                  <a:pt x="17605" y="72846"/>
                </a:lnTo>
                <a:lnTo>
                  <a:pt x="30550" y="70549"/>
                </a:lnTo>
                <a:lnTo>
                  <a:pt x="39598" y="67792"/>
                </a:lnTo>
                <a:lnTo>
                  <a:pt x="52324" y="64483"/>
                </a:lnTo>
                <a:lnTo>
                  <a:pt x="63415" y="62266"/>
                </a:lnTo>
                <a:lnTo>
                  <a:pt x="69875" y="61252"/>
                </a:lnTo>
                <a:lnTo>
                  <a:pt x="73647" y="60693"/>
                </a:lnTo>
                <a:lnTo>
                  <a:pt x="78079" y="59448"/>
                </a:lnTo>
                <a:lnTo>
                  <a:pt x="81991" y="59753"/>
                </a:lnTo>
                <a:lnTo>
                  <a:pt x="92550" y="51385"/>
                </a:lnTo>
                <a:lnTo>
                  <a:pt x="103226" y="44578"/>
                </a:lnTo>
                <a:lnTo>
                  <a:pt x="112623" y="38798"/>
                </a:lnTo>
                <a:lnTo>
                  <a:pt x="101286" y="40286"/>
                </a:lnTo>
                <a:lnTo>
                  <a:pt x="88748" y="42562"/>
                </a:lnTo>
                <a:lnTo>
                  <a:pt x="75779" y="44503"/>
                </a:lnTo>
                <a:lnTo>
                  <a:pt x="63150" y="44984"/>
                </a:lnTo>
                <a:lnTo>
                  <a:pt x="51633" y="42880"/>
                </a:lnTo>
                <a:lnTo>
                  <a:pt x="47409" y="41008"/>
                </a:lnTo>
                <a:lnTo>
                  <a:pt x="37197" y="32509"/>
                </a:lnTo>
                <a:lnTo>
                  <a:pt x="31100" y="21148"/>
                </a:lnTo>
                <a:lnTo>
                  <a:pt x="30276" y="17716"/>
                </a:lnTo>
                <a:lnTo>
                  <a:pt x="28727" y="9093"/>
                </a:lnTo>
                <a:lnTo>
                  <a:pt x="31076" y="2832"/>
                </a:lnTo>
                <a:lnTo>
                  <a:pt x="229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6694499" y="5319503"/>
            <a:ext cx="227860" cy="101483"/>
          </a:xfrm>
          <a:custGeom>
            <a:avLst/>
            <a:gdLst/>
            <a:ahLst/>
            <a:cxnLst/>
            <a:rect l="l" t="t" r="r" b="b"/>
            <a:pathLst>
              <a:path w="227860" h="101483">
                <a:moveTo>
                  <a:pt x="799" y="75559"/>
                </a:moveTo>
                <a:lnTo>
                  <a:pt x="5169" y="87566"/>
                </a:lnTo>
                <a:lnTo>
                  <a:pt x="9855" y="94399"/>
                </a:lnTo>
                <a:lnTo>
                  <a:pt x="10160" y="97853"/>
                </a:lnTo>
                <a:lnTo>
                  <a:pt x="17576" y="99060"/>
                </a:lnTo>
                <a:lnTo>
                  <a:pt x="25882" y="100208"/>
                </a:lnTo>
                <a:lnTo>
                  <a:pt x="38385" y="101228"/>
                </a:lnTo>
                <a:lnTo>
                  <a:pt x="50697" y="101483"/>
                </a:lnTo>
                <a:lnTo>
                  <a:pt x="63205" y="101173"/>
                </a:lnTo>
                <a:lnTo>
                  <a:pt x="76301" y="100495"/>
                </a:lnTo>
                <a:lnTo>
                  <a:pt x="83943" y="98501"/>
                </a:lnTo>
                <a:lnTo>
                  <a:pt x="95653" y="92283"/>
                </a:lnTo>
                <a:lnTo>
                  <a:pt x="107429" y="87363"/>
                </a:lnTo>
                <a:lnTo>
                  <a:pt x="113698" y="87027"/>
                </a:lnTo>
                <a:lnTo>
                  <a:pt x="125757" y="89140"/>
                </a:lnTo>
                <a:lnTo>
                  <a:pt x="137579" y="89547"/>
                </a:lnTo>
                <a:lnTo>
                  <a:pt x="147447" y="87559"/>
                </a:lnTo>
                <a:lnTo>
                  <a:pt x="159644" y="85306"/>
                </a:lnTo>
                <a:lnTo>
                  <a:pt x="171552" y="82607"/>
                </a:lnTo>
                <a:lnTo>
                  <a:pt x="183959" y="78498"/>
                </a:lnTo>
                <a:lnTo>
                  <a:pt x="195079" y="73321"/>
                </a:lnTo>
                <a:lnTo>
                  <a:pt x="205745" y="67126"/>
                </a:lnTo>
                <a:lnTo>
                  <a:pt x="216700" y="60337"/>
                </a:lnTo>
                <a:lnTo>
                  <a:pt x="222739" y="54947"/>
                </a:lnTo>
                <a:lnTo>
                  <a:pt x="227860" y="43512"/>
                </a:lnTo>
                <a:lnTo>
                  <a:pt x="227609" y="30962"/>
                </a:lnTo>
                <a:lnTo>
                  <a:pt x="226066" y="24493"/>
                </a:lnTo>
                <a:lnTo>
                  <a:pt x="222300" y="14900"/>
                </a:lnTo>
                <a:lnTo>
                  <a:pt x="211899" y="6248"/>
                </a:lnTo>
                <a:lnTo>
                  <a:pt x="206171" y="2298"/>
                </a:lnTo>
                <a:lnTo>
                  <a:pt x="200926" y="0"/>
                </a:lnTo>
                <a:lnTo>
                  <a:pt x="193319" y="584"/>
                </a:lnTo>
                <a:lnTo>
                  <a:pt x="188658" y="939"/>
                </a:lnTo>
                <a:lnTo>
                  <a:pt x="175310" y="317"/>
                </a:lnTo>
                <a:lnTo>
                  <a:pt x="175209" y="6311"/>
                </a:lnTo>
                <a:lnTo>
                  <a:pt x="181124" y="7714"/>
                </a:lnTo>
                <a:lnTo>
                  <a:pt x="190483" y="12882"/>
                </a:lnTo>
                <a:lnTo>
                  <a:pt x="199874" y="20696"/>
                </a:lnTo>
                <a:lnTo>
                  <a:pt x="207103" y="29926"/>
                </a:lnTo>
                <a:lnTo>
                  <a:pt x="209975" y="39342"/>
                </a:lnTo>
                <a:lnTo>
                  <a:pt x="206298" y="47713"/>
                </a:lnTo>
                <a:lnTo>
                  <a:pt x="201511" y="52349"/>
                </a:lnTo>
                <a:lnTo>
                  <a:pt x="192379" y="52705"/>
                </a:lnTo>
                <a:lnTo>
                  <a:pt x="186563" y="56007"/>
                </a:lnTo>
                <a:lnTo>
                  <a:pt x="182408" y="58318"/>
                </a:lnTo>
                <a:lnTo>
                  <a:pt x="171244" y="63388"/>
                </a:lnTo>
                <a:lnTo>
                  <a:pt x="158623" y="66217"/>
                </a:lnTo>
                <a:lnTo>
                  <a:pt x="155682" y="66577"/>
                </a:lnTo>
                <a:lnTo>
                  <a:pt x="142794" y="68060"/>
                </a:lnTo>
                <a:lnTo>
                  <a:pt x="130275" y="69481"/>
                </a:lnTo>
                <a:lnTo>
                  <a:pt x="117925" y="71046"/>
                </a:lnTo>
                <a:lnTo>
                  <a:pt x="105546" y="72963"/>
                </a:lnTo>
                <a:lnTo>
                  <a:pt x="92938" y="75438"/>
                </a:lnTo>
                <a:lnTo>
                  <a:pt x="91145" y="75790"/>
                </a:lnTo>
                <a:lnTo>
                  <a:pt x="81002" y="76661"/>
                </a:lnTo>
                <a:lnTo>
                  <a:pt x="68415" y="75623"/>
                </a:lnTo>
                <a:lnTo>
                  <a:pt x="55256" y="71555"/>
                </a:lnTo>
                <a:lnTo>
                  <a:pt x="43393" y="63337"/>
                </a:lnTo>
                <a:lnTo>
                  <a:pt x="34696" y="49847"/>
                </a:lnTo>
                <a:lnTo>
                  <a:pt x="28513" y="33890"/>
                </a:lnTo>
                <a:lnTo>
                  <a:pt x="23745" y="24098"/>
                </a:lnTo>
                <a:lnTo>
                  <a:pt x="17576" y="19545"/>
                </a:lnTo>
                <a:lnTo>
                  <a:pt x="14655" y="21005"/>
                </a:lnTo>
                <a:lnTo>
                  <a:pt x="6414" y="27400"/>
                </a:lnTo>
                <a:lnTo>
                  <a:pt x="1511" y="39142"/>
                </a:lnTo>
                <a:lnTo>
                  <a:pt x="76" y="54978"/>
                </a:lnTo>
                <a:lnTo>
                  <a:pt x="0" y="62404"/>
                </a:lnTo>
                <a:lnTo>
                  <a:pt x="799" y="75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6694499" y="5319503"/>
            <a:ext cx="227860" cy="101483"/>
          </a:xfrm>
          <a:custGeom>
            <a:avLst/>
            <a:gdLst/>
            <a:ahLst/>
            <a:cxnLst/>
            <a:rect l="l" t="t" r="r" b="b"/>
            <a:pathLst>
              <a:path w="227860" h="101483">
                <a:moveTo>
                  <a:pt x="17576" y="19545"/>
                </a:moveTo>
                <a:lnTo>
                  <a:pt x="23745" y="24098"/>
                </a:lnTo>
                <a:lnTo>
                  <a:pt x="28513" y="33890"/>
                </a:lnTo>
                <a:lnTo>
                  <a:pt x="34696" y="49847"/>
                </a:lnTo>
                <a:lnTo>
                  <a:pt x="43393" y="63337"/>
                </a:lnTo>
                <a:lnTo>
                  <a:pt x="55256" y="71555"/>
                </a:lnTo>
                <a:lnTo>
                  <a:pt x="68415" y="75623"/>
                </a:lnTo>
                <a:lnTo>
                  <a:pt x="81002" y="76661"/>
                </a:lnTo>
                <a:lnTo>
                  <a:pt x="91145" y="75790"/>
                </a:lnTo>
                <a:lnTo>
                  <a:pt x="92938" y="75438"/>
                </a:lnTo>
                <a:lnTo>
                  <a:pt x="105546" y="72963"/>
                </a:lnTo>
                <a:lnTo>
                  <a:pt x="117925" y="71046"/>
                </a:lnTo>
                <a:lnTo>
                  <a:pt x="130275" y="69481"/>
                </a:lnTo>
                <a:lnTo>
                  <a:pt x="142794" y="68060"/>
                </a:lnTo>
                <a:lnTo>
                  <a:pt x="155682" y="66577"/>
                </a:lnTo>
                <a:lnTo>
                  <a:pt x="158623" y="66217"/>
                </a:lnTo>
                <a:lnTo>
                  <a:pt x="171244" y="63388"/>
                </a:lnTo>
                <a:lnTo>
                  <a:pt x="182408" y="58318"/>
                </a:lnTo>
                <a:lnTo>
                  <a:pt x="186563" y="56007"/>
                </a:lnTo>
                <a:lnTo>
                  <a:pt x="192379" y="52705"/>
                </a:lnTo>
                <a:lnTo>
                  <a:pt x="201511" y="52349"/>
                </a:lnTo>
                <a:lnTo>
                  <a:pt x="206298" y="47713"/>
                </a:lnTo>
                <a:lnTo>
                  <a:pt x="209975" y="39342"/>
                </a:lnTo>
                <a:lnTo>
                  <a:pt x="207103" y="29926"/>
                </a:lnTo>
                <a:lnTo>
                  <a:pt x="199874" y="20696"/>
                </a:lnTo>
                <a:lnTo>
                  <a:pt x="190483" y="12882"/>
                </a:lnTo>
                <a:lnTo>
                  <a:pt x="181124" y="7714"/>
                </a:lnTo>
                <a:lnTo>
                  <a:pt x="175209" y="6311"/>
                </a:lnTo>
                <a:lnTo>
                  <a:pt x="175310" y="317"/>
                </a:lnTo>
                <a:lnTo>
                  <a:pt x="188658" y="939"/>
                </a:lnTo>
                <a:lnTo>
                  <a:pt x="193319" y="584"/>
                </a:lnTo>
                <a:lnTo>
                  <a:pt x="200926" y="0"/>
                </a:lnTo>
                <a:lnTo>
                  <a:pt x="206171" y="2298"/>
                </a:lnTo>
                <a:lnTo>
                  <a:pt x="211899" y="6248"/>
                </a:lnTo>
                <a:lnTo>
                  <a:pt x="222300" y="14900"/>
                </a:lnTo>
                <a:lnTo>
                  <a:pt x="226066" y="24493"/>
                </a:lnTo>
                <a:lnTo>
                  <a:pt x="227609" y="30962"/>
                </a:lnTo>
                <a:lnTo>
                  <a:pt x="227860" y="43512"/>
                </a:lnTo>
                <a:lnTo>
                  <a:pt x="222739" y="54947"/>
                </a:lnTo>
                <a:lnTo>
                  <a:pt x="216700" y="60337"/>
                </a:lnTo>
                <a:lnTo>
                  <a:pt x="205745" y="67126"/>
                </a:lnTo>
                <a:lnTo>
                  <a:pt x="195079" y="73321"/>
                </a:lnTo>
                <a:lnTo>
                  <a:pt x="183959" y="78498"/>
                </a:lnTo>
                <a:lnTo>
                  <a:pt x="171552" y="82607"/>
                </a:lnTo>
                <a:lnTo>
                  <a:pt x="159644" y="85306"/>
                </a:lnTo>
                <a:lnTo>
                  <a:pt x="147447" y="87559"/>
                </a:lnTo>
                <a:lnTo>
                  <a:pt x="137579" y="89547"/>
                </a:lnTo>
                <a:lnTo>
                  <a:pt x="125757" y="89140"/>
                </a:lnTo>
                <a:lnTo>
                  <a:pt x="113698" y="87027"/>
                </a:lnTo>
                <a:lnTo>
                  <a:pt x="107429" y="87363"/>
                </a:lnTo>
                <a:lnTo>
                  <a:pt x="95653" y="92283"/>
                </a:lnTo>
                <a:lnTo>
                  <a:pt x="83943" y="98501"/>
                </a:lnTo>
                <a:lnTo>
                  <a:pt x="76301" y="100495"/>
                </a:lnTo>
                <a:lnTo>
                  <a:pt x="63205" y="101173"/>
                </a:lnTo>
                <a:lnTo>
                  <a:pt x="50697" y="101483"/>
                </a:lnTo>
                <a:lnTo>
                  <a:pt x="38385" y="101228"/>
                </a:lnTo>
                <a:lnTo>
                  <a:pt x="25882" y="100208"/>
                </a:lnTo>
                <a:lnTo>
                  <a:pt x="17576" y="99060"/>
                </a:lnTo>
                <a:lnTo>
                  <a:pt x="10160" y="97853"/>
                </a:lnTo>
                <a:lnTo>
                  <a:pt x="9855" y="94399"/>
                </a:lnTo>
                <a:lnTo>
                  <a:pt x="5169" y="87566"/>
                </a:lnTo>
                <a:lnTo>
                  <a:pt x="799" y="75559"/>
                </a:lnTo>
                <a:lnTo>
                  <a:pt x="0" y="62404"/>
                </a:lnTo>
                <a:lnTo>
                  <a:pt x="76" y="54978"/>
                </a:lnTo>
                <a:lnTo>
                  <a:pt x="1511" y="39142"/>
                </a:lnTo>
                <a:lnTo>
                  <a:pt x="6414" y="27400"/>
                </a:lnTo>
                <a:lnTo>
                  <a:pt x="14655" y="21005"/>
                </a:lnTo>
                <a:lnTo>
                  <a:pt x="17576" y="1954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6316959" y="4797564"/>
            <a:ext cx="467387" cy="655103"/>
          </a:xfrm>
          <a:custGeom>
            <a:avLst/>
            <a:gdLst/>
            <a:ahLst/>
            <a:cxnLst/>
            <a:rect l="l" t="t" r="r" b="b"/>
            <a:pathLst>
              <a:path w="467387" h="655103">
                <a:moveTo>
                  <a:pt x="457390" y="237735"/>
                </a:moveTo>
                <a:lnTo>
                  <a:pt x="453975" y="517410"/>
                </a:lnTo>
                <a:lnTo>
                  <a:pt x="454990" y="517528"/>
                </a:lnTo>
                <a:lnTo>
                  <a:pt x="467387" y="518684"/>
                </a:lnTo>
                <a:lnTo>
                  <a:pt x="457390" y="237735"/>
                </a:lnTo>
                <a:close/>
              </a:path>
              <a:path w="467387" h="655103">
                <a:moveTo>
                  <a:pt x="411504" y="507974"/>
                </a:moveTo>
                <a:lnTo>
                  <a:pt x="427499" y="511642"/>
                </a:lnTo>
                <a:lnTo>
                  <a:pt x="442876" y="515228"/>
                </a:lnTo>
                <a:lnTo>
                  <a:pt x="453975" y="517410"/>
                </a:lnTo>
                <a:lnTo>
                  <a:pt x="457390" y="237735"/>
                </a:lnTo>
                <a:lnTo>
                  <a:pt x="453047" y="235487"/>
                </a:lnTo>
                <a:lnTo>
                  <a:pt x="457390" y="237735"/>
                </a:lnTo>
                <a:lnTo>
                  <a:pt x="467387" y="518684"/>
                </a:lnTo>
                <a:lnTo>
                  <a:pt x="480098" y="519615"/>
                </a:lnTo>
                <a:lnTo>
                  <a:pt x="492938" y="520104"/>
                </a:lnTo>
                <a:lnTo>
                  <a:pt x="505724" y="519934"/>
                </a:lnTo>
                <a:lnTo>
                  <a:pt x="518272" y="518887"/>
                </a:lnTo>
                <a:lnTo>
                  <a:pt x="536827" y="511652"/>
                </a:lnTo>
                <a:lnTo>
                  <a:pt x="540414" y="501324"/>
                </a:lnTo>
                <a:lnTo>
                  <a:pt x="542928" y="488484"/>
                </a:lnTo>
                <a:lnTo>
                  <a:pt x="543928" y="485334"/>
                </a:lnTo>
                <a:lnTo>
                  <a:pt x="548093" y="473664"/>
                </a:lnTo>
                <a:lnTo>
                  <a:pt x="552249" y="461744"/>
                </a:lnTo>
                <a:lnTo>
                  <a:pt x="556317" y="449617"/>
                </a:lnTo>
                <a:lnTo>
                  <a:pt x="560219" y="437328"/>
                </a:lnTo>
                <a:lnTo>
                  <a:pt x="563876" y="424922"/>
                </a:lnTo>
                <a:lnTo>
                  <a:pt x="567212" y="412443"/>
                </a:lnTo>
                <a:lnTo>
                  <a:pt x="570147" y="399936"/>
                </a:lnTo>
                <a:lnTo>
                  <a:pt x="572603" y="387446"/>
                </a:lnTo>
                <a:lnTo>
                  <a:pt x="574503" y="375018"/>
                </a:lnTo>
                <a:lnTo>
                  <a:pt x="575144" y="369561"/>
                </a:lnTo>
                <a:lnTo>
                  <a:pt x="576603" y="357142"/>
                </a:lnTo>
                <a:lnTo>
                  <a:pt x="578346" y="344608"/>
                </a:lnTo>
                <a:lnTo>
                  <a:pt x="580351" y="331998"/>
                </a:lnTo>
                <a:lnTo>
                  <a:pt x="582597" y="319353"/>
                </a:lnTo>
                <a:lnTo>
                  <a:pt x="585061" y="306714"/>
                </a:lnTo>
                <a:lnTo>
                  <a:pt x="587723" y="294120"/>
                </a:lnTo>
                <a:lnTo>
                  <a:pt x="590558" y="281611"/>
                </a:lnTo>
                <a:lnTo>
                  <a:pt x="593547" y="269228"/>
                </a:lnTo>
                <a:lnTo>
                  <a:pt x="596666" y="257012"/>
                </a:lnTo>
                <a:lnTo>
                  <a:pt x="599846" y="245177"/>
                </a:lnTo>
                <a:lnTo>
                  <a:pt x="602550" y="232734"/>
                </a:lnTo>
                <a:lnTo>
                  <a:pt x="604226" y="220082"/>
                </a:lnTo>
                <a:lnTo>
                  <a:pt x="605372" y="207418"/>
                </a:lnTo>
                <a:lnTo>
                  <a:pt x="605891" y="201273"/>
                </a:lnTo>
                <a:lnTo>
                  <a:pt x="607597" y="188903"/>
                </a:lnTo>
                <a:lnTo>
                  <a:pt x="607717" y="176878"/>
                </a:lnTo>
                <a:lnTo>
                  <a:pt x="605040" y="169612"/>
                </a:lnTo>
                <a:lnTo>
                  <a:pt x="596744" y="160495"/>
                </a:lnTo>
                <a:lnTo>
                  <a:pt x="585772" y="152940"/>
                </a:lnTo>
                <a:lnTo>
                  <a:pt x="574804" y="146088"/>
                </a:lnTo>
                <a:lnTo>
                  <a:pt x="572401" y="144402"/>
                </a:lnTo>
                <a:lnTo>
                  <a:pt x="562047" y="137156"/>
                </a:lnTo>
                <a:lnTo>
                  <a:pt x="551410" y="130295"/>
                </a:lnTo>
                <a:lnTo>
                  <a:pt x="540549" y="123715"/>
                </a:lnTo>
                <a:lnTo>
                  <a:pt x="529527" y="117311"/>
                </a:lnTo>
                <a:lnTo>
                  <a:pt x="518845" y="111230"/>
                </a:lnTo>
                <a:lnTo>
                  <a:pt x="507277" y="105485"/>
                </a:lnTo>
                <a:lnTo>
                  <a:pt x="495446" y="100770"/>
                </a:lnTo>
                <a:lnTo>
                  <a:pt x="483536" y="96499"/>
                </a:lnTo>
                <a:lnTo>
                  <a:pt x="471734" y="92087"/>
                </a:lnTo>
                <a:lnTo>
                  <a:pt x="466293" y="89805"/>
                </a:lnTo>
                <a:lnTo>
                  <a:pt x="455023" y="83347"/>
                </a:lnTo>
                <a:lnTo>
                  <a:pt x="444319" y="76370"/>
                </a:lnTo>
                <a:lnTo>
                  <a:pt x="436664" y="72711"/>
                </a:lnTo>
                <a:lnTo>
                  <a:pt x="424589" y="69537"/>
                </a:lnTo>
                <a:lnTo>
                  <a:pt x="411893" y="67064"/>
                </a:lnTo>
                <a:lnTo>
                  <a:pt x="405269" y="65485"/>
                </a:lnTo>
                <a:lnTo>
                  <a:pt x="399541" y="63897"/>
                </a:lnTo>
                <a:lnTo>
                  <a:pt x="393306" y="62373"/>
                </a:lnTo>
                <a:lnTo>
                  <a:pt x="387642" y="60443"/>
                </a:lnTo>
                <a:lnTo>
                  <a:pt x="379070" y="57520"/>
                </a:lnTo>
                <a:lnTo>
                  <a:pt x="379082" y="47070"/>
                </a:lnTo>
                <a:lnTo>
                  <a:pt x="380308" y="35469"/>
                </a:lnTo>
                <a:lnTo>
                  <a:pt x="382014" y="21688"/>
                </a:lnTo>
                <a:lnTo>
                  <a:pt x="381241" y="9648"/>
                </a:lnTo>
                <a:lnTo>
                  <a:pt x="380644" y="8042"/>
                </a:lnTo>
                <a:lnTo>
                  <a:pt x="376580" y="56671"/>
                </a:lnTo>
                <a:lnTo>
                  <a:pt x="379069" y="58157"/>
                </a:lnTo>
                <a:lnTo>
                  <a:pt x="376580" y="56671"/>
                </a:lnTo>
                <a:lnTo>
                  <a:pt x="373790" y="0"/>
                </a:lnTo>
                <a:lnTo>
                  <a:pt x="362340" y="-7752"/>
                </a:lnTo>
                <a:lnTo>
                  <a:pt x="349035" y="-14841"/>
                </a:lnTo>
                <a:lnTo>
                  <a:pt x="336621" y="-20893"/>
                </a:lnTo>
                <a:lnTo>
                  <a:pt x="329069" y="-24799"/>
                </a:lnTo>
                <a:lnTo>
                  <a:pt x="317973" y="-31244"/>
                </a:lnTo>
                <a:lnTo>
                  <a:pt x="307017" y="-37655"/>
                </a:lnTo>
                <a:lnTo>
                  <a:pt x="296083" y="-43951"/>
                </a:lnTo>
                <a:lnTo>
                  <a:pt x="285056" y="-50053"/>
                </a:lnTo>
                <a:lnTo>
                  <a:pt x="273818" y="-55880"/>
                </a:lnTo>
                <a:lnTo>
                  <a:pt x="262252" y="-61353"/>
                </a:lnTo>
                <a:lnTo>
                  <a:pt x="259702" y="-62480"/>
                </a:lnTo>
                <a:lnTo>
                  <a:pt x="212763" y="-136419"/>
                </a:lnTo>
                <a:lnTo>
                  <a:pt x="202481" y="-127823"/>
                </a:lnTo>
                <a:lnTo>
                  <a:pt x="191995" y="-120528"/>
                </a:lnTo>
                <a:lnTo>
                  <a:pt x="181495" y="-113897"/>
                </a:lnTo>
                <a:lnTo>
                  <a:pt x="171174" y="-107293"/>
                </a:lnTo>
                <a:lnTo>
                  <a:pt x="161221" y="-100081"/>
                </a:lnTo>
                <a:lnTo>
                  <a:pt x="151828" y="-91623"/>
                </a:lnTo>
                <a:lnTo>
                  <a:pt x="143186" y="-81282"/>
                </a:lnTo>
                <a:lnTo>
                  <a:pt x="135073" y="-69106"/>
                </a:lnTo>
                <a:lnTo>
                  <a:pt x="128278" y="-58302"/>
                </a:lnTo>
                <a:lnTo>
                  <a:pt x="121650" y="-47387"/>
                </a:lnTo>
                <a:lnTo>
                  <a:pt x="115127" y="-36430"/>
                </a:lnTo>
                <a:lnTo>
                  <a:pt x="108643" y="-25504"/>
                </a:lnTo>
                <a:lnTo>
                  <a:pt x="102135" y="-14678"/>
                </a:lnTo>
                <a:lnTo>
                  <a:pt x="96291" y="-5215"/>
                </a:lnTo>
                <a:lnTo>
                  <a:pt x="90552" y="5753"/>
                </a:lnTo>
                <a:lnTo>
                  <a:pt x="86243" y="17669"/>
                </a:lnTo>
                <a:lnTo>
                  <a:pt x="83130" y="30231"/>
                </a:lnTo>
                <a:lnTo>
                  <a:pt x="80982" y="43136"/>
                </a:lnTo>
                <a:lnTo>
                  <a:pt x="79565" y="56084"/>
                </a:lnTo>
                <a:lnTo>
                  <a:pt x="79032" y="62868"/>
                </a:lnTo>
                <a:lnTo>
                  <a:pt x="77807" y="75559"/>
                </a:lnTo>
                <a:lnTo>
                  <a:pt x="76830" y="87900"/>
                </a:lnTo>
                <a:lnTo>
                  <a:pt x="77449" y="99985"/>
                </a:lnTo>
                <a:lnTo>
                  <a:pt x="81014" y="111910"/>
                </a:lnTo>
                <a:lnTo>
                  <a:pt x="79400" y="113198"/>
                </a:lnTo>
                <a:lnTo>
                  <a:pt x="81826" y="120539"/>
                </a:lnTo>
                <a:lnTo>
                  <a:pt x="79844" y="120526"/>
                </a:lnTo>
                <a:lnTo>
                  <a:pt x="78409" y="124971"/>
                </a:lnTo>
                <a:lnTo>
                  <a:pt x="79082" y="126826"/>
                </a:lnTo>
                <a:lnTo>
                  <a:pt x="83426" y="128667"/>
                </a:lnTo>
                <a:lnTo>
                  <a:pt x="84912" y="126864"/>
                </a:lnTo>
                <a:lnTo>
                  <a:pt x="83569" y="137847"/>
                </a:lnTo>
                <a:lnTo>
                  <a:pt x="85651" y="150527"/>
                </a:lnTo>
                <a:lnTo>
                  <a:pt x="88889" y="163383"/>
                </a:lnTo>
                <a:lnTo>
                  <a:pt x="90970" y="174362"/>
                </a:lnTo>
                <a:lnTo>
                  <a:pt x="91796" y="186897"/>
                </a:lnTo>
                <a:lnTo>
                  <a:pt x="92090" y="199610"/>
                </a:lnTo>
                <a:lnTo>
                  <a:pt x="92059" y="212389"/>
                </a:lnTo>
                <a:lnTo>
                  <a:pt x="91910" y="225120"/>
                </a:lnTo>
                <a:lnTo>
                  <a:pt x="91884" y="227613"/>
                </a:lnTo>
                <a:lnTo>
                  <a:pt x="91091" y="240254"/>
                </a:lnTo>
                <a:lnTo>
                  <a:pt x="89283" y="252858"/>
                </a:lnTo>
                <a:lnTo>
                  <a:pt x="86931" y="265422"/>
                </a:lnTo>
                <a:lnTo>
                  <a:pt x="84503" y="277942"/>
                </a:lnTo>
                <a:lnTo>
                  <a:pt x="82469" y="290414"/>
                </a:lnTo>
                <a:lnTo>
                  <a:pt x="80544" y="303580"/>
                </a:lnTo>
                <a:lnTo>
                  <a:pt x="78335" y="316091"/>
                </a:lnTo>
                <a:lnTo>
                  <a:pt x="75732" y="328327"/>
                </a:lnTo>
                <a:lnTo>
                  <a:pt x="72654" y="340416"/>
                </a:lnTo>
                <a:lnTo>
                  <a:pt x="69025" y="352483"/>
                </a:lnTo>
                <a:lnTo>
                  <a:pt x="64765" y="364657"/>
                </a:lnTo>
                <a:lnTo>
                  <a:pt x="63131" y="368913"/>
                </a:lnTo>
                <a:lnTo>
                  <a:pt x="58789" y="380865"/>
                </a:lnTo>
                <a:lnTo>
                  <a:pt x="54917" y="392923"/>
                </a:lnTo>
                <a:lnTo>
                  <a:pt x="51259" y="405035"/>
                </a:lnTo>
                <a:lnTo>
                  <a:pt x="47556" y="417145"/>
                </a:lnTo>
                <a:lnTo>
                  <a:pt x="43549" y="429198"/>
                </a:lnTo>
                <a:lnTo>
                  <a:pt x="38979" y="441141"/>
                </a:lnTo>
                <a:lnTo>
                  <a:pt x="37515" y="444567"/>
                </a:lnTo>
                <a:lnTo>
                  <a:pt x="32596" y="456483"/>
                </a:lnTo>
                <a:lnTo>
                  <a:pt x="28434" y="468198"/>
                </a:lnTo>
                <a:lnTo>
                  <a:pt x="24903" y="480170"/>
                </a:lnTo>
                <a:lnTo>
                  <a:pt x="21874" y="492858"/>
                </a:lnTo>
                <a:lnTo>
                  <a:pt x="19329" y="506249"/>
                </a:lnTo>
                <a:lnTo>
                  <a:pt x="17315" y="518943"/>
                </a:lnTo>
                <a:lnTo>
                  <a:pt x="15433" y="531546"/>
                </a:lnTo>
                <a:lnTo>
                  <a:pt x="13428" y="543986"/>
                </a:lnTo>
                <a:lnTo>
                  <a:pt x="11046" y="556190"/>
                </a:lnTo>
                <a:lnTo>
                  <a:pt x="10642" y="557991"/>
                </a:lnTo>
                <a:lnTo>
                  <a:pt x="7989" y="570455"/>
                </a:lnTo>
                <a:lnTo>
                  <a:pt x="5771" y="582986"/>
                </a:lnTo>
                <a:lnTo>
                  <a:pt x="4086" y="595582"/>
                </a:lnTo>
                <a:lnTo>
                  <a:pt x="3028" y="608246"/>
                </a:lnTo>
                <a:lnTo>
                  <a:pt x="2692" y="620525"/>
                </a:lnTo>
                <a:lnTo>
                  <a:pt x="2403" y="632466"/>
                </a:lnTo>
                <a:lnTo>
                  <a:pt x="1691" y="645483"/>
                </a:lnTo>
                <a:lnTo>
                  <a:pt x="855" y="658841"/>
                </a:lnTo>
                <a:lnTo>
                  <a:pt x="196" y="671807"/>
                </a:lnTo>
                <a:lnTo>
                  <a:pt x="0" y="681257"/>
                </a:lnTo>
                <a:lnTo>
                  <a:pt x="4688" y="687741"/>
                </a:lnTo>
                <a:lnTo>
                  <a:pt x="16353" y="689563"/>
                </a:lnTo>
                <a:lnTo>
                  <a:pt x="31392" y="688646"/>
                </a:lnTo>
                <a:lnTo>
                  <a:pt x="46202" y="686914"/>
                </a:lnTo>
                <a:lnTo>
                  <a:pt x="55448" y="686235"/>
                </a:lnTo>
                <a:lnTo>
                  <a:pt x="64243" y="686490"/>
                </a:lnTo>
                <a:lnTo>
                  <a:pt x="77899" y="687039"/>
                </a:lnTo>
                <a:lnTo>
                  <a:pt x="93877" y="687561"/>
                </a:lnTo>
                <a:lnTo>
                  <a:pt x="109636" y="687734"/>
                </a:lnTo>
                <a:lnTo>
                  <a:pt x="122637" y="687236"/>
                </a:lnTo>
                <a:lnTo>
                  <a:pt x="129793" y="685981"/>
                </a:lnTo>
                <a:lnTo>
                  <a:pt x="134940" y="679420"/>
                </a:lnTo>
                <a:lnTo>
                  <a:pt x="133087" y="669373"/>
                </a:lnTo>
                <a:lnTo>
                  <a:pt x="129920" y="658225"/>
                </a:lnTo>
                <a:lnTo>
                  <a:pt x="129882" y="651374"/>
                </a:lnTo>
                <a:lnTo>
                  <a:pt x="133185" y="639107"/>
                </a:lnTo>
                <a:lnTo>
                  <a:pt x="136235" y="626751"/>
                </a:lnTo>
                <a:lnTo>
                  <a:pt x="136753" y="623688"/>
                </a:lnTo>
                <a:lnTo>
                  <a:pt x="137109" y="621275"/>
                </a:lnTo>
                <a:lnTo>
                  <a:pt x="136740" y="618341"/>
                </a:lnTo>
                <a:lnTo>
                  <a:pt x="136664" y="615877"/>
                </a:lnTo>
                <a:lnTo>
                  <a:pt x="140851" y="604063"/>
                </a:lnTo>
                <a:lnTo>
                  <a:pt x="145729" y="592060"/>
                </a:lnTo>
                <a:lnTo>
                  <a:pt x="145719" y="590439"/>
                </a:lnTo>
                <a:lnTo>
                  <a:pt x="146480" y="578641"/>
                </a:lnTo>
                <a:lnTo>
                  <a:pt x="153092" y="568841"/>
                </a:lnTo>
                <a:lnTo>
                  <a:pt x="153885" y="567503"/>
                </a:lnTo>
                <a:lnTo>
                  <a:pt x="158053" y="556158"/>
                </a:lnTo>
                <a:lnTo>
                  <a:pt x="158953" y="544778"/>
                </a:lnTo>
                <a:lnTo>
                  <a:pt x="158839" y="533198"/>
                </a:lnTo>
                <a:lnTo>
                  <a:pt x="159961" y="521255"/>
                </a:lnTo>
                <a:lnTo>
                  <a:pt x="160845" y="517681"/>
                </a:lnTo>
                <a:lnTo>
                  <a:pt x="164895" y="505287"/>
                </a:lnTo>
                <a:lnTo>
                  <a:pt x="169226" y="493517"/>
                </a:lnTo>
                <a:lnTo>
                  <a:pt x="173439" y="481745"/>
                </a:lnTo>
                <a:lnTo>
                  <a:pt x="175196" y="476253"/>
                </a:lnTo>
                <a:lnTo>
                  <a:pt x="178374" y="464107"/>
                </a:lnTo>
                <a:lnTo>
                  <a:pt x="180853" y="451644"/>
                </a:lnTo>
                <a:lnTo>
                  <a:pt x="182889" y="438999"/>
                </a:lnTo>
                <a:lnTo>
                  <a:pt x="184741" y="426308"/>
                </a:lnTo>
                <a:lnTo>
                  <a:pt x="186667" y="413707"/>
                </a:lnTo>
                <a:lnTo>
                  <a:pt x="188582" y="403038"/>
                </a:lnTo>
                <a:lnTo>
                  <a:pt x="192216" y="391678"/>
                </a:lnTo>
                <a:lnTo>
                  <a:pt x="197708" y="379165"/>
                </a:lnTo>
                <a:lnTo>
                  <a:pt x="203131" y="366694"/>
                </a:lnTo>
                <a:lnTo>
                  <a:pt x="206560" y="355459"/>
                </a:lnTo>
                <a:lnTo>
                  <a:pt x="206603" y="355210"/>
                </a:lnTo>
                <a:lnTo>
                  <a:pt x="211604" y="343776"/>
                </a:lnTo>
                <a:lnTo>
                  <a:pt x="219252" y="333360"/>
                </a:lnTo>
                <a:lnTo>
                  <a:pt x="224812" y="321760"/>
                </a:lnTo>
                <a:lnTo>
                  <a:pt x="225272" y="318964"/>
                </a:lnTo>
                <a:lnTo>
                  <a:pt x="226812" y="304675"/>
                </a:lnTo>
                <a:lnTo>
                  <a:pt x="228447" y="291387"/>
                </a:lnTo>
                <a:lnTo>
                  <a:pt x="230273" y="278880"/>
                </a:lnTo>
                <a:lnTo>
                  <a:pt x="232387" y="266940"/>
                </a:lnTo>
                <a:lnTo>
                  <a:pt x="234886" y="255348"/>
                </a:lnTo>
                <a:lnTo>
                  <a:pt x="237866" y="243889"/>
                </a:lnTo>
                <a:lnTo>
                  <a:pt x="241426" y="232344"/>
                </a:lnTo>
                <a:lnTo>
                  <a:pt x="245661" y="220497"/>
                </a:lnTo>
                <a:lnTo>
                  <a:pt x="250669" y="208131"/>
                </a:lnTo>
                <a:lnTo>
                  <a:pt x="253593" y="201463"/>
                </a:lnTo>
                <a:lnTo>
                  <a:pt x="267306" y="201374"/>
                </a:lnTo>
                <a:lnTo>
                  <a:pt x="277540" y="204512"/>
                </a:lnTo>
                <a:lnTo>
                  <a:pt x="288103" y="209133"/>
                </a:lnTo>
                <a:lnTo>
                  <a:pt x="297230" y="212182"/>
                </a:lnTo>
                <a:lnTo>
                  <a:pt x="309613" y="215202"/>
                </a:lnTo>
                <a:lnTo>
                  <a:pt x="322069" y="217705"/>
                </a:lnTo>
                <a:lnTo>
                  <a:pt x="334577" y="219856"/>
                </a:lnTo>
                <a:lnTo>
                  <a:pt x="347116" y="221821"/>
                </a:lnTo>
                <a:lnTo>
                  <a:pt x="359665" y="223764"/>
                </a:lnTo>
                <a:lnTo>
                  <a:pt x="361899" y="224120"/>
                </a:lnTo>
                <a:lnTo>
                  <a:pt x="374572" y="226135"/>
                </a:lnTo>
                <a:lnTo>
                  <a:pt x="387139" y="228055"/>
                </a:lnTo>
                <a:lnTo>
                  <a:pt x="399659" y="229843"/>
                </a:lnTo>
                <a:lnTo>
                  <a:pt x="412186" y="231465"/>
                </a:lnTo>
                <a:lnTo>
                  <a:pt x="424778" y="232885"/>
                </a:lnTo>
                <a:lnTo>
                  <a:pt x="431088" y="233506"/>
                </a:lnTo>
                <a:lnTo>
                  <a:pt x="435533" y="233912"/>
                </a:lnTo>
                <a:lnTo>
                  <a:pt x="443242" y="233010"/>
                </a:lnTo>
                <a:lnTo>
                  <a:pt x="447459" y="234420"/>
                </a:lnTo>
                <a:lnTo>
                  <a:pt x="452758" y="236189"/>
                </a:lnTo>
                <a:lnTo>
                  <a:pt x="448805" y="245812"/>
                </a:lnTo>
                <a:lnTo>
                  <a:pt x="444766" y="257832"/>
                </a:lnTo>
                <a:lnTo>
                  <a:pt x="441811" y="270280"/>
                </a:lnTo>
                <a:lnTo>
                  <a:pt x="439296" y="282853"/>
                </a:lnTo>
                <a:lnTo>
                  <a:pt x="436577" y="295248"/>
                </a:lnTo>
                <a:lnTo>
                  <a:pt x="434581" y="302467"/>
                </a:lnTo>
                <a:lnTo>
                  <a:pt x="430718" y="314709"/>
                </a:lnTo>
                <a:lnTo>
                  <a:pt x="426839" y="326792"/>
                </a:lnTo>
                <a:lnTo>
                  <a:pt x="423054" y="338809"/>
                </a:lnTo>
                <a:lnTo>
                  <a:pt x="419477" y="350852"/>
                </a:lnTo>
                <a:lnTo>
                  <a:pt x="416221" y="363014"/>
                </a:lnTo>
                <a:lnTo>
                  <a:pt x="413398" y="375388"/>
                </a:lnTo>
                <a:lnTo>
                  <a:pt x="411121" y="388065"/>
                </a:lnTo>
                <a:lnTo>
                  <a:pt x="410209" y="394643"/>
                </a:lnTo>
                <a:lnTo>
                  <a:pt x="408406" y="407388"/>
                </a:lnTo>
                <a:lnTo>
                  <a:pt x="406277" y="419973"/>
                </a:lnTo>
                <a:lnTo>
                  <a:pt x="403955" y="432447"/>
                </a:lnTo>
                <a:lnTo>
                  <a:pt x="401569" y="444862"/>
                </a:lnTo>
                <a:lnTo>
                  <a:pt x="399253" y="457267"/>
                </a:lnTo>
                <a:lnTo>
                  <a:pt x="397135" y="469713"/>
                </a:lnTo>
                <a:lnTo>
                  <a:pt x="395349" y="482249"/>
                </a:lnTo>
                <a:lnTo>
                  <a:pt x="394024" y="494927"/>
                </a:lnTo>
                <a:lnTo>
                  <a:pt x="393801" y="497831"/>
                </a:lnTo>
                <a:lnTo>
                  <a:pt x="393623" y="500383"/>
                </a:lnTo>
                <a:lnTo>
                  <a:pt x="392658" y="503152"/>
                </a:lnTo>
                <a:lnTo>
                  <a:pt x="392290" y="505692"/>
                </a:lnTo>
                <a:lnTo>
                  <a:pt x="398548" y="505550"/>
                </a:lnTo>
                <a:lnTo>
                  <a:pt x="411504" y="507974"/>
                </a:lnTo>
                <a:close/>
              </a:path>
              <a:path w="467387" h="655103">
                <a:moveTo>
                  <a:pt x="373790" y="0"/>
                </a:moveTo>
                <a:lnTo>
                  <a:pt x="376580" y="56671"/>
                </a:lnTo>
                <a:lnTo>
                  <a:pt x="380644" y="8042"/>
                </a:lnTo>
                <a:lnTo>
                  <a:pt x="37379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6316959" y="4661144"/>
            <a:ext cx="607717" cy="825983"/>
          </a:xfrm>
          <a:custGeom>
            <a:avLst/>
            <a:gdLst/>
            <a:ahLst/>
            <a:cxnLst/>
            <a:rect l="l" t="t" r="r" b="b"/>
            <a:pathLst>
              <a:path w="607717" h="825983">
                <a:moveTo>
                  <a:pt x="212763" y="0"/>
                </a:moveTo>
                <a:lnTo>
                  <a:pt x="202481" y="8596"/>
                </a:lnTo>
                <a:lnTo>
                  <a:pt x="191995" y="15891"/>
                </a:lnTo>
                <a:lnTo>
                  <a:pt x="181495" y="22522"/>
                </a:lnTo>
                <a:lnTo>
                  <a:pt x="171174" y="29125"/>
                </a:lnTo>
                <a:lnTo>
                  <a:pt x="161221" y="36338"/>
                </a:lnTo>
                <a:lnTo>
                  <a:pt x="151828" y="44796"/>
                </a:lnTo>
                <a:lnTo>
                  <a:pt x="143186" y="55136"/>
                </a:lnTo>
                <a:lnTo>
                  <a:pt x="135073" y="67313"/>
                </a:lnTo>
                <a:lnTo>
                  <a:pt x="128278" y="78116"/>
                </a:lnTo>
                <a:lnTo>
                  <a:pt x="121650" y="89032"/>
                </a:lnTo>
                <a:lnTo>
                  <a:pt x="115127" y="99988"/>
                </a:lnTo>
                <a:lnTo>
                  <a:pt x="108643" y="110915"/>
                </a:lnTo>
                <a:lnTo>
                  <a:pt x="102135" y="121741"/>
                </a:lnTo>
                <a:lnTo>
                  <a:pt x="96291" y="131203"/>
                </a:lnTo>
                <a:lnTo>
                  <a:pt x="90552" y="142173"/>
                </a:lnTo>
                <a:lnTo>
                  <a:pt x="86243" y="154089"/>
                </a:lnTo>
                <a:lnTo>
                  <a:pt x="83130" y="166650"/>
                </a:lnTo>
                <a:lnTo>
                  <a:pt x="80982" y="179556"/>
                </a:lnTo>
                <a:lnTo>
                  <a:pt x="79565" y="192504"/>
                </a:lnTo>
                <a:lnTo>
                  <a:pt x="79032" y="199288"/>
                </a:lnTo>
                <a:lnTo>
                  <a:pt x="77807" y="211979"/>
                </a:lnTo>
                <a:lnTo>
                  <a:pt x="76830" y="224319"/>
                </a:lnTo>
                <a:lnTo>
                  <a:pt x="77449" y="236405"/>
                </a:lnTo>
                <a:lnTo>
                  <a:pt x="81014" y="248330"/>
                </a:lnTo>
                <a:lnTo>
                  <a:pt x="81673" y="249694"/>
                </a:lnTo>
                <a:lnTo>
                  <a:pt x="79400" y="249618"/>
                </a:lnTo>
                <a:lnTo>
                  <a:pt x="81826" y="256959"/>
                </a:lnTo>
                <a:lnTo>
                  <a:pt x="79844" y="256946"/>
                </a:lnTo>
                <a:lnTo>
                  <a:pt x="78409" y="261391"/>
                </a:lnTo>
                <a:lnTo>
                  <a:pt x="79082" y="263245"/>
                </a:lnTo>
                <a:lnTo>
                  <a:pt x="83426" y="265087"/>
                </a:lnTo>
                <a:lnTo>
                  <a:pt x="83870" y="264629"/>
                </a:lnTo>
                <a:lnTo>
                  <a:pt x="84340" y="263550"/>
                </a:lnTo>
                <a:lnTo>
                  <a:pt x="84912" y="263283"/>
                </a:lnTo>
                <a:lnTo>
                  <a:pt x="83569" y="274267"/>
                </a:lnTo>
                <a:lnTo>
                  <a:pt x="85651" y="286946"/>
                </a:lnTo>
                <a:lnTo>
                  <a:pt x="88889" y="299802"/>
                </a:lnTo>
                <a:lnTo>
                  <a:pt x="90970" y="310781"/>
                </a:lnTo>
                <a:lnTo>
                  <a:pt x="91796" y="323317"/>
                </a:lnTo>
                <a:lnTo>
                  <a:pt x="92090" y="336030"/>
                </a:lnTo>
                <a:lnTo>
                  <a:pt x="92059" y="348808"/>
                </a:lnTo>
                <a:lnTo>
                  <a:pt x="91910" y="361539"/>
                </a:lnTo>
                <a:lnTo>
                  <a:pt x="91884" y="364032"/>
                </a:lnTo>
                <a:lnTo>
                  <a:pt x="91091" y="376673"/>
                </a:lnTo>
                <a:lnTo>
                  <a:pt x="89283" y="389278"/>
                </a:lnTo>
                <a:lnTo>
                  <a:pt x="86931" y="401842"/>
                </a:lnTo>
                <a:lnTo>
                  <a:pt x="84503" y="414361"/>
                </a:lnTo>
                <a:lnTo>
                  <a:pt x="82469" y="426833"/>
                </a:lnTo>
                <a:lnTo>
                  <a:pt x="80544" y="440000"/>
                </a:lnTo>
                <a:lnTo>
                  <a:pt x="78335" y="452511"/>
                </a:lnTo>
                <a:lnTo>
                  <a:pt x="75732" y="464747"/>
                </a:lnTo>
                <a:lnTo>
                  <a:pt x="72654" y="476835"/>
                </a:lnTo>
                <a:lnTo>
                  <a:pt x="69025" y="488903"/>
                </a:lnTo>
                <a:lnTo>
                  <a:pt x="64765" y="501076"/>
                </a:lnTo>
                <a:lnTo>
                  <a:pt x="63131" y="505333"/>
                </a:lnTo>
                <a:lnTo>
                  <a:pt x="58789" y="517284"/>
                </a:lnTo>
                <a:lnTo>
                  <a:pt x="54917" y="529343"/>
                </a:lnTo>
                <a:lnTo>
                  <a:pt x="51259" y="541455"/>
                </a:lnTo>
                <a:lnTo>
                  <a:pt x="47556" y="553564"/>
                </a:lnTo>
                <a:lnTo>
                  <a:pt x="43549" y="565618"/>
                </a:lnTo>
                <a:lnTo>
                  <a:pt x="38979" y="577561"/>
                </a:lnTo>
                <a:lnTo>
                  <a:pt x="37515" y="580986"/>
                </a:lnTo>
                <a:lnTo>
                  <a:pt x="32596" y="592902"/>
                </a:lnTo>
                <a:lnTo>
                  <a:pt x="28434" y="604617"/>
                </a:lnTo>
                <a:lnTo>
                  <a:pt x="24903" y="616589"/>
                </a:lnTo>
                <a:lnTo>
                  <a:pt x="21874" y="629278"/>
                </a:lnTo>
                <a:lnTo>
                  <a:pt x="19329" y="642669"/>
                </a:lnTo>
                <a:lnTo>
                  <a:pt x="17315" y="655362"/>
                </a:lnTo>
                <a:lnTo>
                  <a:pt x="15433" y="667965"/>
                </a:lnTo>
                <a:lnTo>
                  <a:pt x="13428" y="680405"/>
                </a:lnTo>
                <a:lnTo>
                  <a:pt x="11046" y="692610"/>
                </a:lnTo>
                <a:lnTo>
                  <a:pt x="10642" y="694410"/>
                </a:lnTo>
                <a:lnTo>
                  <a:pt x="7989" y="706875"/>
                </a:lnTo>
                <a:lnTo>
                  <a:pt x="5771" y="719405"/>
                </a:lnTo>
                <a:lnTo>
                  <a:pt x="4086" y="732002"/>
                </a:lnTo>
                <a:lnTo>
                  <a:pt x="3028" y="744665"/>
                </a:lnTo>
                <a:lnTo>
                  <a:pt x="2692" y="756945"/>
                </a:lnTo>
                <a:lnTo>
                  <a:pt x="2403" y="768886"/>
                </a:lnTo>
                <a:lnTo>
                  <a:pt x="1691" y="781902"/>
                </a:lnTo>
                <a:lnTo>
                  <a:pt x="855" y="795260"/>
                </a:lnTo>
                <a:lnTo>
                  <a:pt x="196" y="808227"/>
                </a:lnTo>
                <a:lnTo>
                  <a:pt x="0" y="817676"/>
                </a:lnTo>
                <a:lnTo>
                  <a:pt x="4688" y="824161"/>
                </a:lnTo>
                <a:lnTo>
                  <a:pt x="16353" y="825983"/>
                </a:lnTo>
                <a:lnTo>
                  <a:pt x="31392" y="825066"/>
                </a:lnTo>
                <a:lnTo>
                  <a:pt x="46202" y="823334"/>
                </a:lnTo>
                <a:lnTo>
                  <a:pt x="55448" y="822655"/>
                </a:lnTo>
                <a:lnTo>
                  <a:pt x="64243" y="822909"/>
                </a:lnTo>
                <a:lnTo>
                  <a:pt x="77899" y="823459"/>
                </a:lnTo>
                <a:lnTo>
                  <a:pt x="93877" y="823981"/>
                </a:lnTo>
                <a:lnTo>
                  <a:pt x="109636" y="824153"/>
                </a:lnTo>
                <a:lnTo>
                  <a:pt x="122637" y="823655"/>
                </a:lnTo>
                <a:lnTo>
                  <a:pt x="129793" y="822401"/>
                </a:lnTo>
                <a:lnTo>
                  <a:pt x="134940" y="815840"/>
                </a:lnTo>
                <a:lnTo>
                  <a:pt x="133087" y="805793"/>
                </a:lnTo>
                <a:lnTo>
                  <a:pt x="129920" y="794644"/>
                </a:lnTo>
                <a:lnTo>
                  <a:pt x="129882" y="787793"/>
                </a:lnTo>
                <a:lnTo>
                  <a:pt x="133185" y="775526"/>
                </a:lnTo>
                <a:lnTo>
                  <a:pt x="136235" y="763170"/>
                </a:lnTo>
                <a:lnTo>
                  <a:pt x="136753" y="760107"/>
                </a:lnTo>
                <a:lnTo>
                  <a:pt x="137109" y="757694"/>
                </a:lnTo>
                <a:lnTo>
                  <a:pt x="136740" y="754761"/>
                </a:lnTo>
                <a:lnTo>
                  <a:pt x="136664" y="752297"/>
                </a:lnTo>
                <a:lnTo>
                  <a:pt x="140851" y="740483"/>
                </a:lnTo>
                <a:lnTo>
                  <a:pt x="145729" y="728480"/>
                </a:lnTo>
                <a:lnTo>
                  <a:pt x="145719" y="726859"/>
                </a:lnTo>
                <a:lnTo>
                  <a:pt x="146480" y="715060"/>
                </a:lnTo>
                <a:lnTo>
                  <a:pt x="153092" y="705261"/>
                </a:lnTo>
                <a:lnTo>
                  <a:pt x="153885" y="703922"/>
                </a:lnTo>
                <a:lnTo>
                  <a:pt x="158053" y="692578"/>
                </a:lnTo>
                <a:lnTo>
                  <a:pt x="158953" y="681198"/>
                </a:lnTo>
                <a:lnTo>
                  <a:pt x="158839" y="669618"/>
                </a:lnTo>
                <a:lnTo>
                  <a:pt x="159961" y="657675"/>
                </a:lnTo>
                <a:lnTo>
                  <a:pt x="160845" y="654100"/>
                </a:lnTo>
                <a:lnTo>
                  <a:pt x="164895" y="641707"/>
                </a:lnTo>
                <a:lnTo>
                  <a:pt x="169226" y="629936"/>
                </a:lnTo>
                <a:lnTo>
                  <a:pt x="173439" y="618164"/>
                </a:lnTo>
                <a:lnTo>
                  <a:pt x="175196" y="612673"/>
                </a:lnTo>
                <a:lnTo>
                  <a:pt x="178374" y="600527"/>
                </a:lnTo>
                <a:lnTo>
                  <a:pt x="180853" y="588063"/>
                </a:lnTo>
                <a:lnTo>
                  <a:pt x="182889" y="575419"/>
                </a:lnTo>
                <a:lnTo>
                  <a:pt x="184741" y="562728"/>
                </a:lnTo>
                <a:lnTo>
                  <a:pt x="186667" y="550126"/>
                </a:lnTo>
                <a:lnTo>
                  <a:pt x="188582" y="539457"/>
                </a:lnTo>
                <a:lnTo>
                  <a:pt x="192216" y="528097"/>
                </a:lnTo>
                <a:lnTo>
                  <a:pt x="197708" y="515584"/>
                </a:lnTo>
                <a:lnTo>
                  <a:pt x="203131" y="503113"/>
                </a:lnTo>
                <a:lnTo>
                  <a:pt x="206560" y="491878"/>
                </a:lnTo>
                <a:lnTo>
                  <a:pt x="206603" y="491629"/>
                </a:lnTo>
                <a:lnTo>
                  <a:pt x="211604" y="480196"/>
                </a:lnTo>
                <a:lnTo>
                  <a:pt x="219252" y="469779"/>
                </a:lnTo>
                <a:lnTo>
                  <a:pt x="224812" y="458180"/>
                </a:lnTo>
                <a:lnTo>
                  <a:pt x="225272" y="455383"/>
                </a:lnTo>
                <a:lnTo>
                  <a:pt x="226812" y="441095"/>
                </a:lnTo>
                <a:lnTo>
                  <a:pt x="228447" y="427806"/>
                </a:lnTo>
                <a:lnTo>
                  <a:pt x="230273" y="415300"/>
                </a:lnTo>
                <a:lnTo>
                  <a:pt x="232387" y="403360"/>
                </a:lnTo>
                <a:lnTo>
                  <a:pt x="234886" y="391768"/>
                </a:lnTo>
                <a:lnTo>
                  <a:pt x="237866" y="380308"/>
                </a:lnTo>
                <a:lnTo>
                  <a:pt x="241426" y="368763"/>
                </a:lnTo>
                <a:lnTo>
                  <a:pt x="245661" y="356916"/>
                </a:lnTo>
                <a:lnTo>
                  <a:pt x="250669" y="344550"/>
                </a:lnTo>
                <a:lnTo>
                  <a:pt x="253593" y="337883"/>
                </a:lnTo>
                <a:lnTo>
                  <a:pt x="267306" y="337793"/>
                </a:lnTo>
                <a:lnTo>
                  <a:pt x="277540" y="340931"/>
                </a:lnTo>
                <a:lnTo>
                  <a:pt x="288103" y="345553"/>
                </a:lnTo>
                <a:lnTo>
                  <a:pt x="297230" y="348602"/>
                </a:lnTo>
                <a:lnTo>
                  <a:pt x="309613" y="351621"/>
                </a:lnTo>
                <a:lnTo>
                  <a:pt x="322069" y="354124"/>
                </a:lnTo>
                <a:lnTo>
                  <a:pt x="334577" y="356275"/>
                </a:lnTo>
                <a:lnTo>
                  <a:pt x="347116" y="358240"/>
                </a:lnTo>
                <a:lnTo>
                  <a:pt x="359665" y="360183"/>
                </a:lnTo>
                <a:lnTo>
                  <a:pt x="361899" y="360540"/>
                </a:lnTo>
                <a:lnTo>
                  <a:pt x="374572" y="362555"/>
                </a:lnTo>
                <a:lnTo>
                  <a:pt x="387139" y="364474"/>
                </a:lnTo>
                <a:lnTo>
                  <a:pt x="399659" y="366262"/>
                </a:lnTo>
                <a:lnTo>
                  <a:pt x="412186" y="367884"/>
                </a:lnTo>
                <a:lnTo>
                  <a:pt x="424778" y="369304"/>
                </a:lnTo>
                <a:lnTo>
                  <a:pt x="431088" y="369925"/>
                </a:lnTo>
                <a:lnTo>
                  <a:pt x="435533" y="370332"/>
                </a:lnTo>
                <a:lnTo>
                  <a:pt x="443242" y="369430"/>
                </a:lnTo>
                <a:lnTo>
                  <a:pt x="447459" y="370840"/>
                </a:lnTo>
                <a:lnTo>
                  <a:pt x="457390" y="374154"/>
                </a:lnTo>
                <a:lnTo>
                  <a:pt x="453047" y="371906"/>
                </a:lnTo>
                <a:lnTo>
                  <a:pt x="448805" y="382231"/>
                </a:lnTo>
                <a:lnTo>
                  <a:pt x="444766" y="394251"/>
                </a:lnTo>
                <a:lnTo>
                  <a:pt x="441811" y="406699"/>
                </a:lnTo>
                <a:lnTo>
                  <a:pt x="439296" y="419272"/>
                </a:lnTo>
                <a:lnTo>
                  <a:pt x="436577" y="431667"/>
                </a:lnTo>
                <a:lnTo>
                  <a:pt x="434581" y="438886"/>
                </a:lnTo>
                <a:lnTo>
                  <a:pt x="430718" y="451128"/>
                </a:lnTo>
                <a:lnTo>
                  <a:pt x="426839" y="463212"/>
                </a:lnTo>
                <a:lnTo>
                  <a:pt x="423054" y="475229"/>
                </a:lnTo>
                <a:lnTo>
                  <a:pt x="419477" y="487272"/>
                </a:lnTo>
                <a:lnTo>
                  <a:pt x="416221" y="499434"/>
                </a:lnTo>
                <a:lnTo>
                  <a:pt x="413398" y="511807"/>
                </a:lnTo>
                <a:lnTo>
                  <a:pt x="411121" y="524484"/>
                </a:lnTo>
                <a:lnTo>
                  <a:pt x="410209" y="531063"/>
                </a:lnTo>
                <a:lnTo>
                  <a:pt x="408406" y="543808"/>
                </a:lnTo>
                <a:lnTo>
                  <a:pt x="406277" y="556392"/>
                </a:lnTo>
                <a:lnTo>
                  <a:pt x="403955" y="568867"/>
                </a:lnTo>
                <a:lnTo>
                  <a:pt x="401569" y="581282"/>
                </a:lnTo>
                <a:lnTo>
                  <a:pt x="399253" y="593687"/>
                </a:lnTo>
                <a:lnTo>
                  <a:pt x="397135" y="606133"/>
                </a:lnTo>
                <a:lnTo>
                  <a:pt x="395349" y="618669"/>
                </a:lnTo>
                <a:lnTo>
                  <a:pt x="394024" y="631347"/>
                </a:lnTo>
                <a:lnTo>
                  <a:pt x="393801" y="634250"/>
                </a:lnTo>
                <a:lnTo>
                  <a:pt x="393623" y="636803"/>
                </a:lnTo>
                <a:lnTo>
                  <a:pt x="392658" y="639572"/>
                </a:lnTo>
                <a:lnTo>
                  <a:pt x="392290" y="642112"/>
                </a:lnTo>
                <a:lnTo>
                  <a:pt x="398548" y="641969"/>
                </a:lnTo>
                <a:lnTo>
                  <a:pt x="411504" y="644394"/>
                </a:lnTo>
                <a:lnTo>
                  <a:pt x="427499" y="648061"/>
                </a:lnTo>
                <a:lnTo>
                  <a:pt x="442876" y="651648"/>
                </a:lnTo>
                <a:lnTo>
                  <a:pt x="453975" y="653829"/>
                </a:lnTo>
                <a:lnTo>
                  <a:pt x="454990" y="653948"/>
                </a:lnTo>
                <a:lnTo>
                  <a:pt x="467387" y="655103"/>
                </a:lnTo>
                <a:lnTo>
                  <a:pt x="480098" y="656035"/>
                </a:lnTo>
                <a:lnTo>
                  <a:pt x="492938" y="656524"/>
                </a:lnTo>
                <a:lnTo>
                  <a:pt x="505724" y="656354"/>
                </a:lnTo>
                <a:lnTo>
                  <a:pt x="518272" y="655307"/>
                </a:lnTo>
                <a:lnTo>
                  <a:pt x="526884" y="653923"/>
                </a:lnTo>
                <a:lnTo>
                  <a:pt x="536827" y="648072"/>
                </a:lnTo>
                <a:lnTo>
                  <a:pt x="540414" y="637744"/>
                </a:lnTo>
                <a:lnTo>
                  <a:pt x="542928" y="624904"/>
                </a:lnTo>
                <a:lnTo>
                  <a:pt x="543928" y="621753"/>
                </a:lnTo>
                <a:lnTo>
                  <a:pt x="548093" y="610084"/>
                </a:lnTo>
                <a:lnTo>
                  <a:pt x="552249" y="598163"/>
                </a:lnTo>
                <a:lnTo>
                  <a:pt x="556317" y="586036"/>
                </a:lnTo>
                <a:lnTo>
                  <a:pt x="560219" y="573747"/>
                </a:lnTo>
                <a:lnTo>
                  <a:pt x="563876" y="561341"/>
                </a:lnTo>
                <a:lnTo>
                  <a:pt x="567212" y="548863"/>
                </a:lnTo>
                <a:lnTo>
                  <a:pt x="570147" y="536356"/>
                </a:lnTo>
                <a:lnTo>
                  <a:pt x="572603" y="523866"/>
                </a:lnTo>
                <a:lnTo>
                  <a:pt x="574503" y="511437"/>
                </a:lnTo>
                <a:lnTo>
                  <a:pt x="575144" y="505980"/>
                </a:lnTo>
                <a:lnTo>
                  <a:pt x="576603" y="493562"/>
                </a:lnTo>
                <a:lnTo>
                  <a:pt x="578346" y="481027"/>
                </a:lnTo>
                <a:lnTo>
                  <a:pt x="580351" y="468418"/>
                </a:lnTo>
                <a:lnTo>
                  <a:pt x="582597" y="455773"/>
                </a:lnTo>
                <a:lnTo>
                  <a:pt x="585061" y="443133"/>
                </a:lnTo>
                <a:lnTo>
                  <a:pt x="587723" y="430539"/>
                </a:lnTo>
                <a:lnTo>
                  <a:pt x="590558" y="418030"/>
                </a:lnTo>
                <a:lnTo>
                  <a:pt x="593547" y="405648"/>
                </a:lnTo>
                <a:lnTo>
                  <a:pt x="596666" y="393431"/>
                </a:lnTo>
                <a:lnTo>
                  <a:pt x="599846" y="381596"/>
                </a:lnTo>
                <a:lnTo>
                  <a:pt x="602550" y="369154"/>
                </a:lnTo>
                <a:lnTo>
                  <a:pt x="604226" y="356502"/>
                </a:lnTo>
                <a:lnTo>
                  <a:pt x="605372" y="343838"/>
                </a:lnTo>
                <a:lnTo>
                  <a:pt x="605891" y="337693"/>
                </a:lnTo>
                <a:lnTo>
                  <a:pt x="607597" y="325322"/>
                </a:lnTo>
                <a:lnTo>
                  <a:pt x="607717" y="313297"/>
                </a:lnTo>
                <a:lnTo>
                  <a:pt x="605040" y="306031"/>
                </a:lnTo>
                <a:lnTo>
                  <a:pt x="596744" y="296915"/>
                </a:lnTo>
                <a:lnTo>
                  <a:pt x="585772" y="289360"/>
                </a:lnTo>
                <a:lnTo>
                  <a:pt x="574804" y="282507"/>
                </a:lnTo>
                <a:lnTo>
                  <a:pt x="572401" y="280822"/>
                </a:lnTo>
                <a:lnTo>
                  <a:pt x="562047" y="273576"/>
                </a:lnTo>
                <a:lnTo>
                  <a:pt x="551410" y="266715"/>
                </a:lnTo>
                <a:lnTo>
                  <a:pt x="540549" y="260134"/>
                </a:lnTo>
                <a:lnTo>
                  <a:pt x="529527" y="253730"/>
                </a:lnTo>
                <a:lnTo>
                  <a:pt x="518845" y="247650"/>
                </a:lnTo>
                <a:lnTo>
                  <a:pt x="507277" y="241905"/>
                </a:lnTo>
                <a:lnTo>
                  <a:pt x="495446" y="237189"/>
                </a:lnTo>
                <a:lnTo>
                  <a:pt x="483536" y="232918"/>
                </a:lnTo>
                <a:lnTo>
                  <a:pt x="471734" y="228506"/>
                </a:lnTo>
                <a:lnTo>
                  <a:pt x="466293" y="226225"/>
                </a:lnTo>
                <a:lnTo>
                  <a:pt x="455023" y="219766"/>
                </a:lnTo>
                <a:lnTo>
                  <a:pt x="444319" y="212790"/>
                </a:lnTo>
                <a:lnTo>
                  <a:pt x="436664" y="209130"/>
                </a:lnTo>
                <a:lnTo>
                  <a:pt x="424589" y="205957"/>
                </a:lnTo>
                <a:lnTo>
                  <a:pt x="411893" y="203483"/>
                </a:lnTo>
                <a:lnTo>
                  <a:pt x="405269" y="201904"/>
                </a:lnTo>
                <a:lnTo>
                  <a:pt x="399541" y="200317"/>
                </a:lnTo>
                <a:lnTo>
                  <a:pt x="393306" y="198793"/>
                </a:lnTo>
                <a:lnTo>
                  <a:pt x="387642" y="196862"/>
                </a:lnTo>
                <a:lnTo>
                  <a:pt x="376580" y="193090"/>
                </a:lnTo>
                <a:lnTo>
                  <a:pt x="379069" y="194576"/>
                </a:lnTo>
                <a:lnTo>
                  <a:pt x="379082" y="183489"/>
                </a:lnTo>
                <a:lnTo>
                  <a:pt x="380308" y="171889"/>
                </a:lnTo>
                <a:lnTo>
                  <a:pt x="382014" y="158107"/>
                </a:lnTo>
                <a:lnTo>
                  <a:pt x="381241" y="146068"/>
                </a:lnTo>
                <a:lnTo>
                  <a:pt x="380644" y="144462"/>
                </a:lnTo>
                <a:lnTo>
                  <a:pt x="373790" y="136419"/>
                </a:lnTo>
                <a:lnTo>
                  <a:pt x="362340" y="128667"/>
                </a:lnTo>
                <a:lnTo>
                  <a:pt x="349035" y="121578"/>
                </a:lnTo>
                <a:lnTo>
                  <a:pt x="336621" y="115525"/>
                </a:lnTo>
                <a:lnTo>
                  <a:pt x="329069" y="111620"/>
                </a:lnTo>
                <a:lnTo>
                  <a:pt x="317973" y="105174"/>
                </a:lnTo>
                <a:lnTo>
                  <a:pt x="307017" y="98764"/>
                </a:lnTo>
                <a:lnTo>
                  <a:pt x="296083" y="92468"/>
                </a:lnTo>
                <a:lnTo>
                  <a:pt x="285056" y="86366"/>
                </a:lnTo>
                <a:lnTo>
                  <a:pt x="273818" y="80539"/>
                </a:lnTo>
                <a:lnTo>
                  <a:pt x="262252" y="75066"/>
                </a:lnTo>
                <a:lnTo>
                  <a:pt x="259702" y="739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6447985" y="4891167"/>
            <a:ext cx="122567" cy="107861"/>
          </a:xfrm>
          <a:custGeom>
            <a:avLst/>
            <a:gdLst/>
            <a:ahLst/>
            <a:cxnLst/>
            <a:rect l="l" t="t" r="r" b="b"/>
            <a:pathLst>
              <a:path w="122567" h="107861">
                <a:moveTo>
                  <a:pt x="122567" y="107861"/>
                </a:moveTo>
                <a:lnTo>
                  <a:pt x="111708" y="106905"/>
                </a:lnTo>
                <a:lnTo>
                  <a:pt x="99045" y="103410"/>
                </a:lnTo>
                <a:lnTo>
                  <a:pt x="85713" y="98106"/>
                </a:lnTo>
                <a:lnTo>
                  <a:pt x="72848" y="91720"/>
                </a:lnTo>
                <a:lnTo>
                  <a:pt x="61583" y="84983"/>
                </a:lnTo>
                <a:lnTo>
                  <a:pt x="53054" y="78624"/>
                </a:lnTo>
                <a:lnTo>
                  <a:pt x="43299" y="68824"/>
                </a:lnTo>
                <a:lnTo>
                  <a:pt x="35396" y="61329"/>
                </a:lnTo>
                <a:lnTo>
                  <a:pt x="30251" y="57848"/>
                </a:lnTo>
                <a:lnTo>
                  <a:pt x="20667" y="49756"/>
                </a:lnTo>
                <a:lnTo>
                  <a:pt x="12821" y="39042"/>
                </a:lnTo>
                <a:lnTo>
                  <a:pt x="6759" y="26753"/>
                </a:lnTo>
                <a:lnTo>
                  <a:pt x="2529" y="13932"/>
                </a:lnTo>
                <a:lnTo>
                  <a:pt x="176" y="1625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6769129" y="5021125"/>
            <a:ext cx="87274" cy="13208"/>
          </a:xfrm>
          <a:custGeom>
            <a:avLst/>
            <a:gdLst/>
            <a:ahLst/>
            <a:cxnLst/>
            <a:rect l="l" t="t" r="r" b="b"/>
            <a:pathLst>
              <a:path w="87274" h="13208">
                <a:moveTo>
                  <a:pt x="0" y="13207"/>
                </a:moveTo>
                <a:lnTo>
                  <a:pt x="13085" y="12980"/>
                </a:lnTo>
                <a:lnTo>
                  <a:pt x="25402" y="12176"/>
                </a:lnTo>
                <a:lnTo>
                  <a:pt x="37611" y="10610"/>
                </a:lnTo>
                <a:lnTo>
                  <a:pt x="50374" y="8098"/>
                </a:lnTo>
                <a:lnTo>
                  <a:pt x="52781" y="7531"/>
                </a:lnTo>
                <a:lnTo>
                  <a:pt x="65313" y="5156"/>
                </a:lnTo>
                <a:lnTo>
                  <a:pt x="77840" y="2847"/>
                </a:lnTo>
                <a:lnTo>
                  <a:pt x="8727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6603661" y="4826612"/>
            <a:ext cx="91528" cy="28168"/>
          </a:xfrm>
          <a:custGeom>
            <a:avLst/>
            <a:gdLst/>
            <a:ahLst/>
            <a:cxnLst/>
            <a:rect l="l" t="t" r="r" b="b"/>
            <a:pathLst>
              <a:path w="91528" h="28168">
                <a:moveTo>
                  <a:pt x="91528" y="28168"/>
                </a:moveTo>
                <a:lnTo>
                  <a:pt x="81057" y="21526"/>
                </a:lnTo>
                <a:lnTo>
                  <a:pt x="69130" y="16773"/>
                </a:lnTo>
                <a:lnTo>
                  <a:pt x="56466" y="13251"/>
                </a:lnTo>
                <a:lnTo>
                  <a:pt x="43783" y="10301"/>
                </a:lnTo>
                <a:lnTo>
                  <a:pt x="35445" y="8267"/>
                </a:lnTo>
                <a:lnTo>
                  <a:pt x="23352" y="4678"/>
                </a:lnTo>
                <a:lnTo>
                  <a:pt x="10774" y="129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6392663" y="4521332"/>
            <a:ext cx="633336" cy="580694"/>
          </a:xfrm>
          <a:custGeom>
            <a:avLst/>
            <a:gdLst/>
            <a:ahLst/>
            <a:cxnLst/>
            <a:rect l="l" t="t" r="r" b="b"/>
            <a:pathLst>
              <a:path w="633336" h="580694">
                <a:moveTo>
                  <a:pt x="452877" y="10522"/>
                </a:moveTo>
                <a:lnTo>
                  <a:pt x="442468" y="5135"/>
                </a:lnTo>
                <a:lnTo>
                  <a:pt x="433565" y="4482"/>
                </a:lnTo>
                <a:lnTo>
                  <a:pt x="420378" y="5722"/>
                </a:lnTo>
                <a:lnTo>
                  <a:pt x="409509" y="4319"/>
                </a:lnTo>
                <a:lnTo>
                  <a:pt x="402297" y="2564"/>
                </a:lnTo>
                <a:lnTo>
                  <a:pt x="387972" y="0"/>
                </a:lnTo>
                <a:lnTo>
                  <a:pt x="377339" y="355"/>
                </a:lnTo>
                <a:lnTo>
                  <a:pt x="368237" y="2803"/>
                </a:lnTo>
                <a:lnTo>
                  <a:pt x="358504" y="6513"/>
                </a:lnTo>
                <a:lnTo>
                  <a:pt x="345978" y="10657"/>
                </a:lnTo>
                <a:lnTo>
                  <a:pt x="336422" y="12966"/>
                </a:lnTo>
                <a:lnTo>
                  <a:pt x="325313" y="15297"/>
                </a:lnTo>
                <a:lnTo>
                  <a:pt x="313180" y="17976"/>
                </a:lnTo>
                <a:lnTo>
                  <a:pt x="300404" y="21012"/>
                </a:lnTo>
                <a:lnTo>
                  <a:pt x="287367" y="24415"/>
                </a:lnTo>
                <a:lnTo>
                  <a:pt x="274451" y="28194"/>
                </a:lnTo>
                <a:lnTo>
                  <a:pt x="262037" y="32358"/>
                </a:lnTo>
                <a:lnTo>
                  <a:pt x="250507" y="36916"/>
                </a:lnTo>
                <a:lnTo>
                  <a:pt x="237030" y="43239"/>
                </a:lnTo>
                <a:lnTo>
                  <a:pt x="225688" y="48967"/>
                </a:lnTo>
                <a:lnTo>
                  <a:pt x="213822" y="55316"/>
                </a:lnTo>
                <a:lnTo>
                  <a:pt x="201848" y="62129"/>
                </a:lnTo>
                <a:lnTo>
                  <a:pt x="190181" y="69251"/>
                </a:lnTo>
                <a:lnTo>
                  <a:pt x="179236" y="76525"/>
                </a:lnTo>
                <a:lnTo>
                  <a:pt x="169430" y="83793"/>
                </a:lnTo>
                <a:lnTo>
                  <a:pt x="162813" y="89382"/>
                </a:lnTo>
                <a:lnTo>
                  <a:pt x="153967" y="98873"/>
                </a:lnTo>
                <a:lnTo>
                  <a:pt x="146218" y="108958"/>
                </a:lnTo>
                <a:lnTo>
                  <a:pt x="138423" y="118664"/>
                </a:lnTo>
                <a:lnTo>
                  <a:pt x="129512" y="127842"/>
                </a:lnTo>
                <a:lnTo>
                  <a:pt x="120118" y="136273"/>
                </a:lnTo>
                <a:lnTo>
                  <a:pt x="110209" y="144330"/>
                </a:lnTo>
                <a:lnTo>
                  <a:pt x="99946" y="152166"/>
                </a:lnTo>
                <a:lnTo>
                  <a:pt x="96926" y="154418"/>
                </a:lnTo>
                <a:lnTo>
                  <a:pt x="87112" y="162232"/>
                </a:lnTo>
                <a:lnTo>
                  <a:pt x="77602" y="170734"/>
                </a:lnTo>
                <a:lnTo>
                  <a:pt x="68392" y="179757"/>
                </a:lnTo>
                <a:lnTo>
                  <a:pt x="59476" y="189135"/>
                </a:lnTo>
                <a:lnTo>
                  <a:pt x="50848" y="198698"/>
                </a:lnTo>
                <a:lnTo>
                  <a:pt x="42503" y="208279"/>
                </a:lnTo>
                <a:lnTo>
                  <a:pt x="34435" y="217710"/>
                </a:lnTo>
                <a:lnTo>
                  <a:pt x="26340" y="228774"/>
                </a:lnTo>
                <a:lnTo>
                  <a:pt x="20163" y="239928"/>
                </a:lnTo>
                <a:lnTo>
                  <a:pt x="14616" y="251490"/>
                </a:lnTo>
                <a:lnTo>
                  <a:pt x="9069" y="263011"/>
                </a:lnTo>
                <a:lnTo>
                  <a:pt x="2889" y="274043"/>
                </a:lnTo>
                <a:lnTo>
                  <a:pt x="0" y="278358"/>
                </a:lnTo>
                <a:lnTo>
                  <a:pt x="12670" y="278024"/>
                </a:lnTo>
                <a:lnTo>
                  <a:pt x="25345" y="277474"/>
                </a:lnTo>
                <a:lnTo>
                  <a:pt x="38022" y="276796"/>
                </a:lnTo>
                <a:lnTo>
                  <a:pt x="50702" y="276076"/>
                </a:lnTo>
                <a:lnTo>
                  <a:pt x="63383" y="275401"/>
                </a:lnTo>
                <a:lnTo>
                  <a:pt x="76065" y="274859"/>
                </a:lnTo>
                <a:lnTo>
                  <a:pt x="88748" y="274536"/>
                </a:lnTo>
                <a:lnTo>
                  <a:pt x="101431" y="274519"/>
                </a:lnTo>
                <a:lnTo>
                  <a:pt x="110350" y="274738"/>
                </a:lnTo>
                <a:lnTo>
                  <a:pt x="123018" y="276062"/>
                </a:lnTo>
                <a:lnTo>
                  <a:pt x="135403" y="278744"/>
                </a:lnTo>
                <a:lnTo>
                  <a:pt x="147623" y="282261"/>
                </a:lnTo>
                <a:lnTo>
                  <a:pt x="159795" y="286088"/>
                </a:lnTo>
                <a:lnTo>
                  <a:pt x="172037" y="289702"/>
                </a:lnTo>
                <a:lnTo>
                  <a:pt x="177342" y="291058"/>
                </a:lnTo>
                <a:lnTo>
                  <a:pt x="189784" y="293337"/>
                </a:lnTo>
                <a:lnTo>
                  <a:pt x="202360" y="294612"/>
                </a:lnTo>
                <a:lnTo>
                  <a:pt x="215007" y="295380"/>
                </a:lnTo>
                <a:lnTo>
                  <a:pt x="227661" y="296140"/>
                </a:lnTo>
                <a:lnTo>
                  <a:pt x="238163" y="297128"/>
                </a:lnTo>
                <a:lnTo>
                  <a:pt x="249837" y="302367"/>
                </a:lnTo>
                <a:lnTo>
                  <a:pt x="258106" y="311245"/>
                </a:lnTo>
                <a:lnTo>
                  <a:pt x="268960" y="318909"/>
                </a:lnTo>
                <a:lnTo>
                  <a:pt x="281287" y="320691"/>
                </a:lnTo>
                <a:lnTo>
                  <a:pt x="293920" y="322384"/>
                </a:lnTo>
                <a:lnTo>
                  <a:pt x="295859" y="323303"/>
                </a:lnTo>
                <a:lnTo>
                  <a:pt x="306355" y="329024"/>
                </a:lnTo>
                <a:lnTo>
                  <a:pt x="318830" y="335368"/>
                </a:lnTo>
                <a:lnTo>
                  <a:pt x="329369" y="341566"/>
                </a:lnTo>
                <a:lnTo>
                  <a:pt x="329564" y="341705"/>
                </a:lnTo>
                <a:lnTo>
                  <a:pt x="337797" y="332832"/>
                </a:lnTo>
                <a:lnTo>
                  <a:pt x="346705" y="323406"/>
                </a:lnTo>
                <a:lnTo>
                  <a:pt x="356191" y="314011"/>
                </a:lnTo>
                <a:lnTo>
                  <a:pt x="366156" y="305230"/>
                </a:lnTo>
                <a:lnTo>
                  <a:pt x="376500" y="297644"/>
                </a:lnTo>
                <a:lnTo>
                  <a:pt x="386816" y="291972"/>
                </a:lnTo>
                <a:lnTo>
                  <a:pt x="392620" y="289381"/>
                </a:lnTo>
                <a:lnTo>
                  <a:pt x="403059" y="284200"/>
                </a:lnTo>
                <a:lnTo>
                  <a:pt x="409320" y="285076"/>
                </a:lnTo>
                <a:lnTo>
                  <a:pt x="418450" y="289498"/>
                </a:lnTo>
                <a:lnTo>
                  <a:pt x="426678" y="298902"/>
                </a:lnTo>
                <a:lnTo>
                  <a:pt x="433983" y="311466"/>
                </a:lnTo>
                <a:lnTo>
                  <a:pt x="440346" y="325364"/>
                </a:lnTo>
                <a:lnTo>
                  <a:pt x="445745" y="338776"/>
                </a:lnTo>
                <a:lnTo>
                  <a:pt x="450161" y="349876"/>
                </a:lnTo>
                <a:lnTo>
                  <a:pt x="450672" y="351078"/>
                </a:lnTo>
                <a:lnTo>
                  <a:pt x="455515" y="363593"/>
                </a:lnTo>
                <a:lnTo>
                  <a:pt x="459467" y="375565"/>
                </a:lnTo>
                <a:lnTo>
                  <a:pt x="463316" y="387233"/>
                </a:lnTo>
                <a:lnTo>
                  <a:pt x="467850" y="398837"/>
                </a:lnTo>
                <a:lnTo>
                  <a:pt x="469709" y="402856"/>
                </a:lnTo>
                <a:lnTo>
                  <a:pt x="485552" y="413288"/>
                </a:lnTo>
                <a:lnTo>
                  <a:pt x="495268" y="419654"/>
                </a:lnTo>
                <a:lnTo>
                  <a:pt x="502848" y="424549"/>
                </a:lnTo>
                <a:lnTo>
                  <a:pt x="512292" y="430580"/>
                </a:lnTo>
                <a:lnTo>
                  <a:pt x="522315" y="439058"/>
                </a:lnTo>
                <a:lnTo>
                  <a:pt x="529958" y="449798"/>
                </a:lnTo>
                <a:lnTo>
                  <a:pt x="530415" y="451636"/>
                </a:lnTo>
                <a:lnTo>
                  <a:pt x="531045" y="464335"/>
                </a:lnTo>
                <a:lnTo>
                  <a:pt x="530294" y="477232"/>
                </a:lnTo>
                <a:lnTo>
                  <a:pt x="529221" y="488949"/>
                </a:lnTo>
                <a:lnTo>
                  <a:pt x="527670" y="500801"/>
                </a:lnTo>
                <a:lnTo>
                  <a:pt x="525333" y="512526"/>
                </a:lnTo>
                <a:lnTo>
                  <a:pt x="522555" y="525343"/>
                </a:lnTo>
                <a:lnTo>
                  <a:pt x="520992" y="533158"/>
                </a:lnTo>
                <a:lnTo>
                  <a:pt x="522920" y="542970"/>
                </a:lnTo>
                <a:lnTo>
                  <a:pt x="530648" y="552299"/>
                </a:lnTo>
                <a:lnTo>
                  <a:pt x="541348" y="561230"/>
                </a:lnTo>
                <a:lnTo>
                  <a:pt x="552198" y="569843"/>
                </a:lnTo>
                <a:lnTo>
                  <a:pt x="560370" y="578221"/>
                </a:lnTo>
                <a:lnTo>
                  <a:pt x="561873" y="580694"/>
                </a:lnTo>
                <a:lnTo>
                  <a:pt x="571932" y="572441"/>
                </a:lnTo>
                <a:lnTo>
                  <a:pt x="581680" y="563621"/>
                </a:lnTo>
                <a:lnTo>
                  <a:pt x="591759" y="556092"/>
                </a:lnTo>
                <a:lnTo>
                  <a:pt x="598258" y="552957"/>
                </a:lnTo>
                <a:lnTo>
                  <a:pt x="610438" y="550383"/>
                </a:lnTo>
                <a:lnTo>
                  <a:pt x="622892" y="548941"/>
                </a:lnTo>
                <a:lnTo>
                  <a:pt x="633336" y="545947"/>
                </a:lnTo>
                <a:lnTo>
                  <a:pt x="632193" y="538924"/>
                </a:lnTo>
                <a:lnTo>
                  <a:pt x="629005" y="533285"/>
                </a:lnTo>
                <a:lnTo>
                  <a:pt x="625170" y="526947"/>
                </a:lnTo>
                <a:lnTo>
                  <a:pt x="618748" y="516038"/>
                </a:lnTo>
                <a:lnTo>
                  <a:pt x="612553" y="505010"/>
                </a:lnTo>
                <a:lnTo>
                  <a:pt x="606524" y="493844"/>
                </a:lnTo>
                <a:lnTo>
                  <a:pt x="600599" y="482521"/>
                </a:lnTo>
                <a:lnTo>
                  <a:pt x="593815" y="468166"/>
                </a:lnTo>
                <a:lnTo>
                  <a:pt x="589312" y="456213"/>
                </a:lnTo>
                <a:lnTo>
                  <a:pt x="585570" y="444246"/>
                </a:lnTo>
                <a:lnTo>
                  <a:pt x="582295" y="432219"/>
                </a:lnTo>
                <a:lnTo>
                  <a:pt x="579192" y="420087"/>
                </a:lnTo>
                <a:lnTo>
                  <a:pt x="575965" y="407807"/>
                </a:lnTo>
                <a:lnTo>
                  <a:pt x="573455" y="399033"/>
                </a:lnTo>
                <a:lnTo>
                  <a:pt x="569889" y="386696"/>
                </a:lnTo>
                <a:lnTo>
                  <a:pt x="566588" y="374405"/>
                </a:lnTo>
                <a:lnTo>
                  <a:pt x="563535" y="362136"/>
                </a:lnTo>
                <a:lnTo>
                  <a:pt x="560709" y="349862"/>
                </a:lnTo>
                <a:lnTo>
                  <a:pt x="558093" y="337560"/>
                </a:lnTo>
                <a:lnTo>
                  <a:pt x="555666" y="325205"/>
                </a:lnTo>
                <a:lnTo>
                  <a:pt x="553411" y="312773"/>
                </a:lnTo>
                <a:lnTo>
                  <a:pt x="551308" y="300238"/>
                </a:lnTo>
                <a:lnTo>
                  <a:pt x="549338" y="287576"/>
                </a:lnTo>
                <a:lnTo>
                  <a:pt x="547482" y="274763"/>
                </a:lnTo>
                <a:lnTo>
                  <a:pt x="545767" y="260299"/>
                </a:lnTo>
                <a:lnTo>
                  <a:pt x="544704" y="247605"/>
                </a:lnTo>
                <a:lnTo>
                  <a:pt x="543753" y="234863"/>
                </a:lnTo>
                <a:lnTo>
                  <a:pt x="542635" y="222163"/>
                </a:lnTo>
                <a:lnTo>
                  <a:pt x="541074" y="209593"/>
                </a:lnTo>
                <a:lnTo>
                  <a:pt x="538791" y="197241"/>
                </a:lnTo>
                <a:lnTo>
                  <a:pt x="534936" y="183546"/>
                </a:lnTo>
                <a:lnTo>
                  <a:pt x="530599" y="171324"/>
                </a:lnTo>
                <a:lnTo>
                  <a:pt x="526251" y="159285"/>
                </a:lnTo>
                <a:lnTo>
                  <a:pt x="523151" y="149338"/>
                </a:lnTo>
                <a:lnTo>
                  <a:pt x="521296" y="142531"/>
                </a:lnTo>
                <a:lnTo>
                  <a:pt x="521931" y="133070"/>
                </a:lnTo>
                <a:lnTo>
                  <a:pt x="519379" y="126872"/>
                </a:lnTo>
                <a:lnTo>
                  <a:pt x="516585" y="120065"/>
                </a:lnTo>
                <a:lnTo>
                  <a:pt x="509701" y="114896"/>
                </a:lnTo>
                <a:lnTo>
                  <a:pt x="506031" y="108317"/>
                </a:lnTo>
                <a:lnTo>
                  <a:pt x="500867" y="96822"/>
                </a:lnTo>
                <a:lnTo>
                  <a:pt x="497546" y="85270"/>
                </a:lnTo>
                <a:lnTo>
                  <a:pt x="495227" y="73749"/>
                </a:lnTo>
                <a:lnTo>
                  <a:pt x="493072" y="62349"/>
                </a:lnTo>
                <a:lnTo>
                  <a:pt x="490240" y="51158"/>
                </a:lnTo>
                <a:lnTo>
                  <a:pt x="485892" y="40265"/>
                </a:lnTo>
                <a:lnTo>
                  <a:pt x="479189" y="29759"/>
                </a:lnTo>
                <a:lnTo>
                  <a:pt x="478561" y="28980"/>
                </a:lnTo>
                <a:lnTo>
                  <a:pt x="474840" y="24459"/>
                </a:lnTo>
                <a:lnTo>
                  <a:pt x="469303" y="17512"/>
                </a:lnTo>
                <a:lnTo>
                  <a:pt x="463295" y="16585"/>
                </a:lnTo>
                <a:lnTo>
                  <a:pt x="464477" y="15417"/>
                </a:lnTo>
                <a:lnTo>
                  <a:pt x="452877" y="105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6392663" y="4521332"/>
            <a:ext cx="633336" cy="580694"/>
          </a:xfrm>
          <a:custGeom>
            <a:avLst/>
            <a:gdLst/>
            <a:ahLst/>
            <a:cxnLst/>
            <a:rect l="l" t="t" r="r" b="b"/>
            <a:pathLst>
              <a:path w="633336" h="580694">
                <a:moveTo>
                  <a:pt x="464477" y="15417"/>
                </a:moveTo>
                <a:lnTo>
                  <a:pt x="452877" y="10522"/>
                </a:lnTo>
                <a:lnTo>
                  <a:pt x="442468" y="5135"/>
                </a:lnTo>
                <a:lnTo>
                  <a:pt x="433565" y="4482"/>
                </a:lnTo>
                <a:lnTo>
                  <a:pt x="420378" y="5722"/>
                </a:lnTo>
                <a:lnTo>
                  <a:pt x="409509" y="4319"/>
                </a:lnTo>
                <a:lnTo>
                  <a:pt x="402297" y="2564"/>
                </a:lnTo>
                <a:lnTo>
                  <a:pt x="387972" y="0"/>
                </a:lnTo>
                <a:lnTo>
                  <a:pt x="377339" y="355"/>
                </a:lnTo>
                <a:lnTo>
                  <a:pt x="368237" y="2803"/>
                </a:lnTo>
                <a:lnTo>
                  <a:pt x="358504" y="6513"/>
                </a:lnTo>
                <a:lnTo>
                  <a:pt x="345978" y="10657"/>
                </a:lnTo>
                <a:lnTo>
                  <a:pt x="336422" y="12966"/>
                </a:lnTo>
                <a:lnTo>
                  <a:pt x="325313" y="15297"/>
                </a:lnTo>
                <a:lnTo>
                  <a:pt x="313180" y="17976"/>
                </a:lnTo>
                <a:lnTo>
                  <a:pt x="300404" y="21012"/>
                </a:lnTo>
                <a:lnTo>
                  <a:pt x="287367" y="24415"/>
                </a:lnTo>
                <a:lnTo>
                  <a:pt x="274451" y="28194"/>
                </a:lnTo>
                <a:lnTo>
                  <a:pt x="262037" y="32358"/>
                </a:lnTo>
                <a:lnTo>
                  <a:pt x="250507" y="36916"/>
                </a:lnTo>
                <a:lnTo>
                  <a:pt x="237030" y="43239"/>
                </a:lnTo>
                <a:lnTo>
                  <a:pt x="225688" y="48967"/>
                </a:lnTo>
                <a:lnTo>
                  <a:pt x="213822" y="55316"/>
                </a:lnTo>
                <a:lnTo>
                  <a:pt x="201848" y="62129"/>
                </a:lnTo>
                <a:lnTo>
                  <a:pt x="190181" y="69251"/>
                </a:lnTo>
                <a:lnTo>
                  <a:pt x="179236" y="76525"/>
                </a:lnTo>
                <a:lnTo>
                  <a:pt x="169430" y="83793"/>
                </a:lnTo>
                <a:lnTo>
                  <a:pt x="162813" y="89382"/>
                </a:lnTo>
                <a:lnTo>
                  <a:pt x="153967" y="98873"/>
                </a:lnTo>
                <a:lnTo>
                  <a:pt x="146218" y="108958"/>
                </a:lnTo>
                <a:lnTo>
                  <a:pt x="138423" y="118664"/>
                </a:lnTo>
                <a:lnTo>
                  <a:pt x="129512" y="127842"/>
                </a:lnTo>
                <a:lnTo>
                  <a:pt x="120118" y="136273"/>
                </a:lnTo>
                <a:lnTo>
                  <a:pt x="110209" y="144330"/>
                </a:lnTo>
                <a:lnTo>
                  <a:pt x="99946" y="152166"/>
                </a:lnTo>
                <a:lnTo>
                  <a:pt x="96926" y="154418"/>
                </a:lnTo>
                <a:lnTo>
                  <a:pt x="87112" y="162232"/>
                </a:lnTo>
                <a:lnTo>
                  <a:pt x="77602" y="170734"/>
                </a:lnTo>
                <a:lnTo>
                  <a:pt x="68392" y="179757"/>
                </a:lnTo>
                <a:lnTo>
                  <a:pt x="59476" y="189135"/>
                </a:lnTo>
                <a:lnTo>
                  <a:pt x="50848" y="198698"/>
                </a:lnTo>
                <a:lnTo>
                  <a:pt x="42503" y="208279"/>
                </a:lnTo>
                <a:lnTo>
                  <a:pt x="34435" y="217710"/>
                </a:lnTo>
                <a:lnTo>
                  <a:pt x="26340" y="228774"/>
                </a:lnTo>
                <a:lnTo>
                  <a:pt x="20163" y="239928"/>
                </a:lnTo>
                <a:lnTo>
                  <a:pt x="14616" y="251490"/>
                </a:lnTo>
                <a:lnTo>
                  <a:pt x="9069" y="263011"/>
                </a:lnTo>
                <a:lnTo>
                  <a:pt x="2889" y="274043"/>
                </a:lnTo>
                <a:lnTo>
                  <a:pt x="0" y="278358"/>
                </a:lnTo>
                <a:lnTo>
                  <a:pt x="12670" y="278024"/>
                </a:lnTo>
                <a:lnTo>
                  <a:pt x="25345" y="277474"/>
                </a:lnTo>
                <a:lnTo>
                  <a:pt x="38022" y="276796"/>
                </a:lnTo>
                <a:lnTo>
                  <a:pt x="50702" y="276076"/>
                </a:lnTo>
                <a:lnTo>
                  <a:pt x="63383" y="275401"/>
                </a:lnTo>
                <a:lnTo>
                  <a:pt x="76065" y="274859"/>
                </a:lnTo>
                <a:lnTo>
                  <a:pt x="88748" y="274536"/>
                </a:lnTo>
                <a:lnTo>
                  <a:pt x="101431" y="274519"/>
                </a:lnTo>
                <a:lnTo>
                  <a:pt x="110350" y="274738"/>
                </a:lnTo>
                <a:lnTo>
                  <a:pt x="123018" y="276062"/>
                </a:lnTo>
                <a:lnTo>
                  <a:pt x="135403" y="278744"/>
                </a:lnTo>
                <a:lnTo>
                  <a:pt x="147623" y="282261"/>
                </a:lnTo>
                <a:lnTo>
                  <a:pt x="159795" y="286088"/>
                </a:lnTo>
                <a:lnTo>
                  <a:pt x="172037" y="289702"/>
                </a:lnTo>
                <a:lnTo>
                  <a:pt x="177342" y="291058"/>
                </a:lnTo>
                <a:lnTo>
                  <a:pt x="189784" y="293337"/>
                </a:lnTo>
                <a:lnTo>
                  <a:pt x="202360" y="294612"/>
                </a:lnTo>
                <a:lnTo>
                  <a:pt x="215007" y="295380"/>
                </a:lnTo>
                <a:lnTo>
                  <a:pt x="227661" y="296140"/>
                </a:lnTo>
                <a:lnTo>
                  <a:pt x="238163" y="297128"/>
                </a:lnTo>
                <a:lnTo>
                  <a:pt x="249837" y="302367"/>
                </a:lnTo>
                <a:lnTo>
                  <a:pt x="258106" y="311245"/>
                </a:lnTo>
                <a:lnTo>
                  <a:pt x="268960" y="318909"/>
                </a:lnTo>
                <a:lnTo>
                  <a:pt x="281287" y="320691"/>
                </a:lnTo>
                <a:lnTo>
                  <a:pt x="293920" y="322384"/>
                </a:lnTo>
                <a:lnTo>
                  <a:pt x="295859" y="323303"/>
                </a:lnTo>
                <a:lnTo>
                  <a:pt x="306355" y="329024"/>
                </a:lnTo>
                <a:lnTo>
                  <a:pt x="318830" y="335368"/>
                </a:lnTo>
                <a:lnTo>
                  <a:pt x="329369" y="341566"/>
                </a:lnTo>
                <a:lnTo>
                  <a:pt x="329564" y="341705"/>
                </a:lnTo>
                <a:lnTo>
                  <a:pt x="337797" y="332832"/>
                </a:lnTo>
                <a:lnTo>
                  <a:pt x="346705" y="323406"/>
                </a:lnTo>
                <a:lnTo>
                  <a:pt x="356191" y="314011"/>
                </a:lnTo>
                <a:lnTo>
                  <a:pt x="366156" y="305230"/>
                </a:lnTo>
                <a:lnTo>
                  <a:pt x="376500" y="297644"/>
                </a:lnTo>
                <a:lnTo>
                  <a:pt x="386816" y="291972"/>
                </a:lnTo>
                <a:lnTo>
                  <a:pt x="392620" y="289381"/>
                </a:lnTo>
                <a:lnTo>
                  <a:pt x="403059" y="284200"/>
                </a:lnTo>
                <a:lnTo>
                  <a:pt x="409320" y="285076"/>
                </a:lnTo>
                <a:lnTo>
                  <a:pt x="418450" y="289498"/>
                </a:lnTo>
                <a:lnTo>
                  <a:pt x="426678" y="298902"/>
                </a:lnTo>
                <a:lnTo>
                  <a:pt x="433983" y="311466"/>
                </a:lnTo>
                <a:lnTo>
                  <a:pt x="440346" y="325364"/>
                </a:lnTo>
                <a:lnTo>
                  <a:pt x="445745" y="338776"/>
                </a:lnTo>
                <a:lnTo>
                  <a:pt x="450161" y="349876"/>
                </a:lnTo>
                <a:lnTo>
                  <a:pt x="450672" y="351078"/>
                </a:lnTo>
                <a:lnTo>
                  <a:pt x="455515" y="363593"/>
                </a:lnTo>
                <a:lnTo>
                  <a:pt x="459467" y="375565"/>
                </a:lnTo>
                <a:lnTo>
                  <a:pt x="463316" y="387233"/>
                </a:lnTo>
                <a:lnTo>
                  <a:pt x="467850" y="398837"/>
                </a:lnTo>
                <a:lnTo>
                  <a:pt x="469709" y="402856"/>
                </a:lnTo>
                <a:lnTo>
                  <a:pt x="485552" y="413288"/>
                </a:lnTo>
                <a:lnTo>
                  <a:pt x="495268" y="419654"/>
                </a:lnTo>
                <a:lnTo>
                  <a:pt x="502848" y="424549"/>
                </a:lnTo>
                <a:lnTo>
                  <a:pt x="512292" y="430580"/>
                </a:lnTo>
                <a:lnTo>
                  <a:pt x="522315" y="439058"/>
                </a:lnTo>
                <a:lnTo>
                  <a:pt x="529958" y="449798"/>
                </a:lnTo>
                <a:lnTo>
                  <a:pt x="530415" y="451636"/>
                </a:lnTo>
                <a:lnTo>
                  <a:pt x="531045" y="464335"/>
                </a:lnTo>
                <a:lnTo>
                  <a:pt x="530294" y="477232"/>
                </a:lnTo>
                <a:lnTo>
                  <a:pt x="529221" y="488949"/>
                </a:lnTo>
                <a:lnTo>
                  <a:pt x="527670" y="500801"/>
                </a:lnTo>
                <a:lnTo>
                  <a:pt x="525333" y="512526"/>
                </a:lnTo>
                <a:lnTo>
                  <a:pt x="522555" y="525343"/>
                </a:lnTo>
                <a:lnTo>
                  <a:pt x="520992" y="533158"/>
                </a:lnTo>
                <a:lnTo>
                  <a:pt x="522920" y="542970"/>
                </a:lnTo>
                <a:lnTo>
                  <a:pt x="530648" y="552299"/>
                </a:lnTo>
                <a:lnTo>
                  <a:pt x="541348" y="561230"/>
                </a:lnTo>
                <a:lnTo>
                  <a:pt x="552198" y="569843"/>
                </a:lnTo>
                <a:lnTo>
                  <a:pt x="560370" y="578221"/>
                </a:lnTo>
                <a:lnTo>
                  <a:pt x="561873" y="580694"/>
                </a:lnTo>
                <a:lnTo>
                  <a:pt x="571932" y="572441"/>
                </a:lnTo>
                <a:lnTo>
                  <a:pt x="581680" y="563621"/>
                </a:lnTo>
                <a:lnTo>
                  <a:pt x="591759" y="556092"/>
                </a:lnTo>
                <a:lnTo>
                  <a:pt x="598258" y="552957"/>
                </a:lnTo>
                <a:lnTo>
                  <a:pt x="610438" y="550383"/>
                </a:lnTo>
                <a:lnTo>
                  <a:pt x="622892" y="548941"/>
                </a:lnTo>
                <a:lnTo>
                  <a:pt x="633336" y="545947"/>
                </a:lnTo>
                <a:lnTo>
                  <a:pt x="632193" y="538924"/>
                </a:lnTo>
                <a:lnTo>
                  <a:pt x="629005" y="533285"/>
                </a:lnTo>
                <a:lnTo>
                  <a:pt x="625170" y="526947"/>
                </a:lnTo>
                <a:lnTo>
                  <a:pt x="618748" y="516038"/>
                </a:lnTo>
                <a:lnTo>
                  <a:pt x="612553" y="505010"/>
                </a:lnTo>
                <a:lnTo>
                  <a:pt x="606524" y="493844"/>
                </a:lnTo>
                <a:lnTo>
                  <a:pt x="600599" y="482521"/>
                </a:lnTo>
                <a:lnTo>
                  <a:pt x="593815" y="468166"/>
                </a:lnTo>
                <a:lnTo>
                  <a:pt x="589312" y="456213"/>
                </a:lnTo>
                <a:lnTo>
                  <a:pt x="585570" y="444246"/>
                </a:lnTo>
                <a:lnTo>
                  <a:pt x="582295" y="432219"/>
                </a:lnTo>
                <a:lnTo>
                  <a:pt x="579192" y="420087"/>
                </a:lnTo>
                <a:lnTo>
                  <a:pt x="575965" y="407807"/>
                </a:lnTo>
                <a:lnTo>
                  <a:pt x="573455" y="399033"/>
                </a:lnTo>
                <a:lnTo>
                  <a:pt x="569889" y="386696"/>
                </a:lnTo>
                <a:lnTo>
                  <a:pt x="566588" y="374405"/>
                </a:lnTo>
                <a:lnTo>
                  <a:pt x="563535" y="362136"/>
                </a:lnTo>
                <a:lnTo>
                  <a:pt x="560709" y="349862"/>
                </a:lnTo>
                <a:lnTo>
                  <a:pt x="558093" y="337560"/>
                </a:lnTo>
                <a:lnTo>
                  <a:pt x="555666" y="325205"/>
                </a:lnTo>
                <a:lnTo>
                  <a:pt x="553411" y="312773"/>
                </a:lnTo>
                <a:lnTo>
                  <a:pt x="551308" y="300238"/>
                </a:lnTo>
                <a:lnTo>
                  <a:pt x="549338" y="287576"/>
                </a:lnTo>
                <a:lnTo>
                  <a:pt x="547482" y="274763"/>
                </a:lnTo>
                <a:lnTo>
                  <a:pt x="545767" y="260299"/>
                </a:lnTo>
                <a:lnTo>
                  <a:pt x="544704" y="247605"/>
                </a:lnTo>
                <a:lnTo>
                  <a:pt x="543753" y="234863"/>
                </a:lnTo>
                <a:lnTo>
                  <a:pt x="542635" y="222163"/>
                </a:lnTo>
                <a:lnTo>
                  <a:pt x="541074" y="209593"/>
                </a:lnTo>
                <a:lnTo>
                  <a:pt x="538791" y="197241"/>
                </a:lnTo>
                <a:lnTo>
                  <a:pt x="534936" y="183546"/>
                </a:lnTo>
                <a:lnTo>
                  <a:pt x="530599" y="171324"/>
                </a:lnTo>
                <a:lnTo>
                  <a:pt x="526251" y="159285"/>
                </a:lnTo>
                <a:lnTo>
                  <a:pt x="523151" y="149338"/>
                </a:lnTo>
                <a:lnTo>
                  <a:pt x="521296" y="142531"/>
                </a:lnTo>
                <a:lnTo>
                  <a:pt x="521931" y="133070"/>
                </a:lnTo>
                <a:lnTo>
                  <a:pt x="519379" y="126872"/>
                </a:lnTo>
                <a:lnTo>
                  <a:pt x="516585" y="120065"/>
                </a:lnTo>
                <a:lnTo>
                  <a:pt x="509701" y="114896"/>
                </a:lnTo>
                <a:lnTo>
                  <a:pt x="506031" y="108317"/>
                </a:lnTo>
                <a:lnTo>
                  <a:pt x="500867" y="96822"/>
                </a:lnTo>
                <a:lnTo>
                  <a:pt x="497546" y="85270"/>
                </a:lnTo>
                <a:lnTo>
                  <a:pt x="495227" y="73749"/>
                </a:lnTo>
                <a:lnTo>
                  <a:pt x="493072" y="62349"/>
                </a:lnTo>
                <a:lnTo>
                  <a:pt x="490240" y="51158"/>
                </a:lnTo>
                <a:lnTo>
                  <a:pt x="485892" y="40265"/>
                </a:lnTo>
                <a:lnTo>
                  <a:pt x="479189" y="29759"/>
                </a:lnTo>
                <a:lnTo>
                  <a:pt x="478561" y="28980"/>
                </a:lnTo>
                <a:lnTo>
                  <a:pt x="474840" y="24459"/>
                </a:lnTo>
                <a:lnTo>
                  <a:pt x="469303" y="17512"/>
                </a:lnTo>
                <a:lnTo>
                  <a:pt x="463295" y="165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6749165" y="4652929"/>
            <a:ext cx="62496" cy="158394"/>
          </a:xfrm>
          <a:custGeom>
            <a:avLst/>
            <a:gdLst/>
            <a:ahLst/>
            <a:cxnLst/>
            <a:rect l="l" t="t" r="r" b="b"/>
            <a:pathLst>
              <a:path w="62496" h="158394">
                <a:moveTo>
                  <a:pt x="62496" y="158394"/>
                </a:moveTo>
                <a:lnTo>
                  <a:pt x="53104" y="141908"/>
                </a:lnTo>
                <a:lnTo>
                  <a:pt x="47228" y="128445"/>
                </a:lnTo>
                <a:lnTo>
                  <a:pt x="44134" y="117430"/>
                </a:lnTo>
                <a:lnTo>
                  <a:pt x="43086" y="108287"/>
                </a:lnTo>
                <a:lnTo>
                  <a:pt x="43351" y="100439"/>
                </a:lnTo>
                <a:lnTo>
                  <a:pt x="44192" y="93310"/>
                </a:lnTo>
                <a:lnTo>
                  <a:pt x="44875" y="86325"/>
                </a:lnTo>
                <a:lnTo>
                  <a:pt x="44665" y="78907"/>
                </a:lnTo>
                <a:lnTo>
                  <a:pt x="42827" y="70481"/>
                </a:lnTo>
                <a:lnTo>
                  <a:pt x="41046" y="65658"/>
                </a:lnTo>
                <a:lnTo>
                  <a:pt x="36745" y="53548"/>
                </a:lnTo>
                <a:lnTo>
                  <a:pt x="32400" y="41307"/>
                </a:lnTo>
                <a:lnTo>
                  <a:pt x="28397" y="33464"/>
                </a:lnTo>
                <a:lnTo>
                  <a:pt x="20212" y="23843"/>
                </a:lnTo>
                <a:lnTo>
                  <a:pt x="11125" y="15422"/>
                </a:lnTo>
                <a:lnTo>
                  <a:pt x="2941" y="5623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7052342" y="4916158"/>
            <a:ext cx="161925" cy="180581"/>
          </a:xfrm>
          <a:custGeom>
            <a:avLst/>
            <a:gdLst/>
            <a:ahLst/>
            <a:cxnLst/>
            <a:rect l="l" t="t" r="r" b="b"/>
            <a:pathLst>
              <a:path w="161925" h="180581">
                <a:moveTo>
                  <a:pt x="132537" y="178746"/>
                </a:moveTo>
                <a:lnTo>
                  <a:pt x="132537" y="123082"/>
                </a:lnTo>
                <a:lnTo>
                  <a:pt x="126187" y="113014"/>
                </a:lnTo>
                <a:lnTo>
                  <a:pt x="119930" y="101877"/>
                </a:lnTo>
                <a:lnTo>
                  <a:pt x="113997" y="90644"/>
                </a:lnTo>
                <a:lnTo>
                  <a:pt x="108112" y="79483"/>
                </a:lnTo>
                <a:lnTo>
                  <a:pt x="103657" y="71424"/>
                </a:lnTo>
                <a:lnTo>
                  <a:pt x="97624" y="60259"/>
                </a:lnTo>
                <a:lnTo>
                  <a:pt x="91987" y="48885"/>
                </a:lnTo>
                <a:lnTo>
                  <a:pt x="86535" y="37409"/>
                </a:lnTo>
                <a:lnTo>
                  <a:pt x="81058" y="25938"/>
                </a:lnTo>
                <a:lnTo>
                  <a:pt x="77698" y="19151"/>
                </a:lnTo>
                <a:lnTo>
                  <a:pt x="74536" y="12890"/>
                </a:lnTo>
                <a:lnTo>
                  <a:pt x="66662" y="0"/>
                </a:lnTo>
                <a:lnTo>
                  <a:pt x="55329" y="4007"/>
                </a:lnTo>
                <a:lnTo>
                  <a:pt x="43929" y="11495"/>
                </a:lnTo>
                <a:lnTo>
                  <a:pt x="33324" y="20563"/>
                </a:lnTo>
                <a:lnTo>
                  <a:pt x="24378" y="29310"/>
                </a:lnTo>
                <a:lnTo>
                  <a:pt x="22212" y="31521"/>
                </a:lnTo>
                <a:lnTo>
                  <a:pt x="13671" y="42175"/>
                </a:lnTo>
                <a:lnTo>
                  <a:pt x="8251" y="52578"/>
                </a:lnTo>
                <a:lnTo>
                  <a:pt x="3642" y="63863"/>
                </a:lnTo>
                <a:lnTo>
                  <a:pt x="0" y="72174"/>
                </a:lnTo>
                <a:lnTo>
                  <a:pt x="12456" y="74317"/>
                </a:lnTo>
                <a:lnTo>
                  <a:pt x="24249" y="76640"/>
                </a:lnTo>
                <a:lnTo>
                  <a:pt x="36405" y="80803"/>
                </a:lnTo>
                <a:lnTo>
                  <a:pt x="42265" y="83718"/>
                </a:lnTo>
                <a:lnTo>
                  <a:pt x="53738" y="89048"/>
                </a:lnTo>
                <a:lnTo>
                  <a:pt x="65075" y="94446"/>
                </a:lnTo>
                <a:lnTo>
                  <a:pt x="68884" y="96850"/>
                </a:lnTo>
                <a:lnTo>
                  <a:pt x="70751" y="98132"/>
                </a:lnTo>
                <a:lnTo>
                  <a:pt x="82283" y="90055"/>
                </a:lnTo>
                <a:lnTo>
                  <a:pt x="85496" y="92570"/>
                </a:lnTo>
                <a:lnTo>
                  <a:pt x="77152" y="103111"/>
                </a:lnTo>
                <a:lnTo>
                  <a:pt x="78486" y="104228"/>
                </a:lnTo>
                <a:lnTo>
                  <a:pt x="87779" y="112717"/>
                </a:lnTo>
                <a:lnTo>
                  <a:pt x="96825" y="122297"/>
                </a:lnTo>
                <a:lnTo>
                  <a:pt x="105359" y="132721"/>
                </a:lnTo>
                <a:lnTo>
                  <a:pt x="113117" y="143740"/>
                </a:lnTo>
                <a:lnTo>
                  <a:pt x="119833" y="155108"/>
                </a:lnTo>
                <a:lnTo>
                  <a:pt x="125243" y="166577"/>
                </a:lnTo>
                <a:lnTo>
                  <a:pt x="129082" y="177900"/>
                </a:lnTo>
                <a:lnTo>
                  <a:pt x="129743" y="180581"/>
                </a:lnTo>
                <a:lnTo>
                  <a:pt x="132537" y="17874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7052342" y="4916158"/>
            <a:ext cx="161925" cy="180581"/>
          </a:xfrm>
          <a:custGeom>
            <a:avLst/>
            <a:gdLst/>
            <a:ahLst/>
            <a:cxnLst/>
            <a:rect l="l" t="t" r="r" b="b"/>
            <a:pathLst>
              <a:path w="161925" h="180581">
                <a:moveTo>
                  <a:pt x="66662" y="0"/>
                </a:moveTo>
                <a:lnTo>
                  <a:pt x="55329" y="4007"/>
                </a:lnTo>
                <a:lnTo>
                  <a:pt x="43929" y="11495"/>
                </a:lnTo>
                <a:lnTo>
                  <a:pt x="33324" y="20563"/>
                </a:lnTo>
                <a:lnTo>
                  <a:pt x="24378" y="29310"/>
                </a:lnTo>
                <a:lnTo>
                  <a:pt x="22212" y="31521"/>
                </a:lnTo>
                <a:lnTo>
                  <a:pt x="13671" y="42175"/>
                </a:lnTo>
                <a:lnTo>
                  <a:pt x="8251" y="52578"/>
                </a:lnTo>
                <a:lnTo>
                  <a:pt x="3642" y="63863"/>
                </a:lnTo>
                <a:lnTo>
                  <a:pt x="0" y="72174"/>
                </a:lnTo>
                <a:lnTo>
                  <a:pt x="12456" y="74317"/>
                </a:lnTo>
                <a:lnTo>
                  <a:pt x="24249" y="76640"/>
                </a:lnTo>
                <a:lnTo>
                  <a:pt x="36405" y="80803"/>
                </a:lnTo>
                <a:lnTo>
                  <a:pt x="42265" y="83718"/>
                </a:lnTo>
                <a:lnTo>
                  <a:pt x="53738" y="89048"/>
                </a:lnTo>
                <a:lnTo>
                  <a:pt x="65075" y="94446"/>
                </a:lnTo>
                <a:lnTo>
                  <a:pt x="68884" y="96850"/>
                </a:lnTo>
                <a:lnTo>
                  <a:pt x="70751" y="98132"/>
                </a:lnTo>
                <a:lnTo>
                  <a:pt x="82283" y="90055"/>
                </a:lnTo>
                <a:lnTo>
                  <a:pt x="84162" y="91541"/>
                </a:lnTo>
                <a:lnTo>
                  <a:pt x="85496" y="92570"/>
                </a:lnTo>
                <a:lnTo>
                  <a:pt x="77152" y="103111"/>
                </a:lnTo>
                <a:lnTo>
                  <a:pt x="87779" y="112717"/>
                </a:lnTo>
                <a:lnTo>
                  <a:pt x="96825" y="122297"/>
                </a:lnTo>
                <a:lnTo>
                  <a:pt x="105359" y="132721"/>
                </a:lnTo>
                <a:lnTo>
                  <a:pt x="113117" y="143740"/>
                </a:lnTo>
                <a:lnTo>
                  <a:pt x="119833" y="155108"/>
                </a:lnTo>
                <a:lnTo>
                  <a:pt x="125243" y="166577"/>
                </a:lnTo>
                <a:lnTo>
                  <a:pt x="129082" y="177900"/>
                </a:lnTo>
                <a:lnTo>
                  <a:pt x="129743" y="180581"/>
                </a:lnTo>
                <a:lnTo>
                  <a:pt x="132537" y="178746"/>
                </a:lnTo>
              </a:path>
              <a:path w="161925" h="180581">
                <a:moveTo>
                  <a:pt x="80566" y="24943"/>
                </a:moveTo>
                <a:lnTo>
                  <a:pt x="81058" y="25938"/>
                </a:lnTo>
                <a:lnTo>
                  <a:pt x="86535" y="37409"/>
                </a:lnTo>
                <a:lnTo>
                  <a:pt x="91987" y="48885"/>
                </a:lnTo>
                <a:lnTo>
                  <a:pt x="97624" y="60259"/>
                </a:lnTo>
                <a:lnTo>
                  <a:pt x="103657" y="71424"/>
                </a:lnTo>
                <a:lnTo>
                  <a:pt x="108112" y="79483"/>
                </a:lnTo>
                <a:lnTo>
                  <a:pt x="113997" y="90644"/>
                </a:lnTo>
                <a:lnTo>
                  <a:pt x="119930" y="101877"/>
                </a:lnTo>
                <a:lnTo>
                  <a:pt x="126187" y="113014"/>
                </a:lnTo>
                <a:lnTo>
                  <a:pt x="132537" y="123082"/>
                </a:lnTo>
              </a:path>
              <a:path w="161925" h="180581">
                <a:moveTo>
                  <a:pt x="77698" y="19151"/>
                </a:moveTo>
                <a:lnTo>
                  <a:pt x="74536" y="12890"/>
                </a:lnTo>
                <a:lnTo>
                  <a:pt x="66662" y="0"/>
                </a:lnTo>
              </a:path>
              <a:path w="161925" h="180581">
                <a:moveTo>
                  <a:pt x="80566" y="24943"/>
                </a:moveTo>
                <a:lnTo>
                  <a:pt x="77698" y="191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7071633" y="4941544"/>
            <a:ext cx="33642" cy="47472"/>
          </a:xfrm>
          <a:custGeom>
            <a:avLst/>
            <a:gdLst/>
            <a:ahLst/>
            <a:cxnLst/>
            <a:rect l="l" t="t" r="r" b="b"/>
            <a:pathLst>
              <a:path w="33642" h="47472">
                <a:moveTo>
                  <a:pt x="0" y="47472"/>
                </a:moveTo>
                <a:lnTo>
                  <a:pt x="4420" y="35472"/>
                </a:lnTo>
                <a:lnTo>
                  <a:pt x="10088" y="24262"/>
                </a:lnTo>
                <a:lnTo>
                  <a:pt x="13030" y="20307"/>
                </a:lnTo>
                <a:lnTo>
                  <a:pt x="16408" y="16256"/>
                </a:lnTo>
                <a:lnTo>
                  <a:pt x="19494" y="12712"/>
                </a:lnTo>
                <a:lnTo>
                  <a:pt x="23355" y="9486"/>
                </a:lnTo>
                <a:lnTo>
                  <a:pt x="26593" y="6781"/>
                </a:lnTo>
                <a:lnTo>
                  <a:pt x="31534" y="3149"/>
                </a:lnTo>
                <a:lnTo>
                  <a:pt x="3364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6955276" y="4660214"/>
            <a:ext cx="5283" cy="14084"/>
          </a:xfrm>
          <a:custGeom>
            <a:avLst/>
            <a:gdLst/>
            <a:ahLst/>
            <a:cxnLst/>
            <a:rect l="l" t="t" r="r" b="b"/>
            <a:pathLst>
              <a:path w="5283" h="14084">
                <a:moveTo>
                  <a:pt x="5283" y="14084"/>
                </a:moveTo>
                <a:lnTo>
                  <a:pt x="4838" y="9067"/>
                </a:lnTo>
                <a:lnTo>
                  <a:pt x="2349" y="4368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5878088" y="4907838"/>
            <a:ext cx="98183" cy="2127516"/>
          </a:xfrm>
          <a:custGeom>
            <a:avLst/>
            <a:gdLst/>
            <a:ahLst/>
            <a:cxnLst/>
            <a:rect l="l" t="t" r="r" b="b"/>
            <a:pathLst>
              <a:path w="98183" h="2127516">
                <a:moveTo>
                  <a:pt x="98183" y="2127516"/>
                </a:moveTo>
                <a:lnTo>
                  <a:pt x="22771" y="0"/>
                </a:lnTo>
                <a:lnTo>
                  <a:pt x="0" y="16827"/>
                </a:lnTo>
                <a:lnTo>
                  <a:pt x="44716" y="2127516"/>
                </a:lnTo>
                <a:lnTo>
                  <a:pt x="98183" y="21275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5856053" y="4848072"/>
            <a:ext cx="88455" cy="2187282"/>
          </a:xfrm>
          <a:custGeom>
            <a:avLst/>
            <a:gdLst/>
            <a:ahLst/>
            <a:cxnLst/>
            <a:rect l="l" t="t" r="r" b="b"/>
            <a:pathLst>
              <a:path w="88455" h="2187282">
                <a:moveTo>
                  <a:pt x="22771" y="0"/>
                </a:moveTo>
                <a:lnTo>
                  <a:pt x="0" y="16827"/>
                </a:lnTo>
                <a:lnTo>
                  <a:pt x="34988" y="2187282"/>
                </a:lnTo>
                <a:lnTo>
                  <a:pt x="88455" y="2187282"/>
                </a:lnTo>
                <a:lnTo>
                  <a:pt x="2277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5834019" y="4788307"/>
            <a:ext cx="78727" cy="2247049"/>
          </a:xfrm>
          <a:custGeom>
            <a:avLst/>
            <a:gdLst/>
            <a:ahLst/>
            <a:cxnLst/>
            <a:rect l="l" t="t" r="r" b="b"/>
            <a:pathLst>
              <a:path w="78727" h="2247049">
                <a:moveTo>
                  <a:pt x="22783" y="0"/>
                </a:moveTo>
                <a:lnTo>
                  <a:pt x="0" y="16840"/>
                </a:lnTo>
                <a:lnTo>
                  <a:pt x="25260" y="2247049"/>
                </a:lnTo>
                <a:lnTo>
                  <a:pt x="78727" y="2247049"/>
                </a:lnTo>
                <a:lnTo>
                  <a:pt x="2278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5811996" y="4728552"/>
            <a:ext cx="68986" cy="2306802"/>
          </a:xfrm>
          <a:custGeom>
            <a:avLst/>
            <a:gdLst/>
            <a:ahLst/>
            <a:cxnLst/>
            <a:rect l="l" t="t" r="r" b="b"/>
            <a:pathLst>
              <a:path w="68986" h="2306802">
                <a:moveTo>
                  <a:pt x="22771" y="0"/>
                </a:moveTo>
                <a:lnTo>
                  <a:pt x="0" y="16827"/>
                </a:lnTo>
                <a:lnTo>
                  <a:pt x="15519" y="2306802"/>
                </a:lnTo>
                <a:lnTo>
                  <a:pt x="68986" y="2306802"/>
                </a:lnTo>
                <a:lnTo>
                  <a:pt x="2277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5789961" y="4668786"/>
            <a:ext cx="59258" cy="2366568"/>
          </a:xfrm>
          <a:custGeom>
            <a:avLst/>
            <a:gdLst/>
            <a:ahLst/>
            <a:cxnLst/>
            <a:rect l="l" t="t" r="r" b="b"/>
            <a:pathLst>
              <a:path w="59258" h="2366568">
                <a:moveTo>
                  <a:pt x="22771" y="0"/>
                </a:moveTo>
                <a:lnTo>
                  <a:pt x="0" y="16827"/>
                </a:lnTo>
                <a:lnTo>
                  <a:pt x="5778" y="2366568"/>
                </a:lnTo>
                <a:lnTo>
                  <a:pt x="59258" y="2366568"/>
                </a:lnTo>
                <a:lnTo>
                  <a:pt x="2277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5765960" y="4609021"/>
            <a:ext cx="53479" cy="2426335"/>
          </a:xfrm>
          <a:custGeom>
            <a:avLst/>
            <a:gdLst/>
            <a:ahLst/>
            <a:cxnLst/>
            <a:rect l="l" t="t" r="r" b="b"/>
            <a:pathLst>
              <a:path w="53479" h="2426334">
                <a:moveTo>
                  <a:pt x="26720" y="0"/>
                </a:moveTo>
                <a:lnTo>
                  <a:pt x="3949" y="16827"/>
                </a:lnTo>
                <a:lnTo>
                  <a:pt x="0" y="2426335"/>
                </a:lnTo>
                <a:lnTo>
                  <a:pt x="53479" y="2426335"/>
                </a:lnTo>
                <a:lnTo>
                  <a:pt x="2672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5739061" y="4549255"/>
            <a:ext cx="53479" cy="2486101"/>
          </a:xfrm>
          <a:custGeom>
            <a:avLst/>
            <a:gdLst/>
            <a:ahLst/>
            <a:cxnLst/>
            <a:rect l="l" t="t" r="r" b="b"/>
            <a:pathLst>
              <a:path w="53479" h="2486101">
                <a:moveTo>
                  <a:pt x="36461" y="0"/>
                </a:moveTo>
                <a:lnTo>
                  <a:pt x="13690" y="16827"/>
                </a:lnTo>
                <a:lnTo>
                  <a:pt x="0" y="2486101"/>
                </a:lnTo>
                <a:lnTo>
                  <a:pt x="53479" y="2486101"/>
                </a:lnTo>
                <a:lnTo>
                  <a:pt x="3646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5712403" y="4489489"/>
            <a:ext cx="53466" cy="2545867"/>
          </a:xfrm>
          <a:custGeom>
            <a:avLst/>
            <a:gdLst/>
            <a:ahLst/>
            <a:cxnLst/>
            <a:rect l="l" t="t" r="r" b="b"/>
            <a:pathLst>
              <a:path w="53466" h="2545867">
                <a:moveTo>
                  <a:pt x="46189" y="0"/>
                </a:moveTo>
                <a:lnTo>
                  <a:pt x="23406" y="16827"/>
                </a:lnTo>
                <a:lnTo>
                  <a:pt x="0" y="2545867"/>
                </a:lnTo>
                <a:lnTo>
                  <a:pt x="53467" y="2545867"/>
                </a:lnTo>
                <a:lnTo>
                  <a:pt x="4618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5684044" y="4429734"/>
            <a:ext cx="55930" cy="2605620"/>
          </a:xfrm>
          <a:custGeom>
            <a:avLst/>
            <a:gdLst/>
            <a:ahLst/>
            <a:cxnLst/>
            <a:rect l="l" t="t" r="r" b="b"/>
            <a:pathLst>
              <a:path w="55930" h="2605620">
                <a:moveTo>
                  <a:pt x="55930" y="0"/>
                </a:moveTo>
                <a:lnTo>
                  <a:pt x="33146" y="16827"/>
                </a:lnTo>
                <a:lnTo>
                  <a:pt x="0" y="2605620"/>
                </a:lnTo>
                <a:lnTo>
                  <a:pt x="53466" y="2605620"/>
                </a:lnTo>
                <a:lnTo>
                  <a:pt x="5593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5652282" y="4369956"/>
            <a:ext cx="65659" cy="2665399"/>
          </a:xfrm>
          <a:custGeom>
            <a:avLst/>
            <a:gdLst/>
            <a:ahLst/>
            <a:cxnLst/>
            <a:rect l="l" t="t" r="r" b="b"/>
            <a:pathLst>
              <a:path w="65659" h="2665399">
                <a:moveTo>
                  <a:pt x="53479" y="2665399"/>
                </a:moveTo>
                <a:lnTo>
                  <a:pt x="65659" y="0"/>
                </a:lnTo>
                <a:lnTo>
                  <a:pt x="42887" y="16840"/>
                </a:lnTo>
                <a:lnTo>
                  <a:pt x="0" y="2665399"/>
                </a:lnTo>
                <a:lnTo>
                  <a:pt x="53479" y="26653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5689263" y="5117148"/>
            <a:ext cx="220726" cy="669505"/>
          </a:xfrm>
          <a:custGeom>
            <a:avLst/>
            <a:gdLst/>
            <a:ahLst/>
            <a:cxnLst/>
            <a:rect l="l" t="t" r="r" b="b"/>
            <a:pathLst>
              <a:path w="220725" h="669505">
                <a:moveTo>
                  <a:pt x="2666" y="1104"/>
                </a:moveTo>
                <a:lnTo>
                  <a:pt x="0" y="4673"/>
                </a:lnTo>
                <a:lnTo>
                  <a:pt x="546" y="8509"/>
                </a:lnTo>
                <a:lnTo>
                  <a:pt x="206235" y="663460"/>
                </a:lnTo>
                <a:lnTo>
                  <a:pt x="206743" y="666978"/>
                </a:lnTo>
                <a:lnTo>
                  <a:pt x="209740" y="669505"/>
                </a:lnTo>
                <a:lnTo>
                  <a:pt x="214198" y="669429"/>
                </a:lnTo>
                <a:lnTo>
                  <a:pt x="218046" y="668845"/>
                </a:lnTo>
                <a:lnTo>
                  <a:pt x="220725" y="665314"/>
                </a:lnTo>
                <a:lnTo>
                  <a:pt x="220167" y="661466"/>
                </a:lnTo>
                <a:lnTo>
                  <a:pt x="14477" y="6515"/>
                </a:lnTo>
                <a:lnTo>
                  <a:pt x="13931" y="2667"/>
                </a:lnTo>
                <a:lnTo>
                  <a:pt x="10375" y="0"/>
                </a:lnTo>
                <a:lnTo>
                  <a:pt x="6515" y="546"/>
                </a:lnTo>
                <a:lnTo>
                  <a:pt x="2666" y="1104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5689263" y="5117148"/>
            <a:ext cx="220726" cy="669505"/>
          </a:xfrm>
          <a:custGeom>
            <a:avLst/>
            <a:gdLst/>
            <a:ahLst/>
            <a:cxnLst/>
            <a:rect l="l" t="t" r="r" b="b"/>
            <a:pathLst>
              <a:path w="220725" h="669505">
                <a:moveTo>
                  <a:pt x="213194" y="669505"/>
                </a:moveTo>
                <a:lnTo>
                  <a:pt x="213525" y="669505"/>
                </a:lnTo>
                <a:lnTo>
                  <a:pt x="213867" y="669480"/>
                </a:lnTo>
                <a:lnTo>
                  <a:pt x="214198" y="669429"/>
                </a:lnTo>
                <a:lnTo>
                  <a:pt x="218046" y="668845"/>
                </a:lnTo>
                <a:lnTo>
                  <a:pt x="220725" y="665314"/>
                </a:lnTo>
                <a:lnTo>
                  <a:pt x="220167" y="661466"/>
                </a:lnTo>
                <a:lnTo>
                  <a:pt x="14477" y="6515"/>
                </a:lnTo>
                <a:lnTo>
                  <a:pt x="13931" y="2667"/>
                </a:lnTo>
                <a:lnTo>
                  <a:pt x="10375" y="0"/>
                </a:lnTo>
                <a:lnTo>
                  <a:pt x="6515" y="546"/>
                </a:lnTo>
                <a:lnTo>
                  <a:pt x="2666" y="1104"/>
                </a:lnTo>
                <a:lnTo>
                  <a:pt x="0" y="4673"/>
                </a:lnTo>
                <a:lnTo>
                  <a:pt x="546" y="8509"/>
                </a:lnTo>
                <a:lnTo>
                  <a:pt x="206235" y="663460"/>
                </a:lnTo>
                <a:lnTo>
                  <a:pt x="206743" y="666978"/>
                </a:lnTo>
                <a:lnTo>
                  <a:pt x="209740" y="669505"/>
                </a:lnTo>
                <a:lnTo>
                  <a:pt x="213194" y="6695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5691065" y="4970986"/>
            <a:ext cx="214033" cy="644677"/>
          </a:xfrm>
          <a:custGeom>
            <a:avLst/>
            <a:gdLst/>
            <a:ahLst/>
            <a:cxnLst/>
            <a:rect l="l" t="t" r="r" b="b"/>
            <a:pathLst>
              <a:path w="214033" h="644677">
                <a:moveTo>
                  <a:pt x="2692" y="1079"/>
                </a:moveTo>
                <a:lnTo>
                  <a:pt x="0" y="4635"/>
                </a:lnTo>
                <a:lnTo>
                  <a:pt x="533" y="8483"/>
                </a:lnTo>
                <a:lnTo>
                  <a:pt x="199555" y="638619"/>
                </a:lnTo>
                <a:lnTo>
                  <a:pt x="200037" y="642137"/>
                </a:lnTo>
                <a:lnTo>
                  <a:pt x="203060" y="644677"/>
                </a:lnTo>
                <a:lnTo>
                  <a:pt x="207505" y="644601"/>
                </a:lnTo>
                <a:lnTo>
                  <a:pt x="211353" y="644055"/>
                </a:lnTo>
                <a:lnTo>
                  <a:pt x="214033" y="640511"/>
                </a:lnTo>
                <a:lnTo>
                  <a:pt x="213487" y="636651"/>
                </a:lnTo>
                <a:lnTo>
                  <a:pt x="14478" y="6540"/>
                </a:lnTo>
                <a:lnTo>
                  <a:pt x="13931" y="2679"/>
                </a:lnTo>
                <a:lnTo>
                  <a:pt x="10401" y="0"/>
                </a:lnTo>
                <a:lnTo>
                  <a:pt x="6527" y="533"/>
                </a:lnTo>
                <a:lnTo>
                  <a:pt x="2692" y="1079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5691065" y="4970986"/>
            <a:ext cx="214033" cy="644677"/>
          </a:xfrm>
          <a:custGeom>
            <a:avLst/>
            <a:gdLst/>
            <a:ahLst/>
            <a:cxnLst/>
            <a:rect l="l" t="t" r="r" b="b"/>
            <a:pathLst>
              <a:path w="214033" h="644677">
                <a:moveTo>
                  <a:pt x="206514" y="644677"/>
                </a:moveTo>
                <a:lnTo>
                  <a:pt x="206832" y="644677"/>
                </a:lnTo>
                <a:lnTo>
                  <a:pt x="207175" y="644652"/>
                </a:lnTo>
                <a:lnTo>
                  <a:pt x="207505" y="644601"/>
                </a:lnTo>
                <a:lnTo>
                  <a:pt x="211353" y="644055"/>
                </a:lnTo>
                <a:lnTo>
                  <a:pt x="214033" y="640511"/>
                </a:lnTo>
                <a:lnTo>
                  <a:pt x="213487" y="636651"/>
                </a:lnTo>
                <a:lnTo>
                  <a:pt x="14478" y="6540"/>
                </a:lnTo>
                <a:lnTo>
                  <a:pt x="13931" y="2679"/>
                </a:lnTo>
                <a:lnTo>
                  <a:pt x="10401" y="0"/>
                </a:lnTo>
                <a:lnTo>
                  <a:pt x="6527" y="533"/>
                </a:lnTo>
                <a:lnTo>
                  <a:pt x="2692" y="1079"/>
                </a:lnTo>
                <a:lnTo>
                  <a:pt x="0" y="4635"/>
                </a:lnTo>
                <a:lnTo>
                  <a:pt x="533" y="8483"/>
                </a:lnTo>
                <a:lnTo>
                  <a:pt x="199555" y="638619"/>
                </a:lnTo>
                <a:lnTo>
                  <a:pt x="200037" y="642137"/>
                </a:lnTo>
                <a:lnTo>
                  <a:pt x="203060" y="644677"/>
                </a:lnTo>
                <a:lnTo>
                  <a:pt x="206514" y="6446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5687455" y="5263303"/>
            <a:ext cx="227406" cy="694347"/>
          </a:xfrm>
          <a:custGeom>
            <a:avLst/>
            <a:gdLst/>
            <a:ahLst/>
            <a:cxnLst/>
            <a:rect l="l" t="t" r="r" b="b"/>
            <a:pathLst>
              <a:path w="227406" h="694347">
                <a:moveTo>
                  <a:pt x="2654" y="1130"/>
                </a:moveTo>
                <a:lnTo>
                  <a:pt x="0" y="4711"/>
                </a:lnTo>
                <a:lnTo>
                  <a:pt x="571" y="8547"/>
                </a:lnTo>
                <a:lnTo>
                  <a:pt x="212928" y="688314"/>
                </a:lnTo>
                <a:lnTo>
                  <a:pt x="213436" y="691832"/>
                </a:lnTo>
                <a:lnTo>
                  <a:pt x="216433" y="694347"/>
                </a:lnTo>
                <a:lnTo>
                  <a:pt x="220916" y="694258"/>
                </a:lnTo>
                <a:lnTo>
                  <a:pt x="224751" y="693674"/>
                </a:lnTo>
                <a:lnTo>
                  <a:pt x="227406" y="690118"/>
                </a:lnTo>
                <a:lnTo>
                  <a:pt x="226847" y="686269"/>
                </a:lnTo>
                <a:lnTo>
                  <a:pt x="14490" y="6502"/>
                </a:lnTo>
                <a:lnTo>
                  <a:pt x="13919" y="2654"/>
                </a:lnTo>
                <a:lnTo>
                  <a:pt x="10363" y="0"/>
                </a:lnTo>
                <a:lnTo>
                  <a:pt x="6502" y="571"/>
                </a:lnTo>
                <a:lnTo>
                  <a:pt x="2654" y="1130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5687455" y="5263303"/>
            <a:ext cx="227406" cy="694347"/>
          </a:xfrm>
          <a:custGeom>
            <a:avLst/>
            <a:gdLst/>
            <a:ahLst/>
            <a:cxnLst/>
            <a:rect l="l" t="t" r="r" b="b"/>
            <a:pathLst>
              <a:path w="227406" h="694347">
                <a:moveTo>
                  <a:pt x="219875" y="694347"/>
                </a:moveTo>
                <a:lnTo>
                  <a:pt x="220217" y="694347"/>
                </a:lnTo>
                <a:lnTo>
                  <a:pt x="220560" y="694321"/>
                </a:lnTo>
                <a:lnTo>
                  <a:pt x="220916" y="694258"/>
                </a:lnTo>
                <a:lnTo>
                  <a:pt x="224751" y="693674"/>
                </a:lnTo>
                <a:lnTo>
                  <a:pt x="227406" y="690118"/>
                </a:lnTo>
                <a:lnTo>
                  <a:pt x="226847" y="686269"/>
                </a:lnTo>
                <a:lnTo>
                  <a:pt x="14490" y="6502"/>
                </a:lnTo>
                <a:lnTo>
                  <a:pt x="13919" y="2654"/>
                </a:lnTo>
                <a:lnTo>
                  <a:pt x="10363" y="0"/>
                </a:lnTo>
                <a:lnTo>
                  <a:pt x="6502" y="571"/>
                </a:lnTo>
                <a:lnTo>
                  <a:pt x="2654" y="1130"/>
                </a:lnTo>
                <a:lnTo>
                  <a:pt x="0" y="4711"/>
                </a:lnTo>
                <a:lnTo>
                  <a:pt x="571" y="8547"/>
                </a:lnTo>
                <a:lnTo>
                  <a:pt x="212928" y="688314"/>
                </a:lnTo>
                <a:lnTo>
                  <a:pt x="213436" y="691832"/>
                </a:lnTo>
                <a:lnTo>
                  <a:pt x="216433" y="694347"/>
                </a:lnTo>
                <a:lnTo>
                  <a:pt x="219875" y="6943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5692864" y="4824825"/>
            <a:ext cx="207352" cy="619848"/>
          </a:xfrm>
          <a:custGeom>
            <a:avLst/>
            <a:gdLst/>
            <a:ahLst/>
            <a:cxnLst/>
            <a:rect l="l" t="t" r="r" b="b"/>
            <a:pathLst>
              <a:path w="207352" h="619848">
                <a:moveTo>
                  <a:pt x="2705" y="1054"/>
                </a:moveTo>
                <a:lnTo>
                  <a:pt x="0" y="4610"/>
                </a:lnTo>
                <a:lnTo>
                  <a:pt x="520" y="8458"/>
                </a:lnTo>
                <a:lnTo>
                  <a:pt x="192874" y="613752"/>
                </a:lnTo>
                <a:lnTo>
                  <a:pt x="193344" y="617296"/>
                </a:lnTo>
                <a:lnTo>
                  <a:pt x="196367" y="619848"/>
                </a:lnTo>
                <a:lnTo>
                  <a:pt x="200799" y="619772"/>
                </a:lnTo>
                <a:lnTo>
                  <a:pt x="204647" y="619251"/>
                </a:lnTo>
                <a:lnTo>
                  <a:pt x="207352" y="615708"/>
                </a:lnTo>
                <a:lnTo>
                  <a:pt x="206819" y="611860"/>
                </a:lnTo>
                <a:lnTo>
                  <a:pt x="14478" y="6553"/>
                </a:lnTo>
                <a:lnTo>
                  <a:pt x="13944" y="2705"/>
                </a:lnTo>
                <a:lnTo>
                  <a:pt x="10414" y="0"/>
                </a:lnTo>
                <a:lnTo>
                  <a:pt x="6553" y="533"/>
                </a:lnTo>
                <a:lnTo>
                  <a:pt x="2705" y="1054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5692864" y="4824825"/>
            <a:ext cx="207352" cy="619848"/>
          </a:xfrm>
          <a:custGeom>
            <a:avLst/>
            <a:gdLst/>
            <a:ahLst/>
            <a:cxnLst/>
            <a:rect l="l" t="t" r="r" b="b"/>
            <a:pathLst>
              <a:path w="207352" h="619848">
                <a:moveTo>
                  <a:pt x="199834" y="619848"/>
                </a:moveTo>
                <a:lnTo>
                  <a:pt x="200152" y="619848"/>
                </a:lnTo>
                <a:lnTo>
                  <a:pt x="200469" y="619823"/>
                </a:lnTo>
                <a:lnTo>
                  <a:pt x="200799" y="619772"/>
                </a:lnTo>
                <a:lnTo>
                  <a:pt x="204647" y="619251"/>
                </a:lnTo>
                <a:lnTo>
                  <a:pt x="207352" y="615708"/>
                </a:lnTo>
                <a:lnTo>
                  <a:pt x="206819" y="611860"/>
                </a:lnTo>
                <a:lnTo>
                  <a:pt x="14478" y="6553"/>
                </a:lnTo>
                <a:lnTo>
                  <a:pt x="13944" y="2705"/>
                </a:lnTo>
                <a:lnTo>
                  <a:pt x="10414" y="0"/>
                </a:lnTo>
                <a:lnTo>
                  <a:pt x="6553" y="533"/>
                </a:lnTo>
                <a:lnTo>
                  <a:pt x="2705" y="1054"/>
                </a:lnTo>
                <a:lnTo>
                  <a:pt x="0" y="4610"/>
                </a:lnTo>
                <a:lnTo>
                  <a:pt x="520" y="8458"/>
                </a:lnTo>
                <a:lnTo>
                  <a:pt x="192874" y="613752"/>
                </a:lnTo>
                <a:lnTo>
                  <a:pt x="193344" y="617296"/>
                </a:lnTo>
                <a:lnTo>
                  <a:pt x="196367" y="619848"/>
                </a:lnTo>
                <a:lnTo>
                  <a:pt x="199834" y="61984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5685649" y="5409458"/>
            <a:ext cx="234111" cy="719175"/>
          </a:xfrm>
          <a:custGeom>
            <a:avLst/>
            <a:gdLst/>
            <a:ahLst/>
            <a:cxnLst/>
            <a:rect l="l" t="t" r="r" b="b"/>
            <a:pathLst>
              <a:path w="234111" h="719175">
                <a:moveTo>
                  <a:pt x="2641" y="1155"/>
                </a:moveTo>
                <a:lnTo>
                  <a:pt x="0" y="4737"/>
                </a:lnTo>
                <a:lnTo>
                  <a:pt x="584" y="8585"/>
                </a:lnTo>
                <a:lnTo>
                  <a:pt x="219608" y="713181"/>
                </a:lnTo>
                <a:lnTo>
                  <a:pt x="220129" y="716673"/>
                </a:lnTo>
                <a:lnTo>
                  <a:pt x="223139" y="719175"/>
                </a:lnTo>
                <a:lnTo>
                  <a:pt x="227622" y="719086"/>
                </a:lnTo>
                <a:lnTo>
                  <a:pt x="231457" y="718515"/>
                </a:lnTo>
                <a:lnTo>
                  <a:pt x="234111" y="714921"/>
                </a:lnTo>
                <a:lnTo>
                  <a:pt x="233527" y="711085"/>
                </a:lnTo>
                <a:lnTo>
                  <a:pt x="14503" y="6489"/>
                </a:lnTo>
                <a:lnTo>
                  <a:pt x="13919" y="2641"/>
                </a:lnTo>
                <a:lnTo>
                  <a:pt x="10350" y="0"/>
                </a:lnTo>
                <a:lnTo>
                  <a:pt x="6489" y="571"/>
                </a:lnTo>
                <a:lnTo>
                  <a:pt x="2641" y="1155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5685649" y="5409458"/>
            <a:ext cx="234111" cy="719175"/>
          </a:xfrm>
          <a:custGeom>
            <a:avLst/>
            <a:gdLst/>
            <a:ahLst/>
            <a:cxnLst/>
            <a:rect l="l" t="t" r="r" b="b"/>
            <a:pathLst>
              <a:path w="234111" h="719175">
                <a:moveTo>
                  <a:pt x="226555" y="719175"/>
                </a:moveTo>
                <a:lnTo>
                  <a:pt x="226910" y="719175"/>
                </a:lnTo>
                <a:lnTo>
                  <a:pt x="227253" y="719150"/>
                </a:lnTo>
                <a:lnTo>
                  <a:pt x="227622" y="719086"/>
                </a:lnTo>
                <a:lnTo>
                  <a:pt x="231457" y="718515"/>
                </a:lnTo>
                <a:lnTo>
                  <a:pt x="234111" y="714921"/>
                </a:lnTo>
                <a:lnTo>
                  <a:pt x="233527" y="711085"/>
                </a:lnTo>
                <a:lnTo>
                  <a:pt x="14503" y="6489"/>
                </a:lnTo>
                <a:lnTo>
                  <a:pt x="13919" y="2641"/>
                </a:lnTo>
                <a:lnTo>
                  <a:pt x="10350" y="0"/>
                </a:lnTo>
                <a:lnTo>
                  <a:pt x="6489" y="571"/>
                </a:lnTo>
                <a:lnTo>
                  <a:pt x="2641" y="1155"/>
                </a:lnTo>
                <a:lnTo>
                  <a:pt x="0" y="4737"/>
                </a:lnTo>
                <a:lnTo>
                  <a:pt x="584" y="8585"/>
                </a:lnTo>
                <a:lnTo>
                  <a:pt x="219608" y="713181"/>
                </a:lnTo>
                <a:lnTo>
                  <a:pt x="220129" y="716673"/>
                </a:lnTo>
                <a:lnTo>
                  <a:pt x="223139" y="719175"/>
                </a:lnTo>
                <a:lnTo>
                  <a:pt x="226555" y="71917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5683848" y="5555606"/>
            <a:ext cx="240791" cy="744016"/>
          </a:xfrm>
          <a:custGeom>
            <a:avLst/>
            <a:gdLst/>
            <a:ahLst/>
            <a:cxnLst/>
            <a:rect l="l" t="t" r="r" b="b"/>
            <a:pathLst>
              <a:path w="240791" h="744016">
                <a:moveTo>
                  <a:pt x="2628" y="1193"/>
                </a:moveTo>
                <a:lnTo>
                  <a:pt x="0" y="4787"/>
                </a:lnTo>
                <a:lnTo>
                  <a:pt x="596" y="8623"/>
                </a:lnTo>
                <a:lnTo>
                  <a:pt x="226288" y="738047"/>
                </a:lnTo>
                <a:lnTo>
                  <a:pt x="226822" y="741527"/>
                </a:lnTo>
                <a:lnTo>
                  <a:pt x="229819" y="744016"/>
                </a:lnTo>
                <a:lnTo>
                  <a:pt x="234315" y="743927"/>
                </a:lnTo>
                <a:lnTo>
                  <a:pt x="238163" y="743292"/>
                </a:lnTo>
                <a:lnTo>
                  <a:pt x="240792" y="739736"/>
                </a:lnTo>
                <a:lnTo>
                  <a:pt x="240195" y="735901"/>
                </a:lnTo>
                <a:lnTo>
                  <a:pt x="14503" y="6477"/>
                </a:lnTo>
                <a:lnTo>
                  <a:pt x="13906" y="2641"/>
                </a:lnTo>
                <a:lnTo>
                  <a:pt x="10325" y="0"/>
                </a:lnTo>
                <a:lnTo>
                  <a:pt x="6477" y="596"/>
                </a:lnTo>
                <a:lnTo>
                  <a:pt x="2628" y="1193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5683848" y="5555606"/>
            <a:ext cx="240791" cy="744016"/>
          </a:xfrm>
          <a:custGeom>
            <a:avLst/>
            <a:gdLst/>
            <a:ahLst/>
            <a:cxnLst/>
            <a:rect l="l" t="t" r="r" b="b"/>
            <a:pathLst>
              <a:path w="240791" h="744016">
                <a:moveTo>
                  <a:pt x="233235" y="744016"/>
                </a:moveTo>
                <a:lnTo>
                  <a:pt x="233591" y="744016"/>
                </a:lnTo>
                <a:lnTo>
                  <a:pt x="233959" y="743991"/>
                </a:lnTo>
                <a:lnTo>
                  <a:pt x="234315" y="743927"/>
                </a:lnTo>
                <a:lnTo>
                  <a:pt x="238163" y="743292"/>
                </a:lnTo>
                <a:lnTo>
                  <a:pt x="240792" y="739736"/>
                </a:lnTo>
                <a:lnTo>
                  <a:pt x="240195" y="735901"/>
                </a:lnTo>
                <a:lnTo>
                  <a:pt x="14503" y="6477"/>
                </a:lnTo>
                <a:lnTo>
                  <a:pt x="13906" y="2641"/>
                </a:lnTo>
                <a:lnTo>
                  <a:pt x="10325" y="0"/>
                </a:lnTo>
                <a:lnTo>
                  <a:pt x="6477" y="596"/>
                </a:lnTo>
                <a:lnTo>
                  <a:pt x="2628" y="1193"/>
                </a:lnTo>
                <a:lnTo>
                  <a:pt x="0" y="4787"/>
                </a:lnTo>
                <a:lnTo>
                  <a:pt x="596" y="8623"/>
                </a:lnTo>
                <a:lnTo>
                  <a:pt x="226288" y="738047"/>
                </a:lnTo>
                <a:lnTo>
                  <a:pt x="226822" y="741527"/>
                </a:lnTo>
                <a:lnTo>
                  <a:pt x="229819" y="744016"/>
                </a:lnTo>
                <a:lnTo>
                  <a:pt x="233235" y="7440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5698280" y="4386352"/>
            <a:ext cx="187274" cy="545350"/>
          </a:xfrm>
          <a:custGeom>
            <a:avLst/>
            <a:gdLst/>
            <a:ahLst/>
            <a:cxnLst/>
            <a:rect l="l" t="t" r="r" b="b"/>
            <a:pathLst>
              <a:path w="187274" h="545350">
                <a:moveTo>
                  <a:pt x="2743" y="977"/>
                </a:moveTo>
                <a:lnTo>
                  <a:pt x="0" y="4495"/>
                </a:lnTo>
                <a:lnTo>
                  <a:pt x="482" y="8356"/>
                </a:lnTo>
                <a:lnTo>
                  <a:pt x="172821" y="539191"/>
                </a:lnTo>
                <a:lnTo>
                  <a:pt x="173266" y="542747"/>
                </a:lnTo>
                <a:lnTo>
                  <a:pt x="176288" y="545350"/>
                </a:lnTo>
                <a:lnTo>
                  <a:pt x="180682" y="545299"/>
                </a:lnTo>
                <a:lnTo>
                  <a:pt x="184543" y="544817"/>
                </a:lnTo>
                <a:lnTo>
                  <a:pt x="187274" y="541299"/>
                </a:lnTo>
                <a:lnTo>
                  <a:pt x="186791" y="537438"/>
                </a:lnTo>
                <a:lnTo>
                  <a:pt x="14465" y="6604"/>
                </a:lnTo>
                <a:lnTo>
                  <a:pt x="13969" y="2743"/>
                </a:lnTo>
                <a:lnTo>
                  <a:pt x="10464" y="0"/>
                </a:lnTo>
                <a:lnTo>
                  <a:pt x="6591" y="495"/>
                </a:lnTo>
                <a:lnTo>
                  <a:pt x="2743" y="977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5698280" y="4386352"/>
            <a:ext cx="187274" cy="545350"/>
          </a:xfrm>
          <a:custGeom>
            <a:avLst/>
            <a:gdLst/>
            <a:ahLst/>
            <a:cxnLst/>
            <a:rect l="l" t="t" r="r" b="b"/>
            <a:pathLst>
              <a:path w="187274" h="545350">
                <a:moveTo>
                  <a:pt x="179793" y="545350"/>
                </a:moveTo>
                <a:lnTo>
                  <a:pt x="180085" y="545350"/>
                </a:lnTo>
                <a:lnTo>
                  <a:pt x="180378" y="545338"/>
                </a:lnTo>
                <a:lnTo>
                  <a:pt x="180682" y="545299"/>
                </a:lnTo>
                <a:lnTo>
                  <a:pt x="184543" y="544817"/>
                </a:lnTo>
                <a:lnTo>
                  <a:pt x="187274" y="541299"/>
                </a:lnTo>
                <a:lnTo>
                  <a:pt x="186791" y="537438"/>
                </a:lnTo>
                <a:lnTo>
                  <a:pt x="14465" y="6604"/>
                </a:lnTo>
                <a:lnTo>
                  <a:pt x="13969" y="2743"/>
                </a:lnTo>
                <a:lnTo>
                  <a:pt x="10464" y="0"/>
                </a:lnTo>
                <a:lnTo>
                  <a:pt x="6591" y="495"/>
                </a:lnTo>
                <a:lnTo>
                  <a:pt x="2743" y="977"/>
                </a:lnTo>
                <a:lnTo>
                  <a:pt x="0" y="4495"/>
                </a:lnTo>
                <a:lnTo>
                  <a:pt x="482" y="8356"/>
                </a:lnTo>
                <a:lnTo>
                  <a:pt x="172821" y="539191"/>
                </a:lnTo>
                <a:lnTo>
                  <a:pt x="173266" y="542747"/>
                </a:lnTo>
                <a:lnTo>
                  <a:pt x="176288" y="545350"/>
                </a:lnTo>
                <a:lnTo>
                  <a:pt x="179793" y="54535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5696480" y="4532510"/>
            <a:ext cx="193967" cy="570191"/>
          </a:xfrm>
          <a:custGeom>
            <a:avLst/>
            <a:gdLst/>
            <a:ahLst/>
            <a:cxnLst/>
            <a:rect l="l" t="t" r="r" b="b"/>
            <a:pathLst>
              <a:path w="193967" h="570191">
                <a:moveTo>
                  <a:pt x="2717" y="1003"/>
                </a:moveTo>
                <a:lnTo>
                  <a:pt x="0" y="4533"/>
                </a:lnTo>
                <a:lnTo>
                  <a:pt x="495" y="8394"/>
                </a:lnTo>
                <a:lnTo>
                  <a:pt x="179501" y="564057"/>
                </a:lnTo>
                <a:lnTo>
                  <a:pt x="179958" y="567601"/>
                </a:lnTo>
                <a:lnTo>
                  <a:pt x="182981" y="570191"/>
                </a:lnTo>
                <a:lnTo>
                  <a:pt x="187388" y="570128"/>
                </a:lnTo>
                <a:lnTo>
                  <a:pt x="191236" y="569645"/>
                </a:lnTo>
                <a:lnTo>
                  <a:pt x="193967" y="566102"/>
                </a:lnTo>
                <a:lnTo>
                  <a:pt x="193471" y="562254"/>
                </a:lnTo>
                <a:lnTo>
                  <a:pt x="14465" y="6591"/>
                </a:lnTo>
                <a:lnTo>
                  <a:pt x="13957" y="2730"/>
                </a:lnTo>
                <a:lnTo>
                  <a:pt x="10452" y="0"/>
                </a:lnTo>
                <a:lnTo>
                  <a:pt x="6578" y="507"/>
                </a:lnTo>
                <a:lnTo>
                  <a:pt x="2717" y="1003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5696480" y="4532510"/>
            <a:ext cx="193967" cy="570191"/>
          </a:xfrm>
          <a:custGeom>
            <a:avLst/>
            <a:gdLst/>
            <a:ahLst/>
            <a:cxnLst/>
            <a:rect l="l" t="t" r="r" b="b"/>
            <a:pathLst>
              <a:path w="193967" h="570191">
                <a:moveTo>
                  <a:pt x="186474" y="570191"/>
                </a:moveTo>
                <a:lnTo>
                  <a:pt x="186766" y="570191"/>
                </a:lnTo>
                <a:lnTo>
                  <a:pt x="187070" y="570166"/>
                </a:lnTo>
                <a:lnTo>
                  <a:pt x="187388" y="570128"/>
                </a:lnTo>
                <a:lnTo>
                  <a:pt x="191236" y="569645"/>
                </a:lnTo>
                <a:lnTo>
                  <a:pt x="193967" y="566102"/>
                </a:lnTo>
                <a:lnTo>
                  <a:pt x="193471" y="562254"/>
                </a:lnTo>
                <a:lnTo>
                  <a:pt x="14465" y="6591"/>
                </a:lnTo>
                <a:lnTo>
                  <a:pt x="13957" y="2730"/>
                </a:lnTo>
                <a:lnTo>
                  <a:pt x="10452" y="0"/>
                </a:lnTo>
                <a:lnTo>
                  <a:pt x="6578" y="507"/>
                </a:lnTo>
                <a:lnTo>
                  <a:pt x="2717" y="1003"/>
                </a:lnTo>
                <a:lnTo>
                  <a:pt x="0" y="4533"/>
                </a:lnTo>
                <a:lnTo>
                  <a:pt x="495" y="8394"/>
                </a:lnTo>
                <a:lnTo>
                  <a:pt x="179501" y="564057"/>
                </a:lnTo>
                <a:lnTo>
                  <a:pt x="179958" y="567601"/>
                </a:lnTo>
                <a:lnTo>
                  <a:pt x="182981" y="570191"/>
                </a:lnTo>
                <a:lnTo>
                  <a:pt x="186474" y="5701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5694673" y="4678663"/>
            <a:ext cx="200647" cy="595020"/>
          </a:xfrm>
          <a:custGeom>
            <a:avLst/>
            <a:gdLst/>
            <a:ahLst/>
            <a:cxnLst/>
            <a:rect l="l" t="t" r="r" b="b"/>
            <a:pathLst>
              <a:path w="200647" h="595020">
                <a:moveTo>
                  <a:pt x="2717" y="1028"/>
                </a:moveTo>
                <a:lnTo>
                  <a:pt x="0" y="4572"/>
                </a:lnTo>
                <a:lnTo>
                  <a:pt x="508" y="8432"/>
                </a:lnTo>
                <a:lnTo>
                  <a:pt x="186182" y="588911"/>
                </a:lnTo>
                <a:lnTo>
                  <a:pt x="186651" y="592455"/>
                </a:lnTo>
                <a:lnTo>
                  <a:pt x="189674" y="595020"/>
                </a:lnTo>
                <a:lnTo>
                  <a:pt x="194094" y="594969"/>
                </a:lnTo>
                <a:lnTo>
                  <a:pt x="197942" y="594448"/>
                </a:lnTo>
                <a:lnTo>
                  <a:pt x="200647" y="590905"/>
                </a:lnTo>
                <a:lnTo>
                  <a:pt x="200152" y="587057"/>
                </a:lnTo>
                <a:lnTo>
                  <a:pt x="14465" y="6578"/>
                </a:lnTo>
                <a:lnTo>
                  <a:pt x="13957" y="2717"/>
                </a:lnTo>
                <a:lnTo>
                  <a:pt x="10426" y="0"/>
                </a:lnTo>
                <a:lnTo>
                  <a:pt x="6565" y="533"/>
                </a:lnTo>
                <a:lnTo>
                  <a:pt x="2717" y="1028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5694673" y="4678663"/>
            <a:ext cx="200647" cy="595020"/>
          </a:xfrm>
          <a:custGeom>
            <a:avLst/>
            <a:gdLst/>
            <a:ahLst/>
            <a:cxnLst/>
            <a:rect l="l" t="t" r="r" b="b"/>
            <a:pathLst>
              <a:path w="200647" h="595020">
                <a:moveTo>
                  <a:pt x="193154" y="595020"/>
                </a:moveTo>
                <a:lnTo>
                  <a:pt x="193459" y="595020"/>
                </a:lnTo>
                <a:lnTo>
                  <a:pt x="193776" y="594995"/>
                </a:lnTo>
                <a:lnTo>
                  <a:pt x="194094" y="594969"/>
                </a:lnTo>
                <a:lnTo>
                  <a:pt x="197942" y="594448"/>
                </a:lnTo>
                <a:lnTo>
                  <a:pt x="200647" y="590905"/>
                </a:lnTo>
                <a:lnTo>
                  <a:pt x="200152" y="587057"/>
                </a:lnTo>
                <a:lnTo>
                  <a:pt x="14465" y="6578"/>
                </a:lnTo>
                <a:lnTo>
                  <a:pt x="13957" y="2717"/>
                </a:lnTo>
                <a:lnTo>
                  <a:pt x="10426" y="0"/>
                </a:lnTo>
                <a:lnTo>
                  <a:pt x="6565" y="533"/>
                </a:lnTo>
                <a:lnTo>
                  <a:pt x="2717" y="1028"/>
                </a:lnTo>
                <a:lnTo>
                  <a:pt x="0" y="4572"/>
                </a:lnTo>
                <a:lnTo>
                  <a:pt x="508" y="8432"/>
                </a:lnTo>
                <a:lnTo>
                  <a:pt x="186182" y="588911"/>
                </a:lnTo>
                <a:lnTo>
                  <a:pt x="186651" y="592455"/>
                </a:lnTo>
                <a:lnTo>
                  <a:pt x="189674" y="595020"/>
                </a:lnTo>
                <a:lnTo>
                  <a:pt x="193154" y="5950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5671209" y="6578702"/>
            <a:ext cx="179362" cy="456653"/>
          </a:xfrm>
          <a:custGeom>
            <a:avLst/>
            <a:gdLst/>
            <a:ahLst/>
            <a:cxnLst/>
            <a:rect l="l" t="t" r="r" b="b"/>
            <a:pathLst>
              <a:path w="179362" h="456653">
                <a:moveTo>
                  <a:pt x="165049" y="456653"/>
                </a:moveTo>
                <a:lnTo>
                  <a:pt x="179362" y="456653"/>
                </a:lnTo>
                <a:lnTo>
                  <a:pt x="14554" y="6375"/>
                </a:lnTo>
                <a:lnTo>
                  <a:pt x="13855" y="2540"/>
                </a:lnTo>
                <a:lnTo>
                  <a:pt x="10210" y="0"/>
                </a:lnTo>
                <a:lnTo>
                  <a:pt x="6375" y="685"/>
                </a:lnTo>
                <a:lnTo>
                  <a:pt x="2539" y="1371"/>
                </a:lnTo>
                <a:lnTo>
                  <a:pt x="0" y="5029"/>
                </a:lnTo>
                <a:lnTo>
                  <a:pt x="685" y="8864"/>
                </a:lnTo>
                <a:lnTo>
                  <a:pt x="165049" y="456653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5671209" y="6578702"/>
            <a:ext cx="179362" cy="456653"/>
          </a:xfrm>
          <a:custGeom>
            <a:avLst/>
            <a:gdLst/>
            <a:ahLst/>
            <a:cxnLst/>
            <a:rect l="l" t="t" r="r" b="b"/>
            <a:pathLst>
              <a:path w="179362" h="456653">
                <a:moveTo>
                  <a:pt x="179362" y="456653"/>
                </a:moveTo>
                <a:lnTo>
                  <a:pt x="14554" y="6375"/>
                </a:lnTo>
                <a:lnTo>
                  <a:pt x="13855" y="2540"/>
                </a:lnTo>
                <a:lnTo>
                  <a:pt x="10210" y="0"/>
                </a:lnTo>
                <a:lnTo>
                  <a:pt x="6375" y="685"/>
                </a:lnTo>
                <a:lnTo>
                  <a:pt x="2539" y="1371"/>
                </a:lnTo>
                <a:lnTo>
                  <a:pt x="0" y="5029"/>
                </a:lnTo>
                <a:lnTo>
                  <a:pt x="685" y="8864"/>
                </a:lnTo>
                <a:lnTo>
                  <a:pt x="165049" y="456653"/>
                </a:lnTo>
                <a:lnTo>
                  <a:pt x="179362" y="4566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5667607" y="6871017"/>
            <a:ext cx="93573" cy="164338"/>
          </a:xfrm>
          <a:custGeom>
            <a:avLst/>
            <a:gdLst/>
            <a:ahLst/>
            <a:cxnLst/>
            <a:rect l="l" t="t" r="r" b="b"/>
            <a:pathLst>
              <a:path w="93573" h="164338">
                <a:moveTo>
                  <a:pt x="74053" y="164337"/>
                </a:moveTo>
                <a:lnTo>
                  <a:pt x="93573" y="164337"/>
                </a:lnTo>
                <a:lnTo>
                  <a:pt x="14554" y="6337"/>
                </a:lnTo>
                <a:lnTo>
                  <a:pt x="13830" y="2514"/>
                </a:lnTo>
                <a:lnTo>
                  <a:pt x="10172" y="0"/>
                </a:lnTo>
                <a:lnTo>
                  <a:pt x="6337" y="711"/>
                </a:lnTo>
                <a:lnTo>
                  <a:pt x="2514" y="1422"/>
                </a:lnTo>
                <a:lnTo>
                  <a:pt x="0" y="5105"/>
                </a:lnTo>
                <a:lnTo>
                  <a:pt x="711" y="8928"/>
                </a:lnTo>
                <a:lnTo>
                  <a:pt x="74053" y="164337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5667607" y="6871017"/>
            <a:ext cx="93573" cy="164338"/>
          </a:xfrm>
          <a:custGeom>
            <a:avLst/>
            <a:gdLst/>
            <a:ahLst/>
            <a:cxnLst/>
            <a:rect l="l" t="t" r="r" b="b"/>
            <a:pathLst>
              <a:path w="93573" h="164338">
                <a:moveTo>
                  <a:pt x="93573" y="164337"/>
                </a:moveTo>
                <a:lnTo>
                  <a:pt x="14554" y="6337"/>
                </a:lnTo>
                <a:lnTo>
                  <a:pt x="13830" y="2514"/>
                </a:lnTo>
                <a:lnTo>
                  <a:pt x="10172" y="0"/>
                </a:lnTo>
                <a:lnTo>
                  <a:pt x="6337" y="711"/>
                </a:lnTo>
                <a:lnTo>
                  <a:pt x="2514" y="1422"/>
                </a:lnTo>
                <a:lnTo>
                  <a:pt x="0" y="5105"/>
                </a:lnTo>
                <a:lnTo>
                  <a:pt x="711" y="8928"/>
                </a:lnTo>
                <a:lnTo>
                  <a:pt x="74053" y="164337"/>
                </a:lnTo>
                <a:lnTo>
                  <a:pt x="93573" y="1643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5682046" y="5701768"/>
            <a:ext cx="247472" cy="768845"/>
          </a:xfrm>
          <a:custGeom>
            <a:avLst/>
            <a:gdLst/>
            <a:ahLst/>
            <a:cxnLst/>
            <a:rect l="l" t="t" r="r" b="b"/>
            <a:pathLst>
              <a:path w="247472" h="768845">
                <a:moveTo>
                  <a:pt x="2616" y="1219"/>
                </a:moveTo>
                <a:lnTo>
                  <a:pt x="0" y="4826"/>
                </a:lnTo>
                <a:lnTo>
                  <a:pt x="596" y="8661"/>
                </a:lnTo>
                <a:lnTo>
                  <a:pt x="232968" y="762901"/>
                </a:lnTo>
                <a:lnTo>
                  <a:pt x="233514" y="766368"/>
                </a:lnTo>
                <a:lnTo>
                  <a:pt x="236512" y="768845"/>
                </a:lnTo>
                <a:lnTo>
                  <a:pt x="241020" y="768756"/>
                </a:lnTo>
                <a:lnTo>
                  <a:pt x="244856" y="768146"/>
                </a:lnTo>
                <a:lnTo>
                  <a:pt x="247472" y="764540"/>
                </a:lnTo>
                <a:lnTo>
                  <a:pt x="246875" y="760704"/>
                </a:lnTo>
                <a:lnTo>
                  <a:pt x="14503" y="6464"/>
                </a:lnTo>
                <a:lnTo>
                  <a:pt x="13893" y="2616"/>
                </a:lnTo>
                <a:lnTo>
                  <a:pt x="10312" y="0"/>
                </a:lnTo>
                <a:lnTo>
                  <a:pt x="6451" y="609"/>
                </a:lnTo>
                <a:lnTo>
                  <a:pt x="2616" y="1219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5682046" y="5701768"/>
            <a:ext cx="247472" cy="768845"/>
          </a:xfrm>
          <a:custGeom>
            <a:avLst/>
            <a:gdLst/>
            <a:ahLst/>
            <a:cxnLst/>
            <a:rect l="l" t="t" r="r" b="b"/>
            <a:pathLst>
              <a:path w="247472" h="768845">
                <a:moveTo>
                  <a:pt x="239915" y="768845"/>
                </a:moveTo>
                <a:lnTo>
                  <a:pt x="240284" y="768845"/>
                </a:lnTo>
                <a:lnTo>
                  <a:pt x="240652" y="768819"/>
                </a:lnTo>
                <a:lnTo>
                  <a:pt x="241020" y="768756"/>
                </a:lnTo>
                <a:lnTo>
                  <a:pt x="244856" y="768146"/>
                </a:lnTo>
                <a:lnTo>
                  <a:pt x="247472" y="764540"/>
                </a:lnTo>
                <a:lnTo>
                  <a:pt x="246875" y="760704"/>
                </a:lnTo>
                <a:lnTo>
                  <a:pt x="14503" y="6464"/>
                </a:lnTo>
                <a:lnTo>
                  <a:pt x="13893" y="2616"/>
                </a:lnTo>
                <a:lnTo>
                  <a:pt x="10312" y="0"/>
                </a:lnTo>
                <a:lnTo>
                  <a:pt x="6451" y="609"/>
                </a:lnTo>
                <a:lnTo>
                  <a:pt x="2616" y="1219"/>
                </a:lnTo>
                <a:lnTo>
                  <a:pt x="0" y="4826"/>
                </a:lnTo>
                <a:lnTo>
                  <a:pt x="596" y="8661"/>
                </a:lnTo>
                <a:lnTo>
                  <a:pt x="232968" y="762901"/>
                </a:lnTo>
                <a:lnTo>
                  <a:pt x="233514" y="766368"/>
                </a:lnTo>
                <a:lnTo>
                  <a:pt x="236512" y="768845"/>
                </a:lnTo>
                <a:lnTo>
                  <a:pt x="239915" y="76884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5665800" y="7017182"/>
            <a:ext cx="16827" cy="18173"/>
          </a:xfrm>
          <a:custGeom>
            <a:avLst/>
            <a:gdLst/>
            <a:ahLst/>
            <a:cxnLst/>
            <a:rect l="l" t="t" r="r" b="b"/>
            <a:pathLst>
              <a:path w="16827" h="18173">
                <a:moveTo>
                  <a:pt x="16827" y="18173"/>
                </a:moveTo>
                <a:lnTo>
                  <a:pt x="14566" y="6311"/>
                </a:lnTo>
                <a:lnTo>
                  <a:pt x="13830" y="2489"/>
                </a:lnTo>
                <a:lnTo>
                  <a:pt x="10159" y="0"/>
                </a:lnTo>
                <a:lnTo>
                  <a:pt x="6324" y="723"/>
                </a:lnTo>
                <a:lnTo>
                  <a:pt x="2501" y="1447"/>
                </a:lnTo>
                <a:lnTo>
                  <a:pt x="0" y="5143"/>
                </a:lnTo>
                <a:lnTo>
                  <a:pt x="723" y="8953"/>
                </a:lnTo>
                <a:lnTo>
                  <a:pt x="2489" y="18173"/>
                </a:lnTo>
                <a:lnTo>
                  <a:pt x="16827" y="18173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5665800" y="7017182"/>
            <a:ext cx="16827" cy="18173"/>
          </a:xfrm>
          <a:custGeom>
            <a:avLst/>
            <a:gdLst/>
            <a:ahLst/>
            <a:cxnLst/>
            <a:rect l="l" t="t" r="r" b="b"/>
            <a:pathLst>
              <a:path w="16827" h="18173">
                <a:moveTo>
                  <a:pt x="16827" y="18173"/>
                </a:moveTo>
                <a:lnTo>
                  <a:pt x="14566" y="6311"/>
                </a:lnTo>
                <a:lnTo>
                  <a:pt x="13830" y="2489"/>
                </a:lnTo>
                <a:lnTo>
                  <a:pt x="10159" y="0"/>
                </a:lnTo>
                <a:lnTo>
                  <a:pt x="6324" y="723"/>
                </a:lnTo>
                <a:lnTo>
                  <a:pt x="2501" y="1447"/>
                </a:lnTo>
                <a:lnTo>
                  <a:pt x="0" y="5143"/>
                </a:lnTo>
                <a:lnTo>
                  <a:pt x="723" y="8953"/>
                </a:lnTo>
                <a:lnTo>
                  <a:pt x="2489" y="18173"/>
                </a:lnTo>
                <a:lnTo>
                  <a:pt x="16827" y="1817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5673010" y="6432550"/>
            <a:ext cx="214604" cy="602805"/>
          </a:xfrm>
          <a:custGeom>
            <a:avLst/>
            <a:gdLst/>
            <a:ahLst/>
            <a:cxnLst/>
            <a:rect l="l" t="t" r="r" b="b"/>
            <a:pathLst>
              <a:path w="214604" h="602805">
                <a:moveTo>
                  <a:pt x="200291" y="602805"/>
                </a:moveTo>
                <a:lnTo>
                  <a:pt x="214604" y="602805"/>
                </a:lnTo>
                <a:lnTo>
                  <a:pt x="14541" y="6388"/>
                </a:lnTo>
                <a:lnTo>
                  <a:pt x="13868" y="2540"/>
                </a:lnTo>
                <a:lnTo>
                  <a:pt x="10236" y="0"/>
                </a:lnTo>
                <a:lnTo>
                  <a:pt x="6388" y="673"/>
                </a:lnTo>
                <a:lnTo>
                  <a:pt x="2565" y="1346"/>
                </a:lnTo>
                <a:lnTo>
                  <a:pt x="0" y="5003"/>
                </a:lnTo>
                <a:lnTo>
                  <a:pt x="685" y="8826"/>
                </a:lnTo>
                <a:lnTo>
                  <a:pt x="200291" y="602805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5673010" y="6432550"/>
            <a:ext cx="214604" cy="602805"/>
          </a:xfrm>
          <a:custGeom>
            <a:avLst/>
            <a:gdLst/>
            <a:ahLst/>
            <a:cxnLst/>
            <a:rect l="l" t="t" r="r" b="b"/>
            <a:pathLst>
              <a:path w="214604" h="602805">
                <a:moveTo>
                  <a:pt x="214604" y="602805"/>
                </a:moveTo>
                <a:lnTo>
                  <a:pt x="14541" y="6388"/>
                </a:lnTo>
                <a:lnTo>
                  <a:pt x="13868" y="2540"/>
                </a:lnTo>
                <a:lnTo>
                  <a:pt x="10236" y="0"/>
                </a:lnTo>
                <a:lnTo>
                  <a:pt x="6388" y="673"/>
                </a:lnTo>
                <a:lnTo>
                  <a:pt x="2565" y="1346"/>
                </a:lnTo>
                <a:lnTo>
                  <a:pt x="0" y="5003"/>
                </a:lnTo>
                <a:lnTo>
                  <a:pt x="685" y="8826"/>
                </a:lnTo>
                <a:lnTo>
                  <a:pt x="200291" y="602805"/>
                </a:lnTo>
                <a:lnTo>
                  <a:pt x="214604" y="6028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5669408" y="6724853"/>
            <a:ext cx="134607" cy="310502"/>
          </a:xfrm>
          <a:custGeom>
            <a:avLst/>
            <a:gdLst/>
            <a:ahLst/>
            <a:cxnLst/>
            <a:rect l="l" t="t" r="r" b="b"/>
            <a:pathLst>
              <a:path w="134607" h="310502">
                <a:moveTo>
                  <a:pt x="120281" y="310502"/>
                </a:moveTo>
                <a:lnTo>
                  <a:pt x="134607" y="310502"/>
                </a:lnTo>
                <a:lnTo>
                  <a:pt x="14554" y="6362"/>
                </a:lnTo>
                <a:lnTo>
                  <a:pt x="13842" y="2527"/>
                </a:lnTo>
                <a:lnTo>
                  <a:pt x="10198" y="0"/>
                </a:lnTo>
                <a:lnTo>
                  <a:pt x="6362" y="698"/>
                </a:lnTo>
                <a:lnTo>
                  <a:pt x="2527" y="1396"/>
                </a:lnTo>
                <a:lnTo>
                  <a:pt x="0" y="5079"/>
                </a:lnTo>
                <a:lnTo>
                  <a:pt x="698" y="8902"/>
                </a:lnTo>
                <a:lnTo>
                  <a:pt x="120281" y="310502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5669408" y="6724853"/>
            <a:ext cx="134607" cy="310502"/>
          </a:xfrm>
          <a:custGeom>
            <a:avLst/>
            <a:gdLst/>
            <a:ahLst/>
            <a:cxnLst/>
            <a:rect l="l" t="t" r="r" b="b"/>
            <a:pathLst>
              <a:path w="134607" h="310502">
                <a:moveTo>
                  <a:pt x="134607" y="310502"/>
                </a:moveTo>
                <a:lnTo>
                  <a:pt x="14554" y="6362"/>
                </a:lnTo>
                <a:lnTo>
                  <a:pt x="13842" y="2527"/>
                </a:lnTo>
                <a:lnTo>
                  <a:pt x="10198" y="0"/>
                </a:lnTo>
                <a:lnTo>
                  <a:pt x="6362" y="698"/>
                </a:lnTo>
                <a:lnTo>
                  <a:pt x="2527" y="1396"/>
                </a:lnTo>
                <a:lnTo>
                  <a:pt x="0" y="5079"/>
                </a:lnTo>
                <a:lnTo>
                  <a:pt x="698" y="8902"/>
                </a:lnTo>
                <a:lnTo>
                  <a:pt x="120281" y="310502"/>
                </a:lnTo>
                <a:lnTo>
                  <a:pt x="134607" y="3105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5678425" y="5994082"/>
            <a:ext cx="260870" cy="818502"/>
          </a:xfrm>
          <a:custGeom>
            <a:avLst/>
            <a:gdLst/>
            <a:ahLst/>
            <a:cxnLst/>
            <a:rect l="l" t="t" r="r" b="b"/>
            <a:pathLst>
              <a:path w="260870" h="818502">
                <a:moveTo>
                  <a:pt x="2603" y="1257"/>
                </a:moveTo>
                <a:lnTo>
                  <a:pt x="0" y="4889"/>
                </a:lnTo>
                <a:lnTo>
                  <a:pt x="635" y="8724"/>
                </a:lnTo>
                <a:lnTo>
                  <a:pt x="246354" y="812609"/>
                </a:lnTo>
                <a:lnTo>
                  <a:pt x="246926" y="816063"/>
                </a:lnTo>
                <a:lnTo>
                  <a:pt x="249897" y="818502"/>
                </a:lnTo>
                <a:lnTo>
                  <a:pt x="254444" y="818413"/>
                </a:lnTo>
                <a:lnTo>
                  <a:pt x="258279" y="817752"/>
                </a:lnTo>
                <a:lnTo>
                  <a:pt x="260870" y="814146"/>
                </a:lnTo>
                <a:lnTo>
                  <a:pt x="260235" y="810310"/>
                </a:lnTo>
                <a:lnTo>
                  <a:pt x="14528" y="6426"/>
                </a:lnTo>
                <a:lnTo>
                  <a:pt x="13893" y="2590"/>
                </a:lnTo>
                <a:lnTo>
                  <a:pt x="10287" y="0"/>
                </a:lnTo>
                <a:lnTo>
                  <a:pt x="6438" y="622"/>
                </a:lnTo>
                <a:lnTo>
                  <a:pt x="2603" y="1257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5678425" y="5994082"/>
            <a:ext cx="260870" cy="818502"/>
          </a:xfrm>
          <a:custGeom>
            <a:avLst/>
            <a:gdLst/>
            <a:ahLst/>
            <a:cxnLst/>
            <a:rect l="l" t="t" r="r" b="b"/>
            <a:pathLst>
              <a:path w="260870" h="818502">
                <a:moveTo>
                  <a:pt x="253288" y="818502"/>
                </a:moveTo>
                <a:lnTo>
                  <a:pt x="253669" y="818502"/>
                </a:lnTo>
                <a:lnTo>
                  <a:pt x="254050" y="818476"/>
                </a:lnTo>
                <a:lnTo>
                  <a:pt x="254444" y="818413"/>
                </a:lnTo>
                <a:lnTo>
                  <a:pt x="258279" y="817752"/>
                </a:lnTo>
                <a:lnTo>
                  <a:pt x="260870" y="814146"/>
                </a:lnTo>
                <a:lnTo>
                  <a:pt x="260235" y="810310"/>
                </a:lnTo>
                <a:lnTo>
                  <a:pt x="14528" y="6426"/>
                </a:lnTo>
                <a:lnTo>
                  <a:pt x="13893" y="2590"/>
                </a:lnTo>
                <a:lnTo>
                  <a:pt x="10287" y="0"/>
                </a:lnTo>
                <a:lnTo>
                  <a:pt x="6438" y="622"/>
                </a:lnTo>
                <a:lnTo>
                  <a:pt x="2603" y="1257"/>
                </a:lnTo>
                <a:lnTo>
                  <a:pt x="0" y="4889"/>
                </a:lnTo>
                <a:lnTo>
                  <a:pt x="635" y="8724"/>
                </a:lnTo>
                <a:lnTo>
                  <a:pt x="246354" y="812609"/>
                </a:lnTo>
                <a:lnTo>
                  <a:pt x="246926" y="816063"/>
                </a:lnTo>
                <a:lnTo>
                  <a:pt x="249897" y="818502"/>
                </a:lnTo>
                <a:lnTo>
                  <a:pt x="253288" y="8185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5674819" y="6286399"/>
            <a:ext cx="253657" cy="748957"/>
          </a:xfrm>
          <a:custGeom>
            <a:avLst/>
            <a:gdLst/>
            <a:ahLst/>
            <a:cxnLst/>
            <a:rect l="l" t="t" r="r" b="b"/>
            <a:pathLst>
              <a:path w="253657" h="748957">
                <a:moveTo>
                  <a:pt x="239356" y="748957"/>
                </a:moveTo>
                <a:lnTo>
                  <a:pt x="253657" y="748957"/>
                </a:lnTo>
                <a:lnTo>
                  <a:pt x="14528" y="6388"/>
                </a:lnTo>
                <a:lnTo>
                  <a:pt x="13868" y="2552"/>
                </a:lnTo>
                <a:lnTo>
                  <a:pt x="10248" y="0"/>
                </a:lnTo>
                <a:lnTo>
                  <a:pt x="6400" y="660"/>
                </a:lnTo>
                <a:lnTo>
                  <a:pt x="2578" y="1320"/>
                </a:lnTo>
                <a:lnTo>
                  <a:pt x="0" y="4952"/>
                </a:lnTo>
                <a:lnTo>
                  <a:pt x="660" y="8788"/>
                </a:lnTo>
                <a:lnTo>
                  <a:pt x="239356" y="748957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5674819" y="6286399"/>
            <a:ext cx="253657" cy="748957"/>
          </a:xfrm>
          <a:custGeom>
            <a:avLst/>
            <a:gdLst/>
            <a:ahLst/>
            <a:cxnLst/>
            <a:rect l="l" t="t" r="r" b="b"/>
            <a:pathLst>
              <a:path w="253657" h="748957">
                <a:moveTo>
                  <a:pt x="253657" y="748957"/>
                </a:moveTo>
                <a:lnTo>
                  <a:pt x="14528" y="6388"/>
                </a:lnTo>
                <a:lnTo>
                  <a:pt x="13868" y="2552"/>
                </a:lnTo>
                <a:lnTo>
                  <a:pt x="10248" y="0"/>
                </a:lnTo>
                <a:lnTo>
                  <a:pt x="6400" y="660"/>
                </a:lnTo>
                <a:lnTo>
                  <a:pt x="2578" y="1320"/>
                </a:lnTo>
                <a:lnTo>
                  <a:pt x="0" y="4952"/>
                </a:lnTo>
                <a:lnTo>
                  <a:pt x="660" y="8788"/>
                </a:lnTo>
                <a:lnTo>
                  <a:pt x="239356" y="748957"/>
                </a:lnTo>
                <a:lnTo>
                  <a:pt x="253657" y="74895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5680240" y="5847929"/>
            <a:ext cx="254177" cy="793673"/>
          </a:xfrm>
          <a:custGeom>
            <a:avLst/>
            <a:gdLst/>
            <a:ahLst/>
            <a:cxnLst/>
            <a:rect l="l" t="t" r="r" b="b"/>
            <a:pathLst>
              <a:path w="254177" h="793673">
                <a:moveTo>
                  <a:pt x="2603" y="1231"/>
                </a:moveTo>
                <a:lnTo>
                  <a:pt x="0" y="4851"/>
                </a:lnTo>
                <a:lnTo>
                  <a:pt x="622" y="8686"/>
                </a:lnTo>
                <a:lnTo>
                  <a:pt x="239661" y="787755"/>
                </a:lnTo>
                <a:lnTo>
                  <a:pt x="240220" y="791222"/>
                </a:lnTo>
                <a:lnTo>
                  <a:pt x="243205" y="793673"/>
                </a:lnTo>
                <a:lnTo>
                  <a:pt x="247726" y="793584"/>
                </a:lnTo>
                <a:lnTo>
                  <a:pt x="251561" y="792962"/>
                </a:lnTo>
                <a:lnTo>
                  <a:pt x="254177" y="789343"/>
                </a:lnTo>
                <a:lnTo>
                  <a:pt x="253555" y="785507"/>
                </a:lnTo>
                <a:lnTo>
                  <a:pt x="14503" y="6438"/>
                </a:lnTo>
                <a:lnTo>
                  <a:pt x="13893" y="2603"/>
                </a:lnTo>
                <a:lnTo>
                  <a:pt x="10299" y="0"/>
                </a:lnTo>
                <a:lnTo>
                  <a:pt x="6438" y="609"/>
                </a:lnTo>
                <a:lnTo>
                  <a:pt x="2603" y="1231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5680240" y="5847929"/>
            <a:ext cx="254177" cy="793673"/>
          </a:xfrm>
          <a:custGeom>
            <a:avLst/>
            <a:gdLst/>
            <a:ahLst/>
            <a:cxnLst/>
            <a:rect l="l" t="t" r="r" b="b"/>
            <a:pathLst>
              <a:path w="254177" h="793673">
                <a:moveTo>
                  <a:pt x="246595" y="793673"/>
                </a:moveTo>
                <a:lnTo>
                  <a:pt x="246964" y="793673"/>
                </a:lnTo>
                <a:lnTo>
                  <a:pt x="247345" y="793635"/>
                </a:lnTo>
                <a:lnTo>
                  <a:pt x="247726" y="793584"/>
                </a:lnTo>
                <a:lnTo>
                  <a:pt x="251561" y="792962"/>
                </a:lnTo>
                <a:lnTo>
                  <a:pt x="254177" y="789343"/>
                </a:lnTo>
                <a:lnTo>
                  <a:pt x="253555" y="785507"/>
                </a:lnTo>
                <a:lnTo>
                  <a:pt x="14503" y="6438"/>
                </a:lnTo>
                <a:lnTo>
                  <a:pt x="13893" y="2603"/>
                </a:lnTo>
                <a:lnTo>
                  <a:pt x="10299" y="0"/>
                </a:lnTo>
                <a:lnTo>
                  <a:pt x="6438" y="609"/>
                </a:lnTo>
                <a:lnTo>
                  <a:pt x="2603" y="1231"/>
                </a:lnTo>
                <a:lnTo>
                  <a:pt x="0" y="4851"/>
                </a:lnTo>
                <a:lnTo>
                  <a:pt x="622" y="8686"/>
                </a:lnTo>
                <a:lnTo>
                  <a:pt x="239661" y="787755"/>
                </a:lnTo>
                <a:lnTo>
                  <a:pt x="240220" y="791222"/>
                </a:lnTo>
                <a:lnTo>
                  <a:pt x="243205" y="793673"/>
                </a:lnTo>
                <a:lnTo>
                  <a:pt x="246595" y="79367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5676631" y="6140238"/>
            <a:ext cx="267550" cy="843343"/>
          </a:xfrm>
          <a:custGeom>
            <a:avLst/>
            <a:gdLst/>
            <a:ahLst/>
            <a:cxnLst/>
            <a:rect l="l" t="t" r="r" b="b"/>
            <a:pathLst>
              <a:path w="267550" h="843343">
                <a:moveTo>
                  <a:pt x="2578" y="1295"/>
                </a:moveTo>
                <a:lnTo>
                  <a:pt x="0" y="4914"/>
                </a:lnTo>
                <a:lnTo>
                  <a:pt x="647" y="8750"/>
                </a:lnTo>
                <a:lnTo>
                  <a:pt x="253022" y="837476"/>
                </a:lnTo>
                <a:lnTo>
                  <a:pt x="253606" y="840917"/>
                </a:lnTo>
                <a:lnTo>
                  <a:pt x="256578" y="843343"/>
                </a:lnTo>
                <a:lnTo>
                  <a:pt x="261137" y="843241"/>
                </a:lnTo>
                <a:lnTo>
                  <a:pt x="264972" y="842594"/>
                </a:lnTo>
                <a:lnTo>
                  <a:pt x="267550" y="838961"/>
                </a:lnTo>
                <a:lnTo>
                  <a:pt x="266903" y="835139"/>
                </a:lnTo>
                <a:lnTo>
                  <a:pt x="14516" y="6400"/>
                </a:lnTo>
                <a:lnTo>
                  <a:pt x="13881" y="2578"/>
                </a:lnTo>
                <a:lnTo>
                  <a:pt x="10261" y="0"/>
                </a:lnTo>
                <a:lnTo>
                  <a:pt x="6413" y="647"/>
                </a:lnTo>
                <a:lnTo>
                  <a:pt x="2578" y="1295"/>
                </a:lnTo>
                <a:close/>
              </a:path>
            </a:pathLst>
          </a:custGeom>
          <a:solidFill>
            <a:srgbClr val="94D4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5676631" y="6140238"/>
            <a:ext cx="267550" cy="843343"/>
          </a:xfrm>
          <a:custGeom>
            <a:avLst/>
            <a:gdLst/>
            <a:ahLst/>
            <a:cxnLst/>
            <a:rect l="l" t="t" r="r" b="b"/>
            <a:pathLst>
              <a:path w="267550" h="843343">
                <a:moveTo>
                  <a:pt x="259956" y="843343"/>
                </a:moveTo>
                <a:lnTo>
                  <a:pt x="260337" y="843343"/>
                </a:lnTo>
                <a:lnTo>
                  <a:pt x="260743" y="843318"/>
                </a:lnTo>
                <a:lnTo>
                  <a:pt x="261137" y="843241"/>
                </a:lnTo>
                <a:lnTo>
                  <a:pt x="264972" y="842594"/>
                </a:lnTo>
                <a:lnTo>
                  <a:pt x="267550" y="838961"/>
                </a:lnTo>
                <a:lnTo>
                  <a:pt x="266903" y="835139"/>
                </a:lnTo>
                <a:lnTo>
                  <a:pt x="14516" y="6400"/>
                </a:lnTo>
                <a:lnTo>
                  <a:pt x="13881" y="2578"/>
                </a:lnTo>
                <a:lnTo>
                  <a:pt x="10261" y="0"/>
                </a:lnTo>
                <a:lnTo>
                  <a:pt x="6413" y="647"/>
                </a:lnTo>
                <a:lnTo>
                  <a:pt x="2578" y="1295"/>
                </a:lnTo>
                <a:lnTo>
                  <a:pt x="0" y="4914"/>
                </a:lnTo>
                <a:lnTo>
                  <a:pt x="647" y="8750"/>
                </a:lnTo>
                <a:lnTo>
                  <a:pt x="253022" y="837476"/>
                </a:lnTo>
                <a:lnTo>
                  <a:pt x="253606" y="840917"/>
                </a:lnTo>
                <a:lnTo>
                  <a:pt x="256578" y="843343"/>
                </a:lnTo>
                <a:lnTo>
                  <a:pt x="259956" y="84334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5878075" y="4907838"/>
            <a:ext cx="98196" cy="2127516"/>
          </a:xfrm>
          <a:custGeom>
            <a:avLst/>
            <a:gdLst/>
            <a:ahLst/>
            <a:cxnLst/>
            <a:rect l="l" t="t" r="r" b="b"/>
            <a:pathLst>
              <a:path w="98196" h="2127516">
                <a:moveTo>
                  <a:pt x="98196" y="2127516"/>
                </a:moveTo>
                <a:lnTo>
                  <a:pt x="22783" y="0"/>
                </a:lnTo>
                <a:lnTo>
                  <a:pt x="0" y="16827"/>
                </a:lnTo>
                <a:lnTo>
                  <a:pt x="44729" y="2127516"/>
                </a:lnTo>
                <a:lnTo>
                  <a:pt x="98196" y="2127516"/>
                </a:lnTo>
                <a:close/>
              </a:path>
            </a:pathLst>
          </a:custGeom>
          <a:solidFill>
            <a:srgbClr val="5EC5E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5878075" y="4907838"/>
            <a:ext cx="98196" cy="2127516"/>
          </a:xfrm>
          <a:custGeom>
            <a:avLst/>
            <a:gdLst/>
            <a:ahLst/>
            <a:cxnLst/>
            <a:rect l="l" t="t" r="r" b="b"/>
            <a:pathLst>
              <a:path w="98196" h="2127516">
                <a:moveTo>
                  <a:pt x="98196" y="2127516"/>
                </a:moveTo>
                <a:lnTo>
                  <a:pt x="22783" y="0"/>
                </a:lnTo>
                <a:lnTo>
                  <a:pt x="0" y="16827"/>
                </a:lnTo>
                <a:lnTo>
                  <a:pt x="44729" y="2127516"/>
                </a:lnTo>
                <a:lnTo>
                  <a:pt x="98196" y="21275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5652288" y="4369956"/>
            <a:ext cx="65659" cy="2665399"/>
          </a:xfrm>
          <a:custGeom>
            <a:avLst/>
            <a:gdLst/>
            <a:ahLst/>
            <a:cxnLst/>
            <a:rect l="l" t="t" r="r" b="b"/>
            <a:pathLst>
              <a:path w="65659" h="2665399">
                <a:moveTo>
                  <a:pt x="53466" y="2665399"/>
                </a:moveTo>
                <a:lnTo>
                  <a:pt x="65658" y="0"/>
                </a:lnTo>
                <a:lnTo>
                  <a:pt x="42875" y="16840"/>
                </a:lnTo>
                <a:lnTo>
                  <a:pt x="0" y="2665399"/>
                </a:lnTo>
                <a:lnTo>
                  <a:pt x="53466" y="2665399"/>
                </a:lnTo>
                <a:close/>
              </a:path>
            </a:pathLst>
          </a:custGeom>
          <a:solidFill>
            <a:srgbClr val="5EC5E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5652288" y="4369956"/>
            <a:ext cx="65659" cy="2665399"/>
          </a:xfrm>
          <a:custGeom>
            <a:avLst/>
            <a:gdLst/>
            <a:ahLst/>
            <a:cxnLst/>
            <a:rect l="l" t="t" r="r" b="b"/>
            <a:pathLst>
              <a:path w="65659" h="2665399">
                <a:moveTo>
                  <a:pt x="53466" y="2665399"/>
                </a:moveTo>
                <a:lnTo>
                  <a:pt x="65658" y="0"/>
                </a:lnTo>
                <a:lnTo>
                  <a:pt x="42875" y="16840"/>
                </a:lnTo>
                <a:lnTo>
                  <a:pt x="0" y="2665399"/>
                </a:lnTo>
                <a:lnTo>
                  <a:pt x="53466" y="26653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5713515" y="5249532"/>
            <a:ext cx="1262773" cy="207530"/>
          </a:xfrm>
          <a:custGeom>
            <a:avLst/>
            <a:gdLst/>
            <a:ahLst/>
            <a:cxnLst/>
            <a:rect l="l" t="t" r="r" b="b"/>
            <a:pathLst>
              <a:path w="1262773" h="207530">
                <a:moveTo>
                  <a:pt x="0" y="0"/>
                </a:moveTo>
                <a:lnTo>
                  <a:pt x="0" y="37757"/>
                </a:lnTo>
                <a:lnTo>
                  <a:pt x="1223797" y="207530"/>
                </a:lnTo>
                <a:lnTo>
                  <a:pt x="1262773" y="179717"/>
                </a:lnTo>
                <a:lnTo>
                  <a:pt x="0" y="0"/>
                </a:lnTo>
                <a:close/>
              </a:path>
            </a:pathLst>
          </a:custGeom>
          <a:solidFill>
            <a:srgbClr val="5EC5E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5713515" y="5249532"/>
            <a:ext cx="1262773" cy="207530"/>
          </a:xfrm>
          <a:custGeom>
            <a:avLst/>
            <a:gdLst/>
            <a:ahLst/>
            <a:cxnLst/>
            <a:rect l="l" t="t" r="r" b="b"/>
            <a:pathLst>
              <a:path w="1262773" h="207530">
                <a:moveTo>
                  <a:pt x="0" y="0"/>
                </a:moveTo>
                <a:lnTo>
                  <a:pt x="1262773" y="179717"/>
                </a:lnTo>
                <a:lnTo>
                  <a:pt x="1223797" y="207530"/>
                </a:lnTo>
                <a:lnTo>
                  <a:pt x="0" y="37757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5920347" y="5449903"/>
            <a:ext cx="1016965" cy="708393"/>
          </a:xfrm>
          <a:custGeom>
            <a:avLst/>
            <a:gdLst/>
            <a:ahLst/>
            <a:cxnLst/>
            <a:rect l="l" t="t" r="r" b="b"/>
            <a:pathLst>
              <a:path w="1016965" h="708393">
                <a:moveTo>
                  <a:pt x="1016965" y="7162"/>
                </a:moveTo>
                <a:lnTo>
                  <a:pt x="969835" y="0"/>
                </a:lnTo>
                <a:lnTo>
                  <a:pt x="0" y="662863"/>
                </a:lnTo>
                <a:lnTo>
                  <a:pt x="6934" y="708393"/>
                </a:lnTo>
                <a:lnTo>
                  <a:pt x="1016965" y="7162"/>
                </a:lnTo>
                <a:close/>
              </a:path>
            </a:pathLst>
          </a:custGeom>
          <a:solidFill>
            <a:srgbClr val="5EC5E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5920347" y="5449903"/>
            <a:ext cx="1016965" cy="708393"/>
          </a:xfrm>
          <a:custGeom>
            <a:avLst/>
            <a:gdLst/>
            <a:ahLst/>
            <a:cxnLst/>
            <a:rect l="l" t="t" r="r" b="b"/>
            <a:pathLst>
              <a:path w="1016965" h="708393">
                <a:moveTo>
                  <a:pt x="1016965" y="7162"/>
                </a:moveTo>
                <a:lnTo>
                  <a:pt x="6934" y="708393"/>
                </a:lnTo>
                <a:lnTo>
                  <a:pt x="0" y="662863"/>
                </a:lnTo>
                <a:lnTo>
                  <a:pt x="969835" y="0"/>
                </a:lnTo>
                <a:lnTo>
                  <a:pt x="1016965" y="71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5697699" y="6595813"/>
            <a:ext cx="1584452" cy="209816"/>
          </a:xfrm>
          <a:custGeom>
            <a:avLst/>
            <a:gdLst/>
            <a:ahLst/>
            <a:cxnLst/>
            <a:rect l="l" t="t" r="r" b="b"/>
            <a:pathLst>
              <a:path w="1584452" h="209816">
                <a:moveTo>
                  <a:pt x="1487180" y="152532"/>
                </a:moveTo>
                <a:lnTo>
                  <a:pt x="0" y="0"/>
                </a:lnTo>
                <a:lnTo>
                  <a:pt x="2374" y="52641"/>
                </a:lnTo>
                <a:lnTo>
                  <a:pt x="1487180" y="200157"/>
                </a:lnTo>
                <a:lnTo>
                  <a:pt x="1487180" y="152532"/>
                </a:lnTo>
                <a:close/>
              </a:path>
            </a:pathLst>
          </a:custGeom>
          <a:solidFill>
            <a:srgbClr val="C1E6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5697699" y="6595813"/>
            <a:ext cx="1584452" cy="209816"/>
          </a:xfrm>
          <a:custGeom>
            <a:avLst/>
            <a:gdLst/>
            <a:ahLst/>
            <a:cxnLst/>
            <a:rect l="l" t="t" r="r" b="b"/>
            <a:pathLst>
              <a:path w="1584452" h="209816">
                <a:moveTo>
                  <a:pt x="1487180" y="152532"/>
                </a:moveTo>
                <a:lnTo>
                  <a:pt x="0" y="0"/>
                </a:lnTo>
                <a:lnTo>
                  <a:pt x="2374" y="52641"/>
                </a:lnTo>
                <a:lnTo>
                  <a:pt x="1487180" y="2001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7002420" y="6825091"/>
            <a:ext cx="279730" cy="210261"/>
          </a:xfrm>
          <a:custGeom>
            <a:avLst/>
            <a:gdLst/>
            <a:ahLst/>
            <a:cxnLst/>
            <a:rect l="l" t="t" r="r" b="b"/>
            <a:pathLst>
              <a:path w="279730" h="210261">
                <a:moveTo>
                  <a:pt x="182458" y="132013"/>
                </a:moveTo>
                <a:lnTo>
                  <a:pt x="182458" y="73115"/>
                </a:lnTo>
                <a:lnTo>
                  <a:pt x="0" y="210261"/>
                </a:lnTo>
                <a:lnTo>
                  <a:pt x="79921" y="210261"/>
                </a:lnTo>
                <a:lnTo>
                  <a:pt x="182458" y="132013"/>
                </a:lnTo>
                <a:close/>
              </a:path>
            </a:pathLst>
          </a:custGeom>
          <a:solidFill>
            <a:srgbClr val="C1E6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7002420" y="6825091"/>
            <a:ext cx="279730" cy="210261"/>
          </a:xfrm>
          <a:custGeom>
            <a:avLst/>
            <a:gdLst/>
            <a:ahLst/>
            <a:cxnLst/>
            <a:rect l="l" t="t" r="r" b="b"/>
            <a:pathLst>
              <a:path w="279730" h="210261">
                <a:moveTo>
                  <a:pt x="182458" y="73115"/>
                </a:moveTo>
                <a:lnTo>
                  <a:pt x="0" y="210261"/>
                </a:lnTo>
                <a:lnTo>
                  <a:pt x="79921" y="210261"/>
                </a:lnTo>
                <a:lnTo>
                  <a:pt x="182458" y="1320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5071043" y="3873827"/>
            <a:ext cx="2211057" cy="3161525"/>
          </a:xfrm>
          <a:custGeom>
            <a:avLst/>
            <a:gdLst/>
            <a:ahLst/>
            <a:cxnLst/>
            <a:rect l="l" t="t" r="r" b="b"/>
            <a:pathLst>
              <a:path w="2211057" h="3161525">
                <a:moveTo>
                  <a:pt x="2113836" y="0"/>
                </a:moveTo>
                <a:lnTo>
                  <a:pt x="97838" y="0"/>
                </a:lnTo>
              </a:path>
              <a:path w="2211057" h="3161525">
                <a:moveTo>
                  <a:pt x="97838" y="3161525"/>
                </a:moveTo>
                <a:lnTo>
                  <a:pt x="2113836" y="31615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5181581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6894888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6973747" y="688201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7010326" y="684543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5181581" y="3882949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5181581" y="6748285"/>
            <a:ext cx="1713306" cy="277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6894888" y="6748285"/>
            <a:ext cx="277291" cy="277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3021565" y="3882594"/>
            <a:ext cx="1990598" cy="28656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3021565" y="6748285"/>
            <a:ext cx="1713382" cy="2776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4734948" y="6748285"/>
            <a:ext cx="277215" cy="2776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5181582" y="282514"/>
            <a:ext cx="193725" cy="3143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5375307" y="282514"/>
            <a:ext cx="71742" cy="3143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5447050" y="282514"/>
            <a:ext cx="444449" cy="3143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5891499" y="282514"/>
            <a:ext cx="94411" cy="31432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5985910" y="282514"/>
            <a:ext cx="1198968" cy="18294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985910" y="2111998"/>
            <a:ext cx="571614" cy="13137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557524" y="2111997"/>
            <a:ext cx="614654" cy="1036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6557524" y="3148153"/>
            <a:ext cx="337362" cy="2775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6894888" y="3148153"/>
            <a:ext cx="277291" cy="2775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3021565" y="282521"/>
            <a:ext cx="193738" cy="3143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3215303" y="282521"/>
            <a:ext cx="71742" cy="3143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3287047" y="282521"/>
            <a:ext cx="444449" cy="3143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3731496" y="282521"/>
            <a:ext cx="94411" cy="31432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825907" y="282522"/>
            <a:ext cx="1186256" cy="28656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825907" y="3148153"/>
            <a:ext cx="909040" cy="2775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48" y="3148153"/>
            <a:ext cx="277215" cy="2775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4826" name="Immagine 4825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86ABCC60-0C9B-F539-305A-2F51231B850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object 1083"/>
          <p:cNvSpPr/>
          <p:nvPr/>
        </p:nvSpPr>
        <p:spPr>
          <a:xfrm>
            <a:off x="4449654" y="6578206"/>
            <a:ext cx="467194" cy="457022"/>
          </a:xfrm>
          <a:custGeom>
            <a:avLst/>
            <a:gdLst/>
            <a:ahLst/>
            <a:cxnLst/>
            <a:rect l="l" t="t" r="r" b="b"/>
            <a:pathLst>
              <a:path w="467194" h="457022">
                <a:moveTo>
                  <a:pt x="0" y="457022"/>
                </a:moveTo>
                <a:lnTo>
                  <a:pt x="467194" y="457022"/>
                </a:lnTo>
                <a:lnTo>
                  <a:pt x="467194" y="0"/>
                </a:lnTo>
                <a:lnTo>
                  <a:pt x="0" y="0"/>
                </a:lnTo>
                <a:lnTo>
                  <a:pt x="0" y="4570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754088" y="6578206"/>
            <a:ext cx="627646" cy="457022"/>
          </a:xfrm>
          <a:custGeom>
            <a:avLst/>
            <a:gdLst/>
            <a:ahLst/>
            <a:cxnLst/>
            <a:rect l="l" t="t" r="r" b="b"/>
            <a:pathLst>
              <a:path w="627646" h="457022">
                <a:moveTo>
                  <a:pt x="0" y="457022"/>
                </a:moveTo>
                <a:lnTo>
                  <a:pt x="627646" y="457022"/>
                </a:lnTo>
                <a:lnTo>
                  <a:pt x="627646" y="0"/>
                </a:lnTo>
                <a:lnTo>
                  <a:pt x="0" y="0"/>
                </a:lnTo>
                <a:lnTo>
                  <a:pt x="0" y="4570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2957736" y="6578206"/>
            <a:ext cx="728433" cy="457022"/>
          </a:xfrm>
          <a:custGeom>
            <a:avLst/>
            <a:gdLst/>
            <a:ahLst/>
            <a:cxnLst/>
            <a:rect l="l" t="t" r="r" b="b"/>
            <a:pathLst>
              <a:path w="728433" h="457022">
                <a:moveTo>
                  <a:pt x="0" y="457022"/>
                </a:moveTo>
                <a:lnTo>
                  <a:pt x="728433" y="457022"/>
                </a:lnTo>
                <a:lnTo>
                  <a:pt x="728433" y="0"/>
                </a:lnTo>
                <a:lnTo>
                  <a:pt x="0" y="0"/>
                </a:lnTo>
                <a:lnTo>
                  <a:pt x="0" y="4570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2802999" y="6197067"/>
            <a:ext cx="2211717" cy="838161"/>
          </a:xfrm>
          <a:custGeom>
            <a:avLst/>
            <a:gdLst/>
            <a:ahLst/>
            <a:cxnLst/>
            <a:rect l="l" t="t" r="r" b="b"/>
            <a:pathLst>
              <a:path w="2211717" h="838161">
                <a:moveTo>
                  <a:pt x="2113851" y="0"/>
                </a:moveTo>
                <a:lnTo>
                  <a:pt x="97853" y="0"/>
                </a:lnTo>
              </a:path>
              <a:path w="2211717" h="838161">
                <a:moveTo>
                  <a:pt x="97853" y="838161"/>
                </a:moveTo>
                <a:lnTo>
                  <a:pt x="2113851" y="8381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2900851" y="5236109"/>
            <a:ext cx="2015998" cy="1342097"/>
          </a:xfrm>
          <a:custGeom>
            <a:avLst/>
            <a:gdLst/>
            <a:ahLst/>
            <a:cxnLst/>
            <a:rect l="l" t="t" r="r" b="b"/>
            <a:pathLst>
              <a:path w="2015998" h="1342097">
                <a:moveTo>
                  <a:pt x="0" y="1342097"/>
                </a:moveTo>
                <a:lnTo>
                  <a:pt x="2015998" y="1342097"/>
                </a:lnTo>
                <a:lnTo>
                  <a:pt x="2015998" y="0"/>
                </a:lnTo>
                <a:lnTo>
                  <a:pt x="0" y="0"/>
                </a:lnTo>
                <a:lnTo>
                  <a:pt x="0" y="134209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2802999" y="5200688"/>
            <a:ext cx="2211717" cy="1377518"/>
          </a:xfrm>
          <a:custGeom>
            <a:avLst/>
            <a:gdLst/>
            <a:ahLst/>
            <a:cxnLst/>
            <a:rect l="l" t="t" r="r" b="b"/>
            <a:pathLst>
              <a:path w="2211717" h="1377518">
                <a:moveTo>
                  <a:pt x="2113851" y="0"/>
                </a:moveTo>
                <a:lnTo>
                  <a:pt x="97853" y="0"/>
                </a:lnTo>
              </a:path>
              <a:path w="2211717" h="1377518">
                <a:moveTo>
                  <a:pt x="97853" y="1377518"/>
                </a:moveTo>
                <a:lnTo>
                  <a:pt x="2113851" y="13775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2900851" y="3872763"/>
            <a:ext cx="2015998" cy="1254302"/>
          </a:xfrm>
          <a:custGeom>
            <a:avLst/>
            <a:gdLst/>
            <a:ahLst/>
            <a:cxnLst/>
            <a:rect l="l" t="t" r="r" b="b"/>
            <a:pathLst>
              <a:path w="2015998" h="1254302">
                <a:moveTo>
                  <a:pt x="0" y="1254302"/>
                </a:moveTo>
                <a:lnTo>
                  <a:pt x="2015998" y="1254302"/>
                </a:lnTo>
                <a:lnTo>
                  <a:pt x="2015998" y="0"/>
                </a:lnTo>
                <a:lnTo>
                  <a:pt x="0" y="0"/>
                </a:lnTo>
                <a:lnTo>
                  <a:pt x="0" y="125430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2802999" y="3872763"/>
            <a:ext cx="2211717" cy="1254302"/>
          </a:xfrm>
          <a:custGeom>
            <a:avLst/>
            <a:gdLst/>
            <a:ahLst/>
            <a:cxnLst/>
            <a:rect l="l" t="t" r="r" b="b"/>
            <a:pathLst>
              <a:path w="2211717" h="1254302">
                <a:moveTo>
                  <a:pt x="2113851" y="0"/>
                </a:moveTo>
                <a:lnTo>
                  <a:pt x="97853" y="0"/>
                </a:lnTo>
              </a:path>
              <a:path w="2211717" h="1254302">
                <a:moveTo>
                  <a:pt x="97853" y="1254302"/>
                </a:moveTo>
                <a:lnTo>
                  <a:pt x="2113851" y="1254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240602" y="3979904"/>
            <a:ext cx="180276" cy="102768"/>
          </a:xfrm>
          <a:custGeom>
            <a:avLst/>
            <a:gdLst/>
            <a:ahLst/>
            <a:cxnLst/>
            <a:rect l="l" t="t" r="r" b="b"/>
            <a:pathLst>
              <a:path w="180276" h="102768">
                <a:moveTo>
                  <a:pt x="180276" y="102768"/>
                </a:moveTo>
                <a:lnTo>
                  <a:pt x="179880" y="89942"/>
                </a:lnTo>
                <a:lnTo>
                  <a:pt x="178533" y="77329"/>
                </a:lnTo>
                <a:lnTo>
                  <a:pt x="176451" y="64857"/>
                </a:lnTo>
                <a:lnTo>
                  <a:pt x="175196" y="58623"/>
                </a:lnTo>
                <a:lnTo>
                  <a:pt x="173608" y="51066"/>
                </a:lnTo>
                <a:lnTo>
                  <a:pt x="171881" y="41782"/>
                </a:lnTo>
                <a:lnTo>
                  <a:pt x="167208" y="35699"/>
                </a:lnTo>
                <a:lnTo>
                  <a:pt x="165138" y="32994"/>
                </a:lnTo>
                <a:lnTo>
                  <a:pt x="162559" y="30797"/>
                </a:lnTo>
                <a:lnTo>
                  <a:pt x="158419" y="26733"/>
                </a:lnTo>
                <a:lnTo>
                  <a:pt x="156641" y="23444"/>
                </a:lnTo>
                <a:lnTo>
                  <a:pt x="154063" y="22669"/>
                </a:lnTo>
                <a:lnTo>
                  <a:pt x="153593" y="23113"/>
                </a:lnTo>
                <a:lnTo>
                  <a:pt x="153225" y="20459"/>
                </a:lnTo>
                <a:lnTo>
                  <a:pt x="146621" y="16751"/>
                </a:lnTo>
                <a:lnTo>
                  <a:pt x="144513" y="15570"/>
                </a:lnTo>
                <a:lnTo>
                  <a:pt x="140969" y="13601"/>
                </a:lnTo>
                <a:lnTo>
                  <a:pt x="137566" y="10921"/>
                </a:lnTo>
                <a:lnTo>
                  <a:pt x="134010" y="9639"/>
                </a:lnTo>
                <a:lnTo>
                  <a:pt x="122068" y="5296"/>
                </a:lnTo>
                <a:lnTo>
                  <a:pt x="109928" y="1858"/>
                </a:lnTo>
                <a:lnTo>
                  <a:pt x="99961" y="609"/>
                </a:lnTo>
                <a:lnTo>
                  <a:pt x="93179" y="342"/>
                </a:lnTo>
                <a:lnTo>
                  <a:pt x="86258" y="342"/>
                </a:lnTo>
                <a:lnTo>
                  <a:pt x="79552" y="0"/>
                </a:lnTo>
                <a:lnTo>
                  <a:pt x="71335" y="114"/>
                </a:lnTo>
                <a:lnTo>
                  <a:pt x="69799" y="1054"/>
                </a:lnTo>
                <a:lnTo>
                  <a:pt x="67068" y="1600"/>
                </a:lnTo>
                <a:lnTo>
                  <a:pt x="64300" y="2158"/>
                </a:lnTo>
                <a:lnTo>
                  <a:pt x="61061" y="1473"/>
                </a:lnTo>
                <a:lnTo>
                  <a:pt x="57975" y="2260"/>
                </a:lnTo>
                <a:lnTo>
                  <a:pt x="54267" y="3213"/>
                </a:lnTo>
                <a:lnTo>
                  <a:pt x="51104" y="4533"/>
                </a:lnTo>
                <a:lnTo>
                  <a:pt x="47663" y="6134"/>
                </a:lnTo>
                <a:lnTo>
                  <a:pt x="36095" y="12917"/>
                </a:lnTo>
                <a:lnTo>
                  <a:pt x="26151" y="21549"/>
                </a:lnTo>
                <a:lnTo>
                  <a:pt x="17789" y="31676"/>
                </a:lnTo>
                <a:lnTo>
                  <a:pt x="10972" y="42944"/>
                </a:lnTo>
                <a:lnTo>
                  <a:pt x="5659" y="54998"/>
                </a:lnTo>
                <a:lnTo>
                  <a:pt x="1813" y="67486"/>
                </a:lnTo>
                <a:lnTo>
                  <a:pt x="533" y="73240"/>
                </a:lnTo>
                <a:lnTo>
                  <a:pt x="0" y="75425"/>
                </a:lnTo>
                <a:lnTo>
                  <a:pt x="180276" y="1027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240602" y="3979816"/>
            <a:ext cx="180276" cy="102857"/>
          </a:xfrm>
          <a:custGeom>
            <a:avLst/>
            <a:gdLst/>
            <a:ahLst/>
            <a:cxnLst/>
            <a:rect l="l" t="t" r="r" b="b"/>
            <a:pathLst>
              <a:path w="180276" h="102857">
                <a:moveTo>
                  <a:pt x="180276" y="102857"/>
                </a:moveTo>
                <a:lnTo>
                  <a:pt x="179880" y="90031"/>
                </a:lnTo>
                <a:lnTo>
                  <a:pt x="178533" y="77418"/>
                </a:lnTo>
                <a:lnTo>
                  <a:pt x="176451" y="64946"/>
                </a:lnTo>
                <a:lnTo>
                  <a:pt x="175196" y="58712"/>
                </a:lnTo>
                <a:lnTo>
                  <a:pt x="173608" y="51155"/>
                </a:lnTo>
                <a:lnTo>
                  <a:pt x="171881" y="41871"/>
                </a:lnTo>
                <a:lnTo>
                  <a:pt x="167208" y="35788"/>
                </a:lnTo>
                <a:lnTo>
                  <a:pt x="165138" y="33083"/>
                </a:lnTo>
                <a:lnTo>
                  <a:pt x="162559" y="30886"/>
                </a:lnTo>
                <a:lnTo>
                  <a:pt x="160223" y="28600"/>
                </a:lnTo>
                <a:lnTo>
                  <a:pt x="158419" y="26822"/>
                </a:lnTo>
                <a:lnTo>
                  <a:pt x="156641" y="23533"/>
                </a:lnTo>
                <a:lnTo>
                  <a:pt x="154266" y="22377"/>
                </a:lnTo>
                <a:lnTo>
                  <a:pt x="154063" y="22758"/>
                </a:lnTo>
                <a:lnTo>
                  <a:pt x="153771" y="22948"/>
                </a:lnTo>
                <a:lnTo>
                  <a:pt x="153593" y="23202"/>
                </a:lnTo>
                <a:lnTo>
                  <a:pt x="153225" y="20548"/>
                </a:lnTo>
                <a:lnTo>
                  <a:pt x="146621" y="16840"/>
                </a:lnTo>
                <a:lnTo>
                  <a:pt x="144513" y="15659"/>
                </a:lnTo>
                <a:lnTo>
                  <a:pt x="140969" y="13690"/>
                </a:lnTo>
                <a:lnTo>
                  <a:pt x="137566" y="11010"/>
                </a:lnTo>
                <a:lnTo>
                  <a:pt x="134010" y="9728"/>
                </a:lnTo>
                <a:lnTo>
                  <a:pt x="122068" y="5385"/>
                </a:lnTo>
                <a:lnTo>
                  <a:pt x="109928" y="1947"/>
                </a:lnTo>
                <a:lnTo>
                  <a:pt x="99961" y="698"/>
                </a:lnTo>
                <a:lnTo>
                  <a:pt x="93179" y="431"/>
                </a:lnTo>
                <a:lnTo>
                  <a:pt x="86258" y="431"/>
                </a:lnTo>
                <a:lnTo>
                  <a:pt x="79552" y="88"/>
                </a:lnTo>
                <a:lnTo>
                  <a:pt x="77927" y="0"/>
                </a:lnTo>
                <a:lnTo>
                  <a:pt x="76199" y="38"/>
                </a:lnTo>
                <a:lnTo>
                  <a:pt x="74561" y="88"/>
                </a:lnTo>
                <a:lnTo>
                  <a:pt x="71335" y="203"/>
                </a:lnTo>
                <a:lnTo>
                  <a:pt x="69799" y="1142"/>
                </a:lnTo>
                <a:lnTo>
                  <a:pt x="67068" y="1689"/>
                </a:lnTo>
                <a:lnTo>
                  <a:pt x="64300" y="2247"/>
                </a:lnTo>
                <a:lnTo>
                  <a:pt x="61061" y="1562"/>
                </a:lnTo>
                <a:lnTo>
                  <a:pt x="57975" y="2349"/>
                </a:lnTo>
                <a:lnTo>
                  <a:pt x="54267" y="3301"/>
                </a:lnTo>
                <a:lnTo>
                  <a:pt x="51104" y="4622"/>
                </a:lnTo>
                <a:lnTo>
                  <a:pt x="47663" y="6222"/>
                </a:lnTo>
                <a:lnTo>
                  <a:pt x="36095" y="13006"/>
                </a:lnTo>
                <a:lnTo>
                  <a:pt x="26151" y="21638"/>
                </a:lnTo>
                <a:lnTo>
                  <a:pt x="17789" y="31765"/>
                </a:lnTo>
                <a:lnTo>
                  <a:pt x="10972" y="43032"/>
                </a:lnTo>
                <a:lnTo>
                  <a:pt x="5659" y="55087"/>
                </a:lnTo>
                <a:lnTo>
                  <a:pt x="1813" y="67575"/>
                </a:lnTo>
                <a:lnTo>
                  <a:pt x="533" y="73329"/>
                </a:lnTo>
                <a:lnTo>
                  <a:pt x="393" y="74053"/>
                </a:lnTo>
                <a:lnTo>
                  <a:pt x="203" y="75006"/>
                </a:lnTo>
                <a:lnTo>
                  <a:pt x="0" y="75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216120" y="4056236"/>
            <a:ext cx="203479" cy="33451"/>
          </a:xfrm>
          <a:custGeom>
            <a:avLst/>
            <a:gdLst/>
            <a:ahLst/>
            <a:cxnLst/>
            <a:rect l="l" t="t" r="r" b="b"/>
            <a:pathLst>
              <a:path w="203479" h="33451">
                <a:moveTo>
                  <a:pt x="507" y="16255"/>
                </a:moveTo>
                <a:lnTo>
                  <a:pt x="5613" y="16344"/>
                </a:lnTo>
                <a:lnTo>
                  <a:pt x="9448" y="18326"/>
                </a:lnTo>
                <a:lnTo>
                  <a:pt x="13957" y="20662"/>
                </a:lnTo>
                <a:lnTo>
                  <a:pt x="23660" y="20827"/>
                </a:lnTo>
                <a:lnTo>
                  <a:pt x="28181" y="23075"/>
                </a:lnTo>
                <a:lnTo>
                  <a:pt x="189433" y="33350"/>
                </a:lnTo>
                <a:lnTo>
                  <a:pt x="201904" y="33451"/>
                </a:lnTo>
                <a:lnTo>
                  <a:pt x="202895" y="27914"/>
                </a:lnTo>
                <a:lnTo>
                  <a:pt x="203479" y="24777"/>
                </a:lnTo>
                <a:lnTo>
                  <a:pt x="201002" y="21234"/>
                </a:lnTo>
                <a:lnTo>
                  <a:pt x="198145" y="20142"/>
                </a:lnTo>
                <a:lnTo>
                  <a:pt x="193852" y="18491"/>
                </a:lnTo>
                <a:lnTo>
                  <a:pt x="190322" y="18478"/>
                </a:lnTo>
                <a:lnTo>
                  <a:pt x="185889" y="17183"/>
                </a:lnTo>
                <a:lnTo>
                  <a:pt x="179552" y="15354"/>
                </a:lnTo>
                <a:lnTo>
                  <a:pt x="170002" y="13766"/>
                </a:lnTo>
                <a:lnTo>
                  <a:pt x="163474" y="13042"/>
                </a:lnTo>
                <a:lnTo>
                  <a:pt x="150753" y="11688"/>
                </a:lnTo>
                <a:lnTo>
                  <a:pt x="138271" y="10411"/>
                </a:lnTo>
                <a:lnTo>
                  <a:pt x="127088" y="9169"/>
                </a:lnTo>
                <a:lnTo>
                  <a:pt x="114673" y="7861"/>
                </a:lnTo>
                <a:lnTo>
                  <a:pt x="102609" y="6883"/>
                </a:lnTo>
                <a:lnTo>
                  <a:pt x="89582" y="6029"/>
                </a:lnTo>
                <a:lnTo>
                  <a:pt x="85483" y="5778"/>
                </a:lnTo>
                <a:lnTo>
                  <a:pt x="72735" y="4665"/>
                </a:lnTo>
                <a:lnTo>
                  <a:pt x="60314" y="3157"/>
                </a:lnTo>
                <a:lnTo>
                  <a:pt x="47940" y="1628"/>
                </a:lnTo>
                <a:lnTo>
                  <a:pt x="35336" y="451"/>
                </a:lnTo>
                <a:lnTo>
                  <a:pt x="22682" y="0"/>
                </a:lnTo>
                <a:lnTo>
                  <a:pt x="9499" y="2193"/>
                </a:lnTo>
                <a:lnTo>
                  <a:pt x="4" y="9880"/>
                </a:lnTo>
                <a:lnTo>
                  <a:pt x="0" y="10972"/>
                </a:lnTo>
                <a:lnTo>
                  <a:pt x="507" y="162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216120" y="4056236"/>
            <a:ext cx="203479" cy="33451"/>
          </a:xfrm>
          <a:custGeom>
            <a:avLst/>
            <a:gdLst/>
            <a:ahLst/>
            <a:cxnLst/>
            <a:rect l="l" t="t" r="r" b="b"/>
            <a:pathLst>
              <a:path w="203479" h="33451">
                <a:moveTo>
                  <a:pt x="189433" y="33350"/>
                </a:moveTo>
                <a:lnTo>
                  <a:pt x="194563" y="33350"/>
                </a:lnTo>
                <a:lnTo>
                  <a:pt x="201904" y="33451"/>
                </a:lnTo>
                <a:lnTo>
                  <a:pt x="202895" y="27914"/>
                </a:lnTo>
                <a:lnTo>
                  <a:pt x="203479" y="24777"/>
                </a:lnTo>
                <a:lnTo>
                  <a:pt x="201002" y="21234"/>
                </a:lnTo>
                <a:lnTo>
                  <a:pt x="198145" y="20142"/>
                </a:lnTo>
                <a:lnTo>
                  <a:pt x="193852" y="18491"/>
                </a:lnTo>
                <a:lnTo>
                  <a:pt x="190322" y="18478"/>
                </a:lnTo>
                <a:lnTo>
                  <a:pt x="185889" y="17183"/>
                </a:lnTo>
                <a:lnTo>
                  <a:pt x="179552" y="15354"/>
                </a:lnTo>
                <a:lnTo>
                  <a:pt x="170002" y="13766"/>
                </a:lnTo>
                <a:lnTo>
                  <a:pt x="163474" y="13042"/>
                </a:lnTo>
                <a:lnTo>
                  <a:pt x="150753" y="11688"/>
                </a:lnTo>
                <a:lnTo>
                  <a:pt x="138271" y="10411"/>
                </a:lnTo>
                <a:lnTo>
                  <a:pt x="127088" y="9169"/>
                </a:lnTo>
                <a:lnTo>
                  <a:pt x="114673" y="7861"/>
                </a:lnTo>
                <a:lnTo>
                  <a:pt x="102609" y="6883"/>
                </a:lnTo>
                <a:lnTo>
                  <a:pt x="89582" y="6029"/>
                </a:lnTo>
                <a:lnTo>
                  <a:pt x="85483" y="5778"/>
                </a:lnTo>
                <a:lnTo>
                  <a:pt x="72735" y="4665"/>
                </a:lnTo>
                <a:lnTo>
                  <a:pt x="60314" y="3157"/>
                </a:lnTo>
                <a:lnTo>
                  <a:pt x="47940" y="1628"/>
                </a:lnTo>
                <a:lnTo>
                  <a:pt x="35336" y="451"/>
                </a:lnTo>
                <a:lnTo>
                  <a:pt x="22682" y="0"/>
                </a:lnTo>
                <a:lnTo>
                  <a:pt x="9499" y="2193"/>
                </a:lnTo>
                <a:lnTo>
                  <a:pt x="4" y="9880"/>
                </a:lnTo>
                <a:lnTo>
                  <a:pt x="0" y="10972"/>
                </a:lnTo>
                <a:lnTo>
                  <a:pt x="507" y="16255"/>
                </a:lnTo>
                <a:lnTo>
                  <a:pt x="5613" y="16344"/>
                </a:lnTo>
                <a:lnTo>
                  <a:pt x="9448" y="18326"/>
                </a:lnTo>
                <a:lnTo>
                  <a:pt x="13957" y="20662"/>
                </a:lnTo>
                <a:lnTo>
                  <a:pt x="23660" y="20827"/>
                </a:lnTo>
                <a:lnTo>
                  <a:pt x="28181" y="230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305404" y="4062289"/>
            <a:ext cx="101714" cy="97904"/>
          </a:xfrm>
          <a:custGeom>
            <a:avLst/>
            <a:gdLst/>
            <a:ahLst/>
            <a:cxnLst/>
            <a:rect l="l" t="t" r="r" b="b"/>
            <a:pathLst>
              <a:path w="101714" h="97904">
                <a:moveTo>
                  <a:pt x="18516" y="7378"/>
                </a:moveTo>
                <a:lnTo>
                  <a:pt x="21526" y="10388"/>
                </a:lnTo>
                <a:lnTo>
                  <a:pt x="22631" y="11493"/>
                </a:lnTo>
                <a:lnTo>
                  <a:pt x="20980" y="15278"/>
                </a:lnTo>
                <a:lnTo>
                  <a:pt x="21818" y="18326"/>
                </a:lnTo>
                <a:lnTo>
                  <a:pt x="23571" y="20243"/>
                </a:lnTo>
                <a:lnTo>
                  <a:pt x="25526" y="23825"/>
                </a:lnTo>
                <a:lnTo>
                  <a:pt x="26835" y="28143"/>
                </a:lnTo>
                <a:lnTo>
                  <a:pt x="28028" y="32029"/>
                </a:lnTo>
                <a:lnTo>
                  <a:pt x="29159" y="35712"/>
                </a:lnTo>
                <a:lnTo>
                  <a:pt x="29057" y="39865"/>
                </a:lnTo>
                <a:lnTo>
                  <a:pt x="30340" y="43446"/>
                </a:lnTo>
                <a:lnTo>
                  <a:pt x="31216" y="45999"/>
                </a:lnTo>
                <a:lnTo>
                  <a:pt x="34302" y="50431"/>
                </a:lnTo>
                <a:lnTo>
                  <a:pt x="38468" y="57429"/>
                </a:lnTo>
                <a:lnTo>
                  <a:pt x="42748" y="64147"/>
                </a:lnTo>
                <a:lnTo>
                  <a:pt x="44754" y="72123"/>
                </a:lnTo>
                <a:lnTo>
                  <a:pt x="49171" y="84066"/>
                </a:lnTo>
                <a:lnTo>
                  <a:pt x="53320" y="95974"/>
                </a:lnTo>
                <a:lnTo>
                  <a:pt x="53670" y="97904"/>
                </a:lnTo>
                <a:lnTo>
                  <a:pt x="59931" y="96177"/>
                </a:lnTo>
                <a:lnTo>
                  <a:pt x="66344" y="95389"/>
                </a:lnTo>
                <a:lnTo>
                  <a:pt x="72770" y="93980"/>
                </a:lnTo>
                <a:lnTo>
                  <a:pt x="76936" y="93065"/>
                </a:lnTo>
                <a:lnTo>
                  <a:pt x="77393" y="92367"/>
                </a:lnTo>
                <a:lnTo>
                  <a:pt x="78562" y="88201"/>
                </a:lnTo>
                <a:lnTo>
                  <a:pt x="79387" y="85229"/>
                </a:lnTo>
                <a:lnTo>
                  <a:pt x="80200" y="82943"/>
                </a:lnTo>
                <a:lnTo>
                  <a:pt x="80314" y="79857"/>
                </a:lnTo>
                <a:lnTo>
                  <a:pt x="80721" y="75984"/>
                </a:lnTo>
                <a:lnTo>
                  <a:pt x="83045" y="73215"/>
                </a:lnTo>
                <a:lnTo>
                  <a:pt x="88487" y="61813"/>
                </a:lnTo>
                <a:lnTo>
                  <a:pt x="92995" y="49782"/>
                </a:lnTo>
                <a:lnTo>
                  <a:pt x="96974" y="37701"/>
                </a:lnTo>
                <a:lnTo>
                  <a:pt x="97701" y="35458"/>
                </a:lnTo>
                <a:lnTo>
                  <a:pt x="99567" y="29718"/>
                </a:lnTo>
                <a:lnTo>
                  <a:pt x="100139" y="23850"/>
                </a:lnTo>
                <a:lnTo>
                  <a:pt x="100749" y="17907"/>
                </a:lnTo>
                <a:lnTo>
                  <a:pt x="101104" y="14376"/>
                </a:lnTo>
                <a:lnTo>
                  <a:pt x="101714" y="16014"/>
                </a:lnTo>
                <a:lnTo>
                  <a:pt x="101447" y="12458"/>
                </a:lnTo>
                <a:lnTo>
                  <a:pt x="83489" y="8305"/>
                </a:lnTo>
                <a:lnTo>
                  <a:pt x="41249" y="2959"/>
                </a:lnTo>
                <a:lnTo>
                  <a:pt x="723" y="0"/>
                </a:lnTo>
                <a:lnTo>
                  <a:pt x="0" y="2921"/>
                </a:lnTo>
                <a:lnTo>
                  <a:pt x="18516" y="737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305404" y="4062289"/>
            <a:ext cx="101714" cy="97904"/>
          </a:xfrm>
          <a:custGeom>
            <a:avLst/>
            <a:gdLst/>
            <a:ahLst/>
            <a:cxnLst/>
            <a:rect l="l" t="t" r="r" b="b"/>
            <a:pathLst>
              <a:path w="101714" h="97904">
                <a:moveTo>
                  <a:pt x="723" y="0"/>
                </a:moveTo>
                <a:lnTo>
                  <a:pt x="0" y="2921"/>
                </a:lnTo>
                <a:lnTo>
                  <a:pt x="18516" y="7378"/>
                </a:lnTo>
                <a:lnTo>
                  <a:pt x="21526" y="10388"/>
                </a:lnTo>
                <a:lnTo>
                  <a:pt x="22631" y="11493"/>
                </a:lnTo>
                <a:lnTo>
                  <a:pt x="20980" y="15278"/>
                </a:lnTo>
                <a:lnTo>
                  <a:pt x="21424" y="16865"/>
                </a:lnTo>
                <a:lnTo>
                  <a:pt x="21818" y="18326"/>
                </a:lnTo>
                <a:lnTo>
                  <a:pt x="22923" y="19075"/>
                </a:lnTo>
                <a:lnTo>
                  <a:pt x="23571" y="20243"/>
                </a:lnTo>
                <a:lnTo>
                  <a:pt x="25526" y="23825"/>
                </a:lnTo>
                <a:lnTo>
                  <a:pt x="26835" y="28143"/>
                </a:lnTo>
                <a:lnTo>
                  <a:pt x="28028" y="32029"/>
                </a:lnTo>
                <a:lnTo>
                  <a:pt x="29159" y="35712"/>
                </a:lnTo>
                <a:lnTo>
                  <a:pt x="29057" y="39865"/>
                </a:lnTo>
                <a:lnTo>
                  <a:pt x="30340" y="43446"/>
                </a:lnTo>
                <a:lnTo>
                  <a:pt x="31216" y="45999"/>
                </a:lnTo>
                <a:lnTo>
                  <a:pt x="32956" y="48171"/>
                </a:lnTo>
                <a:lnTo>
                  <a:pt x="34302" y="50431"/>
                </a:lnTo>
                <a:lnTo>
                  <a:pt x="38468" y="57429"/>
                </a:lnTo>
                <a:lnTo>
                  <a:pt x="42748" y="64147"/>
                </a:lnTo>
                <a:lnTo>
                  <a:pt x="44754" y="72123"/>
                </a:lnTo>
                <a:lnTo>
                  <a:pt x="49171" y="84066"/>
                </a:lnTo>
                <a:lnTo>
                  <a:pt x="53320" y="95974"/>
                </a:lnTo>
                <a:lnTo>
                  <a:pt x="53670" y="97904"/>
                </a:lnTo>
                <a:lnTo>
                  <a:pt x="59931" y="96177"/>
                </a:lnTo>
                <a:lnTo>
                  <a:pt x="66344" y="95389"/>
                </a:lnTo>
                <a:lnTo>
                  <a:pt x="72770" y="93980"/>
                </a:lnTo>
                <a:lnTo>
                  <a:pt x="76936" y="93065"/>
                </a:lnTo>
                <a:lnTo>
                  <a:pt x="77393" y="92367"/>
                </a:lnTo>
                <a:lnTo>
                  <a:pt x="78562" y="88201"/>
                </a:lnTo>
                <a:lnTo>
                  <a:pt x="79387" y="85229"/>
                </a:lnTo>
                <a:lnTo>
                  <a:pt x="80200" y="82943"/>
                </a:lnTo>
                <a:lnTo>
                  <a:pt x="80314" y="79857"/>
                </a:lnTo>
                <a:lnTo>
                  <a:pt x="80365" y="79133"/>
                </a:lnTo>
                <a:lnTo>
                  <a:pt x="80149" y="78181"/>
                </a:lnTo>
                <a:lnTo>
                  <a:pt x="80314" y="77482"/>
                </a:lnTo>
                <a:lnTo>
                  <a:pt x="80721" y="75984"/>
                </a:lnTo>
                <a:lnTo>
                  <a:pt x="82168" y="74764"/>
                </a:lnTo>
                <a:lnTo>
                  <a:pt x="83045" y="73215"/>
                </a:lnTo>
                <a:lnTo>
                  <a:pt x="88487" y="61813"/>
                </a:lnTo>
                <a:lnTo>
                  <a:pt x="92995" y="49782"/>
                </a:lnTo>
                <a:lnTo>
                  <a:pt x="96974" y="37701"/>
                </a:lnTo>
                <a:lnTo>
                  <a:pt x="97701" y="35458"/>
                </a:lnTo>
                <a:lnTo>
                  <a:pt x="99567" y="29718"/>
                </a:lnTo>
                <a:lnTo>
                  <a:pt x="100139" y="23850"/>
                </a:lnTo>
                <a:lnTo>
                  <a:pt x="100749" y="17907"/>
                </a:lnTo>
                <a:lnTo>
                  <a:pt x="101104" y="14376"/>
                </a:lnTo>
                <a:lnTo>
                  <a:pt x="101714" y="16014"/>
                </a:lnTo>
                <a:lnTo>
                  <a:pt x="101447" y="12458"/>
                </a:lnTo>
                <a:lnTo>
                  <a:pt x="83489" y="8305"/>
                </a:lnTo>
                <a:lnTo>
                  <a:pt x="41249" y="2959"/>
                </a:lnTo>
                <a:lnTo>
                  <a:pt x="72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242219" y="4067926"/>
            <a:ext cx="139280" cy="151332"/>
          </a:xfrm>
          <a:custGeom>
            <a:avLst/>
            <a:gdLst/>
            <a:ahLst/>
            <a:cxnLst/>
            <a:rect l="l" t="t" r="r" b="b"/>
            <a:pathLst>
              <a:path w="139280" h="151332">
                <a:moveTo>
                  <a:pt x="121818" y="120204"/>
                </a:moveTo>
                <a:lnTo>
                  <a:pt x="120713" y="115861"/>
                </a:lnTo>
                <a:lnTo>
                  <a:pt x="121119" y="111708"/>
                </a:lnTo>
                <a:lnTo>
                  <a:pt x="121627" y="106285"/>
                </a:lnTo>
                <a:lnTo>
                  <a:pt x="124383" y="100824"/>
                </a:lnTo>
                <a:lnTo>
                  <a:pt x="126987" y="95973"/>
                </a:lnTo>
                <a:lnTo>
                  <a:pt x="132331" y="84467"/>
                </a:lnTo>
                <a:lnTo>
                  <a:pt x="136510" y="72406"/>
                </a:lnTo>
                <a:lnTo>
                  <a:pt x="139280" y="62368"/>
                </a:lnTo>
                <a:lnTo>
                  <a:pt x="136651" y="50463"/>
                </a:lnTo>
                <a:lnTo>
                  <a:pt x="125797" y="44221"/>
                </a:lnTo>
                <a:lnTo>
                  <a:pt x="124599" y="44119"/>
                </a:lnTo>
                <a:lnTo>
                  <a:pt x="113804" y="43611"/>
                </a:lnTo>
                <a:lnTo>
                  <a:pt x="112229" y="51434"/>
                </a:lnTo>
                <a:lnTo>
                  <a:pt x="112204" y="60844"/>
                </a:lnTo>
                <a:lnTo>
                  <a:pt x="111453" y="48575"/>
                </a:lnTo>
                <a:lnTo>
                  <a:pt x="108424" y="35755"/>
                </a:lnTo>
                <a:lnTo>
                  <a:pt x="105511" y="24319"/>
                </a:lnTo>
                <a:lnTo>
                  <a:pt x="104013" y="17068"/>
                </a:lnTo>
                <a:lnTo>
                  <a:pt x="97155" y="13372"/>
                </a:lnTo>
                <a:lnTo>
                  <a:pt x="92735" y="7835"/>
                </a:lnTo>
                <a:lnTo>
                  <a:pt x="81956" y="2601"/>
                </a:lnTo>
                <a:lnTo>
                  <a:pt x="67594" y="358"/>
                </a:lnTo>
                <a:lnTo>
                  <a:pt x="62992" y="164"/>
                </a:lnTo>
                <a:lnTo>
                  <a:pt x="54999" y="441"/>
                </a:lnTo>
                <a:lnTo>
                  <a:pt x="50671" y="1019"/>
                </a:lnTo>
                <a:lnTo>
                  <a:pt x="45427" y="1294"/>
                </a:lnTo>
                <a:lnTo>
                  <a:pt x="33491" y="709"/>
                </a:lnTo>
                <a:lnTo>
                  <a:pt x="19777" y="0"/>
                </a:lnTo>
                <a:lnTo>
                  <a:pt x="8318" y="1713"/>
                </a:lnTo>
                <a:lnTo>
                  <a:pt x="2114" y="11247"/>
                </a:lnTo>
                <a:lnTo>
                  <a:pt x="647" y="25729"/>
                </a:lnTo>
                <a:lnTo>
                  <a:pt x="304" y="33920"/>
                </a:lnTo>
                <a:lnTo>
                  <a:pt x="0" y="37095"/>
                </a:lnTo>
                <a:lnTo>
                  <a:pt x="4114" y="38683"/>
                </a:lnTo>
                <a:lnTo>
                  <a:pt x="6210" y="44766"/>
                </a:lnTo>
                <a:lnTo>
                  <a:pt x="7391" y="48183"/>
                </a:lnTo>
                <a:lnTo>
                  <a:pt x="8775" y="55726"/>
                </a:lnTo>
                <a:lnTo>
                  <a:pt x="8432" y="59295"/>
                </a:lnTo>
                <a:lnTo>
                  <a:pt x="7338" y="71701"/>
                </a:lnTo>
                <a:lnTo>
                  <a:pt x="7386" y="84187"/>
                </a:lnTo>
                <a:lnTo>
                  <a:pt x="8458" y="91515"/>
                </a:lnTo>
                <a:lnTo>
                  <a:pt x="13085" y="103542"/>
                </a:lnTo>
                <a:lnTo>
                  <a:pt x="19039" y="114611"/>
                </a:lnTo>
                <a:lnTo>
                  <a:pt x="21259" y="120103"/>
                </a:lnTo>
                <a:lnTo>
                  <a:pt x="26366" y="132825"/>
                </a:lnTo>
                <a:lnTo>
                  <a:pt x="35258" y="142139"/>
                </a:lnTo>
                <a:lnTo>
                  <a:pt x="41910" y="144080"/>
                </a:lnTo>
                <a:lnTo>
                  <a:pt x="46570" y="144576"/>
                </a:lnTo>
                <a:lnTo>
                  <a:pt x="49479" y="144436"/>
                </a:lnTo>
                <a:lnTo>
                  <a:pt x="54000" y="145858"/>
                </a:lnTo>
                <a:lnTo>
                  <a:pt x="59055" y="147446"/>
                </a:lnTo>
                <a:lnTo>
                  <a:pt x="64414" y="149871"/>
                </a:lnTo>
                <a:lnTo>
                  <a:pt x="69227" y="151332"/>
                </a:lnTo>
                <a:lnTo>
                  <a:pt x="120002" y="124002"/>
                </a:lnTo>
                <a:lnTo>
                  <a:pt x="121818" y="1202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242219" y="4067926"/>
            <a:ext cx="139280" cy="151332"/>
          </a:xfrm>
          <a:custGeom>
            <a:avLst/>
            <a:gdLst/>
            <a:ahLst/>
            <a:cxnLst/>
            <a:rect l="l" t="t" r="r" b="b"/>
            <a:pathLst>
              <a:path w="139280" h="151332">
                <a:moveTo>
                  <a:pt x="120002" y="124002"/>
                </a:moveTo>
                <a:lnTo>
                  <a:pt x="121818" y="120204"/>
                </a:lnTo>
                <a:lnTo>
                  <a:pt x="120713" y="115861"/>
                </a:lnTo>
                <a:lnTo>
                  <a:pt x="121119" y="111708"/>
                </a:lnTo>
                <a:lnTo>
                  <a:pt x="121627" y="106285"/>
                </a:lnTo>
                <a:lnTo>
                  <a:pt x="124383" y="100824"/>
                </a:lnTo>
                <a:lnTo>
                  <a:pt x="126987" y="95973"/>
                </a:lnTo>
                <a:lnTo>
                  <a:pt x="132331" y="84467"/>
                </a:lnTo>
                <a:lnTo>
                  <a:pt x="136510" y="72406"/>
                </a:lnTo>
                <a:lnTo>
                  <a:pt x="139280" y="62368"/>
                </a:lnTo>
                <a:lnTo>
                  <a:pt x="136651" y="50463"/>
                </a:lnTo>
                <a:lnTo>
                  <a:pt x="125797" y="44221"/>
                </a:lnTo>
                <a:lnTo>
                  <a:pt x="124599" y="44119"/>
                </a:lnTo>
                <a:lnTo>
                  <a:pt x="113804" y="43611"/>
                </a:lnTo>
                <a:lnTo>
                  <a:pt x="112229" y="51434"/>
                </a:lnTo>
                <a:lnTo>
                  <a:pt x="112204" y="60844"/>
                </a:lnTo>
                <a:lnTo>
                  <a:pt x="111453" y="48575"/>
                </a:lnTo>
                <a:lnTo>
                  <a:pt x="108424" y="35755"/>
                </a:lnTo>
                <a:lnTo>
                  <a:pt x="105511" y="24319"/>
                </a:lnTo>
                <a:lnTo>
                  <a:pt x="104013" y="17068"/>
                </a:lnTo>
                <a:lnTo>
                  <a:pt x="97155" y="13372"/>
                </a:lnTo>
                <a:lnTo>
                  <a:pt x="92735" y="7835"/>
                </a:lnTo>
                <a:lnTo>
                  <a:pt x="81956" y="2601"/>
                </a:lnTo>
                <a:lnTo>
                  <a:pt x="67594" y="358"/>
                </a:lnTo>
                <a:lnTo>
                  <a:pt x="62992" y="164"/>
                </a:lnTo>
                <a:lnTo>
                  <a:pt x="54999" y="441"/>
                </a:lnTo>
                <a:lnTo>
                  <a:pt x="50671" y="1019"/>
                </a:lnTo>
                <a:lnTo>
                  <a:pt x="45427" y="1294"/>
                </a:lnTo>
                <a:lnTo>
                  <a:pt x="33491" y="709"/>
                </a:lnTo>
                <a:lnTo>
                  <a:pt x="19777" y="0"/>
                </a:lnTo>
                <a:lnTo>
                  <a:pt x="8318" y="1713"/>
                </a:lnTo>
                <a:lnTo>
                  <a:pt x="2114" y="11247"/>
                </a:lnTo>
                <a:lnTo>
                  <a:pt x="647" y="25729"/>
                </a:lnTo>
                <a:lnTo>
                  <a:pt x="304" y="33920"/>
                </a:lnTo>
                <a:lnTo>
                  <a:pt x="0" y="37095"/>
                </a:lnTo>
                <a:lnTo>
                  <a:pt x="4114" y="38683"/>
                </a:lnTo>
                <a:lnTo>
                  <a:pt x="6210" y="44766"/>
                </a:lnTo>
                <a:lnTo>
                  <a:pt x="7391" y="48183"/>
                </a:lnTo>
                <a:lnTo>
                  <a:pt x="8775" y="55726"/>
                </a:lnTo>
                <a:lnTo>
                  <a:pt x="8432" y="59295"/>
                </a:lnTo>
                <a:lnTo>
                  <a:pt x="7338" y="71701"/>
                </a:lnTo>
                <a:lnTo>
                  <a:pt x="7386" y="84187"/>
                </a:lnTo>
                <a:lnTo>
                  <a:pt x="8458" y="91515"/>
                </a:lnTo>
                <a:lnTo>
                  <a:pt x="13085" y="103542"/>
                </a:lnTo>
                <a:lnTo>
                  <a:pt x="19039" y="114611"/>
                </a:lnTo>
                <a:lnTo>
                  <a:pt x="21259" y="120103"/>
                </a:lnTo>
                <a:lnTo>
                  <a:pt x="26366" y="132825"/>
                </a:lnTo>
                <a:lnTo>
                  <a:pt x="35258" y="142139"/>
                </a:lnTo>
                <a:lnTo>
                  <a:pt x="41910" y="144080"/>
                </a:lnTo>
                <a:lnTo>
                  <a:pt x="46570" y="144576"/>
                </a:lnTo>
                <a:lnTo>
                  <a:pt x="49479" y="144436"/>
                </a:lnTo>
                <a:lnTo>
                  <a:pt x="54000" y="145858"/>
                </a:lnTo>
                <a:lnTo>
                  <a:pt x="59055" y="147446"/>
                </a:lnTo>
                <a:lnTo>
                  <a:pt x="64414" y="149871"/>
                </a:lnTo>
                <a:lnTo>
                  <a:pt x="69227" y="1513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149947" y="4455417"/>
            <a:ext cx="93116" cy="111531"/>
          </a:xfrm>
          <a:custGeom>
            <a:avLst/>
            <a:gdLst/>
            <a:ahLst/>
            <a:cxnLst/>
            <a:rect l="l" t="t" r="r" b="b"/>
            <a:pathLst>
              <a:path w="93116" h="111531">
                <a:moveTo>
                  <a:pt x="573" y="2631"/>
                </a:moveTo>
                <a:lnTo>
                  <a:pt x="0" y="0"/>
                </a:lnTo>
                <a:lnTo>
                  <a:pt x="88" y="3200"/>
                </a:lnTo>
                <a:lnTo>
                  <a:pt x="573" y="2631"/>
                </a:lnTo>
                <a:close/>
              </a:path>
              <a:path w="93116" h="111531">
                <a:moveTo>
                  <a:pt x="1016" y="4660"/>
                </a:moveTo>
                <a:lnTo>
                  <a:pt x="1384" y="6337"/>
                </a:lnTo>
                <a:lnTo>
                  <a:pt x="4203" y="10020"/>
                </a:lnTo>
                <a:lnTo>
                  <a:pt x="5080" y="11468"/>
                </a:lnTo>
                <a:lnTo>
                  <a:pt x="10448" y="20515"/>
                </a:lnTo>
                <a:lnTo>
                  <a:pt x="16530" y="31616"/>
                </a:lnTo>
                <a:lnTo>
                  <a:pt x="22479" y="42989"/>
                </a:lnTo>
                <a:lnTo>
                  <a:pt x="30416" y="42075"/>
                </a:lnTo>
                <a:lnTo>
                  <a:pt x="35026" y="34823"/>
                </a:lnTo>
                <a:lnTo>
                  <a:pt x="40906" y="29844"/>
                </a:lnTo>
                <a:lnTo>
                  <a:pt x="46393" y="25196"/>
                </a:lnTo>
                <a:lnTo>
                  <a:pt x="53594" y="22351"/>
                </a:lnTo>
                <a:lnTo>
                  <a:pt x="59321" y="17945"/>
                </a:lnTo>
                <a:lnTo>
                  <a:pt x="62823" y="15118"/>
                </a:lnTo>
                <a:lnTo>
                  <a:pt x="72744" y="6909"/>
                </a:lnTo>
                <a:lnTo>
                  <a:pt x="83845" y="723"/>
                </a:lnTo>
                <a:lnTo>
                  <a:pt x="93116" y="-108331"/>
                </a:lnTo>
                <a:lnTo>
                  <a:pt x="89903" y="-101688"/>
                </a:lnTo>
                <a:lnTo>
                  <a:pt x="82080" y="-97637"/>
                </a:lnTo>
                <a:lnTo>
                  <a:pt x="77165" y="-91973"/>
                </a:lnTo>
                <a:lnTo>
                  <a:pt x="73621" y="-87909"/>
                </a:lnTo>
                <a:lnTo>
                  <a:pt x="70586" y="-83299"/>
                </a:lnTo>
                <a:lnTo>
                  <a:pt x="67703" y="-78740"/>
                </a:lnTo>
                <a:lnTo>
                  <a:pt x="61510" y="-68500"/>
                </a:lnTo>
                <a:lnTo>
                  <a:pt x="55014" y="-57380"/>
                </a:lnTo>
                <a:lnTo>
                  <a:pt x="48215" y="-46330"/>
                </a:lnTo>
                <a:lnTo>
                  <a:pt x="40791" y="-35787"/>
                </a:lnTo>
                <a:lnTo>
                  <a:pt x="32417" y="-26188"/>
                </a:lnTo>
                <a:lnTo>
                  <a:pt x="22771" y="-17970"/>
                </a:lnTo>
                <a:lnTo>
                  <a:pt x="22165" y="-17537"/>
                </a:lnTo>
                <a:lnTo>
                  <a:pt x="12265" y="-9717"/>
                </a:lnTo>
                <a:lnTo>
                  <a:pt x="3289" y="-558"/>
                </a:lnTo>
                <a:lnTo>
                  <a:pt x="573" y="2631"/>
                </a:lnTo>
                <a:lnTo>
                  <a:pt x="1016" y="46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4149947" y="4347085"/>
            <a:ext cx="93116" cy="151320"/>
          </a:xfrm>
          <a:custGeom>
            <a:avLst/>
            <a:gdLst/>
            <a:ahLst/>
            <a:cxnLst/>
            <a:rect l="l" t="t" r="r" b="b"/>
            <a:pathLst>
              <a:path w="93116" h="151320">
                <a:moveTo>
                  <a:pt x="83845" y="109054"/>
                </a:moveTo>
                <a:lnTo>
                  <a:pt x="72744" y="115240"/>
                </a:lnTo>
                <a:lnTo>
                  <a:pt x="62823" y="123449"/>
                </a:lnTo>
                <a:lnTo>
                  <a:pt x="59321" y="126276"/>
                </a:lnTo>
                <a:lnTo>
                  <a:pt x="53594" y="130682"/>
                </a:lnTo>
                <a:lnTo>
                  <a:pt x="46393" y="133527"/>
                </a:lnTo>
                <a:lnTo>
                  <a:pt x="40906" y="138175"/>
                </a:lnTo>
                <a:lnTo>
                  <a:pt x="35026" y="143154"/>
                </a:lnTo>
                <a:lnTo>
                  <a:pt x="30416" y="150406"/>
                </a:lnTo>
                <a:lnTo>
                  <a:pt x="22479" y="151320"/>
                </a:lnTo>
                <a:lnTo>
                  <a:pt x="16530" y="139947"/>
                </a:lnTo>
                <a:lnTo>
                  <a:pt x="10448" y="128846"/>
                </a:lnTo>
                <a:lnTo>
                  <a:pt x="5080" y="119799"/>
                </a:lnTo>
                <a:lnTo>
                  <a:pt x="4203" y="118351"/>
                </a:lnTo>
                <a:lnTo>
                  <a:pt x="1384" y="114668"/>
                </a:lnTo>
                <a:lnTo>
                  <a:pt x="1016" y="112991"/>
                </a:lnTo>
                <a:lnTo>
                  <a:pt x="0" y="108330"/>
                </a:lnTo>
                <a:lnTo>
                  <a:pt x="88" y="111531"/>
                </a:lnTo>
                <a:lnTo>
                  <a:pt x="3289" y="107772"/>
                </a:lnTo>
                <a:lnTo>
                  <a:pt x="12265" y="98613"/>
                </a:lnTo>
                <a:lnTo>
                  <a:pt x="22165" y="90793"/>
                </a:lnTo>
                <a:lnTo>
                  <a:pt x="22771" y="90360"/>
                </a:lnTo>
                <a:lnTo>
                  <a:pt x="32417" y="82142"/>
                </a:lnTo>
                <a:lnTo>
                  <a:pt x="40791" y="72543"/>
                </a:lnTo>
                <a:lnTo>
                  <a:pt x="48215" y="62000"/>
                </a:lnTo>
                <a:lnTo>
                  <a:pt x="55014" y="50950"/>
                </a:lnTo>
                <a:lnTo>
                  <a:pt x="61510" y="39830"/>
                </a:lnTo>
                <a:lnTo>
                  <a:pt x="67703" y="29590"/>
                </a:lnTo>
                <a:lnTo>
                  <a:pt x="70586" y="25031"/>
                </a:lnTo>
                <a:lnTo>
                  <a:pt x="73621" y="20421"/>
                </a:lnTo>
                <a:lnTo>
                  <a:pt x="77165" y="16357"/>
                </a:lnTo>
                <a:lnTo>
                  <a:pt x="82080" y="10693"/>
                </a:lnTo>
                <a:lnTo>
                  <a:pt x="89903" y="6642"/>
                </a:lnTo>
                <a:lnTo>
                  <a:pt x="931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4303965" y="4829098"/>
            <a:ext cx="129273" cy="302463"/>
          </a:xfrm>
          <a:custGeom>
            <a:avLst/>
            <a:gdLst/>
            <a:ahLst/>
            <a:cxnLst/>
            <a:rect l="l" t="t" r="r" b="b"/>
            <a:pathLst>
              <a:path w="129273" h="302463">
                <a:moveTo>
                  <a:pt x="125272" y="251383"/>
                </a:moveTo>
                <a:lnTo>
                  <a:pt x="124701" y="248793"/>
                </a:lnTo>
                <a:lnTo>
                  <a:pt x="125285" y="245364"/>
                </a:lnTo>
                <a:lnTo>
                  <a:pt x="125285" y="233426"/>
                </a:lnTo>
                <a:lnTo>
                  <a:pt x="123151" y="229438"/>
                </a:lnTo>
                <a:lnTo>
                  <a:pt x="119583" y="221259"/>
                </a:lnTo>
                <a:lnTo>
                  <a:pt x="115589" y="209485"/>
                </a:lnTo>
                <a:lnTo>
                  <a:pt x="111924" y="197183"/>
                </a:lnTo>
                <a:lnTo>
                  <a:pt x="110794" y="194144"/>
                </a:lnTo>
                <a:lnTo>
                  <a:pt x="105892" y="182115"/>
                </a:lnTo>
                <a:lnTo>
                  <a:pt x="100995" y="170402"/>
                </a:lnTo>
                <a:lnTo>
                  <a:pt x="96207" y="158807"/>
                </a:lnTo>
                <a:lnTo>
                  <a:pt x="91629" y="147136"/>
                </a:lnTo>
                <a:lnTo>
                  <a:pt x="87363" y="135193"/>
                </a:lnTo>
                <a:lnTo>
                  <a:pt x="85750" y="130238"/>
                </a:lnTo>
                <a:lnTo>
                  <a:pt x="80907" y="118473"/>
                </a:lnTo>
                <a:lnTo>
                  <a:pt x="75224" y="107058"/>
                </a:lnTo>
                <a:lnTo>
                  <a:pt x="70460" y="95334"/>
                </a:lnTo>
                <a:lnTo>
                  <a:pt x="70281" y="94742"/>
                </a:lnTo>
                <a:lnTo>
                  <a:pt x="67243" y="82448"/>
                </a:lnTo>
                <a:lnTo>
                  <a:pt x="63218" y="70546"/>
                </a:lnTo>
                <a:lnTo>
                  <a:pt x="61671" y="67589"/>
                </a:lnTo>
                <a:lnTo>
                  <a:pt x="55357" y="56103"/>
                </a:lnTo>
                <a:lnTo>
                  <a:pt x="49759" y="44631"/>
                </a:lnTo>
                <a:lnTo>
                  <a:pt x="45127" y="32953"/>
                </a:lnTo>
                <a:lnTo>
                  <a:pt x="41710" y="20849"/>
                </a:lnTo>
                <a:lnTo>
                  <a:pt x="39759" y="8099"/>
                </a:lnTo>
                <a:lnTo>
                  <a:pt x="39395" y="0"/>
                </a:lnTo>
                <a:lnTo>
                  <a:pt x="6286" y="0"/>
                </a:lnTo>
                <a:lnTo>
                  <a:pt x="0" y="107937"/>
                </a:lnTo>
                <a:lnTo>
                  <a:pt x="43332" y="287604"/>
                </a:lnTo>
                <a:lnTo>
                  <a:pt x="48831" y="288010"/>
                </a:lnTo>
                <a:lnTo>
                  <a:pt x="52832" y="291515"/>
                </a:lnTo>
                <a:lnTo>
                  <a:pt x="58432" y="292341"/>
                </a:lnTo>
                <a:lnTo>
                  <a:pt x="64211" y="293166"/>
                </a:lnTo>
                <a:lnTo>
                  <a:pt x="70789" y="291858"/>
                </a:lnTo>
                <a:lnTo>
                  <a:pt x="76454" y="293077"/>
                </a:lnTo>
                <a:lnTo>
                  <a:pt x="88324" y="296254"/>
                </a:lnTo>
                <a:lnTo>
                  <a:pt x="100773" y="299825"/>
                </a:lnTo>
                <a:lnTo>
                  <a:pt x="113315" y="302308"/>
                </a:lnTo>
                <a:lnTo>
                  <a:pt x="123647" y="302463"/>
                </a:lnTo>
                <a:lnTo>
                  <a:pt x="125572" y="292129"/>
                </a:lnTo>
                <a:lnTo>
                  <a:pt x="127854" y="276304"/>
                </a:lnTo>
                <a:lnTo>
                  <a:pt x="129241" y="262870"/>
                </a:lnTo>
                <a:lnTo>
                  <a:pt x="129273" y="260032"/>
                </a:lnTo>
                <a:lnTo>
                  <a:pt x="129070" y="257238"/>
                </a:lnTo>
                <a:lnTo>
                  <a:pt x="125907" y="254215"/>
                </a:lnTo>
                <a:lnTo>
                  <a:pt x="125272" y="2513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4303965" y="4829098"/>
            <a:ext cx="129273" cy="302463"/>
          </a:xfrm>
          <a:custGeom>
            <a:avLst/>
            <a:gdLst/>
            <a:ahLst/>
            <a:cxnLst/>
            <a:rect l="l" t="t" r="r" b="b"/>
            <a:pathLst>
              <a:path w="129273" h="302463">
                <a:moveTo>
                  <a:pt x="43332" y="287604"/>
                </a:moveTo>
                <a:lnTo>
                  <a:pt x="48831" y="288010"/>
                </a:lnTo>
                <a:lnTo>
                  <a:pt x="52832" y="291515"/>
                </a:lnTo>
                <a:lnTo>
                  <a:pt x="58432" y="292341"/>
                </a:lnTo>
                <a:lnTo>
                  <a:pt x="64211" y="293166"/>
                </a:lnTo>
                <a:lnTo>
                  <a:pt x="70789" y="291858"/>
                </a:lnTo>
                <a:lnTo>
                  <a:pt x="76454" y="293077"/>
                </a:lnTo>
                <a:lnTo>
                  <a:pt x="88324" y="296254"/>
                </a:lnTo>
                <a:lnTo>
                  <a:pt x="100773" y="299825"/>
                </a:lnTo>
                <a:lnTo>
                  <a:pt x="113315" y="302308"/>
                </a:lnTo>
                <a:lnTo>
                  <a:pt x="123647" y="302463"/>
                </a:lnTo>
                <a:lnTo>
                  <a:pt x="125572" y="292129"/>
                </a:lnTo>
                <a:lnTo>
                  <a:pt x="127854" y="276304"/>
                </a:lnTo>
                <a:lnTo>
                  <a:pt x="129241" y="262870"/>
                </a:lnTo>
                <a:lnTo>
                  <a:pt x="129273" y="260032"/>
                </a:lnTo>
                <a:lnTo>
                  <a:pt x="129070" y="257238"/>
                </a:lnTo>
                <a:lnTo>
                  <a:pt x="125907" y="254215"/>
                </a:lnTo>
                <a:lnTo>
                  <a:pt x="125272" y="251383"/>
                </a:lnTo>
                <a:lnTo>
                  <a:pt x="124701" y="248793"/>
                </a:lnTo>
                <a:lnTo>
                  <a:pt x="125285" y="245364"/>
                </a:lnTo>
                <a:lnTo>
                  <a:pt x="125285" y="242697"/>
                </a:lnTo>
                <a:lnTo>
                  <a:pt x="125285" y="233426"/>
                </a:lnTo>
                <a:lnTo>
                  <a:pt x="123151" y="229438"/>
                </a:lnTo>
                <a:lnTo>
                  <a:pt x="119583" y="221259"/>
                </a:lnTo>
                <a:lnTo>
                  <a:pt x="115589" y="209485"/>
                </a:lnTo>
                <a:lnTo>
                  <a:pt x="111924" y="197183"/>
                </a:lnTo>
                <a:lnTo>
                  <a:pt x="110794" y="194144"/>
                </a:lnTo>
                <a:lnTo>
                  <a:pt x="105892" y="182115"/>
                </a:lnTo>
                <a:lnTo>
                  <a:pt x="100995" y="170402"/>
                </a:lnTo>
                <a:lnTo>
                  <a:pt x="96207" y="158807"/>
                </a:lnTo>
                <a:lnTo>
                  <a:pt x="91629" y="147136"/>
                </a:lnTo>
                <a:lnTo>
                  <a:pt x="87363" y="135193"/>
                </a:lnTo>
                <a:lnTo>
                  <a:pt x="85750" y="130238"/>
                </a:lnTo>
                <a:lnTo>
                  <a:pt x="80907" y="118473"/>
                </a:lnTo>
                <a:lnTo>
                  <a:pt x="75224" y="107058"/>
                </a:lnTo>
                <a:lnTo>
                  <a:pt x="70460" y="95334"/>
                </a:lnTo>
                <a:lnTo>
                  <a:pt x="70281" y="94742"/>
                </a:lnTo>
                <a:lnTo>
                  <a:pt x="67243" y="82448"/>
                </a:lnTo>
                <a:lnTo>
                  <a:pt x="63218" y="70546"/>
                </a:lnTo>
                <a:lnTo>
                  <a:pt x="61671" y="67589"/>
                </a:lnTo>
                <a:lnTo>
                  <a:pt x="55357" y="56103"/>
                </a:lnTo>
                <a:lnTo>
                  <a:pt x="49759" y="44631"/>
                </a:lnTo>
                <a:lnTo>
                  <a:pt x="45127" y="32953"/>
                </a:lnTo>
                <a:lnTo>
                  <a:pt x="41710" y="20849"/>
                </a:lnTo>
                <a:lnTo>
                  <a:pt x="39759" y="8099"/>
                </a:lnTo>
                <a:lnTo>
                  <a:pt x="39395" y="0"/>
                </a:lnTo>
                <a:lnTo>
                  <a:pt x="6286" y="0"/>
                </a:lnTo>
                <a:lnTo>
                  <a:pt x="0" y="1079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4401671" y="4577707"/>
            <a:ext cx="1574" cy="930"/>
          </a:xfrm>
          <a:custGeom>
            <a:avLst/>
            <a:gdLst/>
            <a:ahLst/>
            <a:cxnLst/>
            <a:rect l="l" t="t" r="r" b="b"/>
            <a:pathLst>
              <a:path w="1574" h="930">
                <a:moveTo>
                  <a:pt x="1574" y="800"/>
                </a:moveTo>
                <a:lnTo>
                  <a:pt x="0" y="0"/>
                </a:lnTo>
                <a:lnTo>
                  <a:pt x="252" y="930"/>
                </a:lnTo>
                <a:lnTo>
                  <a:pt x="1574" y="8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4217532" y="4578637"/>
            <a:ext cx="191025" cy="594864"/>
          </a:xfrm>
          <a:custGeom>
            <a:avLst/>
            <a:gdLst/>
            <a:ahLst/>
            <a:cxnLst/>
            <a:rect l="l" t="t" r="r" b="b"/>
            <a:pathLst>
              <a:path w="191025" h="594864">
                <a:moveTo>
                  <a:pt x="82387" y="10740"/>
                </a:moveTo>
                <a:lnTo>
                  <a:pt x="77828" y="11617"/>
                </a:lnTo>
                <a:lnTo>
                  <a:pt x="66396" y="17095"/>
                </a:lnTo>
                <a:lnTo>
                  <a:pt x="55819" y="24533"/>
                </a:lnTo>
                <a:lnTo>
                  <a:pt x="45593" y="29991"/>
                </a:lnTo>
                <a:lnTo>
                  <a:pt x="34100" y="33795"/>
                </a:lnTo>
                <a:lnTo>
                  <a:pt x="21122" y="35442"/>
                </a:lnTo>
                <a:lnTo>
                  <a:pt x="20970" y="36064"/>
                </a:lnTo>
                <a:lnTo>
                  <a:pt x="18455" y="39214"/>
                </a:lnTo>
                <a:lnTo>
                  <a:pt x="21021" y="56714"/>
                </a:lnTo>
                <a:lnTo>
                  <a:pt x="21021" y="97456"/>
                </a:lnTo>
                <a:lnTo>
                  <a:pt x="20799" y="107793"/>
                </a:lnTo>
                <a:lnTo>
                  <a:pt x="19950" y="120513"/>
                </a:lnTo>
                <a:lnTo>
                  <a:pt x="18609" y="133217"/>
                </a:lnTo>
                <a:lnTo>
                  <a:pt x="16933" y="145894"/>
                </a:lnTo>
                <a:lnTo>
                  <a:pt x="15077" y="158529"/>
                </a:lnTo>
                <a:lnTo>
                  <a:pt x="13197" y="171108"/>
                </a:lnTo>
                <a:lnTo>
                  <a:pt x="11447" y="183618"/>
                </a:lnTo>
                <a:lnTo>
                  <a:pt x="9984" y="196046"/>
                </a:lnTo>
                <a:lnTo>
                  <a:pt x="8827" y="207216"/>
                </a:lnTo>
                <a:lnTo>
                  <a:pt x="7400" y="219863"/>
                </a:lnTo>
                <a:lnTo>
                  <a:pt x="5726" y="232452"/>
                </a:lnTo>
                <a:lnTo>
                  <a:pt x="3673" y="244941"/>
                </a:lnTo>
                <a:lnTo>
                  <a:pt x="2388" y="252967"/>
                </a:lnTo>
                <a:lnTo>
                  <a:pt x="1041" y="265388"/>
                </a:lnTo>
                <a:lnTo>
                  <a:pt x="292" y="278031"/>
                </a:lnTo>
                <a:lnTo>
                  <a:pt x="0" y="290820"/>
                </a:lnTo>
                <a:lnTo>
                  <a:pt x="20" y="303676"/>
                </a:lnTo>
                <a:lnTo>
                  <a:pt x="211" y="316521"/>
                </a:lnTo>
                <a:lnTo>
                  <a:pt x="431" y="329277"/>
                </a:lnTo>
                <a:lnTo>
                  <a:pt x="653" y="350325"/>
                </a:lnTo>
                <a:lnTo>
                  <a:pt x="1286" y="363356"/>
                </a:lnTo>
                <a:lnTo>
                  <a:pt x="2404" y="376059"/>
                </a:lnTo>
                <a:lnTo>
                  <a:pt x="3936" y="388519"/>
                </a:lnTo>
                <a:lnTo>
                  <a:pt x="5811" y="400822"/>
                </a:lnTo>
                <a:lnTo>
                  <a:pt x="7959" y="413053"/>
                </a:lnTo>
                <a:lnTo>
                  <a:pt x="10309" y="425299"/>
                </a:lnTo>
                <a:lnTo>
                  <a:pt x="12790" y="437644"/>
                </a:lnTo>
                <a:lnTo>
                  <a:pt x="15330" y="450174"/>
                </a:lnTo>
                <a:lnTo>
                  <a:pt x="17858" y="462975"/>
                </a:lnTo>
                <a:lnTo>
                  <a:pt x="20022" y="475214"/>
                </a:lnTo>
                <a:lnTo>
                  <a:pt x="22016" y="487877"/>
                </a:lnTo>
                <a:lnTo>
                  <a:pt x="23950" y="500518"/>
                </a:lnTo>
                <a:lnTo>
                  <a:pt x="25995" y="513021"/>
                </a:lnTo>
                <a:lnTo>
                  <a:pt x="28323" y="525268"/>
                </a:lnTo>
                <a:lnTo>
                  <a:pt x="29047" y="528697"/>
                </a:lnTo>
                <a:lnTo>
                  <a:pt x="31765" y="535987"/>
                </a:lnTo>
                <a:lnTo>
                  <a:pt x="30558" y="539543"/>
                </a:lnTo>
                <a:lnTo>
                  <a:pt x="28933" y="544267"/>
                </a:lnTo>
                <a:lnTo>
                  <a:pt x="23827" y="543582"/>
                </a:lnTo>
                <a:lnTo>
                  <a:pt x="21580" y="546503"/>
                </a:lnTo>
                <a:lnTo>
                  <a:pt x="20070" y="549324"/>
                </a:lnTo>
                <a:lnTo>
                  <a:pt x="17718" y="561794"/>
                </a:lnTo>
                <a:lnTo>
                  <a:pt x="12474" y="571318"/>
                </a:lnTo>
                <a:lnTo>
                  <a:pt x="13691" y="576275"/>
                </a:lnTo>
                <a:lnTo>
                  <a:pt x="25471" y="580480"/>
                </a:lnTo>
                <a:lnTo>
                  <a:pt x="37518" y="581402"/>
                </a:lnTo>
                <a:lnTo>
                  <a:pt x="40894" y="581909"/>
                </a:lnTo>
                <a:lnTo>
                  <a:pt x="53377" y="584109"/>
                </a:lnTo>
                <a:lnTo>
                  <a:pt x="65779" y="586083"/>
                </a:lnTo>
                <a:lnTo>
                  <a:pt x="78603" y="586939"/>
                </a:lnTo>
                <a:lnTo>
                  <a:pt x="91003" y="586591"/>
                </a:lnTo>
                <a:lnTo>
                  <a:pt x="103691" y="585790"/>
                </a:lnTo>
                <a:lnTo>
                  <a:pt x="116345" y="584972"/>
                </a:lnTo>
                <a:lnTo>
                  <a:pt x="128996" y="584577"/>
                </a:lnTo>
                <a:lnTo>
                  <a:pt x="134508" y="584552"/>
                </a:lnTo>
                <a:lnTo>
                  <a:pt x="137099" y="585276"/>
                </a:lnTo>
                <a:lnTo>
                  <a:pt x="141391" y="587333"/>
                </a:lnTo>
                <a:lnTo>
                  <a:pt x="143639" y="588400"/>
                </a:lnTo>
                <a:lnTo>
                  <a:pt x="149532" y="594864"/>
                </a:lnTo>
                <a:lnTo>
                  <a:pt x="149189" y="587854"/>
                </a:lnTo>
                <a:lnTo>
                  <a:pt x="148194" y="587527"/>
                </a:lnTo>
                <a:lnTo>
                  <a:pt x="143502" y="577412"/>
                </a:lnTo>
                <a:lnTo>
                  <a:pt x="141194" y="561026"/>
                </a:lnTo>
                <a:lnTo>
                  <a:pt x="140045" y="548890"/>
                </a:lnTo>
                <a:lnTo>
                  <a:pt x="138397" y="539618"/>
                </a:lnTo>
                <a:lnTo>
                  <a:pt x="135695" y="527436"/>
                </a:lnTo>
                <a:lnTo>
                  <a:pt x="132866" y="515189"/>
                </a:lnTo>
                <a:lnTo>
                  <a:pt x="130368" y="502383"/>
                </a:lnTo>
                <a:lnTo>
                  <a:pt x="129888" y="499844"/>
                </a:lnTo>
                <a:lnTo>
                  <a:pt x="126507" y="487635"/>
                </a:lnTo>
                <a:lnTo>
                  <a:pt x="123649" y="475319"/>
                </a:lnTo>
                <a:lnTo>
                  <a:pt x="122954" y="469729"/>
                </a:lnTo>
                <a:lnTo>
                  <a:pt x="121422" y="457097"/>
                </a:lnTo>
                <a:lnTo>
                  <a:pt x="119993" y="444456"/>
                </a:lnTo>
                <a:lnTo>
                  <a:pt x="118735" y="431860"/>
                </a:lnTo>
                <a:lnTo>
                  <a:pt x="117897" y="423298"/>
                </a:lnTo>
                <a:lnTo>
                  <a:pt x="116543" y="410677"/>
                </a:lnTo>
                <a:lnTo>
                  <a:pt x="115119" y="398031"/>
                </a:lnTo>
                <a:lnTo>
                  <a:pt x="113712" y="385382"/>
                </a:lnTo>
                <a:lnTo>
                  <a:pt x="112410" y="372754"/>
                </a:lnTo>
                <a:lnTo>
                  <a:pt x="111828" y="364711"/>
                </a:lnTo>
                <a:lnTo>
                  <a:pt x="111626" y="352039"/>
                </a:lnTo>
                <a:lnTo>
                  <a:pt x="112116" y="339456"/>
                </a:lnTo>
                <a:lnTo>
                  <a:pt x="113074" y="326918"/>
                </a:lnTo>
                <a:lnTo>
                  <a:pt x="114279" y="314378"/>
                </a:lnTo>
                <a:lnTo>
                  <a:pt x="115508" y="301791"/>
                </a:lnTo>
                <a:lnTo>
                  <a:pt x="116537" y="289112"/>
                </a:lnTo>
                <a:lnTo>
                  <a:pt x="118316" y="280619"/>
                </a:lnTo>
                <a:lnTo>
                  <a:pt x="122875" y="268463"/>
                </a:lnTo>
                <a:lnTo>
                  <a:pt x="125034" y="256625"/>
                </a:lnTo>
                <a:lnTo>
                  <a:pt x="125977" y="251314"/>
                </a:lnTo>
                <a:lnTo>
                  <a:pt x="132606" y="238129"/>
                </a:lnTo>
                <a:lnTo>
                  <a:pt x="139918" y="229053"/>
                </a:lnTo>
                <a:lnTo>
                  <a:pt x="141328" y="228037"/>
                </a:lnTo>
                <a:lnTo>
                  <a:pt x="143284" y="223199"/>
                </a:lnTo>
                <a:lnTo>
                  <a:pt x="146776" y="217255"/>
                </a:lnTo>
                <a:lnTo>
                  <a:pt x="149088" y="213140"/>
                </a:lnTo>
                <a:lnTo>
                  <a:pt x="151043" y="208530"/>
                </a:lnTo>
                <a:lnTo>
                  <a:pt x="152165" y="205846"/>
                </a:lnTo>
                <a:lnTo>
                  <a:pt x="156771" y="194001"/>
                </a:lnTo>
                <a:lnTo>
                  <a:pt x="161130" y="181973"/>
                </a:lnTo>
                <a:lnTo>
                  <a:pt x="165420" y="170087"/>
                </a:lnTo>
                <a:lnTo>
                  <a:pt x="170581" y="158987"/>
                </a:lnTo>
                <a:lnTo>
                  <a:pt x="176686" y="147835"/>
                </a:lnTo>
                <a:lnTo>
                  <a:pt x="181777" y="136153"/>
                </a:lnTo>
                <a:lnTo>
                  <a:pt x="183437" y="129724"/>
                </a:lnTo>
                <a:lnTo>
                  <a:pt x="185320" y="117139"/>
                </a:lnTo>
                <a:lnTo>
                  <a:pt x="187480" y="104619"/>
                </a:lnTo>
                <a:lnTo>
                  <a:pt x="189542" y="94064"/>
                </a:lnTo>
                <a:lnTo>
                  <a:pt x="190793" y="81403"/>
                </a:lnTo>
                <a:lnTo>
                  <a:pt x="191025" y="68441"/>
                </a:lnTo>
                <a:lnTo>
                  <a:pt x="190393" y="55568"/>
                </a:lnTo>
                <a:lnTo>
                  <a:pt x="189054" y="43176"/>
                </a:lnTo>
                <a:lnTo>
                  <a:pt x="188441" y="36214"/>
                </a:lnTo>
                <a:lnTo>
                  <a:pt x="188146" y="23437"/>
                </a:lnTo>
                <a:lnTo>
                  <a:pt x="187307" y="10719"/>
                </a:lnTo>
                <a:lnTo>
                  <a:pt x="184393" y="0"/>
                </a:lnTo>
                <a:lnTo>
                  <a:pt x="180952" y="338"/>
                </a:lnTo>
                <a:lnTo>
                  <a:pt x="168468" y="1961"/>
                </a:lnTo>
                <a:lnTo>
                  <a:pt x="155954" y="3969"/>
                </a:lnTo>
                <a:lnTo>
                  <a:pt x="143405" y="6132"/>
                </a:lnTo>
                <a:lnTo>
                  <a:pt x="130812" y="8217"/>
                </a:lnTo>
                <a:lnTo>
                  <a:pt x="118171" y="9994"/>
                </a:lnTo>
                <a:lnTo>
                  <a:pt x="105473" y="11230"/>
                </a:lnTo>
                <a:lnTo>
                  <a:pt x="92712" y="11693"/>
                </a:lnTo>
                <a:lnTo>
                  <a:pt x="88051" y="11693"/>
                </a:lnTo>
                <a:lnTo>
                  <a:pt x="82387" y="107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4217532" y="4577708"/>
            <a:ext cx="191025" cy="595795"/>
          </a:xfrm>
          <a:custGeom>
            <a:avLst/>
            <a:gdLst/>
            <a:ahLst/>
            <a:cxnLst/>
            <a:rect l="l" t="t" r="r" b="b"/>
            <a:pathLst>
              <a:path w="191025" h="595795">
                <a:moveTo>
                  <a:pt x="184140" y="0"/>
                </a:moveTo>
                <a:lnTo>
                  <a:pt x="187307" y="11649"/>
                </a:lnTo>
                <a:lnTo>
                  <a:pt x="188146" y="24367"/>
                </a:lnTo>
                <a:lnTo>
                  <a:pt x="188441" y="37144"/>
                </a:lnTo>
                <a:lnTo>
                  <a:pt x="189054" y="44107"/>
                </a:lnTo>
                <a:lnTo>
                  <a:pt x="190393" y="56499"/>
                </a:lnTo>
                <a:lnTo>
                  <a:pt x="191025" y="69371"/>
                </a:lnTo>
                <a:lnTo>
                  <a:pt x="190793" y="82333"/>
                </a:lnTo>
                <a:lnTo>
                  <a:pt x="189542" y="94995"/>
                </a:lnTo>
                <a:lnTo>
                  <a:pt x="187480" y="105549"/>
                </a:lnTo>
                <a:lnTo>
                  <a:pt x="185320" y="118069"/>
                </a:lnTo>
                <a:lnTo>
                  <a:pt x="183437" y="130654"/>
                </a:lnTo>
                <a:lnTo>
                  <a:pt x="181777" y="137083"/>
                </a:lnTo>
                <a:lnTo>
                  <a:pt x="176686" y="148765"/>
                </a:lnTo>
                <a:lnTo>
                  <a:pt x="170581" y="159917"/>
                </a:lnTo>
                <a:lnTo>
                  <a:pt x="165420" y="171018"/>
                </a:lnTo>
                <a:lnTo>
                  <a:pt x="161130" y="182904"/>
                </a:lnTo>
                <a:lnTo>
                  <a:pt x="156771" y="194932"/>
                </a:lnTo>
                <a:lnTo>
                  <a:pt x="152165" y="206776"/>
                </a:lnTo>
                <a:lnTo>
                  <a:pt x="151043" y="209461"/>
                </a:lnTo>
                <a:lnTo>
                  <a:pt x="149088" y="214071"/>
                </a:lnTo>
                <a:lnTo>
                  <a:pt x="146776" y="218185"/>
                </a:lnTo>
                <a:lnTo>
                  <a:pt x="144173" y="222630"/>
                </a:lnTo>
                <a:lnTo>
                  <a:pt x="143284" y="224129"/>
                </a:lnTo>
                <a:lnTo>
                  <a:pt x="141328" y="228968"/>
                </a:lnTo>
                <a:lnTo>
                  <a:pt x="139918" y="229984"/>
                </a:lnTo>
                <a:lnTo>
                  <a:pt x="132606" y="239059"/>
                </a:lnTo>
                <a:lnTo>
                  <a:pt x="125977" y="252245"/>
                </a:lnTo>
                <a:lnTo>
                  <a:pt x="125034" y="257555"/>
                </a:lnTo>
                <a:lnTo>
                  <a:pt x="122875" y="269393"/>
                </a:lnTo>
                <a:lnTo>
                  <a:pt x="118316" y="281549"/>
                </a:lnTo>
                <a:lnTo>
                  <a:pt x="116537" y="290042"/>
                </a:lnTo>
                <a:lnTo>
                  <a:pt x="115508" y="302722"/>
                </a:lnTo>
                <a:lnTo>
                  <a:pt x="114279" y="315309"/>
                </a:lnTo>
                <a:lnTo>
                  <a:pt x="113074" y="327848"/>
                </a:lnTo>
                <a:lnTo>
                  <a:pt x="112116" y="340386"/>
                </a:lnTo>
                <a:lnTo>
                  <a:pt x="111626" y="352969"/>
                </a:lnTo>
                <a:lnTo>
                  <a:pt x="111828" y="365642"/>
                </a:lnTo>
                <a:lnTo>
                  <a:pt x="112410" y="373684"/>
                </a:lnTo>
                <a:lnTo>
                  <a:pt x="113712" y="386312"/>
                </a:lnTo>
                <a:lnTo>
                  <a:pt x="115119" y="398961"/>
                </a:lnTo>
                <a:lnTo>
                  <a:pt x="116543" y="411608"/>
                </a:lnTo>
                <a:lnTo>
                  <a:pt x="117897" y="424228"/>
                </a:lnTo>
                <a:lnTo>
                  <a:pt x="118735" y="432790"/>
                </a:lnTo>
                <a:lnTo>
                  <a:pt x="119993" y="445386"/>
                </a:lnTo>
                <a:lnTo>
                  <a:pt x="121422" y="458027"/>
                </a:lnTo>
                <a:lnTo>
                  <a:pt x="122954" y="470659"/>
                </a:lnTo>
                <a:lnTo>
                  <a:pt x="123649" y="476249"/>
                </a:lnTo>
                <a:lnTo>
                  <a:pt x="126507" y="488565"/>
                </a:lnTo>
                <a:lnTo>
                  <a:pt x="129888" y="500775"/>
                </a:lnTo>
                <a:lnTo>
                  <a:pt x="130368" y="503313"/>
                </a:lnTo>
                <a:lnTo>
                  <a:pt x="132866" y="516120"/>
                </a:lnTo>
                <a:lnTo>
                  <a:pt x="135695" y="528366"/>
                </a:lnTo>
                <a:lnTo>
                  <a:pt x="138397" y="540549"/>
                </a:lnTo>
                <a:lnTo>
                  <a:pt x="140045" y="549821"/>
                </a:lnTo>
                <a:lnTo>
                  <a:pt x="141194" y="561957"/>
                </a:lnTo>
                <a:lnTo>
                  <a:pt x="143502" y="578343"/>
                </a:lnTo>
                <a:lnTo>
                  <a:pt x="148194" y="588457"/>
                </a:lnTo>
                <a:lnTo>
                  <a:pt x="149189" y="588784"/>
                </a:lnTo>
                <a:lnTo>
                  <a:pt x="149532" y="595795"/>
                </a:lnTo>
                <a:lnTo>
                  <a:pt x="143639" y="589330"/>
                </a:lnTo>
                <a:lnTo>
                  <a:pt x="141391" y="588263"/>
                </a:lnTo>
                <a:lnTo>
                  <a:pt x="137099" y="586206"/>
                </a:lnTo>
                <a:lnTo>
                  <a:pt x="134508" y="585482"/>
                </a:lnTo>
                <a:lnTo>
                  <a:pt x="128996" y="585508"/>
                </a:lnTo>
                <a:lnTo>
                  <a:pt x="116345" y="585903"/>
                </a:lnTo>
                <a:lnTo>
                  <a:pt x="103691" y="586720"/>
                </a:lnTo>
                <a:lnTo>
                  <a:pt x="91003" y="587521"/>
                </a:lnTo>
                <a:lnTo>
                  <a:pt x="78603" y="587870"/>
                </a:lnTo>
                <a:lnTo>
                  <a:pt x="65779" y="587014"/>
                </a:lnTo>
                <a:lnTo>
                  <a:pt x="53377" y="585040"/>
                </a:lnTo>
                <a:lnTo>
                  <a:pt x="40894" y="582839"/>
                </a:lnTo>
                <a:lnTo>
                  <a:pt x="37518" y="582333"/>
                </a:lnTo>
                <a:lnTo>
                  <a:pt x="25471" y="581411"/>
                </a:lnTo>
                <a:lnTo>
                  <a:pt x="13691" y="577206"/>
                </a:lnTo>
                <a:lnTo>
                  <a:pt x="12474" y="572249"/>
                </a:lnTo>
                <a:lnTo>
                  <a:pt x="17718" y="562724"/>
                </a:lnTo>
                <a:lnTo>
                  <a:pt x="20070" y="550254"/>
                </a:lnTo>
                <a:lnTo>
                  <a:pt x="21580" y="547433"/>
                </a:lnTo>
                <a:lnTo>
                  <a:pt x="23827" y="544512"/>
                </a:lnTo>
                <a:lnTo>
                  <a:pt x="28933" y="545198"/>
                </a:lnTo>
                <a:lnTo>
                  <a:pt x="30558" y="540473"/>
                </a:lnTo>
                <a:lnTo>
                  <a:pt x="31765" y="536917"/>
                </a:lnTo>
                <a:lnTo>
                  <a:pt x="29047" y="529628"/>
                </a:lnTo>
                <a:lnTo>
                  <a:pt x="28323" y="526199"/>
                </a:lnTo>
                <a:lnTo>
                  <a:pt x="25995" y="513952"/>
                </a:lnTo>
                <a:lnTo>
                  <a:pt x="23950" y="501449"/>
                </a:lnTo>
                <a:lnTo>
                  <a:pt x="22016" y="488807"/>
                </a:lnTo>
                <a:lnTo>
                  <a:pt x="20022" y="476145"/>
                </a:lnTo>
                <a:lnTo>
                  <a:pt x="17858" y="463905"/>
                </a:lnTo>
                <a:lnTo>
                  <a:pt x="15330" y="451104"/>
                </a:lnTo>
                <a:lnTo>
                  <a:pt x="12790" y="438574"/>
                </a:lnTo>
                <a:lnTo>
                  <a:pt x="10309" y="426229"/>
                </a:lnTo>
                <a:lnTo>
                  <a:pt x="7959" y="413984"/>
                </a:lnTo>
                <a:lnTo>
                  <a:pt x="5811" y="401752"/>
                </a:lnTo>
                <a:lnTo>
                  <a:pt x="3936" y="389449"/>
                </a:lnTo>
                <a:lnTo>
                  <a:pt x="2404" y="376989"/>
                </a:lnTo>
                <a:lnTo>
                  <a:pt x="1286" y="364287"/>
                </a:lnTo>
                <a:lnTo>
                  <a:pt x="653" y="351256"/>
                </a:lnTo>
                <a:lnTo>
                  <a:pt x="536" y="342798"/>
                </a:lnTo>
                <a:lnTo>
                  <a:pt x="431" y="330208"/>
                </a:lnTo>
                <a:lnTo>
                  <a:pt x="211" y="317451"/>
                </a:lnTo>
                <a:lnTo>
                  <a:pt x="20" y="304606"/>
                </a:lnTo>
                <a:lnTo>
                  <a:pt x="0" y="291750"/>
                </a:lnTo>
                <a:lnTo>
                  <a:pt x="292" y="278962"/>
                </a:lnTo>
                <a:lnTo>
                  <a:pt x="1041" y="266318"/>
                </a:lnTo>
                <a:lnTo>
                  <a:pt x="2388" y="253898"/>
                </a:lnTo>
                <a:lnTo>
                  <a:pt x="3673" y="245871"/>
                </a:lnTo>
                <a:lnTo>
                  <a:pt x="5726" y="233382"/>
                </a:lnTo>
                <a:lnTo>
                  <a:pt x="7400" y="220793"/>
                </a:lnTo>
                <a:lnTo>
                  <a:pt x="8827" y="208146"/>
                </a:lnTo>
                <a:lnTo>
                  <a:pt x="9984" y="196976"/>
                </a:lnTo>
                <a:lnTo>
                  <a:pt x="11447" y="184549"/>
                </a:lnTo>
                <a:lnTo>
                  <a:pt x="13197" y="172038"/>
                </a:lnTo>
                <a:lnTo>
                  <a:pt x="15077" y="159459"/>
                </a:lnTo>
                <a:lnTo>
                  <a:pt x="16933" y="146824"/>
                </a:lnTo>
                <a:lnTo>
                  <a:pt x="18609" y="134148"/>
                </a:lnTo>
                <a:lnTo>
                  <a:pt x="19950" y="121443"/>
                </a:lnTo>
                <a:lnTo>
                  <a:pt x="20799" y="108724"/>
                </a:lnTo>
                <a:lnTo>
                  <a:pt x="21021" y="98386"/>
                </a:lnTo>
                <a:lnTo>
                  <a:pt x="21009" y="85683"/>
                </a:lnTo>
                <a:lnTo>
                  <a:pt x="21016" y="72982"/>
                </a:lnTo>
                <a:lnTo>
                  <a:pt x="21021" y="61480"/>
                </a:lnTo>
                <a:lnTo>
                  <a:pt x="21021" y="57645"/>
                </a:lnTo>
                <a:lnTo>
                  <a:pt x="18455" y="40144"/>
                </a:lnTo>
                <a:lnTo>
                  <a:pt x="20970" y="36995"/>
                </a:lnTo>
                <a:lnTo>
                  <a:pt x="21021" y="36791"/>
                </a:lnTo>
                <a:lnTo>
                  <a:pt x="21059" y="36588"/>
                </a:lnTo>
                <a:lnTo>
                  <a:pt x="21122" y="36372"/>
                </a:lnTo>
                <a:lnTo>
                  <a:pt x="34100" y="34725"/>
                </a:lnTo>
                <a:lnTo>
                  <a:pt x="45593" y="30921"/>
                </a:lnTo>
                <a:lnTo>
                  <a:pt x="55819" y="25463"/>
                </a:lnTo>
                <a:lnTo>
                  <a:pt x="66396" y="18026"/>
                </a:lnTo>
                <a:lnTo>
                  <a:pt x="77828" y="12547"/>
                </a:lnTo>
                <a:lnTo>
                  <a:pt x="82387" y="11671"/>
                </a:lnTo>
                <a:lnTo>
                  <a:pt x="88051" y="12623"/>
                </a:lnTo>
                <a:lnTo>
                  <a:pt x="92712" y="12623"/>
                </a:lnTo>
                <a:lnTo>
                  <a:pt x="105473" y="12160"/>
                </a:lnTo>
                <a:lnTo>
                  <a:pt x="118171" y="10924"/>
                </a:lnTo>
                <a:lnTo>
                  <a:pt x="130812" y="9148"/>
                </a:lnTo>
                <a:lnTo>
                  <a:pt x="143405" y="7062"/>
                </a:lnTo>
                <a:lnTo>
                  <a:pt x="155954" y="4900"/>
                </a:lnTo>
                <a:lnTo>
                  <a:pt x="168468" y="2891"/>
                </a:lnTo>
                <a:lnTo>
                  <a:pt x="180952" y="1269"/>
                </a:lnTo>
                <a:lnTo>
                  <a:pt x="185714" y="8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4219758" y="4170197"/>
            <a:ext cx="215137" cy="423100"/>
          </a:xfrm>
          <a:custGeom>
            <a:avLst/>
            <a:gdLst/>
            <a:ahLst/>
            <a:cxnLst/>
            <a:rect l="l" t="t" r="r" b="b"/>
            <a:pathLst>
              <a:path w="215137" h="423100">
                <a:moveTo>
                  <a:pt x="73220" y="52273"/>
                </a:moveTo>
                <a:lnTo>
                  <a:pt x="67695" y="55791"/>
                </a:lnTo>
                <a:lnTo>
                  <a:pt x="58790" y="61500"/>
                </a:lnTo>
                <a:lnTo>
                  <a:pt x="48821" y="69688"/>
                </a:lnTo>
                <a:lnTo>
                  <a:pt x="41927" y="80619"/>
                </a:lnTo>
                <a:lnTo>
                  <a:pt x="39870" y="86296"/>
                </a:lnTo>
                <a:lnTo>
                  <a:pt x="40200" y="91185"/>
                </a:lnTo>
                <a:lnTo>
                  <a:pt x="39044" y="97447"/>
                </a:lnTo>
                <a:lnTo>
                  <a:pt x="37037" y="99923"/>
                </a:lnTo>
                <a:lnTo>
                  <a:pt x="36275" y="103466"/>
                </a:lnTo>
                <a:lnTo>
                  <a:pt x="36682" y="107137"/>
                </a:lnTo>
                <a:lnTo>
                  <a:pt x="36237" y="110299"/>
                </a:lnTo>
                <a:lnTo>
                  <a:pt x="34993" y="113055"/>
                </a:lnTo>
                <a:lnTo>
                  <a:pt x="33608" y="115963"/>
                </a:lnTo>
                <a:lnTo>
                  <a:pt x="30129" y="123342"/>
                </a:lnTo>
                <a:lnTo>
                  <a:pt x="26204" y="129755"/>
                </a:lnTo>
                <a:lnTo>
                  <a:pt x="22737" y="137413"/>
                </a:lnTo>
                <a:lnTo>
                  <a:pt x="21541" y="140218"/>
                </a:lnTo>
                <a:lnTo>
                  <a:pt x="17823" y="152143"/>
                </a:lnTo>
                <a:lnTo>
                  <a:pt x="15041" y="164617"/>
                </a:lnTo>
                <a:lnTo>
                  <a:pt x="13183" y="172562"/>
                </a:lnTo>
                <a:lnTo>
                  <a:pt x="10597" y="184942"/>
                </a:lnTo>
                <a:lnTo>
                  <a:pt x="9377" y="197815"/>
                </a:lnTo>
                <a:lnTo>
                  <a:pt x="9369" y="200328"/>
                </a:lnTo>
                <a:lnTo>
                  <a:pt x="9518" y="213030"/>
                </a:lnTo>
                <a:lnTo>
                  <a:pt x="9390" y="225717"/>
                </a:lnTo>
                <a:lnTo>
                  <a:pt x="8845" y="236575"/>
                </a:lnTo>
                <a:lnTo>
                  <a:pt x="8006" y="249258"/>
                </a:lnTo>
                <a:lnTo>
                  <a:pt x="7032" y="261950"/>
                </a:lnTo>
                <a:lnTo>
                  <a:pt x="6013" y="274640"/>
                </a:lnTo>
                <a:lnTo>
                  <a:pt x="5039" y="287320"/>
                </a:lnTo>
                <a:lnTo>
                  <a:pt x="4200" y="299980"/>
                </a:lnTo>
                <a:lnTo>
                  <a:pt x="3586" y="312610"/>
                </a:lnTo>
                <a:lnTo>
                  <a:pt x="3504" y="314488"/>
                </a:lnTo>
                <a:lnTo>
                  <a:pt x="2502" y="327130"/>
                </a:lnTo>
                <a:lnTo>
                  <a:pt x="1181" y="339516"/>
                </a:lnTo>
                <a:lnTo>
                  <a:pt x="172" y="352016"/>
                </a:lnTo>
                <a:lnTo>
                  <a:pt x="0" y="370048"/>
                </a:lnTo>
                <a:lnTo>
                  <a:pt x="401" y="384519"/>
                </a:lnTo>
                <a:lnTo>
                  <a:pt x="7573" y="392760"/>
                </a:lnTo>
                <a:lnTo>
                  <a:pt x="7421" y="396722"/>
                </a:lnTo>
                <a:lnTo>
                  <a:pt x="18051" y="403466"/>
                </a:lnTo>
                <a:lnTo>
                  <a:pt x="21289" y="405510"/>
                </a:lnTo>
                <a:lnTo>
                  <a:pt x="30539" y="410180"/>
                </a:lnTo>
                <a:lnTo>
                  <a:pt x="43202" y="414782"/>
                </a:lnTo>
                <a:lnTo>
                  <a:pt x="55033" y="418185"/>
                </a:lnTo>
                <a:lnTo>
                  <a:pt x="61409" y="419836"/>
                </a:lnTo>
                <a:lnTo>
                  <a:pt x="68533" y="422605"/>
                </a:lnTo>
                <a:lnTo>
                  <a:pt x="74909" y="422846"/>
                </a:lnTo>
                <a:lnTo>
                  <a:pt x="81957" y="423100"/>
                </a:lnTo>
                <a:lnTo>
                  <a:pt x="89692" y="420839"/>
                </a:lnTo>
                <a:lnTo>
                  <a:pt x="96969" y="420522"/>
                </a:lnTo>
                <a:lnTo>
                  <a:pt x="103814" y="420230"/>
                </a:lnTo>
                <a:lnTo>
                  <a:pt x="111117" y="421487"/>
                </a:lnTo>
                <a:lnTo>
                  <a:pt x="117898" y="420547"/>
                </a:lnTo>
                <a:lnTo>
                  <a:pt x="125429" y="419519"/>
                </a:lnTo>
                <a:lnTo>
                  <a:pt x="131995" y="415772"/>
                </a:lnTo>
                <a:lnTo>
                  <a:pt x="139895" y="414832"/>
                </a:lnTo>
                <a:lnTo>
                  <a:pt x="146689" y="414019"/>
                </a:lnTo>
                <a:lnTo>
                  <a:pt x="153484" y="413943"/>
                </a:lnTo>
                <a:lnTo>
                  <a:pt x="160316" y="412978"/>
                </a:lnTo>
                <a:lnTo>
                  <a:pt x="168908" y="411734"/>
                </a:lnTo>
                <a:lnTo>
                  <a:pt x="181674" y="409539"/>
                </a:lnTo>
                <a:lnTo>
                  <a:pt x="193654" y="406501"/>
                </a:lnTo>
                <a:lnTo>
                  <a:pt x="192130" y="399046"/>
                </a:lnTo>
                <a:lnTo>
                  <a:pt x="193286" y="390385"/>
                </a:lnTo>
                <a:lnTo>
                  <a:pt x="193293" y="380215"/>
                </a:lnTo>
                <a:lnTo>
                  <a:pt x="193558" y="367477"/>
                </a:lnTo>
                <a:lnTo>
                  <a:pt x="194168" y="354752"/>
                </a:lnTo>
                <a:lnTo>
                  <a:pt x="195080" y="342043"/>
                </a:lnTo>
                <a:lnTo>
                  <a:pt x="196252" y="329351"/>
                </a:lnTo>
                <a:lnTo>
                  <a:pt x="197638" y="316676"/>
                </a:lnTo>
                <a:lnTo>
                  <a:pt x="199196" y="304021"/>
                </a:lnTo>
                <a:lnTo>
                  <a:pt x="200882" y="291387"/>
                </a:lnTo>
                <a:lnTo>
                  <a:pt x="202653" y="278774"/>
                </a:lnTo>
                <a:lnTo>
                  <a:pt x="204466" y="266185"/>
                </a:lnTo>
                <a:lnTo>
                  <a:pt x="206275" y="253621"/>
                </a:lnTo>
                <a:lnTo>
                  <a:pt x="208039" y="241083"/>
                </a:lnTo>
                <a:lnTo>
                  <a:pt x="209714" y="228572"/>
                </a:lnTo>
                <a:lnTo>
                  <a:pt x="211256" y="216090"/>
                </a:lnTo>
                <a:lnTo>
                  <a:pt x="212297" y="216903"/>
                </a:lnTo>
                <a:lnTo>
                  <a:pt x="213923" y="209575"/>
                </a:lnTo>
                <a:lnTo>
                  <a:pt x="213809" y="201307"/>
                </a:lnTo>
                <a:lnTo>
                  <a:pt x="214164" y="193865"/>
                </a:lnTo>
                <a:lnTo>
                  <a:pt x="214621" y="184646"/>
                </a:lnTo>
                <a:lnTo>
                  <a:pt x="215137" y="171892"/>
                </a:lnTo>
                <a:lnTo>
                  <a:pt x="215130" y="159190"/>
                </a:lnTo>
                <a:lnTo>
                  <a:pt x="214170" y="146643"/>
                </a:lnTo>
                <a:lnTo>
                  <a:pt x="211828" y="134353"/>
                </a:lnTo>
                <a:lnTo>
                  <a:pt x="209681" y="126225"/>
                </a:lnTo>
                <a:lnTo>
                  <a:pt x="206151" y="119024"/>
                </a:lnTo>
                <a:lnTo>
                  <a:pt x="203598" y="112039"/>
                </a:lnTo>
                <a:lnTo>
                  <a:pt x="201833" y="107226"/>
                </a:lnTo>
                <a:lnTo>
                  <a:pt x="201477" y="101815"/>
                </a:lnTo>
                <a:lnTo>
                  <a:pt x="199509" y="96989"/>
                </a:lnTo>
                <a:lnTo>
                  <a:pt x="197538" y="92516"/>
                </a:lnTo>
                <a:lnTo>
                  <a:pt x="191471" y="81256"/>
                </a:lnTo>
                <a:lnTo>
                  <a:pt x="184433" y="70167"/>
                </a:lnTo>
                <a:lnTo>
                  <a:pt x="177347" y="59855"/>
                </a:lnTo>
                <a:lnTo>
                  <a:pt x="168450" y="48867"/>
                </a:lnTo>
                <a:lnTo>
                  <a:pt x="160381" y="38544"/>
                </a:lnTo>
                <a:lnTo>
                  <a:pt x="154995" y="27216"/>
                </a:lnTo>
                <a:lnTo>
                  <a:pt x="155567" y="30124"/>
                </a:lnTo>
                <a:lnTo>
                  <a:pt x="151869" y="22699"/>
                </a:lnTo>
                <a:lnTo>
                  <a:pt x="150921" y="10561"/>
                </a:lnTo>
                <a:lnTo>
                  <a:pt x="147591" y="0"/>
                </a:lnTo>
                <a:lnTo>
                  <a:pt x="146174" y="1873"/>
                </a:lnTo>
                <a:lnTo>
                  <a:pt x="137229" y="10728"/>
                </a:lnTo>
                <a:lnTo>
                  <a:pt x="126514" y="18189"/>
                </a:lnTo>
                <a:lnTo>
                  <a:pt x="115054" y="24611"/>
                </a:lnTo>
                <a:lnTo>
                  <a:pt x="103878" y="30352"/>
                </a:lnTo>
                <a:lnTo>
                  <a:pt x="98855" y="32623"/>
                </a:lnTo>
                <a:lnTo>
                  <a:pt x="86235" y="37578"/>
                </a:lnTo>
                <a:lnTo>
                  <a:pt x="75480" y="43497"/>
                </a:lnTo>
                <a:lnTo>
                  <a:pt x="71480" y="46862"/>
                </a:lnTo>
                <a:lnTo>
                  <a:pt x="73220" y="5227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4219758" y="4170197"/>
            <a:ext cx="215137" cy="423100"/>
          </a:xfrm>
          <a:custGeom>
            <a:avLst/>
            <a:gdLst/>
            <a:ahLst/>
            <a:cxnLst/>
            <a:rect l="l" t="t" r="r" b="b"/>
            <a:pathLst>
              <a:path w="215137" h="423100">
                <a:moveTo>
                  <a:pt x="154995" y="27216"/>
                </a:moveTo>
                <a:lnTo>
                  <a:pt x="160381" y="38544"/>
                </a:lnTo>
                <a:lnTo>
                  <a:pt x="168450" y="48867"/>
                </a:lnTo>
                <a:lnTo>
                  <a:pt x="176537" y="58727"/>
                </a:lnTo>
                <a:lnTo>
                  <a:pt x="177347" y="59855"/>
                </a:lnTo>
                <a:lnTo>
                  <a:pt x="184433" y="70167"/>
                </a:lnTo>
                <a:lnTo>
                  <a:pt x="191471" y="81256"/>
                </a:lnTo>
                <a:lnTo>
                  <a:pt x="197538" y="92516"/>
                </a:lnTo>
                <a:lnTo>
                  <a:pt x="199509" y="96989"/>
                </a:lnTo>
                <a:lnTo>
                  <a:pt x="201477" y="101815"/>
                </a:lnTo>
                <a:lnTo>
                  <a:pt x="201833" y="107226"/>
                </a:lnTo>
                <a:lnTo>
                  <a:pt x="203598" y="112039"/>
                </a:lnTo>
                <a:lnTo>
                  <a:pt x="206151" y="119024"/>
                </a:lnTo>
                <a:lnTo>
                  <a:pt x="209681" y="126225"/>
                </a:lnTo>
                <a:lnTo>
                  <a:pt x="211828" y="134353"/>
                </a:lnTo>
                <a:lnTo>
                  <a:pt x="214170" y="146643"/>
                </a:lnTo>
                <a:lnTo>
                  <a:pt x="215130" y="159190"/>
                </a:lnTo>
                <a:lnTo>
                  <a:pt x="215137" y="171892"/>
                </a:lnTo>
                <a:lnTo>
                  <a:pt x="214621" y="184646"/>
                </a:lnTo>
                <a:lnTo>
                  <a:pt x="214164" y="193865"/>
                </a:lnTo>
                <a:lnTo>
                  <a:pt x="213809" y="201307"/>
                </a:lnTo>
                <a:lnTo>
                  <a:pt x="213923" y="209575"/>
                </a:lnTo>
                <a:lnTo>
                  <a:pt x="212297" y="216903"/>
                </a:lnTo>
                <a:lnTo>
                  <a:pt x="211802" y="216661"/>
                </a:lnTo>
                <a:lnTo>
                  <a:pt x="211662" y="216395"/>
                </a:lnTo>
                <a:lnTo>
                  <a:pt x="211256" y="216090"/>
                </a:lnTo>
                <a:lnTo>
                  <a:pt x="209714" y="228572"/>
                </a:lnTo>
                <a:lnTo>
                  <a:pt x="208039" y="241083"/>
                </a:lnTo>
                <a:lnTo>
                  <a:pt x="206275" y="253621"/>
                </a:lnTo>
                <a:lnTo>
                  <a:pt x="204466" y="266185"/>
                </a:lnTo>
                <a:lnTo>
                  <a:pt x="202653" y="278774"/>
                </a:lnTo>
                <a:lnTo>
                  <a:pt x="200882" y="291387"/>
                </a:lnTo>
                <a:lnTo>
                  <a:pt x="199196" y="304021"/>
                </a:lnTo>
                <a:lnTo>
                  <a:pt x="197638" y="316676"/>
                </a:lnTo>
                <a:lnTo>
                  <a:pt x="196252" y="329351"/>
                </a:lnTo>
                <a:lnTo>
                  <a:pt x="195080" y="342043"/>
                </a:lnTo>
                <a:lnTo>
                  <a:pt x="194168" y="354752"/>
                </a:lnTo>
                <a:lnTo>
                  <a:pt x="193558" y="367477"/>
                </a:lnTo>
                <a:lnTo>
                  <a:pt x="193293" y="380215"/>
                </a:lnTo>
                <a:lnTo>
                  <a:pt x="193286" y="382714"/>
                </a:lnTo>
                <a:lnTo>
                  <a:pt x="193286" y="390385"/>
                </a:lnTo>
                <a:lnTo>
                  <a:pt x="192130" y="399046"/>
                </a:lnTo>
                <a:lnTo>
                  <a:pt x="193654" y="406501"/>
                </a:lnTo>
                <a:lnTo>
                  <a:pt x="181674" y="409539"/>
                </a:lnTo>
                <a:lnTo>
                  <a:pt x="168908" y="411734"/>
                </a:lnTo>
                <a:lnTo>
                  <a:pt x="160316" y="412978"/>
                </a:lnTo>
                <a:lnTo>
                  <a:pt x="153484" y="413943"/>
                </a:lnTo>
                <a:lnTo>
                  <a:pt x="146689" y="414019"/>
                </a:lnTo>
                <a:lnTo>
                  <a:pt x="139895" y="414832"/>
                </a:lnTo>
                <a:lnTo>
                  <a:pt x="131995" y="415772"/>
                </a:lnTo>
                <a:lnTo>
                  <a:pt x="125429" y="419519"/>
                </a:lnTo>
                <a:lnTo>
                  <a:pt x="117898" y="420547"/>
                </a:lnTo>
                <a:lnTo>
                  <a:pt x="111117" y="421487"/>
                </a:lnTo>
                <a:lnTo>
                  <a:pt x="103814" y="420230"/>
                </a:lnTo>
                <a:lnTo>
                  <a:pt x="96969" y="420522"/>
                </a:lnTo>
                <a:lnTo>
                  <a:pt x="89692" y="420839"/>
                </a:lnTo>
                <a:lnTo>
                  <a:pt x="81957" y="423100"/>
                </a:lnTo>
                <a:lnTo>
                  <a:pt x="74909" y="422846"/>
                </a:lnTo>
                <a:lnTo>
                  <a:pt x="68533" y="422605"/>
                </a:lnTo>
                <a:lnTo>
                  <a:pt x="61409" y="419836"/>
                </a:lnTo>
                <a:lnTo>
                  <a:pt x="55033" y="418185"/>
                </a:lnTo>
                <a:lnTo>
                  <a:pt x="43202" y="414782"/>
                </a:lnTo>
                <a:lnTo>
                  <a:pt x="30539" y="410180"/>
                </a:lnTo>
                <a:lnTo>
                  <a:pt x="21289" y="405510"/>
                </a:lnTo>
                <a:lnTo>
                  <a:pt x="18051" y="403466"/>
                </a:lnTo>
                <a:lnTo>
                  <a:pt x="7421" y="396722"/>
                </a:lnTo>
                <a:lnTo>
                  <a:pt x="7573" y="392760"/>
                </a:lnTo>
                <a:lnTo>
                  <a:pt x="401" y="384519"/>
                </a:lnTo>
                <a:lnTo>
                  <a:pt x="0" y="370048"/>
                </a:lnTo>
                <a:lnTo>
                  <a:pt x="106" y="364997"/>
                </a:lnTo>
                <a:lnTo>
                  <a:pt x="172" y="352016"/>
                </a:lnTo>
                <a:lnTo>
                  <a:pt x="1181" y="339516"/>
                </a:lnTo>
                <a:lnTo>
                  <a:pt x="2502" y="327130"/>
                </a:lnTo>
                <a:lnTo>
                  <a:pt x="3504" y="314488"/>
                </a:lnTo>
                <a:lnTo>
                  <a:pt x="3586" y="312610"/>
                </a:lnTo>
                <a:lnTo>
                  <a:pt x="4200" y="299980"/>
                </a:lnTo>
                <a:lnTo>
                  <a:pt x="5039" y="287320"/>
                </a:lnTo>
                <a:lnTo>
                  <a:pt x="6013" y="274640"/>
                </a:lnTo>
                <a:lnTo>
                  <a:pt x="7032" y="261950"/>
                </a:lnTo>
                <a:lnTo>
                  <a:pt x="8006" y="249258"/>
                </a:lnTo>
                <a:lnTo>
                  <a:pt x="8845" y="236575"/>
                </a:lnTo>
                <a:lnTo>
                  <a:pt x="9390" y="225717"/>
                </a:lnTo>
                <a:lnTo>
                  <a:pt x="9518" y="213030"/>
                </a:lnTo>
                <a:lnTo>
                  <a:pt x="9369" y="200328"/>
                </a:lnTo>
                <a:lnTo>
                  <a:pt x="9377" y="197815"/>
                </a:lnTo>
                <a:lnTo>
                  <a:pt x="10597" y="184942"/>
                </a:lnTo>
                <a:lnTo>
                  <a:pt x="13183" y="172562"/>
                </a:lnTo>
                <a:lnTo>
                  <a:pt x="15041" y="164617"/>
                </a:lnTo>
                <a:lnTo>
                  <a:pt x="17823" y="152143"/>
                </a:lnTo>
                <a:lnTo>
                  <a:pt x="21541" y="140218"/>
                </a:lnTo>
                <a:lnTo>
                  <a:pt x="22737" y="137413"/>
                </a:lnTo>
                <a:lnTo>
                  <a:pt x="26204" y="129755"/>
                </a:lnTo>
                <a:lnTo>
                  <a:pt x="30129" y="123342"/>
                </a:lnTo>
                <a:lnTo>
                  <a:pt x="33608" y="115963"/>
                </a:lnTo>
                <a:lnTo>
                  <a:pt x="34993" y="113055"/>
                </a:lnTo>
                <a:lnTo>
                  <a:pt x="36237" y="110299"/>
                </a:lnTo>
                <a:lnTo>
                  <a:pt x="36682" y="107137"/>
                </a:lnTo>
                <a:lnTo>
                  <a:pt x="36936" y="105397"/>
                </a:lnTo>
                <a:lnTo>
                  <a:pt x="36275" y="103466"/>
                </a:lnTo>
                <a:lnTo>
                  <a:pt x="36644" y="101765"/>
                </a:lnTo>
                <a:lnTo>
                  <a:pt x="37037" y="99923"/>
                </a:lnTo>
                <a:lnTo>
                  <a:pt x="38942" y="98031"/>
                </a:lnTo>
                <a:lnTo>
                  <a:pt x="39044" y="97447"/>
                </a:lnTo>
                <a:lnTo>
                  <a:pt x="40200" y="91185"/>
                </a:lnTo>
                <a:lnTo>
                  <a:pt x="39870" y="86296"/>
                </a:lnTo>
                <a:lnTo>
                  <a:pt x="41927" y="80619"/>
                </a:lnTo>
                <a:lnTo>
                  <a:pt x="48821" y="69688"/>
                </a:lnTo>
                <a:lnTo>
                  <a:pt x="58790" y="61500"/>
                </a:lnTo>
                <a:lnTo>
                  <a:pt x="67695" y="55791"/>
                </a:lnTo>
                <a:lnTo>
                  <a:pt x="73220" y="52273"/>
                </a:lnTo>
                <a:lnTo>
                  <a:pt x="71480" y="46862"/>
                </a:lnTo>
                <a:lnTo>
                  <a:pt x="75480" y="43497"/>
                </a:lnTo>
                <a:lnTo>
                  <a:pt x="86235" y="37578"/>
                </a:lnTo>
                <a:lnTo>
                  <a:pt x="98855" y="32623"/>
                </a:lnTo>
                <a:lnTo>
                  <a:pt x="103878" y="30352"/>
                </a:lnTo>
                <a:lnTo>
                  <a:pt x="115054" y="24611"/>
                </a:lnTo>
                <a:lnTo>
                  <a:pt x="126514" y="18189"/>
                </a:lnTo>
                <a:lnTo>
                  <a:pt x="137229" y="10728"/>
                </a:lnTo>
                <a:lnTo>
                  <a:pt x="146174" y="1873"/>
                </a:lnTo>
                <a:lnTo>
                  <a:pt x="147591" y="0"/>
                </a:lnTo>
                <a:lnTo>
                  <a:pt x="150921" y="10561"/>
                </a:lnTo>
                <a:lnTo>
                  <a:pt x="151869" y="22699"/>
                </a:lnTo>
                <a:lnTo>
                  <a:pt x="155567" y="30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4261114" y="4327944"/>
            <a:ext cx="164807" cy="264604"/>
          </a:xfrm>
          <a:custGeom>
            <a:avLst/>
            <a:gdLst/>
            <a:ahLst/>
            <a:cxnLst/>
            <a:rect l="l" t="t" r="r" b="b"/>
            <a:pathLst>
              <a:path w="164807" h="264604">
                <a:moveTo>
                  <a:pt x="60845" y="0"/>
                </a:moveTo>
                <a:lnTo>
                  <a:pt x="62077" y="2273"/>
                </a:lnTo>
                <a:lnTo>
                  <a:pt x="65112" y="2946"/>
                </a:lnTo>
                <a:lnTo>
                  <a:pt x="66116" y="5207"/>
                </a:lnTo>
                <a:lnTo>
                  <a:pt x="66903" y="6972"/>
                </a:lnTo>
                <a:lnTo>
                  <a:pt x="66408" y="11938"/>
                </a:lnTo>
                <a:lnTo>
                  <a:pt x="66662" y="13931"/>
                </a:lnTo>
                <a:lnTo>
                  <a:pt x="67629" y="26525"/>
                </a:lnTo>
                <a:lnTo>
                  <a:pt x="67804" y="39287"/>
                </a:lnTo>
                <a:lnTo>
                  <a:pt x="67805" y="40982"/>
                </a:lnTo>
                <a:lnTo>
                  <a:pt x="68342" y="53690"/>
                </a:lnTo>
                <a:lnTo>
                  <a:pt x="69579" y="66299"/>
                </a:lnTo>
                <a:lnTo>
                  <a:pt x="70954" y="78874"/>
                </a:lnTo>
                <a:lnTo>
                  <a:pt x="71906" y="91476"/>
                </a:lnTo>
                <a:lnTo>
                  <a:pt x="71894" y="103797"/>
                </a:lnTo>
                <a:lnTo>
                  <a:pt x="71318" y="116482"/>
                </a:lnTo>
                <a:lnTo>
                  <a:pt x="70190" y="129155"/>
                </a:lnTo>
                <a:lnTo>
                  <a:pt x="65932" y="141291"/>
                </a:lnTo>
                <a:lnTo>
                  <a:pt x="58524" y="152262"/>
                </a:lnTo>
                <a:lnTo>
                  <a:pt x="50324" y="162125"/>
                </a:lnTo>
                <a:lnTo>
                  <a:pt x="44805" y="168668"/>
                </a:lnTo>
                <a:lnTo>
                  <a:pt x="40995" y="175120"/>
                </a:lnTo>
                <a:lnTo>
                  <a:pt x="36385" y="181216"/>
                </a:lnTo>
                <a:lnTo>
                  <a:pt x="28309" y="190985"/>
                </a:lnTo>
                <a:lnTo>
                  <a:pt x="19789" y="200421"/>
                </a:lnTo>
                <a:lnTo>
                  <a:pt x="16929" y="203606"/>
                </a:lnTo>
                <a:lnTo>
                  <a:pt x="12534" y="208572"/>
                </a:lnTo>
                <a:lnTo>
                  <a:pt x="6667" y="216408"/>
                </a:lnTo>
                <a:lnTo>
                  <a:pt x="0" y="218198"/>
                </a:lnTo>
                <a:lnTo>
                  <a:pt x="304" y="223558"/>
                </a:lnTo>
                <a:lnTo>
                  <a:pt x="4813" y="227469"/>
                </a:lnTo>
                <a:lnTo>
                  <a:pt x="7226" y="231736"/>
                </a:lnTo>
                <a:lnTo>
                  <a:pt x="9169" y="235153"/>
                </a:lnTo>
                <a:lnTo>
                  <a:pt x="10121" y="238925"/>
                </a:lnTo>
                <a:lnTo>
                  <a:pt x="11506" y="242430"/>
                </a:lnTo>
                <a:lnTo>
                  <a:pt x="14084" y="248894"/>
                </a:lnTo>
                <a:lnTo>
                  <a:pt x="17805" y="260299"/>
                </a:lnTo>
                <a:lnTo>
                  <a:pt x="23736" y="264604"/>
                </a:lnTo>
                <a:lnTo>
                  <a:pt x="34640" y="258184"/>
                </a:lnTo>
                <a:lnTo>
                  <a:pt x="46161" y="252495"/>
                </a:lnTo>
                <a:lnTo>
                  <a:pt x="57542" y="246939"/>
                </a:lnTo>
                <a:lnTo>
                  <a:pt x="59105" y="246126"/>
                </a:lnTo>
                <a:lnTo>
                  <a:pt x="70331" y="239949"/>
                </a:lnTo>
                <a:lnTo>
                  <a:pt x="81266" y="233517"/>
                </a:lnTo>
                <a:lnTo>
                  <a:pt x="90233" y="227977"/>
                </a:lnTo>
                <a:lnTo>
                  <a:pt x="96774" y="223850"/>
                </a:lnTo>
                <a:lnTo>
                  <a:pt x="101434" y="218503"/>
                </a:lnTo>
                <a:lnTo>
                  <a:pt x="107632" y="214833"/>
                </a:lnTo>
                <a:lnTo>
                  <a:pt x="118484" y="208094"/>
                </a:lnTo>
                <a:lnTo>
                  <a:pt x="128669" y="200153"/>
                </a:lnTo>
                <a:lnTo>
                  <a:pt x="134391" y="193802"/>
                </a:lnTo>
                <a:lnTo>
                  <a:pt x="140674" y="182507"/>
                </a:lnTo>
                <a:lnTo>
                  <a:pt x="144739" y="170643"/>
                </a:lnTo>
                <a:lnTo>
                  <a:pt x="148609" y="157148"/>
                </a:lnTo>
                <a:lnTo>
                  <a:pt x="151590" y="144612"/>
                </a:lnTo>
                <a:lnTo>
                  <a:pt x="154344" y="132058"/>
                </a:lnTo>
                <a:lnTo>
                  <a:pt x="157132" y="119757"/>
                </a:lnTo>
                <a:lnTo>
                  <a:pt x="159004" y="112344"/>
                </a:lnTo>
                <a:lnTo>
                  <a:pt x="160388" y="107124"/>
                </a:lnTo>
                <a:lnTo>
                  <a:pt x="164807" y="100965"/>
                </a:lnTo>
                <a:lnTo>
                  <a:pt x="164680" y="957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4229135" y="4200894"/>
            <a:ext cx="143865" cy="228561"/>
          </a:xfrm>
          <a:custGeom>
            <a:avLst/>
            <a:gdLst/>
            <a:ahLst/>
            <a:cxnLst/>
            <a:rect l="l" t="t" r="r" b="b"/>
            <a:pathLst>
              <a:path w="143865" h="228561">
                <a:moveTo>
                  <a:pt x="143865" y="0"/>
                </a:moveTo>
                <a:lnTo>
                  <a:pt x="131341" y="5159"/>
                </a:lnTo>
                <a:lnTo>
                  <a:pt x="120389" y="10702"/>
                </a:lnTo>
                <a:lnTo>
                  <a:pt x="110257" y="17843"/>
                </a:lnTo>
                <a:lnTo>
                  <a:pt x="107924" y="19875"/>
                </a:lnTo>
                <a:lnTo>
                  <a:pt x="98221" y="27909"/>
                </a:lnTo>
                <a:lnTo>
                  <a:pt x="87970" y="35570"/>
                </a:lnTo>
                <a:lnTo>
                  <a:pt x="79565" y="41821"/>
                </a:lnTo>
                <a:lnTo>
                  <a:pt x="69261" y="49140"/>
                </a:lnTo>
                <a:lnTo>
                  <a:pt x="59255" y="57164"/>
                </a:lnTo>
                <a:lnTo>
                  <a:pt x="56019" y="60629"/>
                </a:lnTo>
                <a:lnTo>
                  <a:pt x="51231" y="66370"/>
                </a:lnTo>
                <a:lnTo>
                  <a:pt x="47320" y="73825"/>
                </a:lnTo>
                <a:lnTo>
                  <a:pt x="44665" y="80492"/>
                </a:lnTo>
                <a:lnTo>
                  <a:pt x="39199" y="92005"/>
                </a:lnTo>
                <a:lnTo>
                  <a:pt x="32684" y="102989"/>
                </a:lnTo>
                <a:lnTo>
                  <a:pt x="28829" y="109042"/>
                </a:lnTo>
                <a:lnTo>
                  <a:pt x="23972" y="120683"/>
                </a:lnTo>
                <a:lnTo>
                  <a:pt x="20411" y="133030"/>
                </a:lnTo>
                <a:lnTo>
                  <a:pt x="19913" y="134416"/>
                </a:lnTo>
                <a:lnTo>
                  <a:pt x="17183" y="141744"/>
                </a:lnTo>
                <a:lnTo>
                  <a:pt x="17297" y="149212"/>
                </a:lnTo>
                <a:lnTo>
                  <a:pt x="15709" y="156603"/>
                </a:lnTo>
                <a:lnTo>
                  <a:pt x="12872" y="168962"/>
                </a:lnTo>
                <a:lnTo>
                  <a:pt x="9876" y="181219"/>
                </a:lnTo>
                <a:lnTo>
                  <a:pt x="8813" y="185572"/>
                </a:lnTo>
                <a:lnTo>
                  <a:pt x="6262" y="198237"/>
                </a:lnTo>
                <a:lnTo>
                  <a:pt x="4172" y="210757"/>
                </a:lnTo>
                <a:lnTo>
                  <a:pt x="1593" y="223055"/>
                </a:lnTo>
                <a:lnTo>
                  <a:pt x="0" y="2285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4288901" y="4220629"/>
            <a:ext cx="2311" cy="35966"/>
          </a:xfrm>
          <a:custGeom>
            <a:avLst/>
            <a:gdLst/>
            <a:ahLst/>
            <a:cxnLst/>
            <a:rect l="l" t="t" r="r" b="b"/>
            <a:pathLst>
              <a:path w="2311" h="35966">
                <a:moveTo>
                  <a:pt x="2311" y="0"/>
                </a:moveTo>
                <a:lnTo>
                  <a:pt x="1652" y="12479"/>
                </a:lnTo>
                <a:lnTo>
                  <a:pt x="485" y="25111"/>
                </a:lnTo>
                <a:lnTo>
                  <a:pt x="0" y="359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4169978" y="4439310"/>
            <a:ext cx="16243" cy="32486"/>
          </a:xfrm>
          <a:custGeom>
            <a:avLst/>
            <a:gdLst/>
            <a:ahLst/>
            <a:cxnLst/>
            <a:rect l="l" t="t" r="r" b="b"/>
            <a:pathLst>
              <a:path w="16243" h="32486">
                <a:moveTo>
                  <a:pt x="0" y="0"/>
                </a:moveTo>
                <a:lnTo>
                  <a:pt x="533" y="5143"/>
                </a:lnTo>
                <a:lnTo>
                  <a:pt x="7429" y="12992"/>
                </a:lnTo>
                <a:lnTo>
                  <a:pt x="9563" y="17538"/>
                </a:lnTo>
                <a:lnTo>
                  <a:pt x="11963" y="22606"/>
                </a:lnTo>
                <a:lnTo>
                  <a:pt x="13741" y="27508"/>
                </a:lnTo>
                <a:lnTo>
                  <a:pt x="16243" y="324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4108501" y="4435115"/>
            <a:ext cx="108178" cy="215963"/>
          </a:xfrm>
          <a:custGeom>
            <a:avLst/>
            <a:gdLst/>
            <a:ahLst/>
            <a:cxnLst/>
            <a:rect l="l" t="t" r="r" b="b"/>
            <a:pathLst>
              <a:path w="108178" h="215963">
                <a:moveTo>
                  <a:pt x="0" y="9397"/>
                </a:moveTo>
                <a:lnTo>
                  <a:pt x="1" y="21527"/>
                </a:lnTo>
                <a:lnTo>
                  <a:pt x="4777" y="32703"/>
                </a:lnTo>
                <a:lnTo>
                  <a:pt x="5981" y="34950"/>
                </a:lnTo>
                <a:lnTo>
                  <a:pt x="11910" y="46152"/>
                </a:lnTo>
                <a:lnTo>
                  <a:pt x="17709" y="57459"/>
                </a:lnTo>
                <a:lnTo>
                  <a:pt x="20167" y="62293"/>
                </a:lnTo>
                <a:lnTo>
                  <a:pt x="25855" y="73605"/>
                </a:lnTo>
                <a:lnTo>
                  <a:pt x="31548" y="84977"/>
                </a:lnTo>
                <a:lnTo>
                  <a:pt x="37297" y="96334"/>
                </a:lnTo>
                <a:lnTo>
                  <a:pt x="43152" y="107599"/>
                </a:lnTo>
                <a:lnTo>
                  <a:pt x="43561" y="108369"/>
                </a:lnTo>
                <a:lnTo>
                  <a:pt x="49629" y="119635"/>
                </a:lnTo>
                <a:lnTo>
                  <a:pt x="55671" y="130745"/>
                </a:lnTo>
                <a:lnTo>
                  <a:pt x="61615" y="141900"/>
                </a:lnTo>
                <a:lnTo>
                  <a:pt x="64833" y="148158"/>
                </a:lnTo>
                <a:lnTo>
                  <a:pt x="70456" y="159508"/>
                </a:lnTo>
                <a:lnTo>
                  <a:pt x="75762" y="171349"/>
                </a:lnTo>
                <a:lnTo>
                  <a:pt x="77838" y="176733"/>
                </a:lnTo>
                <a:lnTo>
                  <a:pt x="81966" y="188711"/>
                </a:lnTo>
                <a:lnTo>
                  <a:pt x="85891" y="200851"/>
                </a:lnTo>
                <a:lnTo>
                  <a:pt x="88925" y="210718"/>
                </a:lnTo>
                <a:lnTo>
                  <a:pt x="89433" y="214490"/>
                </a:lnTo>
                <a:lnTo>
                  <a:pt x="91986" y="215963"/>
                </a:lnTo>
                <a:lnTo>
                  <a:pt x="97002" y="214909"/>
                </a:lnTo>
                <a:lnTo>
                  <a:pt x="100215" y="214756"/>
                </a:lnTo>
                <a:lnTo>
                  <a:pt x="104127" y="214972"/>
                </a:lnTo>
                <a:lnTo>
                  <a:pt x="105244" y="214058"/>
                </a:lnTo>
                <a:lnTo>
                  <a:pt x="108178" y="211620"/>
                </a:lnTo>
                <a:lnTo>
                  <a:pt x="104165" y="199275"/>
                </a:lnTo>
                <a:lnTo>
                  <a:pt x="103479" y="195872"/>
                </a:lnTo>
                <a:lnTo>
                  <a:pt x="100721" y="183179"/>
                </a:lnTo>
                <a:lnTo>
                  <a:pt x="97375" y="171055"/>
                </a:lnTo>
                <a:lnTo>
                  <a:pt x="93129" y="159302"/>
                </a:lnTo>
                <a:lnTo>
                  <a:pt x="87674" y="147723"/>
                </a:lnTo>
                <a:lnTo>
                  <a:pt x="85229" y="143344"/>
                </a:lnTo>
                <a:lnTo>
                  <a:pt x="84353" y="141846"/>
                </a:lnTo>
                <a:lnTo>
                  <a:pt x="81673" y="136575"/>
                </a:lnTo>
                <a:lnTo>
                  <a:pt x="80975" y="135178"/>
                </a:lnTo>
                <a:lnTo>
                  <a:pt x="78613" y="130695"/>
                </a:lnTo>
                <a:lnTo>
                  <a:pt x="75260" y="125856"/>
                </a:lnTo>
                <a:lnTo>
                  <a:pt x="73291" y="121843"/>
                </a:lnTo>
                <a:lnTo>
                  <a:pt x="71094" y="117322"/>
                </a:lnTo>
                <a:lnTo>
                  <a:pt x="68326" y="112420"/>
                </a:lnTo>
                <a:lnTo>
                  <a:pt x="65925" y="108089"/>
                </a:lnTo>
                <a:lnTo>
                  <a:pt x="60076" y="97086"/>
                </a:lnTo>
                <a:lnTo>
                  <a:pt x="54289" y="86001"/>
                </a:lnTo>
                <a:lnTo>
                  <a:pt x="48106" y="74745"/>
                </a:lnTo>
                <a:lnTo>
                  <a:pt x="44691" y="68973"/>
                </a:lnTo>
                <a:lnTo>
                  <a:pt x="40373" y="61861"/>
                </a:lnTo>
                <a:lnTo>
                  <a:pt x="36347" y="54381"/>
                </a:lnTo>
                <a:lnTo>
                  <a:pt x="32308" y="47218"/>
                </a:lnTo>
                <a:lnTo>
                  <a:pt x="28194" y="39916"/>
                </a:lnTo>
                <a:lnTo>
                  <a:pt x="24828" y="32740"/>
                </a:lnTo>
                <a:lnTo>
                  <a:pt x="21107" y="25298"/>
                </a:lnTo>
                <a:lnTo>
                  <a:pt x="17907" y="18859"/>
                </a:lnTo>
                <a:lnTo>
                  <a:pt x="15125" y="12103"/>
                </a:lnTo>
                <a:lnTo>
                  <a:pt x="10502" y="6172"/>
                </a:lnTo>
                <a:lnTo>
                  <a:pt x="5689" y="0"/>
                </a:lnTo>
                <a:lnTo>
                  <a:pt x="1993" y="2476"/>
                </a:lnTo>
                <a:lnTo>
                  <a:pt x="0" y="93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4108501" y="4435115"/>
            <a:ext cx="108178" cy="215963"/>
          </a:xfrm>
          <a:custGeom>
            <a:avLst/>
            <a:gdLst/>
            <a:ahLst/>
            <a:cxnLst/>
            <a:rect l="l" t="t" r="r" b="b"/>
            <a:pathLst>
              <a:path w="108178" h="215963">
                <a:moveTo>
                  <a:pt x="80975" y="135178"/>
                </a:moveTo>
                <a:lnTo>
                  <a:pt x="78613" y="130695"/>
                </a:lnTo>
                <a:lnTo>
                  <a:pt x="75260" y="125856"/>
                </a:lnTo>
                <a:lnTo>
                  <a:pt x="73291" y="121843"/>
                </a:lnTo>
                <a:lnTo>
                  <a:pt x="71094" y="117322"/>
                </a:lnTo>
                <a:lnTo>
                  <a:pt x="68326" y="112420"/>
                </a:lnTo>
                <a:lnTo>
                  <a:pt x="65925" y="108089"/>
                </a:lnTo>
                <a:lnTo>
                  <a:pt x="60076" y="97086"/>
                </a:lnTo>
                <a:lnTo>
                  <a:pt x="54289" y="86001"/>
                </a:lnTo>
                <a:lnTo>
                  <a:pt x="48106" y="74745"/>
                </a:lnTo>
                <a:lnTo>
                  <a:pt x="44691" y="68973"/>
                </a:lnTo>
                <a:lnTo>
                  <a:pt x="40373" y="61861"/>
                </a:lnTo>
                <a:lnTo>
                  <a:pt x="36347" y="54381"/>
                </a:lnTo>
                <a:lnTo>
                  <a:pt x="32308" y="47218"/>
                </a:lnTo>
                <a:lnTo>
                  <a:pt x="28194" y="39916"/>
                </a:lnTo>
                <a:lnTo>
                  <a:pt x="24828" y="32740"/>
                </a:lnTo>
                <a:lnTo>
                  <a:pt x="21107" y="25298"/>
                </a:lnTo>
                <a:lnTo>
                  <a:pt x="17907" y="18859"/>
                </a:lnTo>
                <a:lnTo>
                  <a:pt x="15125" y="12103"/>
                </a:lnTo>
                <a:lnTo>
                  <a:pt x="10502" y="6172"/>
                </a:lnTo>
                <a:lnTo>
                  <a:pt x="5689" y="0"/>
                </a:lnTo>
                <a:lnTo>
                  <a:pt x="1993" y="2476"/>
                </a:lnTo>
                <a:lnTo>
                  <a:pt x="0" y="9397"/>
                </a:lnTo>
                <a:lnTo>
                  <a:pt x="1" y="21527"/>
                </a:lnTo>
                <a:lnTo>
                  <a:pt x="4777" y="32703"/>
                </a:lnTo>
                <a:lnTo>
                  <a:pt x="5981" y="34950"/>
                </a:lnTo>
                <a:lnTo>
                  <a:pt x="11910" y="46152"/>
                </a:lnTo>
                <a:lnTo>
                  <a:pt x="17709" y="57459"/>
                </a:lnTo>
                <a:lnTo>
                  <a:pt x="20167" y="62293"/>
                </a:lnTo>
                <a:lnTo>
                  <a:pt x="25855" y="73605"/>
                </a:lnTo>
                <a:lnTo>
                  <a:pt x="31548" y="84977"/>
                </a:lnTo>
                <a:lnTo>
                  <a:pt x="37297" y="96334"/>
                </a:lnTo>
                <a:lnTo>
                  <a:pt x="43152" y="107599"/>
                </a:lnTo>
                <a:lnTo>
                  <a:pt x="43561" y="108369"/>
                </a:lnTo>
                <a:lnTo>
                  <a:pt x="49629" y="119635"/>
                </a:lnTo>
                <a:lnTo>
                  <a:pt x="55671" y="130745"/>
                </a:lnTo>
                <a:lnTo>
                  <a:pt x="61615" y="141900"/>
                </a:lnTo>
                <a:lnTo>
                  <a:pt x="64833" y="148158"/>
                </a:lnTo>
                <a:lnTo>
                  <a:pt x="70456" y="159508"/>
                </a:lnTo>
                <a:lnTo>
                  <a:pt x="75762" y="171349"/>
                </a:lnTo>
                <a:lnTo>
                  <a:pt x="77838" y="176733"/>
                </a:lnTo>
                <a:lnTo>
                  <a:pt x="81966" y="188711"/>
                </a:lnTo>
                <a:lnTo>
                  <a:pt x="85891" y="200851"/>
                </a:lnTo>
                <a:lnTo>
                  <a:pt x="88925" y="210718"/>
                </a:lnTo>
                <a:lnTo>
                  <a:pt x="89433" y="214490"/>
                </a:lnTo>
                <a:lnTo>
                  <a:pt x="90665" y="215201"/>
                </a:lnTo>
                <a:lnTo>
                  <a:pt x="91986" y="215963"/>
                </a:lnTo>
                <a:lnTo>
                  <a:pt x="97002" y="214909"/>
                </a:lnTo>
                <a:lnTo>
                  <a:pt x="98780" y="214833"/>
                </a:lnTo>
                <a:lnTo>
                  <a:pt x="100215" y="214756"/>
                </a:lnTo>
                <a:lnTo>
                  <a:pt x="104127" y="214972"/>
                </a:lnTo>
                <a:lnTo>
                  <a:pt x="105244" y="214058"/>
                </a:lnTo>
                <a:lnTo>
                  <a:pt x="108178" y="211620"/>
                </a:lnTo>
                <a:lnTo>
                  <a:pt x="104165" y="199275"/>
                </a:lnTo>
                <a:lnTo>
                  <a:pt x="103479" y="195872"/>
                </a:lnTo>
                <a:lnTo>
                  <a:pt x="100721" y="183179"/>
                </a:lnTo>
                <a:lnTo>
                  <a:pt x="97375" y="171055"/>
                </a:lnTo>
                <a:lnTo>
                  <a:pt x="93129" y="159302"/>
                </a:lnTo>
                <a:lnTo>
                  <a:pt x="87674" y="147723"/>
                </a:lnTo>
                <a:lnTo>
                  <a:pt x="85229" y="143344"/>
                </a:lnTo>
                <a:lnTo>
                  <a:pt x="84353" y="141846"/>
                </a:lnTo>
                <a:lnTo>
                  <a:pt x="81673" y="136575"/>
                </a:lnTo>
                <a:lnTo>
                  <a:pt x="80975" y="135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4167167" y="4569605"/>
            <a:ext cx="87401" cy="52209"/>
          </a:xfrm>
          <a:custGeom>
            <a:avLst/>
            <a:gdLst/>
            <a:ahLst/>
            <a:cxnLst/>
            <a:rect l="l" t="t" r="r" b="b"/>
            <a:pathLst>
              <a:path w="87401" h="52209">
                <a:moveTo>
                  <a:pt x="7378" y="37503"/>
                </a:moveTo>
                <a:lnTo>
                  <a:pt x="11976" y="36741"/>
                </a:lnTo>
                <a:lnTo>
                  <a:pt x="15951" y="32766"/>
                </a:lnTo>
                <a:lnTo>
                  <a:pt x="17945" y="29857"/>
                </a:lnTo>
                <a:lnTo>
                  <a:pt x="23025" y="27800"/>
                </a:lnTo>
                <a:lnTo>
                  <a:pt x="65354" y="52209"/>
                </a:lnTo>
                <a:lnTo>
                  <a:pt x="87401" y="40233"/>
                </a:lnTo>
                <a:lnTo>
                  <a:pt x="65951" y="0"/>
                </a:lnTo>
                <a:lnTo>
                  <a:pt x="60540" y="2463"/>
                </a:lnTo>
                <a:lnTo>
                  <a:pt x="55219" y="6273"/>
                </a:lnTo>
                <a:lnTo>
                  <a:pt x="49123" y="7213"/>
                </a:lnTo>
                <a:lnTo>
                  <a:pt x="45897" y="7696"/>
                </a:lnTo>
                <a:lnTo>
                  <a:pt x="39497" y="7899"/>
                </a:lnTo>
                <a:lnTo>
                  <a:pt x="34823" y="8064"/>
                </a:lnTo>
                <a:lnTo>
                  <a:pt x="31775" y="7264"/>
                </a:lnTo>
                <a:lnTo>
                  <a:pt x="27139" y="6502"/>
                </a:lnTo>
                <a:lnTo>
                  <a:pt x="19367" y="5245"/>
                </a:lnTo>
                <a:lnTo>
                  <a:pt x="10515" y="10693"/>
                </a:lnTo>
                <a:lnTo>
                  <a:pt x="7213" y="17538"/>
                </a:lnTo>
                <a:lnTo>
                  <a:pt x="5384" y="21310"/>
                </a:lnTo>
                <a:lnTo>
                  <a:pt x="4737" y="25298"/>
                </a:lnTo>
                <a:lnTo>
                  <a:pt x="3467" y="28854"/>
                </a:lnTo>
                <a:lnTo>
                  <a:pt x="1752" y="33680"/>
                </a:lnTo>
                <a:lnTo>
                  <a:pt x="0" y="34518"/>
                </a:lnTo>
                <a:lnTo>
                  <a:pt x="4127" y="37325"/>
                </a:lnTo>
                <a:lnTo>
                  <a:pt x="7378" y="3750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4167167" y="4569605"/>
            <a:ext cx="87401" cy="52209"/>
          </a:xfrm>
          <a:custGeom>
            <a:avLst/>
            <a:gdLst/>
            <a:ahLst/>
            <a:cxnLst/>
            <a:rect l="l" t="t" r="r" b="b"/>
            <a:pathLst>
              <a:path w="87401" h="52209">
                <a:moveTo>
                  <a:pt x="65951" y="0"/>
                </a:moveTo>
                <a:lnTo>
                  <a:pt x="60540" y="2463"/>
                </a:lnTo>
                <a:lnTo>
                  <a:pt x="55219" y="6273"/>
                </a:lnTo>
                <a:lnTo>
                  <a:pt x="49123" y="7213"/>
                </a:lnTo>
                <a:lnTo>
                  <a:pt x="45897" y="7696"/>
                </a:lnTo>
                <a:lnTo>
                  <a:pt x="42773" y="7785"/>
                </a:lnTo>
                <a:lnTo>
                  <a:pt x="39497" y="7899"/>
                </a:lnTo>
                <a:lnTo>
                  <a:pt x="34823" y="8064"/>
                </a:lnTo>
                <a:lnTo>
                  <a:pt x="31775" y="7264"/>
                </a:lnTo>
                <a:lnTo>
                  <a:pt x="27139" y="6502"/>
                </a:lnTo>
                <a:lnTo>
                  <a:pt x="19367" y="5245"/>
                </a:lnTo>
                <a:lnTo>
                  <a:pt x="10515" y="10693"/>
                </a:lnTo>
                <a:lnTo>
                  <a:pt x="7213" y="17538"/>
                </a:lnTo>
                <a:lnTo>
                  <a:pt x="5384" y="21310"/>
                </a:lnTo>
                <a:lnTo>
                  <a:pt x="4737" y="25298"/>
                </a:lnTo>
                <a:lnTo>
                  <a:pt x="3467" y="28854"/>
                </a:lnTo>
                <a:lnTo>
                  <a:pt x="1752" y="33680"/>
                </a:lnTo>
                <a:lnTo>
                  <a:pt x="0" y="34518"/>
                </a:lnTo>
                <a:lnTo>
                  <a:pt x="4127" y="37325"/>
                </a:lnTo>
                <a:lnTo>
                  <a:pt x="6642" y="39039"/>
                </a:lnTo>
                <a:lnTo>
                  <a:pt x="7378" y="37503"/>
                </a:lnTo>
                <a:lnTo>
                  <a:pt x="11976" y="36741"/>
                </a:lnTo>
                <a:lnTo>
                  <a:pt x="15951" y="32766"/>
                </a:lnTo>
                <a:lnTo>
                  <a:pt x="17945" y="29857"/>
                </a:lnTo>
                <a:lnTo>
                  <a:pt x="23025" y="27800"/>
                </a:lnTo>
                <a:lnTo>
                  <a:pt x="65354" y="52209"/>
                </a:lnTo>
                <a:lnTo>
                  <a:pt x="87401" y="402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4182532" y="4593916"/>
            <a:ext cx="178560" cy="205625"/>
          </a:xfrm>
          <a:custGeom>
            <a:avLst/>
            <a:gdLst/>
            <a:ahLst/>
            <a:cxnLst/>
            <a:rect l="l" t="t" r="r" b="b"/>
            <a:pathLst>
              <a:path w="178560" h="205625">
                <a:moveTo>
                  <a:pt x="16386" y="93764"/>
                </a:moveTo>
                <a:lnTo>
                  <a:pt x="16031" y="98996"/>
                </a:lnTo>
                <a:lnTo>
                  <a:pt x="15878" y="101003"/>
                </a:lnTo>
                <a:lnTo>
                  <a:pt x="13541" y="103797"/>
                </a:lnTo>
                <a:lnTo>
                  <a:pt x="12817" y="105854"/>
                </a:lnTo>
                <a:lnTo>
                  <a:pt x="11090" y="110680"/>
                </a:lnTo>
                <a:lnTo>
                  <a:pt x="10938" y="115404"/>
                </a:lnTo>
                <a:lnTo>
                  <a:pt x="11827" y="120967"/>
                </a:lnTo>
                <a:lnTo>
                  <a:pt x="12864" y="128880"/>
                </a:lnTo>
                <a:lnTo>
                  <a:pt x="14422" y="142063"/>
                </a:lnTo>
                <a:lnTo>
                  <a:pt x="16856" y="154431"/>
                </a:lnTo>
                <a:lnTo>
                  <a:pt x="18901" y="161467"/>
                </a:lnTo>
                <a:lnTo>
                  <a:pt x="21949" y="165861"/>
                </a:lnTo>
                <a:lnTo>
                  <a:pt x="24565" y="172732"/>
                </a:lnTo>
                <a:lnTo>
                  <a:pt x="27105" y="179438"/>
                </a:lnTo>
                <a:lnTo>
                  <a:pt x="27448" y="181648"/>
                </a:lnTo>
                <a:lnTo>
                  <a:pt x="30153" y="188429"/>
                </a:lnTo>
                <a:lnTo>
                  <a:pt x="31194" y="190995"/>
                </a:lnTo>
                <a:lnTo>
                  <a:pt x="40554" y="199415"/>
                </a:lnTo>
                <a:lnTo>
                  <a:pt x="47107" y="200990"/>
                </a:lnTo>
                <a:lnTo>
                  <a:pt x="54702" y="202831"/>
                </a:lnTo>
                <a:lnTo>
                  <a:pt x="63071" y="205625"/>
                </a:lnTo>
                <a:lnTo>
                  <a:pt x="71085" y="205625"/>
                </a:lnTo>
                <a:lnTo>
                  <a:pt x="83297" y="205264"/>
                </a:lnTo>
                <a:lnTo>
                  <a:pt x="95713" y="203688"/>
                </a:lnTo>
                <a:lnTo>
                  <a:pt x="108106" y="200253"/>
                </a:lnTo>
                <a:lnTo>
                  <a:pt x="114365" y="197776"/>
                </a:lnTo>
                <a:lnTo>
                  <a:pt x="125825" y="192594"/>
                </a:lnTo>
                <a:lnTo>
                  <a:pt x="137481" y="187642"/>
                </a:lnTo>
                <a:lnTo>
                  <a:pt x="149429" y="181855"/>
                </a:lnTo>
                <a:lnTo>
                  <a:pt x="160003" y="174058"/>
                </a:lnTo>
                <a:lnTo>
                  <a:pt x="168817" y="164344"/>
                </a:lnTo>
                <a:lnTo>
                  <a:pt x="175123" y="152946"/>
                </a:lnTo>
                <a:lnTo>
                  <a:pt x="178560" y="138743"/>
                </a:lnTo>
                <a:lnTo>
                  <a:pt x="178448" y="126583"/>
                </a:lnTo>
                <a:lnTo>
                  <a:pt x="175978" y="114698"/>
                </a:lnTo>
                <a:lnTo>
                  <a:pt x="171582" y="103355"/>
                </a:lnTo>
                <a:lnTo>
                  <a:pt x="165692" y="92821"/>
                </a:lnTo>
                <a:lnTo>
                  <a:pt x="158740" y="83362"/>
                </a:lnTo>
                <a:lnTo>
                  <a:pt x="154715" y="78536"/>
                </a:lnTo>
                <a:lnTo>
                  <a:pt x="150778" y="73990"/>
                </a:lnTo>
                <a:lnTo>
                  <a:pt x="146955" y="69202"/>
                </a:lnTo>
                <a:lnTo>
                  <a:pt x="142561" y="63715"/>
                </a:lnTo>
                <a:lnTo>
                  <a:pt x="138687" y="57721"/>
                </a:lnTo>
                <a:lnTo>
                  <a:pt x="133874" y="52616"/>
                </a:lnTo>
                <a:lnTo>
                  <a:pt x="128603" y="47015"/>
                </a:lnTo>
                <a:lnTo>
                  <a:pt x="118672" y="43611"/>
                </a:lnTo>
                <a:lnTo>
                  <a:pt x="112093" y="40474"/>
                </a:lnTo>
                <a:lnTo>
                  <a:pt x="111675" y="40275"/>
                </a:lnTo>
                <a:lnTo>
                  <a:pt x="100312" y="34293"/>
                </a:lnTo>
                <a:lnTo>
                  <a:pt x="89398" y="28130"/>
                </a:lnTo>
                <a:lnTo>
                  <a:pt x="85659" y="26225"/>
                </a:lnTo>
                <a:lnTo>
                  <a:pt x="73741" y="21690"/>
                </a:lnTo>
                <a:lnTo>
                  <a:pt x="61437" y="18391"/>
                </a:lnTo>
                <a:lnTo>
                  <a:pt x="49127" y="15379"/>
                </a:lnTo>
                <a:lnTo>
                  <a:pt x="46270" y="14597"/>
                </a:lnTo>
                <a:lnTo>
                  <a:pt x="34190" y="10357"/>
                </a:lnTo>
                <a:lnTo>
                  <a:pt x="23636" y="5525"/>
                </a:lnTo>
                <a:lnTo>
                  <a:pt x="11522" y="0"/>
                </a:lnTo>
                <a:lnTo>
                  <a:pt x="5662" y="9862"/>
                </a:lnTo>
                <a:lnTo>
                  <a:pt x="2642" y="21977"/>
                </a:lnTo>
                <a:lnTo>
                  <a:pt x="1175" y="36152"/>
                </a:lnTo>
                <a:lnTo>
                  <a:pt x="791" y="51320"/>
                </a:lnTo>
                <a:lnTo>
                  <a:pt x="687" y="55391"/>
                </a:lnTo>
                <a:lnTo>
                  <a:pt x="0" y="67867"/>
                </a:lnTo>
                <a:lnTo>
                  <a:pt x="1438" y="79527"/>
                </a:lnTo>
                <a:lnTo>
                  <a:pt x="8461" y="90042"/>
                </a:lnTo>
                <a:lnTo>
                  <a:pt x="12614" y="93751"/>
                </a:lnTo>
                <a:lnTo>
                  <a:pt x="16386" y="937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4182532" y="4593916"/>
            <a:ext cx="178560" cy="205625"/>
          </a:xfrm>
          <a:custGeom>
            <a:avLst/>
            <a:gdLst/>
            <a:ahLst/>
            <a:cxnLst/>
            <a:rect l="l" t="t" r="r" b="b"/>
            <a:pathLst>
              <a:path w="178560" h="205625">
                <a:moveTo>
                  <a:pt x="11522" y="0"/>
                </a:moveTo>
                <a:lnTo>
                  <a:pt x="23636" y="5525"/>
                </a:lnTo>
                <a:lnTo>
                  <a:pt x="34190" y="10357"/>
                </a:lnTo>
                <a:lnTo>
                  <a:pt x="46270" y="14597"/>
                </a:lnTo>
                <a:lnTo>
                  <a:pt x="49127" y="15379"/>
                </a:lnTo>
                <a:lnTo>
                  <a:pt x="61437" y="18391"/>
                </a:lnTo>
                <a:lnTo>
                  <a:pt x="73741" y="21690"/>
                </a:lnTo>
                <a:lnTo>
                  <a:pt x="85659" y="26225"/>
                </a:lnTo>
                <a:lnTo>
                  <a:pt x="89398" y="28130"/>
                </a:lnTo>
                <a:lnTo>
                  <a:pt x="100312" y="34293"/>
                </a:lnTo>
                <a:lnTo>
                  <a:pt x="111675" y="40275"/>
                </a:lnTo>
                <a:lnTo>
                  <a:pt x="112093" y="40474"/>
                </a:lnTo>
                <a:lnTo>
                  <a:pt x="118672" y="43611"/>
                </a:lnTo>
                <a:lnTo>
                  <a:pt x="128603" y="47015"/>
                </a:lnTo>
                <a:lnTo>
                  <a:pt x="133874" y="52616"/>
                </a:lnTo>
                <a:lnTo>
                  <a:pt x="138687" y="57721"/>
                </a:lnTo>
                <a:lnTo>
                  <a:pt x="142561" y="63715"/>
                </a:lnTo>
                <a:lnTo>
                  <a:pt x="146955" y="69202"/>
                </a:lnTo>
                <a:lnTo>
                  <a:pt x="150778" y="73990"/>
                </a:lnTo>
                <a:lnTo>
                  <a:pt x="154715" y="78536"/>
                </a:lnTo>
                <a:lnTo>
                  <a:pt x="158740" y="83362"/>
                </a:lnTo>
                <a:lnTo>
                  <a:pt x="165692" y="92821"/>
                </a:lnTo>
                <a:lnTo>
                  <a:pt x="171582" y="103355"/>
                </a:lnTo>
                <a:lnTo>
                  <a:pt x="175978" y="114698"/>
                </a:lnTo>
                <a:lnTo>
                  <a:pt x="178448" y="126583"/>
                </a:lnTo>
                <a:lnTo>
                  <a:pt x="178560" y="138743"/>
                </a:lnTo>
                <a:lnTo>
                  <a:pt x="175881" y="150913"/>
                </a:lnTo>
                <a:lnTo>
                  <a:pt x="168817" y="164344"/>
                </a:lnTo>
                <a:lnTo>
                  <a:pt x="160003" y="174058"/>
                </a:lnTo>
                <a:lnTo>
                  <a:pt x="149429" y="181855"/>
                </a:lnTo>
                <a:lnTo>
                  <a:pt x="137848" y="187504"/>
                </a:lnTo>
                <a:lnTo>
                  <a:pt x="137481" y="187642"/>
                </a:lnTo>
                <a:lnTo>
                  <a:pt x="125825" y="192594"/>
                </a:lnTo>
                <a:lnTo>
                  <a:pt x="114365" y="197776"/>
                </a:lnTo>
                <a:lnTo>
                  <a:pt x="108106" y="200253"/>
                </a:lnTo>
                <a:lnTo>
                  <a:pt x="95713" y="203688"/>
                </a:lnTo>
                <a:lnTo>
                  <a:pt x="83297" y="205264"/>
                </a:lnTo>
                <a:lnTo>
                  <a:pt x="71085" y="205625"/>
                </a:lnTo>
                <a:lnTo>
                  <a:pt x="63071" y="205625"/>
                </a:lnTo>
                <a:lnTo>
                  <a:pt x="54702" y="202831"/>
                </a:lnTo>
                <a:lnTo>
                  <a:pt x="47107" y="200990"/>
                </a:lnTo>
                <a:lnTo>
                  <a:pt x="40554" y="199415"/>
                </a:lnTo>
                <a:lnTo>
                  <a:pt x="31194" y="190995"/>
                </a:lnTo>
                <a:lnTo>
                  <a:pt x="30153" y="188429"/>
                </a:lnTo>
                <a:lnTo>
                  <a:pt x="27448" y="181648"/>
                </a:lnTo>
                <a:lnTo>
                  <a:pt x="27105" y="179438"/>
                </a:lnTo>
                <a:lnTo>
                  <a:pt x="24565" y="172732"/>
                </a:lnTo>
                <a:lnTo>
                  <a:pt x="21949" y="165861"/>
                </a:lnTo>
                <a:lnTo>
                  <a:pt x="18901" y="161467"/>
                </a:lnTo>
                <a:lnTo>
                  <a:pt x="16856" y="154431"/>
                </a:lnTo>
                <a:lnTo>
                  <a:pt x="14422" y="142063"/>
                </a:lnTo>
                <a:lnTo>
                  <a:pt x="12864" y="128880"/>
                </a:lnTo>
                <a:lnTo>
                  <a:pt x="11827" y="120967"/>
                </a:lnTo>
                <a:lnTo>
                  <a:pt x="10938" y="115404"/>
                </a:lnTo>
                <a:lnTo>
                  <a:pt x="11090" y="110680"/>
                </a:lnTo>
                <a:lnTo>
                  <a:pt x="12817" y="105854"/>
                </a:lnTo>
                <a:lnTo>
                  <a:pt x="13541" y="103797"/>
                </a:lnTo>
                <a:lnTo>
                  <a:pt x="15878" y="101003"/>
                </a:lnTo>
                <a:lnTo>
                  <a:pt x="16031" y="98996"/>
                </a:lnTo>
                <a:lnTo>
                  <a:pt x="16386" y="93764"/>
                </a:lnTo>
                <a:lnTo>
                  <a:pt x="12614" y="93751"/>
                </a:lnTo>
                <a:lnTo>
                  <a:pt x="8461" y="90042"/>
                </a:lnTo>
                <a:lnTo>
                  <a:pt x="1438" y="79527"/>
                </a:lnTo>
                <a:lnTo>
                  <a:pt x="0" y="67867"/>
                </a:lnTo>
                <a:lnTo>
                  <a:pt x="687" y="55391"/>
                </a:lnTo>
                <a:lnTo>
                  <a:pt x="791" y="51320"/>
                </a:lnTo>
                <a:lnTo>
                  <a:pt x="1175" y="36152"/>
                </a:lnTo>
                <a:lnTo>
                  <a:pt x="2642" y="21977"/>
                </a:lnTo>
                <a:lnTo>
                  <a:pt x="5662" y="9862"/>
                </a:lnTo>
                <a:lnTo>
                  <a:pt x="10704" y="873"/>
                </a:lnTo>
                <a:lnTo>
                  <a:pt x="115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4192670" y="4679513"/>
            <a:ext cx="76606" cy="35888"/>
          </a:xfrm>
          <a:custGeom>
            <a:avLst/>
            <a:gdLst/>
            <a:ahLst/>
            <a:cxnLst/>
            <a:rect l="l" t="t" r="r" b="b"/>
            <a:pathLst>
              <a:path w="76606" h="35888">
                <a:moveTo>
                  <a:pt x="6629" y="34086"/>
                </a:moveTo>
                <a:lnTo>
                  <a:pt x="18825" y="35393"/>
                </a:lnTo>
                <a:lnTo>
                  <a:pt x="31506" y="35888"/>
                </a:lnTo>
                <a:lnTo>
                  <a:pt x="44427" y="35758"/>
                </a:lnTo>
                <a:lnTo>
                  <a:pt x="57343" y="35190"/>
                </a:lnTo>
                <a:lnTo>
                  <a:pt x="70010" y="34372"/>
                </a:lnTo>
                <a:lnTo>
                  <a:pt x="76606" y="33896"/>
                </a:lnTo>
                <a:lnTo>
                  <a:pt x="66547" y="28158"/>
                </a:lnTo>
                <a:lnTo>
                  <a:pt x="53590" y="25137"/>
                </a:lnTo>
                <a:lnTo>
                  <a:pt x="40494" y="22589"/>
                </a:lnTo>
                <a:lnTo>
                  <a:pt x="35039" y="20904"/>
                </a:lnTo>
                <a:lnTo>
                  <a:pt x="23495" y="15000"/>
                </a:lnTo>
                <a:lnTo>
                  <a:pt x="12941" y="7926"/>
                </a:lnTo>
                <a:lnTo>
                  <a:pt x="2353" y="122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4227334" y="4544323"/>
            <a:ext cx="57581" cy="67983"/>
          </a:xfrm>
          <a:custGeom>
            <a:avLst/>
            <a:gdLst/>
            <a:ahLst/>
            <a:cxnLst/>
            <a:rect l="l" t="t" r="r" b="b"/>
            <a:pathLst>
              <a:path w="57581" h="67983">
                <a:moveTo>
                  <a:pt x="7899" y="32308"/>
                </a:moveTo>
                <a:lnTo>
                  <a:pt x="12204" y="38849"/>
                </a:lnTo>
                <a:lnTo>
                  <a:pt x="15252" y="45796"/>
                </a:lnTo>
                <a:lnTo>
                  <a:pt x="18338" y="52844"/>
                </a:lnTo>
                <a:lnTo>
                  <a:pt x="20319" y="61506"/>
                </a:lnTo>
                <a:lnTo>
                  <a:pt x="24091" y="67983"/>
                </a:lnTo>
                <a:lnTo>
                  <a:pt x="26492" y="64617"/>
                </a:lnTo>
                <a:lnTo>
                  <a:pt x="30479" y="64922"/>
                </a:lnTo>
                <a:lnTo>
                  <a:pt x="34023" y="63360"/>
                </a:lnTo>
                <a:lnTo>
                  <a:pt x="37426" y="61887"/>
                </a:lnTo>
                <a:lnTo>
                  <a:pt x="39090" y="60223"/>
                </a:lnTo>
                <a:lnTo>
                  <a:pt x="41821" y="58407"/>
                </a:lnTo>
                <a:lnTo>
                  <a:pt x="46240" y="55460"/>
                </a:lnTo>
                <a:lnTo>
                  <a:pt x="55664" y="54203"/>
                </a:lnTo>
                <a:lnTo>
                  <a:pt x="57581" y="49504"/>
                </a:lnTo>
                <a:lnTo>
                  <a:pt x="49625" y="39067"/>
                </a:lnTo>
                <a:lnTo>
                  <a:pt x="44036" y="27707"/>
                </a:lnTo>
                <a:lnTo>
                  <a:pt x="39572" y="15878"/>
                </a:lnTo>
                <a:lnTo>
                  <a:pt x="34991" y="4031"/>
                </a:lnTo>
                <a:lnTo>
                  <a:pt x="33146" y="0"/>
                </a:lnTo>
                <a:lnTo>
                  <a:pt x="32562" y="571"/>
                </a:lnTo>
                <a:lnTo>
                  <a:pt x="26263" y="2336"/>
                </a:lnTo>
                <a:lnTo>
                  <a:pt x="18199" y="7810"/>
                </a:lnTo>
                <a:lnTo>
                  <a:pt x="12382" y="10998"/>
                </a:lnTo>
                <a:lnTo>
                  <a:pt x="3136" y="16065"/>
                </a:lnTo>
                <a:lnTo>
                  <a:pt x="0" y="15976"/>
                </a:lnTo>
                <a:lnTo>
                  <a:pt x="4584" y="25476"/>
                </a:lnTo>
                <a:lnTo>
                  <a:pt x="7899" y="323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4227334" y="4544323"/>
            <a:ext cx="57581" cy="67983"/>
          </a:xfrm>
          <a:custGeom>
            <a:avLst/>
            <a:gdLst/>
            <a:ahLst/>
            <a:cxnLst/>
            <a:rect l="l" t="t" r="r" b="b"/>
            <a:pathLst>
              <a:path w="57581" h="67983">
                <a:moveTo>
                  <a:pt x="32562" y="571"/>
                </a:moveTo>
                <a:lnTo>
                  <a:pt x="26263" y="2336"/>
                </a:lnTo>
                <a:lnTo>
                  <a:pt x="18199" y="7810"/>
                </a:lnTo>
                <a:lnTo>
                  <a:pt x="12382" y="10998"/>
                </a:lnTo>
                <a:lnTo>
                  <a:pt x="3136" y="16065"/>
                </a:lnTo>
                <a:lnTo>
                  <a:pt x="0" y="15976"/>
                </a:lnTo>
                <a:lnTo>
                  <a:pt x="4584" y="25476"/>
                </a:lnTo>
                <a:lnTo>
                  <a:pt x="7899" y="32308"/>
                </a:lnTo>
                <a:lnTo>
                  <a:pt x="12204" y="38849"/>
                </a:lnTo>
                <a:lnTo>
                  <a:pt x="15252" y="45796"/>
                </a:lnTo>
                <a:lnTo>
                  <a:pt x="18338" y="52844"/>
                </a:lnTo>
                <a:lnTo>
                  <a:pt x="20319" y="61506"/>
                </a:lnTo>
                <a:lnTo>
                  <a:pt x="24091" y="67983"/>
                </a:lnTo>
                <a:lnTo>
                  <a:pt x="26492" y="64617"/>
                </a:lnTo>
                <a:lnTo>
                  <a:pt x="30479" y="64922"/>
                </a:lnTo>
                <a:lnTo>
                  <a:pt x="34023" y="63360"/>
                </a:lnTo>
                <a:lnTo>
                  <a:pt x="37426" y="61887"/>
                </a:lnTo>
                <a:lnTo>
                  <a:pt x="39090" y="60223"/>
                </a:lnTo>
                <a:lnTo>
                  <a:pt x="41821" y="58407"/>
                </a:lnTo>
                <a:lnTo>
                  <a:pt x="46240" y="55460"/>
                </a:lnTo>
                <a:lnTo>
                  <a:pt x="55664" y="54203"/>
                </a:lnTo>
                <a:lnTo>
                  <a:pt x="57581" y="49504"/>
                </a:lnTo>
                <a:lnTo>
                  <a:pt x="49625" y="39067"/>
                </a:lnTo>
                <a:lnTo>
                  <a:pt x="44036" y="27707"/>
                </a:lnTo>
                <a:lnTo>
                  <a:pt x="39572" y="15878"/>
                </a:lnTo>
                <a:lnTo>
                  <a:pt x="34991" y="4031"/>
                </a:lnTo>
                <a:lnTo>
                  <a:pt x="331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4114537" y="4464932"/>
            <a:ext cx="51930" cy="58547"/>
          </a:xfrm>
          <a:custGeom>
            <a:avLst/>
            <a:gdLst/>
            <a:ahLst/>
            <a:cxnLst/>
            <a:rect l="l" t="t" r="r" b="b"/>
            <a:pathLst>
              <a:path w="51930" h="58547">
                <a:moveTo>
                  <a:pt x="26631" y="56972"/>
                </a:moveTo>
                <a:lnTo>
                  <a:pt x="23164" y="52108"/>
                </a:lnTo>
                <a:lnTo>
                  <a:pt x="21932" y="49466"/>
                </a:lnTo>
                <a:lnTo>
                  <a:pt x="18275" y="41605"/>
                </a:lnTo>
                <a:lnTo>
                  <a:pt x="22199" y="37033"/>
                </a:lnTo>
                <a:lnTo>
                  <a:pt x="30162" y="35115"/>
                </a:lnTo>
                <a:lnTo>
                  <a:pt x="37833" y="33248"/>
                </a:lnTo>
                <a:lnTo>
                  <a:pt x="40779" y="38379"/>
                </a:lnTo>
                <a:lnTo>
                  <a:pt x="44843" y="43560"/>
                </a:lnTo>
                <a:lnTo>
                  <a:pt x="48856" y="38493"/>
                </a:lnTo>
                <a:lnTo>
                  <a:pt x="46545" y="28397"/>
                </a:lnTo>
                <a:lnTo>
                  <a:pt x="51930" y="23901"/>
                </a:lnTo>
                <a:lnTo>
                  <a:pt x="39179" y="0"/>
                </a:lnTo>
                <a:lnTo>
                  <a:pt x="34925" y="1892"/>
                </a:lnTo>
                <a:lnTo>
                  <a:pt x="27254" y="7277"/>
                </a:lnTo>
                <a:lnTo>
                  <a:pt x="22466" y="8496"/>
                </a:lnTo>
                <a:lnTo>
                  <a:pt x="17106" y="9867"/>
                </a:lnTo>
                <a:lnTo>
                  <a:pt x="12738" y="12331"/>
                </a:lnTo>
                <a:lnTo>
                  <a:pt x="8597" y="15963"/>
                </a:lnTo>
                <a:lnTo>
                  <a:pt x="5435" y="18719"/>
                </a:lnTo>
                <a:lnTo>
                  <a:pt x="2032" y="22148"/>
                </a:lnTo>
                <a:lnTo>
                  <a:pt x="939" y="26263"/>
                </a:lnTo>
                <a:lnTo>
                  <a:pt x="0" y="29832"/>
                </a:lnTo>
                <a:lnTo>
                  <a:pt x="2057" y="31318"/>
                </a:lnTo>
                <a:lnTo>
                  <a:pt x="3517" y="34950"/>
                </a:lnTo>
                <a:lnTo>
                  <a:pt x="5422" y="39674"/>
                </a:lnTo>
                <a:lnTo>
                  <a:pt x="8115" y="44462"/>
                </a:lnTo>
                <a:lnTo>
                  <a:pt x="10655" y="48945"/>
                </a:lnTo>
                <a:lnTo>
                  <a:pt x="11963" y="51282"/>
                </a:lnTo>
                <a:lnTo>
                  <a:pt x="13754" y="54927"/>
                </a:lnTo>
                <a:lnTo>
                  <a:pt x="17729" y="57772"/>
                </a:lnTo>
                <a:lnTo>
                  <a:pt x="20358" y="58546"/>
                </a:lnTo>
                <a:lnTo>
                  <a:pt x="22136" y="58102"/>
                </a:lnTo>
                <a:lnTo>
                  <a:pt x="26631" y="569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4114537" y="4464932"/>
            <a:ext cx="51930" cy="58547"/>
          </a:xfrm>
          <a:custGeom>
            <a:avLst/>
            <a:gdLst/>
            <a:ahLst/>
            <a:cxnLst/>
            <a:rect l="l" t="t" r="r" b="b"/>
            <a:pathLst>
              <a:path w="51930" h="58547">
                <a:moveTo>
                  <a:pt x="39179" y="0"/>
                </a:moveTo>
                <a:lnTo>
                  <a:pt x="34925" y="1892"/>
                </a:lnTo>
                <a:lnTo>
                  <a:pt x="27254" y="7277"/>
                </a:lnTo>
                <a:lnTo>
                  <a:pt x="22466" y="8496"/>
                </a:lnTo>
                <a:lnTo>
                  <a:pt x="17106" y="9867"/>
                </a:lnTo>
                <a:lnTo>
                  <a:pt x="12738" y="12331"/>
                </a:lnTo>
                <a:lnTo>
                  <a:pt x="8597" y="15963"/>
                </a:lnTo>
                <a:lnTo>
                  <a:pt x="5435" y="18719"/>
                </a:lnTo>
                <a:lnTo>
                  <a:pt x="2032" y="22148"/>
                </a:lnTo>
                <a:lnTo>
                  <a:pt x="939" y="26263"/>
                </a:lnTo>
                <a:lnTo>
                  <a:pt x="0" y="29832"/>
                </a:lnTo>
                <a:lnTo>
                  <a:pt x="2057" y="31318"/>
                </a:lnTo>
                <a:lnTo>
                  <a:pt x="3517" y="34950"/>
                </a:lnTo>
                <a:lnTo>
                  <a:pt x="5422" y="39674"/>
                </a:lnTo>
                <a:lnTo>
                  <a:pt x="8115" y="44462"/>
                </a:lnTo>
                <a:lnTo>
                  <a:pt x="10655" y="48945"/>
                </a:lnTo>
                <a:lnTo>
                  <a:pt x="11963" y="51282"/>
                </a:lnTo>
                <a:lnTo>
                  <a:pt x="13754" y="54927"/>
                </a:lnTo>
                <a:lnTo>
                  <a:pt x="16040" y="56565"/>
                </a:lnTo>
                <a:lnTo>
                  <a:pt x="17729" y="57772"/>
                </a:lnTo>
                <a:lnTo>
                  <a:pt x="20358" y="58546"/>
                </a:lnTo>
                <a:lnTo>
                  <a:pt x="22136" y="58102"/>
                </a:lnTo>
                <a:lnTo>
                  <a:pt x="26631" y="56972"/>
                </a:lnTo>
                <a:lnTo>
                  <a:pt x="23164" y="52108"/>
                </a:lnTo>
                <a:lnTo>
                  <a:pt x="21932" y="49466"/>
                </a:lnTo>
                <a:lnTo>
                  <a:pt x="18275" y="41605"/>
                </a:lnTo>
                <a:lnTo>
                  <a:pt x="22199" y="37033"/>
                </a:lnTo>
                <a:lnTo>
                  <a:pt x="30162" y="35115"/>
                </a:lnTo>
                <a:lnTo>
                  <a:pt x="37833" y="33248"/>
                </a:lnTo>
                <a:lnTo>
                  <a:pt x="40779" y="38379"/>
                </a:lnTo>
                <a:lnTo>
                  <a:pt x="44843" y="43560"/>
                </a:lnTo>
                <a:lnTo>
                  <a:pt x="48856" y="38493"/>
                </a:lnTo>
                <a:lnTo>
                  <a:pt x="46545" y="28397"/>
                </a:lnTo>
                <a:lnTo>
                  <a:pt x="51930" y="23901"/>
                </a:lnTo>
                <a:lnTo>
                  <a:pt x="3917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4119757" y="4495171"/>
            <a:ext cx="3136" cy="9969"/>
          </a:xfrm>
          <a:custGeom>
            <a:avLst/>
            <a:gdLst/>
            <a:ahLst/>
            <a:cxnLst/>
            <a:rect l="l" t="t" r="r" b="b"/>
            <a:pathLst>
              <a:path w="3136" h="9969">
                <a:moveTo>
                  <a:pt x="3136" y="0"/>
                </a:moveTo>
                <a:lnTo>
                  <a:pt x="63" y="4127"/>
                </a:lnTo>
                <a:lnTo>
                  <a:pt x="0" y="6807"/>
                </a:lnTo>
                <a:lnTo>
                  <a:pt x="685" y="99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4126716" y="4503158"/>
            <a:ext cx="2844" cy="14770"/>
          </a:xfrm>
          <a:custGeom>
            <a:avLst/>
            <a:gdLst/>
            <a:ahLst/>
            <a:cxnLst/>
            <a:rect l="l" t="t" r="r" b="b"/>
            <a:pathLst>
              <a:path w="2844" h="14770">
                <a:moveTo>
                  <a:pt x="2844" y="0"/>
                </a:moveTo>
                <a:lnTo>
                  <a:pt x="1028" y="1816"/>
                </a:lnTo>
                <a:lnTo>
                  <a:pt x="469" y="3428"/>
                </a:lnTo>
                <a:lnTo>
                  <a:pt x="279" y="6197"/>
                </a:lnTo>
                <a:lnTo>
                  <a:pt x="0" y="9829"/>
                </a:lnTo>
                <a:lnTo>
                  <a:pt x="368" y="11252"/>
                </a:lnTo>
                <a:lnTo>
                  <a:pt x="787" y="147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4360537" y="4131683"/>
            <a:ext cx="8369" cy="20078"/>
          </a:xfrm>
          <a:custGeom>
            <a:avLst/>
            <a:gdLst/>
            <a:ahLst/>
            <a:cxnLst/>
            <a:rect l="l" t="t" r="r" b="b"/>
            <a:pathLst>
              <a:path w="8369" h="20078">
                <a:moveTo>
                  <a:pt x="8369" y="0"/>
                </a:moveTo>
                <a:lnTo>
                  <a:pt x="5041" y="3797"/>
                </a:lnTo>
                <a:lnTo>
                  <a:pt x="596" y="15011"/>
                </a:lnTo>
                <a:lnTo>
                  <a:pt x="0" y="200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4255672" y="4103819"/>
            <a:ext cx="32034" cy="61840"/>
          </a:xfrm>
          <a:custGeom>
            <a:avLst/>
            <a:gdLst/>
            <a:ahLst/>
            <a:cxnLst/>
            <a:rect l="l" t="t" r="r" b="b"/>
            <a:pathLst>
              <a:path w="32034" h="61840">
                <a:moveTo>
                  <a:pt x="0" y="0"/>
                </a:moveTo>
                <a:lnTo>
                  <a:pt x="4254" y="1104"/>
                </a:lnTo>
                <a:lnTo>
                  <a:pt x="12496" y="76"/>
                </a:lnTo>
                <a:lnTo>
                  <a:pt x="14833" y="5143"/>
                </a:lnTo>
                <a:lnTo>
                  <a:pt x="17018" y="9931"/>
                </a:lnTo>
                <a:lnTo>
                  <a:pt x="11226" y="20192"/>
                </a:lnTo>
                <a:lnTo>
                  <a:pt x="9791" y="24955"/>
                </a:lnTo>
                <a:lnTo>
                  <a:pt x="8115" y="30543"/>
                </a:lnTo>
                <a:lnTo>
                  <a:pt x="6464" y="36321"/>
                </a:lnTo>
                <a:lnTo>
                  <a:pt x="5422" y="42367"/>
                </a:lnTo>
                <a:lnTo>
                  <a:pt x="4546" y="47434"/>
                </a:lnTo>
                <a:lnTo>
                  <a:pt x="2235" y="54038"/>
                </a:lnTo>
                <a:lnTo>
                  <a:pt x="2870" y="59042"/>
                </a:lnTo>
                <a:lnTo>
                  <a:pt x="12035" y="61840"/>
                </a:lnTo>
                <a:lnTo>
                  <a:pt x="25223" y="61048"/>
                </a:lnTo>
                <a:lnTo>
                  <a:pt x="32034" y="53948"/>
                </a:lnTo>
                <a:lnTo>
                  <a:pt x="31800" y="518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4272398" y="4182445"/>
            <a:ext cx="18414" cy="7010"/>
          </a:xfrm>
          <a:custGeom>
            <a:avLst/>
            <a:gdLst/>
            <a:ahLst/>
            <a:cxnLst/>
            <a:rect l="l" t="t" r="r" b="b"/>
            <a:pathLst>
              <a:path w="18414" h="7010">
                <a:moveTo>
                  <a:pt x="0" y="0"/>
                </a:moveTo>
                <a:lnTo>
                  <a:pt x="6565" y="4165"/>
                </a:lnTo>
                <a:lnTo>
                  <a:pt x="10782" y="7010"/>
                </a:lnTo>
                <a:lnTo>
                  <a:pt x="18415" y="22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4289708" y="4107096"/>
            <a:ext cx="24536" cy="3390"/>
          </a:xfrm>
          <a:custGeom>
            <a:avLst/>
            <a:gdLst/>
            <a:ahLst/>
            <a:cxnLst/>
            <a:rect l="l" t="t" r="r" b="b"/>
            <a:pathLst>
              <a:path w="24536" h="3390">
                <a:moveTo>
                  <a:pt x="0" y="2273"/>
                </a:moveTo>
                <a:lnTo>
                  <a:pt x="8153" y="2540"/>
                </a:lnTo>
                <a:lnTo>
                  <a:pt x="16979" y="0"/>
                </a:lnTo>
                <a:lnTo>
                  <a:pt x="24536" y="33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4293608" y="4123251"/>
            <a:ext cx="18961" cy="1739"/>
          </a:xfrm>
          <a:custGeom>
            <a:avLst/>
            <a:gdLst/>
            <a:ahLst/>
            <a:cxnLst/>
            <a:rect l="l" t="t" r="r" b="b"/>
            <a:pathLst>
              <a:path w="18961" h="1739">
                <a:moveTo>
                  <a:pt x="0" y="622"/>
                </a:moveTo>
                <a:lnTo>
                  <a:pt x="6350" y="622"/>
                </a:lnTo>
                <a:lnTo>
                  <a:pt x="13068" y="0"/>
                </a:lnTo>
                <a:lnTo>
                  <a:pt x="18961" y="17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297900" y="4126666"/>
            <a:ext cx="9271" cy="7962"/>
          </a:xfrm>
          <a:custGeom>
            <a:avLst/>
            <a:gdLst/>
            <a:ahLst/>
            <a:cxnLst/>
            <a:rect l="l" t="t" r="r" b="b"/>
            <a:pathLst>
              <a:path w="9270" h="7962">
                <a:moveTo>
                  <a:pt x="1828" y="558"/>
                </a:moveTo>
                <a:lnTo>
                  <a:pt x="0" y="7962"/>
                </a:lnTo>
                <a:lnTo>
                  <a:pt x="9270" y="7632"/>
                </a:lnTo>
                <a:lnTo>
                  <a:pt x="85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4250656" y="4114525"/>
            <a:ext cx="10045" cy="4330"/>
          </a:xfrm>
          <a:custGeom>
            <a:avLst/>
            <a:gdLst/>
            <a:ahLst/>
            <a:cxnLst/>
            <a:rect l="l" t="t" r="r" b="b"/>
            <a:pathLst>
              <a:path w="10045" h="4330">
                <a:moveTo>
                  <a:pt x="10045" y="4330"/>
                </a:moveTo>
                <a:lnTo>
                  <a:pt x="7277" y="1841"/>
                </a:lnTo>
                <a:lnTo>
                  <a:pt x="3784" y="0"/>
                </a:lnTo>
                <a:lnTo>
                  <a:pt x="0" y="4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4252891" y="4118857"/>
            <a:ext cx="3340" cy="6273"/>
          </a:xfrm>
          <a:custGeom>
            <a:avLst/>
            <a:gdLst/>
            <a:ahLst/>
            <a:cxnLst/>
            <a:rect l="l" t="t" r="r" b="b"/>
            <a:pathLst>
              <a:path w="3340" h="6273">
                <a:moveTo>
                  <a:pt x="3340" y="0"/>
                </a:moveTo>
                <a:lnTo>
                  <a:pt x="2933" y="2285"/>
                </a:lnTo>
                <a:lnTo>
                  <a:pt x="1816" y="3517"/>
                </a:lnTo>
                <a:lnTo>
                  <a:pt x="1562" y="6083"/>
                </a:lnTo>
                <a:lnTo>
                  <a:pt x="177" y="6273"/>
                </a:lnTo>
                <a:lnTo>
                  <a:pt x="431" y="5486"/>
                </a:lnTo>
                <a:lnTo>
                  <a:pt x="0" y="44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4296045" y="3987424"/>
            <a:ext cx="86080" cy="47028"/>
          </a:xfrm>
          <a:custGeom>
            <a:avLst/>
            <a:gdLst/>
            <a:ahLst/>
            <a:cxnLst/>
            <a:rect l="l" t="t" r="r" b="b"/>
            <a:pathLst>
              <a:path w="86080" h="47028">
                <a:moveTo>
                  <a:pt x="86080" y="6604"/>
                </a:moveTo>
                <a:lnTo>
                  <a:pt x="73744" y="2780"/>
                </a:lnTo>
                <a:lnTo>
                  <a:pt x="61067" y="605"/>
                </a:lnTo>
                <a:lnTo>
                  <a:pt x="50012" y="0"/>
                </a:lnTo>
                <a:lnTo>
                  <a:pt x="36521" y="2633"/>
                </a:lnTo>
                <a:lnTo>
                  <a:pt x="25846" y="7927"/>
                </a:lnTo>
                <a:lnTo>
                  <a:pt x="24790" y="8420"/>
                </a:lnTo>
                <a:lnTo>
                  <a:pt x="19723" y="10706"/>
                </a:lnTo>
                <a:lnTo>
                  <a:pt x="15455" y="15659"/>
                </a:lnTo>
                <a:lnTo>
                  <a:pt x="11569" y="19532"/>
                </a:lnTo>
                <a:lnTo>
                  <a:pt x="10274" y="20840"/>
                </a:lnTo>
                <a:lnTo>
                  <a:pt x="9486" y="23215"/>
                </a:lnTo>
                <a:lnTo>
                  <a:pt x="8496" y="24638"/>
                </a:lnTo>
                <a:lnTo>
                  <a:pt x="7023" y="26771"/>
                </a:lnTo>
                <a:lnTo>
                  <a:pt x="4381" y="31000"/>
                </a:lnTo>
                <a:lnTo>
                  <a:pt x="3263" y="33261"/>
                </a:lnTo>
                <a:lnTo>
                  <a:pt x="952" y="38023"/>
                </a:lnTo>
                <a:lnTo>
                  <a:pt x="1143" y="42024"/>
                </a:lnTo>
                <a:lnTo>
                  <a:pt x="0" y="470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4260434" y="3982026"/>
            <a:ext cx="42062" cy="51968"/>
          </a:xfrm>
          <a:custGeom>
            <a:avLst/>
            <a:gdLst/>
            <a:ahLst/>
            <a:cxnLst/>
            <a:rect l="l" t="t" r="r" b="b"/>
            <a:pathLst>
              <a:path w="42062" h="51968">
                <a:moveTo>
                  <a:pt x="42062" y="0"/>
                </a:moveTo>
                <a:lnTo>
                  <a:pt x="36487" y="1485"/>
                </a:lnTo>
                <a:lnTo>
                  <a:pt x="28473" y="6007"/>
                </a:lnTo>
                <a:lnTo>
                  <a:pt x="24104" y="9613"/>
                </a:lnTo>
                <a:lnTo>
                  <a:pt x="19469" y="13423"/>
                </a:lnTo>
                <a:lnTo>
                  <a:pt x="11163" y="19634"/>
                </a:lnTo>
                <a:lnTo>
                  <a:pt x="8712" y="24637"/>
                </a:lnTo>
                <a:lnTo>
                  <a:pt x="3975" y="36442"/>
                </a:lnTo>
                <a:lnTo>
                  <a:pt x="832" y="48445"/>
                </a:lnTo>
                <a:lnTo>
                  <a:pt x="0" y="519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2803391" y="5272239"/>
            <a:ext cx="2016912" cy="147662"/>
          </a:xfrm>
          <a:custGeom>
            <a:avLst/>
            <a:gdLst/>
            <a:ahLst/>
            <a:cxnLst/>
            <a:rect l="l" t="t" r="r" b="b"/>
            <a:pathLst>
              <a:path w="2016912" h="147662">
                <a:moveTo>
                  <a:pt x="2016912" y="0"/>
                </a:moveTo>
                <a:lnTo>
                  <a:pt x="97459" y="0"/>
                </a:lnTo>
                <a:lnTo>
                  <a:pt x="97459" y="147662"/>
                </a:lnTo>
                <a:lnTo>
                  <a:pt x="2016912" y="147662"/>
                </a:lnTo>
                <a:lnTo>
                  <a:pt x="201691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2803391" y="5272239"/>
            <a:ext cx="2016912" cy="147662"/>
          </a:xfrm>
          <a:custGeom>
            <a:avLst/>
            <a:gdLst/>
            <a:ahLst/>
            <a:cxnLst/>
            <a:rect l="l" t="t" r="r" b="b"/>
            <a:pathLst>
              <a:path w="2016912" h="147662">
                <a:moveTo>
                  <a:pt x="2016912" y="0"/>
                </a:moveTo>
                <a:lnTo>
                  <a:pt x="97459" y="0"/>
                </a:lnTo>
              </a:path>
              <a:path w="2016912" h="147662">
                <a:moveTo>
                  <a:pt x="97459" y="147662"/>
                </a:moveTo>
                <a:lnTo>
                  <a:pt x="2016912" y="147662"/>
                </a:lnTo>
                <a:lnTo>
                  <a:pt x="201691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2826557" y="5271604"/>
            <a:ext cx="1993747" cy="39712"/>
          </a:xfrm>
          <a:custGeom>
            <a:avLst/>
            <a:gdLst/>
            <a:ahLst/>
            <a:cxnLst/>
            <a:rect l="l" t="t" r="r" b="b"/>
            <a:pathLst>
              <a:path w="1993747" h="39712">
                <a:moveTo>
                  <a:pt x="1993747" y="0"/>
                </a:moveTo>
                <a:lnTo>
                  <a:pt x="74294" y="0"/>
                </a:lnTo>
                <a:lnTo>
                  <a:pt x="74294" y="39712"/>
                </a:lnTo>
                <a:lnTo>
                  <a:pt x="1993747" y="39712"/>
                </a:lnTo>
                <a:lnTo>
                  <a:pt x="199374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2826557" y="5272239"/>
            <a:ext cx="1993747" cy="38442"/>
          </a:xfrm>
          <a:custGeom>
            <a:avLst/>
            <a:gdLst/>
            <a:ahLst/>
            <a:cxnLst/>
            <a:rect l="l" t="t" r="r" b="b"/>
            <a:pathLst>
              <a:path w="1993747" h="38442">
                <a:moveTo>
                  <a:pt x="1993747" y="0"/>
                </a:moveTo>
                <a:lnTo>
                  <a:pt x="74294" y="0"/>
                </a:lnTo>
              </a:path>
              <a:path w="1993747" h="38442">
                <a:moveTo>
                  <a:pt x="74294" y="38442"/>
                </a:moveTo>
                <a:lnTo>
                  <a:pt x="1993747" y="38442"/>
                </a:lnTo>
                <a:lnTo>
                  <a:pt x="19937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2826557" y="5400674"/>
            <a:ext cx="1993747" cy="0"/>
          </a:xfrm>
          <a:custGeom>
            <a:avLst/>
            <a:gdLst/>
            <a:ahLst/>
            <a:cxnLst/>
            <a:rect l="l" t="t" r="r" b="b"/>
            <a:pathLst>
              <a:path w="1993747">
                <a:moveTo>
                  <a:pt x="1993747" y="0"/>
                </a:moveTo>
                <a:lnTo>
                  <a:pt x="74294" y="0"/>
                </a:lnTo>
              </a:path>
              <a:path w="1993747">
                <a:moveTo>
                  <a:pt x="74294" y="1"/>
                </a:moveTo>
                <a:lnTo>
                  <a:pt x="1993747" y="0"/>
                </a:lnTo>
              </a:path>
            </a:pathLst>
          </a:custGeom>
          <a:ln w="39725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2826557" y="5381448"/>
            <a:ext cx="1993747" cy="38455"/>
          </a:xfrm>
          <a:custGeom>
            <a:avLst/>
            <a:gdLst/>
            <a:ahLst/>
            <a:cxnLst/>
            <a:rect l="l" t="t" r="r" b="b"/>
            <a:pathLst>
              <a:path w="1993747" h="38455">
                <a:moveTo>
                  <a:pt x="1993747" y="0"/>
                </a:moveTo>
                <a:lnTo>
                  <a:pt x="74294" y="0"/>
                </a:lnTo>
              </a:path>
              <a:path w="1993747" h="38455">
                <a:moveTo>
                  <a:pt x="74294" y="38455"/>
                </a:moveTo>
                <a:lnTo>
                  <a:pt x="1993747" y="38455"/>
                </a:lnTo>
                <a:lnTo>
                  <a:pt x="19937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2803405" y="5127053"/>
            <a:ext cx="2211311" cy="109054"/>
          </a:xfrm>
          <a:custGeom>
            <a:avLst/>
            <a:gdLst/>
            <a:ahLst/>
            <a:cxnLst/>
            <a:rect l="l" t="t" r="r" b="b"/>
            <a:pathLst>
              <a:path w="2211311" h="109054">
                <a:moveTo>
                  <a:pt x="2113445" y="0"/>
                </a:moveTo>
                <a:lnTo>
                  <a:pt x="97447" y="0"/>
                </a:lnTo>
                <a:lnTo>
                  <a:pt x="97447" y="109054"/>
                </a:lnTo>
                <a:lnTo>
                  <a:pt x="2113445" y="109054"/>
                </a:lnTo>
                <a:lnTo>
                  <a:pt x="2113445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2803405" y="5127053"/>
            <a:ext cx="2211311" cy="109054"/>
          </a:xfrm>
          <a:custGeom>
            <a:avLst/>
            <a:gdLst/>
            <a:ahLst/>
            <a:cxnLst/>
            <a:rect l="l" t="t" r="r" b="b"/>
            <a:pathLst>
              <a:path w="2211311" h="109054">
                <a:moveTo>
                  <a:pt x="2113445" y="0"/>
                </a:moveTo>
                <a:lnTo>
                  <a:pt x="97447" y="0"/>
                </a:lnTo>
              </a:path>
              <a:path w="2211311" h="109054">
                <a:moveTo>
                  <a:pt x="97447" y="109054"/>
                </a:moveTo>
                <a:lnTo>
                  <a:pt x="2113445" y="109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2803405" y="5275225"/>
            <a:ext cx="1143431" cy="70091"/>
          </a:xfrm>
          <a:custGeom>
            <a:avLst/>
            <a:gdLst/>
            <a:ahLst/>
            <a:cxnLst/>
            <a:rect l="l" t="t" r="r" b="b"/>
            <a:pathLst>
              <a:path w="1143431" h="70091">
                <a:moveTo>
                  <a:pt x="1143431" y="0"/>
                </a:moveTo>
                <a:lnTo>
                  <a:pt x="97447" y="0"/>
                </a:lnTo>
                <a:lnTo>
                  <a:pt x="97447" y="70091"/>
                </a:lnTo>
                <a:lnTo>
                  <a:pt x="1143431" y="70091"/>
                </a:lnTo>
                <a:lnTo>
                  <a:pt x="114343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2803405" y="5275225"/>
            <a:ext cx="1143431" cy="70091"/>
          </a:xfrm>
          <a:custGeom>
            <a:avLst/>
            <a:gdLst/>
            <a:ahLst/>
            <a:cxnLst/>
            <a:rect l="l" t="t" r="r" b="b"/>
            <a:pathLst>
              <a:path w="1143431" h="70091">
                <a:moveTo>
                  <a:pt x="1143431" y="0"/>
                </a:moveTo>
                <a:lnTo>
                  <a:pt x="97447" y="0"/>
                </a:lnTo>
              </a:path>
              <a:path w="1143431" h="70091">
                <a:moveTo>
                  <a:pt x="97447" y="70091"/>
                </a:moveTo>
                <a:lnTo>
                  <a:pt x="1143431" y="70091"/>
                </a:lnTo>
                <a:lnTo>
                  <a:pt x="11434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4113131" y="5274552"/>
            <a:ext cx="901585" cy="109219"/>
          </a:xfrm>
          <a:custGeom>
            <a:avLst/>
            <a:gdLst/>
            <a:ahLst/>
            <a:cxnLst/>
            <a:rect l="l" t="t" r="r" b="b"/>
            <a:pathLst>
              <a:path w="901585" h="109220">
                <a:moveTo>
                  <a:pt x="803719" y="0"/>
                </a:moveTo>
                <a:lnTo>
                  <a:pt x="0" y="0"/>
                </a:lnTo>
                <a:lnTo>
                  <a:pt x="0" y="109219"/>
                </a:lnTo>
                <a:lnTo>
                  <a:pt x="803719" y="109219"/>
                </a:lnTo>
                <a:lnTo>
                  <a:pt x="80371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4113131" y="5274552"/>
            <a:ext cx="901585" cy="109219"/>
          </a:xfrm>
          <a:custGeom>
            <a:avLst/>
            <a:gdLst/>
            <a:ahLst/>
            <a:cxnLst/>
            <a:rect l="l" t="t" r="r" b="b"/>
            <a:pathLst>
              <a:path w="901585" h="109220">
                <a:moveTo>
                  <a:pt x="803719" y="0"/>
                </a:moveTo>
                <a:lnTo>
                  <a:pt x="0" y="0"/>
                </a:lnTo>
                <a:lnTo>
                  <a:pt x="0" y="109219"/>
                </a:lnTo>
                <a:lnTo>
                  <a:pt x="803719" y="1092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2803404" y="5235473"/>
            <a:ext cx="1154366" cy="39712"/>
          </a:xfrm>
          <a:custGeom>
            <a:avLst/>
            <a:gdLst/>
            <a:ahLst/>
            <a:cxnLst/>
            <a:rect l="l" t="t" r="r" b="b"/>
            <a:pathLst>
              <a:path w="1154366" h="39712">
                <a:moveTo>
                  <a:pt x="1154366" y="0"/>
                </a:moveTo>
                <a:lnTo>
                  <a:pt x="97447" y="0"/>
                </a:lnTo>
                <a:lnTo>
                  <a:pt x="97447" y="39712"/>
                </a:lnTo>
                <a:lnTo>
                  <a:pt x="1154366" y="39712"/>
                </a:lnTo>
                <a:lnTo>
                  <a:pt x="1154366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2803404" y="5236108"/>
            <a:ext cx="1154366" cy="38442"/>
          </a:xfrm>
          <a:custGeom>
            <a:avLst/>
            <a:gdLst/>
            <a:ahLst/>
            <a:cxnLst/>
            <a:rect l="l" t="t" r="r" b="b"/>
            <a:pathLst>
              <a:path w="1154366" h="38442">
                <a:moveTo>
                  <a:pt x="1154366" y="0"/>
                </a:moveTo>
                <a:lnTo>
                  <a:pt x="97447" y="0"/>
                </a:lnTo>
              </a:path>
              <a:path w="1154366" h="38442">
                <a:moveTo>
                  <a:pt x="97447" y="38442"/>
                </a:moveTo>
                <a:lnTo>
                  <a:pt x="1154366" y="38442"/>
                </a:lnTo>
                <a:lnTo>
                  <a:pt x="1154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4122529" y="5235473"/>
            <a:ext cx="892187" cy="39712"/>
          </a:xfrm>
          <a:custGeom>
            <a:avLst/>
            <a:gdLst/>
            <a:ahLst/>
            <a:cxnLst/>
            <a:rect l="l" t="t" r="r" b="b"/>
            <a:pathLst>
              <a:path w="892187" h="39712">
                <a:moveTo>
                  <a:pt x="794321" y="0"/>
                </a:moveTo>
                <a:lnTo>
                  <a:pt x="0" y="0"/>
                </a:lnTo>
                <a:lnTo>
                  <a:pt x="0" y="39712"/>
                </a:lnTo>
                <a:lnTo>
                  <a:pt x="794321" y="39712"/>
                </a:lnTo>
                <a:lnTo>
                  <a:pt x="79432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4122529" y="5236108"/>
            <a:ext cx="892187" cy="38442"/>
          </a:xfrm>
          <a:custGeom>
            <a:avLst/>
            <a:gdLst/>
            <a:ahLst/>
            <a:cxnLst/>
            <a:rect l="l" t="t" r="r" b="b"/>
            <a:pathLst>
              <a:path w="892187" h="38442">
                <a:moveTo>
                  <a:pt x="794321" y="0"/>
                </a:moveTo>
                <a:lnTo>
                  <a:pt x="0" y="0"/>
                </a:lnTo>
                <a:lnTo>
                  <a:pt x="0" y="38442"/>
                </a:lnTo>
                <a:lnTo>
                  <a:pt x="794321" y="384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2803404" y="5364543"/>
            <a:ext cx="1154366" cy="0"/>
          </a:xfrm>
          <a:custGeom>
            <a:avLst/>
            <a:gdLst/>
            <a:ahLst/>
            <a:cxnLst/>
            <a:rect l="l" t="t" r="r" b="b"/>
            <a:pathLst>
              <a:path w="1154366">
                <a:moveTo>
                  <a:pt x="1154366" y="0"/>
                </a:moveTo>
                <a:lnTo>
                  <a:pt x="97447" y="0"/>
                </a:lnTo>
              </a:path>
              <a:path w="1154366">
                <a:moveTo>
                  <a:pt x="97447" y="1"/>
                </a:moveTo>
                <a:lnTo>
                  <a:pt x="1154366" y="0"/>
                </a:lnTo>
              </a:path>
            </a:pathLst>
          </a:custGeom>
          <a:ln w="39725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2803404" y="5345316"/>
            <a:ext cx="1154366" cy="38455"/>
          </a:xfrm>
          <a:custGeom>
            <a:avLst/>
            <a:gdLst/>
            <a:ahLst/>
            <a:cxnLst/>
            <a:rect l="l" t="t" r="r" b="b"/>
            <a:pathLst>
              <a:path w="1154366" h="38455">
                <a:moveTo>
                  <a:pt x="1154366" y="0"/>
                </a:moveTo>
                <a:lnTo>
                  <a:pt x="97447" y="0"/>
                </a:lnTo>
              </a:path>
              <a:path w="1154366" h="38455">
                <a:moveTo>
                  <a:pt x="97447" y="38455"/>
                </a:moveTo>
                <a:lnTo>
                  <a:pt x="1154366" y="38455"/>
                </a:lnTo>
                <a:lnTo>
                  <a:pt x="11543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122529" y="5364543"/>
            <a:ext cx="892187" cy="0"/>
          </a:xfrm>
          <a:custGeom>
            <a:avLst/>
            <a:gdLst/>
            <a:ahLst/>
            <a:cxnLst/>
            <a:rect l="l" t="t" r="r" b="b"/>
            <a:pathLst>
              <a:path w="892187">
                <a:moveTo>
                  <a:pt x="794321" y="0"/>
                </a:moveTo>
                <a:lnTo>
                  <a:pt x="0" y="0"/>
                </a:lnTo>
              </a:path>
              <a:path w="892187">
                <a:moveTo>
                  <a:pt x="0" y="1"/>
                </a:moveTo>
                <a:lnTo>
                  <a:pt x="794321" y="0"/>
                </a:lnTo>
              </a:path>
            </a:pathLst>
          </a:custGeom>
          <a:ln w="39725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122529" y="5345316"/>
            <a:ext cx="892187" cy="38455"/>
          </a:xfrm>
          <a:custGeom>
            <a:avLst/>
            <a:gdLst/>
            <a:ahLst/>
            <a:cxnLst/>
            <a:rect l="l" t="t" r="r" b="b"/>
            <a:pathLst>
              <a:path w="892187" h="38455">
                <a:moveTo>
                  <a:pt x="794321" y="0"/>
                </a:moveTo>
                <a:lnTo>
                  <a:pt x="0" y="0"/>
                </a:lnTo>
                <a:lnTo>
                  <a:pt x="0" y="38455"/>
                </a:lnTo>
                <a:lnTo>
                  <a:pt x="794321" y="384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4100126" y="5236114"/>
            <a:ext cx="22402" cy="147662"/>
          </a:xfrm>
          <a:custGeom>
            <a:avLst/>
            <a:gdLst/>
            <a:ahLst/>
            <a:cxnLst/>
            <a:rect l="l" t="t" r="r" b="b"/>
            <a:pathLst>
              <a:path w="22402" h="147662">
                <a:moveTo>
                  <a:pt x="22402" y="38442"/>
                </a:moveTo>
                <a:lnTo>
                  <a:pt x="22402" y="0"/>
                </a:lnTo>
                <a:lnTo>
                  <a:pt x="0" y="0"/>
                </a:lnTo>
                <a:lnTo>
                  <a:pt x="0" y="38442"/>
                </a:lnTo>
                <a:lnTo>
                  <a:pt x="5168" y="46139"/>
                </a:lnTo>
                <a:lnTo>
                  <a:pt x="5168" y="105295"/>
                </a:lnTo>
                <a:lnTo>
                  <a:pt x="431" y="109207"/>
                </a:lnTo>
                <a:lnTo>
                  <a:pt x="431" y="147662"/>
                </a:lnTo>
                <a:lnTo>
                  <a:pt x="22402" y="147662"/>
                </a:lnTo>
                <a:lnTo>
                  <a:pt x="22402" y="109207"/>
                </a:lnTo>
                <a:lnTo>
                  <a:pt x="17653" y="105295"/>
                </a:lnTo>
                <a:lnTo>
                  <a:pt x="17653" y="46139"/>
                </a:lnTo>
                <a:lnTo>
                  <a:pt x="22402" y="3844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100126" y="5236114"/>
            <a:ext cx="22402" cy="147662"/>
          </a:xfrm>
          <a:custGeom>
            <a:avLst/>
            <a:gdLst/>
            <a:ahLst/>
            <a:cxnLst/>
            <a:rect l="l" t="t" r="r" b="b"/>
            <a:pathLst>
              <a:path w="22402" h="147662">
                <a:moveTo>
                  <a:pt x="22402" y="0"/>
                </a:moveTo>
                <a:lnTo>
                  <a:pt x="22402" y="38442"/>
                </a:lnTo>
                <a:lnTo>
                  <a:pt x="17653" y="46139"/>
                </a:lnTo>
                <a:lnTo>
                  <a:pt x="17653" y="105295"/>
                </a:lnTo>
                <a:lnTo>
                  <a:pt x="22402" y="109207"/>
                </a:lnTo>
                <a:lnTo>
                  <a:pt x="22402" y="147662"/>
                </a:lnTo>
                <a:lnTo>
                  <a:pt x="431" y="147662"/>
                </a:lnTo>
                <a:lnTo>
                  <a:pt x="431" y="109207"/>
                </a:lnTo>
                <a:lnTo>
                  <a:pt x="5168" y="105295"/>
                </a:lnTo>
                <a:lnTo>
                  <a:pt x="5168" y="46139"/>
                </a:lnTo>
                <a:lnTo>
                  <a:pt x="0" y="38442"/>
                </a:lnTo>
                <a:lnTo>
                  <a:pt x="0" y="0"/>
                </a:lnTo>
                <a:lnTo>
                  <a:pt x="2240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465088" y="6890143"/>
            <a:ext cx="149783" cy="0"/>
          </a:xfrm>
          <a:custGeom>
            <a:avLst/>
            <a:gdLst/>
            <a:ahLst/>
            <a:cxnLst/>
            <a:rect l="l" t="t" r="r" b="b"/>
            <a:pathLst>
              <a:path w="149783">
                <a:moveTo>
                  <a:pt x="0" y="0"/>
                </a:moveTo>
                <a:lnTo>
                  <a:pt x="149783" y="0"/>
                </a:lnTo>
              </a:path>
            </a:pathLst>
          </a:custGeom>
          <a:ln w="35991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465088" y="6872783"/>
            <a:ext cx="149783" cy="34721"/>
          </a:xfrm>
          <a:custGeom>
            <a:avLst/>
            <a:gdLst/>
            <a:ahLst/>
            <a:cxnLst/>
            <a:rect l="l" t="t" r="r" b="b"/>
            <a:pathLst>
              <a:path w="149783" h="34721">
                <a:moveTo>
                  <a:pt x="149783" y="34721"/>
                </a:moveTo>
                <a:lnTo>
                  <a:pt x="0" y="34721"/>
                </a:lnTo>
                <a:lnTo>
                  <a:pt x="0" y="0"/>
                </a:lnTo>
                <a:lnTo>
                  <a:pt x="149783" y="0"/>
                </a:lnTo>
                <a:lnTo>
                  <a:pt x="149783" y="347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4004158" y="5373792"/>
            <a:ext cx="360057" cy="162852"/>
          </a:xfrm>
          <a:custGeom>
            <a:avLst/>
            <a:gdLst/>
            <a:ahLst/>
            <a:cxnLst/>
            <a:rect l="l" t="t" r="r" b="b"/>
            <a:pathLst>
              <a:path w="360057" h="162852">
                <a:moveTo>
                  <a:pt x="360057" y="147662"/>
                </a:moveTo>
                <a:lnTo>
                  <a:pt x="360057" y="0"/>
                </a:lnTo>
                <a:lnTo>
                  <a:pt x="0" y="47104"/>
                </a:lnTo>
                <a:lnTo>
                  <a:pt x="0" y="162852"/>
                </a:lnTo>
                <a:lnTo>
                  <a:pt x="360057" y="1476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4004158" y="5373792"/>
            <a:ext cx="360057" cy="162852"/>
          </a:xfrm>
          <a:custGeom>
            <a:avLst/>
            <a:gdLst/>
            <a:ahLst/>
            <a:cxnLst/>
            <a:rect l="l" t="t" r="r" b="b"/>
            <a:pathLst>
              <a:path w="360057" h="162852">
                <a:moveTo>
                  <a:pt x="360057" y="147662"/>
                </a:moveTo>
                <a:lnTo>
                  <a:pt x="0" y="162852"/>
                </a:lnTo>
                <a:lnTo>
                  <a:pt x="0" y="47104"/>
                </a:lnTo>
                <a:lnTo>
                  <a:pt x="360057" y="0"/>
                </a:lnTo>
                <a:lnTo>
                  <a:pt x="360057" y="1476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4004155" y="5373798"/>
            <a:ext cx="345846" cy="77571"/>
          </a:xfrm>
          <a:custGeom>
            <a:avLst/>
            <a:gdLst/>
            <a:ahLst/>
            <a:cxnLst/>
            <a:rect l="l" t="t" r="r" b="b"/>
            <a:pathLst>
              <a:path w="345846" h="77571">
                <a:moveTo>
                  <a:pt x="345846" y="38442"/>
                </a:moveTo>
                <a:lnTo>
                  <a:pt x="345846" y="0"/>
                </a:lnTo>
                <a:lnTo>
                  <a:pt x="0" y="47104"/>
                </a:lnTo>
                <a:lnTo>
                  <a:pt x="0" y="77571"/>
                </a:lnTo>
                <a:lnTo>
                  <a:pt x="345846" y="384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4004155" y="5373798"/>
            <a:ext cx="345846" cy="77571"/>
          </a:xfrm>
          <a:custGeom>
            <a:avLst/>
            <a:gdLst/>
            <a:ahLst/>
            <a:cxnLst/>
            <a:rect l="l" t="t" r="r" b="b"/>
            <a:pathLst>
              <a:path w="345846" h="77571">
                <a:moveTo>
                  <a:pt x="345846" y="38442"/>
                </a:moveTo>
                <a:lnTo>
                  <a:pt x="0" y="77571"/>
                </a:lnTo>
                <a:lnTo>
                  <a:pt x="0" y="47104"/>
                </a:lnTo>
                <a:lnTo>
                  <a:pt x="345846" y="0"/>
                </a:lnTo>
                <a:lnTo>
                  <a:pt x="345846" y="38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4004155" y="5483000"/>
            <a:ext cx="345846" cy="53644"/>
          </a:xfrm>
          <a:custGeom>
            <a:avLst/>
            <a:gdLst/>
            <a:ahLst/>
            <a:cxnLst/>
            <a:rect l="l" t="t" r="r" b="b"/>
            <a:pathLst>
              <a:path w="345846" h="53644">
                <a:moveTo>
                  <a:pt x="345846" y="38455"/>
                </a:moveTo>
                <a:lnTo>
                  <a:pt x="345846" y="0"/>
                </a:lnTo>
                <a:lnTo>
                  <a:pt x="0" y="26161"/>
                </a:lnTo>
                <a:lnTo>
                  <a:pt x="0" y="53644"/>
                </a:lnTo>
                <a:lnTo>
                  <a:pt x="345846" y="384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4004155" y="5483000"/>
            <a:ext cx="345846" cy="53644"/>
          </a:xfrm>
          <a:custGeom>
            <a:avLst/>
            <a:gdLst/>
            <a:ahLst/>
            <a:cxnLst/>
            <a:rect l="l" t="t" r="r" b="b"/>
            <a:pathLst>
              <a:path w="345846" h="53644">
                <a:moveTo>
                  <a:pt x="345846" y="38455"/>
                </a:moveTo>
                <a:lnTo>
                  <a:pt x="0" y="53644"/>
                </a:lnTo>
                <a:lnTo>
                  <a:pt x="0" y="26161"/>
                </a:lnTo>
                <a:lnTo>
                  <a:pt x="345846" y="0"/>
                </a:lnTo>
                <a:lnTo>
                  <a:pt x="345846" y="384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328791" y="5373792"/>
            <a:ext cx="360057" cy="162852"/>
          </a:xfrm>
          <a:custGeom>
            <a:avLst/>
            <a:gdLst/>
            <a:ahLst/>
            <a:cxnLst/>
            <a:rect l="l" t="t" r="r" b="b"/>
            <a:pathLst>
              <a:path w="360057" h="162852">
                <a:moveTo>
                  <a:pt x="360057" y="147662"/>
                </a:moveTo>
                <a:lnTo>
                  <a:pt x="360057" y="0"/>
                </a:lnTo>
                <a:lnTo>
                  <a:pt x="0" y="47104"/>
                </a:lnTo>
                <a:lnTo>
                  <a:pt x="0" y="162852"/>
                </a:lnTo>
                <a:lnTo>
                  <a:pt x="360057" y="1476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328791" y="5373792"/>
            <a:ext cx="360057" cy="162852"/>
          </a:xfrm>
          <a:custGeom>
            <a:avLst/>
            <a:gdLst/>
            <a:ahLst/>
            <a:cxnLst/>
            <a:rect l="l" t="t" r="r" b="b"/>
            <a:pathLst>
              <a:path w="360057" h="162852">
                <a:moveTo>
                  <a:pt x="360057" y="147662"/>
                </a:moveTo>
                <a:lnTo>
                  <a:pt x="0" y="162852"/>
                </a:lnTo>
                <a:lnTo>
                  <a:pt x="0" y="47104"/>
                </a:lnTo>
                <a:lnTo>
                  <a:pt x="360057" y="0"/>
                </a:lnTo>
                <a:lnTo>
                  <a:pt x="360057" y="1476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328788" y="5373798"/>
            <a:ext cx="345846" cy="77571"/>
          </a:xfrm>
          <a:custGeom>
            <a:avLst/>
            <a:gdLst/>
            <a:ahLst/>
            <a:cxnLst/>
            <a:rect l="l" t="t" r="r" b="b"/>
            <a:pathLst>
              <a:path w="345846" h="77571">
                <a:moveTo>
                  <a:pt x="345846" y="38442"/>
                </a:moveTo>
                <a:lnTo>
                  <a:pt x="345846" y="0"/>
                </a:lnTo>
                <a:lnTo>
                  <a:pt x="0" y="47104"/>
                </a:lnTo>
                <a:lnTo>
                  <a:pt x="0" y="77571"/>
                </a:lnTo>
                <a:lnTo>
                  <a:pt x="345846" y="384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328788" y="5373798"/>
            <a:ext cx="345846" cy="77571"/>
          </a:xfrm>
          <a:custGeom>
            <a:avLst/>
            <a:gdLst/>
            <a:ahLst/>
            <a:cxnLst/>
            <a:rect l="l" t="t" r="r" b="b"/>
            <a:pathLst>
              <a:path w="345846" h="77571">
                <a:moveTo>
                  <a:pt x="345846" y="38442"/>
                </a:moveTo>
                <a:lnTo>
                  <a:pt x="0" y="77571"/>
                </a:lnTo>
                <a:lnTo>
                  <a:pt x="0" y="47104"/>
                </a:lnTo>
                <a:lnTo>
                  <a:pt x="345846" y="0"/>
                </a:lnTo>
                <a:lnTo>
                  <a:pt x="345846" y="38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328788" y="5483000"/>
            <a:ext cx="345846" cy="53644"/>
          </a:xfrm>
          <a:custGeom>
            <a:avLst/>
            <a:gdLst/>
            <a:ahLst/>
            <a:cxnLst/>
            <a:rect l="l" t="t" r="r" b="b"/>
            <a:pathLst>
              <a:path w="345846" h="53644">
                <a:moveTo>
                  <a:pt x="345846" y="38455"/>
                </a:moveTo>
                <a:lnTo>
                  <a:pt x="345846" y="0"/>
                </a:lnTo>
                <a:lnTo>
                  <a:pt x="0" y="26161"/>
                </a:lnTo>
                <a:lnTo>
                  <a:pt x="0" y="53644"/>
                </a:lnTo>
                <a:lnTo>
                  <a:pt x="345846" y="384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328788" y="5483000"/>
            <a:ext cx="345846" cy="53644"/>
          </a:xfrm>
          <a:custGeom>
            <a:avLst/>
            <a:gdLst/>
            <a:ahLst/>
            <a:cxnLst/>
            <a:rect l="l" t="t" r="r" b="b"/>
            <a:pathLst>
              <a:path w="345846" h="53644">
                <a:moveTo>
                  <a:pt x="345846" y="38455"/>
                </a:moveTo>
                <a:lnTo>
                  <a:pt x="0" y="53644"/>
                </a:lnTo>
                <a:lnTo>
                  <a:pt x="0" y="26161"/>
                </a:lnTo>
                <a:lnTo>
                  <a:pt x="345846" y="0"/>
                </a:lnTo>
                <a:lnTo>
                  <a:pt x="345846" y="384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4350001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38442"/>
                </a:moveTo>
                <a:lnTo>
                  <a:pt x="61468" y="0"/>
                </a:lnTo>
                <a:lnTo>
                  <a:pt x="0" y="0"/>
                </a:lnTo>
                <a:lnTo>
                  <a:pt x="0" y="38442"/>
                </a:lnTo>
                <a:lnTo>
                  <a:pt x="14211" y="46139"/>
                </a:lnTo>
                <a:lnTo>
                  <a:pt x="14211" y="105295"/>
                </a:lnTo>
                <a:lnTo>
                  <a:pt x="1168" y="109207"/>
                </a:lnTo>
                <a:lnTo>
                  <a:pt x="1168" y="147662"/>
                </a:lnTo>
                <a:lnTo>
                  <a:pt x="61468" y="147662"/>
                </a:lnTo>
                <a:lnTo>
                  <a:pt x="61468" y="109207"/>
                </a:lnTo>
                <a:lnTo>
                  <a:pt x="48425" y="105295"/>
                </a:lnTo>
                <a:lnTo>
                  <a:pt x="48425" y="46139"/>
                </a:lnTo>
                <a:lnTo>
                  <a:pt x="61468" y="38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4350001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0"/>
                </a:moveTo>
                <a:lnTo>
                  <a:pt x="61468" y="38442"/>
                </a:lnTo>
                <a:lnTo>
                  <a:pt x="48425" y="46139"/>
                </a:lnTo>
                <a:lnTo>
                  <a:pt x="48425" y="105295"/>
                </a:lnTo>
                <a:lnTo>
                  <a:pt x="61468" y="109207"/>
                </a:lnTo>
                <a:lnTo>
                  <a:pt x="61468" y="147662"/>
                </a:lnTo>
                <a:lnTo>
                  <a:pt x="1168" y="147662"/>
                </a:lnTo>
                <a:lnTo>
                  <a:pt x="1168" y="109207"/>
                </a:lnTo>
                <a:lnTo>
                  <a:pt x="14211" y="105295"/>
                </a:lnTo>
                <a:lnTo>
                  <a:pt x="14211" y="46139"/>
                </a:lnTo>
                <a:lnTo>
                  <a:pt x="0" y="38442"/>
                </a:lnTo>
                <a:lnTo>
                  <a:pt x="0" y="0"/>
                </a:lnTo>
                <a:lnTo>
                  <a:pt x="614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4422385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38442"/>
                </a:moveTo>
                <a:lnTo>
                  <a:pt x="61468" y="0"/>
                </a:lnTo>
                <a:lnTo>
                  <a:pt x="0" y="0"/>
                </a:lnTo>
                <a:lnTo>
                  <a:pt x="0" y="38442"/>
                </a:lnTo>
                <a:lnTo>
                  <a:pt x="14211" y="46139"/>
                </a:lnTo>
                <a:lnTo>
                  <a:pt x="14211" y="105295"/>
                </a:lnTo>
                <a:lnTo>
                  <a:pt x="1155" y="109207"/>
                </a:lnTo>
                <a:lnTo>
                  <a:pt x="1155" y="147662"/>
                </a:lnTo>
                <a:lnTo>
                  <a:pt x="61468" y="147662"/>
                </a:lnTo>
                <a:lnTo>
                  <a:pt x="61468" y="109207"/>
                </a:lnTo>
                <a:lnTo>
                  <a:pt x="48425" y="105295"/>
                </a:lnTo>
                <a:lnTo>
                  <a:pt x="48425" y="46139"/>
                </a:lnTo>
                <a:lnTo>
                  <a:pt x="61468" y="38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4422385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0"/>
                </a:moveTo>
                <a:lnTo>
                  <a:pt x="61468" y="38442"/>
                </a:lnTo>
                <a:lnTo>
                  <a:pt x="48425" y="46139"/>
                </a:lnTo>
                <a:lnTo>
                  <a:pt x="48425" y="105295"/>
                </a:lnTo>
                <a:lnTo>
                  <a:pt x="61468" y="109207"/>
                </a:lnTo>
                <a:lnTo>
                  <a:pt x="61468" y="147662"/>
                </a:lnTo>
                <a:lnTo>
                  <a:pt x="1155" y="147662"/>
                </a:lnTo>
                <a:lnTo>
                  <a:pt x="1155" y="109207"/>
                </a:lnTo>
                <a:lnTo>
                  <a:pt x="14211" y="105295"/>
                </a:lnTo>
                <a:lnTo>
                  <a:pt x="14211" y="46139"/>
                </a:lnTo>
                <a:lnTo>
                  <a:pt x="0" y="38442"/>
                </a:lnTo>
                <a:lnTo>
                  <a:pt x="0" y="0"/>
                </a:lnTo>
                <a:lnTo>
                  <a:pt x="614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4756269" y="5385696"/>
            <a:ext cx="258445" cy="150939"/>
          </a:xfrm>
          <a:custGeom>
            <a:avLst/>
            <a:gdLst/>
            <a:ahLst/>
            <a:cxnLst/>
            <a:rect l="l" t="t" r="r" b="b"/>
            <a:pathLst>
              <a:path w="258444" h="150939">
                <a:moveTo>
                  <a:pt x="160581" y="148903"/>
                </a:moveTo>
                <a:lnTo>
                  <a:pt x="160581" y="13330"/>
                </a:lnTo>
                <a:lnTo>
                  <a:pt x="0" y="35204"/>
                </a:lnTo>
                <a:lnTo>
                  <a:pt x="0" y="150939"/>
                </a:lnTo>
                <a:lnTo>
                  <a:pt x="160581" y="1489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4756269" y="5385696"/>
            <a:ext cx="258445" cy="150939"/>
          </a:xfrm>
          <a:custGeom>
            <a:avLst/>
            <a:gdLst/>
            <a:ahLst/>
            <a:cxnLst/>
            <a:rect l="l" t="t" r="r" b="b"/>
            <a:pathLst>
              <a:path w="258444" h="150939">
                <a:moveTo>
                  <a:pt x="160581" y="13330"/>
                </a:moveTo>
                <a:lnTo>
                  <a:pt x="0" y="35204"/>
                </a:lnTo>
                <a:lnTo>
                  <a:pt x="0" y="150939"/>
                </a:lnTo>
                <a:lnTo>
                  <a:pt x="160581" y="1489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4756269" y="5385702"/>
            <a:ext cx="258445" cy="65671"/>
          </a:xfrm>
          <a:custGeom>
            <a:avLst/>
            <a:gdLst/>
            <a:ahLst/>
            <a:cxnLst/>
            <a:rect l="l" t="t" r="r" b="b"/>
            <a:pathLst>
              <a:path w="258444" h="65671">
                <a:moveTo>
                  <a:pt x="160581" y="48753"/>
                </a:moveTo>
                <a:lnTo>
                  <a:pt x="160581" y="13325"/>
                </a:lnTo>
                <a:lnTo>
                  <a:pt x="0" y="35191"/>
                </a:lnTo>
                <a:lnTo>
                  <a:pt x="0" y="65671"/>
                </a:lnTo>
                <a:lnTo>
                  <a:pt x="160581" y="4875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4756269" y="5385702"/>
            <a:ext cx="258445" cy="65671"/>
          </a:xfrm>
          <a:custGeom>
            <a:avLst/>
            <a:gdLst/>
            <a:ahLst/>
            <a:cxnLst/>
            <a:rect l="l" t="t" r="r" b="b"/>
            <a:pathLst>
              <a:path w="258444" h="65671">
                <a:moveTo>
                  <a:pt x="160581" y="13325"/>
                </a:moveTo>
                <a:lnTo>
                  <a:pt x="0" y="35191"/>
                </a:lnTo>
                <a:lnTo>
                  <a:pt x="0" y="65671"/>
                </a:lnTo>
                <a:lnTo>
                  <a:pt x="160581" y="487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756269" y="5494902"/>
            <a:ext cx="258445" cy="41732"/>
          </a:xfrm>
          <a:custGeom>
            <a:avLst/>
            <a:gdLst/>
            <a:ahLst/>
            <a:cxnLst/>
            <a:rect l="l" t="t" r="r" b="b"/>
            <a:pathLst>
              <a:path w="258444" h="41732">
                <a:moveTo>
                  <a:pt x="160581" y="39696"/>
                </a:moveTo>
                <a:lnTo>
                  <a:pt x="160581" y="5400"/>
                </a:lnTo>
                <a:lnTo>
                  <a:pt x="0" y="14262"/>
                </a:lnTo>
                <a:lnTo>
                  <a:pt x="0" y="41732"/>
                </a:lnTo>
                <a:lnTo>
                  <a:pt x="160581" y="396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756269" y="5494902"/>
            <a:ext cx="258445" cy="41732"/>
          </a:xfrm>
          <a:custGeom>
            <a:avLst/>
            <a:gdLst/>
            <a:ahLst/>
            <a:cxnLst/>
            <a:rect l="l" t="t" r="r" b="b"/>
            <a:pathLst>
              <a:path w="258444" h="41732">
                <a:moveTo>
                  <a:pt x="160581" y="5400"/>
                </a:moveTo>
                <a:lnTo>
                  <a:pt x="0" y="14262"/>
                </a:lnTo>
                <a:lnTo>
                  <a:pt x="0" y="41732"/>
                </a:lnTo>
                <a:lnTo>
                  <a:pt x="160581" y="396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674633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38442"/>
                </a:moveTo>
                <a:lnTo>
                  <a:pt x="61468" y="0"/>
                </a:lnTo>
                <a:lnTo>
                  <a:pt x="0" y="0"/>
                </a:lnTo>
                <a:lnTo>
                  <a:pt x="0" y="38442"/>
                </a:lnTo>
                <a:lnTo>
                  <a:pt x="14211" y="46139"/>
                </a:lnTo>
                <a:lnTo>
                  <a:pt x="14211" y="105295"/>
                </a:lnTo>
                <a:lnTo>
                  <a:pt x="1168" y="109207"/>
                </a:lnTo>
                <a:lnTo>
                  <a:pt x="1168" y="147662"/>
                </a:lnTo>
                <a:lnTo>
                  <a:pt x="61468" y="147662"/>
                </a:lnTo>
                <a:lnTo>
                  <a:pt x="61468" y="109207"/>
                </a:lnTo>
                <a:lnTo>
                  <a:pt x="48425" y="105295"/>
                </a:lnTo>
                <a:lnTo>
                  <a:pt x="48425" y="46139"/>
                </a:lnTo>
                <a:lnTo>
                  <a:pt x="61468" y="38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674633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0"/>
                </a:moveTo>
                <a:lnTo>
                  <a:pt x="61468" y="38442"/>
                </a:lnTo>
                <a:lnTo>
                  <a:pt x="48425" y="46139"/>
                </a:lnTo>
                <a:lnTo>
                  <a:pt x="48425" y="105295"/>
                </a:lnTo>
                <a:lnTo>
                  <a:pt x="61468" y="109207"/>
                </a:lnTo>
                <a:lnTo>
                  <a:pt x="61468" y="147662"/>
                </a:lnTo>
                <a:lnTo>
                  <a:pt x="1168" y="147662"/>
                </a:lnTo>
                <a:lnTo>
                  <a:pt x="1168" y="109207"/>
                </a:lnTo>
                <a:lnTo>
                  <a:pt x="14211" y="105295"/>
                </a:lnTo>
                <a:lnTo>
                  <a:pt x="14211" y="46139"/>
                </a:lnTo>
                <a:lnTo>
                  <a:pt x="0" y="38442"/>
                </a:lnTo>
                <a:lnTo>
                  <a:pt x="0" y="0"/>
                </a:lnTo>
                <a:lnTo>
                  <a:pt x="614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747005" y="5373797"/>
            <a:ext cx="61480" cy="147662"/>
          </a:xfrm>
          <a:custGeom>
            <a:avLst/>
            <a:gdLst/>
            <a:ahLst/>
            <a:cxnLst/>
            <a:rect l="l" t="t" r="r" b="b"/>
            <a:pathLst>
              <a:path w="61480" h="147662">
                <a:moveTo>
                  <a:pt x="61480" y="38442"/>
                </a:moveTo>
                <a:lnTo>
                  <a:pt x="61480" y="0"/>
                </a:lnTo>
                <a:lnTo>
                  <a:pt x="0" y="0"/>
                </a:lnTo>
                <a:lnTo>
                  <a:pt x="0" y="38442"/>
                </a:lnTo>
                <a:lnTo>
                  <a:pt x="14223" y="46139"/>
                </a:lnTo>
                <a:lnTo>
                  <a:pt x="14223" y="105295"/>
                </a:lnTo>
                <a:lnTo>
                  <a:pt x="1168" y="109207"/>
                </a:lnTo>
                <a:lnTo>
                  <a:pt x="1168" y="147662"/>
                </a:lnTo>
                <a:lnTo>
                  <a:pt x="61480" y="147662"/>
                </a:lnTo>
                <a:lnTo>
                  <a:pt x="61480" y="109207"/>
                </a:lnTo>
                <a:lnTo>
                  <a:pt x="48437" y="105295"/>
                </a:lnTo>
                <a:lnTo>
                  <a:pt x="48437" y="46139"/>
                </a:lnTo>
                <a:lnTo>
                  <a:pt x="61480" y="38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747005" y="5373797"/>
            <a:ext cx="61480" cy="147662"/>
          </a:xfrm>
          <a:custGeom>
            <a:avLst/>
            <a:gdLst/>
            <a:ahLst/>
            <a:cxnLst/>
            <a:rect l="l" t="t" r="r" b="b"/>
            <a:pathLst>
              <a:path w="61480" h="147662">
                <a:moveTo>
                  <a:pt x="61480" y="0"/>
                </a:moveTo>
                <a:lnTo>
                  <a:pt x="61480" y="38442"/>
                </a:lnTo>
                <a:lnTo>
                  <a:pt x="48437" y="46139"/>
                </a:lnTo>
                <a:lnTo>
                  <a:pt x="48437" y="105295"/>
                </a:lnTo>
                <a:lnTo>
                  <a:pt x="61480" y="109207"/>
                </a:lnTo>
                <a:lnTo>
                  <a:pt x="61480" y="147662"/>
                </a:lnTo>
                <a:lnTo>
                  <a:pt x="1168" y="147662"/>
                </a:lnTo>
                <a:lnTo>
                  <a:pt x="1168" y="109207"/>
                </a:lnTo>
                <a:lnTo>
                  <a:pt x="14223" y="105295"/>
                </a:lnTo>
                <a:lnTo>
                  <a:pt x="14223" y="46139"/>
                </a:lnTo>
                <a:lnTo>
                  <a:pt x="0" y="38442"/>
                </a:lnTo>
                <a:lnTo>
                  <a:pt x="0" y="0"/>
                </a:lnTo>
                <a:lnTo>
                  <a:pt x="6148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2866988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7" y="109207"/>
                </a:moveTo>
                <a:lnTo>
                  <a:pt x="48425" y="105295"/>
                </a:lnTo>
                <a:lnTo>
                  <a:pt x="48425" y="46139"/>
                </a:lnTo>
                <a:lnTo>
                  <a:pt x="61467" y="38442"/>
                </a:lnTo>
                <a:lnTo>
                  <a:pt x="61467" y="0"/>
                </a:lnTo>
                <a:lnTo>
                  <a:pt x="33863" y="0"/>
                </a:lnTo>
                <a:lnTo>
                  <a:pt x="33863" y="147662"/>
                </a:lnTo>
                <a:lnTo>
                  <a:pt x="61467" y="147662"/>
                </a:lnTo>
                <a:lnTo>
                  <a:pt x="61467" y="1092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2866988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56330" y="41474"/>
                </a:moveTo>
                <a:lnTo>
                  <a:pt x="48425" y="46139"/>
                </a:lnTo>
                <a:lnTo>
                  <a:pt x="48425" y="105295"/>
                </a:lnTo>
              </a:path>
              <a:path w="61468" h="147662">
                <a:moveTo>
                  <a:pt x="61467" y="38442"/>
                </a:moveTo>
                <a:lnTo>
                  <a:pt x="61467" y="0"/>
                </a:lnTo>
              </a:path>
              <a:path w="61468" h="147662">
                <a:moveTo>
                  <a:pt x="56330" y="41474"/>
                </a:moveTo>
                <a:lnTo>
                  <a:pt x="61467" y="38442"/>
                </a:lnTo>
              </a:path>
              <a:path w="61468" h="147662">
                <a:moveTo>
                  <a:pt x="61467" y="109207"/>
                </a:moveTo>
                <a:lnTo>
                  <a:pt x="48425" y="105295"/>
                </a:lnTo>
              </a:path>
              <a:path w="61468" h="147662">
                <a:moveTo>
                  <a:pt x="61467" y="0"/>
                </a:moveTo>
                <a:lnTo>
                  <a:pt x="33863" y="0"/>
                </a:lnTo>
              </a:path>
              <a:path w="61468" h="147662">
                <a:moveTo>
                  <a:pt x="33863" y="147662"/>
                </a:moveTo>
                <a:lnTo>
                  <a:pt x="61467" y="147662"/>
                </a:lnTo>
                <a:lnTo>
                  <a:pt x="61467" y="1092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2939369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38442"/>
                </a:moveTo>
                <a:lnTo>
                  <a:pt x="61468" y="0"/>
                </a:lnTo>
                <a:lnTo>
                  <a:pt x="0" y="0"/>
                </a:lnTo>
                <a:lnTo>
                  <a:pt x="0" y="38442"/>
                </a:lnTo>
                <a:lnTo>
                  <a:pt x="14211" y="46139"/>
                </a:lnTo>
                <a:lnTo>
                  <a:pt x="14211" y="105295"/>
                </a:lnTo>
                <a:lnTo>
                  <a:pt x="1155" y="109207"/>
                </a:lnTo>
                <a:lnTo>
                  <a:pt x="1155" y="147662"/>
                </a:lnTo>
                <a:lnTo>
                  <a:pt x="61468" y="147662"/>
                </a:lnTo>
                <a:lnTo>
                  <a:pt x="61468" y="109207"/>
                </a:lnTo>
                <a:lnTo>
                  <a:pt x="48425" y="105295"/>
                </a:lnTo>
                <a:lnTo>
                  <a:pt x="48425" y="46139"/>
                </a:lnTo>
                <a:lnTo>
                  <a:pt x="61468" y="3844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2939369" y="5373797"/>
            <a:ext cx="61468" cy="147662"/>
          </a:xfrm>
          <a:custGeom>
            <a:avLst/>
            <a:gdLst/>
            <a:ahLst/>
            <a:cxnLst/>
            <a:rect l="l" t="t" r="r" b="b"/>
            <a:pathLst>
              <a:path w="61468" h="147662">
                <a:moveTo>
                  <a:pt x="61468" y="0"/>
                </a:moveTo>
                <a:lnTo>
                  <a:pt x="61468" y="38442"/>
                </a:lnTo>
                <a:lnTo>
                  <a:pt x="48425" y="46139"/>
                </a:lnTo>
                <a:lnTo>
                  <a:pt x="48425" y="105295"/>
                </a:lnTo>
                <a:lnTo>
                  <a:pt x="61468" y="109207"/>
                </a:lnTo>
                <a:lnTo>
                  <a:pt x="61468" y="147662"/>
                </a:lnTo>
                <a:lnTo>
                  <a:pt x="1155" y="147662"/>
                </a:lnTo>
                <a:lnTo>
                  <a:pt x="1155" y="109207"/>
                </a:lnTo>
                <a:lnTo>
                  <a:pt x="14211" y="105295"/>
                </a:lnTo>
                <a:lnTo>
                  <a:pt x="14211" y="46139"/>
                </a:lnTo>
                <a:lnTo>
                  <a:pt x="0" y="38442"/>
                </a:lnTo>
                <a:lnTo>
                  <a:pt x="0" y="0"/>
                </a:lnTo>
                <a:lnTo>
                  <a:pt x="614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2915414" y="5373797"/>
            <a:ext cx="38163" cy="147662"/>
          </a:xfrm>
          <a:custGeom>
            <a:avLst/>
            <a:gdLst/>
            <a:ahLst/>
            <a:cxnLst/>
            <a:rect l="l" t="t" r="r" b="b"/>
            <a:pathLst>
              <a:path w="38163" h="147662">
                <a:moveTo>
                  <a:pt x="0" y="46139"/>
                </a:moveTo>
                <a:lnTo>
                  <a:pt x="0" y="105295"/>
                </a:lnTo>
                <a:lnTo>
                  <a:pt x="13042" y="109207"/>
                </a:lnTo>
                <a:lnTo>
                  <a:pt x="13042" y="147662"/>
                </a:lnTo>
                <a:lnTo>
                  <a:pt x="25120" y="147662"/>
                </a:lnTo>
                <a:lnTo>
                  <a:pt x="25120" y="109207"/>
                </a:lnTo>
                <a:lnTo>
                  <a:pt x="38163" y="105295"/>
                </a:lnTo>
                <a:lnTo>
                  <a:pt x="38163" y="46139"/>
                </a:lnTo>
                <a:lnTo>
                  <a:pt x="23952" y="38442"/>
                </a:lnTo>
                <a:lnTo>
                  <a:pt x="23952" y="0"/>
                </a:lnTo>
                <a:lnTo>
                  <a:pt x="13042" y="0"/>
                </a:lnTo>
                <a:lnTo>
                  <a:pt x="13042" y="38442"/>
                </a:lnTo>
                <a:lnTo>
                  <a:pt x="0" y="461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2915414" y="5373797"/>
            <a:ext cx="38163" cy="147662"/>
          </a:xfrm>
          <a:custGeom>
            <a:avLst/>
            <a:gdLst/>
            <a:ahLst/>
            <a:cxnLst/>
            <a:rect l="l" t="t" r="r" b="b"/>
            <a:pathLst>
              <a:path w="38163" h="147662">
                <a:moveTo>
                  <a:pt x="13042" y="0"/>
                </a:moveTo>
                <a:lnTo>
                  <a:pt x="13042" y="38442"/>
                </a:lnTo>
                <a:lnTo>
                  <a:pt x="0" y="46139"/>
                </a:lnTo>
                <a:lnTo>
                  <a:pt x="0" y="105295"/>
                </a:lnTo>
                <a:lnTo>
                  <a:pt x="13042" y="109207"/>
                </a:lnTo>
                <a:lnTo>
                  <a:pt x="13042" y="147662"/>
                </a:lnTo>
                <a:lnTo>
                  <a:pt x="25120" y="147662"/>
                </a:lnTo>
                <a:lnTo>
                  <a:pt x="25120" y="109207"/>
                </a:lnTo>
                <a:lnTo>
                  <a:pt x="38163" y="105295"/>
                </a:lnTo>
                <a:lnTo>
                  <a:pt x="38163" y="46139"/>
                </a:lnTo>
                <a:lnTo>
                  <a:pt x="23952" y="38442"/>
                </a:lnTo>
                <a:lnTo>
                  <a:pt x="23952" y="0"/>
                </a:lnTo>
                <a:lnTo>
                  <a:pt x="1304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723058" y="5373797"/>
            <a:ext cx="38176" cy="147662"/>
          </a:xfrm>
          <a:custGeom>
            <a:avLst/>
            <a:gdLst/>
            <a:ahLst/>
            <a:cxnLst/>
            <a:rect l="l" t="t" r="r" b="b"/>
            <a:pathLst>
              <a:path w="38176" h="147662">
                <a:moveTo>
                  <a:pt x="0" y="46139"/>
                </a:moveTo>
                <a:lnTo>
                  <a:pt x="0" y="105295"/>
                </a:lnTo>
                <a:lnTo>
                  <a:pt x="13042" y="109207"/>
                </a:lnTo>
                <a:lnTo>
                  <a:pt x="13042" y="147662"/>
                </a:lnTo>
                <a:lnTo>
                  <a:pt x="25120" y="147662"/>
                </a:lnTo>
                <a:lnTo>
                  <a:pt x="25120" y="109207"/>
                </a:lnTo>
                <a:lnTo>
                  <a:pt x="38176" y="105295"/>
                </a:lnTo>
                <a:lnTo>
                  <a:pt x="38176" y="46139"/>
                </a:lnTo>
                <a:lnTo>
                  <a:pt x="23952" y="38442"/>
                </a:lnTo>
                <a:lnTo>
                  <a:pt x="23952" y="0"/>
                </a:lnTo>
                <a:lnTo>
                  <a:pt x="13042" y="0"/>
                </a:lnTo>
                <a:lnTo>
                  <a:pt x="13042" y="38442"/>
                </a:lnTo>
                <a:lnTo>
                  <a:pt x="0" y="461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723058" y="5373797"/>
            <a:ext cx="38176" cy="147662"/>
          </a:xfrm>
          <a:custGeom>
            <a:avLst/>
            <a:gdLst/>
            <a:ahLst/>
            <a:cxnLst/>
            <a:rect l="l" t="t" r="r" b="b"/>
            <a:pathLst>
              <a:path w="38176" h="147662">
                <a:moveTo>
                  <a:pt x="13042" y="0"/>
                </a:moveTo>
                <a:lnTo>
                  <a:pt x="13042" y="38442"/>
                </a:lnTo>
                <a:lnTo>
                  <a:pt x="0" y="46139"/>
                </a:lnTo>
                <a:lnTo>
                  <a:pt x="0" y="105295"/>
                </a:lnTo>
                <a:lnTo>
                  <a:pt x="13042" y="109207"/>
                </a:lnTo>
                <a:lnTo>
                  <a:pt x="13042" y="147662"/>
                </a:lnTo>
                <a:lnTo>
                  <a:pt x="25120" y="147662"/>
                </a:lnTo>
                <a:lnTo>
                  <a:pt x="25120" y="109207"/>
                </a:lnTo>
                <a:lnTo>
                  <a:pt x="38176" y="105295"/>
                </a:lnTo>
                <a:lnTo>
                  <a:pt x="38176" y="46139"/>
                </a:lnTo>
                <a:lnTo>
                  <a:pt x="23952" y="38442"/>
                </a:lnTo>
                <a:lnTo>
                  <a:pt x="23952" y="0"/>
                </a:lnTo>
                <a:lnTo>
                  <a:pt x="1304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4398426" y="5373797"/>
            <a:ext cx="38176" cy="147662"/>
          </a:xfrm>
          <a:custGeom>
            <a:avLst/>
            <a:gdLst/>
            <a:ahLst/>
            <a:cxnLst/>
            <a:rect l="l" t="t" r="r" b="b"/>
            <a:pathLst>
              <a:path w="38176" h="147662">
                <a:moveTo>
                  <a:pt x="0" y="46139"/>
                </a:moveTo>
                <a:lnTo>
                  <a:pt x="0" y="105295"/>
                </a:lnTo>
                <a:lnTo>
                  <a:pt x="13042" y="109207"/>
                </a:lnTo>
                <a:lnTo>
                  <a:pt x="13042" y="147662"/>
                </a:lnTo>
                <a:lnTo>
                  <a:pt x="25120" y="147662"/>
                </a:lnTo>
                <a:lnTo>
                  <a:pt x="25120" y="109207"/>
                </a:lnTo>
                <a:lnTo>
                  <a:pt x="38176" y="105295"/>
                </a:lnTo>
                <a:lnTo>
                  <a:pt x="38176" y="46139"/>
                </a:lnTo>
                <a:lnTo>
                  <a:pt x="23952" y="38442"/>
                </a:lnTo>
                <a:lnTo>
                  <a:pt x="23952" y="0"/>
                </a:lnTo>
                <a:lnTo>
                  <a:pt x="13042" y="0"/>
                </a:lnTo>
                <a:lnTo>
                  <a:pt x="13042" y="38442"/>
                </a:lnTo>
                <a:lnTo>
                  <a:pt x="0" y="461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4398426" y="5373797"/>
            <a:ext cx="38176" cy="147662"/>
          </a:xfrm>
          <a:custGeom>
            <a:avLst/>
            <a:gdLst/>
            <a:ahLst/>
            <a:cxnLst/>
            <a:rect l="l" t="t" r="r" b="b"/>
            <a:pathLst>
              <a:path w="38176" h="147662">
                <a:moveTo>
                  <a:pt x="13042" y="0"/>
                </a:moveTo>
                <a:lnTo>
                  <a:pt x="13042" y="38442"/>
                </a:lnTo>
                <a:lnTo>
                  <a:pt x="0" y="46139"/>
                </a:lnTo>
                <a:lnTo>
                  <a:pt x="0" y="105295"/>
                </a:lnTo>
                <a:lnTo>
                  <a:pt x="13042" y="109207"/>
                </a:lnTo>
                <a:lnTo>
                  <a:pt x="13042" y="147662"/>
                </a:lnTo>
                <a:lnTo>
                  <a:pt x="25120" y="147662"/>
                </a:lnTo>
                <a:lnTo>
                  <a:pt x="25120" y="109207"/>
                </a:lnTo>
                <a:lnTo>
                  <a:pt x="38176" y="105295"/>
                </a:lnTo>
                <a:lnTo>
                  <a:pt x="38176" y="46139"/>
                </a:lnTo>
                <a:lnTo>
                  <a:pt x="23952" y="38442"/>
                </a:lnTo>
                <a:lnTo>
                  <a:pt x="23952" y="0"/>
                </a:lnTo>
                <a:lnTo>
                  <a:pt x="1304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669011" y="5527109"/>
            <a:ext cx="102260" cy="0"/>
          </a:xfrm>
          <a:custGeom>
            <a:avLst/>
            <a:gdLst/>
            <a:ahLst/>
            <a:cxnLst/>
            <a:rect l="l" t="t" r="r" b="b"/>
            <a:pathLst>
              <a:path w="102260">
                <a:moveTo>
                  <a:pt x="0" y="0"/>
                </a:moveTo>
                <a:lnTo>
                  <a:pt x="102260" y="0"/>
                </a:lnTo>
              </a:path>
            </a:pathLst>
          </a:custGeom>
          <a:ln w="996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665486" y="5527109"/>
            <a:ext cx="109308" cy="0"/>
          </a:xfrm>
          <a:custGeom>
            <a:avLst/>
            <a:gdLst/>
            <a:ahLst/>
            <a:cxnLst/>
            <a:rect l="l" t="t" r="r" b="b"/>
            <a:pathLst>
              <a:path w="109308">
                <a:moveTo>
                  <a:pt x="0" y="0"/>
                </a:moveTo>
                <a:lnTo>
                  <a:pt x="109308" y="0"/>
                </a:lnTo>
              </a:path>
            </a:pathLst>
          </a:custGeom>
          <a:ln w="1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720122" y="5531459"/>
            <a:ext cx="0" cy="684428"/>
          </a:xfrm>
          <a:custGeom>
            <a:avLst/>
            <a:gdLst/>
            <a:ahLst/>
            <a:cxnLst/>
            <a:rect l="l" t="t" r="r" b="b"/>
            <a:pathLst>
              <a:path h="684428">
                <a:moveTo>
                  <a:pt x="0" y="0"/>
                </a:moveTo>
                <a:lnTo>
                  <a:pt x="0" y="684428"/>
                </a:lnTo>
              </a:path>
            </a:pathLst>
          </a:custGeom>
          <a:ln w="5406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693726" y="5531459"/>
            <a:ext cx="52793" cy="738530"/>
          </a:xfrm>
          <a:custGeom>
            <a:avLst/>
            <a:gdLst/>
            <a:ahLst/>
            <a:cxnLst/>
            <a:rect l="l" t="t" r="r" b="b"/>
            <a:pathLst>
              <a:path w="52793" h="738530">
                <a:moveTo>
                  <a:pt x="0" y="738530"/>
                </a:moveTo>
                <a:lnTo>
                  <a:pt x="52793" y="738530"/>
                </a:lnTo>
                <a:lnTo>
                  <a:pt x="52793" y="0"/>
                </a:lnTo>
                <a:lnTo>
                  <a:pt x="0" y="0"/>
                </a:lnTo>
                <a:lnTo>
                  <a:pt x="0" y="7385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686169" y="6324080"/>
            <a:ext cx="67919" cy="711149"/>
          </a:xfrm>
          <a:custGeom>
            <a:avLst/>
            <a:gdLst/>
            <a:ahLst/>
            <a:cxnLst/>
            <a:rect l="l" t="t" r="r" b="b"/>
            <a:pathLst>
              <a:path w="67919" h="711149">
                <a:moveTo>
                  <a:pt x="0" y="711149"/>
                </a:moveTo>
                <a:lnTo>
                  <a:pt x="67919" y="711149"/>
                </a:lnTo>
                <a:lnTo>
                  <a:pt x="67919" y="0"/>
                </a:lnTo>
                <a:lnTo>
                  <a:pt x="0" y="0"/>
                </a:lnTo>
                <a:lnTo>
                  <a:pt x="0" y="7111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686169" y="6269989"/>
            <a:ext cx="67919" cy="765238"/>
          </a:xfrm>
          <a:custGeom>
            <a:avLst/>
            <a:gdLst/>
            <a:ahLst/>
            <a:cxnLst/>
            <a:rect l="l" t="t" r="r" b="b"/>
            <a:pathLst>
              <a:path w="67919" h="765238">
                <a:moveTo>
                  <a:pt x="0" y="765238"/>
                </a:moveTo>
                <a:lnTo>
                  <a:pt x="67919" y="765238"/>
                </a:lnTo>
                <a:lnTo>
                  <a:pt x="67919" y="0"/>
                </a:lnTo>
                <a:lnTo>
                  <a:pt x="0" y="0"/>
                </a:lnTo>
                <a:lnTo>
                  <a:pt x="0" y="765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725300" y="555853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725300" y="555853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725300" y="560866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725300" y="560866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725300" y="565879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725300" y="565879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725300" y="570893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725300" y="570893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725300" y="575906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725300" y="575906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725300" y="5809212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47"/>
                </a:lnTo>
                <a:lnTo>
                  <a:pt x="9131" y="22047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725300" y="5809212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17119"/>
                </a:lnTo>
                <a:lnTo>
                  <a:pt x="9131" y="22047"/>
                </a:lnTo>
                <a:lnTo>
                  <a:pt x="5880" y="22047"/>
                </a:lnTo>
                <a:lnTo>
                  <a:pt x="2628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725300" y="5859347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725300" y="5859347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725300" y="59094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725300" y="59094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725300" y="59596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725300" y="59596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725300" y="600974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725300" y="600974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725300" y="605987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725300" y="605987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725300" y="611002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725300" y="611002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725300" y="6160148"/>
            <a:ext cx="11760" cy="22072"/>
          </a:xfrm>
          <a:custGeom>
            <a:avLst/>
            <a:gdLst/>
            <a:ahLst/>
            <a:cxnLst/>
            <a:rect l="l" t="t" r="r" b="b"/>
            <a:pathLst>
              <a:path w="11760" h="22072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72"/>
                </a:lnTo>
                <a:lnTo>
                  <a:pt x="9131" y="22072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725300" y="6160148"/>
            <a:ext cx="11760" cy="22072"/>
          </a:xfrm>
          <a:custGeom>
            <a:avLst/>
            <a:gdLst/>
            <a:ahLst/>
            <a:cxnLst/>
            <a:rect l="l" t="t" r="r" b="b"/>
            <a:pathLst>
              <a:path w="11760" h="22072">
                <a:moveTo>
                  <a:pt x="11760" y="11036"/>
                </a:moveTo>
                <a:lnTo>
                  <a:pt x="11760" y="17132"/>
                </a:lnTo>
                <a:lnTo>
                  <a:pt x="9131" y="22072"/>
                </a:lnTo>
                <a:lnTo>
                  <a:pt x="5880" y="22072"/>
                </a:lnTo>
                <a:lnTo>
                  <a:pt x="2628" y="22072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725300" y="620486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725300" y="620486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675717" y="6215888"/>
            <a:ext cx="88823" cy="108191"/>
          </a:xfrm>
          <a:custGeom>
            <a:avLst/>
            <a:gdLst/>
            <a:ahLst/>
            <a:cxnLst/>
            <a:rect l="l" t="t" r="r" b="b"/>
            <a:pathLst>
              <a:path w="88823" h="108191">
                <a:moveTo>
                  <a:pt x="88823" y="108191"/>
                </a:moveTo>
                <a:lnTo>
                  <a:pt x="88823" y="0"/>
                </a:lnTo>
                <a:lnTo>
                  <a:pt x="0" y="0"/>
                </a:lnTo>
                <a:lnTo>
                  <a:pt x="0" y="108191"/>
                </a:lnTo>
                <a:lnTo>
                  <a:pt x="88823" y="1081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675717" y="6215888"/>
            <a:ext cx="88823" cy="108191"/>
          </a:xfrm>
          <a:custGeom>
            <a:avLst/>
            <a:gdLst/>
            <a:ahLst/>
            <a:cxnLst/>
            <a:rect l="l" t="t" r="r" b="b"/>
            <a:pathLst>
              <a:path w="88823" h="108191">
                <a:moveTo>
                  <a:pt x="88823" y="108191"/>
                </a:moveTo>
                <a:lnTo>
                  <a:pt x="0" y="108191"/>
                </a:lnTo>
                <a:lnTo>
                  <a:pt x="0" y="0"/>
                </a:lnTo>
                <a:lnTo>
                  <a:pt x="88823" y="0"/>
                </a:lnTo>
                <a:lnTo>
                  <a:pt x="88823" y="1081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643332" y="6259940"/>
            <a:ext cx="65443" cy="37122"/>
          </a:xfrm>
          <a:custGeom>
            <a:avLst/>
            <a:gdLst/>
            <a:ahLst/>
            <a:cxnLst/>
            <a:rect l="l" t="t" r="r" b="b"/>
            <a:pathLst>
              <a:path w="65443" h="37122">
                <a:moveTo>
                  <a:pt x="2628" y="37122"/>
                </a:moveTo>
                <a:lnTo>
                  <a:pt x="61455" y="37122"/>
                </a:lnTo>
                <a:lnTo>
                  <a:pt x="65443" y="33540"/>
                </a:lnTo>
                <a:lnTo>
                  <a:pt x="65443" y="18630"/>
                </a:lnTo>
                <a:lnTo>
                  <a:pt x="61455" y="15049"/>
                </a:lnTo>
                <a:lnTo>
                  <a:pt x="32384" y="15049"/>
                </a:lnTo>
                <a:lnTo>
                  <a:pt x="32384" y="0"/>
                </a:lnTo>
                <a:lnTo>
                  <a:pt x="5880" y="15049"/>
                </a:lnTo>
                <a:lnTo>
                  <a:pt x="2628" y="15049"/>
                </a:lnTo>
                <a:lnTo>
                  <a:pt x="0" y="19989"/>
                </a:lnTo>
                <a:lnTo>
                  <a:pt x="0" y="32181"/>
                </a:lnTo>
                <a:lnTo>
                  <a:pt x="2628" y="371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643332" y="6259940"/>
            <a:ext cx="65443" cy="37122"/>
          </a:xfrm>
          <a:custGeom>
            <a:avLst/>
            <a:gdLst/>
            <a:ahLst/>
            <a:cxnLst/>
            <a:rect l="l" t="t" r="r" b="b"/>
            <a:pathLst>
              <a:path w="65443" h="37122">
                <a:moveTo>
                  <a:pt x="61455" y="15049"/>
                </a:moveTo>
                <a:lnTo>
                  <a:pt x="32384" y="15049"/>
                </a:lnTo>
                <a:lnTo>
                  <a:pt x="32384" y="0"/>
                </a:lnTo>
                <a:lnTo>
                  <a:pt x="5880" y="15049"/>
                </a:lnTo>
                <a:lnTo>
                  <a:pt x="2628" y="15049"/>
                </a:lnTo>
                <a:lnTo>
                  <a:pt x="0" y="19989"/>
                </a:lnTo>
                <a:lnTo>
                  <a:pt x="0" y="26085"/>
                </a:lnTo>
                <a:lnTo>
                  <a:pt x="0" y="32181"/>
                </a:lnTo>
                <a:lnTo>
                  <a:pt x="2628" y="37122"/>
                </a:lnTo>
                <a:lnTo>
                  <a:pt x="5880" y="37122"/>
                </a:lnTo>
                <a:lnTo>
                  <a:pt x="61455" y="37122"/>
                </a:lnTo>
                <a:lnTo>
                  <a:pt x="65443" y="33540"/>
                </a:lnTo>
                <a:lnTo>
                  <a:pt x="65443" y="26085"/>
                </a:lnTo>
                <a:lnTo>
                  <a:pt x="65443" y="18630"/>
                </a:lnTo>
                <a:lnTo>
                  <a:pt x="61455" y="150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725298" y="6247986"/>
            <a:ext cx="65455" cy="33845"/>
          </a:xfrm>
          <a:custGeom>
            <a:avLst/>
            <a:gdLst/>
            <a:ahLst/>
            <a:cxnLst/>
            <a:rect l="l" t="t" r="r" b="b"/>
            <a:pathLst>
              <a:path w="65455" h="33845">
                <a:moveTo>
                  <a:pt x="61468" y="0"/>
                </a:moveTo>
                <a:lnTo>
                  <a:pt x="2628" y="0"/>
                </a:lnTo>
                <a:lnTo>
                  <a:pt x="0" y="4940"/>
                </a:lnTo>
                <a:lnTo>
                  <a:pt x="0" y="17119"/>
                </a:lnTo>
                <a:lnTo>
                  <a:pt x="2628" y="22059"/>
                </a:lnTo>
                <a:lnTo>
                  <a:pt x="39243" y="22059"/>
                </a:lnTo>
                <a:lnTo>
                  <a:pt x="39243" y="33845"/>
                </a:lnTo>
                <a:lnTo>
                  <a:pt x="61468" y="22059"/>
                </a:lnTo>
                <a:lnTo>
                  <a:pt x="65455" y="16141"/>
                </a:lnTo>
                <a:lnTo>
                  <a:pt x="65455" y="4978"/>
                </a:lnTo>
                <a:lnTo>
                  <a:pt x="6146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3725298" y="6247986"/>
            <a:ext cx="65455" cy="33845"/>
          </a:xfrm>
          <a:custGeom>
            <a:avLst/>
            <a:gdLst/>
            <a:ahLst/>
            <a:cxnLst/>
            <a:rect l="l" t="t" r="r" b="b"/>
            <a:pathLst>
              <a:path w="65455" h="33845">
                <a:moveTo>
                  <a:pt x="61468" y="0"/>
                </a:moveTo>
                <a:lnTo>
                  <a:pt x="5880" y="0"/>
                </a:lnTo>
                <a:lnTo>
                  <a:pt x="2628" y="0"/>
                </a:lnTo>
                <a:lnTo>
                  <a:pt x="0" y="4940"/>
                </a:lnTo>
                <a:lnTo>
                  <a:pt x="0" y="11023"/>
                </a:lnTo>
                <a:lnTo>
                  <a:pt x="0" y="17119"/>
                </a:lnTo>
                <a:lnTo>
                  <a:pt x="2628" y="22059"/>
                </a:lnTo>
                <a:lnTo>
                  <a:pt x="5880" y="22059"/>
                </a:lnTo>
                <a:lnTo>
                  <a:pt x="39243" y="22059"/>
                </a:lnTo>
                <a:lnTo>
                  <a:pt x="39243" y="33845"/>
                </a:lnTo>
                <a:lnTo>
                  <a:pt x="61468" y="22059"/>
                </a:lnTo>
                <a:lnTo>
                  <a:pt x="65455" y="16141"/>
                </a:lnTo>
                <a:lnTo>
                  <a:pt x="65455" y="10566"/>
                </a:lnTo>
                <a:lnTo>
                  <a:pt x="65455" y="4978"/>
                </a:lnTo>
                <a:lnTo>
                  <a:pt x="614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497319" y="5530214"/>
            <a:ext cx="92214" cy="0"/>
          </a:xfrm>
          <a:custGeom>
            <a:avLst/>
            <a:gdLst/>
            <a:ahLst/>
            <a:cxnLst/>
            <a:rect l="l" t="t" r="r" b="b"/>
            <a:pathLst>
              <a:path w="92214">
                <a:moveTo>
                  <a:pt x="0" y="0"/>
                </a:moveTo>
                <a:lnTo>
                  <a:pt x="92214" y="0"/>
                </a:lnTo>
              </a:path>
            </a:pathLst>
          </a:custGeom>
          <a:ln w="911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3493796" y="5530214"/>
            <a:ext cx="99263" cy="0"/>
          </a:xfrm>
          <a:custGeom>
            <a:avLst/>
            <a:gdLst/>
            <a:ahLst/>
            <a:cxnLst/>
            <a:rect l="l" t="t" r="r" b="b"/>
            <a:pathLst>
              <a:path w="99263">
                <a:moveTo>
                  <a:pt x="0" y="0"/>
                </a:moveTo>
                <a:lnTo>
                  <a:pt x="99263" y="0"/>
                </a:lnTo>
              </a:path>
            </a:pathLst>
          </a:custGeom>
          <a:ln w="161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3543414" y="5534140"/>
            <a:ext cx="0" cy="617181"/>
          </a:xfrm>
          <a:custGeom>
            <a:avLst/>
            <a:gdLst/>
            <a:ahLst/>
            <a:cxnLst/>
            <a:rect l="l" t="t" r="r" b="b"/>
            <a:pathLst>
              <a:path h="617181">
                <a:moveTo>
                  <a:pt x="0" y="0"/>
                </a:moveTo>
                <a:lnTo>
                  <a:pt x="0" y="617181"/>
                </a:lnTo>
              </a:path>
            </a:pathLst>
          </a:custGeom>
          <a:ln w="48882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3519608" y="5534139"/>
            <a:ext cx="47612" cy="665962"/>
          </a:xfrm>
          <a:custGeom>
            <a:avLst/>
            <a:gdLst/>
            <a:ahLst/>
            <a:cxnLst/>
            <a:rect l="l" t="t" r="r" b="b"/>
            <a:pathLst>
              <a:path w="47612" h="665962">
                <a:moveTo>
                  <a:pt x="0" y="665962"/>
                </a:moveTo>
                <a:lnTo>
                  <a:pt x="47612" y="665962"/>
                </a:lnTo>
                <a:lnTo>
                  <a:pt x="47612" y="0"/>
                </a:lnTo>
                <a:lnTo>
                  <a:pt x="0" y="0"/>
                </a:lnTo>
                <a:lnTo>
                  <a:pt x="0" y="665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3512788" y="6248870"/>
            <a:ext cx="61252" cy="641273"/>
          </a:xfrm>
          <a:custGeom>
            <a:avLst/>
            <a:gdLst/>
            <a:ahLst/>
            <a:cxnLst/>
            <a:rect l="l" t="t" r="r" b="b"/>
            <a:pathLst>
              <a:path w="61252" h="641273">
                <a:moveTo>
                  <a:pt x="0" y="641273"/>
                </a:moveTo>
                <a:lnTo>
                  <a:pt x="61252" y="641273"/>
                </a:lnTo>
                <a:lnTo>
                  <a:pt x="61252" y="0"/>
                </a:lnTo>
                <a:lnTo>
                  <a:pt x="0" y="0"/>
                </a:lnTo>
                <a:lnTo>
                  <a:pt x="0" y="6412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3512788" y="6200102"/>
            <a:ext cx="61252" cy="690041"/>
          </a:xfrm>
          <a:custGeom>
            <a:avLst/>
            <a:gdLst/>
            <a:ahLst/>
            <a:cxnLst/>
            <a:rect l="l" t="t" r="r" b="b"/>
            <a:pathLst>
              <a:path w="61252" h="690041">
                <a:moveTo>
                  <a:pt x="0" y="690041"/>
                </a:moveTo>
                <a:lnTo>
                  <a:pt x="61252" y="690041"/>
                </a:lnTo>
                <a:lnTo>
                  <a:pt x="61252" y="0"/>
                </a:lnTo>
                <a:lnTo>
                  <a:pt x="0" y="0"/>
                </a:lnTo>
                <a:lnTo>
                  <a:pt x="0" y="690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3548081" y="555853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3548081" y="555853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548081" y="560374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3548081" y="560374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548081" y="564896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548081" y="564896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548081" y="569416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548081" y="569416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548081" y="573937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548081" y="573937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548081" y="578457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548081" y="578457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548081" y="5829788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13"/>
                </a:lnTo>
                <a:lnTo>
                  <a:pt x="8229" y="19913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548081" y="5829788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15455"/>
                </a:lnTo>
                <a:lnTo>
                  <a:pt x="8229" y="19913"/>
                </a:lnTo>
                <a:lnTo>
                  <a:pt x="5295" y="19913"/>
                </a:lnTo>
                <a:lnTo>
                  <a:pt x="2374" y="19913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548081" y="5874994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13"/>
                </a:lnTo>
                <a:lnTo>
                  <a:pt x="8229" y="19913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548081" y="5874994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15455"/>
                </a:lnTo>
                <a:lnTo>
                  <a:pt x="8229" y="19913"/>
                </a:lnTo>
                <a:lnTo>
                  <a:pt x="5295" y="19913"/>
                </a:lnTo>
                <a:lnTo>
                  <a:pt x="2374" y="19913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548081" y="592021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5"/>
                </a:lnTo>
                <a:lnTo>
                  <a:pt x="8229" y="0"/>
                </a:lnTo>
                <a:lnTo>
                  <a:pt x="2374" y="0"/>
                </a:lnTo>
                <a:lnTo>
                  <a:pt x="0" y="4445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548081" y="592021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5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5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548081" y="596542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548081" y="596542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548081" y="601062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548081" y="601062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548081" y="605583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548081" y="605583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548081" y="610105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548081" y="610105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548081" y="614136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548081" y="614136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503365" y="6151321"/>
            <a:ext cx="80098" cy="97548"/>
          </a:xfrm>
          <a:custGeom>
            <a:avLst/>
            <a:gdLst/>
            <a:ahLst/>
            <a:cxnLst/>
            <a:rect l="l" t="t" r="r" b="b"/>
            <a:pathLst>
              <a:path w="80098" h="97548">
                <a:moveTo>
                  <a:pt x="80098" y="97548"/>
                </a:moveTo>
                <a:lnTo>
                  <a:pt x="80098" y="0"/>
                </a:lnTo>
                <a:lnTo>
                  <a:pt x="0" y="0"/>
                </a:lnTo>
                <a:lnTo>
                  <a:pt x="0" y="97548"/>
                </a:lnTo>
                <a:lnTo>
                  <a:pt x="80098" y="97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503365" y="6151321"/>
            <a:ext cx="80098" cy="97548"/>
          </a:xfrm>
          <a:custGeom>
            <a:avLst/>
            <a:gdLst/>
            <a:ahLst/>
            <a:cxnLst/>
            <a:rect l="l" t="t" r="r" b="b"/>
            <a:pathLst>
              <a:path w="80098" h="97548">
                <a:moveTo>
                  <a:pt x="80098" y="97548"/>
                </a:moveTo>
                <a:lnTo>
                  <a:pt x="0" y="97548"/>
                </a:lnTo>
                <a:lnTo>
                  <a:pt x="0" y="0"/>
                </a:lnTo>
                <a:lnTo>
                  <a:pt x="80098" y="0"/>
                </a:lnTo>
                <a:lnTo>
                  <a:pt x="80098" y="97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474160" y="6191049"/>
            <a:ext cx="59016" cy="33464"/>
          </a:xfrm>
          <a:custGeom>
            <a:avLst/>
            <a:gdLst/>
            <a:ahLst/>
            <a:cxnLst/>
            <a:rect l="l" t="t" r="r" b="b"/>
            <a:pathLst>
              <a:path w="59016" h="33464">
                <a:moveTo>
                  <a:pt x="2374" y="33464"/>
                </a:moveTo>
                <a:lnTo>
                  <a:pt x="55422" y="33464"/>
                </a:lnTo>
                <a:lnTo>
                  <a:pt x="59016" y="30225"/>
                </a:lnTo>
                <a:lnTo>
                  <a:pt x="59016" y="16789"/>
                </a:lnTo>
                <a:lnTo>
                  <a:pt x="55422" y="13563"/>
                </a:lnTo>
                <a:lnTo>
                  <a:pt x="29210" y="13563"/>
                </a:lnTo>
                <a:lnTo>
                  <a:pt x="29210" y="0"/>
                </a:lnTo>
                <a:lnTo>
                  <a:pt x="5295" y="13563"/>
                </a:lnTo>
                <a:lnTo>
                  <a:pt x="2374" y="13563"/>
                </a:lnTo>
                <a:lnTo>
                  <a:pt x="0" y="18008"/>
                </a:lnTo>
                <a:lnTo>
                  <a:pt x="0" y="29006"/>
                </a:lnTo>
                <a:lnTo>
                  <a:pt x="2374" y="334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474160" y="6191049"/>
            <a:ext cx="59016" cy="33464"/>
          </a:xfrm>
          <a:custGeom>
            <a:avLst/>
            <a:gdLst/>
            <a:ahLst/>
            <a:cxnLst/>
            <a:rect l="l" t="t" r="r" b="b"/>
            <a:pathLst>
              <a:path w="59016" h="33464">
                <a:moveTo>
                  <a:pt x="55422" y="13563"/>
                </a:moveTo>
                <a:lnTo>
                  <a:pt x="29210" y="13563"/>
                </a:lnTo>
                <a:lnTo>
                  <a:pt x="29210" y="0"/>
                </a:lnTo>
                <a:lnTo>
                  <a:pt x="5295" y="13563"/>
                </a:lnTo>
                <a:lnTo>
                  <a:pt x="2374" y="13563"/>
                </a:lnTo>
                <a:lnTo>
                  <a:pt x="0" y="18008"/>
                </a:lnTo>
                <a:lnTo>
                  <a:pt x="0" y="23507"/>
                </a:lnTo>
                <a:lnTo>
                  <a:pt x="0" y="29006"/>
                </a:lnTo>
                <a:lnTo>
                  <a:pt x="2374" y="33464"/>
                </a:lnTo>
                <a:lnTo>
                  <a:pt x="5295" y="33464"/>
                </a:lnTo>
                <a:lnTo>
                  <a:pt x="55422" y="33464"/>
                </a:lnTo>
                <a:lnTo>
                  <a:pt x="59016" y="30225"/>
                </a:lnTo>
                <a:lnTo>
                  <a:pt x="59016" y="23507"/>
                </a:lnTo>
                <a:lnTo>
                  <a:pt x="59016" y="16789"/>
                </a:lnTo>
                <a:lnTo>
                  <a:pt x="55422" y="135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548080" y="6180249"/>
            <a:ext cx="59016" cy="30530"/>
          </a:xfrm>
          <a:custGeom>
            <a:avLst/>
            <a:gdLst/>
            <a:ahLst/>
            <a:cxnLst/>
            <a:rect l="l" t="t" r="r" b="b"/>
            <a:pathLst>
              <a:path w="59016" h="30530">
                <a:moveTo>
                  <a:pt x="55422" y="0"/>
                </a:move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900"/>
                </a:lnTo>
                <a:lnTo>
                  <a:pt x="35382" y="19900"/>
                </a:lnTo>
                <a:lnTo>
                  <a:pt x="35382" y="30530"/>
                </a:lnTo>
                <a:lnTo>
                  <a:pt x="55422" y="19900"/>
                </a:lnTo>
                <a:lnTo>
                  <a:pt x="59016" y="14566"/>
                </a:lnTo>
                <a:lnTo>
                  <a:pt x="59016" y="4483"/>
                </a:lnTo>
                <a:lnTo>
                  <a:pt x="5542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548080" y="6180249"/>
            <a:ext cx="59016" cy="30530"/>
          </a:xfrm>
          <a:custGeom>
            <a:avLst/>
            <a:gdLst/>
            <a:ahLst/>
            <a:cxnLst/>
            <a:rect l="l" t="t" r="r" b="b"/>
            <a:pathLst>
              <a:path w="59016" h="30530">
                <a:moveTo>
                  <a:pt x="55422" y="0"/>
                </a:moveTo>
                <a:lnTo>
                  <a:pt x="5295" y="0"/>
                </a:lnTo>
                <a:lnTo>
                  <a:pt x="2374" y="0"/>
                </a:lnTo>
                <a:lnTo>
                  <a:pt x="0" y="4457"/>
                </a:lnTo>
                <a:lnTo>
                  <a:pt x="0" y="9944"/>
                </a:lnTo>
                <a:lnTo>
                  <a:pt x="0" y="15443"/>
                </a:lnTo>
                <a:lnTo>
                  <a:pt x="2374" y="19900"/>
                </a:lnTo>
                <a:lnTo>
                  <a:pt x="5295" y="19900"/>
                </a:lnTo>
                <a:lnTo>
                  <a:pt x="35382" y="19900"/>
                </a:lnTo>
                <a:lnTo>
                  <a:pt x="35382" y="30530"/>
                </a:lnTo>
                <a:lnTo>
                  <a:pt x="55422" y="19900"/>
                </a:lnTo>
                <a:lnTo>
                  <a:pt x="59016" y="14566"/>
                </a:lnTo>
                <a:lnTo>
                  <a:pt x="59016" y="9525"/>
                </a:lnTo>
                <a:lnTo>
                  <a:pt x="59016" y="4483"/>
                </a:lnTo>
                <a:lnTo>
                  <a:pt x="5542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127926" y="6890143"/>
            <a:ext cx="149783" cy="0"/>
          </a:xfrm>
          <a:custGeom>
            <a:avLst/>
            <a:gdLst/>
            <a:ahLst/>
            <a:cxnLst/>
            <a:rect l="l" t="t" r="r" b="b"/>
            <a:pathLst>
              <a:path w="149783">
                <a:moveTo>
                  <a:pt x="0" y="0"/>
                </a:moveTo>
                <a:lnTo>
                  <a:pt x="149783" y="0"/>
                </a:lnTo>
              </a:path>
            </a:pathLst>
          </a:custGeom>
          <a:ln w="35991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4127926" y="6872783"/>
            <a:ext cx="149783" cy="34721"/>
          </a:xfrm>
          <a:custGeom>
            <a:avLst/>
            <a:gdLst/>
            <a:ahLst/>
            <a:cxnLst/>
            <a:rect l="l" t="t" r="r" b="b"/>
            <a:pathLst>
              <a:path w="149783" h="34721">
                <a:moveTo>
                  <a:pt x="149783" y="34721"/>
                </a:moveTo>
                <a:lnTo>
                  <a:pt x="0" y="34721"/>
                </a:lnTo>
                <a:lnTo>
                  <a:pt x="0" y="0"/>
                </a:lnTo>
                <a:lnTo>
                  <a:pt x="149783" y="0"/>
                </a:lnTo>
                <a:lnTo>
                  <a:pt x="149783" y="347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4160171" y="5530214"/>
            <a:ext cx="92214" cy="0"/>
          </a:xfrm>
          <a:custGeom>
            <a:avLst/>
            <a:gdLst/>
            <a:ahLst/>
            <a:cxnLst/>
            <a:rect l="l" t="t" r="r" b="b"/>
            <a:pathLst>
              <a:path w="92214">
                <a:moveTo>
                  <a:pt x="0" y="0"/>
                </a:moveTo>
                <a:lnTo>
                  <a:pt x="92214" y="0"/>
                </a:lnTo>
              </a:path>
            </a:pathLst>
          </a:custGeom>
          <a:ln w="911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4156647" y="5530214"/>
            <a:ext cx="99263" cy="0"/>
          </a:xfrm>
          <a:custGeom>
            <a:avLst/>
            <a:gdLst/>
            <a:ahLst/>
            <a:cxnLst/>
            <a:rect l="l" t="t" r="r" b="b"/>
            <a:pathLst>
              <a:path w="99263">
                <a:moveTo>
                  <a:pt x="0" y="0"/>
                </a:moveTo>
                <a:lnTo>
                  <a:pt x="99263" y="0"/>
                </a:lnTo>
              </a:path>
            </a:pathLst>
          </a:custGeom>
          <a:ln w="161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4206259" y="5534140"/>
            <a:ext cx="0" cy="617181"/>
          </a:xfrm>
          <a:custGeom>
            <a:avLst/>
            <a:gdLst/>
            <a:ahLst/>
            <a:cxnLst/>
            <a:rect l="l" t="t" r="r" b="b"/>
            <a:pathLst>
              <a:path h="617181">
                <a:moveTo>
                  <a:pt x="0" y="0"/>
                </a:moveTo>
                <a:lnTo>
                  <a:pt x="0" y="617181"/>
                </a:lnTo>
              </a:path>
            </a:pathLst>
          </a:custGeom>
          <a:ln w="4886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4182460" y="5534139"/>
            <a:ext cx="47599" cy="665962"/>
          </a:xfrm>
          <a:custGeom>
            <a:avLst/>
            <a:gdLst/>
            <a:ahLst/>
            <a:cxnLst/>
            <a:rect l="l" t="t" r="r" b="b"/>
            <a:pathLst>
              <a:path w="47599" h="665962">
                <a:moveTo>
                  <a:pt x="0" y="665962"/>
                </a:moveTo>
                <a:lnTo>
                  <a:pt x="47599" y="665962"/>
                </a:lnTo>
                <a:lnTo>
                  <a:pt x="47599" y="0"/>
                </a:lnTo>
                <a:lnTo>
                  <a:pt x="0" y="0"/>
                </a:lnTo>
                <a:lnTo>
                  <a:pt x="0" y="6659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4175639" y="6248870"/>
            <a:ext cx="61252" cy="641273"/>
          </a:xfrm>
          <a:custGeom>
            <a:avLst/>
            <a:gdLst/>
            <a:ahLst/>
            <a:cxnLst/>
            <a:rect l="l" t="t" r="r" b="b"/>
            <a:pathLst>
              <a:path w="61252" h="641273">
                <a:moveTo>
                  <a:pt x="0" y="641273"/>
                </a:moveTo>
                <a:lnTo>
                  <a:pt x="61252" y="641273"/>
                </a:lnTo>
                <a:lnTo>
                  <a:pt x="61252" y="0"/>
                </a:lnTo>
                <a:lnTo>
                  <a:pt x="0" y="0"/>
                </a:lnTo>
                <a:lnTo>
                  <a:pt x="0" y="64127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4175639" y="6200102"/>
            <a:ext cx="61252" cy="690041"/>
          </a:xfrm>
          <a:custGeom>
            <a:avLst/>
            <a:gdLst/>
            <a:ahLst/>
            <a:cxnLst/>
            <a:rect l="l" t="t" r="r" b="b"/>
            <a:pathLst>
              <a:path w="61252" h="690041">
                <a:moveTo>
                  <a:pt x="0" y="690041"/>
                </a:moveTo>
                <a:lnTo>
                  <a:pt x="61252" y="690041"/>
                </a:lnTo>
                <a:lnTo>
                  <a:pt x="61252" y="0"/>
                </a:lnTo>
                <a:lnTo>
                  <a:pt x="0" y="0"/>
                </a:lnTo>
                <a:lnTo>
                  <a:pt x="0" y="6900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4210926" y="555853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4210926" y="555853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4210926" y="560374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4210926" y="5603744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4210926" y="564896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4210926" y="564896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4210926" y="569416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4210926" y="569416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4210926" y="573937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4210926" y="5739372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4210926" y="578457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4210926" y="578457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4210926" y="5829788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13"/>
                </a:lnTo>
                <a:lnTo>
                  <a:pt x="8229" y="19913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4210926" y="5829788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15455"/>
                </a:lnTo>
                <a:lnTo>
                  <a:pt x="8229" y="19913"/>
                </a:lnTo>
                <a:lnTo>
                  <a:pt x="5295" y="19913"/>
                </a:lnTo>
                <a:lnTo>
                  <a:pt x="2374" y="19913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4210926" y="5874994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13"/>
                </a:lnTo>
                <a:lnTo>
                  <a:pt x="8229" y="19913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4210926" y="5874994"/>
            <a:ext cx="10604" cy="19913"/>
          </a:xfrm>
          <a:custGeom>
            <a:avLst/>
            <a:gdLst/>
            <a:ahLst/>
            <a:cxnLst/>
            <a:rect l="l" t="t" r="r" b="b"/>
            <a:pathLst>
              <a:path w="10604" h="19913">
                <a:moveTo>
                  <a:pt x="10604" y="9956"/>
                </a:moveTo>
                <a:lnTo>
                  <a:pt x="10604" y="15455"/>
                </a:lnTo>
                <a:lnTo>
                  <a:pt x="8229" y="19913"/>
                </a:lnTo>
                <a:lnTo>
                  <a:pt x="5295" y="19913"/>
                </a:lnTo>
                <a:lnTo>
                  <a:pt x="2374" y="19913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4210926" y="592021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5"/>
                </a:lnTo>
                <a:lnTo>
                  <a:pt x="8229" y="0"/>
                </a:lnTo>
                <a:lnTo>
                  <a:pt x="2374" y="0"/>
                </a:lnTo>
                <a:lnTo>
                  <a:pt x="0" y="4445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4210926" y="592021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5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5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210926" y="596542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210926" y="596542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210926" y="601062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4210926" y="6010626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210926" y="605583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4210926" y="605583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4210926" y="610105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4210926" y="610105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210926" y="614136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55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55"/>
                </a:lnTo>
                <a:lnTo>
                  <a:pt x="10604" y="99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4210926" y="6141365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56"/>
                </a:moveTo>
                <a:lnTo>
                  <a:pt x="10604" y="15455"/>
                </a:lnTo>
                <a:lnTo>
                  <a:pt x="8229" y="19900"/>
                </a:lnTo>
                <a:lnTo>
                  <a:pt x="5295" y="19900"/>
                </a:lnTo>
                <a:lnTo>
                  <a:pt x="2374" y="19900"/>
                </a:lnTo>
                <a:lnTo>
                  <a:pt x="0" y="15455"/>
                </a:lnTo>
                <a:lnTo>
                  <a:pt x="0" y="9956"/>
                </a:lnTo>
                <a:lnTo>
                  <a:pt x="0" y="4457"/>
                </a:lnTo>
                <a:lnTo>
                  <a:pt x="2374" y="0"/>
                </a:lnTo>
                <a:lnTo>
                  <a:pt x="5295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4166216" y="6151321"/>
            <a:ext cx="80098" cy="97548"/>
          </a:xfrm>
          <a:custGeom>
            <a:avLst/>
            <a:gdLst/>
            <a:ahLst/>
            <a:cxnLst/>
            <a:rect l="l" t="t" r="r" b="b"/>
            <a:pathLst>
              <a:path w="80098" h="97548">
                <a:moveTo>
                  <a:pt x="80098" y="97548"/>
                </a:moveTo>
                <a:lnTo>
                  <a:pt x="80098" y="0"/>
                </a:lnTo>
                <a:lnTo>
                  <a:pt x="0" y="0"/>
                </a:lnTo>
                <a:lnTo>
                  <a:pt x="0" y="97548"/>
                </a:lnTo>
                <a:lnTo>
                  <a:pt x="80098" y="9754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4166216" y="6151321"/>
            <a:ext cx="80098" cy="97548"/>
          </a:xfrm>
          <a:custGeom>
            <a:avLst/>
            <a:gdLst/>
            <a:ahLst/>
            <a:cxnLst/>
            <a:rect l="l" t="t" r="r" b="b"/>
            <a:pathLst>
              <a:path w="80098" h="97548">
                <a:moveTo>
                  <a:pt x="80098" y="97548"/>
                </a:moveTo>
                <a:lnTo>
                  <a:pt x="0" y="97548"/>
                </a:lnTo>
                <a:lnTo>
                  <a:pt x="0" y="0"/>
                </a:lnTo>
                <a:lnTo>
                  <a:pt x="80098" y="0"/>
                </a:lnTo>
                <a:lnTo>
                  <a:pt x="80098" y="97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4136999" y="6191049"/>
            <a:ext cx="59029" cy="33464"/>
          </a:xfrm>
          <a:custGeom>
            <a:avLst/>
            <a:gdLst/>
            <a:ahLst/>
            <a:cxnLst/>
            <a:rect l="l" t="t" r="r" b="b"/>
            <a:pathLst>
              <a:path w="59029" h="33464">
                <a:moveTo>
                  <a:pt x="2374" y="33464"/>
                </a:moveTo>
                <a:lnTo>
                  <a:pt x="55435" y="33464"/>
                </a:lnTo>
                <a:lnTo>
                  <a:pt x="59029" y="30225"/>
                </a:lnTo>
                <a:lnTo>
                  <a:pt x="59029" y="16789"/>
                </a:lnTo>
                <a:lnTo>
                  <a:pt x="55435" y="13563"/>
                </a:lnTo>
                <a:lnTo>
                  <a:pt x="29210" y="13563"/>
                </a:lnTo>
                <a:lnTo>
                  <a:pt x="29210" y="0"/>
                </a:lnTo>
                <a:lnTo>
                  <a:pt x="5308" y="13563"/>
                </a:lnTo>
                <a:lnTo>
                  <a:pt x="2374" y="13563"/>
                </a:lnTo>
                <a:lnTo>
                  <a:pt x="0" y="18008"/>
                </a:lnTo>
                <a:lnTo>
                  <a:pt x="0" y="29006"/>
                </a:lnTo>
                <a:lnTo>
                  <a:pt x="2374" y="334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4136999" y="6191049"/>
            <a:ext cx="59029" cy="33464"/>
          </a:xfrm>
          <a:custGeom>
            <a:avLst/>
            <a:gdLst/>
            <a:ahLst/>
            <a:cxnLst/>
            <a:rect l="l" t="t" r="r" b="b"/>
            <a:pathLst>
              <a:path w="59029" h="33464">
                <a:moveTo>
                  <a:pt x="55435" y="13563"/>
                </a:moveTo>
                <a:lnTo>
                  <a:pt x="29210" y="13563"/>
                </a:lnTo>
                <a:lnTo>
                  <a:pt x="29210" y="0"/>
                </a:lnTo>
                <a:lnTo>
                  <a:pt x="5308" y="13563"/>
                </a:lnTo>
                <a:lnTo>
                  <a:pt x="2374" y="13563"/>
                </a:lnTo>
                <a:lnTo>
                  <a:pt x="0" y="18008"/>
                </a:lnTo>
                <a:lnTo>
                  <a:pt x="0" y="23507"/>
                </a:lnTo>
                <a:lnTo>
                  <a:pt x="0" y="29006"/>
                </a:lnTo>
                <a:lnTo>
                  <a:pt x="2374" y="33464"/>
                </a:lnTo>
                <a:lnTo>
                  <a:pt x="5308" y="33464"/>
                </a:lnTo>
                <a:lnTo>
                  <a:pt x="55435" y="33464"/>
                </a:lnTo>
                <a:lnTo>
                  <a:pt x="59029" y="30225"/>
                </a:lnTo>
                <a:lnTo>
                  <a:pt x="59029" y="23507"/>
                </a:lnTo>
                <a:lnTo>
                  <a:pt x="59029" y="16789"/>
                </a:lnTo>
                <a:lnTo>
                  <a:pt x="55435" y="135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210931" y="6180249"/>
            <a:ext cx="59016" cy="30530"/>
          </a:xfrm>
          <a:custGeom>
            <a:avLst/>
            <a:gdLst/>
            <a:ahLst/>
            <a:cxnLst/>
            <a:rect l="l" t="t" r="r" b="b"/>
            <a:pathLst>
              <a:path w="59016" h="30530">
                <a:moveTo>
                  <a:pt x="55422" y="0"/>
                </a:moveTo>
                <a:lnTo>
                  <a:pt x="2362" y="0"/>
                </a:lnTo>
                <a:lnTo>
                  <a:pt x="0" y="4457"/>
                </a:lnTo>
                <a:lnTo>
                  <a:pt x="0" y="15443"/>
                </a:lnTo>
                <a:lnTo>
                  <a:pt x="2362" y="19900"/>
                </a:lnTo>
                <a:lnTo>
                  <a:pt x="35382" y="19900"/>
                </a:lnTo>
                <a:lnTo>
                  <a:pt x="35382" y="30530"/>
                </a:lnTo>
                <a:lnTo>
                  <a:pt x="55422" y="19900"/>
                </a:lnTo>
                <a:lnTo>
                  <a:pt x="59016" y="14566"/>
                </a:lnTo>
                <a:lnTo>
                  <a:pt x="59016" y="4483"/>
                </a:lnTo>
                <a:lnTo>
                  <a:pt x="5542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210931" y="6180249"/>
            <a:ext cx="59016" cy="30530"/>
          </a:xfrm>
          <a:custGeom>
            <a:avLst/>
            <a:gdLst/>
            <a:ahLst/>
            <a:cxnLst/>
            <a:rect l="l" t="t" r="r" b="b"/>
            <a:pathLst>
              <a:path w="59016" h="30530">
                <a:moveTo>
                  <a:pt x="55422" y="0"/>
                </a:moveTo>
                <a:lnTo>
                  <a:pt x="5295" y="0"/>
                </a:lnTo>
                <a:lnTo>
                  <a:pt x="2362" y="0"/>
                </a:lnTo>
                <a:lnTo>
                  <a:pt x="0" y="4457"/>
                </a:lnTo>
                <a:lnTo>
                  <a:pt x="0" y="9944"/>
                </a:lnTo>
                <a:lnTo>
                  <a:pt x="0" y="15443"/>
                </a:lnTo>
                <a:lnTo>
                  <a:pt x="2362" y="19900"/>
                </a:lnTo>
                <a:lnTo>
                  <a:pt x="5295" y="19900"/>
                </a:lnTo>
                <a:lnTo>
                  <a:pt x="35382" y="19900"/>
                </a:lnTo>
                <a:lnTo>
                  <a:pt x="35382" y="30530"/>
                </a:lnTo>
                <a:lnTo>
                  <a:pt x="55422" y="19900"/>
                </a:lnTo>
                <a:lnTo>
                  <a:pt x="59016" y="14566"/>
                </a:lnTo>
                <a:lnTo>
                  <a:pt x="59016" y="9525"/>
                </a:lnTo>
                <a:lnTo>
                  <a:pt x="59016" y="4483"/>
                </a:lnTo>
                <a:lnTo>
                  <a:pt x="5542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859408" y="6879768"/>
            <a:ext cx="149783" cy="34721"/>
          </a:xfrm>
          <a:custGeom>
            <a:avLst/>
            <a:gdLst/>
            <a:ahLst/>
            <a:cxnLst/>
            <a:rect l="l" t="t" r="r" b="b"/>
            <a:pathLst>
              <a:path w="149783" h="34721">
                <a:moveTo>
                  <a:pt x="57442" y="0"/>
                </a:moveTo>
                <a:lnTo>
                  <a:pt x="0" y="0"/>
                </a:lnTo>
                <a:lnTo>
                  <a:pt x="0" y="34721"/>
                </a:lnTo>
                <a:lnTo>
                  <a:pt x="57442" y="347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891652" y="5537199"/>
            <a:ext cx="92214" cy="0"/>
          </a:xfrm>
          <a:custGeom>
            <a:avLst/>
            <a:gdLst/>
            <a:ahLst/>
            <a:cxnLst/>
            <a:rect l="l" t="t" r="r" b="b"/>
            <a:pathLst>
              <a:path w="92214">
                <a:moveTo>
                  <a:pt x="25196" y="0"/>
                </a:moveTo>
                <a:lnTo>
                  <a:pt x="0" y="0"/>
                </a:lnTo>
              </a:path>
              <a:path w="92214">
                <a:moveTo>
                  <a:pt x="0" y="1"/>
                </a:moveTo>
                <a:lnTo>
                  <a:pt x="25196" y="0"/>
                </a:lnTo>
              </a:path>
            </a:pathLst>
          </a:custGeom>
          <a:ln w="911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888129" y="5537199"/>
            <a:ext cx="99263" cy="0"/>
          </a:xfrm>
          <a:custGeom>
            <a:avLst/>
            <a:gdLst/>
            <a:ahLst/>
            <a:cxnLst/>
            <a:rect l="l" t="t" r="r" b="b"/>
            <a:pathLst>
              <a:path w="99263">
                <a:moveTo>
                  <a:pt x="28721" y="0"/>
                </a:moveTo>
                <a:lnTo>
                  <a:pt x="0" y="0"/>
                </a:lnTo>
              </a:path>
              <a:path w="99263">
                <a:moveTo>
                  <a:pt x="0" y="1"/>
                </a:moveTo>
                <a:lnTo>
                  <a:pt x="28721" y="0"/>
                </a:lnTo>
              </a:path>
            </a:pathLst>
          </a:custGeom>
          <a:ln w="1616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913942" y="5541111"/>
            <a:ext cx="47599" cy="665962"/>
          </a:xfrm>
          <a:custGeom>
            <a:avLst/>
            <a:gdLst/>
            <a:ahLst/>
            <a:cxnLst/>
            <a:rect l="l" t="t" r="r" b="b"/>
            <a:pathLst>
              <a:path w="47599" h="665962">
                <a:moveTo>
                  <a:pt x="2908" y="0"/>
                </a:moveTo>
                <a:lnTo>
                  <a:pt x="0" y="0"/>
                </a:lnTo>
                <a:lnTo>
                  <a:pt x="0" y="665962"/>
                </a:lnTo>
                <a:lnTo>
                  <a:pt x="2908" y="6659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907108" y="6207074"/>
            <a:ext cx="61252" cy="690054"/>
          </a:xfrm>
          <a:custGeom>
            <a:avLst/>
            <a:gdLst/>
            <a:ahLst/>
            <a:cxnLst/>
            <a:rect l="l" t="t" r="r" b="b"/>
            <a:pathLst>
              <a:path w="61252" h="690054">
                <a:moveTo>
                  <a:pt x="9740" y="0"/>
                </a:moveTo>
                <a:lnTo>
                  <a:pt x="0" y="0"/>
                </a:lnTo>
                <a:lnTo>
                  <a:pt x="0" y="690054"/>
                </a:lnTo>
                <a:lnTo>
                  <a:pt x="9740" y="690054"/>
                </a:lnTo>
                <a:lnTo>
                  <a:pt x="974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907108" y="6207074"/>
            <a:ext cx="61252" cy="690054"/>
          </a:xfrm>
          <a:custGeom>
            <a:avLst/>
            <a:gdLst/>
            <a:ahLst/>
            <a:cxnLst/>
            <a:rect l="l" t="t" r="r" b="b"/>
            <a:pathLst>
              <a:path w="61252" h="690054">
                <a:moveTo>
                  <a:pt x="9740" y="0"/>
                </a:moveTo>
                <a:lnTo>
                  <a:pt x="0" y="0"/>
                </a:lnTo>
                <a:lnTo>
                  <a:pt x="0" y="690054"/>
                </a:lnTo>
                <a:lnTo>
                  <a:pt x="9740" y="690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897685" y="6158294"/>
            <a:ext cx="80098" cy="97561"/>
          </a:xfrm>
          <a:custGeom>
            <a:avLst/>
            <a:gdLst/>
            <a:ahLst/>
            <a:cxnLst/>
            <a:rect l="l" t="t" r="r" b="b"/>
            <a:pathLst>
              <a:path w="80098" h="97561">
                <a:moveTo>
                  <a:pt x="19164" y="0"/>
                </a:moveTo>
                <a:lnTo>
                  <a:pt x="0" y="0"/>
                </a:lnTo>
                <a:lnTo>
                  <a:pt x="0" y="97561"/>
                </a:lnTo>
                <a:lnTo>
                  <a:pt x="19164" y="97561"/>
                </a:lnTo>
                <a:lnTo>
                  <a:pt x="19164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897685" y="6158294"/>
            <a:ext cx="80098" cy="97561"/>
          </a:xfrm>
          <a:custGeom>
            <a:avLst/>
            <a:gdLst/>
            <a:ahLst/>
            <a:cxnLst/>
            <a:rect l="l" t="t" r="r" b="b"/>
            <a:pathLst>
              <a:path w="80098" h="97561">
                <a:moveTo>
                  <a:pt x="19164" y="0"/>
                </a:moveTo>
                <a:lnTo>
                  <a:pt x="0" y="0"/>
                </a:lnTo>
                <a:lnTo>
                  <a:pt x="0" y="97561"/>
                </a:lnTo>
                <a:lnTo>
                  <a:pt x="19164" y="975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868486" y="6198022"/>
            <a:ext cx="59016" cy="33464"/>
          </a:xfrm>
          <a:custGeom>
            <a:avLst/>
            <a:gdLst/>
            <a:ahLst/>
            <a:cxnLst/>
            <a:rect l="l" t="t" r="r" b="b"/>
            <a:pathLst>
              <a:path w="59016" h="33464">
                <a:moveTo>
                  <a:pt x="48362" y="13576"/>
                </a:moveTo>
                <a:lnTo>
                  <a:pt x="29197" y="13576"/>
                </a:lnTo>
                <a:lnTo>
                  <a:pt x="29197" y="0"/>
                </a:lnTo>
                <a:lnTo>
                  <a:pt x="5295" y="13576"/>
                </a:lnTo>
                <a:lnTo>
                  <a:pt x="2374" y="13576"/>
                </a:lnTo>
                <a:lnTo>
                  <a:pt x="0" y="18021"/>
                </a:lnTo>
                <a:lnTo>
                  <a:pt x="0" y="29019"/>
                </a:lnTo>
                <a:lnTo>
                  <a:pt x="2374" y="33464"/>
                </a:lnTo>
                <a:lnTo>
                  <a:pt x="48362" y="33464"/>
                </a:lnTo>
                <a:lnTo>
                  <a:pt x="48362" y="135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868486" y="6198022"/>
            <a:ext cx="59016" cy="33464"/>
          </a:xfrm>
          <a:custGeom>
            <a:avLst/>
            <a:gdLst/>
            <a:ahLst/>
            <a:cxnLst/>
            <a:rect l="l" t="t" r="r" b="b"/>
            <a:pathLst>
              <a:path w="59016" h="33464">
                <a:moveTo>
                  <a:pt x="29197" y="0"/>
                </a:moveTo>
                <a:lnTo>
                  <a:pt x="29197" y="13576"/>
                </a:lnTo>
                <a:lnTo>
                  <a:pt x="48362" y="13576"/>
                </a:lnTo>
              </a:path>
              <a:path w="59016" h="33464">
                <a:moveTo>
                  <a:pt x="29197" y="0"/>
                </a:moveTo>
                <a:lnTo>
                  <a:pt x="5295" y="13576"/>
                </a:lnTo>
                <a:lnTo>
                  <a:pt x="2374" y="13576"/>
                </a:lnTo>
                <a:lnTo>
                  <a:pt x="0" y="18021"/>
                </a:lnTo>
                <a:lnTo>
                  <a:pt x="0" y="23520"/>
                </a:lnTo>
              </a:path>
              <a:path w="59016" h="33464">
                <a:moveTo>
                  <a:pt x="0" y="23520"/>
                </a:moveTo>
                <a:lnTo>
                  <a:pt x="0" y="29019"/>
                </a:lnTo>
                <a:lnTo>
                  <a:pt x="2374" y="33464"/>
                </a:lnTo>
                <a:lnTo>
                  <a:pt x="5295" y="33464"/>
                </a:lnTo>
              </a:path>
              <a:path w="59016" h="33464">
                <a:moveTo>
                  <a:pt x="5295" y="33464"/>
                </a:moveTo>
                <a:lnTo>
                  <a:pt x="48362" y="33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728940" y="6680885"/>
            <a:ext cx="126034" cy="0"/>
          </a:xfrm>
          <a:custGeom>
            <a:avLst/>
            <a:gdLst/>
            <a:ahLst/>
            <a:cxnLst/>
            <a:rect l="l" t="t" r="r" b="b"/>
            <a:pathLst>
              <a:path w="126034">
                <a:moveTo>
                  <a:pt x="0" y="0"/>
                </a:moveTo>
                <a:lnTo>
                  <a:pt x="126034" y="0"/>
                </a:lnTo>
              </a:path>
            </a:pathLst>
          </a:custGeom>
          <a:ln w="304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728940" y="6666281"/>
            <a:ext cx="126034" cy="29209"/>
          </a:xfrm>
          <a:custGeom>
            <a:avLst/>
            <a:gdLst/>
            <a:ahLst/>
            <a:cxnLst/>
            <a:rect l="l" t="t" r="r" b="b"/>
            <a:pathLst>
              <a:path w="126034" h="29209">
                <a:moveTo>
                  <a:pt x="126034" y="29209"/>
                </a:moveTo>
                <a:lnTo>
                  <a:pt x="0" y="29209"/>
                </a:lnTo>
                <a:lnTo>
                  <a:pt x="0" y="0"/>
                </a:lnTo>
                <a:lnTo>
                  <a:pt x="126034" y="0"/>
                </a:lnTo>
                <a:lnTo>
                  <a:pt x="126034" y="292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756055" y="5536577"/>
            <a:ext cx="77597" cy="0"/>
          </a:xfrm>
          <a:custGeom>
            <a:avLst/>
            <a:gdLst/>
            <a:ahLst/>
            <a:cxnLst/>
            <a:rect l="l" t="t" r="r" b="b"/>
            <a:pathLst>
              <a:path w="77597">
                <a:moveTo>
                  <a:pt x="0" y="0"/>
                </a:moveTo>
                <a:lnTo>
                  <a:pt x="77597" y="0"/>
                </a:lnTo>
              </a:path>
            </a:pathLst>
          </a:custGeom>
          <a:ln w="7874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752531" y="5536577"/>
            <a:ext cx="84645" cy="0"/>
          </a:xfrm>
          <a:custGeom>
            <a:avLst/>
            <a:gdLst/>
            <a:ahLst/>
            <a:cxnLst/>
            <a:rect l="l" t="t" r="r" b="b"/>
            <a:pathLst>
              <a:path w="84645">
                <a:moveTo>
                  <a:pt x="0" y="0"/>
                </a:moveTo>
                <a:lnTo>
                  <a:pt x="84645" y="0"/>
                </a:lnTo>
              </a:path>
            </a:pathLst>
          </a:custGeom>
          <a:ln w="149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794847" y="5539879"/>
            <a:ext cx="0" cy="519328"/>
          </a:xfrm>
          <a:custGeom>
            <a:avLst/>
            <a:gdLst/>
            <a:ahLst/>
            <a:cxnLst/>
            <a:rect l="l" t="t" r="r" b="b"/>
            <a:pathLst>
              <a:path h="519328">
                <a:moveTo>
                  <a:pt x="0" y="0"/>
                </a:moveTo>
                <a:lnTo>
                  <a:pt x="0" y="519328"/>
                </a:lnTo>
              </a:path>
            </a:pathLst>
          </a:custGeom>
          <a:ln w="4133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774812" y="5539879"/>
            <a:ext cx="40068" cy="560362"/>
          </a:xfrm>
          <a:custGeom>
            <a:avLst/>
            <a:gdLst/>
            <a:ahLst/>
            <a:cxnLst/>
            <a:rect l="l" t="t" r="r" b="b"/>
            <a:pathLst>
              <a:path w="40068" h="560362">
                <a:moveTo>
                  <a:pt x="0" y="560362"/>
                </a:moveTo>
                <a:lnTo>
                  <a:pt x="40068" y="560362"/>
                </a:lnTo>
                <a:lnTo>
                  <a:pt x="40068" y="0"/>
                </a:lnTo>
                <a:lnTo>
                  <a:pt x="0" y="0"/>
                </a:lnTo>
                <a:lnTo>
                  <a:pt x="0" y="560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794840" y="6141288"/>
            <a:ext cx="0" cy="539584"/>
          </a:xfrm>
          <a:custGeom>
            <a:avLst/>
            <a:gdLst/>
            <a:ahLst/>
            <a:cxnLst/>
            <a:rect l="l" t="t" r="r" b="b"/>
            <a:pathLst>
              <a:path h="539584">
                <a:moveTo>
                  <a:pt x="0" y="0"/>
                </a:moveTo>
                <a:lnTo>
                  <a:pt x="0" y="539584"/>
                </a:lnTo>
              </a:path>
            </a:pathLst>
          </a:custGeom>
          <a:ln w="52806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769072" y="6100242"/>
            <a:ext cx="51536" cy="580631"/>
          </a:xfrm>
          <a:custGeom>
            <a:avLst/>
            <a:gdLst/>
            <a:ahLst/>
            <a:cxnLst/>
            <a:rect l="l" t="t" r="r" b="b"/>
            <a:pathLst>
              <a:path w="51536" h="580631">
                <a:moveTo>
                  <a:pt x="0" y="580631"/>
                </a:moveTo>
                <a:lnTo>
                  <a:pt x="51536" y="580631"/>
                </a:lnTo>
                <a:lnTo>
                  <a:pt x="51536" y="0"/>
                </a:lnTo>
                <a:lnTo>
                  <a:pt x="0" y="0"/>
                </a:lnTo>
                <a:lnTo>
                  <a:pt x="0" y="5806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798765" y="55604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798765" y="55604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798765" y="559845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33"/>
                </a:lnTo>
                <a:lnTo>
                  <a:pt x="6921" y="0"/>
                </a:lnTo>
                <a:lnTo>
                  <a:pt x="2006" y="0"/>
                </a:lnTo>
                <a:lnTo>
                  <a:pt x="0" y="3733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798765" y="559845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33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33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798765" y="563649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798765" y="563649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798765" y="567452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4798765" y="567452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4798765" y="571257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4798765" y="571257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4798765" y="575060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4798765" y="575060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798765" y="578866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79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79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798765" y="578866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79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79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4798765" y="582669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4798765" y="582669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798765" y="586474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798765" y="586474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798765" y="590277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798765" y="590277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798765" y="594081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798765" y="594081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798765" y="597885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798765" y="597885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798765" y="60169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798765" y="60169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4798765" y="6050822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51"/>
                </a:lnTo>
                <a:lnTo>
                  <a:pt x="6921" y="16751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798765" y="6050822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1"/>
                </a:moveTo>
                <a:lnTo>
                  <a:pt x="8928" y="13004"/>
                </a:lnTo>
                <a:lnTo>
                  <a:pt x="6921" y="16751"/>
                </a:lnTo>
                <a:lnTo>
                  <a:pt x="4457" y="16751"/>
                </a:lnTo>
                <a:lnTo>
                  <a:pt x="2006" y="16751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4761147" y="6059208"/>
            <a:ext cx="67398" cy="82080"/>
          </a:xfrm>
          <a:custGeom>
            <a:avLst/>
            <a:gdLst/>
            <a:ahLst/>
            <a:cxnLst/>
            <a:rect l="l" t="t" r="r" b="b"/>
            <a:pathLst>
              <a:path w="67398" h="82080">
                <a:moveTo>
                  <a:pt x="67398" y="82080"/>
                </a:moveTo>
                <a:lnTo>
                  <a:pt x="67398" y="0"/>
                </a:lnTo>
                <a:lnTo>
                  <a:pt x="0" y="0"/>
                </a:lnTo>
                <a:lnTo>
                  <a:pt x="0" y="82080"/>
                </a:lnTo>
                <a:lnTo>
                  <a:pt x="67398" y="8208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761147" y="6059208"/>
            <a:ext cx="67398" cy="82080"/>
          </a:xfrm>
          <a:custGeom>
            <a:avLst/>
            <a:gdLst/>
            <a:ahLst/>
            <a:cxnLst/>
            <a:rect l="l" t="t" r="r" b="b"/>
            <a:pathLst>
              <a:path w="67398" h="82080">
                <a:moveTo>
                  <a:pt x="67398" y="82080"/>
                </a:moveTo>
                <a:lnTo>
                  <a:pt x="0" y="82080"/>
                </a:lnTo>
                <a:lnTo>
                  <a:pt x="0" y="0"/>
                </a:lnTo>
                <a:lnTo>
                  <a:pt x="67398" y="0"/>
                </a:lnTo>
                <a:lnTo>
                  <a:pt x="67398" y="820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736565" y="6092624"/>
            <a:ext cx="49669" cy="28155"/>
          </a:xfrm>
          <a:custGeom>
            <a:avLst/>
            <a:gdLst/>
            <a:ahLst/>
            <a:cxnLst/>
            <a:rect l="l" t="t" r="r" b="b"/>
            <a:pathLst>
              <a:path w="49669" h="28155">
                <a:moveTo>
                  <a:pt x="2006" y="28155"/>
                </a:moveTo>
                <a:lnTo>
                  <a:pt x="46647" y="28155"/>
                </a:lnTo>
                <a:lnTo>
                  <a:pt x="49669" y="25438"/>
                </a:lnTo>
                <a:lnTo>
                  <a:pt x="49669" y="14135"/>
                </a:lnTo>
                <a:lnTo>
                  <a:pt x="46647" y="11417"/>
                </a:lnTo>
                <a:lnTo>
                  <a:pt x="24574" y="11417"/>
                </a:lnTo>
                <a:lnTo>
                  <a:pt x="24574" y="0"/>
                </a:lnTo>
                <a:lnTo>
                  <a:pt x="4470" y="11417"/>
                </a:lnTo>
                <a:lnTo>
                  <a:pt x="2006" y="11417"/>
                </a:lnTo>
                <a:lnTo>
                  <a:pt x="0" y="15163"/>
                </a:lnTo>
                <a:lnTo>
                  <a:pt x="0" y="24409"/>
                </a:lnTo>
                <a:lnTo>
                  <a:pt x="2006" y="281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736565" y="6092624"/>
            <a:ext cx="49669" cy="28155"/>
          </a:xfrm>
          <a:custGeom>
            <a:avLst/>
            <a:gdLst/>
            <a:ahLst/>
            <a:cxnLst/>
            <a:rect l="l" t="t" r="r" b="b"/>
            <a:pathLst>
              <a:path w="49669" h="28155">
                <a:moveTo>
                  <a:pt x="46647" y="11417"/>
                </a:moveTo>
                <a:lnTo>
                  <a:pt x="24574" y="11417"/>
                </a:lnTo>
                <a:lnTo>
                  <a:pt x="24574" y="0"/>
                </a:lnTo>
                <a:lnTo>
                  <a:pt x="4470" y="11417"/>
                </a:lnTo>
                <a:lnTo>
                  <a:pt x="2006" y="11417"/>
                </a:lnTo>
                <a:lnTo>
                  <a:pt x="0" y="15163"/>
                </a:lnTo>
                <a:lnTo>
                  <a:pt x="0" y="19786"/>
                </a:lnTo>
                <a:lnTo>
                  <a:pt x="0" y="24409"/>
                </a:lnTo>
                <a:lnTo>
                  <a:pt x="2006" y="28155"/>
                </a:lnTo>
                <a:lnTo>
                  <a:pt x="4470" y="28155"/>
                </a:lnTo>
                <a:lnTo>
                  <a:pt x="46647" y="28155"/>
                </a:lnTo>
                <a:lnTo>
                  <a:pt x="49669" y="25438"/>
                </a:lnTo>
                <a:lnTo>
                  <a:pt x="49669" y="19786"/>
                </a:lnTo>
                <a:lnTo>
                  <a:pt x="49669" y="14135"/>
                </a:lnTo>
                <a:lnTo>
                  <a:pt x="46647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798764" y="6083544"/>
            <a:ext cx="49669" cy="25679"/>
          </a:xfrm>
          <a:custGeom>
            <a:avLst/>
            <a:gdLst/>
            <a:ahLst/>
            <a:cxnLst/>
            <a:rect l="l" t="t" r="r" b="b"/>
            <a:pathLst>
              <a:path w="49669" h="25679">
                <a:moveTo>
                  <a:pt x="46647" y="0"/>
                </a:moveTo>
                <a:lnTo>
                  <a:pt x="2006" y="0"/>
                </a:lnTo>
                <a:lnTo>
                  <a:pt x="0" y="3733"/>
                </a:lnTo>
                <a:lnTo>
                  <a:pt x="0" y="12992"/>
                </a:lnTo>
                <a:lnTo>
                  <a:pt x="2006" y="16738"/>
                </a:lnTo>
                <a:lnTo>
                  <a:pt x="29781" y="16738"/>
                </a:lnTo>
                <a:lnTo>
                  <a:pt x="29781" y="25679"/>
                </a:lnTo>
                <a:lnTo>
                  <a:pt x="46647" y="16738"/>
                </a:lnTo>
                <a:lnTo>
                  <a:pt x="49669" y="12242"/>
                </a:lnTo>
                <a:lnTo>
                  <a:pt x="49669" y="3771"/>
                </a:lnTo>
                <a:lnTo>
                  <a:pt x="4664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798764" y="6083544"/>
            <a:ext cx="49669" cy="25679"/>
          </a:xfrm>
          <a:custGeom>
            <a:avLst/>
            <a:gdLst/>
            <a:ahLst/>
            <a:cxnLst/>
            <a:rect l="l" t="t" r="r" b="b"/>
            <a:pathLst>
              <a:path w="49669" h="25679">
                <a:moveTo>
                  <a:pt x="46647" y="0"/>
                </a:moveTo>
                <a:lnTo>
                  <a:pt x="4470" y="0"/>
                </a:lnTo>
                <a:lnTo>
                  <a:pt x="2006" y="0"/>
                </a:lnTo>
                <a:lnTo>
                  <a:pt x="0" y="3733"/>
                </a:lnTo>
                <a:lnTo>
                  <a:pt x="0" y="8369"/>
                </a:lnTo>
                <a:lnTo>
                  <a:pt x="0" y="12992"/>
                </a:lnTo>
                <a:lnTo>
                  <a:pt x="2006" y="16738"/>
                </a:lnTo>
                <a:lnTo>
                  <a:pt x="4470" y="16738"/>
                </a:lnTo>
                <a:lnTo>
                  <a:pt x="29781" y="16738"/>
                </a:lnTo>
                <a:lnTo>
                  <a:pt x="29781" y="25679"/>
                </a:lnTo>
                <a:lnTo>
                  <a:pt x="46647" y="16738"/>
                </a:lnTo>
                <a:lnTo>
                  <a:pt x="49669" y="12242"/>
                </a:lnTo>
                <a:lnTo>
                  <a:pt x="49669" y="8013"/>
                </a:lnTo>
                <a:lnTo>
                  <a:pt x="49669" y="3771"/>
                </a:lnTo>
                <a:lnTo>
                  <a:pt x="466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973798" y="6680885"/>
            <a:ext cx="126034" cy="0"/>
          </a:xfrm>
          <a:custGeom>
            <a:avLst/>
            <a:gdLst/>
            <a:ahLst/>
            <a:cxnLst/>
            <a:rect l="l" t="t" r="r" b="b"/>
            <a:pathLst>
              <a:path w="126034">
                <a:moveTo>
                  <a:pt x="0" y="0"/>
                </a:moveTo>
                <a:lnTo>
                  <a:pt x="126034" y="0"/>
                </a:lnTo>
              </a:path>
            </a:pathLst>
          </a:custGeom>
          <a:ln w="304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973798" y="6666281"/>
            <a:ext cx="126034" cy="29209"/>
          </a:xfrm>
          <a:custGeom>
            <a:avLst/>
            <a:gdLst/>
            <a:ahLst/>
            <a:cxnLst/>
            <a:rect l="l" t="t" r="r" b="b"/>
            <a:pathLst>
              <a:path w="126034" h="29209">
                <a:moveTo>
                  <a:pt x="126034" y="29209"/>
                </a:moveTo>
                <a:lnTo>
                  <a:pt x="0" y="29209"/>
                </a:lnTo>
                <a:lnTo>
                  <a:pt x="0" y="0"/>
                </a:lnTo>
                <a:lnTo>
                  <a:pt x="126034" y="0"/>
                </a:lnTo>
                <a:lnTo>
                  <a:pt x="126034" y="292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000914" y="5536577"/>
            <a:ext cx="77597" cy="0"/>
          </a:xfrm>
          <a:custGeom>
            <a:avLst/>
            <a:gdLst/>
            <a:ahLst/>
            <a:cxnLst/>
            <a:rect l="l" t="t" r="r" b="b"/>
            <a:pathLst>
              <a:path w="77597">
                <a:moveTo>
                  <a:pt x="0" y="0"/>
                </a:moveTo>
                <a:lnTo>
                  <a:pt x="77597" y="0"/>
                </a:lnTo>
              </a:path>
            </a:pathLst>
          </a:custGeom>
          <a:ln w="7874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3997389" y="5536577"/>
            <a:ext cx="84645" cy="0"/>
          </a:xfrm>
          <a:custGeom>
            <a:avLst/>
            <a:gdLst/>
            <a:ahLst/>
            <a:cxnLst/>
            <a:rect l="l" t="t" r="r" b="b"/>
            <a:pathLst>
              <a:path w="84645">
                <a:moveTo>
                  <a:pt x="0" y="0"/>
                </a:moveTo>
                <a:lnTo>
                  <a:pt x="84645" y="0"/>
                </a:lnTo>
              </a:path>
            </a:pathLst>
          </a:custGeom>
          <a:ln w="149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039705" y="5539879"/>
            <a:ext cx="0" cy="519328"/>
          </a:xfrm>
          <a:custGeom>
            <a:avLst/>
            <a:gdLst/>
            <a:ahLst/>
            <a:cxnLst/>
            <a:rect l="l" t="t" r="r" b="b"/>
            <a:pathLst>
              <a:path h="519328">
                <a:moveTo>
                  <a:pt x="0" y="0"/>
                </a:moveTo>
                <a:lnTo>
                  <a:pt x="0" y="519328"/>
                </a:lnTo>
              </a:path>
            </a:pathLst>
          </a:custGeom>
          <a:ln w="4133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019670" y="5539879"/>
            <a:ext cx="40068" cy="560362"/>
          </a:xfrm>
          <a:custGeom>
            <a:avLst/>
            <a:gdLst/>
            <a:ahLst/>
            <a:cxnLst/>
            <a:rect l="l" t="t" r="r" b="b"/>
            <a:pathLst>
              <a:path w="40068" h="560362">
                <a:moveTo>
                  <a:pt x="0" y="560362"/>
                </a:moveTo>
                <a:lnTo>
                  <a:pt x="40068" y="560362"/>
                </a:lnTo>
                <a:lnTo>
                  <a:pt x="40068" y="0"/>
                </a:lnTo>
                <a:lnTo>
                  <a:pt x="0" y="0"/>
                </a:lnTo>
                <a:lnTo>
                  <a:pt x="0" y="560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039698" y="6141288"/>
            <a:ext cx="0" cy="539584"/>
          </a:xfrm>
          <a:custGeom>
            <a:avLst/>
            <a:gdLst/>
            <a:ahLst/>
            <a:cxnLst/>
            <a:rect l="l" t="t" r="r" b="b"/>
            <a:pathLst>
              <a:path h="539584">
                <a:moveTo>
                  <a:pt x="0" y="0"/>
                </a:moveTo>
                <a:lnTo>
                  <a:pt x="0" y="539584"/>
                </a:lnTo>
              </a:path>
            </a:pathLst>
          </a:custGeom>
          <a:ln w="52806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013930" y="6100242"/>
            <a:ext cx="51536" cy="580631"/>
          </a:xfrm>
          <a:custGeom>
            <a:avLst/>
            <a:gdLst/>
            <a:ahLst/>
            <a:cxnLst/>
            <a:rect l="l" t="t" r="r" b="b"/>
            <a:pathLst>
              <a:path w="51536" h="580631">
                <a:moveTo>
                  <a:pt x="0" y="580631"/>
                </a:moveTo>
                <a:lnTo>
                  <a:pt x="51536" y="580631"/>
                </a:lnTo>
                <a:lnTo>
                  <a:pt x="51536" y="0"/>
                </a:lnTo>
                <a:lnTo>
                  <a:pt x="0" y="0"/>
                </a:lnTo>
                <a:lnTo>
                  <a:pt x="0" y="5806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043625" y="55604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043625" y="55604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043625" y="559845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33"/>
                </a:lnTo>
                <a:lnTo>
                  <a:pt x="6921" y="0"/>
                </a:lnTo>
                <a:lnTo>
                  <a:pt x="2006" y="0"/>
                </a:lnTo>
                <a:lnTo>
                  <a:pt x="0" y="3733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043625" y="559845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33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33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043625" y="563649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043625" y="563649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043625" y="567452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043625" y="567452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043625" y="571257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043625" y="571257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043625" y="575060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043625" y="575060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043625" y="578866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79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79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043625" y="578866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79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79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4043625" y="582669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4043625" y="582669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4043625" y="586474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4043625" y="586474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4043625" y="590277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4043625" y="590277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4043625" y="594081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4043625" y="594081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4043625" y="597885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4043625" y="597885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4043625" y="60169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4043625" y="60169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4043625" y="6050822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51"/>
                </a:lnTo>
                <a:lnTo>
                  <a:pt x="6921" y="16751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4043625" y="6050822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1"/>
                </a:moveTo>
                <a:lnTo>
                  <a:pt x="8928" y="13004"/>
                </a:lnTo>
                <a:lnTo>
                  <a:pt x="6921" y="16751"/>
                </a:lnTo>
                <a:lnTo>
                  <a:pt x="4457" y="16751"/>
                </a:lnTo>
                <a:lnTo>
                  <a:pt x="2006" y="16751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2006" y="0"/>
                </a:lnTo>
                <a:lnTo>
                  <a:pt x="4457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4006005" y="6059208"/>
            <a:ext cx="67398" cy="82080"/>
          </a:xfrm>
          <a:custGeom>
            <a:avLst/>
            <a:gdLst/>
            <a:ahLst/>
            <a:cxnLst/>
            <a:rect l="l" t="t" r="r" b="b"/>
            <a:pathLst>
              <a:path w="67398" h="82080">
                <a:moveTo>
                  <a:pt x="67398" y="82080"/>
                </a:moveTo>
                <a:lnTo>
                  <a:pt x="67398" y="0"/>
                </a:lnTo>
                <a:lnTo>
                  <a:pt x="0" y="0"/>
                </a:lnTo>
                <a:lnTo>
                  <a:pt x="0" y="82080"/>
                </a:lnTo>
                <a:lnTo>
                  <a:pt x="67398" y="8208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4006005" y="6059208"/>
            <a:ext cx="67398" cy="82080"/>
          </a:xfrm>
          <a:custGeom>
            <a:avLst/>
            <a:gdLst/>
            <a:ahLst/>
            <a:cxnLst/>
            <a:rect l="l" t="t" r="r" b="b"/>
            <a:pathLst>
              <a:path w="67398" h="82080">
                <a:moveTo>
                  <a:pt x="67398" y="82080"/>
                </a:moveTo>
                <a:lnTo>
                  <a:pt x="0" y="82080"/>
                </a:lnTo>
                <a:lnTo>
                  <a:pt x="0" y="0"/>
                </a:lnTo>
                <a:lnTo>
                  <a:pt x="67398" y="0"/>
                </a:lnTo>
                <a:lnTo>
                  <a:pt x="67398" y="820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981424" y="6092624"/>
            <a:ext cx="49669" cy="28155"/>
          </a:xfrm>
          <a:custGeom>
            <a:avLst/>
            <a:gdLst/>
            <a:ahLst/>
            <a:cxnLst/>
            <a:rect l="l" t="t" r="r" b="b"/>
            <a:pathLst>
              <a:path w="49669" h="28155">
                <a:moveTo>
                  <a:pt x="2006" y="28155"/>
                </a:moveTo>
                <a:lnTo>
                  <a:pt x="46647" y="28155"/>
                </a:lnTo>
                <a:lnTo>
                  <a:pt x="49669" y="25438"/>
                </a:lnTo>
                <a:lnTo>
                  <a:pt x="49669" y="14135"/>
                </a:lnTo>
                <a:lnTo>
                  <a:pt x="46647" y="11417"/>
                </a:lnTo>
                <a:lnTo>
                  <a:pt x="24574" y="11417"/>
                </a:lnTo>
                <a:lnTo>
                  <a:pt x="24574" y="0"/>
                </a:lnTo>
                <a:lnTo>
                  <a:pt x="4470" y="11417"/>
                </a:lnTo>
                <a:lnTo>
                  <a:pt x="2006" y="11417"/>
                </a:lnTo>
                <a:lnTo>
                  <a:pt x="0" y="15163"/>
                </a:lnTo>
                <a:lnTo>
                  <a:pt x="0" y="24409"/>
                </a:lnTo>
                <a:lnTo>
                  <a:pt x="2006" y="281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981424" y="6092624"/>
            <a:ext cx="49669" cy="28155"/>
          </a:xfrm>
          <a:custGeom>
            <a:avLst/>
            <a:gdLst/>
            <a:ahLst/>
            <a:cxnLst/>
            <a:rect l="l" t="t" r="r" b="b"/>
            <a:pathLst>
              <a:path w="49669" h="28155">
                <a:moveTo>
                  <a:pt x="46647" y="11417"/>
                </a:moveTo>
                <a:lnTo>
                  <a:pt x="24574" y="11417"/>
                </a:lnTo>
                <a:lnTo>
                  <a:pt x="24574" y="0"/>
                </a:lnTo>
                <a:lnTo>
                  <a:pt x="4470" y="11417"/>
                </a:lnTo>
                <a:lnTo>
                  <a:pt x="2006" y="11417"/>
                </a:lnTo>
                <a:lnTo>
                  <a:pt x="0" y="15163"/>
                </a:lnTo>
                <a:lnTo>
                  <a:pt x="0" y="19786"/>
                </a:lnTo>
                <a:lnTo>
                  <a:pt x="0" y="24409"/>
                </a:lnTo>
                <a:lnTo>
                  <a:pt x="2006" y="28155"/>
                </a:lnTo>
                <a:lnTo>
                  <a:pt x="4470" y="28155"/>
                </a:lnTo>
                <a:lnTo>
                  <a:pt x="46647" y="28155"/>
                </a:lnTo>
                <a:lnTo>
                  <a:pt x="49669" y="25438"/>
                </a:lnTo>
                <a:lnTo>
                  <a:pt x="49669" y="19786"/>
                </a:lnTo>
                <a:lnTo>
                  <a:pt x="49669" y="14135"/>
                </a:lnTo>
                <a:lnTo>
                  <a:pt x="46647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4043624" y="6083544"/>
            <a:ext cx="49669" cy="25679"/>
          </a:xfrm>
          <a:custGeom>
            <a:avLst/>
            <a:gdLst/>
            <a:ahLst/>
            <a:cxnLst/>
            <a:rect l="l" t="t" r="r" b="b"/>
            <a:pathLst>
              <a:path w="49669" h="25679">
                <a:moveTo>
                  <a:pt x="46647" y="0"/>
                </a:moveTo>
                <a:lnTo>
                  <a:pt x="2006" y="0"/>
                </a:lnTo>
                <a:lnTo>
                  <a:pt x="0" y="3733"/>
                </a:lnTo>
                <a:lnTo>
                  <a:pt x="0" y="12992"/>
                </a:lnTo>
                <a:lnTo>
                  <a:pt x="2006" y="16738"/>
                </a:lnTo>
                <a:lnTo>
                  <a:pt x="29781" y="16738"/>
                </a:lnTo>
                <a:lnTo>
                  <a:pt x="29781" y="25679"/>
                </a:lnTo>
                <a:lnTo>
                  <a:pt x="46647" y="16738"/>
                </a:lnTo>
                <a:lnTo>
                  <a:pt x="49669" y="12242"/>
                </a:lnTo>
                <a:lnTo>
                  <a:pt x="49669" y="3771"/>
                </a:lnTo>
                <a:lnTo>
                  <a:pt x="4664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4043624" y="6083544"/>
            <a:ext cx="49669" cy="25679"/>
          </a:xfrm>
          <a:custGeom>
            <a:avLst/>
            <a:gdLst/>
            <a:ahLst/>
            <a:cxnLst/>
            <a:rect l="l" t="t" r="r" b="b"/>
            <a:pathLst>
              <a:path w="49669" h="25679">
                <a:moveTo>
                  <a:pt x="46647" y="0"/>
                </a:moveTo>
                <a:lnTo>
                  <a:pt x="4470" y="0"/>
                </a:lnTo>
                <a:lnTo>
                  <a:pt x="2006" y="0"/>
                </a:lnTo>
                <a:lnTo>
                  <a:pt x="0" y="3733"/>
                </a:lnTo>
                <a:lnTo>
                  <a:pt x="0" y="8369"/>
                </a:lnTo>
                <a:lnTo>
                  <a:pt x="0" y="12992"/>
                </a:lnTo>
                <a:lnTo>
                  <a:pt x="2006" y="16738"/>
                </a:lnTo>
                <a:lnTo>
                  <a:pt x="4470" y="16738"/>
                </a:lnTo>
                <a:lnTo>
                  <a:pt x="29781" y="16738"/>
                </a:lnTo>
                <a:lnTo>
                  <a:pt x="29781" y="25679"/>
                </a:lnTo>
                <a:lnTo>
                  <a:pt x="46647" y="16738"/>
                </a:lnTo>
                <a:lnTo>
                  <a:pt x="49669" y="12242"/>
                </a:lnTo>
                <a:lnTo>
                  <a:pt x="49669" y="8013"/>
                </a:lnTo>
                <a:lnTo>
                  <a:pt x="49669" y="3771"/>
                </a:lnTo>
                <a:lnTo>
                  <a:pt x="466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299415" y="6680885"/>
            <a:ext cx="126034" cy="0"/>
          </a:xfrm>
          <a:custGeom>
            <a:avLst/>
            <a:gdLst/>
            <a:ahLst/>
            <a:cxnLst/>
            <a:rect l="l" t="t" r="r" b="b"/>
            <a:pathLst>
              <a:path w="126034">
                <a:moveTo>
                  <a:pt x="0" y="0"/>
                </a:moveTo>
                <a:lnTo>
                  <a:pt x="126034" y="0"/>
                </a:lnTo>
              </a:path>
            </a:pathLst>
          </a:custGeom>
          <a:ln w="304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299415" y="6666281"/>
            <a:ext cx="126034" cy="29209"/>
          </a:xfrm>
          <a:custGeom>
            <a:avLst/>
            <a:gdLst/>
            <a:ahLst/>
            <a:cxnLst/>
            <a:rect l="l" t="t" r="r" b="b"/>
            <a:pathLst>
              <a:path w="126034" h="29209">
                <a:moveTo>
                  <a:pt x="126034" y="29209"/>
                </a:moveTo>
                <a:lnTo>
                  <a:pt x="0" y="29209"/>
                </a:lnTo>
                <a:lnTo>
                  <a:pt x="0" y="0"/>
                </a:lnTo>
                <a:lnTo>
                  <a:pt x="126034" y="0"/>
                </a:lnTo>
                <a:lnTo>
                  <a:pt x="126034" y="292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326531" y="5536577"/>
            <a:ext cx="77597" cy="0"/>
          </a:xfrm>
          <a:custGeom>
            <a:avLst/>
            <a:gdLst/>
            <a:ahLst/>
            <a:cxnLst/>
            <a:rect l="l" t="t" r="r" b="b"/>
            <a:pathLst>
              <a:path w="77597">
                <a:moveTo>
                  <a:pt x="0" y="0"/>
                </a:moveTo>
                <a:lnTo>
                  <a:pt x="77597" y="0"/>
                </a:lnTo>
              </a:path>
            </a:pathLst>
          </a:custGeom>
          <a:ln w="7874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323007" y="5536577"/>
            <a:ext cx="84645" cy="0"/>
          </a:xfrm>
          <a:custGeom>
            <a:avLst/>
            <a:gdLst/>
            <a:ahLst/>
            <a:cxnLst/>
            <a:rect l="l" t="t" r="r" b="b"/>
            <a:pathLst>
              <a:path w="84645">
                <a:moveTo>
                  <a:pt x="0" y="0"/>
                </a:moveTo>
                <a:lnTo>
                  <a:pt x="84645" y="0"/>
                </a:lnTo>
              </a:path>
            </a:pathLst>
          </a:custGeom>
          <a:ln w="149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365316" y="5539879"/>
            <a:ext cx="0" cy="519328"/>
          </a:xfrm>
          <a:custGeom>
            <a:avLst/>
            <a:gdLst/>
            <a:ahLst/>
            <a:cxnLst/>
            <a:rect l="l" t="t" r="r" b="b"/>
            <a:pathLst>
              <a:path h="519328">
                <a:moveTo>
                  <a:pt x="0" y="0"/>
                </a:moveTo>
                <a:lnTo>
                  <a:pt x="0" y="519328"/>
                </a:lnTo>
              </a:path>
            </a:pathLst>
          </a:custGeom>
          <a:ln w="41325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345289" y="5539879"/>
            <a:ext cx="40055" cy="560362"/>
          </a:xfrm>
          <a:custGeom>
            <a:avLst/>
            <a:gdLst/>
            <a:ahLst/>
            <a:cxnLst/>
            <a:rect l="l" t="t" r="r" b="b"/>
            <a:pathLst>
              <a:path w="40055" h="560362">
                <a:moveTo>
                  <a:pt x="0" y="560362"/>
                </a:moveTo>
                <a:lnTo>
                  <a:pt x="40055" y="560362"/>
                </a:lnTo>
                <a:lnTo>
                  <a:pt x="40055" y="0"/>
                </a:lnTo>
                <a:lnTo>
                  <a:pt x="0" y="0"/>
                </a:lnTo>
                <a:lnTo>
                  <a:pt x="0" y="560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365316" y="6141288"/>
            <a:ext cx="0" cy="539584"/>
          </a:xfrm>
          <a:custGeom>
            <a:avLst/>
            <a:gdLst/>
            <a:ahLst/>
            <a:cxnLst/>
            <a:rect l="l" t="t" r="r" b="b"/>
            <a:pathLst>
              <a:path h="539584">
                <a:moveTo>
                  <a:pt x="0" y="0"/>
                </a:moveTo>
                <a:lnTo>
                  <a:pt x="0" y="539584"/>
                </a:lnTo>
              </a:path>
            </a:pathLst>
          </a:custGeom>
          <a:ln w="52806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339547" y="6100242"/>
            <a:ext cx="51536" cy="580631"/>
          </a:xfrm>
          <a:custGeom>
            <a:avLst/>
            <a:gdLst/>
            <a:ahLst/>
            <a:cxnLst/>
            <a:rect l="l" t="t" r="r" b="b"/>
            <a:pathLst>
              <a:path w="51536" h="580631">
                <a:moveTo>
                  <a:pt x="0" y="580631"/>
                </a:moveTo>
                <a:lnTo>
                  <a:pt x="51536" y="580631"/>
                </a:lnTo>
                <a:lnTo>
                  <a:pt x="51536" y="0"/>
                </a:lnTo>
                <a:lnTo>
                  <a:pt x="0" y="0"/>
                </a:lnTo>
                <a:lnTo>
                  <a:pt x="0" y="5806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369244" y="55604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369244" y="55604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369244" y="559845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33"/>
                </a:lnTo>
                <a:lnTo>
                  <a:pt x="6921" y="0"/>
                </a:lnTo>
                <a:lnTo>
                  <a:pt x="2006" y="0"/>
                </a:lnTo>
                <a:lnTo>
                  <a:pt x="0" y="3733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369244" y="559845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33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33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369244" y="563649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369244" y="563649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369244" y="567452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369244" y="567452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369244" y="571257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369244" y="571257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369244" y="575060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369244" y="575060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369244" y="578866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79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79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369244" y="578866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79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79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369244" y="582669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369244" y="582669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369244" y="586474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369244" y="586474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369244" y="590277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369244" y="5902774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369244" y="594081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369244" y="594081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369244" y="597885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369244" y="597885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369244" y="60169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3369244" y="6016910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369244" y="6050822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51"/>
                </a:lnTo>
                <a:lnTo>
                  <a:pt x="6921" y="16751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369244" y="6050822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1"/>
                </a:moveTo>
                <a:lnTo>
                  <a:pt x="8928" y="13004"/>
                </a:lnTo>
                <a:lnTo>
                  <a:pt x="6921" y="16751"/>
                </a:lnTo>
                <a:lnTo>
                  <a:pt x="4470" y="16751"/>
                </a:lnTo>
                <a:lnTo>
                  <a:pt x="2006" y="16751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331623" y="6059208"/>
            <a:ext cx="67398" cy="82080"/>
          </a:xfrm>
          <a:custGeom>
            <a:avLst/>
            <a:gdLst/>
            <a:ahLst/>
            <a:cxnLst/>
            <a:rect l="l" t="t" r="r" b="b"/>
            <a:pathLst>
              <a:path w="67398" h="82080">
                <a:moveTo>
                  <a:pt x="67398" y="82080"/>
                </a:moveTo>
                <a:lnTo>
                  <a:pt x="67398" y="0"/>
                </a:lnTo>
                <a:lnTo>
                  <a:pt x="0" y="0"/>
                </a:lnTo>
                <a:lnTo>
                  <a:pt x="0" y="82080"/>
                </a:lnTo>
                <a:lnTo>
                  <a:pt x="67398" y="8208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331623" y="6059208"/>
            <a:ext cx="67398" cy="82080"/>
          </a:xfrm>
          <a:custGeom>
            <a:avLst/>
            <a:gdLst/>
            <a:ahLst/>
            <a:cxnLst/>
            <a:rect l="l" t="t" r="r" b="b"/>
            <a:pathLst>
              <a:path w="67398" h="82080">
                <a:moveTo>
                  <a:pt x="67398" y="82080"/>
                </a:moveTo>
                <a:lnTo>
                  <a:pt x="0" y="82080"/>
                </a:lnTo>
                <a:lnTo>
                  <a:pt x="0" y="0"/>
                </a:lnTo>
                <a:lnTo>
                  <a:pt x="67398" y="0"/>
                </a:lnTo>
                <a:lnTo>
                  <a:pt x="67398" y="820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307039" y="6092624"/>
            <a:ext cx="49669" cy="28155"/>
          </a:xfrm>
          <a:custGeom>
            <a:avLst/>
            <a:gdLst/>
            <a:ahLst/>
            <a:cxnLst/>
            <a:rect l="l" t="t" r="r" b="b"/>
            <a:pathLst>
              <a:path w="49669" h="28155">
                <a:moveTo>
                  <a:pt x="2006" y="28155"/>
                </a:moveTo>
                <a:lnTo>
                  <a:pt x="46647" y="28155"/>
                </a:lnTo>
                <a:lnTo>
                  <a:pt x="49669" y="25438"/>
                </a:lnTo>
                <a:lnTo>
                  <a:pt x="49669" y="14135"/>
                </a:lnTo>
                <a:lnTo>
                  <a:pt x="46647" y="11417"/>
                </a:lnTo>
                <a:lnTo>
                  <a:pt x="24587" y="11417"/>
                </a:lnTo>
                <a:lnTo>
                  <a:pt x="24587" y="0"/>
                </a:lnTo>
                <a:lnTo>
                  <a:pt x="4470" y="11417"/>
                </a:lnTo>
                <a:lnTo>
                  <a:pt x="2006" y="11417"/>
                </a:lnTo>
                <a:lnTo>
                  <a:pt x="0" y="15163"/>
                </a:lnTo>
                <a:lnTo>
                  <a:pt x="0" y="24409"/>
                </a:lnTo>
                <a:lnTo>
                  <a:pt x="2006" y="281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307039" y="6092624"/>
            <a:ext cx="49669" cy="28155"/>
          </a:xfrm>
          <a:custGeom>
            <a:avLst/>
            <a:gdLst/>
            <a:ahLst/>
            <a:cxnLst/>
            <a:rect l="l" t="t" r="r" b="b"/>
            <a:pathLst>
              <a:path w="49669" h="28155">
                <a:moveTo>
                  <a:pt x="46647" y="11417"/>
                </a:moveTo>
                <a:lnTo>
                  <a:pt x="24587" y="11417"/>
                </a:lnTo>
                <a:lnTo>
                  <a:pt x="24587" y="0"/>
                </a:lnTo>
                <a:lnTo>
                  <a:pt x="4470" y="11417"/>
                </a:lnTo>
                <a:lnTo>
                  <a:pt x="2006" y="11417"/>
                </a:lnTo>
                <a:lnTo>
                  <a:pt x="0" y="15163"/>
                </a:lnTo>
                <a:lnTo>
                  <a:pt x="0" y="19786"/>
                </a:lnTo>
                <a:lnTo>
                  <a:pt x="0" y="24409"/>
                </a:lnTo>
                <a:lnTo>
                  <a:pt x="2006" y="28155"/>
                </a:lnTo>
                <a:lnTo>
                  <a:pt x="4470" y="28155"/>
                </a:lnTo>
                <a:lnTo>
                  <a:pt x="46647" y="28155"/>
                </a:lnTo>
                <a:lnTo>
                  <a:pt x="49669" y="25438"/>
                </a:lnTo>
                <a:lnTo>
                  <a:pt x="49669" y="19786"/>
                </a:lnTo>
                <a:lnTo>
                  <a:pt x="49669" y="14135"/>
                </a:lnTo>
                <a:lnTo>
                  <a:pt x="46647" y="114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369240" y="6083544"/>
            <a:ext cx="49669" cy="25679"/>
          </a:xfrm>
          <a:custGeom>
            <a:avLst/>
            <a:gdLst/>
            <a:ahLst/>
            <a:cxnLst/>
            <a:rect l="l" t="t" r="r" b="b"/>
            <a:pathLst>
              <a:path w="49669" h="25679">
                <a:moveTo>
                  <a:pt x="46647" y="0"/>
                </a:moveTo>
                <a:lnTo>
                  <a:pt x="2006" y="0"/>
                </a:lnTo>
                <a:lnTo>
                  <a:pt x="0" y="3733"/>
                </a:lnTo>
                <a:lnTo>
                  <a:pt x="0" y="12992"/>
                </a:lnTo>
                <a:lnTo>
                  <a:pt x="2006" y="16738"/>
                </a:lnTo>
                <a:lnTo>
                  <a:pt x="29781" y="16738"/>
                </a:lnTo>
                <a:lnTo>
                  <a:pt x="29781" y="25679"/>
                </a:lnTo>
                <a:lnTo>
                  <a:pt x="46647" y="16738"/>
                </a:lnTo>
                <a:lnTo>
                  <a:pt x="49669" y="12242"/>
                </a:lnTo>
                <a:lnTo>
                  <a:pt x="49669" y="3771"/>
                </a:lnTo>
                <a:lnTo>
                  <a:pt x="4664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369240" y="6083544"/>
            <a:ext cx="49669" cy="25679"/>
          </a:xfrm>
          <a:custGeom>
            <a:avLst/>
            <a:gdLst/>
            <a:ahLst/>
            <a:cxnLst/>
            <a:rect l="l" t="t" r="r" b="b"/>
            <a:pathLst>
              <a:path w="49669" h="25679">
                <a:moveTo>
                  <a:pt x="46647" y="0"/>
                </a:moveTo>
                <a:lnTo>
                  <a:pt x="4470" y="0"/>
                </a:lnTo>
                <a:lnTo>
                  <a:pt x="2006" y="0"/>
                </a:lnTo>
                <a:lnTo>
                  <a:pt x="0" y="3733"/>
                </a:lnTo>
                <a:lnTo>
                  <a:pt x="0" y="8369"/>
                </a:lnTo>
                <a:lnTo>
                  <a:pt x="0" y="12992"/>
                </a:lnTo>
                <a:lnTo>
                  <a:pt x="2006" y="16738"/>
                </a:lnTo>
                <a:lnTo>
                  <a:pt x="4470" y="16738"/>
                </a:lnTo>
                <a:lnTo>
                  <a:pt x="29781" y="16738"/>
                </a:lnTo>
                <a:lnTo>
                  <a:pt x="29781" y="25679"/>
                </a:lnTo>
                <a:lnTo>
                  <a:pt x="46647" y="16738"/>
                </a:lnTo>
                <a:lnTo>
                  <a:pt x="49669" y="12242"/>
                </a:lnTo>
                <a:lnTo>
                  <a:pt x="49669" y="8013"/>
                </a:lnTo>
                <a:lnTo>
                  <a:pt x="49669" y="3771"/>
                </a:lnTo>
                <a:lnTo>
                  <a:pt x="466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364590" y="5527109"/>
            <a:ext cx="102260" cy="0"/>
          </a:xfrm>
          <a:custGeom>
            <a:avLst/>
            <a:gdLst/>
            <a:ahLst/>
            <a:cxnLst/>
            <a:rect l="l" t="t" r="r" b="b"/>
            <a:pathLst>
              <a:path w="102260">
                <a:moveTo>
                  <a:pt x="0" y="0"/>
                </a:moveTo>
                <a:lnTo>
                  <a:pt x="102260" y="0"/>
                </a:lnTo>
              </a:path>
            </a:pathLst>
          </a:custGeom>
          <a:ln w="996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361065" y="5527109"/>
            <a:ext cx="109308" cy="0"/>
          </a:xfrm>
          <a:custGeom>
            <a:avLst/>
            <a:gdLst/>
            <a:ahLst/>
            <a:cxnLst/>
            <a:rect l="l" t="t" r="r" b="b"/>
            <a:pathLst>
              <a:path w="109308">
                <a:moveTo>
                  <a:pt x="0" y="0"/>
                </a:moveTo>
                <a:lnTo>
                  <a:pt x="109308" y="0"/>
                </a:lnTo>
              </a:path>
            </a:pathLst>
          </a:custGeom>
          <a:ln w="1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415701" y="5531459"/>
            <a:ext cx="0" cy="684428"/>
          </a:xfrm>
          <a:custGeom>
            <a:avLst/>
            <a:gdLst/>
            <a:ahLst/>
            <a:cxnLst/>
            <a:rect l="l" t="t" r="r" b="b"/>
            <a:pathLst>
              <a:path h="684428">
                <a:moveTo>
                  <a:pt x="0" y="0"/>
                </a:moveTo>
                <a:lnTo>
                  <a:pt x="0" y="684428"/>
                </a:lnTo>
              </a:path>
            </a:pathLst>
          </a:custGeom>
          <a:ln w="5406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389305" y="5531459"/>
            <a:ext cx="52793" cy="738530"/>
          </a:xfrm>
          <a:custGeom>
            <a:avLst/>
            <a:gdLst/>
            <a:ahLst/>
            <a:cxnLst/>
            <a:rect l="l" t="t" r="r" b="b"/>
            <a:pathLst>
              <a:path w="52793" h="738530">
                <a:moveTo>
                  <a:pt x="0" y="738530"/>
                </a:moveTo>
                <a:lnTo>
                  <a:pt x="52793" y="738530"/>
                </a:lnTo>
                <a:lnTo>
                  <a:pt x="52793" y="0"/>
                </a:lnTo>
                <a:lnTo>
                  <a:pt x="0" y="0"/>
                </a:lnTo>
                <a:lnTo>
                  <a:pt x="0" y="7385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381736" y="6324080"/>
            <a:ext cx="67919" cy="711149"/>
          </a:xfrm>
          <a:custGeom>
            <a:avLst/>
            <a:gdLst/>
            <a:ahLst/>
            <a:cxnLst/>
            <a:rect l="l" t="t" r="r" b="b"/>
            <a:pathLst>
              <a:path w="67919" h="711149">
                <a:moveTo>
                  <a:pt x="0" y="711149"/>
                </a:moveTo>
                <a:lnTo>
                  <a:pt x="67919" y="711149"/>
                </a:lnTo>
                <a:lnTo>
                  <a:pt x="67919" y="0"/>
                </a:lnTo>
                <a:lnTo>
                  <a:pt x="0" y="0"/>
                </a:lnTo>
                <a:lnTo>
                  <a:pt x="0" y="7111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381736" y="6269989"/>
            <a:ext cx="67919" cy="765238"/>
          </a:xfrm>
          <a:custGeom>
            <a:avLst/>
            <a:gdLst/>
            <a:ahLst/>
            <a:cxnLst/>
            <a:rect l="l" t="t" r="r" b="b"/>
            <a:pathLst>
              <a:path w="67919" h="765238">
                <a:moveTo>
                  <a:pt x="0" y="765238"/>
                </a:moveTo>
                <a:lnTo>
                  <a:pt x="67919" y="765238"/>
                </a:lnTo>
                <a:lnTo>
                  <a:pt x="67919" y="0"/>
                </a:lnTo>
                <a:lnTo>
                  <a:pt x="0" y="0"/>
                </a:lnTo>
                <a:lnTo>
                  <a:pt x="0" y="7652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420874" y="555853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420874" y="555853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420874" y="560866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420874" y="560866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420874" y="565879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420874" y="565879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420874" y="570893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420874" y="570893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420874" y="575906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420874" y="575906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420874" y="5809212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47"/>
                </a:lnTo>
                <a:lnTo>
                  <a:pt x="9131" y="22047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420874" y="5809212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17119"/>
                </a:lnTo>
                <a:lnTo>
                  <a:pt x="9131" y="22047"/>
                </a:lnTo>
                <a:lnTo>
                  <a:pt x="5880" y="22047"/>
                </a:lnTo>
                <a:lnTo>
                  <a:pt x="2628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420874" y="5859347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420874" y="5859347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420874" y="59094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420874" y="59094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420874" y="59596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420874" y="59596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420874" y="600974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420874" y="600974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4420874" y="605987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420874" y="605987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4420874" y="611002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420874" y="611002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4420874" y="6160148"/>
            <a:ext cx="11760" cy="22072"/>
          </a:xfrm>
          <a:custGeom>
            <a:avLst/>
            <a:gdLst/>
            <a:ahLst/>
            <a:cxnLst/>
            <a:rect l="l" t="t" r="r" b="b"/>
            <a:pathLst>
              <a:path w="11760" h="22072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72"/>
                </a:lnTo>
                <a:lnTo>
                  <a:pt x="9131" y="22072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420874" y="6160148"/>
            <a:ext cx="11760" cy="22072"/>
          </a:xfrm>
          <a:custGeom>
            <a:avLst/>
            <a:gdLst/>
            <a:ahLst/>
            <a:cxnLst/>
            <a:rect l="l" t="t" r="r" b="b"/>
            <a:pathLst>
              <a:path w="11760" h="22072">
                <a:moveTo>
                  <a:pt x="11760" y="11036"/>
                </a:moveTo>
                <a:lnTo>
                  <a:pt x="11760" y="17132"/>
                </a:lnTo>
                <a:lnTo>
                  <a:pt x="9131" y="22072"/>
                </a:lnTo>
                <a:lnTo>
                  <a:pt x="5880" y="22072"/>
                </a:lnTo>
                <a:lnTo>
                  <a:pt x="2628" y="22072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4420874" y="620486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4420874" y="620486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371296" y="6215888"/>
            <a:ext cx="88811" cy="108191"/>
          </a:xfrm>
          <a:custGeom>
            <a:avLst/>
            <a:gdLst/>
            <a:ahLst/>
            <a:cxnLst/>
            <a:rect l="l" t="t" r="r" b="b"/>
            <a:pathLst>
              <a:path w="88811" h="108191">
                <a:moveTo>
                  <a:pt x="88811" y="108191"/>
                </a:moveTo>
                <a:lnTo>
                  <a:pt x="88811" y="0"/>
                </a:lnTo>
                <a:lnTo>
                  <a:pt x="0" y="0"/>
                </a:lnTo>
                <a:lnTo>
                  <a:pt x="0" y="108191"/>
                </a:lnTo>
                <a:lnTo>
                  <a:pt x="88811" y="10819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371296" y="6215888"/>
            <a:ext cx="88811" cy="108191"/>
          </a:xfrm>
          <a:custGeom>
            <a:avLst/>
            <a:gdLst/>
            <a:ahLst/>
            <a:cxnLst/>
            <a:rect l="l" t="t" r="r" b="b"/>
            <a:pathLst>
              <a:path w="88811" h="108191">
                <a:moveTo>
                  <a:pt x="88811" y="108191"/>
                </a:moveTo>
                <a:lnTo>
                  <a:pt x="0" y="108191"/>
                </a:lnTo>
                <a:lnTo>
                  <a:pt x="0" y="0"/>
                </a:lnTo>
                <a:lnTo>
                  <a:pt x="88811" y="0"/>
                </a:lnTo>
                <a:lnTo>
                  <a:pt x="88811" y="1081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4338895" y="6259940"/>
            <a:ext cx="65455" cy="37122"/>
          </a:xfrm>
          <a:custGeom>
            <a:avLst/>
            <a:gdLst/>
            <a:ahLst/>
            <a:cxnLst/>
            <a:rect l="l" t="t" r="r" b="b"/>
            <a:pathLst>
              <a:path w="65455" h="37122">
                <a:moveTo>
                  <a:pt x="2641" y="37122"/>
                </a:moveTo>
                <a:lnTo>
                  <a:pt x="61468" y="37122"/>
                </a:lnTo>
                <a:lnTo>
                  <a:pt x="65455" y="33540"/>
                </a:lnTo>
                <a:lnTo>
                  <a:pt x="65455" y="18630"/>
                </a:lnTo>
                <a:lnTo>
                  <a:pt x="61468" y="15049"/>
                </a:lnTo>
                <a:lnTo>
                  <a:pt x="32397" y="15049"/>
                </a:lnTo>
                <a:lnTo>
                  <a:pt x="32397" y="0"/>
                </a:lnTo>
                <a:lnTo>
                  <a:pt x="5880" y="15049"/>
                </a:lnTo>
                <a:lnTo>
                  <a:pt x="2641" y="15049"/>
                </a:lnTo>
                <a:lnTo>
                  <a:pt x="0" y="19989"/>
                </a:lnTo>
                <a:lnTo>
                  <a:pt x="0" y="32181"/>
                </a:lnTo>
                <a:lnTo>
                  <a:pt x="2641" y="371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4338895" y="6259940"/>
            <a:ext cx="65455" cy="37122"/>
          </a:xfrm>
          <a:custGeom>
            <a:avLst/>
            <a:gdLst/>
            <a:ahLst/>
            <a:cxnLst/>
            <a:rect l="l" t="t" r="r" b="b"/>
            <a:pathLst>
              <a:path w="65455" h="37122">
                <a:moveTo>
                  <a:pt x="61468" y="15049"/>
                </a:moveTo>
                <a:lnTo>
                  <a:pt x="32397" y="15049"/>
                </a:lnTo>
                <a:lnTo>
                  <a:pt x="32397" y="0"/>
                </a:lnTo>
                <a:lnTo>
                  <a:pt x="5880" y="15049"/>
                </a:lnTo>
                <a:lnTo>
                  <a:pt x="2641" y="15049"/>
                </a:lnTo>
                <a:lnTo>
                  <a:pt x="0" y="19989"/>
                </a:lnTo>
                <a:lnTo>
                  <a:pt x="0" y="26085"/>
                </a:lnTo>
                <a:lnTo>
                  <a:pt x="0" y="32181"/>
                </a:lnTo>
                <a:lnTo>
                  <a:pt x="2641" y="37122"/>
                </a:lnTo>
                <a:lnTo>
                  <a:pt x="5880" y="37122"/>
                </a:lnTo>
                <a:lnTo>
                  <a:pt x="61468" y="37122"/>
                </a:lnTo>
                <a:lnTo>
                  <a:pt x="65455" y="33540"/>
                </a:lnTo>
                <a:lnTo>
                  <a:pt x="65455" y="26085"/>
                </a:lnTo>
                <a:lnTo>
                  <a:pt x="65455" y="18630"/>
                </a:lnTo>
                <a:lnTo>
                  <a:pt x="61468" y="150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420872" y="6247986"/>
            <a:ext cx="65455" cy="33845"/>
          </a:xfrm>
          <a:custGeom>
            <a:avLst/>
            <a:gdLst/>
            <a:ahLst/>
            <a:cxnLst/>
            <a:rect l="l" t="t" r="r" b="b"/>
            <a:pathLst>
              <a:path w="65455" h="33845">
                <a:moveTo>
                  <a:pt x="61468" y="0"/>
                </a:moveTo>
                <a:lnTo>
                  <a:pt x="2628" y="0"/>
                </a:lnTo>
                <a:lnTo>
                  <a:pt x="0" y="4940"/>
                </a:lnTo>
                <a:lnTo>
                  <a:pt x="0" y="17119"/>
                </a:lnTo>
                <a:lnTo>
                  <a:pt x="2628" y="22059"/>
                </a:lnTo>
                <a:lnTo>
                  <a:pt x="39230" y="22059"/>
                </a:lnTo>
                <a:lnTo>
                  <a:pt x="39230" y="33845"/>
                </a:lnTo>
                <a:lnTo>
                  <a:pt x="61468" y="22059"/>
                </a:lnTo>
                <a:lnTo>
                  <a:pt x="65455" y="16141"/>
                </a:lnTo>
                <a:lnTo>
                  <a:pt x="65455" y="4978"/>
                </a:lnTo>
                <a:lnTo>
                  <a:pt x="6146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4420872" y="6247986"/>
            <a:ext cx="65455" cy="33845"/>
          </a:xfrm>
          <a:custGeom>
            <a:avLst/>
            <a:gdLst/>
            <a:ahLst/>
            <a:cxnLst/>
            <a:rect l="l" t="t" r="r" b="b"/>
            <a:pathLst>
              <a:path w="65455" h="33845">
                <a:moveTo>
                  <a:pt x="61468" y="0"/>
                </a:moveTo>
                <a:lnTo>
                  <a:pt x="5880" y="0"/>
                </a:lnTo>
                <a:lnTo>
                  <a:pt x="2628" y="0"/>
                </a:lnTo>
                <a:lnTo>
                  <a:pt x="0" y="4940"/>
                </a:lnTo>
                <a:lnTo>
                  <a:pt x="0" y="11023"/>
                </a:lnTo>
                <a:lnTo>
                  <a:pt x="0" y="17119"/>
                </a:lnTo>
                <a:lnTo>
                  <a:pt x="2628" y="22059"/>
                </a:lnTo>
                <a:lnTo>
                  <a:pt x="5880" y="22059"/>
                </a:lnTo>
                <a:lnTo>
                  <a:pt x="39230" y="22059"/>
                </a:lnTo>
                <a:lnTo>
                  <a:pt x="39230" y="33845"/>
                </a:lnTo>
                <a:lnTo>
                  <a:pt x="61468" y="22059"/>
                </a:lnTo>
                <a:lnTo>
                  <a:pt x="65455" y="16141"/>
                </a:lnTo>
                <a:lnTo>
                  <a:pt x="65455" y="10566"/>
                </a:lnTo>
                <a:lnTo>
                  <a:pt x="65455" y="4978"/>
                </a:lnTo>
                <a:lnTo>
                  <a:pt x="614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2872670" y="5527109"/>
            <a:ext cx="102260" cy="0"/>
          </a:xfrm>
          <a:custGeom>
            <a:avLst/>
            <a:gdLst/>
            <a:ahLst/>
            <a:cxnLst/>
            <a:rect l="l" t="t" r="r" b="b"/>
            <a:pathLst>
              <a:path w="102260">
                <a:moveTo>
                  <a:pt x="102260" y="0"/>
                </a:moveTo>
                <a:lnTo>
                  <a:pt x="28181" y="0"/>
                </a:lnTo>
              </a:path>
              <a:path w="102260">
                <a:moveTo>
                  <a:pt x="28181" y="0"/>
                </a:moveTo>
                <a:lnTo>
                  <a:pt x="102260" y="0"/>
                </a:lnTo>
              </a:path>
            </a:pathLst>
          </a:custGeom>
          <a:ln w="996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2869146" y="5527109"/>
            <a:ext cx="109308" cy="0"/>
          </a:xfrm>
          <a:custGeom>
            <a:avLst/>
            <a:gdLst/>
            <a:ahLst/>
            <a:cxnLst/>
            <a:rect l="l" t="t" r="r" b="b"/>
            <a:pathLst>
              <a:path w="109308">
                <a:moveTo>
                  <a:pt x="109308" y="0"/>
                </a:moveTo>
                <a:lnTo>
                  <a:pt x="31705" y="0"/>
                </a:lnTo>
              </a:path>
              <a:path w="109308">
                <a:moveTo>
                  <a:pt x="31705" y="0"/>
                </a:moveTo>
                <a:lnTo>
                  <a:pt x="109308" y="0"/>
                </a:lnTo>
              </a:path>
            </a:pathLst>
          </a:custGeom>
          <a:ln w="1701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2925832" y="5531459"/>
            <a:ext cx="0" cy="684428"/>
          </a:xfrm>
          <a:custGeom>
            <a:avLst/>
            <a:gdLst/>
            <a:ahLst/>
            <a:cxnLst/>
            <a:rect l="l" t="t" r="r" b="b"/>
            <a:pathLst>
              <a:path h="684428">
                <a:moveTo>
                  <a:pt x="0" y="0"/>
                </a:moveTo>
                <a:lnTo>
                  <a:pt x="0" y="684428"/>
                </a:lnTo>
              </a:path>
            </a:pathLst>
          </a:custGeom>
          <a:ln w="5406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2897385" y="5531459"/>
            <a:ext cx="52793" cy="738530"/>
          </a:xfrm>
          <a:custGeom>
            <a:avLst/>
            <a:gdLst/>
            <a:ahLst/>
            <a:cxnLst/>
            <a:rect l="l" t="t" r="r" b="b"/>
            <a:pathLst>
              <a:path w="52793" h="738530">
                <a:moveTo>
                  <a:pt x="52793" y="0"/>
                </a:moveTo>
                <a:lnTo>
                  <a:pt x="3467" y="0"/>
                </a:lnTo>
              </a:path>
              <a:path w="52793" h="738530">
                <a:moveTo>
                  <a:pt x="3467" y="738530"/>
                </a:moveTo>
                <a:lnTo>
                  <a:pt x="52793" y="738530"/>
                </a:lnTo>
                <a:lnTo>
                  <a:pt x="527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2900852" y="6324080"/>
            <a:ext cx="56883" cy="711149"/>
          </a:xfrm>
          <a:custGeom>
            <a:avLst/>
            <a:gdLst/>
            <a:ahLst/>
            <a:cxnLst/>
            <a:rect l="l" t="t" r="r" b="b"/>
            <a:pathLst>
              <a:path w="56883" h="711149">
                <a:moveTo>
                  <a:pt x="0" y="711149"/>
                </a:moveTo>
                <a:lnTo>
                  <a:pt x="56883" y="711149"/>
                </a:lnTo>
                <a:lnTo>
                  <a:pt x="56883" y="0"/>
                </a:lnTo>
                <a:lnTo>
                  <a:pt x="0" y="0"/>
                </a:lnTo>
                <a:lnTo>
                  <a:pt x="0" y="71114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2889816" y="6269989"/>
            <a:ext cx="67919" cy="765238"/>
          </a:xfrm>
          <a:custGeom>
            <a:avLst/>
            <a:gdLst/>
            <a:ahLst/>
            <a:cxnLst/>
            <a:rect l="l" t="t" r="r" b="b"/>
            <a:pathLst>
              <a:path w="67919" h="765238">
                <a:moveTo>
                  <a:pt x="67919" y="0"/>
                </a:moveTo>
                <a:lnTo>
                  <a:pt x="11036" y="0"/>
                </a:lnTo>
              </a:path>
              <a:path w="67919" h="765238">
                <a:moveTo>
                  <a:pt x="11036" y="765238"/>
                </a:moveTo>
                <a:lnTo>
                  <a:pt x="67919" y="765238"/>
                </a:lnTo>
                <a:lnTo>
                  <a:pt x="679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2928952" y="555853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2928952" y="555853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2928952" y="560866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2928952" y="560866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2928952" y="565879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2928952" y="565879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2928952" y="570893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2928952" y="570893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2928952" y="575906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2928952" y="575906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2928952" y="5809212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47"/>
                </a:lnTo>
                <a:lnTo>
                  <a:pt x="9131" y="22047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2928952" y="5809212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17119"/>
                </a:lnTo>
                <a:lnTo>
                  <a:pt x="9131" y="22047"/>
                </a:lnTo>
                <a:lnTo>
                  <a:pt x="5880" y="22047"/>
                </a:lnTo>
                <a:lnTo>
                  <a:pt x="2628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2928952" y="5859347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2928952" y="5859347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2928952" y="59094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2928952" y="59094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2928952" y="59596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2928952" y="59596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2928952" y="600974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2928952" y="6009745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2928952" y="605987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2928952" y="605987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2928952" y="611002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2928952" y="611002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2928952" y="6160148"/>
            <a:ext cx="11760" cy="22072"/>
          </a:xfrm>
          <a:custGeom>
            <a:avLst/>
            <a:gdLst/>
            <a:ahLst/>
            <a:cxnLst/>
            <a:rect l="l" t="t" r="r" b="b"/>
            <a:pathLst>
              <a:path w="11760" h="22072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72"/>
                </a:lnTo>
                <a:lnTo>
                  <a:pt x="9131" y="22072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2928952" y="6160148"/>
            <a:ext cx="11760" cy="22072"/>
          </a:xfrm>
          <a:custGeom>
            <a:avLst/>
            <a:gdLst/>
            <a:ahLst/>
            <a:cxnLst/>
            <a:rect l="l" t="t" r="r" b="b"/>
            <a:pathLst>
              <a:path w="11760" h="22072">
                <a:moveTo>
                  <a:pt x="11760" y="11036"/>
                </a:moveTo>
                <a:lnTo>
                  <a:pt x="11760" y="17132"/>
                </a:lnTo>
                <a:lnTo>
                  <a:pt x="9131" y="22072"/>
                </a:lnTo>
                <a:lnTo>
                  <a:pt x="5880" y="22072"/>
                </a:lnTo>
                <a:lnTo>
                  <a:pt x="2628" y="22072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2928952" y="620486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2928952" y="620486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2879364" y="6215888"/>
            <a:ext cx="88823" cy="108191"/>
          </a:xfrm>
          <a:custGeom>
            <a:avLst/>
            <a:gdLst/>
            <a:ahLst/>
            <a:cxnLst/>
            <a:rect l="l" t="t" r="r" b="b"/>
            <a:pathLst>
              <a:path w="88823" h="108191">
                <a:moveTo>
                  <a:pt x="88823" y="0"/>
                </a:moveTo>
                <a:lnTo>
                  <a:pt x="21488" y="0"/>
                </a:lnTo>
                <a:lnTo>
                  <a:pt x="21488" y="108191"/>
                </a:lnTo>
                <a:lnTo>
                  <a:pt x="88823" y="108191"/>
                </a:lnTo>
                <a:lnTo>
                  <a:pt x="8882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2879364" y="6215888"/>
            <a:ext cx="88823" cy="108191"/>
          </a:xfrm>
          <a:custGeom>
            <a:avLst/>
            <a:gdLst/>
            <a:ahLst/>
            <a:cxnLst/>
            <a:rect l="l" t="t" r="r" b="b"/>
            <a:pathLst>
              <a:path w="88823" h="108191">
                <a:moveTo>
                  <a:pt x="88823" y="0"/>
                </a:moveTo>
                <a:lnTo>
                  <a:pt x="21488" y="0"/>
                </a:lnTo>
              </a:path>
              <a:path w="88823" h="108191">
                <a:moveTo>
                  <a:pt x="21488" y="108191"/>
                </a:moveTo>
                <a:lnTo>
                  <a:pt x="88823" y="108191"/>
                </a:lnTo>
                <a:lnTo>
                  <a:pt x="888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2846974" y="6259940"/>
            <a:ext cx="65455" cy="37122"/>
          </a:xfrm>
          <a:custGeom>
            <a:avLst/>
            <a:gdLst/>
            <a:ahLst/>
            <a:cxnLst/>
            <a:rect l="l" t="t" r="r" b="b"/>
            <a:pathLst>
              <a:path w="65455" h="37122">
                <a:moveTo>
                  <a:pt x="65455" y="33540"/>
                </a:moveTo>
                <a:lnTo>
                  <a:pt x="65455" y="18630"/>
                </a:lnTo>
                <a:lnTo>
                  <a:pt x="61468" y="15049"/>
                </a:lnTo>
                <a:lnTo>
                  <a:pt x="53878" y="15049"/>
                </a:lnTo>
                <a:lnTo>
                  <a:pt x="53878" y="37122"/>
                </a:lnTo>
                <a:lnTo>
                  <a:pt x="61468" y="37122"/>
                </a:lnTo>
                <a:lnTo>
                  <a:pt x="65455" y="335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2846974" y="6259940"/>
            <a:ext cx="65455" cy="37122"/>
          </a:xfrm>
          <a:custGeom>
            <a:avLst/>
            <a:gdLst/>
            <a:ahLst/>
            <a:cxnLst/>
            <a:rect l="l" t="t" r="r" b="b"/>
            <a:pathLst>
              <a:path w="65455" h="37122">
                <a:moveTo>
                  <a:pt x="53878" y="15049"/>
                </a:moveTo>
                <a:lnTo>
                  <a:pt x="61468" y="15049"/>
                </a:lnTo>
              </a:path>
              <a:path w="65455" h="37122">
                <a:moveTo>
                  <a:pt x="65455" y="33540"/>
                </a:moveTo>
                <a:lnTo>
                  <a:pt x="65455" y="26085"/>
                </a:lnTo>
              </a:path>
              <a:path w="65455" h="37122">
                <a:moveTo>
                  <a:pt x="53878" y="37122"/>
                </a:moveTo>
                <a:lnTo>
                  <a:pt x="61468" y="37122"/>
                </a:lnTo>
                <a:lnTo>
                  <a:pt x="65455" y="33540"/>
                </a:lnTo>
              </a:path>
              <a:path w="65455" h="37122">
                <a:moveTo>
                  <a:pt x="65455" y="18630"/>
                </a:moveTo>
                <a:lnTo>
                  <a:pt x="61468" y="15049"/>
                </a:lnTo>
              </a:path>
              <a:path w="65455" h="37122">
                <a:moveTo>
                  <a:pt x="65455" y="26085"/>
                </a:moveTo>
                <a:lnTo>
                  <a:pt x="65455" y="186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2928948" y="6247986"/>
            <a:ext cx="65455" cy="33845"/>
          </a:xfrm>
          <a:custGeom>
            <a:avLst/>
            <a:gdLst/>
            <a:ahLst/>
            <a:cxnLst/>
            <a:rect l="l" t="t" r="r" b="b"/>
            <a:pathLst>
              <a:path w="65455" h="33845">
                <a:moveTo>
                  <a:pt x="61468" y="0"/>
                </a:moveTo>
                <a:lnTo>
                  <a:pt x="2641" y="0"/>
                </a:lnTo>
                <a:lnTo>
                  <a:pt x="0" y="4940"/>
                </a:lnTo>
                <a:lnTo>
                  <a:pt x="0" y="17119"/>
                </a:lnTo>
                <a:lnTo>
                  <a:pt x="2641" y="22059"/>
                </a:lnTo>
                <a:lnTo>
                  <a:pt x="39243" y="22059"/>
                </a:lnTo>
                <a:lnTo>
                  <a:pt x="39243" y="33845"/>
                </a:lnTo>
                <a:lnTo>
                  <a:pt x="61468" y="22059"/>
                </a:lnTo>
                <a:lnTo>
                  <a:pt x="65455" y="16141"/>
                </a:lnTo>
                <a:lnTo>
                  <a:pt x="65455" y="4978"/>
                </a:lnTo>
                <a:lnTo>
                  <a:pt x="6146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2928948" y="6247986"/>
            <a:ext cx="65455" cy="33845"/>
          </a:xfrm>
          <a:custGeom>
            <a:avLst/>
            <a:gdLst/>
            <a:ahLst/>
            <a:cxnLst/>
            <a:rect l="l" t="t" r="r" b="b"/>
            <a:pathLst>
              <a:path w="65455" h="33845">
                <a:moveTo>
                  <a:pt x="61468" y="0"/>
                </a:moveTo>
                <a:lnTo>
                  <a:pt x="5880" y="0"/>
                </a:lnTo>
                <a:lnTo>
                  <a:pt x="2641" y="0"/>
                </a:lnTo>
                <a:lnTo>
                  <a:pt x="0" y="4940"/>
                </a:lnTo>
                <a:lnTo>
                  <a:pt x="0" y="11023"/>
                </a:lnTo>
                <a:lnTo>
                  <a:pt x="0" y="17119"/>
                </a:lnTo>
                <a:lnTo>
                  <a:pt x="2641" y="22059"/>
                </a:lnTo>
                <a:lnTo>
                  <a:pt x="5880" y="22059"/>
                </a:lnTo>
                <a:lnTo>
                  <a:pt x="39243" y="22059"/>
                </a:lnTo>
                <a:lnTo>
                  <a:pt x="39243" y="33845"/>
                </a:lnTo>
                <a:lnTo>
                  <a:pt x="61468" y="22059"/>
                </a:lnTo>
                <a:lnTo>
                  <a:pt x="65455" y="16141"/>
                </a:lnTo>
                <a:lnTo>
                  <a:pt x="65455" y="10566"/>
                </a:lnTo>
                <a:lnTo>
                  <a:pt x="65455" y="4978"/>
                </a:lnTo>
                <a:lnTo>
                  <a:pt x="6146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2913551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4626922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4721836" y="684740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4721836" y="684741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2900864" y="272770"/>
            <a:ext cx="2015998" cy="3162452"/>
          </a:xfrm>
          <a:custGeom>
            <a:avLst/>
            <a:gdLst/>
            <a:ahLst/>
            <a:cxnLst/>
            <a:rect l="l" t="t" r="r" b="b"/>
            <a:pathLst>
              <a:path w="2015998" h="3162452">
                <a:moveTo>
                  <a:pt x="0" y="3162452"/>
                </a:moveTo>
                <a:lnTo>
                  <a:pt x="2015998" y="3162452"/>
                </a:lnTo>
                <a:lnTo>
                  <a:pt x="2015998" y="0"/>
                </a:lnTo>
                <a:lnTo>
                  <a:pt x="0" y="0"/>
                </a:lnTo>
                <a:lnTo>
                  <a:pt x="0" y="31624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2803011" y="272783"/>
            <a:ext cx="2211717" cy="3162452"/>
          </a:xfrm>
          <a:custGeom>
            <a:avLst/>
            <a:gdLst/>
            <a:ahLst/>
            <a:cxnLst/>
            <a:rect l="l" t="t" r="r" b="b"/>
            <a:pathLst>
              <a:path w="2211717" h="3162452">
                <a:moveTo>
                  <a:pt x="2113851" y="0"/>
                </a:moveTo>
                <a:lnTo>
                  <a:pt x="97853" y="0"/>
                </a:lnTo>
              </a:path>
              <a:path w="2211717" h="3162452">
                <a:moveTo>
                  <a:pt x="97853" y="3162452"/>
                </a:moveTo>
                <a:lnTo>
                  <a:pt x="2113851" y="31624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792337" y="2296574"/>
            <a:ext cx="1124534" cy="962914"/>
          </a:xfrm>
          <a:custGeom>
            <a:avLst/>
            <a:gdLst/>
            <a:ahLst/>
            <a:cxnLst/>
            <a:rect l="l" t="t" r="r" b="b"/>
            <a:pathLst>
              <a:path w="1124534" h="962913">
                <a:moveTo>
                  <a:pt x="0" y="211302"/>
                </a:moveTo>
                <a:lnTo>
                  <a:pt x="1124534" y="962913"/>
                </a:lnTo>
                <a:lnTo>
                  <a:pt x="1124534" y="414680"/>
                </a:lnTo>
                <a:lnTo>
                  <a:pt x="0" y="0"/>
                </a:lnTo>
                <a:lnTo>
                  <a:pt x="0" y="2113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792343" y="2296571"/>
            <a:ext cx="1222387" cy="1028331"/>
          </a:xfrm>
          <a:custGeom>
            <a:avLst/>
            <a:gdLst/>
            <a:ahLst/>
            <a:cxnLst/>
            <a:rect l="l" t="t" r="r" b="b"/>
            <a:pathLst>
              <a:path w="1222387" h="1028331">
                <a:moveTo>
                  <a:pt x="1124520" y="414683"/>
                </a:moveTo>
                <a:lnTo>
                  <a:pt x="0" y="0"/>
                </a:lnTo>
                <a:lnTo>
                  <a:pt x="0" y="211302"/>
                </a:lnTo>
                <a:lnTo>
                  <a:pt x="1124520" y="9629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792337" y="2268388"/>
            <a:ext cx="1124534" cy="464324"/>
          </a:xfrm>
          <a:custGeom>
            <a:avLst/>
            <a:gdLst/>
            <a:ahLst/>
            <a:cxnLst/>
            <a:rect l="l" t="t" r="r" b="b"/>
            <a:pathLst>
              <a:path w="1124534" h="464324">
                <a:moveTo>
                  <a:pt x="0" y="28181"/>
                </a:moveTo>
                <a:lnTo>
                  <a:pt x="1124534" y="464324"/>
                </a:lnTo>
                <a:lnTo>
                  <a:pt x="1124534" y="276428"/>
                </a:lnTo>
                <a:lnTo>
                  <a:pt x="190080" y="0"/>
                </a:lnTo>
                <a:lnTo>
                  <a:pt x="0" y="281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792343" y="2268402"/>
            <a:ext cx="1222387" cy="502259"/>
          </a:xfrm>
          <a:custGeom>
            <a:avLst/>
            <a:gdLst/>
            <a:ahLst/>
            <a:cxnLst/>
            <a:rect l="l" t="t" r="r" b="b"/>
            <a:pathLst>
              <a:path w="1222387" h="502259">
                <a:moveTo>
                  <a:pt x="1124520" y="276421"/>
                </a:moveTo>
                <a:lnTo>
                  <a:pt x="190068" y="0"/>
                </a:lnTo>
                <a:lnTo>
                  <a:pt x="0" y="28168"/>
                </a:lnTo>
                <a:lnTo>
                  <a:pt x="1124520" y="464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2994315" y="2226306"/>
            <a:ext cx="839063" cy="1208922"/>
          </a:xfrm>
          <a:custGeom>
            <a:avLst/>
            <a:gdLst/>
            <a:ahLst/>
            <a:cxnLst/>
            <a:rect l="l" t="t" r="r" b="b"/>
            <a:pathLst>
              <a:path w="839063" h="1208922">
                <a:moveTo>
                  <a:pt x="819090" y="681739"/>
                </a:moveTo>
                <a:lnTo>
                  <a:pt x="818446" y="669105"/>
                </a:lnTo>
                <a:lnTo>
                  <a:pt x="818005" y="657461"/>
                </a:lnTo>
                <a:lnTo>
                  <a:pt x="817841" y="647074"/>
                </a:lnTo>
                <a:lnTo>
                  <a:pt x="818061" y="640096"/>
                </a:lnTo>
                <a:lnTo>
                  <a:pt x="819264" y="627753"/>
                </a:lnTo>
                <a:lnTo>
                  <a:pt x="821307" y="614571"/>
                </a:lnTo>
                <a:lnTo>
                  <a:pt x="823952" y="600884"/>
                </a:lnTo>
                <a:lnTo>
                  <a:pt x="826959" y="587026"/>
                </a:lnTo>
                <a:lnTo>
                  <a:pt x="830089" y="573332"/>
                </a:lnTo>
                <a:lnTo>
                  <a:pt x="833104" y="560136"/>
                </a:lnTo>
                <a:lnTo>
                  <a:pt x="835764" y="547773"/>
                </a:lnTo>
                <a:lnTo>
                  <a:pt x="837830" y="536577"/>
                </a:lnTo>
                <a:lnTo>
                  <a:pt x="839063" y="526882"/>
                </a:lnTo>
                <a:lnTo>
                  <a:pt x="838919" y="520936"/>
                </a:lnTo>
                <a:lnTo>
                  <a:pt x="835885" y="499678"/>
                </a:lnTo>
                <a:lnTo>
                  <a:pt x="833163" y="484930"/>
                </a:lnTo>
                <a:lnTo>
                  <a:pt x="829748" y="467813"/>
                </a:lnTo>
                <a:lnTo>
                  <a:pt x="825722" y="448610"/>
                </a:lnTo>
                <a:lnTo>
                  <a:pt x="821170" y="427605"/>
                </a:lnTo>
                <a:lnTo>
                  <a:pt x="816174" y="405079"/>
                </a:lnTo>
                <a:lnTo>
                  <a:pt x="810817" y="381316"/>
                </a:lnTo>
                <a:lnTo>
                  <a:pt x="805183" y="356598"/>
                </a:lnTo>
                <a:lnTo>
                  <a:pt x="799354" y="331209"/>
                </a:lnTo>
                <a:lnTo>
                  <a:pt x="793414" y="305430"/>
                </a:lnTo>
                <a:lnTo>
                  <a:pt x="787445" y="279546"/>
                </a:lnTo>
                <a:lnTo>
                  <a:pt x="781531" y="253838"/>
                </a:lnTo>
                <a:lnTo>
                  <a:pt x="775755" y="228589"/>
                </a:lnTo>
                <a:lnTo>
                  <a:pt x="770200" y="204083"/>
                </a:lnTo>
                <a:lnTo>
                  <a:pt x="764949" y="180601"/>
                </a:lnTo>
                <a:lnTo>
                  <a:pt x="760086" y="158428"/>
                </a:lnTo>
                <a:lnTo>
                  <a:pt x="755692" y="137845"/>
                </a:lnTo>
                <a:lnTo>
                  <a:pt x="751852" y="119135"/>
                </a:lnTo>
                <a:lnTo>
                  <a:pt x="750388" y="111820"/>
                </a:lnTo>
                <a:lnTo>
                  <a:pt x="745608" y="88247"/>
                </a:lnTo>
                <a:lnTo>
                  <a:pt x="741328" y="68372"/>
                </a:lnTo>
                <a:lnTo>
                  <a:pt x="737313" y="51956"/>
                </a:lnTo>
                <a:lnTo>
                  <a:pt x="733328" y="38756"/>
                </a:lnTo>
                <a:lnTo>
                  <a:pt x="729136" y="28532"/>
                </a:lnTo>
                <a:lnTo>
                  <a:pt x="724503" y="21041"/>
                </a:lnTo>
                <a:lnTo>
                  <a:pt x="719193" y="16042"/>
                </a:lnTo>
                <a:lnTo>
                  <a:pt x="712970" y="13294"/>
                </a:lnTo>
                <a:lnTo>
                  <a:pt x="705600" y="12556"/>
                </a:lnTo>
                <a:lnTo>
                  <a:pt x="696846" y="13585"/>
                </a:lnTo>
                <a:lnTo>
                  <a:pt x="686473" y="16140"/>
                </a:lnTo>
                <a:lnTo>
                  <a:pt x="674246" y="19980"/>
                </a:lnTo>
                <a:lnTo>
                  <a:pt x="659930" y="24863"/>
                </a:lnTo>
                <a:lnTo>
                  <a:pt x="506730" y="8366"/>
                </a:lnTo>
                <a:lnTo>
                  <a:pt x="485921" y="7284"/>
                </a:lnTo>
                <a:lnTo>
                  <a:pt x="471075" y="6556"/>
                </a:lnTo>
                <a:lnTo>
                  <a:pt x="453111" y="5714"/>
                </a:lnTo>
                <a:lnTo>
                  <a:pt x="432531" y="4802"/>
                </a:lnTo>
                <a:lnTo>
                  <a:pt x="409836" y="3861"/>
                </a:lnTo>
                <a:lnTo>
                  <a:pt x="385530" y="2935"/>
                </a:lnTo>
                <a:lnTo>
                  <a:pt x="360114" y="2065"/>
                </a:lnTo>
                <a:lnTo>
                  <a:pt x="334089" y="1294"/>
                </a:lnTo>
                <a:lnTo>
                  <a:pt x="307958" y="664"/>
                </a:lnTo>
                <a:lnTo>
                  <a:pt x="282223" y="219"/>
                </a:lnTo>
                <a:lnTo>
                  <a:pt x="257386" y="0"/>
                </a:lnTo>
                <a:lnTo>
                  <a:pt x="233949" y="49"/>
                </a:lnTo>
                <a:lnTo>
                  <a:pt x="212414" y="410"/>
                </a:lnTo>
                <a:lnTo>
                  <a:pt x="193283" y="1124"/>
                </a:lnTo>
                <a:lnTo>
                  <a:pt x="177058" y="2234"/>
                </a:lnTo>
                <a:lnTo>
                  <a:pt x="155333" y="5813"/>
                </a:lnTo>
                <a:lnTo>
                  <a:pt x="144162" y="17706"/>
                </a:lnTo>
                <a:lnTo>
                  <a:pt x="135839" y="34943"/>
                </a:lnTo>
                <a:lnTo>
                  <a:pt x="128825" y="55643"/>
                </a:lnTo>
                <a:lnTo>
                  <a:pt x="124248" y="70524"/>
                </a:lnTo>
                <a:lnTo>
                  <a:pt x="118676" y="89210"/>
                </a:lnTo>
                <a:lnTo>
                  <a:pt x="111899" y="112291"/>
                </a:lnTo>
                <a:lnTo>
                  <a:pt x="103708" y="140357"/>
                </a:lnTo>
                <a:lnTo>
                  <a:pt x="103396" y="143049"/>
                </a:lnTo>
                <a:lnTo>
                  <a:pt x="102728" y="148812"/>
                </a:lnTo>
                <a:lnTo>
                  <a:pt x="101734" y="157392"/>
                </a:lnTo>
                <a:lnTo>
                  <a:pt x="100455" y="168428"/>
                </a:lnTo>
                <a:lnTo>
                  <a:pt x="98932" y="181559"/>
                </a:lnTo>
                <a:lnTo>
                  <a:pt x="97208" y="196423"/>
                </a:lnTo>
                <a:lnTo>
                  <a:pt x="95324" y="212660"/>
                </a:lnTo>
                <a:lnTo>
                  <a:pt x="93322" y="229908"/>
                </a:lnTo>
                <a:lnTo>
                  <a:pt x="91244" y="247807"/>
                </a:lnTo>
                <a:lnTo>
                  <a:pt x="89131" y="265995"/>
                </a:lnTo>
                <a:lnTo>
                  <a:pt x="87024" y="284111"/>
                </a:lnTo>
                <a:lnTo>
                  <a:pt x="84967" y="301794"/>
                </a:lnTo>
                <a:lnTo>
                  <a:pt x="82999" y="318683"/>
                </a:lnTo>
                <a:lnTo>
                  <a:pt x="81164" y="334417"/>
                </a:lnTo>
                <a:lnTo>
                  <a:pt x="79502" y="348634"/>
                </a:lnTo>
                <a:lnTo>
                  <a:pt x="78055" y="360974"/>
                </a:lnTo>
                <a:lnTo>
                  <a:pt x="76866" y="371075"/>
                </a:lnTo>
                <a:lnTo>
                  <a:pt x="75425" y="383118"/>
                </a:lnTo>
                <a:lnTo>
                  <a:pt x="74832" y="388152"/>
                </a:lnTo>
                <a:lnTo>
                  <a:pt x="72373" y="410105"/>
                </a:lnTo>
                <a:lnTo>
                  <a:pt x="70614" y="426125"/>
                </a:lnTo>
                <a:lnTo>
                  <a:pt x="68572" y="444909"/>
                </a:lnTo>
                <a:lnTo>
                  <a:pt x="66300" y="466008"/>
                </a:lnTo>
                <a:lnTo>
                  <a:pt x="63851" y="488971"/>
                </a:lnTo>
                <a:lnTo>
                  <a:pt x="61278" y="513351"/>
                </a:lnTo>
                <a:lnTo>
                  <a:pt x="58635" y="538698"/>
                </a:lnTo>
                <a:lnTo>
                  <a:pt x="55975" y="564563"/>
                </a:lnTo>
                <a:lnTo>
                  <a:pt x="53350" y="590496"/>
                </a:lnTo>
                <a:lnTo>
                  <a:pt x="50813" y="616048"/>
                </a:lnTo>
                <a:lnTo>
                  <a:pt x="48418" y="640771"/>
                </a:lnTo>
                <a:lnTo>
                  <a:pt x="46217" y="664215"/>
                </a:lnTo>
                <a:lnTo>
                  <a:pt x="44264" y="685930"/>
                </a:lnTo>
                <a:lnTo>
                  <a:pt x="42611" y="705469"/>
                </a:lnTo>
                <a:lnTo>
                  <a:pt x="41312" y="722381"/>
                </a:lnTo>
                <a:lnTo>
                  <a:pt x="40420" y="736217"/>
                </a:lnTo>
                <a:lnTo>
                  <a:pt x="39988" y="746528"/>
                </a:lnTo>
                <a:lnTo>
                  <a:pt x="40068" y="752865"/>
                </a:lnTo>
                <a:lnTo>
                  <a:pt x="40248" y="755224"/>
                </a:lnTo>
                <a:lnTo>
                  <a:pt x="40572" y="760717"/>
                </a:lnTo>
                <a:lnTo>
                  <a:pt x="41323" y="783719"/>
                </a:lnTo>
                <a:lnTo>
                  <a:pt x="41638" y="803966"/>
                </a:lnTo>
                <a:lnTo>
                  <a:pt x="41806" y="827652"/>
                </a:lnTo>
                <a:lnTo>
                  <a:pt x="41575" y="899155"/>
                </a:lnTo>
                <a:lnTo>
                  <a:pt x="41417" y="915142"/>
                </a:lnTo>
                <a:lnTo>
                  <a:pt x="41222" y="931568"/>
                </a:lnTo>
                <a:lnTo>
                  <a:pt x="40989" y="948381"/>
                </a:lnTo>
                <a:lnTo>
                  <a:pt x="40720" y="965529"/>
                </a:lnTo>
                <a:lnTo>
                  <a:pt x="40412" y="982958"/>
                </a:lnTo>
                <a:lnTo>
                  <a:pt x="40068" y="1000617"/>
                </a:lnTo>
                <a:lnTo>
                  <a:pt x="39377" y="1032558"/>
                </a:lnTo>
                <a:lnTo>
                  <a:pt x="38937" y="1048492"/>
                </a:lnTo>
                <a:lnTo>
                  <a:pt x="37740" y="1075353"/>
                </a:lnTo>
                <a:lnTo>
                  <a:pt x="35776" y="1097323"/>
                </a:lnTo>
                <a:lnTo>
                  <a:pt x="32632" y="1116549"/>
                </a:lnTo>
                <a:lnTo>
                  <a:pt x="27895" y="1135176"/>
                </a:lnTo>
                <a:lnTo>
                  <a:pt x="21152" y="1155350"/>
                </a:lnTo>
                <a:lnTo>
                  <a:pt x="11991" y="1179217"/>
                </a:lnTo>
                <a:lnTo>
                  <a:pt x="6375" y="1193206"/>
                </a:lnTo>
                <a:lnTo>
                  <a:pt x="0" y="1208922"/>
                </a:lnTo>
                <a:lnTo>
                  <a:pt x="407746" y="1208922"/>
                </a:lnTo>
                <a:lnTo>
                  <a:pt x="419557" y="1111399"/>
                </a:lnTo>
                <a:lnTo>
                  <a:pt x="452526" y="1208922"/>
                </a:lnTo>
                <a:lnTo>
                  <a:pt x="813130" y="1208922"/>
                </a:lnTo>
                <a:lnTo>
                  <a:pt x="812863" y="1195421"/>
                </a:lnTo>
                <a:lnTo>
                  <a:pt x="812575" y="1183017"/>
                </a:lnTo>
                <a:lnTo>
                  <a:pt x="812174" y="1167889"/>
                </a:lnTo>
                <a:lnTo>
                  <a:pt x="811653" y="1150902"/>
                </a:lnTo>
                <a:lnTo>
                  <a:pt x="811006" y="1132918"/>
                </a:lnTo>
                <a:lnTo>
                  <a:pt x="810227" y="1114802"/>
                </a:lnTo>
                <a:lnTo>
                  <a:pt x="809310" y="1097418"/>
                </a:lnTo>
                <a:lnTo>
                  <a:pt x="808249" y="1081629"/>
                </a:lnTo>
                <a:lnTo>
                  <a:pt x="807038" y="1068299"/>
                </a:lnTo>
                <a:lnTo>
                  <a:pt x="805669" y="1058292"/>
                </a:lnTo>
                <a:lnTo>
                  <a:pt x="804138" y="1052471"/>
                </a:lnTo>
                <a:lnTo>
                  <a:pt x="803354" y="1048895"/>
                </a:lnTo>
                <a:lnTo>
                  <a:pt x="802973" y="1042597"/>
                </a:lnTo>
                <a:lnTo>
                  <a:pt x="802958" y="1033860"/>
                </a:lnTo>
                <a:lnTo>
                  <a:pt x="803272" y="1022966"/>
                </a:lnTo>
                <a:lnTo>
                  <a:pt x="803878" y="1010198"/>
                </a:lnTo>
                <a:lnTo>
                  <a:pt x="804737" y="995839"/>
                </a:lnTo>
                <a:lnTo>
                  <a:pt x="805813" y="980172"/>
                </a:lnTo>
                <a:lnTo>
                  <a:pt x="807069" y="963479"/>
                </a:lnTo>
                <a:lnTo>
                  <a:pt x="808466" y="946044"/>
                </a:lnTo>
                <a:lnTo>
                  <a:pt x="809969" y="928149"/>
                </a:lnTo>
                <a:lnTo>
                  <a:pt x="811539" y="910078"/>
                </a:lnTo>
                <a:lnTo>
                  <a:pt x="813139" y="892112"/>
                </a:lnTo>
                <a:lnTo>
                  <a:pt x="814733" y="874535"/>
                </a:lnTo>
                <a:lnTo>
                  <a:pt x="816282" y="857630"/>
                </a:lnTo>
                <a:lnTo>
                  <a:pt x="817749" y="841679"/>
                </a:lnTo>
                <a:lnTo>
                  <a:pt x="819097" y="826965"/>
                </a:lnTo>
                <a:lnTo>
                  <a:pt x="820289" y="813771"/>
                </a:lnTo>
                <a:lnTo>
                  <a:pt x="821287" y="802381"/>
                </a:lnTo>
                <a:lnTo>
                  <a:pt x="822054" y="793076"/>
                </a:lnTo>
                <a:lnTo>
                  <a:pt x="822553" y="786139"/>
                </a:lnTo>
                <a:lnTo>
                  <a:pt x="822971" y="775460"/>
                </a:lnTo>
                <a:lnTo>
                  <a:pt x="823008" y="763377"/>
                </a:lnTo>
                <a:lnTo>
                  <a:pt x="822723" y="750413"/>
                </a:lnTo>
                <a:lnTo>
                  <a:pt x="822191" y="736836"/>
                </a:lnTo>
                <a:lnTo>
                  <a:pt x="821486" y="722912"/>
                </a:lnTo>
                <a:lnTo>
                  <a:pt x="820685" y="708910"/>
                </a:lnTo>
                <a:lnTo>
                  <a:pt x="819861" y="695097"/>
                </a:lnTo>
                <a:lnTo>
                  <a:pt x="819090" y="6817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2994315" y="2226306"/>
            <a:ext cx="839063" cy="1208922"/>
          </a:xfrm>
          <a:custGeom>
            <a:avLst/>
            <a:gdLst/>
            <a:ahLst/>
            <a:cxnLst/>
            <a:rect l="l" t="t" r="r" b="b"/>
            <a:pathLst>
              <a:path w="839063" h="1208922">
                <a:moveTo>
                  <a:pt x="0" y="1208922"/>
                </a:moveTo>
                <a:lnTo>
                  <a:pt x="6375" y="1193206"/>
                </a:lnTo>
                <a:lnTo>
                  <a:pt x="16900" y="1166688"/>
                </a:lnTo>
                <a:lnTo>
                  <a:pt x="24800" y="1144935"/>
                </a:lnTo>
                <a:lnTo>
                  <a:pt x="30488" y="1125803"/>
                </a:lnTo>
                <a:lnTo>
                  <a:pt x="34377" y="1107145"/>
                </a:lnTo>
                <a:lnTo>
                  <a:pt x="36880" y="1086815"/>
                </a:lnTo>
                <a:lnTo>
                  <a:pt x="38409" y="1062668"/>
                </a:lnTo>
                <a:lnTo>
                  <a:pt x="39377" y="1032558"/>
                </a:lnTo>
                <a:lnTo>
                  <a:pt x="39779" y="1014596"/>
                </a:lnTo>
                <a:lnTo>
                  <a:pt x="40412" y="982958"/>
                </a:lnTo>
                <a:lnTo>
                  <a:pt x="40720" y="965529"/>
                </a:lnTo>
                <a:lnTo>
                  <a:pt x="40989" y="948381"/>
                </a:lnTo>
                <a:lnTo>
                  <a:pt x="41222" y="931568"/>
                </a:lnTo>
                <a:lnTo>
                  <a:pt x="41417" y="915142"/>
                </a:lnTo>
                <a:lnTo>
                  <a:pt x="41575" y="899155"/>
                </a:lnTo>
                <a:lnTo>
                  <a:pt x="41695" y="883660"/>
                </a:lnTo>
                <a:lnTo>
                  <a:pt x="41825" y="854357"/>
                </a:lnTo>
                <a:lnTo>
                  <a:pt x="41834" y="840653"/>
                </a:lnTo>
                <a:lnTo>
                  <a:pt x="41806" y="827652"/>
                </a:lnTo>
                <a:lnTo>
                  <a:pt x="41638" y="803966"/>
                </a:lnTo>
                <a:lnTo>
                  <a:pt x="41323" y="783719"/>
                </a:lnTo>
                <a:lnTo>
                  <a:pt x="40859" y="767331"/>
                </a:lnTo>
                <a:lnTo>
                  <a:pt x="40068" y="752865"/>
                </a:lnTo>
                <a:lnTo>
                  <a:pt x="39988" y="746528"/>
                </a:lnTo>
                <a:lnTo>
                  <a:pt x="41312" y="722381"/>
                </a:lnTo>
                <a:lnTo>
                  <a:pt x="42611" y="705469"/>
                </a:lnTo>
                <a:lnTo>
                  <a:pt x="44264" y="685930"/>
                </a:lnTo>
                <a:lnTo>
                  <a:pt x="46217" y="664215"/>
                </a:lnTo>
                <a:lnTo>
                  <a:pt x="48418" y="640771"/>
                </a:lnTo>
                <a:lnTo>
                  <a:pt x="50813" y="616048"/>
                </a:lnTo>
                <a:lnTo>
                  <a:pt x="53350" y="590496"/>
                </a:lnTo>
                <a:lnTo>
                  <a:pt x="55975" y="564563"/>
                </a:lnTo>
                <a:lnTo>
                  <a:pt x="58635" y="538698"/>
                </a:lnTo>
                <a:lnTo>
                  <a:pt x="61278" y="513351"/>
                </a:lnTo>
                <a:lnTo>
                  <a:pt x="63851" y="488971"/>
                </a:lnTo>
                <a:lnTo>
                  <a:pt x="66300" y="466008"/>
                </a:lnTo>
                <a:lnTo>
                  <a:pt x="68572" y="444909"/>
                </a:lnTo>
                <a:lnTo>
                  <a:pt x="70614" y="426125"/>
                </a:lnTo>
                <a:lnTo>
                  <a:pt x="72373" y="410105"/>
                </a:lnTo>
                <a:lnTo>
                  <a:pt x="73797" y="397297"/>
                </a:lnTo>
                <a:lnTo>
                  <a:pt x="75425" y="383118"/>
                </a:lnTo>
                <a:lnTo>
                  <a:pt x="75975" y="378577"/>
                </a:lnTo>
                <a:lnTo>
                  <a:pt x="76866" y="371075"/>
                </a:lnTo>
                <a:lnTo>
                  <a:pt x="78055" y="360974"/>
                </a:lnTo>
                <a:lnTo>
                  <a:pt x="79502" y="348634"/>
                </a:lnTo>
                <a:lnTo>
                  <a:pt x="81164" y="334417"/>
                </a:lnTo>
                <a:lnTo>
                  <a:pt x="82999" y="318683"/>
                </a:lnTo>
                <a:lnTo>
                  <a:pt x="84967" y="301794"/>
                </a:lnTo>
                <a:lnTo>
                  <a:pt x="87024" y="284111"/>
                </a:lnTo>
                <a:lnTo>
                  <a:pt x="89131" y="265995"/>
                </a:lnTo>
                <a:lnTo>
                  <a:pt x="91244" y="247807"/>
                </a:lnTo>
                <a:lnTo>
                  <a:pt x="93322" y="229908"/>
                </a:lnTo>
                <a:lnTo>
                  <a:pt x="95324" y="212660"/>
                </a:lnTo>
                <a:lnTo>
                  <a:pt x="97208" y="196423"/>
                </a:lnTo>
                <a:lnTo>
                  <a:pt x="98932" y="181559"/>
                </a:lnTo>
                <a:lnTo>
                  <a:pt x="100455" y="168428"/>
                </a:lnTo>
                <a:lnTo>
                  <a:pt x="101734" y="157392"/>
                </a:lnTo>
                <a:lnTo>
                  <a:pt x="102728" y="148812"/>
                </a:lnTo>
                <a:lnTo>
                  <a:pt x="103708" y="140357"/>
                </a:lnTo>
                <a:lnTo>
                  <a:pt x="111899" y="112291"/>
                </a:lnTo>
                <a:lnTo>
                  <a:pt x="118676" y="89210"/>
                </a:lnTo>
                <a:lnTo>
                  <a:pt x="124248" y="70524"/>
                </a:lnTo>
                <a:lnTo>
                  <a:pt x="132619" y="43980"/>
                </a:lnTo>
                <a:lnTo>
                  <a:pt x="141400" y="22396"/>
                </a:lnTo>
                <a:lnTo>
                  <a:pt x="155333" y="5813"/>
                </a:lnTo>
                <a:lnTo>
                  <a:pt x="177058" y="2234"/>
                </a:lnTo>
                <a:lnTo>
                  <a:pt x="212414" y="410"/>
                </a:lnTo>
                <a:lnTo>
                  <a:pt x="233949" y="49"/>
                </a:lnTo>
                <a:lnTo>
                  <a:pt x="257386" y="0"/>
                </a:lnTo>
                <a:lnTo>
                  <a:pt x="282223" y="219"/>
                </a:lnTo>
                <a:lnTo>
                  <a:pt x="307958" y="664"/>
                </a:lnTo>
                <a:lnTo>
                  <a:pt x="334089" y="1294"/>
                </a:lnTo>
                <a:lnTo>
                  <a:pt x="360114" y="2065"/>
                </a:lnTo>
                <a:lnTo>
                  <a:pt x="385530" y="2935"/>
                </a:lnTo>
                <a:lnTo>
                  <a:pt x="409836" y="3861"/>
                </a:lnTo>
                <a:lnTo>
                  <a:pt x="432531" y="4802"/>
                </a:lnTo>
                <a:lnTo>
                  <a:pt x="453111" y="5714"/>
                </a:lnTo>
                <a:lnTo>
                  <a:pt x="485921" y="7284"/>
                </a:lnTo>
                <a:lnTo>
                  <a:pt x="504250" y="8232"/>
                </a:lnTo>
                <a:lnTo>
                  <a:pt x="659930" y="24863"/>
                </a:lnTo>
                <a:lnTo>
                  <a:pt x="674246" y="19980"/>
                </a:lnTo>
                <a:lnTo>
                  <a:pt x="686473" y="16140"/>
                </a:lnTo>
                <a:lnTo>
                  <a:pt x="696846" y="13585"/>
                </a:lnTo>
                <a:lnTo>
                  <a:pt x="705600" y="12556"/>
                </a:lnTo>
                <a:lnTo>
                  <a:pt x="712970" y="13294"/>
                </a:lnTo>
                <a:lnTo>
                  <a:pt x="719193" y="16042"/>
                </a:lnTo>
                <a:lnTo>
                  <a:pt x="724503" y="21041"/>
                </a:lnTo>
                <a:lnTo>
                  <a:pt x="729136" y="28532"/>
                </a:lnTo>
                <a:lnTo>
                  <a:pt x="733328" y="38756"/>
                </a:lnTo>
                <a:lnTo>
                  <a:pt x="737313" y="51956"/>
                </a:lnTo>
                <a:lnTo>
                  <a:pt x="741328" y="68372"/>
                </a:lnTo>
                <a:lnTo>
                  <a:pt x="745608" y="88247"/>
                </a:lnTo>
                <a:lnTo>
                  <a:pt x="750388" y="111820"/>
                </a:lnTo>
                <a:lnTo>
                  <a:pt x="751852" y="119135"/>
                </a:lnTo>
                <a:lnTo>
                  <a:pt x="755692" y="137845"/>
                </a:lnTo>
                <a:lnTo>
                  <a:pt x="760086" y="158428"/>
                </a:lnTo>
                <a:lnTo>
                  <a:pt x="764949" y="180601"/>
                </a:lnTo>
                <a:lnTo>
                  <a:pt x="770200" y="204083"/>
                </a:lnTo>
                <a:lnTo>
                  <a:pt x="775755" y="228589"/>
                </a:lnTo>
                <a:lnTo>
                  <a:pt x="781531" y="253838"/>
                </a:lnTo>
                <a:lnTo>
                  <a:pt x="787445" y="279546"/>
                </a:lnTo>
                <a:lnTo>
                  <a:pt x="793414" y="305430"/>
                </a:lnTo>
                <a:lnTo>
                  <a:pt x="799354" y="331209"/>
                </a:lnTo>
                <a:lnTo>
                  <a:pt x="805183" y="356598"/>
                </a:lnTo>
                <a:lnTo>
                  <a:pt x="810817" y="381316"/>
                </a:lnTo>
                <a:lnTo>
                  <a:pt x="816174" y="405079"/>
                </a:lnTo>
                <a:lnTo>
                  <a:pt x="821170" y="427605"/>
                </a:lnTo>
                <a:lnTo>
                  <a:pt x="825722" y="448610"/>
                </a:lnTo>
                <a:lnTo>
                  <a:pt x="829748" y="467813"/>
                </a:lnTo>
                <a:lnTo>
                  <a:pt x="833163" y="484930"/>
                </a:lnTo>
                <a:lnTo>
                  <a:pt x="835885" y="499678"/>
                </a:lnTo>
                <a:lnTo>
                  <a:pt x="837832" y="511774"/>
                </a:lnTo>
                <a:lnTo>
                  <a:pt x="838919" y="520936"/>
                </a:lnTo>
                <a:lnTo>
                  <a:pt x="839063" y="526882"/>
                </a:lnTo>
                <a:lnTo>
                  <a:pt x="837830" y="536577"/>
                </a:lnTo>
                <a:lnTo>
                  <a:pt x="835764" y="547773"/>
                </a:lnTo>
                <a:lnTo>
                  <a:pt x="833104" y="560136"/>
                </a:lnTo>
                <a:lnTo>
                  <a:pt x="830089" y="573332"/>
                </a:lnTo>
                <a:lnTo>
                  <a:pt x="826959" y="587026"/>
                </a:lnTo>
                <a:lnTo>
                  <a:pt x="823952" y="600884"/>
                </a:lnTo>
                <a:lnTo>
                  <a:pt x="821307" y="614571"/>
                </a:lnTo>
                <a:lnTo>
                  <a:pt x="819264" y="627753"/>
                </a:lnTo>
                <a:lnTo>
                  <a:pt x="818061" y="640096"/>
                </a:lnTo>
                <a:lnTo>
                  <a:pt x="817841" y="647074"/>
                </a:lnTo>
                <a:lnTo>
                  <a:pt x="818005" y="657461"/>
                </a:lnTo>
                <a:lnTo>
                  <a:pt x="818446" y="669105"/>
                </a:lnTo>
                <a:lnTo>
                  <a:pt x="819090" y="681739"/>
                </a:lnTo>
                <a:lnTo>
                  <a:pt x="819861" y="695097"/>
                </a:lnTo>
                <a:lnTo>
                  <a:pt x="820685" y="708910"/>
                </a:lnTo>
                <a:lnTo>
                  <a:pt x="821486" y="722912"/>
                </a:lnTo>
                <a:lnTo>
                  <a:pt x="822191" y="736836"/>
                </a:lnTo>
                <a:lnTo>
                  <a:pt x="822723" y="750413"/>
                </a:lnTo>
                <a:lnTo>
                  <a:pt x="823008" y="763377"/>
                </a:lnTo>
                <a:lnTo>
                  <a:pt x="822971" y="775460"/>
                </a:lnTo>
                <a:lnTo>
                  <a:pt x="822553" y="786139"/>
                </a:lnTo>
                <a:lnTo>
                  <a:pt x="822054" y="793076"/>
                </a:lnTo>
                <a:lnTo>
                  <a:pt x="821287" y="802381"/>
                </a:lnTo>
                <a:lnTo>
                  <a:pt x="820289" y="813771"/>
                </a:lnTo>
                <a:lnTo>
                  <a:pt x="819097" y="826965"/>
                </a:lnTo>
                <a:lnTo>
                  <a:pt x="817749" y="841679"/>
                </a:lnTo>
                <a:lnTo>
                  <a:pt x="816282" y="857630"/>
                </a:lnTo>
                <a:lnTo>
                  <a:pt x="814733" y="874535"/>
                </a:lnTo>
                <a:lnTo>
                  <a:pt x="813139" y="892112"/>
                </a:lnTo>
                <a:lnTo>
                  <a:pt x="811539" y="910078"/>
                </a:lnTo>
                <a:lnTo>
                  <a:pt x="809969" y="928149"/>
                </a:lnTo>
                <a:lnTo>
                  <a:pt x="808466" y="946044"/>
                </a:lnTo>
                <a:lnTo>
                  <a:pt x="807069" y="963479"/>
                </a:lnTo>
                <a:lnTo>
                  <a:pt x="805813" y="980172"/>
                </a:lnTo>
                <a:lnTo>
                  <a:pt x="804737" y="995839"/>
                </a:lnTo>
                <a:lnTo>
                  <a:pt x="803878" y="1010198"/>
                </a:lnTo>
                <a:lnTo>
                  <a:pt x="803272" y="1022966"/>
                </a:lnTo>
                <a:lnTo>
                  <a:pt x="802958" y="1033860"/>
                </a:lnTo>
                <a:lnTo>
                  <a:pt x="802973" y="1042597"/>
                </a:lnTo>
                <a:lnTo>
                  <a:pt x="803354" y="1048895"/>
                </a:lnTo>
                <a:lnTo>
                  <a:pt x="804138" y="1052471"/>
                </a:lnTo>
                <a:lnTo>
                  <a:pt x="805669" y="1058292"/>
                </a:lnTo>
                <a:lnTo>
                  <a:pt x="807038" y="1068299"/>
                </a:lnTo>
                <a:lnTo>
                  <a:pt x="808249" y="1081629"/>
                </a:lnTo>
                <a:lnTo>
                  <a:pt x="809310" y="1097418"/>
                </a:lnTo>
                <a:lnTo>
                  <a:pt x="810227" y="1114802"/>
                </a:lnTo>
                <a:lnTo>
                  <a:pt x="811006" y="1132918"/>
                </a:lnTo>
                <a:lnTo>
                  <a:pt x="811653" y="1150902"/>
                </a:lnTo>
                <a:lnTo>
                  <a:pt x="812174" y="1167889"/>
                </a:lnTo>
                <a:lnTo>
                  <a:pt x="812575" y="1183017"/>
                </a:lnTo>
                <a:lnTo>
                  <a:pt x="813044" y="1204239"/>
                </a:lnTo>
                <a:lnTo>
                  <a:pt x="813130" y="1208922"/>
                </a:lnTo>
                <a:lnTo>
                  <a:pt x="452526" y="1208922"/>
                </a:lnTo>
                <a:lnTo>
                  <a:pt x="419557" y="1111399"/>
                </a:lnTo>
                <a:lnTo>
                  <a:pt x="407746" y="1208922"/>
                </a:lnTo>
                <a:lnTo>
                  <a:pt x="0" y="12089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413872" y="2387861"/>
            <a:ext cx="263896" cy="949845"/>
          </a:xfrm>
          <a:custGeom>
            <a:avLst/>
            <a:gdLst/>
            <a:ahLst/>
            <a:cxnLst/>
            <a:rect l="l" t="t" r="r" b="b"/>
            <a:pathLst>
              <a:path w="263896" h="949845">
                <a:moveTo>
                  <a:pt x="0" y="949845"/>
                </a:moveTo>
                <a:lnTo>
                  <a:pt x="1428" y="942540"/>
                </a:lnTo>
                <a:lnTo>
                  <a:pt x="4210" y="933480"/>
                </a:lnTo>
                <a:lnTo>
                  <a:pt x="8199" y="922853"/>
                </a:lnTo>
                <a:lnTo>
                  <a:pt x="13248" y="910850"/>
                </a:lnTo>
                <a:lnTo>
                  <a:pt x="19211" y="897659"/>
                </a:lnTo>
                <a:lnTo>
                  <a:pt x="25942" y="883469"/>
                </a:lnTo>
                <a:lnTo>
                  <a:pt x="33295" y="868470"/>
                </a:lnTo>
                <a:lnTo>
                  <a:pt x="41122" y="852851"/>
                </a:lnTo>
                <a:lnTo>
                  <a:pt x="49277" y="836800"/>
                </a:lnTo>
                <a:lnTo>
                  <a:pt x="57615" y="820507"/>
                </a:lnTo>
                <a:lnTo>
                  <a:pt x="65988" y="804161"/>
                </a:lnTo>
                <a:lnTo>
                  <a:pt x="74250" y="787951"/>
                </a:lnTo>
                <a:lnTo>
                  <a:pt x="82254" y="772066"/>
                </a:lnTo>
                <a:lnTo>
                  <a:pt x="89855" y="756695"/>
                </a:lnTo>
                <a:lnTo>
                  <a:pt x="96906" y="742028"/>
                </a:lnTo>
                <a:lnTo>
                  <a:pt x="103260" y="728254"/>
                </a:lnTo>
                <a:lnTo>
                  <a:pt x="108772" y="715561"/>
                </a:lnTo>
                <a:lnTo>
                  <a:pt x="113293" y="704138"/>
                </a:lnTo>
                <a:lnTo>
                  <a:pt x="116679" y="694176"/>
                </a:lnTo>
                <a:lnTo>
                  <a:pt x="118783" y="685863"/>
                </a:lnTo>
                <a:lnTo>
                  <a:pt x="121319" y="674106"/>
                </a:lnTo>
                <a:lnTo>
                  <a:pt x="124488" y="661807"/>
                </a:lnTo>
                <a:lnTo>
                  <a:pt x="128168" y="649095"/>
                </a:lnTo>
                <a:lnTo>
                  <a:pt x="132235" y="636099"/>
                </a:lnTo>
                <a:lnTo>
                  <a:pt x="136566" y="622949"/>
                </a:lnTo>
                <a:lnTo>
                  <a:pt x="141038" y="609774"/>
                </a:lnTo>
                <a:lnTo>
                  <a:pt x="145528" y="596704"/>
                </a:lnTo>
                <a:lnTo>
                  <a:pt x="149913" y="583868"/>
                </a:lnTo>
                <a:lnTo>
                  <a:pt x="154071" y="571396"/>
                </a:lnTo>
                <a:lnTo>
                  <a:pt x="157878" y="559417"/>
                </a:lnTo>
                <a:lnTo>
                  <a:pt x="161211" y="548060"/>
                </a:lnTo>
                <a:lnTo>
                  <a:pt x="163947" y="537455"/>
                </a:lnTo>
                <a:lnTo>
                  <a:pt x="165925" y="527951"/>
                </a:lnTo>
                <a:lnTo>
                  <a:pt x="167814" y="518345"/>
                </a:lnTo>
                <a:lnTo>
                  <a:pt x="170289" y="507373"/>
                </a:lnTo>
                <a:lnTo>
                  <a:pt x="173250" y="495278"/>
                </a:lnTo>
                <a:lnTo>
                  <a:pt x="176596" y="482303"/>
                </a:lnTo>
                <a:lnTo>
                  <a:pt x="180225" y="468689"/>
                </a:lnTo>
                <a:lnTo>
                  <a:pt x="184036" y="454678"/>
                </a:lnTo>
                <a:lnTo>
                  <a:pt x="187928" y="440513"/>
                </a:lnTo>
                <a:lnTo>
                  <a:pt x="191799" y="426435"/>
                </a:lnTo>
                <a:lnTo>
                  <a:pt x="195548" y="412687"/>
                </a:lnTo>
                <a:lnTo>
                  <a:pt x="199074" y="399511"/>
                </a:lnTo>
                <a:lnTo>
                  <a:pt x="202276" y="387149"/>
                </a:lnTo>
                <a:lnTo>
                  <a:pt x="205051" y="375844"/>
                </a:lnTo>
                <a:lnTo>
                  <a:pt x="207300" y="365836"/>
                </a:lnTo>
                <a:lnTo>
                  <a:pt x="208343" y="360616"/>
                </a:lnTo>
                <a:lnTo>
                  <a:pt x="217386" y="328663"/>
                </a:lnTo>
                <a:lnTo>
                  <a:pt x="225512" y="299799"/>
                </a:lnTo>
                <a:lnTo>
                  <a:pt x="232753" y="273752"/>
                </a:lnTo>
                <a:lnTo>
                  <a:pt x="239144" y="250252"/>
                </a:lnTo>
                <a:lnTo>
                  <a:pt x="244717" y="229030"/>
                </a:lnTo>
                <a:lnTo>
                  <a:pt x="249506" y="209814"/>
                </a:lnTo>
                <a:lnTo>
                  <a:pt x="253545" y="192333"/>
                </a:lnTo>
                <a:lnTo>
                  <a:pt x="256867" y="176319"/>
                </a:lnTo>
                <a:lnTo>
                  <a:pt x="259505" y="161499"/>
                </a:lnTo>
                <a:lnTo>
                  <a:pt x="261494" y="147604"/>
                </a:lnTo>
                <a:lnTo>
                  <a:pt x="262866" y="134363"/>
                </a:lnTo>
                <a:lnTo>
                  <a:pt x="263656" y="121505"/>
                </a:lnTo>
                <a:lnTo>
                  <a:pt x="263896" y="108761"/>
                </a:lnTo>
                <a:lnTo>
                  <a:pt x="263620" y="95859"/>
                </a:lnTo>
                <a:lnTo>
                  <a:pt x="262862" y="82529"/>
                </a:lnTo>
                <a:lnTo>
                  <a:pt x="261655" y="68502"/>
                </a:lnTo>
                <a:lnTo>
                  <a:pt x="260033" y="53505"/>
                </a:lnTo>
                <a:lnTo>
                  <a:pt x="258029" y="37270"/>
                </a:lnTo>
                <a:lnTo>
                  <a:pt x="255676" y="19525"/>
                </a:lnTo>
                <a:lnTo>
                  <a:pt x="2530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251901" y="786454"/>
            <a:ext cx="511225" cy="606307"/>
          </a:xfrm>
          <a:custGeom>
            <a:avLst/>
            <a:gdLst/>
            <a:ahLst/>
            <a:cxnLst/>
            <a:rect l="l" t="t" r="r" b="b"/>
            <a:pathLst>
              <a:path w="511225" h="606307">
                <a:moveTo>
                  <a:pt x="14172" y="427853"/>
                </a:moveTo>
                <a:lnTo>
                  <a:pt x="0" y="452548"/>
                </a:lnTo>
                <a:lnTo>
                  <a:pt x="971" y="453956"/>
                </a:lnTo>
                <a:lnTo>
                  <a:pt x="5376" y="460279"/>
                </a:lnTo>
                <a:lnTo>
                  <a:pt x="12633" y="470546"/>
                </a:lnTo>
                <a:lnTo>
                  <a:pt x="21966" y="483507"/>
                </a:lnTo>
                <a:lnTo>
                  <a:pt x="32602" y="497908"/>
                </a:lnTo>
                <a:lnTo>
                  <a:pt x="43765" y="512498"/>
                </a:lnTo>
                <a:lnTo>
                  <a:pt x="54680" y="526025"/>
                </a:lnTo>
                <a:lnTo>
                  <a:pt x="64574" y="537237"/>
                </a:lnTo>
                <a:lnTo>
                  <a:pt x="72669" y="544882"/>
                </a:lnTo>
                <a:lnTo>
                  <a:pt x="78193" y="547709"/>
                </a:lnTo>
                <a:lnTo>
                  <a:pt x="79861" y="547714"/>
                </a:lnTo>
                <a:lnTo>
                  <a:pt x="83503" y="547911"/>
                </a:lnTo>
                <a:lnTo>
                  <a:pt x="87343" y="548706"/>
                </a:lnTo>
                <a:lnTo>
                  <a:pt x="92126" y="550519"/>
                </a:lnTo>
                <a:lnTo>
                  <a:pt x="98601" y="553771"/>
                </a:lnTo>
                <a:lnTo>
                  <a:pt x="107517" y="558881"/>
                </a:lnTo>
                <a:lnTo>
                  <a:pt x="119622" y="566269"/>
                </a:lnTo>
                <a:lnTo>
                  <a:pt x="135663" y="576356"/>
                </a:lnTo>
                <a:lnTo>
                  <a:pt x="156390" y="589562"/>
                </a:lnTo>
                <a:lnTo>
                  <a:pt x="182549" y="606307"/>
                </a:lnTo>
                <a:lnTo>
                  <a:pt x="245440" y="566289"/>
                </a:lnTo>
                <a:lnTo>
                  <a:pt x="255714" y="531377"/>
                </a:lnTo>
                <a:lnTo>
                  <a:pt x="256414" y="531985"/>
                </a:lnTo>
                <a:lnTo>
                  <a:pt x="264123" y="537910"/>
                </a:lnTo>
                <a:lnTo>
                  <a:pt x="277750" y="545877"/>
                </a:lnTo>
                <a:lnTo>
                  <a:pt x="294030" y="550566"/>
                </a:lnTo>
                <a:lnTo>
                  <a:pt x="301901" y="551501"/>
                </a:lnTo>
                <a:lnTo>
                  <a:pt x="312392" y="554573"/>
                </a:lnTo>
                <a:lnTo>
                  <a:pt x="321195" y="556281"/>
                </a:lnTo>
                <a:lnTo>
                  <a:pt x="329926" y="554012"/>
                </a:lnTo>
                <a:lnTo>
                  <a:pt x="340353" y="545788"/>
                </a:lnTo>
                <a:lnTo>
                  <a:pt x="348361" y="533409"/>
                </a:lnTo>
                <a:lnTo>
                  <a:pt x="350227" y="529205"/>
                </a:lnTo>
                <a:lnTo>
                  <a:pt x="351485" y="525014"/>
                </a:lnTo>
                <a:lnTo>
                  <a:pt x="352374" y="521102"/>
                </a:lnTo>
                <a:lnTo>
                  <a:pt x="354228" y="513063"/>
                </a:lnTo>
                <a:lnTo>
                  <a:pt x="354533" y="506282"/>
                </a:lnTo>
                <a:lnTo>
                  <a:pt x="355498" y="503399"/>
                </a:lnTo>
                <a:lnTo>
                  <a:pt x="356933" y="499106"/>
                </a:lnTo>
                <a:lnTo>
                  <a:pt x="365506" y="497671"/>
                </a:lnTo>
                <a:lnTo>
                  <a:pt x="368363" y="491956"/>
                </a:lnTo>
                <a:lnTo>
                  <a:pt x="371221" y="486241"/>
                </a:lnTo>
                <a:lnTo>
                  <a:pt x="368363" y="476233"/>
                </a:lnTo>
                <a:lnTo>
                  <a:pt x="386511" y="476233"/>
                </a:lnTo>
                <a:lnTo>
                  <a:pt x="386781" y="475811"/>
                </a:lnTo>
                <a:lnTo>
                  <a:pt x="393704" y="464876"/>
                </a:lnTo>
                <a:lnTo>
                  <a:pt x="401243" y="452548"/>
                </a:lnTo>
                <a:lnTo>
                  <a:pt x="402130" y="450964"/>
                </a:lnTo>
                <a:lnTo>
                  <a:pt x="405843" y="444482"/>
                </a:lnTo>
                <a:lnTo>
                  <a:pt x="415620" y="427745"/>
                </a:lnTo>
                <a:lnTo>
                  <a:pt x="418248" y="429442"/>
                </a:lnTo>
                <a:lnTo>
                  <a:pt x="428468" y="439374"/>
                </a:lnTo>
                <a:lnTo>
                  <a:pt x="437718" y="444560"/>
                </a:lnTo>
                <a:lnTo>
                  <a:pt x="446105" y="443322"/>
                </a:lnTo>
                <a:lnTo>
                  <a:pt x="457206" y="435013"/>
                </a:lnTo>
                <a:lnTo>
                  <a:pt x="461556" y="423973"/>
                </a:lnTo>
                <a:lnTo>
                  <a:pt x="462559" y="415050"/>
                </a:lnTo>
                <a:lnTo>
                  <a:pt x="463786" y="401825"/>
                </a:lnTo>
                <a:lnTo>
                  <a:pt x="465246" y="385633"/>
                </a:lnTo>
                <a:lnTo>
                  <a:pt x="466832" y="368579"/>
                </a:lnTo>
                <a:lnTo>
                  <a:pt x="468438" y="352768"/>
                </a:lnTo>
                <a:lnTo>
                  <a:pt x="469958" y="340305"/>
                </a:lnTo>
                <a:lnTo>
                  <a:pt x="471284" y="333295"/>
                </a:lnTo>
                <a:lnTo>
                  <a:pt x="473316" y="328786"/>
                </a:lnTo>
                <a:lnTo>
                  <a:pt x="480696" y="316329"/>
                </a:lnTo>
                <a:lnTo>
                  <a:pt x="488810" y="303361"/>
                </a:lnTo>
                <a:lnTo>
                  <a:pt x="493255" y="294700"/>
                </a:lnTo>
                <a:lnTo>
                  <a:pt x="494339" y="290614"/>
                </a:lnTo>
                <a:lnTo>
                  <a:pt x="497224" y="280125"/>
                </a:lnTo>
                <a:lnTo>
                  <a:pt x="501085" y="265733"/>
                </a:lnTo>
                <a:lnTo>
                  <a:pt x="505168" y="249568"/>
                </a:lnTo>
                <a:lnTo>
                  <a:pt x="508721" y="233758"/>
                </a:lnTo>
                <a:lnTo>
                  <a:pt x="510991" y="220432"/>
                </a:lnTo>
                <a:lnTo>
                  <a:pt x="511225" y="211718"/>
                </a:lnTo>
                <a:lnTo>
                  <a:pt x="510013" y="207739"/>
                </a:lnTo>
                <a:lnTo>
                  <a:pt x="505138" y="198146"/>
                </a:lnTo>
                <a:lnTo>
                  <a:pt x="498375" y="186643"/>
                </a:lnTo>
                <a:lnTo>
                  <a:pt x="491446" y="173899"/>
                </a:lnTo>
                <a:lnTo>
                  <a:pt x="486071" y="160584"/>
                </a:lnTo>
                <a:lnTo>
                  <a:pt x="483971" y="147367"/>
                </a:lnTo>
                <a:lnTo>
                  <a:pt x="483174" y="133727"/>
                </a:lnTo>
                <a:lnTo>
                  <a:pt x="480580" y="121346"/>
                </a:lnTo>
                <a:lnTo>
                  <a:pt x="476345" y="110141"/>
                </a:lnTo>
                <a:lnTo>
                  <a:pt x="470625" y="99798"/>
                </a:lnTo>
                <a:lnTo>
                  <a:pt x="463579" y="90000"/>
                </a:lnTo>
                <a:lnTo>
                  <a:pt x="455366" y="80434"/>
                </a:lnTo>
                <a:lnTo>
                  <a:pt x="446142" y="70783"/>
                </a:lnTo>
                <a:lnTo>
                  <a:pt x="436067" y="60734"/>
                </a:lnTo>
                <a:lnTo>
                  <a:pt x="425297" y="49971"/>
                </a:lnTo>
                <a:lnTo>
                  <a:pt x="414697" y="41008"/>
                </a:lnTo>
                <a:lnTo>
                  <a:pt x="397588" y="31023"/>
                </a:lnTo>
                <a:lnTo>
                  <a:pt x="376892" y="22658"/>
                </a:lnTo>
                <a:lnTo>
                  <a:pt x="365291" y="19027"/>
                </a:lnTo>
                <a:lnTo>
                  <a:pt x="352906" y="15734"/>
                </a:lnTo>
                <a:lnTo>
                  <a:pt x="339772" y="12756"/>
                </a:lnTo>
                <a:lnTo>
                  <a:pt x="325926" y="10072"/>
                </a:lnTo>
                <a:lnTo>
                  <a:pt x="311407" y="7658"/>
                </a:lnTo>
                <a:lnTo>
                  <a:pt x="296251" y="5493"/>
                </a:lnTo>
                <a:lnTo>
                  <a:pt x="280495" y="3554"/>
                </a:lnTo>
                <a:lnTo>
                  <a:pt x="264176" y="1818"/>
                </a:lnTo>
                <a:lnTo>
                  <a:pt x="247332" y="263"/>
                </a:lnTo>
                <a:lnTo>
                  <a:pt x="243625" y="0"/>
                </a:lnTo>
                <a:lnTo>
                  <a:pt x="226773" y="245"/>
                </a:lnTo>
                <a:lnTo>
                  <a:pt x="210852" y="2709"/>
                </a:lnTo>
                <a:lnTo>
                  <a:pt x="195893" y="7086"/>
                </a:lnTo>
                <a:lnTo>
                  <a:pt x="181923" y="13073"/>
                </a:lnTo>
                <a:lnTo>
                  <a:pt x="168972" y="20365"/>
                </a:lnTo>
                <a:lnTo>
                  <a:pt x="157070" y="28658"/>
                </a:lnTo>
                <a:lnTo>
                  <a:pt x="146246" y="37647"/>
                </a:lnTo>
                <a:lnTo>
                  <a:pt x="136528" y="47029"/>
                </a:lnTo>
                <a:lnTo>
                  <a:pt x="127947" y="56498"/>
                </a:lnTo>
                <a:lnTo>
                  <a:pt x="120532" y="65751"/>
                </a:lnTo>
                <a:lnTo>
                  <a:pt x="109315" y="82389"/>
                </a:lnTo>
                <a:lnTo>
                  <a:pt x="103111" y="94509"/>
                </a:lnTo>
                <a:lnTo>
                  <a:pt x="97562" y="112514"/>
                </a:lnTo>
                <a:lnTo>
                  <a:pt x="94173" y="126415"/>
                </a:lnTo>
                <a:lnTo>
                  <a:pt x="90853" y="141656"/>
                </a:lnTo>
                <a:lnTo>
                  <a:pt x="87765" y="157244"/>
                </a:lnTo>
                <a:lnTo>
                  <a:pt x="85076" y="172187"/>
                </a:lnTo>
                <a:lnTo>
                  <a:pt x="82950" y="185492"/>
                </a:lnTo>
                <a:lnTo>
                  <a:pt x="81051" y="203221"/>
                </a:lnTo>
                <a:lnTo>
                  <a:pt x="81025" y="204830"/>
                </a:lnTo>
                <a:lnTo>
                  <a:pt x="80643" y="212338"/>
                </a:lnTo>
                <a:lnTo>
                  <a:pt x="79840" y="223189"/>
                </a:lnTo>
                <a:lnTo>
                  <a:pt x="78665" y="236576"/>
                </a:lnTo>
                <a:lnTo>
                  <a:pt x="77163" y="251688"/>
                </a:lnTo>
                <a:lnTo>
                  <a:pt x="75381" y="267717"/>
                </a:lnTo>
                <a:lnTo>
                  <a:pt x="73366" y="283854"/>
                </a:lnTo>
                <a:lnTo>
                  <a:pt x="71164" y="299289"/>
                </a:lnTo>
                <a:lnTo>
                  <a:pt x="68823" y="313214"/>
                </a:lnTo>
                <a:lnTo>
                  <a:pt x="66388" y="324819"/>
                </a:lnTo>
                <a:lnTo>
                  <a:pt x="63906" y="333295"/>
                </a:lnTo>
                <a:lnTo>
                  <a:pt x="60295" y="342732"/>
                </a:lnTo>
                <a:lnTo>
                  <a:pt x="55534" y="353557"/>
                </a:lnTo>
                <a:lnTo>
                  <a:pt x="52254" y="360104"/>
                </a:lnTo>
                <a:lnTo>
                  <a:pt x="47951" y="368196"/>
                </a:lnTo>
                <a:lnTo>
                  <a:pt x="42308" y="378425"/>
                </a:lnTo>
                <a:lnTo>
                  <a:pt x="35009" y="391383"/>
                </a:lnTo>
                <a:lnTo>
                  <a:pt x="25736" y="407662"/>
                </a:lnTo>
                <a:lnTo>
                  <a:pt x="14172" y="4278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251901" y="786454"/>
            <a:ext cx="511225" cy="606307"/>
          </a:xfrm>
          <a:custGeom>
            <a:avLst/>
            <a:gdLst/>
            <a:ahLst/>
            <a:cxnLst/>
            <a:rect l="l" t="t" r="r" b="b"/>
            <a:pathLst>
              <a:path w="511225" h="606307">
                <a:moveTo>
                  <a:pt x="0" y="452548"/>
                </a:moveTo>
                <a:lnTo>
                  <a:pt x="14172" y="427853"/>
                </a:lnTo>
                <a:lnTo>
                  <a:pt x="25736" y="407662"/>
                </a:lnTo>
                <a:lnTo>
                  <a:pt x="35009" y="391383"/>
                </a:lnTo>
                <a:lnTo>
                  <a:pt x="42308" y="378425"/>
                </a:lnTo>
                <a:lnTo>
                  <a:pt x="47951" y="368196"/>
                </a:lnTo>
                <a:lnTo>
                  <a:pt x="52254" y="360104"/>
                </a:lnTo>
                <a:lnTo>
                  <a:pt x="58109" y="347964"/>
                </a:lnTo>
                <a:lnTo>
                  <a:pt x="62411" y="337270"/>
                </a:lnTo>
                <a:lnTo>
                  <a:pt x="66388" y="324819"/>
                </a:lnTo>
                <a:lnTo>
                  <a:pt x="68823" y="313214"/>
                </a:lnTo>
                <a:lnTo>
                  <a:pt x="71164" y="299289"/>
                </a:lnTo>
                <a:lnTo>
                  <a:pt x="73366" y="283854"/>
                </a:lnTo>
                <a:lnTo>
                  <a:pt x="75381" y="267717"/>
                </a:lnTo>
                <a:lnTo>
                  <a:pt x="77163" y="251688"/>
                </a:lnTo>
                <a:lnTo>
                  <a:pt x="78665" y="236576"/>
                </a:lnTo>
                <a:lnTo>
                  <a:pt x="79840" y="223189"/>
                </a:lnTo>
                <a:lnTo>
                  <a:pt x="80643" y="212338"/>
                </a:lnTo>
                <a:lnTo>
                  <a:pt x="81051" y="203221"/>
                </a:lnTo>
                <a:lnTo>
                  <a:pt x="81553" y="196168"/>
                </a:lnTo>
                <a:lnTo>
                  <a:pt x="85076" y="172187"/>
                </a:lnTo>
                <a:lnTo>
                  <a:pt x="87765" y="157244"/>
                </a:lnTo>
                <a:lnTo>
                  <a:pt x="90853" y="141656"/>
                </a:lnTo>
                <a:lnTo>
                  <a:pt x="94173" y="126415"/>
                </a:lnTo>
                <a:lnTo>
                  <a:pt x="97562" y="112514"/>
                </a:lnTo>
                <a:lnTo>
                  <a:pt x="100852" y="100945"/>
                </a:lnTo>
                <a:lnTo>
                  <a:pt x="105571" y="89166"/>
                </a:lnTo>
                <a:lnTo>
                  <a:pt x="114311" y="74482"/>
                </a:lnTo>
                <a:lnTo>
                  <a:pt x="127947" y="56498"/>
                </a:lnTo>
                <a:lnTo>
                  <a:pt x="136528" y="47029"/>
                </a:lnTo>
                <a:lnTo>
                  <a:pt x="146246" y="37647"/>
                </a:lnTo>
                <a:lnTo>
                  <a:pt x="157070" y="28658"/>
                </a:lnTo>
                <a:lnTo>
                  <a:pt x="168972" y="20365"/>
                </a:lnTo>
                <a:lnTo>
                  <a:pt x="181923" y="13073"/>
                </a:lnTo>
                <a:lnTo>
                  <a:pt x="195893" y="7086"/>
                </a:lnTo>
                <a:lnTo>
                  <a:pt x="210852" y="2709"/>
                </a:lnTo>
                <a:lnTo>
                  <a:pt x="226773" y="245"/>
                </a:lnTo>
                <a:lnTo>
                  <a:pt x="243625" y="0"/>
                </a:lnTo>
                <a:lnTo>
                  <a:pt x="247332" y="263"/>
                </a:lnTo>
                <a:lnTo>
                  <a:pt x="264176" y="1818"/>
                </a:lnTo>
                <a:lnTo>
                  <a:pt x="280495" y="3554"/>
                </a:lnTo>
                <a:lnTo>
                  <a:pt x="296251" y="5493"/>
                </a:lnTo>
                <a:lnTo>
                  <a:pt x="311407" y="7658"/>
                </a:lnTo>
                <a:lnTo>
                  <a:pt x="325926" y="10072"/>
                </a:lnTo>
                <a:lnTo>
                  <a:pt x="339772" y="12756"/>
                </a:lnTo>
                <a:lnTo>
                  <a:pt x="352906" y="15734"/>
                </a:lnTo>
                <a:lnTo>
                  <a:pt x="365291" y="19027"/>
                </a:lnTo>
                <a:lnTo>
                  <a:pt x="376892" y="22658"/>
                </a:lnTo>
                <a:lnTo>
                  <a:pt x="397588" y="31023"/>
                </a:lnTo>
                <a:lnTo>
                  <a:pt x="414697" y="41008"/>
                </a:lnTo>
                <a:lnTo>
                  <a:pt x="425297" y="49971"/>
                </a:lnTo>
                <a:lnTo>
                  <a:pt x="436067" y="60734"/>
                </a:lnTo>
                <a:lnTo>
                  <a:pt x="446142" y="70783"/>
                </a:lnTo>
                <a:lnTo>
                  <a:pt x="455366" y="80434"/>
                </a:lnTo>
                <a:lnTo>
                  <a:pt x="463579" y="90000"/>
                </a:lnTo>
                <a:lnTo>
                  <a:pt x="470625" y="99798"/>
                </a:lnTo>
                <a:lnTo>
                  <a:pt x="476345" y="110141"/>
                </a:lnTo>
                <a:lnTo>
                  <a:pt x="480580" y="121346"/>
                </a:lnTo>
                <a:lnTo>
                  <a:pt x="483174" y="133727"/>
                </a:lnTo>
                <a:lnTo>
                  <a:pt x="483971" y="147367"/>
                </a:lnTo>
                <a:lnTo>
                  <a:pt x="486071" y="160584"/>
                </a:lnTo>
                <a:lnTo>
                  <a:pt x="491446" y="173899"/>
                </a:lnTo>
                <a:lnTo>
                  <a:pt x="498375" y="186643"/>
                </a:lnTo>
                <a:lnTo>
                  <a:pt x="505138" y="198146"/>
                </a:lnTo>
                <a:lnTo>
                  <a:pt x="510013" y="207739"/>
                </a:lnTo>
                <a:lnTo>
                  <a:pt x="511225" y="211718"/>
                </a:lnTo>
                <a:lnTo>
                  <a:pt x="510991" y="220432"/>
                </a:lnTo>
                <a:lnTo>
                  <a:pt x="508721" y="233758"/>
                </a:lnTo>
                <a:lnTo>
                  <a:pt x="505168" y="249568"/>
                </a:lnTo>
                <a:lnTo>
                  <a:pt x="501085" y="265733"/>
                </a:lnTo>
                <a:lnTo>
                  <a:pt x="497224" y="280125"/>
                </a:lnTo>
                <a:lnTo>
                  <a:pt x="494339" y="290614"/>
                </a:lnTo>
                <a:lnTo>
                  <a:pt x="493255" y="294700"/>
                </a:lnTo>
                <a:lnTo>
                  <a:pt x="488810" y="303361"/>
                </a:lnTo>
                <a:lnTo>
                  <a:pt x="480696" y="316329"/>
                </a:lnTo>
                <a:lnTo>
                  <a:pt x="473316" y="328786"/>
                </a:lnTo>
                <a:lnTo>
                  <a:pt x="471284" y="333295"/>
                </a:lnTo>
                <a:lnTo>
                  <a:pt x="469958" y="340305"/>
                </a:lnTo>
                <a:lnTo>
                  <a:pt x="468438" y="352768"/>
                </a:lnTo>
                <a:lnTo>
                  <a:pt x="466832" y="368579"/>
                </a:lnTo>
                <a:lnTo>
                  <a:pt x="465246" y="385633"/>
                </a:lnTo>
                <a:lnTo>
                  <a:pt x="463786" y="401825"/>
                </a:lnTo>
                <a:lnTo>
                  <a:pt x="462559" y="415050"/>
                </a:lnTo>
                <a:lnTo>
                  <a:pt x="461672" y="423203"/>
                </a:lnTo>
                <a:lnTo>
                  <a:pt x="457206" y="435013"/>
                </a:lnTo>
                <a:lnTo>
                  <a:pt x="446105" y="443322"/>
                </a:lnTo>
                <a:lnTo>
                  <a:pt x="437718" y="444560"/>
                </a:lnTo>
                <a:lnTo>
                  <a:pt x="428468" y="439374"/>
                </a:lnTo>
                <a:lnTo>
                  <a:pt x="418248" y="429442"/>
                </a:lnTo>
                <a:lnTo>
                  <a:pt x="415620" y="427745"/>
                </a:lnTo>
                <a:lnTo>
                  <a:pt x="405843" y="444482"/>
                </a:lnTo>
                <a:lnTo>
                  <a:pt x="402130" y="450964"/>
                </a:lnTo>
                <a:lnTo>
                  <a:pt x="401243" y="452548"/>
                </a:lnTo>
                <a:lnTo>
                  <a:pt x="393704" y="464876"/>
                </a:lnTo>
                <a:lnTo>
                  <a:pt x="386781" y="475811"/>
                </a:lnTo>
                <a:lnTo>
                  <a:pt x="386511" y="476233"/>
                </a:lnTo>
                <a:lnTo>
                  <a:pt x="368363" y="476233"/>
                </a:lnTo>
                <a:lnTo>
                  <a:pt x="371221" y="486241"/>
                </a:lnTo>
                <a:lnTo>
                  <a:pt x="368363" y="491956"/>
                </a:lnTo>
                <a:lnTo>
                  <a:pt x="365506" y="497671"/>
                </a:lnTo>
                <a:lnTo>
                  <a:pt x="356933" y="499106"/>
                </a:lnTo>
                <a:lnTo>
                  <a:pt x="355498" y="503399"/>
                </a:lnTo>
                <a:lnTo>
                  <a:pt x="354533" y="506282"/>
                </a:lnTo>
                <a:lnTo>
                  <a:pt x="354228" y="513063"/>
                </a:lnTo>
                <a:lnTo>
                  <a:pt x="352374" y="521102"/>
                </a:lnTo>
                <a:lnTo>
                  <a:pt x="351485" y="525014"/>
                </a:lnTo>
                <a:lnTo>
                  <a:pt x="350227" y="529205"/>
                </a:lnTo>
                <a:lnTo>
                  <a:pt x="348361" y="533409"/>
                </a:lnTo>
                <a:lnTo>
                  <a:pt x="340353" y="545788"/>
                </a:lnTo>
                <a:lnTo>
                  <a:pt x="329926" y="554012"/>
                </a:lnTo>
                <a:lnTo>
                  <a:pt x="321195" y="556281"/>
                </a:lnTo>
                <a:lnTo>
                  <a:pt x="312392" y="554573"/>
                </a:lnTo>
                <a:lnTo>
                  <a:pt x="301901" y="551501"/>
                </a:lnTo>
                <a:lnTo>
                  <a:pt x="294030" y="550566"/>
                </a:lnTo>
                <a:lnTo>
                  <a:pt x="277750" y="545877"/>
                </a:lnTo>
                <a:lnTo>
                  <a:pt x="264123" y="537910"/>
                </a:lnTo>
                <a:lnTo>
                  <a:pt x="256414" y="531985"/>
                </a:lnTo>
                <a:lnTo>
                  <a:pt x="255714" y="531377"/>
                </a:lnTo>
                <a:lnTo>
                  <a:pt x="245440" y="566289"/>
                </a:lnTo>
                <a:lnTo>
                  <a:pt x="182549" y="606307"/>
                </a:lnTo>
                <a:lnTo>
                  <a:pt x="156390" y="589562"/>
                </a:lnTo>
                <a:lnTo>
                  <a:pt x="135663" y="576356"/>
                </a:lnTo>
                <a:lnTo>
                  <a:pt x="119622" y="566269"/>
                </a:lnTo>
                <a:lnTo>
                  <a:pt x="107517" y="558881"/>
                </a:lnTo>
                <a:lnTo>
                  <a:pt x="98601" y="553771"/>
                </a:lnTo>
                <a:lnTo>
                  <a:pt x="92126" y="550519"/>
                </a:lnTo>
                <a:lnTo>
                  <a:pt x="87343" y="548706"/>
                </a:lnTo>
                <a:lnTo>
                  <a:pt x="83503" y="547911"/>
                </a:lnTo>
                <a:lnTo>
                  <a:pt x="79861" y="547714"/>
                </a:lnTo>
                <a:lnTo>
                  <a:pt x="78193" y="547709"/>
                </a:lnTo>
                <a:lnTo>
                  <a:pt x="72669" y="544882"/>
                </a:lnTo>
                <a:lnTo>
                  <a:pt x="64574" y="537237"/>
                </a:lnTo>
                <a:lnTo>
                  <a:pt x="54680" y="526025"/>
                </a:lnTo>
                <a:lnTo>
                  <a:pt x="43765" y="512498"/>
                </a:lnTo>
                <a:lnTo>
                  <a:pt x="32602" y="497908"/>
                </a:lnTo>
                <a:lnTo>
                  <a:pt x="21966" y="483507"/>
                </a:lnTo>
                <a:lnTo>
                  <a:pt x="12633" y="470546"/>
                </a:lnTo>
                <a:lnTo>
                  <a:pt x="5376" y="460279"/>
                </a:lnTo>
                <a:lnTo>
                  <a:pt x="971" y="453956"/>
                </a:lnTo>
                <a:lnTo>
                  <a:pt x="0" y="4525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596553" y="2889888"/>
            <a:ext cx="195782" cy="158863"/>
          </a:xfrm>
          <a:custGeom>
            <a:avLst/>
            <a:gdLst/>
            <a:ahLst/>
            <a:cxnLst/>
            <a:rect l="l" t="t" r="r" b="b"/>
            <a:pathLst>
              <a:path w="195782" h="158863">
                <a:moveTo>
                  <a:pt x="195782" y="0"/>
                </a:moveTo>
                <a:lnTo>
                  <a:pt x="183107" y="4226"/>
                </a:lnTo>
                <a:lnTo>
                  <a:pt x="172746" y="7916"/>
                </a:lnTo>
                <a:lnTo>
                  <a:pt x="163921" y="11556"/>
                </a:lnTo>
                <a:lnTo>
                  <a:pt x="155853" y="15631"/>
                </a:lnTo>
                <a:lnTo>
                  <a:pt x="147764" y="20625"/>
                </a:lnTo>
                <a:lnTo>
                  <a:pt x="138877" y="27026"/>
                </a:lnTo>
                <a:lnTo>
                  <a:pt x="128412" y="35318"/>
                </a:lnTo>
                <a:lnTo>
                  <a:pt x="115593" y="45987"/>
                </a:lnTo>
                <a:lnTo>
                  <a:pt x="99640" y="59518"/>
                </a:lnTo>
                <a:lnTo>
                  <a:pt x="97572" y="61277"/>
                </a:lnTo>
                <a:lnTo>
                  <a:pt x="86623" y="70338"/>
                </a:lnTo>
                <a:lnTo>
                  <a:pt x="75451" y="79175"/>
                </a:lnTo>
                <a:lnTo>
                  <a:pt x="64275" y="87741"/>
                </a:lnTo>
                <a:lnTo>
                  <a:pt x="53318" y="95991"/>
                </a:lnTo>
                <a:lnTo>
                  <a:pt x="42800" y="103879"/>
                </a:lnTo>
                <a:lnTo>
                  <a:pt x="32941" y="111359"/>
                </a:lnTo>
                <a:lnTo>
                  <a:pt x="23962" y="118384"/>
                </a:lnTo>
                <a:lnTo>
                  <a:pt x="16085" y="124909"/>
                </a:lnTo>
                <a:lnTo>
                  <a:pt x="9529" y="130887"/>
                </a:lnTo>
                <a:lnTo>
                  <a:pt x="4516" y="136273"/>
                </a:lnTo>
                <a:lnTo>
                  <a:pt x="1266" y="141020"/>
                </a:lnTo>
                <a:lnTo>
                  <a:pt x="0" y="145084"/>
                </a:lnTo>
                <a:lnTo>
                  <a:pt x="938" y="148416"/>
                </a:lnTo>
                <a:lnTo>
                  <a:pt x="4302" y="150972"/>
                </a:lnTo>
                <a:lnTo>
                  <a:pt x="10312" y="152706"/>
                </a:lnTo>
                <a:lnTo>
                  <a:pt x="13879" y="153200"/>
                </a:lnTo>
                <a:lnTo>
                  <a:pt x="27368" y="154752"/>
                </a:lnTo>
                <a:lnTo>
                  <a:pt x="40551" y="156362"/>
                </a:lnTo>
                <a:lnTo>
                  <a:pt x="53412" y="157761"/>
                </a:lnTo>
                <a:lnTo>
                  <a:pt x="65938" y="158684"/>
                </a:lnTo>
                <a:lnTo>
                  <a:pt x="78113" y="158863"/>
                </a:lnTo>
                <a:lnTo>
                  <a:pt x="89923" y="158031"/>
                </a:lnTo>
                <a:lnTo>
                  <a:pt x="101353" y="155920"/>
                </a:lnTo>
                <a:lnTo>
                  <a:pt x="112387" y="152264"/>
                </a:lnTo>
                <a:lnTo>
                  <a:pt x="123012" y="146796"/>
                </a:lnTo>
                <a:lnTo>
                  <a:pt x="131723" y="140512"/>
                </a:lnTo>
                <a:lnTo>
                  <a:pt x="148033" y="130094"/>
                </a:lnTo>
                <a:lnTo>
                  <a:pt x="161472" y="126597"/>
                </a:lnTo>
                <a:lnTo>
                  <a:pt x="171878" y="127629"/>
                </a:lnTo>
                <a:lnTo>
                  <a:pt x="179089" y="130799"/>
                </a:lnTo>
                <a:lnTo>
                  <a:pt x="182943" y="133718"/>
                </a:lnTo>
                <a:lnTo>
                  <a:pt x="183577" y="1343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239161" y="2502077"/>
            <a:ext cx="209016" cy="180632"/>
          </a:xfrm>
          <a:custGeom>
            <a:avLst/>
            <a:gdLst/>
            <a:ahLst/>
            <a:cxnLst/>
            <a:rect l="l" t="t" r="r" b="b"/>
            <a:pathLst>
              <a:path w="209016" h="180632">
                <a:moveTo>
                  <a:pt x="0" y="180632"/>
                </a:moveTo>
                <a:lnTo>
                  <a:pt x="25920" y="161945"/>
                </a:lnTo>
                <a:lnTo>
                  <a:pt x="49271" y="145088"/>
                </a:lnTo>
                <a:lnTo>
                  <a:pt x="70210" y="129924"/>
                </a:lnTo>
                <a:lnTo>
                  <a:pt x="88893" y="116318"/>
                </a:lnTo>
                <a:lnTo>
                  <a:pt x="105478" y="104136"/>
                </a:lnTo>
                <a:lnTo>
                  <a:pt x="120121" y="93240"/>
                </a:lnTo>
                <a:lnTo>
                  <a:pt x="132979" y="83496"/>
                </a:lnTo>
                <a:lnTo>
                  <a:pt x="144209" y="74769"/>
                </a:lnTo>
                <a:lnTo>
                  <a:pt x="153967" y="66922"/>
                </a:lnTo>
                <a:lnTo>
                  <a:pt x="162410" y="59821"/>
                </a:lnTo>
                <a:lnTo>
                  <a:pt x="169695" y="53330"/>
                </a:lnTo>
                <a:lnTo>
                  <a:pt x="175979" y="47313"/>
                </a:lnTo>
                <a:lnTo>
                  <a:pt x="181419" y="41635"/>
                </a:lnTo>
                <a:lnTo>
                  <a:pt x="186171" y="36160"/>
                </a:lnTo>
                <a:lnTo>
                  <a:pt x="194238" y="25280"/>
                </a:lnTo>
                <a:lnTo>
                  <a:pt x="201435" y="13588"/>
                </a:lnTo>
                <a:lnTo>
                  <a:pt x="205099" y="7098"/>
                </a:lnTo>
                <a:lnTo>
                  <a:pt x="209016" y="0"/>
                </a:lnTo>
                <a:lnTo>
                  <a:pt x="0" y="1806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239161" y="2502077"/>
            <a:ext cx="209016" cy="180632"/>
          </a:xfrm>
          <a:custGeom>
            <a:avLst/>
            <a:gdLst/>
            <a:ahLst/>
            <a:cxnLst/>
            <a:rect l="l" t="t" r="r" b="b"/>
            <a:pathLst>
              <a:path w="209016" h="180632">
                <a:moveTo>
                  <a:pt x="0" y="180632"/>
                </a:moveTo>
                <a:lnTo>
                  <a:pt x="25920" y="161945"/>
                </a:lnTo>
                <a:lnTo>
                  <a:pt x="49271" y="145088"/>
                </a:lnTo>
                <a:lnTo>
                  <a:pt x="70210" y="129924"/>
                </a:lnTo>
                <a:lnTo>
                  <a:pt x="88893" y="116318"/>
                </a:lnTo>
                <a:lnTo>
                  <a:pt x="105478" y="104136"/>
                </a:lnTo>
                <a:lnTo>
                  <a:pt x="120121" y="93240"/>
                </a:lnTo>
                <a:lnTo>
                  <a:pt x="132979" y="83496"/>
                </a:lnTo>
                <a:lnTo>
                  <a:pt x="144209" y="74769"/>
                </a:lnTo>
                <a:lnTo>
                  <a:pt x="153967" y="66922"/>
                </a:lnTo>
                <a:lnTo>
                  <a:pt x="162410" y="59821"/>
                </a:lnTo>
                <a:lnTo>
                  <a:pt x="169695" y="53330"/>
                </a:lnTo>
                <a:lnTo>
                  <a:pt x="175979" y="47313"/>
                </a:lnTo>
                <a:lnTo>
                  <a:pt x="181419" y="41635"/>
                </a:lnTo>
                <a:lnTo>
                  <a:pt x="186171" y="36160"/>
                </a:lnTo>
                <a:lnTo>
                  <a:pt x="190391" y="30754"/>
                </a:lnTo>
                <a:lnTo>
                  <a:pt x="197867" y="19603"/>
                </a:lnTo>
                <a:lnTo>
                  <a:pt x="201435" y="13588"/>
                </a:lnTo>
                <a:lnTo>
                  <a:pt x="205099" y="7098"/>
                </a:lnTo>
                <a:lnTo>
                  <a:pt x="2090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719251" y="2998971"/>
            <a:ext cx="1295476" cy="436257"/>
          </a:xfrm>
          <a:custGeom>
            <a:avLst/>
            <a:gdLst/>
            <a:ahLst/>
            <a:cxnLst/>
            <a:rect l="l" t="t" r="r" b="b"/>
            <a:pathLst>
              <a:path w="1295476" h="436257">
                <a:moveTo>
                  <a:pt x="1197611" y="260521"/>
                </a:moveTo>
                <a:lnTo>
                  <a:pt x="807834" y="0"/>
                </a:lnTo>
                <a:lnTo>
                  <a:pt x="2095" y="31432"/>
                </a:lnTo>
                <a:lnTo>
                  <a:pt x="0" y="436257"/>
                </a:lnTo>
                <a:lnTo>
                  <a:pt x="1197611" y="436257"/>
                </a:lnTo>
                <a:lnTo>
                  <a:pt x="1197611" y="2605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719251" y="2998971"/>
            <a:ext cx="1295476" cy="436257"/>
          </a:xfrm>
          <a:custGeom>
            <a:avLst/>
            <a:gdLst/>
            <a:ahLst/>
            <a:cxnLst/>
            <a:rect l="l" t="t" r="r" b="b"/>
            <a:pathLst>
              <a:path w="1295476" h="436257">
                <a:moveTo>
                  <a:pt x="1197611" y="260521"/>
                </a:moveTo>
                <a:lnTo>
                  <a:pt x="807834" y="0"/>
                </a:lnTo>
                <a:lnTo>
                  <a:pt x="2095" y="31432"/>
                </a:lnTo>
                <a:lnTo>
                  <a:pt x="0" y="436257"/>
                </a:lnTo>
                <a:lnTo>
                  <a:pt x="1197611" y="4362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666887" y="2927946"/>
            <a:ext cx="860196" cy="102450"/>
          </a:xfrm>
          <a:custGeom>
            <a:avLst/>
            <a:gdLst/>
            <a:ahLst/>
            <a:cxnLst/>
            <a:rect l="l" t="t" r="r" b="b"/>
            <a:pathLst>
              <a:path w="860196" h="102450">
                <a:moveTo>
                  <a:pt x="54457" y="102450"/>
                </a:moveTo>
                <a:lnTo>
                  <a:pt x="860196" y="71018"/>
                </a:lnTo>
                <a:lnTo>
                  <a:pt x="753935" y="0"/>
                </a:lnTo>
                <a:lnTo>
                  <a:pt x="0" y="35420"/>
                </a:lnTo>
                <a:lnTo>
                  <a:pt x="54457" y="1024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666887" y="2927946"/>
            <a:ext cx="860196" cy="102450"/>
          </a:xfrm>
          <a:custGeom>
            <a:avLst/>
            <a:gdLst/>
            <a:ahLst/>
            <a:cxnLst/>
            <a:rect l="l" t="t" r="r" b="b"/>
            <a:pathLst>
              <a:path w="860196" h="102450">
                <a:moveTo>
                  <a:pt x="54457" y="102450"/>
                </a:moveTo>
                <a:lnTo>
                  <a:pt x="0" y="35420"/>
                </a:lnTo>
                <a:lnTo>
                  <a:pt x="753935" y="0"/>
                </a:lnTo>
                <a:lnTo>
                  <a:pt x="860196" y="71018"/>
                </a:lnTo>
                <a:lnTo>
                  <a:pt x="54457" y="1024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666886" y="2963365"/>
            <a:ext cx="54457" cy="471868"/>
          </a:xfrm>
          <a:custGeom>
            <a:avLst/>
            <a:gdLst/>
            <a:ahLst/>
            <a:cxnLst/>
            <a:rect l="l" t="t" r="r" b="b"/>
            <a:pathLst>
              <a:path w="54457" h="471868">
                <a:moveTo>
                  <a:pt x="0" y="0"/>
                </a:moveTo>
                <a:lnTo>
                  <a:pt x="0" y="471868"/>
                </a:lnTo>
                <a:lnTo>
                  <a:pt x="52362" y="471868"/>
                </a:lnTo>
                <a:lnTo>
                  <a:pt x="54457" y="6703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666886" y="2963365"/>
            <a:ext cx="54457" cy="471868"/>
          </a:xfrm>
          <a:custGeom>
            <a:avLst/>
            <a:gdLst/>
            <a:ahLst/>
            <a:cxnLst/>
            <a:rect l="l" t="t" r="r" b="b"/>
            <a:pathLst>
              <a:path w="54457" h="471868">
                <a:moveTo>
                  <a:pt x="0" y="0"/>
                </a:moveTo>
                <a:lnTo>
                  <a:pt x="54457" y="67030"/>
                </a:lnTo>
                <a:lnTo>
                  <a:pt x="52362" y="471868"/>
                </a:lnTo>
                <a:lnTo>
                  <a:pt x="0" y="471868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2910245" y="1235340"/>
            <a:ext cx="966522" cy="1121879"/>
          </a:xfrm>
          <a:custGeom>
            <a:avLst/>
            <a:gdLst/>
            <a:ahLst/>
            <a:cxnLst/>
            <a:rect l="l" t="t" r="r" b="b"/>
            <a:pathLst>
              <a:path w="966522" h="1121879">
                <a:moveTo>
                  <a:pt x="12906" y="683311"/>
                </a:moveTo>
                <a:lnTo>
                  <a:pt x="20032" y="695460"/>
                </a:lnTo>
                <a:lnTo>
                  <a:pt x="29612" y="709176"/>
                </a:lnTo>
                <a:lnTo>
                  <a:pt x="40264" y="723106"/>
                </a:lnTo>
                <a:lnTo>
                  <a:pt x="50607" y="735902"/>
                </a:lnTo>
                <a:lnTo>
                  <a:pt x="59260" y="746212"/>
                </a:lnTo>
                <a:lnTo>
                  <a:pt x="64841" y="752686"/>
                </a:lnTo>
                <a:lnTo>
                  <a:pt x="84807" y="755225"/>
                </a:lnTo>
                <a:lnTo>
                  <a:pt x="98064" y="755811"/>
                </a:lnTo>
                <a:lnTo>
                  <a:pt x="108238" y="755974"/>
                </a:lnTo>
                <a:lnTo>
                  <a:pt x="117619" y="755712"/>
                </a:lnTo>
                <a:lnTo>
                  <a:pt x="128494" y="755026"/>
                </a:lnTo>
                <a:lnTo>
                  <a:pt x="139244" y="754214"/>
                </a:lnTo>
                <a:lnTo>
                  <a:pt x="152547" y="754827"/>
                </a:lnTo>
                <a:lnTo>
                  <a:pt x="167746" y="757949"/>
                </a:lnTo>
                <a:lnTo>
                  <a:pt x="183630" y="762740"/>
                </a:lnTo>
                <a:lnTo>
                  <a:pt x="198986" y="768360"/>
                </a:lnTo>
                <a:lnTo>
                  <a:pt x="212600" y="773971"/>
                </a:lnTo>
                <a:lnTo>
                  <a:pt x="229751" y="781802"/>
                </a:lnTo>
                <a:lnTo>
                  <a:pt x="379655" y="1121879"/>
                </a:lnTo>
                <a:lnTo>
                  <a:pt x="403289" y="1115242"/>
                </a:lnTo>
                <a:lnTo>
                  <a:pt x="423498" y="1109523"/>
                </a:lnTo>
                <a:lnTo>
                  <a:pt x="440682" y="1104571"/>
                </a:lnTo>
                <a:lnTo>
                  <a:pt x="455243" y="1100229"/>
                </a:lnTo>
                <a:lnTo>
                  <a:pt x="467582" y="1096345"/>
                </a:lnTo>
                <a:lnTo>
                  <a:pt x="478100" y="1092765"/>
                </a:lnTo>
                <a:lnTo>
                  <a:pt x="487197" y="1089334"/>
                </a:lnTo>
                <a:lnTo>
                  <a:pt x="495276" y="1085899"/>
                </a:lnTo>
                <a:lnTo>
                  <a:pt x="502736" y="1082304"/>
                </a:lnTo>
                <a:lnTo>
                  <a:pt x="509980" y="1078398"/>
                </a:lnTo>
                <a:lnTo>
                  <a:pt x="517407" y="1074024"/>
                </a:lnTo>
                <a:lnTo>
                  <a:pt x="525419" y="1069030"/>
                </a:lnTo>
                <a:lnTo>
                  <a:pt x="534417" y="1063261"/>
                </a:lnTo>
                <a:lnTo>
                  <a:pt x="537554" y="1061237"/>
                </a:lnTo>
                <a:lnTo>
                  <a:pt x="549636" y="1053579"/>
                </a:lnTo>
                <a:lnTo>
                  <a:pt x="559875" y="1047649"/>
                </a:lnTo>
                <a:lnTo>
                  <a:pt x="568891" y="1043427"/>
                </a:lnTo>
                <a:lnTo>
                  <a:pt x="577301" y="1040890"/>
                </a:lnTo>
                <a:lnTo>
                  <a:pt x="585723" y="1040018"/>
                </a:lnTo>
                <a:lnTo>
                  <a:pt x="594777" y="1040789"/>
                </a:lnTo>
                <a:lnTo>
                  <a:pt x="605079" y="1043180"/>
                </a:lnTo>
                <a:lnTo>
                  <a:pt x="617249" y="1047172"/>
                </a:lnTo>
                <a:lnTo>
                  <a:pt x="631905" y="1052741"/>
                </a:lnTo>
                <a:lnTo>
                  <a:pt x="649665" y="1059868"/>
                </a:lnTo>
                <a:lnTo>
                  <a:pt x="653048" y="1061237"/>
                </a:lnTo>
                <a:lnTo>
                  <a:pt x="672117" y="1068905"/>
                </a:lnTo>
                <a:lnTo>
                  <a:pt x="687736" y="1074965"/>
                </a:lnTo>
                <a:lnTo>
                  <a:pt x="700624" y="1079527"/>
                </a:lnTo>
                <a:lnTo>
                  <a:pt x="711497" y="1082700"/>
                </a:lnTo>
                <a:lnTo>
                  <a:pt x="721073" y="1084593"/>
                </a:lnTo>
                <a:lnTo>
                  <a:pt x="730070" y="1085316"/>
                </a:lnTo>
                <a:lnTo>
                  <a:pt x="739206" y="1084976"/>
                </a:lnTo>
                <a:lnTo>
                  <a:pt x="749198" y="1083684"/>
                </a:lnTo>
                <a:lnTo>
                  <a:pt x="760764" y="1081548"/>
                </a:lnTo>
                <a:lnTo>
                  <a:pt x="770891" y="1079461"/>
                </a:lnTo>
                <a:lnTo>
                  <a:pt x="788554" y="1074699"/>
                </a:lnTo>
                <a:lnTo>
                  <a:pt x="804950" y="1068432"/>
                </a:lnTo>
                <a:lnTo>
                  <a:pt x="819748" y="1061257"/>
                </a:lnTo>
                <a:lnTo>
                  <a:pt x="832618" y="1053771"/>
                </a:lnTo>
                <a:lnTo>
                  <a:pt x="843230" y="1046571"/>
                </a:lnTo>
                <a:lnTo>
                  <a:pt x="851254" y="1040253"/>
                </a:lnTo>
                <a:lnTo>
                  <a:pt x="858102" y="1033056"/>
                </a:lnTo>
                <a:lnTo>
                  <a:pt x="858234" y="1029555"/>
                </a:lnTo>
                <a:lnTo>
                  <a:pt x="857707" y="1021806"/>
                </a:lnTo>
                <a:lnTo>
                  <a:pt x="856623" y="1010511"/>
                </a:lnTo>
                <a:lnTo>
                  <a:pt x="855082" y="996375"/>
                </a:lnTo>
                <a:lnTo>
                  <a:pt x="853187" y="980101"/>
                </a:lnTo>
                <a:lnTo>
                  <a:pt x="851039" y="962391"/>
                </a:lnTo>
                <a:lnTo>
                  <a:pt x="848739" y="943950"/>
                </a:lnTo>
                <a:lnTo>
                  <a:pt x="846389" y="925479"/>
                </a:lnTo>
                <a:lnTo>
                  <a:pt x="844090" y="907684"/>
                </a:lnTo>
                <a:lnTo>
                  <a:pt x="841943" y="891266"/>
                </a:lnTo>
                <a:lnTo>
                  <a:pt x="840051" y="876929"/>
                </a:lnTo>
                <a:lnTo>
                  <a:pt x="838514" y="865377"/>
                </a:lnTo>
                <a:lnTo>
                  <a:pt x="837434" y="857312"/>
                </a:lnTo>
                <a:lnTo>
                  <a:pt x="836881" y="853198"/>
                </a:lnTo>
                <a:lnTo>
                  <a:pt x="829819" y="690575"/>
                </a:lnTo>
                <a:lnTo>
                  <a:pt x="855899" y="684371"/>
                </a:lnTo>
                <a:lnTo>
                  <a:pt x="876504" y="679319"/>
                </a:lnTo>
                <a:lnTo>
                  <a:pt x="892461" y="675077"/>
                </a:lnTo>
                <a:lnTo>
                  <a:pt x="904595" y="671305"/>
                </a:lnTo>
                <a:lnTo>
                  <a:pt x="913731" y="667662"/>
                </a:lnTo>
                <a:lnTo>
                  <a:pt x="920696" y="663806"/>
                </a:lnTo>
                <a:lnTo>
                  <a:pt x="926316" y="659396"/>
                </a:lnTo>
                <a:lnTo>
                  <a:pt x="931415" y="654092"/>
                </a:lnTo>
                <a:lnTo>
                  <a:pt x="936819" y="647552"/>
                </a:lnTo>
                <a:lnTo>
                  <a:pt x="949084" y="630266"/>
                </a:lnTo>
                <a:lnTo>
                  <a:pt x="957327" y="615398"/>
                </a:lnTo>
                <a:lnTo>
                  <a:pt x="962955" y="603158"/>
                </a:lnTo>
                <a:lnTo>
                  <a:pt x="965967" y="595514"/>
                </a:lnTo>
                <a:lnTo>
                  <a:pt x="966522" y="593940"/>
                </a:lnTo>
                <a:lnTo>
                  <a:pt x="951058" y="564690"/>
                </a:lnTo>
                <a:lnTo>
                  <a:pt x="937133" y="538338"/>
                </a:lnTo>
                <a:lnTo>
                  <a:pt x="924662" y="514704"/>
                </a:lnTo>
                <a:lnTo>
                  <a:pt x="913557" y="493610"/>
                </a:lnTo>
                <a:lnTo>
                  <a:pt x="903731" y="474878"/>
                </a:lnTo>
                <a:lnTo>
                  <a:pt x="895099" y="458329"/>
                </a:lnTo>
                <a:lnTo>
                  <a:pt x="887574" y="443785"/>
                </a:lnTo>
                <a:lnTo>
                  <a:pt x="881068" y="431066"/>
                </a:lnTo>
                <a:lnTo>
                  <a:pt x="875496" y="419995"/>
                </a:lnTo>
                <a:lnTo>
                  <a:pt x="870770" y="410394"/>
                </a:lnTo>
                <a:lnTo>
                  <a:pt x="866805" y="402082"/>
                </a:lnTo>
                <a:lnTo>
                  <a:pt x="863513" y="394883"/>
                </a:lnTo>
                <a:lnTo>
                  <a:pt x="860808" y="388617"/>
                </a:lnTo>
                <a:lnTo>
                  <a:pt x="856812" y="378171"/>
                </a:lnTo>
                <a:lnTo>
                  <a:pt x="854124" y="369315"/>
                </a:lnTo>
                <a:lnTo>
                  <a:pt x="852051" y="360623"/>
                </a:lnTo>
                <a:lnTo>
                  <a:pt x="851028" y="355892"/>
                </a:lnTo>
                <a:lnTo>
                  <a:pt x="849293" y="348381"/>
                </a:lnTo>
                <a:lnTo>
                  <a:pt x="846853" y="338802"/>
                </a:lnTo>
                <a:lnTo>
                  <a:pt x="843765" y="327487"/>
                </a:lnTo>
                <a:lnTo>
                  <a:pt x="840087" y="314767"/>
                </a:lnTo>
                <a:lnTo>
                  <a:pt x="835874" y="300972"/>
                </a:lnTo>
                <a:lnTo>
                  <a:pt x="831183" y="286434"/>
                </a:lnTo>
                <a:lnTo>
                  <a:pt x="826070" y="271485"/>
                </a:lnTo>
                <a:lnTo>
                  <a:pt x="820591" y="256455"/>
                </a:lnTo>
                <a:lnTo>
                  <a:pt x="814804" y="241675"/>
                </a:lnTo>
                <a:lnTo>
                  <a:pt x="808764" y="227477"/>
                </a:lnTo>
                <a:lnTo>
                  <a:pt x="802528" y="214192"/>
                </a:lnTo>
                <a:lnTo>
                  <a:pt x="796152" y="202150"/>
                </a:lnTo>
                <a:lnTo>
                  <a:pt x="789693" y="191684"/>
                </a:lnTo>
                <a:lnTo>
                  <a:pt x="783208" y="183124"/>
                </a:lnTo>
                <a:lnTo>
                  <a:pt x="776752" y="176801"/>
                </a:lnTo>
                <a:lnTo>
                  <a:pt x="765013" y="170142"/>
                </a:lnTo>
                <a:lnTo>
                  <a:pt x="754398" y="165311"/>
                </a:lnTo>
                <a:lnTo>
                  <a:pt x="741854" y="160042"/>
                </a:lnTo>
                <a:lnTo>
                  <a:pt x="727828" y="154460"/>
                </a:lnTo>
                <a:lnTo>
                  <a:pt x="712766" y="148688"/>
                </a:lnTo>
                <a:lnTo>
                  <a:pt x="697115" y="142852"/>
                </a:lnTo>
                <a:lnTo>
                  <a:pt x="681321" y="137076"/>
                </a:lnTo>
                <a:lnTo>
                  <a:pt x="665830" y="131485"/>
                </a:lnTo>
                <a:lnTo>
                  <a:pt x="651090" y="126204"/>
                </a:lnTo>
                <a:lnTo>
                  <a:pt x="637545" y="121358"/>
                </a:lnTo>
                <a:lnTo>
                  <a:pt x="625642" y="117071"/>
                </a:lnTo>
                <a:lnTo>
                  <a:pt x="615829" y="113468"/>
                </a:lnTo>
                <a:lnTo>
                  <a:pt x="608550" y="110674"/>
                </a:lnTo>
                <a:lnTo>
                  <a:pt x="604254" y="108814"/>
                </a:lnTo>
                <a:lnTo>
                  <a:pt x="603556" y="108419"/>
                </a:lnTo>
                <a:lnTo>
                  <a:pt x="597291" y="106781"/>
                </a:lnTo>
                <a:lnTo>
                  <a:pt x="586556" y="106325"/>
                </a:lnTo>
                <a:lnTo>
                  <a:pt x="572801" y="106657"/>
                </a:lnTo>
                <a:lnTo>
                  <a:pt x="557479" y="107380"/>
                </a:lnTo>
                <a:lnTo>
                  <a:pt x="542041" y="108099"/>
                </a:lnTo>
                <a:lnTo>
                  <a:pt x="528131" y="108419"/>
                </a:lnTo>
                <a:lnTo>
                  <a:pt x="516406" y="107307"/>
                </a:lnTo>
                <a:lnTo>
                  <a:pt x="504085" y="104318"/>
                </a:lnTo>
                <a:lnTo>
                  <a:pt x="491475" y="99979"/>
                </a:lnTo>
                <a:lnTo>
                  <a:pt x="478883" y="94812"/>
                </a:lnTo>
                <a:lnTo>
                  <a:pt x="466616" y="89343"/>
                </a:lnTo>
                <a:lnTo>
                  <a:pt x="454978" y="84097"/>
                </a:lnTo>
                <a:lnTo>
                  <a:pt x="445644" y="80137"/>
                </a:lnTo>
                <a:lnTo>
                  <a:pt x="437474" y="75952"/>
                </a:lnTo>
                <a:lnTo>
                  <a:pt x="426774" y="69167"/>
                </a:lnTo>
                <a:lnTo>
                  <a:pt x="414278" y="60443"/>
                </a:lnTo>
                <a:lnTo>
                  <a:pt x="400717" y="50441"/>
                </a:lnTo>
                <a:lnTo>
                  <a:pt x="386826" y="39825"/>
                </a:lnTo>
                <a:lnTo>
                  <a:pt x="373336" y="29255"/>
                </a:lnTo>
                <a:lnTo>
                  <a:pt x="360981" y="19395"/>
                </a:lnTo>
                <a:lnTo>
                  <a:pt x="350494" y="10905"/>
                </a:lnTo>
                <a:lnTo>
                  <a:pt x="342607" y="4449"/>
                </a:lnTo>
                <a:lnTo>
                  <a:pt x="338053" y="688"/>
                </a:lnTo>
                <a:lnTo>
                  <a:pt x="337224" y="0"/>
                </a:lnTo>
                <a:lnTo>
                  <a:pt x="332776" y="3557"/>
                </a:lnTo>
                <a:lnTo>
                  <a:pt x="325371" y="8452"/>
                </a:lnTo>
                <a:lnTo>
                  <a:pt x="315517" y="14425"/>
                </a:lnTo>
                <a:lnTo>
                  <a:pt x="303720" y="21214"/>
                </a:lnTo>
                <a:lnTo>
                  <a:pt x="290486" y="28561"/>
                </a:lnTo>
                <a:lnTo>
                  <a:pt x="276322" y="36205"/>
                </a:lnTo>
                <a:lnTo>
                  <a:pt x="261734" y="43885"/>
                </a:lnTo>
                <a:lnTo>
                  <a:pt x="247230" y="51341"/>
                </a:lnTo>
                <a:lnTo>
                  <a:pt x="233315" y="58313"/>
                </a:lnTo>
                <a:lnTo>
                  <a:pt x="220497" y="64540"/>
                </a:lnTo>
                <a:lnTo>
                  <a:pt x="209281" y="69763"/>
                </a:lnTo>
                <a:lnTo>
                  <a:pt x="200174" y="73721"/>
                </a:lnTo>
                <a:lnTo>
                  <a:pt x="195810" y="75425"/>
                </a:lnTo>
                <a:lnTo>
                  <a:pt x="188979" y="78168"/>
                </a:lnTo>
                <a:lnTo>
                  <a:pt x="180065" y="82187"/>
                </a:lnTo>
                <a:lnTo>
                  <a:pt x="169454" y="87334"/>
                </a:lnTo>
                <a:lnTo>
                  <a:pt x="157534" y="93462"/>
                </a:lnTo>
                <a:lnTo>
                  <a:pt x="144690" y="100424"/>
                </a:lnTo>
                <a:lnTo>
                  <a:pt x="131309" y="108073"/>
                </a:lnTo>
                <a:lnTo>
                  <a:pt x="117779" y="116263"/>
                </a:lnTo>
                <a:lnTo>
                  <a:pt x="104484" y="124845"/>
                </a:lnTo>
                <a:lnTo>
                  <a:pt x="91814" y="133674"/>
                </a:lnTo>
                <a:lnTo>
                  <a:pt x="80152" y="142601"/>
                </a:lnTo>
                <a:lnTo>
                  <a:pt x="69888" y="151481"/>
                </a:lnTo>
                <a:lnTo>
                  <a:pt x="61406" y="160165"/>
                </a:lnTo>
                <a:lnTo>
                  <a:pt x="55094" y="168507"/>
                </a:lnTo>
                <a:lnTo>
                  <a:pt x="52033" y="174409"/>
                </a:lnTo>
                <a:lnTo>
                  <a:pt x="48038" y="183419"/>
                </a:lnTo>
                <a:lnTo>
                  <a:pt x="43332" y="192632"/>
                </a:lnTo>
                <a:lnTo>
                  <a:pt x="38111" y="202148"/>
                </a:lnTo>
                <a:lnTo>
                  <a:pt x="32569" y="212070"/>
                </a:lnTo>
                <a:lnTo>
                  <a:pt x="26903" y="222499"/>
                </a:lnTo>
                <a:lnTo>
                  <a:pt x="21306" y="233538"/>
                </a:lnTo>
                <a:lnTo>
                  <a:pt x="15974" y="245287"/>
                </a:lnTo>
                <a:lnTo>
                  <a:pt x="11101" y="257848"/>
                </a:lnTo>
                <a:lnTo>
                  <a:pt x="6884" y="271325"/>
                </a:lnTo>
                <a:lnTo>
                  <a:pt x="3516" y="285817"/>
                </a:lnTo>
                <a:lnTo>
                  <a:pt x="1193" y="301427"/>
                </a:lnTo>
                <a:lnTo>
                  <a:pt x="179" y="315823"/>
                </a:lnTo>
                <a:lnTo>
                  <a:pt x="0" y="328352"/>
                </a:lnTo>
                <a:lnTo>
                  <a:pt x="246" y="341923"/>
                </a:lnTo>
                <a:lnTo>
                  <a:pt x="866" y="356334"/>
                </a:lnTo>
                <a:lnTo>
                  <a:pt x="1806" y="371379"/>
                </a:lnTo>
                <a:lnTo>
                  <a:pt x="3013" y="386856"/>
                </a:lnTo>
                <a:lnTo>
                  <a:pt x="4434" y="402561"/>
                </a:lnTo>
                <a:lnTo>
                  <a:pt x="6016" y="418289"/>
                </a:lnTo>
                <a:lnTo>
                  <a:pt x="7706" y="433838"/>
                </a:lnTo>
                <a:lnTo>
                  <a:pt x="9451" y="449002"/>
                </a:lnTo>
                <a:lnTo>
                  <a:pt x="11199" y="463580"/>
                </a:lnTo>
                <a:lnTo>
                  <a:pt x="12895" y="477366"/>
                </a:lnTo>
                <a:lnTo>
                  <a:pt x="14487" y="490157"/>
                </a:lnTo>
                <a:lnTo>
                  <a:pt x="15922" y="501749"/>
                </a:lnTo>
                <a:lnTo>
                  <a:pt x="17148" y="511938"/>
                </a:lnTo>
                <a:lnTo>
                  <a:pt x="18110" y="520522"/>
                </a:lnTo>
                <a:lnTo>
                  <a:pt x="18755" y="527295"/>
                </a:lnTo>
                <a:lnTo>
                  <a:pt x="19032" y="532054"/>
                </a:lnTo>
                <a:lnTo>
                  <a:pt x="19039" y="532663"/>
                </a:lnTo>
                <a:lnTo>
                  <a:pt x="18775" y="539630"/>
                </a:lnTo>
                <a:lnTo>
                  <a:pt x="18058" y="549935"/>
                </a:lnTo>
                <a:lnTo>
                  <a:pt x="16999" y="562851"/>
                </a:lnTo>
                <a:lnTo>
                  <a:pt x="15709" y="577653"/>
                </a:lnTo>
                <a:lnTo>
                  <a:pt x="14297" y="593614"/>
                </a:lnTo>
                <a:lnTo>
                  <a:pt x="12877" y="610007"/>
                </a:lnTo>
                <a:lnTo>
                  <a:pt x="11557" y="626107"/>
                </a:lnTo>
                <a:lnTo>
                  <a:pt x="10449" y="641186"/>
                </a:lnTo>
                <a:lnTo>
                  <a:pt x="9665" y="654519"/>
                </a:lnTo>
                <a:lnTo>
                  <a:pt x="9314" y="665380"/>
                </a:lnTo>
                <a:lnTo>
                  <a:pt x="9507" y="673041"/>
                </a:lnTo>
                <a:lnTo>
                  <a:pt x="9615" y="674077"/>
                </a:lnTo>
                <a:lnTo>
                  <a:pt x="12906" y="6833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2910245" y="1235340"/>
            <a:ext cx="966522" cy="1121879"/>
          </a:xfrm>
          <a:custGeom>
            <a:avLst/>
            <a:gdLst/>
            <a:ahLst/>
            <a:cxnLst/>
            <a:rect l="l" t="t" r="r" b="b"/>
            <a:pathLst>
              <a:path w="966522" h="1121879">
                <a:moveTo>
                  <a:pt x="337224" y="0"/>
                </a:moveTo>
                <a:lnTo>
                  <a:pt x="332776" y="3557"/>
                </a:lnTo>
                <a:lnTo>
                  <a:pt x="325371" y="8452"/>
                </a:lnTo>
                <a:lnTo>
                  <a:pt x="315517" y="14425"/>
                </a:lnTo>
                <a:lnTo>
                  <a:pt x="303720" y="21214"/>
                </a:lnTo>
                <a:lnTo>
                  <a:pt x="290486" y="28561"/>
                </a:lnTo>
                <a:lnTo>
                  <a:pt x="276322" y="36205"/>
                </a:lnTo>
                <a:lnTo>
                  <a:pt x="261734" y="43885"/>
                </a:lnTo>
                <a:lnTo>
                  <a:pt x="247230" y="51341"/>
                </a:lnTo>
                <a:lnTo>
                  <a:pt x="233315" y="58313"/>
                </a:lnTo>
                <a:lnTo>
                  <a:pt x="220497" y="64540"/>
                </a:lnTo>
                <a:lnTo>
                  <a:pt x="209281" y="69763"/>
                </a:lnTo>
                <a:lnTo>
                  <a:pt x="200174" y="73721"/>
                </a:lnTo>
                <a:lnTo>
                  <a:pt x="195810" y="75425"/>
                </a:lnTo>
                <a:lnTo>
                  <a:pt x="188979" y="78168"/>
                </a:lnTo>
                <a:lnTo>
                  <a:pt x="180065" y="82187"/>
                </a:lnTo>
                <a:lnTo>
                  <a:pt x="169454" y="87334"/>
                </a:lnTo>
                <a:lnTo>
                  <a:pt x="157534" y="93462"/>
                </a:lnTo>
                <a:lnTo>
                  <a:pt x="144690" y="100424"/>
                </a:lnTo>
                <a:lnTo>
                  <a:pt x="131309" y="108073"/>
                </a:lnTo>
                <a:lnTo>
                  <a:pt x="117779" y="116263"/>
                </a:lnTo>
                <a:lnTo>
                  <a:pt x="104484" y="124845"/>
                </a:lnTo>
                <a:lnTo>
                  <a:pt x="91814" y="133674"/>
                </a:lnTo>
                <a:lnTo>
                  <a:pt x="80152" y="142601"/>
                </a:lnTo>
                <a:lnTo>
                  <a:pt x="69888" y="151481"/>
                </a:lnTo>
                <a:lnTo>
                  <a:pt x="61406" y="160165"/>
                </a:lnTo>
                <a:lnTo>
                  <a:pt x="55094" y="168507"/>
                </a:lnTo>
                <a:lnTo>
                  <a:pt x="52033" y="174409"/>
                </a:lnTo>
                <a:lnTo>
                  <a:pt x="48038" y="183419"/>
                </a:lnTo>
                <a:lnTo>
                  <a:pt x="43332" y="192632"/>
                </a:lnTo>
                <a:lnTo>
                  <a:pt x="38111" y="202148"/>
                </a:lnTo>
                <a:lnTo>
                  <a:pt x="32569" y="212070"/>
                </a:lnTo>
                <a:lnTo>
                  <a:pt x="26903" y="222499"/>
                </a:lnTo>
                <a:lnTo>
                  <a:pt x="21306" y="233538"/>
                </a:lnTo>
                <a:lnTo>
                  <a:pt x="15974" y="245287"/>
                </a:lnTo>
                <a:lnTo>
                  <a:pt x="11101" y="257848"/>
                </a:lnTo>
                <a:lnTo>
                  <a:pt x="6884" y="271325"/>
                </a:lnTo>
                <a:lnTo>
                  <a:pt x="3516" y="285817"/>
                </a:lnTo>
                <a:lnTo>
                  <a:pt x="1193" y="301427"/>
                </a:lnTo>
                <a:lnTo>
                  <a:pt x="179" y="315823"/>
                </a:lnTo>
                <a:lnTo>
                  <a:pt x="0" y="328352"/>
                </a:lnTo>
                <a:lnTo>
                  <a:pt x="246" y="341923"/>
                </a:lnTo>
                <a:lnTo>
                  <a:pt x="866" y="356334"/>
                </a:lnTo>
                <a:lnTo>
                  <a:pt x="1806" y="371379"/>
                </a:lnTo>
                <a:lnTo>
                  <a:pt x="3013" y="386856"/>
                </a:lnTo>
                <a:lnTo>
                  <a:pt x="4434" y="402561"/>
                </a:lnTo>
                <a:lnTo>
                  <a:pt x="6016" y="418289"/>
                </a:lnTo>
                <a:lnTo>
                  <a:pt x="7706" y="433838"/>
                </a:lnTo>
                <a:lnTo>
                  <a:pt x="9451" y="449002"/>
                </a:lnTo>
                <a:lnTo>
                  <a:pt x="11199" y="463580"/>
                </a:lnTo>
                <a:lnTo>
                  <a:pt x="12895" y="477366"/>
                </a:lnTo>
                <a:lnTo>
                  <a:pt x="14487" y="490157"/>
                </a:lnTo>
                <a:lnTo>
                  <a:pt x="15922" y="501749"/>
                </a:lnTo>
                <a:lnTo>
                  <a:pt x="17148" y="511938"/>
                </a:lnTo>
                <a:lnTo>
                  <a:pt x="18110" y="520522"/>
                </a:lnTo>
                <a:lnTo>
                  <a:pt x="18755" y="527295"/>
                </a:lnTo>
                <a:lnTo>
                  <a:pt x="19032" y="532054"/>
                </a:lnTo>
                <a:lnTo>
                  <a:pt x="19039" y="532663"/>
                </a:lnTo>
                <a:lnTo>
                  <a:pt x="18775" y="539630"/>
                </a:lnTo>
                <a:lnTo>
                  <a:pt x="18058" y="549935"/>
                </a:lnTo>
                <a:lnTo>
                  <a:pt x="16999" y="562851"/>
                </a:lnTo>
                <a:lnTo>
                  <a:pt x="15709" y="577653"/>
                </a:lnTo>
                <a:lnTo>
                  <a:pt x="14297" y="593614"/>
                </a:lnTo>
                <a:lnTo>
                  <a:pt x="12877" y="610007"/>
                </a:lnTo>
                <a:lnTo>
                  <a:pt x="11557" y="626107"/>
                </a:lnTo>
                <a:lnTo>
                  <a:pt x="10449" y="641186"/>
                </a:lnTo>
                <a:lnTo>
                  <a:pt x="9665" y="654519"/>
                </a:lnTo>
                <a:lnTo>
                  <a:pt x="9314" y="665380"/>
                </a:lnTo>
                <a:lnTo>
                  <a:pt x="9507" y="673041"/>
                </a:lnTo>
                <a:lnTo>
                  <a:pt x="12906" y="683311"/>
                </a:lnTo>
                <a:lnTo>
                  <a:pt x="20032" y="695460"/>
                </a:lnTo>
                <a:lnTo>
                  <a:pt x="29612" y="709176"/>
                </a:lnTo>
                <a:lnTo>
                  <a:pt x="40264" y="723106"/>
                </a:lnTo>
                <a:lnTo>
                  <a:pt x="50607" y="735902"/>
                </a:lnTo>
                <a:lnTo>
                  <a:pt x="59260" y="746212"/>
                </a:lnTo>
                <a:lnTo>
                  <a:pt x="64841" y="752686"/>
                </a:lnTo>
                <a:lnTo>
                  <a:pt x="84807" y="755225"/>
                </a:lnTo>
                <a:lnTo>
                  <a:pt x="98064" y="755811"/>
                </a:lnTo>
                <a:lnTo>
                  <a:pt x="108238" y="755974"/>
                </a:lnTo>
                <a:lnTo>
                  <a:pt x="117619" y="755712"/>
                </a:lnTo>
                <a:lnTo>
                  <a:pt x="128494" y="755026"/>
                </a:lnTo>
                <a:lnTo>
                  <a:pt x="139244" y="754214"/>
                </a:lnTo>
                <a:lnTo>
                  <a:pt x="152547" y="754827"/>
                </a:lnTo>
                <a:lnTo>
                  <a:pt x="167746" y="757949"/>
                </a:lnTo>
                <a:lnTo>
                  <a:pt x="183630" y="762740"/>
                </a:lnTo>
                <a:lnTo>
                  <a:pt x="198986" y="768360"/>
                </a:lnTo>
                <a:lnTo>
                  <a:pt x="212600" y="773971"/>
                </a:lnTo>
                <a:lnTo>
                  <a:pt x="229751" y="781802"/>
                </a:lnTo>
                <a:lnTo>
                  <a:pt x="379655" y="1121879"/>
                </a:lnTo>
                <a:lnTo>
                  <a:pt x="403289" y="1115242"/>
                </a:lnTo>
                <a:lnTo>
                  <a:pt x="423498" y="1109523"/>
                </a:lnTo>
                <a:lnTo>
                  <a:pt x="440682" y="1104571"/>
                </a:lnTo>
                <a:lnTo>
                  <a:pt x="455243" y="1100229"/>
                </a:lnTo>
                <a:lnTo>
                  <a:pt x="467582" y="1096345"/>
                </a:lnTo>
                <a:lnTo>
                  <a:pt x="478100" y="1092765"/>
                </a:lnTo>
                <a:lnTo>
                  <a:pt x="487197" y="1089334"/>
                </a:lnTo>
                <a:lnTo>
                  <a:pt x="495276" y="1085899"/>
                </a:lnTo>
                <a:lnTo>
                  <a:pt x="502736" y="1082304"/>
                </a:lnTo>
                <a:lnTo>
                  <a:pt x="509980" y="1078398"/>
                </a:lnTo>
                <a:lnTo>
                  <a:pt x="517407" y="1074024"/>
                </a:lnTo>
                <a:lnTo>
                  <a:pt x="525419" y="1069030"/>
                </a:lnTo>
                <a:lnTo>
                  <a:pt x="534417" y="1063261"/>
                </a:lnTo>
                <a:lnTo>
                  <a:pt x="537554" y="1061237"/>
                </a:lnTo>
                <a:lnTo>
                  <a:pt x="549636" y="1053579"/>
                </a:lnTo>
                <a:lnTo>
                  <a:pt x="559875" y="1047649"/>
                </a:lnTo>
                <a:lnTo>
                  <a:pt x="568891" y="1043427"/>
                </a:lnTo>
                <a:lnTo>
                  <a:pt x="577301" y="1040890"/>
                </a:lnTo>
                <a:lnTo>
                  <a:pt x="585723" y="1040018"/>
                </a:lnTo>
                <a:lnTo>
                  <a:pt x="594777" y="1040789"/>
                </a:lnTo>
                <a:lnTo>
                  <a:pt x="605079" y="1043180"/>
                </a:lnTo>
                <a:lnTo>
                  <a:pt x="617249" y="1047172"/>
                </a:lnTo>
                <a:lnTo>
                  <a:pt x="631905" y="1052741"/>
                </a:lnTo>
                <a:lnTo>
                  <a:pt x="649665" y="1059868"/>
                </a:lnTo>
                <a:lnTo>
                  <a:pt x="653048" y="1061237"/>
                </a:lnTo>
                <a:lnTo>
                  <a:pt x="672117" y="1068905"/>
                </a:lnTo>
                <a:lnTo>
                  <a:pt x="687736" y="1074965"/>
                </a:lnTo>
                <a:lnTo>
                  <a:pt x="700624" y="1079527"/>
                </a:lnTo>
                <a:lnTo>
                  <a:pt x="711497" y="1082700"/>
                </a:lnTo>
                <a:lnTo>
                  <a:pt x="721073" y="1084593"/>
                </a:lnTo>
                <a:lnTo>
                  <a:pt x="730070" y="1085316"/>
                </a:lnTo>
                <a:lnTo>
                  <a:pt x="739206" y="1084976"/>
                </a:lnTo>
                <a:lnTo>
                  <a:pt x="749198" y="1083684"/>
                </a:lnTo>
                <a:lnTo>
                  <a:pt x="760764" y="1081548"/>
                </a:lnTo>
                <a:lnTo>
                  <a:pt x="770891" y="1079461"/>
                </a:lnTo>
                <a:lnTo>
                  <a:pt x="788554" y="1074699"/>
                </a:lnTo>
                <a:lnTo>
                  <a:pt x="804950" y="1068432"/>
                </a:lnTo>
                <a:lnTo>
                  <a:pt x="819748" y="1061257"/>
                </a:lnTo>
                <a:lnTo>
                  <a:pt x="832618" y="1053771"/>
                </a:lnTo>
                <a:lnTo>
                  <a:pt x="843230" y="1046571"/>
                </a:lnTo>
                <a:lnTo>
                  <a:pt x="851254" y="1040253"/>
                </a:lnTo>
                <a:lnTo>
                  <a:pt x="858102" y="1033056"/>
                </a:lnTo>
                <a:lnTo>
                  <a:pt x="858234" y="1029555"/>
                </a:lnTo>
                <a:lnTo>
                  <a:pt x="857707" y="1021806"/>
                </a:lnTo>
                <a:lnTo>
                  <a:pt x="856623" y="1010511"/>
                </a:lnTo>
                <a:lnTo>
                  <a:pt x="855082" y="996375"/>
                </a:lnTo>
                <a:lnTo>
                  <a:pt x="853187" y="980101"/>
                </a:lnTo>
                <a:lnTo>
                  <a:pt x="851039" y="962391"/>
                </a:lnTo>
                <a:lnTo>
                  <a:pt x="848739" y="943950"/>
                </a:lnTo>
                <a:lnTo>
                  <a:pt x="846389" y="925479"/>
                </a:lnTo>
                <a:lnTo>
                  <a:pt x="844090" y="907684"/>
                </a:lnTo>
                <a:lnTo>
                  <a:pt x="841943" y="891266"/>
                </a:lnTo>
                <a:lnTo>
                  <a:pt x="840051" y="876929"/>
                </a:lnTo>
                <a:lnTo>
                  <a:pt x="838514" y="865377"/>
                </a:lnTo>
                <a:lnTo>
                  <a:pt x="837434" y="857312"/>
                </a:lnTo>
                <a:lnTo>
                  <a:pt x="836881" y="853198"/>
                </a:lnTo>
                <a:lnTo>
                  <a:pt x="829819" y="690575"/>
                </a:lnTo>
                <a:lnTo>
                  <a:pt x="855899" y="684371"/>
                </a:lnTo>
                <a:lnTo>
                  <a:pt x="876504" y="679319"/>
                </a:lnTo>
                <a:lnTo>
                  <a:pt x="892461" y="675077"/>
                </a:lnTo>
                <a:lnTo>
                  <a:pt x="904595" y="671305"/>
                </a:lnTo>
                <a:lnTo>
                  <a:pt x="913731" y="667662"/>
                </a:lnTo>
                <a:lnTo>
                  <a:pt x="920696" y="663806"/>
                </a:lnTo>
                <a:lnTo>
                  <a:pt x="926316" y="659396"/>
                </a:lnTo>
                <a:lnTo>
                  <a:pt x="931415" y="654092"/>
                </a:lnTo>
                <a:lnTo>
                  <a:pt x="936819" y="647552"/>
                </a:lnTo>
                <a:lnTo>
                  <a:pt x="949084" y="630266"/>
                </a:lnTo>
                <a:lnTo>
                  <a:pt x="957327" y="615398"/>
                </a:lnTo>
                <a:lnTo>
                  <a:pt x="962955" y="603158"/>
                </a:lnTo>
                <a:lnTo>
                  <a:pt x="965967" y="595514"/>
                </a:lnTo>
                <a:lnTo>
                  <a:pt x="966522" y="593940"/>
                </a:lnTo>
                <a:lnTo>
                  <a:pt x="951058" y="564690"/>
                </a:lnTo>
                <a:lnTo>
                  <a:pt x="937133" y="538338"/>
                </a:lnTo>
                <a:lnTo>
                  <a:pt x="924662" y="514704"/>
                </a:lnTo>
                <a:lnTo>
                  <a:pt x="913557" y="493610"/>
                </a:lnTo>
                <a:lnTo>
                  <a:pt x="903731" y="474878"/>
                </a:lnTo>
                <a:lnTo>
                  <a:pt x="895099" y="458329"/>
                </a:lnTo>
                <a:lnTo>
                  <a:pt x="887574" y="443785"/>
                </a:lnTo>
                <a:lnTo>
                  <a:pt x="881068" y="431066"/>
                </a:lnTo>
                <a:lnTo>
                  <a:pt x="875496" y="419995"/>
                </a:lnTo>
                <a:lnTo>
                  <a:pt x="870770" y="410394"/>
                </a:lnTo>
                <a:lnTo>
                  <a:pt x="866805" y="402082"/>
                </a:lnTo>
                <a:lnTo>
                  <a:pt x="863513" y="394883"/>
                </a:lnTo>
                <a:lnTo>
                  <a:pt x="860808" y="388617"/>
                </a:lnTo>
                <a:lnTo>
                  <a:pt x="856812" y="378171"/>
                </a:lnTo>
                <a:lnTo>
                  <a:pt x="854124" y="369315"/>
                </a:lnTo>
                <a:lnTo>
                  <a:pt x="852051" y="360623"/>
                </a:lnTo>
                <a:lnTo>
                  <a:pt x="851028" y="355892"/>
                </a:lnTo>
                <a:lnTo>
                  <a:pt x="849293" y="348381"/>
                </a:lnTo>
                <a:lnTo>
                  <a:pt x="846853" y="338802"/>
                </a:lnTo>
                <a:lnTo>
                  <a:pt x="843765" y="327487"/>
                </a:lnTo>
                <a:lnTo>
                  <a:pt x="840087" y="314767"/>
                </a:lnTo>
                <a:lnTo>
                  <a:pt x="835874" y="300972"/>
                </a:lnTo>
                <a:lnTo>
                  <a:pt x="831183" y="286434"/>
                </a:lnTo>
                <a:lnTo>
                  <a:pt x="826070" y="271485"/>
                </a:lnTo>
                <a:lnTo>
                  <a:pt x="820591" y="256455"/>
                </a:lnTo>
                <a:lnTo>
                  <a:pt x="814804" y="241675"/>
                </a:lnTo>
                <a:lnTo>
                  <a:pt x="808764" y="227477"/>
                </a:lnTo>
                <a:lnTo>
                  <a:pt x="802528" y="214192"/>
                </a:lnTo>
                <a:lnTo>
                  <a:pt x="796152" y="202150"/>
                </a:lnTo>
                <a:lnTo>
                  <a:pt x="789693" y="191684"/>
                </a:lnTo>
                <a:lnTo>
                  <a:pt x="783208" y="183124"/>
                </a:lnTo>
                <a:lnTo>
                  <a:pt x="776752" y="176801"/>
                </a:lnTo>
                <a:lnTo>
                  <a:pt x="765013" y="170142"/>
                </a:lnTo>
                <a:lnTo>
                  <a:pt x="754398" y="165311"/>
                </a:lnTo>
                <a:lnTo>
                  <a:pt x="741854" y="160042"/>
                </a:lnTo>
                <a:lnTo>
                  <a:pt x="727828" y="154460"/>
                </a:lnTo>
                <a:lnTo>
                  <a:pt x="712766" y="148688"/>
                </a:lnTo>
                <a:lnTo>
                  <a:pt x="697115" y="142852"/>
                </a:lnTo>
                <a:lnTo>
                  <a:pt x="681321" y="137076"/>
                </a:lnTo>
                <a:lnTo>
                  <a:pt x="665830" y="131485"/>
                </a:lnTo>
                <a:lnTo>
                  <a:pt x="651090" y="126204"/>
                </a:lnTo>
                <a:lnTo>
                  <a:pt x="637545" y="121358"/>
                </a:lnTo>
                <a:lnTo>
                  <a:pt x="625642" y="117071"/>
                </a:lnTo>
                <a:lnTo>
                  <a:pt x="615829" y="113468"/>
                </a:lnTo>
                <a:lnTo>
                  <a:pt x="608550" y="110674"/>
                </a:lnTo>
                <a:lnTo>
                  <a:pt x="604254" y="108814"/>
                </a:lnTo>
                <a:lnTo>
                  <a:pt x="603556" y="108419"/>
                </a:lnTo>
                <a:lnTo>
                  <a:pt x="597291" y="106781"/>
                </a:lnTo>
                <a:lnTo>
                  <a:pt x="586556" y="106325"/>
                </a:lnTo>
                <a:lnTo>
                  <a:pt x="572801" y="106657"/>
                </a:lnTo>
                <a:lnTo>
                  <a:pt x="557479" y="107380"/>
                </a:lnTo>
                <a:lnTo>
                  <a:pt x="542041" y="108099"/>
                </a:lnTo>
                <a:lnTo>
                  <a:pt x="528131" y="108419"/>
                </a:lnTo>
                <a:lnTo>
                  <a:pt x="516406" y="107307"/>
                </a:lnTo>
                <a:lnTo>
                  <a:pt x="504085" y="104318"/>
                </a:lnTo>
                <a:lnTo>
                  <a:pt x="491475" y="99979"/>
                </a:lnTo>
                <a:lnTo>
                  <a:pt x="478883" y="94812"/>
                </a:lnTo>
                <a:lnTo>
                  <a:pt x="466616" y="89343"/>
                </a:lnTo>
                <a:lnTo>
                  <a:pt x="454978" y="84097"/>
                </a:lnTo>
                <a:lnTo>
                  <a:pt x="445644" y="80137"/>
                </a:lnTo>
                <a:lnTo>
                  <a:pt x="437474" y="75952"/>
                </a:lnTo>
                <a:lnTo>
                  <a:pt x="426774" y="69167"/>
                </a:lnTo>
                <a:lnTo>
                  <a:pt x="414278" y="60443"/>
                </a:lnTo>
                <a:lnTo>
                  <a:pt x="400717" y="50441"/>
                </a:lnTo>
                <a:lnTo>
                  <a:pt x="386826" y="39825"/>
                </a:lnTo>
                <a:lnTo>
                  <a:pt x="373336" y="29255"/>
                </a:lnTo>
                <a:lnTo>
                  <a:pt x="360981" y="19395"/>
                </a:lnTo>
                <a:lnTo>
                  <a:pt x="350494" y="10905"/>
                </a:lnTo>
                <a:lnTo>
                  <a:pt x="342607" y="4449"/>
                </a:lnTo>
                <a:lnTo>
                  <a:pt x="338053" y="688"/>
                </a:lnTo>
                <a:lnTo>
                  <a:pt x="33722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2922123" y="1868796"/>
            <a:ext cx="321215" cy="459168"/>
          </a:xfrm>
          <a:custGeom>
            <a:avLst/>
            <a:gdLst/>
            <a:ahLst/>
            <a:cxnLst/>
            <a:rect l="l" t="t" r="r" b="b"/>
            <a:pathLst>
              <a:path w="321215" h="459168">
                <a:moveTo>
                  <a:pt x="29915" y="351"/>
                </a:moveTo>
                <a:lnTo>
                  <a:pt x="28149" y="0"/>
                </a:lnTo>
                <a:lnTo>
                  <a:pt x="19694" y="43"/>
                </a:lnTo>
                <a:lnTo>
                  <a:pt x="14241" y="2911"/>
                </a:lnTo>
                <a:lnTo>
                  <a:pt x="6778" y="14830"/>
                </a:lnTo>
                <a:lnTo>
                  <a:pt x="1979" y="28140"/>
                </a:lnTo>
                <a:lnTo>
                  <a:pt x="0" y="40491"/>
                </a:lnTo>
                <a:lnTo>
                  <a:pt x="919" y="49622"/>
                </a:lnTo>
                <a:lnTo>
                  <a:pt x="29915" y="351"/>
                </a:lnTo>
                <a:close/>
              </a:path>
              <a:path w="321215" h="459168">
                <a:moveTo>
                  <a:pt x="318279" y="-11655"/>
                </a:moveTo>
                <a:lnTo>
                  <a:pt x="319375" y="-20212"/>
                </a:lnTo>
                <a:lnTo>
                  <a:pt x="320037" y="-31071"/>
                </a:lnTo>
                <a:lnTo>
                  <a:pt x="320337" y="-43727"/>
                </a:lnTo>
                <a:lnTo>
                  <a:pt x="320346" y="-57675"/>
                </a:lnTo>
                <a:lnTo>
                  <a:pt x="320136" y="-72410"/>
                </a:lnTo>
                <a:lnTo>
                  <a:pt x="319779" y="-87428"/>
                </a:lnTo>
                <a:lnTo>
                  <a:pt x="319347" y="-102222"/>
                </a:lnTo>
                <a:lnTo>
                  <a:pt x="318912" y="-116288"/>
                </a:lnTo>
                <a:lnTo>
                  <a:pt x="318545" y="-129120"/>
                </a:lnTo>
                <a:lnTo>
                  <a:pt x="318318" y="-140215"/>
                </a:lnTo>
                <a:lnTo>
                  <a:pt x="318279" y="-145576"/>
                </a:lnTo>
                <a:lnTo>
                  <a:pt x="318079" y="-157877"/>
                </a:lnTo>
                <a:lnTo>
                  <a:pt x="317607" y="-171897"/>
                </a:lnTo>
                <a:lnTo>
                  <a:pt x="317054" y="-186849"/>
                </a:lnTo>
                <a:lnTo>
                  <a:pt x="316613" y="-201945"/>
                </a:lnTo>
                <a:lnTo>
                  <a:pt x="316475" y="-216398"/>
                </a:lnTo>
                <a:lnTo>
                  <a:pt x="316833" y="-229419"/>
                </a:lnTo>
                <a:lnTo>
                  <a:pt x="317878" y="-240220"/>
                </a:lnTo>
                <a:lnTo>
                  <a:pt x="319802" y="-248015"/>
                </a:lnTo>
                <a:lnTo>
                  <a:pt x="320375" y="-249272"/>
                </a:lnTo>
                <a:lnTo>
                  <a:pt x="321215" y="-254146"/>
                </a:lnTo>
                <a:lnTo>
                  <a:pt x="318792" y="-272808"/>
                </a:lnTo>
                <a:lnTo>
                  <a:pt x="312141" y="-299817"/>
                </a:lnTo>
                <a:lnTo>
                  <a:pt x="307696" y="-315128"/>
                </a:lnTo>
                <a:lnTo>
                  <a:pt x="302754" y="-330935"/>
                </a:lnTo>
                <a:lnTo>
                  <a:pt x="297502" y="-346708"/>
                </a:lnTo>
                <a:lnTo>
                  <a:pt x="292126" y="-361918"/>
                </a:lnTo>
                <a:lnTo>
                  <a:pt x="286813" y="-376035"/>
                </a:lnTo>
                <a:lnTo>
                  <a:pt x="277123" y="-398866"/>
                </a:lnTo>
                <a:lnTo>
                  <a:pt x="271137" y="-409546"/>
                </a:lnTo>
                <a:lnTo>
                  <a:pt x="29915" y="351"/>
                </a:lnTo>
                <a:lnTo>
                  <a:pt x="38970" y="2151"/>
                </a:lnTo>
                <a:lnTo>
                  <a:pt x="51522" y="5870"/>
                </a:lnTo>
                <a:lnTo>
                  <a:pt x="65169" y="10527"/>
                </a:lnTo>
                <a:lnTo>
                  <a:pt x="79275" y="15495"/>
                </a:lnTo>
                <a:lnTo>
                  <a:pt x="93205" y="20145"/>
                </a:lnTo>
                <a:lnTo>
                  <a:pt x="106322" y="23848"/>
                </a:lnTo>
                <a:lnTo>
                  <a:pt x="117991" y="25977"/>
                </a:lnTo>
                <a:lnTo>
                  <a:pt x="122648" y="26254"/>
                </a:lnTo>
                <a:lnTo>
                  <a:pt x="130860" y="26986"/>
                </a:lnTo>
                <a:lnTo>
                  <a:pt x="141711" y="28975"/>
                </a:lnTo>
                <a:lnTo>
                  <a:pt x="154673" y="32050"/>
                </a:lnTo>
                <a:lnTo>
                  <a:pt x="169217" y="36042"/>
                </a:lnTo>
                <a:lnTo>
                  <a:pt x="184812" y="40778"/>
                </a:lnTo>
                <a:lnTo>
                  <a:pt x="200932" y="46090"/>
                </a:lnTo>
                <a:lnTo>
                  <a:pt x="217045" y="51806"/>
                </a:lnTo>
                <a:lnTo>
                  <a:pt x="232624" y="57757"/>
                </a:lnTo>
                <a:lnTo>
                  <a:pt x="247138" y="63771"/>
                </a:lnTo>
                <a:lnTo>
                  <a:pt x="260060" y="69679"/>
                </a:lnTo>
                <a:lnTo>
                  <a:pt x="270859" y="75309"/>
                </a:lnTo>
                <a:lnTo>
                  <a:pt x="279007" y="80492"/>
                </a:lnTo>
                <a:lnTo>
                  <a:pt x="283975" y="85058"/>
                </a:lnTo>
                <a:lnTo>
                  <a:pt x="285272" y="87760"/>
                </a:lnTo>
                <a:lnTo>
                  <a:pt x="286508" y="89723"/>
                </a:lnTo>
                <a:lnTo>
                  <a:pt x="288753" y="86962"/>
                </a:lnTo>
                <a:lnTo>
                  <a:pt x="291790" y="80306"/>
                </a:lnTo>
                <a:lnTo>
                  <a:pt x="295402" y="70588"/>
                </a:lnTo>
                <a:lnTo>
                  <a:pt x="299372" y="58638"/>
                </a:lnTo>
                <a:lnTo>
                  <a:pt x="303483" y="45288"/>
                </a:lnTo>
                <a:lnTo>
                  <a:pt x="307520" y="31369"/>
                </a:lnTo>
                <a:lnTo>
                  <a:pt x="311265" y="17712"/>
                </a:lnTo>
                <a:lnTo>
                  <a:pt x="314501" y="5149"/>
                </a:lnTo>
                <a:lnTo>
                  <a:pt x="317012" y="-5488"/>
                </a:lnTo>
                <a:lnTo>
                  <a:pt x="318279" y="-116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2922123" y="1459250"/>
            <a:ext cx="321215" cy="499270"/>
          </a:xfrm>
          <a:custGeom>
            <a:avLst/>
            <a:gdLst/>
            <a:ahLst/>
            <a:cxnLst/>
            <a:rect l="l" t="t" r="r" b="b"/>
            <a:pathLst>
              <a:path w="321215" h="499270">
                <a:moveTo>
                  <a:pt x="919" y="459168"/>
                </a:moveTo>
                <a:lnTo>
                  <a:pt x="0" y="450037"/>
                </a:lnTo>
                <a:lnTo>
                  <a:pt x="1979" y="437686"/>
                </a:lnTo>
                <a:lnTo>
                  <a:pt x="6778" y="424377"/>
                </a:lnTo>
                <a:lnTo>
                  <a:pt x="14241" y="412457"/>
                </a:lnTo>
                <a:lnTo>
                  <a:pt x="19694" y="409590"/>
                </a:lnTo>
                <a:lnTo>
                  <a:pt x="28149" y="409546"/>
                </a:lnTo>
                <a:lnTo>
                  <a:pt x="38970" y="411697"/>
                </a:lnTo>
                <a:lnTo>
                  <a:pt x="51522" y="415416"/>
                </a:lnTo>
                <a:lnTo>
                  <a:pt x="65169" y="420074"/>
                </a:lnTo>
                <a:lnTo>
                  <a:pt x="79275" y="425041"/>
                </a:lnTo>
                <a:lnTo>
                  <a:pt x="93205" y="429691"/>
                </a:lnTo>
                <a:lnTo>
                  <a:pt x="106322" y="433394"/>
                </a:lnTo>
                <a:lnTo>
                  <a:pt x="117991" y="435523"/>
                </a:lnTo>
                <a:lnTo>
                  <a:pt x="122648" y="435800"/>
                </a:lnTo>
                <a:lnTo>
                  <a:pt x="130860" y="436532"/>
                </a:lnTo>
                <a:lnTo>
                  <a:pt x="141711" y="438522"/>
                </a:lnTo>
                <a:lnTo>
                  <a:pt x="154673" y="441597"/>
                </a:lnTo>
                <a:lnTo>
                  <a:pt x="169217" y="445588"/>
                </a:lnTo>
                <a:lnTo>
                  <a:pt x="184812" y="450325"/>
                </a:lnTo>
                <a:lnTo>
                  <a:pt x="200932" y="455636"/>
                </a:lnTo>
                <a:lnTo>
                  <a:pt x="217045" y="461352"/>
                </a:lnTo>
                <a:lnTo>
                  <a:pt x="232624" y="467303"/>
                </a:lnTo>
                <a:lnTo>
                  <a:pt x="247138" y="473317"/>
                </a:lnTo>
                <a:lnTo>
                  <a:pt x="260060" y="479225"/>
                </a:lnTo>
                <a:lnTo>
                  <a:pt x="270859" y="484856"/>
                </a:lnTo>
                <a:lnTo>
                  <a:pt x="279007" y="490039"/>
                </a:lnTo>
                <a:lnTo>
                  <a:pt x="283975" y="494604"/>
                </a:lnTo>
                <a:lnTo>
                  <a:pt x="285272" y="497306"/>
                </a:lnTo>
                <a:lnTo>
                  <a:pt x="286508" y="499270"/>
                </a:lnTo>
                <a:lnTo>
                  <a:pt x="291790" y="489852"/>
                </a:lnTo>
                <a:lnTo>
                  <a:pt x="295402" y="480134"/>
                </a:lnTo>
                <a:lnTo>
                  <a:pt x="299372" y="468184"/>
                </a:lnTo>
                <a:lnTo>
                  <a:pt x="303483" y="454834"/>
                </a:lnTo>
                <a:lnTo>
                  <a:pt x="307520" y="440915"/>
                </a:lnTo>
                <a:lnTo>
                  <a:pt x="311265" y="427259"/>
                </a:lnTo>
                <a:lnTo>
                  <a:pt x="314501" y="414695"/>
                </a:lnTo>
                <a:lnTo>
                  <a:pt x="317012" y="404057"/>
                </a:lnTo>
                <a:lnTo>
                  <a:pt x="319375" y="389334"/>
                </a:lnTo>
                <a:lnTo>
                  <a:pt x="320037" y="378475"/>
                </a:lnTo>
                <a:lnTo>
                  <a:pt x="320337" y="365819"/>
                </a:lnTo>
                <a:lnTo>
                  <a:pt x="320346" y="351870"/>
                </a:lnTo>
                <a:lnTo>
                  <a:pt x="320136" y="337135"/>
                </a:lnTo>
                <a:lnTo>
                  <a:pt x="319779" y="322118"/>
                </a:lnTo>
                <a:lnTo>
                  <a:pt x="319347" y="307324"/>
                </a:lnTo>
                <a:lnTo>
                  <a:pt x="318912" y="293258"/>
                </a:lnTo>
                <a:lnTo>
                  <a:pt x="318545" y="280425"/>
                </a:lnTo>
                <a:lnTo>
                  <a:pt x="318318" y="269331"/>
                </a:lnTo>
                <a:lnTo>
                  <a:pt x="318279" y="263969"/>
                </a:lnTo>
                <a:lnTo>
                  <a:pt x="318079" y="251669"/>
                </a:lnTo>
                <a:lnTo>
                  <a:pt x="317607" y="237648"/>
                </a:lnTo>
                <a:lnTo>
                  <a:pt x="317054" y="222696"/>
                </a:lnTo>
                <a:lnTo>
                  <a:pt x="316613" y="207600"/>
                </a:lnTo>
                <a:lnTo>
                  <a:pt x="316475" y="193148"/>
                </a:lnTo>
                <a:lnTo>
                  <a:pt x="316833" y="180127"/>
                </a:lnTo>
                <a:lnTo>
                  <a:pt x="317878" y="169325"/>
                </a:lnTo>
                <a:lnTo>
                  <a:pt x="319802" y="161531"/>
                </a:lnTo>
                <a:lnTo>
                  <a:pt x="320375" y="160274"/>
                </a:lnTo>
                <a:lnTo>
                  <a:pt x="321215" y="155399"/>
                </a:lnTo>
                <a:lnTo>
                  <a:pt x="320626" y="147377"/>
                </a:lnTo>
                <a:lnTo>
                  <a:pt x="318792" y="136738"/>
                </a:lnTo>
                <a:lnTo>
                  <a:pt x="315902" y="124011"/>
                </a:lnTo>
                <a:lnTo>
                  <a:pt x="312141" y="109728"/>
                </a:lnTo>
                <a:lnTo>
                  <a:pt x="307696" y="94418"/>
                </a:lnTo>
                <a:lnTo>
                  <a:pt x="302754" y="78611"/>
                </a:lnTo>
                <a:lnTo>
                  <a:pt x="297502" y="62837"/>
                </a:lnTo>
                <a:lnTo>
                  <a:pt x="292126" y="47627"/>
                </a:lnTo>
                <a:lnTo>
                  <a:pt x="286813" y="33511"/>
                </a:lnTo>
                <a:lnTo>
                  <a:pt x="281750" y="21018"/>
                </a:lnTo>
                <a:lnTo>
                  <a:pt x="277123" y="10679"/>
                </a:lnTo>
                <a:lnTo>
                  <a:pt x="273119" y="3025"/>
                </a:lnTo>
                <a:lnTo>
                  <a:pt x="2711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289897" y="1508740"/>
            <a:ext cx="32994" cy="113131"/>
          </a:xfrm>
          <a:custGeom>
            <a:avLst/>
            <a:gdLst/>
            <a:ahLst/>
            <a:cxnLst/>
            <a:rect l="l" t="t" r="r" b="b"/>
            <a:pathLst>
              <a:path w="32994" h="113131">
                <a:moveTo>
                  <a:pt x="27033" y="111847"/>
                </a:moveTo>
                <a:lnTo>
                  <a:pt x="32994" y="113131"/>
                </a:lnTo>
                <a:lnTo>
                  <a:pt x="28194" y="100072"/>
                </a:lnTo>
                <a:lnTo>
                  <a:pt x="24296" y="89284"/>
                </a:lnTo>
                <a:lnTo>
                  <a:pt x="21051" y="79917"/>
                </a:lnTo>
                <a:lnTo>
                  <a:pt x="18213" y="71122"/>
                </a:lnTo>
                <a:lnTo>
                  <a:pt x="15534" y="62049"/>
                </a:lnTo>
                <a:lnTo>
                  <a:pt x="12765" y="51848"/>
                </a:lnTo>
                <a:lnTo>
                  <a:pt x="9659" y="39670"/>
                </a:lnTo>
                <a:lnTo>
                  <a:pt x="5968" y="24666"/>
                </a:lnTo>
                <a:lnTo>
                  <a:pt x="1444" y="5985"/>
                </a:lnTo>
                <a:lnTo>
                  <a:pt x="0" y="0"/>
                </a:lnTo>
                <a:lnTo>
                  <a:pt x="0" y="113131"/>
                </a:lnTo>
                <a:lnTo>
                  <a:pt x="11554" y="109996"/>
                </a:lnTo>
                <a:lnTo>
                  <a:pt x="27033" y="1118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289898" y="1632443"/>
            <a:ext cx="5329" cy="62490"/>
          </a:xfrm>
          <a:custGeom>
            <a:avLst/>
            <a:gdLst/>
            <a:ahLst/>
            <a:cxnLst/>
            <a:rect l="l" t="t" r="r" b="b"/>
            <a:pathLst>
              <a:path w="5329" h="62490">
                <a:moveTo>
                  <a:pt x="4401" y="49637"/>
                </a:moveTo>
                <a:lnTo>
                  <a:pt x="5329" y="35803"/>
                </a:lnTo>
                <a:lnTo>
                  <a:pt x="4034" y="22030"/>
                </a:lnTo>
                <a:lnTo>
                  <a:pt x="1768" y="9361"/>
                </a:lnTo>
                <a:lnTo>
                  <a:pt x="0" y="0"/>
                </a:lnTo>
                <a:lnTo>
                  <a:pt x="0" y="62490"/>
                </a:lnTo>
                <a:lnTo>
                  <a:pt x="4401" y="496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283758" y="1694934"/>
            <a:ext cx="6139" cy="101346"/>
          </a:xfrm>
          <a:custGeom>
            <a:avLst/>
            <a:gdLst/>
            <a:ahLst/>
            <a:cxnLst/>
            <a:rect l="l" t="t" r="r" b="b"/>
            <a:pathLst>
              <a:path w="6139" h="101345">
                <a:moveTo>
                  <a:pt x="2589" y="65110"/>
                </a:moveTo>
                <a:lnTo>
                  <a:pt x="4263" y="78132"/>
                </a:lnTo>
                <a:lnTo>
                  <a:pt x="5595" y="90351"/>
                </a:lnTo>
                <a:lnTo>
                  <a:pt x="6139" y="101346"/>
                </a:lnTo>
                <a:lnTo>
                  <a:pt x="6139" y="0"/>
                </a:lnTo>
                <a:lnTo>
                  <a:pt x="4777" y="2751"/>
                </a:lnTo>
                <a:lnTo>
                  <a:pt x="1439" y="13448"/>
                </a:lnTo>
                <a:lnTo>
                  <a:pt x="0" y="25455"/>
                </a:lnTo>
                <a:lnTo>
                  <a:pt x="10" y="38350"/>
                </a:lnTo>
                <a:lnTo>
                  <a:pt x="1022" y="51709"/>
                </a:lnTo>
                <a:lnTo>
                  <a:pt x="2589" y="651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3289218" y="1621871"/>
            <a:ext cx="678" cy="10572"/>
          </a:xfrm>
          <a:custGeom>
            <a:avLst/>
            <a:gdLst/>
            <a:ahLst/>
            <a:cxnLst/>
            <a:rect l="l" t="t" r="r" b="b"/>
            <a:pathLst>
              <a:path w="678" h="10572">
                <a:moveTo>
                  <a:pt x="678" y="0"/>
                </a:moveTo>
                <a:lnTo>
                  <a:pt x="0" y="2067"/>
                </a:lnTo>
                <a:lnTo>
                  <a:pt x="458" y="9407"/>
                </a:lnTo>
                <a:lnTo>
                  <a:pt x="678" y="10572"/>
                </a:lnTo>
                <a:lnTo>
                  <a:pt x="67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283757" y="1508739"/>
            <a:ext cx="39134" cy="287540"/>
          </a:xfrm>
          <a:custGeom>
            <a:avLst/>
            <a:gdLst/>
            <a:ahLst/>
            <a:cxnLst/>
            <a:rect l="l" t="t" r="r" b="b"/>
            <a:pathLst>
              <a:path w="39134" h="287540">
                <a:moveTo>
                  <a:pt x="6139" y="287540"/>
                </a:moveTo>
                <a:lnTo>
                  <a:pt x="5595" y="276546"/>
                </a:lnTo>
                <a:lnTo>
                  <a:pt x="4263" y="264327"/>
                </a:lnTo>
                <a:lnTo>
                  <a:pt x="2589" y="251305"/>
                </a:lnTo>
                <a:lnTo>
                  <a:pt x="1022" y="237904"/>
                </a:lnTo>
                <a:lnTo>
                  <a:pt x="10" y="224544"/>
                </a:lnTo>
                <a:lnTo>
                  <a:pt x="0" y="211650"/>
                </a:lnTo>
                <a:lnTo>
                  <a:pt x="1439" y="199643"/>
                </a:lnTo>
                <a:lnTo>
                  <a:pt x="4777" y="188946"/>
                </a:lnTo>
                <a:lnTo>
                  <a:pt x="6139" y="186194"/>
                </a:lnTo>
                <a:lnTo>
                  <a:pt x="10541" y="173340"/>
                </a:lnTo>
                <a:lnTo>
                  <a:pt x="11469" y="159507"/>
                </a:lnTo>
                <a:lnTo>
                  <a:pt x="10174" y="145734"/>
                </a:lnTo>
                <a:lnTo>
                  <a:pt x="7907" y="133065"/>
                </a:lnTo>
                <a:lnTo>
                  <a:pt x="5919" y="122539"/>
                </a:lnTo>
                <a:lnTo>
                  <a:pt x="5461" y="115199"/>
                </a:lnTo>
                <a:lnTo>
                  <a:pt x="6139" y="113131"/>
                </a:lnTo>
                <a:lnTo>
                  <a:pt x="17693" y="109996"/>
                </a:lnTo>
                <a:lnTo>
                  <a:pt x="33173" y="111847"/>
                </a:lnTo>
                <a:lnTo>
                  <a:pt x="39134" y="113131"/>
                </a:lnTo>
                <a:lnTo>
                  <a:pt x="34333" y="100072"/>
                </a:lnTo>
                <a:lnTo>
                  <a:pt x="30435" y="89284"/>
                </a:lnTo>
                <a:lnTo>
                  <a:pt x="27191" y="79917"/>
                </a:lnTo>
                <a:lnTo>
                  <a:pt x="24353" y="71122"/>
                </a:lnTo>
                <a:lnTo>
                  <a:pt x="21673" y="62049"/>
                </a:lnTo>
                <a:lnTo>
                  <a:pt x="18904" y="51848"/>
                </a:lnTo>
                <a:lnTo>
                  <a:pt x="15798" y="39670"/>
                </a:lnTo>
                <a:lnTo>
                  <a:pt x="12107" y="24666"/>
                </a:lnTo>
                <a:lnTo>
                  <a:pt x="7584" y="5985"/>
                </a:lnTo>
                <a:lnTo>
                  <a:pt x="61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740066" y="1925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740066" y="1593592"/>
            <a:ext cx="10168" cy="332320"/>
          </a:xfrm>
          <a:custGeom>
            <a:avLst/>
            <a:gdLst/>
            <a:ahLst/>
            <a:cxnLst/>
            <a:rect l="l" t="t" r="r" b="b"/>
            <a:pathLst>
              <a:path w="10168" h="332320">
                <a:moveTo>
                  <a:pt x="0" y="332320"/>
                </a:moveTo>
                <a:lnTo>
                  <a:pt x="2501" y="308511"/>
                </a:lnTo>
                <a:lnTo>
                  <a:pt x="4515" y="289106"/>
                </a:lnTo>
                <a:lnTo>
                  <a:pt x="6095" y="273382"/>
                </a:lnTo>
                <a:lnTo>
                  <a:pt x="7293" y="260610"/>
                </a:lnTo>
                <a:lnTo>
                  <a:pt x="8162" y="250068"/>
                </a:lnTo>
                <a:lnTo>
                  <a:pt x="8756" y="241027"/>
                </a:lnTo>
                <a:lnTo>
                  <a:pt x="9126" y="232764"/>
                </a:lnTo>
                <a:lnTo>
                  <a:pt x="9325" y="224551"/>
                </a:lnTo>
                <a:lnTo>
                  <a:pt x="9406" y="215665"/>
                </a:lnTo>
                <a:lnTo>
                  <a:pt x="9423" y="205378"/>
                </a:lnTo>
                <a:lnTo>
                  <a:pt x="9423" y="202691"/>
                </a:lnTo>
                <a:lnTo>
                  <a:pt x="9472" y="194114"/>
                </a:lnTo>
                <a:lnTo>
                  <a:pt x="9597" y="183582"/>
                </a:lnTo>
                <a:lnTo>
                  <a:pt x="9764" y="171398"/>
                </a:lnTo>
                <a:lnTo>
                  <a:pt x="9937" y="157864"/>
                </a:lnTo>
                <a:lnTo>
                  <a:pt x="10083" y="143282"/>
                </a:lnTo>
                <a:lnTo>
                  <a:pt x="10168" y="127954"/>
                </a:lnTo>
                <a:lnTo>
                  <a:pt x="10157" y="112182"/>
                </a:lnTo>
                <a:lnTo>
                  <a:pt x="10015" y="96269"/>
                </a:lnTo>
                <a:lnTo>
                  <a:pt x="9709" y="80517"/>
                </a:lnTo>
                <a:lnTo>
                  <a:pt x="9204" y="65228"/>
                </a:lnTo>
                <a:lnTo>
                  <a:pt x="8466" y="50704"/>
                </a:lnTo>
                <a:lnTo>
                  <a:pt x="7460" y="37248"/>
                </a:lnTo>
                <a:lnTo>
                  <a:pt x="6153" y="25161"/>
                </a:lnTo>
                <a:lnTo>
                  <a:pt x="4509" y="14746"/>
                </a:lnTo>
                <a:lnTo>
                  <a:pt x="2495" y="6305"/>
                </a:lnTo>
                <a:lnTo>
                  <a:pt x="76" y="14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631699" y="1189787"/>
            <a:ext cx="35826" cy="24409"/>
          </a:xfrm>
          <a:custGeom>
            <a:avLst/>
            <a:gdLst/>
            <a:ahLst/>
            <a:cxnLst/>
            <a:rect l="l" t="t" r="r" b="b"/>
            <a:pathLst>
              <a:path w="35826" h="24409">
                <a:moveTo>
                  <a:pt x="22387" y="16905"/>
                </a:moveTo>
                <a:lnTo>
                  <a:pt x="35826" y="24409"/>
                </a:lnTo>
                <a:lnTo>
                  <a:pt x="0" y="0"/>
                </a:lnTo>
                <a:lnTo>
                  <a:pt x="1345" y="6296"/>
                </a:lnTo>
                <a:lnTo>
                  <a:pt x="9844" y="11414"/>
                </a:lnTo>
                <a:lnTo>
                  <a:pt x="22387" y="1690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631699" y="1189787"/>
            <a:ext cx="35826" cy="24409"/>
          </a:xfrm>
          <a:custGeom>
            <a:avLst/>
            <a:gdLst/>
            <a:ahLst/>
            <a:cxnLst/>
            <a:rect l="l" t="t" r="r" b="b"/>
            <a:pathLst>
              <a:path w="35826" h="24409">
                <a:moveTo>
                  <a:pt x="35826" y="24409"/>
                </a:moveTo>
                <a:lnTo>
                  <a:pt x="22387" y="16905"/>
                </a:lnTo>
                <a:lnTo>
                  <a:pt x="9844" y="11414"/>
                </a:lnTo>
                <a:lnTo>
                  <a:pt x="1345" y="629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3588821" y="1235310"/>
            <a:ext cx="31445" cy="27379"/>
          </a:xfrm>
          <a:custGeom>
            <a:avLst/>
            <a:gdLst/>
            <a:ahLst/>
            <a:cxnLst/>
            <a:rect l="l" t="t" r="r" b="b"/>
            <a:pathLst>
              <a:path w="31445" h="27379">
                <a:moveTo>
                  <a:pt x="31445" y="27379"/>
                </a:moveTo>
                <a:lnTo>
                  <a:pt x="15177" y="9173"/>
                </a:lnTo>
                <a:lnTo>
                  <a:pt x="7044" y="1569"/>
                </a:lnTo>
                <a:lnTo>
                  <a:pt x="1797" y="0"/>
                </a:lnTo>
                <a:lnTo>
                  <a:pt x="0" y="23"/>
                </a:lnTo>
                <a:lnTo>
                  <a:pt x="31445" y="2737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588821" y="1235310"/>
            <a:ext cx="31445" cy="27379"/>
          </a:xfrm>
          <a:custGeom>
            <a:avLst/>
            <a:gdLst/>
            <a:ahLst/>
            <a:cxnLst/>
            <a:rect l="l" t="t" r="r" b="b"/>
            <a:pathLst>
              <a:path w="31445" h="27379">
                <a:moveTo>
                  <a:pt x="31445" y="27379"/>
                </a:moveTo>
                <a:lnTo>
                  <a:pt x="15177" y="9173"/>
                </a:lnTo>
                <a:lnTo>
                  <a:pt x="7044" y="1569"/>
                </a:lnTo>
                <a:lnTo>
                  <a:pt x="1797" y="0"/>
                </a:lnTo>
                <a:lnTo>
                  <a:pt x="0" y="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620268" y="1242674"/>
            <a:ext cx="18148" cy="20015"/>
          </a:xfrm>
          <a:custGeom>
            <a:avLst/>
            <a:gdLst/>
            <a:ahLst/>
            <a:cxnLst/>
            <a:rect l="l" t="t" r="r" b="b"/>
            <a:pathLst>
              <a:path w="18148" h="20015">
                <a:moveTo>
                  <a:pt x="18148" y="20015"/>
                </a:moveTo>
                <a:lnTo>
                  <a:pt x="15646" y="9118"/>
                </a:lnTo>
                <a:lnTo>
                  <a:pt x="0" y="0"/>
                </a:lnTo>
                <a:lnTo>
                  <a:pt x="18148" y="2001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620268" y="1242674"/>
            <a:ext cx="18148" cy="20015"/>
          </a:xfrm>
          <a:custGeom>
            <a:avLst/>
            <a:gdLst/>
            <a:ahLst/>
            <a:cxnLst/>
            <a:rect l="l" t="t" r="r" b="b"/>
            <a:pathLst>
              <a:path w="18148" h="20015">
                <a:moveTo>
                  <a:pt x="18148" y="20015"/>
                </a:moveTo>
                <a:lnTo>
                  <a:pt x="15646" y="911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535934" y="1218372"/>
            <a:ext cx="52882" cy="39319"/>
          </a:xfrm>
          <a:custGeom>
            <a:avLst/>
            <a:gdLst/>
            <a:ahLst/>
            <a:cxnLst/>
            <a:rect l="l" t="t" r="r" b="b"/>
            <a:pathLst>
              <a:path w="52882" h="39319">
                <a:moveTo>
                  <a:pt x="52882" y="0"/>
                </a:moveTo>
                <a:lnTo>
                  <a:pt x="0" y="39319"/>
                </a:lnTo>
                <a:lnTo>
                  <a:pt x="603" y="38941"/>
                </a:lnTo>
                <a:lnTo>
                  <a:pt x="3664" y="36955"/>
                </a:lnTo>
                <a:lnTo>
                  <a:pt x="8151" y="33756"/>
                </a:lnTo>
                <a:lnTo>
                  <a:pt x="16335" y="27656"/>
                </a:lnTo>
                <a:lnTo>
                  <a:pt x="30489" y="16967"/>
                </a:lnTo>
                <a:lnTo>
                  <a:pt x="5288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535934" y="1218372"/>
            <a:ext cx="52882" cy="39319"/>
          </a:xfrm>
          <a:custGeom>
            <a:avLst/>
            <a:gdLst/>
            <a:ahLst/>
            <a:cxnLst/>
            <a:rect l="l" t="t" r="r" b="b"/>
            <a:pathLst>
              <a:path w="52882" h="39319">
                <a:moveTo>
                  <a:pt x="52882" y="0"/>
                </a:moveTo>
                <a:lnTo>
                  <a:pt x="30489" y="16967"/>
                </a:lnTo>
                <a:lnTo>
                  <a:pt x="16335" y="27656"/>
                </a:lnTo>
                <a:lnTo>
                  <a:pt x="8151" y="33756"/>
                </a:lnTo>
                <a:lnTo>
                  <a:pt x="3664" y="36955"/>
                </a:lnTo>
                <a:lnTo>
                  <a:pt x="603" y="38941"/>
                </a:lnTo>
                <a:lnTo>
                  <a:pt x="0" y="393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401460" y="1169774"/>
            <a:ext cx="106154" cy="148056"/>
          </a:xfrm>
          <a:custGeom>
            <a:avLst/>
            <a:gdLst/>
            <a:ahLst/>
            <a:cxnLst/>
            <a:rect l="l" t="t" r="r" b="b"/>
            <a:pathLst>
              <a:path w="106154" h="148056">
                <a:moveTo>
                  <a:pt x="106154" y="148056"/>
                </a:moveTo>
                <a:lnTo>
                  <a:pt x="109" y="0"/>
                </a:lnTo>
                <a:lnTo>
                  <a:pt x="0" y="1074"/>
                </a:lnTo>
                <a:lnTo>
                  <a:pt x="338" y="9244"/>
                </a:lnTo>
                <a:lnTo>
                  <a:pt x="2150" y="20992"/>
                </a:lnTo>
                <a:lnTo>
                  <a:pt x="5433" y="34831"/>
                </a:lnTo>
                <a:lnTo>
                  <a:pt x="10183" y="49274"/>
                </a:lnTo>
                <a:lnTo>
                  <a:pt x="16397" y="62835"/>
                </a:lnTo>
                <a:lnTo>
                  <a:pt x="24074" y="74028"/>
                </a:lnTo>
                <a:lnTo>
                  <a:pt x="30129" y="80742"/>
                </a:lnTo>
                <a:lnTo>
                  <a:pt x="33933" y="84625"/>
                </a:lnTo>
                <a:lnTo>
                  <a:pt x="38845" y="89296"/>
                </a:lnTo>
                <a:lnTo>
                  <a:pt x="45610" y="95429"/>
                </a:lnTo>
                <a:lnTo>
                  <a:pt x="54977" y="103698"/>
                </a:lnTo>
                <a:lnTo>
                  <a:pt x="67692" y="114776"/>
                </a:lnTo>
                <a:lnTo>
                  <a:pt x="84502" y="129338"/>
                </a:lnTo>
                <a:lnTo>
                  <a:pt x="106154" y="1480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401460" y="1169774"/>
            <a:ext cx="106154" cy="148056"/>
          </a:xfrm>
          <a:custGeom>
            <a:avLst/>
            <a:gdLst/>
            <a:ahLst/>
            <a:cxnLst/>
            <a:rect l="l" t="t" r="r" b="b"/>
            <a:pathLst>
              <a:path w="106154" h="148056">
                <a:moveTo>
                  <a:pt x="106154" y="148056"/>
                </a:moveTo>
                <a:lnTo>
                  <a:pt x="84502" y="129338"/>
                </a:lnTo>
                <a:lnTo>
                  <a:pt x="67692" y="114776"/>
                </a:lnTo>
                <a:lnTo>
                  <a:pt x="54977" y="103698"/>
                </a:lnTo>
                <a:lnTo>
                  <a:pt x="45610" y="95429"/>
                </a:lnTo>
                <a:lnTo>
                  <a:pt x="38845" y="89296"/>
                </a:lnTo>
                <a:lnTo>
                  <a:pt x="33933" y="84625"/>
                </a:lnTo>
                <a:lnTo>
                  <a:pt x="30129" y="80742"/>
                </a:lnTo>
                <a:lnTo>
                  <a:pt x="26684" y="76973"/>
                </a:lnTo>
                <a:lnTo>
                  <a:pt x="16397" y="62835"/>
                </a:lnTo>
                <a:lnTo>
                  <a:pt x="10183" y="49274"/>
                </a:lnTo>
                <a:lnTo>
                  <a:pt x="5433" y="34831"/>
                </a:lnTo>
                <a:lnTo>
                  <a:pt x="2150" y="20992"/>
                </a:lnTo>
                <a:lnTo>
                  <a:pt x="338" y="9244"/>
                </a:lnTo>
                <a:lnTo>
                  <a:pt x="0" y="1074"/>
                </a:lnTo>
                <a:lnTo>
                  <a:pt x="1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639797" y="1048276"/>
            <a:ext cx="74815" cy="44069"/>
          </a:xfrm>
          <a:custGeom>
            <a:avLst/>
            <a:gdLst/>
            <a:ahLst/>
            <a:cxnLst/>
            <a:rect l="l" t="t" r="r" b="b"/>
            <a:pathLst>
              <a:path w="74815" h="44068">
                <a:moveTo>
                  <a:pt x="74815" y="44069"/>
                </a:moveTo>
                <a:lnTo>
                  <a:pt x="69986" y="35822"/>
                </a:lnTo>
                <a:lnTo>
                  <a:pt x="61092" y="25947"/>
                </a:lnTo>
                <a:lnTo>
                  <a:pt x="49624" y="16627"/>
                </a:lnTo>
                <a:lnTo>
                  <a:pt x="40513" y="11442"/>
                </a:lnTo>
                <a:lnTo>
                  <a:pt x="24737" y="5791"/>
                </a:lnTo>
                <a:lnTo>
                  <a:pt x="9587" y="1936"/>
                </a:lnTo>
                <a:lnTo>
                  <a:pt x="641" y="114"/>
                </a:lnTo>
                <a:lnTo>
                  <a:pt x="0" y="0"/>
                </a:lnTo>
                <a:lnTo>
                  <a:pt x="74815" y="440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639797" y="1048276"/>
            <a:ext cx="74815" cy="44069"/>
          </a:xfrm>
          <a:custGeom>
            <a:avLst/>
            <a:gdLst/>
            <a:ahLst/>
            <a:cxnLst/>
            <a:rect l="l" t="t" r="r" b="b"/>
            <a:pathLst>
              <a:path w="74815" h="44068">
                <a:moveTo>
                  <a:pt x="74815" y="44069"/>
                </a:moveTo>
                <a:lnTo>
                  <a:pt x="69986" y="35822"/>
                </a:lnTo>
                <a:lnTo>
                  <a:pt x="61092" y="25947"/>
                </a:lnTo>
                <a:lnTo>
                  <a:pt x="49624" y="16627"/>
                </a:lnTo>
                <a:lnTo>
                  <a:pt x="40513" y="11442"/>
                </a:lnTo>
                <a:lnTo>
                  <a:pt x="24737" y="5791"/>
                </a:lnTo>
                <a:lnTo>
                  <a:pt x="9587" y="1936"/>
                </a:lnTo>
                <a:lnTo>
                  <a:pt x="641" y="11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625697" y="1086717"/>
            <a:ext cx="53098" cy="22047"/>
          </a:xfrm>
          <a:custGeom>
            <a:avLst/>
            <a:gdLst/>
            <a:ahLst/>
            <a:cxnLst/>
            <a:rect l="l" t="t" r="r" b="b"/>
            <a:pathLst>
              <a:path w="53098" h="22047">
                <a:moveTo>
                  <a:pt x="53098" y="22047"/>
                </a:moveTo>
                <a:lnTo>
                  <a:pt x="43800" y="12881"/>
                </a:lnTo>
                <a:lnTo>
                  <a:pt x="33526" y="6305"/>
                </a:lnTo>
                <a:lnTo>
                  <a:pt x="30543" y="4775"/>
                </a:lnTo>
                <a:lnTo>
                  <a:pt x="15119" y="924"/>
                </a:lnTo>
                <a:lnTo>
                  <a:pt x="1816" y="17"/>
                </a:lnTo>
                <a:lnTo>
                  <a:pt x="0" y="0"/>
                </a:lnTo>
                <a:lnTo>
                  <a:pt x="53098" y="220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625697" y="1086717"/>
            <a:ext cx="53098" cy="22047"/>
          </a:xfrm>
          <a:custGeom>
            <a:avLst/>
            <a:gdLst/>
            <a:ahLst/>
            <a:cxnLst/>
            <a:rect l="l" t="t" r="r" b="b"/>
            <a:pathLst>
              <a:path w="53098" h="22047">
                <a:moveTo>
                  <a:pt x="53098" y="22047"/>
                </a:moveTo>
                <a:lnTo>
                  <a:pt x="43800" y="12881"/>
                </a:lnTo>
                <a:lnTo>
                  <a:pt x="33526" y="6305"/>
                </a:lnTo>
                <a:lnTo>
                  <a:pt x="30543" y="4775"/>
                </a:lnTo>
                <a:lnTo>
                  <a:pt x="15119" y="924"/>
                </a:lnTo>
                <a:lnTo>
                  <a:pt x="1816" y="1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639780" y="1100687"/>
            <a:ext cx="26225" cy="19291"/>
          </a:xfrm>
          <a:custGeom>
            <a:avLst/>
            <a:gdLst/>
            <a:ahLst/>
            <a:cxnLst/>
            <a:rect l="l" t="t" r="r" b="b"/>
            <a:pathLst>
              <a:path w="26225" h="19291">
                <a:moveTo>
                  <a:pt x="26225" y="8077"/>
                </a:moveTo>
                <a:lnTo>
                  <a:pt x="4648" y="0"/>
                </a:lnTo>
                <a:lnTo>
                  <a:pt x="0" y="15608"/>
                </a:lnTo>
                <a:lnTo>
                  <a:pt x="10871" y="17526"/>
                </a:lnTo>
                <a:lnTo>
                  <a:pt x="20904" y="19291"/>
                </a:lnTo>
                <a:lnTo>
                  <a:pt x="22758" y="16433"/>
                </a:lnTo>
                <a:lnTo>
                  <a:pt x="26225" y="80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639780" y="1100687"/>
            <a:ext cx="26225" cy="19291"/>
          </a:xfrm>
          <a:custGeom>
            <a:avLst/>
            <a:gdLst/>
            <a:ahLst/>
            <a:cxnLst/>
            <a:rect l="l" t="t" r="r" b="b"/>
            <a:pathLst>
              <a:path w="26225" h="19291">
                <a:moveTo>
                  <a:pt x="26225" y="8077"/>
                </a:moveTo>
                <a:lnTo>
                  <a:pt x="22758" y="16433"/>
                </a:lnTo>
                <a:lnTo>
                  <a:pt x="20904" y="19291"/>
                </a:lnTo>
                <a:lnTo>
                  <a:pt x="10871" y="17526"/>
                </a:lnTo>
                <a:lnTo>
                  <a:pt x="0" y="15608"/>
                </a:lnTo>
                <a:lnTo>
                  <a:pt x="46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313161" y="702667"/>
            <a:ext cx="480945" cy="367639"/>
          </a:xfrm>
          <a:custGeom>
            <a:avLst/>
            <a:gdLst/>
            <a:ahLst/>
            <a:cxnLst/>
            <a:rect l="l" t="t" r="r" b="b"/>
            <a:pathLst>
              <a:path w="480945" h="367639">
                <a:moveTo>
                  <a:pt x="1215" y="318452"/>
                </a:moveTo>
                <a:lnTo>
                  <a:pt x="0" y="331361"/>
                </a:lnTo>
                <a:lnTo>
                  <a:pt x="172" y="348173"/>
                </a:lnTo>
                <a:lnTo>
                  <a:pt x="864" y="362402"/>
                </a:lnTo>
                <a:lnTo>
                  <a:pt x="1215" y="367639"/>
                </a:lnTo>
                <a:lnTo>
                  <a:pt x="9503" y="359790"/>
                </a:lnTo>
                <a:lnTo>
                  <a:pt x="17635" y="350131"/>
                </a:lnTo>
                <a:lnTo>
                  <a:pt x="26882" y="340635"/>
                </a:lnTo>
                <a:lnTo>
                  <a:pt x="38514" y="333276"/>
                </a:lnTo>
                <a:lnTo>
                  <a:pt x="39810" y="332752"/>
                </a:lnTo>
                <a:lnTo>
                  <a:pt x="50458" y="326345"/>
                </a:lnTo>
                <a:lnTo>
                  <a:pt x="61613" y="316219"/>
                </a:lnTo>
                <a:lnTo>
                  <a:pt x="72137" y="304462"/>
                </a:lnTo>
                <a:lnTo>
                  <a:pt x="80890" y="293157"/>
                </a:lnTo>
                <a:lnTo>
                  <a:pt x="86736" y="284389"/>
                </a:lnTo>
                <a:lnTo>
                  <a:pt x="88324" y="281343"/>
                </a:lnTo>
                <a:lnTo>
                  <a:pt x="93090" y="271397"/>
                </a:lnTo>
                <a:lnTo>
                  <a:pt x="100982" y="257453"/>
                </a:lnTo>
                <a:lnTo>
                  <a:pt x="109398" y="245818"/>
                </a:lnTo>
                <a:lnTo>
                  <a:pt x="114042" y="242455"/>
                </a:lnTo>
                <a:lnTo>
                  <a:pt x="122522" y="243326"/>
                </a:lnTo>
                <a:lnTo>
                  <a:pt x="137432" y="246621"/>
                </a:lnTo>
                <a:lnTo>
                  <a:pt x="154684" y="251034"/>
                </a:lnTo>
                <a:lnTo>
                  <a:pt x="170193" y="255257"/>
                </a:lnTo>
                <a:lnTo>
                  <a:pt x="179873" y="257986"/>
                </a:lnTo>
                <a:lnTo>
                  <a:pt x="196985" y="273850"/>
                </a:lnTo>
                <a:lnTo>
                  <a:pt x="201265" y="273850"/>
                </a:lnTo>
                <a:lnTo>
                  <a:pt x="208198" y="274474"/>
                </a:lnTo>
                <a:lnTo>
                  <a:pt x="221999" y="275780"/>
                </a:lnTo>
                <a:lnTo>
                  <a:pt x="238950" y="276920"/>
                </a:lnTo>
                <a:lnTo>
                  <a:pt x="255336" y="277044"/>
                </a:lnTo>
                <a:lnTo>
                  <a:pt x="267441" y="275305"/>
                </a:lnTo>
                <a:lnTo>
                  <a:pt x="271369" y="272541"/>
                </a:lnTo>
                <a:lnTo>
                  <a:pt x="278788" y="265025"/>
                </a:lnTo>
                <a:lnTo>
                  <a:pt x="291879" y="257251"/>
                </a:lnTo>
                <a:lnTo>
                  <a:pt x="306007" y="251084"/>
                </a:lnTo>
                <a:lnTo>
                  <a:pt x="316534" y="248394"/>
                </a:lnTo>
                <a:lnTo>
                  <a:pt x="318016" y="248475"/>
                </a:lnTo>
                <a:lnTo>
                  <a:pt x="323821" y="250739"/>
                </a:lnTo>
                <a:lnTo>
                  <a:pt x="333518" y="255405"/>
                </a:lnTo>
                <a:lnTo>
                  <a:pt x="345996" y="261371"/>
                </a:lnTo>
                <a:lnTo>
                  <a:pt x="360144" y="267532"/>
                </a:lnTo>
                <a:lnTo>
                  <a:pt x="374850" y="272783"/>
                </a:lnTo>
                <a:lnTo>
                  <a:pt x="389004" y="276021"/>
                </a:lnTo>
                <a:lnTo>
                  <a:pt x="390991" y="276263"/>
                </a:lnTo>
                <a:lnTo>
                  <a:pt x="402309" y="280765"/>
                </a:lnTo>
                <a:lnTo>
                  <a:pt x="412639" y="290331"/>
                </a:lnTo>
                <a:lnTo>
                  <a:pt x="422018" y="302779"/>
                </a:lnTo>
                <a:lnTo>
                  <a:pt x="430483" y="315930"/>
                </a:lnTo>
                <a:lnTo>
                  <a:pt x="438070" y="327601"/>
                </a:lnTo>
                <a:lnTo>
                  <a:pt x="444818" y="335612"/>
                </a:lnTo>
                <a:lnTo>
                  <a:pt x="450160" y="337896"/>
                </a:lnTo>
                <a:lnTo>
                  <a:pt x="458977" y="332607"/>
                </a:lnTo>
                <a:lnTo>
                  <a:pt x="463121" y="321089"/>
                </a:lnTo>
                <a:lnTo>
                  <a:pt x="467004" y="305676"/>
                </a:lnTo>
                <a:lnTo>
                  <a:pt x="467445" y="304317"/>
                </a:lnTo>
                <a:lnTo>
                  <a:pt x="469911" y="294297"/>
                </a:lnTo>
                <a:lnTo>
                  <a:pt x="472458" y="279856"/>
                </a:lnTo>
                <a:lnTo>
                  <a:pt x="474929" y="263064"/>
                </a:lnTo>
                <a:lnTo>
                  <a:pt x="477168" y="245990"/>
                </a:lnTo>
                <a:lnTo>
                  <a:pt x="479018" y="230703"/>
                </a:lnTo>
                <a:lnTo>
                  <a:pt x="480322" y="219274"/>
                </a:lnTo>
                <a:lnTo>
                  <a:pt x="480945" y="213563"/>
                </a:lnTo>
                <a:lnTo>
                  <a:pt x="471443" y="188039"/>
                </a:lnTo>
                <a:lnTo>
                  <a:pt x="464711" y="170137"/>
                </a:lnTo>
                <a:lnTo>
                  <a:pt x="460046" y="158137"/>
                </a:lnTo>
                <a:lnTo>
                  <a:pt x="456744" y="150318"/>
                </a:lnTo>
                <a:lnTo>
                  <a:pt x="451414" y="140342"/>
                </a:lnTo>
                <a:lnTo>
                  <a:pt x="445682" y="131440"/>
                </a:lnTo>
                <a:lnTo>
                  <a:pt x="438459" y="120890"/>
                </a:lnTo>
                <a:lnTo>
                  <a:pt x="429424" y="108119"/>
                </a:lnTo>
                <a:lnTo>
                  <a:pt x="419514" y="94596"/>
                </a:lnTo>
                <a:lnTo>
                  <a:pt x="409662" y="81789"/>
                </a:lnTo>
                <a:lnTo>
                  <a:pt x="400803" y="71163"/>
                </a:lnTo>
                <a:lnTo>
                  <a:pt x="393873" y="64188"/>
                </a:lnTo>
                <a:lnTo>
                  <a:pt x="385964" y="59334"/>
                </a:lnTo>
                <a:lnTo>
                  <a:pt x="377705" y="53380"/>
                </a:lnTo>
                <a:lnTo>
                  <a:pt x="367070" y="45467"/>
                </a:lnTo>
                <a:lnTo>
                  <a:pt x="354760" y="36515"/>
                </a:lnTo>
                <a:lnTo>
                  <a:pt x="341477" y="27445"/>
                </a:lnTo>
                <a:lnTo>
                  <a:pt x="327923" y="19178"/>
                </a:lnTo>
                <a:lnTo>
                  <a:pt x="314800" y="12635"/>
                </a:lnTo>
                <a:lnTo>
                  <a:pt x="302810" y="8738"/>
                </a:lnTo>
                <a:lnTo>
                  <a:pt x="296541" y="8051"/>
                </a:lnTo>
                <a:lnTo>
                  <a:pt x="283952" y="7543"/>
                </a:lnTo>
                <a:lnTo>
                  <a:pt x="272113" y="6248"/>
                </a:lnTo>
                <a:lnTo>
                  <a:pt x="260516" y="4514"/>
                </a:lnTo>
                <a:lnTo>
                  <a:pt x="248651" y="2689"/>
                </a:lnTo>
                <a:lnTo>
                  <a:pt x="236009" y="1118"/>
                </a:lnTo>
                <a:lnTo>
                  <a:pt x="222079" y="150"/>
                </a:lnTo>
                <a:lnTo>
                  <a:pt x="214003" y="0"/>
                </a:lnTo>
                <a:lnTo>
                  <a:pt x="197551" y="1163"/>
                </a:lnTo>
                <a:lnTo>
                  <a:pt x="183746" y="4175"/>
                </a:lnTo>
                <a:lnTo>
                  <a:pt x="171897" y="8319"/>
                </a:lnTo>
                <a:lnTo>
                  <a:pt x="161313" y="12875"/>
                </a:lnTo>
                <a:lnTo>
                  <a:pt x="151303" y="17127"/>
                </a:lnTo>
                <a:lnTo>
                  <a:pt x="144115" y="19583"/>
                </a:lnTo>
                <a:lnTo>
                  <a:pt x="137221" y="22850"/>
                </a:lnTo>
                <a:lnTo>
                  <a:pt x="127708" y="29033"/>
                </a:lnTo>
                <a:lnTo>
                  <a:pt x="116561" y="37268"/>
                </a:lnTo>
                <a:lnTo>
                  <a:pt x="104762" y="46689"/>
                </a:lnTo>
                <a:lnTo>
                  <a:pt x="93297" y="56430"/>
                </a:lnTo>
                <a:lnTo>
                  <a:pt x="83147" y="65625"/>
                </a:lnTo>
                <a:lnTo>
                  <a:pt x="80349" y="68300"/>
                </a:lnTo>
                <a:lnTo>
                  <a:pt x="72226" y="76037"/>
                </a:lnTo>
                <a:lnTo>
                  <a:pt x="67706" y="80401"/>
                </a:lnTo>
                <a:lnTo>
                  <a:pt x="64550" y="84213"/>
                </a:lnTo>
                <a:lnTo>
                  <a:pt x="60520" y="90294"/>
                </a:lnTo>
                <a:lnTo>
                  <a:pt x="53691" y="100977"/>
                </a:lnTo>
                <a:lnTo>
                  <a:pt x="47519" y="112591"/>
                </a:lnTo>
                <a:lnTo>
                  <a:pt x="42095" y="126344"/>
                </a:lnTo>
                <a:lnTo>
                  <a:pt x="37446" y="141065"/>
                </a:lnTo>
                <a:lnTo>
                  <a:pt x="33599" y="155580"/>
                </a:lnTo>
                <a:lnTo>
                  <a:pt x="30582" y="168717"/>
                </a:lnTo>
                <a:lnTo>
                  <a:pt x="28420" y="179303"/>
                </a:lnTo>
                <a:lnTo>
                  <a:pt x="27143" y="186165"/>
                </a:lnTo>
                <a:lnTo>
                  <a:pt x="27110" y="186347"/>
                </a:lnTo>
                <a:lnTo>
                  <a:pt x="25202" y="194686"/>
                </a:lnTo>
                <a:lnTo>
                  <a:pt x="21843" y="207859"/>
                </a:lnTo>
                <a:lnTo>
                  <a:pt x="17824" y="223469"/>
                </a:lnTo>
                <a:lnTo>
                  <a:pt x="13939" y="239121"/>
                </a:lnTo>
                <a:lnTo>
                  <a:pt x="10980" y="252421"/>
                </a:lnTo>
                <a:lnTo>
                  <a:pt x="9739" y="260973"/>
                </a:lnTo>
                <a:lnTo>
                  <a:pt x="9737" y="261277"/>
                </a:lnTo>
                <a:lnTo>
                  <a:pt x="9027" y="271064"/>
                </a:lnTo>
                <a:lnTo>
                  <a:pt x="7197" y="285119"/>
                </a:lnTo>
                <a:lnTo>
                  <a:pt x="4794" y="300258"/>
                </a:lnTo>
                <a:lnTo>
                  <a:pt x="2367" y="313302"/>
                </a:lnTo>
                <a:lnTo>
                  <a:pt x="1215" y="31845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313161" y="702667"/>
            <a:ext cx="480945" cy="367639"/>
          </a:xfrm>
          <a:custGeom>
            <a:avLst/>
            <a:gdLst/>
            <a:ahLst/>
            <a:cxnLst/>
            <a:rect l="l" t="t" r="r" b="b"/>
            <a:pathLst>
              <a:path w="480945" h="367639">
                <a:moveTo>
                  <a:pt x="1215" y="367639"/>
                </a:moveTo>
                <a:lnTo>
                  <a:pt x="9503" y="359790"/>
                </a:lnTo>
                <a:lnTo>
                  <a:pt x="17635" y="350131"/>
                </a:lnTo>
                <a:lnTo>
                  <a:pt x="26882" y="340635"/>
                </a:lnTo>
                <a:lnTo>
                  <a:pt x="38514" y="333276"/>
                </a:lnTo>
                <a:lnTo>
                  <a:pt x="39810" y="332752"/>
                </a:lnTo>
                <a:lnTo>
                  <a:pt x="50458" y="326345"/>
                </a:lnTo>
                <a:lnTo>
                  <a:pt x="61613" y="316219"/>
                </a:lnTo>
                <a:lnTo>
                  <a:pt x="72137" y="304462"/>
                </a:lnTo>
                <a:lnTo>
                  <a:pt x="80890" y="293157"/>
                </a:lnTo>
                <a:lnTo>
                  <a:pt x="86736" y="284389"/>
                </a:lnTo>
                <a:lnTo>
                  <a:pt x="88324" y="281343"/>
                </a:lnTo>
                <a:lnTo>
                  <a:pt x="93090" y="271397"/>
                </a:lnTo>
                <a:lnTo>
                  <a:pt x="100982" y="257453"/>
                </a:lnTo>
                <a:lnTo>
                  <a:pt x="109398" y="245818"/>
                </a:lnTo>
                <a:lnTo>
                  <a:pt x="114042" y="242455"/>
                </a:lnTo>
                <a:lnTo>
                  <a:pt x="122522" y="243326"/>
                </a:lnTo>
                <a:lnTo>
                  <a:pt x="137432" y="246621"/>
                </a:lnTo>
                <a:lnTo>
                  <a:pt x="154684" y="251034"/>
                </a:lnTo>
                <a:lnTo>
                  <a:pt x="170193" y="255257"/>
                </a:lnTo>
                <a:lnTo>
                  <a:pt x="179873" y="257986"/>
                </a:lnTo>
                <a:lnTo>
                  <a:pt x="196985" y="273850"/>
                </a:lnTo>
                <a:lnTo>
                  <a:pt x="201265" y="273850"/>
                </a:lnTo>
                <a:lnTo>
                  <a:pt x="208198" y="274474"/>
                </a:lnTo>
                <a:lnTo>
                  <a:pt x="221999" y="275780"/>
                </a:lnTo>
                <a:lnTo>
                  <a:pt x="238950" y="276920"/>
                </a:lnTo>
                <a:lnTo>
                  <a:pt x="255336" y="277044"/>
                </a:lnTo>
                <a:lnTo>
                  <a:pt x="267441" y="275305"/>
                </a:lnTo>
                <a:lnTo>
                  <a:pt x="271369" y="272541"/>
                </a:lnTo>
                <a:lnTo>
                  <a:pt x="278788" y="265025"/>
                </a:lnTo>
                <a:lnTo>
                  <a:pt x="291879" y="257251"/>
                </a:lnTo>
                <a:lnTo>
                  <a:pt x="306007" y="251084"/>
                </a:lnTo>
                <a:lnTo>
                  <a:pt x="316534" y="248394"/>
                </a:lnTo>
                <a:lnTo>
                  <a:pt x="318016" y="248475"/>
                </a:lnTo>
                <a:lnTo>
                  <a:pt x="323821" y="250739"/>
                </a:lnTo>
                <a:lnTo>
                  <a:pt x="333518" y="255405"/>
                </a:lnTo>
                <a:lnTo>
                  <a:pt x="345996" y="261371"/>
                </a:lnTo>
                <a:lnTo>
                  <a:pt x="360144" y="267532"/>
                </a:lnTo>
                <a:lnTo>
                  <a:pt x="374850" y="272783"/>
                </a:lnTo>
                <a:lnTo>
                  <a:pt x="389004" y="276021"/>
                </a:lnTo>
                <a:lnTo>
                  <a:pt x="390991" y="276263"/>
                </a:lnTo>
                <a:lnTo>
                  <a:pt x="402309" y="280765"/>
                </a:lnTo>
                <a:lnTo>
                  <a:pt x="412639" y="290331"/>
                </a:lnTo>
                <a:lnTo>
                  <a:pt x="422018" y="302779"/>
                </a:lnTo>
                <a:lnTo>
                  <a:pt x="430483" y="315930"/>
                </a:lnTo>
                <a:lnTo>
                  <a:pt x="438070" y="327601"/>
                </a:lnTo>
                <a:lnTo>
                  <a:pt x="444818" y="335612"/>
                </a:lnTo>
                <a:lnTo>
                  <a:pt x="450160" y="337896"/>
                </a:lnTo>
                <a:lnTo>
                  <a:pt x="458977" y="332607"/>
                </a:lnTo>
                <a:lnTo>
                  <a:pt x="463121" y="321089"/>
                </a:lnTo>
                <a:lnTo>
                  <a:pt x="467004" y="305676"/>
                </a:lnTo>
                <a:lnTo>
                  <a:pt x="467445" y="304317"/>
                </a:lnTo>
                <a:lnTo>
                  <a:pt x="469911" y="294297"/>
                </a:lnTo>
                <a:lnTo>
                  <a:pt x="472458" y="279856"/>
                </a:lnTo>
                <a:lnTo>
                  <a:pt x="474929" y="263064"/>
                </a:lnTo>
                <a:lnTo>
                  <a:pt x="477168" y="245990"/>
                </a:lnTo>
                <a:lnTo>
                  <a:pt x="479018" y="230703"/>
                </a:lnTo>
                <a:lnTo>
                  <a:pt x="480322" y="219274"/>
                </a:lnTo>
                <a:lnTo>
                  <a:pt x="480945" y="213563"/>
                </a:lnTo>
                <a:lnTo>
                  <a:pt x="471443" y="188039"/>
                </a:lnTo>
                <a:lnTo>
                  <a:pt x="464711" y="170137"/>
                </a:lnTo>
                <a:lnTo>
                  <a:pt x="460046" y="158137"/>
                </a:lnTo>
                <a:lnTo>
                  <a:pt x="456744" y="150318"/>
                </a:lnTo>
                <a:lnTo>
                  <a:pt x="451414" y="140342"/>
                </a:lnTo>
                <a:lnTo>
                  <a:pt x="445682" y="131440"/>
                </a:lnTo>
                <a:lnTo>
                  <a:pt x="438459" y="120890"/>
                </a:lnTo>
                <a:lnTo>
                  <a:pt x="429424" y="108119"/>
                </a:lnTo>
                <a:lnTo>
                  <a:pt x="419514" y="94596"/>
                </a:lnTo>
                <a:lnTo>
                  <a:pt x="409662" y="81789"/>
                </a:lnTo>
                <a:lnTo>
                  <a:pt x="400803" y="71163"/>
                </a:lnTo>
                <a:lnTo>
                  <a:pt x="393873" y="64188"/>
                </a:lnTo>
                <a:lnTo>
                  <a:pt x="385964" y="59334"/>
                </a:lnTo>
                <a:lnTo>
                  <a:pt x="377705" y="53380"/>
                </a:lnTo>
                <a:lnTo>
                  <a:pt x="367070" y="45467"/>
                </a:lnTo>
                <a:lnTo>
                  <a:pt x="354760" y="36515"/>
                </a:lnTo>
                <a:lnTo>
                  <a:pt x="341477" y="27445"/>
                </a:lnTo>
                <a:lnTo>
                  <a:pt x="327923" y="19178"/>
                </a:lnTo>
                <a:lnTo>
                  <a:pt x="314800" y="12635"/>
                </a:lnTo>
                <a:lnTo>
                  <a:pt x="302810" y="8738"/>
                </a:lnTo>
                <a:lnTo>
                  <a:pt x="296541" y="8051"/>
                </a:lnTo>
                <a:lnTo>
                  <a:pt x="283952" y="7543"/>
                </a:lnTo>
                <a:lnTo>
                  <a:pt x="272113" y="6248"/>
                </a:lnTo>
                <a:lnTo>
                  <a:pt x="260516" y="4514"/>
                </a:lnTo>
                <a:lnTo>
                  <a:pt x="248651" y="2689"/>
                </a:lnTo>
                <a:lnTo>
                  <a:pt x="236009" y="1118"/>
                </a:lnTo>
                <a:lnTo>
                  <a:pt x="222079" y="150"/>
                </a:lnTo>
                <a:lnTo>
                  <a:pt x="214003" y="0"/>
                </a:lnTo>
                <a:lnTo>
                  <a:pt x="197551" y="1163"/>
                </a:lnTo>
                <a:lnTo>
                  <a:pt x="183746" y="4175"/>
                </a:lnTo>
                <a:lnTo>
                  <a:pt x="171897" y="8319"/>
                </a:lnTo>
                <a:lnTo>
                  <a:pt x="161313" y="12875"/>
                </a:lnTo>
                <a:lnTo>
                  <a:pt x="151303" y="17127"/>
                </a:lnTo>
                <a:lnTo>
                  <a:pt x="144115" y="19583"/>
                </a:lnTo>
                <a:lnTo>
                  <a:pt x="137221" y="22850"/>
                </a:lnTo>
                <a:lnTo>
                  <a:pt x="127708" y="29033"/>
                </a:lnTo>
                <a:lnTo>
                  <a:pt x="116561" y="37268"/>
                </a:lnTo>
                <a:lnTo>
                  <a:pt x="104762" y="46689"/>
                </a:lnTo>
                <a:lnTo>
                  <a:pt x="93297" y="56430"/>
                </a:lnTo>
                <a:lnTo>
                  <a:pt x="83147" y="65625"/>
                </a:lnTo>
                <a:lnTo>
                  <a:pt x="80349" y="68300"/>
                </a:lnTo>
                <a:lnTo>
                  <a:pt x="72226" y="76037"/>
                </a:lnTo>
                <a:lnTo>
                  <a:pt x="67706" y="80401"/>
                </a:lnTo>
                <a:lnTo>
                  <a:pt x="64550" y="84213"/>
                </a:lnTo>
                <a:lnTo>
                  <a:pt x="60520" y="90294"/>
                </a:lnTo>
                <a:lnTo>
                  <a:pt x="53691" y="100977"/>
                </a:lnTo>
                <a:lnTo>
                  <a:pt x="47519" y="112591"/>
                </a:lnTo>
                <a:lnTo>
                  <a:pt x="42095" y="126344"/>
                </a:lnTo>
                <a:lnTo>
                  <a:pt x="37446" y="141065"/>
                </a:lnTo>
                <a:lnTo>
                  <a:pt x="33599" y="155580"/>
                </a:lnTo>
                <a:lnTo>
                  <a:pt x="30582" y="168717"/>
                </a:lnTo>
                <a:lnTo>
                  <a:pt x="28420" y="179303"/>
                </a:lnTo>
                <a:lnTo>
                  <a:pt x="27143" y="186165"/>
                </a:lnTo>
                <a:lnTo>
                  <a:pt x="27110" y="186347"/>
                </a:lnTo>
                <a:lnTo>
                  <a:pt x="25202" y="194686"/>
                </a:lnTo>
                <a:lnTo>
                  <a:pt x="21843" y="207859"/>
                </a:lnTo>
                <a:lnTo>
                  <a:pt x="17824" y="223469"/>
                </a:lnTo>
                <a:lnTo>
                  <a:pt x="13939" y="239121"/>
                </a:lnTo>
                <a:lnTo>
                  <a:pt x="10980" y="252421"/>
                </a:lnTo>
                <a:lnTo>
                  <a:pt x="9739" y="260973"/>
                </a:lnTo>
                <a:lnTo>
                  <a:pt x="9737" y="261277"/>
                </a:lnTo>
                <a:lnTo>
                  <a:pt x="9027" y="271064"/>
                </a:lnTo>
                <a:lnTo>
                  <a:pt x="7197" y="285119"/>
                </a:lnTo>
                <a:lnTo>
                  <a:pt x="4794" y="300258"/>
                </a:lnTo>
                <a:lnTo>
                  <a:pt x="2367" y="313302"/>
                </a:lnTo>
                <a:lnTo>
                  <a:pt x="1215" y="318452"/>
                </a:lnTo>
                <a:lnTo>
                  <a:pt x="0" y="331361"/>
                </a:lnTo>
                <a:lnTo>
                  <a:pt x="172" y="348173"/>
                </a:lnTo>
                <a:lnTo>
                  <a:pt x="864" y="362402"/>
                </a:lnTo>
                <a:lnTo>
                  <a:pt x="1215" y="3676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388808" y="916369"/>
            <a:ext cx="104779" cy="181370"/>
          </a:xfrm>
          <a:custGeom>
            <a:avLst/>
            <a:gdLst/>
            <a:ahLst/>
            <a:cxnLst/>
            <a:rect l="l" t="t" r="r" b="b"/>
            <a:pathLst>
              <a:path w="104779" h="181370">
                <a:moveTo>
                  <a:pt x="82905" y="84469"/>
                </a:moveTo>
                <a:lnTo>
                  <a:pt x="92831" y="65431"/>
                </a:lnTo>
                <a:lnTo>
                  <a:pt x="99812" y="50949"/>
                </a:lnTo>
                <a:lnTo>
                  <a:pt x="103809" y="40061"/>
                </a:lnTo>
                <a:lnTo>
                  <a:pt x="104779" y="31809"/>
                </a:lnTo>
                <a:lnTo>
                  <a:pt x="102680" y="25230"/>
                </a:lnTo>
                <a:lnTo>
                  <a:pt x="97471" y="19366"/>
                </a:lnTo>
                <a:lnTo>
                  <a:pt x="89110" y="13256"/>
                </a:lnTo>
                <a:lnTo>
                  <a:pt x="79552" y="7189"/>
                </a:lnTo>
                <a:lnTo>
                  <a:pt x="69963" y="2666"/>
                </a:lnTo>
                <a:lnTo>
                  <a:pt x="59310" y="243"/>
                </a:lnTo>
                <a:lnTo>
                  <a:pt x="48131" y="0"/>
                </a:lnTo>
                <a:lnTo>
                  <a:pt x="36967" y="2015"/>
                </a:lnTo>
                <a:lnTo>
                  <a:pt x="26357" y="6370"/>
                </a:lnTo>
                <a:lnTo>
                  <a:pt x="16838" y="13142"/>
                </a:lnTo>
                <a:lnTo>
                  <a:pt x="8950" y="22412"/>
                </a:lnTo>
                <a:lnTo>
                  <a:pt x="3233" y="34258"/>
                </a:lnTo>
                <a:lnTo>
                  <a:pt x="225" y="48760"/>
                </a:lnTo>
                <a:lnTo>
                  <a:pt x="0" y="60135"/>
                </a:lnTo>
                <a:lnTo>
                  <a:pt x="700" y="82229"/>
                </a:lnTo>
                <a:lnTo>
                  <a:pt x="652" y="98093"/>
                </a:lnTo>
                <a:lnTo>
                  <a:pt x="355" y="109485"/>
                </a:lnTo>
                <a:lnTo>
                  <a:pt x="307" y="118166"/>
                </a:lnTo>
                <a:lnTo>
                  <a:pt x="1008" y="125895"/>
                </a:lnTo>
                <a:lnTo>
                  <a:pt x="2957" y="134431"/>
                </a:lnTo>
                <a:lnTo>
                  <a:pt x="4699" y="139980"/>
                </a:lnTo>
                <a:lnTo>
                  <a:pt x="10091" y="154969"/>
                </a:lnTo>
                <a:lnTo>
                  <a:pt x="12408" y="164365"/>
                </a:lnTo>
                <a:lnTo>
                  <a:pt x="10309" y="172677"/>
                </a:lnTo>
                <a:lnTo>
                  <a:pt x="4699" y="181370"/>
                </a:lnTo>
                <a:lnTo>
                  <a:pt x="82905" y="844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388808" y="916369"/>
            <a:ext cx="104779" cy="181370"/>
          </a:xfrm>
          <a:custGeom>
            <a:avLst/>
            <a:gdLst/>
            <a:ahLst/>
            <a:cxnLst/>
            <a:rect l="l" t="t" r="r" b="b"/>
            <a:pathLst>
              <a:path w="104779" h="181370">
                <a:moveTo>
                  <a:pt x="82905" y="84469"/>
                </a:moveTo>
                <a:lnTo>
                  <a:pt x="92831" y="65431"/>
                </a:lnTo>
                <a:lnTo>
                  <a:pt x="99812" y="50949"/>
                </a:lnTo>
                <a:lnTo>
                  <a:pt x="103809" y="40061"/>
                </a:lnTo>
                <a:lnTo>
                  <a:pt x="104779" y="31809"/>
                </a:lnTo>
                <a:lnTo>
                  <a:pt x="102680" y="25230"/>
                </a:lnTo>
                <a:lnTo>
                  <a:pt x="97471" y="19366"/>
                </a:lnTo>
                <a:lnTo>
                  <a:pt x="89110" y="13256"/>
                </a:lnTo>
                <a:lnTo>
                  <a:pt x="79552" y="7189"/>
                </a:lnTo>
                <a:lnTo>
                  <a:pt x="69963" y="2666"/>
                </a:lnTo>
                <a:lnTo>
                  <a:pt x="59310" y="243"/>
                </a:lnTo>
                <a:lnTo>
                  <a:pt x="48131" y="0"/>
                </a:lnTo>
                <a:lnTo>
                  <a:pt x="36967" y="2015"/>
                </a:lnTo>
                <a:lnTo>
                  <a:pt x="26357" y="6370"/>
                </a:lnTo>
                <a:lnTo>
                  <a:pt x="16838" y="13142"/>
                </a:lnTo>
                <a:lnTo>
                  <a:pt x="8950" y="22412"/>
                </a:lnTo>
                <a:lnTo>
                  <a:pt x="3233" y="34258"/>
                </a:lnTo>
                <a:lnTo>
                  <a:pt x="225" y="48760"/>
                </a:lnTo>
                <a:lnTo>
                  <a:pt x="0" y="60135"/>
                </a:lnTo>
                <a:lnTo>
                  <a:pt x="700" y="82229"/>
                </a:lnTo>
                <a:lnTo>
                  <a:pt x="652" y="98093"/>
                </a:lnTo>
                <a:lnTo>
                  <a:pt x="355" y="109485"/>
                </a:lnTo>
                <a:lnTo>
                  <a:pt x="307" y="118166"/>
                </a:lnTo>
                <a:lnTo>
                  <a:pt x="1008" y="125895"/>
                </a:lnTo>
                <a:lnTo>
                  <a:pt x="2957" y="134431"/>
                </a:lnTo>
                <a:lnTo>
                  <a:pt x="4699" y="139980"/>
                </a:lnTo>
                <a:lnTo>
                  <a:pt x="10091" y="154969"/>
                </a:lnTo>
                <a:lnTo>
                  <a:pt x="12408" y="164365"/>
                </a:lnTo>
                <a:lnTo>
                  <a:pt x="10309" y="172677"/>
                </a:lnTo>
                <a:lnTo>
                  <a:pt x="4699" y="181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399571" y="933151"/>
            <a:ext cx="70404" cy="73835"/>
          </a:xfrm>
          <a:custGeom>
            <a:avLst/>
            <a:gdLst/>
            <a:ahLst/>
            <a:cxnLst/>
            <a:rect l="l" t="t" r="r" b="b"/>
            <a:pathLst>
              <a:path w="70404" h="73835">
                <a:moveTo>
                  <a:pt x="59974" y="45755"/>
                </a:moveTo>
                <a:lnTo>
                  <a:pt x="67637" y="28847"/>
                </a:lnTo>
                <a:lnTo>
                  <a:pt x="70404" y="18457"/>
                </a:lnTo>
                <a:lnTo>
                  <a:pt x="67713" y="11909"/>
                </a:lnTo>
                <a:lnTo>
                  <a:pt x="59001" y="6527"/>
                </a:lnTo>
                <a:lnTo>
                  <a:pt x="50957" y="2880"/>
                </a:lnTo>
                <a:lnTo>
                  <a:pt x="36670" y="0"/>
                </a:lnTo>
                <a:lnTo>
                  <a:pt x="26205" y="3740"/>
                </a:lnTo>
                <a:lnTo>
                  <a:pt x="18445" y="10601"/>
                </a:lnTo>
                <a:lnTo>
                  <a:pt x="12274" y="17084"/>
                </a:lnTo>
                <a:lnTo>
                  <a:pt x="10723" y="18323"/>
                </a:lnTo>
                <a:lnTo>
                  <a:pt x="5862" y="25342"/>
                </a:lnTo>
                <a:lnTo>
                  <a:pt x="2088" y="37388"/>
                </a:lnTo>
                <a:lnTo>
                  <a:pt x="0" y="51838"/>
                </a:lnTo>
                <a:lnTo>
                  <a:pt x="191" y="66067"/>
                </a:lnTo>
                <a:lnTo>
                  <a:pt x="1782" y="738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410296" y="1007353"/>
            <a:ext cx="30467" cy="35958"/>
          </a:xfrm>
          <a:custGeom>
            <a:avLst/>
            <a:gdLst/>
            <a:ahLst/>
            <a:cxnLst/>
            <a:rect l="l" t="t" r="r" b="b"/>
            <a:pathLst>
              <a:path w="30467" h="35958">
                <a:moveTo>
                  <a:pt x="0" y="35432"/>
                </a:moveTo>
                <a:lnTo>
                  <a:pt x="9032" y="35958"/>
                </a:lnTo>
                <a:lnTo>
                  <a:pt x="15158" y="26135"/>
                </a:lnTo>
                <a:lnTo>
                  <a:pt x="15417" y="25603"/>
                </a:lnTo>
                <a:lnTo>
                  <a:pt x="19621" y="16954"/>
                </a:lnTo>
                <a:lnTo>
                  <a:pt x="13919" y="20104"/>
                </a:lnTo>
                <a:lnTo>
                  <a:pt x="10985" y="14452"/>
                </a:lnTo>
                <a:lnTo>
                  <a:pt x="17622" y="6268"/>
                </a:lnTo>
                <a:lnTo>
                  <a:pt x="29442" y="417"/>
                </a:lnTo>
                <a:lnTo>
                  <a:pt x="3046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291252" y="2154353"/>
            <a:ext cx="672505" cy="421645"/>
          </a:xfrm>
          <a:custGeom>
            <a:avLst/>
            <a:gdLst/>
            <a:ahLst/>
            <a:cxnLst/>
            <a:rect l="l" t="t" r="r" b="b"/>
            <a:pathLst>
              <a:path w="672505" h="421645">
                <a:moveTo>
                  <a:pt x="48134" y="421058"/>
                </a:moveTo>
                <a:lnTo>
                  <a:pt x="67334" y="412967"/>
                </a:lnTo>
                <a:lnTo>
                  <a:pt x="90412" y="403206"/>
                </a:lnTo>
                <a:lnTo>
                  <a:pt x="119635" y="390797"/>
                </a:lnTo>
                <a:lnTo>
                  <a:pt x="153222" y="376465"/>
                </a:lnTo>
                <a:lnTo>
                  <a:pt x="171096" y="368805"/>
                </a:lnTo>
                <a:lnTo>
                  <a:pt x="189393" y="360936"/>
                </a:lnTo>
                <a:lnTo>
                  <a:pt x="207891" y="352948"/>
                </a:lnTo>
                <a:lnTo>
                  <a:pt x="226367" y="344933"/>
                </a:lnTo>
                <a:lnTo>
                  <a:pt x="244600" y="336981"/>
                </a:lnTo>
                <a:lnTo>
                  <a:pt x="262365" y="329183"/>
                </a:lnTo>
                <a:lnTo>
                  <a:pt x="295605" y="314409"/>
                </a:lnTo>
                <a:lnTo>
                  <a:pt x="324307" y="301338"/>
                </a:lnTo>
                <a:lnTo>
                  <a:pt x="352896" y="287813"/>
                </a:lnTo>
                <a:lnTo>
                  <a:pt x="385988" y="271708"/>
                </a:lnTo>
                <a:lnTo>
                  <a:pt x="403752" y="262928"/>
                </a:lnTo>
                <a:lnTo>
                  <a:pt x="422076" y="253791"/>
                </a:lnTo>
                <a:lnTo>
                  <a:pt x="440773" y="244393"/>
                </a:lnTo>
                <a:lnTo>
                  <a:pt x="459655" y="234831"/>
                </a:lnTo>
                <a:lnTo>
                  <a:pt x="478532" y="225201"/>
                </a:lnTo>
                <a:lnTo>
                  <a:pt x="497217" y="215597"/>
                </a:lnTo>
                <a:lnTo>
                  <a:pt x="515522" y="206118"/>
                </a:lnTo>
                <a:lnTo>
                  <a:pt x="533257" y="196858"/>
                </a:lnTo>
                <a:lnTo>
                  <a:pt x="566268" y="179382"/>
                </a:lnTo>
                <a:lnTo>
                  <a:pt x="594744" y="163938"/>
                </a:lnTo>
                <a:lnTo>
                  <a:pt x="617179" y="151294"/>
                </a:lnTo>
                <a:lnTo>
                  <a:pt x="625610" y="146292"/>
                </a:lnTo>
                <a:lnTo>
                  <a:pt x="625610" y="1942"/>
                </a:lnTo>
                <a:lnTo>
                  <a:pt x="612875" y="94"/>
                </a:lnTo>
                <a:lnTo>
                  <a:pt x="599481" y="0"/>
                </a:lnTo>
                <a:lnTo>
                  <a:pt x="586126" y="1484"/>
                </a:lnTo>
                <a:lnTo>
                  <a:pt x="573261" y="4338"/>
                </a:lnTo>
                <a:lnTo>
                  <a:pt x="561340" y="8349"/>
                </a:lnTo>
                <a:lnTo>
                  <a:pt x="555277" y="10770"/>
                </a:lnTo>
                <a:lnTo>
                  <a:pt x="548108" y="13627"/>
                </a:lnTo>
                <a:lnTo>
                  <a:pt x="530713" y="20554"/>
                </a:lnTo>
                <a:lnTo>
                  <a:pt x="509674" y="28954"/>
                </a:lnTo>
                <a:lnTo>
                  <a:pt x="485510" y="38648"/>
                </a:lnTo>
                <a:lnTo>
                  <a:pt x="458743" y="49459"/>
                </a:lnTo>
                <a:lnTo>
                  <a:pt x="429890" y="61209"/>
                </a:lnTo>
                <a:lnTo>
                  <a:pt x="399472" y="73720"/>
                </a:lnTo>
                <a:lnTo>
                  <a:pt x="368009" y="86813"/>
                </a:lnTo>
                <a:lnTo>
                  <a:pt x="336020" y="100312"/>
                </a:lnTo>
                <a:lnTo>
                  <a:pt x="304025" y="114039"/>
                </a:lnTo>
                <a:lnTo>
                  <a:pt x="275075" y="126599"/>
                </a:lnTo>
                <a:lnTo>
                  <a:pt x="250667" y="137330"/>
                </a:lnTo>
                <a:lnTo>
                  <a:pt x="228976" y="147158"/>
                </a:lnTo>
                <a:lnTo>
                  <a:pt x="208178" y="157009"/>
                </a:lnTo>
                <a:lnTo>
                  <a:pt x="186450" y="167812"/>
                </a:lnTo>
                <a:lnTo>
                  <a:pt x="161966" y="180493"/>
                </a:lnTo>
                <a:lnTo>
                  <a:pt x="132904" y="195978"/>
                </a:lnTo>
                <a:lnTo>
                  <a:pt x="116085" y="205062"/>
                </a:lnTo>
                <a:lnTo>
                  <a:pt x="97438" y="215196"/>
                </a:lnTo>
                <a:lnTo>
                  <a:pt x="76734" y="226493"/>
                </a:lnTo>
                <a:lnTo>
                  <a:pt x="53744" y="239072"/>
                </a:lnTo>
                <a:lnTo>
                  <a:pt x="28242" y="253047"/>
                </a:lnTo>
                <a:lnTo>
                  <a:pt x="0" y="268534"/>
                </a:lnTo>
                <a:lnTo>
                  <a:pt x="46736" y="421645"/>
                </a:lnTo>
                <a:lnTo>
                  <a:pt x="48134" y="42105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291252" y="2154353"/>
            <a:ext cx="672505" cy="421645"/>
          </a:xfrm>
          <a:custGeom>
            <a:avLst/>
            <a:gdLst/>
            <a:ahLst/>
            <a:cxnLst/>
            <a:rect l="l" t="t" r="r" b="b"/>
            <a:pathLst>
              <a:path w="672505" h="421645">
                <a:moveTo>
                  <a:pt x="28242" y="253047"/>
                </a:moveTo>
                <a:lnTo>
                  <a:pt x="0" y="268534"/>
                </a:lnTo>
              </a:path>
              <a:path w="672505" h="421645">
                <a:moveTo>
                  <a:pt x="0" y="268535"/>
                </a:moveTo>
                <a:lnTo>
                  <a:pt x="28242" y="253047"/>
                </a:lnTo>
              </a:path>
              <a:path w="672505" h="421645">
                <a:moveTo>
                  <a:pt x="53744" y="239072"/>
                </a:moveTo>
                <a:lnTo>
                  <a:pt x="28242" y="253047"/>
                </a:lnTo>
              </a:path>
              <a:path w="672505" h="421645">
                <a:moveTo>
                  <a:pt x="28242" y="253048"/>
                </a:moveTo>
                <a:lnTo>
                  <a:pt x="53744" y="239072"/>
                </a:lnTo>
              </a:path>
              <a:path w="672505" h="421645">
                <a:moveTo>
                  <a:pt x="76734" y="226493"/>
                </a:moveTo>
                <a:lnTo>
                  <a:pt x="53744" y="239072"/>
                </a:lnTo>
              </a:path>
              <a:path w="672505" h="421645">
                <a:moveTo>
                  <a:pt x="53744" y="239073"/>
                </a:moveTo>
                <a:lnTo>
                  <a:pt x="76734" y="226493"/>
                </a:lnTo>
              </a:path>
              <a:path w="672505" h="421645">
                <a:moveTo>
                  <a:pt x="539898" y="16895"/>
                </a:moveTo>
                <a:lnTo>
                  <a:pt x="530713" y="20554"/>
                </a:lnTo>
                <a:lnTo>
                  <a:pt x="520616" y="24581"/>
                </a:lnTo>
                <a:lnTo>
                  <a:pt x="509674" y="28954"/>
                </a:lnTo>
                <a:lnTo>
                  <a:pt x="497950" y="33650"/>
                </a:lnTo>
                <a:lnTo>
                  <a:pt x="485510" y="38648"/>
                </a:lnTo>
                <a:lnTo>
                  <a:pt x="472420" y="43925"/>
                </a:lnTo>
                <a:lnTo>
                  <a:pt x="458743" y="49459"/>
                </a:lnTo>
                <a:lnTo>
                  <a:pt x="444544" y="55228"/>
                </a:lnTo>
                <a:lnTo>
                  <a:pt x="429890" y="61209"/>
                </a:lnTo>
                <a:lnTo>
                  <a:pt x="414844" y="67380"/>
                </a:lnTo>
                <a:lnTo>
                  <a:pt x="399472" y="73720"/>
                </a:lnTo>
              </a:path>
              <a:path w="672505" h="421645">
                <a:moveTo>
                  <a:pt x="336020" y="100312"/>
                </a:moveTo>
                <a:lnTo>
                  <a:pt x="319991" y="107158"/>
                </a:lnTo>
                <a:lnTo>
                  <a:pt x="304025" y="114039"/>
                </a:lnTo>
                <a:lnTo>
                  <a:pt x="288868" y="120606"/>
                </a:lnTo>
              </a:path>
              <a:path w="672505" h="421645">
                <a:moveTo>
                  <a:pt x="275075" y="126599"/>
                </a:moveTo>
                <a:lnTo>
                  <a:pt x="262417" y="132135"/>
                </a:lnTo>
                <a:lnTo>
                  <a:pt x="250667" y="137330"/>
                </a:lnTo>
                <a:lnTo>
                  <a:pt x="239596" y="142299"/>
                </a:lnTo>
                <a:lnTo>
                  <a:pt x="228976" y="147158"/>
                </a:lnTo>
                <a:lnTo>
                  <a:pt x="218579" y="152023"/>
                </a:lnTo>
                <a:lnTo>
                  <a:pt x="208178" y="157009"/>
                </a:lnTo>
                <a:lnTo>
                  <a:pt x="197544" y="162234"/>
                </a:lnTo>
                <a:lnTo>
                  <a:pt x="186450" y="167812"/>
                </a:lnTo>
              </a:path>
              <a:path w="672505" h="421645">
                <a:moveTo>
                  <a:pt x="174666" y="173860"/>
                </a:moveTo>
                <a:lnTo>
                  <a:pt x="161966" y="180493"/>
                </a:lnTo>
                <a:lnTo>
                  <a:pt x="148121" y="187827"/>
                </a:lnTo>
                <a:lnTo>
                  <a:pt x="132904" y="195978"/>
                </a:lnTo>
                <a:lnTo>
                  <a:pt x="116085" y="205062"/>
                </a:lnTo>
                <a:lnTo>
                  <a:pt x="97438" y="215196"/>
                </a:lnTo>
                <a:lnTo>
                  <a:pt x="76734" y="226493"/>
                </a:lnTo>
              </a:path>
              <a:path w="672505" h="421645">
                <a:moveTo>
                  <a:pt x="135994" y="383826"/>
                </a:moveTo>
                <a:lnTo>
                  <a:pt x="153222" y="376465"/>
                </a:lnTo>
                <a:lnTo>
                  <a:pt x="171096" y="368805"/>
                </a:lnTo>
                <a:lnTo>
                  <a:pt x="189393" y="360936"/>
                </a:lnTo>
                <a:lnTo>
                  <a:pt x="207891" y="352948"/>
                </a:lnTo>
              </a:path>
              <a:path w="672505" h="421645">
                <a:moveTo>
                  <a:pt x="262365" y="329183"/>
                </a:moveTo>
                <a:lnTo>
                  <a:pt x="279441" y="321629"/>
                </a:lnTo>
                <a:lnTo>
                  <a:pt x="295605" y="314409"/>
                </a:lnTo>
              </a:path>
              <a:path w="672505" h="421645">
                <a:moveTo>
                  <a:pt x="310634" y="307616"/>
                </a:moveTo>
                <a:lnTo>
                  <a:pt x="324307" y="301338"/>
                </a:lnTo>
                <a:lnTo>
                  <a:pt x="337944" y="294946"/>
                </a:lnTo>
                <a:lnTo>
                  <a:pt x="352896" y="287813"/>
                </a:lnTo>
                <a:lnTo>
                  <a:pt x="368973" y="280035"/>
                </a:lnTo>
                <a:lnTo>
                  <a:pt x="385988" y="271708"/>
                </a:lnTo>
              </a:path>
              <a:path w="672505" h="421645">
                <a:moveTo>
                  <a:pt x="422076" y="253791"/>
                </a:moveTo>
                <a:lnTo>
                  <a:pt x="440773" y="244393"/>
                </a:lnTo>
                <a:lnTo>
                  <a:pt x="459655" y="234831"/>
                </a:lnTo>
              </a:path>
              <a:path w="672505" h="421645">
                <a:moveTo>
                  <a:pt x="478532" y="225201"/>
                </a:moveTo>
                <a:lnTo>
                  <a:pt x="497217" y="215597"/>
                </a:lnTo>
              </a:path>
              <a:path w="672505" h="421645">
                <a:moveTo>
                  <a:pt x="533257" y="196858"/>
                </a:moveTo>
                <a:lnTo>
                  <a:pt x="550235" y="187914"/>
                </a:lnTo>
                <a:lnTo>
                  <a:pt x="566268" y="179382"/>
                </a:lnTo>
                <a:lnTo>
                  <a:pt x="581167" y="171358"/>
                </a:lnTo>
                <a:lnTo>
                  <a:pt x="594744" y="163938"/>
                </a:lnTo>
                <a:lnTo>
                  <a:pt x="606811" y="157218"/>
                </a:lnTo>
                <a:lnTo>
                  <a:pt x="617179" y="151294"/>
                </a:lnTo>
                <a:lnTo>
                  <a:pt x="625610" y="146292"/>
                </a:lnTo>
              </a:path>
              <a:path w="672505" h="421645">
                <a:moveTo>
                  <a:pt x="625610" y="1942"/>
                </a:moveTo>
                <a:lnTo>
                  <a:pt x="612875" y="94"/>
                </a:lnTo>
                <a:lnTo>
                  <a:pt x="599481" y="0"/>
                </a:lnTo>
                <a:lnTo>
                  <a:pt x="586126" y="1484"/>
                </a:lnTo>
                <a:lnTo>
                  <a:pt x="573261" y="4338"/>
                </a:lnTo>
                <a:lnTo>
                  <a:pt x="561340" y="8349"/>
                </a:lnTo>
                <a:lnTo>
                  <a:pt x="555277" y="10770"/>
                </a:lnTo>
                <a:lnTo>
                  <a:pt x="548108" y="13627"/>
                </a:lnTo>
                <a:lnTo>
                  <a:pt x="539898" y="16895"/>
                </a:lnTo>
              </a:path>
              <a:path w="672505" h="421645">
                <a:moveTo>
                  <a:pt x="119635" y="390797"/>
                </a:moveTo>
                <a:lnTo>
                  <a:pt x="135994" y="383826"/>
                </a:lnTo>
              </a:path>
              <a:path w="672505" h="421645">
                <a:moveTo>
                  <a:pt x="119635" y="390797"/>
                </a:moveTo>
                <a:lnTo>
                  <a:pt x="104367" y="397287"/>
                </a:lnTo>
                <a:lnTo>
                  <a:pt x="119635" y="390798"/>
                </a:lnTo>
              </a:path>
              <a:path w="672505" h="421645">
                <a:moveTo>
                  <a:pt x="104367" y="397287"/>
                </a:moveTo>
                <a:lnTo>
                  <a:pt x="90412" y="403206"/>
                </a:lnTo>
                <a:lnTo>
                  <a:pt x="104367" y="397288"/>
                </a:lnTo>
              </a:path>
              <a:path w="672505" h="421645">
                <a:moveTo>
                  <a:pt x="90412" y="403206"/>
                </a:moveTo>
                <a:lnTo>
                  <a:pt x="77994" y="408462"/>
                </a:lnTo>
                <a:lnTo>
                  <a:pt x="90412" y="403207"/>
                </a:lnTo>
              </a:path>
              <a:path w="672505" h="421645">
                <a:moveTo>
                  <a:pt x="77994" y="408462"/>
                </a:moveTo>
                <a:lnTo>
                  <a:pt x="67334" y="412967"/>
                </a:lnTo>
                <a:lnTo>
                  <a:pt x="77994" y="408464"/>
                </a:lnTo>
              </a:path>
              <a:path w="672505" h="421645">
                <a:moveTo>
                  <a:pt x="67334" y="412967"/>
                </a:moveTo>
                <a:lnTo>
                  <a:pt x="58656" y="416628"/>
                </a:lnTo>
                <a:lnTo>
                  <a:pt x="67334" y="412968"/>
                </a:lnTo>
              </a:path>
              <a:path w="672505" h="421645">
                <a:moveTo>
                  <a:pt x="58656" y="416628"/>
                </a:moveTo>
                <a:lnTo>
                  <a:pt x="52182" y="419355"/>
                </a:lnTo>
                <a:lnTo>
                  <a:pt x="58656" y="416629"/>
                </a:lnTo>
              </a:path>
              <a:path w="672505" h="421645">
                <a:moveTo>
                  <a:pt x="52182" y="419355"/>
                </a:moveTo>
                <a:lnTo>
                  <a:pt x="48134" y="421058"/>
                </a:lnTo>
                <a:lnTo>
                  <a:pt x="52182" y="419356"/>
                </a:lnTo>
              </a:path>
              <a:path w="672505" h="421645">
                <a:moveTo>
                  <a:pt x="0" y="268534"/>
                </a:moveTo>
                <a:lnTo>
                  <a:pt x="46736" y="421645"/>
                </a:lnTo>
                <a:lnTo>
                  <a:pt x="48134" y="4210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313897" y="2585862"/>
            <a:ext cx="75285" cy="35356"/>
          </a:xfrm>
          <a:custGeom>
            <a:avLst/>
            <a:gdLst/>
            <a:ahLst/>
            <a:cxnLst/>
            <a:rect l="l" t="t" r="r" b="b"/>
            <a:pathLst>
              <a:path w="75285" h="35356">
                <a:moveTo>
                  <a:pt x="0" y="25793"/>
                </a:moveTo>
                <a:lnTo>
                  <a:pt x="8216" y="35356"/>
                </a:lnTo>
                <a:lnTo>
                  <a:pt x="52108" y="25793"/>
                </a:lnTo>
                <a:lnTo>
                  <a:pt x="75285" y="8178"/>
                </a:lnTo>
                <a:lnTo>
                  <a:pt x="24091" y="0"/>
                </a:lnTo>
                <a:lnTo>
                  <a:pt x="0" y="2579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313897" y="2585862"/>
            <a:ext cx="75285" cy="35356"/>
          </a:xfrm>
          <a:custGeom>
            <a:avLst/>
            <a:gdLst/>
            <a:ahLst/>
            <a:cxnLst/>
            <a:rect l="l" t="t" r="r" b="b"/>
            <a:pathLst>
              <a:path w="75285" h="35356">
                <a:moveTo>
                  <a:pt x="0" y="25793"/>
                </a:moveTo>
                <a:lnTo>
                  <a:pt x="8216" y="35356"/>
                </a:lnTo>
                <a:lnTo>
                  <a:pt x="52108" y="25793"/>
                </a:lnTo>
                <a:lnTo>
                  <a:pt x="75285" y="8178"/>
                </a:lnTo>
                <a:lnTo>
                  <a:pt x="24091" y="0"/>
                </a:lnTo>
                <a:lnTo>
                  <a:pt x="0" y="257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533257" y="2760631"/>
            <a:ext cx="72619" cy="518973"/>
          </a:xfrm>
          <a:custGeom>
            <a:avLst/>
            <a:gdLst/>
            <a:ahLst/>
            <a:cxnLst/>
            <a:rect l="l" t="t" r="r" b="b"/>
            <a:pathLst>
              <a:path w="72619" h="518973">
                <a:moveTo>
                  <a:pt x="57989" y="92861"/>
                </a:moveTo>
                <a:lnTo>
                  <a:pt x="72619" y="101478"/>
                </a:lnTo>
                <a:lnTo>
                  <a:pt x="63205" y="46774"/>
                </a:lnTo>
                <a:lnTo>
                  <a:pt x="57852" y="49233"/>
                </a:lnTo>
                <a:lnTo>
                  <a:pt x="55949" y="50105"/>
                </a:lnTo>
                <a:lnTo>
                  <a:pt x="51740" y="37243"/>
                </a:lnTo>
                <a:lnTo>
                  <a:pt x="48651" y="27972"/>
                </a:lnTo>
                <a:lnTo>
                  <a:pt x="44496" y="15765"/>
                </a:lnTo>
                <a:lnTo>
                  <a:pt x="42538" y="10037"/>
                </a:lnTo>
                <a:lnTo>
                  <a:pt x="40982" y="0"/>
                </a:lnTo>
                <a:lnTo>
                  <a:pt x="44850" y="84206"/>
                </a:lnTo>
                <a:lnTo>
                  <a:pt x="57989" y="92861"/>
                </a:lnTo>
                <a:close/>
              </a:path>
              <a:path w="72619" h="518973">
                <a:moveTo>
                  <a:pt x="920" y="-45966"/>
                </a:moveTo>
                <a:lnTo>
                  <a:pt x="0" y="-34043"/>
                </a:lnTo>
                <a:lnTo>
                  <a:pt x="807" y="-21018"/>
                </a:lnTo>
                <a:lnTo>
                  <a:pt x="3474" y="-6950"/>
                </a:lnTo>
                <a:lnTo>
                  <a:pt x="8133" y="8101"/>
                </a:lnTo>
                <a:lnTo>
                  <a:pt x="8857" y="10037"/>
                </a:lnTo>
                <a:lnTo>
                  <a:pt x="16147" y="29273"/>
                </a:lnTo>
                <a:lnTo>
                  <a:pt x="21440" y="43537"/>
                </a:lnTo>
                <a:lnTo>
                  <a:pt x="25229" y="54175"/>
                </a:lnTo>
                <a:lnTo>
                  <a:pt x="28011" y="62530"/>
                </a:lnTo>
                <a:lnTo>
                  <a:pt x="30279" y="69948"/>
                </a:lnTo>
                <a:lnTo>
                  <a:pt x="30333" y="70133"/>
                </a:lnTo>
                <a:lnTo>
                  <a:pt x="35024" y="76351"/>
                </a:lnTo>
                <a:lnTo>
                  <a:pt x="44850" y="84206"/>
                </a:lnTo>
                <a:lnTo>
                  <a:pt x="40982" y="0"/>
                </a:lnTo>
                <a:lnTo>
                  <a:pt x="42723" y="-10281"/>
                </a:lnTo>
                <a:lnTo>
                  <a:pt x="47257" y="-20662"/>
                </a:lnTo>
                <a:lnTo>
                  <a:pt x="54080" y="-30998"/>
                </a:lnTo>
                <a:lnTo>
                  <a:pt x="62687" y="-41143"/>
                </a:lnTo>
                <a:lnTo>
                  <a:pt x="72574" y="-50954"/>
                </a:lnTo>
                <a:lnTo>
                  <a:pt x="85929" y="-62442"/>
                </a:lnTo>
                <a:lnTo>
                  <a:pt x="96481" y="-70801"/>
                </a:lnTo>
                <a:lnTo>
                  <a:pt x="108840" y="-80318"/>
                </a:lnTo>
                <a:lnTo>
                  <a:pt x="122280" y="-90485"/>
                </a:lnTo>
                <a:lnTo>
                  <a:pt x="136077" y="-100795"/>
                </a:lnTo>
                <a:lnTo>
                  <a:pt x="149505" y="-110741"/>
                </a:lnTo>
                <a:lnTo>
                  <a:pt x="161839" y="-119815"/>
                </a:lnTo>
                <a:lnTo>
                  <a:pt x="172356" y="-127511"/>
                </a:lnTo>
                <a:lnTo>
                  <a:pt x="180329" y="-133320"/>
                </a:lnTo>
                <a:lnTo>
                  <a:pt x="240086" y="-158923"/>
                </a:lnTo>
                <a:lnTo>
                  <a:pt x="259085" y="-147582"/>
                </a:lnTo>
                <a:lnTo>
                  <a:pt x="243757" y="-130716"/>
                </a:lnTo>
                <a:lnTo>
                  <a:pt x="245896" y="-116067"/>
                </a:lnTo>
                <a:lnTo>
                  <a:pt x="247583" y="-106236"/>
                </a:lnTo>
                <a:lnTo>
                  <a:pt x="249985" y="-94744"/>
                </a:lnTo>
                <a:lnTo>
                  <a:pt x="251415" y="-88197"/>
                </a:lnTo>
                <a:lnTo>
                  <a:pt x="253040" y="-76063"/>
                </a:lnTo>
                <a:lnTo>
                  <a:pt x="252220" y="-64192"/>
                </a:lnTo>
                <a:lnTo>
                  <a:pt x="248394" y="-52869"/>
                </a:lnTo>
                <a:lnTo>
                  <a:pt x="240999" y="-42379"/>
                </a:lnTo>
                <a:lnTo>
                  <a:pt x="229475" y="-33009"/>
                </a:lnTo>
                <a:lnTo>
                  <a:pt x="221458" y="-28454"/>
                </a:lnTo>
                <a:lnTo>
                  <a:pt x="212219" y="-23672"/>
                </a:lnTo>
                <a:lnTo>
                  <a:pt x="200660" y="-17906"/>
                </a:lnTo>
                <a:lnTo>
                  <a:pt x="187261" y="-11370"/>
                </a:lnTo>
                <a:lnTo>
                  <a:pt x="172502" y="-4278"/>
                </a:lnTo>
                <a:lnTo>
                  <a:pt x="156865" y="3155"/>
                </a:lnTo>
                <a:lnTo>
                  <a:pt x="140831" y="10717"/>
                </a:lnTo>
                <a:lnTo>
                  <a:pt x="124880" y="18192"/>
                </a:lnTo>
                <a:lnTo>
                  <a:pt x="109493" y="25367"/>
                </a:lnTo>
                <a:lnTo>
                  <a:pt x="95151" y="32026"/>
                </a:lnTo>
                <a:lnTo>
                  <a:pt x="82335" y="37957"/>
                </a:lnTo>
                <a:lnTo>
                  <a:pt x="71526" y="42944"/>
                </a:lnTo>
                <a:lnTo>
                  <a:pt x="63205" y="46774"/>
                </a:lnTo>
                <a:lnTo>
                  <a:pt x="72619" y="101478"/>
                </a:lnTo>
                <a:lnTo>
                  <a:pt x="86917" y="109220"/>
                </a:lnTo>
                <a:lnTo>
                  <a:pt x="99061" y="115250"/>
                </a:lnTo>
                <a:lnTo>
                  <a:pt x="108489" y="119117"/>
                </a:lnTo>
                <a:lnTo>
                  <a:pt x="115055" y="119440"/>
                </a:lnTo>
                <a:lnTo>
                  <a:pt x="124272" y="117977"/>
                </a:lnTo>
                <a:lnTo>
                  <a:pt x="135932" y="115002"/>
                </a:lnTo>
                <a:lnTo>
                  <a:pt x="149824" y="110788"/>
                </a:lnTo>
                <a:lnTo>
                  <a:pt x="165739" y="105607"/>
                </a:lnTo>
                <a:lnTo>
                  <a:pt x="176167" y="102150"/>
                </a:lnTo>
                <a:lnTo>
                  <a:pt x="196033" y="95387"/>
                </a:lnTo>
                <a:lnTo>
                  <a:pt x="209312" y="90785"/>
                </a:lnTo>
                <a:lnTo>
                  <a:pt x="224133" y="85615"/>
                </a:lnTo>
                <a:lnTo>
                  <a:pt x="239980" y="80065"/>
                </a:lnTo>
                <a:lnTo>
                  <a:pt x="256335" y="74317"/>
                </a:lnTo>
                <a:lnTo>
                  <a:pt x="272683" y="68559"/>
                </a:lnTo>
                <a:lnTo>
                  <a:pt x="288506" y="62975"/>
                </a:lnTo>
                <a:lnTo>
                  <a:pt x="303288" y="57750"/>
                </a:lnTo>
                <a:lnTo>
                  <a:pt x="316513" y="53070"/>
                </a:lnTo>
                <a:lnTo>
                  <a:pt x="327663" y="49120"/>
                </a:lnTo>
                <a:lnTo>
                  <a:pt x="341673" y="44151"/>
                </a:lnTo>
                <a:lnTo>
                  <a:pt x="348633" y="33748"/>
                </a:lnTo>
                <a:lnTo>
                  <a:pt x="407142" y="10037"/>
                </a:lnTo>
                <a:lnTo>
                  <a:pt x="407142" y="-2827"/>
                </a:lnTo>
                <a:lnTo>
                  <a:pt x="457155" y="-19896"/>
                </a:lnTo>
                <a:lnTo>
                  <a:pt x="498726" y="-36174"/>
                </a:lnTo>
                <a:lnTo>
                  <a:pt x="536163" y="-50834"/>
                </a:lnTo>
                <a:lnTo>
                  <a:pt x="569701" y="-63971"/>
                </a:lnTo>
                <a:lnTo>
                  <a:pt x="599579" y="-75677"/>
                </a:lnTo>
                <a:lnTo>
                  <a:pt x="626032" y="-86048"/>
                </a:lnTo>
                <a:lnTo>
                  <a:pt x="649298" y="-95177"/>
                </a:lnTo>
                <a:lnTo>
                  <a:pt x="669613" y="-103159"/>
                </a:lnTo>
                <a:lnTo>
                  <a:pt x="687215" y="-110086"/>
                </a:lnTo>
                <a:lnTo>
                  <a:pt x="702340" y="-116054"/>
                </a:lnTo>
                <a:lnTo>
                  <a:pt x="715225" y="-121156"/>
                </a:lnTo>
                <a:lnTo>
                  <a:pt x="726107" y="-125487"/>
                </a:lnTo>
                <a:lnTo>
                  <a:pt x="742811" y="-132208"/>
                </a:lnTo>
                <a:lnTo>
                  <a:pt x="754345" y="-136971"/>
                </a:lnTo>
                <a:lnTo>
                  <a:pt x="766101" y="-142088"/>
                </a:lnTo>
                <a:lnTo>
                  <a:pt x="783174" y="-150311"/>
                </a:lnTo>
                <a:lnTo>
                  <a:pt x="791830" y="-156005"/>
                </a:lnTo>
                <a:lnTo>
                  <a:pt x="803002" y="-171926"/>
                </a:lnTo>
                <a:lnTo>
                  <a:pt x="804721" y="-183478"/>
                </a:lnTo>
                <a:lnTo>
                  <a:pt x="803329" y="-198308"/>
                </a:lnTo>
                <a:lnTo>
                  <a:pt x="799826" y="-212580"/>
                </a:lnTo>
                <a:lnTo>
                  <a:pt x="796288" y="-224156"/>
                </a:lnTo>
                <a:lnTo>
                  <a:pt x="792217" y="-236923"/>
                </a:lnTo>
                <a:lnTo>
                  <a:pt x="787743" y="-250564"/>
                </a:lnTo>
                <a:lnTo>
                  <a:pt x="782994" y="-264760"/>
                </a:lnTo>
                <a:lnTo>
                  <a:pt x="778099" y="-279192"/>
                </a:lnTo>
                <a:lnTo>
                  <a:pt x="773187" y="-293542"/>
                </a:lnTo>
                <a:lnTo>
                  <a:pt x="768388" y="-307492"/>
                </a:lnTo>
                <a:lnTo>
                  <a:pt x="763830" y="-320723"/>
                </a:lnTo>
                <a:lnTo>
                  <a:pt x="759643" y="-332917"/>
                </a:lnTo>
                <a:lnTo>
                  <a:pt x="755955" y="-343755"/>
                </a:lnTo>
                <a:lnTo>
                  <a:pt x="752895" y="-352919"/>
                </a:lnTo>
                <a:lnTo>
                  <a:pt x="750593" y="-360090"/>
                </a:lnTo>
                <a:lnTo>
                  <a:pt x="749839" y="-362580"/>
                </a:lnTo>
                <a:lnTo>
                  <a:pt x="740799" y="-373221"/>
                </a:lnTo>
                <a:lnTo>
                  <a:pt x="725561" y="-378713"/>
                </a:lnTo>
                <a:lnTo>
                  <a:pt x="709769" y="-380725"/>
                </a:lnTo>
                <a:lnTo>
                  <a:pt x="699067" y="-380925"/>
                </a:lnTo>
                <a:lnTo>
                  <a:pt x="697388" y="-380868"/>
                </a:lnTo>
                <a:lnTo>
                  <a:pt x="542334" y="-417495"/>
                </a:lnTo>
                <a:lnTo>
                  <a:pt x="359606" y="-296718"/>
                </a:lnTo>
                <a:lnTo>
                  <a:pt x="216985" y="-269896"/>
                </a:lnTo>
                <a:lnTo>
                  <a:pt x="189862" y="-244600"/>
                </a:lnTo>
                <a:lnTo>
                  <a:pt x="165438" y="-221818"/>
                </a:lnTo>
                <a:lnTo>
                  <a:pt x="143561" y="-201403"/>
                </a:lnTo>
                <a:lnTo>
                  <a:pt x="124076" y="-183208"/>
                </a:lnTo>
                <a:lnTo>
                  <a:pt x="106830" y="-167087"/>
                </a:lnTo>
                <a:lnTo>
                  <a:pt x="91671" y="-152894"/>
                </a:lnTo>
                <a:lnTo>
                  <a:pt x="78445" y="-140482"/>
                </a:lnTo>
                <a:lnTo>
                  <a:pt x="67000" y="-129705"/>
                </a:lnTo>
                <a:lnTo>
                  <a:pt x="57181" y="-120415"/>
                </a:lnTo>
                <a:lnTo>
                  <a:pt x="48835" y="-112466"/>
                </a:lnTo>
                <a:lnTo>
                  <a:pt x="41811" y="-105713"/>
                </a:lnTo>
                <a:lnTo>
                  <a:pt x="35953" y="-100007"/>
                </a:lnTo>
                <a:lnTo>
                  <a:pt x="31109" y="-95204"/>
                </a:lnTo>
                <a:lnTo>
                  <a:pt x="23852" y="-87716"/>
                </a:lnTo>
                <a:lnTo>
                  <a:pt x="18812" y="-82076"/>
                </a:lnTo>
                <a:lnTo>
                  <a:pt x="14765" y="-77113"/>
                </a:lnTo>
                <a:lnTo>
                  <a:pt x="7417" y="-66264"/>
                </a:lnTo>
                <a:lnTo>
                  <a:pt x="3436" y="-56726"/>
                </a:lnTo>
                <a:lnTo>
                  <a:pt x="920" y="-459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574239" y="2601707"/>
            <a:ext cx="218103" cy="209029"/>
          </a:xfrm>
          <a:custGeom>
            <a:avLst/>
            <a:gdLst/>
            <a:ahLst/>
            <a:cxnLst/>
            <a:rect l="l" t="t" r="r" b="b"/>
            <a:pathLst>
              <a:path w="218103" h="209029">
                <a:moveTo>
                  <a:pt x="210433" y="70726"/>
                </a:moveTo>
                <a:lnTo>
                  <a:pt x="212058" y="82859"/>
                </a:lnTo>
                <a:lnTo>
                  <a:pt x="211238" y="94730"/>
                </a:lnTo>
                <a:lnTo>
                  <a:pt x="207412" y="106054"/>
                </a:lnTo>
                <a:lnTo>
                  <a:pt x="200017" y="116543"/>
                </a:lnTo>
                <a:lnTo>
                  <a:pt x="188493" y="125913"/>
                </a:lnTo>
                <a:lnTo>
                  <a:pt x="180476" y="130468"/>
                </a:lnTo>
                <a:lnTo>
                  <a:pt x="171237" y="135250"/>
                </a:lnTo>
                <a:lnTo>
                  <a:pt x="159678" y="141016"/>
                </a:lnTo>
                <a:lnTo>
                  <a:pt x="146279" y="147552"/>
                </a:lnTo>
                <a:lnTo>
                  <a:pt x="131520" y="154645"/>
                </a:lnTo>
                <a:lnTo>
                  <a:pt x="115883" y="162079"/>
                </a:lnTo>
                <a:lnTo>
                  <a:pt x="99849" y="169640"/>
                </a:lnTo>
                <a:lnTo>
                  <a:pt x="83898" y="177116"/>
                </a:lnTo>
                <a:lnTo>
                  <a:pt x="68511" y="184290"/>
                </a:lnTo>
                <a:lnTo>
                  <a:pt x="54169" y="190950"/>
                </a:lnTo>
                <a:lnTo>
                  <a:pt x="41353" y="196880"/>
                </a:lnTo>
                <a:lnTo>
                  <a:pt x="30544" y="201868"/>
                </a:lnTo>
                <a:lnTo>
                  <a:pt x="22223" y="205698"/>
                </a:lnTo>
                <a:lnTo>
                  <a:pt x="14967" y="209029"/>
                </a:lnTo>
                <a:lnTo>
                  <a:pt x="10758" y="196167"/>
                </a:lnTo>
                <a:lnTo>
                  <a:pt x="7669" y="186896"/>
                </a:lnTo>
                <a:lnTo>
                  <a:pt x="3514" y="174689"/>
                </a:lnTo>
                <a:lnTo>
                  <a:pt x="1556" y="168960"/>
                </a:lnTo>
                <a:lnTo>
                  <a:pt x="0" y="158923"/>
                </a:lnTo>
                <a:lnTo>
                  <a:pt x="1741" y="148641"/>
                </a:lnTo>
                <a:lnTo>
                  <a:pt x="6275" y="138261"/>
                </a:lnTo>
                <a:lnTo>
                  <a:pt x="13098" y="127925"/>
                </a:lnTo>
                <a:lnTo>
                  <a:pt x="21705" y="117779"/>
                </a:lnTo>
                <a:lnTo>
                  <a:pt x="31592" y="107968"/>
                </a:lnTo>
                <a:lnTo>
                  <a:pt x="44947" y="96480"/>
                </a:lnTo>
                <a:lnTo>
                  <a:pt x="55499" y="88121"/>
                </a:lnTo>
                <a:lnTo>
                  <a:pt x="67858" y="78604"/>
                </a:lnTo>
                <a:lnTo>
                  <a:pt x="81298" y="68437"/>
                </a:lnTo>
                <a:lnTo>
                  <a:pt x="95095" y="58128"/>
                </a:lnTo>
                <a:lnTo>
                  <a:pt x="108523" y="48182"/>
                </a:lnTo>
                <a:lnTo>
                  <a:pt x="120857" y="39107"/>
                </a:lnTo>
                <a:lnTo>
                  <a:pt x="131374" y="31412"/>
                </a:lnTo>
                <a:lnTo>
                  <a:pt x="139347" y="25602"/>
                </a:lnTo>
                <a:lnTo>
                  <a:pt x="199104" y="0"/>
                </a:lnTo>
                <a:lnTo>
                  <a:pt x="218103" y="11341"/>
                </a:lnTo>
                <a:lnTo>
                  <a:pt x="202774" y="28206"/>
                </a:lnTo>
                <a:lnTo>
                  <a:pt x="204914" y="42855"/>
                </a:lnTo>
                <a:lnTo>
                  <a:pt x="206601" y="52686"/>
                </a:lnTo>
                <a:lnTo>
                  <a:pt x="209003" y="64178"/>
                </a:lnTo>
                <a:lnTo>
                  <a:pt x="210433" y="70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533257" y="2343135"/>
            <a:ext cx="804721" cy="536935"/>
          </a:xfrm>
          <a:custGeom>
            <a:avLst/>
            <a:gdLst/>
            <a:ahLst/>
            <a:cxnLst/>
            <a:rect l="l" t="t" r="r" b="b"/>
            <a:pathLst>
              <a:path w="804721" h="536935">
                <a:moveTo>
                  <a:pt x="799826" y="204914"/>
                </a:moveTo>
                <a:lnTo>
                  <a:pt x="796288" y="193339"/>
                </a:lnTo>
                <a:lnTo>
                  <a:pt x="792217" y="180571"/>
                </a:lnTo>
                <a:lnTo>
                  <a:pt x="787743" y="166930"/>
                </a:lnTo>
                <a:lnTo>
                  <a:pt x="782994" y="152735"/>
                </a:lnTo>
                <a:lnTo>
                  <a:pt x="778099" y="138302"/>
                </a:lnTo>
                <a:lnTo>
                  <a:pt x="773187" y="123952"/>
                </a:lnTo>
                <a:lnTo>
                  <a:pt x="768388" y="110002"/>
                </a:lnTo>
                <a:lnTo>
                  <a:pt x="763830" y="96771"/>
                </a:lnTo>
                <a:lnTo>
                  <a:pt x="759643" y="84577"/>
                </a:lnTo>
                <a:lnTo>
                  <a:pt x="755955" y="73739"/>
                </a:lnTo>
                <a:lnTo>
                  <a:pt x="752895" y="64575"/>
                </a:lnTo>
                <a:lnTo>
                  <a:pt x="750593" y="57404"/>
                </a:lnTo>
                <a:lnTo>
                  <a:pt x="749839" y="54914"/>
                </a:lnTo>
                <a:lnTo>
                  <a:pt x="740799" y="44273"/>
                </a:lnTo>
                <a:lnTo>
                  <a:pt x="725561" y="38781"/>
                </a:lnTo>
                <a:lnTo>
                  <a:pt x="709769" y="36770"/>
                </a:lnTo>
                <a:lnTo>
                  <a:pt x="699067" y="36569"/>
                </a:lnTo>
                <a:lnTo>
                  <a:pt x="697388" y="36626"/>
                </a:lnTo>
                <a:lnTo>
                  <a:pt x="542334" y="0"/>
                </a:lnTo>
                <a:lnTo>
                  <a:pt x="359606" y="120776"/>
                </a:lnTo>
                <a:lnTo>
                  <a:pt x="216985" y="147599"/>
                </a:lnTo>
                <a:lnTo>
                  <a:pt x="189862" y="172895"/>
                </a:lnTo>
                <a:lnTo>
                  <a:pt x="165438" y="195677"/>
                </a:lnTo>
                <a:lnTo>
                  <a:pt x="143561" y="216092"/>
                </a:lnTo>
                <a:lnTo>
                  <a:pt x="124076" y="234286"/>
                </a:lnTo>
                <a:lnTo>
                  <a:pt x="106830" y="250407"/>
                </a:lnTo>
                <a:lnTo>
                  <a:pt x="91671" y="264600"/>
                </a:lnTo>
                <a:lnTo>
                  <a:pt x="78445" y="277012"/>
                </a:lnTo>
                <a:lnTo>
                  <a:pt x="67000" y="287790"/>
                </a:lnTo>
                <a:lnTo>
                  <a:pt x="57181" y="297080"/>
                </a:lnTo>
                <a:lnTo>
                  <a:pt x="48835" y="305028"/>
                </a:lnTo>
                <a:lnTo>
                  <a:pt x="41811" y="311782"/>
                </a:lnTo>
                <a:lnTo>
                  <a:pt x="31109" y="322291"/>
                </a:lnTo>
                <a:lnTo>
                  <a:pt x="23852" y="329779"/>
                </a:lnTo>
                <a:lnTo>
                  <a:pt x="16741" y="337911"/>
                </a:lnTo>
                <a:lnTo>
                  <a:pt x="7417" y="351231"/>
                </a:lnTo>
                <a:lnTo>
                  <a:pt x="3436" y="360768"/>
                </a:lnTo>
                <a:lnTo>
                  <a:pt x="920" y="371528"/>
                </a:lnTo>
                <a:lnTo>
                  <a:pt x="0" y="383451"/>
                </a:lnTo>
                <a:lnTo>
                  <a:pt x="807" y="396476"/>
                </a:lnTo>
                <a:lnTo>
                  <a:pt x="3474" y="410545"/>
                </a:lnTo>
                <a:lnTo>
                  <a:pt x="8133" y="425596"/>
                </a:lnTo>
                <a:lnTo>
                  <a:pt x="8857" y="427532"/>
                </a:lnTo>
                <a:lnTo>
                  <a:pt x="16147" y="446768"/>
                </a:lnTo>
                <a:lnTo>
                  <a:pt x="21440" y="461033"/>
                </a:lnTo>
                <a:lnTo>
                  <a:pt x="25229" y="471670"/>
                </a:lnTo>
                <a:lnTo>
                  <a:pt x="28011" y="480026"/>
                </a:lnTo>
                <a:lnTo>
                  <a:pt x="30279" y="487443"/>
                </a:lnTo>
                <a:lnTo>
                  <a:pt x="30333" y="487629"/>
                </a:lnTo>
                <a:lnTo>
                  <a:pt x="35024" y="493846"/>
                </a:lnTo>
                <a:lnTo>
                  <a:pt x="44850" y="501701"/>
                </a:lnTo>
                <a:lnTo>
                  <a:pt x="57989" y="510356"/>
                </a:lnTo>
                <a:lnTo>
                  <a:pt x="72619" y="518973"/>
                </a:lnTo>
                <a:lnTo>
                  <a:pt x="86917" y="526716"/>
                </a:lnTo>
                <a:lnTo>
                  <a:pt x="99061" y="532746"/>
                </a:lnTo>
                <a:lnTo>
                  <a:pt x="115055" y="536935"/>
                </a:lnTo>
                <a:lnTo>
                  <a:pt x="124272" y="535473"/>
                </a:lnTo>
                <a:lnTo>
                  <a:pt x="135932" y="532498"/>
                </a:lnTo>
                <a:lnTo>
                  <a:pt x="149824" y="528283"/>
                </a:lnTo>
                <a:lnTo>
                  <a:pt x="165739" y="523102"/>
                </a:lnTo>
                <a:lnTo>
                  <a:pt x="176167" y="519645"/>
                </a:lnTo>
                <a:lnTo>
                  <a:pt x="196033" y="512882"/>
                </a:lnTo>
                <a:lnTo>
                  <a:pt x="209312" y="508280"/>
                </a:lnTo>
                <a:lnTo>
                  <a:pt x="224133" y="503111"/>
                </a:lnTo>
                <a:lnTo>
                  <a:pt x="239980" y="497560"/>
                </a:lnTo>
                <a:lnTo>
                  <a:pt x="256335" y="491813"/>
                </a:lnTo>
                <a:lnTo>
                  <a:pt x="272683" y="486055"/>
                </a:lnTo>
                <a:lnTo>
                  <a:pt x="288506" y="480470"/>
                </a:lnTo>
                <a:lnTo>
                  <a:pt x="303288" y="475246"/>
                </a:lnTo>
                <a:lnTo>
                  <a:pt x="316513" y="470566"/>
                </a:lnTo>
                <a:lnTo>
                  <a:pt x="327663" y="466616"/>
                </a:lnTo>
                <a:lnTo>
                  <a:pt x="341673" y="461646"/>
                </a:lnTo>
                <a:lnTo>
                  <a:pt x="348633" y="451243"/>
                </a:lnTo>
                <a:lnTo>
                  <a:pt x="407142" y="427532"/>
                </a:lnTo>
                <a:lnTo>
                  <a:pt x="407142" y="414667"/>
                </a:lnTo>
                <a:lnTo>
                  <a:pt x="457155" y="397598"/>
                </a:lnTo>
                <a:lnTo>
                  <a:pt x="498726" y="381320"/>
                </a:lnTo>
                <a:lnTo>
                  <a:pt x="536163" y="366660"/>
                </a:lnTo>
                <a:lnTo>
                  <a:pt x="569701" y="353524"/>
                </a:lnTo>
                <a:lnTo>
                  <a:pt x="599579" y="341817"/>
                </a:lnTo>
                <a:lnTo>
                  <a:pt x="626032" y="331446"/>
                </a:lnTo>
                <a:lnTo>
                  <a:pt x="649298" y="322317"/>
                </a:lnTo>
                <a:lnTo>
                  <a:pt x="669613" y="314336"/>
                </a:lnTo>
                <a:lnTo>
                  <a:pt x="687215" y="307408"/>
                </a:lnTo>
                <a:lnTo>
                  <a:pt x="702340" y="301440"/>
                </a:lnTo>
                <a:lnTo>
                  <a:pt x="715225" y="296338"/>
                </a:lnTo>
                <a:lnTo>
                  <a:pt x="726107" y="292008"/>
                </a:lnTo>
                <a:lnTo>
                  <a:pt x="742811" y="285286"/>
                </a:lnTo>
                <a:lnTo>
                  <a:pt x="754345" y="280523"/>
                </a:lnTo>
                <a:lnTo>
                  <a:pt x="766101" y="275406"/>
                </a:lnTo>
                <a:lnTo>
                  <a:pt x="783174" y="267183"/>
                </a:lnTo>
                <a:lnTo>
                  <a:pt x="791830" y="261489"/>
                </a:lnTo>
                <a:lnTo>
                  <a:pt x="803002" y="245568"/>
                </a:lnTo>
                <a:lnTo>
                  <a:pt x="804721" y="234016"/>
                </a:lnTo>
                <a:lnTo>
                  <a:pt x="803329" y="219186"/>
                </a:lnTo>
                <a:lnTo>
                  <a:pt x="799826" y="2049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589205" y="2615385"/>
            <a:ext cx="244646" cy="215379"/>
          </a:xfrm>
          <a:custGeom>
            <a:avLst/>
            <a:gdLst/>
            <a:ahLst/>
            <a:cxnLst/>
            <a:rect l="l" t="t" r="r" b="b"/>
            <a:pathLst>
              <a:path w="244646" h="215379">
                <a:moveTo>
                  <a:pt x="217678" y="0"/>
                </a:moveTo>
                <a:lnTo>
                  <a:pt x="225338" y="28021"/>
                </a:lnTo>
                <a:lnTo>
                  <a:pt x="231046" y="48824"/>
                </a:lnTo>
                <a:lnTo>
                  <a:pt x="235172" y="63696"/>
                </a:lnTo>
                <a:lnTo>
                  <a:pt x="238090" y="73927"/>
                </a:lnTo>
                <a:lnTo>
                  <a:pt x="240171" y="80806"/>
                </a:lnTo>
                <a:lnTo>
                  <a:pt x="241788" y="85621"/>
                </a:lnTo>
                <a:lnTo>
                  <a:pt x="243311" y="89662"/>
                </a:lnTo>
                <a:lnTo>
                  <a:pt x="244221" y="91960"/>
                </a:lnTo>
                <a:lnTo>
                  <a:pt x="244646" y="98846"/>
                </a:lnTo>
                <a:lnTo>
                  <a:pt x="241550" y="107608"/>
                </a:lnTo>
                <a:lnTo>
                  <a:pt x="235156" y="117400"/>
                </a:lnTo>
                <a:lnTo>
                  <a:pt x="225688" y="127377"/>
                </a:lnTo>
                <a:lnTo>
                  <a:pt x="213368" y="136693"/>
                </a:lnTo>
                <a:lnTo>
                  <a:pt x="198419" y="144501"/>
                </a:lnTo>
                <a:lnTo>
                  <a:pt x="189683" y="148027"/>
                </a:lnTo>
                <a:lnTo>
                  <a:pt x="179293" y="152155"/>
                </a:lnTo>
                <a:lnTo>
                  <a:pt x="166836" y="157068"/>
                </a:lnTo>
                <a:lnTo>
                  <a:pt x="152752" y="162597"/>
                </a:lnTo>
                <a:lnTo>
                  <a:pt x="137486" y="168570"/>
                </a:lnTo>
                <a:lnTo>
                  <a:pt x="121480" y="174819"/>
                </a:lnTo>
                <a:lnTo>
                  <a:pt x="105176" y="181172"/>
                </a:lnTo>
                <a:lnTo>
                  <a:pt x="89019" y="187460"/>
                </a:lnTo>
                <a:lnTo>
                  <a:pt x="73450" y="193511"/>
                </a:lnTo>
                <a:lnTo>
                  <a:pt x="58912" y="199156"/>
                </a:lnTo>
                <a:lnTo>
                  <a:pt x="45848" y="204225"/>
                </a:lnTo>
                <a:lnTo>
                  <a:pt x="34702" y="208547"/>
                </a:lnTo>
                <a:lnTo>
                  <a:pt x="25916" y="211952"/>
                </a:lnTo>
                <a:lnTo>
                  <a:pt x="17068" y="215379"/>
                </a:lnTo>
                <a:lnTo>
                  <a:pt x="0" y="1953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3630391" y="2770667"/>
            <a:ext cx="251498" cy="83464"/>
          </a:xfrm>
          <a:custGeom>
            <a:avLst/>
            <a:gdLst/>
            <a:ahLst/>
            <a:cxnLst/>
            <a:rect l="l" t="t" r="r" b="b"/>
            <a:pathLst>
              <a:path w="251498" h="83464">
                <a:moveTo>
                  <a:pt x="251498" y="23710"/>
                </a:moveTo>
                <a:lnTo>
                  <a:pt x="246367" y="0"/>
                </a:lnTo>
                <a:lnTo>
                  <a:pt x="0" y="834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881890" y="2672434"/>
            <a:ext cx="112179" cy="92671"/>
          </a:xfrm>
          <a:custGeom>
            <a:avLst/>
            <a:gdLst/>
            <a:ahLst/>
            <a:cxnLst/>
            <a:rect l="l" t="t" r="r" b="b"/>
            <a:pathLst>
              <a:path w="112179" h="92671">
                <a:moveTo>
                  <a:pt x="58508" y="85369"/>
                </a:moveTo>
                <a:lnTo>
                  <a:pt x="19507" y="92671"/>
                </a:lnTo>
                <a:lnTo>
                  <a:pt x="0" y="34912"/>
                </a:lnTo>
                <a:lnTo>
                  <a:pt x="93891" y="0"/>
                </a:lnTo>
                <a:lnTo>
                  <a:pt x="112179" y="32448"/>
                </a:lnTo>
                <a:lnTo>
                  <a:pt x="108521" y="68300"/>
                </a:lnTo>
                <a:lnTo>
                  <a:pt x="58508" y="85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3839205" y="2520744"/>
            <a:ext cx="169506" cy="165366"/>
          </a:xfrm>
          <a:custGeom>
            <a:avLst/>
            <a:gdLst/>
            <a:ahLst/>
            <a:cxnLst/>
            <a:rect l="l" t="t" r="r" b="b"/>
            <a:pathLst>
              <a:path w="169506" h="165366">
                <a:moveTo>
                  <a:pt x="169506" y="0"/>
                </a:moveTo>
                <a:lnTo>
                  <a:pt x="140233" y="128181"/>
                </a:lnTo>
                <a:lnTo>
                  <a:pt x="32918" y="165366"/>
                </a:lnTo>
                <a:lnTo>
                  <a:pt x="0" y="62750"/>
                </a:lnTo>
                <a:lnTo>
                  <a:pt x="1695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994068" y="2460242"/>
            <a:ext cx="48780" cy="270141"/>
          </a:xfrm>
          <a:custGeom>
            <a:avLst/>
            <a:gdLst/>
            <a:ahLst/>
            <a:cxnLst/>
            <a:rect l="l" t="t" r="r" b="b"/>
            <a:pathLst>
              <a:path w="48780" h="270141">
                <a:moveTo>
                  <a:pt x="22732" y="270141"/>
                </a:moveTo>
                <a:lnTo>
                  <a:pt x="0" y="188683"/>
                </a:lnTo>
                <a:lnTo>
                  <a:pt x="8037" y="157715"/>
                </a:lnTo>
                <a:lnTo>
                  <a:pt x="15036" y="130744"/>
                </a:lnTo>
                <a:lnTo>
                  <a:pt x="21079" y="107456"/>
                </a:lnTo>
                <a:lnTo>
                  <a:pt x="26247" y="87539"/>
                </a:lnTo>
                <a:lnTo>
                  <a:pt x="30619" y="70679"/>
                </a:lnTo>
                <a:lnTo>
                  <a:pt x="34278" y="56562"/>
                </a:lnTo>
                <a:lnTo>
                  <a:pt x="37304" y="44876"/>
                </a:lnTo>
                <a:lnTo>
                  <a:pt x="39779" y="35307"/>
                </a:lnTo>
                <a:lnTo>
                  <a:pt x="41783" y="27542"/>
                </a:lnTo>
                <a:lnTo>
                  <a:pt x="43397" y="21268"/>
                </a:lnTo>
                <a:lnTo>
                  <a:pt x="44703" y="16171"/>
                </a:lnTo>
                <a:lnTo>
                  <a:pt x="45781" y="11938"/>
                </a:lnTo>
                <a:lnTo>
                  <a:pt x="47577" y="4811"/>
                </a:lnTo>
                <a:lnTo>
                  <a:pt x="48458" y="1290"/>
                </a:lnTo>
                <a:lnTo>
                  <a:pt x="4878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030946" y="2411271"/>
            <a:ext cx="256379" cy="302247"/>
          </a:xfrm>
          <a:custGeom>
            <a:avLst/>
            <a:gdLst/>
            <a:ahLst/>
            <a:cxnLst/>
            <a:rect l="l" t="t" r="r" b="b"/>
            <a:pathLst>
              <a:path w="256379" h="302247">
                <a:moveTo>
                  <a:pt x="256379" y="0"/>
                </a:moveTo>
                <a:lnTo>
                  <a:pt x="231820" y="10829"/>
                </a:lnTo>
                <a:lnTo>
                  <a:pt x="210337" y="20301"/>
                </a:lnTo>
                <a:lnTo>
                  <a:pt x="191644" y="28542"/>
                </a:lnTo>
                <a:lnTo>
                  <a:pt x="175452" y="35678"/>
                </a:lnTo>
                <a:lnTo>
                  <a:pt x="161473" y="41836"/>
                </a:lnTo>
                <a:lnTo>
                  <a:pt x="149420" y="47142"/>
                </a:lnTo>
                <a:lnTo>
                  <a:pt x="139004" y="51722"/>
                </a:lnTo>
                <a:lnTo>
                  <a:pt x="129939" y="55703"/>
                </a:lnTo>
                <a:lnTo>
                  <a:pt x="121935" y="59211"/>
                </a:lnTo>
                <a:lnTo>
                  <a:pt x="114705" y="62371"/>
                </a:lnTo>
                <a:lnTo>
                  <a:pt x="107962" y="65312"/>
                </a:lnTo>
                <a:lnTo>
                  <a:pt x="101417" y="68158"/>
                </a:lnTo>
                <a:lnTo>
                  <a:pt x="94783" y="71037"/>
                </a:lnTo>
                <a:lnTo>
                  <a:pt x="87771" y="74074"/>
                </a:lnTo>
                <a:lnTo>
                  <a:pt x="80095" y="77396"/>
                </a:lnTo>
                <a:lnTo>
                  <a:pt x="75315" y="79463"/>
                </a:lnTo>
                <a:lnTo>
                  <a:pt x="66406" y="84103"/>
                </a:lnTo>
                <a:lnTo>
                  <a:pt x="57609" y="90202"/>
                </a:lnTo>
                <a:lnTo>
                  <a:pt x="49033" y="97616"/>
                </a:lnTo>
                <a:lnTo>
                  <a:pt x="40792" y="106198"/>
                </a:lnTo>
                <a:lnTo>
                  <a:pt x="32995" y="115801"/>
                </a:lnTo>
                <a:lnTo>
                  <a:pt x="25755" y="126280"/>
                </a:lnTo>
                <a:lnTo>
                  <a:pt x="19182" y="137487"/>
                </a:lnTo>
                <a:lnTo>
                  <a:pt x="13388" y="149277"/>
                </a:lnTo>
                <a:lnTo>
                  <a:pt x="8484" y="161502"/>
                </a:lnTo>
                <a:lnTo>
                  <a:pt x="4582" y="174018"/>
                </a:lnTo>
                <a:lnTo>
                  <a:pt x="1793" y="186678"/>
                </a:lnTo>
                <a:lnTo>
                  <a:pt x="229" y="199334"/>
                </a:lnTo>
                <a:lnTo>
                  <a:pt x="0" y="211842"/>
                </a:lnTo>
                <a:lnTo>
                  <a:pt x="1217" y="224054"/>
                </a:lnTo>
                <a:lnTo>
                  <a:pt x="3993" y="235825"/>
                </a:lnTo>
                <a:lnTo>
                  <a:pt x="13927" y="264612"/>
                </a:lnTo>
                <a:lnTo>
                  <a:pt x="20634" y="282896"/>
                </a:lnTo>
                <a:lnTo>
                  <a:pt x="25087" y="294145"/>
                </a:lnTo>
                <a:lnTo>
                  <a:pt x="28738" y="302093"/>
                </a:lnTo>
                <a:lnTo>
                  <a:pt x="28833" y="3022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745151" y="2251707"/>
            <a:ext cx="512330" cy="342341"/>
          </a:xfrm>
          <a:custGeom>
            <a:avLst/>
            <a:gdLst/>
            <a:ahLst/>
            <a:cxnLst/>
            <a:rect l="l" t="t" r="r" b="b"/>
            <a:pathLst>
              <a:path w="512330" h="342341">
                <a:moveTo>
                  <a:pt x="26974" y="253657"/>
                </a:moveTo>
                <a:lnTo>
                  <a:pt x="41617" y="317068"/>
                </a:lnTo>
                <a:lnTo>
                  <a:pt x="94056" y="342341"/>
                </a:lnTo>
                <a:lnTo>
                  <a:pt x="88976" y="320738"/>
                </a:lnTo>
                <a:lnTo>
                  <a:pt x="190474" y="277571"/>
                </a:lnTo>
                <a:lnTo>
                  <a:pt x="209562" y="289026"/>
                </a:lnTo>
                <a:lnTo>
                  <a:pt x="256247" y="267817"/>
                </a:lnTo>
                <a:lnTo>
                  <a:pt x="265346" y="243637"/>
                </a:lnTo>
                <a:lnTo>
                  <a:pt x="273195" y="223227"/>
                </a:lnTo>
                <a:lnTo>
                  <a:pt x="280098" y="206222"/>
                </a:lnTo>
                <a:lnTo>
                  <a:pt x="286358" y="192256"/>
                </a:lnTo>
                <a:lnTo>
                  <a:pt x="292277" y="180960"/>
                </a:lnTo>
                <a:lnTo>
                  <a:pt x="298159" y="171970"/>
                </a:lnTo>
                <a:lnTo>
                  <a:pt x="304307" y="164918"/>
                </a:lnTo>
                <a:lnTo>
                  <a:pt x="311024" y="159437"/>
                </a:lnTo>
                <a:lnTo>
                  <a:pt x="318612" y="155163"/>
                </a:lnTo>
                <a:lnTo>
                  <a:pt x="327375" y="151727"/>
                </a:lnTo>
                <a:lnTo>
                  <a:pt x="337615" y="148763"/>
                </a:lnTo>
                <a:lnTo>
                  <a:pt x="349635" y="145905"/>
                </a:lnTo>
                <a:lnTo>
                  <a:pt x="358673" y="143903"/>
                </a:lnTo>
                <a:lnTo>
                  <a:pt x="379082" y="140492"/>
                </a:lnTo>
                <a:lnTo>
                  <a:pt x="397875" y="139232"/>
                </a:lnTo>
                <a:lnTo>
                  <a:pt x="414805" y="139639"/>
                </a:lnTo>
                <a:lnTo>
                  <a:pt x="429623" y="141227"/>
                </a:lnTo>
                <a:lnTo>
                  <a:pt x="442080" y="143511"/>
                </a:lnTo>
                <a:lnTo>
                  <a:pt x="451929" y="146005"/>
                </a:lnTo>
                <a:lnTo>
                  <a:pt x="458920" y="148226"/>
                </a:lnTo>
                <a:lnTo>
                  <a:pt x="463550" y="149999"/>
                </a:lnTo>
                <a:lnTo>
                  <a:pt x="482161" y="153026"/>
                </a:lnTo>
                <a:lnTo>
                  <a:pt x="494444" y="153365"/>
                </a:lnTo>
                <a:lnTo>
                  <a:pt x="502094" y="149748"/>
                </a:lnTo>
                <a:lnTo>
                  <a:pt x="506803" y="140904"/>
                </a:lnTo>
                <a:lnTo>
                  <a:pt x="510265" y="125564"/>
                </a:lnTo>
                <a:lnTo>
                  <a:pt x="512330" y="113423"/>
                </a:lnTo>
                <a:lnTo>
                  <a:pt x="511430" y="95949"/>
                </a:lnTo>
                <a:lnTo>
                  <a:pt x="503718" y="84404"/>
                </a:lnTo>
                <a:lnTo>
                  <a:pt x="492093" y="77570"/>
                </a:lnTo>
                <a:lnTo>
                  <a:pt x="479457" y="74230"/>
                </a:lnTo>
                <a:lnTo>
                  <a:pt x="468709" y="73164"/>
                </a:lnTo>
                <a:lnTo>
                  <a:pt x="462330" y="73177"/>
                </a:lnTo>
                <a:lnTo>
                  <a:pt x="453783" y="44869"/>
                </a:lnTo>
                <a:lnTo>
                  <a:pt x="468439" y="32931"/>
                </a:lnTo>
                <a:lnTo>
                  <a:pt x="381850" y="0"/>
                </a:lnTo>
                <a:lnTo>
                  <a:pt x="212331" y="49999"/>
                </a:lnTo>
                <a:lnTo>
                  <a:pt x="150012" y="29629"/>
                </a:lnTo>
                <a:lnTo>
                  <a:pt x="53809" y="145122"/>
                </a:lnTo>
                <a:lnTo>
                  <a:pt x="0" y="201218"/>
                </a:lnTo>
                <a:lnTo>
                  <a:pt x="0" y="243776"/>
                </a:lnTo>
                <a:lnTo>
                  <a:pt x="26974" y="25365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3745151" y="2251707"/>
            <a:ext cx="512330" cy="342341"/>
          </a:xfrm>
          <a:custGeom>
            <a:avLst/>
            <a:gdLst/>
            <a:ahLst/>
            <a:cxnLst/>
            <a:rect l="l" t="t" r="r" b="b"/>
            <a:pathLst>
              <a:path w="512330" h="342341">
                <a:moveTo>
                  <a:pt x="0" y="243776"/>
                </a:moveTo>
                <a:lnTo>
                  <a:pt x="26974" y="253657"/>
                </a:lnTo>
                <a:lnTo>
                  <a:pt x="41617" y="317068"/>
                </a:lnTo>
                <a:lnTo>
                  <a:pt x="94056" y="342341"/>
                </a:lnTo>
                <a:lnTo>
                  <a:pt x="88976" y="320738"/>
                </a:lnTo>
                <a:lnTo>
                  <a:pt x="190474" y="277571"/>
                </a:lnTo>
                <a:lnTo>
                  <a:pt x="209562" y="289026"/>
                </a:lnTo>
                <a:lnTo>
                  <a:pt x="256247" y="267817"/>
                </a:lnTo>
                <a:lnTo>
                  <a:pt x="265346" y="243637"/>
                </a:lnTo>
                <a:lnTo>
                  <a:pt x="273195" y="223227"/>
                </a:lnTo>
                <a:lnTo>
                  <a:pt x="280098" y="206222"/>
                </a:lnTo>
                <a:lnTo>
                  <a:pt x="286358" y="192256"/>
                </a:lnTo>
                <a:lnTo>
                  <a:pt x="292277" y="180960"/>
                </a:lnTo>
                <a:lnTo>
                  <a:pt x="298159" y="171970"/>
                </a:lnTo>
                <a:lnTo>
                  <a:pt x="304307" y="164918"/>
                </a:lnTo>
                <a:lnTo>
                  <a:pt x="311024" y="159437"/>
                </a:lnTo>
                <a:lnTo>
                  <a:pt x="318612" y="155163"/>
                </a:lnTo>
                <a:lnTo>
                  <a:pt x="327375" y="151727"/>
                </a:lnTo>
                <a:lnTo>
                  <a:pt x="337615" y="148763"/>
                </a:lnTo>
                <a:lnTo>
                  <a:pt x="349635" y="145905"/>
                </a:lnTo>
                <a:lnTo>
                  <a:pt x="358673" y="143903"/>
                </a:lnTo>
                <a:lnTo>
                  <a:pt x="379082" y="140492"/>
                </a:lnTo>
                <a:lnTo>
                  <a:pt x="397875" y="139232"/>
                </a:lnTo>
                <a:lnTo>
                  <a:pt x="414805" y="139639"/>
                </a:lnTo>
                <a:lnTo>
                  <a:pt x="429623" y="141227"/>
                </a:lnTo>
                <a:lnTo>
                  <a:pt x="442080" y="143511"/>
                </a:lnTo>
                <a:lnTo>
                  <a:pt x="451929" y="146005"/>
                </a:lnTo>
                <a:lnTo>
                  <a:pt x="458920" y="148226"/>
                </a:lnTo>
                <a:lnTo>
                  <a:pt x="463550" y="149999"/>
                </a:lnTo>
                <a:lnTo>
                  <a:pt x="482161" y="153026"/>
                </a:lnTo>
                <a:lnTo>
                  <a:pt x="494444" y="153365"/>
                </a:lnTo>
                <a:lnTo>
                  <a:pt x="502094" y="149748"/>
                </a:lnTo>
                <a:lnTo>
                  <a:pt x="506803" y="140904"/>
                </a:lnTo>
                <a:lnTo>
                  <a:pt x="510265" y="125564"/>
                </a:lnTo>
                <a:lnTo>
                  <a:pt x="512330" y="113423"/>
                </a:lnTo>
                <a:lnTo>
                  <a:pt x="511430" y="95949"/>
                </a:lnTo>
                <a:lnTo>
                  <a:pt x="503718" y="84404"/>
                </a:lnTo>
                <a:lnTo>
                  <a:pt x="492093" y="77570"/>
                </a:lnTo>
                <a:lnTo>
                  <a:pt x="479457" y="74230"/>
                </a:lnTo>
                <a:lnTo>
                  <a:pt x="468709" y="73164"/>
                </a:lnTo>
                <a:lnTo>
                  <a:pt x="462751" y="73156"/>
                </a:lnTo>
                <a:lnTo>
                  <a:pt x="462330" y="73177"/>
                </a:lnTo>
                <a:lnTo>
                  <a:pt x="453783" y="44869"/>
                </a:lnTo>
                <a:lnTo>
                  <a:pt x="468439" y="32931"/>
                </a:lnTo>
                <a:lnTo>
                  <a:pt x="381850" y="0"/>
                </a:lnTo>
                <a:lnTo>
                  <a:pt x="212331" y="49999"/>
                </a:lnTo>
                <a:lnTo>
                  <a:pt x="150012" y="29629"/>
                </a:lnTo>
                <a:lnTo>
                  <a:pt x="53809" y="145122"/>
                </a:lnTo>
                <a:lnTo>
                  <a:pt x="0" y="201218"/>
                </a:lnTo>
                <a:lnTo>
                  <a:pt x="0" y="24377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813588" y="2363918"/>
            <a:ext cx="152438" cy="208521"/>
          </a:xfrm>
          <a:custGeom>
            <a:avLst/>
            <a:gdLst/>
            <a:ahLst/>
            <a:cxnLst/>
            <a:rect l="l" t="t" r="r" b="b"/>
            <a:pathLst>
              <a:path w="152438" h="208521">
                <a:moveTo>
                  <a:pt x="20535" y="208521"/>
                </a:moveTo>
                <a:lnTo>
                  <a:pt x="152438" y="0"/>
                </a:lnTo>
                <a:lnTo>
                  <a:pt x="0" y="125602"/>
                </a:lnTo>
                <a:lnTo>
                  <a:pt x="20535" y="20852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813588" y="2363918"/>
            <a:ext cx="152438" cy="208521"/>
          </a:xfrm>
          <a:custGeom>
            <a:avLst/>
            <a:gdLst/>
            <a:ahLst/>
            <a:cxnLst/>
            <a:rect l="l" t="t" r="r" b="b"/>
            <a:pathLst>
              <a:path w="152438" h="208521">
                <a:moveTo>
                  <a:pt x="20535" y="208521"/>
                </a:moveTo>
                <a:lnTo>
                  <a:pt x="0" y="125602"/>
                </a:lnTo>
                <a:lnTo>
                  <a:pt x="1524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772126" y="2326093"/>
            <a:ext cx="182930" cy="163423"/>
          </a:xfrm>
          <a:custGeom>
            <a:avLst/>
            <a:gdLst/>
            <a:ahLst/>
            <a:cxnLst/>
            <a:rect l="l" t="t" r="r" b="b"/>
            <a:pathLst>
              <a:path w="182930" h="163423">
                <a:moveTo>
                  <a:pt x="41465" y="163423"/>
                </a:moveTo>
                <a:lnTo>
                  <a:pt x="182930" y="0"/>
                </a:lnTo>
                <a:lnTo>
                  <a:pt x="0" y="154889"/>
                </a:lnTo>
                <a:lnTo>
                  <a:pt x="41465" y="16342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772126" y="2326093"/>
            <a:ext cx="182930" cy="163423"/>
          </a:xfrm>
          <a:custGeom>
            <a:avLst/>
            <a:gdLst/>
            <a:ahLst/>
            <a:cxnLst/>
            <a:rect l="l" t="t" r="r" b="b"/>
            <a:pathLst>
              <a:path w="182930" h="163423">
                <a:moveTo>
                  <a:pt x="41465" y="163423"/>
                </a:moveTo>
                <a:lnTo>
                  <a:pt x="0" y="154889"/>
                </a:lnTo>
                <a:lnTo>
                  <a:pt x="1829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772127" y="2285814"/>
            <a:ext cx="136740" cy="190284"/>
          </a:xfrm>
          <a:custGeom>
            <a:avLst/>
            <a:gdLst/>
            <a:ahLst/>
            <a:cxnLst/>
            <a:rect l="l" t="t" r="r" b="b"/>
            <a:pathLst>
              <a:path w="136740" h="190284">
                <a:moveTo>
                  <a:pt x="0" y="190284"/>
                </a:moveTo>
                <a:lnTo>
                  <a:pt x="13674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772127" y="2285814"/>
            <a:ext cx="136740" cy="190284"/>
          </a:xfrm>
          <a:custGeom>
            <a:avLst/>
            <a:gdLst/>
            <a:ahLst/>
            <a:cxnLst/>
            <a:rect l="l" t="t" r="r" b="b"/>
            <a:pathLst>
              <a:path w="136740" h="190284">
                <a:moveTo>
                  <a:pt x="0" y="190284"/>
                </a:moveTo>
                <a:lnTo>
                  <a:pt x="13674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922718" y="2136838"/>
            <a:ext cx="152809" cy="403893"/>
          </a:xfrm>
          <a:custGeom>
            <a:avLst/>
            <a:gdLst/>
            <a:ahLst/>
            <a:cxnLst/>
            <a:rect l="l" t="t" r="r" b="b"/>
            <a:pathLst>
              <a:path w="152809" h="403893">
                <a:moveTo>
                  <a:pt x="150903" y="81655"/>
                </a:moveTo>
                <a:lnTo>
                  <a:pt x="146863" y="68085"/>
                </a:lnTo>
                <a:lnTo>
                  <a:pt x="141436" y="55746"/>
                </a:lnTo>
                <a:lnTo>
                  <a:pt x="135372" y="46180"/>
                </a:lnTo>
                <a:lnTo>
                  <a:pt x="124823" y="37235"/>
                </a:lnTo>
                <a:lnTo>
                  <a:pt x="113959" y="30177"/>
                </a:lnTo>
                <a:lnTo>
                  <a:pt x="101218" y="22501"/>
                </a:lnTo>
                <a:lnTo>
                  <a:pt x="88072" y="14957"/>
                </a:lnTo>
                <a:lnTo>
                  <a:pt x="75991" y="8298"/>
                </a:lnTo>
                <a:lnTo>
                  <a:pt x="66447" y="3275"/>
                </a:lnTo>
                <a:lnTo>
                  <a:pt x="53796" y="0"/>
                </a:lnTo>
                <a:lnTo>
                  <a:pt x="40600" y="1184"/>
                </a:lnTo>
                <a:lnTo>
                  <a:pt x="27968" y="5329"/>
                </a:lnTo>
                <a:lnTo>
                  <a:pt x="18200" y="11534"/>
                </a:lnTo>
                <a:lnTo>
                  <a:pt x="11653" y="22100"/>
                </a:lnTo>
                <a:lnTo>
                  <a:pt x="7834" y="32903"/>
                </a:lnTo>
                <a:lnTo>
                  <a:pt x="4296" y="46088"/>
                </a:lnTo>
                <a:lnTo>
                  <a:pt x="1524" y="60454"/>
                </a:lnTo>
                <a:lnTo>
                  <a:pt x="0" y="74802"/>
                </a:lnTo>
                <a:lnTo>
                  <a:pt x="208" y="87931"/>
                </a:lnTo>
                <a:lnTo>
                  <a:pt x="1223" y="94140"/>
                </a:lnTo>
                <a:lnTo>
                  <a:pt x="4491" y="109357"/>
                </a:lnTo>
                <a:lnTo>
                  <a:pt x="7605" y="125941"/>
                </a:lnTo>
                <a:lnTo>
                  <a:pt x="10253" y="141273"/>
                </a:lnTo>
                <a:lnTo>
                  <a:pt x="12123" y="152730"/>
                </a:lnTo>
                <a:lnTo>
                  <a:pt x="12907" y="157729"/>
                </a:lnTo>
                <a:lnTo>
                  <a:pt x="43311" y="162364"/>
                </a:lnTo>
                <a:lnTo>
                  <a:pt x="71352" y="148979"/>
                </a:lnTo>
                <a:lnTo>
                  <a:pt x="66001" y="125517"/>
                </a:lnTo>
                <a:lnTo>
                  <a:pt x="62978" y="111809"/>
                </a:lnTo>
                <a:lnTo>
                  <a:pt x="61461" y="103835"/>
                </a:lnTo>
                <a:lnTo>
                  <a:pt x="60627" y="97576"/>
                </a:lnTo>
                <a:lnTo>
                  <a:pt x="60379" y="95359"/>
                </a:lnTo>
                <a:lnTo>
                  <a:pt x="59898" y="78757"/>
                </a:lnTo>
                <a:lnTo>
                  <a:pt x="60368" y="68687"/>
                </a:lnTo>
                <a:lnTo>
                  <a:pt x="60379" y="68537"/>
                </a:lnTo>
                <a:lnTo>
                  <a:pt x="85995" y="88044"/>
                </a:lnTo>
                <a:lnTo>
                  <a:pt x="87743" y="98145"/>
                </a:lnTo>
                <a:lnTo>
                  <a:pt x="88522" y="106405"/>
                </a:lnTo>
                <a:lnTo>
                  <a:pt x="88113" y="115059"/>
                </a:lnTo>
                <a:lnTo>
                  <a:pt x="86294" y="126343"/>
                </a:lnTo>
                <a:lnTo>
                  <a:pt x="82846" y="142492"/>
                </a:lnTo>
                <a:lnTo>
                  <a:pt x="78921" y="159736"/>
                </a:lnTo>
                <a:lnTo>
                  <a:pt x="73289" y="183605"/>
                </a:lnTo>
                <a:lnTo>
                  <a:pt x="68719" y="201777"/>
                </a:lnTo>
                <a:lnTo>
                  <a:pt x="65246" y="214705"/>
                </a:lnTo>
                <a:lnTo>
                  <a:pt x="62907" y="222845"/>
                </a:lnTo>
                <a:lnTo>
                  <a:pt x="61599" y="227071"/>
                </a:lnTo>
                <a:lnTo>
                  <a:pt x="12907" y="392438"/>
                </a:lnTo>
                <a:lnTo>
                  <a:pt x="31995" y="403893"/>
                </a:lnTo>
                <a:lnTo>
                  <a:pt x="78680" y="382684"/>
                </a:lnTo>
                <a:lnTo>
                  <a:pt x="137214" y="173413"/>
                </a:lnTo>
                <a:lnTo>
                  <a:pt x="141713" y="150926"/>
                </a:lnTo>
                <a:lnTo>
                  <a:pt x="144766" y="135906"/>
                </a:lnTo>
                <a:lnTo>
                  <a:pt x="146930" y="125805"/>
                </a:lnTo>
                <a:lnTo>
                  <a:pt x="148760" y="118077"/>
                </a:lnTo>
                <a:lnTo>
                  <a:pt x="150810" y="110174"/>
                </a:lnTo>
                <a:lnTo>
                  <a:pt x="151832" y="106332"/>
                </a:lnTo>
                <a:lnTo>
                  <a:pt x="152809" y="94918"/>
                </a:lnTo>
                <a:lnTo>
                  <a:pt x="150903" y="8165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922718" y="2136838"/>
            <a:ext cx="152809" cy="403893"/>
          </a:xfrm>
          <a:custGeom>
            <a:avLst/>
            <a:gdLst/>
            <a:ahLst/>
            <a:cxnLst/>
            <a:rect l="l" t="t" r="r" b="b"/>
            <a:pathLst>
              <a:path w="152809" h="403893">
                <a:moveTo>
                  <a:pt x="12907" y="392438"/>
                </a:moveTo>
                <a:lnTo>
                  <a:pt x="31995" y="403893"/>
                </a:lnTo>
                <a:lnTo>
                  <a:pt x="78680" y="382684"/>
                </a:lnTo>
                <a:lnTo>
                  <a:pt x="137214" y="173413"/>
                </a:lnTo>
                <a:lnTo>
                  <a:pt x="141713" y="150926"/>
                </a:lnTo>
                <a:lnTo>
                  <a:pt x="144766" y="135906"/>
                </a:lnTo>
                <a:lnTo>
                  <a:pt x="146930" y="125805"/>
                </a:lnTo>
                <a:lnTo>
                  <a:pt x="148760" y="118077"/>
                </a:lnTo>
                <a:lnTo>
                  <a:pt x="150810" y="110174"/>
                </a:lnTo>
                <a:lnTo>
                  <a:pt x="151832" y="106332"/>
                </a:lnTo>
                <a:lnTo>
                  <a:pt x="152809" y="94918"/>
                </a:lnTo>
                <a:lnTo>
                  <a:pt x="150903" y="81655"/>
                </a:lnTo>
                <a:lnTo>
                  <a:pt x="146863" y="68085"/>
                </a:lnTo>
                <a:lnTo>
                  <a:pt x="141436" y="55746"/>
                </a:lnTo>
                <a:lnTo>
                  <a:pt x="135372" y="46180"/>
                </a:lnTo>
                <a:lnTo>
                  <a:pt x="124823" y="37235"/>
                </a:lnTo>
                <a:lnTo>
                  <a:pt x="113959" y="30177"/>
                </a:lnTo>
                <a:lnTo>
                  <a:pt x="101218" y="22501"/>
                </a:lnTo>
                <a:lnTo>
                  <a:pt x="88072" y="14957"/>
                </a:lnTo>
                <a:lnTo>
                  <a:pt x="75991" y="8298"/>
                </a:lnTo>
                <a:lnTo>
                  <a:pt x="66447" y="3275"/>
                </a:lnTo>
                <a:lnTo>
                  <a:pt x="53796" y="0"/>
                </a:lnTo>
                <a:lnTo>
                  <a:pt x="40600" y="1184"/>
                </a:lnTo>
                <a:lnTo>
                  <a:pt x="27968" y="5329"/>
                </a:lnTo>
                <a:lnTo>
                  <a:pt x="18200" y="11534"/>
                </a:lnTo>
                <a:lnTo>
                  <a:pt x="11653" y="22100"/>
                </a:lnTo>
                <a:lnTo>
                  <a:pt x="7834" y="32903"/>
                </a:lnTo>
                <a:lnTo>
                  <a:pt x="4296" y="46088"/>
                </a:lnTo>
                <a:lnTo>
                  <a:pt x="1524" y="60454"/>
                </a:lnTo>
                <a:lnTo>
                  <a:pt x="0" y="74802"/>
                </a:lnTo>
                <a:lnTo>
                  <a:pt x="208" y="87931"/>
                </a:lnTo>
                <a:lnTo>
                  <a:pt x="1223" y="94140"/>
                </a:lnTo>
                <a:lnTo>
                  <a:pt x="4491" y="109357"/>
                </a:lnTo>
                <a:lnTo>
                  <a:pt x="7605" y="125941"/>
                </a:lnTo>
                <a:lnTo>
                  <a:pt x="10253" y="141273"/>
                </a:lnTo>
                <a:lnTo>
                  <a:pt x="12123" y="152730"/>
                </a:lnTo>
                <a:lnTo>
                  <a:pt x="12907" y="157729"/>
                </a:lnTo>
                <a:lnTo>
                  <a:pt x="43311" y="162364"/>
                </a:lnTo>
                <a:lnTo>
                  <a:pt x="71352" y="148979"/>
                </a:lnTo>
                <a:lnTo>
                  <a:pt x="66001" y="125517"/>
                </a:lnTo>
                <a:lnTo>
                  <a:pt x="62978" y="111809"/>
                </a:lnTo>
                <a:lnTo>
                  <a:pt x="61461" y="103835"/>
                </a:lnTo>
                <a:lnTo>
                  <a:pt x="60627" y="97576"/>
                </a:lnTo>
                <a:lnTo>
                  <a:pt x="60379" y="95359"/>
                </a:lnTo>
                <a:lnTo>
                  <a:pt x="59898" y="78757"/>
                </a:lnTo>
                <a:lnTo>
                  <a:pt x="60368" y="68687"/>
                </a:lnTo>
                <a:lnTo>
                  <a:pt x="60379" y="68537"/>
                </a:lnTo>
                <a:lnTo>
                  <a:pt x="85995" y="88044"/>
                </a:lnTo>
                <a:lnTo>
                  <a:pt x="87743" y="98145"/>
                </a:lnTo>
                <a:lnTo>
                  <a:pt x="88522" y="106405"/>
                </a:lnTo>
                <a:lnTo>
                  <a:pt x="88113" y="115059"/>
                </a:lnTo>
                <a:lnTo>
                  <a:pt x="86294" y="126343"/>
                </a:lnTo>
                <a:lnTo>
                  <a:pt x="82846" y="142492"/>
                </a:lnTo>
                <a:lnTo>
                  <a:pt x="78921" y="159736"/>
                </a:lnTo>
                <a:lnTo>
                  <a:pt x="73289" y="183605"/>
                </a:lnTo>
                <a:lnTo>
                  <a:pt x="68719" y="201777"/>
                </a:lnTo>
                <a:lnTo>
                  <a:pt x="65246" y="214705"/>
                </a:lnTo>
                <a:lnTo>
                  <a:pt x="62907" y="222845"/>
                </a:lnTo>
                <a:lnTo>
                  <a:pt x="61599" y="227071"/>
                </a:lnTo>
                <a:lnTo>
                  <a:pt x="12907" y="392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945748" y="2195620"/>
            <a:ext cx="37348" cy="23177"/>
          </a:xfrm>
          <a:custGeom>
            <a:avLst/>
            <a:gdLst/>
            <a:ahLst/>
            <a:cxnLst/>
            <a:rect l="l" t="t" r="r" b="b"/>
            <a:pathLst>
              <a:path w="37348" h="23177">
                <a:moveTo>
                  <a:pt x="37348" y="9753"/>
                </a:moveTo>
                <a:lnTo>
                  <a:pt x="18142" y="1827"/>
                </a:lnTo>
                <a:lnTo>
                  <a:pt x="11200" y="29"/>
                </a:lnTo>
                <a:lnTo>
                  <a:pt x="9307" y="0"/>
                </a:lnTo>
                <a:lnTo>
                  <a:pt x="2425" y="3781"/>
                </a:lnTo>
                <a:lnTo>
                  <a:pt x="0" y="18288"/>
                </a:lnTo>
                <a:lnTo>
                  <a:pt x="759" y="23177"/>
                </a:lnTo>
                <a:lnTo>
                  <a:pt x="37348" y="97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945748" y="2195620"/>
            <a:ext cx="37348" cy="23177"/>
          </a:xfrm>
          <a:custGeom>
            <a:avLst/>
            <a:gdLst/>
            <a:ahLst/>
            <a:cxnLst/>
            <a:rect l="l" t="t" r="r" b="b"/>
            <a:pathLst>
              <a:path w="37348" h="23177">
                <a:moveTo>
                  <a:pt x="37348" y="9753"/>
                </a:moveTo>
                <a:lnTo>
                  <a:pt x="18142" y="1827"/>
                </a:lnTo>
                <a:lnTo>
                  <a:pt x="11200" y="29"/>
                </a:lnTo>
                <a:lnTo>
                  <a:pt x="9307" y="0"/>
                </a:lnTo>
                <a:lnTo>
                  <a:pt x="2425" y="3781"/>
                </a:lnTo>
                <a:lnTo>
                  <a:pt x="0" y="18288"/>
                </a:lnTo>
                <a:lnTo>
                  <a:pt x="759" y="231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053282" y="2323534"/>
            <a:ext cx="154203" cy="19600"/>
          </a:xfrm>
          <a:custGeom>
            <a:avLst/>
            <a:gdLst/>
            <a:ahLst/>
            <a:cxnLst/>
            <a:rect l="l" t="t" r="r" b="b"/>
            <a:pathLst>
              <a:path w="154203" h="19600">
                <a:moveTo>
                  <a:pt x="154203" y="1350"/>
                </a:moveTo>
                <a:lnTo>
                  <a:pt x="94376" y="4888"/>
                </a:lnTo>
                <a:lnTo>
                  <a:pt x="110006" y="10769"/>
                </a:lnTo>
                <a:lnTo>
                  <a:pt x="132245" y="19600"/>
                </a:lnTo>
                <a:lnTo>
                  <a:pt x="154203" y="1350"/>
                </a:lnTo>
                <a:close/>
              </a:path>
              <a:path w="154203" h="19600">
                <a:moveTo>
                  <a:pt x="94376" y="4888"/>
                </a:moveTo>
                <a:lnTo>
                  <a:pt x="94220" y="4829"/>
                </a:lnTo>
                <a:lnTo>
                  <a:pt x="83088" y="1375"/>
                </a:lnTo>
                <a:lnTo>
                  <a:pt x="74808" y="0"/>
                </a:lnTo>
                <a:lnTo>
                  <a:pt x="67581" y="298"/>
                </a:lnTo>
                <a:lnTo>
                  <a:pt x="59605" y="1864"/>
                </a:lnTo>
                <a:lnTo>
                  <a:pt x="56641" y="2557"/>
                </a:lnTo>
                <a:lnTo>
                  <a:pt x="41147" y="5525"/>
                </a:lnTo>
                <a:lnTo>
                  <a:pt x="24515" y="7865"/>
                </a:lnTo>
                <a:lnTo>
                  <a:pt x="10105" y="9501"/>
                </a:lnTo>
                <a:lnTo>
                  <a:pt x="1274" y="10357"/>
                </a:lnTo>
                <a:lnTo>
                  <a:pt x="0" y="10469"/>
                </a:lnTo>
                <a:lnTo>
                  <a:pt x="94376" y="488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4053282" y="2323534"/>
            <a:ext cx="154203" cy="19600"/>
          </a:xfrm>
          <a:custGeom>
            <a:avLst/>
            <a:gdLst/>
            <a:ahLst/>
            <a:cxnLst/>
            <a:rect l="l" t="t" r="r" b="b"/>
            <a:pathLst>
              <a:path w="154203" h="19600">
                <a:moveTo>
                  <a:pt x="154203" y="1350"/>
                </a:moveTo>
                <a:lnTo>
                  <a:pt x="132245" y="19600"/>
                </a:lnTo>
                <a:lnTo>
                  <a:pt x="110006" y="10769"/>
                </a:lnTo>
                <a:lnTo>
                  <a:pt x="94220" y="4829"/>
                </a:lnTo>
                <a:lnTo>
                  <a:pt x="83088" y="1375"/>
                </a:lnTo>
                <a:lnTo>
                  <a:pt x="74808" y="0"/>
                </a:lnTo>
                <a:lnTo>
                  <a:pt x="67581" y="298"/>
                </a:lnTo>
                <a:lnTo>
                  <a:pt x="59605" y="1864"/>
                </a:lnTo>
                <a:lnTo>
                  <a:pt x="56641" y="2557"/>
                </a:lnTo>
                <a:lnTo>
                  <a:pt x="41147" y="5525"/>
                </a:lnTo>
                <a:lnTo>
                  <a:pt x="24515" y="7865"/>
                </a:lnTo>
                <a:lnTo>
                  <a:pt x="10105" y="9501"/>
                </a:lnTo>
                <a:lnTo>
                  <a:pt x="1274" y="10357"/>
                </a:lnTo>
                <a:lnTo>
                  <a:pt x="0" y="104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067135" y="2035864"/>
            <a:ext cx="162645" cy="290233"/>
          </a:xfrm>
          <a:custGeom>
            <a:avLst/>
            <a:gdLst/>
            <a:ahLst/>
            <a:cxnLst/>
            <a:rect l="l" t="t" r="r" b="b"/>
            <a:pathLst>
              <a:path w="162645" h="290233">
                <a:moveTo>
                  <a:pt x="1405" y="26835"/>
                </a:moveTo>
                <a:lnTo>
                  <a:pt x="3603" y="32408"/>
                </a:lnTo>
                <a:lnTo>
                  <a:pt x="6826" y="41475"/>
                </a:lnTo>
                <a:lnTo>
                  <a:pt x="10705" y="53261"/>
                </a:lnTo>
                <a:lnTo>
                  <a:pt x="14867" y="66993"/>
                </a:lnTo>
                <a:lnTo>
                  <a:pt x="18944" y="81899"/>
                </a:lnTo>
                <a:lnTo>
                  <a:pt x="22562" y="97205"/>
                </a:lnTo>
                <a:lnTo>
                  <a:pt x="25353" y="112136"/>
                </a:lnTo>
                <a:lnTo>
                  <a:pt x="25725" y="114630"/>
                </a:lnTo>
                <a:lnTo>
                  <a:pt x="25342" y="133176"/>
                </a:lnTo>
                <a:lnTo>
                  <a:pt x="20270" y="148603"/>
                </a:lnTo>
                <a:lnTo>
                  <a:pt x="13146" y="160422"/>
                </a:lnTo>
                <a:lnTo>
                  <a:pt x="6610" y="168147"/>
                </a:lnTo>
                <a:lnTo>
                  <a:pt x="3246" y="171335"/>
                </a:lnTo>
                <a:lnTo>
                  <a:pt x="8313" y="201383"/>
                </a:lnTo>
                <a:lnTo>
                  <a:pt x="1405" y="233095"/>
                </a:lnTo>
                <a:lnTo>
                  <a:pt x="42794" y="182930"/>
                </a:lnTo>
                <a:lnTo>
                  <a:pt x="79383" y="215849"/>
                </a:lnTo>
                <a:lnTo>
                  <a:pt x="98890" y="123177"/>
                </a:lnTo>
                <a:lnTo>
                  <a:pt x="53767" y="86588"/>
                </a:lnTo>
                <a:lnTo>
                  <a:pt x="42794" y="46342"/>
                </a:lnTo>
                <a:lnTo>
                  <a:pt x="53120" y="49444"/>
                </a:lnTo>
                <a:lnTo>
                  <a:pt x="60745" y="54994"/>
                </a:lnTo>
                <a:lnTo>
                  <a:pt x="71368" y="67538"/>
                </a:lnTo>
                <a:lnTo>
                  <a:pt x="74887" y="71958"/>
                </a:lnTo>
                <a:lnTo>
                  <a:pt x="85052" y="87433"/>
                </a:lnTo>
                <a:lnTo>
                  <a:pt x="92206" y="102640"/>
                </a:lnTo>
                <a:lnTo>
                  <a:pt x="86086" y="42086"/>
                </a:lnTo>
                <a:lnTo>
                  <a:pt x="63902" y="27751"/>
                </a:lnTo>
                <a:lnTo>
                  <a:pt x="48654" y="18122"/>
                </a:lnTo>
                <a:lnTo>
                  <a:pt x="38110" y="11614"/>
                </a:lnTo>
                <a:lnTo>
                  <a:pt x="30659" y="7269"/>
                </a:lnTo>
                <a:lnTo>
                  <a:pt x="24690" y="4123"/>
                </a:lnTo>
                <a:lnTo>
                  <a:pt x="18592" y="1217"/>
                </a:lnTo>
                <a:lnTo>
                  <a:pt x="15959" y="0"/>
                </a:lnTo>
                <a:lnTo>
                  <a:pt x="5897" y="302"/>
                </a:lnTo>
                <a:lnTo>
                  <a:pt x="864" y="9123"/>
                </a:lnTo>
                <a:lnTo>
                  <a:pt x="0" y="20522"/>
                </a:lnTo>
                <a:lnTo>
                  <a:pt x="1405" y="26835"/>
                </a:lnTo>
                <a:close/>
              </a:path>
              <a:path w="162645" h="290233">
                <a:moveTo>
                  <a:pt x="74887" y="290233"/>
                </a:moveTo>
                <a:lnTo>
                  <a:pt x="98890" y="239026"/>
                </a:lnTo>
                <a:lnTo>
                  <a:pt x="106205" y="249948"/>
                </a:lnTo>
                <a:lnTo>
                  <a:pt x="120784" y="238977"/>
                </a:lnTo>
                <a:lnTo>
                  <a:pt x="133026" y="229472"/>
                </a:lnTo>
                <a:lnTo>
                  <a:pt x="143025" y="221081"/>
                </a:lnTo>
                <a:lnTo>
                  <a:pt x="150874" y="213447"/>
                </a:lnTo>
                <a:lnTo>
                  <a:pt x="156667" y="206219"/>
                </a:lnTo>
                <a:lnTo>
                  <a:pt x="160497" y="199040"/>
                </a:lnTo>
                <a:lnTo>
                  <a:pt x="162459" y="191556"/>
                </a:lnTo>
                <a:lnTo>
                  <a:pt x="162645" y="183415"/>
                </a:lnTo>
                <a:lnTo>
                  <a:pt x="161150" y="174260"/>
                </a:lnTo>
                <a:lnTo>
                  <a:pt x="158067" y="163739"/>
                </a:lnTo>
                <a:lnTo>
                  <a:pt x="153490" y="151496"/>
                </a:lnTo>
                <a:lnTo>
                  <a:pt x="147511" y="137178"/>
                </a:lnTo>
                <a:lnTo>
                  <a:pt x="140355" y="120726"/>
                </a:lnTo>
                <a:lnTo>
                  <a:pt x="131945" y="103696"/>
                </a:lnTo>
                <a:lnTo>
                  <a:pt x="122580" y="88029"/>
                </a:lnTo>
                <a:lnTo>
                  <a:pt x="112965" y="74065"/>
                </a:lnTo>
                <a:lnTo>
                  <a:pt x="103805" y="62146"/>
                </a:lnTo>
                <a:lnTo>
                  <a:pt x="95802" y="52615"/>
                </a:lnTo>
                <a:lnTo>
                  <a:pt x="89661" y="45815"/>
                </a:lnTo>
                <a:lnTo>
                  <a:pt x="86086" y="42086"/>
                </a:lnTo>
                <a:lnTo>
                  <a:pt x="92206" y="102640"/>
                </a:lnTo>
                <a:lnTo>
                  <a:pt x="96649" y="115092"/>
                </a:lnTo>
                <a:lnTo>
                  <a:pt x="98682" y="122303"/>
                </a:lnTo>
                <a:lnTo>
                  <a:pt x="98890" y="123177"/>
                </a:lnTo>
                <a:lnTo>
                  <a:pt x="79383" y="215849"/>
                </a:lnTo>
                <a:lnTo>
                  <a:pt x="69486" y="229104"/>
                </a:lnTo>
                <a:lnTo>
                  <a:pt x="65163" y="237453"/>
                </a:lnTo>
                <a:lnTo>
                  <a:pt x="63241" y="242671"/>
                </a:lnTo>
                <a:lnTo>
                  <a:pt x="58503" y="254458"/>
                </a:lnTo>
                <a:lnTo>
                  <a:pt x="51801" y="269979"/>
                </a:lnTo>
                <a:lnTo>
                  <a:pt x="45712" y="283726"/>
                </a:lnTo>
                <a:lnTo>
                  <a:pt x="42794" y="290233"/>
                </a:lnTo>
                <a:lnTo>
                  <a:pt x="74887" y="2902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4109929" y="2082206"/>
            <a:ext cx="56095" cy="76835"/>
          </a:xfrm>
          <a:custGeom>
            <a:avLst/>
            <a:gdLst/>
            <a:ahLst/>
            <a:cxnLst/>
            <a:rect l="l" t="t" r="r" b="b"/>
            <a:pathLst>
              <a:path w="56095" h="76835">
                <a:moveTo>
                  <a:pt x="10972" y="40246"/>
                </a:moveTo>
                <a:lnTo>
                  <a:pt x="0" y="0"/>
                </a:lnTo>
                <a:lnTo>
                  <a:pt x="10325" y="3101"/>
                </a:lnTo>
                <a:lnTo>
                  <a:pt x="17951" y="8651"/>
                </a:lnTo>
                <a:lnTo>
                  <a:pt x="28573" y="21196"/>
                </a:lnTo>
                <a:lnTo>
                  <a:pt x="32092" y="25615"/>
                </a:lnTo>
                <a:lnTo>
                  <a:pt x="42258" y="41091"/>
                </a:lnTo>
                <a:lnTo>
                  <a:pt x="49412" y="56298"/>
                </a:lnTo>
                <a:lnTo>
                  <a:pt x="53855" y="68750"/>
                </a:lnTo>
                <a:lnTo>
                  <a:pt x="55887" y="75961"/>
                </a:lnTo>
                <a:lnTo>
                  <a:pt x="56095" y="76834"/>
                </a:lnTo>
                <a:lnTo>
                  <a:pt x="10972" y="402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4067135" y="2035864"/>
            <a:ext cx="162645" cy="290233"/>
          </a:xfrm>
          <a:custGeom>
            <a:avLst/>
            <a:gdLst/>
            <a:ahLst/>
            <a:cxnLst/>
            <a:rect l="l" t="t" r="r" b="b"/>
            <a:pathLst>
              <a:path w="162645" h="290233">
                <a:moveTo>
                  <a:pt x="140355" y="120726"/>
                </a:moveTo>
                <a:lnTo>
                  <a:pt x="131945" y="103696"/>
                </a:lnTo>
                <a:lnTo>
                  <a:pt x="122580" y="88029"/>
                </a:lnTo>
                <a:lnTo>
                  <a:pt x="112965" y="74065"/>
                </a:lnTo>
                <a:lnTo>
                  <a:pt x="103805" y="62146"/>
                </a:lnTo>
                <a:lnTo>
                  <a:pt x="95802" y="52615"/>
                </a:lnTo>
                <a:lnTo>
                  <a:pt x="89661" y="45815"/>
                </a:lnTo>
                <a:lnTo>
                  <a:pt x="86086" y="42086"/>
                </a:lnTo>
                <a:lnTo>
                  <a:pt x="63902" y="27751"/>
                </a:lnTo>
                <a:lnTo>
                  <a:pt x="48654" y="18122"/>
                </a:lnTo>
                <a:lnTo>
                  <a:pt x="38110" y="11614"/>
                </a:lnTo>
                <a:lnTo>
                  <a:pt x="30659" y="7269"/>
                </a:lnTo>
                <a:lnTo>
                  <a:pt x="24690" y="4123"/>
                </a:lnTo>
                <a:lnTo>
                  <a:pt x="18592" y="1217"/>
                </a:lnTo>
                <a:lnTo>
                  <a:pt x="15959" y="0"/>
                </a:lnTo>
                <a:lnTo>
                  <a:pt x="5897" y="302"/>
                </a:lnTo>
                <a:lnTo>
                  <a:pt x="864" y="9123"/>
                </a:lnTo>
                <a:lnTo>
                  <a:pt x="0" y="20522"/>
                </a:lnTo>
                <a:lnTo>
                  <a:pt x="1405" y="26835"/>
                </a:lnTo>
                <a:lnTo>
                  <a:pt x="3603" y="32408"/>
                </a:lnTo>
                <a:lnTo>
                  <a:pt x="6826" y="41475"/>
                </a:lnTo>
                <a:lnTo>
                  <a:pt x="10705" y="53261"/>
                </a:lnTo>
                <a:lnTo>
                  <a:pt x="14867" y="66993"/>
                </a:lnTo>
                <a:lnTo>
                  <a:pt x="18944" y="81899"/>
                </a:lnTo>
                <a:lnTo>
                  <a:pt x="22562" y="97205"/>
                </a:lnTo>
                <a:lnTo>
                  <a:pt x="25353" y="112136"/>
                </a:lnTo>
                <a:lnTo>
                  <a:pt x="25725" y="114630"/>
                </a:lnTo>
                <a:lnTo>
                  <a:pt x="25342" y="133176"/>
                </a:lnTo>
                <a:lnTo>
                  <a:pt x="20270" y="148603"/>
                </a:lnTo>
                <a:lnTo>
                  <a:pt x="13146" y="160422"/>
                </a:lnTo>
                <a:lnTo>
                  <a:pt x="6610" y="168147"/>
                </a:lnTo>
                <a:lnTo>
                  <a:pt x="3246" y="171335"/>
                </a:lnTo>
                <a:lnTo>
                  <a:pt x="8313" y="201383"/>
                </a:lnTo>
                <a:lnTo>
                  <a:pt x="1405" y="233095"/>
                </a:lnTo>
                <a:lnTo>
                  <a:pt x="42794" y="182930"/>
                </a:lnTo>
                <a:lnTo>
                  <a:pt x="79383" y="215849"/>
                </a:lnTo>
                <a:lnTo>
                  <a:pt x="69486" y="229104"/>
                </a:lnTo>
                <a:lnTo>
                  <a:pt x="65163" y="237453"/>
                </a:lnTo>
                <a:lnTo>
                  <a:pt x="63241" y="242671"/>
                </a:lnTo>
                <a:lnTo>
                  <a:pt x="58503" y="254458"/>
                </a:lnTo>
                <a:lnTo>
                  <a:pt x="51801" y="269979"/>
                </a:lnTo>
                <a:lnTo>
                  <a:pt x="45712" y="283726"/>
                </a:lnTo>
                <a:lnTo>
                  <a:pt x="42794" y="290233"/>
                </a:lnTo>
                <a:lnTo>
                  <a:pt x="74887" y="290233"/>
                </a:lnTo>
                <a:lnTo>
                  <a:pt x="98890" y="239026"/>
                </a:lnTo>
                <a:lnTo>
                  <a:pt x="106205" y="249948"/>
                </a:lnTo>
                <a:lnTo>
                  <a:pt x="120784" y="238977"/>
                </a:lnTo>
                <a:lnTo>
                  <a:pt x="133026" y="229472"/>
                </a:lnTo>
                <a:lnTo>
                  <a:pt x="143025" y="221081"/>
                </a:lnTo>
                <a:lnTo>
                  <a:pt x="150874" y="213447"/>
                </a:lnTo>
                <a:lnTo>
                  <a:pt x="156667" y="206219"/>
                </a:lnTo>
                <a:lnTo>
                  <a:pt x="160497" y="199040"/>
                </a:lnTo>
                <a:lnTo>
                  <a:pt x="162459" y="191556"/>
                </a:lnTo>
                <a:lnTo>
                  <a:pt x="162645" y="183415"/>
                </a:lnTo>
                <a:lnTo>
                  <a:pt x="161150" y="174260"/>
                </a:lnTo>
                <a:lnTo>
                  <a:pt x="158067" y="163739"/>
                </a:lnTo>
                <a:lnTo>
                  <a:pt x="153490" y="151496"/>
                </a:lnTo>
                <a:lnTo>
                  <a:pt x="147511" y="137178"/>
                </a:lnTo>
                <a:lnTo>
                  <a:pt x="140355" y="1207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4097722" y="2207207"/>
            <a:ext cx="12204" cy="11582"/>
          </a:xfrm>
          <a:custGeom>
            <a:avLst/>
            <a:gdLst/>
            <a:ahLst/>
            <a:cxnLst/>
            <a:rect l="l" t="t" r="r" b="b"/>
            <a:pathLst>
              <a:path w="12204" h="11582">
                <a:moveTo>
                  <a:pt x="12204" y="11582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4097722" y="2207207"/>
            <a:ext cx="12204" cy="11582"/>
          </a:xfrm>
          <a:custGeom>
            <a:avLst/>
            <a:gdLst/>
            <a:ahLst/>
            <a:cxnLst/>
            <a:rect l="l" t="t" r="r" b="b"/>
            <a:pathLst>
              <a:path w="12204" h="11582">
                <a:moveTo>
                  <a:pt x="12204" y="1158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4075586" y="2066352"/>
            <a:ext cx="90436" cy="113982"/>
          </a:xfrm>
          <a:custGeom>
            <a:avLst/>
            <a:gdLst/>
            <a:ahLst/>
            <a:cxnLst/>
            <a:rect l="l" t="t" r="r" b="b"/>
            <a:pathLst>
              <a:path w="90436" h="113982">
                <a:moveTo>
                  <a:pt x="34340" y="15849"/>
                </a:moveTo>
                <a:lnTo>
                  <a:pt x="0" y="0"/>
                </a:lnTo>
                <a:lnTo>
                  <a:pt x="22136" y="70434"/>
                </a:lnTo>
                <a:lnTo>
                  <a:pt x="90436" y="1139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4146516" y="2251709"/>
            <a:ext cx="19507" cy="23177"/>
          </a:xfrm>
          <a:custGeom>
            <a:avLst/>
            <a:gdLst/>
            <a:ahLst/>
            <a:cxnLst/>
            <a:rect l="l" t="t" r="r" b="b"/>
            <a:pathLst>
              <a:path w="19507" h="23177">
                <a:moveTo>
                  <a:pt x="19507" y="2317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4109928" y="2387955"/>
            <a:ext cx="164985" cy="34937"/>
          </a:xfrm>
          <a:custGeom>
            <a:avLst/>
            <a:gdLst/>
            <a:ahLst/>
            <a:cxnLst/>
            <a:rect l="l" t="t" r="r" b="b"/>
            <a:pathLst>
              <a:path w="164985" h="34937">
                <a:moveTo>
                  <a:pt x="164985" y="0"/>
                </a:moveTo>
                <a:lnTo>
                  <a:pt x="97561" y="34937"/>
                </a:lnTo>
                <a:lnTo>
                  <a:pt x="79525" y="24370"/>
                </a:lnTo>
                <a:lnTo>
                  <a:pt x="65249" y="16385"/>
                </a:lnTo>
                <a:lnTo>
                  <a:pt x="53842" y="10823"/>
                </a:lnTo>
                <a:lnTo>
                  <a:pt x="44410" y="7523"/>
                </a:lnTo>
                <a:lnTo>
                  <a:pt x="36060" y="6326"/>
                </a:lnTo>
                <a:lnTo>
                  <a:pt x="27900" y="7072"/>
                </a:lnTo>
                <a:lnTo>
                  <a:pt x="19036" y="9601"/>
                </a:lnTo>
                <a:lnTo>
                  <a:pt x="8575" y="13752"/>
                </a:lnTo>
                <a:lnTo>
                  <a:pt x="0" y="174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4279553" y="2363905"/>
            <a:ext cx="32804" cy="58978"/>
          </a:xfrm>
          <a:custGeom>
            <a:avLst/>
            <a:gdLst/>
            <a:ahLst/>
            <a:cxnLst/>
            <a:rect l="l" t="t" r="r" b="b"/>
            <a:pathLst>
              <a:path w="32804" h="58978">
                <a:moveTo>
                  <a:pt x="0" y="27939"/>
                </a:moveTo>
                <a:lnTo>
                  <a:pt x="11696" y="58978"/>
                </a:lnTo>
                <a:lnTo>
                  <a:pt x="32804" y="0"/>
                </a:lnTo>
                <a:lnTo>
                  <a:pt x="0" y="2793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4279553" y="2363905"/>
            <a:ext cx="32804" cy="58978"/>
          </a:xfrm>
          <a:custGeom>
            <a:avLst/>
            <a:gdLst/>
            <a:ahLst/>
            <a:cxnLst/>
            <a:rect l="l" t="t" r="r" b="b"/>
            <a:pathLst>
              <a:path w="32804" h="58978">
                <a:moveTo>
                  <a:pt x="0" y="27939"/>
                </a:moveTo>
                <a:lnTo>
                  <a:pt x="32804" y="0"/>
                </a:lnTo>
                <a:lnTo>
                  <a:pt x="11696" y="58978"/>
                </a:lnTo>
                <a:lnTo>
                  <a:pt x="0" y="2793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4295956" y="2168649"/>
            <a:ext cx="652596" cy="393751"/>
          </a:xfrm>
          <a:custGeom>
            <a:avLst/>
            <a:gdLst/>
            <a:ahLst/>
            <a:cxnLst/>
            <a:rect l="l" t="t" r="r" b="b"/>
            <a:pathLst>
              <a:path w="652596" h="393751">
                <a:moveTo>
                  <a:pt x="43420" y="393137"/>
                </a:moveTo>
                <a:lnTo>
                  <a:pt x="62521" y="384631"/>
                </a:lnTo>
                <a:lnTo>
                  <a:pt x="85657" y="374291"/>
                </a:lnTo>
                <a:lnTo>
                  <a:pt x="115195" y="361038"/>
                </a:lnTo>
                <a:lnTo>
                  <a:pt x="149488" y="345579"/>
                </a:lnTo>
                <a:lnTo>
                  <a:pt x="167904" y="337243"/>
                </a:lnTo>
                <a:lnTo>
                  <a:pt x="186891" y="328620"/>
                </a:lnTo>
                <a:lnTo>
                  <a:pt x="206245" y="319798"/>
                </a:lnTo>
                <a:lnTo>
                  <a:pt x="225758" y="310867"/>
                </a:lnTo>
                <a:lnTo>
                  <a:pt x="245226" y="301913"/>
                </a:lnTo>
                <a:lnTo>
                  <a:pt x="264443" y="293026"/>
                </a:lnTo>
                <a:lnTo>
                  <a:pt x="283203" y="284293"/>
                </a:lnTo>
                <a:lnTo>
                  <a:pt x="301300" y="275804"/>
                </a:lnTo>
                <a:lnTo>
                  <a:pt x="334683" y="259906"/>
                </a:lnTo>
                <a:lnTo>
                  <a:pt x="366738" y="244419"/>
                </a:lnTo>
                <a:lnTo>
                  <a:pt x="400154" y="228207"/>
                </a:lnTo>
                <a:lnTo>
                  <a:pt x="434097" y="211643"/>
                </a:lnTo>
                <a:lnTo>
                  <a:pt x="467732" y="195101"/>
                </a:lnTo>
                <a:lnTo>
                  <a:pt x="500226" y="178952"/>
                </a:lnTo>
                <a:lnTo>
                  <a:pt x="530744" y="163569"/>
                </a:lnTo>
                <a:lnTo>
                  <a:pt x="558452" y="149327"/>
                </a:lnTo>
                <a:lnTo>
                  <a:pt x="582518" y="136598"/>
                </a:lnTo>
                <a:lnTo>
                  <a:pt x="602105" y="125755"/>
                </a:lnTo>
                <a:lnTo>
                  <a:pt x="620905" y="113876"/>
                </a:lnTo>
                <a:lnTo>
                  <a:pt x="620905" y="4069"/>
                </a:lnTo>
                <a:lnTo>
                  <a:pt x="609465" y="913"/>
                </a:lnTo>
                <a:lnTo>
                  <a:pt x="596659" y="0"/>
                </a:lnTo>
                <a:lnTo>
                  <a:pt x="584080" y="1416"/>
                </a:lnTo>
                <a:lnTo>
                  <a:pt x="572490" y="5017"/>
                </a:lnTo>
                <a:lnTo>
                  <a:pt x="568126" y="6857"/>
                </a:lnTo>
                <a:lnTo>
                  <a:pt x="562718" y="9091"/>
                </a:lnTo>
                <a:lnTo>
                  <a:pt x="556263" y="11729"/>
                </a:lnTo>
                <a:lnTo>
                  <a:pt x="548760" y="14781"/>
                </a:lnTo>
                <a:lnTo>
                  <a:pt x="540207" y="18257"/>
                </a:lnTo>
                <a:lnTo>
                  <a:pt x="530603" y="22166"/>
                </a:lnTo>
                <a:lnTo>
                  <a:pt x="508232" y="31325"/>
                </a:lnTo>
                <a:lnTo>
                  <a:pt x="481631" y="42336"/>
                </a:lnTo>
                <a:lnTo>
                  <a:pt x="450787" y="55278"/>
                </a:lnTo>
                <a:lnTo>
                  <a:pt x="433769" y="62498"/>
                </a:lnTo>
                <a:lnTo>
                  <a:pt x="415685" y="70230"/>
                </a:lnTo>
                <a:lnTo>
                  <a:pt x="396532" y="78483"/>
                </a:lnTo>
                <a:lnTo>
                  <a:pt x="376310" y="87269"/>
                </a:lnTo>
                <a:lnTo>
                  <a:pt x="355015" y="96597"/>
                </a:lnTo>
                <a:lnTo>
                  <a:pt x="332647" y="106476"/>
                </a:lnTo>
                <a:lnTo>
                  <a:pt x="309204" y="116916"/>
                </a:lnTo>
                <a:lnTo>
                  <a:pt x="284683" y="127928"/>
                </a:lnTo>
                <a:lnTo>
                  <a:pt x="260840" y="138679"/>
                </a:lnTo>
                <a:lnTo>
                  <a:pt x="239290" y="148405"/>
                </a:lnTo>
                <a:lnTo>
                  <a:pt x="219818" y="157212"/>
                </a:lnTo>
                <a:lnTo>
                  <a:pt x="202212" y="165203"/>
                </a:lnTo>
                <a:lnTo>
                  <a:pt x="171743" y="179162"/>
                </a:lnTo>
                <a:lnTo>
                  <a:pt x="146174" y="191123"/>
                </a:lnTo>
                <a:lnTo>
                  <a:pt x="123796" y="201924"/>
                </a:lnTo>
                <a:lnTo>
                  <a:pt x="102902" y="212407"/>
                </a:lnTo>
                <a:lnTo>
                  <a:pt x="81783" y="223412"/>
                </a:lnTo>
                <a:lnTo>
                  <a:pt x="58732" y="235779"/>
                </a:lnTo>
                <a:lnTo>
                  <a:pt x="32040" y="250347"/>
                </a:lnTo>
                <a:lnTo>
                  <a:pt x="0" y="267958"/>
                </a:lnTo>
                <a:lnTo>
                  <a:pt x="42037" y="393751"/>
                </a:lnTo>
                <a:lnTo>
                  <a:pt x="43420" y="39313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4295956" y="2168649"/>
            <a:ext cx="652596" cy="393751"/>
          </a:xfrm>
          <a:custGeom>
            <a:avLst/>
            <a:gdLst/>
            <a:ahLst/>
            <a:cxnLst/>
            <a:rect l="l" t="t" r="r" b="b"/>
            <a:pathLst>
              <a:path w="652596" h="393751">
                <a:moveTo>
                  <a:pt x="16795" y="258720"/>
                </a:moveTo>
                <a:lnTo>
                  <a:pt x="0" y="267958"/>
                </a:lnTo>
              </a:path>
              <a:path w="652596" h="393751">
                <a:moveTo>
                  <a:pt x="0" y="267959"/>
                </a:moveTo>
                <a:lnTo>
                  <a:pt x="16795" y="258720"/>
                </a:lnTo>
              </a:path>
              <a:path w="652596" h="393751">
                <a:moveTo>
                  <a:pt x="32040" y="250347"/>
                </a:moveTo>
                <a:lnTo>
                  <a:pt x="16795" y="258720"/>
                </a:lnTo>
              </a:path>
              <a:path w="652596" h="393751">
                <a:moveTo>
                  <a:pt x="16795" y="258721"/>
                </a:moveTo>
                <a:lnTo>
                  <a:pt x="32040" y="250347"/>
                </a:lnTo>
              </a:path>
              <a:path w="652596" h="393751">
                <a:moveTo>
                  <a:pt x="260840" y="138679"/>
                </a:moveTo>
                <a:lnTo>
                  <a:pt x="239290" y="148405"/>
                </a:lnTo>
                <a:lnTo>
                  <a:pt x="219818" y="157212"/>
                </a:lnTo>
                <a:lnTo>
                  <a:pt x="202212" y="165203"/>
                </a:lnTo>
              </a:path>
              <a:path w="652596" h="393751">
                <a:moveTo>
                  <a:pt x="171743" y="179162"/>
                </a:moveTo>
                <a:lnTo>
                  <a:pt x="158453" y="185340"/>
                </a:lnTo>
              </a:path>
              <a:path w="652596" h="393751">
                <a:moveTo>
                  <a:pt x="123796" y="201924"/>
                </a:moveTo>
                <a:lnTo>
                  <a:pt x="113270" y="207153"/>
                </a:lnTo>
                <a:lnTo>
                  <a:pt x="102902" y="212407"/>
                </a:lnTo>
                <a:lnTo>
                  <a:pt x="92477" y="217792"/>
                </a:lnTo>
                <a:lnTo>
                  <a:pt x="81783" y="223412"/>
                </a:lnTo>
                <a:lnTo>
                  <a:pt x="70606" y="229373"/>
                </a:lnTo>
              </a:path>
              <a:path w="652596" h="393751">
                <a:moveTo>
                  <a:pt x="58732" y="235779"/>
                </a:moveTo>
                <a:lnTo>
                  <a:pt x="45948" y="242735"/>
                </a:lnTo>
                <a:lnTo>
                  <a:pt x="32040" y="250347"/>
                </a:lnTo>
              </a:path>
              <a:path w="652596" h="393751">
                <a:moveTo>
                  <a:pt x="131850" y="353540"/>
                </a:moveTo>
                <a:lnTo>
                  <a:pt x="149488" y="345579"/>
                </a:lnTo>
                <a:lnTo>
                  <a:pt x="167904" y="337243"/>
                </a:lnTo>
              </a:path>
              <a:path w="652596" h="393751">
                <a:moveTo>
                  <a:pt x="186891" y="328620"/>
                </a:moveTo>
                <a:lnTo>
                  <a:pt x="206245" y="319798"/>
                </a:lnTo>
              </a:path>
              <a:path w="652596" h="393751">
                <a:moveTo>
                  <a:pt x="225758" y="310867"/>
                </a:moveTo>
                <a:lnTo>
                  <a:pt x="245226" y="301913"/>
                </a:lnTo>
                <a:lnTo>
                  <a:pt x="264443" y="293026"/>
                </a:lnTo>
                <a:lnTo>
                  <a:pt x="283203" y="284293"/>
                </a:lnTo>
              </a:path>
              <a:path w="652596" h="393751">
                <a:moveTo>
                  <a:pt x="318528" y="267645"/>
                </a:moveTo>
                <a:lnTo>
                  <a:pt x="334683" y="259906"/>
                </a:lnTo>
              </a:path>
              <a:path w="652596" h="393751">
                <a:moveTo>
                  <a:pt x="383328" y="236381"/>
                </a:moveTo>
                <a:lnTo>
                  <a:pt x="400154" y="228207"/>
                </a:lnTo>
                <a:lnTo>
                  <a:pt x="417112" y="219946"/>
                </a:lnTo>
                <a:lnTo>
                  <a:pt x="434097" y="211643"/>
                </a:lnTo>
              </a:path>
              <a:path w="652596" h="393751">
                <a:moveTo>
                  <a:pt x="484173" y="186953"/>
                </a:moveTo>
                <a:lnTo>
                  <a:pt x="500226" y="178952"/>
                </a:lnTo>
                <a:lnTo>
                  <a:pt x="515784" y="171141"/>
                </a:lnTo>
                <a:lnTo>
                  <a:pt x="530744" y="163569"/>
                </a:lnTo>
              </a:path>
              <a:path w="652596" h="393751">
                <a:moveTo>
                  <a:pt x="545001" y="156283"/>
                </a:moveTo>
                <a:lnTo>
                  <a:pt x="558452" y="149327"/>
                </a:lnTo>
                <a:lnTo>
                  <a:pt x="570992" y="142750"/>
                </a:lnTo>
                <a:lnTo>
                  <a:pt x="582518" y="136598"/>
                </a:lnTo>
                <a:lnTo>
                  <a:pt x="592923" y="130918"/>
                </a:lnTo>
                <a:lnTo>
                  <a:pt x="602105" y="125755"/>
                </a:lnTo>
                <a:lnTo>
                  <a:pt x="609959" y="121157"/>
                </a:lnTo>
                <a:lnTo>
                  <a:pt x="616381" y="117171"/>
                </a:lnTo>
                <a:lnTo>
                  <a:pt x="620905" y="113876"/>
                </a:lnTo>
              </a:path>
              <a:path w="652596" h="393751">
                <a:moveTo>
                  <a:pt x="620905" y="4069"/>
                </a:moveTo>
                <a:lnTo>
                  <a:pt x="609465" y="913"/>
                </a:lnTo>
                <a:lnTo>
                  <a:pt x="596659" y="0"/>
                </a:lnTo>
                <a:lnTo>
                  <a:pt x="584080" y="1416"/>
                </a:lnTo>
                <a:lnTo>
                  <a:pt x="572490" y="5017"/>
                </a:lnTo>
              </a:path>
              <a:path w="652596" h="393751">
                <a:moveTo>
                  <a:pt x="508232" y="31325"/>
                </a:moveTo>
                <a:lnTo>
                  <a:pt x="495461" y="36594"/>
                </a:lnTo>
                <a:lnTo>
                  <a:pt x="481631" y="42336"/>
                </a:lnTo>
              </a:path>
              <a:path w="652596" h="393751">
                <a:moveTo>
                  <a:pt x="415685" y="70230"/>
                </a:moveTo>
                <a:lnTo>
                  <a:pt x="396532" y="78483"/>
                </a:lnTo>
              </a:path>
              <a:path w="652596" h="393751">
                <a:moveTo>
                  <a:pt x="355015" y="96597"/>
                </a:moveTo>
                <a:lnTo>
                  <a:pt x="332647" y="106476"/>
                </a:lnTo>
                <a:lnTo>
                  <a:pt x="309204" y="116916"/>
                </a:lnTo>
                <a:lnTo>
                  <a:pt x="284683" y="127928"/>
                </a:lnTo>
                <a:lnTo>
                  <a:pt x="260840" y="138679"/>
                </a:lnTo>
              </a:path>
              <a:path w="652596" h="393751">
                <a:moveTo>
                  <a:pt x="115195" y="361038"/>
                </a:moveTo>
                <a:lnTo>
                  <a:pt x="131850" y="353540"/>
                </a:lnTo>
              </a:path>
              <a:path w="652596" h="393751">
                <a:moveTo>
                  <a:pt x="115195" y="361038"/>
                </a:moveTo>
                <a:lnTo>
                  <a:pt x="99728" y="367984"/>
                </a:lnTo>
                <a:lnTo>
                  <a:pt x="115195" y="361039"/>
                </a:lnTo>
              </a:path>
              <a:path w="652596" h="393751">
                <a:moveTo>
                  <a:pt x="99728" y="367984"/>
                </a:moveTo>
                <a:lnTo>
                  <a:pt x="85657" y="374291"/>
                </a:lnTo>
                <a:lnTo>
                  <a:pt x="99728" y="367985"/>
                </a:lnTo>
              </a:path>
              <a:path w="652596" h="393751">
                <a:moveTo>
                  <a:pt x="85657" y="374291"/>
                </a:moveTo>
                <a:lnTo>
                  <a:pt x="73186" y="379869"/>
                </a:lnTo>
                <a:lnTo>
                  <a:pt x="85657" y="374292"/>
                </a:lnTo>
              </a:path>
              <a:path w="652596" h="393751">
                <a:moveTo>
                  <a:pt x="73186" y="379869"/>
                </a:moveTo>
                <a:lnTo>
                  <a:pt x="62521" y="384631"/>
                </a:lnTo>
                <a:lnTo>
                  <a:pt x="73186" y="379871"/>
                </a:lnTo>
              </a:path>
              <a:path w="652596" h="393751">
                <a:moveTo>
                  <a:pt x="62521" y="384631"/>
                </a:moveTo>
                <a:lnTo>
                  <a:pt x="53867" y="388489"/>
                </a:lnTo>
                <a:lnTo>
                  <a:pt x="62521" y="384633"/>
                </a:lnTo>
              </a:path>
              <a:path w="652596" h="393751">
                <a:moveTo>
                  <a:pt x="53867" y="388489"/>
                </a:moveTo>
                <a:lnTo>
                  <a:pt x="47432" y="391354"/>
                </a:lnTo>
                <a:lnTo>
                  <a:pt x="53867" y="388490"/>
                </a:lnTo>
              </a:path>
              <a:path w="652596" h="393751">
                <a:moveTo>
                  <a:pt x="47432" y="391354"/>
                </a:moveTo>
                <a:lnTo>
                  <a:pt x="43420" y="393137"/>
                </a:lnTo>
                <a:lnTo>
                  <a:pt x="47432" y="391355"/>
                </a:lnTo>
              </a:path>
              <a:path w="652596" h="393751">
                <a:moveTo>
                  <a:pt x="0" y="267958"/>
                </a:moveTo>
                <a:lnTo>
                  <a:pt x="42037" y="393751"/>
                </a:lnTo>
                <a:lnTo>
                  <a:pt x="43420" y="393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4295957" y="2575990"/>
            <a:ext cx="135661" cy="213829"/>
          </a:xfrm>
          <a:custGeom>
            <a:avLst/>
            <a:gdLst/>
            <a:ahLst/>
            <a:cxnLst/>
            <a:rect l="l" t="t" r="r" b="b"/>
            <a:pathLst>
              <a:path w="135661" h="213829">
                <a:moveTo>
                  <a:pt x="135661" y="0"/>
                </a:moveTo>
                <a:lnTo>
                  <a:pt x="119253" y="19695"/>
                </a:lnTo>
                <a:lnTo>
                  <a:pt x="104473" y="37475"/>
                </a:lnTo>
                <a:lnTo>
                  <a:pt x="91219" y="53502"/>
                </a:lnTo>
                <a:lnTo>
                  <a:pt x="79388" y="67938"/>
                </a:lnTo>
                <a:lnTo>
                  <a:pt x="68877" y="80944"/>
                </a:lnTo>
                <a:lnTo>
                  <a:pt x="59583" y="92682"/>
                </a:lnTo>
                <a:lnTo>
                  <a:pt x="51404" y="103314"/>
                </a:lnTo>
                <a:lnTo>
                  <a:pt x="44237" y="113002"/>
                </a:lnTo>
                <a:lnTo>
                  <a:pt x="37980" y="121908"/>
                </a:lnTo>
                <a:lnTo>
                  <a:pt x="32529" y="130193"/>
                </a:lnTo>
                <a:lnTo>
                  <a:pt x="27783" y="138020"/>
                </a:lnTo>
                <a:lnTo>
                  <a:pt x="23638" y="145550"/>
                </a:lnTo>
                <a:lnTo>
                  <a:pt x="19992" y="152944"/>
                </a:lnTo>
                <a:lnTo>
                  <a:pt x="16741" y="160366"/>
                </a:lnTo>
                <a:lnTo>
                  <a:pt x="13785" y="167977"/>
                </a:lnTo>
                <a:lnTo>
                  <a:pt x="11019" y="175938"/>
                </a:lnTo>
                <a:lnTo>
                  <a:pt x="8341" y="184411"/>
                </a:lnTo>
                <a:lnTo>
                  <a:pt x="5648" y="193558"/>
                </a:lnTo>
                <a:lnTo>
                  <a:pt x="2838" y="203542"/>
                </a:lnTo>
                <a:lnTo>
                  <a:pt x="0" y="2138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4166024" y="2704882"/>
            <a:ext cx="129933" cy="157899"/>
          </a:xfrm>
          <a:custGeom>
            <a:avLst/>
            <a:gdLst/>
            <a:ahLst/>
            <a:cxnLst/>
            <a:rect l="l" t="t" r="r" b="b"/>
            <a:pathLst>
              <a:path w="129933" h="157899">
                <a:moveTo>
                  <a:pt x="129933" y="0"/>
                </a:moveTo>
                <a:lnTo>
                  <a:pt x="111808" y="11533"/>
                </a:lnTo>
                <a:lnTo>
                  <a:pt x="95893" y="21772"/>
                </a:lnTo>
                <a:lnTo>
                  <a:pt x="82000" y="30941"/>
                </a:lnTo>
                <a:lnTo>
                  <a:pt x="69943" y="39269"/>
                </a:lnTo>
                <a:lnTo>
                  <a:pt x="59536" y="46983"/>
                </a:lnTo>
                <a:lnTo>
                  <a:pt x="50591" y="54308"/>
                </a:lnTo>
                <a:lnTo>
                  <a:pt x="42922" y="61473"/>
                </a:lnTo>
                <a:lnTo>
                  <a:pt x="36342" y="68704"/>
                </a:lnTo>
                <a:lnTo>
                  <a:pt x="30664" y="76228"/>
                </a:lnTo>
                <a:lnTo>
                  <a:pt x="25702" y="84273"/>
                </a:lnTo>
                <a:lnTo>
                  <a:pt x="21268" y="93064"/>
                </a:lnTo>
                <a:lnTo>
                  <a:pt x="17177" y="102829"/>
                </a:lnTo>
                <a:lnTo>
                  <a:pt x="13240" y="113796"/>
                </a:lnTo>
                <a:lnTo>
                  <a:pt x="9272" y="126190"/>
                </a:lnTo>
                <a:lnTo>
                  <a:pt x="5086" y="140239"/>
                </a:lnTo>
                <a:lnTo>
                  <a:pt x="495" y="156170"/>
                </a:lnTo>
                <a:lnTo>
                  <a:pt x="0" y="1578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109927" y="2648925"/>
            <a:ext cx="228066" cy="163474"/>
          </a:xfrm>
          <a:custGeom>
            <a:avLst/>
            <a:gdLst/>
            <a:ahLst/>
            <a:cxnLst/>
            <a:rect l="l" t="t" r="r" b="b"/>
            <a:pathLst>
              <a:path w="228066" h="163474">
                <a:moveTo>
                  <a:pt x="228066" y="0"/>
                </a:moveTo>
                <a:lnTo>
                  <a:pt x="203991" y="13562"/>
                </a:lnTo>
                <a:lnTo>
                  <a:pt x="182277" y="25822"/>
                </a:lnTo>
                <a:lnTo>
                  <a:pt x="162751" y="36902"/>
                </a:lnTo>
                <a:lnTo>
                  <a:pt x="145244" y="46924"/>
                </a:lnTo>
                <a:lnTo>
                  <a:pt x="129584" y="56010"/>
                </a:lnTo>
                <a:lnTo>
                  <a:pt x="115599" y="64285"/>
                </a:lnTo>
                <a:lnTo>
                  <a:pt x="103119" y="71869"/>
                </a:lnTo>
                <a:lnTo>
                  <a:pt x="91974" y="78886"/>
                </a:lnTo>
                <a:lnTo>
                  <a:pt x="81990" y="85459"/>
                </a:lnTo>
                <a:lnTo>
                  <a:pt x="72999" y="91709"/>
                </a:lnTo>
                <a:lnTo>
                  <a:pt x="64828" y="97760"/>
                </a:lnTo>
                <a:lnTo>
                  <a:pt x="57307" y="103735"/>
                </a:lnTo>
                <a:lnTo>
                  <a:pt x="50265" y="109754"/>
                </a:lnTo>
                <a:lnTo>
                  <a:pt x="43530" y="115943"/>
                </a:lnTo>
                <a:lnTo>
                  <a:pt x="36931" y="122422"/>
                </a:lnTo>
                <a:lnTo>
                  <a:pt x="30298" y="129315"/>
                </a:lnTo>
                <a:lnTo>
                  <a:pt x="23460" y="136744"/>
                </a:lnTo>
                <a:lnTo>
                  <a:pt x="16244" y="144832"/>
                </a:lnTo>
                <a:lnTo>
                  <a:pt x="8481" y="153701"/>
                </a:lnTo>
                <a:lnTo>
                  <a:pt x="0" y="1634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4351532" y="2195625"/>
            <a:ext cx="159232" cy="138379"/>
          </a:xfrm>
          <a:custGeom>
            <a:avLst/>
            <a:gdLst/>
            <a:ahLst/>
            <a:cxnLst/>
            <a:rect l="l" t="t" r="r" b="b"/>
            <a:pathLst>
              <a:path w="159232" h="138379">
                <a:moveTo>
                  <a:pt x="0" y="138379"/>
                </a:moveTo>
                <a:lnTo>
                  <a:pt x="6729" y="130624"/>
                </a:lnTo>
                <a:lnTo>
                  <a:pt x="15033" y="121859"/>
                </a:lnTo>
                <a:lnTo>
                  <a:pt x="24662" y="112276"/>
                </a:lnTo>
                <a:lnTo>
                  <a:pt x="35368" y="102068"/>
                </a:lnTo>
                <a:lnTo>
                  <a:pt x="46905" y="91426"/>
                </a:lnTo>
                <a:lnTo>
                  <a:pt x="59023" y="80544"/>
                </a:lnTo>
                <a:lnTo>
                  <a:pt x="71475" y="69613"/>
                </a:lnTo>
                <a:lnTo>
                  <a:pt x="84012" y="58825"/>
                </a:lnTo>
                <a:lnTo>
                  <a:pt x="96388" y="48373"/>
                </a:lnTo>
                <a:lnTo>
                  <a:pt x="108353" y="38448"/>
                </a:lnTo>
                <a:lnTo>
                  <a:pt x="119661" y="29244"/>
                </a:lnTo>
                <a:lnTo>
                  <a:pt x="130062" y="20952"/>
                </a:lnTo>
                <a:lnTo>
                  <a:pt x="139309" y="13765"/>
                </a:lnTo>
                <a:lnTo>
                  <a:pt x="147154" y="7874"/>
                </a:lnTo>
                <a:lnTo>
                  <a:pt x="153350" y="3472"/>
                </a:lnTo>
                <a:lnTo>
                  <a:pt x="157647" y="752"/>
                </a:lnTo>
                <a:lnTo>
                  <a:pt x="1592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489632" y="2168636"/>
            <a:ext cx="169049" cy="106248"/>
          </a:xfrm>
          <a:custGeom>
            <a:avLst/>
            <a:gdLst/>
            <a:ahLst/>
            <a:cxnLst/>
            <a:rect l="l" t="t" r="r" b="b"/>
            <a:pathLst>
              <a:path w="169049" h="106248">
                <a:moveTo>
                  <a:pt x="0" y="106248"/>
                </a:moveTo>
                <a:lnTo>
                  <a:pt x="22068" y="91225"/>
                </a:lnTo>
                <a:lnTo>
                  <a:pt x="41406" y="78076"/>
                </a:lnTo>
                <a:lnTo>
                  <a:pt x="58274" y="66635"/>
                </a:lnTo>
                <a:lnTo>
                  <a:pt x="72932" y="56740"/>
                </a:lnTo>
                <a:lnTo>
                  <a:pt x="85642" y="48225"/>
                </a:lnTo>
                <a:lnTo>
                  <a:pt x="96665" y="40928"/>
                </a:lnTo>
                <a:lnTo>
                  <a:pt x="106262" y="34683"/>
                </a:lnTo>
                <a:lnTo>
                  <a:pt x="114693" y="29327"/>
                </a:lnTo>
                <a:lnTo>
                  <a:pt x="122221" y="24696"/>
                </a:lnTo>
                <a:lnTo>
                  <a:pt x="129106" y="20626"/>
                </a:lnTo>
                <a:lnTo>
                  <a:pt x="135608" y="16952"/>
                </a:lnTo>
                <a:lnTo>
                  <a:pt x="141989" y="13511"/>
                </a:lnTo>
                <a:lnTo>
                  <a:pt x="148511" y="10139"/>
                </a:lnTo>
                <a:lnTo>
                  <a:pt x="155433" y="6671"/>
                </a:lnTo>
                <a:lnTo>
                  <a:pt x="163017" y="2943"/>
                </a:lnTo>
                <a:lnTo>
                  <a:pt x="1690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4827719" y="2110131"/>
            <a:ext cx="120929" cy="26654"/>
          </a:xfrm>
          <a:custGeom>
            <a:avLst/>
            <a:gdLst/>
            <a:ahLst/>
            <a:cxnLst/>
            <a:rect l="l" t="t" r="r" b="b"/>
            <a:pathLst>
              <a:path w="120929" h="26654">
                <a:moveTo>
                  <a:pt x="89143" y="25"/>
                </a:moveTo>
                <a:lnTo>
                  <a:pt x="81264" y="522"/>
                </a:lnTo>
                <a:lnTo>
                  <a:pt x="71193" y="2516"/>
                </a:lnTo>
                <a:lnTo>
                  <a:pt x="58681" y="6054"/>
                </a:lnTo>
                <a:lnTo>
                  <a:pt x="43078" y="11208"/>
                </a:lnTo>
                <a:lnTo>
                  <a:pt x="23734" y="18050"/>
                </a:lnTo>
                <a:lnTo>
                  <a:pt x="0" y="266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2936362" y="1867793"/>
            <a:ext cx="883450" cy="882398"/>
          </a:xfrm>
          <a:custGeom>
            <a:avLst/>
            <a:gdLst/>
            <a:ahLst/>
            <a:cxnLst/>
            <a:rect l="l" t="t" r="r" b="b"/>
            <a:pathLst>
              <a:path w="883450" h="882398">
                <a:moveTo>
                  <a:pt x="4928" y="35547"/>
                </a:moveTo>
                <a:lnTo>
                  <a:pt x="9241" y="63304"/>
                </a:lnTo>
                <a:lnTo>
                  <a:pt x="12971" y="87473"/>
                </a:lnTo>
                <a:lnTo>
                  <a:pt x="16153" y="108339"/>
                </a:lnTo>
                <a:lnTo>
                  <a:pt x="18820" y="126193"/>
                </a:lnTo>
                <a:lnTo>
                  <a:pt x="21005" y="141320"/>
                </a:lnTo>
                <a:lnTo>
                  <a:pt x="22742" y="154009"/>
                </a:lnTo>
                <a:lnTo>
                  <a:pt x="24064" y="164547"/>
                </a:lnTo>
                <a:lnTo>
                  <a:pt x="25004" y="173222"/>
                </a:lnTo>
                <a:lnTo>
                  <a:pt x="25597" y="180322"/>
                </a:lnTo>
                <a:lnTo>
                  <a:pt x="25875" y="186133"/>
                </a:lnTo>
                <a:lnTo>
                  <a:pt x="25872" y="190945"/>
                </a:lnTo>
                <a:lnTo>
                  <a:pt x="25156" y="198718"/>
                </a:lnTo>
                <a:lnTo>
                  <a:pt x="23718" y="205943"/>
                </a:lnTo>
                <a:lnTo>
                  <a:pt x="23571" y="206606"/>
                </a:lnTo>
                <a:lnTo>
                  <a:pt x="23769" y="215573"/>
                </a:lnTo>
                <a:lnTo>
                  <a:pt x="27176" y="226668"/>
                </a:lnTo>
                <a:lnTo>
                  <a:pt x="32904" y="239152"/>
                </a:lnTo>
                <a:lnTo>
                  <a:pt x="40066" y="252285"/>
                </a:lnTo>
                <a:lnTo>
                  <a:pt x="47774" y="265328"/>
                </a:lnTo>
                <a:lnTo>
                  <a:pt x="55142" y="277543"/>
                </a:lnTo>
                <a:lnTo>
                  <a:pt x="61283" y="288189"/>
                </a:lnTo>
                <a:lnTo>
                  <a:pt x="65309" y="296529"/>
                </a:lnTo>
                <a:lnTo>
                  <a:pt x="65989" y="298528"/>
                </a:lnTo>
                <a:lnTo>
                  <a:pt x="68211" y="303107"/>
                </a:lnTo>
                <a:lnTo>
                  <a:pt x="72581" y="309363"/>
                </a:lnTo>
                <a:lnTo>
                  <a:pt x="78788" y="317070"/>
                </a:lnTo>
                <a:lnTo>
                  <a:pt x="86526" y="326002"/>
                </a:lnTo>
                <a:lnTo>
                  <a:pt x="95487" y="335932"/>
                </a:lnTo>
                <a:lnTo>
                  <a:pt x="105363" y="346636"/>
                </a:lnTo>
                <a:lnTo>
                  <a:pt x="115845" y="357887"/>
                </a:lnTo>
                <a:lnTo>
                  <a:pt x="126627" y="369460"/>
                </a:lnTo>
                <a:lnTo>
                  <a:pt x="137399" y="381128"/>
                </a:lnTo>
                <a:lnTo>
                  <a:pt x="147854" y="392666"/>
                </a:lnTo>
                <a:lnTo>
                  <a:pt x="157685" y="403847"/>
                </a:lnTo>
                <a:lnTo>
                  <a:pt x="166583" y="414447"/>
                </a:lnTo>
                <a:lnTo>
                  <a:pt x="174240" y="424238"/>
                </a:lnTo>
                <a:lnTo>
                  <a:pt x="177520" y="428780"/>
                </a:lnTo>
                <a:lnTo>
                  <a:pt x="182885" y="435811"/>
                </a:lnTo>
                <a:lnTo>
                  <a:pt x="189780" y="443819"/>
                </a:lnTo>
                <a:lnTo>
                  <a:pt x="198007" y="452656"/>
                </a:lnTo>
                <a:lnTo>
                  <a:pt x="207368" y="462177"/>
                </a:lnTo>
                <a:lnTo>
                  <a:pt x="217665" y="472236"/>
                </a:lnTo>
                <a:lnTo>
                  <a:pt x="228700" y="482686"/>
                </a:lnTo>
                <a:lnTo>
                  <a:pt x="240274" y="493381"/>
                </a:lnTo>
                <a:lnTo>
                  <a:pt x="252189" y="504176"/>
                </a:lnTo>
                <a:lnTo>
                  <a:pt x="264247" y="514923"/>
                </a:lnTo>
                <a:lnTo>
                  <a:pt x="276250" y="525478"/>
                </a:lnTo>
                <a:lnTo>
                  <a:pt x="288000" y="535693"/>
                </a:lnTo>
                <a:lnTo>
                  <a:pt x="299298" y="545423"/>
                </a:lnTo>
                <a:lnTo>
                  <a:pt x="309947" y="554522"/>
                </a:lnTo>
                <a:lnTo>
                  <a:pt x="319748" y="562843"/>
                </a:lnTo>
                <a:lnTo>
                  <a:pt x="328503" y="570240"/>
                </a:lnTo>
                <a:lnTo>
                  <a:pt x="336013" y="576568"/>
                </a:lnTo>
                <a:lnTo>
                  <a:pt x="342082" y="581680"/>
                </a:lnTo>
                <a:lnTo>
                  <a:pt x="346509" y="585429"/>
                </a:lnTo>
                <a:lnTo>
                  <a:pt x="355763" y="592792"/>
                </a:lnTo>
                <a:lnTo>
                  <a:pt x="366384" y="600358"/>
                </a:lnTo>
                <a:lnTo>
                  <a:pt x="378508" y="608496"/>
                </a:lnTo>
                <a:lnTo>
                  <a:pt x="391539" y="616945"/>
                </a:lnTo>
                <a:lnTo>
                  <a:pt x="404880" y="625445"/>
                </a:lnTo>
                <a:lnTo>
                  <a:pt x="417936" y="633736"/>
                </a:lnTo>
                <a:lnTo>
                  <a:pt x="430108" y="641559"/>
                </a:lnTo>
                <a:lnTo>
                  <a:pt x="440802" y="648654"/>
                </a:lnTo>
                <a:lnTo>
                  <a:pt x="449420" y="654760"/>
                </a:lnTo>
                <a:lnTo>
                  <a:pt x="455365" y="659619"/>
                </a:lnTo>
                <a:lnTo>
                  <a:pt x="457136" y="661482"/>
                </a:lnTo>
                <a:lnTo>
                  <a:pt x="461013" y="665839"/>
                </a:lnTo>
                <a:lnTo>
                  <a:pt x="466847" y="671859"/>
                </a:lnTo>
                <a:lnTo>
                  <a:pt x="474310" y="679319"/>
                </a:lnTo>
                <a:lnTo>
                  <a:pt x="483073" y="687995"/>
                </a:lnTo>
                <a:lnTo>
                  <a:pt x="492808" y="697662"/>
                </a:lnTo>
                <a:lnTo>
                  <a:pt x="503187" y="708098"/>
                </a:lnTo>
                <a:lnTo>
                  <a:pt x="513881" y="719079"/>
                </a:lnTo>
                <a:lnTo>
                  <a:pt x="524561" y="730380"/>
                </a:lnTo>
                <a:lnTo>
                  <a:pt x="534900" y="741778"/>
                </a:lnTo>
                <a:lnTo>
                  <a:pt x="544569" y="753050"/>
                </a:lnTo>
                <a:lnTo>
                  <a:pt x="546798" y="755766"/>
                </a:lnTo>
                <a:lnTo>
                  <a:pt x="557313" y="767996"/>
                </a:lnTo>
                <a:lnTo>
                  <a:pt x="568668" y="780055"/>
                </a:lnTo>
                <a:lnTo>
                  <a:pt x="580379" y="791669"/>
                </a:lnTo>
                <a:lnTo>
                  <a:pt x="591967" y="802563"/>
                </a:lnTo>
                <a:lnTo>
                  <a:pt x="602947" y="812463"/>
                </a:lnTo>
                <a:lnTo>
                  <a:pt x="612839" y="821095"/>
                </a:lnTo>
                <a:lnTo>
                  <a:pt x="621159" y="828186"/>
                </a:lnTo>
                <a:lnTo>
                  <a:pt x="627427" y="833459"/>
                </a:lnTo>
                <a:lnTo>
                  <a:pt x="631160" y="836642"/>
                </a:lnTo>
                <a:lnTo>
                  <a:pt x="631647" y="837085"/>
                </a:lnTo>
                <a:lnTo>
                  <a:pt x="635449" y="843774"/>
                </a:lnTo>
                <a:lnTo>
                  <a:pt x="638397" y="853338"/>
                </a:lnTo>
                <a:lnTo>
                  <a:pt x="642486" y="863878"/>
                </a:lnTo>
                <a:lnTo>
                  <a:pt x="649715" y="873494"/>
                </a:lnTo>
                <a:lnTo>
                  <a:pt x="662079" y="880286"/>
                </a:lnTo>
                <a:lnTo>
                  <a:pt x="676465" y="882398"/>
                </a:lnTo>
                <a:lnTo>
                  <a:pt x="695542" y="876955"/>
                </a:lnTo>
                <a:lnTo>
                  <a:pt x="704629" y="866029"/>
                </a:lnTo>
                <a:lnTo>
                  <a:pt x="707072" y="859475"/>
                </a:lnTo>
                <a:lnTo>
                  <a:pt x="716446" y="864567"/>
                </a:lnTo>
                <a:lnTo>
                  <a:pt x="728800" y="867245"/>
                </a:lnTo>
                <a:lnTo>
                  <a:pt x="741847" y="866665"/>
                </a:lnTo>
                <a:lnTo>
                  <a:pt x="753299" y="861986"/>
                </a:lnTo>
                <a:lnTo>
                  <a:pt x="760869" y="852362"/>
                </a:lnTo>
                <a:lnTo>
                  <a:pt x="762177" y="847676"/>
                </a:lnTo>
                <a:lnTo>
                  <a:pt x="778926" y="853793"/>
                </a:lnTo>
                <a:lnTo>
                  <a:pt x="790404" y="856620"/>
                </a:lnTo>
                <a:lnTo>
                  <a:pt x="797782" y="855302"/>
                </a:lnTo>
                <a:lnTo>
                  <a:pt x="802229" y="848986"/>
                </a:lnTo>
                <a:lnTo>
                  <a:pt x="804916" y="836816"/>
                </a:lnTo>
                <a:lnTo>
                  <a:pt x="807011" y="817938"/>
                </a:lnTo>
                <a:lnTo>
                  <a:pt x="807326" y="814694"/>
                </a:lnTo>
                <a:lnTo>
                  <a:pt x="810712" y="815014"/>
                </a:lnTo>
                <a:lnTo>
                  <a:pt x="819071" y="820942"/>
                </a:lnTo>
                <a:lnTo>
                  <a:pt x="830753" y="828928"/>
                </a:lnTo>
                <a:lnTo>
                  <a:pt x="844112" y="835424"/>
                </a:lnTo>
                <a:lnTo>
                  <a:pt x="855980" y="837085"/>
                </a:lnTo>
                <a:lnTo>
                  <a:pt x="868910" y="832013"/>
                </a:lnTo>
                <a:lnTo>
                  <a:pt x="878599" y="821884"/>
                </a:lnTo>
                <a:lnTo>
                  <a:pt x="883320" y="810237"/>
                </a:lnTo>
                <a:lnTo>
                  <a:pt x="883450" y="806122"/>
                </a:lnTo>
                <a:lnTo>
                  <a:pt x="880215" y="791720"/>
                </a:lnTo>
                <a:lnTo>
                  <a:pt x="874036" y="777671"/>
                </a:lnTo>
                <a:lnTo>
                  <a:pt x="865823" y="764275"/>
                </a:lnTo>
                <a:lnTo>
                  <a:pt x="856484" y="751830"/>
                </a:lnTo>
                <a:lnTo>
                  <a:pt x="846927" y="740636"/>
                </a:lnTo>
                <a:lnTo>
                  <a:pt x="838062" y="730993"/>
                </a:lnTo>
                <a:lnTo>
                  <a:pt x="830798" y="723201"/>
                </a:lnTo>
                <a:lnTo>
                  <a:pt x="826042" y="717559"/>
                </a:lnTo>
                <a:lnTo>
                  <a:pt x="824915" y="715698"/>
                </a:lnTo>
                <a:lnTo>
                  <a:pt x="817658" y="704130"/>
                </a:lnTo>
                <a:lnTo>
                  <a:pt x="806921" y="691837"/>
                </a:lnTo>
                <a:lnTo>
                  <a:pt x="794900" y="680125"/>
                </a:lnTo>
                <a:lnTo>
                  <a:pt x="783791" y="670296"/>
                </a:lnTo>
                <a:lnTo>
                  <a:pt x="775790" y="663655"/>
                </a:lnTo>
                <a:lnTo>
                  <a:pt x="773061" y="661482"/>
                </a:lnTo>
                <a:lnTo>
                  <a:pt x="794626" y="640933"/>
                </a:lnTo>
                <a:lnTo>
                  <a:pt x="779255" y="621876"/>
                </a:lnTo>
                <a:lnTo>
                  <a:pt x="768017" y="608765"/>
                </a:lnTo>
                <a:lnTo>
                  <a:pt x="759451" y="600566"/>
                </a:lnTo>
                <a:lnTo>
                  <a:pt x="752095" y="596243"/>
                </a:lnTo>
                <a:lnTo>
                  <a:pt x="744488" y="594760"/>
                </a:lnTo>
                <a:lnTo>
                  <a:pt x="735170" y="595081"/>
                </a:lnTo>
                <a:lnTo>
                  <a:pt x="730529" y="595492"/>
                </a:lnTo>
                <a:lnTo>
                  <a:pt x="718244" y="597715"/>
                </a:lnTo>
                <a:lnTo>
                  <a:pt x="706360" y="601266"/>
                </a:lnTo>
                <a:lnTo>
                  <a:pt x="694848" y="604898"/>
                </a:lnTo>
                <a:lnTo>
                  <a:pt x="683679" y="607366"/>
                </a:lnTo>
                <a:lnTo>
                  <a:pt x="672824" y="607424"/>
                </a:lnTo>
                <a:lnTo>
                  <a:pt x="662254" y="603826"/>
                </a:lnTo>
                <a:lnTo>
                  <a:pt x="654275" y="598290"/>
                </a:lnTo>
                <a:lnTo>
                  <a:pt x="646215" y="591907"/>
                </a:lnTo>
                <a:lnTo>
                  <a:pt x="636404" y="583798"/>
                </a:lnTo>
                <a:lnTo>
                  <a:pt x="625242" y="574341"/>
                </a:lnTo>
                <a:lnTo>
                  <a:pt x="613130" y="563916"/>
                </a:lnTo>
                <a:lnTo>
                  <a:pt x="600469" y="552902"/>
                </a:lnTo>
                <a:lnTo>
                  <a:pt x="587658" y="541678"/>
                </a:lnTo>
                <a:lnTo>
                  <a:pt x="575100" y="530623"/>
                </a:lnTo>
                <a:lnTo>
                  <a:pt x="563194" y="520117"/>
                </a:lnTo>
                <a:lnTo>
                  <a:pt x="552341" y="510538"/>
                </a:lnTo>
                <a:lnTo>
                  <a:pt x="542941" y="502266"/>
                </a:lnTo>
                <a:lnTo>
                  <a:pt x="535396" y="495680"/>
                </a:lnTo>
                <a:lnTo>
                  <a:pt x="530105" y="491160"/>
                </a:lnTo>
                <a:lnTo>
                  <a:pt x="527951" y="489422"/>
                </a:lnTo>
                <a:lnTo>
                  <a:pt x="525273" y="486927"/>
                </a:lnTo>
                <a:lnTo>
                  <a:pt x="520707" y="482108"/>
                </a:lnTo>
                <a:lnTo>
                  <a:pt x="514490" y="475250"/>
                </a:lnTo>
                <a:lnTo>
                  <a:pt x="506859" y="466639"/>
                </a:lnTo>
                <a:lnTo>
                  <a:pt x="498052" y="456560"/>
                </a:lnTo>
                <a:lnTo>
                  <a:pt x="488305" y="445298"/>
                </a:lnTo>
                <a:lnTo>
                  <a:pt x="477855" y="433138"/>
                </a:lnTo>
                <a:lnTo>
                  <a:pt x="466940" y="420366"/>
                </a:lnTo>
                <a:lnTo>
                  <a:pt x="455798" y="407266"/>
                </a:lnTo>
                <a:lnTo>
                  <a:pt x="444664" y="394124"/>
                </a:lnTo>
                <a:lnTo>
                  <a:pt x="433777" y="381226"/>
                </a:lnTo>
                <a:lnTo>
                  <a:pt x="423373" y="368856"/>
                </a:lnTo>
                <a:lnTo>
                  <a:pt x="413690" y="357299"/>
                </a:lnTo>
                <a:lnTo>
                  <a:pt x="404965" y="346842"/>
                </a:lnTo>
                <a:lnTo>
                  <a:pt x="397435" y="337768"/>
                </a:lnTo>
                <a:lnTo>
                  <a:pt x="391338" y="330364"/>
                </a:lnTo>
                <a:lnTo>
                  <a:pt x="386909" y="324914"/>
                </a:lnTo>
                <a:lnTo>
                  <a:pt x="386537" y="324449"/>
                </a:lnTo>
                <a:lnTo>
                  <a:pt x="381697" y="318419"/>
                </a:lnTo>
                <a:lnTo>
                  <a:pt x="375303" y="310484"/>
                </a:lnTo>
                <a:lnTo>
                  <a:pt x="367613" y="300972"/>
                </a:lnTo>
                <a:lnTo>
                  <a:pt x="358888" y="290212"/>
                </a:lnTo>
                <a:lnTo>
                  <a:pt x="349387" y="278534"/>
                </a:lnTo>
                <a:lnTo>
                  <a:pt x="339372" y="266264"/>
                </a:lnTo>
                <a:lnTo>
                  <a:pt x="329101" y="253733"/>
                </a:lnTo>
                <a:lnTo>
                  <a:pt x="318835" y="241268"/>
                </a:lnTo>
                <a:lnTo>
                  <a:pt x="308834" y="229198"/>
                </a:lnTo>
                <a:lnTo>
                  <a:pt x="299358" y="217851"/>
                </a:lnTo>
                <a:lnTo>
                  <a:pt x="290667" y="207557"/>
                </a:lnTo>
                <a:lnTo>
                  <a:pt x="283021" y="198643"/>
                </a:lnTo>
                <a:lnTo>
                  <a:pt x="276680" y="191439"/>
                </a:lnTo>
                <a:lnTo>
                  <a:pt x="271904" y="186273"/>
                </a:lnTo>
                <a:lnTo>
                  <a:pt x="271043" y="185397"/>
                </a:lnTo>
                <a:lnTo>
                  <a:pt x="259162" y="173186"/>
                </a:lnTo>
                <a:lnTo>
                  <a:pt x="251562" y="163281"/>
                </a:lnTo>
                <a:lnTo>
                  <a:pt x="247915" y="153377"/>
                </a:lnTo>
                <a:lnTo>
                  <a:pt x="247472" y="147678"/>
                </a:lnTo>
                <a:lnTo>
                  <a:pt x="247644" y="137011"/>
                </a:lnTo>
                <a:lnTo>
                  <a:pt x="248073" y="121440"/>
                </a:lnTo>
                <a:lnTo>
                  <a:pt x="248627" y="104095"/>
                </a:lnTo>
                <a:lnTo>
                  <a:pt x="249176" y="88100"/>
                </a:lnTo>
                <a:lnTo>
                  <a:pt x="249588" y="76584"/>
                </a:lnTo>
                <a:lnTo>
                  <a:pt x="249732" y="72633"/>
                </a:lnTo>
                <a:lnTo>
                  <a:pt x="146342" y="34622"/>
                </a:lnTo>
                <a:lnTo>
                  <a:pt x="119895" y="29689"/>
                </a:lnTo>
                <a:lnTo>
                  <a:pt x="101651" y="26152"/>
                </a:lnTo>
                <a:lnTo>
                  <a:pt x="89650" y="23523"/>
                </a:lnTo>
                <a:lnTo>
                  <a:pt x="81929" y="21310"/>
                </a:lnTo>
                <a:lnTo>
                  <a:pt x="76529" y="19022"/>
                </a:lnTo>
                <a:lnTo>
                  <a:pt x="71487" y="16170"/>
                </a:lnTo>
                <a:lnTo>
                  <a:pt x="70700" y="15699"/>
                </a:lnTo>
                <a:lnTo>
                  <a:pt x="62850" y="11718"/>
                </a:lnTo>
                <a:lnTo>
                  <a:pt x="51622" y="7224"/>
                </a:lnTo>
                <a:lnTo>
                  <a:pt x="38459" y="3150"/>
                </a:lnTo>
                <a:lnTo>
                  <a:pt x="24803" y="431"/>
                </a:lnTo>
                <a:lnTo>
                  <a:pt x="12097" y="0"/>
                </a:lnTo>
                <a:lnTo>
                  <a:pt x="1782" y="2791"/>
                </a:lnTo>
                <a:lnTo>
                  <a:pt x="0" y="3914"/>
                </a:lnTo>
                <a:lnTo>
                  <a:pt x="4928" y="355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936362" y="1867793"/>
            <a:ext cx="883450" cy="882398"/>
          </a:xfrm>
          <a:custGeom>
            <a:avLst/>
            <a:gdLst/>
            <a:ahLst/>
            <a:cxnLst/>
            <a:rect l="l" t="t" r="r" b="b"/>
            <a:pathLst>
              <a:path w="883450" h="882398">
                <a:moveTo>
                  <a:pt x="0" y="3914"/>
                </a:moveTo>
                <a:lnTo>
                  <a:pt x="4928" y="35547"/>
                </a:lnTo>
                <a:lnTo>
                  <a:pt x="9241" y="63304"/>
                </a:lnTo>
                <a:lnTo>
                  <a:pt x="12971" y="87473"/>
                </a:lnTo>
                <a:lnTo>
                  <a:pt x="16153" y="108339"/>
                </a:lnTo>
                <a:lnTo>
                  <a:pt x="18820" y="126193"/>
                </a:lnTo>
                <a:lnTo>
                  <a:pt x="21005" y="141320"/>
                </a:lnTo>
                <a:lnTo>
                  <a:pt x="22742" y="154009"/>
                </a:lnTo>
                <a:lnTo>
                  <a:pt x="24064" y="164547"/>
                </a:lnTo>
                <a:lnTo>
                  <a:pt x="25004" y="173222"/>
                </a:lnTo>
                <a:lnTo>
                  <a:pt x="25597" y="180322"/>
                </a:lnTo>
                <a:lnTo>
                  <a:pt x="25875" y="186133"/>
                </a:lnTo>
                <a:lnTo>
                  <a:pt x="25872" y="190945"/>
                </a:lnTo>
                <a:lnTo>
                  <a:pt x="25156" y="198718"/>
                </a:lnTo>
                <a:lnTo>
                  <a:pt x="23718" y="205943"/>
                </a:lnTo>
                <a:lnTo>
                  <a:pt x="23571" y="206606"/>
                </a:lnTo>
                <a:lnTo>
                  <a:pt x="23769" y="215573"/>
                </a:lnTo>
                <a:lnTo>
                  <a:pt x="27176" y="226668"/>
                </a:lnTo>
                <a:lnTo>
                  <a:pt x="32904" y="239152"/>
                </a:lnTo>
                <a:lnTo>
                  <a:pt x="40066" y="252285"/>
                </a:lnTo>
                <a:lnTo>
                  <a:pt x="47774" y="265328"/>
                </a:lnTo>
                <a:lnTo>
                  <a:pt x="55142" y="277543"/>
                </a:lnTo>
                <a:lnTo>
                  <a:pt x="61283" y="288189"/>
                </a:lnTo>
                <a:lnTo>
                  <a:pt x="65309" y="296529"/>
                </a:lnTo>
                <a:lnTo>
                  <a:pt x="65989" y="298528"/>
                </a:lnTo>
                <a:lnTo>
                  <a:pt x="68211" y="303107"/>
                </a:lnTo>
                <a:lnTo>
                  <a:pt x="72581" y="309363"/>
                </a:lnTo>
                <a:lnTo>
                  <a:pt x="78788" y="317070"/>
                </a:lnTo>
                <a:lnTo>
                  <a:pt x="86526" y="326002"/>
                </a:lnTo>
                <a:lnTo>
                  <a:pt x="95487" y="335932"/>
                </a:lnTo>
                <a:lnTo>
                  <a:pt x="105363" y="346636"/>
                </a:lnTo>
                <a:lnTo>
                  <a:pt x="115845" y="357887"/>
                </a:lnTo>
                <a:lnTo>
                  <a:pt x="126627" y="369460"/>
                </a:lnTo>
                <a:lnTo>
                  <a:pt x="137399" y="381128"/>
                </a:lnTo>
                <a:lnTo>
                  <a:pt x="147854" y="392666"/>
                </a:lnTo>
                <a:lnTo>
                  <a:pt x="157685" y="403847"/>
                </a:lnTo>
                <a:lnTo>
                  <a:pt x="166583" y="414447"/>
                </a:lnTo>
                <a:lnTo>
                  <a:pt x="174240" y="424238"/>
                </a:lnTo>
                <a:lnTo>
                  <a:pt x="177520" y="428780"/>
                </a:lnTo>
                <a:lnTo>
                  <a:pt x="182885" y="435811"/>
                </a:lnTo>
                <a:lnTo>
                  <a:pt x="189780" y="443819"/>
                </a:lnTo>
                <a:lnTo>
                  <a:pt x="198007" y="452656"/>
                </a:lnTo>
                <a:lnTo>
                  <a:pt x="207368" y="462177"/>
                </a:lnTo>
                <a:lnTo>
                  <a:pt x="217665" y="472236"/>
                </a:lnTo>
                <a:lnTo>
                  <a:pt x="228700" y="482686"/>
                </a:lnTo>
                <a:lnTo>
                  <a:pt x="240274" y="493381"/>
                </a:lnTo>
                <a:lnTo>
                  <a:pt x="252189" y="504176"/>
                </a:lnTo>
                <a:lnTo>
                  <a:pt x="264247" y="514923"/>
                </a:lnTo>
                <a:lnTo>
                  <a:pt x="276250" y="525478"/>
                </a:lnTo>
                <a:lnTo>
                  <a:pt x="288000" y="535693"/>
                </a:lnTo>
                <a:lnTo>
                  <a:pt x="299298" y="545423"/>
                </a:lnTo>
                <a:lnTo>
                  <a:pt x="309947" y="554522"/>
                </a:lnTo>
                <a:lnTo>
                  <a:pt x="319748" y="562843"/>
                </a:lnTo>
                <a:lnTo>
                  <a:pt x="328503" y="570240"/>
                </a:lnTo>
                <a:lnTo>
                  <a:pt x="336013" y="576568"/>
                </a:lnTo>
                <a:lnTo>
                  <a:pt x="342082" y="581680"/>
                </a:lnTo>
                <a:lnTo>
                  <a:pt x="346509" y="585429"/>
                </a:lnTo>
                <a:lnTo>
                  <a:pt x="355763" y="592792"/>
                </a:lnTo>
                <a:lnTo>
                  <a:pt x="366384" y="600358"/>
                </a:lnTo>
                <a:lnTo>
                  <a:pt x="378508" y="608496"/>
                </a:lnTo>
                <a:lnTo>
                  <a:pt x="391539" y="616945"/>
                </a:lnTo>
                <a:lnTo>
                  <a:pt x="404880" y="625445"/>
                </a:lnTo>
                <a:lnTo>
                  <a:pt x="417936" y="633736"/>
                </a:lnTo>
                <a:lnTo>
                  <a:pt x="430108" y="641559"/>
                </a:lnTo>
                <a:lnTo>
                  <a:pt x="440802" y="648654"/>
                </a:lnTo>
                <a:lnTo>
                  <a:pt x="449420" y="654760"/>
                </a:lnTo>
                <a:lnTo>
                  <a:pt x="455365" y="659619"/>
                </a:lnTo>
                <a:lnTo>
                  <a:pt x="457136" y="661482"/>
                </a:lnTo>
                <a:lnTo>
                  <a:pt x="461013" y="665839"/>
                </a:lnTo>
                <a:lnTo>
                  <a:pt x="466847" y="671859"/>
                </a:lnTo>
                <a:lnTo>
                  <a:pt x="474310" y="679319"/>
                </a:lnTo>
                <a:lnTo>
                  <a:pt x="483073" y="687995"/>
                </a:lnTo>
                <a:lnTo>
                  <a:pt x="492808" y="697662"/>
                </a:lnTo>
                <a:lnTo>
                  <a:pt x="503187" y="708098"/>
                </a:lnTo>
                <a:lnTo>
                  <a:pt x="513881" y="719079"/>
                </a:lnTo>
                <a:lnTo>
                  <a:pt x="524561" y="730380"/>
                </a:lnTo>
                <a:lnTo>
                  <a:pt x="534900" y="741778"/>
                </a:lnTo>
                <a:lnTo>
                  <a:pt x="544569" y="753050"/>
                </a:lnTo>
                <a:lnTo>
                  <a:pt x="546798" y="755766"/>
                </a:lnTo>
                <a:lnTo>
                  <a:pt x="557313" y="767996"/>
                </a:lnTo>
                <a:lnTo>
                  <a:pt x="568668" y="780055"/>
                </a:lnTo>
                <a:lnTo>
                  <a:pt x="580379" y="791669"/>
                </a:lnTo>
                <a:lnTo>
                  <a:pt x="591967" y="802563"/>
                </a:lnTo>
                <a:lnTo>
                  <a:pt x="602947" y="812463"/>
                </a:lnTo>
                <a:lnTo>
                  <a:pt x="612839" y="821095"/>
                </a:lnTo>
                <a:lnTo>
                  <a:pt x="621159" y="828186"/>
                </a:lnTo>
                <a:lnTo>
                  <a:pt x="627427" y="833459"/>
                </a:lnTo>
                <a:lnTo>
                  <a:pt x="631160" y="836642"/>
                </a:lnTo>
                <a:lnTo>
                  <a:pt x="631647" y="837085"/>
                </a:lnTo>
                <a:lnTo>
                  <a:pt x="635449" y="843774"/>
                </a:lnTo>
                <a:lnTo>
                  <a:pt x="638397" y="853338"/>
                </a:lnTo>
                <a:lnTo>
                  <a:pt x="642486" y="863878"/>
                </a:lnTo>
                <a:lnTo>
                  <a:pt x="649715" y="873494"/>
                </a:lnTo>
                <a:lnTo>
                  <a:pt x="662079" y="880286"/>
                </a:lnTo>
                <a:lnTo>
                  <a:pt x="676465" y="882398"/>
                </a:lnTo>
                <a:lnTo>
                  <a:pt x="695542" y="876955"/>
                </a:lnTo>
                <a:lnTo>
                  <a:pt x="704629" y="866029"/>
                </a:lnTo>
                <a:lnTo>
                  <a:pt x="707072" y="859475"/>
                </a:lnTo>
                <a:lnTo>
                  <a:pt x="716446" y="864567"/>
                </a:lnTo>
                <a:lnTo>
                  <a:pt x="728800" y="867245"/>
                </a:lnTo>
                <a:lnTo>
                  <a:pt x="741847" y="866665"/>
                </a:lnTo>
                <a:lnTo>
                  <a:pt x="753299" y="861986"/>
                </a:lnTo>
                <a:lnTo>
                  <a:pt x="760869" y="852362"/>
                </a:lnTo>
                <a:lnTo>
                  <a:pt x="762177" y="847676"/>
                </a:lnTo>
                <a:lnTo>
                  <a:pt x="778926" y="853793"/>
                </a:lnTo>
                <a:lnTo>
                  <a:pt x="790404" y="856620"/>
                </a:lnTo>
                <a:lnTo>
                  <a:pt x="797782" y="855302"/>
                </a:lnTo>
                <a:lnTo>
                  <a:pt x="802229" y="848986"/>
                </a:lnTo>
                <a:lnTo>
                  <a:pt x="804916" y="836816"/>
                </a:lnTo>
                <a:lnTo>
                  <a:pt x="807011" y="817938"/>
                </a:lnTo>
                <a:lnTo>
                  <a:pt x="807326" y="814694"/>
                </a:lnTo>
                <a:lnTo>
                  <a:pt x="810712" y="815014"/>
                </a:lnTo>
                <a:lnTo>
                  <a:pt x="819071" y="820942"/>
                </a:lnTo>
                <a:lnTo>
                  <a:pt x="830753" y="828928"/>
                </a:lnTo>
                <a:lnTo>
                  <a:pt x="844112" y="835424"/>
                </a:lnTo>
                <a:lnTo>
                  <a:pt x="855980" y="837085"/>
                </a:lnTo>
                <a:lnTo>
                  <a:pt x="868910" y="832013"/>
                </a:lnTo>
                <a:lnTo>
                  <a:pt x="878599" y="821884"/>
                </a:lnTo>
                <a:lnTo>
                  <a:pt x="883320" y="810237"/>
                </a:lnTo>
                <a:lnTo>
                  <a:pt x="883450" y="806122"/>
                </a:lnTo>
                <a:lnTo>
                  <a:pt x="880215" y="791720"/>
                </a:lnTo>
                <a:lnTo>
                  <a:pt x="874036" y="777671"/>
                </a:lnTo>
                <a:lnTo>
                  <a:pt x="865823" y="764275"/>
                </a:lnTo>
                <a:lnTo>
                  <a:pt x="856484" y="751830"/>
                </a:lnTo>
                <a:lnTo>
                  <a:pt x="846927" y="740636"/>
                </a:lnTo>
                <a:lnTo>
                  <a:pt x="838062" y="730993"/>
                </a:lnTo>
                <a:lnTo>
                  <a:pt x="830798" y="723201"/>
                </a:lnTo>
                <a:lnTo>
                  <a:pt x="826042" y="717559"/>
                </a:lnTo>
                <a:lnTo>
                  <a:pt x="824915" y="715698"/>
                </a:lnTo>
                <a:lnTo>
                  <a:pt x="817658" y="704130"/>
                </a:lnTo>
                <a:lnTo>
                  <a:pt x="806921" y="691837"/>
                </a:lnTo>
                <a:lnTo>
                  <a:pt x="794900" y="680125"/>
                </a:lnTo>
                <a:lnTo>
                  <a:pt x="783791" y="670296"/>
                </a:lnTo>
                <a:lnTo>
                  <a:pt x="775790" y="663655"/>
                </a:lnTo>
                <a:lnTo>
                  <a:pt x="773061" y="661482"/>
                </a:lnTo>
                <a:lnTo>
                  <a:pt x="794626" y="640933"/>
                </a:lnTo>
                <a:lnTo>
                  <a:pt x="779255" y="621876"/>
                </a:lnTo>
                <a:lnTo>
                  <a:pt x="768017" y="608765"/>
                </a:lnTo>
                <a:lnTo>
                  <a:pt x="759451" y="600566"/>
                </a:lnTo>
                <a:lnTo>
                  <a:pt x="752095" y="596243"/>
                </a:lnTo>
                <a:lnTo>
                  <a:pt x="744488" y="594760"/>
                </a:lnTo>
                <a:lnTo>
                  <a:pt x="735170" y="595081"/>
                </a:lnTo>
                <a:lnTo>
                  <a:pt x="730529" y="595492"/>
                </a:lnTo>
                <a:lnTo>
                  <a:pt x="718244" y="597715"/>
                </a:lnTo>
                <a:lnTo>
                  <a:pt x="706360" y="601266"/>
                </a:lnTo>
                <a:lnTo>
                  <a:pt x="694848" y="604898"/>
                </a:lnTo>
                <a:lnTo>
                  <a:pt x="683679" y="607366"/>
                </a:lnTo>
                <a:lnTo>
                  <a:pt x="672824" y="607424"/>
                </a:lnTo>
                <a:lnTo>
                  <a:pt x="662254" y="603826"/>
                </a:lnTo>
                <a:lnTo>
                  <a:pt x="654275" y="598290"/>
                </a:lnTo>
                <a:lnTo>
                  <a:pt x="646215" y="591907"/>
                </a:lnTo>
                <a:lnTo>
                  <a:pt x="636404" y="583798"/>
                </a:lnTo>
                <a:lnTo>
                  <a:pt x="625242" y="574341"/>
                </a:lnTo>
                <a:lnTo>
                  <a:pt x="613130" y="563916"/>
                </a:lnTo>
                <a:lnTo>
                  <a:pt x="600469" y="552902"/>
                </a:lnTo>
                <a:lnTo>
                  <a:pt x="587658" y="541678"/>
                </a:lnTo>
                <a:lnTo>
                  <a:pt x="575100" y="530623"/>
                </a:lnTo>
                <a:lnTo>
                  <a:pt x="563194" y="520117"/>
                </a:lnTo>
                <a:lnTo>
                  <a:pt x="552341" y="510538"/>
                </a:lnTo>
                <a:lnTo>
                  <a:pt x="542941" y="502266"/>
                </a:lnTo>
                <a:lnTo>
                  <a:pt x="535396" y="495680"/>
                </a:lnTo>
                <a:lnTo>
                  <a:pt x="530105" y="491160"/>
                </a:lnTo>
                <a:lnTo>
                  <a:pt x="527951" y="489422"/>
                </a:lnTo>
                <a:lnTo>
                  <a:pt x="525273" y="486927"/>
                </a:lnTo>
                <a:lnTo>
                  <a:pt x="520707" y="482108"/>
                </a:lnTo>
                <a:lnTo>
                  <a:pt x="514490" y="475250"/>
                </a:lnTo>
                <a:lnTo>
                  <a:pt x="506859" y="466639"/>
                </a:lnTo>
                <a:lnTo>
                  <a:pt x="498052" y="456560"/>
                </a:lnTo>
                <a:lnTo>
                  <a:pt x="488305" y="445298"/>
                </a:lnTo>
                <a:lnTo>
                  <a:pt x="477855" y="433138"/>
                </a:lnTo>
                <a:lnTo>
                  <a:pt x="466940" y="420366"/>
                </a:lnTo>
                <a:lnTo>
                  <a:pt x="455798" y="407266"/>
                </a:lnTo>
                <a:lnTo>
                  <a:pt x="444664" y="394124"/>
                </a:lnTo>
                <a:lnTo>
                  <a:pt x="433777" y="381226"/>
                </a:lnTo>
                <a:lnTo>
                  <a:pt x="423373" y="368856"/>
                </a:lnTo>
                <a:lnTo>
                  <a:pt x="413690" y="357299"/>
                </a:lnTo>
                <a:lnTo>
                  <a:pt x="404965" y="346842"/>
                </a:lnTo>
                <a:lnTo>
                  <a:pt x="397435" y="337768"/>
                </a:lnTo>
                <a:lnTo>
                  <a:pt x="391338" y="330364"/>
                </a:lnTo>
                <a:lnTo>
                  <a:pt x="386909" y="324914"/>
                </a:lnTo>
                <a:lnTo>
                  <a:pt x="386537" y="324449"/>
                </a:lnTo>
                <a:lnTo>
                  <a:pt x="381697" y="318419"/>
                </a:lnTo>
                <a:lnTo>
                  <a:pt x="375303" y="310484"/>
                </a:lnTo>
                <a:lnTo>
                  <a:pt x="367613" y="300972"/>
                </a:lnTo>
                <a:lnTo>
                  <a:pt x="358888" y="290212"/>
                </a:lnTo>
                <a:lnTo>
                  <a:pt x="349387" y="278534"/>
                </a:lnTo>
                <a:lnTo>
                  <a:pt x="339372" y="266264"/>
                </a:lnTo>
                <a:lnTo>
                  <a:pt x="329101" y="253733"/>
                </a:lnTo>
                <a:lnTo>
                  <a:pt x="318835" y="241268"/>
                </a:lnTo>
                <a:lnTo>
                  <a:pt x="308834" y="229198"/>
                </a:lnTo>
                <a:lnTo>
                  <a:pt x="299358" y="217851"/>
                </a:lnTo>
                <a:lnTo>
                  <a:pt x="290667" y="207557"/>
                </a:lnTo>
                <a:lnTo>
                  <a:pt x="283021" y="198643"/>
                </a:lnTo>
                <a:lnTo>
                  <a:pt x="276680" y="191439"/>
                </a:lnTo>
                <a:lnTo>
                  <a:pt x="271904" y="186273"/>
                </a:lnTo>
                <a:lnTo>
                  <a:pt x="271043" y="185397"/>
                </a:lnTo>
                <a:lnTo>
                  <a:pt x="259162" y="173186"/>
                </a:lnTo>
                <a:lnTo>
                  <a:pt x="251562" y="163281"/>
                </a:lnTo>
                <a:lnTo>
                  <a:pt x="247915" y="153377"/>
                </a:lnTo>
                <a:lnTo>
                  <a:pt x="247472" y="147678"/>
                </a:lnTo>
                <a:lnTo>
                  <a:pt x="247644" y="137011"/>
                </a:lnTo>
                <a:lnTo>
                  <a:pt x="248073" y="121440"/>
                </a:lnTo>
                <a:lnTo>
                  <a:pt x="248627" y="104095"/>
                </a:lnTo>
                <a:lnTo>
                  <a:pt x="249176" y="88100"/>
                </a:lnTo>
                <a:lnTo>
                  <a:pt x="249588" y="76584"/>
                </a:lnTo>
                <a:lnTo>
                  <a:pt x="249732" y="72633"/>
                </a:lnTo>
                <a:lnTo>
                  <a:pt x="146342" y="34622"/>
                </a:lnTo>
                <a:lnTo>
                  <a:pt x="119895" y="29689"/>
                </a:lnTo>
                <a:lnTo>
                  <a:pt x="101651" y="26152"/>
                </a:lnTo>
                <a:lnTo>
                  <a:pt x="89650" y="23523"/>
                </a:lnTo>
                <a:lnTo>
                  <a:pt x="81929" y="21310"/>
                </a:lnTo>
                <a:lnTo>
                  <a:pt x="76529" y="19022"/>
                </a:lnTo>
                <a:lnTo>
                  <a:pt x="71487" y="16170"/>
                </a:lnTo>
                <a:lnTo>
                  <a:pt x="70700" y="15699"/>
                </a:lnTo>
                <a:lnTo>
                  <a:pt x="62850" y="11718"/>
                </a:lnTo>
                <a:lnTo>
                  <a:pt x="51622" y="7224"/>
                </a:lnTo>
                <a:lnTo>
                  <a:pt x="38459" y="3150"/>
                </a:lnTo>
                <a:lnTo>
                  <a:pt x="24803" y="431"/>
                </a:lnTo>
                <a:lnTo>
                  <a:pt x="12097" y="0"/>
                </a:lnTo>
                <a:lnTo>
                  <a:pt x="1782" y="2791"/>
                </a:lnTo>
                <a:lnTo>
                  <a:pt x="0" y="39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666883" y="2512207"/>
            <a:ext cx="42545" cy="17068"/>
          </a:xfrm>
          <a:custGeom>
            <a:avLst/>
            <a:gdLst/>
            <a:ahLst/>
            <a:cxnLst/>
            <a:rect l="l" t="t" r="r" b="b"/>
            <a:pathLst>
              <a:path w="42544" h="17068">
                <a:moveTo>
                  <a:pt x="42544" y="17068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666883" y="2512207"/>
            <a:ext cx="42545" cy="17068"/>
          </a:xfrm>
          <a:custGeom>
            <a:avLst/>
            <a:gdLst/>
            <a:ahLst/>
            <a:cxnLst/>
            <a:rect l="l" t="t" r="r" b="b"/>
            <a:pathLst>
              <a:path w="42544" h="17068">
                <a:moveTo>
                  <a:pt x="42544" y="1706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623403" y="2686104"/>
            <a:ext cx="20027" cy="41160"/>
          </a:xfrm>
          <a:custGeom>
            <a:avLst/>
            <a:gdLst/>
            <a:ahLst/>
            <a:cxnLst/>
            <a:rect l="l" t="t" r="r" b="b"/>
            <a:pathLst>
              <a:path w="20027" h="41160">
                <a:moveTo>
                  <a:pt x="20027" y="41160"/>
                </a:moveTo>
                <a:lnTo>
                  <a:pt x="0" y="0"/>
                </a:lnTo>
                <a:lnTo>
                  <a:pt x="477" y="6366"/>
                </a:lnTo>
                <a:lnTo>
                  <a:pt x="2443" y="14555"/>
                </a:lnTo>
                <a:lnTo>
                  <a:pt x="8105" y="24394"/>
                </a:lnTo>
                <a:lnTo>
                  <a:pt x="20027" y="4116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623403" y="2686104"/>
            <a:ext cx="20027" cy="41160"/>
          </a:xfrm>
          <a:custGeom>
            <a:avLst/>
            <a:gdLst/>
            <a:ahLst/>
            <a:cxnLst/>
            <a:rect l="l" t="t" r="r" b="b"/>
            <a:pathLst>
              <a:path w="20027" h="41160">
                <a:moveTo>
                  <a:pt x="20027" y="41160"/>
                </a:moveTo>
                <a:lnTo>
                  <a:pt x="8105" y="24394"/>
                </a:lnTo>
                <a:lnTo>
                  <a:pt x="2443" y="14555"/>
                </a:lnTo>
                <a:lnTo>
                  <a:pt x="477" y="636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713191" y="2615378"/>
            <a:ext cx="30492" cy="67106"/>
          </a:xfrm>
          <a:custGeom>
            <a:avLst/>
            <a:gdLst/>
            <a:ahLst/>
            <a:cxnLst/>
            <a:rect l="l" t="t" r="r" b="b"/>
            <a:pathLst>
              <a:path w="30492" h="67106">
                <a:moveTo>
                  <a:pt x="30492" y="67106"/>
                </a:moveTo>
                <a:lnTo>
                  <a:pt x="22021" y="2838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670355" y="2641211"/>
            <a:ext cx="28181" cy="74269"/>
          </a:xfrm>
          <a:custGeom>
            <a:avLst/>
            <a:gdLst/>
            <a:ahLst/>
            <a:cxnLst/>
            <a:rect l="l" t="t" r="r" b="b"/>
            <a:pathLst>
              <a:path w="28181" h="74269">
                <a:moveTo>
                  <a:pt x="28181" y="74269"/>
                </a:moveTo>
                <a:lnTo>
                  <a:pt x="17805" y="3219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740071" y="1864757"/>
            <a:ext cx="338442" cy="370128"/>
          </a:xfrm>
          <a:custGeom>
            <a:avLst/>
            <a:gdLst/>
            <a:ahLst/>
            <a:cxnLst/>
            <a:rect l="l" t="t" r="r" b="b"/>
            <a:pathLst>
              <a:path w="338442" h="370128">
                <a:moveTo>
                  <a:pt x="2844" y="126885"/>
                </a:moveTo>
                <a:lnTo>
                  <a:pt x="11687" y="139165"/>
                </a:lnTo>
                <a:lnTo>
                  <a:pt x="19844" y="147647"/>
                </a:lnTo>
                <a:lnTo>
                  <a:pt x="22669" y="149644"/>
                </a:lnTo>
                <a:lnTo>
                  <a:pt x="35187" y="157842"/>
                </a:lnTo>
                <a:lnTo>
                  <a:pt x="47364" y="167031"/>
                </a:lnTo>
                <a:lnTo>
                  <a:pt x="58781" y="176503"/>
                </a:lnTo>
                <a:lnTo>
                  <a:pt x="69015" y="185548"/>
                </a:lnTo>
                <a:lnTo>
                  <a:pt x="77644" y="193456"/>
                </a:lnTo>
                <a:lnTo>
                  <a:pt x="84248" y="199519"/>
                </a:lnTo>
                <a:lnTo>
                  <a:pt x="86601" y="201587"/>
                </a:lnTo>
                <a:lnTo>
                  <a:pt x="93160" y="207095"/>
                </a:lnTo>
                <a:lnTo>
                  <a:pt x="103492" y="215768"/>
                </a:lnTo>
                <a:lnTo>
                  <a:pt x="115829" y="226259"/>
                </a:lnTo>
                <a:lnTo>
                  <a:pt x="128406" y="237218"/>
                </a:lnTo>
                <a:lnTo>
                  <a:pt x="139456" y="247297"/>
                </a:lnTo>
                <a:lnTo>
                  <a:pt x="147212" y="255147"/>
                </a:lnTo>
                <a:lnTo>
                  <a:pt x="149733" y="258584"/>
                </a:lnTo>
                <a:lnTo>
                  <a:pt x="153275" y="269785"/>
                </a:lnTo>
                <a:lnTo>
                  <a:pt x="154970" y="281239"/>
                </a:lnTo>
                <a:lnTo>
                  <a:pt x="156389" y="292889"/>
                </a:lnTo>
                <a:lnTo>
                  <a:pt x="159106" y="304678"/>
                </a:lnTo>
                <a:lnTo>
                  <a:pt x="164083" y="315569"/>
                </a:lnTo>
                <a:lnTo>
                  <a:pt x="174363" y="333393"/>
                </a:lnTo>
                <a:lnTo>
                  <a:pt x="179760" y="343692"/>
                </a:lnTo>
                <a:lnTo>
                  <a:pt x="195146" y="358749"/>
                </a:lnTo>
                <a:lnTo>
                  <a:pt x="204844" y="365766"/>
                </a:lnTo>
                <a:lnTo>
                  <a:pt x="213668" y="368898"/>
                </a:lnTo>
                <a:lnTo>
                  <a:pt x="225295" y="369944"/>
                </a:lnTo>
                <a:lnTo>
                  <a:pt x="230123" y="370128"/>
                </a:lnTo>
                <a:lnTo>
                  <a:pt x="249713" y="368152"/>
                </a:lnTo>
                <a:lnTo>
                  <a:pt x="262878" y="363426"/>
                </a:lnTo>
                <a:lnTo>
                  <a:pt x="268630" y="360121"/>
                </a:lnTo>
                <a:lnTo>
                  <a:pt x="243027" y="340614"/>
                </a:lnTo>
                <a:lnTo>
                  <a:pt x="239725" y="337680"/>
                </a:lnTo>
                <a:lnTo>
                  <a:pt x="225016" y="326850"/>
                </a:lnTo>
                <a:lnTo>
                  <a:pt x="214662" y="318515"/>
                </a:lnTo>
                <a:lnTo>
                  <a:pt x="208584" y="311939"/>
                </a:lnTo>
                <a:lnTo>
                  <a:pt x="206702" y="306386"/>
                </a:lnTo>
                <a:lnTo>
                  <a:pt x="208936" y="301119"/>
                </a:lnTo>
                <a:lnTo>
                  <a:pt x="215208" y="295403"/>
                </a:lnTo>
                <a:lnTo>
                  <a:pt x="225437" y="288502"/>
                </a:lnTo>
                <a:lnTo>
                  <a:pt x="233845" y="283235"/>
                </a:lnTo>
                <a:lnTo>
                  <a:pt x="246536" y="281826"/>
                </a:lnTo>
                <a:lnTo>
                  <a:pt x="261995" y="284656"/>
                </a:lnTo>
                <a:lnTo>
                  <a:pt x="270741" y="287099"/>
                </a:lnTo>
                <a:lnTo>
                  <a:pt x="270891" y="287147"/>
                </a:lnTo>
                <a:lnTo>
                  <a:pt x="315582" y="315569"/>
                </a:lnTo>
                <a:lnTo>
                  <a:pt x="328117" y="336575"/>
                </a:lnTo>
                <a:lnTo>
                  <a:pt x="334190" y="323945"/>
                </a:lnTo>
                <a:lnTo>
                  <a:pt x="336821" y="314129"/>
                </a:lnTo>
                <a:lnTo>
                  <a:pt x="338175" y="305130"/>
                </a:lnTo>
                <a:lnTo>
                  <a:pt x="338442" y="291620"/>
                </a:lnTo>
                <a:lnTo>
                  <a:pt x="334747" y="281371"/>
                </a:lnTo>
                <a:lnTo>
                  <a:pt x="328117" y="271005"/>
                </a:lnTo>
                <a:lnTo>
                  <a:pt x="322350" y="261205"/>
                </a:lnTo>
                <a:lnTo>
                  <a:pt x="317190" y="251445"/>
                </a:lnTo>
                <a:lnTo>
                  <a:pt x="310171" y="240482"/>
                </a:lnTo>
                <a:lnTo>
                  <a:pt x="302780" y="231368"/>
                </a:lnTo>
                <a:lnTo>
                  <a:pt x="295732" y="225181"/>
                </a:lnTo>
                <a:lnTo>
                  <a:pt x="286028" y="218912"/>
                </a:lnTo>
                <a:lnTo>
                  <a:pt x="274435" y="212509"/>
                </a:lnTo>
                <a:lnTo>
                  <a:pt x="261717" y="205922"/>
                </a:lnTo>
                <a:lnTo>
                  <a:pt x="248641" y="199097"/>
                </a:lnTo>
                <a:lnTo>
                  <a:pt x="235972" y="191984"/>
                </a:lnTo>
                <a:lnTo>
                  <a:pt x="224477" y="184531"/>
                </a:lnTo>
                <a:lnTo>
                  <a:pt x="214921" y="176687"/>
                </a:lnTo>
                <a:lnTo>
                  <a:pt x="208991" y="169811"/>
                </a:lnTo>
                <a:lnTo>
                  <a:pt x="204458" y="162759"/>
                </a:lnTo>
                <a:lnTo>
                  <a:pt x="198936" y="153427"/>
                </a:lnTo>
                <a:lnTo>
                  <a:pt x="192637" y="142245"/>
                </a:lnTo>
                <a:lnTo>
                  <a:pt x="185771" y="129645"/>
                </a:lnTo>
                <a:lnTo>
                  <a:pt x="178549" y="116059"/>
                </a:lnTo>
                <a:lnTo>
                  <a:pt x="171181" y="101919"/>
                </a:lnTo>
                <a:lnTo>
                  <a:pt x="163878" y="87654"/>
                </a:lnTo>
                <a:lnTo>
                  <a:pt x="156850" y="73698"/>
                </a:lnTo>
                <a:lnTo>
                  <a:pt x="150309" y="60481"/>
                </a:lnTo>
                <a:lnTo>
                  <a:pt x="144464" y="48436"/>
                </a:lnTo>
                <a:lnTo>
                  <a:pt x="139527" y="37992"/>
                </a:lnTo>
                <a:lnTo>
                  <a:pt x="135708" y="29583"/>
                </a:lnTo>
                <a:lnTo>
                  <a:pt x="133324" y="23914"/>
                </a:lnTo>
                <a:lnTo>
                  <a:pt x="127456" y="11986"/>
                </a:lnTo>
                <a:lnTo>
                  <a:pt x="120850" y="1680"/>
                </a:lnTo>
                <a:lnTo>
                  <a:pt x="119748" y="0"/>
                </a:lnTo>
                <a:lnTo>
                  <a:pt x="116446" y="5448"/>
                </a:lnTo>
                <a:lnTo>
                  <a:pt x="112687" y="11023"/>
                </a:lnTo>
                <a:lnTo>
                  <a:pt x="108407" y="16370"/>
                </a:lnTo>
                <a:lnTo>
                  <a:pt x="99998" y="23916"/>
                </a:lnTo>
                <a:lnTo>
                  <a:pt x="87837" y="31154"/>
                </a:lnTo>
                <a:lnTo>
                  <a:pt x="73144" y="37940"/>
                </a:lnTo>
                <a:lnTo>
                  <a:pt x="57141" y="44131"/>
                </a:lnTo>
                <a:lnTo>
                  <a:pt x="41046" y="49581"/>
                </a:lnTo>
                <a:lnTo>
                  <a:pt x="26082" y="54148"/>
                </a:lnTo>
                <a:lnTo>
                  <a:pt x="13468" y="57687"/>
                </a:lnTo>
                <a:lnTo>
                  <a:pt x="4424" y="60056"/>
                </a:lnTo>
                <a:lnTo>
                  <a:pt x="172" y="61109"/>
                </a:lnTo>
                <a:lnTo>
                  <a:pt x="0" y="61150"/>
                </a:lnTo>
                <a:lnTo>
                  <a:pt x="2844" y="1268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740071" y="1864757"/>
            <a:ext cx="338442" cy="370128"/>
          </a:xfrm>
          <a:custGeom>
            <a:avLst/>
            <a:gdLst/>
            <a:ahLst/>
            <a:cxnLst/>
            <a:rect l="l" t="t" r="r" b="b"/>
            <a:pathLst>
              <a:path w="338442" h="370128">
                <a:moveTo>
                  <a:pt x="328117" y="271005"/>
                </a:moveTo>
                <a:lnTo>
                  <a:pt x="322350" y="261205"/>
                </a:lnTo>
                <a:lnTo>
                  <a:pt x="317190" y="251445"/>
                </a:lnTo>
                <a:lnTo>
                  <a:pt x="310171" y="240482"/>
                </a:lnTo>
                <a:lnTo>
                  <a:pt x="302780" y="231368"/>
                </a:lnTo>
                <a:lnTo>
                  <a:pt x="295732" y="225181"/>
                </a:lnTo>
                <a:lnTo>
                  <a:pt x="286028" y="218912"/>
                </a:lnTo>
                <a:lnTo>
                  <a:pt x="274435" y="212509"/>
                </a:lnTo>
                <a:lnTo>
                  <a:pt x="261717" y="205922"/>
                </a:lnTo>
                <a:lnTo>
                  <a:pt x="248641" y="199097"/>
                </a:lnTo>
                <a:lnTo>
                  <a:pt x="235972" y="191984"/>
                </a:lnTo>
                <a:lnTo>
                  <a:pt x="224477" y="184531"/>
                </a:lnTo>
                <a:lnTo>
                  <a:pt x="214921" y="176687"/>
                </a:lnTo>
                <a:lnTo>
                  <a:pt x="208991" y="169811"/>
                </a:lnTo>
                <a:lnTo>
                  <a:pt x="204458" y="162759"/>
                </a:lnTo>
                <a:lnTo>
                  <a:pt x="198936" y="153427"/>
                </a:lnTo>
                <a:lnTo>
                  <a:pt x="192637" y="142245"/>
                </a:lnTo>
                <a:lnTo>
                  <a:pt x="185771" y="129645"/>
                </a:lnTo>
                <a:lnTo>
                  <a:pt x="178549" y="116059"/>
                </a:lnTo>
                <a:lnTo>
                  <a:pt x="171181" y="101919"/>
                </a:lnTo>
                <a:lnTo>
                  <a:pt x="163878" y="87654"/>
                </a:lnTo>
                <a:lnTo>
                  <a:pt x="156850" y="73698"/>
                </a:lnTo>
                <a:lnTo>
                  <a:pt x="150309" y="60481"/>
                </a:lnTo>
                <a:lnTo>
                  <a:pt x="144464" y="48436"/>
                </a:lnTo>
                <a:lnTo>
                  <a:pt x="139527" y="37992"/>
                </a:lnTo>
                <a:lnTo>
                  <a:pt x="135708" y="29583"/>
                </a:lnTo>
                <a:lnTo>
                  <a:pt x="133324" y="23914"/>
                </a:lnTo>
                <a:lnTo>
                  <a:pt x="127456" y="11986"/>
                </a:lnTo>
                <a:lnTo>
                  <a:pt x="120850" y="1680"/>
                </a:lnTo>
                <a:lnTo>
                  <a:pt x="119748" y="0"/>
                </a:lnTo>
                <a:lnTo>
                  <a:pt x="116446" y="5448"/>
                </a:lnTo>
                <a:lnTo>
                  <a:pt x="112687" y="11023"/>
                </a:lnTo>
                <a:lnTo>
                  <a:pt x="108407" y="16370"/>
                </a:lnTo>
                <a:lnTo>
                  <a:pt x="99998" y="23916"/>
                </a:lnTo>
                <a:lnTo>
                  <a:pt x="87837" y="31154"/>
                </a:lnTo>
                <a:lnTo>
                  <a:pt x="73144" y="37940"/>
                </a:lnTo>
                <a:lnTo>
                  <a:pt x="57141" y="44131"/>
                </a:lnTo>
                <a:lnTo>
                  <a:pt x="41046" y="49581"/>
                </a:lnTo>
                <a:lnTo>
                  <a:pt x="26082" y="54148"/>
                </a:lnTo>
                <a:lnTo>
                  <a:pt x="13468" y="57687"/>
                </a:lnTo>
                <a:lnTo>
                  <a:pt x="4424" y="60056"/>
                </a:lnTo>
                <a:lnTo>
                  <a:pt x="172" y="61109"/>
                </a:lnTo>
                <a:lnTo>
                  <a:pt x="0" y="61150"/>
                </a:lnTo>
                <a:lnTo>
                  <a:pt x="2844" y="126885"/>
                </a:lnTo>
                <a:lnTo>
                  <a:pt x="11687" y="139165"/>
                </a:lnTo>
                <a:lnTo>
                  <a:pt x="19844" y="147647"/>
                </a:lnTo>
                <a:lnTo>
                  <a:pt x="22669" y="149644"/>
                </a:lnTo>
                <a:lnTo>
                  <a:pt x="35187" y="157842"/>
                </a:lnTo>
                <a:lnTo>
                  <a:pt x="47364" y="167031"/>
                </a:lnTo>
                <a:lnTo>
                  <a:pt x="58781" y="176503"/>
                </a:lnTo>
                <a:lnTo>
                  <a:pt x="69015" y="185548"/>
                </a:lnTo>
                <a:lnTo>
                  <a:pt x="77644" y="193456"/>
                </a:lnTo>
                <a:lnTo>
                  <a:pt x="84248" y="199519"/>
                </a:lnTo>
                <a:lnTo>
                  <a:pt x="86601" y="201587"/>
                </a:lnTo>
                <a:lnTo>
                  <a:pt x="93160" y="207095"/>
                </a:lnTo>
                <a:lnTo>
                  <a:pt x="103492" y="215768"/>
                </a:lnTo>
                <a:lnTo>
                  <a:pt x="115829" y="226259"/>
                </a:lnTo>
                <a:lnTo>
                  <a:pt x="128406" y="237218"/>
                </a:lnTo>
                <a:lnTo>
                  <a:pt x="139456" y="247297"/>
                </a:lnTo>
                <a:lnTo>
                  <a:pt x="147212" y="255147"/>
                </a:lnTo>
                <a:lnTo>
                  <a:pt x="149733" y="258584"/>
                </a:lnTo>
                <a:lnTo>
                  <a:pt x="153275" y="269785"/>
                </a:lnTo>
                <a:lnTo>
                  <a:pt x="154970" y="281239"/>
                </a:lnTo>
                <a:lnTo>
                  <a:pt x="156389" y="292889"/>
                </a:lnTo>
                <a:lnTo>
                  <a:pt x="159106" y="304678"/>
                </a:lnTo>
                <a:lnTo>
                  <a:pt x="164083" y="315569"/>
                </a:lnTo>
                <a:lnTo>
                  <a:pt x="174363" y="333393"/>
                </a:lnTo>
                <a:lnTo>
                  <a:pt x="179760" y="343692"/>
                </a:lnTo>
                <a:lnTo>
                  <a:pt x="195146" y="358749"/>
                </a:lnTo>
                <a:lnTo>
                  <a:pt x="204844" y="365766"/>
                </a:lnTo>
                <a:lnTo>
                  <a:pt x="213668" y="368898"/>
                </a:lnTo>
                <a:lnTo>
                  <a:pt x="225295" y="369944"/>
                </a:lnTo>
                <a:lnTo>
                  <a:pt x="230123" y="370128"/>
                </a:lnTo>
                <a:lnTo>
                  <a:pt x="249713" y="368152"/>
                </a:lnTo>
                <a:lnTo>
                  <a:pt x="262878" y="363426"/>
                </a:lnTo>
                <a:lnTo>
                  <a:pt x="268630" y="360121"/>
                </a:lnTo>
                <a:lnTo>
                  <a:pt x="243027" y="340614"/>
                </a:lnTo>
                <a:lnTo>
                  <a:pt x="239725" y="337680"/>
                </a:lnTo>
                <a:lnTo>
                  <a:pt x="225016" y="326850"/>
                </a:lnTo>
                <a:lnTo>
                  <a:pt x="214662" y="318515"/>
                </a:lnTo>
                <a:lnTo>
                  <a:pt x="208584" y="311939"/>
                </a:lnTo>
                <a:lnTo>
                  <a:pt x="206702" y="306386"/>
                </a:lnTo>
                <a:lnTo>
                  <a:pt x="208936" y="301119"/>
                </a:lnTo>
                <a:lnTo>
                  <a:pt x="215208" y="295403"/>
                </a:lnTo>
                <a:lnTo>
                  <a:pt x="225437" y="288502"/>
                </a:lnTo>
                <a:lnTo>
                  <a:pt x="233845" y="283235"/>
                </a:lnTo>
                <a:lnTo>
                  <a:pt x="246536" y="281826"/>
                </a:lnTo>
                <a:lnTo>
                  <a:pt x="261995" y="284656"/>
                </a:lnTo>
                <a:lnTo>
                  <a:pt x="270741" y="287099"/>
                </a:lnTo>
                <a:lnTo>
                  <a:pt x="270891" y="287147"/>
                </a:lnTo>
                <a:lnTo>
                  <a:pt x="315582" y="315569"/>
                </a:lnTo>
                <a:lnTo>
                  <a:pt x="328117" y="336575"/>
                </a:lnTo>
                <a:lnTo>
                  <a:pt x="334190" y="323945"/>
                </a:lnTo>
                <a:lnTo>
                  <a:pt x="336821" y="314129"/>
                </a:lnTo>
                <a:lnTo>
                  <a:pt x="338175" y="305130"/>
                </a:lnTo>
                <a:lnTo>
                  <a:pt x="338442" y="291620"/>
                </a:lnTo>
                <a:lnTo>
                  <a:pt x="334747" y="281371"/>
                </a:lnTo>
                <a:lnTo>
                  <a:pt x="328117" y="2710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2913564" y="28267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4626947" y="314802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721848" y="324740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4721847" y="324740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609226" y="6577762"/>
            <a:ext cx="467626" cy="456857"/>
          </a:xfrm>
          <a:custGeom>
            <a:avLst/>
            <a:gdLst/>
            <a:ahLst/>
            <a:cxnLst/>
            <a:rect l="l" t="t" r="r" b="b"/>
            <a:pathLst>
              <a:path w="467626" h="456857">
                <a:moveTo>
                  <a:pt x="0" y="456857"/>
                </a:moveTo>
                <a:lnTo>
                  <a:pt x="467626" y="456857"/>
                </a:lnTo>
                <a:lnTo>
                  <a:pt x="467626" y="0"/>
                </a:lnTo>
                <a:lnTo>
                  <a:pt x="0" y="0"/>
                </a:lnTo>
                <a:lnTo>
                  <a:pt x="0" y="4568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913927" y="6577762"/>
            <a:ext cx="627405" cy="456857"/>
          </a:xfrm>
          <a:custGeom>
            <a:avLst/>
            <a:gdLst/>
            <a:ahLst/>
            <a:cxnLst/>
            <a:rect l="l" t="t" r="r" b="b"/>
            <a:pathLst>
              <a:path w="627405" h="456857">
                <a:moveTo>
                  <a:pt x="0" y="456857"/>
                </a:moveTo>
                <a:lnTo>
                  <a:pt x="627405" y="456857"/>
                </a:lnTo>
                <a:lnTo>
                  <a:pt x="627405" y="0"/>
                </a:lnTo>
                <a:lnTo>
                  <a:pt x="0" y="0"/>
                </a:lnTo>
                <a:lnTo>
                  <a:pt x="0" y="4568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117891" y="6577762"/>
            <a:ext cx="728141" cy="456857"/>
          </a:xfrm>
          <a:custGeom>
            <a:avLst/>
            <a:gdLst/>
            <a:ahLst/>
            <a:cxnLst/>
            <a:rect l="l" t="t" r="r" b="b"/>
            <a:pathLst>
              <a:path w="728141" h="456857">
                <a:moveTo>
                  <a:pt x="0" y="456857"/>
                </a:moveTo>
                <a:lnTo>
                  <a:pt x="728141" y="456857"/>
                </a:lnTo>
                <a:lnTo>
                  <a:pt x="728141" y="0"/>
                </a:lnTo>
                <a:lnTo>
                  <a:pt x="0" y="0"/>
                </a:lnTo>
                <a:lnTo>
                  <a:pt x="0" y="4568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963204" y="6196775"/>
            <a:ext cx="2210854" cy="837831"/>
          </a:xfrm>
          <a:custGeom>
            <a:avLst/>
            <a:gdLst/>
            <a:ahLst/>
            <a:cxnLst/>
            <a:rect l="l" t="t" r="r" b="b"/>
            <a:pathLst>
              <a:path w="2210854" h="837831">
                <a:moveTo>
                  <a:pt x="2113648" y="0"/>
                </a:moveTo>
                <a:lnTo>
                  <a:pt x="97650" y="0"/>
                </a:lnTo>
              </a:path>
              <a:path w="2210854" h="837831">
                <a:moveTo>
                  <a:pt x="97650" y="837831"/>
                </a:moveTo>
                <a:lnTo>
                  <a:pt x="2113648" y="8378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060855" y="5236197"/>
            <a:ext cx="2015998" cy="1341564"/>
          </a:xfrm>
          <a:custGeom>
            <a:avLst/>
            <a:gdLst/>
            <a:ahLst/>
            <a:cxnLst/>
            <a:rect l="l" t="t" r="r" b="b"/>
            <a:pathLst>
              <a:path w="2015998" h="1341564">
                <a:moveTo>
                  <a:pt x="0" y="1341564"/>
                </a:moveTo>
                <a:lnTo>
                  <a:pt x="2015998" y="1341564"/>
                </a:lnTo>
                <a:lnTo>
                  <a:pt x="2015998" y="0"/>
                </a:lnTo>
                <a:lnTo>
                  <a:pt x="0" y="0"/>
                </a:lnTo>
                <a:lnTo>
                  <a:pt x="0" y="134156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963204" y="5200776"/>
            <a:ext cx="2210854" cy="1376984"/>
          </a:xfrm>
          <a:custGeom>
            <a:avLst/>
            <a:gdLst/>
            <a:ahLst/>
            <a:cxnLst/>
            <a:rect l="l" t="t" r="r" b="b"/>
            <a:pathLst>
              <a:path w="2210854" h="1376984">
                <a:moveTo>
                  <a:pt x="2113648" y="0"/>
                </a:moveTo>
                <a:lnTo>
                  <a:pt x="97650" y="0"/>
                </a:lnTo>
              </a:path>
              <a:path w="2210854" h="1376984">
                <a:moveTo>
                  <a:pt x="97650" y="1376984"/>
                </a:moveTo>
                <a:lnTo>
                  <a:pt x="2113648" y="13769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060855" y="3873372"/>
            <a:ext cx="2015998" cy="557098"/>
          </a:xfrm>
          <a:custGeom>
            <a:avLst/>
            <a:gdLst/>
            <a:ahLst/>
            <a:cxnLst/>
            <a:rect l="l" t="t" r="r" b="b"/>
            <a:pathLst>
              <a:path w="2015998" h="557098">
                <a:moveTo>
                  <a:pt x="0" y="557098"/>
                </a:moveTo>
                <a:lnTo>
                  <a:pt x="2015998" y="557098"/>
                </a:lnTo>
                <a:lnTo>
                  <a:pt x="2015998" y="0"/>
                </a:lnTo>
                <a:lnTo>
                  <a:pt x="0" y="0"/>
                </a:lnTo>
                <a:lnTo>
                  <a:pt x="0" y="557098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060855" y="4520285"/>
            <a:ext cx="2015998" cy="203936"/>
          </a:xfrm>
          <a:custGeom>
            <a:avLst/>
            <a:gdLst/>
            <a:ahLst/>
            <a:cxnLst/>
            <a:rect l="l" t="t" r="r" b="b"/>
            <a:pathLst>
              <a:path w="2015998" h="203936">
                <a:moveTo>
                  <a:pt x="0" y="203936"/>
                </a:moveTo>
                <a:lnTo>
                  <a:pt x="2015998" y="203936"/>
                </a:lnTo>
                <a:lnTo>
                  <a:pt x="2015998" y="0"/>
                </a:lnTo>
                <a:lnTo>
                  <a:pt x="0" y="0"/>
                </a:lnTo>
                <a:lnTo>
                  <a:pt x="0" y="20393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060855" y="4814037"/>
            <a:ext cx="2015998" cy="204927"/>
          </a:xfrm>
          <a:custGeom>
            <a:avLst/>
            <a:gdLst/>
            <a:ahLst/>
            <a:cxnLst/>
            <a:rect l="l" t="t" r="r" b="b"/>
            <a:pathLst>
              <a:path w="2015998" h="204927">
                <a:moveTo>
                  <a:pt x="0" y="204927"/>
                </a:moveTo>
                <a:lnTo>
                  <a:pt x="2015998" y="204927"/>
                </a:lnTo>
                <a:lnTo>
                  <a:pt x="2015998" y="0"/>
                </a:lnTo>
                <a:lnTo>
                  <a:pt x="0" y="0"/>
                </a:lnTo>
                <a:lnTo>
                  <a:pt x="0" y="20492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060855" y="5108778"/>
            <a:ext cx="2015998" cy="18402"/>
          </a:xfrm>
          <a:custGeom>
            <a:avLst/>
            <a:gdLst/>
            <a:ahLst/>
            <a:cxnLst/>
            <a:rect l="l" t="t" r="r" b="b"/>
            <a:pathLst>
              <a:path w="2015998" h="18402">
                <a:moveTo>
                  <a:pt x="0" y="18402"/>
                </a:moveTo>
                <a:lnTo>
                  <a:pt x="2015998" y="18402"/>
                </a:lnTo>
                <a:lnTo>
                  <a:pt x="2015998" y="0"/>
                </a:lnTo>
                <a:lnTo>
                  <a:pt x="0" y="0"/>
                </a:lnTo>
                <a:lnTo>
                  <a:pt x="0" y="1840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963204" y="3873372"/>
            <a:ext cx="2210854" cy="1253820"/>
          </a:xfrm>
          <a:custGeom>
            <a:avLst/>
            <a:gdLst/>
            <a:ahLst/>
            <a:cxnLst/>
            <a:rect l="l" t="t" r="r" b="b"/>
            <a:pathLst>
              <a:path w="2210854" h="1253820">
                <a:moveTo>
                  <a:pt x="2113648" y="0"/>
                </a:moveTo>
                <a:lnTo>
                  <a:pt x="97650" y="0"/>
                </a:lnTo>
              </a:path>
              <a:path w="2210854" h="1253820">
                <a:moveTo>
                  <a:pt x="97650" y="1253820"/>
                </a:moveTo>
                <a:lnTo>
                  <a:pt x="2113648" y="12538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656885" y="3980478"/>
            <a:ext cx="180200" cy="102730"/>
          </a:xfrm>
          <a:custGeom>
            <a:avLst/>
            <a:gdLst/>
            <a:ahLst/>
            <a:cxnLst/>
            <a:rect l="l" t="t" r="r" b="b"/>
            <a:pathLst>
              <a:path w="180200" h="102730">
                <a:moveTo>
                  <a:pt x="180200" y="102730"/>
                </a:moveTo>
                <a:lnTo>
                  <a:pt x="179804" y="89903"/>
                </a:lnTo>
                <a:lnTo>
                  <a:pt x="178455" y="77286"/>
                </a:lnTo>
                <a:lnTo>
                  <a:pt x="176371" y="64814"/>
                </a:lnTo>
                <a:lnTo>
                  <a:pt x="175120" y="58610"/>
                </a:lnTo>
                <a:lnTo>
                  <a:pt x="173532" y="51053"/>
                </a:lnTo>
                <a:lnTo>
                  <a:pt x="171805" y="41770"/>
                </a:lnTo>
                <a:lnTo>
                  <a:pt x="167132" y="35686"/>
                </a:lnTo>
                <a:lnTo>
                  <a:pt x="165061" y="32981"/>
                </a:lnTo>
                <a:lnTo>
                  <a:pt x="162483" y="30784"/>
                </a:lnTo>
                <a:lnTo>
                  <a:pt x="158343" y="26733"/>
                </a:lnTo>
                <a:lnTo>
                  <a:pt x="156565" y="23444"/>
                </a:lnTo>
                <a:lnTo>
                  <a:pt x="154000" y="22656"/>
                </a:lnTo>
                <a:lnTo>
                  <a:pt x="153530" y="23101"/>
                </a:lnTo>
                <a:lnTo>
                  <a:pt x="153162" y="20459"/>
                </a:lnTo>
                <a:lnTo>
                  <a:pt x="146545" y="16751"/>
                </a:lnTo>
                <a:lnTo>
                  <a:pt x="144449" y="15570"/>
                </a:lnTo>
                <a:lnTo>
                  <a:pt x="140906" y="13601"/>
                </a:lnTo>
                <a:lnTo>
                  <a:pt x="137502" y="10909"/>
                </a:lnTo>
                <a:lnTo>
                  <a:pt x="133946" y="9626"/>
                </a:lnTo>
                <a:lnTo>
                  <a:pt x="122003" y="5291"/>
                </a:lnTo>
                <a:lnTo>
                  <a:pt x="109864" y="1856"/>
                </a:lnTo>
                <a:lnTo>
                  <a:pt x="99910" y="609"/>
                </a:lnTo>
                <a:lnTo>
                  <a:pt x="93141" y="342"/>
                </a:lnTo>
                <a:lnTo>
                  <a:pt x="86220" y="342"/>
                </a:lnTo>
                <a:lnTo>
                  <a:pt x="79514" y="0"/>
                </a:lnTo>
                <a:lnTo>
                  <a:pt x="71297" y="114"/>
                </a:lnTo>
                <a:lnTo>
                  <a:pt x="69748" y="1066"/>
                </a:lnTo>
                <a:lnTo>
                  <a:pt x="67030" y="1600"/>
                </a:lnTo>
                <a:lnTo>
                  <a:pt x="64274" y="2158"/>
                </a:lnTo>
                <a:lnTo>
                  <a:pt x="61036" y="1473"/>
                </a:lnTo>
                <a:lnTo>
                  <a:pt x="57950" y="2260"/>
                </a:lnTo>
                <a:lnTo>
                  <a:pt x="54241" y="3213"/>
                </a:lnTo>
                <a:lnTo>
                  <a:pt x="51079" y="4533"/>
                </a:lnTo>
                <a:lnTo>
                  <a:pt x="47637" y="6134"/>
                </a:lnTo>
                <a:lnTo>
                  <a:pt x="36071" y="12919"/>
                </a:lnTo>
                <a:lnTo>
                  <a:pt x="26127" y="21552"/>
                </a:lnTo>
                <a:lnTo>
                  <a:pt x="17767" y="31680"/>
                </a:lnTo>
                <a:lnTo>
                  <a:pt x="10950" y="42948"/>
                </a:lnTo>
                <a:lnTo>
                  <a:pt x="5639" y="55002"/>
                </a:lnTo>
                <a:lnTo>
                  <a:pt x="1794" y="67489"/>
                </a:lnTo>
                <a:lnTo>
                  <a:pt x="520" y="73215"/>
                </a:lnTo>
                <a:lnTo>
                  <a:pt x="0" y="75399"/>
                </a:lnTo>
                <a:lnTo>
                  <a:pt x="180200" y="1027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656885" y="3980402"/>
            <a:ext cx="180200" cy="102806"/>
          </a:xfrm>
          <a:custGeom>
            <a:avLst/>
            <a:gdLst/>
            <a:ahLst/>
            <a:cxnLst/>
            <a:rect l="l" t="t" r="r" b="b"/>
            <a:pathLst>
              <a:path w="180200" h="102806">
                <a:moveTo>
                  <a:pt x="180200" y="102806"/>
                </a:moveTo>
                <a:lnTo>
                  <a:pt x="179804" y="89979"/>
                </a:lnTo>
                <a:lnTo>
                  <a:pt x="178455" y="77362"/>
                </a:lnTo>
                <a:lnTo>
                  <a:pt x="176371" y="64891"/>
                </a:lnTo>
                <a:lnTo>
                  <a:pt x="175120" y="58686"/>
                </a:lnTo>
                <a:lnTo>
                  <a:pt x="173532" y="51130"/>
                </a:lnTo>
                <a:lnTo>
                  <a:pt x="171805" y="41846"/>
                </a:lnTo>
                <a:lnTo>
                  <a:pt x="167132" y="35763"/>
                </a:lnTo>
                <a:lnTo>
                  <a:pt x="165061" y="33058"/>
                </a:lnTo>
                <a:lnTo>
                  <a:pt x="162483" y="30861"/>
                </a:lnTo>
                <a:lnTo>
                  <a:pt x="160159" y="28587"/>
                </a:lnTo>
                <a:lnTo>
                  <a:pt x="158343" y="26809"/>
                </a:lnTo>
                <a:lnTo>
                  <a:pt x="156565" y="23520"/>
                </a:lnTo>
                <a:lnTo>
                  <a:pt x="154203" y="22364"/>
                </a:lnTo>
                <a:lnTo>
                  <a:pt x="154000" y="22733"/>
                </a:lnTo>
                <a:lnTo>
                  <a:pt x="153695" y="22936"/>
                </a:lnTo>
                <a:lnTo>
                  <a:pt x="153530" y="23177"/>
                </a:lnTo>
                <a:lnTo>
                  <a:pt x="153162" y="20535"/>
                </a:lnTo>
                <a:lnTo>
                  <a:pt x="146545" y="16827"/>
                </a:lnTo>
                <a:lnTo>
                  <a:pt x="144449" y="15646"/>
                </a:lnTo>
                <a:lnTo>
                  <a:pt x="140906" y="13677"/>
                </a:lnTo>
                <a:lnTo>
                  <a:pt x="137502" y="10985"/>
                </a:lnTo>
                <a:lnTo>
                  <a:pt x="133946" y="9702"/>
                </a:lnTo>
                <a:lnTo>
                  <a:pt x="122003" y="5367"/>
                </a:lnTo>
                <a:lnTo>
                  <a:pt x="109864" y="1932"/>
                </a:lnTo>
                <a:lnTo>
                  <a:pt x="99910" y="685"/>
                </a:lnTo>
                <a:lnTo>
                  <a:pt x="93141" y="419"/>
                </a:lnTo>
                <a:lnTo>
                  <a:pt x="86220" y="419"/>
                </a:lnTo>
                <a:lnTo>
                  <a:pt x="79514" y="76"/>
                </a:lnTo>
                <a:lnTo>
                  <a:pt x="77889" y="0"/>
                </a:lnTo>
                <a:lnTo>
                  <a:pt x="76161" y="25"/>
                </a:lnTo>
                <a:lnTo>
                  <a:pt x="74523" y="76"/>
                </a:lnTo>
                <a:lnTo>
                  <a:pt x="71297" y="190"/>
                </a:lnTo>
                <a:lnTo>
                  <a:pt x="69748" y="1143"/>
                </a:lnTo>
                <a:lnTo>
                  <a:pt x="67030" y="1676"/>
                </a:lnTo>
                <a:lnTo>
                  <a:pt x="64274" y="2235"/>
                </a:lnTo>
                <a:lnTo>
                  <a:pt x="61036" y="1549"/>
                </a:lnTo>
                <a:lnTo>
                  <a:pt x="57950" y="2336"/>
                </a:lnTo>
                <a:lnTo>
                  <a:pt x="54241" y="3289"/>
                </a:lnTo>
                <a:lnTo>
                  <a:pt x="51079" y="4610"/>
                </a:lnTo>
                <a:lnTo>
                  <a:pt x="47637" y="6210"/>
                </a:lnTo>
                <a:lnTo>
                  <a:pt x="36071" y="12995"/>
                </a:lnTo>
                <a:lnTo>
                  <a:pt x="26127" y="21629"/>
                </a:lnTo>
                <a:lnTo>
                  <a:pt x="17767" y="31756"/>
                </a:lnTo>
                <a:lnTo>
                  <a:pt x="10950" y="43024"/>
                </a:lnTo>
                <a:lnTo>
                  <a:pt x="5639" y="55079"/>
                </a:lnTo>
                <a:lnTo>
                  <a:pt x="1794" y="67566"/>
                </a:lnTo>
                <a:lnTo>
                  <a:pt x="520" y="73291"/>
                </a:lnTo>
                <a:lnTo>
                  <a:pt x="393" y="74015"/>
                </a:lnTo>
                <a:lnTo>
                  <a:pt x="190" y="74968"/>
                </a:lnTo>
                <a:lnTo>
                  <a:pt x="0" y="7547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632397" y="4056782"/>
            <a:ext cx="203403" cy="33439"/>
          </a:xfrm>
          <a:custGeom>
            <a:avLst/>
            <a:gdLst/>
            <a:ahLst/>
            <a:cxnLst/>
            <a:rect l="l" t="t" r="r" b="b"/>
            <a:pathLst>
              <a:path w="203403" h="33439">
                <a:moveTo>
                  <a:pt x="508" y="16243"/>
                </a:moveTo>
                <a:lnTo>
                  <a:pt x="5613" y="16344"/>
                </a:lnTo>
                <a:lnTo>
                  <a:pt x="9448" y="18326"/>
                </a:lnTo>
                <a:lnTo>
                  <a:pt x="13957" y="20650"/>
                </a:lnTo>
                <a:lnTo>
                  <a:pt x="23660" y="20815"/>
                </a:lnTo>
                <a:lnTo>
                  <a:pt x="28168" y="23075"/>
                </a:lnTo>
                <a:lnTo>
                  <a:pt x="189369" y="33337"/>
                </a:lnTo>
                <a:lnTo>
                  <a:pt x="201841" y="33439"/>
                </a:lnTo>
                <a:lnTo>
                  <a:pt x="202831" y="27901"/>
                </a:lnTo>
                <a:lnTo>
                  <a:pt x="203403" y="24765"/>
                </a:lnTo>
                <a:lnTo>
                  <a:pt x="200939" y="21221"/>
                </a:lnTo>
                <a:lnTo>
                  <a:pt x="198069" y="20129"/>
                </a:lnTo>
                <a:lnTo>
                  <a:pt x="193789" y="18478"/>
                </a:lnTo>
                <a:lnTo>
                  <a:pt x="190258" y="18465"/>
                </a:lnTo>
                <a:lnTo>
                  <a:pt x="185826" y="17183"/>
                </a:lnTo>
                <a:lnTo>
                  <a:pt x="179501" y="15341"/>
                </a:lnTo>
                <a:lnTo>
                  <a:pt x="169938" y="13754"/>
                </a:lnTo>
                <a:lnTo>
                  <a:pt x="163423" y="13030"/>
                </a:lnTo>
                <a:lnTo>
                  <a:pt x="150706" y="11684"/>
                </a:lnTo>
                <a:lnTo>
                  <a:pt x="138226" y="10406"/>
                </a:lnTo>
                <a:lnTo>
                  <a:pt x="127038" y="9156"/>
                </a:lnTo>
                <a:lnTo>
                  <a:pt x="114629" y="7854"/>
                </a:lnTo>
                <a:lnTo>
                  <a:pt x="102567" y="6876"/>
                </a:lnTo>
                <a:lnTo>
                  <a:pt x="89533" y="6025"/>
                </a:lnTo>
                <a:lnTo>
                  <a:pt x="85445" y="5778"/>
                </a:lnTo>
                <a:lnTo>
                  <a:pt x="72702" y="4665"/>
                </a:lnTo>
                <a:lnTo>
                  <a:pt x="60281" y="3155"/>
                </a:lnTo>
                <a:lnTo>
                  <a:pt x="47906" y="1625"/>
                </a:lnTo>
                <a:lnTo>
                  <a:pt x="35299" y="449"/>
                </a:lnTo>
                <a:lnTo>
                  <a:pt x="22682" y="0"/>
                </a:lnTo>
                <a:lnTo>
                  <a:pt x="9497" y="2192"/>
                </a:lnTo>
                <a:lnTo>
                  <a:pt x="3" y="9874"/>
                </a:lnTo>
                <a:lnTo>
                  <a:pt x="0" y="10960"/>
                </a:lnTo>
                <a:lnTo>
                  <a:pt x="508" y="1624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632397" y="4056782"/>
            <a:ext cx="203403" cy="33439"/>
          </a:xfrm>
          <a:custGeom>
            <a:avLst/>
            <a:gdLst/>
            <a:ahLst/>
            <a:cxnLst/>
            <a:rect l="l" t="t" r="r" b="b"/>
            <a:pathLst>
              <a:path w="203403" h="33439">
                <a:moveTo>
                  <a:pt x="189369" y="33337"/>
                </a:moveTo>
                <a:lnTo>
                  <a:pt x="194500" y="33337"/>
                </a:lnTo>
                <a:lnTo>
                  <a:pt x="201841" y="33439"/>
                </a:lnTo>
                <a:lnTo>
                  <a:pt x="202831" y="27901"/>
                </a:lnTo>
                <a:lnTo>
                  <a:pt x="203403" y="24765"/>
                </a:lnTo>
                <a:lnTo>
                  <a:pt x="200939" y="21221"/>
                </a:lnTo>
                <a:lnTo>
                  <a:pt x="198069" y="20129"/>
                </a:lnTo>
                <a:lnTo>
                  <a:pt x="193789" y="18478"/>
                </a:lnTo>
                <a:lnTo>
                  <a:pt x="190258" y="18465"/>
                </a:lnTo>
                <a:lnTo>
                  <a:pt x="185826" y="17183"/>
                </a:lnTo>
                <a:lnTo>
                  <a:pt x="179501" y="15341"/>
                </a:lnTo>
                <a:lnTo>
                  <a:pt x="169938" y="13754"/>
                </a:lnTo>
                <a:lnTo>
                  <a:pt x="163423" y="13030"/>
                </a:lnTo>
                <a:lnTo>
                  <a:pt x="150706" y="11684"/>
                </a:lnTo>
                <a:lnTo>
                  <a:pt x="138226" y="10406"/>
                </a:lnTo>
                <a:lnTo>
                  <a:pt x="127038" y="9156"/>
                </a:lnTo>
                <a:lnTo>
                  <a:pt x="114629" y="7854"/>
                </a:lnTo>
                <a:lnTo>
                  <a:pt x="102567" y="6876"/>
                </a:lnTo>
                <a:lnTo>
                  <a:pt x="89533" y="6025"/>
                </a:lnTo>
                <a:lnTo>
                  <a:pt x="85445" y="5778"/>
                </a:lnTo>
                <a:lnTo>
                  <a:pt x="72702" y="4665"/>
                </a:lnTo>
                <a:lnTo>
                  <a:pt x="60281" y="3155"/>
                </a:lnTo>
                <a:lnTo>
                  <a:pt x="47906" y="1625"/>
                </a:lnTo>
                <a:lnTo>
                  <a:pt x="35299" y="449"/>
                </a:lnTo>
                <a:lnTo>
                  <a:pt x="22682" y="0"/>
                </a:lnTo>
                <a:lnTo>
                  <a:pt x="9497" y="2192"/>
                </a:lnTo>
                <a:lnTo>
                  <a:pt x="3" y="9874"/>
                </a:lnTo>
                <a:lnTo>
                  <a:pt x="0" y="10960"/>
                </a:lnTo>
                <a:lnTo>
                  <a:pt x="508" y="16243"/>
                </a:lnTo>
                <a:lnTo>
                  <a:pt x="5613" y="16344"/>
                </a:lnTo>
                <a:lnTo>
                  <a:pt x="9448" y="18326"/>
                </a:lnTo>
                <a:lnTo>
                  <a:pt x="13957" y="20650"/>
                </a:lnTo>
                <a:lnTo>
                  <a:pt x="23660" y="20815"/>
                </a:lnTo>
                <a:lnTo>
                  <a:pt x="28168" y="230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721656" y="4062832"/>
            <a:ext cx="101676" cy="97866"/>
          </a:xfrm>
          <a:custGeom>
            <a:avLst/>
            <a:gdLst/>
            <a:ahLst/>
            <a:cxnLst/>
            <a:rect l="l" t="t" r="r" b="b"/>
            <a:pathLst>
              <a:path w="101676" h="97866">
                <a:moveTo>
                  <a:pt x="18516" y="7365"/>
                </a:moveTo>
                <a:lnTo>
                  <a:pt x="21513" y="10375"/>
                </a:lnTo>
                <a:lnTo>
                  <a:pt x="22618" y="11480"/>
                </a:lnTo>
                <a:lnTo>
                  <a:pt x="20967" y="15265"/>
                </a:lnTo>
                <a:lnTo>
                  <a:pt x="21805" y="18313"/>
                </a:lnTo>
                <a:lnTo>
                  <a:pt x="23558" y="20231"/>
                </a:lnTo>
                <a:lnTo>
                  <a:pt x="25514" y="23812"/>
                </a:lnTo>
                <a:lnTo>
                  <a:pt x="26822" y="28130"/>
                </a:lnTo>
                <a:lnTo>
                  <a:pt x="28016" y="32016"/>
                </a:lnTo>
                <a:lnTo>
                  <a:pt x="29146" y="35699"/>
                </a:lnTo>
                <a:lnTo>
                  <a:pt x="29044" y="39839"/>
                </a:lnTo>
                <a:lnTo>
                  <a:pt x="30327" y="43434"/>
                </a:lnTo>
                <a:lnTo>
                  <a:pt x="31203" y="45986"/>
                </a:lnTo>
                <a:lnTo>
                  <a:pt x="34290" y="50419"/>
                </a:lnTo>
                <a:lnTo>
                  <a:pt x="38442" y="57403"/>
                </a:lnTo>
                <a:lnTo>
                  <a:pt x="42722" y="64122"/>
                </a:lnTo>
                <a:lnTo>
                  <a:pt x="44729" y="72085"/>
                </a:lnTo>
                <a:lnTo>
                  <a:pt x="49146" y="84027"/>
                </a:lnTo>
                <a:lnTo>
                  <a:pt x="53294" y="95936"/>
                </a:lnTo>
                <a:lnTo>
                  <a:pt x="53644" y="97866"/>
                </a:lnTo>
                <a:lnTo>
                  <a:pt x="59905" y="96139"/>
                </a:lnTo>
                <a:lnTo>
                  <a:pt x="66319" y="95351"/>
                </a:lnTo>
                <a:lnTo>
                  <a:pt x="72732" y="93941"/>
                </a:lnTo>
                <a:lnTo>
                  <a:pt x="76898" y="93027"/>
                </a:lnTo>
                <a:lnTo>
                  <a:pt x="77368" y="92329"/>
                </a:lnTo>
                <a:lnTo>
                  <a:pt x="78524" y="88163"/>
                </a:lnTo>
                <a:lnTo>
                  <a:pt x="79349" y="85204"/>
                </a:lnTo>
                <a:lnTo>
                  <a:pt x="80162" y="82918"/>
                </a:lnTo>
                <a:lnTo>
                  <a:pt x="80289" y="79832"/>
                </a:lnTo>
                <a:lnTo>
                  <a:pt x="80683" y="75946"/>
                </a:lnTo>
                <a:lnTo>
                  <a:pt x="82994" y="73190"/>
                </a:lnTo>
                <a:lnTo>
                  <a:pt x="88443" y="61788"/>
                </a:lnTo>
                <a:lnTo>
                  <a:pt x="92952" y="49761"/>
                </a:lnTo>
                <a:lnTo>
                  <a:pt x="96936" y="37682"/>
                </a:lnTo>
                <a:lnTo>
                  <a:pt x="97663" y="35445"/>
                </a:lnTo>
                <a:lnTo>
                  <a:pt x="99529" y="29705"/>
                </a:lnTo>
                <a:lnTo>
                  <a:pt x="100101" y="23837"/>
                </a:lnTo>
                <a:lnTo>
                  <a:pt x="100711" y="17894"/>
                </a:lnTo>
                <a:lnTo>
                  <a:pt x="101066" y="14376"/>
                </a:lnTo>
                <a:lnTo>
                  <a:pt x="101676" y="16002"/>
                </a:lnTo>
                <a:lnTo>
                  <a:pt x="101409" y="12458"/>
                </a:lnTo>
                <a:lnTo>
                  <a:pt x="83451" y="8305"/>
                </a:lnTo>
                <a:lnTo>
                  <a:pt x="41236" y="2959"/>
                </a:lnTo>
                <a:lnTo>
                  <a:pt x="723" y="0"/>
                </a:lnTo>
                <a:lnTo>
                  <a:pt x="0" y="2921"/>
                </a:lnTo>
                <a:lnTo>
                  <a:pt x="18516" y="736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721656" y="4062832"/>
            <a:ext cx="101676" cy="97866"/>
          </a:xfrm>
          <a:custGeom>
            <a:avLst/>
            <a:gdLst/>
            <a:ahLst/>
            <a:cxnLst/>
            <a:rect l="l" t="t" r="r" b="b"/>
            <a:pathLst>
              <a:path w="101676" h="97866">
                <a:moveTo>
                  <a:pt x="723" y="0"/>
                </a:moveTo>
                <a:lnTo>
                  <a:pt x="0" y="2921"/>
                </a:lnTo>
                <a:lnTo>
                  <a:pt x="18516" y="7365"/>
                </a:lnTo>
                <a:lnTo>
                  <a:pt x="21513" y="10375"/>
                </a:lnTo>
                <a:lnTo>
                  <a:pt x="22618" y="11480"/>
                </a:lnTo>
                <a:lnTo>
                  <a:pt x="20967" y="15265"/>
                </a:lnTo>
                <a:lnTo>
                  <a:pt x="21412" y="16852"/>
                </a:lnTo>
                <a:lnTo>
                  <a:pt x="21805" y="18313"/>
                </a:lnTo>
                <a:lnTo>
                  <a:pt x="22910" y="19062"/>
                </a:lnTo>
                <a:lnTo>
                  <a:pt x="23558" y="20231"/>
                </a:lnTo>
                <a:lnTo>
                  <a:pt x="25514" y="23812"/>
                </a:lnTo>
                <a:lnTo>
                  <a:pt x="26822" y="28130"/>
                </a:lnTo>
                <a:lnTo>
                  <a:pt x="28016" y="32016"/>
                </a:lnTo>
                <a:lnTo>
                  <a:pt x="29146" y="35699"/>
                </a:lnTo>
                <a:lnTo>
                  <a:pt x="29044" y="39839"/>
                </a:lnTo>
                <a:lnTo>
                  <a:pt x="30327" y="43434"/>
                </a:lnTo>
                <a:lnTo>
                  <a:pt x="31203" y="45986"/>
                </a:lnTo>
                <a:lnTo>
                  <a:pt x="32943" y="48158"/>
                </a:lnTo>
                <a:lnTo>
                  <a:pt x="34290" y="50419"/>
                </a:lnTo>
                <a:lnTo>
                  <a:pt x="38442" y="57403"/>
                </a:lnTo>
                <a:lnTo>
                  <a:pt x="42722" y="64122"/>
                </a:lnTo>
                <a:lnTo>
                  <a:pt x="44729" y="72085"/>
                </a:lnTo>
                <a:lnTo>
                  <a:pt x="49146" y="84027"/>
                </a:lnTo>
                <a:lnTo>
                  <a:pt x="53294" y="95936"/>
                </a:lnTo>
                <a:lnTo>
                  <a:pt x="53644" y="97866"/>
                </a:lnTo>
                <a:lnTo>
                  <a:pt x="59905" y="96139"/>
                </a:lnTo>
                <a:lnTo>
                  <a:pt x="66319" y="95351"/>
                </a:lnTo>
                <a:lnTo>
                  <a:pt x="72732" y="93941"/>
                </a:lnTo>
                <a:lnTo>
                  <a:pt x="76898" y="93027"/>
                </a:lnTo>
                <a:lnTo>
                  <a:pt x="77368" y="92329"/>
                </a:lnTo>
                <a:lnTo>
                  <a:pt x="78524" y="88163"/>
                </a:lnTo>
                <a:lnTo>
                  <a:pt x="79349" y="85204"/>
                </a:lnTo>
                <a:lnTo>
                  <a:pt x="80162" y="82918"/>
                </a:lnTo>
                <a:lnTo>
                  <a:pt x="80289" y="79832"/>
                </a:lnTo>
                <a:lnTo>
                  <a:pt x="80327" y="79108"/>
                </a:lnTo>
                <a:lnTo>
                  <a:pt x="80111" y="78143"/>
                </a:lnTo>
                <a:lnTo>
                  <a:pt x="80289" y="77444"/>
                </a:lnTo>
                <a:lnTo>
                  <a:pt x="80683" y="75946"/>
                </a:lnTo>
                <a:lnTo>
                  <a:pt x="82130" y="74726"/>
                </a:lnTo>
                <a:lnTo>
                  <a:pt x="82994" y="73190"/>
                </a:lnTo>
                <a:lnTo>
                  <a:pt x="88443" y="61788"/>
                </a:lnTo>
                <a:lnTo>
                  <a:pt x="92952" y="49761"/>
                </a:lnTo>
                <a:lnTo>
                  <a:pt x="96936" y="37682"/>
                </a:lnTo>
                <a:lnTo>
                  <a:pt x="97663" y="35445"/>
                </a:lnTo>
                <a:lnTo>
                  <a:pt x="99529" y="29705"/>
                </a:lnTo>
                <a:lnTo>
                  <a:pt x="100101" y="23837"/>
                </a:lnTo>
                <a:lnTo>
                  <a:pt x="100711" y="17894"/>
                </a:lnTo>
                <a:lnTo>
                  <a:pt x="101066" y="14376"/>
                </a:lnTo>
                <a:lnTo>
                  <a:pt x="101676" y="16002"/>
                </a:lnTo>
                <a:lnTo>
                  <a:pt x="101409" y="12458"/>
                </a:lnTo>
                <a:lnTo>
                  <a:pt x="83451" y="8305"/>
                </a:lnTo>
                <a:lnTo>
                  <a:pt x="41236" y="2959"/>
                </a:lnTo>
                <a:lnTo>
                  <a:pt x="72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658488" y="4068469"/>
            <a:ext cx="139242" cy="151281"/>
          </a:xfrm>
          <a:custGeom>
            <a:avLst/>
            <a:gdLst/>
            <a:ahLst/>
            <a:cxnLst/>
            <a:rect l="l" t="t" r="r" b="b"/>
            <a:pathLst>
              <a:path w="139242" h="151281">
                <a:moveTo>
                  <a:pt x="121767" y="120153"/>
                </a:moveTo>
                <a:lnTo>
                  <a:pt x="120662" y="115823"/>
                </a:lnTo>
                <a:lnTo>
                  <a:pt x="121081" y="111670"/>
                </a:lnTo>
                <a:lnTo>
                  <a:pt x="121589" y="106247"/>
                </a:lnTo>
                <a:lnTo>
                  <a:pt x="124345" y="100773"/>
                </a:lnTo>
                <a:lnTo>
                  <a:pt x="126936" y="95934"/>
                </a:lnTo>
                <a:lnTo>
                  <a:pt x="132290" y="84430"/>
                </a:lnTo>
                <a:lnTo>
                  <a:pt x="136474" y="72373"/>
                </a:lnTo>
                <a:lnTo>
                  <a:pt x="139242" y="62343"/>
                </a:lnTo>
                <a:lnTo>
                  <a:pt x="136589" y="50432"/>
                </a:lnTo>
                <a:lnTo>
                  <a:pt x="125719" y="44193"/>
                </a:lnTo>
                <a:lnTo>
                  <a:pt x="124548" y="44093"/>
                </a:lnTo>
                <a:lnTo>
                  <a:pt x="113766" y="43585"/>
                </a:lnTo>
                <a:lnTo>
                  <a:pt x="112191" y="51408"/>
                </a:lnTo>
                <a:lnTo>
                  <a:pt x="112166" y="60819"/>
                </a:lnTo>
                <a:lnTo>
                  <a:pt x="111415" y="48548"/>
                </a:lnTo>
                <a:lnTo>
                  <a:pt x="108387" y="35729"/>
                </a:lnTo>
                <a:lnTo>
                  <a:pt x="105486" y="24306"/>
                </a:lnTo>
                <a:lnTo>
                  <a:pt x="103962" y="17055"/>
                </a:lnTo>
                <a:lnTo>
                  <a:pt x="97129" y="13359"/>
                </a:lnTo>
                <a:lnTo>
                  <a:pt x="92710" y="7835"/>
                </a:lnTo>
                <a:lnTo>
                  <a:pt x="81930" y="2600"/>
                </a:lnTo>
                <a:lnTo>
                  <a:pt x="67569" y="358"/>
                </a:lnTo>
                <a:lnTo>
                  <a:pt x="62966" y="164"/>
                </a:lnTo>
                <a:lnTo>
                  <a:pt x="54982" y="441"/>
                </a:lnTo>
                <a:lnTo>
                  <a:pt x="50653" y="1020"/>
                </a:lnTo>
                <a:lnTo>
                  <a:pt x="45415" y="1294"/>
                </a:lnTo>
                <a:lnTo>
                  <a:pt x="33477" y="709"/>
                </a:lnTo>
                <a:lnTo>
                  <a:pt x="19765" y="0"/>
                </a:lnTo>
                <a:lnTo>
                  <a:pt x="8318" y="1713"/>
                </a:lnTo>
                <a:lnTo>
                  <a:pt x="2113" y="11243"/>
                </a:lnTo>
                <a:lnTo>
                  <a:pt x="652" y="25730"/>
                </a:lnTo>
                <a:lnTo>
                  <a:pt x="317" y="33908"/>
                </a:lnTo>
                <a:lnTo>
                  <a:pt x="0" y="37070"/>
                </a:lnTo>
                <a:lnTo>
                  <a:pt x="4114" y="38670"/>
                </a:lnTo>
                <a:lnTo>
                  <a:pt x="6210" y="44753"/>
                </a:lnTo>
                <a:lnTo>
                  <a:pt x="7378" y="48157"/>
                </a:lnTo>
                <a:lnTo>
                  <a:pt x="8775" y="55701"/>
                </a:lnTo>
                <a:lnTo>
                  <a:pt x="8445" y="59270"/>
                </a:lnTo>
                <a:lnTo>
                  <a:pt x="7340" y="71679"/>
                </a:lnTo>
                <a:lnTo>
                  <a:pt x="7387" y="84164"/>
                </a:lnTo>
                <a:lnTo>
                  <a:pt x="8458" y="91477"/>
                </a:lnTo>
                <a:lnTo>
                  <a:pt x="13083" y="103498"/>
                </a:lnTo>
                <a:lnTo>
                  <a:pt x="19039" y="114569"/>
                </a:lnTo>
                <a:lnTo>
                  <a:pt x="21259" y="120052"/>
                </a:lnTo>
                <a:lnTo>
                  <a:pt x="26360" y="132776"/>
                </a:lnTo>
                <a:lnTo>
                  <a:pt x="35259" y="142084"/>
                </a:lnTo>
                <a:lnTo>
                  <a:pt x="41897" y="144017"/>
                </a:lnTo>
                <a:lnTo>
                  <a:pt x="46570" y="144525"/>
                </a:lnTo>
                <a:lnTo>
                  <a:pt x="49479" y="144385"/>
                </a:lnTo>
                <a:lnTo>
                  <a:pt x="53987" y="145807"/>
                </a:lnTo>
                <a:lnTo>
                  <a:pt x="59029" y="147382"/>
                </a:lnTo>
                <a:lnTo>
                  <a:pt x="64401" y="149808"/>
                </a:lnTo>
                <a:lnTo>
                  <a:pt x="69215" y="151281"/>
                </a:lnTo>
                <a:lnTo>
                  <a:pt x="119964" y="123951"/>
                </a:lnTo>
                <a:lnTo>
                  <a:pt x="121767" y="12015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658488" y="4068469"/>
            <a:ext cx="139242" cy="151281"/>
          </a:xfrm>
          <a:custGeom>
            <a:avLst/>
            <a:gdLst/>
            <a:ahLst/>
            <a:cxnLst/>
            <a:rect l="l" t="t" r="r" b="b"/>
            <a:pathLst>
              <a:path w="139242" h="151281">
                <a:moveTo>
                  <a:pt x="119964" y="123951"/>
                </a:moveTo>
                <a:lnTo>
                  <a:pt x="121767" y="120153"/>
                </a:lnTo>
                <a:lnTo>
                  <a:pt x="120662" y="115823"/>
                </a:lnTo>
                <a:lnTo>
                  <a:pt x="121081" y="111670"/>
                </a:lnTo>
                <a:lnTo>
                  <a:pt x="121589" y="106247"/>
                </a:lnTo>
                <a:lnTo>
                  <a:pt x="124345" y="100773"/>
                </a:lnTo>
                <a:lnTo>
                  <a:pt x="126936" y="95934"/>
                </a:lnTo>
                <a:lnTo>
                  <a:pt x="132290" y="84430"/>
                </a:lnTo>
                <a:lnTo>
                  <a:pt x="136474" y="72373"/>
                </a:lnTo>
                <a:lnTo>
                  <a:pt x="139242" y="62343"/>
                </a:lnTo>
                <a:lnTo>
                  <a:pt x="136589" y="50432"/>
                </a:lnTo>
                <a:lnTo>
                  <a:pt x="125719" y="44193"/>
                </a:lnTo>
                <a:lnTo>
                  <a:pt x="124548" y="44093"/>
                </a:lnTo>
                <a:lnTo>
                  <a:pt x="113766" y="43585"/>
                </a:lnTo>
                <a:lnTo>
                  <a:pt x="112191" y="51408"/>
                </a:lnTo>
                <a:lnTo>
                  <a:pt x="112166" y="60819"/>
                </a:lnTo>
                <a:lnTo>
                  <a:pt x="111415" y="48548"/>
                </a:lnTo>
                <a:lnTo>
                  <a:pt x="108387" y="35729"/>
                </a:lnTo>
                <a:lnTo>
                  <a:pt x="105486" y="24306"/>
                </a:lnTo>
                <a:lnTo>
                  <a:pt x="103962" y="17055"/>
                </a:lnTo>
                <a:lnTo>
                  <a:pt x="97129" y="13359"/>
                </a:lnTo>
                <a:lnTo>
                  <a:pt x="92710" y="7835"/>
                </a:lnTo>
                <a:lnTo>
                  <a:pt x="81930" y="2600"/>
                </a:lnTo>
                <a:lnTo>
                  <a:pt x="67569" y="358"/>
                </a:lnTo>
                <a:lnTo>
                  <a:pt x="62966" y="164"/>
                </a:lnTo>
                <a:lnTo>
                  <a:pt x="54982" y="441"/>
                </a:lnTo>
                <a:lnTo>
                  <a:pt x="50653" y="1020"/>
                </a:lnTo>
                <a:lnTo>
                  <a:pt x="45415" y="1294"/>
                </a:lnTo>
                <a:lnTo>
                  <a:pt x="33477" y="709"/>
                </a:lnTo>
                <a:lnTo>
                  <a:pt x="19765" y="0"/>
                </a:lnTo>
                <a:lnTo>
                  <a:pt x="8318" y="1713"/>
                </a:lnTo>
                <a:lnTo>
                  <a:pt x="2113" y="11243"/>
                </a:lnTo>
                <a:lnTo>
                  <a:pt x="652" y="25730"/>
                </a:lnTo>
                <a:lnTo>
                  <a:pt x="317" y="33908"/>
                </a:lnTo>
                <a:lnTo>
                  <a:pt x="0" y="37070"/>
                </a:lnTo>
                <a:lnTo>
                  <a:pt x="4114" y="38670"/>
                </a:lnTo>
                <a:lnTo>
                  <a:pt x="6210" y="44753"/>
                </a:lnTo>
                <a:lnTo>
                  <a:pt x="7378" y="48157"/>
                </a:lnTo>
                <a:lnTo>
                  <a:pt x="8775" y="55701"/>
                </a:lnTo>
                <a:lnTo>
                  <a:pt x="8445" y="59270"/>
                </a:lnTo>
                <a:lnTo>
                  <a:pt x="7340" y="71679"/>
                </a:lnTo>
                <a:lnTo>
                  <a:pt x="7387" y="84164"/>
                </a:lnTo>
                <a:lnTo>
                  <a:pt x="8458" y="91477"/>
                </a:lnTo>
                <a:lnTo>
                  <a:pt x="13083" y="103498"/>
                </a:lnTo>
                <a:lnTo>
                  <a:pt x="19039" y="114569"/>
                </a:lnTo>
                <a:lnTo>
                  <a:pt x="21259" y="120052"/>
                </a:lnTo>
                <a:lnTo>
                  <a:pt x="26360" y="132776"/>
                </a:lnTo>
                <a:lnTo>
                  <a:pt x="35259" y="142084"/>
                </a:lnTo>
                <a:lnTo>
                  <a:pt x="41897" y="144017"/>
                </a:lnTo>
                <a:lnTo>
                  <a:pt x="46570" y="144525"/>
                </a:lnTo>
                <a:lnTo>
                  <a:pt x="49479" y="144385"/>
                </a:lnTo>
                <a:lnTo>
                  <a:pt x="53987" y="145807"/>
                </a:lnTo>
                <a:lnTo>
                  <a:pt x="59029" y="147382"/>
                </a:lnTo>
                <a:lnTo>
                  <a:pt x="64401" y="149808"/>
                </a:lnTo>
                <a:lnTo>
                  <a:pt x="69215" y="1512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566259" y="4455806"/>
            <a:ext cx="93078" cy="111493"/>
          </a:xfrm>
          <a:custGeom>
            <a:avLst/>
            <a:gdLst/>
            <a:ahLst/>
            <a:cxnLst/>
            <a:rect l="l" t="t" r="r" b="b"/>
            <a:pathLst>
              <a:path w="93078" h="111493">
                <a:moveTo>
                  <a:pt x="573" y="2631"/>
                </a:moveTo>
                <a:lnTo>
                  <a:pt x="0" y="0"/>
                </a:lnTo>
                <a:lnTo>
                  <a:pt x="88" y="3200"/>
                </a:lnTo>
                <a:lnTo>
                  <a:pt x="573" y="2631"/>
                </a:lnTo>
                <a:close/>
              </a:path>
              <a:path w="93078" h="111493">
                <a:moveTo>
                  <a:pt x="1015" y="4660"/>
                </a:moveTo>
                <a:lnTo>
                  <a:pt x="1371" y="6337"/>
                </a:lnTo>
                <a:lnTo>
                  <a:pt x="4203" y="10020"/>
                </a:lnTo>
                <a:lnTo>
                  <a:pt x="5079" y="11468"/>
                </a:lnTo>
                <a:lnTo>
                  <a:pt x="10436" y="20497"/>
                </a:lnTo>
                <a:lnTo>
                  <a:pt x="16521" y="31598"/>
                </a:lnTo>
                <a:lnTo>
                  <a:pt x="22466" y="42976"/>
                </a:lnTo>
                <a:lnTo>
                  <a:pt x="30391" y="42049"/>
                </a:lnTo>
                <a:lnTo>
                  <a:pt x="35013" y="34810"/>
                </a:lnTo>
                <a:lnTo>
                  <a:pt x="40893" y="29832"/>
                </a:lnTo>
                <a:lnTo>
                  <a:pt x="46367" y="25196"/>
                </a:lnTo>
                <a:lnTo>
                  <a:pt x="53568" y="22339"/>
                </a:lnTo>
                <a:lnTo>
                  <a:pt x="59308" y="17932"/>
                </a:lnTo>
                <a:lnTo>
                  <a:pt x="62787" y="15125"/>
                </a:lnTo>
                <a:lnTo>
                  <a:pt x="72707" y="6915"/>
                </a:lnTo>
                <a:lnTo>
                  <a:pt x="83807" y="723"/>
                </a:lnTo>
                <a:lnTo>
                  <a:pt x="93078" y="-108292"/>
                </a:lnTo>
                <a:lnTo>
                  <a:pt x="89865" y="-101638"/>
                </a:lnTo>
                <a:lnTo>
                  <a:pt x="82041" y="-97599"/>
                </a:lnTo>
                <a:lnTo>
                  <a:pt x="77127" y="-91935"/>
                </a:lnTo>
                <a:lnTo>
                  <a:pt x="73596" y="-87871"/>
                </a:lnTo>
                <a:lnTo>
                  <a:pt x="70561" y="-83261"/>
                </a:lnTo>
                <a:lnTo>
                  <a:pt x="67665" y="-78714"/>
                </a:lnTo>
                <a:lnTo>
                  <a:pt x="61486" y="-68488"/>
                </a:lnTo>
                <a:lnTo>
                  <a:pt x="54994" y="-57369"/>
                </a:lnTo>
                <a:lnTo>
                  <a:pt x="48198" y="-46319"/>
                </a:lnTo>
                <a:lnTo>
                  <a:pt x="40774" y="-35776"/>
                </a:lnTo>
                <a:lnTo>
                  <a:pt x="32398" y="-26177"/>
                </a:lnTo>
                <a:lnTo>
                  <a:pt x="22745" y="-17957"/>
                </a:lnTo>
                <a:lnTo>
                  <a:pt x="22163" y="-17541"/>
                </a:lnTo>
                <a:lnTo>
                  <a:pt x="12263" y="-9725"/>
                </a:lnTo>
                <a:lnTo>
                  <a:pt x="3289" y="-558"/>
                </a:lnTo>
                <a:lnTo>
                  <a:pt x="573" y="2631"/>
                </a:lnTo>
                <a:lnTo>
                  <a:pt x="1015" y="46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566259" y="4347513"/>
            <a:ext cx="93078" cy="151269"/>
          </a:xfrm>
          <a:custGeom>
            <a:avLst/>
            <a:gdLst/>
            <a:ahLst/>
            <a:cxnLst/>
            <a:rect l="l" t="t" r="r" b="b"/>
            <a:pathLst>
              <a:path w="93078" h="151269">
                <a:moveTo>
                  <a:pt x="83807" y="109016"/>
                </a:moveTo>
                <a:lnTo>
                  <a:pt x="72707" y="115208"/>
                </a:lnTo>
                <a:lnTo>
                  <a:pt x="62787" y="123418"/>
                </a:lnTo>
                <a:lnTo>
                  <a:pt x="59308" y="126225"/>
                </a:lnTo>
                <a:lnTo>
                  <a:pt x="53568" y="130632"/>
                </a:lnTo>
                <a:lnTo>
                  <a:pt x="46367" y="133489"/>
                </a:lnTo>
                <a:lnTo>
                  <a:pt x="40893" y="138125"/>
                </a:lnTo>
                <a:lnTo>
                  <a:pt x="35013" y="143103"/>
                </a:lnTo>
                <a:lnTo>
                  <a:pt x="30391" y="150342"/>
                </a:lnTo>
                <a:lnTo>
                  <a:pt x="22466" y="151269"/>
                </a:lnTo>
                <a:lnTo>
                  <a:pt x="16521" y="139891"/>
                </a:lnTo>
                <a:lnTo>
                  <a:pt x="10436" y="128790"/>
                </a:lnTo>
                <a:lnTo>
                  <a:pt x="5079" y="119761"/>
                </a:lnTo>
                <a:lnTo>
                  <a:pt x="4203" y="118313"/>
                </a:lnTo>
                <a:lnTo>
                  <a:pt x="1371" y="114630"/>
                </a:lnTo>
                <a:lnTo>
                  <a:pt x="1015" y="112953"/>
                </a:lnTo>
                <a:lnTo>
                  <a:pt x="0" y="108292"/>
                </a:lnTo>
                <a:lnTo>
                  <a:pt x="88" y="111493"/>
                </a:lnTo>
                <a:lnTo>
                  <a:pt x="3289" y="107734"/>
                </a:lnTo>
                <a:lnTo>
                  <a:pt x="12263" y="98567"/>
                </a:lnTo>
                <a:lnTo>
                  <a:pt x="22163" y="90750"/>
                </a:lnTo>
                <a:lnTo>
                  <a:pt x="22745" y="90335"/>
                </a:lnTo>
                <a:lnTo>
                  <a:pt x="32398" y="82115"/>
                </a:lnTo>
                <a:lnTo>
                  <a:pt x="40774" y="72516"/>
                </a:lnTo>
                <a:lnTo>
                  <a:pt x="48198" y="61973"/>
                </a:lnTo>
                <a:lnTo>
                  <a:pt x="54994" y="50923"/>
                </a:lnTo>
                <a:lnTo>
                  <a:pt x="61486" y="39804"/>
                </a:lnTo>
                <a:lnTo>
                  <a:pt x="67665" y="29578"/>
                </a:lnTo>
                <a:lnTo>
                  <a:pt x="70561" y="25031"/>
                </a:lnTo>
                <a:lnTo>
                  <a:pt x="73596" y="20421"/>
                </a:lnTo>
                <a:lnTo>
                  <a:pt x="77127" y="16357"/>
                </a:lnTo>
                <a:lnTo>
                  <a:pt x="82041" y="10693"/>
                </a:lnTo>
                <a:lnTo>
                  <a:pt x="89865" y="6654"/>
                </a:lnTo>
                <a:lnTo>
                  <a:pt x="9307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720201" y="4829342"/>
            <a:ext cx="129235" cy="302348"/>
          </a:xfrm>
          <a:custGeom>
            <a:avLst/>
            <a:gdLst/>
            <a:ahLst/>
            <a:cxnLst/>
            <a:rect l="l" t="t" r="r" b="b"/>
            <a:pathLst>
              <a:path w="129235" h="302348">
                <a:moveTo>
                  <a:pt x="125234" y="251282"/>
                </a:moveTo>
                <a:lnTo>
                  <a:pt x="124663" y="248691"/>
                </a:lnTo>
                <a:lnTo>
                  <a:pt x="125247" y="245262"/>
                </a:lnTo>
                <a:lnTo>
                  <a:pt x="125247" y="233337"/>
                </a:lnTo>
                <a:lnTo>
                  <a:pt x="123126" y="229349"/>
                </a:lnTo>
                <a:lnTo>
                  <a:pt x="119557" y="221170"/>
                </a:lnTo>
                <a:lnTo>
                  <a:pt x="115555" y="209396"/>
                </a:lnTo>
                <a:lnTo>
                  <a:pt x="111895" y="197095"/>
                </a:lnTo>
                <a:lnTo>
                  <a:pt x="110769" y="194055"/>
                </a:lnTo>
                <a:lnTo>
                  <a:pt x="105865" y="182029"/>
                </a:lnTo>
                <a:lnTo>
                  <a:pt x="100966" y="170318"/>
                </a:lnTo>
                <a:lnTo>
                  <a:pt x="96176" y="158725"/>
                </a:lnTo>
                <a:lnTo>
                  <a:pt x="91597" y="147054"/>
                </a:lnTo>
                <a:lnTo>
                  <a:pt x="87331" y="135108"/>
                </a:lnTo>
                <a:lnTo>
                  <a:pt x="85724" y="130174"/>
                </a:lnTo>
                <a:lnTo>
                  <a:pt x="80882" y="118412"/>
                </a:lnTo>
                <a:lnTo>
                  <a:pt x="75206" y="106994"/>
                </a:lnTo>
                <a:lnTo>
                  <a:pt x="70453" y="95263"/>
                </a:lnTo>
                <a:lnTo>
                  <a:pt x="70281" y="94691"/>
                </a:lnTo>
                <a:lnTo>
                  <a:pt x="67232" y="82407"/>
                </a:lnTo>
                <a:lnTo>
                  <a:pt x="63209" y="70501"/>
                </a:lnTo>
                <a:lnTo>
                  <a:pt x="61671" y="67551"/>
                </a:lnTo>
                <a:lnTo>
                  <a:pt x="55354" y="56071"/>
                </a:lnTo>
                <a:lnTo>
                  <a:pt x="49754" y="44601"/>
                </a:lnTo>
                <a:lnTo>
                  <a:pt x="45120" y="32921"/>
                </a:lnTo>
                <a:lnTo>
                  <a:pt x="41704" y="20815"/>
                </a:lnTo>
                <a:lnTo>
                  <a:pt x="39756" y="8062"/>
                </a:lnTo>
                <a:lnTo>
                  <a:pt x="39395" y="0"/>
                </a:lnTo>
                <a:lnTo>
                  <a:pt x="6299" y="0"/>
                </a:lnTo>
                <a:lnTo>
                  <a:pt x="0" y="107899"/>
                </a:lnTo>
                <a:lnTo>
                  <a:pt x="43332" y="287489"/>
                </a:lnTo>
                <a:lnTo>
                  <a:pt x="48818" y="287896"/>
                </a:lnTo>
                <a:lnTo>
                  <a:pt x="52819" y="291401"/>
                </a:lnTo>
                <a:lnTo>
                  <a:pt x="58432" y="292226"/>
                </a:lnTo>
                <a:lnTo>
                  <a:pt x="64198" y="293052"/>
                </a:lnTo>
                <a:lnTo>
                  <a:pt x="70777" y="291744"/>
                </a:lnTo>
                <a:lnTo>
                  <a:pt x="76441" y="292963"/>
                </a:lnTo>
                <a:lnTo>
                  <a:pt x="88313" y="296141"/>
                </a:lnTo>
                <a:lnTo>
                  <a:pt x="100760" y="299712"/>
                </a:lnTo>
                <a:lnTo>
                  <a:pt x="113301" y="302195"/>
                </a:lnTo>
                <a:lnTo>
                  <a:pt x="123621" y="302348"/>
                </a:lnTo>
                <a:lnTo>
                  <a:pt x="125539" y="292010"/>
                </a:lnTo>
                <a:lnTo>
                  <a:pt x="127818" y="276182"/>
                </a:lnTo>
                <a:lnTo>
                  <a:pt x="129203" y="262755"/>
                </a:lnTo>
                <a:lnTo>
                  <a:pt x="129235" y="259930"/>
                </a:lnTo>
                <a:lnTo>
                  <a:pt x="129019" y="257124"/>
                </a:lnTo>
                <a:lnTo>
                  <a:pt x="125869" y="254114"/>
                </a:lnTo>
                <a:lnTo>
                  <a:pt x="125234" y="2512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720201" y="4829342"/>
            <a:ext cx="129235" cy="302348"/>
          </a:xfrm>
          <a:custGeom>
            <a:avLst/>
            <a:gdLst/>
            <a:ahLst/>
            <a:cxnLst/>
            <a:rect l="l" t="t" r="r" b="b"/>
            <a:pathLst>
              <a:path w="129235" h="302348">
                <a:moveTo>
                  <a:pt x="43332" y="287489"/>
                </a:moveTo>
                <a:lnTo>
                  <a:pt x="48818" y="287896"/>
                </a:lnTo>
                <a:lnTo>
                  <a:pt x="52819" y="291401"/>
                </a:lnTo>
                <a:lnTo>
                  <a:pt x="58432" y="292226"/>
                </a:lnTo>
                <a:lnTo>
                  <a:pt x="64198" y="293052"/>
                </a:lnTo>
                <a:lnTo>
                  <a:pt x="70777" y="291744"/>
                </a:lnTo>
                <a:lnTo>
                  <a:pt x="76441" y="292963"/>
                </a:lnTo>
                <a:lnTo>
                  <a:pt x="88313" y="296141"/>
                </a:lnTo>
                <a:lnTo>
                  <a:pt x="100760" y="299712"/>
                </a:lnTo>
                <a:lnTo>
                  <a:pt x="113301" y="302195"/>
                </a:lnTo>
                <a:lnTo>
                  <a:pt x="123621" y="302348"/>
                </a:lnTo>
                <a:lnTo>
                  <a:pt x="125539" y="292010"/>
                </a:lnTo>
                <a:lnTo>
                  <a:pt x="127818" y="276182"/>
                </a:lnTo>
                <a:lnTo>
                  <a:pt x="129203" y="262755"/>
                </a:lnTo>
                <a:lnTo>
                  <a:pt x="129235" y="259930"/>
                </a:lnTo>
                <a:lnTo>
                  <a:pt x="129019" y="257124"/>
                </a:lnTo>
                <a:lnTo>
                  <a:pt x="125869" y="254114"/>
                </a:lnTo>
                <a:lnTo>
                  <a:pt x="125234" y="251282"/>
                </a:lnTo>
                <a:lnTo>
                  <a:pt x="124663" y="248691"/>
                </a:lnTo>
                <a:lnTo>
                  <a:pt x="125247" y="245262"/>
                </a:lnTo>
                <a:lnTo>
                  <a:pt x="125247" y="242608"/>
                </a:lnTo>
                <a:lnTo>
                  <a:pt x="125247" y="233337"/>
                </a:lnTo>
                <a:lnTo>
                  <a:pt x="123126" y="229349"/>
                </a:lnTo>
                <a:lnTo>
                  <a:pt x="119557" y="221170"/>
                </a:lnTo>
                <a:lnTo>
                  <a:pt x="115555" y="209396"/>
                </a:lnTo>
                <a:lnTo>
                  <a:pt x="111895" y="197095"/>
                </a:lnTo>
                <a:lnTo>
                  <a:pt x="110769" y="194055"/>
                </a:lnTo>
                <a:lnTo>
                  <a:pt x="105865" y="182029"/>
                </a:lnTo>
                <a:lnTo>
                  <a:pt x="100966" y="170318"/>
                </a:lnTo>
                <a:lnTo>
                  <a:pt x="96176" y="158725"/>
                </a:lnTo>
                <a:lnTo>
                  <a:pt x="91597" y="147054"/>
                </a:lnTo>
                <a:lnTo>
                  <a:pt x="87331" y="135108"/>
                </a:lnTo>
                <a:lnTo>
                  <a:pt x="85724" y="130174"/>
                </a:lnTo>
                <a:lnTo>
                  <a:pt x="80882" y="118412"/>
                </a:lnTo>
                <a:lnTo>
                  <a:pt x="75206" y="106994"/>
                </a:lnTo>
                <a:lnTo>
                  <a:pt x="70453" y="95263"/>
                </a:lnTo>
                <a:lnTo>
                  <a:pt x="70281" y="94691"/>
                </a:lnTo>
                <a:lnTo>
                  <a:pt x="67232" y="82407"/>
                </a:lnTo>
                <a:lnTo>
                  <a:pt x="63209" y="70501"/>
                </a:lnTo>
                <a:lnTo>
                  <a:pt x="61671" y="67551"/>
                </a:lnTo>
                <a:lnTo>
                  <a:pt x="55354" y="56071"/>
                </a:lnTo>
                <a:lnTo>
                  <a:pt x="49754" y="44601"/>
                </a:lnTo>
                <a:lnTo>
                  <a:pt x="45120" y="32921"/>
                </a:lnTo>
                <a:lnTo>
                  <a:pt x="41704" y="20815"/>
                </a:lnTo>
                <a:lnTo>
                  <a:pt x="39756" y="8062"/>
                </a:lnTo>
                <a:lnTo>
                  <a:pt x="39395" y="0"/>
                </a:lnTo>
                <a:lnTo>
                  <a:pt x="6299" y="0"/>
                </a:lnTo>
                <a:lnTo>
                  <a:pt x="0" y="1078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817880" y="4578051"/>
            <a:ext cx="1587" cy="931"/>
          </a:xfrm>
          <a:custGeom>
            <a:avLst/>
            <a:gdLst/>
            <a:ahLst/>
            <a:cxnLst/>
            <a:rect l="l" t="t" r="r" b="b"/>
            <a:pathLst>
              <a:path w="1587" h="931">
                <a:moveTo>
                  <a:pt x="1587" y="800"/>
                </a:moveTo>
                <a:lnTo>
                  <a:pt x="0" y="0"/>
                </a:lnTo>
                <a:lnTo>
                  <a:pt x="253" y="931"/>
                </a:lnTo>
                <a:lnTo>
                  <a:pt x="1587" y="8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633816" y="4578982"/>
            <a:ext cx="190943" cy="594635"/>
          </a:xfrm>
          <a:custGeom>
            <a:avLst/>
            <a:gdLst/>
            <a:ahLst/>
            <a:cxnLst/>
            <a:rect l="l" t="t" r="r" b="b"/>
            <a:pathLst>
              <a:path w="190943" h="594635">
                <a:moveTo>
                  <a:pt x="82349" y="10739"/>
                </a:moveTo>
                <a:lnTo>
                  <a:pt x="77802" y="11616"/>
                </a:lnTo>
                <a:lnTo>
                  <a:pt x="66374" y="17091"/>
                </a:lnTo>
                <a:lnTo>
                  <a:pt x="55793" y="24519"/>
                </a:lnTo>
                <a:lnTo>
                  <a:pt x="45583" y="29974"/>
                </a:lnTo>
                <a:lnTo>
                  <a:pt x="34091" y="33780"/>
                </a:lnTo>
                <a:lnTo>
                  <a:pt x="21109" y="35428"/>
                </a:lnTo>
                <a:lnTo>
                  <a:pt x="20957" y="36050"/>
                </a:lnTo>
                <a:lnTo>
                  <a:pt x="18455" y="39187"/>
                </a:lnTo>
                <a:lnTo>
                  <a:pt x="21008" y="56701"/>
                </a:lnTo>
                <a:lnTo>
                  <a:pt x="21008" y="97417"/>
                </a:lnTo>
                <a:lnTo>
                  <a:pt x="20791" y="107717"/>
                </a:lnTo>
                <a:lnTo>
                  <a:pt x="19945" y="120437"/>
                </a:lnTo>
                <a:lnTo>
                  <a:pt x="18605" y="133141"/>
                </a:lnTo>
                <a:lnTo>
                  <a:pt x="16929" y="145818"/>
                </a:lnTo>
                <a:lnTo>
                  <a:pt x="15073" y="158452"/>
                </a:lnTo>
                <a:lnTo>
                  <a:pt x="13192" y="171031"/>
                </a:lnTo>
                <a:lnTo>
                  <a:pt x="11444" y="183541"/>
                </a:lnTo>
                <a:lnTo>
                  <a:pt x="9984" y="195969"/>
                </a:lnTo>
                <a:lnTo>
                  <a:pt x="8824" y="207117"/>
                </a:lnTo>
                <a:lnTo>
                  <a:pt x="7397" y="219765"/>
                </a:lnTo>
                <a:lnTo>
                  <a:pt x="5725" y="232352"/>
                </a:lnTo>
                <a:lnTo>
                  <a:pt x="3672" y="244838"/>
                </a:lnTo>
                <a:lnTo>
                  <a:pt x="2393" y="252828"/>
                </a:lnTo>
                <a:lnTo>
                  <a:pt x="1043" y="265249"/>
                </a:lnTo>
                <a:lnTo>
                  <a:pt x="293" y="277894"/>
                </a:lnTo>
                <a:lnTo>
                  <a:pt x="0" y="290684"/>
                </a:lnTo>
                <a:lnTo>
                  <a:pt x="20" y="303540"/>
                </a:lnTo>
                <a:lnTo>
                  <a:pt x="211" y="316385"/>
                </a:lnTo>
                <a:lnTo>
                  <a:pt x="431" y="329140"/>
                </a:lnTo>
                <a:lnTo>
                  <a:pt x="652" y="350144"/>
                </a:lnTo>
                <a:lnTo>
                  <a:pt x="1283" y="363176"/>
                </a:lnTo>
                <a:lnTo>
                  <a:pt x="2400" y="375879"/>
                </a:lnTo>
                <a:lnTo>
                  <a:pt x="3932" y="388340"/>
                </a:lnTo>
                <a:lnTo>
                  <a:pt x="5806" y="400643"/>
                </a:lnTo>
                <a:lnTo>
                  <a:pt x="7954" y="412874"/>
                </a:lnTo>
                <a:lnTo>
                  <a:pt x="10302" y="425120"/>
                </a:lnTo>
                <a:lnTo>
                  <a:pt x="12781" y="437465"/>
                </a:lnTo>
                <a:lnTo>
                  <a:pt x="15319" y="449995"/>
                </a:lnTo>
                <a:lnTo>
                  <a:pt x="17846" y="462796"/>
                </a:lnTo>
                <a:lnTo>
                  <a:pt x="20007" y="475010"/>
                </a:lnTo>
                <a:lnTo>
                  <a:pt x="22002" y="487670"/>
                </a:lnTo>
                <a:lnTo>
                  <a:pt x="23938" y="500310"/>
                </a:lnTo>
                <a:lnTo>
                  <a:pt x="25987" y="512814"/>
                </a:lnTo>
                <a:lnTo>
                  <a:pt x="28323" y="525064"/>
                </a:lnTo>
                <a:lnTo>
                  <a:pt x="29034" y="528493"/>
                </a:lnTo>
                <a:lnTo>
                  <a:pt x="31752" y="535770"/>
                </a:lnTo>
                <a:lnTo>
                  <a:pt x="30546" y="539326"/>
                </a:lnTo>
                <a:lnTo>
                  <a:pt x="28933" y="544050"/>
                </a:lnTo>
                <a:lnTo>
                  <a:pt x="23815" y="543365"/>
                </a:lnTo>
                <a:lnTo>
                  <a:pt x="21567" y="546286"/>
                </a:lnTo>
                <a:lnTo>
                  <a:pt x="20059" y="549104"/>
                </a:lnTo>
                <a:lnTo>
                  <a:pt x="17713" y="561573"/>
                </a:lnTo>
                <a:lnTo>
                  <a:pt x="12473" y="571089"/>
                </a:lnTo>
                <a:lnTo>
                  <a:pt x="13693" y="576054"/>
                </a:lnTo>
                <a:lnTo>
                  <a:pt x="25472" y="580254"/>
                </a:lnTo>
                <a:lnTo>
                  <a:pt x="37505" y="581185"/>
                </a:lnTo>
                <a:lnTo>
                  <a:pt x="40867" y="581687"/>
                </a:lnTo>
                <a:lnTo>
                  <a:pt x="53351" y="583881"/>
                </a:lnTo>
                <a:lnTo>
                  <a:pt x="65752" y="585853"/>
                </a:lnTo>
                <a:lnTo>
                  <a:pt x="78577" y="586710"/>
                </a:lnTo>
                <a:lnTo>
                  <a:pt x="90949" y="586362"/>
                </a:lnTo>
                <a:lnTo>
                  <a:pt x="103635" y="585561"/>
                </a:lnTo>
                <a:lnTo>
                  <a:pt x="116290" y="584743"/>
                </a:lnTo>
                <a:lnTo>
                  <a:pt x="128945" y="584348"/>
                </a:lnTo>
                <a:lnTo>
                  <a:pt x="134444" y="584322"/>
                </a:lnTo>
                <a:lnTo>
                  <a:pt x="137048" y="585046"/>
                </a:lnTo>
                <a:lnTo>
                  <a:pt x="141328" y="587103"/>
                </a:lnTo>
                <a:lnTo>
                  <a:pt x="143576" y="588170"/>
                </a:lnTo>
                <a:lnTo>
                  <a:pt x="149468" y="594635"/>
                </a:lnTo>
                <a:lnTo>
                  <a:pt x="149125" y="587624"/>
                </a:lnTo>
                <a:lnTo>
                  <a:pt x="148146" y="587304"/>
                </a:lnTo>
                <a:lnTo>
                  <a:pt x="143452" y="577208"/>
                </a:lnTo>
                <a:lnTo>
                  <a:pt x="141144" y="560822"/>
                </a:lnTo>
                <a:lnTo>
                  <a:pt x="139994" y="548686"/>
                </a:lnTo>
                <a:lnTo>
                  <a:pt x="138346" y="539417"/>
                </a:lnTo>
                <a:lnTo>
                  <a:pt x="135640" y="527233"/>
                </a:lnTo>
                <a:lnTo>
                  <a:pt x="132805" y="514991"/>
                </a:lnTo>
                <a:lnTo>
                  <a:pt x="130304" y="502191"/>
                </a:lnTo>
                <a:lnTo>
                  <a:pt x="129828" y="499656"/>
                </a:lnTo>
                <a:lnTo>
                  <a:pt x="126456" y="487444"/>
                </a:lnTo>
                <a:lnTo>
                  <a:pt x="123598" y="475128"/>
                </a:lnTo>
                <a:lnTo>
                  <a:pt x="122905" y="469550"/>
                </a:lnTo>
                <a:lnTo>
                  <a:pt x="121376" y="456918"/>
                </a:lnTo>
                <a:lnTo>
                  <a:pt x="119952" y="444279"/>
                </a:lnTo>
                <a:lnTo>
                  <a:pt x="118696" y="431681"/>
                </a:lnTo>
                <a:lnTo>
                  <a:pt x="117856" y="423150"/>
                </a:lnTo>
                <a:lnTo>
                  <a:pt x="116497" y="410533"/>
                </a:lnTo>
                <a:lnTo>
                  <a:pt x="115072" y="397886"/>
                </a:lnTo>
                <a:lnTo>
                  <a:pt x="113668" y="385233"/>
                </a:lnTo>
                <a:lnTo>
                  <a:pt x="112372" y="372600"/>
                </a:lnTo>
                <a:lnTo>
                  <a:pt x="111792" y="364596"/>
                </a:lnTo>
                <a:lnTo>
                  <a:pt x="111587" y="351923"/>
                </a:lnTo>
                <a:lnTo>
                  <a:pt x="112076" y="339340"/>
                </a:lnTo>
                <a:lnTo>
                  <a:pt x="113034" y="326802"/>
                </a:lnTo>
                <a:lnTo>
                  <a:pt x="114240" y="314263"/>
                </a:lnTo>
                <a:lnTo>
                  <a:pt x="115469" y="301676"/>
                </a:lnTo>
                <a:lnTo>
                  <a:pt x="116499" y="288996"/>
                </a:lnTo>
                <a:lnTo>
                  <a:pt x="118271" y="280518"/>
                </a:lnTo>
                <a:lnTo>
                  <a:pt x="122829" y="268357"/>
                </a:lnTo>
                <a:lnTo>
                  <a:pt x="124995" y="256522"/>
                </a:lnTo>
                <a:lnTo>
                  <a:pt x="125928" y="251207"/>
                </a:lnTo>
                <a:lnTo>
                  <a:pt x="132548" y="238031"/>
                </a:lnTo>
                <a:lnTo>
                  <a:pt x="139867" y="228963"/>
                </a:lnTo>
                <a:lnTo>
                  <a:pt x="141264" y="227947"/>
                </a:lnTo>
                <a:lnTo>
                  <a:pt x="143233" y="223109"/>
                </a:lnTo>
                <a:lnTo>
                  <a:pt x="144109" y="221610"/>
                </a:lnTo>
                <a:lnTo>
                  <a:pt x="146725" y="217178"/>
                </a:lnTo>
                <a:lnTo>
                  <a:pt x="149037" y="213063"/>
                </a:lnTo>
                <a:lnTo>
                  <a:pt x="150992" y="208440"/>
                </a:lnTo>
                <a:lnTo>
                  <a:pt x="152110" y="205769"/>
                </a:lnTo>
                <a:lnTo>
                  <a:pt x="156718" y="193931"/>
                </a:lnTo>
                <a:lnTo>
                  <a:pt x="161078" y="181905"/>
                </a:lnTo>
                <a:lnTo>
                  <a:pt x="165369" y="170010"/>
                </a:lnTo>
                <a:lnTo>
                  <a:pt x="170510" y="158942"/>
                </a:lnTo>
                <a:lnTo>
                  <a:pt x="176613" y="147789"/>
                </a:lnTo>
                <a:lnTo>
                  <a:pt x="181701" y="136101"/>
                </a:lnTo>
                <a:lnTo>
                  <a:pt x="183359" y="129685"/>
                </a:lnTo>
                <a:lnTo>
                  <a:pt x="185249" y="117096"/>
                </a:lnTo>
                <a:lnTo>
                  <a:pt x="187403" y="104580"/>
                </a:lnTo>
                <a:lnTo>
                  <a:pt x="189461" y="94047"/>
                </a:lnTo>
                <a:lnTo>
                  <a:pt x="190712" y="81385"/>
                </a:lnTo>
                <a:lnTo>
                  <a:pt x="190943" y="68423"/>
                </a:lnTo>
                <a:lnTo>
                  <a:pt x="190312" y="55552"/>
                </a:lnTo>
                <a:lnTo>
                  <a:pt x="188978" y="43162"/>
                </a:lnTo>
                <a:lnTo>
                  <a:pt x="188370" y="36216"/>
                </a:lnTo>
                <a:lnTo>
                  <a:pt x="188075" y="23438"/>
                </a:lnTo>
                <a:lnTo>
                  <a:pt x="187233" y="10720"/>
                </a:lnTo>
                <a:lnTo>
                  <a:pt x="184317" y="0"/>
                </a:lnTo>
                <a:lnTo>
                  <a:pt x="180925" y="333"/>
                </a:lnTo>
                <a:lnTo>
                  <a:pt x="168437" y="1954"/>
                </a:lnTo>
                <a:lnTo>
                  <a:pt x="155921" y="3961"/>
                </a:lnTo>
                <a:lnTo>
                  <a:pt x="143370" y="6122"/>
                </a:lnTo>
                <a:lnTo>
                  <a:pt x="130778" y="8206"/>
                </a:lnTo>
                <a:lnTo>
                  <a:pt x="118138" y="9981"/>
                </a:lnTo>
                <a:lnTo>
                  <a:pt x="105443" y="11216"/>
                </a:lnTo>
                <a:lnTo>
                  <a:pt x="92687" y="11679"/>
                </a:lnTo>
                <a:lnTo>
                  <a:pt x="88026" y="11679"/>
                </a:lnTo>
                <a:lnTo>
                  <a:pt x="82349" y="107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633816" y="4578050"/>
            <a:ext cx="190943" cy="595566"/>
          </a:xfrm>
          <a:custGeom>
            <a:avLst/>
            <a:gdLst/>
            <a:ahLst/>
            <a:cxnLst/>
            <a:rect l="l" t="t" r="r" b="b"/>
            <a:pathLst>
              <a:path w="190943" h="595566">
                <a:moveTo>
                  <a:pt x="184063" y="0"/>
                </a:moveTo>
                <a:lnTo>
                  <a:pt x="187233" y="11652"/>
                </a:lnTo>
                <a:lnTo>
                  <a:pt x="188075" y="24370"/>
                </a:lnTo>
                <a:lnTo>
                  <a:pt x="188370" y="37147"/>
                </a:lnTo>
                <a:lnTo>
                  <a:pt x="188978" y="44094"/>
                </a:lnTo>
                <a:lnTo>
                  <a:pt x="190312" y="56483"/>
                </a:lnTo>
                <a:lnTo>
                  <a:pt x="190943" y="69354"/>
                </a:lnTo>
                <a:lnTo>
                  <a:pt x="190712" y="82316"/>
                </a:lnTo>
                <a:lnTo>
                  <a:pt x="189461" y="94978"/>
                </a:lnTo>
                <a:lnTo>
                  <a:pt x="187403" y="105511"/>
                </a:lnTo>
                <a:lnTo>
                  <a:pt x="185249" y="118028"/>
                </a:lnTo>
                <a:lnTo>
                  <a:pt x="183359" y="130616"/>
                </a:lnTo>
                <a:lnTo>
                  <a:pt x="181701" y="137033"/>
                </a:lnTo>
                <a:lnTo>
                  <a:pt x="176613" y="148721"/>
                </a:lnTo>
                <a:lnTo>
                  <a:pt x="170510" y="159873"/>
                </a:lnTo>
                <a:lnTo>
                  <a:pt x="165369" y="170942"/>
                </a:lnTo>
                <a:lnTo>
                  <a:pt x="161078" y="182836"/>
                </a:lnTo>
                <a:lnTo>
                  <a:pt x="156718" y="194863"/>
                </a:lnTo>
                <a:lnTo>
                  <a:pt x="152110" y="206700"/>
                </a:lnTo>
                <a:lnTo>
                  <a:pt x="150992" y="209372"/>
                </a:lnTo>
                <a:lnTo>
                  <a:pt x="149037" y="213995"/>
                </a:lnTo>
                <a:lnTo>
                  <a:pt x="146725" y="218109"/>
                </a:lnTo>
                <a:lnTo>
                  <a:pt x="144109" y="222542"/>
                </a:lnTo>
                <a:lnTo>
                  <a:pt x="143233" y="224040"/>
                </a:lnTo>
                <a:lnTo>
                  <a:pt x="141264" y="228879"/>
                </a:lnTo>
                <a:lnTo>
                  <a:pt x="139867" y="229895"/>
                </a:lnTo>
                <a:lnTo>
                  <a:pt x="132548" y="238963"/>
                </a:lnTo>
                <a:lnTo>
                  <a:pt x="125928" y="252138"/>
                </a:lnTo>
                <a:lnTo>
                  <a:pt x="124995" y="257454"/>
                </a:lnTo>
                <a:lnTo>
                  <a:pt x="122829" y="269289"/>
                </a:lnTo>
                <a:lnTo>
                  <a:pt x="118271" y="281450"/>
                </a:lnTo>
                <a:lnTo>
                  <a:pt x="116499" y="289928"/>
                </a:lnTo>
                <a:lnTo>
                  <a:pt x="115469" y="302607"/>
                </a:lnTo>
                <a:lnTo>
                  <a:pt x="114240" y="315194"/>
                </a:lnTo>
                <a:lnTo>
                  <a:pt x="113034" y="327734"/>
                </a:lnTo>
                <a:lnTo>
                  <a:pt x="112076" y="340272"/>
                </a:lnTo>
                <a:lnTo>
                  <a:pt x="111587" y="352854"/>
                </a:lnTo>
                <a:lnTo>
                  <a:pt x="111792" y="365527"/>
                </a:lnTo>
                <a:lnTo>
                  <a:pt x="112372" y="373532"/>
                </a:lnTo>
                <a:lnTo>
                  <a:pt x="113668" y="386165"/>
                </a:lnTo>
                <a:lnTo>
                  <a:pt x="115072" y="398817"/>
                </a:lnTo>
                <a:lnTo>
                  <a:pt x="116497" y="411465"/>
                </a:lnTo>
                <a:lnTo>
                  <a:pt x="117856" y="424081"/>
                </a:lnTo>
                <a:lnTo>
                  <a:pt x="118696" y="432612"/>
                </a:lnTo>
                <a:lnTo>
                  <a:pt x="119952" y="445210"/>
                </a:lnTo>
                <a:lnTo>
                  <a:pt x="121376" y="457849"/>
                </a:lnTo>
                <a:lnTo>
                  <a:pt x="122905" y="470482"/>
                </a:lnTo>
                <a:lnTo>
                  <a:pt x="123598" y="476059"/>
                </a:lnTo>
                <a:lnTo>
                  <a:pt x="126456" y="488376"/>
                </a:lnTo>
                <a:lnTo>
                  <a:pt x="129828" y="500587"/>
                </a:lnTo>
                <a:lnTo>
                  <a:pt x="130304" y="503123"/>
                </a:lnTo>
                <a:lnTo>
                  <a:pt x="132805" y="515922"/>
                </a:lnTo>
                <a:lnTo>
                  <a:pt x="135640" y="528164"/>
                </a:lnTo>
                <a:lnTo>
                  <a:pt x="138346" y="540348"/>
                </a:lnTo>
                <a:lnTo>
                  <a:pt x="139994" y="549617"/>
                </a:lnTo>
                <a:lnTo>
                  <a:pt x="141144" y="561753"/>
                </a:lnTo>
                <a:lnTo>
                  <a:pt x="143452" y="578139"/>
                </a:lnTo>
                <a:lnTo>
                  <a:pt x="148146" y="588236"/>
                </a:lnTo>
                <a:lnTo>
                  <a:pt x="149125" y="588556"/>
                </a:lnTo>
                <a:lnTo>
                  <a:pt x="149468" y="595566"/>
                </a:lnTo>
                <a:lnTo>
                  <a:pt x="143576" y="589102"/>
                </a:lnTo>
                <a:lnTo>
                  <a:pt x="141328" y="588035"/>
                </a:lnTo>
                <a:lnTo>
                  <a:pt x="137048" y="585978"/>
                </a:lnTo>
                <a:lnTo>
                  <a:pt x="134444" y="585254"/>
                </a:lnTo>
                <a:lnTo>
                  <a:pt x="128945" y="585279"/>
                </a:lnTo>
                <a:lnTo>
                  <a:pt x="116290" y="585675"/>
                </a:lnTo>
                <a:lnTo>
                  <a:pt x="103635" y="586492"/>
                </a:lnTo>
                <a:lnTo>
                  <a:pt x="90949" y="587294"/>
                </a:lnTo>
                <a:lnTo>
                  <a:pt x="78577" y="587641"/>
                </a:lnTo>
                <a:lnTo>
                  <a:pt x="65752" y="586785"/>
                </a:lnTo>
                <a:lnTo>
                  <a:pt x="53351" y="584812"/>
                </a:lnTo>
                <a:lnTo>
                  <a:pt x="40867" y="582619"/>
                </a:lnTo>
                <a:lnTo>
                  <a:pt x="37505" y="582117"/>
                </a:lnTo>
                <a:lnTo>
                  <a:pt x="25472" y="581186"/>
                </a:lnTo>
                <a:lnTo>
                  <a:pt x="13693" y="576985"/>
                </a:lnTo>
                <a:lnTo>
                  <a:pt x="12473" y="572020"/>
                </a:lnTo>
                <a:lnTo>
                  <a:pt x="17713" y="562504"/>
                </a:lnTo>
                <a:lnTo>
                  <a:pt x="20059" y="550035"/>
                </a:lnTo>
                <a:lnTo>
                  <a:pt x="21567" y="547217"/>
                </a:lnTo>
                <a:lnTo>
                  <a:pt x="23815" y="544296"/>
                </a:lnTo>
                <a:lnTo>
                  <a:pt x="28933" y="544982"/>
                </a:lnTo>
                <a:lnTo>
                  <a:pt x="30546" y="540258"/>
                </a:lnTo>
                <a:lnTo>
                  <a:pt x="31752" y="536702"/>
                </a:lnTo>
                <a:lnTo>
                  <a:pt x="29034" y="529424"/>
                </a:lnTo>
                <a:lnTo>
                  <a:pt x="28323" y="525995"/>
                </a:lnTo>
                <a:lnTo>
                  <a:pt x="25987" y="513745"/>
                </a:lnTo>
                <a:lnTo>
                  <a:pt x="23938" y="501242"/>
                </a:lnTo>
                <a:lnTo>
                  <a:pt x="22002" y="488602"/>
                </a:lnTo>
                <a:lnTo>
                  <a:pt x="20007" y="475941"/>
                </a:lnTo>
                <a:lnTo>
                  <a:pt x="17846" y="463727"/>
                </a:lnTo>
                <a:lnTo>
                  <a:pt x="15319" y="450926"/>
                </a:lnTo>
                <a:lnTo>
                  <a:pt x="12781" y="438396"/>
                </a:lnTo>
                <a:lnTo>
                  <a:pt x="10302" y="426051"/>
                </a:lnTo>
                <a:lnTo>
                  <a:pt x="7954" y="413806"/>
                </a:lnTo>
                <a:lnTo>
                  <a:pt x="5806" y="401574"/>
                </a:lnTo>
                <a:lnTo>
                  <a:pt x="3932" y="389271"/>
                </a:lnTo>
                <a:lnTo>
                  <a:pt x="2400" y="376811"/>
                </a:lnTo>
                <a:lnTo>
                  <a:pt x="1283" y="364107"/>
                </a:lnTo>
                <a:lnTo>
                  <a:pt x="652" y="351075"/>
                </a:lnTo>
                <a:lnTo>
                  <a:pt x="535" y="342658"/>
                </a:lnTo>
                <a:lnTo>
                  <a:pt x="431" y="330072"/>
                </a:lnTo>
                <a:lnTo>
                  <a:pt x="211" y="317317"/>
                </a:lnTo>
                <a:lnTo>
                  <a:pt x="20" y="304472"/>
                </a:lnTo>
                <a:lnTo>
                  <a:pt x="0" y="291615"/>
                </a:lnTo>
                <a:lnTo>
                  <a:pt x="293" y="278825"/>
                </a:lnTo>
                <a:lnTo>
                  <a:pt x="1043" y="266180"/>
                </a:lnTo>
                <a:lnTo>
                  <a:pt x="2393" y="253759"/>
                </a:lnTo>
                <a:lnTo>
                  <a:pt x="3672" y="245770"/>
                </a:lnTo>
                <a:lnTo>
                  <a:pt x="5725" y="233284"/>
                </a:lnTo>
                <a:lnTo>
                  <a:pt x="7397" y="220697"/>
                </a:lnTo>
                <a:lnTo>
                  <a:pt x="8824" y="208048"/>
                </a:lnTo>
                <a:lnTo>
                  <a:pt x="9984" y="196900"/>
                </a:lnTo>
                <a:lnTo>
                  <a:pt x="11444" y="184473"/>
                </a:lnTo>
                <a:lnTo>
                  <a:pt x="13192" y="171963"/>
                </a:lnTo>
                <a:lnTo>
                  <a:pt x="15073" y="159384"/>
                </a:lnTo>
                <a:lnTo>
                  <a:pt x="16929" y="146749"/>
                </a:lnTo>
                <a:lnTo>
                  <a:pt x="18605" y="134073"/>
                </a:lnTo>
                <a:lnTo>
                  <a:pt x="19945" y="121368"/>
                </a:lnTo>
                <a:lnTo>
                  <a:pt x="20791" y="108649"/>
                </a:lnTo>
                <a:lnTo>
                  <a:pt x="21008" y="98348"/>
                </a:lnTo>
                <a:lnTo>
                  <a:pt x="21002" y="85644"/>
                </a:lnTo>
                <a:lnTo>
                  <a:pt x="21005" y="72945"/>
                </a:lnTo>
                <a:lnTo>
                  <a:pt x="21008" y="61455"/>
                </a:lnTo>
                <a:lnTo>
                  <a:pt x="21008" y="57632"/>
                </a:lnTo>
                <a:lnTo>
                  <a:pt x="18455" y="40119"/>
                </a:lnTo>
                <a:lnTo>
                  <a:pt x="20957" y="36982"/>
                </a:lnTo>
                <a:lnTo>
                  <a:pt x="21008" y="36779"/>
                </a:lnTo>
                <a:lnTo>
                  <a:pt x="21059" y="36563"/>
                </a:lnTo>
                <a:lnTo>
                  <a:pt x="21109" y="36360"/>
                </a:lnTo>
                <a:lnTo>
                  <a:pt x="34091" y="34711"/>
                </a:lnTo>
                <a:lnTo>
                  <a:pt x="45583" y="30905"/>
                </a:lnTo>
                <a:lnTo>
                  <a:pt x="55793" y="25450"/>
                </a:lnTo>
                <a:lnTo>
                  <a:pt x="66374" y="18022"/>
                </a:lnTo>
                <a:lnTo>
                  <a:pt x="77802" y="12547"/>
                </a:lnTo>
                <a:lnTo>
                  <a:pt x="82349" y="11671"/>
                </a:lnTo>
                <a:lnTo>
                  <a:pt x="88026" y="12611"/>
                </a:lnTo>
                <a:lnTo>
                  <a:pt x="92687" y="12611"/>
                </a:lnTo>
                <a:lnTo>
                  <a:pt x="105443" y="12147"/>
                </a:lnTo>
                <a:lnTo>
                  <a:pt x="118138" y="10912"/>
                </a:lnTo>
                <a:lnTo>
                  <a:pt x="130778" y="9137"/>
                </a:lnTo>
                <a:lnTo>
                  <a:pt x="143370" y="7053"/>
                </a:lnTo>
                <a:lnTo>
                  <a:pt x="155921" y="4892"/>
                </a:lnTo>
                <a:lnTo>
                  <a:pt x="168437" y="2885"/>
                </a:lnTo>
                <a:lnTo>
                  <a:pt x="180925" y="1265"/>
                </a:lnTo>
                <a:lnTo>
                  <a:pt x="185651" y="8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636045" y="4170701"/>
            <a:ext cx="215042" cy="422935"/>
          </a:xfrm>
          <a:custGeom>
            <a:avLst/>
            <a:gdLst/>
            <a:ahLst/>
            <a:cxnLst/>
            <a:rect l="l" t="t" r="r" b="b"/>
            <a:pathLst>
              <a:path w="215042" h="422935">
                <a:moveTo>
                  <a:pt x="73194" y="52260"/>
                </a:moveTo>
                <a:lnTo>
                  <a:pt x="67657" y="55765"/>
                </a:lnTo>
                <a:lnTo>
                  <a:pt x="58763" y="61469"/>
                </a:lnTo>
                <a:lnTo>
                  <a:pt x="48791" y="69655"/>
                </a:lnTo>
                <a:lnTo>
                  <a:pt x="41901" y="80594"/>
                </a:lnTo>
                <a:lnTo>
                  <a:pt x="39844" y="86258"/>
                </a:lnTo>
                <a:lnTo>
                  <a:pt x="40174" y="91147"/>
                </a:lnTo>
                <a:lnTo>
                  <a:pt x="39031" y="97408"/>
                </a:lnTo>
                <a:lnTo>
                  <a:pt x="37011" y="99885"/>
                </a:lnTo>
                <a:lnTo>
                  <a:pt x="36249" y="103428"/>
                </a:lnTo>
                <a:lnTo>
                  <a:pt x="36669" y="107086"/>
                </a:lnTo>
                <a:lnTo>
                  <a:pt x="36224" y="110261"/>
                </a:lnTo>
                <a:lnTo>
                  <a:pt x="34979" y="113004"/>
                </a:lnTo>
                <a:lnTo>
                  <a:pt x="33582" y="115912"/>
                </a:lnTo>
                <a:lnTo>
                  <a:pt x="30103" y="123291"/>
                </a:lnTo>
                <a:lnTo>
                  <a:pt x="26191" y="129692"/>
                </a:lnTo>
                <a:lnTo>
                  <a:pt x="22724" y="137363"/>
                </a:lnTo>
                <a:lnTo>
                  <a:pt x="21536" y="140143"/>
                </a:lnTo>
                <a:lnTo>
                  <a:pt x="17807" y="152068"/>
                </a:lnTo>
                <a:lnTo>
                  <a:pt x="15028" y="164541"/>
                </a:lnTo>
                <a:lnTo>
                  <a:pt x="13172" y="172485"/>
                </a:lnTo>
                <a:lnTo>
                  <a:pt x="10592" y="184865"/>
                </a:lnTo>
                <a:lnTo>
                  <a:pt x="9376" y="197738"/>
                </a:lnTo>
                <a:lnTo>
                  <a:pt x="9365" y="200240"/>
                </a:lnTo>
                <a:lnTo>
                  <a:pt x="9508" y="212941"/>
                </a:lnTo>
                <a:lnTo>
                  <a:pt x="9389" y="225628"/>
                </a:lnTo>
                <a:lnTo>
                  <a:pt x="8846" y="236448"/>
                </a:lnTo>
                <a:lnTo>
                  <a:pt x="8005" y="249131"/>
                </a:lnTo>
                <a:lnTo>
                  <a:pt x="7029" y="261823"/>
                </a:lnTo>
                <a:lnTo>
                  <a:pt x="6009" y="274513"/>
                </a:lnTo>
                <a:lnTo>
                  <a:pt x="5034" y="287193"/>
                </a:lnTo>
                <a:lnTo>
                  <a:pt x="4196" y="299853"/>
                </a:lnTo>
                <a:lnTo>
                  <a:pt x="3585" y="312483"/>
                </a:lnTo>
                <a:lnTo>
                  <a:pt x="3504" y="314336"/>
                </a:lnTo>
                <a:lnTo>
                  <a:pt x="2498" y="326982"/>
                </a:lnTo>
                <a:lnTo>
                  <a:pt x="1177" y="339369"/>
                </a:lnTo>
                <a:lnTo>
                  <a:pt x="170" y="351866"/>
                </a:lnTo>
                <a:lnTo>
                  <a:pt x="0" y="369881"/>
                </a:lnTo>
                <a:lnTo>
                  <a:pt x="397" y="384357"/>
                </a:lnTo>
                <a:lnTo>
                  <a:pt x="7560" y="392595"/>
                </a:lnTo>
                <a:lnTo>
                  <a:pt x="7420" y="396570"/>
                </a:lnTo>
                <a:lnTo>
                  <a:pt x="18038" y="403301"/>
                </a:lnTo>
                <a:lnTo>
                  <a:pt x="21276" y="405345"/>
                </a:lnTo>
                <a:lnTo>
                  <a:pt x="30513" y="410012"/>
                </a:lnTo>
                <a:lnTo>
                  <a:pt x="43170" y="414616"/>
                </a:lnTo>
                <a:lnTo>
                  <a:pt x="55007" y="418020"/>
                </a:lnTo>
                <a:lnTo>
                  <a:pt x="61383" y="419671"/>
                </a:lnTo>
                <a:lnTo>
                  <a:pt x="68495" y="422440"/>
                </a:lnTo>
                <a:lnTo>
                  <a:pt x="74870" y="422681"/>
                </a:lnTo>
                <a:lnTo>
                  <a:pt x="81919" y="422935"/>
                </a:lnTo>
                <a:lnTo>
                  <a:pt x="89653" y="420674"/>
                </a:lnTo>
                <a:lnTo>
                  <a:pt x="96930" y="420357"/>
                </a:lnTo>
                <a:lnTo>
                  <a:pt x="103763" y="420065"/>
                </a:lnTo>
                <a:lnTo>
                  <a:pt x="111065" y="421322"/>
                </a:lnTo>
                <a:lnTo>
                  <a:pt x="117847" y="420382"/>
                </a:lnTo>
                <a:lnTo>
                  <a:pt x="125378" y="419353"/>
                </a:lnTo>
                <a:lnTo>
                  <a:pt x="131931" y="415620"/>
                </a:lnTo>
                <a:lnTo>
                  <a:pt x="139831" y="414667"/>
                </a:lnTo>
                <a:lnTo>
                  <a:pt x="146612" y="413867"/>
                </a:lnTo>
                <a:lnTo>
                  <a:pt x="153420" y="413778"/>
                </a:lnTo>
                <a:lnTo>
                  <a:pt x="160252" y="412813"/>
                </a:lnTo>
                <a:lnTo>
                  <a:pt x="168817" y="411572"/>
                </a:lnTo>
                <a:lnTo>
                  <a:pt x="181585" y="409376"/>
                </a:lnTo>
                <a:lnTo>
                  <a:pt x="193564" y="406336"/>
                </a:lnTo>
                <a:lnTo>
                  <a:pt x="192053" y="398894"/>
                </a:lnTo>
                <a:lnTo>
                  <a:pt x="193209" y="390232"/>
                </a:lnTo>
                <a:lnTo>
                  <a:pt x="193216" y="380129"/>
                </a:lnTo>
                <a:lnTo>
                  <a:pt x="193479" y="367391"/>
                </a:lnTo>
                <a:lnTo>
                  <a:pt x="194087" y="354667"/>
                </a:lnTo>
                <a:lnTo>
                  <a:pt x="194997" y="341959"/>
                </a:lnTo>
                <a:lnTo>
                  <a:pt x="196167" y="329267"/>
                </a:lnTo>
                <a:lnTo>
                  <a:pt x="197551" y="316593"/>
                </a:lnTo>
                <a:lnTo>
                  <a:pt x="199108" y="303938"/>
                </a:lnTo>
                <a:lnTo>
                  <a:pt x="200792" y="291303"/>
                </a:lnTo>
                <a:lnTo>
                  <a:pt x="202561" y="278691"/>
                </a:lnTo>
                <a:lnTo>
                  <a:pt x="204372" y="266101"/>
                </a:lnTo>
                <a:lnTo>
                  <a:pt x="206180" y="253536"/>
                </a:lnTo>
                <a:lnTo>
                  <a:pt x="207942" y="240997"/>
                </a:lnTo>
                <a:lnTo>
                  <a:pt x="209614" y="228485"/>
                </a:lnTo>
                <a:lnTo>
                  <a:pt x="211154" y="216001"/>
                </a:lnTo>
                <a:lnTo>
                  <a:pt x="212208" y="216814"/>
                </a:lnTo>
                <a:lnTo>
                  <a:pt x="213834" y="209486"/>
                </a:lnTo>
                <a:lnTo>
                  <a:pt x="213732" y="201218"/>
                </a:lnTo>
                <a:lnTo>
                  <a:pt x="214075" y="193789"/>
                </a:lnTo>
                <a:lnTo>
                  <a:pt x="214526" y="184597"/>
                </a:lnTo>
                <a:lnTo>
                  <a:pt x="215042" y="171845"/>
                </a:lnTo>
                <a:lnTo>
                  <a:pt x="215037" y="159144"/>
                </a:lnTo>
                <a:lnTo>
                  <a:pt x="214080" y="146596"/>
                </a:lnTo>
                <a:lnTo>
                  <a:pt x="211738" y="134302"/>
                </a:lnTo>
                <a:lnTo>
                  <a:pt x="209604" y="126174"/>
                </a:lnTo>
                <a:lnTo>
                  <a:pt x="206061" y="118973"/>
                </a:lnTo>
                <a:lnTo>
                  <a:pt x="203508" y="111988"/>
                </a:lnTo>
                <a:lnTo>
                  <a:pt x="201730" y="107175"/>
                </a:lnTo>
                <a:lnTo>
                  <a:pt x="201400" y="101777"/>
                </a:lnTo>
                <a:lnTo>
                  <a:pt x="199419" y="96951"/>
                </a:lnTo>
                <a:lnTo>
                  <a:pt x="197455" y="92492"/>
                </a:lnTo>
                <a:lnTo>
                  <a:pt x="191392" y="81228"/>
                </a:lnTo>
                <a:lnTo>
                  <a:pt x="184357" y="70138"/>
                </a:lnTo>
                <a:lnTo>
                  <a:pt x="177270" y="59829"/>
                </a:lnTo>
                <a:lnTo>
                  <a:pt x="168384" y="48851"/>
                </a:lnTo>
                <a:lnTo>
                  <a:pt x="160317" y="38527"/>
                </a:lnTo>
                <a:lnTo>
                  <a:pt x="154931" y="27203"/>
                </a:lnTo>
                <a:lnTo>
                  <a:pt x="155502" y="30111"/>
                </a:lnTo>
                <a:lnTo>
                  <a:pt x="151806" y="22701"/>
                </a:lnTo>
                <a:lnTo>
                  <a:pt x="150858" y="10564"/>
                </a:lnTo>
                <a:lnTo>
                  <a:pt x="147527" y="0"/>
                </a:lnTo>
                <a:lnTo>
                  <a:pt x="146120" y="1859"/>
                </a:lnTo>
                <a:lnTo>
                  <a:pt x="137178" y="10714"/>
                </a:lnTo>
                <a:lnTo>
                  <a:pt x="126464" y="18178"/>
                </a:lnTo>
                <a:lnTo>
                  <a:pt x="115005" y="24602"/>
                </a:lnTo>
                <a:lnTo>
                  <a:pt x="103826" y="30340"/>
                </a:lnTo>
                <a:lnTo>
                  <a:pt x="98826" y="32600"/>
                </a:lnTo>
                <a:lnTo>
                  <a:pt x="86206" y="37552"/>
                </a:lnTo>
                <a:lnTo>
                  <a:pt x="75454" y="43472"/>
                </a:lnTo>
                <a:lnTo>
                  <a:pt x="71454" y="46850"/>
                </a:lnTo>
                <a:lnTo>
                  <a:pt x="73194" y="522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636045" y="4170701"/>
            <a:ext cx="215042" cy="422935"/>
          </a:xfrm>
          <a:custGeom>
            <a:avLst/>
            <a:gdLst/>
            <a:ahLst/>
            <a:cxnLst/>
            <a:rect l="l" t="t" r="r" b="b"/>
            <a:pathLst>
              <a:path w="215042" h="422935">
                <a:moveTo>
                  <a:pt x="154931" y="27203"/>
                </a:moveTo>
                <a:lnTo>
                  <a:pt x="160317" y="38527"/>
                </a:lnTo>
                <a:lnTo>
                  <a:pt x="168384" y="48851"/>
                </a:lnTo>
                <a:lnTo>
                  <a:pt x="176470" y="58715"/>
                </a:lnTo>
                <a:lnTo>
                  <a:pt x="177270" y="59829"/>
                </a:lnTo>
                <a:lnTo>
                  <a:pt x="184357" y="70138"/>
                </a:lnTo>
                <a:lnTo>
                  <a:pt x="191392" y="81228"/>
                </a:lnTo>
                <a:lnTo>
                  <a:pt x="197455" y="92492"/>
                </a:lnTo>
                <a:lnTo>
                  <a:pt x="199419" y="96951"/>
                </a:lnTo>
                <a:lnTo>
                  <a:pt x="201400" y="101777"/>
                </a:lnTo>
                <a:lnTo>
                  <a:pt x="201730" y="107175"/>
                </a:lnTo>
                <a:lnTo>
                  <a:pt x="203508" y="111988"/>
                </a:lnTo>
                <a:lnTo>
                  <a:pt x="206061" y="118973"/>
                </a:lnTo>
                <a:lnTo>
                  <a:pt x="209604" y="126174"/>
                </a:lnTo>
                <a:lnTo>
                  <a:pt x="211738" y="134302"/>
                </a:lnTo>
                <a:lnTo>
                  <a:pt x="214080" y="146596"/>
                </a:lnTo>
                <a:lnTo>
                  <a:pt x="215037" y="159144"/>
                </a:lnTo>
                <a:lnTo>
                  <a:pt x="215042" y="171845"/>
                </a:lnTo>
                <a:lnTo>
                  <a:pt x="214526" y="184597"/>
                </a:lnTo>
                <a:lnTo>
                  <a:pt x="214075" y="193789"/>
                </a:lnTo>
                <a:lnTo>
                  <a:pt x="213732" y="201218"/>
                </a:lnTo>
                <a:lnTo>
                  <a:pt x="213834" y="209486"/>
                </a:lnTo>
                <a:lnTo>
                  <a:pt x="212208" y="216814"/>
                </a:lnTo>
                <a:lnTo>
                  <a:pt x="211713" y="216573"/>
                </a:lnTo>
                <a:lnTo>
                  <a:pt x="211573" y="216306"/>
                </a:lnTo>
                <a:lnTo>
                  <a:pt x="211154" y="216001"/>
                </a:lnTo>
                <a:lnTo>
                  <a:pt x="209614" y="228485"/>
                </a:lnTo>
                <a:lnTo>
                  <a:pt x="207942" y="240997"/>
                </a:lnTo>
                <a:lnTo>
                  <a:pt x="206180" y="253536"/>
                </a:lnTo>
                <a:lnTo>
                  <a:pt x="204372" y="266101"/>
                </a:lnTo>
                <a:lnTo>
                  <a:pt x="202561" y="278691"/>
                </a:lnTo>
                <a:lnTo>
                  <a:pt x="200792" y="291303"/>
                </a:lnTo>
                <a:lnTo>
                  <a:pt x="199108" y="303938"/>
                </a:lnTo>
                <a:lnTo>
                  <a:pt x="197551" y="316593"/>
                </a:lnTo>
                <a:lnTo>
                  <a:pt x="196167" y="329267"/>
                </a:lnTo>
                <a:lnTo>
                  <a:pt x="194997" y="341959"/>
                </a:lnTo>
                <a:lnTo>
                  <a:pt x="194087" y="354667"/>
                </a:lnTo>
                <a:lnTo>
                  <a:pt x="193479" y="367391"/>
                </a:lnTo>
                <a:lnTo>
                  <a:pt x="193216" y="380129"/>
                </a:lnTo>
                <a:lnTo>
                  <a:pt x="193209" y="382562"/>
                </a:lnTo>
                <a:lnTo>
                  <a:pt x="193209" y="390232"/>
                </a:lnTo>
                <a:lnTo>
                  <a:pt x="192053" y="398894"/>
                </a:lnTo>
                <a:lnTo>
                  <a:pt x="193564" y="406336"/>
                </a:lnTo>
                <a:lnTo>
                  <a:pt x="181585" y="409376"/>
                </a:lnTo>
                <a:lnTo>
                  <a:pt x="168817" y="411572"/>
                </a:lnTo>
                <a:lnTo>
                  <a:pt x="160252" y="412813"/>
                </a:lnTo>
                <a:lnTo>
                  <a:pt x="153420" y="413778"/>
                </a:lnTo>
                <a:lnTo>
                  <a:pt x="146612" y="413867"/>
                </a:lnTo>
                <a:lnTo>
                  <a:pt x="139831" y="414667"/>
                </a:lnTo>
                <a:lnTo>
                  <a:pt x="131931" y="415620"/>
                </a:lnTo>
                <a:lnTo>
                  <a:pt x="125378" y="419353"/>
                </a:lnTo>
                <a:lnTo>
                  <a:pt x="117847" y="420382"/>
                </a:lnTo>
                <a:lnTo>
                  <a:pt x="111065" y="421322"/>
                </a:lnTo>
                <a:lnTo>
                  <a:pt x="103763" y="420065"/>
                </a:lnTo>
                <a:lnTo>
                  <a:pt x="96930" y="420357"/>
                </a:lnTo>
                <a:lnTo>
                  <a:pt x="89653" y="420674"/>
                </a:lnTo>
                <a:lnTo>
                  <a:pt x="81919" y="422935"/>
                </a:lnTo>
                <a:lnTo>
                  <a:pt x="74870" y="422681"/>
                </a:lnTo>
                <a:lnTo>
                  <a:pt x="68495" y="422440"/>
                </a:lnTo>
                <a:lnTo>
                  <a:pt x="61383" y="419671"/>
                </a:lnTo>
                <a:lnTo>
                  <a:pt x="55007" y="418020"/>
                </a:lnTo>
                <a:lnTo>
                  <a:pt x="43170" y="414616"/>
                </a:lnTo>
                <a:lnTo>
                  <a:pt x="30513" y="410012"/>
                </a:lnTo>
                <a:lnTo>
                  <a:pt x="21276" y="405345"/>
                </a:lnTo>
                <a:lnTo>
                  <a:pt x="18038" y="403301"/>
                </a:lnTo>
                <a:lnTo>
                  <a:pt x="7420" y="396570"/>
                </a:lnTo>
                <a:lnTo>
                  <a:pt x="7560" y="392595"/>
                </a:lnTo>
                <a:lnTo>
                  <a:pt x="397" y="384357"/>
                </a:lnTo>
                <a:lnTo>
                  <a:pt x="0" y="369881"/>
                </a:lnTo>
                <a:lnTo>
                  <a:pt x="105" y="364845"/>
                </a:lnTo>
                <a:lnTo>
                  <a:pt x="170" y="351866"/>
                </a:lnTo>
                <a:lnTo>
                  <a:pt x="1177" y="339369"/>
                </a:lnTo>
                <a:lnTo>
                  <a:pt x="2498" y="326982"/>
                </a:lnTo>
                <a:lnTo>
                  <a:pt x="3504" y="314336"/>
                </a:lnTo>
                <a:lnTo>
                  <a:pt x="3585" y="312483"/>
                </a:lnTo>
                <a:lnTo>
                  <a:pt x="4196" y="299853"/>
                </a:lnTo>
                <a:lnTo>
                  <a:pt x="5034" y="287193"/>
                </a:lnTo>
                <a:lnTo>
                  <a:pt x="6009" y="274513"/>
                </a:lnTo>
                <a:lnTo>
                  <a:pt x="7029" y="261823"/>
                </a:lnTo>
                <a:lnTo>
                  <a:pt x="8005" y="249131"/>
                </a:lnTo>
                <a:lnTo>
                  <a:pt x="8846" y="236448"/>
                </a:lnTo>
                <a:lnTo>
                  <a:pt x="9389" y="225628"/>
                </a:lnTo>
                <a:lnTo>
                  <a:pt x="9508" y="212941"/>
                </a:lnTo>
                <a:lnTo>
                  <a:pt x="9365" y="200240"/>
                </a:lnTo>
                <a:lnTo>
                  <a:pt x="9376" y="197738"/>
                </a:lnTo>
                <a:lnTo>
                  <a:pt x="10592" y="184865"/>
                </a:lnTo>
                <a:lnTo>
                  <a:pt x="13172" y="172485"/>
                </a:lnTo>
                <a:lnTo>
                  <a:pt x="15028" y="164541"/>
                </a:lnTo>
                <a:lnTo>
                  <a:pt x="17807" y="152068"/>
                </a:lnTo>
                <a:lnTo>
                  <a:pt x="21536" y="140143"/>
                </a:lnTo>
                <a:lnTo>
                  <a:pt x="22724" y="137363"/>
                </a:lnTo>
                <a:lnTo>
                  <a:pt x="26191" y="129692"/>
                </a:lnTo>
                <a:lnTo>
                  <a:pt x="30103" y="123291"/>
                </a:lnTo>
                <a:lnTo>
                  <a:pt x="33582" y="115912"/>
                </a:lnTo>
                <a:lnTo>
                  <a:pt x="34979" y="113004"/>
                </a:lnTo>
                <a:lnTo>
                  <a:pt x="36224" y="110261"/>
                </a:lnTo>
                <a:lnTo>
                  <a:pt x="36669" y="107086"/>
                </a:lnTo>
                <a:lnTo>
                  <a:pt x="36910" y="105359"/>
                </a:lnTo>
                <a:lnTo>
                  <a:pt x="36249" y="103428"/>
                </a:lnTo>
                <a:lnTo>
                  <a:pt x="36618" y="101726"/>
                </a:lnTo>
                <a:lnTo>
                  <a:pt x="37011" y="99885"/>
                </a:lnTo>
                <a:lnTo>
                  <a:pt x="38916" y="97993"/>
                </a:lnTo>
                <a:lnTo>
                  <a:pt x="39031" y="97408"/>
                </a:lnTo>
                <a:lnTo>
                  <a:pt x="40174" y="91147"/>
                </a:lnTo>
                <a:lnTo>
                  <a:pt x="39844" y="86258"/>
                </a:lnTo>
                <a:lnTo>
                  <a:pt x="41901" y="80594"/>
                </a:lnTo>
                <a:lnTo>
                  <a:pt x="48791" y="69655"/>
                </a:lnTo>
                <a:lnTo>
                  <a:pt x="58763" y="61469"/>
                </a:lnTo>
                <a:lnTo>
                  <a:pt x="67657" y="55765"/>
                </a:lnTo>
                <a:lnTo>
                  <a:pt x="73194" y="52260"/>
                </a:lnTo>
                <a:lnTo>
                  <a:pt x="71454" y="46850"/>
                </a:lnTo>
                <a:lnTo>
                  <a:pt x="75454" y="43472"/>
                </a:lnTo>
                <a:lnTo>
                  <a:pt x="86206" y="37552"/>
                </a:lnTo>
                <a:lnTo>
                  <a:pt x="98826" y="32600"/>
                </a:lnTo>
                <a:lnTo>
                  <a:pt x="103826" y="30340"/>
                </a:lnTo>
                <a:lnTo>
                  <a:pt x="115005" y="24602"/>
                </a:lnTo>
                <a:lnTo>
                  <a:pt x="126464" y="18178"/>
                </a:lnTo>
                <a:lnTo>
                  <a:pt x="137178" y="10714"/>
                </a:lnTo>
                <a:lnTo>
                  <a:pt x="146120" y="1859"/>
                </a:lnTo>
                <a:lnTo>
                  <a:pt x="147527" y="0"/>
                </a:lnTo>
                <a:lnTo>
                  <a:pt x="150858" y="10564"/>
                </a:lnTo>
                <a:lnTo>
                  <a:pt x="151806" y="22701"/>
                </a:lnTo>
                <a:lnTo>
                  <a:pt x="155502" y="301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677375" y="4328383"/>
            <a:ext cx="164744" cy="264502"/>
          </a:xfrm>
          <a:custGeom>
            <a:avLst/>
            <a:gdLst/>
            <a:ahLst/>
            <a:cxnLst/>
            <a:rect l="l" t="t" r="r" b="b"/>
            <a:pathLst>
              <a:path w="164744" h="264502">
                <a:moveTo>
                  <a:pt x="60820" y="0"/>
                </a:moveTo>
                <a:lnTo>
                  <a:pt x="62052" y="2273"/>
                </a:lnTo>
                <a:lnTo>
                  <a:pt x="65087" y="2946"/>
                </a:lnTo>
                <a:lnTo>
                  <a:pt x="66090" y="5206"/>
                </a:lnTo>
                <a:lnTo>
                  <a:pt x="66878" y="6972"/>
                </a:lnTo>
                <a:lnTo>
                  <a:pt x="66382" y="11937"/>
                </a:lnTo>
                <a:lnTo>
                  <a:pt x="66649" y="13919"/>
                </a:lnTo>
                <a:lnTo>
                  <a:pt x="67606" y="26518"/>
                </a:lnTo>
                <a:lnTo>
                  <a:pt x="67791" y="39274"/>
                </a:lnTo>
                <a:lnTo>
                  <a:pt x="67792" y="40970"/>
                </a:lnTo>
                <a:lnTo>
                  <a:pt x="68328" y="53676"/>
                </a:lnTo>
                <a:lnTo>
                  <a:pt x="69563" y="66287"/>
                </a:lnTo>
                <a:lnTo>
                  <a:pt x="70935" y="78863"/>
                </a:lnTo>
                <a:lnTo>
                  <a:pt x="71883" y="91466"/>
                </a:lnTo>
                <a:lnTo>
                  <a:pt x="71869" y="103758"/>
                </a:lnTo>
                <a:lnTo>
                  <a:pt x="71292" y="116444"/>
                </a:lnTo>
                <a:lnTo>
                  <a:pt x="70163" y="129116"/>
                </a:lnTo>
                <a:lnTo>
                  <a:pt x="65905" y="141243"/>
                </a:lnTo>
                <a:lnTo>
                  <a:pt x="58494" y="152213"/>
                </a:lnTo>
                <a:lnTo>
                  <a:pt x="50292" y="162070"/>
                </a:lnTo>
                <a:lnTo>
                  <a:pt x="49568" y="162928"/>
                </a:lnTo>
                <a:lnTo>
                  <a:pt x="44792" y="168605"/>
                </a:lnTo>
                <a:lnTo>
                  <a:pt x="40982" y="175056"/>
                </a:lnTo>
                <a:lnTo>
                  <a:pt x="36360" y="181152"/>
                </a:lnTo>
                <a:lnTo>
                  <a:pt x="28287" y="190920"/>
                </a:lnTo>
                <a:lnTo>
                  <a:pt x="19769" y="200361"/>
                </a:lnTo>
                <a:lnTo>
                  <a:pt x="16929" y="203530"/>
                </a:lnTo>
                <a:lnTo>
                  <a:pt x="12534" y="208495"/>
                </a:lnTo>
                <a:lnTo>
                  <a:pt x="6667" y="216319"/>
                </a:lnTo>
                <a:lnTo>
                  <a:pt x="0" y="218109"/>
                </a:lnTo>
                <a:lnTo>
                  <a:pt x="304" y="223469"/>
                </a:lnTo>
                <a:lnTo>
                  <a:pt x="4813" y="227380"/>
                </a:lnTo>
                <a:lnTo>
                  <a:pt x="7226" y="231647"/>
                </a:lnTo>
                <a:lnTo>
                  <a:pt x="9169" y="235064"/>
                </a:lnTo>
                <a:lnTo>
                  <a:pt x="10121" y="238823"/>
                </a:lnTo>
                <a:lnTo>
                  <a:pt x="11506" y="242341"/>
                </a:lnTo>
                <a:lnTo>
                  <a:pt x="14084" y="248805"/>
                </a:lnTo>
                <a:lnTo>
                  <a:pt x="17805" y="260197"/>
                </a:lnTo>
                <a:lnTo>
                  <a:pt x="23723" y="264502"/>
                </a:lnTo>
                <a:lnTo>
                  <a:pt x="34626" y="258080"/>
                </a:lnTo>
                <a:lnTo>
                  <a:pt x="46151" y="252392"/>
                </a:lnTo>
                <a:lnTo>
                  <a:pt x="57533" y="246841"/>
                </a:lnTo>
                <a:lnTo>
                  <a:pt x="59080" y="246037"/>
                </a:lnTo>
                <a:lnTo>
                  <a:pt x="70306" y="239855"/>
                </a:lnTo>
                <a:lnTo>
                  <a:pt x="81241" y="233426"/>
                </a:lnTo>
                <a:lnTo>
                  <a:pt x="90208" y="227888"/>
                </a:lnTo>
                <a:lnTo>
                  <a:pt x="96735" y="223761"/>
                </a:lnTo>
                <a:lnTo>
                  <a:pt x="101409" y="218414"/>
                </a:lnTo>
                <a:lnTo>
                  <a:pt x="107594" y="214757"/>
                </a:lnTo>
                <a:lnTo>
                  <a:pt x="118449" y="208015"/>
                </a:lnTo>
                <a:lnTo>
                  <a:pt x="128631" y="200072"/>
                </a:lnTo>
                <a:lnTo>
                  <a:pt x="134340" y="193725"/>
                </a:lnTo>
                <a:lnTo>
                  <a:pt x="140621" y="182437"/>
                </a:lnTo>
                <a:lnTo>
                  <a:pt x="144691" y="170569"/>
                </a:lnTo>
                <a:lnTo>
                  <a:pt x="148552" y="157082"/>
                </a:lnTo>
                <a:lnTo>
                  <a:pt x="151531" y="144547"/>
                </a:lnTo>
                <a:lnTo>
                  <a:pt x="154283" y="131993"/>
                </a:lnTo>
                <a:lnTo>
                  <a:pt x="157072" y="119693"/>
                </a:lnTo>
                <a:lnTo>
                  <a:pt x="158940" y="112293"/>
                </a:lnTo>
                <a:lnTo>
                  <a:pt x="160324" y="107086"/>
                </a:lnTo>
                <a:lnTo>
                  <a:pt x="164744" y="100926"/>
                </a:lnTo>
                <a:lnTo>
                  <a:pt x="164630" y="956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645422" y="4201383"/>
            <a:ext cx="143802" cy="228472"/>
          </a:xfrm>
          <a:custGeom>
            <a:avLst/>
            <a:gdLst/>
            <a:ahLst/>
            <a:cxnLst/>
            <a:rect l="l" t="t" r="r" b="b"/>
            <a:pathLst>
              <a:path w="143802" h="228473">
                <a:moveTo>
                  <a:pt x="143802" y="0"/>
                </a:moveTo>
                <a:lnTo>
                  <a:pt x="131273" y="5155"/>
                </a:lnTo>
                <a:lnTo>
                  <a:pt x="120320" y="10701"/>
                </a:lnTo>
                <a:lnTo>
                  <a:pt x="110191" y="17844"/>
                </a:lnTo>
                <a:lnTo>
                  <a:pt x="107873" y="19862"/>
                </a:lnTo>
                <a:lnTo>
                  <a:pt x="98174" y="27899"/>
                </a:lnTo>
                <a:lnTo>
                  <a:pt x="87920" y="35561"/>
                </a:lnTo>
                <a:lnTo>
                  <a:pt x="79527" y="41808"/>
                </a:lnTo>
                <a:lnTo>
                  <a:pt x="69221" y="49123"/>
                </a:lnTo>
                <a:lnTo>
                  <a:pt x="59212" y="57147"/>
                </a:lnTo>
                <a:lnTo>
                  <a:pt x="55981" y="60604"/>
                </a:lnTo>
                <a:lnTo>
                  <a:pt x="51206" y="66344"/>
                </a:lnTo>
                <a:lnTo>
                  <a:pt x="47294" y="73786"/>
                </a:lnTo>
                <a:lnTo>
                  <a:pt x="44640" y="80467"/>
                </a:lnTo>
                <a:lnTo>
                  <a:pt x="39169" y="91985"/>
                </a:lnTo>
                <a:lnTo>
                  <a:pt x="32653" y="102965"/>
                </a:lnTo>
                <a:lnTo>
                  <a:pt x="28816" y="108991"/>
                </a:lnTo>
                <a:lnTo>
                  <a:pt x="23954" y="120631"/>
                </a:lnTo>
                <a:lnTo>
                  <a:pt x="20388" y="132976"/>
                </a:lnTo>
                <a:lnTo>
                  <a:pt x="19888" y="134365"/>
                </a:lnTo>
                <a:lnTo>
                  <a:pt x="17170" y="141693"/>
                </a:lnTo>
                <a:lnTo>
                  <a:pt x="17284" y="149148"/>
                </a:lnTo>
                <a:lnTo>
                  <a:pt x="15697" y="156540"/>
                </a:lnTo>
                <a:lnTo>
                  <a:pt x="12868" y="168899"/>
                </a:lnTo>
                <a:lnTo>
                  <a:pt x="9866" y="181153"/>
                </a:lnTo>
                <a:lnTo>
                  <a:pt x="8801" y="185496"/>
                </a:lnTo>
                <a:lnTo>
                  <a:pt x="6249" y="198163"/>
                </a:lnTo>
                <a:lnTo>
                  <a:pt x="4160" y="210681"/>
                </a:lnTo>
                <a:lnTo>
                  <a:pt x="1586" y="222979"/>
                </a:lnTo>
                <a:lnTo>
                  <a:pt x="0" y="2284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705163" y="4221107"/>
            <a:ext cx="2298" cy="35953"/>
          </a:xfrm>
          <a:custGeom>
            <a:avLst/>
            <a:gdLst/>
            <a:ahLst/>
            <a:cxnLst/>
            <a:rect l="l" t="t" r="r" b="b"/>
            <a:pathLst>
              <a:path w="2298" h="35953">
                <a:moveTo>
                  <a:pt x="2298" y="0"/>
                </a:moveTo>
                <a:lnTo>
                  <a:pt x="1643" y="12483"/>
                </a:lnTo>
                <a:lnTo>
                  <a:pt x="482" y="25116"/>
                </a:lnTo>
                <a:lnTo>
                  <a:pt x="0" y="35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586292" y="4439712"/>
            <a:ext cx="16217" cy="32473"/>
          </a:xfrm>
          <a:custGeom>
            <a:avLst/>
            <a:gdLst/>
            <a:ahLst/>
            <a:cxnLst/>
            <a:rect l="l" t="t" r="r" b="b"/>
            <a:pathLst>
              <a:path w="16217" h="32473">
                <a:moveTo>
                  <a:pt x="0" y="0"/>
                </a:moveTo>
                <a:lnTo>
                  <a:pt x="520" y="5130"/>
                </a:lnTo>
                <a:lnTo>
                  <a:pt x="7404" y="12992"/>
                </a:lnTo>
                <a:lnTo>
                  <a:pt x="9550" y="17526"/>
                </a:lnTo>
                <a:lnTo>
                  <a:pt x="11950" y="22593"/>
                </a:lnTo>
                <a:lnTo>
                  <a:pt x="13728" y="27495"/>
                </a:lnTo>
                <a:lnTo>
                  <a:pt x="16217" y="324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524818" y="4435509"/>
            <a:ext cx="108153" cy="215874"/>
          </a:xfrm>
          <a:custGeom>
            <a:avLst/>
            <a:gdLst/>
            <a:ahLst/>
            <a:cxnLst/>
            <a:rect l="l" t="t" r="r" b="b"/>
            <a:pathLst>
              <a:path w="108153" h="215874">
                <a:moveTo>
                  <a:pt x="0" y="9398"/>
                </a:moveTo>
                <a:lnTo>
                  <a:pt x="14" y="21523"/>
                </a:lnTo>
                <a:lnTo>
                  <a:pt x="4796" y="32703"/>
                </a:lnTo>
                <a:lnTo>
                  <a:pt x="5994" y="34937"/>
                </a:lnTo>
                <a:lnTo>
                  <a:pt x="11915" y="46145"/>
                </a:lnTo>
                <a:lnTo>
                  <a:pt x="17716" y="57452"/>
                </a:lnTo>
                <a:lnTo>
                  <a:pt x="20167" y="62268"/>
                </a:lnTo>
                <a:lnTo>
                  <a:pt x="25855" y="73580"/>
                </a:lnTo>
                <a:lnTo>
                  <a:pt x="31546" y="84951"/>
                </a:lnTo>
                <a:lnTo>
                  <a:pt x="37295" y="96306"/>
                </a:lnTo>
                <a:lnTo>
                  <a:pt x="43157" y="107570"/>
                </a:lnTo>
                <a:lnTo>
                  <a:pt x="43561" y="108331"/>
                </a:lnTo>
                <a:lnTo>
                  <a:pt x="49618" y="119593"/>
                </a:lnTo>
                <a:lnTo>
                  <a:pt x="55660" y="130704"/>
                </a:lnTo>
                <a:lnTo>
                  <a:pt x="61608" y="141862"/>
                </a:lnTo>
                <a:lnTo>
                  <a:pt x="64820" y="148107"/>
                </a:lnTo>
                <a:lnTo>
                  <a:pt x="70442" y="159453"/>
                </a:lnTo>
                <a:lnTo>
                  <a:pt x="75743" y="171298"/>
                </a:lnTo>
                <a:lnTo>
                  <a:pt x="77812" y="176669"/>
                </a:lnTo>
                <a:lnTo>
                  <a:pt x="81942" y="188643"/>
                </a:lnTo>
                <a:lnTo>
                  <a:pt x="85868" y="200783"/>
                </a:lnTo>
                <a:lnTo>
                  <a:pt x="88900" y="210642"/>
                </a:lnTo>
                <a:lnTo>
                  <a:pt x="89408" y="214414"/>
                </a:lnTo>
                <a:lnTo>
                  <a:pt x="91973" y="215874"/>
                </a:lnTo>
                <a:lnTo>
                  <a:pt x="96977" y="214820"/>
                </a:lnTo>
                <a:lnTo>
                  <a:pt x="100190" y="214680"/>
                </a:lnTo>
                <a:lnTo>
                  <a:pt x="104089" y="214896"/>
                </a:lnTo>
                <a:lnTo>
                  <a:pt x="105206" y="213982"/>
                </a:lnTo>
                <a:lnTo>
                  <a:pt x="108153" y="211543"/>
                </a:lnTo>
                <a:lnTo>
                  <a:pt x="104127" y="199199"/>
                </a:lnTo>
                <a:lnTo>
                  <a:pt x="103454" y="195808"/>
                </a:lnTo>
                <a:lnTo>
                  <a:pt x="100690" y="183107"/>
                </a:lnTo>
                <a:lnTo>
                  <a:pt x="97343" y="170982"/>
                </a:lnTo>
                <a:lnTo>
                  <a:pt x="93098" y="159233"/>
                </a:lnTo>
                <a:lnTo>
                  <a:pt x="87643" y="147659"/>
                </a:lnTo>
                <a:lnTo>
                  <a:pt x="85204" y="143294"/>
                </a:lnTo>
                <a:lnTo>
                  <a:pt x="84340" y="141795"/>
                </a:lnTo>
                <a:lnTo>
                  <a:pt x="81661" y="136525"/>
                </a:lnTo>
                <a:lnTo>
                  <a:pt x="80949" y="135128"/>
                </a:lnTo>
                <a:lnTo>
                  <a:pt x="78587" y="130644"/>
                </a:lnTo>
                <a:lnTo>
                  <a:pt x="75234" y="125806"/>
                </a:lnTo>
                <a:lnTo>
                  <a:pt x="73279" y="121793"/>
                </a:lnTo>
                <a:lnTo>
                  <a:pt x="71081" y="117284"/>
                </a:lnTo>
                <a:lnTo>
                  <a:pt x="68300" y="112382"/>
                </a:lnTo>
                <a:lnTo>
                  <a:pt x="65913" y="108051"/>
                </a:lnTo>
                <a:lnTo>
                  <a:pt x="60063" y="97047"/>
                </a:lnTo>
                <a:lnTo>
                  <a:pt x="54279" y="85962"/>
                </a:lnTo>
                <a:lnTo>
                  <a:pt x="48098" y="74706"/>
                </a:lnTo>
                <a:lnTo>
                  <a:pt x="44691" y="68948"/>
                </a:lnTo>
                <a:lnTo>
                  <a:pt x="40373" y="61836"/>
                </a:lnTo>
                <a:lnTo>
                  <a:pt x="36334" y="54356"/>
                </a:lnTo>
                <a:lnTo>
                  <a:pt x="32308" y="47193"/>
                </a:lnTo>
                <a:lnTo>
                  <a:pt x="28206" y="39903"/>
                </a:lnTo>
                <a:lnTo>
                  <a:pt x="24828" y="32727"/>
                </a:lnTo>
                <a:lnTo>
                  <a:pt x="21107" y="25285"/>
                </a:lnTo>
                <a:lnTo>
                  <a:pt x="17907" y="18846"/>
                </a:lnTo>
                <a:lnTo>
                  <a:pt x="15138" y="12103"/>
                </a:lnTo>
                <a:lnTo>
                  <a:pt x="10502" y="6159"/>
                </a:lnTo>
                <a:lnTo>
                  <a:pt x="5702" y="0"/>
                </a:lnTo>
                <a:lnTo>
                  <a:pt x="1993" y="2489"/>
                </a:lnTo>
                <a:lnTo>
                  <a:pt x="0" y="93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524818" y="4435509"/>
            <a:ext cx="108153" cy="215874"/>
          </a:xfrm>
          <a:custGeom>
            <a:avLst/>
            <a:gdLst/>
            <a:ahLst/>
            <a:cxnLst/>
            <a:rect l="l" t="t" r="r" b="b"/>
            <a:pathLst>
              <a:path w="108153" h="215874">
                <a:moveTo>
                  <a:pt x="80949" y="135128"/>
                </a:moveTo>
                <a:lnTo>
                  <a:pt x="78587" y="130644"/>
                </a:lnTo>
                <a:lnTo>
                  <a:pt x="75234" y="125806"/>
                </a:lnTo>
                <a:lnTo>
                  <a:pt x="73279" y="121793"/>
                </a:lnTo>
                <a:lnTo>
                  <a:pt x="71081" y="117284"/>
                </a:lnTo>
                <a:lnTo>
                  <a:pt x="68300" y="112382"/>
                </a:lnTo>
                <a:lnTo>
                  <a:pt x="65913" y="108051"/>
                </a:lnTo>
                <a:lnTo>
                  <a:pt x="60063" y="97047"/>
                </a:lnTo>
                <a:lnTo>
                  <a:pt x="54279" y="85962"/>
                </a:lnTo>
                <a:lnTo>
                  <a:pt x="48098" y="74706"/>
                </a:lnTo>
                <a:lnTo>
                  <a:pt x="44691" y="68948"/>
                </a:lnTo>
                <a:lnTo>
                  <a:pt x="40373" y="61836"/>
                </a:lnTo>
                <a:lnTo>
                  <a:pt x="36334" y="54356"/>
                </a:lnTo>
                <a:lnTo>
                  <a:pt x="32308" y="47193"/>
                </a:lnTo>
                <a:lnTo>
                  <a:pt x="28206" y="39903"/>
                </a:lnTo>
                <a:lnTo>
                  <a:pt x="24828" y="32727"/>
                </a:lnTo>
                <a:lnTo>
                  <a:pt x="21107" y="25285"/>
                </a:lnTo>
                <a:lnTo>
                  <a:pt x="17907" y="18846"/>
                </a:lnTo>
                <a:lnTo>
                  <a:pt x="15138" y="12103"/>
                </a:lnTo>
                <a:lnTo>
                  <a:pt x="10502" y="6159"/>
                </a:lnTo>
                <a:lnTo>
                  <a:pt x="5702" y="0"/>
                </a:lnTo>
                <a:lnTo>
                  <a:pt x="1993" y="2489"/>
                </a:lnTo>
                <a:lnTo>
                  <a:pt x="0" y="9398"/>
                </a:lnTo>
                <a:lnTo>
                  <a:pt x="14" y="21523"/>
                </a:lnTo>
                <a:lnTo>
                  <a:pt x="4796" y="32703"/>
                </a:lnTo>
                <a:lnTo>
                  <a:pt x="5994" y="34937"/>
                </a:lnTo>
                <a:lnTo>
                  <a:pt x="11915" y="46145"/>
                </a:lnTo>
                <a:lnTo>
                  <a:pt x="17716" y="57452"/>
                </a:lnTo>
                <a:lnTo>
                  <a:pt x="20167" y="62268"/>
                </a:lnTo>
                <a:lnTo>
                  <a:pt x="25855" y="73580"/>
                </a:lnTo>
                <a:lnTo>
                  <a:pt x="31546" y="84951"/>
                </a:lnTo>
                <a:lnTo>
                  <a:pt x="37295" y="96306"/>
                </a:lnTo>
                <a:lnTo>
                  <a:pt x="43157" y="107570"/>
                </a:lnTo>
                <a:lnTo>
                  <a:pt x="43561" y="108331"/>
                </a:lnTo>
                <a:lnTo>
                  <a:pt x="49618" y="119593"/>
                </a:lnTo>
                <a:lnTo>
                  <a:pt x="55660" y="130704"/>
                </a:lnTo>
                <a:lnTo>
                  <a:pt x="61608" y="141862"/>
                </a:lnTo>
                <a:lnTo>
                  <a:pt x="64820" y="148107"/>
                </a:lnTo>
                <a:lnTo>
                  <a:pt x="70442" y="159453"/>
                </a:lnTo>
                <a:lnTo>
                  <a:pt x="75743" y="171298"/>
                </a:lnTo>
                <a:lnTo>
                  <a:pt x="77812" y="176669"/>
                </a:lnTo>
                <a:lnTo>
                  <a:pt x="81942" y="188643"/>
                </a:lnTo>
                <a:lnTo>
                  <a:pt x="85868" y="200783"/>
                </a:lnTo>
                <a:lnTo>
                  <a:pt x="88900" y="210642"/>
                </a:lnTo>
                <a:lnTo>
                  <a:pt x="89408" y="214414"/>
                </a:lnTo>
                <a:lnTo>
                  <a:pt x="90639" y="215125"/>
                </a:lnTo>
                <a:lnTo>
                  <a:pt x="91973" y="215874"/>
                </a:lnTo>
                <a:lnTo>
                  <a:pt x="96977" y="214820"/>
                </a:lnTo>
                <a:lnTo>
                  <a:pt x="98755" y="214744"/>
                </a:lnTo>
                <a:lnTo>
                  <a:pt x="100190" y="214680"/>
                </a:lnTo>
                <a:lnTo>
                  <a:pt x="104089" y="214896"/>
                </a:lnTo>
                <a:lnTo>
                  <a:pt x="105206" y="213982"/>
                </a:lnTo>
                <a:lnTo>
                  <a:pt x="108153" y="211543"/>
                </a:lnTo>
                <a:lnTo>
                  <a:pt x="104127" y="199199"/>
                </a:lnTo>
                <a:lnTo>
                  <a:pt x="103454" y="195808"/>
                </a:lnTo>
                <a:lnTo>
                  <a:pt x="100690" y="183107"/>
                </a:lnTo>
                <a:lnTo>
                  <a:pt x="97343" y="170982"/>
                </a:lnTo>
                <a:lnTo>
                  <a:pt x="93098" y="159233"/>
                </a:lnTo>
                <a:lnTo>
                  <a:pt x="87643" y="147659"/>
                </a:lnTo>
                <a:lnTo>
                  <a:pt x="85204" y="143294"/>
                </a:lnTo>
                <a:lnTo>
                  <a:pt x="84340" y="141795"/>
                </a:lnTo>
                <a:lnTo>
                  <a:pt x="81661" y="136525"/>
                </a:lnTo>
                <a:lnTo>
                  <a:pt x="80949" y="1351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583459" y="4569948"/>
            <a:ext cx="87376" cy="52184"/>
          </a:xfrm>
          <a:custGeom>
            <a:avLst/>
            <a:gdLst/>
            <a:ahLst/>
            <a:cxnLst/>
            <a:rect l="l" t="t" r="r" b="b"/>
            <a:pathLst>
              <a:path w="87375" h="52184">
                <a:moveTo>
                  <a:pt x="7378" y="37490"/>
                </a:moveTo>
                <a:lnTo>
                  <a:pt x="11976" y="36728"/>
                </a:lnTo>
                <a:lnTo>
                  <a:pt x="15951" y="32753"/>
                </a:lnTo>
                <a:lnTo>
                  <a:pt x="17957" y="29845"/>
                </a:lnTo>
                <a:lnTo>
                  <a:pt x="23025" y="27787"/>
                </a:lnTo>
                <a:lnTo>
                  <a:pt x="65341" y="52184"/>
                </a:lnTo>
                <a:lnTo>
                  <a:pt x="87376" y="40208"/>
                </a:lnTo>
                <a:lnTo>
                  <a:pt x="65938" y="0"/>
                </a:lnTo>
                <a:lnTo>
                  <a:pt x="60528" y="2463"/>
                </a:lnTo>
                <a:lnTo>
                  <a:pt x="55206" y="6273"/>
                </a:lnTo>
                <a:lnTo>
                  <a:pt x="49110" y="7200"/>
                </a:lnTo>
                <a:lnTo>
                  <a:pt x="45897" y="7696"/>
                </a:lnTo>
                <a:lnTo>
                  <a:pt x="42773" y="7772"/>
                </a:lnTo>
                <a:lnTo>
                  <a:pt x="39497" y="7899"/>
                </a:lnTo>
                <a:lnTo>
                  <a:pt x="34823" y="8064"/>
                </a:lnTo>
                <a:lnTo>
                  <a:pt x="31775" y="7251"/>
                </a:lnTo>
                <a:lnTo>
                  <a:pt x="27139" y="6502"/>
                </a:lnTo>
                <a:lnTo>
                  <a:pt x="19367" y="5245"/>
                </a:lnTo>
                <a:lnTo>
                  <a:pt x="10515" y="10680"/>
                </a:lnTo>
                <a:lnTo>
                  <a:pt x="7213" y="17526"/>
                </a:lnTo>
                <a:lnTo>
                  <a:pt x="5397" y="21297"/>
                </a:lnTo>
                <a:lnTo>
                  <a:pt x="4737" y="25285"/>
                </a:lnTo>
                <a:lnTo>
                  <a:pt x="3479" y="28841"/>
                </a:lnTo>
                <a:lnTo>
                  <a:pt x="1765" y="33667"/>
                </a:lnTo>
                <a:lnTo>
                  <a:pt x="0" y="34505"/>
                </a:lnTo>
                <a:lnTo>
                  <a:pt x="4140" y="37312"/>
                </a:lnTo>
                <a:lnTo>
                  <a:pt x="7378" y="374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583459" y="4569948"/>
            <a:ext cx="87376" cy="52184"/>
          </a:xfrm>
          <a:custGeom>
            <a:avLst/>
            <a:gdLst/>
            <a:ahLst/>
            <a:cxnLst/>
            <a:rect l="l" t="t" r="r" b="b"/>
            <a:pathLst>
              <a:path w="87375" h="52184">
                <a:moveTo>
                  <a:pt x="65938" y="0"/>
                </a:moveTo>
                <a:lnTo>
                  <a:pt x="60528" y="2463"/>
                </a:lnTo>
                <a:lnTo>
                  <a:pt x="55206" y="6273"/>
                </a:lnTo>
                <a:lnTo>
                  <a:pt x="49110" y="7200"/>
                </a:lnTo>
                <a:lnTo>
                  <a:pt x="45897" y="7696"/>
                </a:lnTo>
                <a:lnTo>
                  <a:pt x="42773" y="7772"/>
                </a:lnTo>
                <a:lnTo>
                  <a:pt x="39497" y="7899"/>
                </a:lnTo>
                <a:lnTo>
                  <a:pt x="34823" y="8064"/>
                </a:lnTo>
                <a:lnTo>
                  <a:pt x="31775" y="7251"/>
                </a:lnTo>
                <a:lnTo>
                  <a:pt x="27139" y="6502"/>
                </a:lnTo>
                <a:lnTo>
                  <a:pt x="19367" y="5245"/>
                </a:lnTo>
                <a:lnTo>
                  <a:pt x="10515" y="10680"/>
                </a:lnTo>
                <a:lnTo>
                  <a:pt x="7213" y="17526"/>
                </a:lnTo>
                <a:lnTo>
                  <a:pt x="5397" y="21297"/>
                </a:lnTo>
                <a:lnTo>
                  <a:pt x="4737" y="25285"/>
                </a:lnTo>
                <a:lnTo>
                  <a:pt x="3479" y="28841"/>
                </a:lnTo>
                <a:lnTo>
                  <a:pt x="1765" y="33667"/>
                </a:lnTo>
                <a:lnTo>
                  <a:pt x="0" y="34505"/>
                </a:lnTo>
                <a:lnTo>
                  <a:pt x="4140" y="37312"/>
                </a:lnTo>
                <a:lnTo>
                  <a:pt x="6654" y="39027"/>
                </a:lnTo>
                <a:lnTo>
                  <a:pt x="7378" y="37490"/>
                </a:lnTo>
                <a:lnTo>
                  <a:pt x="11976" y="36728"/>
                </a:lnTo>
                <a:lnTo>
                  <a:pt x="15951" y="32753"/>
                </a:lnTo>
                <a:lnTo>
                  <a:pt x="17957" y="29845"/>
                </a:lnTo>
                <a:lnTo>
                  <a:pt x="23025" y="27787"/>
                </a:lnTo>
                <a:lnTo>
                  <a:pt x="65341" y="52184"/>
                </a:lnTo>
                <a:lnTo>
                  <a:pt x="87376" y="4020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598827" y="4594251"/>
            <a:ext cx="178488" cy="205549"/>
          </a:xfrm>
          <a:custGeom>
            <a:avLst/>
            <a:gdLst/>
            <a:ahLst/>
            <a:cxnLst/>
            <a:rect l="l" t="t" r="r" b="b"/>
            <a:pathLst>
              <a:path w="178488" h="205549">
                <a:moveTo>
                  <a:pt x="16386" y="93726"/>
                </a:moveTo>
                <a:lnTo>
                  <a:pt x="16018" y="98958"/>
                </a:lnTo>
                <a:lnTo>
                  <a:pt x="15878" y="100965"/>
                </a:lnTo>
                <a:lnTo>
                  <a:pt x="13541" y="103759"/>
                </a:lnTo>
                <a:lnTo>
                  <a:pt x="12804" y="105816"/>
                </a:lnTo>
                <a:lnTo>
                  <a:pt x="11090" y="110642"/>
                </a:lnTo>
                <a:lnTo>
                  <a:pt x="10938" y="115366"/>
                </a:lnTo>
                <a:lnTo>
                  <a:pt x="11827" y="120916"/>
                </a:lnTo>
                <a:lnTo>
                  <a:pt x="12863" y="128818"/>
                </a:lnTo>
                <a:lnTo>
                  <a:pt x="14421" y="141998"/>
                </a:lnTo>
                <a:lnTo>
                  <a:pt x="16856" y="154368"/>
                </a:lnTo>
                <a:lnTo>
                  <a:pt x="18888" y="161404"/>
                </a:lnTo>
                <a:lnTo>
                  <a:pt x="21948" y="165798"/>
                </a:lnTo>
                <a:lnTo>
                  <a:pt x="24552" y="172669"/>
                </a:lnTo>
                <a:lnTo>
                  <a:pt x="27105" y="179374"/>
                </a:lnTo>
                <a:lnTo>
                  <a:pt x="27435" y="181571"/>
                </a:lnTo>
                <a:lnTo>
                  <a:pt x="30140" y="188353"/>
                </a:lnTo>
                <a:lnTo>
                  <a:pt x="31181" y="190919"/>
                </a:lnTo>
                <a:lnTo>
                  <a:pt x="40541" y="199339"/>
                </a:lnTo>
                <a:lnTo>
                  <a:pt x="47094" y="200914"/>
                </a:lnTo>
                <a:lnTo>
                  <a:pt x="54676" y="202755"/>
                </a:lnTo>
                <a:lnTo>
                  <a:pt x="63046" y="205549"/>
                </a:lnTo>
                <a:lnTo>
                  <a:pt x="71059" y="205549"/>
                </a:lnTo>
                <a:lnTo>
                  <a:pt x="83254" y="205188"/>
                </a:lnTo>
                <a:lnTo>
                  <a:pt x="95671" y="203612"/>
                </a:lnTo>
                <a:lnTo>
                  <a:pt x="108067" y="200177"/>
                </a:lnTo>
                <a:lnTo>
                  <a:pt x="114308" y="197707"/>
                </a:lnTo>
                <a:lnTo>
                  <a:pt x="125767" y="192522"/>
                </a:lnTo>
                <a:lnTo>
                  <a:pt x="137417" y="187566"/>
                </a:lnTo>
                <a:lnTo>
                  <a:pt x="149358" y="181790"/>
                </a:lnTo>
                <a:lnTo>
                  <a:pt x="159931" y="173996"/>
                </a:lnTo>
                <a:lnTo>
                  <a:pt x="168747" y="164283"/>
                </a:lnTo>
                <a:lnTo>
                  <a:pt x="175060" y="152882"/>
                </a:lnTo>
                <a:lnTo>
                  <a:pt x="178488" y="138722"/>
                </a:lnTo>
                <a:lnTo>
                  <a:pt x="178382" y="126561"/>
                </a:lnTo>
                <a:lnTo>
                  <a:pt x="175916" y="114674"/>
                </a:lnTo>
                <a:lnTo>
                  <a:pt x="171521" y="103330"/>
                </a:lnTo>
                <a:lnTo>
                  <a:pt x="165631" y="92795"/>
                </a:lnTo>
                <a:lnTo>
                  <a:pt x="158677" y="83337"/>
                </a:lnTo>
                <a:lnTo>
                  <a:pt x="154663" y="78511"/>
                </a:lnTo>
                <a:lnTo>
                  <a:pt x="150726" y="73964"/>
                </a:lnTo>
                <a:lnTo>
                  <a:pt x="146904" y="69176"/>
                </a:lnTo>
                <a:lnTo>
                  <a:pt x="142510" y="63690"/>
                </a:lnTo>
                <a:lnTo>
                  <a:pt x="138636" y="57708"/>
                </a:lnTo>
                <a:lnTo>
                  <a:pt x="133823" y="52590"/>
                </a:lnTo>
                <a:lnTo>
                  <a:pt x="128552" y="46990"/>
                </a:lnTo>
                <a:lnTo>
                  <a:pt x="118634" y="43599"/>
                </a:lnTo>
                <a:lnTo>
                  <a:pt x="112042" y="40449"/>
                </a:lnTo>
                <a:lnTo>
                  <a:pt x="111640" y="40258"/>
                </a:lnTo>
                <a:lnTo>
                  <a:pt x="100275" y="34283"/>
                </a:lnTo>
                <a:lnTo>
                  <a:pt x="89360" y="28117"/>
                </a:lnTo>
                <a:lnTo>
                  <a:pt x="85647" y="26223"/>
                </a:lnTo>
                <a:lnTo>
                  <a:pt x="73729" y="21687"/>
                </a:lnTo>
                <a:lnTo>
                  <a:pt x="61424" y="18390"/>
                </a:lnTo>
                <a:lnTo>
                  <a:pt x="49114" y="15379"/>
                </a:lnTo>
                <a:lnTo>
                  <a:pt x="46271" y="14600"/>
                </a:lnTo>
                <a:lnTo>
                  <a:pt x="34193" y="10360"/>
                </a:lnTo>
                <a:lnTo>
                  <a:pt x="23638" y="5527"/>
                </a:lnTo>
                <a:lnTo>
                  <a:pt x="11522" y="0"/>
                </a:lnTo>
                <a:lnTo>
                  <a:pt x="5664" y="9852"/>
                </a:lnTo>
                <a:lnTo>
                  <a:pt x="2643" y="21964"/>
                </a:lnTo>
                <a:lnTo>
                  <a:pt x="1175" y="36137"/>
                </a:lnTo>
                <a:lnTo>
                  <a:pt x="790" y="51308"/>
                </a:lnTo>
                <a:lnTo>
                  <a:pt x="688" y="55354"/>
                </a:lnTo>
                <a:lnTo>
                  <a:pt x="0" y="67830"/>
                </a:lnTo>
                <a:lnTo>
                  <a:pt x="1435" y="79492"/>
                </a:lnTo>
                <a:lnTo>
                  <a:pt x="8461" y="90004"/>
                </a:lnTo>
                <a:lnTo>
                  <a:pt x="12614" y="93713"/>
                </a:lnTo>
                <a:lnTo>
                  <a:pt x="16386" y="937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598827" y="4594251"/>
            <a:ext cx="178488" cy="205549"/>
          </a:xfrm>
          <a:custGeom>
            <a:avLst/>
            <a:gdLst/>
            <a:ahLst/>
            <a:cxnLst/>
            <a:rect l="l" t="t" r="r" b="b"/>
            <a:pathLst>
              <a:path w="178488" h="205549">
                <a:moveTo>
                  <a:pt x="11522" y="0"/>
                </a:moveTo>
                <a:lnTo>
                  <a:pt x="23638" y="5527"/>
                </a:lnTo>
                <a:lnTo>
                  <a:pt x="34193" y="10360"/>
                </a:lnTo>
                <a:lnTo>
                  <a:pt x="46271" y="14600"/>
                </a:lnTo>
                <a:lnTo>
                  <a:pt x="49114" y="15379"/>
                </a:lnTo>
                <a:lnTo>
                  <a:pt x="61424" y="18390"/>
                </a:lnTo>
                <a:lnTo>
                  <a:pt x="73729" y="21687"/>
                </a:lnTo>
                <a:lnTo>
                  <a:pt x="85647" y="26223"/>
                </a:lnTo>
                <a:lnTo>
                  <a:pt x="89360" y="28117"/>
                </a:lnTo>
                <a:lnTo>
                  <a:pt x="100275" y="34283"/>
                </a:lnTo>
                <a:lnTo>
                  <a:pt x="111640" y="40258"/>
                </a:lnTo>
                <a:lnTo>
                  <a:pt x="112042" y="40449"/>
                </a:lnTo>
                <a:lnTo>
                  <a:pt x="118634" y="43599"/>
                </a:lnTo>
                <a:lnTo>
                  <a:pt x="128552" y="46990"/>
                </a:lnTo>
                <a:lnTo>
                  <a:pt x="133823" y="52590"/>
                </a:lnTo>
                <a:lnTo>
                  <a:pt x="138636" y="57708"/>
                </a:lnTo>
                <a:lnTo>
                  <a:pt x="142510" y="63690"/>
                </a:lnTo>
                <a:lnTo>
                  <a:pt x="146904" y="69176"/>
                </a:lnTo>
                <a:lnTo>
                  <a:pt x="150726" y="73964"/>
                </a:lnTo>
                <a:lnTo>
                  <a:pt x="154663" y="78511"/>
                </a:lnTo>
                <a:lnTo>
                  <a:pt x="158677" y="83337"/>
                </a:lnTo>
                <a:lnTo>
                  <a:pt x="165631" y="92795"/>
                </a:lnTo>
                <a:lnTo>
                  <a:pt x="171521" y="103330"/>
                </a:lnTo>
                <a:lnTo>
                  <a:pt x="175916" y="114674"/>
                </a:lnTo>
                <a:lnTo>
                  <a:pt x="178382" y="126561"/>
                </a:lnTo>
                <a:lnTo>
                  <a:pt x="178488" y="138722"/>
                </a:lnTo>
                <a:lnTo>
                  <a:pt x="175801" y="150892"/>
                </a:lnTo>
                <a:lnTo>
                  <a:pt x="168747" y="164283"/>
                </a:lnTo>
                <a:lnTo>
                  <a:pt x="159931" y="173996"/>
                </a:lnTo>
                <a:lnTo>
                  <a:pt x="149358" y="181790"/>
                </a:lnTo>
                <a:lnTo>
                  <a:pt x="137776" y="187431"/>
                </a:lnTo>
                <a:lnTo>
                  <a:pt x="137417" y="187566"/>
                </a:lnTo>
                <a:lnTo>
                  <a:pt x="125767" y="192522"/>
                </a:lnTo>
                <a:lnTo>
                  <a:pt x="114308" y="197707"/>
                </a:lnTo>
                <a:lnTo>
                  <a:pt x="108067" y="200177"/>
                </a:lnTo>
                <a:lnTo>
                  <a:pt x="95671" y="203612"/>
                </a:lnTo>
                <a:lnTo>
                  <a:pt x="83254" y="205188"/>
                </a:lnTo>
                <a:lnTo>
                  <a:pt x="71059" y="205549"/>
                </a:lnTo>
                <a:lnTo>
                  <a:pt x="63046" y="205549"/>
                </a:lnTo>
                <a:lnTo>
                  <a:pt x="54676" y="202755"/>
                </a:lnTo>
                <a:lnTo>
                  <a:pt x="47094" y="200914"/>
                </a:lnTo>
                <a:lnTo>
                  <a:pt x="40541" y="199339"/>
                </a:lnTo>
                <a:lnTo>
                  <a:pt x="31181" y="190919"/>
                </a:lnTo>
                <a:lnTo>
                  <a:pt x="30140" y="188353"/>
                </a:lnTo>
                <a:lnTo>
                  <a:pt x="27435" y="181571"/>
                </a:lnTo>
                <a:lnTo>
                  <a:pt x="27105" y="179374"/>
                </a:lnTo>
                <a:lnTo>
                  <a:pt x="24552" y="172669"/>
                </a:lnTo>
                <a:lnTo>
                  <a:pt x="21948" y="165798"/>
                </a:lnTo>
                <a:lnTo>
                  <a:pt x="18888" y="161404"/>
                </a:lnTo>
                <a:lnTo>
                  <a:pt x="16856" y="154368"/>
                </a:lnTo>
                <a:lnTo>
                  <a:pt x="14421" y="141998"/>
                </a:lnTo>
                <a:lnTo>
                  <a:pt x="12863" y="128818"/>
                </a:lnTo>
                <a:lnTo>
                  <a:pt x="11827" y="120916"/>
                </a:lnTo>
                <a:lnTo>
                  <a:pt x="10938" y="115366"/>
                </a:lnTo>
                <a:lnTo>
                  <a:pt x="11090" y="110642"/>
                </a:lnTo>
                <a:lnTo>
                  <a:pt x="12804" y="105816"/>
                </a:lnTo>
                <a:lnTo>
                  <a:pt x="13541" y="103759"/>
                </a:lnTo>
                <a:lnTo>
                  <a:pt x="15878" y="100965"/>
                </a:lnTo>
                <a:lnTo>
                  <a:pt x="16018" y="98958"/>
                </a:lnTo>
                <a:lnTo>
                  <a:pt x="16386" y="93726"/>
                </a:lnTo>
                <a:lnTo>
                  <a:pt x="12614" y="93713"/>
                </a:lnTo>
                <a:lnTo>
                  <a:pt x="8461" y="90004"/>
                </a:lnTo>
                <a:lnTo>
                  <a:pt x="1435" y="79492"/>
                </a:lnTo>
                <a:lnTo>
                  <a:pt x="0" y="67830"/>
                </a:lnTo>
                <a:lnTo>
                  <a:pt x="688" y="55354"/>
                </a:lnTo>
                <a:lnTo>
                  <a:pt x="790" y="51308"/>
                </a:lnTo>
                <a:lnTo>
                  <a:pt x="1175" y="36137"/>
                </a:lnTo>
                <a:lnTo>
                  <a:pt x="2643" y="21964"/>
                </a:lnTo>
                <a:lnTo>
                  <a:pt x="5664" y="9852"/>
                </a:lnTo>
                <a:lnTo>
                  <a:pt x="10710" y="866"/>
                </a:lnTo>
                <a:lnTo>
                  <a:pt x="115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608954" y="4679810"/>
            <a:ext cx="76581" cy="35880"/>
          </a:xfrm>
          <a:custGeom>
            <a:avLst/>
            <a:gdLst/>
            <a:ahLst/>
            <a:cxnLst/>
            <a:rect l="l" t="t" r="r" b="b"/>
            <a:pathLst>
              <a:path w="76580" h="35880">
                <a:moveTo>
                  <a:pt x="6642" y="34086"/>
                </a:moveTo>
                <a:lnTo>
                  <a:pt x="18838" y="35388"/>
                </a:lnTo>
                <a:lnTo>
                  <a:pt x="31520" y="35880"/>
                </a:lnTo>
                <a:lnTo>
                  <a:pt x="44441" y="35748"/>
                </a:lnTo>
                <a:lnTo>
                  <a:pt x="57357" y="35181"/>
                </a:lnTo>
                <a:lnTo>
                  <a:pt x="70024" y="34366"/>
                </a:lnTo>
                <a:lnTo>
                  <a:pt x="76581" y="33896"/>
                </a:lnTo>
                <a:lnTo>
                  <a:pt x="66524" y="28148"/>
                </a:lnTo>
                <a:lnTo>
                  <a:pt x="53564" y="25125"/>
                </a:lnTo>
                <a:lnTo>
                  <a:pt x="40470" y="22580"/>
                </a:lnTo>
                <a:lnTo>
                  <a:pt x="35039" y="20904"/>
                </a:lnTo>
                <a:lnTo>
                  <a:pt x="23497" y="15000"/>
                </a:lnTo>
                <a:lnTo>
                  <a:pt x="12947" y="7926"/>
                </a:lnTo>
                <a:lnTo>
                  <a:pt x="2356" y="1228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643610" y="4544678"/>
            <a:ext cx="57569" cy="67957"/>
          </a:xfrm>
          <a:custGeom>
            <a:avLst/>
            <a:gdLst/>
            <a:ahLst/>
            <a:cxnLst/>
            <a:rect l="l" t="t" r="r" b="b"/>
            <a:pathLst>
              <a:path w="57569" h="67957">
                <a:moveTo>
                  <a:pt x="7899" y="32296"/>
                </a:moveTo>
                <a:lnTo>
                  <a:pt x="12204" y="38836"/>
                </a:lnTo>
                <a:lnTo>
                  <a:pt x="15252" y="45783"/>
                </a:lnTo>
                <a:lnTo>
                  <a:pt x="18338" y="52819"/>
                </a:lnTo>
                <a:lnTo>
                  <a:pt x="20319" y="61480"/>
                </a:lnTo>
                <a:lnTo>
                  <a:pt x="24079" y="67957"/>
                </a:lnTo>
                <a:lnTo>
                  <a:pt x="26492" y="64592"/>
                </a:lnTo>
                <a:lnTo>
                  <a:pt x="30467" y="64896"/>
                </a:lnTo>
                <a:lnTo>
                  <a:pt x="34010" y="63334"/>
                </a:lnTo>
                <a:lnTo>
                  <a:pt x="37414" y="61861"/>
                </a:lnTo>
                <a:lnTo>
                  <a:pt x="39077" y="60197"/>
                </a:lnTo>
                <a:lnTo>
                  <a:pt x="41821" y="58381"/>
                </a:lnTo>
                <a:lnTo>
                  <a:pt x="46227" y="55448"/>
                </a:lnTo>
                <a:lnTo>
                  <a:pt x="55651" y="54178"/>
                </a:lnTo>
                <a:lnTo>
                  <a:pt x="57569" y="49491"/>
                </a:lnTo>
                <a:lnTo>
                  <a:pt x="49613" y="39053"/>
                </a:lnTo>
                <a:lnTo>
                  <a:pt x="44026" y="27695"/>
                </a:lnTo>
                <a:lnTo>
                  <a:pt x="39562" y="15867"/>
                </a:lnTo>
                <a:lnTo>
                  <a:pt x="34976" y="4021"/>
                </a:lnTo>
                <a:lnTo>
                  <a:pt x="33134" y="0"/>
                </a:lnTo>
                <a:lnTo>
                  <a:pt x="32550" y="571"/>
                </a:lnTo>
                <a:lnTo>
                  <a:pt x="26263" y="2336"/>
                </a:lnTo>
                <a:lnTo>
                  <a:pt x="18199" y="7810"/>
                </a:lnTo>
                <a:lnTo>
                  <a:pt x="12382" y="10985"/>
                </a:lnTo>
                <a:lnTo>
                  <a:pt x="3149" y="16052"/>
                </a:lnTo>
                <a:lnTo>
                  <a:pt x="0" y="15976"/>
                </a:lnTo>
                <a:lnTo>
                  <a:pt x="4597" y="25463"/>
                </a:lnTo>
                <a:lnTo>
                  <a:pt x="7899" y="3229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643610" y="4544678"/>
            <a:ext cx="57569" cy="67957"/>
          </a:xfrm>
          <a:custGeom>
            <a:avLst/>
            <a:gdLst/>
            <a:ahLst/>
            <a:cxnLst/>
            <a:rect l="l" t="t" r="r" b="b"/>
            <a:pathLst>
              <a:path w="57569" h="67957">
                <a:moveTo>
                  <a:pt x="32550" y="571"/>
                </a:moveTo>
                <a:lnTo>
                  <a:pt x="26263" y="2336"/>
                </a:lnTo>
                <a:lnTo>
                  <a:pt x="18199" y="7810"/>
                </a:lnTo>
                <a:lnTo>
                  <a:pt x="12382" y="10985"/>
                </a:lnTo>
                <a:lnTo>
                  <a:pt x="3149" y="16052"/>
                </a:lnTo>
                <a:lnTo>
                  <a:pt x="0" y="15976"/>
                </a:lnTo>
                <a:lnTo>
                  <a:pt x="4597" y="25463"/>
                </a:lnTo>
                <a:lnTo>
                  <a:pt x="7899" y="32296"/>
                </a:lnTo>
                <a:lnTo>
                  <a:pt x="12204" y="38836"/>
                </a:lnTo>
                <a:lnTo>
                  <a:pt x="15252" y="45783"/>
                </a:lnTo>
                <a:lnTo>
                  <a:pt x="18338" y="52819"/>
                </a:lnTo>
                <a:lnTo>
                  <a:pt x="20319" y="61480"/>
                </a:lnTo>
                <a:lnTo>
                  <a:pt x="24079" y="67957"/>
                </a:lnTo>
                <a:lnTo>
                  <a:pt x="26492" y="64592"/>
                </a:lnTo>
                <a:lnTo>
                  <a:pt x="30467" y="64896"/>
                </a:lnTo>
                <a:lnTo>
                  <a:pt x="34010" y="63334"/>
                </a:lnTo>
                <a:lnTo>
                  <a:pt x="37414" y="61861"/>
                </a:lnTo>
                <a:lnTo>
                  <a:pt x="39077" y="60197"/>
                </a:lnTo>
                <a:lnTo>
                  <a:pt x="41821" y="58381"/>
                </a:lnTo>
                <a:lnTo>
                  <a:pt x="46227" y="55448"/>
                </a:lnTo>
                <a:lnTo>
                  <a:pt x="55651" y="54178"/>
                </a:lnTo>
                <a:lnTo>
                  <a:pt x="57569" y="49491"/>
                </a:lnTo>
                <a:lnTo>
                  <a:pt x="49613" y="39053"/>
                </a:lnTo>
                <a:lnTo>
                  <a:pt x="44026" y="27695"/>
                </a:lnTo>
                <a:lnTo>
                  <a:pt x="39562" y="15867"/>
                </a:lnTo>
                <a:lnTo>
                  <a:pt x="34976" y="4021"/>
                </a:lnTo>
                <a:lnTo>
                  <a:pt x="3313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530862" y="4465317"/>
            <a:ext cx="51904" cy="58521"/>
          </a:xfrm>
          <a:custGeom>
            <a:avLst/>
            <a:gdLst/>
            <a:ahLst/>
            <a:cxnLst/>
            <a:rect l="l" t="t" r="r" b="b"/>
            <a:pathLst>
              <a:path w="51904" h="58521">
                <a:moveTo>
                  <a:pt x="26631" y="56946"/>
                </a:moveTo>
                <a:lnTo>
                  <a:pt x="23152" y="52082"/>
                </a:lnTo>
                <a:lnTo>
                  <a:pt x="21920" y="49441"/>
                </a:lnTo>
                <a:lnTo>
                  <a:pt x="18262" y="41579"/>
                </a:lnTo>
                <a:lnTo>
                  <a:pt x="22199" y="37020"/>
                </a:lnTo>
                <a:lnTo>
                  <a:pt x="30149" y="35102"/>
                </a:lnTo>
                <a:lnTo>
                  <a:pt x="37820" y="33235"/>
                </a:lnTo>
                <a:lnTo>
                  <a:pt x="40767" y="38353"/>
                </a:lnTo>
                <a:lnTo>
                  <a:pt x="44831" y="43535"/>
                </a:lnTo>
                <a:lnTo>
                  <a:pt x="48831" y="38480"/>
                </a:lnTo>
                <a:lnTo>
                  <a:pt x="46532" y="28384"/>
                </a:lnTo>
                <a:lnTo>
                  <a:pt x="51904" y="23888"/>
                </a:lnTo>
                <a:lnTo>
                  <a:pt x="39166" y="0"/>
                </a:lnTo>
                <a:lnTo>
                  <a:pt x="34912" y="1892"/>
                </a:lnTo>
                <a:lnTo>
                  <a:pt x="27241" y="7277"/>
                </a:lnTo>
                <a:lnTo>
                  <a:pt x="22453" y="8496"/>
                </a:lnTo>
                <a:lnTo>
                  <a:pt x="17106" y="9867"/>
                </a:lnTo>
                <a:lnTo>
                  <a:pt x="12725" y="12318"/>
                </a:lnTo>
                <a:lnTo>
                  <a:pt x="8585" y="15951"/>
                </a:lnTo>
                <a:lnTo>
                  <a:pt x="5448" y="18707"/>
                </a:lnTo>
                <a:lnTo>
                  <a:pt x="2032" y="22136"/>
                </a:lnTo>
                <a:lnTo>
                  <a:pt x="927" y="26263"/>
                </a:lnTo>
                <a:lnTo>
                  <a:pt x="0" y="29819"/>
                </a:lnTo>
                <a:lnTo>
                  <a:pt x="2057" y="31305"/>
                </a:lnTo>
                <a:lnTo>
                  <a:pt x="3517" y="34924"/>
                </a:lnTo>
                <a:lnTo>
                  <a:pt x="5410" y="39662"/>
                </a:lnTo>
                <a:lnTo>
                  <a:pt x="8115" y="44449"/>
                </a:lnTo>
                <a:lnTo>
                  <a:pt x="10642" y="48920"/>
                </a:lnTo>
                <a:lnTo>
                  <a:pt x="11963" y="51257"/>
                </a:lnTo>
                <a:lnTo>
                  <a:pt x="13754" y="54902"/>
                </a:lnTo>
                <a:lnTo>
                  <a:pt x="17716" y="57759"/>
                </a:lnTo>
                <a:lnTo>
                  <a:pt x="20345" y="58521"/>
                </a:lnTo>
                <a:lnTo>
                  <a:pt x="22123" y="58077"/>
                </a:lnTo>
                <a:lnTo>
                  <a:pt x="26631" y="569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530862" y="4465317"/>
            <a:ext cx="51904" cy="58521"/>
          </a:xfrm>
          <a:custGeom>
            <a:avLst/>
            <a:gdLst/>
            <a:ahLst/>
            <a:cxnLst/>
            <a:rect l="l" t="t" r="r" b="b"/>
            <a:pathLst>
              <a:path w="51904" h="58521">
                <a:moveTo>
                  <a:pt x="39166" y="0"/>
                </a:moveTo>
                <a:lnTo>
                  <a:pt x="34912" y="1892"/>
                </a:lnTo>
                <a:lnTo>
                  <a:pt x="27241" y="7277"/>
                </a:lnTo>
                <a:lnTo>
                  <a:pt x="22453" y="8496"/>
                </a:lnTo>
                <a:lnTo>
                  <a:pt x="17106" y="9867"/>
                </a:lnTo>
                <a:lnTo>
                  <a:pt x="12725" y="12318"/>
                </a:lnTo>
                <a:lnTo>
                  <a:pt x="8585" y="15951"/>
                </a:lnTo>
                <a:lnTo>
                  <a:pt x="5448" y="18707"/>
                </a:lnTo>
                <a:lnTo>
                  <a:pt x="2032" y="22136"/>
                </a:lnTo>
                <a:lnTo>
                  <a:pt x="927" y="26263"/>
                </a:lnTo>
                <a:lnTo>
                  <a:pt x="0" y="29819"/>
                </a:lnTo>
                <a:lnTo>
                  <a:pt x="2057" y="31305"/>
                </a:lnTo>
                <a:lnTo>
                  <a:pt x="3517" y="34924"/>
                </a:lnTo>
                <a:lnTo>
                  <a:pt x="5410" y="39662"/>
                </a:lnTo>
                <a:lnTo>
                  <a:pt x="8115" y="44449"/>
                </a:lnTo>
                <a:lnTo>
                  <a:pt x="10642" y="48920"/>
                </a:lnTo>
                <a:lnTo>
                  <a:pt x="11963" y="51257"/>
                </a:lnTo>
                <a:lnTo>
                  <a:pt x="13754" y="54902"/>
                </a:lnTo>
                <a:lnTo>
                  <a:pt x="16027" y="56540"/>
                </a:lnTo>
                <a:lnTo>
                  <a:pt x="17716" y="57759"/>
                </a:lnTo>
                <a:lnTo>
                  <a:pt x="20345" y="58521"/>
                </a:lnTo>
                <a:lnTo>
                  <a:pt x="22123" y="58077"/>
                </a:lnTo>
                <a:lnTo>
                  <a:pt x="26631" y="56946"/>
                </a:lnTo>
                <a:lnTo>
                  <a:pt x="23152" y="52082"/>
                </a:lnTo>
                <a:lnTo>
                  <a:pt x="21920" y="49441"/>
                </a:lnTo>
                <a:lnTo>
                  <a:pt x="18262" y="41579"/>
                </a:lnTo>
                <a:lnTo>
                  <a:pt x="22199" y="37020"/>
                </a:lnTo>
                <a:lnTo>
                  <a:pt x="30149" y="35102"/>
                </a:lnTo>
                <a:lnTo>
                  <a:pt x="37820" y="33235"/>
                </a:lnTo>
                <a:lnTo>
                  <a:pt x="40767" y="38353"/>
                </a:lnTo>
                <a:lnTo>
                  <a:pt x="44831" y="43535"/>
                </a:lnTo>
                <a:lnTo>
                  <a:pt x="48831" y="38480"/>
                </a:lnTo>
                <a:lnTo>
                  <a:pt x="46532" y="28384"/>
                </a:lnTo>
                <a:lnTo>
                  <a:pt x="51904" y="23888"/>
                </a:lnTo>
                <a:lnTo>
                  <a:pt x="3916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536081" y="4495543"/>
            <a:ext cx="3124" cy="9969"/>
          </a:xfrm>
          <a:custGeom>
            <a:avLst/>
            <a:gdLst/>
            <a:ahLst/>
            <a:cxnLst/>
            <a:rect l="l" t="t" r="r" b="b"/>
            <a:pathLst>
              <a:path w="3124" h="9969">
                <a:moveTo>
                  <a:pt x="3124" y="0"/>
                </a:moveTo>
                <a:lnTo>
                  <a:pt x="63" y="4127"/>
                </a:lnTo>
                <a:lnTo>
                  <a:pt x="0" y="6807"/>
                </a:lnTo>
                <a:lnTo>
                  <a:pt x="685" y="99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43041" y="4503517"/>
            <a:ext cx="2832" cy="14770"/>
          </a:xfrm>
          <a:custGeom>
            <a:avLst/>
            <a:gdLst/>
            <a:ahLst/>
            <a:cxnLst/>
            <a:rect l="l" t="t" r="r" b="b"/>
            <a:pathLst>
              <a:path w="2832" h="14770">
                <a:moveTo>
                  <a:pt x="2832" y="0"/>
                </a:moveTo>
                <a:lnTo>
                  <a:pt x="1016" y="1816"/>
                </a:lnTo>
                <a:lnTo>
                  <a:pt x="469" y="3441"/>
                </a:lnTo>
                <a:lnTo>
                  <a:pt x="266" y="6210"/>
                </a:lnTo>
                <a:lnTo>
                  <a:pt x="0" y="9842"/>
                </a:lnTo>
                <a:lnTo>
                  <a:pt x="355" y="11264"/>
                </a:lnTo>
                <a:lnTo>
                  <a:pt x="787" y="1477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776760" y="4132195"/>
            <a:ext cx="8369" cy="20078"/>
          </a:xfrm>
          <a:custGeom>
            <a:avLst/>
            <a:gdLst/>
            <a:ahLst/>
            <a:cxnLst/>
            <a:rect l="l" t="t" r="r" b="b"/>
            <a:pathLst>
              <a:path w="8369" h="20078">
                <a:moveTo>
                  <a:pt x="8369" y="0"/>
                </a:moveTo>
                <a:lnTo>
                  <a:pt x="5041" y="3797"/>
                </a:lnTo>
                <a:lnTo>
                  <a:pt x="596" y="15011"/>
                </a:lnTo>
                <a:lnTo>
                  <a:pt x="0" y="200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671947" y="4104345"/>
            <a:ext cx="32011" cy="61819"/>
          </a:xfrm>
          <a:custGeom>
            <a:avLst/>
            <a:gdLst/>
            <a:ahLst/>
            <a:cxnLst/>
            <a:rect l="l" t="t" r="r" b="b"/>
            <a:pathLst>
              <a:path w="32011" h="61819">
                <a:moveTo>
                  <a:pt x="0" y="0"/>
                </a:moveTo>
                <a:lnTo>
                  <a:pt x="4241" y="1104"/>
                </a:lnTo>
                <a:lnTo>
                  <a:pt x="12484" y="76"/>
                </a:lnTo>
                <a:lnTo>
                  <a:pt x="14820" y="5143"/>
                </a:lnTo>
                <a:lnTo>
                  <a:pt x="17018" y="9931"/>
                </a:lnTo>
                <a:lnTo>
                  <a:pt x="11214" y="20180"/>
                </a:lnTo>
                <a:lnTo>
                  <a:pt x="9779" y="24942"/>
                </a:lnTo>
                <a:lnTo>
                  <a:pt x="8115" y="30543"/>
                </a:lnTo>
                <a:lnTo>
                  <a:pt x="6464" y="36309"/>
                </a:lnTo>
                <a:lnTo>
                  <a:pt x="5422" y="42354"/>
                </a:lnTo>
                <a:lnTo>
                  <a:pt x="4533" y="47421"/>
                </a:lnTo>
                <a:lnTo>
                  <a:pt x="2222" y="54013"/>
                </a:lnTo>
                <a:lnTo>
                  <a:pt x="2870" y="59029"/>
                </a:lnTo>
                <a:lnTo>
                  <a:pt x="12033" y="61819"/>
                </a:lnTo>
                <a:lnTo>
                  <a:pt x="25215" y="61022"/>
                </a:lnTo>
                <a:lnTo>
                  <a:pt x="32011" y="53918"/>
                </a:lnTo>
                <a:lnTo>
                  <a:pt x="31775" y="5185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688672" y="4182945"/>
            <a:ext cx="18402" cy="6997"/>
          </a:xfrm>
          <a:custGeom>
            <a:avLst/>
            <a:gdLst/>
            <a:ahLst/>
            <a:cxnLst/>
            <a:rect l="l" t="t" r="r" b="b"/>
            <a:pathLst>
              <a:path w="18402" h="6997">
                <a:moveTo>
                  <a:pt x="0" y="0"/>
                </a:moveTo>
                <a:lnTo>
                  <a:pt x="6540" y="4152"/>
                </a:lnTo>
                <a:lnTo>
                  <a:pt x="10769" y="6997"/>
                </a:lnTo>
                <a:lnTo>
                  <a:pt x="18402" y="22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705957" y="4107620"/>
            <a:ext cx="24536" cy="3390"/>
          </a:xfrm>
          <a:custGeom>
            <a:avLst/>
            <a:gdLst/>
            <a:ahLst/>
            <a:cxnLst/>
            <a:rect l="l" t="t" r="r" b="b"/>
            <a:pathLst>
              <a:path w="24536" h="3390">
                <a:moveTo>
                  <a:pt x="0" y="2273"/>
                </a:moveTo>
                <a:lnTo>
                  <a:pt x="8166" y="2539"/>
                </a:lnTo>
                <a:lnTo>
                  <a:pt x="16979" y="0"/>
                </a:lnTo>
                <a:lnTo>
                  <a:pt x="24536" y="33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709857" y="4123762"/>
            <a:ext cx="18961" cy="1752"/>
          </a:xfrm>
          <a:custGeom>
            <a:avLst/>
            <a:gdLst/>
            <a:ahLst/>
            <a:cxnLst/>
            <a:rect l="l" t="t" r="r" b="b"/>
            <a:pathLst>
              <a:path w="18961" h="1752">
                <a:moveTo>
                  <a:pt x="0" y="634"/>
                </a:moveTo>
                <a:lnTo>
                  <a:pt x="6350" y="634"/>
                </a:lnTo>
                <a:lnTo>
                  <a:pt x="13068" y="0"/>
                </a:lnTo>
                <a:lnTo>
                  <a:pt x="18961" y="17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714161" y="4127178"/>
            <a:ext cx="9258" cy="7962"/>
          </a:xfrm>
          <a:custGeom>
            <a:avLst/>
            <a:gdLst/>
            <a:ahLst/>
            <a:cxnLst/>
            <a:rect l="l" t="t" r="r" b="b"/>
            <a:pathLst>
              <a:path w="9258" h="7962">
                <a:moveTo>
                  <a:pt x="1828" y="558"/>
                </a:moveTo>
                <a:lnTo>
                  <a:pt x="0" y="7962"/>
                </a:lnTo>
                <a:lnTo>
                  <a:pt x="9258" y="7632"/>
                </a:lnTo>
                <a:lnTo>
                  <a:pt x="852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666931" y="4115050"/>
            <a:ext cx="10033" cy="4330"/>
          </a:xfrm>
          <a:custGeom>
            <a:avLst/>
            <a:gdLst/>
            <a:ahLst/>
            <a:cxnLst/>
            <a:rect l="l" t="t" r="r" b="b"/>
            <a:pathLst>
              <a:path w="10033" h="4330">
                <a:moveTo>
                  <a:pt x="10033" y="4330"/>
                </a:moveTo>
                <a:lnTo>
                  <a:pt x="7277" y="1841"/>
                </a:lnTo>
                <a:lnTo>
                  <a:pt x="3784" y="0"/>
                </a:lnTo>
                <a:lnTo>
                  <a:pt x="0" y="4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669152" y="4119381"/>
            <a:ext cx="3352" cy="6261"/>
          </a:xfrm>
          <a:custGeom>
            <a:avLst/>
            <a:gdLst/>
            <a:ahLst/>
            <a:cxnLst/>
            <a:rect l="l" t="t" r="r" b="b"/>
            <a:pathLst>
              <a:path w="3352" h="6261">
                <a:moveTo>
                  <a:pt x="3352" y="0"/>
                </a:moveTo>
                <a:lnTo>
                  <a:pt x="2933" y="2273"/>
                </a:lnTo>
                <a:lnTo>
                  <a:pt x="1828" y="3517"/>
                </a:lnTo>
                <a:lnTo>
                  <a:pt x="1574" y="6083"/>
                </a:lnTo>
                <a:lnTo>
                  <a:pt x="190" y="6261"/>
                </a:lnTo>
                <a:lnTo>
                  <a:pt x="444" y="5486"/>
                </a:lnTo>
                <a:lnTo>
                  <a:pt x="0" y="44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712295" y="3987999"/>
            <a:ext cx="86055" cy="47002"/>
          </a:xfrm>
          <a:custGeom>
            <a:avLst/>
            <a:gdLst/>
            <a:ahLst/>
            <a:cxnLst/>
            <a:rect l="l" t="t" r="r" b="b"/>
            <a:pathLst>
              <a:path w="86055" h="47002">
                <a:moveTo>
                  <a:pt x="86055" y="6604"/>
                </a:moveTo>
                <a:lnTo>
                  <a:pt x="73718" y="2779"/>
                </a:lnTo>
                <a:lnTo>
                  <a:pt x="61043" y="604"/>
                </a:lnTo>
                <a:lnTo>
                  <a:pt x="49999" y="0"/>
                </a:lnTo>
                <a:lnTo>
                  <a:pt x="36503" y="2634"/>
                </a:lnTo>
                <a:lnTo>
                  <a:pt x="25831" y="7922"/>
                </a:lnTo>
                <a:lnTo>
                  <a:pt x="24790" y="8407"/>
                </a:lnTo>
                <a:lnTo>
                  <a:pt x="19723" y="10706"/>
                </a:lnTo>
                <a:lnTo>
                  <a:pt x="15455" y="15646"/>
                </a:lnTo>
                <a:lnTo>
                  <a:pt x="11569" y="19519"/>
                </a:lnTo>
                <a:lnTo>
                  <a:pt x="10274" y="20828"/>
                </a:lnTo>
                <a:lnTo>
                  <a:pt x="9486" y="23202"/>
                </a:lnTo>
                <a:lnTo>
                  <a:pt x="8496" y="24625"/>
                </a:lnTo>
                <a:lnTo>
                  <a:pt x="7010" y="26758"/>
                </a:lnTo>
                <a:lnTo>
                  <a:pt x="4381" y="30988"/>
                </a:lnTo>
                <a:lnTo>
                  <a:pt x="3276" y="33248"/>
                </a:lnTo>
                <a:lnTo>
                  <a:pt x="952" y="38011"/>
                </a:lnTo>
                <a:lnTo>
                  <a:pt x="1143" y="41998"/>
                </a:lnTo>
                <a:lnTo>
                  <a:pt x="0" y="470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676697" y="3982589"/>
            <a:ext cx="42049" cy="51968"/>
          </a:xfrm>
          <a:custGeom>
            <a:avLst/>
            <a:gdLst/>
            <a:ahLst/>
            <a:cxnLst/>
            <a:rect l="l" t="t" r="r" b="b"/>
            <a:pathLst>
              <a:path w="42049" h="51968">
                <a:moveTo>
                  <a:pt x="42049" y="0"/>
                </a:moveTo>
                <a:lnTo>
                  <a:pt x="36487" y="1498"/>
                </a:lnTo>
                <a:lnTo>
                  <a:pt x="28473" y="6007"/>
                </a:lnTo>
                <a:lnTo>
                  <a:pt x="24091" y="9613"/>
                </a:lnTo>
                <a:lnTo>
                  <a:pt x="19469" y="13436"/>
                </a:lnTo>
                <a:lnTo>
                  <a:pt x="11163" y="19646"/>
                </a:lnTo>
                <a:lnTo>
                  <a:pt x="8724" y="24638"/>
                </a:lnTo>
                <a:lnTo>
                  <a:pt x="3983" y="36441"/>
                </a:lnTo>
                <a:lnTo>
                  <a:pt x="833" y="48442"/>
                </a:lnTo>
                <a:lnTo>
                  <a:pt x="0" y="519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963624" y="5272317"/>
            <a:ext cx="2016125" cy="147599"/>
          </a:xfrm>
          <a:custGeom>
            <a:avLst/>
            <a:gdLst/>
            <a:ahLst/>
            <a:cxnLst/>
            <a:rect l="l" t="t" r="r" b="b"/>
            <a:pathLst>
              <a:path w="2016125" h="147599">
                <a:moveTo>
                  <a:pt x="2016125" y="0"/>
                </a:moveTo>
                <a:lnTo>
                  <a:pt x="97231" y="0"/>
                </a:lnTo>
                <a:lnTo>
                  <a:pt x="97231" y="147599"/>
                </a:lnTo>
                <a:lnTo>
                  <a:pt x="2016125" y="147599"/>
                </a:lnTo>
                <a:lnTo>
                  <a:pt x="201612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963624" y="5272317"/>
            <a:ext cx="2016125" cy="147599"/>
          </a:xfrm>
          <a:custGeom>
            <a:avLst/>
            <a:gdLst/>
            <a:ahLst/>
            <a:cxnLst/>
            <a:rect l="l" t="t" r="r" b="b"/>
            <a:pathLst>
              <a:path w="2016125" h="147599">
                <a:moveTo>
                  <a:pt x="2016125" y="0"/>
                </a:moveTo>
                <a:lnTo>
                  <a:pt x="97231" y="0"/>
                </a:lnTo>
              </a:path>
              <a:path w="2016125" h="147599">
                <a:moveTo>
                  <a:pt x="97231" y="147599"/>
                </a:moveTo>
                <a:lnTo>
                  <a:pt x="2016125" y="147599"/>
                </a:lnTo>
                <a:lnTo>
                  <a:pt x="201612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986775" y="5271668"/>
            <a:ext cx="1992972" cy="39700"/>
          </a:xfrm>
          <a:custGeom>
            <a:avLst/>
            <a:gdLst/>
            <a:ahLst/>
            <a:cxnLst/>
            <a:rect l="l" t="t" r="r" b="b"/>
            <a:pathLst>
              <a:path w="1992972" h="39700">
                <a:moveTo>
                  <a:pt x="1992972" y="0"/>
                </a:moveTo>
                <a:lnTo>
                  <a:pt x="74079" y="0"/>
                </a:lnTo>
                <a:lnTo>
                  <a:pt x="74079" y="39700"/>
                </a:lnTo>
                <a:lnTo>
                  <a:pt x="1992972" y="39700"/>
                </a:lnTo>
                <a:lnTo>
                  <a:pt x="199297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986775" y="5272303"/>
            <a:ext cx="1992972" cy="38430"/>
          </a:xfrm>
          <a:custGeom>
            <a:avLst/>
            <a:gdLst/>
            <a:ahLst/>
            <a:cxnLst/>
            <a:rect l="l" t="t" r="r" b="b"/>
            <a:pathLst>
              <a:path w="1992972" h="38430">
                <a:moveTo>
                  <a:pt x="1992972" y="0"/>
                </a:moveTo>
                <a:lnTo>
                  <a:pt x="74079" y="0"/>
                </a:lnTo>
              </a:path>
              <a:path w="1992972" h="38430">
                <a:moveTo>
                  <a:pt x="74079" y="38430"/>
                </a:moveTo>
                <a:lnTo>
                  <a:pt x="1992972" y="38430"/>
                </a:lnTo>
                <a:lnTo>
                  <a:pt x="19929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986775" y="5400700"/>
            <a:ext cx="1992972" cy="0"/>
          </a:xfrm>
          <a:custGeom>
            <a:avLst/>
            <a:gdLst/>
            <a:ahLst/>
            <a:cxnLst/>
            <a:rect l="l" t="t" r="r" b="b"/>
            <a:pathLst>
              <a:path w="1992972">
                <a:moveTo>
                  <a:pt x="1992972" y="0"/>
                </a:moveTo>
                <a:lnTo>
                  <a:pt x="74079" y="0"/>
                </a:lnTo>
              </a:path>
              <a:path w="1992972">
                <a:moveTo>
                  <a:pt x="74079" y="1"/>
                </a:moveTo>
                <a:lnTo>
                  <a:pt x="1992972" y="0"/>
                </a:lnTo>
              </a:path>
            </a:pathLst>
          </a:custGeom>
          <a:ln w="3970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986775" y="5381485"/>
            <a:ext cx="1992972" cy="38430"/>
          </a:xfrm>
          <a:custGeom>
            <a:avLst/>
            <a:gdLst/>
            <a:ahLst/>
            <a:cxnLst/>
            <a:rect l="l" t="t" r="r" b="b"/>
            <a:pathLst>
              <a:path w="1992972" h="38430">
                <a:moveTo>
                  <a:pt x="1992972" y="0"/>
                </a:moveTo>
                <a:lnTo>
                  <a:pt x="74079" y="0"/>
                </a:lnTo>
              </a:path>
              <a:path w="1992972" h="38430">
                <a:moveTo>
                  <a:pt x="74079" y="38430"/>
                </a:moveTo>
                <a:lnTo>
                  <a:pt x="1992972" y="38430"/>
                </a:lnTo>
                <a:lnTo>
                  <a:pt x="19929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963612" y="5127193"/>
            <a:ext cx="2210447" cy="109004"/>
          </a:xfrm>
          <a:custGeom>
            <a:avLst/>
            <a:gdLst/>
            <a:ahLst/>
            <a:cxnLst/>
            <a:rect l="l" t="t" r="r" b="b"/>
            <a:pathLst>
              <a:path w="2210447" h="109004">
                <a:moveTo>
                  <a:pt x="2113241" y="0"/>
                </a:moveTo>
                <a:lnTo>
                  <a:pt x="97243" y="0"/>
                </a:lnTo>
                <a:lnTo>
                  <a:pt x="97243" y="109004"/>
                </a:lnTo>
                <a:lnTo>
                  <a:pt x="2113241" y="109004"/>
                </a:lnTo>
                <a:lnTo>
                  <a:pt x="2113241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963612" y="5127193"/>
            <a:ext cx="2210447" cy="109004"/>
          </a:xfrm>
          <a:custGeom>
            <a:avLst/>
            <a:gdLst/>
            <a:ahLst/>
            <a:cxnLst/>
            <a:rect l="l" t="t" r="r" b="b"/>
            <a:pathLst>
              <a:path w="2210447" h="109004">
                <a:moveTo>
                  <a:pt x="2113241" y="0"/>
                </a:moveTo>
                <a:lnTo>
                  <a:pt x="97243" y="0"/>
                </a:lnTo>
              </a:path>
              <a:path w="2210447" h="109004">
                <a:moveTo>
                  <a:pt x="97243" y="109004"/>
                </a:moveTo>
                <a:lnTo>
                  <a:pt x="2113241" y="1090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963624" y="5275301"/>
            <a:ext cx="1142987" cy="70065"/>
          </a:xfrm>
          <a:custGeom>
            <a:avLst/>
            <a:gdLst/>
            <a:ahLst/>
            <a:cxnLst/>
            <a:rect l="l" t="t" r="r" b="b"/>
            <a:pathLst>
              <a:path w="1142987" h="70065">
                <a:moveTo>
                  <a:pt x="1142987" y="0"/>
                </a:moveTo>
                <a:lnTo>
                  <a:pt x="97231" y="0"/>
                </a:lnTo>
                <a:lnTo>
                  <a:pt x="97231" y="70065"/>
                </a:lnTo>
                <a:lnTo>
                  <a:pt x="1142987" y="70065"/>
                </a:lnTo>
                <a:lnTo>
                  <a:pt x="1142987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963624" y="5275301"/>
            <a:ext cx="1142987" cy="70065"/>
          </a:xfrm>
          <a:custGeom>
            <a:avLst/>
            <a:gdLst/>
            <a:ahLst/>
            <a:cxnLst/>
            <a:rect l="l" t="t" r="r" b="b"/>
            <a:pathLst>
              <a:path w="1142987" h="70065">
                <a:moveTo>
                  <a:pt x="1142987" y="0"/>
                </a:moveTo>
                <a:lnTo>
                  <a:pt x="97231" y="0"/>
                </a:lnTo>
              </a:path>
              <a:path w="1142987" h="70065">
                <a:moveTo>
                  <a:pt x="97231" y="70065"/>
                </a:moveTo>
                <a:lnTo>
                  <a:pt x="1142987" y="70065"/>
                </a:lnTo>
                <a:lnTo>
                  <a:pt x="11429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272828" y="5274628"/>
            <a:ext cx="901230" cy="109169"/>
          </a:xfrm>
          <a:custGeom>
            <a:avLst/>
            <a:gdLst/>
            <a:ahLst/>
            <a:cxnLst/>
            <a:rect l="l" t="t" r="r" b="b"/>
            <a:pathLst>
              <a:path w="901230" h="109169">
                <a:moveTo>
                  <a:pt x="804024" y="0"/>
                </a:moveTo>
                <a:lnTo>
                  <a:pt x="0" y="0"/>
                </a:lnTo>
                <a:lnTo>
                  <a:pt x="0" y="109169"/>
                </a:lnTo>
                <a:lnTo>
                  <a:pt x="804024" y="109169"/>
                </a:lnTo>
                <a:lnTo>
                  <a:pt x="80402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272828" y="5274628"/>
            <a:ext cx="901230" cy="109169"/>
          </a:xfrm>
          <a:custGeom>
            <a:avLst/>
            <a:gdLst/>
            <a:ahLst/>
            <a:cxnLst/>
            <a:rect l="l" t="t" r="r" b="b"/>
            <a:pathLst>
              <a:path w="901230" h="109169">
                <a:moveTo>
                  <a:pt x="804024" y="0"/>
                </a:moveTo>
                <a:lnTo>
                  <a:pt x="0" y="0"/>
                </a:lnTo>
                <a:lnTo>
                  <a:pt x="0" y="109169"/>
                </a:lnTo>
                <a:lnTo>
                  <a:pt x="804024" y="1091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963623" y="5235562"/>
            <a:ext cx="1153922" cy="39700"/>
          </a:xfrm>
          <a:custGeom>
            <a:avLst/>
            <a:gdLst/>
            <a:ahLst/>
            <a:cxnLst/>
            <a:rect l="l" t="t" r="r" b="b"/>
            <a:pathLst>
              <a:path w="1153922" h="39700">
                <a:moveTo>
                  <a:pt x="1153922" y="0"/>
                </a:moveTo>
                <a:lnTo>
                  <a:pt x="97231" y="0"/>
                </a:lnTo>
                <a:lnTo>
                  <a:pt x="97231" y="39700"/>
                </a:lnTo>
                <a:lnTo>
                  <a:pt x="1153922" y="39700"/>
                </a:lnTo>
                <a:lnTo>
                  <a:pt x="115392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963623" y="5236197"/>
            <a:ext cx="1153922" cy="38430"/>
          </a:xfrm>
          <a:custGeom>
            <a:avLst/>
            <a:gdLst/>
            <a:ahLst/>
            <a:cxnLst/>
            <a:rect l="l" t="t" r="r" b="b"/>
            <a:pathLst>
              <a:path w="1153922" h="38430">
                <a:moveTo>
                  <a:pt x="1153922" y="0"/>
                </a:moveTo>
                <a:lnTo>
                  <a:pt x="97231" y="0"/>
                </a:lnTo>
              </a:path>
              <a:path w="1153922" h="38430">
                <a:moveTo>
                  <a:pt x="97231" y="38430"/>
                </a:moveTo>
                <a:lnTo>
                  <a:pt x="1153922" y="38430"/>
                </a:lnTo>
                <a:lnTo>
                  <a:pt x="11539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282226" y="5235562"/>
            <a:ext cx="891832" cy="39700"/>
          </a:xfrm>
          <a:custGeom>
            <a:avLst/>
            <a:gdLst/>
            <a:ahLst/>
            <a:cxnLst/>
            <a:rect l="l" t="t" r="r" b="b"/>
            <a:pathLst>
              <a:path w="891832" h="39700">
                <a:moveTo>
                  <a:pt x="794626" y="0"/>
                </a:moveTo>
                <a:lnTo>
                  <a:pt x="0" y="0"/>
                </a:lnTo>
                <a:lnTo>
                  <a:pt x="0" y="39700"/>
                </a:lnTo>
                <a:lnTo>
                  <a:pt x="794626" y="39700"/>
                </a:lnTo>
                <a:lnTo>
                  <a:pt x="794626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282226" y="5236197"/>
            <a:ext cx="891832" cy="38430"/>
          </a:xfrm>
          <a:custGeom>
            <a:avLst/>
            <a:gdLst/>
            <a:ahLst/>
            <a:cxnLst/>
            <a:rect l="l" t="t" r="r" b="b"/>
            <a:pathLst>
              <a:path w="891832" h="38430">
                <a:moveTo>
                  <a:pt x="794626" y="0"/>
                </a:moveTo>
                <a:lnTo>
                  <a:pt x="0" y="0"/>
                </a:lnTo>
                <a:lnTo>
                  <a:pt x="0" y="38430"/>
                </a:lnTo>
                <a:lnTo>
                  <a:pt x="794626" y="384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963623" y="5364581"/>
            <a:ext cx="1153922" cy="0"/>
          </a:xfrm>
          <a:custGeom>
            <a:avLst/>
            <a:gdLst/>
            <a:ahLst/>
            <a:cxnLst/>
            <a:rect l="l" t="t" r="r" b="b"/>
            <a:pathLst>
              <a:path w="1153922">
                <a:moveTo>
                  <a:pt x="1153922" y="0"/>
                </a:moveTo>
                <a:lnTo>
                  <a:pt x="97231" y="0"/>
                </a:lnTo>
              </a:path>
              <a:path w="1153922">
                <a:moveTo>
                  <a:pt x="97231" y="1"/>
                </a:moveTo>
                <a:lnTo>
                  <a:pt x="1153922" y="0"/>
                </a:lnTo>
              </a:path>
            </a:pathLst>
          </a:custGeom>
          <a:ln w="3970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963623" y="5345366"/>
            <a:ext cx="1153922" cy="38430"/>
          </a:xfrm>
          <a:custGeom>
            <a:avLst/>
            <a:gdLst/>
            <a:ahLst/>
            <a:cxnLst/>
            <a:rect l="l" t="t" r="r" b="b"/>
            <a:pathLst>
              <a:path w="1153922" h="38430">
                <a:moveTo>
                  <a:pt x="1153922" y="0"/>
                </a:moveTo>
                <a:lnTo>
                  <a:pt x="97231" y="0"/>
                </a:lnTo>
              </a:path>
              <a:path w="1153922" h="38430">
                <a:moveTo>
                  <a:pt x="97231" y="38430"/>
                </a:moveTo>
                <a:lnTo>
                  <a:pt x="1153922" y="38430"/>
                </a:lnTo>
                <a:lnTo>
                  <a:pt x="115392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282226" y="5364581"/>
            <a:ext cx="891832" cy="0"/>
          </a:xfrm>
          <a:custGeom>
            <a:avLst/>
            <a:gdLst/>
            <a:ahLst/>
            <a:cxnLst/>
            <a:rect l="l" t="t" r="r" b="b"/>
            <a:pathLst>
              <a:path w="891832">
                <a:moveTo>
                  <a:pt x="794626" y="0"/>
                </a:moveTo>
                <a:lnTo>
                  <a:pt x="0" y="0"/>
                </a:lnTo>
              </a:path>
              <a:path w="891832">
                <a:moveTo>
                  <a:pt x="0" y="1"/>
                </a:moveTo>
                <a:lnTo>
                  <a:pt x="794626" y="0"/>
                </a:lnTo>
              </a:path>
            </a:pathLst>
          </a:custGeom>
          <a:ln w="3970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282226" y="5345366"/>
            <a:ext cx="891832" cy="38430"/>
          </a:xfrm>
          <a:custGeom>
            <a:avLst/>
            <a:gdLst/>
            <a:ahLst/>
            <a:cxnLst/>
            <a:rect l="l" t="t" r="r" b="b"/>
            <a:pathLst>
              <a:path w="891832" h="38430">
                <a:moveTo>
                  <a:pt x="794626" y="0"/>
                </a:moveTo>
                <a:lnTo>
                  <a:pt x="0" y="0"/>
                </a:lnTo>
                <a:lnTo>
                  <a:pt x="0" y="38430"/>
                </a:lnTo>
                <a:lnTo>
                  <a:pt x="794626" y="384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259839" y="5236200"/>
            <a:ext cx="22390" cy="147599"/>
          </a:xfrm>
          <a:custGeom>
            <a:avLst/>
            <a:gdLst/>
            <a:ahLst/>
            <a:cxnLst/>
            <a:rect l="l" t="t" r="r" b="b"/>
            <a:pathLst>
              <a:path w="22390" h="147599">
                <a:moveTo>
                  <a:pt x="22390" y="38430"/>
                </a:moveTo>
                <a:lnTo>
                  <a:pt x="22390" y="0"/>
                </a:lnTo>
                <a:lnTo>
                  <a:pt x="0" y="0"/>
                </a:lnTo>
                <a:lnTo>
                  <a:pt x="0" y="38430"/>
                </a:lnTo>
                <a:lnTo>
                  <a:pt x="5181" y="46113"/>
                </a:lnTo>
                <a:lnTo>
                  <a:pt x="5181" y="105244"/>
                </a:lnTo>
                <a:lnTo>
                  <a:pt x="419" y="109169"/>
                </a:lnTo>
                <a:lnTo>
                  <a:pt x="419" y="147599"/>
                </a:lnTo>
                <a:lnTo>
                  <a:pt x="22390" y="147599"/>
                </a:lnTo>
                <a:lnTo>
                  <a:pt x="22390" y="109169"/>
                </a:lnTo>
                <a:lnTo>
                  <a:pt x="17640" y="105244"/>
                </a:lnTo>
                <a:lnTo>
                  <a:pt x="17640" y="46113"/>
                </a:lnTo>
                <a:lnTo>
                  <a:pt x="22390" y="384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259839" y="5236200"/>
            <a:ext cx="22390" cy="147599"/>
          </a:xfrm>
          <a:custGeom>
            <a:avLst/>
            <a:gdLst/>
            <a:ahLst/>
            <a:cxnLst/>
            <a:rect l="l" t="t" r="r" b="b"/>
            <a:pathLst>
              <a:path w="22390" h="147599">
                <a:moveTo>
                  <a:pt x="22390" y="0"/>
                </a:moveTo>
                <a:lnTo>
                  <a:pt x="22390" y="38430"/>
                </a:lnTo>
                <a:lnTo>
                  <a:pt x="17640" y="46113"/>
                </a:lnTo>
                <a:lnTo>
                  <a:pt x="17640" y="105244"/>
                </a:lnTo>
                <a:lnTo>
                  <a:pt x="22390" y="109169"/>
                </a:lnTo>
                <a:lnTo>
                  <a:pt x="22390" y="147599"/>
                </a:lnTo>
                <a:lnTo>
                  <a:pt x="419" y="147599"/>
                </a:lnTo>
                <a:lnTo>
                  <a:pt x="419" y="109169"/>
                </a:lnTo>
                <a:lnTo>
                  <a:pt x="5181" y="105244"/>
                </a:lnTo>
                <a:lnTo>
                  <a:pt x="5181" y="46113"/>
                </a:lnTo>
                <a:lnTo>
                  <a:pt x="0" y="38430"/>
                </a:lnTo>
                <a:lnTo>
                  <a:pt x="0" y="0"/>
                </a:lnTo>
                <a:lnTo>
                  <a:pt x="2239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625052" y="6889578"/>
            <a:ext cx="149720" cy="0"/>
          </a:xfrm>
          <a:custGeom>
            <a:avLst/>
            <a:gdLst/>
            <a:ahLst/>
            <a:cxnLst/>
            <a:rect l="l" t="t" r="r" b="b"/>
            <a:pathLst>
              <a:path w="149720">
                <a:moveTo>
                  <a:pt x="0" y="0"/>
                </a:moveTo>
                <a:lnTo>
                  <a:pt x="149720" y="0"/>
                </a:lnTo>
              </a:path>
            </a:pathLst>
          </a:custGeom>
          <a:ln w="359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625052" y="6872225"/>
            <a:ext cx="149720" cy="34709"/>
          </a:xfrm>
          <a:custGeom>
            <a:avLst/>
            <a:gdLst/>
            <a:ahLst/>
            <a:cxnLst/>
            <a:rect l="l" t="t" r="r" b="b"/>
            <a:pathLst>
              <a:path w="149720" h="34709">
                <a:moveTo>
                  <a:pt x="149720" y="34709"/>
                </a:moveTo>
                <a:lnTo>
                  <a:pt x="0" y="34709"/>
                </a:lnTo>
                <a:lnTo>
                  <a:pt x="0" y="0"/>
                </a:lnTo>
                <a:lnTo>
                  <a:pt x="149720" y="0"/>
                </a:lnTo>
                <a:lnTo>
                  <a:pt x="149720" y="347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163909" y="5373830"/>
            <a:ext cx="359918" cy="162775"/>
          </a:xfrm>
          <a:custGeom>
            <a:avLst/>
            <a:gdLst/>
            <a:ahLst/>
            <a:cxnLst/>
            <a:rect l="l" t="t" r="r" b="b"/>
            <a:pathLst>
              <a:path w="359917" h="162775">
                <a:moveTo>
                  <a:pt x="359917" y="147599"/>
                </a:moveTo>
                <a:lnTo>
                  <a:pt x="359917" y="0"/>
                </a:lnTo>
                <a:lnTo>
                  <a:pt x="0" y="47078"/>
                </a:lnTo>
                <a:lnTo>
                  <a:pt x="0" y="162775"/>
                </a:lnTo>
                <a:lnTo>
                  <a:pt x="359917" y="1475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163909" y="5373830"/>
            <a:ext cx="359918" cy="162775"/>
          </a:xfrm>
          <a:custGeom>
            <a:avLst/>
            <a:gdLst/>
            <a:ahLst/>
            <a:cxnLst/>
            <a:rect l="l" t="t" r="r" b="b"/>
            <a:pathLst>
              <a:path w="359917" h="162775">
                <a:moveTo>
                  <a:pt x="359917" y="147599"/>
                </a:moveTo>
                <a:lnTo>
                  <a:pt x="0" y="162775"/>
                </a:lnTo>
                <a:lnTo>
                  <a:pt x="0" y="47078"/>
                </a:lnTo>
                <a:lnTo>
                  <a:pt x="359917" y="0"/>
                </a:lnTo>
                <a:lnTo>
                  <a:pt x="359917" y="1475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163905" y="5373827"/>
            <a:ext cx="345706" cy="77546"/>
          </a:xfrm>
          <a:custGeom>
            <a:avLst/>
            <a:gdLst/>
            <a:ahLst/>
            <a:cxnLst/>
            <a:rect l="l" t="t" r="r" b="b"/>
            <a:pathLst>
              <a:path w="345706" h="77546">
                <a:moveTo>
                  <a:pt x="345706" y="38430"/>
                </a:moveTo>
                <a:lnTo>
                  <a:pt x="345706" y="0"/>
                </a:lnTo>
                <a:lnTo>
                  <a:pt x="0" y="47078"/>
                </a:lnTo>
                <a:lnTo>
                  <a:pt x="0" y="77546"/>
                </a:lnTo>
                <a:lnTo>
                  <a:pt x="345706" y="384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163905" y="5373827"/>
            <a:ext cx="345706" cy="77546"/>
          </a:xfrm>
          <a:custGeom>
            <a:avLst/>
            <a:gdLst/>
            <a:ahLst/>
            <a:cxnLst/>
            <a:rect l="l" t="t" r="r" b="b"/>
            <a:pathLst>
              <a:path w="345706" h="77546">
                <a:moveTo>
                  <a:pt x="345706" y="38430"/>
                </a:moveTo>
                <a:lnTo>
                  <a:pt x="0" y="77546"/>
                </a:lnTo>
                <a:lnTo>
                  <a:pt x="0" y="47078"/>
                </a:lnTo>
                <a:lnTo>
                  <a:pt x="345706" y="0"/>
                </a:lnTo>
                <a:lnTo>
                  <a:pt x="345706" y="384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163905" y="5482998"/>
            <a:ext cx="345706" cy="53606"/>
          </a:xfrm>
          <a:custGeom>
            <a:avLst/>
            <a:gdLst/>
            <a:ahLst/>
            <a:cxnLst/>
            <a:rect l="l" t="t" r="r" b="b"/>
            <a:pathLst>
              <a:path w="345706" h="53606">
                <a:moveTo>
                  <a:pt x="345706" y="38430"/>
                </a:moveTo>
                <a:lnTo>
                  <a:pt x="345706" y="0"/>
                </a:lnTo>
                <a:lnTo>
                  <a:pt x="0" y="26149"/>
                </a:lnTo>
                <a:lnTo>
                  <a:pt x="0" y="53606"/>
                </a:lnTo>
                <a:lnTo>
                  <a:pt x="345706" y="384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163905" y="5482998"/>
            <a:ext cx="345706" cy="53606"/>
          </a:xfrm>
          <a:custGeom>
            <a:avLst/>
            <a:gdLst/>
            <a:ahLst/>
            <a:cxnLst/>
            <a:rect l="l" t="t" r="r" b="b"/>
            <a:pathLst>
              <a:path w="345706" h="53606">
                <a:moveTo>
                  <a:pt x="345706" y="38430"/>
                </a:moveTo>
                <a:lnTo>
                  <a:pt x="0" y="53606"/>
                </a:lnTo>
                <a:lnTo>
                  <a:pt x="0" y="26149"/>
                </a:lnTo>
                <a:lnTo>
                  <a:pt x="345706" y="0"/>
                </a:lnTo>
                <a:lnTo>
                  <a:pt x="345706" y="384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488805" y="5373830"/>
            <a:ext cx="359918" cy="162775"/>
          </a:xfrm>
          <a:custGeom>
            <a:avLst/>
            <a:gdLst/>
            <a:ahLst/>
            <a:cxnLst/>
            <a:rect l="l" t="t" r="r" b="b"/>
            <a:pathLst>
              <a:path w="359918" h="162775">
                <a:moveTo>
                  <a:pt x="359918" y="147599"/>
                </a:moveTo>
                <a:lnTo>
                  <a:pt x="359918" y="0"/>
                </a:lnTo>
                <a:lnTo>
                  <a:pt x="0" y="47078"/>
                </a:lnTo>
                <a:lnTo>
                  <a:pt x="0" y="162775"/>
                </a:lnTo>
                <a:lnTo>
                  <a:pt x="359918" y="1475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488805" y="5373830"/>
            <a:ext cx="359918" cy="162775"/>
          </a:xfrm>
          <a:custGeom>
            <a:avLst/>
            <a:gdLst/>
            <a:ahLst/>
            <a:cxnLst/>
            <a:rect l="l" t="t" r="r" b="b"/>
            <a:pathLst>
              <a:path w="359918" h="162775">
                <a:moveTo>
                  <a:pt x="359918" y="147599"/>
                </a:moveTo>
                <a:lnTo>
                  <a:pt x="0" y="162775"/>
                </a:lnTo>
                <a:lnTo>
                  <a:pt x="0" y="47078"/>
                </a:lnTo>
                <a:lnTo>
                  <a:pt x="359918" y="0"/>
                </a:lnTo>
                <a:lnTo>
                  <a:pt x="359918" y="1475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488803" y="5373827"/>
            <a:ext cx="345706" cy="77546"/>
          </a:xfrm>
          <a:custGeom>
            <a:avLst/>
            <a:gdLst/>
            <a:ahLst/>
            <a:cxnLst/>
            <a:rect l="l" t="t" r="r" b="b"/>
            <a:pathLst>
              <a:path w="345706" h="77546">
                <a:moveTo>
                  <a:pt x="345706" y="38430"/>
                </a:moveTo>
                <a:lnTo>
                  <a:pt x="345706" y="0"/>
                </a:lnTo>
                <a:lnTo>
                  <a:pt x="0" y="47078"/>
                </a:lnTo>
                <a:lnTo>
                  <a:pt x="0" y="77546"/>
                </a:lnTo>
                <a:lnTo>
                  <a:pt x="345706" y="384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488803" y="5373827"/>
            <a:ext cx="345706" cy="77546"/>
          </a:xfrm>
          <a:custGeom>
            <a:avLst/>
            <a:gdLst/>
            <a:ahLst/>
            <a:cxnLst/>
            <a:rect l="l" t="t" r="r" b="b"/>
            <a:pathLst>
              <a:path w="345706" h="77546">
                <a:moveTo>
                  <a:pt x="345706" y="38430"/>
                </a:moveTo>
                <a:lnTo>
                  <a:pt x="0" y="77546"/>
                </a:lnTo>
                <a:lnTo>
                  <a:pt x="0" y="47078"/>
                </a:lnTo>
                <a:lnTo>
                  <a:pt x="345706" y="0"/>
                </a:lnTo>
                <a:lnTo>
                  <a:pt x="345706" y="384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488803" y="5482998"/>
            <a:ext cx="345706" cy="53606"/>
          </a:xfrm>
          <a:custGeom>
            <a:avLst/>
            <a:gdLst/>
            <a:ahLst/>
            <a:cxnLst/>
            <a:rect l="l" t="t" r="r" b="b"/>
            <a:pathLst>
              <a:path w="345706" h="53606">
                <a:moveTo>
                  <a:pt x="345706" y="38430"/>
                </a:moveTo>
                <a:lnTo>
                  <a:pt x="345706" y="0"/>
                </a:lnTo>
                <a:lnTo>
                  <a:pt x="0" y="26149"/>
                </a:lnTo>
                <a:lnTo>
                  <a:pt x="0" y="53606"/>
                </a:lnTo>
                <a:lnTo>
                  <a:pt x="345706" y="384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488803" y="5482998"/>
            <a:ext cx="345706" cy="53606"/>
          </a:xfrm>
          <a:custGeom>
            <a:avLst/>
            <a:gdLst/>
            <a:ahLst/>
            <a:cxnLst/>
            <a:rect l="l" t="t" r="r" b="b"/>
            <a:pathLst>
              <a:path w="345706" h="53606">
                <a:moveTo>
                  <a:pt x="345706" y="38430"/>
                </a:moveTo>
                <a:lnTo>
                  <a:pt x="0" y="53606"/>
                </a:lnTo>
                <a:lnTo>
                  <a:pt x="0" y="26149"/>
                </a:lnTo>
                <a:lnTo>
                  <a:pt x="345706" y="0"/>
                </a:lnTo>
                <a:lnTo>
                  <a:pt x="345706" y="3843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509609" y="5373830"/>
            <a:ext cx="61455" cy="147599"/>
          </a:xfrm>
          <a:custGeom>
            <a:avLst/>
            <a:gdLst/>
            <a:ahLst/>
            <a:cxnLst/>
            <a:rect l="l" t="t" r="r" b="b"/>
            <a:pathLst>
              <a:path w="61455" h="147599">
                <a:moveTo>
                  <a:pt x="61455" y="38430"/>
                </a:moveTo>
                <a:lnTo>
                  <a:pt x="61455" y="0"/>
                </a:lnTo>
                <a:lnTo>
                  <a:pt x="0" y="0"/>
                </a:lnTo>
                <a:lnTo>
                  <a:pt x="0" y="38430"/>
                </a:lnTo>
                <a:lnTo>
                  <a:pt x="14223" y="46113"/>
                </a:lnTo>
                <a:lnTo>
                  <a:pt x="14223" y="105244"/>
                </a:lnTo>
                <a:lnTo>
                  <a:pt x="1168" y="109169"/>
                </a:lnTo>
                <a:lnTo>
                  <a:pt x="1168" y="147599"/>
                </a:lnTo>
                <a:lnTo>
                  <a:pt x="61455" y="147599"/>
                </a:lnTo>
                <a:lnTo>
                  <a:pt x="61455" y="109169"/>
                </a:lnTo>
                <a:lnTo>
                  <a:pt x="48412" y="105244"/>
                </a:lnTo>
                <a:lnTo>
                  <a:pt x="48412" y="46113"/>
                </a:lnTo>
                <a:lnTo>
                  <a:pt x="61455" y="384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509609" y="5373830"/>
            <a:ext cx="61455" cy="147599"/>
          </a:xfrm>
          <a:custGeom>
            <a:avLst/>
            <a:gdLst/>
            <a:ahLst/>
            <a:cxnLst/>
            <a:rect l="l" t="t" r="r" b="b"/>
            <a:pathLst>
              <a:path w="61455" h="147599">
                <a:moveTo>
                  <a:pt x="61455" y="0"/>
                </a:moveTo>
                <a:lnTo>
                  <a:pt x="61455" y="38430"/>
                </a:lnTo>
                <a:lnTo>
                  <a:pt x="48412" y="46113"/>
                </a:lnTo>
                <a:lnTo>
                  <a:pt x="48412" y="105244"/>
                </a:lnTo>
                <a:lnTo>
                  <a:pt x="61455" y="109169"/>
                </a:lnTo>
                <a:lnTo>
                  <a:pt x="61455" y="147599"/>
                </a:lnTo>
                <a:lnTo>
                  <a:pt x="1168" y="147599"/>
                </a:lnTo>
                <a:lnTo>
                  <a:pt x="1168" y="109169"/>
                </a:lnTo>
                <a:lnTo>
                  <a:pt x="14223" y="105244"/>
                </a:lnTo>
                <a:lnTo>
                  <a:pt x="14223" y="46113"/>
                </a:lnTo>
                <a:lnTo>
                  <a:pt x="0" y="38430"/>
                </a:lnTo>
                <a:lnTo>
                  <a:pt x="0" y="0"/>
                </a:lnTo>
                <a:lnTo>
                  <a:pt x="6145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581959" y="5373830"/>
            <a:ext cx="61455" cy="147599"/>
          </a:xfrm>
          <a:custGeom>
            <a:avLst/>
            <a:gdLst/>
            <a:ahLst/>
            <a:cxnLst/>
            <a:rect l="l" t="t" r="r" b="b"/>
            <a:pathLst>
              <a:path w="61455" h="147599">
                <a:moveTo>
                  <a:pt x="61455" y="38430"/>
                </a:moveTo>
                <a:lnTo>
                  <a:pt x="61455" y="0"/>
                </a:lnTo>
                <a:lnTo>
                  <a:pt x="0" y="0"/>
                </a:lnTo>
                <a:lnTo>
                  <a:pt x="0" y="38430"/>
                </a:lnTo>
                <a:lnTo>
                  <a:pt x="14223" y="46113"/>
                </a:lnTo>
                <a:lnTo>
                  <a:pt x="14223" y="105244"/>
                </a:lnTo>
                <a:lnTo>
                  <a:pt x="1168" y="109169"/>
                </a:lnTo>
                <a:lnTo>
                  <a:pt x="1168" y="147599"/>
                </a:lnTo>
                <a:lnTo>
                  <a:pt x="61455" y="147599"/>
                </a:lnTo>
                <a:lnTo>
                  <a:pt x="61455" y="109169"/>
                </a:lnTo>
                <a:lnTo>
                  <a:pt x="48412" y="105244"/>
                </a:lnTo>
                <a:lnTo>
                  <a:pt x="48412" y="46113"/>
                </a:lnTo>
                <a:lnTo>
                  <a:pt x="61455" y="384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581959" y="5373830"/>
            <a:ext cx="61455" cy="147599"/>
          </a:xfrm>
          <a:custGeom>
            <a:avLst/>
            <a:gdLst/>
            <a:ahLst/>
            <a:cxnLst/>
            <a:rect l="l" t="t" r="r" b="b"/>
            <a:pathLst>
              <a:path w="61455" h="147599">
                <a:moveTo>
                  <a:pt x="61455" y="0"/>
                </a:moveTo>
                <a:lnTo>
                  <a:pt x="61455" y="38430"/>
                </a:lnTo>
                <a:lnTo>
                  <a:pt x="48412" y="46113"/>
                </a:lnTo>
                <a:lnTo>
                  <a:pt x="48412" y="105244"/>
                </a:lnTo>
                <a:lnTo>
                  <a:pt x="61455" y="109169"/>
                </a:lnTo>
                <a:lnTo>
                  <a:pt x="61455" y="147599"/>
                </a:lnTo>
                <a:lnTo>
                  <a:pt x="1168" y="147599"/>
                </a:lnTo>
                <a:lnTo>
                  <a:pt x="1168" y="109169"/>
                </a:lnTo>
                <a:lnTo>
                  <a:pt x="14223" y="105244"/>
                </a:lnTo>
                <a:lnTo>
                  <a:pt x="14223" y="46113"/>
                </a:lnTo>
                <a:lnTo>
                  <a:pt x="0" y="38430"/>
                </a:lnTo>
                <a:lnTo>
                  <a:pt x="0" y="0"/>
                </a:lnTo>
                <a:lnTo>
                  <a:pt x="6145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915733" y="5385728"/>
            <a:ext cx="258330" cy="150876"/>
          </a:xfrm>
          <a:custGeom>
            <a:avLst/>
            <a:gdLst/>
            <a:ahLst/>
            <a:cxnLst/>
            <a:rect l="l" t="t" r="r" b="b"/>
            <a:pathLst>
              <a:path w="258330" h="150875">
                <a:moveTo>
                  <a:pt x="161119" y="148832"/>
                </a:moveTo>
                <a:lnTo>
                  <a:pt x="161119" y="13237"/>
                </a:lnTo>
                <a:lnTo>
                  <a:pt x="0" y="35178"/>
                </a:lnTo>
                <a:lnTo>
                  <a:pt x="0" y="150875"/>
                </a:lnTo>
                <a:lnTo>
                  <a:pt x="161119" y="14883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915733" y="5385728"/>
            <a:ext cx="258330" cy="150876"/>
          </a:xfrm>
          <a:custGeom>
            <a:avLst/>
            <a:gdLst/>
            <a:ahLst/>
            <a:cxnLst/>
            <a:rect l="l" t="t" r="r" b="b"/>
            <a:pathLst>
              <a:path w="258330" h="150875">
                <a:moveTo>
                  <a:pt x="161119" y="13237"/>
                </a:moveTo>
                <a:lnTo>
                  <a:pt x="0" y="35178"/>
                </a:lnTo>
                <a:lnTo>
                  <a:pt x="0" y="150875"/>
                </a:lnTo>
                <a:lnTo>
                  <a:pt x="161119" y="1488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915733" y="5385725"/>
            <a:ext cx="258330" cy="65646"/>
          </a:xfrm>
          <a:custGeom>
            <a:avLst/>
            <a:gdLst/>
            <a:ahLst/>
            <a:cxnLst/>
            <a:rect l="l" t="t" r="r" b="b"/>
            <a:pathLst>
              <a:path w="258330" h="65646">
                <a:moveTo>
                  <a:pt x="161119" y="48671"/>
                </a:moveTo>
                <a:lnTo>
                  <a:pt x="161119" y="13237"/>
                </a:lnTo>
                <a:lnTo>
                  <a:pt x="0" y="35179"/>
                </a:lnTo>
                <a:lnTo>
                  <a:pt x="0" y="65646"/>
                </a:lnTo>
                <a:lnTo>
                  <a:pt x="161119" y="4867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915733" y="5385725"/>
            <a:ext cx="258330" cy="65646"/>
          </a:xfrm>
          <a:custGeom>
            <a:avLst/>
            <a:gdLst/>
            <a:ahLst/>
            <a:cxnLst/>
            <a:rect l="l" t="t" r="r" b="b"/>
            <a:pathLst>
              <a:path w="258330" h="65646">
                <a:moveTo>
                  <a:pt x="161119" y="13237"/>
                </a:moveTo>
                <a:lnTo>
                  <a:pt x="0" y="35179"/>
                </a:lnTo>
                <a:lnTo>
                  <a:pt x="0" y="65646"/>
                </a:lnTo>
                <a:lnTo>
                  <a:pt x="161119" y="486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915733" y="5494897"/>
            <a:ext cx="258330" cy="41706"/>
          </a:xfrm>
          <a:custGeom>
            <a:avLst/>
            <a:gdLst/>
            <a:ahLst/>
            <a:cxnLst/>
            <a:rect l="l" t="t" r="r" b="b"/>
            <a:pathLst>
              <a:path w="258330" h="41706">
                <a:moveTo>
                  <a:pt x="161119" y="39663"/>
                </a:moveTo>
                <a:lnTo>
                  <a:pt x="161119" y="5362"/>
                </a:lnTo>
                <a:lnTo>
                  <a:pt x="0" y="14249"/>
                </a:lnTo>
                <a:lnTo>
                  <a:pt x="0" y="41706"/>
                </a:lnTo>
                <a:lnTo>
                  <a:pt x="161119" y="3966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915733" y="5494897"/>
            <a:ext cx="258330" cy="41706"/>
          </a:xfrm>
          <a:custGeom>
            <a:avLst/>
            <a:gdLst/>
            <a:ahLst/>
            <a:cxnLst/>
            <a:rect l="l" t="t" r="r" b="b"/>
            <a:pathLst>
              <a:path w="258330" h="41706">
                <a:moveTo>
                  <a:pt x="161119" y="5362"/>
                </a:moveTo>
                <a:lnTo>
                  <a:pt x="0" y="14249"/>
                </a:lnTo>
                <a:lnTo>
                  <a:pt x="0" y="41706"/>
                </a:lnTo>
                <a:lnTo>
                  <a:pt x="161119" y="396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34505" y="5373830"/>
            <a:ext cx="61455" cy="147599"/>
          </a:xfrm>
          <a:custGeom>
            <a:avLst/>
            <a:gdLst/>
            <a:ahLst/>
            <a:cxnLst/>
            <a:rect l="l" t="t" r="r" b="b"/>
            <a:pathLst>
              <a:path w="61455" h="147599">
                <a:moveTo>
                  <a:pt x="61455" y="38430"/>
                </a:moveTo>
                <a:lnTo>
                  <a:pt x="61455" y="0"/>
                </a:lnTo>
                <a:lnTo>
                  <a:pt x="0" y="0"/>
                </a:lnTo>
                <a:lnTo>
                  <a:pt x="0" y="38430"/>
                </a:lnTo>
                <a:lnTo>
                  <a:pt x="14223" y="46113"/>
                </a:lnTo>
                <a:lnTo>
                  <a:pt x="14223" y="105244"/>
                </a:lnTo>
                <a:lnTo>
                  <a:pt x="1168" y="109169"/>
                </a:lnTo>
                <a:lnTo>
                  <a:pt x="1168" y="147599"/>
                </a:lnTo>
                <a:lnTo>
                  <a:pt x="61455" y="147599"/>
                </a:lnTo>
                <a:lnTo>
                  <a:pt x="61455" y="109169"/>
                </a:lnTo>
                <a:lnTo>
                  <a:pt x="48412" y="105244"/>
                </a:lnTo>
                <a:lnTo>
                  <a:pt x="48412" y="46113"/>
                </a:lnTo>
                <a:lnTo>
                  <a:pt x="61455" y="384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34505" y="5373830"/>
            <a:ext cx="61455" cy="147599"/>
          </a:xfrm>
          <a:custGeom>
            <a:avLst/>
            <a:gdLst/>
            <a:ahLst/>
            <a:cxnLst/>
            <a:rect l="l" t="t" r="r" b="b"/>
            <a:pathLst>
              <a:path w="61455" h="147599">
                <a:moveTo>
                  <a:pt x="61455" y="0"/>
                </a:moveTo>
                <a:lnTo>
                  <a:pt x="61455" y="38430"/>
                </a:lnTo>
                <a:lnTo>
                  <a:pt x="48412" y="46113"/>
                </a:lnTo>
                <a:lnTo>
                  <a:pt x="48412" y="105244"/>
                </a:lnTo>
                <a:lnTo>
                  <a:pt x="61455" y="109169"/>
                </a:lnTo>
                <a:lnTo>
                  <a:pt x="61455" y="147599"/>
                </a:lnTo>
                <a:lnTo>
                  <a:pt x="1168" y="147599"/>
                </a:lnTo>
                <a:lnTo>
                  <a:pt x="1168" y="109169"/>
                </a:lnTo>
                <a:lnTo>
                  <a:pt x="14223" y="105244"/>
                </a:lnTo>
                <a:lnTo>
                  <a:pt x="14223" y="46113"/>
                </a:lnTo>
                <a:lnTo>
                  <a:pt x="0" y="38430"/>
                </a:lnTo>
                <a:lnTo>
                  <a:pt x="0" y="0"/>
                </a:lnTo>
                <a:lnTo>
                  <a:pt x="6145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906866" y="5373830"/>
            <a:ext cx="61442" cy="147599"/>
          </a:xfrm>
          <a:custGeom>
            <a:avLst/>
            <a:gdLst/>
            <a:ahLst/>
            <a:cxnLst/>
            <a:rect l="l" t="t" r="r" b="b"/>
            <a:pathLst>
              <a:path w="61442" h="147599">
                <a:moveTo>
                  <a:pt x="61442" y="38430"/>
                </a:moveTo>
                <a:lnTo>
                  <a:pt x="61442" y="0"/>
                </a:lnTo>
                <a:lnTo>
                  <a:pt x="0" y="0"/>
                </a:lnTo>
                <a:lnTo>
                  <a:pt x="0" y="38430"/>
                </a:lnTo>
                <a:lnTo>
                  <a:pt x="14211" y="46113"/>
                </a:lnTo>
                <a:lnTo>
                  <a:pt x="14211" y="105244"/>
                </a:lnTo>
                <a:lnTo>
                  <a:pt x="1155" y="109169"/>
                </a:lnTo>
                <a:lnTo>
                  <a:pt x="1155" y="147599"/>
                </a:lnTo>
                <a:lnTo>
                  <a:pt x="61442" y="147599"/>
                </a:lnTo>
                <a:lnTo>
                  <a:pt x="61442" y="109169"/>
                </a:lnTo>
                <a:lnTo>
                  <a:pt x="48412" y="105244"/>
                </a:lnTo>
                <a:lnTo>
                  <a:pt x="48412" y="46113"/>
                </a:lnTo>
                <a:lnTo>
                  <a:pt x="61442" y="384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906866" y="5373830"/>
            <a:ext cx="61442" cy="147599"/>
          </a:xfrm>
          <a:custGeom>
            <a:avLst/>
            <a:gdLst/>
            <a:ahLst/>
            <a:cxnLst/>
            <a:rect l="l" t="t" r="r" b="b"/>
            <a:pathLst>
              <a:path w="61442" h="147599">
                <a:moveTo>
                  <a:pt x="61442" y="0"/>
                </a:moveTo>
                <a:lnTo>
                  <a:pt x="61442" y="38430"/>
                </a:lnTo>
                <a:lnTo>
                  <a:pt x="48412" y="46113"/>
                </a:lnTo>
                <a:lnTo>
                  <a:pt x="48412" y="105244"/>
                </a:lnTo>
                <a:lnTo>
                  <a:pt x="61442" y="109169"/>
                </a:lnTo>
                <a:lnTo>
                  <a:pt x="61442" y="147599"/>
                </a:lnTo>
                <a:lnTo>
                  <a:pt x="1155" y="147599"/>
                </a:lnTo>
                <a:lnTo>
                  <a:pt x="1155" y="109169"/>
                </a:lnTo>
                <a:lnTo>
                  <a:pt x="14211" y="105244"/>
                </a:lnTo>
                <a:lnTo>
                  <a:pt x="14211" y="46113"/>
                </a:lnTo>
                <a:lnTo>
                  <a:pt x="0" y="38430"/>
                </a:lnTo>
                <a:lnTo>
                  <a:pt x="0" y="0"/>
                </a:lnTo>
                <a:lnTo>
                  <a:pt x="6144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027183" y="5373830"/>
            <a:ext cx="61442" cy="147599"/>
          </a:xfrm>
          <a:custGeom>
            <a:avLst/>
            <a:gdLst/>
            <a:ahLst/>
            <a:cxnLst/>
            <a:rect l="l" t="t" r="r" b="b"/>
            <a:pathLst>
              <a:path w="61442" h="147599">
                <a:moveTo>
                  <a:pt x="61442" y="109169"/>
                </a:moveTo>
                <a:lnTo>
                  <a:pt x="48412" y="105244"/>
                </a:lnTo>
                <a:lnTo>
                  <a:pt x="48412" y="46113"/>
                </a:lnTo>
                <a:lnTo>
                  <a:pt x="61442" y="38430"/>
                </a:lnTo>
                <a:lnTo>
                  <a:pt x="61442" y="0"/>
                </a:lnTo>
                <a:lnTo>
                  <a:pt x="33671" y="0"/>
                </a:lnTo>
                <a:lnTo>
                  <a:pt x="33671" y="147599"/>
                </a:lnTo>
                <a:lnTo>
                  <a:pt x="61442" y="147599"/>
                </a:lnTo>
                <a:lnTo>
                  <a:pt x="61442" y="1091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027183" y="5373830"/>
            <a:ext cx="61442" cy="147599"/>
          </a:xfrm>
          <a:custGeom>
            <a:avLst/>
            <a:gdLst/>
            <a:ahLst/>
            <a:cxnLst/>
            <a:rect l="l" t="t" r="r" b="b"/>
            <a:pathLst>
              <a:path w="61442" h="147599">
                <a:moveTo>
                  <a:pt x="56309" y="41456"/>
                </a:moveTo>
                <a:lnTo>
                  <a:pt x="48412" y="46113"/>
                </a:lnTo>
                <a:lnTo>
                  <a:pt x="48412" y="105244"/>
                </a:lnTo>
              </a:path>
              <a:path w="61442" h="147599">
                <a:moveTo>
                  <a:pt x="61442" y="38430"/>
                </a:moveTo>
                <a:lnTo>
                  <a:pt x="61442" y="0"/>
                </a:lnTo>
              </a:path>
              <a:path w="61442" h="147599">
                <a:moveTo>
                  <a:pt x="56309" y="41456"/>
                </a:moveTo>
                <a:lnTo>
                  <a:pt x="61442" y="38430"/>
                </a:lnTo>
              </a:path>
              <a:path w="61442" h="147599">
                <a:moveTo>
                  <a:pt x="61442" y="109169"/>
                </a:moveTo>
                <a:lnTo>
                  <a:pt x="48412" y="105244"/>
                </a:lnTo>
              </a:path>
              <a:path w="61442" h="147599">
                <a:moveTo>
                  <a:pt x="61442" y="0"/>
                </a:moveTo>
                <a:lnTo>
                  <a:pt x="33671" y="0"/>
                </a:lnTo>
              </a:path>
              <a:path w="61442" h="147599">
                <a:moveTo>
                  <a:pt x="33671" y="147599"/>
                </a:moveTo>
                <a:lnTo>
                  <a:pt x="61442" y="147599"/>
                </a:lnTo>
                <a:lnTo>
                  <a:pt x="61442" y="1091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099535" y="5373830"/>
            <a:ext cx="61442" cy="147599"/>
          </a:xfrm>
          <a:custGeom>
            <a:avLst/>
            <a:gdLst/>
            <a:ahLst/>
            <a:cxnLst/>
            <a:rect l="l" t="t" r="r" b="b"/>
            <a:pathLst>
              <a:path w="61442" h="147599">
                <a:moveTo>
                  <a:pt x="61442" y="38430"/>
                </a:moveTo>
                <a:lnTo>
                  <a:pt x="61442" y="0"/>
                </a:lnTo>
                <a:lnTo>
                  <a:pt x="0" y="0"/>
                </a:lnTo>
                <a:lnTo>
                  <a:pt x="0" y="38430"/>
                </a:lnTo>
                <a:lnTo>
                  <a:pt x="14211" y="46113"/>
                </a:lnTo>
                <a:lnTo>
                  <a:pt x="14211" y="105244"/>
                </a:lnTo>
                <a:lnTo>
                  <a:pt x="1155" y="109169"/>
                </a:lnTo>
                <a:lnTo>
                  <a:pt x="1155" y="147599"/>
                </a:lnTo>
                <a:lnTo>
                  <a:pt x="61442" y="147599"/>
                </a:lnTo>
                <a:lnTo>
                  <a:pt x="61442" y="109169"/>
                </a:lnTo>
                <a:lnTo>
                  <a:pt x="48412" y="105244"/>
                </a:lnTo>
                <a:lnTo>
                  <a:pt x="48412" y="46113"/>
                </a:lnTo>
                <a:lnTo>
                  <a:pt x="61442" y="384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099535" y="5373830"/>
            <a:ext cx="61442" cy="147599"/>
          </a:xfrm>
          <a:custGeom>
            <a:avLst/>
            <a:gdLst/>
            <a:ahLst/>
            <a:cxnLst/>
            <a:rect l="l" t="t" r="r" b="b"/>
            <a:pathLst>
              <a:path w="61442" h="147599">
                <a:moveTo>
                  <a:pt x="61442" y="0"/>
                </a:moveTo>
                <a:lnTo>
                  <a:pt x="61442" y="38430"/>
                </a:lnTo>
                <a:lnTo>
                  <a:pt x="48412" y="46113"/>
                </a:lnTo>
                <a:lnTo>
                  <a:pt x="48412" y="105244"/>
                </a:lnTo>
                <a:lnTo>
                  <a:pt x="61442" y="109169"/>
                </a:lnTo>
                <a:lnTo>
                  <a:pt x="61442" y="147599"/>
                </a:lnTo>
                <a:lnTo>
                  <a:pt x="1155" y="147599"/>
                </a:lnTo>
                <a:lnTo>
                  <a:pt x="1155" y="109169"/>
                </a:lnTo>
                <a:lnTo>
                  <a:pt x="14211" y="105244"/>
                </a:lnTo>
                <a:lnTo>
                  <a:pt x="14211" y="46113"/>
                </a:lnTo>
                <a:lnTo>
                  <a:pt x="0" y="38430"/>
                </a:lnTo>
                <a:lnTo>
                  <a:pt x="0" y="0"/>
                </a:lnTo>
                <a:lnTo>
                  <a:pt x="6144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075595" y="5373830"/>
            <a:ext cx="38150" cy="147599"/>
          </a:xfrm>
          <a:custGeom>
            <a:avLst/>
            <a:gdLst/>
            <a:ahLst/>
            <a:cxnLst/>
            <a:rect l="l" t="t" r="r" b="b"/>
            <a:pathLst>
              <a:path w="38150" h="147599">
                <a:moveTo>
                  <a:pt x="0" y="46113"/>
                </a:moveTo>
                <a:lnTo>
                  <a:pt x="0" y="105244"/>
                </a:lnTo>
                <a:lnTo>
                  <a:pt x="13030" y="109169"/>
                </a:lnTo>
                <a:lnTo>
                  <a:pt x="13030" y="147599"/>
                </a:lnTo>
                <a:lnTo>
                  <a:pt x="25095" y="147599"/>
                </a:lnTo>
                <a:lnTo>
                  <a:pt x="25095" y="109169"/>
                </a:lnTo>
                <a:lnTo>
                  <a:pt x="38150" y="105244"/>
                </a:lnTo>
                <a:lnTo>
                  <a:pt x="38150" y="46113"/>
                </a:lnTo>
                <a:lnTo>
                  <a:pt x="23939" y="38430"/>
                </a:lnTo>
                <a:lnTo>
                  <a:pt x="23939" y="0"/>
                </a:lnTo>
                <a:lnTo>
                  <a:pt x="13030" y="0"/>
                </a:lnTo>
                <a:lnTo>
                  <a:pt x="13030" y="38430"/>
                </a:lnTo>
                <a:lnTo>
                  <a:pt x="0" y="461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075595" y="5373830"/>
            <a:ext cx="38150" cy="147599"/>
          </a:xfrm>
          <a:custGeom>
            <a:avLst/>
            <a:gdLst/>
            <a:ahLst/>
            <a:cxnLst/>
            <a:rect l="l" t="t" r="r" b="b"/>
            <a:pathLst>
              <a:path w="38150" h="147599">
                <a:moveTo>
                  <a:pt x="13030" y="0"/>
                </a:moveTo>
                <a:lnTo>
                  <a:pt x="13030" y="38430"/>
                </a:lnTo>
                <a:lnTo>
                  <a:pt x="0" y="46113"/>
                </a:lnTo>
                <a:lnTo>
                  <a:pt x="0" y="105244"/>
                </a:lnTo>
                <a:lnTo>
                  <a:pt x="13030" y="109169"/>
                </a:lnTo>
                <a:lnTo>
                  <a:pt x="13030" y="147599"/>
                </a:lnTo>
                <a:lnTo>
                  <a:pt x="25095" y="147599"/>
                </a:lnTo>
                <a:lnTo>
                  <a:pt x="25095" y="109169"/>
                </a:lnTo>
                <a:lnTo>
                  <a:pt x="38150" y="105244"/>
                </a:lnTo>
                <a:lnTo>
                  <a:pt x="38150" y="46113"/>
                </a:lnTo>
                <a:lnTo>
                  <a:pt x="23939" y="38430"/>
                </a:lnTo>
                <a:lnTo>
                  <a:pt x="23939" y="0"/>
                </a:lnTo>
                <a:lnTo>
                  <a:pt x="1303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882917" y="5373830"/>
            <a:ext cx="38150" cy="147599"/>
          </a:xfrm>
          <a:custGeom>
            <a:avLst/>
            <a:gdLst/>
            <a:ahLst/>
            <a:cxnLst/>
            <a:rect l="l" t="t" r="r" b="b"/>
            <a:pathLst>
              <a:path w="38150" h="147599">
                <a:moveTo>
                  <a:pt x="0" y="46113"/>
                </a:moveTo>
                <a:lnTo>
                  <a:pt x="0" y="105244"/>
                </a:lnTo>
                <a:lnTo>
                  <a:pt x="13042" y="109169"/>
                </a:lnTo>
                <a:lnTo>
                  <a:pt x="13042" y="147599"/>
                </a:lnTo>
                <a:lnTo>
                  <a:pt x="25107" y="147599"/>
                </a:lnTo>
                <a:lnTo>
                  <a:pt x="25107" y="109169"/>
                </a:lnTo>
                <a:lnTo>
                  <a:pt x="38150" y="105244"/>
                </a:lnTo>
                <a:lnTo>
                  <a:pt x="38150" y="46113"/>
                </a:lnTo>
                <a:lnTo>
                  <a:pt x="23952" y="38430"/>
                </a:lnTo>
                <a:lnTo>
                  <a:pt x="23952" y="0"/>
                </a:lnTo>
                <a:lnTo>
                  <a:pt x="13042" y="0"/>
                </a:lnTo>
                <a:lnTo>
                  <a:pt x="13042" y="38430"/>
                </a:lnTo>
                <a:lnTo>
                  <a:pt x="0" y="461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82917" y="5373830"/>
            <a:ext cx="38150" cy="147599"/>
          </a:xfrm>
          <a:custGeom>
            <a:avLst/>
            <a:gdLst/>
            <a:ahLst/>
            <a:cxnLst/>
            <a:rect l="l" t="t" r="r" b="b"/>
            <a:pathLst>
              <a:path w="38150" h="147599">
                <a:moveTo>
                  <a:pt x="13042" y="0"/>
                </a:moveTo>
                <a:lnTo>
                  <a:pt x="13042" y="38430"/>
                </a:lnTo>
                <a:lnTo>
                  <a:pt x="0" y="46113"/>
                </a:lnTo>
                <a:lnTo>
                  <a:pt x="0" y="105244"/>
                </a:lnTo>
                <a:lnTo>
                  <a:pt x="13042" y="109169"/>
                </a:lnTo>
                <a:lnTo>
                  <a:pt x="13042" y="147599"/>
                </a:lnTo>
                <a:lnTo>
                  <a:pt x="25107" y="147599"/>
                </a:lnTo>
                <a:lnTo>
                  <a:pt x="25107" y="109169"/>
                </a:lnTo>
                <a:lnTo>
                  <a:pt x="38150" y="105244"/>
                </a:lnTo>
                <a:lnTo>
                  <a:pt x="38150" y="46113"/>
                </a:lnTo>
                <a:lnTo>
                  <a:pt x="23952" y="38430"/>
                </a:lnTo>
                <a:lnTo>
                  <a:pt x="23952" y="0"/>
                </a:lnTo>
                <a:lnTo>
                  <a:pt x="1304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558021" y="5373830"/>
            <a:ext cx="38150" cy="147599"/>
          </a:xfrm>
          <a:custGeom>
            <a:avLst/>
            <a:gdLst/>
            <a:ahLst/>
            <a:cxnLst/>
            <a:rect l="l" t="t" r="r" b="b"/>
            <a:pathLst>
              <a:path w="38150" h="147599">
                <a:moveTo>
                  <a:pt x="0" y="46113"/>
                </a:moveTo>
                <a:lnTo>
                  <a:pt x="0" y="105244"/>
                </a:lnTo>
                <a:lnTo>
                  <a:pt x="13042" y="109169"/>
                </a:lnTo>
                <a:lnTo>
                  <a:pt x="13042" y="147599"/>
                </a:lnTo>
                <a:lnTo>
                  <a:pt x="25107" y="147599"/>
                </a:lnTo>
                <a:lnTo>
                  <a:pt x="25107" y="109169"/>
                </a:lnTo>
                <a:lnTo>
                  <a:pt x="38150" y="105244"/>
                </a:lnTo>
                <a:lnTo>
                  <a:pt x="38150" y="46113"/>
                </a:lnTo>
                <a:lnTo>
                  <a:pt x="23939" y="38430"/>
                </a:lnTo>
                <a:lnTo>
                  <a:pt x="23939" y="0"/>
                </a:lnTo>
                <a:lnTo>
                  <a:pt x="13042" y="0"/>
                </a:lnTo>
                <a:lnTo>
                  <a:pt x="13042" y="38430"/>
                </a:lnTo>
                <a:lnTo>
                  <a:pt x="0" y="461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558021" y="5373830"/>
            <a:ext cx="38150" cy="147599"/>
          </a:xfrm>
          <a:custGeom>
            <a:avLst/>
            <a:gdLst/>
            <a:ahLst/>
            <a:cxnLst/>
            <a:rect l="l" t="t" r="r" b="b"/>
            <a:pathLst>
              <a:path w="38150" h="147599">
                <a:moveTo>
                  <a:pt x="13042" y="0"/>
                </a:moveTo>
                <a:lnTo>
                  <a:pt x="13042" y="38430"/>
                </a:lnTo>
                <a:lnTo>
                  <a:pt x="0" y="46113"/>
                </a:lnTo>
                <a:lnTo>
                  <a:pt x="0" y="105244"/>
                </a:lnTo>
                <a:lnTo>
                  <a:pt x="13042" y="109169"/>
                </a:lnTo>
                <a:lnTo>
                  <a:pt x="13042" y="147599"/>
                </a:lnTo>
                <a:lnTo>
                  <a:pt x="25107" y="147599"/>
                </a:lnTo>
                <a:lnTo>
                  <a:pt x="25107" y="109169"/>
                </a:lnTo>
                <a:lnTo>
                  <a:pt x="38150" y="105244"/>
                </a:lnTo>
                <a:lnTo>
                  <a:pt x="38150" y="46113"/>
                </a:lnTo>
                <a:lnTo>
                  <a:pt x="23939" y="38430"/>
                </a:lnTo>
                <a:lnTo>
                  <a:pt x="23939" y="0"/>
                </a:lnTo>
                <a:lnTo>
                  <a:pt x="1304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828887" y="5527084"/>
            <a:ext cx="102222" cy="0"/>
          </a:xfrm>
          <a:custGeom>
            <a:avLst/>
            <a:gdLst/>
            <a:ahLst/>
            <a:cxnLst/>
            <a:rect l="l" t="t" r="r" b="b"/>
            <a:pathLst>
              <a:path w="102222">
                <a:moveTo>
                  <a:pt x="0" y="0"/>
                </a:moveTo>
                <a:lnTo>
                  <a:pt x="102222" y="0"/>
                </a:lnTo>
              </a:path>
            </a:pathLst>
          </a:custGeom>
          <a:ln w="996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825369" y="5527084"/>
            <a:ext cx="109258" cy="0"/>
          </a:xfrm>
          <a:custGeom>
            <a:avLst/>
            <a:gdLst/>
            <a:ahLst/>
            <a:cxnLst/>
            <a:rect l="l" t="t" r="r" b="b"/>
            <a:pathLst>
              <a:path w="109258">
                <a:moveTo>
                  <a:pt x="0" y="0"/>
                </a:moveTo>
                <a:lnTo>
                  <a:pt x="109258" y="0"/>
                </a:lnTo>
              </a:path>
            </a:pathLst>
          </a:custGeom>
          <a:ln w="170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879985" y="5531435"/>
            <a:ext cx="0" cy="684161"/>
          </a:xfrm>
          <a:custGeom>
            <a:avLst/>
            <a:gdLst/>
            <a:ahLst/>
            <a:cxnLst/>
            <a:rect l="l" t="t" r="r" b="b"/>
            <a:pathLst>
              <a:path h="684161">
                <a:moveTo>
                  <a:pt x="0" y="0"/>
                </a:moveTo>
                <a:lnTo>
                  <a:pt x="0" y="684161"/>
                </a:lnTo>
              </a:path>
            </a:pathLst>
          </a:custGeom>
          <a:ln w="5403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853601" y="5531434"/>
            <a:ext cx="52768" cy="738238"/>
          </a:xfrm>
          <a:custGeom>
            <a:avLst/>
            <a:gdLst/>
            <a:ahLst/>
            <a:cxnLst/>
            <a:rect l="l" t="t" r="r" b="b"/>
            <a:pathLst>
              <a:path w="52768" h="738238">
                <a:moveTo>
                  <a:pt x="0" y="738238"/>
                </a:moveTo>
                <a:lnTo>
                  <a:pt x="52768" y="738238"/>
                </a:lnTo>
                <a:lnTo>
                  <a:pt x="52768" y="0"/>
                </a:lnTo>
                <a:lnTo>
                  <a:pt x="0" y="0"/>
                </a:lnTo>
                <a:lnTo>
                  <a:pt x="0" y="73823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846032" y="6323737"/>
            <a:ext cx="67894" cy="710869"/>
          </a:xfrm>
          <a:custGeom>
            <a:avLst/>
            <a:gdLst/>
            <a:ahLst/>
            <a:cxnLst/>
            <a:rect l="l" t="t" r="r" b="b"/>
            <a:pathLst>
              <a:path w="67894" h="710869">
                <a:moveTo>
                  <a:pt x="0" y="710869"/>
                </a:moveTo>
                <a:lnTo>
                  <a:pt x="67894" y="710869"/>
                </a:lnTo>
                <a:lnTo>
                  <a:pt x="67894" y="0"/>
                </a:lnTo>
                <a:lnTo>
                  <a:pt x="0" y="0"/>
                </a:lnTo>
                <a:lnTo>
                  <a:pt x="0" y="7108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846032" y="6269673"/>
            <a:ext cx="67894" cy="764933"/>
          </a:xfrm>
          <a:custGeom>
            <a:avLst/>
            <a:gdLst/>
            <a:ahLst/>
            <a:cxnLst/>
            <a:rect l="l" t="t" r="r" b="b"/>
            <a:pathLst>
              <a:path w="67894" h="764933">
                <a:moveTo>
                  <a:pt x="0" y="764933"/>
                </a:moveTo>
                <a:lnTo>
                  <a:pt x="67894" y="764933"/>
                </a:lnTo>
                <a:lnTo>
                  <a:pt x="67894" y="0"/>
                </a:lnTo>
                <a:lnTo>
                  <a:pt x="0" y="0"/>
                </a:lnTo>
                <a:lnTo>
                  <a:pt x="0" y="7649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885157" y="555848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85157" y="555848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885157" y="560860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885157" y="560860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885157" y="56587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885157" y="56587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885157" y="570882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885157" y="570882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885157" y="575894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885157" y="575894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885157" y="5809068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47"/>
                </a:lnTo>
                <a:lnTo>
                  <a:pt x="9131" y="22047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885157" y="5809068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17119"/>
                </a:lnTo>
                <a:lnTo>
                  <a:pt x="9131" y="22047"/>
                </a:lnTo>
                <a:lnTo>
                  <a:pt x="5880" y="22047"/>
                </a:lnTo>
                <a:lnTo>
                  <a:pt x="2641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885157" y="585918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885157" y="585918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885157" y="590929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885157" y="590929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885157" y="595940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885157" y="595940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885157" y="600952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885157" y="600952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885157" y="605963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885157" y="605963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885157" y="6109766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47"/>
                </a:lnTo>
                <a:lnTo>
                  <a:pt x="9131" y="22047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885157" y="6109766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17119"/>
                </a:lnTo>
                <a:lnTo>
                  <a:pt x="9131" y="22047"/>
                </a:lnTo>
                <a:lnTo>
                  <a:pt x="5880" y="22047"/>
                </a:lnTo>
                <a:lnTo>
                  <a:pt x="2641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885157" y="61598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885157" y="61598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885157" y="6204563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885157" y="6204563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835594" y="6215595"/>
            <a:ext cx="88785" cy="108140"/>
          </a:xfrm>
          <a:custGeom>
            <a:avLst/>
            <a:gdLst/>
            <a:ahLst/>
            <a:cxnLst/>
            <a:rect l="l" t="t" r="r" b="b"/>
            <a:pathLst>
              <a:path w="88785" h="108140">
                <a:moveTo>
                  <a:pt x="88785" y="108140"/>
                </a:moveTo>
                <a:lnTo>
                  <a:pt x="88785" y="0"/>
                </a:lnTo>
                <a:lnTo>
                  <a:pt x="0" y="0"/>
                </a:lnTo>
                <a:lnTo>
                  <a:pt x="0" y="108140"/>
                </a:lnTo>
                <a:lnTo>
                  <a:pt x="88785" y="1081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835594" y="6215595"/>
            <a:ext cx="88785" cy="108140"/>
          </a:xfrm>
          <a:custGeom>
            <a:avLst/>
            <a:gdLst/>
            <a:ahLst/>
            <a:cxnLst/>
            <a:rect l="l" t="t" r="r" b="b"/>
            <a:pathLst>
              <a:path w="88785" h="108140">
                <a:moveTo>
                  <a:pt x="88785" y="108140"/>
                </a:moveTo>
                <a:lnTo>
                  <a:pt x="0" y="108140"/>
                </a:lnTo>
                <a:lnTo>
                  <a:pt x="0" y="0"/>
                </a:lnTo>
                <a:lnTo>
                  <a:pt x="88785" y="0"/>
                </a:lnTo>
                <a:lnTo>
                  <a:pt x="88785" y="10814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803214" y="6259631"/>
            <a:ext cx="65430" cy="37096"/>
          </a:xfrm>
          <a:custGeom>
            <a:avLst/>
            <a:gdLst/>
            <a:ahLst/>
            <a:cxnLst/>
            <a:rect l="l" t="t" r="r" b="b"/>
            <a:pathLst>
              <a:path w="65430" h="37096">
                <a:moveTo>
                  <a:pt x="2628" y="37096"/>
                </a:moveTo>
                <a:lnTo>
                  <a:pt x="61442" y="37096"/>
                </a:lnTo>
                <a:lnTo>
                  <a:pt x="65430" y="33515"/>
                </a:lnTo>
                <a:lnTo>
                  <a:pt x="65430" y="18618"/>
                </a:lnTo>
                <a:lnTo>
                  <a:pt x="61442" y="15036"/>
                </a:lnTo>
                <a:lnTo>
                  <a:pt x="32385" y="15036"/>
                </a:lnTo>
                <a:lnTo>
                  <a:pt x="32385" y="0"/>
                </a:lnTo>
                <a:lnTo>
                  <a:pt x="5880" y="15036"/>
                </a:lnTo>
                <a:lnTo>
                  <a:pt x="2628" y="15036"/>
                </a:lnTo>
                <a:lnTo>
                  <a:pt x="0" y="19977"/>
                </a:lnTo>
                <a:lnTo>
                  <a:pt x="0" y="32156"/>
                </a:lnTo>
                <a:lnTo>
                  <a:pt x="2628" y="370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803214" y="6259631"/>
            <a:ext cx="65430" cy="37096"/>
          </a:xfrm>
          <a:custGeom>
            <a:avLst/>
            <a:gdLst/>
            <a:ahLst/>
            <a:cxnLst/>
            <a:rect l="l" t="t" r="r" b="b"/>
            <a:pathLst>
              <a:path w="65430" h="37096">
                <a:moveTo>
                  <a:pt x="61442" y="15036"/>
                </a:moveTo>
                <a:lnTo>
                  <a:pt x="32385" y="15036"/>
                </a:lnTo>
                <a:lnTo>
                  <a:pt x="32385" y="0"/>
                </a:lnTo>
                <a:lnTo>
                  <a:pt x="5880" y="15036"/>
                </a:lnTo>
                <a:lnTo>
                  <a:pt x="2628" y="15036"/>
                </a:lnTo>
                <a:lnTo>
                  <a:pt x="0" y="19977"/>
                </a:lnTo>
                <a:lnTo>
                  <a:pt x="0" y="26073"/>
                </a:lnTo>
                <a:lnTo>
                  <a:pt x="0" y="32156"/>
                </a:lnTo>
                <a:lnTo>
                  <a:pt x="2628" y="37096"/>
                </a:lnTo>
                <a:lnTo>
                  <a:pt x="5880" y="37096"/>
                </a:lnTo>
                <a:lnTo>
                  <a:pt x="61442" y="37096"/>
                </a:lnTo>
                <a:lnTo>
                  <a:pt x="65430" y="33515"/>
                </a:lnTo>
                <a:lnTo>
                  <a:pt x="65430" y="26073"/>
                </a:lnTo>
                <a:lnTo>
                  <a:pt x="65430" y="18618"/>
                </a:lnTo>
                <a:lnTo>
                  <a:pt x="61442" y="15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885153" y="6247676"/>
            <a:ext cx="65430" cy="33832"/>
          </a:xfrm>
          <a:custGeom>
            <a:avLst/>
            <a:gdLst/>
            <a:ahLst/>
            <a:cxnLst/>
            <a:rect l="l" t="t" r="r" b="b"/>
            <a:pathLst>
              <a:path w="65430" h="33832">
                <a:moveTo>
                  <a:pt x="61442" y="0"/>
                </a:moveTo>
                <a:lnTo>
                  <a:pt x="2641" y="0"/>
                </a:lnTo>
                <a:lnTo>
                  <a:pt x="0" y="4940"/>
                </a:lnTo>
                <a:lnTo>
                  <a:pt x="0" y="17119"/>
                </a:lnTo>
                <a:lnTo>
                  <a:pt x="2641" y="22047"/>
                </a:lnTo>
                <a:lnTo>
                  <a:pt x="39217" y="22047"/>
                </a:lnTo>
                <a:lnTo>
                  <a:pt x="39217" y="33832"/>
                </a:lnTo>
                <a:lnTo>
                  <a:pt x="61442" y="22047"/>
                </a:lnTo>
                <a:lnTo>
                  <a:pt x="65430" y="16141"/>
                </a:lnTo>
                <a:lnTo>
                  <a:pt x="65430" y="4978"/>
                </a:lnTo>
                <a:lnTo>
                  <a:pt x="6144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885153" y="6247676"/>
            <a:ext cx="65430" cy="33832"/>
          </a:xfrm>
          <a:custGeom>
            <a:avLst/>
            <a:gdLst/>
            <a:ahLst/>
            <a:cxnLst/>
            <a:rect l="l" t="t" r="r" b="b"/>
            <a:pathLst>
              <a:path w="65430" h="33832">
                <a:moveTo>
                  <a:pt x="61442" y="0"/>
                </a:moveTo>
                <a:lnTo>
                  <a:pt x="5880" y="0"/>
                </a:lnTo>
                <a:lnTo>
                  <a:pt x="2641" y="0"/>
                </a:lnTo>
                <a:lnTo>
                  <a:pt x="0" y="4940"/>
                </a:lnTo>
                <a:lnTo>
                  <a:pt x="0" y="11023"/>
                </a:lnTo>
                <a:lnTo>
                  <a:pt x="0" y="17119"/>
                </a:lnTo>
                <a:lnTo>
                  <a:pt x="2641" y="22047"/>
                </a:lnTo>
                <a:lnTo>
                  <a:pt x="5880" y="22047"/>
                </a:lnTo>
                <a:lnTo>
                  <a:pt x="39217" y="22047"/>
                </a:lnTo>
                <a:lnTo>
                  <a:pt x="39217" y="33832"/>
                </a:lnTo>
                <a:lnTo>
                  <a:pt x="61442" y="22047"/>
                </a:lnTo>
                <a:lnTo>
                  <a:pt x="65430" y="16141"/>
                </a:lnTo>
                <a:lnTo>
                  <a:pt x="65430" y="10566"/>
                </a:lnTo>
                <a:lnTo>
                  <a:pt x="65430" y="4978"/>
                </a:lnTo>
                <a:lnTo>
                  <a:pt x="6144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657272" y="5530189"/>
            <a:ext cx="92176" cy="0"/>
          </a:xfrm>
          <a:custGeom>
            <a:avLst/>
            <a:gdLst/>
            <a:ahLst/>
            <a:cxnLst/>
            <a:rect l="l" t="t" r="r" b="b"/>
            <a:pathLst>
              <a:path w="92176">
                <a:moveTo>
                  <a:pt x="0" y="0"/>
                </a:moveTo>
                <a:lnTo>
                  <a:pt x="92176" y="0"/>
                </a:lnTo>
              </a:path>
            </a:pathLst>
          </a:custGeom>
          <a:ln w="911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653754" y="5530189"/>
            <a:ext cx="99212" cy="0"/>
          </a:xfrm>
          <a:custGeom>
            <a:avLst/>
            <a:gdLst/>
            <a:ahLst/>
            <a:cxnLst/>
            <a:rect l="l" t="t" r="r" b="b"/>
            <a:pathLst>
              <a:path w="99212">
                <a:moveTo>
                  <a:pt x="0" y="0"/>
                </a:moveTo>
                <a:lnTo>
                  <a:pt x="99212" y="0"/>
                </a:lnTo>
              </a:path>
            </a:pathLst>
          </a:custGeom>
          <a:ln w="161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703335" y="5534113"/>
            <a:ext cx="0" cy="616940"/>
          </a:xfrm>
          <a:custGeom>
            <a:avLst/>
            <a:gdLst/>
            <a:ahLst/>
            <a:cxnLst/>
            <a:rect l="l" t="t" r="r" b="b"/>
            <a:pathLst>
              <a:path h="616940">
                <a:moveTo>
                  <a:pt x="0" y="0"/>
                </a:moveTo>
                <a:lnTo>
                  <a:pt x="0" y="616940"/>
                </a:lnTo>
              </a:path>
            </a:pathLst>
          </a:custGeom>
          <a:ln w="48844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679548" y="5534114"/>
            <a:ext cx="47574" cy="665695"/>
          </a:xfrm>
          <a:custGeom>
            <a:avLst/>
            <a:gdLst/>
            <a:ahLst/>
            <a:cxnLst/>
            <a:rect l="l" t="t" r="r" b="b"/>
            <a:pathLst>
              <a:path w="47574" h="665695">
                <a:moveTo>
                  <a:pt x="0" y="665695"/>
                </a:moveTo>
                <a:lnTo>
                  <a:pt x="47574" y="665695"/>
                </a:lnTo>
                <a:lnTo>
                  <a:pt x="47574" y="0"/>
                </a:lnTo>
                <a:lnTo>
                  <a:pt x="0" y="0"/>
                </a:lnTo>
                <a:lnTo>
                  <a:pt x="0" y="6656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672728" y="6248566"/>
            <a:ext cx="61226" cy="641019"/>
          </a:xfrm>
          <a:custGeom>
            <a:avLst/>
            <a:gdLst/>
            <a:ahLst/>
            <a:cxnLst/>
            <a:rect l="l" t="t" r="r" b="b"/>
            <a:pathLst>
              <a:path w="61226" h="641019">
                <a:moveTo>
                  <a:pt x="0" y="641019"/>
                </a:moveTo>
                <a:lnTo>
                  <a:pt x="61226" y="641019"/>
                </a:lnTo>
                <a:lnTo>
                  <a:pt x="61226" y="0"/>
                </a:lnTo>
                <a:lnTo>
                  <a:pt x="0" y="0"/>
                </a:lnTo>
                <a:lnTo>
                  <a:pt x="0" y="6410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672728" y="6199810"/>
            <a:ext cx="61226" cy="689775"/>
          </a:xfrm>
          <a:custGeom>
            <a:avLst/>
            <a:gdLst/>
            <a:ahLst/>
            <a:cxnLst/>
            <a:rect l="l" t="t" r="r" b="b"/>
            <a:pathLst>
              <a:path w="61226" h="689775">
                <a:moveTo>
                  <a:pt x="0" y="689775"/>
                </a:moveTo>
                <a:lnTo>
                  <a:pt x="61226" y="689775"/>
                </a:lnTo>
                <a:lnTo>
                  <a:pt x="61226" y="0"/>
                </a:lnTo>
                <a:lnTo>
                  <a:pt x="0" y="0"/>
                </a:lnTo>
                <a:lnTo>
                  <a:pt x="0" y="68977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708016" y="5558501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708016" y="5558501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708016" y="5603681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708016" y="5603681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708016" y="5648882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708016" y="5648882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708016" y="5694069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44"/>
                </a:lnTo>
                <a:lnTo>
                  <a:pt x="8229" y="0"/>
                </a:lnTo>
                <a:lnTo>
                  <a:pt x="2362" y="0"/>
                </a:lnTo>
                <a:lnTo>
                  <a:pt x="0" y="4444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708016" y="5694069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44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44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08016" y="5739269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45"/>
                </a:lnTo>
                <a:lnTo>
                  <a:pt x="8229" y="0"/>
                </a:lnTo>
                <a:lnTo>
                  <a:pt x="2362" y="0"/>
                </a:lnTo>
                <a:lnTo>
                  <a:pt x="0" y="4445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708016" y="5739269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45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45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708016" y="5784456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45"/>
                </a:lnTo>
                <a:lnTo>
                  <a:pt x="8229" y="0"/>
                </a:lnTo>
                <a:lnTo>
                  <a:pt x="2362" y="0"/>
                </a:lnTo>
                <a:lnTo>
                  <a:pt x="0" y="4445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708016" y="5784456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45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45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708016" y="5829650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708016" y="5829650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708016" y="5874837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708016" y="5874837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708016" y="5920031"/>
            <a:ext cx="10591" cy="19900"/>
          </a:xfrm>
          <a:custGeom>
            <a:avLst/>
            <a:gdLst/>
            <a:ahLst/>
            <a:cxnLst/>
            <a:rect l="l" t="t" r="r" b="b"/>
            <a:pathLst>
              <a:path w="10591" h="19900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43"/>
                </a:lnTo>
                <a:lnTo>
                  <a:pt x="2362" y="19900"/>
                </a:lnTo>
                <a:lnTo>
                  <a:pt x="8229" y="19900"/>
                </a:lnTo>
                <a:lnTo>
                  <a:pt x="10591" y="15443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708016" y="5920031"/>
            <a:ext cx="10591" cy="19900"/>
          </a:xfrm>
          <a:custGeom>
            <a:avLst/>
            <a:gdLst/>
            <a:ahLst/>
            <a:cxnLst/>
            <a:rect l="l" t="t" r="r" b="b"/>
            <a:pathLst>
              <a:path w="10591" h="19900">
                <a:moveTo>
                  <a:pt x="10591" y="9944"/>
                </a:moveTo>
                <a:lnTo>
                  <a:pt x="10591" y="15443"/>
                </a:lnTo>
                <a:lnTo>
                  <a:pt x="8229" y="19900"/>
                </a:lnTo>
                <a:lnTo>
                  <a:pt x="5295" y="19900"/>
                </a:lnTo>
                <a:lnTo>
                  <a:pt x="2362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708016" y="5965217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43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43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708016" y="5965217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43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708016" y="6010418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43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43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708016" y="6010418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43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708016" y="6055605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43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43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708016" y="6055605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43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708016" y="6100798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43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43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708016" y="6100798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43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08016" y="6141106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4457"/>
                </a:lnTo>
                <a:lnTo>
                  <a:pt x="8229" y="0"/>
                </a:lnTo>
                <a:lnTo>
                  <a:pt x="2362" y="0"/>
                </a:lnTo>
                <a:lnTo>
                  <a:pt x="0" y="4457"/>
                </a:lnTo>
                <a:lnTo>
                  <a:pt x="0" y="15430"/>
                </a:lnTo>
                <a:lnTo>
                  <a:pt x="2362" y="19888"/>
                </a:lnTo>
                <a:lnTo>
                  <a:pt x="8229" y="19888"/>
                </a:lnTo>
                <a:lnTo>
                  <a:pt x="10591" y="15430"/>
                </a:lnTo>
                <a:lnTo>
                  <a:pt x="10591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708016" y="6141106"/>
            <a:ext cx="10591" cy="19888"/>
          </a:xfrm>
          <a:custGeom>
            <a:avLst/>
            <a:gdLst/>
            <a:ahLst/>
            <a:cxnLst/>
            <a:rect l="l" t="t" r="r" b="b"/>
            <a:pathLst>
              <a:path w="10591" h="19888">
                <a:moveTo>
                  <a:pt x="10591" y="9944"/>
                </a:moveTo>
                <a:lnTo>
                  <a:pt x="10591" y="15430"/>
                </a:lnTo>
                <a:lnTo>
                  <a:pt x="8229" y="19888"/>
                </a:lnTo>
                <a:lnTo>
                  <a:pt x="5295" y="19888"/>
                </a:lnTo>
                <a:lnTo>
                  <a:pt x="2362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62" y="0"/>
                </a:lnTo>
                <a:lnTo>
                  <a:pt x="5295" y="0"/>
                </a:lnTo>
                <a:lnTo>
                  <a:pt x="8229" y="0"/>
                </a:lnTo>
                <a:lnTo>
                  <a:pt x="10591" y="4457"/>
                </a:lnTo>
                <a:lnTo>
                  <a:pt x="10591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663317" y="6151054"/>
            <a:ext cx="80060" cy="97510"/>
          </a:xfrm>
          <a:custGeom>
            <a:avLst/>
            <a:gdLst/>
            <a:ahLst/>
            <a:cxnLst/>
            <a:rect l="l" t="t" r="r" b="b"/>
            <a:pathLst>
              <a:path w="80060" h="97510">
                <a:moveTo>
                  <a:pt x="80060" y="97510"/>
                </a:moveTo>
                <a:lnTo>
                  <a:pt x="80060" y="0"/>
                </a:lnTo>
                <a:lnTo>
                  <a:pt x="0" y="0"/>
                </a:lnTo>
                <a:lnTo>
                  <a:pt x="0" y="97510"/>
                </a:lnTo>
                <a:lnTo>
                  <a:pt x="80060" y="975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663317" y="6151054"/>
            <a:ext cx="80060" cy="97510"/>
          </a:xfrm>
          <a:custGeom>
            <a:avLst/>
            <a:gdLst/>
            <a:ahLst/>
            <a:cxnLst/>
            <a:rect l="l" t="t" r="r" b="b"/>
            <a:pathLst>
              <a:path w="80060" h="97510">
                <a:moveTo>
                  <a:pt x="80060" y="97510"/>
                </a:moveTo>
                <a:lnTo>
                  <a:pt x="0" y="97510"/>
                </a:lnTo>
                <a:lnTo>
                  <a:pt x="0" y="0"/>
                </a:lnTo>
                <a:lnTo>
                  <a:pt x="80060" y="0"/>
                </a:lnTo>
                <a:lnTo>
                  <a:pt x="80060" y="975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634111" y="6190756"/>
            <a:ext cx="59004" cy="33451"/>
          </a:xfrm>
          <a:custGeom>
            <a:avLst/>
            <a:gdLst/>
            <a:ahLst/>
            <a:cxnLst/>
            <a:rect l="l" t="t" r="r" b="b"/>
            <a:pathLst>
              <a:path w="59004" h="33451">
                <a:moveTo>
                  <a:pt x="2374" y="33451"/>
                </a:moveTo>
                <a:lnTo>
                  <a:pt x="55410" y="33451"/>
                </a:lnTo>
                <a:lnTo>
                  <a:pt x="59004" y="30225"/>
                </a:lnTo>
                <a:lnTo>
                  <a:pt x="59004" y="16789"/>
                </a:lnTo>
                <a:lnTo>
                  <a:pt x="55410" y="13563"/>
                </a:lnTo>
                <a:lnTo>
                  <a:pt x="29197" y="13563"/>
                </a:lnTo>
                <a:lnTo>
                  <a:pt x="29197" y="0"/>
                </a:lnTo>
                <a:lnTo>
                  <a:pt x="5308" y="13563"/>
                </a:lnTo>
                <a:lnTo>
                  <a:pt x="2374" y="13563"/>
                </a:lnTo>
                <a:lnTo>
                  <a:pt x="0" y="18008"/>
                </a:lnTo>
                <a:lnTo>
                  <a:pt x="0" y="29006"/>
                </a:lnTo>
                <a:lnTo>
                  <a:pt x="2374" y="334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634111" y="6190756"/>
            <a:ext cx="59004" cy="33451"/>
          </a:xfrm>
          <a:custGeom>
            <a:avLst/>
            <a:gdLst/>
            <a:ahLst/>
            <a:cxnLst/>
            <a:rect l="l" t="t" r="r" b="b"/>
            <a:pathLst>
              <a:path w="59004" h="33451">
                <a:moveTo>
                  <a:pt x="55410" y="13563"/>
                </a:moveTo>
                <a:lnTo>
                  <a:pt x="29197" y="13563"/>
                </a:lnTo>
                <a:lnTo>
                  <a:pt x="29197" y="0"/>
                </a:lnTo>
                <a:lnTo>
                  <a:pt x="5308" y="13563"/>
                </a:lnTo>
                <a:lnTo>
                  <a:pt x="2374" y="13563"/>
                </a:lnTo>
                <a:lnTo>
                  <a:pt x="0" y="18008"/>
                </a:lnTo>
                <a:lnTo>
                  <a:pt x="0" y="23507"/>
                </a:lnTo>
                <a:lnTo>
                  <a:pt x="0" y="29006"/>
                </a:lnTo>
                <a:lnTo>
                  <a:pt x="2374" y="33451"/>
                </a:lnTo>
                <a:lnTo>
                  <a:pt x="5308" y="33451"/>
                </a:lnTo>
                <a:lnTo>
                  <a:pt x="55410" y="33451"/>
                </a:lnTo>
                <a:lnTo>
                  <a:pt x="59004" y="30225"/>
                </a:lnTo>
                <a:lnTo>
                  <a:pt x="59004" y="23507"/>
                </a:lnTo>
                <a:lnTo>
                  <a:pt x="59004" y="16789"/>
                </a:lnTo>
                <a:lnTo>
                  <a:pt x="55410" y="135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708016" y="6179966"/>
            <a:ext cx="58991" cy="30518"/>
          </a:xfrm>
          <a:custGeom>
            <a:avLst/>
            <a:gdLst/>
            <a:ahLst/>
            <a:cxnLst/>
            <a:rect l="l" t="t" r="r" b="b"/>
            <a:pathLst>
              <a:path w="58991" h="30518">
                <a:moveTo>
                  <a:pt x="55397" y="0"/>
                </a:moveTo>
                <a:lnTo>
                  <a:pt x="2362" y="0"/>
                </a:lnTo>
                <a:lnTo>
                  <a:pt x="0" y="4444"/>
                </a:lnTo>
                <a:lnTo>
                  <a:pt x="0" y="15443"/>
                </a:lnTo>
                <a:lnTo>
                  <a:pt x="2362" y="19888"/>
                </a:lnTo>
                <a:lnTo>
                  <a:pt x="35356" y="19888"/>
                </a:lnTo>
                <a:lnTo>
                  <a:pt x="35356" y="30518"/>
                </a:lnTo>
                <a:lnTo>
                  <a:pt x="55397" y="19888"/>
                </a:lnTo>
                <a:lnTo>
                  <a:pt x="58991" y="14554"/>
                </a:lnTo>
                <a:lnTo>
                  <a:pt x="58991" y="4483"/>
                </a:lnTo>
                <a:lnTo>
                  <a:pt x="5539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708016" y="6179966"/>
            <a:ext cx="58991" cy="30518"/>
          </a:xfrm>
          <a:custGeom>
            <a:avLst/>
            <a:gdLst/>
            <a:ahLst/>
            <a:cxnLst/>
            <a:rect l="l" t="t" r="r" b="b"/>
            <a:pathLst>
              <a:path w="58991" h="30518">
                <a:moveTo>
                  <a:pt x="55397" y="0"/>
                </a:moveTo>
                <a:lnTo>
                  <a:pt x="5295" y="0"/>
                </a:lnTo>
                <a:lnTo>
                  <a:pt x="2362" y="0"/>
                </a:lnTo>
                <a:lnTo>
                  <a:pt x="0" y="4444"/>
                </a:lnTo>
                <a:lnTo>
                  <a:pt x="0" y="9944"/>
                </a:lnTo>
                <a:lnTo>
                  <a:pt x="0" y="15443"/>
                </a:lnTo>
                <a:lnTo>
                  <a:pt x="2362" y="19888"/>
                </a:lnTo>
                <a:lnTo>
                  <a:pt x="5295" y="19888"/>
                </a:lnTo>
                <a:lnTo>
                  <a:pt x="35356" y="19888"/>
                </a:lnTo>
                <a:lnTo>
                  <a:pt x="35356" y="30518"/>
                </a:lnTo>
                <a:lnTo>
                  <a:pt x="55397" y="19888"/>
                </a:lnTo>
                <a:lnTo>
                  <a:pt x="58991" y="14554"/>
                </a:lnTo>
                <a:lnTo>
                  <a:pt x="58991" y="9524"/>
                </a:lnTo>
                <a:lnTo>
                  <a:pt x="58991" y="4483"/>
                </a:lnTo>
                <a:lnTo>
                  <a:pt x="5539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287636" y="6889578"/>
            <a:ext cx="149720" cy="0"/>
          </a:xfrm>
          <a:custGeom>
            <a:avLst/>
            <a:gdLst/>
            <a:ahLst/>
            <a:cxnLst/>
            <a:rect l="l" t="t" r="r" b="b"/>
            <a:pathLst>
              <a:path w="149720">
                <a:moveTo>
                  <a:pt x="0" y="0"/>
                </a:moveTo>
                <a:lnTo>
                  <a:pt x="149720" y="0"/>
                </a:lnTo>
              </a:path>
            </a:pathLst>
          </a:custGeom>
          <a:ln w="359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287636" y="6872225"/>
            <a:ext cx="149720" cy="34709"/>
          </a:xfrm>
          <a:custGeom>
            <a:avLst/>
            <a:gdLst/>
            <a:ahLst/>
            <a:cxnLst/>
            <a:rect l="l" t="t" r="r" b="b"/>
            <a:pathLst>
              <a:path w="149720" h="34709">
                <a:moveTo>
                  <a:pt x="149720" y="34709"/>
                </a:moveTo>
                <a:lnTo>
                  <a:pt x="0" y="34709"/>
                </a:lnTo>
                <a:lnTo>
                  <a:pt x="0" y="0"/>
                </a:lnTo>
                <a:lnTo>
                  <a:pt x="149720" y="0"/>
                </a:lnTo>
                <a:lnTo>
                  <a:pt x="149720" y="347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319856" y="5530189"/>
            <a:ext cx="92176" cy="0"/>
          </a:xfrm>
          <a:custGeom>
            <a:avLst/>
            <a:gdLst/>
            <a:ahLst/>
            <a:cxnLst/>
            <a:rect l="l" t="t" r="r" b="b"/>
            <a:pathLst>
              <a:path w="92176">
                <a:moveTo>
                  <a:pt x="0" y="0"/>
                </a:moveTo>
                <a:lnTo>
                  <a:pt x="92176" y="0"/>
                </a:lnTo>
              </a:path>
            </a:pathLst>
          </a:custGeom>
          <a:ln w="911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316338" y="5530189"/>
            <a:ext cx="99212" cy="0"/>
          </a:xfrm>
          <a:custGeom>
            <a:avLst/>
            <a:gdLst/>
            <a:ahLst/>
            <a:cxnLst/>
            <a:rect l="l" t="t" r="r" b="b"/>
            <a:pathLst>
              <a:path w="99212">
                <a:moveTo>
                  <a:pt x="0" y="0"/>
                </a:moveTo>
                <a:lnTo>
                  <a:pt x="99212" y="0"/>
                </a:lnTo>
              </a:path>
            </a:pathLst>
          </a:custGeom>
          <a:ln w="161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365926" y="5534113"/>
            <a:ext cx="0" cy="616940"/>
          </a:xfrm>
          <a:custGeom>
            <a:avLst/>
            <a:gdLst/>
            <a:ahLst/>
            <a:cxnLst/>
            <a:rect l="l" t="t" r="r" b="b"/>
            <a:pathLst>
              <a:path h="616940">
                <a:moveTo>
                  <a:pt x="0" y="0"/>
                </a:moveTo>
                <a:lnTo>
                  <a:pt x="0" y="616940"/>
                </a:lnTo>
              </a:path>
            </a:pathLst>
          </a:custGeom>
          <a:ln w="48856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342132" y="5534114"/>
            <a:ext cx="47586" cy="665695"/>
          </a:xfrm>
          <a:custGeom>
            <a:avLst/>
            <a:gdLst/>
            <a:ahLst/>
            <a:cxnLst/>
            <a:rect l="l" t="t" r="r" b="b"/>
            <a:pathLst>
              <a:path w="47586" h="665695">
                <a:moveTo>
                  <a:pt x="0" y="665695"/>
                </a:moveTo>
                <a:lnTo>
                  <a:pt x="47586" y="665695"/>
                </a:lnTo>
                <a:lnTo>
                  <a:pt x="47586" y="0"/>
                </a:lnTo>
                <a:lnTo>
                  <a:pt x="0" y="0"/>
                </a:lnTo>
                <a:lnTo>
                  <a:pt x="0" y="66569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335312" y="6248566"/>
            <a:ext cx="61226" cy="641019"/>
          </a:xfrm>
          <a:custGeom>
            <a:avLst/>
            <a:gdLst/>
            <a:ahLst/>
            <a:cxnLst/>
            <a:rect l="l" t="t" r="r" b="b"/>
            <a:pathLst>
              <a:path w="61226" h="641019">
                <a:moveTo>
                  <a:pt x="0" y="641019"/>
                </a:moveTo>
                <a:lnTo>
                  <a:pt x="61226" y="641019"/>
                </a:lnTo>
                <a:lnTo>
                  <a:pt x="61226" y="0"/>
                </a:lnTo>
                <a:lnTo>
                  <a:pt x="0" y="0"/>
                </a:lnTo>
                <a:lnTo>
                  <a:pt x="0" y="64101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335312" y="6199810"/>
            <a:ext cx="61226" cy="689775"/>
          </a:xfrm>
          <a:custGeom>
            <a:avLst/>
            <a:gdLst/>
            <a:ahLst/>
            <a:cxnLst/>
            <a:rect l="l" t="t" r="r" b="b"/>
            <a:pathLst>
              <a:path w="61226" h="689775">
                <a:moveTo>
                  <a:pt x="0" y="689775"/>
                </a:moveTo>
                <a:lnTo>
                  <a:pt x="61226" y="689775"/>
                </a:lnTo>
                <a:lnTo>
                  <a:pt x="61226" y="0"/>
                </a:lnTo>
                <a:lnTo>
                  <a:pt x="0" y="0"/>
                </a:lnTo>
                <a:lnTo>
                  <a:pt x="0" y="68977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370594" y="5558501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370594" y="5558501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370594" y="5603681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370594" y="5603681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370594" y="5648882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370594" y="5648882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370594" y="5694069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44"/>
                </a:lnTo>
                <a:lnTo>
                  <a:pt x="8229" y="0"/>
                </a:lnTo>
                <a:lnTo>
                  <a:pt x="2374" y="0"/>
                </a:lnTo>
                <a:lnTo>
                  <a:pt x="0" y="4444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370594" y="5694069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44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44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370594" y="5739269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45"/>
                </a:lnTo>
                <a:lnTo>
                  <a:pt x="8229" y="0"/>
                </a:lnTo>
                <a:lnTo>
                  <a:pt x="2374" y="0"/>
                </a:lnTo>
                <a:lnTo>
                  <a:pt x="0" y="4445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370594" y="5739269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45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45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370594" y="5784456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45"/>
                </a:lnTo>
                <a:lnTo>
                  <a:pt x="8229" y="0"/>
                </a:lnTo>
                <a:lnTo>
                  <a:pt x="2374" y="0"/>
                </a:lnTo>
                <a:lnTo>
                  <a:pt x="0" y="4445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370594" y="5784456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45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45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370594" y="5829650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370594" y="5829650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370594" y="5874837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370594" y="5874837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370594" y="592003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900"/>
                </a:lnTo>
                <a:lnTo>
                  <a:pt x="8229" y="19900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370594" y="5920031"/>
            <a:ext cx="10604" cy="19900"/>
          </a:xfrm>
          <a:custGeom>
            <a:avLst/>
            <a:gdLst/>
            <a:ahLst/>
            <a:cxnLst/>
            <a:rect l="l" t="t" r="r" b="b"/>
            <a:pathLst>
              <a:path w="10604" h="19900">
                <a:moveTo>
                  <a:pt x="10604" y="9944"/>
                </a:moveTo>
                <a:lnTo>
                  <a:pt x="10604" y="15443"/>
                </a:lnTo>
                <a:lnTo>
                  <a:pt x="8229" y="19900"/>
                </a:lnTo>
                <a:lnTo>
                  <a:pt x="5308" y="19900"/>
                </a:lnTo>
                <a:lnTo>
                  <a:pt x="2374" y="19900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370594" y="5965217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370594" y="5965217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43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370594" y="6010418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370594" y="6010418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43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370594" y="6055605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370594" y="6055605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43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370594" y="6100798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43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43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370594" y="6100798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43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43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370594" y="6141106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4457"/>
                </a:lnTo>
                <a:lnTo>
                  <a:pt x="8229" y="0"/>
                </a:lnTo>
                <a:lnTo>
                  <a:pt x="2374" y="0"/>
                </a:lnTo>
                <a:lnTo>
                  <a:pt x="0" y="4457"/>
                </a:lnTo>
                <a:lnTo>
                  <a:pt x="0" y="15430"/>
                </a:lnTo>
                <a:lnTo>
                  <a:pt x="2374" y="19888"/>
                </a:lnTo>
                <a:lnTo>
                  <a:pt x="8229" y="19888"/>
                </a:lnTo>
                <a:lnTo>
                  <a:pt x="10604" y="15430"/>
                </a:lnTo>
                <a:lnTo>
                  <a:pt x="10604" y="9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370594" y="6141106"/>
            <a:ext cx="10604" cy="19888"/>
          </a:xfrm>
          <a:custGeom>
            <a:avLst/>
            <a:gdLst/>
            <a:ahLst/>
            <a:cxnLst/>
            <a:rect l="l" t="t" r="r" b="b"/>
            <a:pathLst>
              <a:path w="10604" h="19888">
                <a:moveTo>
                  <a:pt x="10604" y="9944"/>
                </a:moveTo>
                <a:lnTo>
                  <a:pt x="10604" y="15430"/>
                </a:lnTo>
                <a:lnTo>
                  <a:pt x="8229" y="19888"/>
                </a:lnTo>
                <a:lnTo>
                  <a:pt x="5308" y="19888"/>
                </a:lnTo>
                <a:lnTo>
                  <a:pt x="2374" y="19888"/>
                </a:lnTo>
                <a:lnTo>
                  <a:pt x="0" y="15430"/>
                </a:lnTo>
                <a:lnTo>
                  <a:pt x="0" y="9944"/>
                </a:lnTo>
                <a:lnTo>
                  <a:pt x="0" y="4457"/>
                </a:lnTo>
                <a:lnTo>
                  <a:pt x="2374" y="0"/>
                </a:lnTo>
                <a:lnTo>
                  <a:pt x="5308" y="0"/>
                </a:lnTo>
                <a:lnTo>
                  <a:pt x="8229" y="0"/>
                </a:lnTo>
                <a:lnTo>
                  <a:pt x="10604" y="4457"/>
                </a:lnTo>
                <a:lnTo>
                  <a:pt x="10604" y="99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325902" y="6151054"/>
            <a:ext cx="80060" cy="97510"/>
          </a:xfrm>
          <a:custGeom>
            <a:avLst/>
            <a:gdLst/>
            <a:ahLst/>
            <a:cxnLst/>
            <a:rect l="l" t="t" r="r" b="b"/>
            <a:pathLst>
              <a:path w="80060" h="97510">
                <a:moveTo>
                  <a:pt x="80060" y="97510"/>
                </a:moveTo>
                <a:lnTo>
                  <a:pt x="80060" y="0"/>
                </a:lnTo>
                <a:lnTo>
                  <a:pt x="0" y="0"/>
                </a:lnTo>
                <a:lnTo>
                  <a:pt x="0" y="97510"/>
                </a:lnTo>
                <a:lnTo>
                  <a:pt x="80060" y="9751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325902" y="6151054"/>
            <a:ext cx="80060" cy="97510"/>
          </a:xfrm>
          <a:custGeom>
            <a:avLst/>
            <a:gdLst/>
            <a:ahLst/>
            <a:cxnLst/>
            <a:rect l="l" t="t" r="r" b="b"/>
            <a:pathLst>
              <a:path w="80060" h="97510">
                <a:moveTo>
                  <a:pt x="80060" y="97510"/>
                </a:moveTo>
                <a:lnTo>
                  <a:pt x="0" y="97510"/>
                </a:lnTo>
                <a:lnTo>
                  <a:pt x="0" y="0"/>
                </a:lnTo>
                <a:lnTo>
                  <a:pt x="80060" y="0"/>
                </a:lnTo>
                <a:lnTo>
                  <a:pt x="80060" y="9751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296710" y="6190756"/>
            <a:ext cx="58991" cy="33451"/>
          </a:xfrm>
          <a:custGeom>
            <a:avLst/>
            <a:gdLst/>
            <a:ahLst/>
            <a:cxnLst/>
            <a:rect l="l" t="t" r="r" b="b"/>
            <a:pathLst>
              <a:path w="58991" h="33451">
                <a:moveTo>
                  <a:pt x="2362" y="33451"/>
                </a:moveTo>
                <a:lnTo>
                  <a:pt x="55397" y="33451"/>
                </a:lnTo>
                <a:lnTo>
                  <a:pt x="58991" y="30225"/>
                </a:lnTo>
                <a:lnTo>
                  <a:pt x="58991" y="16789"/>
                </a:lnTo>
                <a:lnTo>
                  <a:pt x="55397" y="13563"/>
                </a:lnTo>
                <a:lnTo>
                  <a:pt x="29184" y="13563"/>
                </a:lnTo>
                <a:lnTo>
                  <a:pt x="29184" y="0"/>
                </a:lnTo>
                <a:lnTo>
                  <a:pt x="5295" y="13563"/>
                </a:lnTo>
                <a:lnTo>
                  <a:pt x="2362" y="13563"/>
                </a:lnTo>
                <a:lnTo>
                  <a:pt x="0" y="18008"/>
                </a:lnTo>
                <a:lnTo>
                  <a:pt x="0" y="29006"/>
                </a:lnTo>
                <a:lnTo>
                  <a:pt x="2362" y="334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296710" y="6190756"/>
            <a:ext cx="58991" cy="33451"/>
          </a:xfrm>
          <a:custGeom>
            <a:avLst/>
            <a:gdLst/>
            <a:ahLst/>
            <a:cxnLst/>
            <a:rect l="l" t="t" r="r" b="b"/>
            <a:pathLst>
              <a:path w="58991" h="33451">
                <a:moveTo>
                  <a:pt x="55397" y="13563"/>
                </a:moveTo>
                <a:lnTo>
                  <a:pt x="29184" y="13563"/>
                </a:lnTo>
                <a:lnTo>
                  <a:pt x="29184" y="0"/>
                </a:lnTo>
                <a:lnTo>
                  <a:pt x="5295" y="13563"/>
                </a:lnTo>
                <a:lnTo>
                  <a:pt x="2362" y="13563"/>
                </a:lnTo>
                <a:lnTo>
                  <a:pt x="0" y="18008"/>
                </a:lnTo>
                <a:lnTo>
                  <a:pt x="0" y="23507"/>
                </a:lnTo>
                <a:lnTo>
                  <a:pt x="0" y="29006"/>
                </a:lnTo>
                <a:lnTo>
                  <a:pt x="2362" y="33451"/>
                </a:lnTo>
                <a:lnTo>
                  <a:pt x="5295" y="33451"/>
                </a:lnTo>
                <a:lnTo>
                  <a:pt x="55397" y="33451"/>
                </a:lnTo>
                <a:lnTo>
                  <a:pt x="58991" y="30225"/>
                </a:lnTo>
                <a:lnTo>
                  <a:pt x="58991" y="23507"/>
                </a:lnTo>
                <a:lnTo>
                  <a:pt x="58991" y="16789"/>
                </a:lnTo>
                <a:lnTo>
                  <a:pt x="55397" y="135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370601" y="6179966"/>
            <a:ext cx="58991" cy="30518"/>
          </a:xfrm>
          <a:custGeom>
            <a:avLst/>
            <a:gdLst/>
            <a:ahLst/>
            <a:cxnLst/>
            <a:rect l="l" t="t" r="r" b="b"/>
            <a:pathLst>
              <a:path w="58991" h="30518">
                <a:moveTo>
                  <a:pt x="55397" y="0"/>
                </a:moveTo>
                <a:lnTo>
                  <a:pt x="2362" y="0"/>
                </a:lnTo>
                <a:lnTo>
                  <a:pt x="0" y="4444"/>
                </a:lnTo>
                <a:lnTo>
                  <a:pt x="0" y="15443"/>
                </a:lnTo>
                <a:lnTo>
                  <a:pt x="2362" y="19888"/>
                </a:lnTo>
                <a:lnTo>
                  <a:pt x="35356" y="19888"/>
                </a:lnTo>
                <a:lnTo>
                  <a:pt x="35356" y="30518"/>
                </a:lnTo>
                <a:lnTo>
                  <a:pt x="55397" y="19888"/>
                </a:lnTo>
                <a:lnTo>
                  <a:pt x="58991" y="14554"/>
                </a:lnTo>
                <a:lnTo>
                  <a:pt x="58991" y="4483"/>
                </a:lnTo>
                <a:lnTo>
                  <a:pt x="5539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370601" y="6179966"/>
            <a:ext cx="58991" cy="30518"/>
          </a:xfrm>
          <a:custGeom>
            <a:avLst/>
            <a:gdLst/>
            <a:ahLst/>
            <a:cxnLst/>
            <a:rect l="l" t="t" r="r" b="b"/>
            <a:pathLst>
              <a:path w="58991" h="30518">
                <a:moveTo>
                  <a:pt x="55397" y="0"/>
                </a:moveTo>
                <a:lnTo>
                  <a:pt x="5295" y="0"/>
                </a:lnTo>
                <a:lnTo>
                  <a:pt x="2362" y="0"/>
                </a:lnTo>
                <a:lnTo>
                  <a:pt x="0" y="4444"/>
                </a:lnTo>
                <a:lnTo>
                  <a:pt x="0" y="9944"/>
                </a:lnTo>
                <a:lnTo>
                  <a:pt x="0" y="15443"/>
                </a:lnTo>
                <a:lnTo>
                  <a:pt x="2362" y="19888"/>
                </a:lnTo>
                <a:lnTo>
                  <a:pt x="5295" y="19888"/>
                </a:lnTo>
                <a:lnTo>
                  <a:pt x="35356" y="19888"/>
                </a:lnTo>
                <a:lnTo>
                  <a:pt x="35356" y="30518"/>
                </a:lnTo>
                <a:lnTo>
                  <a:pt x="55397" y="19888"/>
                </a:lnTo>
                <a:lnTo>
                  <a:pt x="58991" y="14554"/>
                </a:lnTo>
                <a:lnTo>
                  <a:pt x="58991" y="9524"/>
                </a:lnTo>
                <a:lnTo>
                  <a:pt x="58991" y="4483"/>
                </a:lnTo>
                <a:lnTo>
                  <a:pt x="55397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786873" y="6896563"/>
            <a:ext cx="231952" cy="0"/>
          </a:xfrm>
          <a:custGeom>
            <a:avLst/>
            <a:gdLst/>
            <a:ahLst/>
            <a:cxnLst/>
            <a:rect l="l" t="t" r="r" b="b"/>
            <a:pathLst>
              <a:path w="231952">
                <a:moveTo>
                  <a:pt x="0" y="0"/>
                </a:moveTo>
                <a:lnTo>
                  <a:pt x="231952" y="0"/>
                </a:lnTo>
              </a:path>
            </a:pathLst>
          </a:custGeom>
          <a:ln w="359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018826" y="6879209"/>
            <a:ext cx="149720" cy="34709"/>
          </a:xfrm>
          <a:custGeom>
            <a:avLst/>
            <a:gdLst/>
            <a:ahLst/>
            <a:cxnLst/>
            <a:rect l="l" t="t" r="r" b="b"/>
            <a:pathLst>
              <a:path w="149720" h="34709">
                <a:moveTo>
                  <a:pt x="58026" y="0"/>
                </a:moveTo>
                <a:lnTo>
                  <a:pt x="0" y="0"/>
                </a:lnTo>
                <a:lnTo>
                  <a:pt x="0" y="34709"/>
                </a:lnTo>
                <a:lnTo>
                  <a:pt x="58026" y="347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051046" y="5537161"/>
            <a:ext cx="92176" cy="0"/>
          </a:xfrm>
          <a:custGeom>
            <a:avLst/>
            <a:gdLst/>
            <a:ahLst/>
            <a:cxnLst/>
            <a:rect l="l" t="t" r="r" b="b"/>
            <a:pathLst>
              <a:path w="92176">
                <a:moveTo>
                  <a:pt x="25806" y="0"/>
                </a:moveTo>
                <a:lnTo>
                  <a:pt x="0" y="0"/>
                </a:lnTo>
              </a:path>
              <a:path w="92176">
                <a:moveTo>
                  <a:pt x="0" y="1"/>
                </a:moveTo>
                <a:lnTo>
                  <a:pt x="25806" y="0"/>
                </a:lnTo>
              </a:path>
            </a:pathLst>
          </a:custGeom>
          <a:ln w="911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047528" y="5537161"/>
            <a:ext cx="99212" cy="0"/>
          </a:xfrm>
          <a:custGeom>
            <a:avLst/>
            <a:gdLst/>
            <a:ahLst/>
            <a:cxnLst/>
            <a:rect l="l" t="t" r="r" b="b"/>
            <a:pathLst>
              <a:path w="99212">
                <a:moveTo>
                  <a:pt x="29324" y="0"/>
                </a:moveTo>
                <a:lnTo>
                  <a:pt x="0" y="0"/>
                </a:lnTo>
              </a:path>
              <a:path w="99212">
                <a:moveTo>
                  <a:pt x="0" y="1"/>
                </a:moveTo>
                <a:lnTo>
                  <a:pt x="29324" y="0"/>
                </a:lnTo>
              </a:path>
            </a:pathLst>
          </a:custGeom>
          <a:ln w="161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073322" y="5541087"/>
            <a:ext cx="47586" cy="665695"/>
          </a:xfrm>
          <a:custGeom>
            <a:avLst/>
            <a:gdLst/>
            <a:ahLst/>
            <a:cxnLst/>
            <a:rect l="l" t="t" r="r" b="b"/>
            <a:pathLst>
              <a:path w="47586" h="665695">
                <a:moveTo>
                  <a:pt x="3530" y="0"/>
                </a:moveTo>
                <a:lnTo>
                  <a:pt x="0" y="0"/>
                </a:lnTo>
                <a:lnTo>
                  <a:pt x="0" y="665695"/>
                </a:lnTo>
                <a:lnTo>
                  <a:pt x="3530" y="6656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066515" y="6206783"/>
            <a:ext cx="61226" cy="689787"/>
          </a:xfrm>
          <a:custGeom>
            <a:avLst/>
            <a:gdLst/>
            <a:ahLst/>
            <a:cxnLst/>
            <a:rect l="l" t="t" r="r" b="b"/>
            <a:pathLst>
              <a:path w="61226" h="689787">
                <a:moveTo>
                  <a:pt x="10337" y="0"/>
                </a:moveTo>
                <a:lnTo>
                  <a:pt x="0" y="0"/>
                </a:lnTo>
                <a:lnTo>
                  <a:pt x="0" y="689787"/>
                </a:lnTo>
                <a:lnTo>
                  <a:pt x="10337" y="689787"/>
                </a:lnTo>
                <a:lnTo>
                  <a:pt x="10337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066515" y="6206783"/>
            <a:ext cx="61226" cy="689787"/>
          </a:xfrm>
          <a:custGeom>
            <a:avLst/>
            <a:gdLst/>
            <a:ahLst/>
            <a:cxnLst/>
            <a:rect l="l" t="t" r="r" b="b"/>
            <a:pathLst>
              <a:path w="61226" h="689787">
                <a:moveTo>
                  <a:pt x="10337" y="0"/>
                </a:moveTo>
                <a:lnTo>
                  <a:pt x="0" y="0"/>
                </a:lnTo>
                <a:lnTo>
                  <a:pt x="0" y="689787"/>
                </a:lnTo>
                <a:lnTo>
                  <a:pt x="10337" y="68978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057091" y="6158027"/>
            <a:ext cx="80060" cy="97523"/>
          </a:xfrm>
          <a:custGeom>
            <a:avLst/>
            <a:gdLst/>
            <a:ahLst/>
            <a:cxnLst/>
            <a:rect l="l" t="t" r="r" b="b"/>
            <a:pathLst>
              <a:path w="80060" h="97523">
                <a:moveTo>
                  <a:pt x="19761" y="0"/>
                </a:moveTo>
                <a:lnTo>
                  <a:pt x="0" y="0"/>
                </a:lnTo>
                <a:lnTo>
                  <a:pt x="0" y="97523"/>
                </a:lnTo>
                <a:lnTo>
                  <a:pt x="19761" y="97523"/>
                </a:lnTo>
                <a:lnTo>
                  <a:pt x="19761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057091" y="6158027"/>
            <a:ext cx="80060" cy="97523"/>
          </a:xfrm>
          <a:custGeom>
            <a:avLst/>
            <a:gdLst/>
            <a:ahLst/>
            <a:cxnLst/>
            <a:rect l="l" t="t" r="r" b="b"/>
            <a:pathLst>
              <a:path w="80060" h="97523">
                <a:moveTo>
                  <a:pt x="19761" y="0"/>
                </a:moveTo>
                <a:lnTo>
                  <a:pt x="0" y="0"/>
                </a:lnTo>
                <a:lnTo>
                  <a:pt x="0" y="97523"/>
                </a:lnTo>
                <a:lnTo>
                  <a:pt x="19761" y="9752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027900" y="6197740"/>
            <a:ext cx="58991" cy="33451"/>
          </a:xfrm>
          <a:custGeom>
            <a:avLst/>
            <a:gdLst/>
            <a:ahLst/>
            <a:cxnLst/>
            <a:rect l="l" t="t" r="r" b="b"/>
            <a:pathLst>
              <a:path w="58991" h="33451">
                <a:moveTo>
                  <a:pt x="48953" y="13563"/>
                </a:moveTo>
                <a:lnTo>
                  <a:pt x="29197" y="13563"/>
                </a:lnTo>
                <a:lnTo>
                  <a:pt x="29197" y="0"/>
                </a:lnTo>
                <a:lnTo>
                  <a:pt x="5295" y="13563"/>
                </a:lnTo>
                <a:lnTo>
                  <a:pt x="2362" y="13563"/>
                </a:lnTo>
                <a:lnTo>
                  <a:pt x="0" y="18008"/>
                </a:lnTo>
                <a:lnTo>
                  <a:pt x="0" y="28994"/>
                </a:lnTo>
                <a:lnTo>
                  <a:pt x="2362" y="33451"/>
                </a:lnTo>
                <a:lnTo>
                  <a:pt x="48953" y="33451"/>
                </a:lnTo>
                <a:lnTo>
                  <a:pt x="48953" y="135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027900" y="6197740"/>
            <a:ext cx="58991" cy="33451"/>
          </a:xfrm>
          <a:custGeom>
            <a:avLst/>
            <a:gdLst/>
            <a:ahLst/>
            <a:cxnLst/>
            <a:rect l="l" t="t" r="r" b="b"/>
            <a:pathLst>
              <a:path w="58991" h="33451">
                <a:moveTo>
                  <a:pt x="29197" y="0"/>
                </a:moveTo>
                <a:lnTo>
                  <a:pt x="29197" y="13563"/>
                </a:lnTo>
                <a:lnTo>
                  <a:pt x="48953" y="13563"/>
                </a:lnTo>
              </a:path>
              <a:path w="58991" h="33451">
                <a:moveTo>
                  <a:pt x="29197" y="0"/>
                </a:moveTo>
                <a:lnTo>
                  <a:pt x="5295" y="13563"/>
                </a:lnTo>
                <a:lnTo>
                  <a:pt x="2362" y="13563"/>
                </a:lnTo>
                <a:lnTo>
                  <a:pt x="0" y="18008"/>
                </a:lnTo>
                <a:lnTo>
                  <a:pt x="0" y="23507"/>
                </a:lnTo>
              </a:path>
              <a:path w="58991" h="33451">
                <a:moveTo>
                  <a:pt x="0" y="23507"/>
                </a:moveTo>
                <a:lnTo>
                  <a:pt x="0" y="28994"/>
                </a:lnTo>
                <a:lnTo>
                  <a:pt x="2362" y="33451"/>
                </a:lnTo>
                <a:lnTo>
                  <a:pt x="5295" y="33451"/>
                </a:lnTo>
              </a:path>
              <a:path w="58991" h="33451">
                <a:moveTo>
                  <a:pt x="5295" y="33451"/>
                </a:moveTo>
                <a:lnTo>
                  <a:pt x="48953" y="334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888397" y="6680390"/>
            <a:ext cx="125984" cy="0"/>
          </a:xfrm>
          <a:custGeom>
            <a:avLst/>
            <a:gdLst/>
            <a:ahLst/>
            <a:cxnLst/>
            <a:rect l="l" t="t" r="r" b="b"/>
            <a:pathLst>
              <a:path w="125984">
                <a:moveTo>
                  <a:pt x="0" y="0"/>
                </a:moveTo>
                <a:lnTo>
                  <a:pt x="125984" y="0"/>
                </a:lnTo>
              </a:path>
            </a:pathLst>
          </a:custGeom>
          <a:ln w="304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888397" y="6665786"/>
            <a:ext cx="125984" cy="29209"/>
          </a:xfrm>
          <a:custGeom>
            <a:avLst/>
            <a:gdLst/>
            <a:ahLst/>
            <a:cxnLst/>
            <a:rect l="l" t="t" r="r" b="b"/>
            <a:pathLst>
              <a:path w="125984" h="29209">
                <a:moveTo>
                  <a:pt x="125984" y="29209"/>
                </a:moveTo>
                <a:lnTo>
                  <a:pt x="0" y="29209"/>
                </a:lnTo>
                <a:lnTo>
                  <a:pt x="0" y="0"/>
                </a:lnTo>
                <a:lnTo>
                  <a:pt x="125984" y="0"/>
                </a:lnTo>
                <a:lnTo>
                  <a:pt x="125984" y="292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915513" y="5536545"/>
            <a:ext cx="77571" cy="0"/>
          </a:xfrm>
          <a:custGeom>
            <a:avLst/>
            <a:gdLst/>
            <a:ahLst/>
            <a:cxnLst/>
            <a:rect l="l" t="t" r="r" b="b"/>
            <a:pathLst>
              <a:path w="77571">
                <a:moveTo>
                  <a:pt x="0" y="0"/>
                </a:moveTo>
                <a:lnTo>
                  <a:pt x="77571" y="0"/>
                </a:lnTo>
              </a:path>
            </a:pathLst>
          </a:custGeom>
          <a:ln w="7861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911995" y="5536545"/>
            <a:ext cx="84607" cy="0"/>
          </a:xfrm>
          <a:custGeom>
            <a:avLst/>
            <a:gdLst/>
            <a:ahLst/>
            <a:cxnLst/>
            <a:rect l="l" t="t" r="r" b="b"/>
            <a:pathLst>
              <a:path w="84607">
                <a:moveTo>
                  <a:pt x="0" y="0"/>
                </a:moveTo>
                <a:lnTo>
                  <a:pt x="84607" y="0"/>
                </a:lnTo>
              </a:path>
            </a:pathLst>
          </a:custGeom>
          <a:ln w="148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954278" y="5539842"/>
            <a:ext cx="0" cy="519125"/>
          </a:xfrm>
          <a:custGeom>
            <a:avLst/>
            <a:gdLst/>
            <a:ahLst/>
            <a:cxnLst/>
            <a:rect l="l" t="t" r="r" b="b"/>
            <a:pathLst>
              <a:path h="519125">
                <a:moveTo>
                  <a:pt x="0" y="0"/>
                </a:moveTo>
                <a:lnTo>
                  <a:pt x="0" y="519125"/>
                </a:lnTo>
              </a:path>
            </a:pathLst>
          </a:custGeom>
          <a:ln w="4131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934258" y="5539841"/>
            <a:ext cx="40043" cy="560146"/>
          </a:xfrm>
          <a:custGeom>
            <a:avLst/>
            <a:gdLst/>
            <a:ahLst/>
            <a:cxnLst/>
            <a:rect l="l" t="t" r="r" b="b"/>
            <a:pathLst>
              <a:path w="40043" h="560146">
                <a:moveTo>
                  <a:pt x="0" y="560146"/>
                </a:moveTo>
                <a:lnTo>
                  <a:pt x="40043" y="560146"/>
                </a:lnTo>
                <a:lnTo>
                  <a:pt x="40043" y="0"/>
                </a:lnTo>
                <a:lnTo>
                  <a:pt x="0" y="0"/>
                </a:lnTo>
                <a:lnTo>
                  <a:pt x="0" y="5601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954272" y="6141022"/>
            <a:ext cx="0" cy="539369"/>
          </a:xfrm>
          <a:custGeom>
            <a:avLst/>
            <a:gdLst/>
            <a:ahLst/>
            <a:cxnLst/>
            <a:rect l="l" t="t" r="r" b="b"/>
            <a:pathLst>
              <a:path h="539369">
                <a:moveTo>
                  <a:pt x="0" y="0"/>
                </a:moveTo>
                <a:lnTo>
                  <a:pt x="0" y="539369"/>
                </a:lnTo>
              </a:path>
            </a:pathLst>
          </a:custGeom>
          <a:ln w="52781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928518" y="6099987"/>
            <a:ext cx="51511" cy="580402"/>
          </a:xfrm>
          <a:custGeom>
            <a:avLst/>
            <a:gdLst/>
            <a:ahLst/>
            <a:cxnLst/>
            <a:rect l="l" t="t" r="r" b="b"/>
            <a:pathLst>
              <a:path w="51511" h="580402">
                <a:moveTo>
                  <a:pt x="0" y="580402"/>
                </a:moveTo>
                <a:lnTo>
                  <a:pt x="51511" y="580402"/>
                </a:lnTo>
                <a:lnTo>
                  <a:pt x="51511" y="0"/>
                </a:lnTo>
                <a:lnTo>
                  <a:pt x="0" y="0"/>
                </a:lnTo>
                <a:lnTo>
                  <a:pt x="0" y="5804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958211" y="5560366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958211" y="5560366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958211" y="5598389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56"/>
                </a:moveTo>
                <a:lnTo>
                  <a:pt x="8915" y="3733"/>
                </a:lnTo>
                <a:lnTo>
                  <a:pt x="6921" y="0"/>
                </a:lnTo>
                <a:lnTo>
                  <a:pt x="1993" y="0"/>
                </a:lnTo>
                <a:lnTo>
                  <a:pt x="0" y="3733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958211" y="5598389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56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33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33"/>
                </a:lnTo>
                <a:lnTo>
                  <a:pt x="8915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958211" y="5636418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958211" y="5636418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958211" y="5674437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958211" y="5674437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958211" y="5712471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958211" y="5712471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958211" y="5750485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81"/>
                </a:moveTo>
                <a:lnTo>
                  <a:pt x="8915" y="3759"/>
                </a:lnTo>
                <a:lnTo>
                  <a:pt x="6921" y="0"/>
                </a:lnTo>
                <a:lnTo>
                  <a:pt x="1993" y="0"/>
                </a:lnTo>
                <a:lnTo>
                  <a:pt x="0" y="3759"/>
                </a:lnTo>
                <a:lnTo>
                  <a:pt x="0" y="13004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3004"/>
                </a:lnTo>
                <a:lnTo>
                  <a:pt x="8915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958211" y="5750485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81"/>
                </a:moveTo>
                <a:lnTo>
                  <a:pt x="8915" y="13004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59"/>
                </a:lnTo>
                <a:lnTo>
                  <a:pt x="8915" y="8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958211" y="5788529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56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79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79"/>
                </a:lnTo>
                <a:lnTo>
                  <a:pt x="8915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958211" y="5788529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56"/>
                </a:moveTo>
                <a:lnTo>
                  <a:pt x="8915" y="12979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79"/>
                </a:lnTo>
                <a:lnTo>
                  <a:pt x="0" y="8356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958211" y="5826542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958211" y="5826542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958211" y="5864576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958211" y="5864576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958211" y="5902595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958211" y="5902595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958211" y="5940623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82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3004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3004"/>
                </a:lnTo>
                <a:lnTo>
                  <a:pt x="8915" y="83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958211" y="5940623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82"/>
                </a:moveTo>
                <a:lnTo>
                  <a:pt x="8915" y="13004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3004"/>
                </a:lnTo>
                <a:lnTo>
                  <a:pt x="0" y="8382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958211" y="5978648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958211" y="5978648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69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958211" y="6016687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56"/>
                </a:moveTo>
                <a:lnTo>
                  <a:pt x="8915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15" y="12992"/>
                </a:lnTo>
                <a:lnTo>
                  <a:pt x="8915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958211" y="6016687"/>
            <a:ext cx="8915" cy="16738"/>
          </a:xfrm>
          <a:custGeom>
            <a:avLst/>
            <a:gdLst/>
            <a:ahLst/>
            <a:cxnLst/>
            <a:rect l="l" t="t" r="r" b="b"/>
            <a:pathLst>
              <a:path w="8915" h="16738">
                <a:moveTo>
                  <a:pt x="8915" y="8356"/>
                </a:moveTo>
                <a:lnTo>
                  <a:pt x="8915" y="12992"/>
                </a:lnTo>
                <a:lnTo>
                  <a:pt x="6921" y="16738"/>
                </a:lnTo>
                <a:lnTo>
                  <a:pt x="4457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46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46"/>
                </a:lnTo>
                <a:lnTo>
                  <a:pt x="8915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958211" y="6050584"/>
            <a:ext cx="8915" cy="16751"/>
          </a:xfrm>
          <a:custGeom>
            <a:avLst/>
            <a:gdLst/>
            <a:ahLst/>
            <a:cxnLst/>
            <a:rect l="l" t="t" r="r" b="b"/>
            <a:pathLst>
              <a:path w="8915" h="16751">
                <a:moveTo>
                  <a:pt x="8915" y="8382"/>
                </a:moveTo>
                <a:lnTo>
                  <a:pt x="8915" y="3759"/>
                </a:lnTo>
                <a:lnTo>
                  <a:pt x="6921" y="0"/>
                </a:lnTo>
                <a:lnTo>
                  <a:pt x="1993" y="0"/>
                </a:lnTo>
                <a:lnTo>
                  <a:pt x="0" y="3759"/>
                </a:lnTo>
                <a:lnTo>
                  <a:pt x="0" y="13004"/>
                </a:lnTo>
                <a:lnTo>
                  <a:pt x="1993" y="16751"/>
                </a:lnTo>
                <a:lnTo>
                  <a:pt x="6921" y="16751"/>
                </a:lnTo>
                <a:lnTo>
                  <a:pt x="8915" y="13004"/>
                </a:lnTo>
                <a:lnTo>
                  <a:pt x="8915" y="83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958211" y="6050584"/>
            <a:ext cx="8915" cy="16751"/>
          </a:xfrm>
          <a:custGeom>
            <a:avLst/>
            <a:gdLst/>
            <a:ahLst/>
            <a:cxnLst/>
            <a:rect l="l" t="t" r="r" b="b"/>
            <a:pathLst>
              <a:path w="8915" h="16751">
                <a:moveTo>
                  <a:pt x="8915" y="8382"/>
                </a:moveTo>
                <a:lnTo>
                  <a:pt x="8915" y="13004"/>
                </a:lnTo>
                <a:lnTo>
                  <a:pt x="6921" y="16751"/>
                </a:lnTo>
                <a:lnTo>
                  <a:pt x="4457" y="16751"/>
                </a:lnTo>
                <a:lnTo>
                  <a:pt x="1993" y="16751"/>
                </a:lnTo>
                <a:lnTo>
                  <a:pt x="0" y="13004"/>
                </a:lnTo>
                <a:lnTo>
                  <a:pt x="0" y="8382"/>
                </a:lnTo>
                <a:lnTo>
                  <a:pt x="0" y="3759"/>
                </a:lnTo>
                <a:lnTo>
                  <a:pt x="1993" y="0"/>
                </a:lnTo>
                <a:lnTo>
                  <a:pt x="4457" y="0"/>
                </a:lnTo>
                <a:lnTo>
                  <a:pt x="6921" y="0"/>
                </a:lnTo>
                <a:lnTo>
                  <a:pt x="8915" y="3759"/>
                </a:lnTo>
                <a:lnTo>
                  <a:pt x="8915" y="8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920593" y="6058966"/>
            <a:ext cx="67373" cy="82054"/>
          </a:xfrm>
          <a:custGeom>
            <a:avLst/>
            <a:gdLst/>
            <a:ahLst/>
            <a:cxnLst/>
            <a:rect l="l" t="t" r="r" b="b"/>
            <a:pathLst>
              <a:path w="67373" h="82054">
                <a:moveTo>
                  <a:pt x="67373" y="82054"/>
                </a:moveTo>
                <a:lnTo>
                  <a:pt x="67373" y="0"/>
                </a:lnTo>
                <a:lnTo>
                  <a:pt x="0" y="0"/>
                </a:lnTo>
                <a:lnTo>
                  <a:pt x="0" y="82054"/>
                </a:lnTo>
                <a:lnTo>
                  <a:pt x="67373" y="820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920593" y="6058966"/>
            <a:ext cx="67373" cy="82054"/>
          </a:xfrm>
          <a:custGeom>
            <a:avLst/>
            <a:gdLst/>
            <a:ahLst/>
            <a:cxnLst/>
            <a:rect l="l" t="t" r="r" b="b"/>
            <a:pathLst>
              <a:path w="67373" h="82054">
                <a:moveTo>
                  <a:pt x="67373" y="82054"/>
                </a:moveTo>
                <a:lnTo>
                  <a:pt x="0" y="82054"/>
                </a:lnTo>
                <a:lnTo>
                  <a:pt x="0" y="0"/>
                </a:lnTo>
                <a:lnTo>
                  <a:pt x="67373" y="0"/>
                </a:lnTo>
                <a:lnTo>
                  <a:pt x="67373" y="820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896031" y="6092370"/>
            <a:ext cx="49644" cy="28155"/>
          </a:xfrm>
          <a:custGeom>
            <a:avLst/>
            <a:gdLst/>
            <a:ahLst/>
            <a:cxnLst/>
            <a:rect l="l" t="t" r="r" b="b"/>
            <a:pathLst>
              <a:path w="49644" h="28155">
                <a:moveTo>
                  <a:pt x="1993" y="28155"/>
                </a:moveTo>
                <a:lnTo>
                  <a:pt x="46621" y="28155"/>
                </a:lnTo>
                <a:lnTo>
                  <a:pt x="49644" y="25425"/>
                </a:lnTo>
                <a:lnTo>
                  <a:pt x="49644" y="14135"/>
                </a:lnTo>
                <a:lnTo>
                  <a:pt x="46621" y="11417"/>
                </a:lnTo>
                <a:lnTo>
                  <a:pt x="24561" y="11417"/>
                </a:lnTo>
                <a:lnTo>
                  <a:pt x="24561" y="0"/>
                </a:lnTo>
                <a:lnTo>
                  <a:pt x="4457" y="11417"/>
                </a:lnTo>
                <a:lnTo>
                  <a:pt x="1993" y="11417"/>
                </a:lnTo>
                <a:lnTo>
                  <a:pt x="0" y="15163"/>
                </a:lnTo>
                <a:lnTo>
                  <a:pt x="0" y="24409"/>
                </a:lnTo>
                <a:lnTo>
                  <a:pt x="1993" y="281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896031" y="6092370"/>
            <a:ext cx="49644" cy="28155"/>
          </a:xfrm>
          <a:custGeom>
            <a:avLst/>
            <a:gdLst/>
            <a:ahLst/>
            <a:cxnLst/>
            <a:rect l="l" t="t" r="r" b="b"/>
            <a:pathLst>
              <a:path w="49644" h="28155">
                <a:moveTo>
                  <a:pt x="46621" y="11417"/>
                </a:moveTo>
                <a:lnTo>
                  <a:pt x="24561" y="11417"/>
                </a:lnTo>
                <a:lnTo>
                  <a:pt x="24561" y="0"/>
                </a:lnTo>
                <a:lnTo>
                  <a:pt x="4457" y="11417"/>
                </a:lnTo>
                <a:lnTo>
                  <a:pt x="1993" y="11417"/>
                </a:lnTo>
                <a:lnTo>
                  <a:pt x="0" y="15163"/>
                </a:lnTo>
                <a:lnTo>
                  <a:pt x="0" y="19786"/>
                </a:lnTo>
                <a:lnTo>
                  <a:pt x="0" y="24409"/>
                </a:lnTo>
                <a:lnTo>
                  <a:pt x="1993" y="28155"/>
                </a:lnTo>
                <a:lnTo>
                  <a:pt x="4457" y="28155"/>
                </a:lnTo>
                <a:lnTo>
                  <a:pt x="46621" y="28155"/>
                </a:lnTo>
                <a:lnTo>
                  <a:pt x="49644" y="25425"/>
                </a:lnTo>
                <a:lnTo>
                  <a:pt x="49644" y="19786"/>
                </a:lnTo>
                <a:lnTo>
                  <a:pt x="49644" y="14135"/>
                </a:lnTo>
                <a:lnTo>
                  <a:pt x="46621" y="114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958207" y="6083298"/>
            <a:ext cx="49644" cy="25666"/>
          </a:xfrm>
          <a:custGeom>
            <a:avLst/>
            <a:gdLst/>
            <a:ahLst/>
            <a:cxnLst/>
            <a:rect l="l" t="t" r="r" b="b"/>
            <a:pathLst>
              <a:path w="49644" h="25666">
                <a:moveTo>
                  <a:pt x="46621" y="0"/>
                </a:moveTo>
                <a:lnTo>
                  <a:pt x="1993" y="0"/>
                </a:lnTo>
                <a:lnTo>
                  <a:pt x="0" y="3733"/>
                </a:lnTo>
                <a:lnTo>
                  <a:pt x="0" y="12992"/>
                </a:lnTo>
                <a:lnTo>
                  <a:pt x="1993" y="16725"/>
                </a:lnTo>
                <a:lnTo>
                  <a:pt x="29756" y="16725"/>
                </a:lnTo>
                <a:lnTo>
                  <a:pt x="29756" y="25666"/>
                </a:lnTo>
                <a:lnTo>
                  <a:pt x="46621" y="16725"/>
                </a:lnTo>
                <a:lnTo>
                  <a:pt x="49644" y="12242"/>
                </a:lnTo>
                <a:lnTo>
                  <a:pt x="49644" y="3771"/>
                </a:lnTo>
                <a:lnTo>
                  <a:pt x="4662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958207" y="6083298"/>
            <a:ext cx="49644" cy="25666"/>
          </a:xfrm>
          <a:custGeom>
            <a:avLst/>
            <a:gdLst/>
            <a:ahLst/>
            <a:cxnLst/>
            <a:rect l="l" t="t" r="r" b="b"/>
            <a:pathLst>
              <a:path w="49644" h="25666">
                <a:moveTo>
                  <a:pt x="46621" y="0"/>
                </a:moveTo>
                <a:lnTo>
                  <a:pt x="4457" y="0"/>
                </a:lnTo>
                <a:lnTo>
                  <a:pt x="1993" y="0"/>
                </a:lnTo>
                <a:lnTo>
                  <a:pt x="0" y="3733"/>
                </a:lnTo>
                <a:lnTo>
                  <a:pt x="0" y="8369"/>
                </a:lnTo>
                <a:lnTo>
                  <a:pt x="0" y="12992"/>
                </a:lnTo>
                <a:lnTo>
                  <a:pt x="1993" y="16725"/>
                </a:lnTo>
                <a:lnTo>
                  <a:pt x="4457" y="16725"/>
                </a:lnTo>
                <a:lnTo>
                  <a:pt x="29756" y="16725"/>
                </a:lnTo>
                <a:lnTo>
                  <a:pt x="29756" y="25666"/>
                </a:lnTo>
                <a:lnTo>
                  <a:pt x="46621" y="16725"/>
                </a:lnTo>
                <a:lnTo>
                  <a:pt x="49644" y="12242"/>
                </a:lnTo>
                <a:lnTo>
                  <a:pt x="49644" y="8013"/>
                </a:lnTo>
                <a:lnTo>
                  <a:pt x="49644" y="3771"/>
                </a:lnTo>
                <a:lnTo>
                  <a:pt x="4662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133547" y="6680390"/>
            <a:ext cx="125996" cy="0"/>
          </a:xfrm>
          <a:custGeom>
            <a:avLst/>
            <a:gdLst/>
            <a:ahLst/>
            <a:cxnLst/>
            <a:rect l="l" t="t" r="r" b="b"/>
            <a:pathLst>
              <a:path w="125996">
                <a:moveTo>
                  <a:pt x="0" y="0"/>
                </a:moveTo>
                <a:lnTo>
                  <a:pt x="125996" y="0"/>
                </a:lnTo>
              </a:path>
            </a:pathLst>
          </a:custGeom>
          <a:ln w="304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133547" y="6665786"/>
            <a:ext cx="125996" cy="29209"/>
          </a:xfrm>
          <a:custGeom>
            <a:avLst/>
            <a:gdLst/>
            <a:ahLst/>
            <a:cxnLst/>
            <a:rect l="l" t="t" r="r" b="b"/>
            <a:pathLst>
              <a:path w="125996" h="29209">
                <a:moveTo>
                  <a:pt x="125996" y="29209"/>
                </a:moveTo>
                <a:lnTo>
                  <a:pt x="0" y="29209"/>
                </a:lnTo>
                <a:lnTo>
                  <a:pt x="0" y="0"/>
                </a:lnTo>
                <a:lnTo>
                  <a:pt x="125996" y="0"/>
                </a:lnTo>
                <a:lnTo>
                  <a:pt x="125996" y="292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160674" y="5536545"/>
            <a:ext cx="77558" cy="0"/>
          </a:xfrm>
          <a:custGeom>
            <a:avLst/>
            <a:gdLst/>
            <a:ahLst/>
            <a:cxnLst/>
            <a:rect l="l" t="t" r="r" b="b"/>
            <a:pathLst>
              <a:path w="77558">
                <a:moveTo>
                  <a:pt x="0" y="0"/>
                </a:moveTo>
                <a:lnTo>
                  <a:pt x="77558" y="0"/>
                </a:lnTo>
              </a:path>
            </a:pathLst>
          </a:custGeom>
          <a:ln w="7861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157157" y="5536545"/>
            <a:ext cx="84594" cy="0"/>
          </a:xfrm>
          <a:custGeom>
            <a:avLst/>
            <a:gdLst/>
            <a:ahLst/>
            <a:cxnLst/>
            <a:rect l="l" t="t" r="r" b="b"/>
            <a:pathLst>
              <a:path w="84594">
                <a:moveTo>
                  <a:pt x="0" y="0"/>
                </a:moveTo>
                <a:lnTo>
                  <a:pt x="84594" y="0"/>
                </a:lnTo>
              </a:path>
            </a:pathLst>
          </a:custGeom>
          <a:ln w="148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199441" y="5539842"/>
            <a:ext cx="0" cy="519125"/>
          </a:xfrm>
          <a:custGeom>
            <a:avLst/>
            <a:gdLst/>
            <a:ahLst/>
            <a:cxnLst/>
            <a:rect l="l" t="t" r="r" b="b"/>
            <a:pathLst>
              <a:path h="519125">
                <a:moveTo>
                  <a:pt x="0" y="0"/>
                </a:moveTo>
                <a:lnTo>
                  <a:pt x="0" y="519125"/>
                </a:lnTo>
              </a:path>
            </a:pathLst>
          </a:custGeom>
          <a:ln w="4131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179421" y="5539841"/>
            <a:ext cx="40043" cy="560146"/>
          </a:xfrm>
          <a:custGeom>
            <a:avLst/>
            <a:gdLst/>
            <a:ahLst/>
            <a:cxnLst/>
            <a:rect l="l" t="t" r="r" b="b"/>
            <a:pathLst>
              <a:path w="40043" h="560146">
                <a:moveTo>
                  <a:pt x="0" y="560146"/>
                </a:moveTo>
                <a:lnTo>
                  <a:pt x="40043" y="560146"/>
                </a:lnTo>
                <a:lnTo>
                  <a:pt x="40043" y="0"/>
                </a:lnTo>
                <a:lnTo>
                  <a:pt x="0" y="0"/>
                </a:lnTo>
                <a:lnTo>
                  <a:pt x="0" y="5601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199441" y="6141022"/>
            <a:ext cx="0" cy="539369"/>
          </a:xfrm>
          <a:custGeom>
            <a:avLst/>
            <a:gdLst/>
            <a:ahLst/>
            <a:cxnLst/>
            <a:rect l="l" t="t" r="r" b="b"/>
            <a:pathLst>
              <a:path h="539369">
                <a:moveTo>
                  <a:pt x="0" y="0"/>
                </a:moveTo>
                <a:lnTo>
                  <a:pt x="0" y="539369"/>
                </a:lnTo>
              </a:path>
            </a:pathLst>
          </a:custGeom>
          <a:ln w="5279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173680" y="6099987"/>
            <a:ext cx="51523" cy="580402"/>
          </a:xfrm>
          <a:custGeom>
            <a:avLst/>
            <a:gdLst/>
            <a:ahLst/>
            <a:cxnLst/>
            <a:rect l="l" t="t" r="r" b="b"/>
            <a:pathLst>
              <a:path w="51523" h="580402">
                <a:moveTo>
                  <a:pt x="0" y="580402"/>
                </a:moveTo>
                <a:lnTo>
                  <a:pt x="51523" y="580402"/>
                </a:lnTo>
                <a:lnTo>
                  <a:pt x="51523" y="0"/>
                </a:lnTo>
                <a:lnTo>
                  <a:pt x="0" y="0"/>
                </a:lnTo>
                <a:lnTo>
                  <a:pt x="0" y="5804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203359" y="556036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203359" y="556036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203359" y="559838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33"/>
                </a:lnTo>
                <a:lnTo>
                  <a:pt x="6921" y="0"/>
                </a:lnTo>
                <a:lnTo>
                  <a:pt x="1993" y="0"/>
                </a:lnTo>
                <a:lnTo>
                  <a:pt x="0" y="3733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203359" y="559838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33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33"/>
                </a:lnTo>
                <a:lnTo>
                  <a:pt x="8928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203359" y="563641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203359" y="563641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203359" y="567443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203359" y="567443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203359" y="571247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203359" y="571247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203359" y="575048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1993" y="0"/>
                </a:lnTo>
                <a:lnTo>
                  <a:pt x="0" y="3759"/>
                </a:lnTo>
                <a:lnTo>
                  <a:pt x="0" y="13004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203359" y="575048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203359" y="578852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79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79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203359" y="578852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79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79"/>
                </a:lnTo>
                <a:lnTo>
                  <a:pt x="0" y="8356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203359" y="5826542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203359" y="5826542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203359" y="586457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203359" y="586457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203359" y="590259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203359" y="590259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203359" y="594062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2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3004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203359" y="594062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2"/>
                </a:moveTo>
                <a:lnTo>
                  <a:pt x="8928" y="13004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3004"/>
                </a:lnTo>
                <a:lnTo>
                  <a:pt x="0" y="8382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203359" y="597864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203359" y="597864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203359" y="601668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1993" y="0"/>
                </a:lnTo>
                <a:lnTo>
                  <a:pt x="0" y="3746"/>
                </a:lnTo>
                <a:lnTo>
                  <a:pt x="0" y="12992"/>
                </a:lnTo>
                <a:lnTo>
                  <a:pt x="1993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203359" y="601668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1993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46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203359" y="6050584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2"/>
                </a:moveTo>
                <a:lnTo>
                  <a:pt x="8928" y="3759"/>
                </a:lnTo>
                <a:lnTo>
                  <a:pt x="6921" y="0"/>
                </a:lnTo>
                <a:lnTo>
                  <a:pt x="1993" y="0"/>
                </a:lnTo>
                <a:lnTo>
                  <a:pt x="0" y="3759"/>
                </a:lnTo>
                <a:lnTo>
                  <a:pt x="0" y="13004"/>
                </a:lnTo>
                <a:lnTo>
                  <a:pt x="1993" y="16751"/>
                </a:lnTo>
                <a:lnTo>
                  <a:pt x="6921" y="16751"/>
                </a:lnTo>
                <a:lnTo>
                  <a:pt x="8928" y="13004"/>
                </a:lnTo>
                <a:lnTo>
                  <a:pt x="8928" y="83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203359" y="6050584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2"/>
                </a:moveTo>
                <a:lnTo>
                  <a:pt x="8928" y="13004"/>
                </a:lnTo>
                <a:lnTo>
                  <a:pt x="6921" y="16751"/>
                </a:lnTo>
                <a:lnTo>
                  <a:pt x="4470" y="16751"/>
                </a:lnTo>
                <a:lnTo>
                  <a:pt x="1993" y="16751"/>
                </a:lnTo>
                <a:lnTo>
                  <a:pt x="0" y="13004"/>
                </a:lnTo>
                <a:lnTo>
                  <a:pt x="0" y="8382"/>
                </a:lnTo>
                <a:lnTo>
                  <a:pt x="0" y="3759"/>
                </a:lnTo>
                <a:lnTo>
                  <a:pt x="1993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165756" y="6058966"/>
            <a:ext cx="67373" cy="82054"/>
          </a:xfrm>
          <a:custGeom>
            <a:avLst/>
            <a:gdLst/>
            <a:ahLst/>
            <a:cxnLst/>
            <a:rect l="l" t="t" r="r" b="b"/>
            <a:pathLst>
              <a:path w="67373" h="82054">
                <a:moveTo>
                  <a:pt x="67373" y="82054"/>
                </a:moveTo>
                <a:lnTo>
                  <a:pt x="67373" y="0"/>
                </a:lnTo>
                <a:lnTo>
                  <a:pt x="0" y="0"/>
                </a:lnTo>
                <a:lnTo>
                  <a:pt x="0" y="82054"/>
                </a:lnTo>
                <a:lnTo>
                  <a:pt x="67373" y="820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165756" y="6058966"/>
            <a:ext cx="67373" cy="82054"/>
          </a:xfrm>
          <a:custGeom>
            <a:avLst/>
            <a:gdLst/>
            <a:ahLst/>
            <a:cxnLst/>
            <a:rect l="l" t="t" r="r" b="b"/>
            <a:pathLst>
              <a:path w="67373" h="82054">
                <a:moveTo>
                  <a:pt x="67373" y="82054"/>
                </a:moveTo>
                <a:lnTo>
                  <a:pt x="0" y="82054"/>
                </a:lnTo>
                <a:lnTo>
                  <a:pt x="0" y="0"/>
                </a:lnTo>
                <a:lnTo>
                  <a:pt x="67373" y="0"/>
                </a:lnTo>
                <a:lnTo>
                  <a:pt x="67373" y="820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141185" y="6092370"/>
            <a:ext cx="49644" cy="28155"/>
          </a:xfrm>
          <a:custGeom>
            <a:avLst/>
            <a:gdLst/>
            <a:ahLst/>
            <a:cxnLst/>
            <a:rect l="l" t="t" r="r" b="b"/>
            <a:pathLst>
              <a:path w="49644" h="28155">
                <a:moveTo>
                  <a:pt x="1993" y="28155"/>
                </a:moveTo>
                <a:lnTo>
                  <a:pt x="46621" y="28155"/>
                </a:lnTo>
                <a:lnTo>
                  <a:pt x="49644" y="25425"/>
                </a:lnTo>
                <a:lnTo>
                  <a:pt x="49644" y="14135"/>
                </a:lnTo>
                <a:lnTo>
                  <a:pt x="46621" y="11417"/>
                </a:lnTo>
                <a:lnTo>
                  <a:pt x="24561" y="11417"/>
                </a:lnTo>
                <a:lnTo>
                  <a:pt x="24561" y="0"/>
                </a:lnTo>
                <a:lnTo>
                  <a:pt x="4457" y="11417"/>
                </a:lnTo>
                <a:lnTo>
                  <a:pt x="1993" y="11417"/>
                </a:lnTo>
                <a:lnTo>
                  <a:pt x="0" y="15163"/>
                </a:lnTo>
                <a:lnTo>
                  <a:pt x="0" y="24409"/>
                </a:lnTo>
                <a:lnTo>
                  <a:pt x="1993" y="281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141185" y="6092370"/>
            <a:ext cx="49644" cy="28155"/>
          </a:xfrm>
          <a:custGeom>
            <a:avLst/>
            <a:gdLst/>
            <a:ahLst/>
            <a:cxnLst/>
            <a:rect l="l" t="t" r="r" b="b"/>
            <a:pathLst>
              <a:path w="49644" h="28155">
                <a:moveTo>
                  <a:pt x="46621" y="11417"/>
                </a:moveTo>
                <a:lnTo>
                  <a:pt x="24561" y="11417"/>
                </a:lnTo>
                <a:lnTo>
                  <a:pt x="24561" y="0"/>
                </a:lnTo>
                <a:lnTo>
                  <a:pt x="4457" y="11417"/>
                </a:lnTo>
                <a:lnTo>
                  <a:pt x="1993" y="11417"/>
                </a:lnTo>
                <a:lnTo>
                  <a:pt x="0" y="15163"/>
                </a:lnTo>
                <a:lnTo>
                  <a:pt x="0" y="19786"/>
                </a:lnTo>
                <a:lnTo>
                  <a:pt x="0" y="24409"/>
                </a:lnTo>
                <a:lnTo>
                  <a:pt x="1993" y="28155"/>
                </a:lnTo>
                <a:lnTo>
                  <a:pt x="4457" y="28155"/>
                </a:lnTo>
                <a:lnTo>
                  <a:pt x="46621" y="28155"/>
                </a:lnTo>
                <a:lnTo>
                  <a:pt x="49644" y="25425"/>
                </a:lnTo>
                <a:lnTo>
                  <a:pt x="49644" y="19786"/>
                </a:lnTo>
                <a:lnTo>
                  <a:pt x="49644" y="14135"/>
                </a:lnTo>
                <a:lnTo>
                  <a:pt x="46621" y="114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203360" y="6083298"/>
            <a:ext cx="49644" cy="25666"/>
          </a:xfrm>
          <a:custGeom>
            <a:avLst/>
            <a:gdLst/>
            <a:ahLst/>
            <a:cxnLst/>
            <a:rect l="l" t="t" r="r" b="b"/>
            <a:pathLst>
              <a:path w="49644" h="25666">
                <a:moveTo>
                  <a:pt x="46621" y="0"/>
                </a:moveTo>
                <a:lnTo>
                  <a:pt x="1993" y="0"/>
                </a:lnTo>
                <a:lnTo>
                  <a:pt x="0" y="3733"/>
                </a:lnTo>
                <a:lnTo>
                  <a:pt x="0" y="12992"/>
                </a:lnTo>
                <a:lnTo>
                  <a:pt x="1993" y="16725"/>
                </a:lnTo>
                <a:lnTo>
                  <a:pt x="29768" y="16725"/>
                </a:lnTo>
                <a:lnTo>
                  <a:pt x="29768" y="25666"/>
                </a:lnTo>
                <a:lnTo>
                  <a:pt x="46621" y="16725"/>
                </a:lnTo>
                <a:lnTo>
                  <a:pt x="49644" y="12242"/>
                </a:lnTo>
                <a:lnTo>
                  <a:pt x="49644" y="3771"/>
                </a:lnTo>
                <a:lnTo>
                  <a:pt x="4662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203360" y="6083298"/>
            <a:ext cx="49644" cy="25666"/>
          </a:xfrm>
          <a:custGeom>
            <a:avLst/>
            <a:gdLst/>
            <a:ahLst/>
            <a:cxnLst/>
            <a:rect l="l" t="t" r="r" b="b"/>
            <a:pathLst>
              <a:path w="49644" h="25666">
                <a:moveTo>
                  <a:pt x="46621" y="0"/>
                </a:moveTo>
                <a:lnTo>
                  <a:pt x="4457" y="0"/>
                </a:lnTo>
                <a:lnTo>
                  <a:pt x="1993" y="0"/>
                </a:lnTo>
                <a:lnTo>
                  <a:pt x="0" y="3733"/>
                </a:lnTo>
                <a:lnTo>
                  <a:pt x="0" y="8369"/>
                </a:lnTo>
                <a:lnTo>
                  <a:pt x="0" y="12992"/>
                </a:lnTo>
                <a:lnTo>
                  <a:pt x="1993" y="16725"/>
                </a:lnTo>
                <a:lnTo>
                  <a:pt x="4457" y="16725"/>
                </a:lnTo>
                <a:lnTo>
                  <a:pt x="29768" y="16725"/>
                </a:lnTo>
                <a:lnTo>
                  <a:pt x="29768" y="25666"/>
                </a:lnTo>
                <a:lnTo>
                  <a:pt x="46621" y="16725"/>
                </a:lnTo>
                <a:lnTo>
                  <a:pt x="49644" y="12242"/>
                </a:lnTo>
                <a:lnTo>
                  <a:pt x="49644" y="8013"/>
                </a:lnTo>
                <a:lnTo>
                  <a:pt x="49644" y="3771"/>
                </a:lnTo>
                <a:lnTo>
                  <a:pt x="4662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459445" y="6680390"/>
            <a:ext cx="125983" cy="0"/>
          </a:xfrm>
          <a:custGeom>
            <a:avLst/>
            <a:gdLst/>
            <a:ahLst/>
            <a:cxnLst/>
            <a:rect l="l" t="t" r="r" b="b"/>
            <a:pathLst>
              <a:path w="125983">
                <a:moveTo>
                  <a:pt x="0" y="0"/>
                </a:moveTo>
                <a:lnTo>
                  <a:pt x="125983" y="0"/>
                </a:lnTo>
              </a:path>
            </a:pathLst>
          </a:custGeom>
          <a:ln w="30479">
            <a:solidFill>
              <a:srgbClr val="8687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459445" y="6665786"/>
            <a:ext cx="125983" cy="29209"/>
          </a:xfrm>
          <a:custGeom>
            <a:avLst/>
            <a:gdLst/>
            <a:ahLst/>
            <a:cxnLst/>
            <a:rect l="l" t="t" r="r" b="b"/>
            <a:pathLst>
              <a:path w="125983" h="29209">
                <a:moveTo>
                  <a:pt x="125983" y="29209"/>
                </a:moveTo>
                <a:lnTo>
                  <a:pt x="0" y="29209"/>
                </a:lnTo>
                <a:lnTo>
                  <a:pt x="0" y="0"/>
                </a:lnTo>
                <a:lnTo>
                  <a:pt x="125983" y="0"/>
                </a:lnTo>
                <a:lnTo>
                  <a:pt x="125983" y="2920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486559" y="5536545"/>
            <a:ext cx="77558" cy="0"/>
          </a:xfrm>
          <a:custGeom>
            <a:avLst/>
            <a:gdLst/>
            <a:ahLst/>
            <a:cxnLst/>
            <a:rect l="l" t="t" r="r" b="b"/>
            <a:pathLst>
              <a:path w="77558">
                <a:moveTo>
                  <a:pt x="0" y="0"/>
                </a:moveTo>
                <a:lnTo>
                  <a:pt x="77558" y="0"/>
                </a:lnTo>
              </a:path>
            </a:pathLst>
          </a:custGeom>
          <a:ln w="7861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483041" y="5536545"/>
            <a:ext cx="84594" cy="0"/>
          </a:xfrm>
          <a:custGeom>
            <a:avLst/>
            <a:gdLst/>
            <a:ahLst/>
            <a:cxnLst/>
            <a:rect l="l" t="t" r="r" b="b"/>
            <a:pathLst>
              <a:path w="84594">
                <a:moveTo>
                  <a:pt x="0" y="0"/>
                </a:moveTo>
                <a:lnTo>
                  <a:pt x="84594" y="0"/>
                </a:lnTo>
              </a:path>
            </a:pathLst>
          </a:custGeom>
          <a:ln w="148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525313" y="5539842"/>
            <a:ext cx="0" cy="519125"/>
          </a:xfrm>
          <a:custGeom>
            <a:avLst/>
            <a:gdLst/>
            <a:ahLst/>
            <a:cxnLst/>
            <a:rect l="l" t="t" r="r" b="b"/>
            <a:pathLst>
              <a:path h="519125">
                <a:moveTo>
                  <a:pt x="0" y="0"/>
                </a:moveTo>
                <a:lnTo>
                  <a:pt x="0" y="519125"/>
                </a:lnTo>
              </a:path>
            </a:pathLst>
          </a:custGeom>
          <a:ln w="4131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505292" y="5539841"/>
            <a:ext cx="40043" cy="560146"/>
          </a:xfrm>
          <a:custGeom>
            <a:avLst/>
            <a:gdLst/>
            <a:ahLst/>
            <a:cxnLst/>
            <a:rect l="l" t="t" r="r" b="b"/>
            <a:pathLst>
              <a:path w="40043" h="560146">
                <a:moveTo>
                  <a:pt x="0" y="560146"/>
                </a:moveTo>
                <a:lnTo>
                  <a:pt x="40043" y="560146"/>
                </a:lnTo>
                <a:lnTo>
                  <a:pt x="40043" y="0"/>
                </a:lnTo>
                <a:lnTo>
                  <a:pt x="0" y="0"/>
                </a:lnTo>
                <a:lnTo>
                  <a:pt x="0" y="5601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525325" y="6141022"/>
            <a:ext cx="0" cy="539369"/>
          </a:xfrm>
          <a:custGeom>
            <a:avLst/>
            <a:gdLst/>
            <a:ahLst/>
            <a:cxnLst/>
            <a:rect l="l" t="t" r="r" b="b"/>
            <a:pathLst>
              <a:path h="539369">
                <a:moveTo>
                  <a:pt x="0" y="0"/>
                </a:moveTo>
                <a:lnTo>
                  <a:pt x="0" y="539369"/>
                </a:lnTo>
              </a:path>
            </a:pathLst>
          </a:custGeom>
          <a:ln w="52793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499564" y="6099987"/>
            <a:ext cx="51523" cy="580402"/>
          </a:xfrm>
          <a:custGeom>
            <a:avLst/>
            <a:gdLst/>
            <a:ahLst/>
            <a:cxnLst/>
            <a:rect l="l" t="t" r="r" b="b"/>
            <a:pathLst>
              <a:path w="51523" h="580402">
                <a:moveTo>
                  <a:pt x="0" y="580402"/>
                </a:moveTo>
                <a:lnTo>
                  <a:pt x="51523" y="580402"/>
                </a:lnTo>
                <a:lnTo>
                  <a:pt x="51523" y="0"/>
                </a:lnTo>
                <a:lnTo>
                  <a:pt x="0" y="0"/>
                </a:lnTo>
                <a:lnTo>
                  <a:pt x="0" y="5804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529238" y="556036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529238" y="556036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529238" y="559838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33"/>
                </a:lnTo>
                <a:lnTo>
                  <a:pt x="6921" y="0"/>
                </a:lnTo>
                <a:lnTo>
                  <a:pt x="2006" y="0"/>
                </a:lnTo>
                <a:lnTo>
                  <a:pt x="0" y="3733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529238" y="559838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33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33"/>
                </a:lnTo>
                <a:lnTo>
                  <a:pt x="8928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529238" y="563641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529238" y="563641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529238" y="567443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529238" y="567443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529238" y="571247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529238" y="5712471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529238" y="575048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529238" y="575048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1"/>
                </a:moveTo>
                <a:lnTo>
                  <a:pt x="8928" y="13004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1"/>
                </a:lnTo>
                <a:lnTo>
                  <a:pt x="0" y="3759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529238" y="578852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79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79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529238" y="5788529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79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79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529238" y="5826542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529238" y="5826542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529238" y="586457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529238" y="5864576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529238" y="590259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529238" y="5902595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529238" y="594062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2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3004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3004"/>
                </a:lnTo>
                <a:lnTo>
                  <a:pt x="8928" y="83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529238" y="5940623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82"/>
                </a:moveTo>
                <a:lnTo>
                  <a:pt x="8928" y="13004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3004"/>
                </a:lnTo>
                <a:lnTo>
                  <a:pt x="0" y="8382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529238" y="597864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529238" y="5978648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69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69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529238" y="601668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3746"/>
                </a:lnTo>
                <a:lnTo>
                  <a:pt x="6921" y="0"/>
                </a:lnTo>
                <a:lnTo>
                  <a:pt x="2006" y="0"/>
                </a:lnTo>
                <a:lnTo>
                  <a:pt x="0" y="3746"/>
                </a:lnTo>
                <a:lnTo>
                  <a:pt x="0" y="12992"/>
                </a:lnTo>
                <a:lnTo>
                  <a:pt x="2006" y="16738"/>
                </a:lnTo>
                <a:lnTo>
                  <a:pt x="6921" y="16738"/>
                </a:lnTo>
                <a:lnTo>
                  <a:pt x="8928" y="12992"/>
                </a:lnTo>
                <a:lnTo>
                  <a:pt x="8928" y="8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529238" y="6016687"/>
            <a:ext cx="8928" cy="16738"/>
          </a:xfrm>
          <a:custGeom>
            <a:avLst/>
            <a:gdLst/>
            <a:ahLst/>
            <a:cxnLst/>
            <a:rect l="l" t="t" r="r" b="b"/>
            <a:pathLst>
              <a:path w="8928" h="16738">
                <a:moveTo>
                  <a:pt x="8928" y="8356"/>
                </a:moveTo>
                <a:lnTo>
                  <a:pt x="8928" y="12992"/>
                </a:lnTo>
                <a:lnTo>
                  <a:pt x="6921" y="16738"/>
                </a:lnTo>
                <a:lnTo>
                  <a:pt x="4470" y="16738"/>
                </a:lnTo>
                <a:lnTo>
                  <a:pt x="2006" y="16738"/>
                </a:lnTo>
                <a:lnTo>
                  <a:pt x="0" y="12992"/>
                </a:lnTo>
                <a:lnTo>
                  <a:pt x="0" y="8356"/>
                </a:lnTo>
                <a:lnTo>
                  <a:pt x="0" y="3746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46"/>
                </a:lnTo>
                <a:lnTo>
                  <a:pt x="8928" y="835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529238" y="6050584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2"/>
                </a:moveTo>
                <a:lnTo>
                  <a:pt x="8928" y="3759"/>
                </a:lnTo>
                <a:lnTo>
                  <a:pt x="6921" y="0"/>
                </a:lnTo>
                <a:lnTo>
                  <a:pt x="2006" y="0"/>
                </a:lnTo>
                <a:lnTo>
                  <a:pt x="0" y="3759"/>
                </a:lnTo>
                <a:lnTo>
                  <a:pt x="0" y="13004"/>
                </a:lnTo>
                <a:lnTo>
                  <a:pt x="2006" y="16751"/>
                </a:lnTo>
                <a:lnTo>
                  <a:pt x="6921" y="16751"/>
                </a:lnTo>
                <a:lnTo>
                  <a:pt x="8928" y="13004"/>
                </a:lnTo>
                <a:lnTo>
                  <a:pt x="8928" y="83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529238" y="6050584"/>
            <a:ext cx="8928" cy="16751"/>
          </a:xfrm>
          <a:custGeom>
            <a:avLst/>
            <a:gdLst/>
            <a:ahLst/>
            <a:cxnLst/>
            <a:rect l="l" t="t" r="r" b="b"/>
            <a:pathLst>
              <a:path w="8928" h="16751">
                <a:moveTo>
                  <a:pt x="8928" y="8382"/>
                </a:moveTo>
                <a:lnTo>
                  <a:pt x="8928" y="13004"/>
                </a:lnTo>
                <a:lnTo>
                  <a:pt x="6921" y="16751"/>
                </a:lnTo>
                <a:lnTo>
                  <a:pt x="4470" y="16751"/>
                </a:lnTo>
                <a:lnTo>
                  <a:pt x="2006" y="16751"/>
                </a:lnTo>
                <a:lnTo>
                  <a:pt x="0" y="13004"/>
                </a:lnTo>
                <a:lnTo>
                  <a:pt x="0" y="8382"/>
                </a:lnTo>
                <a:lnTo>
                  <a:pt x="0" y="3759"/>
                </a:lnTo>
                <a:lnTo>
                  <a:pt x="2006" y="0"/>
                </a:lnTo>
                <a:lnTo>
                  <a:pt x="4470" y="0"/>
                </a:lnTo>
                <a:lnTo>
                  <a:pt x="6921" y="0"/>
                </a:lnTo>
                <a:lnTo>
                  <a:pt x="8928" y="3759"/>
                </a:lnTo>
                <a:lnTo>
                  <a:pt x="8928" y="838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491640" y="6058966"/>
            <a:ext cx="67373" cy="82054"/>
          </a:xfrm>
          <a:custGeom>
            <a:avLst/>
            <a:gdLst/>
            <a:ahLst/>
            <a:cxnLst/>
            <a:rect l="l" t="t" r="r" b="b"/>
            <a:pathLst>
              <a:path w="67373" h="82054">
                <a:moveTo>
                  <a:pt x="67373" y="82054"/>
                </a:moveTo>
                <a:lnTo>
                  <a:pt x="67373" y="0"/>
                </a:lnTo>
                <a:lnTo>
                  <a:pt x="0" y="0"/>
                </a:lnTo>
                <a:lnTo>
                  <a:pt x="0" y="82054"/>
                </a:lnTo>
                <a:lnTo>
                  <a:pt x="67373" y="8205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491640" y="6058966"/>
            <a:ext cx="67373" cy="82054"/>
          </a:xfrm>
          <a:custGeom>
            <a:avLst/>
            <a:gdLst/>
            <a:ahLst/>
            <a:cxnLst/>
            <a:rect l="l" t="t" r="r" b="b"/>
            <a:pathLst>
              <a:path w="67373" h="82054">
                <a:moveTo>
                  <a:pt x="67373" y="82054"/>
                </a:moveTo>
                <a:lnTo>
                  <a:pt x="0" y="82054"/>
                </a:lnTo>
                <a:lnTo>
                  <a:pt x="0" y="0"/>
                </a:lnTo>
                <a:lnTo>
                  <a:pt x="67373" y="0"/>
                </a:lnTo>
                <a:lnTo>
                  <a:pt x="67373" y="8205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467068" y="6092370"/>
            <a:ext cx="49644" cy="28155"/>
          </a:xfrm>
          <a:custGeom>
            <a:avLst/>
            <a:gdLst/>
            <a:ahLst/>
            <a:cxnLst/>
            <a:rect l="l" t="t" r="r" b="b"/>
            <a:pathLst>
              <a:path w="49644" h="28155">
                <a:moveTo>
                  <a:pt x="1993" y="28155"/>
                </a:moveTo>
                <a:lnTo>
                  <a:pt x="46621" y="28155"/>
                </a:lnTo>
                <a:lnTo>
                  <a:pt x="49644" y="25425"/>
                </a:lnTo>
                <a:lnTo>
                  <a:pt x="49644" y="14135"/>
                </a:lnTo>
                <a:lnTo>
                  <a:pt x="46621" y="11417"/>
                </a:lnTo>
                <a:lnTo>
                  <a:pt x="24561" y="11417"/>
                </a:lnTo>
                <a:lnTo>
                  <a:pt x="24561" y="0"/>
                </a:lnTo>
                <a:lnTo>
                  <a:pt x="4457" y="11417"/>
                </a:lnTo>
                <a:lnTo>
                  <a:pt x="1993" y="11417"/>
                </a:lnTo>
                <a:lnTo>
                  <a:pt x="0" y="15163"/>
                </a:lnTo>
                <a:lnTo>
                  <a:pt x="0" y="24409"/>
                </a:lnTo>
                <a:lnTo>
                  <a:pt x="1993" y="281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467068" y="6092370"/>
            <a:ext cx="49644" cy="28155"/>
          </a:xfrm>
          <a:custGeom>
            <a:avLst/>
            <a:gdLst/>
            <a:ahLst/>
            <a:cxnLst/>
            <a:rect l="l" t="t" r="r" b="b"/>
            <a:pathLst>
              <a:path w="49644" h="28155">
                <a:moveTo>
                  <a:pt x="46621" y="11417"/>
                </a:moveTo>
                <a:lnTo>
                  <a:pt x="24561" y="11417"/>
                </a:lnTo>
                <a:lnTo>
                  <a:pt x="24561" y="0"/>
                </a:lnTo>
                <a:lnTo>
                  <a:pt x="4457" y="11417"/>
                </a:lnTo>
                <a:lnTo>
                  <a:pt x="1993" y="11417"/>
                </a:lnTo>
                <a:lnTo>
                  <a:pt x="0" y="15163"/>
                </a:lnTo>
                <a:lnTo>
                  <a:pt x="0" y="19786"/>
                </a:lnTo>
                <a:lnTo>
                  <a:pt x="0" y="24409"/>
                </a:lnTo>
                <a:lnTo>
                  <a:pt x="1993" y="28155"/>
                </a:lnTo>
                <a:lnTo>
                  <a:pt x="4457" y="28155"/>
                </a:lnTo>
                <a:lnTo>
                  <a:pt x="46621" y="28155"/>
                </a:lnTo>
                <a:lnTo>
                  <a:pt x="49644" y="25425"/>
                </a:lnTo>
                <a:lnTo>
                  <a:pt x="49644" y="19786"/>
                </a:lnTo>
                <a:lnTo>
                  <a:pt x="49644" y="14135"/>
                </a:lnTo>
                <a:lnTo>
                  <a:pt x="46621" y="1141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529243" y="6083298"/>
            <a:ext cx="49644" cy="25666"/>
          </a:xfrm>
          <a:custGeom>
            <a:avLst/>
            <a:gdLst/>
            <a:ahLst/>
            <a:cxnLst/>
            <a:rect l="l" t="t" r="r" b="b"/>
            <a:pathLst>
              <a:path w="49644" h="25666">
                <a:moveTo>
                  <a:pt x="46621" y="0"/>
                </a:moveTo>
                <a:lnTo>
                  <a:pt x="1993" y="0"/>
                </a:lnTo>
                <a:lnTo>
                  <a:pt x="0" y="3733"/>
                </a:lnTo>
                <a:lnTo>
                  <a:pt x="0" y="12992"/>
                </a:lnTo>
                <a:lnTo>
                  <a:pt x="1993" y="16725"/>
                </a:lnTo>
                <a:lnTo>
                  <a:pt x="29768" y="16725"/>
                </a:lnTo>
                <a:lnTo>
                  <a:pt x="29768" y="25666"/>
                </a:lnTo>
                <a:lnTo>
                  <a:pt x="46621" y="16725"/>
                </a:lnTo>
                <a:lnTo>
                  <a:pt x="49644" y="12242"/>
                </a:lnTo>
                <a:lnTo>
                  <a:pt x="49644" y="3771"/>
                </a:lnTo>
                <a:lnTo>
                  <a:pt x="46621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529243" y="6083298"/>
            <a:ext cx="49644" cy="25666"/>
          </a:xfrm>
          <a:custGeom>
            <a:avLst/>
            <a:gdLst/>
            <a:ahLst/>
            <a:cxnLst/>
            <a:rect l="l" t="t" r="r" b="b"/>
            <a:pathLst>
              <a:path w="49644" h="25666">
                <a:moveTo>
                  <a:pt x="46621" y="0"/>
                </a:moveTo>
                <a:lnTo>
                  <a:pt x="4457" y="0"/>
                </a:lnTo>
                <a:lnTo>
                  <a:pt x="1993" y="0"/>
                </a:lnTo>
                <a:lnTo>
                  <a:pt x="0" y="3733"/>
                </a:lnTo>
                <a:lnTo>
                  <a:pt x="0" y="8369"/>
                </a:lnTo>
                <a:lnTo>
                  <a:pt x="0" y="12992"/>
                </a:lnTo>
                <a:lnTo>
                  <a:pt x="1993" y="16725"/>
                </a:lnTo>
                <a:lnTo>
                  <a:pt x="4457" y="16725"/>
                </a:lnTo>
                <a:lnTo>
                  <a:pt x="29768" y="16725"/>
                </a:lnTo>
                <a:lnTo>
                  <a:pt x="29768" y="25666"/>
                </a:lnTo>
                <a:lnTo>
                  <a:pt x="46621" y="16725"/>
                </a:lnTo>
                <a:lnTo>
                  <a:pt x="49644" y="12242"/>
                </a:lnTo>
                <a:lnTo>
                  <a:pt x="49644" y="8013"/>
                </a:lnTo>
                <a:lnTo>
                  <a:pt x="49644" y="3771"/>
                </a:lnTo>
                <a:lnTo>
                  <a:pt x="4662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524199" y="5527084"/>
            <a:ext cx="102222" cy="0"/>
          </a:xfrm>
          <a:custGeom>
            <a:avLst/>
            <a:gdLst/>
            <a:ahLst/>
            <a:cxnLst/>
            <a:rect l="l" t="t" r="r" b="b"/>
            <a:pathLst>
              <a:path w="102222">
                <a:moveTo>
                  <a:pt x="0" y="0"/>
                </a:moveTo>
                <a:lnTo>
                  <a:pt x="102222" y="0"/>
                </a:lnTo>
              </a:path>
            </a:pathLst>
          </a:custGeom>
          <a:ln w="996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520681" y="5527084"/>
            <a:ext cx="109258" cy="0"/>
          </a:xfrm>
          <a:custGeom>
            <a:avLst/>
            <a:gdLst/>
            <a:ahLst/>
            <a:cxnLst/>
            <a:rect l="l" t="t" r="r" b="b"/>
            <a:pathLst>
              <a:path w="109258">
                <a:moveTo>
                  <a:pt x="0" y="0"/>
                </a:moveTo>
                <a:lnTo>
                  <a:pt x="109258" y="0"/>
                </a:lnTo>
              </a:path>
            </a:pathLst>
          </a:custGeom>
          <a:ln w="170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575285" y="5531435"/>
            <a:ext cx="0" cy="684161"/>
          </a:xfrm>
          <a:custGeom>
            <a:avLst/>
            <a:gdLst/>
            <a:ahLst/>
            <a:cxnLst/>
            <a:rect l="l" t="t" r="r" b="b"/>
            <a:pathLst>
              <a:path h="684161">
                <a:moveTo>
                  <a:pt x="0" y="0"/>
                </a:moveTo>
                <a:lnTo>
                  <a:pt x="0" y="684161"/>
                </a:lnTo>
              </a:path>
            </a:pathLst>
          </a:custGeom>
          <a:ln w="5403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548901" y="5531434"/>
            <a:ext cx="52768" cy="738238"/>
          </a:xfrm>
          <a:custGeom>
            <a:avLst/>
            <a:gdLst/>
            <a:ahLst/>
            <a:cxnLst/>
            <a:rect l="l" t="t" r="r" b="b"/>
            <a:pathLst>
              <a:path w="52768" h="738238">
                <a:moveTo>
                  <a:pt x="0" y="738238"/>
                </a:moveTo>
                <a:lnTo>
                  <a:pt x="52768" y="738238"/>
                </a:lnTo>
                <a:lnTo>
                  <a:pt x="52768" y="0"/>
                </a:lnTo>
                <a:lnTo>
                  <a:pt x="0" y="0"/>
                </a:lnTo>
                <a:lnTo>
                  <a:pt x="0" y="73823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541332" y="6323737"/>
            <a:ext cx="67894" cy="710869"/>
          </a:xfrm>
          <a:custGeom>
            <a:avLst/>
            <a:gdLst/>
            <a:ahLst/>
            <a:cxnLst/>
            <a:rect l="l" t="t" r="r" b="b"/>
            <a:pathLst>
              <a:path w="67894" h="710869">
                <a:moveTo>
                  <a:pt x="0" y="710869"/>
                </a:moveTo>
                <a:lnTo>
                  <a:pt x="67894" y="710869"/>
                </a:lnTo>
                <a:lnTo>
                  <a:pt x="67894" y="0"/>
                </a:lnTo>
                <a:lnTo>
                  <a:pt x="0" y="0"/>
                </a:lnTo>
                <a:lnTo>
                  <a:pt x="0" y="7108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541332" y="6269673"/>
            <a:ext cx="67894" cy="764933"/>
          </a:xfrm>
          <a:custGeom>
            <a:avLst/>
            <a:gdLst/>
            <a:ahLst/>
            <a:cxnLst/>
            <a:rect l="l" t="t" r="r" b="b"/>
            <a:pathLst>
              <a:path w="67894" h="764933">
                <a:moveTo>
                  <a:pt x="0" y="764933"/>
                </a:moveTo>
                <a:lnTo>
                  <a:pt x="67894" y="764933"/>
                </a:lnTo>
                <a:lnTo>
                  <a:pt x="67894" y="0"/>
                </a:lnTo>
                <a:lnTo>
                  <a:pt x="0" y="0"/>
                </a:lnTo>
                <a:lnTo>
                  <a:pt x="0" y="7649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580466" y="5558486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4927"/>
                </a:lnTo>
                <a:lnTo>
                  <a:pt x="9118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19"/>
                </a:lnTo>
                <a:lnTo>
                  <a:pt x="11747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580466" y="5558486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17119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27"/>
                </a:lnTo>
                <a:lnTo>
                  <a:pt x="11747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580466" y="5608601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4927"/>
                </a:lnTo>
                <a:lnTo>
                  <a:pt x="9118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19"/>
                </a:lnTo>
                <a:lnTo>
                  <a:pt x="11747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580466" y="5608601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17119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27"/>
                </a:lnTo>
                <a:lnTo>
                  <a:pt x="11747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580466" y="5658710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4940"/>
                </a:lnTo>
                <a:lnTo>
                  <a:pt x="9118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32"/>
                </a:lnTo>
                <a:lnTo>
                  <a:pt x="11747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580466" y="5658710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17132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40"/>
                </a:lnTo>
                <a:lnTo>
                  <a:pt x="11747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580466" y="5708826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4940"/>
                </a:lnTo>
                <a:lnTo>
                  <a:pt x="9118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32"/>
                </a:lnTo>
                <a:lnTo>
                  <a:pt x="11747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580466" y="5708826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17132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40"/>
                </a:lnTo>
                <a:lnTo>
                  <a:pt x="11747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580466" y="5758941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4940"/>
                </a:lnTo>
                <a:lnTo>
                  <a:pt x="9118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32"/>
                </a:lnTo>
                <a:lnTo>
                  <a:pt x="11747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580466" y="5758941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17132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40"/>
                </a:lnTo>
                <a:lnTo>
                  <a:pt x="11747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580466" y="5809068"/>
            <a:ext cx="11747" cy="22047"/>
          </a:xfrm>
          <a:custGeom>
            <a:avLst/>
            <a:gdLst/>
            <a:ahLst/>
            <a:cxnLst/>
            <a:rect l="l" t="t" r="r" b="b"/>
            <a:pathLst>
              <a:path w="11747" h="22047">
                <a:moveTo>
                  <a:pt x="11747" y="11023"/>
                </a:moveTo>
                <a:lnTo>
                  <a:pt x="11747" y="4927"/>
                </a:lnTo>
                <a:lnTo>
                  <a:pt x="9118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47"/>
                </a:lnTo>
                <a:lnTo>
                  <a:pt x="9118" y="22047"/>
                </a:lnTo>
                <a:lnTo>
                  <a:pt x="11747" y="17119"/>
                </a:lnTo>
                <a:lnTo>
                  <a:pt x="11747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580466" y="5809068"/>
            <a:ext cx="11747" cy="22047"/>
          </a:xfrm>
          <a:custGeom>
            <a:avLst/>
            <a:gdLst/>
            <a:ahLst/>
            <a:cxnLst/>
            <a:rect l="l" t="t" r="r" b="b"/>
            <a:pathLst>
              <a:path w="11747" h="22047">
                <a:moveTo>
                  <a:pt x="11747" y="11023"/>
                </a:moveTo>
                <a:lnTo>
                  <a:pt x="11747" y="17119"/>
                </a:lnTo>
                <a:lnTo>
                  <a:pt x="9118" y="22047"/>
                </a:lnTo>
                <a:lnTo>
                  <a:pt x="5880" y="22047"/>
                </a:lnTo>
                <a:lnTo>
                  <a:pt x="2628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27"/>
                </a:lnTo>
                <a:lnTo>
                  <a:pt x="11747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580466" y="5859184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4927"/>
                </a:lnTo>
                <a:lnTo>
                  <a:pt x="9118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19"/>
                </a:lnTo>
                <a:lnTo>
                  <a:pt x="11747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580466" y="5859184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17119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27"/>
                </a:lnTo>
                <a:lnTo>
                  <a:pt x="11747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580466" y="5909299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4927"/>
                </a:lnTo>
                <a:lnTo>
                  <a:pt x="9118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19"/>
                </a:lnTo>
                <a:lnTo>
                  <a:pt x="11747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580466" y="5909299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17119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27"/>
                </a:lnTo>
                <a:lnTo>
                  <a:pt x="11747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580466" y="5959408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4940"/>
                </a:lnTo>
                <a:lnTo>
                  <a:pt x="9118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32"/>
                </a:lnTo>
                <a:lnTo>
                  <a:pt x="11747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580466" y="5959408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17132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40"/>
                </a:lnTo>
                <a:lnTo>
                  <a:pt x="11747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580466" y="6009524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4940"/>
                </a:lnTo>
                <a:lnTo>
                  <a:pt x="9118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32"/>
                </a:lnTo>
                <a:lnTo>
                  <a:pt x="11747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580466" y="6009524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17132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40"/>
                </a:lnTo>
                <a:lnTo>
                  <a:pt x="11747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580466" y="6059639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4940"/>
                </a:lnTo>
                <a:lnTo>
                  <a:pt x="9118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32"/>
                </a:lnTo>
                <a:lnTo>
                  <a:pt x="11747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580466" y="6059639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17132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40"/>
                </a:lnTo>
                <a:lnTo>
                  <a:pt x="11747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580466" y="6109766"/>
            <a:ext cx="11747" cy="22047"/>
          </a:xfrm>
          <a:custGeom>
            <a:avLst/>
            <a:gdLst/>
            <a:ahLst/>
            <a:cxnLst/>
            <a:rect l="l" t="t" r="r" b="b"/>
            <a:pathLst>
              <a:path w="11747" h="22047">
                <a:moveTo>
                  <a:pt x="11747" y="11023"/>
                </a:moveTo>
                <a:lnTo>
                  <a:pt x="11747" y="4927"/>
                </a:lnTo>
                <a:lnTo>
                  <a:pt x="9118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47"/>
                </a:lnTo>
                <a:lnTo>
                  <a:pt x="9118" y="22047"/>
                </a:lnTo>
                <a:lnTo>
                  <a:pt x="11747" y="17119"/>
                </a:lnTo>
                <a:lnTo>
                  <a:pt x="11747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580466" y="6109766"/>
            <a:ext cx="11747" cy="22047"/>
          </a:xfrm>
          <a:custGeom>
            <a:avLst/>
            <a:gdLst/>
            <a:ahLst/>
            <a:cxnLst/>
            <a:rect l="l" t="t" r="r" b="b"/>
            <a:pathLst>
              <a:path w="11747" h="22047">
                <a:moveTo>
                  <a:pt x="11747" y="11023"/>
                </a:moveTo>
                <a:lnTo>
                  <a:pt x="11747" y="17119"/>
                </a:lnTo>
                <a:lnTo>
                  <a:pt x="9118" y="22047"/>
                </a:lnTo>
                <a:lnTo>
                  <a:pt x="5880" y="22047"/>
                </a:lnTo>
                <a:lnTo>
                  <a:pt x="2628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27"/>
                </a:lnTo>
                <a:lnTo>
                  <a:pt x="11747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580466" y="6159882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4927"/>
                </a:lnTo>
                <a:lnTo>
                  <a:pt x="9118" y="0"/>
                </a:lnTo>
                <a:lnTo>
                  <a:pt x="2628" y="0"/>
                </a:lnTo>
                <a:lnTo>
                  <a:pt x="0" y="4927"/>
                </a:lnTo>
                <a:lnTo>
                  <a:pt x="0" y="17119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19"/>
                </a:lnTo>
                <a:lnTo>
                  <a:pt x="11747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580466" y="6159882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23"/>
                </a:moveTo>
                <a:lnTo>
                  <a:pt x="11747" y="17119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27"/>
                </a:lnTo>
                <a:lnTo>
                  <a:pt x="11747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580466" y="6204563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4940"/>
                </a:lnTo>
                <a:lnTo>
                  <a:pt x="9118" y="0"/>
                </a:lnTo>
                <a:lnTo>
                  <a:pt x="2628" y="0"/>
                </a:lnTo>
                <a:lnTo>
                  <a:pt x="0" y="4940"/>
                </a:lnTo>
                <a:lnTo>
                  <a:pt x="0" y="17132"/>
                </a:lnTo>
                <a:lnTo>
                  <a:pt x="2628" y="22059"/>
                </a:lnTo>
                <a:lnTo>
                  <a:pt x="9118" y="22059"/>
                </a:lnTo>
                <a:lnTo>
                  <a:pt x="11747" y="17132"/>
                </a:lnTo>
                <a:lnTo>
                  <a:pt x="11747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580466" y="6204563"/>
            <a:ext cx="11747" cy="22059"/>
          </a:xfrm>
          <a:custGeom>
            <a:avLst/>
            <a:gdLst/>
            <a:ahLst/>
            <a:cxnLst/>
            <a:rect l="l" t="t" r="r" b="b"/>
            <a:pathLst>
              <a:path w="11747" h="22059">
                <a:moveTo>
                  <a:pt x="11747" y="11036"/>
                </a:moveTo>
                <a:lnTo>
                  <a:pt x="11747" y="17132"/>
                </a:lnTo>
                <a:lnTo>
                  <a:pt x="9118" y="22059"/>
                </a:lnTo>
                <a:lnTo>
                  <a:pt x="5880" y="22059"/>
                </a:lnTo>
                <a:lnTo>
                  <a:pt x="2628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28" y="0"/>
                </a:lnTo>
                <a:lnTo>
                  <a:pt x="5880" y="0"/>
                </a:lnTo>
                <a:lnTo>
                  <a:pt x="9118" y="0"/>
                </a:lnTo>
                <a:lnTo>
                  <a:pt x="11747" y="4940"/>
                </a:lnTo>
                <a:lnTo>
                  <a:pt x="11747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530893" y="6215595"/>
            <a:ext cx="88785" cy="108140"/>
          </a:xfrm>
          <a:custGeom>
            <a:avLst/>
            <a:gdLst/>
            <a:ahLst/>
            <a:cxnLst/>
            <a:rect l="l" t="t" r="r" b="b"/>
            <a:pathLst>
              <a:path w="88785" h="108140">
                <a:moveTo>
                  <a:pt x="88785" y="108140"/>
                </a:moveTo>
                <a:lnTo>
                  <a:pt x="88785" y="0"/>
                </a:lnTo>
                <a:lnTo>
                  <a:pt x="0" y="0"/>
                </a:lnTo>
                <a:lnTo>
                  <a:pt x="0" y="108140"/>
                </a:lnTo>
                <a:lnTo>
                  <a:pt x="88785" y="10814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6530893" y="6215595"/>
            <a:ext cx="88785" cy="108140"/>
          </a:xfrm>
          <a:custGeom>
            <a:avLst/>
            <a:gdLst/>
            <a:ahLst/>
            <a:cxnLst/>
            <a:rect l="l" t="t" r="r" b="b"/>
            <a:pathLst>
              <a:path w="88785" h="108140">
                <a:moveTo>
                  <a:pt x="88785" y="108140"/>
                </a:moveTo>
                <a:lnTo>
                  <a:pt x="0" y="108140"/>
                </a:lnTo>
                <a:lnTo>
                  <a:pt x="0" y="0"/>
                </a:lnTo>
                <a:lnTo>
                  <a:pt x="88785" y="0"/>
                </a:lnTo>
                <a:lnTo>
                  <a:pt x="88785" y="10814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498510" y="6259631"/>
            <a:ext cx="65430" cy="37096"/>
          </a:xfrm>
          <a:custGeom>
            <a:avLst/>
            <a:gdLst/>
            <a:ahLst/>
            <a:cxnLst/>
            <a:rect l="l" t="t" r="r" b="b"/>
            <a:pathLst>
              <a:path w="65430" h="37096">
                <a:moveTo>
                  <a:pt x="2641" y="37096"/>
                </a:moveTo>
                <a:lnTo>
                  <a:pt x="61442" y="37096"/>
                </a:lnTo>
                <a:lnTo>
                  <a:pt x="65430" y="33515"/>
                </a:lnTo>
                <a:lnTo>
                  <a:pt x="65430" y="18618"/>
                </a:lnTo>
                <a:lnTo>
                  <a:pt x="61442" y="15036"/>
                </a:lnTo>
                <a:lnTo>
                  <a:pt x="32385" y="15036"/>
                </a:lnTo>
                <a:lnTo>
                  <a:pt x="32385" y="0"/>
                </a:lnTo>
                <a:lnTo>
                  <a:pt x="5880" y="15036"/>
                </a:lnTo>
                <a:lnTo>
                  <a:pt x="2641" y="15036"/>
                </a:lnTo>
                <a:lnTo>
                  <a:pt x="0" y="19977"/>
                </a:lnTo>
                <a:lnTo>
                  <a:pt x="0" y="32156"/>
                </a:lnTo>
                <a:lnTo>
                  <a:pt x="2641" y="370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498510" y="6259631"/>
            <a:ext cx="65430" cy="37096"/>
          </a:xfrm>
          <a:custGeom>
            <a:avLst/>
            <a:gdLst/>
            <a:ahLst/>
            <a:cxnLst/>
            <a:rect l="l" t="t" r="r" b="b"/>
            <a:pathLst>
              <a:path w="65430" h="37096">
                <a:moveTo>
                  <a:pt x="61442" y="15036"/>
                </a:moveTo>
                <a:lnTo>
                  <a:pt x="32385" y="15036"/>
                </a:lnTo>
                <a:lnTo>
                  <a:pt x="32385" y="0"/>
                </a:lnTo>
                <a:lnTo>
                  <a:pt x="5880" y="15036"/>
                </a:lnTo>
                <a:lnTo>
                  <a:pt x="2641" y="15036"/>
                </a:lnTo>
                <a:lnTo>
                  <a:pt x="0" y="19977"/>
                </a:lnTo>
                <a:lnTo>
                  <a:pt x="0" y="26073"/>
                </a:lnTo>
                <a:lnTo>
                  <a:pt x="0" y="32156"/>
                </a:lnTo>
                <a:lnTo>
                  <a:pt x="2641" y="37096"/>
                </a:lnTo>
                <a:lnTo>
                  <a:pt x="5880" y="37096"/>
                </a:lnTo>
                <a:lnTo>
                  <a:pt x="61442" y="37096"/>
                </a:lnTo>
                <a:lnTo>
                  <a:pt x="65430" y="33515"/>
                </a:lnTo>
                <a:lnTo>
                  <a:pt x="65430" y="26073"/>
                </a:lnTo>
                <a:lnTo>
                  <a:pt x="65430" y="18618"/>
                </a:lnTo>
                <a:lnTo>
                  <a:pt x="61442" y="15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580470" y="6247676"/>
            <a:ext cx="65417" cy="33832"/>
          </a:xfrm>
          <a:custGeom>
            <a:avLst/>
            <a:gdLst/>
            <a:ahLst/>
            <a:cxnLst/>
            <a:rect l="l" t="t" r="r" b="b"/>
            <a:pathLst>
              <a:path w="65417" h="33832">
                <a:moveTo>
                  <a:pt x="61429" y="0"/>
                </a:moveTo>
                <a:lnTo>
                  <a:pt x="2628" y="0"/>
                </a:lnTo>
                <a:lnTo>
                  <a:pt x="0" y="4940"/>
                </a:lnTo>
                <a:lnTo>
                  <a:pt x="0" y="17119"/>
                </a:lnTo>
                <a:lnTo>
                  <a:pt x="2628" y="22047"/>
                </a:lnTo>
                <a:lnTo>
                  <a:pt x="39204" y="22047"/>
                </a:lnTo>
                <a:lnTo>
                  <a:pt x="39204" y="33832"/>
                </a:lnTo>
                <a:lnTo>
                  <a:pt x="61429" y="22047"/>
                </a:lnTo>
                <a:lnTo>
                  <a:pt x="65417" y="16141"/>
                </a:lnTo>
                <a:lnTo>
                  <a:pt x="65417" y="4978"/>
                </a:lnTo>
                <a:lnTo>
                  <a:pt x="61429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580470" y="6247676"/>
            <a:ext cx="65417" cy="33832"/>
          </a:xfrm>
          <a:custGeom>
            <a:avLst/>
            <a:gdLst/>
            <a:ahLst/>
            <a:cxnLst/>
            <a:rect l="l" t="t" r="r" b="b"/>
            <a:pathLst>
              <a:path w="65417" h="33832">
                <a:moveTo>
                  <a:pt x="61429" y="0"/>
                </a:moveTo>
                <a:lnTo>
                  <a:pt x="5867" y="0"/>
                </a:lnTo>
                <a:lnTo>
                  <a:pt x="2628" y="0"/>
                </a:lnTo>
                <a:lnTo>
                  <a:pt x="0" y="4940"/>
                </a:lnTo>
                <a:lnTo>
                  <a:pt x="0" y="11023"/>
                </a:lnTo>
                <a:lnTo>
                  <a:pt x="0" y="17119"/>
                </a:lnTo>
                <a:lnTo>
                  <a:pt x="2628" y="22047"/>
                </a:lnTo>
                <a:lnTo>
                  <a:pt x="5867" y="22047"/>
                </a:lnTo>
                <a:lnTo>
                  <a:pt x="39204" y="22047"/>
                </a:lnTo>
                <a:lnTo>
                  <a:pt x="39204" y="33832"/>
                </a:lnTo>
                <a:lnTo>
                  <a:pt x="61429" y="22047"/>
                </a:lnTo>
                <a:lnTo>
                  <a:pt x="65417" y="16141"/>
                </a:lnTo>
                <a:lnTo>
                  <a:pt x="65417" y="10566"/>
                </a:lnTo>
                <a:lnTo>
                  <a:pt x="65417" y="4978"/>
                </a:lnTo>
                <a:lnTo>
                  <a:pt x="61429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032851" y="5527084"/>
            <a:ext cx="102222" cy="0"/>
          </a:xfrm>
          <a:custGeom>
            <a:avLst/>
            <a:gdLst/>
            <a:ahLst/>
            <a:cxnLst/>
            <a:rect l="l" t="t" r="r" b="b"/>
            <a:pathLst>
              <a:path w="102222">
                <a:moveTo>
                  <a:pt x="102222" y="0"/>
                </a:moveTo>
                <a:lnTo>
                  <a:pt x="28003" y="0"/>
                </a:lnTo>
              </a:path>
              <a:path w="102222">
                <a:moveTo>
                  <a:pt x="28003" y="0"/>
                </a:moveTo>
                <a:lnTo>
                  <a:pt x="102222" y="0"/>
                </a:lnTo>
              </a:path>
            </a:pathLst>
          </a:custGeom>
          <a:ln w="9969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029333" y="5527084"/>
            <a:ext cx="109258" cy="0"/>
          </a:xfrm>
          <a:custGeom>
            <a:avLst/>
            <a:gdLst/>
            <a:ahLst/>
            <a:cxnLst/>
            <a:rect l="l" t="t" r="r" b="b"/>
            <a:pathLst>
              <a:path w="109258">
                <a:moveTo>
                  <a:pt x="109258" y="0"/>
                </a:moveTo>
                <a:lnTo>
                  <a:pt x="31521" y="0"/>
                </a:lnTo>
              </a:path>
              <a:path w="109258">
                <a:moveTo>
                  <a:pt x="31521" y="0"/>
                </a:moveTo>
                <a:lnTo>
                  <a:pt x="109258" y="0"/>
                </a:lnTo>
              </a:path>
            </a:pathLst>
          </a:custGeom>
          <a:ln w="170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085912" y="5531435"/>
            <a:ext cx="0" cy="684161"/>
          </a:xfrm>
          <a:custGeom>
            <a:avLst/>
            <a:gdLst/>
            <a:ahLst/>
            <a:cxnLst/>
            <a:rect l="l" t="t" r="r" b="b"/>
            <a:pathLst>
              <a:path h="684161">
                <a:moveTo>
                  <a:pt x="0" y="0"/>
                </a:moveTo>
                <a:lnTo>
                  <a:pt x="0" y="684161"/>
                </a:lnTo>
              </a:path>
            </a:pathLst>
          </a:custGeom>
          <a:ln w="54038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057565" y="5531434"/>
            <a:ext cx="52768" cy="738238"/>
          </a:xfrm>
          <a:custGeom>
            <a:avLst/>
            <a:gdLst/>
            <a:ahLst/>
            <a:cxnLst/>
            <a:rect l="l" t="t" r="r" b="b"/>
            <a:pathLst>
              <a:path w="52768" h="738238">
                <a:moveTo>
                  <a:pt x="52768" y="0"/>
                </a:moveTo>
                <a:lnTo>
                  <a:pt x="3289" y="0"/>
                </a:lnTo>
              </a:path>
              <a:path w="52768" h="738238">
                <a:moveTo>
                  <a:pt x="3289" y="738238"/>
                </a:moveTo>
                <a:lnTo>
                  <a:pt x="52768" y="738238"/>
                </a:lnTo>
                <a:lnTo>
                  <a:pt x="52768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060856" y="6323737"/>
            <a:ext cx="57035" cy="710869"/>
          </a:xfrm>
          <a:custGeom>
            <a:avLst/>
            <a:gdLst/>
            <a:ahLst/>
            <a:cxnLst/>
            <a:rect l="l" t="t" r="r" b="b"/>
            <a:pathLst>
              <a:path w="57035" h="710869">
                <a:moveTo>
                  <a:pt x="0" y="710869"/>
                </a:moveTo>
                <a:lnTo>
                  <a:pt x="57035" y="710869"/>
                </a:lnTo>
                <a:lnTo>
                  <a:pt x="57035" y="0"/>
                </a:lnTo>
                <a:lnTo>
                  <a:pt x="0" y="0"/>
                </a:lnTo>
                <a:lnTo>
                  <a:pt x="0" y="71086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049996" y="6269673"/>
            <a:ext cx="67894" cy="764933"/>
          </a:xfrm>
          <a:custGeom>
            <a:avLst/>
            <a:gdLst/>
            <a:ahLst/>
            <a:cxnLst/>
            <a:rect l="l" t="t" r="r" b="b"/>
            <a:pathLst>
              <a:path w="67894" h="764933">
                <a:moveTo>
                  <a:pt x="67894" y="0"/>
                </a:moveTo>
                <a:lnTo>
                  <a:pt x="10858" y="0"/>
                </a:lnTo>
              </a:path>
              <a:path w="67894" h="764933">
                <a:moveTo>
                  <a:pt x="10858" y="764933"/>
                </a:moveTo>
                <a:lnTo>
                  <a:pt x="67894" y="764933"/>
                </a:lnTo>
                <a:lnTo>
                  <a:pt x="67894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089117" y="555848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089117" y="555848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089117" y="560860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089117" y="560860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089117" y="56587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089117" y="5658710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089117" y="570882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089117" y="5708826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089117" y="575894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089117" y="5758941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089117" y="5809068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47"/>
                </a:lnTo>
                <a:lnTo>
                  <a:pt x="9131" y="22047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089117" y="5809068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17119"/>
                </a:lnTo>
                <a:lnTo>
                  <a:pt x="9131" y="22047"/>
                </a:lnTo>
                <a:lnTo>
                  <a:pt x="5880" y="22047"/>
                </a:lnTo>
                <a:lnTo>
                  <a:pt x="2641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089117" y="585918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089117" y="585918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089117" y="590929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089117" y="590929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089117" y="595940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089117" y="5959408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089117" y="600952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089117" y="6009524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089117" y="605963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089117" y="6059639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089117" y="6109766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47"/>
                </a:lnTo>
                <a:lnTo>
                  <a:pt x="9131" y="22047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089117" y="6109766"/>
            <a:ext cx="11760" cy="22047"/>
          </a:xfrm>
          <a:custGeom>
            <a:avLst/>
            <a:gdLst/>
            <a:ahLst/>
            <a:cxnLst/>
            <a:rect l="l" t="t" r="r" b="b"/>
            <a:pathLst>
              <a:path w="11760" h="22047">
                <a:moveTo>
                  <a:pt x="11760" y="11023"/>
                </a:moveTo>
                <a:lnTo>
                  <a:pt x="11760" y="17119"/>
                </a:lnTo>
                <a:lnTo>
                  <a:pt x="9131" y="22047"/>
                </a:lnTo>
                <a:lnTo>
                  <a:pt x="5880" y="22047"/>
                </a:lnTo>
                <a:lnTo>
                  <a:pt x="2641" y="22047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089117" y="61598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4927"/>
                </a:lnTo>
                <a:lnTo>
                  <a:pt x="9131" y="0"/>
                </a:lnTo>
                <a:lnTo>
                  <a:pt x="2641" y="0"/>
                </a:lnTo>
                <a:lnTo>
                  <a:pt x="0" y="4927"/>
                </a:lnTo>
                <a:lnTo>
                  <a:pt x="0" y="17119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19"/>
                </a:lnTo>
                <a:lnTo>
                  <a:pt x="11760" y="110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089117" y="6159882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23"/>
                </a:moveTo>
                <a:lnTo>
                  <a:pt x="11760" y="17119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19"/>
                </a:lnTo>
                <a:lnTo>
                  <a:pt x="0" y="11023"/>
                </a:lnTo>
                <a:lnTo>
                  <a:pt x="0" y="4927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27"/>
                </a:lnTo>
                <a:lnTo>
                  <a:pt x="11760" y="1102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089117" y="6204563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4940"/>
                </a:lnTo>
                <a:lnTo>
                  <a:pt x="9131" y="0"/>
                </a:lnTo>
                <a:lnTo>
                  <a:pt x="2641" y="0"/>
                </a:lnTo>
                <a:lnTo>
                  <a:pt x="0" y="4940"/>
                </a:lnTo>
                <a:lnTo>
                  <a:pt x="0" y="17132"/>
                </a:lnTo>
                <a:lnTo>
                  <a:pt x="2641" y="22059"/>
                </a:lnTo>
                <a:lnTo>
                  <a:pt x="9131" y="22059"/>
                </a:lnTo>
                <a:lnTo>
                  <a:pt x="11760" y="17132"/>
                </a:lnTo>
                <a:lnTo>
                  <a:pt x="11760" y="110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089117" y="6204563"/>
            <a:ext cx="11760" cy="22059"/>
          </a:xfrm>
          <a:custGeom>
            <a:avLst/>
            <a:gdLst/>
            <a:ahLst/>
            <a:cxnLst/>
            <a:rect l="l" t="t" r="r" b="b"/>
            <a:pathLst>
              <a:path w="11760" h="22059">
                <a:moveTo>
                  <a:pt x="11760" y="11036"/>
                </a:moveTo>
                <a:lnTo>
                  <a:pt x="11760" y="17132"/>
                </a:lnTo>
                <a:lnTo>
                  <a:pt x="9131" y="22059"/>
                </a:lnTo>
                <a:lnTo>
                  <a:pt x="5880" y="22059"/>
                </a:lnTo>
                <a:lnTo>
                  <a:pt x="2641" y="22059"/>
                </a:lnTo>
                <a:lnTo>
                  <a:pt x="0" y="17132"/>
                </a:lnTo>
                <a:lnTo>
                  <a:pt x="0" y="11036"/>
                </a:lnTo>
                <a:lnTo>
                  <a:pt x="0" y="4940"/>
                </a:lnTo>
                <a:lnTo>
                  <a:pt x="2641" y="0"/>
                </a:lnTo>
                <a:lnTo>
                  <a:pt x="5880" y="0"/>
                </a:lnTo>
                <a:lnTo>
                  <a:pt x="9131" y="0"/>
                </a:lnTo>
                <a:lnTo>
                  <a:pt x="11760" y="4940"/>
                </a:lnTo>
                <a:lnTo>
                  <a:pt x="11760" y="110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039558" y="6215595"/>
            <a:ext cx="88785" cy="108140"/>
          </a:xfrm>
          <a:custGeom>
            <a:avLst/>
            <a:gdLst/>
            <a:ahLst/>
            <a:cxnLst/>
            <a:rect l="l" t="t" r="r" b="b"/>
            <a:pathLst>
              <a:path w="88785" h="108140">
                <a:moveTo>
                  <a:pt x="88785" y="0"/>
                </a:moveTo>
                <a:lnTo>
                  <a:pt x="21297" y="0"/>
                </a:lnTo>
                <a:lnTo>
                  <a:pt x="21297" y="108140"/>
                </a:lnTo>
                <a:lnTo>
                  <a:pt x="88785" y="108140"/>
                </a:lnTo>
                <a:lnTo>
                  <a:pt x="8878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039558" y="6215595"/>
            <a:ext cx="88785" cy="108140"/>
          </a:xfrm>
          <a:custGeom>
            <a:avLst/>
            <a:gdLst/>
            <a:ahLst/>
            <a:cxnLst/>
            <a:rect l="l" t="t" r="r" b="b"/>
            <a:pathLst>
              <a:path w="88785" h="108140">
                <a:moveTo>
                  <a:pt x="88785" y="0"/>
                </a:moveTo>
                <a:lnTo>
                  <a:pt x="21297" y="0"/>
                </a:lnTo>
              </a:path>
              <a:path w="88785" h="108140">
                <a:moveTo>
                  <a:pt x="21297" y="108140"/>
                </a:moveTo>
                <a:lnTo>
                  <a:pt x="88785" y="108140"/>
                </a:lnTo>
                <a:lnTo>
                  <a:pt x="88785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007174" y="6259631"/>
            <a:ext cx="65430" cy="37096"/>
          </a:xfrm>
          <a:custGeom>
            <a:avLst/>
            <a:gdLst/>
            <a:ahLst/>
            <a:cxnLst/>
            <a:rect l="l" t="t" r="r" b="b"/>
            <a:pathLst>
              <a:path w="65430" h="37096">
                <a:moveTo>
                  <a:pt x="65430" y="33515"/>
                </a:moveTo>
                <a:lnTo>
                  <a:pt x="65430" y="18618"/>
                </a:lnTo>
                <a:lnTo>
                  <a:pt x="61442" y="15036"/>
                </a:lnTo>
                <a:lnTo>
                  <a:pt x="53680" y="15036"/>
                </a:lnTo>
                <a:lnTo>
                  <a:pt x="53680" y="37096"/>
                </a:lnTo>
                <a:lnTo>
                  <a:pt x="61442" y="37096"/>
                </a:lnTo>
                <a:lnTo>
                  <a:pt x="65430" y="335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007174" y="6259631"/>
            <a:ext cx="65430" cy="37096"/>
          </a:xfrm>
          <a:custGeom>
            <a:avLst/>
            <a:gdLst/>
            <a:ahLst/>
            <a:cxnLst/>
            <a:rect l="l" t="t" r="r" b="b"/>
            <a:pathLst>
              <a:path w="65430" h="37096">
                <a:moveTo>
                  <a:pt x="53680" y="15036"/>
                </a:moveTo>
                <a:lnTo>
                  <a:pt x="61442" y="15036"/>
                </a:lnTo>
              </a:path>
              <a:path w="65430" h="37096">
                <a:moveTo>
                  <a:pt x="65430" y="33515"/>
                </a:moveTo>
                <a:lnTo>
                  <a:pt x="65430" y="26073"/>
                </a:lnTo>
              </a:path>
              <a:path w="65430" h="37096">
                <a:moveTo>
                  <a:pt x="53680" y="37096"/>
                </a:moveTo>
                <a:lnTo>
                  <a:pt x="61442" y="37096"/>
                </a:lnTo>
                <a:lnTo>
                  <a:pt x="65430" y="33515"/>
                </a:lnTo>
              </a:path>
              <a:path w="65430" h="37096">
                <a:moveTo>
                  <a:pt x="65430" y="18618"/>
                </a:moveTo>
                <a:lnTo>
                  <a:pt x="61442" y="15036"/>
                </a:lnTo>
              </a:path>
              <a:path w="65430" h="37096">
                <a:moveTo>
                  <a:pt x="65430" y="26073"/>
                </a:moveTo>
                <a:lnTo>
                  <a:pt x="65430" y="1861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089118" y="6247676"/>
            <a:ext cx="65430" cy="33832"/>
          </a:xfrm>
          <a:custGeom>
            <a:avLst/>
            <a:gdLst/>
            <a:ahLst/>
            <a:cxnLst/>
            <a:rect l="l" t="t" r="r" b="b"/>
            <a:pathLst>
              <a:path w="65430" h="33832">
                <a:moveTo>
                  <a:pt x="61442" y="0"/>
                </a:moveTo>
                <a:lnTo>
                  <a:pt x="2641" y="0"/>
                </a:lnTo>
                <a:lnTo>
                  <a:pt x="0" y="4940"/>
                </a:lnTo>
                <a:lnTo>
                  <a:pt x="0" y="17119"/>
                </a:lnTo>
                <a:lnTo>
                  <a:pt x="2641" y="22047"/>
                </a:lnTo>
                <a:lnTo>
                  <a:pt x="39217" y="22047"/>
                </a:lnTo>
                <a:lnTo>
                  <a:pt x="39217" y="33832"/>
                </a:lnTo>
                <a:lnTo>
                  <a:pt x="61442" y="22047"/>
                </a:lnTo>
                <a:lnTo>
                  <a:pt x="65430" y="16141"/>
                </a:lnTo>
                <a:lnTo>
                  <a:pt x="65430" y="4978"/>
                </a:lnTo>
                <a:lnTo>
                  <a:pt x="6144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089118" y="6247676"/>
            <a:ext cx="65430" cy="33832"/>
          </a:xfrm>
          <a:custGeom>
            <a:avLst/>
            <a:gdLst/>
            <a:ahLst/>
            <a:cxnLst/>
            <a:rect l="l" t="t" r="r" b="b"/>
            <a:pathLst>
              <a:path w="65430" h="33832">
                <a:moveTo>
                  <a:pt x="61442" y="0"/>
                </a:moveTo>
                <a:lnTo>
                  <a:pt x="5880" y="0"/>
                </a:lnTo>
                <a:lnTo>
                  <a:pt x="2641" y="0"/>
                </a:lnTo>
                <a:lnTo>
                  <a:pt x="0" y="4940"/>
                </a:lnTo>
                <a:lnTo>
                  <a:pt x="0" y="11023"/>
                </a:lnTo>
                <a:lnTo>
                  <a:pt x="0" y="17119"/>
                </a:lnTo>
                <a:lnTo>
                  <a:pt x="2641" y="22047"/>
                </a:lnTo>
                <a:lnTo>
                  <a:pt x="5880" y="22047"/>
                </a:lnTo>
                <a:lnTo>
                  <a:pt x="39217" y="22047"/>
                </a:lnTo>
                <a:lnTo>
                  <a:pt x="39217" y="33832"/>
                </a:lnTo>
                <a:lnTo>
                  <a:pt x="61442" y="22047"/>
                </a:lnTo>
                <a:lnTo>
                  <a:pt x="65430" y="16141"/>
                </a:lnTo>
                <a:lnTo>
                  <a:pt x="65430" y="10566"/>
                </a:lnTo>
                <a:lnTo>
                  <a:pt x="65430" y="4978"/>
                </a:lnTo>
                <a:lnTo>
                  <a:pt x="6144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963204" y="5018963"/>
            <a:ext cx="2210854" cy="89814"/>
          </a:xfrm>
          <a:custGeom>
            <a:avLst/>
            <a:gdLst/>
            <a:ahLst/>
            <a:cxnLst/>
            <a:rect l="l" t="t" r="r" b="b"/>
            <a:pathLst>
              <a:path w="2210854" h="89814">
                <a:moveTo>
                  <a:pt x="2113648" y="0"/>
                </a:moveTo>
                <a:lnTo>
                  <a:pt x="97650" y="0"/>
                </a:lnTo>
                <a:lnTo>
                  <a:pt x="97650" y="89814"/>
                </a:lnTo>
                <a:lnTo>
                  <a:pt x="2113648" y="89814"/>
                </a:lnTo>
                <a:lnTo>
                  <a:pt x="2113648" y="0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963204" y="5018963"/>
            <a:ext cx="2210854" cy="89814"/>
          </a:xfrm>
          <a:custGeom>
            <a:avLst/>
            <a:gdLst/>
            <a:ahLst/>
            <a:cxnLst/>
            <a:rect l="l" t="t" r="r" b="b"/>
            <a:pathLst>
              <a:path w="2210854" h="89814">
                <a:moveTo>
                  <a:pt x="2113648" y="0"/>
                </a:moveTo>
                <a:lnTo>
                  <a:pt x="97650" y="0"/>
                </a:lnTo>
              </a:path>
              <a:path w="2210854" h="89814">
                <a:moveTo>
                  <a:pt x="97650" y="89814"/>
                </a:moveTo>
                <a:lnTo>
                  <a:pt x="2113648" y="898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963040" y="4724222"/>
            <a:ext cx="2211641" cy="89814"/>
          </a:xfrm>
          <a:custGeom>
            <a:avLst/>
            <a:gdLst/>
            <a:ahLst/>
            <a:cxnLst/>
            <a:rect l="l" t="t" r="r" b="b"/>
            <a:pathLst>
              <a:path w="2211641" h="89814">
                <a:moveTo>
                  <a:pt x="2113813" y="0"/>
                </a:moveTo>
                <a:lnTo>
                  <a:pt x="97815" y="0"/>
                </a:lnTo>
                <a:lnTo>
                  <a:pt x="97815" y="89814"/>
                </a:lnTo>
                <a:lnTo>
                  <a:pt x="2113813" y="89814"/>
                </a:lnTo>
                <a:lnTo>
                  <a:pt x="2113813" y="0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963040" y="4724222"/>
            <a:ext cx="2211641" cy="89814"/>
          </a:xfrm>
          <a:custGeom>
            <a:avLst/>
            <a:gdLst/>
            <a:ahLst/>
            <a:cxnLst/>
            <a:rect l="l" t="t" r="r" b="b"/>
            <a:pathLst>
              <a:path w="2211641" h="89814">
                <a:moveTo>
                  <a:pt x="2113813" y="0"/>
                </a:moveTo>
                <a:lnTo>
                  <a:pt x="97815" y="0"/>
                </a:lnTo>
              </a:path>
              <a:path w="2211641" h="89814">
                <a:moveTo>
                  <a:pt x="97815" y="89814"/>
                </a:moveTo>
                <a:lnTo>
                  <a:pt x="2113813" y="898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963040" y="4430471"/>
            <a:ext cx="2211019" cy="89814"/>
          </a:xfrm>
          <a:custGeom>
            <a:avLst/>
            <a:gdLst/>
            <a:ahLst/>
            <a:cxnLst/>
            <a:rect l="l" t="t" r="r" b="b"/>
            <a:pathLst>
              <a:path w="2211019" h="89814">
                <a:moveTo>
                  <a:pt x="2113813" y="0"/>
                </a:moveTo>
                <a:lnTo>
                  <a:pt x="97815" y="0"/>
                </a:lnTo>
                <a:lnTo>
                  <a:pt x="97815" y="89814"/>
                </a:lnTo>
                <a:lnTo>
                  <a:pt x="2113813" y="89814"/>
                </a:lnTo>
                <a:lnTo>
                  <a:pt x="2113813" y="0"/>
                </a:lnTo>
                <a:close/>
              </a:path>
            </a:pathLst>
          </a:custGeom>
          <a:solidFill>
            <a:srgbClr val="FDCF6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963040" y="4430471"/>
            <a:ext cx="2211019" cy="89814"/>
          </a:xfrm>
          <a:custGeom>
            <a:avLst/>
            <a:gdLst/>
            <a:ahLst/>
            <a:cxnLst/>
            <a:rect l="l" t="t" r="r" b="b"/>
            <a:pathLst>
              <a:path w="2211019" h="89814">
                <a:moveTo>
                  <a:pt x="2113813" y="0"/>
                </a:moveTo>
                <a:lnTo>
                  <a:pt x="97815" y="0"/>
                </a:lnTo>
              </a:path>
              <a:path w="2211019" h="89814">
                <a:moveTo>
                  <a:pt x="97815" y="89814"/>
                </a:moveTo>
                <a:lnTo>
                  <a:pt x="2113813" y="898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830269" y="5395531"/>
            <a:ext cx="78752" cy="0"/>
          </a:xfrm>
          <a:custGeom>
            <a:avLst/>
            <a:gdLst/>
            <a:ahLst/>
            <a:cxnLst/>
            <a:rect l="l" t="t" r="r" b="b"/>
            <a:pathLst>
              <a:path w="78752">
                <a:moveTo>
                  <a:pt x="0" y="0"/>
                </a:moveTo>
                <a:lnTo>
                  <a:pt x="78752" y="0"/>
                </a:lnTo>
              </a:path>
            </a:pathLst>
          </a:custGeom>
          <a:ln w="24739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830269" y="5383797"/>
            <a:ext cx="78752" cy="23469"/>
          </a:xfrm>
          <a:custGeom>
            <a:avLst/>
            <a:gdLst/>
            <a:ahLst/>
            <a:cxnLst/>
            <a:rect l="l" t="t" r="r" b="b"/>
            <a:pathLst>
              <a:path w="78752" h="23469">
                <a:moveTo>
                  <a:pt x="78752" y="23469"/>
                </a:moveTo>
                <a:lnTo>
                  <a:pt x="0" y="23469"/>
                </a:lnTo>
                <a:lnTo>
                  <a:pt x="0" y="0"/>
                </a:lnTo>
                <a:lnTo>
                  <a:pt x="78752" y="0"/>
                </a:lnTo>
                <a:lnTo>
                  <a:pt x="78752" y="234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829876" y="5117477"/>
            <a:ext cx="79514" cy="0"/>
          </a:xfrm>
          <a:custGeom>
            <a:avLst/>
            <a:gdLst/>
            <a:ahLst/>
            <a:cxnLst/>
            <a:rect l="l" t="t" r="r" b="b"/>
            <a:pathLst>
              <a:path w="79514">
                <a:moveTo>
                  <a:pt x="0" y="0"/>
                </a:moveTo>
                <a:lnTo>
                  <a:pt x="79514" y="0"/>
                </a:lnTo>
              </a:path>
            </a:pathLst>
          </a:custGeom>
          <a:ln w="20701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826358" y="5117477"/>
            <a:ext cx="86550" cy="0"/>
          </a:xfrm>
          <a:custGeom>
            <a:avLst/>
            <a:gdLst/>
            <a:ahLst/>
            <a:cxnLst/>
            <a:rect l="l" t="t" r="r" b="b"/>
            <a:pathLst>
              <a:path w="86550">
                <a:moveTo>
                  <a:pt x="0" y="0"/>
                </a:moveTo>
                <a:lnTo>
                  <a:pt x="86550" y="0"/>
                </a:lnTo>
              </a:path>
            </a:pathLst>
          </a:custGeom>
          <a:ln w="27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870655" y="4405896"/>
            <a:ext cx="0" cy="985456"/>
          </a:xfrm>
          <a:custGeom>
            <a:avLst/>
            <a:gdLst/>
            <a:ahLst/>
            <a:cxnLst/>
            <a:rect l="l" t="t" r="r" b="b"/>
            <a:pathLst>
              <a:path h="985456">
                <a:moveTo>
                  <a:pt x="0" y="0"/>
                </a:moveTo>
                <a:lnTo>
                  <a:pt x="0" y="985456"/>
                </a:lnTo>
              </a:path>
            </a:pathLst>
          </a:custGeom>
          <a:ln w="28702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856939" y="4405896"/>
            <a:ext cx="27432" cy="985456"/>
          </a:xfrm>
          <a:custGeom>
            <a:avLst/>
            <a:gdLst/>
            <a:ahLst/>
            <a:cxnLst/>
            <a:rect l="l" t="t" r="r" b="b"/>
            <a:pathLst>
              <a:path w="27432" h="985456">
                <a:moveTo>
                  <a:pt x="27432" y="0"/>
                </a:moveTo>
                <a:lnTo>
                  <a:pt x="0" y="0"/>
                </a:lnTo>
                <a:lnTo>
                  <a:pt x="0" y="985456"/>
                </a:lnTo>
                <a:lnTo>
                  <a:pt x="27432" y="985456"/>
                </a:lnTo>
                <a:lnTo>
                  <a:pt x="2743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991409" y="5395531"/>
            <a:ext cx="78752" cy="0"/>
          </a:xfrm>
          <a:custGeom>
            <a:avLst/>
            <a:gdLst/>
            <a:ahLst/>
            <a:cxnLst/>
            <a:rect l="l" t="t" r="r" b="b"/>
            <a:pathLst>
              <a:path w="78752">
                <a:moveTo>
                  <a:pt x="0" y="0"/>
                </a:moveTo>
                <a:lnTo>
                  <a:pt x="78752" y="0"/>
                </a:lnTo>
              </a:path>
            </a:pathLst>
          </a:custGeom>
          <a:ln w="24739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991409" y="5383797"/>
            <a:ext cx="78752" cy="23469"/>
          </a:xfrm>
          <a:custGeom>
            <a:avLst/>
            <a:gdLst/>
            <a:ahLst/>
            <a:cxnLst/>
            <a:rect l="l" t="t" r="r" b="b"/>
            <a:pathLst>
              <a:path w="78752" h="23469">
                <a:moveTo>
                  <a:pt x="78752" y="23469"/>
                </a:moveTo>
                <a:lnTo>
                  <a:pt x="0" y="23469"/>
                </a:lnTo>
                <a:lnTo>
                  <a:pt x="0" y="0"/>
                </a:lnTo>
                <a:lnTo>
                  <a:pt x="78752" y="0"/>
                </a:lnTo>
                <a:lnTo>
                  <a:pt x="78752" y="234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991028" y="5117477"/>
            <a:ext cx="79514" cy="0"/>
          </a:xfrm>
          <a:custGeom>
            <a:avLst/>
            <a:gdLst/>
            <a:ahLst/>
            <a:cxnLst/>
            <a:rect l="l" t="t" r="r" b="b"/>
            <a:pathLst>
              <a:path w="79514">
                <a:moveTo>
                  <a:pt x="0" y="0"/>
                </a:moveTo>
                <a:lnTo>
                  <a:pt x="79514" y="0"/>
                </a:lnTo>
              </a:path>
            </a:pathLst>
          </a:custGeom>
          <a:ln w="20701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987510" y="5117477"/>
            <a:ext cx="86550" cy="0"/>
          </a:xfrm>
          <a:custGeom>
            <a:avLst/>
            <a:gdLst/>
            <a:ahLst/>
            <a:cxnLst/>
            <a:rect l="l" t="t" r="r" b="b"/>
            <a:pathLst>
              <a:path w="86550">
                <a:moveTo>
                  <a:pt x="0" y="0"/>
                </a:moveTo>
                <a:lnTo>
                  <a:pt x="86550" y="0"/>
                </a:lnTo>
              </a:path>
            </a:pathLst>
          </a:custGeom>
          <a:ln w="27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031808" y="4405896"/>
            <a:ext cx="0" cy="985456"/>
          </a:xfrm>
          <a:custGeom>
            <a:avLst/>
            <a:gdLst/>
            <a:ahLst/>
            <a:cxnLst/>
            <a:rect l="l" t="t" r="r" b="b"/>
            <a:pathLst>
              <a:path h="985456">
                <a:moveTo>
                  <a:pt x="0" y="0"/>
                </a:moveTo>
                <a:lnTo>
                  <a:pt x="0" y="985456"/>
                </a:lnTo>
              </a:path>
            </a:pathLst>
          </a:custGeom>
          <a:ln w="28702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018092" y="4405896"/>
            <a:ext cx="27432" cy="985456"/>
          </a:xfrm>
          <a:custGeom>
            <a:avLst/>
            <a:gdLst/>
            <a:ahLst/>
            <a:cxnLst/>
            <a:rect l="l" t="t" r="r" b="b"/>
            <a:pathLst>
              <a:path w="27432" h="985456">
                <a:moveTo>
                  <a:pt x="27432" y="0"/>
                </a:moveTo>
                <a:lnTo>
                  <a:pt x="0" y="0"/>
                </a:lnTo>
                <a:lnTo>
                  <a:pt x="0" y="985456"/>
                </a:lnTo>
                <a:lnTo>
                  <a:pt x="27432" y="985456"/>
                </a:lnTo>
                <a:lnTo>
                  <a:pt x="27432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177187" y="5395531"/>
            <a:ext cx="78752" cy="0"/>
          </a:xfrm>
          <a:custGeom>
            <a:avLst/>
            <a:gdLst/>
            <a:ahLst/>
            <a:cxnLst/>
            <a:rect l="l" t="t" r="r" b="b"/>
            <a:pathLst>
              <a:path w="78752">
                <a:moveTo>
                  <a:pt x="0" y="0"/>
                </a:moveTo>
                <a:lnTo>
                  <a:pt x="78752" y="0"/>
                </a:lnTo>
              </a:path>
            </a:pathLst>
          </a:custGeom>
          <a:ln w="24739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177187" y="5383797"/>
            <a:ext cx="78752" cy="23469"/>
          </a:xfrm>
          <a:custGeom>
            <a:avLst/>
            <a:gdLst/>
            <a:ahLst/>
            <a:cxnLst/>
            <a:rect l="l" t="t" r="r" b="b"/>
            <a:pathLst>
              <a:path w="78752" h="23469">
                <a:moveTo>
                  <a:pt x="78752" y="23469"/>
                </a:moveTo>
                <a:lnTo>
                  <a:pt x="0" y="23469"/>
                </a:lnTo>
                <a:lnTo>
                  <a:pt x="0" y="0"/>
                </a:lnTo>
                <a:lnTo>
                  <a:pt x="78752" y="0"/>
                </a:lnTo>
                <a:lnTo>
                  <a:pt x="78752" y="234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176806" y="5117477"/>
            <a:ext cx="79514" cy="0"/>
          </a:xfrm>
          <a:custGeom>
            <a:avLst/>
            <a:gdLst/>
            <a:ahLst/>
            <a:cxnLst/>
            <a:rect l="l" t="t" r="r" b="b"/>
            <a:pathLst>
              <a:path w="79514">
                <a:moveTo>
                  <a:pt x="0" y="0"/>
                </a:moveTo>
                <a:lnTo>
                  <a:pt x="79514" y="0"/>
                </a:lnTo>
              </a:path>
            </a:pathLst>
          </a:custGeom>
          <a:ln w="20701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173288" y="5117477"/>
            <a:ext cx="86550" cy="0"/>
          </a:xfrm>
          <a:custGeom>
            <a:avLst/>
            <a:gdLst/>
            <a:ahLst/>
            <a:cxnLst/>
            <a:rect l="l" t="t" r="r" b="b"/>
            <a:pathLst>
              <a:path w="86550">
                <a:moveTo>
                  <a:pt x="0" y="0"/>
                </a:moveTo>
                <a:lnTo>
                  <a:pt x="86550" y="0"/>
                </a:lnTo>
              </a:path>
            </a:pathLst>
          </a:custGeom>
          <a:ln w="27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217585" y="4405896"/>
            <a:ext cx="0" cy="985456"/>
          </a:xfrm>
          <a:custGeom>
            <a:avLst/>
            <a:gdLst/>
            <a:ahLst/>
            <a:cxnLst/>
            <a:rect l="l" t="t" r="r" b="b"/>
            <a:pathLst>
              <a:path h="985456">
                <a:moveTo>
                  <a:pt x="0" y="0"/>
                </a:moveTo>
                <a:lnTo>
                  <a:pt x="0" y="985456"/>
                </a:lnTo>
              </a:path>
            </a:pathLst>
          </a:custGeom>
          <a:ln w="28701">
            <a:solidFill>
              <a:srgbClr val="A0C3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203870" y="4405896"/>
            <a:ext cx="27431" cy="985456"/>
          </a:xfrm>
          <a:custGeom>
            <a:avLst/>
            <a:gdLst/>
            <a:ahLst/>
            <a:cxnLst/>
            <a:rect l="l" t="t" r="r" b="b"/>
            <a:pathLst>
              <a:path w="27431" h="985456">
                <a:moveTo>
                  <a:pt x="27431" y="0"/>
                </a:moveTo>
                <a:lnTo>
                  <a:pt x="0" y="0"/>
                </a:lnTo>
                <a:lnTo>
                  <a:pt x="0" y="985456"/>
                </a:lnTo>
                <a:lnTo>
                  <a:pt x="27431" y="985456"/>
                </a:lnTo>
                <a:lnTo>
                  <a:pt x="27431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073555" y="3882694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786874" y="6748031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865734" y="688175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902314" y="6845179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060867" y="272962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959501" y="269436"/>
            <a:ext cx="2218372" cy="3169500"/>
          </a:xfrm>
          <a:custGeom>
            <a:avLst/>
            <a:gdLst/>
            <a:ahLst/>
            <a:cxnLst/>
            <a:rect l="l" t="t" r="r" b="b"/>
            <a:pathLst>
              <a:path w="2218372" h="3169500">
                <a:moveTo>
                  <a:pt x="2117364" y="3165832"/>
                </a:moveTo>
                <a:lnTo>
                  <a:pt x="101366" y="3162615"/>
                </a:lnTo>
                <a:lnTo>
                  <a:pt x="101366" y="3168567"/>
                </a:lnTo>
                <a:lnTo>
                  <a:pt x="2117364" y="3168567"/>
                </a:lnTo>
                <a:lnTo>
                  <a:pt x="2117364" y="3165832"/>
                </a:lnTo>
                <a:close/>
              </a:path>
              <a:path w="2218372" h="3169500">
                <a:moveTo>
                  <a:pt x="2117364" y="565"/>
                </a:moveTo>
                <a:lnTo>
                  <a:pt x="101366" y="565"/>
                </a:lnTo>
                <a:lnTo>
                  <a:pt x="101366" y="7035"/>
                </a:lnTo>
                <a:lnTo>
                  <a:pt x="2117364" y="7035"/>
                </a:lnTo>
                <a:lnTo>
                  <a:pt x="2117364" y="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325016" y="1318404"/>
            <a:ext cx="848398" cy="713714"/>
          </a:xfrm>
          <a:custGeom>
            <a:avLst/>
            <a:gdLst/>
            <a:ahLst/>
            <a:cxnLst/>
            <a:rect l="l" t="t" r="r" b="b"/>
            <a:pathLst>
              <a:path w="848398" h="713714">
                <a:moveTo>
                  <a:pt x="751848" y="277259"/>
                </a:moveTo>
                <a:lnTo>
                  <a:pt x="0" y="0"/>
                </a:lnTo>
                <a:lnTo>
                  <a:pt x="0" y="146646"/>
                </a:lnTo>
                <a:lnTo>
                  <a:pt x="751848" y="649181"/>
                </a:lnTo>
                <a:lnTo>
                  <a:pt x="751848" y="2772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321499" y="1315102"/>
            <a:ext cx="855433" cy="720128"/>
          </a:xfrm>
          <a:custGeom>
            <a:avLst/>
            <a:gdLst/>
            <a:ahLst/>
            <a:cxnLst/>
            <a:rect l="l" t="t" r="r" b="b"/>
            <a:pathLst>
              <a:path w="855433" h="720128">
                <a:moveTo>
                  <a:pt x="755366" y="277093"/>
                </a:moveTo>
                <a:lnTo>
                  <a:pt x="7035" y="3301"/>
                </a:lnTo>
                <a:lnTo>
                  <a:pt x="3517" y="3301"/>
                </a:lnTo>
                <a:lnTo>
                  <a:pt x="1498" y="419"/>
                </a:lnTo>
                <a:lnTo>
                  <a:pt x="0" y="3301"/>
                </a:lnTo>
                <a:lnTo>
                  <a:pt x="0" y="149948"/>
                </a:lnTo>
                <a:lnTo>
                  <a:pt x="1562" y="152882"/>
                </a:lnTo>
                <a:lnTo>
                  <a:pt x="2298" y="6603"/>
                </a:lnTo>
                <a:lnTo>
                  <a:pt x="7035" y="8350"/>
                </a:lnTo>
                <a:lnTo>
                  <a:pt x="755366" y="284310"/>
                </a:lnTo>
                <a:lnTo>
                  <a:pt x="755366" y="277093"/>
                </a:lnTo>
                <a:close/>
              </a:path>
              <a:path w="855433" h="720128">
                <a:moveTo>
                  <a:pt x="755366" y="648244"/>
                </a:moveTo>
                <a:lnTo>
                  <a:pt x="7035" y="148069"/>
                </a:lnTo>
                <a:lnTo>
                  <a:pt x="7035" y="8350"/>
                </a:lnTo>
                <a:lnTo>
                  <a:pt x="2298" y="6603"/>
                </a:lnTo>
                <a:lnTo>
                  <a:pt x="1562" y="152882"/>
                </a:lnTo>
                <a:lnTo>
                  <a:pt x="755366" y="656724"/>
                </a:lnTo>
                <a:lnTo>
                  <a:pt x="755366" y="648244"/>
                </a:lnTo>
                <a:close/>
              </a:path>
              <a:path w="855433" h="720128">
                <a:moveTo>
                  <a:pt x="755366" y="276810"/>
                </a:moveTo>
                <a:lnTo>
                  <a:pt x="4737" y="0"/>
                </a:lnTo>
                <a:lnTo>
                  <a:pt x="1498" y="419"/>
                </a:lnTo>
                <a:lnTo>
                  <a:pt x="3517" y="3301"/>
                </a:lnTo>
                <a:lnTo>
                  <a:pt x="7035" y="3301"/>
                </a:lnTo>
                <a:lnTo>
                  <a:pt x="755366" y="277093"/>
                </a:lnTo>
                <a:lnTo>
                  <a:pt x="755366" y="276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325016" y="1298846"/>
            <a:ext cx="848398" cy="348602"/>
          </a:xfrm>
          <a:custGeom>
            <a:avLst/>
            <a:gdLst/>
            <a:ahLst/>
            <a:cxnLst/>
            <a:rect l="l" t="t" r="r" b="b"/>
            <a:pathLst>
              <a:path w="848398" h="348602">
                <a:moveTo>
                  <a:pt x="751848" y="183388"/>
                </a:moveTo>
                <a:lnTo>
                  <a:pt x="131927" y="0"/>
                </a:lnTo>
                <a:lnTo>
                  <a:pt x="0" y="19558"/>
                </a:lnTo>
                <a:lnTo>
                  <a:pt x="751848" y="311156"/>
                </a:lnTo>
                <a:lnTo>
                  <a:pt x="751848" y="1833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321334" y="1295367"/>
            <a:ext cx="135089" cy="355371"/>
          </a:xfrm>
          <a:custGeom>
            <a:avLst/>
            <a:gdLst/>
            <a:ahLst/>
            <a:cxnLst/>
            <a:rect l="l" t="t" r="r" b="b"/>
            <a:pathLst>
              <a:path w="135089" h="355371">
                <a:moveTo>
                  <a:pt x="3175" y="19545"/>
                </a:moveTo>
                <a:lnTo>
                  <a:pt x="3683" y="23037"/>
                </a:lnTo>
                <a:lnTo>
                  <a:pt x="4953" y="19761"/>
                </a:lnTo>
                <a:lnTo>
                  <a:pt x="135089" y="0"/>
                </a:lnTo>
                <a:lnTo>
                  <a:pt x="3175" y="19545"/>
                </a:lnTo>
                <a:close/>
              </a:path>
              <a:path w="135089" h="355371">
                <a:moveTo>
                  <a:pt x="848563" y="218059"/>
                </a:moveTo>
                <a:lnTo>
                  <a:pt x="848563" y="346938"/>
                </a:lnTo>
                <a:lnTo>
                  <a:pt x="17348" y="24568"/>
                </a:lnTo>
                <a:lnTo>
                  <a:pt x="4191" y="26517"/>
                </a:lnTo>
                <a:lnTo>
                  <a:pt x="2413" y="26314"/>
                </a:lnTo>
                <a:lnTo>
                  <a:pt x="850798" y="355371"/>
                </a:lnTo>
                <a:lnTo>
                  <a:pt x="854075" y="354990"/>
                </a:lnTo>
                <a:lnTo>
                  <a:pt x="855599" y="352082"/>
                </a:lnTo>
                <a:lnTo>
                  <a:pt x="855599" y="215430"/>
                </a:lnTo>
                <a:lnTo>
                  <a:pt x="854583" y="212496"/>
                </a:lnTo>
                <a:lnTo>
                  <a:pt x="853084" y="212051"/>
                </a:lnTo>
                <a:lnTo>
                  <a:pt x="848563" y="218059"/>
                </a:lnTo>
                <a:close/>
              </a:path>
              <a:path w="135089" h="355371">
                <a:moveTo>
                  <a:pt x="3175" y="19545"/>
                </a:moveTo>
                <a:lnTo>
                  <a:pt x="355" y="21056"/>
                </a:lnTo>
                <a:lnTo>
                  <a:pt x="0" y="24231"/>
                </a:lnTo>
                <a:lnTo>
                  <a:pt x="2413" y="26314"/>
                </a:lnTo>
                <a:lnTo>
                  <a:pt x="4191" y="26517"/>
                </a:lnTo>
                <a:lnTo>
                  <a:pt x="17348" y="24568"/>
                </a:lnTo>
                <a:lnTo>
                  <a:pt x="135356" y="7086"/>
                </a:lnTo>
                <a:lnTo>
                  <a:pt x="848563" y="218059"/>
                </a:lnTo>
                <a:lnTo>
                  <a:pt x="853084" y="212051"/>
                </a:lnTo>
                <a:lnTo>
                  <a:pt x="136601" y="114"/>
                </a:lnTo>
                <a:lnTo>
                  <a:pt x="135089" y="0"/>
                </a:lnTo>
                <a:lnTo>
                  <a:pt x="4953" y="19761"/>
                </a:lnTo>
                <a:lnTo>
                  <a:pt x="3683" y="23037"/>
                </a:lnTo>
                <a:lnTo>
                  <a:pt x="3175" y="19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771139" y="1269656"/>
            <a:ext cx="582358" cy="839037"/>
          </a:xfrm>
          <a:custGeom>
            <a:avLst/>
            <a:gdLst/>
            <a:ahLst/>
            <a:cxnLst/>
            <a:rect l="l" t="t" r="r" b="b"/>
            <a:pathLst>
              <a:path w="582358" h="839037">
                <a:moveTo>
                  <a:pt x="571165" y="538885"/>
                </a:moveTo>
                <a:lnTo>
                  <a:pt x="571160" y="526677"/>
                </a:lnTo>
                <a:lnTo>
                  <a:pt x="570730" y="513337"/>
                </a:lnTo>
                <a:lnTo>
                  <a:pt x="570031" y="499420"/>
                </a:lnTo>
                <a:lnTo>
                  <a:pt x="569217" y="485482"/>
                </a:lnTo>
                <a:lnTo>
                  <a:pt x="568443" y="472078"/>
                </a:lnTo>
                <a:lnTo>
                  <a:pt x="567866" y="459764"/>
                </a:lnTo>
                <a:lnTo>
                  <a:pt x="567639" y="449096"/>
                </a:lnTo>
                <a:lnTo>
                  <a:pt x="568010" y="441283"/>
                </a:lnTo>
                <a:lnTo>
                  <a:pt x="569715" y="428426"/>
                </a:lnTo>
                <a:lnTo>
                  <a:pt x="572355" y="414745"/>
                </a:lnTo>
                <a:lnTo>
                  <a:pt x="575435" y="400934"/>
                </a:lnTo>
                <a:lnTo>
                  <a:pt x="578459" y="387689"/>
                </a:lnTo>
                <a:lnTo>
                  <a:pt x="580932" y="375703"/>
                </a:lnTo>
                <a:lnTo>
                  <a:pt x="582358" y="365670"/>
                </a:lnTo>
                <a:lnTo>
                  <a:pt x="582256" y="361543"/>
                </a:lnTo>
                <a:lnTo>
                  <a:pt x="581500" y="355183"/>
                </a:lnTo>
                <a:lnTo>
                  <a:pt x="580148" y="346786"/>
                </a:lnTo>
                <a:lnTo>
                  <a:pt x="578258" y="336550"/>
                </a:lnTo>
                <a:lnTo>
                  <a:pt x="575887" y="324669"/>
                </a:lnTo>
                <a:lnTo>
                  <a:pt x="573092" y="311340"/>
                </a:lnTo>
                <a:lnTo>
                  <a:pt x="569933" y="296760"/>
                </a:lnTo>
                <a:lnTo>
                  <a:pt x="566465" y="281125"/>
                </a:lnTo>
                <a:lnTo>
                  <a:pt x="562748" y="264632"/>
                </a:lnTo>
                <a:lnTo>
                  <a:pt x="558838" y="247476"/>
                </a:lnTo>
                <a:lnTo>
                  <a:pt x="554793" y="229854"/>
                </a:lnTo>
                <a:lnTo>
                  <a:pt x="550670" y="211962"/>
                </a:lnTo>
                <a:lnTo>
                  <a:pt x="546529" y="193997"/>
                </a:lnTo>
                <a:lnTo>
                  <a:pt x="542425" y="176155"/>
                </a:lnTo>
                <a:lnTo>
                  <a:pt x="538417" y="158632"/>
                </a:lnTo>
                <a:lnTo>
                  <a:pt x="534562" y="141624"/>
                </a:lnTo>
                <a:lnTo>
                  <a:pt x="530918" y="125329"/>
                </a:lnTo>
                <a:lnTo>
                  <a:pt x="527543" y="109941"/>
                </a:lnTo>
                <a:lnTo>
                  <a:pt x="524495" y="95658"/>
                </a:lnTo>
                <a:lnTo>
                  <a:pt x="521830" y="82676"/>
                </a:lnTo>
                <a:lnTo>
                  <a:pt x="520693" y="76993"/>
                </a:lnTo>
                <a:lnTo>
                  <a:pt x="516053" y="54373"/>
                </a:lnTo>
                <a:lnTo>
                  <a:pt x="511973" y="36917"/>
                </a:lnTo>
                <a:lnTo>
                  <a:pt x="507963" y="24125"/>
                </a:lnTo>
                <a:lnTo>
                  <a:pt x="503536" y="15496"/>
                </a:lnTo>
                <a:lnTo>
                  <a:pt x="498203" y="10528"/>
                </a:lnTo>
                <a:lnTo>
                  <a:pt x="491475" y="8719"/>
                </a:lnTo>
                <a:lnTo>
                  <a:pt x="482864" y="9571"/>
                </a:lnTo>
                <a:lnTo>
                  <a:pt x="471881" y="12580"/>
                </a:lnTo>
                <a:lnTo>
                  <a:pt x="458038" y="17246"/>
                </a:lnTo>
                <a:lnTo>
                  <a:pt x="351701" y="5790"/>
                </a:lnTo>
                <a:lnTo>
                  <a:pt x="340569" y="5207"/>
                </a:lnTo>
                <a:lnTo>
                  <a:pt x="330950" y="4728"/>
                </a:lnTo>
                <a:lnTo>
                  <a:pt x="318936" y="4156"/>
                </a:lnTo>
                <a:lnTo>
                  <a:pt x="304900" y="3522"/>
                </a:lnTo>
                <a:lnTo>
                  <a:pt x="289214" y="2857"/>
                </a:lnTo>
                <a:lnTo>
                  <a:pt x="272251" y="2195"/>
                </a:lnTo>
                <a:lnTo>
                  <a:pt x="254383" y="1564"/>
                </a:lnTo>
                <a:lnTo>
                  <a:pt x="235984" y="998"/>
                </a:lnTo>
                <a:lnTo>
                  <a:pt x="217425" y="528"/>
                </a:lnTo>
                <a:lnTo>
                  <a:pt x="199079" y="184"/>
                </a:lnTo>
                <a:lnTo>
                  <a:pt x="181319" y="0"/>
                </a:lnTo>
                <a:lnTo>
                  <a:pt x="164517" y="5"/>
                </a:lnTo>
                <a:lnTo>
                  <a:pt x="149047" y="232"/>
                </a:lnTo>
                <a:lnTo>
                  <a:pt x="135279" y="711"/>
                </a:lnTo>
                <a:lnTo>
                  <a:pt x="123588" y="1476"/>
                </a:lnTo>
                <a:lnTo>
                  <a:pt x="107925" y="3984"/>
                </a:lnTo>
                <a:lnTo>
                  <a:pt x="99361" y="13389"/>
                </a:lnTo>
                <a:lnTo>
                  <a:pt x="93771" y="25582"/>
                </a:lnTo>
                <a:lnTo>
                  <a:pt x="90304" y="35772"/>
                </a:lnTo>
                <a:lnTo>
                  <a:pt x="85806" y="50322"/>
                </a:lnTo>
                <a:lnTo>
                  <a:pt x="79841" y="70456"/>
                </a:lnTo>
                <a:lnTo>
                  <a:pt x="71970" y="97395"/>
                </a:lnTo>
                <a:lnTo>
                  <a:pt x="71933" y="97722"/>
                </a:lnTo>
                <a:lnTo>
                  <a:pt x="71449" y="101893"/>
                </a:lnTo>
                <a:lnTo>
                  <a:pt x="70478" y="110273"/>
                </a:lnTo>
                <a:lnTo>
                  <a:pt x="69106" y="122113"/>
                </a:lnTo>
                <a:lnTo>
                  <a:pt x="67419" y="136663"/>
                </a:lnTo>
                <a:lnTo>
                  <a:pt x="65504" y="153174"/>
                </a:lnTo>
                <a:lnTo>
                  <a:pt x="63447" y="170896"/>
                </a:lnTo>
                <a:lnTo>
                  <a:pt x="61335" y="189079"/>
                </a:lnTo>
                <a:lnTo>
                  <a:pt x="59254" y="206974"/>
                </a:lnTo>
                <a:lnTo>
                  <a:pt x="57291" y="223830"/>
                </a:lnTo>
                <a:lnTo>
                  <a:pt x="55532" y="238900"/>
                </a:lnTo>
                <a:lnTo>
                  <a:pt x="54065" y="251432"/>
                </a:lnTo>
                <a:lnTo>
                  <a:pt x="52975" y="260677"/>
                </a:lnTo>
                <a:lnTo>
                  <a:pt x="52349" y="265886"/>
                </a:lnTo>
                <a:lnTo>
                  <a:pt x="51937" y="269381"/>
                </a:lnTo>
                <a:lnTo>
                  <a:pt x="50231" y="284618"/>
                </a:lnTo>
                <a:lnTo>
                  <a:pt x="49010" y="295737"/>
                </a:lnTo>
                <a:lnTo>
                  <a:pt x="47592" y="308774"/>
                </a:lnTo>
                <a:lnTo>
                  <a:pt x="46015" y="323417"/>
                </a:lnTo>
                <a:lnTo>
                  <a:pt x="44315" y="339355"/>
                </a:lnTo>
                <a:lnTo>
                  <a:pt x="42529" y="356276"/>
                </a:lnTo>
                <a:lnTo>
                  <a:pt x="40694" y="373868"/>
                </a:lnTo>
                <a:lnTo>
                  <a:pt x="38847" y="391819"/>
                </a:lnTo>
                <a:lnTo>
                  <a:pt x="37025" y="409818"/>
                </a:lnTo>
                <a:lnTo>
                  <a:pt x="35264" y="427553"/>
                </a:lnTo>
                <a:lnTo>
                  <a:pt x="33602" y="444712"/>
                </a:lnTo>
                <a:lnTo>
                  <a:pt x="32075" y="460983"/>
                </a:lnTo>
                <a:lnTo>
                  <a:pt x="30719" y="476055"/>
                </a:lnTo>
                <a:lnTo>
                  <a:pt x="29573" y="489616"/>
                </a:lnTo>
                <a:lnTo>
                  <a:pt x="28672" y="501354"/>
                </a:lnTo>
                <a:lnTo>
                  <a:pt x="28054" y="510958"/>
                </a:lnTo>
                <a:lnTo>
                  <a:pt x="27755" y="518116"/>
                </a:lnTo>
                <a:lnTo>
                  <a:pt x="27813" y="522515"/>
                </a:lnTo>
                <a:lnTo>
                  <a:pt x="28000" y="525099"/>
                </a:lnTo>
                <a:lnTo>
                  <a:pt x="28305" y="531141"/>
                </a:lnTo>
                <a:lnTo>
                  <a:pt x="28556" y="538749"/>
                </a:lnTo>
                <a:lnTo>
                  <a:pt x="28754" y="547812"/>
                </a:lnTo>
                <a:lnTo>
                  <a:pt x="28900" y="558222"/>
                </a:lnTo>
                <a:lnTo>
                  <a:pt x="29030" y="582645"/>
                </a:lnTo>
                <a:lnTo>
                  <a:pt x="28827" y="626646"/>
                </a:lnTo>
                <a:lnTo>
                  <a:pt x="28654" y="642840"/>
                </a:lnTo>
                <a:lnTo>
                  <a:pt x="28426" y="659615"/>
                </a:lnTo>
                <a:lnTo>
                  <a:pt x="28146" y="676863"/>
                </a:lnTo>
                <a:lnTo>
                  <a:pt x="27813" y="694473"/>
                </a:lnTo>
                <a:lnTo>
                  <a:pt x="27569" y="706141"/>
                </a:lnTo>
                <a:lnTo>
                  <a:pt x="27154" y="723331"/>
                </a:lnTo>
                <a:lnTo>
                  <a:pt x="26642" y="737830"/>
                </a:lnTo>
                <a:lnTo>
                  <a:pt x="25926" y="750192"/>
                </a:lnTo>
                <a:lnTo>
                  <a:pt x="24899" y="760976"/>
                </a:lnTo>
                <a:lnTo>
                  <a:pt x="21483" y="780036"/>
                </a:lnTo>
                <a:lnTo>
                  <a:pt x="15537" y="799462"/>
                </a:lnTo>
                <a:lnTo>
                  <a:pt x="11348" y="810706"/>
                </a:lnTo>
                <a:lnTo>
                  <a:pt x="6204" y="823712"/>
                </a:lnTo>
                <a:lnTo>
                  <a:pt x="0" y="839037"/>
                </a:lnTo>
                <a:lnTo>
                  <a:pt x="283006" y="839037"/>
                </a:lnTo>
                <a:lnTo>
                  <a:pt x="291198" y="771346"/>
                </a:lnTo>
                <a:lnTo>
                  <a:pt x="314083" y="839037"/>
                </a:lnTo>
                <a:lnTo>
                  <a:pt x="564362" y="839037"/>
                </a:lnTo>
                <a:lnTo>
                  <a:pt x="564191" y="830296"/>
                </a:lnTo>
                <a:lnTo>
                  <a:pt x="563888" y="817511"/>
                </a:lnTo>
                <a:lnTo>
                  <a:pt x="563419" y="801245"/>
                </a:lnTo>
                <a:lnTo>
                  <a:pt x="562769" y="783290"/>
                </a:lnTo>
                <a:lnTo>
                  <a:pt x="561927" y="765439"/>
                </a:lnTo>
                <a:lnTo>
                  <a:pt x="560880" y="749487"/>
                </a:lnTo>
                <a:lnTo>
                  <a:pt x="559613" y="737227"/>
                </a:lnTo>
                <a:lnTo>
                  <a:pt x="558114" y="730452"/>
                </a:lnTo>
                <a:lnTo>
                  <a:pt x="557611" y="728314"/>
                </a:lnTo>
                <a:lnTo>
                  <a:pt x="557278" y="722163"/>
                </a:lnTo>
                <a:lnTo>
                  <a:pt x="557405" y="712957"/>
                </a:lnTo>
                <a:lnTo>
                  <a:pt x="557927" y="701193"/>
                </a:lnTo>
                <a:lnTo>
                  <a:pt x="558777" y="687371"/>
                </a:lnTo>
                <a:lnTo>
                  <a:pt x="559891" y="671988"/>
                </a:lnTo>
                <a:lnTo>
                  <a:pt x="561201" y="655543"/>
                </a:lnTo>
                <a:lnTo>
                  <a:pt x="562644" y="638536"/>
                </a:lnTo>
                <a:lnTo>
                  <a:pt x="564151" y="621464"/>
                </a:lnTo>
                <a:lnTo>
                  <a:pt x="565659" y="604826"/>
                </a:lnTo>
                <a:lnTo>
                  <a:pt x="567100" y="589121"/>
                </a:lnTo>
                <a:lnTo>
                  <a:pt x="568410" y="574848"/>
                </a:lnTo>
                <a:lnTo>
                  <a:pt x="569522" y="562505"/>
                </a:lnTo>
                <a:lnTo>
                  <a:pt x="570371" y="552591"/>
                </a:lnTo>
                <a:lnTo>
                  <a:pt x="570890" y="545604"/>
                </a:lnTo>
                <a:lnTo>
                  <a:pt x="571165" y="53888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767558" y="1266188"/>
            <a:ext cx="589495" cy="846022"/>
          </a:xfrm>
          <a:custGeom>
            <a:avLst/>
            <a:gdLst/>
            <a:ahLst/>
            <a:cxnLst/>
            <a:rect l="l" t="t" r="r" b="b"/>
            <a:pathLst>
              <a:path w="589495" h="846022">
                <a:moveTo>
                  <a:pt x="75552" y="100862"/>
                </a:moveTo>
                <a:lnTo>
                  <a:pt x="78943" y="101853"/>
                </a:lnTo>
                <a:lnTo>
                  <a:pt x="79057" y="101268"/>
                </a:lnTo>
                <a:lnTo>
                  <a:pt x="76698" y="84807"/>
                </a:lnTo>
                <a:lnTo>
                  <a:pt x="73056" y="96881"/>
                </a:lnTo>
                <a:lnTo>
                  <a:pt x="75552" y="100862"/>
                </a:lnTo>
                <a:close/>
              </a:path>
              <a:path w="589495" h="846022">
                <a:moveTo>
                  <a:pt x="3581" y="846022"/>
                </a:moveTo>
                <a:lnTo>
                  <a:pt x="286588" y="846022"/>
                </a:lnTo>
                <a:lnTo>
                  <a:pt x="7408" y="842381"/>
                </a:lnTo>
                <a:lnTo>
                  <a:pt x="6845" y="843825"/>
                </a:lnTo>
                <a:lnTo>
                  <a:pt x="3581" y="842504"/>
                </a:lnTo>
                <a:lnTo>
                  <a:pt x="3581" y="838986"/>
                </a:lnTo>
                <a:lnTo>
                  <a:pt x="4368" y="830045"/>
                </a:lnTo>
                <a:lnTo>
                  <a:pt x="3136" y="833665"/>
                </a:lnTo>
                <a:lnTo>
                  <a:pt x="2120" y="836459"/>
                </a:lnTo>
                <a:lnTo>
                  <a:pt x="711" y="840231"/>
                </a:lnTo>
                <a:lnTo>
                  <a:pt x="0" y="843495"/>
                </a:lnTo>
                <a:lnTo>
                  <a:pt x="3581" y="846022"/>
                </a:lnTo>
                <a:close/>
              </a:path>
              <a:path w="589495" h="846022">
                <a:moveTo>
                  <a:pt x="355066" y="12762"/>
                </a:moveTo>
                <a:lnTo>
                  <a:pt x="461238" y="24218"/>
                </a:lnTo>
                <a:lnTo>
                  <a:pt x="355282" y="9257"/>
                </a:lnTo>
                <a:lnTo>
                  <a:pt x="354971" y="12757"/>
                </a:lnTo>
                <a:lnTo>
                  <a:pt x="461238" y="24218"/>
                </a:lnTo>
                <a:lnTo>
                  <a:pt x="355066" y="12762"/>
                </a:lnTo>
                <a:close/>
              </a:path>
              <a:path w="589495" h="846022">
                <a:moveTo>
                  <a:pt x="35784" y="643702"/>
                </a:moveTo>
                <a:lnTo>
                  <a:pt x="35919" y="630925"/>
                </a:lnTo>
                <a:lnTo>
                  <a:pt x="36090" y="606708"/>
                </a:lnTo>
                <a:lnTo>
                  <a:pt x="36083" y="571785"/>
                </a:lnTo>
                <a:lnTo>
                  <a:pt x="35939" y="556491"/>
                </a:lnTo>
                <a:lnTo>
                  <a:pt x="35695" y="543543"/>
                </a:lnTo>
                <a:lnTo>
                  <a:pt x="35349" y="533193"/>
                </a:lnTo>
                <a:lnTo>
                  <a:pt x="34899" y="525690"/>
                </a:lnTo>
                <a:lnTo>
                  <a:pt x="34823" y="523480"/>
                </a:lnTo>
                <a:lnTo>
                  <a:pt x="35810" y="504432"/>
                </a:lnTo>
                <a:lnTo>
                  <a:pt x="36948" y="489907"/>
                </a:lnTo>
                <a:lnTo>
                  <a:pt x="38431" y="472848"/>
                </a:lnTo>
                <a:lnTo>
                  <a:pt x="39737" y="458602"/>
                </a:lnTo>
                <a:lnTo>
                  <a:pt x="41161" y="443603"/>
                </a:lnTo>
                <a:lnTo>
                  <a:pt x="42687" y="427950"/>
                </a:lnTo>
                <a:lnTo>
                  <a:pt x="44288" y="411875"/>
                </a:lnTo>
                <a:lnTo>
                  <a:pt x="45935" y="395608"/>
                </a:lnTo>
                <a:lnTo>
                  <a:pt x="47603" y="379379"/>
                </a:lnTo>
                <a:lnTo>
                  <a:pt x="49264" y="363418"/>
                </a:lnTo>
                <a:lnTo>
                  <a:pt x="50891" y="347957"/>
                </a:lnTo>
                <a:lnTo>
                  <a:pt x="52456" y="333226"/>
                </a:lnTo>
                <a:lnTo>
                  <a:pt x="53933" y="319455"/>
                </a:lnTo>
                <a:lnTo>
                  <a:pt x="55294" y="306875"/>
                </a:lnTo>
                <a:lnTo>
                  <a:pt x="56512" y="295716"/>
                </a:lnTo>
                <a:lnTo>
                  <a:pt x="57559" y="286209"/>
                </a:lnTo>
                <a:lnTo>
                  <a:pt x="59035" y="273072"/>
                </a:lnTo>
                <a:lnTo>
                  <a:pt x="60054" y="264567"/>
                </a:lnTo>
                <a:lnTo>
                  <a:pt x="61147" y="255317"/>
                </a:lnTo>
                <a:lnTo>
                  <a:pt x="62617" y="242782"/>
                </a:lnTo>
                <a:lnTo>
                  <a:pt x="64378" y="227714"/>
                </a:lnTo>
                <a:lnTo>
                  <a:pt x="66341" y="210859"/>
                </a:lnTo>
                <a:lnTo>
                  <a:pt x="68422" y="192967"/>
                </a:lnTo>
                <a:lnTo>
                  <a:pt x="70534" y="174788"/>
                </a:lnTo>
                <a:lnTo>
                  <a:pt x="72591" y="157069"/>
                </a:lnTo>
                <a:lnTo>
                  <a:pt x="74505" y="140560"/>
                </a:lnTo>
                <a:lnTo>
                  <a:pt x="76192" y="126010"/>
                </a:lnTo>
                <a:lnTo>
                  <a:pt x="77564" y="114167"/>
                </a:lnTo>
                <a:lnTo>
                  <a:pt x="78535" y="105781"/>
                </a:lnTo>
                <a:lnTo>
                  <a:pt x="79023" y="101566"/>
                </a:lnTo>
                <a:lnTo>
                  <a:pt x="80365" y="96963"/>
                </a:lnTo>
                <a:lnTo>
                  <a:pt x="82651" y="89419"/>
                </a:lnTo>
                <a:lnTo>
                  <a:pt x="85874" y="78962"/>
                </a:lnTo>
                <a:lnTo>
                  <a:pt x="89732" y="66766"/>
                </a:lnTo>
                <a:lnTo>
                  <a:pt x="93997" y="53761"/>
                </a:lnTo>
                <a:lnTo>
                  <a:pt x="96939" y="45147"/>
                </a:lnTo>
                <a:lnTo>
                  <a:pt x="99656" y="37324"/>
                </a:lnTo>
                <a:lnTo>
                  <a:pt x="102374" y="29920"/>
                </a:lnTo>
                <a:lnTo>
                  <a:pt x="104863" y="23913"/>
                </a:lnTo>
                <a:lnTo>
                  <a:pt x="107314" y="17931"/>
                </a:lnTo>
                <a:lnTo>
                  <a:pt x="112433" y="10717"/>
                </a:lnTo>
                <a:lnTo>
                  <a:pt x="128069" y="8390"/>
                </a:lnTo>
                <a:lnTo>
                  <a:pt x="139473" y="7669"/>
                </a:lnTo>
                <a:lnTo>
                  <a:pt x="152906" y="7210"/>
                </a:lnTo>
                <a:lnTo>
                  <a:pt x="167988" y="6988"/>
                </a:lnTo>
                <a:lnTo>
                  <a:pt x="188861" y="7008"/>
                </a:lnTo>
                <a:lnTo>
                  <a:pt x="201497" y="7151"/>
                </a:lnTo>
                <a:lnTo>
                  <a:pt x="214442" y="7374"/>
                </a:lnTo>
                <a:lnTo>
                  <a:pt x="227564" y="7668"/>
                </a:lnTo>
                <a:lnTo>
                  <a:pt x="240727" y="8019"/>
                </a:lnTo>
                <a:lnTo>
                  <a:pt x="253799" y="8417"/>
                </a:lnTo>
                <a:lnTo>
                  <a:pt x="266646" y="8851"/>
                </a:lnTo>
                <a:lnTo>
                  <a:pt x="279133" y="9309"/>
                </a:lnTo>
                <a:lnTo>
                  <a:pt x="291128" y="9779"/>
                </a:lnTo>
                <a:lnTo>
                  <a:pt x="307937" y="10486"/>
                </a:lnTo>
                <a:lnTo>
                  <a:pt x="321157" y="11079"/>
                </a:lnTo>
                <a:lnTo>
                  <a:pt x="332640" y="11623"/>
                </a:lnTo>
                <a:lnTo>
                  <a:pt x="348513" y="12407"/>
                </a:lnTo>
                <a:lnTo>
                  <a:pt x="354901" y="12749"/>
                </a:lnTo>
                <a:lnTo>
                  <a:pt x="355663" y="5752"/>
                </a:lnTo>
                <a:lnTo>
                  <a:pt x="342438" y="5055"/>
                </a:lnTo>
                <a:lnTo>
                  <a:pt x="333097" y="4593"/>
                </a:lnTo>
                <a:lnTo>
                  <a:pt x="321750" y="4055"/>
                </a:lnTo>
                <a:lnTo>
                  <a:pt x="308692" y="3466"/>
                </a:lnTo>
                <a:lnTo>
                  <a:pt x="294218" y="2851"/>
                </a:lnTo>
                <a:lnTo>
                  <a:pt x="278623" y="2235"/>
                </a:lnTo>
                <a:lnTo>
                  <a:pt x="262201" y="1643"/>
                </a:lnTo>
                <a:lnTo>
                  <a:pt x="245248" y="1100"/>
                </a:lnTo>
                <a:lnTo>
                  <a:pt x="228059" y="630"/>
                </a:lnTo>
                <a:lnTo>
                  <a:pt x="210928" y="259"/>
                </a:lnTo>
                <a:lnTo>
                  <a:pt x="194152" y="11"/>
                </a:lnTo>
                <a:lnTo>
                  <a:pt x="162272" y="0"/>
                </a:lnTo>
                <a:lnTo>
                  <a:pt x="148996" y="265"/>
                </a:lnTo>
                <a:lnTo>
                  <a:pt x="137089" y="733"/>
                </a:lnTo>
                <a:lnTo>
                  <a:pt x="123570" y="1662"/>
                </a:lnTo>
                <a:lnTo>
                  <a:pt x="110832" y="3898"/>
                </a:lnTo>
                <a:lnTo>
                  <a:pt x="102476" y="11962"/>
                </a:lnTo>
                <a:lnTo>
                  <a:pt x="96713" y="25296"/>
                </a:lnTo>
                <a:lnTo>
                  <a:pt x="92307" y="37085"/>
                </a:lnTo>
                <a:lnTo>
                  <a:pt x="87847" y="49953"/>
                </a:lnTo>
                <a:lnTo>
                  <a:pt x="83548" y="63016"/>
                </a:lnTo>
                <a:lnTo>
                  <a:pt x="76698" y="84807"/>
                </a:lnTo>
                <a:lnTo>
                  <a:pt x="79057" y="101268"/>
                </a:lnTo>
                <a:lnTo>
                  <a:pt x="78943" y="101853"/>
                </a:lnTo>
                <a:lnTo>
                  <a:pt x="75552" y="100862"/>
                </a:lnTo>
                <a:lnTo>
                  <a:pt x="73056" y="96881"/>
                </a:lnTo>
                <a:lnTo>
                  <a:pt x="72174" y="99884"/>
                </a:lnTo>
                <a:lnTo>
                  <a:pt x="72059" y="100481"/>
                </a:lnTo>
                <a:lnTo>
                  <a:pt x="70929" y="110171"/>
                </a:lnTo>
                <a:lnTo>
                  <a:pt x="69214" y="124941"/>
                </a:lnTo>
                <a:lnTo>
                  <a:pt x="67754" y="137554"/>
                </a:lnTo>
                <a:lnTo>
                  <a:pt x="66107" y="151760"/>
                </a:lnTo>
                <a:lnTo>
                  <a:pt x="64334" y="167051"/>
                </a:lnTo>
                <a:lnTo>
                  <a:pt x="62492" y="182920"/>
                </a:lnTo>
                <a:lnTo>
                  <a:pt x="60641" y="198859"/>
                </a:lnTo>
                <a:lnTo>
                  <a:pt x="58838" y="214360"/>
                </a:lnTo>
                <a:lnTo>
                  <a:pt x="57143" y="228917"/>
                </a:lnTo>
                <a:lnTo>
                  <a:pt x="55614" y="242020"/>
                </a:lnTo>
                <a:lnTo>
                  <a:pt x="54309" y="253164"/>
                </a:lnTo>
                <a:lnTo>
                  <a:pt x="53286" y="261841"/>
                </a:lnTo>
                <a:lnTo>
                  <a:pt x="52606" y="267542"/>
                </a:lnTo>
                <a:lnTo>
                  <a:pt x="52438" y="268908"/>
                </a:lnTo>
                <a:lnTo>
                  <a:pt x="52011" y="272513"/>
                </a:lnTo>
                <a:lnTo>
                  <a:pt x="50253" y="288201"/>
                </a:lnTo>
                <a:lnTo>
                  <a:pt x="48998" y="299632"/>
                </a:lnTo>
                <a:lnTo>
                  <a:pt x="47543" y="313020"/>
                </a:lnTo>
                <a:lnTo>
                  <a:pt x="45927" y="328040"/>
                </a:lnTo>
                <a:lnTo>
                  <a:pt x="44189" y="344366"/>
                </a:lnTo>
                <a:lnTo>
                  <a:pt x="42366" y="361672"/>
                </a:lnTo>
                <a:lnTo>
                  <a:pt x="40498" y="379633"/>
                </a:lnTo>
                <a:lnTo>
                  <a:pt x="39522" y="389114"/>
                </a:lnTo>
                <a:lnTo>
                  <a:pt x="38164" y="402402"/>
                </a:lnTo>
                <a:lnTo>
                  <a:pt x="36828" y="415648"/>
                </a:lnTo>
                <a:lnTo>
                  <a:pt x="35528" y="428725"/>
                </a:lnTo>
                <a:lnTo>
                  <a:pt x="34280" y="441509"/>
                </a:lnTo>
                <a:lnTo>
                  <a:pt x="33099" y="453875"/>
                </a:lnTo>
                <a:lnTo>
                  <a:pt x="31999" y="465700"/>
                </a:lnTo>
                <a:lnTo>
                  <a:pt x="29949" y="489017"/>
                </a:lnTo>
                <a:lnTo>
                  <a:pt x="28811" y="503491"/>
                </a:lnTo>
                <a:lnTo>
                  <a:pt x="28069" y="515023"/>
                </a:lnTo>
                <a:lnTo>
                  <a:pt x="27788" y="523130"/>
                </a:lnTo>
                <a:lnTo>
                  <a:pt x="27876" y="526274"/>
                </a:lnTo>
                <a:lnTo>
                  <a:pt x="28314" y="533590"/>
                </a:lnTo>
                <a:lnTo>
                  <a:pt x="28656" y="543924"/>
                </a:lnTo>
                <a:lnTo>
                  <a:pt x="28902" y="556976"/>
                </a:lnTo>
                <a:lnTo>
                  <a:pt x="29049" y="572445"/>
                </a:lnTo>
                <a:lnTo>
                  <a:pt x="28828" y="636366"/>
                </a:lnTo>
                <a:lnTo>
                  <a:pt x="28677" y="649313"/>
                </a:lnTo>
                <a:lnTo>
                  <a:pt x="28492" y="662612"/>
                </a:lnTo>
                <a:lnTo>
                  <a:pt x="28273" y="676208"/>
                </a:lnTo>
                <a:lnTo>
                  <a:pt x="28020" y="690048"/>
                </a:lnTo>
                <a:lnTo>
                  <a:pt x="27294" y="712430"/>
                </a:lnTo>
                <a:lnTo>
                  <a:pt x="26237" y="726575"/>
                </a:lnTo>
                <a:lnTo>
                  <a:pt x="24764" y="740228"/>
                </a:lnTo>
                <a:lnTo>
                  <a:pt x="22946" y="753320"/>
                </a:lnTo>
                <a:lnTo>
                  <a:pt x="20854" y="765780"/>
                </a:lnTo>
                <a:lnTo>
                  <a:pt x="18560" y="777540"/>
                </a:lnTo>
                <a:lnTo>
                  <a:pt x="16134" y="788528"/>
                </a:lnTo>
                <a:lnTo>
                  <a:pt x="13648" y="798675"/>
                </a:lnTo>
                <a:lnTo>
                  <a:pt x="9544" y="813618"/>
                </a:lnTo>
                <a:lnTo>
                  <a:pt x="5978" y="825194"/>
                </a:lnTo>
                <a:lnTo>
                  <a:pt x="4368" y="830045"/>
                </a:lnTo>
                <a:lnTo>
                  <a:pt x="3581" y="838986"/>
                </a:lnTo>
                <a:lnTo>
                  <a:pt x="3581" y="842504"/>
                </a:lnTo>
                <a:lnTo>
                  <a:pt x="6845" y="843825"/>
                </a:lnTo>
                <a:lnTo>
                  <a:pt x="7408" y="842381"/>
                </a:lnTo>
                <a:lnTo>
                  <a:pt x="286588" y="846022"/>
                </a:lnTo>
                <a:lnTo>
                  <a:pt x="289864" y="844701"/>
                </a:lnTo>
                <a:lnTo>
                  <a:pt x="290080" y="842923"/>
                </a:lnTo>
                <a:lnTo>
                  <a:pt x="296417" y="790637"/>
                </a:lnTo>
                <a:lnTo>
                  <a:pt x="314324" y="843634"/>
                </a:lnTo>
                <a:lnTo>
                  <a:pt x="317665" y="846022"/>
                </a:lnTo>
                <a:lnTo>
                  <a:pt x="567943" y="846022"/>
                </a:lnTo>
                <a:lnTo>
                  <a:pt x="571106" y="844295"/>
                </a:lnTo>
                <a:lnTo>
                  <a:pt x="567943" y="842504"/>
                </a:lnTo>
                <a:lnTo>
                  <a:pt x="564413" y="842555"/>
                </a:lnTo>
                <a:lnTo>
                  <a:pt x="564345" y="838986"/>
                </a:lnTo>
                <a:lnTo>
                  <a:pt x="320192" y="838986"/>
                </a:lnTo>
                <a:lnTo>
                  <a:pt x="298119" y="773683"/>
                </a:lnTo>
                <a:lnTo>
                  <a:pt x="296062" y="771130"/>
                </a:lnTo>
                <a:lnTo>
                  <a:pt x="292785" y="771473"/>
                </a:lnTo>
                <a:lnTo>
                  <a:pt x="291287" y="774394"/>
                </a:lnTo>
                <a:lnTo>
                  <a:pt x="283463" y="838986"/>
                </a:lnTo>
                <a:lnTo>
                  <a:pt x="8673" y="838986"/>
                </a:lnTo>
                <a:lnTo>
                  <a:pt x="11226" y="831729"/>
                </a:lnTo>
                <a:lnTo>
                  <a:pt x="14098" y="822884"/>
                </a:lnTo>
                <a:lnTo>
                  <a:pt x="17358" y="811934"/>
                </a:lnTo>
                <a:lnTo>
                  <a:pt x="20814" y="799060"/>
                </a:lnTo>
                <a:lnTo>
                  <a:pt x="24277" y="784446"/>
                </a:lnTo>
                <a:lnTo>
                  <a:pt x="27554" y="768270"/>
                </a:lnTo>
                <a:lnTo>
                  <a:pt x="30455" y="750716"/>
                </a:lnTo>
                <a:lnTo>
                  <a:pt x="32789" y="731965"/>
                </a:lnTo>
                <a:lnTo>
                  <a:pt x="34365" y="712198"/>
                </a:lnTo>
                <a:lnTo>
                  <a:pt x="34912" y="698003"/>
                </a:lnTo>
                <a:lnTo>
                  <a:pt x="35180" y="684056"/>
                </a:lnTo>
                <a:lnTo>
                  <a:pt x="35414" y="670320"/>
                </a:lnTo>
                <a:lnTo>
                  <a:pt x="35616" y="656851"/>
                </a:lnTo>
                <a:lnTo>
                  <a:pt x="35784" y="643702"/>
                </a:lnTo>
                <a:close/>
              </a:path>
              <a:path w="589495" h="846022">
                <a:moveTo>
                  <a:pt x="461987" y="17207"/>
                </a:moveTo>
                <a:lnTo>
                  <a:pt x="464959" y="15861"/>
                </a:lnTo>
                <a:lnTo>
                  <a:pt x="461232" y="17126"/>
                </a:lnTo>
                <a:lnTo>
                  <a:pt x="461619" y="20712"/>
                </a:lnTo>
                <a:lnTo>
                  <a:pt x="461987" y="17207"/>
                </a:lnTo>
                <a:close/>
              </a:path>
              <a:path w="589495" h="846022">
                <a:moveTo>
                  <a:pt x="571133" y="826783"/>
                </a:moveTo>
                <a:lnTo>
                  <a:pt x="570698" y="810537"/>
                </a:lnTo>
                <a:lnTo>
                  <a:pt x="570064" y="791755"/>
                </a:lnTo>
                <a:lnTo>
                  <a:pt x="569505" y="778402"/>
                </a:lnTo>
                <a:lnTo>
                  <a:pt x="568840" y="765534"/>
                </a:lnTo>
                <a:lnTo>
                  <a:pt x="568134" y="754760"/>
                </a:lnTo>
                <a:lnTo>
                  <a:pt x="567943" y="838986"/>
                </a:lnTo>
                <a:lnTo>
                  <a:pt x="568134" y="754760"/>
                </a:lnTo>
                <a:lnTo>
                  <a:pt x="567715" y="749400"/>
                </a:lnTo>
                <a:lnTo>
                  <a:pt x="567270" y="744689"/>
                </a:lnTo>
                <a:lnTo>
                  <a:pt x="566775" y="740929"/>
                </a:lnTo>
                <a:lnTo>
                  <a:pt x="566267" y="737411"/>
                </a:lnTo>
                <a:lnTo>
                  <a:pt x="565657" y="734617"/>
                </a:lnTo>
                <a:lnTo>
                  <a:pt x="564629" y="731328"/>
                </a:lnTo>
                <a:lnTo>
                  <a:pt x="564426" y="728382"/>
                </a:lnTo>
                <a:lnTo>
                  <a:pt x="564528" y="715674"/>
                </a:lnTo>
                <a:lnTo>
                  <a:pt x="564996" y="705330"/>
                </a:lnTo>
                <a:lnTo>
                  <a:pt x="565721" y="693342"/>
                </a:lnTo>
                <a:lnTo>
                  <a:pt x="566658" y="680060"/>
                </a:lnTo>
                <a:lnTo>
                  <a:pt x="567763" y="665835"/>
                </a:lnTo>
                <a:lnTo>
                  <a:pt x="568989" y="651014"/>
                </a:lnTo>
                <a:lnTo>
                  <a:pt x="570292" y="635949"/>
                </a:lnTo>
                <a:lnTo>
                  <a:pt x="572117" y="615545"/>
                </a:lnTo>
                <a:lnTo>
                  <a:pt x="573562" y="599733"/>
                </a:lnTo>
                <a:lnTo>
                  <a:pt x="574910" y="585076"/>
                </a:lnTo>
                <a:lnTo>
                  <a:pt x="576099" y="572035"/>
                </a:lnTo>
                <a:lnTo>
                  <a:pt x="577068" y="561068"/>
                </a:lnTo>
                <a:lnTo>
                  <a:pt x="577755" y="552637"/>
                </a:lnTo>
                <a:lnTo>
                  <a:pt x="577989" y="549286"/>
                </a:lnTo>
                <a:lnTo>
                  <a:pt x="578230" y="545438"/>
                </a:lnTo>
                <a:lnTo>
                  <a:pt x="578332" y="536739"/>
                </a:lnTo>
                <a:lnTo>
                  <a:pt x="578111" y="524039"/>
                </a:lnTo>
                <a:lnTo>
                  <a:pt x="577547" y="510521"/>
                </a:lnTo>
                <a:lnTo>
                  <a:pt x="576788" y="496716"/>
                </a:lnTo>
                <a:lnTo>
                  <a:pt x="575982" y="483157"/>
                </a:lnTo>
                <a:lnTo>
                  <a:pt x="575279" y="470378"/>
                </a:lnTo>
                <a:lnTo>
                  <a:pt x="574827" y="458912"/>
                </a:lnTo>
                <a:lnTo>
                  <a:pt x="574738" y="452563"/>
                </a:lnTo>
                <a:lnTo>
                  <a:pt x="575482" y="441333"/>
                </a:lnTo>
                <a:lnTo>
                  <a:pt x="577437" y="428676"/>
                </a:lnTo>
                <a:lnTo>
                  <a:pt x="580159" y="415301"/>
                </a:lnTo>
                <a:lnTo>
                  <a:pt x="581393" y="409777"/>
                </a:lnTo>
                <a:lnTo>
                  <a:pt x="584582" y="395887"/>
                </a:lnTo>
                <a:lnTo>
                  <a:pt x="587367" y="383004"/>
                </a:lnTo>
                <a:lnTo>
                  <a:pt x="589205" y="371793"/>
                </a:lnTo>
                <a:lnTo>
                  <a:pt x="589495" y="367968"/>
                </a:lnTo>
                <a:lnTo>
                  <a:pt x="589483" y="364387"/>
                </a:lnTo>
                <a:lnTo>
                  <a:pt x="587501" y="351446"/>
                </a:lnTo>
                <a:lnTo>
                  <a:pt x="586013" y="343134"/>
                </a:lnTo>
                <a:lnTo>
                  <a:pt x="584168" y="333608"/>
                </a:lnTo>
                <a:lnTo>
                  <a:pt x="581999" y="322985"/>
                </a:lnTo>
                <a:lnTo>
                  <a:pt x="579542" y="311383"/>
                </a:lnTo>
                <a:lnTo>
                  <a:pt x="576833" y="298918"/>
                </a:lnTo>
                <a:lnTo>
                  <a:pt x="573905" y="285707"/>
                </a:lnTo>
                <a:lnTo>
                  <a:pt x="570795" y="271870"/>
                </a:lnTo>
                <a:lnTo>
                  <a:pt x="567536" y="257522"/>
                </a:lnTo>
                <a:lnTo>
                  <a:pt x="564164" y="242781"/>
                </a:lnTo>
                <a:lnTo>
                  <a:pt x="560714" y="227764"/>
                </a:lnTo>
                <a:lnTo>
                  <a:pt x="557008" y="211688"/>
                </a:lnTo>
                <a:lnTo>
                  <a:pt x="553852" y="198004"/>
                </a:lnTo>
                <a:lnTo>
                  <a:pt x="550717" y="184385"/>
                </a:lnTo>
                <a:lnTo>
                  <a:pt x="547626" y="170916"/>
                </a:lnTo>
                <a:lnTo>
                  <a:pt x="544607" y="157684"/>
                </a:lnTo>
                <a:lnTo>
                  <a:pt x="541684" y="144778"/>
                </a:lnTo>
                <a:lnTo>
                  <a:pt x="538884" y="132283"/>
                </a:lnTo>
                <a:lnTo>
                  <a:pt x="536231" y="120288"/>
                </a:lnTo>
                <a:lnTo>
                  <a:pt x="533751" y="108878"/>
                </a:lnTo>
                <a:lnTo>
                  <a:pt x="531470" y="98142"/>
                </a:lnTo>
                <a:lnTo>
                  <a:pt x="529413" y="88166"/>
                </a:lnTo>
                <a:lnTo>
                  <a:pt x="528866" y="85444"/>
                </a:lnTo>
                <a:lnTo>
                  <a:pt x="524817" y="69000"/>
                </a:lnTo>
                <a:lnTo>
                  <a:pt x="519927" y="55278"/>
                </a:lnTo>
                <a:lnTo>
                  <a:pt x="514355" y="44046"/>
                </a:lnTo>
                <a:lnTo>
                  <a:pt x="508260" y="35070"/>
                </a:lnTo>
                <a:lnTo>
                  <a:pt x="501954" y="28256"/>
                </a:lnTo>
                <a:lnTo>
                  <a:pt x="489290" y="19750"/>
                </a:lnTo>
                <a:lnTo>
                  <a:pt x="477460" y="16279"/>
                </a:lnTo>
                <a:lnTo>
                  <a:pt x="471411" y="15848"/>
                </a:lnTo>
                <a:lnTo>
                  <a:pt x="464959" y="15861"/>
                </a:lnTo>
                <a:lnTo>
                  <a:pt x="461987" y="17207"/>
                </a:lnTo>
                <a:lnTo>
                  <a:pt x="461619" y="20712"/>
                </a:lnTo>
                <a:lnTo>
                  <a:pt x="461232" y="17126"/>
                </a:lnTo>
                <a:lnTo>
                  <a:pt x="355663" y="5752"/>
                </a:lnTo>
                <a:lnTo>
                  <a:pt x="460463" y="17385"/>
                </a:lnTo>
                <a:lnTo>
                  <a:pt x="460730" y="17296"/>
                </a:lnTo>
                <a:lnTo>
                  <a:pt x="460463" y="17385"/>
                </a:lnTo>
                <a:lnTo>
                  <a:pt x="355663" y="5752"/>
                </a:lnTo>
                <a:lnTo>
                  <a:pt x="354901" y="12749"/>
                </a:lnTo>
                <a:lnTo>
                  <a:pt x="348513" y="12407"/>
                </a:lnTo>
                <a:lnTo>
                  <a:pt x="354971" y="12757"/>
                </a:lnTo>
                <a:lnTo>
                  <a:pt x="355282" y="9257"/>
                </a:lnTo>
                <a:lnTo>
                  <a:pt x="461238" y="24218"/>
                </a:lnTo>
                <a:lnTo>
                  <a:pt x="462953" y="23976"/>
                </a:lnTo>
                <a:lnTo>
                  <a:pt x="466356" y="22897"/>
                </a:lnTo>
                <a:lnTo>
                  <a:pt x="471411" y="22897"/>
                </a:lnTo>
                <a:lnTo>
                  <a:pt x="482119" y="24531"/>
                </a:lnTo>
                <a:lnTo>
                  <a:pt x="494686" y="31296"/>
                </a:lnTo>
                <a:lnTo>
                  <a:pt x="497192" y="33438"/>
                </a:lnTo>
                <a:lnTo>
                  <a:pt x="503297" y="40148"/>
                </a:lnTo>
                <a:lnTo>
                  <a:pt x="509188" y="49209"/>
                </a:lnTo>
                <a:lnTo>
                  <a:pt x="514633" y="60958"/>
                </a:lnTo>
                <a:lnTo>
                  <a:pt x="519396" y="75734"/>
                </a:lnTo>
                <a:lnTo>
                  <a:pt x="521957" y="86829"/>
                </a:lnTo>
                <a:lnTo>
                  <a:pt x="523929" y="96489"/>
                </a:lnTo>
                <a:lnTo>
                  <a:pt x="526126" y="106910"/>
                </a:lnTo>
                <a:lnTo>
                  <a:pt x="528523" y="118007"/>
                </a:lnTo>
                <a:lnTo>
                  <a:pt x="531096" y="129698"/>
                </a:lnTo>
                <a:lnTo>
                  <a:pt x="533819" y="141899"/>
                </a:lnTo>
                <a:lnTo>
                  <a:pt x="536669" y="154526"/>
                </a:lnTo>
                <a:lnTo>
                  <a:pt x="539621" y="167497"/>
                </a:lnTo>
                <a:lnTo>
                  <a:pt x="542650" y="180729"/>
                </a:lnTo>
                <a:lnTo>
                  <a:pt x="545733" y="194137"/>
                </a:lnTo>
                <a:lnTo>
                  <a:pt x="548845" y="207638"/>
                </a:lnTo>
                <a:lnTo>
                  <a:pt x="551960" y="221150"/>
                </a:lnTo>
                <a:lnTo>
                  <a:pt x="555056" y="234589"/>
                </a:lnTo>
                <a:lnTo>
                  <a:pt x="558107" y="247871"/>
                </a:lnTo>
                <a:lnTo>
                  <a:pt x="561426" y="262402"/>
                </a:lnTo>
                <a:lnTo>
                  <a:pt x="564453" y="275753"/>
                </a:lnTo>
                <a:lnTo>
                  <a:pt x="567342" y="288633"/>
                </a:lnTo>
                <a:lnTo>
                  <a:pt x="570065" y="300943"/>
                </a:lnTo>
                <a:lnTo>
                  <a:pt x="572594" y="312587"/>
                </a:lnTo>
                <a:lnTo>
                  <a:pt x="574899" y="323467"/>
                </a:lnTo>
                <a:lnTo>
                  <a:pt x="578090" y="339209"/>
                </a:lnTo>
                <a:lnTo>
                  <a:pt x="580246" y="350827"/>
                </a:lnTo>
                <a:lnTo>
                  <a:pt x="581799" y="359891"/>
                </a:lnTo>
                <a:lnTo>
                  <a:pt x="582472" y="365340"/>
                </a:lnTo>
                <a:lnTo>
                  <a:pt x="582421" y="368845"/>
                </a:lnTo>
                <a:lnTo>
                  <a:pt x="580936" y="379135"/>
                </a:lnTo>
                <a:lnTo>
                  <a:pt x="578288" y="391781"/>
                </a:lnTo>
                <a:lnTo>
                  <a:pt x="575062" y="405862"/>
                </a:lnTo>
                <a:lnTo>
                  <a:pt x="574522" y="408227"/>
                </a:lnTo>
                <a:lnTo>
                  <a:pt x="571673" y="421383"/>
                </a:lnTo>
                <a:lnTo>
                  <a:pt x="569324" y="434330"/>
                </a:lnTo>
                <a:lnTo>
                  <a:pt x="567911" y="446543"/>
                </a:lnTo>
                <a:lnTo>
                  <a:pt x="567689" y="452563"/>
                </a:lnTo>
                <a:lnTo>
                  <a:pt x="567915" y="463162"/>
                </a:lnTo>
                <a:lnTo>
                  <a:pt x="568481" y="475313"/>
                </a:lnTo>
                <a:lnTo>
                  <a:pt x="569240" y="488490"/>
                </a:lnTo>
                <a:lnTo>
                  <a:pt x="570046" y="502171"/>
                </a:lnTo>
                <a:lnTo>
                  <a:pt x="570749" y="515831"/>
                </a:lnTo>
                <a:lnTo>
                  <a:pt x="571204" y="528945"/>
                </a:lnTo>
                <a:lnTo>
                  <a:pt x="571182" y="545197"/>
                </a:lnTo>
                <a:lnTo>
                  <a:pt x="570966" y="548855"/>
                </a:lnTo>
                <a:lnTo>
                  <a:pt x="570464" y="555616"/>
                </a:lnTo>
                <a:lnTo>
                  <a:pt x="569642" y="565229"/>
                </a:lnTo>
                <a:lnTo>
                  <a:pt x="568563" y="577215"/>
                </a:lnTo>
                <a:lnTo>
                  <a:pt x="567290" y="591097"/>
                </a:lnTo>
                <a:lnTo>
                  <a:pt x="565884" y="606398"/>
                </a:lnTo>
                <a:lnTo>
                  <a:pt x="564410" y="622642"/>
                </a:lnTo>
                <a:lnTo>
                  <a:pt x="563625" y="631430"/>
                </a:lnTo>
                <a:lnTo>
                  <a:pt x="562313" y="646432"/>
                </a:lnTo>
                <a:lnTo>
                  <a:pt x="561066" y="661274"/>
                </a:lnTo>
                <a:lnTo>
                  <a:pt x="559926" y="675629"/>
                </a:lnTo>
                <a:lnTo>
                  <a:pt x="558940" y="689168"/>
                </a:lnTo>
                <a:lnTo>
                  <a:pt x="558151" y="701566"/>
                </a:lnTo>
                <a:lnTo>
                  <a:pt x="557604" y="712495"/>
                </a:lnTo>
                <a:lnTo>
                  <a:pt x="557342" y="721627"/>
                </a:lnTo>
                <a:lnTo>
                  <a:pt x="557326" y="726667"/>
                </a:lnTo>
                <a:lnTo>
                  <a:pt x="557542" y="730731"/>
                </a:lnTo>
                <a:lnTo>
                  <a:pt x="557834" y="733894"/>
                </a:lnTo>
                <a:lnTo>
                  <a:pt x="559066" y="737475"/>
                </a:lnTo>
                <a:lnTo>
                  <a:pt x="559993" y="741780"/>
                </a:lnTo>
                <a:lnTo>
                  <a:pt x="560857" y="750772"/>
                </a:lnTo>
                <a:lnTo>
                  <a:pt x="561543" y="761491"/>
                </a:lnTo>
                <a:lnTo>
                  <a:pt x="562234" y="773763"/>
                </a:lnTo>
                <a:lnTo>
                  <a:pt x="562822" y="786794"/>
                </a:lnTo>
                <a:lnTo>
                  <a:pt x="563311" y="799893"/>
                </a:lnTo>
                <a:lnTo>
                  <a:pt x="563702" y="812372"/>
                </a:lnTo>
                <a:lnTo>
                  <a:pt x="564223" y="832735"/>
                </a:lnTo>
                <a:lnTo>
                  <a:pt x="564406" y="842143"/>
                </a:lnTo>
                <a:lnTo>
                  <a:pt x="564413" y="842555"/>
                </a:lnTo>
                <a:lnTo>
                  <a:pt x="567943" y="842504"/>
                </a:lnTo>
                <a:lnTo>
                  <a:pt x="571106" y="844295"/>
                </a:lnTo>
                <a:lnTo>
                  <a:pt x="571461" y="842453"/>
                </a:lnTo>
                <a:lnTo>
                  <a:pt x="571382" y="838158"/>
                </a:lnTo>
                <a:lnTo>
                  <a:pt x="571133" y="8267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058627" y="1378287"/>
            <a:ext cx="185242" cy="666216"/>
          </a:xfrm>
          <a:custGeom>
            <a:avLst/>
            <a:gdLst/>
            <a:ahLst/>
            <a:cxnLst/>
            <a:rect l="l" t="t" r="r" b="b"/>
            <a:pathLst>
              <a:path w="185242" h="666216">
                <a:moveTo>
                  <a:pt x="158770" y="227316"/>
                </a:moveTo>
                <a:lnTo>
                  <a:pt x="161379" y="216352"/>
                </a:lnTo>
                <a:lnTo>
                  <a:pt x="164192" y="203973"/>
                </a:lnTo>
                <a:lnTo>
                  <a:pt x="167125" y="190353"/>
                </a:lnTo>
                <a:lnTo>
                  <a:pt x="170096" y="175670"/>
                </a:lnTo>
                <a:lnTo>
                  <a:pt x="173022" y="160099"/>
                </a:lnTo>
                <a:lnTo>
                  <a:pt x="175818" y="143817"/>
                </a:lnTo>
                <a:lnTo>
                  <a:pt x="178403" y="127001"/>
                </a:lnTo>
                <a:lnTo>
                  <a:pt x="180692" y="109826"/>
                </a:lnTo>
                <a:lnTo>
                  <a:pt x="182604" y="92470"/>
                </a:lnTo>
                <a:lnTo>
                  <a:pt x="184054" y="75108"/>
                </a:lnTo>
                <a:lnTo>
                  <a:pt x="184960" y="57917"/>
                </a:lnTo>
                <a:lnTo>
                  <a:pt x="185242" y="42659"/>
                </a:lnTo>
                <a:lnTo>
                  <a:pt x="185009" y="29523"/>
                </a:lnTo>
                <a:lnTo>
                  <a:pt x="184279" y="16788"/>
                </a:lnTo>
                <a:lnTo>
                  <a:pt x="183009" y="4536"/>
                </a:lnTo>
                <a:lnTo>
                  <a:pt x="182549" y="1079"/>
                </a:lnTo>
                <a:lnTo>
                  <a:pt x="178841" y="0"/>
                </a:lnTo>
                <a:lnTo>
                  <a:pt x="175564" y="2031"/>
                </a:lnTo>
                <a:lnTo>
                  <a:pt x="175818" y="3962"/>
                </a:lnTo>
                <a:lnTo>
                  <a:pt x="177149" y="16082"/>
                </a:lnTo>
                <a:lnTo>
                  <a:pt x="177927" y="28781"/>
                </a:lnTo>
                <a:lnTo>
                  <a:pt x="178193" y="41953"/>
                </a:lnTo>
                <a:lnTo>
                  <a:pt x="178193" y="42659"/>
                </a:lnTo>
                <a:lnTo>
                  <a:pt x="178000" y="55296"/>
                </a:lnTo>
                <a:lnTo>
                  <a:pt x="177436" y="68169"/>
                </a:lnTo>
                <a:lnTo>
                  <a:pt x="176539" y="81199"/>
                </a:lnTo>
                <a:lnTo>
                  <a:pt x="175346" y="94305"/>
                </a:lnTo>
                <a:lnTo>
                  <a:pt x="173891" y="107409"/>
                </a:lnTo>
                <a:lnTo>
                  <a:pt x="172214" y="120429"/>
                </a:lnTo>
                <a:lnTo>
                  <a:pt x="170348" y="133287"/>
                </a:lnTo>
                <a:lnTo>
                  <a:pt x="168332" y="145903"/>
                </a:lnTo>
                <a:lnTo>
                  <a:pt x="166202" y="158197"/>
                </a:lnTo>
                <a:lnTo>
                  <a:pt x="163993" y="170089"/>
                </a:lnTo>
                <a:lnTo>
                  <a:pt x="161743" y="181500"/>
                </a:lnTo>
                <a:lnTo>
                  <a:pt x="158519" y="196934"/>
                </a:lnTo>
                <a:lnTo>
                  <a:pt x="155569" y="210204"/>
                </a:lnTo>
                <a:lnTo>
                  <a:pt x="152801" y="222036"/>
                </a:lnTo>
                <a:lnTo>
                  <a:pt x="150307" y="232234"/>
                </a:lnTo>
                <a:lnTo>
                  <a:pt x="150113" y="233006"/>
                </a:lnTo>
                <a:lnTo>
                  <a:pt x="148551" y="239255"/>
                </a:lnTo>
                <a:lnTo>
                  <a:pt x="147243" y="244195"/>
                </a:lnTo>
                <a:lnTo>
                  <a:pt x="146342" y="247586"/>
                </a:lnTo>
                <a:lnTo>
                  <a:pt x="145427" y="250990"/>
                </a:lnTo>
                <a:lnTo>
                  <a:pt x="144843" y="253098"/>
                </a:lnTo>
                <a:lnTo>
                  <a:pt x="142819" y="262561"/>
                </a:lnTo>
                <a:lnTo>
                  <a:pt x="139979" y="274063"/>
                </a:lnTo>
                <a:lnTo>
                  <a:pt x="136546" y="287057"/>
                </a:lnTo>
                <a:lnTo>
                  <a:pt x="132744" y="300997"/>
                </a:lnTo>
                <a:lnTo>
                  <a:pt x="130187" y="310286"/>
                </a:lnTo>
                <a:lnTo>
                  <a:pt x="126375" y="324202"/>
                </a:lnTo>
                <a:lnTo>
                  <a:pt x="122756" y="337704"/>
                </a:lnTo>
                <a:lnTo>
                  <a:pt x="119532" y="350329"/>
                </a:lnTo>
                <a:lnTo>
                  <a:pt x="116902" y="361617"/>
                </a:lnTo>
                <a:lnTo>
                  <a:pt x="115379" y="369277"/>
                </a:lnTo>
                <a:lnTo>
                  <a:pt x="113096" y="379560"/>
                </a:lnTo>
                <a:lnTo>
                  <a:pt x="109742" y="391257"/>
                </a:lnTo>
                <a:lnTo>
                  <a:pt x="105620" y="404021"/>
                </a:lnTo>
                <a:lnTo>
                  <a:pt x="101034" y="417505"/>
                </a:lnTo>
                <a:lnTo>
                  <a:pt x="99796" y="421106"/>
                </a:lnTo>
                <a:lnTo>
                  <a:pt x="95525" y="433613"/>
                </a:lnTo>
                <a:lnTo>
                  <a:pt x="91409" y="446143"/>
                </a:lnTo>
                <a:lnTo>
                  <a:pt x="87666" y="458477"/>
                </a:lnTo>
                <a:lnTo>
                  <a:pt x="84514" y="470398"/>
                </a:lnTo>
                <a:lnTo>
                  <a:pt x="82689" y="478840"/>
                </a:lnTo>
                <a:lnTo>
                  <a:pt x="80166" y="487800"/>
                </a:lnTo>
                <a:lnTo>
                  <a:pt x="75596" y="499601"/>
                </a:lnTo>
                <a:lnTo>
                  <a:pt x="69366" y="513601"/>
                </a:lnTo>
                <a:lnTo>
                  <a:pt x="67779" y="516978"/>
                </a:lnTo>
                <a:lnTo>
                  <a:pt x="62732" y="527469"/>
                </a:lnTo>
                <a:lnTo>
                  <a:pt x="57276" y="538487"/>
                </a:lnTo>
                <a:lnTo>
                  <a:pt x="51523" y="549887"/>
                </a:lnTo>
                <a:lnTo>
                  <a:pt x="45587" y="561524"/>
                </a:lnTo>
                <a:lnTo>
                  <a:pt x="39578" y="573252"/>
                </a:lnTo>
                <a:lnTo>
                  <a:pt x="33610" y="584926"/>
                </a:lnTo>
                <a:lnTo>
                  <a:pt x="27795" y="596401"/>
                </a:lnTo>
                <a:lnTo>
                  <a:pt x="26352" y="599274"/>
                </a:lnTo>
                <a:lnTo>
                  <a:pt x="20252" y="611594"/>
                </a:lnTo>
                <a:lnTo>
                  <a:pt x="14673" y="623238"/>
                </a:lnTo>
                <a:lnTo>
                  <a:pt x="9772" y="634011"/>
                </a:lnTo>
                <a:lnTo>
                  <a:pt x="3310" y="650173"/>
                </a:lnTo>
                <a:lnTo>
                  <a:pt x="398" y="660995"/>
                </a:lnTo>
                <a:lnTo>
                  <a:pt x="0" y="664260"/>
                </a:lnTo>
                <a:lnTo>
                  <a:pt x="3327" y="666216"/>
                </a:lnTo>
                <a:lnTo>
                  <a:pt x="6997" y="665035"/>
                </a:lnTo>
                <a:lnTo>
                  <a:pt x="7213" y="663105"/>
                </a:lnTo>
                <a:lnTo>
                  <a:pt x="7543" y="659968"/>
                </a:lnTo>
                <a:lnTo>
                  <a:pt x="8953" y="655040"/>
                </a:lnTo>
                <a:lnTo>
                  <a:pt x="11214" y="649020"/>
                </a:lnTo>
                <a:lnTo>
                  <a:pt x="14764" y="640209"/>
                </a:lnTo>
                <a:lnTo>
                  <a:pt x="19184" y="630247"/>
                </a:lnTo>
                <a:lnTo>
                  <a:pt x="24327" y="619330"/>
                </a:lnTo>
                <a:lnTo>
                  <a:pt x="30043" y="607653"/>
                </a:lnTo>
                <a:lnTo>
                  <a:pt x="36185" y="595411"/>
                </a:lnTo>
                <a:lnTo>
                  <a:pt x="42606" y="582798"/>
                </a:lnTo>
                <a:lnTo>
                  <a:pt x="49156" y="570009"/>
                </a:lnTo>
                <a:lnTo>
                  <a:pt x="54089" y="560374"/>
                </a:lnTo>
                <a:lnTo>
                  <a:pt x="60200" y="548356"/>
                </a:lnTo>
                <a:lnTo>
                  <a:pt x="66072" y="536632"/>
                </a:lnTo>
                <a:lnTo>
                  <a:pt x="71582" y="525364"/>
                </a:lnTo>
                <a:lnTo>
                  <a:pt x="76609" y="514713"/>
                </a:lnTo>
                <a:lnTo>
                  <a:pt x="83033" y="500058"/>
                </a:lnTo>
                <a:lnTo>
                  <a:pt x="87444" y="488251"/>
                </a:lnTo>
                <a:lnTo>
                  <a:pt x="89611" y="480148"/>
                </a:lnTo>
                <a:lnTo>
                  <a:pt x="92138" y="468893"/>
                </a:lnTo>
                <a:lnTo>
                  <a:pt x="95462" y="456909"/>
                </a:lnTo>
                <a:lnTo>
                  <a:pt x="99353" y="444450"/>
                </a:lnTo>
                <a:lnTo>
                  <a:pt x="103581" y="431774"/>
                </a:lnTo>
                <a:lnTo>
                  <a:pt x="106451" y="423392"/>
                </a:lnTo>
                <a:lnTo>
                  <a:pt x="111033" y="410006"/>
                </a:lnTo>
                <a:lnTo>
                  <a:pt x="115281" y="397142"/>
                </a:lnTo>
                <a:lnTo>
                  <a:pt x="118912" y="385065"/>
                </a:lnTo>
                <a:lnTo>
                  <a:pt x="121641" y="374044"/>
                </a:lnTo>
                <a:lnTo>
                  <a:pt x="122326" y="370509"/>
                </a:lnTo>
                <a:lnTo>
                  <a:pt x="124303" y="360794"/>
                </a:lnTo>
                <a:lnTo>
                  <a:pt x="127071" y="349217"/>
                </a:lnTo>
                <a:lnTo>
                  <a:pt x="130417" y="336292"/>
                </a:lnTo>
                <a:lnTo>
                  <a:pt x="134130" y="322535"/>
                </a:lnTo>
                <a:lnTo>
                  <a:pt x="136982" y="312153"/>
                </a:lnTo>
                <a:lnTo>
                  <a:pt x="140869" y="298014"/>
                </a:lnTo>
                <a:lnTo>
                  <a:pt x="144548" y="284430"/>
                </a:lnTo>
                <a:lnTo>
                  <a:pt x="147807" y="271890"/>
                </a:lnTo>
                <a:lnTo>
                  <a:pt x="150436" y="260884"/>
                </a:lnTo>
                <a:lnTo>
                  <a:pt x="148310" y="253758"/>
                </a:lnTo>
                <a:lnTo>
                  <a:pt x="151688" y="254711"/>
                </a:lnTo>
                <a:lnTo>
                  <a:pt x="152032" y="253476"/>
                </a:lnTo>
                <a:lnTo>
                  <a:pt x="152996" y="249942"/>
                </a:lnTo>
                <a:lnTo>
                  <a:pt x="154495" y="244287"/>
                </a:lnTo>
                <a:lnTo>
                  <a:pt x="156448" y="236686"/>
                </a:lnTo>
                <a:lnTo>
                  <a:pt x="158770" y="227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06939" y="1632047"/>
            <a:ext cx="3467" cy="7125"/>
          </a:xfrm>
          <a:custGeom>
            <a:avLst/>
            <a:gdLst/>
            <a:ahLst/>
            <a:cxnLst/>
            <a:rect l="l" t="t" r="r" b="b"/>
            <a:pathLst>
              <a:path w="3467" h="7125">
                <a:moveTo>
                  <a:pt x="3378" y="952"/>
                </a:moveTo>
                <a:lnTo>
                  <a:pt x="0" y="0"/>
                </a:lnTo>
                <a:lnTo>
                  <a:pt x="2125" y="7125"/>
                </a:lnTo>
                <a:lnTo>
                  <a:pt x="3467" y="647"/>
                </a:lnTo>
                <a:lnTo>
                  <a:pt x="3378" y="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036510" y="1671262"/>
            <a:ext cx="86995" cy="436816"/>
          </a:xfrm>
          <a:custGeom>
            <a:avLst/>
            <a:gdLst/>
            <a:ahLst/>
            <a:cxnLst/>
            <a:rect l="l" t="t" r="r" b="b"/>
            <a:pathLst>
              <a:path w="86995" h="436816">
                <a:moveTo>
                  <a:pt x="19548" y="191808"/>
                </a:moveTo>
                <a:lnTo>
                  <a:pt x="24305" y="206674"/>
                </a:lnTo>
                <a:lnTo>
                  <a:pt x="29699" y="222772"/>
                </a:lnTo>
                <a:lnTo>
                  <a:pt x="35763" y="240245"/>
                </a:lnTo>
                <a:lnTo>
                  <a:pt x="39354" y="251039"/>
                </a:lnTo>
                <a:lnTo>
                  <a:pt x="43867" y="266391"/>
                </a:lnTo>
                <a:lnTo>
                  <a:pt x="48010" y="282430"/>
                </a:lnTo>
                <a:lnTo>
                  <a:pt x="51793" y="298899"/>
                </a:lnTo>
                <a:lnTo>
                  <a:pt x="55225" y="315542"/>
                </a:lnTo>
                <a:lnTo>
                  <a:pt x="58313" y="332103"/>
                </a:lnTo>
                <a:lnTo>
                  <a:pt x="61067" y="348325"/>
                </a:lnTo>
                <a:lnTo>
                  <a:pt x="63496" y="363952"/>
                </a:lnTo>
                <a:lnTo>
                  <a:pt x="65609" y="378729"/>
                </a:lnTo>
                <a:lnTo>
                  <a:pt x="67414" y="392397"/>
                </a:lnTo>
                <a:lnTo>
                  <a:pt x="68920" y="404702"/>
                </a:lnTo>
                <a:lnTo>
                  <a:pt x="70136" y="415387"/>
                </a:lnTo>
                <a:lnTo>
                  <a:pt x="71070" y="424196"/>
                </a:lnTo>
                <a:lnTo>
                  <a:pt x="71733" y="430873"/>
                </a:lnTo>
                <a:lnTo>
                  <a:pt x="72275" y="436803"/>
                </a:lnTo>
                <a:lnTo>
                  <a:pt x="86994" y="436816"/>
                </a:lnTo>
                <a:lnTo>
                  <a:pt x="86296" y="429132"/>
                </a:lnTo>
                <a:lnTo>
                  <a:pt x="85590" y="421994"/>
                </a:lnTo>
                <a:lnTo>
                  <a:pt x="84628" y="412913"/>
                </a:lnTo>
                <a:lnTo>
                  <a:pt x="83401" y="402118"/>
                </a:lnTo>
                <a:lnTo>
                  <a:pt x="81898" y="389835"/>
                </a:lnTo>
                <a:lnTo>
                  <a:pt x="80111" y="376294"/>
                </a:lnTo>
                <a:lnTo>
                  <a:pt x="78029" y="361722"/>
                </a:lnTo>
                <a:lnTo>
                  <a:pt x="75643" y="346347"/>
                </a:lnTo>
                <a:lnTo>
                  <a:pt x="72942" y="330396"/>
                </a:lnTo>
                <a:lnTo>
                  <a:pt x="69918" y="314099"/>
                </a:lnTo>
                <a:lnTo>
                  <a:pt x="66560" y="297682"/>
                </a:lnTo>
                <a:lnTo>
                  <a:pt x="62858" y="281374"/>
                </a:lnTo>
                <a:lnTo>
                  <a:pt x="58803" y="265403"/>
                </a:lnTo>
                <a:lnTo>
                  <a:pt x="54384" y="249996"/>
                </a:lnTo>
                <a:lnTo>
                  <a:pt x="49593" y="235381"/>
                </a:lnTo>
                <a:lnTo>
                  <a:pt x="45881" y="224746"/>
                </a:lnTo>
                <a:lnTo>
                  <a:pt x="40204" y="208051"/>
                </a:lnTo>
                <a:lnTo>
                  <a:pt x="35199" y="192699"/>
                </a:lnTo>
                <a:lnTo>
                  <a:pt x="30834" y="178536"/>
                </a:lnTo>
                <a:lnTo>
                  <a:pt x="27074" y="165409"/>
                </a:lnTo>
                <a:lnTo>
                  <a:pt x="23884" y="153164"/>
                </a:lnTo>
                <a:lnTo>
                  <a:pt x="21230" y="141649"/>
                </a:lnTo>
                <a:lnTo>
                  <a:pt x="19079" y="130709"/>
                </a:lnTo>
                <a:lnTo>
                  <a:pt x="17395" y="120193"/>
                </a:lnTo>
                <a:lnTo>
                  <a:pt x="16145" y="109945"/>
                </a:lnTo>
                <a:lnTo>
                  <a:pt x="15295" y="99814"/>
                </a:lnTo>
                <a:lnTo>
                  <a:pt x="14809" y="89645"/>
                </a:lnTo>
                <a:lnTo>
                  <a:pt x="14655" y="79286"/>
                </a:lnTo>
                <a:lnTo>
                  <a:pt x="16005" y="63117"/>
                </a:lnTo>
                <a:lnTo>
                  <a:pt x="20022" y="45950"/>
                </a:lnTo>
                <a:lnTo>
                  <a:pt x="25433" y="30905"/>
                </a:lnTo>
                <a:lnTo>
                  <a:pt x="30941" y="18931"/>
                </a:lnTo>
                <a:lnTo>
                  <a:pt x="35244" y="10979"/>
                </a:lnTo>
                <a:lnTo>
                  <a:pt x="37045" y="8001"/>
                </a:lnTo>
                <a:lnTo>
                  <a:pt x="24752" y="0"/>
                </a:lnTo>
                <a:lnTo>
                  <a:pt x="20861" y="6554"/>
                </a:lnTo>
                <a:lnTo>
                  <a:pt x="16008" y="15944"/>
                </a:lnTo>
                <a:lnTo>
                  <a:pt x="10499" y="28584"/>
                </a:lnTo>
                <a:lnTo>
                  <a:pt x="5330" y="43802"/>
                </a:lnTo>
                <a:lnTo>
                  <a:pt x="1498" y="60927"/>
                </a:lnTo>
                <a:lnTo>
                  <a:pt x="0" y="79286"/>
                </a:lnTo>
                <a:lnTo>
                  <a:pt x="143" y="89598"/>
                </a:lnTo>
                <a:lnTo>
                  <a:pt x="603" y="99879"/>
                </a:lnTo>
                <a:lnTo>
                  <a:pt x="1412" y="110092"/>
                </a:lnTo>
                <a:lnTo>
                  <a:pt x="2603" y="120381"/>
                </a:lnTo>
                <a:lnTo>
                  <a:pt x="4207" y="130891"/>
                </a:lnTo>
                <a:lnTo>
                  <a:pt x="6257" y="141767"/>
                </a:lnTo>
                <a:lnTo>
                  <a:pt x="8783" y="153152"/>
                </a:lnTo>
                <a:lnTo>
                  <a:pt x="11820" y="165191"/>
                </a:lnTo>
                <a:lnTo>
                  <a:pt x="15397" y="178028"/>
                </a:lnTo>
                <a:lnTo>
                  <a:pt x="19548" y="191808"/>
                </a:lnTo>
                <a:close/>
              </a:path>
            </a:pathLst>
          </a:custGeom>
          <a:solidFill>
            <a:srgbClr val="DCCC4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56416" y="1666374"/>
            <a:ext cx="22028" cy="13947"/>
          </a:xfrm>
          <a:custGeom>
            <a:avLst/>
            <a:gdLst/>
            <a:ahLst/>
            <a:cxnLst/>
            <a:rect l="l" t="t" r="r" b="b"/>
            <a:pathLst>
              <a:path w="22028" h="13947">
                <a:moveTo>
                  <a:pt x="12397" y="13947"/>
                </a:moveTo>
                <a:lnTo>
                  <a:pt x="14205" y="10947"/>
                </a:lnTo>
                <a:lnTo>
                  <a:pt x="22028" y="11874"/>
                </a:lnTo>
                <a:lnTo>
                  <a:pt x="3804" y="0"/>
                </a:lnTo>
                <a:lnTo>
                  <a:pt x="1886" y="2959"/>
                </a:lnTo>
                <a:lnTo>
                  <a:pt x="0" y="6035"/>
                </a:lnTo>
                <a:lnTo>
                  <a:pt x="2915" y="7835"/>
                </a:lnTo>
                <a:lnTo>
                  <a:pt x="4845" y="4889"/>
                </a:lnTo>
                <a:lnTo>
                  <a:pt x="7792" y="6794"/>
                </a:lnTo>
                <a:lnTo>
                  <a:pt x="12397" y="13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32980" y="1671263"/>
            <a:ext cx="94361" cy="440347"/>
          </a:xfrm>
          <a:custGeom>
            <a:avLst/>
            <a:gdLst/>
            <a:ahLst/>
            <a:cxnLst/>
            <a:rect l="l" t="t" r="r" b="b"/>
            <a:pathLst>
              <a:path w="94361" h="440347">
                <a:moveTo>
                  <a:pt x="146" y="89812"/>
                </a:moveTo>
                <a:lnTo>
                  <a:pt x="612" y="100135"/>
                </a:lnTo>
                <a:lnTo>
                  <a:pt x="1427" y="110393"/>
                </a:lnTo>
                <a:lnTo>
                  <a:pt x="2622" y="120726"/>
                </a:lnTo>
                <a:lnTo>
                  <a:pt x="4227" y="131271"/>
                </a:lnTo>
                <a:lnTo>
                  <a:pt x="6274" y="142170"/>
                </a:lnTo>
                <a:lnTo>
                  <a:pt x="8791" y="153561"/>
                </a:lnTo>
                <a:lnTo>
                  <a:pt x="11810" y="165582"/>
                </a:lnTo>
                <a:lnTo>
                  <a:pt x="15360" y="178374"/>
                </a:lnTo>
                <a:lnTo>
                  <a:pt x="19473" y="192075"/>
                </a:lnTo>
                <a:lnTo>
                  <a:pt x="24179" y="206824"/>
                </a:lnTo>
                <a:lnTo>
                  <a:pt x="29508" y="222761"/>
                </a:lnTo>
                <a:lnTo>
                  <a:pt x="35490" y="240025"/>
                </a:lnTo>
                <a:lnTo>
                  <a:pt x="35979" y="241414"/>
                </a:lnTo>
                <a:lnTo>
                  <a:pt x="40752" y="256025"/>
                </a:lnTo>
                <a:lnTo>
                  <a:pt x="45153" y="271538"/>
                </a:lnTo>
                <a:lnTo>
                  <a:pt x="49190" y="287691"/>
                </a:lnTo>
                <a:lnTo>
                  <a:pt x="52870" y="304223"/>
                </a:lnTo>
                <a:lnTo>
                  <a:pt x="56203" y="320873"/>
                </a:lnTo>
                <a:lnTo>
                  <a:pt x="59197" y="337379"/>
                </a:lnTo>
                <a:lnTo>
                  <a:pt x="61859" y="353479"/>
                </a:lnTo>
                <a:lnTo>
                  <a:pt x="64199" y="368912"/>
                </a:lnTo>
                <a:lnTo>
                  <a:pt x="66223" y="383417"/>
                </a:lnTo>
                <a:lnTo>
                  <a:pt x="67941" y="396732"/>
                </a:lnTo>
                <a:lnTo>
                  <a:pt x="69361" y="408595"/>
                </a:lnTo>
                <a:lnTo>
                  <a:pt x="70491" y="418745"/>
                </a:lnTo>
                <a:lnTo>
                  <a:pt x="71340" y="426921"/>
                </a:lnTo>
                <a:lnTo>
                  <a:pt x="72225" y="436304"/>
                </a:lnTo>
                <a:lnTo>
                  <a:pt x="72542" y="440321"/>
                </a:lnTo>
                <a:lnTo>
                  <a:pt x="94360" y="440347"/>
                </a:lnTo>
                <a:lnTo>
                  <a:pt x="87007" y="437108"/>
                </a:lnTo>
                <a:lnTo>
                  <a:pt x="86798" y="434665"/>
                </a:lnTo>
                <a:lnTo>
                  <a:pt x="87007" y="437108"/>
                </a:lnTo>
                <a:lnTo>
                  <a:pt x="94360" y="440347"/>
                </a:lnTo>
                <a:lnTo>
                  <a:pt x="94030" y="436524"/>
                </a:lnTo>
                <a:lnTo>
                  <a:pt x="93834" y="434280"/>
                </a:lnTo>
                <a:lnTo>
                  <a:pt x="93406" y="429629"/>
                </a:lnTo>
                <a:lnTo>
                  <a:pt x="92738" y="422796"/>
                </a:lnTo>
                <a:lnTo>
                  <a:pt x="91818" y="414004"/>
                </a:lnTo>
                <a:lnTo>
                  <a:pt x="90637" y="403476"/>
                </a:lnTo>
                <a:lnTo>
                  <a:pt x="89184" y="391437"/>
                </a:lnTo>
                <a:lnTo>
                  <a:pt x="90525" y="433298"/>
                </a:lnTo>
                <a:lnTo>
                  <a:pt x="90525" y="436816"/>
                </a:lnTo>
                <a:lnTo>
                  <a:pt x="90525" y="433298"/>
                </a:lnTo>
                <a:lnTo>
                  <a:pt x="86672" y="433295"/>
                </a:lnTo>
                <a:lnTo>
                  <a:pt x="79165" y="434861"/>
                </a:lnTo>
                <a:lnTo>
                  <a:pt x="79311" y="436524"/>
                </a:lnTo>
                <a:lnTo>
                  <a:pt x="75806" y="436803"/>
                </a:lnTo>
                <a:lnTo>
                  <a:pt x="75806" y="433285"/>
                </a:lnTo>
                <a:lnTo>
                  <a:pt x="75980" y="404544"/>
                </a:lnTo>
                <a:lnTo>
                  <a:pt x="74487" y="392304"/>
                </a:lnTo>
                <a:lnTo>
                  <a:pt x="72697" y="378702"/>
                </a:lnTo>
                <a:lnTo>
                  <a:pt x="70601" y="363989"/>
                </a:lnTo>
                <a:lnTo>
                  <a:pt x="68189" y="348416"/>
                </a:lnTo>
                <a:lnTo>
                  <a:pt x="65451" y="332235"/>
                </a:lnTo>
                <a:lnTo>
                  <a:pt x="62380" y="315697"/>
                </a:lnTo>
                <a:lnTo>
                  <a:pt x="58964" y="299052"/>
                </a:lnTo>
                <a:lnTo>
                  <a:pt x="55196" y="282553"/>
                </a:lnTo>
                <a:lnTo>
                  <a:pt x="51065" y="266450"/>
                </a:lnTo>
                <a:lnTo>
                  <a:pt x="46562" y="250994"/>
                </a:lnTo>
                <a:lnTo>
                  <a:pt x="42621" y="239077"/>
                </a:lnTo>
                <a:lnTo>
                  <a:pt x="36522" y="221502"/>
                </a:lnTo>
                <a:lnTo>
                  <a:pt x="31107" y="205342"/>
                </a:lnTo>
                <a:lnTo>
                  <a:pt x="26343" y="190446"/>
                </a:lnTo>
                <a:lnTo>
                  <a:pt x="22196" y="176665"/>
                </a:lnTo>
                <a:lnTo>
                  <a:pt x="18632" y="163849"/>
                </a:lnTo>
                <a:lnTo>
                  <a:pt x="15617" y="151849"/>
                </a:lnTo>
                <a:lnTo>
                  <a:pt x="13117" y="140515"/>
                </a:lnTo>
                <a:lnTo>
                  <a:pt x="11099" y="129697"/>
                </a:lnTo>
                <a:lnTo>
                  <a:pt x="9529" y="119247"/>
                </a:lnTo>
                <a:lnTo>
                  <a:pt x="8372" y="109013"/>
                </a:lnTo>
                <a:lnTo>
                  <a:pt x="7596" y="98846"/>
                </a:lnTo>
                <a:lnTo>
                  <a:pt x="7166" y="88597"/>
                </a:lnTo>
                <a:lnTo>
                  <a:pt x="7048" y="79286"/>
                </a:lnTo>
                <a:lnTo>
                  <a:pt x="8561" y="61055"/>
                </a:lnTo>
                <a:lnTo>
                  <a:pt x="12465" y="44007"/>
                </a:lnTo>
                <a:lnTo>
                  <a:pt x="17703" y="28887"/>
                </a:lnTo>
                <a:lnTo>
                  <a:pt x="23215" y="16437"/>
                </a:lnTo>
                <a:lnTo>
                  <a:pt x="27944" y="7400"/>
                </a:lnTo>
                <a:lnTo>
                  <a:pt x="30832" y="2519"/>
                </a:lnTo>
                <a:lnTo>
                  <a:pt x="35810" y="9101"/>
                </a:lnTo>
                <a:lnTo>
                  <a:pt x="38646" y="10947"/>
                </a:lnTo>
                <a:lnTo>
                  <a:pt x="40576" y="8001"/>
                </a:lnTo>
                <a:lnTo>
                  <a:pt x="43510" y="9944"/>
                </a:lnTo>
                <a:lnTo>
                  <a:pt x="45465" y="6985"/>
                </a:lnTo>
                <a:lnTo>
                  <a:pt x="37642" y="6057"/>
                </a:lnTo>
                <a:lnTo>
                  <a:pt x="35834" y="9057"/>
                </a:lnTo>
                <a:lnTo>
                  <a:pt x="31229" y="1905"/>
                </a:lnTo>
                <a:lnTo>
                  <a:pt x="28282" y="0"/>
                </a:lnTo>
                <a:lnTo>
                  <a:pt x="26352" y="2946"/>
                </a:lnTo>
                <a:lnTo>
                  <a:pt x="23437" y="1145"/>
                </a:lnTo>
                <a:lnTo>
                  <a:pt x="19415" y="8345"/>
                </a:lnTo>
                <a:lnTo>
                  <a:pt x="14197" y="19062"/>
                </a:lnTo>
                <a:lnTo>
                  <a:pt x="8722" y="32692"/>
                </a:lnTo>
                <a:lnTo>
                  <a:pt x="3928" y="48630"/>
                </a:lnTo>
                <a:lnTo>
                  <a:pt x="755" y="66272"/>
                </a:lnTo>
                <a:lnTo>
                  <a:pt x="0" y="79286"/>
                </a:lnTo>
                <a:lnTo>
                  <a:pt x="146" y="89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047648" y="1679264"/>
            <a:ext cx="75857" cy="425297"/>
          </a:xfrm>
          <a:custGeom>
            <a:avLst/>
            <a:gdLst/>
            <a:ahLst/>
            <a:cxnLst/>
            <a:rect l="l" t="t" r="r" b="b"/>
            <a:pathLst>
              <a:path w="75857" h="425297">
                <a:moveTo>
                  <a:pt x="152" y="81688"/>
                </a:moveTo>
                <a:lnTo>
                  <a:pt x="636" y="91905"/>
                </a:lnTo>
                <a:lnTo>
                  <a:pt x="1485" y="102085"/>
                </a:lnTo>
                <a:lnTo>
                  <a:pt x="2730" y="112373"/>
                </a:lnTo>
                <a:lnTo>
                  <a:pt x="4405" y="122920"/>
                </a:lnTo>
                <a:lnTo>
                  <a:pt x="6542" y="133872"/>
                </a:lnTo>
                <a:lnTo>
                  <a:pt x="9174" y="145376"/>
                </a:lnTo>
                <a:lnTo>
                  <a:pt x="12332" y="157582"/>
                </a:lnTo>
                <a:lnTo>
                  <a:pt x="16049" y="170636"/>
                </a:lnTo>
                <a:lnTo>
                  <a:pt x="20358" y="184687"/>
                </a:lnTo>
                <a:lnTo>
                  <a:pt x="25291" y="199881"/>
                </a:lnTo>
                <a:lnTo>
                  <a:pt x="30880" y="216368"/>
                </a:lnTo>
                <a:lnTo>
                  <a:pt x="35128" y="228549"/>
                </a:lnTo>
                <a:lnTo>
                  <a:pt x="39902" y="243102"/>
                </a:lnTo>
                <a:lnTo>
                  <a:pt x="44306" y="258470"/>
                </a:lnTo>
                <a:lnTo>
                  <a:pt x="48349" y="274419"/>
                </a:lnTo>
                <a:lnTo>
                  <a:pt x="52041" y="290718"/>
                </a:lnTo>
                <a:lnTo>
                  <a:pt x="55391" y="307134"/>
                </a:lnTo>
                <a:lnTo>
                  <a:pt x="58408" y="323436"/>
                </a:lnTo>
                <a:lnTo>
                  <a:pt x="61101" y="339390"/>
                </a:lnTo>
                <a:lnTo>
                  <a:pt x="63480" y="354765"/>
                </a:lnTo>
                <a:lnTo>
                  <a:pt x="65555" y="369329"/>
                </a:lnTo>
                <a:lnTo>
                  <a:pt x="67335" y="382849"/>
                </a:lnTo>
                <a:lnTo>
                  <a:pt x="68828" y="395093"/>
                </a:lnTo>
                <a:lnTo>
                  <a:pt x="70045" y="405828"/>
                </a:lnTo>
                <a:lnTo>
                  <a:pt x="70995" y="414824"/>
                </a:lnTo>
                <a:lnTo>
                  <a:pt x="71686" y="421847"/>
                </a:lnTo>
                <a:lnTo>
                  <a:pt x="72004" y="425294"/>
                </a:lnTo>
                <a:lnTo>
                  <a:pt x="75857" y="425297"/>
                </a:lnTo>
                <a:lnTo>
                  <a:pt x="74515" y="383436"/>
                </a:lnTo>
                <a:lnTo>
                  <a:pt x="72781" y="370109"/>
                </a:lnTo>
                <a:lnTo>
                  <a:pt x="70754" y="355717"/>
                </a:lnTo>
                <a:lnTo>
                  <a:pt x="68424" y="340485"/>
                </a:lnTo>
                <a:lnTo>
                  <a:pt x="65782" y="324636"/>
                </a:lnTo>
                <a:lnTo>
                  <a:pt x="62817" y="308394"/>
                </a:lnTo>
                <a:lnTo>
                  <a:pt x="59519" y="291982"/>
                </a:lnTo>
                <a:lnTo>
                  <a:pt x="55878" y="275624"/>
                </a:lnTo>
                <a:lnTo>
                  <a:pt x="51883" y="259544"/>
                </a:lnTo>
                <a:lnTo>
                  <a:pt x="47525" y="243966"/>
                </a:lnTo>
                <a:lnTo>
                  <a:pt x="42792" y="229113"/>
                </a:lnTo>
                <a:lnTo>
                  <a:pt x="35654" y="208529"/>
                </a:lnTo>
                <a:lnTo>
                  <a:pt x="30235" y="192333"/>
                </a:lnTo>
                <a:lnTo>
                  <a:pt x="25488" y="177453"/>
                </a:lnTo>
                <a:lnTo>
                  <a:pt x="21378" y="163729"/>
                </a:lnTo>
                <a:lnTo>
                  <a:pt x="17869" y="151003"/>
                </a:lnTo>
                <a:lnTo>
                  <a:pt x="14924" y="139114"/>
                </a:lnTo>
                <a:lnTo>
                  <a:pt x="12508" y="127906"/>
                </a:lnTo>
                <a:lnTo>
                  <a:pt x="10584" y="117217"/>
                </a:lnTo>
                <a:lnTo>
                  <a:pt x="9116" y="106890"/>
                </a:lnTo>
                <a:lnTo>
                  <a:pt x="8068" y="96765"/>
                </a:lnTo>
                <a:lnTo>
                  <a:pt x="7404" y="86683"/>
                </a:lnTo>
                <a:lnTo>
                  <a:pt x="7087" y="76485"/>
                </a:lnTo>
                <a:lnTo>
                  <a:pt x="7048" y="71285"/>
                </a:lnTo>
                <a:lnTo>
                  <a:pt x="8031" y="57793"/>
                </a:lnTo>
                <a:lnTo>
                  <a:pt x="10630" y="44798"/>
                </a:lnTo>
                <a:lnTo>
                  <a:pt x="14296" y="32748"/>
                </a:lnTo>
                <a:lnTo>
                  <a:pt x="17881" y="23482"/>
                </a:lnTo>
                <a:lnTo>
                  <a:pt x="20599" y="16992"/>
                </a:lnTo>
                <a:lnTo>
                  <a:pt x="25400" y="7848"/>
                </a:lnTo>
                <a:lnTo>
                  <a:pt x="28841" y="1943"/>
                </a:lnTo>
                <a:lnTo>
                  <a:pt x="25908" y="0"/>
                </a:lnTo>
                <a:lnTo>
                  <a:pt x="23977" y="2946"/>
                </a:lnTo>
                <a:lnTo>
                  <a:pt x="21141" y="1100"/>
                </a:lnTo>
                <a:lnTo>
                  <a:pt x="16938" y="8803"/>
                </a:lnTo>
                <a:lnTo>
                  <a:pt x="11499" y="20457"/>
                </a:lnTo>
                <a:lnTo>
                  <a:pt x="6058" y="35180"/>
                </a:lnTo>
                <a:lnTo>
                  <a:pt x="1824" y="52132"/>
                </a:lnTo>
                <a:lnTo>
                  <a:pt x="5" y="70475"/>
                </a:lnTo>
                <a:lnTo>
                  <a:pt x="0" y="71285"/>
                </a:lnTo>
                <a:lnTo>
                  <a:pt x="152" y="81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08785" y="2075808"/>
            <a:ext cx="10866" cy="32259"/>
          </a:xfrm>
          <a:custGeom>
            <a:avLst/>
            <a:gdLst/>
            <a:ahLst/>
            <a:cxnLst/>
            <a:rect l="l" t="t" r="r" b="b"/>
            <a:pathLst>
              <a:path w="10866" h="32259">
                <a:moveTo>
                  <a:pt x="3212" y="28743"/>
                </a:moveTo>
                <a:lnTo>
                  <a:pt x="2961" y="26036"/>
                </a:lnTo>
                <a:lnTo>
                  <a:pt x="2304" y="19389"/>
                </a:lnTo>
                <a:lnTo>
                  <a:pt x="1378" y="10626"/>
                </a:lnTo>
                <a:lnTo>
                  <a:pt x="173" y="0"/>
                </a:lnTo>
                <a:lnTo>
                  <a:pt x="0" y="28741"/>
                </a:lnTo>
                <a:lnTo>
                  <a:pt x="0" y="32259"/>
                </a:lnTo>
                <a:lnTo>
                  <a:pt x="3505" y="31979"/>
                </a:lnTo>
                <a:lnTo>
                  <a:pt x="3358" y="30317"/>
                </a:lnTo>
                <a:lnTo>
                  <a:pt x="10866" y="28750"/>
                </a:lnTo>
                <a:lnTo>
                  <a:pt x="3212" y="287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062384" y="1673782"/>
            <a:ext cx="6405" cy="6582"/>
          </a:xfrm>
          <a:custGeom>
            <a:avLst/>
            <a:gdLst/>
            <a:ahLst/>
            <a:cxnLst/>
            <a:rect l="l" t="t" r="r" b="b"/>
            <a:pathLst>
              <a:path w="6405" h="6582">
                <a:moveTo>
                  <a:pt x="6405" y="6582"/>
                </a:moveTo>
                <a:lnTo>
                  <a:pt x="1427" y="0"/>
                </a:lnTo>
                <a:lnTo>
                  <a:pt x="0" y="2413"/>
                </a:lnTo>
                <a:lnTo>
                  <a:pt x="6405" y="6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048197" y="1609148"/>
            <a:ext cx="95262" cy="86868"/>
          </a:xfrm>
          <a:custGeom>
            <a:avLst/>
            <a:gdLst/>
            <a:ahLst/>
            <a:cxnLst/>
            <a:rect l="l" t="t" r="r" b="b"/>
            <a:pathLst>
              <a:path w="95262" h="86868">
                <a:moveTo>
                  <a:pt x="69265" y="0"/>
                </a:moveTo>
                <a:lnTo>
                  <a:pt x="53197" y="10447"/>
                </a:lnTo>
                <a:lnTo>
                  <a:pt x="43029" y="17665"/>
                </a:lnTo>
                <a:lnTo>
                  <a:pt x="36068" y="23963"/>
                </a:lnTo>
                <a:lnTo>
                  <a:pt x="29620" y="31647"/>
                </a:lnTo>
                <a:lnTo>
                  <a:pt x="24561" y="38303"/>
                </a:lnTo>
                <a:lnTo>
                  <a:pt x="13128" y="53891"/>
                </a:lnTo>
                <a:lnTo>
                  <a:pt x="4650" y="65978"/>
                </a:lnTo>
                <a:lnTo>
                  <a:pt x="317" y="72357"/>
                </a:lnTo>
                <a:lnTo>
                  <a:pt x="0" y="72834"/>
                </a:lnTo>
                <a:lnTo>
                  <a:pt x="13360" y="76479"/>
                </a:lnTo>
                <a:lnTo>
                  <a:pt x="14147" y="80010"/>
                </a:lnTo>
                <a:lnTo>
                  <a:pt x="14922" y="83553"/>
                </a:lnTo>
                <a:lnTo>
                  <a:pt x="22415" y="86868"/>
                </a:lnTo>
                <a:lnTo>
                  <a:pt x="49199" y="52476"/>
                </a:lnTo>
                <a:lnTo>
                  <a:pt x="95262" y="29997"/>
                </a:lnTo>
                <a:lnTo>
                  <a:pt x="6926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044501" y="1605237"/>
            <a:ext cx="102628" cy="94221"/>
          </a:xfrm>
          <a:custGeom>
            <a:avLst/>
            <a:gdLst/>
            <a:ahLst/>
            <a:cxnLst/>
            <a:rect l="l" t="t" r="r" b="b"/>
            <a:pathLst>
              <a:path w="102628" h="94221">
                <a:moveTo>
                  <a:pt x="6629" y="78689"/>
                </a:moveTo>
                <a:lnTo>
                  <a:pt x="3695" y="76746"/>
                </a:lnTo>
                <a:lnTo>
                  <a:pt x="4737" y="80733"/>
                </a:lnTo>
                <a:lnTo>
                  <a:pt x="6553" y="81292"/>
                </a:lnTo>
                <a:lnTo>
                  <a:pt x="9321" y="82245"/>
                </a:lnTo>
                <a:lnTo>
                  <a:pt x="8483" y="75920"/>
                </a:lnTo>
                <a:lnTo>
                  <a:pt x="6629" y="78689"/>
                </a:lnTo>
                <a:close/>
              </a:path>
              <a:path w="102628" h="94221">
                <a:moveTo>
                  <a:pt x="72330" y="8559"/>
                </a:moveTo>
                <a:lnTo>
                  <a:pt x="70294" y="6210"/>
                </a:lnTo>
                <a:lnTo>
                  <a:pt x="69938" y="10198"/>
                </a:lnTo>
                <a:lnTo>
                  <a:pt x="72330" y="8559"/>
                </a:lnTo>
                <a:close/>
              </a:path>
              <a:path w="102628" h="94221">
                <a:moveTo>
                  <a:pt x="27533" y="87553"/>
                </a:moveTo>
                <a:lnTo>
                  <a:pt x="50114" y="54228"/>
                </a:lnTo>
                <a:lnTo>
                  <a:pt x="25092" y="86357"/>
                </a:lnTo>
                <a:lnTo>
                  <a:pt x="27533" y="87553"/>
                </a:lnTo>
                <a:close/>
              </a:path>
              <a:path w="102628" h="94221">
                <a:moveTo>
                  <a:pt x="1104" y="74269"/>
                </a:moveTo>
                <a:lnTo>
                  <a:pt x="0" y="76923"/>
                </a:lnTo>
                <a:lnTo>
                  <a:pt x="1676" y="79844"/>
                </a:lnTo>
                <a:lnTo>
                  <a:pt x="4737" y="80733"/>
                </a:lnTo>
                <a:lnTo>
                  <a:pt x="3695" y="76746"/>
                </a:lnTo>
                <a:lnTo>
                  <a:pt x="6629" y="78689"/>
                </a:lnTo>
                <a:lnTo>
                  <a:pt x="8483" y="75920"/>
                </a:lnTo>
                <a:lnTo>
                  <a:pt x="9321" y="82245"/>
                </a:lnTo>
                <a:lnTo>
                  <a:pt x="12623" y="83794"/>
                </a:lnTo>
                <a:lnTo>
                  <a:pt x="15951" y="84327"/>
                </a:lnTo>
                <a:lnTo>
                  <a:pt x="15913" y="87896"/>
                </a:lnTo>
                <a:lnTo>
                  <a:pt x="16967" y="88976"/>
                </a:lnTo>
                <a:lnTo>
                  <a:pt x="20167" y="92100"/>
                </a:lnTo>
                <a:lnTo>
                  <a:pt x="24511" y="93878"/>
                </a:lnTo>
                <a:lnTo>
                  <a:pt x="27889" y="94221"/>
                </a:lnTo>
                <a:lnTo>
                  <a:pt x="26111" y="90779"/>
                </a:lnTo>
                <a:lnTo>
                  <a:pt x="23329" y="88620"/>
                </a:lnTo>
                <a:lnTo>
                  <a:pt x="24993" y="86309"/>
                </a:lnTo>
                <a:lnTo>
                  <a:pt x="22161" y="84239"/>
                </a:lnTo>
                <a:lnTo>
                  <a:pt x="20205" y="80810"/>
                </a:lnTo>
                <a:lnTo>
                  <a:pt x="16764" y="78028"/>
                </a:lnTo>
                <a:lnTo>
                  <a:pt x="15189" y="77228"/>
                </a:lnTo>
                <a:lnTo>
                  <a:pt x="10541" y="74942"/>
                </a:lnTo>
                <a:lnTo>
                  <a:pt x="9370" y="74630"/>
                </a:lnTo>
                <a:lnTo>
                  <a:pt x="4724" y="73393"/>
                </a:lnTo>
                <a:lnTo>
                  <a:pt x="5505" y="67794"/>
                </a:lnTo>
                <a:lnTo>
                  <a:pt x="1104" y="74269"/>
                </a:lnTo>
                <a:close/>
              </a:path>
              <a:path w="102628" h="94221">
                <a:moveTo>
                  <a:pt x="5505" y="67794"/>
                </a:moveTo>
                <a:lnTo>
                  <a:pt x="4622" y="73355"/>
                </a:lnTo>
                <a:lnTo>
                  <a:pt x="9370" y="74630"/>
                </a:lnTo>
                <a:lnTo>
                  <a:pt x="13521" y="68593"/>
                </a:lnTo>
                <a:lnTo>
                  <a:pt x="21071" y="57917"/>
                </a:lnTo>
                <a:lnTo>
                  <a:pt x="30483" y="45107"/>
                </a:lnTo>
                <a:lnTo>
                  <a:pt x="39165" y="35180"/>
                </a:lnTo>
                <a:lnTo>
                  <a:pt x="48904" y="26252"/>
                </a:lnTo>
                <a:lnTo>
                  <a:pt x="57975" y="18922"/>
                </a:lnTo>
                <a:lnTo>
                  <a:pt x="62649" y="15341"/>
                </a:lnTo>
                <a:lnTo>
                  <a:pt x="66878" y="12318"/>
                </a:lnTo>
                <a:lnTo>
                  <a:pt x="69938" y="10198"/>
                </a:lnTo>
                <a:lnTo>
                  <a:pt x="70294" y="6210"/>
                </a:lnTo>
                <a:lnTo>
                  <a:pt x="72330" y="8559"/>
                </a:lnTo>
                <a:lnTo>
                  <a:pt x="72720" y="8293"/>
                </a:lnTo>
                <a:lnTo>
                  <a:pt x="72961" y="3911"/>
                </a:lnTo>
                <a:lnTo>
                  <a:pt x="72720" y="8293"/>
                </a:lnTo>
                <a:lnTo>
                  <a:pt x="74866" y="6870"/>
                </a:lnTo>
                <a:lnTo>
                  <a:pt x="75628" y="1600"/>
                </a:lnTo>
                <a:lnTo>
                  <a:pt x="72529" y="0"/>
                </a:lnTo>
                <a:lnTo>
                  <a:pt x="71056" y="939"/>
                </a:lnTo>
                <a:lnTo>
                  <a:pt x="63246" y="5994"/>
                </a:lnTo>
                <a:lnTo>
                  <a:pt x="53682" y="13347"/>
                </a:lnTo>
                <a:lnTo>
                  <a:pt x="43951" y="21219"/>
                </a:lnTo>
                <a:lnTo>
                  <a:pt x="34289" y="30091"/>
                </a:lnTo>
                <a:lnTo>
                  <a:pt x="25896" y="39495"/>
                </a:lnTo>
                <a:lnTo>
                  <a:pt x="14006" y="55679"/>
                </a:lnTo>
                <a:lnTo>
                  <a:pt x="5505" y="67794"/>
                </a:lnTo>
                <a:close/>
              </a:path>
              <a:path w="102628" h="94221">
                <a:moveTo>
                  <a:pt x="102628" y="33540"/>
                </a:moveTo>
                <a:lnTo>
                  <a:pt x="101625" y="31610"/>
                </a:lnTo>
                <a:lnTo>
                  <a:pt x="75628" y="1600"/>
                </a:lnTo>
                <a:lnTo>
                  <a:pt x="74866" y="6870"/>
                </a:lnTo>
                <a:lnTo>
                  <a:pt x="72720" y="8293"/>
                </a:lnTo>
                <a:lnTo>
                  <a:pt x="72330" y="8559"/>
                </a:lnTo>
                <a:lnTo>
                  <a:pt x="93294" y="32753"/>
                </a:lnTo>
                <a:lnTo>
                  <a:pt x="51346" y="53225"/>
                </a:lnTo>
                <a:lnTo>
                  <a:pt x="50114" y="54228"/>
                </a:lnTo>
                <a:lnTo>
                  <a:pt x="27533" y="87553"/>
                </a:lnTo>
                <a:lnTo>
                  <a:pt x="24993" y="86309"/>
                </a:lnTo>
                <a:lnTo>
                  <a:pt x="23329" y="88620"/>
                </a:lnTo>
                <a:lnTo>
                  <a:pt x="26111" y="90779"/>
                </a:lnTo>
                <a:lnTo>
                  <a:pt x="27889" y="94221"/>
                </a:lnTo>
                <a:lnTo>
                  <a:pt x="28879" y="92938"/>
                </a:lnTo>
                <a:lnTo>
                  <a:pt x="55168" y="59207"/>
                </a:lnTo>
                <a:lnTo>
                  <a:pt x="100495" y="37083"/>
                </a:lnTo>
                <a:lnTo>
                  <a:pt x="102628" y="33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49914" y="280804"/>
            <a:ext cx="354812" cy="410317"/>
          </a:xfrm>
          <a:custGeom>
            <a:avLst/>
            <a:gdLst/>
            <a:ahLst/>
            <a:cxnLst/>
            <a:rect l="l" t="t" r="r" b="b"/>
            <a:pathLst>
              <a:path w="354812" h="410317">
                <a:moveTo>
                  <a:pt x="1500" y="305754"/>
                </a:moveTo>
                <a:lnTo>
                  <a:pt x="7607" y="314443"/>
                </a:lnTo>
                <a:lnTo>
                  <a:pt x="16935" y="327380"/>
                </a:lnTo>
                <a:lnTo>
                  <a:pt x="27876" y="341965"/>
                </a:lnTo>
                <a:lnTo>
                  <a:pt x="38819" y="355600"/>
                </a:lnTo>
                <a:lnTo>
                  <a:pt x="48156" y="365687"/>
                </a:lnTo>
                <a:lnTo>
                  <a:pt x="54279" y="369626"/>
                </a:lnTo>
                <a:lnTo>
                  <a:pt x="56348" y="369649"/>
                </a:lnTo>
                <a:lnTo>
                  <a:pt x="60041" y="370158"/>
                </a:lnTo>
                <a:lnTo>
                  <a:pt x="64877" y="372011"/>
                </a:lnTo>
                <a:lnTo>
                  <a:pt x="72407" y="376081"/>
                </a:lnTo>
                <a:lnTo>
                  <a:pt x="84185" y="383240"/>
                </a:lnTo>
                <a:lnTo>
                  <a:pt x="101763" y="394361"/>
                </a:lnTo>
                <a:lnTo>
                  <a:pt x="126695" y="410317"/>
                </a:lnTo>
                <a:lnTo>
                  <a:pt x="170357" y="382530"/>
                </a:lnTo>
                <a:lnTo>
                  <a:pt x="177482" y="358298"/>
                </a:lnTo>
                <a:lnTo>
                  <a:pt x="178314" y="359013"/>
                </a:lnTo>
                <a:lnTo>
                  <a:pt x="188249" y="365991"/>
                </a:lnTo>
                <a:lnTo>
                  <a:pt x="204076" y="371620"/>
                </a:lnTo>
                <a:lnTo>
                  <a:pt x="216979" y="372598"/>
                </a:lnTo>
                <a:lnTo>
                  <a:pt x="215988" y="375583"/>
                </a:lnTo>
                <a:lnTo>
                  <a:pt x="229882" y="375583"/>
                </a:lnTo>
                <a:lnTo>
                  <a:pt x="237807" y="368636"/>
                </a:lnTo>
                <a:lnTo>
                  <a:pt x="241782" y="359708"/>
                </a:lnTo>
                <a:lnTo>
                  <a:pt x="243078" y="356799"/>
                </a:lnTo>
                <a:lnTo>
                  <a:pt x="243941" y="353878"/>
                </a:lnTo>
                <a:lnTo>
                  <a:pt x="244563" y="351186"/>
                </a:lnTo>
                <a:lnTo>
                  <a:pt x="245846" y="345585"/>
                </a:lnTo>
                <a:lnTo>
                  <a:pt x="246075" y="340886"/>
                </a:lnTo>
                <a:lnTo>
                  <a:pt x="246735" y="338880"/>
                </a:lnTo>
                <a:lnTo>
                  <a:pt x="247738" y="335895"/>
                </a:lnTo>
                <a:lnTo>
                  <a:pt x="253682" y="334905"/>
                </a:lnTo>
                <a:lnTo>
                  <a:pt x="255676" y="330942"/>
                </a:lnTo>
                <a:lnTo>
                  <a:pt x="257644" y="326980"/>
                </a:lnTo>
                <a:lnTo>
                  <a:pt x="255676" y="320033"/>
                </a:lnTo>
                <a:lnTo>
                  <a:pt x="268262" y="320033"/>
                </a:lnTo>
                <a:lnTo>
                  <a:pt x="276504" y="307130"/>
                </a:lnTo>
                <a:lnTo>
                  <a:pt x="278485" y="303586"/>
                </a:lnTo>
                <a:lnTo>
                  <a:pt x="280479" y="300056"/>
                </a:lnTo>
                <a:lnTo>
                  <a:pt x="288480" y="286378"/>
                </a:lnTo>
                <a:lnTo>
                  <a:pt x="296037" y="290747"/>
                </a:lnTo>
                <a:lnTo>
                  <a:pt x="298081" y="298036"/>
                </a:lnTo>
                <a:lnTo>
                  <a:pt x="315150" y="298036"/>
                </a:lnTo>
                <a:lnTo>
                  <a:pt x="319354" y="289705"/>
                </a:lnTo>
                <a:lnTo>
                  <a:pt x="320357" y="283762"/>
                </a:lnTo>
                <a:lnTo>
                  <a:pt x="321228" y="275653"/>
                </a:lnTo>
                <a:lnTo>
                  <a:pt x="322565" y="260904"/>
                </a:lnTo>
                <a:lnTo>
                  <a:pt x="324137" y="243937"/>
                </a:lnTo>
                <a:lnTo>
                  <a:pt x="325723" y="229120"/>
                </a:lnTo>
                <a:lnTo>
                  <a:pt x="327101" y="220820"/>
                </a:lnTo>
                <a:lnTo>
                  <a:pt x="328990" y="216793"/>
                </a:lnTo>
                <a:lnTo>
                  <a:pt x="336916" y="203840"/>
                </a:lnTo>
                <a:lnTo>
                  <a:pt x="342353" y="194036"/>
                </a:lnTo>
                <a:lnTo>
                  <a:pt x="343491" y="189794"/>
                </a:lnTo>
                <a:lnTo>
                  <a:pt x="346882" y="177350"/>
                </a:lnTo>
                <a:lnTo>
                  <a:pt x="350942" y="161366"/>
                </a:lnTo>
                <a:lnTo>
                  <a:pt x="354107" y="146257"/>
                </a:lnTo>
                <a:lnTo>
                  <a:pt x="354812" y="136442"/>
                </a:lnTo>
                <a:lnTo>
                  <a:pt x="351883" y="129337"/>
                </a:lnTo>
                <a:lnTo>
                  <a:pt x="345314" y="118028"/>
                </a:lnTo>
                <a:lnTo>
                  <a:pt x="338796" y="105045"/>
                </a:lnTo>
                <a:lnTo>
                  <a:pt x="335902" y="91776"/>
                </a:lnTo>
                <a:lnTo>
                  <a:pt x="335855" y="88369"/>
                </a:lnTo>
                <a:lnTo>
                  <a:pt x="334016" y="75384"/>
                </a:lnTo>
                <a:lnTo>
                  <a:pt x="329763" y="64186"/>
                </a:lnTo>
                <a:lnTo>
                  <a:pt x="323425" y="54121"/>
                </a:lnTo>
                <a:lnTo>
                  <a:pt x="315331" y="44533"/>
                </a:lnTo>
                <a:lnTo>
                  <a:pt x="305808" y="34769"/>
                </a:lnTo>
                <a:lnTo>
                  <a:pt x="295186" y="24174"/>
                </a:lnTo>
                <a:lnTo>
                  <a:pt x="294773" y="23761"/>
                </a:lnTo>
                <a:lnTo>
                  <a:pt x="287819" y="18314"/>
                </a:lnTo>
                <a:lnTo>
                  <a:pt x="279396" y="14016"/>
                </a:lnTo>
                <a:lnTo>
                  <a:pt x="269596" y="10694"/>
                </a:lnTo>
                <a:lnTo>
                  <a:pt x="258514" y="8177"/>
                </a:lnTo>
                <a:lnTo>
                  <a:pt x="246242" y="6293"/>
                </a:lnTo>
                <a:lnTo>
                  <a:pt x="232874" y="4868"/>
                </a:lnTo>
                <a:lnTo>
                  <a:pt x="218505" y="3731"/>
                </a:lnTo>
                <a:lnTo>
                  <a:pt x="203227" y="2709"/>
                </a:lnTo>
                <a:lnTo>
                  <a:pt x="187134" y="1631"/>
                </a:lnTo>
                <a:lnTo>
                  <a:pt x="170319" y="323"/>
                </a:lnTo>
                <a:lnTo>
                  <a:pt x="164910" y="0"/>
                </a:lnTo>
                <a:lnTo>
                  <a:pt x="147587" y="937"/>
                </a:lnTo>
                <a:lnTo>
                  <a:pt x="131879" y="4560"/>
                </a:lnTo>
                <a:lnTo>
                  <a:pt x="117839" y="10275"/>
                </a:lnTo>
                <a:lnTo>
                  <a:pt x="105520" y="17484"/>
                </a:lnTo>
                <a:lnTo>
                  <a:pt x="94973" y="25591"/>
                </a:lnTo>
                <a:lnTo>
                  <a:pt x="86252" y="34001"/>
                </a:lnTo>
                <a:lnTo>
                  <a:pt x="79409" y="42117"/>
                </a:lnTo>
                <a:lnTo>
                  <a:pt x="74495" y="49344"/>
                </a:lnTo>
                <a:lnTo>
                  <a:pt x="71564" y="55085"/>
                </a:lnTo>
                <a:lnTo>
                  <a:pt x="68192" y="65800"/>
                </a:lnTo>
                <a:lnTo>
                  <a:pt x="64814" y="79688"/>
                </a:lnTo>
                <a:lnTo>
                  <a:pt x="61588" y="95165"/>
                </a:lnTo>
                <a:lnTo>
                  <a:pt x="58857" y="110174"/>
                </a:lnTo>
                <a:lnTo>
                  <a:pt x="56967" y="122655"/>
                </a:lnTo>
                <a:lnTo>
                  <a:pt x="56261" y="130549"/>
                </a:lnTo>
                <a:lnTo>
                  <a:pt x="56251" y="131342"/>
                </a:lnTo>
                <a:lnTo>
                  <a:pt x="55811" y="139306"/>
                </a:lnTo>
                <a:lnTo>
                  <a:pt x="54790" y="151677"/>
                </a:lnTo>
                <a:lnTo>
                  <a:pt x="53284" y="166774"/>
                </a:lnTo>
                <a:lnTo>
                  <a:pt x="51391" y="182917"/>
                </a:lnTo>
                <a:lnTo>
                  <a:pt x="49208" y="198426"/>
                </a:lnTo>
                <a:lnTo>
                  <a:pt x="46832" y="211620"/>
                </a:lnTo>
                <a:lnTo>
                  <a:pt x="44361" y="220820"/>
                </a:lnTo>
                <a:lnTo>
                  <a:pt x="41329" y="228661"/>
                </a:lnTo>
                <a:lnTo>
                  <a:pt x="38942" y="234057"/>
                </a:lnTo>
                <a:lnTo>
                  <a:pt x="35633" y="240652"/>
                </a:lnTo>
                <a:lnTo>
                  <a:pt x="30742" y="249674"/>
                </a:lnTo>
                <a:lnTo>
                  <a:pt x="23612" y="262351"/>
                </a:lnTo>
                <a:lnTo>
                  <a:pt x="13584" y="279912"/>
                </a:lnTo>
                <a:lnTo>
                  <a:pt x="0" y="303586"/>
                </a:lnTo>
                <a:lnTo>
                  <a:pt x="1500" y="30575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946245" y="277229"/>
            <a:ext cx="362153" cy="417601"/>
          </a:xfrm>
          <a:custGeom>
            <a:avLst/>
            <a:gdLst/>
            <a:ahLst/>
            <a:cxnLst/>
            <a:rect l="l" t="t" r="r" b="b"/>
            <a:pathLst>
              <a:path w="362153" h="417601">
                <a:moveTo>
                  <a:pt x="11503" y="324395"/>
                </a:moveTo>
                <a:lnTo>
                  <a:pt x="6730" y="308914"/>
                </a:lnTo>
                <a:lnTo>
                  <a:pt x="3670" y="307162"/>
                </a:lnTo>
                <a:lnTo>
                  <a:pt x="6007" y="296011"/>
                </a:lnTo>
                <a:lnTo>
                  <a:pt x="622" y="305384"/>
                </a:lnTo>
                <a:lnTo>
                  <a:pt x="0" y="308038"/>
                </a:lnTo>
                <a:lnTo>
                  <a:pt x="774" y="309156"/>
                </a:lnTo>
                <a:lnTo>
                  <a:pt x="3768" y="313472"/>
                </a:lnTo>
                <a:lnTo>
                  <a:pt x="11503" y="324395"/>
                </a:lnTo>
                <a:close/>
              </a:path>
              <a:path w="362153" h="417601">
                <a:moveTo>
                  <a:pt x="130364" y="409717"/>
                </a:moveTo>
                <a:lnTo>
                  <a:pt x="132257" y="410921"/>
                </a:lnTo>
                <a:lnTo>
                  <a:pt x="175920" y="389077"/>
                </a:lnTo>
                <a:lnTo>
                  <a:pt x="177406" y="387096"/>
                </a:lnTo>
                <a:lnTo>
                  <a:pt x="182986" y="368117"/>
                </a:lnTo>
                <a:lnTo>
                  <a:pt x="187718" y="371132"/>
                </a:lnTo>
                <a:lnTo>
                  <a:pt x="193027" y="374484"/>
                </a:lnTo>
                <a:lnTo>
                  <a:pt x="200024" y="378104"/>
                </a:lnTo>
                <a:lnTo>
                  <a:pt x="207479" y="378701"/>
                </a:lnTo>
                <a:lnTo>
                  <a:pt x="213702" y="379196"/>
                </a:lnTo>
                <a:lnTo>
                  <a:pt x="218135" y="380834"/>
                </a:lnTo>
                <a:lnTo>
                  <a:pt x="222630" y="382727"/>
                </a:lnTo>
                <a:lnTo>
                  <a:pt x="231279" y="382651"/>
                </a:lnTo>
                <a:lnTo>
                  <a:pt x="235648" y="380453"/>
                </a:lnTo>
                <a:lnTo>
                  <a:pt x="239420" y="377253"/>
                </a:lnTo>
                <a:lnTo>
                  <a:pt x="243204" y="374027"/>
                </a:lnTo>
                <a:lnTo>
                  <a:pt x="246456" y="369671"/>
                </a:lnTo>
                <a:lnTo>
                  <a:pt x="248665" y="364718"/>
                </a:lnTo>
                <a:lnTo>
                  <a:pt x="250088" y="361543"/>
                </a:lnTo>
                <a:lnTo>
                  <a:pt x="251015" y="358406"/>
                </a:lnTo>
                <a:lnTo>
                  <a:pt x="251663" y="355549"/>
                </a:lnTo>
                <a:lnTo>
                  <a:pt x="252348" y="352577"/>
                </a:lnTo>
                <a:lnTo>
                  <a:pt x="252742" y="349897"/>
                </a:lnTo>
                <a:lnTo>
                  <a:pt x="253326" y="345643"/>
                </a:lnTo>
                <a:lnTo>
                  <a:pt x="255244" y="342493"/>
                </a:lnTo>
                <a:lnTo>
                  <a:pt x="258787" y="340334"/>
                </a:lnTo>
                <a:lnTo>
                  <a:pt x="261073" y="338874"/>
                </a:lnTo>
                <a:lnTo>
                  <a:pt x="259346" y="327126"/>
                </a:lnTo>
                <a:lnTo>
                  <a:pt x="259346" y="320078"/>
                </a:lnTo>
                <a:lnTo>
                  <a:pt x="256539" y="321487"/>
                </a:lnTo>
                <a:lnTo>
                  <a:pt x="255955" y="324573"/>
                </a:lnTo>
                <a:lnTo>
                  <a:pt x="256705" y="327634"/>
                </a:lnTo>
                <a:lnTo>
                  <a:pt x="256705" y="331228"/>
                </a:lnTo>
                <a:lnTo>
                  <a:pt x="254558" y="334759"/>
                </a:lnTo>
                <a:lnTo>
                  <a:pt x="251777" y="336384"/>
                </a:lnTo>
                <a:lnTo>
                  <a:pt x="248780" y="338531"/>
                </a:lnTo>
                <a:lnTo>
                  <a:pt x="247065" y="341337"/>
                </a:lnTo>
                <a:lnTo>
                  <a:pt x="246379" y="344627"/>
                </a:lnTo>
                <a:lnTo>
                  <a:pt x="245770" y="348881"/>
                </a:lnTo>
                <a:lnTo>
                  <a:pt x="245402" y="351332"/>
                </a:lnTo>
                <a:lnTo>
                  <a:pt x="244805" y="353961"/>
                </a:lnTo>
                <a:lnTo>
                  <a:pt x="244220" y="356514"/>
                </a:lnTo>
                <a:lnTo>
                  <a:pt x="243408" y="359206"/>
                </a:lnTo>
                <a:lnTo>
                  <a:pt x="242239" y="361861"/>
                </a:lnTo>
                <a:lnTo>
                  <a:pt x="240474" y="365836"/>
                </a:lnTo>
                <a:lnTo>
                  <a:pt x="237769" y="369417"/>
                </a:lnTo>
                <a:lnTo>
                  <a:pt x="234861" y="371894"/>
                </a:lnTo>
                <a:lnTo>
                  <a:pt x="231940" y="374396"/>
                </a:lnTo>
                <a:lnTo>
                  <a:pt x="228879" y="375666"/>
                </a:lnTo>
                <a:lnTo>
                  <a:pt x="223634" y="375589"/>
                </a:lnTo>
                <a:lnTo>
                  <a:pt x="220687" y="374269"/>
                </a:lnTo>
                <a:lnTo>
                  <a:pt x="218262" y="373303"/>
                </a:lnTo>
                <a:lnTo>
                  <a:pt x="214706" y="372173"/>
                </a:lnTo>
                <a:lnTo>
                  <a:pt x="208025" y="371678"/>
                </a:lnTo>
                <a:lnTo>
                  <a:pt x="202577" y="371297"/>
                </a:lnTo>
                <a:lnTo>
                  <a:pt x="196278" y="368261"/>
                </a:lnTo>
                <a:lnTo>
                  <a:pt x="191503" y="365188"/>
                </a:lnTo>
                <a:lnTo>
                  <a:pt x="187083" y="362165"/>
                </a:lnTo>
                <a:lnTo>
                  <a:pt x="184530" y="362864"/>
                </a:lnTo>
                <a:lnTo>
                  <a:pt x="182435" y="367766"/>
                </a:lnTo>
                <a:lnTo>
                  <a:pt x="181152" y="361873"/>
                </a:lnTo>
                <a:lnTo>
                  <a:pt x="181355" y="358152"/>
                </a:lnTo>
                <a:lnTo>
                  <a:pt x="178117" y="359714"/>
                </a:lnTo>
                <a:lnTo>
                  <a:pt x="178790" y="364490"/>
                </a:lnTo>
                <a:lnTo>
                  <a:pt x="177774" y="360883"/>
                </a:lnTo>
                <a:lnTo>
                  <a:pt x="171018" y="383844"/>
                </a:lnTo>
                <a:lnTo>
                  <a:pt x="130364" y="409717"/>
                </a:lnTo>
                <a:close/>
              </a:path>
              <a:path w="362153" h="417601">
                <a:moveTo>
                  <a:pt x="6565" y="305168"/>
                </a:moveTo>
                <a:lnTo>
                  <a:pt x="6007" y="296011"/>
                </a:lnTo>
                <a:lnTo>
                  <a:pt x="3670" y="307162"/>
                </a:lnTo>
                <a:lnTo>
                  <a:pt x="6730" y="308914"/>
                </a:lnTo>
                <a:lnTo>
                  <a:pt x="6565" y="305168"/>
                </a:lnTo>
                <a:close/>
              </a:path>
              <a:path w="362153" h="417601">
                <a:moveTo>
                  <a:pt x="128473" y="410921"/>
                </a:moveTo>
                <a:lnTo>
                  <a:pt x="128460" y="416852"/>
                </a:lnTo>
                <a:lnTo>
                  <a:pt x="131102" y="417601"/>
                </a:lnTo>
                <a:lnTo>
                  <a:pt x="130365" y="413893"/>
                </a:lnTo>
                <a:lnTo>
                  <a:pt x="128473" y="410921"/>
                </a:lnTo>
                <a:close/>
              </a:path>
              <a:path w="362153" h="417601">
                <a:moveTo>
                  <a:pt x="184530" y="362864"/>
                </a:moveTo>
                <a:lnTo>
                  <a:pt x="187083" y="362165"/>
                </a:lnTo>
                <a:lnTo>
                  <a:pt x="184416" y="360032"/>
                </a:lnTo>
                <a:lnTo>
                  <a:pt x="181355" y="358152"/>
                </a:lnTo>
                <a:lnTo>
                  <a:pt x="181152" y="361873"/>
                </a:lnTo>
                <a:lnTo>
                  <a:pt x="182435" y="367766"/>
                </a:lnTo>
                <a:lnTo>
                  <a:pt x="184530" y="362864"/>
                </a:lnTo>
                <a:close/>
              </a:path>
              <a:path w="362153" h="417601">
                <a:moveTo>
                  <a:pt x="263731" y="327126"/>
                </a:moveTo>
                <a:lnTo>
                  <a:pt x="271932" y="327126"/>
                </a:lnTo>
                <a:lnTo>
                  <a:pt x="271932" y="323608"/>
                </a:lnTo>
                <a:lnTo>
                  <a:pt x="270007" y="320078"/>
                </a:lnTo>
                <a:lnTo>
                  <a:pt x="263728" y="326072"/>
                </a:lnTo>
                <a:lnTo>
                  <a:pt x="270007" y="320078"/>
                </a:lnTo>
                <a:lnTo>
                  <a:pt x="259346" y="320078"/>
                </a:lnTo>
                <a:lnTo>
                  <a:pt x="259346" y="327126"/>
                </a:lnTo>
                <a:lnTo>
                  <a:pt x="261073" y="338874"/>
                </a:lnTo>
                <a:lnTo>
                  <a:pt x="262496" y="336092"/>
                </a:lnTo>
                <a:lnTo>
                  <a:pt x="263728" y="331851"/>
                </a:lnTo>
                <a:lnTo>
                  <a:pt x="263731" y="327126"/>
                </a:lnTo>
                <a:lnTo>
                  <a:pt x="259346" y="323608"/>
                </a:lnTo>
                <a:lnTo>
                  <a:pt x="262737" y="322643"/>
                </a:lnTo>
                <a:lnTo>
                  <a:pt x="262762" y="322808"/>
                </a:lnTo>
                <a:lnTo>
                  <a:pt x="263731" y="327126"/>
                </a:lnTo>
                <a:lnTo>
                  <a:pt x="268973" y="321703"/>
                </a:lnTo>
                <a:lnTo>
                  <a:pt x="263731" y="327126"/>
                </a:lnTo>
                <a:close/>
              </a:path>
              <a:path w="362153" h="417601">
                <a:moveTo>
                  <a:pt x="259346" y="323608"/>
                </a:moveTo>
                <a:lnTo>
                  <a:pt x="263731" y="327126"/>
                </a:lnTo>
                <a:lnTo>
                  <a:pt x="262762" y="322808"/>
                </a:lnTo>
                <a:lnTo>
                  <a:pt x="262737" y="322643"/>
                </a:lnTo>
                <a:lnTo>
                  <a:pt x="259346" y="323608"/>
                </a:lnTo>
                <a:close/>
              </a:path>
              <a:path w="362153" h="417601">
                <a:moveTo>
                  <a:pt x="271932" y="323608"/>
                </a:moveTo>
                <a:lnTo>
                  <a:pt x="271932" y="327126"/>
                </a:lnTo>
                <a:lnTo>
                  <a:pt x="274916" y="325501"/>
                </a:lnTo>
                <a:lnTo>
                  <a:pt x="271932" y="320078"/>
                </a:lnTo>
                <a:lnTo>
                  <a:pt x="270007" y="320078"/>
                </a:lnTo>
                <a:lnTo>
                  <a:pt x="271932" y="323608"/>
                </a:lnTo>
                <a:close/>
              </a:path>
              <a:path w="362153" h="417601">
                <a:moveTo>
                  <a:pt x="307466" y="305142"/>
                </a:moveTo>
                <a:lnTo>
                  <a:pt x="314020" y="305181"/>
                </a:lnTo>
                <a:lnTo>
                  <a:pt x="319062" y="302602"/>
                </a:lnTo>
                <a:lnTo>
                  <a:pt x="322224" y="299085"/>
                </a:lnTo>
                <a:lnTo>
                  <a:pt x="325424" y="295579"/>
                </a:lnTo>
                <a:lnTo>
                  <a:pt x="326897" y="291401"/>
                </a:lnTo>
                <a:lnTo>
                  <a:pt x="327494" y="287909"/>
                </a:lnTo>
                <a:lnTo>
                  <a:pt x="327786" y="286105"/>
                </a:lnTo>
                <a:lnTo>
                  <a:pt x="328180" y="281901"/>
                </a:lnTo>
                <a:lnTo>
                  <a:pt x="328714" y="276148"/>
                </a:lnTo>
                <a:lnTo>
                  <a:pt x="329796" y="264160"/>
                </a:lnTo>
                <a:lnTo>
                  <a:pt x="331011" y="250958"/>
                </a:lnTo>
                <a:lnTo>
                  <a:pt x="331520" y="245706"/>
                </a:lnTo>
                <a:lnTo>
                  <a:pt x="332028" y="240639"/>
                </a:lnTo>
                <a:lnTo>
                  <a:pt x="332524" y="235978"/>
                </a:lnTo>
                <a:lnTo>
                  <a:pt x="332981" y="232346"/>
                </a:lnTo>
                <a:lnTo>
                  <a:pt x="333438" y="228968"/>
                </a:lnTo>
                <a:lnTo>
                  <a:pt x="334048" y="225679"/>
                </a:lnTo>
                <a:lnTo>
                  <a:pt x="335495" y="222415"/>
                </a:lnTo>
                <a:lnTo>
                  <a:pt x="336905" y="220040"/>
                </a:lnTo>
                <a:lnTo>
                  <a:pt x="339001" y="216420"/>
                </a:lnTo>
                <a:lnTo>
                  <a:pt x="341871" y="212013"/>
                </a:lnTo>
                <a:lnTo>
                  <a:pt x="344296" y="208127"/>
                </a:lnTo>
                <a:lnTo>
                  <a:pt x="346621" y="204343"/>
                </a:lnTo>
                <a:lnTo>
                  <a:pt x="348399" y="201129"/>
                </a:lnTo>
                <a:lnTo>
                  <a:pt x="349453" y="198412"/>
                </a:lnTo>
                <a:lnTo>
                  <a:pt x="349618" y="197688"/>
                </a:lnTo>
                <a:lnTo>
                  <a:pt x="350532" y="194386"/>
                </a:lnTo>
                <a:lnTo>
                  <a:pt x="351751" y="189966"/>
                </a:lnTo>
                <a:lnTo>
                  <a:pt x="354821" y="178567"/>
                </a:lnTo>
                <a:lnTo>
                  <a:pt x="358113" y="165428"/>
                </a:lnTo>
                <a:lnTo>
                  <a:pt x="360413" y="155562"/>
                </a:lnTo>
                <a:lnTo>
                  <a:pt x="362127" y="147180"/>
                </a:lnTo>
                <a:lnTo>
                  <a:pt x="362153" y="141922"/>
                </a:lnTo>
                <a:lnTo>
                  <a:pt x="361949" y="139382"/>
                </a:lnTo>
                <a:lnTo>
                  <a:pt x="361365" y="136334"/>
                </a:lnTo>
                <a:lnTo>
                  <a:pt x="359829" y="133337"/>
                </a:lnTo>
                <a:lnTo>
                  <a:pt x="357924" y="129908"/>
                </a:lnTo>
                <a:lnTo>
                  <a:pt x="355066" y="124815"/>
                </a:lnTo>
                <a:lnTo>
                  <a:pt x="351294" y="118960"/>
                </a:lnTo>
                <a:lnTo>
                  <a:pt x="348284" y="112928"/>
                </a:lnTo>
                <a:lnTo>
                  <a:pt x="345249" y="106921"/>
                </a:lnTo>
                <a:lnTo>
                  <a:pt x="343065" y="100787"/>
                </a:lnTo>
                <a:lnTo>
                  <a:pt x="343103" y="94665"/>
                </a:lnTo>
                <a:lnTo>
                  <a:pt x="341729" y="80796"/>
                </a:lnTo>
                <a:lnTo>
                  <a:pt x="337818" y="68774"/>
                </a:lnTo>
                <a:lnTo>
                  <a:pt x="331756" y="58145"/>
                </a:lnTo>
                <a:lnTo>
                  <a:pt x="330619" y="56553"/>
                </a:lnTo>
                <a:lnTo>
                  <a:pt x="323160" y="47444"/>
                </a:lnTo>
                <a:lnTo>
                  <a:pt x="314559" y="38445"/>
                </a:lnTo>
                <a:lnTo>
                  <a:pt x="305069" y="29009"/>
                </a:lnTo>
                <a:lnTo>
                  <a:pt x="301370" y="25285"/>
                </a:lnTo>
                <a:lnTo>
                  <a:pt x="292383" y="18317"/>
                </a:lnTo>
                <a:lnTo>
                  <a:pt x="281475" y="13190"/>
                </a:lnTo>
                <a:lnTo>
                  <a:pt x="268817" y="9525"/>
                </a:lnTo>
                <a:lnTo>
                  <a:pt x="254582" y="6945"/>
                </a:lnTo>
                <a:lnTo>
                  <a:pt x="250799" y="6426"/>
                </a:lnTo>
                <a:lnTo>
                  <a:pt x="239654" y="5193"/>
                </a:lnTo>
                <a:lnTo>
                  <a:pt x="227841" y="4189"/>
                </a:lnTo>
                <a:lnTo>
                  <a:pt x="215409" y="3313"/>
                </a:lnTo>
                <a:lnTo>
                  <a:pt x="202409" y="2465"/>
                </a:lnTo>
                <a:lnTo>
                  <a:pt x="188890" y="1542"/>
                </a:lnTo>
                <a:lnTo>
                  <a:pt x="174901" y="445"/>
                </a:lnTo>
                <a:lnTo>
                  <a:pt x="174294" y="393"/>
                </a:lnTo>
                <a:lnTo>
                  <a:pt x="171195" y="127"/>
                </a:lnTo>
                <a:lnTo>
                  <a:pt x="168173" y="0"/>
                </a:lnTo>
                <a:lnTo>
                  <a:pt x="165201" y="0"/>
                </a:lnTo>
                <a:lnTo>
                  <a:pt x="150695" y="1036"/>
                </a:lnTo>
                <a:lnTo>
                  <a:pt x="137304" y="3919"/>
                </a:lnTo>
                <a:lnTo>
                  <a:pt x="125063" y="8311"/>
                </a:lnTo>
                <a:lnTo>
                  <a:pt x="114005" y="13876"/>
                </a:lnTo>
                <a:lnTo>
                  <a:pt x="104164" y="20275"/>
                </a:lnTo>
                <a:lnTo>
                  <a:pt x="100520" y="23037"/>
                </a:lnTo>
                <a:lnTo>
                  <a:pt x="90362" y="32048"/>
                </a:lnTo>
                <a:lnTo>
                  <a:pt x="82287" y="40984"/>
                </a:lnTo>
                <a:lnTo>
                  <a:pt x="76771" y="47967"/>
                </a:lnTo>
                <a:lnTo>
                  <a:pt x="73583" y="53340"/>
                </a:lnTo>
                <a:lnTo>
                  <a:pt x="71958" y="57353"/>
                </a:lnTo>
                <a:lnTo>
                  <a:pt x="70345" y="61404"/>
                </a:lnTo>
                <a:lnTo>
                  <a:pt x="68656" y="67411"/>
                </a:lnTo>
                <a:lnTo>
                  <a:pt x="66916" y="74498"/>
                </a:lnTo>
                <a:lnTo>
                  <a:pt x="64145" y="86596"/>
                </a:lnTo>
                <a:lnTo>
                  <a:pt x="61550" y="99359"/>
                </a:lnTo>
                <a:lnTo>
                  <a:pt x="59740" y="109194"/>
                </a:lnTo>
                <a:lnTo>
                  <a:pt x="58750" y="114808"/>
                </a:lnTo>
                <a:lnTo>
                  <a:pt x="57924" y="119989"/>
                </a:lnTo>
                <a:lnTo>
                  <a:pt x="57353" y="124269"/>
                </a:lnTo>
                <a:lnTo>
                  <a:pt x="56768" y="128574"/>
                </a:lnTo>
                <a:lnTo>
                  <a:pt x="56413" y="131889"/>
                </a:lnTo>
                <a:lnTo>
                  <a:pt x="56413" y="136321"/>
                </a:lnTo>
                <a:lnTo>
                  <a:pt x="56057" y="142252"/>
                </a:lnTo>
                <a:lnTo>
                  <a:pt x="55397" y="149872"/>
                </a:lnTo>
                <a:lnTo>
                  <a:pt x="54332" y="161436"/>
                </a:lnTo>
                <a:lnTo>
                  <a:pt x="52971" y="174341"/>
                </a:lnTo>
                <a:lnTo>
                  <a:pt x="51362" y="187631"/>
                </a:lnTo>
                <a:lnTo>
                  <a:pt x="50914" y="190995"/>
                </a:lnTo>
                <a:lnTo>
                  <a:pt x="49961" y="198043"/>
                </a:lnTo>
                <a:lnTo>
                  <a:pt x="48933" y="204736"/>
                </a:lnTo>
                <a:lnTo>
                  <a:pt x="47878" y="210362"/>
                </a:lnTo>
                <a:lnTo>
                  <a:pt x="46824" y="215976"/>
                </a:lnTo>
                <a:lnTo>
                  <a:pt x="45707" y="220573"/>
                </a:lnTo>
                <a:lnTo>
                  <a:pt x="44729" y="223151"/>
                </a:lnTo>
                <a:lnTo>
                  <a:pt x="43383" y="226783"/>
                </a:lnTo>
                <a:lnTo>
                  <a:pt x="39877" y="233959"/>
                </a:lnTo>
                <a:lnTo>
                  <a:pt x="35458" y="242392"/>
                </a:lnTo>
                <a:lnTo>
                  <a:pt x="29675" y="253293"/>
                </a:lnTo>
                <a:lnTo>
                  <a:pt x="23415" y="264799"/>
                </a:lnTo>
                <a:lnTo>
                  <a:pt x="17131" y="276161"/>
                </a:lnTo>
                <a:lnTo>
                  <a:pt x="13068" y="283438"/>
                </a:lnTo>
                <a:lnTo>
                  <a:pt x="6578" y="305181"/>
                </a:lnTo>
                <a:lnTo>
                  <a:pt x="15801" y="292948"/>
                </a:lnTo>
                <a:lnTo>
                  <a:pt x="24718" y="277021"/>
                </a:lnTo>
                <a:lnTo>
                  <a:pt x="32972" y="262002"/>
                </a:lnTo>
                <a:lnTo>
                  <a:pt x="38998" y="250797"/>
                </a:lnTo>
                <a:lnTo>
                  <a:pt x="41706" y="245656"/>
                </a:lnTo>
                <a:lnTo>
                  <a:pt x="46177" y="237083"/>
                </a:lnTo>
                <a:lnTo>
                  <a:pt x="49695" y="229946"/>
                </a:lnTo>
                <a:lnTo>
                  <a:pt x="52984" y="221157"/>
                </a:lnTo>
                <a:lnTo>
                  <a:pt x="54457" y="214109"/>
                </a:lnTo>
                <a:lnTo>
                  <a:pt x="55879" y="205562"/>
                </a:lnTo>
                <a:lnTo>
                  <a:pt x="57687" y="193471"/>
                </a:lnTo>
                <a:lnTo>
                  <a:pt x="59337" y="180566"/>
                </a:lnTo>
                <a:lnTo>
                  <a:pt x="60779" y="167692"/>
                </a:lnTo>
                <a:lnTo>
                  <a:pt x="62697" y="147061"/>
                </a:lnTo>
                <a:lnTo>
                  <a:pt x="63407" y="136051"/>
                </a:lnTo>
                <a:lnTo>
                  <a:pt x="63436" y="132105"/>
                </a:lnTo>
                <a:lnTo>
                  <a:pt x="64007" y="127038"/>
                </a:lnTo>
                <a:lnTo>
                  <a:pt x="64973" y="120764"/>
                </a:lnTo>
                <a:lnTo>
                  <a:pt x="66903" y="109118"/>
                </a:lnTo>
                <a:lnTo>
                  <a:pt x="69350" y="96185"/>
                </a:lnTo>
                <a:lnTo>
                  <a:pt x="71221" y="87210"/>
                </a:lnTo>
                <a:lnTo>
                  <a:pt x="74643" y="72631"/>
                </a:lnTo>
                <a:lnTo>
                  <a:pt x="77875" y="61655"/>
                </a:lnTo>
                <a:lnTo>
                  <a:pt x="79705" y="56934"/>
                </a:lnTo>
                <a:lnTo>
                  <a:pt x="82626" y="51892"/>
                </a:lnTo>
                <a:lnTo>
                  <a:pt x="87071" y="46278"/>
                </a:lnTo>
                <a:lnTo>
                  <a:pt x="94535" y="37844"/>
                </a:lnTo>
                <a:lnTo>
                  <a:pt x="104030" y="29245"/>
                </a:lnTo>
                <a:lnTo>
                  <a:pt x="115478" y="21186"/>
                </a:lnTo>
                <a:lnTo>
                  <a:pt x="127584" y="14895"/>
                </a:lnTo>
                <a:lnTo>
                  <a:pt x="139315" y="10670"/>
                </a:lnTo>
                <a:lnTo>
                  <a:pt x="152166" y="7944"/>
                </a:lnTo>
                <a:lnTo>
                  <a:pt x="165201" y="7048"/>
                </a:lnTo>
                <a:lnTo>
                  <a:pt x="170789" y="7162"/>
                </a:lnTo>
                <a:lnTo>
                  <a:pt x="173685" y="7416"/>
                </a:lnTo>
                <a:lnTo>
                  <a:pt x="187840" y="8528"/>
                </a:lnTo>
                <a:lnTo>
                  <a:pt x="201479" y="9461"/>
                </a:lnTo>
                <a:lnTo>
                  <a:pt x="214543" y="10315"/>
                </a:lnTo>
                <a:lnTo>
                  <a:pt x="226973" y="11187"/>
                </a:lnTo>
                <a:lnTo>
                  <a:pt x="238708" y="12177"/>
                </a:lnTo>
                <a:lnTo>
                  <a:pt x="249691" y="13384"/>
                </a:lnTo>
                <a:lnTo>
                  <a:pt x="265229" y="15942"/>
                </a:lnTo>
                <a:lnTo>
                  <a:pt x="278332" y="19553"/>
                </a:lnTo>
                <a:lnTo>
                  <a:pt x="289020" y="24497"/>
                </a:lnTo>
                <a:lnTo>
                  <a:pt x="296354" y="30226"/>
                </a:lnTo>
                <a:lnTo>
                  <a:pt x="306399" y="40250"/>
                </a:lnTo>
                <a:lnTo>
                  <a:pt x="315380" y="49392"/>
                </a:lnTo>
                <a:lnTo>
                  <a:pt x="323014" y="58158"/>
                </a:lnTo>
                <a:lnTo>
                  <a:pt x="331229" y="71300"/>
                </a:lnTo>
                <a:lnTo>
                  <a:pt x="335028" y="83221"/>
                </a:lnTo>
                <a:lnTo>
                  <a:pt x="336054" y="94665"/>
                </a:lnTo>
                <a:lnTo>
                  <a:pt x="336041" y="95554"/>
                </a:lnTo>
                <a:lnTo>
                  <a:pt x="338479" y="108047"/>
                </a:lnTo>
                <a:lnTo>
                  <a:pt x="343923" y="119772"/>
                </a:lnTo>
                <a:lnTo>
                  <a:pt x="345363" y="122364"/>
                </a:lnTo>
                <a:lnTo>
                  <a:pt x="347675" y="126415"/>
                </a:lnTo>
                <a:lnTo>
                  <a:pt x="349999" y="130149"/>
                </a:lnTo>
                <a:lnTo>
                  <a:pt x="351777" y="133350"/>
                </a:lnTo>
                <a:lnTo>
                  <a:pt x="353580" y="136525"/>
                </a:lnTo>
                <a:lnTo>
                  <a:pt x="354799" y="139255"/>
                </a:lnTo>
                <a:lnTo>
                  <a:pt x="355104" y="141922"/>
                </a:lnTo>
                <a:lnTo>
                  <a:pt x="355117" y="144411"/>
                </a:lnTo>
                <a:lnTo>
                  <a:pt x="354431" y="149110"/>
                </a:lnTo>
                <a:lnTo>
                  <a:pt x="353326" y="154495"/>
                </a:lnTo>
                <a:lnTo>
                  <a:pt x="350545" y="166794"/>
                </a:lnTo>
                <a:lnTo>
                  <a:pt x="347353" y="179256"/>
                </a:lnTo>
                <a:lnTo>
                  <a:pt x="345897" y="184696"/>
                </a:lnTo>
                <a:lnTo>
                  <a:pt x="344881" y="188366"/>
                </a:lnTo>
                <a:lnTo>
                  <a:pt x="344106" y="191173"/>
                </a:lnTo>
                <a:lnTo>
                  <a:pt x="343319" y="194017"/>
                </a:lnTo>
                <a:lnTo>
                  <a:pt x="342595" y="196811"/>
                </a:lnTo>
                <a:lnTo>
                  <a:pt x="341058" y="199936"/>
                </a:lnTo>
                <a:lnTo>
                  <a:pt x="339724" y="202107"/>
                </a:lnTo>
                <a:lnTo>
                  <a:pt x="337743" y="205384"/>
                </a:lnTo>
                <a:lnTo>
                  <a:pt x="335102" y="209448"/>
                </a:lnTo>
                <a:lnTo>
                  <a:pt x="332752" y="213258"/>
                </a:lnTo>
                <a:lnTo>
                  <a:pt x="330403" y="217119"/>
                </a:lnTo>
                <a:lnTo>
                  <a:pt x="328383" y="220510"/>
                </a:lnTo>
                <a:lnTo>
                  <a:pt x="327431" y="223278"/>
                </a:lnTo>
                <a:lnTo>
                  <a:pt x="326783" y="225971"/>
                </a:lnTo>
                <a:lnTo>
                  <a:pt x="325169" y="238620"/>
                </a:lnTo>
                <a:lnTo>
                  <a:pt x="323815" y="252260"/>
                </a:lnTo>
                <a:lnTo>
                  <a:pt x="323024" y="260870"/>
                </a:lnTo>
                <a:lnTo>
                  <a:pt x="322465" y="267030"/>
                </a:lnTo>
                <a:lnTo>
                  <a:pt x="321944" y="272910"/>
                </a:lnTo>
                <a:lnTo>
                  <a:pt x="321513" y="277571"/>
                </a:lnTo>
                <a:lnTo>
                  <a:pt x="321081" y="282206"/>
                </a:lnTo>
                <a:lnTo>
                  <a:pt x="320725" y="285737"/>
                </a:lnTo>
                <a:lnTo>
                  <a:pt x="320141" y="289217"/>
                </a:lnTo>
                <a:lnTo>
                  <a:pt x="319023" y="292176"/>
                </a:lnTo>
                <a:lnTo>
                  <a:pt x="315023" y="296468"/>
                </a:lnTo>
                <a:lnTo>
                  <a:pt x="312292" y="298056"/>
                </a:lnTo>
                <a:lnTo>
                  <a:pt x="307466" y="298094"/>
                </a:lnTo>
                <a:lnTo>
                  <a:pt x="304647" y="296811"/>
                </a:lnTo>
                <a:lnTo>
                  <a:pt x="301396" y="293179"/>
                </a:lnTo>
                <a:lnTo>
                  <a:pt x="297205" y="288810"/>
                </a:lnTo>
                <a:lnTo>
                  <a:pt x="293916" y="286905"/>
                </a:lnTo>
                <a:lnTo>
                  <a:pt x="290080" y="286499"/>
                </a:lnTo>
                <a:lnTo>
                  <a:pt x="290385" y="293001"/>
                </a:lnTo>
                <a:lnTo>
                  <a:pt x="290944" y="298996"/>
                </a:lnTo>
                <a:lnTo>
                  <a:pt x="293192" y="295148"/>
                </a:lnTo>
                <a:lnTo>
                  <a:pt x="293422" y="294753"/>
                </a:lnTo>
                <a:lnTo>
                  <a:pt x="292150" y="289953"/>
                </a:lnTo>
                <a:lnTo>
                  <a:pt x="295186" y="291731"/>
                </a:lnTo>
                <a:lnTo>
                  <a:pt x="297903" y="299808"/>
                </a:lnTo>
                <a:lnTo>
                  <a:pt x="301751" y="303326"/>
                </a:lnTo>
                <a:lnTo>
                  <a:pt x="305269" y="305155"/>
                </a:lnTo>
                <a:lnTo>
                  <a:pt x="307466" y="305142"/>
                </a:lnTo>
                <a:close/>
              </a:path>
              <a:path w="362153" h="417601">
                <a:moveTo>
                  <a:pt x="289102" y="288188"/>
                </a:moveTo>
                <a:lnTo>
                  <a:pt x="281127" y="301828"/>
                </a:lnTo>
                <a:lnTo>
                  <a:pt x="279082" y="305435"/>
                </a:lnTo>
                <a:lnTo>
                  <a:pt x="278180" y="307047"/>
                </a:lnTo>
                <a:lnTo>
                  <a:pt x="275615" y="311200"/>
                </a:lnTo>
                <a:lnTo>
                  <a:pt x="273329" y="314833"/>
                </a:lnTo>
                <a:lnTo>
                  <a:pt x="271017" y="318490"/>
                </a:lnTo>
                <a:lnTo>
                  <a:pt x="270007" y="320078"/>
                </a:lnTo>
                <a:lnTo>
                  <a:pt x="271932" y="320078"/>
                </a:lnTo>
                <a:lnTo>
                  <a:pt x="274916" y="325501"/>
                </a:lnTo>
                <a:lnTo>
                  <a:pt x="276974" y="322262"/>
                </a:lnTo>
                <a:lnTo>
                  <a:pt x="279285" y="318592"/>
                </a:lnTo>
                <a:lnTo>
                  <a:pt x="281609" y="314896"/>
                </a:lnTo>
                <a:lnTo>
                  <a:pt x="284149" y="310819"/>
                </a:lnTo>
                <a:lnTo>
                  <a:pt x="286194" y="307174"/>
                </a:lnTo>
                <a:lnTo>
                  <a:pt x="288696" y="302856"/>
                </a:lnTo>
                <a:lnTo>
                  <a:pt x="290944" y="298996"/>
                </a:lnTo>
                <a:lnTo>
                  <a:pt x="290385" y="293001"/>
                </a:lnTo>
                <a:lnTo>
                  <a:pt x="290080" y="286499"/>
                </a:lnTo>
                <a:lnTo>
                  <a:pt x="289102" y="288188"/>
                </a:lnTo>
                <a:close/>
              </a:path>
              <a:path w="362153" h="417601">
                <a:moveTo>
                  <a:pt x="295186" y="291731"/>
                </a:moveTo>
                <a:lnTo>
                  <a:pt x="292150" y="289953"/>
                </a:lnTo>
                <a:lnTo>
                  <a:pt x="293422" y="294753"/>
                </a:lnTo>
                <a:lnTo>
                  <a:pt x="297903" y="299808"/>
                </a:lnTo>
                <a:lnTo>
                  <a:pt x="295186" y="291731"/>
                </a:lnTo>
                <a:close/>
              </a:path>
              <a:path w="362153" h="417601">
                <a:moveTo>
                  <a:pt x="177774" y="360883"/>
                </a:moveTo>
                <a:lnTo>
                  <a:pt x="178790" y="364490"/>
                </a:lnTo>
                <a:lnTo>
                  <a:pt x="178117" y="359714"/>
                </a:lnTo>
                <a:lnTo>
                  <a:pt x="177774" y="360883"/>
                </a:lnTo>
                <a:close/>
              </a:path>
              <a:path w="362153" h="417601">
                <a:moveTo>
                  <a:pt x="11887" y="312775"/>
                </a:moveTo>
                <a:lnTo>
                  <a:pt x="8597" y="308114"/>
                </a:lnTo>
                <a:lnTo>
                  <a:pt x="7827" y="306994"/>
                </a:lnTo>
                <a:lnTo>
                  <a:pt x="6578" y="305181"/>
                </a:lnTo>
                <a:lnTo>
                  <a:pt x="13068" y="283438"/>
                </a:lnTo>
                <a:lnTo>
                  <a:pt x="6007" y="296011"/>
                </a:lnTo>
                <a:lnTo>
                  <a:pt x="6565" y="305168"/>
                </a:lnTo>
                <a:lnTo>
                  <a:pt x="6730" y="308914"/>
                </a:lnTo>
                <a:lnTo>
                  <a:pt x="11503" y="324395"/>
                </a:lnTo>
                <a:lnTo>
                  <a:pt x="22142" y="338958"/>
                </a:lnTo>
                <a:lnTo>
                  <a:pt x="24650" y="342303"/>
                </a:lnTo>
                <a:lnTo>
                  <a:pt x="32822" y="352904"/>
                </a:lnTo>
                <a:lnTo>
                  <a:pt x="40723" y="362542"/>
                </a:lnTo>
                <a:lnTo>
                  <a:pt x="43065" y="365226"/>
                </a:lnTo>
                <a:lnTo>
                  <a:pt x="45885" y="368388"/>
                </a:lnTo>
                <a:lnTo>
                  <a:pt x="48463" y="371055"/>
                </a:lnTo>
                <a:lnTo>
                  <a:pt x="51904" y="374027"/>
                </a:lnTo>
                <a:lnTo>
                  <a:pt x="55194" y="376123"/>
                </a:lnTo>
                <a:lnTo>
                  <a:pt x="57950" y="376732"/>
                </a:lnTo>
                <a:lnTo>
                  <a:pt x="60540" y="377405"/>
                </a:lnTo>
                <a:lnTo>
                  <a:pt x="63055" y="378548"/>
                </a:lnTo>
                <a:lnTo>
                  <a:pt x="72165" y="383091"/>
                </a:lnTo>
                <a:lnTo>
                  <a:pt x="83488" y="389395"/>
                </a:lnTo>
                <a:lnTo>
                  <a:pt x="95717" y="396580"/>
                </a:lnTo>
                <a:lnTo>
                  <a:pt x="102641" y="400761"/>
                </a:lnTo>
                <a:lnTo>
                  <a:pt x="109677" y="405041"/>
                </a:lnTo>
                <a:lnTo>
                  <a:pt x="116141" y="409067"/>
                </a:lnTo>
                <a:lnTo>
                  <a:pt x="120840" y="412026"/>
                </a:lnTo>
                <a:lnTo>
                  <a:pt x="125539" y="414972"/>
                </a:lnTo>
                <a:lnTo>
                  <a:pt x="128460" y="416852"/>
                </a:lnTo>
                <a:lnTo>
                  <a:pt x="128473" y="410921"/>
                </a:lnTo>
                <a:lnTo>
                  <a:pt x="130365" y="413893"/>
                </a:lnTo>
                <a:lnTo>
                  <a:pt x="131102" y="417601"/>
                </a:lnTo>
                <a:lnTo>
                  <a:pt x="132257" y="416864"/>
                </a:lnTo>
                <a:lnTo>
                  <a:pt x="175920" y="389077"/>
                </a:lnTo>
                <a:lnTo>
                  <a:pt x="132257" y="410921"/>
                </a:lnTo>
                <a:lnTo>
                  <a:pt x="130364" y="409717"/>
                </a:lnTo>
                <a:lnTo>
                  <a:pt x="127647" y="407990"/>
                </a:lnTo>
                <a:lnTo>
                  <a:pt x="115913" y="400649"/>
                </a:lnTo>
                <a:lnTo>
                  <a:pt x="100166" y="391036"/>
                </a:lnTo>
                <a:lnTo>
                  <a:pt x="87851" y="383781"/>
                </a:lnTo>
                <a:lnTo>
                  <a:pt x="77019" y="377706"/>
                </a:lnTo>
                <a:lnTo>
                  <a:pt x="74675" y="376453"/>
                </a:lnTo>
                <a:lnTo>
                  <a:pt x="71018" y="374523"/>
                </a:lnTo>
                <a:lnTo>
                  <a:pt x="67741" y="372897"/>
                </a:lnTo>
                <a:lnTo>
                  <a:pt x="65011" y="371716"/>
                </a:lnTo>
                <a:lnTo>
                  <a:pt x="62407" y="370649"/>
                </a:lnTo>
                <a:lnTo>
                  <a:pt x="59156" y="369697"/>
                </a:lnTo>
                <a:lnTo>
                  <a:pt x="56057" y="368452"/>
                </a:lnTo>
                <a:lnTo>
                  <a:pt x="54038" y="366522"/>
                </a:lnTo>
                <a:lnTo>
                  <a:pt x="47129" y="359181"/>
                </a:lnTo>
                <a:lnTo>
                  <a:pt x="38908" y="349240"/>
                </a:lnTo>
                <a:lnTo>
                  <a:pt x="30220" y="338000"/>
                </a:lnTo>
                <a:lnTo>
                  <a:pt x="24726" y="330619"/>
                </a:lnTo>
                <a:lnTo>
                  <a:pt x="19710" y="323811"/>
                </a:lnTo>
                <a:lnTo>
                  <a:pt x="15176" y="317436"/>
                </a:lnTo>
                <a:lnTo>
                  <a:pt x="11887" y="312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185595" y="1726242"/>
            <a:ext cx="142773" cy="117767"/>
          </a:xfrm>
          <a:custGeom>
            <a:avLst/>
            <a:gdLst/>
            <a:ahLst/>
            <a:cxnLst/>
            <a:rect l="l" t="t" r="r" b="b"/>
            <a:pathLst>
              <a:path w="142773" h="117767">
                <a:moveTo>
                  <a:pt x="50900" y="117686"/>
                </a:moveTo>
                <a:lnTo>
                  <a:pt x="55321" y="117767"/>
                </a:lnTo>
                <a:lnTo>
                  <a:pt x="67995" y="116918"/>
                </a:lnTo>
                <a:lnTo>
                  <a:pt x="80266" y="113898"/>
                </a:lnTo>
                <a:lnTo>
                  <a:pt x="91967" y="108062"/>
                </a:lnTo>
                <a:lnTo>
                  <a:pt x="97205" y="104178"/>
                </a:lnTo>
                <a:lnTo>
                  <a:pt x="105740" y="97116"/>
                </a:lnTo>
                <a:lnTo>
                  <a:pt x="112356" y="95288"/>
                </a:lnTo>
                <a:lnTo>
                  <a:pt x="120916" y="95275"/>
                </a:lnTo>
                <a:lnTo>
                  <a:pt x="123710" y="96405"/>
                </a:lnTo>
                <a:lnTo>
                  <a:pt x="126580" y="98069"/>
                </a:lnTo>
                <a:lnTo>
                  <a:pt x="129590" y="100990"/>
                </a:lnTo>
                <a:lnTo>
                  <a:pt x="133273" y="99822"/>
                </a:lnTo>
                <a:lnTo>
                  <a:pt x="134861" y="96304"/>
                </a:lnTo>
                <a:lnTo>
                  <a:pt x="131927" y="93040"/>
                </a:lnTo>
                <a:lnTo>
                  <a:pt x="129184" y="91440"/>
                </a:lnTo>
                <a:lnTo>
                  <a:pt x="126441" y="89827"/>
                </a:lnTo>
                <a:lnTo>
                  <a:pt x="122364" y="88226"/>
                </a:lnTo>
                <a:lnTo>
                  <a:pt x="117170" y="88239"/>
                </a:lnTo>
                <a:lnTo>
                  <a:pt x="106533" y="90329"/>
                </a:lnTo>
                <a:lnTo>
                  <a:pt x="94019" y="97696"/>
                </a:lnTo>
                <a:lnTo>
                  <a:pt x="92697" y="98767"/>
                </a:lnTo>
                <a:lnTo>
                  <a:pt x="81487" y="105819"/>
                </a:lnTo>
                <a:lnTo>
                  <a:pt x="69483" y="109535"/>
                </a:lnTo>
                <a:lnTo>
                  <a:pt x="56538" y="110721"/>
                </a:lnTo>
                <a:lnTo>
                  <a:pt x="55321" y="110731"/>
                </a:lnTo>
                <a:lnTo>
                  <a:pt x="43403" y="110174"/>
                </a:lnTo>
                <a:lnTo>
                  <a:pt x="30833" y="108834"/>
                </a:lnTo>
                <a:lnTo>
                  <a:pt x="17663" y="107238"/>
                </a:lnTo>
                <a:lnTo>
                  <a:pt x="13538" y="106781"/>
                </a:lnTo>
                <a:lnTo>
                  <a:pt x="10426" y="106476"/>
                </a:lnTo>
                <a:lnTo>
                  <a:pt x="7581" y="105333"/>
                </a:lnTo>
                <a:lnTo>
                  <a:pt x="8140" y="102438"/>
                </a:lnTo>
                <a:lnTo>
                  <a:pt x="9664" y="100101"/>
                </a:lnTo>
                <a:lnTo>
                  <a:pt x="12941" y="96774"/>
                </a:lnTo>
                <a:lnTo>
                  <a:pt x="17322" y="93040"/>
                </a:lnTo>
                <a:lnTo>
                  <a:pt x="25235" y="86597"/>
                </a:lnTo>
                <a:lnTo>
                  <a:pt x="34589" y="79442"/>
                </a:lnTo>
                <a:lnTo>
                  <a:pt x="44942" y="71672"/>
                </a:lnTo>
                <a:lnTo>
                  <a:pt x="55854" y="63384"/>
                </a:lnTo>
                <a:lnTo>
                  <a:pt x="66882" y="54675"/>
                </a:lnTo>
                <a:lnTo>
                  <a:pt x="73520" y="49161"/>
                </a:lnTo>
                <a:lnTo>
                  <a:pt x="85629" y="39368"/>
                </a:lnTo>
                <a:lnTo>
                  <a:pt x="96949" y="31098"/>
                </a:lnTo>
                <a:lnTo>
                  <a:pt x="107320" y="24248"/>
                </a:lnTo>
                <a:lnTo>
                  <a:pt x="116579" y="18716"/>
                </a:lnTo>
                <a:lnTo>
                  <a:pt x="121412" y="16052"/>
                </a:lnTo>
                <a:lnTo>
                  <a:pt x="127431" y="12839"/>
                </a:lnTo>
                <a:lnTo>
                  <a:pt x="132245" y="10629"/>
                </a:lnTo>
                <a:lnTo>
                  <a:pt x="135547" y="9245"/>
                </a:lnTo>
                <a:lnTo>
                  <a:pt x="138468" y="8051"/>
                </a:lnTo>
                <a:lnTo>
                  <a:pt x="142367" y="6692"/>
                </a:lnTo>
                <a:lnTo>
                  <a:pt x="142773" y="2844"/>
                </a:lnTo>
                <a:lnTo>
                  <a:pt x="140157" y="0"/>
                </a:lnTo>
                <a:lnTo>
                  <a:pt x="138315" y="609"/>
                </a:lnTo>
                <a:lnTo>
                  <a:pt x="136079" y="1430"/>
                </a:lnTo>
                <a:lnTo>
                  <a:pt x="129995" y="3982"/>
                </a:lnTo>
                <a:lnTo>
                  <a:pt x="120540" y="8563"/>
                </a:lnTo>
                <a:lnTo>
                  <a:pt x="108187" y="15467"/>
                </a:lnTo>
                <a:lnTo>
                  <a:pt x="93413" y="24990"/>
                </a:lnTo>
                <a:lnTo>
                  <a:pt x="76693" y="37430"/>
                </a:lnTo>
                <a:lnTo>
                  <a:pt x="68961" y="43802"/>
                </a:lnTo>
                <a:lnTo>
                  <a:pt x="58762" y="52171"/>
                </a:lnTo>
                <a:lnTo>
                  <a:pt x="48347" y="60267"/>
                </a:lnTo>
                <a:lnTo>
                  <a:pt x="38087" y="68010"/>
                </a:lnTo>
                <a:lnTo>
                  <a:pt x="28353" y="75318"/>
                </a:lnTo>
                <a:lnTo>
                  <a:pt x="23939" y="78676"/>
                </a:lnTo>
                <a:lnTo>
                  <a:pt x="17322" y="83781"/>
                </a:lnTo>
                <a:lnTo>
                  <a:pt x="11595" y="88417"/>
                </a:lnTo>
                <a:lnTo>
                  <a:pt x="7404" y="92557"/>
                </a:lnTo>
                <a:lnTo>
                  <a:pt x="3556" y="96608"/>
                </a:lnTo>
                <a:lnTo>
                  <a:pt x="990" y="100507"/>
                </a:lnTo>
                <a:lnTo>
                  <a:pt x="0" y="104876"/>
                </a:lnTo>
                <a:lnTo>
                  <a:pt x="368" y="107581"/>
                </a:lnTo>
                <a:lnTo>
                  <a:pt x="2260" y="110477"/>
                </a:lnTo>
                <a:lnTo>
                  <a:pt x="5880" y="112293"/>
                </a:lnTo>
                <a:lnTo>
                  <a:pt x="10071" y="113499"/>
                </a:lnTo>
                <a:lnTo>
                  <a:pt x="12801" y="113792"/>
                </a:lnTo>
                <a:lnTo>
                  <a:pt x="25793" y="115314"/>
                </a:lnTo>
                <a:lnTo>
                  <a:pt x="38497" y="116788"/>
                </a:lnTo>
                <a:lnTo>
                  <a:pt x="50900" y="117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976232" y="1440527"/>
            <a:ext cx="177050" cy="97256"/>
          </a:xfrm>
          <a:custGeom>
            <a:avLst/>
            <a:gdLst/>
            <a:ahLst/>
            <a:cxnLst/>
            <a:rect l="l" t="t" r="r" b="b"/>
            <a:pathLst>
              <a:path w="177050" h="97256">
                <a:moveTo>
                  <a:pt x="15976" y="84988"/>
                </a:moveTo>
                <a:lnTo>
                  <a:pt x="7632" y="88646"/>
                </a:lnTo>
                <a:lnTo>
                  <a:pt x="2641" y="90766"/>
                </a:lnTo>
                <a:lnTo>
                  <a:pt x="0" y="93599"/>
                </a:lnTo>
                <a:lnTo>
                  <a:pt x="1523" y="97180"/>
                </a:lnTo>
                <a:lnTo>
                  <a:pt x="5384" y="97256"/>
                </a:lnTo>
                <a:lnTo>
                  <a:pt x="7830" y="96210"/>
                </a:lnTo>
                <a:lnTo>
                  <a:pt x="14666" y="93251"/>
                </a:lnTo>
                <a:lnTo>
                  <a:pt x="25180" y="88633"/>
                </a:lnTo>
                <a:lnTo>
                  <a:pt x="38657" y="82607"/>
                </a:lnTo>
                <a:lnTo>
                  <a:pt x="54384" y="75426"/>
                </a:lnTo>
                <a:lnTo>
                  <a:pt x="71645" y="67343"/>
                </a:lnTo>
                <a:lnTo>
                  <a:pt x="80365" y="63169"/>
                </a:lnTo>
                <a:lnTo>
                  <a:pt x="92003" y="57486"/>
                </a:lnTo>
                <a:lnTo>
                  <a:pt x="103651" y="51653"/>
                </a:lnTo>
                <a:lnTo>
                  <a:pt x="115122" y="45733"/>
                </a:lnTo>
                <a:lnTo>
                  <a:pt x="126229" y="39789"/>
                </a:lnTo>
                <a:lnTo>
                  <a:pt x="136788" y="33884"/>
                </a:lnTo>
                <a:lnTo>
                  <a:pt x="150728" y="25560"/>
                </a:lnTo>
                <a:lnTo>
                  <a:pt x="162056" y="18033"/>
                </a:lnTo>
                <a:lnTo>
                  <a:pt x="171111" y="10939"/>
                </a:lnTo>
                <a:lnTo>
                  <a:pt x="175882" y="6261"/>
                </a:lnTo>
                <a:lnTo>
                  <a:pt x="177050" y="2578"/>
                </a:lnTo>
                <a:lnTo>
                  <a:pt x="174142" y="0"/>
                </a:lnTo>
                <a:lnTo>
                  <a:pt x="170611" y="1574"/>
                </a:lnTo>
                <a:lnTo>
                  <a:pt x="163806" y="7872"/>
                </a:lnTo>
                <a:lnTo>
                  <a:pt x="153846" y="15138"/>
                </a:lnTo>
                <a:lnTo>
                  <a:pt x="141364" y="23056"/>
                </a:lnTo>
                <a:lnTo>
                  <a:pt x="134035" y="27355"/>
                </a:lnTo>
                <a:lnTo>
                  <a:pt x="123456" y="33280"/>
                </a:lnTo>
                <a:lnTo>
                  <a:pt x="112277" y="39268"/>
                </a:lnTo>
                <a:lnTo>
                  <a:pt x="100699" y="45249"/>
                </a:lnTo>
                <a:lnTo>
                  <a:pt x="88920" y="51152"/>
                </a:lnTo>
                <a:lnTo>
                  <a:pt x="77138" y="56905"/>
                </a:lnTo>
                <a:lnTo>
                  <a:pt x="65552" y="62438"/>
                </a:lnTo>
                <a:lnTo>
                  <a:pt x="54360" y="67680"/>
                </a:lnTo>
                <a:lnTo>
                  <a:pt x="49199" y="70065"/>
                </a:lnTo>
                <a:lnTo>
                  <a:pt x="35999" y="76083"/>
                </a:lnTo>
                <a:lnTo>
                  <a:pt x="24402" y="81274"/>
                </a:lnTo>
                <a:lnTo>
                  <a:pt x="15976" y="84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75746" y="1805905"/>
            <a:ext cx="897661" cy="679958"/>
          </a:xfrm>
          <a:custGeom>
            <a:avLst/>
            <a:gdLst/>
            <a:ahLst/>
            <a:cxnLst/>
            <a:rect l="l" t="t" r="r" b="b"/>
            <a:pathLst>
              <a:path w="897661" h="679957">
                <a:moveTo>
                  <a:pt x="801119" y="544389"/>
                </a:moveTo>
                <a:lnTo>
                  <a:pt x="801119" y="161693"/>
                </a:lnTo>
                <a:lnTo>
                  <a:pt x="559219" y="0"/>
                </a:lnTo>
                <a:lnTo>
                  <a:pt x="0" y="21805"/>
                </a:lnTo>
                <a:lnTo>
                  <a:pt x="4914" y="679958"/>
                </a:lnTo>
                <a:lnTo>
                  <a:pt x="801119" y="5443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272203" y="1802388"/>
            <a:ext cx="901801" cy="686955"/>
          </a:xfrm>
          <a:custGeom>
            <a:avLst/>
            <a:gdLst/>
            <a:ahLst/>
            <a:cxnLst/>
            <a:rect l="l" t="t" r="r" b="b"/>
            <a:pathLst>
              <a:path w="901801" h="686955">
                <a:moveTo>
                  <a:pt x="804663" y="551477"/>
                </a:moveTo>
                <a:lnTo>
                  <a:pt x="804663" y="544336"/>
                </a:lnTo>
                <a:lnTo>
                  <a:pt x="11950" y="679310"/>
                </a:lnTo>
                <a:lnTo>
                  <a:pt x="7086" y="28714"/>
                </a:lnTo>
                <a:lnTo>
                  <a:pt x="4940" y="683501"/>
                </a:lnTo>
                <a:lnTo>
                  <a:pt x="6197" y="686180"/>
                </a:lnTo>
                <a:lnTo>
                  <a:pt x="9055" y="686955"/>
                </a:lnTo>
                <a:lnTo>
                  <a:pt x="804663" y="551477"/>
                </a:lnTo>
                <a:close/>
              </a:path>
              <a:path w="901801" h="686955">
                <a:moveTo>
                  <a:pt x="804663" y="169218"/>
                </a:moveTo>
                <a:lnTo>
                  <a:pt x="562902" y="7035"/>
                </a:lnTo>
                <a:lnTo>
                  <a:pt x="561765" y="7080"/>
                </a:lnTo>
                <a:lnTo>
                  <a:pt x="804663" y="169441"/>
                </a:lnTo>
                <a:lnTo>
                  <a:pt x="804663" y="169218"/>
                </a:lnTo>
                <a:close/>
              </a:path>
              <a:path w="901801" h="686955">
                <a:moveTo>
                  <a:pt x="7086" y="28714"/>
                </a:moveTo>
                <a:lnTo>
                  <a:pt x="561765" y="7080"/>
                </a:lnTo>
                <a:lnTo>
                  <a:pt x="562902" y="7035"/>
                </a:lnTo>
                <a:lnTo>
                  <a:pt x="804663" y="169218"/>
                </a:lnTo>
                <a:lnTo>
                  <a:pt x="804663" y="160964"/>
                </a:lnTo>
                <a:lnTo>
                  <a:pt x="564718" y="584"/>
                </a:lnTo>
                <a:lnTo>
                  <a:pt x="562762" y="3517"/>
                </a:lnTo>
                <a:lnTo>
                  <a:pt x="560806" y="6438"/>
                </a:lnTo>
                <a:lnTo>
                  <a:pt x="562635" y="0"/>
                </a:lnTo>
                <a:lnTo>
                  <a:pt x="3403" y="21805"/>
                </a:lnTo>
                <a:lnTo>
                  <a:pt x="0" y="23444"/>
                </a:lnTo>
                <a:lnTo>
                  <a:pt x="12" y="25349"/>
                </a:lnTo>
                <a:lnTo>
                  <a:pt x="4940" y="683501"/>
                </a:lnTo>
                <a:lnTo>
                  <a:pt x="7086" y="28714"/>
                </a:lnTo>
                <a:close/>
              </a:path>
              <a:path w="901801" h="686955">
                <a:moveTo>
                  <a:pt x="562762" y="3517"/>
                </a:moveTo>
                <a:lnTo>
                  <a:pt x="564718" y="584"/>
                </a:lnTo>
                <a:lnTo>
                  <a:pt x="562635" y="0"/>
                </a:lnTo>
                <a:lnTo>
                  <a:pt x="560806" y="6438"/>
                </a:lnTo>
                <a:lnTo>
                  <a:pt x="562762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37946" y="1756617"/>
            <a:ext cx="597014" cy="71094"/>
          </a:xfrm>
          <a:custGeom>
            <a:avLst/>
            <a:gdLst/>
            <a:ahLst/>
            <a:cxnLst/>
            <a:rect l="l" t="t" r="r" b="b"/>
            <a:pathLst>
              <a:path w="597014" h="71094">
                <a:moveTo>
                  <a:pt x="37795" y="71094"/>
                </a:moveTo>
                <a:lnTo>
                  <a:pt x="597014" y="49288"/>
                </a:lnTo>
                <a:lnTo>
                  <a:pt x="523265" y="0"/>
                </a:lnTo>
                <a:lnTo>
                  <a:pt x="0" y="24574"/>
                </a:lnTo>
                <a:lnTo>
                  <a:pt x="37795" y="710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34379" y="1753099"/>
            <a:ext cx="604393" cy="78130"/>
          </a:xfrm>
          <a:custGeom>
            <a:avLst/>
            <a:gdLst/>
            <a:ahLst/>
            <a:cxnLst/>
            <a:rect l="l" t="t" r="r" b="b"/>
            <a:pathLst>
              <a:path w="604392" h="78130">
                <a:moveTo>
                  <a:pt x="355" y="26657"/>
                </a:moveTo>
                <a:lnTo>
                  <a:pt x="0" y="29286"/>
                </a:lnTo>
                <a:lnTo>
                  <a:pt x="838" y="30314"/>
                </a:lnTo>
                <a:lnTo>
                  <a:pt x="38633" y="76835"/>
                </a:lnTo>
                <a:lnTo>
                  <a:pt x="41224" y="71094"/>
                </a:lnTo>
                <a:lnTo>
                  <a:pt x="41363" y="74612"/>
                </a:lnTo>
                <a:lnTo>
                  <a:pt x="41503" y="78130"/>
                </a:lnTo>
                <a:lnTo>
                  <a:pt x="600722" y="56324"/>
                </a:lnTo>
                <a:lnTo>
                  <a:pt x="44094" y="72390"/>
                </a:lnTo>
                <a:lnTo>
                  <a:pt x="42985" y="71025"/>
                </a:lnTo>
                <a:lnTo>
                  <a:pt x="10693" y="31292"/>
                </a:lnTo>
                <a:lnTo>
                  <a:pt x="525843" y="7086"/>
                </a:lnTo>
                <a:lnTo>
                  <a:pt x="526669" y="0"/>
                </a:lnTo>
                <a:lnTo>
                  <a:pt x="3403" y="24587"/>
                </a:lnTo>
                <a:lnTo>
                  <a:pt x="355" y="26657"/>
                </a:lnTo>
                <a:close/>
              </a:path>
              <a:path w="604392" h="78130">
                <a:moveTo>
                  <a:pt x="41224" y="71094"/>
                </a:moveTo>
                <a:lnTo>
                  <a:pt x="38633" y="76835"/>
                </a:lnTo>
                <a:lnTo>
                  <a:pt x="41503" y="78130"/>
                </a:lnTo>
                <a:lnTo>
                  <a:pt x="41363" y="74612"/>
                </a:lnTo>
                <a:lnTo>
                  <a:pt x="41224" y="71094"/>
                </a:lnTo>
                <a:close/>
              </a:path>
              <a:path w="604392" h="78130">
                <a:moveTo>
                  <a:pt x="589622" y="49707"/>
                </a:moveTo>
                <a:lnTo>
                  <a:pt x="42985" y="71025"/>
                </a:lnTo>
                <a:lnTo>
                  <a:pt x="44094" y="72390"/>
                </a:lnTo>
                <a:lnTo>
                  <a:pt x="600722" y="56324"/>
                </a:lnTo>
                <a:lnTo>
                  <a:pt x="603567" y="55219"/>
                </a:lnTo>
                <a:lnTo>
                  <a:pt x="604393" y="52298"/>
                </a:lnTo>
                <a:lnTo>
                  <a:pt x="602551" y="49872"/>
                </a:lnTo>
                <a:lnTo>
                  <a:pt x="528789" y="584"/>
                </a:lnTo>
                <a:lnTo>
                  <a:pt x="526669" y="0"/>
                </a:lnTo>
                <a:lnTo>
                  <a:pt x="525843" y="7086"/>
                </a:lnTo>
                <a:lnTo>
                  <a:pt x="589622" y="497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37947" y="1781197"/>
            <a:ext cx="37795" cy="477964"/>
          </a:xfrm>
          <a:custGeom>
            <a:avLst/>
            <a:gdLst/>
            <a:ahLst/>
            <a:cxnLst/>
            <a:rect l="l" t="t" r="r" b="b"/>
            <a:pathLst>
              <a:path w="37795" h="477964">
                <a:moveTo>
                  <a:pt x="0" y="0"/>
                </a:moveTo>
                <a:lnTo>
                  <a:pt x="0" y="477964"/>
                </a:lnTo>
                <a:lnTo>
                  <a:pt x="36334" y="477964"/>
                </a:lnTo>
                <a:lnTo>
                  <a:pt x="37795" y="4652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34429" y="1777884"/>
            <a:ext cx="44831" cy="484797"/>
          </a:xfrm>
          <a:custGeom>
            <a:avLst/>
            <a:gdLst/>
            <a:ahLst/>
            <a:cxnLst/>
            <a:rect l="l" t="t" r="r" b="b"/>
            <a:pathLst>
              <a:path w="44830" h="484797">
                <a:moveTo>
                  <a:pt x="43370" y="483235"/>
                </a:moveTo>
                <a:lnTo>
                  <a:pt x="43370" y="481291"/>
                </a:lnTo>
                <a:lnTo>
                  <a:pt x="44830" y="49847"/>
                </a:lnTo>
                <a:lnTo>
                  <a:pt x="44043" y="47612"/>
                </a:lnTo>
                <a:lnTo>
                  <a:pt x="7035" y="3314"/>
                </a:lnTo>
                <a:lnTo>
                  <a:pt x="3517" y="3314"/>
                </a:lnTo>
                <a:lnTo>
                  <a:pt x="787" y="5537"/>
                </a:lnTo>
                <a:lnTo>
                  <a:pt x="7035" y="13229"/>
                </a:lnTo>
                <a:lnTo>
                  <a:pt x="37782" y="51079"/>
                </a:lnTo>
                <a:lnTo>
                  <a:pt x="39852" y="484797"/>
                </a:lnTo>
                <a:lnTo>
                  <a:pt x="43370" y="483235"/>
                </a:lnTo>
                <a:close/>
              </a:path>
              <a:path w="44830" h="484797">
                <a:moveTo>
                  <a:pt x="37782" y="51079"/>
                </a:moveTo>
                <a:lnTo>
                  <a:pt x="36347" y="477761"/>
                </a:lnTo>
                <a:lnTo>
                  <a:pt x="7035" y="477761"/>
                </a:lnTo>
                <a:lnTo>
                  <a:pt x="7035" y="13229"/>
                </a:lnTo>
                <a:lnTo>
                  <a:pt x="787" y="5537"/>
                </a:lnTo>
                <a:lnTo>
                  <a:pt x="3517" y="3314"/>
                </a:lnTo>
                <a:lnTo>
                  <a:pt x="7035" y="3314"/>
                </a:lnTo>
                <a:lnTo>
                  <a:pt x="44043" y="47612"/>
                </a:lnTo>
                <a:lnTo>
                  <a:pt x="6248" y="1092"/>
                </a:lnTo>
                <a:lnTo>
                  <a:pt x="2336" y="0"/>
                </a:lnTo>
                <a:lnTo>
                  <a:pt x="0" y="3314"/>
                </a:lnTo>
                <a:lnTo>
                  <a:pt x="0" y="481279"/>
                </a:lnTo>
                <a:lnTo>
                  <a:pt x="1676" y="484428"/>
                </a:lnTo>
                <a:lnTo>
                  <a:pt x="3517" y="484797"/>
                </a:lnTo>
                <a:lnTo>
                  <a:pt x="39852" y="484797"/>
                </a:lnTo>
                <a:lnTo>
                  <a:pt x="37782" y="51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712837" y="581852"/>
            <a:ext cx="670772" cy="778649"/>
          </a:xfrm>
          <a:custGeom>
            <a:avLst/>
            <a:gdLst/>
            <a:ahLst/>
            <a:cxnLst/>
            <a:rect l="l" t="t" r="r" b="b"/>
            <a:pathLst>
              <a:path w="670772" h="778649">
                <a:moveTo>
                  <a:pt x="594769" y="718113"/>
                </a:moveTo>
                <a:lnTo>
                  <a:pt x="595524" y="717003"/>
                </a:lnTo>
                <a:lnTo>
                  <a:pt x="595504" y="712537"/>
                </a:lnTo>
                <a:lnTo>
                  <a:pt x="594601" y="702397"/>
                </a:lnTo>
                <a:lnTo>
                  <a:pt x="593025" y="688042"/>
                </a:lnTo>
                <a:lnTo>
                  <a:pt x="590986" y="670933"/>
                </a:lnTo>
                <a:lnTo>
                  <a:pt x="588695" y="652529"/>
                </a:lnTo>
                <a:lnTo>
                  <a:pt x="586361" y="634289"/>
                </a:lnTo>
                <a:lnTo>
                  <a:pt x="584196" y="617674"/>
                </a:lnTo>
                <a:lnTo>
                  <a:pt x="582408" y="604142"/>
                </a:lnTo>
                <a:lnTo>
                  <a:pt x="581209" y="595153"/>
                </a:lnTo>
                <a:lnTo>
                  <a:pt x="580805" y="592150"/>
                </a:lnTo>
                <a:lnTo>
                  <a:pt x="575890" y="479298"/>
                </a:lnTo>
                <a:lnTo>
                  <a:pt x="600729" y="473356"/>
                </a:lnTo>
                <a:lnTo>
                  <a:pt x="618206" y="468859"/>
                </a:lnTo>
                <a:lnTo>
                  <a:pt x="630035" y="465098"/>
                </a:lnTo>
                <a:lnTo>
                  <a:pt x="637928" y="461367"/>
                </a:lnTo>
                <a:lnTo>
                  <a:pt x="643600" y="456955"/>
                </a:lnTo>
                <a:lnTo>
                  <a:pt x="648764" y="451157"/>
                </a:lnTo>
                <a:lnTo>
                  <a:pt x="651138" y="448208"/>
                </a:lnTo>
                <a:lnTo>
                  <a:pt x="661419" y="432745"/>
                </a:lnTo>
                <a:lnTo>
                  <a:pt x="667931" y="419481"/>
                </a:lnTo>
                <a:lnTo>
                  <a:pt x="670674" y="412502"/>
                </a:lnTo>
                <a:lnTo>
                  <a:pt x="670772" y="412216"/>
                </a:lnTo>
                <a:lnTo>
                  <a:pt x="656212" y="384677"/>
                </a:lnTo>
                <a:lnTo>
                  <a:pt x="643653" y="360894"/>
                </a:lnTo>
                <a:lnTo>
                  <a:pt x="632935" y="340540"/>
                </a:lnTo>
                <a:lnTo>
                  <a:pt x="623900" y="323286"/>
                </a:lnTo>
                <a:lnTo>
                  <a:pt x="616387" y="308805"/>
                </a:lnTo>
                <a:lnTo>
                  <a:pt x="610239" y="296769"/>
                </a:lnTo>
                <a:lnTo>
                  <a:pt x="605296" y="286849"/>
                </a:lnTo>
                <a:lnTo>
                  <a:pt x="601399" y="278717"/>
                </a:lnTo>
                <a:lnTo>
                  <a:pt x="598388" y="272047"/>
                </a:lnTo>
                <a:lnTo>
                  <a:pt x="596105" y="266510"/>
                </a:lnTo>
                <a:lnTo>
                  <a:pt x="594390" y="261777"/>
                </a:lnTo>
                <a:lnTo>
                  <a:pt x="593084" y="257521"/>
                </a:lnTo>
                <a:lnTo>
                  <a:pt x="592029" y="253415"/>
                </a:lnTo>
                <a:lnTo>
                  <a:pt x="591065" y="249129"/>
                </a:lnTo>
                <a:lnTo>
                  <a:pt x="590609" y="247015"/>
                </a:lnTo>
                <a:lnTo>
                  <a:pt x="588718" y="239032"/>
                </a:lnTo>
                <a:lnTo>
                  <a:pt x="585847" y="228281"/>
                </a:lnTo>
                <a:lnTo>
                  <a:pt x="582114" y="215449"/>
                </a:lnTo>
                <a:lnTo>
                  <a:pt x="577637" y="201224"/>
                </a:lnTo>
                <a:lnTo>
                  <a:pt x="572532" y="186293"/>
                </a:lnTo>
                <a:lnTo>
                  <a:pt x="566918" y="171343"/>
                </a:lnTo>
                <a:lnTo>
                  <a:pt x="560911" y="157061"/>
                </a:lnTo>
                <a:lnTo>
                  <a:pt x="554630" y="144136"/>
                </a:lnTo>
                <a:lnTo>
                  <a:pt x="548191" y="133254"/>
                </a:lnTo>
                <a:lnTo>
                  <a:pt x="541712" y="125104"/>
                </a:lnTo>
                <a:lnTo>
                  <a:pt x="536634" y="121043"/>
                </a:lnTo>
                <a:lnTo>
                  <a:pt x="527850" y="116647"/>
                </a:lnTo>
                <a:lnTo>
                  <a:pt x="515927" y="111518"/>
                </a:lnTo>
                <a:lnTo>
                  <a:pt x="501795" y="105916"/>
                </a:lnTo>
                <a:lnTo>
                  <a:pt x="486378" y="100100"/>
                </a:lnTo>
                <a:lnTo>
                  <a:pt x="470603" y="94328"/>
                </a:lnTo>
                <a:lnTo>
                  <a:pt x="455397" y="88859"/>
                </a:lnTo>
                <a:lnTo>
                  <a:pt x="441686" y="83954"/>
                </a:lnTo>
                <a:lnTo>
                  <a:pt x="430396" y="79869"/>
                </a:lnTo>
                <a:lnTo>
                  <a:pt x="422455" y="76865"/>
                </a:lnTo>
                <a:lnTo>
                  <a:pt x="418855" y="75247"/>
                </a:lnTo>
                <a:lnTo>
                  <a:pt x="411544" y="73883"/>
                </a:lnTo>
                <a:lnTo>
                  <a:pt x="398717" y="73974"/>
                </a:lnTo>
                <a:lnTo>
                  <a:pt x="383383" y="74699"/>
                </a:lnTo>
                <a:lnTo>
                  <a:pt x="368554" y="75234"/>
                </a:lnTo>
                <a:lnTo>
                  <a:pt x="366505" y="75247"/>
                </a:lnTo>
                <a:lnTo>
                  <a:pt x="354635" y="73699"/>
                </a:lnTo>
                <a:lnTo>
                  <a:pt x="342104" y="69781"/>
                </a:lnTo>
                <a:lnTo>
                  <a:pt x="329547" y="64582"/>
                </a:lnTo>
                <a:lnTo>
                  <a:pt x="317597" y="59192"/>
                </a:lnTo>
                <a:lnTo>
                  <a:pt x="309254" y="55613"/>
                </a:lnTo>
                <a:lnTo>
                  <a:pt x="300492" y="50828"/>
                </a:lnTo>
                <a:lnTo>
                  <a:pt x="288553" y="42716"/>
                </a:lnTo>
                <a:lnTo>
                  <a:pt x="274958" y="32652"/>
                </a:lnTo>
                <a:lnTo>
                  <a:pt x="261227" y="22009"/>
                </a:lnTo>
                <a:lnTo>
                  <a:pt x="248882" y="12162"/>
                </a:lnTo>
                <a:lnTo>
                  <a:pt x="239444" y="4486"/>
                </a:lnTo>
                <a:lnTo>
                  <a:pt x="234433" y="355"/>
                </a:lnTo>
                <a:lnTo>
                  <a:pt x="234006" y="0"/>
                </a:lnTo>
                <a:lnTo>
                  <a:pt x="228885" y="3862"/>
                </a:lnTo>
                <a:lnTo>
                  <a:pt x="219825" y="9487"/>
                </a:lnTo>
                <a:lnTo>
                  <a:pt x="207880" y="16334"/>
                </a:lnTo>
                <a:lnTo>
                  <a:pt x="194100" y="23863"/>
                </a:lnTo>
                <a:lnTo>
                  <a:pt x="179537" y="31532"/>
                </a:lnTo>
                <a:lnTo>
                  <a:pt x="165243" y="38801"/>
                </a:lnTo>
                <a:lnTo>
                  <a:pt x="152271" y="45130"/>
                </a:lnTo>
                <a:lnTo>
                  <a:pt x="141671" y="49978"/>
                </a:lnTo>
                <a:lnTo>
                  <a:pt x="135860" y="52336"/>
                </a:lnTo>
                <a:lnTo>
                  <a:pt x="128555" y="55371"/>
                </a:lnTo>
                <a:lnTo>
                  <a:pt x="118493" y="60149"/>
                </a:lnTo>
                <a:lnTo>
                  <a:pt x="106477" y="66365"/>
                </a:lnTo>
                <a:lnTo>
                  <a:pt x="93310" y="73714"/>
                </a:lnTo>
                <a:lnTo>
                  <a:pt x="79796" y="81891"/>
                </a:lnTo>
                <a:lnTo>
                  <a:pt x="66736" y="90590"/>
                </a:lnTo>
                <a:lnTo>
                  <a:pt x="54934" y="99506"/>
                </a:lnTo>
                <a:lnTo>
                  <a:pt x="45193" y="108332"/>
                </a:lnTo>
                <a:lnTo>
                  <a:pt x="38315" y="116765"/>
                </a:lnTo>
                <a:lnTo>
                  <a:pt x="36077" y="121043"/>
                </a:lnTo>
                <a:lnTo>
                  <a:pt x="31914" y="130093"/>
                </a:lnTo>
                <a:lnTo>
                  <a:pt x="26853" y="139500"/>
                </a:lnTo>
                <a:lnTo>
                  <a:pt x="21297" y="149474"/>
                </a:lnTo>
                <a:lnTo>
                  <a:pt x="15652" y="160227"/>
                </a:lnTo>
                <a:lnTo>
                  <a:pt x="10322" y="171969"/>
                </a:lnTo>
                <a:lnTo>
                  <a:pt x="5713" y="184911"/>
                </a:lnTo>
                <a:lnTo>
                  <a:pt x="2229" y="199264"/>
                </a:lnTo>
                <a:lnTo>
                  <a:pt x="276" y="215238"/>
                </a:lnTo>
                <a:lnTo>
                  <a:pt x="0" y="231968"/>
                </a:lnTo>
                <a:lnTo>
                  <a:pt x="495" y="246107"/>
                </a:lnTo>
                <a:lnTo>
                  <a:pt x="1461" y="261197"/>
                </a:lnTo>
                <a:lnTo>
                  <a:pt x="2787" y="276815"/>
                </a:lnTo>
                <a:lnTo>
                  <a:pt x="4364" y="292536"/>
                </a:lnTo>
                <a:lnTo>
                  <a:pt x="6081" y="307938"/>
                </a:lnTo>
                <a:lnTo>
                  <a:pt x="7828" y="322597"/>
                </a:lnTo>
                <a:lnTo>
                  <a:pt x="9496" y="336092"/>
                </a:lnTo>
                <a:lnTo>
                  <a:pt x="10973" y="347997"/>
                </a:lnTo>
                <a:lnTo>
                  <a:pt x="12150" y="357891"/>
                </a:lnTo>
                <a:lnTo>
                  <a:pt x="12917" y="365350"/>
                </a:lnTo>
                <a:lnTo>
                  <a:pt x="13166" y="369697"/>
                </a:lnTo>
                <a:lnTo>
                  <a:pt x="12797" y="377428"/>
                </a:lnTo>
                <a:lnTo>
                  <a:pt x="11846" y="389510"/>
                </a:lnTo>
                <a:lnTo>
                  <a:pt x="10542" y="404432"/>
                </a:lnTo>
                <a:lnTo>
                  <a:pt x="9117" y="420687"/>
                </a:lnTo>
                <a:lnTo>
                  <a:pt x="7801" y="436766"/>
                </a:lnTo>
                <a:lnTo>
                  <a:pt x="6825" y="451158"/>
                </a:lnTo>
                <a:lnTo>
                  <a:pt x="6419" y="462356"/>
                </a:lnTo>
                <a:lnTo>
                  <a:pt x="6638" y="467829"/>
                </a:lnTo>
                <a:lnTo>
                  <a:pt x="10827" y="477763"/>
                </a:lnTo>
                <a:lnTo>
                  <a:pt x="19663" y="491042"/>
                </a:lnTo>
                <a:lnTo>
                  <a:pt x="30280" y="504862"/>
                </a:lnTo>
                <a:lnTo>
                  <a:pt x="39812" y="516419"/>
                </a:lnTo>
                <a:lnTo>
                  <a:pt x="45392" y="522911"/>
                </a:lnTo>
                <a:lnTo>
                  <a:pt x="63236" y="524382"/>
                </a:lnTo>
                <a:lnTo>
                  <a:pt x="74303" y="524687"/>
                </a:lnTo>
                <a:lnTo>
                  <a:pt x="83832" y="524383"/>
                </a:lnTo>
                <a:lnTo>
                  <a:pt x="96592" y="523468"/>
                </a:lnTo>
                <a:lnTo>
                  <a:pt x="110367" y="524668"/>
                </a:lnTo>
                <a:lnTo>
                  <a:pt x="126102" y="528948"/>
                </a:lnTo>
                <a:lnTo>
                  <a:pt x="141281" y="534566"/>
                </a:lnTo>
                <a:lnTo>
                  <a:pt x="153387" y="539779"/>
                </a:lnTo>
                <a:lnTo>
                  <a:pt x="263457" y="778649"/>
                </a:lnTo>
                <a:lnTo>
                  <a:pt x="286320" y="772218"/>
                </a:lnTo>
                <a:lnTo>
                  <a:pt x="304502" y="767015"/>
                </a:lnTo>
                <a:lnTo>
                  <a:pt x="318836" y="762719"/>
                </a:lnTo>
                <a:lnTo>
                  <a:pt x="330154" y="759011"/>
                </a:lnTo>
                <a:lnTo>
                  <a:pt x="339290" y="755571"/>
                </a:lnTo>
                <a:lnTo>
                  <a:pt x="347074" y="752080"/>
                </a:lnTo>
                <a:lnTo>
                  <a:pt x="354341" y="748216"/>
                </a:lnTo>
                <a:lnTo>
                  <a:pt x="361922" y="743662"/>
                </a:lnTo>
                <a:lnTo>
                  <a:pt x="370649" y="738096"/>
                </a:lnTo>
                <a:lnTo>
                  <a:pt x="373046" y="736549"/>
                </a:lnTo>
                <a:lnTo>
                  <a:pt x="384699" y="729273"/>
                </a:lnTo>
                <a:lnTo>
                  <a:pt x="394088" y="724474"/>
                </a:lnTo>
                <a:lnTo>
                  <a:pt x="402498" y="722107"/>
                </a:lnTo>
                <a:lnTo>
                  <a:pt x="411214" y="722127"/>
                </a:lnTo>
                <a:lnTo>
                  <a:pt x="421518" y="724491"/>
                </a:lnTo>
                <a:lnTo>
                  <a:pt x="434696" y="729154"/>
                </a:lnTo>
                <a:lnTo>
                  <a:pt x="452031" y="736072"/>
                </a:lnTo>
                <a:lnTo>
                  <a:pt x="453208" y="736549"/>
                </a:lnTo>
                <a:lnTo>
                  <a:pt x="471483" y="743862"/>
                </a:lnTo>
                <a:lnTo>
                  <a:pt x="485245" y="748929"/>
                </a:lnTo>
                <a:lnTo>
                  <a:pt x="495984" y="751975"/>
                </a:lnTo>
                <a:lnTo>
                  <a:pt x="505189" y="753226"/>
                </a:lnTo>
                <a:lnTo>
                  <a:pt x="514347" y="752907"/>
                </a:lnTo>
                <a:lnTo>
                  <a:pt x="524948" y="751245"/>
                </a:lnTo>
                <a:lnTo>
                  <a:pt x="534996" y="749198"/>
                </a:lnTo>
                <a:lnTo>
                  <a:pt x="552394" y="744083"/>
                </a:lnTo>
                <a:lnTo>
                  <a:pt x="567755" y="737174"/>
                </a:lnTo>
                <a:lnTo>
                  <a:pt x="580395" y="729715"/>
                </a:lnTo>
                <a:lnTo>
                  <a:pt x="589627" y="722947"/>
                </a:lnTo>
                <a:lnTo>
                  <a:pt x="594769" y="7181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709264" y="577978"/>
            <a:ext cx="677472" cy="785914"/>
          </a:xfrm>
          <a:custGeom>
            <a:avLst/>
            <a:gdLst/>
            <a:ahLst/>
            <a:cxnLst/>
            <a:rect l="l" t="t" r="r" b="b"/>
            <a:pathLst>
              <a:path w="677472" h="785914">
                <a:moveTo>
                  <a:pt x="598817" y="474268"/>
                </a:moveTo>
                <a:lnTo>
                  <a:pt x="593064" y="475983"/>
                </a:lnTo>
                <a:lnTo>
                  <a:pt x="587997" y="477354"/>
                </a:lnTo>
                <a:lnTo>
                  <a:pt x="584390" y="478294"/>
                </a:lnTo>
                <a:lnTo>
                  <a:pt x="582980" y="483019"/>
                </a:lnTo>
                <a:lnTo>
                  <a:pt x="579462" y="483171"/>
                </a:lnTo>
                <a:lnTo>
                  <a:pt x="577011" y="480136"/>
                </a:lnTo>
                <a:lnTo>
                  <a:pt x="575944" y="483323"/>
                </a:lnTo>
                <a:lnTo>
                  <a:pt x="580859" y="596188"/>
                </a:lnTo>
                <a:lnTo>
                  <a:pt x="580275" y="486600"/>
                </a:lnTo>
                <a:lnTo>
                  <a:pt x="583105" y="485887"/>
                </a:lnTo>
                <a:lnTo>
                  <a:pt x="600324" y="481170"/>
                </a:lnTo>
                <a:lnTo>
                  <a:pt x="613295" y="477100"/>
                </a:lnTo>
                <a:lnTo>
                  <a:pt x="625391" y="472784"/>
                </a:lnTo>
                <a:lnTo>
                  <a:pt x="637069" y="467895"/>
                </a:lnTo>
                <a:lnTo>
                  <a:pt x="646836" y="463194"/>
                </a:lnTo>
                <a:lnTo>
                  <a:pt x="653491" y="459168"/>
                </a:lnTo>
                <a:lnTo>
                  <a:pt x="657466" y="454278"/>
                </a:lnTo>
                <a:lnTo>
                  <a:pt x="667814" y="438789"/>
                </a:lnTo>
                <a:lnTo>
                  <a:pt x="674456" y="425401"/>
                </a:lnTo>
                <a:lnTo>
                  <a:pt x="671220" y="417741"/>
                </a:lnTo>
                <a:lnTo>
                  <a:pt x="674456" y="425401"/>
                </a:lnTo>
                <a:lnTo>
                  <a:pt x="677472" y="417810"/>
                </a:lnTo>
                <a:lnTo>
                  <a:pt x="677456" y="414439"/>
                </a:lnTo>
                <a:lnTo>
                  <a:pt x="674344" y="416090"/>
                </a:lnTo>
                <a:lnTo>
                  <a:pt x="671077" y="417467"/>
                </a:lnTo>
                <a:lnTo>
                  <a:pt x="670484" y="416341"/>
                </a:lnTo>
                <a:lnTo>
                  <a:pt x="667810" y="423022"/>
                </a:lnTo>
                <a:lnTo>
                  <a:pt x="661766" y="435179"/>
                </a:lnTo>
                <a:lnTo>
                  <a:pt x="652661" y="449007"/>
                </a:lnTo>
                <a:lnTo>
                  <a:pt x="651967" y="449884"/>
                </a:lnTo>
                <a:lnTo>
                  <a:pt x="649389" y="453174"/>
                </a:lnTo>
                <a:lnTo>
                  <a:pt x="643356" y="457123"/>
                </a:lnTo>
                <a:lnTo>
                  <a:pt x="635914" y="460667"/>
                </a:lnTo>
                <a:lnTo>
                  <a:pt x="624329" y="465646"/>
                </a:lnTo>
                <a:lnTo>
                  <a:pt x="611978" y="470111"/>
                </a:lnTo>
                <a:lnTo>
                  <a:pt x="600062" y="473897"/>
                </a:lnTo>
                <a:lnTo>
                  <a:pt x="598817" y="474268"/>
                </a:lnTo>
                <a:close/>
              </a:path>
              <a:path w="677472" h="785914">
                <a:moveTo>
                  <a:pt x="238442" y="0"/>
                </a:moveTo>
                <a:lnTo>
                  <a:pt x="235089" y="1384"/>
                </a:lnTo>
                <a:lnTo>
                  <a:pt x="237578" y="3873"/>
                </a:lnTo>
                <a:lnTo>
                  <a:pt x="238988" y="7429"/>
                </a:lnTo>
                <a:lnTo>
                  <a:pt x="241884" y="2882"/>
                </a:lnTo>
                <a:lnTo>
                  <a:pt x="238442" y="0"/>
                </a:lnTo>
                <a:close/>
              </a:path>
              <a:path w="677472" h="785914">
                <a:moveTo>
                  <a:pt x="580783" y="479234"/>
                </a:moveTo>
                <a:lnTo>
                  <a:pt x="577011" y="480136"/>
                </a:lnTo>
                <a:lnTo>
                  <a:pt x="579462" y="483171"/>
                </a:lnTo>
                <a:lnTo>
                  <a:pt x="582980" y="483019"/>
                </a:lnTo>
                <a:lnTo>
                  <a:pt x="584390" y="478294"/>
                </a:lnTo>
                <a:lnTo>
                  <a:pt x="580783" y="479234"/>
                </a:lnTo>
                <a:close/>
              </a:path>
              <a:path w="677472" h="785914">
                <a:moveTo>
                  <a:pt x="583105" y="485887"/>
                </a:moveTo>
                <a:lnTo>
                  <a:pt x="580275" y="486600"/>
                </a:lnTo>
                <a:lnTo>
                  <a:pt x="580859" y="596188"/>
                </a:lnTo>
                <a:lnTo>
                  <a:pt x="580897" y="596518"/>
                </a:lnTo>
                <a:lnTo>
                  <a:pt x="581812" y="603351"/>
                </a:lnTo>
                <a:lnTo>
                  <a:pt x="583209" y="613867"/>
                </a:lnTo>
                <a:lnTo>
                  <a:pt x="584619" y="624579"/>
                </a:lnTo>
                <a:lnTo>
                  <a:pt x="584377" y="596023"/>
                </a:lnTo>
                <a:lnTo>
                  <a:pt x="587870" y="595553"/>
                </a:lnTo>
                <a:lnTo>
                  <a:pt x="587887" y="595681"/>
                </a:lnTo>
                <a:lnTo>
                  <a:pt x="583105" y="485887"/>
                </a:lnTo>
                <a:close/>
              </a:path>
              <a:path w="677472" h="785914">
                <a:moveTo>
                  <a:pt x="587895" y="595871"/>
                </a:moveTo>
                <a:lnTo>
                  <a:pt x="588130" y="597492"/>
                </a:lnTo>
                <a:lnTo>
                  <a:pt x="587887" y="595681"/>
                </a:lnTo>
                <a:lnTo>
                  <a:pt x="587870" y="595553"/>
                </a:lnTo>
                <a:lnTo>
                  <a:pt x="584377" y="596023"/>
                </a:lnTo>
                <a:lnTo>
                  <a:pt x="584619" y="624579"/>
                </a:lnTo>
                <a:lnTo>
                  <a:pt x="587895" y="595871"/>
                </a:lnTo>
                <a:close/>
              </a:path>
              <a:path w="677472" h="785914">
                <a:moveTo>
                  <a:pt x="270255" y="781113"/>
                </a:moveTo>
                <a:lnTo>
                  <a:pt x="269029" y="778309"/>
                </a:lnTo>
                <a:lnTo>
                  <a:pt x="267030" y="782523"/>
                </a:lnTo>
                <a:lnTo>
                  <a:pt x="267982" y="785914"/>
                </a:lnTo>
                <a:lnTo>
                  <a:pt x="272280" y="784677"/>
                </a:lnTo>
                <a:lnTo>
                  <a:pt x="270255" y="781113"/>
                </a:lnTo>
                <a:close/>
              </a:path>
              <a:path w="677472" h="785914">
                <a:moveTo>
                  <a:pt x="52095" y="525017"/>
                </a:moveTo>
                <a:lnTo>
                  <a:pt x="49656" y="523824"/>
                </a:lnTo>
                <a:lnTo>
                  <a:pt x="49453" y="527342"/>
                </a:lnTo>
                <a:lnTo>
                  <a:pt x="52095" y="525017"/>
                </a:lnTo>
                <a:close/>
              </a:path>
              <a:path w="677472" h="785914">
                <a:moveTo>
                  <a:pt x="235330" y="6578"/>
                </a:moveTo>
                <a:lnTo>
                  <a:pt x="235686" y="9804"/>
                </a:lnTo>
                <a:lnTo>
                  <a:pt x="237582" y="8440"/>
                </a:lnTo>
                <a:lnTo>
                  <a:pt x="235330" y="6578"/>
                </a:lnTo>
                <a:close/>
              </a:path>
              <a:path w="677472" h="785914">
                <a:moveTo>
                  <a:pt x="539280" y="756526"/>
                </a:moveTo>
                <a:lnTo>
                  <a:pt x="552659" y="752875"/>
                </a:lnTo>
                <a:lnTo>
                  <a:pt x="564951" y="748058"/>
                </a:lnTo>
                <a:lnTo>
                  <a:pt x="575907" y="742580"/>
                </a:lnTo>
                <a:lnTo>
                  <a:pt x="582345" y="738809"/>
                </a:lnTo>
                <a:lnTo>
                  <a:pt x="587908" y="735368"/>
                </a:lnTo>
                <a:lnTo>
                  <a:pt x="592467" y="732015"/>
                </a:lnTo>
                <a:lnTo>
                  <a:pt x="598830" y="726605"/>
                </a:lnTo>
                <a:lnTo>
                  <a:pt x="602691" y="720712"/>
                </a:lnTo>
                <a:lnTo>
                  <a:pt x="602729" y="719556"/>
                </a:lnTo>
                <a:lnTo>
                  <a:pt x="602089" y="710069"/>
                </a:lnTo>
                <a:lnTo>
                  <a:pt x="600424" y="694349"/>
                </a:lnTo>
                <a:lnTo>
                  <a:pt x="598611" y="678925"/>
                </a:lnTo>
                <a:lnTo>
                  <a:pt x="596578" y="662417"/>
                </a:lnTo>
                <a:lnTo>
                  <a:pt x="594450" y="645631"/>
                </a:lnTo>
                <a:lnTo>
                  <a:pt x="592384" y="629657"/>
                </a:lnTo>
                <a:lnTo>
                  <a:pt x="590538" y="615583"/>
                </a:lnTo>
                <a:lnTo>
                  <a:pt x="589067" y="604498"/>
                </a:lnTo>
                <a:lnTo>
                  <a:pt x="588130" y="597492"/>
                </a:lnTo>
                <a:lnTo>
                  <a:pt x="587895" y="595871"/>
                </a:lnTo>
                <a:lnTo>
                  <a:pt x="584619" y="624579"/>
                </a:lnTo>
                <a:lnTo>
                  <a:pt x="586213" y="636818"/>
                </a:lnTo>
                <a:lnTo>
                  <a:pt x="587908" y="650007"/>
                </a:lnTo>
                <a:lnTo>
                  <a:pt x="589622" y="663572"/>
                </a:lnTo>
                <a:lnTo>
                  <a:pt x="591019" y="674865"/>
                </a:lnTo>
                <a:lnTo>
                  <a:pt x="592655" y="688461"/>
                </a:lnTo>
                <a:lnTo>
                  <a:pt x="594028" y="700568"/>
                </a:lnTo>
                <a:lnTo>
                  <a:pt x="594334" y="703427"/>
                </a:lnTo>
                <a:lnTo>
                  <a:pt x="595185" y="711339"/>
                </a:lnTo>
                <a:lnTo>
                  <a:pt x="595693" y="717359"/>
                </a:lnTo>
                <a:lnTo>
                  <a:pt x="595668" y="720102"/>
                </a:lnTo>
                <a:lnTo>
                  <a:pt x="594258" y="721194"/>
                </a:lnTo>
                <a:lnTo>
                  <a:pt x="590892" y="724471"/>
                </a:lnTo>
                <a:lnTo>
                  <a:pt x="583438" y="730275"/>
                </a:lnTo>
                <a:lnTo>
                  <a:pt x="573557" y="735837"/>
                </a:lnTo>
                <a:lnTo>
                  <a:pt x="562933" y="741243"/>
                </a:lnTo>
                <a:lnTo>
                  <a:pt x="550988" y="746005"/>
                </a:lnTo>
                <a:lnTo>
                  <a:pt x="538037" y="749589"/>
                </a:lnTo>
                <a:lnTo>
                  <a:pt x="523345" y="752466"/>
                </a:lnTo>
                <a:lnTo>
                  <a:pt x="512406" y="753619"/>
                </a:lnTo>
                <a:lnTo>
                  <a:pt x="505294" y="753630"/>
                </a:lnTo>
                <a:lnTo>
                  <a:pt x="499630" y="752589"/>
                </a:lnTo>
                <a:lnTo>
                  <a:pt x="491540" y="749985"/>
                </a:lnTo>
                <a:lnTo>
                  <a:pt x="481986" y="746622"/>
                </a:lnTo>
                <a:lnTo>
                  <a:pt x="470069" y="741983"/>
                </a:lnTo>
                <a:lnTo>
                  <a:pt x="458088" y="737158"/>
                </a:lnTo>
                <a:lnTo>
                  <a:pt x="441935" y="730683"/>
                </a:lnTo>
                <a:lnTo>
                  <a:pt x="429196" y="725976"/>
                </a:lnTo>
                <a:lnTo>
                  <a:pt x="418827" y="723113"/>
                </a:lnTo>
                <a:lnTo>
                  <a:pt x="410235" y="722172"/>
                </a:lnTo>
                <a:lnTo>
                  <a:pt x="404621" y="722160"/>
                </a:lnTo>
                <a:lnTo>
                  <a:pt x="399440" y="723557"/>
                </a:lnTo>
                <a:lnTo>
                  <a:pt x="393915" y="726147"/>
                </a:lnTo>
                <a:lnTo>
                  <a:pt x="388378" y="728738"/>
                </a:lnTo>
                <a:lnTo>
                  <a:pt x="382409" y="732497"/>
                </a:lnTo>
                <a:lnTo>
                  <a:pt x="374700" y="737463"/>
                </a:lnTo>
                <a:lnTo>
                  <a:pt x="365650" y="742687"/>
                </a:lnTo>
                <a:lnTo>
                  <a:pt x="354803" y="747961"/>
                </a:lnTo>
                <a:lnTo>
                  <a:pt x="342709" y="753167"/>
                </a:lnTo>
                <a:lnTo>
                  <a:pt x="329917" y="758188"/>
                </a:lnTo>
                <a:lnTo>
                  <a:pt x="316977" y="762905"/>
                </a:lnTo>
                <a:lnTo>
                  <a:pt x="309029" y="765657"/>
                </a:lnTo>
                <a:lnTo>
                  <a:pt x="295589" y="770125"/>
                </a:lnTo>
                <a:lnTo>
                  <a:pt x="283817" y="773848"/>
                </a:lnTo>
                <a:lnTo>
                  <a:pt x="278764" y="775398"/>
                </a:lnTo>
                <a:lnTo>
                  <a:pt x="270941" y="777773"/>
                </a:lnTo>
                <a:lnTo>
                  <a:pt x="269029" y="778309"/>
                </a:lnTo>
                <a:lnTo>
                  <a:pt x="270255" y="781113"/>
                </a:lnTo>
                <a:lnTo>
                  <a:pt x="272280" y="784677"/>
                </a:lnTo>
                <a:lnTo>
                  <a:pt x="283736" y="781246"/>
                </a:lnTo>
                <a:lnTo>
                  <a:pt x="300287" y="776011"/>
                </a:lnTo>
                <a:lnTo>
                  <a:pt x="311302" y="772337"/>
                </a:lnTo>
                <a:lnTo>
                  <a:pt x="323875" y="767923"/>
                </a:lnTo>
                <a:lnTo>
                  <a:pt x="336661" y="763156"/>
                </a:lnTo>
                <a:lnTo>
                  <a:pt x="349186" y="758112"/>
                </a:lnTo>
                <a:lnTo>
                  <a:pt x="360975" y="752870"/>
                </a:lnTo>
                <a:lnTo>
                  <a:pt x="371555" y="747507"/>
                </a:lnTo>
                <a:lnTo>
                  <a:pt x="378523" y="743381"/>
                </a:lnTo>
                <a:lnTo>
                  <a:pt x="386181" y="738428"/>
                </a:lnTo>
                <a:lnTo>
                  <a:pt x="391985" y="734821"/>
                </a:lnTo>
                <a:lnTo>
                  <a:pt x="396900" y="732535"/>
                </a:lnTo>
                <a:lnTo>
                  <a:pt x="401840" y="730237"/>
                </a:lnTo>
                <a:lnTo>
                  <a:pt x="405764" y="729233"/>
                </a:lnTo>
                <a:lnTo>
                  <a:pt x="410235" y="729221"/>
                </a:lnTo>
                <a:lnTo>
                  <a:pt x="418338" y="730204"/>
                </a:lnTo>
                <a:lnTo>
                  <a:pt x="428769" y="733284"/>
                </a:lnTo>
                <a:lnTo>
                  <a:pt x="442521" y="738472"/>
                </a:lnTo>
                <a:lnTo>
                  <a:pt x="455447" y="743686"/>
                </a:lnTo>
                <a:lnTo>
                  <a:pt x="469624" y="749383"/>
                </a:lnTo>
                <a:lnTo>
                  <a:pt x="481121" y="753813"/>
                </a:lnTo>
                <a:lnTo>
                  <a:pt x="489381" y="756691"/>
                </a:lnTo>
                <a:lnTo>
                  <a:pt x="497839" y="759421"/>
                </a:lnTo>
                <a:lnTo>
                  <a:pt x="504418" y="760679"/>
                </a:lnTo>
                <a:lnTo>
                  <a:pt x="511251" y="760679"/>
                </a:lnTo>
                <a:lnTo>
                  <a:pt x="522357" y="759756"/>
                </a:lnTo>
                <a:lnTo>
                  <a:pt x="535663" y="757281"/>
                </a:lnTo>
                <a:lnTo>
                  <a:pt x="539292" y="756526"/>
                </a:lnTo>
                <a:close/>
              </a:path>
              <a:path w="677472" h="785914">
                <a:moveTo>
                  <a:pt x="263804" y="783932"/>
                </a:moveTo>
                <a:lnTo>
                  <a:pt x="267982" y="785914"/>
                </a:lnTo>
                <a:lnTo>
                  <a:pt x="267030" y="782523"/>
                </a:lnTo>
                <a:lnTo>
                  <a:pt x="269029" y="778309"/>
                </a:lnTo>
                <a:lnTo>
                  <a:pt x="167195" y="545553"/>
                </a:lnTo>
                <a:lnTo>
                  <a:pt x="165480" y="543788"/>
                </a:lnTo>
                <a:lnTo>
                  <a:pt x="160743" y="548373"/>
                </a:lnTo>
                <a:lnTo>
                  <a:pt x="159600" y="548766"/>
                </a:lnTo>
                <a:lnTo>
                  <a:pt x="161267" y="549569"/>
                </a:lnTo>
                <a:lnTo>
                  <a:pt x="163969" y="546963"/>
                </a:lnTo>
                <a:lnTo>
                  <a:pt x="263804" y="783932"/>
                </a:lnTo>
                <a:lnTo>
                  <a:pt x="266077" y="779132"/>
                </a:lnTo>
                <a:lnTo>
                  <a:pt x="263804" y="783932"/>
                </a:lnTo>
                <a:close/>
              </a:path>
              <a:path w="677472" h="785914">
                <a:moveTo>
                  <a:pt x="162394" y="550113"/>
                </a:moveTo>
                <a:lnTo>
                  <a:pt x="163969" y="546963"/>
                </a:lnTo>
                <a:lnTo>
                  <a:pt x="161267" y="549569"/>
                </a:lnTo>
                <a:lnTo>
                  <a:pt x="263804" y="783932"/>
                </a:lnTo>
                <a:lnTo>
                  <a:pt x="163969" y="546963"/>
                </a:lnTo>
                <a:lnTo>
                  <a:pt x="162394" y="550113"/>
                </a:lnTo>
                <a:close/>
              </a:path>
              <a:path w="677472" h="785914">
                <a:moveTo>
                  <a:pt x="77571" y="524548"/>
                </a:moveTo>
                <a:lnTo>
                  <a:pt x="70116" y="524548"/>
                </a:lnTo>
                <a:lnTo>
                  <a:pt x="63118" y="524357"/>
                </a:lnTo>
                <a:lnTo>
                  <a:pt x="58000" y="524192"/>
                </a:lnTo>
                <a:lnTo>
                  <a:pt x="52882" y="524001"/>
                </a:lnTo>
                <a:lnTo>
                  <a:pt x="49771" y="522389"/>
                </a:lnTo>
                <a:lnTo>
                  <a:pt x="46240" y="518210"/>
                </a:lnTo>
                <a:lnTo>
                  <a:pt x="38960" y="509454"/>
                </a:lnTo>
                <a:lnTo>
                  <a:pt x="30608" y="498903"/>
                </a:lnTo>
                <a:lnTo>
                  <a:pt x="26187" y="492988"/>
                </a:lnTo>
                <a:lnTo>
                  <a:pt x="22809" y="488353"/>
                </a:lnTo>
                <a:lnTo>
                  <a:pt x="19723" y="483819"/>
                </a:lnTo>
                <a:lnTo>
                  <a:pt x="17475" y="479932"/>
                </a:lnTo>
                <a:lnTo>
                  <a:pt x="15214" y="476097"/>
                </a:lnTo>
                <a:lnTo>
                  <a:pt x="13830" y="472732"/>
                </a:lnTo>
                <a:lnTo>
                  <a:pt x="13512" y="468744"/>
                </a:lnTo>
                <a:lnTo>
                  <a:pt x="13512" y="466750"/>
                </a:lnTo>
                <a:lnTo>
                  <a:pt x="13807" y="457211"/>
                </a:lnTo>
                <a:lnTo>
                  <a:pt x="14598" y="444791"/>
                </a:lnTo>
                <a:lnTo>
                  <a:pt x="15715" y="430638"/>
                </a:lnTo>
                <a:lnTo>
                  <a:pt x="16878" y="417144"/>
                </a:lnTo>
                <a:lnTo>
                  <a:pt x="18301" y="400937"/>
                </a:lnTo>
                <a:lnTo>
                  <a:pt x="19482" y="386911"/>
                </a:lnTo>
                <a:lnTo>
                  <a:pt x="20172" y="376571"/>
                </a:lnTo>
                <a:lnTo>
                  <a:pt x="20243" y="369989"/>
                </a:lnTo>
                <a:lnTo>
                  <a:pt x="19405" y="362699"/>
                </a:lnTo>
                <a:lnTo>
                  <a:pt x="18173" y="352488"/>
                </a:lnTo>
                <a:lnTo>
                  <a:pt x="16905" y="342248"/>
                </a:lnTo>
                <a:lnTo>
                  <a:pt x="15473" y="330708"/>
                </a:lnTo>
                <a:lnTo>
                  <a:pt x="13952" y="318160"/>
                </a:lnTo>
                <a:lnTo>
                  <a:pt x="12416" y="304897"/>
                </a:lnTo>
                <a:lnTo>
                  <a:pt x="10940" y="291210"/>
                </a:lnTo>
                <a:lnTo>
                  <a:pt x="9599" y="277390"/>
                </a:lnTo>
                <a:lnTo>
                  <a:pt x="8469" y="263730"/>
                </a:lnTo>
                <a:lnTo>
                  <a:pt x="7623" y="250521"/>
                </a:lnTo>
                <a:lnTo>
                  <a:pt x="7136" y="238055"/>
                </a:lnTo>
                <a:lnTo>
                  <a:pt x="7162" y="223189"/>
                </a:lnTo>
                <a:lnTo>
                  <a:pt x="8692" y="207060"/>
                </a:lnTo>
                <a:lnTo>
                  <a:pt x="11836" y="192599"/>
                </a:lnTo>
                <a:lnTo>
                  <a:pt x="16198" y="179569"/>
                </a:lnTo>
                <a:lnTo>
                  <a:pt x="21380" y="167729"/>
                </a:lnTo>
                <a:lnTo>
                  <a:pt x="26986" y="156843"/>
                </a:lnTo>
                <a:lnTo>
                  <a:pt x="32619" y="146672"/>
                </a:lnTo>
                <a:lnTo>
                  <a:pt x="37882" y="136976"/>
                </a:lnTo>
                <a:lnTo>
                  <a:pt x="42377" y="127519"/>
                </a:lnTo>
                <a:lnTo>
                  <a:pt x="42913" y="126225"/>
                </a:lnTo>
                <a:lnTo>
                  <a:pt x="44894" y="121132"/>
                </a:lnTo>
                <a:lnTo>
                  <a:pt x="50888" y="114325"/>
                </a:lnTo>
                <a:lnTo>
                  <a:pt x="59118" y="107454"/>
                </a:lnTo>
                <a:lnTo>
                  <a:pt x="68485" y="100117"/>
                </a:lnTo>
                <a:lnTo>
                  <a:pt x="78960" y="92818"/>
                </a:lnTo>
                <a:lnTo>
                  <a:pt x="90055" y="85753"/>
                </a:lnTo>
                <a:lnTo>
                  <a:pt x="101281" y="79115"/>
                </a:lnTo>
                <a:lnTo>
                  <a:pt x="104254" y="77431"/>
                </a:lnTo>
                <a:lnTo>
                  <a:pt x="118376" y="69835"/>
                </a:lnTo>
                <a:lnTo>
                  <a:pt x="130500" y="63867"/>
                </a:lnTo>
                <a:lnTo>
                  <a:pt x="139396" y="59993"/>
                </a:lnTo>
                <a:lnTo>
                  <a:pt x="145402" y="57784"/>
                </a:lnTo>
                <a:lnTo>
                  <a:pt x="153276" y="54190"/>
                </a:lnTo>
                <a:lnTo>
                  <a:pt x="162737" y="49593"/>
                </a:lnTo>
                <a:lnTo>
                  <a:pt x="173534" y="44247"/>
                </a:lnTo>
                <a:lnTo>
                  <a:pt x="185004" y="38390"/>
                </a:lnTo>
                <a:lnTo>
                  <a:pt x="196627" y="32286"/>
                </a:lnTo>
                <a:lnTo>
                  <a:pt x="207885" y="26205"/>
                </a:lnTo>
                <a:lnTo>
                  <a:pt x="216801" y="21297"/>
                </a:lnTo>
                <a:lnTo>
                  <a:pt x="223545" y="17437"/>
                </a:lnTo>
                <a:lnTo>
                  <a:pt x="228853" y="14185"/>
                </a:lnTo>
                <a:lnTo>
                  <a:pt x="231520" y="12560"/>
                </a:lnTo>
                <a:lnTo>
                  <a:pt x="235686" y="9804"/>
                </a:lnTo>
                <a:lnTo>
                  <a:pt x="235330" y="6578"/>
                </a:lnTo>
                <a:lnTo>
                  <a:pt x="237582" y="8440"/>
                </a:lnTo>
                <a:lnTo>
                  <a:pt x="249586" y="18243"/>
                </a:lnTo>
                <a:lnTo>
                  <a:pt x="263893" y="29647"/>
                </a:lnTo>
                <a:lnTo>
                  <a:pt x="266903" y="32003"/>
                </a:lnTo>
                <a:lnTo>
                  <a:pt x="277215" y="39947"/>
                </a:lnTo>
                <a:lnTo>
                  <a:pt x="287422" y="47540"/>
                </a:lnTo>
                <a:lnTo>
                  <a:pt x="292125" y="50914"/>
                </a:lnTo>
                <a:lnTo>
                  <a:pt x="300075" y="56502"/>
                </a:lnTo>
                <a:lnTo>
                  <a:pt x="306793" y="60845"/>
                </a:lnTo>
                <a:lnTo>
                  <a:pt x="311518" y="62763"/>
                </a:lnTo>
                <a:lnTo>
                  <a:pt x="322314" y="67449"/>
                </a:lnTo>
                <a:lnTo>
                  <a:pt x="334394" y="72862"/>
                </a:lnTo>
                <a:lnTo>
                  <a:pt x="339509" y="75018"/>
                </a:lnTo>
                <a:lnTo>
                  <a:pt x="351935" y="79521"/>
                </a:lnTo>
                <a:lnTo>
                  <a:pt x="364284" y="82270"/>
                </a:lnTo>
                <a:lnTo>
                  <a:pt x="370077" y="82651"/>
                </a:lnTo>
                <a:lnTo>
                  <a:pt x="382650" y="82306"/>
                </a:lnTo>
                <a:lnTo>
                  <a:pt x="396114" y="81649"/>
                </a:lnTo>
                <a:lnTo>
                  <a:pt x="408509" y="81207"/>
                </a:lnTo>
                <a:lnTo>
                  <a:pt x="413473" y="81191"/>
                </a:lnTo>
                <a:lnTo>
                  <a:pt x="417690" y="81483"/>
                </a:lnTo>
                <a:lnTo>
                  <a:pt x="420382" y="82016"/>
                </a:lnTo>
                <a:lnTo>
                  <a:pt x="422922" y="83273"/>
                </a:lnTo>
                <a:lnTo>
                  <a:pt x="426631" y="84848"/>
                </a:lnTo>
                <a:lnTo>
                  <a:pt x="434238" y="87617"/>
                </a:lnTo>
                <a:lnTo>
                  <a:pt x="444106" y="91160"/>
                </a:lnTo>
                <a:lnTo>
                  <a:pt x="454886" y="95014"/>
                </a:lnTo>
                <a:lnTo>
                  <a:pt x="466722" y="99255"/>
                </a:lnTo>
                <a:lnTo>
                  <a:pt x="479146" y="103752"/>
                </a:lnTo>
                <a:lnTo>
                  <a:pt x="491688" y="108376"/>
                </a:lnTo>
                <a:lnTo>
                  <a:pt x="511036" y="115783"/>
                </a:lnTo>
                <a:lnTo>
                  <a:pt x="523854" y="121037"/>
                </a:lnTo>
                <a:lnTo>
                  <a:pt x="534064" y="125671"/>
                </a:lnTo>
                <a:lnTo>
                  <a:pt x="545879" y="135022"/>
                </a:lnTo>
                <a:lnTo>
                  <a:pt x="554049" y="147727"/>
                </a:lnTo>
                <a:lnTo>
                  <a:pt x="560350" y="160340"/>
                </a:lnTo>
                <a:lnTo>
                  <a:pt x="565990" y="173446"/>
                </a:lnTo>
                <a:lnTo>
                  <a:pt x="571326" y="187311"/>
                </a:lnTo>
                <a:lnTo>
                  <a:pt x="576253" y="201351"/>
                </a:lnTo>
                <a:lnTo>
                  <a:pt x="580669" y="214980"/>
                </a:lnTo>
                <a:lnTo>
                  <a:pt x="584470" y="227615"/>
                </a:lnTo>
                <a:lnTo>
                  <a:pt x="587554" y="238671"/>
                </a:lnTo>
                <a:lnTo>
                  <a:pt x="589818" y="247564"/>
                </a:lnTo>
                <a:lnTo>
                  <a:pt x="591464" y="254965"/>
                </a:lnTo>
                <a:lnTo>
                  <a:pt x="593216" y="259727"/>
                </a:lnTo>
                <a:lnTo>
                  <a:pt x="595782" y="265912"/>
                </a:lnTo>
                <a:lnTo>
                  <a:pt x="599553" y="274654"/>
                </a:lnTo>
                <a:lnTo>
                  <a:pt x="604101" y="284662"/>
                </a:lnTo>
                <a:lnTo>
                  <a:pt x="609289" y="295689"/>
                </a:lnTo>
                <a:lnTo>
                  <a:pt x="614975" y="307485"/>
                </a:lnTo>
                <a:lnTo>
                  <a:pt x="621020" y="319801"/>
                </a:lnTo>
                <a:lnTo>
                  <a:pt x="627286" y="332388"/>
                </a:lnTo>
                <a:lnTo>
                  <a:pt x="633631" y="344997"/>
                </a:lnTo>
                <a:lnTo>
                  <a:pt x="639917" y="357380"/>
                </a:lnTo>
                <a:lnTo>
                  <a:pt x="649265" y="375596"/>
                </a:lnTo>
                <a:lnTo>
                  <a:pt x="657384" y="391281"/>
                </a:lnTo>
                <a:lnTo>
                  <a:pt x="664051" y="404074"/>
                </a:lnTo>
                <a:lnTo>
                  <a:pt x="668778" y="413096"/>
                </a:lnTo>
                <a:lnTo>
                  <a:pt x="670484" y="416341"/>
                </a:lnTo>
                <a:lnTo>
                  <a:pt x="671077" y="417467"/>
                </a:lnTo>
                <a:lnTo>
                  <a:pt x="674344" y="416090"/>
                </a:lnTo>
                <a:lnTo>
                  <a:pt x="677456" y="414439"/>
                </a:lnTo>
                <a:lnTo>
                  <a:pt x="674230" y="408320"/>
                </a:lnTo>
                <a:lnTo>
                  <a:pt x="671004" y="414985"/>
                </a:lnTo>
                <a:lnTo>
                  <a:pt x="670712" y="415772"/>
                </a:lnTo>
                <a:lnTo>
                  <a:pt x="671004" y="414985"/>
                </a:lnTo>
                <a:lnTo>
                  <a:pt x="674230" y="408320"/>
                </a:lnTo>
                <a:lnTo>
                  <a:pt x="665632" y="391871"/>
                </a:lnTo>
                <a:lnTo>
                  <a:pt x="660799" y="382567"/>
                </a:lnTo>
                <a:lnTo>
                  <a:pt x="655444" y="372204"/>
                </a:lnTo>
                <a:lnTo>
                  <a:pt x="649697" y="361016"/>
                </a:lnTo>
                <a:lnTo>
                  <a:pt x="643685" y="349236"/>
                </a:lnTo>
                <a:lnTo>
                  <a:pt x="637539" y="337098"/>
                </a:lnTo>
                <a:lnTo>
                  <a:pt x="631388" y="324834"/>
                </a:lnTo>
                <a:lnTo>
                  <a:pt x="625362" y="312679"/>
                </a:lnTo>
                <a:lnTo>
                  <a:pt x="618811" y="299249"/>
                </a:lnTo>
                <a:lnTo>
                  <a:pt x="613206" y="287506"/>
                </a:lnTo>
                <a:lnTo>
                  <a:pt x="608207" y="276720"/>
                </a:lnTo>
                <a:lnTo>
                  <a:pt x="601751" y="262343"/>
                </a:lnTo>
                <a:lnTo>
                  <a:pt x="598373" y="253771"/>
                </a:lnTo>
                <a:lnTo>
                  <a:pt x="597623" y="250139"/>
                </a:lnTo>
                <a:lnTo>
                  <a:pt x="595759" y="242270"/>
                </a:lnTo>
                <a:lnTo>
                  <a:pt x="592966" y="231768"/>
                </a:lnTo>
                <a:lnTo>
                  <a:pt x="589349" y="219270"/>
                </a:lnTo>
                <a:lnTo>
                  <a:pt x="585012" y="205399"/>
                </a:lnTo>
                <a:lnTo>
                  <a:pt x="580058" y="190778"/>
                </a:lnTo>
                <a:lnTo>
                  <a:pt x="577240" y="182994"/>
                </a:lnTo>
                <a:lnTo>
                  <a:pt x="572427" y="170571"/>
                </a:lnTo>
                <a:lnTo>
                  <a:pt x="567342" y="158693"/>
                </a:lnTo>
                <a:lnTo>
                  <a:pt x="562039" y="147739"/>
                </a:lnTo>
                <a:lnTo>
                  <a:pt x="553086" y="132859"/>
                </a:lnTo>
                <a:lnTo>
                  <a:pt x="545032" y="124007"/>
                </a:lnTo>
                <a:lnTo>
                  <a:pt x="532497" y="117142"/>
                </a:lnTo>
                <a:lnTo>
                  <a:pt x="519870" y="111746"/>
                </a:lnTo>
                <a:lnTo>
                  <a:pt x="514121" y="109435"/>
                </a:lnTo>
                <a:lnTo>
                  <a:pt x="502611" y="104968"/>
                </a:lnTo>
                <a:lnTo>
                  <a:pt x="490485" y="100418"/>
                </a:lnTo>
                <a:lnTo>
                  <a:pt x="478178" y="95907"/>
                </a:lnTo>
                <a:lnTo>
                  <a:pt x="466124" y="91557"/>
                </a:lnTo>
                <a:lnTo>
                  <a:pt x="456996" y="88290"/>
                </a:lnTo>
                <a:lnTo>
                  <a:pt x="448119" y="85115"/>
                </a:lnTo>
                <a:lnTo>
                  <a:pt x="440232" y="82295"/>
                </a:lnTo>
                <a:lnTo>
                  <a:pt x="434365" y="80136"/>
                </a:lnTo>
                <a:lnTo>
                  <a:pt x="431431" y="79057"/>
                </a:lnTo>
                <a:lnTo>
                  <a:pt x="427227" y="77431"/>
                </a:lnTo>
                <a:lnTo>
                  <a:pt x="424497" y="76263"/>
                </a:lnTo>
                <a:lnTo>
                  <a:pt x="420738" y="74790"/>
                </a:lnTo>
                <a:lnTo>
                  <a:pt x="416255" y="74231"/>
                </a:lnTo>
                <a:lnTo>
                  <a:pt x="410667" y="74142"/>
                </a:lnTo>
                <a:lnTo>
                  <a:pt x="398402" y="74487"/>
                </a:lnTo>
                <a:lnTo>
                  <a:pt x="384971" y="75145"/>
                </a:lnTo>
                <a:lnTo>
                  <a:pt x="372321" y="75587"/>
                </a:lnTo>
                <a:lnTo>
                  <a:pt x="370077" y="75603"/>
                </a:lnTo>
                <a:lnTo>
                  <a:pt x="358426" y="74007"/>
                </a:lnTo>
                <a:lnTo>
                  <a:pt x="345664" y="69891"/>
                </a:lnTo>
                <a:lnTo>
                  <a:pt x="342176" y="68503"/>
                </a:lnTo>
                <a:lnTo>
                  <a:pt x="330029" y="63214"/>
                </a:lnTo>
                <a:lnTo>
                  <a:pt x="318532" y="58058"/>
                </a:lnTo>
                <a:lnTo>
                  <a:pt x="314134" y="56222"/>
                </a:lnTo>
                <a:lnTo>
                  <a:pt x="310680" y="54863"/>
                </a:lnTo>
                <a:lnTo>
                  <a:pt x="303898" y="50622"/>
                </a:lnTo>
                <a:lnTo>
                  <a:pt x="296189" y="45161"/>
                </a:lnTo>
                <a:lnTo>
                  <a:pt x="286207" y="37899"/>
                </a:lnTo>
                <a:lnTo>
                  <a:pt x="275772" y="29975"/>
                </a:lnTo>
                <a:lnTo>
                  <a:pt x="265548" y="21986"/>
                </a:lnTo>
                <a:lnTo>
                  <a:pt x="259270" y="16992"/>
                </a:lnTo>
                <a:lnTo>
                  <a:pt x="253682" y="12522"/>
                </a:lnTo>
                <a:lnTo>
                  <a:pt x="248818" y="8559"/>
                </a:lnTo>
                <a:lnTo>
                  <a:pt x="245351" y="5727"/>
                </a:lnTo>
                <a:lnTo>
                  <a:pt x="241884" y="2882"/>
                </a:lnTo>
                <a:lnTo>
                  <a:pt x="238988" y="7429"/>
                </a:lnTo>
                <a:lnTo>
                  <a:pt x="237578" y="3873"/>
                </a:lnTo>
                <a:lnTo>
                  <a:pt x="234467" y="2019"/>
                </a:lnTo>
                <a:lnTo>
                  <a:pt x="232511" y="3505"/>
                </a:lnTo>
                <a:lnTo>
                  <a:pt x="229819" y="5257"/>
                </a:lnTo>
                <a:lnTo>
                  <a:pt x="221671" y="10292"/>
                </a:lnTo>
                <a:lnTo>
                  <a:pt x="211133" y="16352"/>
                </a:lnTo>
                <a:lnTo>
                  <a:pt x="198991" y="23029"/>
                </a:lnTo>
                <a:lnTo>
                  <a:pt x="186032" y="29916"/>
                </a:lnTo>
                <a:lnTo>
                  <a:pt x="182562" y="31724"/>
                </a:lnTo>
                <a:lnTo>
                  <a:pt x="168395" y="38951"/>
                </a:lnTo>
                <a:lnTo>
                  <a:pt x="155437" y="45299"/>
                </a:lnTo>
                <a:lnTo>
                  <a:pt x="144777" y="50218"/>
                </a:lnTo>
                <a:lnTo>
                  <a:pt x="138226" y="52908"/>
                </a:lnTo>
                <a:lnTo>
                  <a:pt x="130672" y="56042"/>
                </a:lnTo>
                <a:lnTo>
                  <a:pt x="120444" y="60896"/>
                </a:lnTo>
                <a:lnTo>
                  <a:pt x="108303" y="67181"/>
                </a:lnTo>
                <a:lnTo>
                  <a:pt x="95013" y="74606"/>
                </a:lnTo>
                <a:lnTo>
                  <a:pt x="84607" y="80835"/>
                </a:lnTo>
                <a:lnTo>
                  <a:pt x="73544" y="87960"/>
                </a:lnTo>
                <a:lnTo>
                  <a:pt x="63083" y="95347"/>
                </a:lnTo>
                <a:lnTo>
                  <a:pt x="54571" y="102069"/>
                </a:lnTo>
                <a:lnTo>
                  <a:pt x="44294" y="111811"/>
                </a:lnTo>
                <a:lnTo>
                  <a:pt x="37354" y="121475"/>
                </a:lnTo>
                <a:lnTo>
                  <a:pt x="32408" y="132276"/>
                </a:lnTo>
                <a:lnTo>
                  <a:pt x="27469" y="141443"/>
                </a:lnTo>
                <a:lnTo>
                  <a:pt x="21967" y="151295"/>
                </a:lnTo>
                <a:lnTo>
                  <a:pt x="16315" y="162018"/>
                </a:lnTo>
                <a:lnTo>
                  <a:pt x="10923" y="173797"/>
                </a:lnTo>
                <a:lnTo>
                  <a:pt x="6205" y="186817"/>
                </a:lnTo>
                <a:lnTo>
                  <a:pt x="2570" y="201265"/>
                </a:lnTo>
                <a:lnTo>
                  <a:pt x="432" y="217326"/>
                </a:lnTo>
                <a:lnTo>
                  <a:pt x="0" y="228130"/>
                </a:lnTo>
                <a:lnTo>
                  <a:pt x="0" y="230873"/>
                </a:lnTo>
                <a:lnTo>
                  <a:pt x="208" y="242348"/>
                </a:lnTo>
                <a:lnTo>
                  <a:pt x="789" y="254622"/>
                </a:lnTo>
                <a:lnTo>
                  <a:pt x="1678" y="267451"/>
                </a:lnTo>
                <a:lnTo>
                  <a:pt x="2809" y="280591"/>
                </a:lnTo>
                <a:lnTo>
                  <a:pt x="4117" y="293799"/>
                </a:lnTo>
                <a:lnTo>
                  <a:pt x="5535" y="306830"/>
                </a:lnTo>
                <a:lnTo>
                  <a:pt x="6629" y="316306"/>
                </a:lnTo>
                <a:lnTo>
                  <a:pt x="8308" y="330171"/>
                </a:lnTo>
                <a:lnTo>
                  <a:pt x="9885" y="342853"/>
                </a:lnTo>
                <a:lnTo>
                  <a:pt x="11188" y="353339"/>
                </a:lnTo>
                <a:lnTo>
                  <a:pt x="12420" y="363410"/>
                </a:lnTo>
                <a:lnTo>
                  <a:pt x="13233" y="370954"/>
                </a:lnTo>
                <a:lnTo>
                  <a:pt x="13220" y="373570"/>
                </a:lnTo>
                <a:lnTo>
                  <a:pt x="12831" y="381461"/>
                </a:lnTo>
                <a:lnTo>
                  <a:pt x="11817" y="394189"/>
                </a:lnTo>
                <a:lnTo>
                  <a:pt x="10438" y="409923"/>
                </a:lnTo>
                <a:lnTo>
                  <a:pt x="9855" y="416521"/>
                </a:lnTo>
                <a:lnTo>
                  <a:pt x="8603" y="431118"/>
                </a:lnTo>
                <a:lnTo>
                  <a:pt x="7513" y="445085"/>
                </a:lnTo>
                <a:lnTo>
                  <a:pt x="6746" y="457400"/>
                </a:lnTo>
                <a:lnTo>
                  <a:pt x="6464" y="466750"/>
                </a:lnTo>
                <a:lnTo>
                  <a:pt x="6527" y="470687"/>
                </a:lnTo>
                <a:lnTo>
                  <a:pt x="7010" y="474471"/>
                </a:lnTo>
                <a:lnTo>
                  <a:pt x="9194" y="479399"/>
                </a:lnTo>
                <a:lnTo>
                  <a:pt x="14943" y="489184"/>
                </a:lnTo>
                <a:lnTo>
                  <a:pt x="22596" y="499992"/>
                </a:lnTo>
                <a:lnTo>
                  <a:pt x="30900" y="510691"/>
                </a:lnTo>
                <a:lnTo>
                  <a:pt x="39573" y="521474"/>
                </a:lnTo>
                <a:lnTo>
                  <a:pt x="46799" y="529640"/>
                </a:lnTo>
                <a:lnTo>
                  <a:pt x="49453" y="527342"/>
                </a:lnTo>
                <a:lnTo>
                  <a:pt x="49644" y="523824"/>
                </a:lnTo>
                <a:lnTo>
                  <a:pt x="52082" y="525005"/>
                </a:lnTo>
                <a:lnTo>
                  <a:pt x="49453" y="527342"/>
                </a:lnTo>
                <a:lnTo>
                  <a:pt x="46799" y="529640"/>
                </a:lnTo>
                <a:lnTo>
                  <a:pt x="49263" y="530859"/>
                </a:lnTo>
                <a:lnTo>
                  <a:pt x="56215" y="531166"/>
                </a:lnTo>
                <a:lnTo>
                  <a:pt x="72968" y="531562"/>
                </a:lnTo>
                <a:lnTo>
                  <a:pt x="85140" y="531583"/>
                </a:lnTo>
                <a:lnTo>
                  <a:pt x="93205" y="531406"/>
                </a:lnTo>
                <a:lnTo>
                  <a:pt x="100431" y="530859"/>
                </a:lnTo>
                <a:lnTo>
                  <a:pt x="102628" y="530771"/>
                </a:lnTo>
                <a:lnTo>
                  <a:pt x="113817" y="532113"/>
                </a:lnTo>
                <a:lnTo>
                  <a:pt x="126684" y="535555"/>
                </a:lnTo>
                <a:lnTo>
                  <a:pt x="139528" y="540108"/>
                </a:lnTo>
                <a:lnTo>
                  <a:pt x="146456" y="542823"/>
                </a:lnTo>
                <a:lnTo>
                  <a:pt x="152006" y="545261"/>
                </a:lnTo>
                <a:lnTo>
                  <a:pt x="156006" y="547090"/>
                </a:lnTo>
                <a:lnTo>
                  <a:pt x="159600" y="548766"/>
                </a:lnTo>
                <a:lnTo>
                  <a:pt x="160743" y="548373"/>
                </a:lnTo>
                <a:lnTo>
                  <a:pt x="165480" y="543788"/>
                </a:lnTo>
                <a:lnTo>
                  <a:pt x="155549" y="538822"/>
                </a:lnTo>
                <a:lnTo>
                  <a:pt x="142798" y="533831"/>
                </a:lnTo>
                <a:lnTo>
                  <a:pt x="130458" y="529372"/>
                </a:lnTo>
                <a:lnTo>
                  <a:pt x="117693" y="525744"/>
                </a:lnTo>
                <a:lnTo>
                  <a:pt x="105563" y="523838"/>
                </a:lnTo>
                <a:lnTo>
                  <a:pt x="99898" y="523824"/>
                </a:lnTo>
                <a:lnTo>
                  <a:pt x="92951" y="524357"/>
                </a:lnTo>
                <a:lnTo>
                  <a:pt x="85026" y="524548"/>
                </a:lnTo>
                <a:lnTo>
                  <a:pt x="77571" y="5245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721399" y="737261"/>
            <a:ext cx="222511" cy="346049"/>
          </a:xfrm>
          <a:custGeom>
            <a:avLst/>
            <a:gdLst/>
            <a:ahLst/>
            <a:cxnLst/>
            <a:rect l="l" t="t" r="r" b="b"/>
            <a:pathLst>
              <a:path w="222511" h="346049">
                <a:moveTo>
                  <a:pt x="187816" y="0"/>
                </a:moveTo>
                <a:lnTo>
                  <a:pt x="20264" y="284715"/>
                </a:lnTo>
                <a:lnTo>
                  <a:pt x="25717" y="285500"/>
                </a:lnTo>
                <a:lnTo>
                  <a:pt x="38383" y="289313"/>
                </a:lnTo>
                <a:lnTo>
                  <a:pt x="52329" y="294187"/>
                </a:lnTo>
                <a:lnTo>
                  <a:pt x="66238" y="298817"/>
                </a:lnTo>
                <a:lnTo>
                  <a:pt x="78789" y="301899"/>
                </a:lnTo>
                <a:lnTo>
                  <a:pt x="84756" y="302463"/>
                </a:lnTo>
                <a:lnTo>
                  <a:pt x="93571" y="303483"/>
                </a:lnTo>
                <a:lnTo>
                  <a:pt x="105852" y="306204"/>
                </a:lnTo>
                <a:lnTo>
                  <a:pt x="120502" y="310272"/>
                </a:lnTo>
                <a:lnTo>
                  <a:pt x="136423" y="315334"/>
                </a:lnTo>
                <a:lnTo>
                  <a:pt x="152516" y="321036"/>
                </a:lnTo>
                <a:lnTo>
                  <a:pt x="167684" y="327026"/>
                </a:lnTo>
                <a:lnTo>
                  <a:pt x="180828" y="332950"/>
                </a:lnTo>
                <a:lnTo>
                  <a:pt x="190851" y="338454"/>
                </a:lnTo>
                <a:lnTo>
                  <a:pt x="196655" y="343185"/>
                </a:lnTo>
                <a:lnTo>
                  <a:pt x="199100" y="346049"/>
                </a:lnTo>
                <a:lnTo>
                  <a:pt x="201882" y="340658"/>
                </a:lnTo>
                <a:lnTo>
                  <a:pt x="205530" y="330712"/>
                </a:lnTo>
                <a:lnTo>
                  <a:pt x="209594" y="317937"/>
                </a:lnTo>
                <a:lnTo>
                  <a:pt x="213624" y="304059"/>
                </a:lnTo>
                <a:lnTo>
                  <a:pt x="217171" y="290802"/>
                </a:lnTo>
                <a:lnTo>
                  <a:pt x="219784" y="279892"/>
                </a:lnTo>
                <a:lnTo>
                  <a:pt x="221540" y="267073"/>
                </a:lnTo>
                <a:lnTo>
                  <a:pt x="221956" y="254990"/>
                </a:lnTo>
                <a:lnTo>
                  <a:pt x="221943" y="240959"/>
                </a:lnTo>
                <a:lnTo>
                  <a:pt x="221648" y="226029"/>
                </a:lnTo>
                <a:lnTo>
                  <a:pt x="221221" y="211251"/>
                </a:lnTo>
                <a:lnTo>
                  <a:pt x="220810" y="197672"/>
                </a:lnTo>
                <a:lnTo>
                  <a:pt x="220564" y="186342"/>
                </a:lnTo>
                <a:lnTo>
                  <a:pt x="220544" y="183222"/>
                </a:lnTo>
                <a:lnTo>
                  <a:pt x="220275" y="170509"/>
                </a:lnTo>
                <a:lnTo>
                  <a:pt x="219735" y="155820"/>
                </a:lnTo>
                <a:lnTo>
                  <a:pt x="219322" y="140790"/>
                </a:lnTo>
                <a:lnTo>
                  <a:pt x="219435" y="127051"/>
                </a:lnTo>
                <a:lnTo>
                  <a:pt x="220473" y="116237"/>
                </a:lnTo>
                <a:lnTo>
                  <a:pt x="221992" y="111226"/>
                </a:lnTo>
                <a:lnTo>
                  <a:pt x="222511" y="105637"/>
                </a:lnTo>
                <a:lnTo>
                  <a:pt x="221087" y="95849"/>
                </a:lnTo>
                <a:lnTo>
                  <a:pt x="218107" y="82964"/>
                </a:lnTo>
                <a:lnTo>
                  <a:pt x="213959" y="68082"/>
                </a:lnTo>
                <a:lnTo>
                  <a:pt x="209031" y="52304"/>
                </a:lnTo>
                <a:lnTo>
                  <a:pt x="203710" y="36729"/>
                </a:lnTo>
                <a:lnTo>
                  <a:pt x="198385" y="22460"/>
                </a:lnTo>
                <a:lnTo>
                  <a:pt x="193443" y="10596"/>
                </a:lnTo>
                <a:lnTo>
                  <a:pt x="189272" y="2237"/>
                </a:lnTo>
                <a:lnTo>
                  <a:pt x="187816" y="0"/>
                </a:lnTo>
                <a:close/>
              </a:path>
              <a:path w="222511" h="346049">
                <a:moveTo>
                  <a:pt x="0" y="308741"/>
                </a:moveTo>
                <a:lnTo>
                  <a:pt x="275" y="318681"/>
                </a:lnTo>
                <a:lnTo>
                  <a:pt x="20264" y="284715"/>
                </a:lnTo>
                <a:lnTo>
                  <a:pt x="15653" y="284051"/>
                </a:lnTo>
                <a:lnTo>
                  <a:pt x="9508" y="286270"/>
                </a:lnTo>
                <a:lnTo>
                  <a:pt x="3848" y="295600"/>
                </a:lnTo>
                <a:lnTo>
                  <a:pt x="0" y="30874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919809" y="1068641"/>
            <a:ext cx="3276" cy="10223"/>
          </a:xfrm>
          <a:custGeom>
            <a:avLst/>
            <a:gdLst/>
            <a:ahLst/>
            <a:cxnLst/>
            <a:rect l="l" t="t" r="r" b="b"/>
            <a:pathLst>
              <a:path w="3276" h="10223">
                <a:moveTo>
                  <a:pt x="1549" y="10223"/>
                </a:moveTo>
                <a:lnTo>
                  <a:pt x="3276" y="0"/>
                </a:lnTo>
                <a:lnTo>
                  <a:pt x="1295" y="5194"/>
                </a:lnTo>
                <a:lnTo>
                  <a:pt x="317" y="7785"/>
                </a:lnTo>
                <a:lnTo>
                  <a:pt x="0" y="8468"/>
                </a:lnTo>
                <a:lnTo>
                  <a:pt x="1549" y="10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919758" y="1080552"/>
            <a:ext cx="3822" cy="6756"/>
          </a:xfrm>
          <a:custGeom>
            <a:avLst/>
            <a:gdLst/>
            <a:ahLst/>
            <a:cxnLst/>
            <a:rect l="l" t="t" r="r" b="b"/>
            <a:pathLst>
              <a:path w="3822" h="6756">
                <a:moveTo>
                  <a:pt x="2768" y="1473"/>
                </a:moveTo>
                <a:lnTo>
                  <a:pt x="1460" y="0"/>
                </a:lnTo>
                <a:lnTo>
                  <a:pt x="0" y="2844"/>
                </a:lnTo>
                <a:lnTo>
                  <a:pt x="1206" y="6756"/>
                </a:lnTo>
                <a:lnTo>
                  <a:pt x="3822" y="4546"/>
                </a:lnTo>
                <a:lnTo>
                  <a:pt x="2768" y="1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918488" y="1075613"/>
            <a:ext cx="1320" cy="4203"/>
          </a:xfrm>
          <a:custGeom>
            <a:avLst/>
            <a:gdLst/>
            <a:ahLst/>
            <a:cxnLst/>
            <a:rect l="l" t="t" r="r" b="b"/>
            <a:pathLst>
              <a:path w="1320" h="4203">
                <a:moveTo>
                  <a:pt x="1320" y="1496"/>
                </a:moveTo>
                <a:lnTo>
                  <a:pt x="0" y="0"/>
                </a:lnTo>
                <a:lnTo>
                  <a:pt x="63" y="4203"/>
                </a:lnTo>
                <a:lnTo>
                  <a:pt x="1320" y="1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717486" y="733272"/>
            <a:ext cx="229997" cy="354037"/>
          </a:xfrm>
          <a:custGeom>
            <a:avLst/>
            <a:gdLst/>
            <a:ahLst/>
            <a:cxnLst/>
            <a:rect l="l" t="t" r="r" b="b"/>
            <a:pathLst>
              <a:path w="229997" h="354037">
                <a:moveTo>
                  <a:pt x="0" y="317741"/>
                </a:moveTo>
                <a:lnTo>
                  <a:pt x="228" y="321995"/>
                </a:lnTo>
                <a:lnTo>
                  <a:pt x="1511" y="325666"/>
                </a:lnTo>
                <a:lnTo>
                  <a:pt x="5359" y="325983"/>
                </a:lnTo>
                <a:lnTo>
                  <a:pt x="8153" y="323329"/>
                </a:lnTo>
                <a:lnTo>
                  <a:pt x="7505" y="321500"/>
                </a:lnTo>
                <a:lnTo>
                  <a:pt x="7035" y="317741"/>
                </a:lnTo>
                <a:lnTo>
                  <a:pt x="9124" y="305930"/>
                </a:lnTo>
                <a:lnTo>
                  <a:pt x="15196" y="293674"/>
                </a:lnTo>
                <a:lnTo>
                  <a:pt x="17780" y="291706"/>
                </a:lnTo>
                <a:lnTo>
                  <a:pt x="19964" y="291553"/>
                </a:lnTo>
                <a:lnTo>
                  <a:pt x="23202" y="291541"/>
                </a:lnTo>
                <a:lnTo>
                  <a:pt x="28143" y="292582"/>
                </a:lnTo>
                <a:lnTo>
                  <a:pt x="33769" y="294271"/>
                </a:lnTo>
                <a:lnTo>
                  <a:pt x="45297" y="298055"/>
                </a:lnTo>
                <a:lnTo>
                  <a:pt x="57666" y="302402"/>
                </a:lnTo>
                <a:lnTo>
                  <a:pt x="62077" y="303911"/>
                </a:lnTo>
                <a:lnTo>
                  <a:pt x="75268" y="307902"/>
                </a:lnTo>
                <a:lnTo>
                  <a:pt x="87081" y="309927"/>
                </a:lnTo>
                <a:lnTo>
                  <a:pt x="88646" y="309981"/>
                </a:lnTo>
                <a:lnTo>
                  <a:pt x="98586" y="311268"/>
                </a:lnTo>
                <a:lnTo>
                  <a:pt x="113390" y="314770"/>
                </a:lnTo>
                <a:lnTo>
                  <a:pt x="125738" y="318335"/>
                </a:lnTo>
                <a:lnTo>
                  <a:pt x="138023" y="322262"/>
                </a:lnTo>
                <a:lnTo>
                  <a:pt x="150466" y="326586"/>
                </a:lnTo>
                <a:lnTo>
                  <a:pt x="162544" y="331137"/>
                </a:lnTo>
                <a:lnTo>
                  <a:pt x="169367" y="333895"/>
                </a:lnTo>
                <a:lnTo>
                  <a:pt x="177863" y="337439"/>
                </a:lnTo>
                <a:lnTo>
                  <a:pt x="185318" y="340944"/>
                </a:lnTo>
                <a:lnTo>
                  <a:pt x="190576" y="344004"/>
                </a:lnTo>
                <a:lnTo>
                  <a:pt x="196570" y="348094"/>
                </a:lnTo>
                <a:lnTo>
                  <a:pt x="198285" y="350989"/>
                </a:lnTo>
                <a:lnTo>
                  <a:pt x="200482" y="353720"/>
                </a:lnTo>
                <a:lnTo>
                  <a:pt x="200799" y="347383"/>
                </a:lnTo>
                <a:lnTo>
                  <a:pt x="201266" y="347262"/>
                </a:lnTo>
                <a:lnTo>
                  <a:pt x="202272" y="347002"/>
                </a:lnTo>
                <a:lnTo>
                  <a:pt x="202272" y="349935"/>
                </a:lnTo>
                <a:lnTo>
                  <a:pt x="201777" y="349097"/>
                </a:lnTo>
                <a:lnTo>
                  <a:pt x="200799" y="347383"/>
                </a:lnTo>
                <a:lnTo>
                  <a:pt x="200482" y="353720"/>
                </a:lnTo>
                <a:lnTo>
                  <a:pt x="203479" y="354037"/>
                </a:lnTo>
                <a:lnTo>
                  <a:pt x="202272" y="350126"/>
                </a:lnTo>
                <a:lnTo>
                  <a:pt x="203733" y="347281"/>
                </a:lnTo>
                <a:lnTo>
                  <a:pt x="205041" y="348754"/>
                </a:lnTo>
                <a:lnTo>
                  <a:pt x="206095" y="351828"/>
                </a:lnTo>
                <a:lnTo>
                  <a:pt x="206578" y="351091"/>
                </a:lnTo>
                <a:lnTo>
                  <a:pt x="209931" y="343992"/>
                </a:lnTo>
                <a:lnTo>
                  <a:pt x="211988" y="338162"/>
                </a:lnTo>
                <a:lnTo>
                  <a:pt x="216013" y="325780"/>
                </a:lnTo>
                <a:lnTo>
                  <a:pt x="220084" y="312006"/>
                </a:lnTo>
                <a:lnTo>
                  <a:pt x="223771" y="298481"/>
                </a:lnTo>
                <a:lnTo>
                  <a:pt x="226644" y="286846"/>
                </a:lnTo>
                <a:lnTo>
                  <a:pt x="227926" y="280784"/>
                </a:lnTo>
                <a:lnTo>
                  <a:pt x="229039" y="270024"/>
                </a:lnTo>
                <a:lnTo>
                  <a:pt x="229413" y="255980"/>
                </a:lnTo>
                <a:lnTo>
                  <a:pt x="229425" y="252907"/>
                </a:lnTo>
                <a:lnTo>
                  <a:pt x="229283" y="239104"/>
                </a:lnTo>
                <a:lnTo>
                  <a:pt x="228940" y="224884"/>
                </a:lnTo>
                <a:lnTo>
                  <a:pt x="228524" y="211144"/>
                </a:lnTo>
                <a:lnTo>
                  <a:pt x="228162" y="198775"/>
                </a:lnTo>
                <a:lnTo>
                  <a:pt x="227981" y="188673"/>
                </a:lnTo>
                <a:lnTo>
                  <a:pt x="227977" y="187210"/>
                </a:lnTo>
                <a:lnTo>
                  <a:pt x="227749" y="175830"/>
                </a:lnTo>
                <a:lnTo>
                  <a:pt x="227277" y="162816"/>
                </a:lnTo>
                <a:lnTo>
                  <a:pt x="226845" y="149330"/>
                </a:lnTo>
                <a:lnTo>
                  <a:pt x="226720" y="134137"/>
                </a:lnTo>
                <a:lnTo>
                  <a:pt x="226872" y="129146"/>
                </a:lnTo>
                <a:lnTo>
                  <a:pt x="227266" y="125120"/>
                </a:lnTo>
                <a:lnTo>
                  <a:pt x="227634" y="121119"/>
                </a:lnTo>
                <a:lnTo>
                  <a:pt x="228384" y="118021"/>
                </a:lnTo>
                <a:lnTo>
                  <a:pt x="229895" y="115074"/>
                </a:lnTo>
                <a:lnTo>
                  <a:pt x="229997" y="105956"/>
                </a:lnTo>
                <a:lnTo>
                  <a:pt x="228320" y="97523"/>
                </a:lnTo>
                <a:lnTo>
                  <a:pt x="225742" y="87312"/>
                </a:lnTo>
                <a:lnTo>
                  <a:pt x="222616" y="75757"/>
                </a:lnTo>
                <a:lnTo>
                  <a:pt x="218938" y="63471"/>
                </a:lnTo>
                <a:lnTo>
                  <a:pt x="214895" y="50970"/>
                </a:lnTo>
                <a:lnTo>
                  <a:pt x="210673" y="38772"/>
                </a:lnTo>
                <a:lnTo>
                  <a:pt x="207073" y="28829"/>
                </a:lnTo>
                <a:lnTo>
                  <a:pt x="204152" y="21361"/>
                </a:lnTo>
                <a:lnTo>
                  <a:pt x="201523" y="15303"/>
                </a:lnTo>
                <a:lnTo>
                  <a:pt x="198869" y="9220"/>
                </a:lnTo>
                <a:lnTo>
                  <a:pt x="196621" y="4660"/>
                </a:lnTo>
                <a:lnTo>
                  <a:pt x="191173" y="0"/>
                </a:lnTo>
                <a:lnTo>
                  <a:pt x="188061" y="2336"/>
                </a:lnTo>
                <a:lnTo>
                  <a:pt x="188912" y="6096"/>
                </a:lnTo>
                <a:lnTo>
                  <a:pt x="191135" y="9626"/>
                </a:lnTo>
                <a:lnTo>
                  <a:pt x="192646" y="12788"/>
                </a:lnTo>
                <a:lnTo>
                  <a:pt x="196657" y="21852"/>
                </a:lnTo>
                <a:lnTo>
                  <a:pt x="201128" y="33206"/>
                </a:lnTo>
                <a:lnTo>
                  <a:pt x="205788" y="46089"/>
                </a:lnTo>
                <a:lnTo>
                  <a:pt x="210371" y="59741"/>
                </a:lnTo>
                <a:lnTo>
                  <a:pt x="211924" y="64617"/>
                </a:lnTo>
                <a:lnTo>
                  <a:pt x="215775" y="77444"/>
                </a:lnTo>
                <a:lnTo>
                  <a:pt x="219015" y="89406"/>
                </a:lnTo>
                <a:lnTo>
                  <a:pt x="221818" y="100965"/>
                </a:lnTo>
                <a:lnTo>
                  <a:pt x="222986" y="107873"/>
                </a:lnTo>
                <a:lnTo>
                  <a:pt x="222973" y="111518"/>
                </a:lnTo>
                <a:lnTo>
                  <a:pt x="222783" y="113588"/>
                </a:lnTo>
                <a:lnTo>
                  <a:pt x="221348" y="116446"/>
                </a:lnTo>
                <a:lnTo>
                  <a:pt x="220726" y="120015"/>
                </a:lnTo>
                <a:lnTo>
                  <a:pt x="220256" y="124434"/>
                </a:lnTo>
                <a:lnTo>
                  <a:pt x="219824" y="128828"/>
                </a:lnTo>
                <a:lnTo>
                  <a:pt x="219671" y="134010"/>
                </a:lnTo>
                <a:lnTo>
                  <a:pt x="219671" y="139585"/>
                </a:lnTo>
                <a:lnTo>
                  <a:pt x="219892" y="152868"/>
                </a:lnTo>
                <a:lnTo>
                  <a:pt x="220362" y="166414"/>
                </a:lnTo>
                <a:lnTo>
                  <a:pt x="220798" y="179041"/>
                </a:lnTo>
                <a:lnTo>
                  <a:pt x="220929" y="187210"/>
                </a:lnTo>
                <a:lnTo>
                  <a:pt x="221071" y="196987"/>
                </a:lnTo>
                <a:lnTo>
                  <a:pt x="221415" y="209091"/>
                </a:lnTo>
                <a:lnTo>
                  <a:pt x="221832" y="222645"/>
                </a:lnTo>
                <a:lnTo>
                  <a:pt x="222198" y="236772"/>
                </a:lnTo>
                <a:lnTo>
                  <a:pt x="222384" y="250595"/>
                </a:lnTo>
                <a:lnTo>
                  <a:pt x="222389" y="252907"/>
                </a:lnTo>
                <a:lnTo>
                  <a:pt x="222097" y="267786"/>
                </a:lnTo>
                <a:lnTo>
                  <a:pt x="221129" y="278729"/>
                </a:lnTo>
                <a:lnTo>
                  <a:pt x="218919" y="288887"/>
                </a:lnTo>
                <a:lnTo>
                  <a:pt x="215643" y="301626"/>
                </a:lnTo>
                <a:lnTo>
                  <a:pt x="211665" y="315770"/>
                </a:lnTo>
                <a:lnTo>
                  <a:pt x="210286" y="320408"/>
                </a:lnTo>
                <a:lnTo>
                  <a:pt x="207949" y="328142"/>
                </a:lnTo>
                <a:lnTo>
                  <a:pt x="205600" y="335368"/>
                </a:lnTo>
                <a:lnTo>
                  <a:pt x="203873" y="345592"/>
                </a:lnTo>
                <a:lnTo>
                  <a:pt x="202323" y="343837"/>
                </a:lnTo>
                <a:lnTo>
                  <a:pt x="201066" y="346544"/>
                </a:lnTo>
                <a:lnTo>
                  <a:pt x="201002" y="342341"/>
                </a:lnTo>
                <a:lnTo>
                  <a:pt x="194830" y="338340"/>
                </a:lnTo>
                <a:lnTo>
                  <a:pt x="185880" y="333570"/>
                </a:lnTo>
                <a:lnTo>
                  <a:pt x="174894" y="328579"/>
                </a:lnTo>
                <a:lnTo>
                  <a:pt x="162467" y="323546"/>
                </a:lnTo>
                <a:lnTo>
                  <a:pt x="149194" y="318647"/>
                </a:lnTo>
                <a:lnTo>
                  <a:pt x="139788" y="315417"/>
                </a:lnTo>
                <a:lnTo>
                  <a:pt x="127029" y="311368"/>
                </a:lnTo>
                <a:lnTo>
                  <a:pt x="114987" y="307918"/>
                </a:lnTo>
                <a:lnTo>
                  <a:pt x="109918" y="306603"/>
                </a:lnTo>
                <a:lnTo>
                  <a:pt x="100990" y="304380"/>
                </a:lnTo>
                <a:lnTo>
                  <a:pt x="93675" y="302996"/>
                </a:lnTo>
                <a:lnTo>
                  <a:pt x="84810" y="302920"/>
                </a:lnTo>
                <a:lnTo>
                  <a:pt x="79463" y="301840"/>
                </a:lnTo>
                <a:lnTo>
                  <a:pt x="73571" y="300139"/>
                </a:lnTo>
                <a:lnTo>
                  <a:pt x="61798" y="296376"/>
                </a:lnTo>
                <a:lnTo>
                  <a:pt x="49534" y="292075"/>
                </a:lnTo>
                <a:lnTo>
                  <a:pt x="44996" y="290499"/>
                </a:lnTo>
                <a:lnTo>
                  <a:pt x="31623" y="286350"/>
                </a:lnTo>
                <a:lnTo>
                  <a:pt x="20234" y="284508"/>
                </a:lnTo>
                <a:lnTo>
                  <a:pt x="16560" y="284695"/>
                </a:lnTo>
                <a:lnTo>
                  <a:pt x="13398" y="285724"/>
                </a:lnTo>
                <a:lnTo>
                  <a:pt x="10718" y="287997"/>
                </a:lnTo>
                <a:lnTo>
                  <a:pt x="3837" y="299811"/>
                </a:lnTo>
                <a:lnTo>
                  <a:pt x="434" y="312263"/>
                </a:lnTo>
                <a:lnTo>
                  <a:pt x="0" y="317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918286" y="1080274"/>
            <a:ext cx="1473" cy="2933"/>
          </a:xfrm>
          <a:custGeom>
            <a:avLst/>
            <a:gdLst/>
            <a:ahLst/>
            <a:cxnLst/>
            <a:rect l="l" t="t" r="r" b="b"/>
            <a:pathLst>
              <a:path w="1473" h="2933">
                <a:moveTo>
                  <a:pt x="967" y="2056"/>
                </a:moveTo>
                <a:lnTo>
                  <a:pt x="1473" y="2933"/>
                </a:lnTo>
                <a:lnTo>
                  <a:pt x="1473" y="0"/>
                </a:lnTo>
                <a:lnTo>
                  <a:pt x="466" y="260"/>
                </a:lnTo>
                <a:lnTo>
                  <a:pt x="0" y="381"/>
                </a:lnTo>
                <a:lnTo>
                  <a:pt x="967" y="20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971955" y="771611"/>
            <a:ext cx="27235" cy="199567"/>
          </a:xfrm>
          <a:custGeom>
            <a:avLst/>
            <a:gdLst/>
            <a:ahLst/>
            <a:cxnLst/>
            <a:rect l="l" t="t" r="r" b="b"/>
            <a:pathLst>
              <a:path w="27235" h="199567">
                <a:moveTo>
                  <a:pt x="0" y="148962"/>
                </a:moveTo>
                <a:lnTo>
                  <a:pt x="503" y="162101"/>
                </a:lnTo>
                <a:lnTo>
                  <a:pt x="2013" y="175501"/>
                </a:lnTo>
                <a:lnTo>
                  <a:pt x="3601" y="188282"/>
                </a:lnTo>
                <a:lnTo>
                  <a:pt x="4337" y="199567"/>
                </a:lnTo>
                <a:lnTo>
                  <a:pt x="4337" y="129235"/>
                </a:lnTo>
                <a:lnTo>
                  <a:pt x="1433" y="136959"/>
                </a:lnTo>
                <a:lnTo>
                  <a:pt x="0" y="148962"/>
                </a:lnTo>
                <a:close/>
              </a:path>
              <a:path w="27235" h="199567">
                <a:moveTo>
                  <a:pt x="7601" y="73609"/>
                </a:moveTo>
                <a:lnTo>
                  <a:pt x="27235" y="78511"/>
                </a:lnTo>
                <a:lnTo>
                  <a:pt x="22642" y="65987"/>
                </a:lnTo>
                <a:lnTo>
                  <a:pt x="19191" y="56196"/>
                </a:lnTo>
                <a:lnTo>
                  <a:pt x="16368" y="47374"/>
                </a:lnTo>
                <a:lnTo>
                  <a:pt x="13660" y="37755"/>
                </a:lnTo>
                <a:lnTo>
                  <a:pt x="10551" y="25577"/>
                </a:lnTo>
                <a:lnTo>
                  <a:pt x="6528" y="9075"/>
                </a:lnTo>
                <a:lnTo>
                  <a:pt x="4337" y="0"/>
                </a:lnTo>
                <a:lnTo>
                  <a:pt x="4337" y="78511"/>
                </a:lnTo>
                <a:lnTo>
                  <a:pt x="7601" y="73609"/>
                </a:lnTo>
                <a:close/>
              </a:path>
              <a:path w="27235" h="199567">
                <a:moveTo>
                  <a:pt x="7917" y="116121"/>
                </a:moveTo>
                <a:lnTo>
                  <a:pt x="7292" y="102253"/>
                </a:lnTo>
                <a:lnTo>
                  <a:pt x="5055" y="89796"/>
                </a:lnTo>
                <a:lnTo>
                  <a:pt x="4337" y="84711"/>
                </a:lnTo>
                <a:lnTo>
                  <a:pt x="4337" y="129235"/>
                </a:lnTo>
                <a:lnTo>
                  <a:pt x="7917" y="116121"/>
                </a:lnTo>
                <a:close/>
              </a:path>
              <a:path w="27235" h="199567">
                <a:moveTo>
                  <a:pt x="4337" y="78511"/>
                </a:moveTo>
                <a:lnTo>
                  <a:pt x="3801" y="80913"/>
                </a:lnTo>
                <a:lnTo>
                  <a:pt x="4337" y="84711"/>
                </a:lnTo>
                <a:lnTo>
                  <a:pt x="4337" y="785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968410" y="827427"/>
            <a:ext cx="34277" cy="206959"/>
          </a:xfrm>
          <a:custGeom>
            <a:avLst/>
            <a:gdLst/>
            <a:ahLst/>
            <a:cxnLst/>
            <a:rect l="l" t="t" r="r" b="b"/>
            <a:pathLst>
              <a:path w="34277" h="206959">
                <a:moveTo>
                  <a:pt x="31496" y="19265"/>
                </a:moveTo>
                <a:lnTo>
                  <a:pt x="27296" y="23403"/>
                </a:lnTo>
                <a:lnTo>
                  <a:pt x="27482" y="23914"/>
                </a:lnTo>
                <a:lnTo>
                  <a:pt x="31496" y="19265"/>
                </a:lnTo>
                <a:close/>
              </a:path>
              <a:path w="34277" h="206959">
                <a:moveTo>
                  <a:pt x="9742" y="-34146"/>
                </a:moveTo>
                <a:lnTo>
                  <a:pt x="14774" y="-15980"/>
                </a:lnTo>
                <a:lnTo>
                  <a:pt x="19299" y="-818"/>
                </a:lnTo>
                <a:lnTo>
                  <a:pt x="23063" y="11016"/>
                </a:lnTo>
                <a:lnTo>
                  <a:pt x="25302" y="17677"/>
                </a:lnTo>
                <a:lnTo>
                  <a:pt x="25813" y="19198"/>
                </a:lnTo>
                <a:lnTo>
                  <a:pt x="27660" y="25603"/>
                </a:lnTo>
                <a:lnTo>
                  <a:pt x="30784" y="22694"/>
                </a:lnTo>
                <a:lnTo>
                  <a:pt x="31635" y="19278"/>
                </a:lnTo>
                <a:lnTo>
                  <a:pt x="34277" y="24079"/>
                </a:lnTo>
                <a:lnTo>
                  <a:pt x="34086" y="21475"/>
                </a:lnTo>
                <a:lnTo>
                  <a:pt x="33388" y="19583"/>
                </a:lnTo>
                <a:lnTo>
                  <a:pt x="32143" y="15963"/>
                </a:lnTo>
                <a:lnTo>
                  <a:pt x="31496" y="19265"/>
                </a:lnTo>
                <a:lnTo>
                  <a:pt x="27482" y="23914"/>
                </a:lnTo>
                <a:lnTo>
                  <a:pt x="27296" y="23403"/>
                </a:lnTo>
                <a:lnTo>
                  <a:pt x="31496" y="19265"/>
                </a:lnTo>
                <a:lnTo>
                  <a:pt x="26926" y="0"/>
                </a:lnTo>
                <a:lnTo>
                  <a:pt x="23436" y="-11454"/>
                </a:lnTo>
                <a:lnTo>
                  <a:pt x="19540" y="-24986"/>
                </a:lnTo>
                <a:lnTo>
                  <a:pt x="15374" y="-40419"/>
                </a:lnTo>
                <a:lnTo>
                  <a:pt x="11303" y="-56642"/>
                </a:lnTo>
                <a:lnTo>
                  <a:pt x="8940" y="-59690"/>
                </a:lnTo>
                <a:lnTo>
                  <a:pt x="5168" y="-58775"/>
                </a:lnTo>
                <a:lnTo>
                  <a:pt x="4457" y="-54991"/>
                </a:lnTo>
                <a:lnTo>
                  <a:pt x="9742" y="-34146"/>
                </a:lnTo>
                <a:close/>
              </a:path>
              <a:path w="34277" h="206959">
                <a:moveTo>
                  <a:pt x="29875" y="9198"/>
                </a:moveTo>
                <a:lnTo>
                  <a:pt x="26926" y="0"/>
                </a:lnTo>
                <a:lnTo>
                  <a:pt x="31496" y="19265"/>
                </a:lnTo>
                <a:lnTo>
                  <a:pt x="32143" y="15963"/>
                </a:lnTo>
                <a:lnTo>
                  <a:pt x="29875" y="9198"/>
                </a:lnTo>
                <a:close/>
              </a:path>
              <a:path w="34277" h="206959">
                <a:moveTo>
                  <a:pt x="31191" y="26428"/>
                </a:moveTo>
                <a:lnTo>
                  <a:pt x="34277" y="24079"/>
                </a:lnTo>
                <a:lnTo>
                  <a:pt x="31635" y="19278"/>
                </a:lnTo>
                <a:lnTo>
                  <a:pt x="30784" y="22694"/>
                </a:lnTo>
                <a:lnTo>
                  <a:pt x="27660" y="25603"/>
                </a:lnTo>
                <a:lnTo>
                  <a:pt x="31191" y="26428"/>
                </a:lnTo>
                <a:close/>
              </a:path>
              <a:path w="34277" h="206959">
                <a:moveTo>
                  <a:pt x="15113" y="49847"/>
                </a:moveTo>
                <a:lnTo>
                  <a:pt x="14008" y="43306"/>
                </a:lnTo>
                <a:lnTo>
                  <a:pt x="12928" y="37731"/>
                </a:lnTo>
                <a:lnTo>
                  <a:pt x="11836" y="32207"/>
                </a:lnTo>
                <a:lnTo>
                  <a:pt x="10833" y="27470"/>
                </a:lnTo>
                <a:lnTo>
                  <a:pt x="10922" y="24472"/>
                </a:lnTo>
                <a:lnTo>
                  <a:pt x="15265" y="24041"/>
                </a:lnTo>
                <a:lnTo>
                  <a:pt x="18300" y="24041"/>
                </a:lnTo>
                <a:lnTo>
                  <a:pt x="22034" y="24549"/>
                </a:lnTo>
                <a:lnTo>
                  <a:pt x="24942" y="25069"/>
                </a:lnTo>
                <a:lnTo>
                  <a:pt x="27660" y="25603"/>
                </a:lnTo>
                <a:lnTo>
                  <a:pt x="25813" y="19198"/>
                </a:lnTo>
                <a:lnTo>
                  <a:pt x="25302" y="17677"/>
                </a:lnTo>
                <a:lnTo>
                  <a:pt x="22733" y="17017"/>
                </a:lnTo>
                <a:lnTo>
                  <a:pt x="15265" y="16992"/>
                </a:lnTo>
                <a:lnTo>
                  <a:pt x="11557" y="17132"/>
                </a:lnTo>
                <a:lnTo>
                  <a:pt x="8102" y="18059"/>
                </a:lnTo>
                <a:lnTo>
                  <a:pt x="4953" y="20751"/>
                </a:lnTo>
                <a:lnTo>
                  <a:pt x="3848" y="23837"/>
                </a:lnTo>
                <a:lnTo>
                  <a:pt x="3848" y="28994"/>
                </a:lnTo>
                <a:lnTo>
                  <a:pt x="4978" y="33591"/>
                </a:lnTo>
                <a:lnTo>
                  <a:pt x="6019" y="39065"/>
                </a:lnTo>
                <a:lnTo>
                  <a:pt x="7061" y="44500"/>
                </a:lnTo>
                <a:lnTo>
                  <a:pt x="8077" y="50634"/>
                </a:lnTo>
                <a:lnTo>
                  <a:pt x="8077" y="62090"/>
                </a:lnTo>
                <a:lnTo>
                  <a:pt x="7175" y="67360"/>
                </a:lnTo>
                <a:lnTo>
                  <a:pt x="4787" y="71729"/>
                </a:lnTo>
                <a:lnTo>
                  <a:pt x="1092" y="78562"/>
                </a:lnTo>
                <a:lnTo>
                  <a:pt x="12" y="86740"/>
                </a:lnTo>
                <a:lnTo>
                  <a:pt x="0" y="95288"/>
                </a:lnTo>
                <a:lnTo>
                  <a:pt x="753" y="108869"/>
                </a:lnTo>
                <a:lnTo>
                  <a:pt x="2350" y="122354"/>
                </a:lnTo>
                <a:lnTo>
                  <a:pt x="3852" y="134819"/>
                </a:lnTo>
                <a:lnTo>
                  <a:pt x="4356" y="143751"/>
                </a:lnTo>
                <a:lnTo>
                  <a:pt x="5943" y="147269"/>
                </a:lnTo>
                <a:lnTo>
                  <a:pt x="9829" y="147269"/>
                </a:lnTo>
                <a:lnTo>
                  <a:pt x="11404" y="143751"/>
                </a:lnTo>
                <a:lnTo>
                  <a:pt x="10647" y="132090"/>
                </a:lnTo>
                <a:lnTo>
                  <a:pt x="9054" y="119221"/>
                </a:lnTo>
                <a:lnTo>
                  <a:pt x="7555" y="105982"/>
                </a:lnTo>
                <a:lnTo>
                  <a:pt x="7048" y="95288"/>
                </a:lnTo>
                <a:lnTo>
                  <a:pt x="7035" y="87350"/>
                </a:lnTo>
                <a:lnTo>
                  <a:pt x="8140" y="80263"/>
                </a:lnTo>
                <a:lnTo>
                  <a:pt x="10972" y="75107"/>
                </a:lnTo>
                <a:lnTo>
                  <a:pt x="14135" y="69291"/>
                </a:lnTo>
                <a:lnTo>
                  <a:pt x="15113" y="62814"/>
                </a:lnTo>
                <a:lnTo>
                  <a:pt x="15113" y="49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288730" y="830501"/>
            <a:ext cx="7039" cy="230644"/>
          </a:xfrm>
          <a:custGeom>
            <a:avLst/>
            <a:gdLst/>
            <a:ahLst/>
            <a:cxnLst/>
            <a:rect l="l" t="t" r="r" b="b"/>
            <a:pathLst>
              <a:path w="7039" h="230644">
                <a:moveTo>
                  <a:pt x="0" y="230644"/>
                </a:moveTo>
                <a:lnTo>
                  <a:pt x="2391" y="207837"/>
                </a:lnTo>
                <a:lnTo>
                  <a:pt x="4115" y="190916"/>
                </a:lnTo>
                <a:lnTo>
                  <a:pt x="5279" y="178373"/>
                </a:lnTo>
                <a:lnTo>
                  <a:pt x="5995" y="168704"/>
                </a:lnTo>
                <a:lnTo>
                  <a:pt x="6370" y="160400"/>
                </a:lnTo>
                <a:lnTo>
                  <a:pt x="6516" y="151957"/>
                </a:lnTo>
                <a:lnTo>
                  <a:pt x="6608" y="131656"/>
                </a:lnTo>
                <a:lnTo>
                  <a:pt x="6763" y="120011"/>
                </a:lnTo>
                <a:lnTo>
                  <a:pt x="6934" y="106368"/>
                </a:lnTo>
                <a:lnTo>
                  <a:pt x="7039" y="75603"/>
                </a:lnTo>
                <a:lnTo>
                  <a:pt x="6831" y="59735"/>
                </a:lnTo>
                <a:lnTo>
                  <a:pt x="6354" y="44380"/>
                </a:lnTo>
                <a:lnTo>
                  <a:pt x="5536" y="30165"/>
                </a:lnTo>
                <a:lnTo>
                  <a:pt x="4306" y="17717"/>
                </a:lnTo>
                <a:lnTo>
                  <a:pt x="2593" y="7664"/>
                </a:lnTo>
                <a:lnTo>
                  <a:pt x="325" y="634"/>
                </a:lnTo>
                <a:lnTo>
                  <a:pt x="0" y="0"/>
                </a:lnTo>
                <a:lnTo>
                  <a:pt x="0" y="2306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285232" y="826468"/>
            <a:ext cx="14084" cy="238391"/>
          </a:xfrm>
          <a:custGeom>
            <a:avLst/>
            <a:gdLst/>
            <a:ahLst/>
            <a:cxnLst/>
            <a:rect l="l" t="t" r="r" b="b"/>
            <a:pathLst>
              <a:path w="14084" h="238391">
                <a:moveTo>
                  <a:pt x="5067" y="238391"/>
                </a:moveTo>
                <a:lnTo>
                  <a:pt x="6997" y="235051"/>
                </a:lnTo>
                <a:lnTo>
                  <a:pt x="7348" y="231628"/>
                </a:lnTo>
                <a:lnTo>
                  <a:pt x="8255" y="222478"/>
                </a:lnTo>
                <a:lnTo>
                  <a:pt x="9501" y="209188"/>
                </a:lnTo>
                <a:lnTo>
                  <a:pt x="10871" y="193341"/>
                </a:lnTo>
                <a:lnTo>
                  <a:pt x="12148" y="176523"/>
                </a:lnTo>
                <a:lnTo>
                  <a:pt x="13115" y="160319"/>
                </a:lnTo>
                <a:lnTo>
                  <a:pt x="13556" y="146313"/>
                </a:lnTo>
                <a:lnTo>
                  <a:pt x="13631" y="135701"/>
                </a:lnTo>
                <a:lnTo>
                  <a:pt x="13785" y="124019"/>
                </a:lnTo>
                <a:lnTo>
                  <a:pt x="13956" y="110313"/>
                </a:lnTo>
                <a:lnTo>
                  <a:pt x="14084" y="88417"/>
                </a:lnTo>
                <a:lnTo>
                  <a:pt x="14024" y="75319"/>
                </a:lnTo>
                <a:lnTo>
                  <a:pt x="13816" y="62251"/>
                </a:lnTo>
                <a:lnTo>
                  <a:pt x="13421" y="49553"/>
                </a:lnTo>
                <a:lnTo>
                  <a:pt x="12796" y="37562"/>
                </a:lnTo>
                <a:lnTo>
                  <a:pt x="12230" y="29121"/>
                </a:lnTo>
                <a:lnTo>
                  <a:pt x="11531" y="22110"/>
                </a:lnTo>
                <a:lnTo>
                  <a:pt x="10566" y="16255"/>
                </a:lnTo>
                <a:lnTo>
                  <a:pt x="9563" y="10388"/>
                </a:lnTo>
                <a:lnTo>
                  <a:pt x="8407" y="5753"/>
                </a:lnTo>
                <a:lnTo>
                  <a:pt x="3517" y="0"/>
                </a:lnTo>
                <a:lnTo>
                  <a:pt x="101" y="1866"/>
                </a:lnTo>
                <a:lnTo>
                  <a:pt x="406" y="5714"/>
                </a:lnTo>
                <a:lnTo>
                  <a:pt x="1523" y="7708"/>
                </a:lnTo>
                <a:lnTo>
                  <a:pt x="2717" y="11925"/>
                </a:lnTo>
                <a:lnTo>
                  <a:pt x="3606" y="17411"/>
                </a:lnTo>
                <a:lnTo>
                  <a:pt x="4893" y="27325"/>
                </a:lnTo>
                <a:lnTo>
                  <a:pt x="5830" y="39005"/>
                </a:lnTo>
                <a:lnTo>
                  <a:pt x="6465" y="51983"/>
                </a:lnTo>
                <a:lnTo>
                  <a:pt x="6844" y="65792"/>
                </a:lnTo>
                <a:lnTo>
                  <a:pt x="7014" y="79966"/>
                </a:lnTo>
                <a:lnTo>
                  <a:pt x="6968" y="103851"/>
                </a:lnTo>
                <a:lnTo>
                  <a:pt x="6813" y="118197"/>
                </a:lnTo>
                <a:lnTo>
                  <a:pt x="6643" y="130832"/>
                </a:lnTo>
                <a:lnTo>
                  <a:pt x="6515" y="144716"/>
                </a:lnTo>
                <a:lnTo>
                  <a:pt x="6281" y="155390"/>
                </a:lnTo>
                <a:lnTo>
                  <a:pt x="5646" y="167966"/>
                </a:lnTo>
                <a:lnTo>
                  <a:pt x="4728" y="181544"/>
                </a:lnTo>
                <a:lnTo>
                  <a:pt x="3652" y="195221"/>
                </a:lnTo>
                <a:lnTo>
                  <a:pt x="3263" y="199821"/>
                </a:lnTo>
                <a:lnTo>
                  <a:pt x="2438" y="209321"/>
                </a:lnTo>
                <a:lnTo>
                  <a:pt x="1625" y="217931"/>
                </a:lnTo>
                <a:lnTo>
                  <a:pt x="1015" y="224193"/>
                </a:lnTo>
                <a:lnTo>
                  <a:pt x="393" y="230441"/>
                </a:lnTo>
                <a:lnTo>
                  <a:pt x="0" y="234302"/>
                </a:lnTo>
                <a:lnTo>
                  <a:pt x="1193" y="237985"/>
                </a:lnTo>
                <a:lnTo>
                  <a:pt x="5067" y="238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288730" y="1011232"/>
            <a:ext cx="216141" cy="238620"/>
          </a:xfrm>
          <a:custGeom>
            <a:avLst/>
            <a:gdLst/>
            <a:ahLst/>
            <a:cxnLst/>
            <a:rect l="l" t="t" r="r" b="b"/>
            <a:pathLst>
              <a:path w="216141" h="238620">
                <a:moveTo>
                  <a:pt x="205188" y="184365"/>
                </a:moveTo>
                <a:lnTo>
                  <a:pt x="198382" y="171676"/>
                </a:lnTo>
                <a:lnTo>
                  <a:pt x="191174" y="158418"/>
                </a:lnTo>
                <a:lnTo>
                  <a:pt x="183927" y="146213"/>
                </a:lnTo>
                <a:lnTo>
                  <a:pt x="178308" y="138252"/>
                </a:lnTo>
                <a:lnTo>
                  <a:pt x="169969" y="128928"/>
                </a:lnTo>
                <a:lnTo>
                  <a:pt x="160014" y="119045"/>
                </a:lnTo>
                <a:lnTo>
                  <a:pt x="149724" y="109066"/>
                </a:lnTo>
                <a:lnTo>
                  <a:pt x="140382" y="99456"/>
                </a:lnTo>
                <a:lnTo>
                  <a:pt x="133269" y="90679"/>
                </a:lnTo>
                <a:lnTo>
                  <a:pt x="130860" y="86563"/>
                </a:lnTo>
                <a:lnTo>
                  <a:pt x="124319" y="75990"/>
                </a:lnTo>
                <a:lnTo>
                  <a:pt x="117336" y="66643"/>
                </a:lnTo>
                <a:lnTo>
                  <a:pt x="111228" y="54977"/>
                </a:lnTo>
                <a:lnTo>
                  <a:pt x="109601" y="49910"/>
                </a:lnTo>
                <a:lnTo>
                  <a:pt x="104539" y="35685"/>
                </a:lnTo>
                <a:lnTo>
                  <a:pt x="97686" y="20400"/>
                </a:lnTo>
                <a:lnTo>
                  <a:pt x="91286" y="7508"/>
                </a:lnTo>
                <a:lnTo>
                  <a:pt x="87586" y="459"/>
                </a:lnTo>
                <a:lnTo>
                  <a:pt x="87337" y="0"/>
                </a:lnTo>
                <a:lnTo>
                  <a:pt x="79687" y="15161"/>
                </a:lnTo>
                <a:lnTo>
                  <a:pt x="73148" y="22717"/>
                </a:lnTo>
                <a:lnTo>
                  <a:pt x="62457" y="28427"/>
                </a:lnTo>
                <a:lnTo>
                  <a:pt x="60566" y="29298"/>
                </a:lnTo>
                <a:lnTo>
                  <a:pt x="0" y="49910"/>
                </a:lnTo>
                <a:lnTo>
                  <a:pt x="0" y="86563"/>
                </a:lnTo>
                <a:lnTo>
                  <a:pt x="12585" y="111934"/>
                </a:lnTo>
                <a:lnTo>
                  <a:pt x="22479" y="131601"/>
                </a:lnTo>
                <a:lnTo>
                  <a:pt x="30233" y="146405"/>
                </a:lnTo>
                <a:lnTo>
                  <a:pt x="36395" y="157186"/>
                </a:lnTo>
                <a:lnTo>
                  <a:pt x="41516" y="164785"/>
                </a:lnTo>
                <a:lnTo>
                  <a:pt x="46145" y="170041"/>
                </a:lnTo>
                <a:lnTo>
                  <a:pt x="50832" y="173795"/>
                </a:lnTo>
                <a:lnTo>
                  <a:pt x="56127" y="176887"/>
                </a:lnTo>
                <a:lnTo>
                  <a:pt x="60566" y="179146"/>
                </a:lnTo>
                <a:lnTo>
                  <a:pt x="73965" y="184880"/>
                </a:lnTo>
                <a:lnTo>
                  <a:pt x="88363" y="189845"/>
                </a:lnTo>
                <a:lnTo>
                  <a:pt x="101839" y="194129"/>
                </a:lnTo>
                <a:lnTo>
                  <a:pt x="112475" y="197826"/>
                </a:lnTo>
                <a:lnTo>
                  <a:pt x="117627" y="200405"/>
                </a:lnTo>
                <a:lnTo>
                  <a:pt x="124987" y="205431"/>
                </a:lnTo>
                <a:lnTo>
                  <a:pt x="137064" y="213612"/>
                </a:lnTo>
                <a:lnTo>
                  <a:pt x="150302" y="223012"/>
                </a:lnTo>
                <a:lnTo>
                  <a:pt x="161146" y="231695"/>
                </a:lnTo>
                <a:lnTo>
                  <a:pt x="166041" y="237724"/>
                </a:lnTo>
                <a:lnTo>
                  <a:pt x="165900" y="238620"/>
                </a:lnTo>
                <a:lnTo>
                  <a:pt x="216141" y="201536"/>
                </a:lnTo>
                <a:lnTo>
                  <a:pt x="211229" y="194859"/>
                </a:lnTo>
                <a:lnTo>
                  <a:pt x="205188" y="18436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285212" y="1007714"/>
            <a:ext cx="223177" cy="245986"/>
          </a:xfrm>
          <a:custGeom>
            <a:avLst/>
            <a:gdLst/>
            <a:ahLst/>
            <a:cxnLst/>
            <a:rect l="l" t="t" r="r" b="b"/>
            <a:pathLst>
              <a:path w="223177" h="245986">
                <a:moveTo>
                  <a:pt x="7035" y="55956"/>
                </a:moveTo>
                <a:lnTo>
                  <a:pt x="6680" y="88519"/>
                </a:lnTo>
                <a:lnTo>
                  <a:pt x="7035" y="89247"/>
                </a:lnTo>
                <a:lnTo>
                  <a:pt x="7035" y="55956"/>
                </a:lnTo>
                <a:close/>
              </a:path>
              <a:path w="223177" h="245986">
                <a:moveTo>
                  <a:pt x="7035" y="90081"/>
                </a:moveTo>
                <a:lnTo>
                  <a:pt x="6680" y="88531"/>
                </a:lnTo>
                <a:lnTo>
                  <a:pt x="3517" y="90081"/>
                </a:lnTo>
                <a:lnTo>
                  <a:pt x="7035" y="90081"/>
                </a:lnTo>
                <a:close/>
              </a:path>
              <a:path w="223177" h="245986">
                <a:moveTo>
                  <a:pt x="84302" y="8610"/>
                </a:moveTo>
                <a:lnTo>
                  <a:pt x="79908" y="14427"/>
                </a:lnTo>
                <a:lnTo>
                  <a:pt x="75526" y="20256"/>
                </a:lnTo>
                <a:lnTo>
                  <a:pt x="69456" y="26492"/>
                </a:lnTo>
                <a:lnTo>
                  <a:pt x="62857" y="29509"/>
                </a:lnTo>
                <a:lnTo>
                  <a:pt x="2387" y="50101"/>
                </a:lnTo>
                <a:lnTo>
                  <a:pt x="3517" y="90081"/>
                </a:lnTo>
                <a:lnTo>
                  <a:pt x="6680" y="88531"/>
                </a:lnTo>
                <a:lnTo>
                  <a:pt x="7035" y="90081"/>
                </a:lnTo>
                <a:lnTo>
                  <a:pt x="3517" y="90081"/>
                </a:lnTo>
                <a:lnTo>
                  <a:pt x="2387" y="50101"/>
                </a:lnTo>
                <a:lnTo>
                  <a:pt x="0" y="53428"/>
                </a:lnTo>
                <a:lnTo>
                  <a:pt x="0" y="90081"/>
                </a:lnTo>
                <a:lnTo>
                  <a:pt x="368" y="91643"/>
                </a:lnTo>
                <a:lnTo>
                  <a:pt x="7675" y="105887"/>
                </a:lnTo>
                <a:lnTo>
                  <a:pt x="15552" y="120533"/>
                </a:lnTo>
                <a:lnTo>
                  <a:pt x="23406" y="134454"/>
                </a:lnTo>
                <a:lnTo>
                  <a:pt x="30073" y="145670"/>
                </a:lnTo>
                <a:lnTo>
                  <a:pt x="36953" y="156555"/>
                </a:lnTo>
                <a:lnTo>
                  <a:pt x="43510" y="166116"/>
                </a:lnTo>
                <a:lnTo>
                  <a:pt x="46862" y="170764"/>
                </a:lnTo>
                <a:lnTo>
                  <a:pt x="50152" y="174904"/>
                </a:lnTo>
                <a:lnTo>
                  <a:pt x="56451" y="181635"/>
                </a:lnTo>
                <a:lnTo>
                  <a:pt x="62509" y="185813"/>
                </a:lnTo>
                <a:lnTo>
                  <a:pt x="73971" y="190828"/>
                </a:lnTo>
                <a:lnTo>
                  <a:pt x="86213" y="195209"/>
                </a:lnTo>
                <a:lnTo>
                  <a:pt x="96380" y="198501"/>
                </a:lnTo>
                <a:lnTo>
                  <a:pt x="101892" y="200240"/>
                </a:lnTo>
                <a:lnTo>
                  <a:pt x="106959" y="201815"/>
                </a:lnTo>
                <a:lnTo>
                  <a:pt x="110997" y="203238"/>
                </a:lnTo>
                <a:lnTo>
                  <a:pt x="114998" y="204622"/>
                </a:lnTo>
                <a:lnTo>
                  <a:pt x="118097" y="206006"/>
                </a:lnTo>
                <a:lnTo>
                  <a:pt x="120827" y="208064"/>
                </a:lnTo>
                <a:lnTo>
                  <a:pt x="124625" y="210578"/>
                </a:lnTo>
                <a:lnTo>
                  <a:pt x="129476" y="213842"/>
                </a:lnTo>
                <a:lnTo>
                  <a:pt x="139667" y="220771"/>
                </a:lnTo>
                <a:lnTo>
                  <a:pt x="150383" y="228366"/>
                </a:lnTo>
                <a:lnTo>
                  <a:pt x="153835" y="230936"/>
                </a:lnTo>
                <a:lnTo>
                  <a:pt x="157645" y="233819"/>
                </a:lnTo>
                <a:lnTo>
                  <a:pt x="160972" y="236524"/>
                </a:lnTo>
                <a:lnTo>
                  <a:pt x="164376" y="239776"/>
                </a:lnTo>
                <a:lnTo>
                  <a:pt x="167474" y="241541"/>
                </a:lnTo>
                <a:lnTo>
                  <a:pt x="169417" y="242138"/>
                </a:lnTo>
                <a:lnTo>
                  <a:pt x="167322" y="239306"/>
                </a:lnTo>
                <a:lnTo>
                  <a:pt x="168427" y="233908"/>
                </a:lnTo>
                <a:lnTo>
                  <a:pt x="159818" y="226646"/>
                </a:lnTo>
                <a:lnTo>
                  <a:pt x="148869" y="218610"/>
                </a:lnTo>
                <a:lnTo>
                  <a:pt x="143675" y="214985"/>
                </a:lnTo>
                <a:lnTo>
                  <a:pt x="134404" y="208584"/>
                </a:lnTo>
                <a:lnTo>
                  <a:pt x="125666" y="202882"/>
                </a:lnTo>
                <a:lnTo>
                  <a:pt x="120865" y="199402"/>
                </a:lnTo>
                <a:lnTo>
                  <a:pt x="117589" y="198120"/>
                </a:lnTo>
                <a:lnTo>
                  <a:pt x="113334" y="196596"/>
                </a:lnTo>
                <a:lnTo>
                  <a:pt x="102512" y="193047"/>
                </a:lnTo>
                <a:lnTo>
                  <a:pt x="89998" y="189038"/>
                </a:lnTo>
                <a:lnTo>
                  <a:pt x="77200" y="184521"/>
                </a:lnTo>
                <a:lnTo>
                  <a:pt x="65658" y="179514"/>
                </a:lnTo>
                <a:lnTo>
                  <a:pt x="61264" y="176504"/>
                </a:lnTo>
                <a:lnTo>
                  <a:pt x="51791" y="165479"/>
                </a:lnTo>
                <a:lnTo>
                  <a:pt x="44654" y="155425"/>
                </a:lnTo>
                <a:lnTo>
                  <a:pt x="37343" y="144051"/>
                </a:lnTo>
                <a:lnTo>
                  <a:pt x="30180" y="132103"/>
                </a:lnTo>
                <a:lnTo>
                  <a:pt x="24891" y="122847"/>
                </a:lnTo>
                <a:lnTo>
                  <a:pt x="18141" y="110560"/>
                </a:lnTo>
                <a:lnTo>
                  <a:pt x="12617" y="100133"/>
                </a:lnTo>
                <a:lnTo>
                  <a:pt x="8623" y="92443"/>
                </a:lnTo>
                <a:lnTo>
                  <a:pt x="6680" y="88519"/>
                </a:lnTo>
                <a:lnTo>
                  <a:pt x="7035" y="55956"/>
                </a:lnTo>
                <a:lnTo>
                  <a:pt x="62623" y="29616"/>
                </a:lnTo>
                <a:lnTo>
                  <a:pt x="64084" y="32816"/>
                </a:lnTo>
                <a:lnTo>
                  <a:pt x="65214" y="36144"/>
                </a:lnTo>
                <a:lnTo>
                  <a:pt x="65557" y="36017"/>
                </a:lnTo>
                <a:lnTo>
                  <a:pt x="76624" y="28527"/>
                </a:lnTo>
                <a:lnTo>
                  <a:pt x="85068" y="19280"/>
                </a:lnTo>
                <a:lnTo>
                  <a:pt x="86474" y="17411"/>
                </a:lnTo>
                <a:lnTo>
                  <a:pt x="90934" y="11245"/>
                </a:lnTo>
                <a:lnTo>
                  <a:pt x="88823" y="7162"/>
                </a:lnTo>
                <a:lnTo>
                  <a:pt x="87756" y="5207"/>
                </a:lnTo>
                <a:lnTo>
                  <a:pt x="87033" y="3276"/>
                </a:lnTo>
                <a:lnTo>
                  <a:pt x="84302" y="8610"/>
                </a:lnTo>
                <a:close/>
              </a:path>
              <a:path w="223177" h="245986">
                <a:moveTo>
                  <a:pt x="91287" y="10756"/>
                </a:moveTo>
                <a:lnTo>
                  <a:pt x="93967" y="5168"/>
                </a:lnTo>
                <a:lnTo>
                  <a:pt x="90934" y="11245"/>
                </a:lnTo>
                <a:lnTo>
                  <a:pt x="95477" y="20205"/>
                </a:lnTo>
                <a:lnTo>
                  <a:pt x="93967" y="5168"/>
                </a:lnTo>
                <a:lnTo>
                  <a:pt x="91287" y="10756"/>
                </a:lnTo>
                <a:close/>
              </a:path>
              <a:path w="223177" h="245986">
                <a:moveTo>
                  <a:pt x="220598" y="201053"/>
                </a:moveTo>
                <a:lnTo>
                  <a:pt x="218008" y="197180"/>
                </a:lnTo>
                <a:lnTo>
                  <a:pt x="217563" y="202222"/>
                </a:lnTo>
                <a:lnTo>
                  <a:pt x="214617" y="204965"/>
                </a:lnTo>
                <a:lnTo>
                  <a:pt x="214373" y="204576"/>
                </a:lnTo>
                <a:lnTo>
                  <a:pt x="170898" y="236666"/>
                </a:lnTo>
                <a:lnTo>
                  <a:pt x="170014" y="235470"/>
                </a:lnTo>
                <a:lnTo>
                  <a:pt x="168427" y="233908"/>
                </a:lnTo>
                <a:lnTo>
                  <a:pt x="167322" y="239306"/>
                </a:lnTo>
                <a:lnTo>
                  <a:pt x="169417" y="242138"/>
                </a:lnTo>
                <a:lnTo>
                  <a:pt x="167474" y="241541"/>
                </a:lnTo>
                <a:lnTo>
                  <a:pt x="166992" y="244690"/>
                </a:lnTo>
                <a:lnTo>
                  <a:pt x="170141" y="245986"/>
                </a:lnTo>
                <a:lnTo>
                  <a:pt x="171513" y="244970"/>
                </a:lnTo>
                <a:lnTo>
                  <a:pt x="172351" y="244094"/>
                </a:lnTo>
                <a:lnTo>
                  <a:pt x="172173" y="238391"/>
                </a:lnTo>
                <a:lnTo>
                  <a:pt x="173113" y="241541"/>
                </a:lnTo>
                <a:lnTo>
                  <a:pt x="217169" y="207543"/>
                </a:lnTo>
                <a:lnTo>
                  <a:pt x="219659" y="205054"/>
                </a:lnTo>
                <a:lnTo>
                  <a:pt x="220598" y="201053"/>
                </a:lnTo>
                <a:close/>
              </a:path>
              <a:path w="223177" h="245986">
                <a:moveTo>
                  <a:pt x="116509" y="52514"/>
                </a:moveTo>
                <a:lnTo>
                  <a:pt x="112657" y="41217"/>
                </a:lnTo>
                <a:lnTo>
                  <a:pt x="107458" y="29015"/>
                </a:lnTo>
                <a:lnTo>
                  <a:pt x="103314" y="20193"/>
                </a:lnTo>
                <a:lnTo>
                  <a:pt x="98323" y="9880"/>
                </a:lnTo>
                <a:lnTo>
                  <a:pt x="94030" y="5041"/>
                </a:lnTo>
                <a:lnTo>
                  <a:pt x="90855" y="3517"/>
                </a:lnTo>
                <a:lnTo>
                  <a:pt x="90512" y="10414"/>
                </a:lnTo>
                <a:lnTo>
                  <a:pt x="90855" y="3517"/>
                </a:lnTo>
                <a:lnTo>
                  <a:pt x="90754" y="0"/>
                </a:lnTo>
                <a:lnTo>
                  <a:pt x="87668" y="2006"/>
                </a:lnTo>
                <a:lnTo>
                  <a:pt x="87033" y="3276"/>
                </a:lnTo>
                <a:lnTo>
                  <a:pt x="87756" y="5207"/>
                </a:lnTo>
                <a:lnTo>
                  <a:pt x="88823" y="7162"/>
                </a:lnTo>
                <a:lnTo>
                  <a:pt x="90934" y="11245"/>
                </a:lnTo>
                <a:lnTo>
                  <a:pt x="93967" y="5168"/>
                </a:lnTo>
                <a:lnTo>
                  <a:pt x="95477" y="20205"/>
                </a:lnTo>
                <a:lnTo>
                  <a:pt x="101371" y="32661"/>
                </a:lnTo>
                <a:lnTo>
                  <a:pt x="106771" y="45526"/>
                </a:lnTo>
                <a:lnTo>
                  <a:pt x="109715" y="54356"/>
                </a:lnTo>
                <a:lnTo>
                  <a:pt x="112293" y="63855"/>
                </a:lnTo>
                <a:lnTo>
                  <a:pt x="116331" y="70129"/>
                </a:lnTo>
                <a:lnTo>
                  <a:pt x="120319" y="75450"/>
                </a:lnTo>
                <a:lnTo>
                  <a:pt x="124332" y="80797"/>
                </a:lnTo>
                <a:lnTo>
                  <a:pt x="128168" y="85204"/>
                </a:lnTo>
                <a:lnTo>
                  <a:pt x="131203" y="91592"/>
                </a:lnTo>
                <a:lnTo>
                  <a:pt x="137320" y="100762"/>
                </a:lnTo>
                <a:lnTo>
                  <a:pt x="146248" y="110568"/>
                </a:lnTo>
                <a:lnTo>
                  <a:pt x="153187" y="117462"/>
                </a:lnTo>
                <a:lnTo>
                  <a:pt x="162973" y="126931"/>
                </a:lnTo>
                <a:lnTo>
                  <a:pt x="172149" y="136142"/>
                </a:lnTo>
                <a:lnTo>
                  <a:pt x="179069" y="143967"/>
                </a:lnTo>
                <a:lnTo>
                  <a:pt x="185321" y="152964"/>
                </a:lnTo>
                <a:lnTo>
                  <a:pt x="191959" y="164262"/>
                </a:lnTo>
                <a:lnTo>
                  <a:pt x="198610" y="176499"/>
                </a:lnTo>
                <a:lnTo>
                  <a:pt x="199478" y="178130"/>
                </a:lnTo>
                <a:lnTo>
                  <a:pt x="202869" y="184505"/>
                </a:lnTo>
                <a:lnTo>
                  <a:pt x="206133" y="190652"/>
                </a:lnTo>
                <a:lnTo>
                  <a:pt x="209092" y="195783"/>
                </a:lnTo>
                <a:lnTo>
                  <a:pt x="212077" y="200914"/>
                </a:lnTo>
                <a:lnTo>
                  <a:pt x="214373" y="204576"/>
                </a:lnTo>
                <a:lnTo>
                  <a:pt x="214617" y="204965"/>
                </a:lnTo>
                <a:lnTo>
                  <a:pt x="217563" y="202222"/>
                </a:lnTo>
                <a:lnTo>
                  <a:pt x="218008" y="197180"/>
                </a:lnTo>
                <a:lnTo>
                  <a:pt x="215188" y="192252"/>
                </a:lnTo>
                <a:lnTo>
                  <a:pt x="209508" y="181971"/>
                </a:lnTo>
                <a:lnTo>
                  <a:pt x="203262" y="170283"/>
                </a:lnTo>
                <a:lnTo>
                  <a:pt x="200482" y="165138"/>
                </a:lnTo>
                <a:lnTo>
                  <a:pt x="193733" y="153230"/>
                </a:lnTo>
                <a:lnTo>
                  <a:pt x="187027" y="142817"/>
                </a:lnTo>
                <a:lnTo>
                  <a:pt x="184581" y="139560"/>
                </a:lnTo>
                <a:lnTo>
                  <a:pt x="176723" y="130729"/>
                </a:lnTo>
                <a:lnTo>
                  <a:pt x="167527" y="121535"/>
                </a:lnTo>
                <a:lnTo>
                  <a:pt x="158102" y="112407"/>
                </a:lnTo>
                <a:lnTo>
                  <a:pt x="147530" y="101715"/>
                </a:lnTo>
                <a:lnTo>
                  <a:pt x="139747" y="92291"/>
                </a:lnTo>
                <a:lnTo>
                  <a:pt x="137566" y="88569"/>
                </a:lnTo>
                <a:lnTo>
                  <a:pt x="134048" y="81203"/>
                </a:lnTo>
                <a:lnTo>
                  <a:pt x="129717" y="76276"/>
                </a:lnTo>
                <a:lnTo>
                  <a:pt x="125958" y="71234"/>
                </a:lnTo>
                <a:lnTo>
                  <a:pt x="122173" y="66167"/>
                </a:lnTo>
                <a:lnTo>
                  <a:pt x="118846" y="60998"/>
                </a:lnTo>
                <a:lnTo>
                  <a:pt x="116509" y="52514"/>
                </a:lnTo>
                <a:close/>
              </a:path>
              <a:path w="223177" h="245986">
                <a:moveTo>
                  <a:pt x="93967" y="1866"/>
                </a:moveTo>
                <a:lnTo>
                  <a:pt x="90754" y="0"/>
                </a:lnTo>
                <a:lnTo>
                  <a:pt x="90855" y="3517"/>
                </a:lnTo>
                <a:lnTo>
                  <a:pt x="94030" y="5041"/>
                </a:lnTo>
                <a:lnTo>
                  <a:pt x="98323" y="9880"/>
                </a:lnTo>
                <a:lnTo>
                  <a:pt x="93967" y="1866"/>
                </a:lnTo>
                <a:close/>
              </a:path>
              <a:path w="223177" h="245986">
                <a:moveTo>
                  <a:pt x="221754" y="207886"/>
                </a:moveTo>
                <a:lnTo>
                  <a:pt x="223177" y="205320"/>
                </a:lnTo>
                <a:lnTo>
                  <a:pt x="222148" y="202565"/>
                </a:lnTo>
                <a:lnTo>
                  <a:pt x="219659" y="205054"/>
                </a:lnTo>
                <a:lnTo>
                  <a:pt x="217169" y="207543"/>
                </a:lnTo>
                <a:lnTo>
                  <a:pt x="173113" y="241541"/>
                </a:lnTo>
                <a:lnTo>
                  <a:pt x="172173" y="238391"/>
                </a:lnTo>
                <a:lnTo>
                  <a:pt x="172351" y="244094"/>
                </a:lnTo>
                <a:lnTo>
                  <a:pt x="171513" y="244970"/>
                </a:lnTo>
                <a:lnTo>
                  <a:pt x="221754" y="207886"/>
                </a:lnTo>
                <a:close/>
              </a:path>
              <a:path w="223177" h="245986">
                <a:moveTo>
                  <a:pt x="62623" y="29616"/>
                </a:moveTo>
                <a:lnTo>
                  <a:pt x="7035" y="55956"/>
                </a:lnTo>
                <a:lnTo>
                  <a:pt x="65214" y="36144"/>
                </a:lnTo>
                <a:lnTo>
                  <a:pt x="64084" y="32816"/>
                </a:lnTo>
                <a:lnTo>
                  <a:pt x="62623" y="29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213524" y="550237"/>
            <a:ext cx="24866" cy="16941"/>
          </a:xfrm>
          <a:custGeom>
            <a:avLst/>
            <a:gdLst/>
            <a:ahLst/>
            <a:cxnLst/>
            <a:rect l="l" t="t" r="r" b="b"/>
            <a:pathLst>
              <a:path w="24866" h="16941">
                <a:moveTo>
                  <a:pt x="11500" y="9947"/>
                </a:moveTo>
                <a:lnTo>
                  <a:pt x="24866" y="16941"/>
                </a:lnTo>
                <a:lnTo>
                  <a:pt x="0" y="0"/>
                </a:lnTo>
                <a:lnTo>
                  <a:pt x="1416" y="4820"/>
                </a:lnTo>
                <a:lnTo>
                  <a:pt x="11500" y="99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209629" y="547003"/>
            <a:ext cx="32765" cy="23799"/>
          </a:xfrm>
          <a:custGeom>
            <a:avLst/>
            <a:gdLst/>
            <a:ahLst/>
            <a:cxnLst/>
            <a:rect l="l" t="t" r="r" b="b"/>
            <a:pathLst>
              <a:path w="32765" h="23799">
                <a:moveTo>
                  <a:pt x="254" y="2781"/>
                </a:moveTo>
                <a:lnTo>
                  <a:pt x="0" y="6311"/>
                </a:lnTo>
                <a:lnTo>
                  <a:pt x="2565" y="10667"/>
                </a:lnTo>
                <a:lnTo>
                  <a:pt x="6210" y="12852"/>
                </a:lnTo>
                <a:lnTo>
                  <a:pt x="9080" y="14414"/>
                </a:lnTo>
                <a:lnTo>
                  <a:pt x="12534" y="15747"/>
                </a:lnTo>
                <a:lnTo>
                  <a:pt x="16141" y="17348"/>
                </a:lnTo>
                <a:lnTo>
                  <a:pt x="19748" y="18935"/>
                </a:lnTo>
                <a:lnTo>
                  <a:pt x="23482" y="20751"/>
                </a:lnTo>
                <a:lnTo>
                  <a:pt x="26733" y="23050"/>
                </a:lnTo>
                <a:lnTo>
                  <a:pt x="30518" y="23799"/>
                </a:lnTo>
                <a:lnTo>
                  <a:pt x="32766" y="20612"/>
                </a:lnTo>
                <a:lnTo>
                  <a:pt x="30797" y="17297"/>
                </a:lnTo>
                <a:lnTo>
                  <a:pt x="24879" y="13131"/>
                </a:lnTo>
                <a:lnTo>
                  <a:pt x="18313" y="10655"/>
                </a:lnTo>
                <a:lnTo>
                  <a:pt x="13474" y="8521"/>
                </a:lnTo>
                <a:lnTo>
                  <a:pt x="9093" y="6502"/>
                </a:lnTo>
                <a:lnTo>
                  <a:pt x="7886" y="2832"/>
                </a:lnTo>
                <a:lnTo>
                  <a:pt x="5283" y="0"/>
                </a:lnTo>
                <a:lnTo>
                  <a:pt x="1422" y="50"/>
                </a:lnTo>
                <a:lnTo>
                  <a:pt x="254" y="2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183759" y="581844"/>
            <a:ext cx="21831" cy="18989"/>
          </a:xfrm>
          <a:custGeom>
            <a:avLst/>
            <a:gdLst/>
            <a:ahLst/>
            <a:cxnLst/>
            <a:rect l="l" t="t" r="r" b="b"/>
            <a:pathLst>
              <a:path w="21831" h="18989">
                <a:moveTo>
                  <a:pt x="21831" y="18989"/>
                </a:moveTo>
                <a:lnTo>
                  <a:pt x="7562" y="3308"/>
                </a:lnTo>
                <a:lnTo>
                  <a:pt x="1693" y="0"/>
                </a:lnTo>
                <a:lnTo>
                  <a:pt x="0" y="3"/>
                </a:lnTo>
                <a:lnTo>
                  <a:pt x="21831" y="189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180178" y="578335"/>
            <a:ext cx="29197" cy="26428"/>
          </a:xfrm>
          <a:custGeom>
            <a:avLst/>
            <a:gdLst/>
            <a:ahLst/>
            <a:cxnLst/>
            <a:rect l="l" t="t" r="r" b="b"/>
            <a:pathLst>
              <a:path w="29197" h="26428">
                <a:moveTo>
                  <a:pt x="3632" y="0"/>
                </a:moveTo>
                <a:lnTo>
                  <a:pt x="0" y="1676"/>
                </a:lnTo>
                <a:lnTo>
                  <a:pt x="114" y="5575"/>
                </a:lnTo>
                <a:lnTo>
                  <a:pt x="3695" y="7035"/>
                </a:lnTo>
                <a:lnTo>
                  <a:pt x="4800" y="7696"/>
                </a:lnTo>
                <a:lnTo>
                  <a:pt x="7581" y="9385"/>
                </a:lnTo>
                <a:lnTo>
                  <a:pt x="12293" y="13779"/>
                </a:lnTo>
                <a:lnTo>
                  <a:pt x="16040" y="17627"/>
                </a:lnTo>
                <a:lnTo>
                  <a:pt x="19621" y="21361"/>
                </a:lnTo>
                <a:lnTo>
                  <a:pt x="22047" y="24002"/>
                </a:lnTo>
                <a:lnTo>
                  <a:pt x="26289" y="26428"/>
                </a:lnTo>
                <a:lnTo>
                  <a:pt x="29197" y="23850"/>
                </a:lnTo>
                <a:lnTo>
                  <a:pt x="28054" y="20167"/>
                </a:lnTo>
                <a:lnTo>
                  <a:pt x="23799" y="15354"/>
                </a:lnTo>
                <a:lnTo>
                  <a:pt x="18872" y="10502"/>
                </a:lnTo>
                <a:lnTo>
                  <a:pt x="16408" y="8064"/>
                </a:lnTo>
                <a:lnTo>
                  <a:pt x="13779" y="5626"/>
                </a:lnTo>
                <a:lnTo>
                  <a:pt x="10096" y="2743"/>
                </a:lnTo>
                <a:lnTo>
                  <a:pt x="6502" y="609"/>
                </a:lnTo>
                <a:lnTo>
                  <a:pt x="36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205584" y="586940"/>
            <a:ext cx="12598" cy="13893"/>
          </a:xfrm>
          <a:custGeom>
            <a:avLst/>
            <a:gdLst/>
            <a:ahLst/>
            <a:cxnLst/>
            <a:rect l="l" t="t" r="r" b="b"/>
            <a:pathLst>
              <a:path w="12598" h="13893">
                <a:moveTo>
                  <a:pt x="12598" y="13893"/>
                </a:moveTo>
                <a:lnTo>
                  <a:pt x="10858" y="6324"/>
                </a:lnTo>
                <a:lnTo>
                  <a:pt x="0" y="0"/>
                </a:lnTo>
                <a:lnTo>
                  <a:pt x="12598" y="138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201572" y="583483"/>
            <a:ext cx="20040" cy="21221"/>
          </a:xfrm>
          <a:custGeom>
            <a:avLst/>
            <a:gdLst/>
            <a:ahLst/>
            <a:cxnLst/>
            <a:rect l="l" t="t" r="r" b="b"/>
            <a:pathLst>
              <a:path w="20040" h="21221">
                <a:moveTo>
                  <a:pt x="20040" y="16560"/>
                </a:moveTo>
                <a:lnTo>
                  <a:pt x="18300" y="8991"/>
                </a:lnTo>
                <a:lnTo>
                  <a:pt x="16649" y="6743"/>
                </a:lnTo>
                <a:lnTo>
                  <a:pt x="5791" y="419"/>
                </a:lnTo>
                <a:lnTo>
                  <a:pt x="1955" y="0"/>
                </a:lnTo>
                <a:lnTo>
                  <a:pt x="0" y="3365"/>
                </a:lnTo>
                <a:lnTo>
                  <a:pt x="2247" y="6502"/>
                </a:lnTo>
                <a:lnTo>
                  <a:pt x="11772" y="12064"/>
                </a:lnTo>
                <a:lnTo>
                  <a:pt x="13182" y="18135"/>
                </a:lnTo>
                <a:lnTo>
                  <a:pt x="15506" y="21221"/>
                </a:lnTo>
                <a:lnTo>
                  <a:pt x="19291" y="20345"/>
                </a:lnTo>
                <a:lnTo>
                  <a:pt x="20040" y="16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147052" y="570076"/>
            <a:ext cx="36703" cy="27292"/>
          </a:xfrm>
          <a:custGeom>
            <a:avLst/>
            <a:gdLst/>
            <a:ahLst/>
            <a:cxnLst/>
            <a:rect l="l" t="t" r="r" b="b"/>
            <a:pathLst>
              <a:path w="36702" h="27292">
                <a:moveTo>
                  <a:pt x="36702" y="0"/>
                </a:moveTo>
                <a:lnTo>
                  <a:pt x="0" y="27292"/>
                </a:lnTo>
                <a:lnTo>
                  <a:pt x="1824" y="26126"/>
                </a:lnTo>
                <a:lnTo>
                  <a:pt x="6162" y="23048"/>
                </a:lnTo>
                <a:lnTo>
                  <a:pt x="16217" y="15508"/>
                </a:lnTo>
                <a:lnTo>
                  <a:pt x="3670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143032" y="566407"/>
            <a:ext cx="44704" cy="34467"/>
          </a:xfrm>
          <a:custGeom>
            <a:avLst/>
            <a:gdLst/>
            <a:ahLst/>
            <a:cxnLst/>
            <a:rect l="l" t="t" r="r" b="b"/>
            <a:pathLst>
              <a:path w="44703" h="34467">
                <a:moveTo>
                  <a:pt x="5892" y="33947"/>
                </a:moveTo>
                <a:lnTo>
                  <a:pt x="7150" y="33146"/>
                </a:lnTo>
                <a:lnTo>
                  <a:pt x="9842" y="31191"/>
                </a:lnTo>
                <a:lnTo>
                  <a:pt x="13525" y="28486"/>
                </a:lnTo>
                <a:lnTo>
                  <a:pt x="26483" y="18818"/>
                </a:lnTo>
                <a:lnTo>
                  <a:pt x="38381" y="9853"/>
                </a:lnTo>
                <a:lnTo>
                  <a:pt x="42849" y="6476"/>
                </a:lnTo>
                <a:lnTo>
                  <a:pt x="44703" y="3098"/>
                </a:lnTo>
                <a:lnTo>
                  <a:pt x="42354" y="0"/>
                </a:lnTo>
                <a:lnTo>
                  <a:pt x="38595" y="863"/>
                </a:lnTo>
                <a:lnTo>
                  <a:pt x="30416" y="7061"/>
                </a:lnTo>
                <a:lnTo>
                  <a:pt x="21742" y="13563"/>
                </a:lnTo>
                <a:lnTo>
                  <a:pt x="17411" y="16814"/>
                </a:lnTo>
                <a:lnTo>
                  <a:pt x="12953" y="20142"/>
                </a:lnTo>
                <a:lnTo>
                  <a:pt x="9334" y="22809"/>
                </a:lnTo>
                <a:lnTo>
                  <a:pt x="5753" y="25463"/>
                </a:lnTo>
                <a:lnTo>
                  <a:pt x="2882" y="27520"/>
                </a:lnTo>
                <a:lnTo>
                  <a:pt x="0" y="31178"/>
                </a:lnTo>
                <a:lnTo>
                  <a:pt x="2070" y="34467"/>
                </a:lnTo>
                <a:lnTo>
                  <a:pt x="5892" y="33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053673" y="536344"/>
            <a:ext cx="73720" cy="102755"/>
          </a:xfrm>
          <a:custGeom>
            <a:avLst/>
            <a:gdLst/>
            <a:ahLst/>
            <a:cxnLst/>
            <a:rect l="l" t="t" r="r" b="b"/>
            <a:pathLst>
              <a:path w="73720" h="102755">
                <a:moveTo>
                  <a:pt x="73720" y="102755"/>
                </a:moveTo>
                <a:lnTo>
                  <a:pt x="111" y="0"/>
                </a:lnTo>
                <a:lnTo>
                  <a:pt x="0" y="1812"/>
                </a:lnTo>
                <a:lnTo>
                  <a:pt x="1016" y="11739"/>
                </a:lnTo>
                <a:lnTo>
                  <a:pt x="4153" y="25367"/>
                </a:lnTo>
                <a:lnTo>
                  <a:pt x="9403" y="39611"/>
                </a:lnTo>
                <a:lnTo>
                  <a:pt x="16761" y="51384"/>
                </a:lnTo>
                <a:lnTo>
                  <a:pt x="20466" y="55517"/>
                </a:lnTo>
                <a:lnTo>
                  <a:pt x="24315" y="59438"/>
                </a:lnTo>
                <a:lnTo>
                  <a:pt x="30013" y="64723"/>
                </a:lnTo>
                <a:lnTo>
                  <a:pt x="39112" y="72772"/>
                </a:lnTo>
                <a:lnTo>
                  <a:pt x="53164" y="84983"/>
                </a:lnTo>
                <a:lnTo>
                  <a:pt x="73720" y="10275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050183" y="532854"/>
            <a:ext cx="80987" cy="110185"/>
          </a:xfrm>
          <a:custGeom>
            <a:avLst/>
            <a:gdLst/>
            <a:ahLst/>
            <a:cxnLst/>
            <a:rect l="l" t="t" r="r" b="b"/>
            <a:pathLst>
              <a:path w="80987" h="110185">
                <a:moveTo>
                  <a:pt x="4318" y="30010"/>
                </a:moveTo>
                <a:lnTo>
                  <a:pt x="8708" y="42380"/>
                </a:lnTo>
                <a:lnTo>
                  <a:pt x="14780" y="53572"/>
                </a:lnTo>
                <a:lnTo>
                  <a:pt x="17614" y="57200"/>
                </a:lnTo>
                <a:lnTo>
                  <a:pt x="19837" y="59728"/>
                </a:lnTo>
                <a:lnTo>
                  <a:pt x="24384" y="64020"/>
                </a:lnTo>
                <a:lnTo>
                  <a:pt x="30137" y="69316"/>
                </a:lnTo>
                <a:lnTo>
                  <a:pt x="42150" y="80160"/>
                </a:lnTo>
                <a:lnTo>
                  <a:pt x="54780" y="91344"/>
                </a:lnTo>
                <a:lnTo>
                  <a:pt x="65847" y="101037"/>
                </a:lnTo>
                <a:lnTo>
                  <a:pt x="73172" y="107410"/>
                </a:lnTo>
                <a:lnTo>
                  <a:pt x="76377" y="110185"/>
                </a:lnTo>
                <a:lnTo>
                  <a:pt x="79883" y="108546"/>
                </a:lnTo>
                <a:lnTo>
                  <a:pt x="80987" y="104851"/>
                </a:lnTo>
                <a:lnTo>
                  <a:pt x="79514" y="103581"/>
                </a:lnTo>
                <a:lnTo>
                  <a:pt x="76466" y="100939"/>
                </a:lnTo>
                <a:lnTo>
                  <a:pt x="71755" y="96837"/>
                </a:lnTo>
                <a:lnTo>
                  <a:pt x="63304" y="89455"/>
                </a:lnTo>
                <a:lnTo>
                  <a:pt x="53371" y="80707"/>
                </a:lnTo>
                <a:lnTo>
                  <a:pt x="44132" y="72478"/>
                </a:lnTo>
                <a:lnTo>
                  <a:pt x="39255" y="68110"/>
                </a:lnTo>
                <a:lnTo>
                  <a:pt x="34632" y="63906"/>
                </a:lnTo>
                <a:lnTo>
                  <a:pt x="30886" y="60401"/>
                </a:lnTo>
                <a:lnTo>
                  <a:pt x="27127" y="56908"/>
                </a:lnTo>
                <a:lnTo>
                  <a:pt x="24193" y="54038"/>
                </a:lnTo>
                <a:lnTo>
                  <a:pt x="22885" y="52539"/>
                </a:lnTo>
                <a:lnTo>
                  <a:pt x="16522" y="42525"/>
                </a:lnTo>
                <a:lnTo>
                  <a:pt x="11624" y="29887"/>
                </a:lnTo>
                <a:lnTo>
                  <a:pt x="11074" y="28041"/>
                </a:lnTo>
                <a:lnTo>
                  <a:pt x="8356" y="18770"/>
                </a:lnTo>
                <a:lnTo>
                  <a:pt x="6997" y="9639"/>
                </a:lnTo>
                <a:lnTo>
                  <a:pt x="7023" y="5460"/>
                </a:lnTo>
                <a:lnTo>
                  <a:pt x="7366" y="2057"/>
                </a:lnTo>
                <a:lnTo>
                  <a:pt x="4114" y="0"/>
                </a:lnTo>
                <a:lnTo>
                  <a:pt x="406" y="1066"/>
                </a:lnTo>
                <a:lnTo>
                  <a:pt x="12" y="3759"/>
                </a:lnTo>
                <a:lnTo>
                  <a:pt x="0" y="10833"/>
                </a:lnTo>
                <a:lnTo>
                  <a:pt x="1435" y="20116"/>
                </a:lnTo>
                <a:lnTo>
                  <a:pt x="4318" y="300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19141" y="452024"/>
            <a:ext cx="51930" cy="30581"/>
          </a:xfrm>
          <a:custGeom>
            <a:avLst/>
            <a:gdLst/>
            <a:ahLst/>
            <a:cxnLst/>
            <a:rect l="l" t="t" r="r" b="b"/>
            <a:pathLst>
              <a:path w="51930" h="30581">
                <a:moveTo>
                  <a:pt x="51930" y="30581"/>
                </a:moveTo>
                <a:lnTo>
                  <a:pt x="46139" y="21886"/>
                </a:lnTo>
                <a:lnTo>
                  <a:pt x="35444" y="12237"/>
                </a:lnTo>
                <a:lnTo>
                  <a:pt x="28105" y="7937"/>
                </a:lnTo>
                <a:lnTo>
                  <a:pt x="12237" y="2670"/>
                </a:lnTo>
                <a:lnTo>
                  <a:pt x="823" y="149"/>
                </a:lnTo>
                <a:lnTo>
                  <a:pt x="0" y="0"/>
                </a:lnTo>
                <a:lnTo>
                  <a:pt x="51930" y="305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15666" y="448221"/>
            <a:ext cx="59372" cy="37706"/>
          </a:xfrm>
          <a:custGeom>
            <a:avLst/>
            <a:gdLst/>
            <a:ahLst/>
            <a:cxnLst/>
            <a:rect l="l" t="t" r="r" b="b"/>
            <a:pathLst>
              <a:path w="59372" h="37706">
                <a:moveTo>
                  <a:pt x="5638" y="7797"/>
                </a:moveTo>
                <a:lnTo>
                  <a:pt x="16919" y="10433"/>
                </a:lnTo>
                <a:lnTo>
                  <a:pt x="30124" y="14947"/>
                </a:lnTo>
                <a:lnTo>
                  <a:pt x="35039" y="17157"/>
                </a:lnTo>
                <a:lnTo>
                  <a:pt x="40259" y="21158"/>
                </a:lnTo>
                <a:lnTo>
                  <a:pt x="44361" y="25247"/>
                </a:lnTo>
                <a:lnTo>
                  <a:pt x="48463" y="29273"/>
                </a:lnTo>
                <a:lnTo>
                  <a:pt x="51498" y="33667"/>
                </a:lnTo>
                <a:lnTo>
                  <a:pt x="52705" y="37376"/>
                </a:lnTo>
                <a:lnTo>
                  <a:pt x="56553" y="37706"/>
                </a:lnTo>
                <a:lnTo>
                  <a:pt x="59372" y="35077"/>
                </a:lnTo>
                <a:lnTo>
                  <a:pt x="58737" y="33235"/>
                </a:lnTo>
                <a:lnTo>
                  <a:pt x="57327" y="29324"/>
                </a:lnTo>
                <a:lnTo>
                  <a:pt x="53898" y="24866"/>
                </a:lnTo>
                <a:lnTo>
                  <a:pt x="49326" y="20256"/>
                </a:lnTo>
                <a:lnTo>
                  <a:pt x="44742" y="15709"/>
                </a:lnTo>
                <a:lnTo>
                  <a:pt x="39052" y="11277"/>
                </a:lnTo>
                <a:lnTo>
                  <a:pt x="33045" y="8534"/>
                </a:lnTo>
                <a:lnTo>
                  <a:pt x="17057" y="3174"/>
                </a:lnTo>
                <a:lnTo>
                  <a:pt x="5307" y="556"/>
                </a:lnTo>
                <a:lnTo>
                  <a:pt x="2158" y="0"/>
                </a:lnTo>
                <a:lnTo>
                  <a:pt x="0" y="3200"/>
                </a:lnTo>
                <a:lnTo>
                  <a:pt x="952" y="6934"/>
                </a:lnTo>
                <a:lnTo>
                  <a:pt x="3886" y="7442"/>
                </a:lnTo>
                <a:lnTo>
                  <a:pt x="5638" y="7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209355" y="478609"/>
            <a:ext cx="36855" cy="15392"/>
          </a:xfrm>
          <a:custGeom>
            <a:avLst/>
            <a:gdLst/>
            <a:ahLst/>
            <a:cxnLst/>
            <a:rect l="l" t="t" r="r" b="b"/>
            <a:pathLst>
              <a:path w="36855" h="15392">
                <a:moveTo>
                  <a:pt x="36855" y="15392"/>
                </a:moveTo>
                <a:lnTo>
                  <a:pt x="31661" y="9423"/>
                </a:lnTo>
                <a:lnTo>
                  <a:pt x="28041" y="6819"/>
                </a:lnTo>
                <a:lnTo>
                  <a:pt x="21208" y="3403"/>
                </a:lnTo>
                <a:lnTo>
                  <a:pt x="14363" y="0"/>
                </a:lnTo>
                <a:lnTo>
                  <a:pt x="0" y="88"/>
                </a:lnTo>
                <a:lnTo>
                  <a:pt x="36855" y="153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205824" y="475181"/>
            <a:ext cx="44157" cy="22758"/>
          </a:xfrm>
          <a:custGeom>
            <a:avLst/>
            <a:gdLst/>
            <a:ahLst/>
            <a:cxnLst/>
            <a:rect l="l" t="t" r="r" b="b"/>
            <a:pathLst>
              <a:path w="44157" h="22758">
                <a:moveTo>
                  <a:pt x="1612" y="7048"/>
                </a:moveTo>
                <a:lnTo>
                  <a:pt x="7772" y="7048"/>
                </a:lnTo>
                <a:lnTo>
                  <a:pt x="11887" y="7467"/>
                </a:lnTo>
                <a:lnTo>
                  <a:pt x="15976" y="7848"/>
                </a:lnTo>
                <a:lnTo>
                  <a:pt x="20726" y="8737"/>
                </a:lnTo>
                <a:lnTo>
                  <a:pt x="23164" y="9982"/>
                </a:lnTo>
                <a:lnTo>
                  <a:pt x="29819" y="13347"/>
                </a:lnTo>
                <a:lnTo>
                  <a:pt x="32689" y="15392"/>
                </a:lnTo>
                <a:lnTo>
                  <a:pt x="37719" y="21132"/>
                </a:lnTo>
                <a:lnTo>
                  <a:pt x="41224" y="22758"/>
                </a:lnTo>
                <a:lnTo>
                  <a:pt x="44157" y="20205"/>
                </a:lnTo>
                <a:lnTo>
                  <a:pt x="43040" y="16509"/>
                </a:lnTo>
                <a:lnTo>
                  <a:pt x="37693" y="10299"/>
                </a:lnTo>
                <a:lnTo>
                  <a:pt x="33324" y="7137"/>
                </a:lnTo>
                <a:lnTo>
                  <a:pt x="26301" y="3682"/>
                </a:lnTo>
                <a:lnTo>
                  <a:pt x="22237" y="1689"/>
                </a:lnTo>
                <a:lnTo>
                  <a:pt x="17081" y="927"/>
                </a:lnTo>
                <a:lnTo>
                  <a:pt x="12585" y="457"/>
                </a:lnTo>
                <a:lnTo>
                  <a:pt x="8102" y="12"/>
                </a:lnTo>
                <a:lnTo>
                  <a:pt x="1549" y="0"/>
                </a:lnTo>
                <a:lnTo>
                  <a:pt x="0" y="3543"/>
                </a:lnTo>
                <a:lnTo>
                  <a:pt x="1612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219129" y="488402"/>
            <a:ext cx="18199" cy="13385"/>
          </a:xfrm>
          <a:custGeom>
            <a:avLst/>
            <a:gdLst/>
            <a:ahLst/>
            <a:cxnLst/>
            <a:rect l="l" t="t" r="r" b="b"/>
            <a:pathLst>
              <a:path w="18199" h="13385">
                <a:moveTo>
                  <a:pt x="18199" y="5600"/>
                </a:moveTo>
                <a:lnTo>
                  <a:pt x="3225" y="0"/>
                </a:lnTo>
                <a:lnTo>
                  <a:pt x="0" y="10820"/>
                </a:lnTo>
                <a:lnTo>
                  <a:pt x="7543" y="12153"/>
                </a:lnTo>
                <a:lnTo>
                  <a:pt x="14503" y="13385"/>
                </a:lnTo>
                <a:lnTo>
                  <a:pt x="15798" y="11391"/>
                </a:lnTo>
                <a:lnTo>
                  <a:pt x="18199" y="56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218148" y="485022"/>
            <a:ext cx="23177" cy="19405"/>
          </a:xfrm>
          <a:custGeom>
            <a:avLst/>
            <a:gdLst/>
            <a:ahLst/>
            <a:cxnLst/>
            <a:rect l="l" t="t" r="r" b="b"/>
            <a:pathLst>
              <a:path w="23177" h="19405">
                <a:moveTo>
                  <a:pt x="254" y="12357"/>
                </a:moveTo>
                <a:lnTo>
                  <a:pt x="2552" y="16649"/>
                </a:lnTo>
                <a:lnTo>
                  <a:pt x="4953" y="18541"/>
                </a:lnTo>
                <a:lnTo>
                  <a:pt x="7912" y="18999"/>
                </a:lnTo>
                <a:lnTo>
                  <a:pt x="10642" y="19405"/>
                </a:lnTo>
                <a:lnTo>
                  <a:pt x="13220" y="19405"/>
                </a:lnTo>
                <a:lnTo>
                  <a:pt x="17627" y="18046"/>
                </a:lnTo>
                <a:lnTo>
                  <a:pt x="20027" y="15189"/>
                </a:lnTo>
                <a:lnTo>
                  <a:pt x="21678" y="12141"/>
                </a:lnTo>
                <a:lnTo>
                  <a:pt x="23177" y="8534"/>
                </a:lnTo>
                <a:lnTo>
                  <a:pt x="20523" y="5727"/>
                </a:lnTo>
                <a:lnTo>
                  <a:pt x="16675" y="5841"/>
                </a:lnTo>
                <a:lnTo>
                  <a:pt x="15925" y="7632"/>
                </a:lnTo>
                <a:lnTo>
                  <a:pt x="14236" y="11353"/>
                </a:lnTo>
                <a:lnTo>
                  <a:pt x="11226" y="12357"/>
                </a:lnTo>
                <a:lnTo>
                  <a:pt x="8039" y="11810"/>
                </a:lnTo>
                <a:lnTo>
                  <a:pt x="7048" y="8293"/>
                </a:lnTo>
                <a:lnTo>
                  <a:pt x="7327" y="5511"/>
                </a:lnTo>
                <a:lnTo>
                  <a:pt x="8140" y="2514"/>
                </a:lnTo>
                <a:lnTo>
                  <a:pt x="5219" y="0"/>
                </a:lnTo>
                <a:lnTo>
                  <a:pt x="1397" y="507"/>
                </a:lnTo>
                <a:lnTo>
                  <a:pt x="12" y="5079"/>
                </a:lnTo>
                <a:lnTo>
                  <a:pt x="0" y="8293"/>
                </a:lnTo>
                <a:lnTo>
                  <a:pt x="254" y="12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992402" y="272620"/>
            <a:ext cx="333834" cy="194691"/>
          </a:xfrm>
          <a:custGeom>
            <a:avLst/>
            <a:gdLst/>
            <a:ahLst/>
            <a:cxnLst/>
            <a:rect l="l" t="t" r="r" b="b"/>
            <a:pathLst>
              <a:path w="333834" h="194690">
                <a:moveTo>
                  <a:pt x="878" y="160553"/>
                </a:moveTo>
                <a:lnTo>
                  <a:pt x="0" y="174589"/>
                </a:lnTo>
                <a:lnTo>
                  <a:pt x="577" y="190127"/>
                </a:lnTo>
                <a:lnTo>
                  <a:pt x="878" y="194691"/>
                </a:lnTo>
                <a:lnTo>
                  <a:pt x="9080" y="186364"/>
                </a:lnTo>
                <a:lnTo>
                  <a:pt x="17863" y="176680"/>
                </a:lnTo>
                <a:lnTo>
                  <a:pt x="27662" y="170472"/>
                </a:lnTo>
                <a:lnTo>
                  <a:pt x="38473" y="163158"/>
                </a:lnTo>
                <a:lnTo>
                  <a:pt x="49287" y="151814"/>
                </a:lnTo>
                <a:lnTo>
                  <a:pt x="57742" y="140769"/>
                </a:lnTo>
                <a:lnTo>
                  <a:pt x="61330" y="134797"/>
                </a:lnTo>
                <a:lnTo>
                  <a:pt x="66898" y="123710"/>
                </a:lnTo>
                <a:lnTo>
                  <a:pt x="75312" y="110871"/>
                </a:lnTo>
                <a:lnTo>
                  <a:pt x="79186" y="107810"/>
                </a:lnTo>
                <a:lnTo>
                  <a:pt x="89253" y="109266"/>
                </a:lnTo>
                <a:lnTo>
                  <a:pt x="105985" y="113387"/>
                </a:lnTo>
                <a:lnTo>
                  <a:pt x="120903" y="117458"/>
                </a:lnTo>
                <a:lnTo>
                  <a:pt x="125833" y="118859"/>
                </a:lnTo>
                <a:lnTo>
                  <a:pt x="136755" y="129590"/>
                </a:lnTo>
                <a:lnTo>
                  <a:pt x="139727" y="129590"/>
                </a:lnTo>
                <a:lnTo>
                  <a:pt x="148323" y="130399"/>
                </a:lnTo>
                <a:lnTo>
                  <a:pt x="164456" y="131651"/>
                </a:lnTo>
                <a:lnTo>
                  <a:pt x="180410" y="131588"/>
                </a:lnTo>
                <a:lnTo>
                  <a:pt x="188381" y="128689"/>
                </a:lnTo>
                <a:lnTo>
                  <a:pt x="197234" y="121036"/>
                </a:lnTo>
                <a:lnTo>
                  <a:pt x="211321" y="114201"/>
                </a:lnTo>
                <a:lnTo>
                  <a:pt x="220753" y="111988"/>
                </a:lnTo>
                <a:lnTo>
                  <a:pt x="227461" y="114826"/>
                </a:lnTo>
                <a:lnTo>
                  <a:pt x="239069" y="120420"/>
                </a:lnTo>
                <a:lnTo>
                  <a:pt x="253274" y="126485"/>
                </a:lnTo>
                <a:lnTo>
                  <a:pt x="267773" y="130731"/>
                </a:lnTo>
                <a:lnTo>
                  <a:pt x="271414" y="131267"/>
                </a:lnTo>
                <a:lnTo>
                  <a:pt x="282505" y="136980"/>
                </a:lnTo>
                <a:lnTo>
                  <a:pt x="292200" y="148601"/>
                </a:lnTo>
                <a:lnTo>
                  <a:pt x="300576" y="161602"/>
                </a:lnTo>
                <a:lnTo>
                  <a:pt x="307709" y="171455"/>
                </a:lnTo>
                <a:lnTo>
                  <a:pt x="312473" y="174040"/>
                </a:lnTo>
                <a:lnTo>
                  <a:pt x="320073" y="167287"/>
                </a:lnTo>
                <a:lnTo>
                  <a:pt x="323756" y="153036"/>
                </a:lnTo>
                <a:lnTo>
                  <a:pt x="324474" y="150736"/>
                </a:lnTo>
                <a:lnTo>
                  <a:pt x="326962" y="139655"/>
                </a:lnTo>
                <a:lnTo>
                  <a:pt x="329468" y="123519"/>
                </a:lnTo>
                <a:lnTo>
                  <a:pt x="331665" y="106626"/>
                </a:lnTo>
                <a:lnTo>
                  <a:pt x="333229" y="93273"/>
                </a:lnTo>
                <a:lnTo>
                  <a:pt x="333834" y="87757"/>
                </a:lnTo>
                <a:lnTo>
                  <a:pt x="324973" y="63978"/>
                </a:lnTo>
                <a:lnTo>
                  <a:pt x="319656" y="50092"/>
                </a:lnTo>
                <a:lnTo>
                  <a:pt x="313812" y="37710"/>
                </a:lnTo>
                <a:lnTo>
                  <a:pt x="305994" y="26116"/>
                </a:lnTo>
                <a:lnTo>
                  <a:pt x="295854" y="11913"/>
                </a:lnTo>
                <a:lnTo>
                  <a:pt x="288230" y="1335"/>
                </a:lnTo>
                <a:lnTo>
                  <a:pt x="287263" y="0"/>
                </a:lnTo>
                <a:lnTo>
                  <a:pt x="43461" y="0"/>
                </a:lnTo>
                <a:lnTo>
                  <a:pt x="40324" y="4902"/>
                </a:lnTo>
                <a:lnTo>
                  <a:pt x="37302" y="9613"/>
                </a:lnTo>
                <a:lnTo>
                  <a:pt x="31294" y="21748"/>
                </a:lnTo>
                <a:lnTo>
                  <a:pt x="26379" y="36221"/>
                </a:lnTo>
                <a:lnTo>
                  <a:pt x="22614" y="50597"/>
                </a:lnTo>
                <a:lnTo>
                  <a:pt x="20057" y="62440"/>
                </a:lnTo>
                <a:lnTo>
                  <a:pt x="18849" y="68859"/>
                </a:lnTo>
                <a:lnTo>
                  <a:pt x="16584" y="78364"/>
                </a:lnTo>
                <a:lnTo>
                  <a:pt x="12735" y="93309"/>
                </a:lnTo>
                <a:lnTo>
                  <a:pt x="8944" y="108723"/>
                </a:lnTo>
                <a:lnTo>
                  <a:pt x="6853" y="119635"/>
                </a:lnTo>
                <a:lnTo>
                  <a:pt x="6784" y="120865"/>
                </a:lnTo>
                <a:lnTo>
                  <a:pt x="5813" y="131722"/>
                </a:lnTo>
                <a:lnTo>
                  <a:pt x="3569" y="146705"/>
                </a:lnTo>
                <a:lnTo>
                  <a:pt x="1195" y="159217"/>
                </a:lnTo>
                <a:lnTo>
                  <a:pt x="878" y="16055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996343" y="457379"/>
            <a:ext cx="1802" cy="2654"/>
          </a:xfrm>
          <a:custGeom>
            <a:avLst/>
            <a:gdLst/>
            <a:ahLst/>
            <a:cxnLst/>
            <a:rect l="l" t="t" r="r" b="b"/>
            <a:pathLst>
              <a:path w="1802" h="2654">
                <a:moveTo>
                  <a:pt x="11" y="2654"/>
                </a:moveTo>
                <a:lnTo>
                  <a:pt x="1802" y="0"/>
                </a:lnTo>
                <a:lnTo>
                  <a:pt x="0" y="2429"/>
                </a:lnTo>
                <a:lnTo>
                  <a:pt x="11" y="2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035865" y="272620"/>
            <a:ext cx="241997" cy="3517"/>
          </a:xfrm>
          <a:custGeom>
            <a:avLst/>
            <a:gdLst/>
            <a:ahLst/>
            <a:cxnLst/>
            <a:rect l="l" t="t" r="r" b="b"/>
            <a:pathLst>
              <a:path w="241997" h="3517">
                <a:moveTo>
                  <a:pt x="0" y="0"/>
                </a:moveTo>
                <a:lnTo>
                  <a:pt x="1934" y="3517"/>
                </a:lnTo>
                <a:lnTo>
                  <a:pt x="241997" y="3517"/>
                </a:lnTo>
                <a:lnTo>
                  <a:pt x="240957" y="2057"/>
                </a:lnTo>
                <a:lnTo>
                  <a:pt x="2971" y="1892"/>
                </a:lnTo>
                <a:lnTo>
                  <a:pt x="240957" y="2082"/>
                </a:lnTo>
                <a:lnTo>
                  <a:pt x="2971" y="189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035700" y="269089"/>
            <a:ext cx="294043" cy="139979"/>
          </a:xfrm>
          <a:custGeom>
            <a:avLst/>
            <a:gdLst/>
            <a:ahLst/>
            <a:cxnLst/>
            <a:rect l="l" t="t" r="r" b="b"/>
            <a:pathLst>
              <a:path w="294043" h="139979">
                <a:moveTo>
                  <a:pt x="290218" y="123488"/>
                </a:moveTo>
                <a:lnTo>
                  <a:pt x="292264" y="107281"/>
                </a:lnTo>
                <a:lnTo>
                  <a:pt x="293634" y="95381"/>
                </a:lnTo>
                <a:lnTo>
                  <a:pt x="294043" y="91655"/>
                </a:lnTo>
                <a:lnTo>
                  <a:pt x="293827" y="90055"/>
                </a:lnTo>
                <a:lnTo>
                  <a:pt x="289712" y="78955"/>
                </a:lnTo>
                <a:lnTo>
                  <a:pt x="284975" y="66852"/>
                </a:lnTo>
                <a:lnTo>
                  <a:pt x="280073" y="54508"/>
                </a:lnTo>
                <a:lnTo>
                  <a:pt x="275551" y="43840"/>
                </a:lnTo>
                <a:lnTo>
                  <a:pt x="269392" y="33032"/>
                </a:lnTo>
                <a:lnTo>
                  <a:pt x="257381" y="16117"/>
                </a:lnTo>
                <a:lnTo>
                  <a:pt x="249090" y="4600"/>
                </a:lnTo>
                <a:lnTo>
                  <a:pt x="245753" y="913"/>
                </a:lnTo>
                <a:lnTo>
                  <a:pt x="165" y="913"/>
                </a:lnTo>
                <a:lnTo>
                  <a:pt x="165" y="7048"/>
                </a:lnTo>
                <a:lnTo>
                  <a:pt x="0" y="10337"/>
                </a:lnTo>
                <a:lnTo>
                  <a:pt x="2099" y="7048"/>
                </a:lnTo>
                <a:lnTo>
                  <a:pt x="165" y="3530"/>
                </a:lnTo>
                <a:lnTo>
                  <a:pt x="3136" y="5422"/>
                </a:lnTo>
                <a:lnTo>
                  <a:pt x="241122" y="5587"/>
                </a:lnTo>
                <a:lnTo>
                  <a:pt x="242162" y="7048"/>
                </a:lnTo>
                <a:lnTo>
                  <a:pt x="246672" y="13271"/>
                </a:lnTo>
                <a:lnTo>
                  <a:pt x="252603" y="21539"/>
                </a:lnTo>
                <a:lnTo>
                  <a:pt x="255562" y="25679"/>
                </a:lnTo>
                <a:lnTo>
                  <a:pt x="258622" y="29959"/>
                </a:lnTo>
                <a:lnTo>
                  <a:pt x="261112" y="33502"/>
                </a:lnTo>
                <a:lnTo>
                  <a:pt x="263601" y="37020"/>
                </a:lnTo>
                <a:lnTo>
                  <a:pt x="265557" y="39890"/>
                </a:lnTo>
                <a:lnTo>
                  <a:pt x="267157" y="42456"/>
                </a:lnTo>
                <a:lnTo>
                  <a:pt x="269151" y="46735"/>
                </a:lnTo>
                <a:lnTo>
                  <a:pt x="271335" y="51930"/>
                </a:lnTo>
                <a:lnTo>
                  <a:pt x="276086" y="63540"/>
                </a:lnTo>
                <a:lnTo>
                  <a:pt x="280827" y="75626"/>
                </a:lnTo>
                <a:lnTo>
                  <a:pt x="281787" y="78117"/>
                </a:lnTo>
                <a:lnTo>
                  <a:pt x="284924" y="86296"/>
                </a:lnTo>
                <a:lnTo>
                  <a:pt x="286946" y="91758"/>
                </a:lnTo>
                <a:lnTo>
                  <a:pt x="287223" y="92506"/>
                </a:lnTo>
                <a:lnTo>
                  <a:pt x="290537" y="91287"/>
                </a:lnTo>
                <a:lnTo>
                  <a:pt x="287794" y="139979"/>
                </a:lnTo>
                <a:lnTo>
                  <a:pt x="290218" y="1234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988874" y="360377"/>
            <a:ext cx="337362" cy="110121"/>
          </a:xfrm>
          <a:custGeom>
            <a:avLst/>
            <a:gdLst/>
            <a:ahLst/>
            <a:cxnLst/>
            <a:rect l="l" t="t" r="r" b="b"/>
            <a:pathLst>
              <a:path w="337362" h="110121">
                <a:moveTo>
                  <a:pt x="152666" y="39192"/>
                </a:moveTo>
                <a:lnTo>
                  <a:pt x="149847" y="38912"/>
                </a:lnTo>
                <a:lnTo>
                  <a:pt x="146621" y="38582"/>
                </a:lnTo>
                <a:lnTo>
                  <a:pt x="143789" y="38315"/>
                </a:lnTo>
                <a:lnTo>
                  <a:pt x="141109" y="36728"/>
                </a:lnTo>
                <a:lnTo>
                  <a:pt x="136804" y="33223"/>
                </a:lnTo>
                <a:lnTo>
                  <a:pt x="134048" y="30708"/>
                </a:lnTo>
                <a:lnTo>
                  <a:pt x="130340" y="27711"/>
                </a:lnTo>
                <a:lnTo>
                  <a:pt x="129362" y="31102"/>
                </a:lnTo>
                <a:lnTo>
                  <a:pt x="128384" y="34480"/>
                </a:lnTo>
                <a:lnTo>
                  <a:pt x="129362" y="31102"/>
                </a:lnTo>
                <a:lnTo>
                  <a:pt x="126923" y="33642"/>
                </a:lnTo>
                <a:lnTo>
                  <a:pt x="130327" y="27711"/>
                </a:lnTo>
                <a:lnTo>
                  <a:pt x="120688" y="24930"/>
                </a:lnTo>
                <a:lnTo>
                  <a:pt x="110096" y="22136"/>
                </a:lnTo>
                <a:lnTo>
                  <a:pt x="104800" y="20739"/>
                </a:lnTo>
                <a:lnTo>
                  <a:pt x="99263" y="19342"/>
                </a:lnTo>
                <a:lnTo>
                  <a:pt x="94551" y="18287"/>
                </a:lnTo>
                <a:lnTo>
                  <a:pt x="89763" y="17233"/>
                </a:lnTo>
                <a:lnTo>
                  <a:pt x="86055" y="16497"/>
                </a:lnTo>
                <a:lnTo>
                  <a:pt x="83464" y="16471"/>
                </a:lnTo>
                <a:lnTo>
                  <a:pt x="80352" y="16967"/>
                </a:lnTo>
                <a:lnTo>
                  <a:pt x="76530" y="20192"/>
                </a:lnTo>
                <a:lnTo>
                  <a:pt x="73202" y="24701"/>
                </a:lnTo>
                <a:lnTo>
                  <a:pt x="68173" y="31978"/>
                </a:lnTo>
                <a:lnTo>
                  <a:pt x="63080" y="42049"/>
                </a:lnTo>
                <a:lnTo>
                  <a:pt x="61594" y="45732"/>
                </a:lnTo>
                <a:lnTo>
                  <a:pt x="60375" y="47955"/>
                </a:lnTo>
                <a:lnTo>
                  <a:pt x="57988" y="51854"/>
                </a:lnTo>
                <a:lnTo>
                  <a:pt x="52819" y="58927"/>
                </a:lnTo>
                <a:lnTo>
                  <a:pt x="46989" y="65392"/>
                </a:lnTo>
                <a:lnTo>
                  <a:pt x="41198" y="71869"/>
                </a:lnTo>
                <a:lnTo>
                  <a:pt x="34467" y="77749"/>
                </a:lnTo>
                <a:lnTo>
                  <a:pt x="29921" y="79425"/>
                </a:lnTo>
                <a:lnTo>
                  <a:pt x="22631" y="82245"/>
                </a:lnTo>
                <a:lnTo>
                  <a:pt x="17576" y="87325"/>
                </a:lnTo>
                <a:lnTo>
                  <a:pt x="13411" y="92151"/>
                </a:lnTo>
                <a:lnTo>
                  <a:pt x="9270" y="97002"/>
                </a:lnTo>
                <a:lnTo>
                  <a:pt x="7480" y="99656"/>
                </a:lnTo>
                <a:lnTo>
                  <a:pt x="7468" y="99432"/>
                </a:lnTo>
                <a:lnTo>
                  <a:pt x="7264" y="95529"/>
                </a:lnTo>
                <a:lnTo>
                  <a:pt x="5841" y="101625"/>
                </a:lnTo>
                <a:lnTo>
                  <a:pt x="7708" y="103797"/>
                </a:lnTo>
                <a:lnTo>
                  <a:pt x="7912" y="106654"/>
                </a:lnTo>
                <a:lnTo>
                  <a:pt x="4406" y="106933"/>
                </a:lnTo>
                <a:lnTo>
                  <a:pt x="2362" y="104063"/>
                </a:lnTo>
                <a:lnTo>
                  <a:pt x="990" y="71945"/>
                </a:lnTo>
                <a:lnTo>
                  <a:pt x="177" y="75272"/>
                </a:lnTo>
                <a:lnTo>
                  <a:pt x="12" y="79971"/>
                </a:lnTo>
                <a:lnTo>
                  <a:pt x="0" y="95478"/>
                </a:lnTo>
                <a:lnTo>
                  <a:pt x="888" y="107149"/>
                </a:lnTo>
                <a:lnTo>
                  <a:pt x="2908" y="110121"/>
                </a:lnTo>
                <a:lnTo>
                  <a:pt x="6451" y="109804"/>
                </a:lnTo>
                <a:lnTo>
                  <a:pt x="11302" y="106286"/>
                </a:lnTo>
                <a:lnTo>
                  <a:pt x="14808" y="101282"/>
                </a:lnTo>
                <a:lnTo>
                  <a:pt x="18757" y="96748"/>
                </a:lnTo>
                <a:lnTo>
                  <a:pt x="22682" y="92189"/>
                </a:lnTo>
                <a:lnTo>
                  <a:pt x="26860" y="88150"/>
                </a:lnTo>
                <a:lnTo>
                  <a:pt x="32448" y="86004"/>
                </a:lnTo>
                <a:lnTo>
                  <a:pt x="36347" y="84480"/>
                </a:lnTo>
                <a:lnTo>
                  <a:pt x="40157" y="81724"/>
                </a:lnTo>
                <a:lnTo>
                  <a:pt x="43954" y="78384"/>
                </a:lnTo>
                <a:lnTo>
                  <a:pt x="49606" y="73367"/>
                </a:lnTo>
                <a:lnTo>
                  <a:pt x="55143" y="66992"/>
                </a:lnTo>
                <a:lnTo>
                  <a:pt x="59524" y="61353"/>
                </a:lnTo>
                <a:lnTo>
                  <a:pt x="61709" y="58534"/>
                </a:lnTo>
                <a:lnTo>
                  <a:pt x="63588" y="55905"/>
                </a:lnTo>
                <a:lnTo>
                  <a:pt x="66535" y="51447"/>
                </a:lnTo>
                <a:lnTo>
                  <a:pt x="68135" y="48348"/>
                </a:lnTo>
                <a:lnTo>
                  <a:pt x="68986" y="46215"/>
                </a:lnTo>
                <a:lnTo>
                  <a:pt x="72212" y="39674"/>
                </a:lnTo>
                <a:lnTo>
                  <a:pt x="75691" y="33858"/>
                </a:lnTo>
                <a:lnTo>
                  <a:pt x="77444" y="30949"/>
                </a:lnTo>
                <a:lnTo>
                  <a:pt x="79273" y="28168"/>
                </a:lnTo>
                <a:lnTo>
                  <a:pt x="81648" y="25196"/>
                </a:lnTo>
                <a:lnTo>
                  <a:pt x="83223" y="22567"/>
                </a:lnTo>
                <a:lnTo>
                  <a:pt x="84607" y="23482"/>
                </a:lnTo>
                <a:lnTo>
                  <a:pt x="88493" y="24129"/>
                </a:lnTo>
                <a:lnTo>
                  <a:pt x="93002" y="25158"/>
                </a:lnTo>
                <a:lnTo>
                  <a:pt x="99885" y="26695"/>
                </a:lnTo>
                <a:lnTo>
                  <a:pt x="108750" y="29032"/>
                </a:lnTo>
                <a:lnTo>
                  <a:pt x="115874" y="30975"/>
                </a:lnTo>
                <a:lnTo>
                  <a:pt x="122999" y="32931"/>
                </a:lnTo>
                <a:lnTo>
                  <a:pt x="127530" y="34237"/>
                </a:lnTo>
                <a:lnTo>
                  <a:pt x="129692" y="36360"/>
                </a:lnTo>
                <a:lnTo>
                  <a:pt x="132892" y="39128"/>
                </a:lnTo>
                <a:lnTo>
                  <a:pt x="136207" y="41922"/>
                </a:lnTo>
                <a:lnTo>
                  <a:pt x="139407" y="44107"/>
                </a:lnTo>
                <a:lnTo>
                  <a:pt x="143255" y="45364"/>
                </a:lnTo>
                <a:lnTo>
                  <a:pt x="144360" y="45402"/>
                </a:lnTo>
                <a:lnTo>
                  <a:pt x="149529" y="45986"/>
                </a:lnTo>
                <a:lnTo>
                  <a:pt x="155803" y="46545"/>
                </a:lnTo>
                <a:lnTo>
                  <a:pt x="162140" y="47116"/>
                </a:lnTo>
                <a:lnTo>
                  <a:pt x="169773" y="47663"/>
                </a:lnTo>
                <a:lnTo>
                  <a:pt x="180593" y="47663"/>
                </a:lnTo>
                <a:lnTo>
                  <a:pt x="184302" y="47472"/>
                </a:lnTo>
                <a:lnTo>
                  <a:pt x="187388" y="46913"/>
                </a:lnTo>
                <a:lnTo>
                  <a:pt x="190347" y="46266"/>
                </a:lnTo>
                <a:lnTo>
                  <a:pt x="192925" y="45034"/>
                </a:lnTo>
                <a:lnTo>
                  <a:pt x="195122" y="42379"/>
                </a:lnTo>
                <a:lnTo>
                  <a:pt x="199224" y="38493"/>
                </a:lnTo>
                <a:lnTo>
                  <a:pt x="202818" y="35915"/>
                </a:lnTo>
                <a:lnTo>
                  <a:pt x="208102" y="33108"/>
                </a:lnTo>
                <a:lnTo>
                  <a:pt x="212928" y="31026"/>
                </a:lnTo>
                <a:lnTo>
                  <a:pt x="217665" y="29121"/>
                </a:lnTo>
                <a:lnTo>
                  <a:pt x="221475" y="27939"/>
                </a:lnTo>
                <a:lnTo>
                  <a:pt x="224574" y="27978"/>
                </a:lnTo>
                <a:lnTo>
                  <a:pt x="225704" y="28486"/>
                </a:lnTo>
                <a:lnTo>
                  <a:pt x="229819" y="30276"/>
                </a:lnTo>
                <a:lnTo>
                  <a:pt x="237769" y="34467"/>
                </a:lnTo>
                <a:lnTo>
                  <a:pt x="246697" y="38392"/>
                </a:lnTo>
                <a:lnTo>
                  <a:pt x="258801" y="43201"/>
                </a:lnTo>
                <a:lnTo>
                  <a:pt x="271049" y="46512"/>
                </a:lnTo>
                <a:lnTo>
                  <a:pt x="274561" y="47015"/>
                </a:lnTo>
                <a:lnTo>
                  <a:pt x="277952" y="47345"/>
                </a:lnTo>
                <a:lnTo>
                  <a:pt x="281660" y="49656"/>
                </a:lnTo>
                <a:lnTo>
                  <a:pt x="285368" y="53479"/>
                </a:lnTo>
                <a:lnTo>
                  <a:pt x="293072" y="63197"/>
                </a:lnTo>
                <a:lnTo>
                  <a:pt x="300142" y="74165"/>
                </a:lnTo>
                <a:lnTo>
                  <a:pt x="300774" y="75171"/>
                </a:lnTo>
                <a:lnTo>
                  <a:pt x="303098" y="78841"/>
                </a:lnTo>
                <a:lnTo>
                  <a:pt x="305282" y="82181"/>
                </a:lnTo>
                <a:lnTo>
                  <a:pt x="307492" y="84797"/>
                </a:lnTo>
                <a:lnTo>
                  <a:pt x="311010" y="88163"/>
                </a:lnTo>
                <a:lnTo>
                  <a:pt x="313816" y="89814"/>
                </a:lnTo>
                <a:lnTo>
                  <a:pt x="316382" y="89788"/>
                </a:lnTo>
                <a:lnTo>
                  <a:pt x="319303" y="89496"/>
                </a:lnTo>
                <a:lnTo>
                  <a:pt x="321894" y="88226"/>
                </a:lnTo>
                <a:lnTo>
                  <a:pt x="323659" y="86334"/>
                </a:lnTo>
                <a:lnTo>
                  <a:pt x="326326" y="83451"/>
                </a:lnTo>
                <a:lnTo>
                  <a:pt x="327291" y="79908"/>
                </a:lnTo>
                <a:lnTo>
                  <a:pt x="328244" y="76161"/>
                </a:lnTo>
                <a:lnTo>
                  <a:pt x="329158" y="72402"/>
                </a:lnTo>
                <a:lnTo>
                  <a:pt x="329933" y="68287"/>
                </a:lnTo>
                <a:lnTo>
                  <a:pt x="331342" y="64096"/>
                </a:lnTo>
                <a:lnTo>
                  <a:pt x="332460" y="60680"/>
                </a:lnTo>
                <a:lnTo>
                  <a:pt x="333527" y="55244"/>
                </a:lnTo>
                <a:lnTo>
                  <a:pt x="334619" y="48691"/>
                </a:lnTo>
                <a:lnTo>
                  <a:pt x="337362" y="0"/>
                </a:lnTo>
                <a:lnTo>
                  <a:pt x="334060" y="1231"/>
                </a:lnTo>
                <a:lnTo>
                  <a:pt x="333771" y="471"/>
                </a:lnTo>
                <a:lnTo>
                  <a:pt x="333527" y="2806"/>
                </a:lnTo>
                <a:lnTo>
                  <a:pt x="332955" y="7772"/>
                </a:lnTo>
                <a:lnTo>
                  <a:pt x="331617" y="19102"/>
                </a:lnTo>
                <a:lnTo>
                  <a:pt x="329883" y="32575"/>
                </a:lnTo>
                <a:lnTo>
                  <a:pt x="329222" y="37325"/>
                </a:lnTo>
                <a:lnTo>
                  <a:pt x="328460" y="42659"/>
                </a:lnTo>
                <a:lnTo>
                  <a:pt x="327659" y="47802"/>
                </a:lnTo>
                <a:lnTo>
                  <a:pt x="326872" y="52120"/>
                </a:lnTo>
                <a:lnTo>
                  <a:pt x="326097" y="56426"/>
                </a:lnTo>
                <a:lnTo>
                  <a:pt x="325297" y="59982"/>
                </a:lnTo>
                <a:lnTo>
                  <a:pt x="324662" y="61874"/>
                </a:lnTo>
                <a:lnTo>
                  <a:pt x="322567" y="68186"/>
                </a:lnTo>
                <a:lnTo>
                  <a:pt x="321767" y="73913"/>
                </a:lnTo>
                <a:lnTo>
                  <a:pt x="320535" y="77635"/>
                </a:lnTo>
                <a:lnTo>
                  <a:pt x="319239" y="80771"/>
                </a:lnTo>
                <a:lnTo>
                  <a:pt x="315620" y="82791"/>
                </a:lnTo>
                <a:lnTo>
                  <a:pt x="312000" y="79451"/>
                </a:lnTo>
                <a:lnTo>
                  <a:pt x="309651" y="76022"/>
                </a:lnTo>
                <a:lnTo>
                  <a:pt x="307111" y="72021"/>
                </a:lnTo>
                <a:lnTo>
                  <a:pt x="303275" y="65989"/>
                </a:lnTo>
                <a:lnTo>
                  <a:pt x="298881" y="58585"/>
                </a:lnTo>
                <a:lnTo>
                  <a:pt x="293801" y="52374"/>
                </a:lnTo>
                <a:lnTo>
                  <a:pt x="291236" y="49263"/>
                </a:lnTo>
                <a:lnTo>
                  <a:pt x="288505" y="46443"/>
                </a:lnTo>
                <a:lnTo>
                  <a:pt x="285470" y="44234"/>
                </a:lnTo>
                <a:lnTo>
                  <a:pt x="282447" y="42024"/>
                </a:lnTo>
                <a:lnTo>
                  <a:pt x="279057" y="40411"/>
                </a:lnTo>
                <a:lnTo>
                  <a:pt x="275297" y="40017"/>
                </a:lnTo>
                <a:lnTo>
                  <a:pt x="263659" y="37385"/>
                </a:lnTo>
                <a:lnTo>
                  <a:pt x="251173" y="32662"/>
                </a:lnTo>
                <a:lnTo>
                  <a:pt x="245871" y="30302"/>
                </a:lnTo>
                <a:lnTo>
                  <a:pt x="241084" y="28105"/>
                </a:lnTo>
                <a:lnTo>
                  <a:pt x="236715" y="25920"/>
                </a:lnTo>
                <a:lnTo>
                  <a:pt x="233171" y="24206"/>
                </a:lnTo>
                <a:lnTo>
                  <a:pt x="229857" y="22618"/>
                </a:lnTo>
                <a:lnTo>
                  <a:pt x="227177" y="21450"/>
                </a:lnTo>
                <a:lnTo>
                  <a:pt x="223558" y="20637"/>
                </a:lnTo>
                <a:lnTo>
                  <a:pt x="221094" y="20675"/>
                </a:lnTo>
                <a:lnTo>
                  <a:pt x="218439" y="21450"/>
                </a:lnTo>
                <a:lnTo>
                  <a:pt x="215188" y="22567"/>
                </a:lnTo>
                <a:lnTo>
                  <a:pt x="210388" y="24269"/>
                </a:lnTo>
                <a:lnTo>
                  <a:pt x="204673" y="26898"/>
                </a:lnTo>
                <a:lnTo>
                  <a:pt x="199745" y="29794"/>
                </a:lnTo>
                <a:lnTo>
                  <a:pt x="195008" y="32753"/>
                </a:lnTo>
                <a:lnTo>
                  <a:pt x="191236" y="35890"/>
                </a:lnTo>
                <a:lnTo>
                  <a:pt x="188696" y="39496"/>
                </a:lnTo>
                <a:lnTo>
                  <a:pt x="184302" y="40258"/>
                </a:lnTo>
                <a:lnTo>
                  <a:pt x="182143" y="40512"/>
                </a:lnTo>
                <a:lnTo>
                  <a:pt x="169951" y="40627"/>
                </a:lnTo>
                <a:lnTo>
                  <a:pt x="162166" y="40055"/>
                </a:lnTo>
                <a:lnTo>
                  <a:pt x="155828" y="39484"/>
                </a:lnTo>
                <a:lnTo>
                  <a:pt x="152666" y="39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989866" y="269089"/>
            <a:ext cx="45999" cy="198221"/>
          </a:xfrm>
          <a:custGeom>
            <a:avLst/>
            <a:gdLst/>
            <a:ahLst/>
            <a:cxnLst/>
            <a:rect l="l" t="t" r="r" b="b"/>
            <a:pathLst>
              <a:path w="45999" h="198221">
                <a:moveTo>
                  <a:pt x="6921" y="197954"/>
                </a:moveTo>
                <a:lnTo>
                  <a:pt x="6718" y="195084"/>
                </a:lnTo>
                <a:lnTo>
                  <a:pt x="4851" y="192912"/>
                </a:lnTo>
                <a:lnTo>
                  <a:pt x="6273" y="186816"/>
                </a:lnTo>
                <a:lnTo>
                  <a:pt x="6045" y="181419"/>
                </a:lnTo>
                <a:lnTo>
                  <a:pt x="6032" y="171538"/>
                </a:lnTo>
                <a:lnTo>
                  <a:pt x="6311" y="166890"/>
                </a:lnTo>
                <a:lnTo>
                  <a:pt x="6832" y="164934"/>
                </a:lnTo>
                <a:lnTo>
                  <a:pt x="7874" y="160743"/>
                </a:lnTo>
                <a:lnTo>
                  <a:pt x="9347" y="152641"/>
                </a:lnTo>
                <a:lnTo>
                  <a:pt x="10591" y="144538"/>
                </a:lnTo>
                <a:lnTo>
                  <a:pt x="11823" y="136410"/>
                </a:lnTo>
                <a:lnTo>
                  <a:pt x="12827" y="128574"/>
                </a:lnTo>
                <a:lnTo>
                  <a:pt x="12814" y="123342"/>
                </a:lnTo>
                <a:lnTo>
                  <a:pt x="13449" y="119557"/>
                </a:lnTo>
                <a:lnTo>
                  <a:pt x="14465" y="115036"/>
                </a:lnTo>
                <a:lnTo>
                  <a:pt x="15989" y="108178"/>
                </a:lnTo>
                <a:lnTo>
                  <a:pt x="18338" y="99059"/>
                </a:lnTo>
                <a:lnTo>
                  <a:pt x="20408" y="91008"/>
                </a:lnTo>
                <a:lnTo>
                  <a:pt x="22491" y="82918"/>
                </a:lnTo>
                <a:lnTo>
                  <a:pt x="24295" y="76034"/>
                </a:lnTo>
                <a:lnTo>
                  <a:pt x="24853" y="73012"/>
                </a:lnTo>
                <a:lnTo>
                  <a:pt x="26648" y="63687"/>
                </a:lnTo>
                <a:lnTo>
                  <a:pt x="30141" y="48563"/>
                </a:lnTo>
                <a:lnTo>
                  <a:pt x="34374" y="34081"/>
                </a:lnTo>
                <a:lnTo>
                  <a:pt x="39073" y="21974"/>
                </a:lnTo>
                <a:lnTo>
                  <a:pt x="42799" y="15049"/>
                </a:lnTo>
                <a:lnTo>
                  <a:pt x="45834" y="10337"/>
                </a:lnTo>
                <a:lnTo>
                  <a:pt x="45999" y="7048"/>
                </a:lnTo>
                <a:lnTo>
                  <a:pt x="45999" y="913"/>
                </a:lnTo>
                <a:lnTo>
                  <a:pt x="44337" y="913"/>
                </a:lnTo>
                <a:lnTo>
                  <a:pt x="43040" y="1625"/>
                </a:lnTo>
                <a:lnTo>
                  <a:pt x="39903" y="6540"/>
                </a:lnTo>
                <a:lnTo>
                  <a:pt x="36880" y="11239"/>
                </a:lnTo>
                <a:lnTo>
                  <a:pt x="31434" y="21849"/>
                </a:lnTo>
                <a:lnTo>
                  <a:pt x="26940" y="34175"/>
                </a:lnTo>
                <a:lnTo>
                  <a:pt x="23698" y="45377"/>
                </a:lnTo>
                <a:lnTo>
                  <a:pt x="20043" y="60866"/>
                </a:lnTo>
                <a:lnTo>
                  <a:pt x="18050" y="71040"/>
                </a:lnTo>
                <a:lnTo>
                  <a:pt x="17640" y="73304"/>
                </a:lnTo>
                <a:lnTo>
                  <a:pt x="16725" y="77050"/>
                </a:lnTo>
                <a:lnTo>
                  <a:pt x="15544" y="81673"/>
                </a:lnTo>
                <a:lnTo>
                  <a:pt x="13766" y="88645"/>
                </a:lnTo>
                <a:lnTo>
                  <a:pt x="11353" y="97789"/>
                </a:lnTo>
                <a:lnTo>
                  <a:pt x="9385" y="105879"/>
                </a:lnTo>
                <a:lnTo>
                  <a:pt x="8394" y="109931"/>
                </a:lnTo>
                <a:lnTo>
                  <a:pt x="7518" y="113715"/>
                </a:lnTo>
                <a:lnTo>
                  <a:pt x="6870" y="116865"/>
                </a:lnTo>
                <a:lnTo>
                  <a:pt x="6235" y="120053"/>
                </a:lnTo>
                <a:lnTo>
                  <a:pt x="5803" y="124358"/>
                </a:lnTo>
                <a:lnTo>
                  <a:pt x="5816" y="127558"/>
                </a:lnTo>
                <a:lnTo>
                  <a:pt x="4851" y="135559"/>
                </a:lnTo>
                <a:lnTo>
                  <a:pt x="3632" y="143471"/>
                </a:lnTo>
                <a:lnTo>
                  <a:pt x="2413" y="151396"/>
                </a:lnTo>
                <a:lnTo>
                  <a:pt x="927" y="159524"/>
                </a:lnTo>
                <a:lnTo>
                  <a:pt x="0" y="163233"/>
                </a:lnTo>
                <a:lnTo>
                  <a:pt x="1371" y="195351"/>
                </a:lnTo>
                <a:lnTo>
                  <a:pt x="3416" y="198221"/>
                </a:lnTo>
                <a:lnTo>
                  <a:pt x="6921" y="197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116406" y="394614"/>
            <a:ext cx="2161" cy="2122"/>
          </a:xfrm>
          <a:custGeom>
            <a:avLst/>
            <a:gdLst/>
            <a:ahLst/>
            <a:cxnLst/>
            <a:rect l="l" t="t" r="r" b="b"/>
            <a:pathLst>
              <a:path w="2161" h="2122">
                <a:moveTo>
                  <a:pt x="2161" y="2122"/>
                </a:moveTo>
                <a:lnTo>
                  <a:pt x="841" y="242"/>
                </a:lnTo>
                <a:lnTo>
                  <a:pt x="0" y="0"/>
                </a:lnTo>
                <a:lnTo>
                  <a:pt x="2161" y="2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115799" y="388087"/>
            <a:ext cx="3403" cy="5930"/>
          </a:xfrm>
          <a:custGeom>
            <a:avLst/>
            <a:gdLst/>
            <a:ahLst/>
            <a:cxnLst/>
            <a:rect l="l" t="t" r="r" b="b"/>
            <a:pathLst>
              <a:path w="3403" h="5930">
                <a:moveTo>
                  <a:pt x="3403" y="0"/>
                </a:moveTo>
                <a:lnTo>
                  <a:pt x="0" y="5930"/>
                </a:lnTo>
                <a:lnTo>
                  <a:pt x="2438" y="3390"/>
                </a:lnTo>
                <a:lnTo>
                  <a:pt x="34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044938" y="360405"/>
            <a:ext cx="72489" cy="125948"/>
          </a:xfrm>
          <a:custGeom>
            <a:avLst/>
            <a:gdLst/>
            <a:ahLst/>
            <a:cxnLst/>
            <a:rect l="l" t="t" r="r" b="b"/>
            <a:pathLst>
              <a:path w="72489" h="125948">
                <a:moveTo>
                  <a:pt x="57543" y="58689"/>
                </a:moveTo>
                <a:lnTo>
                  <a:pt x="66822" y="40696"/>
                </a:lnTo>
                <a:lnTo>
                  <a:pt x="71833" y="28656"/>
                </a:lnTo>
                <a:lnTo>
                  <a:pt x="72489" y="20576"/>
                </a:lnTo>
                <a:lnTo>
                  <a:pt x="68704" y="14462"/>
                </a:lnTo>
                <a:lnTo>
                  <a:pt x="60391" y="8323"/>
                </a:lnTo>
                <a:lnTo>
                  <a:pt x="55206" y="5057"/>
                </a:lnTo>
                <a:lnTo>
                  <a:pt x="45363" y="989"/>
                </a:lnTo>
                <a:lnTo>
                  <a:pt x="34329" y="0"/>
                </a:lnTo>
                <a:lnTo>
                  <a:pt x="23223" y="2252"/>
                </a:lnTo>
                <a:lnTo>
                  <a:pt x="13164" y="7911"/>
                </a:lnTo>
                <a:lnTo>
                  <a:pt x="5271" y="17140"/>
                </a:lnTo>
                <a:lnTo>
                  <a:pt x="660" y="30103"/>
                </a:lnTo>
                <a:lnTo>
                  <a:pt x="0" y="41798"/>
                </a:lnTo>
                <a:lnTo>
                  <a:pt x="514" y="62448"/>
                </a:lnTo>
                <a:lnTo>
                  <a:pt x="265" y="75239"/>
                </a:lnTo>
                <a:lnTo>
                  <a:pt x="289" y="83824"/>
                </a:lnTo>
                <a:lnTo>
                  <a:pt x="1627" y="91858"/>
                </a:lnTo>
                <a:lnTo>
                  <a:pt x="3251" y="97221"/>
                </a:lnTo>
                <a:lnTo>
                  <a:pt x="8027" y="110784"/>
                </a:lnTo>
                <a:lnTo>
                  <a:pt x="7512" y="119161"/>
                </a:lnTo>
                <a:lnTo>
                  <a:pt x="3251" y="125948"/>
                </a:lnTo>
                <a:lnTo>
                  <a:pt x="57543" y="586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041353" y="356829"/>
            <a:ext cx="73177" cy="133515"/>
          </a:xfrm>
          <a:custGeom>
            <a:avLst/>
            <a:gdLst/>
            <a:ahLst/>
            <a:cxnLst/>
            <a:rect l="l" t="t" r="r" b="b"/>
            <a:pathLst>
              <a:path w="73177" h="133515">
                <a:moveTo>
                  <a:pt x="66154" y="37706"/>
                </a:moveTo>
                <a:lnTo>
                  <a:pt x="64135" y="45313"/>
                </a:lnTo>
                <a:lnTo>
                  <a:pt x="62077" y="51054"/>
                </a:lnTo>
                <a:lnTo>
                  <a:pt x="61048" y="53924"/>
                </a:lnTo>
                <a:lnTo>
                  <a:pt x="59258" y="58039"/>
                </a:lnTo>
                <a:lnTo>
                  <a:pt x="58013" y="60629"/>
                </a:lnTo>
                <a:lnTo>
                  <a:pt x="57772" y="64477"/>
                </a:lnTo>
                <a:lnTo>
                  <a:pt x="61214" y="66294"/>
                </a:lnTo>
                <a:lnTo>
                  <a:pt x="64249" y="63906"/>
                </a:lnTo>
                <a:lnTo>
                  <a:pt x="67015" y="57845"/>
                </a:lnTo>
                <a:lnTo>
                  <a:pt x="71642" y="43401"/>
                </a:lnTo>
                <a:lnTo>
                  <a:pt x="73177" y="30657"/>
                </a:lnTo>
                <a:lnTo>
                  <a:pt x="73177" y="26009"/>
                </a:lnTo>
                <a:lnTo>
                  <a:pt x="72478" y="21297"/>
                </a:lnTo>
                <a:lnTo>
                  <a:pt x="70535" y="16929"/>
                </a:lnTo>
                <a:lnTo>
                  <a:pt x="68592" y="12560"/>
                </a:lnTo>
                <a:lnTo>
                  <a:pt x="65366" y="8572"/>
                </a:lnTo>
                <a:lnTo>
                  <a:pt x="60667" y="5638"/>
                </a:lnTo>
                <a:lnTo>
                  <a:pt x="54660" y="1892"/>
                </a:lnTo>
                <a:lnTo>
                  <a:pt x="47421" y="0"/>
                </a:lnTo>
                <a:lnTo>
                  <a:pt x="40030" y="0"/>
                </a:lnTo>
                <a:lnTo>
                  <a:pt x="27462" y="1894"/>
                </a:lnTo>
                <a:lnTo>
                  <a:pt x="15822" y="7761"/>
                </a:lnTo>
                <a:lnTo>
                  <a:pt x="12738" y="10312"/>
                </a:lnTo>
                <a:lnTo>
                  <a:pt x="5462" y="19576"/>
                </a:lnTo>
                <a:lnTo>
                  <a:pt x="1020" y="31807"/>
                </a:lnTo>
                <a:lnTo>
                  <a:pt x="0" y="42481"/>
                </a:lnTo>
                <a:lnTo>
                  <a:pt x="76" y="45554"/>
                </a:lnTo>
                <a:lnTo>
                  <a:pt x="469" y="53632"/>
                </a:lnTo>
                <a:lnTo>
                  <a:pt x="584" y="73748"/>
                </a:lnTo>
                <a:lnTo>
                  <a:pt x="241" y="79006"/>
                </a:lnTo>
                <a:lnTo>
                  <a:pt x="215" y="89458"/>
                </a:lnTo>
                <a:lnTo>
                  <a:pt x="901" y="94246"/>
                </a:lnTo>
                <a:lnTo>
                  <a:pt x="3505" y="101917"/>
                </a:lnTo>
                <a:lnTo>
                  <a:pt x="5092" y="106629"/>
                </a:lnTo>
                <a:lnTo>
                  <a:pt x="6464" y="110070"/>
                </a:lnTo>
                <a:lnTo>
                  <a:pt x="7366" y="112661"/>
                </a:lnTo>
                <a:lnTo>
                  <a:pt x="8293" y="115265"/>
                </a:lnTo>
                <a:lnTo>
                  <a:pt x="8686" y="118135"/>
                </a:lnTo>
                <a:lnTo>
                  <a:pt x="7785" y="121513"/>
                </a:lnTo>
                <a:lnTo>
                  <a:pt x="5854" y="124879"/>
                </a:lnTo>
                <a:lnTo>
                  <a:pt x="3987" y="127457"/>
                </a:lnTo>
                <a:lnTo>
                  <a:pt x="3200" y="131229"/>
                </a:lnTo>
                <a:lnTo>
                  <a:pt x="6350" y="133515"/>
                </a:lnTo>
                <a:lnTo>
                  <a:pt x="9690" y="131584"/>
                </a:lnTo>
                <a:lnTo>
                  <a:pt x="11658" y="128879"/>
                </a:lnTo>
                <a:lnTo>
                  <a:pt x="14135" y="124561"/>
                </a:lnTo>
                <a:lnTo>
                  <a:pt x="15735" y="120294"/>
                </a:lnTo>
                <a:lnTo>
                  <a:pt x="15709" y="115493"/>
                </a:lnTo>
                <a:lnTo>
                  <a:pt x="14986" y="113106"/>
                </a:lnTo>
                <a:lnTo>
                  <a:pt x="14008" y="110312"/>
                </a:lnTo>
                <a:lnTo>
                  <a:pt x="13017" y="107518"/>
                </a:lnTo>
                <a:lnTo>
                  <a:pt x="11709" y="104216"/>
                </a:lnTo>
                <a:lnTo>
                  <a:pt x="10172" y="99669"/>
                </a:lnTo>
                <a:lnTo>
                  <a:pt x="7734" y="92341"/>
                </a:lnTo>
                <a:lnTo>
                  <a:pt x="7315" y="88976"/>
                </a:lnTo>
                <a:lnTo>
                  <a:pt x="7277" y="79375"/>
                </a:lnTo>
                <a:lnTo>
                  <a:pt x="7632" y="73926"/>
                </a:lnTo>
                <a:lnTo>
                  <a:pt x="7505" y="53403"/>
                </a:lnTo>
                <a:lnTo>
                  <a:pt x="7112" y="45212"/>
                </a:lnTo>
                <a:lnTo>
                  <a:pt x="7048" y="42481"/>
                </a:lnTo>
                <a:lnTo>
                  <a:pt x="9340" y="28056"/>
                </a:lnTo>
                <a:lnTo>
                  <a:pt x="15336" y="17721"/>
                </a:lnTo>
                <a:lnTo>
                  <a:pt x="17513" y="15481"/>
                </a:lnTo>
                <a:lnTo>
                  <a:pt x="23685" y="9791"/>
                </a:lnTo>
                <a:lnTo>
                  <a:pt x="31953" y="7035"/>
                </a:lnTo>
                <a:lnTo>
                  <a:pt x="46202" y="7035"/>
                </a:lnTo>
                <a:lnTo>
                  <a:pt x="52209" y="8661"/>
                </a:lnTo>
                <a:lnTo>
                  <a:pt x="56934" y="11620"/>
                </a:lnTo>
                <a:lnTo>
                  <a:pt x="60452" y="13830"/>
                </a:lnTo>
                <a:lnTo>
                  <a:pt x="62649" y="16573"/>
                </a:lnTo>
                <a:lnTo>
                  <a:pt x="64096" y="19786"/>
                </a:lnTo>
                <a:lnTo>
                  <a:pt x="65519" y="22999"/>
                </a:lnTo>
                <a:lnTo>
                  <a:pt x="66141" y="26733"/>
                </a:lnTo>
                <a:lnTo>
                  <a:pt x="66154" y="37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048733" y="368526"/>
            <a:ext cx="52069" cy="58788"/>
          </a:xfrm>
          <a:custGeom>
            <a:avLst/>
            <a:gdLst/>
            <a:ahLst/>
            <a:cxnLst/>
            <a:rect l="l" t="t" r="r" b="b"/>
            <a:pathLst>
              <a:path w="52070" h="58788">
                <a:moveTo>
                  <a:pt x="7035" y="38595"/>
                </a:moveTo>
                <a:lnTo>
                  <a:pt x="7873" y="32626"/>
                </a:lnTo>
                <a:lnTo>
                  <a:pt x="9169" y="27838"/>
                </a:lnTo>
                <a:lnTo>
                  <a:pt x="10579" y="23342"/>
                </a:lnTo>
                <a:lnTo>
                  <a:pt x="12077" y="20243"/>
                </a:lnTo>
                <a:lnTo>
                  <a:pt x="13131" y="19189"/>
                </a:lnTo>
                <a:lnTo>
                  <a:pt x="16192" y="16979"/>
                </a:lnTo>
                <a:lnTo>
                  <a:pt x="18313" y="13830"/>
                </a:lnTo>
                <a:lnTo>
                  <a:pt x="21056" y="11328"/>
                </a:lnTo>
                <a:lnTo>
                  <a:pt x="23799" y="8801"/>
                </a:lnTo>
                <a:lnTo>
                  <a:pt x="26542" y="7073"/>
                </a:lnTo>
                <a:lnTo>
                  <a:pt x="30403" y="7061"/>
                </a:lnTo>
                <a:lnTo>
                  <a:pt x="34709" y="7518"/>
                </a:lnTo>
                <a:lnTo>
                  <a:pt x="37617" y="8801"/>
                </a:lnTo>
                <a:lnTo>
                  <a:pt x="40678" y="10185"/>
                </a:lnTo>
                <a:lnTo>
                  <a:pt x="43484" y="13995"/>
                </a:lnTo>
                <a:lnTo>
                  <a:pt x="45034" y="18478"/>
                </a:lnTo>
                <a:lnTo>
                  <a:pt x="45034" y="24231"/>
                </a:lnTo>
                <a:lnTo>
                  <a:pt x="44310" y="27508"/>
                </a:lnTo>
                <a:lnTo>
                  <a:pt x="43192" y="31153"/>
                </a:lnTo>
                <a:lnTo>
                  <a:pt x="42125" y="33845"/>
                </a:lnTo>
                <a:lnTo>
                  <a:pt x="42049" y="37706"/>
                </a:lnTo>
                <a:lnTo>
                  <a:pt x="45567" y="39357"/>
                </a:lnTo>
                <a:lnTo>
                  <a:pt x="48488" y="36842"/>
                </a:lnTo>
                <a:lnTo>
                  <a:pt x="48577" y="36601"/>
                </a:lnTo>
                <a:lnTo>
                  <a:pt x="52044" y="29451"/>
                </a:lnTo>
                <a:lnTo>
                  <a:pt x="52069" y="17678"/>
                </a:lnTo>
                <a:lnTo>
                  <a:pt x="51498" y="14058"/>
                </a:lnTo>
                <a:lnTo>
                  <a:pt x="49695" y="10667"/>
                </a:lnTo>
                <a:lnTo>
                  <a:pt x="47917" y="7289"/>
                </a:lnTo>
                <a:lnTo>
                  <a:pt x="44830" y="4279"/>
                </a:lnTo>
                <a:lnTo>
                  <a:pt x="40462" y="2362"/>
                </a:lnTo>
                <a:lnTo>
                  <a:pt x="36842" y="749"/>
                </a:lnTo>
                <a:lnTo>
                  <a:pt x="33489" y="12"/>
                </a:lnTo>
                <a:lnTo>
                  <a:pt x="24168" y="0"/>
                </a:lnTo>
                <a:lnTo>
                  <a:pt x="19507" y="3098"/>
                </a:lnTo>
                <a:lnTo>
                  <a:pt x="16255" y="6172"/>
                </a:lnTo>
                <a:lnTo>
                  <a:pt x="13004" y="9270"/>
                </a:lnTo>
                <a:lnTo>
                  <a:pt x="10528" y="12509"/>
                </a:lnTo>
                <a:lnTo>
                  <a:pt x="7238" y="14757"/>
                </a:lnTo>
                <a:lnTo>
                  <a:pt x="5029" y="18668"/>
                </a:lnTo>
                <a:lnTo>
                  <a:pt x="1408" y="30050"/>
                </a:lnTo>
                <a:lnTo>
                  <a:pt x="2" y="43547"/>
                </a:lnTo>
                <a:lnTo>
                  <a:pt x="0" y="48247"/>
                </a:lnTo>
                <a:lnTo>
                  <a:pt x="431" y="52349"/>
                </a:lnTo>
                <a:lnTo>
                  <a:pt x="1562" y="55905"/>
                </a:lnTo>
                <a:lnTo>
                  <a:pt x="4140" y="58788"/>
                </a:lnTo>
                <a:lnTo>
                  <a:pt x="7835" y="57594"/>
                </a:lnTo>
                <a:lnTo>
                  <a:pt x="8267" y="53759"/>
                </a:lnTo>
                <a:lnTo>
                  <a:pt x="7454" y="51244"/>
                </a:lnTo>
                <a:lnTo>
                  <a:pt x="7035" y="47751"/>
                </a:lnTo>
                <a:lnTo>
                  <a:pt x="7035" y="38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055844" y="420339"/>
            <a:ext cx="29146" cy="32791"/>
          </a:xfrm>
          <a:custGeom>
            <a:avLst/>
            <a:gdLst/>
            <a:ahLst/>
            <a:cxnLst/>
            <a:rect l="l" t="t" r="r" b="b"/>
            <a:pathLst>
              <a:path w="29146" h="32791">
                <a:moveTo>
                  <a:pt x="0" y="27508"/>
                </a:moveTo>
                <a:lnTo>
                  <a:pt x="2032" y="30784"/>
                </a:lnTo>
                <a:lnTo>
                  <a:pt x="5651" y="32778"/>
                </a:lnTo>
                <a:lnTo>
                  <a:pt x="9169" y="32791"/>
                </a:lnTo>
                <a:lnTo>
                  <a:pt x="11734" y="31546"/>
                </a:lnTo>
                <a:lnTo>
                  <a:pt x="14427" y="28943"/>
                </a:lnTo>
                <a:lnTo>
                  <a:pt x="16268" y="25907"/>
                </a:lnTo>
                <a:lnTo>
                  <a:pt x="17868" y="22593"/>
                </a:lnTo>
                <a:lnTo>
                  <a:pt x="19227" y="19545"/>
                </a:lnTo>
                <a:lnTo>
                  <a:pt x="19316" y="16586"/>
                </a:lnTo>
                <a:lnTo>
                  <a:pt x="16725" y="13093"/>
                </a:lnTo>
                <a:lnTo>
                  <a:pt x="13081" y="12560"/>
                </a:lnTo>
                <a:lnTo>
                  <a:pt x="15925" y="12014"/>
                </a:lnTo>
                <a:lnTo>
                  <a:pt x="18859" y="10071"/>
                </a:lnTo>
                <a:lnTo>
                  <a:pt x="23152" y="7975"/>
                </a:lnTo>
                <a:lnTo>
                  <a:pt x="26441" y="6553"/>
                </a:lnTo>
                <a:lnTo>
                  <a:pt x="29146" y="3797"/>
                </a:lnTo>
                <a:lnTo>
                  <a:pt x="27724" y="177"/>
                </a:lnTo>
                <a:lnTo>
                  <a:pt x="23863" y="0"/>
                </a:lnTo>
                <a:lnTo>
                  <a:pt x="20294" y="1396"/>
                </a:lnTo>
                <a:lnTo>
                  <a:pt x="16637" y="3352"/>
                </a:lnTo>
                <a:lnTo>
                  <a:pt x="12954" y="5435"/>
                </a:lnTo>
                <a:lnTo>
                  <a:pt x="9817" y="8102"/>
                </a:lnTo>
                <a:lnTo>
                  <a:pt x="7950" y="11010"/>
                </a:lnTo>
                <a:lnTo>
                  <a:pt x="8128" y="14211"/>
                </a:lnTo>
                <a:lnTo>
                  <a:pt x="9664" y="17233"/>
                </a:lnTo>
                <a:lnTo>
                  <a:pt x="12433" y="18910"/>
                </a:lnTo>
                <a:lnTo>
                  <a:pt x="10452" y="21767"/>
                </a:lnTo>
                <a:lnTo>
                  <a:pt x="8699" y="24752"/>
                </a:lnTo>
                <a:lnTo>
                  <a:pt x="5981" y="24955"/>
                </a:lnTo>
                <a:lnTo>
                  <a:pt x="2184" y="24282"/>
                </a:lnTo>
                <a:lnTo>
                  <a:pt x="0" y="27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100780" y="1298858"/>
            <a:ext cx="623062" cy="446176"/>
          </a:xfrm>
          <a:custGeom>
            <a:avLst/>
            <a:gdLst/>
            <a:ahLst/>
            <a:cxnLst/>
            <a:rect l="l" t="t" r="r" b="b"/>
            <a:pathLst>
              <a:path w="623062" h="446176">
                <a:moveTo>
                  <a:pt x="169303" y="233337"/>
                </a:moveTo>
                <a:lnTo>
                  <a:pt x="179882" y="233337"/>
                </a:lnTo>
                <a:lnTo>
                  <a:pt x="194630" y="224962"/>
                </a:lnTo>
                <a:lnTo>
                  <a:pt x="202428" y="221174"/>
                </a:lnTo>
                <a:lnTo>
                  <a:pt x="203517" y="220687"/>
                </a:lnTo>
                <a:lnTo>
                  <a:pt x="213363" y="217580"/>
                </a:lnTo>
                <a:lnTo>
                  <a:pt x="223828" y="220347"/>
                </a:lnTo>
                <a:lnTo>
                  <a:pt x="228536" y="226009"/>
                </a:lnTo>
                <a:lnTo>
                  <a:pt x="235022" y="238253"/>
                </a:lnTo>
                <a:lnTo>
                  <a:pt x="240830" y="250867"/>
                </a:lnTo>
                <a:lnTo>
                  <a:pt x="245302" y="261547"/>
                </a:lnTo>
                <a:lnTo>
                  <a:pt x="246316" y="264109"/>
                </a:lnTo>
                <a:lnTo>
                  <a:pt x="248847" y="273993"/>
                </a:lnTo>
                <a:lnTo>
                  <a:pt x="246494" y="284927"/>
                </a:lnTo>
                <a:lnTo>
                  <a:pt x="238239" y="293382"/>
                </a:lnTo>
                <a:lnTo>
                  <a:pt x="233115" y="296934"/>
                </a:lnTo>
                <a:lnTo>
                  <a:pt x="225028" y="302610"/>
                </a:lnTo>
                <a:lnTo>
                  <a:pt x="214576" y="309985"/>
                </a:lnTo>
                <a:lnTo>
                  <a:pt x="202353" y="318633"/>
                </a:lnTo>
                <a:lnTo>
                  <a:pt x="188956" y="328129"/>
                </a:lnTo>
                <a:lnTo>
                  <a:pt x="174982" y="338047"/>
                </a:lnTo>
                <a:lnTo>
                  <a:pt x="161027" y="347963"/>
                </a:lnTo>
                <a:lnTo>
                  <a:pt x="147686" y="357450"/>
                </a:lnTo>
                <a:lnTo>
                  <a:pt x="135557" y="366083"/>
                </a:lnTo>
                <a:lnTo>
                  <a:pt x="125236" y="373436"/>
                </a:lnTo>
                <a:lnTo>
                  <a:pt x="117318" y="379085"/>
                </a:lnTo>
                <a:lnTo>
                  <a:pt x="112400" y="382604"/>
                </a:lnTo>
                <a:lnTo>
                  <a:pt x="111823" y="383019"/>
                </a:lnTo>
                <a:lnTo>
                  <a:pt x="100077" y="385394"/>
                </a:lnTo>
                <a:lnTo>
                  <a:pt x="89547" y="380613"/>
                </a:lnTo>
                <a:lnTo>
                  <a:pt x="84797" y="376402"/>
                </a:lnTo>
                <a:lnTo>
                  <a:pt x="78548" y="368533"/>
                </a:lnTo>
                <a:lnTo>
                  <a:pt x="69016" y="356090"/>
                </a:lnTo>
                <a:lnTo>
                  <a:pt x="60136" y="344311"/>
                </a:lnTo>
                <a:lnTo>
                  <a:pt x="56527" y="339420"/>
                </a:lnTo>
                <a:lnTo>
                  <a:pt x="52489" y="333755"/>
                </a:lnTo>
                <a:lnTo>
                  <a:pt x="54114" y="329717"/>
                </a:lnTo>
                <a:lnTo>
                  <a:pt x="57353" y="326478"/>
                </a:lnTo>
                <a:lnTo>
                  <a:pt x="60578" y="323253"/>
                </a:lnTo>
                <a:lnTo>
                  <a:pt x="67208" y="319379"/>
                </a:lnTo>
                <a:lnTo>
                  <a:pt x="69507" y="304647"/>
                </a:lnTo>
                <a:lnTo>
                  <a:pt x="28219" y="266776"/>
                </a:lnTo>
                <a:lnTo>
                  <a:pt x="0" y="289890"/>
                </a:lnTo>
                <a:lnTo>
                  <a:pt x="104178" y="446176"/>
                </a:lnTo>
                <a:lnTo>
                  <a:pt x="294766" y="390309"/>
                </a:lnTo>
                <a:lnTo>
                  <a:pt x="302844" y="390309"/>
                </a:lnTo>
                <a:lnTo>
                  <a:pt x="315760" y="386257"/>
                </a:lnTo>
                <a:lnTo>
                  <a:pt x="315760" y="376402"/>
                </a:lnTo>
                <a:lnTo>
                  <a:pt x="583882" y="258749"/>
                </a:lnTo>
                <a:lnTo>
                  <a:pt x="595185" y="271576"/>
                </a:lnTo>
                <a:lnTo>
                  <a:pt x="604875" y="269151"/>
                </a:lnTo>
                <a:lnTo>
                  <a:pt x="623061" y="196481"/>
                </a:lnTo>
                <a:lnTo>
                  <a:pt x="583882" y="111683"/>
                </a:lnTo>
                <a:lnTo>
                  <a:pt x="452234" y="145592"/>
                </a:lnTo>
                <a:lnTo>
                  <a:pt x="423862" y="96964"/>
                </a:lnTo>
                <a:lnTo>
                  <a:pt x="391680" y="96964"/>
                </a:lnTo>
                <a:lnTo>
                  <a:pt x="360184" y="68884"/>
                </a:lnTo>
                <a:lnTo>
                  <a:pt x="356146" y="58381"/>
                </a:lnTo>
                <a:lnTo>
                  <a:pt x="366648" y="50291"/>
                </a:lnTo>
                <a:lnTo>
                  <a:pt x="377430" y="41951"/>
                </a:lnTo>
                <a:lnTo>
                  <a:pt x="390721" y="31620"/>
                </a:lnTo>
                <a:lnTo>
                  <a:pt x="401864" y="22942"/>
                </a:lnTo>
                <a:lnTo>
                  <a:pt x="406222" y="19545"/>
                </a:lnTo>
                <a:lnTo>
                  <a:pt x="413473" y="0"/>
                </a:lnTo>
                <a:lnTo>
                  <a:pt x="395706" y="0"/>
                </a:lnTo>
                <a:lnTo>
                  <a:pt x="319798" y="32194"/>
                </a:lnTo>
                <a:lnTo>
                  <a:pt x="304457" y="27025"/>
                </a:lnTo>
                <a:lnTo>
                  <a:pt x="174955" y="89877"/>
                </a:lnTo>
                <a:lnTo>
                  <a:pt x="174955" y="127025"/>
                </a:lnTo>
                <a:lnTo>
                  <a:pt x="156286" y="143776"/>
                </a:lnTo>
                <a:lnTo>
                  <a:pt x="132460" y="165785"/>
                </a:lnTo>
                <a:lnTo>
                  <a:pt x="169303" y="233337"/>
                </a:lnTo>
                <a:close/>
              </a:path>
            </a:pathLst>
          </a:custGeom>
          <a:solidFill>
            <a:srgbClr val="079F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096857" y="1302377"/>
            <a:ext cx="412343" cy="453085"/>
          </a:xfrm>
          <a:custGeom>
            <a:avLst/>
            <a:gdLst/>
            <a:ahLst/>
            <a:cxnLst/>
            <a:rect l="l" t="t" r="r" b="b"/>
            <a:pathLst>
              <a:path w="412343" h="453085">
                <a:moveTo>
                  <a:pt x="183807" y="226288"/>
                </a:moveTo>
                <a:lnTo>
                  <a:pt x="192182" y="221082"/>
                </a:lnTo>
                <a:lnTo>
                  <a:pt x="182897" y="226288"/>
                </a:lnTo>
                <a:lnTo>
                  <a:pt x="183807" y="226288"/>
                </a:lnTo>
                <a:close/>
              </a:path>
              <a:path w="412343" h="453085">
                <a:moveTo>
                  <a:pt x="366445" y="62737"/>
                </a:moveTo>
                <a:lnTo>
                  <a:pt x="367265" y="63468"/>
                </a:lnTo>
                <a:lnTo>
                  <a:pt x="366864" y="61544"/>
                </a:lnTo>
                <a:lnTo>
                  <a:pt x="366928" y="57467"/>
                </a:lnTo>
                <a:lnTo>
                  <a:pt x="367715" y="53492"/>
                </a:lnTo>
                <a:lnTo>
                  <a:pt x="372719" y="49568"/>
                </a:lnTo>
                <a:lnTo>
                  <a:pt x="383509" y="41218"/>
                </a:lnTo>
                <a:lnTo>
                  <a:pt x="396798" y="30888"/>
                </a:lnTo>
                <a:lnTo>
                  <a:pt x="407940" y="22211"/>
                </a:lnTo>
                <a:lnTo>
                  <a:pt x="406831" y="14808"/>
                </a:lnTo>
                <a:lnTo>
                  <a:pt x="410146" y="16027"/>
                </a:lnTo>
                <a:lnTo>
                  <a:pt x="407974" y="13258"/>
                </a:lnTo>
                <a:lnTo>
                  <a:pt x="410146" y="16027"/>
                </a:lnTo>
                <a:lnTo>
                  <a:pt x="407940" y="22211"/>
                </a:lnTo>
                <a:lnTo>
                  <a:pt x="412305" y="18808"/>
                </a:lnTo>
                <a:lnTo>
                  <a:pt x="413448" y="17259"/>
                </a:lnTo>
                <a:lnTo>
                  <a:pt x="420700" y="-2298"/>
                </a:lnTo>
                <a:lnTo>
                  <a:pt x="420293" y="-5537"/>
                </a:lnTo>
                <a:lnTo>
                  <a:pt x="417398" y="-7048"/>
                </a:lnTo>
                <a:lnTo>
                  <a:pt x="399630" y="-7048"/>
                </a:lnTo>
                <a:lnTo>
                  <a:pt x="398246" y="-6769"/>
                </a:lnTo>
                <a:lnTo>
                  <a:pt x="323583" y="24904"/>
                </a:lnTo>
                <a:lnTo>
                  <a:pt x="309499" y="20180"/>
                </a:lnTo>
                <a:lnTo>
                  <a:pt x="306844" y="20345"/>
                </a:lnTo>
                <a:lnTo>
                  <a:pt x="177355" y="83184"/>
                </a:lnTo>
                <a:lnTo>
                  <a:pt x="175361" y="86359"/>
                </a:lnTo>
                <a:lnTo>
                  <a:pt x="175361" y="121932"/>
                </a:lnTo>
                <a:lnTo>
                  <a:pt x="157861" y="137629"/>
                </a:lnTo>
                <a:lnTo>
                  <a:pt x="133985" y="159677"/>
                </a:lnTo>
                <a:lnTo>
                  <a:pt x="132524" y="162534"/>
                </a:lnTo>
                <a:lnTo>
                  <a:pt x="133299" y="163956"/>
                </a:lnTo>
                <a:lnTo>
                  <a:pt x="170129" y="231508"/>
                </a:lnTo>
                <a:lnTo>
                  <a:pt x="173228" y="233337"/>
                </a:lnTo>
                <a:lnTo>
                  <a:pt x="183807" y="233337"/>
                </a:lnTo>
                <a:lnTo>
                  <a:pt x="185572" y="232867"/>
                </a:lnTo>
                <a:lnTo>
                  <a:pt x="189623" y="230530"/>
                </a:lnTo>
                <a:lnTo>
                  <a:pt x="194589" y="227799"/>
                </a:lnTo>
                <a:lnTo>
                  <a:pt x="199555" y="225056"/>
                </a:lnTo>
                <a:lnTo>
                  <a:pt x="205460" y="221907"/>
                </a:lnTo>
                <a:lnTo>
                  <a:pt x="208864" y="220395"/>
                </a:lnTo>
                <a:lnTo>
                  <a:pt x="212229" y="218871"/>
                </a:lnTo>
                <a:lnTo>
                  <a:pt x="216052" y="217436"/>
                </a:lnTo>
                <a:lnTo>
                  <a:pt x="219341" y="217462"/>
                </a:lnTo>
                <a:lnTo>
                  <a:pt x="222783" y="217830"/>
                </a:lnTo>
                <a:lnTo>
                  <a:pt x="226060" y="219773"/>
                </a:lnTo>
                <a:lnTo>
                  <a:pt x="227749" y="221411"/>
                </a:lnTo>
                <a:lnTo>
                  <a:pt x="229425" y="224269"/>
                </a:lnTo>
                <a:lnTo>
                  <a:pt x="235864" y="236450"/>
                </a:lnTo>
                <a:lnTo>
                  <a:pt x="241659" y="249078"/>
                </a:lnTo>
                <a:lnTo>
                  <a:pt x="246091" y="259695"/>
                </a:lnTo>
                <a:lnTo>
                  <a:pt x="246951" y="261873"/>
                </a:lnTo>
                <a:lnTo>
                  <a:pt x="248246" y="265150"/>
                </a:lnTo>
                <a:lnTo>
                  <a:pt x="249313" y="268731"/>
                </a:lnTo>
                <a:lnTo>
                  <a:pt x="249313" y="272186"/>
                </a:lnTo>
                <a:lnTo>
                  <a:pt x="248818" y="276999"/>
                </a:lnTo>
                <a:lnTo>
                  <a:pt x="246138" y="281863"/>
                </a:lnTo>
                <a:lnTo>
                  <a:pt x="243903" y="284403"/>
                </a:lnTo>
                <a:lnTo>
                  <a:pt x="240182" y="286956"/>
                </a:lnTo>
                <a:lnTo>
                  <a:pt x="235040" y="290521"/>
                </a:lnTo>
                <a:lnTo>
                  <a:pt x="226946" y="296203"/>
                </a:lnTo>
                <a:lnTo>
                  <a:pt x="216492" y="303579"/>
                </a:lnTo>
                <a:lnTo>
                  <a:pt x="204273" y="312224"/>
                </a:lnTo>
                <a:lnTo>
                  <a:pt x="190884" y="321714"/>
                </a:lnTo>
                <a:lnTo>
                  <a:pt x="176918" y="331625"/>
                </a:lnTo>
                <a:lnTo>
                  <a:pt x="162970" y="341535"/>
                </a:lnTo>
                <a:lnTo>
                  <a:pt x="149634" y="351018"/>
                </a:lnTo>
                <a:lnTo>
                  <a:pt x="137504" y="359651"/>
                </a:lnTo>
                <a:lnTo>
                  <a:pt x="127174" y="367010"/>
                </a:lnTo>
                <a:lnTo>
                  <a:pt x="119239" y="372671"/>
                </a:lnTo>
                <a:lnTo>
                  <a:pt x="114292" y="376210"/>
                </a:lnTo>
                <a:lnTo>
                  <a:pt x="111620" y="378117"/>
                </a:lnTo>
                <a:lnTo>
                  <a:pt x="107340" y="378675"/>
                </a:lnTo>
                <a:lnTo>
                  <a:pt x="104279" y="378701"/>
                </a:lnTo>
                <a:lnTo>
                  <a:pt x="100876" y="377482"/>
                </a:lnTo>
                <a:lnTo>
                  <a:pt x="97929" y="375780"/>
                </a:lnTo>
                <a:lnTo>
                  <a:pt x="95008" y="374116"/>
                </a:lnTo>
                <a:lnTo>
                  <a:pt x="91389" y="370585"/>
                </a:lnTo>
                <a:lnTo>
                  <a:pt x="89535" y="368439"/>
                </a:lnTo>
                <a:lnTo>
                  <a:pt x="83413" y="360540"/>
                </a:lnTo>
                <a:lnTo>
                  <a:pt x="77393" y="352615"/>
                </a:lnTo>
                <a:lnTo>
                  <a:pt x="71348" y="344690"/>
                </a:lnTo>
                <a:lnTo>
                  <a:pt x="65278" y="336588"/>
                </a:lnTo>
                <a:lnTo>
                  <a:pt x="63322" y="333857"/>
                </a:lnTo>
                <a:lnTo>
                  <a:pt x="61582" y="330517"/>
                </a:lnTo>
                <a:lnTo>
                  <a:pt x="62217" y="327024"/>
                </a:lnTo>
                <a:lnTo>
                  <a:pt x="65036" y="324167"/>
                </a:lnTo>
                <a:lnTo>
                  <a:pt x="69354" y="321144"/>
                </a:lnTo>
                <a:lnTo>
                  <a:pt x="67652" y="315328"/>
                </a:lnTo>
                <a:lnTo>
                  <a:pt x="71132" y="315861"/>
                </a:lnTo>
                <a:lnTo>
                  <a:pt x="69659" y="302450"/>
                </a:lnTo>
                <a:lnTo>
                  <a:pt x="67899" y="313744"/>
                </a:lnTo>
                <a:lnTo>
                  <a:pt x="69354" y="312826"/>
                </a:lnTo>
                <a:lnTo>
                  <a:pt x="67899" y="313744"/>
                </a:lnTo>
                <a:lnTo>
                  <a:pt x="65468" y="315277"/>
                </a:lnTo>
                <a:lnTo>
                  <a:pt x="63309" y="316712"/>
                </a:lnTo>
                <a:lnTo>
                  <a:pt x="60744" y="318528"/>
                </a:lnTo>
                <a:lnTo>
                  <a:pt x="56578" y="322656"/>
                </a:lnTo>
                <a:lnTo>
                  <a:pt x="54546" y="325691"/>
                </a:lnTo>
                <a:lnTo>
                  <a:pt x="54533" y="332333"/>
                </a:lnTo>
                <a:lnTo>
                  <a:pt x="55600" y="335165"/>
                </a:lnTo>
                <a:lnTo>
                  <a:pt x="57594" y="337946"/>
                </a:lnTo>
                <a:lnTo>
                  <a:pt x="59677" y="340855"/>
                </a:lnTo>
                <a:lnTo>
                  <a:pt x="65722" y="348907"/>
                </a:lnTo>
                <a:lnTo>
                  <a:pt x="71793" y="356882"/>
                </a:lnTo>
                <a:lnTo>
                  <a:pt x="77889" y="364883"/>
                </a:lnTo>
                <a:lnTo>
                  <a:pt x="83883" y="372643"/>
                </a:lnTo>
                <a:lnTo>
                  <a:pt x="86042" y="375183"/>
                </a:lnTo>
                <a:lnTo>
                  <a:pt x="87858" y="377278"/>
                </a:lnTo>
                <a:lnTo>
                  <a:pt x="90754" y="379768"/>
                </a:lnTo>
                <a:lnTo>
                  <a:pt x="94424" y="381888"/>
                </a:lnTo>
                <a:lnTo>
                  <a:pt x="98082" y="383984"/>
                </a:lnTo>
                <a:lnTo>
                  <a:pt x="102501" y="385711"/>
                </a:lnTo>
                <a:lnTo>
                  <a:pt x="110820" y="385737"/>
                </a:lnTo>
                <a:lnTo>
                  <a:pt x="114528" y="384746"/>
                </a:lnTo>
                <a:lnTo>
                  <a:pt x="117817" y="382358"/>
                </a:lnTo>
                <a:lnTo>
                  <a:pt x="122037" y="379327"/>
                </a:lnTo>
                <a:lnTo>
                  <a:pt x="129397" y="374075"/>
                </a:lnTo>
                <a:lnTo>
                  <a:pt x="139287" y="367027"/>
                </a:lnTo>
                <a:lnTo>
                  <a:pt x="151109" y="358611"/>
                </a:lnTo>
                <a:lnTo>
                  <a:pt x="164265" y="349254"/>
                </a:lnTo>
                <a:lnTo>
                  <a:pt x="178154" y="339383"/>
                </a:lnTo>
                <a:lnTo>
                  <a:pt x="192181" y="329425"/>
                </a:lnTo>
                <a:lnTo>
                  <a:pt x="205745" y="319807"/>
                </a:lnTo>
                <a:lnTo>
                  <a:pt x="218248" y="310957"/>
                </a:lnTo>
                <a:lnTo>
                  <a:pt x="229092" y="303300"/>
                </a:lnTo>
                <a:lnTo>
                  <a:pt x="237679" y="297264"/>
                </a:lnTo>
                <a:lnTo>
                  <a:pt x="243410" y="293276"/>
                </a:lnTo>
                <a:lnTo>
                  <a:pt x="248602" y="289737"/>
                </a:lnTo>
                <a:lnTo>
                  <a:pt x="251701" y="286372"/>
                </a:lnTo>
                <a:lnTo>
                  <a:pt x="253657" y="282828"/>
                </a:lnTo>
                <a:lnTo>
                  <a:pt x="255612" y="279285"/>
                </a:lnTo>
                <a:lnTo>
                  <a:pt x="256362" y="275615"/>
                </a:lnTo>
                <a:lnTo>
                  <a:pt x="256349" y="267309"/>
                </a:lnTo>
                <a:lnTo>
                  <a:pt x="254914" y="262915"/>
                </a:lnTo>
                <a:lnTo>
                  <a:pt x="253504" y="259308"/>
                </a:lnTo>
                <a:lnTo>
                  <a:pt x="249617" y="249748"/>
                </a:lnTo>
                <a:lnTo>
                  <a:pt x="244200" y="237554"/>
                </a:lnTo>
                <a:lnTo>
                  <a:pt x="237856" y="224891"/>
                </a:lnTo>
                <a:lnTo>
                  <a:pt x="235508" y="220713"/>
                </a:lnTo>
                <a:lnTo>
                  <a:pt x="233375" y="217055"/>
                </a:lnTo>
                <a:lnTo>
                  <a:pt x="230847" y="214414"/>
                </a:lnTo>
                <a:lnTo>
                  <a:pt x="228015" y="212750"/>
                </a:lnTo>
                <a:lnTo>
                  <a:pt x="225209" y="211061"/>
                </a:lnTo>
                <a:lnTo>
                  <a:pt x="222161" y="210413"/>
                </a:lnTo>
                <a:lnTo>
                  <a:pt x="214160" y="210438"/>
                </a:lnTo>
                <a:lnTo>
                  <a:pt x="209575" y="212394"/>
                </a:lnTo>
                <a:lnTo>
                  <a:pt x="206006" y="213956"/>
                </a:lnTo>
                <a:lnTo>
                  <a:pt x="192182" y="221082"/>
                </a:lnTo>
                <a:lnTo>
                  <a:pt x="183807" y="226288"/>
                </a:lnTo>
                <a:lnTo>
                  <a:pt x="183807" y="229819"/>
                </a:lnTo>
                <a:lnTo>
                  <a:pt x="182041" y="226771"/>
                </a:lnTo>
                <a:lnTo>
                  <a:pt x="182254" y="226648"/>
                </a:lnTo>
                <a:lnTo>
                  <a:pt x="183807" y="229819"/>
                </a:lnTo>
                <a:lnTo>
                  <a:pt x="183807" y="226288"/>
                </a:lnTo>
                <a:lnTo>
                  <a:pt x="175310" y="226288"/>
                </a:lnTo>
                <a:lnTo>
                  <a:pt x="140792" y="162991"/>
                </a:lnTo>
                <a:lnTo>
                  <a:pt x="162585" y="142862"/>
                </a:lnTo>
                <a:lnTo>
                  <a:pt x="181241" y="126136"/>
                </a:lnTo>
                <a:lnTo>
                  <a:pt x="182410" y="123507"/>
                </a:lnTo>
                <a:lnTo>
                  <a:pt x="182410" y="88557"/>
                </a:lnTo>
                <a:lnTo>
                  <a:pt x="308622" y="27317"/>
                </a:lnTo>
                <a:lnTo>
                  <a:pt x="322592" y="32016"/>
                </a:lnTo>
                <a:lnTo>
                  <a:pt x="325094" y="31915"/>
                </a:lnTo>
                <a:lnTo>
                  <a:pt x="400342" y="0"/>
                </a:lnTo>
                <a:lnTo>
                  <a:pt x="412343" y="0"/>
                </a:lnTo>
                <a:lnTo>
                  <a:pt x="407962" y="13258"/>
                </a:lnTo>
                <a:lnTo>
                  <a:pt x="400710" y="18922"/>
                </a:lnTo>
                <a:lnTo>
                  <a:pt x="392125" y="25603"/>
                </a:lnTo>
                <a:lnTo>
                  <a:pt x="380980" y="34273"/>
                </a:lnTo>
                <a:lnTo>
                  <a:pt x="371139" y="41901"/>
                </a:lnTo>
                <a:lnTo>
                  <a:pt x="368427" y="43992"/>
                </a:lnTo>
                <a:lnTo>
                  <a:pt x="364109" y="65366"/>
                </a:lnTo>
                <a:lnTo>
                  <a:pt x="367398" y="64109"/>
                </a:lnTo>
                <a:lnTo>
                  <a:pt x="396938" y="89928"/>
                </a:lnTo>
                <a:lnTo>
                  <a:pt x="367265" y="63468"/>
                </a:lnTo>
                <a:lnTo>
                  <a:pt x="366445" y="62737"/>
                </a:lnTo>
                <a:close/>
              </a:path>
              <a:path w="412343" h="453085">
                <a:moveTo>
                  <a:pt x="32143" y="263258"/>
                </a:moveTo>
                <a:lnTo>
                  <a:pt x="34518" y="260654"/>
                </a:lnTo>
                <a:lnTo>
                  <a:pt x="31267" y="259422"/>
                </a:lnTo>
                <a:lnTo>
                  <a:pt x="29908" y="260527"/>
                </a:lnTo>
                <a:lnTo>
                  <a:pt x="29768" y="265849"/>
                </a:lnTo>
                <a:lnTo>
                  <a:pt x="32143" y="263258"/>
                </a:lnTo>
                <a:close/>
              </a:path>
              <a:path w="412343" h="453085">
                <a:moveTo>
                  <a:pt x="69659" y="302450"/>
                </a:moveTo>
                <a:lnTo>
                  <a:pt x="34378" y="265988"/>
                </a:lnTo>
                <a:lnTo>
                  <a:pt x="32023" y="267917"/>
                </a:lnTo>
                <a:lnTo>
                  <a:pt x="69659" y="302450"/>
                </a:lnTo>
                <a:close/>
              </a:path>
              <a:path w="412343" h="453085">
                <a:moveTo>
                  <a:pt x="183807" y="229819"/>
                </a:moveTo>
                <a:lnTo>
                  <a:pt x="182254" y="226648"/>
                </a:lnTo>
                <a:lnTo>
                  <a:pt x="182041" y="226771"/>
                </a:lnTo>
                <a:lnTo>
                  <a:pt x="183807" y="229819"/>
                </a:lnTo>
                <a:close/>
              </a:path>
              <a:path w="412343" h="453085">
                <a:moveTo>
                  <a:pt x="406831" y="14808"/>
                </a:moveTo>
                <a:lnTo>
                  <a:pt x="407940" y="22211"/>
                </a:lnTo>
                <a:lnTo>
                  <a:pt x="410146" y="16027"/>
                </a:lnTo>
                <a:lnTo>
                  <a:pt x="406831" y="14808"/>
                </a:lnTo>
                <a:close/>
              </a:path>
              <a:path w="412343" h="453085">
                <a:moveTo>
                  <a:pt x="407962" y="13258"/>
                </a:moveTo>
                <a:lnTo>
                  <a:pt x="412343" y="0"/>
                </a:lnTo>
                <a:lnTo>
                  <a:pt x="407181" y="13868"/>
                </a:lnTo>
                <a:lnTo>
                  <a:pt x="407962" y="13258"/>
                </a:lnTo>
                <a:close/>
              </a:path>
              <a:path w="412343" h="453085">
                <a:moveTo>
                  <a:pt x="1003" y="288328"/>
                </a:moveTo>
                <a:lnTo>
                  <a:pt x="105168" y="444614"/>
                </a:lnTo>
                <a:lnTo>
                  <a:pt x="109093" y="446036"/>
                </a:lnTo>
                <a:lnTo>
                  <a:pt x="299199" y="390309"/>
                </a:lnTo>
                <a:lnTo>
                  <a:pt x="306768" y="390309"/>
                </a:lnTo>
                <a:lnTo>
                  <a:pt x="307822" y="390143"/>
                </a:lnTo>
                <a:lnTo>
                  <a:pt x="320738" y="386105"/>
                </a:lnTo>
                <a:lnTo>
                  <a:pt x="323215" y="382739"/>
                </a:lnTo>
                <a:lnTo>
                  <a:pt x="323215" y="375196"/>
                </a:lnTo>
                <a:lnTo>
                  <a:pt x="586867" y="259486"/>
                </a:lnTo>
                <a:lnTo>
                  <a:pt x="596468" y="270382"/>
                </a:lnTo>
                <a:lnTo>
                  <a:pt x="599960" y="271475"/>
                </a:lnTo>
                <a:lnTo>
                  <a:pt x="609650" y="269049"/>
                </a:lnTo>
                <a:lnTo>
                  <a:pt x="612216" y="266496"/>
                </a:lnTo>
                <a:lnTo>
                  <a:pt x="630402" y="193814"/>
                </a:lnTo>
                <a:lnTo>
                  <a:pt x="630186" y="191477"/>
                </a:lnTo>
                <a:lnTo>
                  <a:pt x="590994" y="106679"/>
                </a:lnTo>
                <a:lnTo>
                  <a:pt x="586930" y="104749"/>
                </a:lnTo>
                <a:lnTo>
                  <a:pt x="457860" y="138010"/>
                </a:lnTo>
                <a:lnTo>
                  <a:pt x="430822" y="91681"/>
                </a:lnTo>
                <a:lnTo>
                  <a:pt x="427786" y="89928"/>
                </a:lnTo>
                <a:lnTo>
                  <a:pt x="396938" y="89928"/>
                </a:lnTo>
                <a:lnTo>
                  <a:pt x="367398" y="64109"/>
                </a:lnTo>
                <a:lnTo>
                  <a:pt x="364109" y="65366"/>
                </a:lnTo>
                <a:lnTo>
                  <a:pt x="368427" y="43992"/>
                </a:lnTo>
                <a:lnTo>
                  <a:pt x="361556" y="49199"/>
                </a:lnTo>
                <a:lnTo>
                  <a:pt x="359765" y="55930"/>
                </a:lnTo>
                <a:lnTo>
                  <a:pt x="359829" y="63995"/>
                </a:lnTo>
                <a:lnTo>
                  <a:pt x="360819" y="66624"/>
                </a:lnTo>
                <a:lnTo>
                  <a:pt x="361759" y="67995"/>
                </a:lnTo>
                <a:lnTo>
                  <a:pt x="393255" y="96075"/>
                </a:lnTo>
                <a:lnTo>
                  <a:pt x="395605" y="96977"/>
                </a:lnTo>
                <a:lnTo>
                  <a:pt x="425767" y="96977"/>
                </a:lnTo>
                <a:lnTo>
                  <a:pt x="453123" y="143852"/>
                </a:lnTo>
                <a:lnTo>
                  <a:pt x="457047" y="145491"/>
                </a:lnTo>
                <a:lnTo>
                  <a:pt x="585851" y="112306"/>
                </a:lnTo>
                <a:lnTo>
                  <a:pt x="623277" y="193306"/>
                </a:lnTo>
                <a:lnTo>
                  <a:pt x="605891" y="262724"/>
                </a:lnTo>
                <a:lnTo>
                  <a:pt x="600329" y="264121"/>
                </a:lnTo>
                <a:lnTo>
                  <a:pt x="590448" y="252907"/>
                </a:lnTo>
                <a:lnTo>
                  <a:pt x="587794" y="251396"/>
                </a:lnTo>
                <a:lnTo>
                  <a:pt x="586397" y="252006"/>
                </a:lnTo>
                <a:lnTo>
                  <a:pt x="318274" y="369658"/>
                </a:lnTo>
                <a:lnTo>
                  <a:pt x="316166" y="372884"/>
                </a:lnTo>
                <a:lnTo>
                  <a:pt x="316166" y="380149"/>
                </a:lnTo>
                <a:lnTo>
                  <a:pt x="306235" y="383260"/>
                </a:lnTo>
                <a:lnTo>
                  <a:pt x="298691" y="383260"/>
                </a:lnTo>
                <a:lnTo>
                  <a:pt x="297700" y="383400"/>
                </a:lnTo>
                <a:lnTo>
                  <a:pt x="109588" y="438556"/>
                </a:lnTo>
                <a:lnTo>
                  <a:pt x="8623" y="287083"/>
                </a:lnTo>
                <a:lnTo>
                  <a:pt x="32023" y="267917"/>
                </a:lnTo>
                <a:lnTo>
                  <a:pt x="34378" y="265988"/>
                </a:lnTo>
                <a:lnTo>
                  <a:pt x="69659" y="302450"/>
                </a:lnTo>
                <a:lnTo>
                  <a:pt x="71132" y="315861"/>
                </a:lnTo>
                <a:lnTo>
                  <a:pt x="67652" y="315328"/>
                </a:lnTo>
                <a:lnTo>
                  <a:pt x="69354" y="321144"/>
                </a:lnTo>
                <a:lnTo>
                  <a:pt x="72542" y="319125"/>
                </a:lnTo>
                <a:lnTo>
                  <a:pt x="74612" y="316407"/>
                </a:lnTo>
                <a:lnTo>
                  <a:pt x="76911" y="301663"/>
                </a:lnTo>
                <a:lnTo>
                  <a:pt x="75819" y="298526"/>
                </a:lnTo>
                <a:lnTo>
                  <a:pt x="34518" y="260654"/>
                </a:lnTo>
                <a:lnTo>
                  <a:pt x="32143" y="263258"/>
                </a:lnTo>
                <a:lnTo>
                  <a:pt x="29768" y="265849"/>
                </a:lnTo>
                <a:lnTo>
                  <a:pt x="29908" y="260527"/>
                </a:lnTo>
                <a:lnTo>
                  <a:pt x="1689" y="283654"/>
                </a:lnTo>
                <a:lnTo>
                  <a:pt x="0" y="286829"/>
                </a:lnTo>
                <a:lnTo>
                  <a:pt x="1003" y="288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30910" y="1020811"/>
            <a:ext cx="446697" cy="517237"/>
          </a:xfrm>
          <a:custGeom>
            <a:avLst/>
            <a:gdLst/>
            <a:ahLst/>
            <a:cxnLst/>
            <a:rect l="l" t="t" r="r" b="b"/>
            <a:pathLst>
              <a:path w="446697" h="517237">
                <a:moveTo>
                  <a:pt x="16559" y="142530"/>
                </a:moveTo>
                <a:lnTo>
                  <a:pt x="17310" y="152858"/>
                </a:lnTo>
                <a:lnTo>
                  <a:pt x="22311" y="164922"/>
                </a:lnTo>
                <a:lnTo>
                  <a:pt x="29531" y="178045"/>
                </a:lnTo>
                <a:lnTo>
                  <a:pt x="37128" y="190694"/>
                </a:lnTo>
                <a:lnTo>
                  <a:pt x="43260" y="201333"/>
                </a:lnTo>
                <a:lnTo>
                  <a:pt x="45821" y="207179"/>
                </a:lnTo>
                <a:lnTo>
                  <a:pt x="48527" y="212139"/>
                </a:lnTo>
                <a:lnTo>
                  <a:pt x="54131" y="219372"/>
                </a:lnTo>
                <a:lnTo>
                  <a:pt x="61992" y="228408"/>
                </a:lnTo>
                <a:lnTo>
                  <a:pt x="71471" y="238779"/>
                </a:lnTo>
                <a:lnTo>
                  <a:pt x="81930" y="250016"/>
                </a:lnTo>
                <a:lnTo>
                  <a:pt x="92730" y="261648"/>
                </a:lnTo>
                <a:lnTo>
                  <a:pt x="103231" y="273207"/>
                </a:lnTo>
                <a:lnTo>
                  <a:pt x="112794" y="284224"/>
                </a:lnTo>
                <a:lnTo>
                  <a:pt x="120781" y="294229"/>
                </a:lnTo>
                <a:lnTo>
                  <a:pt x="123215" y="297590"/>
                </a:lnTo>
                <a:lnTo>
                  <a:pt x="128926" y="304844"/>
                </a:lnTo>
                <a:lnTo>
                  <a:pt x="136715" y="313410"/>
                </a:lnTo>
                <a:lnTo>
                  <a:pt x="146172" y="322986"/>
                </a:lnTo>
                <a:lnTo>
                  <a:pt x="156886" y="333268"/>
                </a:lnTo>
                <a:lnTo>
                  <a:pt x="168444" y="343954"/>
                </a:lnTo>
                <a:lnTo>
                  <a:pt x="180435" y="354739"/>
                </a:lnTo>
                <a:lnTo>
                  <a:pt x="192448" y="365321"/>
                </a:lnTo>
                <a:lnTo>
                  <a:pt x="204073" y="375396"/>
                </a:lnTo>
                <a:lnTo>
                  <a:pt x="214896" y="384661"/>
                </a:lnTo>
                <a:lnTo>
                  <a:pt x="224508" y="392813"/>
                </a:lnTo>
                <a:lnTo>
                  <a:pt x="232496" y="399548"/>
                </a:lnTo>
                <a:lnTo>
                  <a:pt x="238449" y="404564"/>
                </a:lnTo>
                <a:lnTo>
                  <a:pt x="241020" y="406747"/>
                </a:lnTo>
                <a:lnTo>
                  <a:pt x="250023" y="413677"/>
                </a:lnTo>
                <a:lnTo>
                  <a:pt x="261674" y="421640"/>
                </a:lnTo>
                <a:lnTo>
                  <a:pt x="274736" y="430095"/>
                </a:lnTo>
                <a:lnTo>
                  <a:pt x="287968" y="438503"/>
                </a:lnTo>
                <a:lnTo>
                  <a:pt x="300134" y="446326"/>
                </a:lnTo>
                <a:lnTo>
                  <a:pt x="309993" y="453024"/>
                </a:lnTo>
                <a:lnTo>
                  <a:pt x="316308" y="458057"/>
                </a:lnTo>
                <a:lnTo>
                  <a:pt x="317284" y="459109"/>
                </a:lnTo>
                <a:lnTo>
                  <a:pt x="321965" y="463255"/>
                </a:lnTo>
                <a:lnTo>
                  <a:pt x="330003" y="468920"/>
                </a:lnTo>
                <a:lnTo>
                  <a:pt x="340450" y="475907"/>
                </a:lnTo>
                <a:lnTo>
                  <a:pt x="352359" y="484019"/>
                </a:lnTo>
                <a:lnTo>
                  <a:pt x="364783" y="493061"/>
                </a:lnTo>
                <a:lnTo>
                  <a:pt x="376774" y="502835"/>
                </a:lnTo>
                <a:lnTo>
                  <a:pt x="387386" y="513146"/>
                </a:lnTo>
                <a:lnTo>
                  <a:pt x="390918" y="517237"/>
                </a:lnTo>
                <a:lnTo>
                  <a:pt x="446697" y="409338"/>
                </a:lnTo>
                <a:lnTo>
                  <a:pt x="439642" y="404048"/>
                </a:lnTo>
                <a:lnTo>
                  <a:pt x="429806" y="395868"/>
                </a:lnTo>
                <a:lnTo>
                  <a:pt x="418176" y="385771"/>
                </a:lnTo>
                <a:lnTo>
                  <a:pt x="405737" y="374731"/>
                </a:lnTo>
                <a:lnTo>
                  <a:pt x="393473" y="363722"/>
                </a:lnTo>
                <a:lnTo>
                  <a:pt x="382371" y="353718"/>
                </a:lnTo>
                <a:lnTo>
                  <a:pt x="373415" y="345692"/>
                </a:lnTo>
                <a:lnTo>
                  <a:pt x="367591" y="340620"/>
                </a:lnTo>
                <a:lnTo>
                  <a:pt x="366433" y="339691"/>
                </a:lnTo>
                <a:lnTo>
                  <a:pt x="363331" y="336669"/>
                </a:lnTo>
                <a:lnTo>
                  <a:pt x="357660" y="330480"/>
                </a:lnTo>
                <a:lnTo>
                  <a:pt x="349910" y="321717"/>
                </a:lnTo>
                <a:lnTo>
                  <a:pt x="340575" y="310972"/>
                </a:lnTo>
                <a:lnTo>
                  <a:pt x="330147" y="298837"/>
                </a:lnTo>
                <a:lnTo>
                  <a:pt x="319118" y="285904"/>
                </a:lnTo>
                <a:lnTo>
                  <a:pt x="307981" y="272764"/>
                </a:lnTo>
                <a:lnTo>
                  <a:pt x="297227" y="260010"/>
                </a:lnTo>
                <a:lnTo>
                  <a:pt x="287349" y="248235"/>
                </a:lnTo>
                <a:lnTo>
                  <a:pt x="278840" y="238029"/>
                </a:lnTo>
                <a:lnTo>
                  <a:pt x="272191" y="229986"/>
                </a:lnTo>
                <a:lnTo>
                  <a:pt x="268287" y="225188"/>
                </a:lnTo>
                <a:lnTo>
                  <a:pt x="263094" y="218722"/>
                </a:lnTo>
                <a:lnTo>
                  <a:pt x="255826" y="209721"/>
                </a:lnTo>
                <a:lnTo>
                  <a:pt x="247023" y="198868"/>
                </a:lnTo>
                <a:lnTo>
                  <a:pt x="237225" y="186843"/>
                </a:lnTo>
                <a:lnTo>
                  <a:pt x="226970" y="174328"/>
                </a:lnTo>
                <a:lnTo>
                  <a:pt x="216798" y="162006"/>
                </a:lnTo>
                <a:lnTo>
                  <a:pt x="207248" y="150557"/>
                </a:lnTo>
                <a:lnTo>
                  <a:pt x="198859" y="140665"/>
                </a:lnTo>
                <a:lnTo>
                  <a:pt x="192172" y="133010"/>
                </a:lnTo>
                <a:lnTo>
                  <a:pt x="188125" y="128668"/>
                </a:lnTo>
                <a:lnTo>
                  <a:pt x="177195" y="117050"/>
                </a:lnTo>
                <a:lnTo>
                  <a:pt x="172236" y="107305"/>
                </a:lnTo>
                <a:lnTo>
                  <a:pt x="171767" y="102506"/>
                </a:lnTo>
                <a:lnTo>
                  <a:pt x="172002" y="90623"/>
                </a:lnTo>
                <a:lnTo>
                  <a:pt x="172525" y="73670"/>
                </a:lnTo>
                <a:lnTo>
                  <a:pt x="173061" y="58130"/>
                </a:lnTo>
                <a:lnTo>
                  <a:pt x="173342" y="50410"/>
                </a:lnTo>
                <a:lnTo>
                  <a:pt x="101574" y="24020"/>
                </a:lnTo>
                <a:lnTo>
                  <a:pt x="77017" y="19415"/>
                </a:lnTo>
                <a:lnTo>
                  <a:pt x="63035" y="16512"/>
                </a:lnTo>
                <a:lnTo>
                  <a:pt x="55555" y="14292"/>
                </a:lnTo>
                <a:lnTo>
                  <a:pt x="50505" y="11735"/>
                </a:lnTo>
                <a:lnTo>
                  <a:pt x="49085" y="10888"/>
                </a:lnTo>
                <a:lnTo>
                  <a:pt x="40430" y="6760"/>
                </a:lnTo>
                <a:lnTo>
                  <a:pt x="27827" y="2485"/>
                </a:lnTo>
                <a:lnTo>
                  <a:pt x="14267" y="0"/>
                </a:lnTo>
                <a:lnTo>
                  <a:pt x="2740" y="1242"/>
                </a:lnTo>
                <a:lnTo>
                  <a:pt x="0" y="2722"/>
                </a:lnTo>
                <a:lnTo>
                  <a:pt x="4792" y="33488"/>
                </a:lnTo>
                <a:lnTo>
                  <a:pt x="8719" y="58851"/>
                </a:lnTo>
                <a:lnTo>
                  <a:pt x="11849" y="79408"/>
                </a:lnTo>
                <a:lnTo>
                  <a:pt x="14253" y="95757"/>
                </a:lnTo>
                <a:lnTo>
                  <a:pt x="15999" y="108495"/>
                </a:lnTo>
                <a:lnTo>
                  <a:pt x="17157" y="118218"/>
                </a:lnTo>
                <a:lnTo>
                  <a:pt x="17796" y="125525"/>
                </a:lnTo>
                <a:lnTo>
                  <a:pt x="17987" y="131012"/>
                </a:lnTo>
                <a:lnTo>
                  <a:pt x="17798" y="135277"/>
                </a:lnTo>
                <a:lnTo>
                  <a:pt x="17299" y="138917"/>
                </a:lnTo>
                <a:lnTo>
                  <a:pt x="16559" y="1425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27429" y="1017182"/>
            <a:ext cx="453618" cy="524370"/>
          </a:xfrm>
          <a:custGeom>
            <a:avLst/>
            <a:gdLst/>
            <a:ahLst/>
            <a:cxnLst/>
            <a:rect l="l" t="t" r="r" b="b"/>
            <a:pathLst>
              <a:path w="453618" h="524370">
                <a:moveTo>
                  <a:pt x="175602" y="57340"/>
                </a:moveTo>
                <a:lnTo>
                  <a:pt x="176822" y="54038"/>
                </a:lnTo>
                <a:lnTo>
                  <a:pt x="173304" y="53898"/>
                </a:lnTo>
                <a:lnTo>
                  <a:pt x="173211" y="56460"/>
                </a:lnTo>
                <a:lnTo>
                  <a:pt x="173070" y="60326"/>
                </a:lnTo>
                <a:lnTo>
                  <a:pt x="172549" y="75287"/>
                </a:lnTo>
                <a:lnTo>
                  <a:pt x="172013" y="92385"/>
                </a:lnTo>
                <a:lnTo>
                  <a:pt x="171733" y="105221"/>
                </a:lnTo>
                <a:lnTo>
                  <a:pt x="171691" y="111620"/>
                </a:lnTo>
                <a:lnTo>
                  <a:pt x="173240" y="116293"/>
                </a:lnTo>
                <a:lnTo>
                  <a:pt x="176237" y="120586"/>
                </a:lnTo>
                <a:lnTo>
                  <a:pt x="179197" y="124904"/>
                </a:lnTo>
                <a:lnTo>
                  <a:pt x="176822" y="54038"/>
                </a:lnTo>
                <a:lnTo>
                  <a:pt x="175602" y="57340"/>
                </a:lnTo>
                <a:close/>
              </a:path>
              <a:path w="453618" h="524370">
                <a:moveTo>
                  <a:pt x="393580" y="514778"/>
                </a:moveTo>
                <a:lnTo>
                  <a:pt x="391274" y="519239"/>
                </a:lnTo>
                <a:lnTo>
                  <a:pt x="394398" y="520865"/>
                </a:lnTo>
                <a:lnTo>
                  <a:pt x="397129" y="518642"/>
                </a:lnTo>
                <a:lnTo>
                  <a:pt x="445602" y="414158"/>
                </a:lnTo>
                <a:lnTo>
                  <a:pt x="393580" y="514778"/>
                </a:lnTo>
                <a:close/>
              </a:path>
              <a:path w="453618" h="524370">
                <a:moveTo>
                  <a:pt x="453301" y="414591"/>
                </a:moveTo>
                <a:lnTo>
                  <a:pt x="453618" y="411010"/>
                </a:lnTo>
                <a:lnTo>
                  <a:pt x="452120" y="410032"/>
                </a:lnTo>
                <a:lnTo>
                  <a:pt x="450176" y="412965"/>
                </a:lnTo>
                <a:lnTo>
                  <a:pt x="448246" y="415912"/>
                </a:lnTo>
                <a:lnTo>
                  <a:pt x="397535" y="522477"/>
                </a:lnTo>
                <a:lnTo>
                  <a:pt x="453301" y="414591"/>
                </a:lnTo>
                <a:close/>
              </a:path>
              <a:path w="453618" h="524370">
                <a:moveTo>
                  <a:pt x="194094" y="129806"/>
                </a:moveTo>
                <a:lnTo>
                  <a:pt x="188366" y="124091"/>
                </a:lnTo>
                <a:lnTo>
                  <a:pt x="184391" y="120053"/>
                </a:lnTo>
                <a:lnTo>
                  <a:pt x="182041" y="116598"/>
                </a:lnTo>
                <a:lnTo>
                  <a:pt x="179705" y="113118"/>
                </a:lnTo>
                <a:lnTo>
                  <a:pt x="178816" y="110451"/>
                </a:lnTo>
                <a:lnTo>
                  <a:pt x="178777" y="106133"/>
                </a:lnTo>
                <a:lnTo>
                  <a:pt x="178953" y="96176"/>
                </a:lnTo>
                <a:lnTo>
                  <a:pt x="179385" y="81608"/>
                </a:lnTo>
                <a:lnTo>
                  <a:pt x="179552" y="76517"/>
                </a:lnTo>
                <a:lnTo>
                  <a:pt x="179946" y="64731"/>
                </a:lnTo>
                <a:lnTo>
                  <a:pt x="180340" y="54178"/>
                </a:lnTo>
                <a:lnTo>
                  <a:pt x="179463" y="51257"/>
                </a:lnTo>
                <a:lnTo>
                  <a:pt x="178041" y="50723"/>
                </a:lnTo>
                <a:lnTo>
                  <a:pt x="106273" y="24345"/>
                </a:lnTo>
                <a:lnTo>
                  <a:pt x="105702" y="24180"/>
                </a:lnTo>
                <a:lnTo>
                  <a:pt x="102958" y="23672"/>
                </a:lnTo>
                <a:lnTo>
                  <a:pt x="98691" y="22834"/>
                </a:lnTo>
                <a:lnTo>
                  <a:pt x="103847" y="30949"/>
                </a:lnTo>
                <a:lnTo>
                  <a:pt x="105054" y="27647"/>
                </a:lnTo>
                <a:lnTo>
                  <a:pt x="104419" y="31114"/>
                </a:lnTo>
                <a:lnTo>
                  <a:pt x="105054" y="27647"/>
                </a:lnTo>
                <a:lnTo>
                  <a:pt x="103847" y="30949"/>
                </a:lnTo>
                <a:lnTo>
                  <a:pt x="98691" y="22834"/>
                </a:lnTo>
                <a:lnTo>
                  <a:pt x="87228" y="20476"/>
                </a:lnTo>
                <a:lnTo>
                  <a:pt x="73885" y="17471"/>
                </a:lnTo>
                <a:lnTo>
                  <a:pt x="73583" y="17398"/>
                </a:lnTo>
                <a:lnTo>
                  <a:pt x="69138" y="16332"/>
                </a:lnTo>
                <a:lnTo>
                  <a:pt x="64909" y="15227"/>
                </a:lnTo>
                <a:lnTo>
                  <a:pt x="61468" y="14185"/>
                </a:lnTo>
                <a:lnTo>
                  <a:pt x="58064" y="13157"/>
                </a:lnTo>
                <a:lnTo>
                  <a:pt x="55321" y="12090"/>
                </a:lnTo>
                <a:lnTo>
                  <a:pt x="54368" y="11493"/>
                </a:lnTo>
                <a:lnTo>
                  <a:pt x="50914" y="9436"/>
                </a:lnTo>
                <a:lnTo>
                  <a:pt x="44716" y="6667"/>
                </a:lnTo>
                <a:lnTo>
                  <a:pt x="37465" y="4292"/>
                </a:lnTo>
                <a:lnTo>
                  <a:pt x="30213" y="1930"/>
                </a:lnTo>
                <a:lnTo>
                  <a:pt x="22047" y="0"/>
                </a:lnTo>
                <a:lnTo>
                  <a:pt x="9817" y="0"/>
                </a:lnTo>
                <a:lnTo>
                  <a:pt x="5156" y="812"/>
                </a:lnTo>
                <a:lnTo>
                  <a:pt x="1409" y="3492"/>
                </a:lnTo>
                <a:lnTo>
                  <a:pt x="0" y="6883"/>
                </a:lnTo>
                <a:lnTo>
                  <a:pt x="1054" y="13576"/>
                </a:lnTo>
                <a:lnTo>
                  <a:pt x="2616" y="24066"/>
                </a:lnTo>
                <a:lnTo>
                  <a:pt x="3479" y="6349"/>
                </a:lnTo>
                <a:lnTo>
                  <a:pt x="6959" y="5803"/>
                </a:lnTo>
                <a:lnTo>
                  <a:pt x="7138" y="6958"/>
                </a:lnTo>
                <a:lnTo>
                  <a:pt x="6959" y="5803"/>
                </a:lnTo>
                <a:lnTo>
                  <a:pt x="3479" y="6349"/>
                </a:lnTo>
                <a:lnTo>
                  <a:pt x="2616" y="24066"/>
                </a:lnTo>
                <a:lnTo>
                  <a:pt x="4151" y="34447"/>
                </a:lnTo>
                <a:lnTo>
                  <a:pt x="5549" y="9194"/>
                </a:lnTo>
                <a:lnTo>
                  <a:pt x="7283" y="7906"/>
                </a:lnTo>
                <a:lnTo>
                  <a:pt x="10617" y="7010"/>
                </a:lnTo>
                <a:lnTo>
                  <a:pt x="20789" y="7023"/>
                </a:lnTo>
                <a:lnTo>
                  <a:pt x="28486" y="8750"/>
                </a:lnTo>
                <a:lnTo>
                  <a:pt x="35280" y="10985"/>
                </a:lnTo>
                <a:lnTo>
                  <a:pt x="42062" y="13195"/>
                </a:lnTo>
                <a:lnTo>
                  <a:pt x="48082" y="15925"/>
                </a:lnTo>
                <a:lnTo>
                  <a:pt x="50749" y="17538"/>
                </a:lnTo>
                <a:lnTo>
                  <a:pt x="53898" y="19075"/>
                </a:lnTo>
                <a:lnTo>
                  <a:pt x="56007" y="19811"/>
                </a:lnTo>
                <a:lnTo>
                  <a:pt x="67102" y="23052"/>
                </a:lnTo>
                <a:lnTo>
                  <a:pt x="80292" y="26182"/>
                </a:lnTo>
                <a:lnTo>
                  <a:pt x="85610" y="27343"/>
                </a:lnTo>
                <a:lnTo>
                  <a:pt x="95897" y="29527"/>
                </a:lnTo>
                <a:lnTo>
                  <a:pt x="104196" y="31078"/>
                </a:lnTo>
                <a:lnTo>
                  <a:pt x="104394" y="31114"/>
                </a:lnTo>
                <a:lnTo>
                  <a:pt x="173211" y="56460"/>
                </a:lnTo>
                <a:lnTo>
                  <a:pt x="173304" y="53898"/>
                </a:lnTo>
                <a:lnTo>
                  <a:pt x="176822" y="54038"/>
                </a:lnTo>
                <a:lnTo>
                  <a:pt x="179197" y="124904"/>
                </a:lnTo>
                <a:lnTo>
                  <a:pt x="183400" y="129057"/>
                </a:lnTo>
                <a:lnTo>
                  <a:pt x="189115" y="134785"/>
                </a:lnTo>
                <a:lnTo>
                  <a:pt x="191795" y="137452"/>
                </a:lnTo>
                <a:lnTo>
                  <a:pt x="197434" y="143916"/>
                </a:lnTo>
                <a:lnTo>
                  <a:pt x="204431" y="152184"/>
                </a:lnTo>
                <a:lnTo>
                  <a:pt x="212820" y="162176"/>
                </a:lnTo>
                <a:lnTo>
                  <a:pt x="221967" y="173201"/>
                </a:lnTo>
                <a:lnTo>
                  <a:pt x="231445" y="184721"/>
                </a:lnTo>
                <a:lnTo>
                  <a:pt x="240831" y="196197"/>
                </a:lnTo>
                <a:lnTo>
                  <a:pt x="249697" y="207091"/>
                </a:lnTo>
                <a:lnTo>
                  <a:pt x="257618" y="216865"/>
                </a:lnTo>
                <a:lnTo>
                  <a:pt x="264168" y="224982"/>
                </a:lnTo>
                <a:lnTo>
                  <a:pt x="269011" y="231012"/>
                </a:lnTo>
                <a:lnTo>
                  <a:pt x="273298" y="236277"/>
                </a:lnTo>
                <a:lnTo>
                  <a:pt x="279618" y="243919"/>
                </a:lnTo>
                <a:lnTo>
                  <a:pt x="287567" y="253456"/>
                </a:lnTo>
                <a:lnTo>
                  <a:pt x="296743" y="264400"/>
                </a:lnTo>
                <a:lnTo>
                  <a:pt x="306743" y="276269"/>
                </a:lnTo>
                <a:lnTo>
                  <a:pt x="317164" y="288576"/>
                </a:lnTo>
                <a:lnTo>
                  <a:pt x="320611" y="292633"/>
                </a:lnTo>
                <a:lnTo>
                  <a:pt x="329553" y="303121"/>
                </a:lnTo>
                <a:lnTo>
                  <a:pt x="338145" y="313139"/>
                </a:lnTo>
                <a:lnTo>
                  <a:pt x="346125" y="322377"/>
                </a:lnTo>
                <a:lnTo>
                  <a:pt x="351002" y="327977"/>
                </a:lnTo>
                <a:lnTo>
                  <a:pt x="355257" y="332828"/>
                </a:lnTo>
                <a:lnTo>
                  <a:pt x="358927" y="336956"/>
                </a:lnTo>
                <a:lnTo>
                  <a:pt x="361759" y="340042"/>
                </a:lnTo>
                <a:lnTo>
                  <a:pt x="364375" y="342874"/>
                </a:lnTo>
                <a:lnTo>
                  <a:pt x="367042" y="345566"/>
                </a:lnTo>
                <a:lnTo>
                  <a:pt x="370078" y="348005"/>
                </a:lnTo>
                <a:lnTo>
                  <a:pt x="372300" y="349961"/>
                </a:lnTo>
                <a:lnTo>
                  <a:pt x="379318" y="356210"/>
                </a:lnTo>
                <a:lnTo>
                  <a:pt x="388398" y="364382"/>
                </a:lnTo>
                <a:lnTo>
                  <a:pt x="398837" y="373784"/>
                </a:lnTo>
                <a:lnTo>
                  <a:pt x="409932" y="383722"/>
                </a:lnTo>
                <a:lnTo>
                  <a:pt x="411124" y="384784"/>
                </a:lnTo>
                <a:lnTo>
                  <a:pt x="421104" y="393601"/>
                </a:lnTo>
                <a:lnTo>
                  <a:pt x="430479" y="401732"/>
                </a:lnTo>
                <a:lnTo>
                  <a:pt x="432828" y="403732"/>
                </a:lnTo>
                <a:lnTo>
                  <a:pt x="439331" y="409244"/>
                </a:lnTo>
                <a:lnTo>
                  <a:pt x="444703" y="413562"/>
                </a:lnTo>
                <a:lnTo>
                  <a:pt x="445602" y="414158"/>
                </a:lnTo>
                <a:lnTo>
                  <a:pt x="447052" y="411352"/>
                </a:lnTo>
                <a:lnTo>
                  <a:pt x="448716" y="407784"/>
                </a:lnTo>
                <a:lnTo>
                  <a:pt x="442214" y="402526"/>
                </a:lnTo>
                <a:lnTo>
                  <a:pt x="434568" y="395960"/>
                </a:lnTo>
                <a:lnTo>
                  <a:pt x="425463" y="388056"/>
                </a:lnTo>
                <a:lnTo>
                  <a:pt x="415774" y="379487"/>
                </a:lnTo>
                <a:lnTo>
                  <a:pt x="405980" y="370727"/>
                </a:lnTo>
                <a:lnTo>
                  <a:pt x="396621" y="362305"/>
                </a:lnTo>
                <a:lnTo>
                  <a:pt x="390575" y="356869"/>
                </a:lnTo>
                <a:lnTo>
                  <a:pt x="385102" y="351916"/>
                </a:lnTo>
                <a:lnTo>
                  <a:pt x="380822" y="348106"/>
                </a:lnTo>
                <a:lnTo>
                  <a:pt x="376504" y="344258"/>
                </a:lnTo>
                <a:lnTo>
                  <a:pt x="373519" y="341629"/>
                </a:lnTo>
                <a:lnTo>
                  <a:pt x="370395" y="338937"/>
                </a:lnTo>
                <a:lnTo>
                  <a:pt x="365690" y="333901"/>
                </a:lnTo>
                <a:lnTo>
                  <a:pt x="358914" y="326305"/>
                </a:lnTo>
                <a:lnTo>
                  <a:pt x="350507" y="316681"/>
                </a:lnTo>
                <a:lnTo>
                  <a:pt x="340912" y="305560"/>
                </a:lnTo>
                <a:lnTo>
                  <a:pt x="330570" y="293473"/>
                </a:lnTo>
                <a:lnTo>
                  <a:pt x="321830" y="283197"/>
                </a:lnTo>
                <a:lnTo>
                  <a:pt x="311221" y="270657"/>
                </a:lnTo>
                <a:lnTo>
                  <a:pt x="301080" y="258615"/>
                </a:lnTo>
                <a:lnTo>
                  <a:pt x="291846" y="247594"/>
                </a:lnTo>
                <a:lnTo>
                  <a:pt x="283956" y="238121"/>
                </a:lnTo>
                <a:lnTo>
                  <a:pt x="277847" y="230718"/>
                </a:lnTo>
                <a:lnTo>
                  <a:pt x="274510" y="226606"/>
                </a:lnTo>
                <a:lnTo>
                  <a:pt x="269488" y="220359"/>
                </a:lnTo>
                <a:lnTo>
                  <a:pt x="262498" y="211702"/>
                </a:lnTo>
                <a:lnTo>
                  <a:pt x="254033" y="201260"/>
                </a:lnTo>
                <a:lnTo>
                  <a:pt x="244584" y="189656"/>
                </a:lnTo>
                <a:lnTo>
                  <a:pt x="234645" y="177515"/>
                </a:lnTo>
                <a:lnTo>
                  <a:pt x="225235" y="166099"/>
                </a:lnTo>
                <a:lnTo>
                  <a:pt x="217024" y="156222"/>
                </a:lnTo>
                <a:lnTo>
                  <a:pt x="209804" y="147637"/>
                </a:lnTo>
                <a:lnTo>
                  <a:pt x="202742" y="139293"/>
                </a:lnTo>
                <a:lnTo>
                  <a:pt x="197154" y="132867"/>
                </a:lnTo>
                <a:lnTo>
                  <a:pt x="194094" y="129806"/>
                </a:lnTo>
                <a:close/>
              </a:path>
              <a:path w="453618" h="524370">
                <a:moveTo>
                  <a:pt x="14940" y="116976"/>
                </a:moveTo>
                <a:lnTo>
                  <a:pt x="16085" y="129461"/>
                </a:lnTo>
                <a:lnTo>
                  <a:pt x="16650" y="139250"/>
                </a:lnTo>
                <a:lnTo>
                  <a:pt x="16700" y="143967"/>
                </a:lnTo>
                <a:lnTo>
                  <a:pt x="16167" y="147319"/>
                </a:lnTo>
                <a:lnTo>
                  <a:pt x="16103" y="154482"/>
                </a:lnTo>
                <a:lnTo>
                  <a:pt x="17970" y="159931"/>
                </a:lnTo>
                <a:lnTo>
                  <a:pt x="20586" y="165811"/>
                </a:lnTo>
                <a:lnTo>
                  <a:pt x="26264" y="176974"/>
                </a:lnTo>
                <a:lnTo>
                  <a:pt x="32780" y="188174"/>
                </a:lnTo>
                <a:lnTo>
                  <a:pt x="35521" y="192722"/>
                </a:lnTo>
                <a:lnTo>
                  <a:pt x="38087" y="196964"/>
                </a:lnTo>
                <a:lnTo>
                  <a:pt x="40474" y="200901"/>
                </a:lnTo>
                <a:lnTo>
                  <a:pt x="42329" y="204215"/>
                </a:lnTo>
                <a:lnTo>
                  <a:pt x="44183" y="207517"/>
                </a:lnTo>
                <a:lnTo>
                  <a:pt x="45504" y="210311"/>
                </a:lnTo>
                <a:lnTo>
                  <a:pt x="46596" y="214058"/>
                </a:lnTo>
                <a:lnTo>
                  <a:pt x="47980" y="216192"/>
                </a:lnTo>
                <a:lnTo>
                  <a:pt x="49923" y="218922"/>
                </a:lnTo>
                <a:lnTo>
                  <a:pt x="55880" y="226415"/>
                </a:lnTo>
                <a:lnTo>
                  <a:pt x="63778" y="235422"/>
                </a:lnTo>
                <a:lnTo>
                  <a:pt x="73072" y="245564"/>
                </a:lnTo>
                <a:lnTo>
                  <a:pt x="83214" y="256458"/>
                </a:lnTo>
                <a:lnTo>
                  <a:pt x="85750" y="259181"/>
                </a:lnTo>
                <a:lnTo>
                  <a:pt x="95387" y="269589"/>
                </a:lnTo>
                <a:lnTo>
                  <a:pt x="104684" y="279861"/>
                </a:lnTo>
                <a:lnTo>
                  <a:pt x="113170" y="289638"/>
                </a:lnTo>
                <a:lnTo>
                  <a:pt x="120374" y="298564"/>
                </a:lnTo>
                <a:lnTo>
                  <a:pt x="123799" y="303237"/>
                </a:lnTo>
                <a:lnTo>
                  <a:pt x="130285" y="311415"/>
                </a:lnTo>
                <a:lnTo>
                  <a:pt x="139053" y="320939"/>
                </a:lnTo>
                <a:lnTo>
                  <a:pt x="148844" y="330758"/>
                </a:lnTo>
                <a:lnTo>
                  <a:pt x="159405" y="340827"/>
                </a:lnTo>
                <a:lnTo>
                  <a:pt x="170701" y="351230"/>
                </a:lnTo>
                <a:lnTo>
                  <a:pt x="182359" y="361693"/>
                </a:lnTo>
                <a:lnTo>
                  <a:pt x="194006" y="371941"/>
                </a:lnTo>
                <a:lnTo>
                  <a:pt x="205268" y="381699"/>
                </a:lnTo>
                <a:lnTo>
                  <a:pt x="215773" y="390693"/>
                </a:lnTo>
                <a:lnTo>
                  <a:pt x="225146" y="398648"/>
                </a:lnTo>
                <a:lnTo>
                  <a:pt x="233017" y="405290"/>
                </a:lnTo>
                <a:lnTo>
                  <a:pt x="239010" y="410342"/>
                </a:lnTo>
                <a:lnTo>
                  <a:pt x="242201" y="413054"/>
                </a:lnTo>
                <a:lnTo>
                  <a:pt x="250344" y="419378"/>
                </a:lnTo>
                <a:lnTo>
                  <a:pt x="260606" y="426482"/>
                </a:lnTo>
                <a:lnTo>
                  <a:pt x="272138" y="434016"/>
                </a:lnTo>
                <a:lnTo>
                  <a:pt x="284091" y="441633"/>
                </a:lnTo>
                <a:lnTo>
                  <a:pt x="284886" y="442137"/>
                </a:lnTo>
                <a:lnTo>
                  <a:pt x="296303" y="449414"/>
                </a:lnTo>
                <a:lnTo>
                  <a:pt x="306277" y="455951"/>
                </a:lnTo>
                <a:lnTo>
                  <a:pt x="306565" y="456145"/>
                </a:lnTo>
                <a:lnTo>
                  <a:pt x="309575" y="458177"/>
                </a:lnTo>
                <a:lnTo>
                  <a:pt x="312178" y="460019"/>
                </a:lnTo>
                <a:lnTo>
                  <a:pt x="316153" y="463067"/>
                </a:lnTo>
                <a:lnTo>
                  <a:pt x="319201" y="466394"/>
                </a:lnTo>
                <a:lnTo>
                  <a:pt x="322808" y="469303"/>
                </a:lnTo>
                <a:lnTo>
                  <a:pt x="331054" y="475163"/>
                </a:lnTo>
                <a:lnTo>
                  <a:pt x="341745" y="482315"/>
                </a:lnTo>
                <a:lnTo>
                  <a:pt x="353924" y="490604"/>
                </a:lnTo>
                <a:lnTo>
                  <a:pt x="355727" y="491870"/>
                </a:lnTo>
                <a:lnTo>
                  <a:pt x="366334" y="499645"/>
                </a:lnTo>
                <a:lnTo>
                  <a:pt x="376560" y="507917"/>
                </a:lnTo>
                <a:lnTo>
                  <a:pt x="385787" y="516524"/>
                </a:lnTo>
                <a:lnTo>
                  <a:pt x="391668" y="523087"/>
                </a:lnTo>
                <a:lnTo>
                  <a:pt x="394766" y="524370"/>
                </a:lnTo>
                <a:lnTo>
                  <a:pt x="397535" y="522477"/>
                </a:lnTo>
                <a:lnTo>
                  <a:pt x="448246" y="415912"/>
                </a:lnTo>
                <a:lnTo>
                  <a:pt x="450176" y="412965"/>
                </a:lnTo>
                <a:lnTo>
                  <a:pt x="452120" y="410032"/>
                </a:lnTo>
                <a:lnTo>
                  <a:pt x="448716" y="407784"/>
                </a:lnTo>
                <a:lnTo>
                  <a:pt x="447052" y="411352"/>
                </a:lnTo>
                <a:lnTo>
                  <a:pt x="445602" y="414158"/>
                </a:lnTo>
                <a:lnTo>
                  <a:pt x="397129" y="518642"/>
                </a:lnTo>
                <a:lnTo>
                  <a:pt x="394398" y="520865"/>
                </a:lnTo>
                <a:lnTo>
                  <a:pt x="391274" y="519239"/>
                </a:lnTo>
                <a:lnTo>
                  <a:pt x="393580" y="514778"/>
                </a:lnTo>
                <a:lnTo>
                  <a:pt x="388849" y="509626"/>
                </a:lnTo>
                <a:lnTo>
                  <a:pt x="379317" y="501010"/>
                </a:lnTo>
                <a:lnTo>
                  <a:pt x="369067" y="492876"/>
                </a:lnTo>
                <a:lnTo>
                  <a:pt x="358632" y="485305"/>
                </a:lnTo>
                <a:lnTo>
                  <a:pt x="354076" y="482142"/>
                </a:lnTo>
                <a:lnTo>
                  <a:pt x="346570" y="476999"/>
                </a:lnTo>
                <a:lnTo>
                  <a:pt x="339559" y="472427"/>
                </a:lnTo>
                <a:lnTo>
                  <a:pt x="334048" y="468680"/>
                </a:lnTo>
                <a:lnTo>
                  <a:pt x="331304" y="466801"/>
                </a:lnTo>
                <a:lnTo>
                  <a:pt x="327101" y="463715"/>
                </a:lnTo>
                <a:lnTo>
                  <a:pt x="323977" y="461124"/>
                </a:lnTo>
                <a:lnTo>
                  <a:pt x="320662" y="457669"/>
                </a:lnTo>
                <a:lnTo>
                  <a:pt x="318465" y="455968"/>
                </a:lnTo>
                <a:lnTo>
                  <a:pt x="310194" y="450098"/>
                </a:lnTo>
                <a:lnTo>
                  <a:pt x="299511" y="443103"/>
                </a:lnTo>
                <a:lnTo>
                  <a:pt x="287395" y="435391"/>
                </a:lnTo>
                <a:lnTo>
                  <a:pt x="282600" y="432346"/>
                </a:lnTo>
                <a:lnTo>
                  <a:pt x="270332" y="424458"/>
                </a:lnTo>
                <a:lnTo>
                  <a:pt x="259054" y="416906"/>
                </a:lnTo>
                <a:lnTo>
                  <a:pt x="249820" y="410182"/>
                </a:lnTo>
                <a:lnTo>
                  <a:pt x="246786" y="407708"/>
                </a:lnTo>
                <a:lnTo>
                  <a:pt x="241909" y="403574"/>
                </a:lnTo>
                <a:lnTo>
                  <a:pt x="234419" y="397261"/>
                </a:lnTo>
                <a:lnTo>
                  <a:pt x="224822" y="389145"/>
                </a:lnTo>
                <a:lnTo>
                  <a:pt x="213630" y="379600"/>
                </a:lnTo>
                <a:lnTo>
                  <a:pt x="201352" y="369001"/>
                </a:lnTo>
                <a:lnTo>
                  <a:pt x="190144" y="359181"/>
                </a:lnTo>
                <a:lnTo>
                  <a:pt x="180375" y="350477"/>
                </a:lnTo>
                <a:lnTo>
                  <a:pt x="170756" y="341743"/>
                </a:lnTo>
                <a:lnTo>
                  <a:pt x="161511" y="333143"/>
                </a:lnTo>
                <a:lnTo>
                  <a:pt x="153758" y="325716"/>
                </a:lnTo>
                <a:lnTo>
                  <a:pt x="143104" y="314994"/>
                </a:lnTo>
                <a:lnTo>
                  <a:pt x="134572" y="305594"/>
                </a:lnTo>
                <a:lnTo>
                  <a:pt x="129578" y="299211"/>
                </a:lnTo>
                <a:lnTo>
                  <a:pt x="123265" y="290834"/>
                </a:lnTo>
                <a:lnTo>
                  <a:pt x="115563" y="281584"/>
                </a:lnTo>
                <a:lnTo>
                  <a:pt x="106883" y="271750"/>
                </a:lnTo>
                <a:lnTo>
                  <a:pt x="97634" y="261623"/>
                </a:lnTo>
                <a:lnTo>
                  <a:pt x="88225" y="251493"/>
                </a:lnTo>
                <a:lnTo>
                  <a:pt x="84632" y="247637"/>
                </a:lnTo>
                <a:lnTo>
                  <a:pt x="75244" y="237537"/>
                </a:lnTo>
                <a:lnTo>
                  <a:pt x="66834" y="228281"/>
                </a:lnTo>
                <a:lnTo>
                  <a:pt x="62750" y="223621"/>
                </a:lnTo>
                <a:lnTo>
                  <a:pt x="59829" y="220230"/>
                </a:lnTo>
                <a:lnTo>
                  <a:pt x="57391" y="217220"/>
                </a:lnTo>
                <a:lnTo>
                  <a:pt x="53873" y="212407"/>
                </a:lnTo>
                <a:lnTo>
                  <a:pt x="52679" y="209842"/>
                </a:lnTo>
                <a:lnTo>
                  <a:pt x="51663" y="206400"/>
                </a:lnTo>
                <a:lnTo>
                  <a:pt x="49352" y="202247"/>
                </a:lnTo>
                <a:lnTo>
                  <a:pt x="46393" y="197142"/>
                </a:lnTo>
                <a:lnTo>
                  <a:pt x="40113" y="186689"/>
                </a:lnTo>
                <a:lnTo>
                  <a:pt x="33450" y="175389"/>
                </a:lnTo>
                <a:lnTo>
                  <a:pt x="31267" y="171449"/>
                </a:lnTo>
                <a:lnTo>
                  <a:pt x="28892" y="167055"/>
                </a:lnTo>
                <a:lnTo>
                  <a:pt x="26809" y="162775"/>
                </a:lnTo>
                <a:lnTo>
                  <a:pt x="25361" y="158965"/>
                </a:lnTo>
                <a:lnTo>
                  <a:pt x="23901" y="155168"/>
                </a:lnTo>
                <a:lnTo>
                  <a:pt x="23101" y="151815"/>
                </a:lnTo>
                <a:lnTo>
                  <a:pt x="23114" y="148843"/>
                </a:lnTo>
                <a:lnTo>
                  <a:pt x="23634" y="146138"/>
                </a:lnTo>
                <a:lnTo>
                  <a:pt x="23736" y="141757"/>
                </a:lnTo>
                <a:lnTo>
                  <a:pt x="23423" y="133364"/>
                </a:lnTo>
                <a:lnTo>
                  <a:pt x="22568" y="122567"/>
                </a:lnTo>
                <a:lnTo>
                  <a:pt x="21275" y="109921"/>
                </a:lnTo>
                <a:lnTo>
                  <a:pt x="19648" y="95986"/>
                </a:lnTo>
                <a:lnTo>
                  <a:pt x="17791" y="81316"/>
                </a:lnTo>
                <a:lnTo>
                  <a:pt x="15810" y="66470"/>
                </a:lnTo>
                <a:lnTo>
                  <a:pt x="12625" y="43790"/>
                </a:lnTo>
                <a:lnTo>
                  <a:pt x="10175" y="27038"/>
                </a:lnTo>
                <a:lnTo>
                  <a:pt x="8258" y="14266"/>
                </a:lnTo>
                <a:lnTo>
                  <a:pt x="7283" y="7906"/>
                </a:lnTo>
                <a:lnTo>
                  <a:pt x="5549" y="9194"/>
                </a:lnTo>
                <a:lnTo>
                  <a:pt x="4151" y="34447"/>
                </a:lnTo>
                <a:lnTo>
                  <a:pt x="5884" y="46396"/>
                </a:lnTo>
                <a:lnTo>
                  <a:pt x="7730" y="59444"/>
                </a:lnTo>
                <a:lnTo>
                  <a:pt x="9604" y="73118"/>
                </a:lnTo>
                <a:lnTo>
                  <a:pt x="11430" y="87020"/>
                </a:lnTo>
                <a:lnTo>
                  <a:pt x="13345" y="102570"/>
                </a:lnTo>
                <a:lnTo>
                  <a:pt x="14940" y="116976"/>
                </a:lnTo>
                <a:close/>
              </a:path>
              <a:path w="453618" h="524370">
                <a:moveTo>
                  <a:pt x="173211" y="56460"/>
                </a:moveTo>
                <a:lnTo>
                  <a:pt x="104394" y="31114"/>
                </a:lnTo>
                <a:lnTo>
                  <a:pt x="104196" y="31078"/>
                </a:lnTo>
                <a:lnTo>
                  <a:pt x="173211" y="56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453203" y="1274321"/>
            <a:ext cx="103346" cy="344713"/>
          </a:xfrm>
          <a:custGeom>
            <a:avLst/>
            <a:gdLst/>
            <a:ahLst/>
            <a:cxnLst/>
            <a:rect l="l" t="t" r="r" b="b"/>
            <a:pathLst>
              <a:path w="103346" h="344713">
                <a:moveTo>
                  <a:pt x="19168" y="344554"/>
                </a:moveTo>
                <a:lnTo>
                  <a:pt x="20118" y="344713"/>
                </a:lnTo>
                <a:lnTo>
                  <a:pt x="32453" y="343055"/>
                </a:lnTo>
                <a:lnTo>
                  <a:pt x="42407" y="335362"/>
                </a:lnTo>
                <a:lnTo>
                  <a:pt x="47946" y="323155"/>
                </a:lnTo>
                <a:lnTo>
                  <a:pt x="103179" y="30572"/>
                </a:lnTo>
                <a:lnTo>
                  <a:pt x="103346" y="29591"/>
                </a:lnTo>
                <a:lnTo>
                  <a:pt x="102187" y="16301"/>
                </a:lnTo>
                <a:lnTo>
                  <a:pt x="95344" y="5768"/>
                </a:lnTo>
                <a:lnTo>
                  <a:pt x="84167" y="156"/>
                </a:lnTo>
                <a:lnTo>
                  <a:pt x="83235" y="0"/>
                </a:lnTo>
                <a:lnTo>
                  <a:pt x="70893" y="1647"/>
                </a:lnTo>
                <a:lnTo>
                  <a:pt x="60935" y="9334"/>
                </a:lnTo>
                <a:lnTo>
                  <a:pt x="55401" y="21542"/>
                </a:lnTo>
                <a:lnTo>
                  <a:pt x="169" y="314138"/>
                </a:lnTo>
                <a:lnTo>
                  <a:pt x="0" y="315126"/>
                </a:lnTo>
                <a:lnTo>
                  <a:pt x="1150" y="328405"/>
                </a:lnTo>
                <a:lnTo>
                  <a:pt x="7988" y="338935"/>
                </a:lnTo>
                <a:lnTo>
                  <a:pt x="19168" y="344554"/>
                </a:lnTo>
                <a:close/>
              </a:path>
            </a:pathLst>
          </a:custGeom>
          <a:solidFill>
            <a:srgbClr val="00A7D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449348" y="1270566"/>
            <a:ext cx="25615" cy="352221"/>
          </a:xfrm>
          <a:custGeom>
            <a:avLst/>
            <a:gdLst/>
            <a:ahLst/>
            <a:cxnLst/>
            <a:rect l="l" t="t" r="r" b="b"/>
            <a:pathLst>
              <a:path w="25615" h="352221">
                <a:moveTo>
                  <a:pt x="25615" y="352221"/>
                </a:moveTo>
                <a:lnTo>
                  <a:pt x="23025" y="348310"/>
                </a:lnTo>
                <a:lnTo>
                  <a:pt x="22364" y="351764"/>
                </a:lnTo>
                <a:lnTo>
                  <a:pt x="25615" y="352221"/>
                </a:lnTo>
                <a:close/>
              </a:path>
              <a:path w="25615" h="352221">
                <a:moveTo>
                  <a:pt x="22364" y="351764"/>
                </a:moveTo>
                <a:lnTo>
                  <a:pt x="23025" y="348310"/>
                </a:lnTo>
                <a:lnTo>
                  <a:pt x="25615" y="352221"/>
                </a:lnTo>
                <a:lnTo>
                  <a:pt x="27216" y="352221"/>
                </a:lnTo>
                <a:lnTo>
                  <a:pt x="40109" y="348870"/>
                </a:lnTo>
                <a:lnTo>
                  <a:pt x="50095" y="339861"/>
                </a:lnTo>
                <a:lnTo>
                  <a:pt x="55257" y="327558"/>
                </a:lnTo>
                <a:lnTo>
                  <a:pt x="110502" y="34975"/>
                </a:lnTo>
                <a:lnTo>
                  <a:pt x="111048" y="30975"/>
                </a:lnTo>
                <a:lnTo>
                  <a:pt x="111048" y="29019"/>
                </a:lnTo>
                <a:lnTo>
                  <a:pt x="107964" y="15501"/>
                </a:lnTo>
                <a:lnTo>
                  <a:pt x="99447" y="5167"/>
                </a:lnTo>
                <a:lnTo>
                  <a:pt x="88684" y="444"/>
                </a:lnTo>
                <a:lnTo>
                  <a:pt x="85445" y="0"/>
                </a:lnTo>
                <a:lnTo>
                  <a:pt x="83832" y="0"/>
                </a:lnTo>
                <a:lnTo>
                  <a:pt x="70930" y="3350"/>
                </a:lnTo>
                <a:lnTo>
                  <a:pt x="60943" y="12361"/>
                </a:lnTo>
                <a:lnTo>
                  <a:pt x="55803" y="24650"/>
                </a:lnTo>
                <a:lnTo>
                  <a:pt x="558" y="317233"/>
                </a:lnTo>
                <a:lnTo>
                  <a:pt x="0" y="321246"/>
                </a:lnTo>
                <a:lnTo>
                  <a:pt x="0" y="323202"/>
                </a:lnTo>
                <a:lnTo>
                  <a:pt x="3085" y="336717"/>
                </a:lnTo>
                <a:lnTo>
                  <a:pt x="11607" y="347051"/>
                </a:lnTo>
                <a:lnTo>
                  <a:pt x="7149" y="325413"/>
                </a:lnTo>
                <a:lnTo>
                  <a:pt x="7048" y="321678"/>
                </a:lnTo>
                <a:lnTo>
                  <a:pt x="62725" y="25958"/>
                </a:lnTo>
                <a:lnTo>
                  <a:pt x="69248" y="13369"/>
                </a:lnTo>
                <a:lnTo>
                  <a:pt x="80768" y="7278"/>
                </a:lnTo>
                <a:lnTo>
                  <a:pt x="83832" y="7035"/>
                </a:lnTo>
                <a:lnTo>
                  <a:pt x="87375" y="7365"/>
                </a:lnTo>
                <a:lnTo>
                  <a:pt x="98688" y="14056"/>
                </a:lnTo>
                <a:lnTo>
                  <a:pt x="103910" y="26794"/>
                </a:lnTo>
                <a:lnTo>
                  <a:pt x="104012" y="30543"/>
                </a:lnTo>
                <a:lnTo>
                  <a:pt x="103568" y="33680"/>
                </a:lnTo>
                <a:lnTo>
                  <a:pt x="48336" y="326250"/>
                </a:lnTo>
                <a:lnTo>
                  <a:pt x="41805" y="338841"/>
                </a:lnTo>
                <a:lnTo>
                  <a:pt x="30289" y="344929"/>
                </a:lnTo>
                <a:lnTo>
                  <a:pt x="27216" y="345173"/>
                </a:lnTo>
                <a:lnTo>
                  <a:pt x="23685" y="344843"/>
                </a:lnTo>
                <a:lnTo>
                  <a:pt x="22364" y="351764"/>
                </a:lnTo>
                <a:close/>
              </a:path>
              <a:path w="25615" h="352221">
                <a:moveTo>
                  <a:pt x="12359" y="338155"/>
                </a:moveTo>
                <a:lnTo>
                  <a:pt x="7149" y="325413"/>
                </a:lnTo>
                <a:lnTo>
                  <a:pt x="11607" y="347051"/>
                </a:lnTo>
                <a:lnTo>
                  <a:pt x="22364" y="351764"/>
                </a:lnTo>
                <a:lnTo>
                  <a:pt x="23685" y="344843"/>
                </a:lnTo>
                <a:lnTo>
                  <a:pt x="12359" y="338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322069" y="1391150"/>
            <a:ext cx="116586" cy="51689"/>
          </a:xfrm>
          <a:custGeom>
            <a:avLst/>
            <a:gdLst/>
            <a:ahLst/>
            <a:cxnLst/>
            <a:rect l="l" t="t" r="r" b="b"/>
            <a:pathLst>
              <a:path w="116586" h="51688">
                <a:moveTo>
                  <a:pt x="116586" y="0"/>
                </a:moveTo>
                <a:lnTo>
                  <a:pt x="0" y="51689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408892" y="1387929"/>
            <a:ext cx="33769" cy="17856"/>
          </a:xfrm>
          <a:custGeom>
            <a:avLst/>
            <a:gdLst/>
            <a:ahLst/>
            <a:cxnLst/>
            <a:rect l="l" t="t" r="r" b="b"/>
            <a:pathLst>
              <a:path w="33769" h="17856">
                <a:moveTo>
                  <a:pt x="28333" y="0"/>
                </a:moveTo>
                <a:lnTo>
                  <a:pt x="2578" y="11417"/>
                </a:lnTo>
                <a:lnTo>
                  <a:pt x="0" y="14287"/>
                </a:lnTo>
                <a:lnTo>
                  <a:pt x="1574" y="17843"/>
                </a:lnTo>
                <a:lnTo>
                  <a:pt x="5435" y="17856"/>
                </a:lnTo>
                <a:lnTo>
                  <a:pt x="31191" y="6438"/>
                </a:lnTo>
                <a:lnTo>
                  <a:pt x="33769" y="3568"/>
                </a:lnTo>
                <a:lnTo>
                  <a:pt x="32194" y="12"/>
                </a:lnTo>
                <a:lnTo>
                  <a:pt x="283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360090" y="1406559"/>
            <a:ext cx="40551" cy="20866"/>
          </a:xfrm>
          <a:custGeom>
            <a:avLst/>
            <a:gdLst/>
            <a:ahLst/>
            <a:cxnLst/>
            <a:rect l="l" t="t" r="r" b="b"/>
            <a:pathLst>
              <a:path w="40551" h="20866">
                <a:moveTo>
                  <a:pt x="35115" y="0"/>
                </a:moveTo>
                <a:lnTo>
                  <a:pt x="2578" y="14427"/>
                </a:lnTo>
                <a:lnTo>
                  <a:pt x="0" y="17297"/>
                </a:lnTo>
                <a:lnTo>
                  <a:pt x="1587" y="20853"/>
                </a:lnTo>
                <a:lnTo>
                  <a:pt x="5435" y="20866"/>
                </a:lnTo>
                <a:lnTo>
                  <a:pt x="37972" y="6438"/>
                </a:lnTo>
                <a:lnTo>
                  <a:pt x="40551" y="3568"/>
                </a:lnTo>
                <a:lnTo>
                  <a:pt x="38976" y="12"/>
                </a:lnTo>
                <a:lnTo>
                  <a:pt x="3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318068" y="1428197"/>
            <a:ext cx="33769" cy="17856"/>
          </a:xfrm>
          <a:custGeom>
            <a:avLst/>
            <a:gdLst/>
            <a:ahLst/>
            <a:cxnLst/>
            <a:rect l="l" t="t" r="r" b="b"/>
            <a:pathLst>
              <a:path w="33769" h="17856">
                <a:moveTo>
                  <a:pt x="28333" y="0"/>
                </a:moveTo>
                <a:lnTo>
                  <a:pt x="2578" y="11417"/>
                </a:lnTo>
                <a:lnTo>
                  <a:pt x="0" y="14287"/>
                </a:lnTo>
                <a:lnTo>
                  <a:pt x="1574" y="17843"/>
                </a:lnTo>
                <a:lnTo>
                  <a:pt x="5435" y="17856"/>
                </a:lnTo>
                <a:lnTo>
                  <a:pt x="31191" y="6438"/>
                </a:lnTo>
                <a:lnTo>
                  <a:pt x="33769" y="3568"/>
                </a:lnTo>
                <a:lnTo>
                  <a:pt x="32181" y="12"/>
                </a:lnTo>
                <a:lnTo>
                  <a:pt x="283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325316" y="1403412"/>
            <a:ext cx="116586" cy="51676"/>
          </a:xfrm>
          <a:custGeom>
            <a:avLst/>
            <a:gdLst/>
            <a:ahLst/>
            <a:cxnLst/>
            <a:rect l="l" t="t" r="r" b="b"/>
            <a:pathLst>
              <a:path w="116586" h="51676">
                <a:moveTo>
                  <a:pt x="116586" y="0"/>
                </a:moveTo>
                <a:lnTo>
                  <a:pt x="0" y="5167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412139" y="1400192"/>
            <a:ext cx="33769" cy="17856"/>
          </a:xfrm>
          <a:custGeom>
            <a:avLst/>
            <a:gdLst/>
            <a:ahLst/>
            <a:cxnLst/>
            <a:rect l="l" t="t" r="r" b="b"/>
            <a:pathLst>
              <a:path w="33769" h="17856">
                <a:moveTo>
                  <a:pt x="28333" y="0"/>
                </a:moveTo>
                <a:lnTo>
                  <a:pt x="2578" y="11417"/>
                </a:lnTo>
                <a:lnTo>
                  <a:pt x="0" y="14287"/>
                </a:lnTo>
                <a:lnTo>
                  <a:pt x="1574" y="17843"/>
                </a:lnTo>
                <a:lnTo>
                  <a:pt x="5422" y="17856"/>
                </a:lnTo>
                <a:lnTo>
                  <a:pt x="31191" y="6438"/>
                </a:lnTo>
                <a:lnTo>
                  <a:pt x="33769" y="3568"/>
                </a:lnTo>
                <a:lnTo>
                  <a:pt x="32194" y="12"/>
                </a:lnTo>
                <a:lnTo>
                  <a:pt x="283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363329" y="1418822"/>
            <a:ext cx="40551" cy="20866"/>
          </a:xfrm>
          <a:custGeom>
            <a:avLst/>
            <a:gdLst/>
            <a:ahLst/>
            <a:cxnLst/>
            <a:rect l="l" t="t" r="r" b="b"/>
            <a:pathLst>
              <a:path w="40551" h="20866">
                <a:moveTo>
                  <a:pt x="35115" y="0"/>
                </a:moveTo>
                <a:lnTo>
                  <a:pt x="2578" y="14414"/>
                </a:lnTo>
                <a:lnTo>
                  <a:pt x="0" y="17297"/>
                </a:lnTo>
                <a:lnTo>
                  <a:pt x="1587" y="20853"/>
                </a:lnTo>
                <a:lnTo>
                  <a:pt x="5435" y="20866"/>
                </a:lnTo>
                <a:lnTo>
                  <a:pt x="37972" y="6438"/>
                </a:lnTo>
                <a:lnTo>
                  <a:pt x="40551" y="3568"/>
                </a:lnTo>
                <a:lnTo>
                  <a:pt x="38976" y="12"/>
                </a:lnTo>
                <a:lnTo>
                  <a:pt x="3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321308" y="1440453"/>
            <a:ext cx="33782" cy="17856"/>
          </a:xfrm>
          <a:custGeom>
            <a:avLst/>
            <a:gdLst/>
            <a:ahLst/>
            <a:cxnLst/>
            <a:rect l="l" t="t" r="r" b="b"/>
            <a:pathLst>
              <a:path w="33782" h="17856">
                <a:moveTo>
                  <a:pt x="28346" y="0"/>
                </a:moveTo>
                <a:lnTo>
                  <a:pt x="2578" y="11417"/>
                </a:lnTo>
                <a:lnTo>
                  <a:pt x="0" y="14287"/>
                </a:lnTo>
                <a:lnTo>
                  <a:pt x="1587" y="17843"/>
                </a:lnTo>
                <a:lnTo>
                  <a:pt x="5435" y="17856"/>
                </a:lnTo>
                <a:lnTo>
                  <a:pt x="31203" y="6438"/>
                </a:lnTo>
                <a:lnTo>
                  <a:pt x="33782" y="3568"/>
                </a:lnTo>
                <a:lnTo>
                  <a:pt x="32194" y="12"/>
                </a:lnTo>
                <a:lnTo>
                  <a:pt x="28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328562" y="1415666"/>
            <a:ext cx="116586" cy="51676"/>
          </a:xfrm>
          <a:custGeom>
            <a:avLst/>
            <a:gdLst/>
            <a:ahLst/>
            <a:cxnLst/>
            <a:rect l="l" t="t" r="r" b="b"/>
            <a:pathLst>
              <a:path w="116586" h="51676">
                <a:moveTo>
                  <a:pt x="116586" y="0"/>
                </a:moveTo>
                <a:lnTo>
                  <a:pt x="0" y="5167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415373" y="1412440"/>
            <a:ext cx="33782" cy="17856"/>
          </a:xfrm>
          <a:custGeom>
            <a:avLst/>
            <a:gdLst/>
            <a:ahLst/>
            <a:cxnLst/>
            <a:rect l="l" t="t" r="r" b="b"/>
            <a:pathLst>
              <a:path w="33782" h="17856">
                <a:moveTo>
                  <a:pt x="28346" y="0"/>
                </a:moveTo>
                <a:lnTo>
                  <a:pt x="2590" y="11417"/>
                </a:lnTo>
                <a:lnTo>
                  <a:pt x="0" y="14287"/>
                </a:lnTo>
                <a:lnTo>
                  <a:pt x="1587" y="17843"/>
                </a:lnTo>
                <a:lnTo>
                  <a:pt x="5435" y="17856"/>
                </a:lnTo>
                <a:lnTo>
                  <a:pt x="31203" y="6438"/>
                </a:lnTo>
                <a:lnTo>
                  <a:pt x="33782" y="3568"/>
                </a:lnTo>
                <a:lnTo>
                  <a:pt x="32207" y="12"/>
                </a:lnTo>
                <a:lnTo>
                  <a:pt x="28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366577" y="1431070"/>
            <a:ext cx="40551" cy="20866"/>
          </a:xfrm>
          <a:custGeom>
            <a:avLst/>
            <a:gdLst/>
            <a:ahLst/>
            <a:cxnLst/>
            <a:rect l="l" t="t" r="r" b="b"/>
            <a:pathLst>
              <a:path w="40551" h="20866">
                <a:moveTo>
                  <a:pt x="35115" y="0"/>
                </a:moveTo>
                <a:lnTo>
                  <a:pt x="2578" y="14427"/>
                </a:lnTo>
                <a:lnTo>
                  <a:pt x="0" y="17297"/>
                </a:lnTo>
                <a:lnTo>
                  <a:pt x="1587" y="20853"/>
                </a:lnTo>
                <a:lnTo>
                  <a:pt x="5435" y="20866"/>
                </a:lnTo>
                <a:lnTo>
                  <a:pt x="37972" y="6438"/>
                </a:lnTo>
                <a:lnTo>
                  <a:pt x="40551" y="3568"/>
                </a:lnTo>
                <a:lnTo>
                  <a:pt x="38976" y="12"/>
                </a:lnTo>
                <a:lnTo>
                  <a:pt x="3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324555" y="1452708"/>
            <a:ext cx="33782" cy="17856"/>
          </a:xfrm>
          <a:custGeom>
            <a:avLst/>
            <a:gdLst/>
            <a:ahLst/>
            <a:cxnLst/>
            <a:rect l="l" t="t" r="r" b="b"/>
            <a:pathLst>
              <a:path w="33782" h="17856">
                <a:moveTo>
                  <a:pt x="28346" y="0"/>
                </a:moveTo>
                <a:lnTo>
                  <a:pt x="2578" y="11417"/>
                </a:lnTo>
                <a:lnTo>
                  <a:pt x="0" y="14287"/>
                </a:lnTo>
                <a:lnTo>
                  <a:pt x="1587" y="17843"/>
                </a:lnTo>
                <a:lnTo>
                  <a:pt x="5435" y="17856"/>
                </a:lnTo>
                <a:lnTo>
                  <a:pt x="31203" y="6438"/>
                </a:lnTo>
                <a:lnTo>
                  <a:pt x="33782" y="3568"/>
                </a:lnTo>
                <a:lnTo>
                  <a:pt x="32194" y="12"/>
                </a:lnTo>
                <a:lnTo>
                  <a:pt x="28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331810" y="1427916"/>
            <a:ext cx="116586" cy="51689"/>
          </a:xfrm>
          <a:custGeom>
            <a:avLst/>
            <a:gdLst/>
            <a:ahLst/>
            <a:cxnLst/>
            <a:rect l="l" t="t" r="r" b="b"/>
            <a:pathLst>
              <a:path w="116586" h="51688">
                <a:moveTo>
                  <a:pt x="116586" y="0"/>
                </a:moveTo>
                <a:lnTo>
                  <a:pt x="0" y="51689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418619" y="1424696"/>
            <a:ext cx="33782" cy="17856"/>
          </a:xfrm>
          <a:custGeom>
            <a:avLst/>
            <a:gdLst/>
            <a:ahLst/>
            <a:cxnLst/>
            <a:rect l="l" t="t" r="r" b="b"/>
            <a:pathLst>
              <a:path w="33782" h="17856">
                <a:moveTo>
                  <a:pt x="28346" y="0"/>
                </a:moveTo>
                <a:lnTo>
                  <a:pt x="2590" y="11417"/>
                </a:lnTo>
                <a:lnTo>
                  <a:pt x="0" y="14287"/>
                </a:lnTo>
                <a:lnTo>
                  <a:pt x="1587" y="17843"/>
                </a:lnTo>
                <a:lnTo>
                  <a:pt x="5435" y="17856"/>
                </a:lnTo>
                <a:lnTo>
                  <a:pt x="31203" y="6438"/>
                </a:lnTo>
                <a:lnTo>
                  <a:pt x="33782" y="3568"/>
                </a:lnTo>
                <a:lnTo>
                  <a:pt x="32207" y="12"/>
                </a:lnTo>
                <a:lnTo>
                  <a:pt x="28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369823" y="1443327"/>
            <a:ext cx="40551" cy="20866"/>
          </a:xfrm>
          <a:custGeom>
            <a:avLst/>
            <a:gdLst/>
            <a:ahLst/>
            <a:cxnLst/>
            <a:rect l="l" t="t" r="r" b="b"/>
            <a:pathLst>
              <a:path w="40551" h="20866">
                <a:moveTo>
                  <a:pt x="35115" y="0"/>
                </a:moveTo>
                <a:lnTo>
                  <a:pt x="2578" y="14427"/>
                </a:lnTo>
                <a:lnTo>
                  <a:pt x="0" y="17297"/>
                </a:lnTo>
                <a:lnTo>
                  <a:pt x="1574" y="20853"/>
                </a:lnTo>
                <a:lnTo>
                  <a:pt x="5435" y="20866"/>
                </a:lnTo>
                <a:lnTo>
                  <a:pt x="37972" y="6438"/>
                </a:lnTo>
                <a:lnTo>
                  <a:pt x="40551" y="3568"/>
                </a:lnTo>
                <a:lnTo>
                  <a:pt x="38976" y="12"/>
                </a:lnTo>
                <a:lnTo>
                  <a:pt x="3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327795" y="1464956"/>
            <a:ext cx="33782" cy="17856"/>
          </a:xfrm>
          <a:custGeom>
            <a:avLst/>
            <a:gdLst/>
            <a:ahLst/>
            <a:cxnLst/>
            <a:rect l="l" t="t" r="r" b="b"/>
            <a:pathLst>
              <a:path w="33782" h="17856">
                <a:moveTo>
                  <a:pt x="28346" y="0"/>
                </a:moveTo>
                <a:lnTo>
                  <a:pt x="2578" y="11430"/>
                </a:lnTo>
                <a:lnTo>
                  <a:pt x="0" y="14287"/>
                </a:lnTo>
                <a:lnTo>
                  <a:pt x="1587" y="17843"/>
                </a:lnTo>
                <a:lnTo>
                  <a:pt x="5435" y="17856"/>
                </a:lnTo>
                <a:lnTo>
                  <a:pt x="31203" y="6438"/>
                </a:lnTo>
                <a:lnTo>
                  <a:pt x="33782" y="3568"/>
                </a:lnTo>
                <a:lnTo>
                  <a:pt x="32194" y="12"/>
                </a:lnTo>
                <a:lnTo>
                  <a:pt x="28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35057" y="1440171"/>
            <a:ext cx="116586" cy="51676"/>
          </a:xfrm>
          <a:custGeom>
            <a:avLst/>
            <a:gdLst/>
            <a:ahLst/>
            <a:cxnLst/>
            <a:rect l="l" t="t" r="r" b="b"/>
            <a:pathLst>
              <a:path w="116586" h="51676">
                <a:moveTo>
                  <a:pt x="116586" y="0"/>
                </a:moveTo>
                <a:lnTo>
                  <a:pt x="0" y="5167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421867" y="1436951"/>
            <a:ext cx="33782" cy="17856"/>
          </a:xfrm>
          <a:custGeom>
            <a:avLst/>
            <a:gdLst/>
            <a:ahLst/>
            <a:cxnLst/>
            <a:rect l="l" t="t" r="r" b="b"/>
            <a:pathLst>
              <a:path w="33782" h="17856">
                <a:moveTo>
                  <a:pt x="28346" y="0"/>
                </a:moveTo>
                <a:lnTo>
                  <a:pt x="2590" y="11417"/>
                </a:lnTo>
                <a:lnTo>
                  <a:pt x="0" y="14287"/>
                </a:lnTo>
                <a:lnTo>
                  <a:pt x="1587" y="17843"/>
                </a:lnTo>
                <a:lnTo>
                  <a:pt x="5435" y="17856"/>
                </a:lnTo>
                <a:lnTo>
                  <a:pt x="31203" y="6438"/>
                </a:lnTo>
                <a:lnTo>
                  <a:pt x="33782" y="3568"/>
                </a:lnTo>
                <a:lnTo>
                  <a:pt x="32207" y="12"/>
                </a:lnTo>
                <a:lnTo>
                  <a:pt x="28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373070" y="1455574"/>
            <a:ext cx="40551" cy="20866"/>
          </a:xfrm>
          <a:custGeom>
            <a:avLst/>
            <a:gdLst/>
            <a:ahLst/>
            <a:cxnLst/>
            <a:rect l="l" t="t" r="r" b="b"/>
            <a:pathLst>
              <a:path w="40551" h="20866">
                <a:moveTo>
                  <a:pt x="35115" y="0"/>
                </a:moveTo>
                <a:lnTo>
                  <a:pt x="2578" y="14427"/>
                </a:lnTo>
                <a:lnTo>
                  <a:pt x="0" y="17297"/>
                </a:lnTo>
                <a:lnTo>
                  <a:pt x="1574" y="20853"/>
                </a:lnTo>
                <a:lnTo>
                  <a:pt x="5435" y="20866"/>
                </a:lnTo>
                <a:lnTo>
                  <a:pt x="37972" y="6438"/>
                </a:lnTo>
                <a:lnTo>
                  <a:pt x="40551" y="3568"/>
                </a:lnTo>
                <a:lnTo>
                  <a:pt x="38976" y="12"/>
                </a:lnTo>
                <a:lnTo>
                  <a:pt x="3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331049" y="1477211"/>
            <a:ext cx="33769" cy="17856"/>
          </a:xfrm>
          <a:custGeom>
            <a:avLst/>
            <a:gdLst/>
            <a:ahLst/>
            <a:cxnLst/>
            <a:rect l="l" t="t" r="r" b="b"/>
            <a:pathLst>
              <a:path w="33769" h="17856">
                <a:moveTo>
                  <a:pt x="28333" y="0"/>
                </a:moveTo>
                <a:lnTo>
                  <a:pt x="2578" y="11417"/>
                </a:lnTo>
                <a:lnTo>
                  <a:pt x="0" y="14287"/>
                </a:lnTo>
                <a:lnTo>
                  <a:pt x="1574" y="17843"/>
                </a:lnTo>
                <a:lnTo>
                  <a:pt x="5422" y="17856"/>
                </a:lnTo>
                <a:lnTo>
                  <a:pt x="31191" y="6438"/>
                </a:lnTo>
                <a:lnTo>
                  <a:pt x="33769" y="3568"/>
                </a:lnTo>
                <a:lnTo>
                  <a:pt x="32194" y="12"/>
                </a:lnTo>
                <a:lnTo>
                  <a:pt x="283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535648" y="1215527"/>
            <a:ext cx="612660" cy="269582"/>
          </a:xfrm>
          <a:custGeom>
            <a:avLst/>
            <a:gdLst/>
            <a:ahLst/>
            <a:cxnLst/>
            <a:rect l="l" t="t" r="r" b="b"/>
            <a:pathLst>
              <a:path w="612660" h="269582">
                <a:moveTo>
                  <a:pt x="541216" y="106580"/>
                </a:moveTo>
                <a:lnTo>
                  <a:pt x="541216" y="14396"/>
                </a:lnTo>
                <a:lnTo>
                  <a:pt x="0" y="199161"/>
                </a:lnTo>
                <a:lnTo>
                  <a:pt x="17373" y="228930"/>
                </a:lnTo>
                <a:lnTo>
                  <a:pt x="148996" y="192786"/>
                </a:lnTo>
                <a:lnTo>
                  <a:pt x="183476" y="269582"/>
                </a:lnTo>
                <a:lnTo>
                  <a:pt x="541216" y="106580"/>
                </a:lnTo>
                <a:close/>
              </a:path>
            </a:pathLst>
          </a:custGeom>
          <a:solidFill>
            <a:srgbClr val="8EC7E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531979" y="1404923"/>
            <a:ext cx="151739" cy="236245"/>
          </a:xfrm>
          <a:custGeom>
            <a:avLst/>
            <a:gdLst/>
            <a:ahLst/>
            <a:cxnLst/>
            <a:rect l="l" t="t" r="r" b="b"/>
            <a:pathLst>
              <a:path w="151739" h="236245">
                <a:moveTo>
                  <a:pt x="6718" y="7988"/>
                </a:moveTo>
                <a:lnTo>
                  <a:pt x="3670" y="9766"/>
                </a:lnTo>
                <a:lnTo>
                  <a:pt x="4813" y="13093"/>
                </a:lnTo>
                <a:lnTo>
                  <a:pt x="8885" y="11703"/>
                </a:lnTo>
                <a:lnTo>
                  <a:pt x="6718" y="7988"/>
                </a:lnTo>
                <a:close/>
              </a:path>
              <a:path w="151739" h="236245">
                <a:moveTo>
                  <a:pt x="22720" y="35420"/>
                </a:moveTo>
                <a:lnTo>
                  <a:pt x="8885" y="11703"/>
                </a:lnTo>
                <a:lnTo>
                  <a:pt x="4813" y="13093"/>
                </a:lnTo>
                <a:lnTo>
                  <a:pt x="3670" y="9766"/>
                </a:lnTo>
                <a:lnTo>
                  <a:pt x="6718" y="7988"/>
                </a:lnTo>
                <a:lnTo>
                  <a:pt x="8885" y="11703"/>
                </a:lnTo>
                <a:lnTo>
                  <a:pt x="585292" y="-185077"/>
                </a:lnTo>
                <a:lnTo>
                  <a:pt x="611924" y="-131775"/>
                </a:lnTo>
                <a:lnTo>
                  <a:pt x="599732" y="-121640"/>
                </a:lnTo>
                <a:lnTo>
                  <a:pt x="598639" y="-117817"/>
                </a:lnTo>
                <a:lnTo>
                  <a:pt x="600557" y="-112052"/>
                </a:lnTo>
                <a:lnTo>
                  <a:pt x="188899" y="75514"/>
                </a:lnTo>
                <a:lnTo>
                  <a:pt x="155879" y="1943"/>
                </a:lnTo>
                <a:lnTo>
                  <a:pt x="151739" y="0"/>
                </a:lnTo>
                <a:lnTo>
                  <a:pt x="150698" y="7594"/>
                </a:lnTo>
                <a:lnTo>
                  <a:pt x="183934" y="81635"/>
                </a:lnTo>
                <a:lnTo>
                  <a:pt x="186778" y="83807"/>
                </a:lnTo>
                <a:lnTo>
                  <a:pt x="188594" y="83388"/>
                </a:lnTo>
                <a:lnTo>
                  <a:pt x="606361" y="-106959"/>
                </a:lnTo>
                <a:lnTo>
                  <a:pt x="608812" y="-109575"/>
                </a:lnTo>
                <a:lnTo>
                  <a:pt x="608241" y="-111277"/>
                </a:lnTo>
                <a:lnTo>
                  <a:pt x="606082" y="-117754"/>
                </a:lnTo>
                <a:lnTo>
                  <a:pt x="618578" y="-128130"/>
                </a:lnTo>
                <a:lnTo>
                  <a:pt x="620217" y="-130949"/>
                </a:lnTo>
                <a:lnTo>
                  <a:pt x="619480" y="-132422"/>
                </a:lnTo>
                <a:lnTo>
                  <a:pt x="590219" y="-190982"/>
                </a:lnTo>
                <a:lnTo>
                  <a:pt x="587590" y="-193306"/>
                </a:lnTo>
                <a:lnTo>
                  <a:pt x="585927" y="-192735"/>
                </a:lnTo>
                <a:lnTo>
                  <a:pt x="2539" y="6438"/>
                </a:lnTo>
                <a:lnTo>
                  <a:pt x="0" y="9525"/>
                </a:lnTo>
                <a:lnTo>
                  <a:pt x="622" y="11544"/>
                </a:lnTo>
                <a:lnTo>
                  <a:pt x="17995" y="41300"/>
                </a:lnTo>
                <a:lnTo>
                  <a:pt x="22720" y="35420"/>
                </a:lnTo>
                <a:close/>
              </a:path>
              <a:path w="151739" h="236245">
                <a:moveTo>
                  <a:pt x="22720" y="35420"/>
                </a:moveTo>
                <a:lnTo>
                  <a:pt x="17995" y="41300"/>
                </a:lnTo>
                <a:lnTo>
                  <a:pt x="21970" y="42938"/>
                </a:lnTo>
                <a:lnTo>
                  <a:pt x="150698" y="7594"/>
                </a:lnTo>
                <a:lnTo>
                  <a:pt x="151739" y="0"/>
                </a:lnTo>
                <a:lnTo>
                  <a:pt x="22720" y="354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719124" y="1294760"/>
            <a:ext cx="420649" cy="200571"/>
          </a:xfrm>
          <a:custGeom>
            <a:avLst/>
            <a:gdLst/>
            <a:ahLst/>
            <a:cxnLst/>
            <a:rect l="l" t="t" r="r" b="b"/>
            <a:pathLst>
              <a:path w="420649" h="200571">
                <a:moveTo>
                  <a:pt x="15100" y="195795"/>
                </a:moveTo>
                <a:lnTo>
                  <a:pt x="19888" y="199428"/>
                </a:lnTo>
                <a:lnTo>
                  <a:pt x="19748" y="193649"/>
                </a:lnTo>
                <a:lnTo>
                  <a:pt x="33070" y="187515"/>
                </a:lnTo>
                <a:lnTo>
                  <a:pt x="37871" y="191160"/>
                </a:lnTo>
                <a:lnTo>
                  <a:pt x="37731" y="185356"/>
                </a:lnTo>
                <a:lnTo>
                  <a:pt x="51053" y="179222"/>
                </a:lnTo>
                <a:lnTo>
                  <a:pt x="55854" y="182880"/>
                </a:lnTo>
                <a:lnTo>
                  <a:pt x="55714" y="177088"/>
                </a:lnTo>
                <a:lnTo>
                  <a:pt x="69049" y="170954"/>
                </a:lnTo>
                <a:lnTo>
                  <a:pt x="73837" y="174599"/>
                </a:lnTo>
                <a:lnTo>
                  <a:pt x="73698" y="168795"/>
                </a:lnTo>
                <a:lnTo>
                  <a:pt x="87033" y="162674"/>
                </a:lnTo>
                <a:lnTo>
                  <a:pt x="91821" y="166331"/>
                </a:lnTo>
                <a:lnTo>
                  <a:pt x="91694" y="160528"/>
                </a:lnTo>
                <a:lnTo>
                  <a:pt x="105003" y="154381"/>
                </a:lnTo>
                <a:lnTo>
                  <a:pt x="109816" y="158051"/>
                </a:lnTo>
                <a:lnTo>
                  <a:pt x="109677" y="152247"/>
                </a:lnTo>
                <a:lnTo>
                  <a:pt x="122986" y="146113"/>
                </a:lnTo>
                <a:lnTo>
                  <a:pt x="127800" y="149771"/>
                </a:lnTo>
                <a:lnTo>
                  <a:pt x="127660" y="143954"/>
                </a:lnTo>
                <a:lnTo>
                  <a:pt x="140982" y="137820"/>
                </a:lnTo>
                <a:lnTo>
                  <a:pt x="145783" y="141490"/>
                </a:lnTo>
                <a:lnTo>
                  <a:pt x="145656" y="135674"/>
                </a:lnTo>
                <a:lnTo>
                  <a:pt x="158965" y="129552"/>
                </a:lnTo>
                <a:lnTo>
                  <a:pt x="163766" y="133210"/>
                </a:lnTo>
                <a:lnTo>
                  <a:pt x="163639" y="127393"/>
                </a:lnTo>
                <a:lnTo>
                  <a:pt x="176949" y="121272"/>
                </a:lnTo>
                <a:lnTo>
                  <a:pt x="181762" y="124929"/>
                </a:lnTo>
                <a:lnTo>
                  <a:pt x="181622" y="119113"/>
                </a:lnTo>
                <a:lnTo>
                  <a:pt x="194919" y="112979"/>
                </a:lnTo>
                <a:lnTo>
                  <a:pt x="199745" y="116649"/>
                </a:lnTo>
                <a:lnTo>
                  <a:pt x="199605" y="110832"/>
                </a:lnTo>
                <a:lnTo>
                  <a:pt x="212915" y="104711"/>
                </a:lnTo>
                <a:lnTo>
                  <a:pt x="217728" y="108381"/>
                </a:lnTo>
                <a:lnTo>
                  <a:pt x="217601" y="102552"/>
                </a:lnTo>
                <a:lnTo>
                  <a:pt x="230886" y="96431"/>
                </a:lnTo>
                <a:lnTo>
                  <a:pt x="235711" y="100088"/>
                </a:lnTo>
                <a:lnTo>
                  <a:pt x="235572" y="94272"/>
                </a:lnTo>
                <a:lnTo>
                  <a:pt x="248869" y="88150"/>
                </a:lnTo>
                <a:lnTo>
                  <a:pt x="253695" y="91808"/>
                </a:lnTo>
                <a:lnTo>
                  <a:pt x="253555" y="85979"/>
                </a:lnTo>
                <a:lnTo>
                  <a:pt x="266852" y="79857"/>
                </a:lnTo>
                <a:lnTo>
                  <a:pt x="271678" y="83540"/>
                </a:lnTo>
                <a:lnTo>
                  <a:pt x="271551" y="77711"/>
                </a:lnTo>
                <a:lnTo>
                  <a:pt x="284835" y="71577"/>
                </a:lnTo>
                <a:lnTo>
                  <a:pt x="289674" y="75260"/>
                </a:lnTo>
                <a:lnTo>
                  <a:pt x="289534" y="69418"/>
                </a:lnTo>
                <a:lnTo>
                  <a:pt x="302818" y="63296"/>
                </a:lnTo>
                <a:lnTo>
                  <a:pt x="307657" y="66979"/>
                </a:lnTo>
                <a:lnTo>
                  <a:pt x="307517" y="61137"/>
                </a:lnTo>
                <a:lnTo>
                  <a:pt x="320802" y="55016"/>
                </a:lnTo>
                <a:lnTo>
                  <a:pt x="325640" y="58699"/>
                </a:lnTo>
                <a:lnTo>
                  <a:pt x="325501" y="52857"/>
                </a:lnTo>
                <a:lnTo>
                  <a:pt x="338785" y="46736"/>
                </a:lnTo>
                <a:lnTo>
                  <a:pt x="343623" y="50418"/>
                </a:lnTo>
                <a:lnTo>
                  <a:pt x="343496" y="44577"/>
                </a:lnTo>
                <a:lnTo>
                  <a:pt x="356755" y="38455"/>
                </a:lnTo>
                <a:lnTo>
                  <a:pt x="357742" y="39202"/>
                </a:lnTo>
                <a:lnTo>
                  <a:pt x="357742" y="27348"/>
                </a:lnTo>
                <a:lnTo>
                  <a:pt x="0" y="190347"/>
                </a:lnTo>
                <a:lnTo>
                  <a:pt x="4724" y="200571"/>
                </a:lnTo>
                <a:lnTo>
                  <a:pt x="15100" y="195795"/>
                </a:lnTo>
                <a:close/>
              </a:path>
            </a:pathLst>
          </a:custGeom>
          <a:solidFill>
            <a:srgbClr val="AFD3E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715492" y="1291127"/>
            <a:ext cx="428167" cy="208216"/>
          </a:xfrm>
          <a:custGeom>
            <a:avLst/>
            <a:gdLst/>
            <a:ahLst/>
            <a:cxnLst/>
            <a:rect l="l" t="t" r="r" b="b"/>
            <a:pathLst>
              <a:path w="428167" h="208216">
                <a:moveTo>
                  <a:pt x="361374" y="27110"/>
                </a:moveTo>
                <a:lnTo>
                  <a:pt x="344391" y="34848"/>
                </a:lnTo>
                <a:lnTo>
                  <a:pt x="2171" y="190779"/>
                </a:lnTo>
                <a:lnTo>
                  <a:pt x="859" y="192506"/>
                </a:lnTo>
                <a:lnTo>
                  <a:pt x="15350" y="192506"/>
                </a:lnTo>
                <a:lnTo>
                  <a:pt x="19141" y="190779"/>
                </a:lnTo>
                <a:lnTo>
                  <a:pt x="361374" y="34848"/>
                </a:lnTo>
                <a:lnTo>
                  <a:pt x="361374" y="27110"/>
                </a:lnTo>
                <a:close/>
              </a:path>
              <a:path w="428167" h="208216">
                <a:moveTo>
                  <a:pt x="859" y="192506"/>
                </a:moveTo>
                <a:lnTo>
                  <a:pt x="0" y="193636"/>
                </a:lnTo>
                <a:lnTo>
                  <a:pt x="81" y="193979"/>
                </a:lnTo>
                <a:lnTo>
                  <a:pt x="431" y="195453"/>
                </a:lnTo>
                <a:lnTo>
                  <a:pt x="1229" y="197180"/>
                </a:lnTo>
                <a:lnTo>
                  <a:pt x="5092" y="197180"/>
                </a:lnTo>
                <a:lnTo>
                  <a:pt x="4304" y="195453"/>
                </a:lnTo>
                <a:lnTo>
                  <a:pt x="3632" y="193979"/>
                </a:lnTo>
                <a:lnTo>
                  <a:pt x="4377" y="193636"/>
                </a:lnTo>
                <a:lnTo>
                  <a:pt x="6832" y="192506"/>
                </a:lnTo>
              </a:path>
              <a:path w="428167" h="208216">
                <a:moveTo>
                  <a:pt x="6832" y="192506"/>
                </a:moveTo>
                <a:lnTo>
                  <a:pt x="5638" y="195713"/>
                </a:lnTo>
                <a:lnTo>
                  <a:pt x="5092" y="197180"/>
                </a:lnTo>
                <a:lnTo>
                  <a:pt x="8987" y="197180"/>
                </a:lnTo>
                <a:lnTo>
                  <a:pt x="8311" y="195713"/>
                </a:lnTo>
                <a:lnTo>
                  <a:pt x="15350" y="192506"/>
                </a:lnTo>
              </a:path>
              <a:path w="428167" h="208216">
                <a:moveTo>
                  <a:pt x="17259" y="196227"/>
                </a:moveTo>
                <a:lnTo>
                  <a:pt x="16521" y="196566"/>
                </a:lnTo>
                <a:lnTo>
                  <a:pt x="14771" y="197370"/>
                </a:lnTo>
                <a:lnTo>
                  <a:pt x="20753" y="197370"/>
                </a:lnTo>
                <a:lnTo>
                  <a:pt x="20362" y="196566"/>
                </a:lnTo>
              </a:path>
              <a:path w="428167" h="208216">
                <a:moveTo>
                  <a:pt x="20866" y="196621"/>
                </a:moveTo>
                <a:lnTo>
                  <a:pt x="22368" y="200266"/>
                </a:lnTo>
                <a:lnTo>
                  <a:pt x="25654" y="200266"/>
                </a:lnTo>
              </a:path>
              <a:path w="428167" h="208216">
                <a:moveTo>
                  <a:pt x="1229" y="197180"/>
                </a:moveTo>
                <a:lnTo>
                  <a:pt x="2315" y="199529"/>
                </a:lnTo>
                <a:lnTo>
                  <a:pt x="10071" y="199529"/>
                </a:lnTo>
                <a:lnTo>
                  <a:pt x="8987" y="197180"/>
                </a:lnTo>
              </a:path>
              <a:path w="428167" h="208216">
                <a:moveTo>
                  <a:pt x="14771" y="197370"/>
                </a:moveTo>
                <a:lnTo>
                  <a:pt x="10071" y="199529"/>
                </a:lnTo>
                <a:lnTo>
                  <a:pt x="19308" y="199529"/>
                </a:lnTo>
                <a:lnTo>
                  <a:pt x="19862" y="197370"/>
                </a:lnTo>
              </a:path>
              <a:path w="428167" h="208216">
                <a:moveTo>
                  <a:pt x="19862" y="197370"/>
                </a:moveTo>
                <a:lnTo>
                  <a:pt x="20000" y="203060"/>
                </a:lnTo>
                <a:lnTo>
                  <a:pt x="23520" y="203060"/>
                </a:lnTo>
                <a:lnTo>
                  <a:pt x="20753" y="197370"/>
                </a:lnTo>
              </a:path>
              <a:path w="428167" h="208216">
                <a:moveTo>
                  <a:pt x="26962" y="199517"/>
                </a:moveTo>
                <a:lnTo>
                  <a:pt x="25654" y="200266"/>
                </a:lnTo>
                <a:lnTo>
                  <a:pt x="26978" y="200266"/>
                </a:lnTo>
              </a:path>
              <a:path w="428167" h="208216">
                <a:moveTo>
                  <a:pt x="2315" y="199529"/>
                </a:moveTo>
                <a:lnTo>
                  <a:pt x="4152" y="203504"/>
                </a:lnTo>
                <a:lnTo>
                  <a:pt x="5156" y="205676"/>
                </a:lnTo>
                <a:lnTo>
                  <a:pt x="7133" y="207403"/>
                </a:lnTo>
                <a:lnTo>
                  <a:pt x="8064" y="208216"/>
                </a:lnTo>
                <a:lnTo>
                  <a:pt x="9829" y="207403"/>
                </a:lnTo>
                <a:lnTo>
                  <a:pt x="13576" y="205676"/>
                </a:lnTo>
                <a:lnTo>
                  <a:pt x="18288" y="203504"/>
                </a:lnTo>
                <a:lnTo>
                  <a:pt x="19308" y="199529"/>
                </a:lnTo>
              </a:path>
              <a:path w="428167" h="208216">
                <a:moveTo>
                  <a:pt x="22368" y="200266"/>
                </a:moveTo>
                <a:lnTo>
                  <a:pt x="23488" y="202984"/>
                </a:lnTo>
                <a:lnTo>
                  <a:pt x="26993" y="203060"/>
                </a:lnTo>
                <a:lnTo>
                  <a:pt x="26978" y="200266"/>
                </a:lnTo>
              </a:path>
              <a:path w="428167" h="208216">
                <a:moveTo>
                  <a:pt x="20000" y="203060"/>
                </a:moveTo>
                <a:lnTo>
                  <a:pt x="21399" y="205867"/>
                </a:lnTo>
                <a:lnTo>
                  <a:pt x="25133" y="206209"/>
                </a:lnTo>
                <a:lnTo>
                  <a:pt x="25335" y="205867"/>
                </a:lnTo>
                <a:lnTo>
                  <a:pt x="26933" y="203161"/>
                </a:lnTo>
              </a:path>
              <a:path w="428167" h="208216">
                <a:moveTo>
                  <a:pt x="20002" y="203161"/>
                </a:moveTo>
                <a:lnTo>
                  <a:pt x="19862" y="197370"/>
                </a:lnTo>
                <a:lnTo>
                  <a:pt x="18288" y="203504"/>
                </a:lnTo>
                <a:lnTo>
                  <a:pt x="21399" y="205867"/>
                </a:lnTo>
                <a:lnTo>
                  <a:pt x="20002" y="203161"/>
                </a:lnTo>
                <a:close/>
              </a:path>
              <a:path w="428167" h="208216">
                <a:moveTo>
                  <a:pt x="6832" y="192506"/>
                </a:moveTo>
                <a:lnTo>
                  <a:pt x="3632" y="193979"/>
                </a:lnTo>
                <a:lnTo>
                  <a:pt x="5092" y="197180"/>
                </a:lnTo>
                <a:lnTo>
                  <a:pt x="6832" y="192506"/>
                </a:lnTo>
                <a:close/>
              </a:path>
              <a:path w="428167" h="208216">
                <a:moveTo>
                  <a:pt x="20866" y="196621"/>
                </a:moveTo>
                <a:lnTo>
                  <a:pt x="25654" y="200266"/>
                </a:lnTo>
                <a:lnTo>
                  <a:pt x="26962" y="199517"/>
                </a:lnTo>
                <a:lnTo>
                  <a:pt x="36258" y="195237"/>
                </a:lnTo>
                <a:lnTo>
                  <a:pt x="39370" y="197599"/>
                </a:lnTo>
                <a:lnTo>
                  <a:pt x="43116" y="197929"/>
                </a:lnTo>
                <a:lnTo>
                  <a:pt x="45021" y="194716"/>
                </a:lnTo>
                <a:lnTo>
                  <a:pt x="44945" y="191223"/>
                </a:lnTo>
                <a:lnTo>
                  <a:pt x="43637" y="191998"/>
                </a:lnTo>
                <a:lnTo>
                  <a:pt x="38836" y="188341"/>
                </a:lnTo>
                <a:lnTo>
                  <a:pt x="41503" y="194792"/>
                </a:lnTo>
                <a:lnTo>
                  <a:pt x="37985" y="194868"/>
                </a:lnTo>
                <a:lnTo>
                  <a:pt x="37846" y="189077"/>
                </a:lnTo>
                <a:lnTo>
                  <a:pt x="38339" y="188286"/>
                </a:lnTo>
                <a:lnTo>
                  <a:pt x="35229" y="187947"/>
                </a:lnTo>
                <a:lnTo>
                  <a:pt x="21907" y="194081"/>
                </a:lnTo>
                <a:lnTo>
                  <a:pt x="20362" y="196566"/>
                </a:lnTo>
                <a:lnTo>
                  <a:pt x="23520" y="203060"/>
                </a:lnTo>
                <a:lnTo>
                  <a:pt x="20866" y="196621"/>
                </a:lnTo>
                <a:close/>
              </a:path>
              <a:path w="428167" h="208216">
                <a:moveTo>
                  <a:pt x="41503" y="194792"/>
                </a:moveTo>
                <a:lnTo>
                  <a:pt x="38836" y="188341"/>
                </a:lnTo>
                <a:lnTo>
                  <a:pt x="43637" y="191998"/>
                </a:lnTo>
                <a:lnTo>
                  <a:pt x="44945" y="191223"/>
                </a:lnTo>
                <a:lnTo>
                  <a:pt x="54241" y="186944"/>
                </a:lnTo>
                <a:lnTo>
                  <a:pt x="57353" y="189318"/>
                </a:lnTo>
                <a:lnTo>
                  <a:pt x="61087" y="189649"/>
                </a:lnTo>
                <a:lnTo>
                  <a:pt x="63017" y="186423"/>
                </a:lnTo>
                <a:lnTo>
                  <a:pt x="62928" y="182956"/>
                </a:lnTo>
                <a:lnTo>
                  <a:pt x="61633" y="183705"/>
                </a:lnTo>
                <a:lnTo>
                  <a:pt x="56819" y="180060"/>
                </a:lnTo>
                <a:lnTo>
                  <a:pt x="59486" y="186512"/>
                </a:lnTo>
                <a:lnTo>
                  <a:pt x="55968" y="186601"/>
                </a:lnTo>
                <a:lnTo>
                  <a:pt x="55829" y="180797"/>
                </a:lnTo>
                <a:lnTo>
                  <a:pt x="56323" y="180004"/>
                </a:lnTo>
                <a:lnTo>
                  <a:pt x="53213" y="179654"/>
                </a:lnTo>
                <a:lnTo>
                  <a:pt x="39890" y="185801"/>
                </a:lnTo>
                <a:lnTo>
                  <a:pt x="38339" y="188286"/>
                </a:lnTo>
                <a:lnTo>
                  <a:pt x="37846" y="189077"/>
                </a:lnTo>
                <a:lnTo>
                  <a:pt x="37985" y="194868"/>
                </a:lnTo>
                <a:lnTo>
                  <a:pt x="41503" y="194792"/>
                </a:lnTo>
                <a:close/>
              </a:path>
              <a:path w="428167" h="208216">
                <a:moveTo>
                  <a:pt x="59486" y="186512"/>
                </a:moveTo>
                <a:lnTo>
                  <a:pt x="56819" y="180060"/>
                </a:lnTo>
                <a:lnTo>
                  <a:pt x="61633" y="183705"/>
                </a:lnTo>
                <a:lnTo>
                  <a:pt x="62928" y="182956"/>
                </a:lnTo>
                <a:lnTo>
                  <a:pt x="72224" y="178663"/>
                </a:lnTo>
                <a:lnTo>
                  <a:pt x="75336" y="181038"/>
                </a:lnTo>
                <a:lnTo>
                  <a:pt x="79070" y="181368"/>
                </a:lnTo>
                <a:lnTo>
                  <a:pt x="80987" y="178155"/>
                </a:lnTo>
                <a:lnTo>
                  <a:pt x="80911" y="174663"/>
                </a:lnTo>
                <a:lnTo>
                  <a:pt x="79603" y="175437"/>
                </a:lnTo>
                <a:lnTo>
                  <a:pt x="74815" y="171780"/>
                </a:lnTo>
                <a:lnTo>
                  <a:pt x="77470" y="178231"/>
                </a:lnTo>
                <a:lnTo>
                  <a:pt x="73952" y="178320"/>
                </a:lnTo>
                <a:lnTo>
                  <a:pt x="73812" y="172516"/>
                </a:lnTo>
                <a:lnTo>
                  <a:pt x="74306" y="171724"/>
                </a:lnTo>
                <a:lnTo>
                  <a:pt x="71208" y="171386"/>
                </a:lnTo>
                <a:lnTo>
                  <a:pt x="57873" y="177520"/>
                </a:lnTo>
                <a:lnTo>
                  <a:pt x="56323" y="180004"/>
                </a:lnTo>
                <a:lnTo>
                  <a:pt x="55829" y="180797"/>
                </a:lnTo>
                <a:lnTo>
                  <a:pt x="55968" y="186601"/>
                </a:lnTo>
                <a:lnTo>
                  <a:pt x="59486" y="186512"/>
                </a:lnTo>
                <a:close/>
              </a:path>
              <a:path w="428167" h="208216">
                <a:moveTo>
                  <a:pt x="77470" y="178231"/>
                </a:moveTo>
                <a:lnTo>
                  <a:pt x="74815" y="171780"/>
                </a:lnTo>
                <a:lnTo>
                  <a:pt x="79603" y="175437"/>
                </a:lnTo>
                <a:lnTo>
                  <a:pt x="80911" y="174663"/>
                </a:lnTo>
                <a:lnTo>
                  <a:pt x="90208" y="170395"/>
                </a:lnTo>
                <a:lnTo>
                  <a:pt x="93319" y="172770"/>
                </a:lnTo>
                <a:lnTo>
                  <a:pt x="95859" y="173710"/>
                </a:lnTo>
                <a:lnTo>
                  <a:pt x="99009" y="171234"/>
                </a:lnTo>
                <a:lnTo>
                  <a:pt x="98894" y="166395"/>
                </a:lnTo>
                <a:lnTo>
                  <a:pt x="97586" y="167170"/>
                </a:lnTo>
                <a:lnTo>
                  <a:pt x="92798" y="163499"/>
                </a:lnTo>
                <a:lnTo>
                  <a:pt x="95453" y="169964"/>
                </a:lnTo>
                <a:lnTo>
                  <a:pt x="91935" y="170040"/>
                </a:lnTo>
                <a:lnTo>
                  <a:pt x="91808" y="164249"/>
                </a:lnTo>
                <a:lnTo>
                  <a:pt x="92309" y="163446"/>
                </a:lnTo>
                <a:lnTo>
                  <a:pt x="89192" y="163106"/>
                </a:lnTo>
                <a:lnTo>
                  <a:pt x="75857" y="169240"/>
                </a:lnTo>
                <a:lnTo>
                  <a:pt x="74306" y="171724"/>
                </a:lnTo>
                <a:lnTo>
                  <a:pt x="73812" y="172516"/>
                </a:lnTo>
                <a:lnTo>
                  <a:pt x="73952" y="178320"/>
                </a:lnTo>
                <a:lnTo>
                  <a:pt x="77470" y="178231"/>
                </a:lnTo>
                <a:close/>
              </a:path>
              <a:path w="428167" h="208216">
                <a:moveTo>
                  <a:pt x="95453" y="169964"/>
                </a:moveTo>
                <a:lnTo>
                  <a:pt x="92798" y="163499"/>
                </a:lnTo>
                <a:lnTo>
                  <a:pt x="97586" y="167170"/>
                </a:lnTo>
                <a:lnTo>
                  <a:pt x="98894" y="166395"/>
                </a:lnTo>
                <a:lnTo>
                  <a:pt x="108191" y="162102"/>
                </a:lnTo>
                <a:lnTo>
                  <a:pt x="111315" y="164490"/>
                </a:lnTo>
                <a:lnTo>
                  <a:pt x="115049" y="164833"/>
                </a:lnTo>
                <a:lnTo>
                  <a:pt x="116979" y="161607"/>
                </a:lnTo>
                <a:lnTo>
                  <a:pt x="116890" y="158102"/>
                </a:lnTo>
                <a:lnTo>
                  <a:pt x="115582" y="158889"/>
                </a:lnTo>
                <a:lnTo>
                  <a:pt x="110769" y="155219"/>
                </a:lnTo>
                <a:lnTo>
                  <a:pt x="113449" y="161683"/>
                </a:lnTo>
                <a:lnTo>
                  <a:pt x="109931" y="161772"/>
                </a:lnTo>
                <a:lnTo>
                  <a:pt x="109791" y="155956"/>
                </a:lnTo>
                <a:lnTo>
                  <a:pt x="110285" y="155164"/>
                </a:lnTo>
                <a:lnTo>
                  <a:pt x="107162" y="154813"/>
                </a:lnTo>
                <a:lnTo>
                  <a:pt x="93853" y="160972"/>
                </a:lnTo>
                <a:lnTo>
                  <a:pt x="92309" y="163446"/>
                </a:lnTo>
                <a:lnTo>
                  <a:pt x="91808" y="164249"/>
                </a:lnTo>
                <a:lnTo>
                  <a:pt x="91935" y="170040"/>
                </a:lnTo>
                <a:lnTo>
                  <a:pt x="95453" y="169964"/>
                </a:lnTo>
                <a:close/>
              </a:path>
              <a:path w="428167" h="208216">
                <a:moveTo>
                  <a:pt x="113449" y="161683"/>
                </a:moveTo>
                <a:lnTo>
                  <a:pt x="110769" y="155219"/>
                </a:lnTo>
                <a:lnTo>
                  <a:pt x="115582" y="158889"/>
                </a:lnTo>
                <a:lnTo>
                  <a:pt x="116890" y="158102"/>
                </a:lnTo>
                <a:lnTo>
                  <a:pt x="126174" y="153822"/>
                </a:lnTo>
                <a:lnTo>
                  <a:pt x="129298" y="156197"/>
                </a:lnTo>
                <a:lnTo>
                  <a:pt x="133019" y="156540"/>
                </a:lnTo>
                <a:lnTo>
                  <a:pt x="134950" y="153314"/>
                </a:lnTo>
                <a:lnTo>
                  <a:pt x="134861" y="149821"/>
                </a:lnTo>
                <a:lnTo>
                  <a:pt x="133565" y="150596"/>
                </a:lnTo>
                <a:lnTo>
                  <a:pt x="128752" y="146939"/>
                </a:lnTo>
                <a:lnTo>
                  <a:pt x="131432" y="153403"/>
                </a:lnTo>
                <a:lnTo>
                  <a:pt x="127901" y="153479"/>
                </a:lnTo>
                <a:lnTo>
                  <a:pt x="127774" y="147675"/>
                </a:lnTo>
                <a:lnTo>
                  <a:pt x="128267" y="146886"/>
                </a:lnTo>
                <a:lnTo>
                  <a:pt x="125145" y="146545"/>
                </a:lnTo>
                <a:lnTo>
                  <a:pt x="111836" y="152679"/>
                </a:lnTo>
                <a:lnTo>
                  <a:pt x="110285" y="155164"/>
                </a:lnTo>
                <a:lnTo>
                  <a:pt x="109791" y="155956"/>
                </a:lnTo>
                <a:lnTo>
                  <a:pt x="109931" y="161772"/>
                </a:lnTo>
                <a:lnTo>
                  <a:pt x="113449" y="161683"/>
                </a:lnTo>
                <a:close/>
              </a:path>
              <a:path w="428167" h="208216">
                <a:moveTo>
                  <a:pt x="131432" y="153403"/>
                </a:moveTo>
                <a:lnTo>
                  <a:pt x="128752" y="146939"/>
                </a:lnTo>
                <a:lnTo>
                  <a:pt x="133565" y="150596"/>
                </a:lnTo>
                <a:lnTo>
                  <a:pt x="134861" y="149821"/>
                </a:lnTo>
                <a:lnTo>
                  <a:pt x="144157" y="145542"/>
                </a:lnTo>
                <a:lnTo>
                  <a:pt x="147281" y="147916"/>
                </a:lnTo>
                <a:lnTo>
                  <a:pt x="151015" y="148259"/>
                </a:lnTo>
                <a:lnTo>
                  <a:pt x="152933" y="145034"/>
                </a:lnTo>
                <a:lnTo>
                  <a:pt x="152857" y="141528"/>
                </a:lnTo>
                <a:lnTo>
                  <a:pt x="151549" y="142316"/>
                </a:lnTo>
                <a:lnTo>
                  <a:pt x="146748" y="138658"/>
                </a:lnTo>
                <a:lnTo>
                  <a:pt x="149415" y="145122"/>
                </a:lnTo>
                <a:lnTo>
                  <a:pt x="145897" y="145199"/>
                </a:lnTo>
                <a:lnTo>
                  <a:pt x="145757" y="139382"/>
                </a:lnTo>
                <a:lnTo>
                  <a:pt x="146246" y="138603"/>
                </a:lnTo>
                <a:lnTo>
                  <a:pt x="143141" y="138264"/>
                </a:lnTo>
                <a:lnTo>
                  <a:pt x="129819" y="144399"/>
                </a:lnTo>
                <a:lnTo>
                  <a:pt x="128267" y="146886"/>
                </a:lnTo>
                <a:lnTo>
                  <a:pt x="127774" y="147675"/>
                </a:lnTo>
                <a:lnTo>
                  <a:pt x="127901" y="153479"/>
                </a:lnTo>
                <a:lnTo>
                  <a:pt x="131432" y="153403"/>
                </a:lnTo>
                <a:close/>
              </a:path>
              <a:path w="428167" h="208216">
                <a:moveTo>
                  <a:pt x="149415" y="145122"/>
                </a:moveTo>
                <a:lnTo>
                  <a:pt x="146748" y="138658"/>
                </a:lnTo>
                <a:lnTo>
                  <a:pt x="151549" y="142316"/>
                </a:lnTo>
                <a:lnTo>
                  <a:pt x="152857" y="141528"/>
                </a:lnTo>
                <a:lnTo>
                  <a:pt x="162140" y="137261"/>
                </a:lnTo>
                <a:lnTo>
                  <a:pt x="165265" y="139649"/>
                </a:lnTo>
                <a:lnTo>
                  <a:pt x="168998" y="139979"/>
                </a:lnTo>
                <a:lnTo>
                  <a:pt x="170929" y="136753"/>
                </a:lnTo>
                <a:lnTo>
                  <a:pt x="170840" y="133261"/>
                </a:lnTo>
                <a:lnTo>
                  <a:pt x="169532" y="134035"/>
                </a:lnTo>
                <a:lnTo>
                  <a:pt x="164719" y="130378"/>
                </a:lnTo>
                <a:lnTo>
                  <a:pt x="167398" y="136842"/>
                </a:lnTo>
                <a:lnTo>
                  <a:pt x="163880" y="136931"/>
                </a:lnTo>
                <a:lnTo>
                  <a:pt x="163753" y="131114"/>
                </a:lnTo>
                <a:lnTo>
                  <a:pt x="164244" y="130326"/>
                </a:lnTo>
                <a:lnTo>
                  <a:pt x="161124" y="129984"/>
                </a:lnTo>
                <a:lnTo>
                  <a:pt x="147815" y="136105"/>
                </a:lnTo>
                <a:lnTo>
                  <a:pt x="146246" y="138603"/>
                </a:lnTo>
                <a:lnTo>
                  <a:pt x="145757" y="139382"/>
                </a:lnTo>
                <a:lnTo>
                  <a:pt x="145897" y="145199"/>
                </a:lnTo>
                <a:lnTo>
                  <a:pt x="149415" y="145122"/>
                </a:lnTo>
                <a:close/>
              </a:path>
              <a:path w="428167" h="208216">
                <a:moveTo>
                  <a:pt x="167398" y="136842"/>
                </a:moveTo>
                <a:lnTo>
                  <a:pt x="164719" y="130378"/>
                </a:lnTo>
                <a:lnTo>
                  <a:pt x="169532" y="134035"/>
                </a:lnTo>
                <a:lnTo>
                  <a:pt x="170840" y="133261"/>
                </a:lnTo>
                <a:lnTo>
                  <a:pt x="180136" y="128993"/>
                </a:lnTo>
                <a:lnTo>
                  <a:pt x="183261" y="131368"/>
                </a:lnTo>
                <a:lnTo>
                  <a:pt x="186994" y="131699"/>
                </a:lnTo>
                <a:lnTo>
                  <a:pt x="188912" y="128473"/>
                </a:lnTo>
                <a:lnTo>
                  <a:pt x="188836" y="124980"/>
                </a:lnTo>
                <a:lnTo>
                  <a:pt x="187515" y="125755"/>
                </a:lnTo>
                <a:lnTo>
                  <a:pt x="182702" y="122097"/>
                </a:lnTo>
                <a:lnTo>
                  <a:pt x="185394" y="128562"/>
                </a:lnTo>
                <a:lnTo>
                  <a:pt x="181876" y="128651"/>
                </a:lnTo>
                <a:lnTo>
                  <a:pt x="181724" y="122821"/>
                </a:lnTo>
                <a:lnTo>
                  <a:pt x="182212" y="122044"/>
                </a:lnTo>
                <a:lnTo>
                  <a:pt x="179108" y="121704"/>
                </a:lnTo>
                <a:lnTo>
                  <a:pt x="165798" y="127825"/>
                </a:lnTo>
                <a:lnTo>
                  <a:pt x="164244" y="130326"/>
                </a:lnTo>
                <a:lnTo>
                  <a:pt x="163753" y="131114"/>
                </a:lnTo>
                <a:lnTo>
                  <a:pt x="163880" y="136931"/>
                </a:lnTo>
                <a:lnTo>
                  <a:pt x="167398" y="136842"/>
                </a:lnTo>
                <a:close/>
              </a:path>
              <a:path w="428167" h="208216">
                <a:moveTo>
                  <a:pt x="185394" y="128562"/>
                </a:moveTo>
                <a:lnTo>
                  <a:pt x="182702" y="122097"/>
                </a:lnTo>
                <a:lnTo>
                  <a:pt x="187515" y="125755"/>
                </a:lnTo>
                <a:lnTo>
                  <a:pt x="188836" y="124980"/>
                </a:lnTo>
                <a:lnTo>
                  <a:pt x="198107" y="120700"/>
                </a:lnTo>
                <a:lnTo>
                  <a:pt x="201244" y="123088"/>
                </a:lnTo>
                <a:lnTo>
                  <a:pt x="204978" y="123418"/>
                </a:lnTo>
                <a:lnTo>
                  <a:pt x="206895" y="120205"/>
                </a:lnTo>
                <a:lnTo>
                  <a:pt x="206806" y="116700"/>
                </a:lnTo>
                <a:lnTo>
                  <a:pt x="205511" y="117487"/>
                </a:lnTo>
                <a:lnTo>
                  <a:pt x="200685" y="113817"/>
                </a:lnTo>
                <a:lnTo>
                  <a:pt x="203377" y="120281"/>
                </a:lnTo>
                <a:lnTo>
                  <a:pt x="199859" y="120370"/>
                </a:lnTo>
                <a:lnTo>
                  <a:pt x="199707" y="114554"/>
                </a:lnTo>
                <a:lnTo>
                  <a:pt x="200201" y="113764"/>
                </a:lnTo>
                <a:lnTo>
                  <a:pt x="197091" y="113423"/>
                </a:lnTo>
                <a:lnTo>
                  <a:pt x="183781" y="119545"/>
                </a:lnTo>
                <a:lnTo>
                  <a:pt x="182212" y="122044"/>
                </a:lnTo>
                <a:lnTo>
                  <a:pt x="181724" y="122821"/>
                </a:lnTo>
                <a:lnTo>
                  <a:pt x="181876" y="128651"/>
                </a:lnTo>
                <a:lnTo>
                  <a:pt x="185394" y="128562"/>
                </a:lnTo>
                <a:close/>
              </a:path>
              <a:path w="428167" h="208216">
                <a:moveTo>
                  <a:pt x="203377" y="120281"/>
                </a:moveTo>
                <a:lnTo>
                  <a:pt x="200685" y="113817"/>
                </a:lnTo>
                <a:lnTo>
                  <a:pt x="205511" y="117487"/>
                </a:lnTo>
                <a:lnTo>
                  <a:pt x="206806" y="116700"/>
                </a:lnTo>
                <a:lnTo>
                  <a:pt x="216090" y="112420"/>
                </a:lnTo>
                <a:lnTo>
                  <a:pt x="219227" y="114808"/>
                </a:lnTo>
                <a:lnTo>
                  <a:pt x="222961" y="115150"/>
                </a:lnTo>
                <a:lnTo>
                  <a:pt x="224878" y="111925"/>
                </a:lnTo>
                <a:lnTo>
                  <a:pt x="224802" y="108419"/>
                </a:lnTo>
                <a:lnTo>
                  <a:pt x="223494" y="109207"/>
                </a:lnTo>
                <a:lnTo>
                  <a:pt x="218681" y="105537"/>
                </a:lnTo>
                <a:lnTo>
                  <a:pt x="221361" y="112014"/>
                </a:lnTo>
                <a:lnTo>
                  <a:pt x="217830" y="112090"/>
                </a:lnTo>
                <a:lnTo>
                  <a:pt x="217703" y="106260"/>
                </a:lnTo>
                <a:lnTo>
                  <a:pt x="218191" y="105483"/>
                </a:lnTo>
                <a:lnTo>
                  <a:pt x="215061" y="105143"/>
                </a:lnTo>
                <a:lnTo>
                  <a:pt x="201764" y="111264"/>
                </a:lnTo>
                <a:lnTo>
                  <a:pt x="200201" y="113764"/>
                </a:lnTo>
                <a:lnTo>
                  <a:pt x="199707" y="114554"/>
                </a:lnTo>
                <a:lnTo>
                  <a:pt x="199859" y="120370"/>
                </a:lnTo>
                <a:lnTo>
                  <a:pt x="203377" y="120281"/>
                </a:lnTo>
                <a:close/>
              </a:path>
              <a:path w="428167" h="208216">
                <a:moveTo>
                  <a:pt x="221361" y="112014"/>
                </a:moveTo>
                <a:lnTo>
                  <a:pt x="218681" y="105537"/>
                </a:lnTo>
                <a:lnTo>
                  <a:pt x="223494" y="109207"/>
                </a:lnTo>
                <a:lnTo>
                  <a:pt x="224802" y="108419"/>
                </a:lnTo>
                <a:lnTo>
                  <a:pt x="234073" y="104152"/>
                </a:lnTo>
                <a:lnTo>
                  <a:pt x="237210" y="106527"/>
                </a:lnTo>
                <a:lnTo>
                  <a:pt x="240944" y="106870"/>
                </a:lnTo>
                <a:lnTo>
                  <a:pt x="242862" y="103644"/>
                </a:lnTo>
                <a:lnTo>
                  <a:pt x="242785" y="100126"/>
                </a:lnTo>
                <a:lnTo>
                  <a:pt x="241477" y="100926"/>
                </a:lnTo>
                <a:lnTo>
                  <a:pt x="236651" y="97256"/>
                </a:lnTo>
                <a:lnTo>
                  <a:pt x="239344" y="103720"/>
                </a:lnTo>
                <a:lnTo>
                  <a:pt x="235826" y="103809"/>
                </a:lnTo>
                <a:lnTo>
                  <a:pt x="235686" y="97980"/>
                </a:lnTo>
                <a:lnTo>
                  <a:pt x="236171" y="97204"/>
                </a:lnTo>
                <a:lnTo>
                  <a:pt x="233045" y="96862"/>
                </a:lnTo>
                <a:lnTo>
                  <a:pt x="219760" y="102984"/>
                </a:lnTo>
                <a:lnTo>
                  <a:pt x="218191" y="105483"/>
                </a:lnTo>
                <a:lnTo>
                  <a:pt x="217703" y="106260"/>
                </a:lnTo>
                <a:lnTo>
                  <a:pt x="217830" y="112090"/>
                </a:lnTo>
                <a:lnTo>
                  <a:pt x="221361" y="112014"/>
                </a:lnTo>
                <a:close/>
              </a:path>
              <a:path w="428167" h="208216">
                <a:moveTo>
                  <a:pt x="239344" y="103720"/>
                </a:moveTo>
                <a:lnTo>
                  <a:pt x="236651" y="97256"/>
                </a:lnTo>
                <a:lnTo>
                  <a:pt x="241477" y="100926"/>
                </a:lnTo>
                <a:lnTo>
                  <a:pt x="242785" y="100126"/>
                </a:lnTo>
                <a:lnTo>
                  <a:pt x="252056" y="95859"/>
                </a:lnTo>
                <a:lnTo>
                  <a:pt x="255193" y="98247"/>
                </a:lnTo>
                <a:lnTo>
                  <a:pt x="258927" y="98577"/>
                </a:lnTo>
                <a:lnTo>
                  <a:pt x="260845" y="95364"/>
                </a:lnTo>
                <a:lnTo>
                  <a:pt x="260769" y="91846"/>
                </a:lnTo>
                <a:lnTo>
                  <a:pt x="259448" y="92633"/>
                </a:lnTo>
                <a:lnTo>
                  <a:pt x="254635" y="88976"/>
                </a:lnTo>
                <a:lnTo>
                  <a:pt x="257327" y="95440"/>
                </a:lnTo>
                <a:lnTo>
                  <a:pt x="253809" y="95516"/>
                </a:lnTo>
                <a:lnTo>
                  <a:pt x="253669" y="89700"/>
                </a:lnTo>
                <a:lnTo>
                  <a:pt x="254156" y="88922"/>
                </a:lnTo>
                <a:lnTo>
                  <a:pt x="251028" y="88569"/>
                </a:lnTo>
                <a:lnTo>
                  <a:pt x="237731" y="94703"/>
                </a:lnTo>
                <a:lnTo>
                  <a:pt x="236171" y="97204"/>
                </a:lnTo>
                <a:lnTo>
                  <a:pt x="235686" y="97980"/>
                </a:lnTo>
                <a:lnTo>
                  <a:pt x="235826" y="103809"/>
                </a:lnTo>
                <a:lnTo>
                  <a:pt x="239344" y="103720"/>
                </a:lnTo>
                <a:close/>
              </a:path>
              <a:path w="428167" h="208216">
                <a:moveTo>
                  <a:pt x="257327" y="95440"/>
                </a:moveTo>
                <a:lnTo>
                  <a:pt x="254635" y="88976"/>
                </a:lnTo>
                <a:lnTo>
                  <a:pt x="259448" y="92633"/>
                </a:lnTo>
                <a:lnTo>
                  <a:pt x="260769" y="91846"/>
                </a:lnTo>
                <a:lnTo>
                  <a:pt x="270040" y="87579"/>
                </a:lnTo>
                <a:lnTo>
                  <a:pt x="273189" y="89966"/>
                </a:lnTo>
                <a:lnTo>
                  <a:pt x="276923" y="90297"/>
                </a:lnTo>
                <a:lnTo>
                  <a:pt x="278841" y="87083"/>
                </a:lnTo>
                <a:lnTo>
                  <a:pt x="278752" y="83566"/>
                </a:lnTo>
                <a:lnTo>
                  <a:pt x="277444" y="84366"/>
                </a:lnTo>
                <a:lnTo>
                  <a:pt x="272605" y="80683"/>
                </a:lnTo>
                <a:lnTo>
                  <a:pt x="275310" y="87172"/>
                </a:lnTo>
                <a:lnTo>
                  <a:pt x="271805" y="87249"/>
                </a:lnTo>
                <a:lnTo>
                  <a:pt x="271665" y="81419"/>
                </a:lnTo>
                <a:lnTo>
                  <a:pt x="272156" y="80633"/>
                </a:lnTo>
                <a:lnTo>
                  <a:pt x="269011" y="80289"/>
                </a:lnTo>
                <a:lnTo>
                  <a:pt x="255727" y="86410"/>
                </a:lnTo>
                <a:lnTo>
                  <a:pt x="254156" y="88922"/>
                </a:lnTo>
                <a:lnTo>
                  <a:pt x="253669" y="89700"/>
                </a:lnTo>
                <a:lnTo>
                  <a:pt x="253809" y="95516"/>
                </a:lnTo>
                <a:lnTo>
                  <a:pt x="257327" y="95440"/>
                </a:lnTo>
                <a:close/>
              </a:path>
              <a:path w="428167" h="208216">
                <a:moveTo>
                  <a:pt x="275310" y="87172"/>
                </a:moveTo>
                <a:lnTo>
                  <a:pt x="272605" y="80683"/>
                </a:lnTo>
                <a:lnTo>
                  <a:pt x="277444" y="84366"/>
                </a:lnTo>
                <a:lnTo>
                  <a:pt x="278752" y="83566"/>
                </a:lnTo>
                <a:lnTo>
                  <a:pt x="288023" y="79298"/>
                </a:lnTo>
                <a:lnTo>
                  <a:pt x="291172" y="81699"/>
                </a:lnTo>
                <a:lnTo>
                  <a:pt x="294906" y="82029"/>
                </a:lnTo>
                <a:lnTo>
                  <a:pt x="296824" y="78803"/>
                </a:lnTo>
                <a:lnTo>
                  <a:pt x="296748" y="75285"/>
                </a:lnTo>
                <a:lnTo>
                  <a:pt x="295440" y="76085"/>
                </a:lnTo>
                <a:lnTo>
                  <a:pt x="290601" y="72415"/>
                </a:lnTo>
                <a:lnTo>
                  <a:pt x="293306" y="78892"/>
                </a:lnTo>
                <a:lnTo>
                  <a:pt x="289788" y="78981"/>
                </a:lnTo>
                <a:lnTo>
                  <a:pt x="289648" y="73139"/>
                </a:lnTo>
                <a:lnTo>
                  <a:pt x="290130" y="72364"/>
                </a:lnTo>
                <a:lnTo>
                  <a:pt x="286994" y="72021"/>
                </a:lnTo>
                <a:lnTo>
                  <a:pt x="273710" y="78143"/>
                </a:lnTo>
                <a:lnTo>
                  <a:pt x="272156" y="80633"/>
                </a:lnTo>
                <a:lnTo>
                  <a:pt x="271665" y="81419"/>
                </a:lnTo>
                <a:lnTo>
                  <a:pt x="271805" y="87249"/>
                </a:lnTo>
                <a:lnTo>
                  <a:pt x="275310" y="87172"/>
                </a:lnTo>
                <a:close/>
              </a:path>
              <a:path w="428167" h="208216">
                <a:moveTo>
                  <a:pt x="293306" y="78892"/>
                </a:moveTo>
                <a:lnTo>
                  <a:pt x="290601" y="72415"/>
                </a:lnTo>
                <a:lnTo>
                  <a:pt x="295440" y="76085"/>
                </a:lnTo>
                <a:lnTo>
                  <a:pt x="296748" y="75285"/>
                </a:lnTo>
                <a:lnTo>
                  <a:pt x="306006" y="71018"/>
                </a:lnTo>
                <a:lnTo>
                  <a:pt x="309156" y="73418"/>
                </a:lnTo>
                <a:lnTo>
                  <a:pt x="312889" y="73748"/>
                </a:lnTo>
                <a:lnTo>
                  <a:pt x="314820" y="70535"/>
                </a:lnTo>
                <a:lnTo>
                  <a:pt x="314718" y="67005"/>
                </a:lnTo>
                <a:lnTo>
                  <a:pt x="313423" y="67818"/>
                </a:lnTo>
                <a:lnTo>
                  <a:pt x="308584" y="64122"/>
                </a:lnTo>
                <a:lnTo>
                  <a:pt x="311289" y="70612"/>
                </a:lnTo>
                <a:lnTo>
                  <a:pt x="307771" y="70700"/>
                </a:lnTo>
                <a:lnTo>
                  <a:pt x="307619" y="64858"/>
                </a:lnTo>
                <a:lnTo>
                  <a:pt x="308114" y="64070"/>
                </a:lnTo>
                <a:lnTo>
                  <a:pt x="304977" y="63728"/>
                </a:lnTo>
                <a:lnTo>
                  <a:pt x="291693" y="69850"/>
                </a:lnTo>
                <a:lnTo>
                  <a:pt x="290130" y="72364"/>
                </a:lnTo>
                <a:lnTo>
                  <a:pt x="289648" y="73139"/>
                </a:lnTo>
                <a:lnTo>
                  <a:pt x="289788" y="78981"/>
                </a:lnTo>
                <a:lnTo>
                  <a:pt x="293306" y="78892"/>
                </a:lnTo>
                <a:close/>
              </a:path>
              <a:path w="428167" h="208216">
                <a:moveTo>
                  <a:pt x="311289" y="70612"/>
                </a:moveTo>
                <a:lnTo>
                  <a:pt x="308584" y="64122"/>
                </a:lnTo>
                <a:lnTo>
                  <a:pt x="313423" y="67818"/>
                </a:lnTo>
                <a:lnTo>
                  <a:pt x="314718" y="67005"/>
                </a:lnTo>
                <a:lnTo>
                  <a:pt x="323989" y="62738"/>
                </a:lnTo>
                <a:lnTo>
                  <a:pt x="327139" y="65138"/>
                </a:lnTo>
                <a:lnTo>
                  <a:pt x="330873" y="65468"/>
                </a:lnTo>
                <a:lnTo>
                  <a:pt x="332790" y="62255"/>
                </a:lnTo>
                <a:lnTo>
                  <a:pt x="332714" y="58724"/>
                </a:lnTo>
                <a:lnTo>
                  <a:pt x="331406" y="59537"/>
                </a:lnTo>
                <a:lnTo>
                  <a:pt x="326567" y="55841"/>
                </a:lnTo>
                <a:lnTo>
                  <a:pt x="329272" y="62331"/>
                </a:lnTo>
                <a:lnTo>
                  <a:pt x="325755" y="62420"/>
                </a:lnTo>
                <a:lnTo>
                  <a:pt x="325615" y="56565"/>
                </a:lnTo>
                <a:lnTo>
                  <a:pt x="326098" y="55790"/>
                </a:lnTo>
                <a:lnTo>
                  <a:pt x="322961" y="55448"/>
                </a:lnTo>
                <a:lnTo>
                  <a:pt x="309676" y="61582"/>
                </a:lnTo>
                <a:lnTo>
                  <a:pt x="308114" y="64070"/>
                </a:lnTo>
                <a:lnTo>
                  <a:pt x="307619" y="64858"/>
                </a:lnTo>
                <a:lnTo>
                  <a:pt x="307771" y="70700"/>
                </a:lnTo>
                <a:lnTo>
                  <a:pt x="311289" y="70612"/>
                </a:lnTo>
                <a:close/>
              </a:path>
              <a:path w="428167" h="208216">
                <a:moveTo>
                  <a:pt x="329272" y="62331"/>
                </a:moveTo>
                <a:lnTo>
                  <a:pt x="326567" y="55841"/>
                </a:lnTo>
                <a:lnTo>
                  <a:pt x="331406" y="59537"/>
                </a:lnTo>
                <a:lnTo>
                  <a:pt x="332714" y="58724"/>
                </a:lnTo>
                <a:lnTo>
                  <a:pt x="341972" y="54444"/>
                </a:lnTo>
                <a:lnTo>
                  <a:pt x="345135" y="56857"/>
                </a:lnTo>
                <a:lnTo>
                  <a:pt x="348869" y="57188"/>
                </a:lnTo>
                <a:lnTo>
                  <a:pt x="350774" y="53962"/>
                </a:lnTo>
                <a:lnTo>
                  <a:pt x="350697" y="50431"/>
                </a:lnTo>
                <a:lnTo>
                  <a:pt x="349389" y="51244"/>
                </a:lnTo>
                <a:lnTo>
                  <a:pt x="344551" y="47574"/>
                </a:lnTo>
                <a:lnTo>
                  <a:pt x="347256" y="54051"/>
                </a:lnTo>
                <a:lnTo>
                  <a:pt x="343738" y="54127"/>
                </a:lnTo>
                <a:lnTo>
                  <a:pt x="343598" y="48285"/>
                </a:lnTo>
                <a:lnTo>
                  <a:pt x="344074" y="47522"/>
                </a:lnTo>
                <a:lnTo>
                  <a:pt x="340944" y="47180"/>
                </a:lnTo>
                <a:lnTo>
                  <a:pt x="327660" y="53289"/>
                </a:lnTo>
                <a:lnTo>
                  <a:pt x="326098" y="55790"/>
                </a:lnTo>
                <a:lnTo>
                  <a:pt x="325615" y="56565"/>
                </a:lnTo>
                <a:lnTo>
                  <a:pt x="325755" y="62420"/>
                </a:lnTo>
                <a:lnTo>
                  <a:pt x="329272" y="62331"/>
                </a:lnTo>
                <a:close/>
              </a:path>
              <a:path w="428167" h="208216">
                <a:moveTo>
                  <a:pt x="347256" y="54051"/>
                </a:moveTo>
                <a:lnTo>
                  <a:pt x="344551" y="47574"/>
                </a:lnTo>
                <a:lnTo>
                  <a:pt x="349389" y="51244"/>
                </a:lnTo>
                <a:lnTo>
                  <a:pt x="350697" y="50431"/>
                </a:lnTo>
                <a:lnTo>
                  <a:pt x="359943" y="46164"/>
                </a:lnTo>
                <a:lnTo>
                  <a:pt x="361374" y="47256"/>
                </a:lnTo>
                <a:lnTo>
                  <a:pt x="361374" y="39155"/>
                </a:lnTo>
                <a:lnTo>
                  <a:pt x="358914" y="38887"/>
                </a:lnTo>
                <a:lnTo>
                  <a:pt x="345643" y="45008"/>
                </a:lnTo>
                <a:lnTo>
                  <a:pt x="344074" y="47522"/>
                </a:lnTo>
                <a:lnTo>
                  <a:pt x="343598" y="48285"/>
                </a:lnTo>
                <a:lnTo>
                  <a:pt x="343738" y="54127"/>
                </a:lnTo>
                <a:lnTo>
                  <a:pt x="347256" y="5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963019" y="272615"/>
            <a:ext cx="2211717" cy="3162465"/>
          </a:xfrm>
          <a:custGeom>
            <a:avLst/>
            <a:gdLst/>
            <a:ahLst/>
            <a:cxnLst/>
            <a:rect l="l" t="t" r="r" b="b"/>
            <a:pathLst>
              <a:path w="2211717" h="3162465">
                <a:moveTo>
                  <a:pt x="2113847" y="3022523"/>
                </a:moveTo>
                <a:lnTo>
                  <a:pt x="97849" y="139912"/>
                </a:lnTo>
                <a:lnTo>
                  <a:pt x="97849" y="3162465"/>
                </a:lnTo>
                <a:lnTo>
                  <a:pt x="2113847" y="3162465"/>
                </a:lnTo>
                <a:lnTo>
                  <a:pt x="2113847" y="30225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959501" y="269248"/>
            <a:ext cx="2218867" cy="3169348"/>
          </a:xfrm>
          <a:custGeom>
            <a:avLst/>
            <a:gdLst/>
            <a:ahLst/>
            <a:cxnLst/>
            <a:rect l="l" t="t" r="r" b="b"/>
            <a:pathLst>
              <a:path w="2218867" h="3169348">
                <a:moveTo>
                  <a:pt x="2117365" y="3162300"/>
                </a:moveTo>
                <a:lnTo>
                  <a:pt x="101367" y="3162300"/>
                </a:lnTo>
                <a:lnTo>
                  <a:pt x="101367" y="3168755"/>
                </a:lnTo>
                <a:lnTo>
                  <a:pt x="2117365" y="3168755"/>
                </a:lnTo>
                <a:lnTo>
                  <a:pt x="2117365" y="3162300"/>
                </a:lnTo>
                <a:close/>
              </a:path>
              <a:path w="2218867" h="3169348">
                <a:moveTo>
                  <a:pt x="2117365" y="3019747"/>
                </a:moveTo>
                <a:lnTo>
                  <a:pt x="101367" y="137136"/>
                </a:lnTo>
                <a:lnTo>
                  <a:pt x="101367" y="138725"/>
                </a:lnTo>
                <a:lnTo>
                  <a:pt x="2117365" y="3031557"/>
                </a:lnTo>
                <a:lnTo>
                  <a:pt x="2117365" y="3019747"/>
                </a:lnTo>
                <a:close/>
              </a:path>
              <a:path w="2218867" h="3169348">
                <a:moveTo>
                  <a:pt x="2117365" y="3031557"/>
                </a:moveTo>
                <a:lnTo>
                  <a:pt x="101367" y="138725"/>
                </a:lnTo>
                <a:lnTo>
                  <a:pt x="101367" y="149418"/>
                </a:lnTo>
                <a:lnTo>
                  <a:pt x="2117365" y="3032020"/>
                </a:lnTo>
                <a:lnTo>
                  <a:pt x="2117365" y="3031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746319" y="2594841"/>
            <a:ext cx="1361655" cy="744778"/>
          </a:xfrm>
          <a:custGeom>
            <a:avLst/>
            <a:gdLst/>
            <a:ahLst/>
            <a:cxnLst/>
            <a:rect l="l" t="t" r="r" b="b"/>
            <a:pathLst>
              <a:path w="1361655" h="744778">
                <a:moveTo>
                  <a:pt x="1330547" y="700297"/>
                </a:moveTo>
                <a:lnTo>
                  <a:pt x="1031100" y="272122"/>
                </a:lnTo>
                <a:lnTo>
                  <a:pt x="0" y="0"/>
                </a:lnTo>
                <a:lnTo>
                  <a:pt x="0" y="155930"/>
                </a:lnTo>
                <a:lnTo>
                  <a:pt x="1330547" y="731325"/>
                </a:lnTo>
                <a:lnTo>
                  <a:pt x="1330547" y="7002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742800" y="2591437"/>
            <a:ext cx="1368958" cy="751624"/>
          </a:xfrm>
          <a:custGeom>
            <a:avLst/>
            <a:gdLst/>
            <a:ahLst/>
            <a:cxnLst/>
            <a:rect l="l" t="t" r="r" b="b"/>
            <a:pathLst>
              <a:path w="1368958" h="751624">
                <a:moveTo>
                  <a:pt x="1334065" y="730891"/>
                </a:moveTo>
                <a:lnTo>
                  <a:pt x="7035" y="157022"/>
                </a:lnTo>
                <a:lnTo>
                  <a:pt x="7035" y="7973"/>
                </a:lnTo>
                <a:lnTo>
                  <a:pt x="2616" y="6807"/>
                </a:lnTo>
                <a:lnTo>
                  <a:pt x="0" y="3403"/>
                </a:lnTo>
                <a:lnTo>
                  <a:pt x="0" y="159334"/>
                </a:lnTo>
                <a:lnTo>
                  <a:pt x="838" y="162001"/>
                </a:lnTo>
                <a:lnTo>
                  <a:pt x="2120" y="162559"/>
                </a:lnTo>
                <a:lnTo>
                  <a:pt x="1334065" y="738571"/>
                </a:lnTo>
                <a:lnTo>
                  <a:pt x="1334065" y="730891"/>
                </a:lnTo>
                <a:close/>
              </a:path>
              <a:path w="1368958" h="751624">
                <a:moveTo>
                  <a:pt x="1334065" y="697559"/>
                </a:moveTo>
                <a:lnTo>
                  <a:pt x="1037501" y="273507"/>
                </a:lnTo>
                <a:lnTo>
                  <a:pt x="1035519" y="272122"/>
                </a:lnTo>
                <a:lnTo>
                  <a:pt x="7035" y="3403"/>
                </a:lnTo>
                <a:lnTo>
                  <a:pt x="3517" y="3403"/>
                </a:lnTo>
                <a:lnTo>
                  <a:pt x="1371" y="609"/>
                </a:lnTo>
                <a:lnTo>
                  <a:pt x="0" y="3403"/>
                </a:lnTo>
                <a:lnTo>
                  <a:pt x="2616" y="6807"/>
                </a:lnTo>
                <a:lnTo>
                  <a:pt x="7035" y="7973"/>
                </a:lnTo>
                <a:lnTo>
                  <a:pt x="1032471" y="278599"/>
                </a:lnTo>
                <a:lnTo>
                  <a:pt x="1334065" y="709844"/>
                </a:lnTo>
                <a:lnTo>
                  <a:pt x="1334065" y="697559"/>
                </a:lnTo>
                <a:close/>
              </a:path>
              <a:path w="1368958" h="751624">
                <a:moveTo>
                  <a:pt x="4419" y="0"/>
                </a:moveTo>
                <a:lnTo>
                  <a:pt x="1371" y="609"/>
                </a:lnTo>
                <a:lnTo>
                  <a:pt x="3517" y="3403"/>
                </a:lnTo>
                <a:lnTo>
                  <a:pt x="7035" y="3403"/>
                </a:lnTo>
                <a:lnTo>
                  <a:pt x="1035519" y="272122"/>
                </a:lnTo>
                <a:lnTo>
                  <a:pt x="44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46318" y="2574039"/>
            <a:ext cx="1031100" cy="292925"/>
          </a:xfrm>
          <a:custGeom>
            <a:avLst/>
            <a:gdLst/>
            <a:ahLst/>
            <a:cxnLst/>
            <a:rect l="l" t="t" r="r" b="b"/>
            <a:pathLst>
              <a:path w="1031100" h="292925">
                <a:moveTo>
                  <a:pt x="0" y="20802"/>
                </a:moveTo>
                <a:lnTo>
                  <a:pt x="1031100" y="292925"/>
                </a:lnTo>
                <a:lnTo>
                  <a:pt x="935837" y="156705"/>
                </a:lnTo>
                <a:lnTo>
                  <a:pt x="140258" y="0"/>
                </a:lnTo>
                <a:lnTo>
                  <a:pt x="0" y="208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42711" y="2570558"/>
            <a:ext cx="1038440" cy="299808"/>
          </a:xfrm>
          <a:custGeom>
            <a:avLst/>
            <a:gdLst/>
            <a:ahLst/>
            <a:cxnLst/>
            <a:rect l="l" t="t" r="r" b="b"/>
            <a:pathLst>
              <a:path w="1038440" h="299808">
                <a:moveTo>
                  <a:pt x="177" y="22415"/>
                </a:moveTo>
                <a:lnTo>
                  <a:pt x="0" y="25742"/>
                </a:lnTo>
                <a:lnTo>
                  <a:pt x="2705" y="27685"/>
                </a:lnTo>
                <a:lnTo>
                  <a:pt x="4114" y="27762"/>
                </a:lnTo>
                <a:lnTo>
                  <a:pt x="21068" y="25249"/>
                </a:lnTo>
                <a:lnTo>
                  <a:pt x="143776" y="7061"/>
                </a:lnTo>
                <a:lnTo>
                  <a:pt x="937374" y="163372"/>
                </a:lnTo>
                <a:lnTo>
                  <a:pt x="1026312" y="290550"/>
                </a:lnTo>
                <a:lnTo>
                  <a:pt x="1033805" y="299808"/>
                </a:lnTo>
                <a:lnTo>
                  <a:pt x="1036739" y="299631"/>
                </a:lnTo>
                <a:lnTo>
                  <a:pt x="1038440" y="295605"/>
                </a:lnTo>
                <a:lnTo>
                  <a:pt x="1037589" y="294385"/>
                </a:lnTo>
                <a:lnTo>
                  <a:pt x="942327" y="158165"/>
                </a:lnTo>
                <a:lnTo>
                  <a:pt x="940117" y="156730"/>
                </a:lnTo>
                <a:lnTo>
                  <a:pt x="144551" y="38"/>
                </a:lnTo>
                <a:lnTo>
                  <a:pt x="143344" y="0"/>
                </a:lnTo>
                <a:lnTo>
                  <a:pt x="4508" y="20878"/>
                </a:lnTo>
                <a:lnTo>
                  <a:pt x="3606" y="24282"/>
                </a:lnTo>
                <a:lnTo>
                  <a:pt x="3098" y="20789"/>
                </a:lnTo>
                <a:lnTo>
                  <a:pt x="177" y="22415"/>
                </a:lnTo>
                <a:close/>
              </a:path>
              <a:path w="1038440" h="299808">
                <a:moveTo>
                  <a:pt x="1033805" y="299808"/>
                </a:moveTo>
                <a:lnTo>
                  <a:pt x="1026312" y="290550"/>
                </a:lnTo>
                <a:lnTo>
                  <a:pt x="21068" y="25249"/>
                </a:lnTo>
                <a:lnTo>
                  <a:pt x="4114" y="27762"/>
                </a:lnTo>
                <a:lnTo>
                  <a:pt x="2705" y="27685"/>
                </a:lnTo>
                <a:lnTo>
                  <a:pt x="1033805" y="299808"/>
                </a:lnTo>
                <a:close/>
              </a:path>
              <a:path w="1038440" h="299808">
                <a:moveTo>
                  <a:pt x="3098" y="20789"/>
                </a:moveTo>
                <a:lnTo>
                  <a:pt x="3606" y="24282"/>
                </a:lnTo>
                <a:lnTo>
                  <a:pt x="4508" y="20878"/>
                </a:lnTo>
                <a:lnTo>
                  <a:pt x="143344" y="0"/>
                </a:lnTo>
                <a:lnTo>
                  <a:pt x="3098" y="207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57435" y="2542985"/>
            <a:ext cx="619150" cy="892088"/>
          </a:xfrm>
          <a:custGeom>
            <a:avLst/>
            <a:gdLst/>
            <a:ahLst/>
            <a:cxnLst/>
            <a:rect l="l" t="t" r="r" b="b"/>
            <a:pathLst>
              <a:path w="619150" h="892088">
                <a:moveTo>
                  <a:pt x="604273" y="500312"/>
                </a:moveTo>
                <a:lnTo>
                  <a:pt x="603719" y="488116"/>
                </a:lnTo>
                <a:lnTo>
                  <a:pt x="603504" y="477497"/>
                </a:lnTo>
                <a:lnTo>
                  <a:pt x="603510" y="476476"/>
                </a:lnTo>
                <a:lnTo>
                  <a:pt x="604397" y="464469"/>
                </a:lnTo>
                <a:lnTo>
                  <a:pt x="606464" y="451267"/>
                </a:lnTo>
                <a:lnTo>
                  <a:pt x="609273" y="437482"/>
                </a:lnTo>
                <a:lnTo>
                  <a:pt x="612384" y="423729"/>
                </a:lnTo>
                <a:lnTo>
                  <a:pt x="615360" y="410621"/>
                </a:lnTo>
                <a:lnTo>
                  <a:pt x="617761" y="398774"/>
                </a:lnTo>
                <a:lnTo>
                  <a:pt x="619150" y="388800"/>
                </a:lnTo>
                <a:lnTo>
                  <a:pt x="619043" y="384412"/>
                </a:lnTo>
                <a:lnTo>
                  <a:pt x="618241" y="377649"/>
                </a:lnTo>
                <a:lnTo>
                  <a:pt x="616805" y="368722"/>
                </a:lnTo>
                <a:lnTo>
                  <a:pt x="614796" y="357838"/>
                </a:lnTo>
                <a:lnTo>
                  <a:pt x="612276" y="345206"/>
                </a:lnTo>
                <a:lnTo>
                  <a:pt x="609306" y="331036"/>
                </a:lnTo>
                <a:lnTo>
                  <a:pt x="605948" y="315535"/>
                </a:lnTo>
                <a:lnTo>
                  <a:pt x="602262" y="298912"/>
                </a:lnTo>
                <a:lnTo>
                  <a:pt x="598310" y="281376"/>
                </a:lnTo>
                <a:lnTo>
                  <a:pt x="594153" y="263137"/>
                </a:lnTo>
                <a:lnTo>
                  <a:pt x="589853" y="244401"/>
                </a:lnTo>
                <a:lnTo>
                  <a:pt x="585471" y="225379"/>
                </a:lnTo>
                <a:lnTo>
                  <a:pt x="581068" y="206279"/>
                </a:lnTo>
                <a:lnTo>
                  <a:pt x="576705" y="187310"/>
                </a:lnTo>
                <a:lnTo>
                  <a:pt x="572444" y="168680"/>
                </a:lnTo>
                <a:lnTo>
                  <a:pt x="568346" y="150598"/>
                </a:lnTo>
                <a:lnTo>
                  <a:pt x="564473" y="133272"/>
                </a:lnTo>
                <a:lnTo>
                  <a:pt x="560885" y="116913"/>
                </a:lnTo>
                <a:lnTo>
                  <a:pt x="557644" y="101727"/>
                </a:lnTo>
                <a:lnTo>
                  <a:pt x="554812" y="87924"/>
                </a:lnTo>
                <a:lnTo>
                  <a:pt x="550857" y="68304"/>
                </a:lnTo>
                <a:lnTo>
                  <a:pt x="546561" y="48357"/>
                </a:lnTo>
                <a:lnTo>
                  <a:pt x="542574" y="33045"/>
                </a:lnTo>
                <a:lnTo>
                  <a:pt x="538463" y="21922"/>
                </a:lnTo>
                <a:lnTo>
                  <a:pt x="533795" y="14546"/>
                </a:lnTo>
                <a:lnTo>
                  <a:pt x="528138" y="10474"/>
                </a:lnTo>
                <a:lnTo>
                  <a:pt x="521061" y="9262"/>
                </a:lnTo>
                <a:lnTo>
                  <a:pt x="512130" y="10467"/>
                </a:lnTo>
                <a:lnTo>
                  <a:pt x="500915" y="13645"/>
                </a:lnTo>
                <a:lnTo>
                  <a:pt x="486981" y="18354"/>
                </a:lnTo>
                <a:lnTo>
                  <a:pt x="373926" y="6174"/>
                </a:lnTo>
                <a:lnTo>
                  <a:pt x="358570" y="5376"/>
                </a:lnTo>
                <a:lnTo>
                  <a:pt x="347615" y="4838"/>
                </a:lnTo>
                <a:lnTo>
                  <a:pt x="334359" y="4217"/>
                </a:lnTo>
                <a:lnTo>
                  <a:pt x="319172" y="3544"/>
                </a:lnTo>
                <a:lnTo>
                  <a:pt x="302425" y="2849"/>
                </a:lnTo>
                <a:lnTo>
                  <a:pt x="284489" y="2166"/>
                </a:lnTo>
                <a:lnTo>
                  <a:pt x="265733" y="1524"/>
                </a:lnTo>
                <a:lnTo>
                  <a:pt x="246529" y="955"/>
                </a:lnTo>
                <a:lnTo>
                  <a:pt x="227246" y="490"/>
                </a:lnTo>
                <a:lnTo>
                  <a:pt x="208256" y="161"/>
                </a:lnTo>
                <a:lnTo>
                  <a:pt x="189928" y="0"/>
                </a:lnTo>
                <a:lnTo>
                  <a:pt x="172633" y="36"/>
                </a:lnTo>
                <a:lnTo>
                  <a:pt x="156741" y="302"/>
                </a:lnTo>
                <a:lnTo>
                  <a:pt x="142624" y="829"/>
                </a:lnTo>
                <a:lnTo>
                  <a:pt x="130651" y="1649"/>
                </a:lnTo>
                <a:lnTo>
                  <a:pt x="121193" y="2792"/>
                </a:lnTo>
                <a:lnTo>
                  <a:pt x="111302" y="6174"/>
                </a:lnTo>
                <a:lnTo>
                  <a:pt x="105700" y="14869"/>
                </a:lnTo>
                <a:lnTo>
                  <a:pt x="103378" y="27968"/>
                </a:lnTo>
                <a:lnTo>
                  <a:pt x="103690" y="38855"/>
                </a:lnTo>
                <a:lnTo>
                  <a:pt x="104967" y="54261"/>
                </a:lnTo>
                <a:lnTo>
                  <a:pt x="107200" y="75405"/>
                </a:lnTo>
                <a:lnTo>
                  <a:pt x="110375" y="103507"/>
                </a:lnTo>
                <a:lnTo>
                  <a:pt x="110312" y="103874"/>
                </a:lnTo>
                <a:lnTo>
                  <a:pt x="108240" y="115841"/>
                </a:lnTo>
                <a:lnTo>
                  <a:pt x="106300" y="127067"/>
                </a:lnTo>
                <a:lnTo>
                  <a:pt x="103906" y="140933"/>
                </a:lnTo>
                <a:lnTo>
                  <a:pt x="101172" y="156798"/>
                </a:lnTo>
                <a:lnTo>
                  <a:pt x="98210" y="174020"/>
                </a:lnTo>
                <a:lnTo>
                  <a:pt x="95132" y="191959"/>
                </a:lnTo>
                <a:lnTo>
                  <a:pt x="92050" y="209973"/>
                </a:lnTo>
                <a:lnTo>
                  <a:pt x="89078" y="227422"/>
                </a:lnTo>
                <a:lnTo>
                  <a:pt x="86328" y="243663"/>
                </a:lnTo>
                <a:lnTo>
                  <a:pt x="83912" y="258056"/>
                </a:lnTo>
                <a:lnTo>
                  <a:pt x="81942" y="269959"/>
                </a:lnTo>
                <a:lnTo>
                  <a:pt x="80532" y="278732"/>
                </a:lnTo>
                <a:lnTo>
                  <a:pt x="79526" y="287654"/>
                </a:lnTo>
                <a:lnTo>
                  <a:pt x="79014" y="301112"/>
                </a:lnTo>
                <a:lnTo>
                  <a:pt x="78707" y="310685"/>
                </a:lnTo>
                <a:lnTo>
                  <a:pt x="78356" y="321866"/>
                </a:lnTo>
                <a:lnTo>
                  <a:pt x="77955" y="334442"/>
                </a:lnTo>
                <a:lnTo>
                  <a:pt x="77495" y="348198"/>
                </a:lnTo>
                <a:lnTo>
                  <a:pt x="76971" y="362919"/>
                </a:lnTo>
                <a:lnTo>
                  <a:pt x="76374" y="378391"/>
                </a:lnTo>
                <a:lnTo>
                  <a:pt x="75698" y="394398"/>
                </a:lnTo>
                <a:lnTo>
                  <a:pt x="74936" y="410727"/>
                </a:lnTo>
                <a:lnTo>
                  <a:pt x="74081" y="427162"/>
                </a:lnTo>
                <a:lnTo>
                  <a:pt x="73125" y="443489"/>
                </a:lnTo>
                <a:lnTo>
                  <a:pt x="72061" y="459494"/>
                </a:lnTo>
                <a:lnTo>
                  <a:pt x="70883" y="474961"/>
                </a:lnTo>
                <a:lnTo>
                  <a:pt x="69583" y="489676"/>
                </a:lnTo>
                <a:lnTo>
                  <a:pt x="33121" y="503799"/>
                </a:lnTo>
                <a:lnTo>
                  <a:pt x="32957" y="505644"/>
                </a:lnTo>
                <a:lnTo>
                  <a:pt x="31348" y="524084"/>
                </a:lnTo>
                <a:lnTo>
                  <a:pt x="30187" y="538713"/>
                </a:lnTo>
                <a:lnTo>
                  <a:pt x="29563" y="549284"/>
                </a:lnTo>
                <a:lnTo>
                  <a:pt x="29565" y="555551"/>
                </a:lnTo>
                <a:lnTo>
                  <a:pt x="29706" y="557397"/>
                </a:lnTo>
                <a:lnTo>
                  <a:pt x="30023" y="563125"/>
                </a:lnTo>
                <a:lnTo>
                  <a:pt x="30290" y="570347"/>
                </a:lnTo>
                <a:lnTo>
                  <a:pt x="30506" y="578966"/>
                </a:lnTo>
                <a:lnTo>
                  <a:pt x="30673" y="588885"/>
                </a:lnTo>
                <a:lnTo>
                  <a:pt x="30854" y="612240"/>
                </a:lnTo>
                <a:lnTo>
                  <a:pt x="30748" y="654614"/>
                </a:lnTo>
                <a:lnTo>
                  <a:pt x="30612" y="670311"/>
                </a:lnTo>
                <a:lnTo>
                  <a:pt x="30426" y="686632"/>
                </a:lnTo>
                <a:lnTo>
                  <a:pt x="30189" y="703481"/>
                </a:lnTo>
                <a:lnTo>
                  <a:pt x="29902" y="720763"/>
                </a:lnTo>
                <a:lnTo>
                  <a:pt x="29565" y="738380"/>
                </a:lnTo>
                <a:lnTo>
                  <a:pt x="29028" y="763098"/>
                </a:lnTo>
                <a:lnTo>
                  <a:pt x="28568" y="778539"/>
                </a:lnTo>
                <a:lnTo>
                  <a:pt x="27956" y="791759"/>
                </a:lnTo>
                <a:lnTo>
                  <a:pt x="27099" y="803252"/>
                </a:lnTo>
                <a:lnTo>
                  <a:pt x="24265" y="823022"/>
                </a:lnTo>
                <a:lnTo>
                  <a:pt x="19310" y="841791"/>
                </a:lnTo>
                <a:lnTo>
                  <a:pt x="11474" y="863499"/>
                </a:lnTo>
                <a:lnTo>
                  <a:pt x="6239" y="876687"/>
                </a:lnTo>
                <a:lnTo>
                  <a:pt x="0" y="892088"/>
                </a:lnTo>
                <a:lnTo>
                  <a:pt x="300875" y="892088"/>
                </a:lnTo>
                <a:lnTo>
                  <a:pt x="309600" y="820117"/>
                </a:lnTo>
                <a:lnTo>
                  <a:pt x="333933" y="892088"/>
                </a:lnTo>
                <a:lnTo>
                  <a:pt x="600024" y="892088"/>
                </a:lnTo>
                <a:lnTo>
                  <a:pt x="599944" y="887805"/>
                </a:lnTo>
                <a:lnTo>
                  <a:pt x="599727" y="877717"/>
                </a:lnTo>
                <a:lnTo>
                  <a:pt x="599360" y="863368"/>
                </a:lnTo>
                <a:lnTo>
                  <a:pt x="598832" y="846346"/>
                </a:lnTo>
                <a:lnTo>
                  <a:pt x="598132" y="828236"/>
                </a:lnTo>
                <a:lnTo>
                  <a:pt x="597248" y="810624"/>
                </a:lnTo>
                <a:lnTo>
                  <a:pt x="596169" y="795098"/>
                </a:lnTo>
                <a:lnTo>
                  <a:pt x="594884" y="783243"/>
                </a:lnTo>
                <a:lnTo>
                  <a:pt x="593382" y="776645"/>
                </a:lnTo>
                <a:lnTo>
                  <a:pt x="592920" y="774862"/>
                </a:lnTo>
                <a:lnTo>
                  <a:pt x="592520" y="769170"/>
                </a:lnTo>
                <a:lnTo>
                  <a:pt x="592563" y="760525"/>
                </a:lnTo>
                <a:lnTo>
                  <a:pt x="592991" y="749368"/>
                </a:lnTo>
                <a:lnTo>
                  <a:pt x="593746" y="736140"/>
                </a:lnTo>
                <a:lnTo>
                  <a:pt x="594770" y="721282"/>
                </a:lnTo>
                <a:lnTo>
                  <a:pt x="596004" y="705236"/>
                </a:lnTo>
                <a:lnTo>
                  <a:pt x="597390" y="688442"/>
                </a:lnTo>
                <a:lnTo>
                  <a:pt x="598870" y="671342"/>
                </a:lnTo>
                <a:lnTo>
                  <a:pt x="600387" y="654376"/>
                </a:lnTo>
                <a:lnTo>
                  <a:pt x="601881" y="637986"/>
                </a:lnTo>
                <a:lnTo>
                  <a:pt x="603295" y="622613"/>
                </a:lnTo>
                <a:lnTo>
                  <a:pt x="604570" y="608698"/>
                </a:lnTo>
                <a:lnTo>
                  <a:pt x="605649" y="596683"/>
                </a:lnTo>
                <a:lnTo>
                  <a:pt x="606472" y="587007"/>
                </a:lnTo>
                <a:lnTo>
                  <a:pt x="606983" y="580113"/>
                </a:lnTo>
                <a:lnTo>
                  <a:pt x="607334" y="567747"/>
                </a:lnTo>
                <a:lnTo>
                  <a:pt x="607140" y="555036"/>
                </a:lnTo>
                <a:lnTo>
                  <a:pt x="606601" y="541446"/>
                </a:lnTo>
                <a:lnTo>
                  <a:pt x="605851" y="527468"/>
                </a:lnTo>
                <a:lnTo>
                  <a:pt x="605030" y="513593"/>
                </a:lnTo>
                <a:lnTo>
                  <a:pt x="604273" y="500312"/>
                </a:lnTo>
                <a:close/>
              </a:path>
            </a:pathLst>
          </a:custGeom>
          <a:solidFill>
            <a:srgbClr val="09A35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153855" y="2545669"/>
            <a:ext cx="626287" cy="899059"/>
          </a:xfrm>
          <a:custGeom>
            <a:avLst/>
            <a:gdLst/>
            <a:ahLst/>
            <a:cxnLst/>
            <a:rect l="l" t="t" r="r" b="b"/>
            <a:pathLst>
              <a:path w="626287" h="899059">
                <a:moveTo>
                  <a:pt x="489407" y="12344"/>
                </a:moveTo>
                <a:lnTo>
                  <a:pt x="490148" y="12093"/>
                </a:lnTo>
                <a:lnTo>
                  <a:pt x="377888" y="0"/>
                </a:lnTo>
                <a:lnTo>
                  <a:pt x="377507" y="3492"/>
                </a:lnTo>
                <a:lnTo>
                  <a:pt x="377126" y="6997"/>
                </a:lnTo>
                <a:lnTo>
                  <a:pt x="370319" y="6629"/>
                </a:lnTo>
                <a:lnTo>
                  <a:pt x="377195" y="7005"/>
                </a:lnTo>
                <a:lnTo>
                  <a:pt x="490181" y="19176"/>
                </a:lnTo>
                <a:lnTo>
                  <a:pt x="489407" y="12344"/>
                </a:lnTo>
                <a:close/>
              </a:path>
              <a:path w="626287" h="899059">
                <a:moveTo>
                  <a:pt x="114125" y="59241"/>
                </a:moveTo>
                <a:lnTo>
                  <a:pt x="113587" y="44682"/>
                </a:lnTo>
                <a:lnTo>
                  <a:pt x="113512" y="29971"/>
                </a:lnTo>
                <a:lnTo>
                  <a:pt x="113817" y="22771"/>
                </a:lnTo>
                <a:lnTo>
                  <a:pt x="114554" y="17030"/>
                </a:lnTo>
                <a:lnTo>
                  <a:pt x="115227" y="11315"/>
                </a:lnTo>
                <a:lnTo>
                  <a:pt x="124066" y="3467"/>
                </a:lnTo>
                <a:lnTo>
                  <a:pt x="133134" y="2374"/>
                </a:lnTo>
                <a:lnTo>
                  <a:pt x="144907" y="1752"/>
                </a:lnTo>
                <a:lnTo>
                  <a:pt x="156176" y="1272"/>
                </a:lnTo>
                <a:lnTo>
                  <a:pt x="168752" y="977"/>
                </a:lnTo>
                <a:lnTo>
                  <a:pt x="182418" y="847"/>
                </a:lnTo>
                <a:lnTo>
                  <a:pt x="199792" y="884"/>
                </a:lnTo>
                <a:lnTo>
                  <a:pt x="212393" y="1018"/>
                </a:lnTo>
                <a:lnTo>
                  <a:pt x="225300" y="1229"/>
                </a:lnTo>
                <a:lnTo>
                  <a:pt x="238396" y="1506"/>
                </a:lnTo>
                <a:lnTo>
                  <a:pt x="251561" y="1842"/>
                </a:lnTo>
                <a:lnTo>
                  <a:pt x="264679" y="2225"/>
                </a:lnTo>
                <a:lnTo>
                  <a:pt x="277630" y="2645"/>
                </a:lnTo>
                <a:lnTo>
                  <a:pt x="290296" y="3094"/>
                </a:lnTo>
                <a:lnTo>
                  <a:pt x="302559" y="3561"/>
                </a:lnTo>
                <a:lnTo>
                  <a:pt x="311594" y="3924"/>
                </a:lnTo>
                <a:lnTo>
                  <a:pt x="326287" y="4547"/>
                </a:lnTo>
                <a:lnTo>
                  <a:pt x="339650" y="5146"/>
                </a:lnTo>
                <a:lnTo>
                  <a:pt x="351415" y="5697"/>
                </a:lnTo>
                <a:lnTo>
                  <a:pt x="370319" y="6629"/>
                </a:lnTo>
                <a:lnTo>
                  <a:pt x="377126" y="6997"/>
                </a:lnTo>
                <a:lnTo>
                  <a:pt x="377507" y="3492"/>
                </a:lnTo>
                <a:lnTo>
                  <a:pt x="365366" y="-659"/>
                </a:lnTo>
                <a:lnTo>
                  <a:pt x="345637" y="-1624"/>
                </a:lnTo>
                <a:lnTo>
                  <a:pt x="333103" y="-2200"/>
                </a:lnTo>
                <a:lnTo>
                  <a:pt x="319137" y="-2809"/>
                </a:lnTo>
                <a:lnTo>
                  <a:pt x="304002" y="-3429"/>
                </a:lnTo>
                <a:lnTo>
                  <a:pt x="287958" y="-4037"/>
                </a:lnTo>
                <a:lnTo>
                  <a:pt x="271265" y="-4612"/>
                </a:lnTo>
                <a:lnTo>
                  <a:pt x="254186" y="-5132"/>
                </a:lnTo>
                <a:lnTo>
                  <a:pt x="236982" y="-5573"/>
                </a:lnTo>
                <a:lnTo>
                  <a:pt x="219913" y="-5915"/>
                </a:lnTo>
                <a:lnTo>
                  <a:pt x="203240" y="-6134"/>
                </a:lnTo>
                <a:lnTo>
                  <a:pt x="173183" y="-6132"/>
                </a:lnTo>
                <a:lnTo>
                  <a:pt x="159798" y="-5886"/>
                </a:lnTo>
                <a:lnTo>
                  <a:pt x="147674" y="-5448"/>
                </a:lnTo>
                <a:lnTo>
                  <a:pt x="137706" y="-4851"/>
                </a:lnTo>
                <a:lnTo>
                  <a:pt x="125742" y="-3721"/>
                </a:lnTo>
                <a:lnTo>
                  <a:pt x="114604" y="-749"/>
                </a:lnTo>
                <a:lnTo>
                  <a:pt x="110490" y="100228"/>
                </a:lnTo>
                <a:lnTo>
                  <a:pt x="113957" y="100825"/>
                </a:lnTo>
                <a:lnTo>
                  <a:pt x="114125" y="59241"/>
                </a:lnTo>
                <a:close/>
              </a:path>
              <a:path w="626287" h="899059">
                <a:moveTo>
                  <a:pt x="492417" y="18783"/>
                </a:moveTo>
                <a:lnTo>
                  <a:pt x="490562" y="15671"/>
                </a:lnTo>
                <a:lnTo>
                  <a:pt x="490181" y="19176"/>
                </a:lnTo>
                <a:lnTo>
                  <a:pt x="492417" y="18783"/>
                </a:lnTo>
                <a:close/>
              </a:path>
              <a:path w="626287" h="899059">
                <a:moveTo>
                  <a:pt x="494144" y="10731"/>
                </a:moveTo>
                <a:lnTo>
                  <a:pt x="490148" y="12093"/>
                </a:lnTo>
                <a:lnTo>
                  <a:pt x="490943" y="12179"/>
                </a:lnTo>
                <a:lnTo>
                  <a:pt x="494144" y="10731"/>
                </a:lnTo>
                <a:close/>
              </a:path>
              <a:path w="626287" h="899059">
                <a:moveTo>
                  <a:pt x="38858" y="516769"/>
                </a:moveTo>
                <a:lnTo>
                  <a:pt x="40016" y="503601"/>
                </a:lnTo>
                <a:lnTo>
                  <a:pt x="74434" y="490270"/>
                </a:lnTo>
                <a:lnTo>
                  <a:pt x="73164" y="486994"/>
                </a:lnTo>
                <a:lnTo>
                  <a:pt x="71894" y="483704"/>
                </a:lnTo>
                <a:lnTo>
                  <a:pt x="71476" y="465422"/>
                </a:lnTo>
                <a:lnTo>
                  <a:pt x="70345" y="479167"/>
                </a:lnTo>
                <a:lnTo>
                  <a:pt x="69857" y="484494"/>
                </a:lnTo>
                <a:lnTo>
                  <a:pt x="69659" y="486651"/>
                </a:lnTo>
                <a:lnTo>
                  <a:pt x="40208" y="501421"/>
                </a:lnTo>
                <a:lnTo>
                  <a:pt x="37973" y="504393"/>
                </a:lnTo>
                <a:lnTo>
                  <a:pt x="37638" y="531542"/>
                </a:lnTo>
                <a:lnTo>
                  <a:pt x="38858" y="516769"/>
                </a:lnTo>
                <a:close/>
              </a:path>
              <a:path w="626287" h="899059">
                <a:moveTo>
                  <a:pt x="37638" y="531542"/>
                </a:moveTo>
                <a:lnTo>
                  <a:pt x="37973" y="504393"/>
                </a:lnTo>
                <a:lnTo>
                  <a:pt x="40208" y="501421"/>
                </a:lnTo>
                <a:lnTo>
                  <a:pt x="69659" y="486651"/>
                </a:lnTo>
                <a:lnTo>
                  <a:pt x="69857" y="484494"/>
                </a:lnTo>
                <a:lnTo>
                  <a:pt x="36703" y="501116"/>
                </a:lnTo>
                <a:lnTo>
                  <a:pt x="36858" y="542813"/>
                </a:lnTo>
                <a:lnTo>
                  <a:pt x="37638" y="531542"/>
                </a:lnTo>
                <a:close/>
              </a:path>
              <a:path w="626287" h="899059">
                <a:moveTo>
                  <a:pt x="7377" y="889376"/>
                </a:moveTo>
                <a:lnTo>
                  <a:pt x="6845" y="890739"/>
                </a:lnTo>
                <a:lnTo>
                  <a:pt x="3581" y="889406"/>
                </a:lnTo>
                <a:lnTo>
                  <a:pt x="3581" y="885888"/>
                </a:lnTo>
                <a:lnTo>
                  <a:pt x="3314" y="880084"/>
                </a:lnTo>
                <a:lnTo>
                  <a:pt x="2235" y="883056"/>
                </a:lnTo>
                <a:lnTo>
                  <a:pt x="723" y="887069"/>
                </a:lnTo>
                <a:lnTo>
                  <a:pt x="0" y="890396"/>
                </a:lnTo>
                <a:lnTo>
                  <a:pt x="2748" y="892336"/>
                </a:lnTo>
                <a:lnTo>
                  <a:pt x="255220" y="892336"/>
                </a:lnTo>
                <a:lnTo>
                  <a:pt x="7377" y="889376"/>
                </a:lnTo>
                <a:close/>
              </a:path>
              <a:path w="626287" h="899059">
                <a:moveTo>
                  <a:pt x="607123" y="889355"/>
                </a:moveTo>
                <a:lnTo>
                  <a:pt x="607049" y="885294"/>
                </a:lnTo>
                <a:lnTo>
                  <a:pt x="606815" y="874449"/>
                </a:lnTo>
                <a:lnTo>
                  <a:pt x="606409" y="858773"/>
                </a:lnTo>
                <a:lnTo>
                  <a:pt x="605813" y="840222"/>
                </a:lnTo>
                <a:lnTo>
                  <a:pt x="605637" y="835469"/>
                </a:lnTo>
                <a:lnTo>
                  <a:pt x="605085" y="822115"/>
                </a:lnTo>
                <a:lnTo>
                  <a:pt x="604429" y="809173"/>
                </a:lnTo>
                <a:lnTo>
                  <a:pt x="603664" y="797261"/>
                </a:lnTo>
                <a:lnTo>
                  <a:pt x="603605" y="885888"/>
                </a:lnTo>
                <a:lnTo>
                  <a:pt x="603580" y="796137"/>
                </a:lnTo>
                <a:lnTo>
                  <a:pt x="603161" y="790435"/>
                </a:lnTo>
                <a:lnTo>
                  <a:pt x="602678" y="785431"/>
                </a:lnTo>
                <a:lnTo>
                  <a:pt x="602145" y="781456"/>
                </a:lnTo>
                <a:lnTo>
                  <a:pt x="601611" y="777722"/>
                </a:lnTo>
                <a:lnTo>
                  <a:pt x="600976" y="774763"/>
                </a:lnTo>
                <a:lnTo>
                  <a:pt x="599871" y="771232"/>
                </a:lnTo>
                <a:lnTo>
                  <a:pt x="599643" y="768070"/>
                </a:lnTo>
                <a:lnTo>
                  <a:pt x="599745" y="755128"/>
                </a:lnTo>
                <a:lnTo>
                  <a:pt x="600186" y="744944"/>
                </a:lnTo>
                <a:lnTo>
                  <a:pt x="600875" y="733178"/>
                </a:lnTo>
                <a:lnTo>
                  <a:pt x="601772" y="720138"/>
                </a:lnTo>
                <a:lnTo>
                  <a:pt x="602837" y="706133"/>
                </a:lnTo>
                <a:lnTo>
                  <a:pt x="604029" y="691469"/>
                </a:lnTo>
                <a:lnTo>
                  <a:pt x="605308" y="676457"/>
                </a:lnTo>
                <a:lnTo>
                  <a:pt x="606259" y="665619"/>
                </a:lnTo>
                <a:lnTo>
                  <a:pt x="607741" y="649097"/>
                </a:lnTo>
                <a:lnTo>
                  <a:pt x="609193" y="633201"/>
                </a:lnTo>
                <a:lnTo>
                  <a:pt x="610560" y="618340"/>
                </a:lnTo>
                <a:lnTo>
                  <a:pt x="611788" y="604921"/>
                </a:lnTo>
                <a:lnTo>
                  <a:pt x="612823" y="593354"/>
                </a:lnTo>
                <a:lnTo>
                  <a:pt x="613611" y="584046"/>
                </a:lnTo>
                <a:lnTo>
                  <a:pt x="614083" y="577646"/>
                </a:lnTo>
                <a:lnTo>
                  <a:pt x="614337" y="573570"/>
                </a:lnTo>
                <a:lnTo>
                  <a:pt x="614438" y="564362"/>
                </a:lnTo>
                <a:lnTo>
                  <a:pt x="614228" y="551709"/>
                </a:lnTo>
                <a:lnTo>
                  <a:pt x="613687" y="538250"/>
                </a:lnTo>
                <a:lnTo>
                  <a:pt x="612944" y="524457"/>
                </a:lnTo>
                <a:lnTo>
                  <a:pt x="612133" y="510799"/>
                </a:lnTo>
                <a:lnTo>
                  <a:pt x="611385" y="497749"/>
                </a:lnTo>
                <a:lnTo>
                  <a:pt x="610831" y="485778"/>
                </a:lnTo>
                <a:lnTo>
                  <a:pt x="610603" y="475357"/>
                </a:lnTo>
                <a:lnTo>
                  <a:pt x="610603" y="474814"/>
                </a:lnTo>
                <a:lnTo>
                  <a:pt x="611307" y="463627"/>
                </a:lnTo>
                <a:lnTo>
                  <a:pt x="613178" y="451065"/>
                </a:lnTo>
                <a:lnTo>
                  <a:pt x="615816" y="437753"/>
                </a:lnTo>
                <a:lnTo>
                  <a:pt x="617689" y="429285"/>
                </a:lnTo>
                <a:lnTo>
                  <a:pt x="620886" y="415362"/>
                </a:lnTo>
                <a:lnTo>
                  <a:pt x="623733" y="402359"/>
                </a:lnTo>
                <a:lnTo>
                  <a:pt x="625749" y="390864"/>
                </a:lnTo>
                <a:lnTo>
                  <a:pt x="626249" y="386410"/>
                </a:lnTo>
                <a:lnTo>
                  <a:pt x="626287" y="381101"/>
                </a:lnTo>
                <a:lnTo>
                  <a:pt x="625525" y="375259"/>
                </a:lnTo>
                <a:lnTo>
                  <a:pt x="624192" y="367347"/>
                </a:lnTo>
                <a:lnTo>
                  <a:pt x="622711" y="359073"/>
                </a:lnTo>
                <a:lnTo>
                  <a:pt x="620894" y="349651"/>
                </a:lnTo>
                <a:lnTo>
                  <a:pt x="618770" y="339183"/>
                </a:lnTo>
                <a:lnTo>
                  <a:pt x="616370" y="327774"/>
                </a:lnTo>
                <a:lnTo>
                  <a:pt x="613725" y="315528"/>
                </a:lnTo>
                <a:lnTo>
                  <a:pt x="610865" y="302548"/>
                </a:lnTo>
                <a:lnTo>
                  <a:pt x="607821" y="288938"/>
                </a:lnTo>
                <a:lnTo>
                  <a:pt x="604624" y="274803"/>
                </a:lnTo>
                <a:lnTo>
                  <a:pt x="601303" y="260245"/>
                </a:lnTo>
                <a:lnTo>
                  <a:pt x="597890" y="245369"/>
                </a:lnTo>
                <a:lnTo>
                  <a:pt x="595109" y="233286"/>
                </a:lnTo>
                <a:lnTo>
                  <a:pt x="591958" y="219627"/>
                </a:lnTo>
                <a:lnTo>
                  <a:pt x="588802" y="205941"/>
                </a:lnTo>
                <a:lnTo>
                  <a:pt x="585661" y="192305"/>
                </a:lnTo>
                <a:lnTo>
                  <a:pt x="582560" y="178797"/>
                </a:lnTo>
                <a:lnTo>
                  <a:pt x="579519" y="165493"/>
                </a:lnTo>
                <a:lnTo>
                  <a:pt x="576563" y="152471"/>
                </a:lnTo>
                <a:lnTo>
                  <a:pt x="573712" y="139807"/>
                </a:lnTo>
                <a:lnTo>
                  <a:pt x="570990" y="127579"/>
                </a:lnTo>
                <a:lnTo>
                  <a:pt x="568419" y="115863"/>
                </a:lnTo>
                <a:lnTo>
                  <a:pt x="566021" y="104737"/>
                </a:lnTo>
                <a:lnTo>
                  <a:pt x="563819" y="94277"/>
                </a:lnTo>
                <a:lnTo>
                  <a:pt x="561835" y="84556"/>
                </a:lnTo>
                <a:lnTo>
                  <a:pt x="557809" y="68009"/>
                </a:lnTo>
                <a:lnTo>
                  <a:pt x="552983" y="54053"/>
                </a:lnTo>
                <a:lnTo>
                  <a:pt x="547500" y="42479"/>
                </a:lnTo>
                <a:lnTo>
                  <a:pt x="541503" y="33075"/>
                </a:lnTo>
                <a:lnTo>
                  <a:pt x="535134" y="25630"/>
                </a:lnTo>
                <a:lnTo>
                  <a:pt x="533298" y="23863"/>
                </a:lnTo>
                <a:lnTo>
                  <a:pt x="520626" y="15202"/>
                </a:lnTo>
                <a:lnTo>
                  <a:pt x="508671" y="11388"/>
                </a:lnTo>
                <a:lnTo>
                  <a:pt x="500964" y="10731"/>
                </a:lnTo>
                <a:lnTo>
                  <a:pt x="494144" y="10731"/>
                </a:lnTo>
                <a:lnTo>
                  <a:pt x="490943" y="12179"/>
                </a:lnTo>
                <a:lnTo>
                  <a:pt x="490148" y="12093"/>
                </a:lnTo>
                <a:lnTo>
                  <a:pt x="489407" y="12344"/>
                </a:lnTo>
                <a:lnTo>
                  <a:pt x="490181" y="19176"/>
                </a:lnTo>
                <a:lnTo>
                  <a:pt x="490562" y="15671"/>
                </a:lnTo>
                <a:lnTo>
                  <a:pt x="492417" y="18783"/>
                </a:lnTo>
                <a:lnTo>
                  <a:pt x="495935" y="17779"/>
                </a:lnTo>
                <a:lnTo>
                  <a:pt x="500964" y="17779"/>
                </a:lnTo>
                <a:lnTo>
                  <a:pt x="511598" y="19270"/>
                </a:lnTo>
                <a:lnTo>
                  <a:pt x="524065" y="25395"/>
                </a:lnTo>
                <a:lnTo>
                  <a:pt x="528535" y="29044"/>
                </a:lnTo>
                <a:lnTo>
                  <a:pt x="534651" y="35694"/>
                </a:lnTo>
                <a:lnTo>
                  <a:pt x="540577" y="44529"/>
                </a:lnTo>
                <a:lnTo>
                  <a:pt x="546108" y="55843"/>
                </a:lnTo>
                <a:lnTo>
                  <a:pt x="551040" y="69931"/>
                </a:lnTo>
                <a:lnTo>
                  <a:pt x="554939" y="85928"/>
                </a:lnTo>
                <a:lnTo>
                  <a:pt x="556902" y="95564"/>
                </a:lnTo>
                <a:lnTo>
                  <a:pt x="559078" y="105920"/>
                </a:lnTo>
                <a:lnTo>
                  <a:pt x="561445" y="116921"/>
                </a:lnTo>
                <a:lnTo>
                  <a:pt x="563982" y="128495"/>
                </a:lnTo>
                <a:lnTo>
                  <a:pt x="566667" y="140567"/>
                </a:lnTo>
                <a:lnTo>
                  <a:pt x="569478" y="153064"/>
                </a:lnTo>
                <a:lnTo>
                  <a:pt x="572393" y="165913"/>
                </a:lnTo>
                <a:lnTo>
                  <a:pt x="575392" y="179038"/>
                </a:lnTo>
                <a:lnTo>
                  <a:pt x="578451" y="192368"/>
                </a:lnTo>
                <a:lnTo>
                  <a:pt x="581549" y="205828"/>
                </a:lnTo>
                <a:lnTo>
                  <a:pt x="584666" y="219345"/>
                </a:lnTo>
                <a:lnTo>
                  <a:pt x="587778" y="232845"/>
                </a:lnTo>
                <a:lnTo>
                  <a:pt x="590864" y="246254"/>
                </a:lnTo>
                <a:lnTo>
                  <a:pt x="593559" y="258000"/>
                </a:lnTo>
                <a:lnTo>
                  <a:pt x="596699" y="271729"/>
                </a:lnTo>
                <a:lnTo>
                  <a:pt x="599738" y="285114"/>
                </a:lnTo>
                <a:lnTo>
                  <a:pt x="602651" y="298069"/>
                </a:lnTo>
                <a:lnTo>
                  <a:pt x="605414" y="310507"/>
                </a:lnTo>
                <a:lnTo>
                  <a:pt x="608001" y="322341"/>
                </a:lnTo>
                <a:lnTo>
                  <a:pt x="610387" y="333483"/>
                </a:lnTo>
                <a:lnTo>
                  <a:pt x="614462" y="353431"/>
                </a:lnTo>
                <a:lnTo>
                  <a:pt x="616679" y="365251"/>
                </a:lnTo>
                <a:lnTo>
                  <a:pt x="618566" y="376250"/>
                </a:lnTo>
                <a:lnTo>
                  <a:pt x="619277" y="382041"/>
                </a:lnTo>
                <a:lnTo>
                  <a:pt x="619226" y="385825"/>
                </a:lnTo>
                <a:lnTo>
                  <a:pt x="617773" y="396049"/>
                </a:lnTo>
                <a:lnTo>
                  <a:pt x="615206" y="408523"/>
                </a:lnTo>
                <a:lnTo>
                  <a:pt x="612038" y="422444"/>
                </a:lnTo>
                <a:lnTo>
                  <a:pt x="610831" y="427735"/>
                </a:lnTo>
                <a:lnTo>
                  <a:pt x="607964" y="440899"/>
                </a:lnTo>
                <a:lnTo>
                  <a:pt x="605550" y="453892"/>
                </a:lnTo>
                <a:lnTo>
                  <a:pt x="603972" y="466244"/>
                </a:lnTo>
                <a:lnTo>
                  <a:pt x="603567" y="474814"/>
                </a:lnTo>
                <a:lnTo>
                  <a:pt x="603776" y="485361"/>
                </a:lnTo>
                <a:lnTo>
                  <a:pt x="604316" y="497397"/>
                </a:lnTo>
                <a:lnTo>
                  <a:pt x="605056" y="510459"/>
                </a:lnTo>
                <a:lnTo>
                  <a:pt x="605864" y="524082"/>
                </a:lnTo>
                <a:lnTo>
                  <a:pt x="606610" y="537802"/>
                </a:lnTo>
                <a:lnTo>
                  <a:pt x="607162" y="551155"/>
                </a:lnTo>
                <a:lnTo>
                  <a:pt x="607389" y="563677"/>
                </a:lnTo>
                <a:lnTo>
                  <a:pt x="607288" y="573328"/>
                </a:lnTo>
                <a:lnTo>
                  <a:pt x="607047" y="577202"/>
                </a:lnTo>
                <a:lnTo>
                  <a:pt x="606557" y="583876"/>
                </a:lnTo>
                <a:lnTo>
                  <a:pt x="605760" y="593256"/>
                </a:lnTo>
                <a:lnTo>
                  <a:pt x="604714" y="604921"/>
                </a:lnTo>
                <a:lnTo>
                  <a:pt x="603474" y="618447"/>
                </a:lnTo>
                <a:lnTo>
                  <a:pt x="602096" y="633416"/>
                </a:lnTo>
                <a:lnTo>
                  <a:pt x="600635" y="649405"/>
                </a:lnTo>
                <a:lnTo>
                  <a:pt x="599236" y="665010"/>
                </a:lnTo>
                <a:lnTo>
                  <a:pt x="597927" y="680016"/>
                </a:lnTo>
                <a:lnTo>
                  <a:pt x="596675" y="694891"/>
                </a:lnTo>
                <a:lnTo>
                  <a:pt x="595519" y="709343"/>
                </a:lnTo>
                <a:lnTo>
                  <a:pt x="594498" y="723081"/>
                </a:lnTo>
                <a:lnTo>
                  <a:pt x="593652" y="735817"/>
                </a:lnTo>
                <a:lnTo>
                  <a:pt x="593019" y="747259"/>
                </a:lnTo>
                <a:lnTo>
                  <a:pt x="592639" y="757116"/>
                </a:lnTo>
                <a:lnTo>
                  <a:pt x="592543" y="766241"/>
                </a:lnTo>
                <a:lnTo>
                  <a:pt x="592772" y="770547"/>
                </a:lnTo>
                <a:lnTo>
                  <a:pt x="593102" y="773887"/>
                </a:lnTo>
                <a:lnTo>
                  <a:pt x="594156" y="776490"/>
                </a:lnTo>
                <a:lnTo>
                  <a:pt x="594398" y="777697"/>
                </a:lnTo>
                <a:lnTo>
                  <a:pt x="595787" y="787778"/>
                </a:lnTo>
                <a:lnTo>
                  <a:pt x="597001" y="802863"/>
                </a:lnTo>
                <a:lnTo>
                  <a:pt x="597721" y="815501"/>
                </a:lnTo>
                <a:lnTo>
                  <a:pt x="598318" y="828496"/>
                </a:lnTo>
                <a:lnTo>
                  <a:pt x="598822" y="841634"/>
                </a:lnTo>
                <a:lnTo>
                  <a:pt x="599233" y="854304"/>
                </a:lnTo>
                <a:lnTo>
                  <a:pt x="599376" y="859243"/>
                </a:lnTo>
                <a:lnTo>
                  <a:pt x="599857" y="878071"/>
                </a:lnTo>
                <a:lnTo>
                  <a:pt x="600017" y="885888"/>
                </a:lnTo>
                <a:lnTo>
                  <a:pt x="600087" y="889469"/>
                </a:lnTo>
                <a:lnTo>
                  <a:pt x="603605" y="889406"/>
                </a:lnTo>
                <a:lnTo>
                  <a:pt x="606780" y="891209"/>
                </a:lnTo>
                <a:lnTo>
                  <a:pt x="607123" y="889355"/>
                </a:lnTo>
                <a:close/>
              </a:path>
              <a:path w="626287" h="899059">
                <a:moveTo>
                  <a:pt x="606780" y="891209"/>
                </a:moveTo>
                <a:lnTo>
                  <a:pt x="603605" y="889406"/>
                </a:lnTo>
                <a:lnTo>
                  <a:pt x="600087" y="889469"/>
                </a:lnTo>
                <a:lnTo>
                  <a:pt x="600017" y="885888"/>
                </a:lnTo>
                <a:lnTo>
                  <a:pt x="340042" y="885888"/>
                </a:lnTo>
                <a:lnTo>
                  <a:pt x="316522" y="816305"/>
                </a:lnTo>
                <a:lnTo>
                  <a:pt x="312826" y="813930"/>
                </a:lnTo>
                <a:lnTo>
                  <a:pt x="309880" y="815378"/>
                </a:lnTo>
                <a:lnTo>
                  <a:pt x="309689" y="817016"/>
                </a:lnTo>
                <a:lnTo>
                  <a:pt x="301345" y="885888"/>
                </a:lnTo>
                <a:lnTo>
                  <a:pt x="8683" y="885888"/>
                </a:lnTo>
                <a:lnTo>
                  <a:pt x="8824" y="885509"/>
                </a:lnTo>
                <a:lnTo>
                  <a:pt x="11018" y="879300"/>
                </a:lnTo>
                <a:lnTo>
                  <a:pt x="16964" y="860498"/>
                </a:lnTo>
                <a:lnTo>
                  <a:pt x="20379" y="848227"/>
                </a:lnTo>
                <a:lnTo>
                  <a:pt x="23863" y="834257"/>
                </a:lnTo>
                <a:lnTo>
                  <a:pt x="27247" y="818748"/>
                </a:lnTo>
                <a:lnTo>
                  <a:pt x="30361" y="801862"/>
                </a:lnTo>
                <a:lnTo>
                  <a:pt x="33036" y="783759"/>
                </a:lnTo>
                <a:lnTo>
                  <a:pt x="35103" y="764600"/>
                </a:lnTo>
                <a:lnTo>
                  <a:pt x="36393" y="744546"/>
                </a:lnTo>
                <a:lnTo>
                  <a:pt x="36937" y="721820"/>
                </a:lnTo>
                <a:lnTo>
                  <a:pt x="37178" y="708064"/>
                </a:lnTo>
                <a:lnTo>
                  <a:pt x="37386" y="694552"/>
                </a:lnTo>
                <a:lnTo>
                  <a:pt x="37563" y="681332"/>
                </a:lnTo>
                <a:lnTo>
                  <a:pt x="37708" y="668451"/>
                </a:lnTo>
                <a:lnTo>
                  <a:pt x="37903" y="643898"/>
                </a:lnTo>
                <a:lnTo>
                  <a:pt x="37927" y="602675"/>
                </a:lnTo>
                <a:lnTo>
                  <a:pt x="37788" y="587177"/>
                </a:lnTo>
                <a:lnTo>
                  <a:pt x="37556" y="573857"/>
                </a:lnTo>
                <a:lnTo>
                  <a:pt x="37229" y="562937"/>
                </a:lnTo>
                <a:lnTo>
                  <a:pt x="36807" y="554641"/>
                </a:lnTo>
                <a:lnTo>
                  <a:pt x="36614" y="552068"/>
                </a:lnTo>
                <a:lnTo>
                  <a:pt x="36588" y="550329"/>
                </a:lnTo>
                <a:lnTo>
                  <a:pt x="36858" y="542813"/>
                </a:lnTo>
                <a:lnTo>
                  <a:pt x="36703" y="501116"/>
                </a:lnTo>
                <a:lnTo>
                  <a:pt x="69857" y="484494"/>
                </a:lnTo>
                <a:lnTo>
                  <a:pt x="35433" y="497827"/>
                </a:lnTo>
                <a:lnTo>
                  <a:pt x="33197" y="500799"/>
                </a:lnTo>
                <a:lnTo>
                  <a:pt x="31665" y="518219"/>
                </a:lnTo>
                <a:lnTo>
                  <a:pt x="30501" y="532455"/>
                </a:lnTo>
                <a:lnTo>
                  <a:pt x="29772" y="543376"/>
                </a:lnTo>
                <a:lnTo>
                  <a:pt x="29540" y="550329"/>
                </a:lnTo>
                <a:lnTo>
                  <a:pt x="29641" y="553173"/>
                </a:lnTo>
                <a:lnTo>
                  <a:pt x="30076" y="560401"/>
                </a:lnTo>
                <a:lnTo>
                  <a:pt x="30426" y="570478"/>
                </a:lnTo>
                <a:lnTo>
                  <a:pt x="30686" y="583139"/>
                </a:lnTo>
                <a:lnTo>
                  <a:pt x="30852" y="598119"/>
                </a:lnTo>
                <a:lnTo>
                  <a:pt x="30673" y="667095"/>
                </a:lnTo>
                <a:lnTo>
                  <a:pt x="30532" y="679940"/>
                </a:lnTo>
                <a:lnTo>
                  <a:pt x="30360" y="693130"/>
                </a:lnTo>
                <a:lnTo>
                  <a:pt x="30157" y="706618"/>
                </a:lnTo>
                <a:lnTo>
                  <a:pt x="29922" y="720355"/>
                </a:lnTo>
                <a:lnTo>
                  <a:pt x="29655" y="734295"/>
                </a:lnTo>
                <a:lnTo>
                  <a:pt x="29074" y="750202"/>
                </a:lnTo>
                <a:lnTo>
                  <a:pt x="28057" y="764389"/>
                </a:lnTo>
                <a:lnTo>
                  <a:pt x="26639" y="778121"/>
                </a:lnTo>
                <a:lnTo>
                  <a:pt x="24885" y="791337"/>
                </a:lnTo>
                <a:lnTo>
                  <a:pt x="22857" y="803974"/>
                </a:lnTo>
                <a:lnTo>
                  <a:pt x="20620" y="815972"/>
                </a:lnTo>
                <a:lnTo>
                  <a:pt x="18236" y="827268"/>
                </a:lnTo>
                <a:lnTo>
                  <a:pt x="15769" y="837801"/>
                </a:lnTo>
                <a:lnTo>
                  <a:pt x="10381" y="857934"/>
                </a:lnTo>
                <a:lnTo>
                  <a:pt x="6766" y="869759"/>
                </a:lnTo>
                <a:lnTo>
                  <a:pt x="3314" y="880084"/>
                </a:lnTo>
                <a:lnTo>
                  <a:pt x="3581" y="885888"/>
                </a:lnTo>
                <a:lnTo>
                  <a:pt x="3581" y="889406"/>
                </a:lnTo>
                <a:lnTo>
                  <a:pt x="6845" y="890739"/>
                </a:lnTo>
                <a:lnTo>
                  <a:pt x="7377" y="889376"/>
                </a:lnTo>
                <a:lnTo>
                  <a:pt x="255220" y="892336"/>
                </a:lnTo>
                <a:lnTo>
                  <a:pt x="305921" y="892336"/>
                </a:lnTo>
                <a:lnTo>
                  <a:pt x="307746" y="891603"/>
                </a:lnTo>
                <a:lnTo>
                  <a:pt x="307962" y="889838"/>
                </a:lnTo>
                <a:lnTo>
                  <a:pt x="314820" y="833259"/>
                </a:lnTo>
                <a:lnTo>
                  <a:pt x="334175" y="890536"/>
                </a:lnTo>
                <a:lnTo>
                  <a:pt x="336692" y="892336"/>
                </a:lnTo>
                <a:lnTo>
                  <a:pt x="604694" y="892336"/>
                </a:lnTo>
                <a:lnTo>
                  <a:pt x="606780" y="891209"/>
                </a:lnTo>
                <a:close/>
              </a:path>
              <a:path w="626287" h="899059">
                <a:moveTo>
                  <a:pt x="76669" y="487324"/>
                </a:moveTo>
                <a:lnTo>
                  <a:pt x="77721" y="475588"/>
                </a:lnTo>
                <a:lnTo>
                  <a:pt x="78693" y="463350"/>
                </a:lnTo>
                <a:lnTo>
                  <a:pt x="79589" y="450718"/>
                </a:lnTo>
                <a:lnTo>
                  <a:pt x="80414" y="437801"/>
                </a:lnTo>
                <a:lnTo>
                  <a:pt x="81172" y="424709"/>
                </a:lnTo>
                <a:lnTo>
                  <a:pt x="81864" y="411552"/>
                </a:lnTo>
                <a:lnTo>
                  <a:pt x="82497" y="398437"/>
                </a:lnTo>
                <a:lnTo>
                  <a:pt x="83073" y="385475"/>
                </a:lnTo>
                <a:lnTo>
                  <a:pt x="83595" y="372774"/>
                </a:lnTo>
                <a:lnTo>
                  <a:pt x="84068" y="360443"/>
                </a:lnTo>
                <a:lnTo>
                  <a:pt x="84643" y="344162"/>
                </a:lnTo>
                <a:lnTo>
                  <a:pt x="85090" y="330704"/>
                </a:lnTo>
                <a:lnTo>
                  <a:pt x="85483" y="318414"/>
                </a:lnTo>
                <a:lnTo>
                  <a:pt x="85826" y="307498"/>
                </a:lnTo>
                <a:lnTo>
                  <a:pt x="85864" y="306298"/>
                </a:lnTo>
                <a:lnTo>
                  <a:pt x="86080" y="299453"/>
                </a:lnTo>
                <a:lnTo>
                  <a:pt x="86271" y="293738"/>
                </a:lnTo>
                <a:lnTo>
                  <a:pt x="86601" y="285241"/>
                </a:lnTo>
                <a:lnTo>
                  <a:pt x="87994" y="274091"/>
                </a:lnTo>
                <a:lnTo>
                  <a:pt x="90249" y="260274"/>
                </a:lnTo>
                <a:lnTo>
                  <a:pt x="92367" y="247611"/>
                </a:lnTo>
                <a:lnTo>
                  <a:pt x="94248" y="236447"/>
                </a:lnTo>
                <a:lnTo>
                  <a:pt x="96287" y="224414"/>
                </a:lnTo>
                <a:lnTo>
                  <a:pt x="98441" y="211759"/>
                </a:lnTo>
                <a:lnTo>
                  <a:pt x="100666" y="198729"/>
                </a:lnTo>
                <a:lnTo>
                  <a:pt x="102920" y="185574"/>
                </a:lnTo>
                <a:lnTo>
                  <a:pt x="105159" y="172539"/>
                </a:lnTo>
                <a:lnTo>
                  <a:pt x="107339" y="159874"/>
                </a:lnTo>
                <a:lnTo>
                  <a:pt x="108216" y="154787"/>
                </a:lnTo>
                <a:lnTo>
                  <a:pt x="110665" y="140560"/>
                </a:lnTo>
                <a:lnTo>
                  <a:pt x="110464" y="101231"/>
                </a:lnTo>
                <a:lnTo>
                  <a:pt x="110407" y="100703"/>
                </a:lnTo>
                <a:lnTo>
                  <a:pt x="110042" y="102811"/>
                </a:lnTo>
                <a:lnTo>
                  <a:pt x="108788" y="110049"/>
                </a:lnTo>
                <a:lnTo>
                  <a:pt x="106862" y="121178"/>
                </a:lnTo>
                <a:lnTo>
                  <a:pt x="104400" y="135430"/>
                </a:lnTo>
                <a:lnTo>
                  <a:pt x="101535" y="152041"/>
                </a:lnTo>
                <a:lnTo>
                  <a:pt x="98402" y="170245"/>
                </a:lnTo>
                <a:lnTo>
                  <a:pt x="95846" y="185127"/>
                </a:lnTo>
                <a:lnTo>
                  <a:pt x="93574" y="198413"/>
                </a:lnTo>
                <a:lnTo>
                  <a:pt x="91331" y="211550"/>
                </a:lnTo>
                <a:lnTo>
                  <a:pt x="89163" y="224285"/>
                </a:lnTo>
                <a:lnTo>
                  <a:pt x="87115" y="236366"/>
                </a:lnTo>
                <a:lnTo>
                  <a:pt x="85420" y="246430"/>
                </a:lnTo>
                <a:lnTo>
                  <a:pt x="82547" y="263670"/>
                </a:lnTo>
                <a:lnTo>
                  <a:pt x="80593" y="275790"/>
                </a:lnTo>
                <a:lnTo>
                  <a:pt x="79578" y="284848"/>
                </a:lnTo>
                <a:lnTo>
                  <a:pt x="79160" y="295828"/>
                </a:lnTo>
                <a:lnTo>
                  <a:pt x="78891" y="304033"/>
                </a:lnTo>
                <a:lnTo>
                  <a:pt x="78588" y="313642"/>
                </a:lnTo>
                <a:lnTo>
                  <a:pt x="78246" y="324494"/>
                </a:lnTo>
                <a:lnTo>
                  <a:pt x="77859" y="336425"/>
                </a:lnTo>
                <a:lnTo>
                  <a:pt x="77422" y="349271"/>
                </a:lnTo>
                <a:lnTo>
                  <a:pt x="76929" y="362869"/>
                </a:lnTo>
                <a:lnTo>
                  <a:pt x="76376" y="377057"/>
                </a:lnTo>
                <a:lnTo>
                  <a:pt x="75756" y="391671"/>
                </a:lnTo>
                <a:lnTo>
                  <a:pt x="75065" y="406548"/>
                </a:lnTo>
                <a:lnTo>
                  <a:pt x="74296" y="421525"/>
                </a:lnTo>
                <a:lnTo>
                  <a:pt x="73446" y="436438"/>
                </a:lnTo>
                <a:lnTo>
                  <a:pt x="72507" y="451125"/>
                </a:lnTo>
                <a:lnTo>
                  <a:pt x="71476" y="465422"/>
                </a:lnTo>
                <a:lnTo>
                  <a:pt x="71894" y="483704"/>
                </a:lnTo>
                <a:lnTo>
                  <a:pt x="73164" y="486994"/>
                </a:lnTo>
                <a:lnTo>
                  <a:pt x="74434" y="490270"/>
                </a:lnTo>
                <a:lnTo>
                  <a:pt x="76669" y="487324"/>
                </a:lnTo>
                <a:close/>
              </a:path>
              <a:path w="626287" h="899059">
                <a:moveTo>
                  <a:pt x="112855" y="127865"/>
                </a:moveTo>
                <a:lnTo>
                  <a:pt x="114709" y="117155"/>
                </a:lnTo>
                <a:lnTo>
                  <a:pt x="114757" y="116878"/>
                </a:lnTo>
                <a:lnTo>
                  <a:pt x="116408" y="107276"/>
                </a:lnTo>
                <a:lnTo>
                  <a:pt x="117424" y="101447"/>
                </a:lnTo>
                <a:lnTo>
                  <a:pt x="117208" y="98285"/>
                </a:lnTo>
                <a:lnTo>
                  <a:pt x="116840" y="94602"/>
                </a:lnTo>
                <a:lnTo>
                  <a:pt x="115972" y="85364"/>
                </a:lnTo>
                <a:lnTo>
                  <a:pt x="114993" y="73190"/>
                </a:lnTo>
                <a:lnTo>
                  <a:pt x="114125" y="59241"/>
                </a:lnTo>
                <a:lnTo>
                  <a:pt x="113957" y="100825"/>
                </a:lnTo>
                <a:lnTo>
                  <a:pt x="110490" y="100228"/>
                </a:lnTo>
                <a:lnTo>
                  <a:pt x="112064" y="1384"/>
                </a:lnTo>
                <a:lnTo>
                  <a:pt x="109499" y="4952"/>
                </a:lnTo>
                <a:lnTo>
                  <a:pt x="108407" y="9905"/>
                </a:lnTo>
                <a:lnTo>
                  <a:pt x="107556" y="16141"/>
                </a:lnTo>
                <a:lnTo>
                  <a:pt x="106768" y="22364"/>
                </a:lnTo>
                <a:lnTo>
                  <a:pt x="106476" y="29781"/>
                </a:lnTo>
                <a:lnTo>
                  <a:pt x="106476" y="37668"/>
                </a:lnTo>
                <a:lnTo>
                  <a:pt x="106888" y="55235"/>
                </a:lnTo>
                <a:lnTo>
                  <a:pt x="107870" y="72318"/>
                </a:lnTo>
                <a:lnTo>
                  <a:pt x="109045" y="86973"/>
                </a:lnTo>
                <a:lnTo>
                  <a:pt x="110035" y="97257"/>
                </a:lnTo>
                <a:lnTo>
                  <a:pt x="110407" y="100703"/>
                </a:lnTo>
                <a:lnTo>
                  <a:pt x="110464" y="101231"/>
                </a:lnTo>
                <a:lnTo>
                  <a:pt x="110665" y="140560"/>
                </a:lnTo>
                <a:lnTo>
                  <a:pt x="112855" y="127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620781" y="2892507"/>
            <a:ext cx="5495" cy="36753"/>
          </a:xfrm>
          <a:custGeom>
            <a:avLst/>
            <a:gdLst/>
            <a:ahLst/>
            <a:cxnLst/>
            <a:rect l="l" t="t" r="r" b="b"/>
            <a:pathLst>
              <a:path w="5495" h="36753">
                <a:moveTo>
                  <a:pt x="3454" y="36449"/>
                </a:moveTo>
                <a:lnTo>
                  <a:pt x="5495" y="0"/>
                </a:lnTo>
                <a:lnTo>
                  <a:pt x="2939" y="10559"/>
                </a:lnTo>
                <a:lnTo>
                  <a:pt x="2133" y="13804"/>
                </a:lnTo>
                <a:lnTo>
                  <a:pt x="469" y="20434"/>
                </a:lnTo>
                <a:lnTo>
                  <a:pt x="0" y="35801"/>
                </a:lnTo>
                <a:lnTo>
                  <a:pt x="3378" y="36753"/>
                </a:lnTo>
                <a:lnTo>
                  <a:pt x="3454" y="36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463541" y="2658446"/>
            <a:ext cx="196278" cy="708367"/>
          </a:xfrm>
          <a:custGeom>
            <a:avLst/>
            <a:gdLst/>
            <a:ahLst/>
            <a:cxnLst/>
            <a:rect l="l" t="t" r="r" b="b"/>
            <a:pathLst>
              <a:path w="196278" h="708367">
                <a:moveTo>
                  <a:pt x="184345" y="164284"/>
                </a:moveTo>
                <a:lnTo>
                  <a:pt x="187084" y="147811"/>
                </a:lnTo>
                <a:lnTo>
                  <a:pt x="189600" y="130883"/>
                </a:lnTo>
                <a:lnTo>
                  <a:pt x="191822" y="113657"/>
                </a:lnTo>
                <a:lnTo>
                  <a:pt x="193674" y="96288"/>
                </a:lnTo>
                <a:lnTo>
                  <a:pt x="195083" y="78933"/>
                </a:lnTo>
                <a:lnTo>
                  <a:pt x="195975" y="61749"/>
                </a:lnTo>
                <a:lnTo>
                  <a:pt x="196278" y="45427"/>
                </a:lnTo>
                <a:lnTo>
                  <a:pt x="196061" y="32277"/>
                </a:lnTo>
                <a:lnTo>
                  <a:pt x="195379" y="19503"/>
                </a:lnTo>
                <a:lnTo>
                  <a:pt x="194190" y="7177"/>
                </a:lnTo>
                <a:lnTo>
                  <a:pt x="193687" y="3276"/>
                </a:lnTo>
                <a:lnTo>
                  <a:pt x="191655" y="0"/>
                </a:lnTo>
                <a:lnTo>
                  <a:pt x="187794" y="533"/>
                </a:lnTo>
                <a:lnTo>
                  <a:pt x="186715" y="4241"/>
                </a:lnTo>
                <a:lnTo>
                  <a:pt x="188058" y="16344"/>
                </a:lnTo>
                <a:lnTo>
                  <a:pt x="188879" y="28996"/>
                </a:lnTo>
                <a:lnTo>
                  <a:pt x="189216" y="42103"/>
                </a:lnTo>
                <a:lnTo>
                  <a:pt x="189229" y="45427"/>
                </a:lnTo>
                <a:lnTo>
                  <a:pt x="189047" y="58060"/>
                </a:lnTo>
                <a:lnTo>
                  <a:pt x="188515" y="70918"/>
                </a:lnTo>
                <a:lnTo>
                  <a:pt x="187664" y="83931"/>
                </a:lnTo>
                <a:lnTo>
                  <a:pt x="186529" y="97029"/>
                </a:lnTo>
                <a:lnTo>
                  <a:pt x="185141" y="110141"/>
                </a:lnTo>
                <a:lnTo>
                  <a:pt x="183532" y="123197"/>
                </a:lnTo>
                <a:lnTo>
                  <a:pt x="181735" y="136127"/>
                </a:lnTo>
                <a:lnTo>
                  <a:pt x="179782" y="148860"/>
                </a:lnTo>
                <a:lnTo>
                  <a:pt x="177705" y="161326"/>
                </a:lnTo>
                <a:lnTo>
                  <a:pt x="175537" y="173456"/>
                </a:lnTo>
                <a:lnTo>
                  <a:pt x="173311" y="185177"/>
                </a:lnTo>
                <a:lnTo>
                  <a:pt x="171538" y="194068"/>
                </a:lnTo>
                <a:lnTo>
                  <a:pt x="168497" y="208611"/>
                </a:lnTo>
                <a:lnTo>
                  <a:pt x="165535" y="222000"/>
                </a:lnTo>
                <a:lnTo>
                  <a:pt x="162734" y="234060"/>
                </a:lnTo>
                <a:lnTo>
                  <a:pt x="160693" y="270509"/>
                </a:lnTo>
                <a:lnTo>
                  <a:pt x="160616" y="270814"/>
                </a:lnTo>
                <a:lnTo>
                  <a:pt x="157238" y="269862"/>
                </a:lnTo>
                <a:lnTo>
                  <a:pt x="157708" y="254495"/>
                </a:lnTo>
                <a:lnTo>
                  <a:pt x="156324" y="259753"/>
                </a:lnTo>
                <a:lnTo>
                  <a:pt x="155359" y="263359"/>
                </a:lnTo>
                <a:lnTo>
                  <a:pt x="154393" y="266966"/>
                </a:lnTo>
                <a:lnTo>
                  <a:pt x="153771" y="269214"/>
                </a:lnTo>
                <a:lnTo>
                  <a:pt x="151767" y="278614"/>
                </a:lnTo>
                <a:lnTo>
                  <a:pt x="148987" y="289960"/>
                </a:lnTo>
                <a:lnTo>
                  <a:pt x="145628" y="302771"/>
                </a:lnTo>
                <a:lnTo>
                  <a:pt x="141886" y="316560"/>
                </a:lnTo>
                <a:lnTo>
                  <a:pt x="138188" y="330009"/>
                </a:lnTo>
                <a:lnTo>
                  <a:pt x="134371" y="343945"/>
                </a:lnTo>
                <a:lnTo>
                  <a:pt x="130730" y="357511"/>
                </a:lnTo>
                <a:lnTo>
                  <a:pt x="127440" y="370300"/>
                </a:lnTo>
                <a:lnTo>
                  <a:pt x="124676" y="381902"/>
                </a:lnTo>
                <a:lnTo>
                  <a:pt x="122614" y="391910"/>
                </a:lnTo>
                <a:lnTo>
                  <a:pt x="122466" y="392734"/>
                </a:lnTo>
                <a:lnTo>
                  <a:pt x="120204" y="402969"/>
                </a:lnTo>
                <a:lnTo>
                  <a:pt x="116924" y="414556"/>
                </a:lnTo>
                <a:lnTo>
                  <a:pt x="112891" y="427184"/>
                </a:lnTo>
                <a:lnTo>
                  <a:pt x="108371" y="440543"/>
                </a:lnTo>
                <a:lnTo>
                  <a:pt x="105854" y="447852"/>
                </a:lnTo>
                <a:lnTo>
                  <a:pt x="101583" y="460369"/>
                </a:lnTo>
                <a:lnTo>
                  <a:pt x="97443" y="472912"/>
                </a:lnTo>
                <a:lnTo>
                  <a:pt x="93630" y="485290"/>
                </a:lnTo>
                <a:lnTo>
                  <a:pt x="90338" y="497309"/>
                </a:lnTo>
                <a:lnTo>
                  <a:pt x="87762" y="508778"/>
                </a:lnTo>
                <a:lnTo>
                  <a:pt x="87680" y="509206"/>
                </a:lnTo>
                <a:lnTo>
                  <a:pt x="85219" y="518088"/>
                </a:lnTo>
                <a:lnTo>
                  <a:pt x="80818" y="529661"/>
                </a:lnTo>
                <a:lnTo>
                  <a:pt x="74820" y="543365"/>
                </a:lnTo>
                <a:lnTo>
                  <a:pt x="71818" y="549808"/>
                </a:lnTo>
                <a:lnTo>
                  <a:pt x="66784" y="560281"/>
                </a:lnTo>
                <a:lnTo>
                  <a:pt x="61360" y="571260"/>
                </a:lnTo>
                <a:lnTo>
                  <a:pt x="55643" y="582614"/>
                </a:lnTo>
                <a:lnTo>
                  <a:pt x="49735" y="594215"/>
                </a:lnTo>
                <a:lnTo>
                  <a:pt x="43734" y="605934"/>
                </a:lnTo>
                <a:lnTo>
                  <a:pt x="37740" y="617642"/>
                </a:lnTo>
                <a:lnTo>
                  <a:pt x="31851" y="629211"/>
                </a:lnTo>
                <a:lnTo>
                  <a:pt x="27762" y="637324"/>
                </a:lnTo>
                <a:lnTo>
                  <a:pt x="21646" y="649667"/>
                </a:lnTo>
                <a:lnTo>
                  <a:pt x="16014" y="661378"/>
                </a:lnTo>
                <a:lnTo>
                  <a:pt x="11003" y="672289"/>
                </a:lnTo>
                <a:lnTo>
                  <a:pt x="9029" y="676795"/>
                </a:lnTo>
                <a:lnTo>
                  <a:pt x="3541" y="690648"/>
                </a:lnTo>
                <a:lnTo>
                  <a:pt x="392" y="701719"/>
                </a:lnTo>
                <a:lnTo>
                  <a:pt x="0" y="704278"/>
                </a:lnTo>
                <a:lnTo>
                  <a:pt x="1181" y="707948"/>
                </a:lnTo>
                <a:lnTo>
                  <a:pt x="5041" y="708367"/>
                </a:lnTo>
                <a:lnTo>
                  <a:pt x="6997" y="705040"/>
                </a:lnTo>
                <a:lnTo>
                  <a:pt x="7353" y="701687"/>
                </a:lnTo>
                <a:lnTo>
                  <a:pt x="8851" y="696429"/>
                </a:lnTo>
                <a:lnTo>
                  <a:pt x="11264" y="690041"/>
                </a:lnTo>
                <a:lnTo>
                  <a:pt x="14788" y="681257"/>
                </a:lnTo>
                <a:lnTo>
                  <a:pt x="19137" y="671384"/>
                </a:lnTo>
                <a:lnTo>
                  <a:pt x="24181" y="660595"/>
                </a:lnTo>
                <a:lnTo>
                  <a:pt x="29789" y="649059"/>
                </a:lnTo>
                <a:lnTo>
                  <a:pt x="35831" y="636950"/>
                </a:lnTo>
                <a:lnTo>
                  <a:pt x="42175" y="624440"/>
                </a:lnTo>
                <a:lnTo>
                  <a:pt x="48691" y="611699"/>
                </a:lnTo>
                <a:lnTo>
                  <a:pt x="55250" y="598900"/>
                </a:lnTo>
                <a:lnTo>
                  <a:pt x="56857" y="595756"/>
                </a:lnTo>
                <a:lnTo>
                  <a:pt x="62977" y="583730"/>
                </a:lnTo>
                <a:lnTo>
                  <a:pt x="68878" y="571973"/>
                </a:lnTo>
                <a:lnTo>
                  <a:pt x="74451" y="560626"/>
                </a:lnTo>
                <a:lnTo>
                  <a:pt x="79587" y="549834"/>
                </a:lnTo>
                <a:lnTo>
                  <a:pt x="81203" y="546341"/>
                </a:lnTo>
                <a:lnTo>
                  <a:pt x="87302" y="532435"/>
                </a:lnTo>
                <a:lnTo>
                  <a:pt x="91869" y="520436"/>
                </a:lnTo>
                <a:lnTo>
                  <a:pt x="94602" y="510527"/>
                </a:lnTo>
                <a:lnTo>
                  <a:pt x="97107" y="499289"/>
                </a:lnTo>
                <a:lnTo>
                  <a:pt x="100371" y="487355"/>
                </a:lnTo>
                <a:lnTo>
                  <a:pt x="104191" y="474952"/>
                </a:lnTo>
                <a:lnTo>
                  <a:pt x="108366" y="462303"/>
                </a:lnTo>
                <a:lnTo>
                  <a:pt x="112521" y="450138"/>
                </a:lnTo>
                <a:lnTo>
                  <a:pt x="117110" y="436736"/>
                </a:lnTo>
                <a:lnTo>
                  <a:pt x="121402" y="423810"/>
                </a:lnTo>
                <a:lnTo>
                  <a:pt x="125147" y="411598"/>
                </a:lnTo>
                <a:lnTo>
                  <a:pt x="128090" y="400341"/>
                </a:lnTo>
                <a:lnTo>
                  <a:pt x="129400" y="393953"/>
                </a:lnTo>
                <a:lnTo>
                  <a:pt x="131356" y="384298"/>
                </a:lnTo>
                <a:lnTo>
                  <a:pt x="134060" y="372863"/>
                </a:lnTo>
                <a:lnTo>
                  <a:pt x="137329" y="360102"/>
                </a:lnTo>
                <a:lnTo>
                  <a:pt x="140978" y="346473"/>
                </a:lnTo>
                <a:lnTo>
                  <a:pt x="144821" y="332430"/>
                </a:lnTo>
                <a:lnTo>
                  <a:pt x="144970" y="331889"/>
                </a:lnTo>
                <a:lnTo>
                  <a:pt x="148864" y="317733"/>
                </a:lnTo>
                <a:lnTo>
                  <a:pt x="152572" y="304071"/>
                </a:lnTo>
                <a:lnTo>
                  <a:pt x="155906" y="291340"/>
                </a:lnTo>
                <a:lnTo>
                  <a:pt x="158681" y="279977"/>
                </a:lnTo>
                <a:lnTo>
                  <a:pt x="160665" y="270638"/>
                </a:lnTo>
                <a:lnTo>
                  <a:pt x="160939" y="269650"/>
                </a:lnTo>
                <a:lnTo>
                  <a:pt x="161849" y="266314"/>
                </a:lnTo>
                <a:lnTo>
                  <a:pt x="163274" y="260961"/>
                </a:lnTo>
                <a:lnTo>
                  <a:pt x="165139" y="253747"/>
                </a:lnTo>
                <a:lnTo>
                  <a:pt x="167371" y="244830"/>
                </a:lnTo>
                <a:lnTo>
                  <a:pt x="169896" y="234364"/>
                </a:lnTo>
                <a:lnTo>
                  <a:pt x="172641" y="222507"/>
                </a:lnTo>
                <a:lnTo>
                  <a:pt x="175532" y="209414"/>
                </a:lnTo>
                <a:lnTo>
                  <a:pt x="178495" y="195242"/>
                </a:lnTo>
                <a:lnTo>
                  <a:pt x="181457" y="180146"/>
                </a:lnTo>
                <a:lnTo>
                  <a:pt x="184345" y="164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347511" y="1480349"/>
            <a:ext cx="377253" cy="447546"/>
          </a:xfrm>
          <a:custGeom>
            <a:avLst/>
            <a:gdLst/>
            <a:ahLst/>
            <a:cxnLst/>
            <a:rect l="l" t="t" r="r" b="b"/>
            <a:pathLst>
              <a:path w="377253" h="447546">
                <a:moveTo>
                  <a:pt x="273939" y="358951"/>
                </a:moveTo>
                <a:lnTo>
                  <a:pt x="271830" y="351560"/>
                </a:lnTo>
                <a:lnTo>
                  <a:pt x="285216" y="351560"/>
                </a:lnTo>
                <a:lnTo>
                  <a:pt x="293979" y="337856"/>
                </a:lnTo>
                <a:lnTo>
                  <a:pt x="296087" y="334085"/>
                </a:lnTo>
                <a:lnTo>
                  <a:pt x="298208" y="330325"/>
                </a:lnTo>
                <a:lnTo>
                  <a:pt x="306705" y="315784"/>
                </a:lnTo>
                <a:lnTo>
                  <a:pt x="314756" y="320432"/>
                </a:lnTo>
                <a:lnTo>
                  <a:pt x="316915" y="328192"/>
                </a:lnTo>
                <a:lnTo>
                  <a:pt x="335076" y="328192"/>
                </a:lnTo>
                <a:lnTo>
                  <a:pt x="339534" y="319327"/>
                </a:lnTo>
                <a:lnTo>
                  <a:pt x="340588" y="313003"/>
                </a:lnTo>
                <a:lnTo>
                  <a:pt x="340794" y="311487"/>
                </a:lnTo>
                <a:lnTo>
                  <a:pt x="341827" y="301112"/>
                </a:lnTo>
                <a:lnTo>
                  <a:pt x="343239" y="285520"/>
                </a:lnTo>
                <a:lnTo>
                  <a:pt x="344833" y="268576"/>
                </a:lnTo>
                <a:lnTo>
                  <a:pt x="346411" y="254143"/>
                </a:lnTo>
                <a:lnTo>
                  <a:pt x="347776" y="246086"/>
                </a:lnTo>
                <a:lnTo>
                  <a:pt x="350603" y="240352"/>
                </a:lnTo>
                <a:lnTo>
                  <a:pt x="358720" y="227224"/>
                </a:lnTo>
                <a:lnTo>
                  <a:pt x="363982" y="217613"/>
                </a:lnTo>
                <a:lnTo>
                  <a:pt x="365900" y="210540"/>
                </a:lnTo>
                <a:lnTo>
                  <a:pt x="369567" y="196973"/>
                </a:lnTo>
                <a:lnTo>
                  <a:pt x="373602" y="180819"/>
                </a:lnTo>
                <a:lnTo>
                  <a:pt x="376625" y="165980"/>
                </a:lnTo>
                <a:lnTo>
                  <a:pt x="377253" y="156361"/>
                </a:lnTo>
                <a:lnTo>
                  <a:pt x="377150" y="155867"/>
                </a:lnTo>
                <a:lnTo>
                  <a:pt x="373053" y="146866"/>
                </a:lnTo>
                <a:lnTo>
                  <a:pt x="366243" y="135215"/>
                </a:lnTo>
                <a:lnTo>
                  <a:pt x="359884" y="122145"/>
                </a:lnTo>
                <a:lnTo>
                  <a:pt x="357136" y="108888"/>
                </a:lnTo>
                <a:lnTo>
                  <a:pt x="356703" y="100100"/>
                </a:lnTo>
                <a:lnTo>
                  <a:pt x="354035" y="87768"/>
                </a:lnTo>
                <a:lnTo>
                  <a:pt x="349190" y="76935"/>
                </a:lnTo>
                <a:lnTo>
                  <a:pt x="342458" y="67022"/>
                </a:lnTo>
                <a:lnTo>
                  <a:pt x="334129" y="57451"/>
                </a:lnTo>
                <a:lnTo>
                  <a:pt x="324494" y="47643"/>
                </a:lnTo>
                <a:lnTo>
                  <a:pt x="313842" y="37019"/>
                </a:lnTo>
                <a:lnTo>
                  <a:pt x="301272" y="27286"/>
                </a:lnTo>
                <a:lnTo>
                  <a:pt x="292268" y="22498"/>
                </a:lnTo>
                <a:lnTo>
                  <a:pt x="282056" y="18254"/>
                </a:lnTo>
                <a:lnTo>
                  <a:pt x="270707" y="14514"/>
                </a:lnTo>
                <a:lnTo>
                  <a:pt x="258286" y="11235"/>
                </a:lnTo>
                <a:lnTo>
                  <a:pt x="244863" y="8377"/>
                </a:lnTo>
                <a:lnTo>
                  <a:pt x="230506" y="5898"/>
                </a:lnTo>
                <a:lnTo>
                  <a:pt x="215283" y="3758"/>
                </a:lnTo>
                <a:lnTo>
                  <a:pt x="199262" y="1915"/>
                </a:lnTo>
                <a:lnTo>
                  <a:pt x="182511" y="329"/>
                </a:lnTo>
                <a:lnTo>
                  <a:pt x="174114" y="0"/>
                </a:lnTo>
                <a:lnTo>
                  <a:pt x="157844" y="1660"/>
                </a:lnTo>
                <a:lnTo>
                  <a:pt x="142868" y="5995"/>
                </a:lnTo>
                <a:lnTo>
                  <a:pt x="129240" y="12446"/>
                </a:lnTo>
                <a:lnTo>
                  <a:pt x="117013" y="20452"/>
                </a:lnTo>
                <a:lnTo>
                  <a:pt x="106241" y="29457"/>
                </a:lnTo>
                <a:lnTo>
                  <a:pt x="96978" y="38900"/>
                </a:lnTo>
                <a:lnTo>
                  <a:pt x="89278" y="48224"/>
                </a:lnTo>
                <a:lnTo>
                  <a:pt x="83193" y="56869"/>
                </a:lnTo>
                <a:lnTo>
                  <a:pt x="76085" y="69886"/>
                </a:lnTo>
                <a:lnTo>
                  <a:pt x="71439" y="85343"/>
                </a:lnTo>
                <a:lnTo>
                  <a:pt x="68066" y="99868"/>
                </a:lnTo>
                <a:lnTo>
                  <a:pt x="64913" y="115430"/>
                </a:lnTo>
                <a:lnTo>
                  <a:pt x="62284" y="130204"/>
                </a:lnTo>
                <a:lnTo>
                  <a:pt x="60484" y="142368"/>
                </a:lnTo>
                <a:lnTo>
                  <a:pt x="59693" y="153793"/>
                </a:lnTo>
                <a:lnTo>
                  <a:pt x="59017" y="163674"/>
                </a:lnTo>
                <a:lnTo>
                  <a:pt x="57827" y="177132"/>
                </a:lnTo>
                <a:lnTo>
                  <a:pt x="56208" y="192681"/>
                </a:lnTo>
                <a:lnTo>
                  <a:pt x="54246" y="208836"/>
                </a:lnTo>
                <a:lnTo>
                  <a:pt x="52026" y="224113"/>
                </a:lnTo>
                <a:lnTo>
                  <a:pt x="49634" y="237024"/>
                </a:lnTo>
                <a:lnTo>
                  <a:pt x="47155" y="246086"/>
                </a:lnTo>
                <a:lnTo>
                  <a:pt x="43100" y="256404"/>
                </a:lnTo>
                <a:lnTo>
                  <a:pt x="40489" y="262050"/>
                </a:lnTo>
                <a:lnTo>
                  <a:pt x="36825" y="269168"/>
                </a:lnTo>
                <a:lnTo>
                  <a:pt x="31527" y="278843"/>
                </a:lnTo>
                <a:lnTo>
                  <a:pt x="24011" y="292163"/>
                </a:lnTo>
                <a:lnTo>
                  <a:pt x="13696" y="310215"/>
                </a:lnTo>
                <a:lnTo>
                  <a:pt x="0" y="334085"/>
                </a:lnTo>
                <a:lnTo>
                  <a:pt x="3410" y="338994"/>
                </a:lnTo>
                <a:lnTo>
                  <a:pt x="10755" y="349371"/>
                </a:lnTo>
                <a:lnTo>
                  <a:pt x="20678" y="363017"/>
                </a:lnTo>
                <a:lnTo>
                  <a:pt x="31758" y="377631"/>
                </a:lnTo>
                <a:lnTo>
                  <a:pt x="42572" y="390916"/>
                </a:lnTo>
                <a:lnTo>
                  <a:pt x="51696" y="400573"/>
                </a:lnTo>
                <a:lnTo>
                  <a:pt x="57708" y="404303"/>
                </a:lnTo>
                <a:lnTo>
                  <a:pt x="61275" y="404414"/>
                </a:lnTo>
                <a:lnTo>
                  <a:pt x="65166" y="405262"/>
                </a:lnTo>
                <a:lnTo>
                  <a:pt x="70564" y="407617"/>
                </a:lnTo>
                <a:lnTo>
                  <a:pt x="78843" y="412251"/>
                </a:lnTo>
                <a:lnTo>
                  <a:pt x="91377" y="419937"/>
                </a:lnTo>
                <a:lnTo>
                  <a:pt x="109541" y="431444"/>
                </a:lnTo>
                <a:lnTo>
                  <a:pt x="134708" y="447546"/>
                </a:lnTo>
                <a:lnTo>
                  <a:pt x="181114" y="418019"/>
                </a:lnTo>
                <a:lnTo>
                  <a:pt x="188696" y="392251"/>
                </a:lnTo>
                <a:lnTo>
                  <a:pt x="190274" y="393584"/>
                </a:lnTo>
                <a:lnTo>
                  <a:pt x="201044" y="400941"/>
                </a:lnTo>
                <a:lnTo>
                  <a:pt x="216979" y="406411"/>
                </a:lnTo>
                <a:lnTo>
                  <a:pt x="230695" y="407465"/>
                </a:lnTo>
                <a:lnTo>
                  <a:pt x="229641" y="410627"/>
                </a:lnTo>
                <a:lnTo>
                  <a:pt x="237694" y="410607"/>
                </a:lnTo>
                <a:lnTo>
                  <a:pt x="248553" y="405474"/>
                </a:lnTo>
                <a:lnTo>
                  <a:pt x="257060" y="393762"/>
                </a:lnTo>
                <a:lnTo>
                  <a:pt x="258432" y="390650"/>
                </a:lnTo>
                <a:lnTo>
                  <a:pt x="259372" y="387564"/>
                </a:lnTo>
                <a:lnTo>
                  <a:pt x="260032" y="384681"/>
                </a:lnTo>
                <a:lnTo>
                  <a:pt x="261391" y="378738"/>
                </a:lnTo>
                <a:lnTo>
                  <a:pt x="261632" y="373734"/>
                </a:lnTo>
                <a:lnTo>
                  <a:pt x="262331" y="371600"/>
                </a:lnTo>
                <a:lnTo>
                  <a:pt x="263385" y="368438"/>
                </a:lnTo>
                <a:lnTo>
                  <a:pt x="269722" y="367384"/>
                </a:lnTo>
                <a:lnTo>
                  <a:pt x="271830" y="363168"/>
                </a:lnTo>
                <a:lnTo>
                  <a:pt x="273939" y="3589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343777" y="1476830"/>
            <a:ext cx="314325" cy="454774"/>
          </a:xfrm>
          <a:custGeom>
            <a:avLst/>
            <a:gdLst/>
            <a:ahLst/>
            <a:cxnLst/>
            <a:rect l="l" t="t" r="r" b="b"/>
            <a:pathLst>
              <a:path w="314325" h="454774">
                <a:moveTo>
                  <a:pt x="193929" y="401866"/>
                </a:moveTo>
                <a:lnTo>
                  <a:pt x="190169" y="398475"/>
                </a:lnTo>
                <a:lnTo>
                  <a:pt x="188226" y="422528"/>
                </a:lnTo>
                <a:lnTo>
                  <a:pt x="194249" y="402069"/>
                </a:lnTo>
                <a:lnTo>
                  <a:pt x="193929" y="401866"/>
                </a:lnTo>
                <a:close/>
              </a:path>
              <a:path w="314325" h="454774">
                <a:moveTo>
                  <a:pt x="136550" y="448094"/>
                </a:moveTo>
                <a:lnTo>
                  <a:pt x="136537" y="454024"/>
                </a:lnTo>
                <a:lnTo>
                  <a:pt x="139179" y="454774"/>
                </a:lnTo>
                <a:lnTo>
                  <a:pt x="138442" y="451065"/>
                </a:lnTo>
                <a:lnTo>
                  <a:pt x="136550" y="448094"/>
                </a:lnTo>
                <a:close/>
              </a:path>
              <a:path w="314325" h="454774">
                <a:moveTo>
                  <a:pt x="290614" y="345884"/>
                </a:moveTo>
                <a:lnTo>
                  <a:pt x="288163" y="349770"/>
                </a:lnTo>
                <a:lnTo>
                  <a:pt x="287020" y="351561"/>
                </a:lnTo>
                <a:lnTo>
                  <a:pt x="285991" y="353174"/>
                </a:lnTo>
                <a:lnTo>
                  <a:pt x="287020" y="351561"/>
                </a:lnTo>
                <a:lnTo>
                  <a:pt x="279996" y="357746"/>
                </a:lnTo>
                <a:lnTo>
                  <a:pt x="287020" y="351561"/>
                </a:lnTo>
                <a:lnTo>
                  <a:pt x="275564" y="351561"/>
                </a:lnTo>
                <a:lnTo>
                  <a:pt x="275564" y="358609"/>
                </a:lnTo>
                <a:lnTo>
                  <a:pt x="277342" y="370966"/>
                </a:lnTo>
                <a:lnTo>
                  <a:pt x="278714" y="368261"/>
                </a:lnTo>
                <a:lnTo>
                  <a:pt x="280009" y="363842"/>
                </a:lnTo>
                <a:lnTo>
                  <a:pt x="280002" y="358609"/>
                </a:lnTo>
                <a:lnTo>
                  <a:pt x="275564" y="355079"/>
                </a:lnTo>
                <a:lnTo>
                  <a:pt x="278942" y="354114"/>
                </a:lnTo>
                <a:lnTo>
                  <a:pt x="278980" y="354291"/>
                </a:lnTo>
                <a:lnTo>
                  <a:pt x="280002" y="358609"/>
                </a:lnTo>
                <a:lnTo>
                  <a:pt x="288950" y="358609"/>
                </a:lnTo>
                <a:lnTo>
                  <a:pt x="285978" y="353186"/>
                </a:lnTo>
                <a:lnTo>
                  <a:pt x="288950" y="355079"/>
                </a:lnTo>
                <a:lnTo>
                  <a:pt x="288950" y="351561"/>
                </a:lnTo>
                <a:lnTo>
                  <a:pt x="291922" y="356984"/>
                </a:lnTo>
                <a:lnTo>
                  <a:pt x="294106" y="353542"/>
                </a:lnTo>
                <a:lnTo>
                  <a:pt x="296570" y="349630"/>
                </a:lnTo>
                <a:lnTo>
                  <a:pt x="299046" y="345706"/>
                </a:lnTo>
                <a:lnTo>
                  <a:pt x="301739" y="341375"/>
                </a:lnTo>
                <a:lnTo>
                  <a:pt x="303923" y="337502"/>
                </a:lnTo>
                <a:lnTo>
                  <a:pt x="306578" y="332905"/>
                </a:lnTo>
                <a:lnTo>
                  <a:pt x="308965" y="328815"/>
                </a:lnTo>
                <a:lnTo>
                  <a:pt x="311353" y="324713"/>
                </a:lnTo>
                <a:lnTo>
                  <a:pt x="308673" y="322351"/>
                </a:lnTo>
                <a:lnTo>
                  <a:pt x="308368" y="315848"/>
                </a:lnTo>
                <a:lnTo>
                  <a:pt x="307390" y="317538"/>
                </a:lnTo>
                <a:lnTo>
                  <a:pt x="298907" y="332041"/>
                </a:lnTo>
                <a:lnTo>
                  <a:pt x="296748" y="335889"/>
                </a:lnTo>
                <a:lnTo>
                  <a:pt x="295795" y="337604"/>
                </a:lnTo>
                <a:lnTo>
                  <a:pt x="293052" y="342010"/>
                </a:lnTo>
                <a:lnTo>
                  <a:pt x="290614" y="345884"/>
                </a:lnTo>
                <a:close/>
              </a:path>
              <a:path w="314325" h="454774">
                <a:moveTo>
                  <a:pt x="275564" y="355079"/>
                </a:moveTo>
                <a:lnTo>
                  <a:pt x="280002" y="358609"/>
                </a:lnTo>
                <a:lnTo>
                  <a:pt x="278980" y="354291"/>
                </a:lnTo>
                <a:lnTo>
                  <a:pt x="278942" y="354114"/>
                </a:lnTo>
                <a:lnTo>
                  <a:pt x="275564" y="355079"/>
                </a:lnTo>
                <a:close/>
              </a:path>
              <a:path w="314325" h="454774">
                <a:moveTo>
                  <a:pt x="288950" y="355079"/>
                </a:moveTo>
                <a:lnTo>
                  <a:pt x="285978" y="353186"/>
                </a:lnTo>
                <a:lnTo>
                  <a:pt x="288950" y="358609"/>
                </a:lnTo>
                <a:lnTo>
                  <a:pt x="291922" y="356984"/>
                </a:lnTo>
                <a:lnTo>
                  <a:pt x="288950" y="351561"/>
                </a:lnTo>
                <a:lnTo>
                  <a:pt x="288950" y="355079"/>
                </a:lnTo>
                <a:close/>
              </a:path>
              <a:path w="314325" h="454774">
                <a:moveTo>
                  <a:pt x="313474" y="321081"/>
                </a:moveTo>
                <a:lnTo>
                  <a:pt x="310438" y="319303"/>
                </a:lnTo>
                <a:lnTo>
                  <a:pt x="311712" y="324097"/>
                </a:lnTo>
                <a:lnTo>
                  <a:pt x="312077" y="324307"/>
                </a:lnTo>
                <a:lnTo>
                  <a:pt x="314325" y="326986"/>
                </a:lnTo>
                <a:lnTo>
                  <a:pt x="313474" y="321068"/>
                </a:lnTo>
                <a:close/>
              </a:path>
              <a:path w="314325" h="454774">
                <a:moveTo>
                  <a:pt x="364388" y="112623"/>
                </a:moveTo>
                <a:lnTo>
                  <a:pt x="363105" y="97783"/>
                </a:lnTo>
                <a:lnTo>
                  <a:pt x="359398" y="85625"/>
                </a:lnTo>
                <a:lnTo>
                  <a:pt x="353622" y="74825"/>
                </a:lnTo>
                <a:lnTo>
                  <a:pt x="351180" y="71297"/>
                </a:lnTo>
                <a:lnTo>
                  <a:pt x="343765" y="62187"/>
                </a:lnTo>
                <a:lnTo>
                  <a:pt x="335255" y="53205"/>
                </a:lnTo>
                <a:lnTo>
                  <a:pt x="325876" y="43867"/>
                </a:lnTo>
                <a:lnTo>
                  <a:pt x="320090" y="38061"/>
                </a:lnTo>
                <a:lnTo>
                  <a:pt x="311603" y="30918"/>
                </a:lnTo>
                <a:lnTo>
                  <a:pt x="301393" y="24746"/>
                </a:lnTo>
                <a:lnTo>
                  <a:pt x="289568" y="19441"/>
                </a:lnTo>
                <a:lnTo>
                  <a:pt x="276236" y="14895"/>
                </a:lnTo>
                <a:lnTo>
                  <a:pt x="267589" y="12496"/>
                </a:lnTo>
                <a:lnTo>
                  <a:pt x="256657" y="9937"/>
                </a:lnTo>
                <a:lnTo>
                  <a:pt x="245072" y="7661"/>
                </a:lnTo>
                <a:lnTo>
                  <a:pt x="232872" y="5646"/>
                </a:lnTo>
                <a:lnTo>
                  <a:pt x="220095" y="3866"/>
                </a:lnTo>
                <a:lnTo>
                  <a:pt x="206777" y="2297"/>
                </a:lnTo>
                <a:lnTo>
                  <a:pt x="192957" y="914"/>
                </a:lnTo>
                <a:lnTo>
                  <a:pt x="186550" y="342"/>
                </a:lnTo>
                <a:lnTo>
                  <a:pt x="183845" y="101"/>
                </a:lnTo>
                <a:lnTo>
                  <a:pt x="178562" y="0"/>
                </a:lnTo>
                <a:lnTo>
                  <a:pt x="164389" y="1107"/>
                </a:lnTo>
                <a:lnTo>
                  <a:pt x="151158" y="4203"/>
                </a:lnTo>
                <a:lnTo>
                  <a:pt x="138901" y="8951"/>
                </a:lnTo>
                <a:lnTo>
                  <a:pt x="127649" y="15014"/>
                </a:lnTo>
                <a:lnTo>
                  <a:pt x="117435" y="22054"/>
                </a:lnTo>
                <a:lnTo>
                  <a:pt x="108291" y="29733"/>
                </a:lnTo>
                <a:lnTo>
                  <a:pt x="98212" y="39928"/>
                </a:lnTo>
                <a:lnTo>
                  <a:pt x="90262" y="49530"/>
                </a:lnTo>
                <a:lnTo>
                  <a:pt x="86944" y="54063"/>
                </a:lnTo>
                <a:lnTo>
                  <a:pt x="81711" y="61518"/>
                </a:lnTo>
                <a:lnTo>
                  <a:pt x="78232" y="67906"/>
                </a:lnTo>
                <a:lnTo>
                  <a:pt x="74841" y="76365"/>
                </a:lnTo>
                <a:lnTo>
                  <a:pt x="73037" y="82765"/>
                </a:lnTo>
                <a:lnTo>
                  <a:pt x="71183" y="90284"/>
                </a:lnTo>
                <a:lnTo>
                  <a:pt x="68417" y="102350"/>
                </a:lnTo>
                <a:lnTo>
                  <a:pt x="65800" y="115107"/>
                </a:lnTo>
                <a:lnTo>
                  <a:pt x="63563" y="127165"/>
                </a:lnTo>
                <a:lnTo>
                  <a:pt x="62509" y="133121"/>
                </a:lnTo>
                <a:lnTo>
                  <a:pt x="61633" y="138633"/>
                </a:lnTo>
                <a:lnTo>
                  <a:pt x="61023" y="143179"/>
                </a:lnTo>
                <a:lnTo>
                  <a:pt x="60401" y="147751"/>
                </a:lnTo>
                <a:lnTo>
                  <a:pt x="60032" y="151269"/>
                </a:lnTo>
                <a:lnTo>
                  <a:pt x="60032" y="155981"/>
                </a:lnTo>
                <a:lnTo>
                  <a:pt x="59639" y="162293"/>
                </a:lnTo>
                <a:lnTo>
                  <a:pt x="58953" y="170395"/>
                </a:lnTo>
                <a:lnTo>
                  <a:pt x="57902" y="181907"/>
                </a:lnTo>
                <a:lnTo>
                  <a:pt x="56563" y="194734"/>
                </a:lnTo>
                <a:lnTo>
                  <a:pt x="54987" y="208034"/>
                </a:lnTo>
                <a:lnTo>
                  <a:pt x="54190" y="214121"/>
                </a:lnTo>
                <a:lnTo>
                  <a:pt x="53174" y="221614"/>
                </a:lnTo>
                <a:lnTo>
                  <a:pt x="52082" y="228739"/>
                </a:lnTo>
                <a:lnTo>
                  <a:pt x="50952" y="234734"/>
                </a:lnTo>
                <a:lnTo>
                  <a:pt x="49834" y="240703"/>
                </a:lnTo>
                <a:lnTo>
                  <a:pt x="48641" y="245592"/>
                </a:lnTo>
                <a:lnTo>
                  <a:pt x="47599" y="248361"/>
                </a:lnTo>
                <a:lnTo>
                  <a:pt x="46151" y="252234"/>
                </a:lnTo>
                <a:lnTo>
                  <a:pt x="42418" y="259867"/>
                </a:lnTo>
                <a:lnTo>
                  <a:pt x="37731" y="268833"/>
                </a:lnTo>
                <a:lnTo>
                  <a:pt x="31962" y="279713"/>
                </a:lnTo>
                <a:lnTo>
                  <a:pt x="25723" y="291201"/>
                </a:lnTo>
                <a:lnTo>
                  <a:pt x="19414" y="302634"/>
                </a:lnTo>
                <a:lnTo>
                  <a:pt x="13919" y="312483"/>
                </a:lnTo>
                <a:lnTo>
                  <a:pt x="10160" y="319176"/>
                </a:lnTo>
                <a:lnTo>
                  <a:pt x="6858" y="325018"/>
                </a:lnTo>
                <a:lnTo>
                  <a:pt x="4483" y="329183"/>
                </a:lnTo>
                <a:lnTo>
                  <a:pt x="6642" y="335610"/>
                </a:lnTo>
                <a:lnTo>
                  <a:pt x="15443" y="324136"/>
                </a:lnTo>
                <a:lnTo>
                  <a:pt x="24113" y="308672"/>
                </a:lnTo>
                <a:lnTo>
                  <a:pt x="28016" y="301637"/>
                </a:lnTo>
                <a:lnTo>
                  <a:pt x="34293" y="290206"/>
                </a:lnTo>
                <a:lnTo>
                  <a:pt x="40362" y="278955"/>
                </a:lnTo>
                <a:lnTo>
                  <a:pt x="43980" y="272097"/>
                </a:lnTo>
                <a:lnTo>
                  <a:pt x="48717" y="262991"/>
                </a:lnTo>
                <a:lnTo>
                  <a:pt x="52463" y="255396"/>
                </a:lnTo>
                <a:lnTo>
                  <a:pt x="55943" y="246113"/>
                </a:lnTo>
                <a:lnTo>
                  <a:pt x="57505" y="238620"/>
                </a:lnTo>
                <a:lnTo>
                  <a:pt x="59016" y="229539"/>
                </a:lnTo>
                <a:lnTo>
                  <a:pt x="60840" y="217484"/>
                </a:lnTo>
                <a:lnTo>
                  <a:pt x="62508" y="204614"/>
                </a:lnTo>
                <a:lnTo>
                  <a:pt x="63980" y="191676"/>
                </a:lnTo>
                <a:lnTo>
                  <a:pt x="64719" y="184518"/>
                </a:lnTo>
                <a:lnTo>
                  <a:pt x="66199" y="168243"/>
                </a:lnTo>
                <a:lnTo>
                  <a:pt x="66982" y="156674"/>
                </a:lnTo>
                <a:lnTo>
                  <a:pt x="67056" y="151447"/>
                </a:lnTo>
                <a:lnTo>
                  <a:pt x="67665" y="146075"/>
                </a:lnTo>
                <a:lnTo>
                  <a:pt x="70602" y="127803"/>
                </a:lnTo>
                <a:lnTo>
                  <a:pt x="73014" y="114932"/>
                </a:lnTo>
                <a:lnTo>
                  <a:pt x="75336" y="103695"/>
                </a:lnTo>
                <a:lnTo>
                  <a:pt x="78759" y="89048"/>
                </a:lnTo>
                <a:lnTo>
                  <a:pt x="82030" y="77624"/>
                </a:lnTo>
                <a:lnTo>
                  <a:pt x="87731" y="65176"/>
                </a:lnTo>
                <a:lnTo>
                  <a:pt x="99544" y="49166"/>
                </a:lnTo>
                <a:lnTo>
                  <a:pt x="107965" y="39833"/>
                </a:lnTo>
                <a:lnTo>
                  <a:pt x="117902" y="30691"/>
                </a:lnTo>
                <a:lnTo>
                  <a:pt x="125996" y="24523"/>
                </a:lnTo>
                <a:lnTo>
                  <a:pt x="136468" y="18053"/>
                </a:lnTo>
                <a:lnTo>
                  <a:pt x="147899" y="12787"/>
                </a:lnTo>
                <a:lnTo>
                  <a:pt x="160264" y="9055"/>
                </a:lnTo>
                <a:lnTo>
                  <a:pt x="173537" y="7188"/>
                </a:lnTo>
                <a:lnTo>
                  <a:pt x="178562" y="7035"/>
                </a:lnTo>
                <a:lnTo>
                  <a:pt x="183438" y="7137"/>
                </a:lnTo>
                <a:lnTo>
                  <a:pt x="200069" y="8680"/>
                </a:lnTo>
                <a:lnTo>
                  <a:pt x="213678" y="10173"/>
                </a:lnTo>
                <a:lnTo>
                  <a:pt x="226721" y="11866"/>
                </a:lnTo>
                <a:lnTo>
                  <a:pt x="239154" y="13782"/>
                </a:lnTo>
                <a:lnTo>
                  <a:pt x="250934" y="15946"/>
                </a:lnTo>
                <a:lnTo>
                  <a:pt x="262014" y="18379"/>
                </a:lnTo>
                <a:lnTo>
                  <a:pt x="280438" y="23617"/>
                </a:lnTo>
                <a:lnTo>
                  <a:pt x="293229" y="28618"/>
                </a:lnTo>
                <a:lnTo>
                  <a:pt x="304077" y="34362"/>
                </a:lnTo>
                <a:lnTo>
                  <a:pt x="312852" y="40879"/>
                </a:lnTo>
                <a:lnTo>
                  <a:pt x="325139" y="53052"/>
                </a:lnTo>
                <a:lnTo>
                  <a:pt x="334225" y="62252"/>
                </a:lnTo>
                <a:lnTo>
                  <a:pt x="342084" y="71048"/>
                </a:lnTo>
                <a:lnTo>
                  <a:pt x="351852" y="86008"/>
                </a:lnTo>
                <a:lnTo>
                  <a:pt x="355904" y="97757"/>
                </a:lnTo>
                <a:lnTo>
                  <a:pt x="357352" y="111709"/>
                </a:lnTo>
                <a:lnTo>
                  <a:pt x="357339" y="112623"/>
                </a:lnTo>
                <a:lnTo>
                  <a:pt x="359662" y="125106"/>
                </a:lnTo>
                <a:lnTo>
                  <a:pt x="364967" y="136929"/>
                </a:lnTo>
                <a:lnTo>
                  <a:pt x="367220" y="141020"/>
                </a:lnTo>
                <a:lnTo>
                  <a:pt x="369671" y="145313"/>
                </a:lnTo>
                <a:lnTo>
                  <a:pt x="372135" y="149288"/>
                </a:lnTo>
                <a:lnTo>
                  <a:pt x="374040" y="152704"/>
                </a:lnTo>
                <a:lnTo>
                  <a:pt x="375958" y="156070"/>
                </a:lnTo>
                <a:lnTo>
                  <a:pt x="377266" y="158978"/>
                </a:lnTo>
                <a:lnTo>
                  <a:pt x="377609" y="161899"/>
                </a:lnTo>
                <a:lnTo>
                  <a:pt x="377621" y="164579"/>
                </a:lnTo>
                <a:lnTo>
                  <a:pt x="376885" y="169583"/>
                </a:lnTo>
                <a:lnTo>
                  <a:pt x="375716" y="175298"/>
                </a:lnTo>
                <a:lnTo>
                  <a:pt x="372948" y="187573"/>
                </a:lnTo>
                <a:lnTo>
                  <a:pt x="369756" y="200117"/>
                </a:lnTo>
                <a:lnTo>
                  <a:pt x="368960" y="203111"/>
                </a:lnTo>
                <a:lnTo>
                  <a:pt x="367804" y="207454"/>
                </a:lnTo>
                <a:lnTo>
                  <a:pt x="366725" y="211340"/>
                </a:lnTo>
                <a:lnTo>
                  <a:pt x="365899" y="214350"/>
                </a:lnTo>
                <a:lnTo>
                  <a:pt x="365074" y="217360"/>
                </a:lnTo>
                <a:lnTo>
                  <a:pt x="364286" y="220319"/>
                </a:lnTo>
                <a:lnTo>
                  <a:pt x="363677" y="221716"/>
                </a:lnTo>
                <a:lnTo>
                  <a:pt x="362254" y="224548"/>
                </a:lnTo>
                <a:lnTo>
                  <a:pt x="358889" y="229793"/>
                </a:lnTo>
                <a:lnTo>
                  <a:pt x="355676" y="234886"/>
                </a:lnTo>
                <a:lnTo>
                  <a:pt x="354063" y="237439"/>
                </a:lnTo>
                <a:lnTo>
                  <a:pt x="352488" y="239991"/>
                </a:lnTo>
                <a:lnTo>
                  <a:pt x="349846" y="244627"/>
                </a:lnTo>
                <a:lnTo>
                  <a:pt x="348157" y="248488"/>
                </a:lnTo>
                <a:lnTo>
                  <a:pt x="347484" y="251320"/>
                </a:lnTo>
                <a:lnTo>
                  <a:pt x="347154" y="253517"/>
                </a:lnTo>
                <a:lnTo>
                  <a:pt x="345863" y="263974"/>
                </a:lnTo>
                <a:lnTo>
                  <a:pt x="344509" y="277458"/>
                </a:lnTo>
                <a:lnTo>
                  <a:pt x="343496" y="288404"/>
                </a:lnTo>
                <a:lnTo>
                  <a:pt x="342900" y="294944"/>
                </a:lnTo>
                <a:lnTo>
                  <a:pt x="342353" y="301205"/>
                </a:lnTo>
                <a:lnTo>
                  <a:pt x="341884" y="306158"/>
                </a:lnTo>
                <a:lnTo>
                  <a:pt x="341426" y="311086"/>
                </a:lnTo>
                <a:lnTo>
                  <a:pt x="341033" y="314845"/>
                </a:lnTo>
                <a:lnTo>
                  <a:pt x="340855" y="315950"/>
                </a:lnTo>
                <a:lnTo>
                  <a:pt x="340423" y="318592"/>
                </a:lnTo>
                <a:lnTo>
                  <a:pt x="339217" y="321779"/>
                </a:lnTo>
                <a:lnTo>
                  <a:pt x="334886" y="326428"/>
                </a:lnTo>
                <a:lnTo>
                  <a:pt x="331914" y="328142"/>
                </a:lnTo>
                <a:lnTo>
                  <a:pt x="326732" y="328180"/>
                </a:lnTo>
                <a:lnTo>
                  <a:pt x="323570" y="326758"/>
                </a:lnTo>
                <a:lnTo>
                  <a:pt x="320116" y="322884"/>
                </a:lnTo>
                <a:lnTo>
                  <a:pt x="315683" y="318261"/>
                </a:lnTo>
                <a:lnTo>
                  <a:pt x="312191" y="316242"/>
                </a:lnTo>
                <a:lnTo>
                  <a:pt x="308368" y="315848"/>
                </a:lnTo>
                <a:lnTo>
                  <a:pt x="308673" y="322351"/>
                </a:lnTo>
                <a:lnTo>
                  <a:pt x="311353" y="324713"/>
                </a:lnTo>
                <a:lnTo>
                  <a:pt x="311712" y="324097"/>
                </a:lnTo>
                <a:lnTo>
                  <a:pt x="310438" y="319303"/>
                </a:lnTo>
                <a:lnTo>
                  <a:pt x="313474" y="321068"/>
                </a:lnTo>
                <a:lnTo>
                  <a:pt x="314325" y="326986"/>
                </a:lnTo>
                <a:lnTo>
                  <a:pt x="316725" y="329628"/>
                </a:lnTo>
                <a:lnTo>
                  <a:pt x="319176" y="332244"/>
                </a:lnTo>
                <a:lnTo>
                  <a:pt x="322376" y="334429"/>
                </a:lnTo>
                <a:lnTo>
                  <a:pt x="326732" y="335229"/>
                </a:lnTo>
                <a:lnTo>
                  <a:pt x="333641" y="335267"/>
                </a:lnTo>
                <a:lnTo>
                  <a:pt x="338924" y="332562"/>
                </a:lnTo>
                <a:lnTo>
                  <a:pt x="342252" y="328866"/>
                </a:lnTo>
                <a:lnTo>
                  <a:pt x="345617" y="325183"/>
                </a:lnTo>
                <a:lnTo>
                  <a:pt x="347179" y="320776"/>
                </a:lnTo>
                <a:lnTo>
                  <a:pt x="347802" y="317106"/>
                </a:lnTo>
                <a:lnTo>
                  <a:pt x="348107" y="315201"/>
                </a:lnTo>
                <a:lnTo>
                  <a:pt x="348538" y="310730"/>
                </a:lnTo>
                <a:lnTo>
                  <a:pt x="349110" y="304609"/>
                </a:lnTo>
                <a:lnTo>
                  <a:pt x="350178" y="292679"/>
                </a:lnTo>
                <a:lnTo>
                  <a:pt x="351389" y="279494"/>
                </a:lnTo>
                <a:lnTo>
                  <a:pt x="352094" y="272237"/>
                </a:lnTo>
                <a:lnTo>
                  <a:pt x="352628" y="266852"/>
                </a:lnTo>
                <a:lnTo>
                  <a:pt x="353148" y="261899"/>
                </a:lnTo>
                <a:lnTo>
                  <a:pt x="353644" y="258025"/>
                </a:lnTo>
                <a:lnTo>
                  <a:pt x="354126" y="254431"/>
                </a:lnTo>
                <a:lnTo>
                  <a:pt x="354761" y="250926"/>
                </a:lnTo>
                <a:lnTo>
                  <a:pt x="356336" y="247395"/>
                </a:lnTo>
                <a:lnTo>
                  <a:pt x="357835" y="244855"/>
                </a:lnTo>
                <a:lnTo>
                  <a:pt x="360083" y="241007"/>
                </a:lnTo>
                <a:lnTo>
                  <a:pt x="363118" y="236321"/>
                </a:lnTo>
                <a:lnTo>
                  <a:pt x="365696" y="232181"/>
                </a:lnTo>
                <a:lnTo>
                  <a:pt x="368173" y="228180"/>
                </a:lnTo>
                <a:lnTo>
                  <a:pt x="370052" y="224764"/>
                </a:lnTo>
                <a:lnTo>
                  <a:pt x="371144" y="221919"/>
                </a:lnTo>
                <a:lnTo>
                  <a:pt x="371322" y="221145"/>
                </a:lnTo>
                <a:lnTo>
                  <a:pt x="372300" y="217652"/>
                </a:lnTo>
                <a:lnTo>
                  <a:pt x="373595" y="212928"/>
                </a:lnTo>
                <a:lnTo>
                  <a:pt x="376651" y="201597"/>
                </a:lnTo>
                <a:lnTo>
                  <a:pt x="379966" y="188515"/>
                </a:lnTo>
                <a:lnTo>
                  <a:pt x="382816" y="176352"/>
                </a:lnTo>
                <a:lnTo>
                  <a:pt x="384619" y="167436"/>
                </a:lnTo>
                <a:lnTo>
                  <a:pt x="384657" y="161899"/>
                </a:lnTo>
                <a:lnTo>
                  <a:pt x="384441" y="159257"/>
                </a:lnTo>
                <a:lnTo>
                  <a:pt x="383832" y="156057"/>
                </a:lnTo>
                <a:lnTo>
                  <a:pt x="382206" y="152895"/>
                </a:lnTo>
                <a:lnTo>
                  <a:pt x="380187" y="149263"/>
                </a:lnTo>
                <a:lnTo>
                  <a:pt x="377151" y="143852"/>
                </a:lnTo>
                <a:lnTo>
                  <a:pt x="373138" y="137617"/>
                </a:lnTo>
                <a:lnTo>
                  <a:pt x="369925" y="131203"/>
                </a:lnTo>
                <a:lnTo>
                  <a:pt x="366699" y="124802"/>
                </a:lnTo>
                <a:lnTo>
                  <a:pt x="364363" y="118262"/>
                </a:lnTo>
                <a:lnTo>
                  <a:pt x="364388" y="112623"/>
                </a:lnTo>
                <a:close/>
              </a:path>
              <a:path w="314325" h="454774">
                <a:moveTo>
                  <a:pt x="245643" y="417639"/>
                </a:moveTo>
                <a:lnTo>
                  <a:pt x="250253" y="415340"/>
                </a:lnTo>
                <a:lnTo>
                  <a:pt x="254241" y="411949"/>
                </a:lnTo>
                <a:lnTo>
                  <a:pt x="258241" y="408533"/>
                </a:lnTo>
                <a:lnTo>
                  <a:pt x="261683" y="403936"/>
                </a:lnTo>
                <a:lnTo>
                  <a:pt x="264007" y="398703"/>
                </a:lnTo>
                <a:lnTo>
                  <a:pt x="265506" y="395350"/>
                </a:lnTo>
                <a:lnTo>
                  <a:pt x="266496" y="392036"/>
                </a:lnTo>
                <a:lnTo>
                  <a:pt x="267195" y="388988"/>
                </a:lnTo>
                <a:lnTo>
                  <a:pt x="267919" y="385851"/>
                </a:lnTo>
                <a:lnTo>
                  <a:pt x="268325" y="382993"/>
                </a:lnTo>
                <a:lnTo>
                  <a:pt x="268947" y="378472"/>
                </a:lnTo>
                <a:lnTo>
                  <a:pt x="270002" y="375615"/>
                </a:lnTo>
                <a:lnTo>
                  <a:pt x="273380" y="373621"/>
                </a:lnTo>
                <a:lnTo>
                  <a:pt x="277342" y="370966"/>
                </a:lnTo>
                <a:lnTo>
                  <a:pt x="275564" y="358609"/>
                </a:lnTo>
                <a:lnTo>
                  <a:pt x="275564" y="351561"/>
                </a:lnTo>
                <a:lnTo>
                  <a:pt x="272745" y="352971"/>
                </a:lnTo>
                <a:lnTo>
                  <a:pt x="272173" y="356044"/>
                </a:lnTo>
                <a:lnTo>
                  <a:pt x="272338" y="356641"/>
                </a:lnTo>
                <a:lnTo>
                  <a:pt x="272986" y="359333"/>
                </a:lnTo>
                <a:lnTo>
                  <a:pt x="272986" y="363207"/>
                </a:lnTo>
                <a:lnTo>
                  <a:pt x="271995" y="366039"/>
                </a:lnTo>
                <a:lnTo>
                  <a:pt x="268605" y="368274"/>
                </a:lnTo>
                <a:lnTo>
                  <a:pt x="265518" y="370293"/>
                </a:lnTo>
                <a:lnTo>
                  <a:pt x="262724" y="374014"/>
                </a:lnTo>
                <a:lnTo>
                  <a:pt x="262013" y="377469"/>
                </a:lnTo>
                <a:lnTo>
                  <a:pt x="261353" y="381977"/>
                </a:lnTo>
                <a:lnTo>
                  <a:pt x="260972" y="384606"/>
                </a:lnTo>
                <a:lnTo>
                  <a:pt x="260324" y="387413"/>
                </a:lnTo>
                <a:lnTo>
                  <a:pt x="259702" y="390131"/>
                </a:lnTo>
                <a:lnTo>
                  <a:pt x="258838" y="393001"/>
                </a:lnTo>
                <a:lnTo>
                  <a:pt x="257568" y="395846"/>
                </a:lnTo>
                <a:lnTo>
                  <a:pt x="255689" y="400100"/>
                </a:lnTo>
                <a:lnTo>
                  <a:pt x="252806" y="403936"/>
                </a:lnTo>
                <a:lnTo>
                  <a:pt x="249682" y="406590"/>
                </a:lnTo>
                <a:lnTo>
                  <a:pt x="246557" y="409270"/>
                </a:lnTo>
                <a:lnTo>
                  <a:pt x="243255" y="410654"/>
                </a:lnTo>
                <a:lnTo>
                  <a:pt x="237566" y="410578"/>
                </a:lnTo>
                <a:lnTo>
                  <a:pt x="236994" y="410146"/>
                </a:lnTo>
                <a:lnTo>
                  <a:pt x="234378" y="409155"/>
                </a:lnTo>
                <a:lnTo>
                  <a:pt x="231825" y="408139"/>
                </a:lnTo>
                <a:lnTo>
                  <a:pt x="228079" y="406946"/>
                </a:lnTo>
                <a:lnTo>
                  <a:pt x="220980" y="406412"/>
                </a:lnTo>
                <a:lnTo>
                  <a:pt x="215138" y="406006"/>
                </a:lnTo>
                <a:lnTo>
                  <a:pt x="208407" y="402742"/>
                </a:lnTo>
                <a:lnTo>
                  <a:pt x="203314" y="399478"/>
                </a:lnTo>
                <a:lnTo>
                  <a:pt x="200761" y="397865"/>
                </a:lnTo>
                <a:lnTo>
                  <a:pt x="197104" y="395071"/>
                </a:lnTo>
                <a:lnTo>
                  <a:pt x="193878" y="392341"/>
                </a:lnTo>
                <a:lnTo>
                  <a:pt x="190309" y="392709"/>
                </a:lnTo>
                <a:lnTo>
                  <a:pt x="189052" y="394779"/>
                </a:lnTo>
                <a:lnTo>
                  <a:pt x="190080" y="398386"/>
                </a:lnTo>
                <a:lnTo>
                  <a:pt x="192430" y="395770"/>
                </a:lnTo>
                <a:lnTo>
                  <a:pt x="195808" y="396773"/>
                </a:lnTo>
                <a:lnTo>
                  <a:pt x="199542" y="405422"/>
                </a:lnTo>
                <a:lnTo>
                  <a:pt x="205155" y="408978"/>
                </a:lnTo>
                <a:lnTo>
                  <a:pt x="212572" y="412800"/>
                </a:lnTo>
                <a:lnTo>
                  <a:pt x="220446" y="413435"/>
                </a:lnTo>
                <a:lnTo>
                  <a:pt x="227063" y="413969"/>
                </a:lnTo>
                <a:lnTo>
                  <a:pt x="229641" y="414883"/>
                </a:lnTo>
                <a:lnTo>
                  <a:pt x="233972" y="416572"/>
                </a:lnTo>
                <a:lnTo>
                  <a:pt x="236562" y="417728"/>
                </a:lnTo>
                <a:lnTo>
                  <a:pt x="245643" y="417639"/>
                </a:lnTo>
                <a:close/>
              </a:path>
              <a:path w="314325" h="454774">
                <a:moveTo>
                  <a:pt x="6794" y="339356"/>
                </a:moveTo>
                <a:lnTo>
                  <a:pt x="6642" y="335622"/>
                </a:lnTo>
                <a:lnTo>
                  <a:pt x="3733" y="337604"/>
                </a:lnTo>
                <a:lnTo>
                  <a:pt x="6794" y="339356"/>
                </a:lnTo>
                <a:close/>
              </a:path>
              <a:path w="314325" h="454774">
                <a:moveTo>
                  <a:pt x="2108" y="333362"/>
                </a:moveTo>
                <a:lnTo>
                  <a:pt x="0" y="337032"/>
                </a:lnTo>
                <a:lnTo>
                  <a:pt x="825" y="339597"/>
                </a:lnTo>
                <a:lnTo>
                  <a:pt x="3733" y="337604"/>
                </a:lnTo>
                <a:lnTo>
                  <a:pt x="2108" y="333362"/>
                </a:lnTo>
                <a:close/>
              </a:path>
              <a:path w="314325" h="454774">
                <a:moveTo>
                  <a:pt x="12280" y="343700"/>
                </a:moveTo>
                <a:lnTo>
                  <a:pt x="8788" y="338747"/>
                </a:lnTo>
                <a:lnTo>
                  <a:pt x="7889" y="337439"/>
                </a:lnTo>
                <a:lnTo>
                  <a:pt x="6642" y="335610"/>
                </a:lnTo>
                <a:lnTo>
                  <a:pt x="4483" y="329183"/>
                </a:lnTo>
                <a:lnTo>
                  <a:pt x="2108" y="333362"/>
                </a:lnTo>
                <a:lnTo>
                  <a:pt x="3733" y="337604"/>
                </a:lnTo>
                <a:lnTo>
                  <a:pt x="6642" y="335622"/>
                </a:lnTo>
                <a:lnTo>
                  <a:pt x="6794" y="339356"/>
                </a:lnTo>
                <a:lnTo>
                  <a:pt x="3733" y="337604"/>
                </a:lnTo>
                <a:lnTo>
                  <a:pt x="825" y="339597"/>
                </a:lnTo>
                <a:lnTo>
                  <a:pt x="3665" y="343684"/>
                </a:lnTo>
                <a:lnTo>
                  <a:pt x="11060" y="354151"/>
                </a:lnTo>
                <a:lnTo>
                  <a:pt x="21389" y="368376"/>
                </a:lnTo>
                <a:lnTo>
                  <a:pt x="26212" y="374840"/>
                </a:lnTo>
                <a:lnTo>
                  <a:pt x="34389" y="385453"/>
                </a:lnTo>
                <a:lnTo>
                  <a:pt x="42343" y="395219"/>
                </a:lnTo>
                <a:lnTo>
                  <a:pt x="45783" y="399186"/>
                </a:lnTo>
                <a:lnTo>
                  <a:pt x="48780" y="402551"/>
                </a:lnTo>
                <a:lnTo>
                  <a:pt x="51511" y="405371"/>
                </a:lnTo>
                <a:lnTo>
                  <a:pt x="55156" y="408520"/>
                </a:lnTo>
                <a:lnTo>
                  <a:pt x="58610" y="410730"/>
                </a:lnTo>
                <a:lnTo>
                  <a:pt x="61442" y="411340"/>
                </a:lnTo>
                <a:lnTo>
                  <a:pt x="65087" y="412419"/>
                </a:lnTo>
                <a:lnTo>
                  <a:pt x="67906" y="413727"/>
                </a:lnTo>
                <a:lnTo>
                  <a:pt x="77145" y="418394"/>
                </a:lnTo>
                <a:lnTo>
                  <a:pt x="88349" y="424633"/>
                </a:lnTo>
                <a:lnTo>
                  <a:pt x="100415" y="431699"/>
                </a:lnTo>
                <a:lnTo>
                  <a:pt x="109791" y="437349"/>
                </a:lnTo>
                <a:lnTo>
                  <a:pt x="117119" y="441820"/>
                </a:lnTo>
                <a:lnTo>
                  <a:pt x="123812" y="445985"/>
                </a:lnTo>
                <a:lnTo>
                  <a:pt x="128663" y="449046"/>
                </a:lnTo>
                <a:lnTo>
                  <a:pt x="133527" y="452107"/>
                </a:lnTo>
                <a:lnTo>
                  <a:pt x="136537" y="454024"/>
                </a:lnTo>
                <a:lnTo>
                  <a:pt x="136550" y="448094"/>
                </a:lnTo>
                <a:lnTo>
                  <a:pt x="138442" y="451065"/>
                </a:lnTo>
                <a:lnTo>
                  <a:pt x="139179" y="454774"/>
                </a:lnTo>
                <a:lnTo>
                  <a:pt x="140335" y="454037"/>
                </a:lnTo>
                <a:lnTo>
                  <a:pt x="186740" y="424510"/>
                </a:lnTo>
                <a:lnTo>
                  <a:pt x="140347" y="448094"/>
                </a:lnTo>
                <a:lnTo>
                  <a:pt x="138444" y="446889"/>
                </a:lnTo>
                <a:lnTo>
                  <a:pt x="135975" y="445325"/>
                </a:lnTo>
                <a:lnTo>
                  <a:pt x="124735" y="438284"/>
                </a:lnTo>
                <a:lnTo>
                  <a:pt x="109375" y="428863"/>
                </a:lnTo>
                <a:lnTo>
                  <a:pt x="105308" y="426415"/>
                </a:lnTo>
                <a:lnTo>
                  <a:pt x="93836" y="419661"/>
                </a:lnTo>
                <a:lnTo>
                  <a:pt x="82902" y="413500"/>
                </a:lnTo>
                <a:lnTo>
                  <a:pt x="79121" y="411467"/>
                </a:lnTo>
                <a:lnTo>
                  <a:pt x="75234" y="409409"/>
                </a:lnTo>
                <a:lnTo>
                  <a:pt x="71767" y="407695"/>
                </a:lnTo>
                <a:lnTo>
                  <a:pt x="68859" y="406450"/>
                </a:lnTo>
                <a:lnTo>
                  <a:pt x="66103" y="405320"/>
                </a:lnTo>
                <a:lnTo>
                  <a:pt x="62687" y="404317"/>
                </a:lnTo>
                <a:lnTo>
                  <a:pt x="59283" y="402932"/>
                </a:lnTo>
                <a:lnTo>
                  <a:pt x="57137" y="400875"/>
                </a:lnTo>
                <a:lnTo>
                  <a:pt x="50262" y="393623"/>
                </a:lnTo>
                <a:lnTo>
                  <a:pt x="42121" y="383856"/>
                </a:lnTo>
                <a:lnTo>
                  <a:pt x="33451" y="372724"/>
                </a:lnTo>
                <a:lnTo>
                  <a:pt x="25946" y="362673"/>
                </a:lnTo>
                <a:lnTo>
                  <a:pt x="20612" y="355434"/>
                </a:lnTo>
                <a:lnTo>
                  <a:pt x="15773" y="348665"/>
                </a:lnTo>
                <a:lnTo>
                  <a:pt x="12280" y="343700"/>
                </a:lnTo>
                <a:close/>
              </a:path>
              <a:path w="314325" h="454774">
                <a:moveTo>
                  <a:pt x="138444" y="446889"/>
                </a:moveTo>
                <a:lnTo>
                  <a:pt x="140347" y="448094"/>
                </a:lnTo>
                <a:lnTo>
                  <a:pt x="186740" y="424510"/>
                </a:lnTo>
                <a:lnTo>
                  <a:pt x="188226" y="422528"/>
                </a:lnTo>
                <a:lnTo>
                  <a:pt x="190169" y="398475"/>
                </a:lnTo>
                <a:lnTo>
                  <a:pt x="193929" y="401866"/>
                </a:lnTo>
                <a:lnTo>
                  <a:pt x="194249" y="402069"/>
                </a:lnTo>
                <a:lnTo>
                  <a:pt x="199542" y="405422"/>
                </a:lnTo>
                <a:lnTo>
                  <a:pt x="195808" y="396773"/>
                </a:lnTo>
                <a:lnTo>
                  <a:pt x="192430" y="395770"/>
                </a:lnTo>
                <a:lnTo>
                  <a:pt x="190080" y="398386"/>
                </a:lnTo>
                <a:lnTo>
                  <a:pt x="189052" y="394779"/>
                </a:lnTo>
                <a:lnTo>
                  <a:pt x="181838" y="419277"/>
                </a:lnTo>
                <a:lnTo>
                  <a:pt x="138444" y="446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98312" y="3028703"/>
            <a:ext cx="151358" cy="124739"/>
          </a:xfrm>
          <a:custGeom>
            <a:avLst/>
            <a:gdLst/>
            <a:ahLst/>
            <a:cxnLst/>
            <a:rect l="l" t="t" r="r" b="b"/>
            <a:pathLst>
              <a:path w="151358" h="124739">
                <a:moveTo>
                  <a:pt x="10515" y="120192"/>
                </a:moveTo>
                <a:lnTo>
                  <a:pt x="13398" y="120497"/>
                </a:lnTo>
                <a:lnTo>
                  <a:pt x="26412" y="122026"/>
                </a:lnTo>
                <a:lnTo>
                  <a:pt x="39143" y="123533"/>
                </a:lnTo>
                <a:lnTo>
                  <a:pt x="51584" y="124553"/>
                </a:lnTo>
                <a:lnTo>
                  <a:pt x="58597" y="124739"/>
                </a:lnTo>
                <a:lnTo>
                  <a:pt x="71291" y="123943"/>
                </a:lnTo>
                <a:lnTo>
                  <a:pt x="83606" y="121133"/>
                </a:lnTo>
                <a:lnTo>
                  <a:pt x="95395" y="115740"/>
                </a:lnTo>
                <a:lnTo>
                  <a:pt x="102984" y="110350"/>
                </a:lnTo>
                <a:lnTo>
                  <a:pt x="112090" y="102819"/>
                </a:lnTo>
                <a:lnTo>
                  <a:pt x="119176" y="100838"/>
                </a:lnTo>
                <a:lnTo>
                  <a:pt x="128371" y="100838"/>
                </a:lnTo>
                <a:lnTo>
                  <a:pt x="131394" y="102044"/>
                </a:lnTo>
                <a:lnTo>
                  <a:pt x="134480" y="103835"/>
                </a:lnTo>
                <a:lnTo>
                  <a:pt x="137845" y="104114"/>
                </a:lnTo>
                <a:lnTo>
                  <a:pt x="137655" y="106883"/>
                </a:lnTo>
                <a:lnTo>
                  <a:pt x="141325" y="105714"/>
                </a:lnTo>
                <a:lnTo>
                  <a:pt x="142913" y="102209"/>
                </a:lnTo>
                <a:lnTo>
                  <a:pt x="139903" y="98856"/>
                </a:lnTo>
                <a:lnTo>
                  <a:pt x="137007" y="97155"/>
                </a:lnTo>
                <a:lnTo>
                  <a:pt x="134124" y="95465"/>
                </a:lnTo>
                <a:lnTo>
                  <a:pt x="129832" y="93789"/>
                </a:lnTo>
                <a:lnTo>
                  <a:pt x="124358" y="93789"/>
                </a:lnTo>
                <a:lnTo>
                  <a:pt x="113783" y="95750"/>
                </a:lnTo>
                <a:lnTo>
                  <a:pt x="101405" y="102621"/>
                </a:lnTo>
                <a:lnTo>
                  <a:pt x="98475" y="104927"/>
                </a:lnTo>
                <a:lnTo>
                  <a:pt x="87277" y="112102"/>
                </a:lnTo>
                <a:lnTo>
                  <a:pt x="75350" y="116097"/>
                </a:lnTo>
                <a:lnTo>
                  <a:pt x="62575" y="117621"/>
                </a:lnTo>
                <a:lnTo>
                  <a:pt x="58597" y="117703"/>
                </a:lnTo>
                <a:lnTo>
                  <a:pt x="46685" y="117170"/>
                </a:lnTo>
                <a:lnTo>
                  <a:pt x="34169" y="115877"/>
                </a:lnTo>
                <a:lnTo>
                  <a:pt x="21094" y="114285"/>
                </a:lnTo>
                <a:lnTo>
                  <a:pt x="14147" y="113499"/>
                </a:lnTo>
                <a:lnTo>
                  <a:pt x="10820" y="113157"/>
                </a:lnTo>
                <a:lnTo>
                  <a:pt x="7721" y="111925"/>
                </a:lnTo>
                <a:lnTo>
                  <a:pt x="8242" y="108546"/>
                </a:lnTo>
                <a:lnTo>
                  <a:pt x="9893" y="106019"/>
                </a:lnTo>
                <a:lnTo>
                  <a:pt x="13373" y="102489"/>
                </a:lnTo>
                <a:lnTo>
                  <a:pt x="18046" y="98501"/>
                </a:lnTo>
                <a:lnTo>
                  <a:pt x="25918" y="92072"/>
                </a:lnTo>
                <a:lnTo>
                  <a:pt x="35166" y="84973"/>
                </a:lnTo>
                <a:lnTo>
                  <a:pt x="45402" y="77287"/>
                </a:lnTo>
                <a:lnTo>
                  <a:pt x="56234" y="69102"/>
                </a:lnTo>
                <a:lnTo>
                  <a:pt x="67274" y="60501"/>
                </a:lnTo>
                <a:lnTo>
                  <a:pt x="77800" y="51854"/>
                </a:lnTo>
                <a:lnTo>
                  <a:pt x="89927" y="42017"/>
                </a:lnTo>
                <a:lnTo>
                  <a:pt x="101327" y="33614"/>
                </a:lnTo>
                <a:lnTo>
                  <a:pt x="111853" y="26557"/>
                </a:lnTo>
                <a:lnTo>
                  <a:pt x="121361" y="20754"/>
                </a:lnTo>
                <a:lnTo>
                  <a:pt x="128752" y="16624"/>
                </a:lnTo>
                <a:lnTo>
                  <a:pt x="135166" y="13208"/>
                </a:lnTo>
                <a:lnTo>
                  <a:pt x="140296" y="10858"/>
                </a:lnTo>
                <a:lnTo>
                  <a:pt x="143802" y="9372"/>
                </a:lnTo>
                <a:lnTo>
                  <a:pt x="146900" y="8102"/>
                </a:lnTo>
                <a:lnTo>
                  <a:pt x="150952" y="6692"/>
                </a:lnTo>
                <a:lnTo>
                  <a:pt x="151358" y="2844"/>
                </a:lnTo>
                <a:lnTo>
                  <a:pt x="148742" y="0"/>
                </a:lnTo>
                <a:lnTo>
                  <a:pt x="146900" y="609"/>
                </a:lnTo>
                <a:lnTo>
                  <a:pt x="144790" y="1379"/>
                </a:lnTo>
                <a:lnTo>
                  <a:pt x="139028" y="3762"/>
                </a:lnTo>
                <a:lnTo>
                  <a:pt x="130037" y="8022"/>
                </a:lnTo>
                <a:lnTo>
                  <a:pt x="118237" y="14423"/>
                </a:lnTo>
                <a:lnTo>
                  <a:pt x="104051" y="23227"/>
                </a:lnTo>
                <a:lnTo>
                  <a:pt x="87899" y="34697"/>
                </a:lnTo>
                <a:lnTo>
                  <a:pt x="73228" y="46494"/>
                </a:lnTo>
                <a:lnTo>
                  <a:pt x="63038" y="54877"/>
                </a:lnTo>
                <a:lnTo>
                  <a:pt x="52623" y="63003"/>
                </a:lnTo>
                <a:lnTo>
                  <a:pt x="42314" y="70803"/>
                </a:lnTo>
                <a:lnTo>
                  <a:pt x="32442" y="78209"/>
                </a:lnTo>
                <a:lnTo>
                  <a:pt x="25374" y="83578"/>
                </a:lnTo>
                <a:lnTo>
                  <a:pt x="18326" y="89001"/>
                </a:lnTo>
                <a:lnTo>
                  <a:pt x="12255" y="93916"/>
                </a:lnTo>
                <a:lnTo>
                  <a:pt x="7797" y="98310"/>
                </a:lnTo>
                <a:lnTo>
                  <a:pt x="3733" y="102603"/>
                </a:lnTo>
                <a:lnTo>
                  <a:pt x="1028" y="106718"/>
                </a:lnTo>
                <a:lnTo>
                  <a:pt x="0" y="111264"/>
                </a:lnTo>
                <a:lnTo>
                  <a:pt x="381" y="114046"/>
                </a:lnTo>
                <a:lnTo>
                  <a:pt x="2324" y="117017"/>
                </a:lnTo>
                <a:lnTo>
                  <a:pt x="6096" y="118922"/>
                </a:lnTo>
                <a:lnTo>
                  <a:pt x="10515" y="120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200310" y="2574037"/>
            <a:ext cx="114363" cy="469938"/>
          </a:xfrm>
          <a:custGeom>
            <a:avLst/>
            <a:gdLst/>
            <a:ahLst/>
            <a:cxnLst/>
            <a:rect l="l" t="t" r="r" b="b"/>
            <a:pathLst>
              <a:path w="114363" h="469938">
                <a:moveTo>
                  <a:pt x="2357" y="429867"/>
                </a:moveTo>
                <a:lnTo>
                  <a:pt x="0" y="469938"/>
                </a:lnTo>
                <a:lnTo>
                  <a:pt x="2786" y="468985"/>
                </a:lnTo>
                <a:lnTo>
                  <a:pt x="15640" y="464005"/>
                </a:lnTo>
                <a:lnTo>
                  <a:pt x="30162" y="456539"/>
                </a:lnTo>
                <a:lnTo>
                  <a:pt x="33406" y="454058"/>
                </a:lnTo>
                <a:lnTo>
                  <a:pt x="39871" y="447628"/>
                </a:lnTo>
                <a:lnTo>
                  <a:pt x="47077" y="438845"/>
                </a:lnTo>
                <a:lnTo>
                  <a:pt x="54971" y="427892"/>
                </a:lnTo>
                <a:lnTo>
                  <a:pt x="63502" y="414954"/>
                </a:lnTo>
                <a:lnTo>
                  <a:pt x="72618" y="400215"/>
                </a:lnTo>
                <a:lnTo>
                  <a:pt x="74343" y="397252"/>
                </a:lnTo>
                <a:lnTo>
                  <a:pt x="78107" y="389176"/>
                </a:lnTo>
                <a:lnTo>
                  <a:pt x="79309" y="383104"/>
                </a:lnTo>
                <a:lnTo>
                  <a:pt x="78663" y="377922"/>
                </a:lnTo>
                <a:lnTo>
                  <a:pt x="76880" y="372519"/>
                </a:lnTo>
                <a:lnTo>
                  <a:pt x="74672" y="365783"/>
                </a:lnTo>
                <a:lnTo>
                  <a:pt x="72751" y="356601"/>
                </a:lnTo>
                <a:lnTo>
                  <a:pt x="71829" y="343862"/>
                </a:lnTo>
                <a:lnTo>
                  <a:pt x="72618" y="326453"/>
                </a:lnTo>
                <a:lnTo>
                  <a:pt x="73442" y="317891"/>
                </a:lnTo>
                <a:lnTo>
                  <a:pt x="75297" y="300218"/>
                </a:lnTo>
                <a:lnTo>
                  <a:pt x="77151" y="284562"/>
                </a:lnTo>
                <a:lnTo>
                  <a:pt x="79005" y="270697"/>
                </a:lnTo>
                <a:lnTo>
                  <a:pt x="80860" y="258399"/>
                </a:lnTo>
                <a:lnTo>
                  <a:pt x="82714" y="247441"/>
                </a:lnTo>
                <a:lnTo>
                  <a:pt x="84568" y="237598"/>
                </a:lnTo>
                <a:lnTo>
                  <a:pt x="86423" y="228645"/>
                </a:lnTo>
                <a:lnTo>
                  <a:pt x="88277" y="220357"/>
                </a:lnTo>
                <a:lnTo>
                  <a:pt x="89079" y="216875"/>
                </a:lnTo>
                <a:lnTo>
                  <a:pt x="89994" y="212791"/>
                </a:lnTo>
                <a:lnTo>
                  <a:pt x="91705" y="204279"/>
                </a:lnTo>
                <a:lnTo>
                  <a:pt x="93577" y="193010"/>
                </a:lnTo>
                <a:lnTo>
                  <a:pt x="94694" y="185481"/>
                </a:lnTo>
                <a:lnTo>
                  <a:pt x="95997" y="176229"/>
                </a:lnTo>
                <a:lnTo>
                  <a:pt x="97533" y="164909"/>
                </a:lnTo>
                <a:lnTo>
                  <a:pt x="99351" y="151177"/>
                </a:lnTo>
                <a:lnTo>
                  <a:pt x="101500" y="134687"/>
                </a:lnTo>
                <a:lnTo>
                  <a:pt x="104027" y="115096"/>
                </a:lnTo>
                <a:lnTo>
                  <a:pt x="106981" y="92058"/>
                </a:lnTo>
                <a:lnTo>
                  <a:pt x="110410" y="65229"/>
                </a:lnTo>
                <a:lnTo>
                  <a:pt x="114363" y="34264"/>
                </a:lnTo>
                <a:lnTo>
                  <a:pt x="49860" y="0"/>
                </a:lnTo>
                <a:lnTo>
                  <a:pt x="42976" y="16027"/>
                </a:lnTo>
                <a:lnTo>
                  <a:pt x="42827" y="17605"/>
                </a:lnTo>
                <a:lnTo>
                  <a:pt x="42314" y="22718"/>
                </a:lnTo>
                <a:lnTo>
                  <a:pt x="41423" y="31025"/>
                </a:lnTo>
                <a:lnTo>
                  <a:pt x="40141" y="42174"/>
                </a:lnTo>
                <a:lnTo>
                  <a:pt x="38454" y="55812"/>
                </a:lnTo>
                <a:lnTo>
                  <a:pt x="36351" y="71585"/>
                </a:lnTo>
                <a:lnTo>
                  <a:pt x="33817" y="89139"/>
                </a:lnTo>
                <a:lnTo>
                  <a:pt x="30840" y="108122"/>
                </a:lnTo>
                <a:lnTo>
                  <a:pt x="27406" y="128181"/>
                </a:lnTo>
                <a:lnTo>
                  <a:pt x="25852" y="136896"/>
                </a:lnTo>
                <a:lnTo>
                  <a:pt x="24440" y="144954"/>
                </a:lnTo>
                <a:lnTo>
                  <a:pt x="21963" y="160127"/>
                </a:lnTo>
                <a:lnTo>
                  <a:pt x="19809" y="175749"/>
                </a:lnTo>
                <a:lnTo>
                  <a:pt x="18803" y="184369"/>
                </a:lnTo>
                <a:lnTo>
                  <a:pt x="17816" y="193871"/>
                </a:lnTo>
                <a:lnTo>
                  <a:pt x="16827" y="204511"/>
                </a:lnTo>
                <a:lnTo>
                  <a:pt x="15817" y="216544"/>
                </a:lnTo>
                <a:lnTo>
                  <a:pt x="14765" y="230228"/>
                </a:lnTo>
                <a:lnTo>
                  <a:pt x="13650" y="245818"/>
                </a:lnTo>
                <a:lnTo>
                  <a:pt x="12451" y="263571"/>
                </a:lnTo>
                <a:lnTo>
                  <a:pt x="11149" y="283744"/>
                </a:lnTo>
                <a:lnTo>
                  <a:pt x="9722" y="306592"/>
                </a:lnTo>
                <a:lnTo>
                  <a:pt x="8150" y="332372"/>
                </a:lnTo>
                <a:lnTo>
                  <a:pt x="6412" y="361340"/>
                </a:lnTo>
                <a:lnTo>
                  <a:pt x="4488" y="393753"/>
                </a:lnTo>
                <a:lnTo>
                  <a:pt x="2357" y="42986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96861" y="2570723"/>
            <a:ext cx="121175" cy="476961"/>
          </a:xfrm>
          <a:custGeom>
            <a:avLst/>
            <a:gdLst/>
            <a:ahLst/>
            <a:cxnLst/>
            <a:rect l="l" t="t" r="r" b="b"/>
            <a:pathLst>
              <a:path w="121175" h="476961">
                <a:moveTo>
                  <a:pt x="10243" y="467106"/>
                </a:moveTo>
                <a:lnTo>
                  <a:pt x="7487" y="468109"/>
                </a:lnTo>
                <a:lnTo>
                  <a:pt x="7274" y="468185"/>
                </a:lnTo>
                <a:lnTo>
                  <a:pt x="6954" y="473443"/>
                </a:lnTo>
                <a:lnTo>
                  <a:pt x="3449" y="473252"/>
                </a:lnTo>
                <a:lnTo>
                  <a:pt x="2357" y="469900"/>
                </a:lnTo>
                <a:lnTo>
                  <a:pt x="2947" y="424022"/>
                </a:lnTo>
                <a:lnTo>
                  <a:pt x="2189" y="436075"/>
                </a:lnTo>
                <a:lnTo>
                  <a:pt x="1528" y="446710"/>
                </a:lnTo>
                <a:lnTo>
                  <a:pt x="972" y="455766"/>
                </a:lnTo>
                <a:lnTo>
                  <a:pt x="527" y="463087"/>
                </a:lnTo>
                <a:lnTo>
                  <a:pt x="200" y="468513"/>
                </a:lnTo>
                <a:lnTo>
                  <a:pt x="0" y="471887"/>
                </a:lnTo>
                <a:lnTo>
                  <a:pt x="375" y="475322"/>
                </a:lnTo>
                <a:lnTo>
                  <a:pt x="3423" y="476961"/>
                </a:lnTo>
                <a:lnTo>
                  <a:pt x="4579" y="476580"/>
                </a:lnTo>
                <a:lnTo>
                  <a:pt x="9570" y="474954"/>
                </a:lnTo>
                <a:lnTo>
                  <a:pt x="7221" y="469074"/>
                </a:lnTo>
                <a:lnTo>
                  <a:pt x="9570" y="474954"/>
                </a:lnTo>
                <a:lnTo>
                  <a:pt x="15908" y="472427"/>
                </a:lnTo>
                <a:lnTo>
                  <a:pt x="22270" y="469900"/>
                </a:lnTo>
                <a:lnTo>
                  <a:pt x="29928" y="466534"/>
                </a:lnTo>
                <a:lnTo>
                  <a:pt x="35554" y="462775"/>
                </a:lnTo>
                <a:lnTo>
                  <a:pt x="43736" y="455678"/>
                </a:lnTo>
                <a:lnTo>
                  <a:pt x="52720" y="445085"/>
                </a:lnTo>
                <a:lnTo>
                  <a:pt x="55062" y="441998"/>
                </a:lnTo>
                <a:lnTo>
                  <a:pt x="61556" y="432864"/>
                </a:lnTo>
                <a:lnTo>
                  <a:pt x="68442" y="422476"/>
                </a:lnTo>
                <a:lnTo>
                  <a:pt x="75700" y="410918"/>
                </a:lnTo>
                <a:lnTo>
                  <a:pt x="79090" y="405345"/>
                </a:lnTo>
                <a:lnTo>
                  <a:pt x="84195" y="396862"/>
                </a:lnTo>
                <a:lnTo>
                  <a:pt x="86278" y="391236"/>
                </a:lnTo>
                <a:lnTo>
                  <a:pt x="86291" y="383197"/>
                </a:lnTo>
                <a:lnTo>
                  <a:pt x="84945" y="378396"/>
                </a:lnTo>
                <a:lnTo>
                  <a:pt x="83802" y="374853"/>
                </a:lnTo>
                <a:lnTo>
                  <a:pt x="82303" y="371411"/>
                </a:lnTo>
                <a:lnTo>
                  <a:pt x="81059" y="366445"/>
                </a:lnTo>
                <a:lnTo>
                  <a:pt x="79814" y="361480"/>
                </a:lnTo>
                <a:lnTo>
                  <a:pt x="78798" y="354990"/>
                </a:lnTo>
                <a:lnTo>
                  <a:pt x="78798" y="341122"/>
                </a:lnTo>
                <a:lnTo>
                  <a:pt x="79027" y="336003"/>
                </a:lnTo>
                <a:lnTo>
                  <a:pt x="79573" y="330098"/>
                </a:lnTo>
                <a:lnTo>
                  <a:pt x="81433" y="311418"/>
                </a:lnTo>
                <a:lnTo>
                  <a:pt x="83291" y="294882"/>
                </a:lnTo>
                <a:lnTo>
                  <a:pt x="85147" y="280261"/>
                </a:lnTo>
                <a:lnTo>
                  <a:pt x="87000" y="267321"/>
                </a:lnTo>
                <a:lnTo>
                  <a:pt x="88852" y="255834"/>
                </a:lnTo>
                <a:lnTo>
                  <a:pt x="90703" y="245567"/>
                </a:lnTo>
                <a:lnTo>
                  <a:pt x="92552" y="236289"/>
                </a:lnTo>
                <a:lnTo>
                  <a:pt x="94401" y="227770"/>
                </a:lnTo>
                <a:lnTo>
                  <a:pt x="95156" y="224459"/>
                </a:lnTo>
                <a:lnTo>
                  <a:pt x="96744" y="216217"/>
                </a:lnTo>
                <a:lnTo>
                  <a:pt x="98796" y="203579"/>
                </a:lnTo>
                <a:lnTo>
                  <a:pt x="101224" y="187399"/>
                </a:lnTo>
                <a:lnTo>
                  <a:pt x="103630" y="170620"/>
                </a:lnTo>
                <a:lnTo>
                  <a:pt x="105870" y="154571"/>
                </a:lnTo>
                <a:lnTo>
                  <a:pt x="108156" y="137890"/>
                </a:lnTo>
                <a:lnTo>
                  <a:pt x="110428" y="121054"/>
                </a:lnTo>
                <a:lnTo>
                  <a:pt x="112631" y="104542"/>
                </a:lnTo>
                <a:lnTo>
                  <a:pt x="114707" y="88832"/>
                </a:lnTo>
                <a:lnTo>
                  <a:pt x="116599" y="74401"/>
                </a:lnTo>
                <a:lnTo>
                  <a:pt x="118249" y="61729"/>
                </a:lnTo>
                <a:lnTo>
                  <a:pt x="119600" y="51293"/>
                </a:lnTo>
                <a:lnTo>
                  <a:pt x="120594" y="43570"/>
                </a:lnTo>
                <a:lnTo>
                  <a:pt x="121175" y="39040"/>
                </a:lnTo>
                <a:lnTo>
                  <a:pt x="120759" y="35153"/>
                </a:lnTo>
                <a:lnTo>
                  <a:pt x="119463" y="34467"/>
                </a:lnTo>
                <a:lnTo>
                  <a:pt x="117812" y="37579"/>
                </a:lnTo>
                <a:lnTo>
                  <a:pt x="116161" y="40690"/>
                </a:lnTo>
                <a:lnTo>
                  <a:pt x="114010" y="39548"/>
                </a:lnTo>
                <a:lnTo>
                  <a:pt x="113458" y="43851"/>
                </a:lnTo>
                <a:lnTo>
                  <a:pt x="111141" y="61773"/>
                </a:lnTo>
                <a:lnTo>
                  <a:pt x="109626" y="73398"/>
                </a:lnTo>
                <a:lnTo>
                  <a:pt x="108116" y="84926"/>
                </a:lnTo>
                <a:lnTo>
                  <a:pt x="106478" y="97350"/>
                </a:lnTo>
                <a:lnTo>
                  <a:pt x="104744" y="110416"/>
                </a:lnTo>
                <a:lnTo>
                  <a:pt x="102943" y="123874"/>
                </a:lnTo>
                <a:lnTo>
                  <a:pt x="101105" y="137471"/>
                </a:lnTo>
                <a:lnTo>
                  <a:pt x="99259" y="150954"/>
                </a:lnTo>
                <a:lnTo>
                  <a:pt x="96881" y="168059"/>
                </a:lnTo>
                <a:lnTo>
                  <a:pt x="95042" y="180974"/>
                </a:lnTo>
                <a:lnTo>
                  <a:pt x="93307" y="192814"/>
                </a:lnTo>
                <a:lnTo>
                  <a:pt x="90128" y="213130"/>
                </a:lnTo>
                <a:lnTo>
                  <a:pt x="88298" y="222872"/>
                </a:lnTo>
                <a:lnTo>
                  <a:pt x="86438" y="231175"/>
                </a:lnTo>
                <a:lnTo>
                  <a:pt x="84580" y="240142"/>
                </a:lnTo>
                <a:lnTo>
                  <a:pt x="82723" y="249993"/>
                </a:lnTo>
                <a:lnTo>
                  <a:pt x="80867" y="260947"/>
                </a:lnTo>
                <a:lnTo>
                  <a:pt x="79013" y="273225"/>
                </a:lnTo>
                <a:lnTo>
                  <a:pt x="77159" y="287046"/>
                </a:lnTo>
                <a:lnTo>
                  <a:pt x="75306" y="302630"/>
                </a:lnTo>
                <a:lnTo>
                  <a:pt x="73454" y="320197"/>
                </a:lnTo>
                <a:lnTo>
                  <a:pt x="72562" y="329438"/>
                </a:lnTo>
                <a:lnTo>
                  <a:pt x="71991" y="335534"/>
                </a:lnTo>
                <a:lnTo>
                  <a:pt x="71749" y="340880"/>
                </a:lnTo>
                <a:lnTo>
                  <a:pt x="71749" y="345592"/>
                </a:lnTo>
                <a:lnTo>
                  <a:pt x="72782" y="360870"/>
                </a:lnTo>
                <a:lnTo>
                  <a:pt x="75160" y="371514"/>
                </a:lnTo>
                <a:lnTo>
                  <a:pt x="76652" y="376135"/>
                </a:lnTo>
                <a:lnTo>
                  <a:pt x="78239" y="380542"/>
                </a:lnTo>
                <a:lnTo>
                  <a:pt x="79242" y="384200"/>
                </a:lnTo>
                <a:lnTo>
                  <a:pt x="79255" y="389204"/>
                </a:lnTo>
                <a:lnTo>
                  <a:pt x="77947" y="393611"/>
                </a:lnTo>
                <a:lnTo>
                  <a:pt x="73058" y="401713"/>
                </a:lnTo>
                <a:lnTo>
                  <a:pt x="65596" y="413828"/>
                </a:lnTo>
                <a:lnTo>
                  <a:pt x="58534" y="424748"/>
                </a:lnTo>
                <a:lnTo>
                  <a:pt x="51910" y="434364"/>
                </a:lnTo>
                <a:lnTo>
                  <a:pt x="49410" y="437794"/>
                </a:lnTo>
                <a:lnTo>
                  <a:pt x="39854" y="449517"/>
                </a:lnTo>
                <a:lnTo>
                  <a:pt x="32024" y="456671"/>
                </a:lnTo>
                <a:lnTo>
                  <a:pt x="26855" y="460133"/>
                </a:lnTo>
                <a:lnTo>
                  <a:pt x="19425" y="463461"/>
                </a:lnTo>
                <a:lnTo>
                  <a:pt x="13317" y="465886"/>
                </a:lnTo>
                <a:lnTo>
                  <a:pt x="10243" y="467106"/>
                </a:lnTo>
                <a:close/>
              </a:path>
              <a:path w="121175" h="476961">
                <a:moveTo>
                  <a:pt x="7274" y="468185"/>
                </a:moveTo>
                <a:lnTo>
                  <a:pt x="8116" y="454280"/>
                </a:lnTo>
                <a:lnTo>
                  <a:pt x="9227" y="436318"/>
                </a:lnTo>
                <a:lnTo>
                  <a:pt x="10649" y="413823"/>
                </a:lnTo>
                <a:lnTo>
                  <a:pt x="11465" y="401159"/>
                </a:lnTo>
                <a:lnTo>
                  <a:pt x="12344" y="387702"/>
                </a:lnTo>
                <a:lnTo>
                  <a:pt x="13280" y="373566"/>
                </a:lnTo>
                <a:lnTo>
                  <a:pt x="14270" y="358864"/>
                </a:lnTo>
                <a:lnTo>
                  <a:pt x="15307" y="343710"/>
                </a:lnTo>
                <a:lnTo>
                  <a:pt x="16387" y="328218"/>
                </a:lnTo>
                <a:lnTo>
                  <a:pt x="17504" y="312500"/>
                </a:lnTo>
                <a:lnTo>
                  <a:pt x="18654" y="296671"/>
                </a:lnTo>
                <a:lnTo>
                  <a:pt x="19885" y="280115"/>
                </a:lnTo>
                <a:lnTo>
                  <a:pt x="21092" y="264323"/>
                </a:lnTo>
                <a:lnTo>
                  <a:pt x="22316" y="248765"/>
                </a:lnTo>
                <a:lnTo>
                  <a:pt x="23554" y="233559"/>
                </a:lnTo>
                <a:lnTo>
                  <a:pt x="24799" y="218822"/>
                </a:lnTo>
                <a:lnTo>
                  <a:pt x="26045" y="204672"/>
                </a:lnTo>
                <a:lnTo>
                  <a:pt x="27288" y="191226"/>
                </a:lnTo>
                <a:lnTo>
                  <a:pt x="28522" y="178600"/>
                </a:lnTo>
                <a:lnTo>
                  <a:pt x="30940" y="156284"/>
                </a:lnTo>
                <a:lnTo>
                  <a:pt x="33255" y="138661"/>
                </a:lnTo>
                <a:lnTo>
                  <a:pt x="37756" y="112060"/>
                </a:lnTo>
                <a:lnTo>
                  <a:pt x="40734" y="93077"/>
                </a:lnTo>
                <a:lnTo>
                  <a:pt x="43270" y="75519"/>
                </a:lnTo>
                <a:lnTo>
                  <a:pt x="45377" y="59734"/>
                </a:lnTo>
                <a:lnTo>
                  <a:pt x="47068" y="46073"/>
                </a:lnTo>
                <a:lnTo>
                  <a:pt x="46426" y="19342"/>
                </a:lnTo>
                <a:lnTo>
                  <a:pt x="49931" y="19659"/>
                </a:lnTo>
                <a:lnTo>
                  <a:pt x="50071" y="1930"/>
                </a:lnTo>
                <a:lnTo>
                  <a:pt x="43187" y="17945"/>
                </a:lnTo>
                <a:lnTo>
                  <a:pt x="42920" y="19024"/>
                </a:lnTo>
                <a:lnTo>
                  <a:pt x="42628" y="22186"/>
                </a:lnTo>
                <a:lnTo>
                  <a:pt x="42031" y="27927"/>
                </a:lnTo>
                <a:lnTo>
                  <a:pt x="41233" y="35237"/>
                </a:lnTo>
                <a:lnTo>
                  <a:pt x="40175" y="44409"/>
                </a:lnTo>
                <a:lnTo>
                  <a:pt x="38848" y="55251"/>
                </a:lnTo>
                <a:lnTo>
                  <a:pt x="37246" y="67570"/>
                </a:lnTo>
                <a:lnTo>
                  <a:pt x="35362" y="81172"/>
                </a:lnTo>
                <a:lnTo>
                  <a:pt x="33188" y="95865"/>
                </a:lnTo>
                <a:lnTo>
                  <a:pt x="30718" y="111456"/>
                </a:lnTo>
                <a:lnTo>
                  <a:pt x="27943" y="127753"/>
                </a:lnTo>
                <a:lnTo>
                  <a:pt x="27388" y="130873"/>
                </a:lnTo>
                <a:lnTo>
                  <a:pt x="26051" y="139249"/>
                </a:lnTo>
                <a:lnTo>
                  <a:pt x="23261" y="161411"/>
                </a:lnTo>
                <a:lnTo>
                  <a:pt x="21823" y="174835"/>
                </a:lnTo>
                <a:lnTo>
                  <a:pt x="20367" y="189580"/>
                </a:lnTo>
                <a:lnTo>
                  <a:pt x="18899" y="205465"/>
                </a:lnTo>
                <a:lnTo>
                  <a:pt x="17087" y="226337"/>
                </a:lnTo>
                <a:lnTo>
                  <a:pt x="15707" y="243066"/>
                </a:lnTo>
                <a:lnTo>
                  <a:pt x="14341" y="260277"/>
                </a:lnTo>
                <a:lnTo>
                  <a:pt x="12994" y="277810"/>
                </a:lnTo>
                <a:lnTo>
                  <a:pt x="11675" y="295509"/>
                </a:lnTo>
                <a:lnTo>
                  <a:pt x="10391" y="313214"/>
                </a:lnTo>
                <a:lnTo>
                  <a:pt x="9147" y="330767"/>
                </a:lnTo>
                <a:lnTo>
                  <a:pt x="7952" y="348009"/>
                </a:lnTo>
                <a:lnTo>
                  <a:pt x="6812" y="364783"/>
                </a:lnTo>
                <a:lnTo>
                  <a:pt x="5735" y="380930"/>
                </a:lnTo>
                <a:lnTo>
                  <a:pt x="4727" y="396291"/>
                </a:lnTo>
                <a:lnTo>
                  <a:pt x="3795" y="410707"/>
                </a:lnTo>
                <a:lnTo>
                  <a:pt x="2947" y="424022"/>
                </a:lnTo>
                <a:lnTo>
                  <a:pt x="2357" y="469900"/>
                </a:lnTo>
                <a:lnTo>
                  <a:pt x="3449" y="473252"/>
                </a:lnTo>
                <a:lnTo>
                  <a:pt x="6954" y="473456"/>
                </a:lnTo>
                <a:lnTo>
                  <a:pt x="3538" y="469519"/>
                </a:lnTo>
                <a:lnTo>
                  <a:pt x="6954" y="473443"/>
                </a:lnTo>
                <a:lnTo>
                  <a:pt x="7274" y="468185"/>
                </a:lnTo>
                <a:close/>
              </a:path>
              <a:path w="121175" h="476961">
                <a:moveTo>
                  <a:pt x="114320" y="37134"/>
                </a:moveTo>
                <a:lnTo>
                  <a:pt x="117812" y="37579"/>
                </a:lnTo>
                <a:lnTo>
                  <a:pt x="119463" y="34467"/>
                </a:lnTo>
                <a:lnTo>
                  <a:pt x="54960" y="215"/>
                </a:lnTo>
                <a:lnTo>
                  <a:pt x="52141" y="0"/>
                </a:lnTo>
                <a:lnTo>
                  <a:pt x="50071" y="1930"/>
                </a:lnTo>
                <a:lnTo>
                  <a:pt x="49931" y="19659"/>
                </a:lnTo>
                <a:lnTo>
                  <a:pt x="46426" y="19342"/>
                </a:lnTo>
                <a:lnTo>
                  <a:pt x="47068" y="46073"/>
                </a:lnTo>
                <a:lnTo>
                  <a:pt x="48355" y="34886"/>
                </a:lnTo>
                <a:lnTo>
                  <a:pt x="49253" y="26522"/>
                </a:lnTo>
                <a:lnTo>
                  <a:pt x="49774" y="21332"/>
                </a:lnTo>
                <a:lnTo>
                  <a:pt x="49664" y="20726"/>
                </a:lnTo>
                <a:lnTo>
                  <a:pt x="49774" y="21332"/>
                </a:lnTo>
                <a:lnTo>
                  <a:pt x="49877" y="20230"/>
                </a:lnTo>
                <a:lnTo>
                  <a:pt x="55036" y="8229"/>
                </a:lnTo>
                <a:lnTo>
                  <a:pt x="114010" y="39548"/>
                </a:lnTo>
                <a:lnTo>
                  <a:pt x="116161" y="40690"/>
                </a:lnTo>
                <a:lnTo>
                  <a:pt x="117812" y="37579"/>
                </a:lnTo>
                <a:lnTo>
                  <a:pt x="114320" y="371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310905" y="2803091"/>
            <a:ext cx="211201" cy="22580"/>
          </a:xfrm>
          <a:custGeom>
            <a:avLst/>
            <a:gdLst/>
            <a:ahLst/>
            <a:cxnLst/>
            <a:rect l="l" t="t" r="r" b="b"/>
            <a:pathLst>
              <a:path w="211200" h="22580">
                <a:moveTo>
                  <a:pt x="3251" y="6959"/>
                </a:moveTo>
                <a:lnTo>
                  <a:pt x="17694" y="8998"/>
                </a:lnTo>
                <a:lnTo>
                  <a:pt x="27894" y="10369"/>
                </a:lnTo>
                <a:lnTo>
                  <a:pt x="40157" y="11951"/>
                </a:lnTo>
                <a:lnTo>
                  <a:pt x="54106" y="13664"/>
                </a:lnTo>
                <a:lnTo>
                  <a:pt x="69362" y="15428"/>
                </a:lnTo>
                <a:lnTo>
                  <a:pt x="85549" y="17162"/>
                </a:lnTo>
                <a:lnTo>
                  <a:pt x="102287" y="18785"/>
                </a:lnTo>
                <a:lnTo>
                  <a:pt x="119200" y="20218"/>
                </a:lnTo>
                <a:lnTo>
                  <a:pt x="135910" y="21378"/>
                </a:lnTo>
                <a:lnTo>
                  <a:pt x="152040" y="22187"/>
                </a:lnTo>
                <a:lnTo>
                  <a:pt x="167210" y="22563"/>
                </a:lnTo>
                <a:lnTo>
                  <a:pt x="170713" y="22580"/>
                </a:lnTo>
                <a:lnTo>
                  <a:pt x="185656" y="22221"/>
                </a:lnTo>
                <a:lnTo>
                  <a:pt x="198390" y="21070"/>
                </a:lnTo>
                <a:lnTo>
                  <a:pt x="208292" y="19011"/>
                </a:lnTo>
                <a:lnTo>
                  <a:pt x="211201" y="16471"/>
                </a:lnTo>
                <a:lnTo>
                  <a:pt x="210070" y="12750"/>
                </a:lnTo>
                <a:lnTo>
                  <a:pt x="206235" y="12268"/>
                </a:lnTo>
                <a:lnTo>
                  <a:pt x="196490" y="14216"/>
                </a:lnTo>
                <a:lnTo>
                  <a:pt x="183326" y="15285"/>
                </a:lnTo>
                <a:lnTo>
                  <a:pt x="170713" y="15532"/>
                </a:lnTo>
                <a:lnTo>
                  <a:pt x="159259" y="15374"/>
                </a:lnTo>
                <a:lnTo>
                  <a:pt x="147076" y="14925"/>
                </a:lnTo>
                <a:lnTo>
                  <a:pt x="134352" y="14226"/>
                </a:lnTo>
                <a:lnTo>
                  <a:pt x="121276" y="13314"/>
                </a:lnTo>
                <a:lnTo>
                  <a:pt x="108034" y="12228"/>
                </a:lnTo>
                <a:lnTo>
                  <a:pt x="94816" y="11008"/>
                </a:lnTo>
                <a:lnTo>
                  <a:pt x="81810" y="9692"/>
                </a:lnTo>
                <a:lnTo>
                  <a:pt x="69203" y="8320"/>
                </a:lnTo>
                <a:lnTo>
                  <a:pt x="49842" y="6052"/>
                </a:lnTo>
                <a:lnTo>
                  <a:pt x="36776" y="4418"/>
                </a:lnTo>
                <a:lnTo>
                  <a:pt x="25435" y="2934"/>
                </a:lnTo>
                <a:lnTo>
                  <a:pt x="21564" y="2413"/>
                </a:lnTo>
                <a:lnTo>
                  <a:pt x="10795" y="965"/>
                </a:lnTo>
                <a:lnTo>
                  <a:pt x="4305" y="0"/>
                </a:lnTo>
                <a:lnTo>
                  <a:pt x="571" y="1028"/>
                </a:lnTo>
                <a:lnTo>
                  <a:pt x="0" y="4876"/>
                </a:lnTo>
                <a:lnTo>
                  <a:pt x="3251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375548" y="2896133"/>
            <a:ext cx="66090" cy="0"/>
          </a:xfrm>
          <a:custGeom>
            <a:avLst/>
            <a:gdLst/>
            <a:ahLst/>
            <a:cxnLst/>
            <a:rect l="l" t="t" r="r" b="b"/>
            <a:pathLst>
              <a:path w="66090">
                <a:moveTo>
                  <a:pt x="0" y="0"/>
                </a:moveTo>
                <a:lnTo>
                  <a:pt x="66090" y="0"/>
                </a:lnTo>
              </a:path>
            </a:pathLst>
          </a:custGeom>
          <a:ln w="34315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372030" y="2876095"/>
            <a:ext cx="73139" cy="40081"/>
          </a:xfrm>
          <a:custGeom>
            <a:avLst/>
            <a:gdLst/>
            <a:ahLst/>
            <a:cxnLst/>
            <a:rect l="l" t="t" r="r" b="b"/>
            <a:pathLst>
              <a:path w="73139" h="40081">
                <a:moveTo>
                  <a:pt x="66090" y="7035"/>
                </a:moveTo>
                <a:lnTo>
                  <a:pt x="66090" y="33045"/>
                </a:lnTo>
                <a:lnTo>
                  <a:pt x="7035" y="33045"/>
                </a:lnTo>
                <a:lnTo>
                  <a:pt x="3517" y="7035"/>
                </a:lnTo>
                <a:lnTo>
                  <a:pt x="66090" y="7035"/>
                </a:lnTo>
                <a:lnTo>
                  <a:pt x="69608" y="40081"/>
                </a:lnTo>
                <a:lnTo>
                  <a:pt x="72758" y="38392"/>
                </a:lnTo>
                <a:lnTo>
                  <a:pt x="73139" y="36563"/>
                </a:lnTo>
                <a:lnTo>
                  <a:pt x="73139" y="3517"/>
                </a:lnTo>
                <a:lnTo>
                  <a:pt x="71450" y="380"/>
                </a:lnTo>
                <a:lnTo>
                  <a:pt x="69608" y="0"/>
                </a:lnTo>
                <a:lnTo>
                  <a:pt x="3517" y="0"/>
                </a:lnTo>
                <a:lnTo>
                  <a:pt x="7035" y="3517"/>
                </a:lnTo>
                <a:lnTo>
                  <a:pt x="3517" y="3517"/>
                </a:lnTo>
                <a:lnTo>
                  <a:pt x="3517" y="40081"/>
                </a:lnTo>
                <a:lnTo>
                  <a:pt x="69608" y="40081"/>
                </a:lnTo>
                <a:lnTo>
                  <a:pt x="66090" y="7035"/>
                </a:lnTo>
                <a:close/>
              </a:path>
              <a:path w="73139" h="40081">
                <a:moveTo>
                  <a:pt x="3517" y="3517"/>
                </a:moveTo>
                <a:lnTo>
                  <a:pt x="7035" y="3517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36563"/>
                </a:lnTo>
                <a:lnTo>
                  <a:pt x="1689" y="39712"/>
                </a:lnTo>
                <a:lnTo>
                  <a:pt x="3517" y="40081"/>
                </a:lnTo>
                <a:lnTo>
                  <a:pt x="3517" y="3517"/>
                </a:lnTo>
                <a:close/>
              </a:path>
              <a:path w="73139" h="40081">
                <a:moveTo>
                  <a:pt x="7035" y="7035"/>
                </a:moveTo>
                <a:lnTo>
                  <a:pt x="3517" y="7035"/>
                </a:lnTo>
                <a:lnTo>
                  <a:pt x="7035" y="33045"/>
                </a:lnTo>
                <a:lnTo>
                  <a:pt x="7035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692381" y="3063380"/>
            <a:ext cx="1482356" cy="371690"/>
          </a:xfrm>
          <a:custGeom>
            <a:avLst/>
            <a:gdLst/>
            <a:ahLst/>
            <a:cxnLst/>
            <a:rect l="l" t="t" r="r" b="b"/>
            <a:pathLst>
              <a:path w="1482356" h="371690">
                <a:moveTo>
                  <a:pt x="1384484" y="262784"/>
                </a:moveTo>
                <a:lnTo>
                  <a:pt x="776820" y="0"/>
                </a:lnTo>
                <a:lnTo>
                  <a:pt x="1536" y="72961"/>
                </a:lnTo>
                <a:lnTo>
                  <a:pt x="0" y="371690"/>
                </a:lnTo>
                <a:lnTo>
                  <a:pt x="1384484" y="371690"/>
                </a:lnTo>
                <a:lnTo>
                  <a:pt x="1384484" y="26278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688863" y="3059875"/>
            <a:ext cx="1489506" cy="378714"/>
          </a:xfrm>
          <a:custGeom>
            <a:avLst/>
            <a:gdLst/>
            <a:ahLst/>
            <a:cxnLst/>
            <a:rect l="l" t="t" r="r" b="b"/>
            <a:pathLst>
              <a:path w="1489506" h="378713">
                <a:moveTo>
                  <a:pt x="7061" y="371678"/>
                </a:moveTo>
                <a:lnTo>
                  <a:pt x="8572" y="79679"/>
                </a:lnTo>
                <a:lnTo>
                  <a:pt x="779757" y="7096"/>
                </a:lnTo>
                <a:lnTo>
                  <a:pt x="780669" y="7010"/>
                </a:lnTo>
                <a:lnTo>
                  <a:pt x="1388002" y="270100"/>
                </a:lnTo>
                <a:lnTo>
                  <a:pt x="1388002" y="262459"/>
                </a:lnTo>
                <a:lnTo>
                  <a:pt x="781735" y="266"/>
                </a:lnTo>
                <a:lnTo>
                  <a:pt x="780338" y="3505"/>
                </a:lnTo>
                <a:lnTo>
                  <a:pt x="778941" y="6743"/>
                </a:lnTo>
                <a:lnTo>
                  <a:pt x="4737" y="72961"/>
                </a:lnTo>
                <a:lnTo>
                  <a:pt x="0" y="375183"/>
                </a:lnTo>
                <a:lnTo>
                  <a:pt x="1566" y="378128"/>
                </a:lnTo>
                <a:lnTo>
                  <a:pt x="3812" y="378128"/>
                </a:lnTo>
                <a:lnTo>
                  <a:pt x="7061" y="371678"/>
                </a:lnTo>
                <a:close/>
              </a:path>
              <a:path w="1489506" h="378713">
                <a:moveTo>
                  <a:pt x="1388002" y="270100"/>
                </a:moveTo>
                <a:lnTo>
                  <a:pt x="780669" y="7010"/>
                </a:lnTo>
                <a:lnTo>
                  <a:pt x="779757" y="7096"/>
                </a:lnTo>
                <a:lnTo>
                  <a:pt x="1388002" y="270122"/>
                </a:lnTo>
                <a:close/>
              </a:path>
              <a:path w="1489506" h="378713">
                <a:moveTo>
                  <a:pt x="780338" y="3505"/>
                </a:moveTo>
                <a:lnTo>
                  <a:pt x="781735" y="266"/>
                </a:lnTo>
                <a:lnTo>
                  <a:pt x="780008" y="0"/>
                </a:lnTo>
                <a:lnTo>
                  <a:pt x="778941" y="6743"/>
                </a:lnTo>
                <a:lnTo>
                  <a:pt x="780338" y="3505"/>
                </a:lnTo>
                <a:close/>
              </a:path>
              <a:path w="1489506" h="378713">
                <a:moveTo>
                  <a:pt x="1388002" y="371678"/>
                </a:moveTo>
                <a:lnTo>
                  <a:pt x="7061" y="371678"/>
                </a:lnTo>
                <a:lnTo>
                  <a:pt x="3812" y="378128"/>
                </a:lnTo>
                <a:lnTo>
                  <a:pt x="1388002" y="378128"/>
                </a:lnTo>
                <a:lnTo>
                  <a:pt x="1388002" y="3716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53740" y="3008112"/>
            <a:ext cx="815466" cy="128231"/>
          </a:xfrm>
          <a:custGeom>
            <a:avLst/>
            <a:gdLst/>
            <a:ahLst/>
            <a:cxnLst/>
            <a:rect l="l" t="t" r="r" b="b"/>
            <a:pathLst>
              <a:path w="815466" h="128231">
                <a:moveTo>
                  <a:pt x="40182" y="128231"/>
                </a:moveTo>
                <a:lnTo>
                  <a:pt x="815466" y="55270"/>
                </a:lnTo>
                <a:lnTo>
                  <a:pt x="687654" y="0"/>
                </a:lnTo>
                <a:lnTo>
                  <a:pt x="0" y="78778"/>
                </a:lnTo>
                <a:lnTo>
                  <a:pt x="40182" y="1282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50198" y="3004620"/>
            <a:ext cx="822731" cy="135229"/>
          </a:xfrm>
          <a:custGeom>
            <a:avLst/>
            <a:gdLst/>
            <a:ahLst/>
            <a:cxnLst/>
            <a:rect l="l" t="t" r="r" b="b"/>
            <a:pathLst>
              <a:path w="822731" h="135229">
                <a:moveTo>
                  <a:pt x="279" y="80937"/>
                </a:moveTo>
                <a:lnTo>
                  <a:pt x="0" y="83489"/>
                </a:lnTo>
                <a:lnTo>
                  <a:pt x="812" y="84480"/>
                </a:lnTo>
                <a:lnTo>
                  <a:pt x="40995" y="133946"/>
                </a:lnTo>
                <a:lnTo>
                  <a:pt x="43395" y="128219"/>
                </a:lnTo>
                <a:lnTo>
                  <a:pt x="43726" y="131724"/>
                </a:lnTo>
                <a:lnTo>
                  <a:pt x="44056" y="135229"/>
                </a:lnTo>
                <a:lnTo>
                  <a:pt x="819340" y="62268"/>
                </a:lnTo>
                <a:lnTo>
                  <a:pt x="46469" y="129501"/>
                </a:lnTo>
                <a:lnTo>
                  <a:pt x="45282" y="128041"/>
                </a:lnTo>
                <a:lnTo>
                  <a:pt x="10337" y="85039"/>
                </a:lnTo>
                <a:lnTo>
                  <a:pt x="690664" y="7099"/>
                </a:lnTo>
                <a:lnTo>
                  <a:pt x="690803" y="0"/>
                </a:lnTo>
                <a:lnTo>
                  <a:pt x="3149" y="78765"/>
                </a:lnTo>
                <a:lnTo>
                  <a:pt x="279" y="80937"/>
                </a:lnTo>
                <a:close/>
              </a:path>
              <a:path w="822731" h="135229">
                <a:moveTo>
                  <a:pt x="43395" y="128219"/>
                </a:moveTo>
                <a:lnTo>
                  <a:pt x="40995" y="133946"/>
                </a:lnTo>
                <a:lnTo>
                  <a:pt x="44056" y="135229"/>
                </a:lnTo>
                <a:lnTo>
                  <a:pt x="43726" y="131724"/>
                </a:lnTo>
                <a:lnTo>
                  <a:pt x="43395" y="128219"/>
                </a:lnTo>
                <a:close/>
              </a:path>
              <a:path w="822731" h="135229">
                <a:moveTo>
                  <a:pt x="804989" y="56540"/>
                </a:moveTo>
                <a:lnTo>
                  <a:pt x="45282" y="128041"/>
                </a:lnTo>
                <a:lnTo>
                  <a:pt x="46469" y="129501"/>
                </a:lnTo>
                <a:lnTo>
                  <a:pt x="819340" y="62268"/>
                </a:lnTo>
                <a:lnTo>
                  <a:pt x="822236" y="60896"/>
                </a:lnTo>
                <a:lnTo>
                  <a:pt x="822731" y="57721"/>
                </a:lnTo>
                <a:lnTo>
                  <a:pt x="820394" y="55524"/>
                </a:lnTo>
                <a:lnTo>
                  <a:pt x="692607" y="254"/>
                </a:lnTo>
                <a:lnTo>
                  <a:pt x="690803" y="0"/>
                </a:lnTo>
                <a:lnTo>
                  <a:pt x="690664" y="7099"/>
                </a:lnTo>
                <a:lnTo>
                  <a:pt x="804989" y="56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53743" y="3086885"/>
            <a:ext cx="40182" cy="348195"/>
          </a:xfrm>
          <a:custGeom>
            <a:avLst/>
            <a:gdLst/>
            <a:ahLst/>
            <a:cxnLst/>
            <a:rect l="l" t="t" r="r" b="b"/>
            <a:pathLst>
              <a:path w="40182" h="348195">
                <a:moveTo>
                  <a:pt x="0" y="0"/>
                </a:moveTo>
                <a:lnTo>
                  <a:pt x="0" y="348195"/>
                </a:lnTo>
                <a:lnTo>
                  <a:pt x="38633" y="348195"/>
                </a:lnTo>
                <a:lnTo>
                  <a:pt x="40182" y="49453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50226" y="3084663"/>
            <a:ext cx="46443" cy="54025"/>
          </a:xfrm>
          <a:custGeom>
            <a:avLst/>
            <a:gdLst/>
            <a:ahLst/>
            <a:cxnLst/>
            <a:rect l="l" t="t" r="r" b="b"/>
            <a:pathLst>
              <a:path w="46443" h="54025">
                <a:moveTo>
                  <a:pt x="7035" y="2222"/>
                </a:moveTo>
                <a:lnTo>
                  <a:pt x="3517" y="2222"/>
                </a:lnTo>
                <a:lnTo>
                  <a:pt x="787" y="4445"/>
                </a:lnTo>
                <a:lnTo>
                  <a:pt x="7035" y="12138"/>
                </a:lnTo>
                <a:lnTo>
                  <a:pt x="40170" y="52933"/>
                </a:lnTo>
                <a:lnTo>
                  <a:pt x="46443" y="49466"/>
                </a:lnTo>
                <a:lnTo>
                  <a:pt x="6248" y="0"/>
                </a:lnTo>
                <a:lnTo>
                  <a:pt x="3517" y="2222"/>
                </a:lnTo>
                <a:lnTo>
                  <a:pt x="7035" y="2222"/>
                </a:lnTo>
                <a:close/>
              </a:path>
              <a:path w="46443" h="54025">
                <a:moveTo>
                  <a:pt x="40170" y="52933"/>
                </a:moveTo>
                <a:lnTo>
                  <a:pt x="38658" y="346887"/>
                </a:lnTo>
                <a:lnTo>
                  <a:pt x="7035" y="346887"/>
                </a:lnTo>
                <a:lnTo>
                  <a:pt x="7035" y="12138"/>
                </a:lnTo>
                <a:lnTo>
                  <a:pt x="787" y="4445"/>
                </a:lnTo>
                <a:lnTo>
                  <a:pt x="3517" y="2222"/>
                </a:lnTo>
                <a:lnTo>
                  <a:pt x="6248" y="0"/>
                </a:lnTo>
                <a:lnTo>
                  <a:pt x="2336" y="-1092"/>
                </a:lnTo>
                <a:lnTo>
                  <a:pt x="0" y="2222"/>
                </a:lnTo>
                <a:lnTo>
                  <a:pt x="0" y="350418"/>
                </a:lnTo>
                <a:lnTo>
                  <a:pt x="1689" y="353555"/>
                </a:lnTo>
                <a:lnTo>
                  <a:pt x="3517" y="353936"/>
                </a:lnTo>
                <a:lnTo>
                  <a:pt x="42151" y="353936"/>
                </a:lnTo>
                <a:lnTo>
                  <a:pt x="45669" y="352374"/>
                </a:lnTo>
                <a:lnTo>
                  <a:pt x="45681" y="350431"/>
                </a:lnTo>
                <a:lnTo>
                  <a:pt x="47218" y="51701"/>
                </a:lnTo>
                <a:lnTo>
                  <a:pt x="46443" y="49466"/>
                </a:lnTo>
                <a:lnTo>
                  <a:pt x="40170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095427" y="1811729"/>
            <a:ext cx="713182" cy="827862"/>
          </a:xfrm>
          <a:custGeom>
            <a:avLst/>
            <a:gdLst/>
            <a:ahLst/>
            <a:cxnLst/>
            <a:rect l="l" t="t" r="r" b="b"/>
            <a:pathLst>
              <a:path w="713182" h="827862">
                <a:moveTo>
                  <a:pt x="449" y="259818"/>
                </a:moveTo>
                <a:lnTo>
                  <a:pt x="1353" y="274797"/>
                </a:lnTo>
                <a:lnTo>
                  <a:pt x="2616" y="290342"/>
                </a:lnTo>
                <a:lnTo>
                  <a:pt x="4138" y="306078"/>
                </a:lnTo>
                <a:lnTo>
                  <a:pt x="5823" y="321633"/>
                </a:lnTo>
                <a:lnTo>
                  <a:pt x="7573" y="336631"/>
                </a:lnTo>
                <a:lnTo>
                  <a:pt x="9292" y="350698"/>
                </a:lnTo>
                <a:lnTo>
                  <a:pt x="10880" y="363461"/>
                </a:lnTo>
                <a:lnTo>
                  <a:pt x="12242" y="374544"/>
                </a:lnTo>
                <a:lnTo>
                  <a:pt x="13279" y="383573"/>
                </a:lnTo>
                <a:lnTo>
                  <a:pt x="13894" y="390175"/>
                </a:lnTo>
                <a:lnTo>
                  <a:pt x="14022" y="393065"/>
                </a:lnTo>
                <a:lnTo>
                  <a:pt x="13673" y="400649"/>
                </a:lnTo>
                <a:lnTo>
                  <a:pt x="12763" y="412409"/>
                </a:lnTo>
                <a:lnTo>
                  <a:pt x="11495" y="427010"/>
                </a:lnTo>
                <a:lnTo>
                  <a:pt x="10074" y="443119"/>
                </a:lnTo>
                <a:lnTo>
                  <a:pt x="8702" y="459400"/>
                </a:lnTo>
                <a:lnTo>
                  <a:pt x="7585" y="474519"/>
                </a:lnTo>
                <a:lnTo>
                  <a:pt x="6926" y="487143"/>
                </a:lnTo>
                <a:lnTo>
                  <a:pt x="6929" y="495936"/>
                </a:lnTo>
                <a:lnTo>
                  <a:pt x="11089" y="507224"/>
                </a:lnTo>
                <a:lnTo>
                  <a:pt x="19648" y="520328"/>
                </a:lnTo>
                <a:lnTo>
                  <a:pt x="30201" y="534254"/>
                </a:lnTo>
                <a:lnTo>
                  <a:pt x="40212" y="546521"/>
                </a:lnTo>
                <a:lnTo>
                  <a:pt x="47145" y="554651"/>
                </a:lnTo>
                <a:lnTo>
                  <a:pt x="66395" y="557490"/>
                </a:lnTo>
                <a:lnTo>
                  <a:pt x="77806" y="557852"/>
                </a:lnTo>
                <a:lnTo>
                  <a:pt x="87240" y="557637"/>
                </a:lnTo>
                <a:lnTo>
                  <a:pt x="98902" y="556844"/>
                </a:lnTo>
                <a:lnTo>
                  <a:pt x="102719" y="556552"/>
                </a:lnTo>
                <a:lnTo>
                  <a:pt x="116406" y="557643"/>
                </a:lnTo>
                <a:lnTo>
                  <a:pt x="132080" y="561729"/>
                </a:lnTo>
                <a:lnTo>
                  <a:pt x="147513" y="567268"/>
                </a:lnTo>
                <a:lnTo>
                  <a:pt x="160477" y="572718"/>
                </a:lnTo>
                <a:lnTo>
                  <a:pt x="168746" y="576538"/>
                </a:lnTo>
                <a:lnTo>
                  <a:pt x="280125" y="827862"/>
                </a:lnTo>
                <a:lnTo>
                  <a:pt x="303135" y="821394"/>
                </a:lnTo>
                <a:lnTo>
                  <a:pt x="321697" y="816097"/>
                </a:lnTo>
                <a:lnTo>
                  <a:pt x="336547" y="811690"/>
                </a:lnTo>
                <a:lnTo>
                  <a:pt x="348421" y="807889"/>
                </a:lnTo>
                <a:lnTo>
                  <a:pt x="358055" y="804411"/>
                </a:lnTo>
                <a:lnTo>
                  <a:pt x="366186" y="800973"/>
                </a:lnTo>
                <a:lnTo>
                  <a:pt x="373551" y="797293"/>
                </a:lnTo>
                <a:lnTo>
                  <a:pt x="380885" y="793088"/>
                </a:lnTo>
                <a:lnTo>
                  <a:pt x="388925" y="788074"/>
                </a:lnTo>
                <a:lnTo>
                  <a:pt x="396647" y="783107"/>
                </a:lnTo>
                <a:lnTo>
                  <a:pt x="408380" y="775757"/>
                </a:lnTo>
                <a:lnTo>
                  <a:pt x="417912" y="770739"/>
                </a:lnTo>
                <a:lnTo>
                  <a:pt x="426381" y="768015"/>
                </a:lnTo>
                <a:lnTo>
                  <a:pt x="434922" y="767544"/>
                </a:lnTo>
                <a:lnTo>
                  <a:pt x="444670" y="769287"/>
                </a:lnTo>
                <a:lnTo>
                  <a:pt x="456762" y="773205"/>
                </a:lnTo>
                <a:lnTo>
                  <a:pt x="472333" y="779258"/>
                </a:lnTo>
                <a:lnTo>
                  <a:pt x="481864" y="783107"/>
                </a:lnTo>
                <a:lnTo>
                  <a:pt x="500294" y="790487"/>
                </a:lnTo>
                <a:lnTo>
                  <a:pt x="514394" y="795742"/>
                </a:lnTo>
                <a:lnTo>
                  <a:pt x="525483" y="799071"/>
                </a:lnTo>
                <a:lnTo>
                  <a:pt x="534878" y="800676"/>
                </a:lnTo>
                <a:lnTo>
                  <a:pt x="543897" y="800757"/>
                </a:lnTo>
                <a:lnTo>
                  <a:pt x="553856" y="799513"/>
                </a:lnTo>
                <a:lnTo>
                  <a:pt x="566074" y="797145"/>
                </a:lnTo>
                <a:lnTo>
                  <a:pt x="586282" y="791515"/>
                </a:lnTo>
                <a:lnTo>
                  <a:pt x="601855" y="784707"/>
                </a:lnTo>
                <a:lnTo>
                  <a:pt x="614945" y="777242"/>
                </a:lnTo>
                <a:lnTo>
                  <a:pt x="624945" y="770219"/>
                </a:lnTo>
                <a:lnTo>
                  <a:pt x="631247" y="764736"/>
                </a:lnTo>
                <a:lnTo>
                  <a:pt x="633183" y="758034"/>
                </a:lnTo>
                <a:lnTo>
                  <a:pt x="632350" y="748332"/>
                </a:lnTo>
                <a:lnTo>
                  <a:pt x="630861" y="734504"/>
                </a:lnTo>
                <a:lnTo>
                  <a:pt x="628900" y="717840"/>
                </a:lnTo>
                <a:lnTo>
                  <a:pt x="626655" y="699633"/>
                </a:lnTo>
                <a:lnTo>
                  <a:pt x="624310" y="681172"/>
                </a:lnTo>
                <a:lnTo>
                  <a:pt x="622053" y="663751"/>
                </a:lnTo>
                <a:lnTo>
                  <a:pt x="620070" y="648660"/>
                </a:lnTo>
                <a:lnTo>
                  <a:pt x="618545" y="637190"/>
                </a:lnTo>
                <a:lnTo>
                  <a:pt x="617667" y="630634"/>
                </a:lnTo>
                <a:lnTo>
                  <a:pt x="617526" y="629589"/>
                </a:lnTo>
                <a:lnTo>
                  <a:pt x="612306" y="509600"/>
                </a:lnTo>
                <a:lnTo>
                  <a:pt x="637378" y="503610"/>
                </a:lnTo>
                <a:lnTo>
                  <a:pt x="655432" y="499018"/>
                </a:lnTo>
                <a:lnTo>
                  <a:pt x="667983" y="495196"/>
                </a:lnTo>
                <a:lnTo>
                  <a:pt x="676547" y="491520"/>
                </a:lnTo>
                <a:lnTo>
                  <a:pt x="682639" y="487363"/>
                </a:lnTo>
                <a:lnTo>
                  <a:pt x="687776" y="482098"/>
                </a:lnTo>
                <a:lnTo>
                  <a:pt x="692316" y="476542"/>
                </a:lnTo>
                <a:lnTo>
                  <a:pt x="702708" y="461056"/>
                </a:lnTo>
                <a:lnTo>
                  <a:pt x="709553" y="447410"/>
                </a:lnTo>
                <a:lnTo>
                  <a:pt x="712852" y="439220"/>
                </a:lnTo>
                <a:lnTo>
                  <a:pt x="713182" y="438277"/>
                </a:lnTo>
                <a:lnTo>
                  <a:pt x="698560" y="410621"/>
                </a:lnTo>
                <a:lnTo>
                  <a:pt x="685829" y="386517"/>
                </a:lnTo>
                <a:lnTo>
                  <a:pt x="674848" y="365675"/>
                </a:lnTo>
                <a:lnTo>
                  <a:pt x="665476" y="347803"/>
                </a:lnTo>
                <a:lnTo>
                  <a:pt x="657572" y="332613"/>
                </a:lnTo>
                <a:lnTo>
                  <a:pt x="650996" y="319814"/>
                </a:lnTo>
                <a:lnTo>
                  <a:pt x="645607" y="309116"/>
                </a:lnTo>
                <a:lnTo>
                  <a:pt x="641265" y="300229"/>
                </a:lnTo>
                <a:lnTo>
                  <a:pt x="637827" y="292862"/>
                </a:lnTo>
                <a:lnTo>
                  <a:pt x="635155" y="286727"/>
                </a:lnTo>
                <a:lnTo>
                  <a:pt x="633106" y="281531"/>
                </a:lnTo>
                <a:lnTo>
                  <a:pt x="631540" y="276986"/>
                </a:lnTo>
                <a:lnTo>
                  <a:pt x="630317" y="272802"/>
                </a:lnTo>
                <a:lnTo>
                  <a:pt x="629296" y="268687"/>
                </a:lnTo>
                <a:lnTo>
                  <a:pt x="628336" y="264353"/>
                </a:lnTo>
                <a:lnTo>
                  <a:pt x="627965" y="262623"/>
                </a:lnTo>
                <a:lnTo>
                  <a:pt x="626102" y="254729"/>
                </a:lnTo>
                <a:lnTo>
                  <a:pt x="623313" y="244194"/>
                </a:lnTo>
                <a:lnTo>
                  <a:pt x="619700" y="231625"/>
                </a:lnTo>
                <a:lnTo>
                  <a:pt x="615367" y="217629"/>
                </a:lnTo>
                <a:lnTo>
                  <a:pt x="610418" y="202817"/>
                </a:lnTo>
                <a:lnTo>
                  <a:pt x="604958" y="187794"/>
                </a:lnTo>
                <a:lnTo>
                  <a:pt x="599088" y="173171"/>
                </a:lnTo>
                <a:lnTo>
                  <a:pt x="592914" y="159554"/>
                </a:lnTo>
                <a:lnTo>
                  <a:pt x="586538" y="147552"/>
                </a:lnTo>
                <a:lnTo>
                  <a:pt x="580065" y="137773"/>
                </a:lnTo>
                <a:lnTo>
                  <a:pt x="573598" y="130825"/>
                </a:lnTo>
                <a:lnTo>
                  <a:pt x="561892" y="124330"/>
                </a:lnTo>
                <a:lnTo>
                  <a:pt x="550207" y="119254"/>
                </a:lnTo>
                <a:lnTo>
                  <a:pt x="536340" y="113705"/>
                </a:lnTo>
                <a:lnTo>
                  <a:pt x="521109" y="107910"/>
                </a:lnTo>
                <a:lnTo>
                  <a:pt x="505334" y="102099"/>
                </a:lnTo>
                <a:lnTo>
                  <a:pt x="489835" y="96501"/>
                </a:lnTo>
                <a:lnTo>
                  <a:pt x="475432" y="91345"/>
                </a:lnTo>
                <a:lnTo>
                  <a:pt x="462945" y="86861"/>
                </a:lnTo>
                <a:lnTo>
                  <a:pt x="453192" y="83277"/>
                </a:lnTo>
                <a:lnTo>
                  <a:pt x="446994" y="80824"/>
                </a:lnTo>
                <a:lnTo>
                  <a:pt x="445352" y="80010"/>
                </a:lnTo>
                <a:lnTo>
                  <a:pt x="438238" y="78595"/>
                </a:lnTo>
                <a:lnTo>
                  <a:pt x="425765" y="78594"/>
                </a:lnTo>
                <a:lnTo>
                  <a:pt x="410597" y="79280"/>
                </a:lnTo>
                <a:lnTo>
                  <a:pt x="395400" y="79925"/>
                </a:lnTo>
                <a:lnTo>
                  <a:pt x="389688" y="80010"/>
                </a:lnTo>
                <a:lnTo>
                  <a:pt x="377847" y="78545"/>
                </a:lnTo>
                <a:lnTo>
                  <a:pt x="365345" y="74792"/>
                </a:lnTo>
                <a:lnTo>
                  <a:pt x="352747" y="69711"/>
                </a:lnTo>
                <a:lnTo>
                  <a:pt x="340615" y="64264"/>
                </a:lnTo>
                <a:lnTo>
                  <a:pt x="329511" y="59411"/>
                </a:lnTo>
                <a:lnTo>
                  <a:pt x="320171" y="54457"/>
                </a:lnTo>
                <a:lnTo>
                  <a:pt x="308449" y="46578"/>
                </a:lnTo>
                <a:lnTo>
                  <a:pt x="294997" y="36709"/>
                </a:lnTo>
                <a:lnTo>
                  <a:pt x="281161" y="26067"/>
                </a:lnTo>
                <a:lnTo>
                  <a:pt x="268288" y="15866"/>
                </a:lnTo>
                <a:lnTo>
                  <a:pt x="257723" y="7322"/>
                </a:lnTo>
                <a:lnTo>
                  <a:pt x="250814" y="1652"/>
                </a:lnTo>
                <a:lnTo>
                  <a:pt x="248819" y="0"/>
                </a:lnTo>
                <a:lnTo>
                  <a:pt x="243825" y="3805"/>
                </a:lnTo>
                <a:lnTo>
                  <a:pt x="235069" y="9298"/>
                </a:lnTo>
                <a:lnTo>
                  <a:pt x="223480" y="15999"/>
                </a:lnTo>
                <a:lnTo>
                  <a:pt x="209990" y="23433"/>
                </a:lnTo>
                <a:lnTo>
                  <a:pt x="195528" y="31119"/>
                </a:lnTo>
                <a:lnTo>
                  <a:pt x="181026" y="38581"/>
                </a:lnTo>
                <a:lnTo>
                  <a:pt x="167413" y="45341"/>
                </a:lnTo>
                <a:lnTo>
                  <a:pt x="155620" y="50920"/>
                </a:lnTo>
                <a:lnTo>
                  <a:pt x="146578" y="54841"/>
                </a:lnTo>
                <a:lnTo>
                  <a:pt x="144464" y="55651"/>
                </a:lnTo>
                <a:lnTo>
                  <a:pt x="137248" y="58628"/>
                </a:lnTo>
                <a:lnTo>
                  <a:pt x="127395" y="63262"/>
                </a:lnTo>
                <a:lnTo>
                  <a:pt x="115616" y="69284"/>
                </a:lnTo>
                <a:lnTo>
                  <a:pt x="102620" y="76423"/>
                </a:lnTo>
                <a:lnTo>
                  <a:pt x="89118" y="84409"/>
                </a:lnTo>
                <a:lnTo>
                  <a:pt x="75818" y="92971"/>
                </a:lnTo>
                <a:lnTo>
                  <a:pt x="63431" y="101841"/>
                </a:lnTo>
                <a:lnTo>
                  <a:pt x="52667" y="110748"/>
                </a:lnTo>
                <a:lnTo>
                  <a:pt x="44236" y="119422"/>
                </a:lnTo>
                <a:lnTo>
                  <a:pt x="38847" y="127592"/>
                </a:lnTo>
                <a:lnTo>
                  <a:pt x="38368" y="128701"/>
                </a:lnTo>
                <a:lnTo>
                  <a:pt x="34240" y="137743"/>
                </a:lnTo>
                <a:lnTo>
                  <a:pt x="29242" y="147108"/>
                </a:lnTo>
                <a:lnTo>
                  <a:pt x="23734" y="156983"/>
                </a:lnTo>
                <a:lnTo>
                  <a:pt x="18072" y="167556"/>
                </a:lnTo>
                <a:lnTo>
                  <a:pt x="12617" y="179012"/>
                </a:lnTo>
                <a:lnTo>
                  <a:pt x="7725" y="191537"/>
                </a:lnTo>
                <a:lnTo>
                  <a:pt x="3755" y="205320"/>
                </a:lnTo>
                <a:lnTo>
                  <a:pt x="1065" y="220545"/>
                </a:lnTo>
                <a:lnTo>
                  <a:pt x="103" y="233057"/>
                </a:lnTo>
                <a:lnTo>
                  <a:pt x="0" y="245780"/>
                </a:lnTo>
                <a:lnTo>
                  <a:pt x="449" y="2598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091874" y="1807870"/>
            <a:ext cx="720305" cy="835113"/>
          </a:xfrm>
          <a:custGeom>
            <a:avLst/>
            <a:gdLst/>
            <a:ahLst/>
            <a:cxnLst/>
            <a:rect l="l" t="t" r="r" b="b"/>
            <a:pathLst>
              <a:path w="720305" h="835113">
                <a:moveTo>
                  <a:pt x="280441" y="833132"/>
                </a:moveTo>
                <a:lnTo>
                  <a:pt x="284619" y="835113"/>
                </a:lnTo>
                <a:lnTo>
                  <a:pt x="283679" y="831722"/>
                </a:lnTo>
                <a:lnTo>
                  <a:pt x="285677" y="827507"/>
                </a:lnTo>
                <a:lnTo>
                  <a:pt x="177330" y="579869"/>
                </a:lnTo>
                <a:lnTo>
                  <a:pt x="175679" y="578142"/>
                </a:lnTo>
                <a:lnTo>
                  <a:pt x="170878" y="582701"/>
                </a:lnTo>
                <a:lnTo>
                  <a:pt x="169557" y="582993"/>
                </a:lnTo>
                <a:lnTo>
                  <a:pt x="171394" y="583880"/>
                </a:lnTo>
                <a:lnTo>
                  <a:pt x="174104" y="581278"/>
                </a:lnTo>
                <a:lnTo>
                  <a:pt x="280441" y="833132"/>
                </a:lnTo>
                <a:lnTo>
                  <a:pt x="282727" y="828332"/>
                </a:lnTo>
                <a:lnTo>
                  <a:pt x="280441" y="833132"/>
                </a:lnTo>
                <a:close/>
              </a:path>
              <a:path w="720305" h="835113">
                <a:moveTo>
                  <a:pt x="171394" y="583880"/>
                </a:moveTo>
                <a:lnTo>
                  <a:pt x="280441" y="833132"/>
                </a:lnTo>
                <a:lnTo>
                  <a:pt x="174104" y="581278"/>
                </a:lnTo>
                <a:lnTo>
                  <a:pt x="171394" y="583880"/>
                </a:lnTo>
                <a:lnTo>
                  <a:pt x="172529" y="584441"/>
                </a:lnTo>
                <a:lnTo>
                  <a:pt x="171394" y="583880"/>
                </a:lnTo>
                <a:close/>
              </a:path>
              <a:path w="720305" h="835113">
                <a:moveTo>
                  <a:pt x="636511" y="504202"/>
                </a:moveTo>
                <a:lnTo>
                  <a:pt x="630377" y="506031"/>
                </a:lnTo>
                <a:lnTo>
                  <a:pt x="625005" y="507479"/>
                </a:lnTo>
                <a:lnTo>
                  <a:pt x="621169" y="508482"/>
                </a:lnTo>
                <a:lnTo>
                  <a:pt x="619378" y="513295"/>
                </a:lnTo>
                <a:lnTo>
                  <a:pt x="615861" y="513460"/>
                </a:lnTo>
                <a:lnTo>
                  <a:pt x="613409" y="510412"/>
                </a:lnTo>
                <a:lnTo>
                  <a:pt x="612343" y="513600"/>
                </a:lnTo>
                <a:lnTo>
                  <a:pt x="617562" y="633602"/>
                </a:lnTo>
                <a:lnTo>
                  <a:pt x="616673" y="516877"/>
                </a:lnTo>
                <a:lnTo>
                  <a:pt x="619503" y="516169"/>
                </a:lnTo>
                <a:lnTo>
                  <a:pt x="635854" y="511736"/>
                </a:lnTo>
                <a:lnTo>
                  <a:pt x="651763" y="506780"/>
                </a:lnTo>
                <a:lnTo>
                  <a:pt x="663873" y="502491"/>
                </a:lnTo>
                <a:lnTo>
                  <a:pt x="675629" y="497650"/>
                </a:lnTo>
                <a:lnTo>
                  <a:pt x="679018" y="496074"/>
                </a:lnTo>
                <a:lnTo>
                  <a:pt x="687387" y="492023"/>
                </a:lnTo>
                <a:lnTo>
                  <a:pt x="694435" y="487743"/>
                </a:lnTo>
                <a:lnTo>
                  <a:pt x="698614" y="482599"/>
                </a:lnTo>
                <a:lnTo>
                  <a:pt x="709078" y="467082"/>
                </a:lnTo>
                <a:lnTo>
                  <a:pt x="716044" y="453346"/>
                </a:lnTo>
                <a:lnTo>
                  <a:pt x="713043" y="442692"/>
                </a:lnTo>
                <a:lnTo>
                  <a:pt x="713625" y="443788"/>
                </a:lnTo>
                <a:lnTo>
                  <a:pt x="716737" y="442137"/>
                </a:lnTo>
                <a:lnTo>
                  <a:pt x="719576" y="444680"/>
                </a:lnTo>
                <a:lnTo>
                  <a:pt x="720305" y="441350"/>
                </a:lnTo>
                <a:lnTo>
                  <a:pt x="719848" y="440499"/>
                </a:lnTo>
                <a:lnTo>
                  <a:pt x="716801" y="434709"/>
                </a:lnTo>
                <a:lnTo>
                  <a:pt x="713397" y="441032"/>
                </a:lnTo>
                <a:lnTo>
                  <a:pt x="710278" y="448943"/>
                </a:lnTo>
                <a:lnTo>
                  <a:pt x="704516" y="460798"/>
                </a:lnTo>
                <a:lnTo>
                  <a:pt x="695871" y="474596"/>
                </a:lnTo>
                <a:lnTo>
                  <a:pt x="693115" y="478205"/>
                </a:lnTo>
                <a:lnTo>
                  <a:pt x="690333" y="481749"/>
                </a:lnTo>
                <a:lnTo>
                  <a:pt x="683907" y="485952"/>
                </a:lnTo>
                <a:lnTo>
                  <a:pt x="675970" y="489724"/>
                </a:lnTo>
                <a:lnTo>
                  <a:pt x="664421" y="494725"/>
                </a:lnTo>
                <a:lnTo>
                  <a:pt x="652082" y="499247"/>
                </a:lnTo>
                <a:lnTo>
                  <a:pt x="640021" y="503145"/>
                </a:lnTo>
                <a:lnTo>
                  <a:pt x="636511" y="504202"/>
                </a:lnTo>
                <a:close/>
              </a:path>
              <a:path w="720305" h="835113">
                <a:moveTo>
                  <a:pt x="253237" y="0"/>
                </a:moveTo>
                <a:lnTo>
                  <a:pt x="249885" y="1371"/>
                </a:lnTo>
                <a:lnTo>
                  <a:pt x="252374" y="3860"/>
                </a:lnTo>
                <a:lnTo>
                  <a:pt x="253733" y="7480"/>
                </a:lnTo>
                <a:lnTo>
                  <a:pt x="256819" y="2984"/>
                </a:lnTo>
                <a:lnTo>
                  <a:pt x="253237" y="0"/>
                </a:lnTo>
                <a:close/>
              </a:path>
              <a:path w="720305" h="835113">
                <a:moveTo>
                  <a:pt x="716044" y="453346"/>
                </a:moveTo>
                <a:lnTo>
                  <a:pt x="719576" y="444680"/>
                </a:lnTo>
                <a:lnTo>
                  <a:pt x="716737" y="442137"/>
                </a:lnTo>
                <a:lnTo>
                  <a:pt x="713625" y="443788"/>
                </a:lnTo>
                <a:lnTo>
                  <a:pt x="713043" y="442692"/>
                </a:lnTo>
                <a:lnTo>
                  <a:pt x="716044" y="453346"/>
                </a:lnTo>
                <a:close/>
              </a:path>
              <a:path w="720305" h="835113">
                <a:moveTo>
                  <a:pt x="617321" y="509485"/>
                </a:moveTo>
                <a:lnTo>
                  <a:pt x="613409" y="510412"/>
                </a:lnTo>
                <a:lnTo>
                  <a:pt x="615861" y="513460"/>
                </a:lnTo>
                <a:lnTo>
                  <a:pt x="619378" y="513295"/>
                </a:lnTo>
                <a:lnTo>
                  <a:pt x="621169" y="508482"/>
                </a:lnTo>
                <a:lnTo>
                  <a:pt x="617321" y="509485"/>
                </a:lnTo>
                <a:close/>
              </a:path>
              <a:path w="720305" h="835113">
                <a:moveTo>
                  <a:pt x="624598" y="633298"/>
                </a:moveTo>
                <a:lnTo>
                  <a:pt x="624573" y="632980"/>
                </a:lnTo>
                <a:lnTo>
                  <a:pt x="621080" y="633450"/>
                </a:lnTo>
                <a:lnTo>
                  <a:pt x="621459" y="663039"/>
                </a:lnTo>
                <a:lnTo>
                  <a:pt x="623043" y="675166"/>
                </a:lnTo>
                <a:lnTo>
                  <a:pt x="624732" y="688250"/>
                </a:lnTo>
                <a:lnTo>
                  <a:pt x="624598" y="633298"/>
                </a:lnTo>
                <a:close/>
              </a:path>
              <a:path w="720305" h="835113">
                <a:moveTo>
                  <a:pt x="639770" y="755508"/>
                </a:moveTo>
                <a:lnTo>
                  <a:pt x="638170" y="740248"/>
                </a:lnTo>
                <a:lnTo>
                  <a:pt x="636109" y="722615"/>
                </a:lnTo>
                <a:lnTo>
                  <a:pt x="634091" y="706180"/>
                </a:lnTo>
                <a:lnTo>
                  <a:pt x="631967" y="689361"/>
                </a:lnTo>
                <a:lnTo>
                  <a:pt x="629875" y="673123"/>
                </a:lnTo>
                <a:lnTo>
                  <a:pt x="627955" y="658430"/>
                </a:lnTo>
                <a:lnTo>
                  <a:pt x="626345" y="646245"/>
                </a:lnTo>
                <a:lnTo>
                  <a:pt x="625183" y="637532"/>
                </a:lnTo>
                <a:lnTo>
                  <a:pt x="624610" y="633255"/>
                </a:lnTo>
                <a:lnTo>
                  <a:pt x="624590" y="633108"/>
                </a:lnTo>
                <a:lnTo>
                  <a:pt x="619503" y="516169"/>
                </a:lnTo>
                <a:lnTo>
                  <a:pt x="616673" y="516877"/>
                </a:lnTo>
                <a:lnTo>
                  <a:pt x="617562" y="633602"/>
                </a:lnTo>
                <a:lnTo>
                  <a:pt x="617588" y="633945"/>
                </a:lnTo>
                <a:lnTo>
                  <a:pt x="618578" y="641210"/>
                </a:lnTo>
                <a:lnTo>
                  <a:pt x="620052" y="652373"/>
                </a:lnTo>
                <a:lnTo>
                  <a:pt x="621459" y="663039"/>
                </a:lnTo>
                <a:lnTo>
                  <a:pt x="621080" y="633450"/>
                </a:lnTo>
                <a:lnTo>
                  <a:pt x="624573" y="632980"/>
                </a:lnTo>
                <a:lnTo>
                  <a:pt x="624598" y="633298"/>
                </a:lnTo>
                <a:lnTo>
                  <a:pt x="624732" y="688250"/>
                </a:lnTo>
                <a:lnTo>
                  <a:pt x="626451" y="701784"/>
                </a:lnTo>
                <a:lnTo>
                  <a:pt x="628127" y="715261"/>
                </a:lnTo>
                <a:lnTo>
                  <a:pt x="630008" y="730876"/>
                </a:lnTo>
                <a:lnTo>
                  <a:pt x="631415" y="743147"/>
                </a:lnTo>
                <a:lnTo>
                  <a:pt x="632790" y="756018"/>
                </a:lnTo>
                <a:lnTo>
                  <a:pt x="633348" y="762419"/>
                </a:lnTo>
                <a:lnTo>
                  <a:pt x="633310" y="765378"/>
                </a:lnTo>
                <a:lnTo>
                  <a:pt x="627151" y="770661"/>
                </a:lnTo>
                <a:lnTo>
                  <a:pt x="619416" y="776297"/>
                </a:lnTo>
                <a:lnTo>
                  <a:pt x="609353" y="782467"/>
                </a:lnTo>
                <a:lnTo>
                  <a:pt x="597362" y="788499"/>
                </a:lnTo>
                <a:lnTo>
                  <a:pt x="583842" y="793721"/>
                </a:lnTo>
                <a:lnTo>
                  <a:pt x="571665" y="796975"/>
                </a:lnTo>
                <a:lnTo>
                  <a:pt x="557059" y="799858"/>
                </a:lnTo>
                <a:lnTo>
                  <a:pt x="545895" y="801174"/>
                </a:lnTo>
                <a:lnTo>
                  <a:pt x="536981" y="801230"/>
                </a:lnTo>
                <a:lnTo>
                  <a:pt x="530936" y="800112"/>
                </a:lnTo>
                <a:lnTo>
                  <a:pt x="522325" y="797344"/>
                </a:lnTo>
                <a:lnTo>
                  <a:pt x="512825" y="794017"/>
                </a:lnTo>
                <a:lnTo>
                  <a:pt x="501151" y="789498"/>
                </a:lnTo>
                <a:lnTo>
                  <a:pt x="486740" y="783704"/>
                </a:lnTo>
                <a:lnTo>
                  <a:pt x="470452" y="777167"/>
                </a:lnTo>
                <a:lnTo>
                  <a:pt x="457450" y="772301"/>
                </a:lnTo>
                <a:lnTo>
                  <a:pt x="446811" y="769170"/>
                </a:lnTo>
                <a:lnTo>
                  <a:pt x="437611" y="767836"/>
                </a:lnTo>
                <a:lnTo>
                  <a:pt x="429996" y="767778"/>
                </a:lnTo>
                <a:lnTo>
                  <a:pt x="424535" y="769251"/>
                </a:lnTo>
                <a:lnTo>
                  <a:pt x="418693" y="771994"/>
                </a:lnTo>
                <a:lnTo>
                  <a:pt x="412826" y="774738"/>
                </a:lnTo>
                <a:lnTo>
                  <a:pt x="406488" y="778725"/>
                </a:lnTo>
                <a:lnTo>
                  <a:pt x="398297" y="784009"/>
                </a:lnTo>
                <a:lnTo>
                  <a:pt x="389294" y="789234"/>
                </a:lnTo>
                <a:lnTo>
                  <a:pt x="378579" y="794510"/>
                </a:lnTo>
                <a:lnTo>
                  <a:pt x="366634" y="799732"/>
                </a:lnTo>
                <a:lnTo>
                  <a:pt x="353945" y="804799"/>
                </a:lnTo>
                <a:lnTo>
                  <a:pt x="340994" y="809608"/>
                </a:lnTo>
                <a:lnTo>
                  <a:pt x="328409" y="814006"/>
                </a:lnTo>
                <a:lnTo>
                  <a:pt x="314926" y="818494"/>
                </a:lnTo>
                <a:lnTo>
                  <a:pt x="302969" y="822291"/>
                </a:lnTo>
                <a:lnTo>
                  <a:pt x="296214" y="824369"/>
                </a:lnTo>
                <a:lnTo>
                  <a:pt x="287896" y="826884"/>
                </a:lnTo>
                <a:lnTo>
                  <a:pt x="285677" y="827507"/>
                </a:lnTo>
                <a:lnTo>
                  <a:pt x="286905" y="830313"/>
                </a:lnTo>
                <a:lnTo>
                  <a:pt x="288683" y="833945"/>
                </a:lnTo>
                <a:lnTo>
                  <a:pt x="299597" y="830692"/>
                </a:lnTo>
                <a:lnTo>
                  <a:pt x="315532" y="825702"/>
                </a:lnTo>
                <a:lnTo>
                  <a:pt x="330682" y="820686"/>
                </a:lnTo>
                <a:lnTo>
                  <a:pt x="343249" y="816287"/>
                </a:lnTo>
                <a:lnTo>
                  <a:pt x="356044" y="811547"/>
                </a:lnTo>
                <a:lnTo>
                  <a:pt x="368643" y="806537"/>
                </a:lnTo>
                <a:lnTo>
                  <a:pt x="380626" y="801328"/>
                </a:lnTo>
                <a:lnTo>
                  <a:pt x="391572" y="795990"/>
                </a:lnTo>
                <a:lnTo>
                  <a:pt x="401058" y="790593"/>
                </a:lnTo>
                <a:lnTo>
                  <a:pt x="410260" y="784656"/>
                </a:lnTo>
                <a:lnTo>
                  <a:pt x="416432" y="780821"/>
                </a:lnTo>
                <a:lnTo>
                  <a:pt x="421665" y="778370"/>
                </a:lnTo>
                <a:lnTo>
                  <a:pt x="426935" y="775931"/>
                </a:lnTo>
                <a:lnTo>
                  <a:pt x="431152" y="774839"/>
                </a:lnTo>
                <a:lnTo>
                  <a:pt x="435927" y="774839"/>
                </a:lnTo>
                <a:lnTo>
                  <a:pt x="444004" y="775762"/>
                </a:lnTo>
                <a:lnTo>
                  <a:pt x="454180" y="778648"/>
                </a:lnTo>
                <a:lnTo>
                  <a:pt x="467342" y="783507"/>
                </a:lnTo>
                <a:lnTo>
                  <a:pt x="484098" y="790232"/>
                </a:lnTo>
                <a:lnTo>
                  <a:pt x="498369" y="795967"/>
                </a:lnTo>
                <a:lnTo>
                  <a:pt x="510075" y="800505"/>
                </a:lnTo>
                <a:lnTo>
                  <a:pt x="519799" y="803930"/>
                </a:lnTo>
                <a:lnTo>
                  <a:pt x="520166" y="804049"/>
                </a:lnTo>
                <a:lnTo>
                  <a:pt x="529145" y="806957"/>
                </a:lnTo>
                <a:lnTo>
                  <a:pt x="536105" y="808278"/>
                </a:lnTo>
                <a:lnTo>
                  <a:pt x="543356" y="808278"/>
                </a:lnTo>
                <a:lnTo>
                  <a:pt x="554404" y="807407"/>
                </a:lnTo>
                <a:lnTo>
                  <a:pt x="567436" y="805047"/>
                </a:lnTo>
                <a:lnTo>
                  <a:pt x="573100" y="803871"/>
                </a:lnTo>
                <a:lnTo>
                  <a:pt x="586505" y="800261"/>
                </a:lnTo>
                <a:lnTo>
                  <a:pt x="598904" y="795523"/>
                </a:lnTo>
                <a:lnTo>
                  <a:pt x="610072" y="790105"/>
                </a:lnTo>
                <a:lnTo>
                  <a:pt x="618807" y="785063"/>
                </a:lnTo>
                <a:lnTo>
                  <a:pt x="624712" y="781405"/>
                </a:lnTo>
                <a:lnTo>
                  <a:pt x="629551" y="777849"/>
                </a:lnTo>
                <a:lnTo>
                  <a:pt x="633094" y="774903"/>
                </a:lnTo>
                <a:lnTo>
                  <a:pt x="636308" y="772109"/>
                </a:lnTo>
                <a:lnTo>
                  <a:pt x="639305" y="768959"/>
                </a:lnTo>
                <a:lnTo>
                  <a:pt x="640384" y="764781"/>
                </a:lnTo>
                <a:lnTo>
                  <a:pt x="639770" y="755508"/>
                </a:lnTo>
                <a:close/>
              </a:path>
              <a:path w="720305" h="835113">
                <a:moveTo>
                  <a:pt x="286905" y="830313"/>
                </a:moveTo>
                <a:lnTo>
                  <a:pt x="285677" y="827507"/>
                </a:lnTo>
                <a:lnTo>
                  <a:pt x="283679" y="831722"/>
                </a:lnTo>
                <a:lnTo>
                  <a:pt x="284619" y="835113"/>
                </a:lnTo>
                <a:lnTo>
                  <a:pt x="288683" y="833945"/>
                </a:lnTo>
                <a:lnTo>
                  <a:pt x="286905" y="830313"/>
                </a:lnTo>
                <a:close/>
              </a:path>
              <a:path w="720305" h="835113">
                <a:moveTo>
                  <a:pt x="55003" y="558088"/>
                </a:moveTo>
                <a:lnTo>
                  <a:pt x="52565" y="556894"/>
                </a:lnTo>
                <a:lnTo>
                  <a:pt x="52362" y="560412"/>
                </a:lnTo>
                <a:lnTo>
                  <a:pt x="55003" y="558088"/>
                </a:lnTo>
                <a:close/>
              </a:path>
              <a:path w="720305" h="835113">
                <a:moveTo>
                  <a:pt x="250113" y="6578"/>
                </a:moveTo>
                <a:lnTo>
                  <a:pt x="250240" y="9982"/>
                </a:lnTo>
                <a:lnTo>
                  <a:pt x="252380" y="8449"/>
                </a:lnTo>
                <a:lnTo>
                  <a:pt x="250113" y="6578"/>
                </a:lnTo>
                <a:close/>
              </a:path>
              <a:path w="720305" h="835113">
                <a:moveTo>
                  <a:pt x="13982" y="499846"/>
                </a:moveTo>
                <a:lnTo>
                  <a:pt x="13906" y="496036"/>
                </a:lnTo>
                <a:lnTo>
                  <a:pt x="14191" y="486592"/>
                </a:lnTo>
                <a:lnTo>
                  <a:pt x="14947" y="474378"/>
                </a:lnTo>
                <a:lnTo>
                  <a:pt x="16024" y="460406"/>
                </a:lnTo>
                <a:lnTo>
                  <a:pt x="17275" y="445691"/>
                </a:lnTo>
                <a:lnTo>
                  <a:pt x="17487" y="443268"/>
                </a:lnTo>
                <a:lnTo>
                  <a:pt x="18927" y="427005"/>
                </a:lnTo>
                <a:lnTo>
                  <a:pt x="20144" y="412710"/>
                </a:lnTo>
                <a:lnTo>
                  <a:pt x="20924" y="401720"/>
                </a:lnTo>
                <a:lnTo>
                  <a:pt x="21094" y="396925"/>
                </a:lnTo>
                <a:lnTo>
                  <a:pt x="21081" y="393153"/>
                </a:lnTo>
                <a:lnTo>
                  <a:pt x="20192" y="385394"/>
                </a:lnTo>
                <a:lnTo>
                  <a:pt x="18872" y="374548"/>
                </a:lnTo>
                <a:lnTo>
                  <a:pt x="17611" y="364351"/>
                </a:lnTo>
                <a:lnTo>
                  <a:pt x="16190" y="352916"/>
                </a:lnTo>
                <a:lnTo>
                  <a:pt x="14677" y="340501"/>
                </a:lnTo>
                <a:lnTo>
                  <a:pt x="13137" y="327364"/>
                </a:lnTo>
                <a:lnTo>
                  <a:pt x="11636" y="313761"/>
                </a:lnTo>
                <a:lnTo>
                  <a:pt x="10242" y="299953"/>
                </a:lnTo>
                <a:lnTo>
                  <a:pt x="9021" y="286195"/>
                </a:lnTo>
                <a:lnTo>
                  <a:pt x="8039" y="272746"/>
                </a:lnTo>
                <a:lnTo>
                  <a:pt x="7363" y="259864"/>
                </a:lnTo>
                <a:lnTo>
                  <a:pt x="7058" y="247807"/>
                </a:lnTo>
                <a:lnTo>
                  <a:pt x="7175" y="237032"/>
                </a:lnTo>
                <a:lnTo>
                  <a:pt x="8652" y="220835"/>
                </a:lnTo>
                <a:lnTo>
                  <a:pt x="11670" y="206222"/>
                </a:lnTo>
                <a:lnTo>
                  <a:pt x="15878" y="192981"/>
                </a:lnTo>
                <a:lnTo>
                  <a:pt x="20924" y="180905"/>
                </a:lnTo>
                <a:lnTo>
                  <a:pt x="26457" y="169783"/>
                </a:lnTo>
                <a:lnTo>
                  <a:pt x="32126" y="159405"/>
                </a:lnTo>
                <a:lnTo>
                  <a:pt x="37579" y="149564"/>
                </a:lnTo>
                <a:lnTo>
                  <a:pt x="42465" y="140048"/>
                </a:lnTo>
                <a:lnTo>
                  <a:pt x="45199" y="133870"/>
                </a:lnTo>
                <a:lnTo>
                  <a:pt x="51004" y="124953"/>
                </a:lnTo>
                <a:lnTo>
                  <a:pt x="61430" y="114709"/>
                </a:lnTo>
                <a:lnTo>
                  <a:pt x="71822" y="106477"/>
                </a:lnTo>
                <a:lnTo>
                  <a:pt x="82221" y="99167"/>
                </a:lnTo>
                <a:lnTo>
                  <a:pt x="93253" y="92056"/>
                </a:lnTo>
                <a:lnTo>
                  <a:pt x="104491" y="85315"/>
                </a:lnTo>
                <a:lnTo>
                  <a:pt x="110515" y="81876"/>
                </a:lnTo>
                <a:lnTo>
                  <a:pt x="124675" y="74238"/>
                </a:lnTo>
                <a:lnTo>
                  <a:pt x="137031" y="68104"/>
                </a:lnTo>
                <a:lnTo>
                  <a:pt x="146502" y="63882"/>
                </a:lnTo>
                <a:lnTo>
                  <a:pt x="149224" y="62826"/>
                </a:lnTo>
                <a:lnTo>
                  <a:pt x="158930" y="58765"/>
                </a:lnTo>
                <a:lnTo>
                  <a:pt x="172303" y="52469"/>
                </a:lnTo>
                <a:lnTo>
                  <a:pt x="183476" y="46946"/>
                </a:lnTo>
                <a:lnTo>
                  <a:pt x="194908" y="41123"/>
                </a:lnTo>
                <a:lnTo>
                  <a:pt x="206544" y="35038"/>
                </a:lnTo>
                <a:lnTo>
                  <a:pt x="217924" y="28927"/>
                </a:lnTo>
                <a:lnTo>
                  <a:pt x="222275" y="26542"/>
                </a:lnTo>
                <a:lnTo>
                  <a:pt x="230174" y="22186"/>
                </a:lnTo>
                <a:lnTo>
                  <a:pt x="237350" y="18084"/>
                </a:lnTo>
                <a:lnTo>
                  <a:pt x="242989" y="14643"/>
                </a:lnTo>
                <a:lnTo>
                  <a:pt x="245808" y="12915"/>
                </a:lnTo>
                <a:lnTo>
                  <a:pt x="250240" y="9982"/>
                </a:lnTo>
                <a:lnTo>
                  <a:pt x="250113" y="6578"/>
                </a:lnTo>
                <a:lnTo>
                  <a:pt x="252380" y="8449"/>
                </a:lnTo>
                <a:lnTo>
                  <a:pt x="263716" y="17709"/>
                </a:lnTo>
                <a:lnTo>
                  <a:pt x="277585" y="28805"/>
                </a:lnTo>
                <a:lnTo>
                  <a:pt x="283679" y="33591"/>
                </a:lnTo>
                <a:lnTo>
                  <a:pt x="293988" y="41542"/>
                </a:lnTo>
                <a:lnTo>
                  <a:pt x="304232" y="49189"/>
                </a:lnTo>
                <a:lnTo>
                  <a:pt x="310502" y="53695"/>
                </a:lnTo>
                <a:lnTo>
                  <a:pt x="318935" y="59639"/>
                </a:lnTo>
                <a:lnTo>
                  <a:pt x="326085" y="64249"/>
                </a:lnTo>
                <a:lnTo>
                  <a:pt x="331063" y="66268"/>
                </a:lnTo>
                <a:lnTo>
                  <a:pt x="341821" y="70928"/>
                </a:lnTo>
                <a:lnTo>
                  <a:pt x="353812" y="76321"/>
                </a:lnTo>
                <a:lnTo>
                  <a:pt x="360832" y="79298"/>
                </a:lnTo>
                <a:lnTo>
                  <a:pt x="373266" y="83841"/>
                </a:lnTo>
                <a:lnTo>
                  <a:pt x="385640" y="86784"/>
                </a:lnTo>
                <a:lnTo>
                  <a:pt x="393242" y="87388"/>
                </a:lnTo>
                <a:lnTo>
                  <a:pt x="405757" y="87065"/>
                </a:lnTo>
                <a:lnTo>
                  <a:pt x="419228" y="86414"/>
                </a:lnTo>
                <a:lnTo>
                  <a:pt x="431923" y="85907"/>
                </a:lnTo>
                <a:lnTo>
                  <a:pt x="441972" y="85940"/>
                </a:lnTo>
                <a:lnTo>
                  <a:pt x="444868" y="86271"/>
                </a:lnTo>
                <a:lnTo>
                  <a:pt x="447738" y="87312"/>
                </a:lnTo>
                <a:lnTo>
                  <a:pt x="449516" y="88074"/>
                </a:lnTo>
                <a:lnTo>
                  <a:pt x="453440" y="89750"/>
                </a:lnTo>
                <a:lnTo>
                  <a:pt x="461543" y="92697"/>
                </a:lnTo>
                <a:lnTo>
                  <a:pt x="472033" y="96456"/>
                </a:lnTo>
                <a:lnTo>
                  <a:pt x="482773" y="100301"/>
                </a:lnTo>
                <a:lnTo>
                  <a:pt x="494534" y="104517"/>
                </a:lnTo>
                <a:lnTo>
                  <a:pt x="506903" y="108985"/>
                </a:lnTo>
                <a:lnTo>
                  <a:pt x="519464" y="113592"/>
                </a:lnTo>
                <a:lnTo>
                  <a:pt x="527786" y="116700"/>
                </a:lnTo>
                <a:lnTo>
                  <a:pt x="542307" y="122291"/>
                </a:lnTo>
                <a:lnTo>
                  <a:pt x="555314" y="127587"/>
                </a:lnTo>
                <a:lnTo>
                  <a:pt x="565985" y="132336"/>
                </a:lnTo>
                <a:lnTo>
                  <a:pt x="572376" y="135623"/>
                </a:lnTo>
                <a:lnTo>
                  <a:pt x="579793" y="142490"/>
                </a:lnTo>
                <a:lnTo>
                  <a:pt x="587934" y="154719"/>
                </a:lnTo>
                <a:lnTo>
                  <a:pt x="595372" y="169330"/>
                </a:lnTo>
                <a:lnTo>
                  <a:pt x="601037" y="182344"/>
                </a:lnTo>
                <a:lnTo>
                  <a:pt x="606426" y="196133"/>
                </a:lnTo>
                <a:lnTo>
                  <a:pt x="611448" y="210184"/>
                </a:lnTo>
                <a:lnTo>
                  <a:pt x="616013" y="223979"/>
                </a:lnTo>
                <a:lnTo>
                  <a:pt x="620029" y="237005"/>
                </a:lnTo>
                <a:lnTo>
                  <a:pt x="623407" y="248746"/>
                </a:lnTo>
                <a:lnTo>
                  <a:pt x="626054" y="258686"/>
                </a:lnTo>
                <a:lnTo>
                  <a:pt x="627881" y="266311"/>
                </a:lnTo>
                <a:lnTo>
                  <a:pt x="628840" y="270751"/>
                </a:lnTo>
                <a:lnTo>
                  <a:pt x="630707" y="275793"/>
                </a:lnTo>
                <a:lnTo>
                  <a:pt x="633425" y="282371"/>
                </a:lnTo>
                <a:lnTo>
                  <a:pt x="637169" y="291070"/>
                </a:lnTo>
                <a:lnTo>
                  <a:pt x="641653" y="300976"/>
                </a:lnTo>
                <a:lnTo>
                  <a:pt x="646753" y="311870"/>
                </a:lnTo>
                <a:lnTo>
                  <a:pt x="652347" y="323529"/>
                </a:lnTo>
                <a:lnTo>
                  <a:pt x="658311" y="335734"/>
                </a:lnTo>
                <a:lnTo>
                  <a:pt x="664521" y="348262"/>
                </a:lnTo>
                <a:lnTo>
                  <a:pt x="670855" y="360894"/>
                </a:lnTo>
                <a:lnTo>
                  <a:pt x="677190" y="373407"/>
                </a:lnTo>
                <a:lnTo>
                  <a:pt x="680631" y="380161"/>
                </a:lnTo>
                <a:lnTo>
                  <a:pt x="689728" y="397915"/>
                </a:lnTo>
                <a:lnTo>
                  <a:pt x="697950" y="413823"/>
                </a:lnTo>
                <a:lnTo>
                  <a:pt x="704865" y="427108"/>
                </a:lnTo>
                <a:lnTo>
                  <a:pt x="710040" y="436990"/>
                </a:lnTo>
                <a:lnTo>
                  <a:pt x="712887" y="442396"/>
                </a:lnTo>
                <a:lnTo>
                  <a:pt x="713092" y="441883"/>
                </a:lnTo>
                <a:lnTo>
                  <a:pt x="713397" y="441032"/>
                </a:lnTo>
                <a:lnTo>
                  <a:pt x="716801" y="434709"/>
                </a:lnTo>
                <a:lnTo>
                  <a:pt x="708668" y="419168"/>
                </a:lnTo>
                <a:lnTo>
                  <a:pt x="702465" y="407228"/>
                </a:lnTo>
                <a:lnTo>
                  <a:pt x="697153" y="396951"/>
                </a:lnTo>
                <a:lnTo>
                  <a:pt x="691456" y="385870"/>
                </a:lnTo>
                <a:lnTo>
                  <a:pt x="685488" y="374193"/>
                </a:lnTo>
                <a:lnTo>
                  <a:pt x="679364" y="362125"/>
                </a:lnTo>
                <a:lnTo>
                  <a:pt x="673199" y="349874"/>
                </a:lnTo>
                <a:lnTo>
                  <a:pt x="667109" y="337646"/>
                </a:lnTo>
                <a:lnTo>
                  <a:pt x="663930" y="331203"/>
                </a:lnTo>
                <a:lnTo>
                  <a:pt x="657862" y="318765"/>
                </a:lnTo>
                <a:lnTo>
                  <a:pt x="652213" y="306947"/>
                </a:lnTo>
                <a:lnTo>
                  <a:pt x="647118" y="295999"/>
                </a:lnTo>
                <a:lnTo>
                  <a:pt x="644537" y="290296"/>
                </a:lnTo>
                <a:lnTo>
                  <a:pt x="638289" y="275618"/>
                </a:lnTo>
                <a:lnTo>
                  <a:pt x="635060" y="266183"/>
                </a:lnTo>
                <a:lnTo>
                  <a:pt x="634961" y="265734"/>
                </a:lnTo>
                <a:lnTo>
                  <a:pt x="633121" y="257949"/>
                </a:lnTo>
                <a:lnTo>
                  <a:pt x="630402" y="247654"/>
                </a:lnTo>
                <a:lnTo>
                  <a:pt x="626895" y="235406"/>
                </a:lnTo>
                <a:lnTo>
                  <a:pt x="622696" y="221758"/>
                </a:lnTo>
                <a:lnTo>
                  <a:pt x="617895" y="207267"/>
                </a:lnTo>
                <a:lnTo>
                  <a:pt x="613295" y="194386"/>
                </a:lnTo>
                <a:lnTo>
                  <a:pt x="608489" y="181953"/>
                </a:lnTo>
                <a:lnTo>
                  <a:pt x="603424" y="170012"/>
                </a:lnTo>
                <a:lnTo>
                  <a:pt x="598147" y="158896"/>
                </a:lnTo>
                <a:lnTo>
                  <a:pt x="588093" y="141777"/>
                </a:lnTo>
                <a:lnTo>
                  <a:pt x="580101" y="132593"/>
                </a:lnTo>
                <a:lnTo>
                  <a:pt x="566517" y="124808"/>
                </a:lnTo>
                <a:lnTo>
                  <a:pt x="554121" y="119457"/>
                </a:lnTo>
                <a:lnTo>
                  <a:pt x="546315" y="116306"/>
                </a:lnTo>
                <a:lnTo>
                  <a:pt x="534827" y="111843"/>
                </a:lnTo>
                <a:lnTo>
                  <a:pt x="522736" y="107296"/>
                </a:lnTo>
                <a:lnTo>
                  <a:pt x="510426" y="102772"/>
                </a:lnTo>
                <a:lnTo>
                  <a:pt x="498282" y="98378"/>
                </a:lnTo>
                <a:lnTo>
                  <a:pt x="486688" y="94222"/>
                </a:lnTo>
                <a:lnTo>
                  <a:pt x="485584" y="93827"/>
                </a:lnTo>
                <a:lnTo>
                  <a:pt x="472438" y="89119"/>
                </a:lnTo>
                <a:lnTo>
                  <a:pt x="461530" y="85153"/>
                </a:lnTo>
                <a:lnTo>
                  <a:pt x="458406" y="84010"/>
                </a:lnTo>
                <a:lnTo>
                  <a:pt x="455815" y="83032"/>
                </a:lnTo>
                <a:lnTo>
                  <a:pt x="452983" y="81889"/>
                </a:lnTo>
                <a:lnTo>
                  <a:pt x="448944" y="79743"/>
                </a:lnTo>
                <a:lnTo>
                  <a:pt x="444690" y="79159"/>
                </a:lnTo>
                <a:lnTo>
                  <a:pt x="442328" y="78905"/>
                </a:lnTo>
                <a:lnTo>
                  <a:pt x="436410" y="78803"/>
                </a:lnTo>
                <a:lnTo>
                  <a:pt x="424208" y="79126"/>
                </a:lnTo>
                <a:lnTo>
                  <a:pt x="410795" y="79778"/>
                </a:lnTo>
                <a:lnTo>
                  <a:pt x="397890" y="80284"/>
                </a:lnTo>
                <a:lnTo>
                  <a:pt x="393242" y="80340"/>
                </a:lnTo>
                <a:lnTo>
                  <a:pt x="381623" y="78840"/>
                </a:lnTo>
                <a:lnTo>
                  <a:pt x="368927" y="74912"/>
                </a:lnTo>
                <a:lnTo>
                  <a:pt x="363486" y="72783"/>
                </a:lnTo>
                <a:lnTo>
                  <a:pt x="351324" y="67501"/>
                </a:lnTo>
                <a:lnTo>
                  <a:pt x="339743" y="62287"/>
                </a:lnTo>
                <a:lnTo>
                  <a:pt x="333679" y="59728"/>
                </a:lnTo>
                <a:lnTo>
                  <a:pt x="329958" y="58267"/>
                </a:lnTo>
                <a:lnTo>
                  <a:pt x="322757" y="53759"/>
                </a:lnTo>
                <a:lnTo>
                  <a:pt x="314566" y="47942"/>
                </a:lnTo>
                <a:lnTo>
                  <a:pt x="304604" y="40707"/>
                </a:lnTo>
                <a:lnTo>
                  <a:pt x="294177" y="32816"/>
                </a:lnTo>
                <a:lnTo>
                  <a:pt x="283873" y="24798"/>
                </a:lnTo>
                <a:lnTo>
                  <a:pt x="275297" y="17995"/>
                </a:lnTo>
                <a:lnTo>
                  <a:pt x="269354" y="13233"/>
                </a:lnTo>
                <a:lnTo>
                  <a:pt x="264185" y="9029"/>
                </a:lnTo>
                <a:lnTo>
                  <a:pt x="260502" y="6007"/>
                </a:lnTo>
                <a:lnTo>
                  <a:pt x="256819" y="2984"/>
                </a:lnTo>
                <a:lnTo>
                  <a:pt x="253733" y="7480"/>
                </a:lnTo>
                <a:lnTo>
                  <a:pt x="252374" y="3860"/>
                </a:lnTo>
                <a:lnTo>
                  <a:pt x="249199" y="2082"/>
                </a:lnTo>
                <a:lnTo>
                  <a:pt x="247116" y="3657"/>
                </a:lnTo>
                <a:lnTo>
                  <a:pt x="244246" y="5524"/>
                </a:lnTo>
                <a:lnTo>
                  <a:pt x="236176" y="10523"/>
                </a:lnTo>
                <a:lnTo>
                  <a:pt x="225817" y="16512"/>
                </a:lnTo>
                <a:lnTo>
                  <a:pt x="213862" y="23126"/>
                </a:lnTo>
                <a:lnTo>
                  <a:pt x="201007" y="30006"/>
                </a:lnTo>
                <a:lnTo>
                  <a:pt x="193979" y="33680"/>
                </a:lnTo>
                <a:lnTo>
                  <a:pt x="179792" y="40923"/>
                </a:lnTo>
                <a:lnTo>
                  <a:pt x="166678" y="47373"/>
                </a:lnTo>
                <a:lnTo>
                  <a:pt x="155598" y="52543"/>
                </a:lnTo>
                <a:lnTo>
                  <a:pt x="147511" y="55951"/>
                </a:lnTo>
                <a:lnTo>
                  <a:pt x="146811" y="56210"/>
                </a:lnTo>
                <a:lnTo>
                  <a:pt x="139350" y="59286"/>
                </a:lnTo>
                <a:lnTo>
                  <a:pt x="129322" y="64001"/>
                </a:lnTo>
                <a:lnTo>
                  <a:pt x="117407" y="70097"/>
                </a:lnTo>
                <a:lnTo>
                  <a:pt x="104284" y="77315"/>
                </a:lnTo>
                <a:lnTo>
                  <a:pt x="90631" y="85397"/>
                </a:lnTo>
                <a:lnTo>
                  <a:pt x="78773" y="92996"/>
                </a:lnTo>
                <a:lnTo>
                  <a:pt x="68237" y="100367"/>
                </a:lnTo>
                <a:lnTo>
                  <a:pt x="58634" y="107859"/>
                </a:lnTo>
                <a:lnTo>
                  <a:pt x="47573" y="118198"/>
                </a:lnTo>
                <a:lnTo>
                  <a:pt x="40313" y="127856"/>
                </a:lnTo>
                <a:lnTo>
                  <a:pt x="38658" y="131267"/>
                </a:lnTo>
                <a:lnTo>
                  <a:pt x="34714" y="139940"/>
                </a:lnTo>
                <a:lnTo>
                  <a:pt x="29835" y="149067"/>
                </a:lnTo>
                <a:lnTo>
                  <a:pt x="24385" y="158812"/>
                </a:lnTo>
                <a:lnTo>
                  <a:pt x="18728" y="169341"/>
                </a:lnTo>
                <a:lnTo>
                  <a:pt x="13227" y="180819"/>
                </a:lnTo>
                <a:lnTo>
                  <a:pt x="8247" y="193410"/>
                </a:lnTo>
                <a:lnTo>
                  <a:pt x="4151" y="207280"/>
                </a:lnTo>
                <a:lnTo>
                  <a:pt x="1304" y="222595"/>
                </a:lnTo>
                <a:lnTo>
                  <a:pt x="139" y="236804"/>
                </a:lnTo>
                <a:lnTo>
                  <a:pt x="0" y="242315"/>
                </a:lnTo>
                <a:lnTo>
                  <a:pt x="0" y="245249"/>
                </a:lnTo>
                <a:lnTo>
                  <a:pt x="200" y="256697"/>
                </a:lnTo>
                <a:lnTo>
                  <a:pt x="754" y="268911"/>
                </a:lnTo>
                <a:lnTo>
                  <a:pt x="1603" y="281674"/>
                </a:lnTo>
                <a:lnTo>
                  <a:pt x="2690" y="294770"/>
                </a:lnTo>
                <a:lnTo>
                  <a:pt x="3956" y="307985"/>
                </a:lnTo>
                <a:lnTo>
                  <a:pt x="5345" y="321102"/>
                </a:lnTo>
                <a:lnTo>
                  <a:pt x="6798" y="333905"/>
                </a:lnTo>
                <a:lnTo>
                  <a:pt x="8726" y="349936"/>
                </a:lnTo>
                <a:lnTo>
                  <a:pt x="10314" y="362741"/>
                </a:lnTo>
                <a:lnTo>
                  <a:pt x="11729" y="374121"/>
                </a:lnTo>
                <a:lnTo>
                  <a:pt x="11887" y="375399"/>
                </a:lnTo>
                <a:lnTo>
                  <a:pt x="13207" y="386118"/>
                </a:lnTo>
                <a:lnTo>
                  <a:pt x="14071" y="394119"/>
                </a:lnTo>
                <a:lnTo>
                  <a:pt x="14058" y="396925"/>
                </a:lnTo>
                <a:lnTo>
                  <a:pt x="13690" y="404663"/>
                </a:lnTo>
                <a:lnTo>
                  <a:pt x="12719" y="417034"/>
                </a:lnTo>
                <a:lnTo>
                  <a:pt x="11378" y="432432"/>
                </a:lnTo>
                <a:lnTo>
                  <a:pt x="10477" y="442645"/>
                </a:lnTo>
                <a:lnTo>
                  <a:pt x="9217" y="457256"/>
                </a:lnTo>
                <a:lnTo>
                  <a:pt x="8102" y="471331"/>
                </a:lnTo>
                <a:lnTo>
                  <a:pt x="7276" y="483960"/>
                </a:lnTo>
                <a:lnTo>
                  <a:pt x="6884" y="494234"/>
                </a:lnTo>
                <a:lnTo>
                  <a:pt x="6870" y="498322"/>
                </a:lnTo>
                <a:lnTo>
                  <a:pt x="7124" y="501713"/>
                </a:lnTo>
                <a:lnTo>
                  <a:pt x="8407" y="506602"/>
                </a:lnTo>
                <a:lnTo>
                  <a:pt x="15431" y="519083"/>
                </a:lnTo>
                <a:lnTo>
                  <a:pt x="22976" y="529854"/>
                </a:lnTo>
                <a:lnTo>
                  <a:pt x="31275" y="540654"/>
                </a:lnTo>
                <a:lnTo>
                  <a:pt x="44648" y="556887"/>
                </a:lnTo>
                <a:lnTo>
                  <a:pt x="49720" y="562749"/>
                </a:lnTo>
                <a:lnTo>
                  <a:pt x="58774" y="564228"/>
                </a:lnTo>
                <a:lnTo>
                  <a:pt x="74934" y="564655"/>
                </a:lnTo>
                <a:lnTo>
                  <a:pt x="90296" y="564705"/>
                </a:lnTo>
                <a:lnTo>
                  <a:pt x="98869" y="564514"/>
                </a:lnTo>
                <a:lnTo>
                  <a:pt x="106540" y="563930"/>
                </a:lnTo>
                <a:lnTo>
                  <a:pt x="108889" y="563841"/>
                </a:lnTo>
                <a:lnTo>
                  <a:pt x="120031" y="565103"/>
                </a:lnTo>
                <a:lnTo>
                  <a:pt x="132819" y="568400"/>
                </a:lnTo>
                <a:lnTo>
                  <a:pt x="145765" y="572860"/>
                </a:lnTo>
                <a:lnTo>
                  <a:pt x="148945" y="574090"/>
                </a:lnTo>
                <a:lnTo>
                  <a:pt x="155562" y="576668"/>
                </a:lnTo>
                <a:lnTo>
                  <a:pt x="161480" y="579272"/>
                </a:lnTo>
                <a:lnTo>
                  <a:pt x="165722" y="581215"/>
                </a:lnTo>
                <a:lnTo>
                  <a:pt x="169557" y="582993"/>
                </a:lnTo>
                <a:lnTo>
                  <a:pt x="170878" y="582701"/>
                </a:lnTo>
                <a:lnTo>
                  <a:pt x="175679" y="578142"/>
                </a:lnTo>
                <a:lnTo>
                  <a:pt x="169133" y="575029"/>
                </a:lnTo>
                <a:lnTo>
                  <a:pt x="153028" y="568119"/>
                </a:lnTo>
                <a:lnTo>
                  <a:pt x="139191" y="563049"/>
                </a:lnTo>
                <a:lnTo>
                  <a:pt x="126407" y="559308"/>
                </a:lnTo>
                <a:lnTo>
                  <a:pt x="114124" y="557094"/>
                </a:lnTo>
                <a:lnTo>
                  <a:pt x="108889" y="556806"/>
                </a:lnTo>
                <a:lnTo>
                  <a:pt x="106006" y="556907"/>
                </a:lnTo>
                <a:lnTo>
                  <a:pt x="98615" y="557466"/>
                </a:lnTo>
                <a:lnTo>
                  <a:pt x="90182" y="557669"/>
                </a:lnTo>
                <a:lnTo>
                  <a:pt x="74320" y="557669"/>
                </a:lnTo>
                <a:lnTo>
                  <a:pt x="66878" y="557479"/>
                </a:lnTo>
                <a:lnTo>
                  <a:pt x="61442" y="557275"/>
                </a:lnTo>
                <a:lnTo>
                  <a:pt x="55994" y="557085"/>
                </a:lnTo>
                <a:lnTo>
                  <a:pt x="54020" y="556975"/>
                </a:lnTo>
                <a:lnTo>
                  <a:pt x="52527" y="555282"/>
                </a:lnTo>
                <a:lnTo>
                  <a:pt x="52362" y="560412"/>
                </a:lnTo>
                <a:lnTo>
                  <a:pt x="52552" y="556894"/>
                </a:lnTo>
                <a:lnTo>
                  <a:pt x="54990" y="558076"/>
                </a:lnTo>
                <a:lnTo>
                  <a:pt x="52362" y="560412"/>
                </a:lnTo>
                <a:lnTo>
                  <a:pt x="52527" y="555282"/>
                </a:lnTo>
                <a:lnTo>
                  <a:pt x="48767" y="550862"/>
                </a:lnTo>
                <a:lnTo>
                  <a:pt x="41541" y="542169"/>
                </a:lnTo>
                <a:lnTo>
                  <a:pt x="33220" y="531716"/>
                </a:lnTo>
                <a:lnTo>
                  <a:pt x="27431" y="524027"/>
                </a:lnTo>
                <a:lnTo>
                  <a:pt x="23837" y="519099"/>
                </a:lnTo>
                <a:lnTo>
                  <a:pt x="20561" y="514273"/>
                </a:lnTo>
                <a:lnTo>
                  <a:pt x="18160" y="510133"/>
                </a:lnTo>
                <a:lnTo>
                  <a:pt x="15747" y="506044"/>
                </a:lnTo>
                <a:lnTo>
                  <a:pt x="14262" y="502450"/>
                </a:lnTo>
                <a:lnTo>
                  <a:pt x="13982" y="499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104437" y="2278980"/>
            <a:ext cx="236718" cy="338823"/>
          </a:xfrm>
          <a:custGeom>
            <a:avLst/>
            <a:gdLst/>
            <a:ahLst/>
            <a:cxnLst/>
            <a:rect l="l" t="t" r="r" b="b"/>
            <a:pathLst>
              <a:path w="236718" h="338823">
                <a:moveTo>
                  <a:pt x="0" y="27018"/>
                </a:moveTo>
                <a:lnTo>
                  <a:pt x="401" y="36810"/>
                </a:lnTo>
                <a:lnTo>
                  <a:pt x="21677" y="657"/>
                </a:lnTo>
                <a:lnTo>
                  <a:pt x="16240" y="0"/>
                </a:lnTo>
                <a:lnTo>
                  <a:pt x="10230" y="2342"/>
                </a:lnTo>
                <a:lnTo>
                  <a:pt x="3487" y="13949"/>
                </a:lnTo>
                <a:lnTo>
                  <a:pt x="0" y="27018"/>
                </a:lnTo>
                <a:close/>
              </a:path>
              <a:path w="236718" h="338823">
                <a:moveTo>
                  <a:pt x="234345" y="-119866"/>
                </a:moveTo>
                <a:lnTo>
                  <a:pt x="233810" y="-134453"/>
                </a:lnTo>
                <a:lnTo>
                  <a:pt x="233351" y="-149545"/>
                </a:lnTo>
                <a:lnTo>
                  <a:pt x="233320" y="-163696"/>
                </a:lnTo>
                <a:lnTo>
                  <a:pt x="234071" y="-175457"/>
                </a:lnTo>
                <a:lnTo>
                  <a:pt x="235957" y="-183381"/>
                </a:lnTo>
                <a:lnTo>
                  <a:pt x="236138" y="-183750"/>
                </a:lnTo>
                <a:lnTo>
                  <a:pt x="236718" y="-189204"/>
                </a:lnTo>
                <a:lnTo>
                  <a:pt x="232674" y="-211168"/>
                </a:lnTo>
                <a:lnTo>
                  <a:pt x="228736" y="-225731"/>
                </a:lnTo>
                <a:lnTo>
                  <a:pt x="223977" y="-241383"/>
                </a:lnTo>
                <a:lnTo>
                  <a:pt x="218741" y="-257151"/>
                </a:lnTo>
                <a:lnTo>
                  <a:pt x="213371" y="-272061"/>
                </a:lnTo>
                <a:lnTo>
                  <a:pt x="208209" y="-285140"/>
                </a:lnTo>
                <a:lnTo>
                  <a:pt x="203598" y="-295413"/>
                </a:lnTo>
                <a:lnTo>
                  <a:pt x="199803" y="-302013"/>
                </a:lnTo>
                <a:lnTo>
                  <a:pt x="21677" y="657"/>
                </a:lnTo>
                <a:lnTo>
                  <a:pt x="26010" y="1180"/>
                </a:lnTo>
                <a:lnTo>
                  <a:pt x="38375" y="4731"/>
                </a:lnTo>
                <a:lnTo>
                  <a:pt x="52168" y="9498"/>
                </a:lnTo>
                <a:lnTo>
                  <a:pt x="66223" y="14330"/>
                </a:lnTo>
                <a:lnTo>
                  <a:pt x="79373" y="18074"/>
                </a:lnTo>
                <a:lnTo>
                  <a:pt x="90240" y="19576"/>
                </a:lnTo>
                <a:lnTo>
                  <a:pt x="98940" y="20539"/>
                </a:lnTo>
                <a:lnTo>
                  <a:pt x="110962" y="23124"/>
                </a:lnTo>
                <a:lnTo>
                  <a:pt x="125336" y="27015"/>
                </a:lnTo>
                <a:lnTo>
                  <a:pt x="141090" y="31902"/>
                </a:lnTo>
                <a:lnTo>
                  <a:pt x="157250" y="37470"/>
                </a:lnTo>
                <a:lnTo>
                  <a:pt x="172847" y="43407"/>
                </a:lnTo>
                <a:lnTo>
                  <a:pt x="186907" y="49399"/>
                </a:lnTo>
                <a:lnTo>
                  <a:pt x="198458" y="55135"/>
                </a:lnTo>
                <a:lnTo>
                  <a:pt x="206530" y="60300"/>
                </a:lnTo>
                <a:lnTo>
                  <a:pt x="210150" y="64581"/>
                </a:lnTo>
                <a:lnTo>
                  <a:pt x="211656" y="66051"/>
                </a:lnTo>
                <a:lnTo>
                  <a:pt x="214344" y="61147"/>
                </a:lnTo>
                <a:lnTo>
                  <a:pt x="217895" y="51766"/>
                </a:lnTo>
                <a:lnTo>
                  <a:pt x="221913" y="39434"/>
                </a:lnTo>
                <a:lnTo>
                  <a:pt x="225998" y="25677"/>
                </a:lnTo>
                <a:lnTo>
                  <a:pt x="229755" y="12020"/>
                </a:lnTo>
                <a:lnTo>
                  <a:pt x="232785" y="-11"/>
                </a:lnTo>
                <a:lnTo>
                  <a:pt x="234601" y="-8401"/>
                </a:lnTo>
                <a:lnTo>
                  <a:pt x="235615" y="-17386"/>
                </a:lnTo>
                <a:lnTo>
                  <a:pt x="236076" y="-29247"/>
                </a:lnTo>
                <a:lnTo>
                  <a:pt x="236116" y="-43056"/>
                </a:lnTo>
                <a:lnTo>
                  <a:pt x="235867" y="-57887"/>
                </a:lnTo>
                <a:lnTo>
                  <a:pt x="235461" y="-72814"/>
                </a:lnTo>
                <a:lnTo>
                  <a:pt x="235028" y="-86908"/>
                </a:lnTo>
                <a:lnTo>
                  <a:pt x="234700" y="-99244"/>
                </a:lnTo>
                <a:lnTo>
                  <a:pt x="234601" y="-107233"/>
                </a:lnTo>
                <a:lnTo>
                  <a:pt x="234345" y="-1198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00602" y="2337658"/>
            <a:ext cx="217576" cy="375932"/>
          </a:xfrm>
          <a:custGeom>
            <a:avLst/>
            <a:gdLst/>
            <a:ahLst/>
            <a:cxnLst/>
            <a:rect l="l" t="t" r="r" b="b"/>
            <a:pathLst>
              <a:path w="217576" h="375932">
                <a:moveTo>
                  <a:pt x="216357" y="2628"/>
                </a:moveTo>
                <a:lnTo>
                  <a:pt x="215442" y="0"/>
                </a:lnTo>
                <a:lnTo>
                  <a:pt x="214955" y="1043"/>
                </a:lnTo>
                <a:lnTo>
                  <a:pt x="214845" y="4229"/>
                </a:lnTo>
                <a:lnTo>
                  <a:pt x="216280" y="4495"/>
                </a:lnTo>
                <a:lnTo>
                  <a:pt x="217576" y="5943"/>
                </a:lnTo>
                <a:lnTo>
                  <a:pt x="216357" y="2628"/>
                </a:lnTo>
                <a:close/>
              </a:path>
              <a:path w="217576" h="375932">
                <a:moveTo>
                  <a:pt x="236185" y="-81084"/>
                </a:moveTo>
                <a:lnTo>
                  <a:pt x="235279" y="-69678"/>
                </a:lnTo>
                <a:lnTo>
                  <a:pt x="232932" y="-58453"/>
                </a:lnTo>
                <a:lnTo>
                  <a:pt x="229743" y="-45927"/>
                </a:lnTo>
                <a:lnTo>
                  <a:pt x="225838" y="-31857"/>
                </a:lnTo>
                <a:lnTo>
                  <a:pt x="223583" y="-24206"/>
                </a:lnTo>
                <a:lnTo>
                  <a:pt x="221094" y="-15989"/>
                </a:lnTo>
                <a:lnTo>
                  <a:pt x="218592" y="-8293"/>
                </a:lnTo>
                <a:lnTo>
                  <a:pt x="216484" y="-2768"/>
                </a:lnTo>
                <a:lnTo>
                  <a:pt x="215442" y="0"/>
                </a:lnTo>
                <a:lnTo>
                  <a:pt x="216357" y="2628"/>
                </a:lnTo>
                <a:lnTo>
                  <a:pt x="217576" y="5943"/>
                </a:lnTo>
                <a:lnTo>
                  <a:pt x="216280" y="4495"/>
                </a:lnTo>
                <a:lnTo>
                  <a:pt x="214845" y="4229"/>
                </a:lnTo>
                <a:lnTo>
                  <a:pt x="214955" y="1043"/>
                </a:lnTo>
                <a:lnTo>
                  <a:pt x="213347" y="-774"/>
                </a:lnTo>
                <a:lnTo>
                  <a:pt x="206806" y="-5016"/>
                </a:lnTo>
                <a:lnTo>
                  <a:pt x="197932" y="-9773"/>
                </a:lnTo>
                <a:lnTo>
                  <a:pt x="187100" y="-14753"/>
                </a:lnTo>
                <a:lnTo>
                  <a:pt x="174839" y="-19793"/>
                </a:lnTo>
                <a:lnTo>
                  <a:pt x="161681" y="-24734"/>
                </a:lnTo>
                <a:lnTo>
                  <a:pt x="148348" y="-29349"/>
                </a:lnTo>
                <a:lnTo>
                  <a:pt x="135577" y="-33429"/>
                </a:lnTo>
                <a:lnTo>
                  <a:pt x="123449" y="-36944"/>
                </a:lnTo>
                <a:lnTo>
                  <a:pt x="116611" y="-38735"/>
                </a:lnTo>
                <a:lnTo>
                  <a:pt x="107124" y="-41097"/>
                </a:lnTo>
                <a:lnTo>
                  <a:pt x="99364" y="-42570"/>
                </a:lnTo>
                <a:lnTo>
                  <a:pt x="89928" y="-42646"/>
                </a:lnTo>
                <a:lnTo>
                  <a:pt x="84239" y="-43802"/>
                </a:lnTo>
                <a:lnTo>
                  <a:pt x="77939" y="-45605"/>
                </a:lnTo>
                <a:lnTo>
                  <a:pt x="66189" y="-49350"/>
                </a:lnTo>
                <a:lnTo>
                  <a:pt x="53928" y="-53647"/>
                </a:lnTo>
                <a:lnTo>
                  <a:pt x="47561" y="-55867"/>
                </a:lnTo>
                <a:lnTo>
                  <a:pt x="34119" y="-60066"/>
                </a:lnTo>
                <a:lnTo>
                  <a:pt x="22541" y="-62166"/>
                </a:lnTo>
                <a:lnTo>
                  <a:pt x="19176" y="-62217"/>
                </a:lnTo>
                <a:lnTo>
                  <a:pt x="15773" y="-61493"/>
                </a:lnTo>
                <a:lnTo>
                  <a:pt x="12547" y="-60020"/>
                </a:lnTo>
                <a:lnTo>
                  <a:pt x="11366" y="-58585"/>
                </a:lnTo>
                <a:lnTo>
                  <a:pt x="4379" y="-46824"/>
                </a:lnTo>
                <a:lnTo>
                  <a:pt x="682" y="-34299"/>
                </a:lnTo>
                <a:lnTo>
                  <a:pt x="0" y="-27114"/>
                </a:lnTo>
                <a:lnTo>
                  <a:pt x="241" y="-22618"/>
                </a:lnTo>
                <a:lnTo>
                  <a:pt x="1562" y="-18859"/>
                </a:lnTo>
                <a:lnTo>
                  <a:pt x="5410" y="-18542"/>
                </a:lnTo>
                <a:lnTo>
                  <a:pt x="8204" y="-21209"/>
                </a:lnTo>
                <a:lnTo>
                  <a:pt x="7556" y="-23037"/>
                </a:lnTo>
                <a:lnTo>
                  <a:pt x="7048" y="-27114"/>
                </a:lnTo>
                <a:lnTo>
                  <a:pt x="8997" y="-38846"/>
                </a:lnTo>
                <a:lnTo>
                  <a:pt x="14721" y="-51344"/>
                </a:lnTo>
                <a:lnTo>
                  <a:pt x="16776" y="-54076"/>
                </a:lnTo>
                <a:lnTo>
                  <a:pt x="19697" y="-55181"/>
                </a:lnTo>
                <a:lnTo>
                  <a:pt x="24498" y="-55194"/>
                </a:lnTo>
                <a:lnTo>
                  <a:pt x="29768" y="-54076"/>
                </a:lnTo>
                <a:lnTo>
                  <a:pt x="35763" y="-52285"/>
                </a:lnTo>
                <a:lnTo>
                  <a:pt x="47260" y="-48519"/>
                </a:lnTo>
                <a:lnTo>
                  <a:pt x="59593" y="-44183"/>
                </a:lnTo>
                <a:lnTo>
                  <a:pt x="65862" y="-42024"/>
                </a:lnTo>
                <a:lnTo>
                  <a:pt x="79109" y="-37985"/>
                </a:lnTo>
                <a:lnTo>
                  <a:pt x="91063" y="-35737"/>
                </a:lnTo>
                <a:lnTo>
                  <a:pt x="94043" y="-35585"/>
                </a:lnTo>
                <a:lnTo>
                  <a:pt x="103830" y="-34365"/>
                </a:lnTo>
                <a:lnTo>
                  <a:pt x="118275" y="-31035"/>
                </a:lnTo>
                <a:lnTo>
                  <a:pt x="132779" y="-26914"/>
                </a:lnTo>
                <a:lnTo>
                  <a:pt x="145028" y="-23035"/>
                </a:lnTo>
                <a:lnTo>
                  <a:pt x="157483" y="-18761"/>
                </a:lnTo>
                <a:lnTo>
                  <a:pt x="169682" y="-14241"/>
                </a:lnTo>
                <a:lnTo>
                  <a:pt x="179946" y="-10134"/>
                </a:lnTo>
                <a:lnTo>
                  <a:pt x="188988" y="-6375"/>
                </a:lnTo>
                <a:lnTo>
                  <a:pt x="196913" y="-2641"/>
                </a:lnTo>
                <a:lnTo>
                  <a:pt x="202514" y="622"/>
                </a:lnTo>
                <a:lnTo>
                  <a:pt x="205308" y="2247"/>
                </a:lnTo>
                <a:lnTo>
                  <a:pt x="208927" y="5003"/>
                </a:lnTo>
                <a:lnTo>
                  <a:pt x="210819" y="8166"/>
                </a:lnTo>
                <a:lnTo>
                  <a:pt x="213042" y="10934"/>
                </a:lnTo>
                <a:lnTo>
                  <a:pt x="213753" y="3619"/>
                </a:lnTo>
                <a:lnTo>
                  <a:pt x="214325" y="6222"/>
                </a:lnTo>
                <a:lnTo>
                  <a:pt x="214845" y="7124"/>
                </a:lnTo>
                <a:lnTo>
                  <a:pt x="214845" y="7327"/>
                </a:lnTo>
                <a:lnTo>
                  <a:pt x="216052" y="11252"/>
                </a:lnTo>
                <a:lnTo>
                  <a:pt x="220954" y="5422"/>
                </a:lnTo>
                <a:lnTo>
                  <a:pt x="224955" y="-5473"/>
                </a:lnTo>
                <a:lnTo>
                  <a:pt x="228981" y="-17795"/>
                </a:lnTo>
                <a:lnTo>
                  <a:pt x="233071" y="-31523"/>
                </a:lnTo>
                <a:lnTo>
                  <a:pt x="236843" y="-45199"/>
                </a:lnTo>
                <a:lnTo>
                  <a:pt x="239919" y="-57368"/>
                </a:lnTo>
                <a:lnTo>
                  <a:pt x="241896" y="-66446"/>
                </a:lnTo>
                <a:lnTo>
                  <a:pt x="243039" y="-77092"/>
                </a:lnTo>
                <a:lnTo>
                  <a:pt x="243469" y="-90906"/>
                </a:lnTo>
                <a:lnTo>
                  <a:pt x="243497" y="-96037"/>
                </a:lnTo>
                <a:lnTo>
                  <a:pt x="243362" y="-109813"/>
                </a:lnTo>
                <a:lnTo>
                  <a:pt x="243031" y="-124031"/>
                </a:lnTo>
                <a:lnTo>
                  <a:pt x="242617" y="-137901"/>
                </a:lnTo>
                <a:lnTo>
                  <a:pt x="242231" y="-150636"/>
                </a:lnTo>
                <a:lnTo>
                  <a:pt x="241984" y="-161448"/>
                </a:lnTo>
                <a:lnTo>
                  <a:pt x="241947" y="-165912"/>
                </a:lnTo>
                <a:lnTo>
                  <a:pt x="241737" y="-177222"/>
                </a:lnTo>
                <a:lnTo>
                  <a:pt x="241277" y="-190142"/>
                </a:lnTo>
                <a:lnTo>
                  <a:pt x="240818" y="-203641"/>
                </a:lnTo>
                <a:lnTo>
                  <a:pt x="240614" y="-216509"/>
                </a:lnTo>
                <a:lnTo>
                  <a:pt x="240614" y="-222313"/>
                </a:lnTo>
                <a:lnTo>
                  <a:pt x="240779" y="-227622"/>
                </a:lnTo>
                <a:lnTo>
                  <a:pt x="241198" y="-231914"/>
                </a:lnTo>
                <a:lnTo>
                  <a:pt x="241604" y="-236181"/>
                </a:lnTo>
                <a:lnTo>
                  <a:pt x="242379" y="-239496"/>
                </a:lnTo>
                <a:lnTo>
                  <a:pt x="243992" y="-242620"/>
                </a:lnTo>
                <a:lnTo>
                  <a:pt x="244119" y="-246354"/>
                </a:lnTo>
                <a:lnTo>
                  <a:pt x="242933" y="-256996"/>
                </a:lnTo>
                <a:lnTo>
                  <a:pt x="239800" y="-271191"/>
                </a:lnTo>
                <a:lnTo>
                  <a:pt x="236472" y="-283572"/>
                </a:lnTo>
                <a:lnTo>
                  <a:pt x="232834" y="-295818"/>
                </a:lnTo>
                <a:lnTo>
                  <a:pt x="228833" y="-308324"/>
                </a:lnTo>
                <a:lnTo>
                  <a:pt x="224633" y="-320629"/>
                </a:lnTo>
                <a:lnTo>
                  <a:pt x="222872" y="-325564"/>
                </a:lnTo>
                <a:lnTo>
                  <a:pt x="219748" y="-334200"/>
                </a:lnTo>
                <a:lnTo>
                  <a:pt x="216649" y="-342138"/>
                </a:lnTo>
                <a:lnTo>
                  <a:pt x="213855" y="-348564"/>
                </a:lnTo>
                <a:lnTo>
                  <a:pt x="211035" y="-355028"/>
                </a:lnTo>
                <a:lnTo>
                  <a:pt x="208635" y="-359867"/>
                </a:lnTo>
                <a:lnTo>
                  <a:pt x="203085" y="-364680"/>
                </a:lnTo>
                <a:lnTo>
                  <a:pt x="199974" y="-362343"/>
                </a:lnTo>
                <a:lnTo>
                  <a:pt x="200825" y="-358584"/>
                </a:lnTo>
                <a:lnTo>
                  <a:pt x="201752" y="-357352"/>
                </a:lnTo>
                <a:lnTo>
                  <a:pt x="203212" y="-354799"/>
                </a:lnTo>
                <a:lnTo>
                  <a:pt x="208808" y="-342441"/>
                </a:lnTo>
                <a:lnTo>
                  <a:pt x="213250" y="-331256"/>
                </a:lnTo>
                <a:lnTo>
                  <a:pt x="217899" y="-318551"/>
                </a:lnTo>
                <a:lnTo>
                  <a:pt x="222516" y="-304996"/>
                </a:lnTo>
                <a:lnTo>
                  <a:pt x="225310" y="-296291"/>
                </a:lnTo>
                <a:lnTo>
                  <a:pt x="229180" y="-283456"/>
                </a:lnTo>
                <a:lnTo>
                  <a:pt x="232485" y="-271383"/>
                </a:lnTo>
                <a:lnTo>
                  <a:pt x="233718" y="-266433"/>
                </a:lnTo>
                <a:lnTo>
                  <a:pt x="235839" y="-257632"/>
                </a:lnTo>
                <a:lnTo>
                  <a:pt x="237096" y="-250278"/>
                </a:lnTo>
                <a:lnTo>
                  <a:pt x="237070" y="-246354"/>
                </a:lnTo>
                <a:lnTo>
                  <a:pt x="236854" y="-244055"/>
                </a:lnTo>
                <a:lnTo>
                  <a:pt x="235343" y="-241071"/>
                </a:lnTo>
                <a:lnTo>
                  <a:pt x="234683" y="-237299"/>
                </a:lnTo>
                <a:lnTo>
                  <a:pt x="234187" y="-232613"/>
                </a:lnTo>
                <a:lnTo>
                  <a:pt x="233730" y="-227939"/>
                </a:lnTo>
                <a:lnTo>
                  <a:pt x="233565" y="-222453"/>
                </a:lnTo>
                <a:lnTo>
                  <a:pt x="233565" y="-216509"/>
                </a:lnTo>
                <a:lnTo>
                  <a:pt x="233782" y="-203255"/>
                </a:lnTo>
                <a:lnTo>
                  <a:pt x="234247" y="-189680"/>
                </a:lnTo>
                <a:lnTo>
                  <a:pt x="234707" y="-176834"/>
                </a:lnTo>
                <a:lnTo>
                  <a:pt x="234911" y="-165912"/>
                </a:lnTo>
                <a:lnTo>
                  <a:pt x="235045" y="-156219"/>
                </a:lnTo>
                <a:lnTo>
                  <a:pt x="235373" y="-144285"/>
                </a:lnTo>
                <a:lnTo>
                  <a:pt x="235783" y="-130887"/>
                </a:lnTo>
                <a:lnTo>
                  <a:pt x="236167" y="-116801"/>
                </a:lnTo>
                <a:lnTo>
                  <a:pt x="236412" y="-102804"/>
                </a:lnTo>
                <a:lnTo>
                  <a:pt x="236448" y="-96037"/>
                </a:lnTo>
                <a:lnTo>
                  <a:pt x="236185" y="-81084"/>
                </a:lnTo>
                <a:close/>
              </a:path>
              <a:path w="217576" h="375932">
                <a:moveTo>
                  <a:pt x="214325" y="6222"/>
                </a:moveTo>
                <a:lnTo>
                  <a:pt x="213753" y="3619"/>
                </a:lnTo>
                <a:lnTo>
                  <a:pt x="213042" y="10934"/>
                </a:lnTo>
                <a:lnTo>
                  <a:pt x="216052" y="11252"/>
                </a:lnTo>
                <a:lnTo>
                  <a:pt x="214845" y="7327"/>
                </a:lnTo>
                <a:lnTo>
                  <a:pt x="214845" y="7124"/>
                </a:lnTo>
                <a:lnTo>
                  <a:pt x="214325" y="6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370913" y="2013484"/>
            <a:ext cx="28993" cy="212178"/>
          </a:xfrm>
          <a:custGeom>
            <a:avLst/>
            <a:gdLst/>
            <a:ahLst/>
            <a:cxnLst/>
            <a:rect l="l" t="t" r="r" b="b"/>
            <a:pathLst>
              <a:path w="28993" h="212178">
                <a:moveTo>
                  <a:pt x="17412" y="81441"/>
                </a:moveTo>
                <a:lnTo>
                  <a:pt x="28993" y="83477"/>
                </a:lnTo>
                <a:lnTo>
                  <a:pt x="24360" y="70857"/>
                </a:lnTo>
                <a:lnTo>
                  <a:pt x="20831" y="60905"/>
                </a:lnTo>
                <a:lnTo>
                  <a:pt x="17950" y="52060"/>
                </a:lnTo>
                <a:lnTo>
                  <a:pt x="15261" y="42762"/>
                </a:lnTo>
                <a:lnTo>
                  <a:pt x="12310" y="31450"/>
                </a:lnTo>
                <a:lnTo>
                  <a:pt x="8642" y="16564"/>
                </a:lnTo>
                <a:lnTo>
                  <a:pt x="4634" y="0"/>
                </a:lnTo>
                <a:lnTo>
                  <a:pt x="4634" y="83477"/>
                </a:lnTo>
                <a:lnTo>
                  <a:pt x="17412" y="81441"/>
                </a:lnTo>
                <a:close/>
              </a:path>
              <a:path w="28993" h="212178">
                <a:moveTo>
                  <a:pt x="8371" y="124320"/>
                </a:moveTo>
                <a:lnTo>
                  <a:pt x="8002" y="110426"/>
                </a:lnTo>
                <a:lnTo>
                  <a:pt x="5825" y="97618"/>
                </a:lnTo>
                <a:lnTo>
                  <a:pt x="4634" y="90695"/>
                </a:lnTo>
                <a:lnTo>
                  <a:pt x="4634" y="137388"/>
                </a:lnTo>
                <a:lnTo>
                  <a:pt x="8371" y="124320"/>
                </a:lnTo>
                <a:close/>
              </a:path>
              <a:path w="28993" h="212178">
                <a:moveTo>
                  <a:pt x="4634" y="83477"/>
                </a:moveTo>
                <a:lnTo>
                  <a:pt x="4138" y="87809"/>
                </a:lnTo>
                <a:lnTo>
                  <a:pt x="4634" y="90695"/>
                </a:lnTo>
                <a:lnTo>
                  <a:pt x="4634" y="83477"/>
                </a:lnTo>
                <a:close/>
              </a:path>
              <a:path w="28993" h="212178">
                <a:moveTo>
                  <a:pt x="4071" y="138476"/>
                </a:moveTo>
                <a:lnTo>
                  <a:pt x="818" y="149231"/>
                </a:lnTo>
                <a:lnTo>
                  <a:pt x="0" y="161632"/>
                </a:lnTo>
                <a:lnTo>
                  <a:pt x="794" y="174903"/>
                </a:lnTo>
                <a:lnTo>
                  <a:pt x="2380" y="188269"/>
                </a:lnTo>
                <a:lnTo>
                  <a:pt x="3934" y="200952"/>
                </a:lnTo>
                <a:lnTo>
                  <a:pt x="4634" y="212178"/>
                </a:lnTo>
                <a:lnTo>
                  <a:pt x="4634" y="137388"/>
                </a:lnTo>
                <a:lnTo>
                  <a:pt x="4071" y="1384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67384" y="2083173"/>
            <a:ext cx="36004" cy="91084"/>
          </a:xfrm>
          <a:custGeom>
            <a:avLst/>
            <a:gdLst/>
            <a:ahLst/>
            <a:cxnLst/>
            <a:rect l="l" t="t" r="r" b="b"/>
            <a:pathLst>
              <a:path w="36004" h="91084">
                <a:moveTo>
                  <a:pt x="33223" y="10346"/>
                </a:moveTo>
                <a:lnTo>
                  <a:pt x="28623" y="13381"/>
                </a:lnTo>
                <a:lnTo>
                  <a:pt x="29209" y="15007"/>
                </a:lnTo>
                <a:lnTo>
                  <a:pt x="33223" y="10346"/>
                </a:lnTo>
                <a:close/>
              </a:path>
              <a:path w="36004" h="91084">
                <a:moveTo>
                  <a:pt x="31507" y="0"/>
                </a:moveTo>
                <a:lnTo>
                  <a:pt x="33223" y="10346"/>
                </a:lnTo>
                <a:lnTo>
                  <a:pt x="33756" y="6689"/>
                </a:lnTo>
                <a:lnTo>
                  <a:pt x="31507" y="0"/>
                </a:lnTo>
                <a:close/>
              </a:path>
              <a:path w="36004" h="91084">
                <a:moveTo>
                  <a:pt x="32931" y="17522"/>
                </a:moveTo>
                <a:lnTo>
                  <a:pt x="36004" y="15172"/>
                </a:lnTo>
                <a:lnTo>
                  <a:pt x="33362" y="10372"/>
                </a:lnTo>
                <a:lnTo>
                  <a:pt x="32511" y="13788"/>
                </a:lnTo>
                <a:lnTo>
                  <a:pt x="29248" y="16658"/>
                </a:lnTo>
                <a:lnTo>
                  <a:pt x="32931" y="17522"/>
                </a:lnTo>
                <a:close/>
              </a:path>
              <a:path w="36004" h="91084">
                <a:moveTo>
                  <a:pt x="8483" y="9064"/>
                </a:moveTo>
                <a:lnTo>
                  <a:pt x="5232" y="11832"/>
                </a:lnTo>
                <a:lnTo>
                  <a:pt x="4102" y="15007"/>
                </a:lnTo>
                <a:lnTo>
                  <a:pt x="4102" y="20430"/>
                </a:lnTo>
                <a:lnTo>
                  <a:pt x="5283" y="25307"/>
                </a:lnTo>
                <a:lnTo>
                  <a:pt x="6400" y="31136"/>
                </a:lnTo>
                <a:lnTo>
                  <a:pt x="7518" y="36928"/>
                </a:lnTo>
                <a:lnTo>
                  <a:pt x="8597" y="43455"/>
                </a:lnTo>
                <a:lnTo>
                  <a:pt x="8597" y="55685"/>
                </a:lnTo>
                <a:lnTo>
                  <a:pt x="7632" y="61324"/>
                </a:lnTo>
                <a:lnTo>
                  <a:pt x="5067" y="66023"/>
                </a:lnTo>
                <a:lnTo>
                  <a:pt x="1076" y="77773"/>
                </a:lnTo>
                <a:lnTo>
                  <a:pt x="0" y="90966"/>
                </a:lnTo>
                <a:lnTo>
                  <a:pt x="723" y="104526"/>
                </a:lnTo>
                <a:lnTo>
                  <a:pt x="2287" y="118053"/>
                </a:lnTo>
                <a:lnTo>
                  <a:pt x="3866" y="130734"/>
                </a:lnTo>
                <a:lnTo>
                  <a:pt x="4633" y="141761"/>
                </a:lnTo>
                <a:lnTo>
                  <a:pt x="4635" y="144446"/>
                </a:lnTo>
                <a:lnTo>
                  <a:pt x="8166" y="146008"/>
                </a:lnTo>
                <a:lnTo>
                  <a:pt x="11683" y="144446"/>
                </a:lnTo>
                <a:lnTo>
                  <a:pt x="11683" y="142490"/>
                </a:lnTo>
                <a:lnTo>
                  <a:pt x="10963" y="130897"/>
                </a:lnTo>
                <a:lnTo>
                  <a:pt x="9405" y="118104"/>
                </a:lnTo>
                <a:lnTo>
                  <a:pt x="7828" y="104854"/>
                </a:lnTo>
                <a:lnTo>
                  <a:pt x="7051" y="91890"/>
                </a:lnTo>
                <a:lnTo>
                  <a:pt x="7035" y="82495"/>
                </a:lnTo>
                <a:lnTo>
                  <a:pt x="8204" y="74939"/>
                </a:lnTo>
                <a:lnTo>
                  <a:pt x="11252" y="69389"/>
                </a:lnTo>
                <a:lnTo>
                  <a:pt x="14592" y="63255"/>
                </a:lnTo>
                <a:lnTo>
                  <a:pt x="15633" y="56409"/>
                </a:lnTo>
                <a:lnTo>
                  <a:pt x="15633" y="42668"/>
                </a:lnTo>
                <a:lnTo>
                  <a:pt x="14452" y="35721"/>
                </a:lnTo>
                <a:lnTo>
                  <a:pt x="13309" y="29803"/>
                </a:lnTo>
                <a:lnTo>
                  <a:pt x="12153" y="23923"/>
                </a:lnTo>
                <a:lnTo>
                  <a:pt x="11074" y="18894"/>
                </a:lnTo>
                <a:lnTo>
                  <a:pt x="11175" y="15630"/>
                </a:lnTo>
                <a:lnTo>
                  <a:pt x="14604" y="14995"/>
                </a:lnTo>
                <a:lnTo>
                  <a:pt x="19265" y="14982"/>
                </a:lnTo>
                <a:lnTo>
                  <a:pt x="23253" y="15528"/>
                </a:lnTo>
                <a:lnTo>
                  <a:pt x="26352" y="16100"/>
                </a:lnTo>
                <a:lnTo>
                  <a:pt x="29248" y="16658"/>
                </a:lnTo>
                <a:lnTo>
                  <a:pt x="32511" y="13788"/>
                </a:lnTo>
                <a:lnTo>
                  <a:pt x="33362" y="10372"/>
                </a:lnTo>
                <a:lnTo>
                  <a:pt x="36004" y="15172"/>
                </a:lnTo>
                <a:lnTo>
                  <a:pt x="35813" y="12569"/>
                </a:lnTo>
                <a:lnTo>
                  <a:pt x="35077" y="10550"/>
                </a:lnTo>
                <a:lnTo>
                  <a:pt x="33756" y="6689"/>
                </a:lnTo>
                <a:lnTo>
                  <a:pt x="33223" y="10346"/>
                </a:lnTo>
                <a:lnTo>
                  <a:pt x="29209" y="15007"/>
                </a:lnTo>
                <a:lnTo>
                  <a:pt x="28623" y="13381"/>
                </a:lnTo>
                <a:lnTo>
                  <a:pt x="33223" y="10346"/>
                </a:lnTo>
                <a:lnTo>
                  <a:pt x="31507" y="0"/>
                </a:lnTo>
                <a:lnTo>
                  <a:pt x="28611" y="-8987"/>
                </a:lnTo>
                <a:lnTo>
                  <a:pt x="25190" y="-20117"/>
                </a:lnTo>
                <a:lnTo>
                  <a:pt x="21364" y="-33231"/>
                </a:lnTo>
                <a:lnTo>
                  <a:pt x="17255" y="-48172"/>
                </a:lnTo>
                <a:lnTo>
                  <a:pt x="12984" y="-64785"/>
                </a:lnTo>
                <a:lnTo>
                  <a:pt x="11582" y="-70513"/>
                </a:lnTo>
                <a:lnTo>
                  <a:pt x="9232" y="-73561"/>
                </a:lnTo>
                <a:lnTo>
                  <a:pt x="5448" y="-72660"/>
                </a:lnTo>
                <a:lnTo>
                  <a:pt x="4737" y="-68862"/>
                </a:lnTo>
                <a:lnTo>
                  <a:pt x="10027" y="-47942"/>
                </a:lnTo>
                <a:lnTo>
                  <a:pt x="15093" y="-29525"/>
                </a:lnTo>
                <a:lnTo>
                  <a:pt x="19710" y="-13897"/>
                </a:lnTo>
                <a:lnTo>
                  <a:pt x="23654" y="-1345"/>
                </a:lnTo>
                <a:lnTo>
                  <a:pt x="26700" y="7843"/>
                </a:lnTo>
                <a:lnTo>
                  <a:pt x="27020" y="8764"/>
                </a:lnTo>
                <a:lnTo>
                  <a:pt x="23914" y="7972"/>
                </a:lnTo>
                <a:lnTo>
                  <a:pt x="16027" y="7946"/>
                </a:lnTo>
                <a:lnTo>
                  <a:pt x="12103" y="8099"/>
                </a:lnTo>
                <a:lnTo>
                  <a:pt x="8483" y="9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707735" y="2076102"/>
            <a:ext cx="7506" cy="245224"/>
          </a:xfrm>
          <a:custGeom>
            <a:avLst/>
            <a:gdLst/>
            <a:ahLst/>
            <a:cxnLst/>
            <a:rect l="l" t="t" r="r" b="b"/>
            <a:pathLst>
              <a:path w="7506" h="245224">
                <a:moveTo>
                  <a:pt x="0" y="245224"/>
                </a:moveTo>
                <a:lnTo>
                  <a:pt x="2414" y="222226"/>
                </a:lnTo>
                <a:lnTo>
                  <a:pt x="4193" y="204848"/>
                </a:lnTo>
                <a:lnTo>
                  <a:pt x="5435" y="191756"/>
                </a:lnTo>
                <a:lnTo>
                  <a:pt x="6235" y="181619"/>
                </a:lnTo>
                <a:lnTo>
                  <a:pt x="6690" y="173104"/>
                </a:lnTo>
                <a:lnTo>
                  <a:pt x="6899" y="164879"/>
                </a:lnTo>
                <a:lnTo>
                  <a:pt x="7023" y="140618"/>
                </a:lnTo>
                <a:lnTo>
                  <a:pt x="7173" y="129178"/>
                </a:lnTo>
                <a:lnTo>
                  <a:pt x="7345" y="115789"/>
                </a:lnTo>
                <a:lnTo>
                  <a:pt x="7477" y="101006"/>
                </a:lnTo>
                <a:lnTo>
                  <a:pt x="7506" y="85386"/>
                </a:lnTo>
                <a:lnTo>
                  <a:pt x="7369" y="69482"/>
                </a:lnTo>
                <a:lnTo>
                  <a:pt x="7003" y="53851"/>
                </a:lnTo>
                <a:lnTo>
                  <a:pt x="6345" y="39048"/>
                </a:lnTo>
                <a:lnTo>
                  <a:pt x="5332" y="25627"/>
                </a:lnTo>
                <a:lnTo>
                  <a:pt x="3900" y="14144"/>
                </a:lnTo>
                <a:lnTo>
                  <a:pt x="1988" y="5154"/>
                </a:lnTo>
                <a:lnTo>
                  <a:pt x="0" y="0"/>
                </a:lnTo>
                <a:lnTo>
                  <a:pt x="0" y="24522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704233" y="2072073"/>
            <a:ext cx="14506" cy="252958"/>
          </a:xfrm>
          <a:custGeom>
            <a:avLst/>
            <a:gdLst/>
            <a:ahLst/>
            <a:cxnLst/>
            <a:rect l="l" t="t" r="r" b="b"/>
            <a:pathLst>
              <a:path w="14506" h="252958">
                <a:moveTo>
                  <a:pt x="1193" y="252552"/>
                </a:moveTo>
                <a:lnTo>
                  <a:pt x="5067" y="252958"/>
                </a:lnTo>
                <a:lnTo>
                  <a:pt x="7010" y="249618"/>
                </a:lnTo>
                <a:lnTo>
                  <a:pt x="8208" y="237667"/>
                </a:lnTo>
                <a:lnTo>
                  <a:pt x="9418" y="224879"/>
                </a:lnTo>
                <a:lnTo>
                  <a:pt x="10780" y="209421"/>
                </a:lnTo>
                <a:lnTo>
                  <a:pt x="12102" y="192698"/>
                </a:lnTo>
                <a:lnTo>
                  <a:pt x="13194" y="176112"/>
                </a:lnTo>
                <a:lnTo>
                  <a:pt x="13863" y="161069"/>
                </a:lnTo>
                <a:lnTo>
                  <a:pt x="14047" y="144664"/>
                </a:lnTo>
                <a:lnTo>
                  <a:pt x="14199" y="133190"/>
                </a:lnTo>
                <a:lnTo>
                  <a:pt x="14373" y="119740"/>
                </a:lnTo>
                <a:lnTo>
                  <a:pt x="14506" y="104883"/>
                </a:lnTo>
                <a:lnTo>
                  <a:pt x="14484" y="80627"/>
                </a:lnTo>
                <a:lnTo>
                  <a:pt x="14289" y="67537"/>
                </a:lnTo>
                <a:lnTo>
                  <a:pt x="13922" y="54760"/>
                </a:lnTo>
                <a:lnTo>
                  <a:pt x="13347" y="42600"/>
                </a:lnTo>
                <a:lnTo>
                  <a:pt x="12573" y="30721"/>
                </a:lnTo>
                <a:lnTo>
                  <a:pt x="11823" y="23266"/>
                </a:lnTo>
                <a:lnTo>
                  <a:pt x="10795" y="17056"/>
                </a:lnTo>
                <a:lnTo>
                  <a:pt x="9740" y="10833"/>
                </a:lnTo>
                <a:lnTo>
                  <a:pt x="8521" y="5918"/>
                </a:lnTo>
                <a:lnTo>
                  <a:pt x="3517" y="0"/>
                </a:lnTo>
                <a:lnTo>
                  <a:pt x="114" y="1866"/>
                </a:lnTo>
                <a:lnTo>
                  <a:pt x="406" y="5714"/>
                </a:lnTo>
                <a:lnTo>
                  <a:pt x="1625" y="7873"/>
                </a:lnTo>
                <a:lnTo>
                  <a:pt x="2895" y="12369"/>
                </a:lnTo>
                <a:lnTo>
                  <a:pt x="3848" y="18211"/>
                </a:lnTo>
                <a:lnTo>
                  <a:pt x="5142" y="28073"/>
                </a:lnTo>
                <a:lnTo>
                  <a:pt x="6106" y="39618"/>
                </a:lnTo>
                <a:lnTo>
                  <a:pt x="6783" y="52433"/>
                </a:lnTo>
                <a:lnTo>
                  <a:pt x="7212" y="66107"/>
                </a:lnTo>
                <a:lnTo>
                  <a:pt x="7435" y="80228"/>
                </a:lnTo>
                <a:lnTo>
                  <a:pt x="7428" y="109190"/>
                </a:lnTo>
                <a:lnTo>
                  <a:pt x="7276" y="123665"/>
                </a:lnTo>
                <a:lnTo>
                  <a:pt x="7102" y="136598"/>
                </a:lnTo>
                <a:lnTo>
                  <a:pt x="6968" y="147438"/>
                </a:lnTo>
                <a:lnTo>
                  <a:pt x="6934" y="153593"/>
                </a:lnTo>
                <a:lnTo>
                  <a:pt x="6715" y="164206"/>
                </a:lnTo>
                <a:lnTo>
                  <a:pt x="6113" y="176655"/>
                </a:lnTo>
                <a:lnTo>
                  <a:pt x="5232" y="190145"/>
                </a:lnTo>
                <a:lnTo>
                  <a:pt x="4178" y="203877"/>
                </a:lnTo>
                <a:lnTo>
                  <a:pt x="3479" y="212204"/>
                </a:lnTo>
                <a:lnTo>
                  <a:pt x="2229" y="226140"/>
                </a:lnTo>
                <a:lnTo>
                  <a:pt x="1138" y="237634"/>
                </a:lnTo>
                <a:lnTo>
                  <a:pt x="1092" y="238112"/>
                </a:lnTo>
                <a:lnTo>
                  <a:pt x="444" y="244767"/>
                </a:lnTo>
                <a:lnTo>
                  <a:pt x="0" y="248869"/>
                </a:lnTo>
                <a:lnTo>
                  <a:pt x="1193" y="252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627771" y="1778120"/>
            <a:ext cx="26441" cy="18008"/>
          </a:xfrm>
          <a:custGeom>
            <a:avLst/>
            <a:gdLst/>
            <a:ahLst/>
            <a:cxnLst/>
            <a:rect l="l" t="t" r="r" b="b"/>
            <a:pathLst>
              <a:path w="26441" h="18008">
                <a:moveTo>
                  <a:pt x="13046" y="10923"/>
                </a:moveTo>
                <a:lnTo>
                  <a:pt x="26441" y="18008"/>
                </a:lnTo>
                <a:lnTo>
                  <a:pt x="0" y="0"/>
                </a:lnTo>
                <a:lnTo>
                  <a:pt x="2371" y="5780"/>
                </a:lnTo>
                <a:lnTo>
                  <a:pt x="13046" y="1092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623858" y="1774892"/>
            <a:ext cx="34353" cy="24853"/>
          </a:xfrm>
          <a:custGeom>
            <a:avLst/>
            <a:gdLst/>
            <a:ahLst/>
            <a:cxnLst/>
            <a:rect l="l" t="t" r="r" b="b"/>
            <a:pathLst>
              <a:path w="34353" h="24853">
                <a:moveTo>
                  <a:pt x="266" y="2806"/>
                </a:moveTo>
                <a:lnTo>
                  <a:pt x="0" y="6464"/>
                </a:lnTo>
                <a:lnTo>
                  <a:pt x="1295" y="9017"/>
                </a:lnTo>
                <a:lnTo>
                  <a:pt x="4470" y="12141"/>
                </a:lnTo>
                <a:lnTo>
                  <a:pt x="6489" y="13258"/>
                </a:lnTo>
                <a:lnTo>
                  <a:pt x="9512" y="14909"/>
                </a:lnTo>
                <a:lnTo>
                  <a:pt x="13182" y="16332"/>
                </a:lnTo>
                <a:lnTo>
                  <a:pt x="17030" y="18021"/>
                </a:lnTo>
                <a:lnTo>
                  <a:pt x="20866" y="19710"/>
                </a:lnTo>
                <a:lnTo>
                  <a:pt x="24853" y="21666"/>
                </a:lnTo>
                <a:lnTo>
                  <a:pt x="28321" y="24117"/>
                </a:lnTo>
                <a:lnTo>
                  <a:pt x="32105" y="24853"/>
                </a:lnTo>
                <a:lnTo>
                  <a:pt x="34353" y="21678"/>
                </a:lnTo>
                <a:lnTo>
                  <a:pt x="32385" y="18364"/>
                </a:lnTo>
                <a:lnTo>
                  <a:pt x="26136" y="13957"/>
                </a:lnTo>
                <a:lnTo>
                  <a:pt x="19177" y="11328"/>
                </a:lnTo>
                <a:lnTo>
                  <a:pt x="14020" y="9055"/>
                </a:lnTo>
                <a:lnTo>
                  <a:pt x="11455" y="7950"/>
                </a:lnTo>
                <a:lnTo>
                  <a:pt x="8166" y="6032"/>
                </a:lnTo>
                <a:lnTo>
                  <a:pt x="7924" y="2832"/>
                </a:lnTo>
                <a:lnTo>
                  <a:pt x="5308" y="0"/>
                </a:lnTo>
                <a:lnTo>
                  <a:pt x="1447" y="63"/>
                </a:lnTo>
                <a:lnTo>
                  <a:pt x="266" y="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596132" y="1811736"/>
            <a:ext cx="23202" cy="20180"/>
          </a:xfrm>
          <a:custGeom>
            <a:avLst/>
            <a:gdLst/>
            <a:ahLst/>
            <a:cxnLst/>
            <a:rect l="l" t="t" r="r" b="b"/>
            <a:pathLst>
              <a:path w="23202" h="20180">
                <a:moveTo>
                  <a:pt x="23202" y="20180"/>
                </a:moveTo>
                <a:lnTo>
                  <a:pt x="8583" y="4027"/>
                </a:lnTo>
                <a:lnTo>
                  <a:pt x="2461" y="49"/>
                </a:lnTo>
                <a:lnTo>
                  <a:pt x="0" y="0"/>
                </a:lnTo>
                <a:lnTo>
                  <a:pt x="23202" y="2018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592613" y="1808262"/>
            <a:ext cx="30505" cy="27571"/>
          </a:xfrm>
          <a:custGeom>
            <a:avLst/>
            <a:gdLst/>
            <a:ahLst/>
            <a:cxnLst/>
            <a:rect l="l" t="t" r="r" b="b"/>
            <a:pathLst>
              <a:path w="30505" h="27571">
                <a:moveTo>
                  <a:pt x="1676" y="7048"/>
                </a:moveTo>
                <a:lnTo>
                  <a:pt x="4927" y="7734"/>
                </a:lnTo>
                <a:lnTo>
                  <a:pt x="7924" y="9550"/>
                </a:lnTo>
                <a:lnTo>
                  <a:pt x="12928" y="14223"/>
                </a:lnTo>
                <a:lnTo>
                  <a:pt x="16916" y="18313"/>
                </a:lnTo>
                <a:lnTo>
                  <a:pt x="20726" y="22288"/>
                </a:lnTo>
                <a:lnTo>
                  <a:pt x="23304" y="25107"/>
                </a:lnTo>
                <a:lnTo>
                  <a:pt x="27597" y="27571"/>
                </a:lnTo>
                <a:lnTo>
                  <a:pt x="30505" y="25006"/>
                </a:lnTo>
                <a:lnTo>
                  <a:pt x="29362" y="21323"/>
                </a:lnTo>
                <a:lnTo>
                  <a:pt x="24841" y="16205"/>
                </a:lnTo>
                <a:lnTo>
                  <a:pt x="19621" y="11048"/>
                </a:lnTo>
                <a:lnTo>
                  <a:pt x="17005" y="8470"/>
                </a:lnTo>
                <a:lnTo>
                  <a:pt x="14211" y="5880"/>
                </a:lnTo>
                <a:lnTo>
                  <a:pt x="11607" y="3848"/>
                </a:lnTo>
                <a:lnTo>
                  <a:pt x="9055" y="1943"/>
                </a:lnTo>
                <a:lnTo>
                  <a:pt x="5334" y="0"/>
                </a:lnTo>
                <a:lnTo>
                  <a:pt x="1473" y="12"/>
                </a:lnTo>
                <a:lnTo>
                  <a:pt x="0" y="3568"/>
                </a:lnTo>
                <a:lnTo>
                  <a:pt x="1676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619328" y="1817146"/>
            <a:ext cx="13398" cy="14770"/>
          </a:xfrm>
          <a:custGeom>
            <a:avLst/>
            <a:gdLst/>
            <a:ahLst/>
            <a:cxnLst/>
            <a:rect l="l" t="t" r="r" b="b"/>
            <a:pathLst>
              <a:path w="13398" h="14770">
                <a:moveTo>
                  <a:pt x="13398" y="14770"/>
                </a:moveTo>
                <a:lnTo>
                  <a:pt x="11557" y="6731"/>
                </a:lnTo>
                <a:lnTo>
                  <a:pt x="0" y="0"/>
                </a:lnTo>
                <a:lnTo>
                  <a:pt x="13398" y="147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615307" y="1813690"/>
            <a:ext cx="20853" cy="22098"/>
          </a:xfrm>
          <a:custGeom>
            <a:avLst/>
            <a:gdLst/>
            <a:ahLst/>
            <a:cxnLst/>
            <a:rect l="l" t="t" r="r" b="b"/>
            <a:pathLst>
              <a:path w="20853" h="22098">
                <a:moveTo>
                  <a:pt x="13982" y="19011"/>
                </a:moveTo>
                <a:lnTo>
                  <a:pt x="16306" y="22097"/>
                </a:lnTo>
                <a:lnTo>
                  <a:pt x="20104" y="21221"/>
                </a:lnTo>
                <a:lnTo>
                  <a:pt x="20853" y="17437"/>
                </a:lnTo>
                <a:lnTo>
                  <a:pt x="19011" y="9397"/>
                </a:lnTo>
                <a:lnTo>
                  <a:pt x="17348" y="7137"/>
                </a:lnTo>
                <a:lnTo>
                  <a:pt x="5803" y="419"/>
                </a:lnTo>
                <a:lnTo>
                  <a:pt x="1968" y="0"/>
                </a:lnTo>
                <a:lnTo>
                  <a:pt x="0" y="3365"/>
                </a:lnTo>
                <a:lnTo>
                  <a:pt x="2260" y="6502"/>
                </a:lnTo>
                <a:lnTo>
                  <a:pt x="12484" y="12458"/>
                </a:lnTo>
                <a:lnTo>
                  <a:pt x="13982" y="190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557104" y="1799214"/>
            <a:ext cx="39027" cy="29006"/>
          </a:xfrm>
          <a:custGeom>
            <a:avLst/>
            <a:gdLst/>
            <a:ahLst/>
            <a:cxnLst/>
            <a:rect l="l" t="t" r="r" b="b"/>
            <a:pathLst>
              <a:path w="39027" h="29006">
                <a:moveTo>
                  <a:pt x="39027" y="0"/>
                </a:moveTo>
                <a:lnTo>
                  <a:pt x="0" y="29006"/>
                </a:lnTo>
                <a:lnTo>
                  <a:pt x="2541" y="27374"/>
                </a:lnTo>
                <a:lnTo>
                  <a:pt x="7408" y="23878"/>
                </a:lnTo>
                <a:lnTo>
                  <a:pt x="18180" y="15786"/>
                </a:lnTo>
                <a:lnTo>
                  <a:pt x="39027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553084" y="1795535"/>
            <a:ext cx="47028" cy="36207"/>
          </a:xfrm>
          <a:custGeom>
            <a:avLst/>
            <a:gdLst/>
            <a:ahLst/>
            <a:cxnLst/>
            <a:rect l="l" t="t" r="r" b="b"/>
            <a:pathLst>
              <a:path w="47028" h="36207">
                <a:moveTo>
                  <a:pt x="0" y="32905"/>
                </a:moveTo>
                <a:lnTo>
                  <a:pt x="2070" y="36207"/>
                </a:lnTo>
                <a:lnTo>
                  <a:pt x="5892" y="35674"/>
                </a:lnTo>
                <a:lnTo>
                  <a:pt x="7213" y="34848"/>
                </a:lnTo>
                <a:lnTo>
                  <a:pt x="10083" y="32753"/>
                </a:lnTo>
                <a:lnTo>
                  <a:pt x="13995" y="29883"/>
                </a:lnTo>
                <a:lnTo>
                  <a:pt x="26916" y="20248"/>
                </a:lnTo>
                <a:lnTo>
                  <a:pt x="39204" y="10997"/>
                </a:lnTo>
                <a:lnTo>
                  <a:pt x="45173" y="6489"/>
                </a:lnTo>
                <a:lnTo>
                  <a:pt x="47028" y="3098"/>
                </a:lnTo>
                <a:lnTo>
                  <a:pt x="44678" y="0"/>
                </a:lnTo>
                <a:lnTo>
                  <a:pt x="40919" y="876"/>
                </a:lnTo>
                <a:lnTo>
                  <a:pt x="32219" y="7467"/>
                </a:lnTo>
                <a:lnTo>
                  <a:pt x="22999" y="14376"/>
                </a:lnTo>
                <a:lnTo>
                  <a:pt x="18389" y="17830"/>
                </a:lnTo>
                <a:lnTo>
                  <a:pt x="13652" y="21374"/>
                </a:lnTo>
                <a:lnTo>
                  <a:pt x="9804" y="24206"/>
                </a:lnTo>
                <a:lnTo>
                  <a:pt x="5994" y="27025"/>
                </a:lnTo>
                <a:lnTo>
                  <a:pt x="2946" y="29222"/>
                </a:lnTo>
                <a:lnTo>
                  <a:pt x="0" y="3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457882" y="1763348"/>
            <a:ext cx="78324" cy="109258"/>
          </a:xfrm>
          <a:custGeom>
            <a:avLst/>
            <a:gdLst/>
            <a:ahLst/>
            <a:cxnLst/>
            <a:rect l="l" t="t" r="r" b="b"/>
            <a:pathLst>
              <a:path w="78324" h="109258">
                <a:moveTo>
                  <a:pt x="78324" y="109258"/>
                </a:moveTo>
                <a:lnTo>
                  <a:pt x="66" y="0"/>
                </a:lnTo>
                <a:lnTo>
                  <a:pt x="0" y="3907"/>
                </a:lnTo>
                <a:lnTo>
                  <a:pt x="1455" y="14874"/>
                </a:lnTo>
                <a:lnTo>
                  <a:pt x="4903" y="28805"/>
                </a:lnTo>
                <a:lnTo>
                  <a:pt x="10338" y="42968"/>
                </a:lnTo>
                <a:lnTo>
                  <a:pt x="17757" y="54635"/>
                </a:lnTo>
                <a:lnTo>
                  <a:pt x="22809" y="60207"/>
                </a:lnTo>
                <a:lnTo>
                  <a:pt x="26994" y="64349"/>
                </a:lnTo>
                <a:lnTo>
                  <a:pt x="33266" y="70088"/>
                </a:lnTo>
                <a:lnTo>
                  <a:pt x="42996" y="78661"/>
                </a:lnTo>
                <a:lnTo>
                  <a:pt x="57558" y="91305"/>
                </a:lnTo>
                <a:lnTo>
                  <a:pt x="78324" y="10925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54309" y="1759866"/>
            <a:ext cx="85839" cy="116509"/>
          </a:xfrm>
          <a:custGeom>
            <a:avLst/>
            <a:gdLst/>
            <a:ahLst/>
            <a:cxnLst/>
            <a:rect l="l" t="t" r="r" b="b"/>
            <a:pathLst>
              <a:path w="85839" h="116509">
                <a:moveTo>
                  <a:pt x="11366" y="29641"/>
                </a:moveTo>
                <a:lnTo>
                  <a:pt x="8470" y="19773"/>
                </a:lnTo>
                <a:lnTo>
                  <a:pt x="7035" y="10058"/>
                </a:lnTo>
                <a:lnTo>
                  <a:pt x="7048" y="5587"/>
                </a:lnTo>
                <a:lnTo>
                  <a:pt x="7404" y="2057"/>
                </a:lnTo>
                <a:lnTo>
                  <a:pt x="4152" y="0"/>
                </a:lnTo>
                <a:lnTo>
                  <a:pt x="431" y="1066"/>
                </a:lnTo>
                <a:lnTo>
                  <a:pt x="50" y="3797"/>
                </a:lnTo>
                <a:lnTo>
                  <a:pt x="0" y="5587"/>
                </a:lnTo>
                <a:lnTo>
                  <a:pt x="1083" y="16269"/>
                </a:lnTo>
                <a:lnTo>
                  <a:pt x="4261" y="30388"/>
                </a:lnTo>
                <a:lnTo>
                  <a:pt x="8961" y="44011"/>
                </a:lnTo>
                <a:lnTo>
                  <a:pt x="14874" y="55374"/>
                </a:lnTo>
                <a:lnTo>
                  <a:pt x="18694" y="60439"/>
                </a:lnTo>
                <a:lnTo>
                  <a:pt x="25882" y="67678"/>
                </a:lnTo>
                <a:lnTo>
                  <a:pt x="32003" y="73304"/>
                </a:lnTo>
                <a:lnTo>
                  <a:pt x="43971" y="84117"/>
                </a:lnTo>
                <a:lnTo>
                  <a:pt x="56642" y="95354"/>
                </a:lnTo>
                <a:lnTo>
                  <a:pt x="68087" y="105396"/>
                </a:lnTo>
                <a:lnTo>
                  <a:pt x="76379" y="112619"/>
                </a:lnTo>
                <a:lnTo>
                  <a:pt x="79590" y="115404"/>
                </a:lnTo>
                <a:lnTo>
                  <a:pt x="83286" y="116509"/>
                </a:lnTo>
                <a:lnTo>
                  <a:pt x="85839" y="113576"/>
                </a:lnTo>
                <a:lnTo>
                  <a:pt x="84200" y="110070"/>
                </a:lnTo>
                <a:lnTo>
                  <a:pt x="80949" y="107264"/>
                </a:lnTo>
                <a:lnTo>
                  <a:pt x="75945" y="102895"/>
                </a:lnTo>
                <a:lnTo>
                  <a:pt x="67554" y="95568"/>
                </a:lnTo>
                <a:lnTo>
                  <a:pt x="57701" y="86897"/>
                </a:lnTo>
                <a:lnTo>
                  <a:pt x="47420" y="77750"/>
                </a:lnTo>
                <a:lnTo>
                  <a:pt x="46583" y="77000"/>
                </a:lnTo>
                <a:lnTo>
                  <a:pt x="41389" y="72351"/>
                </a:lnTo>
                <a:lnTo>
                  <a:pt x="36474" y="67894"/>
                </a:lnTo>
                <a:lnTo>
                  <a:pt x="32486" y="64160"/>
                </a:lnTo>
                <a:lnTo>
                  <a:pt x="28498" y="60426"/>
                </a:lnTo>
                <a:lnTo>
                  <a:pt x="25374" y="57378"/>
                </a:lnTo>
                <a:lnTo>
                  <a:pt x="23964" y="55778"/>
                </a:lnTo>
                <a:lnTo>
                  <a:pt x="17550" y="45862"/>
                </a:lnTo>
                <a:lnTo>
                  <a:pt x="12505" y="33351"/>
                </a:lnTo>
                <a:lnTo>
                  <a:pt x="11366" y="29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633750" y="1673688"/>
            <a:ext cx="55206" cy="32524"/>
          </a:xfrm>
          <a:custGeom>
            <a:avLst/>
            <a:gdLst/>
            <a:ahLst/>
            <a:cxnLst/>
            <a:rect l="l" t="t" r="r" b="b"/>
            <a:pathLst>
              <a:path w="55206" h="32524">
                <a:moveTo>
                  <a:pt x="55206" y="32524"/>
                </a:moveTo>
                <a:lnTo>
                  <a:pt x="49598" y="23906"/>
                </a:lnTo>
                <a:lnTo>
                  <a:pt x="39199" y="14130"/>
                </a:lnTo>
                <a:lnTo>
                  <a:pt x="29895" y="8445"/>
                </a:lnTo>
                <a:lnTo>
                  <a:pt x="14016" y="3105"/>
                </a:lnTo>
                <a:lnTo>
                  <a:pt x="1673" y="310"/>
                </a:lnTo>
                <a:lnTo>
                  <a:pt x="0" y="0"/>
                </a:lnTo>
                <a:lnTo>
                  <a:pt x="55206" y="3252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30275" y="1669894"/>
            <a:ext cx="62649" cy="39649"/>
          </a:xfrm>
          <a:custGeom>
            <a:avLst/>
            <a:gdLst/>
            <a:ahLst/>
            <a:cxnLst/>
            <a:rect l="l" t="t" r="r" b="b"/>
            <a:pathLst>
              <a:path w="62649" h="39649">
                <a:moveTo>
                  <a:pt x="2158" y="0"/>
                </a:moveTo>
                <a:lnTo>
                  <a:pt x="0" y="3200"/>
                </a:lnTo>
                <a:lnTo>
                  <a:pt x="952" y="6946"/>
                </a:lnTo>
                <a:lnTo>
                  <a:pt x="3962" y="7467"/>
                </a:lnTo>
                <a:lnTo>
                  <a:pt x="5816" y="7835"/>
                </a:lnTo>
                <a:lnTo>
                  <a:pt x="16949" y="10407"/>
                </a:lnTo>
                <a:lnTo>
                  <a:pt x="30254" y="14731"/>
                </a:lnTo>
                <a:lnTo>
                  <a:pt x="31915" y="15455"/>
                </a:lnTo>
                <a:lnTo>
                  <a:pt x="37160" y="17818"/>
                </a:lnTo>
                <a:lnTo>
                  <a:pt x="42735" y="22085"/>
                </a:lnTo>
                <a:lnTo>
                  <a:pt x="47091" y="26441"/>
                </a:lnTo>
                <a:lnTo>
                  <a:pt x="51473" y="30746"/>
                </a:lnTo>
                <a:lnTo>
                  <a:pt x="54711" y="35420"/>
                </a:lnTo>
                <a:lnTo>
                  <a:pt x="55981" y="39306"/>
                </a:lnTo>
                <a:lnTo>
                  <a:pt x="59829" y="39649"/>
                </a:lnTo>
                <a:lnTo>
                  <a:pt x="62649" y="37020"/>
                </a:lnTo>
                <a:lnTo>
                  <a:pt x="62014" y="35178"/>
                </a:lnTo>
                <a:lnTo>
                  <a:pt x="60540" y="31076"/>
                </a:lnTo>
                <a:lnTo>
                  <a:pt x="56921" y="26352"/>
                </a:lnTo>
                <a:lnTo>
                  <a:pt x="52069" y="21462"/>
                </a:lnTo>
                <a:lnTo>
                  <a:pt x="47205" y="16636"/>
                </a:lnTo>
                <a:lnTo>
                  <a:pt x="41173" y="11937"/>
                </a:lnTo>
                <a:lnTo>
                  <a:pt x="34823" y="9029"/>
                </a:lnTo>
                <a:lnTo>
                  <a:pt x="18825" y="3611"/>
                </a:lnTo>
                <a:lnTo>
                  <a:pt x="6246" y="740"/>
                </a:lnTo>
                <a:lnTo>
                  <a:pt x="21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623347" y="1701965"/>
            <a:ext cx="39179" cy="16370"/>
          </a:xfrm>
          <a:custGeom>
            <a:avLst/>
            <a:gdLst/>
            <a:ahLst/>
            <a:cxnLst/>
            <a:rect l="l" t="t" r="r" b="b"/>
            <a:pathLst>
              <a:path w="39179" h="16370">
                <a:moveTo>
                  <a:pt x="39179" y="16370"/>
                </a:moveTo>
                <a:lnTo>
                  <a:pt x="33655" y="10020"/>
                </a:lnTo>
                <a:lnTo>
                  <a:pt x="29806" y="7251"/>
                </a:lnTo>
                <a:lnTo>
                  <a:pt x="22542" y="3619"/>
                </a:lnTo>
                <a:lnTo>
                  <a:pt x="15265" y="0"/>
                </a:lnTo>
                <a:lnTo>
                  <a:pt x="0" y="88"/>
                </a:lnTo>
                <a:lnTo>
                  <a:pt x="39179" y="163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619821" y="1698555"/>
            <a:ext cx="46482" cy="23710"/>
          </a:xfrm>
          <a:custGeom>
            <a:avLst/>
            <a:gdLst/>
            <a:ahLst/>
            <a:cxnLst/>
            <a:rect l="l" t="t" r="r" b="b"/>
            <a:pathLst>
              <a:path w="46482" h="23710">
                <a:moveTo>
                  <a:pt x="1600" y="7035"/>
                </a:moveTo>
                <a:lnTo>
                  <a:pt x="8026" y="7048"/>
                </a:lnTo>
                <a:lnTo>
                  <a:pt x="12420" y="7480"/>
                </a:lnTo>
                <a:lnTo>
                  <a:pt x="16789" y="7886"/>
                </a:lnTo>
                <a:lnTo>
                  <a:pt x="21856" y="8826"/>
                </a:lnTo>
                <a:lnTo>
                  <a:pt x="24498" y="10185"/>
                </a:lnTo>
                <a:lnTo>
                  <a:pt x="31584" y="13766"/>
                </a:lnTo>
                <a:lnTo>
                  <a:pt x="34671" y="15963"/>
                </a:lnTo>
                <a:lnTo>
                  <a:pt x="40043" y="22085"/>
                </a:lnTo>
                <a:lnTo>
                  <a:pt x="43548" y="23710"/>
                </a:lnTo>
                <a:lnTo>
                  <a:pt x="46482" y="21158"/>
                </a:lnTo>
                <a:lnTo>
                  <a:pt x="45364" y="17462"/>
                </a:lnTo>
                <a:lnTo>
                  <a:pt x="39687" y="10871"/>
                </a:lnTo>
                <a:lnTo>
                  <a:pt x="35090" y="7556"/>
                </a:lnTo>
                <a:lnTo>
                  <a:pt x="27635" y="3873"/>
                </a:lnTo>
                <a:lnTo>
                  <a:pt x="23355" y="1790"/>
                </a:lnTo>
                <a:lnTo>
                  <a:pt x="17894" y="965"/>
                </a:lnTo>
                <a:lnTo>
                  <a:pt x="13106" y="469"/>
                </a:lnTo>
                <a:lnTo>
                  <a:pt x="8356" y="0"/>
                </a:lnTo>
                <a:lnTo>
                  <a:pt x="1549" y="0"/>
                </a:lnTo>
                <a:lnTo>
                  <a:pt x="0" y="3517"/>
                </a:lnTo>
                <a:lnTo>
                  <a:pt x="1600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633731" y="1712366"/>
            <a:ext cx="19354" cy="14236"/>
          </a:xfrm>
          <a:custGeom>
            <a:avLst/>
            <a:gdLst/>
            <a:ahLst/>
            <a:cxnLst/>
            <a:rect l="l" t="t" r="r" b="b"/>
            <a:pathLst>
              <a:path w="19354" h="14236">
                <a:moveTo>
                  <a:pt x="19354" y="5969"/>
                </a:moveTo>
                <a:lnTo>
                  <a:pt x="3441" y="0"/>
                </a:lnTo>
                <a:lnTo>
                  <a:pt x="0" y="11518"/>
                </a:lnTo>
                <a:lnTo>
                  <a:pt x="8026" y="12928"/>
                </a:lnTo>
                <a:lnTo>
                  <a:pt x="15430" y="14236"/>
                </a:lnTo>
                <a:lnTo>
                  <a:pt x="16802" y="12128"/>
                </a:lnTo>
                <a:lnTo>
                  <a:pt x="19354" y="596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632916" y="1708995"/>
            <a:ext cx="23418" cy="20193"/>
          </a:xfrm>
          <a:custGeom>
            <a:avLst/>
            <a:gdLst/>
            <a:ahLst/>
            <a:cxnLst/>
            <a:rect l="l" t="t" r="r" b="b"/>
            <a:pathLst>
              <a:path w="23418" h="20193">
                <a:moveTo>
                  <a:pt x="838" y="2552"/>
                </a:moveTo>
                <a:lnTo>
                  <a:pt x="12" y="5219"/>
                </a:lnTo>
                <a:lnTo>
                  <a:pt x="0" y="8597"/>
                </a:lnTo>
                <a:lnTo>
                  <a:pt x="266" y="12865"/>
                </a:lnTo>
                <a:lnTo>
                  <a:pt x="2654" y="17322"/>
                </a:lnTo>
                <a:lnTo>
                  <a:pt x="5130" y="19291"/>
                </a:lnTo>
                <a:lnTo>
                  <a:pt x="8229" y="19773"/>
                </a:lnTo>
                <a:lnTo>
                  <a:pt x="11112" y="20193"/>
                </a:lnTo>
                <a:lnTo>
                  <a:pt x="13817" y="20193"/>
                </a:lnTo>
                <a:lnTo>
                  <a:pt x="16446" y="19519"/>
                </a:lnTo>
                <a:lnTo>
                  <a:pt x="19900" y="17348"/>
                </a:lnTo>
                <a:lnTo>
                  <a:pt x="21907" y="14274"/>
                </a:lnTo>
                <a:lnTo>
                  <a:pt x="23418" y="10680"/>
                </a:lnTo>
                <a:lnTo>
                  <a:pt x="23317" y="6832"/>
                </a:lnTo>
                <a:lnTo>
                  <a:pt x="19723" y="5334"/>
                </a:lnTo>
                <a:lnTo>
                  <a:pt x="16916" y="7988"/>
                </a:lnTo>
                <a:lnTo>
                  <a:pt x="15112" y="11963"/>
                </a:lnTo>
                <a:lnTo>
                  <a:pt x="12420" y="13157"/>
                </a:lnTo>
                <a:lnTo>
                  <a:pt x="9448" y="12839"/>
                </a:lnTo>
                <a:lnTo>
                  <a:pt x="7035" y="9880"/>
                </a:lnTo>
                <a:lnTo>
                  <a:pt x="7188" y="6413"/>
                </a:lnTo>
                <a:lnTo>
                  <a:pt x="8178" y="2527"/>
                </a:lnTo>
                <a:lnTo>
                  <a:pt x="5257" y="0"/>
                </a:lnTo>
                <a:lnTo>
                  <a:pt x="1435" y="508"/>
                </a:lnTo>
                <a:lnTo>
                  <a:pt x="838" y="2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392681" y="1418672"/>
            <a:ext cx="354935" cy="271284"/>
          </a:xfrm>
          <a:custGeom>
            <a:avLst/>
            <a:gdLst/>
            <a:ahLst/>
            <a:cxnLst/>
            <a:rect l="l" t="t" r="r" b="b"/>
            <a:pathLst>
              <a:path w="354935" h="271284">
                <a:moveTo>
                  <a:pt x="9144" y="263036"/>
                </a:moveTo>
                <a:lnTo>
                  <a:pt x="17755" y="253283"/>
                </a:lnTo>
                <a:lnTo>
                  <a:pt x="29095" y="245651"/>
                </a:lnTo>
                <a:lnTo>
                  <a:pt x="29409" y="245529"/>
                </a:lnTo>
                <a:lnTo>
                  <a:pt x="40192" y="238385"/>
                </a:lnTo>
                <a:lnTo>
                  <a:pt x="51113" y="227205"/>
                </a:lnTo>
                <a:lnTo>
                  <a:pt x="60082" y="215818"/>
                </a:lnTo>
                <a:lnTo>
                  <a:pt x="65009" y="208052"/>
                </a:lnTo>
                <a:lnTo>
                  <a:pt x="65210" y="207594"/>
                </a:lnTo>
                <a:lnTo>
                  <a:pt x="70628" y="196700"/>
                </a:lnTo>
                <a:lnTo>
                  <a:pt x="79035" y="183422"/>
                </a:lnTo>
                <a:lnTo>
                  <a:pt x="84196" y="178904"/>
                </a:lnTo>
                <a:lnTo>
                  <a:pt x="93972" y="180253"/>
                </a:lnTo>
                <a:lnTo>
                  <a:pt x="110496" y="184259"/>
                </a:lnTo>
                <a:lnTo>
                  <a:pt x="126262" y="188523"/>
                </a:lnTo>
                <a:lnTo>
                  <a:pt x="133790" y="190652"/>
                </a:lnTo>
                <a:lnTo>
                  <a:pt x="145398" y="202069"/>
                </a:lnTo>
                <a:lnTo>
                  <a:pt x="148560" y="202069"/>
                </a:lnTo>
                <a:lnTo>
                  <a:pt x="156853" y="202847"/>
                </a:lnTo>
                <a:lnTo>
                  <a:pt x="172666" y="204142"/>
                </a:lnTo>
                <a:lnTo>
                  <a:pt x="189172" y="204395"/>
                </a:lnTo>
                <a:lnTo>
                  <a:pt x="199543" y="202050"/>
                </a:lnTo>
                <a:lnTo>
                  <a:pt x="200287" y="201117"/>
                </a:lnTo>
                <a:lnTo>
                  <a:pt x="208886" y="193476"/>
                </a:lnTo>
                <a:lnTo>
                  <a:pt x="222946" y="186392"/>
                </a:lnTo>
                <a:lnTo>
                  <a:pt x="233953" y="183283"/>
                </a:lnTo>
                <a:lnTo>
                  <a:pt x="234717" y="183349"/>
                </a:lnTo>
                <a:lnTo>
                  <a:pt x="241253" y="186082"/>
                </a:lnTo>
                <a:lnTo>
                  <a:pt x="252531" y="191536"/>
                </a:lnTo>
                <a:lnTo>
                  <a:pt x="266509" y="197688"/>
                </a:lnTo>
                <a:lnTo>
                  <a:pt x="281147" y="202512"/>
                </a:lnTo>
                <a:lnTo>
                  <a:pt x="288565" y="203847"/>
                </a:lnTo>
                <a:lnTo>
                  <a:pt x="299702" y="209336"/>
                </a:lnTo>
                <a:lnTo>
                  <a:pt x="309520" y="220632"/>
                </a:lnTo>
                <a:lnTo>
                  <a:pt x="318086" y="233733"/>
                </a:lnTo>
                <a:lnTo>
                  <a:pt x="325468" y="244637"/>
                </a:lnTo>
                <a:lnTo>
                  <a:pt x="331734" y="249341"/>
                </a:lnTo>
                <a:lnTo>
                  <a:pt x="332227" y="249326"/>
                </a:lnTo>
                <a:lnTo>
                  <a:pt x="340040" y="242836"/>
                </a:lnTo>
                <a:lnTo>
                  <a:pt x="343658" y="229021"/>
                </a:lnTo>
                <a:lnTo>
                  <a:pt x="344978" y="224561"/>
                </a:lnTo>
                <a:lnTo>
                  <a:pt x="347463" y="213674"/>
                </a:lnTo>
                <a:lnTo>
                  <a:pt x="349983" y="197795"/>
                </a:lnTo>
                <a:lnTo>
                  <a:pt x="352249" y="180722"/>
                </a:lnTo>
                <a:lnTo>
                  <a:pt x="353974" y="166254"/>
                </a:lnTo>
                <a:lnTo>
                  <a:pt x="354870" y="158190"/>
                </a:lnTo>
                <a:lnTo>
                  <a:pt x="354935" y="157581"/>
                </a:lnTo>
                <a:lnTo>
                  <a:pt x="345953" y="133481"/>
                </a:lnTo>
                <a:lnTo>
                  <a:pt x="340386" y="118879"/>
                </a:lnTo>
                <a:lnTo>
                  <a:pt x="336943" y="110617"/>
                </a:lnTo>
                <a:lnTo>
                  <a:pt x="332227" y="102044"/>
                </a:lnTo>
                <a:lnTo>
                  <a:pt x="327224" y="94471"/>
                </a:lnTo>
                <a:lnTo>
                  <a:pt x="318951" y="82608"/>
                </a:lnTo>
                <a:lnTo>
                  <a:pt x="309125" y="69147"/>
                </a:lnTo>
                <a:lnTo>
                  <a:pt x="299462" y="56785"/>
                </a:lnTo>
                <a:lnTo>
                  <a:pt x="291680" y="48217"/>
                </a:lnTo>
                <a:lnTo>
                  <a:pt x="282921" y="42421"/>
                </a:lnTo>
                <a:lnTo>
                  <a:pt x="273332" y="35345"/>
                </a:lnTo>
                <a:lnTo>
                  <a:pt x="261199" y="26500"/>
                </a:lnTo>
                <a:lnTo>
                  <a:pt x="247811" y="17576"/>
                </a:lnTo>
                <a:lnTo>
                  <a:pt x="234454" y="10264"/>
                </a:lnTo>
                <a:lnTo>
                  <a:pt x="222417" y="6254"/>
                </a:lnTo>
                <a:lnTo>
                  <a:pt x="218855" y="5943"/>
                </a:lnTo>
                <a:lnTo>
                  <a:pt x="206422" y="5281"/>
                </a:lnTo>
                <a:lnTo>
                  <a:pt x="194757" y="3721"/>
                </a:lnTo>
                <a:lnTo>
                  <a:pt x="182926" y="1899"/>
                </a:lnTo>
                <a:lnTo>
                  <a:pt x="169998" y="455"/>
                </a:lnTo>
                <a:lnTo>
                  <a:pt x="157958" y="0"/>
                </a:lnTo>
                <a:lnTo>
                  <a:pt x="142003" y="1517"/>
                </a:lnTo>
                <a:lnTo>
                  <a:pt x="129302" y="5194"/>
                </a:lnTo>
                <a:lnTo>
                  <a:pt x="118586" y="9711"/>
                </a:lnTo>
                <a:lnTo>
                  <a:pt x="108585" y="13753"/>
                </a:lnTo>
                <a:lnTo>
                  <a:pt x="98984" y="18257"/>
                </a:lnTo>
                <a:lnTo>
                  <a:pt x="88514" y="25609"/>
                </a:lnTo>
                <a:lnTo>
                  <a:pt x="76776" y="34910"/>
                </a:lnTo>
                <a:lnTo>
                  <a:pt x="65576" y="44570"/>
                </a:lnTo>
                <a:lnTo>
                  <a:pt x="59330" y="50393"/>
                </a:lnTo>
                <a:lnTo>
                  <a:pt x="51932" y="57421"/>
                </a:lnTo>
                <a:lnTo>
                  <a:pt x="48342" y="61235"/>
                </a:lnTo>
                <a:lnTo>
                  <a:pt x="44449" y="67009"/>
                </a:lnTo>
                <a:lnTo>
                  <a:pt x="39658" y="74498"/>
                </a:lnTo>
                <a:lnTo>
                  <a:pt x="33619" y="86538"/>
                </a:lnTo>
                <a:lnTo>
                  <a:pt x="28606" y="100911"/>
                </a:lnTo>
                <a:lnTo>
                  <a:pt x="24669" y="115466"/>
                </a:lnTo>
                <a:lnTo>
                  <a:pt x="21858" y="128051"/>
                </a:lnTo>
                <a:lnTo>
                  <a:pt x="20226" y="136513"/>
                </a:lnTo>
                <a:lnTo>
                  <a:pt x="20049" y="137502"/>
                </a:lnTo>
                <a:lnTo>
                  <a:pt x="17845" y="146788"/>
                </a:lnTo>
                <a:lnTo>
                  <a:pt x="14061" y="161471"/>
                </a:lnTo>
                <a:lnTo>
                  <a:pt x="10150" y="177154"/>
                </a:lnTo>
                <a:lnTo>
                  <a:pt x="7565" y="189441"/>
                </a:lnTo>
                <a:lnTo>
                  <a:pt x="7222" y="192798"/>
                </a:lnTo>
                <a:lnTo>
                  <a:pt x="6293" y="203460"/>
                </a:lnTo>
                <a:lnTo>
                  <a:pt x="4109" y="218376"/>
                </a:lnTo>
                <a:lnTo>
                  <a:pt x="1677" y="231705"/>
                </a:lnTo>
                <a:lnTo>
                  <a:pt x="935" y="234988"/>
                </a:lnTo>
                <a:lnTo>
                  <a:pt x="0" y="248836"/>
                </a:lnTo>
                <a:lnTo>
                  <a:pt x="527" y="264854"/>
                </a:lnTo>
                <a:lnTo>
                  <a:pt x="935" y="271284"/>
                </a:lnTo>
                <a:lnTo>
                  <a:pt x="9144" y="26303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524032" y="1605934"/>
            <a:ext cx="3390" cy="5930"/>
          </a:xfrm>
          <a:custGeom>
            <a:avLst/>
            <a:gdLst/>
            <a:ahLst/>
            <a:cxnLst/>
            <a:rect l="l" t="t" r="r" b="b"/>
            <a:pathLst>
              <a:path w="3390" h="5930">
                <a:moveTo>
                  <a:pt x="3390" y="0"/>
                </a:moveTo>
                <a:lnTo>
                  <a:pt x="0" y="5930"/>
                </a:lnTo>
                <a:lnTo>
                  <a:pt x="2438" y="3390"/>
                </a:lnTo>
                <a:lnTo>
                  <a:pt x="33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392130" y="1590696"/>
            <a:ext cx="8890" cy="102448"/>
          </a:xfrm>
          <a:custGeom>
            <a:avLst/>
            <a:gdLst/>
            <a:ahLst/>
            <a:cxnLst/>
            <a:rect l="l" t="t" r="r" b="b"/>
            <a:pathLst>
              <a:path w="8889" h="102448">
                <a:moveTo>
                  <a:pt x="0" y="102448"/>
                </a:moveTo>
                <a:lnTo>
                  <a:pt x="3530" y="102118"/>
                </a:lnTo>
                <a:lnTo>
                  <a:pt x="5003" y="98993"/>
                </a:lnTo>
                <a:lnTo>
                  <a:pt x="6832" y="88833"/>
                </a:lnTo>
                <a:lnTo>
                  <a:pt x="4552" y="91905"/>
                </a:lnTo>
                <a:lnTo>
                  <a:pt x="4533" y="91539"/>
                </a:lnTo>
                <a:lnTo>
                  <a:pt x="4305" y="87144"/>
                </a:lnTo>
                <a:lnTo>
                  <a:pt x="4063" y="81404"/>
                </a:lnTo>
                <a:lnTo>
                  <a:pt x="4051" y="70888"/>
                </a:lnTo>
                <a:lnTo>
                  <a:pt x="4343" y="65935"/>
                </a:lnTo>
                <a:lnTo>
                  <a:pt x="4902" y="63814"/>
                </a:lnTo>
                <a:lnTo>
                  <a:pt x="6007" y="59369"/>
                </a:lnTo>
                <a:lnTo>
                  <a:pt x="7569" y="50746"/>
                </a:lnTo>
                <a:lnTo>
                  <a:pt x="8889" y="42136"/>
                </a:lnTo>
                <a:lnTo>
                  <a:pt x="8315" y="0"/>
                </a:lnTo>
                <a:lnTo>
                  <a:pt x="6997" y="5433"/>
                </a:lnTo>
                <a:lnTo>
                  <a:pt x="6057" y="9458"/>
                </a:lnTo>
                <a:lnTo>
                  <a:pt x="5384" y="12799"/>
                </a:lnTo>
                <a:lnTo>
                  <a:pt x="4711" y="16189"/>
                </a:lnTo>
                <a:lnTo>
                  <a:pt x="4267" y="18729"/>
                </a:lnTo>
                <a:lnTo>
                  <a:pt x="4267" y="24140"/>
                </a:lnTo>
                <a:lnTo>
                  <a:pt x="3238" y="32649"/>
                </a:lnTo>
                <a:lnTo>
                  <a:pt x="1930" y="41069"/>
                </a:lnTo>
                <a:lnTo>
                  <a:pt x="634" y="49514"/>
                </a:lnTo>
                <a:lnTo>
                  <a:pt x="3174" y="93761"/>
                </a:lnTo>
                <a:lnTo>
                  <a:pt x="4762" y="95945"/>
                </a:lnTo>
                <a:lnTo>
                  <a:pt x="4991" y="98981"/>
                </a:lnTo>
                <a:lnTo>
                  <a:pt x="1485" y="99260"/>
                </a:lnTo>
                <a:lnTo>
                  <a:pt x="0" y="102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389158" y="1640212"/>
            <a:ext cx="7962" cy="52933"/>
          </a:xfrm>
          <a:custGeom>
            <a:avLst/>
            <a:gdLst/>
            <a:ahLst/>
            <a:cxnLst/>
            <a:rect l="l" t="t" r="r" b="b"/>
            <a:pathLst>
              <a:path w="7962" h="52933">
                <a:moveTo>
                  <a:pt x="2412" y="46875"/>
                </a:moveTo>
                <a:lnTo>
                  <a:pt x="2971" y="52933"/>
                </a:lnTo>
                <a:lnTo>
                  <a:pt x="4457" y="49745"/>
                </a:lnTo>
                <a:lnTo>
                  <a:pt x="7962" y="49466"/>
                </a:lnTo>
                <a:lnTo>
                  <a:pt x="7734" y="46431"/>
                </a:lnTo>
                <a:lnTo>
                  <a:pt x="6146" y="44246"/>
                </a:lnTo>
                <a:lnTo>
                  <a:pt x="3606" y="0"/>
                </a:lnTo>
                <a:lnTo>
                  <a:pt x="2031" y="8635"/>
                </a:lnTo>
                <a:lnTo>
                  <a:pt x="1041" y="12598"/>
                </a:lnTo>
                <a:lnTo>
                  <a:pt x="190" y="16090"/>
                </a:lnTo>
                <a:lnTo>
                  <a:pt x="12" y="21081"/>
                </a:lnTo>
                <a:lnTo>
                  <a:pt x="0" y="37553"/>
                </a:lnTo>
                <a:lnTo>
                  <a:pt x="939" y="49961"/>
                </a:lnTo>
                <a:lnTo>
                  <a:pt x="2971" y="52933"/>
                </a:lnTo>
                <a:lnTo>
                  <a:pt x="2412" y="46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744302" y="1576255"/>
            <a:ext cx="4697" cy="51739"/>
          </a:xfrm>
          <a:custGeom>
            <a:avLst/>
            <a:gdLst/>
            <a:ahLst/>
            <a:cxnLst/>
            <a:rect l="l" t="t" r="r" b="b"/>
            <a:pathLst>
              <a:path w="4697" h="51739">
                <a:moveTo>
                  <a:pt x="3314" y="0"/>
                </a:moveTo>
                <a:lnTo>
                  <a:pt x="0" y="1219"/>
                </a:lnTo>
                <a:lnTo>
                  <a:pt x="165" y="51739"/>
                </a:lnTo>
                <a:lnTo>
                  <a:pt x="2599" y="35284"/>
                </a:lnTo>
                <a:lnTo>
                  <a:pt x="4697" y="18867"/>
                </a:lnTo>
                <a:lnTo>
                  <a:pt x="3314" y="0"/>
                </a:lnTo>
                <a:lnTo>
                  <a:pt x="12" y="1231"/>
                </a:lnTo>
                <a:lnTo>
                  <a:pt x="33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395661" y="1415141"/>
            <a:ext cx="355460" cy="277672"/>
          </a:xfrm>
          <a:custGeom>
            <a:avLst/>
            <a:gdLst/>
            <a:ahLst/>
            <a:cxnLst/>
            <a:rect l="l" t="t" r="r" b="b"/>
            <a:pathLst>
              <a:path w="355460" h="277672">
                <a:moveTo>
                  <a:pt x="7734" y="195148"/>
                </a:moveTo>
                <a:lnTo>
                  <a:pt x="8407" y="191135"/>
                </a:lnTo>
                <a:lnTo>
                  <a:pt x="9486" y="186321"/>
                </a:lnTo>
                <a:lnTo>
                  <a:pt x="12314" y="174480"/>
                </a:lnTo>
                <a:lnTo>
                  <a:pt x="15577" y="161674"/>
                </a:lnTo>
                <a:lnTo>
                  <a:pt x="18033" y="152158"/>
                </a:lnTo>
                <a:lnTo>
                  <a:pt x="19951" y="144843"/>
                </a:lnTo>
                <a:lnTo>
                  <a:pt x="20523" y="141655"/>
                </a:lnTo>
                <a:lnTo>
                  <a:pt x="22277" y="132541"/>
                </a:lnTo>
                <a:lnTo>
                  <a:pt x="25619" y="117761"/>
                </a:lnTo>
                <a:lnTo>
                  <a:pt x="26542" y="114160"/>
                </a:lnTo>
                <a:lnTo>
                  <a:pt x="30376" y="101077"/>
                </a:lnTo>
                <a:lnTo>
                  <a:pt x="35005" y="88787"/>
                </a:lnTo>
                <a:lnTo>
                  <a:pt x="39636" y="79933"/>
                </a:lnTo>
                <a:lnTo>
                  <a:pt x="45313" y="71120"/>
                </a:lnTo>
                <a:lnTo>
                  <a:pt x="47015" y="68224"/>
                </a:lnTo>
                <a:lnTo>
                  <a:pt x="50088" y="64541"/>
                </a:lnTo>
                <a:lnTo>
                  <a:pt x="52222" y="62826"/>
                </a:lnTo>
                <a:lnTo>
                  <a:pt x="58800" y="56451"/>
                </a:lnTo>
                <a:lnTo>
                  <a:pt x="67380" y="48551"/>
                </a:lnTo>
                <a:lnTo>
                  <a:pt x="77530" y="39924"/>
                </a:lnTo>
                <a:lnTo>
                  <a:pt x="83858" y="34861"/>
                </a:lnTo>
                <a:lnTo>
                  <a:pt x="88366" y="31343"/>
                </a:lnTo>
                <a:lnTo>
                  <a:pt x="92709" y="28168"/>
                </a:lnTo>
                <a:lnTo>
                  <a:pt x="96367" y="25742"/>
                </a:lnTo>
                <a:lnTo>
                  <a:pt x="99987" y="23329"/>
                </a:lnTo>
                <a:lnTo>
                  <a:pt x="103111" y="21691"/>
                </a:lnTo>
                <a:lnTo>
                  <a:pt x="104381" y="21348"/>
                </a:lnTo>
                <a:lnTo>
                  <a:pt x="112064" y="19113"/>
                </a:lnTo>
                <a:lnTo>
                  <a:pt x="118681" y="15455"/>
                </a:lnTo>
                <a:lnTo>
                  <a:pt x="126364" y="12484"/>
                </a:lnTo>
                <a:lnTo>
                  <a:pt x="137220" y="9041"/>
                </a:lnTo>
                <a:lnTo>
                  <a:pt x="150468" y="7167"/>
                </a:lnTo>
                <a:lnTo>
                  <a:pt x="154978" y="7048"/>
                </a:lnTo>
                <a:lnTo>
                  <a:pt x="168755" y="7657"/>
                </a:lnTo>
                <a:lnTo>
                  <a:pt x="180862" y="9120"/>
                </a:lnTo>
                <a:lnTo>
                  <a:pt x="186461" y="9982"/>
                </a:lnTo>
                <a:lnTo>
                  <a:pt x="198584" y="11788"/>
                </a:lnTo>
                <a:lnTo>
                  <a:pt x="211371" y="12905"/>
                </a:lnTo>
                <a:lnTo>
                  <a:pt x="220129" y="12954"/>
                </a:lnTo>
                <a:lnTo>
                  <a:pt x="226364" y="15036"/>
                </a:lnTo>
                <a:lnTo>
                  <a:pt x="233083" y="18478"/>
                </a:lnTo>
                <a:lnTo>
                  <a:pt x="243866" y="24649"/>
                </a:lnTo>
                <a:lnTo>
                  <a:pt x="254740" y="31890"/>
                </a:lnTo>
                <a:lnTo>
                  <a:pt x="263905" y="38493"/>
                </a:lnTo>
                <a:lnTo>
                  <a:pt x="268617" y="41948"/>
                </a:lnTo>
                <a:lnTo>
                  <a:pt x="272859" y="45161"/>
                </a:lnTo>
                <a:lnTo>
                  <a:pt x="276313" y="47675"/>
                </a:lnTo>
                <a:lnTo>
                  <a:pt x="279565" y="50012"/>
                </a:lnTo>
                <a:lnTo>
                  <a:pt x="282206" y="51739"/>
                </a:lnTo>
                <a:lnTo>
                  <a:pt x="286004" y="53962"/>
                </a:lnTo>
                <a:lnTo>
                  <a:pt x="287439" y="55422"/>
                </a:lnTo>
                <a:lnTo>
                  <a:pt x="294314" y="63227"/>
                </a:lnTo>
                <a:lnTo>
                  <a:pt x="302691" y="73941"/>
                </a:lnTo>
                <a:lnTo>
                  <a:pt x="309219" y="82778"/>
                </a:lnTo>
                <a:lnTo>
                  <a:pt x="318452" y="95792"/>
                </a:lnTo>
                <a:lnTo>
                  <a:pt x="324950" y="105387"/>
                </a:lnTo>
                <a:lnTo>
                  <a:pt x="329412" y="113665"/>
                </a:lnTo>
                <a:lnTo>
                  <a:pt x="331749" y="119189"/>
                </a:lnTo>
                <a:lnTo>
                  <a:pt x="336493" y="130766"/>
                </a:lnTo>
                <a:lnTo>
                  <a:pt x="341264" y="142917"/>
                </a:lnTo>
                <a:lnTo>
                  <a:pt x="346189" y="155740"/>
                </a:lnTo>
                <a:lnTo>
                  <a:pt x="348362" y="161584"/>
                </a:lnTo>
                <a:lnTo>
                  <a:pt x="348094" y="164122"/>
                </a:lnTo>
                <a:lnTo>
                  <a:pt x="346161" y="180640"/>
                </a:lnTo>
                <a:lnTo>
                  <a:pt x="344454" y="194020"/>
                </a:lnTo>
                <a:lnTo>
                  <a:pt x="343509" y="200837"/>
                </a:lnTo>
                <a:lnTo>
                  <a:pt x="342696" y="206514"/>
                </a:lnTo>
                <a:lnTo>
                  <a:pt x="341020" y="216573"/>
                </a:lnTo>
                <a:lnTo>
                  <a:pt x="339344" y="224942"/>
                </a:lnTo>
                <a:lnTo>
                  <a:pt x="338658" y="226974"/>
                </a:lnTo>
                <a:lnTo>
                  <a:pt x="336435" y="233667"/>
                </a:lnTo>
                <a:lnTo>
                  <a:pt x="335597" y="239750"/>
                </a:lnTo>
                <a:lnTo>
                  <a:pt x="334276" y="243738"/>
                </a:lnTo>
                <a:lnTo>
                  <a:pt x="332892" y="247103"/>
                </a:lnTo>
                <a:lnTo>
                  <a:pt x="328853" y="249364"/>
                </a:lnTo>
                <a:lnTo>
                  <a:pt x="324802" y="245719"/>
                </a:lnTo>
                <a:lnTo>
                  <a:pt x="322313" y="242074"/>
                </a:lnTo>
                <a:lnTo>
                  <a:pt x="319608" y="237807"/>
                </a:lnTo>
                <a:lnTo>
                  <a:pt x="315531" y="231381"/>
                </a:lnTo>
                <a:lnTo>
                  <a:pt x="310857" y="223532"/>
                </a:lnTo>
                <a:lnTo>
                  <a:pt x="305473" y="216941"/>
                </a:lnTo>
                <a:lnTo>
                  <a:pt x="302768" y="213652"/>
                </a:lnTo>
                <a:lnTo>
                  <a:pt x="299872" y="210654"/>
                </a:lnTo>
                <a:lnTo>
                  <a:pt x="296659" y="208330"/>
                </a:lnTo>
                <a:lnTo>
                  <a:pt x="293458" y="205994"/>
                </a:lnTo>
                <a:lnTo>
                  <a:pt x="289890" y="204292"/>
                </a:lnTo>
                <a:lnTo>
                  <a:pt x="285953" y="203885"/>
                </a:lnTo>
                <a:lnTo>
                  <a:pt x="274342" y="201333"/>
                </a:lnTo>
                <a:lnTo>
                  <a:pt x="261858" y="196737"/>
                </a:lnTo>
                <a:lnTo>
                  <a:pt x="254596" y="193535"/>
                </a:lnTo>
                <a:lnTo>
                  <a:pt x="249504" y="191198"/>
                </a:lnTo>
                <a:lnTo>
                  <a:pt x="244843" y="188874"/>
                </a:lnTo>
                <a:lnTo>
                  <a:pt x="241084" y="187058"/>
                </a:lnTo>
                <a:lnTo>
                  <a:pt x="237553" y="185356"/>
                </a:lnTo>
                <a:lnTo>
                  <a:pt x="234721" y="184137"/>
                </a:lnTo>
                <a:lnTo>
                  <a:pt x="230949" y="183286"/>
                </a:lnTo>
                <a:lnTo>
                  <a:pt x="228396" y="183324"/>
                </a:lnTo>
                <a:lnTo>
                  <a:pt x="225577" y="184137"/>
                </a:lnTo>
                <a:lnTo>
                  <a:pt x="222135" y="185318"/>
                </a:lnTo>
                <a:lnTo>
                  <a:pt x="217043" y="187134"/>
                </a:lnTo>
                <a:lnTo>
                  <a:pt x="210972" y="189915"/>
                </a:lnTo>
                <a:lnTo>
                  <a:pt x="205740" y="192989"/>
                </a:lnTo>
                <a:lnTo>
                  <a:pt x="203123" y="194525"/>
                </a:lnTo>
                <a:lnTo>
                  <a:pt x="198729" y="197764"/>
                </a:lnTo>
                <a:lnTo>
                  <a:pt x="195110" y="201028"/>
                </a:lnTo>
                <a:lnTo>
                  <a:pt x="194932" y="203581"/>
                </a:lnTo>
                <a:lnTo>
                  <a:pt x="190195" y="204012"/>
                </a:lnTo>
                <a:lnTo>
                  <a:pt x="187744" y="204368"/>
                </a:lnTo>
                <a:lnTo>
                  <a:pt x="184518" y="204533"/>
                </a:lnTo>
                <a:lnTo>
                  <a:pt x="173939" y="204533"/>
                </a:lnTo>
                <a:lnTo>
                  <a:pt x="165671" y="203936"/>
                </a:lnTo>
                <a:lnTo>
                  <a:pt x="158927" y="203314"/>
                </a:lnTo>
                <a:lnTo>
                  <a:pt x="155562" y="203009"/>
                </a:lnTo>
                <a:lnTo>
                  <a:pt x="152565" y="202717"/>
                </a:lnTo>
                <a:lnTo>
                  <a:pt x="149136" y="202361"/>
                </a:lnTo>
                <a:lnTo>
                  <a:pt x="146126" y="202082"/>
                </a:lnTo>
                <a:lnTo>
                  <a:pt x="143154" y="200355"/>
                </a:lnTo>
                <a:lnTo>
                  <a:pt x="138569" y="196608"/>
                </a:lnTo>
                <a:lnTo>
                  <a:pt x="135648" y="193929"/>
                </a:lnTo>
                <a:lnTo>
                  <a:pt x="131787" y="190792"/>
                </a:lnTo>
                <a:lnTo>
                  <a:pt x="130809" y="194183"/>
                </a:lnTo>
                <a:lnTo>
                  <a:pt x="129832" y="197561"/>
                </a:lnTo>
                <a:lnTo>
                  <a:pt x="130809" y="194183"/>
                </a:lnTo>
                <a:lnTo>
                  <a:pt x="128371" y="196723"/>
                </a:lnTo>
                <a:lnTo>
                  <a:pt x="131762" y="190792"/>
                </a:lnTo>
                <a:lnTo>
                  <a:pt x="121526" y="187833"/>
                </a:lnTo>
                <a:lnTo>
                  <a:pt x="110274" y="184873"/>
                </a:lnTo>
                <a:lnTo>
                  <a:pt x="104647" y="183388"/>
                </a:lnTo>
                <a:lnTo>
                  <a:pt x="98767" y="181902"/>
                </a:lnTo>
                <a:lnTo>
                  <a:pt x="93751" y="180784"/>
                </a:lnTo>
                <a:lnTo>
                  <a:pt x="88671" y="179666"/>
                </a:lnTo>
                <a:lnTo>
                  <a:pt x="84721" y="178879"/>
                </a:lnTo>
                <a:lnTo>
                  <a:pt x="82016" y="178854"/>
                </a:lnTo>
                <a:lnTo>
                  <a:pt x="78816" y="179362"/>
                </a:lnTo>
                <a:lnTo>
                  <a:pt x="74802" y="182740"/>
                </a:lnTo>
                <a:lnTo>
                  <a:pt x="73075" y="184937"/>
                </a:lnTo>
                <a:lnTo>
                  <a:pt x="71285" y="187515"/>
                </a:lnTo>
                <a:lnTo>
                  <a:pt x="63731" y="200066"/>
                </a:lnTo>
                <a:lnTo>
                  <a:pt x="58966" y="209816"/>
                </a:lnTo>
                <a:lnTo>
                  <a:pt x="57645" y="212217"/>
                </a:lnTo>
                <a:lnTo>
                  <a:pt x="55105" y="216382"/>
                </a:lnTo>
                <a:lnTo>
                  <a:pt x="49606" y="223901"/>
                </a:lnTo>
                <a:lnTo>
                  <a:pt x="43395" y="230784"/>
                </a:lnTo>
                <a:lnTo>
                  <a:pt x="37236" y="237680"/>
                </a:lnTo>
                <a:lnTo>
                  <a:pt x="30060" y="243967"/>
                </a:lnTo>
                <a:lnTo>
                  <a:pt x="25171" y="245770"/>
                </a:lnTo>
                <a:lnTo>
                  <a:pt x="17462" y="248742"/>
                </a:lnTo>
                <a:lnTo>
                  <a:pt x="12115" y="254127"/>
                </a:lnTo>
                <a:lnTo>
                  <a:pt x="7708" y="259245"/>
                </a:lnTo>
                <a:lnTo>
                  <a:pt x="3301" y="264388"/>
                </a:lnTo>
                <a:lnTo>
                  <a:pt x="1473" y="274548"/>
                </a:lnTo>
                <a:lnTo>
                  <a:pt x="0" y="277672"/>
                </a:lnTo>
                <a:lnTo>
                  <a:pt x="5118" y="273977"/>
                </a:lnTo>
                <a:lnTo>
                  <a:pt x="8839" y="268668"/>
                </a:lnTo>
                <a:lnTo>
                  <a:pt x="13042" y="263829"/>
                </a:lnTo>
                <a:lnTo>
                  <a:pt x="17221" y="258978"/>
                </a:lnTo>
                <a:lnTo>
                  <a:pt x="21691" y="254647"/>
                </a:lnTo>
                <a:lnTo>
                  <a:pt x="27698" y="252349"/>
                </a:lnTo>
                <a:lnTo>
                  <a:pt x="31788" y="250761"/>
                </a:lnTo>
                <a:lnTo>
                  <a:pt x="35826" y="247827"/>
                </a:lnTo>
                <a:lnTo>
                  <a:pt x="39852" y="244284"/>
                </a:lnTo>
                <a:lnTo>
                  <a:pt x="45846" y="238975"/>
                </a:lnTo>
                <a:lnTo>
                  <a:pt x="51727" y="232206"/>
                </a:lnTo>
                <a:lnTo>
                  <a:pt x="56375" y="226212"/>
                </a:lnTo>
                <a:lnTo>
                  <a:pt x="58699" y="223227"/>
                </a:lnTo>
                <a:lnTo>
                  <a:pt x="60705" y="220421"/>
                </a:lnTo>
                <a:lnTo>
                  <a:pt x="63817" y="215709"/>
                </a:lnTo>
                <a:lnTo>
                  <a:pt x="65506" y="212445"/>
                </a:lnTo>
                <a:lnTo>
                  <a:pt x="66408" y="210146"/>
                </a:lnTo>
                <a:lnTo>
                  <a:pt x="69837" y="203200"/>
                </a:lnTo>
                <a:lnTo>
                  <a:pt x="73558" y="197015"/>
                </a:lnTo>
                <a:lnTo>
                  <a:pt x="75412" y="193903"/>
                </a:lnTo>
                <a:lnTo>
                  <a:pt x="77368" y="190944"/>
                </a:lnTo>
                <a:lnTo>
                  <a:pt x="79908" y="187769"/>
                </a:lnTo>
                <a:lnTo>
                  <a:pt x="81749" y="185127"/>
                </a:lnTo>
                <a:lnTo>
                  <a:pt x="83273" y="185864"/>
                </a:lnTo>
                <a:lnTo>
                  <a:pt x="87401" y="186550"/>
                </a:lnTo>
                <a:lnTo>
                  <a:pt x="92214" y="187655"/>
                </a:lnTo>
                <a:lnTo>
                  <a:pt x="99517" y="189293"/>
                </a:lnTo>
                <a:lnTo>
                  <a:pt x="108953" y="191770"/>
                </a:lnTo>
                <a:lnTo>
                  <a:pt x="116522" y="193840"/>
                </a:lnTo>
                <a:lnTo>
                  <a:pt x="124104" y="195910"/>
                </a:lnTo>
                <a:lnTo>
                  <a:pt x="128976" y="197317"/>
                </a:lnTo>
                <a:lnTo>
                  <a:pt x="129819" y="197561"/>
                </a:lnTo>
                <a:lnTo>
                  <a:pt x="131305" y="199605"/>
                </a:lnTo>
                <a:lnTo>
                  <a:pt x="134708" y="202552"/>
                </a:lnTo>
                <a:lnTo>
                  <a:pt x="138214" y="205511"/>
                </a:lnTo>
                <a:lnTo>
                  <a:pt x="140779" y="207302"/>
                </a:lnTo>
                <a:lnTo>
                  <a:pt x="143332" y="208661"/>
                </a:lnTo>
                <a:lnTo>
                  <a:pt x="145897" y="209143"/>
                </a:lnTo>
                <a:lnTo>
                  <a:pt x="147612" y="209257"/>
                </a:lnTo>
                <a:lnTo>
                  <a:pt x="153035" y="209880"/>
                </a:lnTo>
                <a:lnTo>
                  <a:pt x="159600" y="210451"/>
                </a:lnTo>
                <a:lnTo>
                  <a:pt x="166192" y="211023"/>
                </a:lnTo>
                <a:lnTo>
                  <a:pt x="174015" y="211569"/>
                </a:lnTo>
                <a:lnTo>
                  <a:pt x="185254" y="211569"/>
                </a:lnTo>
                <a:lnTo>
                  <a:pt x="189204" y="211378"/>
                </a:lnTo>
                <a:lnTo>
                  <a:pt x="192468" y="210781"/>
                </a:lnTo>
                <a:lnTo>
                  <a:pt x="195579" y="210083"/>
                </a:lnTo>
                <a:lnTo>
                  <a:pt x="198272" y="208813"/>
                </a:lnTo>
                <a:lnTo>
                  <a:pt x="200520" y="206082"/>
                </a:lnTo>
                <a:lnTo>
                  <a:pt x="202387" y="203644"/>
                </a:lnTo>
                <a:lnTo>
                  <a:pt x="204952" y="201866"/>
                </a:lnTo>
                <a:lnTo>
                  <a:pt x="208800" y="199110"/>
                </a:lnTo>
                <a:lnTo>
                  <a:pt x="214426" y="196113"/>
                </a:lnTo>
                <a:lnTo>
                  <a:pt x="219570" y="193903"/>
                </a:lnTo>
                <a:lnTo>
                  <a:pt x="222148" y="192798"/>
                </a:lnTo>
                <a:lnTo>
                  <a:pt x="226669" y="191249"/>
                </a:lnTo>
                <a:lnTo>
                  <a:pt x="230390" y="190309"/>
                </a:lnTo>
                <a:lnTo>
                  <a:pt x="233324" y="191198"/>
                </a:lnTo>
                <a:lnTo>
                  <a:pt x="237731" y="193116"/>
                </a:lnTo>
                <a:lnTo>
                  <a:pt x="246164" y="197561"/>
                </a:lnTo>
                <a:lnTo>
                  <a:pt x="255638" y="201739"/>
                </a:lnTo>
                <a:lnTo>
                  <a:pt x="267743" y="206573"/>
                </a:lnTo>
                <a:lnTo>
                  <a:pt x="280018" y="210067"/>
                </a:lnTo>
                <a:lnTo>
                  <a:pt x="285216" y="210883"/>
                </a:lnTo>
                <a:lnTo>
                  <a:pt x="288899" y="211239"/>
                </a:lnTo>
                <a:lnTo>
                  <a:pt x="292887" y="213741"/>
                </a:lnTo>
                <a:lnTo>
                  <a:pt x="296837" y="217830"/>
                </a:lnTo>
                <a:lnTo>
                  <a:pt x="304572" y="227488"/>
                </a:lnTo>
                <a:lnTo>
                  <a:pt x="311702" y="238462"/>
                </a:lnTo>
                <a:lnTo>
                  <a:pt x="313245" y="240919"/>
                </a:lnTo>
                <a:lnTo>
                  <a:pt x="315722" y="244830"/>
                </a:lnTo>
                <a:lnTo>
                  <a:pt x="318033" y="248373"/>
                </a:lnTo>
                <a:lnTo>
                  <a:pt x="320370" y="251129"/>
                </a:lnTo>
                <a:lnTo>
                  <a:pt x="322719" y="253720"/>
                </a:lnTo>
                <a:lnTo>
                  <a:pt x="325386" y="255612"/>
                </a:lnTo>
                <a:lnTo>
                  <a:pt x="328904" y="256400"/>
                </a:lnTo>
                <a:lnTo>
                  <a:pt x="329628" y="256362"/>
                </a:lnTo>
                <a:lnTo>
                  <a:pt x="332689" y="256057"/>
                </a:lnTo>
                <a:lnTo>
                  <a:pt x="335394" y="254736"/>
                </a:lnTo>
                <a:lnTo>
                  <a:pt x="337235" y="252742"/>
                </a:lnTo>
                <a:lnTo>
                  <a:pt x="340004" y="249758"/>
                </a:lnTo>
                <a:lnTo>
                  <a:pt x="341045" y="246011"/>
                </a:lnTo>
                <a:lnTo>
                  <a:pt x="342049" y="242036"/>
                </a:lnTo>
                <a:lnTo>
                  <a:pt x="343014" y="238048"/>
                </a:lnTo>
                <a:lnTo>
                  <a:pt x="343839" y="233667"/>
                </a:lnTo>
                <a:lnTo>
                  <a:pt x="345338" y="229196"/>
                </a:lnTo>
                <a:lnTo>
                  <a:pt x="346519" y="225602"/>
                </a:lnTo>
                <a:lnTo>
                  <a:pt x="347649" y="219824"/>
                </a:lnTo>
                <a:lnTo>
                  <a:pt x="348805" y="212852"/>
                </a:lnTo>
                <a:lnTo>
                  <a:pt x="348640" y="162331"/>
                </a:lnTo>
                <a:lnTo>
                  <a:pt x="351955" y="161112"/>
                </a:lnTo>
                <a:lnTo>
                  <a:pt x="353338" y="179979"/>
                </a:lnTo>
                <a:lnTo>
                  <a:pt x="354832" y="167167"/>
                </a:lnTo>
                <a:lnTo>
                  <a:pt x="355460" y="161493"/>
                </a:lnTo>
                <a:lnTo>
                  <a:pt x="355244" y="159893"/>
                </a:lnTo>
                <a:lnTo>
                  <a:pt x="352619" y="152897"/>
                </a:lnTo>
                <a:lnTo>
                  <a:pt x="348449" y="160743"/>
                </a:lnTo>
                <a:lnTo>
                  <a:pt x="352619" y="152897"/>
                </a:lnTo>
                <a:lnTo>
                  <a:pt x="346398" y="136694"/>
                </a:lnTo>
                <a:lnTo>
                  <a:pt x="343306" y="128790"/>
                </a:lnTo>
                <a:lnTo>
                  <a:pt x="340626" y="122097"/>
                </a:lnTo>
                <a:lnTo>
                  <a:pt x="338226" y="116433"/>
                </a:lnTo>
                <a:lnTo>
                  <a:pt x="335813" y="110756"/>
                </a:lnTo>
                <a:lnTo>
                  <a:pt x="333794" y="106260"/>
                </a:lnTo>
                <a:lnTo>
                  <a:pt x="327444" y="96443"/>
                </a:lnTo>
                <a:lnTo>
                  <a:pt x="319625" y="85196"/>
                </a:lnTo>
                <a:lnTo>
                  <a:pt x="311048" y="73355"/>
                </a:lnTo>
                <a:lnTo>
                  <a:pt x="306349" y="67017"/>
                </a:lnTo>
                <a:lnTo>
                  <a:pt x="301599" y="60858"/>
                </a:lnTo>
                <a:lnTo>
                  <a:pt x="297497" y="56032"/>
                </a:lnTo>
                <a:lnTo>
                  <a:pt x="293560" y="51536"/>
                </a:lnTo>
                <a:lnTo>
                  <a:pt x="290144" y="48272"/>
                </a:lnTo>
                <a:lnTo>
                  <a:pt x="283489" y="44145"/>
                </a:lnTo>
                <a:lnTo>
                  <a:pt x="275454" y="38285"/>
                </a:lnTo>
                <a:lnTo>
                  <a:pt x="264781" y="30397"/>
                </a:lnTo>
                <a:lnTo>
                  <a:pt x="252653" y="21945"/>
                </a:lnTo>
                <a:lnTo>
                  <a:pt x="246329" y="17754"/>
                </a:lnTo>
                <a:lnTo>
                  <a:pt x="239814" y="13817"/>
                </a:lnTo>
                <a:lnTo>
                  <a:pt x="233578" y="10883"/>
                </a:lnTo>
                <a:lnTo>
                  <a:pt x="227329" y="7975"/>
                </a:lnTo>
                <a:lnTo>
                  <a:pt x="221399" y="5981"/>
                </a:lnTo>
                <a:lnTo>
                  <a:pt x="215874" y="5943"/>
                </a:lnTo>
                <a:lnTo>
                  <a:pt x="202933" y="5209"/>
                </a:lnTo>
                <a:lnTo>
                  <a:pt x="190588" y="3498"/>
                </a:lnTo>
                <a:lnTo>
                  <a:pt x="187566" y="3022"/>
                </a:lnTo>
                <a:lnTo>
                  <a:pt x="176111" y="1362"/>
                </a:lnTo>
                <a:lnTo>
                  <a:pt x="163280" y="213"/>
                </a:lnTo>
                <a:lnTo>
                  <a:pt x="154978" y="0"/>
                </a:lnTo>
                <a:lnTo>
                  <a:pt x="140683" y="1162"/>
                </a:lnTo>
                <a:lnTo>
                  <a:pt x="128917" y="4077"/>
                </a:lnTo>
                <a:lnTo>
                  <a:pt x="123799" y="5918"/>
                </a:lnTo>
                <a:lnTo>
                  <a:pt x="115608" y="9118"/>
                </a:lnTo>
                <a:lnTo>
                  <a:pt x="109105" y="12687"/>
                </a:lnTo>
                <a:lnTo>
                  <a:pt x="102425" y="14592"/>
                </a:lnTo>
                <a:lnTo>
                  <a:pt x="99606" y="15430"/>
                </a:lnTo>
                <a:lnTo>
                  <a:pt x="96431" y="17297"/>
                </a:lnTo>
                <a:lnTo>
                  <a:pt x="92494" y="19862"/>
                </a:lnTo>
                <a:lnTo>
                  <a:pt x="82758" y="26822"/>
                </a:lnTo>
                <a:lnTo>
                  <a:pt x="72169" y="35213"/>
                </a:lnTo>
                <a:lnTo>
                  <a:pt x="61949" y="43950"/>
                </a:lnTo>
                <a:lnTo>
                  <a:pt x="53886" y="51396"/>
                </a:lnTo>
                <a:lnTo>
                  <a:pt x="47434" y="57683"/>
                </a:lnTo>
                <a:lnTo>
                  <a:pt x="45402" y="59232"/>
                </a:lnTo>
                <a:lnTo>
                  <a:pt x="43167" y="61874"/>
                </a:lnTo>
                <a:lnTo>
                  <a:pt x="40982" y="64528"/>
                </a:lnTo>
                <a:lnTo>
                  <a:pt x="39369" y="67360"/>
                </a:lnTo>
                <a:lnTo>
                  <a:pt x="33718" y="76123"/>
                </a:lnTo>
                <a:lnTo>
                  <a:pt x="28249" y="86658"/>
                </a:lnTo>
                <a:lnTo>
                  <a:pt x="23678" y="98897"/>
                </a:lnTo>
                <a:lnTo>
                  <a:pt x="19932" y="111628"/>
                </a:lnTo>
                <a:lnTo>
                  <a:pt x="16031" y="127971"/>
                </a:lnTo>
                <a:lnTo>
                  <a:pt x="13893" y="138785"/>
                </a:lnTo>
                <a:lnTo>
                  <a:pt x="13309" y="142062"/>
                </a:lnTo>
                <a:lnTo>
                  <a:pt x="12331" y="146037"/>
                </a:lnTo>
                <a:lnTo>
                  <a:pt x="11074" y="150952"/>
                </a:lnTo>
                <a:lnTo>
                  <a:pt x="8011" y="162792"/>
                </a:lnTo>
                <a:lnTo>
                  <a:pt x="4784" y="175554"/>
                </a:lnTo>
                <a:lnTo>
                  <a:pt x="5359" y="217690"/>
                </a:lnTo>
                <a:lnTo>
                  <a:pt x="6680" y="209054"/>
                </a:lnTo>
                <a:lnTo>
                  <a:pt x="7746" y="200723"/>
                </a:lnTo>
                <a:lnTo>
                  <a:pt x="7734" y="1951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524638" y="1612459"/>
            <a:ext cx="2328" cy="2288"/>
          </a:xfrm>
          <a:custGeom>
            <a:avLst/>
            <a:gdLst/>
            <a:ahLst/>
            <a:cxnLst/>
            <a:rect l="l" t="t" r="r" b="b"/>
            <a:pathLst>
              <a:path w="2328" h="2288">
                <a:moveTo>
                  <a:pt x="2328" y="2288"/>
                </a:moveTo>
                <a:lnTo>
                  <a:pt x="842" y="243"/>
                </a:lnTo>
                <a:lnTo>
                  <a:pt x="0" y="0"/>
                </a:lnTo>
                <a:lnTo>
                  <a:pt x="2328" y="2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448467" y="1576240"/>
            <a:ext cx="77360" cy="133948"/>
          </a:xfrm>
          <a:custGeom>
            <a:avLst/>
            <a:gdLst/>
            <a:ahLst/>
            <a:cxnLst/>
            <a:rect l="l" t="t" r="r" b="b"/>
            <a:pathLst>
              <a:path w="77360" h="133948">
                <a:moveTo>
                  <a:pt x="61248" y="62447"/>
                </a:moveTo>
                <a:lnTo>
                  <a:pt x="70653" y="44259"/>
                </a:lnTo>
                <a:lnTo>
                  <a:pt x="76050" y="31779"/>
                </a:lnTo>
                <a:lnTo>
                  <a:pt x="77360" y="23246"/>
                </a:lnTo>
                <a:lnTo>
                  <a:pt x="74507" y="16897"/>
                </a:lnTo>
                <a:lnTo>
                  <a:pt x="67416" y="10967"/>
                </a:lnTo>
                <a:lnTo>
                  <a:pt x="58771" y="5424"/>
                </a:lnTo>
                <a:lnTo>
                  <a:pt x="48974" y="1270"/>
                </a:lnTo>
                <a:lnTo>
                  <a:pt x="37995" y="0"/>
                </a:lnTo>
                <a:lnTo>
                  <a:pt x="26824" y="1759"/>
                </a:lnTo>
                <a:lnTo>
                  <a:pt x="16449" y="6693"/>
                </a:lnTo>
                <a:lnTo>
                  <a:pt x="7860" y="14950"/>
                </a:lnTo>
                <a:lnTo>
                  <a:pt x="2047" y="26673"/>
                </a:lnTo>
                <a:lnTo>
                  <a:pt x="0" y="42011"/>
                </a:lnTo>
                <a:lnTo>
                  <a:pt x="72" y="44502"/>
                </a:lnTo>
                <a:lnTo>
                  <a:pt x="620" y="65419"/>
                </a:lnTo>
                <a:lnTo>
                  <a:pt x="394" y="78739"/>
                </a:lnTo>
                <a:lnTo>
                  <a:pt x="312" y="87697"/>
                </a:lnTo>
                <a:lnTo>
                  <a:pt x="1291" y="95526"/>
                </a:lnTo>
                <a:lnTo>
                  <a:pt x="3539" y="103405"/>
                </a:lnTo>
                <a:lnTo>
                  <a:pt x="8436" y="117230"/>
                </a:lnTo>
                <a:lnTo>
                  <a:pt x="8522" y="125645"/>
                </a:lnTo>
                <a:lnTo>
                  <a:pt x="3539" y="133948"/>
                </a:lnTo>
                <a:lnTo>
                  <a:pt x="61248" y="6244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444950" y="1572709"/>
            <a:ext cx="77355" cy="141477"/>
          </a:xfrm>
          <a:custGeom>
            <a:avLst/>
            <a:gdLst/>
            <a:ahLst/>
            <a:cxnLst/>
            <a:rect l="l" t="t" r="r" b="b"/>
            <a:pathLst>
              <a:path w="77355" h="141477">
                <a:moveTo>
                  <a:pt x="65976" y="54127"/>
                </a:moveTo>
                <a:lnTo>
                  <a:pt x="64884" y="57200"/>
                </a:lnTo>
                <a:lnTo>
                  <a:pt x="63792" y="59778"/>
                </a:lnTo>
                <a:lnTo>
                  <a:pt x="62572" y="62471"/>
                </a:lnTo>
                <a:lnTo>
                  <a:pt x="60744" y="66052"/>
                </a:lnTo>
                <a:lnTo>
                  <a:pt x="63118" y="69088"/>
                </a:lnTo>
                <a:lnTo>
                  <a:pt x="66979" y="69342"/>
                </a:lnTo>
                <a:lnTo>
                  <a:pt x="70540" y="61843"/>
                </a:lnTo>
                <a:lnTo>
                  <a:pt x="75242" y="47892"/>
                </a:lnTo>
                <a:lnTo>
                  <a:pt x="77355" y="32372"/>
                </a:lnTo>
                <a:lnTo>
                  <a:pt x="77355" y="27457"/>
                </a:lnTo>
                <a:lnTo>
                  <a:pt x="76606" y="22479"/>
                </a:lnTo>
                <a:lnTo>
                  <a:pt x="74561" y="17856"/>
                </a:lnTo>
                <a:lnTo>
                  <a:pt x="72516" y="13258"/>
                </a:lnTo>
                <a:lnTo>
                  <a:pt x="69113" y="9055"/>
                </a:lnTo>
                <a:lnTo>
                  <a:pt x="64160" y="5969"/>
                </a:lnTo>
                <a:lnTo>
                  <a:pt x="57810" y="2006"/>
                </a:lnTo>
                <a:lnTo>
                  <a:pt x="50152" y="0"/>
                </a:lnTo>
                <a:lnTo>
                  <a:pt x="42329" y="0"/>
                </a:lnTo>
                <a:lnTo>
                  <a:pt x="29742" y="1794"/>
                </a:lnTo>
                <a:lnTo>
                  <a:pt x="17973" y="7326"/>
                </a:lnTo>
                <a:lnTo>
                  <a:pt x="13474" y="10896"/>
                </a:lnTo>
                <a:lnTo>
                  <a:pt x="6129" y="20069"/>
                </a:lnTo>
                <a:lnTo>
                  <a:pt x="1422" y="32055"/>
                </a:lnTo>
                <a:lnTo>
                  <a:pt x="0" y="44945"/>
                </a:lnTo>
                <a:lnTo>
                  <a:pt x="76" y="48196"/>
                </a:lnTo>
                <a:lnTo>
                  <a:pt x="495" y="56819"/>
                </a:lnTo>
                <a:lnTo>
                  <a:pt x="622" y="78193"/>
                </a:lnTo>
                <a:lnTo>
                  <a:pt x="266" y="83781"/>
                </a:lnTo>
                <a:lnTo>
                  <a:pt x="241" y="94856"/>
                </a:lnTo>
                <a:lnTo>
                  <a:pt x="952" y="99910"/>
                </a:lnTo>
                <a:lnTo>
                  <a:pt x="3721" y="108064"/>
                </a:lnTo>
                <a:lnTo>
                  <a:pt x="5397" y="113068"/>
                </a:lnTo>
                <a:lnTo>
                  <a:pt x="6845" y="116725"/>
                </a:lnTo>
                <a:lnTo>
                  <a:pt x="7823" y="119494"/>
                </a:lnTo>
                <a:lnTo>
                  <a:pt x="8813" y="122262"/>
                </a:lnTo>
                <a:lnTo>
                  <a:pt x="9232" y="125387"/>
                </a:lnTo>
                <a:lnTo>
                  <a:pt x="8254" y="129070"/>
                </a:lnTo>
                <a:lnTo>
                  <a:pt x="6197" y="132676"/>
                </a:lnTo>
                <a:lnTo>
                  <a:pt x="4203" y="135420"/>
                </a:lnTo>
                <a:lnTo>
                  <a:pt x="3416" y="139192"/>
                </a:lnTo>
                <a:lnTo>
                  <a:pt x="6565" y="141478"/>
                </a:lnTo>
                <a:lnTo>
                  <a:pt x="9905" y="139560"/>
                </a:lnTo>
                <a:lnTo>
                  <a:pt x="11988" y="136677"/>
                </a:lnTo>
                <a:lnTo>
                  <a:pt x="14604" y="132130"/>
                </a:lnTo>
                <a:lnTo>
                  <a:pt x="16281" y="127647"/>
                </a:lnTo>
                <a:lnTo>
                  <a:pt x="16268" y="122618"/>
                </a:lnTo>
                <a:lnTo>
                  <a:pt x="15506" y="120103"/>
                </a:lnTo>
                <a:lnTo>
                  <a:pt x="14465" y="117144"/>
                </a:lnTo>
                <a:lnTo>
                  <a:pt x="13411" y="114173"/>
                </a:lnTo>
                <a:lnTo>
                  <a:pt x="12014" y="110655"/>
                </a:lnTo>
                <a:lnTo>
                  <a:pt x="10401" y="105816"/>
                </a:lnTo>
                <a:lnTo>
                  <a:pt x="7785" y="98005"/>
                </a:lnTo>
                <a:lnTo>
                  <a:pt x="7327" y="94386"/>
                </a:lnTo>
                <a:lnTo>
                  <a:pt x="7302" y="84137"/>
                </a:lnTo>
                <a:lnTo>
                  <a:pt x="7658" y="78371"/>
                </a:lnTo>
                <a:lnTo>
                  <a:pt x="7531" y="56578"/>
                </a:lnTo>
                <a:lnTo>
                  <a:pt x="7111" y="47866"/>
                </a:lnTo>
                <a:lnTo>
                  <a:pt x="7035" y="44945"/>
                </a:lnTo>
                <a:lnTo>
                  <a:pt x="9201" y="30395"/>
                </a:lnTo>
                <a:lnTo>
                  <a:pt x="14903" y="19684"/>
                </a:lnTo>
                <a:lnTo>
                  <a:pt x="18249" y="16078"/>
                </a:lnTo>
                <a:lnTo>
                  <a:pt x="29366" y="9329"/>
                </a:lnTo>
                <a:lnTo>
                  <a:pt x="42001" y="7049"/>
                </a:lnTo>
                <a:lnTo>
                  <a:pt x="48933" y="7035"/>
                </a:lnTo>
                <a:lnTo>
                  <a:pt x="55359" y="8775"/>
                </a:lnTo>
                <a:lnTo>
                  <a:pt x="60426" y="11938"/>
                </a:lnTo>
                <a:lnTo>
                  <a:pt x="64198" y="14312"/>
                </a:lnTo>
                <a:lnTo>
                  <a:pt x="66573" y="17272"/>
                </a:lnTo>
                <a:lnTo>
                  <a:pt x="68122" y="20726"/>
                </a:lnTo>
                <a:lnTo>
                  <a:pt x="69659" y="24180"/>
                </a:lnTo>
                <a:lnTo>
                  <a:pt x="70319" y="28168"/>
                </a:lnTo>
                <a:lnTo>
                  <a:pt x="70319" y="39903"/>
                </a:lnTo>
                <a:lnTo>
                  <a:pt x="68173" y="48006"/>
                </a:lnTo>
                <a:lnTo>
                  <a:pt x="65976" y="54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452798" y="1585142"/>
            <a:ext cx="54914" cy="62039"/>
          </a:xfrm>
          <a:custGeom>
            <a:avLst/>
            <a:gdLst/>
            <a:ahLst/>
            <a:cxnLst/>
            <a:rect l="l" t="t" r="r" b="b"/>
            <a:pathLst>
              <a:path w="54914" h="62039">
                <a:moveTo>
                  <a:pt x="7035" y="40817"/>
                </a:moveTo>
                <a:lnTo>
                  <a:pt x="7924" y="34455"/>
                </a:lnTo>
                <a:lnTo>
                  <a:pt x="9309" y="29337"/>
                </a:lnTo>
                <a:lnTo>
                  <a:pt x="9994" y="26771"/>
                </a:lnTo>
                <a:lnTo>
                  <a:pt x="11633" y="22860"/>
                </a:lnTo>
                <a:lnTo>
                  <a:pt x="13335" y="20154"/>
                </a:lnTo>
                <a:lnTo>
                  <a:pt x="13614" y="20015"/>
                </a:lnTo>
                <a:lnTo>
                  <a:pt x="16814" y="17691"/>
                </a:lnTo>
                <a:lnTo>
                  <a:pt x="19075" y="14351"/>
                </a:lnTo>
                <a:lnTo>
                  <a:pt x="22021" y="11658"/>
                </a:lnTo>
                <a:lnTo>
                  <a:pt x="24942" y="8966"/>
                </a:lnTo>
                <a:lnTo>
                  <a:pt x="27927" y="7086"/>
                </a:lnTo>
                <a:lnTo>
                  <a:pt x="32105" y="7061"/>
                </a:lnTo>
                <a:lnTo>
                  <a:pt x="36741" y="7556"/>
                </a:lnTo>
                <a:lnTo>
                  <a:pt x="39852" y="8940"/>
                </a:lnTo>
                <a:lnTo>
                  <a:pt x="43167" y="10426"/>
                </a:lnTo>
                <a:lnTo>
                  <a:pt x="46202" y="14554"/>
                </a:lnTo>
                <a:lnTo>
                  <a:pt x="47396" y="16764"/>
                </a:lnTo>
                <a:lnTo>
                  <a:pt x="47879" y="19405"/>
                </a:lnTo>
                <a:lnTo>
                  <a:pt x="47879" y="25565"/>
                </a:lnTo>
                <a:lnTo>
                  <a:pt x="47104" y="29083"/>
                </a:lnTo>
                <a:lnTo>
                  <a:pt x="46304" y="31673"/>
                </a:lnTo>
                <a:lnTo>
                  <a:pt x="45212" y="34785"/>
                </a:lnTo>
                <a:lnTo>
                  <a:pt x="43929" y="37617"/>
                </a:lnTo>
                <a:lnTo>
                  <a:pt x="46443" y="40551"/>
                </a:lnTo>
                <a:lnTo>
                  <a:pt x="50304" y="40627"/>
                </a:lnTo>
                <a:lnTo>
                  <a:pt x="51130" y="38862"/>
                </a:lnTo>
                <a:lnTo>
                  <a:pt x="51219" y="38620"/>
                </a:lnTo>
                <a:lnTo>
                  <a:pt x="54876" y="31026"/>
                </a:lnTo>
                <a:lnTo>
                  <a:pt x="54914" y="18592"/>
                </a:lnTo>
                <a:lnTo>
                  <a:pt x="54305" y="14782"/>
                </a:lnTo>
                <a:lnTo>
                  <a:pt x="52412" y="11239"/>
                </a:lnTo>
                <a:lnTo>
                  <a:pt x="50533" y="7683"/>
                </a:lnTo>
                <a:lnTo>
                  <a:pt x="47320" y="4521"/>
                </a:lnTo>
                <a:lnTo>
                  <a:pt x="42710" y="2501"/>
                </a:lnTo>
                <a:lnTo>
                  <a:pt x="38874" y="800"/>
                </a:lnTo>
                <a:lnTo>
                  <a:pt x="35344" y="12"/>
                </a:lnTo>
                <a:lnTo>
                  <a:pt x="25539" y="0"/>
                </a:lnTo>
                <a:lnTo>
                  <a:pt x="20662" y="3263"/>
                </a:lnTo>
                <a:lnTo>
                  <a:pt x="17208" y="6515"/>
                </a:lnTo>
                <a:lnTo>
                  <a:pt x="13766" y="9791"/>
                </a:lnTo>
                <a:lnTo>
                  <a:pt x="11150" y="13233"/>
                </a:lnTo>
                <a:lnTo>
                  <a:pt x="7658" y="15621"/>
                </a:lnTo>
                <a:lnTo>
                  <a:pt x="5321" y="19735"/>
                </a:lnTo>
                <a:lnTo>
                  <a:pt x="1653" y="31024"/>
                </a:lnTo>
                <a:lnTo>
                  <a:pt x="35" y="44480"/>
                </a:lnTo>
                <a:lnTo>
                  <a:pt x="0" y="51079"/>
                </a:lnTo>
                <a:lnTo>
                  <a:pt x="457" y="55410"/>
                </a:lnTo>
                <a:lnTo>
                  <a:pt x="1651" y="59156"/>
                </a:lnTo>
                <a:lnTo>
                  <a:pt x="4216" y="62039"/>
                </a:lnTo>
                <a:lnTo>
                  <a:pt x="7924" y="60845"/>
                </a:lnTo>
                <a:lnTo>
                  <a:pt x="8356" y="57023"/>
                </a:lnTo>
                <a:lnTo>
                  <a:pt x="7480" y="54317"/>
                </a:lnTo>
                <a:lnTo>
                  <a:pt x="7035" y="50584"/>
                </a:lnTo>
                <a:lnTo>
                  <a:pt x="7035" y="4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460392" y="1640213"/>
            <a:ext cx="30467" cy="34442"/>
          </a:xfrm>
          <a:custGeom>
            <a:avLst/>
            <a:gdLst/>
            <a:ahLst/>
            <a:cxnLst/>
            <a:rect l="l" t="t" r="r" b="b"/>
            <a:pathLst>
              <a:path w="30467" h="34442">
                <a:moveTo>
                  <a:pt x="0" y="29070"/>
                </a:moveTo>
                <a:lnTo>
                  <a:pt x="2031" y="32346"/>
                </a:lnTo>
                <a:lnTo>
                  <a:pt x="5816" y="34429"/>
                </a:lnTo>
                <a:lnTo>
                  <a:pt x="9448" y="34442"/>
                </a:lnTo>
                <a:lnTo>
                  <a:pt x="12090" y="33147"/>
                </a:lnTo>
                <a:lnTo>
                  <a:pt x="14897" y="30454"/>
                </a:lnTo>
                <a:lnTo>
                  <a:pt x="16840" y="27241"/>
                </a:lnTo>
                <a:lnTo>
                  <a:pt x="18541" y="23723"/>
                </a:lnTo>
                <a:lnTo>
                  <a:pt x="19964" y="20510"/>
                </a:lnTo>
                <a:lnTo>
                  <a:pt x="20053" y="17487"/>
                </a:lnTo>
                <a:lnTo>
                  <a:pt x="17411" y="13919"/>
                </a:lnTo>
                <a:lnTo>
                  <a:pt x="13639" y="13157"/>
                </a:lnTo>
                <a:lnTo>
                  <a:pt x="16192" y="12649"/>
                </a:lnTo>
                <a:lnTo>
                  <a:pt x="19278" y="10528"/>
                </a:lnTo>
                <a:lnTo>
                  <a:pt x="21920" y="9169"/>
                </a:lnTo>
                <a:lnTo>
                  <a:pt x="25120" y="7683"/>
                </a:lnTo>
                <a:lnTo>
                  <a:pt x="27762" y="6565"/>
                </a:lnTo>
                <a:lnTo>
                  <a:pt x="30467" y="3810"/>
                </a:lnTo>
                <a:lnTo>
                  <a:pt x="29044" y="190"/>
                </a:lnTo>
                <a:lnTo>
                  <a:pt x="25196" y="0"/>
                </a:lnTo>
                <a:lnTo>
                  <a:pt x="21399" y="1485"/>
                </a:lnTo>
                <a:lnTo>
                  <a:pt x="17538" y="3556"/>
                </a:lnTo>
                <a:lnTo>
                  <a:pt x="13627" y="5778"/>
                </a:lnTo>
                <a:lnTo>
                  <a:pt x="10350" y="8559"/>
                </a:lnTo>
                <a:lnTo>
                  <a:pt x="8407" y="11582"/>
                </a:lnTo>
                <a:lnTo>
                  <a:pt x="8597" y="14833"/>
                </a:lnTo>
                <a:lnTo>
                  <a:pt x="10185" y="17970"/>
                </a:lnTo>
                <a:lnTo>
                  <a:pt x="13080" y="19710"/>
                </a:lnTo>
                <a:lnTo>
                  <a:pt x="11048" y="23037"/>
                </a:lnTo>
                <a:lnTo>
                  <a:pt x="9169" y="26250"/>
                </a:lnTo>
                <a:lnTo>
                  <a:pt x="5981" y="26517"/>
                </a:lnTo>
                <a:lnTo>
                  <a:pt x="2184" y="25844"/>
                </a:lnTo>
                <a:lnTo>
                  <a:pt x="0" y="29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539417" y="1589045"/>
            <a:ext cx="186067" cy="152383"/>
          </a:xfrm>
          <a:custGeom>
            <a:avLst/>
            <a:gdLst/>
            <a:ahLst/>
            <a:cxnLst/>
            <a:rect l="l" t="t" r="r" b="b"/>
            <a:pathLst>
              <a:path w="186067" h="152383">
                <a:moveTo>
                  <a:pt x="185325" y="116946"/>
                </a:moveTo>
                <a:lnTo>
                  <a:pt x="186067" y="113372"/>
                </a:lnTo>
                <a:lnTo>
                  <a:pt x="185483" y="110070"/>
                </a:lnTo>
                <a:lnTo>
                  <a:pt x="183908" y="109448"/>
                </a:lnTo>
                <a:lnTo>
                  <a:pt x="182613" y="112712"/>
                </a:lnTo>
                <a:lnTo>
                  <a:pt x="181823" y="129376"/>
                </a:lnTo>
                <a:lnTo>
                  <a:pt x="185325" y="116946"/>
                </a:lnTo>
                <a:close/>
              </a:path>
              <a:path w="186067" h="152383">
                <a:moveTo>
                  <a:pt x="167944" y="154838"/>
                </a:moveTo>
                <a:lnTo>
                  <a:pt x="169976" y="150736"/>
                </a:lnTo>
                <a:lnTo>
                  <a:pt x="173761" y="146735"/>
                </a:lnTo>
                <a:lnTo>
                  <a:pt x="176809" y="141097"/>
                </a:lnTo>
                <a:lnTo>
                  <a:pt x="181823" y="129376"/>
                </a:lnTo>
                <a:lnTo>
                  <a:pt x="182613" y="112712"/>
                </a:lnTo>
                <a:lnTo>
                  <a:pt x="183908" y="109448"/>
                </a:lnTo>
                <a:lnTo>
                  <a:pt x="173040" y="103797"/>
                </a:lnTo>
                <a:lnTo>
                  <a:pt x="179146" y="112064"/>
                </a:lnTo>
                <a:lnTo>
                  <a:pt x="181305" y="115989"/>
                </a:lnTo>
                <a:lnTo>
                  <a:pt x="178481" y="114704"/>
                </a:lnTo>
                <a:lnTo>
                  <a:pt x="176018" y="124480"/>
                </a:lnTo>
                <a:lnTo>
                  <a:pt x="171325" y="136397"/>
                </a:lnTo>
                <a:lnTo>
                  <a:pt x="170599" y="137782"/>
                </a:lnTo>
                <a:lnTo>
                  <a:pt x="168160" y="142405"/>
                </a:lnTo>
                <a:lnTo>
                  <a:pt x="164414" y="146342"/>
                </a:lnTo>
                <a:lnTo>
                  <a:pt x="161645" y="151676"/>
                </a:lnTo>
                <a:lnTo>
                  <a:pt x="159715" y="154495"/>
                </a:lnTo>
                <a:lnTo>
                  <a:pt x="156641" y="157099"/>
                </a:lnTo>
                <a:lnTo>
                  <a:pt x="152590" y="160921"/>
                </a:lnTo>
                <a:lnTo>
                  <a:pt x="149275" y="160350"/>
                </a:lnTo>
                <a:lnTo>
                  <a:pt x="146100" y="159181"/>
                </a:lnTo>
                <a:lnTo>
                  <a:pt x="142709" y="159143"/>
                </a:lnTo>
                <a:lnTo>
                  <a:pt x="140169" y="159994"/>
                </a:lnTo>
                <a:lnTo>
                  <a:pt x="135610" y="162267"/>
                </a:lnTo>
                <a:lnTo>
                  <a:pt x="129133" y="166192"/>
                </a:lnTo>
                <a:lnTo>
                  <a:pt x="122986" y="169938"/>
                </a:lnTo>
                <a:lnTo>
                  <a:pt x="116903" y="173659"/>
                </a:lnTo>
                <a:lnTo>
                  <a:pt x="111086" y="177228"/>
                </a:lnTo>
                <a:lnTo>
                  <a:pt x="106337" y="179514"/>
                </a:lnTo>
                <a:lnTo>
                  <a:pt x="103822" y="180009"/>
                </a:lnTo>
                <a:lnTo>
                  <a:pt x="96151" y="180022"/>
                </a:lnTo>
                <a:lnTo>
                  <a:pt x="90652" y="178181"/>
                </a:lnTo>
                <a:lnTo>
                  <a:pt x="86131" y="175818"/>
                </a:lnTo>
                <a:lnTo>
                  <a:pt x="81851" y="173342"/>
                </a:lnTo>
                <a:lnTo>
                  <a:pt x="78689" y="170967"/>
                </a:lnTo>
                <a:lnTo>
                  <a:pt x="70245" y="158666"/>
                </a:lnTo>
                <a:lnTo>
                  <a:pt x="64961" y="146493"/>
                </a:lnTo>
                <a:lnTo>
                  <a:pt x="62826" y="138874"/>
                </a:lnTo>
                <a:lnTo>
                  <a:pt x="61506" y="132740"/>
                </a:lnTo>
                <a:lnTo>
                  <a:pt x="60883" y="124282"/>
                </a:lnTo>
                <a:lnTo>
                  <a:pt x="60883" y="115176"/>
                </a:lnTo>
                <a:lnTo>
                  <a:pt x="61314" y="101381"/>
                </a:lnTo>
                <a:lnTo>
                  <a:pt x="62953" y="66052"/>
                </a:lnTo>
                <a:lnTo>
                  <a:pt x="60782" y="68821"/>
                </a:lnTo>
                <a:lnTo>
                  <a:pt x="59628" y="152383"/>
                </a:lnTo>
                <a:lnTo>
                  <a:pt x="65276" y="164255"/>
                </a:lnTo>
                <a:lnTo>
                  <a:pt x="71539" y="173634"/>
                </a:lnTo>
                <a:lnTo>
                  <a:pt x="76034" y="177774"/>
                </a:lnTo>
                <a:lnTo>
                  <a:pt x="86328" y="183711"/>
                </a:lnTo>
                <a:lnTo>
                  <a:pt x="99610" y="187009"/>
                </a:lnTo>
                <a:lnTo>
                  <a:pt x="104686" y="187058"/>
                </a:lnTo>
                <a:lnTo>
                  <a:pt x="108305" y="186397"/>
                </a:lnTo>
                <a:lnTo>
                  <a:pt x="111721" y="184734"/>
                </a:lnTo>
                <a:lnTo>
                  <a:pt x="114884" y="183197"/>
                </a:lnTo>
                <a:lnTo>
                  <a:pt x="120523" y="179692"/>
                </a:lnTo>
                <a:lnTo>
                  <a:pt x="126669" y="175945"/>
                </a:lnTo>
                <a:lnTo>
                  <a:pt x="132753" y="172224"/>
                </a:lnTo>
                <a:lnTo>
                  <a:pt x="139242" y="168313"/>
                </a:lnTo>
                <a:lnTo>
                  <a:pt x="143306" y="166306"/>
                </a:lnTo>
                <a:lnTo>
                  <a:pt x="146951" y="166992"/>
                </a:lnTo>
                <a:lnTo>
                  <a:pt x="150012" y="168148"/>
                </a:lnTo>
                <a:lnTo>
                  <a:pt x="154089" y="168249"/>
                </a:lnTo>
                <a:lnTo>
                  <a:pt x="157937" y="165506"/>
                </a:lnTo>
                <a:lnTo>
                  <a:pt x="160921" y="162699"/>
                </a:lnTo>
                <a:lnTo>
                  <a:pt x="164490" y="159702"/>
                </a:lnTo>
                <a:lnTo>
                  <a:pt x="166497" y="157759"/>
                </a:lnTo>
                <a:lnTo>
                  <a:pt x="167944" y="154838"/>
                </a:lnTo>
                <a:close/>
              </a:path>
              <a:path w="186067" h="152383">
                <a:moveTo>
                  <a:pt x="44373" y="57137"/>
                </a:moveTo>
                <a:lnTo>
                  <a:pt x="47294" y="59194"/>
                </a:lnTo>
                <a:lnTo>
                  <a:pt x="50101" y="61099"/>
                </a:lnTo>
                <a:lnTo>
                  <a:pt x="52908" y="63004"/>
                </a:lnTo>
                <a:lnTo>
                  <a:pt x="55549" y="64719"/>
                </a:lnTo>
                <a:lnTo>
                  <a:pt x="59035" y="67451"/>
                </a:lnTo>
                <a:lnTo>
                  <a:pt x="59563" y="65087"/>
                </a:lnTo>
                <a:lnTo>
                  <a:pt x="59753" y="59067"/>
                </a:lnTo>
                <a:lnTo>
                  <a:pt x="56794" y="57124"/>
                </a:lnTo>
                <a:lnTo>
                  <a:pt x="54051" y="55270"/>
                </a:lnTo>
                <a:lnTo>
                  <a:pt x="51320" y="53416"/>
                </a:lnTo>
                <a:lnTo>
                  <a:pt x="48780" y="51625"/>
                </a:lnTo>
                <a:lnTo>
                  <a:pt x="43675" y="47345"/>
                </a:lnTo>
                <a:lnTo>
                  <a:pt x="39992" y="44577"/>
                </a:lnTo>
                <a:lnTo>
                  <a:pt x="37058" y="42608"/>
                </a:lnTo>
                <a:lnTo>
                  <a:pt x="24939" y="34749"/>
                </a:lnTo>
                <a:lnTo>
                  <a:pt x="13786" y="27769"/>
                </a:lnTo>
                <a:lnTo>
                  <a:pt x="10604" y="25819"/>
                </a:lnTo>
                <a:lnTo>
                  <a:pt x="6781" y="25336"/>
                </a:lnTo>
                <a:lnTo>
                  <a:pt x="4762" y="28651"/>
                </a:lnTo>
                <a:lnTo>
                  <a:pt x="6946" y="31826"/>
                </a:lnTo>
                <a:lnTo>
                  <a:pt x="9474" y="33375"/>
                </a:lnTo>
                <a:lnTo>
                  <a:pt x="16484" y="37706"/>
                </a:lnTo>
                <a:lnTo>
                  <a:pt x="23406" y="42125"/>
                </a:lnTo>
                <a:lnTo>
                  <a:pt x="26860" y="44323"/>
                </a:lnTo>
                <a:lnTo>
                  <a:pt x="30302" y="46558"/>
                </a:lnTo>
                <a:lnTo>
                  <a:pt x="33134" y="48450"/>
                </a:lnTo>
                <a:lnTo>
                  <a:pt x="35966" y="50342"/>
                </a:lnTo>
                <a:lnTo>
                  <a:pt x="39141" y="52730"/>
                </a:lnTo>
                <a:lnTo>
                  <a:pt x="44373" y="57137"/>
                </a:lnTo>
                <a:close/>
              </a:path>
              <a:path w="186067" h="152383">
                <a:moveTo>
                  <a:pt x="5753" y="368"/>
                </a:moveTo>
                <a:lnTo>
                  <a:pt x="1917" y="0"/>
                </a:lnTo>
                <a:lnTo>
                  <a:pt x="0" y="3378"/>
                </a:lnTo>
                <a:lnTo>
                  <a:pt x="2286" y="6489"/>
                </a:lnTo>
                <a:lnTo>
                  <a:pt x="13296" y="12805"/>
                </a:lnTo>
                <a:lnTo>
                  <a:pt x="24267" y="19306"/>
                </a:lnTo>
                <a:lnTo>
                  <a:pt x="35073" y="25981"/>
                </a:lnTo>
                <a:lnTo>
                  <a:pt x="39700" y="28943"/>
                </a:lnTo>
                <a:lnTo>
                  <a:pt x="50577" y="35775"/>
                </a:lnTo>
                <a:lnTo>
                  <a:pt x="61290" y="42630"/>
                </a:lnTo>
                <a:lnTo>
                  <a:pt x="68529" y="47739"/>
                </a:lnTo>
                <a:lnTo>
                  <a:pt x="79187" y="54925"/>
                </a:lnTo>
                <a:lnTo>
                  <a:pt x="90232" y="61402"/>
                </a:lnTo>
                <a:lnTo>
                  <a:pt x="101201" y="67725"/>
                </a:lnTo>
                <a:lnTo>
                  <a:pt x="109334" y="72859"/>
                </a:lnTo>
                <a:lnTo>
                  <a:pt x="120261" y="79828"/>
                </a:lnTo>
                <a:lnTo>
                  <a:pt x="131164" y="86272"/>
                </a:lnTo>
                <a:lnTo>
                  <a:pt x="142027" y="92571"/>
                </a:lnTo>
                <a:lnTo>
                  <a:pt x="152835" y="99094"/>
                </a:lnTo>
                <a:lnTo>
                  <a:pt x="154787" y="100330"/>
                </a:lnTo>
                <a:lnTo>
                  <a:pt x="165198" y="107172"/>
                </a:lnTo>
                <a:lnTo>
                  <a:pt x="176368" y="113742"/>
                </a:lnTo>
                <a:lnTo>
                  <a:pt x="178481" y="114704"/>
                </a:lnTo>
                <a:lnTo>
                  <a:pt x="181305" y="115989"/>
                </a:lnTo>
                <a:lnTo>
                  <a:pt x="179146" y="112064"/>
                </a:lnTo>
                <a:lnTo>
                  <a:pt x="173040" y="103797"/>
                </a:lnTo>
                <a:lnTo>
                  <a:pt x="162050" y="96656"/>
                </a:lnTo>
                <a:lnTo>
                  <a:pt x="158572" y="94386"/>
                </a:lnTo>
                <a:lnTo>
                  <a:pt x="147542" y="87641"/>
                </a:lnTo>
                <a:lnTo>
                  <a:pt x="136602" y="81275"/>
                </a:lnTo>
                <a:lnTo>
                  <a:pt x="125766" y="74919"/>
                </a:lnTo>
                <a:lnTo>
                  <a:pt x="115049" y="68208"/>
                </a:lnTo>
                <a:lnTo>
                  <a:pt x="113271" y="67017"/>
                </a:lnTo>
                <a:lnTo>
                  <a:pt x="102213" y="60144"/>
                </a:lnTo>
                <a:lnTo>
                  <a:pt x="91052" y="53751"/>
                </a:lnTo>
                <a:lnTo>
                  <a:pt x="80264" y="47291"/>
                </a:lnTo>
                <a:lnTo>
                  <a:pt x="72758" y="42113"/>
                </a:lnTo>
                <a:lnTo>
                  <a:pt x="62216" y="34804"/>
                </a:lnTo>
                <a:lnTo>
                  <a:pt x="51449" y="28023"/>
                </a:lnTo>
                <a:lnTo>
                  <a:pt x="43522" y="23025"/>
                </a:lnTo>
                <a:lnTo>
                  <a:pt x="32796" y="16259"/>
                </a:lnTo>
                <a:lnTo>
                  <a:pt x="21879" y="9679"/>
                </a:lnTo>
                <a:lnTo>
                  <a:pt x="10888" y="3290"/>
                </a:lnTo>
                <a:lnTo>
                  <a:pt x="5753" y="368"/>
                </a:lnTo>
                <a:close/>
              </a:path>
              <a:path w="186067" h="152383">
                <a:moveTo>
                  <a:pt x="54457" y="133413"/>
                </a:moveTo>
                <a:lnTo>
                  <a:pt x="55943" y="140335"/>
                </a:lnTo>
                <a:lnTo>
                  <a:pt x="59628" y="152383"/>
                </a:lnTo>
                <a:lnTo>
                  <a:pt x="60782" y="68821"/>
                </a:lnTo>
                <a:lnTo>
                  <a:pt x="62953" y="66052"/>
                </a:lnTo>
                <a:lnTo>
                  <a:pt x="61314" y="101381"/>
                </a:lnTo>
                <a:lnTo>
                  <a:pt x="62535" y="87728"/>
                </a:lnTo>
                <a:lnTo>
                  <a:pt x="64414" y="75361"/>
                </a:lnTo>
                <a:lnTo>
                  <a:pt x="66344" y="67005"/>
                </a:lnTo>
                <a:lnTo>
                  <a:pt x="66243" y="64160"/>
                </a:lnTo>
                <a:lnTo>
                  <a:pt x="65125" y="63271"/>
                </a:lnTo>
                <a:lnTo>
                  <a:pt x="59753" y="59067"/>
                </a:lnTo>
                <a:lnTo>
                  <a:pt x="59563" y="65087"/>
                </a:lnTo>
                <a:lnTo>
                  <a:pt x="59035" y="67451"/>
                </a:lnTo>
                <a:lnTo>
                  <a:pt x="57177" y="75775"/>
                </a:lnTo>
                <a:lnTo>
                  <a:pt x="55373" y="88351"/>
                </a:lnTo>
                <a:lnTo>
                  <a:pt x="54235" y="101920"/>
                </a:lnTo>
                <a:lnTo>
                  <a:pt x="53848" y="115176"/>
                </a:lnTo>
                <a:lnTo>
                  <a:pt x="53848" y="124599"/>
                </a:lnTo>
                <a:lnTo>
                  <a:pt x="54457" y="133413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696170" y="1712317"/>
            <a:ext cx="18275" cy="33705"/>
          </a:xfrm>
          <a:custGeom>
            <a:avLst/>
            <a:gdLst/>
            <a:ahLst/>
            <a:cxnLst/>
            <a:rect l="l" t="t" r="r" b="b"/>
            <a:pathLst>
              <a:path w="18275" h="33705">
                <a:moveTo>
                  <a:pt x="2159" y="16395"/>
                </a:moveTo>
                <a:lnTo>
                  <a:pt x="1727" y="18948"/>
                </a:lnTo>
                <a:lnTo>
                  <a:pt x="1244" y="22542"/>
                </a:lnTo>
                <a:lnTo>
                  <a:pt x="850" y="25666"/>
                </a:lnTo>
                <a:lnTo>
                  <a:pt x="431" y="29502"/>
                </a:lnTo>
                <a:lnTo>
                  <a:pt x="0" y="33705"/>
                </a:lnTo>
                <a:lnTo>
                  <a:pt x="2959" y="31229"/>
                </a:lnTo>
                <a:lnTo>
                  <a:pt x="4889" y="28409"/>
                </a:lnTo>
                <a:lnTo>
                  <a:pt x="7632" y="23113"/>
                </a:lnTo>
                <a:lnTo>
                  <a:pt x="11341" y="19202"/>
                </a:lnTo>
                <a:lnTo>
                  <a:pt x="13779" y="14643"/>
                </a:lnTo>
                <a:lnTo>
                  <a:pt x="18122" y="4622"/>
                </a:lnTo>
                <a:lnTo>
                  <a:pt x="18275" y="4190"/>
                </a:lnTo>
                <a:lnTo>
                  <a:pt x="11226" y="0"/>
                </a:lnTo>
                <a:lnTo>
                  <a:pt x="9207" y="3213"/>
                </a:lnTo>
                <a:lnTo>
                  <a:pt x="7112" y="6515"/>
                </a:lnTo>
                <a:lnTo>
                  <a:pt x="5435" y="9372"/>
                </a:lnTo>
                <a:lnTo>
                  <a:pt x="3949" y="11912"/>
                </a:lnTo>
                <a:lnTo>
                  <a:pt x="2159" y="16395"/>
                </a:lnTo>
                <a:close/>
              </a:path>
            </a:pathLst>
          </a:custGeom>
          <a:solidFill>
            <a:srgbClr val="B5B6B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597958" y="1647389"/>
            <a:ext cx="103378" cy="121666"/>
          </a:xfrm>
          <a:custGeom>
            <a:avLst/>
            <a:gdLst/>
            <a:ahLst/>
            <a:cxnLst/>
            <a:rect l="l" t="t" r="r" b="b"/>
            <a:pathLst>
              <a:path w="103377" h="121666">
                <a:moveTo>
                  <a:pt x="39471" y="23418"/>
                </a:moveTo>
                <a:lnTo>
                  <a:pt x="0" y="0"/>
                </a:lnTo>
                <a:lnTo>
                  <a:pt x="3873" y="2806"/>
                </a:lnTo>
                <a:lnTo>
                  <a:pt x="6578" y="4927"/>
                </a:lnTo>
                <a:lnTo>
                  <a:pt x="7454" y="5600"/>
                </a:lnTo>
                <a:lnTo>
                  <a:pt x="7797" y="8661"/>
                </a:lnTo>
                <a:lnTo>
                  <a:pt x="5903" y="16834"/>
                </a:lnTo>
                <a:lnTo>
                  <a:pt x="4017" y="29176"/>
                </a:lnTo>
                <a:lnTo>
                  <a:pt x="2788" y="42824"/>
                </a:lnTo>
                <a:lnTo>
                  <a:pt x="2349" y="56629"/>
                </a:lnTo>
                <a:lnTo>
                  <a:pt x="2349" y="65989"/>
                </a:lnTo>
                <a:lnTo>
                  <a:pt x="2971" y="74421"/>
                </a:lnTo>
                <a:lnTo>
                  <a:pt x="4292" y="80517"/>
                </a:lnTo>
                <a:lnTo>
                  <a:pt x="6420" y="88149"/>
                </a:lnTo>
                <a:lnTo>
                  <a:pt x="11701" y="100322"/>
                </a:lnTo>
                <a:lnTo>
                  <a:pt x="18516" y="110909"/>
                </a:lnTo>
                <a:lnTo>
                  <a:pt x="20142" y="112623"/>
                </a:lnTo>
                <a:lnTo>
                  <a:pt x="23317" y="114998"/>
                </a:lnTo>
                <a:lnTo>
                  <a:pt x="23456" y="58191"/>
                </a:lnTo>
                <a:lnTo>
                  <a:pt x="21869" y="54686"/>
                </a:lnTo>
                <a:lnTo>
                  <a:pt x="23418" y="51155"/>
                </a:lnTo>
                <a:lnTo>
                  <a:pt x="30225" y="51168"/>
                </a:lnTo>
                <a:lnTo>
                  <a:pt x="34975" y="51638"/>
                </a:lnTo>
                <a:lnTo>
                  <a:pt x="39750" y="52133"/>
                </a:lnTo>
                <a:lnTo>
                  <a:pt x="45224" y="52946"/>
                </a:lnTo>
                <a:lnTo>
                  <a:pt x="45300" y="31915"/>
                </a:lnTo>
                <a:lnTo>
                  <a:pt x="42456" y="31229"/>
                </a:lnTo>
                <a:lnTo>
                  <a:pt x="38138" y="30340"/>
                </a:lnTo>
                <a:lnTo>
                  <a:pt x="35191" y="29781"/>
                </a:lnTo>
                <a:lnTo>
                  <a:pt x="31991" y="27622"/>
                </a:lnTo>
                <a:lnTo>
                  <a:pt x="32613" y="23990"/>
                </a:lnTo>
                <a:lnTo>
                  <a:pt x="36423" y="22847"/>
                </a:lnTo>
                <a:lnTo>
                  <a:pt x="39471" y="23418"/>
                </a:lnTo>
                <a:close/>
              </a:path>
              <a:path w="103377" h="121666">
                <a:moveTo>
                  <a:pt x="36296" y="62445"/>
                </a:moveTo>
                <a:lnTo>
                  <a:pt x="39204" y="61455"/>
                </a:lnTo>
                <a:lnTo>
                  <a:pt x="42075" y="62166"/>
                </a:lnTo>
                <a:lnTo>
                  <a:pt x="42519" y="66230"/>
                </a:lnTo>
                <a:lnTo>
                  <a:pt x="51828" y="69710"/>
                </a:lnTo>
                <a:lnTo>
                  <a:pt x="52438" y="68237"/>
                </a:lnTo>
                <a:lnTo>
                  <a:pt x="56146" y="67449"/>
                </a:lnTo>
                <a:lnTo>
                  <a:pt x="35178" y="58737"/>
                </a:lnTo>
                <a:lnTo>
                  <a:pt x="34289" y="58648"/>
                </a:lnTo>
                <a:lnTo>
                  <a:pt x="29959" y="58216"/>
                </a:lnTo>
                <a:lnTo>
                  <a:pt x="23456" y="58191"/>
                </a:lnTo>
                <a:lnTo>
                  <a:pt x="23317" y="114998"/>
                </a:lnTo>
                <a:lnTo>
                  <a:pt x="27584" y="117462"/>
                </a:lnTo>
                <a:lnTo>
                  <a:pt x="32080" y="119824"/>
                </a:lnTo>
                <a:lnTo>
                  <a:pt x="37553" y="121665"/>
                </a:lnTo>
                <a:lnTo>
                  <a:pt x="45288" y="121653"/>
                </a:lnTo>
                <a:lnTo>
                  <a:pt x="47790" y="121170"/>
                </a:lnTo>
                <a:lnTo>
                  <a:pt x="52539" y="118884"/>
                </a:lnTo>
                <a:lnTo>
                  <a:pt x="58369" y="115315"/>
                </a:lnTo>
                <a:lnTo>
                  <a:pt x="64452" y="111594"/>
                </a:lnTo>
                <a:lnTo>
                  <a:pt x="70586" y="107848"/>
                </a:lnTo>
                <a:lnTo>
                  <a:pt x="77076" y="103911"/>
                </a:lnTo>
                <a:lnTo>
                  <a:pt x="81635" y="101650"/>
                </a:lnTo>
                <a:lnTo>
                  <a:pt x="84137" y="100812"/>
                </a:lnTo>
                <a:lnTo>
                  <a:pt x="87566" y="100825"/>
                </a:lnTo>
                <a:lnTo>
                  <a:pt x="90792" y="102019"/>
                </a:lnTo>
                <a:lnTo>
                  <a:pt x="91554" y="94386"/>
                </a:lnTo>
                <a:lnTo>
                  <a:pt x="92290" y="87490"/>
                </a:lnTo>
                <a:lnTo>
                  <a:pt x="92976" y="82956"/>
                </a:lnTo>
                <a:lnTo>
                  <a:pt x="93306" y="80759"/>
                </a:lnTo>
                <a:lnTo>
                  <a:pt x="93980" y="77927"/>
                </a:lnTo>
                <a:lnTo>
                  <a:pt x="95669" y="74079"/>
                </a:lnTo>
                <a:lnTo>
                  <a:pt x="98310" y="69443"/>
                </a:lnTo>
                <a:lnTo>
                  <a:pt x="99885" y="66878"/>
                </a:lnTo>
                <a:lnTo>
                  <a:pt x="101498" y="64325"/>
                </a:lnTo>
                <a:lnTo>
                  <a:pt x="103377" y="61340"/>
                </a:lnTo>
                <a:lnTo>
                  <a:pt x="93306" y="55359"/>
                </a:lnTo>
                <a:lnTo>
                  <a:pt x="94056" y="56934"/>
                </a:lnTo>
                <a:lnTo>
                  <a:pt x="94970" y="59524"/>
                </a:lnTo>
                <a:lnTo>
                  <a:pt x="92138" y="62153"/>
                </a:lnTo>
                <a:lnTo>
                  <a:pt x="89534" y="62344"/>
                </a:lnTo>
                <a:lnTo>
                  <a:pt x="87337" y="58927"/>
                </a:lnTo>
                <a:lnTo>
                  <a:pt x="84886" y="55219"/>
                </a:lnTo>
                <a:lnTo>
                  <a:pt x="45300" y="31915"/>
                </a:lnTo>
                <a:lnTo>
                  <a:pt x="45224" y="52946"/>
                </a:lnTo>
                <a:lnTo>
                  <a:pt x="49491" y="55041"/>
                </a:lnTo>
                <a:lnTo>
                  <a:pt x="56946" y="58724"/>
                </a:lnTo>
                <a:lnTo>
                  <a:pt x="61544" y="62039"/>
                </a:lnTo>
                <a:lnTo>
                  <a:pt x="67233" y="68630"/>
                </a:lnTo>
                <a:lnTo>
                  <a:pt x="68351" y="72326"/>
                </a:lnTo>
                <a:lnTo>
                  <a:pt x="64566" y="74472"/>
                </a:lnTo>
                <a:lnTo>
                  <a:pt x="61912" y="73253"/>
                </a:lnTo>
                <a:lnTo>
                  <a:pt x="58292" y="69392"/>
                </a:lnTo>
                <a:lnTo>
                  <a:pt x="58381" y="72288"/>
                </a:lnTo>
                <a:lnTo>
                  <a:pt x="56870" y="75882"/>
                </a:lnTo>
                <a:lnTo>
                  <a:pt x="54851" y="78943"/>
                </a:lnTo>
                <a:lnTo>
                  <a:pt x="51409" y="81127"/>
                </a:lnTo>
                <a:lnTo>
                  <a:pt x="48780" y="81800"/>
                </a:lnTo>
                <a:lnTo>
                  <a:pt x="46075" y="81800"/>
                </a:lnTo>
                <a:lnTo>
                  <a:pt x="43192" y="81381"/>
                </a:lnTo>
                <a:lnTo>
                  <a:pt x="40093" y="80886"/>
                </a:lnTo>
                <a:lnTo>
                  <a:pt x="37617" y="78930"/>
                </a:lnTo>
                <a:lnTo>
                  <a:pt x="35229" y="74472"/>
                </a:lnTo>
                <a:lnTo>
                  <a:pt x="34963" y="70205"/>
                </a:lnTo>
                <a:lnTo>
                  <a:pt x="34975" y="66827"/>
                </a:lnTo>
                <a:lnTo>
                  <a:pt x="35788" y="64160"/>
                </a:lnTo>
                <a:lnTo>
                  <a:pt x="36296" y="62445"/>
                </a:lnTo>
                <a:close/>
              </a:path>
            </a:pathLst>
          </a:custGeom>
          <a:solidFill>
            <a:srgbClr val="BD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88757" y="1708732"/>
            <a:ext cx="18643" cy="41452"/>
          </a:xfrm>
          <a:custGeom>
            <a:avLst/>
            <a:gdLst/>
            <a:ahLst/>
            <a:cxnLst/>
            <a:rect l="l" t="t" r="r" b="b"/>
            <a:pathLst>
              <a:path w="18643" h="41452">
                <a:moveTo>
                  <a:pt x="7848" y="33096"/>
                </a:moveTo>
                <a:lnTo>
                  <a:pt x="8267" y="29248"/>
                </a:lnTo>
                <a:lnTo>
                  <a:pt x="8661" y="26123"/>
                </a:lnTo>
                <a:lnTo>
                  <a:pt x="8902" y="24193"/>
                </a:lnTo>
                <a:lnTo>
                  <a:pt x="9359" y="21247"/>
                </a:lnTo>
                <a:lnTo>
                  <a:pt x="10198" y="17754"/>
                </a:lnTo>
                <a:lnTo>
                  <a:pt x="12852" y="12954"/>
                </a:lnTo>
                <a:lnTo>
                  <a:pt x="14516" y="10096"/>
                </a:lnTo>
                <a:lnTo>
                  <a:pt x="16624" y="6794"/>
                </a:lnTo>
                <a:lnTo>
                  <a:pt x="18643" y="3581"/>
                </a:lnTo>
                <a:lnTo>
                  <a:pt x="12585" y="0"/>
                </a:lnTo>
                <a:lnTo>
                  <a:pt x="10693" y="2984"/>
                </a:lnTo>
                <a:lnTo>
                  <a:pt x="9093" y="5537"/>
                </a:lnTo>
                <a:lnTo>
                  <a:pt x="7505" y="8089"/>
                </a:lnTo>
                <a:lnTo>
                  <a:pt x="6184" y="10401"/>
                </a:lnTo>
                <a:lnTo>
                  <a:pt x="3810" y="14744"/>
                </a:lnTo>
                <a:lnTo>
                  <a:pt x="2768" y="17868"/>
                </a:lnTo>
                <a:lnTo>
                  <a:pt x="2171" y="21615"/>
                </a:lnTo>
                <a:lnTo>
                  <a:pt x="1498" y="26136"/>
                </a:lnTo>
                <a:lnTo>
                  <a:pt x="749" y="33045"/>
                </a:lnTo>
                <a:lnTo>
                  <a:pt x="0" y="40678"/>
                </a:lnTo>
                <a:lnTo>
                  <a:pt x="2806" y="41452"/>
                </a:lnTo>
                <a:lnTo>
                  <a:pt x="4699" y="39560"/>
                </a:lnTo>
                <a:lnTo>
                  <a:pt x="7416" y="37287"/>
                </a:lnTo>
                <a:lnTo>
                  <a:pt x="7848" y="33096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643258" y="1679297"/>
            <a:ext cx="39585" cy="23317"/>
          </a:xfrm>
          <a:custGeom>
            <a:avLst/>
            <a:gdLst/>
            <a:ahLst/>
            <a:cxnLst/>
            <a:rect l="l" t="t" r="r" b="b"/>
            <a:pathLst>
              <a:path w="39585" h="23317">
                <a:moveTo>
                  <a:pt x="39585" y="23317"/>
                </a:moveTo>
                <a:lnTo>
                  <a:pt x="36271" y="19164"/>
                </a:lnTo>
                <a:lnTo>
                  <a:pt x="32118" y="15049"/>
                </a:lnTo>
                <a:lnTo>
                  <a:pt x="27520" y="11303"/>
                </a:lnTo>
                <a:lnTo>
                  <a:pt x="17894" y="5588"/>
                </a:lnTo>
                <a:lnTo>
                  <a:pt x="12509" y="3276"/>
                </a:lnTo>
                <a:lnTo>
                  <a:pt x="5600" y="1346"/>
                </a:lnTo>
                <a:lnTo>
                  <a:pt x="0" y="0"/>
                </a:lnTo>
                <a:lnTo>
                  <a:pt x="39585" y="23317"/>
                </a:lnTo>
                <a:close/>
              </a:path>
            </a:pathLst>
          </a:custGeom>
          <a:solidFill>
            <a:srgbClr val="BD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629941" y="1670174"/>
            <a:ext cx="62979" cy="39560"/>
          </a:xfrm>
          <a:custGeom>
            <a:avLst/>
            <a:gdLst/>
            <a:ahLst/>
            <a:cxnLst/>
            <a:rect l="l" t="t" r="r" b="b"/>
            <a:pathLst>
              <a:path w="62979" h="39560">
                <a:moveTo>
                  <a:pt x="7492" y="635"/>
                </a:moveTo>
                <a:lnTo>
                  <a:pt x="3797" y="0"/>
                </a:lnTo>
                <a:lnTo>
                  <a:pt x="634" y="1206"/>
                </a:lnTo>
                <a:lnTo>
                  <a:pt x="0" y="4838"/>
                </a:lnTo>
                <a:lnTo>
                  <a:pt x="3213" y="6997"/>
                </a:lnTo>
                <a:lnTo>
                  <a:pt x="6159" y="7556"/>
                </a:lnTo>
                <a:lnTo>
                  <a:pt x="10464" y="8445"/>
                </a:lnTo>
                <a:lnTo>
                  <a:pt x="13322" y="9131"/>
                </a:lnTo>
                <a:lnTo>
                  <a:pt x="18922" y="10477"/>
                </a:lnTo>
                <a:lnTo>
                  <a:pt x="25831" y="12395"/>
                </a:lnTo>
                <a:lnTo>
                  <a:pt x="31216" y="14706"/>
                </a:lnTo>
                <a:lnTo>
                  <a:pt x="7492" y="635"/>
                </a:lnTo>
                <a:close/>
              </a:path>
              <a:path w="62979" h="39560">
                <a:moveTo>
                  <a:pt x="61328" y="32575"/>
                </a:moveTo>
                <a:lnTo>
                  <a:pt x="40843" y="20421"/>
                </a:lnTo>
                <a:lnTo>
                  <a:pt x="43192" y="22199"/>
                </a:lnTo>
                <a:lnTo>
                  <a:pt x="47434" y="26162"/>
                </a:lnTo>
                <a:lnTo>
                  <a:pt x="51473" y="30492"/>
                </a:lnTo>
                <a:lnTo>
                  <a:pt x="54381" y="34429"/>
                </a:lnTo>
                <a:lnTo>
                  <a:pt x="56184" y="38646"/>
                </a:lnTo>
                <a:lnTo>
                  <a:pt x="59016" y="39560"/>
                </a:lnTo>
                <a:lnTo>
                  <a:pt x="60159" y="39370"/>
                </a:lnTo>
                <a:lnTo>
                  <a:pt x="62979" y="36741"/>
                </a:lnTo>
                <a:lnTo>
                  <a:pt x="61328" y="32575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633129" y="1706123"/>
            <a:ext cx="20980" cy="8712"/>
          </a:xfrm>
          <a:custGeom>
            <a:avLst/>
            <a:gdLst/>
            <a:ahLst/>
            <a:cxnLst/>
            <a:rect l="l" t="t" r="r" b="b"/>
            <a:pathLst>
              <a:path w="20980" h="8712">
                <a:moveTo>
                  <a:pt x="20980" y="8712"/>
                </a:moveTo>
                <a:lnTo>
                  <a:pt x="18249" y="6413"/>
                </a:lnTo>
                <a:lnTo>
                  <a:pt x="15443" y="4762"/>
                </a:lnTo>
                <a:lnTo>
                  <a:pt x="11188" y="2616"/>
                </a:lnTo>
                <a:lnTo>
                  <a:pt x="8724" y="1346"/>
                </a:lnTo>
                <a:lnTo>
                  <a:pt x="4152" y="444"/>
                </a:lnTo>
                <a:lnTo>
                  <a:pt x="0" y="0"/>
                </a:lnTo>
                <a:lnTo>
                  <a:pt x="20980" y="8712"/>
                </a:lnTo>
                <a:close/>
              </a:path>
            </a:pathLst>
          </a:custGeom>
          <a:solidFill>
            <a:srgbClr val="BD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619817" y="1698552"/>
            <a:ext cx="46482" cy="23304"/>
          </a:xfrm>
          <a:custGeom>
            <a:avLst/>
            <a:gdLst/>
            <a:ahLst/>
            <a:cxnLst/>
            <a:rect l="l" t="t" r="r" b="b"/>
            <a:pathLst>
              <a:path w="46482" h="23304">
                <a:moveTo>
                  <a:pt x="1587" y="7023"/>
                </a:moveTo>
                <a:lnTo>
                  <a:pt x="8102" y="7061"/>
                </a:lnTo>
                <a:lnTo>
                  <a:pt x="12420" y="7480"/>
                </a:lnTo>
                <a:lnTo>
                  <a:pt x="13322" y="7569"/>
                </a:lnTo>
                <a:lnTo>
                  <a:pt x="17462" y="8026"/>
                </a:lnTo>
                <a:lnTo>
                  <a:pt x="22034" y="8915"/>
                </a:lnTo>
                <a:lnTo>
                  <a:pt x="24498" y="10185"/>
                </a:lnTo>
                <a:lnTo>
                  <a:pt x="28752" y="12331"/>
                </a:lnTo>
                <a:lnTo>
                  <a:pt x="31559" y="13982"/>
                </a:lnTo>
                <a:lnTo>
                  <a:pt x="34289" y="16281"/>
                </a:lnTo>
                <a:lnTo>
                  <a:pt x="34620" y="16522"/>
                </a:lnTo>
                <a:lnTo>
                  <a:pt x="37566" y="19342"/>
                </a:lnTo>
                <a:lnTo>
                  <a:pt x="40055" y="22097"/>
                </a:lnTo>
                <a:lnTo>
                  <a:pt x="42710" y="23304"/>
                </a:lnTo>
                <a:lnTo>
                  <a:pt x="43535" y="23304"/>
                </a:lnTo>
                <a:lnTo>
                  <a:pt x="46481" y="21158"/>
                </a:lnTo>
                <a:lnTo>
                  <a:pt x="45364" y="17462"/>
                </a:lnTo>
                <a:lnTo>
                  <a:pt x="39687" y="10883"/>
                </a:lnTo>
                <a:lnTo>
                  <a:pt x="35090" y="7556"/>
                </a:lnTo>
                <a:lnTo>
                  <a:pt x="27647" y="3873"/>
                </a:lnTo>
                <a:lnTo>
                  <a:pt x="23355" y="1790"/>
                </a:lnTo>
                <a:lnTo>
                  <a:pt x="17894" y="965"/>
                </a:lnTo>
                <a:lnTo>
                  <a:pt x="13119" y="482"/>
                </a:lnTo>
                <a:lnTo>
                  <a:pt x="8356" y="0"/>
                </a:lnTo>
                <a:lnTo>
                  <a:pt x="1562" y="0"/>
                </a:lnTo>
                <a:lnTo>
                  <a:pt x="0" y="3530"/>
                </a:lnTo>
                <a:lnTo>
                  <a:pt x="1587" y="7023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639953" y="1713610"/>
            <a:ext cx="9829" cy="8534"/>
          </a:xfrm>
          <a:custGeom>
            <a:avLst/>
            <a:gdLst/>
            <a:ahLst/>
            <a:cxnLst/>
            <a:rect l="l" t="t" r="r" b="b"/>
            <a:pathLst>
              <a:path w="9829" h="8534">
                <a:moveTo>
                  <a:pt x="5372" y="8534"/>
                </a:moveTo>
                <a:lnTo>
                  <a:pt x="8064" y="7353"/>
                </a:lnTo>
                <a:lnTo>
                  <a:pt x="9829" y="3479"/>
                </a:lnTo>
                <a:lnTo>
                  <a:pt x="533" y="0"/>
                </a:lnTo>
                <a:lnTo>
                  <a:pt x="152" y="1790"/>
                </a:lnTo>
                <a:lnTo>
                  <a:pt x="0" y="5257"/>
                </a:lnTo>
                <a:lnTo>
                  <a:pt x="2413" y="8216"/>
                </a:lnTo>
                <a:lnTo>
                  <a:pt x="5372" y="8534"/>
                </a:lnTo>
                <a:close/>
              </a:path>
            </a:pathLst>
          </a:custGeom>
          <a:solidFill>
            <a:srgbClr val="BD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632926" y="1708844"/>
            <a:ext cx="23812" cy="20345"/>
          </a:xfrm>
          <a:custGeom>
            <a:avLst/>
            <a:gdLst/>
            <a:ahLst/>
            <a:cxnLst/>
            <a:rect l="l" t="t" r="r" b="b"/>
            <a:pathLst>
              <a:path w="23812" h="20345">
                <a:moveTo>
                  <a:pt x="17475" y="6781"/>
                </a:moveTo>
                <a:lnTo>
                  <a:pt x="15887" y="10642"/>
                </a:lnTo>
                <a:lnTo>
                  <a:pt x="13639" y="13195"/>
                </a:lnTo>
                <a:lnTo>
                  <a:pt x="10693" y="13207"/>
                </a:lnTo>
                <a:lnTo>
                  <a:pt x="7264" y="11214"/>
                </a:lnTo>
                <a:lnTo>
                  <a:pt x="7035" y="7670"/>
                </a:lnTo>
                <a:lnTo>
                  <a:pt x="7619" y="4533"/>
                </a:lnTo>
                <a:lnTo>
                  <a:pt x="7111" y="711"/>
                </a:lnTo>
                <a:lnTo>
                  <a:pt x="2730" y="0"/>
                </a:lnTo>
                <a:lnTo>
                  <a:pt x="825" y="2705"/>
                </a:lnTo>
                <a:lnTo>
                  <a:pt x="0" y="5372"/>
                </a:lnTo>
                <a:lnTo>
                  <a:pt x="0" y="10731"/>
                </a:lnTo>
                <a:lnTo>
                  <a:pt x="1473" y="15239"/>
                </a:lnTo>
                <a:lnTo>
                  <a:pt x="5130" y="19430"/>
                </a:lnTo>
                <a:lnTo>
                  <a:pt x="8216" y="19926"/>
                </a:lnTo>
                <a:lnTo>
                  <a:pt x="9740" y="20192"/>
                </a:lnTo>
                <a:lnTo>
                  <a:pt x="12407" y="20345"/>
                </a:lnTo>
                <a:lnTo>
                  <a:pt x="15163" y="20167"/>
                </a:lnTo>
                <a:lnTo>
                  <a:pt x="18376" y="18948"/>
                </a:lnTo>
                <a:lnTo>
                  <a:pt x="20878" y="15963"/>
                </a:lnTo>
                <a:lnTo>
                  <a:pt x="22605" y="12763"/>
                </a:lnTo>
                <a:lnTo>
                  <a:pt x="23812" y="9867"/>
                </a:lnTo>
                <a:lnTo>
                  <a:pt x="22961" y="7200"/>
                </a:lnTo>
                <a:lnTo>
                  <a:pt x="20167" y="5968"/>
                </a:lnTo>
                <a:lnTo>
                  <a:pt x="17475" y="6781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679592" y="1748201"/>
            <a:ext cx="3679" cy="838"/>
          </a:xfrm>
          <a:custGeom>
            <a:avLst/>
            <a:gdLst/>
            <a:ahLst/>
            <a:cxnLst/>
            <a:rect l="l" t="t" r="r" b="b"/>
            <a:pathLst>
              <a:path w="3679" h="838">
                <a:moveTo>
                  <a:pt x="3679" y="3"/>
                </a:moveTo>
                <a:lnTo>
                  <a:pt x="0" y="838"/>
                </a:lnTo>
                <a:lnTo>
                  <a:pt x="3679" y="3"/>
                </a:lnTo>
                <a:close/>
              </a:path>
            </a:pathLst>
          </a:custGeom>
          <a:solidFill>
            <a:srgbClr val="89878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637203" y="1755245"/>
            <a:ext cx="49161" cy="20853"/>
          </a:xfrm>
          <a:custGeom>
            <a:avLst/>
            <a:gdLst/>
            <a:ahLst/>
            <a:cxnLst/>
            <a:rect l="l" t="t" r="r" b="b"/>
            <a:pathLst>
              <a:path w="49161" h="20853">
                <a:moveTo>
                  <a:pt x="49161" y="787"/>
                </a:moveTo>
                <a:lnTo>
                  <a:pt x="46139" y="0"/>
                </a:lnTo>
                <a:lnTo>
                  <a:pt x="45516" y="114"/>
                </a:lnTo>
                <a:lnTo>
                  <a:pt x="49161" y="787"/>
                </a:lnTo>
                <a:close/>
              </a:path>
              <a:path w="49161" h="20853">
                <a:moveTo>
                  <a:pt x="3390" y="20853"/>
                </a:moveTo>
                <a:lnTo>
                  <a:pt x="0" y="20650"/>
                </a:lnTo>
                <a:lnTo>
                  <a:pt x="3378" y="20853"/>
                </a:lnTo>
                <a:close/>
              </a:path>
            </a:pathLst>
          </a:custGeom>
          <a:solidFill>
            <a:srgbClr val="332D2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697346" y="1746807"/>
            <a:ext cx="8559" cy="7759"/>
          </a:xfrm>
          <a:custGeom>
            <a:avLst/>
            <a:gdLst/>
            <a:ahLst/>
            <a:cxnLst/>
            <a:rect l="l" t="t" r="r" b="b"/>
            <a:pathLst>
              <a:path w="8559" h="7759">
                <a:moveTo>
                  <a:pt x="2984" y="4940"/>
                </a:moveTo>
                <a:lnTo>
                  <a:pt x="4697" y="3500"/>
                </a:lnTo>
                <a:lnTo>
                  <a:pt x="1422" y="6095"/>
                </a:lnTo>
                <a:lnTo>
                  <a:pt x="0" y="7746"/>
                </a:lnTo>
                <a:lnTo>
                  <a:pt x="2984" y="4940"/>
                </a:lnTo>
                <a:close/>
              </a:path>
              <a:path w="8559" h="7759">
                <a:moveTo>
                  <a:pt x="4850" y="3371"/>
                </a:moveTo>
                <a:lnTo>
                  <a:pt x="4697" y="3500"/>
                </a:lnTo>
                <a:lnTo>
                  <a:pt x="4787" y="3428"/>
                </a:lnTo>
                <a:close/>
              </a:path>
              <a:path w="8559" h="7759">
                <a:moveTo>
                  <a:pt x="8559" y="0"/>
                </a:moveTo>
                <a:lnTo>
                  <a:pt x="4850" y="3371"/>
                </a:lnTo>
                <a:lnTo>
                  <a:pt x="6565" y="1930"/>
                </a:lnTo>
                <a:lnTo>
                  <a:pt x="8559" y="0"/>
                </a:lnTo>
                <a:close/>
              </a:path>
            </a:pathLst>
          </a:custGeom>
          <a:solidFill>
            <a:srgbClr val="2D292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44671" y="1614351"/>
            <a:ext cx="176085" cy="161747"/>
          </a:xfrm>
          <a:custGeom>
            <a:avLst/>
            <a:gdLst/>
            <a:ahLst/>
            <a:cxnLst/>
            <a:rect l="l" t="t" r="r" b="b"/>
            <a:pathLst>
              <a:path w="176085" h="161747">
                <a:moveTo>
                  <a:pt x="50122" y="62987"/>
                </a:moveTo>
                <a:lnTo>
                  <a:pt x="48991" y="76369"/>
                </a:lnTo>
                <a:lnTo>
                  <a:pt x="48590" y="89865"/>
                </a:lnTo>
                <a:lnTo>
                  <a:pt x="48590" y="99288"/>
                </a:lnTo>
                <a:lnTo>
                  <a:pt x="49212" y="108102"/>
                </a:lnTo>
                <a:lnTo>
                  <a:pt x="50685" y="115023"/>
                </a:lnTo>
                <a:lnTo>
                  <a:pt x="53888" y="125809"/>
                </a:lnTo>
                <a:lnTo>
                  <a:pt x="59366" y="137765"/>
                </a:lnTo>
                <a:lnTo>
                  <a:pt x="66293" y="148323"/>
                </a:lnTo>
                <a:lnTo>
                  <a:pt x="70777" y="152476"/>
                </a:lnTo>
                <a:lnTo>
                  <a:pt x="75869" y="156248"/>
                </a:lnTo>
                <a:lnTo>
                  <a:pt x="83819" y="160566"/>
                </a:lnTo>
                <a:lnTo>
                  <a:pt x="92532" y="161543"/>
                </a:lnTo>
                <a:lnTo>
                  <a:pt x="95923" y="161747"/>
                </a:lnTo>
                <a:lnTo>
                  <a:pt x="99440" y="161747"/>
                </a:lnTo>
                <a:lnTo>
                  <a:pt x="103060" y="161086"/>
                </a:lnTo>
                <a:lnTo>
                  <a:pt x="106464" y="159435"/>
                </a:lnTo>
                <a:lnTo>
                  <a:pt x="109626" y="157886"/>
                </a:lnTo>
                <a:lnTo>
                  <a:pt x="115265" y="154381"/>
                </a:lnTo>
                <a:lnTo>
                  <a:pt x="121411" y="150634"/>
                </a:lnTo>
                <a:lnTo>
                  <a:pt x="127495" y="146926"/>
                </a:lnTo>
                <a:lnTo>
                  <a:pt x="133984" y="143014"/>
                </a:lnTo>
                <a:lnTo>
                  <a:pt x="138048" y="141008"/>
                </a:lnTo>
                <a:lnTo>
                  <a:pt x="138671" y="140893"/>
                </a:lnTo>
                <a:lnTo>
                  <a:pt x="141693" y="141681"/>
                </a:lnTo>
                <a:lnTo>
                  <a:pt x="144411" y="142570"/>
                </a:lnTo>
                <a:lnTo>
                  <a:pt x="147586" y="142862"/>
                </a:lnTo>
                <a:lnTo>
                  <a:pt x="151371" y="141820"/>
                </a:lnTo>
                <a:lnTo>
                  <a:pt x="154101" y="138556"/>
                </a:lnTo>
                <a:lnTo>
                  <a:pt x="157467" y="135889"/>
                </a:lnTo>
                <a:lnTo>
                  <a:pt x="161239" y="132448"/>
                </a:lnTo>
                <a:lnTo>
                  <a:pt x="162686" y="129539"/>
                </a:lnTo>
                <a:lnTo>
                  <a:pt x="164731" y="125437"/>
                </a:lnTo>
                <a:lnTo>
                  <a:pt x="168503" y="121437"/>
                </a:lnTo>
                <a:lnTo>
                  <a:pt x="171551" y="115785"/>
                </a:lnTo>
                <a:lnTo>
                  <a:pt x="171678" y="115531"/>
                </a:lnTo>
                <a:lnTo>
                  <a:pt x="176085" y="105384"/>
                </a:lnTo>
                <a:lnTo>
                  <a:pt x="176047" y="101523"/>
                </a:lnTo>
                <a:lnTo>
                  <a:pt x="172859" y="100456"/>
                </a:lnTo>
                <a:lnTo>
                  <a:pt x="169621" y="102590"/>
                </a:lnTo>
                <a:lnTo>
                  <a:pt x="168363" y="106159"/>
                </a:lnTo>
                <a:lnTo>
                  <a:pt x="166916" y="109575"/>
                </a:lnTo>
                <a:lnTo>
                  <a:pt x="165353" y="112458"/>
                </a:lnTo>
                <a:lnTo>
                  <a:pt x="165277" y="112610"/>
                </a:lnTo>
                <a:lnTo>
                  <a:pt x="162839" y="117170"/>
                </a:lnTo>
                <a:lnTo>
                  <a:pt x="159130" y="121081"/>
                </a:lnTo>
                <a:lnTo>
                  <a:pt x="156400" y="126377"/>
                </a:lnTo>
                <a:lnTo>
                  <a:pt x="155498" y="128155"/>
                </a:lnTo>
                <a:lnTo>
                  <a:pt x="152920" y="130505"/>
                </a:lnTo>
                <a:lnTo>
                  <a:pt x="149364" y="133273"/>
                </a:lnTo>
                <a:lnTo>
                  <a:pt x="145376" y="135534"/>
                </a:lnTo>
                <a:lnTo>
                  <a:pt x="142595" y="134556"/>
                </a:lnTo>
                <a:lnTo>
                  <a:pt x="138582" y="133845"/>
                </a:lnTo>
                <a:lnTo>
                  <a:pt x="134924" y="134696"/>
                </a:lnTo>
                <a:lnTo>
                  <a:pt x="130365" y="136956"/>
                </a:lnTo>
                <a:lnTo>
                  <a:pt x="123875" y="140881"/>
                </a:lnTo>
                <a:lnTo>
                  <a:pt x="117741" y="144627"/>
                </a:lnTo>
                <a:lnTo>
                  <a:pt x="111658" y="148348"/>
                </a:lnTo>
                <a:lnTo>
                  <a:pt x="105829" y="151917"/>
                </a:lnTo>
                <a:lnTo>
                  <a:pt x="103403" y="153098"/>
                </a:lnTo>
                <a:lnTo>
                  <a:pt x="98564" y="154698"/>
                </a:lnTo>
                <a:lnTo>
                  <a:pt x="90843" y="154698"/>
                </a:lnTo>
                <a:lnTo>
                  <a:pt x="85369" y="152869"/>
                </a:lnTo>
                <a:lnTo>
                  <a:pt x="80873" y="150507"/>
                </a:lnTo>
                <a:lnTo>
                  <a:pt x="78612" y="149326"/>
                </a:lnTo>
                <a:lnTo>
                  <a:pt x="75018" y="146837"/>
                </a:lnTo>
                <a:lnTo>
                  <a:pt x="71805" y="143941"/>
                </a:lnTo>
                <a:lnTo>
                  <a:pt x="67310" y="137450"/>
                </a:lnTo>
                <a:lnTo>
                  <a:pt x="61366" y="125593"/>
                </a:lnTo>
                <a:lnTo>
                  <a:pt x="57581" y="113550"/>
                </a:lnTo>
                <a:lnTo>
                  <a:pt x="56260" y="107454"/>
                </a:lnTo>
                <a:lnTo>
                  <a:pt x="55638" y="99034"/>
                </a:lnTo>
                <a:lnTo>
                  <a:pt x="55638" y="89661"/>
                </a:lnTo>
                <a:lnTo>
                  <a:pt x="55923" y="78625"/>
                </a:lnTo>
                <a:lnTo>
                  <a:pt x="57006" y="64858"/>
                </a:lnTo>
                <a:lnTo>
                  <a:pt x="58771" y="52166"/>
                </a:lnTo>
                <a:lnTo>
                  <a:pt x="61086" y="41694"/>
                </a:lnTo>
                <a:lnTo>
                  <a:pt x="61213" y="40754"/>
                </a:lnTo>
                <a:lnTo>
                  <a:pt x="59867" y="37972"/>
                </a:lnTo>
                <a:lnTo>
                  <a:pt x="54495" y="33756"/>
                </a:lnTo>
                <a:lnTo>
                  <a:pt x="51536" y="31813"/>
                </a:lnTo>
                <a:lnTo>
                  <a:pt x="48806" y="29971"/>
                </a:lnTo>
                <a:lnTo>
                  <a:pt x="46075" y="28117"/>
                </a:lnTo>
                <a:lnTo>
                  <a:pt x="43522" y="26327"/>
                </a:lnTo>
                <a:lnTo>
                  <a:pt x="38430" y="22047"/>
                </a:lnTo>
                <a:lnTo>
                  <a:pt x="34734" y="19265"/>
                </a:lnTo>
                <a:lnTo>
                  <a:pt x="31813" y="17297"/>
                </a:lnTo>
                <a:lnTo>
                  <a:pt x="26409" y="13746"/>
                </a:lnTo>
                <a:lnTo>
                  <a:pt x="13988" y="5856"/>
                </a:lnTo>
                <a:lnTo>
                  <a:pt x="5359" y="507"/>
                </a:lnTo>
                <a:lnTo>
                  <a:pt x="2336" y="0"/>
                </a:lnTo>
                <a:lnTo>
                  <a:pt x="0" y="2895"/>
                </a:lnTo>
                <a:lnTo>
                  <a:pt x="609" y="5867"/>
                </a:lnTo>
                <a:lnTo>
                  <a:pt x="4229" y="8064"/>
                </a:lnTo>
                <a:lnTo>
                  <a:pt x="11239" y="12395"/>
                </a:lnTo>
                <a:lnTo>
                  <a:pt x="18148" y="16814"/>
                </a:lnTo>
                <a:lnTo>
                  <a:pt x="21602" y="19024"/>
                </a:lnTo>
                <a:lnTo>
                  <a:pt x="25044" y="21247"/>
                </a:lnTo>
                <a:lnTo>
                  <a:pt x="27889" y="23152"/>
                </a:lnTo>
                <a:lnTo>
                  <a:pt x="30708" y="25031"/>
                </a:lnTo>
                <a:lnTo>
                  <a:pt x="33896" y="27431"/>
                </a:lnTo>
                <a:lnTo>
                  <a:pt x="39115" y="31826"/>
                </a:lnTo>
                <a:lnTo>
                  <a:pt x="42036" y="33883"/>
                </a:lnTo>
                <a:lnTo>
                  <a:pt x="44843" y="35801"/>
                </a:lnTo>
                <a:lnTo>
                  <a:pt x="49644" y="38988"/>
                </a:lnTo>
                <a:lnTo>
                  <a:pt x="53695" y="42100"/>
                </a:lnTo>
                <a:lnTo>
                  <a:pt x="51902" y="50576"/>
                </a:lnTo>
                <a:lnTo>
                  <a:pt x="50122" y="62987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691619" y="1749975"/>
            <a:ext cx="368" cy="203"/>
          </a:xfrm>
          <a:custGeom>
            <a:avLst/>
            <a:gdLst/>
            <a:ahLst/>
            <a:cxnLst/>
            <a:rect l="l" t="t" r="r" b="b"/>
            <a:pathLst>
              <a:path w="368" h="203">
                <a:moveTo>
                  <a:pt x="0" y="203"/>
                </a:moveTo>
                <a:lnTo>
                  <a:pt x="368" y="0"/>
                </a:lnTo>
                <a:lnTo>
                  <a:pt x="0" y="203"/>
                </a:lnTo>
                <a:close/>
              </a:path>
            </a:pathLst>
          </a:custGeom>
          <a:solidFill>
            <a:srgbClr val="1C181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709947" y="1716935"/>
            <a:ext cx="4343" cy="10020"/>
          </a:xfrm>
          <a:custGeom>
            <a:avLst/>
            <a:gdLst/>
            <a:ahLst/>
            <a:cxnLst/>
            <a:rect l="l" t="t" r="r" b="b"/>
            <a:pathLst>
              <a:path w="4343" h="10020">
                <a:moveTo>
                  <a:pt x="4343" y="0"/>
                </a:moveTo>
                <a:lnTo>
                  <a:pt x="0" y="10020"/>
                </a:lnTo>
                <a:lnTo>
                  <a:pt x="76" y="9867"/>
                </a:lnTo>
                <a:lnTo>
                  <a:pt x="1638" y="6984"/>
                </a:lnTo>
                <a:lnTo>
                  <a:pt x="3086" y="3581"/>
                </a:lnTo>
                <a:lnTo>
                  <a:pt x="4343" y="0"/>
                </a:lnTo>
                <a:close/>
              </a:path>
            </a:pathLst>
          </a:custGeom>
          <a:solidFill>
            <a:srgbClr val="2D292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540508" y="1597235"/>
            <a:ext cx="184404" cy="126288"/>
          </a:xfrm>
          <a:custGeom>
            <a:avLst/>
            <a:gdLst/>
            <a:ahLst/>
            <a:cxnLst/>
            <a:rect l="l" t="t" r="r" b="b"/>
            <a:pathLst>
              <a:path w="184404" h="126288">
                <a:moveTo>
                  <a:pt x="184404" y="106895"/>
                </a:moveTo>
                <a:lnTo>
                  <a:pt x="11264" y="0"/>
                </a:lnTo>
                <a:lnTo>
                  <a:pt x="0" y="16357"/>
                </a:lnTo>
                <a:lnTo>
                  <a:pt x="70764" y="64477"/>
                </a:lnTo>
                <a:lnTo>
                  <a:pt x="82786" y="70322"/>
                </a:lnTo>
                <a:lnTo>
                  <a:pt x="93959" y="76248"/>
                </a:lnTo>
                <a:lnTo>
                  <a:pt x="104677" y="82281"/>
                </a:lnTo>
                <a:lnTo>
                  <a:pt x="115338" y="88447"/>
                </a:lnTo>
                <a:lnTo>
                  <a:pt x="126337" y="94774"/>
                </a:lnTo>
                <a:lnTo>
                  <a:pt x="131381" y="97612"/>
                </a:lnTo>
                <a:lnTo>
                  <a:pt x="142109" y="104090"/>
                </a:lnTo>
                <a:lnTo>
                  <a:pt x="152346" y="110990"/>
                </a:lnTo>
                <a:lnTo>
                  <a:pt x="162684" y="118168"/>
                </a:lnTo>
                <a:lnTo>
                  <a:pt x="173714" y="125483"/>
                </a:lnTo>
                <a:lnTo>
                  <a:pt x="174993" y="126288"/>
                </a:lnTo>
                <a:lnTo>
                  <a:pt x="184404" y="106895"/>
                </a:lnTo>
                <a:close/>
              </a:path>
            </a:pathLst>
          </a:custGeom>
          <a:solidFill>
            <a:srgbClr val="FEE8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37054" y="1593692"/>
            <a:ext cx="191236" cy="129832"/>
          </a:xfrm>
          <a:custGeom>
            <a:avLst/>
            <a:gdLst/>
            <a:ahLst/>
            <a:cxnLst/>
            <a:rect l="l" t="t" r="r" b="b"/>
            <a:pathLst>
              <a:path w="191236" h="129832">
                <a:moveTo>
                  <a:pt x="75691" y="64820"/>
                </a:moveTo>
                <a:lnTo>
                  <a:pt x="74218" y="68021"/>
                </a:lnTo>
                <a:lnTo>
                  <a:pt x="76199" y="65112"/>
                </a:lnTo>
                <a:lnTo>
                  <a:pt x="75950" y="64943"/>
                </a:lnTo>
                <a:lnTo>
                  <a:pt x="8369" y="18973"/>
                </a:lnTo>
                <a:lnTo>
                  <a:pt x="75691" y="64820"/>
                </a:lnTo>
                <a:close/>
              </a:path>
              <a:path w="191236" h="129832">
                <a:moveTo>
                  <a:pt x="177031" y="124692"/>
                </a:moveTo>
                <a:lnTo>
                  <a:pt x="169321" y="119631"/>
                </a:lnTo>
                <a:lnTo>
                  <a:pt x="158991" y="112469"/>
                </a:lnTo>
                <a:lnTo>
                  <a:pt x="148731" y="105503"/>
                </a:lnTo>
                <a:lnTo>
                  <a:pt x="137949" y="98872"/>
                </a:lnTo>
                <a:lnTo>
                  <a:pt x="136550" y="98082"/>
                </a:lnTo>
                <a:lnTo>
                  <a:pt x="143681" y="110623"/>
                </a:lnTo>
                <a:lnTo>
                  <a:pt x="153860" y="117487"/>
                </a:lnTo>
                <a:lnTo>
                  <a:pt x="164250" y="124693"/>
                </a:lnTo>
                <a:lnTo>
                  <a:pt x="175448" y="132103"/>
                </a:lnTo>
                <a:lnTo>
                  <a:pt x="178460" y="133489"/>
                </a:lnTo>
                <a:lnTo>
                  <a:pt x="181178" y="132257"/>
                </a:lnTo>
                <a:lnTo>
                  <a:pt x="181609" y="131368"/>
                </a:lnTo>
                <a:lnTo>
                  <a:pt x="191020" y="111975"/>
                </a:lnTo>
                <a:lnTo>
                  <a:pt x="191236" y="108381"/>
                </a:lnTo>
                <a:lnTo>
                  <a:pt x="189699" y="107441"/>
                </a:lnTo>
                <a:lnTo>
                  <a:pt x="16560" y="546"/>
                </a:lnTo>
                <a:lnTo>
                  <a:pt x="12877" y="0"/>
                </a:lnTo>
                <a:lnTo>
                  <a:pt x="15709" y="8305"/>
                </a:lnTo>
                <a:lnTo>
                  <a:pt x="183299" y="111759"/>
                </a:lnTo>
                <a:lnTo>
                  <a:pt x="180314" y="126847"/>
                </a:lnTo>
                <a:lnTo>
                  <a:pt x="178447" y="129832"/>
                </a:lnTo>
                <a:lnTo>
                  <a:pt x="175285" y="128295"/>
                </a:lnTo>
                <a:lnTo>
                  <a:pt x="177031" y="124692"/>
                </a:lnTo>
                <a:close/>
              </a:path>
              <a:path w="191236" h="129832">
                <a:moveTo>
                  <a:pt x="177031" y="124692"/>
                </a:moveTo>
                <a:lnTo>
                  <a:pt x="175285" y="128295"/>
                </a:lnTo>
                <a:lnTo>
                  <a:pt x="178447" y="129832"/>
                </a:lnTo>
                <a:lnTo>
                  <a:pt x="180314" y="126847"/>
                </a:lnTo>
                <a:lnTo>
                  <a:pt x="183299" y="111759"/>
                </a:lnTo>
                <a:lnTo>
                  <a:pt x="177031" y="124692"/>
                </a:lnTo>
                <a:close/>
              </a:path>
              <a:path w="191236" h="129832">
                <a:moveTo>
                  <a:pt x="11810" y="1549"/>
                </a:moveTo>
                <a:lnTo>
                  <a:pt x="558" y="17894"/>
                </a:lnTo>
                <a:lnTo>
                  <a:pt x="0" y="20548"/>
                </a:lnTo>
                <a:lnTo>
                  <a:pt x="1473" y="22809"/>
                </a:lnTo>
                <a:lnTo>
                  <a:pt x="72237" y="70942"/>
                </a:lnTo>
                <a:lnTo>
                  <a:pt x="72745" y="71221"/>
                </a:lnTo>
                <a:lnTo>
                  <a:pt x="84687" y="77024"/>
                </a:lnTo>
                <a:lnTo>
                  <a:pt x="95805" y="82924"/>
                </a:lnTo>
                <a:lnTo>
                  <a:pt x="106506" y="88950"/>
                </a:lnTo>
                <a:lnTo>
                  <a:pt x="117193" y="95135"/>
                </a:lnTo>
                <a:lnTo>
                  <a:pt x="128271" y="101510"/>
                </a:lnTo>
                <a:lnTo>
                  <a:pt x="133121" y="104241"/>
                </a:lnTo>
                <a:lnTo>
                  <a:pt x="143681" y="110623"/>
                </a:lnTo>
                <a:lnTo>
                  <a:pt x="136550" y="98082"/>
                </a:lnTo>
                <a:lnTo>
                  <a:pt x="125365" y="91728"/>
                </a:lnTo>
                <a:lnTo>
                  <a:pt x="114646" y="85519"/>
                </a:lnTo>
                <a:lnTo>
                  <a:pt x="104005" y="79430"/>
                </a:lnTo>
                <a:lnTo>
                  <a:pt x="93054" y="73440"/>
                </a:lnTo>
                <a:lnTo>
                  <a:pt x="81404" y="67527"/>
                </a:lnTo>
                <a:lnTo>
                  <a:pt x="75950" y="64943"/>
                </a:lnTo>
                <a:lnTo>
                  <a:pt x="76199" y="65112"/>
                </a:lnTo>
                <a:lnTo>
                  <a:pt x="74218" y="68021"/>
                </a:lnTo>
                <a:lnTo>
                  <a:pt x="75691" y="64820"/>
                </a:lnTo>
                <a:lnTo>
                  <a:pt x="8369" y="18973"/>
                </a:lnTo>
                <a:lnTo>
                  <a:pt x="15709" y="8305"/>
                </a:lnTo>
                <a:lnTo>
                  <a:pt x="12877" y="0"/>
                </a:lnTo>
                <a:lnTo>
                  <a:pt x="11810" y="1549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464401" y="1478610"/>
            <a:ext cx="110896" cy="157340"/>
          </a:xfrm>
          <a:custGeom>
            <a:avLst/>
            <a:gdLst/>
            <a:ahLst/>
            <a:cxnLst/>
            <a:rect l="l" t="t" r="r" b="b"/>
            <a:pathLst>
              <a:path w="110896" h="157340">
                <a:moveTo>
                  <a:pt x="0" y="60274"/>
                </a:moveTo>
                <a:lnTo>
                  <a:pt x="64973" y="157340"/>
                </a:lnTo>
                <a:lnTo>
                  <a:pt x="110896" y="76606"/>
                </a:lnTo>
                <a:lnTo>
                  <a:pt x="34201" y="0"/>
                </a:lnTo>
                <a:lnTo>
                  <a:pt x="0" y="60274"/>
                </a:lnTo>
                <a:close/>
              </a:path>
            </a:pathLst>
          </a:custGeom>
          <a:solidFill>
            <a:srgbClr val="A4CBE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460974" y="1472858"/>
            <a:ext cx="118719" cy="167119"/>
          </a:xfrm>
          <a:custGeom>
            <a:avLst/>
            <a:gdLst/>
            <a:ahLst/>
            <a:cxnLst/>
            <a:rect l="l" t="t" r="r" b="b"/>
            <a:pathLst>
              <a:path w="118719" h="167119">
                <a:moveTo>
                  <a:pt x="3378" y="70053"/>
                </a:moveTo>
                <a:lnTo>
                  <a:pt x="6489" y="67767"/>
                </a:lnTo>
                <a:lnTo>
                  <a:pt x="38404" y="11518"/>
                </a:lnTo>
                <a:lnTo>
                  <a:pt x="109943" y="82956"/>
                </a:lnTo>
                <a:lnTo>
                  <a:pt x="65328" y="161353"/>
                </a:lnTo>
                <a:lnTo>
                  <a:pt x="64960" y="165188"/>
                </a:lnTo>
                <a:lnTo>
                  <a:pt x="68338" y="167119"/>
                </a:lnTo>
                <a:lnTo>
                  <a:pt x="71462" y="164833"/>
                </a:lnTo>
                <a:lnTo>
                  <a:pt x="118719" y="81762"/>
                </a:lnTo>
                <a:lnTo>
                  <a:pt x="36842" y="0"/>
                </a:lnTo>
                <a:lnTo>
                  <a:pt x="368" y="64287"/>
                </a:lnTo>
                <a:lnTo>
                  <a:pt x="0" y="68135"/>
                </a:lnTo>
                <a:lnTo>
                  <a:pt x="3378" y="700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382580" y="1349061"/>
            <a:ext cx="399110" cy="345955"/>
          </a:xfrm>
          <a:custGeom>
            <a:avLst/>
            <a:gdLst/>
            <a:ahLst/>
            <a:cxnLst/>
            <a:rect l="l" t="t" r="r" b="b"/>
            <a:pathLst>
              <a:path w="399110" h="345955">
                <a:moveTo>
                  <a:pt x="20780" y="122650"/>
                </a:moveTo>
                <a:lnTo>
                  <a:pt x="10558" y="133080"/>
                </a:lnTo>
                <a:lnTo>
                  <a:pt x="3280" y="141215"/>
                </a:lnTo>
                <a:lnTo>
                  <a:pt x="55" y="146107"/>
                </a:lnTo>
                <a:lnTo>
                  <a:pt x="0" y="146654"/>
                </a:lnTo>
                <a:lnTo>
                  <a:pt x="23365" y="143256"/>
                </a:lnTo>
                <a:lnTo>
                  <a:pt x="41419" y="140870"/>
                </a:lnTo>
                <a:lnTo>
                  <a:pt x="55237" y="139569"/>
                </a:lnTo>
                <a:lnTo>
                  <a:pt x="65895" y="139426"/>
                </a:lnTo>
                <a:lnTo>
                  <a:pt x="74469" y="140512"/>
                </a:lnTo>
                <a:lnTo>
                  <a:pt x="82034" y="142900"/>
                </a:lnTo>
                <a:lnTo>
                  <a:pt x="89666" y="146664"/>
                </a:lnTo>
                <a:lnTo>
                  <a:pt x="98442" y="151875"/>
                </a:lnTo>
                <a:lnTo>
                  <a:pt x="110988" y="159992"/>
                </a:lnTo>
                <a:lnTo>
                  <a:pt x="121577" y="167621"/>
                </a:lnTo>
                <a:lnTo>
                  <a:pt x="132500" y="176067"/>
                </a:lnTo>
                <a:lnTo>
                  <a:pt x="143451" y="185037"/>
                </a:lnTo>
                <a:lnTo>
                  <a:pt x="154122" y="194238"/>
                </a:lnTo>
                <a:lnTo>
                  <a:pt x="164205" y="203379"/>
                </a:lnTo>
                <a:lnTo>
                  <a:pt x="173392" y="212166"/>
                </a:lnTo>
                <a:lnTo>
                  <a:pt x="181377" y="220307"/>
                </a:lnTo>
                <a:lnTo>
                  <a:pt x="187566" y="227172"/>
                </a:lnTo>
                <a:lnTo>
                  <a:pt x="194750" y="235635"/>
                </a:lnTo>
                <a:lnTo>
                  <a:pt x="203164" y="245411"/>
                </a:lnTo>
                <a:lnTo>
                  <a:pt x="212517" y="255835"/>
                </a:lnTo>
                <a:lnTo>
                  <a:pt x="222518" y="266240"/>
                </a:lnTo>
                <a:lnTo>
                  <a:pt x="232874" y="275964"/>
                </a:lnTo>
                <a:lnTo>
                  <a:pt x="243294" y="284340"/>
                </a:lnTo>
                <a:lnTo>
                  <a:pt x="253487" y="290705"/>
                </a:lnTo>
                <a:lnTo>
                  <a:pt x="262178" y="294151"/>
                </a:lnTo>
                <a:lnTo>
                  <a:pt x="274387" y="297384"/>
                </a:lnTo>
                <a:lnTo>
                  <a:pt x="288257" y="301225"/>
                </a:lnTo>
                <a:lnTo>
                  <a:pt x="302666" y="305571"/>
                </a:lnTo>
                <a:lnTo>
                  <a:pt x="316489" y="310320"/>
                </a:lnTo>
                <a:lnTo>
                  <a:pt x="328605" y="315370"/>
                </a:lnTo>
                <a:lnTo>
                  <a:pt x="337890" y="320617"/>
                </a:lnTo>
                <a:lnTo>
                  <a:pt x="342328" y="324631"/>
                </a:lnTo>
                <a:lnTo>
                  <a:pt x="352988" y="334069"/>
                </a:lnTo>
                <a:lnTo>
                  <a:pt x="366233" y="341457"/>
                </a:lnTo>
                <a:lnTo>
                  <a:pt x="377584" y="345570"/>
                </a:lnTo>
                <a:lnTo>
                  <a:pt x="381622" y="345955"/>
                </a:lnTo>
                <a:lnTo>
                  <a:pt x="382547" y="338555"/>
                </a:lnTo>
                <a:lnTo>
                  <a:pt x="380566" y="325994"/>
                </a:lnTo>
                <a:lnTo>
                  <a:pt x="381622" y="322066"/>
                </a:lnTo>
                <a:lnTo>
                  <a:pt x="387794" y="303309"/>
                </a:lnTo>
                <a:lnTo>
                  <a:pt x="391626" y="288281"/>
                </a:lnTo>
                <a:lnTo>
                  <a:pt x="395178" y="272431"/>
                </a:lnTo>
                <a:lnTo>
                  <a:pt x="397867" y="257967"/>
                </a:lnTo>
                <a:lnTo>
                  <a:pt x="399110" y="247098"/>
                </a:lnTo>
                <a:lnTo>
                  <a:pt x="399055" y="228027"/>
                </a:lnTo>
                <a:lnTo>
                  <a:pt x="398251" y="206060"/>
                </a:lnTo>
                <a:lnTo>
                  <a:pt x="397312" y="193905"/>
                </a:lnTo>
                <a:lnTo>
                  <a:pt x="395875" y="181172"/>
                </a:lnTo>
                <a:lnTo>
                  <a:pt x="393833" y="168012"/>
                </a:lnTo>
                <a:lnTo>
                  <a:pt x="391080" y="154576"/>
                </a:lnTo>
                <a:lnTo>
                  <a:pt x="387511" y="141015"/>
                </a:lnTo>
                <a:lnTo>
                  <a:pt x="383020" y="127481"/>
                </a:lnTo>
                <a:lnTo>
                  <a:pt x="377500" y="114124"/>
                </a:lnTo>
                <a:lnTo>
                  <a:pt x="370847" y="101096"/>
                </a:lnTo>
                <a:lnTo>
                  <a:pt x="362953" y="88549"/>
                </a:lnTo>
                <a:lnTo>
                  <a:pt x="353714" y="76633"/>
                </a:lnTo>
                <a:lnTo>
                  <a:pt x="343023" y="65500"/>
                </a:lnTo>
                <a:lnTo>
                  <a:pt x="332663" y="56725"/>
                </a:lnTo>
                <a:lnTo>
                  <a:pt x="315175" y="44022"/>
                </a:lnTo>
                <a:lnTo>
                  <a:pt x="305241" y="37445"/>
                </a:lnTo>
                <a:lnTo>
                  <a:pt x="294626" y="30929"/>
                </a:lnTo>
                <a:lnTo>
                  <a:pt x="283413" y="24632"/>
                </a:lnTo>
                <a:lnTo>
                  <a:pt x="271685" y="18712"/>
                </a:lnTo>
                <a:lnTo>
                  <a:pt x="259526" y="13329"/>
                </a:lnTo>
                <a:lnTo>
                  <a:pt x="247020" y="8640"/>
                </a:lnTo>
                <a:lnTo>
                  <a:pt x="234250" y="4804"/>
                </a:lnTo>
                <a:lnTo>
                  <a:pt x="221300" y="1980"/>
                </a:lnTo>
                <a:lnTo>
                  <a:pt x="208253" y="326"/>
                </a:lnTo>
                <a:lnTo>
                  <a:pt x="195193" y="0"/>
                </a:lnTo>
                <a:lnTo>
                  <a:pt x="187566" y="489"/>
                </a:lnTo>
                <a:lnTo>
                  <a:pt x="171023" y="3060"/>
                </a:lnTo>
                <a:lnTo>
                  <a:pt x="156468" y="7124"/>
                </a:lnTo>
                <a:lnTo>
                  <a:pt x="143636" y="12461"/>
                </a:lnTo>
                <a:lnTo>
                  <a:pt x="132262" y="18850"/>
                </a:lnTo>
                <a:lnTo>
                  <a:pt x="122079" y="26071"/>
                </a:lnTo>
                <a:lnTo>
                  <a:pt x="112823" y="33902"/>
                </a:lnTo>
                <a:lnTo>
                  <a:pt x="104229" y="42124"/>
                </a:lnTo>
                <a:lnTo>
                  <a:pt x="96030" y="50515"/>
                </a:lnTo>
                <a:lnTo>
                  <a:pt x="87962" y="58855"/>
                </a:lnTo>
                <a:lnTo>
                  <a:pt x="81826" y="64954"/>
                </a:lnTo>
                <a:lnTo>
                  <a:pt x="77232" y="69248"/>
                </a:lnTo>
                <a:lnTo>
                  <a:pt x="68928" y="76935"/>
                </a:lnTo>
                <a:lnTo>
                  <a:pt x="58021" y="87066"/>
                </a:lnTo>
                <a:lnTo>
                  <a:pt x="45621" y="98695"/>
                </a:lnTo>
                <a:lnTo>
                  <a:pt x="32838" y="110872"/>
                </a:lnTo>
                <a:lnTo>
                  <a:pt x="20780" y="122650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382072" y="1491356"/>
            <a:ext cx="7184" cy="4359"/>
          </a:xfrm>
          <a:custGeom>
            <a:avLst/>
            <a:gdLst/>
            <a:ahLst/>
            <a:cxnLst/>
            <a:rect l="l" t="t" r="r" b="b"/>
            <a:pathLst>
              <a:path w="7184" h="4359">
                <a:moveTo>
                  <a:pt x="3987" y="3788"/>
                </a:moveTo>
                <a:lnTo>
                  <a:pt x="1358" y="4219"/>
                </a:lnTo>
                <a:lnTo>
                  <a:pt x="4013" y="4219"/>
                </a:lnTo>
                <a:lnTo>
                  <a:pt x="7184" y="0"/>
                </a:lnTo>
                <a:lnTo>
                  <a:pt x="2298" y="554"/>
                </a:lnTo>
                <a:lnTo>
                  <a:pt x="0" y="867"/>
                </a:lnTo>
                <a:lnTo>
                  <a:pt x="507" y="4359"/>
                </a:lnTo>
                <a:lnTo>
                  <a:pt x="1358" y="4219"/>
                </a:lnTo>
                <a:lnTo>
                  <a:pt x="3987" y="3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428998" y="1345486"/>
            <a:ext cx="356222" cy="353098"/>
          </a:xfrm>
          <a:custGeom>
            <a:avLst/>
            <a:gdLst/>
            <a:ahLst/>
            <a:cxnLst/>
            <a:rect l="l" t="t" r="r" b="b"/>
            <a:pathLst>
              <a:path w="356222" h="353098">
                <a:moveTo>
                  <a:pt x="56476" y="154051"/>
                </a:moveTo>
                <a:lnTo>
                  <a:pt x="46079" y="149298"/>
                </a:lnTo>
                <a:lnTo>
                  <a:pt x="33969" y="146174"/>
                </a:lnTo>
                <a:lnTo>
                  <a:pt x="20775" y="144372"/>
                </a:lnTo>
                <a:lnTo>
                  <a:pt x="7125" y="143590"/>
                </a:lnTo>
                <a:lnTo>
                  <a:pt x="0" y="143484"/>
                </a:lnTo>
                <a:lnTo>
                  <a:pt x="14177" y="150916"/>
                </a:lnTo>
                <a:lnTo>
                  <a:pt x="27995" y="152324"/>
                </a:lnTo>
                <a:lnTo>
                  <a:pt x="40529" y="154932"/>
                </a:lnTo>
                <a:lnTo>
                  <a:pt x="50856" y="158934"/>
                </a:lnTo>
                <a:lnTo>
                  <a:pt x="62677" y="166532"/>
                </a:lnTo>
                <a:lnTo>
                  <a:pt x="73261" y="174170"/>
                </a:lnTo>
                <a:lnTo>
                  <a:pt x="84206" y="182651"/>
                </a:lnTo>
                <a:lnTo>
                  <a:pt x="95187" y="191666"/>
                </a:lnTo>
                <a:lnTo>
                  <a:pt x="105877" y="200906"/>
                </a:lnTo>
                <a:lnTo>
                  <a:pt x="115951" y="210061"/>
                </a:lnTo>
                <a:lnTo>
                  <a:pt x="125084" y="218822"/>
                </a:lnTo>
                <a:lnTo>
                  <a:pt x="132949" y="226880"/>
                </a:lnTo>
                <a:lnTo>
                  <a:pt x="138468" y="233032"/>
                </a:lnTo>
                <a:lnTo>
                  <a:pt x="145372" y="241172"/>
                </a:lnTo>
                <a:lnTo>
                  <a:pt x="153466" y="250591"/>
                </a:lnTo>
                <a:lnTo>
                  <a:pt x="162487" y="260690"/>
                </a:lnTo>
                <a:lnTo>
                  <a:pt x="172172" y="270872"/>
                </a:lnTo>
                <a:lnTo>
                  <a:pt x="183383" y="281520"/>
                </a:lnTo>
                <a:lnTo>
                  <a:pt x="193851" y="290077"/>
                </a:lnTo>
                <a:lnTo>
                  <a:pt x="204326" y="296807"/>
                </a:lnTo>
                <a:lnTo>
                  <a:pt x="214653" y="301070"/>
                </a:lnTo>
                <a:lnTo>
                  <a:pt x="225798" y="304017"/>
                </a:lnTo>
                <a:lnTo>
                  <a:pt x="238144" y="307404"/>
                </a:lnTo>
                <a:lnTo>
                  <a:pt x="251074" y="311210"/>
                </a:lnTo>
                <a:lnTo>
                  <a:pt x="260451" y="314223"/>
                </a:lnTo>
                <a:lnTo>
                  <a:pt x="268236" y="316852"/>
                </a:lnTo>
                <a:lnTo>
                  <a:pt x="275526" y="319633"/>
                </a:lnTo>
                <a:lnTo>
                  <a:pt x="281343" y="322440"/>
                </a:lnTo>
                <a:lnTo>
                  <a:pt x="287147" y="325221"/>
                </a:lnTo>
                <a:lnTo>
                  <a:pt x="291465" y="328180"/>
                </a:lnTo>
                <a:lnTo>
                  <a:pt x="293141" y="330377"/>
                </a:lnTo>
                <a:lnTo>
                  <a:pt x="302215" y="338884"/>
                </a:lnTo>
                <a:lnTo>
                  <a:pt x="313348" y="345774"/>
                </a:lnTo>
                <a:lnTo>
                  <a:pt x="318427" y="348373"/>
                </a:lnTo>
                <a:lnTo>
                  <a:pt x="322326" y="350037"/>
                </a:lnTo>
                <a:lnTo>
                  <a:pt x="325704" y="351205"/>
                </a:lnTo>
                <a:lnTo>
                  <a:pt x="329133" y="352361"/>
                </a:lnTo>
                <a:lnTo>
                  <a:pt x="331914" y="353098"/>
                </a:lnTo>
                <a:lnTo>
                  <a:pt x="335902" y="352983"/>
                </a:lnTo>
                <a:lnTo>
                  <a:pt x="338937" y="351586"/>
                </a:lnTo>
                <a:lnTo>
                  <a:pt x="340220" y="349008"/>
                </a:lnTo>
                <a:lnTo>
                  <a:pt x="340296" y="344081"/>
                </a:lnTo>
                <a:lnTo>
                  <a:pt x="339559" y="341376"/>
                </a:lnTo>
                <a:lnTo>
                  <a:pt x="338899" y="338467"/>
                </a:lnTo>
                <a:lnTo>
                  <a:pt x="338226" y="335610"/>
                </a:lnTo>
                <a:lnTo>
                  <a:pt x="337629" y="332676"/>
                </a:lnTo>
                <a:lnTo>
                  <a:pt x="337642" y="329018"/>
                </a:lnTo>
                <a:lnTo>
                  <a:pt x="339013" y="326097"/>
                </a:lnTo>
                <a:lnTo>
                  <a:pt x="340474" y="322148"/>
                </a:lnTo>
                <a:lnTo>
                  <a:pt x="346940" y="299552"/>
                </a:lnTo>
                <a:lnTo>
                  <a:pt x="350354" y="285254"/>
                </a:lnTo>
                <a:lnTo>
                  <a:pt x="353441" y="270891"/>
                </a:lnTo>
                <a:lnTo>
                  <a:pt x="355561" y="258419"/>
                </a:lnTo>
                <a:lnTo>
                  <a:pt x="356222" y="253187"/>
                </a:lnTo>
                <a:lnTo>
                  <a:pt x="356195" y="234891"/>
                </a:lnTo>
                <a:lnTo>
                  <a:pt x="355989" y="223894"/>
                </a:lnTo>
                <a:lnTo>
                  <a:pt x="355485" y="211820"/>
                </a:lnTo>
                <a:lnTo>
                  <a:pt x="354554" y="198854"/>
                </a:lnTo>
                <a:lnTo>
                  <a:pt x="353063" y="185181"/>
                </a:lnTo>
                <a:lnTo>
                  <a:pt x="350883" y="170986"/>
                </a:lnTo>
                <a:lnTo>
                  <a:pt x="347883" y="156453"/>
                </a:lnTo>
                <a:lnTo>
                  <a:pt x="344144" y="142492"/>
                </a:lnTo>
                <a:lnTo>
                  <a:pt x="340232" y="130724"/>
                </a:lnTo>
                <a:lnTo>
                  <a:pt x="335553" y="119059"/>
                </a:lnTo>
                <a:lnTo>
                  <a:pt x="330038" y="107599"/>
                </a:lnTo>
                <a:lnTo>
                  <a:pt x="323618" y="96443"/>
                </a:lnTo>
                <a:lnTo>
                  <a:pt x="316225" y="85688"/>
                </a:lnTo>
                <a:lnTo>
                  <a:pt x="307791" y="75435"/>
                </a:lnTo>
                <a:lnTo>
                  <a:pt x="298245" y="65784"/>
                </a:lnTo>
                <a:lnTo>
                  <a:pt x="288404" y="57505"/>
                </a:lnTo>
                <a:lnTo>
                  <a:pt x="270593" y="44589"/>
                </a:lnTo>
                <a:lnTo>
                  <a:pt x="260467" y="37889"/>
                </a:lnTo>
                <a:lnTo>
                  <a:pt x="249637" y="31249"/>
                </a:lnTo>
                <a:lnTo>
                  <a:pt x="238183" y="24834"/>
                </a:lnTo>
                <a:lnTo>
                  <a:pt x="226186" y="18808"/>
                </a:lnTo>
                <a:lnTo>
                  <a:pt x="213727" y="13338"/>
                </a:lnTo>
                <a:lnTo>
                  <a:pt x="200887" y="8587"/>
                </a:lnTo>
                <a:lnTo>
                  <a:pt x="187747" y="4722"/>
                </a:lnTo>
                <a:lnTo>
                  <a:pt x="174389" y="1908"/>
                </a:lnTo>
                <a:lnTo>
                  <a:pt x="160892" y="309"/>
                </a:lnTo>
                <a:lnTo>
                  <a:pt x="152260" y="0"/>
                </a:lnTo>
                <a:lnTo>
                  <a:pt x="148437" y="0"/>
                </a:lnTo>
                <a:lnTo>
                  <a:pt x="125867" y="2770"/>
                </a:lnTo>
                <a:lnTo>
                  <a:pt x="112465" y="6193"/>
                </a:lnTo>
                <a:lnTo>
                  <a:pt x="100442" y="10669"/>
                </a:lnTo>
                <a:lnTo>
                  <a:pt x="89637" y="16039"/>
                </a:lnTo>
                <a:lnTo>
                  <a:pt x="79892" y="22143"/>
                </a:lnTo>
                <a:lnTo>
                  <a:pt x="64530" y="34423"/>
                </a:lnTo>
                <a:lnTo>
                  <a:pt x="55191" y="43333"/>
                </a:lnTo>
                <a:lnTo>
                  <a:pt x="46385" y="52358"/>
                </a:lnTo>
                <a:lnTo>
                  <a:pt x="37786" y="61218"/>
                </a:lnTo>
                <a:lnTo>
                  <a:pt x="32956" y="65989"/>
                </a:lnTo>
                <a:lnTo>
                  <a:pt x="28581" y="70080"/>
                </a:lnTo>
                <a:lnTo>
                  <a:pt x="20622" y="77449"/>
                </a:lnTo>
                <a:lnTo>
                  <a:pt x="10338" y="96632"/>
                </a:lnTo>
                <a:lnTo>
                  <a:pt x="12280" y="94818"/>
                </a:lnTo>
                <a:lnTo>
                  <a:pt x="24897" y="83092"/>
                </a:lnTo>
                <a:lnTo>
                  <a:pt x="34120" y="74550"/>
                </a:lnTo>
                <a:lnTo>
                  <a:pt x="37845" y="71056"/>
                </a:lnTo>
                <a:lnTo>
                  <a:pt x="46758" y="62113"/>
                </a:lnTo>
                <a:lnTo>
                  <a:pt x="55530" y="53029"/>
                </a:lnTo>
                <a:lnTo>
                  <a:pt x="64499" y="44072"/>
                </a:lnTo>
                <a:lnTo>
                  <a:pt x="74004" y="35512"/>
                </a:lnTo>
                <a:lnTo>
                  <a:pt x="88255" y="25071"/>
                </a:lnTo>
                <a:lnTo>
                  <a:pt x="98473" y="19345"/>
                </a:lnTo>
                <a:lnTo>
                  <a:pt x="109892" y="14491"/>
                </a:lnTo>
                <a:lnTo>
                  <a:pt x="122747" y="10672"/>
                </a:lnTo>
                <a:lnTo>
                  <a:pt x="137270" y="8050"/>
                </a:lnTo>
                <a:lnTo>
                  <a:pt x="148653" y="7048"/>
                </a:lnTo>
                <a:lnTo>
                  <a:pt x="152260" y="7048"/>
                </a:lnTo>
                <a:lnTo>
                  <a:pt x="165462" y="7763"/>
                </a:lnTo>
                <a:lnTo>
                  <a:pt x="178674" y="9847"/>
                </a:lnTo>
                <a:lnTo>
                  <a:pt x="191796" y="13123"/>
                </a:lnTo>
                <a:lnTo>
                  <a:pt x="204732" y="17418"/>
                </a:lnTo>
                <a:lnTo>
                  <a:pt x="217381" y="22556"/>
                </a:lnTo>
                <a:lnTo>
                  <a:pt x="229645" y="28361"/>
                </a:lnTo>
                <a:lnTo>
                  <a:pt x="241426" y="34660"/>
                </a:lnTo>
                <a:lnTo>
                  <a:pt x="252624" y="41276"/>
                </a:lnTo>
                <a:lnTo>
                  <a:pt x="263142" y="48036"/>
                </a:lnTo>
                <a:lnTo>
                  <a:pt x="272881" y="54763"/>
                </a:lnTo>
                <a:lnTo>
                  <a:pt x="281742" y="61283"/>
                </a:lnTo>
                <a:lnTo>
                  <a:pt x="294628" y="72038"/>
                </a:lnTo>
                <a:lnTo>
                  <a:pt x="303948" y="81712"/>
                </a:lnTo>
                <a:lnTo>
                  <a:pt x="312143" y="92011"/>
                </a:lnTo>
                <a:lnTo>
                  <a:pt x="319286" y="102835"/>
                </a:lnTo>
                <a:lnTo>
                  <a:pt x="325450" y="114081"/>
                </a:lnTo>
                <a:lnTo>
                  <a:pt x="330706" y="125648"/>
                </a:lnTo>
                <a:lnTo>
                  <a:pt x="335127" y="137433"/>
                </a:lnTo>
                <a:lnTo>
                  <a:pt x="338786" y="149335"/>
                </a:lnTo>
                <a:lnTo>
                  <a:pt x="343614" y="170393"/>
                </a:lnTo>
                <a:lnTo>
                  <a:pt x="345874" y="184563"/>
                </a:lnTo>
                <a:lnTo>
                  <a:pt x="347424" y="198261"/>
                </a:lnTo>
                <a:lnTo>
                  <a:pt x="348398" y="211294"/>
                </a:lnTo>
                <a:lnTo>
                  <a:pt x="348927" y="223470"/>
                </a:lnTo>
                <a:lnTo>
                  <a:pt x="349146" y="234594"/>
                </a:lnTo>
                <a:lnTo>
                  <a:pt x="349199" y="252768"/>
                </a:lnTo>
                <a:lnTo>
                  <a:pt x="348399" y="258940"/>
                </a:lnTo>
                <a:lnTo>
                  <a:pt x="344689" y="278242"/>
                </a:lnTo>
                <a:lnTo>
                  <a:pt x="341796" y="290996"/>
                </a:lnTo>
                <a:lnTo>
                  <a:pt x="339153" y="301574"/>
                </a:lnTo>
                <a:lnTo>
                  <a:pt x="336245" y="312293"/>
                </a:lnTo>
                <a:lnTo>
                  <a:pt x="332816" y="322580"/>
                </a:lnTo>
                <a:lnTo>
                  <a:pt x="330936" y="325983"/>
                </a:lnTo>
                <a:lnTo>
                  <a:pt x="330606" y="330479"/>
                </a:lnTo>
                <a:lnTo>
                  <a:pt x="330606" y="333806"/>
                </a:lnTo>
                <a:lnTo>
                  <a:pt x="331368" y="337108"/>
                </a:lnTo>
                <a:lnTo>
                  <a:pt x="332041" y="340055"/>
                </a:lnTo>
                <a:lnTo>
                  <a:pt x="332727" y="342963"/>
                </a:lnTo>
                <a:lnTo>
                  <a:pt x="333324" y="345630"/>
                </a:lnTo>
                <a:lnTo>
                  <a:pt x="333552" y="346113"/>
                </a:lnTo>
                <a:lnTo>
                  <a:pt x="331000" y="345592"/>
                </a:lnTo>
                <a:lnTo>
                  <a:pt x="328002" y="344551"/>
                </a:lnTo>
                <a:lnTo>
                  <a:pt x="316565" y="339510"/>
                </a:lnTo>
                <a:lnTo>
                  <a:pt x="304945" y="332106"/>
                </a:lnTo>
                <a:lnTo>
                  <a:pt x="298678" y="326034"/>
                </a:lnTo>
                <a:lnTo>
                  <a:pt x="295617" y="322211"/>
                </a:lnTo>
                <a:lnTo>
                  <a:pt x="290652" y="319163"/>
                </a:lnTo>
                <a:lnTo>
                  <a:pt x="284403" y="316103"/>
                </a:lnTo>
                <a:lnTo>
                  <a:pt x="273423" y="311404"/>
                </a:lnTo>
                <a:lnTo>
                  <a:pt x="260989" y="306982"/>
                </a:lnTo>
                <a:lnTo>
                  <a:pt x="247909" y="302898"/>
                </a:lnTo>
                <a:lnTo>
                  <a:pt x="234993" y="299218"/>
                </a:lnTo>
                <a:lnTo>
                  <a:pt x="223051" y="296006"/>
                </a:lnTo>
                <a:lnTo>
                  <a:pt x="216661" y="294322"/>
                </a:lnTo>
                <a:lnTo>
                  <a:pt x="207143" y="290330"/>
                </a:lnTo>
                <a:lnTo>
                  <a:pt x="196735" y="283419"/>
                </a:lnTo>
                <a:lnTo>
                  <a:pt x="185937" y="274359"/>
                </a:lnTo>
                <a:lnTo>
                  <a:pt x="178054" y="266788"/>
                </a:lnTo>
                <a:lnTo>
                  <a:pt x="168410" y="256727"/>
                </a:lnTo>
                <a:lnTo>
                  <a:pt x="159359" y="246633"/>
                </a:lnTo>
                <a:lnTo>
                  <a:pt x="151172" y="237121"/>
                </a:lnTo>
                <a:lnTo>
                  <a:pt x="144121" y="228805"/>
                </a:lnTo>
                <a:lnTo>
                  <a:pt x="143827" y="228460"/>
                </a:lnTo>
                <a:lnTo>
                  <a:pt x="137219" y="221151"/>
                </a:lnTo>
                <a:lnTo>
                  <a:pt x="129170" y="212963"/>
                </a:lnTo>
                <a:lnTo>
                  <a:pt x="119968" y="204172"/>
                </a:lnTo>
                <a:lnTo>
                  <a:pt x="109904" y="195054"/>
                </a:lnTo>
                <a:lnTo>
                  <a:pt x="99269" y="185887"/>
                </a:lnTo>
                <a:lnTo>
                  <a:pt x="88352" y="176947"/>
                </a:lnTo>
                <a:lnTo>
                  <a:pt x="77444" y="168512"/>
                </a:lnTo>
                <a:lnTo>
                  <a:pt x="66835" y="160857"/>
                </a:lnTo>
                <a:lnTo>
                  <a:pt x="56815" y="154260"/>
                </a:lnTo>
                <a:lnTo>
                  <a:pt x="56476" y="15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386823" y="1494635"/>
            <a:ext cx="8887" cy="4064"/>
          </a:xfrm>
          <a:custGeom>
            <a:avLst/>
            <a:gdLst/>
            <a:ahLst/>
            <a:cxnLst/>
            <a:rect l="l" t="t" r="r" b="b"/>
            <a:pathLst>
              <a:path w="8887" h="4063">
                <a:moveTo>
                  <a:pt x="126" y="0"/>
                </a:moveTo>
                <a:lnTo>
                  <a:pt x="0" y="4063"/>
                </a:lnTo>
                <a:lnTo>
                  <a:pt x="8887" y="3088"/>
                </a:lnTo>
                <a:lnTo>
                  <a:pt x="1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79062" y="1422935"/>
            <a:ext cx="70558" cy="76766"/>
          </a:xfrm>
          <a:custGeom>
            <a:avLst/>
            <a:gdLst/>
            <a:ahLst/>
            <a:cxnLst/>
            <a:rect l="l" t="t" r="r" b="b"/>
            <a:pathLst>
              <a:path w="70558" h="76766">
                <a:moveTo>
                  <a:pt x="30840" y="66615"/>
                </a:moveTo>
                <a:lnTo>
                  <a:pt x="15206" y="67849"/>
                </a:lnTo>
                <a:lnTo>
                  <a:pt x="10193" y="68419"/>
                </a:lnTo>
                <a:lnTo>
                  <a:pt x="7023" y="72638"/>
                </a:lnTo>
                <a:lnTo>
                  <a:pt x="4368" y="72638"/>
                </a:lnTo>
                <a:lnTo>
                  <a:pt x="3517" y="72778"/>
                </a:lnTo>
                <a:lnTo>
                  <a:pt x="3009" y="69286"/>
                </a:lnTo>
                <a:lnTo>
                  <a:pt x="5308" y="68973"/>
                </a:lnTo>
                <a:lnTo>
                  <a:pt x="10193" y="68419"/>
                </a:lnTo>
                <a:lnTo>
                  <a:pt x="16154" y="61945"/>
                </a:lnTo>
                <a:lnTo>
                  <a:pt x="23609" y="54439"/>
                </a:lnTo>
                <a:lnTo>
                  <a:pt x="32112" y="46010"/>
                </a:lnTo>
                <a:lnTo>
                  <a:pt x="41366" y="37059"/>
                </a:lnTo>
                <a:lnTo>
                  <a:pt x="50908" y="27984"/>
                </a:lnTo>
                <a:lnTo>
                  <a:pt x="60275" y="19182"/>
                </a:lnTo>
                <a:lnTo>
                  <a:pt x="70558" y="0"/>
                </a:lnTo>
                <a:lnTo>
                  <a:pt x="60054" y="9756"/>
                </a:lnTo>
                <a:lnTo>
                  <a:pt x="48044" y="21010"/>
                </a:lnTo>
                <a:lnTo>
                  <a:pt x="39281" y="29319"/>
                </a:lnTo>
                <a:lnTo>
                  <a:pt x="29437" y="38794"/>
                </a:lnTo>
                <a:lnTo>
                  <a:pt x="20261" y="47829"/>
                </a:lnTo>
                <a:lnTo>
                  <a:pt x="12738" y="55506"/>
                </a:lnTo>
                <a:lnTo>
                  <a:pt x="9143" y="59265"/>
                </a:lnTo>
                <a:lnTo>
                  <a:pt x="6159" y="62542"/>
                </a:lnTo>
                <a:lnTo>
                  <a:pt x="3987" y="65209"/>
                </a:lnTo>
                <a:lnTo>
                  <a:pt x="1358" y="68790"/>
                </a:lnTo>
                <a:lnTo>
                  <a:pt x="0" y="71648"/>
                </a:lnTo>
                <a:lnTo>
                  <a:pt x="38" y="73362"/>
                </a:lnTo>
                <a:lnTo>
                  <a:pt x="609" y="76766"/>
                </a:lnTo>
                <a:lnTo>
                  <a:pt x="4025" y="76258"/>
                </a:lnTo>
                <a:lnTo>
                  <a:pt x="7759" y="75763"/>
                </a:lnTo>
                <a:lnTo>
                  <a:pt x="7886" y="71699"/>
                </a:lnTo>
                <a:lnTo>
                  <a:pt x="16647" y="74787"/>
                </a:lnTo>
                <a:lnTo>
                  <a:pt x="29384" y="73759"/>
                </a:lnTo>
                <a:lnTo>
                  <a:pt x="44624" y="73120"/>
                </a:lnTo>
                <a:lnTo>
                  <a:pt x="49936" y="73070"/>
                </a:lnTo>
                <a:lnTo>
                  <a:pt x="64114" y="73467"/>
                </a:lnTo>
                <a:lnTo>
                  <a:pt x="49936" y="66034"/>
                </a:lnTo>
                <a:lnTo>
                  <a:pt x="30840" y="666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661354" y="1371272"/>
            <a:ext cx="76444" cy="225958"/>
          </a:xfrm>
          <a:custGeom>
            <a:avLst/>
            <a:gdLst/>
            <a:ahLst/>
            <a:cxnLst/>
            <a:rect l="l" t="t" r="r" b="b"/>
            <a:pathLst>
              <a:path w="76444" h="225958">
                <a:moveTo>
                  <a:pt x="0" y="0"/>
                </a:moveTo>
                <a:lnTo>
                  <a:pt x="63550" y="225958"/>
                </a:lnTo>
                <a:lnTo>
                  <a:pt x="64314" y="223849"/>
                </a:lnTo>
                <a:lnTo>
                  <a:pt x="68245" y="210866"/>
                </a:lnTo>
                <a:lnTo>
                  <a:pt x="70747" y="200525"/>
                </a:lnTo>
                <a:lnTo>
                  <a:pt x="73156" y="187996"/>
                </a:lnTo>
                <a:lnTo>
                  <a:pt x="75134" y="173562"/>
                </a:lnTo>
                <a:lnTo>
                  <a:pt x="76343" y="157506"/>
                </a:lnTo>
                <a:lnTo>
                  <a:pt x="76444" y="140111"/>
                </a:lnTo>
                <a:lnTo>
                  <a:pt x="75099" y="121661"/>
                </a:lnTo>
                <a:lnTo>
                  <a:pt x="71970" y="102438"/>
                </a:lnTo>
                <a:lnTo>
                  <a:pt x="68678" y="87040"/>
                </a:lnTo>
                <a:lnTo>
                  <a:pt x="65242" y="72238"/>
                </a:lnTo>
                <a:lnTo>
                  <a:pt x="61809" y="60216"/>
                </a:lnTo>
                <a:lnTo>
                  <a:pt x="57928" y="50332"/>
                </a:lnTo>
                <a:lnTo>
                  <a:pt x="53149" y="41945"/>
                </a:lnTo>
                <a:lnTo>
                  <a:pt x="47021" y="34413"/>
                </a:lnTo>
                <a:lnTo>
                  <a:pt x="39093" y="27094"/>
                </a:lnTo>
                <a:lnTo>
                  <a:pt x="28913" y="19346"/>
                </a:lnTo>
                <a:lnTo>
                  <a:pt x="16033" y="10529"/>
                </a:lnTo>
                <a:lnTo>
                  <a:pt x="0" y="0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657346" y="1367722"/>
            <a:ext cx="84086" cy="232791"/>
          </a:xfrm>
          <a:custGeom>
            <a:avLst/>
            <a:gdLst/>
            <a:ahLst/>
            <a:cxnLst/>
            <a:rect l="l" t="t" r="r" b="b"/>
            <a:pathLst>
              <a:path w="84086" h="232790">
                <a:moveTo>
                  <a:pt x="67436" y="218757"/>
                </a:moveTo>
                <a:lnTo>
                  <a:pt x="66243" y="222516"/>
                </a:lnTo>
                <a:lnTo>
                  <a:pt x="65150" y="225844"/>
                </a:lnTo>
                <a:lnTo>
                  <a:pt x="63576" y="230047"/>
                </a:lnTo>
                <a:lnTo>
                  <a:pt x="66281" y="232791"/>
                </a:lnTo>
                <a:lnTo>
                  <a:pt x="73974" y="221313"/>
                </a:lnTo>
                <a:lnTo>
                  <a:pt x="76916" y="210387"/>
                </a:lnTo>
                <a:lnTo>
                  <a:pt x="79966" y="196005"/>
                </a:lnTo>
                <a:lnTo>
                  <a:pt x="82515" y="178666"/>
                </a:lnTo>
                <a:lnTo>
                  <a:pt x="83956" y="158871"/>
                </a:lnTo>
                <a:lnTo>
                  <a:pt x="84086" y="150939"/>
                </a:lnTo>
                <a:lnTo>
                  <a:pt x="83777" y="138835"/>
                </a:lnTo>
                <a:lnTo>
                  <a:pt x="82776" y="126278"/>
                </a:lnTo>
                <a:lnTo>
                  <a:pt x="80975" y="113356"/>
                </a:lnTo>
                <a:lnTo>
                  <a:pt x="79425" y="105270"/>
                </a:lnTo>
                <a:lnTo>
                  <a:pt x="75704" y="91354"/>
                </a:lnTo>
                <a:lnTo>
                  <a:pt x="70791" y="78336"/>
                </a:lnTo>
                <a:lnTo>
                  <a:pt x="64929" y="66239"/>
                </a:lnTo>
                <a:lnTo>
                  <a:pt x="58357" y="55085"/>
                </a:lnTo>
                <a:lnTo>
                  <a:pt x="51317" y="44900"/>
                </a:lnTo>
                <a:lnTo>
                  <a:pt x="44050" y="35706"/>
                </a:lnTo>
                <a:lnTo>
                  <a:pt x="37477" y="28257"/>
                </a:lnTo>
                <a:lnTo>
                  <a:pt x="23267" y="14318"/>
                </a:lnTo>
                <a:lnTo>
                  <a:pt x="12171" y="5115"/>
                </a:lnTo>
                <a:lnTo>
                  <a:pt x="2120" y="0"/>
                </a:lnTo>
                <a:lnTo>
                  <a:pt x="0" y="3251"/>
                </a:lnTo>
                <a:lnTo>
                  <a:pt x="2082" y="6502"/>
                </a:lnTo>
                <a:lnTo>
                  <a:pt x="2679" y="6908"/>
                </a:lnTo>
                <a:lnTo>
                  <a:pt x="5994" y="9268"/>
                </a:lnTo>
                <a:lnTo>
                  <a:pt x="11680" y="13692"/>
                </a:lnTo>
                <a:lnTo>
                  <a:pt x="19166" y="20104"/>
                </a:lnTo>
                <a:lnTo>
                  <a:pt x="27879" y="28429"/>
                </a:lnTo>
                <a:lnTo>
                  <a:pt x="37247" y="38590"/>
                </a:lnTo>
                <a:lnTo>
                  <a:pt x="46698" y="50513"/>
                </a:lnTo>
                <a:lnTo>
                  <a:pt x="55661" y="64121"/>
                </a:lnTo>
                <a:lnTo>
                  <a:pt x="63562" y="79339"/>
                </a:lnTo>
                <a:lnTo>
                  <a:pt x="69830" y="96091"/>
                </a:lnTo>
                <a:lnTo>
                  <a:pt x="72542" y="106718"/>
                </a:lnTo>
                <a:lnTo>
                  <a:pt x="74863" y="119798"/>
                </a:lnTo>
                <a:lnTo>
                  <a:pt x="76304" y="132567"/>
                </a:lnTo>
                <a:lnTo>
                  <a:pt x="76972" y="144935"/>
                </a:lnTo>
                <a:lnTo>
                  <a:pt x="77050" y="150939"/>
                </a:lnTo>
                <a:lnTo>
                  <a:pt x="76590" y="165645"/>
                </a:lnTo>
                <a:lnTo>
                  <a:pt x="75361" y="179273"/>
                </a:lnTo>
                <a:lnTo>
                  <a:pt x="73587" y="191629"/>
                </a:lnTo>
                <a:lnTo>
                  <a:pt x="71495" y="202520"/>
                </a:lnTo>
                <a:lnTo>
                  <a:pt x="69037" y="213245"/>
                </a:lnTo>
                <a:lnTo>
                  <a:pt x="67436" y="218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707741" y="1647608"/>
            <a:ext cx="55587" cy="26085"/>
          </a:xfrm>
          <a:custGeom>
            <a:avLst/>
            <a:gdLst/>
            <a:ahLst/>
            <a:cxnLst/>
            <a:rect l="l" t="t" r="r" b="b"/>
            <a:pathLst>
              <a:path w="55587" h="26085">
                <a:moveTo>
                  <a:pt x="55587" y="26085"/>
                </a:moveTo>
                <a:lnTo>
                  <a:pt x="0" y="0"/>
                </a:lnTo>
                <a:lnTo>
                  <a:pt x="3868" y="5409"/>
                </a:lnTo>
                <a:lnTo>
                  <a:pt x="8942" y="10119"/>
                </a:lnTo>
                <a:lnTo>
                  <a:pt x="17286" y="14213"/>
                </a:lnTo>
                <a:lnTo>
                  <a:pt x="31851" y="19073"/>
                </a:lnTo>
                <a:lnTo>
                  <a:pt x="55587" y="26085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703731" y="1644026"/>
            <a:ext cx="63525" cy="33045"/>
          </a:xfrm>
          <a:custGeom>
            <a:avLst/>
            <a:gdLst/>
            <a:ahLst/>
            <a:cxnLst/>
            <a:rect l="l" t="t" r="r" b="b"/>
            <a:pathLst>
              <a:path w="63525" h="33045">
                <a:moveTo>
                  <a:pt x="8737" y="12776"/>
                </a:moveTo>
                <a:lnTo>
                  <a:pt x="14554" y="15951"/>
                </a:lnTo>
                <a:lnTo>
                  <a:pt x="29861" y="23015"/>
                </a:lnTo>
                <a:lnTo>
                  <a:pt x="45002" y="28666"/>
                </a:lnTo>
                <a:lnTo>
                  <a:pt x="55823" y="32203"/>
                </a:lnTo>
                <a:lnTo>
                  <a:pt x="58610" y="33045"/>
                </a:lnTo>
                <a:lnTo>
                  <a:pt x="62433" y="32524"/>
                </a:lnTo>
                <a:lnTo>
                  <a:pt x="63525" y="28790"/>
                </a:lnTo>
                <a:lnTo>
                  <a:pt x="60591" y="26288"/>
                </a:lnTo>
                <a:lnTo>
                  <a:pt x="57696" y="25450"/>
                </a:lnTo>
                <a:lnTo>
                  <a:pt x="53187" y="23977"/>
                </a:lnTo>
                <a:lnTo>
                  <a:pt x="42310" y="20239"/>
                </a:lnTo>
                <a:lnTo>
                  <a:pt x="29596" y="15275"/>
                </a:lnTo>
                <a:lnTo>
                  <a:pt x="26708" y="14020"/>
                </a:lnTo>
                <a:lnTo>
                  <a:pt x="22034" y="11963"/>
                </a:lnTo>
                <a:lnTo>
                  <a:pt x="17627" y="9753"/>
                </a:lnTo>
                <a:lnTo>
                  <a:pt x="14097" y="7569"/>
                </a:lnTo>
                <a:lnTo>
                  <a:pt x="10566" y="5410"/>
                </a:lnTo>
                <a:lnTo>
                  <a:pt x="7950" y="3174"/>
                </a:lnTo>
                <a:lnTo>
                  <a:pt x="5829" y="0"/>
                </a:lnTo>
                <a:lnTo>
                  <a:pt x="2032" y="673"/>
                </a:lnTo>
                <a:lnTo>
                  <a:pt x="0" y="3962"/>
                </a:lnTo>
                <a:lnTo>
                  <a:pt x="1092" y="5562"/>
                </a:lnTo>
                <a:lnTo>
                  <a:pt x="3911" y="9588"/>
                </a:lnTo>
                <a:lnTo>
                  <a:pt x="8737" y="12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504190" y="1489153"/>
            <a:ext cx="128536" cy="115023"/>
          </a:xfrm>
          <a:custGeom>
            <a:avLst/>
            <a:gdLst/>
            <a:ahLst/>
            <a:cxnLst/>
            <a:rect l="l" t="t" r="r" b="b"/>
            <a:pathLst>
              <a:path w="128536" h="115023">
                <a:moveTo>
                  <a:pt x="128536" y="115023"/>
                </a:moveTo>
                <a:lnTo>
                  <a:pt x="108374" y="93759"/>
                </a:lnTo>
                <a:lnTo>
                  <a:pt x="91100" y="75592"/>
                </a:lnTo>
                <a:lnTo>
                  <a:pt x="76408" y="60247"/>
                </a:lnTo>
                <a:lnTo>
                  <a:pt x="63989" y="47449"/>
                </a:lnTo>
                <a:lnTo>
                  <a:pt x="53536" y="36922"/>
                </a:lnTo>
                <a:lnTo>
                  <a:pt x="44740" y="28390"/>
                </a:lnTo>
                <a:lnTo>
                  <a:pt x="37294" y="21578"/>
                </a:lnTo>
                <a:lnTo>
                  <a:pt x="30891" y="16211"/>
                </a:lnTo>
                <a:lnTo>
                  <a:pt x="25222" y="12013"/>
                </a:lnTo>
                <a:lnTo>
                  <a:pt x="19979" y="8708"/>
                </a:lnTo>
                <a:lnTo>
                  <a:pt x="14854" y="6022"/>
                </a:lnTo>
                <a:lnTo>
                  <a:pt x="9541" y="3678"/>
                </a:lnTo>
                <a:lnTo>
                  <a:pt x="3730" y="1402"/>
                </a:lnTo>
                <a:lnTo>
                  <a:pt x="0" y="0"/>
                </a:lnTo>
                <a:lnTo>
                  <a:pt x="128536" y="115023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500892" y="1485180"/>
            <a:ext cx="135674" cy="122885"/>
          </a:xfrm>
          <a:custGeom>
            <a:avLst/>
            <a:gdLst/>
            <a:ahLst/>
            <a:cxnLst/>
            <a:rect l="l" t="t" r="r" b="b"/>
            <a:pathLst>
              <a:path w="135674" h="122885">
                <a:moveTo>
                  <a:pt x="2717" y="0"/>
                </a:moveTo>
                <a:lnTo>
                  <a:pt x="0" y="2743"/>
                </a:lnTo>
                <a:lnTo>
                  <a:pt x="253" y="6591"/>
                </a:lnTo>
                <a:lnTo>
                  <a:pt x="2070" y="7277"/>
                </a:lnTo>
                <a:lnTo>
                  <a:pt x="10145" y="11499"/>
                </a:lnTo>
                <a:lnTo>
                  <a:pt x="20795" y="18924"/>
                </a:lnTo>
                <a:lnTo>
                  <a:pt x="33208" y="28845"/>
                </a:lnTo>
                <a:lnTo>
                  <a:pt x="42997" y="37256"/>
                </a:lnTo>
                <a:lnTo>
                  <a:pt x="52442" y="45707"/>
                </a:lnTo>
                <a:lnTo>
                  <a:pt x="62045" y="54564"/>
                </a:lnTo>
                <a:lnTo>
                  <a:pt x="71634" y="63626"/>
                </a:lnTo>
                <a:lnTo>
                  <a:pt x="81037" y="72690"/>
                </a:lnTo>
                <a:lnTo>
                  <a:pt x="90082" y="81556"/>
                </a:lnTo>
                <a:lnTo>
                  <a:pt x="96659" y="88087"/>
                </a:lnTo>
                <a:lnTo>
                  <a:pt x="106819" y="98295"/>
                </a:lnTo>
                <a:lnTo>
                  <a:pt x="115521" y="107161"/>
                </a:lnTo>
                <a:lnTo>
                  <a:pt x="120040" y="111810"/>
                </a:lnTo>
                <a:lnTo>
                  <a:pt x="125844" y="117792"/>
                </a:lnTo>
                <a:lnTo>
                  <a:pt x="129273" y="121411"/>
                </a:lnTo>
                <a:lnTo>
                  <a:pt x="132841" y="122885"/>
                </a:lnTo>
                <a:lnTo>
                  <a:pt x="135674" y="120218"/>
                </a:lnTo>
                <a:lnTo>
                  <a:pt x="134391" y="116573"/>
                </a:lnTo>
                <a:lnTo>
                  <a:pt x="132379" y="114462"/>
                </a:lnTo>
                <a:lnTo>
                  <a:pt x="126766" y="108627"/>
                </a:lnTo>
                <a:lnTo>
                  <a:pt x="118151" y="99773"/>
                </a:lnTo>
                <a:lnTo>
                  <a:pt x="107132" y="88605"/>
                </a:lnTo>
                <a:lnTo>
                  <a:pt x="94307" y="75829"/>
                </a:lnTo>
                <a:lnTo>
                  <a:pt x="81356" y="63195"/>
                </a:lnTo>
                <a:lnTo>
                  <a:pt x="71930" y="54190"/>
                </a:lnTo>
                <a:lnTo>
                  <a:pt x="62390" y="45272"/>
                </a:lnTo>
                <a:lnTo>
                  <a:pt x="52898" y="36629"/>
                </a:lnTo>
                <a:lnTo>
                  <a:pt x="43612" y="28453"/>
                </a:lnTo>
                <a:lnTo>
                  <a:pt x="38417" y="24028"/>
                </a:lnTo>
                <a:lnTo>
                  <a:pt x="26370" y="14320"/>
                </a:lnTo>
                <a:lnTo>
                  <a:pt x="15643" y="6642"/>
                </a:lnTo>
                <a:lnTo>
                  <a:pt x="6477" y="1483"/>
                </a:lnTo>
                <a:lnTo>
                  <a:pt x="27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578305" y="1470472"/>
            <a:ext cx="64627" cy="76977"/>
          </a:xfrm>
          <a:custGeom>
            <a:avLst/>
            <a:gdLst/>
            <a:ahLst/>
            <a:cxnLst/>
            <a:rect l="l" t="t" r="r" b="b"/>
            <a:pathLst>
              <a:path w="64627" h="76977">
                <a:moveTo>
                  <a:pt x="41030" y="1184"/>
                </a:moveTo>
                <a:lnTo>
                  <a:pt x="30404" y="0"/>
                </a:lnTo>
                <a:lnTo>
                  <a:pt x="20788" y="5683"/>
                </a:lnTo>
                <a:lnTo>
                  <a:pt x="14790" y="15218"/>
                </a:lnTo>
                <a:lnTo>
                  <a:pt x="10931" y="23841"/>
                </a:lnTo>
                <a:lnTo>
                  <a:pt x="10325" y="25048"/>
                </a:lnTo>
                <a:lnTo>
                  <a:pt x="5947" y="34332"/>
                </a:lnTo>
                <a:lnTo>
                  <a:pt x="1605" y="46511"/>
                </a:lnTo>
                <a:lnTo>
                  <a:pt x="0" y="58977"/>
                </a:lnTo>
                <a:lnTo>
                  <a:pt x="3832" y="69116"/>
                </a:lnTo>
                <a:lnTo>
                  <a:pt x="5173" y="70572"/>
                </a:lnTo>
                <a:lnTo>
                  <a:pt x="12631" y="76977"/>
                </a:lnTo>
                <a:lnTo>
                  <a:pt x="21008" y="76492"/>
                </a:lnTo>
                <a:lnTo>
                  <a:pt x="36661" y="69116"/>
                </a:lnTo>
                <a:lnTo>
                  <a:pt x="54586" y="69114"/>
                </a:lnTo>
                <a:lnTo>
                  <a:pt x="62683" y="60394"/>
                </a:lnTo>
                <a:lnTo>
                  <a:pt x="64627" y="46472"/>
                </a:lnTo>
                <a:lnTo>
                  <a:pt x="63757" y="41638"/>
                </a:lnTo>
                <a:lnTo>
                  <a:pt x="60992" y="35321"/>
                </a:lnTo>
                <a:lnTo>
                  <a:pt x="54143" y="23230"/>
                </a:lnTo>
                <a:lnTo>
                  <a:pt x="41030" y="1184"/>
                </a:lnTo>
                <a:close/>
              </a:path>
            </a:pathLst>
          </a:custGeom>
          <a:solidFill>
            <a:srgbClr val="C3DEF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574733" y="1467223"/>
            <a:ext cx="71843" cy="76428"/>
          </a:xfrm>
          <a:custGeom>
            <a:avLst/>
            <a:gdLst/>
            <a:ahLst/>
            <a:cxnLst/>
            <a:rect l="l" t="t" r="r" b="b"/>
            <a:pathLst>
              <a:path w="71843" h="76428">
                <a:moveTo>
                  <a:pt x="42989" y="8597"/>
                </a:moveTo>
                <a:lnTo>
                  <a:pt x="43421" y="7746"/>
                </a:lnTo>
                <a:lnTo>
                  <a:pt x="42223" y="7321"/>
                </a:lnTo>
                <a:lnTo>
                  <a:pt x="42989" y="8597"/>
                </a:lnTo>
                <a:close/>
              </a:path>
              <a:path w="71843" h="76428">
                <a:moveTo>
                  <a:pt x="40233" y="68846"/>
                </a:moveTo>
                <a:lnTo>
                  <a:pt x="36474" y="70281"/>
                </a:lnTo>
                <a:lnTo>
                  <a:pt x="40233" y="75882"/>
                </a:lnTo>
                <a:lnTo>
                  <a:pt x="40233" y="72364"/>
                </a:lnTo>
                <a:lnTo>
                  <a:pt x="41821" y="75501"/>
                </a:lnTo>
                <a:lnTo>
                  <a:pt x="58000" y="68846"/>
                </a:lnTo>
                <a:lnTo>
                  <a:pt x="40233" y="68846"/>
                </a:lnTo>
                <a:close/>
              </a:path>
              <a:path w="71843" h="76428">
                <a:moveTo>
                  <a:pt x="21564" y="18973"/>
                </a:moveTo>
                <a:lnTo>
                  <a:pt x="24663" y="14312"/>
                </a:lnTo>
                <a:lnTo>
                  <a:pt x="27940" y="10007"/>
                </a:lnTo>
                <a:lnTo>
                  <a:pt x="31915" y="7315"/>
                </a:lnTo>
                <a:lnTo>
                  <a:pt x="34086" y="6515"/>
                </a:lnTo>
                <a:lnTo>
                  <a:pt x="36931" y="6515"/>
                </a:lnTo>
                <a:lnTo>
                  <a:pt x="40919" y="6857"/>
                </a:lnTo>
                <a:lnTo>
                  <a:pt x="42223" y="7321"/>
                </a:lnTo>
                <a:lnTo>
                  <a:pt x="43421" y="7746"/>
                </a:lnTo>
                <a:lnTo>
                  <a:pt x="42989" y="8597"/>
                </a:lnTo>
                <a:lnTo>
                  <a:pt x="45123" y="12268"/>
                </a:lnTo>
                <a:lnTo>
                  <a:pt x="44602" y="4432"/>
                </a:lnTo>
                <a:lnTo>
                  <a:pt x="41579" y="6248"/>
                </a:lnTo>
                <a:lnTo>
                  <a:pt x="42633" y="0"/>
                </a:lnTo>
                <a:lnTo>
                  <a:pt x="39687" y="-533"/>
                </a:lnTo>
                <a:lnTo>
                  <a:pt x="32677" y="-546"/>
                </a:lnTo>
                <a:lnTo>
                  <a:pt x="28930" y="787"/>
                </a:lnTo>
                <a:lnTo>
                  <a:pt x="25946" y="2844"/>
                </a:lnTo>
                <a:lnTo>
                  <a:pt x="21437" y="5943"/>
                </a:lnTo>
                <a:lnTo>
                  <a:pt x="18516" y="10452"/>
                </a:lnTo>
                <a:lnTo>
                  <a:pt x="16281" y="14719"/>
                </a:lnTo>
                <a:lnTo>
                  <a:pt x="14071" y="18973"/>
                </a:lnTo>
                <a:lnTo>
                  <a:pt x="12534" y="23152"/>
                </a:lnTo>
                <a:lnTo>
                  <a:pt x="11353" y="25501"/>
                </a:lnTo>
                <a:lnTo>
                  <a:pt x="9855" y="28486"/>
                </a:lnTo>
                <a:lnTo>
                  <a:pt x="7048" y="33959"/>
                </a:lnTo>
                <a:lnTo>
                  <a:pt x="4597" y="40297"/>
                </a:lnTo>
                <a:lnTo>
                  <a:pt x="2159" y="46647"/>
                </a:lnTo>
                <a:lnTo>
                  <a:pt x="25" y="53847"/>
                </a:lnTo>
                <a:lnTo>
                  <a:pt x="0" y="65747"/>
                </a:lnTo>
                <a:lnTo>
                  <a:pt x="1231" y="70840"/>
                </a:lnTo>
                <a:lnTo>
                  <a:pt x="4813" y="74752"/>
                </a:lnTo>
                <a:lnTo>
                  <a:pt x="9169" y="79489"/>
                </a:lnTo>
                <a:lnTo>
                  <a:pt x="15125" y="80937"/>
                </a:lnTo>
                <a:lnTo>
                  <a:pt x="31432" y="80860"/>
                </a:lnTo>
                <a:lnTo>
                  <a:pt x="41005" y="75882"/>
                </a:lnTo>
                <a:lnTo>
                  <a:pt x="41567" y="75590"/>
                </a:lnTo>
                <a:lnTo>
                  <a:pt x="58000" y="75882"/>
                </a:lnTo>
                <a:lnTo>
                  <a:pt x="60833" y="75895"/>
                </a:lnTo>
                <a:lnTo>
                  <a:pt x="64960" y="72745"/>
                </a:lnTo>
                <a:lnTo>
                  <a:pt x="64820" y="55359"/>
                </a:lnTo>
                <a:lnTo>
                  <a:pt x="63969" y="60172"/>
                </a:lnTo>
                <a:lnTo>
                  <a:pt x="62445" y="63728"/>
                </a:lnTo>
                <a:lnTo>
                  <a:pt x="60782" y="66967"/>
                </a:lnTo>
                <a:lnTo>
                  <a:pt x="58000" y="68846"/>
                </a:lnTo>
                <a:lnTo>
                  <a:pt x="41821" y="75501"/>
                </a:lnTo>
                <a:lnTo>
                  <a:pt x="40233" y="72364"/>
                </a:lnTo>
                <a:lnTo>
                  <a:pt x="40233" y="75882"/>
                </a:lnTo>
                <a:lnTo>
                  <a:pt x="36474" y="70281"/>
                </a:lnTo>
                <a:lnTo>
                  <a:pt x="28016" y="73926"/>
                </a:lnTo>
                <a:lnTo>
                  <a:pt x="16230" y="73863"/>
                </a:lnTo>
                <a:lnTo>
                  <a:pt x="12585" y="72796"/>
                </a:lnTo>
                <a:lnTo>
                  <a:pt x="9994" y="69989"/>
                </a:lnTo>
                <a:lnTo>
                  <a:pt x="7988" y="67805"/>
                </a:lnTo>
                <a:lnTo>
                  <a:pt x="7061" y="64706"/>
                </a:lnTo>
                <a:lnTo>
                  <a:pt x="7035" y="55346"/>
                </a:lnTo>
                <a:lnTo>
                  <a:pt x="8877" y="48729"/>
                </a:lnTo>
                <a:lnTo>
                  <a:pt x="11176" y="42837"/>
                </a:lnTo>
                <a:lnTo>
                  <a:pt x="13462" y="36906"/>
                </a:lnTo>
                <a:lnTo>
                  <a:pt x="16129" y="31686"/>
                </a:lnTo>
                <a:lnTo>
                  <a:pt x="17653" y="28651"/>
                </a:lnTo>
                <a:lnTo>
                  <a:pt x="19583" y="24726"/>
                </a:lnTo>
                <a:lnTo>
                  <a:pt x="21564" y="18973"/>
                </a:lnTo>
                <a:close/>
              </a:path>
              <a:path w="71843" h="76428">
                <a:moveTo>
                  <a:pt x="58000" y="75882"/>
                </a:moveTo>
                <a:lnTo>
                  <a:pt x="41567" y="75590"/>
                </a:lnTo>
                <a:lnTo>
                  <a:pt x="41005" y="75882"/>
                </a:lnTo>
                <a:lnTo>
                  <a:pt x="58000" y="75882"/>
                </a:lnTo>
                <a:close/>
              </a:path>
              <a:path w="71843" h="76428">
                <a:moveTo>
                  <a:pt x="42633" y="0"/>
                </a:moveTo>
                <a:lnTo>
                  <a:pt x="41579" y="6248"/>
                </a:lnTo>
                <a:lnTo>
                  <a:pt x="44602" y="4432"/>
                </a:lnTo>
                <a:lnTo>
                  <a:pt x="45123" y="12268"/>
                </a:lnTo>
                <a:lnTo>
                  <a:pt x="48336" y="17767"/>
                </a:lnTo>
                <a:lnTo>
                  <a:pt x="53162" y="26200"/>
                </a:lnTo>
                <a:lnTo>
                  <a:pt x="57251" y="33883"/>
                </a:lnTo>
                <a:lnTo>
                  <a:pt x="59296" y="37718"/>
                </a:lnTo>
                <a:lnTo>
                  <a:pt x="61150" y="41376"/>
                </a:lnTo>
                <a:lnTo>
                  <a:pt x="62509" y="44335"/>
                </a:lnTo>
                <a:lnTo>
                  <a:pt x="63741" y="47116"/>
                </a:lnTo>
                <a:lnTo>
                  <a:pt x="64693" y="49987"/>
                </a:lnTo>
                <a:lnTo>
                  <a:pt x="64820" y="55359"/>
                </a:lnTo>
                <a:lnTo>
                  <a:pt x="64960" y="72745"/>
                </a:lnTo>
                <a:lnTo>
                  <a:pt x="67551" y="70078"/>
                </a:lnTo>
                <a:lnTo>
                  <a:pt x="69113" y="66535"/>
                </a:lnTo>
                <a:lnTo>
                  <a:pt x="70218" y="62852"/>
                </a:lnTo>
                <a:lnTo>
                  <a:pt x="71297" y="59156"/>
                </a:lnTo>
                <a:lnTo>
                  <a:pt x="71843" y="55321"/>
                </a:lnTo>
                <a:lnTo>
                  <a:pt x="71843" y="52019"/>
                </a:lnTo>
                <a:lnTo>
                  <a:pt x="71704" y="49314"/>
                </a:lnTo>
                <a:lnTo>
                  <a:pt x="70954" y="46266"/>
                </a:lnTo>
                <a:lnTo>
                  <a:pt x="65315" y="34084"/>
                </a:lnTo>
                <a:lnTo>
                  <a:pt x="58787" y="21988"/>
                </a:lnTo>
                <a:lnTo>
                  <a:pt x="56997" y="18795"/>
                </a:lnTo>
                <a:lnTo>
                  <a:pt x="52006" y="9956"/>
                </a:lnTo>
                <a:lnTo>
                  <a:pt x="47637" y="2641"/>
                </a:lnTo>
                <a:lnTo>
                  <a:pt x="45783" y="1117"/>
                </a:lnTo>
                <a:lnTo>
                  <a:pt x="42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596132" y="1489158"/>
            <a:ext cx="14528" cy="32893"/>
          </a:xfrm>
          <a:custGeom>
            <a:avLst/>
            <a:gdLst/>
            <a:ahLst/>
            <a:cxnLst/>
            <a:rect l="l" t="t" r="r" b="b"/>
            <a:pathLst>
              <a:path w="14528" h="32893">
                <a:moveTo>
                  <a:pt x="14528" y="0"/>
                </a:moveTo>
                <a:lnTo>
                  <a:pt x="5132" y="16193"/>
                </a:lnTo>
                <a:lnTo>
                  <a:pt x="1458" y="24979"/>
                </a:lnTo>
                <a:lnTo>
                  <a:pt x="0" y="32893"/>
                </a:lnTo>
                <a:lnTo>
                  <a:pt x="14528" y="0"/>
                </a:lnTo>
                <a:close/>
              </a:path>
            </a:pathLst>
          </a:custGeom>
          <a:solidFill>
            <a:srgbClr val="C3DEF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592647" y="1485691"/>
            <a:ext cx="22034" cy="40132"/>
          </a:xfrm>
          <a:custGeom>
            <a:avLst/>
            <a:gdLst/>
            <a:ahLst/>
            <a:cxnLst/>
            <a:rect l="l" t="t" r="r" b="b"/>
            <a:pathLst>
              <a:path w="22034" h="40131">
                <a:moveTo>
                  <a:pt x="4864" y="40131"/>
                </a:moveTo>
                <a:lnTo>
                  <a:pt x="6959" y="36893"/>
                </a:lnTo>
                <a:lnTo>
                  <a:pt x="7670" y="32054"/>
                </a:lnTo>
                <a:lnTo>
                  <a:pt x="11201" y="23863"/>
                </a:lnTo>
                <a:lnTo>
                  <a:pt x="14554" y="17221"/>
                </a:lnTo>
                <a:lnTo>
                  <a:pt x="16230" y="13881"/>
                </a:lnTo>
                <a:lnTo>
                  <a:pt x="17856" y="10883"/>
                </a:lnTo>
                <a:lnTo>
                  <a:pt x="20269" y="6553"/>
                </a:lnTo>
                <a:lnTo>
                  <a:pt x="22034" y="3581"/>
                </a:lnTo>
                <a:lnTo>
                  <a:pt x="19812" y="431"/>
                </a:lnTo>
                <a:lnTo>
                  <a:pt x="15976" y="0"/>
                </a:lnTo>
                <a:lnTo>
                  <a:pt x="14986" y="1663"/>
                </a:lnTo>
                <a:lnTo>
                  <a:pt x="11734" y="7137"/>
                </a:lnTo>
                <a:lnTo>
                  <a:pt x="8255" y="14071"/>
                </a:lnTo>
                <a:lnTo>
                  <a:pt x="4787" y="21043"/>
                </a:lnTo>
                <a:lnTo>
                  <a:pt x="1054" y="29286"/>
                </a:lnTo>
                <a:lnTo>
                  <a:pt x="0" y="35813"/>
                </a:lnTo>
                <a:lnTo>
                  <a:pt x="1028" y="39535"/>
                </a:lnTo>
                <a:lnTo>
                  <a:pt x="4864" y="40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616761" y="1511163"/>
            <a:ext cx="16281" cy="15080"/>
          </a:xfrm>
          <a:custGeom>
            <a:avLst/>
            <a:gdLst/>
            <a:ahLst/>
            <a:cxnLst/>
            <a:rect l="l" t="t" r="r" b="b"/>
            <a:pathLst>
              <a:path w="16281" h="15080">
                <a:moveTo>
                  <a:pt x="2336" y="602"/>
                </a:moveTo>
                <a:lnTo>
                  <a:pt x="368" y="1644"/>
                </a:lnTo>
                <a:lnTo>
                  <a:pt x="0" y="10877"/>
                </a:lnTo>
                <a:lnTo>
                  <a:pt x="5613" y="12972"/>
                </a:lnTo>
                <a:lnTo>
                  <a:pt x="11214" y="15080"/>
                </a:lnTo>
                <a:lnTo>
                  <a:pt x="16281" y="12972"/>
                </a:lnTo>
                <a:lnTo>
                  <a:pt x="15963" y="9480"/>
                </a:lnTo>
                <a:lnTo>
                  <a:pt x="14018" y="1444"/>
                </a:lnTo>
                <a:lnTo>
                  <a:pt x="3551" y="0"/>
                </a:lnTo>
                <a:lnTo>
                  <a:pt x="2336" y="602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614258" y="1507042"/>
            <a:ext cx="22034" cy="22275"/>
          </a:xfrm>
          <a:custGeom>
            <a:avLst/>
            <a:gdLst/>
            <a:ahLst/>
            <a:cxnLst/>
            <a:rect l="l" t="t" r="r" b="b"/>
            <a:pathLst>
              <a:path w="22034" h="22275">
                <a:moveTo>
                  <a:pt x="368" y="13081"/>
                </a:moveTo>
                <a:lnTo>
                  <a:pt x="2374" y="17310"/>
                </a:lnTo>
                <a:lnTo>
                  <a:pt x="4178" y="19392"/>
                </a:lnTo>
                <a:lnTo>
                  <a:pt x="6870" y="20396"/>
                </a:lnTo>
                <a:lnTo>
                  <a:pt x="4838" y="4724"/>
                </a:lnTo>
                <a:lnTo>
                  <a:pt x="3187" y="1612"/>
                </a:lnTo>
                <a:lnTo>
                  <a:pt x="266" y="5143"/>
                </a:lnTo>
                <a:lnTo>
                  <a:pt x="0" y="8890"/>
                </a:lnTo>
                <a:lnTo>
                  <a:pt x="368" y="13081"/>
                </a:lnTo>
                <a:close/>
              </a:path>
              <a:path w="22034" h="22275">
                <a:moveTo>
                  <a:pt x="22034" y="16421"/>
                </a:moveTo>
                <a:lnTo>
                  <a:pt x="21971" y="13284"/>
                </a:lnTo>
                <a:lnTo>
                  <a:pt x="21844" y="11988"/>
                </a:lnTo>
                <a:lnTo>
                  <a:pt x="21729" y="8915"/>
                </a:lnTo>
                <a:lnTo>
                  <a:pt x="20561" y="5842"/>
                </a:lnTo>
                <a:lnTo>
                  <a:pt x="19050" y="2667"/>
                </a:lnTo>
                <a:lnTo>
                  <a:pt x="15989" y="0"/>
                </a:lnTo>
                <a:lnTo>
                  <a:pt x="11442" y="-812"/>
                </a:lnTo>
                <a:lnTo>
                  <a:pt x="8915" y="-812"/>
                </a:lnTo>
                <a:lnTo>
                  <a:pt x="6235" y="0"/>
                </a:lnTo>
                <a:lnTo>
                  <a:pt x="6477" y="7835"/>
                </a:lnTo>
                <a:lnTo>
                  <a:pt x="7035" y="9982"/>
                </a:lnTo>
                <a:lnTo>
                  <a:pt x="7229" y="7534"/>
                </a:lnTo>
                <a:lnTo>
                  <a:pt x="7251" y="7251"/>
                </a:lnTo>
                <a:lnTo>
                  <a:pt x="10528" y="6210"/>
                </a:lnTo>
                <a:lnTo>
                  <a:pt x="13449" y="7086"/>
                </a:lnTo>
                <a:lnTo>
                  <a:pt x="14401" y="9753"/>
                </a:lnTo>
                <a:lnTo>
                  <a:pt x="14859" y="12801"/>
                </a:lnTo>
                <a:lnTo>
                  <a:pt x="11607" y="14414"/>
                </a:lnTo>
                <a:lnTo>
                  <a:pt x="10706" y="21463"/>
                </a:lnTo>
                <a:lnTo>
                  <a:pt x="14795" y="21450"/>
                </a:lnTo>
                <a:lnTo>
                  <a:pt x="18745" y="19735"/>
                </a:lnTo>
                <a:lnTo>
                  <a:pt x="22034" y="16421"/>
                </a:lnTo>
                <a:close/>
              </a:path>
              <a:path w="22034" h="22275">
                <a:moveTo>
                  <a:pt x="10528" y="6210"/>
                </a:moveTo>
                <a:lnTo>
                  <a:pt x="7251" y="7251"/>
                </a:lnTo>
                <a:lnTo>
                  <a:pt x="7229" y="7534"/>
                </a:lnTo>
                <a:lnTo>
                  <a:pt x="10528" y="6210"/>
                </a:lnTo>
                <a:close/>
              </a:path>
              <a:path w="22034" h="22275">
                <a:moveTo>
                  <a:pt x="11607" y="14414"/>
                </a:moveTo>
                <a:lnTo>
                  <a:pt x="8674" y="13538"/>
                </a:lnTo>
                <a:lnTo>
                  <a:pt x="7035" y="9982"/>
                </a:lnTo>
                <a:lnTo>
                  <a:pt x="6477" y="7835"/>
                </a:lnTo>
                <a:lnTo>
                  <a:pt x="6235" y="0"/>
                </a:lnTo>
                <a:lnTo>
                  <a:pt x="3200" y="1600"/>
                </a:lnTo>
                <a:lnTo>
                  <a:pt x="4838" y="4724"/>
                </a:lnTo>
                <a:lnTo>
                  <a:pt x="6870" y="20396"/>
                </a:lnTo>
                <a:lnTo>
                  <a:pt x="10706" y="21463"/>
                </a:lnTo>
                <a:lnTo>
                  <a:pt x="11607" y="144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409587" y="1531780"/>
            <a:ext cx="140091" cy="180883"/>
          </a:xfrm>
          <a:custGeom>
            <a:avLst/>
            <a:gdLst/>
            <a:ahLst/>
            <a:cxnLst/>
            <a:rect l="l" t="t" r="r" b="b"/>
            <a:pathLst>
              <a:path w="140091" h="180883">
                <a:moveTo>
                  <a:pt x="140091" y="56901"/>
                </a:moveTo>
                <a:lnTo>
                  <a:pt x="139953" y="47948"/>
                </a:lnTo>
                <a:lnTo>
                  <a:pt x="138034" y="37234"/>
                </a:lnTo>
                <a:lnTo>
                  <a:pt x="131946" y="25571"/>
                </a:lnTo>
                <a:lnTo>
                  <a:pt x="119301" y="12845"/>
                </a:lnTo>
                <a:lnTo>
                  <a:pt x="110035" y="6620"/>
                </a:lnTo>
                <a:lnTo>
                  <a:pt x="97599" y="1609"/>
                </a:lnTo>
                <a:lnTo>
                  <a:pt x="85723" y="0"/>
                </a:lnTo>
                <a:lnTo>
                  <a:pt x="74543" y="945"/>
                </a:lnTo>
                <a:lnTo>
                  <a:pt x="64193" y="3596"/>
                </a:lnTo>
                <a:lnTo>
                  <a:pt x="54810" y="7104"/>
                </a:lnTo>
                <a:lnTo>
                  <a:pt x="46028" y="12793"/>
                </a:lnTo>
                <a:lnTo>
                  <a:pt x="38692" y="20314"/>
                </a:lnTo>
                <a:lnTo>
                  <a:pt x="31352" y="30052"/>
                </a:lnTo>
                <a:lnTo>
                  <a:pt x="24159" y="41657"/>
                </a:lnTo>
                <a:lnTo>
                  <a:pt x="17263" y="54780"/>
                </a:lnTo>
                <a:lnTo>
                  <a:pt x="10815" y="69071"/>
                </a:lnTo>
                <a:lnTo>
                  <a:pt x="4963" y="84181"/>
                </a:lnTo>
                <a:lnTo>
                  <a:pt x="1942" y="94599"/>
                </a:lnTo>
                <a:lnTo>
                  <a:pt x="6" y="107586"/>
                </a:lnTo>
                <a:lnTo>
                  <a:pt x="0" y="120491"/>
                </a:lnTo>
                <a:lnTo>
                  <a:pt x="1893" y="132995"/>
                </a:lnTo>
                <a:lnTo>
                  <a:pt x="5658" y="144783"/>
                </a:lnTo>
                <a:lnTo>
                  <a:pt x="11267" y="155536"/>
                </a:lnTo>
                <a:lnTo>
                  <a:pt x="18692" y="164937"/>
                </a:lnTo>
                <a:lnTo>
                  <a:pt x="27903" y="172669"/>
                </a:lnTo>
                <a:lnTo>
                  <a:pt x="38872" y="178415"/>
                </a:lnTo>
                <a:lnTo>
                  <a:pt x="48803" y="180883"/>
                </a:lnTo>
                <a:lnTo>
                  <a:pt x="60519" y="180469"/>
                </a:lnTo>
                <a:lnTo>
                  <a:pt x="71911" y="177025"/>
                </a:lnTo>
                <a:lnTo>
                  <a:pt x="82751" y="171196"/>
                </a:lnTo>
                <a:lnTo>
                  <a:pt x="92812" y="163628"/>
                </a:lnTo>
                <a:lnTo>
                  <a:pt x="101867" y="154966"/>
                </a:lnTo>
                <a:lnTo>
                  <a:pt x="109689" y="145856"/>
                </a:lnTo>
                <a:lnTo>
                  <a:pt x="116050" y="136943"/>
                </a:lnTo>
                <a:lnTo>
                  <a:pt x="120723" y="128872"/>
                </a:lnTo>
                <a:lnTo>
                  <a:pt x="128121" y="114127"/>
                </a:lnTo>
                <a:lnTo>
                  <a:pt x="133968" y="101582"/>
                </a:lnTo>
                <a:lnTo>
                  <a:pt x="137514" y="91723"/>
                </a:lnTo>
                <a:lnTo>
                  <a:pt x="139333" y="82413"/>
                </a:lnTo>
                <a:lnTo>
                  <a:pt x="140001" y="71518"/>
                </a:lnTo>
                <a:lnTo>
                  <a:pt x="140091" y="56901"/>
                </a:lnTo>
                <a:close/>
              </a:path>
            </a:pathLst>
          </a:custGeom>
          <a:solidFill>
            <a:srgbClr val="4D68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405826" y="1528255"/>
            <a:ext cx="147383" cy="188175"/>
          </a:xfrm>
          <a:custGeom>
            <a:avLst/>
            <a:gdLst/>
            <a:ahLst/>
            <a:cxnLst/>
            <a:rect l="l" t="t" r="r" b="b"/>
            <a:pathLst>
              <a:path w="147383" h="188175">
                <a:moveTo>
                  <a:pt x="10825" y="92537"/>
                </a:moveTo>
                <a:lnTo>
                  <a:pt x="12039" y="88887"/>
                </a:lnTo>
                <a:lnTo>
                  <a:pt x="16881" y="76233"/>
                </a:lnTo>
                <a:lnTo>
                  <a:pt x="22154" y="64128"/>
                </a:lnTo>
                <a:lnTo>
                  <a:pt x="27764" y="52791"/>
                </a:lnTo>
                <a:lnTo>
                  <a:pt x="33613" y="42441"/>
                </a:lnTo>
                <a:lnTo>
                  <a:pt x="39230" y="22205"/>
                </a:lnTo>
                <a:lnTo>
                  <a:pt x="30579" y="34055"/>
                </a:lnTo>
                <a:lnTo>
                  <a:pt x="23378" y="46089"/>
                </a:lnTo>
                <a:lnTo>
                  <a:pt x="17667" y="57153"/>
                </a:lnTo>
                <a:lnTo>
                  <a:pt x="12279" y="68984"/>
                </a:lnTo>
                <a:lnTo>
                  <a:pt x="7289" y="81395"/>
                </a:lnTo>
                <a:lnTo>
                  <a:pt x="1922" y="98923"/>
                </a:lnTo>
                <a:lnTo>
                  <a:pt x="204" y="111509"/>
                </a:lnTo>
                <a:lnTo>
                  <a:pt x="0" y="117627"/>
                </a:lnTo>
                <a:lnTo>
                  <a:pt x="958" y="130683"/>
                </a:lnTo>
                <a:lnTo>
                  <a:pt x="3826" y="143215"/>
                </a:lnTo>
                <a:lnTo>
                  <a:pt x="8593" y="154923"/>
                </a:lnTo>
                <a:lnTo>
                  <a:pt x="17833" y="168635"/>
                </a:lnTo>
                <a:lnTo>
                  <a:pt x="27206" y="177342"/>
                </a:lnTo>
                <a:lnTo>
                  <a:pt x="38484" y="184008"/>
                </a:lnTo>
                <a:lnTo>
                  <a:pt x="46532" y="187248"/>
                </a:lnTo>
                <a:lnTo>
                  <a:pt x="51765" y="188175"/>
                </a:lnTo>
                <a:lnTo>
                  <a:pt x="56921" y="188175"/>
                </a:lnTo>
                <a:lnTo>
                  <a:pt x="69566" y="186409"/>
                </a:lnTo>
                <a:lnTo>
                  <a:pt x="81536" y="181687"/>
                </a:lnTo>
                <a:lnTo>
                  <a:pt x="92652" y="174753"/>
                </a:lnTo>
                <a:lnTo>
                  <a:pt x="100672" y="168236"/>
                </a:lnTo>
                <a:lnTo>
                  <a:pt x="110719" y="158145"/>
                </a:lnTo>
                <a:lnTo>
                  <a:pt x="119091" y="147747"/>
                </a:lnTo>
                <a:lnTo>
                  <a:pt x="125519" y="137879"/>
                </a:lnTo>
                <a:lnTo>
                  <a:pt x="135940" y="114999"/>
                </a:lnTo>
                <a:lnTo>
                  <a:pt x="141516" y="97629"/>
                </a:lnTo>
                <a:lnTo>
                  <a:pt x="144899" y="82687"/>
                </a:lnTo>
                <a:lnTo>
                  <a:pt x="143852" y="60426"/>
                </a:lnTo>
                <a:lnTo>
                  <a:pt x="140335" y="60426"/>
                </a:lnTo>
                <a:lnTo>
                  <a:pt x="140296" y="61823"/>
                </a:lnTo>
                <a:lnTo>
                  <a:pt x="139917" y="67418"/>
                </a:lnTo>
                <a:lnTo>
                  <a:pt x="138766" y="76670"/>
                </a:lnTo>
                <a:lnTo>
                  <a:pt x="136416" y="88929"/>
                </a:lnTo>
                <a:lnTo>
                  <a:pt x="132442" y="103547"/>
                </a:lnTo>
                <a:lnTo>
                  <a:pt x="126416" y="119874"/>
                </a:lnTo>
                <a:lnTo>
                  <a:pt x="121335" y="130822"/>
                </a:lnTo>
                <a:lnTo>
                  <a:pt x="115838" y="140099"/>
                </a:lnTo>
                <a:lnTo>
                  <a:pt x="108042" y="150468"/>
                </a:lnTo>
                <a:lnTo>
                  <a:pt x="98375" y="160791"/>
                </a:lnTo>
                <a:lnTo>
                  <a:pt x="85207" y="171368"/>
                </a:lnTo>
                <a:lnTo>
                  <a:pt x="73633" y="177581"/>
                </a:lnTo>
                <a:lnTo>
                  <a:pt x="61659" y="180833"/>
                </a:lnTo>
                <a:lnTo>
                  <a:pt x="56921" y="181127"/>
                </a:lnTo>
                <a:lnTo>
                  <a:pt x="52603" y="181127"/>
                </a:lnTo>
                <a:lnTo>
                  <a:pt x="43929" y="178663"/>
                </a:lnTo>
                <a:lnTo>
                  <a:pt x="32382" y="172402"/>
                </a:lnTo>
                <a:lnTo>
                  <a:pt x="22955" y="163792"/>
                </a:lnTo>
                <a:lnTo>
                  <a:pt x="16509" y="154736"/>
                </a:lnTo>
                <a:lnTo>
                  <a:pt x="11310" y="143398"/>
                </a:lnTo>
                <a:lnTo>
                  <a:pt x="8135" y="130969"/>
                </a:lnTo>
                <a:lnTo>
                  <a:pt x="7048" y="117840"/>
                </a:lnTo>
                <a:lnTo>
                  <a:pt x="7048" y="117627"/>
                </a:lnTo>
                <a:lnTo>
                  <a:pt x="7986" y="105045"/>
                </a:lnTo>
                <a:lnTo>
                  <a:pt x="10825" y="92537"/>
                </a:lnTo>
                <a:close/>
              </a:path>
              <a:path w="147383" h="188175">
                <a:moveTo>
                  <a:pt x="88620" y="0"/>
                </a:moveTo>
                <a:lnTo>
                  <a:pt x="75130" y="1510"/>
                </a:lnTo>
                <a:lnTo>
                  <a:pt x="63066" y="5090"/>
                </a:lnTo>
                <a:lnTo>
                  <a:pt x="57226" y="7378"/>
                </a:lnTo>
                <a:lnTo>
                  <a:pt x="48100" y="13136"/>
                </a:lnTo>
                <a:lnTo>
                  <a:pt x="39230" y="22205"/>
                </a:lnTo>
                <a:lnTo>
                  <a:pt x="33613" y="42441"/>
                </a:lnTo>
                <a:lnTo>
                  <a:pt x="35280" y="39750"/>
                </a:lnTo>
                <a:lnTo>
                  <a:pt x="44422" y="26982"/>
                </a:lnTo>
                <a:lnTo>
                  <a:pt x="53326" y="17956"/>
                </a:lnTo>
                <a:lnTo>
                  <a:pt x="59918" y="13881"/>
                </a:lnTo>
                <a:lnTo>
                  <a:pt x="71534" y="9700"/>
                </a:lnTo>
                <a:lnTo>
                  <a:pt x="84293" y="7221"/>
                </a:lnTo>
                <a:lnTo>
                  <a:pt x="88620" y="7035"/>
                </a:lnTo>
                <a:lnTo>
                  <a:pt x="99987" y="8415"/>
                </a:lnTo>
                <a:lnTo>
                  <a:pt x="111960" y="13158"/>
                </a:lnTo>
                <a:lnTo>
                  <a:pt x="120865" y="19126"/>
                </a:lnTo>
                <a:lnTo>
                  <a:pt x="131601" y="29540"/>
                </a:lnTo>
                <a:lnTo>
                  <a:pt x="137337" y="38897"/>
                </a:lnTo>
                <a:lnTo>
                  <a:pt x="140119" y="45872"/>
                </a:lnTo>
                <a:lnTo>
                  <a:pt x="140335" y="51561"/>
                </a:lnTo>
                <a:lnTo>
                  <a:pt x="140335" y="60426"/>
                </a:lnTo>
                <a:lnTo>
                  <a:pt x="143852" y="60426"/>
                </a:lnTo>
                <a:lnTo>
                  <a:pt x="144899" y="82687"/>
                </a:lnTo>
                <a:lnTo>
                  <a:pt x="146637" y="70973"/>
                </a:lnTo>
                <a:lnTo>
                  <a:pt x="147278" y="63286"/>
                </a:lnTo>
                <a:lnTo>
                  <a:pt x="147383" y="51422"/>
                </a:lnTo>
                <a:lnTo>
                  <a:pt x="147192" y="44564"/>
                </a:lnTo>
                <a:lnTo>
                  <a:pt x="144233" y="37122"/>
                </a:lnTo>
                <a:lnTo>
                  <a:pt x="138916" y="27523"/>
                </a:lnTo>
                <a:lnTo>
                  <a:pt x="129851" y="17510"/>
                </a:lnTo>
                <a:lnTo>
                  <a:pt x="125260" y="13614"/>
                </a:lnTo>
                <a:lnTo>
                  <a:pt x="113016" y="5758"/>
                </a:lnTo>
                <a:lnTo>
                  <a:pt x="101026" y="1418"/>
                </a:lnTo>
                <a:lnTo>
                  <a:pt x="89512" y="4"/>
                </a:lnTo>
                <a:lnTo>
                  <a:pt x="886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486873" y="1544625"/>
            <a:ext cx="45623" cy="116027"/>
          </a:xfrm>
          <a:custGeom>
            <a:avLst/>
            <a:gdLst/>
            <a:ahLst/>
            <a:cxnLst/>
            <a:rect l="l" t="t" r="r" b="b"/>
            <a:pathLst>
              <a:path w="45623" h="116027">
                <a:moveTo>
                  <a:pt x="0" y="0"/>
                </a:moveTo>
                <a:lnTo>
                  <a:pt x="17322" y="116027"/>
                </a:lnTo>
                <a:lnTo>
                  <a:pt x="21496" y="110273"/>
                </a:lnTo>
                <a:lnTo>
                  <a:pt x="27085" y="101263"/>
                </a:lnTo>
                <a:lnTo>
                  <a:pt x="33058" y="90000"/>
                </a:lnTo>
                <a:lnTo>
                  <a:pt x="38648" y="77154"/>
                </a:lnTo>
                <a:lnTo>
                  <a:pt x="43091" y="63398"/>
                </a:lnTo>
                <a:lnTo>
                  <a:pt x="45623" y="49402"/>
                </a:lnTo>
                <a:lnTo>
                  <a:pt x="45478" y="35839"/>
                </a:lnTo>
                <a:lnTo>
                  <a:pt x="44275" y="27330"/>
                </a:lnTo>
                <a:lnTo>
                  <a:pt x="41318" y="16751"/>
                </a:lnTo>
                <a:lnTo>
                  <a:pt x="34873" y="10183"/>
                </a:lnTo>
                <a:lnTo>
                  <a:pt x="22060" y="5355"/>
                </a:lnTo>
                <a:lnTo>
                  <a:pt x="0" y="0"/>
                </a:lnTo>
                <a:close/>
              </a:path>
            </a:pathLst>
          </a:custGeom>
          <a:solidFill>
            <a:srgbClr val="4D68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483440" y="1540752"/>
            <a:ext cx="52895" cy="123875"/>
          </a:xfrm>
          <a:custGeom>
            <a:avLst/>
            <a:gdLst/>
            <a:ahLst/>
            <a:cxnLst/>
            <a:rect l="l" t="t" r="r" b="b"/>
            <a:pathLst>
              <a:path w="52895" h="123875">
                <a:moveTo>
                  <a:pt x="2324" y="0"/>
                </a:moveTo>
                <a:lnTo>
                  <a:pt x="0" y="3086"/>
                </a:lnTo>
                <a:lnTo>
                  <a:pt x="749" y="6870"/>
                </a:lnTo>
                <a:lnTo>
                  <a:pt x="2641" y="7302"/>
                </a:lnTo>
                <a:lnTo>
                  <a:pt x="5194" y="7937"/>
                </a:lnTo>
                <a:lnTo>
                  <a:pt x="15405" y="10693"/>
                </a:lnTo>
                <a:lnTo>
                  <a:pt x="25209" y="16167"/>
                </a:lnTo>
                <a:lnTo>
                  <a:pt x="30124" y="18897"/>
                </a:lnTo>
                <a:lnTo>
                  <a:pt x="34912" y="22301"/>
                </a:lnTo>
                <a:lnTo>
                  <a:pt x="38557" y="26314"/>
                </a:lnTo>
                <a:lnTo>
                  <a:pt x="42214" y="30352"/>
                </a:lnTo>
                <a:lnTo>
                  <a:pt x="44716" y="34899"/>
                </a:lnTo>
                <a:lnTo>
                  <a:pt x="45415" y="40182"/>
                </a:lnTo>
                <a:lnTo>
                  <a:pt x="45846" y="44615"/>
                </a:lnTo>
                <a:lnTo>
                  <a:pt x="45846" y="46901"/>
                </a:lnTo>
                <a:lnTo>
                  <a:pt x="44695" y="59191"/>
                </a:lnTo>
                <a:lnTo>
                  <a:pt x="41584" y="71763"/>
                </a:lnTo>
                <a:lnTo>
                  <a:pt x="37092" y="84021"/>
                </a:lnTo>
                <a:lnTo>
                  <a:pt x="34861" y="89090"/>
                </a:lnTo>
                <a:lnTo>
                  <a:pt x="27738" y="102912"/>
                </a:lnTo>
                <a:lnTo>
                  <a:pt x="21149" y="113448"/>
                </a:lnTo>
                <a:lnTo>
                  <a:pt x="18008" y="117703"/>
                </a:lnTo>
                <a:lnTo>
                  <a:pt x="17030" y="121424"/>
                </a:lnTo>
                <a:lnTo>
                  <a:pt x="20065" y="123875"/>
                </a:lnTo>
                <a:lnTo>
                  <a:pt x="23494" y="122110"/>
                </a:lnTo>
                <a:lnTo>
                  <a:pt x="29120" y="114186"/>
                </a:lnTo>
                <a:lnTo>
                  <a:pt x="35976" y="102588"/>
                </a:lnTo>
                <a:lnTo>
                  <a:pt x="41262" y="92024"/>
                </a:lnTo>
                <a:lnTo>
                  <a:pt x="46088" y="80370"/>
                </a:lnTo>
                <a:lnTo>
                  <a:pt x="49971" y="68015"/>
                </a:lnTo>
                <a:lnTo>
                  <a:pt x="52377" y="55352"/>
                </a:lnTo>
                <a:lnTo>
                  <a:pt x="52895" y="46901"/>
                </a:lnTo>
                <a:lnTo>
                  <a:pt x="52895" y="44335"/>
                </a:lnTo>
                <a:lnTo>
                  <a:pt x="52743" y="41770"/>
                </a:lnTo>
                <a:lnTo>
                  <a:pt x="52400" y="39255"/>
                </a:lnTo>
                <a:lnTo>
                  <a:pt x="51422" y="31800"/>
                </a:lnTo>
                <a:lnTo>
                  <a:pt x="47675" y="25590"/>
                </a:lnTo>
                <a:lnTo>
                  <a:pt x="42875" y="20637"/>
                </a:lnTo>
                <a:lnTo>
                  <a:pt x="28663" y="10025"/>
                </a:lnTo>
                <a:lnTo>
                  <a:pt x="14525" y="3611"/>
                </a:lnTo>
                <a:lnTo>
                  <a:pt x="5391" y="747"/>
                </a:lnTo>
                <a:lnTo>
                  <a:pt x="23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972623" y="272586"/>
            <a:ext cx="386981" cy="187951"/>
          </a:xfrm>
          <a:custGeom>
            <a:avLst/>
            <a:gdLst/>
            <a:ahLst/>
            <a:cxnLst/>
            <a:rect l="l" t="t" r="r" b="b"/>
            <a:pathLst>
              <a:path w="386981" h="187951">
                <a:moveTo>
                  <a:pt x="386031" y="179989"/>
                </a:moveTo>
                <a:lnTo>
                  <a:pt x="381874" y="168306"/>
                </a:lnTo>
                <a:lnTo>
                  <a:pt x="382181" y="165811"/>
                </a:lnTo>
                <a:lnTo>
                  <a:pt x="383289" y="158464"/>
                </a:lnTo>
                <a:lnTo>
                  <a:pt x="384108" y="145634"/>
                </a:lnTo>
                <a:lnTo>
                  <a:pt x="384532" y="129921"/>
                </a:lnTo>
                <a:lnTo>
                  <a:pt x="384455" y="113924"/>
                </a:lnTo>
                <a:lnTo>
                  <a:pt x="383773" y="100240"/>
                </a:lnTo>
                <a:lnTo>
                  <a:pt x="380813" y="84104"/>
                </a:lnTo>
                <a:lnTo>
                  <a:pt x="375468" y="62324"/>
                </a:lnTo>
                <a:lnTo>
                  <a:pt x="371892" y="49955"/>
                </a:lnTo>
                <a:lnTo>
                  <a:pt x="367575" y="36936"/>
                </a:lnTo>
                <a:lnTo>
                  <a:pt x="362412" y="23516"/>
                </a:lnTo>
                <a:lnTo>
                  <a:pt x="356300" y="9946"/>
                </a:lnTo>
                <a:lnTo>
                  <a:pt x="351129" y="0"/>
                </a:lnTo>
                <a:lnTo>
                  <a:pt x="52400" y="368"/>
                </a:lnTo>
                <a:lnTo>
                  <a:pt x="37227" y="22339"/>
                </a:lnTo>
                <a:lnTo>
                  <a:pt x="28173" y="35651"/>
                </a:lnTo>
                <a:lnTo>
                  <a:pt x="19204" y="49104"/>
                </a:lnTo>
                <a:lnTo>
                  <a:pt x="11118" y="61641"/>
                </a:lnTo>
                <a:lnTo>
                  <a:pt x="784" y="79739"/>
                </a:lnTo>
                <a:lnTo>
                  <a:pt x="0" y="82994"/>
                </a:lnTo>
                <a:lnTo>
                  <a:pt x="21553" y="74843"/>
                </a:lnTo>
                <a:lnTo>
                  <a:pt x="38016" y="68895"/>
                </a:lnTo>
                <a:lnTo>
                  <a:pt x="50556" y="64973"/>
                </a:lnTo>
                <a:lnTo>
                  <a:pt x="60337" y="62902"/>
                </a:lnTo>
                <a:lnTo>
                  <a:pt x="68527" y="62505"/>
                </a:lnTo>
                <a:lnTo>
                  <a:pt x="76292" y="63607"/>
                </a:lnTo>
                <a:lnTo>
                  <a:pt x="84798" y="66030"/>
                </a:lnTo>
                <a:lnTo>
                  <a:pt x="93230" y="68910"/>
                </a:lnTo>
                <a:lnTo>
                  <a:pt x="104384" y="73165"/>
                </a:lnTo>
                <a:lnTo>
                  <a:pt x="116441" y="78418"/>
                </a:lnTo>
                <a:lnTo>
                  <a:pt x="128982" y="84416"/>
                </a:lnTo>
                <a:lnTo>
                  <a:pt x="141586" y="90905"/>
                </a:lnTo>
                <a:lnTo>
                  <a:pt x="153835" y="97632"/>
                </a:lnTo>
                <a:lnTo>
                  <a:pt x="165309" y="104343"/>
                </a:lnTo>
                <a:lnTo>
                  <a:pt x="175588" y="110787"/>
                </a:lnTo>
                <a:lnTo>
                  <a:pt x="184253" y="116708"/>
                </a:lnTo>
                <a:lnTo>
                  <a:pt x="195595" y="125281"/>
                </a:lnTo>
                <a:lnTo>
                  <a:pt x="206053" y="133088"/>
                </a:lnTo>
                <a:lnTo>
                  <a:pt x="217580" y="141263"/>
                </a:lnTo>
                <a:lnTo>
                  <a:pt x="229682" y="149127"/>
                </a:lnTo>
                <a:lnTo>
                  <a:pt x="241863" y="156005"/>
                </a:lnTo>
                <a:lnTo>
                  <a:pt x="253629" y="161221"/>
                </a:lnTo>
                <a:lnTo>
                  <a:pt x="264485" y="164097"/>
                </a:lnTo>
                <a:lnTo>
                  <a:pt x="267982" y="164426"/>
                </a:lnTo>
                <a:lnTo>
                  <a:pt x="280674" y="164957"/>
                </a:lnTo>
                <a:lnTo>
                  <a:pt x="295161" y="165751"/>
                </a:lnTo>
                <a:lnTo>
                  <a:pt x="310154" y="166972"/>
                </a:lnTo>
                <a:lnTo>
                  <a:pt x="324363" y="168784"/>
                </a:lnTo>
                <a:lnTo>
                  <a:pt x="336496" y="171353"/>
                </a:lnTo>
                <a:lnTo>
                  <a:pt x="345264" y="174841"/>
                </a:lnTo>
                <a:lnTo>
                  <a:pt x="346976" y="176034"/>
                </a:lnTo>
                <a:lnTo>
                  <a:pt x="359436" y="182818"/>
                </a:lnTo>
                <a:lnTo>
                  <a:pt x="373783" y="186878"/>
                </a:lnTo>
                <a:lnTo>
                  <a:pt x="384783" y="187951"/>
                </a:lnTo>
                <a:lnTo>
                  <a:pt x="386981" y="187528"/>
                </a:lnTo>
                <a:lnTo>
                  <a:pt x="386031" y="179989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970475" y="346753"/>
            <a:ext cx="2146" cy="8826"/>
          </a:xfrm>
          <a:custGeom>
            <a:avLst/>
            <a:gdLst/>
            <a:ahLst/>
            <a:cxnLst/>
            <a:rect l="l" t="t" r="r" b="b"/>
            <a:pathLst>
              <a:path w="2146" h="8826">
                <a:moveTo>
                  <a:pt x="888" y="5537"/>
                </a:moveTo>
                <a:lnTo>
                  <a:pt x="2146" y="8826"/>
                </a:lnTo>
                <a:lnTo>
                  <a:pt x="1080" y="5465"/>
                </a:lnTo>
                <a:lnTo>
                  <a:pt x="1689" y="0"/>
                </a:lnTo>
                <a:lnTo>
                  <a:pt x="0" y="3454"/>
                </a:lnTo>
                <a:lnTo>
                  <a:pt x="888" y="5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982315" y="269067"/>
            <a:ext cx="356314" cy="74190"/>
          </a:xfrm>
          <a:custGeom>
            <a:avLst/>
            <a:gdLst/>
            <a:ahLst/>
            <a:cxnLst/>
            <a:rect l="l" t="t" r="r" b="b"/>
            <a:pathLst>
              <a:path w="356314" h="74190">
                <a:moveTo>
                  <a:pt x="6707" y="63404"/>
                </a:moveTo>
                <a:lnTo>
                  <a:pt x="14771" y="51039"/>
                </a:lnTo>
                <a:lnTo>
                  <a:pt x="26597" y="33468"/>
                </a:lnTo>
                <a:lnTo>
                  <a:pt x="34323" y="22190"/>
                </a:lnTo>
                <a:lnTo>
                  <a:pt x="41225" y="12200"/>
                </a:lnTo>
                <a:lnTo>
                  <a:pt x="338363" y="5219"/>
                </a:lnTo>
                <a:lnTo>
                  <a:pt x="339287" y="7038"/>
                </a:lnTo>
                <a:lnTo>
                  <a:pt x="345197" y="18672"/>
                </a:lnTo>
                <a:lnTo>
                  <a:pt x="351009" y="32177"/>
                </a:lnTo>
                <a:lnTo>
                  <a:pt x="356314" y="26524"/>
                </a:lnTo>
                <a:lnTo>
                  <a:pt x="350247" y="12902"/>
                </a:lnTo>
                <a:lnTo>
                  <a:pt x="344522" y="1816"/>
                </a:lnTo>
                <a:lnTo>
                  <a:pt x="344035" y="934"/>
                </a:lnTo>
                <a:lnTo>
                  <a:pt x="343244" y="934"/>
                </a:lnTo>
                <a:lnTo>
                  <a:pt x="341449" y="7035"/>
                </a:lnTo>
                <a:lnTo>
                  <a:pt x="341436" y="3517"/>
                </a:lnTo>
                <a:lnTo>
                  <a:pt x="342966" y="934"/>
                </a:lnTo>
                <a:lnTo>
                  <a:pt x="40470" y="934"/>
                </a:lnTo>
                <a:lnTo>
                  <a:pt x="27017" y="20376"/>
                </a:lnTo>
                <a:lnTo>
                  <a:pt x="19318" y="31640"/>
                </a:lnTo>
                <a:lnTo>
                  <a:pt x="11436" y="43340"/>
                </a:lnTo>
                <a:lnTo>
                  <a:pt x="476" y="60076"/>
                </a:lnTo>
                <a:lnTo>
                  <a:pt x="0" y="74190"/>
                </a:lnTo>
                <a:lnTo>
                  <a:pt x="6707" y="63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972622" y="3555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969078" y="295592"/>
            <a:ext cx="395046" cy="168497"/>
          </a:xfrm>
          <a:custGeom>
            <a:avLst/>
            <a:gdLst/>
            <a:ahLst/>
            <a:cxnLst/>
            <a:rect l="l" t="t" r="r" b="b"/>
            <a:pathLst>
              <a:path w="395046" h="168497">
                <a:moveTo>
                  <a:pt x="381939" y="149104"/>
                </a:moveTo>
                <a:lnTo>
                  <a:pt x="383755" y="152850"/>
                </a:lnTo>
                <a:lnTo>
                  <a:pt x="385305" y="156203"/>
                </a:lnTo>
                <a:lnTo>
                  <a:pt x="386841" y="159378"/>
                </a:lnTo>
                <a:lnTo>
                  <a:pt x="388061" y="162756"/>
                </a:lnTo>
                <a:lnTo>
                  <a:pt x="387032" y="161461"/>
                </a:lnTo>
                <a:lnTo>
                  <a:pt x="383387" y="161486"/>
                </a:lnTo>
                <a:lnTo>
                  <a:pt x="376720" y="160457"/>
                </a:lnTo>
                <a:lnTo>
                  <a:pt x="370090" y="158489"/>
                </a:lnTo>
                <a:lnTo>
                  <a:pt x="363448" y="156559"/>
                </a:lnTo>
                <a:lnTo>
                  <a:pt x="356730" y="153625"/>
                </a:lnTo>
                <a:lnTo>
                  <a:pt x="352742" y="150310"/>
                </a:lnTo>
                <a:lnTo>
                  <a:pt x="349135" y="147402"/>
                </a:lnTo>
                <a:lnTo>
                  <a:pt x="343979" y="145637"/>
                </a:lnTo>
                <a:lnTo>
                  <a:pt x="337680" y="144113"/>
                </a:lnTo>
                <a:lnTo>
                  <a:pt x="325870" y="141911"/>
                </a:lnTo>
                <a:lnTo>
                  <a:pt x="312673" y="140329"/>
                </a:lnTo>
                <a:lnTo>
                  <a:pt x="299012" y="139236"/>
                </a:lnTo>
                <a:lnTo>
                  <a:pt x="285812" y="138502"/>
                </a:lnTo>
                <a:lnTo>
                  <a:pt x="273997" y="137996"/>
                </a:lnTo>
                <a:lnTo>
                  <a:pt x="271665" y="137902"/>
                </a:lnTo>
                <a:lnTo>
                  <a:pt x="261484" y="135957"/>
                </a:lnTo>
                <a:lnTo>
                  <a:pt x="249702" y="131191"/>
                </a:lnTo>
                <a:lnTo>
                  <a:pt x="237097" y="124355"/>
                </a:lnTo>
                <a:lnTo>
                  <a:pt x="231152" y="120668"/>
                </a:lnTo>
                <a:lnTo>
                  <a:pt x="219590" y="112910"/>
                </a:lnTo>
                <a:lnTo>
                  <a:pt x="208667" y="105025"/>
                </a:lnTo>
                <a:lnTo>
                  <a:pt x="198847" y="97636"/>
                </a:lnTo>
                <a:lnTo>
                  <a:pt x="192366" y="92703"/>
                </a:lnTo>
                <a:lnTo>
                  <a:pt x="184269" y="86970"/>
                </a:lnTo>
                <a:lnTo>
                  <a:pt x="174488" y="80666"/>
                </a:lnTo>
                <a:lnTo>
                  <a:pt x="163417" y="74029"/>
                </a:lnTo>
                <a:lnTo>
                  <a:pt x="151449" y="67299"/>
                </a:lnTo>
                <a:lnTo>
                  <a:pt x="138979" y="60716"/>
                </a:lnTo>
                <a:lnTo>
                  <a:pt x="126400" y="54517"/>
                </a:lnTo>
                <a:lnTo>
                  <a:pt x="114108" y="48944"/>
                </a:lnTo>
                <a:lnTo>
                  <a:pt x="102494" y="44234"/>
                </a:lnTo>
                <a:lnTo>
                  <a:pt x="92290" y="40620"/>
                </a:lnTo>
                <a:lnTo>
                  <a:pt x="85813" y="39884"/>
                </a:lnTo>
                <a:lnTo>
                  <a:pt x="78892" y="39871"/>
                </a:lnTo>
                <a:lnTo>
                  <a:pt x="66279" y="40594"/>
                </a:lnTo>
                <a:lnTo>
                  <a:pt x="53317" y="42483"/>
                </a:lnTo>
                <a:lnTo>
                  <a:pt x="40604" y="45149"/>
                </a:lnTo>
                <a:lnTo>
                  <a:pt x="28743" y="48204"/>
                </a:lnTo>
                <a:lnTo>
                  <a:pt x="10782" y="53708"/>
                </a:lnTo>
                <a:lnTo>
                  <a:pt x="9600" y="54124"/>
                </a:lnTo>
                <a:lnTo>
                  <a:pt x="13236" y="47666"/>
                </a:lnTo>
                <a:lnTo>
                  <a:pt x="13712" y="33552"/>
                </a:lnTo>
                <a:lnTo>
                  <a:pt x="7380" y="43741"/>
                </a:lnTo>
                <a:lnTo>
                  <a:pt x="6553" y="45129"/>
                </a:lnTo>
                <a:lnTo>
                  <a:pt x="4648" y="48355"/>
                </a:lnTo>
                <a:lnTo>
                  <a:pt x="3086" y="51161"/>
                </a:lnTo>
                <a:lnTo>
                  <a:pt x="2477" y="56627"/>
                </a:lnTo>
                <a:lnTo>
                  <a:pt x="3543" y="59988"/>
                </a:lnTo>
                <a:lnTo>
                  <a:pt x="2285" y="56698"/>
                </a:lnTo>
                <a:lnTo>
                  <a:pt x="1396" y="54616"/>
                </a:lnTo>
                <a:lnTo>
                  <a:pt x="266" y="57575"/>
                </a:lnTo>
                <a:lnTo>
                  <a:pt x="0" y="60610"/>
                </a:lnTo>
                <a:lnTo>
                  <a:pt x="279" y="61309"/>
                </a:lnTo>
                <a:lnTo>
                  <a:pt x="1574" y="64509"/>
                </a:lnTo>
                <a:lnTo>
                  <a:pt x="4800" y="63277"/>
                </a:lnTo>
                <a:lnTo>
                  <a:pt x="6807" y="58667"/>
                </a:lnTo>
                <a:lnTo>
                  <a:pt x="8623" y="55860"/>
                </a:lnTo>
                <a:lnTo>
                  <a:pt x="6807" y="58667"/>
                </a:lnTo>
                <a:lnTo>
                  <a:pt x="4800" y="63277"/>
                </a:lnTo>
                <a:lnTo>
                  <a:pt x="6680" y="62591"/>
                </a:lnTo>
                <a:lnTo>
                  <a:pt x="13414" y="60245"/>
                </a:lnTo>
                <a:lnTo>
                  <a:pt x="23989" y="56901"/>
                </a:lnTo>
                <a:lnTo>
                  <a:pt x="37237" y="53229"/>
                </a:lnTo>
                <a:lnTo>
                  <a:pt x="51990" y="49901"/>
                </a:lnTo>
                <a:lnTo>
                  <a:pt x="67082" y="47588"/>
                </a:lnTo>
                <a:lnTo>
                  <a:pt x="78892" y="46919"/>
                </a:lnTo>
                <a:lnTo>
                  <a:pt x="85293" y="46907"/>
                </a:lnTo>
                <a:lnTo>
                  <a:pt x="91071" y="47631"/>
                </a:lnTo>
                <a:lnTo>
                  <a:pt x="106713" y="53452"/>
                </a:lnTo>
                <a:lnTo>
                  <a:pt x="118771" y="58721"/>
                </a:lnTo>
                <a:lnTo>
                  <a:pt x="131345" y="64755"/>
                </a:lnTo>
                <a:lnTo>
                  <a:pt x="143989" y="71287"/>
                </a:lnTo>
                <a:lnTo>
                  <a:pt x="156257" y="78047"/>
                </a:lnTo>
                <a:lnTo>
                  <a:pt x="167703" y="84768"/>
                </a:lnTo>
                <a:lnTo>
                  <a:pt x="177881" y="91179"/>
                </a:lnTo>
                <a:lnTo>
                  <a:pt x="186344" y="97013"/>
                </a:lnTo>
                <a:lnTo>
                  <a:pt x="196659" y="104821"/>
                </a:lnTo>
                <a:lnTo>
                  <a:pt x="206723" y="112348"/>
                </a:lnTo>
                <a:lnTo>
                  <a:pt x="217861" y="120291"/>
                </a:lnTo>
                <a:lnTo>
                  <a:pt x="227368" y="126612"/>
                </a:lnTo>
                <a:lnTo>
                  <a:pt x="239519" y="133854"/>
                </a:lnTo>
                <a:lnTo>
                  <a:pt x="251546" y="139781"/>
                </a:lnTo>
                <a:lnTo>
                  <a:pt x="263132" y="143710"/>
                </a:lnTo>
                <a:lnTo>
                  <a:pt x="271386" y="144938"/>
                </a:lnTo>
                <a:lnTo>
                  <a:pt x="282745" y="145407"/>
                </a:lnTo>
                <a:lnTo>
                  <a:pt x="295641" y="146081"/>
                </a:lnTo>
                <a:lnTo>
                  <a:pt x="309111" y="147075"/>
                </a:lnTo>
                <a:lnTo>
                  <a:pt x="315442" y="147694"/>
                </a:lnTo>
                <a:lnTo>
                  <a:pt x="323037" y="148507"/>
                </a:lnTo>
                <a:lnTo>
                  <a:pt x="330225" y="149574"/>
                </a:lnTo>
                <a:lnTo>
                  <a:pt x="336054" y="150958"/>
                </a:lnTo>
                <a:lnTo>
                  <a:pt x="341871" y="152304"/>
                </a:lnTo>
                <a:lnTo>
                  <a:pt x="346367" y="154133"/>
                </a:lnTo>
                <a:lnTo>
                  <a:pt x="348272" y="155758"/>
                </a:lnTo>
                <a:lnTo>
                  <a:pt x="353567" y="160076"/>
                </a:lnTo>
                <a:lnTo>
                  <a:pt x="360908" y="163112"/>
                </a:lnTo>
                <a:lnTo>
                  <a:pt x="368109" y="165245"/>
                </a:lnTo>
                <a:lnTo>
                  <a:pt x="375323" y="167366"/>
                </a:lnTo>
                <a:lnTo>
                  <a:pt x="382282" y="168497"/>
                </a:lnTo>
                <a:lnTo>
                  <a:pt x="390296" y="168420"/>
                </a:lnTo>
                <a:lnTo>
                  <a:pt x="392899" y="167341"/>
                </a:lnTo>
                <a:lnTo>
                  <a:pt x="394931" y="164585"/>
                </a:lnTo>
                <a:lnTo>
                  <a:pt x="395046" y="160889"/>
                </a:lnTo>
                <a:lnTo>
                  <a:pt x="393839" y="157892"/>
                </a:lnTo>
                <a:lnTo>
                  <a:pt x="391591" y="153168"/>
                </a:lnTo>
                <a:lnTo>
                  <a:pt x="389559" y="148507"/>
                </a:lnTo>
                <a:lnTo>
                  <a:pt x="388924" y="144938"/>
                </a:lnTo>
                <a:lnTo>
                  <a:pt x="389572" y="142271"/>
                </a:lnTo>
                <a:lnTo>
                  <a:pt x="389864" y="140252"/>
                </a:lnTo>
                <a:lnTo>
                  <a:pt x="390169" y="137432"/>
                </a:lnTo>
                <a:lnTo>
                  <a:pt x="390971" y="126817"/>
                </a:lnTo>
                <a:lnTo>
                  <a:pt x="391478" y="113500"/>
                </a:lnTo>
                <a:lnTo>
                  <a:pt x="391629" y="100945"/>
                </a:lnTo>
                <a:lnTo>
                  <a:pt x="391502" y="88093"/>
                </a:lnTo>
                <a:lnTo>
                  <a:pt x="391210" y="82606"/>
                </a:lnTo>
                <a:lnTo>
                  <a:pt x="390918" y="77095"/>
                </a:lnTo>
                <a:lnTo>
                  <a:pt x="390474" y="72510"/>
                </a:lnTo>
                <a:lnTo>
                  <a:pt x="389763" y="69259"/>
                </a:lnTo>
                <a:lnTo>
                  <a:pt x="387805" y="60424"/>
                </a:lnTo>
                <a:lnTo>
                  <a:pt x="385420" y="50180"/>
                </a:lnTo>
                <a:lnTo>
                  <a:pt x="382506" y="38770"/>
                </a:lnTo>
                <a:lnTo>
                  <a:pt x="378959" y="26440"/>
                </a:lnTo>
                <a:lnTo>
                  <a:pt x="374675" y="13435"/>
                </a:lnTo>
                <a:lnTo>
                  <a:pt x="369551" y="0"/>
                </a:lnTo>
                <a:lnTo>
                  <a:pt x="364245" y="5653"/>
                </a:lnTo>
                <a:lnTo>
                  <a:pt x="369139" y="18957"/>
                </a:lnTo>
                <a:lnTo>
                  <a:pt x="373220" y="31802"/>
                </a:lnTo>
                <a:lnTo>
                  <a:pt x="376590" y="43934"/>
                </a:lnTo>
                <a:lnTo>
                  <a:pt x="379354" y="55096"/>
                </a:lnTo>
                <a:lnTo>
                  <a:pt x="381616" y="65033"/>
                </a:lnTo>
                <a:lnTo>
                  <a:pt x="382879" y="70770"/>
                </a:lnTo>
                <a:lnTo>
                  <a:pt x="383438" y="73247"/>
                </a:lnTo>
                <a:lnTo>
                  <a:pt x="383895" y="77679"/>
                </a:lnTo>
                <a:lnTo>
                  <a:pt x="384174" y="82975"/>
                </a:lnTo>
                <a:lnTo>
                  <a:pt x="384454" y="88283"/>
                </a:lnTo>
                <a:lnTo>
                  <a:pt x="384581" y="94532"/>
                </a:lnTo>
                <a:lnTo>
                  <a:pt x="384581" y="100945"/>
                </a:lnTo>
                <a:lnTo>
                  <a:pt x="384409" y="114182"/>
                </a:lnTo>
                <a:lnTo>
                  <a:pt x="383936" y="126408"/>
                </a:lnTo>
                <a:lnTo>
                  <a:pt x="383908" y="126929"/>
                </a:lnTo>
                <a:lnTo>
                  <a:pt x="383705" y="130727"/>
                </a:lnTo>
                <a:lnTo>
                  <a:pt x="383451" y="134067"/>
                </a:lnTo>
                <a:lnTo>
                  <a:pt x="383171" y="136683"/>
                </a:lnTo>
                <a:lnTo>
                  <a:pt x="382904" y="139261"/>
                </a:lnTo>
                <a:lnTo>
                  <a:pt x="382015" y="142792"/>
                </a:lnTo>
                <a:lnTo>
                  <a:pt x="381939" y="149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323751" y="269068"/>
            <a:ext cx="2082" cy="7035"/>
          </a:xfrm>
          <a:custGeom>
            <a:avLst/>
            <a:gdLst/>
            <a:ahLst/>
            <a:cxnLst/>
            <a:rect l="l" t="t" r="r" b="b"/>
            <a:pathLst>
              <a:path w="2082" h="7035">
                <a:moveTo>
                  <a:pt x="1807" y="934"/>
                </a:moveTo>
                <a:lnTo>
                  <a:pt x="1529" y="934"/>
                </a:lnTo>
                <a:lnTo>
                  <a:pt x="0" y="3517"/>
                </a:lnTo>
                <a:lnTo>
                  <a:pt x="12" y="7035"/>
                </a:lnTo>
                <a:lnTo>
                  <a:pt x="1807" y="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290400" y="272906"/>
            <a:ext cx="15269" cy="106210"/>
          </a:xfrm>
          <a:custGeom>
            <a:avLst/>
            <a:gdLst/>
            <a:ahLst/>
            <a:cxnLst/>
            <a:rect l="l" t="t" r="r" b="b"/>
            <a:pathLst>
              <a:path w="15269" h="106210">
                <a:moveTo>
                  <a:pt x="0" y="0"/>
                </a:moveTo>
                <a:lnTo>
                  <a:pt x="13830" y="106210"/>
                </a:lnTo>
                <a:lnTo>
                  <a:pt x="13962" y="105260"/>
                </a:lnTo>
                <a:lnTo>
                  <a:pt x="14461" y="100705"/>
                </a:lnTo>
                <a:lnTo>
                  <a:pt x="15012" y="92792"/>
                </a:lnTo>
                <a:lnTo>
                  <a:pt x="15269" y="81971"/>
                </a:lnTo>
                <a:lnTo>
                  <a:pt x="14885" y="68692"/>
                </a:lnTo>
                <a:lnTo>
                  <a:pt x="13513" y="53405"/>
                </a:lnTo>
                <a:lnTo>
                  <a:pt x="10806" y="36560"/>
                </a:lnTo>
                <a:lnTo>
                  <a:pt x="6417" y="18608"/>
                </a:lnTo>
                <a:lnTo>
                  <a:pt x="0" y="0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287132" y="268909"/>
            <a:ext cx="22059" cy="113982"/>
          </a:xfrm>
          <a:custGeom>
            <a:avLst/>
            <a:gdLst/>
            <a:ahLst/>
            <a:cxnLst/>
            <a:rect l="l" t="t" r="r" b="b"/>
            <a:pathLst>
              <a:path w="22059" h="113982">
                <a:moveTo>
                  <a:pt x="20586" y="110744"/>
                </a:moveTo>
                <a:lnTo>
                  <a:pt x="20599" y="110604"/>
                </a:lnTo>
                <a:lnTo>
                  <a:pt x="22059" y="101155"/>
                </a:lnTo>
                <a:lnTo>
                  <a:pt x="22059" y="86093"/>
                </a:lnTo>
                <a:lnTo>
                  <a:pt x="21849" y="76209"/>
                </a:lnTo>
                <a:lnTo>
                  <a:pt x="21130" y="65115"/>
                </a:lnTo>
                <a:lnTo>
                  <a:pt x="19752" y="53000"/>
                </a:lnTo>
                <a:lnTo>
                  <a:pt x="17563" y="40051"/>
                </a:lnTo>
                <a:lnTo>
                  <a:pt x="14413" y="26458"/>
                </a:lnTo>
                <a:lnTo>
                  <a:pt x="10153" y="12408"/>
                </a:lnTo>
                <a:lnTo>
                  <a:pt x="6540" y="2679"/>
                </a:lnTo>
                <a:lnTo>
                  <a:pt x="4892" y="1092"/>
                </a:lnTo>
                <a:lnTo>
                  <a:pt x="1038" y="1092"/>
                </a:lnTo>
                <a:lnTo>
                  <a:pt x="152" y="1447"/>
                </a:lnTo>
                <a:lnTo>
                  <a:pt x="0" y="5308"/>
                </a:lnTo>
                <a:lnTo>
                  <a:pt x="5064" y="19503"/>
                </a:lnTo>
                <a:lnTo>
                  <a:pt x="8891" y="33385"/>
                </a:lnTo>
                <a:lnTo>
                  <a:pt x="11638" y="46746"/>
                </a:lnTo>
                <a:lnTo>
                  <a:pt x="13462" y="59375"/>
                </a:lnTo>
                <a:lnTo>
                  <a:pt x="14519" y="71063"/>
                </a:lnTo>
                <a:lnTo>
                  <a:pt x="14966" y="81599"/>
                </a:lnTo>
                <a:lnTo>
                  <a:pt x="15011" y="93395"/>
                </a:lnTo>
                <a:lnTo>
                  <a:pt x="14668" y="99326"/>
                </a:lnTo>
                <a:lnTo>
                  <a:pt x="14312" y="103403"/>
                </a:lnTo>
                <a:lnTo>
                  <a:pt x="13957" y="107035"/>
                </a:lnTo>
                <a:lnTo>
                  <a:pt x="13627" y="109664"/>
                </a:lnTo>
                <a:lnTo>
                  <a:pt x="14630" y="113385"/>
                </a:lnTo>
                <a:lnTo>
                  <a:pt x="18478" y="113982"/>
                </a:lnTo>
                <a:lnTo>
                  <a:pt x="20586" y="1107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98750" y="428365"/>
            <a:ext cx="55778" cy="12547"/>
          </a:xfrm>
          <a:custGeom>
            <a:avLst/>
            <a:gdLst/>
            <a:ahLst/>
            <a:cxnLst/>
            <a:rect l="l" t="t" r="r" b="b"/>
            <a:pathLst>
              <a:path w="55778" h="12547">
                <a:moveTo>
                  <a:pt x="55778" y="12547"/>
                </a:moveTo>
                <a:lnTo>
                  <a:pt x="0" y="0"/>
                </a:lnTo>
                <a:lnTo>
                  <a:pt x="3065" y="2839"/>
                </a:lnTo>
                <a:lnTo>
                  <a:pt x="8778" y="6801"/>
                </a:lnTo>
                <a:lnTo>
                  <a:pt x="17023" y="9189"/>
                </a:lnTo>
                <a:lnTo>
                  <a:pt x="31466" y="10830"/>
                </a:lnTo>
                <a:lnTo>
                  <a:pt x="55778" y="12547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94920" y="424470"/>
            <a:ext cx="63119" cy="20091"/>
          </a:xfrm>
          <a:custGeom>
            <a:avLst/>
            <a:gdLst/>
            <a:ahLst/>
            <a:cxnLst/>
            <a:rect l="l" t="t" r="r" b="b"/>
            <a:pathLst>
              <a:path w="63119" h="20091">
                <a:moveTo>
                  <a:pt x="1396" y="6451"/>
                </a:moveTo>
                <a:lnTo>
                  <a:pt x="4825" y="9601"/>
                </a:lnTo>
                <a:lnTo>
                  <a:pt x="9880" y="11518"/>
                </a:lnTo>
                <a:lnTo>
                  <a:pt x="15824" y="13246"/>
                </a:lnTo>
                <a:lnTo>
                  <a:pt x="32330" y="16791"/>
                </a:lnTo>
                <a:lnTo>
                  <a:pt x="47996" y="18912"/>
                </a:lnTo>
                <a:lnTo>
                  <a:pt x="57999" y="19851"/>
                </a:lnTo>
                <a:lnTo>
                  <a:pt x="61315" y="20091"/>
                </a:lnTo>
                <a:lnTo>
                  <a:pt x="63118" y="16675"/>
                </a:lnTo>
                <a:lnTo>
                  <a:pt x="61785" y="13055"/>
                </a:lnTo>
                <a:lnTo>
                  <a:pt x="59842" y="12928"/>
                </a:lnTo>
                <a:lnTo>
                  <a:pt x="57048" y="12738"/>
                </a:lnTo>
                <a:lnTo>
                  <a:pt x="52654" y="12319"/>
                </a:lnTo>
                <a:lnTo>
                  <a:pt x="41119" y="10983"/>
                </a:lnTo>
                <a:lnTo>
                  <a:pt x="27579" y="8782"/>
                </a:lnTo>
                <a:lnTo>
                  <a:pt x="21945" y="7645"/>
                </a:lnTo>
                <a:lnTo>
                  <a:pt x="17500" y="6527"/>
                </a:lnTo>
                <a:lnTo>
                  <a:pt x="13881" y="5257"/>
                </a:lnTo>
                <a:lnTo>
                  <a:pt x="10248" y="4013"/>
                </a:lnTo>
                <a:lnTo>
                  <a:pt x="7442" y="2514"/>
                </a:lnTo>
                <a:lnTo>
                  <a:pt x="4825" y="0"/>
                </a:lnTo>
                <a:lnTo>
                  <a:pt x="1257" y="1473"/>
                </a:lnTo>
                <a:lnTo>
                  <a:pt x="0" y="5118"/>
                </a:lnTo>
                <a:lnTo>
                  <a:pt x="1396" y="6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081870" y="325201"/>
            <a:ext cx="139954" cy="78740"/>
          </a:xfrm>
          <a:custGeom>
            <a:avLst/>
            <a:gdLst/>
            <a:ahLst/>
            <a:cxnLst/>
            <a:rect l="l" t="t" r="r" b="b"/>
            <a:pathLst>
              <a:path w="139953" h="78739">
                <a:moveTo>
                  <a:pt x="139953" y="78740"/>
                </a:moveTo>
                <a:lnTo>
                  <a:pt x="115809" y="62415"/>
                </a:lnTo>
                <a:lnTo>
                  <a:pt x="95385" y="48653"/>
                </a:lnTo>
                <a:lnTo>
                  <a:pt x="78264" y="37222"/>
                </a:lnTo>
                <a:lnTo>
                  <a:pt x="64033" y="27887"/>
                </a:lnTo>
                <a:lnTo>
                  <a:pt x="52275" y="20414"/>
                </a:lnTo>
                <a:lnTo>
                  <a:pt x="42576" y="14569"/>
                </a:lnTo>
                <a:lnTo>
                  <a:pt x="34519" y="10120"/>
                </a:lnTo>
                <a:lnTo>
                  <a:pt x="27689" y="6832"/>
                </a:lnTo>
                <a:lnTo>
                  <a:pt x="21672" y="4472"/>
                </a:lnTo>
                <a:lnTo>
                  <a:pt x="16051" y="2806"/>
                </a:lnTo>
                <a:lnTo>
                  <a:pt x="10411" y="1599"/>
                </a:lnTo>
                <a:lnTo>
                  <a:pt x="4337" y="620"/>
                </a:lnTo>
                <a:lnTo>
                  <a:pt x="0" y="0"/>
                </a:lnTo>
                <a:lnTo>
                  <a:pt x="139953" y="78740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078115" y="321742"/>
            <a:ext cx="147713" cy="85785"/>
          </a:xfrm>
          <a:custGeom>
            <a:avLst/>
            <a:gdLst/>
            <a:ahLst/>
            <a:cxnLst/>
            <a:rect l="l" t="t" r="r" b="b"/>
            <a:pathLst>
              <a:path w="147713" h="85785">
                <a:moveTo>
                  <a:pt x="533" y="1038"/>
                </a:moveTo>
                <a:lnTo>
                  <a:pt x="0" y="4886"/>
                </a:lnTo>
                <a:lnTo>
                  <a:pt x="3263" y="6944"/>
                </a:lnTo>
                <a:lnTo>
                  <a:pt x="12163" y="9418"/>
                </a:lnTo>
                <a:lnTo>
                  <a:pt x="24469" y="14637"/>
                </a:lnTo>
                <a:lnTo>
                  <a:pt x="36550" y="20660"/>
                </a:lnTo>
                <a:lnTo>
                  <a:pt x="47164" y="26369"/>
                </a:lnTo>
                <a:lnTo>
                  <a:pt x="58248" y="32628"/>
                </a:lnTo>
                <a:lnTo>
                  <a:pt x="69557" y="39252"/>
                </a:lnTo>
                <a:lnTo>
                  <a:pt x="80847" y="46056"/>
                </a:lnTo>
                <a:lnTo>
                  <a:pt x="91874" y="52855"/>
                </a:lnTo>
                <a:lnTo>
                  <a:pt x="102396" y="59466"/>
                </a:lnTo>
                <a:lnTo>
                  <a:pt x="117456" y="69112"/>
                </a:lnTo>
                <a:lnTo>
                  <a:pt x="127642" y="75750"/>
                </a:lnTo>
                <a:lnTo>
                  <a:pt x="131406" y="78229"/>
                </a:lnTo>
                <a:lnTo>
                  <a:pt x="137871" y="82509"/>
                </a:lnTo>
                <a:lnTo>
                  <a:pt x="141719" y="85112"/>
                </a:lnTo>
                <a:lnTo>
                  <a:pt x="145529" y="85785"/>
                </a:lnTo>
                <a:lnTo>
                  <a:pt x="147713" y="82560"/>
                </a:lnTo>
                <a:lnTo>
                  <a:pt x="145681" y="79283"/>
                </a:lnTo>
                <a:lnTo>
                  <a:pt x="143094" y="77546"/>
                </a:lnTo>
                <a:lnTo>
                  <a:pt x="135926" y="72781"/>
                </a:lnTo>
                <a:lnTo>
                  <a:pt x="125027" y="65632"/>
                </a:lnTo>
                <a:lnTo>
                  <a:pt x="111246" y="56747"/>
                </a:lnTo>
                <a:lnTo>
                  <a:pt x="95433" y="46771"/>
                </a:lnTo>
                <a:lnTo>
                  <a:pt x="86741" y="41399"/>
                </a:lnTo>
                <a:lnTo>
                  <a:pt x="75591" y="34647"/>
                </a:lnTo>
                <a:lnTo>
                  <a:pt x="64356" y="28023"/>
                </a:lnTo>
                <a:lnTo>
                  <a:pt x="53262" y="21698"/>
                </a:lnTo>
                <a:lnTo>
                  <a:pt x="42539" y="15847"/>
                </a:lnTo>
                <a:lnTo>
                  <a:pt x="26027" y="7596"/>
                </a:lnTo>
                <a:lnTo>
                  <a:pt x="14112" y="2629"/>
                </a:lnTo>
                <a:lnTo>
                  <a:pt x="4439" y="0"/>
                </a:lnTo>
                <a:lnTo>
                  <a:pt x="533" y="1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156490" y="286029"/>
            <a:ext cx="59324" cy="74533"/>
          </a:xfrm>
          <a:custGeom>
            <a:avLst/>
            <a:gdLst/>
            <a:ahLst/>
            <a:cxnLst/>
            <a:rect l="l" t="t" r="r" b="b"/>
            <a:pathLst>
              <a:path w="59324" h="74533">
                <a:moveTo>
                  <a:pt x="26546" y="128"/>
                </a:moveTo>
                <a:lnTo>
                  <a:pt x="25262" y="0"/>
                </a:lnTo>
                <a:lnTo>
                  <a:pt x="11823" y="4497"/>
                </a:lnTo>
                <a:lnTo>
                  <a:pt x="6056" y="15894"/>
                </a:lnTo>
                <a:lnTo>
                  <a:pt x="3711" y="26760"/>
                </a:lnTo>
                <a:lnTo>
                  <a:pt x="2094" y="33449"/>
                </a:lnTo>
                <a:lnTo>
                  <a:pt x="0" y="46264"/>
                </a:lnTo>
                <a:lnTo>
                  <a:pt x="518" y="59602"/>
                </a:lnTo>
                <a:lnTo>
                  <a:pt x="6378" y="69356"/>
                </a:lnTo>
                <a:lnTo>
                  <a:pt x="15136" y="74533"/>
                </a:lnTo>
                <a:lnTo>
                  <a:pt x="22928" y="72938"/>
                </a:lnTo>
                <a:lnTo>
                  <a:pt x="36198" y="62765"/>
                </a:lnTo>
                <a:lnTo>
                  <a:pt x="45558" y="60695"/>
                </a:lnTo>
                <a:lnTo>
                  <a:pt x="52352" y="59196"/>
                </a:lnTo>
                <a:lnTo>
                  <a:pt x="59147" y="57698"/>
                </a:lnTo>
                <a:lnTo>
                  <a:pt x="59324" y="42940"/>
                </a:lnTo>
                <a:lnTo>
                  <a:pt x="57089" y="36565"/>
                </a:lnTo>
                <a:lnTo>
                  <a:pt x="55788" y="33228"/>
                </a:lnTo>
                <a:lnTo>
                  <a:pt x="52344" y="28114"/>
                </a:lnTo>
                <a:lnTo>
                  <a:pt x="43761" y="18470"/>
                </a:lnTo>
                <a:lnTo>
                  <a:pt x="26546" y="128"/>
                </a:lnTo>
                <a:close/>
              </a:path>
            </a:pathLst>
          </a:custGeom>
          <a:solidFill>
            <a:srgbClr val="C3DEF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152710" y="282437"/>
            <a:ext cx="65671" cy="71577"/>
          </a:xfrm>
          <a:custGeom>
            <a:avLst/>
            <a:gdLst/>
            <a:ahLst/>
            <a:cxnLst/>
            <a:rect l="l" t="t" r="r" b="b"/>
            <a:pathLst>
              <a:path w="65671" h="71577">
                <a:moveTo>
                  <a:pt x="29514" y="8001"/>
                </a:moveTo>
                <a:lnTo>
                  <a:pt x="29895" y="7213"/>
                </a:lnTo>
                <a:lnTo>
                  <a:pt x="28701" y="7135"/>
                </a:lnTo>
                <a:lnTo>
                  <a:pt x="29514" y="8001"/>
                </a:lnTo>
                <a:close/>
              </a:path>
              <a:path w="65671" h="71577">
                <a:moveTo>
                  <a:pt x="1670" y="39935"/>
                </a:moveTo>
                <a:lnTo>
                  <a:pt x="7" y="54451"/>
                </a:lnTo>
                <a:lnTo>
                  <a:pt x="0" y="59194"/>
                </a:lnTo>
                <a:lnTo>
                  <a:pt x="419" y="63068"/>
                </a:lnTo>
                <a:lnTo>
                  <a:pt x="1600" y="66649"/>
                </a:lnTo>
                <a:lnTo>
                  <a:pt x="2793" y="70218"/>
                </a:lnTo>
                <a:lnTo>
                  <a:pt x="4864" y="73545"/>
                </a:lnTo>
                <a:lnTo>
                  <a:pt x="8140" y="75844"/>
                </a:lnTo>
                <a:lnTo>
                  <a:pt x="11353" y="78092"/>
                </a:lnTo>
                <a:lnTo>
                  <a:pt x="14998" y="78955"/>
                </a:lnTo>
                <a:lnTo>
                  <a:pt x="24688" y="78917"/>
                </a:lnTo>
                <a:lnTo>
                  <a:pt x="30479" y="76377"/>
                </a:lnTo>
                <a:lnTo>
                  <a:pt x="34836" y="73977"/>
                </a:lnTo>
                <a:lnTo>
                  <a:pt x="39192" y="71551"/>
                </a:lnTo>
                <a:lnTo>
                  <a:pt x="39979" y="66357"/>
                </a:lnTo>
                <a:lnTo>
                  <a:pt x="39242" y="62915"/>
                </a:lnTo>
                <a:lnTo>
                  <a:pt x="37147" y="64109"/>
                </a:lnTo>
                <a:lnTo>
                  <a:pt x="34391" y="66243"/>
                </a:lnTo>
                <a:lnTo>
                  <a:pt x="30695" y="68211"/>
                </a:lnTo>
                <a:lnTo>
                  <a:pt x="27012" y="70192"/>
                </a:lnTo>
                <a:lnTo>
                  <a:pt x="22390" y="71932"/>
                </a:lnTo>
                <a:lnTo>
                  <a:pt x="18453" y="71907"/>
                </a:lnTo>
                <a:lnTo>
                  <a:pt x="14058" y="71374"/>
                </a:lnTo>
                <a:lnTo>
                  <a:pt x="10401" y="68821"/>
                </a:lnTo>
                <a:lnTo>
                  <a:pt x="9156" y="66979"/>
                </a:lnTo>
                <a:lnTo>
                  <a:pt x="8280" y="64414"/>
                </a:lnTo>
                <a:lnTo>
                  <a:pt x="7416" y="61874"/>
                </a:lnTo>
                <a:lnTo>
                  <a:pt x="7048" y="58686"/>
                </a:lnTo>
                <a:lnTo>
                  <a:pt x="7035" y="46228"/>
                </a:lnTo>
                <a:lnTo>
                  <a:pt x="9715" y="35941"/>
                </a:lnTo>
                <a:lnTo>
                  <a:pt x="10909" y="31203"/>
                </a:lnTo>
                <a:lnTo>
                  <a:pt x="11976" y="26847"/>
                </a:lnTo>
                <a:lnTo>
                  <a:pt x="12674" y="20485"/>
                </a:lnTo>
                <a:lnTo>
                  <a:pt x="14960" y="15430"/>
                </a:lnTo>
                <a:lnTo>
                  <a:pt x="17525" y="10833"/>
                </a:lnTo>
                <a:lnTo>
                  <a:pt x="21285" y="7988"/>
                </a:lnTo>
                <a:lnTo>
                  <a:pt x="23609" y="7061"/>
                </a:lnTo>
                <a:lnTo>
                  <a:pt x="29895" y="7213"/>
                </a:lnTo>
                <a:lnTo>
                  <a:pt x="29514" y="8001"/>
                </a:lnTo>
                <a:lnTo>
                  <a:pt x="32207" y="10909"/>
                </a:lnTo>
                <a:lnTo>
                  <a:pt x="30327" y="3721"/>
                </a:lnTo>
                <a:lnTo>
                  <a:pt x="27762" y="6134"/>
                </a:lnTo>
                <a:lnTo>
                  <a:pt x="27190" y="0"/>
                </a:lnTo>
                <a:lnTo>
                  <a:pt x="22313" y="-25"/>
                </a:lnTo>
                <a:lnTo>
                  <a:pt x="18211" y="1422"/>
                </a:lnTo>
                <a:lnTo>
                  <a:pt x="15125" y="3810"/>
                </a:lnTo>
                <a:lnTo>
                  <a:pt x="10477" y="7404"/>
                </a:lnTo>
                <a:lnTo>
                  <a:pt x="8191" y="12611"/>
                </a:lnTo>
                <a:lnTo>
                  <a:pt x="6756" y="17411"/>
                </a:lnTo>
                <a:lnTo>
                  <a:pt x="5346" y="22225"/>
                </a:lnTo>
                <a:lnTo>
                  <a:pt x="4737" y="26911"/>
                </a:lnTo>
                <a:lnTo>
                  <a:pt x="4076" y="29489"/>
                </a:lnTo>
                <a:lnTo>
                  <a:pt x="1670" y="39935"/>
                </a:lnTo>
                <a:close/>
              </a:path>
              <a:path w="65671" h="71577">
                <a:moveTo>
                  <a:pt x="42100" y="69176"/>
                </a:moveTo>
                <a:lnTo>
                  <a:pt x="40741" y="69799"/>
                </a:lnTo>
                <a:lnTo>
                  <a:pt x="41560" y="69618"/>
                </a:lnTo>
                <a:lnTo>
                  <a:pt x="50101" y="67729"/>
                </a:lnTo>
                <a:lnTo>
                  <a:pt x="42214" y="69088"/>
                </a:lnTo>
                <a:lnTo>
                  <a:pt x="40741" y="69799"/>
                </a:lnTo>
                <a:lnTo>
                  <a:pt x="42100" y="69176"/>
                </a:lnTo>
                <a:close/>
              </a:path>
              <a:path w="65671" h="71577">
                <a:moveTo>
                  <a:pt x="64198" y="38989"/>
                </a:moveTo>
                <a:lnTo>
                  <a:pt x="62890" y="36322"/>
                </a:lnTo>
                <a:lnTo>
                  <a:pt x="61823" y="34759"/>
                </a:lnTo>
                <a:lnTo>
                  <a:pt x="54722" y="25674"/>
                </a:lnTo>
                <a:lnTo>
                  <a:pt x="45683" y="15275"/>
                </a:lnTo>
                <a:lnTo>
                  <a:pt x="44653" y="14122"/>
                </a:lnTo>
                <a:lnTo>
                  <a:pt x="38341" y="7086"/>
                </a:lnTo>
                <a:lnTo>
                  <a:pt x="32892" y="1320"/>
                </a:lnTo>
                <a:lnTo>
                  <a:pt x="30759" y="228"/>
                </a:lnTo>
                <a:lnTo>
                  <a:pt x="27190" y="0"/>
                </a:lnTo>
                <a:lnTo>
                  <a:pt x="27762" y="6134"/>
                </a:lnTo>
                <a:lnTo>
                  <a:pt x="30327" y="3721"/>
                </a:lnTo>
                <a:lnTo>
                  <a:pt x="32207" y="10909"/>
                </a:lnTo>
                <a:lnTo>
                  <a:pt x="36220" y="15265"/>
                </a:lnTo>
                <a:lnTo>
                  <a:pt x="42303" y="21945"/>
                </a:lnTo>
                <a:lnTo>
                  <a:pt x="47561" y="28105"/>
                </a:lnTo>
                <a:lnTo>
                  <a:pt x="50177" y="31178"/>
                </a:lnTo>
                <a:lnTo>
                  <a:pt x="52603" y="34124"/>
                </a:lnTo>
                <a:lnTo>
                  <a:pt x="56235" y="38887"/>
                </a:lnTo>
                <a:lnTo>
                  <a:pt x="58153" y="43002"/>
                </a:lnTo>
                <a:lnTo>
                  <a:pt x="58635" y="46062"/>
                </a:lnTo>
                <a:lnTo>
                  <a:pt x="58635" y="51904"/>
                </a:lnTo>
                <a:lnTo>
                  <a:pt x="58229" y="54749"/>
                </a:lnTo>
                <a:lnTo>
                  <a:pt x="57137" y="57632"/>
                </a:lnTo>
                <a:lnTo>
                  <a:pt x="55371" y="59347"/>
                </a:lnTo>
                <a:lnTo>
                  <a:pt x="48577" y="60858"/>
                </a:lnTo>
                <a:lnTo>
                  <a:pt x="39242" y="62915"/>
                </a:lnTo>
                <a:lnTo>
                  <a:pt x="39979" y="66357"/>
                </a:lnTo>
                <a:lnTo>
                  <a:pt x="39192" y="71551"/>
                </a:lnTo>
                <a:lnTo>
                  <a:pt x="41560" y="69618"/>
                </a:lnTo>
                <a:lnTo>
                  <a:pt x="40741" y="69799"/>
                </a:lnTo>
                <a:lnTo>
                  <a:pt x="42214" y="69088"/>
                </a:lnTo>
                <a:lnTo>
                  <a:pt x="50101" y="67729"/>
                </a:lnTo>
                <a:lnTo>
                  <a:pt x="56895" y="66230"/>
                </a:lnTo>
                <a:lnTo>
                  <a:pt x="60375" y="64770"/>
                </a:lnTo>
                <a:lnTo>
                  <a:pt x="63271" y="61556"/>
                </a:lnTo>
                <a:lnTo>
                  <a:pt x="64820" y="56756"/>
                </a:lnTo>
                <a:lnTo>
                  <a:pt x="65430" y="54292"/>
                </a:lnTo>
                <a:lnTo>
                  <a:pt x="65671" y="51676"/>
                </a:lnTo>
                <a:lnTo>
                  <a:pt x="65658" y="45364"/>
                </a:lnTo>
                <a:lnTo>
                  <a:pt x="65176" y="41808"/>
                </a:lnTo>
                <a:lnTo>
                  <a:pt x="64198" y="38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171776" y="303807"/>
            <a:ext cx="6879" cy="32829"/>
          </a:xfrm>
          <a:custGeom>
            <a:avLst/>
            <a:gdLst/>
            <a:ahLst/>
            <a:cxnLst/>
            <a:rect l="l" t="t" r="r" b="b"/>
            <a:pathLst>
              <a:path w="6879" h="32829">
                <a:moveTo>
                  <a:pt x="6879" y="0"/>
                </a:moveTo>
                <a:lnTo>
                  <a:pt x="1406" y="17325"/>
                </a:lnTo>
                <a:lnTo>
                  <a:pt x="0" y="26345"/>
                </a:lnTo>
                <a:lnTo>
                  <a:pt x="275" y="32829"/>
                </a:lnTo>
                <a:lnTo>
                  <a:pt x="6879" y="0"/>
                </a:lnTo>
                <a:close/>
              </a:path>
            </a:pathLst>
          </a:custGeom>
          <a:solidFill>
            <a:srgbClr val="C3DEF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168490" y="300458"/>
            <a:ext cx="14122" cy="39687"/>
          </a:xfrm>
          <a:custGeom>
            <a:avLst/>
            <a:gdLst/>
            <a:ahLst/>
            <a:cxnLst/>
            <a:rect l="l" t="t" r="r" b="b"/>
            <a:pathLst>
              <a:path w="14122" h="39687">
                <a:moveTo>
                  <a:pt x="177" y="38341"/>
                </a:moveTo>
                <a:lnTo>
                  <a:pt x="3797" y="39687"/>
                </a:lnTo>
                <a:lnTo>
                  <a:pt x="7213" y="37884"/>
                </a:lnTo>
                <a:lnTo>
                  <a:pt x="7048" y="34658"/>
                </a:lnTo>
                <a:lnTo>
                  <a:pt x="7023" y="29743"/>
                </a:lnTo>
                <a:lnTo>
                  <a:pt x="8610" y="21996"/>
                </a:lnTo>
                <a:lnTo>
                  <a:pt x="10248" y="15709"/>
                </a:lnTo>
                <a:lnTo>
                  <a:pt x="11061" y="12547"/>
                </a:lnTo>
                <a:lnTo>
                  <a:pt x="11887" y="9728"/>
                </a:lnTo>
                <a:lnTo>
                  <a:pt x="13106" y="5664"/>
                </a:lnTo>
                <a:lnTo>
                  <a:pt x="14122" y="2603"/>
                </a:lnTo>
                <a:lnTo>
                  <a:pt x="11264" y="0"/>
                </a:lnTo>
                <a:lnTo>
                  <a:pt x="7429" y="406"/>
                </a:lnTo>
                <a:lnTo>
                  <a:pt x="6819" y="2247"/>
                </a:lnTo>
                <a:lnTo>
                  <a:pt x="5118" y="7404"/>
                </a:lnTo>
                <a:lnTo>
                  <a:pt x="3428" y="13957"/>
                </a:lnTo>
                <a:lnTo>
                  <a:pt x="1752" y="20535"/>
                </a:lnTo>
                <a:lnTo>
                  <a:pt x="25" y="28448"/>
                </a:lnTo>
                <a:lnTo>
                  <a:pt x="0" y="34658"/>
                </a:lnTo>
                <a:lnTo>
                  <a:pt x="177" y="38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89300" y="321230"/>
            <a:ext cx="16725" cy="12817"/>
          </a:xfrm>
          <a:custGeom>
            <a:avLst/>
            <a:gdLst/>
            <a:ahLst/>
            <a:cxnLst/>
            <a:rect l="l" t="t" r="r" b="b"/>
            <a:pathLst>
              <a:path w="16725" h="12817">
                <a:moveTo>
                  <a:pt x="1562" y="1438"/>
                </a:moveTo>
                <a:lnTo>
                  <a:pt x="0" y="2771"/>
                </a:lnTo>
                <a:lnTo>
                  <a:pt x="1511" y="11242"/>
                </a:lnTo>
                <a:lnTo>
                  <a:pt x="7023" y="12029"/>
                </a:lnTo>
                <a:lnTo>
                  <a:pt x="12547" y="12817"/>
                </a:lnTo>
                <a:lnTo>
                  <a:pt x="16725" y="9896"/>
                </a:lnTo>
                <a:lnTo>
                  <a:pt x="15735" y="6772"/>
                </a:lnTo>
                <a:lnTo>
                  <a:pt x="12485" y="0"/>
                </a:lnTo>
                <a:lnTo>
                  <a:pt x="3172" y="187"/>
                </a:lnTo>
                <a:lnTo>
                  <a:pt x="1562" y="1438"/>
                </a:lnTo>
                <a:close/>
              </a:path>
            </a:pathLst>
          </a:custGeom>
          <a:solidFill>
            <a:srgbClr val="F9BE6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86772" y="319988"/>
            <a:ext cx="21932" cy="20929"/>
          </a:xfrm>
          <a:custGeom>
            <a:avLst/>
            <a:gdLst/>
            <a:ahLst/>
            <a:cxnLst/>
            <a:rect l="l" t="t" r="r" b="b"/>
            <a:pathLst>
              <a:path w="21932" h="20929">
                <a:moveTo>
                  <a:pt x="50" y="3289"/>
                </a:moveTo>
                <a:lnTo>
                  <a:pt x="0" y="6934"/>
                </a:lnTo>
                <a:lnTo>
                  <a:pt x="1930" y="11684"/>
                </a:lnTo>
                <a:lnTo>
                  <a:pt x="5600" y="16268"/>
                </a:lnTo>
                <a:lnTo>
                  <a:pt x="9055" y="16764"/>
                </a:lnTo>
                <a:lnTo>
                  <a:pt x="11353" y="9880"/>
                </a:lnTo>
                <a:lnTo>
                  <a:pt x="8686" y="9220"/>
                </a:lnTo>
                <a:lnTo>
                  <a:pt x="7010" y="5499"/>
                </a:lnTo>
                <a:lnTo>
                  <a:pt x="6362" y="5372"/>
                </a:lnTo>
                <a:lnTo>
                  <a:pt x="4089" y="2679"/>
                </a:lnTo>
                <a:lnTo>
                  <a:pt x="1803" y="0"/>
                </a:lnTo>
                <a:lnTo>
                  <a:pt x="50" y="3289"/>
                </a:lnTo>
                <a:close/>
              </a:path>
              <a:path w="21932" h="20929">
                <a:moveTo>
                  <a:pt x="21932" y="8940"/>
                </a:moveTo>
                <a:lnTo>
                  <a:pt x="21285" y="5905"/>
                </a:lnTo>
                <a:lnTo>
                  <a:pt x="19215" y="1041"/>
                </a:lnTo>
                <a:lnTo>
                  <a:pt x="16192" y="-2425"/>
                </a:lnTo>
                <a:lnTo>
                  <a:pt x="13017" y="-4165"/>
                </a:lnTo>
                <a:lnTo>
                  <a:pt x="7975" y="-4140"/>
                </a:lnTo>
                <a:lnTo>
                  <a:pt x="5003" y="-2692"/>
                </a:lnTo>
                <a:lnTo>
                  <a:pt x="1816" y="-12"/>
                </a:lnTo>
                <a:lnTo>
                  <a:pt x="4089" y="2679"/>
                </a:lnTo>
                <a:lnTo>
                  <a:pt x="6362" y="5372"/>
                </a:lnTo>
                <a:lnTo>
                  <a:pt x="10426" y="2857"/>
                </a:lnTo>
                <a:lnTo>
                  <a:pt x="13208" y="4559"/>
                </a:lnTo>
                <a:lnTo>
                  <a:pt x="14617" y="8153"/>
                </a:lnTo>
                <a:lnTo>
                  <a:pt x="11353" y="9880"/>
                </a:lnTo>
                <a:lnTo>
                  <a:pt x="9055" y="16764"/>
                </a:lnTo>
                <a:lnTo>
                  <a:pt x="11353" y="16929"/>
                </a:lnTo>
                <a:lnTo>
                  <a:pt x="13982" y="16916"/>
                </a:lnTo>
                <a:lnTo>
                  <a:pt x="18326" y="15024"/>
                </a:lnTo>
                <a:lnTo>
                  <a:pt x="21920" y="11671"/>
                </a:lnTo>
                <a:lnTo>
                  <a:pt x="21932" y="89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116646" y="2488652"/>
            <a:ext cx="497319" cy="311698"/>
          </a:xfrm>
          <a:custGeom>
            <a:avLst/>
            <a:gdLst/>
            <a:ahLst/>
            <a:cxnLst/>
            <a:rect l="l" t="t" r="r" b="b"/>
            <a:pathLst>
              <a:path w="497319" h="311698">
                <a:moveTo>
                  <a:pt x="0" y="198478"/>
                </a:moveTo>
                <a:lnTo>
                  <a:pt x="34556" y="311698"/>
                </a:lnTo>
                <a:lnTo>
                  <a:pt x="35067" y="311484"/>
                </a:lnTo>
                <a:lnTo>
                  <a:pt x="50559" y="304956"/>
                </a:lnTo>
                <a:lnTo>
                  <a:pt x="70618" y="296469"/>
                </a:lnTo>
                <a:lnTo>
                  <a:pt x="96216" y="285588"/>
                </a:lnTo>
                <a:lnTo>
                  <a:pt x="110490" y="279495"/>
                </a:lnTo>
                <a:lnTo>
                  <a:pt x="125425" y="273098"/>
                </a:lnTo>
                <a:lnTo>
                  <a:pt x="140782" y="266495"/>
                </a:lnTo>
                <a:lnTo>
                  <a:pt x="156319" y="259783"/>
                </a:lnTo>
                <a:lnTo>
                  <a:pt x="171795" y="253062"/>
                </a:lnTo>
                <a:lnTo>
                  <a:pt x="186970" y="246428"/>
                </a:lnTo>
                <a:lnTo>
                  <a:pt x="201603" y="239981"/>
                </a:lnTo>
                <a:lnTo>
                  <a:pt x="228278" y="228036"/>
                </a:lnTo>
                <a:lnTo>
                  <a:pt x="249925" y="218008"/>
                </a:lnTo>
                <a:lnTo>
                  <a:pt x="272872" y="206981"/>
                </a:lnTo>
                <a:lnTo>
                  <a:pt x="298591" y="194330"/>
                </a:lnTo>
                <a:lnTo>
                  <a:pt x="325969" y="180624"/>
                </a:lnTo>
                <a:lnTo>
                  <a:pt x="339932" y="173552"/>
                </a:lnTo>
                <a:lnTo>
                  <a:pt x="353892" y="166430"/>
                </a:lnTo>
                <a:lnTo>
                  <a:pt x="367709" y="159328"/>
                </a:lnTo>
                <a:lnTo>
                  <a:pt x="394360" y="145470"/>
                </a:lnTo>
                <a:lnTo>
                  <a:pt x="418771" y="132545"/>
                </a:lnTo>
                <a:lnTo>
                  <a:pt x="439827" y="121122"/>
                </a:lnTo>
                <a:lnTo>
                  <a:pt x="456416" y="111770"/>
                </a:lnTo>
                <a:lnTo>
                  <a:pt x="476618" y="98343"/>
                </a:lnTo>
                <a:lnTo>
                  <a:pt x="491428" y="81355"/>
                </a:lnTo>
                <a:lnTo>
                  <a:pt x="497319" y="59684"/>
                </a:lnTo>
                <a:lnTo>
                  <a:pt x="496794" y="46178"/>
                </a:lnTo>
                <a:lnTo>
                  <a:pt x="493890" y="30406"/>
                </a:lnTo>
                <a:lnTo>
                  <a:pt x="487112" y="15856"/>
                </a:lnTo>
                <a:lnTo>
                  <a:pt x="466590" y="2335"/>
                </a:lnTo>
                <a:lnTo>
                  <a:pt x="453787" y="0"/>
                </a:lnTo>
                <a:lnTo>
                  <a:pt x="440391" y="100"/>
                </a:lnTo>
                <a:lnTo>
                  <a:pt x="427228" y="2253"/>
                </a:lnTo>
                <a:lnTo>
                  <a:pt x="415124" y="6073"/>
                </a:lnTo>
                <a:lnTo>
                  <a:pt x="414109" y="6479"/>
                </a:lnTo>
                <a:lnTo>
                  <a:pt x="408203" y="8833"/>
                </a:lnTo>
                <a:lnTo>
                  <a:pt x="392848" y="14947"/>
                </a:lnTo>
                <a:lnTo>
                  <a:pt x="373369" y="22725"/>
                </a:lnTo>
                <a:lnTo>
                  <a:pt x="350489" y="31922"/>
                </a:lnTo>
                <a:lnTo>
                  <a:pt x="338000" y="36975"/>
                </a:lnTo>
                <a:lnTo>
                  <a:pt x="324932" y="42290"/>
                </a:lnTo>
                <a:lnTo>
                  <a:pt x="311375" y="47836"/>
                </a:lnTo>
                <a:lnTo>
                  <a:pt x="297421" y="53582"/>
                </a:lnTo>
                <a:lnTo>
                  <a:pt x="283158" y="59497"/>
                </a:lnTo>
                <a:lnTo>
                  <a:pt x="268679" y="65550"/>
                </a:lnTo>
                <a:lnTo>
                  <a:pt x="254072" y="71710"/>
                </a:lnTo>
                <a:lnTo>
                  <a:pt x="239429" y="77947"/>
                </a:lnTo>
                <a:lnTo>
                  <a:pt x="224840" y="84229"/>
                </a:lnTo>
                <a:lnTo>
                  <a:pt x="204689" y="92968"/>
                </a:lnTo>
                <a:lnTo>
                  <a:pt x="186343" y="101022"/>
                </a:lnTo>
                <a:lnTo>
                  <a:pt x="170113" y="108359"/>
                </a:lnTo>
                <a:lnTo>
                  <a:pt x="154621" y="115680"/>
                </a:lnTo>
                <a:lnTo>
                  <a:pt x="138489" y="123685"/>
                </a:lnTo>
                <a:lnTo>
                  <a:pt x="120340" y="133074"/>
                </a:lnTo>
                <a:lnTo>
                  <a:pt x="98794" y="144547"/>
                </a:lnTo>
                <a:lnTo>
                  <a:pt x="86317" y="151285"/>
                </a:lnTo>
                <a:lnTo>
                  <a:pt x="72474" y="158806"/>
                </a:lnTo>
                <a:lnTo>
                  <a:pt x="57093" y="167198"/>
                </a:lnTo>
                <a:lnTo>
                  <a:pt x="40002" y="176549"/>
                </a:lnTo>
                <a:lnTo>
                  <a:pt x="21028" y="186947"/>
                </a:lnTo>
                <a:lnTo>
                  <a:pt x="0" y="19847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12797" y="2484895"/>
            <a:ext cx="504774" cy="319074"/>
          </a:xfrm>
          <a:custGeom>
            <a:avLst/>
            <a:gdLst/>
            <a:ahLst/>
            <a:cxnLst/>
            <a:rect l="l" t="t" r="r" b="b"/>
            <a:pathLst>
              <a:path w="504774" h="319074">
                <a:moveTo>
                  <a:pt x="41782" y="314426"/>
                </a:moveTo>
                <a:lnTo>
                  <a:pt x="45885" y="308495"/>
                </a:lnTo>
                <a:lnTo>
                  <a:pt x="40645" y="310700"/>
                </a:lnTo>
                <a:lnTo>
                  <a:pt x="38404" y="315455"/>
                </a:lnTo>
                <a:lnTo>
                  <a:pt x="41782" y="314426"/>
                </a:lnTo>
                <a:close/>
              </a:path>
              <a:path w="504774" h="319074">
                <a:moveTo>
                  <a:pt x="3848" y="202234"/>
                </a:moveTo>
                <a:lnTo>
                  <a:pt x="3012" y="198681"/>
                </a:lnTo>
                <a:lnTo>
                  <a:pt x="0" y="201663"/>
                </a:lnTo>
                <a:lnTo>
                  <a:pt x="482" y="203263"/>
                </a:lnTo>
                <a:lnTo>
                  <a:pt x="35039" y="316483"/>
                </a:lnTo>
                <a:lnTo>
                  <a:pt x="5537" y="205320"/>
                </a:lnTo>
                <a:lnTo>
                  <a:pt x="3848" y="202234"/>
                </a:lnTo>
                <a:close/>
              </a:path>
              <a:path w="504774" h="319074">
                <a:moveTo>
                  <a:pt x="151287" y="263550"/>
                </a:moveTo>
                <a:lnTo>
                  <a:pt x="138734" y="268963"/>
                </a:lnTo>
                <a:lnTo>
                  <a:pt x="126346" y="274286"/>
                </a:lnTo>
                <a:lnTo>
                  <a:pt x="115773" y="278815"/>
                </a:lnTo>
                <a:lnTo>
                  <a:pt x="102407" y="284525"/>
                </a:lnTo>
                <a:lnTo>
                  <a:pt x="89759" y="289911"/>
                </a:lnTo>
                <a:lnTo>
                  <a:pt x="78019" y="294898"/>
                </a:lnTo>
                <a:lnTo>
                  <a:pt x="67378" y="299408"/>
                </a:lnTo>
                <a:lnTo>
                  <a:pt x="68958" y="306392"/>
                </a:lnTo>
                <a:lnTo>
                  <a:pt x="93036" y="296173"/>
                </a:lnTo>
                <a:lnTo>
                  <a:pt x="106773" y="290321"/>
                </a:lnTo>
                <a:lnTo>
                  <a:pt x="121321" y="284103"/>
                </a:lnTo>
                <a:lnTo>
                  <a:pt x="136440" y="277618"/>
                </a:lnTo>
                <a:lnTo>
                  <a:pt x="151889" y="270964"/>
                </a:lnTo>
                <a:lnTo>
                  <a:pt x="167430" y="264238"/>
                </a:lnTo>
                <a:lnTo>
                  <a:pt x="182820" y="257537"/>
                </a:lnTo>
                <a:lnTo>
                  <a:pt x="197821" y="250961"/>
                </a:lnTo>
                <a:lnTo>
                  <a:pt x="212192" y="244606"/>
                </a:lnTo>
                <a:lnTo>
                  <a:pt x="225692" y="238570"/>
                </a:lnTo>
                <a:lnTo>
                  <a:pt x="245160" y="229692"/>
                </a:lnTo>
                <a:lnTo>
                  <a:pt x="263811" y="220887"/>
                </a:lnTo>
                <a:lnTo>
                  <a:pt x="285177" y="210531"/>
                </a:lnTo>
                <a:lnTo>
                  <a:pt x="308481" y="199021"/>
                </a:lnTo>
                <a:lnTo>
                  <a:pt x="332944" y="186753"/>
                </a:lnTo>
                <a:lnTo>
                  <a:pt x="357788" y="174124"/>
                </a:lnTo>
                <a:lnTo>
                  <a:pt x="373176" y="166217"/>
                </a:lnTo>
                <a:lnTo>
                  <a:pt x="397365" y="153648"/>
                </a:lnTo>
                <a:lnTo>
                  <a:pt x="419817" y="141792"/>
                </a:lnTo>
                <a:lnTo>
                  <a:pt x="435317" y="133464"/>
                </a:lnTo>
                <a:lnTo>
                  <a:pt x="449590" y="125635"/>
                </a:lnTo>
                <a:lnTo>
                  <a:pt x="470307" y="113628"/>
                </a:lnTo>
                <a:lnTo>
                  <a:pt x="484116" y="103649"/>
                </a:lnTo>
                <a:lnTo>
                  <a:pt x="496569" y="89788"/>
                </a:lnTo>
                <a:lnTo>
                  <a:pt x="504511" y="66077"/>
                </a:lnTo>
                <a:lnTo>
                  <a:pt x="504774" y="59893"/>
                </a:lnTo>
                <a:lnTo>
                  <a:pt x="503961" y="48100"/>
                </a:lnTo>
                <a:lnTo>
                  <a:pt x="501154" y="33337"/>
                </a:lnTo>
                <a:lnTo>
                  <a:pt x="487598" y="11097"/>
                </a:lnTo>
                <a:lnTo>
                  <a:pt x="470545" y="2453"/>
                </a:lnTo>
                <a:lnTo>
                  <a:pt x="451650" y="0"/>
                </a:lnTo>
                <a:lnTo>
                  <a:pt x="438594" y="973"/>
                </a:lnTo>
                <a:lnTo>
                  <a:pt x="426066" y="3682"/>
                </a:lnTo>
                <a:lnTo>
                  <a:pt x="417664" y="6553"/>
                </a:lnTo>
                <a:lnTo>
                  <a:pt x="412014" y="8808"/>
                </a:lnTo>
                <a:lnTo>
                  <a:pt x="405135" y="11548"/>
                </a:lnTo>
                <a:lnTo>
                  <a:pt x="388049" y="18357"/>
                </a:lnTo>
                <a:lnTo>
                  <a:pt x="367128" y="26733"/>
                </a:lnTo>
                <a:lnTo>
                  <a:pt x="343095" y="36428"/>
                </a:lnTo>
                <a:lnTo>
                  <a:pt x="330137" y="41693"/>
                </a:lnTo>
                <a:lnTo>
                  <a:pt x="316672" y="47195"/>
                </a:lnTo>
                <a:lnTo>
                  <a:pt x="302790" y="52904"/>
                </a:lnTo>
                <a:lnTo>
                  <a:pt x="288581" y="58788"/>
                </a:lnTo>
                <a:lnTo>
                  <a:pt x="274136" y="64816"/>
                </a:lnTo>
                <a:lnTo>
                  <a:pt x="259544" y="70958"/>
                </a:lnTo>
                <a:lnTo>
                  <a:pt x="244897" y="77183"/>
                </a:lnTo>
                <a:lnTo>
                  <a:pt x="230284" y="83460"/>
                </a:lnTo>
                <a:lnTo>
                  <a:pt x="214911" y="90239"/>
                </a:lnTo>
                <a:lnTo>
                  <a:pt x="201681" y="96322"/>
                </a:lnTo>
                <a:lnTo>
                  <a:pt x="187752" y="102913"/>
                </a:lnTo>
                <a:lnTo>
                  <a:pt x="173287" y="109915"/>
                </a:lnTo>
                <a:lnTo>
                  <a:pt x="158450" y="117232"/>
                </a:lnTo>
                <a:lnTo>
                  <a:pt x="143403" y="124767"/>
                </a:lnTo>
                <a:lnTo>
                  <a:pt x="128310" y="132424"/>
                </a:lnTo>
                <a:lnTo>
                  <a:pt x="113334" y="140106"/>
                </a:lnTo>
                <a:lnTo>
                  <a:pt x="98639" y="147717"/>
                </a:lnTo>
                <a:lnTo>
                  <a:pt x="84387" y="155160"/>
                </a:lnTo>
                <a:lnTo>
                  <a:pt x="70742" y="162339"/>
                </a:lnTo>
                <a:lnTo>
                  <a:pt x="57867" y="169157"/>
                </a:lnTo>
                <a:lnTo>
                  <a:pt x="45926" y="175519"/>
                </a:lnTo>
                <a:lnTo>
                  <a:pt x="25494" y="186483"/>
                </a:lnTo>
                <a:lnTo>
                  <a:pt x="10755" y="194461"/>
                </a:lnTo>
                <a:lnTo>
                  <a:pt x="5927" y="197089"/>
                </a:lnTo>
                <a:lnTo>
                  <a:pt x="7213" y="201206"/>
                </a:lnTo>
                <a:lnTo>
                  <a:pt x="7823" y="204076"/>
                </a:lnTo>
                <a:lnTo>
                  <a:pt x="23830" y="195386"/>
                </a:lnTo>
                <a:lnTo>
                  <a:pt x="40649" y="186331"/>
                </a:lnTo>
                <a:lnTo>
                  <a:pt x="61464" y="175223"/>
                </a:lnTo>
                <a:lnTo>
                  <a:pt x="85307" y="162633"/>
                </a:lnTo>
                <a:lnTo>
                  <a:pt x="98062" y="155960"/>
                </a:lnTo>
                <a:lnTo>
                  <a:pt x="111211" y="149131"/>
                </a:lnTo>
                <a:lnTo>
                  <a:pt x="124633" y="142217"/>
                </a:lnTo>
                <a:lnTo>
                  <a:pt x="138208" y="135289"/>
                </a:lnTo>
                <a:lnTo>
                  <a:pt x="151814" y="128419"/>
                </a:lnTo>
                <a:lnTo>
                  <a:pt x="165330" y="121678"/>
                </a:lnTo>
                <a:lnTo>
                  <a:pt x="178635" y="115138"/>
                </a:lnTo>
                <a:lnTo>
                  <a:pt x="191609" y="108869"/>
                </a:lnTo>
                <a:lnTo>
                  <a:pt x="204130" y="102944"/>
                </a:lnTo>
                <a:lnTo>
                  <a:pt x="227331" y="92410"/>
                </a:lnTo>
                <a:lnTo>
                  <a:pt x="244668" y="84933"/>
                </a:lnTo>
                <a:lnTo>
                  <a:pt x="259305" y="78699"/>
                </a:lnTo>
                <a:lnTo>
                  <a:pt x="273906" y="72542"/>
                </a:lnTo>
                <a:lnTo>
                  <a:pt x="288381" y="66491"/>
                </a:lnTo>
                <a:lnTo>
                  <a:pt x="302640" y="60578"/>
                </a:lnTo>
                <a:lnTo>
                  <a:pt x="316592" y="54834"/>
                </a:lnTo>
                <a:lnTo>
                  <a:pt x="330145" y="49290"/>
                </a:lnTo>
                <a:lnTo>
                  <a:pt x="343211" y="43976"/>
                </a:lnTo>
                <a:lnTo>
                  <a:pt x="367516" y="34164"/>
                </a:lnTo>
                <a:lnTo>
                  <a:pt x="388783" y="25646"/>
                </a:lnTo>
                <a:lnTo>
                  <a:pt x="406286" y="18670"/>
                </a:lnTo>
                <a:lnTo>
                  <a:pt x="413401" y="15838"/>
                </a:lnTo>
                <a:lnTo>
                  <a:pt x="419304" y="13484"/>
                </a:lnTo>
                <a:lnTo>
                  <a:pt x="420281" y="13093"/>
                </a:lnTo>
                <a:lnTo>
                  <a:pt x="432069" y="9388"/>
                </a:lnTo>
                <a:lnTo>
                  <a:pt x="444916" y="7325"/>
                </a:lnTo>
                <a:lnTo>
                  <a:pt x="451650" y="7035"/>
                </a:lnTo>
                <a:lnTo>
                  <a:pt x="464879" y="8320"/>
                </a:lnTo>
                <a:lnTo>
                  <a:pt x="476697" y="12360"/>
                </a:lnTo>
                <a:lnTo>
                  <a:pt x="487959" y="21477"/>
                </a:lnTo>
                <a:lnTo>
                  <a:pt x="493929" y="33540"/>
                </a:lnTo>
                <a:lnTo>
                  <a:pt x="496633" y="44564"/>
                </a:lnTo>
                <a:lnTo>
                  <a:pt x="497738" y="52768"/>
                </a:lnTo>
                <a:lnTo>
                  <a:pt x="497738" y="59893"/>
                </a:lnTo>
                <a:lnTo>
                  <a:pt x="496146" y="73447"/>
                </a:lnTo>
                <a:lnTo>
                  <a:pt x="491474" y="84659"/>
                </a:lnTo>
                <a:lnTo>
                  <a:pt x="483192" y="94967"/>
                </a:lnTo>
                <a:lnTo>
                  <a:pt x="472939" y="103411"/>
                </a:lnTo>
                <a:lnTo>
                  <a:pt x="461940" y="110465"/>
                </a:lnTo>
                <a:lnTo>
                  <a:pt x="451279" y="116611"/>
                </a:lnTo>
                <a:lnTo>
                  <a:pt x="437842" y="124066"/>
                </a:lnTo>
                <a:lnTo>
                  <a:pt x="422151" y="132556"/>
                </a:lnTo>
                <a:lnTo>
                  <a:pt x="411651" y="138155"/>
                </a:lnTo>
                <a:lnTo>
                  <a:pt x="400565" y="144010"/>
                </a:lnTo>
                <a:lnTo>
                  <a:pt x="388994" y="150071"/>
                </a:lnTo>
                <a:lnTo>
                  <a:pt x="377038" y="156287"/>
                </a:lnTo>
                <a:lnTo>
                  <a:pt x="364797" y="162606"/>
                </a:lnTo>
                <a:lnTo>
                  <a:pt x="352372" y="168978"/>
                </a:lnTo>
                <a:lnTo>
                  <a:pt x="339863" y="175350"/>
                </a:lnTo>
                <a:lnTo>
                  <a:pt x="327370" y="181672"/>
                </a:lnTo>
                <a:lnTo>
                  <a:pt x="314994" y="187892"/>
                </a:lnTo>
                <a:lnTo>
                  <a:pt x="302836" y="193960"/>
                </a:lnTo>
                <a:lnTo>
                  <a:pt x="290995" y="199824"/>
                </a:lnTo>
                <a:lnTo>
                  <a:pt x="279572" y="205432"/>
                </a:lnTo>
                <a:lnTo>
                  <a:pt x="268667" y="210734"/>
                </a:lnTo>
                <a:lnTo>
                  <a:pt x="258381" y="215679"/>
                </a:lnTo>
                <a:lnTo>
                  <a:pt x="242201" y="223304"/>
                </a:lnTo>
                <a:lnTo>
                  <a:pt x="222854" y="232121"/>
                </a:lnTo>
                <a:lnTo>
                  <a:pt x="212014" y="236972"/>
                </a:lnTo>
                <a:lnTo>
                  <a:pt x="200568" y="242048"/>
                </a:lnTo>
                <a:lnTo>
                  <a:pt x="188644" y="247296"/>
                </a:lnTo>
                <a:lnTo>
                  <a:pt x="176370" y="252664"/>
                </a:lnTo>
                <a:lnTo>
                  <a:pt x="163875" y="258100"/>
                </a:lnTo>
                <a:lnTo>
                  <a:pt x="151287" y="263550"/>
                </a:lnTo>
                <a:close/>
              </a:path>
              <a:path w="504774" h="319074">
                <a:moveTo>
                  <a:pt x="60159" y="302463"/>
                </a:moveTo>
                <a:lnTo>
                  <a:pt x="45885" y="308495"/>
                </a:lnTo>
                <a:lnTo>
                  <a:pt x="41782" y="314426"/>
                </a:lnTo>
                <a:lnTo>
                  <a:pt x="38404" y="315455"/>
                </a:lnTo>
                <a:lnTo>
                  <a:pt x="40645" y="310700"/>
                </a:lnTo>
                <a:lnTo>
                  <a:pt x="8051" y="203951"/>
                </a:lnTo>
                <a:lnTo>
                  <a:pt x="7823" y="204076"/>
                </a:lnTo>
                <a:lnTo>
                  <a:pt x="7213" y="201206"/>
                </a:lnTo>
                <a:lnTo>
                  <a:pt x="5927" y="197089"/>
                </a:lnTo>
                <a:lnTo>
                  <a:pt x="3012" y="198681"/>
                </a:lnTo>
                <a:lnTo>
                  <a:pt x="3848" y="202234"/>
                </a:lnTo>
                <a:lnTo>
                  <a:pt x="5537" y="205320"/>
                </a:lnTo>
                <a:lnTo>
                  <a:pt x="35039" y="316483"/>
                </a:lnTo>
                <a:lnTo>
                  <a:pt x="37045" y="312204"/>
                </a:lnTo>
                <a:lnTo>
                  <a:pt x="35039" y="316483"/>
                </a:lnTo>
                <a:lnTo>
                  <a:pt x="37820" y="319074"/>
                </a:lnTo>
                <a:lnTo>
                  <a:pt x="41107" y="318147"/>
                </a:lnTo>
                <a:lnTo>
                  <a:pt x="44931" y="316538"/>
                </a:lnTo>
                <a:lnTo>
                  <a:pt x="51007" y="313977"/>
                </a:lnTo>
                <a:lnTo>
                  <a:pt x="59096" y="310563"/>
                </a:lnTo>
                <a:lnTo>
                  <a:pt x="68958" y="306392"/>
                </a:lnTo>
                <a:lnTo>
                  <a:pt x="67378" y="299408"/>
                </a:lnTo>
                <a:lnTo>
                  <a:pt x="60159" y="30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33395" y="2807656"/>
            <a:ext cx="55676" cy="26149"/>
          </a:xfrm>
          <a:custGeom>
            <a:avLst/>
            <a:gdLst/>
            <a:ahLst/>
            <a:cxnLst/>
            <a:rect l="l" t="t" r="r" b="b"/>
            <a:pathLst>
              <a:path w="55676" h="26149">
                <a:moveTo>
                  <a:pt x="0" y="19075"/>
                </a:moveTo>
                <a:lnTo>
                  <a:pt x="6070" y="26149"/>
                </a:lnTo>
                <a:lnTo>
                  <a:pt x="38544" y="19075"/>
                </a:lnTo>
                <a:lnTo>
                  <a:pt x="55676" y="6057"/>
                </a:lnTo>
                <a:lnTo>
                  <a:pt x="17818" y="0"/>
                </a:lnTo>
                <a:lnTo>
                  <a:pt x="0" y="1907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29560" y="2804175"/>
            <a:ext cx="62928" cy="33070"/>
          </a:xfrm>
          <a:custGeom>
            <a:avLst/>
            <a:gdLst/>
            <a:ahLst/>
            <a:cxnLst/>
            <a:rect l="l" t="t" r="r" b="b"/>
            <a:pathLst>
              <a:path w="62928" h="33070">
                <a:moveTo>
                  <a:pt x="0" y="23495"/>
                </a:moveTo>
                <a:lnTo>
                  <a:pt x="1168" y="24853"/>
                </a:lnTo>
                <a:lnTo>
                  <a:pt x="3835" y="22555"/>
                </a:lnTo>
                <a:lnTo>
                  <a:pt x="6502" y="20269"/>
                </a:lnTo>
                <a:lnTo>
                  <a:pt x="19075" y="1066"/>
                </a:lnTo>
                <a:lnTo>
                  <a:pt x="1270" y="20154"/>
                </a:lnTo>
                <a:lnTo>
                  <a:pt x="0" y="23495"/>
                </a:lnTo>
                <a:close/>
              </a:path>
              <a:path w="62928" h="33070">
                <a:moveTo>
                  <a:pt x="50825" y="11709"/>
                </a:moveTo>
                <a:lnTo>
                  <a:pt x="40868" y="19278"/>
                </a:lnTo>
                <a:lnTo>
                  <a:pt x="11214" y="25742"/>
                </a:lnTo>
                <a:lnTo>
                  <a:pt x="8558" y="22657"/>
                </a:lnTo>
                <a:lnTo>
                  <a:pt x="6400" y="24968"/>
                </a:lnTo>
                <a:lnTo>
                  <a:pt x="7239" y="31927"/>
                </a:lnTo>
                <a:lnTo>
                  <a:pt x="10655" y="33070"/>
                </a:lnTo>
                <a:lnTo>
                  <a:pt x="43129" y="25996"/>
                </a:lnTo>
                <a:lnTo>
                  <a:pt x="44500" y="25361"/>
                </a:lnTo>
                <a:lnTo>
                  <a:pt x="61645" y="12344"/>
                </a:lnTo>
                <a:lnTo>
                  <a:pt x="62928" y="8674"/>
                </a:lnTo>
                <a:lnTo>
                  <a:pt x="60058" y="6057"/>
                </a:lnTo>
                <a:lnTo>
                  <a:pt x="22948" y="7251"/>
                </a:lnTo>
                <a:lnTo>
                  <a:pt x="50825" y="11709"/>
                </a:lnTo>
                <a:close/>
              </a:path>
              <a:path w="62928" h="33070">
                <a:moveTo>
                  <a:pt x="1168" y="24853"/>
                </a:moveTo>
                <a:lnTo>
                  <a:pt x="7239" y="31927"/>
                </a:lnTo>
                <a:lnTo>
                  <a:pt x="6400" y="24968"/>
                </a:lnTo>
                <a:lnTo>
                  <a:pt x="8558" y="22657"/>
                </a:lnTo>
                <a:lnTo>
                  <a:pt x="22948" y="7251"/>
                </a:lnTo>
                <a:lnTo>
                  <a:pt x="60058" y="6057"/>
                </a:lnTo>
                <a:lnTo>
                  <a:pt x="22199" y="0"/>
                </a:lnTo>
                <a:lnTo>
                  <a:pt x="19075" y="1066"/>
                </a:lnTo>
                <a:lnTo>
                  <a:pt x="6502" y="20269"/>
                </a:lnTo>
                <a:lnTo>
                  <a:pt x="3835" y="22555"/>
                </a:lnTo>
                <a:lnTo>
                  <a:pt x="1168" y="24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556082" y="2628151"/>
            <a:ext cx="594997" cy="396836"/>
          </a:xfrm>
          <a:custGeom>
            <a:avLst/>
            <a:gdLst/>
            <a:ahLst/>
            <a:cxnLst/>
            <a:rect l="l" t="t" r="r" b="b"/>
            <a:pathLst>
              <a:path w="594997" h="396836">
                <a:moveTo>
                  <a:pt x="80245" y="396836"/>
                </a:moveTo>
                <a:lnTo>
                  <a:pt x="87285" y="396835"/>
                </a:lnTo>
                <a:lnTo>
                  <a:pt x="97811" y="394551"/>
                </a:lnTo>
                <a:lnTo>
                  <a:pt x="111441" y="390483"/>
                </a:lnTo>
                <a:lnTo>
                  <a:pt x="127794" y="385130"/>
                </a:lnTo>
                <a:lnTo>
                  <a:pt x="139410" y="381215"/>
                </a:lnTo>
                <a:lnTo>
                  <a:pt x="151763" y="376951"/>
                </a:lnTo>
                <a:lnTo>
                  <a:pt x="166408" y="371846"/>
                </a:lnTo>
                <a:lnTo>
                  <a:pt x="182402" y="366239"/>
                </a:lnTo>
                <a:lnTo>
                  <a:pt x="198799" y="360470"/>
                </a:lnTo>
                <a:lnTo>
                  <a:pt x="214653" y="354876"/>
                </a:lnTo>
                <a:lnTo>
                  <a:pt x="229021" y="349797"/>
                </a:lnTo>
                <a:lnTo>
                  <a:pt x="240958" y="345571"/>
                </a:lnTo>
                <a:lnTo>
                  <a:pt x="249517" y="342537"/>
                </a:lnTo>
                <a:lnTo>
                  <a:pt x="257829" y="333705"/>
                </a:lnTo>
                <a:lnTo>
                  <a:pt x="301098" y="316179"/>
                </a:lnTo>
                <a:lnTo>
                  <a:pt x="301098" y="306654"/>
                </a:lnTo>
                <a:lnTo>
                  <a:pt x="338093" y="294030"/>
                </a:lnTo>
                <a:lnTo>
                  <a:pt x="369149" y="281870"/>
                </a:lnTo>
                <a:lnTo>
                  <a:pt x="397083" y="270931"/>
                </a:lnTo>
                <a:lnTo>
                  <a:pt x="422075" y="261142"/>
                </a:lnTo>
                <a:lnTo>
                  <a:pt x="444308" y="252431"/>
                </a:lnTo>
                <a:lnTo>
                  <a:pt x="463962" y="244726"/>
                </a:lnTo>
                <a:lnTo>
                  <a:pt x="481217" y="237955"/>
                </a:lnTo>
                <a:lnTo>
                  <a:pt x="496254" y="232047"/>
                </a:lnTo>
                <a:lnTo>
                  <a:pt x="509256" y="226929"/>
                </a:lnTo>
                <a:lnTo>
                  <a:pt x="520401" y="222530"/>
                </a:lnTo>
                <a:lnTo>
                  <a:pt x="529871" y="218779"/>
                </a:lnTo>
                <a:lnTo>
                  <a:pt x="537848" y="215603"/>
                </a:lnTo>
                <a:lnTo>
                  <a:pt x="550043" y="210689"/>
                </a:lnTo>
                <a:lnTo>
                  <a:pt x="558434" y="207215"/>
                </a:lnTo>
                <a:lnTo>
                  <a:pt x="567050" y="203448"/>
                </a:lnTo>
                <a:lnTo>
                  <a:pt x="581589" y="196182"/>
                </a:lnTo>
                <a:lnTo>
                  <a:pt x="589270" y="189866"/>
                </a:lnTo>
                <a:lnTo>
                  <a:pt x="593982" y="181171"/>
                </a:lnTo>
                <a:lnTo>
                  <a:pt x="594997" y="168886"/>
                </a:lnTo>
                <a:lnTo>
                  <a:pt x="591583" y="151799"/>
                </a:lnTo>
                <a:lnTo>
                  <a:pt x="587866" y="139747"/>
                </a:lnTo>
                <a:lnTo>
                  <a:pt x="583567" y="126486"/>
                </a:lnTo>
                <a:lnTo>
                  <a:pt x="578847" y="112349"/>
                </a:lnTo>
                <a:lnTo>
                  <a:pt x="573942" y="97918"/>
                </a:lnTo>
                <a:lnTo>
                  <a:pt x="569087" y="83775"/>
                </a:lnTo>
                <a:lnTo>
                  <a:pt x="564516" y="70501"/>
                </a:lnTo>
                <a:lnTo>
                  <a:pt x="560467" y="58680"/>
                </a:lnTo>
                <a:lnTo>
                  <a:pt x="557173" y="48892"/>
                </a:lnTo>
                <a:lnTo>
                  <a:pt x="554870" y="41720"/>
                </a:lnTo>
                <a:lnTo>
                  <a:pt x="554539" y="40614"/>
                </a:lnTo>
                <a:lnTo>
                  <a:pt x="544191" y="30942"/>
                </a:lnTo>
                <a:lnTo>
                  <a:pt x="528153" y="27439"/>
                </a:lnTo>
                <a:lnTo>
                  <a:pt x="516744" y="27053"/>
                </a:lnTo>
                <a:lnTo>
                  <a:pt x="515753" y="27089"/>
                </a:lnTo>
                <a:lnTo>
                  <a:pt x="401085" y="0"/>
                </a:lnTo>
                <a:lnTo>
                  <a:pt x="265944" y="89319"/>
                </a:lnTo>
                <a:lnTo>
                  <a:pt x="160471" y="109143"/>
                </a:lnTo>
                <a:lnTo>
                  <a:pt x="136362" y="131628"/>
                </a:lnTo>
                <a:lnTo>
                  <a:pt x="115165" y="151403"/>
                </a:lnTo>
                <a:lnTo>
                  <a:pt x="96676" y="168662"/>
                </a:lnTo>
                <a:lnTo>
                  <a:pt x="80691" y="183600"/>
                </a:lnTo>
                <a:lnTo>
                  <a:pt x="67009" y="196410"/>
                </a:lnTo>
                <a:lnTo>
                  <a:pt x="55424" y="207288"/>
                </a:lnTo>
                <a:lnTo>
                  <a:pt x="45735" y="216427"/>
                </a:lnTo>
                <a:lnTo>
                  <a:pt x="37737" y="224023"/>
                </a:lnTo>
                <a:lnTo>
                  <a:pt x="31228" y="230269"/>
                </a:lnTo>
                <a:lnTo>
                  <a:pt x="26004" y="235360"/>
                </a:lnTo>
                <a:lnTo>
                  <a:pt x="18599" y="242856"/>
                </a:lnTo>
                <a:lnTo>
                  <a:pt x="12049" y="250298"/>
                </a:lnTo>
                <a:lnTo>
                  <a:pt x="4333" y="262118"/>
                </a:lnTo>
                <a:lnTo>
                  <a:pt x="1114" y="272307"/>
                </a:lnTo>
                <a:lnTo>
                  <a:pt x="0" y="284091"/>
                </a:lnTo>
                <a:lnTo>
                  <a:pt x="1230" y="297361"/>
                </a:lnTo>
                <a:lnTo>
                  <a:pt x="5045" y="312010"/>
                </a:lnTo>
                <a:lnTo>
                  <a:pt x="6547" y="316179"/>
                </a:lnTo>
                <a:lnTo>
                  <a:pt x="13476" y="334484"/>
                </a:lnTo>
                <a:lnTo>
                  <a:pt x="17932" y="346707"/>
                </a:lnTo>
                <a:lnTo>
                  <a:pt x="20827" y="355310"/>
                </a:lnTo>
                <a:lnTo>
                  <a:pt x="22447" y="360616"/>
                </a:lnTo>
                <a:lnTo>
                  <a:pt x="28109" y="367155"/>
                </a:lnTo>
                <a:lnTo>
                  <a:pt x="39849" y="375507"/>
                </a:lnTo>
                <a:lnTo>
                  <a:pt x="37454" y="333818"/>
                </a:lnTo>
                <a:lnTo>
                  <a:pt x="33997" y="323586"/>
                </a:lnTo>
                <a:lnTo>
                  <a:pt x="31464" y="316179"/>
                </a:lnTo>
                <a:lnTo>
                  <a:pt x="30508" y="306088"/>
                </a:lnTo>
                <a:lnTo>
                  <a:pt x="33770" y="295740"/>
                </a:lnTo>
                <a:lnTo>
                  <a:pt x="40327" y="285397"/>
                </a:lnTo>
                <a:lnTo>
                  <a:pt x="49258" y="275323"/>
                </a:lnTo>
                <a:lnTo>
                  <a:pt x="57613" y="267525"/>
                </a:lnTo>
                <a:lnTo>
                  <a:pt x="66108" y="260514"/>
                </a:lnTo>
                <a:lnTo>
                  <a:pt x="77680" y="251495"/>
                </a:lnTo>
                <a:lnTo>
                  <a:pt x="91004" y="241396"/>
                </a:lnTo>
                <a:lnTo>
                  <a:pt x="104754" y="231143"/>
                </a:lnTo>
                <a:lnTo>
                  <a:pt x="117604" y="221664"/>
                </a:lnTo>
                <a:lnTo>
                  <a:pt x="128231" y="213886"/>
                </a:lnTo>
                <a:lnTo>
                  <a:pt x="135308" y="208735"/>
                </a:lnTo>
                <a:lnTo>
                  <a:pt x="177565" y="191223"/>
                </a:lnTo>
                <a:lnTo>
                  <a:pt x="191598" y="199605"/>
                </a:lnTo>
                <a:lnTo>
                  <a:pt x="180270" y="212077"/>
                </a:lnTo>
                <a:lnTo>
                  <a:pt x="182286" y="225631"/>
                </a:lnTo>
                <a:lnTo>
                  <a:pt x="184246" y="235755"/>
                </a:lnTo>
                <a:lnTo>
                  <a:pt x="185934" y="243522"/>
                </a:lnTo>
                <a:lnTo>
                  <a:pt x="187152" y="255618"/>
                </a:lnTo>
                <a:lnTo>
                  <a:pt x="184796" y="267226"/>
                </a:lnTo>
                <a:lnTo>
                  <a:pt x="177838" y="277822"/>
                </a:lnTo>
                <a:lnTo>
                  <a:pt x="168548" y="285051"/>
                </a:lnTo>
                <a:lnTo>
                  <a:pt x="161597" y="288855"/>
                </a:lnTo>
                <a:lnTo>
                  <a:pt x="151088" y="294178"/>
                </a:lnTo>
                <a:lnTo>
                  <a:pt x="137899" y="300627"/>
                </a:lnTo>
                <a:lnTo>
                  <a:pt x="122910" y="307811"/>
                </a:lnTo>
                <a:lnTo>
                  <a:pt x="107000" y="315339"/>
                </a:lnTo>
                <a:lnTo>
                  <a:pt x="91047" y="322818"/>
                </a:lnTo>
                <a:lnTo>
                  <a:pt x="75931" y="329859"/>
                </a:lnTo>
                <a:lnTo>
                  <a:pt x="62530" y="336068"/>
                </a:lnTo>
                <a:lnTo>
                  <a:pt x="51723" y="341055"/>
                </a:lnTo>
                <a:lnTo>
                  <a:pt x="44389" y="344428"/>
                </a:lnTo>
                <a:lnTo>
                  <a:pt x="54335" y="384143"/>
                </a:lnTo>
                <a:lnTo>
                  <a:pt x="68234" y="391531"/>
                </a:lnTo>
                <a:lnTo>
                  <a:pt x="78211" y="396141"/>
                </a:lnTo>
                <a:lnTo>
                  <a:pt x="80245" y="396836"/>
                </a:lnTo>
                <a:close/>
              </a:path>
              <a:path w="594997" h="396836">
                <a:moveTo>
                  <a:pt x="41383" y="345808"/>
                </a:moveTo>
                <a:lnTo>
                  <a:pt x="37454" y="333818"/>
                </a:lnTo>
                <a:lnTo>
                  <a:pt x="39849" y="375507"/>
                </a:lnTo>
                <a:lnTo>
                  <a:pt x="54335" y="384143"/>
                </a:lnTo>
                <a:lnTo>
                  <a:pt x="44389" y="344428"/>
                </a:lnTo>
                <a:lnTo>
                  <a:pt x="41383" y="3458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552558" y="2624722"/>
            <a:ext cx="602221" cy="404114"/>
          </a:xfrm>
          <a:custGeom>
            <a:avLst/>
            <a:gdLst/>
            <a:ahLst/>
            <a:cxnLst/>
            <a:rect l="l" t="t" r="r" b="b"/>
            <a:pathLst>
              <a:path w="602221" h="404113">
                <a:moveTo>
                  <a:pt x="64960" y="395427"/>
                </a:moveTo>
                <a:lnTo>
                  <a:pt x="69049" y="397573"/>
                </a:lnTo>
                <a:lnTo>
                  <a:pt x="72796" y="399440"/>
                </a:lnTo>
                <a:lnTo>
                  <a:pt x="75857" y="400850"/>
                </a:lnTo>
                <a:lnTo>
                  <a:pt x="78955" y="402285"/>
                </a:lnTo>
                <a:lnTo>
                  <a:pt x="82892" y="403682"/>
                </a:lnTo>
                <a:lnTo>
                  <a:pt x="86753" y="404113"/>
                </a:lnTo>
                <a:lnTo>
                  <a:pt x="91770" y="404088"/>
                </a:lnTo>
                <a:lnTo>
                  <a:pt x="98196" y="402577"/>
                </a:lnTo>
                <a:lnTo>
                  <a:pt x="106299" y="400253"/>
                </a:lnTo>
                <a:lnTo>
                  <a:pt x="117354" y="396843"/>
                </a:lnTo>
                <a:lnTo>
                  <a:pt x="129945" y="392719"/>
                </a:lnTo>
                <a:lnTo>
                  <a:pt x="144061" y="387977"/>
                </a:lnTo>
                <a:lnTo>
                  <a:pt x="156423" y="383709"/>
                </a:lnTo>
                <a:lnTo>
                  <a:pt x="171070" y="378603"/>
                </a:lnTo>
                <a:lnTo>
                  <a:pt x="187059" y="372997"/>
                </a:lnTo>
                <a:lnTo>
                  <a:pt x="203449" y="367230"/>
                </a:lnTo>
                <a:lnTo>
                  <a:pt x="219298" y="361638"/>
                </a:lnTo>
                <a:lnTo>
                  <a:pt x="233664" y="356559"/>
                </a:lnTo>
                <a:lnTo>
                  <a:pt x="245605" y="352332"/>
                </a:lnTo>
                <a:lnTo>
                  <a:pt x="254180" y="349293"/>
                </a:lnTo>
                <a:lnTo>
                  <a:pt x="260680" y="345986"/>
                </a:lnTo>
                <a:lnTo>
                  <a:pt x="263867" y="339915"/>
                </a:lnTo>
                <a:lnTo>
                  <a:pt x="305955" y="322859"/>
                </a:lnTo>
                <a:lnTo>
                  <a:pt x="308152" y="319608"/>
                </a:lnTo>
                <a:lnTo>
                  <a:pt x="308152" y="312610"/>
                </a:lnTo>
                <a:lnTo>
                  <a:pt x="342747" y="300786"/>
                </a:lnTo>
                <a:lnTo>
                  <a:pt x="358537" y="294614"/>
                </a:lnTo>
                <a:lnTo>
                  <a:pt x="371261" y="289631"/>
                </a:lnTo>
                <a:lnTo>
                  <a:pt x="381891" y="285466"/>
                </a:lnTo>
                <a:lnTo>
                  <a:pt x="391246" y="281797"/>
                </a:lnTo>
                <a:lnTo>
                  <a:pt x="400143" y="278302"/>
                </a:lnTo>
                <a:lnTo>
                  <a:pt x="409401" y="274660"/>
                </a:lnTo>
                <a:lnTo>
                  <a:pt x="419839" y="270550"/>
                </a:lnTo>
                <a:lnTo>
                  <a:pt x="432275" y="265649"/>
                </a:lnTo>
                <a:lnTo>
                  <a:pt x="447527" y="259636"/>
                </a:lnTo>
                <a:lnTo>
                  <a:pt x="465462" y="252563"/>
                </a:lnTo>
                <a:lnTo>
                  <a:pt x="477939" y="247634"/>
                </a:lnTo>
                <a:lnTo>
                  <a:pt x="490238" y="242769"/>
                </a:lnTo>
                <a:lnTo>
                  <a:pt x="502231" y="238016"/>
                </a:lnTo>
                <a:lnTo>
                  <a:pt x="513790" y="233427"/>
                </a:lnTo>
                <a:lnTo>
                  <a:pt x="524789" y="229050"/>
                </a:lnTo>
                <a:lnTo>
                  <a:pt x="549152" y="219306"/>
                </a:lnTo>
                <a:lnTo>
                  <a:pt x="562695" y="213824"/>
                </a:lnTo>
                <a:lnTo>
                  <a:pt x="572336" y="209839"/>
                </a:lnTo>
                <a:lnTo>
                  <a:pt x="583501" y="204800"/>
                </a:lnTo>
                <a:lnTo>
                  <a:pt x="594537" y="196608"/>
                </a:lnTo>
                <a:lnTo>
                  <a:pt x="599325" y="191642"/>
                </a:lnTo>
                <a:lnTo>
                  <a:pt x="602221" y="184784"/>
                </a:lnTo>
                <a:lnTo>
                  <a:pt x="602170" y="169684"/>
                </a:lnTo>
                <a:lnTo>
                  <a:pt x="600964" y="162572"/>
                </a:lnTo>
                <a:lnTo>
                  <a:pt x="598411" y="153962"/>
                </a:lnTo>
                <a:lnTo>
                  <a:pt x="595186" y="143485"/>
                </a:lnTo>
                <a:lnTo>
                  <a:pt x="591427" y="131820"/>
                </a:lnTo>
                <a:lnTo>
                  <a:pt x="587299" y="119372"/>
                </a:lnTo>
                <a:lnTo>
                  <a:pt x="582965" y="106546"/>
                </a:lnTo>
                <a:lnTo>
                  <a:pt x="578590" y="93748"/>
                </a:lnTo>
                <a:lnTo>
                  <a:pt x="572499" y="76064"/>
                </a:lnTo>
                <a:lnTo>
                  <a:pt x="567749" y="62232"/>
                </a:lnTo>
                <a:lnTo>
                  <a:pt x="563960" y="50992"/>
                </a:lnTo>
                <a:lnTo>
                  <a:pt x="561488" y="43241"/>
                </a:lnTo>
                <a:lnTo>
                  <a:pt x="561428" y="43040"/>
                </a:lnTo>
                <a:lnTo>
                  <a:pt x="560235" y="38963"/>
                </a:lnTo>
                <a:lnTo>
                  <a:pt x="557415" y="35890"/>
                </a:lnTo>
                <a:lnTo>
                  <a:pt x="554126" y="33743"/>
                </a:lnTo>
                <a:lnTo>
                  <a:pt x="549160" y="30505"/>
                </a:lnTo>
                <a:lnTo>
                  <a:pt x="542988" y="28917"/>
                </a:lnTo>
                <a:lnTo>
                  <a:pt x="537184" y="27990"/>
                </a:lnTo>
                <a:lnTo>
                  <a:pt x="531380" y="27089"/>
                </a:lnTo>
                <a:lnTo>
                  <a:pt x="525932" y="26936"/>
                </a:lnTo>
                <a:lnTo>
                  <a:pt x="522566" y="26923"/>
                </a:lnTo>
                <a:lnTo>
                  <a:pt x="520090" y="27089"/>
                </a:lnTo>
                <a:lnTo>
                  <a:pt x="519087" y="27000"/>
                </a:lnTo>
                <a:lnTo>
                  <a:pt x="518464" y="33934"/>
                </a:lnTo>
                <a:lnTo>
                  <a:pt x="519277" y="30518"/>
                </a:lnTo>
                <a:lnTo>
                  <a:pt x="519150" y="27000"/>
                </a:lnTo>
                <a:lnTo>
                  <a:pt x="519277" y="30518"/>
                </a:lnTo>
                <a:lnTo>
                  <a:pt x="521576" y="33972"/>
                </a:lnTo>
                <a:lnTo>
                  <a:pt x="526732" y="33972"/>
                </a:lnTo>
                <a:lnTo>
                  <a:pt x="534492" y="34277"/>
                </a:lnTo>
                <a:lnTo>
                  <a:pt x="541337" y="36004"/>
                </a:lnTo>
                <a:lnTo>
                  <a:pt x="544753" y="36855"/>
                </a:lnTo>
                <a:lnTo>
                  <a:pt x="547928" y="38074"/>
                </a:lnTo>
                <a:lnTo>
                  <a:pt x="552602" y="41186"/>
                </a:lnTo>
                <a:lnTo>
                  <a:pt x="554685" y="45034"/>
                </a:lnTo>
                <a:lnTo>
                  <a:pt x="557143" y="52798"/>
                </a:lnTo>
                <a:lnTo>
                  <a:pt x="560880" y="63911"/>
                </a:lnTo>
                <a:lnTo>
                  <a:pt x="565561" y="77559"/>
                </a:lnTo>
                <a:lnTo>
                  <a:pt x="570850" y="92925"/>
                </a:lnTo>
                <a:lnTo>
                  <a:pt x="571182" y="93891"/>
                </a:lnTo>
                <a:lnTo>
                  <a:pt x="575566" y="106681"/>
                </a:lnTo>
                <a:lnTo>
                  <a:pt x="579932" y="119561"/>
                </a:lnTo>
                <a:lnTo>
                  <a:pt x="584109" y="132110"/>
                </a:lnTo>
                <a:lnTo>
                  <a:pt x="587930" y="143906"/>
                </a:lnTo>
                <a:lnTo>
                  <a:pt x="591225" y="154531"/>
                </a:lnTo>
                <a:lnTo>
                  <a:pt x="591654" y="155968"/>
                </a:lnTo>
                <a:lnTo>
                  <a:pt x="595033" y="154978"/>
                </a:lnTo>
                <a:lnTo>
                  <a:pt x="595083" y="183413"/>
                </a:lnTo>
                <a:lnTo>
                  <a:pt x="589432" y="191757"/>
                </a:lnTo>
                <a:lnTo>
                  <a:pt x="580377" y="198513"/>
                </a:lnTo>
                <a:lnTo>
                  <a:pt x="567690" y="204151"/>
                </a:lnTo>
                <a:lnTo>
                  <a:pt x="557013" y="208532"/>
                </a:lnTo>
                <a:lnTo>
                  <a:pt x="542485" y="214395"/>
                </a:lnTo>
                <a:lnTo>
                  <a:pt x="529780" y="219481"/>
                </a:lnTo>
                <a:lnTo>
                  <a:pt x="519374" y="223629"/>
                </a:lnTo>
                <a:lnTo>
                  <a:pt x="508325" y="228021"/>
                </a:lnTo>
                <a:lnTo>
                  <a:pt x="496756" y="232609"/>
                </a:lnTo>
                <a:lnTo>
                  <a:pt x="484790" y="237346"/>
                </a:lnTo>
                <a:lnTo>
                  <a:pt x="472553" y="242183"/>
                </a:lnTo>
                <a:lnTo>
                  <a:pt x="460167" y="247073"/>
                </a:lnTo>
                <a:lnTo>
                  <a:pt x="447756" y="251968"/>
                </a:lnTo>
                <a:lnTo>
                  <a:pt x="435444" y="256819"/>
                </a:lnTo>
                <a:lnTo>
                  <a:pt x="423356" y="261579"/>
                </a:lnTo>
                <a:lnTo>
                  <a:pt x="411613" y="266200"/>
                </a:lnTo>
                <a:lnTo>
                  <a:pt x="395866" y="272391"/>
                </a:lnTo>
                <a:lnTo>
                  <a:pt x="383227" y="277356"/>
                </a:lnTo>
                <a:lnTo>
                  <a:pt x="371783" y="281849"/>
                </a:lnTo>
                <a:lnTo>
                  <a:pt x="361762" y="285776"/>
                </a:lnTo>
                <a:lnTo>
                  <a:pt x="360337" y="286334"/>
                </a:lnTo>
                <a:lnTo>
                  <a:pt x="347903" y="291210"/>
                </a:lnTo>
                <a:lnTo>
                  <a:pt x="340321" y="294182"/>
                </a:lnTo>
                <a:lnTo>
                  <a:pt x="340474" y="294131"/>
                </a:lnTo>
                <a:lnTo>
                  <a:pt x="341617" y="297459"/>
                </a:lnTo>
                <a:lnTo>
                  <a:pt x="340322" y="294183"/>
                </a:lnTo>
                <a:lnTo>
                  <a:pt x="303491" y="306755"/>
                </a:lnTo>
                <a:lnTo>
                  <a:pt x="301104" y="310083"/>
                </a:lnTo>
                <a:lnTo>
                  <a:pt x="301104" y="317233"/>
                </a:lnTo>
                <a:lnTo>
                  <a:pt x="260032" y="333870"/>
                </a:lnTo>
                <a:lnTo>
                  <a:pt x="258229" y="335495"/>
                </a:lnTo>
                <a:lnTo>
                  <a:pt x="256374" y="341045"/>
                </a:lnTo>
                <a:lnTo>
                  <a:pt x="255083" y="341503"/>
                </a:lnTo>
                <a:lnTo>
                  <a:pt x="250202" y="343230"/>
                </a:lnTo>
                <a:lnTo>
                  <a:pt x="254444" y="342722"/>
                </a:lnTo>
                <a:lnTo>
                  <a:pt x="257568" y="344360"/>
                </a:lnTo>
                <a:lnTo>
                  <a:pt x="256387" y="341033"/>
                </a:lnTo>
                <a:lnTo>
                  <a:pt x="257568" y="344360"/>
                </a:lnTo>
                <a:lnTo>
                  <a:pt x="254444" y="342722"/>
                </a:lnTo>
                <a:lnTo>
                  <a:pt x="250202" y="343230"/>
                </a:lnTo>
                <a:lnTo>
                  <a:pt x="240525" y="346659"/>
                </a:lnTo>
                <a:lnTo>
                  <a:pt x="229790" y="350460"/>
                </a:lnTo>
                <a:lnTo>
                  <a:pt x="217334" y="354864"/>
                </a:lnTo>
                <a:lnTo>
                  <a:pt x="203758" y="359654"/>
                </a:lnTo>
                <a:lnTo>
                  <a:pt x="189670" y="364615"/>
                </a:lnTo>
                <a:lnTo>
                  <a:pt x="175672" y="369529"/>
                </a:lnTo>
                <a:lnTo>
                  <a:pt x="162369" y="374180"/>
                </a:lnTo>
                <a:lnTo>
                  <a:pt x="150365" y="378352"/>
                </a:lnTo>
                <a:lnTo>
                  <a:pt x="140266" y="381828"/>
                </a:lnTo>
                <a:lnTo>
                  <a:pt x="132715" y="384378"/>
                </a:lnTo>
                <a:lnTo>
                  <a:pt x="119516" y="388737"/>
                </a:lnTo>
                <a:lnTo>
                  <a:pt x="107936" y="392411"/>
                </a:lnTo>
                <a:lnTo>
                  <a:pt x="96507" y="395770"/>
                </a:lnTo>
                <a:lnTo>
                  <a:pt x="90297" y="397090"/>
                </a:lnTo>
                <a:lnTo>
                  <a:pt x="86753" y="397065"/>
                </a:lnTo>
                <a:lnTo>
                  <a:pt x="71311" y="390789"/>
                </a:lnTo>
                <a:lnTo>
                  <a:pt x="59298" y="384339"/>
                </a:lnTo>
                <a:lnTo>
                  <a:pt x="50126" y="378993"/>
                </a:lnTo>
                <a:lnTo>
                  <a:pt x="39344" y="372173"/>
                </a:lnTo>
                <a:lnTo>
                  <a:pt x="32004" y="366293"/>
                </a:lnTo>
                <a:lnTo>
                  <a:pt x="29311" y="363080"/>
                </a:lnTo>
                <a:lnTo>
                  <a:pt x="26997" y="355465"/>
                </a:lnTo>
                <a:lnTo>
                  <a:pt x="23754" y="346078"/>
                </a:lnTo>
                <a:lnTo>
                  <a:pt x="18735" y="332479"/>
                </a:lnTo>
                <a:lnTo>
                  <a:pt x="13373" y="318338"/>
                </a:lnTo>
                <a:lnTo>
                  <a:pt x="9224" y="304994"/>
                </a:lnTo>
                <a:lnTo>
                  <a:pt x="7271" y="292849"/>
                </a:lnTo>
                <a:lnTo>
                  <a:pt x="7048" y="287426"/>
                </a:lnTo>
                <a:lnTo>
                  <a:pt x="8786" y="273464"/>
                </a:lnTo>
                <a:lnTo>
                  <a:pt x="13606" y="262250"/>
                </a:lnTo>
                <a:lnTo>
                  <a:pt x="20129" y="254317"/>
                </a:lnTo>
                <a:lnTo>
                  <a:pt x="24930" y="249504"/>
                </a:lnTo>
                <a:lnTo>
                  <a:pt x="31135" y="243342"/>
                </a:lnTo>
                <a:lnTo>
                  <a:pt x="38502" y="236137"/>
                </a:lnTo>
                <a:lnTo>
                  <a:pt x="46851" y="228055"/>
                </a:lnTo>
                <a:lnTo>
                  <a:pt x="55999" y="219263"/>
                </a:lnTo>
                <a:lnTo>
                  <a:pt x="65765" y="209930"/>
                </a:lnTo>
                <a:lnTo>
                  <a:pt x="75965" y="200221"/>
                </a:lnTo>
                <a:lnTo>
                  <a:pt x="86420" y="190306"/>
                </a:lnTo>
                <a:lnTo>
                  <a:pt x="96945" y="180350"/>
                </a:lnTo>
                <a:lnTo>
                  <a:pt x="107361" y="170521"/>
                </a:lnTo>
                <a:lnTo>
                  <a:pt x="118775" y="159781"/>
                </a:lnTo>
                <a:lnTo>
                  <a:pt x="128674" y="150479"/>
                </a:lnTo>
                <a:lnTo>
                  <a:pt x="137841" y="141873"/>
                </a:lnTo>
                <a:lnTo>
                  <a:pt x="146079" y="134149"/>
                </a:lnTo>
                <a:lnTo>
                  <a:pt x="159677" y="121424"/>
                </a:lnTo>
                <a:lnTo>
                  <a:pt x="165658" y="115851"/>
                </a:lnTo>
                <a:lnTo>
                  <a:pt x="164655" y="116039"/>
                </a:lnTo>
                <a:lnTo>
                  <a:pt x="159905" y="111575"/>
                </a:lnTo>
                <a:lnTo>
                  <a:pt x="155129" y="116038"/>
                </a:lnTo>
                <a:lnTo>
                  <a:pt x="147706" y="122980"/>
                </a:lnTo>
                <a:lnTo>
                  <a:pt x="138075" y="131999"/>
                </a:lnTo>
                <a:lnTo>
                  <a:pt x="126674" y="142691"/>
                </a:lnTo>
                <a:lnTo>
                  <a:pt x="113942" y="154653"/>
                </a:lnTo>
                <a:lnTo>
                  <a:pt x="100318" y="167482"/>
                </a:lnTo>
                <a:lnTo>
                  <a:pt x="89966" y="177253"/>
                </a:lnTo>
                <a:lnTo>
                  <a:pt x="80188" y="186504"/>
                </a:lnTo>
                <a:lnTo>
                  <a:pt x="70492" y="195702"/>
                </a:lnTo>
                <a:lnTo>
                  <a:pt x="61021" y="204715"/>
                </a:lnTo>
                <a:lnTo>
                  <a:pt x="51921" y="213410"/>
                </a:lnTo>
                <a:lnTo>
                  <a:pt x="43335" y="221654"/>
                </a:lnTo>
                <a:lnTo>
                  <a:pt x="38493" y="226326"/>
                </a:lnTo>
                <a:lnTo>
                  <a:pt x="28508" y="236049"/>
                </a:lnTo>
                <a:lnTo>
                  <a:pt x="20277" y="244198"/>
                </a:lnTo>
                <a:lnTo>
                  <a:pt x="19939" y="244538"/>
                </a:lnTo>
                <a:lnTo>
                  <a:pt x="15036" y="249453"/>
                </a:lnTo>
                <a:lnTo>
                  <a:pt x="11734" y="252907"/>
                </a:lnTo>
                <a:lnTo>
                  <a:pt x="4143" y="265284"/>
                </a:lnTo>
                <a:lnTo>
                  <a:pt x="705" y="277787"/>
                </a:lnTo>
                <a:lnTo>
                  <a:pt x="0" y="287426"/>
                </a:lnTo>
                <a:lnTo>
                  <a:pt x="907" y="299096"/>
                </a:lnTo>
                <a:lnTo>
                  <a:pt x="3707" y="311702"/>
                </a:lnTo>
                <a:lnTo>
                  <a:pt x="6781" y="320852"/>
                </a:lnTo>
                <a:lnTo>
                  <a:pt x="13732" y="339224"/>
                </a:lnTo>
                <a:lnTo>
                  <a:pt x="18173" y="351414"/>
                </a:lnTo>
                <a:lnTo>
                  <a:pt x="21037" y="359938"/>
                </a:lnTo>
                <a:lnTo>
                  <a:pt x="22593" y="365036"/>
                </a:lnTo>
                <a:lnTo>
                  <a:pt x="24701" y="368858"/>
                </a:lnTo>
                <a:lnTo>
                  <a:pt x="26454" y="370649"/>
                </a:lnTo>
                <a:lnTo>
                  <a:pt x="29552" y="373722"/>
                </a:lnTo>
                <a:lnTo>
                  <a:pt x="34086" y="377062"/>
                </a:lnTo>
                <a:lnTo>
                  <a:pt x="39370" y="380530"/>
                </a:lnTo>
                <a:lnTo>
                  <a:pt x="50191" y="387236"/>
                </a:lnTo>
                <a:lnTo>
                  <a:pt x="61398" y="393536"/>
                </a:lnTo>
                <a:lnTo>
                  <a:pt x="64960" y="395427"/>
                </a:lnTo>
                <a:close/>
              </a:path>
              <a:path w="602221" h="404113">
                <a:moveTo>
                  <a:pt x="341617" y="297459"/>
                </a:moveTo>
                <a:lnTo>
                  <a:pt x="340474" y="294131"/>
                </a:lnTo>
                <a:lnTo>
                  <a:pt x="340322" y="294183"/>
                </a:lnTo>
                <a:lnTo>
                  <a:pt x="341617" y="297459"/>
                </a:lnTo>
                <a:close/>
              </a:path>
              <a:path w="602221" h="404113">
                <a:moveTo>
                  <a:pt x="256374" y="341045"/>
                </a:moveTo>
                <a:lnTo>
                  <a:pt x="258229" y="335495"/>
                </a:lnTo>
                <a:lnTo>
                  <a:pt x="255083" y="341503"/>
                </a:lnTo>
                <a:lnTo>
                  <a:pt x="256374" y="341045"/>
                </a:lnTo>
                <a:close/>
              </a:path>
              <a:path w="602221" h="404113">
                <a:moveTo>
                  <a:pt x="519277" y="30518"/>
                </a:moveTo>
                <a:lnTo>
                  <a:pt x="518464" y="33934"/>
                </a:lnTo>
                <a:lnTo>
                  <a:pt x="521576" y="33972"/>
                </a:lnTo>
                <a:lnTo>
                  <a:pt x="519277" y="30518"/>
                </a:lnTo>
                <a:close/>
              </a:path>
              <a:path w="602221" h="404113">
                <a:moveTo>
                  <a:pt x="520090" y="27089"/>
                </a:moveTo>
                <a:lnTo>
                  <a:pt x="522566" y="26923"/>
                </a:lnTo>
                <a:lnTo>
                  <a:pt x="519665" y="26988"/>
                </a:lnTo>
                <a:lnTo>
                  <a:pt x="520090" y="27089"/>
                </a:lnTo>
                <a:close/>
              </a:path>
              <a:path w="602221" h="404113">
                <a:moveTo>
                  <a:pt x="189458" y="246951"/>
                </a:moveTo>
                <a:lnTo>
                  <a:pt x="186397" y="217881"/>
                </a:lnTo>
                <a:lnTo>
                  <a:pt x="187274" y="215010"/>
                </a:lnTo>
                <a:lnTo>
                  <a:pt x="183794" y="215506"/>
                </a:lnTo>
                <a:lnTo>
                  <a:pt x="187274" y="215010"/>
                </a:lnTo>
                <a:lnTo>
                  <a:pt x="189623" y="203847"/>
                </a:lnTo>
                <a:lnTo>
                  <a:pt x="181178" y="213144"/>
                </a:lnTo>
                <a:lnTo>
                  <a:pt x="180301" y="216014"/>
                </a:lnTo>
                <a:lnTo>
                  <a:pt x="181318" y="222557"/>
                </a:lnTo>
                <a:lnTo>
                  <a:pt x="184030" y="237958"/>
                </a:lnTo>
                <a:lnTo>
                  <a:pt x="186016" y="247700"/>
                </a:lnTo>
                <a:lnTo>
                  <a:pt x="186766" y="251091"/>
                </a:lnTo>
                <a:lnTo>
                  <a:pt x="187172" y="254444"/>
                </a:lnTo>
                <a:lnTo>
                  <a:pt x="189458" y="246951"/>
                </a:lnTo>
                <a:close/>
              </a:path>
              <a:path w="602221" h="404113">
                <a:moveTo>
                  <a:pt x="48247" y="348145"/>
                </a:moveTo>
                <a:lnTo>
                  <a:pt x="47269" y="344271"/>
                </a:lnTo>
                <a:lnTo>
                  <a:pt x="47013" y="344388"/>
                </a:lnTo>
                <a:lnTo>
                  <a:pt x="48247" y="348145"/>
                </a:lnTo>
                <a:close/>
              </a:path>
              <a:path w="602221" h="404113">
                <a:moveTo>
                  <a:pt x="139230" y="216230"/>
                </a:moveTo>
                <a:lnTo>
                  <a:pt x="142379" y="213817"/>
                </a:lnTo>
                <a:lnTo>
                  <a:pt x="141071" y="210540"/>
                </a:lnTo>
                <a:lnTo>
                  <a:pt x="139776" y="207263"/>
                </a:lnTo>
                <a:lnTo>
                  <a:pt x="135007" y="210592"/>
                </a:lnTo>
                <a:lnTo>
                  <a:pt x="124545" y="218224"/>
                </a:lnTo>
                <a:lnTo>
                  <a:pt x="109929" y="228970"/>
                </a:lnTo>
                <a:lnTo>
                  <a:pt x="105435" y="232295"/>
                </a:lnTo>
                <a:lnTo>
                  <a:pt x="93713" y="241038"/>
                </a:lnTo>
                <a:lnTo>
                  <a:pt x="82211" y="249729"/>
                </a:lnTo>
                <a:lnTo>
                  <a:pt x="71725" y="257814"/>
                </a:lnTo>
                <a:lnTo>
                  <a:pt x="63048" y="264741"/>
                </a:lnTo>
                <a:lnTo>
                  <a:pt x="58826" y="268300"/>
                </a:lnTo>
                <a:lnTo>
                  <a:pt x="49338" y="277224"/>
                </a:lnTo>
                <a:lnTo>
                  <a:pt x="41048" y="286690"/>
                </a:lnTo>
                <a:lnTo>
                  <a:pt x="33896" y="296710"/>
                </a:lnTo>
                <a:lnTo>
                  <a:pt x="30327" y="304520"/>
                </a:lnTo>
                <a:lnTo>
                  <a:pt x="30314" y="315315"/>
                </a:lnTo>
                <a:lnTo>
                  <a:pt x="30734" y="318058"/>
                </a:lnTo>
                <a:lnTo>
                  <a:pt x="31648" y="320738"/>
                </a:lnTo>
                <a:lnTo>
                  <a:pt x="34353" y="328637"/>
                </a:lnTo>
                <a:lnTo>
                  <a:pt x="36830" y="336041"/>
                </a:lnTo>
                <a:lnTo>
                  <a:pt x="38633" y="341464"/>
                </a:lnTo>
                <a:lnTo>
                  <a:pt x="40436" y="346887"/>
                </a:lnTo>
                <a:lnTo>
                  <a:pt x="41554" y="350316"/>
                </a:lnTo>
                <a:lnTo>
                  <a:pt x="44411" y="352856"/>
                </a:lnTo>
                <a:lnTo>
                  <a:pt x="43434" y="346036"/>
                </a:lnTo>
                <a:lnTo>
                  <a:pt x="44907" y="349237"/>
                </a:lnTo>
                <a:lnTo>
                  <a:pt x="46367" y="352437"/>
                </a:lnTo>
                <a:lnTo>
                  <a:pt x="49528" y="350990"/>
                </a:lnTo>
                <a:lnTo>
                  <a:pt x="58160" y="347018"/>
                </a:lnTo>
                <a:lnTo>
                  <a:pt x="55355" y="340551"/>
                </a:lnTo>
                <a:lnTo>
                  <a:pt x="53619" y="341350"/>
                </a:lnTo>
                <a:lnTo>
                  <a:pt x="47269" y="344271"/>
                </a:lnTo>
                <a:lnTo>
                  <a:pt x="48247" y="348145"/>
                </a:lnTo>
                <a:lnTo>
                  <a:pt x="47013" y="344388"/>
                </a:lnTo>
                <a:lnTo>
                  <a:pt x="46260" y="342096"/>
                </a:lnTo>
                <a:lnTo>
                  <a:pt x="41259" y="327129"/>
                </a:lnTo>
                <a:lnTo>
                  <a:pt x="38315" y="318465"/>
                </a:lnTo>
                <a:lnTo>
                  <a:pt x="37350" y="314591"/>
                </a:lnTo>
                <a:lnTo>
                  <a:pt x="37325" y="306704"/>
                </a:lnTo>
                <a:lnTo>
                  <a:pt x="40093" y="300088"/>
                </a:lnTo>
                <a:lnTo>
                  <a:pt x="44869" y="293369"/>
                </a:lnTo>
                <a:lnTo>
                  <a:pt x="52645" y="283958"/>
                </a:lnTo>
                <a:lnTo>
                  <a:pt x="62089" y="274816"/>
                </a:lnTo>
                <a:lnTo>
                  <a:pt x="70429" y="267819"/>
                </a:lnTo>
                <a:lnTo>
                  <a:pt x="79857" y="260410"/>
                </a:lnTo>
                <a:lnTo>
                  <a:pt x="90887" y="251985"/>
                </a:lnTo>
                <a:lnTo>
                  <a:pt x="102656" y="243150"/>
                </a:lnTo>
                <a:lnTo>
                  <a:pt x="109639" y="237959"/>
                </a:lnTo>
                <a:lnTo>
                  <a:pt x="120857" y="229672"/>
                </a:lnTo>
                <a:lnTo>
                  <a:pt x="130624" y="222503"/>
                </a:lnTo>
                <a:lnTo>
                  <a:pt x="133070" y="220713"/>
                </a:lnTo>
                <a:lnTo>
                  <a:pt x="139230" y="216230"/>
                </a:lnTo>
                <a:close/>
              </a:path>
              <a:path w="602221" h="404113">
                <a:moveTo>
                  <a:pt x="143129" y="213398"/>
                </a:moveTo>
                <a:lnTo>
                  <a:pt x="142760" y="213666"/>
                </a:lnTo>
                <a:lnTo>
                  <a:pt x="180771" y="198564"/>
                </a:lnTo>
                <a:lnTo>
                  <a:pt x="143154" y="213385"/>
                </a:lnTo>
                <a:close/>
              </a:path>
              <a:path w="602221" h="404113">
                <a:moveTo>
                  <a:pt x="189458" y="246951"/>
                </a:moveTo>
                <a:lnTo>
                  <a:pt x="187172" y="254444"/>
                </a:lnTo>
                <a:lnTo>
                  <a:pt x="187172" y="262991"/>
                </a:lnTo>
                <a:lnTo>
                  <a:pt x="186080" y="267969"/>
                </a:lnTo>
                <a:lnTo>
                  <a:pt x="183489" y="272605"/>
                </a:lnTo>
                <a:lnTo>
                  <a:pt x="180886" y="277240"/>
                </a:lnTo>
                <a:lnTo>
                  <a:pt x="176733" y="281597"/>
                </a:lnTo>
                <a:lnTo>
                  <a:pt x="170256" y="285470"/>
                </a:lnTo>
                <a:lnTo>
                  <a:pt x="162102" y="289886"/>
                </a:lnTo>
                <a:lnTo>
                  <a:pt x="149245" y="296328"/>
                </a:lnTo>
                <a:lnTo>
                  <a:pt x="143052" y="299351"/>
                </a:lnTo>
                <a:lnTo>
                  <a:pt x="132291" y="304540"/>
                </a:lnTo>
                <a:lnTo>
                  <a:pt x="120780" y="310027"/>
                </a:lnTo>
                <a:lnTo>
                  <a:pt x="108882" y="315650"/>
                </a:lnTo>
                <a:lnTo>
                  <a:pt x="96963" y="321245"/>
                </a:lnTo>
                <a:lnTo>
                  <a:pt x="85388" y="326650"/>
                </a:lnTo>
                <a:lnTo>
                  <a:pt x="78905" y="329666"/>
                </a:lnTo>
                <a:lnTo>
                  <a:pt x="66006" y="335634"/>
                </a:lnTo>
                <a:lnTo>
                  <a:pt x="55355" y="340551"/>
                </a:lnTo>
                <a:lnTo>
                  <a:pt x="58160" y="347018"/>
                </a:lnTo>
                <a:lnTo>
                  <a:pt x="71017" y="341079"/>
                </a:lnTo>
                <a:lnTo>
                  <a:pt x="86849" y="333729"/>
                </a:lnTo>
                <a:lnTo>
                  <a:pt x="103212" y="326085"/>
                </a:lnTo>
                <a:lnTo>
                  <a:pt x="115127" y="320490"/>
                </a:lnTo>
                <a:lnTo>
                  <a:pt x="126924" y="314909"/>
                </a:lnTo>
                <a:lnTo>
                  <a:pt x="138248" y="309498"/>
                </a:lnTo>
                <a:lnTo>
                  <a:pt x="146126" y="305688"/>
                </a:lnTo>
                <a:lnTo>
                  <a:pt x="160288" y="298710"/>
                </a:lnTo>
                <a:lnTo>
                  <a:pt x="170694" y="293307"/>
                </a:lnTo>
                <a:lnTo>
                  <a:pt x="181216" y="287121"/>
                </a:lnTo>
                <a:lnTo>
                  <a:pt x="186372" y="281876"/>
                </a:lnTo>
                <a:lnTo>
                  <a:pt x="189623" y="276059"/>
                </a:lnTo>
                <a:lnTo>
                  <a:pt x="192900" y="270243"/>
                </a:lnTo>
                <a:lnTo>
                  <a:pt x="194221" y="263956"/>
                </a:lnTo>
                <a:lnTo>
                  <a:pt x="194221" y="253847"/>
                </a:lnTo>
                <a:lnTo>
                  <a:pt x="193725" y="249999"/>
                </a:lnTo>
                <a:lnTo>
                  <a:pt x="192900" y="246202"/>
                </a:lnTo>
                <a:lnTo>
                  <a:pt x="191236" y="238620"/>
                </a:lnTo>
                <a:lnTo>
                  <a:pt x="189826" y="230809"/>
                </a:lnTo>
                <a:lnTo>
                  <a:pt x="188836" y="224904"/>
                </a:lnTo>
                <a:lnTo>
                  <a:pt x="187845" y="218986"/>
                </a:lnTo>
                <a:lnTo>
                  <a:pt x="187509" y="216657"/>
                </a:lnTo>
                <a:lnTo>
                  <a:pt x="187274" y="215023"/>
                </a:lnTo>
                <a:lnTo>
                  <a:pt x="187509" y="216657"/>
                </a:lnTo>
                <a:lnTo>
                  <a:pt x="197739" y="205397"/>
                </a:lnTo>
                <a:lnTo>
                  <a:pt x="198615" y="202501"/>
                </a:lnTo>
                <a:lnTo>
                  <a:pt x="196926" y="199999"/>
                </a:lnTo>
                <a:lnTo>
                  <a:pt x="182892" y="191630"/>
                </a:lnTo>
                <a:lnTo>
                  <a:pt x="179781" y="191376"/>
                </a:lnTo>
                <a:lnTo>
                  <a:pt x="139776" y="207263"/>
                </a:lnTo>
                <a:lnTo>
                  <a:pt x="141071" y="210540"/>
                </a:lnTo>
                <a:lnTo>
                  <a:pt x="142379" y="213817"/>
                </a:lnTo>
                <a:lnTo>
                  <a:pt x="139230" y="216230"/>
                </a:lnTo>
                <a:lnTo>
                  <a:pt x="142760" y="213666"/>
                </a:lnTo>
                <a:lnTo>
                  <a:pt x="143129" y="213398"/>
                </a:lnTo>
                <a:lnTo>
                  <a:pt x="180771" y="198564"/>
                </a:lnTo>
                <a:lnTo>
                  <a:pt x="189623" y="203847"/>
                </a:lnTo>
                <a:lnTo>
                  <a:pt x="187274" y="215010"/>
                </a:lnTo>
                <a:lnTo>
                  <a:pt x="186397" y="217881"/>
                </a:lnTo>
                <a:lnTo>
                  <a:pt x="189458" y="246951"/>
                </a:lnTo>
                <a:close/>
              </a:path>
              <a:path w="602221" h="404113">
                <a:moveTo>
                  <a:pt x="405409" y="0"/>
                </a:moveTo>
                <a:lnTo>
                  <a:pt x="402666" y="495"/>
                </a:lnTo>
                <a:lnTo>
                  <a:pt x="268122" y="89407"/>
                </a:lnTo>
                <a:lnTo>
                  <a:pt x="163347" y="109118"/>
                </a:lnTo>
                <a:lnTo>
                  <a:pt x="163995" y="112572"/>
                </a:lnTo>
                <a:lnTo>
                  <a:pt x="166395" y="115150"/>
                </a:lnTo>
                <a:lnTo>
                  <a:pt x="163995" y="112572"/>
                </a:lnTo>
                <a:lnTo>
                  <a:pt x="163347" y="109118"/>
                </a:lnTo>
                <a:lnTo>
                  <a:pt x="159905" y="111575"/>
                </a:lnTo>
                <a:lnTo>
                  <a:pt x="164655" y="116039"/>
                </a:lnTo>
                <a:lnTo>
                  <a:pt x="165658" y="115851"/>
                </a:lnTo>
                <a:lnTo>
                  <a:pt x="270116" y="96202"/>
                </a:lnTo>
                <a:lnTo>
                  <a:pt x="271411" y="95681"/>
                </a:lnTo>
                <a:lnTo>
                  <a:pt x="405269" y="7200"/>
                </a:lnTo>
                <a:lnTo>
                  <a:pt x="518464" y="33934"/>
                </a:lnTo>
                <a:lnTo>
                  <a:pt x="519087" y="27000"/>
                </a:lnTo>
                <a:lnTo>
                  <a:pt x="519665" y="26988"/>
                </a:lnTo>
                <a:lnTo>
                  <a:pt x="405409" y="0"/>
                </a:lnTo>
                <a:close/>
              </a:path>
              <a:path w="602221" h="404113">
                <a:moveTo>
                  <a:pt x="595033" y="154978"/>
                </a:moveTo>
                <a:lnTo>
                  <a:pt x="591654" y="155968"/>
                </a:lnTo>
                <a:lnTo>
                  <a:pt x="594093" y="164147"/>
                </a:lnTo>
                <a:lnTo>
                  <a:pt x="595134" y="170624"/>
                </a:lnTo>
                <a:lnTo>
                  <a:pt x="595033" y="154978"/>
                </a:lnTo>
                <a:close/>
              </a:path>
              <a:path w="602221" h="404113">
                <a:moveTo>
                  <a:pt x="44907" y="349237"/>
                </a:moveTo>
                <a:lnTo>
                  <a:pt x="43446" y="346024"/>
                </a:lnTo>
                <a:lnTo>
                  <a:pt x="44411" y="352856"/>
                </a:lnTo>
                <a:lnTo>
                  <a:pt x="46367" y="352437"/>
                </a:lnTo>
                <a:lnTo>
                  <a:pt x="44907" y="3492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593693" y="2825575"/>
            <a:ext cx="21945" cy="167017"/>
          </a:xfrm>
          <a:custGeom>
            <a:avLst/>
            <a:gdLst/>
            <a:ahLst/>
            <a:cxnLst/>
            <a:rect l="l" t="t" r="r" b="b"/>
            <a:pathLst>
              <a:path w="21945" h="167017">
                <a:moveTo>
                  <a:pt x="16395" y="163182"/>
                </a:moveTo>
                <a:lnTo>
                  <a:pt x="15151" y="159892"/>
                </a:lnTo>
                <a:lnTo>
                  <a:pt x="16268" y="167017"/>
                </a:lnTo>
                <a:lnTo>
                  <a:pt x="20114" y="165529"/>
                </a:lnTo>
                <a:lnTo>
                  <a:pt x="16395" y="163182"/>
                </a:lnTo>
                <a:close/>
              </a:path>
              <a:path w="21945" h="167017">
                <a:moveTo>
                  <a:pt x="19075" y="160908"/>
                </a:moveTo>
                <a:lnTo>
                  <a:pt x="21945" y="157264"/>
                </a:lnTo>
                <a:lnTo>
                  <a:pt x="17451" y="159002"/>
                </a:lnTo>
                <a:lnTo>
                  <a:pt x="19075" y="160908"/>
                </a:lnTo>
                <a:close/>
              </a:path>
              <a:path w="21945" h="167017">
                <a:moveTo>
                  <a:pt x="47326" y="147419"/>
                </a:moveTo>
                <a:lnTo>
                  <a:pt x="36387" y="151665"/>
                </a:lnTo>
                <a:lnTo>
                  <a:pt x="32562" y="153149"/>
                </a:lnTo>
                <a:lnTo>
                  <a:pt x="21945" y="157264"/>
                </a:lnTo>
                <a:lnTo>
                  <a:pt x="19075" y="160908"/>
                </a:lnTo>
                <a:lnTo>
                  <a:pt x="17451" y="159002"/>
                </a:lnTo>
                <a:lnTo>
                  <a:pt x="6451" y="146088"/>
                </a:lnTo>
                <a:lnTo>
                  <a:pt x="2959" y="144437"/>
                </a:lnTo>
                <a:lnTo>
                  <a:pt x="0" y="146964"/>
                </a:lnTo>
                <a:lnTo>
                  <a:pt x="1092" y="150660"/>
                </a:lnTo>
                <a:lnTo>
                  <a:pt x="13716" y="165480"/>
                </a:lnTo>
                <a:lnTo>
                  <a:pt x="16268" y="167017"/>
                </a:lnTo>
                <a:lnTo>
                  <a:pt x="15125" y="159905"/>
                </a:lnTo>
                <a:lnTo>
                  <a:pt x="16395" y="163182"/>
                </a:lnTo>
                <a:lnTo>
                  <a:pt x="20114" y="165529"/>
                </a:lnTo>
                <a:lnTo>
                  <a:pt x="26879" y="162908"/>
                </a:lnTo>
                <a:lnTo>
                  <a:pt x="37162" y="158921"/>
                </a:lnTo>
                <a:lnTo>
                  <a:pt x="50158" y="153877"/>
                </a:lnTo>
                <a:lnTo>
                  <a:pt x="65056" y="148089"/>
                </a:lnTo>
                <a:lnTo>
                  <a:pt x="81050" y="141865"/>
                </a:lnTo>
                <a:lnTo>
                  <a:pt x="97331" y="135518"/>
                </a:lnTo>
                <a:lnTo>
                  <a:pt x="113091" y="129358"/>
                </a:lnTo>
                <a:lnTo>
                  <a:pt x="127522" y="123696"/>
                </a:lnTo>
                <a:lnTo>
                  <a:pt x="139816" y="118843"/>
                </a:lnTo>
                <a:lnTo>
                  <a:pt x="149165" y="115109"/>
                </a:lnTo>
                <a:lnTo>
                  <a:pt x="163427" y="107977"/>
                </a:lnTo>
                <a:lnTo>
                  <a:pt x="173431" y="100359"/>
                </a:lnTo>
                <a:lnTo>
                  <a:pt x="178206" y="95554"/>
                </a:lnTo>
                <a:lnTo>
                  <a:pt x="183908" y="88366"/>
                </a:lnTo>
                <a:lnTo>
                  <a:pt x="187375" y="81394"/>
                </a:lnTo>
                <a:lnTo>
                  <a:pt x="188417" y="74853"/>
                </a:lnTo>
                <a:lnTo>
                  <a:pt x="188201" y="71970"/>
                </a:lnTo>
                <a:lnTo>
                  <a:pt x="186931" y="68833"/>
                </a:lnTo>
                <a:lnTo>
                  <a:pt x="185254" y="63449"/>
                </a:lnTo>
                <a:lnTo>
                  <a:pt x="183273" y="56730"/>
                </a:lnTo>
                <a:lnTo>
                  <a:pt x="179868" y="44980"/>
                </a:lnTo>
                <a:lnTo>
                  <a:pt x="176273" y="32292"/>
                </a:lnTo>
                <a:lnTo>
                  <a:pt x="173469" y="22263"/>
                </a:lnTo>
                <a:lnTo>
                  <a:pt x="170434" y="11341"/>
                </a:lnTo>
                <a:lnTo>
                  <a:pt x="168148" y="2997"/>
                </a:lnTo>
                <a:lnTo>
                  <a:pt x="165696" y="0"/>
                </a:lnTo>
                <a:lnTo>
                  <a:pt x="161950" y="1015"/>
                </a:lnTo>
                <a:lnTo>
                  <a:pt x="161353" y="4838"/>
                </a:lnTo>
                <a:lnTo>
                  <a:pt x="164813" y="17466"/>
                </a:lnTo>
                <a:lnTo>
                  <a:pt x="167630" y="27574"/>
                </a:lnTo>
                <a:lnTo>
                  <a:pt x="169913" y="35699"/>
                </a:lnTo>
                <a:lnTo>
                  <a:pt x="172161" y="43687"/>
                </a:lnTo>
                <a:lnTo>
                  <a:pt x="174523" y="51930"/>
                </a:lnTo>
                <a:lnTo>
                  <a:pt x="176530" y="58724"/>
                </a:lnTo>
                <a:lnTo>
                  <a:pt x="178536" y="65557"/>
                </a:lnTo>
                <a:lnTo>
                  <a:pt x="180149" y="70789"/>
                </a:lnTo>
                <a:lnTo>
                  <a:pt x="181254" y="73583"/>
                </a:lnTo>
                <a:lnTo>
                  <a:pt x="181381" y="76453"/>
                </a:lnTo>
                <a:lnTo>
                  <a:pt x="179349" y="81737"/>
                </a:lnTo>
                <a:lnTo>
                  <a:pt x="173423" y="90333"/>
                </a:lnTo>
                <a:lnTo>
                  <a:pt x="163873" y="99120"/>
                </a:lnTo>
                <a:lnTo>
                  <a:pt x="151095" y="106676"/>
                </a:lnTo>
                <a:lnTo>
                  <a:pt x="141413" y="110638"/>
                </a:lnTo>
                <a:lnTo>
                  <a:pt x="131738" y="114473"/>
                </a:lnTo>
                <a:lnTo>
                  <a:pt x="120068" y="119065"/>
                </a:lnTo>
                <a:lnTo>
                  <a:pt x="106956" y="124201"/>
                </a:lnTo>
                <a:lnTo>
                  <a:pt x="92957" y="129669"/>
                </a:lnTo>
                <a:lnTo>
                  <a:pt x="78622" y="135255"/>
                </a:lnTo>
                <a:lnTo>
                  <a:pt x="72720" y="137553"/>
                </a:lnTo>
                <a:lnTo>
                  <a:pt x="59593" y="142655"/>
                </a:lnTo>
                <a:lnTo>
                  <a:pt x="47326" y="147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23967" y="2940766"/>
            <a:ext cx="193382" cy="68618"/>
          </a:xfrm>
          <a:custGeom>
            <a:avLst/>
            <a:gdLst/>
            <a:ahLst/>
            <a:cxnLst/>
            <a:rect l="l" t="t" r="r" b="b"/>
            <a:pathLst>
              <a:path w="193382" h="68618">
                <a:moveTo>
                  <a:pt x="5080" y="68618"/>
                </a:moveTo>
                <a:lnTo>
                  <a:pt x="183540" y="8166"/>
                </a:lnTo>
                <a:lnTo>
                  <a:pt x="186499" y="21831"/>
                </a:lnTo>
                <a:lnTo>
                  <a:pt x="188785" y="24942"/>
                </a:lnTo>
                <a:lnTo>
                  <a:pt x="192582" y="24117"/>
                </a:lnTo>
                <a:lnTo>
                  <a:pt x="193382" y="20345"/>
                </a:lnTo>
                <a:lnTo>
                  <a:pt x="189598" y="2819"/>
                </a:lnTo>
                <a:lnTo>
                  <a:pt x="187020" y="0"/>
                </a:lnTo>
                <a:lnTo>
                  <a:pt x="185026" y="215"/>
                </a:lnTo>
                <a:lnTo>
                  <a:pt x="2819" y="61950"/>
                </a:lnTo>
                <a:lnTo>
                  <a:pt x="0" y="64566"/>
                </a:lnTo>
                <a:lnTo>
                  <a:pt x="1244" y="68249"/>
                </a:lnTo>
                <a:lnTo>
                  <a:pt x="5080" y="686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809964" y="2867767"/>
            <a:ext cx="46325" cy="76238"/>
          </a:xfrm>
          <a:custGeom>
            <a:avLst/>
            <a:gdLst/>
            <a:ahLst/>
            <a:cxnLst/>
            <a:rect l="l" t="t" r="r" b="b"/>
            <a:pathLst>
              <a:path w="46325" h="76238">
                <a:moveTo>
                  <a:pt x="46325" y="63634"/>
                </a:moveTo>
                <a:lnTo>
                  <a:pt x="20726" y="68427"/>
                </a:lnTo>
                <a:lnTo>
                  <a:pt x="46088" y="63715"/>
                </a:lnTo>
                <a:lnTo>
                  <a:pt x="46325" y="63634"/>
                </a:lnTo>
                <a:close/>
              </a:path>
              <a:path w="46325" h="76238">
                <a:moveTo>
                  <a:pt x="8369" y="31838"/>
                </a:moveTo>
                <a:lnTo>
                  <a:pt x="71805" y="8254"/>
                </a:lnTo>
                <a:lnTo>
                  <a:pt x="83299" y="28663"/>
                </a:lnTo>
                <a:lnTo>
                  <a:pt x="85344" y="57746"/>
                </a:lnTo>
                <a:lnTo>
                  <a:pt x="87706" y="54775"/>
                </a:lnTo>
                <a:lnTo>
                  <a:pt x="90411" y="28257"/>
                </a:lnTo>
                <a:lnTo>
                  <a:pt x="89979" y="26174"/>
                </a:lnTo>
                <a:lnTo>
                  <a:pt x="76454" y="2184"/>
                </a:lnTo>
                <a:lnTo>
                  <a:pt x="73787" y="0"/>
                </a:lnTo>
                <a:lnTo>
                  <a:pt x="72161" y="609"/>
                </a:lnTo>
                <a:lnTo>
                  <a:pt x="2717" y="26428"/>
                </a:lnTo>
                <a:lnTo>
                  <a:pt x="8369" y="31838"/>
                </a:lnTo>
                <a:close/>
              </a:path>
              <a:path w="46325" h="76238">
                <a:moveTo>
                  <a:pt x="609" y="30848"/>
                </a:moveTo>
                <a:lnTo>
                  <a:pt x="15036" y="73583"/>
                </a:lnTo>
                <a:lnTo>
                  <a:pt x="17297" y="76238"/>
                </a:lnTo>
                <a:lnTo>
                  <a:pt x="19011" y="75907"/>
                </a:lnTo>
                <a:lnTo>
                  <a:pt x="47866" y="70510"/>
                </a:lnTo>
                <a:lnTo>
                  <a:pt x="47218" y="67043"/>
                </a:lnTo>
                <a:lnTo>
                  <a:pt x="46570" y="63588"/>
                </a:lnTo>
                <a:lnTo>
                  <a:pt x="47218" y="67043"/>
                </a:lnTo>
                <a:lnTo>
                  <a:pt x="47866" y="70510"/>
                </a:lnTo>
                <a:lnTo>
                  <a:pt x="48361" y="70370"/>
                </a:lnTo>
                <a:lnTo>
                  <a:pt x="85344" y="57746"/>
                </a:lnTo>
                <a:lnTo>
                  <a:pt x="83299" y="28663"/>
                </a:lnTo>
                <a:lnTo>
                  <a:pt x="80937" y="51803"/>
                </a:lnTo>
                <a:lnTo>
                  <a:pt x="46325" y="63634"/>
                </a:lnTo>
                <a:lnTo>
                  <a:pt x="46088" y="63715"/>
                </a:lnTo>
                <a:lnTo>
                  <a:pt x="20726" y="68427"/>
                </a:lnTo>
                <a:lnTo>
                  <a:pt x="8369" y="31838"/>
                </a:lnTo>
                <a:lnTo>
                  <a:pt x="2717" y="26428"/>
                </a:lnTo>
                <a:lnTo>
                  <a:pt x="0" y="29057"/>
                </a:lnTo>
                <a:lnTo>
                  <a:pt x="609" y="30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778412" y="2755747"/>
            <a:ext cx="132715" cy="129616"/>
          </a:xfrm>
          <a:custGeom>
            <a:avLst/>
            <a:gdLst/>
            <a:ahLst/>
            <a:cxnLst/>
            <a:rect l="l" t="t" r="r" b="b"/>
            <a:pathLst>
              <a:path w="132714" h="129616">
                <a:moveTo>
                  <a:pt x="132715" y="4533"/>
                </a:moveTo>
                <a:lnTo>
                  <a:pt x="132575" y="1955"/>
                </a:lnTo>
                <a:lnTo>
                  <a:pt x="129286" y="3746"/>
                </a:lnTo>
                <a:lnTo>
                  <a:pt x="128066" y="444"/>
                </a:lnTo>
                <a:lnTo>
                  <a:pt x="2705" y="46850"/>
                </a:lnTo>
                <a:lnTo>
                  <a:pt x="0" y="49441"/>
                </a:lnTo>
                <a:lnTo>
                  <a:pt x="571" y="51231"/>
                </a:lnTo>
                <a:lnTo>
                  <a:pt x="24930" y="127114"/>
                </a:lnTo>
                <a:lnTo>
                  <a:pt x="27559" y="129616"/>
                </a:lnTo>
                <a:lnTo>
                  <a:pt x="29425" y="129362"/>
                </a:lnTo>
                <a:lnTo>
                  <a:pt x="108788" y="101879"/>
                </a:lnTo>
                <a:lnTo>
                  <a:pt x="30530" y="121539"/>
                </a:lnTo>
                <a:lnTo>
                  <a:pt x="8305" y="52285"/>
                </a:lnTo>
                <a:lnTo>
                  <a:pt x="125844" y="2959"/>
                </a:lnTo>
                <a:lnTo>
                  <a:pt x="130505" y="7048"/>
                </a:lnTo>
                <a:lnTo>
                  <a:pt x="132715" y="4533"/>
                </a:lnTo>
                <a:close/>
              </a:path>
              <a:path w="132714" h="129616">
                <a:moveTo>
                  <a:pt x="129273" y="0"/>
                </a:moveTo>
                <a:lnTo>
                  <a:pt x="128066" y="444"/>
                </a:lnTo>
                <a:lnTo>
                  <a:pt x="129286" y="3746"/>
                </a:lnTo>
                <a:lnTo>
                  <a:pt x="132575" y="1955"/>
                </a:lnTo>
                <a:lnTo>
                  <a:pt x="129273" y="0"/>
                </a:lnTo>
                <a:close/>
              </a:path>
              <a:path w="132714" h="129616">
                <a:moveTo>
                  <a:pt x="132715" y="4533"/>
                </a:moveTo>
                <a:lnTo>
                  <a:pt x="130505" y="7048"/>
                </a:lnTo>
                <a:lnTo>
                  <a:pt x="125844" y="2959"/>
                </a:lnTo>
                <a:lnTo>
                  <a:pt x="8305" y="52285"/>
                </a:lnTo>
                <a:lnTo>
                  <a:pt x="124394" y="9310"/>
                </a:lnTo>
                <a:lnTo>
                  <a:pt x="104635" y="95859"/>
                </a:lnTo>
                <a:lnTo>
                  <a:pt x="30530" y="121539"/>
                </a:lnTo>
                <a:lnTo>
                  <a:pt x="108788" y="101879"/>
                </a:lnTo>
                <a:lnTo>
                  <a:pt x="111074" y="99326"/>
                </a:lnTo>
                <a:lnTo>
                  <a:pt x="132715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893474" y="2711343"/>
            <a:ext cx="43370" cy="207111"/>
          </a:xfrm>
          <a:custGeom>
            <a:avLst/>
            <a:gdLst/>
            <a:ahLst/>
            <a:cxnLst/>
            <a:rect l="l" t="t" r="r" b="b"/>
            <a:pathLst>
              <a:path w="43370" h="207111">
                <a:moveTo>
                  <a:pt x="5118" y="122301"/>
                </a:moveTo>
                <a:lnTo>
                  <a:pt x="3390" y="142951"/>
                </a:lnTo>
                <a:lnTo>
                  <a:pt x="6807" y="143840"/>
                </a:lnTo>
                <a:lnTo>
                  <a:pt x="16814" y="204139"/>
                </a:lnTo>
                <a:lnTo>
                  <a:pt x="19278" y="207111"/>
                </a:lnTo>
                <a:lnTo>
                  <a:pt x="23025" y="206070"/>
                </a:lnTo>
                <a:lnTo>
                  <a:pt x="23596" y="202247"/>
                </a:lnTo>
                <a:lnTo>
                  <a:pt x="7046" y="142915"/>
                </a:lnTo>
                <a:lnTo>
                  <a:pt x="6794" y="142011"/>
                </a:lnTo>
                <a:lnTo>
                  <a:pt x="5118" y="122301"/>
                </a:lnTo>
                <a:close/>
              </a:path>
              <a:path w="43370" h="207111">
                <a:moveTo>
                  <a:pt x="5118" y="122301"/>
                </a:moveTo>
                <a:lnTo>
                  <a:pt x="6794" y="142011"/>
                </a:lnTo>
                <a:lnTo>
                  <a:pt x="7046" y="142915"/>
                </a:lnTo>
                <a:lnTo>
                  <a:pt x="7521" y="141086"/>
                </a:lnTo>
                <a:lnTo>
                  <a:pt x="9494" y="133476"/>
                </a:lnTo>
                <a:lnTo>
                  <a:pt x="12477" y="121975"/>
                </a:lnTo>
                <a:lnTo>
                  <a:pt x="16217" y="107552"/>
                </a:lnTo>
                <a:lnTo>
                  <a:pt x="20463" y="91171"/>
                </a:lnTo>
                <a:lnTo>
                  <a:pt x="24963" y="73801"/>
                </a:lnTo>
                <a:lnTo>
                  <a:pt x="29466" y="56407"/>
                </a:lnTo>
                <a:lnTo>
                  <a:pt x="33721" y="39955"/>
                </a:lnTo>
                <a:lnTo>
                  <a:pt x="37476" y="25413"/>
                </a:lnTo>
                <a:lnTo>
                  <a:pt x="40480" y="13747"/>
                </a:lnTo>
                <a:lnTo>
                  <a:pt x="42482" y="5924"/>
                </a:lnTo>
                <a:lnTo>
                  <a:pt x="43370" y="2387"/>
                </a:lnTo>
                <a:lnTo>
                  <a:pt x="40335" y="0"/>
                </a:lnTo>
                <a:lnTo>
                  <a:pt x="36525" y="685"/>
                </a:lnTo>
                <a:lnTo>
                  <a:pt x="36055" y="2565"/>
                </a:lnTo>
                <a:lnTo>
                  <a:pt x="34629" y="8186"/>
                </a:lnTo>
                <a:lnTo>
                  <a:pt x="32243" y="17484"/>
                </a:lnTo>
                <a:lnTo>
                  <a:pt x="29100" y="29683"/>
                </a:lnTo>
                <a:lnTo>
                  <a:pt x="25400" y="44006"/>
                </a:lnTo>
                <a:lnTo>
                  <a:pt x="21347" y="59675"/>
                </a:lnTo>
                <a:lnTo>
                  <a:pt x="17141" y="75913"/>
                </a:lnTo>
                <a:lnTo>
                  <a:pt x="16675" y="77711"/>
                </a:lnTo>
                <a:lnTo>
                  <a:pt x="13178" y="91209"/>
                </a:lnTo>
                <a:lnTo>
                  <a:pt x="9851" y="104042"/>
                </a:lnTo>
                <a:lnTo>
                  <a:pt x="6816" y="115745"/>
                </a:lnTo>
                <a:lnTo>
                  <a:pt x="5118" y="122301"/>
                </a:lnTo>
                <a:close/>
              </a:path>
              <a:path w="43370" h="207111">
                <a:moveTo>
                  <a:pt x="3390" y="142951"/>
                </a:moveTo>
                <a:lnTo>
                  <a:pt x="5118" y="122301"/>
                </a:lnTo>
                <a:lnTo>
                  <a:pt x="2019" y="134251"/>
                </a:lnTo>
                <a:lnTo>
                  <a:pt x="0" y="142049"/>
                </a:lnTo>
                <a:lnTo>
                  <a:pt x="12" y="143903"/>
                </a:lnTo>
                <a:lnTo>
                  <a:pt x="16814" y="204139"/>
                </a:lnTo>
                <a:lnTo>
                  <a:pt x="6807" y="143840"/>
                </a:lnTo>
                <a:lnTo>
                  <a:pt x="3390" y="1429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920563" y="2675332"/>
            <a:ext cx="197192" cy="230314"/>
          </a:xfrm>
          <a:custGeom>
            <a:avLst/>
            <a:gdLst/>
            <a:ahLst/>
            <a:cxnLst/>
            <a:rect l="l" t="t" r="r" b="b"/>
            <a:pathLst>
              <a:path w="197192" h="230314">
                <a:moveTo>
                  <a:pt x="6772" y="120787"/>
                </a:moveTo>
                <a:lnTo>
                  <a:pt x="3001" y="133174"/>
                </a:lnTo>
                <a:lnTo>
                  <a:pt x="685" y="145755"/>
                </a:lnTo>
                <a:lnTo>
                  <a:pt x="0" y="156806"/>
                </a:lnTo>
                <a:lnTo>
                  <a:pt x="0" y="164807"/>
                </a:lnTo>
                <a:lnTo>
                  <a:pt x="1117" y="172656"/>
                </a:lnTo>
                <a:lnTo>
                  <a:pt x="3632" y="180098"/>
                </a:lnTo>
                <a:lnTo>
                  <a:pt x="9402" y="196812"/>
                </a:lnTo>
                <a:lnTo>
                  <a:pt x="13862" y="209183"/>
                </a:lnTo>
                <a:lnTo>
                  <a:pt x="17166" y="217855"/>
                </a:lnTo>
                <a:lnTo>
                  <a:pt x="20815" y="226885"/>
                </a:lnTo>
                <a:lnTo>
                  <a:pt x="23088" y="230314"/>
                </a:lnTo>
                <a:lnTo>
                  <a:pt x="26873" y="229641"/>
                </a:lnTo>
                <a:lnTo>
                  <a:pt x="28905" y="226364"/>
                </a:lnTo>
                <a:lnTo>
                  <a:pt x="26161" y="225869"/>
                </a:lnTo>
                <a:lnTo>
                  <a:pt x="26949" y="222996"/>
                </a:lnTo>
                <a:lnTo>
                  <a:pt x="23996" y="215976"/>
                </a:lnTo>
                <a:lnTo>
                  <a:pt x="18462" y="201260"/>
                </a:lnTo>
                <a:lnTo>
                  <a:pt x="10312" y="177838"/>
                </a:lnTo>
                <a:lnTo>
                  <a:pt x="8077" y="171234"/>
                </a:lnTo>
                <a:lnTo>
                  <a:pt x="7048" y="164134"/>
                </a:lnTo>
                <a:lnTo>
                  <a:pt x="7048" y="156806"/>
                </a:lnTo>
                <a:lnTo>
                  <a:pt x="7965" y="144436"/>
                </a:lnTo>
                <a:lnTo>
                  <a:pt x="10609" y="131929"/>
                </a:lnTo>
                <a:lnTo>
                  <a:pt x="14772" y="119588"/>
                </a:lnTo>
                <a:lnTo>
                  <a:pt x="20245" y="107714"/>
                </a:lnTo>
                <a:lnTo>
                  <a:pt x="23964" y="101117"/>
                </a:lnTo>
                <a:lnTo>
                  <a:pt x="32069" y="89287"/>
                </a:lnTo>
                <a:lnTo>
                  <a:pt x="41073" y="79114"/>
                </a:lnTo>
                <a:lnTo>
                  <a:pt x="50596" y="71009"/>
                </a:lnTo>
                <a:lnTo>
                  <a:pt x="60256" y="65386"/>
                </a:lnTo>
                <a:lnTo>
                  <a:pt x="70790" y="60812"/>
                </a:lnTo>
                <a:lnTo>
                  <a:pt x="83278" y="55361"/>
                </a:lnTo>
                <a:lnTo>
                  <a:pt x="97485" y="49142"/>
                </a:lnTo>
                <a:lnTo>
                  <a:pt x="112754" y="42444"/>
                </a:lnTo>
                <a:lnTo>
                  <a:pt x="128424" y="35561"/>
                </a:lnTo>
                <a:lnTo>
                  <a:pt x="143838" y="28783"/>
                </a:lnTo>
                <a:lnTo>
                  <a:pt x="158338" y="22403"/>
                </a:lnTo>
                <a:lnTo>
                  <a:pt x="171263" y="16711"/>
                </a:lnTo>
                <a:lnTo>
                  <a:pt x="181956" y="12000"/>
                </a:lnTo>
                <a:lnTo>
                  <a:pt x="189759" y="8561"/>
                </a:lnTo>
                <a:lnTo>
                  <a:pt x="194012" y="6686"/>
                </a:lnTo>
                <a:lnTo>
                  <a:pt x="197192" y="3568"/>
                </a:lnTo>
                <a:lnTo>
                  <a:pt x="195618" y="12"/>
                </a:lnTo>
                <a:lnTo>
                  <a:pt x="191744" y="0"/>
                </a:lnTo>
                <a:lnTo>
                  <a:pt x="185470" y="2755"/>
                </a:lnTo>
                <a:lnTo>
                  <a:pt x="175526" y="7137"/>
                </a:lnTo>
                <a:lnTo>
                  <a:pt x="165780" y="11430"/>
                </a:lnTo>
                <a:lnTo>
                  <a:pt x="154510" y="16393"/>
                </a:lnTo>
                <a:lnTo>
                  <a:pt x="142128" y="21842"/>
                </a:lnTo>
                <a:lnTo>
                  <a:pt x="129043" y="27597"/>
                </a:lnTo>
                <a:lnTo>
                  <a:pt x="115665" y="33476"/>
                </a:lnTo>
                <a:lnTo>
                  <a:pt x="102406" y="39296"/>
                </a:lnTo>
                <a:lnTo>
                  <a:pt x="89674" y="44877"/>
                </a:lnTo>
                <a:lnTo>
                  <a:pt x="77882" y="50036"/>
                </a:lnTo>
                <a:lnTo>
                  <a:pt x="67438" y="54591"/>
                </a:lnTo>
                <a:lnTo>
                  <a:pt x="58753" y="58362"/>
                </a:lnTo>
                <a:lnTo>
                  <a:pt x="57886" y="58737"/>
                </a:lnTo>
                <a:lnTo>
                  <a:pt x="47796" y="64375"/>
                </a:lnTo>
                <a:lnTo>
                  <a:pt x="38123" y="72169"/>
                </a:lnTo>
                <a:lnTo>
                  <a:pt x="29067" y="81788"/>
                </a:lnTo>
                <a:lnTo>
                  <a:pt x="20826" y="92906"/>
                </a:lnTo>
                <a:lnTo>
                  <a:pt x="17932" y="97485"/>
                </a:lnTo>
                <a:lnTo>
                  <a:pt x="11812" y="108817"/>
                </a:lnTo>
                <a:lnTo>
                  <a:pt x="6772" y="120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712793" y="2560539"/>
            <a:ext cx="378879" cy="253174"/>
          </a:xfrm>
          <a:custGeom>
            <a:avLst/>
            <a:gdLst/>
            <a:ahLst/>
            <a:cxnLst/>
            <a:rect l="l" t="t" r="r" b="b"/>
            <a:pathLst>
              <a:path w="378879" h="253174">
                <a:moveTo>
                  <a:pt x="376669" y="67496"/>
                </a:moveTo>
                <a:lnTo>
                  <a:pt x="366630" y="58548"/>
                </a:lnTo>
                <a:lnTo>
                  <a:pt x="354064" y="54812"/>
                </a:lnTo>
                <a:lnTo>
                  <a:pt x="344274" y="54059"/>
                </a:lnTo>
                <a:lnTo>
                  <a:pt x="341909" y="54114"/>
                </a:lnTo>
                <a:lnTo>
                  <a:pt x="335584" y="33172"/>
                </a:lnTo>
                <a:lnTo>
                  <a:pt x="346417" y="24345"/>
                </a:lnTo>
                <a:lnTo>
                  <a:pt x="282384" y="0"/>
                </a:lnTo>
                <a:lnTo>
                  <a:pt x="157022" y="36982"/>
                </a:lnTo>
                <a:lnTo>
                  <a:pt x="110934" y="21907"/>
                </a:lnTo>
                <a:lnTo>
                  <a:pt x="39789" y="107327"/>
                </a:lnTo>
                <a:lnTo>
                  <a:pt x="0" y="148805"/>
                </a:lnTo>
                <a:lnTo>
                  <a:pt x="0" y="180276"/>
                </a:lnTo>
                <a:lnTo>
                  <a:pt x="19951" y="187578"/>
                </a:lnTo>
                <a:lnTo>
                  <a:pt x="30772" y="234480"/>
                </a:lnTo>
                <a:lnTo>
                  <a:pt x="69545" y="253174"/>
                </a:lnTo>
                <a:lnTo>
                  <a:pt x="65786" y="237185"/>
                </a:lnTo>
                <a:lnTo>
                  <a:pt x="140855" y="205270"/>
                </a:lnTo>
                <a:lnTo>
                  <a:pt x="154978" y="213740"/>
                </a:lnTo>
                <a:lnTo>
                  <a:pt x="189496" y="198056"/>
                </a:lnTo>
                <a:lnTo>
                  <a:pt x="198363" y="174554"/>
                </a:lnTo>
                <a:lnTo>
                  <a:pt x="205685" y="155976"/>
                </a:lnTo>
                <a:lnTo>
                  <a:pt x="212017" y="141653"/>
                </a:lnTo>
                <a:lnTo>
                  <a:pt x="217911" y="130913"/>
                </a:lnTo>
                <a:lnTo>
                  <a:pt x="223922" y="123088"/>
                </a:lnTo>
                <a:lnTo>
                  <a:pt x="230604" y="117506"/>
                </a:lnTo>
                <a:lnTo>
                  <a:pt x="238511" y="113498"/>
                </a:lnTo>
                <a:lnTo>
                  <a:pt x="248197" y="110395"/>
                </a:lnTo>
                <a:lnTo>
                  <a:pt x="260215" y="107525"/>
                </a:lnTo>
                <a:lnTo>
                  <a:pt x="265252" y="106413"/>
                </a:lnTo>
                <a:lnTo>
                  <a:pt x="285385" y="103403"/>
                </a:lnTo>
                <a:lnTo>
                  <a:pt x="303217" y="103069"/>
                </a:lnTo>
                <a:lnTo>
                  <a:pt x="318292" y="104524"/>
                </a:lnTo>
                <a:lnTo>
                  <a:pt x="330157" y="106883"/>
                </a:lnTo>
                <a:lnTo>
                  <a:pt x="338356" y="109257"/>
                </a:lnTo>
                <a:lnTo>
                  <a:pt x="342435" y="110762"/>
                </a:lnTo>
                <a:lnTo>
                  <a:pt x="342811" y="110921"/>
                </a:lnTo>
                <a:lnTo>
                  <a:pt x="360243" y="113525"/>
                </a:lnTo>
                <a:lnTo>
                  <a:pt x="369924" y="111889"/>
                </a:lnTo>
                <a:lnTo>
                  <a:pt x="374952" y="103691"/>
                </a:lnTo>
                <a:lnTo>
                  <a:pt x="378424" y="86610"/>
                </a:lnTo>
                <a:lnTo>
                  <a:pt x="378879" y="83883"/>
                </a:lnTo>
                <a:lnTo>
                  <a:pt x="376669" y="6749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709275" y="2557161"/>
            <a:ext cx="386422" cy="260146"/>
          </a:xfrm>
          <a:custGeom>
            <a:avLst/>
            <a:gdLst/>
            <a:ahLst/>
            <a:cxnLst/>
            <a:rect l="l" t="t" r="r" b="b"/>
            <a:pathLst>
              <a:path w="386422" h="260146">
                <a:moveTo>
                  <a:pt x="37337" y="235419"/>
                </a:moveTo>
                <a:lnTo>
                  <a:pt x="26898" y="190169"/>
                </a:lnTo>
                <a:lnTo>
                  <a:pt x="24688" y="187655"/>
                </a:lnTo>
                <a:lnTo>
                  <a:pt x="7035" y="181198"/>
                </a:lnTo>
                <a:lnTo>
                  <a:pt x="7035" y="153606"/>
                </a:lnTo>
                <a:lnTo>
                  <a:pt x="3517" y="183654"/>
                </a:lnTo>
                <a:lnTo>
                  <a:pt x="4724" y="180352"/>
                </a:lnTo>
                <a:lnTo>
                  <a:pt x="7035" y="183654"/>
                </a:lnTo>
                <a:lnTo>
                  <a:pt x="3517" y="183654"/>
                </a:lnTo>
                <a:lnTo>
                  <a:pt x="7035" y="153606"/>
                </a:lnTo>
                <a:lnTo>
                  <a:pt x="45846" y="113144"/>
                </a:lnTo>
                <a:lnTo>
                  <a:pt x="46012" y="112966"/>
                </a:lnTo>
                <a:lnTo>
                  <a:pt x="115633" y="29375"/>
                </a:lnTo>
                <a:lnTo>
                  <a:pt x="159448" y="43713"/>
                </a:lnTo>
                <a:lnTo>
                  <a:pt x="161543" y="43738"/>
                </a:lnTo>
                <a:lnTo>
                  <a:pt x="285762" y="7099"/>
                </a:lnTo>
                <a:lnTo>
                  <a:pt x="342976" y="28854"/>
                </a:lnTo>
                <a:lnTo>
                  <a:pt x="336880" y="33832"/>
                </a:lnTo>
                <a:lnTo>
                  <a:pt x="335737" y="37579"/>
                </a:lnTo>
                <a:lnTo>
                  <a:pt x="342049" y="58508"/>
                </a:lnTo>
                <a:lnTo>
                  <a:pt x="344017" y="61112"/>
                </a:lnTo>
                <a:lnTo>
                  <a:pt x="347078" y="60960"/>
                </a:lnTo>
                <a:lnTo>
                  <a:pt x="347764" y="60960"/>
                </a:lnTo>
                <a:lnTo>
                  <a:pt x="348792" y="56476"/>
                </a:lnTo>
                <a:lnTo>
                  <a:pt x="345427" y="57492"/>
                </a:lnTo>
                <a:lnTo>
                  <a:pt x="345198" y="53975"/>
                </a:lnTo>
                <a:lnTo>
                  <a:pt x="347764" y="53911"/>
                </a:lnTo>
                <a:lnTo>
                  <a:pt x="348792" y="56476"/>
                </a:lnTo>
                <a:lnTo>
                  <a:pt x="351612" y="60947"/>
                </a:lnTo>
                <a:lnTo>
                  <a:pt x="360044" y="61417"/>
                </a:lnTo>
                <a:lnTo>
                  <a:pt x="367029" y="64376"/>
                </a:lnTo>
                <a:lnTo>
                  <a:pt x="370522" y="65836"/>
                </a:lnTo>
                <a:lnTo>
                  <a:pt x="373621" y="67881"/>
                </a:lnTo>
                <a:lnTo>
                  <a:pt x="375792" y="70624"/>
                </a:lnTo>
                <a:lnTo>
                  <a:pt x="377939" y="73380"/>
                </a:lnTo>
                <a:lnTo>
                  <a:pt x="379336" y="76822"/>
                </a:lnTo>
                <a:lnTo>
                  <a:pt x="379361" y="81788"/>
                </a:lnTo>
                <a:lnTo>
                  <a:pt x="379221" y="84912"/>
                </a:lnTo>
                <a:lnTo>
                  <a:pt x="378929" y="86677"/>
                </a:lnTo>
                <a:lnTo>
                  <a:pt x="376986" y="98031"/>
                </a:lnTo>
                <a:lnTo>
                  <a:pt x="372109" y="103733"/>
                </a:lnTo>
                <a:lnTo>
                  <a:pt x="378823" y="105414"/>
                </a:lnTo>
                <a:lnTo>
                  <a:pt x="384740" y="93036"/>
                </a:lnTo>
                <a:lnTo>
                  <a:pt x="385876" y="87833"/>
                </a:lnTo>
                <a:lnTo>
                  <a:pt x="386397" y="83705"/>
                </a:lnTo>
                <a:lnTo>
                  <a:pt x="386422" y="75438"/>
                </a:lnTo>
                <a:lnTo>
                  <a:pt x="384441" y="70180"/>
                </a:lnTo>
                <a:lnTo>
                  <a:pt x="381304" y="66243"/>
                </a:lnTo>
                <a:lnTo>
                  <a:pt x="376567" y="60325"/>
                </a:lnTo>
                <a:lnTo>
                  <a:pt x="369671" y="57378"/>
                </a:lnTo>
                <a:lnTo>
                  <a:pt x="363334" y="55765"/>
                </a:lnTo>
                <a:lnTo>
                  <a:pt x="356971" y="54165"/>
                </a:lnTo>
                <a:lnTo>
                  <a:pt x="351027" y="53924"/>
                </a:lnTo>
                <a:lnTo>
                  <a:pt x="348020" y="53912"/>
                </a:lnTo>
                <a:lnTo>
                  <a:pt x="343166" y="37795"/>
                </a:lnTo>
                <a:lnTo>
                  <a:pt x="352158" y="30454"/>
                </a:lnTo>
                <a:lnTo>
                  <a:pt x="353415" y="27165"/>
                </a:lnTo>
                <a:lnTo>
                  <a:pt x="351180" y="24434"/>
                </a:lnTo>
                <a:lnTo>
                  <a:pt x="287159" y="88"/>
                </a:lnTo>
                <a:lnTo>
                  <a:pt x="284911" y="0"/>
                </a:lnTo>
                <a:lnTo>
                  <a:pt x="160604" y="36677"/>
                </a:lnTo>
                <a:lnTo>
                  <a:pt x="115544" y="21932"/>
                </a:lnTo>
                <a:lnTo>
                  <a:pt x="112674" y="21920"/>
                </a:lnTo>
                <a:lnTo>
                  <a:pt x="111747" y="23025"/>
                </a:lnTo>
                <a:lnTo>
                  <a:pt x="40678" y="108356"/>
                </a:lnTo>
                <a:lnTo>
                  <a:pt x="977" y="149745"/>
                </a:lnTo>
                <a:lnTo>
                  <a:pt x="0" y="152184"/>
                </a:lnTo>
                <a:lnTo>
                  <a:pt x="0" y="183654"/>
                </a:lnTo>
                <a:lnTo>
                  <a:pt x="914" y="186448"/>
                </a:lnTo>
                <a:lnTo>
                  <a:pt x="2311" y="186969"/>
                </a:lnTo>
                <a:lnTo>
                  <a:pt x="20459" y="193611"/>
                </a:lnTo>
                <a:lnTo>
                  <a:pt x="30860" y="238658"/>
                </a:lnTo>
                <a:lnTo>
                  <a:pt x="32765" y="241033"/>
                </a:lnTo>
                <a:lnTo>
                  <a:pt x="71539" y="259727"/>
                </a:lnTo>
                <a:lnTo>
                  <a:pt x="37337" y="235419"/>
                </a:lnTo>
                <a:close/>
              </a:path>
              <a:path w="386422" h="260146">
                <a:moveTo>
                  <a:pt x="7035" y="183654"/>
                </a:moveTo>
                <a:lnTo>
                  <a:pt x="4724" y="180352"/>
                </a:lnTo>
                <a:lnTo>
                  <a:pt x="3517" y="183654"/>
                </a:lnTo>
                <a:lnTo>
                  <a:pt x="7035" y="183654"/>
                </a:lnTo>
                <a:close/>
              </a:path>
              <a:path w="386422" h="260146">
                <a:moveTo>
                  <a:pt x="347979" y="118160"/>
                </a:moveTo>
                <a:lnTo>
                  <a:pt x="346328" y="114300"/>
                </a:lnTo>
                <a:lnTo>
                  <a:pt x="345719" y="117767"/>
                </a:lnTo>
                <a:lnTo>
                  <a:pt x="347979" y="118160"/>
                </a:lnTo>
                <a:close/>
              </a:path>
              <a:path w="386422" h="260146">
                <a:moveTo>
                  <a:pt x="348792" y="56476"/>
                </a:moveTo>
                <a:lnTo>
                  <a:pt x="347764" y="60960"/>
                </a:lnTo>
                <a:lnTo>
                  <a:pt x="351612" y="60947"/>
                </a:lnTo>
                <a:lnTo>
                  <a:pt x="348792" y="56476"/>
                </a:lnTo>
                <a:close/>
              </a:path>
              <a:path w="386422" h="260146">
                <a:moveTo>
                  <a:pt x="194475" y="204647"/>
                </a:moveTo>
                <a:lnTo>
                  <a:pt x="189712" y="200202"/>
                </a:lnTo>
                <a:lnTo>
                  <a:pt x="159943" y="220319"/>
                </a:lnTo>
                <a:lnTo>
                  <a:pt x="194475" y="204647"/>
                </a:lnTo>
                <a:close/>
              </a:path>
              <a:path w="386422" h="260146">
                <a:moveTo>
                  <a:pt x="191554" y="198234"/>
                </a:moveTo>
                <a:lnTo>
                  <a:pt x="193014" y="201434"/>
                </a:lnTo>
                <a:lnTo>
                  <a:pt x="193507" y="191062"/>
                </a:lnTo>
                <a:lnTo>
                  <a:pt x="190580" y="198013"/>
                </a:lnTo>
                <a:lnTo>
                  <a:pt x="190260" y="198821"/>
                </a:lnTo>
                <a:lnTo>
                  <a:pt x="193014" y="201434"/>
                </a:lnTo>
                <a:lnTo>
                  <a:pt x="191554" y="198234"/>
                </a:lnTo>
                <a:close/>
              </a:path>
              <a:path w="386422" h="260146">
                <a:moveTo>
                  <a:pt x="199172" y="195696"/>
                </a:moveTo>
                <a:lnTo>
                  <a:pt x="204024" y="185052"/>
                </a:lnTo>
                <a:lnTo>
                  <a:pt x="211029" y="171428"/>
                </a:lnTo>
                <a:lnTo>
                  <a:pt x="219494" y="157175"/>
                </a:lnTo>
                <a:lnTo>
                  <a:pt x="227371" y="145811"/>
                </a:lnTo>
                <a:lnTo>
                  <a:pt x="236177" y="135175"/>
                </a:lnTo>
                <a:lnTo>
                  <a:pt x="245778" y="125893"/>
                </a:lnTo>
                <a:lnTo>
                  <a:pt x="256041" y="118595"/>
                </a:lnTo>
                <a:lnTo>
                  <a:pt x="266833" y="113906"/>
                </a:lnTo>
                <a:lnTo>
                  <a:pt x="282839" y="110939"/>
                </a:lnTo>
                <a:lnTo>
                  <a:pt x="295227" y="109930"/>
                </a:lnTo>
                <a:lnTo>
                  <a:pt x="300570" y="109829"/>
                </a:lnTo>
                <a:lnTo>
                  <a:pt x="315227" y="110599"/>
                </a:lnTo>
                <a:lnTo>
                  <a:pt x="327348" y="112445"/>
                </a:lnTo>
                <a:lnTo>
                  <a:pt x="333006" y="113715"/>
                </a:lnTo>
                <a:lnTo>
                  <a:pt x="339890" y="115658"/>
                </a:lnTo>
                <a:lnTo>
                  <a:pt x="345719" y="117767"/>
                </a:lnTo>
                <a:lnTo>
                  <a:pt x="346328" y="114300"/>
                </a:lnTo>
                <a:lnTo>
                  <a:pt x="347979" y="118160"/>
                </a:lnTo>
                <a:lnTo>
                  <a:pt x="356044" y="118148"/>
                </a:lnTo>
                <a:lnTo>
                  <a:pt x="363461" y="117373"/>
                </a:lnTo>
                <a:lnTo>
                  <a:pt x="370458" y="113068"/>
                </a:lnTo>
                <a:lnTo>
                  <a:pt x="378823" y="105414"/>
                </a:lnTo>
                <a:lnTo>
                  <a:pt x="372109" y="103733"/>
                </a:lnTo>
                <a:lnTo>
                  <a:pt x="366775" y="107073"/>
                </a:lnTo>
                <a:lnTo>
                  <a:pt x="361416" y="110388"/>
                </a:lnTo>
                <a:lnTo>
                  <a:pt x="355269" y="111125"/>
                </a:lnTo>
                <a:lnTo>
                  <a:pt x="351218" y="111125"/>
                </a:lnTo>
                <a:lnTo>
                  <a:pt x="348005" y="110972"/>
                </a:lnTo>
                <a:lnTo>
                  <a:pt x="347751" y="111074"/>
                </a:lnTo>
                <a:lnTo>
                  <a:pt x="346938" y="110832"/>
                </a:lnTo>
                <a:lnTo>
                  <a:pt x="347214" y="110868"/>
                </a:lnTo>
                <a:lnTo>
                  <a:pt x="343845" y="109582"/>
                </a:lnTo>
                <a:lnTo>
                  <a:pt x="333197" y="106514"/>
                </a:lnTo>
                <a:lnTo>
                  <a:pt x="316712" y="103679"/>
                </a:lnTo>
                <a:lnTo>
                  <a:pt x="300570" y="102793"/>
                </a:lnTo>
                <a:lnTo>
                  <a:pt x="288673" y="103267"/>
                </a:lnTo>
                <a:lnTo>
                  <a:pt x="275833" y="104842"/>
                </a:lnTo>
                <a:lnTo>
                  <a:pt x="268008" y="106349"/>
                </a:lnTo>
                <a:lnTo>
                  <a:pt x="256207" y="110542"/>
                </a:lnTo>
                <a:lnTo>
                  <a:pt x="245303" y="117270"/>
                </a:lnTo>
                <a:lnTo>
                  <a:pt x="235432" y="125780"/>
                </a:lnTo>
                <a:lnTo>
                  <a:pt x="223761" y="138965"/>
                </a:lnTo>
                <a:lnTo>
                  <a:pt x="213627" y="153269"/>
                </a:lnTo>
                <a:lnTo>
                  <a:pt x="205136" y="167507"/>
                </a:lnTo>
                <a:lnTo>
                  <a:pt x="198394" y="180499"/>
                </a:lnTo>
                <a:lnTo>
                  <a:pt x="193507" y="191062"/>
                </a:lnTo>
                <a:lnTo>
                  <a:pt x="193014" y="201434"/>
                </a:lnTo>
                <a:lnTo>
                  <a:pt x="190260" y="198821"/>
                </a:lnTo>
                <a:lnTo>
                  <a:pt x="158724" y="213144"/>
                </a:lnTo>
                <a:lnTo>
                  <a:pt x="146189" y="205625"/>
                </a:lnTo>
                <a:lnTo>
                  <a:pt x="143001" y="205409"/>
                </a:lnTo>
                <a:lnTo>
                  <a:pt x="67932" y="237324"/>
                </a:lnTo>
                <a:lnTo>
                  <a:pt x="65874" y="241376"/>
                </a:lnTo>
                <a:lnTo>
                  <a:pt x="67944" y="250177"/>
                </a:lnTo>
                <a:lnTo>
                  <a:pt x="37337" y="235419"/>
                </a:lnTo>
                <a:lnTo>
                  <a:pt x="71539" y="259727"/>
                </a:lnTo>
                <a:lnTo>
                  <a:pt x="74206" y="260146"/>
                </a:lnTo>
                <a:lnTo>
                  <a:pt x="76809" y="257073"/>
                </a:lnTo>
                <a:lnTo>
                  <a:pt x="76492" y="255739"/>
                </a:lnTo>
                <a:lnTo>
                  <a:pt x="73418" y="242646"/>
                </a:lnTo>
                <a:lnTo>
                  <a:pt x="144094" y="212585"/>
                </a:lnTo>
                <a:lnTo>
                  <a:pt x="156679" y="220141"/>
                </a:lnTo>
                <a:lnTo>
                  <a:pt x="159943" y="220319"/>
                </a:lnTo>
                <a:lnTo>
                  <a:pt x="189712" y="200202"/>
                </a:lnTo>
                <a:lnTo>
                  <a:pt x="194475" y="204647"/>
                </a:lnTo>
                <a:lnTo>
                  <a:pt x="196646" y="201803"/>
                </a:lnTo>
                <a:lnTo>
                  <a:pt x="199172" y="195696"/>
                </a:lnTo>
                <a:close/>
              </a:path>
              <a:path w="386422" h="260146">
                <a:moveTo>
                  <a:pt x="347751" y="111074"/>
                </a:moveTo>
                <a:lnTo>
                  <a:pt x="348005" y="110972"/>
                </a:lnTo>
                <a:lnTo>
                  <a:pt x="346938" y="110832"/>
                </a:lnTo>
                <a:lnTo>
                  <a:pt x="347751" y="111074"/>
                </a:lnTo>
                <a:close/>
              </a:path>
              <a:path w="386422" h="260146">
                <a:moveTo>
                  <a:pt x="347764" y="53911"/>
                </a:moveTo>
                <a:lnTo>
                  <a:pt x="345198" y="53975"/>
                </a:lnTo>
                <a:lnTo>
                  <a:pt x="345427" y="57492"/>
                </a:lnTo>
                <a:lnTo>
                  <a:pt x="348792" y="56476"/>
                </a:lnTo>
                <a:lnTo>
                  <a:pt x="347764" y="53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763409" y="2643523"/>
            <a:ext cx="112725" cy="154203"/>
          </a:xfrm>
          <a:custGeom>
            <a:avLst/>
            <a:gdLst/>
            <a:ahLst/>
            <a:cxnLst/>
            <a:rect l="l" t="t" r="r" b="b"/>
            <a:pathLst>
              <a:path w="112725" h="154203">
                <a:moveTo>
                  <a:pt x="15176" y="154203"/>
                </a:moveTo>
                <a:lnTo>
                  <a:pt x="112725" y="0"/>
                </a:lnTo>
                <a:lnTo>
                  <a:pt x="0" y="92875"/>
                </a:lnTo>
                <a:lnTo>
                  <a:pt x="15176" y="15420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759979" y="2639781"/>
            <a:ext cx="120103" cy="161836"/>
          </a:xfrm>
          <a:custGeom>
            <a:avLst/>
            <a:gdLst/>
            <a:ahLst/>
            <a:cxnLst/>
            <a:rect l="l" t="t" r="r" b="b"/>
            <a:pathLst>
              <a:path w="120103" h="161836">
                <a:moveTo>
                  <a:pt x="0" y="97459"/>
                </a:moveTo>
                <a:lnTo>
                  <a:pt x="15189" y="158788"/>
                </a:lnTo>
                <a:lnTo>
                  <a:pt x="17564" y="161836"/>
                </a:lnTo>
                <a:lnTo>
                  <a:pt x="21335" y="160896"/>
                </a:lnTo>
                <a:lnTo>
                  <a:pt x="22021" y="157099"/>
                </a:lnTo>
                <a:lnTo>
                  <a:pt x="7378" y="97929"/>
                </a:lnTo>
                <a:lnTo>
                  <a:pt x="118402" y="6451"/>
                </a:lnTo>
                <a:lnTo>
                  <a:pt x="120103" y="2997"/>
                </a:lnTo>
                <a:lnTo>
                  <a:pt x="117640" y="0"/>
                </a:lnTo>
                <a:lnTo>
                  <a:pt x="113918" y="1016"/>
                </a:lnTo>
                <a:lnTo>
                  <a:pt x="1181" y="93903"/>
                </a:lnTo>
                <a:lnTo>
                  <a:pt x="0" y="97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732749" y="2615558"/>
            <a:ext cx="135267" cy="120840"/>
          </a:xfrm>
          <a:custGeom>
            <a:avLst/>
            <a:gdLst/>
            <a:ahLst/>
            <a:cxnLst/>
            <a:rect l="l" t="t" r="r" b="b"/>
            <a:pathLst>
              <a:path w="135267" h="120840">
                <a:moveTo>
                  <a:pt x="30657" y="120840"/>
                </a:moveTo>
                <a:lnTo>
                  <a:pt x="135267" y="0"/>
                </a:lnTo>
                <a:lnTo>
                  <a:pt x="0" y="114541"/>
                </a:lnTo>
                <a:lnTo>
                  <a:pt x="30657" y="1208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729324" y="2611790"/>
            <a:ext cx="142646" cy="128054"/>
          </a:xfrm>
          <a:custGeom>
            <a:avLst/>
            <a:gdLst/>
            <a:ahLst/>
            <a:cxnLst/>
            <a:rect l="l" t="t" r="r" b="b"/>
            <a:pathLst>
              <a:path w="142646" h="128054">
                <a:moveTo>
                  <a:pt x="142646" y="2971"/>
                </a:moveTo>
                <a:lnTo>
                  <a:pt x="140131" y="0"/>
                </a:lnTo>
                <a:lnTo>
                  <a:pt x="136423" y="1079"/>
                </a:lnTo>
                <a:lnTo>
                  <a:pt x="1142" y="115620"/>
                </a:lnTo>
                <a:lnTo>
                  <a:pt x="0" y="119176"/>
                </a:lnTo>
                <a:lnTo>
                  <a:pt x="2705" y="121754"/>
                </a:lnTo>
                <a:lnTo>
                  <a:pt x="33375" y="128054"/>
                </a:lnTo>
                <a:lnTo>
                  <a:pt x="37134" y="127228"/>
                </a:lnTo>
                <a:lnTo>
                  <a:pt x="37922" y="123405"/>
                </a:lnTo>
                <a:lnTo>
                  <a:pt x="34785" y="121158"/>
                </a:lnTo>
                <a:lnTo>
                  <a:pt x="11214" y="116306"/>
                </a:lnTo>
                <a:lnTo>
                  <a:pt x="140969" y="6451"/>
                </a:lnTo>
                <a:lnTo>
                  <a:pt x="142646" y="29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732746" y="2585754"/>
            <a:ext cx="101117" cy="140728"/>
          </a:xfrm>
          <a:custGeom>
            <a:avLst/>
            <a:gdLst/>
            <a:ahLst/>
            <a:cxnLst/>
            <a:rect l="l" t="t" r="r" b="b"/>
            <a:pathLst>
              <a:path w="101117" h="140728">
                <a:moveTo>
                  <a:pt x="0" y="140728"/>
                </a:moveTo>
                <a:lnTo>
                  <a:pt x="101117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729117" y="2581766"/>
            <a:ext cx="108381" cy="148717"/>
          </a:xfrm>
          <a:custGeom>
            <a:avLst/>
            <a:gdLst/>
            <a:ahLst/>
            <a:cxnLst/>
            <a:rect l="l" t="t" r="r" b="b"/>
            <a:pathLst>
              <a:path w="108381" h="148717">
                <a:moveTo>
                  <a:pt x="6489" y="146773"/>
                </a:moveTo>
                <a:lnTo>
                  <a:pt x="107607" y="6045"/>
                </a:lnTo>
                <a:lnTo>
                  <a:pt x="108381" y="2273"/>
                </a:lnTo>
                <a:lnTo>
                  <a:pt x="105219" y="0"/>
                </a:lnTo>
                <a:lnTo>
                  <a:pt x="101879" y="1943"/>
                </a:lnTo>
                <a:lnTo>
                  <a:pt x="774" y="142659"/>
                </a:lnTo>
                <a:lnTo>
                  <a:pt x="0" y="146443"/>
                </a:lnTo>
                <a:lnTo>
                  <a:pt x="3149" y="148717"/>
                </a:lnTo>
                <a:lnTo>
                  <a:pt x="6489" y="146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844002" y="2475605"/>
            <a:ext cx="112828" cy="298670"/>
          </a:xfrm>
          <a:custGeom>
            <a:avLst/>
            <a:gdLst/>
            <a:ahLst/>
            <a:cxnLst/>
            <a:rect l="l" t="t" r="r" b="b"/>
            <a:pathLst>
              <a:path w="112828" h="298670">
                <a:moveTo>
                  <a:pt x="105800" y="107143"/>
                </a:moveTo>
                <a:lnTo>
                  <a:pt x="108332" y="94951"/>
                </a:lnTo>
                <a:lnTo>
                  <a:pt x="110192" y="86987"/>
                </a:lnTo>
                <a:lnTo>
                  <a:pt x="112386" y="78617"/>
                </a:lnTo>
                <a:lnTo>
                  <a:pt x="112828" y="66818"/>
                </a:lnTo>
                <a:lnTo>
                  <a:pt x="109728" y="53255"/>
                </a:lnTo>
                <a:lnTo>
                  <a:pt x="104453" y="40744"/>
                </a:lnTo>
                <a:lnTo>
                  <a:pt x="98372" y="32098"/>
                </a:lnTo>
                <a:lnTo>
                  <a:pt x="89808" y="25771"/>
                </a:lnTo>
                <a:lnTo>
                  <a:pt x="77819" y="18318"/>
                </a:lnTo>
                <a:lnTo>
                  <a:pt x="64694" y="10743"/>
                </a:lnTo>
                <a:lnTo>
                  <a:pt x="53127" y="4422"/>
                </a:lnTo>
                <a:lnTo>
                  <a:pt x="48365" y="1960"/>
                </a:lnTo>
                <a:lnTo>
                  <a:pt x="36507" y="0"/>
                </a:lnTo>
                <a:lnTo>
                  <a:pt x="23397" y="2828"/>
                </a:lnTo>
                <a:lnTo>
                  <a:pt x="13247" y="8799"/>
                </a:lnTo>
                <a:lnTo>
                  <a:pt x="7727" y="18878"/>
                </a:lnTo>
                <a:lnTo>
                  <a:pt x="4016" y="31047"/>
                </a:lnTo>
                <a:lnTo>
                  <a:pt x="1145" y="45292"/>
                </a:lnTo>
                <a:lnTo>
                  <a:pt x="0" y="59421"/>
                </a:lnTo>
                <a:lnTo>
                  <a:pt x="1020" y="69613"/>
                </a:lnTo>
                <a:lnTo>
                  <a:pt x="4264" y="85163"/>
                </a:lnTo>
                <a:lnTo>
                  <a:pt x="7155" y="101324"/>
                </a:lnTo>
                <a:lnTo>
                  <a:pt x="9121" y="113291"/>
                </a:lnTo>
                <a:lnTo>
                  <a:pt x="9643" y="116628"/>
                </a:lnTo>
                <a:lnTo>
                  <a:pt x="32135" y="120057"/>
                </a:lnTo>
                <a:lnTo>
                  <a:pt x="52874" y="110151"/>
                </a:lnTo>
                <a:lnTo>
                  <a:pt x="47962" y="88559"/>
                </a:lnTo>
                <a:lnTo>
                  <a:pt x="45809" y="78247"/>
                </a:lnTo>
                <a:lnTo>
                  <a:pt x="44909" y="71859"/>
                </a:lnTo>
                <a:lnTo>
                  <a:pt x="44758" y="70514"/>
                </a:lnTo>
                <a:lnTo>
                  <a:pt x="43857" y="62386"/>
                </a:lnTo>
                <a:lnTo>
                  <a:pt x="44758" y="50664"/>
                </a:lnTo>
                <a:lnTo>
                  <a:pt x="63694" y="65091"/>
                </a:lnTo>
                <a:lnTo>
                  <a:pt x="65281" y="74785"/>
                </a:lnTo>
                <a:lnTo>
                  <a:pt x="65452" y="83053"/>
                </a:lnTo>
                <a:lnTo>
                  <a:pt x="63806" y="93980"/>
                </a:lnTo>
                <a:lnTo>
                  <a:pt x="59939" y="111654"/>
                </a:lnTo>
                <a:lnTo>
                  <a:pt x="58462" y="118114"/>
                </a:lnTo>
                <a:lnTo>
                  <a:pt x="53020" y="140967"/>
                </a:lnTo>
                <a:lnTo>
                  <a:pt x="49029" y="156327"/>
                </a:lnTo>
                <a:lnTo>
                  <a:pt x="46555" y="165029"/>
                </a:lnTo>
                <a:lnTo>
                  <a:pt x="45660" y="167911"/>
                </a:lnTo>
                <a:lnTo>
                  <a:pt x="9643" y="290199"/>
                </a:lnTo>
                <a:lnTo>
                  <a:pt x="23765" y="298670"/>
                </a:lnTo>
                <a:lnTo>
                  <a:pt x="58284" y="282998"/>
                </a:lnTo>
                <a:lnTo>
                  <a:pt x="101578" y="128223"/>
                </a:lnTo>
                <a:lnTo>
                  <a:pt x="105800" y="10714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840477" y="2523057"/>
            <a:ext cx="105105" cy="305257"/>
          </a:xfrm>
          <a:custGeom>
            <a:avLst/>
            <a:gdLst/>
            <a:ahLst/>
            <a:cxnLst/>
            <a:rect l="l" t="t" r="r" b="b"/>
            <a:pathLst>
              <a:path w="105105" h="305257">
                <a:moveTo>
                  <a:pt x="52958" y="63474"/>
                </a:moveTo>
                <a:lnTo>
                  <a:pt x="52333" y="60737"/>
                </a:lnTo>
                <a:lnTo>
                  <a:pt x="52958" y="63487"/>
                </a:lnTo>
                <a:lnTo>
                  <a:pt x="56400" y="62699"/>
                </a:lnTo>
                <a:lnTo>
                  <a:pt x="52958" y="63474"/>
                </a:lnTo>
                <a:close/>
              </a:path>
              <a:path w="105105" h="305257">
                <a:moveTo>
                  <a:pt x="101701" y="79832"/>
                </a:moveTo>
                <a:lnTo>
                  <a:pt x="101650" y="80086"/>
                </a:lnTo>
                <a:lnTo>
                  <a:pt x="105105" y="80771"/>
                </a:lnTo>
                <a:lnTo>
                  <a:pt x="102856" y="74093"/>
                </a:lnTo>
                <a:lnTo>
                  <a:pt x="101701" y="79832"/>
                </a:lnTo>
                <a:close/>
              </a:path>
              <a:path w="105105" h="305257">
                <a:moveTo>
                  <a:pt x="13169" y="242747"/>
                </a:moveTo>
                <a:lnTo>
                  <a:pt x="11353" y="245770"/>
                </a:lnTo>
                <a:lnTo>
                  <a:pt x="25476" y="254241"/>
                </a:lnTo>
                <a:lnTo>
                  <a:pt x="16548" y="243738"/>
                </a:lnTo>
                <a:lnTo>
                  <a:pt x="13169" y="242747"/>
                </a:lnTo>
                <a:close/>
              </a:path>
              <a:path w="105105" h="305257">
                <a:moveTo>
                  <a:pt x="13169" y="69176"/>
                </a:moveTo>
                <a:lnTo>
                  <a:pt x="12636" y="72656"/>
                </a:lnTo>
                <a:lnTo>
                  <a:pt x="35128" y="76085"/>
                </a:lnTo>
                <a:lnTo>
                  <a:pt x="16649" y="68643"/>
                </a:lnTo>
                <a:lnTo>
                  <a:pt x="13703" y="65697"/>
                </a:lnTo>
                <a:lnTo>
                  <a:pt x="13169" y="69176"/>
                </a:lnTo>
                <a:close/>
              </a:path>
              <a:path w="105105" h="305257">
                <a:moveTo>
                  <a:pt x="9982" y="244944"/>
                </a:moveTo>
                <a:lnTo>
                  <a:pt x="11353" y="245770"/>
                </a:lnTo>
                <a:lnTo>
                  <a:pt x="13169" y="242747"/>
                </a:lnTo>
                <a:lnTo>
                  <a:pt x="16548" y="243738"/>
                </a:lnTo>
                <a:lnTo>
                  <a:pt x="25476" y="254241"/>
                </a:lnTo>
                <a:lnTo>
                  <a:pt x="28740" y="254431"/>
                </a:lnTo>
                <a:lnTo>
                  <a:pt x="63271" y="238759"/>
                </a:lnTo>
                <a:lnTo>
                  <a:pt x="65201" y="236499"/>
                </a:lnTo>
                <a:lnTo>
                  <a:pt x="108483" y="81724"/>
                </a:lnTo>
                <a:lnTo>
                  <a:pt x="108559" y="81445"/>
                </a:lnTo>
                <a:lnTo>
                  <a:pt x="110350" y="72466"/>
                </a:lnTo>
                <a:lnTo>
                  <a:pt x="112598" y="61772"/>
                </a:lnTo>
                <a:lnTo>
                  <a:pt x="115552" y="48050"/>
                </a:lnTo>
                <a:lnTo>
                  <a:pt x="118372" y="35805"/>
                </a:lnTo>
                <a:lnTo>
                  <a:pt x="119316" y="32080"/>
                </a:lnTo>
                <a:lnTo>
                  <a:pt x="120205" y="27203"/>
                </a:lnTo>
                <a:lnTo>
                  <a:pt x="120192" y="16827"/>
                </a:lnTo>
                <a:lnTo>
                  <a:pt x="118021" y="8026"/>
                </a:lnTo>
                <a:lnTo>
                  <a:pt x="114973" y="165"/>
                </a:lnTo>
                <a:lnTo>
                  <a:pt x="111874" y="-7708"/>
                </a:lnTo>
                <a:lnTo>
                  <a:pt x="108089" y="-14503"/>
                </a:lnTo>
                <a:lnTo>
                  <a:pt x="103835" y="-18351"/>
                </a:lnTo>
                <a:lnTo>
                  <a:pt x="98018" y="-22847"/>
                </a:lnTo>
                <a:lnTo>
                  <a:pt x="93751" y="-25615"/>
                </a:lnTo>
                <a:lnTo>
                  <a:pt x="82178" y="-32740"/>
                </a:lnTo>
                <a:lnTo>
                  <a:pt x="69832" y="-39849"/>
                </a:lnTo>
                <a:lnTo>
                  <a:pt x="58864" y="-45845"/>
                </a:lnTo>
                <a:lnTo>
                  <a:pt x="53466" y="-48641"/>
                </a:lnTo>
                <a:lnTo>
                  <a:pt x="45999" y="-51015"/>
                </a:lnTo>
                <a:lnTo>
                  <a:pt x="36080" y="-51015"/>
                </a:lnTo>
                <a:lnTo>
                  <a:pt x="29971" y="-49669"/>
                </a:lnTo>
                <a:lnTo>
                  <a:pt x="24625" y="-47498"/>
                </a:lnTo>
                <a:lnTo>
                  <a:pt x="19291" y="-45288"/>
                </a:lnTo>
                <a:lnTo>
                  <a:pt x="14706" y="-42405"/>
                </a:lnTo>
                <a:lnTo>
                  <a:pt x="11988" y="-38417"/>
                </a:lnTo>
                <a:lnTo>
                  <a:pt x="9283" y="-33413"/>
                </a:lnTo>
                <a:lnTo>
                  <a:pt x="4495" y="-18714"/>
                </a:lnTo>
                <a:lnTo>
                  <a:pt x="1679" y="-5792"/>
                </a:lnTo>
                <a:lnTo>
                  <a:pt x="128" y="7509"/>
                </a:lnTo>
                <a:lnTo>
                  <a:pt x="0" y="11912"/>
                </a:lnTo>
                <a:lnTo>
                  <a:pt x="0" y="15874"/>
                </a:lnTo>
                <a:lnTo>
                  <a:pt x="317" y="19596"/>
                </a:lnTo>
                <a:lnTo>
                  <a:pt x="1117" y="22961"/>
                </a:lnTo>
                <a:lnTo>
                  <a:pt x="3663" y="34902"/>
                </a:lnTo>
                <a:lnTo>
                  <a:pt x="6079" y="47912"/>
                </a:lnTo>
                <a:lnTo>
                  <a:pt x="6908" y="52679"/>
                </a:lnTo>
                <a:lnTo>
                  <a:pt x="8547" y="62268"/>
                </a:lnTo>
                <a:lnTo>
                  <a:pt x="9690" y="69697"/>
                </a:lnTo>
                <a:lnTo>
                  <a:pt x="11112" y="72428"/>
                </a:lnTo>
                <a:lnTo>
                  <a:pt x="12636" y="72656"/>
                </a:lnTo>
                <a:lnTo>
                  <a:pt x="13169" y="69176"/>
                </a:lnTo>
                <a:lnTo>
                  <a:pt x="13703" y="65697"/>
                </a:lnTo>
                <a:lnTo>
                  <a:pt x="16649" y="68643"/>
                </a:lnTo>
                <a:lnTo>
                  <a:pt x="35128" y="76085"/>
                </a:lnTo>
                <a:lnTo>
                  <a:pt x="37172" y="75780"/>
                </a:lnTo>
                <a:lnTo>
                  <a:pt x="57911" y="65887"/>
                </a:lnTo>
                <a:lnTo>
                  <a:pt x="59829" y="61912"/>
                </a:lnTo>
                <a:lnTo>
                  <a:pt x="58026" y="54051"/>
                </a:lnTo>
                <a:lnTo>
                  <a:pt x="56121" y="45186"/>
                </a:lnTo>
                <a:lnTo>
                  <a:pt x="56400" y="62699"/>
                </a:lnTo>
                <a:lnTo>
                  <a:pt x="52958" y="63487"/>
                </a:lnTo>
                <a:lnTo>
                  <a:pt x="52333" y="60737"/>
                </a:lnTo>
                <a:lnTo>
                  <a:pt x="35115" y="68948"/>
                </a:lnTo>
                <a:lnTo>
                  <a:pt x="16245" y="66083"/>
                </a:lnTo>
                <a:lnTo>
                  <a:pt x="15782" y="63147"/>
                </a:lnTo>
                <a:lnTo>
                  <a:pt x="13565" y="49850"/>
                </a:lnTo>
                <a:lnTo>
                  <a:pt x="10546" y="33421"/>
                </a:lnTo>
                <a:lnTo>
                  <a:pt x="7962" y="21335"/>
                </a:lnTo>
                <a:lnTo>
                  <a:pt x="7340" y="18719"/>
                </a:lnTo>
                <a:lnTo>
                  <a:pt x="7048" y="15481"/>
                </a:lnTo>
                <a:lnTo>
                  <a:pt x="7048" y="11912"/>
                </a:lnTo>
                <a:lnTo>
                  <a:pt x="7985" y="-483"/>
                </a:lnTo>
                <a:lnTo>
                  <a:pt x="10401" y="-13289"/>
                </a:lnTo>
                <a:lnTo>
                  <a:pt x="10960" y="-15557"/>
                </a:lnTo>
                <a:lnTo>
                  <a:pt x="12077" y="-19977"/>
                </a:lnTo>
                <a:lnTo>
                  <a:pt x="13334" y="-24041"/>
                </a:lnTo>
                <a:lnTo>
                  <a:pt x="14554" y="-27355"/>
                </a:lnTo>
                <a:lnTo>
                  <a:pt x="15773" y="-30670"/>
                </a:lnTo>
                <a:lnTo>
                  <a:pt x="17005" y="-33274"/>
                </a:lnTo>
                <a:lnTo>
                  <a:pt x="19138" y="-36550"/>
                </a:lnTo>
                <a:lnTo>
                  <a:pt x="22758" y="-39179"/>
                </a:lnTo>
                <a:lnTo>
                  <a:pt x="27279" y="-40982"/>
                </a:lnTo>
                <a:lnTo>
                  <a:pt x="31800" y="-42824"/>
                </a:lnTo>
                <a:lnTo>
                  <a:pt x="37185" y="-43992"/>
                </a:lnTo>
                <a:lnTo>
                  <a:pt x="45237" y="-43992"/>
                </a:lnTo>
                <a:lnTo>
                  <a:pt x="48183" y="-43408"/>
                </a:lnTo>
                <a:lnTo>
                  <a:pt x="50317" y="-42341"/>
                </a:lnTo>
                <a:lnTo>
                  <a:pt x="59631" y="-37431"/>
                </a:lnTo>
                <a:lnTo>
                  <a:pt x="72000" y="-30514"/>
                </a:lnTo>
                <a:lnTo>
                  <a:pt x="75920" y="-28244"/>
                </a:lnTo>
                <a:lnTo>
                  <a:pt x="80911" y="-25323"/>
                </a:lnTo>
                <a:lnTo>
                  <a:pt x="85813" y="-22364"/>
                </a:lnTo>
                <a:lnTo>
                  <a:pt x="89928" y="-19697"/>
                </a:lnTo>
                <a:lnTo>
                  <a:pt x="94030" y="-17043"/>
                </a:lnTo>
                <a:lnTo>
                  <a:pt x="97421" y="-14643"/>
                </a:lnTo>
                <a:lnTo>
                  <a:pt x="99161" y="-13093"/>
                </a:lnTo>
                <a:lnTo>
                  <a:pt x="101828" y="-10782"/>
                </a:lnTo>
                <a:lnTo>
                  <a:pt x="105651" y="-4483"/>
                </a:lnTo>
                <a:lnTo>
                  <a:pt x="108407" y="2705"/>
                </a:lnTo>
                <a:lnTo>
                  <a:pt x="111226" y="9918"/>
                </a:lnTo>
                <a:lnTo>
                  <a:pt x="113182" y="18173"/>
                </a:lnTo>
                <a:lnTo>
                  <a:pt x="113169" y="24561"/>
                </a:lnTo>
                <a:lnTo>
                  <a:pt x="112941" y="28676"/>
                </a:lnTo>
                <a:lnTo>
                  <a:pt x="112521" y="30264"/>
                </a:lnTo>
                <a:lnTo>
                  <a:pt x="109283" y="43794"/>
                </a:lnTo>
                <a:lnTo>
                  <a:pt x="105731" y="60200"/>
                </a:lnTo>
                <a:lnTo>
                  <a:pt x="102856" y="74093"/>
                </a:lnTo>
                <a:lnTo>
                  <a:pt x="105105" y="80771"/>
                </a:lnTo>
                <a:lnTo>
                  <a:pt x="101650" y="80086"/>
                </a:lnTo>
                <a:lnTo>
                  <a:pt x="101701" y="79832"/>
                </a:lnTo>
                <a:lnTo>
                  <a:pt x="58864" y="233019"/>
                </a:lnTo>
                <a:lnTo>
                  <a:pt x="27520" y="247243"/>
                </a:lnTo>
                <a:lnTo>
                  <a:pt x="17318" y="241123"/>
                </a:lnTo>
                <a:lnTo>
                  <a:pt x="14985" y="239725"/>
                </a:lnTo>
                <a:lnTo>
                  <a:pt x="45808" y="119456"/>
                </a:lnTo>
                <a:lnTo>
                  <a:pt x="9791" y="241757"/>
                </a:lnTo>
                <a:lnTo>
                  <a:pt x="9982" y="244944"/>
                </a:lnTo>
                <a:close/>
              </a:path>
              <a:path w="105105" h="305257">
                <a:moveTo>
                  <a:pt x="51498" y="8712"/>
                </a:moveTo>
                <a:lnTo>
                  <a:pt x="63953" y="19591"/>
                </a:lnTo>
                <a:lnTo>
                  <a:pt x="51701" y="4737"/>
                </a:lnTo>
                <a:lnTo>
                  <a:pt x="48285" y="3213"/>
                </a:lnTo>
                <a:lnTo>
                  <a:pt x="51498" y="8712"/>
                </a:lnTo>
                <a:close/>
              </a:path>
              <a:path w="105105" h="305257">
                <a:moveTo>
                  <a:pt x="49187" y="120459"/>
                </a:moveTo>
                <a:lnTo>
                  <a:pt x="49085" y="108229"/>
                </a:lnTo>
                <a:lnTo>
                  <a:pt x="48005" y="112166"/>
                </a:lnTo>
                <a:lnTo>
                  <a:pt x="47193" y="114960"/>
                </a:lnTo>
                <a:lnTo>
                  <a:pt x="46380" y="117665"/>
                </a:lnTo>
                <a:lnTo>
                  <a:pt x="45808" y="119456"/>
                </a:lnTo>
                <a:lnTo>
                  <a:pt x="14985" y="239725"/>
                </a:lnTo>
                <a:lnTo>
                  <a:pt x="17318" y="241123"/>
                </a:lnTo>
                <a:lnTo>
                  <a:pt x="52540" y="121533"/>
                </a:lnTo>
                <a:lnTo>
                  <a:pt x="53358" y="118900"/>
                </a:lnTo>
                <a:lnTo>
                  <a:pt x="55753" y="110530"/>
                </a:lnTo>
                <a:lnTo>
                  <a:pt x="59645" y="95653"/>
                </a:lnTo>
                <a:lnTo>
                  <a:pt x="64970" y="73451"/>
                </a:lnTo>
                <a:lnTo>
                  <a:pt x="65074" y="20446"/>
                </a:lnTo>
                <a:lnTo>
                  <a:pt x="67221" y="17640"/>
                </a:lnTo>
                <a:lnTo>
                  <a:pt x="63753" y="18275"/>
                </a:lnTo>
                <a:lnTo>
                  <a:pt x="51790" y="3479"/>
                </a:lnTo>
                <a:lnTo>
                  <a:pt x="48285" y="3213"/>
                </a:lnTo>
                <a:lnTo>
                  <a:pt x="51701" y="4737"/>
                </a:lnTo>
                <a:lnTo>
                  <a:pt x="63953" y="19591"/>
                </a:lnTo>
                <a:lnTo>
                  <a:pt x="63842" y="18821"/>
                </a:lnTo>
                <a:lnTo>
                  <a:pt x="63953" y="19591"/>
                </a:lnTo>
                <a:lnTo>
                  <a:pt x="64249" y="21653"/>
                </a:lnTo>
                <a:lnTo>
                  <a:pt x="64249" y="26962"/>
                </a:lnTo>
                <a:lnTo>
                  <a:pt x="63927" y="35719"/>
                </a:lnTo>
                <a:lnTo>
                  <a:pt x="62682" y="47622"/>
                </a:lnTo>
                <a:lnTo>
                  <a:pt x="60097" y="62749"/>
                </a:lnTo>
                <a:lnTo>
                  <a:pt x="58559" y="69875"/>
                </a:lnTo>
                <a:lnTo>
                  <a:pt x="54865" y="85593"/>
                </a:lnTo>
                <a:lnTo>
                  <a:pt x="52565" y="121450"/>
                </a:lnTo>
                <a:lnTo>
                  <a:pt x="49318" y="107372"/>
                </a:lnTo>
                <a:lnTo>
                  <a:pt x="49085" y="108229"/>
                </a:lnTo>
                <a:lnTo>
                  <a:pt x="49187" y="120459"/>
                </a:lnTo>
                <a:close/>
              </a:path>
              <a:path w="105105" h="305257">
                <a:moveTo>
                  <a:pt x="44361" y="14300"/>
                </a:moveTo>
                <a:lnTo>
                  <a:pt x="44462" y="20535"/>
                </a:lnTo>
                <a:lnTo>
                  <a:pt x="44780" y="23444"/>
                </a:lnTo>
                <a:lnTo>
                  <a:pt x="45288" y="27889"/>
                </a:lnTo>
                <a:lnTo>
                  <a:pt x="47307" y="37706"/>
                </a:lnTo>
                <a:lnTo>
                  <a:pt x="46151" y="6007"/>
                </a:lnTo>
                <a:lnTo>
                  <a:pt x="48285" y="3213"/>
                </a:lnTo>
                <a:lnTo>
                  <a:pt x="51790" y="3479"/>
                </a:lnTo>
                <a:lnTo>
                  <a:pt x="63753" y="18275"/>
                </a:lnTo>
                <a:lnTo>
                  <a:pt x="67221" y="17640"/>
                </a:lnTo>
                <a:lnTo>
                  <a:pt x="65074" y="20446"/>
                </a:lnTo>
                <a:lnTo>
                  <a:pt x="64970" y="73451"/>
                </a:lnTo>
                <a:lnTo>
                  <a:pt x="65430" y="71450"/>
                </a:lnTo>
                <a:lnTo>
                  <a:pt x="68675" y="55090"/>
                </a:lnTo>
                <a:lnTo>
                  <a:pt x="70481" y="41742"/>
                </a:lnTo>
                <a:lnTo>
                  <a:pt x="71216" y="31334"/>
                </a:lnTo>
                <a:lnTo>
                  <a:pt x="71297" y="20472"/>
                </a:lnTo>
                <a:lnTo>
                  <a:pt x="70726" y="17221"/>
                </a:lnTo>
                <a:lnTo>
                  <a:pt x="69354" y="14833"/>
                </a:lnTo>
                <a:lnTo>
                  <a:pt x="50418" y="406"/>
                </a:lnTo>
                <a:lnTo>
                  <a:pt x="46850" y="0"/>
                </a:lnTo>
                <a:lnTo>
                  <a:pt x="44767" y="2946"/>
                </a:lnTo>
                <a:lnTo>
                  <a:pt x="44361" y="8267"/>
                </a:lnTo>
                <a:lnTo>
                  <a:pt x="44361" y="14300"/>
                </a:lnTo>
                <a:close/>
              </a:path>
              <a:path w="105105" h="305257">
                <a:moveTo>
                  <a:pt x="51778" y="98017"/>
                </a:moveTo>
                <a:lnTo>
                  <a:pt x="49318" y="107372"/>
                </a:lnTo>
                <a:lnTo>
                  <a:pt x="52565" y="121450"/>
                </a:lnTo>
                <a:lnTo>
                  <a:pt x="54865" y="85593"/>
                </a:lnTo>
                <a:lnTo>
                  <a:pt x="51778" y="98017"/>
                </a:lnTo>
                <a:close/>
              </a:path>
              <a:path w="105105" h="305257">
                <a:moveTo>
                  <a:pt x="54876" y="59524"/>
                </a:moveTo>
                <a:lnTo>
                  <a:pt x="56400" y="62699"/>
                </a:lnTo>
                <a:lnTo>
                  <a:pt x="56121" y="45186"/>
                </a:lnTo>
                <a:lnTo>
                  <a:pt x="54216" y="36360"/>
                </a:lnTo>
                <a:lnTo>
                  <a:pt x="52184" y="26339"/>
                </a:lnTo>
                <a:lnTo>
                  <a:pt x="51777" y="22669"/>
                </a:lnTo>
                <a:lnTo>
                  <a:pt x="51498" y="20167"/>
                </a:lnTo>
                <a:lnTo>
                  <a:pt x="51448" y="10049"/>
                </a:lnTo>
                <a:lnTo>
                  <a:pt x="63953" y="19591"/>
                </a:lnTo>
                <a:lnTo>
                  <a:pt x="51498" y="8712"/>
                </a:lnTo>
                <a:lnTo>
                  <a:pt x="48285" y="3213"/>
                </a:lnTo>
                <a:lnTo>
                  <a:pt x="46151" y="6007"/>
                </a:lnTo>
                <a:lnTo>
                  <a:pt x="47307" y="37706"/>
                </a:lnTo>
                <a:lnTo>
                  <a:pt x="49237" y="46672"/>
                </a:lnTo>
                <a:lnTo>
                  <a:pt x="51155" y="55587"/>
                </a:lnTo>
                <a:lnTo>
                  <a:pt x="52333" y="60737"/>
                </a:lnTo>
                <a:lnTo>
                  <a:pt x="52958" y="63474"/>
                </a:lnTo>
                <a:lnTo>
                  <a:pt x="56400" y="62699"/>
                </a:lnTo>
                <a:lnTo>
                  <a:pt x="54876" y="59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858987" y="2519067"/>
            <a:ext cx="29768" cy="17119"/>
          </a:xfrm>
          <a:custGeom>
            <a:avLst/>
            <a:gdLst/>
            <a:ahLst/>
            <a:cxnLst/>
            <a:rect l="l" t="t" r="r" b="b"/>
            <a:pathLst>
              <a:path w="29768" h="17119">
                <a:moveTo>
                  <a:pt x="29768" y="7200"/>
                </a:moveTo>
                <a:lnTo>
                  <a:pt x="12636" y="0"/>
                </a:lnTo>
                <a:lnTo>
                  <a:pt x="5422" y="0"/>
                </a:lnTo>
                <a:lnTo>
                  <a:pt x="0" y="3606"/>
                </a:lnTo>
                <a:lnTo>
                  <a:pt x="2717" y="17119"/>
                </a:lnTo>
                <a:lnTo>
                  <a:pt x="29768" y="720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857445" y="2515527"/>
            <a:ext cx="34556" cy="24498"/>
          </a:xfrm>
          <a:custGeom>
            <a:avLst/>
            <a:gdLst/>
            <a:ahLst/>
            <a:cxnLst/>
            <a:rect l="l" t="t" r="r" b="b"/>
            <a:pathLst>
              <a:path w="34556" h="24498">
                <a:moveTo>
                  <a:pt x="253" y="18618"/>
                </a:moveTo>
                <a:lnTo>
                  <a:pt x="800" y="21348"/>
                </a:lnTo>
                <a:lnTo>
                  <a:pt x="3035" y="24498"/>
                </a:lnTo>
                <a:lnTo>
                  <a:pt x="6857" y="23736"/>
                </a:lnTo>
                <a:lnTo>
                  <a:pt x="7708" y="19977"/>
                </a:lnTo>
                <a:lnTo>
                  <a:pt x="7048" y="15646"/>
                </a:lnTo>
                <a:lnTo>
                  <a:pt x="7048" y="10540"/>
                </a:lnTo>
                <a:lnTo>
                  <a:pt x="9309" y="7251"/>
                </a:lnTo>
                <a:lnTo>
                  <a:pt x="12852" y="7531"/>
                </a:lnTo>
                <a:lnTo>
                  <a:pt x="14846" y="8191"/>
                </a:lnTo>
                <a:lnTo>
                  <a:pt x="17881" y="9194"/>
                </a:lnTo>
                <a:lnTo>
                  <a:pt x="21678" y="10655"/>
                </a:lnTo>
                <a:lnTo>
                  <a:pt x="24701" y="11849"/>
                </a:lnTo>
                <a:lnTo>
                  <a:pt x="27724" y="13055"/>
                </a:lnTo>
                <a:lnTo>
                  <a:pt x="31737" y="14744"/>
                </a:lnTo>
                <a:lnTo>
                  <a:pt x="34556" y="12103"/>
                </a:lnTo>
                <a:lnTo>
                  <a:pt x="34467" y="8242"/>
                </a:lnTo>
                <a:lnTo>
                  <a:pt x="32677" y="7492"/>
                </a:lnTo>
                <a:lnTo>
                  <a:pt x="28346" y="5676"/>
                </a:lnTo>
                <a:lnTo>
                  <a:pt x="23545" y="3848"/>
                </a:lnTo>
                <a:lnTo>
                  <a:pt x="18630" y="2019"/>
                </a:lnTo>
                <a:lnTo>
                  <a:pt x="15303" y="952"/>
                </a:lnTo>
                <a:lnTo>
                  <a:pt x="12369" y="190"/>
                </a:lnTo>
                <a:lnTo>
                  <a:pt x="8178" y="0"/>
                </a:lnTo>
                <a:lnTo>
                  <a:pt x="5372" y="1015"/>
                </a:lnTo>
                <a:lnTo>
                  <a:pt x="1193" y="5854"/>
                </a:lnTo>
                <a:lnTo>
                  <a:pt x="0" y="9397"/>
                </a:lnTo>
                <a:lnTo>
                  <a:pt x="0" y="14033"/>
                </a:lnTo>
                <a:lnTo>
                  <a:pt x="253" y="186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940667" y="2613638"/>
            <a:ext cx="114033" cy="14516"/>
          </a:xfrm>
          <a:custGeom>
            <a:avLst/>
            <a:gdLst/>
            <a:ahLst/>
            <a:cxnLst/>
            <a:rect l="l" t="t" r="r" b="b"/>
            <a:pathLst>
              <a:path w="114033" h="14516">
                <a:moveTo>
                  <a:pt x="114033" y="1016"/>
                </a:moveTo>
                <a:lnTo>
                  <a:pt x="69444" y="3653"/>
                </a:lnTo>
                <a:lnTo>
                  <a:pt x="76769" y="6207"/>
                </a:lnTo>
                <a:lnTo>
                  <a:pt x="97802" y="14516"/>
                </a:lnTo>
                <a:lnTo>
                  <a:pt x="114033" y="1016"/>
                </a:lnTo>
                <a:close/>
              </a:path>
              <a:path w="114033" h="14516">
                <a:moveTo>
                  <a:pt x="69444" y="3653"/>
                </a:moveTo>
                <a:lnTo>
                  <a:pt x="63603" y="1615"/>
                </a:lnTo>
                <a:lnTo>
                  <a:pt x="55014" y="0"/>
                </a:lnTo>
                <a:lnTo>
                  <a:pt x="47713" y="618"/>
                </a:lnTo>
                <a:lnTo>
                  <a:pt x="41884" y="1917"/>
                </a:lnTo>
                <a:lnTo>
                  <a:pt x="26060" y="4772"/>
                </a:lnTo>
                <a:lnTo>
                  <a:pt x="10300" y="6745"/>
                </a:lnTo>
                <a:lnTo>
                  <a:pt x="745" y="7694"/>
                </a:lnTo>
                <a:lnTo>
                  <a:pt x="0" y="7759"/>
                </a:lnTo>
                <a:lnTo>
                  <a:pt x="69444" y="36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937148" y="2611512"/>
            <a:ext cx="121500" cy="18503"/>
          </a:xfrm>
          <a:custGeom>
            <a:avLst/>
            <a:gdLst/>
            <a:ahLst/>
            <a:cxnLst/>
            <a:rect l="l" t="t" r="r" b="b"/>
            <a:pathLst>
              <a:path w="121500" h="18503">
                <a:moveTo>
                  <a:pt x="1866" y="13563"/>
                </a:moveTo>
                <a:lnTo>
                  <a:pt x="3810" y="13398"/>
                </a:lnTo>
                <a:lnTo>
                  <a:pt x="9895" y="12825"/>
                </a:lnTo>
                <a:lnTo>
                  <a:pt x="24117" y="11203"/>
                </a:lnTo>
                <a:lnTo>
                  <a:pt x="40655" y="8643"/>
                </a:lnTo>
                <a:lnTo>
                  <a:pt x="46202" y="7480"/>
                </a:lnTo>
                <a:lnTo>
                  <a:pt x="48920" y="7035"/>
                </a:lnTo>
                <a:lnTo>
                  <a:pt x="50711" y="7035"/>
                </a:lnTo>
                <a:lnTo>
                  <a:pt x="62199" y="8355"/>
                </a:lnTo>
                <a:lnTo>
                  <a:pt x="75389" y="11563"/>
                </a:lnTo>
                <a:lnTo>
                  <a:pt x="81610" y="13436"/>
                </a:lnTo>
                <a:lnTo>
                  <a:pt x="86766" y="15049"/>
                </a:lnTo>
                <a:lnTo>
                  <a:pt x="91376" y="16675"/>
                </a:lnTo>
                <a:lnTo>
                  <a:pt x="94691" y="17894"/>
                </a:lnTo>
                <a:lnTo>
                  <a:pt x="99060" y="13931"/>
                </a:lnTo>
                <a:lnTo>
                  <a:pt x="100674" y="12589"/>
                </a:lnTo>
                <a:lnTo>
                  <a:pt x="94297" y="10032"/>
                </a:lnTo>
                <a:lnTo>
                  <a:pt x="83731" y="6718"/>
                </a:lnTo>
                <a:lnTo>
                  <a:pt x="71109" y="3126"/>
                </a:lnTo>
                <a:lnTo>
                  <a:pt x="58338" y="577"/>
                </a:lnTo>
                <a:lnTo>
                  <a:pt x="50711" y="0"/>
                </a:lnTo>
                <a:lnTo>
                  <a:pt x="46494" y="165"/>
                </a:lnTo>
                <a:lnTo>
                  <a:pt x="44589" y="609"/>
                </a:lnTo>
                <a:lnTo>
                  <a:pt x="32487" y="2900"/>
                </a:lnTo>
                <a:lnTo>
                  <a:pt x="19483" y="4684"/>
                </a:lnTo>
                <a:lnTo>
                  <a:pt x="18300" y="4825"/>
                </a:lnTo>
                <a:lnTo>
                  <a:pt x="14046" y="5321"/>
                </a:lnTo>
                <a:lnTo>
                  <a:pt x="10274" y="5714"/>
                </a:lnTo>
                <a:lnTo>
                  <a:pt x="7556" y="5981"/>
                </a:lnTo>
                <a:lnTo>
                  <a:pt x="4851" y="6248"/>
                </a:lnTo>
                <a:lnTo>
                  <a:pt x="1282" y="6540"/>
                </a:lnTo>
                <a:lnTo>
                  <a:pt x="0" y="10185"/>
                </a:lnTo>
                <a:lnTo>
                  <a:pt x="1866" y="13563"/>
                </a:lnTo>
                <a:close/>
              </a:path>
              <a:path w="121500" h="18503">
                <a:moveTo>
                  <a:pt x="99060" y="13931"/>
                </a:moveTo>
                <a:lnTo>
                  <a:pt x="101320" y="16636"/>
                </a:lnTo>
                <a:lnTo>
                  <a:pt x="102565" y="13347"/>
                </a:lnTo>
                <a:lnTo>
                  <a:pt x="101320" y="16636"/>
                </a:lnTo>
                <a:lnTo>
                  <a:pt x="99060" y="13931"/>
                </a:lnTo>
                <a:lnTo>
                  <a:pt x="94691" y="17894"/>
                </a:lnTo>
                <a:lnTo>
                  <a:pt x="98005" y="19113"/>
                </a:lnTo>
                <a:lnTo>
                  <a:pt x="101206" y="20383"/>
                </a:lnTo>
                <a:lnTo>
                  <a:pt x="103568" y="19354"/>
                </a:lnTo>
                <a:lnTo>
                  <a:pt x="119799" y="5854"/>
                </a:lnTo>
                <a:lnTo>
                  <a:pt x="121500" y="2387"/>
                </a:lnTo>
                <a:lnTo>
                  <a:pt x="119011" y="-609"/>
                </a:lnTo>
                <a:lnTo>
                  <a:pt x="115303" y="431"/>
                </a:lnTo>
                <a:lnTo>
                  <a:pt x="100674" y="12589"/>
                </a:lnTo>
                <a:lnTo>
                  <a:pt x="99060" y="13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950808" y="2435190"/>
            <a:ext cx="73235" cy="159626"/>
          </a:xfrm>
          <a:custGeom>
            <a:avLst/>
            <a:gdLst/>
            <a:ahLst/>
            <a:cxnLst/>
            <a:rect l="l" t="t" r="r" b="b"/>
            <a:pathLst>
              <a:path w="73235" h="159626">
                <a:moveTo>
                  <a:pt x="58795" y="125349"/>
                </a:moveTo>
                <a:lnTo>
                  <a:pt x="73235" y="56819"/>
                </a:lnTo>
                <a:lnTo>
                  <a:pt x="39860" y="29756"/>
                </a:lnTo>
                <a:lnTo>
                  <a:pt x="31744" y="0"/>
                </a:lnTo>
                <a:lnTo>
                  <a:pt x="31744" y="101003"/>
                </a:lnTo>
                <a:lnTo>
                  <a:pt x="58795" y="125349"/>
                </a:lnTo>
                <a:close/>
              </a:path>
              <a:path w="73235" h="159626">
                <a:moveTo>
                  <a:pt x="55481" y="180365"/>
                </a:moveTo>
                <a:lnTo>
                  <a:pt x="73235" y="142494"/>
                </a:lnTo>
                <a:lnTo>
                  <a:pt x="78645" y="150558"/>
                </a:lnTo>
                <a:lnTo>
                  <a:pt x="92809" y="139860"/>
                </a:lnTo>
                <a:lnTo>
                  <a:pt x="103856" y="130976"/>
                </a:lnTo>
                <a:lnTo>
                  <a:pt x="111959" y="123260"/>
                </a:lnTo>
                <a:lnTo>
                  <a:pt x="117289" y="116062"/>
                </a:lnTo>
                <a:lnTo>
                  <a:pt x="120017" y="108736"/>
                </a:lnTo>
                <a:lnTo>
                  <a:pt x="120314" y="100633"/>
                </a:lnTo>
                <a:lnTo>
                  <a:pt x="118352" y="91106"/>
                </a:lnTo>
                <a:lnTo>
                  <a:pt x="114300" y="79507"/>
                </a:lnTo>
                <a:lnTo>
                  <a:pt x="108332" y="65188"/>
                </a:lnTo>
                <a:lnTo>
                  <a:pt x="103893" y="55003"/>
                </a:lnTo>
                <a:lnTo>
                  <a:pt x="95291" y="38205"/>
                </a:lnTo>
                <a:lnTo>
                  <a:pt x="85732" y="23406"/>
                </a:lnTo>
                <a:lnTo>
                  <a:pt x="76505" y="11234"/>
                </a:lnTo>
                <a:lnTo>
                  <a:pt x="68897" y="2317"/>
                </a:lnTo>
                <a:lnTo>
                  <a:pt x="64195" y="-2720"/>
                </a:lnTo>
                <a:lnTo>
                  <a:pt x="42917" y="-16573"/>
                </a:lnTo>
                <a:lnTo>
                  <a:pt x="30301" y="-24464"/>
                </a:lnTo>
                <a:lnTo>
                  <a:pt x="22508" y="-29049"/>
                </a:lnTo>
                <a:lnTo>
                  <a:pt x="16593" y="-32086"/>
                </a:lnTo>
                <a:lnTo>
                  <a:pt x="11894" y="-34277"/>
                </a:lnTo>
                <a:lnTo>
                  <a:pt x="2750" y="-32247"/>
                </a:lnTo>
                <a:lnTo>
                  <a:pt x="0" y="-21530"/>
                </a:lnTo>
                <a:lnTo>
                  <a:pt x="1137" y="-14439"/>
                </a:lnTo>
                <a:lnTo>
                  <a:pt x="3527" y="-8221"/>
                </a:lnTo>
                <a:lnTo>
                  <a:pt x="7129" y="2350"/>
                </a:lnTo>
                <a:lnTo>
                  <a:pt x="11264" y="15864"/>
                </a:lnTo>
                <a:lnTo>
                  <a:pt x="15254" y="30905"/>
                </a:lnTo>
                <a:lnTo>
                  <a:pt x="18421" y="46060"/>
                </a:lnTo>
                <a:lnTo>
                  <a:pt x="19121" y="50495"/>
                </a:lnTo>
                <a:lnTo>
                  <a:pt x="17818" y="68507"/>
                </a:lnTo>
                <a:lnTo>
                  <a:pt x="11427" y="82073"/>
                </a:lnTo>
                <a:lnTo>
                  <a:pt x="4771" y="90302"/>
                </a:lnTo>
                <a:lnTo>
                  <a:pt x="2496" y="92443"/>
                </a:lnTo>
                <a:lnTo>
                  <a:pt x="6243" y="114655"/>
                </a:lnTo>
                <a:lnTo>
                  <a:pt x="1137" y="138099"/>
                </a:lnTo>
                <a:lnTo>
                  <a:pt x="31744" y="101003"/>
                </a:lnTo>
                <a:lnTo>
                  <a:pt x="31744" y="0"/>
                </a:lnTo>
                <a:lnTo>
                  <a:pt x="41380" y="3360"/>
                </a:lnTo>
                <a:lnTo>
                  <a:pt x="50078" y="12194"/>
                </a:lnTo>
                <a:lnTo>
                  <a:pt x="55481" y="18935"/>
                </a:lnTo>
                <a:lnTo>
                  <a:pt x="65106" y="34457"/>
                </a:lnTo>
                <a:lnTo>
                  <a:pt x="70802" y="48434"/>
                </a:lnTo>
                <a:lnTo>
                  <a:pt x="73117" y="56320"/>
                </a:lnTo>
                <a:lnTo>
                  <a:pt x="73235" y="56819"/>
                </a:lnTo>
                <a:lnTo>
                  <a:pt x="58795" y="125349"/>
                </a:lnTo>
                <a:lnTo>
                  <a:pt x="49778" y="137071"/>
                </a:lnTo>
                <a:lnTo>
                  <a:pt x="46870" y="145186"/>
                </a:lnTo>
                <a:lnTo>
                  <a:pt x="41690" y="157840"/>
                </a:lnTo>
                <a:lnTo>
                  <a:pt x="35078" y="172920"/>
                </a:lnTo>
                <a:lnTo>
                  <a:pt x="31744" y="180365"/>
                </a:lnTo>
                <a:lnTo>
                  <a:pt x="55481" y="1803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47298" y="2396417"/>
            <a:ext cx="110629" cy="222656"/>
          </a:xfrm>
          <a:custGeom>
            <a:avLst/>
            <a:gdLst/>
            <a:ahLst/>
            <a:cxnLst/>
            <a:rect l="l" t="t" r="r" b="b"/>
            <a:pathLst>
              <a:path w="110629" h="222656">
                <a:moveTo>
                  <a:pt x="71767" y="90716"/>
                </a:moveTo>
                <a:lnTo>
                  <a:pt x="73304" y="96354"/>
                </a:lnTo>
                <a:lnTo>
                  <a:pt x="78955" y="92862"/>
                </a:lnTo>
                <a:lnTo>
                  <a:pt x="70789" y="87591"/>
                </a:lnTo>
                <a:lnTo>
                  <a:pt x="70045" y="85634"/>
                </a:lnTo>
                <a:lnTo>
                  <a:pt x="46477" y="66516"/>
                </a:lnTo>
                <a:lnTo>
                  <a:pt x="40738" y="45504"/>
                </a:lnTo>
                <a:lnTo>
                  <a:pt x="45593" y="65798"/>
                </a:lnTo>
                <a:lnTo>
                  <a:pt x="46774" y="67602"/>
                </a:lnTo>
                <a:lnTo>
                  <a:pt x="73304" y="96354"/>
                </a:lnTo>
                <a:lnTo>
                  <a:pt x="71767" y="90716"/>
                </a:lnTo>
                <a:lnTo>
                  <a:pt x="72707" y="94030"/>
                </a:lnTo>
                <a:lnTo>
                  <a:pt x="71767" y="90716"/>
                </a:lnTo>
                <a:close/>
              </a:path>
              <a:path w="110629" h="222656">
                <a:moveTo>
                  <a:pt x="52908" y="55972"/>
                </a:moveTo>
                <a:lnTo>
                  <a:pt x="56235" y="59905"/>
                </a:lnTo>
                <a:lnTo>
                  <a:pt x="63600" y="71184"/>
                </a:lnTo>
                <a:lnTo>
                  <a:pt x="68779" y="82333"/>
                </a:lnTo>
                <a:lnTo>
                  <a:pt x="69418" y="83985"/>
                </a:lnTo>
                <a:lnTo>
                  <a:pt x="70045" y="85634"/>
                </a:lnTo>
                <a:lnTo>
                  <a:pt x="70789" y="87591"/>
                </a:lnTo>
                <a:lnTo>
                  <a:pt x="78955" y="92862"/>
                </a:lnTo>
                <a:lnTo>
                  <a:pt x="73304" y="96354"/>
                </a:lnTo>
                <a:lnTo>
                  <a:pt x="46774" y="67602"/>
                </a:lnTo>
                <a:lnTo>
                  <a:pt x="45593" y="65798"/>
                </a:lnTo>
                <a:lnTo>
                  <a:pt x="40738" y="45504"/>
                </a:lnTo>
                <a:lnTo>
                  <a:pt x="38646" y="37846"/>
                </a:lnTo>
                <a:lnTo>
                  <a:pt x="38048" y="36011"/>
                </a:lnTo>
                <a:lnTo>
                  <a:pt x="34899" y="35052"/>
                </a:lnTo>
                <a:lnTo>
                  <a:pt x="35255" y="38773"/>
                </a:lnTo>
                <a:lnTo>
                  <a:pt x="40069" y="44929"/>
                </a:lnTo>
                <a:lnTo>
                  <a:pt x="39979" y="69456"/>
                </a:lnTo>
                <a:lnTo>
                  <a:pt x="41148" y="71259"/>
                </a:lnTo>
                <a:lnTo>
                  <a:pt x="43370" y="68529"/>
                </a:lnTo>
                <a:lnTo>
                  <a:pt x="74523" y="98323"/>
                </a:lnTo>
                <a:lnTo>
                  <a:pt x="76746" y="95592"/>
                </a:lnTo>
                <a:lnTo>
                  <a:pt x="77317" y="99377"/>
                </a:lnTo>
                <a:lnTo>
                  <a:pt x="79870" y="97790"/>
                </a:lnTo>
                <a:lnTo>
                  <a:pt x="80175" y="94818"/>
                </a:lnTo>
                <a:lnTo>
                  <a:pt x="78788" y="89691"/>
                </a:lnTo>
                <a:lnTo>
                  <a:pt x="74375" y="77402"/>
                </a:lnTo>
                <a:lnTo>
                  <a:pt x="66327" y="61952"/>
                </a:lnTo>
                <a:lnTo>
                  <a:pt x="61747" y="55524"/>
                </a:lnTo>
                <a:lnTo>
                  <a:pt x="52908" y="55972"/>
                </a:lnTo>
                <a:close/>
              </a:path>
              <a:path w="110629" h="222656">
                <a:moveTo>
                  <a:pt x="47464" y="41432"/>
                </a:moveTo>
                <a:lnTo>
                  <a:pt x="38048" y="36011"/>
                </a:lnTo>
                <a:lnTo>
                  <a:pt x="38646" y="37846"/>
                </a:lnTo>
                <a:lnTo>
                  <a:pt x="40738" y="45504"/>
                </a:lnTo>
                <a:lnTo>
                  <a:pt x="52908" y="55972"/>
                </a:lnTo>
                <a:lnTo>
                  <a:pt x="61747" y="55524"/>
                </a:lnTo>
                <a:lnTo>
                  <a:pt x="47464" y="41432"/>
                </a:lnTo>
                <a:close/>
              </a:path>
              <a:path w="110629" h="222656">
                <a:moveTo>
                  <a:pt x="74523" y="98323"/>
                </a:moveTo>
                <a:lnTo>
                  <a:pt x="43370" y="68529"/>
                </a:lnTo>
                <a:lnTo>
                  <a:pt x="41148" y="71259"/>
                </a:lnTo>
                <a:lnTo>
                  <a:pt x="74523" y="98323"/>
                </a:lnTo>
                <a:close/>
              </a:path>
              <a:path w="110629" h="222656">
                <a:moveTo>
                  <a:pt x="76746" y="95592"/>
                </a:moveTo>
                <a:lnTo>
                  <a:pt x="74523" y="98323"/>
                </a:lnTo>
                <a:lnTo>
                  <a:pt x="77317" y="99377"/>
                </a:lnTo>
                <a:lnTo>
                  <a:pt x="76746" y="95592"/>
                </a:lnTo>
                <a:close/>
              </a:path>
              <a:path w="110629" h="222656">
                <a:moveTo>
                  <a:pt x="38455" y="220586"/>
                </a:moveTo>
                <a:lnTo>
                  <a:pt x="35255" y="215620"/>
                </a:lnTo>
                <a:lnTo>
                  <a:pt x="35255" y="222656"/>
                </a:lnTo>
                <a:lnTo>
                  <a:pt x="58991" y="222656"/>
                </a:lnTo>
                <a:lnTo>
                  <a:pt x="38468" y="220586"/>
                </a:lnTo>
                <a:lnTo>
                  <a:pt x="35255" y="219138"/>
                </a:lnTo>
                <a:lnTo>
                  <a:pt x="38455" y="220586"/>
                </a:lnTo>
                <a:close/>
              </a:path>
              <a:path w="110629" h="222656">
                <a:moveTo>
                  <a:pt x="102012" y="75505"/>
                </a:moveTo>
                <a:lnTo>
                  <a:pt x="104178" y="95186"/>
                </a:lnTo>
                <a:lnTo>
                  <a:pt x="107403" y="93776"/>
                </a:lnTo>
                <a:lnTo>
                  <a:pt x="110629" y="92367"/>
                </a:lnTo>
                <a:lnTo>
                  <a:pt x="102012" y="75505"/>
                </a:lnTo>
                <a:close/>
              </a:path>
              <a:path w="110629" h="222656">
                <a:moveTo>
                  <a:pt x="13195" y="154165"/>
                </a:moveTo>
                <a:lnTo>
                  <a:pt x="13220" y="152844"/>
                </a:lnTo>
                <a:lnTo>
                  <a:pt x="9823" y="132621"/>
                </a:lnTo>
                <a:lnTo>
                  <a:pt x="9486" y="130619"/>
                </a:lnTo>
                <a:lnTo>
                  <a:pt x="6007" y="131216"/>
                </a:lnTo>
                <a:lnTo>
                  <a:pt x="2806" y="129298"/>
                </a:lnTo>
                <a:lnTo>
                  <a:pt x="2540" y="131800"/>
                </a:lnTo>
                <a:lnTo>
                  <a:pt x="6172" y="153339"/>
                </a:lnTo>
                <a:lnTo>
                  <a:pt x="8255" y="133921"/>
                </a:lnTo>
                <a:lnTo>
                  <a:pt x="8420" y="133781"/>
                </a:lnTo>
                <a:lnTo>
                  <a:pt x="11176" y="163423"/>
                </a:lnTo>
                <a:lnTo>
                  <a:pt x="13195" y="154165"/>
                </a:lnTo>
                <a:close/>
              </a:path>
              <a:path w="110629" h="222656">
                <a:moveTo>
                  <a:pt x="9537" y="49364"/>
                </a:moveTo>
                <a:lnTo>
                  <a:pt x="13392" y="62844"/>
                </a:lnTo>
                <a:lnTo>
                  <a:pt x="16499" y="75528"/>
                </a:lnTo>
                <a:lnTo>
                  <a:pt x="18859" y="87886"/>
                </a:lnTo>
                <a:lnTo>
                  <a:pt x="19418" y="91668"/>
                </a:lnTo>
                <a:lnTo>
                  <a:pt x="19532" y="95288"/>
                </a:lnTo>
                <a:lnTo>
                  <a:pt x="17088" y="108896"/>
                </a:lnTo>
                <a:lnTo>
                  <a:pt x="11620" y="119456"/>
                </a:lnTo>
                <a:lnTo>
                  <a:pt x="9626" y="122389"/>
                </a:lnTo>
                <a:lnTo>
                  <a:pt x="6134" y="126225"/>
                </a:lnTo>
                <a:lnTo>
                  <a:pt x="2806" y="129298"/>
                </a:lnTo>
                <a:lnTo>
                  <a:pt x="6007" y="131216"/>
                </a:lnTo>
                <a:lnTo>
                  <a:pt x="9486" y="130619"/>
                </a:lnTo>
                <a:lnTo>
                  <a:pt x="9823" y="132621"/>
                </a:lnTo>
                <a:lnTo>
                  <a:pt x="12903" y="130073"/>
                </a:lnTo>
                <a:lnTo>
                  <a:pt x="17449" y="123431"/>
                </a:lnTo>
                <a:lnTo>
                  <a:pt x="22945" y="113288"/>
                </a:lnTo>
                <a:lnTo>
                  <a:pt x="26313" y="100189"/>
                </a:lnTo>
                <a:lnTo>
                  <a:pt x="26581" y="95288"/>
                </a:lnTo>
                <a:lnTo>
                  <a:pt x="26428" y="91008"/>
                </a:lnTo>
                <a:lnTo>
                  <a:pt x="23896" y="76409"/>
                </a:lnTo>
                <a:lnTo>
                  <a:pt x="20912" y="63740"/>
                </a:lnTo>
                <a:lnTo>
                  <a:pt x="17534" y="51503"/>
                </a:lnTo>
                <a:lnTo>
                  <a:pt x="11766" y="33357"/>
                </a:lnTo>
                <a:lnTo>
                  <a:pt x="8207" y="23709"/>
                </a:lnTo>
                <a:lnTo>
                  <a:pt x="7010" y="19786"/>
                </a:lnTo>
                <a:lnTo>
                  <a:pt x="7023" y="14655"/>
                </a:lnTo>
                <a:lnTo>
                  <a:pt x="7581" y="11582"/>
                </a:lnTo>
                <a:lnTo>
                  <a:pt x="9017" y="8623"/>
                </a:lnTo>
                <a:lnTo>
                  <a:pt x="12077" y="7048"/>
                </a:lnTo>
                <a:lnTo>
                  <a:pt x="13931" y="7683"/>
                </a:lnTo>
                <a:lnTo>
                  <a:pt x="22614" y="12304"/>
                </a:lnTo>
                <a:lnTo>
                  <a:pt x="34665" y="19381"/>
                </a:lnTo>
                <a:lnTo>
                  <a:pt x="43662" y="24853"/>
                </a:lnTo>
                <a:lnTo>
                  <a:pt x="49352" y="28346"/>
                </a:lnTo>
                <a:lnTo>
                  <a:pt x="54673" y="31661"/>
                </a:lnTo>
                <a:lnTo>
                  <a:pt x="58559" y="34112"/>
                </a:lnTo>
                <a:lnTo>
                  <a:pt x="62458" y="36563"/>
                </a:lnTo>
                <a:lnTo>
                  <a:pt x="64742" y="38004"/>
                </a:lnTo>
                <a:lnTo>
                  <a:pt x="65443" y="38773"/>
                </a:lnTo>
                <a:lnTo>
                  <a:pt x="69782" y="43436"/>
                </a:lnTo>
                <a:lnTo>
                  <a:pt x="66814" y="35153"/>
                </a:lnTo>
                <a:lnTo>
                  <a:pt x="64935" y="38125"/>
                </a:lnTo>
                <a:lnTo>
                  <a:pt x="66814" y="35153"/>
                </a:lnTo>
                <a:lnTo>
                  <a:pt x="69782" y="43436"/>
                </a:lnTo>
                <a:lnTo>
                  <a:pt x="76522" y="51302"/>
                </a:lnTo>
                <a:lnTo>
                  <a:pt x="84687" y="61877"/>
                </a:lnTo>
                <a:lnTo>
                  <a:pt x="93299" y="74670"/>
                </a:lnTo>
                <a:lnTo>
                  <a:pt x="101384" y="89189"/>
                </a:lnTo>
                <a:lnTo>
                  <a:pt x="104178" y="95199"/>
                </a:lnTo>
                <a:lnTo>
                  <a:pt x="108694" y="108238"/>
                </a:lnTo>
                <a:lnTo>
                  <a:pt x="110729" y="120412"/>
                </a:lnTo>
                <a:lnTo>
                  <a:pt x="110947" y="125882"/>
                </a:lnTo>
                <a:lnTo>
                  <a:pt x="109419" y="140202"/>
                </a:lnTo>
                <a:lnTo>
                  <a:pt x="105416" y="152872"/>
                </a:lnTo>
                <a:lnTo>
                  <a:pt x="99835" y="163755"/>
                </a:lnTo>
                <a:lnTo>
                  <a:pt x="95478" y="170230"/>
                </a:lnTo>
                <a:lnTo>
                  <a:pt x="91579" y="175514"/>
                </a:lnTo>
                <a:lnTo>
                  <a:pt x="87680" y="179628"/>
                </a:lnTo>
                <a:lnTo>
                  <a:pt x="85077" y="187375"/>
                </a:lnTo>
                <a:lnTo>
                  <a:pt x="82891" y="184117"/>
                </a:lnTo>
                <a:lnTo>
                  <a:pt x="79667" y="179311"/>
                </a:lnTo>
                <a:lnTo>
                  <a:pt x="80035" y="186524"/>
                </a:lnTo>
                <a:lnTo>
                  <a:pt x="82511" y="192976"/>
                </a:lnTo>
                <a:lnTo>
                  <a:pt x="82156" y="189331"/>
                </a:lnTo>
                <a:lnTo>
                  <a:pt x="82105" y="184835"/>
                </a:lnTo>
                <a:lnTo>
                  <a:pt x="82156" y="189331"/>
                </a:lnTo>
                <a:lnTo>
                  <a:pt x="82511" y="192976"/>
                </a:lnTo>
                <a:lnTo>
                  <a:pt x="84442" y="192024"/>
                </a:lnTo>
                <a:lnTo>
                  <a:pt x="92760" y="185775"/>
                </a:lnTo>
                <a:lnTo>
                  <a:pt x="101142" y="174421"/>
                </a:lnTo>
                <a:lnTo>
                  <a:pt x="107238" y="165064"/>
                </a:lnTo>
                <a:lnTo>
                  <a:pt x="112595" y="153900"/>
                </a:lnTo>
                <a:lnTo>
                  <a:pt x="116438" y="141036"/>
                </a:lnTo>
                <a:lnTo>
                  <a:pt x="117992" y="126581"/>
                </a:lnTo>
                <a:lnTo>
                  <a:pt x="117995" y="125882"/>
                </a:lnTo>
                <a:lnTo>
                  <a:pt x="117070" y="114067"/>
                </a:lnTo>
                <a:lnTo>
                  <a:pt x="114097" y="101543"/>
                </a:lnTo>
                <a:lnTo>
                  <a:pt x="110629" y="92367"/>
                </a:lnTo>
                <a:lnTo>
                  <a:pt x="107403" y="93776"/>
                </a:lnTo>
                <a:lnTo>
                  <a:pt x="104178" y="95186"/>
                </a:lnTo>
                <a:lnTo>
                  <a:pt x="102012" y="75505"/>
                </a:lnTo>
                <a:lnTo>
                  <a:pt x="92476" y="60656"/>
                </a:lnTo>
                <a:lnTo>
                  <a:pt x="83237" y="48390"/>
                </a:lnTo>
                <a:lnTo>
                  <a:pt x="75510" y="39278"/>
                </a:lnTo>
                <a:lnTo>
                  <a:pt x="70509" y="33890"/>
                </a:lnTo>
                <a:lnTo>
                  <a:pt x="58762" y="25857"/>
                </a:lnTo>
                <a:lnTo>
                  <a:pt x="47345" y="18846"/>
                </a:lnTo>
                <a:lnTo>
                  <a:pt x="34794" y="11253"/>
                </a:lnTo>
                <a:lnTo>
                  <a:pt x="23427" y="4686"/>
                </a:lnTo>
                <a:lnTo>
                  <a:pt x="16891" y="1295"/>
                </a:lnTo>
                <a:lnTo>
                  <a:pt x="13296" y="12"/>
                </a:lnTo>
                <a:lnTo>
                  <a:pt x="9334" y="0"/>
                </a:lnTo>
                <a:lnTo>
                  <a:pt x="5676" y="2044"/>
                </a:lnTo>
                <a:lnTo>
                  <a:pt x="2006" y="6515"/>
                </a:lnTo>
                <a:lnTo>
                  <a:pt x="330" y="11861"/>
                </a:lnTo>
                <a:lnTo>
                  <a:pt x="0" y="14719"/>
                </a:lnTo>
                <a:lnTo>
                  <a:pt x="12" y="20523"/>
                </a:lnTo>
                <a:lnTo>
                  <a:pt x="393" y="23355"/>
                </a:lnTo>
                <a:lnTo>
                  <a:pt x="1422" y="25742"/>
                </a:lnTo>
                <a:lnTo>
                  <a:pt x="4619" y="34267"/>
                </a:lnTo>
                <a:lnTo>
                  <a:pt x="9537" y="49364"/>
                </a:lnTo>
                <a:close/>
              </a:path>
              <a:path w="110629" h="222656">
                <a:moveTo>
                  <a:pt x="34391" y="42189"/>
                </a:moveTo>
                <a:lnTo>
                  <a:pt x="40069" y="44929"/>
                </a:lnTo>
                <a:lnTo>
                  <a:pt x="35255" y="38773"/>
                </a:lnTo>
                <a:lnTo>
                  <a:pt x="34899" y="35052"/>
                </a:lnTo>
                <a:lnTo>
                  <a:pt x="31864" y="37198"/>
                </a:lnTo>
                <a:lnTo>
                  <a:pt x="31851" y="39687"/>
                </a:lnTo>
                <a:lnTo>
                  <a:pt x="39979" y="69456"/>
                </a:lnTo>
                <a:lnTo>
                  <a:pt x="40069" y="44929"/>
                </a:lnTo>
                <a:lnTo>
                  <a:pt x="34391" y="42189"/>
                </a:lnTo>
                <a:close/>
              </a:path>
              <a:path w="110629" h="222656">
                <a:moveTo>
                  <a:pt x="1651" y="179336"/>
                </a:moveTo>
                <a:lnTo>
                  <a:pt x="4572" y="180759"/>
                </a:lnTo>
                <a:lnTo>
                  <a:pt x="7366" y="179120"/>
                </a:lnTo>
                <a:lnTo>
                  <a:pt x="35636" y="144856"/>
                </a:lnTo>
                <a:lnTo>
                  <a:pt x="57530" y="164555"/>
                </a:lnTo>
                <a:lnTo>
                  <a:pt x="59956" y="166738"/>
                </a:lnTo>
                <a:lnTo>
                  <a:pt x="62306" y="164122"/>
                </a:lnTo>
                <a:lnTo>
                  <a:pt x="64668" y="161505"/>
                </a:lnTo>
                <a:lnTo>
                  <a:pt x="59512" y="161975"/>
                </a:lnTo>
                <a:lnTo>
                  <a:pt x="64668" y="161505"/>
                </a:lnTo>
                <a:lnTo>
                  <a:pt x="37604" y="137160"/>
                </a:lnTo>
                <a:lnTo>
                  <a:pt x="34988" y="136271"/>
                </a:lnTo>
                <a:lnTo>
                  <a:pt x="32537" y="137528"/>
                </a:lnTo>
                <a:lnTo>
                  <a:pt x="11176" y="163423"/>
                </a:lnTo>
                <a:lnTo>
                  <a:pt x="8420" y="133781"/>
                </a:lnTo>
                <a:lnTo>
                  <a:pt x="8255" y="133921"/>
                </a:lnTo>
                <a:lnTo>
                  <a:pt x="6172" y="153339"/>
                </a:lnTo>
                <a:lnTo>
                  <a:pt x="1206" y="176136"/>
                </a:lnTo>
                <a:lnTo>
                  <a:pt x="1651" y="179336"/>
                </a:lnTo>
                <a:close/>
              </a:path>
              <a:path w="110629" h="222656">
                <a:moveTo>
                  <a:pt x="54495" y="169049"/>
                </a:moveTo>
                <a:lnTo>
                  <a:pt x="51816" y="173126"/>
                </a:lnTo>
                <a:lnTo>
                  <a:pt x="48729" y="178168"/>
                </a:lnTo>
                <a:lnTo>
                  <a:pt x="47066" y="182778"/>
                </a:lnTo>
                <a:lnTo>
                  <a:pt x="45707" y="186601"/>
                </a:lnTo>
                <a:lnTo>
                  <a:pt x="41910" y="195440"/>
                </a:lnTo>
                <a:lnTo>
                  <a:pt x="38506" y="203174"/>
                </a:lnTo>
                <a:lnTo>
                  <a:pt x="35090" y="210934"/>
                </a:lnTo>
                <a:lnTo>
                  <a:pt x="32054" y="217678"/>
                </a:lnTo>
                <a:lnTo>
                  <a:pt x="32296" y="221043"/>
                </a:lnTo>
                <a:lnTo>
                  <a:pt x="35255" y="222656"/>
                </a:lnTo>
                <a:lnTo>
                  <a:pt x="35255" y="215620"/>
                </a:lnTo>
                <a:lnTo>
                  <a:pt x="38455" y="220586"/>
                </a:lnTo>
                <a:lnTo>
                  <a:pt x="58991" y="222656"/>
                </a:lnTo>
                <a:lnTo>
                  <a:pt x="61595" y="221869"/>
                </a:lnTo>
                <a:lnTo>
                  <a:pt x="62179" y="220637"/>
                </a:lnTo>
                <a:lnTo>
                  <a:pt x="77279" y="188404"/>
                </a:lnTo>
                <a:lnTo>
                  <a:pt x="79222" y="191300"/>
                </a:lnTo>
                <a:lnTo>
                  <a:pt x="82511" y="192976"/>
                </a:lnTo>
                <a:lnTo>
                  <a:pt x="80035" y="186524"/>
                </a:lnTo>
                <a:lnTo>
                  <a:pt x="79667" y="179311"/>
                </a:lnTo>
                <a:lnTo>
                  <a:pt x="76479" y="177749"/>
                </a:lnTo>
                <a:lnTo>
                  <a:pt x="73545" y="179768"/>
                </a:lnTo>
                <a:lnTo>
                  <a:pt x="56756" y="215620"/>
                </a:lnTo>
                <a:lnTo>
                  <a:pt x="40713" y="215620"/>
                </a:lnTo>
                <a:lnTo>
                  <a:pt x="41529" y="213817"/>
                </a:lnTo>
                <a:lnTo>
                  <a:pt x="44945" y="206019"/>
                </a:lnTo>
                <a:lnTo>
                  <a:pt x="48387" y="198196"/>
                </a:lnTo>
                <a:lnTo>
                  <a:pt x="52158" y="189445"/>
                </a:lnTo>
                <a:lnTo>
                  <a:pt x="53695" y="185140"/>
                </a:lnTo>
                <a:lnTo>
                  <a:pt x="54940" y="181635"/>
                </a:lnTo>
                <a:lnTo>
                  <a:pt x="57823" y="176758"/>
                </a:lnTo>
                <a:lnTo>
                  <a:pt x="60375" y="172948"/>
                </a:lnTo>
                <a:lnTo>
                  <a:pt x="62839" y="169354"/>
                </a:lnTo>
                <a:lnTo>
                  <a:pt x="65100" y="166281"/>
                </a:lnTo>
                <a:lnTo>
                  <a:pt x="66027" y="162737"/>
                </a:lnTo>
                <a:lnTo>
                  <a:pt x="64668" y="161505"/>
                </a:lnTo>
                <a:lnTo>
                  <a:pt x="62306" y="164122"/>
                </a:lnTo>
                <a:lnTo>
                  <a:pt x="59956" y="166738"/>
                </a:lnTo>
                <a:lnTo>
                  <a:pt x="57530" y="164555"/>
                </a:lnTo>
                <a:lnTo>
                  <a:pt x="57188" y="164998"/>
                </a:lnTo>
                <a:lnTo>
                  <a:pt x="54495" y="169049"/>
                </a:lnTo>
                <a:close/>
              </a:path>
              <a:path w="110629" h="222656">
                <a:moveTo>
                  <a:pt x="84772" y="182397"/>
                </a:moveTo>
                <a:lnTo>
                  <a:pt x="82891" y="184117"/>
                </a:lnTo>
                <a:lnTo>
                  <a:pt x="85077" y="187375"/>
                </a:lnTo>
                <a:lnTo>
                  <a:pt x="87680" y="179628"/>
                </a:lnTo>
                <a:lnTo>
                  <a:pt x="84772" y="182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973531" y="2527632"/>
            <a:ext cx="9017" cy="8559"/>
          </a:xfrm>
          <a:custGeom>
            <a:avLst/>
            <a:gdLst/>
            <a:ahLst/>
            <a:cxnLst/>
            <a:rect l="l" t="t" r="r" b="b"/>
            <a:pathLst>
              <a:path w="9016" h="8559">
                <a:moveTo>
                  <a:pt x="9016" y="8559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969635" y="2523798"/>
            <a:ext cx="16802" cy="16230"/>
          </a:xfrm>
          <a:custGeom>
            <a:avLst/>
            <a:gdLst/>
            <a:ahLst/>
            <a:cxnLst/>
            <a:rect l="l" t="t" r="r" b="b"/>
            <a:pathLst>
              <a:path w="16802" h="16230">
                <a:moveTo>
                  <a:pt x="15341" y="9842"/>
                </a:moveTo>
                <a:lnTo>
                  <a:pt x="6324" y="1282"/>
                </a:lnTo>
                <a:lnTo>
                  <a:pt x="2679" y="0"/>
                </a:lnTo>
                <a:lnTo>
                  <a:pt x="0" y="2819"/>
                </a:lnTo>
                <a:lnTo>
                  <a:pt x="1473" y="6388"/>
                </a:lnTo>
                <a:lnTo>
                  <a:pt x="10490" y="14947"/>
                </a:lnTo>
                <a:lnTo>
                  <a:pt x="14135" y="16230"/>
                </a:lnTo>
                <a:lnTo>
                  <a:pt x="16802" y="13411"/>
                </a:lnTo>
                <a:lnTo>
                  <a:pt x="15341" y="98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953380" y="2419902"/>
            <a:ext cx="74676" cy="91389"/>
          </a:xfrm>
          <a:custGeom>
            <a:avLst/>
            <a:gdLst/>
            <a:ahLst/>
            <a:cxnLst/>
            <a:rect l="l" t="t" r="r" b="b"/>
            <a:pathLst>
              <a:path w="74675" h="91389">
                <a:moveTo>
                  <a:pt x="419" y="4622"/>
                </a:moveTo>
                <a:lnTo>
                  <a:pt x="16789" y="56705"/>
                </a:lnTo>
                <a:lnTo>
                  <a:pt x="18249" y="58623"/>
                </a:lnTo>
                <a:lnTo>
                  <a:pt x="68757" y="90830"/>
                </a:lnTo>
                <a:lnTo>
                  <a:pt x="72580" y="91389"/>
                </a:lnTo>
                <a:lnTo>
                  <a:pt x="74676" y="88112"/>
                </a:lnTo>
                <a:lnTo>
                  <a:pt x="72542" y="84886"/>
                </a:lnTo>
                <a:lnTo>
                  <a:pt x="23126" y="53365"/>
                </a:lnTo>
                <a:lnTo>
                  <a:pt x="9525" y="10096"/>
                </a:lnTo>
                <a:lnTo>
                  <a:pt x="27698" y="18491"/>
                </a:lnTo>
                <a:lnTo>
                  <a:pt x="31559" y="18529"/>
                </a:lnTo>
                <a:lnTo>
                  <a:pt x="33185" y="14985"/>
                </a:lnTo>
                <a:lnTo>
                  <a:pt x="30645" y="12090"/>
                </a:lnTo>
                <a:lnTo>
                  <a:pt x="5257" y="368"/>
                </a:lnTo>
                <a:lnTo>
                  <a:pt x="2501" y="0"/>
                </a:lnTo>
                <a:lnTo>
                  <a:pt x="0" y="3289"/>
                </a:lnTo>
                <a:lnTo>
                  <a:pt x="419" y="4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005852" y="2556596"/>
            <a:ext cx="21945" cy="25031"/>
          </a:xfrm>
          <a:custGeom>
            <a:avLst/>
            <a:gdLst/>
            <a:ahLst/>
            <a:cxnLst/>
            <a:rect l="l" t="t" r="r" b="b"/>
            <a:pathLst>
              <a:path w="21945" h="25031">
                <a:moveTo>
                  <a:pt x="20878" y="18821"/>
                </a:moveTo>
                <a:lnTo>
                  <a:pt x="6451" y="1676"/>
                </a:lnTo>
                <a:lnTo>
                  <a:pt x="2971" y="0"/>
                </a:lnTo>
                <a:lnTo>
                  <a:pt x="0" y="2514"/>
                </a:lnTo>
                <a:lnTo>
                  <a:pt x="1054" y="6210"/>
                </a:lnTo>
                <a:lnTo>
                  <a:pt x="15494" y="23355"/>
                </a:lnTo>
                <a:lnTo>
                  <a:pt x="18961" y="25031"/>
                </a:lnTo>
                <a:lnTo>
                  <a:pt x="21945" y="22529"/>
                </a:lnTo>
                <a:lnTo>
                  <a:pt x="20878" y="18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978544" y="2658169"/>
            <a:ext cx="127635" cy="32829"/>
          </a:xfrm>
          <a:custGeom>
            <a:avLst/>
            <a:gdLst/>
            <a:ahLst/>
            <a:cxnLst/>
            <a:rect l="l" t="t" r="r" b="b"/>
            <a:pathLst>
              <a:path w="127635" h="32829">
                <a:moveTo>
                  <a:pt x="77838" y="25869"/>
                </a:moveTo>
                <a:lnTo>
                  <a:pt x="124396" y="0"/>
                </a:lnTo>
                <a:lnTo>
                  <a:pt x="76259" y="24939"/>
                </a:lnTo>
                <a:lnTo>
                  <a:pt x="77838" y="25869"/>
                </a:lnTo>
                <a:close/>
              </a:path>
              <a:path w="127635" h="32829">
                <a:moveTo>
                  <a:pt x="22390" y="9029"/>
                </a:moveTo>
                <a:lnTo>
                  <a:pt x="15633" y="9042"/>
                </a:lnTo>
                <a:lnTo>
                  <a:pt x="8877" y="10083"/>
                </a:lnTo>
                <a:lnTo>
                  <a:pt x="2603" y="12814"/>
                </a:lnTo>
                <a:lnTo>
                  <a:pt x="0" y="15671"/>
                </a:lnTo>
                <a:lnTo>
                  <a:pt x="1562" y="19240"/>
                </a:lnTo>
                <a:lnTo>
                  <a:pt x="5410" y="19265"/>
                </a:lnTo>
                <a:lnTo>
                  <a:pt x="10566" y="17018"/>
                </a:lnTo>
                <a:lnTo>
                  <a:pt x="16357" y="16078"/>
                </a:lnTo>
                <a:lnTo>
                  <a:pt x="22390" y="16078"/>
                </a:lnTo>
                <a:lnTo>
                  <a:pt x="35415" y="17354"/>
                </a:lnTo>
                <a:lnTo>
                  <a:pt x="48045" y="20556"/>
                </a:lnTo>
                <a:lnTo>
                  <a:pt x="57683" y="24028"/>
                </a:lnTo>
                <a:lnTo>
                  <a:pt x="62661" y="26034"/>
                </a:lnTo>
                <a:lnTo>
                  <a:pt x="66852" y="28041"/>
                </a:lnTo>
                <a:lnTo>
                  <a:pt x="69799" y="29527"/>
                </a:lnTo>
                <a:lnTo>
                  <a:pt x="72428" y="30911"/>
                </a:lnTo>
                <a:lnTo>
                  <a:pt x="74536" y="25831"/>
                </a:lnTo>
                <a:lnTo>
                  <a:pt x="76161" y="28968"/>
                </a:lnTo>
                <a:lnTo>
                  <a:pt x="77939" y="25920"/>
                </a:lnTo>
                <a:lnTo>
                  <a:pt x="127635" y="6248"/>
                </a:lnTo>
                <a:lnTo>
                  <a:pt x="130035" y="3238"/>
                </a:lnTo>
                <a:lnTo>
                  <a:pt x="128244" y="-215"/>
                </a:lnTo>
                <a:lnTo>
                  <a:pt x="124396" y="0"/>
                </a:lnTo>
                <a:lnTo>
                  <a:pt x="77838" y="25869"/>
                </a:lnTo>
                <a:lnTo>
                  <a:pt x="76259" y="24939"/>
                </a:lnTo>
                <a:lnTo>
                  <a:pt x="70751" y="21691"/>
                </a:lnTo>
                <a:lnTo>
                  <a:pt x="60312" y="17487"/>
                </a:lnTo>
                <a:lnTo>
                  <a:pt x="49115" y="13516"/>
                </a:lnTo>
                <a:lnTo>
                  <a:pt x="36502" y="10398"/>
                </a:lnTo>
                <a:lnTo>
                  <a:pt x="23187" y="9035"/>
                </a:lnTo>
                <a:lnTo>
                  <a:pt x="22390" y="9029"/>
                </a:lnTo>
                <a:close/>
              </a:path>
              <a:path w="127635" h="32829">
                <a:moveTo>
                  <a:pt x="127635" y="6248"/>
                </a:moveTo>
                <a:lnTo>
                  <a:pt x="77939" y="25920"/>
                </a:lnTo>
                <a:lnTo>
                  <a:pt x="76161" y="28968"/>
                </a:lnTo>
                <a:lnTo>
                  <a:pt x="74536" y="25831"/>
                </a:lnTo>
                <a:lnTo>
                  <a:pt x="72428" y="30911"/>
                </a:lnTo>
                <a:lnTo>
                  <a:pt x="75412" y="32613"/>
                </a:lnTo>
                <a:lnTo>
                  <a:pt x="77774" y="32092"/>
                </a:lnTo>
                <a:lnTo>
                  <a:pt x="127635" y="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107997" y="2643514"/>
            <a:ext cx="24257" cy="43611"/>
          </a:xfrm>
          <a:custGeom>
            <a:avLst/>
            <a:gdLst/>
            <a:ahLst/>
            <a:cxnLst/>
            <a:rect l="l" t="t" r="r" b="b"/>
            <a:pathLst>
              <a:path w="24257" h="43611">
                <a:moveTo>
                  <a:pt x="0" y="20662"/>
                </a:moveTo>
                <a:lnTo>
                  <a:pt x="8648" y="43611"/>
                </a:lnTo>
                <a:lnTo>
                  <a:pt x="24257" y="0"/>
                </a:lnTo>
                <a:lnTo>
                  <a:pt x="0" y="2066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104695" y="2639717"/>
            <a:ext cx="25273" cy="50939"/>
          </a:xfrm>
          <a:custGeom>
            <a:avLst/>
            <a:gdLst/>
            <a:ahLst/>
            <a:cxnLst/>
            <a:rect l="l" t="t" r="r" b="b"/>
            <a:pathLst>
              <a:path w="25273" h="50939">
                <a:moveTo>
                  <a:pt x="7467" y="25539"/>
                </a:moveTo>
                <a:lnTo>
                  <a:pt x="5587" y="27139"/>
                </a:lnTo>
                <a:lnTo>
                  <a:pt x="8661" y="48653"/>
                </a:lnTo>
                <a:lnTo>
                  <a:pt x="11976" y="50939"/>
                </a:lnTo>
                <a:lnTo>
                  <a:pt x="14770" y="49987"/>
                </a:lnTo>
                <a:lnTo>
                  <a:pt x="15265" y="48602"/>
                </a:lnTo>
                <a:lnTo>
                  <a:pt x="19799" y="15036"/>
                </a:lnTo>
                <a:lnTo>
                  <a:pt x="11861" y="37198"/>
                </a:lnTo>
                <a:lnTo>
                  <a:pt x="7467" y="25539"/>
                </a:lnTo>
                <a:close/>
              </a:path>
              <a:path w="25273" h="50939">
                <a:moveTo>
                  <a:pt x="0" y="25704"/>
                </a:moveTo>
                <a:lnTo>
                  <a:pt x="8661" y="48653"/>
                </a:lnTo>
                <a:lnTo>
                  <a:pt x="5587" y="27139"/>
                </a:lnTo>
                <a:lnTo>
                  <a:pt x="7467" y="25539"/>
                </a:lnTo>
                <a:lnTo>
                  <a:pt x="19799" y="15036"/>
                </a:lnTo>
                <a:lnTo>
                  <a:pt x="15265" y="48602"/>
                </a:lnTo>
                <a:lnTo>
                  <a:pt x="30873" y="4991"/>
                </a:lnTo>
                <a:lnTo>
                  <a:pt x="30873" y="1803"/>
                </a:lnTo>
                <a:lnTo>
                  <a:pt x="28244" y="0"/>
                </a:lnTo>
                <a:lnTo>
                  <a:pt x="25272" y="1117"/>
                </a:lnTo>
                <a:lnTo>
                  <a:pt x="6591" y="23215"/>
                </a:lnTo>
                <a:lnTo>
                  <a:pt x="3301" y="24460"/>
                </a:lnTo>
                <a:lnTo>
                  <a:pt x="0" y="25704"/>
                </a:lnTo>
                <a:close/>
              </a:path>
              <a:path w="25273" h="50939">
                <a:moveTo>
                  <a:pt x="3301" y="24460"/>
                </a:moveTo>
                <a:lnTo>
                  <a:pt x="6591" y="23215"/>
                </a:lnTo>
                <a:lnTo>
                  <a:pt x="25272" y="1117"/>
                </a:lnTo>
                <a:lnTo>
                  <a:pt x="1015" y="21780"/>
                </a:lnTo>
                <a:lnTo>
                  <a:pt x="0" y="25704"/>
                </a:lnTo>
                <a:lnTo>
                  <a:pt x="3301" y="24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120125" y="2499399"/>
            <a:ext cx="482578" cy="290900"/>
          </a:xfrm>
          <a:custGeom>
            <a:avLst/>
            <a:gdLst/>
            <a:ahLst/>
            <a:cxnLst/>
            <a:rect l="l" t="t" r="r" b="b"/>
            <a:pathLst>
              <a:path w="482578" h="290900">
                <a:moveTo>
                  <a:pt x="0" y="197873"/>
                </a:moveTo>
                <a:lnTo>
                  <a:pt x="31076" y="290900"/>
                </a:lnTo>
                <a:lnTo>
                  <a:pt x="31717" y="290616"/>
                </a:lnTo>
                <a:lnTo>
                  <a:pt x="46163" y="284183"/>
                </a:lnTo>
                <a:lnTo>
                  <a:pt x="64584" y="275949"/>
                </a:lnTo>
                <a:lnTo>
                  <a:pt x="88311" y="265299"/>
                </a:lnTo>
                <a:lnTo>
                  <a:pt x="115863" y="252868"/>
                </a:lnTo>
                <a:lnTo>
                  <a:pt x="130611" y="246183"/>
                </a:lnTo>
                <a:lnTo>
                  <a:pt x="145760" y="239291"/>
                </a:lnTo>
                <a:lnTo>
                  <a:pt x="161126" y="232272"/>
                </a:lnTo>
                <a:lnTo>
                  <a:pt x="176524" y="225204"/>
                </a:lnTo>
                <a:lnTo>
                  <a:pt x="191768" y="218167"/>
                </a:lnTo>
                <a:lnTo>
                  <a:pt x="206674" y="211240"/>
                </a:lnTo>
                <a:lnTo>
                  <a:pt x="221056" y="204503"/>
                </a:lnTo>
                <a:lnTo>
                  <a:pt x="234730" y="198036"/>
                </a:lnTo>
                <a:lnTo>
                  <a:pt x="252407" y="189554"/>
                </a:lnTo>
                <a:lnTo>
                  <a:pt x="278528" y="176924"/>
                </a:lnTo>
                <a:lnTo>
                  <a:pt x="305621" y="163758"/>
                </a:lnTo>
                <a:lnTo>
                  <a:pt x="319284" y="157084"/>
                </a:lnTo>
                <a:lnTo>
                  <a:pt x="332893" y="150409"/>
                </a:lnTo>
                <a:lnTo>
                  <a:pt x="359549" y="137232"/>
                </a:lnTo>
                <a:lnTo>
                  <a:pt x="384797" y="124583"/>
                </a:lnTo>
                <a:lnTo>
                  <a:pt x="407842" y="112815"/>
                </a:lnTo>
                <a:lnTo>
                  <a:pt x="427891" y="102285"/>
                </a:lnTo>
                <a:lnTo>
                  <a:pt x="444151" y="93346"/>
                </a:lnTo>
                <a:lnTo>
                  <a:pt x="465940" y="78733"/>
                </a:lnTo>
                <a:lnTo>
                  <a:pt x="480383" y="57955"/>
                </a:lnTo>
                <a:lnTo>
                  <a:pt x="482578" y="46813"/>
                </a:lnTo>
                <a:lnTo>
                  <a:pt x="482055" y="35236"/>
                </a:lnTo>
                <a:lnTo>
                  <a:pt x="478155" y="20169"/>
                </a:lnTo>
                <a:lnTo>
                  <a:pt x="460281" y="3085"/>
                </a:lnTo>
                <a:lnTo>
                  <a:pt x="447932" y="0"/>
                </a:lnTo>
                <a:lnTo>
                  <a:pt x="435164" y="200"/>
                </a:lnTo>
                <a:lnTo>
                  <a:pt x="423367" y="3423"/>
                </a:lnTo>
                <a:lnTo>
                  <a:pt x="422648" y="3730"/>
                </a:lnTo>
                <a:lnTo>
                  <a:pt x="418858" y="5316"/>
                </a:lnTo>
                <a:lnTo>
                  <a:pt x="414137" y="7257"/>
                </a:lnTo>
                <a:lnTo>
                  <a:pt x="408484" y="9561"/>
                </a:lnTo>
                <a:lnTo>
                  <a:pt x="401896" y="12239"/>
                </a:lnTo>
                <a:lnTo>
                  <a:pt x="394371" y="15300"/>
                </a:lnTo>
                <a:lnTo>
                  <a:pt x="376506" y="22609"/>
                </a:lnTo>
                <a:lnTo>
                  <a:pt x="354874" y="31565"/>
                </a:lnTo>
                <a:lnTo>
                  <a:pt x="342640" y="36685"/>
                </a:lnTo>
                <a:lnTo>
                  <a:pt x="329460" y="42245"/>
                </a:lnTo>
                <a:lnTo>
                  <a:pt x="315331" y="48256"/>
                </a:lnTo>
                <a:lnTo>
                  <a:pt x="300251" y="54727"/>
                </a:lnTo>
                <a:lnTo>
                  <a:pt x="284218" y="61667"/>
                </a:lnTo>
                <a:lnTo>
                  <a:pt x="267231" y="69087"/>
                </a:lnTo>
                <a:lnTo>
                  <a:pt x="249288" y="76995"/>
                </a:lnTo>
                <a:lnTo>
                  <a:pt x="230388" y="85402"/>
                </a:lnTo>
                <a:lnTo>
                  <a:pt x="210527" y="94317"/>
                </a:lnTo>
                <a:lnTo>
                  <a:pt x="183209" y="106641"/>
                </a:lnTo>
                <a:lnTo>
                  <a:pt x="167035" y="113951"/>
                </a:lnTo>
                <a:lnTo>
                  <a:pt x="152538" y="120526"/>
                </a:lnTo>
                <a:lnTo>
                  <a:pt x="139516" y="126463"/>
                </a:lnTo>
                <a:lnTo>
                  <a:pt x="127770" y="131862"/>
                </a:lnTo>
                <a:lnTo>
                  <a:pt x="107304" y="141438"/>
                </a:lnTo>
                <a:lnTo>
                  <a:pt x="89536" y="150042"/>
                </a:lnTo>
                <a:lnTo>
                  <a:pt x="72863" y="158463"/>
                </a:lnTo>
                <a:lnTo>
                  <a:pt x="55684" y="167488"/>
                </a:lnTo>
                <a:lnTo>
                  <a:pt x="36395" y="177907"/>
                </a:lnTo>
                <a:lnTo>
                  <a:pt x="13393" y="190508"/>
                </a:lnTo>
                <a:lnTo>
                  <a:pt x="0" y="19787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116785" y="2693263"/>
            <a:ext cx="489546" cy="298335"/>
          </a:xfrm>
          <a:custGeom>
            <a:avLst/>
            <a:gdLst/>
            <a:ahLst/>
            <a:cxnLst/>
            <a:rect l="l" t="t" r="r" b="b"/>
            <a:pathLst>
              <a:path w="489546" h="298335">
                <a:moveTo>
                  <a:pt x="3340" y="4010"/>
                </a:moveTo>
                <a:lnTo>
                  <a:pt x="3334" y="0"/>
                </a:lnTo>
                <a:lnTo>
                  <a:pt x="152" y="1749"/>
                </a:lnTo>
                <a:lnTo>
                  <a:pt x="0" y="5128"/>
                </a:lnTo>
                <a:lnTo>
                  <a:pt x="31089" y="98155"/>
                </a:lnTo>
                <a:lnTo>
                  <a:pt x="5041" y="7096"/>
                </a:lnTo>
                <a:lnTo>
                  <a:pt x="3340" y="4010"/>
                </a:lnTo>
                <a:close/>
              </a:path>
              <a:path w="489546" h="298335">
                <a:moveTo>
                  <a:pt x="34416" y="97038"/>
                </a:moveTo>
                <a:lnTo>
                  <a:pt x="37017" y="99744"/>
                </a:lnTo>
                <a:lnTo>
                  <a:pt x="40384" y="98245"/>
                </a:lnTo>
                <a:lnTo>
                  <a:pt x="45766" y="95847"/>
                </a:lnTo>
                <a:lnTo>
                  <a:pt x="61839" y="88670"/>
                </a:lnTo>
                <a:lnTo>
                  <a:pt x="83762" y="78845"/>
                </a:lnTo>
                <a:lnTo>
                  <a:pt x="110057" y="67005"/>
                </a:lnTo>
                <a:lnTo>
                  <a:pt x="124382" y="60527"/>
                </a:lnTo>
                <a:lnTo>
                  <a:pt x="139247" y="53783"/>
                </a:lnTo>
                <a:lnTo>
                  <a:pt x="154467" y="46852"/>
                </a:lnTo>
                <a:lnTo>
                  <a:pt x="169857" y="39814"/>
                </a:lnTo>
                <a:lnTo>
                  <a:pt x="185233" y="32746"/>
                </a:lnTo>
                <a:lnTo>
                  <a:pt x="200410" y="25729"/>
                </a:lnTo>
                <a:lnTo>
                  <a:pt x="215203" y="18842"/>
                </a:lnTo>
                <a:lnTo>
                  <a:pt x="229429" y="12163"/>
                </a:lnTo>
                <a:lnTo>
                  <a:pt x="252374" y="1229"/>
                </a:lnTo>
                <a:lnTo>
                  <a:pt x="274424" y="-9420"/>
                </a:lnTo>
                <a:lnTo>
                  <a:pt x="297383" y="-20551"/>
                </a:lnTo>
                <a:lnTo>
                  <a:pt x="320755" y="-31943"/>
                </a:lnTo>
                <a:lnTo>
                  <a:pt x="344043" y="-43372"/>
                </a:lnTo>
                <a:lnTo>
                  <a:pt x="366749" y="-54619"/>
                </a:lnTo>
                <a:lnTo>
                  <a:pt x="389748" y="-66151"/>
                </a:lnTo>
                <a:lnTo>
                  <a:pt x="403851" y="-73318"/>
                </a:lnTo>
                <a:lnTo>
                  <a:pt x="429028" y="-86410"/>
                </a:lnTo>
                <a:lnTo>
                  <a:pt x="449084" y="-97368"/>
                </a:lnTo>
                <a:lnTo>
                  <a:pt x="472205" y="-113019"/>
                </a:lnTo>
                <a:lnTo>
                  <a:pt x="483006" y="-126024"/>
                </a:lnTo>
                <a:lnTo>
                  <a:pt x="489546" y="-141963"/>
                </a:lnTo>
                <a:lnTo>
                  <a:pt x="489546" y="-157330"/>
                </a:lnTo>
                <a:lnTo>
                  <a:pt x="479721" y="-183367"/>
                </a:lnTo>
                <a:lnTo>
                  <a:pt x="462648" y="-195798"/>
                </a:lnTo>
                <a:lnTo>
                  <a:pt x="454101" y="-197678"/>
                </a:lnTo>
                <a:lnTo>
                  <a:pt x="438556" y="-197678"/>
                </a:lnTo>
                <a:lnTo>
                  <a:pt x="431482" y="-196306"/>
                </a:lnTo>
                <a:lnTo>
                  <a:pt x="425322" y="-193677"/>
                </a:lnTo>
                <a:lnTo>
                  <a:pt x="421764" y="-192178"/>
                </a:lnTo>
                <a:lnTo>
                  <a:pt x="417270" y="-190325"/>
                </a:lnTo>
                <a:lnTo>
                  <a:pt x="411839" y="-188108"/>
                </a:lnTo>
                <a:lnTo>
                  <a:pt x="405469" y="-185519"/>
                </a:lnTo>
                <a:lnTo>
                  <a:pt x="398160" y="-182547"/>
                </a:lnTo>
                <a:lnTo>
                  <a:pt x="380719" y="-175419"/>
                </a:lnTo>
                <a:lnTo>
                  <a:pt x="359503" y="-166648"/>
                </a:lnTo>
                <a:lnTo>
                  <a:pt x="334503" y="-156161"/>
                </a:lnTo>
                <a:lnTo>
                  <a:pt x="320580" y="-150249"/>
                </a:lnTo>
                <a:lnTo>
                  <a:pt x="305707" y="-143880"/>
                </a:lnTo>
                <a:lnTo>
                  <a:pt x="289883" y="-137044"/>
                </a:lnTo>
                <a:lnTo>
                  <a:pt x="273106" y="-129731"/>
                </a:lnTo>
                <a:lnTo>
                  <a:pt x="255375" y="-121933"/>
                </a:lnTo>
                <a:lnTo>
                  <a:pt x="236688" y="-113639"/>
                </a:lnTo>
                <a:lnTo>
                  <a:pt x="217045" y="-104841"/>
                </a:lnTo>
                <a:lnTo>
                  <a:pt x="192692" y="-93786"/>
                </a:lnTo>
                <a:lnTo>
                  <a:pt x="173653" y="-84991"/>
                </a:lnTo>
                <a:lnTo>
                  <a:pt x="155352" y="-76411"/>
                </a:lnTo>
                <a:lnTo>
                  <a:pt x="137837" y="-68082"/>
                </a:lnTo>
                <a:lnTo>
                  <a:pt x="121154" y="-60044"/>
                </a:lnTo>
                <a:lnTo>
                  <a:pt x="105352" y="-52334"/>
                </a:lnTo>
                <a:lnTo>
                  <a:pt x="90479" y="-44989"/>
                </a:lnTo>
                <a:lnTo>
                  <a:pt x="76583" y="-38048"/>
                </a:lnTo>
                <a:lnTo>
                  <a:pt x="63710" y="-31549"/>
                </a:lnTo>
                <a:lnTo>
                  <a:pt x="51909" y="-25529"/>
                </a:lnTo>
                <a:lnTo>
                  <a:pt x="31715" y="-15080"/>
                </a:lnTo>
                <a:lnTo>
                  <a:pt x="16383" y="-7003"/>
                </a:lnTo>
                <a:lnTo>
                  <a:pt x="6293" y="-1602"/>
                </a:lnTo>
                <a:lnTo>
                  <a:pt x="6680" y="2892"/>
                </a:lnTo>
                <a:lnTo>
                  <a:pt x="5054" y="7083"/>
                </a:lnTo>
                <a:lnTo>
                  <a:pt x="7612" y="5681"/>
                </a:lnTo>
                <a:lnTo>
                  <a:pt x="10452" y="4124"/>
                </a:lnTo>
                <a:lnTo>
                  <a:pt x="20510" y="-1221"/>
                </a:lnTo>
                <a:lnTo>
                  <a:pt x="32818" y="-7709"/>
                </a:lnTo>
                <a:lnTo>
                  <a:pt x="48366" y="-15787"/>
                </a:lnTo>
                <a:lnTo>
                  <a:pt x="66947" y="-25293"/>
                </a:lnTo>
                <a:lnTo>
                  <a:pt x="88356" y="-36064"/>
                </a:lnTo>
                <a:lnTo>
                  <a:pt x="112388" y="-47937"/>
                </a:lnTo>
                <a:lnTo>
                  <a:pt x="125323" y="-54236"/>
                </a:lnTo>
                <a:lnTo>
                  <a:pt x="138837" y="-60749"/>
                </a:lnTo>
                <a:lnTo>
                  <a:pt x="152903" y="-67457"/>
                </a:lnTo>
                <a:lnTo>
                  <a:pt x="167497" y="-74338"/>
                </a:lnTo>
                <a:lnTo>
                  <a:pt x="182592" y="-81373"/>
                </a:lnTo>
                <a:lnTo>
                  <a:pt x="198164" y="-88541"/>
                </a:lnTo>
                <a:lnTo>
                  <a:pt x="214185" y="-95821"/>
                </a:lnTo>
                <a:lnTo>
                  <a:pt x="235176" y="-105246"/>
                </a:lnTo>
                <a:lnTo>
                  <a:pt x="254074" y="-113652"/>
                </a:lnTo>
                <a:lnTo>
                  <a:pt x="272012" y="-121558"/>
                </a:lnTo>
                <a:lnTo>
                  <a:pt x="288992" y="-128974"/>
                </a:lnTo>
                <a:lnTo>
                  <a:pt x="305016" y="-135911"/>
                </a:lnTo>
                <a:lnTo>
                  <a:pt x="320087" y="-142378"/>
                </a:lnTo>
                <a:lnTo>
                  <a:pt x="334206" y="-148384"/>
                </a:lnTo>
                <a:lnTo>
                  <a:pt x="347377" y="-153940"/>
                </a:lnTo>
                <a:lnTo>
                  <a:pt x="359600" y="-159056"/>
                </a:lnTo>
                <a:lnTo>
                  <a:pt x="381217" y="-168005"/>
                </a:lnTo>
                <a:lnTo>
                  <a:pt x="399073" y="-175311"/>
                </a:lnTo>
                <a:lnTo>
                  <a:pt x="413189" y="-181051"/>
                </a:lnTo>
                <a:lnTo>
                  <a:pt x="418849" y="-183359"/>
                </a:lnTo>
                <a:lnTo>
                  <a:pt x="423580" y="-185305"/>
                </a:lnTo>
                <a:lnTo>
                  <a:pt x="427385" y="-186899"/>
                </a:lnTo>
                <a:lnTo>
                  <a:pt x="428091" y="-187200"/>
                </a:lnTo>
                <a:lnTo>
                  <a:pt x="433260" y="-189410"/>
                </a:lnTo>
                <a:lnTo>
                  <a:pt x="439458" y="-190642"/>
                </a:lnTo>
                <a:lnTo>
                  <a:pt x="453047" y="-190642"/>
                </a:lnTo>
                <a:lnTo>
                  <a:pt x="460425" y="-188953"/>
                </a:lnTo>
                <a:lnTo>
                  <a:pt x="466394" y="-185486"/>
                </a:lnTo>
                <a:lnTo>
                  <a:pt x="472389" y="-182006"/>
                </a:lnTo>
                <a:lnTo>
                  <a:pt x="476986" y="-176888"/>
                </a:lnTo>
                <a:lnTo>
                  <a:pt x="479259" y="-169560"/>
                </a:lnTo>
                <a:lnTo>
                  <a:pt x="481317" y="-162854"/>
                </a:lnTo>
                <a:lnTo>
                  <a:pt x="482498" y="-156428"/>
                </a:lnTo>
                <a:lnTo>
                  <a:pt x="482498" y="-143030"/>
                </a:lnTo>
                <a:lnTo>
                  <a:pt x="476948" y="-129618"/>
                </a:lnTo>
                <a:lnTo>
                  <a:pt x="459359" y="-111850"/>
                </a:lnTo>
                <a:lnTo>
                  <a:pt x="442786" y="-101898"/>
                </a:lnTo>
                <a:lnTo>
                  <a:pt x="421788" y="-90550"/>
                </a:lnTo>
                <a:lnTo>
                  <a:pt x="395712" y="-77070"/>
                </a:lnTo>
                <a:lnTo>
                  <a:pt x="381220" y="-69736"/>
                </a:lnTo>
                <a:lnTo>
                  <a:pt x="360653" y="-59453"/>
                </a:lnTo>
                <a:lnTo>
                  <a:pt x="337848" y="-48175"/>
                </a:lnTo>
                <a:lnTo>
                  <a:pt x="314520" y="-36737"/>
                </a:lnTo>
                <a:lnTo>
                  <a:pt x="291170" y="-25365"/>
                </a:lnTo>
                <a:lnTo>
                  <a:pt x="268299" y="-14282"/>
                </a:lnTo>
                <a:lnTo>
                  <a:pt x="249326" y="-5120"/>
                </a:lnTo>
                <a:lnTo>
                  <a:pt x="228761" y="4690"/>
                </a:lnTo>
                <a:lnTo>
                  <a:pt x="206232" y="15257"/>
                </a:lnTo>
                <a:lnTo>
                  <a:pt x="182468" y="26267"/>
                </a:lnTo>
                <a:lnTo>
                  <a:pt x="158196" y="37408"/>
                </a:lnTo>
                <a:lnTo>
                  <a:pt x="134147" y="48367"/>
                </a:lnTo>
                <a:lnTo>
                  <a:pt x="112445" y="58201"/>
                </a:lnTo>
                <a:lnTo>
                  <a:pt x="99064" y="64238"/>
                </a:lnTo>
                <a:lnTo>
                  <a:pt x="74779" y="75154"/>
                </a:lnTo>
                <a:lnTo>
                  <a:pt x="56019" y="83550"/>
                </a:lnTo>
                <a:lnTo>
                  <a:pt x="41732" y="89951"/>
                </a:lnTo>
                <a:lnTo>
                  <a:pt x="37769" y="95920"/>
                </a:lnTo>
                <a:lnTo>
                  <a:pt x="34416" y="97038"/>
                </a:lnTo>
                <a:close/>
              </a:path>
              <a:path w="489546" h="298335">
                <a:moveTo>
                  <a:pt x="31089" y="98155"/>
                </a:moveTo>
                <a:lnTo>
                  <a:pt x="33921" y="100657"/>
                </a:lnTo>
                <a:lnTo>
                  <a:pt x="37017" y="99744"/>
                </a:lnTo>
                <a:lnTo>
                  <a:pt x="34416" y="97038"/>
                </a:lnTo>
                <a:lnTo>
                  <a:pt x="37769" y="95920"/>
                </a:lnTo>
                <a:lnTo>
                  <a:pt x="41732" y="89951"/>
                </a:lnTo>
                <a:lnTo>
                  <a:pt x="36543" y="92250"/>
                </a:lnTo>
                <a:lnTo>
                  <a:pt x="7612" y="5681"/>
                </a:lnTo>
                <a:lnTo>
                  <a:pt x="5054" y="7083"/>
                </a:lnTo>
                <a:lnTo>
                  <a:pt x="6680" y="2892"/>
                </a:lnTo>
                <a:lnTo>
                  <a:pt x="6293" y="-1602"/>
                </a:lnTo>
                <a:lnTo>
                  <a:pt x="3334" y="0"/>
                </a:lnTo>
                <a:lnTo>
                  <a:pt x="3340" y="4010"/>
                </a:lnTo>
                <a:lnTo>
                  <a:pt x="5041" y="7096"/>
                </a:lnTo>
                <a:lnTo>
                  <a:pt x="31089" y="98155"/>
                </a:lnTo>
                <a:lnTo>
                  <a:pt x="32994" y="93812"/>
                </a:lnTo>
                <a:lnTo>
                  <a:pt x="31089" y="98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116210" y="2796600"/>
            <a:ext cx="108191" cy="165290"/>
          </a:xfrm>
          <a:custGeom>
            <a:avLst/>
            <a:gdLst/>
            <a:ahLst/>
            <a:cxnLst/>
            <a:rect l="l" t="t" r="r" b="b"/>
            <a:pathLst>
              <a:path w="108191" h="165290">
                <a:moveTo>
                  <a:pt x="2984" y="165290"/>
                </a:moveTo>
                <a:lnTo>
                  <a:pt x="6794" y="164706"/>
                </a:lnTo>
                <a:lnTo>
                  <a:pt x="7315" y="162826"/>
                </a:lnTo>
                <a:lnTo>
                  <a:pt x="10442" y="153256"/>
                </a:lnTo>
                <a:lnTo>
                  <a:pt x="14720" y="142924"/>
                </a:lnTo>
                <a:lnTo>
                  <a:pt x="19987" y="131997"/>
                </a:lnTo>
                <a:lnTo>
                  <a:pt x="26079" y="120637"/>
                </a:lnTo>
                <a:lnTo>
                  <a:pt x="32833" y="109009"/>
                </a:lnTo>
                <a:lnTo>
                  <a:pt x="40087" y="97276"/>
                </a:lnTo>
                <a:lnTo>
                  <a:pt x="47678" y="85604"/>
                </a:lnTo>
                <a:lnTo>
                  <a:pt x="55442" y="74155"/>
                </a:lnTo>
                <a:lnTo>
                  <a:pt x="62763" y="63728"/>
                </a:lnTo>
                <a:lnTo>
                  <a:pt x="71210" y="52057"/>
                </a:lnTo>
                <a:lnTo>
                  <a:pt x="79261" y="41235"/>
                </a:lnTo>
                <a:lnTo>
                  <a:pt x="86694" y="31475"/>
                </a:lnTo>
                <a:lnTo>
                  <a:pt x="93287" y="22991"/>
                </a:lnTo>
                <a:lnTo>
                  <a:pt x="97599" y="17525"/>
                </a:lnTo>
                <a:lnTo>
                  <a:pt x="100965" y="13334"/>
                </a:lnTo>
                <a:lnTo>
                  <a:pt x="105638" y="7581"/>
                </a:lnTo>
                <a:lnTo>
                  <a:pt x="108191" y="4508"/>
                </a:lnTo>
                <a:lnTo>
                  <a:pt x="106489" y="1054"/>
                </a:lnTo>
                <a:lnTo>
                  <a:pt x="99704" y="3720"/>
                </a:lnTo>
                <a:lnTo>
                  <a:pt x="94647" y="9963"/>
                </a:lnTo>
                <a:lnTo>
                  <a:pt x="86967" y="19653"/>
                </a:lnTo>
                <a:lnTo>
                  <a:pt x="77264" y="32215"/>
                </a:lnTo>
                <a:lnTo>
                  <a:pt x="66141" y="47075"/>
                </a:lnTo>
                <a:lnTo>
                  <a:pt x="57035" y="59651"/>
                </a:lnTo>
                <a:lnTo>
                  <a:pt x="49357" y="70603"/>
                </a:lnTo>
                <a:lnTo>
                  <a:pt x="41688" y="81913"/>
                </a:lnTo>
                <a:lnTo>
                  <a:pt x="34179" y="93443"/>
                </a:lnTo>
                <a:lnTo>
                  <a:pt x="26979" y="105060"/>
                </a:lnTo>
                <a:lnTo>
                  <a:pt x="20240" y="116626"/>
                </a:lnTo>
                <a:lnTo>
                  <a:pt x="14111" y="128005"/>
                </a:lnTo>
                <a:lnTo>
                  <a:pt x="8743" y="139063"/>
                </a:lnTo>
                <a:lnTo>
                  <a:pt x="4285" y="149663"/>
                </a:lnTo>
                <a:lnTo>
                  <a:pt x="887" y="159668"/>
                </a:lnTo>
                <a:lnTo>
                  <a:pt x="0" y="162839"/>
                </a:lnTo>
                <a:lnTo>
                  <a:pt x="2984" y="165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020117" y="2891658"/>
            <a:ext cx="103530" cy="124167"/>
          </a:xfrm>
          <a:custGeom>
            <a:avLst/>
            <a:gdLst/>
            <a:ahLst/>
            <a:cxnLst/>
            <a:rect l="l" t="t" r="r" b="b"/>
            <a:pathLst>
              <a:path w="103530" h="124167">
                <a:moveTo>
                  <a:pt x="2946" y="124167"/>
                </a:moveTo>
                <a:lnTo>
                  <a:pt x="6769" y="123634"/>
                </a:lnTo>
                <a:lnTo>
                  <a:pt x="7302" y="121754"/>
                </a:lnTo>
                <a:lnTo>
                  <a:pt x="11621" y="109201"/>
                </a:lnTo>
                <a:lnTo>
                  <a:pt x="17136" y="97125"/>
                </a:lnTo>
                <a:lnTo>
                  <a:pt x="23637" y="85577"/>
                </a:lnTo>
                <a:lnTo>
                  <a:pt x="30913" y="74612"/>
                </a:lnTo>
                <a:lnTo>
                  <a:pt x="38756" y="64281"/>
                </a:lnTo>
                <a:lnTo>
                  <a:pt x="46956" y="54638"/>
                </a:lnTo>
                <a:lnTo>
                  <a:pt x="55303" y="45735"/>
                </a:lnTo>
                <a:lnTo>
                  <a:pt x="61721" y="39395"/>
                </a:lnTo>
                <a:lnTo>
                  <a:pt x="72436" y="29615"/>
                </a:lnTo>
                <a:lnTo>
                  <a:pt x="82217" y="21433"/>
                </a:lnTo>
                <a:lnTo>
                  <a:pt x="89852" y="15493"/>
                </a:lnTo>
                <a:lnTo>
                  <a:pt x="93560" y="12725"/>
                </a:lnTo>
                <a:lnTo>
                  <a:pt x="96583" y="10579"/>
                </a:lnTo>
                <a:lnTo>
                  <a:pt x="99720" y="8420"/>
                </a:lnTo>
                <a:lnTo>
                  <a:pt x="103530" y="5943"/>
                </a:lnTo>
                <a:lnTo>
                  <a:pt x="102984" y="2120"/>
                </a:lnTo>
                <a:lnTo>
                  <a:pt x="99758" y="0"/>
                </a:lnTo>
                <a:lnTo>
                  <a:pt x="98120" y="1041"/>
                </a:lnTo>
                <a:lnTo>
                  <a:pt x="94954" y="3153"/>
                </a:lnTo>
                <a:lnTo>
                  <a:pt x="86557" y="9167"/>
                </a:lnTo>
                <a:lnTo>
                  <a:pt x="74303" y="18792"/>
                </a:lnTo>
                <a:lnTo>
                  <a:pt x="59569" y="31737"/>
                </a:lnTo>
                <a:lnTo>
                  <a:pt x="48638" y="42495"/>
                </a:lnTo>
                <a:lnTo>
                  <a:pt x="40384" y="51436"/>
                </a:lnTo>
                <a:lnTo>
                  <a:pt x="32279" y="61100"/>
                </a:lnTo>
                <a:lnTo>
                  <a:pt x="24516" y="71452"/>
                </a:lnTo>
                <a:lnTo>
                  <a:pt x="17289" y="82456"/>
                </a:lnTo>
                <a:lnTo>
                  <a:pt x="10793" y="94076"/>
                </a:lnTo>
                <a:lnTo>
                  <a:pt x="5221" y="106276"/>
                </a:lnTo>
                <a:lnTo>
                  <a:pt x="767" y="119019"/>
                </a:lnTo>
                <a:lnTo>
                  <a:pt x="0" y="121691"/>
                </a:lnTo>
                <a:lnTo>
                  <a:pt x="2946" y="124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978617" y="2850275"/>
            <a:ext cx="176009" cy="128689"/>
          </a:xfrm>
          <a:custGeom>
            <a:avLst/>
            <a:gdLst/>
            <a:ahLst/>
            <a:cxnLst/>
            <a:rect l="l" t="t" r="r" b="b"/>
            <a:pathLst>
              <a:path w="176009" h="128689">
                <a:moveTo>
                  <a:pt x="2488" y="121220"/>
                </a:moveTo>
                <a:lnTo>
                  <a:pt x="0" y="124078"/>
                </a:lnTo>
                <a:lnTo>
                  <a:pt x="1625" y="127571"/>
                </a:lnTo>
                <a:lnTo>
                  <a:pt x="5321" y="128689"/>
                </a:lnTo>
                <a:lnTo>
                  <a:pt x="6591" y="127215"/>
                </a:lnTo>
                <a:lnTo>
                  <a:pt x="13588" y="119658"/>
                </a:lnTo>
                <a:lnTo>
                  <a:pt x="21662" y="111844"/>
                </a:lnTo>
                <a:lnTo>
                  <a:pt x="30658" y="103845"/>
                </a:lnTo>
                <a:lnTo>
                  <a:pt x="40420" y="95731"/>
                </a:lnTo>
                <a:lnTo>
                  <a:pt x="50791" y="87574"/>
                </a:lnTo>
                <a:lnTo>
                  <a:pt x="61617" y="79445"/>
                </a:lnTo>
                <a:lnTo>
                  <a:pt x="72741" y="71415"/>
                </a:lnTo>
                <a:lnTo>
                  <a:pt x="84008" y="63555"/>
                </a:lnTo>
                <a:lnTo>
                  <a:pt x="95262" y="55936"/>
                </a:lnTo>
                <a:lnTo>
                  <a:pt x="106346" y="48629"/>
                </a:lnTo>
                <a:lnTo>
                  <a:pt x="118827" y="40596"/>
                </a:lnTo>
                <a:lnTo>
                  <a:pt x="130369" y="33336"/>
                </a:lnTo>
                <a:lnTo>
                  <a:pt x="141044" y="26755"/>
                </a:lnTo>
                <a:lnTo>
                  <a:pt x="150628" y="20954"/>
                </a:lnTo>
                <a:lnTo>
                  <a:pt x="160388" y="15138"/>
                </a:lnTo>
                <a:lnTo>
                  <a:pt x="165417" y="12204"/>
                </a:lnTo>
                <a:lnTo>
                  <a:pt x="168910" y="10185"/>
                </a:lnTo>
                <a:lnTo>
                  <a:pt x="172389" y="8166"/>
                </a:lnTo>
                <a:lnTo>
                  <a:pt x="176009" y="6134"/>
                </a:lnTo>
                <a:lnTo>
                  <a:pt x="175666" y="2285"/>
                </a:lnTo>
                <a:lnTo>
                  <a:pt x="172567" y="0"/>
                </a:lnTo>
                <a:lnTo>
                  <a:pt x="162163" y="5961"/>
                </a:lnTo>
                <a:lnTo>
                  <a:pt x="152245" y="11795"/>
                </a:lnTo>
                <a:lnTo>
                  <a:pt x="139445" y="19488"/>
                </a:lnTo>
                <a:lnTo>
                  <a:pt x="124387" y="28766"/>
                </a:lnTo>
                <a:lnTo>
                  <a:pt x="107691" y="39358"/>
                </a:lnTo>
                <a:lnTo>
                  <a:pt x="102793" y="42532"/>
                </a:lnTo>
                <a:lnTo>
                  <a:pt x="91815" y="49774"/>
                </a:lnTo>
                <a:lnTo>
                  <a:pt x="80664" y="57315"/>
                </a:lnTo>
                <a:lnTo>
                  <a:pt x="69485" y="65095"/>
                </a:lnTo>
                <a:lnTo>
                  <a:pt x="58421" y="73054"/>
                </a:lnTo>
                <a:lnTo>
                  <a:pt x="47616" y="81133"/>
                </a:lnTo>
                <a:lnTo>
                  <a:pt x="37212" y="89271"/>
                </a:lnTo>
                <a:lnTo>
                  <a:pt x="27354" y="97408"/>
                </a:lnTo>
                <a:lnTo>
                  <a:pt x="18185" y="105485"/>
                </a:lnTo>
                <a:lnTo>
                  <a:pt x="9849" y="113443"/>
                </a:lnTo>
                <a:lnTo>
                  <a:pt x="2488" y="1212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157499" y="2515717"/>
            <a:ext cx="125437" cy="109639"/>
          </a:xfrm>
          <a:custGeom>
            <a:avLst/>
            <a:gdLst/>
            <a:ahLst/>
            <a:cxnLst/>
            <a:rect l="l" t="t" r="r" b="b"/>
            <a:pathLst>
              <a:path w="125437" h="109639">
                <a:moveTo>
                  <a:pt x="5380" y="98375"/>
                </a:moveTo>
                <a:lnTo>
                  <a:pt x="1003" y="103454"/>
                </a:lnTo>
                <a:lnTo>
                  <a:pt x="0" y="107188"/>
                </a:lnTo>
                <a:lnTo>
                  <a:pt x="3009" y="109639"/>
                </a:lnTo>
                <a:lnTo>
                  <a:pt x="6464" y="107911"/>
                </a:lnTo>
                <a:lnTo>
                  <a:pt x="12386" y="101150"/>
                </a:lnTo>
                <a:lnTo>
                  <a:pt x="19946" y="93321"/>
                </a:lnTo>
                <a:lnTo>
                  <a:pt x="28827" y="84674"/>
                </a:lnTo>
                <a:lnTo>
                  <a:pt x="38711" y="75460"/>
                </a:lnTo>
                <a:lnTo>
                  <a:pt x="49280" y="65932"/>
                </a:lnTo>
                <a:lnTo>
                  <a:pt x="60217" y="56338"/>
                </a:lnTo>
                <a:lnTo>
                  <a:pt x="70954" y="47142"/>
                </a:lnTo>
                <a:lnTo>
                  <a:pt x="81677" y="38143"/>
                </a:lnTo>
                <a:lnTo>
                  <a:pt x="91847" y="29800"/>
                </a:lnTo>
                <a:lnTo>
                  <a:pt x="101146" y="22351"/>
                </a:lnTo>
                <a:lnTo>
                  <a:pt x="105321" y="19075"/>
                </a:lnTo>
                <a:lnTo>
                  <a:pt x="110058" y="15392"/>
                </a:lnTo>
                <a:lnTo>
                  <a:pt x="114122" y="12331"/>
                </a:lnTo>
                <a:lnTo>
                  <a:pt x="117195" y="10160"/>
                </a:lnTo>
                <a:lnTo>
                  <a:pt x="120027" y="8191"/>
                </a:lnTo>
                <a:lnTo>
                  <a:pt x="122605" y="6680"/>
                </a:lnTo>
                <a:lnTo>
                  <a:pt x="125437" y="4076"/>
                </a:lnTo>
                <a:lnTo>
                  <a:pt x="124206" y="393"/>
                </a:lnTo>
                <a:lnTo>
                  <a:pt x="120370" y="0"/>
                </a:lnTo>
                <a:lnTo>
                  <a:pt x="117271" y="1612"/>
                </a:lnTo>
                <a:lnTo>
                  <a:pt x="109188" y="7271"/>
                </a:lnTo>
                <a:lnTo>
                  <a:pt x="97427" y="16316"/>
                </a:lnTo>
                <a:lnTo>
                  <a:pt x="86590" y="25005"/>
                </a:lnTo>
                <a:lnTo>
                  <a:pt x="77130" y="32774"/>
                </a:lnTo>
                <a:lnTo>
                  <a:pt x="67200" y="41095"/>
                </a:lnTo>
                <a:lnTo>
                  <a:pt x="57036" y="49782"/>
                </a:lnTo>
                <a:lnTo>
                  <a:pt x="46880" y="58649"/>
                </a:lnTo>
                <a:lnTo>
                  <a:pt x="43573" y="61582"/>
                </a:lnTo>
                <a:lnTo>
                  <a:pt x="32534" y="71567"/>
                </a:lnTo>
                <a:lnTo>
                  <a:pt x="22265" y="81195"/>
                </a:lnTo>
                <a:lnTo>
                  <a:pt x="13101" y="90215"/>
                </a:lnTo>
                <a:lnTo>
                  <a:pt x="5380" y="98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259762" y="2495807"/>
            <a:ext cx="132626" cy="85890"/>
          </a:xfrm>
          <a:custGeom>
            <a:avLst/>
            <a:gdLst/>
            <a:ahLst/>
            <a:cxnLst/>
            <a:rect l="l" t="t" r="r" b="b"/>
            <a:pathLst>
              <a:path w="132626" h="85890">
                <a:moveTo>
                  <a:pt x="9771" y="73450"/>
                </a:moveTo>
                <a:lnTo>
                  <a:pt x="3121" y="77942"/>
                </a:lnTo>
                <a:lnTo>
                  <a:pt x="0" y="80060"/>
                </a:lnTo>
                <a:lnTo>
                  <a:pt x="685" y="83858"/>
                </a:lnTo>
                <a:lnTo>
                  <a:pt x="3962" y="85890"/>
                </a:lnTo>
                <a:lnTo>
                  <a:pt x="5575" y="84785"/>
                </a:lnTo>
                <a:lnTo>
                  <a:pt x="11264" y="80924"/>
                </a:lnTo>
                <a:lnTo>
                  <a:pt x="20320" y="74841"/>
                </a:lnTo>
                <a:lnTo>
                  <a:pt x="28874" y="69133"/>
                </a:lnTo>
                <a:lnTo>
                  <a:pt x="38757" y="62585"/>
                </a:lnTo>
                <a:lnTo>
                  <a:pt x="49645" y="55433"/>
                </a:lnTo>
                <a:lnTo>
                  <a:pt x="61212" y="47911"/>
                </a:lnTo>
                <a:lnTo>
                  <a:pt x="73133" y="40254"/>
                </a:lnTo>
                <a:lnTo>
                  <a:pt x="88666" y="30461"/>
                </a:lnTo>
                <a:lnTo>
                  <a:pt x="100824" y="22994"/>
                </a:lnTo>
                <a:lnTo>
                  <a:pt x="112128" y="16280"/>
                </a:lnTo>
                <a:lnTo>
                  <a:pt x="122174" y="10608"/>
                </a:lnTo>
                <a:lnTo>
                  <a:pt x="130149" y="6464"/>
                </a:lnTo>
                <a:lnTo>
                  <a:pt x="132626" y="3505"/>
                </a:lnTo>
                <a:lnTo>
                  <a:pt x="130924" y="0"/>
                </a:lnTo>
                <a:lnTo>
                  <a:pt x="127063" y="126"/>
                </a:lnTo>
                <a:lnTo>
                  <a:pt x="118794" y="4424"/>
                </a:lnTo>
                <a:lnTo>
                  <a:pt x="109121" y="9873"/>
                </a:lnTo>
                <a:lnTo>
                  <a:pt x="98366" y="16240"/>
                </a:lnTo>
                <a:lnTo>
                  <a:pt x="86851" y="23288"/>
                </a:lnTo>
                <a:lnTo>
                  <a:pt x="74896" y="30783"/>
                </a:lnTo>
                <a:lnTo>
                  <a:pt x="62823" y="38490"/>
                </a:lnTo>
                <a:lnTo>
                  <a:pt x="51473" y="45834"/>
                </a:lnTo>
                <a:lnTo>
                  <a:pt x="35008" y="56627"/>
                </a:lnTo>
                <a:lnTo>
                  <a:pt x="20754" y="66089"/>
                </a:lnTo>
                <a:lnTo>
                  <a:pt x="9771" y="734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509401" y="2457542"/>
            <a:ext cx="97421" cy="21323"/>
          </a:xfrm>
          <a:custGeom>
            <a:avLst/>
            <a:gdLst/>
            <a:ahLst/>
            <a:cxnLst/>
            <a:rect l="l" t="t" r="r" b="b"/>
            <a:pathLst>
              <a:path w="97421" h="21323">
                <a:moveTo>
                  <a:pt x="26555" y="7365"/>
                </a:moveTo>
                <a:lnTo>
                  <a:pt x="12877" y="11036"/>
                </a:lnTo>
                <a:lnTo>
                  <a:pt x="2844" y="14681"/>
                </a:lnTo>
                <a:lnTo>
                  <a:pt x="0" y="17386"/>
                </a:lnTo>
                <a:lnTo>
                  <a:pt x="1333" y="21043"/>
                </a:lnTo>
                <a:lnTo>
                  <a:pt x="5181" y="21323"/>
                </a:lnTo>
                <a:lnTo>
                  <a:pt x="6896" y="20713"/>
                </a:lnTo>
                <a:lnTo>
                  <a:pt x="13896" y="18398"/>
                </a:lnTo>
                <a:lnTo>
                  <a:pt x="25021" y="15089"/>
                </a:lnTo>
                <a:lnTo>
                  <a:pt x="38818" y="11579"/>
                </a:lnTo>
                <a:lnTo>
                  <a:pt x="53838" y="8660"/>
                </a:lnTo>
                <a:lnTo>
                  <a:pt x="68629" y="7123"/>
                </a:lnTo>
                <a:lnTo>
                  <a:pt x="80467" y="7023"/>
                </a:lnTo>
                <a:lnTo>
                  <a:pt x="87350" y="8343"/>
                </a:lnTo>
                <a:lnTo>
                  <a:pt x="91516" y="11036"/>
                </a:lnTo>
                <a:lnTo>
                  <a:pt x="95326" y="11607"/>
                </a:lnTo>
                <a:lnTo>
                  <a:pt x="97421" y="8331"/>
                </a:lnTo>
                <a:lnTo>
                  <a:pt x="95300" y="5105"/>
                </a:lnTo>
                <a:lnTo>
                  <a:pt x="89166" y="1244"/>
                </a:lnTo>
                <a:lnTo>
                  <a:pt x="81140" y="25"/>
                </a:lnTo>
                <a:lnTo>
                  <a:pt x="72364" y="0"/>
                </a:lnTo>
                <a:lnTo>
                  <a:pt x="59751" y="761"/>
                </a:lnTo>
                <a:lnTo>
                  <a:pt x="46786" y="2721"/>
                </a:lnTo>
                <a:lnTo>
                  <a:pt x="34209" y="5421"/>
                </a:lnTo>
                <a:lnTo>
                  <a:pt x="26555" y="7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114669" y="2276872"/>
            <a:ext cx="485279" cy="543766"/>
          </a:xfrm>
          <a:custGeom>
            <a:avLst/>
            <a:gdLst/>
            <a:ahLst/>
            <a:cxnLst/>
            <a:rect l="l" t="t" r="r" b="b"/>
            <a:pathLst>
              <a:path w="485279" h="543766">
                <a:moveTo>
                  <a:pt x="249601" y="427077"/>
                </a:moveTo>
                <a:lnTo>
                  <a:pt x="255027" y="431657"/>
                </a:lnTo>
                <a:lnTo>
                  <a:pt x="256793" y="433162"/>
                </a:lnTo>
                <a:lnTo>
                  <a:pt x="265706" y="440051"/>
                </a:lnTo>
                <a:lnTo>
                  <a:pt x="277175" y="447941"/>
                </a:lnTo>
                <a:lnTo>
                  <a:pt x="290110" y="456356"/>
                </a:lnTo>
                <a:lnTo>
                  <a:pt x="303418" y="464821"/>
                </a:lnTo>
                <a:lnTo>
                  <a:pt x="316010" y="472861"/>
                </a:lnTo>
                <a:lnTo>
                  <a:pt x="326793" y="479999"/>
                </a:lnTo>
                <a:lnTo>
                  <a:pt x="334677" y="485760"/>
                </a:lnTo>
                <a:lnTo>
                  <a:pt x="338061" y="488928"/>
                </a:lnTo>
                <a:lnTo>
                  <a:pt x="342915" y="492921"/>
                </a:lnTo>
                <a:lnTo>
                  <a:pt x="351210" y="497927"/>
                </a:lnTo>
                <a:lnTo>
                  <a:pt x="362000" y="503949"/>
                </a:lnTo>
                <a:lnTo>
                  <a:pt x="374335" y="510990"/>
                </a:lnTo>
                <a:lnTo>
                  <a:pt x="387267" y="519052"/>
                </a:lnTo>
                <a:lnTo>
                  <a:pt x="399848" y="528137"/>
                </a:lnTo>
                <a:lnTo>
                  <a:pt x="411130" y="538247"/>
                </a:lnTo>
                <a:lnTo>
                  <a:pt x="416051" y="543766"/>
                </a:lnTo>
                <a:lnTo>
                  <a:pt x="485279" y="456771"/>
                </a:lnTo>
                <a:lnTo>
                  <a:pt x="479375" y="452074"/>
                </a:lnTo>
                <a:lnTo>
                  <a:pt x="471073" y="444406"/>
                </a:lnTo>
                <a:lnTo>
                  <a:pt x="460987" y="434491"/>
                </a:lnTo>
                <a:lnTo>
                  <a:pt x="449734" y="423056"/>
                </a:lnTo>
                <a:lnTo>
                  <a:pt x="437928" y="410828"/>
                </a:lnTo>
                <a:lnTo>
                  <a:pt x="426184" y="398531"/>
                </a:lnTo>
                <a:lnTo>
                  <a:pt x="415117" y="386892"/>
                </a:lnTo>
                <a:lnTo>
                  <a:pt x="405341" y="376638"/>
                </a:lnTo>
                <a:lnTo>
                  <a:pt x="397473" y="368493"/>
                </a:lnTo>
                <a:lnTo>
                  <a:pt x="392127" y="363184"/>
                </a:lnTo>
                <a:lnTo>
                  <a:pt x="390436" y="361699"/>
                </a:lnTo>
                <a:lnTo>
                  <a:pt x="387415" y="358782"/>
                </a:lnTo>
                <a:lnTo>
                  <a:pt x="381955" y="352859"/>
                </a:lnTo>
                <a:lnTo>
                  <a:pt x="374489" y="344452"/>
                </a:lnTo>
                <a:lnTo>
                  <a:pt x="365450" y="334082"/>
                </a:lnTo>
                <a:lnTo>
                  <a:pt x="355272" y="322270"/>
                </a:lnTo>
                <a:lnTo>
                  <a:pt x="344389" y="309538"/>
                </a:lnTo>
                <a:lnTo>
                  <a:pt x="333234" y="296408"/>
                </a:lnTo>
                <a:lnTo>
                  <a:pt x="322240" y="283400"/>
                </a:lnTo>
                <a:lnTo>
                  <a:pt x="311841" y="271036"/>
                </a:lnTo>
                <a:lnTo>
                  <a:pt x="302470" y="259837"/>
                </a:lnTo>
                <a:lnTo>
                  <a:pt x="294562" y="250325"/>
                </a:lnTo>
                <a:lnTo>
                  <a:pt x="288549" y="243021"/>
                </a:lnTo>
                <a:lnTo>
                  <a:pt x="285851" y="239690"/>
                </a:lnTo>
                <a:lnTo>
                  <a:pt x="280729" y="233314"/>
                </a:lnTo>
                <a:lnTo>
                  <a:pt x="273627" y="224517"/>
                </a:lnTo>
                <a:lnTo>
                  <a:pt x="265022" y="213901"/>
                </a:lnTo>
                <a:lnTo>
                  <a:pt x="255388" y="202067"/>
                </a:lnTo>
                <a:lnTo>
                  <a:pt x="245201" y="189615"/>
                </a:lnTo>
                <a:lnTo>
                  <a:pt x="234936" y="177147"/>
                </a:lnTo>
                <a:lnTo>
                  <a:pt x="225068" y="165264"/>
                </a:lnTo>
                <a:lnTo>
                  <a:pt x="216073" y="154566"/>
                </a:lnTo>
                <a:lnTo>
                  <a:pt x="208426" y="145654"/>
                </a:lnTo>
                <a:lnTo>
                  <a:pt x="202602" y="139130"/>
                </a:lnTo>
                <a:lnTo>
                  <a:pt x="200431" y="136858"/>
                </a:lnTo>
                <a:lnTo>
                  <a:pt x="189320" y="125136"/>
                </a:lnTo>
                <a:lnTo>
                  <a:pt x="183840" y="115439"/>
                </a:lnTo>
                <a:lnTo>
                  <a:pt x="183006" y="108969"/>
                </a:lnTo>
                <a:lnTo>
                  <a:pt x="183229" y="97315"/>
                </a:lnTo>
                <a:lnTo>
                  <a:pt x="183738" y="80525"/>
                </a:lnTo>
                <a:lnTo>
                  <a:pt x="184291" y="64315"/>
                </a:lnTo>
                <a:lnTo>
                  <a:pt x="184649" y="54399"/>
                </a:lnTo>
                <a:lnTo>
                  <a:pt x="184683" y="53470"/>
                </a:lnTo>
                <a:lnTo>
                  <a:pt x="108229" y="25352"/>
                </a:lnTo>
                <a:lnTo>
                  <a:pt x="83299" y="20682"/>
                </a:lnTo>
                <a:lnTo>
                  <a:pt x="68527" y="17668"/>
                </a:lnTo>
                <a:lnTo>
                  <a:pt x="60330" y="15414"/>
                </a:lnTo>
                <a:lnTo>
                  <a:pt x="55122" y="13023"/>
                </a:lnTo>
                <a:lnTo>
                  <a:pt x="52285" y="11357"/>
                </a:lnTo>
                <a:lnTo>
                  <a:pt x="43781" y="7250"/>
                </a:lnTo>
                <a:lnTo>
                  <a:pt x="31397" y="2895"/>
                </a:lnTo>
                <a:lnTo>
                  <a:pt x="17772" y="0"/>
                </a:lnTo>
                <a:lnTo>
                  <a:pt x="5546" y="269"/>
                </a:lnTo>
                <a:lnTo>
                  <a:pt x="0" y="2645"/>
                </a:lnTo>
                <a:lnTo>
                  <a:pt x="4819" y="33589"/>
                </a:lnTo>
                <a:lnTo>
                  <a:pt x="8821" y="59427"/>
                </a:lnTo>
                <a:lnTo>
                  <a:pt x="12068" y="80686"/>
                </a:lnTo>
                <a:lnTo>
                  <a:pt x="14621" y="97890"/>
                </a:lnTo>
                <a:lnTo>
                  <a:pt x="16541" y="111566"/>
                </a:lnTo>
                <a:lnTo>
                  <a:pt x="17888" y="122240"/>
                </a:lnTo>
                <a:lnTo>
                  <a:pt x="18725" y="130438"/>
                </a:lnTo>
                <a:lnTo>
                  <a:pt x="19112" y="136686"/>
                </a:lnTo>
                <a:lnTo>
                  <a:pt x="19111" y="141510"/>
                </a:lnTo>
                <a:lnTo>
                  <a:pt x="18782" y="145436"/>
                </a:lnTo>
                <a:lnTo>
                  <a:pt x="18187" y="148990"/>
                </a:lnTo>
                <a:lnTo>
                  <a:pt x="17424" y="152530"/>
                </a:lnTo>
                <a:lnTo>
                  <a:pt x="18218" y="161903"/>
                </a:lnTo>
                <a:lnTo>
                  <a:pt x="22929" y="173797"/>
                </a:lnTo>
                <a:lnTo>
                  <a:pt x="29936" y="186864"/>
                </a:lnTo>
                <a:lnTo>
                  <a:pt x="37615" y="199752"/>
                </a:lnTo>
                <a:lnTo>
                  <a:pt x="44347" y="211112"/>
                </a:lnTo>
                <a:lnTo>
                  <a:pt x="48509" y="219593"/>
                </a:lnTo>
                <a:lnTo>
                  <a:pt x="48806" y="220513"/>
                </a:lnTo>
                <a:lnTo>
                  <a:pt x="51416" y="225398"/>
                </a:lnTo>
                <a:lnTo>
                  <a:pt x="56783" y="232441"/>
                </a:lnTo>
                <a:lnTo>
                  <a:pt x="64342" y="241232"/>
                </a:lnTo>
                <a:lnTo>
                  <a:pt x="73531" y="251355"/>
                </a:lnTo>
                <a:lnTo>
                  <a:pt x="83787" y="262399"/>
                </a:lnTo>
                <a:lnTo>
                  <a:pt x="94547" y="273951"/>
                </a:lnTo>
                <a:lnTo>
                  <a:pt x="105248" y="285597"/>
                </a:lnTo>
                <a:lnTo>
                  <a:pt x="115327" y="296925"/>
                </a:lnTo>
                <a:lnTo>
                  <a:pt x="124222" y="307521"/>
                </a:lnTo>
                <a:lnTo>
                  <a:pt x="131279" y="316843"/>
                </a:lnTo>
                <a:lnTo>
                  <a:pt x="136920" y="324049"/>
                </a:lnTo>
                <a:lnTo>
                  <a:pt x="144536" y="332506"/>
                </a:lnTo>
                <a:lnTo>
                  <a:pt x="153764" y="341946"/>
                </a:lnTo>
                <a:lnTo>
                  <a:pt x="164243" y="352103"/>
                </a:lnTo>
                <a:lnTo>
                  <a:pt x="175610" y="362708"/>
                </a:lnTo>
                <a:lnTo>
                  <a:pt x="187502" y="373495"/>
                </a:lnTo>
                <a:lnTo>
                  <a:pt x="199557" y="384197"/>
                </a:lnTo>
                <a:lnTo>
                  <a:pt x="211414" y="394546"/>
                </a:lnTo>
                <a:lnTo>
                  <a:pt x="222708" y="404276"/>
                </a:lnTo>
                <a:lnTo>
                  <a:pt x="233080" y="413119"/>
                </a:lnTo>
                <a:lnTo>
                  <a:pt x="242165" y="420809"/>
                </a:lnTo>
                <a:lnTo>
                  <a:pt x="249601" y="42707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111189" y="2272991"/>
            <a:ext cx="492239" cy="549833"/>
          </a:xfrm>
          <a:custGeom>
            <a:avLst/>
            <a:gdLst/>
            <a:ahLst/>
            <a:cxnLst/>
            <a:rect l="l" t="t" r="r" b="b"/>
            <a:pathLst>
              <a:path w="492239" h="549833">
                <a:moveTo>
                  <a:pt x="188163" y="57353"/>
                </a:moveTo>
                <a:lnTo>
                  <a:pt x="186943" y="60655"/>
                </a:lnTo>
                <a:lnTo>
                  <a:pt x="184556" y="123583"/>
                </a:lnTo>
                <a:lnTo>
                  <a:pt x="187718" y="128117"/>
                </a:lnTo>
                <a:lnTo>
                  <a:pt x="190868" y="132702"/>
                </a:lnTo>
                <a:lnTo>
                  <a:pt x="195338" y="137121"/>
                </a:lnTo>
                <a:lnTo>
                  <a:pt x="201421" y="143217"/>
                </a:lnTo>
                <a:lnTo>
                  <a:pt x="204279" y="146075"/>
                </a:lnTo>
                <a:lnTo>
                  <a:pt x="210299" y="152958"/>
                </a:lnTo>
                <a:lnTo>
                  <a:pt x="217754" y="161772"/>
                </a:lnTo>
                <a:lnTo>
                  <a:pt x="226115" y="171728"/>
                </a:lnTo>
                <a:lnTo>
                  <a:pt x="235213" y="182683"/>
                </a:lnTo>
                <a:lnTo>
                  <a:pt x="244671" y="194164"/>
                </a:lnTo>
                <a:lnTo>
                  <a:pt x="254116" y="205696"/>
                </a:lnTo>
                <a:lnTo>
                  <a:pt x="263173" y="216806"/>
                </a:lnTo>
                <a:lnTo>
                  <a:pt x="271466" y="227021"/>
                </a:lnTo>
                <a:lnTo>
                  <a:pt x="278620" y="235867"/>
                </a:lnTo>
                <a:lnTo>
                  <a:pt x="284262" y="242870"/>
                </a:lnTo>
                <a:lnTo>
                  <a:pt x="286588" y="245770"/>
                </a:lnTo>
                <a:lnTo>
                  <a:pt x="290803" y="250958"/>
                </a:lnTo>
                <a:lnTo>
                  <a:pt x="296951" y="258406"/>
                </a:lnTo>
                <a:lnTo>
                  <a:pt x="304677" y="267687"/>
                </a:lnTo>
                <a:lnTo>
                  <a:pt x="313624" y="278373"/>
                </a:lnTo>
                <a:lnTo>
                  <a:pt x="323439" y="290038"/>
                </a:lnTo>
                <a:lnTo>
                  <a:pt x="333766" y="302255"/>
                </a:lnTo>
                <a:lnTo>
                  <a:pt x="341553" y="311429"/>
                </a:lnTo>
                <a:lnTo>
                  <a:pt x="350504" y="321928"/>
                </a:lnTo>
                <a:lnTo>
                  <a:pt x="359141" y="332003"/>
                </a:lnTo>
                <a:lnTo>
                  <a:pt x="367234" y="341381"/>
                </a:lnTo>
                <a:lnTo>
                  <a:pt x="373938" y="349084"/>
                </a:lnTo>
                <a:lnTo>
                  <a:pt x="378472" y="354253"/>
                </a:lnTo>
                <a:lnTo>
                  <a:pt x="382384" y="358647"/>
                </a:lnTo>
                <a:lnTo>
                  <a:pt x="385394" y="361937"/>
                </a:lnTo>
                <a:lnTo>
                  <a:pt x="388188" y="364947"/>
                </a:lnTo>
                <a:lnTo>
                  <a:pt x="391020" y="367804"/>
                </a:lnTo>
                <a:lnTo>
                  <a:pt x="393522" y="369938"/>
                </a:lnTo>
                <a:lnTo>
                  <a:pt x="398693" y="375097"/>
                </a:lnTo>
                <a:lnTo>
                  <a:pt x="406170" y="382840"/>
                </a:lnTo>
                <a:lnTo>
                  <a:pt x="415406" y="392527"/>
                </a:lnTo>
                <a:lnTo>
                  <a:pt x="425859" y="403518"/>
                </a:lnTo>
                <a:lnTo>
                  <a:pt x="436984" y="415176"/>
                </a:lnTo>
                <a:lnTo>
                  <a:pt x="439381" y="417677"/>
                </a:lnTo>
                <a:lnTo>
                  <a:pt x="448681" y="427330"/>
                </a:lnTo>
                <a:lnTo>
                  <a:pt x="457716" y="436572"/>
                </a:lnTo>
                <a:lnTo>
                  <a:pt x="466189" y="445062"/>
                </a:lnTo>
                <a:lnTo>
                  <a:pt x="467436" y="446290"/>
                </a:lnTo>
                <a:lnTo>
                  <a:pt x="478475" y="456780"/>
                </a:lnTo>
                <a:lnTo>
                  <a:pt x="483835" y="461182"/>
                </a:lnTo>
                <a:lnTo>
                  <a:pt x="486003" y="458457"/>
                </a:lnTo>
                <a:lnTo>
                  <a:pt x="486206" y="454291"/>
                </a:lnTo>
                <a:lnTo>
                  <a:pt x="482777" y="451180"/>
                </a:lnTo>
                <a:lnTo>
                  <a:pt x="475595" y="444413"/>
                </a:lnTo>
                <a:lnTo>
                  <a:pt x="467228" y="436162"/>
                </a:lnTo>
                <a:lnTo>
                  <a:pt x="458032" y="426842"/>
                </a:lnTo>
                <a:lnTo>
                  <a:pt x="448361" y="416870"/>
                </a:lnTo>
                <a:lnTo>
                  <a:pt x="438570" y="406659"/>
                </a:lnTo>
                <a:lnTo>
                  <a:pt x="432803" y="400608"/>
                </a:lnTo>
                <a:lnTo>
                  <a:pt x="423247" y="390558"/>
                </a:lnTo>
                <a:lnTo>
                  <a:pt x="414536" y="381401"/>
                </a:lnTo>
                <a:lnTo>
                  <a:pt x="409092" y="375716"/>
                </a:lnTo>
                <a:lnTo>
                  <a:pt x="405841" y="372338"/>
                </a:lnTo>
                <a:lnTo>
                  <a:pt x="403047" y="369468"/>
                </a:lnTo>
                <a:lnTo>
                  <a:pt x="398640" y="365074"/>
                </a:lnTo>
                <a:lnTo>
                  <a:pt x="396024" y="362762"/>
                </a:lnTo>
                <a:lnTo>
                  <a:pt x="394258" y="361073"/>
                </a:lnTo>
                <a:lnTo>
                  <a:pt x="389618" y="356116"/>
                </a:lnTo>
                <a:lnTo>
                  <a:pt x="383010" y="348731"/>
                </a:lnTo>
                <a:lnTo>
                  <a:pt x="374821" y="339383"/>
                </a:lnTo>
                <a:lnTo>
                  <a:pt x="365443" y="328539"/>
                </a:lnTo>
                <a:lnTo>
                  <a:pt x="355264" y="316666"/>
                </a:lnTo>
                <a:lnTo>
                  <a:pt x="344673" y="304230"/>
                </a:lnTo>
                <a:lnTo>
                  <a:pt x="331886" y="289125"/>
                </a:lnTo>
                <a:lnTo>
                  <a:pt x="321681" y="277010"/>
                </a:lnTo>
                <a:lnTo>
                  <a:pt x="312277" y="265793"/>
                </a:lnTo>
                <a:lnTo>
                  <a:pt x="304059" y="255938"/>
                </a:lnTo>
                <a:lnTo>
                  <a:pt x="297412" y="247908"/>
                </a:lnTo>
                <a:lnTo>
                  <a:pt x="292722" y="242166"/>
                </a:lnTo>
                <a:lnTo>
                  <a:pt x="292087" y="241376"/>
                </a:lnTo>
                <a:lnTo>
                  <a:pt x="287130" y="235208"/>
                </a:lnTo>
                <a:lnTo>
                  <a:pt x="280299" y="226745"/>
                </a:lnTo>
                <a:lnTo>
                  <a:pt x="272025" y="216536"/>
                </a:lnTo>
                <a:lnTo>
                  <a:pt x="262743" y="205129"/>
                </a:lnTo>
                <a:lnTo>
                  <a:pt x="252888" y="193073"/>
                </a:lnTo>
                <a:lnTo>
                  <a:pt x="248691" y="187959"/>
                </a:lnTo>
                <a:lnTo>
                  <a:pt x="240124" y="177571"/>
                </a:lnTo>
                <a:lnTo>
                  <a:pt x="231869" y="167630"/>
                </a:lnTo>
                <a:lnTo>
                  <a:pt x="224201" y="158483"/>
                </a:lnTo>
                <a:lnTo>
                  <a:pt x="215607" y="148335"/>
                </a:lnTo>
                <a:lnTo>
                  <a:pt x="209651" y="141490"/>
                </a:lnTo>
                <a:lnTo>
                  <a:pt x="206400" y="138239"/>
                </a:lnTo>
                <a:lnTo>
                  <a:pt x="200304" y="132156"/>
                </a:lnTo>
                <a:lnTo>
                  <a:pt x="196049" y="127850"/>
                </a:lnTo>
                <a:lnTo>
                  <a:pt x="193535" y="124155"/>
                </a:lnTo>
                <a:lnTo>
                  <a:pt x="191033" y="120421"/>
                </a:lnTo>
                <a:lnTo>
                  <a:pt x="190055" y="117500"/>
                </a:lnTo>
                <a:lnTo>
                  <a:pt x="188163" y="57353"/>
                </a:lnTo>
                <a:close/>
              </a:path>
              <a:path w="492239" h="549833">
                <a:moveTo>
                  <a:pt x="486816" y="463588"/>
                </a:moveTo>
                <a:lnTo>
                  <a:pt x="422287" y="549833"/>
                </a:lnTo>
                <a:lnTo>
                  <a:pt x="491515" y="462851"/>
                </a:lnTo>
                <a:lnTo>
                  <a:pt x="486816" y="463588"/>
                </a:lnTo>
                <a:close/>
              </a:path>
              <a:path w="492239" h="549833">
                <a:moveTo>
                  <a:pt x="17144" y="164325"/>
                </a:moveTo>
                <a:lnTo>
                  <a:pt x="19126" y="170091"/>
                </a:lnTo>
                <a:lnTo>
                  <a:pt x="21907" y="176352"/>
                </a:lnTo>
                <a:lnTo>
                  <a:pt x="27546" y="187505"/>
                </a:lnTo>
                <a:lnTo>
                  <a:pt x="34038" y="198743"/>
                </a:lnTo>
                <a:lnTo>
                  <a:pt x="37807" y="204990"/>
                </a:lnTo>
                <a:lnTo>
                  <a:pt x="40538" y="209511"/>
                </a:lnTo>
                <a:lnTo>
                  <a:pt x="43078" y="213715"/>
                </a:lnTo>
                <a:lnTo>
                  <a:pt x="45059" y="217258"/>
                </a:lnTo>
                <a:lnTo>
                  <a:pt x="47040" y="220789"/>
                </a:lnTo>
                <a:lnTo>
                  <a:pt x="48450" y="223761"/>
                </a:lnTo>
                <a:lnTo>
                  <a:pt x="49618" y="227736"/>
                </a:lnTo>
                <a:lnTo>
                  <a:pt x="51066" y="230009"/>
                </a:lnTo>
                <a:lnTo>
                  <a:pt x="53136" y="232905"/>
                </a:lnTo>
                <a:lnTo>
                  <a:pt x="59020" y="240337"/>
                </a:lnTo>
                <a:lnTo>
                  <a:pt x="66767" y="249221"/>
                </a:lnTo>
                <a:lnTo>
                  <a:pt x="75893" y="259217"/>
                </a:lnTo>
                <a:lnTo>
                  <a:pt x="85911" y="269987"/>
                </a:lnTo>
                <a:lnTo>
                  <a:pt x="91300" y="275767"/>
                </a:lnTo>
                <a:lnTo>
                  <a:pt x="100937" y="286172"/>
                </a:lnTo>
                <a:lnTo>
                  <a:pt x="110284" y="296470"/>
                </a:lnTo>
                <a:lnTo>
                  <a:pt x="118928" y="306349"/>
                </a:lnTo>
                <a:lnTo>
                  <a:pt x="126455" y="315496"/>
                </a:lnTo>
                <a:lnTo>
                  <a:pt x="131864" y="322745"/>
                </a:lnTo>
                <a:lnTo>
                  <a:pt x="138269" y="330867"/>
                </a:lnTo>
                <a:lnTo>
                  <a:pt x="146851" y="340281"/>
                </a:lnTo>
                <a:lnTo>
                  <a:pt x="157200" y="350737"/>
                </a:lnTo>
                <a:lnTo>
                  <a:pt x="169051" y="362086"/>
                </a:lnTo>
                <a:lnTo>
                  <a:pt x="180294" y="372471"/>
                </a:lnTo>
                <a:lnTo>
                  <a:pt x="191920" y="382945"/>
                </a:lnTo>
                <a:lnTo>
                  <a:pt x="203600" y="393264"/>
                </a:lnTo>
                <a:lnTo>
                  <a:pt x="215007" y="403188"/>
                </a:lnTo>
                <a:lnTo>
                  <a:pt x="225812" y="412473"/>
                </a:lnTo>
                <a:lnTo>
                  <a:pt x="235685" y="420877"/>
                </a:lnTo>
                <a:lnTo>
                  <a:pt x="244298" y="428159"/>
                </a:lnTo>
                <a:lnTo>
                  <a:pt x="251323" y="434076"/>
                </a:lnTo>
                <a:lnTo>
                  <a:pt x="256430" y="438385"/>
                </a:lnTo>
                <a:lnTo>
                  <a:pt x="257987" y="439712"/>
                </a:lnTo>
                <a:lnTo>
                  <a:pt x="266044" y="446005"/>
                </a:lnTo>
                <a:lnTo>
                  <a:pt x="276148" y="453053"/>
                </a:lnTo>
                <a:lnTo>
                  <a:pt x="287549" y="460547"/>
                </a:lnTo>
                <a:lnTo>
                  <a:pt x="299495" y="468181"/>
                </a:lnTo>
                <a:lnTo>
                  <a:pt x="303441" y="470687"/>
                </a:lnTo>
                <a:lnTo>
                  <a:pt x="314888" y="477972"/>
                </a:lnTo>
                <a:lnTo>
                  <a:pt x="325047" y="484597"/>
                </a:lnTo>
                <a:lnTo>
                  <a:pt x="326555" y="485609"/>
                </a:lnTo>
                <a:lnTo>
                  <a:pt x="329755" y="487768"/>
                </a:lnTo>
                <a:lnTo>
                  <a:pt x="332524" y="489724"/>
                </a:lnTo>
                <a:lnTo>
                  <a:pt x="336778" y="492988"/>
                </a:lnTo>
                <a:lnTo>
                  <a:pt x="340118" y="496620"/>
                </a:lnTo>
                <a:lnTo>
                  <a:pt x="344004" y="499440"/>
                </a:lnTo>
                <a:lnTo>
                  <a:pt x="352704" y="504728"/>
                </a:lnTo>
                <a:lnTo>
                  <a:pt x="363890" y="510975"/>
                </a:lnTo>
                <a:lnTo>
                  <a:pt x="376610" y="518246"/>
                </a:lnTo>
                <a:lnTo>
                  <a:pt x="378866" y="519595"/>
                </a:lnTo>
                <a:lnTo>
                  <a:pt x="389846" y="526566"/>
                </a:lnTo>
                <a:lnTo>
                  <a:pt x="400448" y="534234"/>
                </a:lnTo>
                <a:lnTo>
                  <a:pt x="410064" y="542562"/>
                </a:lnTo>
                <a:lnTo>
                  <a:pt x="416801" y="549871"/>
                </a:lnTo>
                <a:lnTo>
                  <a:pt x="419557" y="551167"/>
                </a:lnTo>
                <a:lnTo>
                  <a:pt x="422287" y="549833"/>
                </a:lnTo>
                <a:lnTo>
                  <a:pt x="486530" y="463395"/>
                </a:lnTo>
                <a:lnTo>
                  <a:pt x="488759" y="460654"/>
                </a:lnTo>
                <a:lnTo>
                  <a:pt x="490702" y="457707"/>
                </a:lnTo>
                <a:lnTo>
                  <a:pt x="489026" y="456615"/>
                </a:lnTo>
                <a:lnTo>
                  <a:pt x="486206" y="454291"/>
                </a:lnTo>
                <a:lnTo>
                  <a:pt x="486003" y="458457"/>
                </a:lnTo>
                <a:lnTo>
                  <a:pt x="483835" y="461182"/>
                </a:lnTo>
                <a:lnTo>
                  <a:pt x="422274" y="545426"/>
                </a:lnTo>
                <a:lnTo>
                  <a:pt x="419531" y="547649"/>
                </a:lnTo>
                <a:lnTo>
                  <a:pt x="416775" y="545452"/>
                </a:lnTo>
                <a:lnTo>
                  <a:pt x="419308" y="542269"/>
                </a:lnTo>
                <a:lnTo>
                  <a:pt x="413661" y="536257"/>
                </a:lnTo>
                <a:lnTo>
                  <a:pt x="403794" y="527905"/>
                </a:lnTo>
                <a:lnTo>
                  <a:pt x="393199" y="520335"/>
                </a:lnTo>
                <a:lnTo>
                  <a:pt x="382401" y="513509"/>
                </a:lnTo>
                <a:lnTo>
                  <a:pt x="376453" y="509993"/>
                </a:lnTo>
                <a:lnTo>
                  <a:pt x="368503" y="505396"/>
                </a:lnTo>
                <a:lnTo>
                  <a:pt x="361073" y="501408"/>
                </a:lnTo>
                <a:lnTo>
                  <a:pt x="355269" y="498081"/>
                </a:lnTo>
                <a:lnTo>
                  <a:pt x="352374" y="496417"/>
                </a:lnTo>
                <a:lnTo>
                  <a:pt x="347967" y="493623"/>
                </a:lnTo>
                <a:lnTo>
                  <a:pt x="344741" y="491185"/>
                </a:lnTo>
                <a:lnTo>
                  <a:pt x="341274" y="487591"/>
                </a:lnTo>
                <a:lnTo>
                  <a:pt x="338950" y="485787"/>
                </a:lnTo>
                <a:lnTo>
                  <a:pt x="330766" y="479960"/>
                </a:lnTo>
                <a:lnTo>
                  <a:pt x="320254" y="473050"/>
                </a:lnTo>
                <a:lnTo>
                  <a:pt x="308284" y="465418"/>
                </a:lnTo>
                <a:lnTo>
                  <a:pt x="300761" y="460641"/>
                </a:lnTo>
                <a:lnTo>
                  <a:pt x="288481" y="452758"/>
                </a:lnTo>
                <a:lnTo>
                  <a:pt x="277061" y="445155"/>
                </a:lnTo>
                <a:lnTo>
                  <a:pt x="267432" y="438261"/>
                </a:lnTo>
                <a:lnTo>
                  <a:pt x="262572" y="434365"/>
                </a:lnTo>
                <a:lnTo>
                  <a:pt x="257779" y="430310"/>
                </a:lnTo>
                <a:lnTo>
                  <a:pt x="250505" y="424185"/>
                </a:lnTo>
                <a:lnTo>
                  <a:pt x="241197" y="416322"/>
                </a:lnTo>
                <a:lnTo>
                  <a:pt x="230305" y="407050"/>
                </a:lnTo>
                <a:lnTo>
                  <a:pt x="218275" y="396700"/>
                </a:lnTo>
                <a:lnTo>
                  <a:pt x="205557" y="385603"/>
                </a:lnTo>
                <a:lnTo>
                  <a:pt x="202209" y="382650"/>
                </a:lnTo>
                <a:lnTo>
                  <a:pt x="192435" y="373950"/>
                </a:lnTo>
                <a:lnTo>
                  <a:pt x="182792" y="365211"/>
                </a:lnTo>
                <a:lnTo>
                  <a:pt x="173475" y="356580"/>
                </a:lnTo>
                <a:lnTo>
                  <a:pt x="164681" y="348199"/>
                </a:lnTo>
                <a:lnTo>
                  <a:pt x="152731" y="336238"/>
                </a:lnTo>
                <a:lnTo>
                  <a:pt x="143969" y="326691"/>
                </a:lnTo>
                <a:lnTo>
                  <a:pt x="137642" y="318706"/>
                </a:lnTo>
                <a:lnTo>
                  <a:pt x="131383" y="310369"/>
                </a:lnTo>
                <a:lnTo>
                  <a:pt x="123791" y="301189"/>
                </a:lnTo>
                <a:lnTo>
                  <a:pt x="115229" y="291425"/>
                </a:lnTo>
                <a:lnTo>
                  <a:pt x="106059" y="281333"/>
                </a:lnTo>
                <a:lnTo>
                  <a:pt x="96644" y="271172"/>
                </a:lnTo>
                <a:lnTo>
                  <a:pt x="89763" y="263791"/>
                </a:lnTo>
                <a:lnTo>
                  <a:pt x="80357" y="253668"/>
                </a:lnTo>
                <a:lnTo>
                  <a:pt x="71832" y="244317"/>
                </a:lnTo>
                <a:lnTo>
                  <a:pt x="66446" y="238201"/>
                </a:lnTo>
                <a:lnTo>
                  <a:pt x="63334" y="234581"/>
                </a:lnTo>
                <a:lnTo>
                  <a:pt x="60718" y="231368"/>
                </a:lnTo>
                <a:lnTo>
                  <a:pt x="58839" y="228777"/>
                </a:lnTo>
                <a:lnTo>
                  <a:pt x="56959" y="226225"/>
                </a:lnTo>
                <a:lnTo>
                  <a:pt x="55664" y="223431"/>
                </a:lnTo>
                <a:lnTo>
                  <a:pt x="54609" y="219811"/>
                </a:lnTo>
                <a:lnTo>
                  <a:pt x="52146" y="215379"/>
                </a:lnTo>
                <a:lnTo>
                  <a:pt x="48983" y="209943"/>
                </a:lnTo>
                <a:lnTo>
                  <a:pt x="42731" y="199537"/>
                </a:lnTo>
                <a:lnTo>
                  <a:pt x="36052" y="188260"/>
                </a:lnTo>
                <a:lnTo>
                  <a:pt x="32880" y="182562"/>
                </a:lnTo>
                <a:lnTo>
                  <a:pt x="30340" y="177863"/>
                </a:lnTo>
                <a:lnTo>
                  <a:pt x="28117" y="173304"/>
                </a:lnTo>
                <a:lnTo>
                  <a:pt x="26568" y="169240"/>
                </a:lnTo>
                <a:lnTo>
                  <a:pt x="24993" y="165176"/>
                </a:lnTo>
                <a:lnTo>
                  <a:pt x="24142" y="161582"/>
                </a:lnTo>
                <a:lnTo>
                  <a:pt x="24155" y="158343"/>
                </a:lnTo>
                <a:lnTo>
                  <a:pt x="24714" y="155460"/>
                </a:lnTo>
                <a:lnTo>
                  <a:pt x="24828" y="150799"/>
                </a:lnTo>
                <a:lnTo>
                  <a:pt x="24529" y="142490"/>
                </a:lnTo>
                <a:lnTo>
                  <a:pt x="23717" y="131890"/>
                </a:lnTo>
                <a:lnTo>
                  <a:pt x="22482" y="119490"/>
                </a:lnTo>
                <a:lnTo>
                  <a:pt x="20917" y="105781"/>
                </a:lnTo>
                <a:lnTo>
                  <a:pt x="19112" y="91254"/>
                </a:lnTo>
                <a:lnTo>
                  <a:pt x="17159" y="76399"/>
                </a:lnTo>
                <a:lnTo>
                  <a:pt x="15874" y="66954"/>
                </a:lnTo>
                <a:lnTo>
                  <a:pt x="13157" y="47643"/>
                </a:lnTo>
                <a:lnTo>
                  <a:pt x="10674" y="30593"/>
                </a:lnTo>
                <a:lnTo>
                  <a:pt x="8660" y="17110"/>
                </a:lnTo>
                <a:lnTo>
                  <a:pt x="7347" y="8498"/>
                </a:lnTo>
                <a:lnTo>
                  <a:pt x="7283" y="8078"/>
                </a:lnTo>
                <a:lnTo>
                  <a:pt x="5549" y="9372"/>
                </a:lnTo>
                <a:lnTo>
                  <a:pt x="4309" y="35695"/>
                </a:lnTo>
                <a:lnTo>
                  <a:pt x="6027" y="47520"/>
                </a:lnTo>
                <a:lnTo>
                  <a:pt x="7860" y="60432"/>
                </a:lnTo>
                <a:lnTo>
                  <a:pt x="9735" y="74016"/>
                </a:lnTo>
                <a:lnTo>
                  <a:pt x="11575" y="87856"/>
                </a:lnTo>
                <a:lnTo>
                  <a:pt x="12166" y="92443"/>
                </a:lnTo>
                <a:lnTo>
                  <a:pt x="14095" y="108009"/>
                </a:lnTo>
                <a:lnTo>
                  <a:pt x="15728" y="122548"/>
                </a:lnTo>
                <a:lnTo>
                  <a:pt x="16952" y="135383"/>
                </a:lnTo>
                <a:lnTo>
                  <a:pt x="17655" y="145836"/>
                </a:lnTo>
                <a:lnTo>
                  <a:pt x="17779" y="150799"/>
                </a:lnTo>
                <a:lnTo>
                  <a:pt x="17640" y="154952"/>
                </a:lnTo>
                <a:lnTo>
                  <a:pt x="17119" y="157911"/>
                </a:lnTo>
                <a:lnTo>
                  <a:pt x="17144" y="164325"/>
                </a:lnTo>
                <a:close/>
              </a:path>
              <a:path w="492239" h="549833">
                <a:moveTo>
                  <a:pt x="184540" y="59771"/>
                </a:moveTo>
                <a:lnTo>
                  <a:pt x="111036" y="32702"/>
                </a:lnTo>
                <a:lnTo>
                  <a:pt x="110769" y="32652"/>
                </a:lnTo>
                <a:lnTo>
                  <a:pt x="184540" y="59771"/>
                </a:lnTo>
                <a:close/>
              </a:path>
              <a:path w="492239" h="549833">
                <a:moveTo>
                  <a:pt x="2781" y="25374"/>
                </a:moveTo>
                <a:lnTo>
                  <a:pt x="4309" y="35695"/>
                </a:lnTo>
                <a:lnTo>
                  <a:pt x="5549" y="9372"/>
                </a:lnTo>
                <a:lnTo>
                  <a:pt x="7283" y="8078"/>
                </a:lnTo>
                <a:lnTo>
                  <a:pt x="7556" y="7873"/>
                </a:lnTo>
                <a:lnTo>
                  <a:pt x="11048" y="7010"/>
                </a:lnTo>
                <a:lnTo>
                  <a:pt x="21958" y="7023"/>
                </a:lnTo>
                <a:lnTo>
                  <a:pt x="30175" y="8877"/>
                </a:lnTo>
                <a:lnTo>
                  <a:pt x="37426" y="11252"/>
                </a:lnTo>
                <a:lnTo>
                  <a:pt x="44665" y="13601"/>
                </a:lnTo>
                <a:lnTo>
                  <a:pt x="51079" y="16522"/>
                </a:lnTo>
                <a:lnTo>
                  <a:pt x="53949" y="18262"/>
                </a:lnTo>
                <a:lnTo>
                  <a:pt x="57264" y="19875"/>
                </a:lnTo>
                <a:lnTo>
                  <a:pt x="59512" y="20662"/>
                </a:lnTo>
                <a:lnTo>
                  <a:pt x="70506" y="23896"/>
                </a:lnTo>
                <a:lnTo>
                  <a:pt x="83636" y="27054"/>
                </a:lnTo>
                <a:lnTo>
                  <a:pt x="91033" y="28676"/>
                </a:lnTo>
                <a:lnTo>
                  <a:pt x="101980" y="31013"/>
                </a:lnTo>
                <a:lnTo>
                  <a:pt x="110769" y="32652"/>
                </a:lnTo>
                <a:lnTo>
                  <a:pt x="111036" y="32702"/>
                </a:lnTo>
                <a:lnTo>
                  <a:pt x="184540" y="59771"/>
                </a:lnTo>
                <a:lnTo>
                  <a:pt x="184632" y="57213"/>
                </a:lnTo>
                <a:lnTo>
                  <a:pt x="189369" y="54051"/>
                </a:lnTo>
                <a:lnTo>
                  <a:pt x="112915" y="25933"/>
                </a:lnTo>
                <a:lnTo>
                  <a:pt x="112344" y="25780"/>
                </a:lnTo>
                <a:lnTo>
                  <a:pt x="109423" y="25234"/>
                </a:lnTo>
                <a:lnTo>
                  <a:pt x="104876" y="24333"/>
                </a:lnTo>
                <a:lnTo>
                  <a:pt x="110489" y="32550"/>
                </a:lnTo>
                <a:lnTo>
                  <a:pt x="111709" y="29235"/>
                </a:lnTo>
                <a:lnTo>
                  <a:pt x="111061" y="32702"/>
                </a:lnTo>
                <a:lnTo>
                  <a:pt x="111709" y="29235"/>
                </a:lnTo>
                <a:lnTo>
                  <a:pt x="110489" y="32550"/>
                </a:lnTo>
                <a:lnTo>
                  <a:pt x="104876" y="24333"/>
                </a:lnTo>
                <a:lnTo>
                  <a:pt x="93504" y="21998"/>
                </a:lnTo>
                <a:lnTo>
                  <a:pt x="80190" y="19035"/>
                </a:lnTo>
                <a:lnTo>
                  <a:pt x="78117" y="18541"/>
                </a:lnTo>
                <a:lnTo>
                  <a:pt x="73367" y="17398"/>
                </a:lnTo>
                <a:lnTo>
                  <a:pt x="68859" y="16217"/>
                </a:lnTo>
                <a:lnTo>
                  <a:pt x="65189" y="15100"/>
                </a:lnTo>
                <a:lnTo>
                  <a:pt x="61544" y="14008"/>
                </a:lnTo>
                <a:lnTo>
                  <a:pt x="58635" y="12877"/>
                </a:lnTo>
                <a:lnTo>
                  <a:pt x="57581" y="12217"/>
                </a:lnTo>
                <a:lnTo>
                  <a:pt x="53911" y="10032"/>
                </a:lnTo>
                <a:lnTo>
                  <a:pt x="47320" y="7086"/>
                </a:lnTo>
                <a:lnTo>
                  <a:pt x="39611" y="4559"/>
                </a:lnTo>
                <a:lnTo>
                  <a:pt x="31902" y="2057"/>
                </a:lnTo>
                <a:lnTo>
                  <a:pt x="23215" y="0"/>
                </a:lnTo>
                <a:lnTo>
                  <a:pt x="10248" y="0"/>
                </a:lnTo>
                <a:lnTo>
                  <a:pt x="6959" y="5981"/>
                </a:lnTo>
                <a:lnTo>
                  <a:pt x="3479" y="6527"/>
                </a:lnTo>
                <a:lnTo>
                  <a:pt x="2781" y="25374"/>
                </a:lnTo>
                <a:close/>
              </a:path>
              <a:path w="492239" h="549833">
                <a:moveTo>
                  <a:pt x="1117" y="14198"/>
                </a:moveTo>
                <a:lnTo>
                  <a:pt x="2781" y="25374"/>
                </a:lnTo>
                <a:lnTo>
                  <a:pt x="3479" y="6527"/>
                </a:lnTo>
                <a:lnTo>
                  <a:pt x="6959" y="5981"/>
                </a:lnTo>
                <a:lnTo>
                  <a:pt x="10248" y="0"/>
                </a:lnTo>
                <a:lnTo>
                  <a:pt x="5333" y="863"/>
                </a:lnTo>
                <a:lnTo>
                  <a:pt x="1409" y="3670"/>
                </a:lnTo>
                <a:lnTo>
                  <a:pt x="0" y="7073"/>
                </a:lnTo>
                <a:lnTo>
                  <a:pt x="1117" y="14198"/>
                </a:lnTo>
                <a:close/>
              </a:path>
              <a:path w="492239" h="549833">
                <a:moveTo>
                  <a:pt x="184412" y="63311"/>
                </a:moveTo>
                <a:lnTo>
                  <a:pt x="183909" y="77792"/>
                </a:lnTo>
                <a:lnTo>
                  <a:pt x="183361" y="95012"/>
                </a:lnTo>
                <a:lnTo>
                  <a:pt x="183004" y="109326"/>
                </a:lnTo>
                <a:lnTo>
                  <a:pt x="182930" y="118668"/>
                </a:lnTo>
                <a:lnTo>
                  <a:pt x="184556" y="123583"/>
                </a:lnTo>
                <a:lnTo>
                  <a:pt x="186943" y="60655"/>
                </a:lnTo>
                <a:lnTo>
                  <a:pt x="188163" y="57353"/>
                </a:lnTo>
                <a:lnTo>
                  <a:pt x="190055" y="117500"/>
                </a:lnTo>
                <a:lnTo>
                  <a:pt x="190004" y="112852"/>
                </a:lnTo>
                <a:lnTo>
                  <a:pt x="190180" y="103079"/>
                </a:lnTo>
                <a:lnTo>
                  <a:pt x="190600" y="88730"/>
                </a:lnTo>
                <a:lnTo>
                  <a:pt x="190842" y="81292"/>
                </a:lnTo>
                <a:lnTo>
                  <a:pt x="191261" y="68732"/>
                </a:lnTo>
                <a:lnTo>
                  <a:pt x="191681" y="57505"/>
                </a:lnTo>
                <a:lnTo>
                  <a:pt x="190804" y="54571"/>
                </a:lnTo>
                <a:lnTo>
                  <a:pt x="189369" y="54051"/>
                </a:lnTo>
                <a:lnTo>
                  <a:pt x="184632" y="57213"/>
                </a:lnTo>
                <a:lnTo>
                  <a:pt x="184540" y="59771"/>
                </a:lnTo>
                <a:lnTo>
                  <a:pt x="184412" y="63311"/>
                </a:lnTo>
                <a:close/>
              </a:path>
              <a:path w="492239" h="549833">
                <a:moveTo>
                  <a:pt x="419308" y="542269"/>
                </a:moveTo>
                <a:lnTo>
                  <a:pt x="416775" y="545452"/>
                </a:lnTo>
                <a:lnTo>
                  <a:pt x="419531" y="547649"/>
                </a:lnTo>
                <a:lnTo>
                  <a:pt x="422274" y="545426"/>
                </a:lnTo>
                <a:lnTo>
                  <a:pt x="483835" y="461182"/>
                </a:lnTo>
                <a:lnTo>
                  <a:pt x="419308" y="542269"/>
                </a:lnTo>
                <a:close/>
              </a:path>
              <a:path w="492239" h="549833">
                <a:moveTo>
                  <a:pt x="492239" y="460095"/>
                </a:moveTo>
                <a:lnTo>
                  <a:pt x="490702" y="457707"/>
                </a:lnTo>
                <a:lnTo>
                  <a:pt x="488759" y="460654"/>
                </a:lnTo>
                <a:lnTo>
                  <a:pt x="486530" y="463395"/>
                </a:lnTo>
                <a:lnTo>
                  <a:pt x="422287" y="549833"/>
                </a:lnTo>
                <a:lnTo>
                  <a:pt x="486816" y="463588"/>
                </a:lnTo>
                <a:lnTo>
                  <a:pt x="491515" y="462851"/>
                </a:lnTo>
                <a:lnTo>
                  <a:pt x="492239" y="460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709036" y="2274376"/>
            <a:ext cx="250088" cy="273723"/>
          </a:xfrm>
          <a:custGeom>
            <a:avLst/>
            <a:gdLst/>
            <a:ahLst/>
            <a:cxnLst/>
            <a:rect l="l" t="t" r="r" b="b"/>
            <a:pathLst>
              <a:path w="250088" h="273723">
                <a:moveTo>
                  <a:pt x="152871" y="226364"/>
                </a:moveTo>
                <a:lnTo>
                  <a:pt x="156051" y="221035"/>
                </a:lnTo>
                <a:lnTo>
                  <a:pt x="164646" y="214693"/>
                </a:lnTo>
                <a:lnTo>
                  <a:pt x="172935" y="209473"/>
                </a:lnTo>
                <a:lnTo>
                  <a:pt x="186475" y="208976"/>
                </a:lnTo>
                <a:lnTo>
                  <a:pt x="199234" y="212010"/>
                </a:lnTo>
                <a:lnTo>
                  <a:pt x="200317" y="212344"/>
                </a:lnTo>
                <a:lnTo>
                  <a:pt x="233375" y="233375"/>
                </a:lnTo>
                <a:lnTo>
                  <a:pt x="242646" y="248907"/>
                </a:lnTo>
                <a:lnTo>
                  <a:pt x="248373" y="237617"/>
                </a:lnTo>
                <a:lnTo>
                  <a:pt x="250088" y="225653"/>
                </a:lnTo>
                <a:lnTo>
                  <a:pt x="249640" y="212879"/>
                </a:lnTo>
                <a:lnTo>
                  <a:pt x="244009" y="202442"/>
                </a:lnTo>
                <a:lnTo>
                  <a:pt x="242646" y="200418"/>
                </a:lnTo>
                <a:lnTo>
                  <a:pt x="237084" y="190672"/>
                </a:lnTo>
                <a:lnTo>
                  <a:pt x="231165" y="180388"/>
                </a:lnTo>
                <a:lnTo>
                  <a:pt x="223913" y="171094"/>
                </a:lnTo>
                <a:lnTo>
                  <a:pt x="216369" y="164898"/>
                </a:lnTo>
                <a:lnTo>
                  <a:pt x="205598" y="158566"/>
                </a:lnTo>
                <a:lnTo>
                  <a:pt x="193001" y="152002"/>
                </a:lnTo>
                <a:lnTo>
                  <a:pt x="179978" y="145114"/>
                </a:lnTo>
                <a:lnTo>
                  <a:pt x="167928" y="137806"/>
                </a:lnTo>
                <a:lnTo>
                  <a:pt x="158251" y="129986"/>
                </a:lnTo>
                <a:lnTo>
                  <a:pt x="154546" y="125577"/>
                </a:lnTo>
                <a:lnTo>
                  <a:pt x="149833" y="118109"/>
                </a:lnTo>
                <a:lnTo>
                  <a:pt x="143884" y="107762"/>
                </a:lnTo>
                <a:lnTo>
                  <a:pt x="137082" y="95324"/>
                </a:lnTo>
                <a:lnTo>
                  <a:pt x="129814" y="81586"/>
                </a:lnTo>
                <a:lnTo>
                  <a:pt x="122465" y="67335"/>
                </a:lnTo>
                <a:lnTo>
                  <a:pt x="115420" y="53361"/>
                </a:lnTo>
                <a:lnTo>
                  <a:pt x="109065" y="40454"/>
                </a:lnTo>
                <a:lnTo>
                  <a:pt x="103785" y="29402"/>
                </a:lnTo>
                <a:lnTo>
                  <a:pt x="99965" y="20995"/>
                </a:lnTo>
                <a:lnTo>
                  <a:pt x="95808" y="10553"/>
                </a:lnTo>
                <a:lnTo>
                  <a:pt x="92100" y="5448"/>
                </a:lnTo>
                <a:lnTo>
                  <a:pt x="88569" y="0"/>
                </a:lnTo>
                <a:lnTo>
                  <a:pt x="86118" y="4038"/>
                </a:lnTo>
                <a:lnTo>
                  <a:pt x="83337" y="8153"/>
                </a:lnTo>
                <a:lnTo>
                  <a:pt x="80175" y="12103"/>
                </a:lnTo>
                <a:lnTo>
                  <a:pt x="71056" y="19605"/>
                </a:lnTo>
                <a:lnTo>
                  <a:pt x="57447" y="26619"/>
                </a:lnTo>
                <a:lnTo>
                  <a:pt x="41579" y="32883"/>
                </a:lnTo>
                <a:lnTo>
                  <a:pt x="25681" y="38136"/>
                </a:lnTo>
                <a:lnTo>
                  <a:pt x="11986" y="42113"/>
                </a:lnTo>
                <a:lnTo>
                  <a:pt x="2723" y="44554"/>
                </a:lnTo>
                <a:lnTo>
                  <a:pt x="0" y="45224"/>
                </a:lnTo>
                <a:lnTo>
                  <a:pt x="2095" y="93840"/>
                </a:lnTo>
                <a:lnTo>
                  <a:pt x="7416" y="101942"/>
                </a:lnTo>
                <a:lnTo>
                  <a:pt x="12484" y="108127"/>
                </a:lnTo>
                <a:lnTo>
                  <a:pt x="16763" y="110667"/>
                </a:lnTo>
                <a:lnTo>
                  <a:pt x="29237" y="119066"/>
                </a:lnTo>
                <a:lnTo>
                  <a:pt x="41049" y="128468"/>
                </a:lnTo>
                <a:lnTo>
                  <a:pt x="51430" y="137576"/>
                </a:lnTo>
                <a:lnTo>
                  <a:pt x="59612" y="145095"/>
                </a:lnTo>
                <a:lnTo>
                  <a:pt x="64046" y="149085"/>
                </a:lnTo>
                <a:lnTo>
                  <a:pt x="71331" y="155202"/>
                </a:lnTo>
                <a:lnTo>
                  <a:pt x="82879" y="164956"/>
                </a:lnTo>
                <a:lnTo>
                  <a:pt x="95459" y="175882"/>
                </a:lnTo>
                <a:lnTo>
                  <a:pt x="105842" y="185516"/>
                </a:lnTo>
                <a:lnTo>
                  <a:pt x="110731" y="191236"/>
                </a:lnTo>
                <a:lnTo>
                  <a:pt x="113886" y="202483"/>
                </a:lnTo>
                <a:lnTo>
                  <a:pt x="115295" y="214045"/>
                </a:lnTo>
                <a:lnTo>
                  <a:pt x="117831" y="225820"/>
                </a:lnTo>
                <a:lnTo>
                  <a:pt x="121348" y="233375"/>
                </a:lnTo>
                <a:lnTo>
                  <a:pt x="130745" y="249897"/>
                </a:lnTo>
                <a:lnTo>
                  <a:pt x="133781" y="255917"/>
                </a:lnTo>
                <a:lnTo>
                  <a:pt x="147085" y="267550"/>
                </a:lnTo>
                <a:lnTo>
                  <a:pt x="155990" y="272352"/>
                </a:lnTo>
                <a:lnTo>
                  <a:pt x="167219" y="273612"/>
                </a:lnTo>
                <a:lnTo>
                  <a:pt x="170179" y="273723"/>
                </a:lnTo>
                <a:lnTo>
                  <a:pt x="188676" y="271105"/>
                </a:lnTo>
                <a:lnTo>
                  <a:pt x="197967" y="266789"/>
                </a:lnTo>
                <a:lnTo>
                  <a:pt x="198666" y="266319"/>
                </a:lnTo>
                <a:lnTo>
                  <a:pt x="179717" y="251891"/>
                </a:lnTo>
                <a:lnTo>
                  <a:pt x="177279" y="249732"/>
                </a:lnTo>
                <a:lnTo>
                  <a:pt x="163340" y="239367"/>
                </a:lnTo>
                <a:lnTo>
                  <a:pt x="155253" y="232026"/>
                </a:lnTo>
                <a:lnTo>
                  <a:pt x="152871" y="2263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705505" y="2270858"/>
            <a:ext cx="257644" cy="280797"/>
          </a:xfrm>
          <a:custGeom>
            <a:avLst/>
            <a:gdLst/>
            <a:ahLst/>
            <a:cxnLst/>
            <a:rect l="l" t="t" r="r" b="b"/>
            <a:pathLst>
              <a:path w="257644" h="280797">
                <a:moveTo>
                  <a:pt x="89141" y="5435"/>
                </a:moveTo>
                <a:lnTo>
                  <a:pt x="92100" y="3517"/>
                </a:lnTo>
                <a:lnTo>
                  <a:pt x="92036" y="0"/>
                </a:lnTo>
                <a:lnTo>
                  <a:pt x="89090" y="1689"/>
                </a:lnTo>
                <a:lnTo>
                  <a:pt x="86690" y="5626"/>
                </a:lnTo>
                <a:lnTo>
                  <a:pt x="89141" y="5435"/>
                </a:lnTo>
                <a:close/>
              </a:path>
              <a:path w="257644" h="280797">
                <a:moveTo>
                  <a:pt x="0" y="48894"/>
                </a:moveTo>
                <a:lnTo>
                  <a:pt x="2120" y="97497"/>
                </a:lnTo>
                <a:lnTo>
                  <a:pt x="3530" y="48742"/>
                </a:lnTo>
                <a:lnTo>
                  <a:pt x="7035" y="48590"/>
                </a:lnTo>
                <a:lnTo>
                  <a:pt x="8839" y="43776"/>
                </a:lnTo>
                <a:lnTo>
                  <a:pt x="4991" y="44780"/>
                </a:lnTo>
                <a:lnTo>
                  <a:pt x="1066" y="45707"/>
                </a:lnTo>
                <a:lnTo>
                  <a:pt x="0" y="48894"/>
                </a:lnTo>
                <a:close/>
              </a:path>
              <a:path w="257644" h="280797">
                <a:moveTo>
                  <a:pt x="247548" y="239877"/>
                </a:moveTo>
                <a:lnTo>
                  <a:pt x="245960" y="244030"/>
                </a:lnTo>
                <a:lnTo>
                  <a:pt x="245678" y="244728"/>
                </a:lnTo>
                <a:lnTo>
                  <a:pt x="244424" y="247827"/>
                </a:lnTo>
                <a:lnTo>
                  <a:pt x="245678" y="244728"/>
                </a:lnTo>
                <a:lnTo>
                  <a:pt x="239928" y="235102"/>
                </a:lnTo>
                <a:lnTo>
                  <a:pt x="238798" y="233921"/>
                </a:lnTo>
                <a:lnTo>
                  <a:pt x="205752" y="212890"/>
                </a:lnTo>
                <a:lnTo>
                  <a:pt x="204876" y="212496"/>
                </a:lnTo>
                <a:lnTo>
                  <a:pt x="203847" y="215861"/>
                </a:lnTo>
                <a:lnTo>
                  <a:pt x="202780" y="219214"/>
                </a:lnTo>
                <a:lnTo>
                  <a:pt x="203847" y="215861"/>
                </a:lnTo>
                <a:lnTo>
                  <a:pt x="204876" y="212496"/>
                </a:lnTo>
                <a:lnTo>
                  <a:pt x="201637" y="211454"/>
                </a:lnTo>
                <a:lnTo>
                  <a:pt x="201968" y="218846"/>
                </a:lnTo>
                <a:lnTo>
                  <a:pt x="202324" y="219073"/>
                </a:lnTo>
                <a:lnTo>
                  <a:pt x="234315" y="239420"/>
                </a:lnTo>
                <a:lnTo>
                  <a:pt x="243154" y="254228"/>
                </a:lnTo>
                <a:lnTo>
                  <a:pt x="243039" y="250824"/>
                </a:lnTo>
                <a:lnTo>
                  <a:pt x="243255" y="250393"/>
                </a:lnTo>
                <a:lnTo>
                  <a:pt x="246176" y="252425"/>
                </a:lnTo>
                <a:lnTo>
                  <a:pt x="249199" y="250621"/>
                </a:lnTo>
                <a:lnTo>
                  <a:pt x="249326" y="234264"/>
                </a:lnTo>
                <a:lnTo>
                  <a:pt x="247548" y="239877"/>
                </a:lnTo>
                <a:close/>
              </a:path>
              <a:path w="257644" h="280797">
                <a:moveTo>
                  <a:pt x="106794" y="23482"/>
                </a:moveTo>
                <a:lnTo>
                  <a:pt x="105397" y="19926"/>
                </a:lnTo>
                <a:lnTo>
                  <a:pt x="102438" y="12318"/>
                </a:lnTo>
                <a:lnTo>
                  <a:pt x="98501" y="6934"/>
                </a:lnTo>
                <a:lnTo>
                  <a:pt x="95097" y="5346"/>
                </a:lnTo>
                <a:lnTo>
                  <a:pt x="92583" y="9486"/>
                </a:lnTo>
                <a:lnTo>
                  <a:pt x="95097" y="5346"/>
                </a:lnTo>
                <a:lnTo>
                  <a:pt x="92173" y="10095"/>
                </a:lnTo>
                <a:lnTo>
                  <a:pt x="92760" y="10998"/>
                </a:lnTo>
                <a:lnTo>
                  <a:pt x="96240" y="15824"/>
                </a:lnTo>
                <a:lnTo>
                  <a:pt x="98844" y="22478"/>
                </a:lnTo>
                <a:lnTo>
                  <a:pt x="103847" y="33947"/>
                </a:lnTo>
                <a:lnTo>
                  <a:pt x="108407" y="43383"/>
                </a:lnTo>
                <a:lnTo>
                  <a:pt x="113480" y="53764"/>
                </a:lnTo>
                <a:lnTo>
                  <a:pt x="119116" y="65063"/>
                </a:lnTo>
                <a:lnTo>
                  <a:pt x="125099" y="76835"/>
                </a:lnTo>
                <a:lnTo>
                  <a:pt x="131212" y="88632"/>
                </a:lnTo>
                <a:lnTo>
                  <a:pt x="140584" y="106191"/>
                </a:lnTo>
                <a:lnTo>
                  <a:pt x="147255" y="118152"/>
                </a:lnTo>
                <a:lnTo>
                  <a:pt x="152891" y="127594"/>
                </a:lnTo>
                <a:lnTo>
                  <a:pt x="158788" y="136309"/>
                </a:lnTo>
                <a:lnTo>
                  <a:pt x="164287" y="140804"/>
                </a:lnTo>
                <a:lnTo>
                  <a:pt x="170637" y="145021"/>
                </a:lnTo>
                <a:lnTo>
                  <a:pt x="181408" y="151497"/>
                </a:lnTo>
                <a:lnTo>
                  <a:pt x="192812" y="157568"/>
                </a:lnTo>
                <a:lnTo>
                  <a:pt x="201980" y="162293"/>
                </a:lnTo>
                <a:lnTo>
                  <a:pt x="215078" y="169533"/>
                </a:lnTo>
                <a:lnTo>
                  <a:pt x="224040" y="176132"/>
                </a:lnTo>
                <a:lnTo>
                  <a:pt x="224802" y="176949"/>
                </a:lnTo>
                <a:lnTo>
                  <a:pt x="230301" y="183159"/>
                </a:lnTo>
                <a:lnTo>
                  <a:pt x="233210" y="187845"/>
                </a:lnTo>
                <a:lnTo>
                  <a:pt x="235610" y="192252"/>
                </a:lnTo>
                <a:lnTo>
                  <a:pt x="238010" y="196659"/>
                </a:lnTo>
                <a:lnTo>
                  <a:pt x="239928" y="200952"/>
                </a:lnTo>
                <a:lnTo>
                  <a:pt x="243255" y="205905"/>
                </a:lnTo>
                <a:lnTo>
                  <a:pt x="246176" y="203936"/>
                </a:lnTo>
                <a:lnTo>
                  <a:pt x="249097" y="201968"/>
                </a:lnTo>
                <a:lnTo>
                  <a:pt x="246138" y="197573"/>
                </a:lnTo>
                <a:lnTo>
                  <a:pt x="244360" y="193611"/>
                </a:lnTo>
                <a:lnTo>
                  <a:pt x="241808" y="188887"/>
                </a:lnTo>
                <a:lnTo>
                  <a:pt x="239242" y="184188"/>
                </a:lnTo>
                <a:lnTo>
                  <a:pt x="235927" y="178879"/>
                </a:lnTo>
                <a:lnTo>
                  <a:pt x="230085" y="172288"/>
                </a:lnTo>
                <a:lnTo>
                  <a:pt x="226568" y="168363"/>
                </a:lnTo>
                <a:lnTo>
                  <a:pt x="221310" y="164922"/>
                </a:lnTo>
                <a:lnTo>
                  <a:pt x="215112" y="161378"/>
                </a:lnTo>
                <a:lnTo>
                  <a:pt x="204316" y="155569"/>
                </a:lnTo>
                <a:lnTo>
                  <a:pt x="192796" y="149618"/>
                </a:lnTo>
                <a:lnTo>
                  <a:pt x="184175" y="144970"/>
                </a:lnTo>
                <a:lnTo>
                  <a:pt x="171908" y="137342"/>
                </a:lnTo>
                <a:lnTo>
                  <a:pt x="162846" y="129490"/>
                </a:lnTo>
                <a:lnTo>
                  <a:pt x="156542" y="120078"/>
                </a:lnTo>
                <a:lnTo>
                  <a:pt x="150868" y="110238"/>
                </a:lnTo>
                <a:lnTo>
                  <a:pt x="144336" y="98334"/>
                </a:lnTo>
                <a:lnTo>
                  <a:pt x="137321" y="85116"/>
                </a:lnTo>
                <a:lnTo>
                  <a:pt x="130695" y="72313"/>
                </a:lnTo>
                <a:lnTo>
                  <a:pt x="124613" y="60315"/>
                </a:lnTo>
                <a:lnTo>
                  <a:pt x="118923" y="48880"/>
                </a:lnTo>
                <a:lnTo>
                  <a:pt x="114744" y="40322"/>
                </a:lnTo>
                <a:lnTo>
                  <a:pt x="110236" y="30975"/>
                </a:lnTo>
                <a:lnTo>
                  <a:pt x="106794" y="23482"/>
                </a:lnTo>
                <a:close/>
              </a:path>
              <a:path w="257644" h="280797">
                <a:moveTo>
                  <a:pt x="166179" y="273481"/>
                </a:moveTo>
                <a:lnTo>
                  <a:pt x="157454" y="269354"/>
                </a:lnTo>
                <a:lnTo>
                  <a:pt x="150825" y="265125"/>
                </a:lnTo>
                <a:lnTo>
                  <a:pt x="147497" y="263016"/>
                </a:lnTo>
                <a:lnTo>
                  <a:pt x="144691" y="260921"/>
                </a:lnTo>
                <a:lnTo>
                  <a:pt x="141732" y="258584"/>
                </a:lnTo>
                <a:lnTo>
                  <a:pt x="140139" y="257219"/>
                </a:lnTo>
                <a:lnTo>
                  <a:pt x="137643" y="252254"/>
                </a:lnTo>
                <a:lnTo>
                  <a:pt x="128618" y="236290"/>
                </a:lnTo>
                <a:lnTo>
                  <a:pt x="127889" y="235076"/>
                </a:lnTo>
                <a:lnTo>
                  <a:pt x="123952" y="228549"/>
                </a:lnTo>
                <a:lnTo>
                  <a:pt x="122872" y="222021"/>
                </a:lnTo>
                <a:lnTo>
                  <a:pt x="122059" y="215049"/>
                </a:lnTo>
                <a:lnTo>
                  <a:pt x="121259" y="208114"/>
                </a:lnTo>
                <a:lnTo>
                  <a:pt x="120802" y="200736"/>
                </a:lnTo>
                <a:lnTo>
                  <a:pt x="117462" y="193306"/>
                </a:lnTo>
                <a:lnTo>
                  <a:pt x="115773" y="190703"/>
                </a:lnTo>
                <a:lnTo>
                  <a:pt x="114376" y="189153"/>
                </a:lnTo>
                <a:lnTo>
                  <a:pt x="106746" y="181663"/>
                </a:lnTo>
                <a:lnTo>
                  <a:pt x="96485" y="172501"/>
                </a:lnTo>
                <a:lnTo>
                  <a:pt x="90817" y="167601"/>
                </a:lnTo>
                <a:lnTo>
                  <a:pt x="78802" y="157424"/>
                </a:lnTo>
                <a:lnTo>
                  <a:pt x="70595" y="150544"/>
                </a:lnTo>
                <a:lnTo>
                  <a:pt x="69862" y="149923"/>
                </a:lnTo>
                <a:lnTo>
                  <a:pt x="66687" y="147231"/>
                </a:lnTo>
                <a:lnTo>
                  <a:pt x="59778" y="140525"/>
                </a:lnTo>
                <a:lnTo>
                  <a:pt x="51257" y="133070"/>
                </a:lnTo>
                <a:lnTo>
                  <a:pt x="41764" y="125097"/>
                </a:lnTo>
                <a:lnTo>
                  <a:pt x="31446" y="117276"/>
                </a:lnTo>
                <a:lnTo>
                  <a:pt x="22098" y="111163"/>
                </a:lnTo>
                <a:lnTo>
                  <a:pt x="18821" y="109283"/>
                </a:lnTo>
                <a:lnTo>
                  <a:pt x="13728" y="103352"/>
                </a:lnTo>
                <a:lnTo>
                  <a:pt x="9115" y="96262"/>
                </a:lnTo>
                <a:lnTo>
                  <a:pt x="7161" y="51463"/>
                </a:lnTo>
                <a:lnTo>
                  <a:pt x="4330" y="52171"/>
                </a:lnTo>
                <a:lnTo>
                  <a:pt x="5626" y="97358"/>
                </a:lnTo>
                <a:lnTo>
                  <a:pt x="8572" y="95427"/>
                </a:lnTo>
                <a:lnTo>
                  <a:pt x="9156" y="97205"/>
                </a:lnTo>
                <a:lnTo>
                  <a:pt x="13220" y="113995"/>
                </a:lnTo>
                <a:lnTo>
                  <a:pt x="18503" y="117208"/>
                </a:lnTo>
                <a:lnTo>
                  <a:pt x="29039" y="124219"/>
                </a:lnTo>
                <a:lnTo>
                  <a:pt x="39275" y="132156"/>
                </a:lnTo>
                <a:lnTo>
                  <a:pt x="46621" y="138379"/>
                </a:lnTo>
                <a:lnTo>
                  <a:pt x="55029" y="145719"/>
                </a:lnTo>
                <a:lnTo>
                  <a:pt x="61734" y="152247"/>
                </a:lnTo>
                <a:lnTo>
                  <a:pt x="65290" y="155282"/>
                </a:lnTo>
                <a:lnTo>
                  <a:pt x="72253" y="161127"/>
                </a:lnTo>
                <a:lnTo>
                  <a:pt x="83245" y="170400"/>
                </a:lnTo>
                <a:lnTo>
                  <a:pt x="90170" y="176339"/>
                </a:lnTo>
                <a:lnTo>
                  <a:pt x="95402" y="180873"/>
                </a:lnTo>
                <a:lnTo>
                  <a:pt x="100495" y="185407"/>
                </a:lnTo>
                <a:lnTo>
                  <a:pt x="104394" y="189115"/>
                </a:lnTo>
                <a:lnTo>
                  <a:pt x="108000" y="192620"/>
                </a:lnTo>
                <a:lnTo>
                  <a:pt x="110591" y="195554"/>
                </a:lnTo>
                <a:lnTo>
                  <a:pt x="113766" y="202171"/>
                </a:lnTo>
                <a:lnTo>
                  <a:pt x="114261" y="208673"/>
                </a:lnTo>
                <a:lnTo>
                  <a:pt x="115074" y="215849"/>
                </a:lnTo>
                <a:lnTo>
                  <a:pt x="115887" y="222986"/>
                </a:lnTo>
                <a:lnTo>
                  <a:pt x="117094" y="230847"/>
                </a:lnTo>
                <a:lnTo>
                  <a:pt x="121856" y="238721"/>
                </a:lnTo>
                <a:lnTo>
                  <a:pt x="126174" y="245871"/>
                </a:lnTo>
                <a:lnTo>
                  <a:pt x="129247" y="251447"/>
                </a:lnTo>
                <a:lnTo>
                  <a:pt x="131241" y="255206"/>
                </a:lnTo>
                <a:lnTo>
                  <a:pt x="132956" y="258533"/>
                </a:lnTo>
                <a:lnTo>
                  <a:pt x="134937" y="262039"/>
                </a:lnTo>
                <a:lnTo>
                  <a:pt x="139877" y="266534"/>
                </a:lnTo>
                <a:lnTo>
                  <a:pt x="137312" y="259435"/>
                </a:lnTo>
                <a:lnTo>
                  <a:pt x="139687" y="256832"/>
                </a:lnTo>
                <a:lnTo>
                  <a:pt x="140512" y="257962"/>
                </a:lnTo>
                <a:lnTo>
                  <a:pt x="147053" y="271068"/>
                </a:lnTo>
                <a:lnTo>
                  <a:pt x="157964" y="276900"/>
                </a:lnTo>
                <a:lnTo>
                  <a:pt x="170616" y="280511"/>
                </a:lnTo>
                <a:lnTo>
                  <a:pt x="173583" y="280758"/>
                </a:lnTo>
                <a:lnTo>
                  <a:pt x="175691" y="280796"/>
                </a:lnTo>
                <a:lnTo>
                  <a:pt x="194127" y="277685"/>
                </a:lnTo>
                <a:lnTo>
                  <a:pt x="203472" y="273219"/>
                </a:lnTo>
                <a:lnTo>
                  <a:pt x="202196" y="269836"/>
                </a:lnTo>
                <a:lnTo>
                  <a:pt x="200050" y="272643"/>
                </a:lnTo>
                <a:lnTo>
                  <a:pt x="196233" y="269735"/>
                </a:lnTo>
                <a:lnTo>
                  <a:pt x="190487" y="273773"/>
                </a:lnTo>
                <a:lnTo>
                  <a:pt x="173837" y="273723"/>
                </a:lnTo>
                <a:lnTo>
                  <a:pt x="166179" y="273481"/>
                </a:lnTo>
                <a:close/>
              </a:path>
              <a:path w="257644" h="280797">
                <a:moveTo>
                  <a:pt x="140512" y="257962"/>
                </a:moveTo>
                <a:lnTo>
                  <a:pt x="139687" y="256832"/>
                </a:lnTo>
                <a:lnTo>
                  <a:pt x="137312" y="259435"/>
                </a:lnTo>
                <a:lnTo>
                  <a:pt x="139877" y="266534"/>
                </a:lnTo>
                <a:lnTo>
                  <a:pt x="147053" y="271068"/>
                </a:lnTo>
                <a:lnTo>
                  <a:pt x="140512" y="257962"/>
                </a:lnTo>
                <a:close/>
              </a:path>
              <a:path w="257644" h="280797">
                <a:moveTo>
                  <a:pt x="168808" y="229298"/>
                </a:moveTo>
                <a:lnTo>
                  <a:pt x="169341" y="225132"/>
                </a:lnTo>
                <a:lnTo>
                  <a:pt x="172148" y="220713"/>
                </a:lnTo>
                <a:lnTo>
                  <a:pt x="174523" y="218338"/>
                </a:lnTo>
                <a:lnTo>
                  <a:pt x="178320" y="215976"/>
                </a:lnTo>
                <a:lnTo>
                  <a:pt x="182499" y="215290"/>
                </a:lnTo>
                <a:lnTo>
                  <a:pt x="186283" y="215277"/>
                </a:lnTo>
                <a:lnTo>
                  <a:pt x="191490" y="216242"/>
                </a:lnTo>
                <a:lnTo>
                  <a:pt x="195592" y="217246"/>
                </a:lnTo>
                <a:lnTo>
                  <a:pt x="199466" y="218236"/>
                </a:lnTo>
                <a:lnTo>
                  <a:pt x="202044" y="218986"/>
                </a:lnTo>
                <a:lnTo>
                  <a:pt x="202324" y="219073"/>
                </a:lnTo>
                <a:lnTo>
                  <a:pt x="201968" y="218846"/>
                </a:lnTo>
                <a:lnTo>
                  <a:pt x="201637" y="211454"/>
                </a:lnTo>
                <a:lnTo>
                  <a:pt x="197243" y="210400"/>
                </a:lnTo>
                <a:lnTo>
                  <a:pt x="192836" y="209346"/>
                </a:lnTo>
                <a:lnTo>
                  <a:pt x="187363" y="208254"/>
                </a:lnTo>
                <a:lnTo>
                  <a:pt x="179705" y="208279"/>
                </a:lnTo>
                <a:lnTo>
                  <a:pt x="177050" y="208533"/>
                </a:lnTo>
                <a:lnTo>
                  <a:pt x="174599" y="209994"/>
                </a:lnTo>
                <a:lnTo>
                  <a:pt x="170129" y="212775"/>
                </a:lnTo>
                <a:lnTo>
                  <a:pt x="166916" y="215836"/>
                </a:lnTo>
                <a:lnTo>
                  <a:pt x="164807" y="219125"/>
                </a:lnTo>
                <a:lnTo>
                  <a:pt x="162687" y="222415"/>
                </a:lnTo>
                <a:lnTo>
                  <a:pt x="161759" y="225945"/>
                </a:lnTo>
                <a:lnTo>
                  <a:pt x="161836" y="237108"/>
                </a:lnTo>
                <a:lnTo>
                  <a:pt x="166306" y="243624"/>
                </a:lnTo>
                <a:lnTo>
                  <a:pt x="170408" y="248335"/>
                </a:lnTo>
                <a:lnTo>
                  <a:pt x="174561" y="253047"/>
                </a:lnTo>
                <a:lnTo>
                  <a:pt x="178553" y="255951"/>
                </a:lnTo>
                <a:lnTo>
                  <a:pt x="181114" y="258216"/>
                </a:lnTo>
                <a:lnTo>
                  <a:pt x="196233" y="269735"/>
                </a:lnTo>
                <a:lnTo>
                  <a:pt x="200050" y="272643"/>
                </a:lnTo>
                <a:lnTo>
                  <a:pt x="202196" y="269836"/>
                </a:lnTo>
                <a:lnTo>
                  <a:pt x="203472" y="273219"/>
                </a:lnTo>
                <a:lnTo>
                  <a:pt x="205714" y="269874"/>
                </a:lnTo>
                <a:lnTo>
                  <a:pt x="204330" y="267042"/>
                </a:lnTo>
                <a:lnTo>
                  <a:pt x="200101" y="267004"/>
                </a:lnTo>
                <a:lnTo>
                  <a:pt x="199847" y="267195"/>
                </a:lnTo>
                <a:lnTo>
                  <a:pt x="200101" y="267004"/>
                </a:lnTo>
                <a:lnTo>
                  <a:pt x="204330" y="267042"/>
                </a:lnTo>
                <a:lnTo>
                  <a:pt x="185496" y="252691"/>
                </a:lnTo>
                <a:lnTo>
                  <a:pt x="182880" y="250393"/>
                </a:lnTo>
                <a:lnTo>
                  <a:pt x="182041" y="249758"/>
                </a:lnTo>
                <a:lnTo>
                  <a:pt x="178371" y="246887"/>
                </a:lnTo>
                <a:lnTo>
                  <a:pt x="175018" y="242900"/>
                </a:lnTo>
                <a:lnTo>
                  <a:pt x="178473" y="255879"/>
                </a:lnTo>
                <a:lnTo>
                  <a:pt x="180809" y="253250"/>
                </a:lnTo>
                <a:lnTo>
                  <a:pt x="178739" y="256095"/>
                </a:lnTo>
                <a:lnTo>
                  <a:pt x="180809" y="253250"/>
                </a:lnTo>
                <a:lnTo>
                  <a:pt x="178473" y="255879"/>
                </a:lnTo>
                <a:lnTo>
                  <a:pt x="175018" y="242900"/>
                </a:lnTo>
                <a:lnTo>
                  <a:pt x="171627" y="238912"/>
                </a:lnTo>
                <a:lnTo>
                  <a:pt x="168757" y="233832"/>
                </a:lnTo>
                <a:lnTo>
                  <a:pt x="168808" y="229298"/>
                </a:lnTo>
                <a:close/>
              </a:path>
              <a:path w="257644" h="280797">
                <a:moveTo>
                  <a:pt x="246176" y="252425"/>
                </a:moveTo>
                <a:lnTo>
                  <a:pt x="243255" y="250393"/>
                </a:lnTo>
                <a:lnTo>
                  <a:pt x="243039" y="250824"/>
                </a:lnTo>
                <a:lnTo>
                  <a:pt x="243154" y="254228"/>
                </a:lnTo>
                <a:lnTo>
                  <a:pt x="246291" y="255943"/>
                </a:lnTo>
                <a:lnTo>
                  <a:pt x="249313" y="254025"/>
                </a:lnTo>
                <a:lnTo>
                  <a:pt x="252509" y="246636"/>
                </a:lnTo>
                <a:lnTo>
                  <a:pt x="257061" y="229924"/>
                </a:lnTo>
                <a:lnTo>
                  <a:pt x="257441" y="227253"/>
                </a:lnTo>
                <a:lnTo>
                  <a:pt x="257632" y="223075"/>
                </a:lnTo>
                <a:lnTo>
                  <a:pt x="257644" y="218859"/>
                </a:lnTo>
                <a:lnTo>
                  <a:pt x="256781" y="215277"/>
                </a:lnTo>
                <a:lnTo>
                  <a:pt x="255244" y="212013"/>
                </a:lnTo>
                <a:lnTo>
                  <a:pt x="253707" y="208724"/>
                </a:lnTo>
                <a:lnTo>
                  <a:pt x="251625" y="205727"/>
                </a:lnTo>
                <a:lnTo>
                  <a:pt x="249097" y="201968"/>
                </a:lnTo>
                <a:lnTo>
                  <a:pt x="246176" y="203936"/>
                </a:lnTo>
                <a:lnTo>
                  <a:pt x="243255" y="205905"/>
                </a:lnTo>
                <a:lnTo>
                  <a:pt x="245821" y="209689"/>
                </a:lnTo>
                <a:lnTo>
                  <a:pt x="247700" y="212483"/>
                </a:lnTo>
                <a:lnTo>
                  <a:pt x="250012" y="217500"/>
                </a:lnTo>
                <a:lnTo>
                  <a:pt x="250571" y="219722"/>
                </a:lnTo>
                <a:lnTo>
                  <a:pt x="250583" y="223075"/>
                </a:lnTo>
                <a:lnTo>
                  <a:pt x="250444" y="226504"/>
                </a:lnTo>
                <a:lnTo>
                  <a:pt x="250126" y="228676"/>
                </a:lnTo>
                <a:lnTo>
                  <a:pt x="249326" y="234264"/>
                </a:lnTo>
                <a:lnTo>
                  <a:pt x="249199" y="250621"/>
                </a:lnTo>
                <a:lnTo>
                  <a:pt x="246176" y="252425"/>
                </a:lnTo>
                <a:close/>
              </a:path>
              <a:path w="257644" h="280797">
                <a:moveTo>
                  <a:pt x="24206" y="39484"/>
                </a:moveTo>
                <a:lnTo>
                  <a:pt x="18072" y="41313"/>
                </a:lnTo>
                <a:lnTo>
                  <a:pt x="12687" y="42773"/>
                </a:lnTo>
                <a:lnTo>
                  <a:pt x="8839" y="43776"/>
                </a:lnTo>
                <a:lnTo>
                  <a:pt x="7035" y="48590"/>
                </a:lnTo>
                <a:lnTo>
                  <a:pt x="3530" y="48742"/>
                </a:lnTo>
                <a:lnTo>
                  <a:pt x="2120" y="97497"/>
                </a:lnTo>
                <a:lnTo>
                  <a:pt x="2692" y="99288"/>
                </a:lnTo>
                <a:lnTo>
                  <a:pt x="8178" y="107568"/>
                </a:lnTo>
                <a:lnTo>
                  <a:pt x="13220" y="113995"/>
                </a:lnTo>
                <a:lnTo>
                  <a:pt x="9156" y="97205"/>
                </a:lnTo>
                <a:lnTo>
                  <a:pt x="8572" y="95427"/>
                </a:lnTo>
                <a:lnTo>
                  <a:pt x="5626" y="97358"/>
                </a:lnTo>
                <a:lnTo>
                  <a:pt x="4330" y="52171"/>
                </a:lnTo>
                <a:lnTo>
                  <a:pt x="7161" y="51463"/>
                </a:lnTo>
                <a:lnTo>
                  <a:pt x="23484" y="47041"/>
                </a:lnTo>
                <a:lnTo>
                  <a:pt x="39497" y="42062"/>
                </a:lnTo>
                <a:lnTo>
                  <a:pt x="51606" y="37766"/>
                </a:lnTo>
                <a:lnTo>
                  <a:pt x="63363" y="32933"/>
                </a:lnTo>
                <a:lnTo>
                  <a:pt x="66814" y="31330"/>
                </a:lnTo>
                <a:lnTo>
                  <a:pt x="75196" y="27266"/>
                </a:lnTo>
                <a:lnTo>
                  <a:pt x="82257" y="22986"/>
                </a:lnTo>
                <a:lnTo>
                  <a:pt x="86448" y="17830"/>
                </a:lnTo>
                <a:lnTo>
                  <a:pt x="89725" y="13728"/>
                </a:lnTo>
                <a:lnTo>
                  <a:pt x="92173" y="10095"/>
                </a:lnTo>
                <a:lnTo>
                  <a:pt x="95097" y="5346"/>
                </a:lnTo>
                <a:lnTo>
                  <a:pt x="98501" y="6934"/>
                </a:lnTo>
                <a:lnTo>
                  <a:pt x="95046" y="1600"/>
                </a:lnTo>
                <a:lnTo>
                  <a:pt x="92036" y="0"/>
                </a:lnTo>
                <a:lnTo>
                  <a:pt x="92100" y="3517"/>
                </a:lnTo>
                <a:lnTo>
                  <a:pt x="89141" y="5435"/>
                </a:lnTo>
                <a:lnTo>
                  <a:pt x="86690" y="5626"/>
                </a:lnTo>
                <a:lnTo>
                  <a:pt x="83997" y="9613"/>
                </a:lnTo>
                <a:lnTo>
                  <a:pt x="80949" y="13423"/>
                </a:lnTo>
                <a:lnTo>
                  <a:pt x="78168" y="16979"/>
                </a:lnTo>
                <a:lnTo>
                  <a:pt x="71716" y="21196"/>
                </a:lnTo>
                <a:lnTo>
                  <a:pt x="63766" y="24980"/>
                </a:lnTo>
                <a:lnTo>
                  <a:pt x="52215" y="29978"/>
                </a:lnTo>
                <a:lnTo>
                  <a:pt x="39879" y="34497"/>
                </a:lnTo>
                <a:lnTo>
                  <a:pt x="27812" y="38397"/>
                </a:lnTo>
                <a:lnTo>
                  <a:pt x="24206" y="39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772879" y="2359067"/>
            <a:ext cx="191884" cy="193515"/>
          </a:xfrm>
          <a:custGeom>
            <a:avLst/>
            <a:gdLst/>
            <a:ahLst/>
            <a:cxnLst/>
            <a:rect l="l" t="t" r="r" b="b"/>
            <a:pathLst>
              <a:path w="191884" h="193515">
                <a:moveTo>
                  <a:pt x="16274" y="42593"/>
                </a:moveTo>
                <a:lnTo>
                  <a:pt x="9556" y="57735"/>
                </a:lnTo>
                <a:lnTo>
                  <a:pt x="4296" y="71045"/>
                </a:lnTo>
                <a:lnTo>
                  <a:pt x="965" y="80213"/>
                </a:lnTo>
                <a:lnTo>
                  <a:pt x="0" y="83025"/>
                </a:lnTo>
                <a:lnTo>
                  <a:pt x="10090" y="91575"/>
                </a:lnTo>
                <a:lnTo>
                  <a:pt x="23313" y="100052"/>
                </a:lnTo>
                <a:lnTo>
                  <a:pt x="36005" y="107307"/>
                </a:lnTo>
                <a:lnTo>
                  <a:pt x="44500" y="112193"/>
                </a:lnTo>
                <a:lnTo>
                  <a:pt x="45694" y="113035"/>
                </a:lnTo>
                <a:lnTo>
                  <a:pt x="46832" y="121478"/>
                </a:lnTo>
                <a:lnTo>
                  <a:pt x="45326" y="135154"/>
                </a:lnTo>
                <a:lnTo>
                  <a:pt x="45694" y="140035"/>
                </a:lnTo>
                <a:lnTo>
                  <a:pt x="46723" y="146461"/>
                </a:lnTo>
                <a:lnTo>
                  <a:pt x="52717" y="156037"/>
                </a:lnTo>
                <a:lnTo>
                  <a:pt x="56261" y="160838"/>
                </a:lnTo>
                <a:lnTo>
                  <a:pt x="69386" y="174086"/>
                </a:lnTo>
                <a:lnTo>
                  <a:pt x="77935" y="179487"/>
                </a:lnTo>
                <a:lnTo>
                  <a:pt x="108737" y="193515"/>
                </a:lnTo>
                <a:lnTo>
                  <a:pt x="125945" y="193515"/>
                </a:lnTo>
                <a:lnTo>
                  <a:pt x="134823" y="181628"/>
                </a:lnTo>
                <a:lnTo>
                  <a:pt x="107670" y="158374"/>
                </a:lnTo>
                <a:lnTo>
                  <a:pt x="100482" y="140915"/>
                </a:lnTo>
                <a:lnTo>
                  <a:pt x="101239" y="134025"/>
                </a:lnTo>
                <a:lnTo>
                  <a:pt x="103251" y="131679"/>
                </a:lnTo>
                <a:lnTo>
                  <a:pt x="116506" y="124265"/>
                </a:lnTo>
                <a:lnTo>
                  <a:pt x="128873" y="124864"/>
                </a:lnTo>
                <a:lnTo>
                  <a:pt x="136005" y="127414"/>
                </a:lnTo>
                <a:lnTo>
                  <a:pt x="136474" y="127653"/>
                </a:lnTo>
                <a:lnTo>
                  <a:pt x="179705" y="166527"/>
                </a:lnTo>
                <a:lnTo>
                  <a:pt x="191884" y="137584"/>
                </a:lnTo>
                <a:lnTo>
                  <a:pt x="186460" y="116477"/>
                </a:lnTo>
                <a:lnTo>
                  <a:pt x="182318" y="102685"/>
                </a:lnTo>
                <a:lnTo>
                  <a:pt x="178249" y="93652"/>
                </a:lnTo>
                <a:lnTo>
                  <a:pt x="173040" y="86820"/>
                </a:lnTo>
                <a:lnTo>
                  <a:pt x="165481" y="79629"/>
                </a:lnTo>
                <a:lnTo>
                  <a:pt x="151531" y="69331"/>
                </a:lnTo>
                <a:lnTo>
                  <a:pt x="137630" y="62094"/>
                </a:lnTo>
                <a:lnTo>
                  <a:pt x="124289" y="56266"/>
                </a:lnTo>
                <a:lnTo>
                  <a:pt x="113809" y="51802"/>
                </a:lnTo>
                <a:lnTo>
                  <a:pt x="108737" y="48925"/>
                </a:lnTo>
                <a:lnTo>
                  <a:pt x="103688" y="41519"/>
                </a:lnTo>
                <a:lnTo>
                  <a:pt x="98372" y="30600"/>
                </a:lnTo>
                <a:lnTo>
                  <a:pt x="91788" y="18051"/>
                </a:lnTo>
                <a:lnTo>
                  <a:pt x="82935" y="5756"/>
                </a:lnTo>
                <a:lnTo>
                  <a:pt x="80772" y="3459"/>
                </a:lnTo>
                <a:lnTo>
                  <a:pt x="62880" y="236"/>
                </a:lnTo>
                <a:lnTo>
                  <a:pt x="51793" y="0"/>
                </a:lnTo>
                <a:lnTo>
                  <a:pt x="43871" y="3694"/>
                </a:lnTo>
                <a:lnTo>
                  <a:pt x="35474" y="12265"/>
                </a:lnTo>
                <a:lnTo>
                  <a:pt x="32207" y="16058"/>
                </a:lnTo>
                <a:lnTo>
                  <a:pt x="23981" y="27931"/>
                </a:lnTo>
                <a:lnTo>
                  <a:pt x="16274" y="42593"/>
                </a:lnTo>
                <a:close/>
              </a:path>
            </a:pathLst>
          </a:custGeom>
          <a:solidFill>
            <a:srgbClr val="6CB02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769413" y="2357993"/>
            <a:ext cx="198755" cy="198107"/>
          </a:xfrm>
          <a:custGeom>
            <a:avLst/>
            <a:gdLst/>
            <a:ahLst/>
            <a:cxnLst/>
            <a:rect l="l" t="t" r="r" b="b"/>
            <a:pathLst>
              <a:path w="198754" h="198107">
                <a:moveTo>
                  <a:pt x="111137" y="159448"/>
                </a:moveTo>
                <a:lnTo>
                  <a:pt x="108839" y="162128"/>
                </a:lnTo>
                <a:lnTo>
                  <a:pt x="133489" y="183235"/>
                </a:lnTo>
                <a:lnTo>
                  <a:pt x="114363" y="158026"/>
                </a:lnTo>
                <a:lnTo>
                  <a:pt x="113423" y="156781"/>
                </a:lnTo>
                <a:lnTo>
                  <a:pt x="112229" y="152895"/>
                </a:lnTo>
                <a:lnTo>
                  <a:pt x="111137" y="159448"/>
                </a:lnTo>
                <a:close/>
              </a:path>
              <a:path w="198754" h="198107">
                <a:moveTo>
                  <a:pt x="110744" y="197802"/>
                </a:moveTo>
                <a:lnTo>
                  <a:pt x="82003" y="180848"/>
                </a:lnTo>
                <a:lnTo>
                  <a:pt x="80584" y="184067"/>
                </a:lnTo>
                <a:lnTo>
                  <a:pt x="110744" y="197802"/>
                </a:lnTo>
                <a:close/>
              </a:path>
              <a:path w="198754" h="198107">
                <a:moveTo>
                  <a:pt x="180809" y="170230"/>
                </a:moveTo>
                <a:lnTo>
                  <a:pt x="138239" y="131813"/>
                </a:lnTo>
                <a:lnTo>
                  <a:pt x="137960" y="131687"/>
                </a:lnTo>
                <a:lnTo>
                  <a:pt x="180809" y="170230"/>
                </a:lnTo>
                <a:close/>
              </a:path>
              <a:path w="198754" h="198107">
                <a:moveTo>
                  <a:pt x="141351" y="125526"/>
                </a:moveTo>
                <a:lnTo>
                  <a:pt x="137591" y="131356"/>
                </a:lnTo>
                <a:lnTo>
                  <a:pt x="139941" y="128727"/>
                </a:lnTo>
                <a:lnTo>
                  <a:pt x="141351" y="125526"/>
                </a:lnTo>
                <a:close/>
              </a:path>
              <a:path w="198754" h="198107">
                <a:moveTo>
                  <a:pt x="9601" y="94133"/>
                </a:moveTo>
                <a:lnTo>
                  <a:pt x="6807" y="85204"/>
                </a:lnTo>
                <a:lnTo>
                  <a:pt x="3467" y="84099"/>
                </a:lnTo>
                <a:lnTo>
                  <a:pt x="838" y="86436"/>
                </a:lnTo>
                <a:lnTo>
                  <a:pt x="9601" y="94133"/>
                </a:lnTo>
                <a:close/>
              </a:path>
              <a:path w="198754" h="198107">
                <a:moveTo>
                  <a:pt x="91892" y="7921"/>
                </a:moveTo>
                <a:lnTo>
                  <a:pt x="86728" y="2044"/>
                </a:lnTo>
                <a:lnTo>
                  <a:pt x="84759" y="1041"/>
                </a:lnTo>
                <a:lnTo>
                  <a:pt x="81737" y="7010"/>
                </a:lnTo>
                <a:lnTo>
                  <a:pt x="84239" y="4533"/>
                </a:lnTo>
                <a:lnTo>
                  <a:pt x="89865" y="17156"/>
                </a:lnTo>
                <a:lnTo>
                  <a:pt x="96176" y="28168"/>
                </a:lnTo>
                <a:lnTo>
                  <a:pt x="98069" y="31991"/>
                </a:lnTo>
                <a:lnTo>
                  <a:pt x="100126" y="36207"/>
                </a:lnTo>
                <a:lnTo>
                  <a:pt x="101942" y="40220"/>
                </a:lnTo>
                <a:lnTo>
                  <a:pt x="103784" y="43738"/>
                </a:lnTo>
                <a:lnTo>
                  <a:pt x="105625" y="47244"/>
                </a:lnTo>
                <a:lnTo>
                  <a:pt x="107403" y="50266"/>
                </a:lnTo>
                <a:lnTo>
                  <a:pt x="110858" y="53568"/>
                </a:lnTo>
                <a:lnTo>
                  <a:pt x="113538" y="54991"/>
                </a:lnTo>
                <a:lnTo>
                  <a:pt x="123433" y="59353"/>
                </a:lnTo>
                <a:lnTo>
                  <a:pt x="136660" y="65005"/>
                </a:lnTo>
                <a:lnTo>
                  <a:pt x="137655" y="65455"/>
                </a:lnTo>
                <a:lnTo>
                  <a:pt x="149459" y="71304"/>
                </a:lnTo>
                <a:lnTo>
                  <a:pt x="160292" y="78079"/>
                </a:lnTo>
                <a:lnTo>
                  <a:pt x="164807" y="81724"/>
                </a:lnTo>
                <a:lnTo>
                  <a:pt x="171972" y="90397"/>
                </a:lnTo>
                <a:lnTo>
                  <a:pt x="178451" y="102032"/>
                </a:lnTo>
                <a:lnTo>
                  <a:pt x="183877" y="114662"/>
                </a:lnTo>
                <a:lnTo>
                  <a:pt x="184327" y="115849"/>
                </a:lnTo>
                <a:lnTo>
                  <a:pt x="186753" y="122237"/>
                </a:lnTo>
                <a:lnTo>
                  <a:pt x="188671" y="128181"/>
                </a:lnTo>
                <a:lnTo>
                  <a:pt x="189966" y="132511"/>
                </a:lnTo>
                <a:lnTo>
                  <a:pt x="191096" y="136436"/>
                </a:lnTo>
                <a:lnTo>
                  <a:pt x="191632" y="138409"/>
                </a:lnTo>
                <a:lnTo>
                  <a:pt x="192100" y="137299"/>
                </a:lnTo>
                <a:lnTo>
                  <a:pt x="195351" y="138658"/>
                </a:lnTo>
                <a:lnTo>
                  <a:pt x="191935" y="139522"/>
                </a:lnTo>
                <a:lnTo>
                  <a:pt x="191632" y="138409"/>
                </a:lnTo>
                <a:lnTo>
                  <a:pt x="181838" y="161683"/>
                </a:lnTo>
                <a:lnTo>
                  <a:pt x="142303" y="126111"/>
                </a:lnTo>
                <a:lnTo>
                  <a:pt x="141351" y="125526"/>
                </a:lnTo>
                <a:lnTo>
                  <a:pt x="139941" y="128727"/>
                </a:lnTo>
                <a:lnTo>
                  <a:pt x="138264" y="131826"/>
                </a:lnTo>
                <a:lnTo>
                  <a:pt x="139941" y="128727"/>
                </a:lnTo>
                <a:lnTo>
                  <a:pt x="137591" y="131356"/>
                </a:lnTo>
                <a:lnTo>
                  <a:pt x="141351" y="125526"/>
                </a:lnTo>
                <a:lnTo>
                  <a:pt x="134048" y="121462"/>
                </a:lnTo>
                <a:lnTo>
                  <a:pt x="118046" y="121386"/>
                </a:lnTo>
                <a:lnTo>
                  <a:pt x="110312" y="123532"/>
                </a:lnTo>
                <a:lnTo>
                  <a:pt x="104114" y="130378"/>
                </a:lnTo>
                <a:lnTo>
                  <a:pt x="102120" y="132651"/>
                </a:lnTo>
                <a:lnTo>
                  <a:pt x="101765" y="135343"/>
                </a:lnTo>
                <a:lnTo>
                  <a:pt x="101765" y="142849"/>
                </a:lnTo>
                <a:lnTo>
                  <a:pt x="103352" y="148374"/>
                </a:lnTo>
                <a:lnTo>
                  <a:pt x="104863" y="152908"/>
                </a:lnTo>
                <a:lnTo>
                  <a:pt x="106387" y="157416"/>
                </a:lnTo>
                <a:lnTo>
                  <a:pt x="107886" y="160820"/>
                </a:lnTo>
                <a:lnTo>
                  <a:pt x="108839" y="162128"/>
                </a:lnTo>
                <a:lnTo>
                  <a:pt x="111137" y="159448"/>
                </a:lnTo>
                <a:lnTo>
                  <a:pt x="112229" y="152895"/>
                </a:lnTo>
                <a:lnTo>
                  <a:pt x="111010" y="149059"/>
                </a:lnTo>
                <a:lnTo>
                  <a:pt x="109791" y="145237"/>
                </a:lnTo>
                <a:lnTo>
                  <a:pt x="108762" y="140843"/>
                </a:lnTo>
                <a:lnTo>
                  <a:pt x="108788" y="137934"/>
                </a:lnTo>
                <a:lnTo>
                  <a:pt x="109220" y="135153"/>
                </a:lnTo>
                <a:lnTo>
                  <a:pt x="114096" y="129933"/>
                </a:lnTo>
                <a:lnTo>
                  <a:pt x="119418" y="128511"/>
                </a:lnTo>
                <a:lnTo>
                  <a:pt x="128244" y="128460"/>
                </a:lnTo>
                <a:lnTo>
                  <a:pt x="131749" y="129311"/>
                </a:lnTo>
                <a:lnTo>
                  <a:pt x="135559" y="130606"/>
                </a:lnTo>
                <a:lnTo>
                  <a:pt x="137960" y="131687"/>
                </a:lnTo>
                <a:lnTo>
                  <a:pt x="138239" y="131813"/>
                </a:lnTo>
                <a:lnTo>
                  <a:pt x="180809" y="170230"/>
                </a:lnTo>
                <a:lnTo>
                  <a:pt x="183934" y="171043"/>
                </a:lnTo>
                <a:lnTo>
                  <a:pt x="186410" y="168973"/>
                </a:lnTo>
                <a:lnTo>
                  <a:pt x="198589" y="140030"/>
                </a:lnTo>
                <a:lnTo>
                  <a:pt x="198755" y="137807"/>
                </a:lnTo>
                <a:lnTo>
                  <a:pt x="196750" y="130635"/>
                </a:lnTo>
                <a:lnTo>
                  <a:pt x="191077" y="113779"/>
                </a:lnTo>
                <a:lnTo>
                  <a:pt x="185877" y="101267"/>
                </a:lnTo>
                <a:lnTo>
                  <a:pt x="179736" y="89497"/>
                </a:lnTo>
                <a:lnTo>
                  <a:pt x="172423" y="79416"/>
                </a:lnTo>
                <a:lnTo>
                  <a:pt x="169506" y="76479"/>
                </a:lnTo>
                <a:lnTo>
                  <a:pt x="159398" y="68969"/>
                </a:lnTo>
                <a:lnTo>
                  <a:pt x="148031" y="62607"/>
                </a:lnTo>
                <a:lnTo>
                  <a:pt x="136587" y="57266"/>
                </a:lnTo>
                <a:lnTo>
                  <a:pt x="130746" y="54724"/>
                </a:lnTo>
                <a:lnTo>
                  <a:pt x="125603" y="52654"/>
                </a:lnTo>
                <a:lnTo>
                  <a:pt x="121653" y="50952"/>
                </a:lnTo>
                <a:lnTo>
                  <a:pt x="117983" y="49352"/>
                </a:lnTo>
                <a:lnTo>
                  <a:pt x="114655" y="47510"/>
                </a:lnTo>
                <a:lnTo>
                  <a:pt x="111696" y="43738"/>
                </a:lnTo>
                <a:lnTo>
                  <a:pt x="110020" y="40474"/>
                </a:lnTo>
                <a:lnTo>
                  <a:pt x="105348" y="30853"/>
                </a:lnTo>
                <a:lnTo>
                  <a:pt x="99555" y="19531"/>
                </a:lnTo>
                <a:lnTo>
                  <a:pt x="91892" y="7921"/>
                </a:lnTo>
                <a:close/>
              </a:path>
              <a:path w="198754" h="198107">
                <a:moveTo>
                  <a:pt x="7785" y="82257"/>
                </a:moveTo>
                <a:lnTo>
                  <a:pt x="9525" y="77508"/>
                </a:lnTo>
                <a:lnTo>
                  <a:pt x="13404" y="67269"/>
                </a:lnTo>
                <a:lnTo>
                  <a:pt x="18574" y="54742"/>
                </a:lnTo>
                <a:lnTo>
                  <a:pt x="21539" y="48120"/>
                </a:lnTo>
                <a:lnTo>
                  <a:pt x="27719" y="35695"/>
                </a:lnTo>
                <a:lnTo>
                  <a:pt x="34280" y="24781"/>
                </a:lnTo>
                <a:lnTo>
                  <a:pt x="38341" y="19431"/>
                </a:lnTo>
                <a:lnTo>
                  <a:pt x="49267" y="11361"/>
                </a:lnTo>
                <a:lnTo>
                  <a:pt x="61993" y="7729"/>
                </a:lnTo>
                <a:lnTo>
                  <a:pt x="71793" y="7035"/>
                </a:lnTo>
                <a:lnTo>
                  <a:pt x="75260" y="7035"/>
                </a:lnTo>
                <a:lnTo>
                  <a:pt x="78244" y="7289"/>
                </a:lnTo>
                <a:lnTo>
                  <a:pt x="81381" y="7645"/>
                </a:lnTo>
                <a:lnTo>
                  <a:pt x="82371" y="7801"/>
                </a:lnTo>
                <a:lnTo>
                  <a:pt x="83553" y="7988"/>
                </a:lnTo>
                <a:lnTo>
                  <a:pt x="82371" y="7801"/>
                </a:lnTo>
                <a:lnTo>
                  <a:pt x="89865" y="17156"/>
                </a:lnTo>
                <a:lnTo>
                  <a:pt x="84239" y="4533"/>
                </a:lnTo>
                <a:lnTo>
                  <a:pt x="81737" y="7010"/>
                </a:lnTo>
                <a:lnTo>
                  <a:pt x="84759" y="1041"/>
                </a:lnTo>
                <a:lnTo>
                  <a:pt x="79375" y="0"/>
                </a:lnTo>
                <a:lnTo>
                  <a:pt x="71793" y="0"/>
                </a:lnTo>
                <a:lnTo>
                  <a:pt x="60272" y="870"/>
                </a:lnTo>
                <a:lnTo>
                  <a:pt x="47652" y="4374"/>
                </a:lnTo>
                <a:lnTo>
                  <a:pt x="35820" y="11921"/>
                </a:lnTo>
                <a:lnTo>
                  <a:pt x="32994" y="14846"/>
                </a:lnTo>
                <a:lnTo>
                  <a:pt x="26203" y="24271"/>
                </a:lnTo>
                <a:lnTo>
                  <a:pt x="19827" y="35553"/>
                </a:lnTo>
                <a:lnTo>
                  <a:pt x="14014" y="47644"/>
                </a:lnTo>
                <a:lnTo>
                  <a:pt x="10223" y="56349"/>
                </a:lnTo>
                <a:lnTo>
                  <a:pt x="3502" y="73453"/>
                </a:lnTo>
                <a:lnTo>
                  <a:pt x="6096" y="81762"/>
                </a:lnTo>
                <a:lnTo>
                  <a:pt x="6371" y="82068"/>
                </a:lnTo>
                <a:lnTo>
                  <a:pt x="7525" y="83040"/>
                </a:lnTo>
                <a:lnTo>
                  <a:pt x="7785" y="82257"/>
                </a:lnTo>
                <a:close/>
              </a:path>
              <a:path w="198754" h="198107">
                <a:moveTo>
                  <a:pt x="192100" y="137299"/>
                </a:moveTo>
                <a:lnTo>
                  <a:pt x="191632" y="138409"/>
                </a:lnTo>
                <a:lnTo>
                  <a:pt x="191935" y="139522"/>
                </a:lnTo>
                <a:lnTo>
                  <a:pt x="195351" y="138658"/>
                </a:lnTo>
                <a:lnTo>
                  <a:pt x="192100" y="137299"/>
                </a:lnTo>
                <a:close/>
              </a:path>
              <a:path w="198754" h="198107">
                <a:moveTo>
                  <a:pt x="132245" y="196697"/>
                </a:moveTo>
                <a:lnTo>
                  <a:pt x="141097" y="184810"/>
                </a:lnTo>
                <a:lnTo>
                  <a:pt x="141973" y="181229"/>
                </a:lnTo>
                <a:lnTo>
                  <a:pt x="140576" y="180035"/>
                </a:lnTo>
                <a:lnTo>
                  <a:pt x="114061" y="157327"/>
                </a:lnTo>
                <a:lnTo>
                  <a:pt x="113588" y="156235"/>
                </a:lnTo>
                <a:lnTo>
                  <a:pt x="112229" y="152895"/>
                </a:lnTo>
                <a:lnTo>
                  <a:pt x="113423" y="156781"/>
                </a:lnTo>
                <a:lnTo>
                  <a:pt x="114363" y="158026"/>
                </a:lnTo>
                <a:lnTo>
                  <a:pt x="133489" y="183235"/>
                </a:lnTo>
                <a:lnTo>
                  <a:pt x="127647" y="191071"/>
                </a:lnTo>
                <a:lnTo>
                  <a:pt x="112966" y="191071"/>
                </a:lnTo>
                <a:lnTo>
                  <a:pt x="83464" y="177647"/>
                </a:lnTo>
                <a:lnTo>
                  <a:pt x="76703" y="173604"/>
                </a:lnTo>
                <a:lnTo>
                  <a:pt x="64483" y="162281"/>
                </a:lnTo>
                <a:lnTo>
                  <a:pt x="60883" y="157556"/>
                </a:lnTo>
                <a:lnTo>
                  <a:pt x="58572" y="154051"/>
                </a:lnTo>
                <a:lnTo>
                  <a:pt x="56591" y="150431"/>
                </a:lnTo>
                <a:lnTo>
                  <a:pt x="54610" y="146837"/>
                </a:lnTo>
                <a:lnTo>
                  <a:pt x="53009" y="143014"/>
                </a:lnTo>
                <a:lnTo>
                  <a:pt x="52412" y="139115"/>
                </a:lnTo>
                <a:lnTo>
                  <a:pt x="52324" y="133057"/>
                </a:lnTo>
                <a:lnTo>
                  <a:pt x="52743" y="129921"/>
                </a:lnTo>
                <a:lnTo>
                  <a:pt x="53200" y="126936"/>
                </a:lnTo>
                <a:lnTo>
                  <a:pt x="53657" y="123952"/>
                </a:lnTo>
                <a:lnTo>
                  <a:pt x="54152" y="121170"/>
                </a:lnTo>
                <a:lnTo>
                  <a:pt x="54165" y="118516"/>
                </a:lnTo>
                <a:lnTo>
                  <a:pt x="53682" y="114871"/>
                </a:lnTo>
                <a:lnTo>
                  <a:pt x="51435" y="111417"/>
                </a:lnTo>
                <a:lnTo>
                  <a:pt x="48348" y="109372"/>
                </a:lnTo>
                <a:lnTo>
                  <a:pt x="43865" y="106705"/>
                </a:lnTo>
                <a:lnTo>
                  <a:pt x="35471" y="102260"/>
                </a:lnTo>
                <a:lnTo>
                  <a:pt x="27012" y="97167"/>
                </a:lnTo>
                <a:lnTo>
                  <a:pt x="15152" y="89461"/>
                </a:lnTo>
                <a:lnTo>
                  <a:pt x="7525" y="83040"/>
                </a:lnTo>
                <a:lnTo>
                  <a:pt x="6371" y="82068"/>
                </a:lnTo>
                <a:lnTo>
                  <a:pt x="6096" y="81762"/>
                </a:lnTo>
                <a:lnTo>
                  <a:pt x="3502" y="73453"/>
                </a:lnTo>
                <a:lnTo>
                  <a:pt x="269" y="82555"/>
                </a:lnTo>
                <a:lnTo>
                  <a:pt x="0" y="85496"/>
                </a:lnTo>
                <a:lnTo>
                  <a:pt x="838" y="86436"/>
                </a:lnTo>
                <a:lnTo>
                  <a:pt x="3467" y="84099"/>
                </a:lnTo>
                <a:lnTo>
                  <a:pt x="6807" y="85217"/>
                </a:lnTo>
                <a:lnTo>
                  <a:pt x="9601" y="94133"/>
                </a:lnTo>
                <a:lnTo>
                  <a:pt x="20708" y="101564"/>
                </a:lnTo>
                <a:lnTo>
                  <a:pt x="27063" y="105384"/>
                </a:lnTo>
                <a:lnTo>
                  <a:pt x="31927" y="108229"/>
                </a:lnTo>
                <a:lnTo>
                  <a:pt x="36576" y="110782"/>
                </a:lnTo>
                <a:lnTo>
                  <a:pt x="40195" y="112826"/>
                </a:lnTo>
                <a:lnTo>
                  <a:pt x="43573" y="114719"/>
                </a:lnTo>
                <a:lnTo>
                  <a:pt x="46799" y="116700"/>
                </a:lnTo>
                <a:lnTo>
                  <a:pt x="47142" y="120205"/>
                </a:lnTo>
                <a:lnTo>
                  <a:pt x="46710" y="122834"/>
                </a:lnTo>
                <a:lnTo>
                  <a:pt x="46240" y="125869"/>
                </a:lnTo>
                <a:lnTo>
                  <a:pt x="45770" y="128917"/>
                </a:lnTo>
                <a:lnTo>
                  <a:pt x="45275" y="132435"/>
                </a:lnTo>
                <a:lnTo>
                  <a:pt x="45389" y="139788"/>
                </a:lnTo>
                <a:lnTo>
                  <a:pt x="46342" y="145618"/>
                </a:lnTo>
                <a:lnTo>
                  <a:pt x="48247" y="149809"/>
                </a:lnTo>
                <a:lnTo>
                  <a:pt x="50406" y="153797"/>
                </a:lnTo>
                <a:lnTo>
                  <a:pt x="52578" y="157784"/>
                </a:lnTo>
                <a:lnTo>
                  <a:pt x="55029" y="161467"/>
                </a:lnTo>
                <a:lnTo>
                  <a:pt x="56896" y="163995"/>
                </a:lnTo>
                <a:lnTo>
                  <a:pt x="69975" y="177391"/>
                </a:lnTo>
                <a:lnTo>
                  <a:pt x="79256" y="183424"/>
                </a:lnTo>
                <a:lnTo>
                  <a:pt x="80581" y="184073"/>
                </a:lnTo>
                <a:lnTo>
                  <a:pt x="82003" y="180848"/>
                </a:lnTo>
                <a:lnTo>
                  <a:pt x="110744" y="197802"/>
                </a:lnTo>
                <a:lnTo>
                  <a:pt x="112204" y="198107"/>
                </a:lnTo>
                <a:lnTo>
                  <a:pt x="129413" y="198107"/>
                </a:lnTo>
                <a:lnTo>
                  <a:pt x="132245" y="196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420883" y="2649989"/>
            <a:ext cx="333095" cy="286635"/>
          </a:xfrm>
          <a:custGeom>
            <a:avLst/>
            <a:gdLst/>
            <a:ahLst/>
            <a:cxnLst/>
            <a:rect l="l" t="t" r="r" b="b"/>
            <a:pathLst>
              <a:path w="333095" h="286635">
                <a:moveTo>
                  <a:pt x="983" y="113205"/>
                </a:moveTo>
                <a:lnTo>
                  <a:pt x="7175" y="117092"/>
                </a:lnTo>
                <a:lnTo>
                  <a:pt x="17296" y="122482"/>
                </a:lnTo>
                <a:lnTo>
                  <a:pt x="30018" y="129021"/>
                </a:lnTo>
                <a:lnTo>
                  <a:pt x="44017" y="136351"/>
                </a:lnTo>
                <a:lnTo>
                  <a:pt x="57967" y="144118"/>
                </a:lnTo>
                <a:lnTo>
                  <a:pt x="70541" y="151964"/>
                </a:lnTo>
                <a:lnTo>
                  <a:pt x="80416" y="159535"/>
                </a:lnTo>
                <a:lnTo>
                  <a:pt x="86795" y="169658"/>
                </a:lnTo>
                <a:lnTo>
                  <a:pt x="90915" y="181275"/>
                </a:lnTo>
                <a:lnTo>
                  <a:pt x="96153" y="193607"/>
                </a:lnTo>
                <a:lnTo>
                  <a:pt x="104863" y="204862"/>
                </a:lnTo>
                <a:lnTo>
                  <a:pt x="111001" y="210209"/>
                </a:lnTo>
                <a:lnTo>
                  <a:pt x="125290" y="221473"/>
                </a:lnTo>
                <a:lnTo>
                  <a:pt x="138237" y="230608"/>
                </a:lnTo>
                <a:lnTo>
                  <a:pt x="148928" y="237704"/>
                </a:lnTo>
                <a:lnTo>
                  <a:pt x="156451" y="242854"/>
                </a:lnTo>
                <a:lnTo>
                  <a:pt x="159893" y="246149"/>
                </a:lnTo>
                <a:lnTo>
                  <a:pt x="162151" y="253046"/>
                </a:lnTo>
                <a:lnTo>
                  <a:pt x="163251" y="262560"/>
                </a:lnTo>
                <a:lnTo>
                  <a:pt x="163500" y="271317"/>
                </a:lnTo>
                <a:lnTo>
                  <a:pt x="164623" y="278677"/>
                </a:lnTo>
                <a:lnTo>
                  <a:pt x="168341" y="283996"/>
                </a:lnTo>
                <a:lnTo>
                  <a:pt x="176380" y="286635"/>
                </a:lnTo>
                <a:lnTo>
                  <a:pt x="190461" y="285951"/>
                </a:lnTo>
                <a:lnTo>
                  <a:pt x="198124" y="284764"/>
                </a:lnTo>
                <a:lnTo>
                  <a:pt x="208145" y="279569"/>
                </a:lnTo>
                <a:lnTo>
                  <a:pt x="210604" y="263409"/>
                </a:lnTo>
                <a:lnTo>
                  <a:pt x="211153" y="263928"/>
                </a:lnTo>
                <a:lnTo>
                  <a:pt x="219596" y="269111"/>
                </a:lnTo>
                <a:lnTo>
                  <a:pt x="236588" y="270622"/>
                </a:lnTo>
                <a:lnTo>
                  <a:pt x="244805" y="268958"/>
                </a:lnTo>
                <a:lnTo>
                  <a:pt x="252945" y="255700"/>
                </a:lnTo>
                <a:lnTo>
                  <a:pt x="265277" y="259573"/>
                </a:lnTo>
                <a:lnTo>
                  <a:pt x="274713" y="254366"/>
                </a:lnTo>
                <a:lnTo>
                  <a:pt x="277160" y="253034"/>
                </a:lnTo>
                <a:lnTo>
                  <a:pt x="285185" y="246155"/>
                </a:lnTo>
                <a:lnTo>
                  <a:pt x="289534" y="229627"/>
                </a:lnTo>
                <a:lnTo>
                  <a:pt x="294477" y="236018"/>
                </a:lnTo>
                <a:lnTo>
                  <a:pt x="305689" y="246311"/>
                </a:lnTo>
                <a:lnTo>
                  <a:pt x="320243" y="250912"/>
                </a:lnTo>
                <a:lnTo>
                  <a:pt x="328936" y="243157"/>
                </a:lnTo>
                <a:lnTo>
                  <a:pt x="332727" y="228345"/>
                </a:lnTo>
                <a:lnTo>
                  <a:pt x="333095" y="215695"/>
                </a:lnTo>
                <a:lnTo>
                  <a:pt x="332543" y="211581"/>
                </a:lnTo>
                <a:lnTo>
                  <a:pt x="327889" y="195695"/>
                </a:lnTo>
                <a:lnTo>
                  <a:pt x="320767" y="181948"/>
                </a:lnTo>
                <a:lnTo>
                  <a:pt x="312969" y="170643"/>
                </a:lnTo>
                <a:lnTo>
                  <a:pt x="306288" y="162084"/>
                </a:lnTo>
                <a:lnTo>
                  <a:pt x="302514" y="156576"/>
                </a:lnTo>
                <a:lnTo>
                  <a:pt x="300912" y="152998"/>
                </a:lnTo>
                <a:lnTo>
                  <a:pt x="296872" y="145280"/>
                </a:lnTo>
                <a:lnTo>
                  <a:pt x="291262" y="138566"/>
                </a:lnTo>
                <a:lnTo>
                  <a:pt x="281311" y="129958"/>
                </a:lnTo>
                <a:lnTo>
                  <a:pt x="264248" y="116558"/>
                </a:lnTo>
                <a:lnTo>
                  <a:pt x="284124" y="98105"/>
                </a:lnTo>
                <a:lnTo>
                  <a:pt x="275743" y="92489"/>
                </a:lnTo>
                <a:lnTo>
                  <a:pt x="262958" y="84925"/>
                </a:lnTo>
                <a:lnTo>
                  <a:pt x="247799" y="77751"/>
                </a:lnTo>
                <a:lnTo>
                  <a:pt x="233172" y="73925"/>
                </a:lnTo>
                <a:lnTo>
                  <a:pt x="222343" y="73234"/>
                </a:lnTo>
                <a:lnTo>
                  <a:pt x="209199" y="72528"/>
                </a:lnTo>
                <a:lnTo>
                  <a:pt x="195991" y="71157"/>
                </a:lnTo>
                <a:lnTo>
                  <a:pt x="183556" y="68340"/>
                </a:lnTo>
                <a:lnTo>
                  <a:pt x="172732" y="63295"/>
                </a:lnTo>
                <a:lnTo>
                  <a:pt x="170105" y="61139"/>
                </a:lnTo>
                <a:lnTo>
                  <a:pt x="164174" y="54634"/>
                </a:lnTo>
                <a:lnTo>
                  <a:pt x="156860" y="45512"/>
                </a:lnTo>
                <a:lnTo>
                  <a:pt x="148369" y="34663"/>
                </a:lnTo>
                <a:lnTo>
                  <a:pt x="138902" y="22978"/>
                </a:lnTo>
                <a:lnTo>
                  <a:pt x="128663" y="11350"/>
                </a:lnTo>
                <a:lnTo>
                  <a:pt x="117856" y="671"/>
                </a:lnTo>
                <a:lnTo>
                  <a:pt x="115446" y="0"/>
                </a:lnTo>
                <a:lnTo>
                  <a:pt x="110469" y="2386"/>
                </a:lnTo>
                <a:lnTo>
                  <a:pt x="103761" y="8173"/>
                </a:lnTo>
                <a:lnTo>
                  <a:pt x="95449" y="16806"/>
                </a:lnTo>
                <a:lnTo>
                  <a:pt x="85661" y="27729"/>
                </a:lnTo>
                <a:lnTo>
                  <a:pt x="74524" y="40388"/>
                </a:lnTo>
                <a:lnTo>
                  <a:pt x="62166" y="54227"/>
                </a:lnTo>
                <a:lnTo>
                  <a:pt x="54010" y="63203"/>
                </a:lnTo>
                <a:lnTo>
                  <a:pt x="44754" y="73244"/>
                </a:lnTo>
                <a:lnTo>
                  <a:pt x="37255" y="80995"/>
                </a:lnTo>
                <a:lnTo>
                  <a:pt x="30272" y="87615"/>
                </a:lnTo>
                <a:lnTo>
                  <a:pt x="22562" y="94262"/>
                </a:lnTo>
                <a:lnTo>
                  <a:pt x="12886" y="102097"/>
                </a:lnTo>
                <a:lnTo>
                  <a:pt x="0" y="112279"/>
                </a:lnTo>
                <a:lnTo>
                  <a:pt x="983" y="113205"/>
                </a:lnTo>
                <a:close/>
              </a:path>
            </a:pathLst>
          </a:custGeom>
          <a:solidFill>
            <a:srgbClr val="6CB02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417276" y="2646418"/>
            <a:ext cx="296075" cy="273964"/>
          </a:xfrm>
          <a:custGeom>
            <a:avLst/>
            <a:gdLst/>
            <a:ahLst/>
            <a:cxnLst/>
            <a:rect l="l" t="t" r="r" b="b"/>
            <a:pathLst>
              <a:path w="296075" h="273964">
                <a:moveTo>
                  <a:pt x="258648" y="256184"/>
                </a:moveTo>
                <a:lnTo>
                  <a:pt x="256070" y="255422"/>
                </a:lnTo>
                <a:lnTo>
                  <a:pt x="255498" y="262623"/>
                </a:lnTo>
                <a:lnTo>
                  <a:pt x="258116" y="263452"/>
                </a:lnTo>
                <a:lnTo>
                  <a:pt x="259422" y="261277"/>
                </a:lnTo>
                <a:lnTo>
                  <a:pt x="260388" y="264172"/>
                </a:lnTo>
                <a:lnTo>
                  <a:pt x="270649" y="264172"/>
                </a:lnTo>
                <a:lnTo>
                  <a:pt x="275501" y="263512"/>
                </a:lnTo>
                <a:lnTo>
                  <a:pt x="280022" y="261010"/>
                </a:lnTo>
                <a:lnTo>
                  <a:pt x="283286" y="259194"/>
                </a:lnTo>
                <a:lnTo>
                  <a:pt x="287324" y="257378"/>
                </a:lnTo>
                <a:lnTo>
                  <a:pt x="290626" y="253199"/>
                </a:lnTo>
                <a:lnTo>
                  <a:pt x="290194" y="235140"/>
                </a:lnTo>
                <a:lnTo>
                  <a:pt x="289623" y="232956"/>
                </a:lnTo>
                <a:lnTo>
                  <a:pt x="289039" y="241757"/>
                </a:lnTo>
                <a:lnTo>
                  <a:pt x="287185" y="246189"/>
                </a:lnTo>
                <a:lnTo>
                  <a:pt x="285089" y="248843"/>
                </a:lnTo>
                <a:lnTo>
                  <a:pt x="282994" y="251510"/>
                </a:lnTo>
                <a:lnTo>
                  <a:pt x="280238" y="252882"/>
                </a:lnTo>
                <a:lnTo>
                  <a:pt x="276631" y="254850"/>
                </a:lnTo>
                <a:lnTo>
                  <a:pt x="273557" y="256552"/>
                </a:lnTo>
                <a:lnTo>
                  <a:pt x="269887" y="257136"/>
                </a:lnTo>
                <a:lnTo>
                  <a:pt x="266534" y="257136"/>
                </a:lnTo>
                <a:lnTo>
                  <a:pt x="261759" y="256819"/>
                </a:lnTo>
                <a:lnTo>
                  <a:pt x="259549" y="261112"/>
                </a:lnTo>
                <a:lnTo>
                  <a:pt x="256552" y="259270"/>
                </a:lnTo>
                <a:lnTo>
                  <a:pt x="255701" y="262686"/>
                </a:lnTo>
                <a:lnTo>
                  <a:pt x="256552" y="259270"/>
                </a:lnTo>
                <a:lnTo>
                  <a:pt x="258648" y="256184"/>
                </a:lnTo>
                <a:close/>
              </a:path>
              <a:path w="296075" h="273964">
                <a:moveTo>
                  <a:pt x="273286" y="119904"/>
                </a:moveTo>
                <a:lnTo>
                  <a:pt x="290131" y="104254"/>
                </a:lnTo>
                <a:lnTo>
                  <a:pt x="287731" y="101676"/>
                </a:lnTo>
                <a:lnTo>
                  <a:pt x="289725" y="98767"/>
                </a:lnTo>
                <a:lnTo>
                  <a:pt x="281863" y="93103"/>
                </a:lnTo>
                <a:lnTo>
                  <a:pt x="285330" y="99098"/>
                </a:lnTo>
                <a:lnTo>
                  <a:pt x="285673" y="104533"/>
                </a:lnTo>
                <a:lnTo>
                  <a:pt x="273286" y="119904"/>
                </a:lnTo>
                <a:close/>
              </a:path>
              <a:path w="296075" h="273964">
                <a:moveTo>
                  <a:pt x="164515" y="59791"/>
                </a:moveTo>
                <a:lnTo>
                  <a:pt x="168325" y="64338"/>
                </a:lnTo>
                <a:lnTo>
                  <a:pt x="171399" y="67792"/>
                </a:lnTo>
                <a:lnTo>
                  <a:pt x="174409" y="69811"/>
                </a:lnTo>
                <a:lnTo>
                  <a:pt x="185717" y="75149"/>
                </a:lnTo>
                <a:lnTo>
                  <a:pt x="198291" y="78091"/>
                </a:lnTo>
                <a:lnTo>
                  <a:pt x="204977" y="78968"/>
                </a:lnTo>
                <a:lnTo>
                  <a:pt x="218206" y="79949"/>
                </a:lnTo>
                <a:lnTo>
                  <a:pt x="230821" y="80591"/>
                </a:lnTo>
                <a:lnTo>
                  <a:pt x="236473" y="81000"/>
                </a:lnTo>
                <a:lnTo>
                  <a:pt x="247693" y="83696"/>
                </a:lnTo>
                <a:lnTo>
                  <a:pt x="260094" y="89075"/>
                </a:lnTo>
                <a:lnTo>
                  <a:pt x="267944" y="93294"/>
                </a:lnTo>
                <a:lnTo>
                  <a:pt x="272986" y="96151"/>
                </a:lnTo>
                <a:lnTo>
                  <a:pt x="277431" y="98971"/>
                </a:lnTo>
                <a:lnTo>
                  <a:pt x="280619" y="101079"/>
                </a:lnTo>
                <a:lnTo>
                  <a:pt x="282115" y="102083"/>
                </a:lnTo>
                <a:lnTo>
                  <a:pt x="283476" y="102997"/>
                </a:lnTo>
                <a:lnTo>
                  <a:pt x="282115" y="102083"/>
                </a:lnTo>
                <a:lnTo>
                  <a:pt x="270065" y="117398"/>
                </a:lnTo>
                <a:lnTo>
                  <a:pt x="265683" y="122910"/>
                </a:lnTo>
                <a:lnTo>
                  <a:pt x="267017" y="123964"/>
                </a:lnTo>
                <a:lnTo>
                  <a:pt x="267855" y="120129"/>
                </a:lnTo>
                <a:lnTo>
                  <a:pt x="270255" y="122720"/>
                </a:lnTo>
                <a:lnTo>
                  <a:pt x="277634" y="132613"/>
                </a:lnTo>
                <a:lnTo>
                  <a:pt x="285216" y="139903"/>
                </a:lnTo>
                <a:lnTo>
                  <a:pt x="295047" y="150188"/>
                </a:lnTo>
                <a:lnTo>
                  <a:pt x="302061" y="159882"/>
                </a:lnTo>
                <a:lnTo>
                  <a:pt x="304076" y="164109"/>
                </a:lnTo>
                <a:lnTo>
                  <a:pt x="306196" y="166624"/>
                </a:lnTo>
                <a:lnTo>
                  <a:pt x="308978" y="170180"/>
                </a:lnTo>
                <a:lnTo>
                  <a:pt x="315399" y="178522"/>
                </a:lnTo>
                <a:lnTo>
                  <a:pt x="322304" y="188896"/>
                </a:lnTo>
                <a:lnTo>
                  <a:pt x="328432" y="201051"/>
                </a:lnTo>
                <a:lnTo>
                  <a:pt x="332518" y="214733"/>
                </a:lnTo>
                <a:lnTo>
                  <a:pt x="333209" y="219608"/>
                </a:lnTo>
                <a:lnTo>
                  <a:pt x="333349" y="223240"/>
                </a:lnTo>
                <a:lnTo>
                  <a:pt x="333362" y="228231"/>
                </a:lnTo>
                <a:lnTo>
                  <a:pt x="332651" y="235585"/>
                </a:lnTo>
                <a:lnTo>
                  <a:pt x="330809" y="241427"/>
                </a:lnTo>
                <a:lnTo>
                  <a:pt x="329907" y="244335"/>
                </a:lnTo>
                <a:lnTo>
                  <a:pt x="327405" y="248488"/>
                </a:lnTo>
                <a:lnTo>
                  <a:pt x="323507" y="250977"/>
                </a:lnTo>
                <a:lnTo>
                  <a:pt x="319417" y="251040"/>
                </a:lnTo>
                <a:lnTo>
                  <a:pt x="316268" y="249961"/>
                </a:lnTo>
                <a:lnTo>
                  <a:pt x="313181" y="248170"/>
                </a:lnTo>
                <a:lnTo>
                  <a:pt x="308533" y="245491"/>
                </a:lnTo>
                <a:lnTo>
                  <a:pt x="304164" y="241223"/>
                </a:lnTo>
                <a:lnTo>
                  <a:pt x="301040" y="237642"/>
                </a:lnTo>
                <a:lnTo>
                  <a:pt x="298221" y="234226"/>
                </a:lnTo>
                <a:lnTo>
                  <a:pt x="296075" y="231254"/>
                </a:lnTo>
                <a:lnTo>
                  <a:pt x="293141" y="233197"/>
                </a:lnTo>
                <a:lnTo>
                  <a:pt x="290283" y="235254"/>
                </a:lnTo>
                <a:lnTo>
                  <a:pt x="293903" y="240753"/>
                </a:lnTo>
                <a:lnTo>
                  <a:pt x="296646" y="233426"/>
                </a:lnTo>
                <a:lnTo>
                  <a:pt x="293903" y="240753"/>
                </a:lnTo>
                <a:lnTo>
                  <a:pt x="296044" y="242865"/>
                </a:lnTo>
                <a:lnTo>
                  <a:pt x="299605" y="246380"/>
                </a:lnTo>
                <a:lnTo>
                  <a:pt x="302463" y="249186"/>
                </a:lnTo>
                <a:lnTo>
                  <a:pt x="305841" y="252044"/>
                </a:lnTo>
                <a:lnTo>
                  <a:pt x="309638" y="254254"/>
                </a:lnTo>
                <a:lnTo>
                  <a:pt x="313435" y="256463"/>
                </a:lnTo>
                <a:lnTo>
                  <a:pt x="317728" y="258064"/>
                </a:lnTo>
                <a:lnTo>
                  <a:pt x="324192" y="257975"/>
                </a:lnTo>
                <a:lnTo>
                  <a:pt x="327875" y="257632"/>
                </a:lnTo>
                <a:lnTo>
                  <a:pt x="330873" y="255498"/>
                </a:lnTo>
                <a:lnTo>
                  <a:pt x="332917" y="252857"/>
                </a:lnTo>
                <a:lnTo>
                  <a:pt x="336041" y="248869"/>
                </a:lnTo>
                <a:lnTo>
                  <a:pt x="337756" y="243586"/>
                </a:lnTo>
                <a:lnTo>
                  <a:pt x="338886" y="238239"/>
                </a:lnTo>
                <a:lnTo>
                  <a:pt x="339978" y="232879"/>
                </a:lnTo>
                <a:lnTo>
                  <a:pt x="340398" y="227457"/>
                </a:lnTo>
                <a:lnTo>
                  <a:pt x="340220" y="218909"/>
                </a:lnTo>
                <a:lnTo>
                  <a:pt x="337458" y="205411"/>
                </a:lnTo>
                <a:lnTo>
                  <a:pt x="332667" y="193278"/>
                </a:lnTo>
                <a:lnTo>
                  <a:pt x="326733" y="182635"/>
                </a:lnTo>
                <a:lnTo>
                  <a:pt x="324319" y="178943"/>
                </a:lnTo>
                <a:lnTo>
                  <a:pt x="320776" y="173736"/>
                </a:lnTo>
                <a:lnTo>
                  <a:pt x="317271" y="169316"/>
                </a:lnTo>
                <a:lnTo>
                  <a:pt x="314502" y="165811"/>
                </a:lnTo>
                <a:lnTo>
                  <a:pt x="311746" y="162369"/>
                </a:lnTo>
                <a:lnTo>
                  <a:pt x="309664" y="159588"/>
                </a:lnTo>
                <a:lnTo>
                  <a:pt x="309333" y="158711"/>
                </a:lnTo>
                <a:lnTo>
                  <a:pt x="303071" y="148838"/>
                </a:lnTo>
                <a:lnTo>
                  <a:pt x="294210" y="138903"/>
                </a:lnTo>
                <a:lnTo>
                  <a:pt x="286765" y="131686"/>
                </a:lnTo>
                <a:lnTo>
                  <a:pt x="277952" y="123532"/>
                </a:lnTo>
                <a:lnTo>
                  <a:pt x="273286" y="119904"/>
                </a:lnTo>
                <a:lnTo>
                  <a:pt x="285673" y="104533"/>
                </a:lnTo>
                <a:lnTo>
                  <a:pt x="285330" y="99098"/>
                </a:lnTo>
                <a:lnTo>
                  <a:pt x="281863" y="93103"/>
                </a:lnTo>
                <a:lnTo>
                  <a:pt x="271424" y="87172"/>
                </a:lnTo>
                <a:lnTo>
                  <a:pt x="259893" y="81150"/>
                </a:lnTo>
                <a:lnTo>
                  <a:pt x="247705" y="76266"/>
                </a:lnTo>
                <a:lnTo>
                  <a:pt x="237083" y="73990"/>
                </a:lnTo>
                <a:lnTo>
                  <a:pt x="224734" y="73221"/>
                </a:lnTo>
                <a:lnTo>
                  <a:pt x="211823" y="72501"/>
                </a:lnTo>
                <a:lnTo>
                  <a:pt x="205727" y="71958"/>
                </a:lnTo>
                <a:lnTo>
                  <a:pt x="192300" y="69714"/>
                </a:lnTo>
                <a:lnTo>
                  <a:pt x="180761" y="65419"/>
                </a:lnTo>
                <a:lnTo>
                  <a:pt x="176631" y="62890"/>
                </a:lnTo>
                <a:lnTo>
                  <a:pt x="173532" y="59677"/>
                </a:lnTo>
                <a:lnTo>
                  <a:pt x="169938" y="55295"/>
                </a:lnTo>
                <a:lnTo>
                  <a:pt x="163508" y="47262"/>
                </a:lnTo>
                <a:lnTo>
                  <a:pt x="156108" y="37794"/>
                </a:lnTo>
                <a:lnTo>
                  <a:pt x="147875" y="27509"/>
                </a:lnTo>
                <a:lnTo>
                  <a:pt x="138943" y="17025"/>
                </a:lnTo>
                <a:lnTo>
                  <a:pt x="129447" y="6959"/>
                </a:lnTo>
                <a:lnTo>
                  <a:pt x="123812" y="1625"/>
                </a:lnTo>
                <a:lnTo>
                  <a:pt x="121462" y="4241"/>
                </a:lnTo>
                <a:lnTo>
                  <a:pt x="119519" y="7035"/>
                </a:lnTo>
                <a:lnTo>
                  <a:pt x="119113" y="6858"/>
                </a:lnTo>
                <a:lnTo>
                  <a:pt x="121005" y="0"/>
                </a:lnTo>
                <a:lnTo>
                  <a:pt x="117614" y="38"/>
                </a:lnTo>
                <a:lnTo>
                  <a:pt x="114363" y="1600"/>
                </a:lnTo>
                <a:lnTo>
                  <a:pt x="111518" y="3200"/>
                </a:lnTo>
                <a:lnTo>
                  <a:pt x="108534" y="5740"/>
                </a:lnTo>
                <a:lnTo>
                  <a:pt x="105067" y="9067"/>
                </a:lnTo>
                <a:lnTo>
                  <a:pt x="98291" y="16019"/>
                </a:lnTo>
                <a:lnTo>
                  <a:pt x="90577" y="24510"/>
                </a:lnTo>
                <a:lnTo>
                  <a:pt x="81976" y="34254"/>
                </a:lnTo>
                <a:lnTo>
                  <a:pt x="72541" y="44963"/>
                </a:lnTo>
                <a:lnTo>
                  <a:pt x="63169" y="55422"/>
                </a:lnTo>
                <a:lnTo>
                  <a:pt x="53689" y="65532"/>
                </a:lnTo>
                <a:lnTo>
                  <a:pt x="44176" y="75094"/>
                </a:lnTo>
                <a:lnTo>
                  <a:pt x="34925" y="83946"/>
                </a:lnTo>
                <a:lnTo>
                  <a:pt x="26234" y="91926"/>
                </a:lnTo>
                <a:lnTo>
                  <a:pt x="21526" y="96126"/>
                </a:lnTo>
                <a:lnTo>
                  <a:pt x="15595" y="101358"/>
                </a:lnTo>
                <a:lnTo>
                  <a:pt x="10553" y="105613"/>
                </a:lnTo>
                <a:lnTo>
                  <a:pt x="8470" y="115214"/>
                </a:lnTo>
                <a:lnTo>
                  <a:pt x="7010" y="108546"/>
                </a:lnTo>
                <a:lnTo>
                  <a:pt x="3467" y="111480"/>
                </a:lnTo>
                <a:lnTo>
                  <a:pt x="685" y="113665"/>
                </a:lnTo>
                <a:lnTo>
                  <a:pt x="0" y="116395"/>
                </a:lnTo>
                <a:lnTo>
                  <a:pt x="2171" y="119367"/>
                </a:lnTo>
                <a:lnTo>
                  <a:pt x="2971" y="119976"/>
                </a:lnTo>
                <a:lnTo>
                  <a:pt x="5892" y="122110"/>
                </a:lnTo>
                <a:lnTo>
                  <a:pt x="3606" y="115849"/>
                </a:lnTo>
                <a:lnTo>
                  <a:pt x="6337" y="113639"/>
                </a:lnTo>
                <a:lnTo>
                  <a:pt x="7890" y="116927"/>
                </a:lnTo>
                <a:lnTo>
                  <a:pt x="10921" y="124815"/>
                </a:lnTo>
                <a:lnTo>
                  <a:pt x="17398" y="128206"/>
                </a:lnTo>
                <a:lnTo>
                  <a:pt x="27737" y="133524"/>
                </a:lnTo>
                <a:lnTo>
                  <a:pt x="39244" y="139471"/>
                </a:lnTo>
                <a:lnTo>
                  <a:pt x="51127" y="145828"/>
                </a:lnTo>
                <a:lnTo>
                  <a:pt x="64212" y="153361"/>
                </a:lnTo>
                <a:lnTo>
                  <a:pt x="74952" y="160396"/>
                </a:lnTo>
                <a:lnTo>
                  <a:pt x="81648" y="165722"/>
                </a:lnTo>
                <a:lnTo>
                  <a:pt x="83629" y="167487"/>
                </a:lnTo>
                <a:lnTo>
                  <a:pt x="85242" y="170116"/>
                </a:lnTo>
                <a:lnTo>
                  <a:pt x="86690" y="173482"/>
                </a:lnTo>
                <a:lnTo>
                  <a:pt x="90451" y="183838"/>
                </a:lnTo>
                <a:lnTo>
                  <a:pt x="95078" y="195742"/>
                </a:lnTo>
                <a:lnTo>
                  <a:pt x="102631" y="207492"/>
                </a:lnTo>
                <a:lnTo>
                  <a:pt x="106121" y="211048"/>
                </a:lnTo>
                <a:lnTo>
                  <a:pt x="117054" y="220349"/>
                </a:lnTo>
                <a:lnTo>
                  <a:pt x="127572" y="228436"/>
                </a:lnTo>
                <a:lnTo>
                  <a:pt x="137304" y="235343"/>
                </a:lnTo>
                <a:lnTo>
                  <a:pt x="143281" y="239382"/>
                </a:lnTo>
                <a:lnTo>
                  <a:pt x="148399" y="242785"/>
                </a:lnTo>
                <a:lnTo>
                  <a:pt x="152730" y="245567"/>
                </a:lnTo>
                <a:lnTo>
                  <a:pt x="155803" y="247700"/>
                </a:lnTo>
                <a:lnTo>
                  <a:pt x="158572" y="249682"/>
                </a:lnTo>
                <a:lnTo>
                  <a:pt x="161124" y="250799"/>
                </a:lnTo>
                <a:lnTo>
                  <a:pt x="160299" y="251180"/>
                </a:lnTo>
                <a:lnTo>
                  <a:pt x="163180" y="263597"/>
                </a:lnTo>
                <a:lnTo>
                  <a:pt x="163652" y="276041"/>
                </a:lnTo>
                <a:lnTo>
                  <a:pt x="163766" y="277622"/>
                </a:lnTo>
                <a:lnTo>
                  <a:pt x="164172" y="281787"/>
                </a:lnTo>
                <a:lnTo>
                  <a:pt x="165176" y="286067"/>
                </a:lnTo>
                <a:lnTo>
                  <a:pt x="168516" y="289293"/>
                </a:lnTo>
                <a:lnTo>
                  <a:pt x="171894" y="292493"/>
                </a:lnTo>
                <a:lnTo>
                  <a:pt x="176860" y="293903"/>
                </a:lnTo>
                <a:lnTo>
                  <a:pt x="186842" y="293903"/>
                </a:lnTo>
                <a:lnTo>
                  <a:pt x="190423" y="293611"/>
                </a:lnTo>
                <a:lnTo>
                  <a:pt x="194563" y="293014"/>
                </a:lnTo>
                <a:lnTo>
                  <a:pt x="205257" y="291515"/>
                </a:lnTo>
                <a:lnTo>
                  <a:pt x="211391" y="284784"/>
                </a:lnTo>
                <a:lnTo>
                  <a:pt x="214337" y="278815"/>
                </a:lnTo>
                <a:lnTo>
                  <a:pt x="217015" y="273517"/>
                </a:lnTo>
                <a:lnTo>
                  <a:pt x="217690" y="267487"/>
                </a:lnTo>
                <a:lnTo>
                  <a:pt x="217792" y="273964"/>
                </a:lnTo>
                <a:lnTo>
                  <a:pt x="221614" y="276148"/>
                </a:lnTo>
                <a:lnTo>
                  <a:pt x="227190" y="278345"/>
                </a:lnTo>
                <a:lnTo>
                  <a:pt x="234111" y="278345"/>
                </a:lnTo>
                <a:lnTo>
                  <a:pt x="238531" y="278130"/>
                </a:lnTo>
                <a:lnTo>
                  <a:pt x="240893" y="277647"/>
                </a:lnTo>
                <a:lnTo>
                  <a:pt x="243738" y="277063"/>
                </a:lnTo>
                <a:lnTo>
                  <a:pt x="248373" y="273951"/>
                </a:lnTo>
                <a:lnTo>
                  <a:pt x="254838" y="268909"/>
                </a:lnTo>
                <a:lnTo>
                  <a:pt x="258116" y="263452"/>
                </a:lnTo>
                <a:lnTo>
                  <a:pt x="255498" y="262623"/>
                </a:lnTo>
                <a:lnTo>
                  <a:pt x="256070" y="255422"/>
                </a:lnTo>
                <a:lnTo>
                  <a:pt x="253237" y="257911"/>
                </a:lnTo>
                <a:lnTo>
                  <a:pt x="252475" y="259092"/>
                </a:lnTo>
                <a:lnTo>
                  <a:pt x="250355" y="262178"/>
                </a:lnTo>
                <a:lnTo>
                  <a:pt x="247688" y="265023"/>
                </a:lnTo>
                <a:lnTo>
                  <a:pt x="245059" y="267906"/>
                </a:lnTo>
                <a:lnTo>
                  <a:pt x="241731" y="270357"/>
                </a:lnTo>
                <a:lnTo>
                  <a:pt x="237591" y="271132"/>
                </a:lnTo>
                <a:lnTo>
                  <a:pt x="234111" y="271310"/>
                </a:lnTo>
                <a:lnTo>
                  <a:pt x="228714" y="271310"/>
                </a:lnTo>
                <a:lnTo>
                  <a:pt x="224332" y="269582"/>
                </a:lnTo>
                <a:lnTo>
                  <a:pt x="221284" y="267843"/>
                </a:lnTo>
                <a:lnTo>
                  <a:pt x="218579" y="266103"/>
                </a:lnTo>
                <a:lnTo>
                  <a:pt x="215963" y="265290"/>
                </a:lnTo>
                <a:lnTo>
                  <a:pt x="217728" y="267208"/>
                </a:lnTo>
                <a:lnTo>
                  <a:pt x="214210" y="266979"/>
                </a:lnTo>
                <a:lnTo>
                  <a:pt x="213969" y="271767"/>
                </a:lnTo>
                <a:lnTo>
                  <a:pt x="211670" y="269430"/>
                </a:lnTo>
                <a:lnTo>
                  <a:pt x="213004" y="263664"/>
                </a:lnTo>
                <a:lnTo>
                  <a:pt x="210692" y="266750"/>
                </a:lnTo>
                <a:lnTo>
                  <a:pt x="210032" y="272199"/>
                </a:lnTo>
                <a:lnTo>
                  <a:pt x="207594" y="276504"/>
                </a:lnTo>
                <a:lnTo>
                  <a:pt x="205104" y="280822"/>
                </a:lnTo>
                <a:lnTo>
                  <a:pt x="201206" y="284886"/>
                </a:lnTo>
                <a:lnTo>
                  <a:pt x="193560" y="286042"/>
                </a:lnTo>
                <a:lnTo>
                  <a:pt x="189661" y="286600"/>
                </a:lnTo>
                <a:lnTo>
                  <a:pt x="186397" y="286867"/>
                </a:lnTo>
                <a:lnTo>
                  <a:pt x="177723" y="286854"/>
                </a:lnTo>
                <a:lnTo>
                  <a:pt x="174840" y="285597"/>
                </a:lnTo>
                <a:lnTo>
                  <a:pt x="172275" y="283121"/>
                </a:lnTo>
                <a:lnTo>
                  <a:pt x="171119" y="279400"/>
                </a:lnTo>
                <a:lnTo>
                  <a:pt x="170433" y="276034"/>
                </a:lnTo>
                <a:lnTo>
                  <a:pt x="170586" y="271221"/>
                </a:lnTo>
                <a:lnTo>
                  <a:pt x="170370" y="265811"/>
                </a:lnTo>
                <a:lnTo>
                  <a:pt x="170129" y="260413"/>
                </a:lnTo>
                <a:lnTo>
                  <a:pt x="169468" y="254304"/>
                </a:lnTo>
                <a:lnTo>
                  <a:pt x="166712" y="248259"/>
                </a:lnTo>
                <a:lnTo>
                  <a:pt x="163944" y="244995"/>
                </a:lnTo>
                <a:lnTo>
                  <a:pt x="160096" y="241769"/>
                </a:lnTo>
                <a:lnTo>
                  <a:pt x="152768" y="237337"/>
                </a:lnTo>
                <a:lnTo>
                  <a:pt x="143255" y="230873"/>
                </a:lnTo>
                <a:lnTo>
                  <a:pt x="133937" y="224357"/>
                </a:lnTo>
                <a:lnTo>
                  <a:pt x="123814" y="216734"/>
                </a:lnTo>
                <a:lnTo>
                  <a:pt x="113250" y="207965"/>
                </a:lnTo>
                <a:lnTo>
                  <a:pt x="110832" y="205816"/>
                </a:lnTo>
                <a:lnTo>
                  <a:pt x="102912" y="195598"/>
                </a:lnTo>
                <a:lnTo>
                  <a:pt x="97931" y="183908"/>
                </a:lnTo>
                <a:lnTo>
                  <a:pt x="97548" y="182803"/>
                </a:lnTo>
                <a:lnTo>
                  <a:pt x="96100" y="178638"/>
                </a:lnTo>
                <a:lnTo>
                  <a:pt x="94805" y="174510"/>
                </a:lnTo>
                <a:lnTo>
                  <a:pt x="93154" y="170675"/>
                </a:lnTo>
                <a:lnTo>
                  <a:pt x="91490" y="166865"/>
                </a:lnTo>
                <a:lnTo>
                  <a:pt x="89458" y="163296"/>
                </a:lnTo>
                <a:lnTo>
                  <a:pt x="86385" y="160489"/>
                </a:lnTo>
                <a:lnTo>
                  <a:pt x="77833" y="153795"/>
                </a:lnTo>
                <a:lnTo>
                  <a:pt x="67314" y="146994"/>
                </a:lnTo>
                <a:lnTo>
                  <a:pt x="55606" y="140255"/>
                </a:lnTo>
                <a:lnTo>
                  <a:pt x="43487" y="133747"/>
                </a:lnTo>
                <a:lnTo>
                  <a:pt x="39763" y="131800"/>
                </a:lnTo>
                <a:lnTo>
                  <a:pt x="27582" y="125527"/>
                </a:lnTo>
                <a:lnTo>
                  <a:pt x="17162" y="120123"/>
                </a:lnTo>
                <a:lnTo>
                  <a:pt x="17005" y="120040"/>
                </a:lnTo>
                <a:lnTo>
                  <a:pt x="13931" y="118402"/>
                </a:lnTo>
                <a:lnTo>
                  <a:pt x="11328" y="116967"/>
                </a:lnTo>
                <a:lnTo>
                  <a:pt x="9331" y="115741"/>
                </a:lnTo>
                <a:lnTo>
                  <a:pt x="13659" y="112178"/>
                </a:lnTo>
                <a:lnTo>
                  <a:pt x="22351" y="104768"/>
                </a:lnTo>
                <a:lnTo>
                  <a:pt x="33233" y="95096"/>
                </a:lnTo>
                <a:lnTo>
                  <a:pt x="45570" y="83560"/>
                </a:lnTo>
                <a:lnTo>
                  <a:pt x="58629" y="70558"/>
                </a:lnTo>
                <a:lnTo>
                  <a:pt x="68389" y="60159"/>
                </a:lnTo>
                <a:lnTo>
                  <a:pt x="77965" y="49464"/>
                </a:lnTo>
                <a:lnTo>
                  <a:pt x="86830" y="39403"/>
                </a:lnTo>
                <a:lnTo>
                  <a:pt x="94919" y="30228"/>
                </a:lnTo>
                <a:lnTo>
                  <a:pt x="102209" y="22148"/>
                </a:lnTo>
                <a:lnTo>
                  <a:pt x="106743" y="17233"/>
                </a:lnTo>
                <a:lnTo>
                  <a:pt x="110680" y="13258"/>
                </a:lnTo>
                <a:lnTo>
                  <a:pt x="113817" y="10617"/>
                </a:lnTo>
                <a:lnTo>
                  <a:pt x="116751" y="8331"/>
                </a:lnTo>
                <a:lnTo>
                  <a:pt x="119368" y="7106"/>
                </a:lnTo>
                <a:lnTo>
                  <a:pt x="128124" y="15654"/>
                </a:lnTo>
                <a:lnTo>
                  <a:pt x="136816" y="25284"/>
                </a:lnTo>
                <a:lnTo>
                  <a:pt x="145049" y="35194"/>
                </a:lnTo>
                <a:lnTo>
                  <a:pt x="151676" y="43548"/>
                </a:lnTo>
                <a:lnTo>
                  <a:pt x="156438" y="49618"/>
                </a:lnTo>
                <a:lnTo>
                  <a:pt x="160756" y="55245"/>
                </a:lnTo>
                <a:lnTo>
                  <a:pt x="164515" y="59791"/>
                </a:lnTo>
                <a:close/>
              </a:path>
              <a:path w="296075" h="273964">
                <a:moveTo>
                  <a:pt x="290131" y="104254"/>
                </a:moveTo>
                <a:lnTo>
                  <a:pt x="291249" y="101460"/>
                </a:lnTo>
                <a:lnTo>
                  <a:pt x="289788" y="98818"/>
                </a:lnTo>
                <a:lnTo>
                  <a:pt x="287731" y="101676"/>
                </a:lnTo>
                <a:lnTo>
                  <a:pt x="290131" y="104254"/>
                </a:lnTo>
                <a:close/>
              </a:path>
              <a:path w="296075" h="273964">
                <a:moveTo>
                  <a:pt x="264337" y="120294"/>
                </a:moveTo>
                <a:lnTo>
                  <a:pt x="265683" y="122910"/>
                </a:lnTo>
                <a:lnTo>
                  <a:pt x="270014" y="117360"/>
                </a:lnTo>
                <a:lnTo>
                  <a:pt x="282115" y="102083"/>
                </a:lnTo>
                <a:lnTo>
                  <a:pt x="265455" y="117551"/>
                </a:lnTo>
                <a:lnTo>
                  <a:pt x="264337" y="120294"/>
                </a:lnTo>
                <a:close/>
              </a:path>
              <a:path w="296075" h="273964">
                <a:moveTo>
                  <a:pt x="296075" y="231254"/>
                </a:moveTo>
                <a:lnTo>
                  <a:pt x="292239" y="229793"/>
                </a:lnTo>
                <a:lnTo>
                  <a:pt x="289623" y="232956"/>
                </a:lnTo>
                <a:lnTo>
                  <a:pt x="290194" y="235140"/>
                </a:lnTo>
                <a:lnTo>
                  <a:pt x="290626" y="253199"/>
                </a:lnTo>
                <a:lnTo>
                  <a:pt x="293916" y="249034"/>
                </a:lnTo>
                <a:lnTo>
                  <a:pt x="296036" y="242976"/>
                </a:lnTo>
                <a:lnTo>
                  <a:pt x="293903" y="240753"/>
                </a:lnTo>
                <a:lnTo>
                  <a:pt x="290283" y="235254"/>
                </a:lnTo>
                <a:lnTo>
                  <a:pt x="293141" y="233197"/>
                </a:lnTo>
                <a:lnTo>
                  <a:pt x="296075" y="231254"/>
                </a:lnTo>
                <a:close/>
              </a:path>
              <a:path w="296075" h="273964">
                <a:moveTo>
                  <a:pt x="270001" y="126365"/>
                </a:moveTo>
                <a:lnTo>
                  <a:pt x="277634" y="132613"/>
                </a:lnTo>
                <a:lnTo>
                  <a:pt x="270255" y="122720"/>
                </a:lnTo>
                <a:lnTo>
                  <a:pt x="267855" y="120129"/>
                </a:lnTo>
                <a:lnTo>
                  <a:pt x="267017" y="123964"/>
                </a:lnTo>
                <a:lnTo>
                  <a:pt x="270001" y="126365"/>
                </a:lnTo>
                <a:close/>
              </a:path>
              <a:path w="296075" h="273964">
                <a:moveTo>
                  <a:pt x="258648" y="256184"/>
                </a:moveTo>
                <a:lnTo>
                  <a:pt x="256552" y="259270"/>
                </a:lnTo>
                <a:lnTo>
                  <a:pt x="259549" y="261112"/>
                </a:lnTo>
                <a:lnTo>
                  <a:pt x="261759" y="256819"/>
                </a:lnTo>
                <a:lnTo>
                  <a:pt x="258648" y="256184"/>
                </a:lnTo>
                <a:close/>
              </a:path>
              <a:path w="296075" h="273964">
                <a:moveTo>
                  <a:pt x="260388" y="264172"/>
                </a:moveTo>
                <a:lnTo>
                  <a:pt x="259422" y="261277"/>
                </a:lnTo>
                <a:lnTo>
                  <a:pt x="258116" y="263452"/>
                </a:lnTo>
                <a:lnTo>
                  <a:pt x="260388" y="264172"/>
                </a:lnTo>
                <a:close/>
              </a:path>
              <a:path w="296075" h="273964">
                <a:moveTo>
                  <a:pt x="7010" y="108546"/>
                </a:moveTo>
                <a:lnTo>
                  <a:pt x="8470" y="115214"/>
                </a:lnTo>
                <a:lnTo>
                  <a:pt x="10553" y="105613"/>
                </a:lnTo>
                <a:lnTo>
                  <a:pt x="7010" y="108546"/>
                </a:lnTo>
                <a:close/>
              </a:path>
              <a:path w="296075" h="273964">
                <a:moveTo>
                  <a:pt x="5778" y="118618"/>
                </a:moveTo>
                <a:lnTo>
                  <a:pt x="7890" y="116927"/>
                </a:lnTo>
                <a:lnTo>
                  <a:pt x="6337" y="113639"/>
                </a:lnTo>
                <a:lnTo>
                  <a:pt x="3606" y="115849"/>
                </a:lnTo>
                <a:lnTo>
                  <a:pt x="5892" y="122110"/>
                </a:lnTo>
                <a:lnTo>
                  <a:pt x="10921" y="124815"/>
                </a:lnTo>
                <a:lnTo>
                  <a:pt x="7890" y="116927"/>
                </a:lnTo>
                <a:lnTo>
                  <a:pt x="5778" y="118618"/>
                </a:lnTo>
                <a:close/>
              </a:path>
              <a:path w="296075" h="273964">
                <a:moveTo>
                  <a:pt x="121462" y="4241"/>
                </a:moveTo>
                <a:lnTo>
                  <a:pt x="123812" y="1625"/>
                </a:lnTo>
                <a:lnTo>
                  <a:pt x="121005" y="0"/>
                </a:lnTo>
                <a:lnTo>
                  <a:pt x="119113" y="6858"/>
                </a:lnTo>
                <a:lnTo>
                  <a:pt x="119519" y="7035"/>
                </a:lnTo>
                <a:lnTo>
                  <a:pt x="121462" y="4241"/>
                </a:lnTo>
                <a:close/>
              </a:path>
              <a:path w="296075" h="273964">
                <a:moveTo>
                  <a:pt x="217360" y="272834"/>
                </a:moveTo>
                <a:lnTo>
                  <a:pt x="217690" y="267487"/>
                </a:lnTo>
                <a:lnTo>
                  <a:pt x="217015" y="273517"/>
                </a:lnTo>
                <a:lnTo>
                  <a:pt x="217792" y="273964"/>
                </a:lnTo>
                <a:lnTo>
                  <a:pt x="217690" y="267487"/>
                </a:lnTo>
                <a:lnTo>
                  <a:pt x="217360" y="272834"/>
                </a:lnTo>
                <a:close/>
              </a:path>
              <a:path w="296075" h="273964">
                <a:moveTo>
                  <a:pt x="214210" y="266979"/>
                </a:moveTo>
                <a:lnTo>
                  <a:pt x="217728" y="267208"/>
                </a:lnTo>
                <a:lnTo>
                  <a:pt x="215963" y="265290"/>
                </a:lnTo>
                <a:lnTo>
                  <a:pt x="213004" y="263664"/>
                </a:lnTo>
                <a:lnTo>
                  <a:pt x="211670" y="269430"/>
                </a:lnTo>
                <a:lnTo>
                  <a:pt x="213969" y="271767"/>
                </a:lnTo>
                <a:lnTo>
                  <a:pt x="214210" y="266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631930" y="2741877"/>
            <a:ext cx="56743" cy="28689"/>
          </a:xfrm>
          <a:custGeom>
            <a:avLst/>
            <a:gdLst/>
            <a:ahLst/>
            <a:cxnLst/>
            <a:rect l="l" t="t" r="r" b="b"/>
            <a:pathLst>
              <a:path w="56743" h="28689">
                <a:moveTo>
                  <a:pt x="36194" y="19215"/>
                </a:moveTo>
                <a:lnTo>
                  <a:pt x="40754" y="21488"/>
                </a:lnTo>
                <a:lnTo>
                  <a:pt x="44538" y="23609"/>
                </a:lnTo>
                <a:lnTo>
                  <a:pt x="47180" y="25158"/>
                </a:lnTo>
                <a:lnTo>
                  <a:pt x="50241" y="26987"/>
                </a:lnTo>
                <a:lnTo>
                  <a:pt x="52933" y="28689"/>
                </a:lnTo>
                <a:lnTo>
                  <a:pt x="56159" y="26581"/>
                </a:lnTo>
                <a:lnTo>
                  <a:pt x="56743" y="22771"/>
                </a:lnTo>
                <a:lnTo>
                  <a:pt x="55105" y="21716"/>
                </a:lnTo>
                <a:lnTo>
                  <a:pt x="51337" y="19424"/>
                </a:lnTo>
                <a:lnTo>
                  <a:pt x="41456" y="13974"/>
                </a:lnTo>
                <a:lnTo>
                  <a:pt x="27223" y="7326"/>
                </a:lnTo>
                <a:lnTo>
                  <a:pt x="10400" y="1438"/>
                </a:lnTo>
                <a:lnTo>
                  <a:pt x="4597" y="0"/>
                </a:lnTo>
                <a:lnTo>
                  <a:pt x="825" y="800"/>
                </a:lnTo>
                <a:lnTo>
                  <a:pt x="0" y="4597"/>
                </a:lnTo>
                <a:lnTo>
                  <a:pt x="3111" y="6883"/>
                </a:lnTo>
                <a:lnTo>
                  <a:pt x="15870" y="10520"/>
                </a:lnTo>
                <a:lnTo>
                  <a:pt x="27904" y="15291"/>
                </a:lnTo>
                <a:lnTo>
                  <a:pt x="36194" y="19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17674" y="2878604"/>
            <a:ext cx="17335" cy="38417"/>
          </a:xfrm>
          <a:custGeom>
            <a:avLst/>
            <a:gdLst/>
            <a:ahLst/>
            <a:cxnLst/>
            <a:rect l="l" t="t" r="r" b="b"/>
            <a:pathLst>
              <a:path w="17335" h="38417">
                <a:moveTo>
                  <a:pt x="16078" y="35979"/>
                </a:moveTo>
                <a:lnTo>
                  <a:pt x="16128" y="35775"/>
                </a:lnTo>
                <a:lnTo>
                  <a:pt x="17322" y="31508"/>
                </a:lnTo>
                <a:lnTo>
                  <a:pt x="17335" y="21894"/>
                </a:lnTo>
                <a:lnTo>
                  <a:pt x="16852" y="17526"/>
                </a:lnTo>
                <a:lnTo>
                  <a:pt x="15214" y="13131"/>
                </a:lnTo>
                <a:lnTo>
                  <a:pt x="13576" y="8737"/>
                </a:lnTo>
                <a:lnTo>
                  <a:pt x="10706" y="4330"/>
                </a:lnTo>
                <a:lnTo>
                  <a:pt x="6108" y="863"/>
                </a:lnTo>
                <a:lnTo>
                  <a:pt x="2336" y="0"/>
                </a:lnTo>
                <a:lnTo>
                  <a:pt x="0" y="3111"/>
                </a:lnTo>
                <a:lnTo>
                  <a:pt x="1866" y="6489"/>
                </a:lnTo>
                <a:lnTo>
                  <a:pt x="5295" y="9093"/>
                </a:lnTo>
                <a:lnTo>
                  <a:pt x="7353" y="12242"/>
                </a:lnTo>
                <a:lnTo>
                  <a:pt x="8610" y="15608"/>
                </a:lnTo>
                <a:lnTo>
                  <a:pt x="9880" y="18948"/>
                </a:lnTo>
                <a:lnTo>
                  <a:pt x="10286" y="22504"/>
                </a:lnTo>
                <a:lnTo>
                  <a:pt x="10286" y="25615"/>
                </a:lnTo>
                <a:lnTo>
                  <a:pt x="10032" y="30238"/>
                </a:lnTo>
                <a:lnTo>
                  <a:pt x="9524" y="33134"/>
                </a:lnTo>
                <a:lnTo>
                  <a:pt x="8775" y="35953"/>
                </a:lnTo>
                <a:lnTo>
                  <a:pt x="11734" y="38417"/>
                </a:lnTo>
                <a:lnTo>
                  <a:pt x="15557" y="37858"/>
                </a:lnTo>
                <a:lnTo>
                  <a:pt x="16078" y="35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83939" y="2826364"/>
            <a:ext cx="29972" cy="56959"/>
          </a:xfrm>
          <a:custGeom>
            <a:avLst/>
            <a:gdLst/>
            <a:ahLst/>
            <a:cxnLst/>
            <a:rect l="l" t="t" r="r" b="b"/>
            <a:pathLst>
              <a:path w="29972" h="56959">
                <a:moveTo>
                  <a:pt x="19011" y="31229"/>
                </a:moveTo>
                <a:lnTo>
                  <a:pt x="20561" y="38226"/>
                </a:lnTo>
                <a:lnTo>
                  <a:pt x="21539" y="43827"/>
                </a:lnTo>
                <a:lnTo>
                  <a:pt x="22034" y="46634"/>
                </a:lnTo>
                <a:lnTo>
                  <a:pt x="22631" y="50850"/>
                </a:lnTo>
                <a:lnTo>
                  <a:pt x="22961" y="53619"/>
                </a:lnTo>
                <a:lnTo>
                  <a:pt x="24904" y="56959"/>
                </a:lnTo>
                <a:lnTo>
                  <a:pt x="28778" y="56540"/>
                </a:lnTo>
                <a:lnTo>
                  <a:pt x="29972" y="52882"/>
                </a:lnTo>
                <a:lnTo>
                  <a:pt x="28927" y="45276"/>
                </a:lnTo>
                <a:lnTo>
                  <a:pt x="25513" y="29455"/>
                </a:lnTo>
                <a:lnTo>
                  <a:pt x="23495" y="23393"/>
                </a:lnTo>
                <a:lnTo>
                  <a:pt x="21005" y="17043"/>
                </a:lnTo>
                <a:lnTo>
                  <a:pt x="16700" y="11569"/>
                </a:lnTo>
                <a:lnTo>
                  <a:pt x="13017" y="7556"/>
                </a:lnTo>
                <a:lnTo>
                  <a:pt x="9347" y="3555"/>
                </a:lnTo>
                <a:lnTo>
                  <a:pt x="6273" y="1066"/>
                </a:lnTo>
                <a:lnTo>
                  <a:pt x="2451" y="0"/>
                </a:lnTo>
                <a:lnTo>
                  <a:pt x="0" y="3022"/>
                </a:lnTo>
                <a:lnTo>
                  <a:pt x="1752" y="6464"/>
                </a:lnTo>
                <a:lnTo>
                  <a:pt x="4343" y="8623"/>
                </a:lnTo>
                <a:lnTo>
                  <a:pt x="13563" y="17119"/>
                </a:lnTo>
                <a:lnTo>
                  <a:pt x="16941" y="25946"/>
                </a:lnTo>
                <a:lnTo>
                  <a:pt x="19011" y="31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652457" y="2845273"/>
            <a:ext cx="24930" cy="63931"/>
          </a:xfrm>
          <a:custGeom>
            <a:avLst/>
            <a:gdLst/>
            <a:ahLst/>
            <a:cxnLst/>
            <a:rect l="l" t="t" r="r" b="b"/>
            <a:pathLst>
              <a:path w="24930" h="63931">
                <a:moveTo>
                  <a:pt x="16522" y="14820"/>
                </a:moveTo>
                <a:lnTo>
                  <a:pt x="13030" y="9766"/>
                </a:lnTo>
                <a:lnTo>
                  <a:pt x="9524" y="4737"/>
                </a:lnTo>
                <a:lnTo>
                  <a:pt x="6464" y="1549"/>
                </a:lnTo>
                <a:lnTo>
                  <a:pt x="2793" y="0"/>
                </a:lnTo>
                <a:lnTo>
                  <a:pt x="0" y="2705"/>
                </a:lnTo>
                <a:lnTo>
                  <a:pt x="1295" y="6324"/>
                </a:lnTo>
                <a:lnTo>
                  <a:pt x="6956" y="13392"/>
                </a:lnTo>
                <a:lnTo>
                  <a:pt x="14386" y="27439"/>
                </a:lnTo>
                <a:lnTo>
                  <a:pt x="15354" y="30911"/>
                </a:lnTo>
                <a:lnTo>
                  <a:pt x="17411" y="45191"/>
                </a:lnTo>
                <a:lnTo>
                  <a:pt x="17892" y="56607"/>
                </a:lnTo>
                <a:lnTo>
                  <a:pt x="17779" y="62242"/>
                </a:lnTo>
                <a:lnTo>
                  <a:pt x="21247" y="63931"/>
                </a:lnTo>
                <a:lnTo>
                  <a:pt x="24828" y="62483"/>
                </a:lnTo>
                <a:lnTo>
                  <a:pt x="24930" y="57302"/>
                </a:lnTo>
                <a:lnTo>
                  <a:pt x="24581" y="46656"/>
                </a:lnTo>
                <a:lnTo>
                  <a:pt x="22860" y="32439"/>
                </a:lnTo>
                <a:lnTo>
                  <a:pt x="22224" y="29349"/>
                </a:lnTo>
                <a:lnTo>
                  <a:pt x="20485" y="21678"/>
                </a:lnTo>
                <a:lnTo>
                  <a:pt x="16522" y="14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467709" y="2684081"/>
            <a:ext cx="89217" cy="93129"/>
          </a:xfrm>
          <a:custGeom>
            <a:avLst/>
            <a:gdLst/>
            <a:ahLst/>
            <a:cxnLst/>
            <a:rect l="l" t="t" r="r" b="b"/>
            <a:pathLst>
              <a:path w="89217" h="93129">
                <a:moveTo>
                  <a:pt x="11772" y="74993"/>
                </a:moveTo>
                <a:lnTo>
                  <a:pt x="8178" y="79146"/>
                </a:lnTo>
                <a:lnTo>
                  <a:pt x="5562" y="82143"/>
                </a:lnTo>
                <a:lnTo>
                  <a:pt x="2946" y="85153"/>
                </a:lnTo>
                <a:lnTo>
                  <a:pt x="0" y="88442"/>
                </a:lnTo>
                <a:lnTo>
                  <a:pt x="1587" y="91960"/>
                </a:lnTo>
                <a:lnTo>
                  <a:pt x="5257" y="93129"/>
                </a:lnTo>
                <a:lnTo>
                  <a:pt x="6565" y="91668"/>
                </a:lnTo>
                <a:lnTo>
                  <a:pt x="13233" y="84201"/>
                </a:lnTo>
                <a:lnTo>
                  <a:pt x="21018" y="74955"/>
                </a:lnTo>
                <a:lnTo>
                  <a:pt x="29700" y="64404"/>
                </a:lnTo>
                <a:lnTo>
                  <a:pt x="37709" y="54046"/>
                </a:lnTo>
                <a:lnTo>
                  <a:pt x="42329" y="47345"/>
                </a:lnTo>
                <a:lnTo>
                  <a:pt x="44234" y="44284"/>
                </a:lnTo>
                <a:lnTo>
                  <a:pt x="48094" y="40017"/>
                </a:lnTo>
                <a:lnTo>
                  <a:pt x="52743" y="35572"/>
                </a:lnTo>
                <a:lnTo>
                  <a:pt x="62335" y="26937"/>
                </a:lnTo>
                <a:lnTo>
                  <a:pt x="72214" y="18753"/>
                </a:lnTo>
                <a:lnTo>
                  <a:pt x="75463" y="16167"/>
                </a:lnTo>
                <a:lnTo>
                  <a:pt x="78955" y="13398"/>
                </a:lnTo>
                <a:lnTo>
                  <a:pt x="82016" y="11061"/>
                </a:lnTo>
                <a:lnTo>
                  <a:pt x="86360" y="7772"/>
                </a:lnTo>
                <a:lnTo>
                  <a:pt x="89217" y="5689"/>
                </a:lnTo>
                <a:lnTo>
                  <a:pt x="88417" y="1905"/>
                </a:lnTo>
                <a:lnTo>
                  <a:pt x="85064" y="0"/>
                </a:lnTo>
                <a:lnTo>
                  <a:pt x="83489" y="1155"/>
                </a:lnTo>
                <a:lnTo>
                  <a:pt x="74079" y="8051"/>
                </a:lnTo>
                <a:lnTo>
                  <a:pt x="63538" y="16725"/>
                </a:lnTo>
                <a:lnTo>
                  <a:pt x="58280" y="21069"/>
                </a:lnTo>
                <a:lnTo>
                  <a:pt x="52717" y="25844"/>
                </a:lnTo>
                <a:lnTo>
                  <a:pt x="47879" y="30492"/>
                </a:lnTo>
                <a:lnTo>
                  <a:pt x="43027" y="35153"/>
                </a:lnTo>
                <a:lnTo>
                  <a:pt x="38900" y="39585"/>
                </a:lnTo>
                <a:lnTo>
                  <a:pt x="36372" y="43586"/>
                </a:lnTo>
                <a:lnTo>
                  <a:pt x="30002" y="52595"/>
                </a:lnTo>
                <a:lnTo>
                  <a:pt x="21548" y="63273"/>
                </a:lnTo>
                <a:lnTo>
                  <a:pt x="15621" y="70408"/>
                </a:lnTo>
                <a:lnTo>
                  <a:pt x="11772" y="74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579538" y="2803624"/>
            <a:ext cx="22136" cy="32600"/>
          </a:xfrm>
          <a:custGeom>
            <a:avLst/>
            <a:gdLst/>
            <a:ahLst/>
            <a:cxnLst/>
            <a:rect l="l" t="t" r="r" b="b"/>
            <a:pathLst>
              <a:path w="22136" h="32600">
                <a:moveTo>
                  <a:pt x="22136" y="3260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575950" y="2799613"/>
            <a:ext cx="29311" cy="40614"/>
          </a:xfrm>
          <a:custGeom>
            <a:avLst/>
            <a:gdLst/>
            <a:ahLst/>
            <a:cxnLst/>
            <a:rect l="l" t="t" r="r" b="b"/>
            <a:pathLst>
              <a:path w="29311" h="40614">
                <a:moveTo>
                  <a:pt x="28638" y="34632"/>
                </a:moveTo>
                <a:lnTo>
                  <a:pt x="6502" y="2031"/>
                </a:lnTo>
                <a:lnTo>
                  <a:pt x="3213" y="0"/>
                </a:lnTo>
                <a:lnTo>
                  <a:pt x="0" y="2197"/>
                </a:lnTo>
                <a:lnTo>
                  <a:pt x="673" y="5981"/>
                </a:lnTo>
                <a:lnTo>
                  <a:pt x="22809" y="38595"/>
                </a:lnTo>
                <a:lnTo>
                  <a:pt x="26098" y="40614"/>
                </a:lnTo>
                <a:lnTo>
                  <a:pt x="29311" y="38430"/>
                </a:lnTo>
                <a:lnTo>
                  <a:pt x="28638" y="34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611341" y="2783883"/>
            <a:ext cx="33007" cy="22682"/>
          </a:xfrm>
          <a:custGeom>
            <a:avLst/>
            <a:gdLst/>
            <a:ahLst/>
            <a:cxnLst/>
            <a:rect l="l" t="t" r="r" b="b"/>
            <a:pathLst>
              <a:path w="33007" h="22682">
                <a:moveTo>
                  <a:pt x="33007" y="2268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607339" y="2780295"/>
            <a:ext cx="41008" cy="29870"/>
          </a:xfrm>
          <a:custGeom>
            <a:avLst/>
            <a:gdLst/>
            <a:ahLst/>
            <a:cxnLst/>
            <a:rect l="l" t="t" r="r" b="b"/>
            <a:pathLst>
              <a:path w="41008" h="29870">
                <a:moveTo>
                  <a:pt x="39001" y="23367"/>
                </a:moveTo>
                <a:lnTo>
                  <a:pt x="5994" y="685"/>
                </a:lnTo>
                <a:lnTo>
                  <a:pt x="2197" y="0"/>
                </a:lnTo>
                <a:lnTo>
                  <a:pt x="0" y="3200"/>
                </a:lnTo>
                <a:lnTo>
                  <a:pt x="2006" y="6489"/>
                </a:lnTo>
                <a:lnTo>
                  <a:pt x="35013" y="29171"/>
                </a:lnTo>
                <a:lnTo>
                  <a:pt x="38811" y="29870"/>
                </a:lnTo>
                <a:lnTo>
                  <a:pt x="41008" y="26669"/>
                </a:lnTo>
                <a:lnTo>
                  <a:pt x="39001" y="2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872110" y="2459045"/>
            <a:ext cx="16637" cy="35166"/>
          </a:xfrm>
          <a:custGeom>
            <a:avLst/>
            <a:gdLst/>
            <a:ahLst/>
            <a:cxnLst/>
            <a:rect l="l" t="t" r="r" b="b"/>
            <a:pathLst>
              <a:path w="16637" h="35166">
                <a:moveTo>
                  <a:pt x="6083" y="35166"/>
                </a:moveTo>
                <a:lnTo>
                  <a:pt x="7061" y="33477"/>
                </a:lnTo>
                <a:lnTo>
                  <a:pt x="9423" y="29451"/>
                </a:lnTo>
                <a:lnTo>
                  <a:pt x="11760" y="24320"/>
                </a:lnTo>
                <a:lnTo>
                  <a:pt x="14096" y="19126"/>
                </a:lnTo>
                <a:lnTo>
                  <a:pt x="16573" y="13042"/>
                </a:lnTo>
                <a:lnTo>
                  <a:pt x="16636" y="7632"/>
                </a:lnTo>
                <a:lnTo>
                  <a:pt x="16255" y="3403"/>
                </a:lnTo>
                <a:lnTo>
                  <a:pt x="13525" y="0"/>
                </a:lnTo>
                <a:lnTo>
                  <a:pt x="9804" y="990"/>
                </a:lnTo>
                <a:lnTo>
                  <a:pt x="8064" y="4432"/>
                </a:lnTo>
                <a:lnTo>
                  <a:pt x="9588" y="7632"/>
                </a:lnTo>
                <a:lnTo>
                  <a:pt x="9664" y="10718"/>
                </a:lnTo>
                <a:lnTo>
                  <a:pt x="7581" y="16662"/>
                </a:lnTo>
                <a:lnTo>
                  <a:pt x="5359" y="21386"/>
                </a:lnTo>
                <a:lnTo>
                  <a:pt x="3162" y="25920"/>
                </a:lnTo>
                <a:lnTo>
                  <a:pt x="1587" y="28867"/>
                </a:lnTo>
                <a:lnTo>
                  <a:pt x="0" y="31610"/>
                </a:lnTo>
                <a:lnTo>
                  <a:pt x="2247" y="34747"/>
                </a:lnTo>
                <a:lnTo>
                  <a:pt x="6083" y="35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814812" y="2424004"/>
            <a:ext cx="10782" cy="78587"/>
          </a:xfrm>
          <a:custGeom>
            <a:avLst/>
            <a:gdLst/>
            <a:ahLst/>
            <a:cxnLst/>
            <a:rect l="l" t="t" r="r" b="b"/>
            <a:pathLst>
              <a:path w="10782" h="78587">
                <a:moveTo>
                  <a:pt x="3276" y="78587"/>
                </a:moveTo>
                <a:lnTo>
                  <a:pt x="6972" y="77520"/>
                </a:lnTo>
                <a:lnTo>
                  <a:pt x="7892" y="70661"/>
                </a:lnTo>
                <a:lnTo>
                  <a:pt x="9239" y="58165"/>
                </a:lnTo>
                <a:lnTo>
                  <a:pt x="10455" y="41323"/>
                </a:lnTo>
                <a:lnTo>
                  <a:pt x="10782" y="28879"/>
                </a:lnTo>
                <a:lnTo>
                  <a:pt x="10210" y="15149"/>
                </a:lnTo>
                <a:lnTo>
                  <a:pt x="8113" y="3479"/>
                </a:lnTo>
                <a:lnTo>
                  <a:pt x="5334" y="0"/>
                </a:lnTo>
                <a:lnTo>
                  <a:pt x="1638" y="1206"/>
                </a:lnTo>
                <a:lnTo>
                  <a:pt x="1219" y="5041"/>
                </a:lnTo>
                <a:lnTo>
                  <a:pt x="3009" y="10490"/>
                </a:lnTo>
                <a:lnTo>
                  <a:pt x="3746" y="19418"/>
                </a:lnTo>
                <a:lnTo>
                  <a:pt x="3733" y="28879"/>
                </a:lnTo>
                <a:lnTo>
                  <a:pt x="3357" y="42184"/>
                </a:lnTo>
                <a:lnTo>
                  <a:pt x="2466" y="54831"/>
                </a:lnTo>
                <a:lnTo>
                  <a:pt x="2006" y="59778"/>
                </a:lnTo>
                <a:lnTo>
                  <a:pt x="1574" y="64173"/>
                </a:lnTo>
                <a:lnTo>
                  <a:pt x="1143" y="67881"/>
                </a:lnTo>
                <a:lnTo>
                  <a:pt x="812" y="70497"/>
                </a:lnTo>
                <a:lnTo>
                  <a:pt x="495" y="73101"/>
                </a:lnTo>
                <a:lnTo>
                  <a:pt x="0" y="76530"/>
                </a:lnTo>
                <a:lnTo>
                  <a:pt x="3276" y="78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864871" y="2411742"/>
            <a:ext cx="35521" cy="11976"/>
          </a:xfrm>
          <a:custGeom>
            <a:avLst/>
            <a:gdLst/>
            <a:ahLst/>
            <a:cxnLst/>
            <a:rect l="l" t="t" r="r" b="b"/>
            <a:pathLst>
              <a:path w="35521" h="11976">
                <a:moveTo>
                  <a:pt x="2514" y="11976"/>
                </a:moveTo>
                <a:lnTo>
                  <a:pt x="6222" y="10921"/>
                </a:lnTo>
                <a:lnTo>
                  <a:pt x="10502" y="9004"/>
                </a:lnTo>
                <a:lnTo>
                  <a:pt x="16725" y="7226"/>
                </a:lnTo>
                <a:lnTo>
                  <a:pt x="26619" y="6959"/>
                </a:lnTo>
                <a:lnTo>
                  <a:pt x="33858" y="7035"/>
                </a:lnTo>
                <a:lnTo>
                  <a:pt x="35521" y="3555"/>
                </a:lnTo>
                <a:lnTo>
                  <a:pt x="34035" y="0"/>
                </a:lnTo>
                <a:lnTo>
                  <a:pt x="22275" y="25"/>
                </a:lnTo>
                <a:lnTo>
                  <a:pt x="16738" y="685"/>
                </a:lnTo>
                <a:lnTo>
                  <a:pt x="13969" y="1028"/>
                </a:lnTo>
                <a:lnTo>
                  <a:pt x="11163" y="1511"/>
                </a:lnTo>
                <a:lnTo>
                  <a:pt x="8597" y="2235"/>
                </a:lnTo>
                <a:lnTo>
                  <a:pt x="6019" y="2971"/>
                </a:lnTo>
                <a:lnTo>
                  <a:pt x="1676" y="5524"/>
                </a:lnTo>
                <a:lnTo>
                  <a:pt x="0" y="9004"/>
                </a:lnTo>
                <a:lnTo>
                  <a:pt x="2514" y="11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879613" y="2423403"/>
            <a:ext cx="42773" cy="13779"/>
          </a:xfrm>
          <a:custGeom>
            <a:avLst/>
            <a:gdLst/>
            <a:ahLst/>
            <a:cxnLst/>
            <a:rect l="l" t="t" r="r" b="b"/>
            <a:pathLst>
              <a:path w="42773" h="13779">
                <a:moveTo>
                  <a:pt x="6197" y="2578"/>
                </a:moveTo>
                <a:lnTo>
                  <a:pt x="2616" y="4711"/>
                </a:lnTo>
                <a:lnTo>
                  <a:pt x="25" y="8305"/>
                </a:lnTo>
                <a:lnTo>
                  <a:pt x="0" y="12153"/>
                </a:lnTo>
                <a:lnTo>
                  <a:pt x="3530" y="13779"/>
                </a:lnTo>
                <a:lnTo>
                  <a:pt x="6438" y="11239"/>
                </a:lnTo>
                <a:lnTo>
                  <a:pt x="9436" y="8826"/>
                </a:lnTo>
                <a:lnTo>
                  <a:pt x="11861" y="8077"/>
                </a:lnTo>
                <a:lnTo>
                  <a:pt x="14693" y="7658"/>
                </a:lnTo>
                <a:lnTo>
                  <a:pt x="17538" y="7213"/>
                </a:lnTo>
                <a:lnTo>
                  <a:pt x="20777" y="7048"/>
                </a:lnTo>
                <a:lnTo>
                  <a:pt x="27813" y="7048"/>
                </a:lnTo>
                <a:lnTo>
                  <a:pt x="31559" y="7289"/>
                </a:lnTo>
                <a:lnTo>
                  <a:pt x="34315" y="7543"/>
                </a:lnTo>
                <a:lnTo>
                  <a:pt x="37604" y="7886"/>
                </a:lnTo>
                <a:lnTo>
                  <a:pt x="40716" y="8318"/>
                </a:lnTo>
                <a:lnTo>
                  <a:pt x="42773" y="5041"/>
                </a:lnTo>
                <a:lnTo>
                  <a:pt x="41694" y="1346"/>
                </a:lnTo>
                <a:lnTo>
                  <a:pt x="39776" y="1066"/>
                </a:lnTo>
                <a:lnTo>
                  <a:pt x="32283" y="0"/>
                </a:lnTo>
                <a:lnTo>
                  <a:pt x="19405" y="12"/>
                </a:lnTo>
                <a:lnTo>
                  <a:pt x="14592" y="304"/>
                </a:lnTo>
                <a:lnTo>
                  <a:pt x="10337" y="1333"/>
                </a:lnTo>
                <a:lnTo>
                  <a:pt x="6197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408933" y="1151873"/>
            <a:ext cx="188747" cy="198443"/>
          </a:xfrm>
          <a:custGeom>
            <a:avLst/>
            <a:gdLst/>
            <a:ahLst/>
            <a:cxnLst/>
            <a:rect l="l" t="t" r="r" b="b"/>
            <a:pathLst>
              <a:path w="188747" h="198443">
                <a:moveTo>
                  <a:pt x="188697" y="136475"/>
                </a:moveTo>
                <a:lnTo>
                  <a:pt x="184676" y="115137"/>
                </a:lnTo>
                <a:lnTo>
                  <a:pt x="181336" y="101551"/>
                </a:lnTo>
                <a:lnTo>
                  <a:pt x="177517" y="92697"/>
                </a:lnTo>
                <a:lnTo>
                  <a:pt x="172012" y="85766"/>
                </a:lnTo>
                <a:lnTo>
                  <a:pt x="163690" y="78021"/>
                </a:lnTo>
                <a:lnTo>
                  <a:pt x="151530" y="69326"/>
                </a:lnTo>
                <a:lnTo>
                  <a:pt x="137626" y="62088"/>
                </a:lnTo>
                <a:lnTo>
                  <a:pt x="124283" y="56262"/>
                </a:lnTo>
                <a:lnTo>
                  <a:pt x="113805" y="51801"/>
                </a:lnTo>
                <a:lnTo>
                  <a:pt x="108737" y="48925"/>
                </a:lnTo>
                <a:lnTo>
                  <a:pt x="103687" y="41519"/>
                </a:lnTo>
                <a:lnTo>
                  <a:pt x="98368" y="30600"/>
                </a:lnTo>
                <a:lnTo>
                  <a:pt x="91782" y="18051"/>
                </a:lnTo>
                <a:lnTo>
                  <a:pt x="82934" y="5756"/>
                </a:lnTo>
                <a:lnTo>
                  <a:pt x="80772" y="3459"/>
                </a:lnTo>
                <a:lnTo>
                  <a:pt x="62880" y="236"/>
                </a:lnTo>
                <a:lnTo>
                  <a:pt x="51793" y="0"/>
                </a:lnTo>
                <a:lnTo>
                  <a:pt x="43871" y="3694"/>
                </a:lnTo>
                <a:lnTo>
                  <a:pt x="35474" y="12265"/>
                </a:lnTo>
                <a:lnTo>
                  <a:pt x="32207" y="16058"/>
                </a:lnTo>
                <a:lnTo>
                  <a:pt x="23981" y="27931"/>
                </a:lnTo>
                <a:lnTo>
                  <a:pt x="16274" y="42593"/>
                </a:lnTo>
                <a:lnTo>
                  <a:pt x="9556" y="57735"/>
                </a:lnTo>
                <a:lnTo>
                  <a:pt x="4296" y="71045"/>
                </a:lnTo>
                <a:lnTo>
                  <a:pt x="965" y="80213"/>
                </a:lnTo>
                <a:lnTo>
                  <a:pt x="0" y="83025"/>
                </a:lnTo>
                <a:lnTo>
                  <a:pt x="10090" y="91575"/>
                </a:lnTo>
                <a:lnTo>
                  <a:pt x="23313" y="100052"/>
                </a:lnTo>
                <a:lnTo>
                  <a:pt x="36005" y="107307"/>
                </a:lnTo>
                <a:lnTo>
                  <a:pt x="44500" y="112193"/>
                </a:lnTo>
                <a:lnTo>
                  <a:pt x="45694" y="113035"/>
                </a:lnTo>
                <a:lnTo>
                  <a:pt x="46832" y="121478"/>
                </a:lnTo>
                <a:lnTo>
                  <a:pt x="45326" y="135154"/>
                </a:lnTo>
                <a:lnTo>
                  <a:pt x="45694" y="140035"/>
                </a:lnTo>
                <a:lnTo>
                  <a:pt x="46723" y="146461"/>
                </a:lnTo>
                <a:lnTo>
                  <a:pt x="52717" y="156037"/>
                </a:lnTo>
                <a:lnTo>
                  <a:pt x="56261" y="160838"/>
                </a:lnTo>
                <a:lnTo>
                  <a:pt x="65800" y="172584"/>
                </a:lnTo>
                <a:lnTo>
                  <a:pt x="76861" y="185021"/>
                </a:lnTo>
                <a:lnTo>
                  <a:pt x="85903" y="194764"/>
                </a:lnTo>
                <a:lnTo>
                  <a:pt x="89395" y="198443"/>
                </a:lnTo>
                <a:lnTo>
                  <a:pt x="95935" y="158399"/>
                </a:lnTo>
                <a:lnTo>
                  <a:pt x="98371" y="140000"/>
                </a:lnTo>
                <a:lnTo>
                  <a:pt x="102105" y="132946"/>
                </a:lnTo>
                <a:lnTo>
                  <a:pt x="103251" y="131679"/>
                </a:lnTo>
                <a:lnTo>
                  <a:pt x="116506" y="124265"/>
                </a:lnTo>
                <a:lnTo>
                  <a:pt x="128873" y="124864"/>
                </a:lnTo>
                <a:lnTo>
                  <a:pt x="136005" y="127414"/>
                </a:lnTo>
                <a:lnTo>
                  <a:pt x="136474" y="127653"/>
                </a:lnTo>
                <a:lnTo>
                  <a:pt x="150774" y="137076"/>
                </a:lnTo>
                <a:lnTo>
                  <a:pt x="148856" y="146982"/>
                </a:lnTo>
                <a:lnTo>
                  <a:pt x="146595" y="159828"/>
                </a:lnTo>
                <a:lnTo>
                  <a:pt x="143829" y="176560"/>
                </a:lnTo>
                <a:lnTo>
                  <a:pt x="141764" y="189334"/>
                </a:lnTo>
                <a:lnTo>
                  <a:pt x="141363" y="191839"/>
                </a:lnTo>
                <a:lnTo>
                  <a:pt x="157994" y="194098"/>
                </a:lnTo>
                <a:lnTo>
                  <a:pt x="166114" y="190775"/>
                </a:lnTo>
                <a:lnTo>
                  <a:pt x="170624" y="186111"/>
                </a:lnTo>
                <a:lnTo>
                  <a:pt x="176821" y="175011"/>
                </a:lnTo>
                <a:lnTo>
                  <a:pt x="182471" y="159108"/>
                </a:lnTo>
                <a:lnTo>
                  <a:pt x="186716" y="144297"/>
                </a:lnTo>
                <a:lnTo>
                  <a:pt x="188697" y="136475"/>
                </a:lnTo>
                <a:close/>
              </a:path>
            </a:pathLst>
          </a:custGeom>
          <a:solidFill>
            <a:srgbClr val="6CB02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405464" y="1150799"/>
            <a:ext cx="195656" cy="202882"/>
          </a:xfrm>
          <a:custGeom>
            <a:avLst/>
            <a:gdLst/>
            <a:ahLst/>
            <a:cxnLst/>
            <a:rect l="l" t="t" r="r" b="b"/>
            <a:pathLst>
              <a:path w="195656" h="202882">
                <a:moveTo>
                  <a:pt x="6096" y="81762"/>
                </a:moveTo>
                <a:lnTo>
                  <a:pt x="6371" y="82068"/>
                </a:lnTo>
                <a:lnTo>
                  <a:pt x="10223" y="56349"/>
                </a:lnTo>
                <a:lnTo>
                  <a:pt x="3502" y="73453"/>
                </a:lnTo>
                <a:lnTo>
                  <a:pt x="3467" y="84099"/>
                </a:lnTo>
                <a:lnTo>
                  <a:pt x="6807" y="85217"/>
                </a:lnTo>
                <a:lnTo>
                  <a:pt x="6371" y="82068"/>
                </a:lnTo>
                <a:lnTo>
                  <a:pt x="6096" y="81762"/>
                </a:lnTo>
                <a:close/>
              </a:path>
              <a:path w="195656" h="202882">
                <a:moveTo>
                  <a:pt x="95935" y="158965"/>
                </a:moveTo>
                <a:lnTo>
                  <a:pt x="90541" y="191929"/>
                </a:lnTo>
                <a:lnTo>
                  <a:pt x="89395" y="198945"/>
                </a:lnTo>
                <a:lnTo>
                  <a:pt x="92862" y="199517"/>
                </a:lnTo>
                <a:lnTo>
                  <a:pt x="95402" y="197078"/>
                </a:lnTo>
                <a:lnTo>
                  <a:pt x="91655" y="193128"/>
                </a:lnTo>
                <a:lnTo>
                  <a:pt x="95910" y="159092"/>
                </a:lnTo>
                <a:lnTo>
                  <a:pt x="95935" y="158965"/>
                </a:lnTo>
                <a:close/>
              </a:path>
              <a:path w="195656" h="202882">
                <a:moveTo>
                  <a:pt x="102247" y="132486"/>
                </a:moveTo>
                <a:lnTo>
                  <a:pt x="101155" y="135140"/>
                </a:lnTo>
                <a:lnTo>
                  <a:pt x="100126" y="138125"/>
                </a:lnTo>
                <a:lnTo>
                  <a:pt x="97205" y="146989"/>
                </a:lnTo>
                <a:lnTo>
                  <a:pt x="95942" y="158903"/>
                </a:lnTo>
                <a:lnTo>
                  <a:pt x="99402" y="159473"/>
                </a:lnTo>
                <a:lnTo>
                  <a:pt x="102882" y="160045"/>
                </a:lnTo>
                <a:lnTo>
                  <a:pt x="103339" y="156565"/>
                </a:lnTo>
                <a:lnTo>
                  <a:pt x="103759" y="153530"/>
                </a:lnTo>
                <a:lnTo>
                  <a:pt x="104533" y="148818"/>
                </a:lnTo>
                <a:lnTo>
                  <a:pt x="105625" y="144462"/>
                </a:lnTo>
                <a:lnTo>
                  <a:pt x="106794" y="140233"/>
                </a:lnTo>
                <a:lnTo>
                  <a:pt x="108115" y="136880"/>
                </a:lnTo>
                <a:lnTo>
                  <a:pt x="109321" y="135128"/>
                </a:lnTo>
                <a:lnTo>
                  <a:pt x="114096" y="129933"/>
                </a:lnTo>
                <a:lnTo>
                  <a:pt x="119418" y="128511"/>
                </a:lnTo>
                <a:lnTo>
                  <a:pt x="128244" y="128460"/>
                </a:lnTo>
                <a:lnTo>
                  <a:pt x="131749" y="129311"/>
                </a:lnTo>
                <a:lnTo>
                  <a:pt x="135559" y="130606"/>
                </a:lnTo>
                <a:lnTo>
                  <a:pt x="138010" y="131673"/>
                </a:lnTo>
                <a:lnTo>
                  <a:pt x="141351" y="125514"/>
                </a:lnTo>
                <a:lnTo>
                  <a:pt x="134048" y="121462"/>
                </a:lnTo>
                <a:lnTo>
                  <a:pt x="118046" y="121386"/>
                </a:lnTo>
                <a:lnTo>
                  <a:pt x="110312" y="123532"/>
                </a:lnTo>
                <a:lnTo>
                  <a:pt x="104114" y="130378"/>
                </a:lnTo>
                <a:lnTo>
                  <a:pt x="102247" y="132486"/>
                </a:lnTo>
                <a:close/>
              </a:path>
              <a:path w="195656" h="202882">
                <a:moveTo>
                  <a:pt x="141592" y="134188"/>
                </a:moveTo>
                <a:lnTo>
                  <a:pt x="139941" y="128727"/>
                </a:lnTo>
                <a:lnTo>
                  <a:pt x="138264" y="131826"/>
                </a:lnTo>
                <a:lnTo>
                  <a:pt x="139941" y="128727"/>
                </a:lnTo>
                <a:lnTo>
                  <a:pt x="138166" y="131780"/>
                </a:lnTo>
                <a:lnTo>
                  <a:pt x="138658" y="132118"/>
                </a:lnTo>
                <a:lnTo>
                  <a:pt x="141592" y="134188"/>
                </a:lnTo>
                <a:close/>
              </a:path>
              <a:path w="195656" h="202882">
                <a:moveTo>
                  <a:pt x="153962" y="190093"/>
                </a:moveTo>
                <a:lnTo>
                  <a:pt x="149364" y="189928"/>
                </a:lnTo>
                <a:lnTo>
                  <a:pt x="148890" y="189874"/>
                </a:lnTo>
                <a:lnTo>
                  <a:pt x="148323" y="193446"/>
                </a:lnTo>
                <a:lnTo>
                  <a:pt x="148890" y="189874"/>
                </a:lnTo>
                <a:lnTo>
                  <a:pt x="149707" y="184734"/>
                </a:lnTo>
                <a:lnTo>
                  <a:pt x="151333" y="174764"/>
                </a:lnTo>
                <a:lnTo>
                  <a:pt x="153726" y="160372"/>
                </a:lnTo>
                <a:lnTo>
                  <a:pt x="155675" y="149310"/>
                </a:lnTo>
                <a:lnTo>
                  <a:pt x="156032" y="146189"/>
                </a:lnTo>
                <a:lnTo>
                  <a:pt x="155930" y="139928"/>
                </a:lnTo>
                <a:lnTo>
                  <a:pt x="152107" y="135077"/>
                </a:lnTo>
                <a:lnTo>
                  <a:pt x="148742" y="131559"/>
                </a:lnTo>
                <a:lnTo>
                  <a:pt x="145313" y="128054"/>
                </a:lnTo>
                <a:lnTo>
                  <a:pt x="142011" y="125882"/>
                </a:lnTo>
                <a:lnTo>
                  <a:pt x="141351" y="125514"/>
                </a:lnTo>
                <a:lnTo>
                  <a:pt x="138010" y="131673"/>
                </a:lnTo>
                <a:lnTo>
                  <a:pt x="135559" y="130606"/>
                </a:lnTo>
                <a:lnTo>
                  <a:pt x="138166" y="131780"/>
                </a:lnTo>
                <a:lnTo>
                  <a:pt x="139941" y="128727"/>
                </a:lnTo>
                <a:lnTo>
                  <a:pt x="141592" y="134188"/>
                </a:lnTo>
                <a:lnTo>
                  <a:pt x="144233" y="137033"/>
                </a:lnTo>
                <a:lnTo>
                  <a:pt x="146939" y="139865"/>
                </a:lnTo>
                <a:lnTo>
                  <a:pt x="149059" y="143446"/>
                </a:lnTo>
                <a:lnTo>
                  <a:pt x="148869" y="147383"/>
                </a:lnTo>
                <a:lnTo>
                  <a:pt x="146596" y="160278"/>
                </a:lnTo>
                <a:lnTo>
                  <a:pt x="143835" y="176991"/>
                </a:lnTo>
                <a:lnTo>
                  <a:pt x="141772" y="189781"/>
                </a:lnTo>
                <a:lnTo>
                  <a:pt x="141363" y="192354"/>
                </a:lnTo>
                <a:lnTo>
                  <a:pt x="142328" y="196049"/>
                </a:lnTo>
                <a:lnTo>
                  <a:pt x="144360" y="196405"/>
                </a:lnTo>
                <a:lnTo>
                  <a:pt x="144830" y="192913"/>
                </a:lnTo>
                <a:lnTo>
                  <a:pt x="148475" y="197129"/>
                </a:lnTo>
                <a:lnTo>
                  <a:pt x="148310" y="193471"/>
                </a:lnTo>
                <a:lnTo>
                  <a:pt x="145453" y="189445"/>
                </a:lnTo>
                <a:lnTo>
                  <a:pt x="146456" y="189598"/>
                </a:lnTo>
                <a:lnTo>
                  <a:pt x="148310" y="193471"/>
                </a:lnTo>
                <a:lnTo>
                  <a:pt x="148475" y="197129"/>
                </a:lnTo>
                <a:lnTo>
                  <a:pt x="157480" y="197129"/>
                </a:lnTo>
                <a:lnTo>
                  <a:pt x="161569" y="196837"/>
                </a:lnTo>
                <a:lnTo>
                  <a:pt x="165582" y="195783"/>
                </a:lnTo>
                <a:lnTo>
                  <a:pt x="169595" y="194716"/>
                </a:lnTo>
                <a:lnTo>
                  <a:pt x="173609" y="192887"/>
                </a:lnTo>
                <a:lnTo>
                  <a:pt x="176682" y="189572"/>
                </a:lnTo>
                <a:lnTo>
                  <a:pt x="179400" y="186550"/>
                </a:lnTo>
                <a:lnTo>
                  <a:pt x="181610" y="182067"/>
                </a:lnTo>
                <a:lnTo>
                  <a:pt x="183807" y="176784"/>
                </a:lnTo>
                <a:lnTo>
                  <a:pt x="189450" y="160760"/>
                </a:lnTo>
                <a:lnTo>
                  <a:pt x="192214" y="137337"/>
                </a:lnTo>
                <a:lnTo>
                  <a:pt x="188785" y="136525"/>
                </a:lnTo>
                <a:lnTo>
                  <a:pt x="188747" y="137972"/>
                </a:lnTo>
                <a:lnTo>
                  <a:pt x="188785" y="136525"/>
                </a:lnTo>
                <a:lnTo>
                  <a:pt x="192214" y="137337"/>
                </a:lnTo>
                <a:lnTo>
                  <a:pt x="193633" y="146113"/>
                </a:lnTo>
                <a:lnTo>
                  <a:pt x="195587" y="138371"/>
                </a:lnTo>
                <a:lnTo>
                  <a:pt x="193624" y="125730"/>
                </a:lnTo>
                <a:lnTo>
                  <a:pt x="189407" y="112839"/>
                </a:lnTo>
                <a:lnTo>
                  <a:pt x="184904" y="100662"/>
                </a:lnTo>
                <a:lnTo>
                  <a:pt x="179087" y="88793"/>
                </a:lnTo>
                <a:lnTo>
                  <a:pt x="171732" y="78674"/>
                </a:lnTo>
                <a:lnTo>
                  <a:pt x="169506" y="76479"/>
                </a:lnTo>
                <a:lnTo>
                  <a:pt x="159398" y="68969"/>
                </a:lnTo>
                <a:lnTo>
                  <a:pt x="148031" y="62607"/>
                </a:lnTo>
                <a:lnTo>
                  <a:pt x="136587" y="57266"/>
                </a:lnTo>
                <a:lnTo>
                  <a:pt x="130746" y="54724"/>
                </a:lnTo>
                <a:lnTo>
                  <a:pt x="125603" y="52654"/>
                </a:lnTo>
                <a:lnTo>
                  <a:pt x="121640" y="50952"/>
                </a:lnTo>
                <a:lnTo>
                  <a:pt x="117983" y="49352"/>
                </a:lnTo>
                <a:lnTo>
                  <a:pt x="114655" y="47510"/>
                </a:lnTo>
                <a:lnTo>
                  <a:pt x="111696" y="43738"/>
                </a:lnTo>
                <a:lnTo>
                  <a:pt x="110020" y="40474"/>
                </a:lnTo>
                <a:lnTo>
                  <a:pt x="105348" y="30853"/>
                </a:lnTo>
                <a:lnTo>
                  <a:pt x="99555" y="19531"/>
                </a:lnTo>
                <a:lnTo>
                  <a:pt x="91892" y="7921"/>
                </a:lnTo>
                <a:lnTo>
                  <a:pt x="86728" y="2044"/>
                </a:lnTo>
                <a:lnTo>
                  <a:pt x="84759" y="1041"/>
                </a:lnTo>
                <a:lnTo>
                  <a:pt x="81737" y="7010"/>
                </a:lnTo>
                <a:lnTo>
                  <a:pt x="84239" y="4533"/>
                </a:lnTo>
                <a:lnTo>
                  <a:pt x="89865" y="17156"/>
                </a:lnTo>
                <a:lnTo>
                  <a:pt x="96176" y="28168"/>
                </a:lnTo>
                <a:lnTo>
                  <a:pt x="98069" y="31991"/>
                </a:lnTo>
                <a:lnTo>
                  <a:pt x="100126" y="36207"/>
                </a:lnTo>
                <a:lnTo>
                  <a:pt x="101942" y="40220"/>
                </a:lnTo>
                <a:lnTo>
                  <a:pt x="103784" y="43738"/>
                </a:lnTo>
                <a:lnTo>
                  <a:pt x="105613" y="47244"/>
                </a:lnTo>
                <a:lnTo>
                  <a:pt x="107403" y="50266"/>
                </a:lnTo>
                <a:lnTo>
                  <a:pt x="110871" y="53568"/>
                </a:lnTo>
                <a:lnTo>
                  <a:pt x="113538" y="54991"/>
                </a:lnTo>
                <a:lnTo>
                  <a:pt x="123433" y="59353"/>
                </a:lnTo>
                <a:lnTo>
                  <a:pt x="136660" y="65005"/>
                </a:lnTo>
                <a:lnTo>
                  <a:pt x="137655" y="65455"/>
                </a:lnTo>
                <a:lnTo>
                  <a:pt x="149459" y="71304"/>
                </a:lnTo>
                <a:lnTo>
                  <a:pt x="160292" y="78079"/>
                </a:lnTo>
                <a:lnTo>
                  <a:pt x="164807" y="81724"/>
                </a:lnTo>
                <a:lnTo>
                  <a:pt x="171974" y="90651"/>
                </a:lnTo>
                <a:lnTo>
                  <a:pt x="178056" y="102556"/>
                </a:lnTo>
                <a:lnTo>
                  <a:pt x="182714" y="115036"/>
                </a:lnTo>
                <a:lnTo>
                  <a:pt x="184746" y="121234"/>
                </a:lnTo>
                <a:lnTo>
                  <a:pt x="186258" y="127000"/>
                </a:lnTo>
                <a:lnTo>
                  <a:pt x="187261" y="131203"/>
                </a:lnTo>
                <a:lnTo>
                  <a:pt x="188150" y="135001"/>
                </a:lnTo>
                <a:lnTo>
                  <a:pt x="188608" y="137280"/>
                </a:lnTo>
                <a:lnTo>
                  <a:pt x="188201" y="139014"/>
                </a:lnTo>
                <a:lnTo>
                  <a:pt x="187185" y="142913"/>
                </a:lnTo>
                <a:lnTo>
                  <a:pt x="185661" y="148767"/>
                </a:lnTo>
                <a:lnTo>
                  <a:pt x="183159" y="157797"/>
                </a:lnTo>
                <a:lnTo>
                  <a:pt x="180289" y="166141"/>
                </a:lnTo>
                <a:lnTo>
                  <a:pt x="178841" y="170307"/>
                </a:lnTo>
                <a:lnTo>
                  <a:pt x="177304" y="174307"/>
                </a:lnTo>
                <a:lnTo>
                  <a:pt x="175768" y="177622"/>
                </a:lnTo>
                <a:lnTo>
                  <a:pt x="174244" y="180924"/>
                </a:lnTo>
                <a:lnTo>
                  <a:pt x="172669" y="183553"/>
                </a:lnTo>
                <a:lnTo>
                  <a:pt x="169710" y="186753"/>
                </a:lnTo>
                <a:lnTo>
                  <a:pt x="166979" y="188137"/>
                </a:lnTo>
                <a:lnTo>
                  <a:pt x="163791" y="188963"/>
                </a:lnTo>
                <a:lnTo>
                  <a:pt x="160616" y="189814"/>
                </a:lnTo>
                <a:lnTo>
                  <a:pt x="157073" y="190093"/>
                </a:lnTo>
                <a:lnTo>
                  <a:pt x="153962" y="190093"/>
                </a:lnTo>
                <a:close/>
              </a:path>
              <a:path w="195656" h="202882">
                <a:moveTo>
                  <a:pt x="148475" y="197129"/>
                </a:moveTo>
                <a:lnTo>
                  <a:pt x="144830" y="192913"/>
                </a:lnTo>
                <a:lnTo>
                  <a:pt x="144360" y="196405"/>
                </a:lnTo>
                <a:lnTo>
                  <a:pt x="148475" y="197129"/>
                </a:lnTo>
                <a:close/>
              </a:path>
              <a:path w="195656" h="202882">
                <a:moveTo>
                  <a:pt x="192214" y="137337"/>
                </a:moveTo>
                <a:lnTo>
                  <a:pt x="189450" y="160760"/>
                </a:lnTo>
                <a:lnTo>
                  <a:pt x="193633" y="146113"/>
                </a:lnTo>
                <a:lnTo>
                  <a:pt x="192214" y="137337"/>
                </a:lnTo>
                <a:close/>
              </a:path>
              <a:path w="195656" h="202882">
                <a:moveTo>
                  <a:pt x="145453" y="189445"/>
                </a:moveTo>
                <a:lnTo>
                  <a:pt x="148310" y="193471"/>
                </a:lnTo>
                <a:lnTo>
                  <a:pt x="146456" y="189598"/>
                </a:lnTo>
                <a:lnTo>
                  <a:pt x="145453" y="189445"/>
                </a:lnTo>
                <a:close/>
              </a:path>
              <a:path w="195656" h="202882">
                <a:moveTo>
                  <a:pt x="838" y="86436"/>
                </a:moveTo>
                <a:lnTo>
                  <a:pt x="9601" y="94133"/>
                </a:lnTo>
                <a:lnTo>
                  <a:pt x="6807" y="85191"/>
                </a:lnTo>
                <a:lnTo>
                  <a:pt x="7524" y="83039"/>
                </a:lnTo>
                <a:lnTo>
                  <a:pt x="9525" y="77508"/>
                </a:lnTo>
                <a:lnTo>
                  <a:pt x="13404" y="67269"/>
                </a:lnTo>
                <a:lnTo>
                  <a:pt x="18574" y="54742"/>
                </a:lnTo>
                <a:lnTo>
                  <a:pt x="21539" y="48120"/>
                </a:lnTo>
                <a:lnTo>
                  <a:pt x="27719" y="35695"/>
                </a:lnTo>
                <a:lnTo>
                  <a:pt x="34280" y="24781"/>
                </a:lnTo>
                <a:lnTo>
                  <a:pt x="38341" y="19431"/>
                </a:lnTo>
                <a:lnTo>
                  <a:pt x="49267" y="11361"/>
                </a:lnTo>
                <a:lnTo>
                  <a:pt x="61993" y="7729"/>
                </a:lnTo>
                <a:lnTo>
                  <a:pt x="71793" y="7035"/>
                </a:lnTo>
                <a:lnTo>
                  <a:pt x="75247" y="7035"/>
                </a:lnTo>
                <a:lnTo>
                  <a:pt x="78244" y="7289"/>
                </a:lnTo>
                <a:lnTo>
                  <a:pt x="81381" y="7645"/>
                </a:lnTo>
                <a:lnTo>
                  <a:pt x="82371" y="7801"/>
                </a:lnTo>
                <a:lnTo>
                  <a:pt x="83553" y="7988"/>
                </a:lnTo>
                <a:lnTo>
                  <a:pt x="82371" y="7801"/>
                </a:lnTo>
                <a:lnTo>
                  <a:pt x="89865" y="17156"/>
                </a:lnTo>
                <a:lnTo>
                  <a:pt x="84239" y="4533"/>
                </a:lnTo>
                <a:lnTo>
                  <a:pt x="81737" y="7010"/>
                </a:lnTo>
                <a:lnTo>
                  <a:pt x="84759" y="1041"/>
                </a:lnTo>
                <a:lnTo>
                  <a:pt x="79375" y="0"/>
                </a:lnTo>
                <a:lnTo>
                  <a:pt x="71793" y="0"/>
                </a:lnTo>
                <a:lnTo>
                  <a:pt x="60266" y="870"/>
                </a:lnTo>
                <a:lnTo>
                  <a:pt x="47649" y="4374"/>
                </a:lnTo>
                <a:lnTo>
                  <a:pt x="35819" y="11921"/>
                </a:lnTo>
                <a:lnTo>
                  <a:pt x="32994" y="14846"/>
                </a:lnTo>
                <a:lnTo>
                  <a:pt x="26203" y="24265"/>
                </a:lnTo>
                <a:lnTo>
                  <a:pt x="19827" y="35548"/>
                </a:lnTo>
                <a:lnTo>
                  <a:pt x="14014" y="47643"/>
                </a:lnTo>
                <a:lnTo>
                  <a:pt x="10223" y="56349"/>
                </a:lnTo>
                <a:lnTo>
                  <a:pt x="6371" y="82068"/>
                </a:lnTo>
                <a:lnTo>
                  <a:pt x="6807" y="85217"/>
                </a:lnTo>
                <a:lnTo>
                  <a:pt x="3467" y="84099"/>
                </a:lnTo>
                <a:lnTo>
                  <a:pt x="3502" y="73453"/>
                </a:lnTo>
                <a:lnTo>
                  <a:pt x="269" y="82555"/>
                </a:lnTo>
                <a:lnTo>
                  <a:pt x="0" y="85496"/>
                </a:lnTo>
                <a:lnTo>
                  <a:pt x="838" y="86436"/>
                </a:lnTo>
                <a:close/>
              </a:path>
              <a:path w="195656" h="202882">
                <a:moveTo>
                  <a:pt x="53682" y="114871"/>
                </a:moveTo>
                <a:lnTo>
                  <a:pt x="51435" y="111417"/>
                </a:lnTo>
                <a:lnTo>
                  <a:pt x="48348" y="109372"/>
                </a:lnTo>
                <a:lnTo>
                  <a:pt x="43865" y="106705"/>
                </a:lnTo>
                <a:lnTo>
                  <a:pt x="35471" y="102247"/>
                </a:lnTo>
                <a:lnTo>
                  <a:pt x="27012" y="97167"/>
                </a:lnTo>
                <a:lnTo>
                  <a:pt x="15152" y="89461"/>
                </a:lnTo>
                <a:lnTo>
                  <a:pt x="7524" y="83039"/>
                </a:lnTo>
                <a:lnTo>
                  <a:pt x="6807" y="85191"/>
                </a:lnTo>
                <a:lnTo>
                  <a:pt x="9601" y="94133"/>
                </a:lnTo>
                <a:lnTo>
                  <a:pt x="20708" y="101564"/>
                </a:lnTo>
                <a:lnTo>
                  <a:pt x="27063" y="105384"/>
                </a:lnTo>
                <a:lnTo>
                  <a:pt x="31927" y="108229"/>
                </a:lnTo>
                <a:lnTo>
                  <a:pt x="36576" y="110782"/>
                </a:lnTo>
                <a:lnTo>
                  <a:pt x="40195" y="112826"/>
                </a:lnTo>
                <a:lnTo>
                  <a:pt x="43573" y="114719"/>
                </a:lnTo>
                <a:lnTo>
                  <a:pt x="46799" y="116700"/>
                </a:lnTo>
                <a:lnTo>
                  <a:pt x="47142" y="120205"/>
                </a:lnTo>
                <a:lnTo>
                  <a:pt x="46710" y="122834"/>
                </a:lnTo>
                <a:lnTo>
                  <a:pt x="46240" y="125869"/>
                </a:lnTo>
                <a:lnTo>
                  <a:pt x="45770" y="128917"/>
                </a:lnTo>
                <a:lnTo>
                  <a:pt x="45275" y="132435"/>
                </a:lnTo>
                <a:lnTo>
                  <a:pt x="45389" y="139788"/>
                </a:lnTo>
                <a:lnTo>
                  <a:pt x="46342" y="145618"/>
                </a:lnTo>
                <a:lnTo>
                  <a:pt x="48247" y="149809"/>
                </a:lnTo>
                <a:lnTo>
                  <a:pt x="50406" y="153797"/>
                </a:lnTo>
                <a:lnTo>
                  <a:pt x="52578" y="157784"/>
                </a:lnTo>
                <a:lnTo>
                  <a:pt x="55029" y="161467"/>
                </a:lnTo>
                <a:lnTo>
                  <a:pt x="56896" y="163995"/>
                </a:lnTo>
                <a:lnTo>
                  <a:pt x="66493" y="175828"/>
                </a:lnTo>
                <a:lnTo>
                  <a:pt x="77535" y="188257"/>
                </a:lnTo>
                <a:lnTo>
                  <a:pt x="86613" y="198045"/>
                </a:lnTo>
                <a:lnTo>
                  <a:pt x="90322" y="201955"/>
                </a:lnTo>
                <a:lnTo>
                  <a:pt x="93916" y="202882"/>
                </a:lnTo>
                <a:lnTo>
                  <a:pt x="96342" y="200088"/>
                </a:lnTo>
                <a:lnTo>
                  <a:pt x="102882" y="160045"/>
                </a:lnTo>
                <a:lnTo>
                  <a:pt x="99402" y="159473"/>
                </a:lnTo>
                <a:lnTo>
                  <a:pt x="95942" y="158903"/>
                </a:lnTo>
                <a:lnTo>
                  <a:pt x="95910" y="159092"/>
                </a:lnTo>
                <a:lnTo>
                  <a:pt x="91655" y="193128"/>
                </a:lnTo>
                <a:lnTo>
                  <a:pt x="95402" y="197078"/>
                </a:lnTo>
                <a:lnTo>
                  <a:pt x="92862" y="199517"/>
                </a:lnTo>
                <a:lnTo>
                  <a:pt x="89395" y="198945"/>
                </a:lnTo>
                <a:lnTo>
                  <a:pt x="90541" y="191929"/>
                </a:lnTo>
                <a:lnTo>
                  <a:pt x="84082" y="184980"/>
                </a:lnTo>
                <a:lnTo>
                  <a:pt x="74784" y="174632"/>
                </a:lnTo>
                <a:lnTo>
                  <a:pt x="65978" y="164226"/>
                </a:lnTo>
                <a:lnTo>
                  <a:pt x="62560" y="159816"/>
                </a:lnTo>
                <a:lnTo>
                  <a:pt x="60883" y="157543"/>
                </a:lnTo>
                <a:lnTo>
                  <a:pt x="58559" y="154051"/>
                </a:lnTo>
                <a:lnTo>
                  <a:pt x="56591" y="150431"/>
                </a:lnTo>
                <a:lnTo>
                  <a:pt x="54610" y="146837"/>
                </a:lnTo>
                <a:lnTo>
                  <a:pt x="53009" y="143014"/>
                </a:lnTo>
                <a:lnTo>
                  <a:pt x="52412" y="139115"/>
                </a:lnTo>
                <a:lnTo>
                  <a:pt x="52324" y="133057"/>
                </a:lnTo>
                <a:lnTo>
                  <a:pt x="52743" y="129921"/>
                </a:lnTo>
                <a:lnTo>
                  <a:pt x="53200" y="126936"/>
                </a:lnTo>
                <a:lnTo>
                  <a:pt x="53657" y="123952"/>
                </a:lnTo>
                <a:lnTo>
                  <a:pt x="54152" y="121170"/>
                </a:lnTo>
                <a:lnTo>
                  <a:pt x="54165" y="118516"/>
                </a:lnTo>
                <a:lnTo>
                  <a:pt x="53682" y="114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981267" y="1338018"/>
            <a:ext cx="333108" cy="295054"/>
          </a:xfrm>
          <a:custGeom>
            <a:avLst/>
            <a:gdLst/>
            <a:ahLst/>
            <a:cxnLst/>
            <a:rect l="l" t="t" r="r" b="b"/>
            <a:pathLst>
              <a:path w="333108" h="295054">
                <a:moveTo>
                  <a:pt x="983" y="113204"/>
                </a:moveTo>
                <a:lnTo>
                  <a:pt x="7177" y="117090"/>
                </a:lnTo>
                <a:lnTo>
                  <a:pt x="17297" y="122480"/>
                </a:lnTo>
                <a:lnTo>
                  <a:pt x="30019" y="129018"/>
                </a:lnTo>
                <a:lnTo>
                  <a:pt x="44018" y="136347"/>
                </a:lnTo>
                <a:lnTo>
                  <a:pt x="57967" y="144112"/>
                </a:lnTo>
                <a:lnTo>
                  <a:pt x="70541" y="151956"/>
                </a:lnTo>
                <a:lnTo>
                  <a:pt x="80416" y="159523"/>
                </a:lnTo>
                <a:lnTo>
                  <a:pt x="86807" y="169658"/>
                </a:lnTo>
                <a:lnTo>
                  <a:pt x="90929" y="181278"/>
                </a:lnTo>
                <a:lnTo>
                  <a:pt x="96168" y="193609"/>
                </a:lnTo>
                <a:lnTo>
                  <a:pt x="104876" y="204862"/>
                </a:lnTo>
                <a:lnTo>
                  <a:pt x="116463" y="214906"/>
                </a:lnTo>
                <a:lnTo>
                  <a:pt x="129807" y="225738"/>
                </a:lnTo>
                <a:lnTo>
                  <a:pt x="141916" y="235146"/>
                </a:lnTo>
                <a:lnTo>
                  <a:pt x="151926" y="242850"/>
                </a:lnTo>
                <a:lnTo>
                  <a:pt x="158972" y="248567"/>
                </a:lnTo>
                <a:lnTo>
                  <a:pt x="162191" y="252017"/>
                </a:lnTo>
                <a:lnTo>
                  <a:pt x="162644" y="253042"/>
                </a:lnTo>
                <a:lnTo>
                  <a:pt x="166011" y="262871"/>
                </a:lnTo>
                <a:lnTo>
                  <a:pt x="168774" y="273106"/>
                </a:lnTo>
                <a:lnTo>
                  <a:pt x="171795" y="282595"/>
                </a:lnTo>
                <a:lnTo>
                  <a:pt x="175934" y="290184"/>
                </a:lnTo>
                <a:lnTo>
                  <a:pt x="182052" y="294722"/>
                </a:lnTo>
                <a:lnTo>
                  <a:pt x="191010" y="295054"/>
                </a:lnTo>
                <a:lnTo>
                  <a:pt x="203669" y="290028"/>
                </a:lnTo>
                <a:lnTo>
                  <a:pt x="204646" y="289494"/>
                </a:lnTo>
                <a:lnTo>
                  <a:pt x="212192" y="282701"/>
                </a:lnTo>
                <a:lnTo>
                  <a:pt x="213271" y="265517"/>
                </a:lnTo>
                <a:lnTo>
                  <a:pt x="213861" y="266036"/>
                </a:lnTo>
                <a:lnTo>
                  <a:pt x="222501" y="270984"/>
                </a:lnTo>
                <a:lnTo>
                  <a:pt x="239585" y="272312"/>
                </a:lnTo>
                <a:lnTo>
                  <a:pt x="247802" y="270635"/>
                </a:lnTo>
                <a:lnTo>
                  <a:pt x="252958" y="255700"/>
                </a:lnTo>
                <a:lnTo>
                  <a:pt x="265290" y="259573"/>
                </a:lnTo>
                <a:lnTo>
                  <a:pt x="274726" y="254354"/>
                </a:lnTo>
                <a:lnTo>
                  <a:pt x="277166" y="253025"/>
                </a:lnTo>
                <a:lnTo>
                  <a:pt x="285190" y="246149"/>
                </a:lnTo>
                <a:lnTo>
                  <a:pt x="289547" y="229627"/>
                </a:lnTo>
                <a:lnTo>
                  <a:pt x="294488" y="236017"/>
                </a:lnTo>
                <a:lnTo>
                  <a:pt x="305697" y="246307"/>
                </a:lnTo>
                <a:lnTo>
                  <a:pt x="320243" y="250899"/>
                </a:lnTo>
                <a:lnTo>
                  <a:pt x="328941" y="243147"/>
                </a:lnTo>
                <a:lnTo>
                  <a:pt x="332736" y="228333"/>
                </a:lnTo>
                <a:lnTo>
                  <a:pt x="333108" y="215682"/>
                </a:lnTo>
                <a:lnTo>
                  <a:pt x="332557" y="211577"/>
                </a:lnTo>
                <a:lnTo>
                  <a:pt x="327903" y="195695"/>
                </a:lnTo>
                <a:lnTo>
                  <a:pt x="320780" y="181949"/>
                </a:lnTo>
                <a:lnTo>
                  <a:pt x="312980" y="170644"/>
                </a:lnTo>
                <a:lnTo>
                  <a:pt x="306294" y="162085"/>
                </a:lnTo>
                <a:lnTo>
                  <a:pt x="302514" y="156576"/>
                </a:lnTo>
                <a:lnTo>
                  <a:pt x="300917" y="153004"/>
                </a:lnTo>
                <a:lnTo>
                  <a:pt x="296883" y="145284"/>
                </a:lnTo>
                <a:lnTo>
                  <a:pt x="291276" y="138569"/>
                </a:lnTo>
                <a:lnTo>
                  <a:pt x="281326" y="129960"/>
                </a:lnTo>
                <a:lnTo>
                  <a:pt x="264261" y="116559"/>
                </a:lnTo>
                <a:lnTo>
                  <a:pt x="284137" y="98106"/>
                </a:lnTo>
                <a:lnTo>
                  <a:pt x="275749" y="92484"/>
                </a:lnTo>
                <a:lnTo>
                  <a:pt x="262963" y="84917"/>
                </a:lnTo>
                <a:lnTo>
                  <a:pt x="247805" y="77740"/>
                </a:lnTo>
                <a:lnTo>
                  <a:pt x="233184" y="73912"/>
                </a:lnTo>
                <a:lnTo>
                  <a:pt x="222358" y="73227"/>
                </a:lnTo>
                <a:lnTo>
                  <a:pt x="209214" y="72525"/>
                </a:lnTo>
                <a:lnTo>
                  <a:pt x="196005" y="71157"/>
                </a:lnTo>
                <a:lnTo>
                  <a:pt x="183569" y="68340"/>
                </a:lnTo>
                <a:lnTo>
                  <a:pt x="172745" y="63295"/>
                </a:lnTo>
                <a:lnTo>
                  <a:pt x="170118" y="61139"/>
                </a:lnTo>
                <a:lnTo>
                  <a:pt x="164186" y="54635"/>
                </a:lnTo>
                <a:lnTo>
                  <a:pt x="156873" y="45512"/>
                </a:lnTo>
                <a:lnTo>
                  <a:pt x="148381" y="34663"/>
                </a:lnTo>
                <a:lnTo>
                  <a:pt x="138914" y="22978"/>
                </a:lnTo>
                <a:lnTo>
                  <a:pt x="128675" y="11351"/>
                </a:lnTo>
                <a:lnTo>
                  <a:pt x="117868" y="671"/>
                </a:lnTo>
                <a:lnTo>
                  <a:pt x="115462" y="0"/>
                </a:lnTo>
                <a:lnTo>
                  <a:pt x="110485" y="2383"/>
                </a:lnTo>
                <a:lnTo>
                  <a:pt x="103777" y="8169"/>
                </a:lnTo>
                <a:lnTo>
                  <a:pt x="95465" y="16800"/>
                </a:lnTo>
                <a:lnTo>
                  <a:pt x="85676" y="27722"/>
                </a:lnTo>
                <a:lnTo>
                  <a:pt x="74538" y="40379"/>
                </a:lnTo>
                <a:lnTo>
                  <a:pt x="62179" y="54214"/>
                </a:lnTo>
                <a:lnTo>
                  <a:pt x="54009" y="63209"/>
                </a:lnTo>
                <a:lnTo>
                  <a:pt x="44758" y="73249"/>
                </a:lnTo>
                <a:lnTo>
                  <a:pt x="37261" y="80999"/>
                </a:lnTo>
                <a:lnTo>
                  <a:pt x="30278" y="87618"/>
                </a:lnTo>
                <a:lnTo>
                  <a:pt x="22567" y="94265"/>
                </a:lnTo>
                <a:lnTo>
                  <a:pt x="12888" y="102099"/>
                </a:lnTo>
                <a:lnTo>
                  <a:pt x="0" y="112279"/>
                </a:lnTo>
                <a:lnTo>
                  <a:pt x="983" y="113204"/>
                </a:lnTo>
                <a:close/>
              </a:path>
            </a:pathLst>
          </a:custGeom>
          <a:solidFill>
            <a:srgbClr val="6CB02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977674" y="1334436"/>
            <a:ext cx="299605" cy="289217"/>
          </a:xfrm>
          <a:custGeom>
            <a:avLst/>
            <a:gdLst/>
            <a:ahLst/>
            <a:cxnLst/>
            <a:rect l="l" t="t" r="r" b="b"/>
            <a:pathLst>
              <a:path w="299605" h="289217">
                <a:moveTo>
                  <a:pt x="290118" y="104266"/>
                </a:moveTo>
                <a:lnTo>
                  <a:pt x="291249" y="101472"/>
                </a:lnTo>
                <a:lnTo>
                  <a:pt x="289788" y="98831"/>
                </a:lnTo>
                <a:lnTo>
                  <a:pt x="287731" y="101688"/>
                </a:lnTo>
                <a:lnTo>
                  <a:pt x="290118" y="104266"/>
                </a:lnTo>
                <a:close/>
              </a:path>
              <a:path w="299605" h="289217">
                <a:moveTo>
                  <a:pt x="264325" y="120307"/>
                </a:moveTo>
                <a:lnTo>
                  <a:pt x="265684" y="122923"/>
                </a:lnTo>
                <a:lnTo>
                  <a:pt x="270014" y="117360"/>
                </a:lnTo>
                <a:lnTo>
                  <a:pt x="282112" y="102087"/>
                </a:lnTo>
                <a:lnTo>
                  <a:pt x="265455" y="117563"/>
                </a:lnTo>
                <a:lnTo>
                  <a:pt x="264325" y="120307"/>
                </a:lnTo>
                <a:close/>
              </a:path>
              <a:path w="299605" h="289217">
                <a:moveTo>
                  <a:pt x="293903" y="240766"/>
                </a:moveTo>
                <a:lnTo>
                  <a:pt x="296024" y="242989"/>
                </a:lnTo>
                <a:lnTo>
                  <a:pt x="299605" y="246392"/>
                </a:lnTo>
                <a:lnTo>
                  <a:pt x="296646" y="233438"/>
                </a:lnTo>
                <a:lnTo>
                  <a:pt x="293141" y="233210"/>
                </a:lnTo>
                <a:lnTo>
                  <a:pt x="290283" y="235267"/>
                </a:lnTo>
                <a:lnTo>
                  <a:pt x="290614" y="253212"/>
                </a:lnTo>
                <a:lnTo>
                  <a:pt x="293903" y="249034"/>
                </a:lnTo>
                <a:lnTo>
                  <a:pt x="296024" y="242989"/>
                </a:lnTo>
                <a:lnTo>
                  <a:pt x="293903" y="240766"/>
                </a:lnTo>
                <a:close/>
              </a:path>
              <a:path w="299605" h="289217">
                <a:moveTo>
                  <a:pt x="270002" y="126364"/>
                </a:moveTo>
                <a:lnTo>
                  <a:pt x="277647" y="132626"/>
                </a:lnTo>
                <a:lnTo>
                  <a:pt x="270243" y="122720"/>
                </a:lnTo>
                <a:lnTo>
                  <a:pt x="267855" y="120141"/>
                </a:lnTo>
                <a:lnTo>
                  <a:pt x="267004" y="123964"/>
                </a:lnTo>
                <a:lnTo>
                  <a:pt x="270002" y="126364"/>
                </a:lnTo>
                <a:close/>
              </a:path>
              <a:path w="299605" h="289217">
                <a:moveTo>
                  <a:pt x="327875" y="257644"/>
                </a:moveTo>
                <a:lnTo>
                  <a:pt x="330873" y="255511"/>
                </a:lnTo>
                <a:lnTo>
                  <a:pt x="332930" y="252869"/>
                </a:lnTo>
                <a:lnTo>
                  <a:pt x="336042" y="248881"/>
                </a:lnTo>
                <a:lnTo>
                  <a:pt x="337756" y="243598"/>
                </a:lnTo>
                <a:lnTo>
                  <a:pt x="338874" y="238251"/>
                </a:lnTo>
                <a:lnTo>
                  <a:pt x="339979" y="232905"/>
                </a:lnTo>
                <a:lnTo>
                  <a:pt x="340398" y="227469"/>
                </a:lnTo>
                <a:lnTo>
                  <a:pt x="340334" y="220154"/>
                </a:lnTo>
                <a:lnTo>
                  <a:pt x="337458" y="205410"/>
                </a:lnTo>
                <a:lnTo>
                  <a:pt x="332664" y="193280"/>
                </a:lnTo>
                <a:lnTo>
                  <a:pt x="326719" y="182639"/>
                </a:lnTo>
                <a:lnTo>
                  <a:pt x="324307" y="178955"/>
                </a:lnTo>
                <a:lnTo>
                  <a:pt x="320789" y="173748"/>
                </a:lnTo>
                <a:lnTo>
                  <a:pt x="317271" y="169316"/>
                </a:lnTo>
                <a:lnTo>
                  <a:pt x="314502" y="165823"/>
                </a:lnTo>
                <a:lnTo>
                  <a:pt x="311734" y="162382"/>
                </a:lnTo>
                <a:lnTo>
                  <a:pt x="309651" y="159588"/>
                </a:lnTo>
                <a:lnTo>
                  <a:pt x="309333" y="158724"/>
                </a:lnTo>
                <a:lnTo>
                  <a:pt x="303073" y="148844"/>
                </a:lnTo>
                <a:lnTo>
                  <a:pt x="294215" y="138908"/>
                </a:lnTo>
                <a:lnTo>
                  <a:pt x="286766" y="131686"/>
                </a:lnTo>
                <a:lnTo>
                  <a:pt x="277952" y="123532"/>
                </a:lnTo>
                <a:lnTo>
                  <a:pt x="273276" y="119903"/>
                </a:lnTo>
                <a:lnTo>
                  <a:pt x="285673" y="104533"/>
                </a:lnTo>
                <a:lnTo>
                  <a:pt x="285330" y="99098"/>
                </a:lnTo>
                <a:lnTo>
                  <a:pt x="281863" y="93103"/>
                </a:lnTo>
                <a:lnTo>
                  <a:pt x="271424" y="87172"/>
                </a:lnTo>
                <a:lnTo>
                  <a:pt x="259893" y="81159"/>
                </a:lnTo>
                <a:lnTo>
                  <a:pt x="247705" y="76274"/>
                </a:lnTo>
                <a:lnTo>
                  <a:pt x="237083" y="73990"/>
                </a:lnTo>
                <a:lnTo>
                  <a:pt x="224730" y="73231"/>
                </a:lnTo>
                <a:lnTo>
                  <a:pt x="211818" y="72513"/>
                </a:lnTo>
                <a:lnTo>
                  <a:pt x="205727" y="71970"/>
                </a:lnTo>
                <a:lnTo>
                  <a:pt x="192300" y="69727"/>
                </a:lnTo>
                <a:lnTo>
                  <a:pt x="180761" y="65432"/>
                </a:lnTo>
                <a:lnTo>
                  <a:pt x="176631" y="62903"/>
                </a:lnTo>
                <a:lnTo>
                  <a:pt x="173532" y="59677"/>
                </a:lnTo>
                <a:lnTo>
                  <a:pt x="169938" y="55308"/>
                </a:lnTo>
                <a:lnTo>
                  <a:pt x="163508" y="47270"/>
                </a:lnTo>
                <a:lnTo>
                  <a:pt x="156108" y="37801"/>
                </a:lnTo>
                <a:lnTo>
                  <a:pt x="147875" y="27517"/>
                </a:lnTo>
                <a:lnTo>
                  <a:pt x="138943" y="17036"/>
                </a:lnTo>
                <a:lnTo>
                  <a:pt x="129447" y="6972"/>
                </a:lnTo>
                <a:lnTo>
                  <a:pt x="123812" y="1638"/>
                </a:lnTo>
                <a:lnTo>
                  <a:pt x="121462" y="4254"/>
                </a:lnTo>
                <a:lnTo>
                  <a:pt x="119519" y="7048"/>
                </a:lnTo>
                <a:lnTo>
                  <a:pt x="119113" y="6870"/>
                </a:lnTo>
                <a:lnTo>
                  <a:pt x="121005" y="0"/>
                </a:lnTo>
                <a:lnTo>
                  <a:pt x="117614" y="50"/>
                </a:lnTo>
                <a:lnTo>
                  <a:pt x="114350" y="1612"/>
                </a:lnTo>
                <a:lnTo>
                  <a:pt x="111518" y="3213"/>
                </a:lnTo>
                <a:lnTo>
                  <a:pt x="108534" y="5740"/>
                </a:lnTo>
                <a:lnTo>
                  <a:pt x="105067" y="9080"/>
                </a:lnTo>
                <a:lnTo>
                  <a:pt x="98291" y="16027"/>
                </a:lnTo>
                <a:lnTo>
                  <a:pt x="90577" y="24518"/>
                </a:lnTo>
                <a:lnTo>
                  <a:pt x="81976" y="34263"/>
                </a:lnTo>
                <a:lnTo>
                  <a:pt x="72541" y="44975"/>
                </a:lnTo>
                <a:lnTo>
                  <a:pt x="63169" y="55435"/>
                </a:lnTo>
                <a:lnTo>
                  <a:pt x="53689" y="65543"/>
                </a:lnTo>
                <a:lnTo>
                  <a:pt x="44176" y="75103"/>
                </a:lnTo>
                <a:lnTo>
                  <a:pt x="34925" y="83953"/>
                </a:lnTo>
                <a:lnTo>
                  <a:pt x="26234" y="91935"/>
                </a:lnTo>
                <a:lnTo>
                  <a:pt x="21526" y="96138"/>
                </a:lnTo>
                <a:lnTo>
                  <a:pt x="15582" y="101371"/>
                </a:lnTo>
                <a:lnTo>
                  <a:pt x="10553" y="105613"/>
                </a:lnTo>
                <a:lnTo>
                  <a:pt x="8470" y="115227"/>
                </a:lnTo>
                <a:lnTo>
                  <a:pt x="7010" y="108546"/>
                </a:lnTo>
                <a:lnTo>
                  <a:pt x="3454" y="111493"/>
                </a:lnTo>
                <a:lnTo>
                  <a:pt x="685" y="113677"/>
                </a:lnTo>
                <a:lnTo>
                  <a:pt x="0" y="116395"/>
                </a:lnTo>
                <a:lnTo>
                  <a:pt x="2171" y="119379"/>
                </a:lnTo>
                <a:lnTo>
                  <a:pt x="2959" y="119976"/>
                </a:lnTo>
                <a:lnTo>
                  <a:pt x="5892" y="122123"/>
                </a:lnTo>
                <a:lnTo>
                  <a:pt x="3594" y="115862"/>
                </a:lnTo>
                <a:lnTo>
                  <a:pt x="6337" y="113639"/>
                </a:lnTo>
                <a:lnTo>
                  <a:pt x="7886" y="116927"/>
                </a:lnTo>
                <a:lnTo>
                  <a:pt x="10922" y="124828"/>
                </a:lnTo>
                <a:lnTo>
                  <a:pt x="17399" y="128206"/>
                </a:lnTo>
                <a:lnTo>
                  <a:pt x="27735" y="133532"/>
                </a:lnTo>
                <a:lnTo>
                  <a:pt x="39240" y="139482"/>
                </a:lnTo>
                <a:lnTo>
                  <a:pt x="51122" y="145838"/>
                </a:lnTo>
                <a:lnTo>
                  <a:pt x="64211" y="153366"/>
                </a:lnTo>
                <a:lnTo>
                  <a:pt x="74951" y="160398"/>
                </a:lnTo>
                <a:lnTo>
                  <a:pt x="81648" y="165722"/>
                </a:lnTo>
                <a:lnTo>
                  <a:pt x="83629" y="167500"/>
                </a:lnTo>
                <a:lnTo>
                  <a:pt x="85242" y="170129"/>
                </a:lnTo>
                <a:lnTo>
                  <a:pt x="86690" y="173481"/>
                </a:lnTo>
                <a:lnTo>
                  <a:pt x="90450" y="183841"/>
                </a:lnTo>
                <a:lnTo>
                  <a:pt x="95075" y="195742"/>
                </a:lnTo>
                <a:lnTo>
                  <a:pt x="102624" y="207493"/>
                </a:lnTo>
                <a:lnTo>
                  <a:pt x="106121" y="211061"/>
                </a:lnTo>
                <a:lnTo>
                  <a:pt x="116558" y="220145"/>
                </a:lnTo>
                <a:lnTo>
                  <a:pt x="126812" y="228574"/>
                </a:lnTo>
                <a:lnTo>
                  <a:pt x="136507" y="236227"/>
                </a:lnTo>
                <a:lnTo>
                  <a:pt x="144233" y="242188"/>
                </a:lnTo>
                <a:lnTo>
                  <a:pt x="149618" y="246316"/>
                </a:lnTo>
                <a:lnTo>
                  <a:pt x="154203" y="249821"/>
                </a:lnTo>
                <a:lnTo>
                  <a:pt x="157530" y="252514"/>
                </a:lnTo>
                <a:lnTo>
                  <a:pt x="160515" y="255003"/>
                </a:lnTo>
                <a:lnTo>
                  <a:pt x="163639" y="256578"/>
                </a:lnTo>
                <a:lnTo>
                  <a:pt x="162585" y="257060"/>
                </a:lnTo>
                <a:lnTo>
                  <a:pt x="166575" y="268690"/>
                </a:lnTo>
                <a:lnTo>
                  <a:pt x="170030" y="281317"/>
                </a:lnTo>
                <a:lnTo>
                  <a:pt x="171183" y="284937"/>
                </a:lnTo>
                <a:lnTo>
                  <a:pt x="172770" y="289509"/>
                </a:lnTo>
                <a:lnTo>
                  <a:pt x="174688" y="293750"/>
                </a:lnTo>
                <a:lnTo>
                  <a:pt x="177736" y="297091"/>
                </a:lnTo>
                <a:lnTo>
                  <a:pt x="180759" y="300443"/>
                </a:lnTo>
                <a:lnTo>
                  <a:pt x="185178" y="302653"/>
                </a:lnTo>
                <a:lnTo>
                  <a:pt x="195681" y="302590"/>
                </a:lnTo>
                <a:lnTo>
                  <a:pt x="201637" y="300685"/>
                </a:lnTo>
                <a:lnTo>
                  <a:pt x="208953" y="296697"/>
                </a:lnTo>
                <a:lnTo>
                  <a:pt x="212166" y="294944"/>
                </a:lnTo>
                <a:lnTo>
                  <a:pt x="214363" y="292150"/>
                </a:lnTo>
                <a:lnTo>
                  <a:pt x="215925" y="289217"/>
                </a:lnTo>
                <a:lnTo>
                  <a:pt x="214744" y="271906"/>
                </a:lnTo>
                <a:lnTo>
                  <a:pt x="213347" y="269100"/>
                </a:lnTo>
                <a:lnTo>
                  <a:pt x="213271" y="271525"/>
                </a:lnTo>
                <a:lnTo>
                  <a:pt x="212979" y="276097"/>
                </a:lnTo>
                <a:lnTo>
                  <a:pt x="211759" y="280542"/>
                </a:lnTo>
                <a:lnTo>
                  <a:pt x="210566" y="285038"/>
                </a:lnTo>
                <a:lnTo>
                  <a:pt x="208343" y="289090"/>
                </a:lnTo>
                <a:lnTo>
                  <a:pt x="205574" y="290525"/>
                </a:lnTo>
                <a:lnTo>
                  <a:pt x="198856" y="294208"/>
                </a:lnTo>
                <a:lnTo>
                  <a:pt x="193878" y="295579"/>
                </a:lnTo>
                <a:lnTo>
                  <a:pt x="186969" y="295516"/>
                </a:lnTo>
                <a:lnTo>
                  <a:pt x="182918" y="292315"/>
                </a:lnTo>
                <a:lnTo>
                  <a:pt x="179920" y="289140"/>
                </a:lnTo>
                <a:lnTo>
                  <a:pt x="177723" y="283019"/>
                </a:lnTo>
                <a:lnTo>
                  <a:pt x="175831" y="275983"/>
                </a:lnTo>
                <a:lnTo>
                  <a:pt x="173888" y="268947"/>
                </a:lnTo>
                <a:lnTo>
                  <a:pt x="172135" y="261073"/>
                </a:lnTo>
                <a:lnTo>
                  <a:pt x="168986" y="254139"/>
                </a:lnTo>
                <a:lnTo>
                  <a:pt x="166268" y="250761"/>
                </a:lnTo>
                <a:lnTo>
                  <a:pt x="158603" y="244369"/>
                </a:lnTo>
                <a:lnTo>
                  <a:pt x="147055" y="235475"/>
                </a:lnTo>
                <a:lnTo>
                  <a:pt x="144360" y="233400"/>
                </a:lnTo>
                <a:lnTo>
                  <a:pt x="135131" y="226199"/>
                </a:lnTo>
                <a:lnTo>
                  <a:pt x="125252" y="218227"/>
                </a:lnTo>
                <a:lnTo>
                  <a:pt x="115083" y="209600"/>
                </a:lnTo>
                <a:lnTo>
                  <a:pt x="110832" y="205828"/>
                </a:lnTo>
                <a:lnTo>
                  <a:pt x="102912" y="195606"/>
                </a:lnTo>
                <a:lnTo>
                  <a:pt x="97931" y="183921"/>
                </a:lnTo>
                <a:lnTo>
                  <a:pt x="97548" y="182816"/>
                </a:lnTo>
                <a:lnTo>
                  <a:pt x="96100" y="178650"/>
                </a:lnTo>
                <a:lnTo>
                  <a:pt x="94805" y="174510"/>
                </a:lnTo>
                <a:lnTo>
                  <a:pt x="93154" y="170687"/>
                </a:lnTo>
                <a:lnTo>
                  <a:pt x="91490" y="166877"/>
                </a:lnTo>
                <a:lnTo>
                  <a:pt x="89458" y="163296"/>
                </a:lnTo>
                <a:lnTo>
                  <a:pt x="86385" y="160502"/>
                </a:lnTo>
                <a:lnTo>
                  <a:pt x="77833" y="153808"/>
                </a:lnTo>
                <a:lnTo>
                  <a:pt x="67314" y="147007"/>
                </a:lnTo>
                <a:lnTo>
                  <a:pt x="55606" y="140268"/>
                </a:lnTo>
                <a:lnTo>
                  <a:pt x="43487" y="133760"/>
                </a:lnTo>
                <a:lnTo>
                  <a:pt x="39763" y="131813"/>
                </a:lnTo>
                <a:lnTo>
                  <a:pt x="27577" y="125540"/>
                </a:lnTo>
                <a:lnTo>
                  <a:pt x="17162" y="120136"/>
                </a:lnTo>
                <a:lnTo>
                  <a:pt x="17005" y="120053"/>
                </a:lnTo>
                <a:lnTo>
                  <a:pt x="13919" y="118414"/>
                </a:lnTo>
                <a:lnTo>
                  <a:pt x="11328" y="116966"/>
                </a:lnTo>
                <a:lnTo>
                  <a:pt x="9322" y="115745"/>
                </a:lnTo>
                <a:lnTo>
                  <a:pt x="13654" y="112178"/>
                </a:lnTo>
                <a:lnTo>
                  <a:pt x="22346" y="104768"/>
                </a:lnTo>
                <a:lnTo>
                  <a:pt x="33229" y="95096"/>
                </a:lnTo>
                <a:lnTo>
                  <a:pt x="45568" y="83560"/>
                </a:lnTo>
                <a:lnTo>
                  <a:pt x="58629" y="70558"/>
                </a:lnTo>
                <a:lnTo>
                  <a:pt x="68389" y="60159"/>
                </a:lnTo>
                <a:lnTo>
                  <a:pt x="77967" y="49470"/>
                </a:lnTo>
                <a:lnTo>
                  <a:pt x="86833" y="39410"/>
                </a:lnTo>
                <a:lnTo>
                  <a:pt x="94923" y="30236"/>
                </a:lnTo>
                <a:lnTo>
                  <a:pt x="102209" y="22161"/>
                </a:lnTo>
                <a:lnTo>
                  <a:pt x="106743" y="17246"/>
                </a:lnTo>
                <a:lnTo>
                  <a:pt x="110680" y="13271"/>
                </a:lnTo>
                <a:lnTo>
                  <a:pt x="113817" y="10629"/>
                </a:lnTo>
                <a:lnTo>
                  <a:pt x="116751" y="8343"/>
                </a:lnTo>
                <a:lnTo>
                  <a:pt x="119368" y="7119"/>
                </a:lnTo>
                <a:lnTo>
                  <a:pt x="128118" y="15660"/>
                </a:lnTo>
                <a:lnTo>
                  <a:pt x="136811" y="25287"/>
                </a:lnTo>
                <a:lnTo>
                  <a:pt x="145048" y="35201"/>
                </a:lnTo>
                <a:lnTo>
                  <a:pt x="151676" y="43560"/>
                </a:lnTo>
                <a:lnTo>
                  <a:pt x="156438" y="49631"/>
                </a:lnTo>
                <a:lnTo>
                  <a:pt x="160756" y="55244"/>
                </a:lnTo>
                <a:lnTo>
                  <a:pt x="164515" y="59804"/>
                </a:lnTo>
                <a:lnTo>
                  <a:pt x="168325" y="64350"/>
                </a:lnTo>
                <a:lnTo>
                  <a:pt x="171399" y="67792"/>
                </a:lnTo>
                <a:lnTo>
                  <a:pt x="174409" y="69824"/>
                </a:lnTo>
                <a:lnTo>
                  <a:pt x="185717" y="75161"/>
                </a:lnTo>
                <a:lnTo>
                  <a:pt x="198291" y="78104"/>
                </a:lnTo>
                <a:lnTo>
                  <a:pt x="204978" y="78981"/>
                </a:lnTo>
                <a:lnTo>
                  <a:pt x="218207" y="79961"/>
                </a:lnTo>
                <a:lnTo>
                  <a:pt x="230820" y="80598"/>
                </a:lnTo>
                <a:lnTo>
                  <a:pt x="236461" y="81000"/>
                </a:lnTo>
                <a:lnTo>
                  <a:pt x="247679" y="83698"/>
                </a:lnTo>
                <a:lnTo>
                  <a:pt x="260080" y="89080"/>
                </a:lnTo>
                <a:lnTo>
                  <a:pt x="267944" y="93306"/>
                </a:lnTo>
                <a:lnTo>
                  <a:pt x="272986" y="96164"/>
                </a:lnTo>
                <a:lnTo>
                  <a:pt x="277444" y="98983"/>
                </a:lnTo>
                <a:lnTo>
                  <a:pt x="280619" y="101091"/>
                </a:lnTo>
                <a:lnTo>
                  <a:pt x="282112" y="102087"/>
                </a:lnTo>
                <a:lnTo>
                  <a:pt x="283476" y="102996"/>
                </a:lnTo>
                <a:lnTo>
                  <a:pt x="282112" y="102087"/>
                </a:lnTo>
                <a:lnTo>
                  <a:pt x="270065" y="117411"/>
                </a:lnTo>
                <a:lnTo>
                  <a:pt x="265684" y="122923"/>
                </a:lnTo>
                <a:lnTo>
                  <a:pt x="267004" y="123964"/>
                </a:lnTo>
                <a:lnTo>
                  <a:pt x="267855" y="120141"/>
                </a:lnTo>
                <a:lnTo>
                  <a:pt x="270243" y="122720"/>
                </a:lnTo>
                <a:lnTo>
                  <a:pt x="277647" y="132626"/>
                </a:lnTo>
                <a:lnTo>
                  <a:pt x="285216" y="139915"/>
                </a:lnTo>
                <a:lnTo>
                  <a:pt x="295052" y="150206"/>
                </a:lnTo>
                <a:lnTo>
                  <a:pt x="302058" y="159897"/>
                </a:lnTo>
                <a:lnTo>
                  <a:pt x="304076" y="164109"/>
                </a:lnTo>
                <a:lnTo>
                  <a:pt x="306184" y="166636"/>
                </a:lnTo>
                <a:lnTo>
                  <a:pt x="308978" y="170192"/>
                </a:lnTo>
                <a:lnTo>
                  <a:pt x="315398" y="178531"/>
                </a:lnTo>
                <a:lnTo>
                  <a:pt x="322300" y="188906"/>
                </a:lnTo>
                <a:lnTo>
                  <a:pt x="328424" y="201065"/>
                </a:lnTo>
                <a:lnTo>
                  <a:pt x="332506" y="214752"/>
                </a:lnTo>
                <a:lnTo>
                  <a:pt x="333197" y="219621"/>
                </a:lnTo>
                <a:lnTo>
                  <a:pt x="333349" y="223253"/>
                </a:lnTo>
                <a:lnTo>
                  <a:pt x="333362" y="228257"/>
                </a:lnTo>
                <a:lnTo>
                  <a:pt x="332638" y="235597"/>
                </a:lnTo>
                <a:lnTo>
                  <a:pt x="330809" y="241426"/>
                </a:lnTo>
                <a:lnTo>
                  <a:pt x="329895" y="244347"/>
                </a:lnTo>
                <a:lnTo>
                  <a:pt x="327406" y="248500"/>
                </a:lnTo>
                <a:lnTo>
                  <a:pt x="323507" y="250977"/>
                </a:lnTo>
                <a:lnTo>
                  <a:pt x="319405" y="251040"/>
                </a:lnTo>
                <a:lnTo>
                  <a:pt x="316268" y="249974"/>
                </a:lnTo>
                <a:lnTo>
                  <a:pt x="313182" y="248170"/>
                </a:lnTo>
                <a:lnTo>
                  <a:pt x="308546" y="245490"/>
                </a:lnTo>
                <a:lnTo>
                  <a:pt x="304165" y="241223"/>
                </a:lnTo>
                <a:lnTo>
                  <a:pt x="301053" y="237642"/>
                </a:lnTo>
                <a:lnTo>
                  <a:pt x="298221" y="234238"/>
                </a:lnTo>
                <a:lnTo>
                  <a:pt x="296075" y="231266"/>
                </a:lnTo>
                <a:lnTo>
                  <a:pt x="292239" y="229793"/>
                </a:lnTo>
                <a:lnTo>
                  <a:pt x="289623" y="232968"/>
                </a:lnTo>
                <a:lnTo>
                  <a:pt x="289039" y="241769"/>
                </a:lnTo>
                <a:lnTo>
                  <a:pt x="287185" y="246189"/>
                </a:lnTo>
                <a:lnTo>
                  <a:pt x="285089" y="248856"/>
                </a:lnTo>
                <a:lnTo>
                  <a:pt x="282994" y="251523"/>
                </a:lnTo>
                <a:lnTo>
                  <a:pt x="280238" y="252895"/>
                </a:lnTo>
                <a:lnTo>
                  <a:pt x="276618" y="254863"/>
                </a:lnTo>
                <a:lnTo>
                  <a:pt x="273558" y="256565"/>
                </a:lnTo>
                <a:lnTo>
                  <a:pt x="269887" y="257149"/>
                </a:lnTo>
                <a:lnTo>
                  <a:pt x="266522" y="257149"/>
                </a:lnTo>
                <a:lnTo>
                  <a:pt x="261747" y="256832"/>
                </a:lnTo>
                <a:lnTo>
                  <a:pt x="258648" y="256197"/>
                </a:lnTo>
                <a:lnTo>
                  <a:pt x="259880" y="260426"/>
                </a:lnTo>
                <a:lnTo>
                  <a:pt x="256552" y="259283"/>
                </a:lnTo>
                <a:lnTo>
                  <a:pt x="255714" y="262699"/>
                </a:lnTo>
                <a:lnTo>
                  <a:pt x="255498" y="262635"/>
                </a:lnTo>
                <a:lnTo>
                  <a:pt x="255803" y="255346"/>
                </a:lnTo>
                <a:lnTo>
                  <a:pt x="253225" y="258127"/>
                </a:lnTo>
                <a:lnTo>
                  <a:pt x="252539" y="259968"/>
                </a:lnTo>
                <a:lnTo>
                  <a:pt x="251104" y="263410"/>
                </a:lnTo>
                <a:lnTo>
                  <a:pt x="249085" y="266522"/>
                </a:lnTo>
                <a:lnTo>
                  <a:pt x="247078" y="269684"/>
                </a:lnTo>
                <a:lnTo>
                  <a:pt x="244386" y="272160"/>
                </a:lnTo>
                <a:lnTo>
                  <a:pt x="240499" y="272859"/>
                </a:lnTo>
                <a:lnTo>
                  <a:pt x="236867" y="273024"/>
                </a:lnTo>
                <a:lnTo>
                  <a:pt x="231457" y="273024"/>
                </a:lnTo>
                <a:lnTo>
                  <a:pt x="227025" y="271386"/>
                </a:lnTo>
                <a:lnTo>
                  <a:pt x="223926" y="269722"/>
                </a:lnTo>
                <a:lnTo>
                  <a:pt x="221195" y="268058"/>
                </a:lnTo>
                <a:lnTo>
                  <a:pt x="218567" y="267322"/>
                </a:lnTo>
                <a:lnTo>
                  <a:pt x="216865" y="269100"/>
                </a:lnTo>
                <a:lnTo>
                  <a:pt x="220383" y="269100"/>
                </a:lnTo>
                <a:lnTo>
                  <a:pt x="219849" y="275958"/>
                </a:lnTo>
                <a:lnTo>
                  <a:pt x="220383" y="272059"/>
                </a:lnTo>
                <a:lnTo>
                  <a:pt x="220383" y="269214"/>
                </a:lnTo>
                <a:lnTo>
                  <a:pt x="223100" y="280009"/>
                </a:lnTo>
                <a:lnTo>
                  <a:pt x="236867" y="280060"/>
                </a:lnTo>
                <a:lnTo>
                  <a:pt x="241439" y="279844"/>
                </a:lnTo>
                <a:lnTo>
                  <a:pt x="243878" y="279349"/>
                </a:lnTo>
                <a:lnTo>
                  <a:pt x="246888" y="278726"/>
                </a:lnTo>
                <a:lnTo>
                  <a:pt x="251218" y="275081"/>
                </a:lnTo>
                <a:lnTo>
                  <a:pt x="256959" y="269265"/>
                </a:lnTo>
                <a:lnTo>
                  <a:pt x="258771" y="263671"/>
                </a:lnTo>
                <a:lnTo>
                  <a:pt x="259753" y="260642"/>
                </a:lnTo>
                <a:lnTo>
                  <a:pt x="260388" y="264185"/>
                </a:lnTo>
                <a:lnTo>
                  <a:pt x="270649" y="264185"/>
                </a:lnTo>
                <a:lnTo>
                  <a:pt x="275501" y="263512"/>
                </a:lnTo>
                <a:lnTo>
                  <a:pt x="280022" y="261023"/>
                </a:lnTo>
                <a:lnTo>
                  <a:pt x="283286" y="259206"/>
                </a:lnTo>
                <a:lnTo>
                  <a:pt x="287324" y="257378"/>
                </a:lnTo>
                <a:lnTo>
                  <a:pt x="290614" y="253212"/>
                </a:lnTo>
                <a:lnTo>
                  <a:pt x="290195" y="235140"/>
                </a:lnTo>
                <a:lnTo>
                  <a:pt x="290614" y="253212"/>
                </a:lnTo>
                <a:lnTo>
                  <a:pt x="290283" y="235267"/>
                </a:lnTo>
                <a:lnTo>
                  <a:pt x="293141" y="233210"/>
                </a:lnTo>
                <a:lnTo>
                  <a:pt x="296646" y="233438"/>
                </a:lnTo>
                <a:lnTo>
                  <a:pt x="299605" y="246392"/>
                </a:lnTo>
                <a:lnTo>
                  <a:pt x="302450" y="249199"/>
                </a:lnTo>
                <a:lnTo>
                  <a:pt x="305841" y="252056"/>
                </a:lnTo>
                <a:lnTo>
                  <a:pt x="309638" y="254266"/>
                </a:lnTo>
                <a:lnTo>
                  <a:pt x="313436" y="256463"/>
                </a:lnTo>
                <a:lnTo>
                  <a:pt x="317715" y="258063"/>
                </a:lnTo>
                <a:lnTo>
                  <a:pt x="324180" y="257987"/>
                </a:lnTo>
                <a:lnTo>
                  <a:pt x="327875" y="257644"/>
                </a:lnTo>
                <a:close/>
              </a:path>
              <a:path w="299605" h="289217">
                <a:moveTo>
                  <a:pt x="260388" y="264185"/>
                </a:moveTo>
                <a:lnTo>
                  <a:pt x="259753" y="260642"/>
                </a:lnTo>
                <a:lnTo>
                  <a:pt x="258771" y="263671"/>
                </a:lnTo>
                <a:lnTo>
                  <a:pt x="260388" y="264185"/>
                </a:lnTo>
                <a:close/>
              </a:path>
              <a:path w="299605" h="289217">
                <a:moveTo>
                  <a:pt x="7010" y="108546"/>
                </a:moveTo>
                <a:lnTo>
                  <a:pt x="8470" y="115227"/>
                </a:lnTo>
                <a:lnTo>
                  <a:pt x="10553" y="105613"/>
                </a:lnTo>
                <a:lnTo>
                  <a:pt x="7010" y="108546"/>
                </a:lnTo>
                <a:close/>
              </a:path>
              <a:path w="299605" h="289217">
                <a:moveTo>
                  <a:pt x="5778" y="118617"/>
                </a:moveTo>
                <a:lnTo>
                  <a:pt x="7886" y="116927"/>
                </a:lnTo>
                <a:lnTo>
                  <a:pt x="6337" y="113639"/>
                </a:lnTo>
                <a:lnTo>
                  <a:pt x="3594" y="115862"/>
                </a:lnTo>
                <a:lnTo>
                  <a:pt x="5892" y="122123"/>
                </a:lnTo>
                <a:lnTo>
                  <a:pt x="10922" y="124828"/>
                </a:lnTo>
                <a:lnTo>
                  <a:pt x="7886" y="116927"/>
                </a:lnTo>
                <a:lnTo>
                  <a:pt x="5778" y="118617"/>
                </a:lnTo>
                <a:close/>
              </a:path>
              <a:path w="299605" h="289217">
                <a:moveTo>
                  <a:pt x="121462" y="4254"/>
                </a:moveTo>
                <a:lnTo>
                  <a:pt x="123812" y="1638"/>
                </a:lnTo>
                <a:lnTo>
                  <a:pt x="121005" y="0"/>
                </a:lnTo>
                <a:lnTo>
                  <a:pt x="119113" y="6870"/>
                </a:lnTo>
                <a:lnTo>
                  <a:pt x="119519" y="7048"/>
                </a:lnTo>
                <a:lnTo>
                  <a:pt x="121462" y="4254"/>
                </a:lnTo>
                <a:close/>
              </a:path>
              <a:path w="299605" h="289217">
                <a:moveTo>
                  <a:pt x="219736" y="276747"/>
                </a:moveTo>
                <a:lnTo>
                  <a:pt x="223100" y="280009"/>
                </a:lnTo>
                <a:lnTo>
                  <a:pt x="219849" y="275958"/>
                </a:lnTo>
                <a:lnTo>
                  <a:pt x="220383" y="269100"/>
                </a:lnTo>
                <a:lnTo>
                  <a:pt x="216865" y="269100"/>
                </a:lnTo>
                <a:lnTo>
                  <a:pt x="218567" y="267322"/>
                </a:lnTo>
                <a:lnTo>
                  <a:pt x="215480" y="265861"/>
                </a:lnTo>
                <a:lnTo>
                  <a:pt x="213347" y="269100"/>
                </a:lnTo>
                <a:lnTo>
                  <a:pt x="214744" y="271906"/>
                </a:lnTo>
                <a:lnTo>
                  <a:pt x="215925" y="289217"/>
                </a:lnTo>
                <a:lnTo>
                  <a:pt x="218262" y="284797"/>
                </a:lnTo>
                <a:lnTo>
                  <a:pt x="219290" y="279857"/>
                </a:lnTo>
                <a:lnTo>
                  <a:pt x="219736" y="276747"/>
                </a:lnTo>
                <a:close/>
              </a:path>
              <a:path w="299605" h="289217">
                <a:moveTo>
                  <a:pt x="220383" y="272059"/>
                </a:moveTo>
                <a:lnTo>
                  <a:pt x="219849" y="275958"/>
                </a:lnTo>
                <a:lnTo>
                  <a:pt x="223100" y="280009"/>
                </a:lnTo>
                <a:lnTo>
                  <a:pt x="220383" y="269214"/>
                </a:lnTo>
                <a:lnTo>
                  <a:pt x="220383" y="272059"/>
                </a:lnTo>
                <a:close/>
              </a:path>
              <a:path w="299605" h="289217">
                <a:moveTo>
                  <a:pt x="256552" y="259283"/>
                </a:moveTo>
                <a:lnTo>
                  <a:pt x="259880" y="260426"/>
                </a:lnTo>
                <a:lnTo>
                  <a:pt x="258648" y="256197"/>
                </a:lnTo>
                <a:lnTo>
                  <a:pt x="255803" y="255346"/>
                </a:lnTo>
                <a:lnTo>
                  <a:pt x="255498" y="262635"/>
                </a:lnTo>
                <a:lnTo>
                  <a:pt x="255714" y="262699"/>
                </a:lnTo>
                <a:lnTo>
                  <a:pt x="256552" y="259283"/>
                </a:lnTo>
                <a:close/>
              </a:path>
              <a:path w="299605" h="289217">
                <a:moveTo>
                  <a:pt x="273276" y="119903"/>
                </a:moveTo>
                <a:lnTo>
                  <a:pt x="290118" y="104266"/>
                </a:lnTo>
                <a:lnTo>
                  <a:pt x="287731" y="101688"/>
                </a:lnTo>
                <a:lnTo>
                  <a:pt x="289725" y="98780"/>
                </a:lnTo>
                <a:lnTo>
                  <a:pt x="281863" y="93103"/>
                </a:lnTo>
                <a:lnTo>
                  <a:pt x="285330" y="99098"/>
                </a:lnTo>
                <a:lnTo>
                  <a:pt x="285673" y="104533"/>
                </a:lnTo>
                <a:lnTo>
                  <a:pt x="273276" y="1199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92330" y="1429907"/>
            <a:ext cx="56743" cy="28689"/>
          </a:xfrm>
          <a:custGeom>
            <a:avLst/>
            <a:gdLst/>
            <a:ahLst/>
            <a:cxnLst/>
            <a:rect l="l" t="t" r="r" b="b"/>
            <a:pathLst>
              <a:path w="56743" h="28689">
                <a:moveTo>
                  <a:pt x="36194" y="19202"/>
                </a:moveTo>
                <a:lnTo>
                  <a:pt x="40741" y="21488"/>
                </a:lnTo>
                <a:lnTo>
                  <a:pt x="44538" y="23609"/>
                </a:lnTo>
                <a:lnTo>
                  <a:pt x="47180" y="25145"/>
                </a:lnTo>
                <a:lnTo>
                  <a:pt x="50241" y="26974"/>
                </a:lnTo>
                <a:lnTo>
                  <a:pt x="52920" y="28689"/>
                </a:lnTo>
                <a:lnTo>
                  <a:pt x="56159" y="26581"/>
                </a:lnTo>
                <a:lnTo>
                  <a:pt x="56743" y="22771"/>
                </a:lnTo>
                <a:lnTo>
                  <a:pt x="55105" y="21716"/>
                </a:lnTo>
                <a:lnTo>
                  <a:pt x="51332" y="19424"/>
                </a:lnTo>
                <a:lnTo>
                  <a:pt x="41451" y="13974"/>
                </a:lnTo>
                <a:lnTo>
                  <a:pt x="27220" y="7326"/>
                </a:lnTo>
                <a:lnTo>
                  <a:pt x="10399" y="1438"/>
                </a:lnTo>
                <a:lnTo>
                  <a:pt x="4597" y="0"/>
                </a:lnTo>
                <a:lnTo>
                  <a:pt x="825" y="800"/>
                </a:lnTo>
                <a:lnTo>
                  <a:pt x="0" y="4597"/>
                </a:lnTo>
                <a:lnTo>
                  <a:pt x="3098" y="6883"/>
                </a:lnTo>
                <a:lnTo>
                  <a:pt x="15864" y="10513"/>
                </a:lnTo>
                <a:lnTo>
                  <a:pt x="27899" y="15282"/>
                </a:lnTo>
                <a:lnTo>
                  <a:pt x="36194" y="19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178675" y="1566284"/>
            <a:ext cx="19265" cy="41148"/>
          </a:xfrm>
          <a:custGeom>
            <a:avLst/>
            <a:gdLst/>
            <a:ahLst/>
            <a:cxnLst/>
            <a:rect l="l" t="t" r="r" b="b"/>
            <a:pathLst>
              <a:path w="19265" h="41147">
                <a:moveTo>
                  <a:pt x="19265" y="36334"/>
                </a:moveTo>
                <a:lnTo>
                  <a:pt x="16395" y="25679"/>
                </a:lnTo>
                <a:lnTo>
                  <a:pt x="14858" y="20256"/>
                </a:lnTo>
                <a:lnTo>
                  <a:pt x="13157" y="15836"/>
                </a:lnTo>
                <a:lnTo>
                  <a:pt x="11442" y="11391"/>
                </a:lnTo>
                <a:lnTo>
                  <a:pt x="9639" y="8229"/>
                </a:lnTo>
                <a:lnTo>
                  <a:pt x="6476" y="2349"/>
                </a:lnTo>
                <a:lnTo>
                  <a:pt x="3416" y="0"/>
                </a:lnTo>
                <a:lnTo>
                  <a:pt x="0" y="1854"/>
                </a:lnTo>
                <a:lnTo>
                  <a:pt x="279" y="5689"/>
                </a:lnTo>
                <a:lnTo>
                  <a:pt x="3505" y="11671"/>
                </a:lnTo>
                <a:lnTo>
                  <a:pt x="5092" y="14477"/>
                </a:lnTo>
                <a:lnTo>
                  <a:pt x="6591" y="18364"/>
                </a:lnTo>
                <a:lnTo>
                  <a:pt x="8089" y="22263"/>
                </a:lnTo>
                <a:lnTo>
                  <a:pt x="9601" y="27533"/>
                </a:lnTo>
                <a:lnTo>
                  <a:pt x="12458" y="38163"/>
                </a:lnTo>
                <a:lnTo>
                  <a:pt x="14897" y="41147"/>
                </a:lnTo>
                <a:lnTo>
                  <a:pt x="18656" y="40144"/>
                </a:lnTo>
                <a:lnTo>
                  <a:pt x="19265" y="363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44340" y="1514387"/>
            <a:ext cx="29972" cy="56959"/>
          </a:xfrm>
          <a:custGeom>
            <a:avLst/>
            <a:gdLst/>
            <a:ahLst/>
            <a:cxnLst/>
            <a:rect l="l" t="t" r="r" b="b"/>
            <a:pathLst>
              <a:path w="29972" h="56959">
                <a:moveTo>
                  <a:pt x="18999" y="31241"/>
                </a:moveTo>
                <a:lnTo>
                  <a:pt x="20561" y="38239"/>
                </a:lnTo>
                <a:lnTo>
                  <a:pt x="21539" y="43840"/>
                </a:lnTo>
                <a:lnTo>
                  <a:pt x="22034" y="46647"/>
                </a:lnTo>
                <a:lnTo>
                  <a:pt x="22631" y="50850"/>
                </a:lnTo>
                <a:lnTo>
                  <a:pt x="22961" y="53619"/>
                </a:lnTo>
                <a:lnTo>
                  <a:pt x="24904" y="56959"/>
                </a:lnTo>
                <a:lnTo>
                  <a:pt x="28778" y="56553"/>
                </a:lnTo>
                <a:lnTo>
                  <a:pt x="29972" y="52882"/>
                </a:lnTo>
                <a:lnTo>
                  <a:pt x="28927" y="45276"/>
                </a:lnTo>
                <a:lnTo>
                  <a:pt x="25513" y="29455"/>
                </a:lnTo>
                <a:lnTo>
                  <a:pt x="23495" y="23393"/>
                </a:lnTo>
                <a:lnTo>
                  <a:pt x="21005" y="17043"/>
                </a:lnTo>
                <a:lnTo>
                  <a:pt x="16687" y="11569"/>
                </a:lnTo>
                <a:lnTo>
                  <a:pt x="13017" y="7556"/>
                </a:lnTo>
                <a:lnTo>
                  <a:pt x="9347" y="3555"/>
                </a:lnTo>
                <a:lnTo>
                  <a:pt x="6273" y="1066"/>
                </a:lnTo>
                <a:lnTo>
                  <a:pt x="2451" y="0"/>
                </a:lnTo>
                <a:lnTo>
                  <a:pt x="0" y="3022"/>
                </a:lnTo>
                <a:lnTo>
                  <a:pt x="1752" y="6464"/>
                </a:lnTo>
                <a:lnTo>
                  <a:pt x="4343" y="8623"/>
                </a:lnTo>
                <a:lnTo>
                  <a:pt x="13563" y="17119"/>
                </a:lnTo>
                <a:lnTo>
                  <a:pt x="16929" y="25958"/>
                </a:lnTo>
                <a:lnTo>
                  <a:pt x="18999" y="31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12845" y="1533308"/>
            <a:ext cx="24942" cy="63931"/>
          </a:xfrm>
          <a:custGeom>
            <a:avLst/>
            <a:gdLst/>
            <a:ahLst/>
            <a:cxnLst/>
            <a:rect l="l" t="t" r="r" b="b"/>
            <a:pathLst>
              <a:path w="24942" h="63931">
                <a:moveTo>
                  <a:pt x="16535" y="14808"/>
                </a:moveTo>
                <a:lnTo>
                  <a:pt x="13030" y="9753"/>
                </a:lnTo>
                <a:lnTo>
                  <a:pt x="9537" y="4724"/>
                </a:lnTo>
                <a:lnTo>
                  <a:pt x="6477" y="1536"/>
                </a:lnTo>
                <a:lnTo>
                  <a:pt x="2806" y="0"/>
                </a:lnTo>
                <a:lnTo>
                  <a:pt x="0" y="2692"/>
                </a:lnTo>
                <a:lnTo>
                  <a:pt x="1308" y="6324"/>
                </a:lnTo>
                <a:lnTo>
                  <a:pt x="6969" y="13379"/>
                </a:lnTo>
                <a:lnTo>
                  <a:pt x="14399" y="27427"/>
                </a:lnTo>
                <a:lnTo>
                  <a:pt x="15367" y="30899"/>
                </a:lnTo>
                <a:lnTo>
                  <a:pt x="17421" y="45200"/>
                </a:lnTo>
                <a:lnTo>
                  <a:pt x="17905" y="56616"/>
                </a:lnTo>
                <a:lnTo>
                  <a:pt x="17792" y="62230"/>
                </a:lnTo>
                <a:lnTo>
                  <a:pt x="21259" y="63931"/>
                </a:lnTo>
                <a:lnTo>
                  <a:pt x="24841" y="62471"/>
                </a:lnTo>
                <a:lnTo>
                  <a:pt x="24942" y="57340"/>
                </a:lnTo>
                <a:lnTo>
                  <a:pt x="24595" y="46714"/>
                </a:lnTo>
                <a:lnTo>
                  <a:pt x="22880" y="32486"/>
                </a:lnTo>
                <a:lnTo>
                  <a:pt x="22237" y="29349"/>
                </a:lnTo>
                <a:lnTo>
                  <a:pt x="20485" y="21666"/>
                </a:lnTo>
                <a:lnTo>
                  <a:pt x="16535" y="14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028107" y="1372115"/>
            <a:ext cx="89217" cy="93116"/>
          </a:xfrm>
          <a:custGeom>
            <a:avLst/>
            <a:gdLst/>
            <a:ahLst/>
            <a:cxnLst/>
            <a:rect l="l" t="t" r="r" b="b"/>
            <a:pathLst>
              <a:path w="89217" h="93116">
                <a:moveTo>
                  <a:pt x="11772" y="74980"/>
                </a:moveTo>
                <a:lnTo>
                  <a:pt x="8178" y="79146"/>
                </a:lnTo>
                <a:lnTo>
                  <a:pt x="5562" y="82143"/>
                </a:lnTo>
                <a:lnTo>
                  <a:pt x="2946" y="85140"/>
                </a:lnTo>
                <a:lnTo>
                  <a:pt x="0" y="88442"/>
                </a:lnTo>
                <a:lnTo>
                  <a:pt x="1587" y="91960"/>
                </a:lnTo>
                <a:lnTo>
                  <a:pt x="5257" y="93116"/>
                </a:lnTo>
                <a:lnTo>
                  <a:pt x="6565" y="91655"/>
                </a:lnTo>
                <a:lnTo>
                  <a:pt x="13220" y="84188"/>
                </a:lnTo>
                <a:lnTo>
                  <a:pt x="21005" y="74942"/>
                </a:lnTo>
                <a:lnTo>
                  <a:pt x="29692" y="64402"/>
                </a:lnTo>
                <a:lnTo>
                  <a:pt x="37702" y="54040"/>
                </a:lnTo>
                <a:lnTo>
                  <a:pt x="42329" y="47320"/>
                </a:lnTo>
                <a:lnTo>
                  <a:pt x="44234" y="44284"/>
                </a:lnTo>
                <a:lnTo>
                  <a:pt x="48094" y="40004"/>
                </a:lnTo>
                <a:lnTo>
                  <a:pt x="52743" y="35572"/>
                </a:lnTo>
                <a:lnTo>
                  <a:pt x="62332" y="26934"/>
                </a:lnTo>
                <a:lnTo>
                  <a:pt x="72209" y="18745"/>
                </a:lnTo>
                <a:lnTo>
                  <a:pt x="75463" y="16154"/>
                </a:lnTo>
                <a:lnTo>
                  <a:pt x="78955" y="13385"/>
                </a:lnTo>
                <a:lnTo>
                  <a:pt x="82016" y="11061"/>
                </a:lnTo>
                <a:lnTo>
                  <a:pt x="86360" y="7772"/>
                </a:lnTo>
                <a:lnTo>
                  <a:pt x="89217" y="5676"/>
                </a:lnTo>
                <a:lnTo>
                  <a:pt x="88417" y="1904"/>
                </a:lnTo>
                <a:lnTo>
                  <a:pt x="85051" y="0"/>
                </a:lnTo>
                <a:lnTo>
                  <a:pt x="83489" y="1142"/>
                </a:lnTo>
                <a:lnTo>
                  <a:pt x="74066" y="8039"/>
                </a:lnTo>
                <a:lnTo>
                  <a:pt x="63538" y="16713"/>
                </a:lnTo>
                <a:lnTo>
                  <a:pt x="58280" y="21056"/>
                </a:lnTo>
                <a:lnTo>
                  <a:pt x="52717" y="25844"/>
                </a:lnTo>
                <a:lnTo>
                  <a:pt x="47866" y="30479"/>
                </a:lnTo>
                <a:lnTo>
                  <a:pt x="43014" y="35140"/>
                </a:lnTo>
                <a:lnTo>
                  <a:pt x="38900" y="39573"/>
                </a:lnTo>
                <a:lnTo>
                  <a:pt x="36372" y="43573"/>
                </a:lnTo>
                <a:lnTo>
                  <a:pt x="30004" y="52583"/>
                </a:lnTo>
                <a:lnTo>
                  <a:pt x="21554" y="63265"/>
                </a:lnTo>
                <a:lnTo>
                  <a:pt x="15621" y="70408"/>
                </a:lnTo>
                <a:lnTo>
                  <a:pt x="11772" y="74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139932" y="1491646"/>
            <a:ext cx="22136" cy="32600"/>
          </a:xfrm>
          <a:custGeom>
            <a:avLst/>
            <a:gdLst/>
            <a:ahLst/>
            <a:cxnLst/>
            <a:rect l="l" t="t" r="r" b="b"/>
            <a:pathLst>
              <a:path w="22136" h="32600">
                <a:moveTo>
                  <a:pt x="22136" y="32600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136332" y="1487642"/>
            <a:ext cx="29324" cy="40614"/>
          </a:xfrm>
          <a:custGeom>
            <a:avLst/>
            <a:gdLst/>
            <a:ahLst/>
            <a:cxnLst/>
            <a:rect l="l" t="t" r="r" b="b"/>
            <a:pathLst>
              <a:path w="29324" h="40614">
                <a:moveTo>
                  <a:pt x="28651" y="34632"/>
                </a:moveTo>
                <a:lnTo>
                  <a:pt x="6502" y="2031"/>
                </a:lnTo>
                <a:lnTo>
                  <a:pt x="3225" y="0"/>
                </a:lnTo>
                <a:lnTo>
                  <a:pt x="0" y="2184"/>
                </a:lnTo>
                <a:lnTo>
                  <a:pt x="685" y="5981"/>
                </a:lnTo>
                <a:lnTo>
                  <a:pt x="22821" y="38582"/>
                </a:lnTo>
                <a:lnTo>
                  <a:pt x="26111" y="40614"/>
                </a:lnTo>
                <a:lnTo>
                  <a:pt x="29324" y="38430"/>
                </a:lnTo>
                <a:lnTo>
                  <a:pt x="28651" y="34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171737" y="1471913"/>
            <a:ext cx="33007" cy="22682"/>
          </a:xfrm>
          <a:custGeom>
            <a:avLst/>
            <a:gdLst/>
            <a:ahLst/>
            <a:cxnLst/>
            <a:rect l="l" t="t" r="r" b="b"/>
            <a:pathLst>
              <a:path w="33007" h="22682">
                <a:moveTo>
                  <a:pt x="33007" y="22682"/>
                </a:moveTo>
                <a:lnTo>
                  <a:pt x="0" y="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167736" y="1468318"/>
            <a:ext cx="41008" cy="29870"/>
          </a:xfrm>
          <a:custGeom>
            <a:avLst/>
            <a:gdLst/>
            <a:ahLst/>
            <a:cxnLst/>
            <a:rect l="l" t="t" r="r" b="b"/>
            <a:pathLst>
              <a:path w="41008" h="29870">
                <a:moveTo>
                  <a:pt x="39001" y="23367"/>
                </a:moveTo>
                <a:lnTo>
                  <a:pt x="5994" y="698"/>
                </a:lnTo>
                <a:lnTo>
                  <a:pt x="2197" y="0"/>
                </a:lnTo>
                <a:lnTo>
                  <a:pt x="0" y="3200"/>
                </a:lnTo>
                <a:lnTo>
                  <a:pt x="2006" y="6502"/>
                </a:lnTo>
                <a:lnTo>
                  <a:pt x="35013" y="29184"/>
                </a:lnTo>
                <a:lnTo>
                  <a:pt x="38811" y="29870"/>
                </a:lnTo>
                <a:lnTo>
                  <a:pt x="41008" y="26669"/>
                </a:lnTo>
                <a:lnTo>
                  <a:pt x="39001" y="2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508163" y="1251851"/>
            <a:ext cx="16637" cy="35166"/>
          </a:xfrm>
          <a:custGeom>
            <a:avLst/>
            <a:gdLst/>
            <a:ahLst/>
            <a:cxnLst/>
            <a:rect l="l" t="t" r="r" b="b"/>
            <a:pathLst>
              <a:path w="16637" h="35166">
                <a:moveTo>
                  <a:pt x="6083" y="35166"/>
                </a:moveTo>
                <a:lnTo>
                  <a:pt x="7061" y="33477"/>
                </a:lnTo>
                <a:lnTo>
                  <a:pt x="9410" y="29451"/>
                </a:lnTo>
                <a:lnTo>
                  <a:pt x="11760" y="24320"/>
                </a:lnTo>
                <a:lnTo>
                  <a:pt x="14096" y="19126"/>
                </a:lnTo>
                <a:lnTo>
                  <a:pt x="16560" y="13042"/>
                </a:lnTo>
                <a:lnTo>
                  <a:pt x="16636" y="7632"/>
                </a:lnTo>
                <a:lnTo>
                  <a:pt x="16255" y="3403"/>
                </a:lnTo>
                <a:lnTo>
                  <a:pt x="13525" y="0"/>
                </a:lnTo>
                <a:lnTo>
                  <a:pt x="9804" y="990"/>
                </a:lnTo>
                <a:lnTo>
                  <a:pt x="8064" y="4432"/>
                </a:lnTo>
                <a:lnTo>
                  <a:pt x="9588" y="7632"/>
                </a:lnTo>
                <a:lnTo>
                  <a:pt x="9651" y="10718"/>
                </a:lnTo>
                <a:lnTo>
                  <a:pt x="7581" y="16649"/>
                </a:lnTo>
                <a:lnTo>
                  <a:pt x="5359" y="21386"/>
                </a:lnTo>
                <a:lnTo>
                  <a:pt x="3162" y="25920"/>
                </a:lnTo>
                <a:lnTo>
                  <a:pt x="1587" y="28867"/>
                </a:lnTo>
                <a:lnTo>
                  <a:pt x="0" y="31610"/>
                </a:lnTo>
                <a:lnTo>
                  <a:pt x="2247" y="34747"/>
                </a:lnTo>
                <a:lnTo>
                  <a:pt x="6083" y="35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450863" y="1216812"/>
            <a:ext cx="10782" cy="78587"/>
          </a:xfrm>
          <a:custGeom>
            <a:avLst/>
            <a:gdLst/>
            <a:ahLst/>
            <a:cxnLst/>
            <a:rect l="l" t="t" r="r" b="b"/>
            <a:pathLst>
              <a:path w="10782" h="78587">
                <a:moveTo>
                  <a:pt x="3276" y="78587"/>
                </a:moveTo>
                <a:lnTo>
                  <a:pt x="6972" y="77520"/>
                </a:lnTo>
                <a:lnTo>
                  <a:pt x="7893" y="70658"/>
                </a:lnTo>
                <a:lnTo>
                  <a:pt x="9240" y="58158"/>
                </a:lnTo>
                <a:lnTo>
                  <a:pt x="10456" y="41312"/>
                </a:lnTo>
                <a:lnTo>
                  <a:pt x="10782" y="28905"/>
                </a:lnTo>
                <a:lnTo>
                  <a:pt x="10205" y="15175"/>
                </a:lnTo>
                <a:lnTo>
                  <a:pt x="8108" y="3501"/>
                </a:lnTo>
                <a:lnTo>
                  <a:pt x="5334" y="0"/>
                </a:lnTo>
                <a:lnTo>
                  <a:pt x="1625" y="1206"/>
                </a:lnTo>
                <a:lnTo>
                  <a:pt x="1219" y="5041"/>
                </a:lnTo>
                <a:lnTo>
                  <a:pt x="3009" y="10490"/>
                </a:lnTo>
                <a:lnTo>
                  <a:pt x="3746" y="19430"/>
                </a:lnTo>
                <a:lnTo>
                  <a:pt x="3733" y="28905"/>
                </a:lnTo>
                <a:lnTo>
                  <a:pt x="3357" y="42200"/>
                </a:lnTo>
                <a:lnTo>
                  <a:pt x="2466" y="54851"/>
                </a:lnTo>
                <a:lnTo>
                  <a:pt x="2006" y="59804"/>
                </a:lnTo>
                <a:lnTo>
                  <a:pt x="1574" y="64185"/>
                </a:lnTo>
                <a:lnTo>
                  <a:pt x="1143" y="67881"/>
                </a:lnTo>
                <a:lnTo>
                  <a:pt x="825" y="70497"/>
                </a:lnTo>
                <a:lnTo>
                  <a:pt x="495" y="73101"/>
                </a:lnTo>
                <a:lnTo>
                  <a:pt x="0" y="76530"/>
                </a:lnTo>
                <a:lnTo>
                  <a:pt x="3276" y="78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500929" y="1204537"/>
            <a:ext cx="35509" cy="11988"/>
          </a:xfrm>
          <a:custGeom>
            <a:avLst/>
            <a:gdLst/>
            <a:ahLst/>
            <a:cxnLst/>
            <a:rect l="l" t="t" r="r" b="b"/>
            <a:pathLst>
              <a:path w="35509" h="11988">
                <a:moveTo>
                  <a:pt x="2501" y="11988"/>
                </a:moveTo>
                <a:lnTo>
                  <a:pt x="6210" y="10922"/>
                </a:lnTo>
                <a:lnTo>
                  <a:pt x="10502" y="9017"/>
                </a:lnTo>
                <a:lnTo>
                  <a:pt x="16713" y="7239"/>
                </a:lnTo>
                <a:lnTo>
                  <a:pt x="26606" y="6972"/>
                </a:lnTo>
                <a:lnTo>
                  <a:pt x="33845" y="7048"/>
                </a:lnTo>
                <a:lnTo>
                  <a:pt x="35509" y="3568"/>
                </a:lnTo>
                <a:lnTo>
                  <a:pt x="34023" y="0"/>
                </a:lnTo>
                <a:lnTo>
                  <a:pt x="22263" y="38"/>
                </a:lnTo>
                <a:lnTo>
                  <a:pt x="16738" y="698"/>
                </a:lnTo>
                <a:lnTo>
                  <a:pt x="13970" y="1041"/>
                </a:lnTo>
                <a:lnTo>
                  <a:pt x="11163" y="1524"/>
                </a:lnTo>
                <a:lnTo>
                  <a:pt x="8585" y="2247"/>
                </a:lnTo>
                <a:lnTo>
                  <a:pt x="6007" y="2984"/>
                </a:lnTo>
                <a:lnTo>
                  <a:pt x="1676" y="5537"/>
                </a:lnTo>
                <a:lnTo>
                  <a:pt x="0" y="9017"/>
                </a:lnTo>
                <a:lnTo>
                  <a:pt x="2501" y="11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515666" y="1216210"/>
            <a:ext cx="42773" cy="13779"/>
          </a:xfrm>
          <a:custGeom>
            <a:avLst/>
            <a:gdLst/>
            <a:ahLst/>
            <a:cxnLst/>
            <a:rect l="l" t="t" r="r" b="b"/>
            <a:pathLst>
              <a:path w="42773" h="13779">
                <a:moveTo>
                  <a:pt x="6197" y="2578"/>
                </a:moveTo>
                <a:lnTo>
                  <a:pt x="2616" y="4711"/>
                </a:lnTo>
                <a:lnTo>
                  <a:pt x="25" y="8305"/>
                </a:lnTo>
                <a:lnTo>
                  <a:pt x="0" y="12153"/>
                </a:lnTo>
                <a:lnTo>
                  <a:pt x="3530" y="13779"/>
                </a:lnTo>
                <a:lnTo>
                  <a:pt x="6438" y="11239"/>
                </a:lnTo>
                <a:lnTo>
                  <a:pt x="9436" y="8826"/>
                </a:lnTo>
                <a:lnTo>
                  <a:pt x="11849" y="8077"/>
                </a:lnTo>
                <a:lnTo>
                  <a:pt x="14693" y="7658"/>
                </a:lnTo>
                <a:lnTo>
                  <a:pt x="17538" y="7213"/>
                </a:lnTo>
                <a:lnTo>
                  <a:pt x="20777" y="7048"/>
                </a:lnTo>
                <a:lnTo>
                  <a:pt x="27813" y="7048"/>
                </a:lnTo>
                <a:lnTo>
                  <a:pt x="31559" y="7289"/>
                </a:lnTo>
                <a:lnTo>
                  <a:pt x="34315" y="7543"/>
                </a:lnTo>
                <a:lnTo>
                  <a:pt x="37604" y="7886"/>
                </a:lnTo>
                <a:lnTo>
                  <a:pt x="40716" y="8318"/>
                </a:lnTo>
                <a:lnTo>
                  <a:pt x="42773" y="5041"/>
                </a:lnTo>
                <a:lnTo>
                  <a:pt x="41694" y="1346"/>
                </a:lnTo>
                <a:lnTo>
                  <a:pt x="39776" y="1066"/>
                </a:lnTo>
                <a:lnTo>
                  <a:pt x="32283" y="0"/>
                </a:lnTo>
                <a:lnTo>
                  <a:pt x="19405" y="12"/>
                </a:lnTo>
                <a:lnTo>
                  <a:pt x="14592" y="304"/>
                </a:lnTo>
                <a:lnTo>
                  <a:pt x="10337" y="1333"/>
                </a:lnTo>
                <a:lnTo>
                  <a:pt x="6197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073580" y="28267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786887" y="314802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865746" y="328174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902326" y="324516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 txBox="1"/>
          <p:nvPr/>
        </p:nvSpPr>
        <p:spPr>
          <a:xfrm>
            <a:off x="5073555" y="3882624"/>
            <a:ext cx="1990598" cy="5478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3" name="object 183"/>
          <p:cNvSpPr txBox="1"/>
          <p:nvPr/>
        </p:nvSpPr>
        <p:spPr>
          <a:xfrm>
            <a:off x="5073555" y="4430471"/>
            <a:ext cx="144030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82" name="object 182"/>
          <p:cNvSpPr txBox="1"/>
          <p:nvPr/>
        </p:nvSpPr>
        <p:spPr>
          <a:xfrm>
            <a:off x="5217585" y="4430471"/>
            <a:ext cx="814222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81" name="object 181"/>
          <p:cNvSpPr txBox="1"/>
          <p:nvPr/>
        </p:nvSpPr>
        <p:spPr>
          <a:xfrm>
            <a:off x="6031809" y="4430471"/>
            <a:ext cx="838847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80" name="object 180"/>
          <p:cNvSpPr txBox="1"/>
          <p:nvPr/>
        </p:nvSpPr>
        <p:spPr>
          <a:xfrm>
            <a:off x="6870656" y="4430471"/>
            <a:ext cx="193497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79" name="object 179"/>
          <p:cNvSpPr txBox="1"/>
          <p:nvPr/>
        </p:nvSpPr>
        <p:spPr>
          <a:xfrm>
            <a:off x="5073555" y="4520285"/>
            <a:ext cx="144030" cy="203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8" name="object 178"/>
          <p:cNvSpPr txBox="1"/>
          <p:nvPr/>
        </p:nvSpPr>
        <p:spPr>
          <a:xfrm>
            <a:off x="5217585" y="4520285"/>
            <a:ext cx="814222" cy="203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7" name="object 177"/>
          <p:cNvSpPr txBox="1"/>
          <p:nvPr/>
        </p:nvSpPr>
        <p:spPr>
          <a:xfrm>
            <a:off x="6031809" y="4520285"/>
            <a:ext cx="838847" cy="203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6" name="object 176"/>
          <p:cNvSpPr txBox="1"/>
          <p:nvPr/>
        </p:nvSpPr>
        <p:spPr>
          <a:xfrm>
            <a:off x="6870656" y="4520285"/>
            <a:ext cx="193497" cy="203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5" name="object 175"/>
          <p:cNvSpPr txBox="1"/>
          <p:nvPr/>
        </p:nvSpPr>
        <p:spPr>
          <a:xfrm>
            <a:off x="5073555" y="4724222"/>
            <a:ext cx="144030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74" name="object 174"/>
          <p:cNvSpPr txBox="1"/>
          <p:nvPr/>
        </p:nvSpPr>
        <p:spPr>
          <a:xfrm>
            <a:off x="5217585" y="4724222"/>
            <a:ext cx="814222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73" name="object 173"/>
          <p:cNvSpPr txBox="1"/>
          <p:nvPr/>
        </p:nvSpPr>
        <p:spPr>
          <a:xfrm>
            <a:off x="6031809" y="4724222"/>
            <a:ext cx="838847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72" name="object 172"/>
          <p:cNvSpPr txBox="1"/>
          <p:nvPr/>
        </p:nvSpPr>
        <p:spPr>
          <a:xfrm>
            <a:off x="6870656" y="4724222"/>
            <a:ext cx="193497" cy="898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7"/>
              </a:spcBef>
            </a:pPr>
            <a:endParaRPr sz="700"/>
          </a:p>
        </p:txBody>
      </p:sp>
      <p:sp>
        <p:nvSpPr>
          <p:cNvPr id="171" name="object 171"/>
          <p:cNvSpPr txBox="1"/>
          <p:nvPr/>
        </p:nvSpPr>
        <p:spPr>
          <a:xfrm>
            <a:off x="5073555" y="4814037"/>
            <a:ext cx="144030" cy="2049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0" name="object 170"/>
          <p:cNvSpPr txBox="1"/>
          <p:nvPr/>
        </p:nvSpPr>
        <p:spPr>
          <a:xfrm>
            <a:off x="5217585" y="4814037"/>
            <a:ext cx="814222" cy="2049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9" name="object 169"/>
          <p:cNvSpPr txBox="1"/>
          <p:nvPr/>
        </p:nvSpPr>
        <p:spPr>
          <a:xfrm>
            <a:off x="6031809" y="4814037"/>
            <a:ext cx="838847" cy="2049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8" name="object 168"/>
          <p:cNvSpPr txBox="1"/>
          <p:nvPr/>
        </p:nvSpPr>
        <p:spPr>
          <a:xfrm>
            <a:off x="6870656" y="4814037"/>
            <a:ext cx="193497" cy="2049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7" name="object 167"/>
          <p:cNvSpPr txBox="1"/>
          <p:nvPr/>
        </p:nvSpPr>
        <p:spPr>
          <a:xfrm>
            <a:off x="5073555" y="5018964"/>
            <a:ext cx="144030" cy="99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9"/>
              </a:spcBef>
            </a:pPr>
            <a:endParaRPr sz="750"/>
          </a:p>
        </p:txBody>
      </p:sp>
      <p:sp>
        <p:nvSpPr>
          <p:cNvPr id="166" name="object 166"/>
          <p:cNvSpPr txBox="1"/>
          <p:nvPr/>
        </p:nvSpPr>
        <p:spPr>
          <a:xfrm>
            <a:off x="5217585" y="5018964"/>
            <a:ext cx="814222" cy="99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9"/>
              </a:spcBef>
            </a:pPr>
            <a:endParaRPr sz="750"/>
          </a:p>
        </p:txBody>
      </p:sp>
      <p:sp>
        <p:nvSpPr>
          <p:cNvPr id="165" name="object 165"/>
          <p:cNvSpPr txBox="1"/>
          <p:nvPr/>
        </p:nvSpPr>
        <p:spPr>
          <a:xfrm>
            <a:off x="6031809" y="5018964"/>
            <a:ext cx="838847" cy="99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9"/>
              </a:spcBef>
            </a:pPr>
            <a:endParaRPr sz="750"/>
          </a:p>
        </p:txBody>
      </p:sp>
      <p:sp>
        <p:nvSpPr>
          <p:cNvPr id="164" name="object 164"/>
          <p:cNvSpPr txBox="1"/>
          <p:nvPr/>
        </p:nvSpPr>
        <p:spPr>
          <a:xfrm>
            <a:off x="6870656" y="5018964"/>
            <a:ext cx="193497" cy="99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29"/>
              </a:spcBef>
            </a:pPr>
            <a:endParaRPr sz="750"/>
          </a:p>
        </p:txBody>
      </p:sp>
      <p:sp>
        <p:nvSpPr>
          <p:cNvPr id="163" name="object 163"/>
          <p:cNvSpPr txBox="1"/>
          <p:nvPr/>
        </p:nvSpPr>
        <p:spPr>
          <a:xfrm>
            <a:off x="5073555" y="5117986"/>
            <a:ext cx="144030" cy="1005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1"/>
              </a:spcBef>
            </a:pPr>
            <a:endParaRPr sz="750"/>
          </a:p>
        </p:txBody>
      </p:sp>
      <p:sp>
        <p:nvSpPr>
          <p:cNvPr id="162" name="object 162"/>
          <p:cNvSpPr txBox="1"/>
          <p:nvPr/>
        </p:nvSpPr>
        <p:spPr>
          <a:xfrm>
            <a:off x="5217585" y="5117986"/>
            <a:ext cx="814222" cy="1005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1"/>
              </a:spcBef>
            </a:pPr>
            <a:endParaRPr sz="750"/>
          </a:p>
        </p:txBody>
      </p:sp>
      <p:sp>
        <p:nvSpPr>
          <p:cNvPr id="161" name="object 161"/>
          <p:cNvSpPr txBox="1"/>
          <p:nvPr/>
        </p:nvSpPr>
        <p:spPr>
          <a:xfrm>
            <a:off x="6031809" y="5117986"/>
            <a:ext cx="838847" cy="1005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1"/>
              </a:spcBef>
            </a:pPr>
            <a:endParaRPr sz="750"/>
          </a:p>
        </p:txBody>
      </p:sp>
      <p:sp>
        <p:nvSpPr>
          <p:cNvPr id="160" name="object 160"/>
          <p:cNvSpPr txBox="1"/>
          <p:nvPr/>
        </p:nvSpPr>
        <p:spPr>
          <a:xfrm>
            <a:off x="6870656" y="5117986"/>
            <a:ext cx="193497" cy="1005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1"/>
              </a:spcBef>
            </a:pPr>
            <a:endParaRPr sz="750"/>
          </a:p>
        </p:txBody>
      </p:sp>
      <p:sp>
        <p:nvSpPr>
          <p:cNvPr id="159" name="object 159"/>
          <p:cNvSpPr txBox="1"/>
          <p:nvPr/>
        </p:nvSpPr>
        <p:spPr>
          <a:xfrm>
            <a:off x="5073555" y="5218488"/>
            <a:ext cx="144030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158" name="object 158"/>
          <p:cNvSpPr txBox="1"/>
          <p:nvPr/>
        </p:nvSpPr>
        <p:spPr>
          <a:xfrm>
            <a:off x="5217585" y="5218488"/>
            <a:ext cx="814222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157" name="object 157"/>
          <p:cNvSpPr txBox="1"/>
          <p:nvPr/>
        </p:nvSpPr>
        <p:spPr>
          <a:xfrm>
            <a:off x="6031808" y="5218488"/>
            <a:ext cx="74802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156" name="object 156"/>
          <p:cNvSpPr txBox="1"/>
          <p:nvPr/>
        </p:nvSpPr>
        <p:spPr>
          <a:xfrm>
            <a:off x="6106612" y="5218488"/>
            <a:ext cx="166217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155" name="object 155"/>
          <p:cNvSpPr txBox="1"/>
          <p:nvPr/>
        </p:nvSpPr>
        <p:spPr>
          <a:xfrm>
            <a:off x="6272829" y="5218488"/>
            <a:ext cx="597827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154" name="object 154"/>
          <p:cNvSpPr txBox="1"/>
          <p:nvPr/>
        </p:nvSpPr>
        <p:spPr>
          <a:xfrm>
            <a:off x="6870656" y="5218488"/>
            <a:ext cx="193497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153" name="object 153"/>
          <p:cNvSpPr txBox="1"/>
          <p:nvPr/>
        </p:nvSpPr>
        <p:spPr>
          <a:xfrm>
            <a:off x="5073555" y="5291519"/>
            <a:ext cx="144030" cy="10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152" name="object 152"/>
          <p:cNvSpPr txBox="1"/>
          <p:nvPr/>
        </p:nvSpPr>
        <p:spPr>
          <a:xfrm>
            <a:off x="5217585" y="5291519"/>
            <a:ext cx="814222" cy="10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151" name="object 151"/>
          <p:cNvSpPr txBox="1"/>
          <p:nvPr/>
        </p:nvSpPr>
        <p:spPr>
          <a:xfrm>
            <a:off x="6031808" y="5291519"/>
            <a:ext cx="74802" cy="10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150" name="object 150"/>
          <p:cNvSpPr txBox="1"/>
          <p:nvPr/>
        </p:nvSpPr>
        <p:spPr>
          <a:xfrm>
            <a:off x="6106612" y="5291519"/>
            <a:ext cx="166217" cy="10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149" name="object 149"/>
          <p:cNvSpPr txBox="1"/>
          <p:nvPr/>
        </p:nvSpPr>
        <p:spPr>
          <a:xfrm>
            <a:off x="6272829" y="5291519"/>
            <a:ext cx="597827" cy="10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148" name="object 148"/>
          <p:cNvSpPr txBox="1"/>
          <p:nvPr/>
        </p:nvSpPr>
        <p:spPr>
          <a:xfrm>
            <a:off x="6870655" y="5291519"/>
            <a:ext cx="109092" cy="10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147" name="object 147"/>
          <p:cNvSpPr txBox="1"/>
          <p:nvPr/>
        </p:nvSpPr>
        <p:spPr>
          <a:xfrm>
            <a:off x="6979748" y="5291519"/>
            <a:ext cx="84404" cy="1091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146" name="object 146"/>
          <p:cNvSpPr txBox="1"/>
          <p:nvPr/>
        </p:nvSpPr>
        <p:spPr>
          <a:xfrm>
            <a:off x="5073555" y="5400701"/>
            <a:ext cx="1990598" cy="1358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5" name="object 145"/>
          <p:cNvSpPr txBox="1"/>
          <p:nvPr/>
        </p:nvSpPr>
        <p:spPr>
          <a:xfrm>
            <a:off x="5073555" y="5536545"/>
            <a:ext cx="447452" cy="6602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4" name="object 144"/>
          <p:cNvSpPr txBox="1"/>
          <p:nvPr/>
        </p:nvSpPr>
        <p:spPr>
          <a:xfrm>
            <a:off x="5521008" y="5536545"/>
            <a:ext cx="1555845" cy="522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3" name="object 143"/>
          <p:cNvSpPr txBox="1"/>
          <p:nvPr/>
        </p:nvSpPr>
        <p:spPr>
          <a:xfrm>
            <a:off x="5695538" y="5536545"/>
            <a:ext cx="1381315" cy="6145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2" name="object 142"/>
          <p:cNvSpPr txBox="1"/>
          <p:nvPr/>
        </p:nvSpPr>
        <p:spPr>
          <a:xfrm>
            <a:off x="5871299" y="5536545"/>
            <a:ext cx="323830" cy="6602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1" name="object 141"/>
          <p:cNvSpPr txBox="1"/>
          <p:nvPr/>
        </p:nvSpPr>
        <p:spPr>
          <a:xfrm>
            <a:off x="6195130" y="5536545"/>
            <a:ext cx="881722" cy="522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0" name="object 140"/>
          <p:cNvSpPr txBox="1"/>
          <p:nvPr/>
        </p:nvSpPr>
        <p:spPr>
          <a:xfrm>
            <a:off x="6358128" y="5536545"/>
            <a:ext cx="718724" cy="6145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9" name="object 139"/>
          <p:cNvSpPr txBox="1"/>
          <p:nvPr/>
        </p:nvSpPr>
        <p:spPr>
          <a:xfrm>
            <a:off x="6566598" y="5536545"/>
            <a:ext cx="383368" cy="6602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8" name="object 138"/>
          <p:cNvSpPr txBox="1"/>
          <p:nvPr/>
        </p:nvSpPr>
        <p:spPr>
          <a:xfrm>
            <a:off x="6949968" y="5536545"/>
            <a:ext cx="114185" cy="522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7" name="object 137"/>
          <p:cNvSpPr txBox="1"/>
          <p:nvPr/>
        </p:nvSpPr>
        <p:spPr>
          <a:xfrm>
            <a:off x="5521007" y="6058967"/>
            <a:ext cx="0" cy="41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/>
          <p:nvPr/>
        </p:nvSpPr>
        <p:spPr>
          <a:xfrm>
            <a:off x="6195130" y="6058967"/>
            <a:ext cx="0" cy="41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 txBox="1"/>
          <p:nvPr/>
        </p:nvSpPr>
        <p:spPr>
          <a:xfrm>
            <a:off x="6949968" y="6058967"/>
            <a:ext cx="123355" cy="41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5521008" y="6099988"/>
            <a:ext cx="30079" cy="41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/>
          <p:nvPr/>
        </p:nvSpPr>
        <p:spPr>
          <a:xfrm>
            <a:off x="6195131" y="6099988"/>
            <a:ext cx="30073" cy="41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 txBox="1"/>
          <p:nvPr/>
        </p:nvSpPr>
        <p:spPr>
          <a:xfrm>
            <a:off x="6949968" y="6099988"/>
            <a:ext cx="114185" cy="41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5521008" y="6141022"/>
            <a:ext cx="174529" cy="557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 txBox="1"/>
          <p:nvPr/>
        </p:nvSpPr>
        <p:spPr>
          <a:xfrm>
            <a:off x="5695537" y="6151054"/>
            <a:ext cx="41370" cy="4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 txBox="1"/>
          <p:nvPr/>
        </p:nvSpPr>
        <p:spPr>
          <a:xfrm>
            <a:off x="5736908" y="6151054"/>
            <a:ext cx="134391" cy="4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 txBox="1"/>
          <p:nvPr/>
        </p:nvSpPr>
        <p:spPr>
          <a:xfrm>
            <a:off x="6195130" y="6141022"/>
            <a:ext cx="162998" cy="557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 txBox="1"/>
          <p:nvPr/>
        </p:nvSpPr>
        <p:spPr>
          <a:xfrm>
            <a:off x="6358129" y="6151054"/>
            <a:ext cx="41363" cy="4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 txBox="1"/>
          <p:nvPr/>
        </p:nvSpPr>
        <p:spPr>
          <a:xfrm>
            <a:off x="6399492" y="6151054"/>
            <a:ext cx="167106" cy="457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 txBox="1"/>
          <p:nvPr/>
        </p:nvSpPr>
        <p:spPr>
          <a:xfrm>
            <a:off x="6949968" y="6141022"/>
            <a:ext cx="114185" cy="557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 txBox="1"/>
          <p:nvPr/>
        </p:nvSpPr>
        <p:spPr>
          <a:xfrm>
            <a:off x="5073555" y="6196775"/>
            <a:ext cx="47802" cy="72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3"/>
              </a:spcBef>
            </a:pPr>
            <a:endParaRPr sz="550"/>
          </a:p>
        </p:txBody>
      </p:sp>
      <p:sp>
        <p:nvSpPr>
          <p:cNvPr id="123" name="object 123"/>
          <p:cNvSpPr txBox="1"/>
          <p:nvPr/>
        </p:nvSpPr>
        <p:spPr>
          <a:xfrm>
            <a:off x="5121358" y="6196775"/>
            <a:ext cx="399649" cy="380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2" name="object 122"/>
          <p:cNvSpPr txBox="1"/>
          <p:nvPr/>
        </p:nvSpPr>
        <p:spPr>
          <a:xfrm>
            <a:off x="5521008" y="6196775"/>
            <a:ext cx="174529" cy="380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1" name="object 121"/>
          <p:cNvSpPr txBox="1"/>
          <p:nvPr/>
        </p:nvSpPr>
        <p:spPr>
          <a:xfrm>
            <a:off x="5695537" y="6196775"/>
            <a:ext cx="41370" cy="380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0" name="object 120"/>
          <p:cNvSpPr txBox="1"/>
          <p:nvPr/>
        </p:nvSpPr>
        <p:spPr>
          <a:xfrm>
            <a:off x="5736908" y="6196774"/>
            <a:ext cx="1339945" cy="517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 txBox="1"/>
          <p:nvPr/>
        </p:nvSpPr>
        <p:spPr>
          <a:xfrm>
            <a:off x="5871299" y="6196775"/>
            <a:ext cx="46094" cy="72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3"/>
              </a:spcBef>
            </a:pPr>
            <a:endParaRPr sz="550"/>
          </a:p>
        </p:txBody>
      </p:sp>
      <p:sp>
        <p:nvSpPr>
          <p:cNvPr id="118" name="object 118"/>
          <p:cNvSpPr txBox="1"/>
          <p:nvPr/>
        </p:nvSpPr>
        <p:spPr>
          <a:xfrm>
            <a:off x="5917394" y="6196775"/>
            <a:ext cx="1159459" cy="1269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50"/>
              </a:lnSpc>
              <a:spcBef>
                <a:spcPts val="49"/>
              </a:spcBef>
            </a:pPr>
            <a:endParaRPr sz="950"/>
          </a:p>
        </p:txBody>
      </p:sp>
      <p:sp>
        <p:nvSpPr>
          <p:cNvPr id="117" name="object 117"/>
          <p:cNvSpPr txBox="1"/>
          <p:nvPr/>
        </p:nvSpPr>
        <p:spPr>
          <a:xfrm>
            <a:off x="6195130" y="6196775"/>
            <a:ext cx="162998" cy="380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6" name="object 116"/>
          <p:cNvSpPr txBox="1"/>
          <p:nvPr/>
        </p:nvSpPr>
        <p:spPr>
          <a:xfrm>
            <a:off x="6358129" y="6196775"/>
            <a:ext cx="41363" cy="380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5" name="object 115"/>
          <p:cNvSpPr txBox="1"/>
          <p:nvPr/>
        </p:nvSpPr>
        <p:spPr>
          <a:xfrm>
            <a:off x="6399492" y="6196774"/>
            <a:ext cx="677360" cy="517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/>
          <p:nvPr/>
        </p:nvSpPr>
        <p:spPr>
          <a:xfrm>
            <a:off x="6566598" y="6196775"/>
            <a:ext cx="46094" cy="72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3"/>
              </a:spcBef>
            </a:pPr>
            <a:endParaRPr sz="550"/>
          </a:p>
        </p:txBody>
      </p:sp>
      <p:sp>
        <p:nvSpPr>
          <p:cNvPr id="113" name="object 113"/>
          <p:cNvSpPr txBox="1"/>
          <p:nvPr/>
        </p:nvSpPr>
        <p:spPr>
          <a:xfrm>
            <a:off x="6612694" y="6196775"/>
            <a:ext cx="464159" cy="1269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50"/>
              </a:lnSpc>
              <a:spcBef>
                <a:spcPts val="49"/>
              </a:spcBef>
            </a:pPr>
            <a:endParaRPr sz="950"/>
          </a:p>
        </p:txBody>
      </p:sp>
      <p:sp>
        <p:nvSpPr>
          <p:cNvPr id="112" name="object 112"/>
          <p:cNvSpPr txBox="1"/>
          <p:nvPr/>
        </p:nvSpPr>
        <p:spPr>
          <a:xfrm>
            <a:off x="6949968" y="6196775"/>
            <a:ext cx="114185" cy="380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1" name="object 111"/>
          <p:cNvSpPr txBox="1"/>
          <p:nvPr/>
        </p:nvSpPr>
        <p:spPr>
          <a:xfrm>
            <a:off x="5073555" y="6269673"/>
            <a:ext cx="47802" cy="54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/>
          <p:nvPr/>
        </p:nvSpPr>
        <p:spPr>
          <a:xfrm>
            <a:off x="5736908" y="6248565"/>
            <a:ext cx="134391" cy="329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9" name="object 109"/>
          <p:cNvSpPr txBox="1"/>
          <p:nvPr/>
        </p:nvSpPr>
        <p:spPr>
          <a:xfrm>
            <a:off x="5871299" y="6269673"/>
            <a:ext cx="46094" cy="3080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8" name="object 108"/>
          <p:cNvSpPr txBox="1"/>
          <p:nvPr/>
        </p:nvSpPr>
        <p:spPr>
          <a:xfrm>
            <a:off x="6399492" y="6248565"/>
            <a:ext cx="167106" cy="329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7" name="object 107"/>
          <p:cNvSpPr txBox="1"/>
          <p:nvPr/>
        </p:nvSpPr>
        <p:spPr>
          <a:xfrm>
            <a:off x="6566598" y="6269673"/>
            <a:ext cx="46094" cy="3080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6" name="object 106"/>
          <p:cNvSpPr txBox="1"/>
          <p:nvPr/>
        </p:nvSpPr>
        <p:spPr>
          <a:xfrm>
            <a:off x="5073555" y="6323737"/>
            <a:ext cx="47802" cy="2540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5" name="object 105"/>
          <p:cNvSpPr txBox="1"/>
          <p:nvPr/>
        </p:nvSpPr>
        <p:spPr>
          <a:xfrm>
            <a:off x="5917393" y="6323737"/>
            <a:ext cx="277736" cy="2540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4" name="object 104"/>
          <p:cNvSpPr txBox="1"/>
          <p:nvPr/>
        </p:nvSpPr>
        <p:spPr>
          <a:xfrm>
            <a:off x="6612694" y="6323737"/>
            <a:ext cx="337273" cy="2540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3" name="object 103"/>
          <p:cNvSpPr txBox="1"/>
          <p:nvPr/>
        </p:nvSpPr>
        <p:spPr>
          <a:xfrm>
            <a:off x="5073555" y="6577761"/>
            <a:ext cx="47802" cy="447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2" name="object 102"/>
          <p:cNvSpPr txBox="1"/>
          <p:nvPr/>
        </p:nvSpPr>
        <p:spPr>
          <a:xfrm>
            <a:off x="5121358" y="6577761"/>
            <a:ext cx="399649" cy="102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101" name="object 101"/>
          <p:cNvSpPr txBox="1"/>
          <p:nvPr/>
        </p:nvSpPr>
        <p:spPr>
          <a:xfrm>
            <a:off x="5521008" y="6577761"/>
            <a:ext cx="174529" cy="102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100" name="object 100"/>
          <p:cNvSpPr txBox="1"/>
          <p:nvPr/>
        </p:nvSpPr>
        <p:spPr>
          <a:xfrm>
            <a:off x="5695537" y="6577761"/>
            <a:ext cx="41370" cy="311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9" name="object 99"/>
          <p:cNvSpPr txBox="1"/>
          <p:nvPr/>
        </p:nvSpPr>
        <p:spPr>
          <a:xfrm>
            <a:off x="5736908" y="6577761"/>
            <a:ext cx="134391" cy="311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8" name="object 98"/>
          <p:cNvSpPr txBox="1"/>
          <p:nvPr/>
        </p:nvSpPr>
        <p:spPr>
          <a:xfrm>
            <a:off x="5871299" y="6577761"/>
            <a:ext cx="46094" cy="311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7" name="object 97"/>
          <p:cNvSpPr txBox="1"/>
          <p:nvPr/>
        </p:nvSpPr>
        <p:spPr>
          <a:xfrm>
            <a:off x="5917393" y="6577761"/>
            <a:ext cx="277736" cy="102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96" name="object 96"/>
          <p:cNvSpPr txBox="1"/>
          <p:nvPr/>
        </p:nvSpPr>
        <p:spPr>
          <a:xfrm>
            <a:off x="6195130" y="6577761"/>
            <a:ext cx="162998" cy="102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95" name="object 95"/>
          <p:cNvSpPr txBox="1"/>
          <p:nvPr/>
        </p:nvSpPr>
        <p:spPr>
          <a:xfrm>
            <a:off x="6358129" y="6577761"/>
            <a:ext cx="41363" cy="311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4" name="object 94"/>
          <p:cNvSpPr txBox="1"/>
          <p:nvPr/>
        </p:nvSpPr>
        <p:spPr>
          <a:xfrm>
            <a:off x="6399492" y="6577761"/>
            <a:ext cx="167106" cy="3118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3" name="object 93"/>
          <p:cNvSpPr txBox="1"/>
          <p:nvPr/>
        </p:nvSpPr>
        <p:spPr>
          <a:xfrm>
            <a:off x="6566598" y="6577761"/>
            <a:ext cx="46094" cy="447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2" name="object 92"/>
          <p:cNvSpPr txBox="1"/>
          <p:nvPr/>
        </p:nvSpPr>
        <p:spPr>
          <a:xfrm>
            <a:off x="6612694" y="6577761"/>
            <a:ext cx="337273" cy="102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91" name="object 91"/>
          <p:cNvSpPr txBox="1"/>
          <p:nvPr/>
        </p:nvSpPr>
        <p:spPr>
          <a:xfrm>
            <a:off x="6949968" y="6577761"/>
            <a:ext cx="114185" cy="102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90" name="object 90"/>
          <p:cNvSpPr txBox="1"/>
          <p:nvPr/>
        </p:nvSpPr>
        <p:spPr>
          <a:xfrm>
            <a:off x="6612694" y="6680390"/>
            <a:ext cx="451459" cy="676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2"/>
              </a:spcBef>
            </a:pPr>
            <a:endParaRPr sz="500"/>
          </a:p>
        </p:txBody>
      </p:sp>
      <p:sp>
        <p:nvSpPr>
          <p:cNvPr id="89" name="object 89"/>
          <p:cNvSpPr txBox="1"/>
          <p:nvPr/>
        </p:nvSpPr>
        <p:spPr>
          <a:xfrm>
            <a:off x="5917393" y="6680390"/>
            <a:ext cx="440734" cy="2091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8" name="object 88"/>
          <p:cNvSpPr txBox="1"/>
          <p:nvPr/>
        </p:nvSpPr>
        <p:spPr>
          <a:xfrm>
            <a:off x="5121358" y="6680390"/>
            <a:ext cx="574179" cy="2091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7" name="object 87"/>
          <p:cNvSpPr txBox="1"/>
          <p:nvPr/>
        </p:nvSpPr>
        <p:spPr>
          <a:xfrm>
            <a:off x="6612693" y="6748031"/>
            <a:ext cx="174180" cy="2773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6" name="object 86"/>
          <p:cNvSpPr txBox="1"/>
          <p:nvPr/>
        </p:nvSpPr>
        <p:spPr>
          <a:xfrm>
            <a:off x="6786874" y="6748030"/>
            <a:ext cx="277279" cy="1485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5" name="object 85"/>
          <p:cNvSpPr txBox="1"/>
          <p:nvPr/>
        </p:nvSpPr>
        <p:spPr>
          <a:xfrm>
            <a:off x="5121358" y="6889578"/>
            <a:ext cx="749941" cy="1357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4" name="object 84"/>
          <p:cNvSpPr txBox="1"/>
          <p:nvPr/>
        </p:nvSpPr>
        <p:spPr>
          <a:xfrm>
            <a:off x="5871299" y="6889578"/>
            <a:ext cx="46094" cy="1357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3" name="object 83"/>
          <p:cNvSpPr txBox="1"/>
          <p:nvPr/>
        </p:nvSpPr>
        <p:spPr>
          <a:xfrm>
            <a:off x="5917393" y="6889578"/>
            <a:ext cx="649204" cy="1357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2" name="object 82"/>
          <p:cNvSpPr txBox="1"/>
          <p:nvPr/>
        </p:nvSpPr>
        <p:spPr>
          <a:xfrm>
            <a:off x="6786874" y="6896564"/>
            <a:ext cx="277279" cy="1287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1" name="object 81"/>
          <p:cNvSpPr txBox="1"/>
          <p:nvPr/>
        </p:nvSpPr>
        <p:spPr>
          <a:xfrm>
            <a:off x="2913551" y="3882316"/>
            <a:ext cx="1990598" cy="12447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0" name="object 80"/>
          <p:cNvSpPr txBox="1"/>
          <p:nvPr/>
        </p:nvSpPr>
        <p:spPr>
          <a:xfrm>
            <a:off x="2913551" y="5127059"/>
            <a:ext cx="1990598" cy="913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9"/>
              </a:spcBef>
            </a:pPr>
            <a:endParaRPr sz="700"/>
          </a:p>
        </p:txBody>
      </p:sp>
      <p:sp>
        <p:nvSpPr>
          <p:cNvPr id="79" name="object 79"/>
          <p:cNvSpPr txBox="1"/>
          <p:nvPr/>
        </p:nvSpPr>
        <p:spPr>
          <a:xfrm>
            <a:off x="2913551" y="5218399"/>
            <a:ext cx="1033284" cy="73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78" name="object 78"/>
          <p:cNvSpPr txBox="1"/>
          <p:nvPr/>
        </p:nvSpPr>
        <p:spPr>
          <a:xfrm>
            <a:off x="3946837" y="5218399"/>
            <a:ext cx="166293" cy="73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77" name="object 77"/>
          <p:cNvSpPr txBox="1"/>
          <p:nvPr/>
        </p:nvSpPr>
        <p:spPr>
          <a:xfrm>
            <a:off x="4113131" y="5218399"/>
            <a:ext cx="791019" cy="730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76" name="object 76"/>
          <p:cNvSpPr txBox="1"/>
          <p:nvPr/>
        </p:nvSpPr>
        <p:spPr>
          <a:xfrm>
            <a:off x="2913551" y="5291462"/>
            <a:ext cx="1033284" cy="109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75" name="object 75"/>
          <p:cNvSpPr txBox="1"/>
          <p:nvPr/>
        </p:nvSpPr>
        <p:spPr>
          <a:xfrm>
            <a:off x="3946837" y="5291462"/>
            <a:ext cx="166293" cy="109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74" name="object 74"/>
          <p:cNvSpPr txBox="1"/>
          <p:nvPr/>
        </p:nvSpPr>
        <p:spPr>
          <a:xfrm>
            <a:off x="4113130" y="5291462"/>
            <a:ext cx="707174" cy="109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73" name="object 73"/>
          <p:cNvSpPr txBox="1"/>
          <p:nvPr/>
        </p:nvSpPr>
        <p:spPr>
          <a:xfrm>
            <a:off x="4820305" y="5291462"/>
            <a:ext cx="83845" cy="109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9"/>
              </a:spcBef>
            </a:pPr>
            <a:endParaRPr sz="850"/>
          </a:p>
        </p:txBody>
      </p:sp>
      <p:sp>
        <p:nvSpPr>
          <p:cNvPr id="72" name="object 72"/>
          <p:cNvSpPr txBox="1"/>
          <p:nvPr/>
        </p:nvSpPr>
        <p:spPr>
          <a:xfrm>
            <a:off x="2913551" y="5400674"/>
            <a:ext cx="1990598" cy="1359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1" name="object 71"/>
          <p:cNvSpPr txBox="1"/>
          <p:nvPr/>
        </p:nvSpPr>
        <p:spPr>
          <a:xfrm>
            <a:off x="2913552" y="5536577"/>
            <a:ext cx="447449" cy="6604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0" name="object 70"/>
          <p:cNvSpPr txBox="1"/>
          <p:nvPr/>
        </p:nvSpPr>
        <p:spPr>
          <a:xfrm>
            <a:off x="3361001" y="5536577"/>
            <a:ext cx="1555848" cy="522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9" name="object 69"/>
          <p:cNvSpPr txBox="1"/>
          <p:nvPr/>
        </p:nvSpPr>
        <p:spPr>
          <a:xfrm>
            <a:off x="3535611" y="5536578"/>
            <a:ext cx="1381239" cy="6147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8" name="object 68"/>
          <p:cNvSpPr txBox="1"/>
          <p:nvPr/>
        </p:nvSpPr>
        <p:spPr>
          <a:xfrm>
            <a:off x="3711435" y="5536577"/>
            <a:ext cx="323954" cy="6604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7" name="object 67"/>
          <p:cNvSpPr txBox="1"/>
          <p:nvPr/>
        </p:nvSpPr>
        <p:spPr>
          <a:xfrm>
            <a:off x="4035391" y="5536577"/>
            <a:ext cx="881459" cy="522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6" name="object 66"/>
          <p:cNvSpPr txBox="1"/>
          <p:nvPr/>
        </p:nvSpPr>
        <p:spPr>
          <a:xfrm>
            <a:off x="4198455" y="5536578"/>
            <a:ext cx="718394" cy="6147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5" name="object 65"/>
          <p:cNvSpPr txBox="1"/>
          <p:nvPr/>
        </p:nvSpPr>
        <p:spPr>
          <a:xfrm>
            <a:off x="4407015" y="5536577"/>
            <a:ext cx="383517" cy="6604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4" name="object 64"/>
          <p:cNvSpPr txBox="1"/>
          <p:nvPr/>
        </p:nvSpPr>
        <p:spPr>
          <a:xfrm>
            <a:off x="4790533" y="5536577"/>
            <a:ext cx="113617" cy="522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3" name="object 63"/>
          <p:cNvSpPr txBox="1"/>
          <p:nvPr/>
        </p:nvSpPr>
        <p:spPr>
          <a:xfrm>
            <a:off x="3361001" y="6059209"/>
            <a:ext cx="0" cy="41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4035390" y="6059209"/>
            <a:ext cx="0" cy="41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4790533" y="6059209"/>
            <a:ext cx="113617" cy="41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3361002" y="6100241"/>
            <a:ext cx="30083" cy="41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4035390" y="6100241"/>
            <a:ext cx="30076" cy="41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4790533" y="6100241"/>
            <a:ext cx="113617" cy="41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3361002" y="6141288"/>
            <a:ext cx="174609" cy="557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3535611" y="6151322"/>
            <a:ext cx="41379" cy="457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3576991" y="6151322"/>
            <a:ext cx="134445" cy="457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4035390" y="6141288"/>
            <a:ext cx="163064" cy="557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4198455" y="6151322"/>
            <a:ext cx="41386" cy="457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4239842" y="6151322"/>
            <a:ext cx="167173" cy="457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 txBox="1"/>
          <p:nvPr/>
        </p:nvSpPr>
        <p:spPr>
          <a:xfrm>
            <a:off x="4790533" y="6141288"/>
            <a:ext cx="113617" cy="557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2913552" y="6197067"/>
            <a:ext cx="47647" cy="729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4"/>
              </a:spcBef>
            </a:pPr>
            <a:endParaRPr sz="550"/>
          </a:p>
        </p:txBody>
      </p:sp>
      <p:sp>
        <p:nvSpPr>
          <p:cNvPr id="49" name="object 49"/>
          <p:cNvSpPr txBox="1"/>
          <p:nvPr/>
        </p:nvSpPr>
        <p:spPr>
          <a:xfrm>
            <a:off x="2961198" y="6197067"/>
            <a:ext cx="399802" cy="3811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3361002" y="6197067"/>
            <a:ext cx="174609" cy="3811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3535611" y="6197067"/>
            <a:ext cx="41379" cy="3811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3576991" y="6197067"/>
            <a:ext cx="1339859" cy="518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3711435" y="6197067"/>
            <a:ext cx="46116" cy="729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4"/>
              </a:spcBef>
            </a:pPr>
            <a:endParaRPr sz="550"/>
          </a:p>
        </p:txBody>
      </p:sp>
      <p:sp>
        <p:nvSpPr>
          <p:cNvPr id="44" name="object 44"/>
          <p:cNvSpPr txBox="1"/>
          <p:nvPr/>
        </p:nvSpPr>
        <p:spPr>
          <a:xfrm>
            <a:off x="3757553" y="6197066"/>
            <a:ext cx="1159297" cy="1270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4035390" y="6197067"/>
            <a:ext cx="163064" cy="3811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4198455" y="6197067"/>
            <a:ext cx="41386" cy="3811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4239841" y="6197067"/>
            <a:ext cx="677008" cy="518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4407014" y="6197067"/>
            <a:ext cx="46104" cy="729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4"/>
              </a:spcBef>
            </a:pPr>
            <a:endParaRPr sz="550"/>
          </a:p>
        </p:txBody>
      </p:sp>
      <p:sp>
        <p:nvSpPr>
          <p:cNvPr id="39" name="object 39"/>
          <p:cNvSpPr txBox="1"/>
          <p:nvPr/>
        </p:nvSpPr>
        <p:spPr>
          <a:xfrm>
            <a:off x="4453118" y="6197066"/>
            <a:ext cx="463730" cy="1270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4790533" y="6197067"/>
            <a:ext cx="113617" cy="3811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2913552" y="6269990"/>
            <a:ext cx="47647" cy="540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3576991" y="6248869"/>
            <a:ext cx="134445" cy="3293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5" name="object 35"/>
          <p:cNvSpPr txBox="1"/>
          <p:nvPr/>
        </p:nvSpPr>
        <p:spPr>
          <a:xfrm>
            <a:off x="3711435" y="6269989"/>
            <a:ext cx="46116" cy="308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4" name="object 34"/>
          <p:cNvSpPr txBox="1"/>
          <p:nvPr/>
        </p:nvSpPr>
        <p:spPr>
          <a:xfrm>
            <a:off x="4239842" y="6248869"/>
            <a:ext cx="167173" cy="3293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4407014" y="6269989"/>
            <a:ext cx="46104" cy="308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2913552" y="6324079"/>
            <a:ext cx="47647" cy="2541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3757553" y="6324079"/>
            <a:ext cx="277837" cy="2541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4453119" y="6324079"/>
            <a:ext cx="337413" cy="2541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2913552" y="6578206"/>
            <a:ext cx="47647" cy="4474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2961198" y="6578207"/>
            <a:ext cx="399802" cy="1026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27" name="object 27"/>
          <p:cNvSpPr txBox="1"/>
          <p:nvPr/>
        </p:nvSpPr>
        <p:spPr>
          <a:xfrm>
            <a:off x="3361002" y="6578206"/>
            <a:ext cx="174609" cy="1026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26" name="object 26"/>
          <p:cNvSpPr txBox="1"/>
          <p:nvPr/>
        </p:nvSpPr>
        <p:spPr>
          <a:xfrm>
            <a:off x="3535611" y="6578207"/>
            <a:ext cx="41379" cy="3119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576991" y="6578207"/>
            <a:ext cx="134445" cy="3119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711435" y="6578207"/>
            <a:ext cx="46116" cy="3119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3757553" y="6578207"/>
            <a:ext cx="277837" cy="1026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22" name="object 22"/>
          <p:cNvSpPr txBox="1"/>
          <p:nvPr/>
        </p:nvSpPr>
        <p:spPr>
          <a:xfrm>
            <a:off x="4035390" y="6578206"/>
            <a:ext cx="163064" cy="1026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21" name="object 21"/>
          <p:cNvSpPr txBox="1"/>
          <p:nvPr/>
        </p:nvSpPr>
        <p:spPr>
          <a:xfrm>
            <a:off x="4198455" y="6578207"/>
            <a:ext cx="41386" cy="3119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4239842" y="6578207"/>
            <a:ext cx="167173" cy="3119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4407014" y="6578206"/>
            <a:ext cx="46104" cy="4474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4453119" y="6578207"/>
            <a:ext cx="337413" cy="1026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17" name="object 17"/>
          <p:cNvSpPr txBox="1"/>
          <p:nvPr/>
        </p:nvSpPr>
        <p:spPr>
          <a:xfrm>
            <a:off x="4790533" y="6578207"/>
            <a:ext cx="113617" cy="1026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00"/>
              </a:lnSpc>
              <a:spcBef>
                <a:spcPts val="8"/>
              </a:spcBef>
            </a:pPr>
            <a:endParaRPr sz="800"/>
          </a:p>
        </p:txBody>
      </p:sp>
      <p:sp>
        <p:nvSpPr>
          <p:cNvPr id="16" name="object 16"/>
          <p:cNvSpPr txBox="1"/>
          <p:nvPr/>
        </p:nvSpPr>
        <p:spPr>
          <a:xfrm>
            <a:off x="4453118" y="6680885"/>
            <a:ext cx="451030" cy="67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8"/>
              </a:spcBef>
            </a:pPr>
            <a:endParaRPr sz="500"/>
          </a:p>
        </p:txBody>
      </p:sp>
      <p:sp>
        <p:nvSpPr>
          <p:cNvPr id="15" name="object 15"/>
          <p:cNvSpPr txBox="1"/>
          <p:nvPr/>
        </p:nvSpPr>
        <p:spPr>
          <a:xfrm>
            <a:off x="3757552" y="6680886"/>
            <a:ext cx="440902" cy="2092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2961199" y="6680886"/>
            <a:ext cx="574411" cy="2092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4453118" y="6748030"/>
            <a:ext cx="17380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4626921" y="6748030"/>
            <a:ext cx="277228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2961198" y="6890144"/>
            <a:ext cx="750236" cy="135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3711435" y="6890144"/>
            <a:ext cx="46116" cy="135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757552" y="6890144"/>
            <a:ext cx="649462" cy="135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904149" y="6897129"/>
            <a:ext cx="12700" cy="1408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073574" y="282676"/>
            <a:ext cx="1990604" cy="28653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073574" y="3148026"/>
            <a:ext cx="1713312" cy="2772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786887" y="3148026"/>
            <a:ext cx="277291" cy="2772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913564" y="282318"/>
            <a:ext cx="1990598" cy="28657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913564" y="3148025"/>
            <a:ext cx="1713382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626947" y="3148025"/>
            <a:ext cx="277215" cy="277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537" name="Immagine 1536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A6A9FF3C-24ED-F41B-02E4-DF8D801E894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6" name="object 2076"/>
          <p:cNvSpPr/>
          <p:nvPr/>
        </p:nvSpPr>
        <p:spPr>
          <a:xfrm>
            <a:off x="3008865" y="272973"/>
            <a:ext cx="2015998" cy="3162274"/>
          </a:xfrm>
          <a:custGeom>
            <a:avLst/>
            <a:gdLst/>
            <a:ahLst/>
            <a:cxnLst/>
            <a:rect l="l" t="t" r="r" b="b"/>
            <a:pathLst>
              <a:path w="2015998" h="3162274">
                <a:moveTo>
                  <a:pt x="0" y="3162274"/>
                </a:moveTo>
                <a:lnTo>
                  <a:pt x="2015998" y="3162274"/>
                </a:lnTo>
                <a:lnTo>
                  <a:pt x="2015998" y="0"/>
                </a:lnTo>
                <a:lnTo>
                  <a:pt x="0" y="0"/>
                </a:lnTo>
                <a:lnTo>
                  <a:pt x="0" y="3162274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2907608" y="269458"/>
            <a:ext cx="2218258" cy="3169310"/>
          </a:xfrm>
          <a:custGeom>
            <a:avLst/>
            <a:gdLst/>
            <a:ahLst/>
            <a:cxnLst/>
            <a:rect l="l" t="t" r="r" b="b"/>
            <a:pathLst>
              <a:path w="2218258" h="3169310">
                <a:moveTo>
                  <a:pt x="2117255" y="3165641"/>
                </a:moveTo>
                <a:lnTo>
                  <a:pt x="101257" y="3162424"/>
                </a:lnTo>
                <a:lnTo>
                  <a:pt x="101257" y="3168660"/>
                </a:lnTo>
                <a:lnTo>
                  <a:pt x="2117255" y="3168660"/>
                </a:lnTo>
                <a:lnTo>
                  <a:pt x="2117255" y="3165641"/>
                </a:lnTo>
                <a:close/>
              </a:path>
              <a:path w="2218258" h="3169310">
                <a:moveTo>
                  <a:pt x="2117255" y="670"/>
                </a:moveTo>
                <a:lnTo>
                  <a:pt x="101257" y="670"/>
                </a:lnTo>
                <a:lnTo>
                  <a:pt x="101257" y="7035"/>
                </a:lnTo>
                <a:lnTo>
                  <a:pt x="2117255" y="7035"/>
                </a:lnTo>
                <a:lnTo>
                  <a:pt x="2117255" y="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4624298" y="272969"/>
            <a:ext cx="498411" cy="2765336"/>
          </a:xfrm>
          <a:custGeom>
            <a:avLst/>
            <a:gdLst/>
            <a:ahLst/>
            <a:cxnLst/>
            <a:rect l="l" t="t" r="r" b="b"/>
            <a:pathLst>
              <a:path w="498411" h="2765336">
                <a:moveTo>
                  <a:pt x="400565" y="0"/>
                </a:moveTo>
                <a:lnTo>
                  <a:pt x="0" y="0"/>
                </a:lnTo>
                <a:lnTo>
                  <a:pt x="0" y="2058161"/>
                </a:lnTo>
                <a:lnTo>
                  <a:pt x="400565" y="2626506"/>
                </a:lnTo>
                <a:lnTo>
                  <a:pt x="40056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4620766" y="269453"/>
            <a:ext cx="505460" cy="3169323"/>
          </a:xfrm>
          <a:custGeom>
            <a:avLst/>
            <a:gdLst/>
            <a:ahLst/>
            <a:cxnLst/>
            <a:rect l="l" t="t" r="r" b="b"/>
            <a:pathLst>
              <a:path w="505460" h="3169323">
                <a:moveTo>
                  <a:pt x="404096" y="2623915"/>
                </a:moveTo>
                <a:lnTo>
                  <a:pt x="7048" y="2060562"/>
                </a:lnTo>
                <a:lnTo>
                  <a:pt x="404096" y="2633788"/>
                </a:lnTo>
                <a:lnTo>
                  <a:pt x="404096" y="2623915"/>
                </a:lnTo>
                <a:close/>
              </a:path>
              <a:path w="505460" h="3169323">
                <a:moveTo>
                  <a:pt x="404096" y="2633788"/>
                </a:moveTo>
                <a:lnTo>
                  <a:pt x="7048" y="2060562"/>
                </a:lnTo>
                <a:lnTo>
                  <a:pt x="7048" y="7048"/>
                </a:lnTo>
                <a:lnTo>
                  <a:pt x="404096" y="7048"/>
                </a:lnTo>
                <a:lnTo>
                  <a:pt x="404096" y="676"/>
                </a:lnTo>
                <a:lnTo>
                  <a:pt x="2268" y="676"/>
                </a:lnTo>
                <a:lnTo>
                  <a:pt x="380" y="1689"/>
                </a:lnTo>
                <a:lnTo>
                  <a:pt x="0" y="3517"/>
                </a:lnTo>
                <a:lnTo>
                  <a:pt x="0" y="2061679"/>
                </a:lnTo>
                <a:lnTo>
                  <a:pt x="647" y="2063711"/>
                </a:lnTo>
                <a:lnTo>
                  <a:pt x="404096" y="2636136"/>
                </a:lnTo>
                <a:lnTo>
                  <a:pt x="404096" y="26337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2911126" y="2331128"/>
            <a:ext cx="2211578" cy="1104138"/>
          </a:xfrm>
          <a:custGeom>
            <a:avLst/>
            <a:gdLst/>
            <a:ahLst/>
            <a:cxnLst/>
            <a:rect l="l" t="t" r="r" b="b"/>
            <a:pathLst>
              <a:path w="2211578" h="1104138">
                <a:moveTo>
                  <a:pt x="2113737" y="1104125"/>
                </a:moveTo>
                <a:lnTo>
                  <a:pt x="2113737" y="568362"/>
                </a:lnTo>
                <a:lnTo>
                  <a:pt x="1713166" y="0"/>
                </a:lnTo>
                <a:lnTo>
                  <a:pt x="97739" y="4885"/>
                </a:lnTo>
                <a:lnTo>
                  <a:pt x="97739" y="1104137"/>
                </a:lnTo>
                <a:lnTo>
                  <a:pt x="2113737" y="110412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2907608" y="2327611"/>
            <a:ext cx="2218626" cy="1111173"/>
          </a:xfrm>
          <a:custGeom>
            <a:avLst/>
            <a:gdLst/>
            <a:ahLst/>
            <a:cxnLst/>
            <a:rect l="l" t="t" r="r" b="b"/>
            <a:pathLst>
              <a:path w="2218626" h="1111173">
                <a:moveTo>
                  <a:pt x="2117255" y="1104125"/>
                </a:moveTo>
                <a:lnTo>
                  <a:pt x="101257" y="1104137"/>
                </a:lnTo>
                <a:lnTo>
                  <a:pt x="101257" y="1110508"/>
                </a:lnTo>
                <a:lnTo>
                  <a:pt x="2117255" y="1110508"/>
                </a:lnTo>
                <a:lnTo>
                  <a:pt x="2117255" y="1104125"/>
                </a:lnTo>
                <a:close/>
              </a:path>
              <a:path w="2218626" h="1111173">
                <a:moveTo>
                  <a:pt x="2117255" y="565763"/>
                </a:moveTo>
                <a:lnTo>
                  <a:pt x="1719554" y="1498"/>
                </a:lnTo>
                <a:lnTo>
                  <a:pt x="1716671" y="0"/>
                </a:lnTo>
                <a:lnTo>
                  <a:pt x="101257" y="8220"/>
                </a:lnTo>
                <a:lnTo>
                  <a:pt x="101257" y="11922"/>
                </a:lnTo>
                <a:lnTo>
                  <a:pt x="1714855" y="7048"/>
                </a:lnTo>
                <a:lnTo>
                  <a:pt x="2117255" y="577982"/>
                </a:lnTo>
                <a:lnTo>
                  <a:pt x="2117255" y="565763"/>
                </a:lnTo>
                <a:close/>
              </a:path>
              <a:path w="2218626" h="1111173">
                <a:moveTo>
                  <a:pt x="1716671" y="0"/>
                </a:moveTo>
                <a:lnTo>
                  <a:pt x="101257" y="4885"/>
                </a:lnTo>
                <a:lnTo>
                  <a:pt x="101257" y="8220"/>
                </a:lnTo>
                <a:lnTo>
                  <a:pt x="17166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4003517" y="1532494"/>
            <a:ext cx="88963" cy="96481"/>
          </a:xfrm>
          <a:custGeom>
            <a:avLst/>
            <a:gdLst/>
            <a:ahLst/>
            <a:cxnLst/>
            <a:rect l="l" t="t" r="r" b="b"/>
            <a:pathLst>
              <a:path w="88963" h="96481">
                <a:moveTo>
                  <a:pt x="87744" y="90195"/>
                </a:moveTo>
                <a:lnTo>
                  <a:pt x="6413" y="1536"/>
                </a:lnTo>
                <a:lnTo>
                  <a:pt x="2870" y="0"/>
                </a:lnTo>
                <a:lnTo>
                  <a:pt x="0" y="2628"/>
                </a:lnTo>
                <a:lnTo>
                  <a:pt x="1219" y="6286"/>
                </a:lnTo>
                <a:lnTo>
                  <a:pt x="82562" y="94957"/>
                </a:lnTo>
                <a:lnTo>
                  <a:pt x="86093" y="96481"/>
                </a:lnTo>
                <a:lnTo>
                  <a:pt x="88963" y="93852"/>
                </a:lnTo>
                <a:lnTo>
                  <a:pt x="87744" y="90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2911087" y="1317918"/>
            <a:ext cx="606234" cy="695833"/>
          </a:xfrm>
          <a:custGeom>
            <a:avLst/>
            <a:gdLst/>
            <a:ahLst/>
            <a:cxnLst/>
            <a:rect l="l" t="t" r="r" b="b"/>
            <a:pathLst>
              <a:path w="606234" h="695833">
                <a:moveTo>
                  <a:pt x="606234" y="0"/>
                </a:moveTo>
                <a:lnTo>
                  <a:pt x="97777" y="0"/>
                </a:lnTo>
                <a:lnTo>
                  <a:pt x="97777" y="695833"/>
                </a:lnTo>
                <a:lnTo>
                  <a:pt x="606234" y="695833"/>
                </a:lnTo>
                <a:lnTo>
                  <a:pt x="606234" y="0"/>
                </a:lnTo>
                <a:close/>
              </a:path>
            </a:pathLst>
          </a:custGeom>
          <a:solidFill>
            <a:srgbClr val="4A4B4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3517318" y="2013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3517318" y="2013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2907566" y="1314393"/>
            <a:ext cx="612902" cy="702881"/>
          </a:xfrm>
          <a:custGeom>
            <a:avLst/>
            <a:gdLst/>
            <a:ahLst/>
            <a:cxnLst/>
            <a:rect l="l" t="t" r="r" b="b"/>
            <a:pathLst>
              <a:path w="612902" h="702881">
                <a:moveTo>
                  <a:pt x="612902" y="701192"/>
                </a:moveTo>
                <a:lnTo>
                  <a:pt x="609752" y="699363"/>
                </a:lnTo>
                <a:lnTo>
                  <a:pt x="609752" y="0"/>
                </a:lnTo>
                <a:lnTo>
                  <a:pt x="101299" y="0"/>
                </a:lnTo>
                <a:lnTo>
                  <a:pt x="101299" y="7048"/>
                </a:lnTo>
                <a:lnTo>
                  <a:pt x="606234" y="7048"/>
                </a:lnTo>
                <a:lnTo>
                  <a:pt x="606234" y="699363"/>
                </a:lnTo>
                <a:lnTo>
                  <a:pt x="101299" y="696399"/>
                </a:lnTo>
                <a:lnTo>
                  <a:pt x="101299" y="702881"/>
                </a:lnTo>
                <a:lnTo>
                  <a:pt x="609752" y="702881"/>
                </a:lnTo>
                <a:lnTo>
                  <a:pt x="612902" y="701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3517318" y="2013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3191134" y="1317915"/>
            <a:ext cx="325678" cy="707567"/>
          </a:xfrm>
          <a:custGeom>
            <a:avLst/>
            <a:gdLst/>
            <a:ahLst/>
            <a:cxnLst/>
            <a:rect l="l" t="t" r="r" b="b"/>
            <a:pathLst>
              <a:path w="325678" h="707567">
                <a:moveTo>
                  <a:pt x="325678" y="693940"/>
                </a:moveTo>
                <a:lnTo>
                  <a:pt x="325678" y="0"/>
                </a:lnTo>
                <a:lnTo>
                  <a:pt x="0" y="13627"/>
                </a:lnTo>
                <a:lnTo>
                  <a:pt x="0" y="707567"/>
                </a:lnTo>
                <a:lnTo>
                  <a:pt x="325678" y="6939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3187616" y="1314244"/>
            <a:ext cx="332714" cy="714908"/>
          </a:xfrm>
          <a:custGeom>
            <a:avLst/>
            <a:gdLst/>
            <a:ahLst/>
            <a:cxnLst/>
            <a:rect l="l" t="t" r="r" b="b"/>
            <a:pathLst>
              <a:path w="332714" h="714908">
                <a:moveTo>
                  <a:pt x="329196" y="697611"/>
                </a:moveTo>
                <a:lnTo>
                  <a:pt x="332714" y="700989"/>
                </a:lnTo>
                <a:lnTo>
                  <a:pt x="332714" y="0"/>
                </a:lnTo>
                <a:lnTo>
                  <a:pt x="329044" y="694093"/>
                </a:lnTo>
                <a:lnTo>
                  <a:pt x="325678" y="694233"/>
                </a:lnTo>
                <a:lnTo>
                  <a:pt x="325678" y="697611"/>
                </a:lnTo>
                <a:lnTo>
                  <a:pt x="332714" y="700989"/>
                </a:lnTo>
                <a:lnTo>
                  <a:pt x="329196" y="697611"/>
                </a:lnTo>
                <a:close/>
              </a:path>
              <a:path w="332714" h="714908">
                <a:moveTo>
                  <a:pt x="7035" y="707567"/>
                </a:moveTo>
                <a:lnTo>
                  <a:pt x="7035" y="20688"/>
                </a:lnTo>
                <a:lnTo>
                  <a:pt x="0" y="13931"/>
                </a:lnTo>
                <a:lnTo>
                  <a:pt x="0" y="714908"/>
                </a:lnTo>
                <a:lnTo>
                  <a:pt x="332714" y="700989"/>
                </a:lnTo>
                <a:lnTo>
                  <a:pt x="325678" y="697611"/>
                </a:lnTo>
                <a:lnTo>
                  <a:pt x="325678" y="694233"/>
                </a:lnTo>
                <a:lnTo>
                  <a:pt x="7035" y="707567"/>
                </a:lnTo>
                <a:close/>
              </a:path>
              <a:path w="332714" h="714908">
                <a:moveTo>
                  <a:pt x="325678" y="694233"/>
                </a:moveTo>
                <a:lnTo>
                  <a:pt x="329044" y="694093"/>
                </a:lnTo>
                <a:lnTo>
                  <a:pt x="332714" y="0"/>
                </a:lnTo>
                <a:lnTo>
                  <a:pt x="0" y="13931"/>
                </a:lnTo>
                <a:lnTo>
                  <a:pt x="7035" y="20688"/>
                </a:lnTo>
                <a:lnTo>
                  <a:pt x="325678" y="7340"/>
                </a:lnTo>
                <a:lnTo>
                  <a:pt x="325678" y="694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3231804" y="1387731"/>
            <a:ext cx="240131" cy="74307"/>
          </a:xfrm>
          <a:custGeom>
            <a:avLst/>
            <a:gdLst/>
            <a:ahLst/>
            <a:cxnLst/>
            <a:rect l="l" t="t" r="r" b="b"/>
            <a:pathLst>
              <a:path w="240131" h="74307">
                <a:moveTo>
                  <a:pt x="240131" y="64884"/>
                </a:moveTo>
                <a:lnTo>
                  <a:pt x="240131" y="0"/>
                </a:lnTo>
                <a:lnTo>
                  <a:pt x="0" y="9423"/>
                </a:lnTo>
                <a:lnTo>
                  <a:pt x="0" y="74307"/>
                </a:lnTo>
                <a:lnTo>
                  <a:pt x="240131" y="6488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3228272" y="1384072"/>
            <a:ext cx="247180" cy="81622"/>
          </a:xfrm>
          <a:custGeom>
            <a:avLst/>
            <a:gdLst/>
            <a:ahLst/>
            <a:cxnLst/>
            <a:rect l="l" t="t" r="r" b="b"/>
            <a:pathLst>
              <a:path w="247180" h="81622">
                <a:moveTo>
                  <a:pt x="243662" y="68541"/>
                </a:moveTo>
                <a:lnTo>
                  <a:pt x="247180" y="71932"/>
                </a:lnTo>
                <a:lnTo>
                  <a:pt x="247180" y="0"/>
                </a:lnTo>
                <a:lnTo>
                  <a:pt x="243522" y="65023"/>
                </a:lnTo>
                <a:lnTo>
                  <a:pt x="240144" y="65156"/>
                </a:lnTo>
                <a:lnTo>
                  <a:pt x="240144" y="68541"/>
                </a:lnTo>
                <a:lnTo>
                  <a:pt x="247180" y="71932"/>
                </a:lnTo>
                <a:lnTo>
                  <a:pt x="243662" y="68541"/>
                </a:lnTo>
                <a:close/>
              </a:path>
              <a:path w="247180" h="81622">
                <a:moveTo>
                  <a:pt x="7048" y="74307"/>
                </a:moveTo>
                <a:lnTo>
                  <a:pt x="7048" y="16471"/>
                </a:lnTo>
                <a:lnTo>
                  <a:pt x="0" y="9702"/>
                </a:lnTo>
                <a:lnTo>
                  <a:pt x="0" y="81622"/>
                </a:lnTo>
                <a:lnTo>
                  <a:pt x="247180" y="71932"/>
                </a:lnTo>
                <a:lnTo>
                  <a:pt x="240144" y="68541"/>
                </a:lnTo>
                <a:lnTo>
                  <a:pt x="240144" y="65156"/>
                </a:lnTo>
                <a:lnTo>
                  <a:pt x="7048" y="74307"/>
                </a:lnTo>
                <a:close/>
              </a:path>
              <a:path w="247180" h="81622">
                <a:moveTo>
                  <a:pt x="240144" y="65156"/>
                </a:moveTo>
                <a:lnTo>
                  <a:pt x="243522" y="65023"/>
                </a:lnTo>
                <a:lnTo>
                  <a:pt x="247180" y="0"/>
                </a:lnTo>
                <a:lnTo>
                  <a:pt x="0" y="9702"/>
                </a:lnTo>
                <a:lnTo>
                  <a:pt x="7048" y="16471"/>
                </a:lnTo>
                <a:lnTo>
                  <a:pt x="240144" y="7327"/>
                </a:lnTo>
                <a:lnTo>
                  <a:pt x="240144" y="6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2911091" y="1317920"/>
            <a:ext cx="250837" cy="709498"/>
          </a:xfrm>
          <a:custGeom>
            <a:avLst/>
            <a:gdLst/>
            <a:ahLst/>
            <a:cxnLst/>
            <a:rect l="l" t="t" r="r" b="b"/>
            <a:pathLst>
              <a:path w="250837" h="709498">
                <a:moveTo>
                  <a:pt x="250837" y="15570"/>
                </a:moveTo>
                <a:lnTo>
                  <a:pt x="97774" y="6069"/>
                </a:lnTo>
                <a:lnTo>
                  <a:pt x="97774" y="699997"/>
                </a:lnTo>
                <a:lnTo>
                  <a:pt x="250837" y="709498"/>
                </a:lnTo>
                <a:lnTo>
                  <a:pt x="250837" y="1557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2907559" y="1314175"/>
            <a:ext cx="257886" cy="716991"/>
          </a:xfrm>
          <a:custGeom>
            <a:avLst/>
            <a:gdLst/>
            <a:ahLst/>
            <a:cxnLst/>
            <a:rect l="l" t="t" r="r" b="b"/>
            <a:pathLst>
              <a:path w="257886" h="716991">
                <a:moveTo>
                  <a:pt x="101305" y="702871"/>
                </a:moveTo>
                <a:lnTo>
                  <a:pt x="101305" y="707267"/>
                </a:lnTo>
                <a:lnTo>
                  <a:pt x="257886" y="716991"/>
                </a:lnTo>
                <a:lnTo>
                  <a:pt x="101305" y="702871"/>
                </a:lnTo>
                <a:close/>
              </a:path>
              <a:path w="257886" h="716991">
                <a:moveTo>
                  <a:pt x="254584" y="709726"/>
                </a:moveTo>
                <a:lnTo>
                  <a:pt x="250850" y="22631"/>
                </a:lnTo>
                <a:lnTo>
                  <a:pt x="250850" y="709495"/>
                </a:lnTo>
                <a:lnTo>
                  <a:pt x="250850" y="713244"/>
                </a:lnTo>
                <a:lnTo>
                  <a:pt x="254368" y="713244"/>
                </a:lnTo>
                <a:lnTo>
                  <a:pt x="254584" y="709726"/>
                </a:lnTo>
                <a:close/>
              </a:path>
              <a:path w="257886" h="716991">
                <a:moveTo>
                  <a:pt x="257886" y="16001"/>
                </a:moveTo>
                <a:lnTo>
                  <a:pt x="101305" y="6286"/>
                </a:lnTo>
                <a:lnTo>
                  <a:pt x="101305" y="13345"/>
                </a:lnTo>
                <a:lnTo>
                  <a:pt x="250850" y="22631"/>
                </a:lnTo>
                <a:lnTo>
                  <a:pt x="254584" y="709726"/>
                </a:lnTo>
                <a:lnTo>
                  <a:pt x="254368" y="713244"/>
                </a:lnTo>
                <a:lnTo>
                  <a:pt x="250850" y="713244"/>
                </a:lnTo>
                <a:lnTo>
                  <a:pt x="250850" y="709495"/>
                </a:lnTo>
                <a:lnTo>
                  <a:pt x="101305" y="700219"/>
                </a:lnTo>
                <a:lnTo>
                  <a:pt x="101305" y="702871"/>
                </a:lnTo>
                <a:lnTo>
                  <a:pt x="257886" y="716991"/>
                </a:lnTo>
                <a:lnTo>
                  <a:pt x="257886" y="16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2911573" y="1387736"/>
            <a:ext cx="209778" cy="76149"/>
          </a:xfrm>
          <a:custGeom>
            <a:avLst/>
            <a:gdLst/>
            <a:ahLst/>
            <a:cxnLst/>
            <a:rect l="l" t="t" r="r" b="b"/>
            <a:pathLst>
              <a:path w="209778" h="76149">
                <a:moveTo>
                  <a:pt x="209778" y="11264"/>
                </a:moveTo>
                <a:lnTo>
                  <a:pt x="97292" y="5224"/>
                </a:lnTo>
                <a:lnTo>
                  <a:pt x="97292" y="70108"/>
                </a:lnTo>
                <a:lnTo>
                  <a:pt x="209778" y="76149"/>
                </a:lnTo>
                <a:lnTo>
                  <a:pt x="209778" y="1126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2908055" y="1384015"/>
            <a:ext cx="216814" cy="83591"/>
          </a:xfrm>
          <a:custGeom>
            <a:avLst/>
            <a:gdLst/>
            <a:ahLst/>
            <a:cxnLst/>
            <a:rect l="l" t="t" r="r" b="b"/>
            <a:pathLst>
              <a:path w="216814" h="83591">
                <a:moveTo>
                  <a:pt x="100810" y="73457"/>
                </a:moveTo>
                <a:lnTo>
                  <a:pt x="100810" y="77360"/>
                </a:lnTo>
                <a:lnTo>
                  <a:pt x="216814" y="83591"/>
                </a:lnTo>
                <a:lnTo>
                  <a:pt x="100810" y="73457"/>
                </a:lnTo>
                <a:close/>
              </a:path>
              <a:path w="216814" h="83591">
                <a:moveTo>
                  <a:pt x="213487" y="76352"/>
                </a:moveTo>
                <a:lnTo>
                  <a:pt x="209778" y="18326"/>
                </a:lnTo>
                <a:lnTo>
                  <a:pt x="209778" y="76153"/>
                </a:lnTo>
                <a:lnTo>
                  <a:pt x="209778" y="79870"/>
                </a:lnTo>
                <a:lnTo>
                  <a:pt x="213296" y="79870"/>
                </a:lnTo>
                <a:lnTo>
                  <a:pt x="213487" y="76352"/>
                </a:lnTo>
                <a:close/>
              </a:path>
              <a:path w="216814" h="83591">
                <a:moveTo>
                  <a:pt x="216814" y="11645"/>
                </a:moveTo>
                <a:lnTo>
                  <a:pt x="100810" y="5414"/>
                </a:lnTo>
                <a:lnTo>
                  <a:pt x="100810" y="12469"/>
                </a:lnTo>
                <a:lnTo>
                  <a:pt x="209778" y="18326"/>
                </a:lnTo>
                <a:lnTo>
                  <a:pt x="213487" y="76352"/>
                </a:lnTo>
                <a:lnTo>
                  <a:pt x="213296" y="79870"/>
                </a:lnTo>
                <a:lnTo>
                  <a:pt x="209778" y="79870"/>
                </a:lnTo>
                <a:lnTo>
                  <a:pt x="209778" y="76153"/>
                </a:lnTo>
                <a:lnTo>
                  <a:pt x="100810" y="70301"/>
                </a:lnTo>
                <a:lnTo>
                  <a:pt x="100810" y="73457"/>
                </a:lnTo>
                <a:lnTo>
                  <a:pt x="216814" y="83591"/>
                </a:lnTo>
                <a:lnTo>
                  <a:pt x="216814" y="116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3008866" y="1281888"/>
            <a:ext cx="439331" cy="36029"/>
          </a:xfrm>
          <a:custGeom>
            <a:avLst/>
            <a:gdLst/>
            <a:ahLst/>
            <a:cxnLst/>
            <a:rect l="l" t="t" r="r" b="b"/>
            <a:pathLst>
              <a:path w="439331" h="36029">
                <a:moveTo>
                  <a:pt x="0" y="36029"/>
                </a:moveTo>
                <a:lnTo>
                  <a:pt x="439331" y="36029"/>
                </a:lnTo>
                <a:lnTo>
                  <a:pt x="439331" y="0"/>
                </a:lnTo>
                <a:lnTo>
                  <a:pt x="0" y="0"/>
                </a:lnTo>
                <a:lnTo>
                  <a:pt x="0" y="360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2908049" y="1249516"/>
            <a:ext cx="543661" cy="71920"/>
          </a:xfrm>
          <a:custGeom>
            <a:avLst/>
            <a:gdLst/>
            <a:ahLst/>
            <a:cxnLst/>
            <a:rect l="l" t="t" r="r" b="b"/>
            <a:pathLst>
              <a:path w="543661" h="71920">
                <a:moveTo>
                  <a:pt x="100816" y="66113"/>
                </a:moveTo>
                <a:lnTo>
                  <a:pt x="100816" y="71920"/>
                </a:lnTo>
                <a:lnTo>
                  <a:pt x="543661" y="71920"/>
                </a:lnTo>
                <a:lnTo>
                  <a:pt x="100816" y="66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3444675" y="1256551"/>
            <a:ext cx="3517" cy="61366"/>
          </a:xfrm>
          <a:custGeom>
            <a:avLst/>
            <a:gdLst/>
            <a:ahLst/>
            <a:cxnLst/>
            <a:rect l="l" t="t" r="r" b="b"/>
            <a:pathLst>
              <a:path w="3517" h="61366">
                <a:moveTo>
                  <a:pt x="0" y="57848"/>
                </a:moveTo>
                <a:lnTo>
                  <a:pt x="0" y="61366"/>
                </a:lnTo>
                <a:lnTo>
                  <a:pt x="3517" y="61366"/>
                </a:lnTo>
                <a:lnTo>
                  <a:pt x="3517" y="57848"/>
                </a:lnTo>
                <a:lnTo>
                  <a:pt x="0" y="0"/>
                </a:lnTo>
                <a:lnTo>
                  <a:pt x="0" y="5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2908049" y="1249516"/>
            <a:ext cx="543661" cy="71920"/>
          </a:xfrm>
          <a:custGeom>
            <a:avLst/>
            <a:gdLst/>
            <a:ahLst/>
            <a:cxnLst/>
            <a:rect l="l" t="t" r="r" b="b"/>
            <a:pathLst>
              <a:path w="543661" h="71920">
                <a:moveTo>
                  <a:pt x="543661" y="0"/>
                </a:moveTo>
                <a:lnTo>
                  <a:pt x="100816" y="0"/>
                </a:lnTo>
                <a:lnTo>
                  <a:pt x="100816" y="7035"/>
                </a:lnTo>
                <a:lnTo>
                  <a:pt x="536625" y="7035"/>
                </a:lnTo>
                <a:lnTo>
                  <a:pt x="540143" y="64884"/>
                </a:lnTo>
                <a:lnTo>
                  <a:pt x="540143" y="68402"/>
                </a:lnTo>
                <a:lnTo>
                  <a:pt x="536625" y="68402"/>
                </a:lnTo>
                <a:lnTo>
                  <a:pt x="536625" y="64884"/>
                </a:lnTo>
                <a:lnTo>
                  <a:pt x="100816" y="64884"/>
                </a:lnTo>
                <a:lnTo>
                  <a:pt x="100816" y="66113"/>
                </a:lnTo>
                <a:lnTo>
                  <a:pt x="543661" y="71920"/>
                </a:lnTo>
                <a:lnTo>
                  <a:pt x="5436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2994880" y="1268313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9583"/>
                </a:moveTo>
                <a:lnTo>
                  <a:pt x="25247" y="12623"/>
                </a:lnTo>
                <a:lnTo>
                  <a:pt x="25247" y="5651"/>
                </a:lnTo>
                <a:lnTo>
                  <a:pt x="19596" y="0"/>
                </a:lnTo>
                <a:lnTo>
                  <a:pt x="13985" y="0"/>
                </a:lnTo>
                <a:lnTo>
                  <a:pt x="13985" y="25247"/>
                </a:lnTo>
                <a:lnTo>
                  <a:pt x="19596" y="25247"/>
                </a:lnTo>
                <a:lnTo>
                  <a:pt x="25247" y="195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2991363" y="1264781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32283" y="16154"/>
                </a:moveTo>
                <a:lnTo>
                  <a:pt x="28765" y="16154"/>
                </a:lnTo>
                <a:lnTo>
                  <a:pt x="32283" y="25069"/>
                </a:lnTo>
                <a:lnTo>
                  <a:pt x="32283" y="16154"/>
                </a:lnTo>
                <a:close/>
              </a:path>
              <a:path w="32283" h="32296">
                <a:moveTo>
                  <a:pt x="32283" y="25069"/>
                </a:move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7503" y="1"/>
                </a:lnTo>
                <a:lnTo>
                  <a:pt x="17503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7503" y="25247"/>
                </a:lnTo>
                <a:lnTo>
                  <a:pt x="17503" y="32296"/>
                </a:lnTo>
                <a:lnTo>
                  <a:pt x="25057" y="32296"/>
                </a:lnTo>
                <a:lnTo>
                  <a:pt x="32283" y="250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3060680" y="1268313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3057163" y="1264781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3126482" y="1268313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3122964" y="1264781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3192282" y="1268313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3188764" y="1264781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3258083" y="1268313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3254565" y="1264781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3323884" y="1268313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3320366" y="1264781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3389684" y="1268313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3386166" y="1264781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2911571" y="1217002"/>
            <a:ext cx="536625" cy="64884"/>
          </a:xfrm>
          <a:custGeom>
            <a:avLst/>
            <a:gdLst/>
            <a:ahLst/>
            <a:cxnLst/>
            <a:rect l="l" t="t" r="r" b="b"/>
            <a:pathLst>
              <a:path w="536625" h="64884">
                <a:moveTo>
                  <a:pt x="536625" y="0"/>
                </a:moveTo>
                <a:lnTo>
                  <a:pt x="97294" y="0"/>
                </a:lnTo>
                <a:lnTo>
                  <a:pt x="97294" y="64884"/>
                </a:lnTo>
                <a:lnTo>
                  <a:pt x="536625" y="64884"/>
                </a:lnTo>
                <a:lnTo>
                  <a:pt x="53662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2908049" y="1213484"/>
            <a:ext cx="543661" cy="71920"/>
          </a:xfrm>
          <a:custGeom>
            <a:avLst/>
            <a:gdLst/>
            <a:ahLst/>
            <a:cxnLst/>
            <a:rect l="l" t="t" r="r" b="b"/>
            <a:pathLst>
              <a:path w="543661" h="71920">
                <a:moveTo>
                  <a:pt x="100816" y="66113"/>
                </a:moveTo>
                <a:lnTo>
                  <a:pt x="100816" y="71920"/>
                </a:lnTo>
                <a:lnTo>
                  <a:pt x="543661" y="71920"/>
                </a:lnTo>
                <a:lnTo>
                  <a:pt x="100816" y="66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3444675" y="1220534"/>
            <a:ext cx="3517" cy="61353"/>
          </a:xfrm>
          <a:custGeom>
            <a:avLst/>
            <a:gdLst/>
            <a:ahLst/>
            <a:cxnLst/>
            <a:rect l="l" t="t" r="r" b="b"/>
            <a:pathLst>
              <a:path w="3517" h="61353">
                <a:moveTo>
                  <a:pt x="0" y="57835"/>
                </a:moveTo>
                <a:lnTo>
                  <a:pt x="0" y="61353"/>
                </a:lnTo>
                <a:lnTo>
                  <a:pt x="3517" y="61353"/>
                </a:lnTo>
                <a:lnTo>
                  <a:pt x="3517" y="57835"/>
                </a:lnTo>
                <a:lnTo>
                  <a:pt x="0" y="0"/>
                </a:lnTo>
                <a:lnTo>
                  <a:pt x="0" y="57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2908049" y="1213484"/>
            <a:ext cx="543661" cy="71920"/>
          </a:xfrm>
          <a:custGeom>
            <a:avLst/>
            <a:gdLst/>
            <a:ahLst/>
            <a:cxnLst/>
            <a:rect l="l" t="t" r="r" b="b"/>
            <a:pathLst>
              <a:path w="543661" h="71920">
                <a:moveTo>
                  <a:pt x="543661" y="0"/>
                </a:moveTo>
                <a:lnTo>
                  <a:pt x="100816" y="0"/>
                </a:lnTo>
                <a:lnTo>
                  <a:pt x="100816" y="7048"/>
                </a:lnTo>
                <a:lnTo>
                  <a:pt x="536625" y="7048"/>
                </a:lnTo>
                <a:lnTo>
                  <a:pt x="540143" y="64884"/>
                </a:lnTo>
                <a:lnTo>
                  <a:pt x="540143" y="68402"/>
                </a:lnTo>
                <a:lnTo>
                  <a:pt x="536625" y="68402"/>
                </a:lnTo>
                <a:lnTo>
                  <a:pt x="536625" y="64884"/>
                </a:lnTo>
                <a:lnTo>
                  <a:pt x="100816" y="64884"/>
                </a:lnTo>
                <a:lnTo>
                  <a:pt x="100816" y="66113"/>
                </a:lnTo>
                <a:lnTo>
                  <a:pt x="543661" y="71920"/>
                </a:lnTo>
                <a:lnTo>
                  <a:pt x="5436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2911021" y="1281889"/>
            <a:ext cx="605790" cy="36029"/>
          </a:xfrm>
          <a:custGeom>
            <a:avLst/>
            <a:gdLst/>
            <a:ahLst/>
            <a:cxnLst/>
            <a:rect l="l" t="t" r="r" b="b"/>
            <a:pathLst>
              <a:path w="605790" h="36029">
                <a:moveTo>
                  <a:pt x="537171" y="0"/>
                </a:moveTo>
                <a:lnTo>
                  <a:pt x="97843" y="0"/>
                </a:lnTo>
                <a:lnTo>
                  <a:pt x="97843" y="36029"/>
                </a:lnTo>
                <a:lnTo>
                  <a:pt x="605790" y="36029"/>
                </a:lnTo>
                <a:lnTo>
                  <a:pt x="53717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2907491" y="1278361"/>
            <a:ext cx="613130" cy="43078"/>
          </a:xfrm>
          <a:custGeom>
            <a:avLst/>
            <a:gdLst/>
            <a:ahLst/>
            <a:cxnLst/>
            <a:rect l="l" t="t" r="r" b="b"/>
            <a:pathLst>
              <a:path w="613130" h="43078">
                <a:moveTo>
                  <a:pt x="612355" y="41960"/>
                </a:moveTo>
                <a:lnTo>
                  <a:pt x="613130" y="38836"/>
                </a:lnTo>
                <a:lnTo>
                  <a:pt x="610958" y="36436"/>
                </a:lnTo>
                <a:lnTo>
                  <a:pt x="542340" y="406"/>
                </a:lnTo>
                <a:lnTo>
                  <a:pt x="540702" y="0"/>
                </a:lnTo>
                <a:lnTo>
                  <a:pt x="101373" y="0"/>
                </a:lnTo>
                <a:lnTo>
                  <a:pt x="101373" y="7048"/>
                </a:lnTo>
                <a:lnTo>
                  <a:pt x="539838" y="7048"/>
                </a:lnTo>
                <a:lnTo>
                  <a:pt x="595045" y="36029"/>
                </a:lnTo>
                <a:lnTo>
                  <a:pt x="101373" y="36029"/>
                </a:lnTo>
                <a:lnTo>
                  <a:pt x="101373" y="43078"/>
                </a:lnTo>
                <a:lnTo>
                  <a:pt x="609320" y="43078"/>
                </a:lnTo>
                <a:lnTo>
                  <a:pt x="612355" y="41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2994880" y="1232281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9596"/>
                </a:moveTo>
                <a:lnTo>
                  <a:pt x="25247" y="12623"/>
                </a:lnTo>
                <a:lnTo>
                  <a:pt x="25247" y="5651"/>
                </a:lnTo>
                <a:lnTo>
                  <a:pt x="19596" y="0"/>
                </a:lnTo>
                <a:lnTo>
                  <a:pt x="13985" y="0"/>
                </a:lnTo>
                <a:lnTo>
                  <a:pt x="13985" y="25247"/>
                </a:lnTo>
                <a:lnTo>
                  <a:pt x="19596" y="25247"/>
                </a:lnTo>
                <a:lnTo>
                  <a:pt x="25247" y="195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2991363" y="1228764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32283" y="16141"/>
                </a:moveTo>
                <a:lnTo>
                  <a:pt x="28765" y="16141"/>
                </a:lnTo>
                <a:lnTo>
                  <a:pt x="32283" y="25057"/>
                </a:lnTo>
                <a:lnTo>
                  <a:pt x="32283" y="16141"/>
                </a:lnTo>
                <a:close/>
              </a:path>
              <a:path w="32283" h="32283">
                <a:moveTo>
                  <a:pt x="32283" y="25057"/>
                </a:move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7503" y="0"/>
                </a:lnTo>
                <a:lnTo>
                  <a:pt x="17503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7503" y="25234"/>
                </a:lnTo>
                <a:lnTo>
                  <a:pt x="17503" y="32283"/>
                </a:lnTo>
                <a:lnTo>
                  <a:pt x="25057" y="32283"/>
                </a:lnTo>
                <a:lnTo>
                  <a:pt x="32283" y="25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3060680" y="1232281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3057163" y="1228764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3126482" y="1232281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3122964" y="1228764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3192282" y="1232281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3188764" y="1228764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3258083" y="1232281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3254565" y="1228764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3323884" y="1232281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3320366" y="1228764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3389684" y="1232281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3386166" y="1228764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3994939" y="948133"/>
            <a:ext cx="267583" cy="391886"/>
          </a:xfrm>
          <a:custGeom>
            <a:avLst/>
            <a:gdLst/>
            <a:ahLst/>
            <a:cxnLst/>
            <a:rect l="l" t="t" r="r" b="b"/>
            <a:pathLst>
              <a:path w="267583" h="391886">
                <a:moveTo>
                  <a:pt x="169" y="213970"/>
                </a:moveTo>
                <a:lnTo>
                  <a:pt x="0" y="226142"/>
                </a:lnTo>
                <a:lnTo>
                  <a:pt x="1674" y="238950"/>
                </a:lnTo>
                <a:lnTo>
                  <a:pt x="3551" y="251720"/>
                </a:lnTo>
                <a:lnTo>
                  <a:pt x="4106" y="260224"/>
                </a:lnTo>
                <a:lnTo>
                  <a:pt x="5886" y="272734"/>
                </a:lnTo>
                <a:lnTo>
                  <a:pt x="10390" y="284534"/>
                </a:lnTo>
                <a:lnTo>
                  <a:pt x="16460" y="295935"/>
                </a:lnTo>
                <a:lnTo>
                  <a:pt x="22937" y="307249"/>
                </a:lnTo>
                <a:lnTo>
                  <a:pt x="28261" y="317856"/>
                </a:lnTo>
                <a:lnTo>
                  <a:pt x="34198" y="330232"/>
                </a:lnTo>
                <a:lnTo>
                  <a:pt x="40821" y="341497"/>
                </a:lnTo>
                <a:lnTo>
                  <a:pt x="48265" y="351698"/>
                </a:lnTo>
                <a:lnTo>
                  <a:pt x="56664" y="360882"/>
                </a:lnTo>
                <a:lnTo>
                  <a:pt x="66150" y="369095"/>
                </a:lnTo>
                <a:lnTo>
                  <a:pt x="76858" y="376383"/>
                </a:lnTo>
                <a:lnTo>
                  <a:pt x="88921" y="382792"/>
                </a:lnTo>
                <a:lnTo>
                  <a:pt x="90072" y="383325"/>
                </a:lnTo>
                <a:lnTo>
                  <a:pt x="99524" y="387851"/>
                </a:lnTo>
                <a:lnTo>
                  <a:pt x="110700" y="391886"/>
                </a:lnTo>
                <a:lnTo>
                  <a:pt x="120524" y="391500"/>
                </a:lnTo>
                <a:lnTo>
                  <a:pt x="125620" y="384341"/>
                </a:lnTo>
                <a:lnTo>
                  <a:pt x="129544" y="323203"/>
                </a:lnTo>
                <a:lnTo>
                  <a:pt x="129544" y="316650"/>
                </a:lnTo>
                <a:lnTo>
                  <a:pt x="125327" y="305601"/>
                </a:lnTo>
                <a:lnTo>
                  <a:pt x="126521" y="299213"/>
                </a:lnTo>
                <a:lnTo>
                  <a:pt x="127880" y="291885"/>
                </a:lnTo>
                <a:lnTo>
                  <a:pt x="131957" y="289434"/>
                </a:lnTo>
                <a:lnTo>
                  <a:pt x="136376" y="283643"/>
                </a:lnTo>
                <a:lnTo>
                  <a:pt x="142954" y="272383"/>
                </a:lnTo>
                <a:lnTo>
                  <a:pt x="147401" y="260676"/>
                </a:lnTo>
                <a:lnTo>
                  <a:pt x="151629" y="249556"/>
                </a:lnTo>
                <a:lnTo>
                  <a:pt x="163197" y="254379"/>
                </a:lnTo>
                <a:lnTo>
                  <a:pt x="174602" y="260355"/>
                </a:lnTo>
                <a:lnTo>
                  <a:pt x="179214" y="262116"/>
                </a:lnTo>
                <a:lnTo>
                  <a:pt x="190944" y="265480"/>
                </a:lnTo>
                <a:lnTo>
                  <a:pt x="204337" y="267910"/>
                </a:lnTo>
                <a:lnTo>
                  <a:pt x="211776" y="267615"/>
                </a:lnTo>
                <a:lnTo>
                  <a:pt x="220971" y="265532"/>
                </a:lnTo>
                <a:lnTo>
                  <a:pt x="224400" y="257100"/>
                </a:lnTo>
                <a:lnTo>
                  <a:pt x="225873" y="248451"/>
                </a:lnTo>
                <a:lnTo>
                  <a:pt x="227550" y="238685"/>
                </a:lnTo>
                <a:lnTo>
                  <a:pt x="229417" y="234760"/>
                </a:lnTo>
                <a:lnTo>
                  <a:pt x="234687" y="226480"/>
                </a:lnTo>
                <a:lnTo>
                  <a:pt x="236668" y="223343"/>
                </a:lnTo>
                <a:lnTo>
                  <a:pt x="239373" y="219673"/>
                </a:lnTo>
                <a:lnTo>
                  <a:pt x="240936" y="216612"/>
                </a:lnTo>
                <a:lnTo>
                  <a:pt x="242206" y="214110"/>
                </a:lnTo>
                <a:lnTo>
                  <a:pt x="242980" y="208662"/>
                </a:lnTo>
                <a:lnTo>
                  <a:pt x="246765" y="206249"/>
                </a:lnTo>
                <a:lnTo>
                  <a:pt x="251362" y="206808"/>
                </a:lnTo>
                <a:lnTo>
                  <a:pt x="253864" y="207112"/>
                </a:lnTo>
                <a:lnTo>
                  <a:pt x="256468" y="207404"/>
                </a:lnTo>
                <a:lnTo>
                  <a:pt x="258462" y="206160"/>
                </a:lnTo>
                <a:lnTo>
                  <a:pt x="263732" y="202858"/>
                </a:lnTo>
                <a:lnTo>
                  <a:pt x="263605" y="196267"/>
                </a:lnTo>
                <a:lnTo>
                  <a:pt x="264316" y="190806"/>
                </a:lnTo>
                <a:lnTo>
                  <a:pt x="264750" y="178117"/>
                </a:lnTo>
                <a:lnTo>
                  <a:pt x="263374" y="165876"/>
                </a:lnTo>
                <a:lnTo>
                  <a:pt x="261725" y="155296"/>
                </a:lnTo>
                <a:lnTo>
                  <a:pt x="260074" y="144171"/>
                </a:lnTo>
                <a:lnTo>
                  <a:pt x="259033" y="141428"/>
                </a:lnTo>
                <a:lnTo>
                  <a:pt x="265561" y="132640"/>
                </a:lnTo>
                <a:lnTo>
                  <a:pt x="267237" y="130297"/>
                </a:lnTo>
                <a:lnTo>
                  <a:pt x="267237" y="130468"/>
                </a:lnTo>
                <a:lnTo>
                  <a:pt x="267237" y="127217"/>
                </a:lnTo>
                <a:lnTo>
                  <a:pt x="267265" y="127526"/>
                </a:lnTo>
                <a:lnTo>
                  <a:pt x="267355" y="117791"/>
                </a:lnTo>
                <a:lnTo>
                  <a:pt x="267549" y="105071"/>
                </a:lnTo>
                <a:lnTo>
                  <a:pt x="267583" y="92357"/>
                </a:lnTo>
                <a:lnTo>
                  <a:pt x="267237" y="80036"/>
                </a:lnTo>
                <a:lnTo>
                  <a:pt x="266874" y="67814"/>
                </a:lnTo>
                <a:lnTo>
                  <a:pt x="266473" y="54706"/>
                </a:lnTo>
                <a:lnTo>
                  <a:pt x="265370" y="41601"/>
                </a:lnTo>
                <a:lnTo>
                  <a:pt x="262902" y="29385"/>
                </a:lnTo>
                <a:lnTo>
                  <a:pt x="256990" y="16403"/>
                </a:lnTo>
                <a:lnTo>
                  <a:pt x="250311" y="8866"/>
                </a:lnTo>
                <a:lnTo>
                  <a:pt x="242232" y="3769"/>
                </a:lnTo>
                <a:lnTo>
                  <a:pt x="233019" y="889"/>
                </a:lnTo>
                <a:lnTo>
                  <a:pt x="222939" y="0"/>
                </a:lnTo>
                <a:lnTo>
                  <a:pt x="212258" y="875"/>
                </a:lnTo>
                <a:lnTo>
                  <a:pt x="201240" y="3291"/>
                </a:lnTo>
                <a:lnTo>
                  <a:pt x="190152" y="7021"/>
                </a:lnTo>
                <a:lnTo>
                  <a:pt x="179260" y="11841"/>
                </a:lnTo>
                <a:lnTo>
                  <a:pt x="168830" y="17525"/>
                </a:lnTo>
                <a:lnTo>
                  <a:pt x="159127" y="23848"/>
                </a:lnTo>
                <a:lnTo>
                  <a:pt x="150417" y="30584"/>
                </a:lnTo>
                <a:lnTo>
                  <a:pt x="142966" y="37509"/>
                </a:lnTo>
                <a:lnTo>
                  <a:pt x="137041" y="44396"/>
                </a:lnTo>
                <a:lnTo>
                  <a:pt x="131220" y="52680"/>
                </a:lnTo>
                <a:lnTo>
                  <a:pt x="132084" y="58116"/>
                </a:lnTo>
                <a:lnTo>
                  <a:pt x="126369" y="64936"/>
                </a:lnTo>
                <a:lnTo>
                  <a:pt x="117839" y="74362"/>
                </a:lnTo>
                <a:lnTo>
                  <a:pt x="109556" y="83935"/>
                </a:lnTo>
                <a:lnTo>
                  <a:pt x="107357" y="86945"/>
                </a:lnTo>
                <a:lnTo>
                  <a:pt x="100804" y="97813"/>
                </a:lnTo>
                <a:lnTo>
                  <a:pt x="93386" y="108497"/>
                </a:lnTo>
                <a:lnTo>
                  <a:pt x="91215" y="110605"/>
                </a:lnTo>
                <a:lnTo>
                  <a:pt x="80504" y="116963"/>
                </a:lnTo>
                <a:lnTo>
                  <a:pt x="68618" y="122166"/>
                </a:lnTo>
                <a:lnTo>
                  <a:pt x="59694" y="127737"/>
                </a:lnTo>
                <a:lnTo>
                  <a:pt x="53369" y="133122"/>
                </a:lnTo>
                <a:lnTo>
                  <a:pt x="51744" y="138151"/>
                </a:lnTo>
                <a:lnTo>
                  <a:pt x="47451" y="145454"/>
                </a:lnTo>
                <a:lnTo>
                  <a:pt x="43146" y="152794"/>
                </a:lnTo>
                <a:lnTo>
                  <a:pt x="37405" y="158459"/>
                </a:lnTo>
                <a:lnTo>
                  <a:pt x="29709" y="162142"/>
                </a:lnTo>
                <a:lnTo>
                  <a:pt x="26344" y="163755"/>
                </a:lnTo>
                <a:lnTo>
                  <a:pt x="21886" y="163793"/>
                </a:lnTo>
                <a:lnTo>
                  <a:pt x="19155" y="166853"/>
                </a:lnTo>
                <a:lnTo>
                  <a:pt x="14393" y="172225"/>
                </a:lnTo>
                <a:lnTo>
                  <a:pt x="13948" y="184278"/>
                </a:lnTo>
                <a:lnTo>
                  <a:pt x="11701" y="190806"/>
                </a:lnTo>
                <a:lnTo>
                  <a:pt x="5574" y="201775"/>
                </a:lnTo>
                <a:lnTo>
                  <a:pt x="240" y="213512"/>
                </a:lnTo>
                <a:lnTo>
                  <a:pt x="169" y="2139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4262177" y="1075350"/>
            <a:ext cx="241" cy="3078"/>
          </a:xfrm>
          <a:custGeom>
            <a:avLst/>
            <a:gdLst/>
            <a:ahLst/>
            <a:cxnLst/>
            <a:rect l="l" t="t" r="r" b="b"/>
            <a:pathLst>
              <a:path w="241" h="3078">
                <a:moveTo>
                  <a:pt x="1" y="3078"/>
                </a:moveTo>
                <a:lnTo>
                  <a:pt x="241" y="2743"/>
                </a:lnTo>
                <a:lnTo>
                  <a:pt x="27" y="309"/>
                </a:lnTo>
                <a:lnTo>
                  <a:pt x="0" y="0"/>
                </a:lnTo>
                <a:lnTo>
                  <a:pt x="1" y="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4144031" y="1194274"/>
            <a:ext cx="3352" cy="6845"/>
          </a:xfrm>
          <a:custGeom>
            <a:avLst/>
            <a:gdLst/>
            <a:ahLst/>
            <a:cxnLst/>
            <a:rect l="l" t="t" r="r" b="b"/>
            <a:pathLst>
              <a:path w="3352" h="6845">
                <a:moveTo>
                  <a:pt x="0" y="444"/>
                </a:moveTo>
                <a:lnTo>
                  <a:pt x="1701" y="6845"/>
                </a:lnTo>
                <a:lnTo>
                  <a:pt x="2527" y="3416"/>
                </a:lnTo>
                <a:lnTo>
                  <a:pt x="3352" y="0"/>
                </a:lnTo>
                <a:lnTo>
                  <a:pt x="0" y="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4117717" y="1194274"/>
            <a:ext cx="35052" cy="80581"/>
          </a:xfrm>
          <a:custGeom>
            <a:avLst/>
            <a:gdLst/>
            <a:ahLst/>
            <a:cxnLst/>
            <a:rect l="l" t="t" r="r" b="b"/>
            <a:pathLst>
              <a:path w="35051" h="80581">
                <a:moveTo>
                  <a:pt x="7200" y="53708"/>
                </a:moveTo>
                <a:lnTo>
                  <a:pt x="7797" y="50609"/>
                </a:lnTo>
                <a:lnTo>
                  <a:pt x="10299" y="46875"/>
                </a:lnTo>
                <a:lnTo>
                  <a:pt x="14008" y="42760"/>
                </a:lnTo>
                <a:lnTo>
                  <a:pt x="16395" y="39649"/>
                </a:lnTo>
                <a:lnTo>
                  <a:pt x="23277" y="27932"/>
                </a:lnTo>
                <a:lnTo>
                  <a:pt x="27770" y="16203"/>
                </a:lnTo>
                <a:lnTo>
                  <a:pt x="31039" y="7566"/>
                </a:lnTo>
                <a:lnTo>
                  <a:pt x="32219" y="7848"/>
                </a:lnTo>
                <a:lnTo>
                  <a:pt x="32067" y="4851"/>
                </a:lnTo>
                <a:lnTo>
                  <a:pt x="35052" y="1308"/>
                </a:lnTo>
                <a:lnTo>
                  <a:pt x="29667" y="0"/>
                </a:lnTo>
                <a:lnTo>
                  <a:pt x="28841" y="3416"/>
                </a:lnTo>
                <a:lnTo>
                  <a:pt x="28016" y="6845"/>
                </a:lnTo>
                <a:lnTo>
                  <a:pt x="26314" y="444"/>
                </a:lnTo>
                <a:lnTo>
                  <a:pt x="25615" y="1993"/>
                </a:lnTo>
                <a:lnTo>
                  <a:pt x="20950" y="14343"/>
                </a:lnTo>
                <a:lnTo>
                  <a:pt x="16432" y="25961"/>
                </a:lnTo>
                <a:lnTo>
                  <a:pt x="10807" y="35356"/>
                </a:lnTo>
                <a:lnTo>
                  <a:pt x="8775" y="38036"/>
                </a:lnTo>
                <a:lnTo>
                  <a:pt x="4724" y="42557"/>
                </a:lnTo>
                <a:lnTo>
                  <a:pt x="2768" y="45072"/>
                </a:lnTo>
                <a:lnTo>
                  <a:pt x="1028" y="48209"/>
                </a:lnTo>
                <a:lnTo>
                  <a:pt x="279" y="52425"/>
                </a:lnTo>
                <a:lnTo>
                  <a:pt x="0" y="55638"/>
                </a:lnTo>
                <a:lnTo>
                  <a:pt x="12" y="59448"/>
                </a:lnTo>
                <a:lnTo>
                  <a:pt x="901" y="63499"/>
                </a:lnTo>
                <a:lnTo>
                  <a:pt x="1701" y="67360"/>
                </a:lnTo>
                <a:lnTo>
                  <a:pt x="2514" y="71183"/>
                </a:lnTo>
                <a:lnTo>
                  <a:pt x="3263" y="74828"/>
                </a:lnTo>
                <a:lnTo>
                  <a:pt x="3238" y="79006"/>
                </a:lnTo>
                <a:lnTo>
                  <a:pt x="6769" y="80581"/>
                </a:lnTo>
                <a:lnTo>
                  <a:pt x="10287" y="79006"/>
                </a:lnTo>
                <a:lnTo>
                  <a:pt x="10261" y="73558"/>
                </a:lnTo>
                <a:lnTo>
                  <a:pt x="9398" y="69735"/>
                </a:lnTo>
                <a:lnTo>
                  <a:pt x="8585" y="65912"/>
                </a:lnTo>
                <a:lnTo>
                  <a:pt x="7785" y="62102"/>
                </a:lnTo>
                <a:lnTo>
                  <a:pt x="7035" y="58318"/>
                </a:lnTo>
                <a:lnTo>
                  <a:pt x="7048" y="55638"/>
                </a:lnTo>
                <a:lnTo>
                  <a:pt x="7200" y="53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4258682" y="977457"/>
            <a:ext cx="7003" cy="101144"/>
          </a:xfrm>
          <a:custGeom>
            <a:avLst/>
            <a:gdLst/>
            <a:ahLst/>
            <a:cxnLst/>
            <a:rect l="l" t="t" r="r" b="b"/>
            <a:pathLst>
              <a:path w="7003" h="101144">
                <a:moveTo>
                  <a:pt x="3498" y="101144"/>
                </a:moveTo>
                <a:lnTo>
                  <a:pt x="6891" y="101144"/>
                </a:lnTo>
                <a:lnTo>
                  <a:pt x="7003" y="97588"/>
                </a:lnTo>
                <a:lnTo>
                  <a:pt x="6652" y="38657"/>
                </a:lnTo>
                <a:lnTo>
                  <a:pt x="6275" y="25736"/>
                </a:lnTo>
                <a:lnTo>
                  <a:pt x="5211" y="12582"/>
                </a:lnTo>
                <a:lnTo>
                  <a:pt x="2790" y="0"/>
                </a:lnTo>
                <a:lnTo>
                  <a:pt x="5237" y="94286"/>
                </a:lnTo>
                <a:lnTo>
                  <a:pt x="3498" y="97893"/>
                </a:lnTo>
                <a:lnTo>
                  <a:pt x="0" y="98183"/>
                </a:lnTo>
                <a:lnTo>
                  <a:pt x="43" y="100458"/>
                </a:lnTo>
                <a:lnTo>
                  <a:pt x="3498" y="101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4258663" y="1078603"/>
            <a:ext cx="5933" cy="76441"/>
          </a:xfrm>
          <a:custGeom>
            <a:avLst/>
            <a:gdLst/>
            <a:ahLst/>
            <a:cxnLst/>
            <a:rect l="l" t="t" r="r" b="b"/>
            <a:pathLst>
              <a:path w="5933" h="76441">
                <a:moveTo>
                  <a:pt x="1981" y="72910"/>
                </a:moveTo>
                <a:lnTo>
                  <a:pt x="2781" y="69710"/>
                </a:lnTo>
                <a:lnTo>
                  <a:pt x="3619" y="66484"/>
                </a:lnTo>
                <a:lnTo>
                  <a:pt x="3746" y="63322"/>
                </a:lnTo>
                <a:lnTo>
                  <a:pt x="4089" y="60782"/>
                </a:lnTo>
                <a:lnTo>
                  <a:pt x="4495" y="57696"/>
                </a:lnTo>
                <a:lnTo>
                  <a:pt x="4660" y="54711"/>
                </a:lnTo>
                <a:lnTo>
                  <a:pt x="4660" y="51790"/>
                </a:lnTo>
                <a:lnTo>
                  <a:pt x="3736" y="39105"/>
                </a:lnTo>
                <a:lnTo>
                  <a:pt x="1828" y="26594"/>
                </a:lnTo>
                <a:lnTo>
                  <a:pt x="1485" y="24320"/>
                </a:lnTo>
                <a:lnTo>
                  <a:pt x="800" y="19735"/>
                </a:lnTo>
                <a:lnTo>
                  <a:pt x="266" y="16649"/>
                </a:lnTo>
                <a:lnTo>
                  <a:pt x="292" y="12814"/>
                </a:lnTo>
                <a:lnTo>
                  <a:pt x="1104" y="10109"/>
                </a:lnTo>
                <a:lnTo>
                  <a:pt x="2819" y="6756"/>
                </a:lnTo>
                <a:lnTo>
                  <a:pt x="5295" y="3416"/>
                </a:lnTo>
                <a:lnTo>
                  <a:pt x="5933" y="2247"/>
                </a:lnTo>
                <a:lnTo>
                  <a:pt x="4978" y="3682"/>
                </a:lnTo>
                <a:lnTo>
                  <a:pt x="1358" y="3327"/>
                </a:lnTo>
                <a:lnTo>
                  <a:pt x="0" y="0"/>
                </a:lnTo>
                <a:lnTo>
                  <a:pt x="203" y="76441"/>
                </a:lnTo>
                <a:lnTo>
                  <a:pt x="1981" y="72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4149785" y="973573"/>
            <a:ext cx="116225" cy="246126"/>
          </a:xfrm>
          <a:custGeom>
            <a:avLst/>
            <a:gdLst/>
            <a:ahLst/>
            <a:cxnLst/>
            <a:rect l="l" t="t" r="r" b="b"/>
            <a:pathLst>
              <a:path w="116225" h="246125">
                <a:moveTo>
                  <a:pt x="108884" y="102069"/>
                </a:moveTo>
                <a:lnTo>
                  <a:pt x="107899" y="105092"/>
                </a:lnTo>
                <a:lnTo>
                  <a:pt x="105867" y="107835"/>
                </a:lnTo>
                <a:lnTo>
                  <a:pt x="103466" y="112458"/>
                </a:lnTo>
                <a:lnTo>
                  <a:pt x="102107" y="117132"/>
                </a:lnTo>
                <a:lnTo>
                  <a:pt x="102120" y="122694"/>
                </a:lnTo>
                <a:lnTo>
                  <a:pt x="102742" y="125895"/>
                </a:lnTo>
                <a:lnTo>
                  <a:pt x="103390" y="130378"/>
                </a:lnTo>
                <a:lnTo>
                  <a:pt x="105395" y="143390"/>
                </a:lnTo>
                <a:lnTo>
                  <a:pt x="106491" y="155639"/>
                </a:lnTo>
                <a:lnTo>
                  <a:pt x="106502" y="159448"/>
                </a:lnTo>
                <a:lnTo>
                  <a:pt x="106349" y="162128"/>
                </a:lnTo>
                <a:lnTo>
                  <a:pt x="105981" y="164896"/>
                </a:lnTo>
                <a:lnTo>
                  <a:pt x="105613" y="167843"/>
                </a:lnTo>
                <a:lnTo>
                  <a:pt x="105448" y="170713"/>
                </a:lnTo>
                <a:lnTo>
                  <a:pt x="104216" y="175247"/>
                </a:lnTo>
                <a:lnTo>
                  <a:pt x="101434" y="177939"/>
                </a:lnTo>
                <a:lnTo>
                  <a:pt x="98183" y="178142"/>
                </a:lnTo>
                <a:lnTo>
                  <a:pt x="95923" y="177622"/>
                </a:lnTo>
                <a:lnTo>
                  <a:pt x="93344" y="177584"/>
                </a:lnTo>
                <a:lnTo>
                  <a:pt x="90157" y="177787"/>
                </a:lnTo>
                <a:lnTo>
                  <a:pt x="87109" y="179730"/>
                </a:lnTo>
                <a:lnTo>
                  <a:pt x="85001" y="183400"/>
                </a:lnTo>
                <a:lnTo>
                  <a:pt x="84048" y="186423"/>
                </a:lnTo>
                <a:lnTo>
                  <a:pt x="83197" y="189115"/>
                </a:lnTo>
                <a:lnTo>
                  <a:pt x="82956" y="189572"/>
                </a:lnTo>
                <a:lnTo>
                  <a:pt x="81622" y="192227"/>
                </a:lnTo>
                <a:lnTo>
                  <a:pt x="78943" y="195884"/>
                </a:lnTo>
                <a:lnTo>
                  <a:pt x="76860" y="199136"/>
                </a:lnTo>
                <a:lnTo>
                  <a:pt x="71526" y="207441"/>
                </a:lnTo>
                <a:lnTo>
                  <a:pt x="69227" y="212394"/>
                </a:lnTo>
                <a:lnTo>
                  <a:pt x="67563" y="222415"/>
                </a:lnTo>
                <a:lnTo>
                  <a:pt x="66865" y="226491"/>
                </a:lnTo>
                <a:lnTo>
                  <a:pt x="65709" y="230339"/>
                </a:lnTo>
                <a:lnTo>
                  <a:pt x="63906" y="233172"/>
                </a:lnTo>
                <a:lnTo>
                  <a:pt x="62064" y="236016"/>
                </a:lnTo>
                <a:lnTo>
                  <a:pt x="59816" y="237883"/>
                </a:lnTo>
                <a:lnTo>
                  <a:pt x="56146" y="238747"/>
                </a:lnTo>
                <a:lnTo>
                  <a:pt x="52501" y="239077"/>
                </a:lnTo>
                <a:lnTo>
                  <a:pt x="39827" y="237307"/>
                </a:lnTo>
                <a:lnTo>
                  <a:pt x="27234" y="233889"/>
                </a:lnTo>
                <a:lnTo>
                  <a:pt x="25412" y="233324"/>
                </a:lnTo>
                <a:lnTo>
                  <a:pt x="21056" y="231965"/>
                </a:lnTo>
                <a:lnTo>
                  <a:pt x="16738" y="229552"/>
                </a:lnTo>
                <a:lnTo>
                  <a:pt x="12230" y="227050"/>
                </a:lnTo>
                <a:lnTo>
                  <a:pt x="7708" y="224561"/>
                </a:lnTo>
                <a:lnTo>
                  <a:pt x="2984" y="222008"/>
                </a:lnTo>
                <a:lnTo>
                  <a:pt x="0" y="225552"/>
                </a:lnTo>
                <a:lnTo>
                  <a:pt x="152" y="228549"/>
                </a:lnTo>
                <a:lnTo>
                  <a:pt x="4368" y="230746"/>
                </a:lnTo>
                <a:lnTo>
                  <a:pt x="8826" y="233210"/>
                </a:lnTo>
                <a:lnTo>
                  <a:pt x="13296" y="235661"/>
                </a:lnTo>
                <a:lnTo>
                  <a:pt x="17983" y="238366"/>
                </a:lnTo>
                <a:lnTo>
                  <a:pt x="23317" y="240042"/>
                </a:lnTo>
                <a:lnTo>
                  <a:pt x="34654" y="243316"/>
                </a:lnTo>
                <a:lnTo>
                  <a:pt x="48062" y="245875"/>
                </a:lnTo>
                <a:lnTo>
                  <a:pt x="52501" y="246126"/>
                </a:lnTo>
                <a:lnTo>
                  <a:pt x="56045" y="245986"/>
                </a:lnTo>
                <a:lnTo>
                  <a:pt x="57696" y="245605"/>
                </a:lnTo>
                <a:lnTo>
                  <a:pt x="63245" y="244398"/>
                </a:lnTo>
                <a:lnTo>
                  <a:pt x="67309" y="241007"/>
                </a:lnTo>
                <a:lnTo>
                  <a:pt x="69849" y="236943"/>
                </a:lnTo>
                <a:lnTo>
                  <a:pt x="72415" y="232879"/>
                </a:lnTo>
                <a:lnTo>
                  <a:pt x="73710" y="228180"/>
                </a:lnTo>
                <a:lnTo>
                  <a:pt x="74498" y="223608"/>
                </a:lnTo>
                <a:lnTo>
                  <a:pt x="76199" y="214096"/>
                </a:lnTo>
                <a:lnTo>
                  <a:pt x="77596" y="211201"/>
                </a:lnTo>
                <a:lnTo>
                  <a:pt x="82803" y="202920"/>
                </a:lnTo>
                <a:lnTo>
                  <a:pt x="84696" y="199936"/>
                </a:lnTo>
                <a:lnTo>
                  <a:pt x="87452" y="196240"/>
                </a:lnTo>
                <a:lnTo>
                  <a:pt x="89230" y="192773"/>
                </a:lnTo>
                <a:lnTo>
                  <a:pt x="90601" y="188925"/>
                </a:lnTo>
                <a:lnTo>
                  <a:pt x="91782" y="185648"/>
                </a:lnTo>
                <a:lnTo>
                  <a:pt x="94767" y="184607"/>
                </a:lnTo>
                <a:lnTo>
                  <a:pt x="97116" y="185127"/>
                </a:lnTo>
                <a:lnTo>
                  <a:pt x="99796" y="185153"/>
                </a:lnTo>
                <a:lnTo>
                  <a:pt x="103568" y="184899"/>
                </a:lnTo>
                <a:lnTo>
                  <a:pt x="105486" y="183692"/>
                </a:lnTo>
                <a:lnTo>
                  <a:pt x="109080" y="181470"/>
                </a:lnTo>
                <a:lnTo>
                  <a:pt x="108877" y="105029"/>
                </a:lnTo>
                <a:lnTo>
                  <a:pt x="110235" y="108356"/>
                </a:lnTo>
                <a:lnTo>
                  <a:pt x="113855" y="108712"/>
                </a:lnTo>
                <a:lnTo>
                  <a:pt x="114810" y="107276"/>
                </a:lnTo>
                <a:lnTo>
                  <a:pt x="115849" y="105714"/>
                </a:lnTo>
                <a:lnTo>
                  <a:pt x="115989" y="102958"/>
                </a:lnTo>
                <a:lnTo>
                  <a:pt x="116030" y="92409"/>
                </a:lnTo>
                <a:lnTo>
                  <a:pt x="116225" y="79683"/>
                </a:lnTo>
                <a:lnTo>
                  <a:pt x="116192" y="60071"/>
                </a:lnTo>
                <a:lnTo>
                  <a:pt x="115912" y="54419"/>
                </a:lnTo>
                <a:lnTo>
                  <a:pt x="115549" y="42541"/>
                </a:lnTo>
                <a:lnTo>
                  <a:pt x="115900" y="101473"/>
                </a:lnTo>
                <a:lnTo>
                  <a:pt x="115773" y="105511"/>
                </a:lnTo>
                <a:lnTo>
                  <a:pt x="115788" y="105029"/>
                </a:lnTo>
                <a:lnTo>
                  <a:pt x="112394" y="105029"/>
                </a:lnTo>
                <a:lnTo>
                  <a:pt x="108940" y="104343"/>
                </a:lnTo>
                <a:lnTo>
                  <a:pt x="108896" y="102068"/>
                </a:lnTo>
                <a:lnTo>
                  <a:pt x="112394" y="101777"/>
                </a:lnTo>
                <a:lnTo>
                  <a:pt x="114134" y="98171"/>
                </a:lnTo>
                <a:lnTo>
                  <a:pt x="111687" y="3884"/>
                </a:lnTo>
                <a:lnTo>
                  <a:pt x="110477" y="0"/>
                </a:lnTo>
                <a:lnTo>
                  <a:pt x="110350" y="98336"/>
                </a:lnTo>
                <a:lnTo>
                  <a:pt x="108899" y="101725"/>
                </a:lnTo>
                <a:lnTo>
                  <a:pt x="108884" y="1020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3991161" y="944617"/>
            <a:ext cx="269100" cy="399542"/>
          </a:xfrm>
          <a:custGeom>
            <a:avLst/>
            <a:gdLst/>
            <a:ahLst/>
            <a:cxnLst/>
            <a:rect l="l" t="t" r="r" b="b"/>
            <a:pathLst>
              <a:path w="269100" h="399542">
                <a:moveTo>
                  <a:pt x="108229" y="88442"/>
                </a:moveTo>
                <a:lnTo>
                  <a:pt x="105613" y="92227"/>
                </a:lnTo>
                <a:lnTo>
                  <a:pt x="103225" y="96761"/>
                </a:lnTo>
                <a:lnTo>
                  <a:pt x="100685" y="100990"/>
                </a:lnTo>
                <a:lnTo>
                  <a:pt x="98158" y="105232"/>
                </a:lnTo>
                <a:lnTo>
                  <a:pt x="95465" y="109105"/>
                </a:lnTo>
                <a:lnTo>
                  <a:pt x="92697" y="111455"/>
                </a:lnTo>
                <a:lnTo>
                  <a:pt x="88912" y="114706"/>
                </a:lnTo>
                <a:lnTo>
                  <a:pt x="83667" y="116979"/>
                </a:lnTo>
                <a:lnTo>
                  <a:pt x="78003" y="119341"/>
                </a:lnTo>
                <a:lnTo>
                  <a:pt x="72377" y="121742"/>
                </a:lnTo>
                <a:lnTo>
                  <a:pt x="66332" y="124244"/>
                </a:lnTo>
                <a:lnTo>
                  <a:pt x="61188" y="128562"/>
                </a:lnTo>
                <a:lnTo>
                  <a:pt x="57721" y="131508"/>
                </a:lnTo>
                <a:lnTo>
                  <a:pt x="55422" y="134505"/>
                </a:lnTo>
                <a:lnTo>
                  <a:pt x="53568" y="137553"/>
                </a:lnTo>
                <a:lnTo>
                  <a:pt x="51727" y="140614"/>
                </a:lnTo>
                <a:lnTo>
                  <a:pt x="50253" y="143675"/>
                </a:lnTo>
                <a:lnTo>
                  <a:pt x="48196" y="147193"/>
                </a:lnTo>
                <a:lnTo>
                  <a:pt x="44157" y="154038"/>
                </a:lnTo>
                <a:lnTo>
                  <a:pt x="38989" y="159118"/>
                </a:lnTo>
                <a:lnTo>
                  <a:pt x="31965" y="162483"/>
                </a:lnTo>
                <a:lnTo>
                  <a:pt x="29006" y="163461"/>
                </a:lnTo>
                <a:lnTo>
                  <a:pt x="24841" y="164769"/>
                </a:lnTo>
                <a:lnTo>
                  <a:pt x="20294" y="168046"/>
                </a:lnTo>
                <a:lnTo>
                  <a:pt x="17132" y="171691"/>
                </a:lnTo>
                <a:lnTo>
                  <a:pt x="15887" y="176504"/>
                </a:lnTo>
                <a:lnTo>
                  <a:pt x="14820" y="181152"/>
                </a:lnTo>
                <a:lnTo>
                  <a:pt x="13817" y="185801"/>
                </a:lnTo>
                <a:lnTo>
                  <a:pt x="13106" y="190449"/>
                </a:lnTo>
                <a:lnTo>
                  <a:pt x="12153" y="193179"/>
                </a:lnTo>
                <a:lnTo>
                  <a:pt x="11176" y="196100"/>
                </a:lnTo>
                <a:lnTo>
                  <a:pt x="8737" y="199720"/>
                </a:lnTo>
                <a:lnTo>
                  <a:pt x="6235" y="203631"/>
                </a:lnTo>
                <a:lnTo>
                  <a:pt x="3771" y="207568"/>
                </a:lnTo>
                <a:lnTo>
                  <a:pt x="1206" y="211912"/>
                </a:lnTo>
                <a:lnTo>
                  <a:pt x="457" y="216992"/>
                </a:lnTo>
                <a:lnTo>
                  <a:pt x="0" y="221589"/>
                </a:lnTo>
                <a:lnTo>
                  <a:pt x="0" y="223926"/>
                </a:lnTo>
                <a:lnTo>
                  <a:pt x="1063" y="237014"/>
                </a:lnTo>
                <a:lnTo>
                  <a:pt x="3056" y="249933"/>
                </a:lnTo>
                <a:lnTo>
                  <a:pt x="4329" y="262001"/>
                </a:lnTo>
                <a:lnTo>
                  <a:pt x="4356" y="263753"/>
                </a:lnTo>
                <a:lnTo>
                  <a:pt x="6119" y="276642"/>
                </a:lnTo>
                <a:lnTo>
                  <a:pt x="10518" y="288559"/>
                </a:lnTo>
                <a:lnTo>
                  <a:pt x="13728" y="294982"/>
                </a:lnTo>
                <a:lnTo>
                  <a:pt x="20104" y="306277"/>
                </a:lnTo>
                <a:lnTo>
                  <a:pt x="26232" y="317346"/>
                </a:lnTo>
                <a:lnTo>
                  <a:pt x="28816" y="322783"/>
                </a:lnTo>
                <a:lnTo>
                  <a:pt x="34677" y="335070"/>
                </a:lnTo>
                <a:lnTo>
                  <a:pt x="41253" y="346342"/>
                </a:lnTo>
                <a:lnTo>
                  <a:pt x="48654" y="356623"/>
                </a:lnTo>
                <a:lnTo>
                  <a:pt x="56990" y="365938"/>
                </a:lnTo>
                <a:lnTo>
                  <a:pt x="66375" y="374311"/>
                </a:lnTo>
                <a:lnTo>
                  <a:pt x="76918" y="381766"/>
                </a:lnTo>
                <a:lnTo>
                  <a:pt x="88732" y="388329"/>
                </a:lnTo>
                <a:lnTo>
                  <a:pt x="92379" y="390055"/>
                </a:lnTo>
                <a:lnTo>
                  <a:pt x="95326" y="391401"/>
                </a:lnTo>
                <a:lnTo>
                  <a:pt x="99733" y="393725"/>
                </a:lnTo>
                <a:lnTo>
                  <a:pt x="104482" y="395744"/>
                </a:lnTo>
                <a:lnTo>
                  <a:pt x="109258" y="397738"/>
                </a:lnTo>
                <a:lnTo>
                  <a:pt x="114388" y="399503"/>
                </a:lnTo>
                <a:lnTo>
                  <a:pt x="122275" y="399542"/>
                </a:lnTo>
                <a:lnTo>
                  <a:pt x="125247" y="398894"/>
                </a:lnTo>
                <a:lnTo>
                  <a:pt x="130251" y="395185"/>
                </a:lnTo>
                <a:lnTo>
                  <a:pt x="131991" y="392264"/>
                </a:lnTo>
                <a:lnTo>
                  <a:pt x="132829" y="388658"/>
                </a:lnTo>
                <a:lnTo>
                  <a:pt x="132092" y="384873"/>
                </a:lnTo>
                <a:lnTo>
                  <a:pt x="128308" y="383984"/>
                </a:lnTo>
                <a:lnTo>
                  <a:pt x="125971" y="387045"/>
                </a:lnTo>
                <a:lnTo>
                  <a:pt x="124498" y="390664"/>
                </a:lnTo>
                <a:lnTo>
                  <a:pt x="121272" y="392480"/>
                </a:lnTo>
                <a:lnTo>
                  <a:pt x="116154" y="392518"/>
                </a:lnTo>
                <a:lnTo>
                  <a:pt x="111607" y="391121"/>
                </a:lnTo>
                <a:lnTo>
                  <a:pt x="107226" y="389255"/>
                </a:lnTo>
                <a:lnTo>
                  <a:pt x="102819" y="387400"/>
                </a:lnTo>
                <a:lnTo>
                  <a:pt x="98577" y="385140"/>
                </a:lnTo>
                <a:lnTo>
                  <a:pt x="95313" y="383654"/>
                </a:lnTo>
                <a:lnTo>
                  <a:pt x="83130" y="377285"/>
                </a:lnTo>
                <a:lnTo>
                  <a:pt x="72382" y="370060"/>
                </a:lnTo>
                <a:lnTo>
                  <a:pt x="62912" y="361907"/>
                </a:lnTo>
                <a:lnTo>
                  <a:pt x="54562" y="352752"/>
                </a:lnTo>
                <a:lnTo>
                  <a:pt x="47173" y="342523"/>
                </a:lnTo>
                <a:lnTo>
                  <a:pt x="40589" y="331146"/>
                </a:lnTo>
                <a:lnTo>
                  <a:pt x="35267" y="319976"/>
                </a:lnTo>
                <a:lnTo>
                  <a:pt x="29476" y="308481"/>
                </a:lnTo>
                <a:lnTo>
                  <a:pt x="23159" y="297470"/>
                </a:lnTo>
                <a:lnTo>
                  <a:pt x="19939" y="291668"/>
                </a:lnTo>
                <a:lnTo>
                  <a:pt x="14469" y="279724"/>
                </a:lnTo>
                <a:lnTo>
                  <a:pt x="11589" y="267509"/>
                </a:lnTo>
                <a:lnTo>
                  <a:pt x="11404" y="263728"/>
                </a:lnTo>
                <a:lnTo>
                  <a:pt x="10324" y="250884"/>
                </a:lnTo>
                <a:lnTo>
                  <a:pt x="8328" y="237994"/>
                </a:lnTo>
                <a:lnTo>
                  <a:pt x="7071" y="225716"/>
                </a:lnTo>
                <a:lnTo>
                  <a:pt x="7048" y="221856"/>
                </a:lnTo>
                <a:lnTo>
                  <a:pt x="7429" y="217982"/>
                </a:lnTo>
                <a:lnTo>
                  <a:pt x="7861" y="214769"/>
                </a:lnTo>
                <a:lnTo>
                  <a:pt x="9804" y="211137"/>
                </a:lnTo>
                <a:lnTo>
                  <a:pt x="12192" y="207378"/>
                </a:lnTo>
                <a:lnTo>
                  <a:pt x="14554" y="203606"/>
                </a:lnTo>
                <a:lnTo>
                  <a:pt x="17297" y="199796"/>
                </a:lnTo>
                <a:lnTo>
                  <a:pt x="18808" y="195478"/>
                </a:lnTo>
                <a:lnTo>
                  <a:pt x="20104" y="191668"/>
                </a:lnTo>
                <a:lnTo>
                  <a:pt x="20739" y="187020"/>
                </a:lnTo>
                <a:lnTo>
                  <a:pt x="21704" y="182676"/>
                </a:lnTo>
                <a:lnTo>
                  <a:pt x="22618" y="178333"/>
                </a:lnTo>
                <a:lnTo>
                  <a:pt x="23977" y="174421"/>
                </a:lnTo>
                <a:lnTo>
                  <a:pt x="27355" y="171361"/>
                </a:lnTo>
                <a:lnTo>
                  <a:pt x="30683" y="170294"/>
                </a:lnTo>
                <a:lnTo>
                  <a:pt x="35001" y="168833"/>
                </a:lnTo>
                <a:lnTo>
                  <a:pt x="45679" y="161586"/>
                </a:lnTo>
                <a:lnTo>
                  <a:pt x="53726" y="151652"/>
                </a:lnTo>
                <a:lnTo>
                  <a:pt x="54267" y="150749"/>
                </a:lnTo>
                <a:lnTo>
                  <a:pt x="56489" y="146951"/>
                </a:lnTo>
                <a:lnTo>
                  <a:pt x="57988" y="143852"/>
                </a:lnTo>
                <a:lnTo>
                  <a:pt x="59588" y="141224"/>
                </a:lnTo>
                <a:lnTo>
                  <a:pt x="61214" y="138582"/>
                </a:lnTo>
                <a:lnTo>
                  <a:pt x="62890" y="136385"/>
                </a:lnTo>
                <a:lnTo>
                  <a:pt x="65747" y="133934"/>
                </a:lnTo>
                <a:lnTo>
                  <a:pt x="69748" y="130543"/>
                </a:lnTo>
                <a:lnTo>
                  <a:pt x="75095" y="128206"/>
                </a:lnTo>
                <a:lnTo>
                  <a:pt x="80746" y="125844"/>
                </a:lnTo>
                <a:lnTo>
                  <a:pt x="86372" y="123443"/>
                </a:lnTo>
                <a:lnTo>
                  <a:pt x="92303" y="121030"/>
                </a:lnTo>
                <a:lnTo>
                  <a:pt x="97269" y="116801"/>
                </a:lnTo>
                <a:lnTo>
                  <a:pt x="101117" y="113499"/>
                </a:lnTo>
                <a:lnTo>
                  <a:pt x="104051" y="109054"/>
                </a:lnTo>
                <a:lnTo>
                  <a:pt x="106730" y="104609"/>
                </a:lnTo>
                <a:lnTo>
                  <a:pt x="109385" y="100177"/>
                </a:lnTo>
                <a:lnTo>
                  <a:pt x="111760" y="95707"/>
                </a:lnTo>
                <a:lnTo>
                  <a:pt x="114020" y="92455"/>
                </a:lnTo>
                <a:lnTo>
                  <a:pt x="121850" y="82832"/>
                </a:lnTo>
                <a:lnTo>
                  <a:pt x="130539" y="73369"/>
                </a:lnTo>
                <a:lnTo>
                  <a:pt x="132829" y="70726"/>
                </a:lnTo>
                <a:lnTo>
                  <a:pt x="136067" y="66890"/>
                </a:lnTo>
                <a:lnTo>
                  <a:pt x="137515" y="63233"/>
                </a:lnTo>
                <a:lnTo>
                  <a:pt x="138633" y="60083"/>
                </a:lnTo>
                <a:lnTo>
                  <a:pt x="139763" y="56921"/>
                </a:lnTo>
                <a:lnTo>
                  <a:pt x="142709" y="51307"/>
                </a:lnTo>
                <a:lnTo>
                  <a:pt x="149650" y="43091"/>
                </a:lnTo>
                <a:lnTo>
                  <a:pt x="159046" y="34677"/>
                </a:lnTo>
                <a:lnTo>
                  <a:pt x="170331" y="26590"/>
                </a:lnTo>
                <a:lnTo>
                  <a:pt x="178485" y="21717"/>
                </a:lnTo>
                <a:lnTo>
                  <a:pt x="190550" y="15745"/>
                </a:lnTo>
                <a:lnTo>
                  <a:pt x="202972" y="11092"/>
                </a:lnTo>
                <a:lnTo>
                  <a:pt x="215300" y="8081"/>
                </a:lnTo>
                <a:lnTo>
                  <a:pt x="226898" y="7035"/>
                </a:lnTo>
                <a:lnTo>
                  <a:pt x="235051" y="7048"/>
                </a:lnTo>
                <a:lnTo>
                  <a:pt x="242379" y="8762"/>
                </a:lnTo>
                <a:lnTo>
                  <a:pt x="248399" y="12572"/>
                </a:lnTo>
                <a:lnTo>
                  <a:pt x="254406" y="16382"/>
                </a:lnTo>
                <a:lnTo>
                  <a:pt x="259257" y="22275"/>
                </a:lnTo>
                <a:lnTo>
                  <a:pt x="262458" y="31292"/>
                </a:lnTo>
                <a:lnTo>
                  <a:pt x="265250" y="42802"/>
                </a:lnTo>
                <a:lnTo>
                  <a:pt x="266573" y="55698"/>
                </a:lnTo>
                <a:lnTo>
                  <a:pt x="267078" y="69013"/>
                </a:lnTo>
                <a:lnTo>
                  <a:pt x="267416" y="81765"/>
                </a:lnTo>
                <a:lnTo>
                  <a:pt x="267500" y="83718"/>
                </a:lnTo>
                <a:lnTo>
                  <a:pt x="267766" y="89217"/>
                </a:lnTo>
                <a:lnTo>
                  <a:pt x="267750" y="112993"/>
                </a:lnTo>
                <a:lnTo>
                  <a:pt x="267555" y="125710"/>
                </a:lnTo>
                <a:lnTo>
                  <a:pt x="267522" y="130681"/>
                </a:lnTo>
                <a:lnTo>
                  <a:pt x="268973" y="127292"/>
                </a:lnTo>
                <a:lnTo>
                  <a:pt x="269100" y="28955"/>
                </a:lnTo>
                <a:lnTo>
                  <a:pt x="262852" y="16754"/>
                </a:lnTo>
                <a:lnTo>
                  <a:pt x="254208" y="8005"/>
                </a:lnTo>
                <a:lnTo>
                  <a:pt x="240518" y="1639"/>
                </a:lnTo>
                <a:lnTo>
                  <a:pt x="227644" y="4"/>
                </a:lnTo>
                <a:lnTo>
                  <a:pt x="226898" y="0"/>
                </a:lnTo>
                <a:lnTo>
                  <a:pt x="214765" y="1035"/>
                </a:lnTo>
                <a:lnTo>
                  <a:pt x="202388" y="3904"/>
                </a:lnTo>
                <a:lnTo>
                  <a:pt x="190065" y="8305"/>
                </a:lnTo>
                <a:lnTo>
                  <a:pt x="178099" y="13934"/>
                </a:lnTo>
                <a:lnTo>
                  <a:pt x="163037" y="22988"/>
                </a:lnTo>
                <a:lnTo>
                  <a:pt x="152304" y="31086"/>
                </a:lnTo>
                <a:lnTo>
                  <a:pt x="143282" y="39553"/>
                </a:lnTo>
                <a:lnTo>
                  <a:pt x="136931" y="47282"/>
                </a:lnTo>
                <a:lnTo>
                  <a:pt x="134213" y="51168"/>
                </a:lnTo>
                <a:lnTo>
                  <a:pt x="133070" y="54736"/>
                </a:lnTo>
                <a:lnTo>
                  <a:pt x="132003" y="57708"/>
                </a:lnTo>
                <a:lnTo>
                  <a:pt x="130911" y="60731"/>
                </a:lnTo>
                <a:lnTo>
                  <a:pt x="129933" y="63195"/>
                </a:lnTo>
                <a:lnTo>
                  <a:pt x="127444" y="66205"/>
                </a:lnTo>
                <a:lnTo>
                  <a:pt x="119130" y="75383"/>
                </a:lnTo>
                <a:lnTo>
                  <a:pt x="110719" y="85069"/>
                </a:lnTo>
                <a:lnTo>
                  <a:pt x="108229" y="884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3507332" y="2703383"/>
            <a:ext cx="66880" cy="101663"/>
          </a:xfrm>
          <a:custGeom>
            <a:avLst/>
            <a:gdLst/>
            <a:ahLst/>
            <a:cxnLst/>
            <a:rect l="l" t="t" r="r" b="b"/>
            <a:pathLst>
              <a:path w="66880" h="101663">
                <a:moveTo>
                  <a:pt x="66382" y="101663"/>
                </a:moveTo>
                <a:lnTo>
                  <a:pt x="66880" y="88062"/>
                </a:lnTo>
                <a:lnTo>
                  <a:pt x="65718" y="74848"/>
                </a:lnTo>
                <a:lnTo>
                  <a:pt x="61645" y="63614"/>
                </a:lnTo>
                <a:lnTo>
                  <a:pt x="59893" y="61137"/>
                </a:lnTo>
                <a:lnTo>
                  <a:pt x="50501" y="53144"/>
                </a:lnTo>
                <a:lnTo>
                  <a:pt x="39651" y="45605"/>
                </a:lnTo>
                <a:lnTo>
                  <a:pt x="35674" y="42113"/>
                </a:lnTo>
                <a:lnTo>
                  <a:pt x="27948" y="32196"/>
                </a:lnTo>
                <a:lnTo>
                  <a:pt x="21884" y="20983"/>
                </a:lnTo>
                <a:lnTo>
                  <a:pt x="17233" y="10947"/>
                </a:lnTo>
                <a:lnTo>
                  <a:pt x="13220" y="215"/>
                </a:lnTo>
                <a:lnTo>
                  <a:pt x="8851" y="0"/>
                </a:lnTo>
                <a:lnTo>
                  <a:pt x="4356" y="355"/>
                </a:lnTo>
                <a:lnTo>
                  <a:pt x="0" y="1028"/>
                </a:lnTo>
                <a:lnTo>
                  <a:pt x="0" y="101663"/>
                </a:lnTo>
                <a:lnTo>
                  <a:pt x="66382" y="10166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3503814" y="2700017"/>
            <a:ext cx="73418" cy="108546"/>
          </a:xfrm>
          <a:custGeom>
            <a:avLst/>
            <a:gdLst/>
            <a:ahLst/>
            <a:cxnLst/>
            <a:rect l="l" t="t" r="r" b="b"/>
            <a:pathLst>
              <a:path w="73418" h="108546">
                <a:moveTo>
                  <a:pt x="13436" y="4825"/>
                </a:moveTo>
                <a:lnTo>
                  <a:pt x="10795" y="7035"/>
                </a:lnTo>
                <a:lnTo>
                  <a:pt x="14265" y="7039"/>
                </a:lnTo>
                <a:lnTo>
                  <a:pt x="13436" y="4825"/>
                </a:lnTo>
                <a:close/>
              </a:path>
              <a:path w="73418" h="108546">
                <a:moveTo>
                  <a:pt x="66878" y="96583"/>
                </a:moveTo>
                <a:lnTo>
                  <a:pt x="66662" y="100749"/>
                </a:lnTo>
                <a:lnTo>
                  <a:pt x="66609" y="101511"/>
                </a:lnTo>
                <a:lnTo>
                  <a:pt x="69900" y="101511"/>
                </a:lnTo>
                <a:lnTo>
                  <a:pt x="72987" y="79199"/>
                </a:lnTo>
                <a:lnTo>
                  <a:pt x="69233" y="67065"/>
                </a:lnTo>
                <a:lnTo>
                  <a:pt x="66141" y="62268"/>
                </a:lnTo>
                <a:lnTo>
                  <a:pt x="62738" y="58153"/>
                </a:lnTo>
                <a:lnTo>
                  <a:pt x="58254" y="63728"/>
                </a:lnTo>
                <a:lnTo>
                  <a:pt x="60680" y="66725"/>
                </a:lnTo>
                <a:lnTo>
                  <a:pt x="65419" y="77232"/>
                </a:lnTo>
                <a:lnTo>
                  <a:pt x="66875" y="91169"/>
                </a:lnTo>
                <a:lnTo>
                  <a:pt x="66878" y="96583"/>
                </a:lnTo>
                <a:close/>
              </a:path>
              <a:path w="73418" h="108546">
                <a:moveTo>
                  <a:pt x="24053" y="13068"/>
                </a:moveTo>
                <a:lnTo>
                  <a:pt x="23952" y="12826"/>
                </a:lnTo>
                <a:lnTo>
                  <a:pt x="20751" y="14312"/>
                </a:lnTo>
                <a:lnTo>
                  <a:pt x="22893" y="27243"/>
                </a:lnTo>
                <a:lnTo>
                  <a:pt x="29079" y="38366"/>
                </a:lnTo>
                <a:lnTo>
                  <a:pt x="24053" y="13068"/>
                </a:lnTo>
                <a:close/>
              </a:path>
              <a:path w="73418" h="108546">
                <a:moveTo>
                  <a:pt x="69900" y="105028"/>
                </a:moveTo>
                <a:lnTo>
                  <a:pt x="66382" y="104787"/>
                </a:lnTo>
                <a:lnTo>
                  <a:pt x="69900" y="108546"/>
                </a:lnTo>
                <a:lnTo>
                  <a:pt x="73291" y="107111"/>
                </a:lnTo>
                <a:lnTo>
                  <a:pt x="73418" y="105270"/>
                </a:lnTo>
                <a:lnTo>
                  <a:pt x="69900" y="105028"/>
                </a:lnTo>
                <a:close/>
              </a:path>
              <a:path w="73418" h="108546">
                <a:moveTo>
                  <a:pt x="73926" y="92494"/>
                </a:moveTo>
                <a:lnTo>
                  <a:pt x="72987" y="79199"/>
                </a:lnTo>
                <a:lnTo>
                  <a:pt x="69900" y="101511"/>
                </a:lnTo>
                <a:lnTo>
                  <a:pt x="7048" y="101511"/>
                </a:lnTo>
                <a:lnTo>
                  <a:pt x="7048" y="7408"/>
                </a:lnTo>
                <a:lnTo>
                  <a:pt x="7404" y="7353"/>
                </a:lnTo>
                <a:lnTo>
                  <a:pt x="10795" y="7035"/>
                </a:lnTo>
                <a:lnTo>
                  <a:pt x="13436" y="4825"/>
                </a:lnTo>
                <a:lnTo>
                  <a:pt x="14265" y="7039"/>
                </a:lnTo>
                <a:lnTo>
                  <a:pt x="17449" y="15544"/>
                </a:lnTo>
                <a:lnTo>
                  <a:pt x="17551" y="15786"/>
                </a:lnTo>
                <a:lnTo>
                  <a:pt x="22893" y="27243"/>
                </a:lnTo>
                <a:lnTo>
                  <a:pt x="20751" y="14312"/>
                </a:lnTo>
                <a:lnTo>
                  <a:pt x="23952" y="12826"/>
                </a:lnTo>
                <a:lnTo>
                  <a:pt x="24053" y="13068"/>
                </a:lnTo>
                <a:lnTo>
                  <a:pt x="29079" y="38366"/>
                </a:lnTo>
                <a:lnTo>
                  <a:pt x="36690" y="47955"/>
                </a:lnTo>
                <a:lnTo>
                  <a:pt x="40513" y="51815"/>
                </a:lnTo>
                <a:lnTo>
                  <a:pt x="45288" y="54863"/>
                </a:lnTo>
                <a:lnTo>
                  <a:pt x="49720" y="57861"/>
                </a:lnTo>
                <a:lnTo>
                  <a:pt x="54165" y="60807"/>
                </a:lnTo>
                <a:lnTo>
                  <a:pt x="58254" y="63728"/>
                </a:lnTo>
                <a:lnTo>
                  <a:pt x="62738" y="58153"/>
                </a:lnTo>
                <a:lnTo>
                  <a:pt x="58140" y="55041"/>
                </a:lnTo>
                <a:lnTo>
                  <a:pt x="53644" y="52006"/>
                </a:lnTo>
                <a:lnTo>
                  <a:pt x="49149" y="48996"/>
                </a:lnTo>
                <a:lnTo>
                  <a:pt x="44716" y="46088"/>
                </a:lnTo>
                <a:lnTo>
                  <a:pt x="41694" y="43014"/>
                </a:lnTo>
                <a:lnTo>
                  <a:pt x="34229" y="33332"/>
                </a:lnTo>
                <a:lnTo>
                  <a:pt x="28205" y="22030"/>
                </a:lnTo>
                <a:lnTo>
                  <a:pt x="24010" y="12953"/>
                </a:lnTo>
                <a:lnTo>
                  <a:pt x="20027" y="2349"/>
                </a:lnTo>
                <a:lnTo>
                  <a:pt x="16903" y="63"/>
                </a:lnTo>
                <a:lnTo>
                  <a:pt x="16738" y="3581"/>
                </a:lnTo>
                <a:lnTo>
                  <a:pt x="16560" y="7099"/>
                </a:lnTo>
                <a:lnTo>
                  <a:pt x="16738" y="3581"/>
                </a:lnTo>
                <a:lnTo>
                  <a:pt x="14109" y="0"/>
                </a:lnTo>
                <a:lnTo>
                  <a:pt x="10363" y="0"/>
                </a:lnTo>
                <a:lnTo>
                  <a:pt x="7048" y="4394"/>
                </a:lnTo>
                <a:lnTo>
                  <a:pt x="4064" y="7873"/>
                </a:lnTo>
                <a:lnTo>
                  <a:pt x="3517" y="4394"/>
                </a:lnTo>
                <a:lnTo>
                  <a:pt x="6616" y="355"/>
                </a:lnTo>
                <a:lnTo>
                  <a:pt x="2984" y="901"/>
                </a:lnTo>
                <a:lnTo>
                  <a:pt x="0" y="2654"/>
                </a:lnTo>
                <a:lnTo>
                  <a:pt x="0" y="105028"/>
                </a:lnTo>
                <a:lnTo>
                  <a:pt x="1689" y="108165"/>
                </a:lnTo>
                <a:lnTo>
                  <a:pt x="3517" y="108546"/>
                </a:lnTo>
                <a:lnTo>
                  <a:pt x="69900" y="108546"/>
                </a:lnTo>
                <a:lnTo>
                  <a:pt x="66382" y="104787"/>
                </a:lnTo>
                <a:lnTo>
                  <a:pt x="69900" y="105028"/>
                </a:lnTo>
                <a:lnTo>
                  <a:pt x="73418" y="105270"/>
                </a:lnTo>
                <a:lnTo>
                  <a:pt x="73698" y="101142"/>
                </a:lnTo>
                <a:lnTo>
                  <a:pt x="73926" y="96824"/>
                </a:lnTo>
                <a:lnTo>
                  <a:pt x="73926" y="92494"/>
                </a:lnTo>
                <a:close/>
              </a:path>
              <a:path w="73418" h="108546">
                <a:moveTo>
                  <a:pt x="14109" y="0"/>
                </a:moveTo>
                <a:lnTo>
                  <a:pt x="16738" y="3581"/>
                </a:lnTo>
                <a:lnTo>
                  <a:pt x="16903" y="63"/>
                </a:lnTo>
                <a:lnTo>
                  <a:pt x="14109" y="0"/>
                </a:lnTo>
                <a:close/>
              </a:path>
              <a:path w="73418" h="108546">
                <a:moveTo>
                  <a:pt x="7048" y="4394"/>
                </a:moveTo>
                <a:lnTo>
                  <a:pt x="10363" y="0"/>
                </a:lnTo>
                <a:lnTo>
                  <a:pt x="6616" y="355"/>
                </a:lnTo>
                <a:lnTo>
                  <a:pt x="3517" y="4394"/>
                </a:lnTo>
                <a:lnTo>
                  <a:pt x="4064" y="7873"/>
                </a:lnTo>
                <a:lnTo>
                  <a:pt x="7048" y="4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4285019" y="2552035"/>
            <a:ext cx="282608" cy="170014"/>
          </a:xfrm>
          <a:custGeom>
            <a:avLst/>
            <a:gdLst/>
            <a:ahLst/>
            <a:cxnLst/>
            <a:rect l="l" t="t" r="r" b="b"/>
            <a:pathLst>
              <a:path w="282608" h="170014">
                <a:moveTo>
                  <a:pt x="17253" y="143315"/>
                </a:moveTo>
                <a:lnTo>
                  <a:pt x="29492" y="145575"/>
                </a:lnTo>
                <a:lnTo>
                  <a:pt x="43969" y="147309"/>
                </a:lnTo>
                <a:lnTo>
                  <a:pt x="58548" y="149578"/>
                </a:lnTo>
                <a:lnTo>
                  <a:pt x="61290" y="150190"/>
                </a:lnTo>
                <a:lnTo>
                  <a:pt x="73716" y="152778"/>
                </a:lnTo>
                <a:lnTo>
                  <a:pt x="86169" y="155002"/>
                </a:lnTo>
                <a:lnTo>
                  <a:pt x="98674" y="157483"/>
                </a:lnTo>
                <a:lnTo>
                  <a:pt x="99555" y="157683"/>
                </a:lnTo>
                <a:lnTo>
                  <a:pt x="100291" y="154381"/>
                </a:lnTo>
                <a:lnTo>
                  <a:pt x="108521" y="145338"/>
                </a:lnTo>
                <a:lnTo>
                  <a:pt x="108978" y="142252"/>
                </a:lnTo>
                <a:lnTo>
                  <a:pt x="114866" y="150927"/>
                </a:lnTo>
                <a:lnTo>
                  <a:pt x="126395" y="157752"/>
                </a:lnTo>
                <a:lnTo>
                  <a:pt x="140970" y="162867"/>
                </a:lnTo>
                <a:lnTo>
                  <a:pt x="156001" y="166411"/>
                </a:lnTo>
                <a:lnTo>
                  <a:pt x="168894" y="168523"/>
                </a:lnTo>
                <a:lnTo>
                  <a:pt x="174129" y="169125"/>
                </a:lnTo>
                <a:lnTo>
                  <a:pt x="186606" y="169896"/>
                </a:lnTo>
                <a:lnTo>
                  <a:pt x="199326" y="170014"/>
                </a:lnTo>
                <a:lnTo>
                  <a:pt x="212148" y="169736"/>
                </a:lnTo>
                <a:lnTo>
                  <a:pt x="224929" y="169317"/>
                </a:lnTo>
                <a:lnTo>
                  <a:pt x="237527" y="169015"/>
                </a:lnTo>
                <a:lnTo>
                  <a:pt x="251336" y="168078"/>
                </a:lnTo>
                <a:lnTo>
                  <a:pt x="264715" y="165734"/>
                </a:lnTo>
                <a:lnTo>
                  <a:pt x="275564" y="162547"/>
                </a:lnTo>
                <a:lnTo>
                  <a:pt x="282608" y="152548"/>
                </a:lnTo>
                <a:lnTo>
                  <a:pt x="280446" y="140625"/>
                </a:lnTo>
                <a:lnTo>
                  <a:pt x="275450" y="137947"/>
                </a:lnTo>
                <a:lnTo>
                  <a:pt x="277272" y="124218"/>
                </a:lnTo>
                <a:lnTo>
                  <a:pt x="274474" y="113511"/>
                </a:lnTo>
                <a:lnTo>
                  <a:pt x="265345" y="105106"/>
                </a:lnTo>
                <a:lnTo>
                  <a:pt x="258826" y="101930"/>
                </a:lnTo>
                <a:lnTo>
                  <a:pt x="247581" y="97835"/>
                </a:lnTo>
                <a:lnTo>
                  <a:pt x="235379" y="94022"/>
                </a:lnTo>
                <a:lnTo>
                  <a:pt x="222823" y="90091"/>
                </a:lnTo>
                <a:lnTo>
                  <a:pt x="210518" y="85639"/>
                </a:lnTo>
                <a:lnTo>
                  <a:pt x="199067" y="80265"/>
                </a:lnTo>
                <a:lnTo>
                  <a:pt x="197802" y="79552"/>
                </a:lnTo>
                <a:lnTo>
                  <a:pt x="186739" y="73361"/>
                </a:lnTo>
                <a:lnTo>
                  <a:pt x="175564" y="67076"/>
                </a:lnTo>
                <a:lnTo>
                  <a:pt x="164720" y="60325"/>
                </a:lnTo>
                <a:lnTo>
                  <a:pt x="154651" y="52734"/>
                </a:lnTo>
                <a:lnTo>
                  <a:pt x="145387" y="43965"/>
                </a:lnTo>
                <a:lnTo>
                  <a:pt x="136442" y="34524"/>
                </a:lnTo>
                <a:lnTo>
                  <a:pt x="131152" y="28930"/>
                </a:lnTo>
                <a:lnTo>
                  <a:pt x="126936" y="24574"/>
                </a:lnTo>
                <a:lnTo>
                  <a:pt x="120700" y="18427"/>
                </a:lnTo>
                <a:lnTo>
                  <a:pt x="118008" y="13741"/>
                </a:lnTo>
                <a:lnTo>
                  <a:pt x="115087" y="8623"/>
                </a:lnTo>
                <a:lnTo>
                  <a:pt x="115989" y="2819"/>
                </a:lnTo>
                <a:lnTo>
                  <a:pt x="111328" y="0"/>
                </a:lnTo>
                <a:lnTo>
                  <a:pt x="0" y="68414"/>
                </a:lnTo>
                <a:lnTo>
                  <a:pt x="6175" y="77444"/>
                </a:lnTo>
                <a:lnTo>
                  <a:pt x="9389" y="89287"/>
                </a:lnTo>
                <a:lnTo>
                  <a:pt x="10481" y="102750"/>
                </a:lnTo>
                <a:lnTo>
                  <a:pt x="10289" y="116643"/>
                </a:lnTo>
                <a:lnTo>
                  <a:pt x="9651" y="129773"/>
                </a:lnTo>
                <a:lnTo>
                  <a:pt x="9385" y="139471"/>
                </a:lnTo>
                <a:lnTo>
                  <a:pt x="17253" y="1433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4292450" y="2622465"/>
            <a:ext cx="6616" cy="69037"/>
          </a:xfrm>
          <a:custGeom>
            <a:avLst/>
            <a:gdLst/>
            <a:ahLst/>
            <a:cxnLst/>
            <a:rect l="l" t="t" r="r" b="b"/>
            <a:pathLst>
              <a:path w="6616" h="69037">
                <a:moveTo>
                  <a:pt x="5516" y="67261"/>
                </a:moveTo>
                <a:lnTo>
                  <a:pt x="5853" y="57186"/>
                </a:lnTo>
                <a:lnTo>
                  <a:pt x="6473" y="43893"/>
                </a:lnTo>
                <a:lnTo>
                  <a:pt x="6616" y="35979"/>
                </a:lnTo>
                <a:lnTo>
                  <a:pt x="6616" y="28244"/>
                </a:lnTo>
                <a:lnTo>
                  <a:pt x="6146" y="20485"/>
                </a:lnTo>
                <a:lnTo>
                  <a:pt x="4495" y="13436"/>
                </a:lnTo>
                <a:lnTo>
                  <a:pt x="2844" y="6413"/>
                </a:lnTo>
                <a:lnTo>
                  <a:pt x="0" y="0"/>
                </a:lnTo>
                <a:lnTo>
                  <a:pt x="1955" y="69037"/>
                </a:lnTo>
                <a:lnTo>
                  <a:pt x="4445" y="66560"/>
                </a:lnTo>
                <a:lnTo>
                  <a:pt x="5516" y="6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4382553" y="2697826"/>
            <a:ext cx="5503" cy="8458"/>
          </a:xfrm>
          <a:custGeom>
            <a:avLst/>
            <a:gdLst/>
            <a:ahLst/>
            <a:cxnLst/>
            <a:rect l="l" t="t" r="r" b="b"/>
            <a:pathLst>
              <a:path w="5503" h="8458">
                <a:moveTo>
                  <a:pt x="2798" y="8458"/>
                </a:moveTo>
                <a:lnTo>
                  <a:pt x="5503" y="0"/>
                </a:lnTo>
                <a:lnTo>
                  <a:pt x="2176" y="4559"/>
                </a:lnTo>
                <a:lnTo>
                  <a:pt x="42" y="7797"/>
                </a:lnTo>
                <a:lnTo>
                  <a:pt x="2798" y="8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4560319" y="2686448"/>
            <a:ext cx="3581" cy="4317"/>
          </a:xfrm>
          <a:custGeom>
            <a:avLst/>
            <a:gdLst/>
            <a:ahLst/>
            <a:cxnLst/>
            <a:rect l="l" t="t" r="r" b="b"/>
            <a:pathLst>
              <a:path w="3581" h="4318">
                <a:moveTo>
                  <a:pt x="342" y="0"/>
                </a:moveTo>
                <a:lnTo>
                  <a:pt x="0" y="12"/>
                </a:lnTo>
                <a:lnTo>
                  <a:pt x="152" y="3530"/>
                </a:lnTo>
                <a:lnTo>
                  <a:pt x="3581" y="4317"/>
                </a:lnTo>
                <a:lnTo>
                  <a:pt x="3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4561018" y="2661555"/>
            <a:ext cx="4825" cy="25750"/>
          </a:xfrm>
          <a:custGeom>
            <a:avLst/>
            <a:gdLst/>
            <a:ahLst/>
            <a:cxnLst/>
            <a:rect l="l" t="t" r="r" b="b"/>
            <a:pathLst>
              <a:path w="4825" h="25750">
                <a:moveTo>
                  <a:pt x="0" y="0"/>
                </a:moveTo>
                <a:lnTo>
                  <a:pt x="3301" y="25488"/>
                </a:lnTo>
                <a:lnTo>
                  <a:pt x="3680" y="25750"/>
                </a:lnTo>
                <a:lnTo>
                  <a:pt x="4051" y="24142"/>
                </a:lnTo>
                <a:lnTo>
                  <a:pt x="4800" y="19558"/>
                </a:lnTo>
                <a:lnTo>
                  <a:pt x="4825" y="9652"/>
                </a:lnTo>
                <a:lnTo>
                  <a:pt x="3441" y="439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4393419" y="2697167"/>
            <a:ext cx="3299" cy="8127"/>
          </a:xfrm>
          <a:custGeom>
            <a:avLst/>
            <a:gdLst/>
            <a:ahLst/>
            <a:cxnLst/>
            <a:rect l="l" t="t" r="r" b="b"/>
            <a:pathLst>
              <a:path w="3299" h="8127">
                <a:moveTo>
                  <a:pt x="1407" y="3187"/>
                </a:moveTo>
                <a:lnTo>
                  <a:pt x="0" y="5202"/>
                </a:lnTo>
                <a:lnTo>
                  <a:pt x="3019" y="8127"/>
                </a:lnTo>
                <a:lnTo>
                  <a:pt x="3299" y="0"/>
                </a:lnTo>
                <a:lnTo>
                  <a:pt x="1407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4381134" y="2708951"/>
            <a:ext cx="4508" cy="4254"/>
          </a:xfrm>
          <a:custGeom>
            <a:avLst/>
            <a:gdLst/>
            <a:ahLst/>
            <a:cxnLst/>
            <a:rect l="l" t="t" r="r" b="b"/>
            <a:pathLst>
              <a:path w="4508" h="4254">
                <a:moveTo>
                  <a:pt x="3441" y="761"/>
                </a:moveTo>
                <a:lnTo>
                  <a:pt x="0" y="0"/>
                </a:lnTo>
                <a:lnTo>
                  <a:pt x="1752" y="3998"/>
                </a:lnTo>
                <a:lnTo>
                  <a:pt x="4508" y="4254"/>
                </a:lnTo>
                <a:lnTo>
                  <a:pt x="3441" y="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4294482" y="2691006"/>
            <a:ext cx="7416" cy="7886"/>
          </a:xfrm>
          <a:custGeom>
            <a:avLst/>
            <a:gdLst/>
            <a:ahLst/>
            <a:cxnLst/>
            <a:rect l="l" t="t" r="r" b="b"/>
            <a:pathLst>
              <a:path w="7416" h="7886">
                <a:moveTo>
                  <a:pt x="3441" y="482"/>
                </a:moveTo>
                <a:lnTo>
                  <a:pt x="0" y="5511"/>
                </a:lnTo>
                <a:lnTo>
                  <a:pt x="3429" y="6807"/>
                </a:lnTo>
                <a:lnTo>
                  <a:pt x="7416" y="7886"/>
                </a:lnTo>
                <a:lnTo>
                  <a:pt x="3441" y="0"/>
                </a:lnTo>
                <a:lnTo>
                  <a:pt x="3441" y="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4281109" y="2616635"/>
            <a:ext cx="120840" cy="96570"/>
          </a:xfrm>
          <a:custGeom>
            <a:avLst/>
            <a:gdLst/>
            <a:ahLst/>
            <a:cxnLst/>
            <a:rect l="l" t="t" r="r" b="b"/>
            <a:pathLst>
              <a:path w="120840" h="96570">
                <a:moveTo>
                  <a:pt x="9915" y="67990"/>
                </a:moveTo>
                <a:lnTo>
                  <a:pt x="9766" y="74371"/>
                </a:lnTo>
                <a:lnTo>
                  <a:pt x="10795" y="77368"/>
                </a:lnTo>
                <a:lnTo>
                  <a:pt x="13373" y="79882"/>
                </a:lnTo>
                <a:lnTo>
                  <a:pt x="16814" y="74853"/>
                </a:lnTo>
                <a:lnTo>
                  <a:pt x="16814" y="74371"/>
                </a:lnTo>
                <a:lnTo>
                  <a:pt x="20789" y="82257"/>
                </a:lnTo>
                <a:lnTo>
                  <a:pt x="26784" y="83832"/>
                </a:lnTo>
                <a:lnTo>
                  <a:pt x="34201" y="84658"/>
                </a:lnTo>
                <a:lnTo>
                  <a:pt x="41922" y="85547"/>
                </a:lnTo>
                <a:lnTo>
                  <a:pt x="49631" y="86448"/>
                </a:lnTo>
                <a:lnTo>
                  <a:pt x="57607" y="87388"/>
                </a:lnTo>
                <a:lnTo>
                  <a:pt x="64376" y="89014"/>
                </a:lnTo>
                <a:lnTo>
                  <a:pt x="76972" y="91642"/>
                </a:lnTo>
                <a:lnTo>
                  <a:pt x="89433" y="93869"/>
                </a:lnTo>
                <a:lnTo>
                  <a:pt x="101777" y="96314"/>
                </a:lnTo>
                <a:lnTo>
                  <a:pt x="100025" y="92316"/>
                </a:lnTo>
                <a:lnTo>
                  <a:pt x="103466" y="93078"/>
                </a:lnTo>
                <a:lnTo>
                  <a:pt x="104533" y="96570"/>
                </a:lnTo>
                <a:lnTo>
                  <a:pt x="106895" y="93852"/>
                </a:lnTo>
                <a:lnTo>
                  <a:pt x="108369" y="91274"/>
                </a:lnTo>
                <a:lnTo>
                  <a:pt x="111391" y="87045"/>
                </a:lnTo>
                <a:lnTo>
                  <a:pt x="112308" y="85732"/>
                </a:lnTo>
                <a:lnTo>
                  <a:pt x="113715" y="83718"/>
                </a:lnTo>
                <a:lnTo>
                  <a:pt x="115608" y="80530"/>
                </a:lnTo>
                <a:lnTo>
                  <a:pt x="115328" y="88658"/>
                </a:lnTo>
                <a:lnTo>
                  <a:pt x="120840" y="92163"/>
                </a:lnTo>
                <a:lnTo>
                  <a:pt x="116382" y="78181"/>
                </a:lnTo>
                <a:lnTo>
                  <a:pt x="112890" y="77647"/>
                </a:lnTo>
                <a:lnTo>
                  <a:pt x="110845" y="84315"/>
                </a:lnTo>
                <a:lnTo>
                  <a:pt x="109461" y="78435"/>
                </a:lnTo>
                <a:lnTo>
                  <a:pt x="109410" y="77127"/>
                </a:lnTo>
                <a:lnTo>
                  <a:pt x="106946" y="81191"/>
                </a:lnTo>
                <a:lnTo>
                  <a:pt x="104241" y="89649"/>
                </a:lnTo>
                <a:lnTo>
                  <a:pt x="101443" y="89085"/>
                </a:lnTo>
                <a:lnTo>
                  <a:pt x="91565" y="87097"/>
                </a:lnTo>
                <a:lnTo>
                  <a:pt x="79101" y="84871"/>
                </a:lnTo>
                <a:lnTo>
                  <a:pt x="66831" y="82360"/>
                </a:lnTo>
                <a:lnTo>
                  <a:pt x="66027" y="82168"/>
                </a:lnTo>
                <a:lnTo>
                  <a:pt x="53472" y="79886"/>
                </a:lnTo>
                <a:lnTo>
                  <a:pt x="40706" y="78320"/>
                </a:lnTo>
                <a:lnTo>
                  <a:pt x="35229" y="77660"/>
                </a:lnTo>
                <a:lnTo>
                  <a:pt x="30416" y="77050"/>
                </a:lnTo>
                <a:lnTo>
                  <a:pt x="26035" y="76352"/>
                </a:lnTo>
                <a:lnTo>
                  <a:pt x="22593" y="75450"/>
                </a:lnTo>
                <a:lnTo>
                  <a:pt x="19126" y="74574"/>
                </a:lnTo>
                <a:lnTo>
                  <a:pt x="16857" y="73090"/>
                </a:lnTo>
                <a:lnTo>
                  <a:pt x="15786" y="72389"/>
                </a:lnTo>
                <a:lnTo>
                  <a:pt x="13296" y="74866"/>
                </a:lnTo>
                <a:lnTo>
                  <a:pt x="11341" y="5829"/>
                </a:lnTo>
                <a:lnTo>
                  <a:pt x="6273" y="1206"/>
                </a:lnTo>
                <a:lnTo>
                  <a:pt x="2616" y="0"/>
                </a:lnTo>
                <a:lnTo>
                  <a:pt x="0" y="2882"/>
                </a:lnTo>
                <a:lnTo>
                  <a:pt x="1536" y="6413"/>
                </a:lnTo>
                <a:lnTo>
                  <a:pt x="5118" y="9651"/>
                </a:lnTo>
                <a:lnTo>
                  <a:pt x="7531" y="14655"/>
                </a:lnTo>
                <a:lnTo>
                  <a:pt x="8978" y="20878"/>
                </a:lnTo>
                <a:lnTo>
                  <a:pt x="10439" y="27076"/>
                </a:lnTo>
                <a:lnTo>
                  <a:pt x="10922" y="34378"/>
                </a:lnTo>
                <a:lnTo>
                  <a:pt x="10909" y="41808"/>
                </a:lnTo>
                <a:lnTo>
                  <a:pt x="10532" y="55321"/>
                </a:lnTo>
                <a:lnTo>
                  <a:pt x="9915" y="6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4390519" y="2548538"/>
            <a:ext cx="180886" cy="177050"/>
          </a:xfrm>
          <a:custGeom>
            <a:avLst/>
            <a:gdLst/>
            <a:ahLst/>
            <a:cxnLst/>
            <a:rect l="l" t="t" r="r" b="b"/>
            <a:pathLst>
              <a:path w="180886" h="177050">
                <a:moveTo>
                  <a:pt x="15189" y="154305"/>
                </a:moveTo>
                <a:lnTo>
                  <a:pt x="10401" y="151307"/>
                </a:lnTo>
                <a:lnTo>
                  <a:pt x="7569" y="148005"/>
                </a:lnTo>
                <a:lnTo>
                  <a:pt x="6921" y="144970"/>
                </a:lnTo>
                <a:lnTo>
                  <a:pt x="5041" y="142163"/>
                </a:lnTo>
                <a:lnTo>
                  <a:pt x="1663" y="142290"/>
                </a:lnTo>
                <a:lnTo>
                  <a:pt x="0" y="145224"/>
                </a:lnTo>
                <a:lnTo>
                  <a:pt x="50" y="146532"/>
                </a:lnTo>
                <a:lnTo>
                  <a:pt x="1435" y="152412"/>
                </a:lnTo>
                <a:lnTo>
                  <a:pt x="3479" y="145745"/>
                </a:lnTo>
                <a:lnTo>
                  <a:pt x="6972" y="146278"/>
                </a:lnTo>
                <a:lnTo>
                  <a:pt x="11430" y="160261"/>
                </a:lnTo>
                <a:lnTo>
                  <a:pt x="22373" y="165689"/>
                </a:lnTo>
                <a:lnTo>
                  <a:pt x="34775" y="169825"/>
                </a:lnTo>
                <a:lnTo>
                  <a:pt x="41808" y="171640"/>
                </a:lnTo>
                <a:lnTo>
                  <a:pt x="56180" y="174506"/>
                </a:lnTo>
                <a:lnTo>
                  <a:pt x="67326" y="176028"/>
                </a:lnTo>
                <a:lnTo>
                  <a:pt x="75501" y="176822"/>
                </a:lnTo>
                <a:lnTo>
                  <a:pt x="82829" y="177050"/>
                </a:lnTo>
                <a:lnTo>
                  <a:pt x="90220" y="177050"/>
                </a:lnTo>
                <a:lnTo>
                  <a:pt x="103078" y="176858"/>
                </a:lnTo>
                <a:lnTo>
                  <a:pt x="115868" y="176451"/>
                </a:lnTo>
                <a:lnTo>
                  <a:pt x="128450" y="176087"/>
                </a:lnTo>
                <a:lnTo>
                  <a:pt x="133565" y="176009"/>
                </a:lnTo>
                <a:lnTo>
                  <a:pt x="145838" y="175128"/>
                </a:lnTo>
                <a:lnTo>
                  <a:pt x="159129" y="172864"/>
                </a:lnTo>
                <a:lnTo>
                  <a:pt x="171121" y="169405"/>
                </a:lnTo>
                <a:lnTo>
                  <a:pt x="174815" y="167995"/>
                </a:lnTo>
                <a:lnTo>
                  <a:pt x="177279" y="165315"/>
                </a:lnTo>
                <a:lnTo>
                  <a:pt x="178752" y="162369"/>
                </a:lnTo>
                <a:lnTo>
                  <a:pt x="180238" y="159397"/>
                </a:lnTo>
                <a:lnTo>
                  <a:pt x="180886" y="156083"/>
                </a:lnTo>
                <a:lnTo>
                  <a:pt x="180873" y="149402"/>
                </a:lnTo>
                <a:lnTo>
                  <a:pt x="180149" y="146011"/>
                </a:lnTo>
                <a:lnTo>
                  <a:pt x="178523" y="143167"/>
                </a:lnTo>
                <a:lnTo>
                  <a:pt x="176631" y="140462"/>
                </a:lnTo>
                <a:lnTo>
                  <a:pt x="174178" y="138767"/>
                </a:lnTo>
                <a:lnTo>
                  <a:pt x="173799" y="138506"/>
                </a:lnTo>
                <a:lnTo>
                  <a:pt x="170497" y="113017"/>
                </a:lnTo>
                <a:lnTo>
                  <a:pt x="167068" y="108597"/>
                </a:lnTo>
                <a:lnTo>
                  <a:pt x="161874" y="105156"/>
                </a:lnTo>
                <a:lnTo>
                  <a:pt x="154673" y="102171"/>
                </a:lnTo>
                <a:lnTo>
                  <a:pt x="143105" y="97964"/>
                </a:lnTo>
                <a:lnTo>
                  <a:pt x="130730" y="94088"/>
                </a:lnTo>
                <a:lnTo>
                  <a:pt x="118163" y="90145"/>
                </a:lnTo>
                <a:lnTo>
                  <a:pt x="106017" y="85739"/>
                </a:lnTo>
                <a:lnTo>
                  <a:pt x="94909" y="80471"/>
                </a:lnTo>
                <a:lnTo>
                  <a:pt x="94056" y="79984"/>
                </a:lnTo>
                <a:lnTo>
                  <a:pt x="82796" y="73690"/>
                </a:lnTo>
                <a:lnTo>
                  <a:pt x="71553" y="67360"/>
                </a:lnTo>
                <a:lnTo>
                  <a:pt x="60786" y="60633"/>
                </a:lnTo>
                <a:lnTo>
                  <a:pt x="51269" y="53416"/>
                </a:lnTo>
                <a:lnTo>
                  <a:pt x="42312" y="44909"/>
                </a:lnTo>
                <a:lnTo>
                  <a:pt x="33334" y="35425"/>
                </a:lnTo>
                <a:lnTo>
                  <a:pt x="28194" y="29984"/>
                </a:lnTo>
                <a:lnTo>
                  <a:pt x="26060" y="27774"/>
                </a:lnTo>
                <a:lnTo>
                  <a:pt x="23469" y="25184"/>
                </a:lnTo>
                <a:lnTo>
                  <a:pt x="21120" y="22593"/>
                </a:lnTo>
                <a:lnTo>
                  <a:pt x="18770" y="20015"/>
                </a:lnTo>
                <a:lnTo>
                  <a:pt x="16649" y="17411"/>
                </a:lnTo>
                <a:lnTo>
                  <a:pt x="14452" y="13589"/>
                </a:lnTo>
                <a:lnTo>
                  <a:pt x="13969" y="11226"/>
                </a:lnTo>
                <a:lnTo>
                  <a:pt x="13195" y="8509"/>
                </a:lnTo>
                <a:lnTo>
                  <a:pt x="12306" y="5727"/>
                </a:lnTo>
                <a:lnTo>
                  <a:pt x="10591" y="2882"/>
                </a:lnTo>
                <a:lnTo>
                  <a:pt x="7658" y="482"/>
                </a:lnTo>
                <a:lnTo>
                  <a:pt x="3822" y="0"/>
                </a:lnTo>
                <a:lnTo>
                  <a:pt x="1816" y="3327"/>
                </a:lnTo>
                <a:lnTo>
                  <a:pt x="4000" y="6502"/>
                </a:lnTo>
                <a:lnTo>
                  <a:pt x="6426" y="10350"/>
                </a:lnTo>
                <a:lnTo>
                  <a:pt x="7454" y="14236"/>
                </a:lnTo>
                <a:lnTo>
                  <a:pt x="9448" y="18986"/>
                </a:lnTo>
                <a:lnTo>
                  <a:pt x="11049" y="21755"/>
                </a:lnTo>
                <a:lnTo>
                  <a:pt x="13411" y="24574"/>
                </a:lnTo>
                <a:lnTo>
                  <a:pt x="15900" y="27330"/>
                </a:lnTo>
                <a:lnTo>
                  <a:pt x="18402" y="30073"/>
                </a:lnTo>
                <a:lnTo>
                  <a:pt x="21043" y="32727"/>
                </a:lnTo>
                <a:lnTo>
                  <a:pt x="23114" y="34874"/>
                </a:lnTo>
                <a:lnTo>
                  <a:pt x="31669" y="43956"/>
                </a:lnTo>
                <a:lnTo>
                  <a:pt x="40726" y="53288"/>
                </a:lnTo>
                <a:lnTo>
                  <a:pt x="46685" y="58762"/>
                </a:lnTo>
                <a:lnTo>
                  <a:pt x="56920" y="66518"/>
                </a:lnTo>
                <a:lnTo>
                  <a:pt x="67809" y="73336"/>
                </a:lnTo>
                <a:lnTo>
                  <a:pt x="78917" y="79593"/>
                </a:lnTo>
                <a:lnTo>
                  <a:pt x="89812" y="85667"/>
                </a:lnTo>
                <a:lnTo>
                  <a:pt x="90551" y="86093"/>
                </a:lnTo>
                <a:lnTo>
                  <a:pt x="102166" y="91757"/>
                </a:lnTo>
                <a:lnTo>
                  <a:pt x="114555" y="96378"/>
                </a:lnTo>
                <a:lnTo>
                  <a:pt x="127120" y="100360"/>
                </a:lnTo>
                <a:lnTo>
                  <a:pt x="139267" y="104109"/>
                </a:lnTo>
                <a:lnTo>
                  <a:pt x="150400" y="108031"/>
                </a:lnTo>
                <a:lnTo>
                  <a:pt x="151980" y="108673"/>
                </a:lnTo>
                <a:lnTo>
                  <a:pt x="158534" y="111391"/>
                </a:lnTo>
                <a:lnTo>
                  <a:pt x="162572" y="114287"/>
                </a:lnTo>
                <a:lnTo>
                  <a:pt x="164922" y="117335"/>
                </a:lnTo>
                <a:lnTo>
                  <a:pt x="167271" y="120383"/>
                </a:lnTo>
                <a:lnTo>
                  <a:pt x="168236" y="123698"/>
                </a:lnTo>
                <a:lnTo>
                  <a:pt x="168262" y="131737"/>
                </a:lnTo>
                <a:lnTo>
                  <a:pt x="167627" y="135864"/>
                </a:lnTo>
                <a:lnTo>
                  <a:pt x="166522" y="140652"/>
                </a:lnTo>
                <a:lnTo>
                  <a:pt x="167246" y="143687"/>
                </a:lnTo>
                <a:lnTo>
                  <a:pt x="170116" y="144957"/>
                </a:lnTo>
                <a:lnTo>
                  <a:pt x="172999" y="147916"/>
                </a:lnTo>
                <a:lnTo>
                  <a:pt x="173380" y="142227"/>
                </a:lnTo>
                <a:lnTo>
                  <a:pt x="169951" y="141439"/>
                </a:lnTo>
                <a:lnTo>
                  <a:pt x="169799" y="137922"/>
                </a:lnTo>
                <a:lnTo>
                  <a:pt x="170141" y="137909"/>
                </a:lnTo>
                <a:lnTo>
                  <a:pt x="173380" y="142227"/>
                </a:lnTo>
                <a:lnTo>
                  <a:pt x="173850" y="151053"/>
                </a:lnTo>
                <a:lnTo>
                  <a:pt x="173850" y="155117"/>
                </a:lnTo>
                <a:lnTo>
                  <a:pt x="172466" y="159194"/>
                </a:lnTo>
                <a:lnTo>
                  <a:pt x="170370" y="162140"/>
                </a:lnTo>
                <a:lnTo>
                  <a:pt x="156992" y="166123"/>
                </a:lnTo>
                <a:lnTo>
                  <a:pt x="143481" y="168313"/>
                </a:lnTo>
                <a:lnTo>
                  <a:pt x="133489" y="168973"/>
                </a:lnTo>
                <a:lnTo>
                  <a:pt x="120868" y="169243"/>
                </a:lnTo>
                <a:lnTo>
                  <a:pt x="108118" y="169658"/>
                </a:lnTo>
                <a:lnTo>
                  <a:pt x="95381" y="169966"/>
                </a:lnTo>
                <a:lnTo>
                  <a:pt x="82981" y="170002"/>
                </a:lnTo>
                <a:lnTo>
                  <a:pt x="75857" y="169786"/>
                </a:lnTo>
                <a:lnTo>
                  <a:pt x="68973" y="169113"/>
                </a:lnTo>
                <a:lnTo>
                  <a:pt x="59033" y="167826"/>
                </a:lnTo>
                <a:lnTo>
                  <a:pt x="45710" y="165305"/>
                </a:lnTo>
                <a:lnTo>
                  <a:pt x="33096" y="161988"/>
                </a:lnTo>
                <a:lnTo>
                  <a:pt x="26314" y="159893"/>
                </a:lnTo>
                <a:lnTo>
                  <a:pt x="19913" y="157289"/>
                </a:lnTo>
                <a:lnTo>
                  <a:pt x="15189" y="154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4563519" y="2690765"/>
            <a:ext cx="850" cy="8826"/>
          </a:xfrm>
          <a:custGeom>
            <a:avLst/>
            <a:gdLst/>
            <a:ahLst/>
            <a:cxnLst/>
            <a:rect l="l" t="t" r="r" b="b"/>
            <a:pathLst>
              <a:path w="850" h="8826">
                <a:moveTo>
                  <a:pt x="380" y="0"/>
                </a:moveTo>
                <a:lnTo>
                  <a:pt x="0" y="5689"/>
                </a:lnTo>
                <a:lnTo>
                  <a:pt x="850" y="8826"/>
                </a:lnTo>
                <a:lnTo>
                  <a:pt x="3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3970635" y="2010495"/>
            <a:ext cx="11147" cy="39559"/>
          </a:xfrm>
          <a:custGeom>
            <a:avLst/>
            <a:gdLst/>
            <a:ahLst/>
            <a:cxnLst/>
            <a:rect l="l" t="t" r="r" b="b"/>
            <a:pathLst>
              <a:path w="11147" h="39559">
                <a:moveTo>
                  <a:pt x="2667" y="12402"/>
                </a:moveTo>
                <a:lnTo>
                  <a:pt x="103" y="18791"/>
                </a:lnTo>
                <a:lnTo>
                  <a:pt x="0" y="19060"/>
                </a:lnTo>
                <a:lnTo>
                  <a:pt x="2566" y="28392"/>
                </a:lnTo>
                <a:lnTo>
                  <a:pt x="11147" y="39559"/>
                </a:lnTo>
                <a:lnTo>
                  <a:pt x="7687" y="0"/>
                </a:lnTo>
                <a:lnTo>
                  <a:pt x="2667" y="124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3507338" y="1661262"/>
            <a:ext cx="926254" cy="1070731"/>
          </a:xfrm>
          <a:custGeom>
            <a:avLst/>
            <a:gdLst/>
            <a:ahLst/>
            <a:cxnLst/>
            <a:rect l="l" t="t" r="r" b="b"/>
            <a:pathLst>
              <a:path w="926254" h="1070731">
                <a:moveTo>
                  <a:pt x="16772" y="855646"/>
                </a:moveTo>
                <a:lnTo>
                  <a:pt x="10414" y="866377"/>
                </a:lnTo>
                <a:lnTo>
                  <a:pt x="6616" y="872979"/>
                </a:lnTo>
                <a:lnTo>
                  <a:pt x="4457" y="876776"/>
                </a:lnTo>
                <a:lnTo>
                  <a:pt x="2235" y="880548"/>
                </a:lnTo>
                <a:lnTo>
                  <a:pt x="0" y="884320"/>
                </a:lnTo>
                <a:lnTo>
                  <a:pt x="0" y="1070146"/>
                </a:lnTo>
                <a:lnTo>
                  <a:pt x="16468" y="1070716"/>
                </a:lnTo>
                <a:lnTo>
                  <a:pt x="32308" y="1070731"/>
                </a:lnTo>
                <a:lnTo>
                  <a:pt x="39359" y="1067046"/>
                </a:lnTo>
                <a:lnTo>
                  <a:pt x="48273" y="1057652"/>
                </a:lnTo>
                <a:lnTo>
                  <a:pt x="58004" y="1045038"/>
                </a:lnTo>
                <a:lnTo>
                  <a:pt x="67510" y="1031695"/>
                </a:lnTo>
                <a:lnTo>
                  <a:pt x="75744" y="1020111"/>
                </a:lnTo>
                <a:lnTo>
                  <a:pt x="81610" y="1012831"/>
                </a:lnTo>
                <a:lnTo>
                  <a:pt x="85091" y="1003170"/>
                </a:lnTo>
                <a:lnTo>
                  <a:pt x="88346" y="995359"/>
                </a:lnTo>
                <a:lnTo>
                  <a:pt x="91425" y="989148"/>
                </a:lnTo>
                <a:lnTo>
                  <a:pt x="94382" y="984283"/>
                </a:lnTo>
                <a:lnTo>
                  <a:pt x="97268" y="980512"/>
                </a:lnTo>
                <a:lnTo>
                  <a:pt x="100136" y="977582"/>
                </a:lnTo>
                <a:lnTo>
                  <a:pt x="103039" y="975242"/>
                </a:lnTo>
                <a:lnTo>
                  <a:pt x="106028" y="973238"/>
                </a:lnTo>
                <a:lnTo>
                  <a:pt x="109157" y="971319"/>
                </a:lnTo>
                <a:lnTo>
                  <a:pt x="112476" y="969232"/>
                </a:lnTo>
                <a:lnTo>
                  <a:pt x="116040" y="966724"/>
                </a:lnTo>
                <a:lnTo>
                  <a:pt x="119899" y="963543"/>
                </a:lnTo>
                <a:lnTo>
                  <a:pt x="124106" y="959437"/>
                </a:lnTo>
                <a:lnTo>
                  <a:pt x="128714" y="954153"/>
                </a:lnTo>
                <a:lnTo>
                  <a:pt x="133775" y="947440"/>
                </a:lnTo>
                <a:lnTo>
                  <a:pt x="139342" y="939043"/>
                </a:lnTo>
                <a:lnTo>
                  <a:pt x="145466" y="928712"/>
                </a:lnTo>
                <a:lnTo>
                  <a:pt x="152200" y="916193"/>
                </a:lnTo>
                <a:lnTo>
                  <a:pt x="159219" y="902024"/>
                </a:lnTo>
                <a:lnTo>
                  <a:pt x="165266" y="889637"/>
                </a:lnTo>
                <a:lnTo>
                  <a:pt x="171495" y="877364"/>
                </a:lnTo>
                <a:lnTo>
                  <a:pt x="177892" y="865198"/>
                </a:lnTo>
                <a:lnTo>
                  <a:pt x="184441" y="853132"/>
                </a:lnTo>
                <a:lnTo>
                  <a:pt x="191127" y="841160"/>
                </a:lnTo>
                <a:lnTo>
                  <a:pt x="197937" y="829274"/>
                </a:lnTo>
                <a:lnTo>
                  <a:pt x="204856" y="817469"/>
                </a:lnTo>
                <a:lnTo>
                  <a:pt x="211869" y="805738"/>
                </a:lnTo>
                <a:lnTo>
                  <a:pt x="218960" y="794074"/>
                </a:lnTo>
                <a:lnTo>
                  <a:pt x="226117" y="782471"/>
                </a:lnTo>
                <a:lnTo>
                  <a:pt x="233323" y="770921"/>
                </a:lnTo>
                <a:lnTo>
                  <a:pt x="240564" y="759419"/>
                </a:lnTo>
                <a:lnTo>
                  <a:pt x="247827" y="747958"/>
                </a:lnTo>
                <a:lnTo>
                  <a:pt x="255094" y="736531"/>
                </a:lnTo>
                <a:lnTo>
                  <a:pt x="262354" y="725132"/>
                </a:lnTo>
                <a:lnTo>
                  <a:pt x="269590" y="713754"/>
                </a:lnTo>
                <a:lnTo>
                  <a:pt x="276787" y="702390"/>
                </a:lnTo>
                <a:lnTo>
                  <a:pt x="283932" y="691034"/>
                </a:lnTo>
                <a:lnTo>
                  <a:pt x="291010" y="679679"/>
                </a:lnTo>
                <a:lnTo>
                  <a:pt x="298005" y="668318"/>
                </a:lnTo>
                <a:lnTo>
                  <a:pt x="304651" y="657313"/>
                </a:lnTo>
                <a:lnTo>
                  <a:pt x="311169" y="646301"/>
                </a:lnTo>
                <a:lnTo>
                  <a:pt x="317602" y="635297"/>
                </a:lnTo>
                <a:lnTo>
                  <a:pt x="323992" y="624315"/>
                </a:lnTo>
                <a:lnTo>
                  <a:pt x="330382" y="613372"/>
                </a:lnTo>
                <a:lnTo>
                  <a:pt x="336814" y="602482"/>
                </a:lnTo>
                <a:lnTo>
                  <a:pt x="343331" y="591659"/>
                </a:lnTo>
                <a:lnTo>
                  <a:pt x="349974" y="580919"/>
                </a:lnTo>
                <a:lnTo>
                  <a:pt x="356787" y="570278"/>
                </a:lnTo>
                <a:lnTo>
                  <a:pt x="363812" y="559749"/>
                </a:lnTo>
                <a:lnTo>
                  <a:pt x="371091" y="549348"/>
                </a:lnTo>
                <a:lnTo>
                  <a:pt x="378667" y="539090"/>
                </a:lnTo>
                <a:lnTo>
                  <a:pt x="386524" y="529063"/>
                </a:lnTo>
                <a:lnTo>
                  <a:pt x="393504" y="518645"/>
                </a:lnTo>
                <a:lnTo>
                  <a:pt x="399071" y="507125"/>
                </a:lnTo>
                <a:lnTo>
                  <a:pt x="403713" y="494958"/>
                </a:lnTo>
                <a:lnTo>
                  <a:pt x="407915" y="482597"/>
                </a:lnTo>
                <a:lnTo>
                  <a:pt x="412164" y="470496"/>
                </a:lnTo>
                <a:lnTo>
                  <a:pt x="416944" y="459110"/>
                </a:lnTo>
                <a:lnTo>
                  <a:pt x="417563" y="457841"/>
                </a:lnTo>
                <a:lnTo>
                  <a:pt x="423185" y="446099"/>
                </a:lnTo>
                <a:lnTo>
                  <a:pt x="428549" y="434794"/>
                </a:lnTo>
                <a:lnTo>
                  <a:pt x="434313" y="423750"/>
                </a:lnTo>
                <a:lnTo>
                  <a:pt x="440474" y="413760"/>
                </a:lnTo>
                <a:lnTo>
                  <a:pt x="447539" y="402732"/>
                </a:lnTo>
                <a:lnTo>
                  <a:pt x="451320" y="395508"/>
                </a:lnTo>
                <a:lnTo>
                  <a:pt x="453680" y="389581"/>
                </a:lnTo>
                <a:lnTo>
                  <a:pt x="456481" y="382447"/>
                </a:lnTo>
                <a:lnTo>
                  <a:pt x="461587" y="371600"/>
                </a:lnTo>
                <a:lnTo>
                  <a:pt x="463295" y="368294"/>
                </a:lnTo>
                <a:lnTo>
                  <a:pt x="465390" y="362807"/>
                </a:lnTo>
                <a:lnTo>
                  <a:pt x="469820" y="351633"/>
                </a:lnTo>
                <a:lnTo>
                  <a:pt x="475768" y="336781"/>
                </a:lnTo>
                <a:lnTo>
                  <a:pt x="482421" y="320264"/>
                </a:lnTo>
                <a:lnTo>
                  <a:pt x="488963" y="304093"/>
                </a:lnTo>
                <a:lnTo>
                  <a:pt x="494579" y="290277"/>
                </a:lnTo>
                <a:lnTo>
                  <a:pt x="498454" y="280829"/>
                </a:lnTo>
                <a:lnTo>
                  <a:pt x="505232" y="266683"/>
                </a:lnTo>
                <a:lnTo>
                  <a:pt x="511381" y="255579"/>
                </a:lnTo>
                <a:lnTo>
                  <a:pt x="517700" y="244483"/>
                </a:lnTo>
                <a:lnTo>
                  <a:pt x="523771" y="233245"/>
                </a:lnTo>
                <a:lnTo>
                  <a:pt x="529175" y="221713"/>
                </a:lnTo>
                <a:lnTo>
                  <a:pt x="529920" y="219907"/>
                </a:lnTo>
                <a:lnTo>
                  <a:pt x="525739" y="231253"/>
                </a:lnTo>
                <a:lnTo>
                  <a:pt x="520241" y="242710"/>
                </a:lnTo>
                <a:lnTo>
                  <a:pt x="513965" y="254186"/>
                </a:lnTo>
                <a:lnTo>
                  <a:pt x="507455" y="265591"/>
                </a:lnTo>
                <a:lnTo>
                  <a:pt x="501252" y="276834"/>
                </a:lnTo>
                <a:lnTo>
                  <a:pt x="497484" y="284347"/>
                </a:lnTo>
                <a:lnTo>
                  <a:pt x="495373" y="289391"/>
                </a:lnTo>
                <a:lnTo>
                  <a:pt x="490655" y="300897"/>
                </a:lnTo>
                <a:lnTo>
                  <a:pt x="484342" y="316369"/>
                </a:lnTo>
                <a:lnTo>
                  <a:pt x="477447" y="333312"/>
                </a:lnTo>
                <a:lnTo>
                  <a:pt x="470983" y="349233"/>
                </a:lnTo>
                <a:lnTo>
                  <a:pt x="474443" y="388792"/>
                </a:lnTo>
                <a:lnTo>
                  <a:pt x="481164" y="397631"/>
                </a:lnTo>
                <a:lnTo>
                  <a:pt x="486048" y="405440"/>
                </a:lnTo>
                <a:lnTo>
                  <a:pt x="489500" y="408039"/>
                </a:lnTo>
                <a:lnTo>
                  <a:pt x="492242" y="407594"/>
                </a:lnTo>
                <a:lnTo>
                  <a:pt x="494993" y="406276"/>
                </a:lnTo>
                <a:lnTo>
                  <a:pt x="498474" y="406253"/>
                </a:lnTo>
                <a:lnTo>
                  <a:pt x="503407" y="409695"/>
                </a:lnTo>
                <a:lnTo>
                  <a:pt x="508114" y="415334"/>
                </a:lnTo>
                <a:lnTo>
                  <a:pt x="515660" y="425683"/>
                </a:lnTo>
                <a:lnTo>
                  <a:pt x="523022" y="435829"/>
                </a:lnTo>
                <a:lnTo>
                  <a:pt x="530314" y="445833"/>
                </a:lnTo>
                <a:lnTo>
                  <a:pt x="537648" y="455753"/>
                </a:lnTo>
                <a:lnTo>
                  <a:pt x="545137" y="465649"/>
                </a:lnTo>
                <a:lnTo>
                  <a:pt x="552894" y="475580"/>
                </a:lnTo>
                <a:lnTo>
                  <a:pt x="561030" y="485605"/>
                </a:lnTo>
                <a:lnTo>
                  <a:pt x="569660" y="495783"/>
                </a:lnTo>
                <a:lnTo>
                  <a:pt x="572541" y="499078"/>
                </a:lnTo>
                <a:lnTo>
                  <a:pt x="579344" y="506633"/>
                </a:lnTo>
                <a:lnTo>
                  <a:pt x="587664" y="515648"/>
                </a:lnTo>
                <a:lnTo>
                  <a:pt x="597028" y="525670"/>
                </a:lnTo>
                <a:lnTo>
                  <a:pt x="606959" y="536247"/>
                </a:lnTo>
                <a:lnTo>
                  <a:pt x="616984" y="546924"/>
                </a:lnTo>
                <a:lnTo>
                  <a:pt x="626628" y="557249"/>
                </a:lnTo>
                <a:lnTo>
                  <a:pt x="635415" y="566769"/>
                </a:lnTo>
                <a:lnTo>
                  <a:pt x="642872" y="575030"/>
                </a:lnTo>
                <a:lnTo>
                  <a:pt x="646277" y="578923"/>
                </a:lnTo>
                <a:lnTo>
                  <a:pt x="657511" y="584587"/>
                </a:lnTo>
                <a:lnTo>
                  <a:pt x="671454" y="590777"/>
                </a:lnTo>
                <a:lnTo>
                  <a:pt x="672642" y="591369"/>
                </a:lnTo>
                <a:lnTo>
                  <a:pt x="676761" y="602370"/>
                </a:lnTo>
                <a:lnTo>
                  <a:pt x="678686" y="612721"/>
                </a:lnTo>
                <a:lnTo>
                  <a:pt x="680402" y="618712"/>
                </a:lnTo>
                <a:lnTo>
                  <a:pt x="684498" y="630609"/>
                </a:lnTo>
                <a:lnTo>
                  <a:pt x="688936" y="642453"/>
                </a:lnTo>
                <a:lnTo>
                  <a:pt x="693607" y="654268"/>
                </a:lnTo>
                <a:lnTo>
                  <a:pt x="698401" y="666074"/>
                </a:lnTo>
                <a:lnTo>
                  <a:pt x="703210" y="677894"/>
                </a:lnTo>
                <a:lnTo>
                  <a:pt x="707923" y="689751"/>
                </a:lnTo>
                <a:lnTo>
                  <a:pt x="712431" y="701666"/>
                </a:lnTo>
                <a:lnTo>
                  <a:pt x="716624" y="713661"/>
                </a:lnTo>
                <a:lnTo>
                  <a:pt x="718921" y="720833"/>
                </a:lnTo>
                <a:lnTo>
                  <a:pt x="722335" y="732653"/>
                </a:lnTo>
                <a:lnTo>
                  <a:pt x="725412" y="744745"/>
                </a:lnTo>
                <a:lnTo>
                  <a:pt x="728179" y="757070"/>
                </a:lnTo>
                <a:lnTo>
                  <a:pt x="730667" y="769587"/>
                </a:lnTo>
                <a:lnTo>
                  <a:pt x="732903" y="782256"/>
                </a:lnTo>
                <a:lnTo>
                  <a:pt x="734918" y="795039"/>
                </a:lnTo>
                <a:lnTo>
                  <a:pt x="736738" y="807894"/>
                </a:lnTo>
                <a:lnTo>
                  <a:pt x="738394" y="820783"/>
                </a:lnTo>
                <a:lnTo>
                  <a:pt x="739913" y="833665"/>
                </a:lnTo>
                <a:lnTo>
                  <a:pt x="741325" y="846501"/>
                </a:lnTo>
                <a:lnTo>
                  <a:pt x="742659" y="859252"/>
                </a:lnTo>
                <a:lnTo>
                  <a:pt x="743943" y="871876"/>
                </a:lnTo>
                <a:lnTo>
                  <a:pt x="745205" y="884334"/>
                </a:lnTo>
                <a:lnTo>
                  <a:pt x="746476" y="896588"/>
                </a:lnTo>
                <a:lnTo>
                  <a:pt x="746721" y="898900"/>
                </a:lnTo>
                <a:lnTo>
                  <a:pt x="748806" y="911812"/>
                </a:lnTo>
                <a:lnTo>
                  <a:pt x="751946" y="924127"/>
                </a:lnTo>
                <a:lnTo>
                  <a:pt x="755743" y="936077"/>
                </a:lnTo>
                <a:lnTo>
                  <a:pt x="759797" y="947892"/>
                </a:lnTo>
                <a:lnTo>
                  <a:pt x="763708" y="959801"/>
                </a:lnTo>
                <a:lnTo>
                  <a:pt x="767076" y="972034"/>
                </a:lnTo>
                <a:lnTo>
                  <a:pt x="769500" y="984823"/>
                </a:lnTo>
                <a:lnTo>
                  <a:pt x="769531" y="985044"/>
                </a:lnTo>
                <a:lnTo>
                  <a:pt x="778106" y="976554"/>
                </a:lnTo>
                <a:lnTo>
                  <a:pt x="787106" y="968124"/>
                </a:lnTo>
                <a:lnTo>
                  <a:pt x="796757" y="959995"/>
                </a:lnTo>
                <a:lnTo>
                  <a:pt x="807283" y="952411"/>
                </a:lnTo>
                <a:lnTo>
                  <a:pt x="818909" y="945614"/>
                </a:lnTo>
                <a:lnTo>
                  <a:pt x="823175" y="943515"/>
                </a:lnTo>
                <a:lnTo>
                  <a:pt x="835103" y="938854"/>
                </a:lnTo>
                <a:lnTo>
                  <a:pt x="847182" y="935337"/>
                </a:lnTo>
                <a:lnTo>
                  <a:pt x="859316" y="931991"/>
                </a:lnTo>
                <a:lnTo>
                  <a:pt x="871413" y="927842"/>
                </a:lnTo>
                <a:lnTo>
                  <a:pt x="874433" y="926560"/>
                </a:lnTo>
                <a:lnTo>
                  <a:pt x="886968" y="922897"/>
                </a:lnTo>
                <a:lnTo>
                  <a:pt x="899494" y="921226"/>
                </a:lnTo>
                <a:lnTo>
                  <a:pt x="910810" y="919320"/>
                </a:lnTo>
                <a:lnTo>
                  <a:pt x="919713" y="914953"/>
                </a:lnTo>
                <a:lnTo>
                  <a:pt x="924998" y="905898"/>
                </a:lnTo>
                <a:lnTo>
                  <a:pt x="925283" y="904640"/>
                </a:lnTo>
                <a:lnTo>
                  <a:pt x="926254" y="893971"/>
                </a:lnTo>
                <a:lnTo>
                  <a:pt x="925492" y="881916"/>
                </a:lnTo>
                <a:lnTo>
                  <a:pt x="923457" y="868930"/>
                </a:lnTo>
                <a:lnTo>
                  <a:pt x="920607" y="855467"/>
                </a:lnTo>
                <a:lnTo>
                  <a:pt x="917401" y="841984"/>
                </a:lnTo>
                <a:lnTo>
                  <a:pt x="914297" y="828936"/>
                </a:lnTo>
                <a:lnTo>
                  <a:pt x="911756" y="816777"/>
                </a:lnTo>
                <a:lnTo>
                  <a:pt x="910235" y="805963"/>
                </a:lnTo>
                <a:lnTo>
                  <a:pt x="910132" y="804615"/>
                </a:lnTo>
                <a:lnTo>
                  <a:pt x="909245" y="791846"/>
                </a:lnTo>
                <a:lnTo>
                  <a:pt x="908280" y="779150"/>
                </a:lnTo>
                <a:lnTo>
                  <a:pt x="907247" y="766508"/>
                </a:lnTo>
                <a:lnTo>
                  <a:pt x="906154" y="753905"/>
                </a:lnTo>
                <a:lnTo>
                  <a:pt x="905012" y="741321"/>
                </a:lnTo>
                <a:lnTo>
                  <a:pt x="903830" y="728742"/>
                </a:lnTo>
                <a:lnTo>
                  <a:pt x="902617" y="716148"/>
                </a:lnTo>
                <a:lnTo>
                  <a:pt x="901382" y="703524"/>
                </a:lnTo>
                <a:lnTo>
                  <a:pt x="900134" y="690852"/>
                </a:lnTo>
                <a:lnTo>
                  <a:pt x="898880" y="678085"/>
                </a:lnTo>
                <a:lnTo>
                  <a:pt x="897402" y="665298"/>
                </a:lnTo>
                <a:lnTo>
                  <a:pt x="895533" y="652610"/>
                </a:lnTo>
                <a:lnTo>
                  <a:pt x="893323" y="640013"/>
                </a:lnTo>
                <a:lnTo>
                  <a:pt x="890826" y="627501"/>
                </a:lnTo>
                <a:lnTo>
                  <a:pt x="888092" y="615067"/>
                </a:lnTo>
                <a:lnTo>
                  <a:pt x="885175" y="602703"/>
                </a:lnTo>
                <a:lnTo>
                  <a:pt x="882125" y="590403"/>
                </a:lnTo>
                <a:lnTo>
                  <a:pt x="878996" y="578159"/>
                </a:lnTo>
                <a:lnTo>
                  <a:pt x="875838" y="565964"/>
                </a:lnTo>
                <a:lnTo>
                  <a:pt x="872693" y="553764"/>
                </a:lnTo>
                <a:lnTo>
                  <a:pt x="870883" y="541393"/>
                </a:lnTo>
                <a:lnTo>
                  <a:pt x="869573" y="529007"/>
                </a:lnTo>
                <a:lnTo>
                  <a:pt x="865746" y="517531"/>
                </a:lnTo>
                <a:lnTo>
                  <a:pt x="858407" y="507369"/>
                </a:lnTo>
                <a:lnTo>
                  <a:pt x="849464" y="498169"/>
                </a:lnTo>
                <a:lnTo>
                  <a:pt x="840154" y="489219"/>
                </a:lnTo>
                <a:lnTo>
                  <a:pt x="831710" y="479807"/>
                </a:lnTo>
                <a:lnTo>
                  <a:pt x="823897" y="469138"/>
                </a:lnTo>
                <a:lnTo>
                  <a:pt x="816729" y="458593"/>
                </a:lnTo>
                <a:lnTo>
                  <a:pt x="809931" y="447887"/>
                </a:lnTo>
                <a:lnTo>
                  <a:pt x="803454" y="437036"/>
                </a:lnTo>
                <a:lnTo>
                  <a:pt x="797249" y="426056"/>
                </a:lnTo>
                <a:lnTo>
                  <a:pt x="791270" y="414962"/>
                </a:lnTo>
                <a:lnTo>
                  <a:pt x="785468" y="403770"/>
                </a:lnTo>
                <a:lnTo>
                  <a:pt x="779796" y="392494"/>
                </a:lnTo>
                <a:lnTo>
                  <a:pt x="774204" y="381152"/>
                </a:lnTo>
                <a:lnTo>
                  <a:pt x="768646" y="369757"/>
                </a:lnTo>
                <a:lnTo>
                  <a:pt x="763073" y="358326"/>
                </a:lnTo>
                <a:lnTo>
                  <a:pt x="757438" y="346875"/>
                </a:lnTo>
                <a:lnTo>
                  <a:pt x="751692" y="335418"/>
                </a:lnTo>
                <a:lnTo>
                  <a:pt x="745787" y="323971"/>
                </a:lnTo>
                <a:lnTo>
                  <a:pt x="740384" y="313849"/>
                </a:lnTo>
                <a:lnTo>
                  <a:pt x="733677" y="302777"/>
                </a:lnTo>
                <a:lnTo>
                  <a:pt x="726207" y="292393"/>
                </a:lnTo>
                <a:lnTo>
                  <a:pt x="718216" y="282494"/>
                </a:lnTo>
                <a:lnTo>
                  <a:pt x="709948" y="272875"/>
                </a:lnTo>
                <a:lnTo>
                  <a:pt x="701646" y="263330"/>
                </a:lnTo>
                <a:lnTo>
                  <a:pt x="693553" y="253655"/>
                </a:lnTo>
                <a:lnTo>
                  <a:pt x="688835" y="247618"/>
                </a:lnTo>
                <a:lnTo>
                  <a:pt x="681879" y="237749"/>
                </a:lnTo>
                <a:lnTo>
                  <a:pt x="675131" y="227010"/>
                </a:lnTo>
                <a:lnTo>
                  <a:pt x="668591" y="215691"/>
                </a:lnTo>
                <a:lnTo>
                  <a:pt x="662256" y="204081"/>
                </a:lnTo>
                <a:lnTo>
                  <a:pt x="656128" y="192471"/>
                </a:lnTo>
                <a:lnTo>
                  <a:pt x="650204" y="181149"/>
                </a:lnTo>
                <a:lnTo>
                  <a:pt x="644485" y="170406"/>
                </a:lnTo>
                <a:lnTo>
                  <a:pt x="643674" y="168916"/>
                </a:lnTo>
                <a:lnTo>
                  <a:pt x="637577" y="157840"/>
                </a:lnTo>
                <a:lnTo>
                  <a:pt x="631507" y="146660"/>
                </a:lnTo>
                <a:lnTo>
                  <a:pt x="625669" y="135335"/>
                </a:lnTo>
                <a:lnTo>
                  <a:pt x="620267" y="123822"/>
                </a:lnTo>
                <a:lnTo>
                  <a:pt x="619290" y="121571"/>
                </a:lnTo>
                <a:lnTo>
                  <a:pt x="614079" y="109650"/>
                </a:lnTo>
                <a:lnTo>
                  <a:pt x="609080" y="98251"/>
                </a:lnTo>
                <a:lnTo>
                  <a:pt x="604460" y="87061"/>
                </a:lnTo>
                <a:lnTo>
                  <a:pt x="600385" y="75770"/>
                </a:lnTo>
                <a:lnTo>
                  <a:pt x="597020" y="64067"/>
                </a:lnTo>
                <a:lnTo>
                  <a:pt x="594531" y="51640"/>
                </a:lnTo>
                <a:lnTo>
                  <a:pt x="593086" y="38179"/>
                </a:lnTo>
                <a:lnTo>
                  <a:pt x="592797" y="26029"/>
                </a:lnTo>
                <a:lnTo>
                  <a:pt x="580261" y="33419"/>
                </a:lnTo>
                <a:lnTo>
                  <a:pt x="568384" y="39475"/>
                </a:lnTo>
                <a:lnTo>
                  <a:pt x="556901" y="44314"/>
                </a:lnTo>
                <a:lnTo>
                  <a:pt x="545548" y="48052"/>
                </a:lnTo>
                <a:lnTo>
                  <a:pt x="534062" y="50806"/>
                </a:lnTo>
                <a:lnTo>
                  <a:pt x="522179" y="52693"/>
                </a:lnTo>
                <a:lnTo>
                  <a:pt x="509633" y="53829"/>
                </a:lnTo>
                <a:lnTo>
                  <a:pt x="496161" y="54332"/>
                </a:lnTo>
                <a:lnTo>
                  <a:pt x="486867" y="54375"/>
                </a:lnTo>
                <a:lnTo>
                  <a:pt x="474374" y="54186"/>
                </a:lnTo>
                <a:lnTo>
                  <a:pt x="461776" y="53749"/>
                </a:lnTo>
                <a:lnTo>
                  <a:pt x="449095" y="53057"/>
                </a:lnTo>
                <a:lnTo>
                  <a:pt x="436352" y="52105"/>
                </a:lnTo>
                <a:lnTo>
                  <a:pt x="423569" y="50885"/>
                </a:lnTo>
                <a:lnTo>
                  <a:pt x="410765" y="49392"/>
                </a:lnTo>
                <a:lnTo>
                  <a:pt x="397964" y="47618"/>
                </a:lnTo>
                <a:lnTo>
                  <a:pt x="385185" y="45558"/>
                </a:lnTo>
                <a:lnTo>
                  <a:pt x="372450" y="43204"/>
                </a:lnTo>
                <a:lnTo>
                  <a:pt x="359781" y="40551"/>
                </a:lnTo>
                <a:lnTo>
                  <a:pt x="347198" y="37591"/>
                </a:lnTo>
                <a:lnTo>
                  <a:pt x="334723" y="34319"/>
                </a:lnTo>
                <a:lnTo>
                  <a:pt x="322377" y="30728"/>
                </a:lnTo>
                <a:lnTo>
                  <a:pt x="310181" y="26811"/>
                </a:lnTo>
                <a:lnTo>
                  <a:pt x="298157" y="22562"/>
                </a:lnTo>
                <a:lnTo>
                  <a:pt x="286325" y="17975"/>
                </a:lnTo>
                <a:lnTo>
                  <a:pt x="274707" y="13042"/>
                </a:lnTo>
                <a:lnTo>
                  <a:pt x="258000" y="4384"/>
                </a:lnTo>
                <a:lnTo>
                  <a:pt x="249759" y="0"/>
                </a:lnTo>
                <a:lnTo>
                  <a:pt x="242860" y="64"/>
                </a:lnTo>
                <a:lnTo>
                  <a:pt x="236278" y="7527"/>
                </a:lnTo>
                <a:lnTo>
                  <a:pt x="234340" y="11373"/>
                </a:lnTo>
                <a:lnTo>
                  <a:pt x="230468" y="22388"/>
                </a:lnTo>
                <a:lnTo>
                  <a:pt x="227156" y="35355"/>
                </a:lnTo>
                <a:lnTo>
                  <a:pt x="223919" y="48395"/>
                </a:lnTo>
                <a:lnTo>
                  <a:pt x="221437" y="56559"/>
                </a:lnTo>
                <a:lnTo>
                  <a:pt x="223608" y="60903"/>
                </a:lnTo>
                <a:lnTo>
                  <a:pt x="219866" y="72390"/>
                </a:lnTo>
                <a:lnTo>
                  <a:pt x="216143" y="84290"/>
                </a:lnTo>
                <a:lnTo>
                  <a:pt x="212575" y="96527"/>
                </a:lnTo>
                <a:lnTo>
                  <a:pt x="209301" y="109026"/>
                </a:lnTo>
                <a:lnTo>
                  <a:pt x="206455" y="121710"/>
                </a:lnTo>
                <a:lnTo>
                  <a:pt x="204175" y="134505"/>
                </a:lnTo>
                <a:lnTo>
                  <a:pt x="202597" y="147334"/>
                </a:lnTo>
                <a:lnTo>
                  <a:pt x="201904" y="158375"/>
                </a:lnTo>
                <a:lnTo>
                  <a:pt x="201644" y="171552"/>
                </a:lnTo>
                <a:lnTo>
                  <a:pt x="201525" y="197009"/>
                </a:lnTo>
                <a:lnTo>
                  <a:pt x="201236" y="209432"/>
                </a:lnTo>
                <a:lnTo>
                  <a:pt x="200509" y="221748"/>
                </a:lnTo>
                <a:lnTo>
                  <a:pt x="199128" y="234028"/>
                </a:lnTo>
                <a:lnTo>
                  <a:pt x="196880" y="246344"/>
                </a:lnTo>
                <a:lnTo>
                  <a:pt x="193549" y="258767"/>
                </a:lnTo>
                <a:lnTo>
                  <a:pt x="192887" y="260813"/>
                </a:lnTo>
                <a:lnTo>
                  <a:pt x="189079" y="273116"/>
                </a:lnTo>
                <a:lnTo>
                  <a:pt x="185751" y="285408"/>
                </a:lnTo>
                <a:lnTo>
                  <a:pt x="182779" y="297699"/>
                </a:lnTo>
                <a:lnTo>
                  <a:pt x="180039" y="309997"/>
                </a:lnTo>
                <a:lnTo>
                  <a:pt x="177408" y="322313"/>
                </a:lnTo>
                <a:lnTo>
                  <a:pt x="174760" y="334655"/>
                </a:lnTo>
                <a:lnTo>
                  <a:pt x="171972" y="347032"/>
                </a:lnTo>
                <a:lnTo>
                  <a:pt x="168920" y="359452"/>
                </a:lnTo>
                <a:lnTo>
                  <a:pt x="167335" y="365398"/>
                </a:lnTo>
                <a:lnTo>
                  <a:pt x="163906" y="377599"/>
                </a:lnTo>
                <a:lnTo>
                  <a:pt x="160348" y="389772"/>
                </a:lnTo>
                <a:lnTo>
                  <a:pt x="156677" y="401921"/>
                </a:lnTo>
                <a:lnTo>
                  <a:pt x="152913" y="414050"/>
                </a:lnTo>
                <a:lnTo>
                  <a:pt x="149074" y="426162"/>
                </a:lnTo>
                <a:lnTo>
                  <a:pt x="145178" y="438261"/>
                </a:lnTo>
                <a:lnTo>
                  <a:pt x="141244" y="450352"/>
                </a:lnTo>
                <a:lnTo>
                  <a:pt x="137289" y="462437"/>
                </a:lnTo>
                <a:lnTo>
                  <a:pt x="133334" y="474522"/>
                </a:lnTo>
                <a:lnTo>
                  <a:pt x="129395" y="486608"/>
                </a:lnTo>
                <a:lnTo>
                  <a:pt x="125491" y="498701"/>
                </a:lnTo>
                <a:lnTo>
                  <a:pt x="121642" y="510805"/>
                </a:lnTo>
                <a:lnTo>
                  <a:pt x="117864" y="522923"/>
                </a:lnTo>
                <a:lnTo>
                  <a:pt x="115442" y="530854"/>
                </a:lnTo>
                <a:lnTo>
                  <a:pt x="112092" y="542987"/>
                </a:lnTo>
                <a:lnTo>
                  <a:pt x="109288" y="555234"/>
                </a:lnTo>
                <a:lnTo>
                  <a:pt x="106954" y="567576"/>
                </a:lnTo>
                <a:lnTo>
                  <a:pt x="105010" y="579996"/>
                </a:lnTo>
                <a:lnTo>
                  <a:pt x="103378" y="592475"/>
                </a:lnTo>
                <a:lnTo>
                  <a:pt x="101980" y="604995"/>
                </a:lnTo>
                <a:lnTo>
                  <a:pt x="100738" y="617539"/>
                </a:lnTo>
                <a:lnTo>
                  <a:pt x="99572" y="630088"/>
                </a:lnTo>
                <a:lnTo>
                  <a:pt x="98405" y="642624"/>
                </a:lnTo>
                <a:lnTo>
                  <a:pt x="97158" y="655130"/>
                </a:lnTo>
                <a:lnTo>
                  <a:pt x="95752" y="667586"/>
                </a:lnTo>
                <a:lnTo>
                  <a:pt x="94110" y="679976"/>
                </a:lnTo>
                <a:lnTo>
                  <a:pt x="92153" y="692282"/>
                </a:lnTo>
                <a:lnTo>
                  <a:pt x="89802" y="704484"/>
                </a:lnTo>
                <a:lnTo>
                  <a:pt x="86979" y="716566"/>
                </a:lnTo>
                <a:lnTo>
                  <a:pt x="83605" y="728509"/>
                </a:lnTo>
                <a:lnTo>
                  <a:pt x="78419" y="743444"/>
                </a:lnTo>
                <a:lnTo>
                  <a:pt x="73668" y="754999"/>
                </a:lnTo>
                <a:lnTo>
                  <a:pt x="68379" y="766492"/>
                </a:lnTo>
                <a:lnTo>
                  <a:pt x="62637" y="777917"/>
                </a:lnTo>
                <a:lnTo>
                  <a:pt x="56525" y="789270"/>
                </a:lnTo>
                <a:lnTo>
                  <a:pt x="50127" y="800548"/>
                </a:lnTo>
                <a:lnTo>
                  <a:pt x="43526" y="811745"/>
                </a:lnTo>
                <a:lnTo>
                  <a:pt x="36806" y="822858"/>
                </a:lnTo>
                <a:lnTo>
                  <a:pt x="30052" y="833882"/>
                </a:lnTo>
                <a:lnTo>
                  <a:pt x="23345" y="844813"/>
                </a:lnTo>
                <a:lnTo>
                  <a:pt x="16772" y="8556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3966812" y="2026253"/>
            <a:ext cx="3822" cy="10858"/>
          </a:xfrm>
          <a:custGeom>
            <a:avLst/>
            <a:gdLst/>
            <a:ahLst/>
            <a:cxnLst/>
            <a:rect l="l" t="t" r="r" b="b"/>
            <a:pathLst>
              <a:path w="3822" h="10858">
                <a:moveTo>
                  <a:pt x="1257" y="10858"/>
                </a:moveTo>
                <a:lnTo>
                  <a:pt x="2654" y="6629"/>
                </a:lnTo>
                <a:lnTo>
                  <a:pt x="563" y="2081"/>
                </a:lnTo>
                <a:lnTo>
                  <a:pt x="596" y="1917"/>
                </a:lnTo>
                <a:lnTo>
                  <a:pt x="3822" y="3301"/>
                </a:lnTo>
                <a:lnTo>
                  <a:pt x="1587" y="0"/>
                </a:lnTo>
                <a:lnTo>
                  <a:pt x="863" y="1168"/>
                </a:lnTo>
                <a:lnTo>
                  <a:pt x="698" y="1676"/>
                </a:lnTo>
                <a:lnTo>
                  <a:pt x="533" y="2070"/>
                </a:lnTo>
                <a:lnTo>
                  <a:pt x="126" y="4252"/>
                </a:lnTo>
                <a:lnTo>
                  <a:pt x="0" y="8191"/>
                </a:lnTo>
                <a:lnTo>
                  <a:pt x="1257" y="10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3967376" y="2028171"/>
            <a:ext cx="3258" cy="4711"/>
          </a:xfrm>
          <a:custGeom>
            <a:avLst/>
            <a:gdLst/>
            <a:ahLst/>
            <a:cxnLst/>
            <a:rect l="l" t="t" r="r" b="b"/>
            <a:pathLst>
              <a:path w="3258" h="4711">
                <a:moveTo>
                  <a:pt x="3258" y="1384"/>
                </a:moveTo>
                <a:lnTo>
                  <a:pt x="33" y="0"/>
                </a:lnTo>
                <a:lnTo>
                  <a:pt x="0" y="163"/>
                </a:lnTo>
                <a:lnTo>
                  <a:pt x="2090" y="4711"/>
                </a:lnTo>
                <a:lnTo>
                  <a:pt x="3258" y="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3973263" y="2029170"/>
            <a:ext cx="1358" cy="4004"/>
          </a:xfrm>
          <a:custGeom>
            <a:avLst/>
            <a:gdLst/>
            <a:ahLst/>
            <a:cxnLst/>
            <a:rect l="l" t="t" r="r" b="b"/>
            <a:pathLst>
              <a:path w="1358" h="4004">
                <a:moveTo>
                  <a:pt x="927" y="956"/>
                </a:moveTo>
                <a:lnTo>
                  <a:pt x="0" y="3419"/>
                </a:lnTo>
                <a:lnTo>
                  <a:pt x="825" y="4004"/>
                </a:lnTo>
                <a:lnTo>
                  <a:pt x="1358" y="54"/>
                </a:lnTo>
                <a:lnTo>
                  <a:pt x="927" y="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3979304" y="1945532"/>
            <a:ext cx="25445" cy="71488"/>
          </a:xfrm>
          <a:custGeom>
            <a:avLst/>
            <a:gdLst/>
            <a:ahLst/>
            <a:cxnLst/>
            <a:rect l="l" t="t" r="r" b="b"/>
            <a:pathLst>
              <a:path w="25445" h="71488">
                <a:moveTo>
                  <a:pt x="20963" y="19410"/>
                </a:moveTo>
                <a:lnTo>
                  <a:pt x="25445" y="8374"/>
                </a:lnTo>
                <a:lnTo>
                  <a:pt x="21722" y="0"/>
                </a:lnTo>
                <a:lnTo>
                  <a:pt x="18807" y="7049"/>
                </a:lnTo>
                <a:lnTo>
                  <a:pt x="14106" y="18537"/>
                </a:lnTo>
                <a:lnTo>
                  <a:pt x="8327" y="32712"/>
                </a:lnTo>
                <a:lnTo>
                  <a:pt x="3662" y="44183"/>
                </a:lnTo>
                <a:lnTo>
                  <a:pt x="0" y="71488"/>
                </a:lnTo>
                <a:lnTo>
                  <a:pt x="4586" y="60006"/>
                </a:lnTo>
                <a:lnTo>
                  <a:pt x="9868" y="46853"/>
                </a:lnTo>
                <a:lnTo>
                  <a:pt x="15392" y="33155"/>
                </a:lnTo>
                <a:lnTo>
                  <a:pt x="15816" y="32105"/>
                </a:lnTo>
                <a:lnTo>
                  <a:pt x="17798" y="28143"/>
                </a:lnTo>
                <a:lnTo>
                  <a:pt x="20706" y="20993"/>
                </a:lnTo>
                <a:lnTo>
                  <a:pt x="23347" y="14541"/>
                </a:lnTo>
                <a:lnTo>
                  <a:pt x="25445" y="8374"/>
                </a:lnTo>
                <a:lnTo>
                  <a:pt x="20963" y="19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3973239" y="1998707"/>
            <a:ext cx="5803" cy="30429"/>
          </a:xfrm>
          <a:custGeom>
            <a:avLst/>
            <a:gdLst/>
            <a:ahLst/>
            <a:cxnLst/>
            <a:rect l="l" t="t" r="r" b="b"/>
            <a:pathLst>
              <a:path w="5803" h="30429">
                <a:moveTo>
                  <a:pt x="4586" y="3652"/>
                </a:moveTo>
                <a:lnTo>
                  <a:pt x="5803" y="0"/>
                </a:lnTo>
                <a:lnTo>
                  <a:pt x="2768" y="7581"/>
                </a:lnTo>
                <a:lnTo>
                  <a:pt x="0" y="14490"/>
                </a:lnTo>
                <a:lnTo>
                  <a:pt x="25" y="14897"/>
                </a:lnTo>
                <a:lnTo>
                  <a:pt x="1307" y="30429"/>
                </a:lnTo>
                <a:lnTo>
                  <a:pt x="1587" y="29667"/>
                </a:lnTo>
                <a:lnTo>
                  <a:pt x="2628" y="27000"/>
                </a:lnTo>
                <a:lnTo>
                  <a:pt x="4586" y="3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3969619" y="2013197"/>
            <a:ext cx="4927" cy="17462"/>
          </a:xfrm>
          <a:custGeom>
            <a:avLst/>
            <a:gdLst/>
            <a:ahLst/>
            <a:cxnLst/>
            <a:rect l="l" t="t" r="r" b="b"/>
            <a:pathLst>
              <a:path w="4927" h="17462">
                <a:moveTo>
                  <a:pt x="2870" y="2324"/>
                </a:moveTo>
                <a:lnTo>
                  <a:pt x="4927" y="15939"/>
                </a:lnTo>
                <a:lnTo>
                  <a:pt x="3645" y="406"/>
                </a:lnTo>
                <a:lnTo>
                  <a:pt x="3619" y="0"/>
                </a:lnTo>
                <a:lnTo>
                  <a:pt x="1536" y="5257"/>
                </a:lnTo>
                <a:lnTo>
                  <a:pt x="0" y="9423"/>
                </a:lnTo>
                <a:lnTo>
                  <a:pt x="2540" y="13182"/>
                </a:lnTo>
                <a:lnTo>
                  <a:pt x="4368" y="17462"/>
                </a:lnTo>
                <a:lnTo>
                  <a:pt x="4927" y="15939"/>
                </a:lnTo>
                <a:lnTo>
                  <a:pt x="2870" y="2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4003185" y="1882473"/>
            <a:ext cx="37338" cy="65636"/>
          </a:xfrm>
          <a:custGeom>
            <a:avLst/>
            <a:gdLst/>
            <a:ahLst/>
            <a:cxnLst/>
            <a:rect l="l" t="t" r="r" b="b"/>
            <a:pathLst>
              <a:path w="37337" h="65636">
                <a:moveTo>
                  <a:pt x="37338" y="3"/>
                </a:moveTo>
                <a:lnTo>
                  <a:pt x="36515" y="1991"/>
                </a:lnTo>
                <a:lnTo>
                  <a:pt x="31005" y="13735"/>
                </a:lnTo>
                <a:lnTo>
                  <a:pt x="24884" y="25075"/>
                </a:lnTo>
                <a:lnTo>
                  <a:pt x="18571" y="36162"/>
                </a:lnTo>
                <a:lnTo>
                  <a:pt x="12482" y="47148"/>
                </a:lnTo>
                <a:lnTo>
                  <a:pt x="7035" y="58182"/>
                </a:lnTo>
                <a:lnTo>
                  <a:pt x="8355" y="42974"/>
                </a:lnTo>
                <a:lnTo>
                  <a:pt x="7159" y="42187"/>
                </a:lnTo>
                <a:lnTo>
                  <a:pt x="1375" y="53631"/>
                </a:lnTo>
                <a:lnTo>
                  <a:pt x="0" y="56658"/>
                </a:lnTo>
                <a:lnTo>
                  <a:pt x="2071" y="54409"/>
                </a:lnTo>
                <a:lnTo>
                  <a:pt x="4415" y="64451"/>
                </a:lnTo>
                <a:lnTo>
                  <a:pt x="4394" y="65636"/>
                </a:lnTo>
                <a:lnTo>
                  <a:pt x="4826" y="64646"/>
                </a:lnTo>
                <a:lnTo>
                  <a:pt x="4673" y="63820"/>
                </a:lnTo>
                <a:lnTo>
                  <a:pt x="6629" y="59071"/>
                </a:lnTo>
                <a:lnTo>
                  <a:pt x="10368" y="53819"/>
                </a:lnTo>
                <a:lnTo>
                  <a:pt x="16641" y="42677"/>
                </a:lnTo>
                <a:lnTo>
                  <a:pt x="23109" y="31295"/>
                </a:lnTo>
                <a:lnTo>
                  <a:pt x="29237" y="19749"/>
                </a:lnTo>
                <a:lnTo>
                  <a:pt x="34488" y="8114"/>
                </a:lnTo>
                <a:lnTo>
                  <a:pt x="37275" y="153"/>
                </a:lnTo>
                <a:lnTo>
                  <a:pt x="37338" y="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4010345" y="1877219"/>
            <a:ext cx="30279" cy="48229"/>
          </a:xfrm>
          <a:custGeom>
            <a:avLst/>
            <a:gdLst/>
            <a:ahLst/>
            <a:cxnLst/>
            <a:rect l="l" t="t" r="r" b="b"/>
            <a:pathLst>
              <a:path w="30279" h="48229">
                <a:moveTo>
                  <a:pt x="26914" y="3949"/>
                </a:moveTo>
                <a:lnTo>
                  <a:pt x="29355" y="7246"/>
                </a:lnTo>
                <a:lnTo>
                  <a:pt x="30169" y="5254"/>
                </a:lnTo>
                <a:lnTo>
                  <a:pt x="30279" y="4940"/>
                </a:lnTo>
                <a:lnTo>
                  <a:pt x="29847" y="1244"/>
                </a:lnTo>
                <a:lnTo>
                  <a:pt x="26304" y="0"/>
                </a:lnTo>
                <a:lnTo>
                  <a:pt x="23637" y="2628"/>
                </a:lnTo>
                <a:lnTo>
                  <a:pt x="18485" y="13988"/>
                </a:lnTo>
                <a:lnTo>
                  <a:pt x="12550" y="25143"/>
                </a:lnTo>
                <a:lnTo>
                  <a:pt x="6250" y="36245"/>
                </a:lnTo>
                <a:lnTo>
                  <a:pt x="0" y="47442"/>
                </a:lnTo>
                <a:lnTo>
                  <a:pt x="1195" y="48229"/>
                </a:lnTo>
                <a:lnTo>
                  <a:pt x="7749" y="36734"/>
                </a:lnTo>
                <a:lnTo>
                  <a:pt x="14023" y="25285"/>
                </a:lnTo>
                <a:lnTo>
                  <a:pt x="19468" y="13987"/>
                </a:lnTo>
                <a:lnTo>
                  <a:pt x="23536" y="2946"/>
                </a:lnTo>
                <a:lnTo>
                  <a:pt x="23845" y="18990"/>
                </a:lnTo>
                <a:lnTo>
                  <a:pt x="29355" y="7246"/>
                </a:lnTo>
                <a:lnTo>
                  <a:pt x="26914" y="39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4010221" y="1880165"/>
            <a:ext cx="23969" cy="60490"/>
          </a:xfrm>
          <a:custGeom>
            <a:avLst/>
            <a:gdLst/>
            <a:ahLst/>
            <a:cxnLst/>
            <a:rect l="l" t="t" r="r" b="b"/>
            <a:pathLst>
              <a:path w="23969" h="60490">
                <a:moveTo>
                  <a:pt x="1319" y="45283"/>
                </a:moveTo>
                <a:lnTo>
                  <a:pt x="0" y="60490"/>
                </a:lnTo>
                <a:lnTo>
                  <a:pt x="5446" y="49456"/>
                </a:lnTo>
                <a:lnTo>
                  <a:pt x="11535" y="38471"/>
                </a:lnTo>
                <a:lnTo>
                  <a:pt x="17849" y="27383"/>
                </a:lnTo>
                <a:lnTo>
                  <a:pt x="23969" y="16043"/>
                </a:lnTo>
                <a:lnTo>
                  <a:pt x="23660" y="0"/>
                </a:lnTo>
                <a:lnTo>
                  <a:pt x="19592" y="11041"/>
                </a:lnTo>
                <a:lnTo>
                  <a:pt x="14147" y="22339"/>
                </a:lnTo>
                <a:lnTo>
                  <a:pt x="7873" y="33788"/>
                </a:lnTo>
                <a:lnTo>
                  <a:pt x="1319" y="452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4007859" y="1936293"/>
            <a:ext cx="5695" cy="10827"/>
          </a:xfrm>
          <a:custGeom>
            <a:avLst/>
            <a:gdLst/>
            <a:ahLst/>
            <a:cxnLst/>
            <a:rect l="l" t="t" r="r" b="b"/>
            <a:pathLst>
              <a:path w="5695" h="10827">
                <a:moveTo>
                  <a:pt x="1955" y="5251"/>
                </a:moveTo>
                <a:lnTo>
                  <a:pt x="0" y="10001"/>
                </a:lnTo>
                <a:lnTo>
                  <a:pt x="152" y="10827"/>
                </a:lnTo>
                <a:lnTo>
                  <a:pt x="5695" y="0"/>
                </a:lnTo>
                <a:lnTo>
                  <a:pt x="1955" y="5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4149725" y="2230475"/>
            <a:ext cx="30624" cy="32048"/>
          </a:xfrm>
          <a:custGeom>
            <a:avLst/>
            <a:gdLst/>
            <a:ahLst/>
            <a:cxnLst/>
            <a:rect l="l" t="t" r="r" b="b"/>
            <a:pathLst>
              <a:path w="30624" h="32048">
                <a:moveTo>
                  <a:pt x="21251" y="14281"/>
                </a:moveTo>
                <a:lnTo>
                  <a:pt x="16006" y="11906"/>
                </a:lnTo>
                <a:lnTo>
                  <a:pt x="13390" y="10725"/>
                </a:lnTo>
                <a:lnTo>
                  <a:pt x="9047" y="8642"/>
                </a:lnTo>
                <a:lnTo>
                  <a:pt x="6545" y="7410"/>
                </a:lnTo>
                <a:lnTo>
                  <a:pt x="6336" y="7174"/>
                </a:lnTo>
                <a:lnTo>
                  <a:pt x="0" y="0"/>
                </a:lnTo>
                <a:lnTo>
                  <a:pt x="6304" y="7156"/>
                </a:lnTo>
                <a:lnTo>
                  <a:pt x="8628" y="16262"/>
                </a:lnTo>
                <a:lnTo>
                  <a:pt x="12577" y="18129"/>
                </a:lnTo>
                <a:lnTo>
                  <a:pt x="17594" y="20339"/>
                </a:lnTo>
                <a:lnTo>
                  <a:pt x="21645" y="22117"/>
                </a:lnTo>
                <a:lnTo>
                  <a:pt x="25442" y="23793"/>
                </a:lnTo>
                <a:lnTo>
                  <a:pt x="27662" y="24799"/>
                </a:lnTo>
                <a:lnTo>
                  <a:pt x="28059" y="24898"/>
                </a:lnTo>
                <a:lnTo>
                  <a:pt x="30014" y="22422"/>
                </a:lnTo>
                <a:lnTo>
                  <a:pt x="30014" y="29318"/>
                </a:lnTo>
                <a:lnTo>
                  <a:pt x="30624" y="32048"/>
                </a:lnTo>
                <a:lnTo>
                  <a:pt x="30205" y="22168"/>
                </a:lnTo>
                <a:lnTo>
                  <a:pt x="27144" y="23793"/>
                </a:lnTo>
                <a:lnTo>
                  <a:pt x="27055" y="16796"/>
                </a:lnTo>
                <a:lnTo>
                  <a:pt x="21251" y="14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3966698" y="1936883"/>
            <a:ext cx="191655" cy="309854"/>
          </a:xfrm>
          <a:custGeom>
            <a:avLst/>
            <a:gdLst/>
            <a:ahLst/>
            <a:cxnLst/>
            <a:rect l="l" t="t" r="r" b="b"/>
            <a:pathLst>
              <a:path w="191655" h="309854">
                <a:moveTo>
                  <a:pt x="11366" y="102882"/>
                </a:moveTo>
                <a:lnTo>
                  <a:pt x="8902" y="99288"/>
                </a:lnTo>
                <a:lnTo>
                  <a:pt x="7391" y="96291"/>
                </a:lnTo>
                <a:lnTo>
                  <a:pt x="6565" y="95707"/>
                </a:lnTo>
                <a:lnTo>
                  <a:pt x="7492" y="93243"/>
                </a:lnTo>
                <a:lnTo>
                  <a:pt x="7877" y="92287"/>
                </a:lnTo>
                <a:lnTo>
                  <a:pt x="9740" y="87655"/>
                </a:lnTo>
                <a:lnTo>
                  <a:pt x="12903" y="79845"/>
                </a:lnTo>
                <a:lnTo>
                  <a:pt x="17217" y="69191"/>
                </a:lnTo>
                <a:lnTo>
                  <a:pt x="22104" y="57162"/>
                </a:lnTo>
                <a:lnTo>
                  <a:pt x="27165" y="44733"/>
                </a:lnTo>
                <a:lnTo>
                  <a:pt x="30403" y="36792"/>
                </a:lnTo>
                <a:lnTo>
                  <a:pt x="28422" y="40754"/>
                </a:lnTo>
                <a:lnTo>
                  <a:pt x="27998" y="41803"/>
                </a:lnTo>
                <a:lnTo>
                  <a:pt x="22474" y="55502"/>
                </a:lnTo>
                <a:lnTo>
                  <a:pt x="17192" y="68655"/>
                </a:lnTo>
                <a:lnTo>
                  <a:pt x="12605" y="80137"/>
                </a:lnTo>
                <a:lnTo>
                  <a:pt x="16268" y="52832"/>
                </a:lnTo>
                <a:lnTo>
                  <a:pt x="20933" y="41361"/>
                </a:lnTo>
                <a:lnTo>
                  <a:pt x="26711" y="27186"/>
                </a:lnTo>
                <a:lnTo>
                  <a:pt x="31413" y="15698"/>
                </a:lnTo>
                <a:lnTo>
                  <a:pt x="34328" y="8648"/>
                </a:lnTo>
                <a:lnTo>
                  <a:pt x="38050" y="17023"/>
                </a:lnTo>
                <a:lnTo>
                  <a:pt x="38125" y="8725"/>
                </a:lnTo>
                <a:lnTo>
                  <a:pt x="34942" y="7216"/>
                </a:lnTo>
                <a:lnTo>
                  <a:pt x="38125" y="8725"/>
                </a:lnTo>
                <a:lnTo>
                  <a:pt x="38430" y="16091"/>
                </a:lnTo>
                <a:lnTo>
                  <a:pt x="38050" y="17023"/>
                </a:lnTo>
                <a:lnTo>
                  <a:pt x="35953" y="23190"/>
                </a:lnTo>
                <a:lnTo>
                  <a:pt x="37922" y="18402"/>
                </a:lnTo>
                <a:lnTo>
                  <a:pt x="39712" y="14033"/>
                </a:lnTo>
                <a:lnTo>
                  <a:pt x="40881" y="11227"/>
                </a:lnTo>
                <a:lnTo>
                  <a:pt x="40902" y="10041"/>
                </a:lnTo>
                <a:lnTo>
                  <a:pt x="38558" y="0"/>
                </a:lnTo>
                <a:lnTo>
                  <a:pt x="36487" y="2248"/>
                </a:lnTo>
                <a:lnTo>
                  <a:pt x="34086" y="8102"/>
                </a:lnTo>
                <a:lnTo>
                  <a:pt x="30695" y="16434"/>
                </a:lnTo>
                <a:lnTo>
                  <a:pt x="26373" y="27064"/>
                </a:lnTo>
                <a:lnTo>
                  <a:pt x="21535" y="39011"/>
                </a:lnTo>
                <a:lnTo>
                  <a:pt x="16520" y="51440"/>
                </a:lnTo>
                <a:lnTo>
                  <a:pt x="12344" y="61823"/>
                </a:lnTo>
                <a:lnTo>
                  <a:pt x="11126" y="65476"/>
                </a:lnTo>
                <a:lnTo>
                  <a:pt x="9169" y="88824"/>
                </a:lnTo>
                <a:lnTo>
                  <a:pt x="8127" y="91491"/>
                </a:lnTo>
                <a:lnTo>
                  <a:pt x="7848" y="92253"/>
                </a:lnTo>
                <a:lnTo>
                  <a:pt x="7289" y="93777"/>
                </a:lnTo>
                <a:lnTo>
                  <a:pt x="5460" y="89497"/>
                </a:lnTo>
                <a:lnTo>
                  <a:pt x="2920" y="85737"/>
                </a:lnTo>
                <a:lnTo>
                  <a:pt x="4457" y="81572"/>
                </a:lnTo>
                <a:lnTo>
                  <a:pt x="2362" y="86880"/>
                </a:lnTo>
                <a:lnTo>
                  <a:pt x="1003" y="90360"/>
                </a:lnTo>
                <a:lnTo>
                  <a:pt x="696" y="91289"/>
                </a:lnTo>
                <a:lnTo>
                  <a:pt x="0" y="93396"/>
                </a:lnTo>
                <a:lnTo>
                  <a:pt x="63" y="94500"/>
                </a:lnTo>
                <a:lnTo>
                  <a:pt x="241" y="107327"/>
                </a:lnTo>
                <a:lnTo>
                  <a:pt x="2734" y="102573"/>
                </a:lnTo>
                <a:lnTo>
                  <a:pt x="6325" y="95725"/>
                </a:lnTo>
                <a:lnTo>
                  <a:pt x="7061" y="94323"/>
                </a:lnTo>
                <a:lnTo>
                  <a:pt x="3936" y="92672"/>
                </a:lnTo>
                <a:lnTo>
                  <a:pt x="2768" y="95999"/>
                </a:lnTo>
                <a:lnTo>
                  <a:pt x="1371" y="100228"/>
                </a:lnTo>
                <a:lnTo>
                  <a:pt x="114" y="97561"/>
                </a:lnTo>
                <a:lnTo>
                  <a:pt x="240" y="93622"/>
                </a:lnTo>
                <a:lnTo>
                  <a:pt x="647" y="91440"/>
                </a:lnTo>
                <a:lnTo>
                  <a:pt x="812" y="91046"/>
                </a:lnTo>
                <a:lnTo>
                  <a:pt x="977" y="90538"/>
                </a:lnTo>
                <a:lnTo>
                  <a:pt x="1701" y="89370"/>
                </a:lnTo>
                <a:lnTo>
                  <a:pt x="3936" y="92672"/>
                </a:lnTo>
                <a:lnTo>
                  <a:pt x="7061" y="94323"/>
                </a:lnTo>
                <a:lnTo>
                  <a:pt x="6325" y="95725"/>
                </a:lnTo>
                <a:lnTo>
                  <a:pt x="5372" y="107010"/>
                </a:lnTo>
                <a:lnTo>
                  <a:pt x="8813" y="111163"/>
                </a:lnTo>
                <a:lnTo>
                  <a:pt x="11937" y="114897"/>
                </a:lnTo>
                <a:lnTo>
                  <a:pt x="15049" y="118580"/>
                </a:lnTo>
                <a:lnTo>
                  <a:pt x="17894" y="122034"/>
                </a:lnTo>
                <a:lnTo>
                  <a:pt x="18681" y="123634"/>
                </a:lnTo>
                <a:lnTo>
                  <a:pt x="20967" y="127978"/>
                </a:lnTo>
                <a:lnTo>
                  <a:pt x="22796" y="130810"/>
                </a:lnTo>
                <a:lnTo>
                  <a:pt x="26365" y="134734"/>
                </a:lnTo>
                <a:lnTo>
                  <a:pt x="30886" y="136029"/>
                </a:lnTo>
                <a:lnTo>
                  <a:pt x="34632" y="135001"/>
                </a:lnTo>
                <a:lnTo>
                  <a:pt x="37401" y="133870"/>
                </a:lnTo>
                <a:lnTo>
                  <a:pt x="41262" y="136118"/>
                </a:lnTo>
                <a:lnTo>
                  <a:pt x="43319" y="138227"/>
                </a:lnTo>
                <a:lnTo>
                  <a:pt x="45910" y="141783"/>
                </a:lnTo>
                <a:lnTo>
                  <a:pt x="53424" y="152089"/>
                </a:lnTo>
                <a:lnTo>
                  <a:pt x="60766" y="162208"/>
                </a:lnTo>
                <a:lnTo>
                  <a:pt x="68045" y="172198"/>
                </a:lnTo>
                <a:lnTo>
                  <a:pt x="75375" y="182115"/>
                </a:lnTo>
                <a:lnTo>
                  <a:pt x="82866" y="192018"/>
                </a:lnTo>
                <a:lnTo>
                  <a:pt x="90630" y="201964"/>
                </a:lnTo>
                <a:lnTo>
                  <a:pt x="98777" y="212009"/>
                </a:lnTo>
                <a:lnTo>
                  <a:pt x="107421" y="222211"/>
                </a:lnTo>
                <a:lnTo>
                  <a:pt x="110540" y="225780"/>
                </a:lnTo>
                <a:lnTo>
                  <a:pt x="117378" y="233378"/>
                </a:lnTo>
                <a:lnTo>
                  <a:pt x="125727" y="242428"/>
                </a:lnTo>
                <a:lnTo>
                  <a:pt x="135110" y="252474"/>
                </a:lnTo>
                <a:lnTo>
                  <a:pt x="145052" y="263063"/>
                </a:lnTo>
                <a:lnTo>
                  <a:pt x="155076" y="273741"/>
                </a:lnTo>
                <a:lnTo>
                  <a:pt x="164706" y="284052"/>
                </a:lnTo>
                <a:lnTo>
                  <a:pt x="173467" y="293544"/>
                </a:lnTo>
                <a:lnTo>
                  <a:pt x="180883" y="301761"/>
                </a:lnTo>
                <a:lnTo>
                  <a:pt x="184238" y="305600"/>
                </a:lnTo>
                <a:lnTo>
                  <a:pt x="186905" y="307568"/>
                </a:lnTo>
                <a:lnTo>
                  <a:pt x="188988" y="308597"/>
                </a:lnTo>
                <a:lnTo>
                  <a:pt x="191655" y="309854"/>
                </a:lnTo>
                <a:lnTo>
                  <a:pt x="189331" y="300748"/>
                </a:lnTo>
                <a:lnTo>
                  <a:pt x="183027" y="293592"/>
                </a:lnTo>
                <a:lnTo>
                  <a:pt x="174897" y="284684"/>
                </a:lnTo>
                <a:lnTo>
                  <a:pt x="165656" y="274732"/>
                </a:lnTo>
                <a:lnTo>
                  <a:pt x="155779" y="264188"/>
                </a:lnTo>
                <a:lnTo>
                  <a:pt x="145741" y="253503"/>
                </a:lnTo>
                <a:lnTo>
                  <a:pt x="136014" y="243131"/>
                </a:lnTo>
                <a:lnTo>
                  <a:pt x="127074" y="233523"/>
                </a:lnTo>
                <a:lnTo>
                  <a:pt x="119396" y="225131"/>
                </a:lnTo>
                <a:lnTo>
                  <a:pt x="115823" y="221132"/>
                </a:lnTo>
                <a:lnTo>
                  <a:pt x="107043" y="210924"/>
                </a:lnTo>
                <a:lnTo>
                  <a:pt x="98786" y="200883"/>
                </a:lnTo>
                <a:lnTo>
                  <a:pt x="90939" y="190948"/>
                </a:lnTo>
                <a:lnTo>
                  <a:pt x="83387" y="181058"/>
                </a:lnTo>
                <a:lnTo>
                  <a:pt x="76018" y="171151"/>
                </a:lnTo>
                <a:lnTo>
                  <a:pt x="68716" y="161166"/>
                </a:lnTo>
                <a:lnTo>
                  <a:pt x="61368" y="151043"/>
                </a:lnTo>
                <a:lnTo>
                  <a:pt x="53860" y="140720"/>
                </a:lnTo>
                <a:lnTo>
                  <a:pt x="51600" y="137630"/>
                </a:lnTo>
                <a:lnTo>
                  <a:pt x="48742" y="133743"/>
                </a:lnTo>
                <a:lnTo>
                  <a:pt x="46367" y="131165"/>
                </a:lnTo>
                <a:lnTo>
                  <a:pt x="41897" y="127711"/>
                </a:lnTo>
                <a:lnTo>
                  <a:pt x="37401" y="126822"/>
                </a:lnTo>
                <a:lnTo>
                  <a:pt x="33362" y="127762"/>
                </a:lnTo>
                <a:lnTo>
                  <a:pt x="30606" y="128778"/>
                </a:lnTo>
                <a:lnTo>
                  <a:pt x="27685" y="125704"/>
                </a:lnTo>
                <a:lnTo>
                  <a:pt x="24930" y="120370"/>
                </a:lnTo>
                <a:lnTo>
                  <a:pt x="22237" y="116319"/>
                </a:lnTo>
                <a:lnTo>
                  <a:pt x="20345" y="113982"/>
                </a:lnTo>
                <a:lnTo>
                  <a:pt x="17500" y="110515"/>
                </a:lnTo>
                <a:lnTo>
                  <a:pt x="14033" y="106553"/>
                </a:lnTo>
                <a:lnTo>
                  <a:pt x="11366" y="1028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3969432" y="2032609"/>
            <a:ext cx="3590" cy="11284"/>
          </a:xfrm>
          <a:custGeom>
            <a:avLst/>
            <a:gdLst/>
            <a:ahLst/>
            <a:cxnLst/>
            <a:rect l="l" t="t" r="r" b="b"/>
            <a:pathLst>
              <a:path w="3590" h="11284">
                <a:moveTo>
                  <a:pt x="3590" y="0"/>
                </a:moveTo>
                <a:lnTo>
                  <a:pt x="0" y="6847"/>
                </a:lnTo>
                <a:lnTo>
                  <a:pt x="224" y="7233"/>
                </a:lnTo>
                <a:lnTo>
                  <a:pt x="2637" y="11284"/>
                </a:lnTo>
                <a:lnTo>
                  <a:pt x="35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4274381" y="2620600"/>
            <a:ext cx="5981" cy="25705"/>
          </a:xfrm>
          <a:custGeom>
            <a:avLst/>
            <a:gdLst/>
            <a:ahLst/>
            <a:cxnLst/>
            <a:rect l="l" t="t" r="r" b="b"/>
            <a:pathLst>
              <a:path w="5981" h="25705">
                <a:moveTo>
                  <a:pt x="3652" y="19571"/>
                </a:moveTo>
                <a:lnTo>
                  <a:pt x="3555" y="12292"/>
                </a:lnTo>
                <a:lnTo>
                  <a:pt x="205" y="0"/>
                </a:lnTo>
                <a:lnTo>
                  <a:pt x="0" y="23216"/>
                </a:lnTo>
                <a:lnTo>
                  <a:pt x="2489" y="25705"/>
                </a:lnTo>
                <a:lnTo>
                  <a:pt x="5981" y="25235"/>
                </a:lnTo>
                <a:lnTo>
                  <a:pt x="3652" y="19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4176782" y="2247272"/>
            <a:ext cx="260337" cy="402475"/>
          </a:xfrm>
          <a:custGeom>
            <a:avLst/>
            <a:gdLst/>
            <a:ahLst/>
            <a:cxnLst/>
            <a:rect l="l" t="t" r="r" b="b"/>
            <a:pathLst>
              <a:path w="260337" h="402475">
                <a:moveTo>
                  <a:pt x="76" y="6985"/>
                </a:moveTo>
                <a:lnTo>
                  <a:pt x="3149" y="5372"/>
                </a:lnTo>
                <a:lnTo>
                  <a:pt x="3568" y="15252"/>
                </a:lnTo>
                <a:lnTo>
                  <a:pt x="4178" y="18757"/>
                </a:lnTo>
                <a:lnTo>
                  <a:pt x="4775" y="22275"/>
                </a:lnTo>
                <a:lnTo>
                  <a:pt x="5257" y="26657"/>
                </a:lnTo>
                <a:lnTo>
                  <a:pt x="7607" y="33794"/>
                </a:lnTo>
                <a:lnTo>
                  <a:pt x="11744" y="45801"/>
                </a:lnTo>
                <a:lnTo>
                  <a:pt x="16213" y="57726"/>
                </a:lnTo>
                <a:lnTo>
                  <a:pt x="20905" y="69592"/>
                </a:lnTo>
                <a:lnTo>
                  <a:pt x="25709" y="81420"/>
                </a:lnTo>
                <a:lnTo>
                  <a:pt x="30516" y="93234"/>
                </a:lnTo>
                <a:lnTo>
                  <a:pt x="35217" y="105055"/>
                </a:lnTo>
                <a:lnTo>
                  <a:pt x="39701" y="116906"/>
                </a:lnTo>
                <a:lnTo>
                  <a:pt x="43858" y="128809"/>
                </a:lnTo>
                <a:lnTo>
                  <a:pt x="46113" y="135864"/>
                </a:lnTo>
                <a:lnTo>
                  <a:pt x="49510" y="147615"/>
                </a:lnTo>
                <a:lnTo>
                  <a:pt x="52571" y="159651"/>
                </a:lnTo>
                <a:lnTo>
                  <a:pt x="55325" y="171932"/>
                </a:lnTo>
                <a:lnTo>
                  <a:pt x="57801" y="184417"/>
                </a:lnTo>
                <a:lnTo>
                  <a:pt x="60028" y="197066"/>
                </a:lnTo>
                <a:lnTo>
                  <a:pt x="62035" y="209839"/>
                </a:lnTo>
                <a:lnTo>
                  <a:pt x="63850" y="222694"/>
                </a:lnTo>
                <a:lnTo>
                  <a:pt x="65502" y="235591"/>
                </a:lnTo>
                <a:lnTo>
                  <a:pt x="67019" y="248491"/>
                </a:lnTo>
                <a:lnTo>
                  <a:pt x="68431" y="261351"/>
                </a:lnTo>
                <a:lnTo>
                  <a:pt x="69766" y="274132"/>
                </a:lnTo>
                <a:lnTo>
                  <a:pt x="71053" y="286793"/>
                </a:lnTo>
                <a:lnTo>
                  <a:pt x="72320" y="299294"/>
                </a:lnTo>
                <a:lnTo>
                  <a:pt x="73597" y="311593"/>
                </a:lnTo>
                <a:lnTo>
                  <a:pt x="73774" y="313258"/>
                </a:lnTo>
                <a:lnTo>
                  <a:pt x="75870" y="326292"/>
                </a:lnTo>
                <a:lnTo>
                  <a:pt x="78994" y="338649"/>
                </a:lnTo>
                <a:lnTo>
                  <a:pt x="82745" y="350536"/>
                </a:lnTo>
                <a:lnTo>
                  <a:pt x="85026" y="357225"/>
                </a:lnTo>
                <a:lnTo>
                  <a:pt x="89101" y="369206"/>
                </a:lnTo>
                <a:lnTo>
                  <a:pt x="92780" y="381282"/>
                </a:lnTo>
                <a:lnTo>
                  <a:pt x="95662" y="393710"/>
                </a:lnTo>
                <a:lnTo>
                  <a:pt x="96596" y="399516"/>
                </a:lnTo>
                <a:lnTo>
                  <a:pt x="98958" y="402374"/>
                </a:lnTo>
                <a:lnTo>
                  <a:pt x="101638" y="402475"/>
                </a:lnTo>
                <a:lnTo>
                  <a:pt x="102577" y="401523"/>
                </a:lnTo>
                <a:lnTo>
                  <a:pt x="111277" y="392911"/>
                </a:lnTo>
                <a:lnTo>
                  <a:pt x="120349" y="384434"/>
                </a:lnTo>
                <a:lnTo>
                  <a:pt x="130031" y="376327"/>
                </a:lnTo>
                <a:lnTo>
                  <a:pt x="140560" y="368828"/>
                </a:lnTo>
                <a:lnTo>
                  <a:pt x="152173" y="362171"/>
                </a:lnTo>
                <a:lnTo>
                  <a:pt x="155219" y="360692"/>
                </a:lnTo>
                <a:lnTo>
                  <a:pt x="166759" y="356184"/>
                </a:lnTo>
                <a:lnTo>
                  <a:pt x="178688" y="352725"/>
                </a:lnTo>
                <a:lnTo>
                  <a:pt x="190913" y="349346"/>
                </a:lnTo>
                <a:lnTo>
                  <a:pt x="203343" y="345076"/>
                </a:lnTo>
                <a:lnTo>
                  <a:pt x="206425" y="343776"/>
                </a:lnTo>
                <a:lnTo>
                  <a:pt x="218602" y="340278"/>
                </a:lnTo>
                <a:lnTo>
                  <a:pt x="231362" y="338600"/>
                </a:lnTo>
                <a:lnTo>
                  <a:pt x="237083" y="337807"/>
                </a:lnTo>
                <a:lnTo>
                  <a:pt x="242087" y="336969"/>
                </a:lnTo>
                <a:lnTo>
                  <a:pt x="246888" y="335711"/>
                </a:lnTo>
                <a:lnTo>
                  <a:pt x="250964" y="332867"/>
                </a:lnTo>
                <a:lnTo>
                  <a:pt x="255066" y="330034"/>
                </a:lnTo>
                <a:lnTo>
                  <a:pt x="258102" y="325488"/>
                </a:lnTo>
                <a:lnTo>
                  <a:pt x="259295" y="319328"/>
                </a:lnTo>
                <a:lnTo>
                  <a:pt x="260032" y="315709"/>
                </a:lnTo>
                <a:lnTo>
                  <a:pt x="260337" y="311835"/>
                </a:lnTo>
                <a:lnTo>
                  <a:pt x="260337" y="307784"/>
                </a:lnTo>
                <a:lnTo>
                  <a:pt x="259596" y="295928"/>
                </a:lnTo>
                <a:lnTo>
                  <a:pt x="257683" y="283370"/>
                </a:lnTo>
                <a:lnTo>
                  <a:pt x="255004" y="270463"/>
                </a:lnTo>
                <a:lnTo>
                  <a:pt x="252755" y="260845"/>
                </a:lnTo>
                <a:lnTo>
                  <a:pt x="249424" y="246998"/>
                </a:lnTo>
                <a:lnTo>
                  <a:pt x="246538" y="234033"/>
                </a:lnTo>
                <a:lnTo>
                  <a:pt x="244606" y="222536"/>
                </a:lnTo>
                <a:lnTo>
                  <a:pt x="244208" y="218363"/>
                </a:lnTo>
                <a:lnTo>
                  <a:pt x="243318" y="205584"/>
                </a:lnTo>
                <a:lnTo>
                  <a:pt x="242351" y="192879"/>
                </a:lnTo>
                <a:lnTo>
                  <a:pt x="241316" y="180232"/>
                </a:lnTo>
                <a:lnTo>
                  <a:pt x="240223" y="167626"/>
                </a:lnTo>
                <a:lnTo>
                  <a:pt x="239080" y="155042"/>
                </a:lnTo>
                <a:lnTo>
                  <a:pt x="240690" y="218605"/>
                </a:lnTo>
                <a:lnTo>
                  <a:pt x="237185" y="218833"/>
                </a:lnTo>
                <a:lnTo>
                  <a:pt x="238604" y="229977"/>
                </a:lnTo>
                <a:lnTo>
                  <a:pt x="241122" y="242373"/>
                </a:lnTo>
                <a:lnTo>
                  <a:pt x="244252" y="255609"/>
                </a:lnTo>
                <a:lnTo>
                  <a:pt x="245910" y="262483"/>
                </a:lnTo>
                <a:lnTo>
                  <a:pt x="248962" y="275736"/>
                </a:lnTo>
                <a:lnTo>
                  <a:pt x="251470" y="288696"/>
                </a:lnTo>
                <a:lnTo>
                  <a:pt x="253013" y="300884"/>
                </a:lnTo>
                <a:lnTo>
                  <a:pt x="253301" y="307784"/>
                </a:lnTo>
                <a:lnTo>
                  <a:pt x="253301" y="311480"/>
                </a:lnTo>
                <a:lnTo>
                  <a:pt x="253009" y="314909"/>
                </a:lnTo>
                <a:lnTo>
                  <a:pt x="252399" y="317931"/>
                </a:lnTo>
                <a:lnTo>
                  <a:pt x="251383" y="322707"/>
                </a:lnTo>
                <a:lnTo>
                  <a:pt x="249555" y="325208"/>
                </a:lnTo>
                <a:lnTo>
                  <a:pt x="246926" y="327101"/>
                </a:lnTo>
                <a:lnTo>
                  <a:pt x="242989" y="329946"/>
                </a:lnTo>
                <a:lnTo>
                  <a:pt x="236372" y="330987"/>
                </a:lnTo>
                <a:lnTo>
                  <a:pt x="228587" y="331838"/>
                </a:lnTo>
                <a:lnTo>
                  <a:pt x="216427" y="333505"/>
                </a:lnTo>
                <a:lnTo>
                  <a:pt x="203781" y="337243"/>
                </a:lnTo>
                <a:lnTo>
                  <a:pt x="203568" y="337337"/>
                </a:lnTo>
                <a:lnTo>
                  <a:pt x="191886" y="341691"/>
                </a:lnTo>
                <a:lnTo>
                  <a:pt x="179903" y="345090"/>
                </a:lnTo>
                <a:lnTo>
                  <a:pt x="167713" y="348505"/>
                </a:lnTo>
                <a:lnTo>
                  <a:pt x="155408" y="352906"/>
                </a:lnTo>
                <a:lnTo>
                  <a:pt x="152234" y="354317"/>
                </a:lnTo>
                <a:lnTo>
                  <a:pt x="140055" y="360846"/>
                </a:lnTo>
                <a:lnTo>
                  <a:pt x="129079" y="368216"/>
                </a:lnTo>
                <a:lnTo>
                  <a:pt x="119094" y="376179"/>
                </a:lnTo>
                <a:lnTo>
                  <a:pt x="109889" y="384489"/>
                </a:lnTo>
                <a:lnTo>
                  <a:pt x="102323" y="391855"/>
                </a:lnTo>
                <a:lnTo>
                  <a:pt x="101155" y="385620"/>
                </a:lnTo>
                <a:lnTo>
                  <a:pt x="101251" y="392899"/>
                </a:lnTo>
                <a:lnTo>
                  <a:pt x="103581" y="398564"/>
                </a:lnTo>
                <a:lnTo>
                  <a:pt x="100088" y="399034"/>
                </a:lnTo>
                <a:lnTo>
                  <a:pt x="97599" y="396544"/>
                </a:lnTo>
                <a:lnTo>
                  <a:pt x="97804" y="373328"/>
                </a:lnTo>
                <a:lnTo>
                  <a:pt x="93932" y="361472"/>
                </a:lnTo>
                <a:lnTo>
                  <a:pt x="91681" y="354926"/>
                </a:lnTo>
                <a:lnTo>
                  <a:pt x="87664" y="342943"/>
                </a:lnTo>
                <a:lnTo>
                  <a:pt x="84158" y="330823"/>
                </a:lnTo>
                <a:lnTo>
                  <a:pt x="81555" y="318312"/>
                </a:lnTo>
                <a:lnTo>
                  <a:pt x="80784" y="312508"/>
                </a:lnTo>
                <a:lnTo>
                  <a:pt x="79514" y="300356"/>
                </a:lnTo>
                <a:lnTo>
                  <a:pt x="78257" y="287985"/>
                </a:lnTo>
                <a:lnTo>
                  <a:pt x="76985" y="275434"/>
                </a:lnTo>
                <a:lnTo>
                  <a:pt x="75669" y="262742"/>
                </a:lnTo>
                <a:lnTo>
                  <a:pt x="74279" y="249948"/>
                </a:lnTo>
                <a:lnTo>
                  <a:pt x="72788" y="237091"/>
                </a:lnTo>
                <a:lnTo>
                  <a:pt x="71165" y="224211"/>
                </a:lnTo>
                <a:lnTo>
                  <a:pt x="69382" y="211345"/>
                </a:lnTo>
                <a:lnTo>
                  <a:pt x="67411" y="198534"/>
                </a:lnTo>
                <a:lnTo>
                  <a:pt x="65222" y="185816"/>
                </a:lnTo>
                <a:lnTo>
                  <a:pt x="62787" y="173230"/>
                </a:lnTo>
                <a:lnTo>
                  <a:pt x="60076" y="160815"/>
                </a:lnTo>
                <a:lnTo>
                  <a:pt x="57060" y="148611"/>
                </a:lnTo>
                <a:lnTo>
                  <a:pt x="53711" y="136656"/>
                </a:lnTo>
                <a:lnTo>
                  <a:pt x="48852" y="121628"/>
                </a:lnTo>
                <a:lnTo>
                  <a:pt x="44490" y="109586"/>
                </a:lnTo>
                <a:lnTo>
                  <a:pt x="39868" y="97644"/>
                </a:lnTo>
                <a:lnTo>
                  <a:pt x="35095" y="85782"/>
                </a:lnTo>
                <a:lnTo>
                  <a:pt x="30281" y="73976"/>
                </a:lnTo>
                <a:lnTo>
                  <a:pt x="25536" y="62204"/>
                </a:lnTo>
                <a:lnTo>
                  <a:pt x="20968" y="50445"/>
                </a:lnTo>
                <a:lnTo>
                  <a:pt x="16689" y="38676"/>
                </a:lnTo>
                <a:lnTo>
                  <a:pt x="14312" y="31623"/>
                </a:lnTo>
                <a:lnTo>
                  <a:pt x="12128" y="24930"/>
                </a:lnTo>
                <a:lnTo>
                  <a:pt x="11760" y="21399"/>
                </a:lnTo>
                <a:lnTo>
                  <a:pt x="11125" y="17589"/>
                </a:lnTo>
                <a:lnTo>
                  <a:pt x="10502" y="13754"/>
                </a:lnTo>
                <a:lnTo>
                  <a:pt x="9486" y="9715"/>
                </a:lnTo>
                <a:lnTo>
                  <a:pt x="6324" y="3721"/>
                </a:lnTo>
                <a:lnTo>
                  <a:pt x="3746" y="1689"/>
                </a:lnTo>
                <a:lnTo>
                  <a:pt x="2895" y="1295"/>
                </a:lnTo>
                <a:lnTo>
                  <a:pt x="0" y="0"/>
                </a:lnTo>
                <a:lnTo>
                  <a:pt x="76" y="69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4177387" y="2252897"/>
            <a:ext cx="2352" cy="6896"/>
          </a:xfrm>
          <a:custGeom>
            <a:avLst/>
            <a:gdLst/>
            <a:ahLst/>
            <a:cxnLst/>
            <a:rect l="l" t="t" r="r" b="b"/>
            <a:pathLst>
              <a:path w="2352" h="6896">
                <a:moveTo>
                  <a:pt x="396" y="2476"/>
                </a:moveTo>
                <a:lnTo>
                  <a:pt x="0" y="2377"/>
                </a:lnTo>
                <a:lnTo>
                  <a:pt x="2352" y="6896"/>
                </a:lnTo>
                <a:lnTo>
                  <a:pt x="2352" y="0"/>
                </a:lnTo>
                <a:lnTo>
                  <a:pt x="396" y="2476"/>
                </a:lnTo>
                <a:lnTo>
                  <a:pt x="498" y="2603"/>
                </a:lnTo>
                <a:lnTo>
                  <a:pt x="676" y="2666"/>
                </a:lnTo>
                <a:lnTo>
                  <a:pt x="498" y="2603"/>
                </a:lnTo>
                <a:lnTo>
                  <a:pt x="396" y="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3585610" y="2672949"/>
            <a:ext cx="5829" cy="10452"/>
          </a:xfrm>
          <a:custGeom>
            <a:avLst/>
            <a:gdLst/>
            <a:ahLst/>
            <a:cxnLst/>
            <a:rect l="l" t="t" r="r" b="b"/>
            <a:pathLst>
              <a:path w="5829" h="10452">
                <a:moveTo>
                  <a:pt x="3340" y="1142"/>
                </a:moveTo>
                <a:lnTo>
                  <a:pt x="0" y="0"/>
                </a:lnTo>
                <a:lnTo>
                  <a:pt x="355" y="10452"/>
                </a:lnTo>
                <a:lnTo>
                  <a:pt x="2667" y="7277"/>
                </a:lnTo>
                <a:lnTo>
                  <a:pt x="5829" y="3632"/>
                </a:lnTo>
                <a:lnTo>
                  <a:pt x="3340" y="11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3507135" y="2731409"/>
            <a:ext cx="9410" cy="4051"/>
          </a:xfrm>
          <a:custGeom>
            <a:avLst/>
            <a:gdLst/>
            <a:ahLst/>
            <a:cxnLst/>
            <a:rect l="l" t="t" r="r" b="b"/>
            <a:pathLst>
              <a:path w="9410" h="4051">
                <a:moveTo>
                  <a:pt x="203" y="0"/>
                </a:moveTo>
                <a:lnTo>
                  <a:pt x="0" y="3517"/>
                </a:lnTo>
                <a:lnTo>
                  <a:pt x="9410" y="4051"/>
                </a:lnTo>
                <a:lnTo>
                  <a:pt x="3721" y="0"/>
                </a:lnTo>
                <a:lnTo>
                  <a:pt x="2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4156062" y="2237649"/>
            <a:ext cx="2710" cy="1468"/>
          </a:xfrm>
          <a:custGeom>
            <a:avLst/>
            <a:gdLst/>
            <a:ahLst/>
            <a:cxnLst/>
            <a:rect l="l" t="t" r="r" b="b"/>
            <a:pathLst>
              <a:path w="2710" h="1468">
                <a:moveTo>
                  <a:pt x="208" y="236"/>
                </a:moveTo>
                <a:lnTo>
                  <a:pt x="2710" y="1468"/>
                </a:lnTo>
                <a:lnTo>
                  <a:pt x="0" y="0"/>
                </a:lnTo>
                <a:lnTo>
                  <a:pt x="208" y="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4004749" y="1945608"/>
            <a:ext cx="379" cy="8298"/>
          </a:xfrm>
          <a:custGeom>
            <a:avLst/>
            <a:gdLst/>
            <a:ahLst/>
            <a:cxnLst/>
            <a:rect l="l" t="t" r="r" b="b"/>
            <a:pathLst>
              <a:path w="379" h="8298">
                <a:moveTo>
                  <a:pt x="74" y="0"/>
                </a:moveTo>
                <a:lnTo>
                  <a:pt x="0" y="8298"/>
                </a:lnTo>
                <a:lnTo>
                  <a:pt x="379" y="7365"/>
                </a:lnTo>
                <a:lnTo>
                  <a:pt x="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4098283" y="1683595"/>
            <a:ext cx="2463" cy="3695"/>
          </a:xfrm>
          <a:custGeom>
            <a:avLst/>
            <a:gdLst/>
            <a:ahLst/>
            <a:cxnLst/>
            <a:rect l="l" t="t" r="r" b="b"/>
            <a:pathLst>
              <a:path w="2463" h="3695">
                <a:moveTo>
                  <a:pt x="0" y="711"/>
                </a:moveTo>
                <a:lnTo>
                  <a:pt x="1854" y="3695"/>
                </a:lnTo>
                <a:lnTo>
                  <a:pt x="2463" y="0"/>
                </a:lnTo>
                <a:lnTo>
                  <a:pt x="0" y="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3506552" y="2532501"/>
            <a:ext cx="4343" cy="195389"/>
          </a:xfrm>
          <a:custGeom>
            <a:avLst/>
            <a:gdLst/>
            <a:ahLst/>
            <a:cxnLst/>
            <a:rect l="l" t="t" r="r" b="b"/>
            <a:pathLst>
              <a:path w="4343" h="195389">
                <a:moveTo>
                  <a:pt x="787" y="13081"/>
                </a:moveTo>
                <a:lnTo>
                  <a:pt x="990" y="195389"/>
                </a:lnTo>
                <a:lnTo>
                  <a:pt x="3810" y="14884"/>
                </a:lnTo>
                <a:lnTo>
                  <a:pt x="4305" y="13081"/>
                </a:lnTo>
                <a:lnTo>
                  <a:pt x="4343" y="0"/>
                </a:lnTo>
                <a:lnTo>
                  <a:pt x="2197" y="3771"/>
                </a:lnTo>
                <a:lnTo>
                  <a:pt x="0" y="7518"/>
                </a:lnTo>
                <a:lnTo>
                  <a:pt x="787" y="13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4085640" y="1683594"/>
            <a:ext cx="331830" cy="782510"/>
          </a:xfrm>
          <a:custGeom>
            <a:avLst/>
            <a:gdLst/>
            <a:ahLst/>
            <a:cxnLst/>
            <a:rect l="l" t="t" r="r" b="b"/>
            <a:pathLst>
              <a:path w="331830" h="782510">
                <a:moveTo>
                  <a:pt x="16362" y="6680"/>
                </a:moveTo>
                <a:lnTo>
                  <a:pt x="14495" y="3695"/>
                </a:lnTo>
                <a:lnTo>
                  <a:pt x="12641" y="711"/>
                </a:lnTo>
                <a:lnTo>
                  <a:pt x="0" y="8136"/>
                </a:lnTo>
                <a:lnTo>
                  <a:pt x="10978" y="3644"/>
                </a:lnTo>
                <a:lnTo>
                  <a:pt x="11132" y="9850"/>
                </a:lnTo>
                <a:lnTo>
                  <a:pt x="11557" y="19917"/>
                </a:lnTo>
                <a:lnTo>
                  <a:pt x="13236" y="32782"/>
                </a:lnTo>
                <a:lnTo>
                  <a:pt x="15850" y="44747"/>
                </a:lnTo>
                <a:lnTo>
                  <a:pt x="19252" y="56058"/>
                </a:lnTo>
                <a:lnTo>
                  <a:pt x="23673" y="68002"/>
                </a:lnTo>
                <a:lnTo>
                  <a:pt x="28496" y="79505"/>
                </a:lnTo>
                <a:lnTo>
                  <a:pt x="33649" y="91216"/>
                </a:lnTo>
                <a:lnTo>
                  <a:pt x="37749" y="100634"/>
                </a:lnTo>
                <a:lnTo>
                  <a:pt x="43075" y="112265"/>
                </a:lnTo>
                <a:lnTo>
                  <a:pt x="48855" y="123653"/>
                </a:lnTo>
                <a:lnTo>
                  <a:pt x="54884" y="134842"/>
                </a:lnTo>
                <a:lnTo>
                  <a:pt x="60958" y="145874"/>
                </a:lnTo>
                <a:lnTo>
                  <a:pt x="62273" y="148272"/>
                </a:lnTo>
                <a:lnTo>
                  <a:pt x="67913" y="158800"/>
                </a:lnTo>
                <a:lnTo>
                  <a:pt x="73764" y="169974"/>
                </a:lnTo>
                <a:lnTo>
                  <a:pt x="79834" y="181510"/>
                </a:lnTo>
                <a:lnTo>
                  <a:pt x="86127" y="193127"/>
                </a:lnTo>
                <a:lnTo>
                  <a:pt x="92648" y="204540"/>
                </a:lnTo>
                <a:lnTo>
                  <a:pt x="99404" y="215467"/>
                </a:lnTo>
                <a:lnTo>
                  <a:pt x="106400" y="225626"/>
                </a:lnTo>
                <a:lnTo>
                  <a:pt x="115728" y="237448"/>
                </a:lnTo>
                <a:lnTo>
                  <a:pt x="124028" y="247168"/>
                </a:lnTo>
                <a:lnTo>
                  <a:pt x="132383" y="256770"/>
                </a:lnTo>
                <a:lnTo>
                  <a:pt x="140552" y="266462"/>
                </a:lnTo>
                <a:lnTo>
                  <a:pt x="148294" y="276450"/>
                </a:lnTo>
                <a:lnTo>
                  <a:pt x="155368" y="286942"/>
                </a:lnTo>
                <a:lnTo>
                  <a:pt x="158996" y="293204"/>
                </a:lnTo>
                <a:lnTo>
                  <a:pt x="165036" y="304543"/>
                </a:lnTo>
                <a:lnTo>
                  <a:pt x="170882" y="315919"/>
                </a:lnTo>
                <a:lnTo>
                  <a:pt x="176581" y="327316"/>
                </a:lnTo>
                <a:lnTo>
                  <a:pt x="182182" y="338719"/>
                </a:lnTo>
                <a:lnTo>
                  <a:pt x="187731" y="350113"/>
                </a:lnTo>
                <a:lnTo>
                  <a:pt x="193277" y="361481"/>
                </a:lnTo>
                <a:lnTo>
                  <a:pt x="198868" y="372808"/>
                </a:lnTo>
                <a:lnTo>
                  <a:pt x="204551" y="384078"/>
                </a:lnTo>
                <a:lnTo>
                  <a:pt x="210375" y="395275"/>
                </a:lnTo>
                <a:lnTo>
                  <a:pt x="216386" y="406385"/>
                </a:lnTo>
                <a:lnTo>
                  <a:pt x="222634" y="417390"/>
                </a:lnTo>
                <a:lnTo>
                  <a:pt x="229166" y="428276"/>
                </a:lnTo>
                <a:lnTo>
                  <a:pt x="236030" y="439027"/>
                </a:lnTo>
                <a:lnTo>
                  <a:pt x="243274" y="449626"/>
                </a:lnTo>
                <a:lnTo>
                  <a:pt x="250373" y="459308"/>
                </a:lnTo>
                <a:lnTo>
                  <a:pt x="258845" y="468865"/>
                </a:lnTo>
                <a:lnTo>
                  <a:pt x="267964" y="477650"/>
                </a:lnTo>
                <a:lnTo>
                  <a:pt x="268584" y="478243"/>
                </a:lnTo>
                <a:lnTo>
                  <a:pt x="274807" y="484200"/>
                </a:lnTo>
                <a:lnTo>
                  <a:pt x="280573" y="490169"/>
                </a:lnTo>
                <a:lnTo>
                  <a:pt x="284370" y="496912"/>
                </a:lnTo>
                <a:lnTo>
                  <a:pt x="287037" y="501624"/>
                </a:lnTo>
                <a:lnTo>
                  <a:pt x="287990" y="507123"/>
                </a:lnTo>
                <a:lnTo>
                  <a:pt x="288561" y="513194"/>
                </a:lnTo>
                <a:lnTo>
                  <a:pt x="289133" y="519239"/>
                </a:lnTo>
                <a:lnTo>
                  <a:pt x="289323" y="525767"/>
                </a:lnTo>
                <a:lnTo>
                  <a:pt x="290987" y="532307"/>
                </a:lnTo>
                <a:lnTo>
                  <a:pt x="294136" y="544521"/>
                </a:lnTo>
                <a:lnTo>
                  <a:pt x="297304" y="556764"/>
                </a:lnTo>
                <a:lnTo>
                  <a:pt x="300441" y="569043"/>
                </a:lnTo>
                <a:lnTo>
                  <a:pt x="303493" y="581365"/>
                </a:lnTo>
                <a:lnTo>
                  <a:pt x="306409" y="593737"/>
                </a:lnTo>
                <a:lnTo>
                  <a:pt x="309137" y="606166"/>
                </a:lnTo>
                <a:lnTo>
                  <a:pt x="311624" y="618659"/>
                </a:lnTo>
                <a:lnTo>
                  <a:pt x="313819" y="631223"/>
                </a:lnTo>
                <a:lnTo>
                  <a:pt x="315669" y="643865"/>
                </a:lnTo>
                <a:lnTo>
                  <a:pt x="317073" y="656094"/>
                </a:lnTo>
                <a:lnTo>
                  <a:pt x="318325" y="668848"/>
                </a:lnTo>
                <a:lnTo>
                  <a:pt x="319573" y="681533"/>
                </a:lnTo>
                <a:lnTo>
                  <a:pt x="320808" y="694166"/>
                </a:lnTo>
                <a:lnTo>
                  <a:pt x="322021" y="706763"/>
                </a:lnTo>
                <a:lnTo>
                  <a:pt x="323203" y="719344"/>
                </a:lnTo>
                <a:lnTo>
                  <a:pt x="324345" y="731924"/>
                </a:lnTo>
                <a:lnTo>
                  <a:pt x="325438" y="744522"/>
                </a:lnTo>
                <a:lnTo>
                  <a:pt x="326473" y="757155"/>
                </a:lnTo>
                <a:lnTo>
                  <a:pt x="327440" y="769840"/>
                </a:lnTo>
                <a:lnTo>
                  <a:pt x="328325" y="782510"/>
                </a:lnTo>
                <a:lnTo>
                  <a:pt x="331830" y="782281"/>
                </a:lnTo>
                <a:lnTo>
                  <a:pt x="330220" y="718719"/>
                </a:lnTo>
                <a:lnTo>
                  <a:pt x="329037" y="706141"/>
                </a:lnTo>
                <a:lnTo>
                  <a:pt x="327823" y="693551"/>
                </a:lnTo>
                <a:lnTo>
                  <a:pt x="326587" y="680933"/>
                </a:lnTo>
                <a:lnTo>
                  <a:pt x="325337" y="668269"/>
                </a:lnTo>
                <a:lnTo>
                  <a:pt x="324084" y="655542"/>
                </a:lnTo>
                <a:lnTo>
                  <a:pt x="322588" y="642559"/>
                </a:lnTo>
                <a:lnTo>
                  <a:pt x="320715" y="629822"/>
                </a:lnTo>
                <a:lnTo>
                  <a:pt x="318505" y="617189"/>
                </a:lnTo>
                <a:lnTo>
                  <a:pt x="316009" y="604655"/>
                </a:lnTo>
                <a:lnTo>
                  <a:pt x="313279" y="592211"/>
                </a:lnTo>
                <a:lnTo>
                  <a:pt x="310368" y="579851"/>
                </a:lnTo>
                <a:lnTo>
                  <a:pt x="307327" y="567568"/>
                </a:lnTo>
                <a:lnTo>
                  <a:pt x="304208" y="555355"/>
                </a:lnTo>
                <a:lnTo>
                  <a:pt x="301064" y="543206"/>
                </a:lnTo>
                <a:lnTo>
                  <a:pt x="297946" y="531112"/>
                </a:lnTo>
                <a:lnTo>
                  <a:pt x="297807" y="530567"/>
                </a:lnTo>
                <a:lnTo>
                  <a:pt x="296385" y="525043"/>
                </a:lnTo>
                <a:lnTo>
                  <a:pt x="296156" y="518871"/>
                </a:lnTo>
                <a:lnTo>
                  <a:pt x="295559" y="512533"/>
                </a:lnTo>
                <a:lnTo>
                  <a:pt x="294962" y="506196"/>
                </a:lnTo>
                <a:lnTo>
                  <a:pt x="293972" y="499605"/>
                </a:lnTo>
                <a:lnTo>
                  <a:pt x="290505" y="493458"/>
                </a:lnTo>
                <a:lnTo>
                  <a:pt x="283050" y="483056"/>
                </a:lnTo>
                <a:lnTo>
                  <a:pt x="274248" y="473921"/>
                </a:lnTo>
                <a:lnTo>
                  <a:pt x="267124" y="467106"/>
                </a:lnTo>
                <a:lnTo>
                  <a:pt x="260761" y="461340"/>
                </a:lnTo>
                <a:lnTo>
                  <a:pt x="255986" y="455041"/>
                </a:lnTo>
                <a:lnTo>
                  <a:pt x="248453" y="444749"/>
                </a:lnTo>
                <a:lnTo>
                  <a:pt x="241330" y="434270"/>
                </a:lnTo>
                <a:lnTo>
                  <a:pt x="234569" y="423620"/>
                </a:lnTo>
                <a:lnTo>
                  <a:pt x="228123" y="412813"/>
                </a:lnTo>
                <a:lnTo>
                  <a:pt x="221942" y="401866"/>
                </a:lnTo>
                <a:lnTo>
                  <a:pt x="215979" y="390793"/>
                </a:lnTo>
                <a:lnTo>
                  <a:pt x="210187" y="379610"/>
                </a:lnTo>
                <a:lnTo>
                  <a:pt x="204516" y="368332"/>
                </a:lnTo>
                <a:lnTo>
                  <a:pt x="198920" y="356976"/>
                </a:lnTo>
                <a:lnTo>
                  <a:pt x="193349" y="345555"/>
                </a:lnTo>
                <a:lnTo>
                  <a:pt x="187756" y="334087"/>
                </a:lnTo>
                <a:lnTo>
                  <a:pt x="182092" y="322586"/>
                </a:lnTo>
                <a:lnTo>
                  <a:pt x="176311" y="311067"/>
                </a:lnTo>
                <a:lnTo>
                  <a:pt x="170363" y="299547"/>
                </a:lnTo>
                <a:lnTo>
                  <a:pt x="165181" y="289839"/>
                </a:lnTo>
                <a:lnTo>
                  <a:pt x="158350" y="278563"/>
                </a:lnTo>
                <a:lnTo>
                  <a:pt x="150799" y="268044"/>
                </a:lnTo>
                <a:lnTo>
                  <a:pt x="142770" y="258079"/>
                </a:lnTo>
                <a:lnTo>
                  <a:pt x="134511" y="248465"/>
                </a:lnTo>
                <a:lnTo>
                  <a:pt x="126265" y="239000"/>
                </a:lnTo>
                <a:lnTo>
                  <a:pt x="118278" y="229479"/>
                </a:lnTo>
                <a:lnTo>
                  <a:pt x="113340" y="223164"/>
                </a:lnTo>
                <a:lnTo>
                  <a:pt x="106470" y="213414"/>
                </a:lnTo>
                <a:lnTo>
                  <a:pt x="99775" y="202743"/>
                </a:lnTo>
                <a:lnTo>
                  <a:pt x="93258" y="191450"/>
                </a:lnTo>
                <a:lnTo>
                  <a:pt x="86922" y="179831"/>
                </a:lnTo>
                <a:lnTo>
                  <a:pt x="80771" y="168182"/>
                </a:lnTo>
                <a:lnTo>
                  <a:pt x="74809" y="156800"/>
                </a:lnTo>
                <a:lnTo>
                  <a:pt x="69039" y="145983"/>
                </a:lnTo>
                <a:lnTo>
                  <a:pt x="68445" y="144894"/>
                </a:lnTo>
                <a:lnTo>
                  <a:pt x="62312" y="133735"/>
                </a:lnTo>
                <a:lnTo>
                  <a:pt x="56232" y="122525"/>
                </a:lnTo>
                <a:lnTo>
                  <a:pt x="50408" y="111219"/>
                </a:lnTo>
                <a:lnTo>
                  <a:pt x="45047" y="99775"/>
                </a:lnTo>
                <a:lnTo>
                  <a:pt x="44213" y="97853"/>
                </a:lnTo>
                <a:lnTo>
                  <a:pt x="38840" y="85546"/>
                </a:lnTo>
                <a:lnTo>
                  <a:pt x="33728" y="73857"/>
                </a:lnTo>
                <a:lnTo>
                  <a:pt x="29056" y="62452"/>
                </a:lnTo>
                <a:lnTo>
                  <a:pt x="26027" y="54114"/>
                </a:lnTo>
                <a:lnTo>
                  <a:pt x="22613" y="42768"/>
                </a:lnTo>
                <a:lnTo>
                  <a:pt x="20038" y="30800"/>
                </a:lnTo>
                <a:lnTo>
                  <a:pt x="18458" y="17872"/>
                </a:lnTo>
                <a:lnTo>
                  <a:pt x="18013" y="5905"/>
                </a:lnTo>
                <a:lnTo>
                  <a:pt x="18039" y="2451"/>
                </a:lnTo>
                <a:lnTo>
                  <a:pt x="15105" y="0"/>
                </a:lnTo>
                <a:lnTo>
                  <a:pt x="14495" y="3695"/>
                </a:lnTo>
                <a:lnTo>
                  <a:pt x="16362" y="6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3725462" y="1685563"/>
            <a:ext cx="8089" cy="36888"/>
          </a:xfrm>
          <a:custGeom>
            <a:avLst/>
            <a:gdLst/>
            <a:ahLst/>
            <a:cxnLst/>
            <a:rect l="l" t="t" r="r" b="b"/>
            <a:pathLst>
              <a:path w="8089" h="36888">
                <a:moveTo>
                  <a:pt x="1693" y="36888"/>
                </a:moveTo>
                <a:lnTo>
                  <a:pt x="2146" y="35496"/>
                </a:lnTo>
                <a:lnTo>
                  <a:pt x="3314" y="32257"/>
                </a:lnTo>
                <a:lnTo>
                  <a:pt x="6464" y="30683"/>
                </a:lnTo>
                <a:lnTo>
                  <a:pt x="8089" y="0"/>
                </a:lnTo>
                <a:lnTo>
                  <a:pt x="6083" y="8229"/>
                </a:lnTo>
                <a:lnTo>
                  <a:pt x="4114" y="16459"/>
                </a:lnTo>
                <a:lnTo>
                  <a:pt x="2209" y="24790"/>
                </a:lnTo>
                <a:lnTo>
                  <a:pt x="0" y="31089"/>
                </a:lnTo>
                <a:lnTo>
                  <a:pt x="165" y="33832"/>
                </a:lnTo>
                <a:lnTo>
                  <a:pt x="1693" y="36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3727798" y="1717586"/>
            <a:ext cx="6502" cy="14733"/>
          </a:xfrm>
          <a:custGeom>
            <a:avLst/>
            <a:gdLst/>
            <a:ahLst/>
            <a:cxnLst/>
            <a:rect l="l" t="t" r="r" b="b"/>
            <a:pathLst>
              <a:path w="6502" h="14733">
                <a:moveTo>
                  <a:pt x="6299" y="3003"/>
                </a:moveTo>
                <a:lnTo>
                  <a:pt x="4797" y="0"/>
                </a:lnTo>
                <a:lnTo>
                  <a:pt x="4305" y="1403"/>
                </a:lnTo>
                <a:lnTo>
                  <a:pt x="3149" y="4578"/>
                </a:lnTo>
                <a:lnTo>
                  <a:pt x="0" y="6153"/>
                </a:lnTo>
                <a:lnTo>
                  <a:pt x="3538" y="14733"/>
                </a:lnTo>
                <a:lnTo>
                  <a:pt x="6502" y="5683"/>
                </a:lnTo>
                <a:lnTo>
                  <a:pt x="6299" y="3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3503821" y="1657001"/>
            <a:ext cx="592952" cy="1078471"/>
          </a:xfrm>
          <a:custGeom>
            <a:avLst/>
            <a:gdLst/>
            <a:ahLst/>
            <a:cxnLst/>
            <a:rect l="l" t="t" r="r" b="b"/>
            <a:pathLst>
              <a:path w="592952" h="1078471">
                <a:moveTo>
                  <a:pt x="105867" y="984097"/>
                </a:moveTo>
                <a:lnTo>
                  <a:pt x="108699" y="982154"/>
                </a:lnTo>
                <a:lnTo>
                  <a:pt x="112293" y="979932"/>
                </a:lnTo>
                <a:lnTo>
                  <a:pt x="120932" y="974350"/>
                </a:lnTo>
                <a:lnTo>
                  <a:pt x="131679" y="964498"/>
                </a:lnTo>
                <a:lnTo>
                  <a:pt x="138442" y="956126"/>
                </a:lnTo>
                <a:lnTo>
                  <a:pt x="144282" y="947629"/>
                </a:lnTo>
                <a:lnTo>
                  <a:pt x="150698" y="937075"/>
                </a:lnTo>
                <a:lnTo>
                  <a:pt x="157759" y="924164"/>
                </a:lnTo>
                <a:lnTo>
                  <a:pt x="165535" y="908596"/>
                </a:lnTo>
                <a:lnTo>
                  <a:pt x="165912" y="907808"/>
                </a:lnTo>
                <a:lnTo>
                  <a:pt x="171935" y="895471"/>
                </a:lnTo>
                <a:lnTo>
                  <a:pt x="178141" y="883244"/>
                </a:lnTo>
                <a:lnTo>
                  <a:pt x="184516" y="871120"/>
                </a:lnTo>
                <a:lnTo>
                  <a:pt x="191044" y="859092"/>
                </a:lnTo>
                <a:lnTo>
                  <a:pt x="197712" y="847154"/>
                </a:lnTo>
                <a:lnTo>
                  <a:pt x="204505" y="835300"/>
                </a:lnTo>
                <a:lnTo>
                  <a:pt x="211408" y="823523"/>
                </a:lnTo>
                <a:lnTo>
                  <a:pt x="218406" y="811815"/>
                </a:lnTo>
                <a:lnTo>
                  <a:pt x="225486" y="800172"/>
                </a:lnTo>
                <a:lnTo>
                  <a:pt x="232632" y="788585"/>
                </a:lnTo>
                <a:lnTo>
                  <a:pt x="239829" y="777050"/>
                </a:lnTo>
                <a:lnTo>
                  <a:pt x="247064" y="765558"/>
                </a:lnTo>
                <a:lnTo>
                  <a:pt x="254322" y="754103"/>
                </a:lnTo>
                <a:lnTo>
                  <a:pt x="261588" y="742680"/>
                </a:lnTo>
                <a:lnTo>
                  <a:pt x="268847" y="731281"/>
                </a:lnTo>
                <a:lnTo>
                  <a:pt x="276084" y="719899"/>
                </a:lnTo>
                <a:lnTo>
                  <a:pt x="283287" y="708529"/>
                </a:lnTo>
                <a:lnTo>
                  <a:pt x="290438" y="697164"/>
                </a:lnTo>
                <a:lnTo>
                  <a:pt x="297525" y="685796"/>
                </a:lnTo>
                <a:lnTo>
                  <a:pt x="304533" y="674420"/>
                </a:lnTo>
                <a:lnTo>
                  <a:pt x="311215" y="663352"/>
                </a:lnTo>
                <a:lnTo>
                  <a:pt x="317764" y="652287"/>
                </a:lnTo>
                <a:lnTo>
                  <a:pt x="324222" y="641241"/>
                </a:lnTo>
                <a:lnTo>
                  <a:pt x="330631" y="630229"/>
                </a:lnTo>
                <a:lnTo>
                  <a:pt x="337034" y="619266"/>
                </a:lnTo>
                <a:lnTo>
                  <a:pt x="343474" y="608367"/>
                </a:lnTo>
                <a:lnTo>
                  <a:pt x="349992" y="597546"/>
                </a:lnTo>
                <a:lnTo>
                  <a:pt x="356632" y="586819"/>
                </a:lnTo>
                <a:lnTo>
                  <a:pt x="363435" y="576201"/>
                </a:lnTo>
                <a:lnTo>
                  <a:pt x="370445" y="565705"/>
                </a:lnTo>
                <a:lnTo>
                  <a:pt x="377704" y="555349"/>
                </a:lnTo>
                <a:lnTo>
                  <a:pt x="385254" y="545145"/>
                </a:lnTo>
                <a:lnTo>
                  <a:pt x="392785" y="535546"/>
                </a:lnTo>
                <a:lnTo>
                  <a:pt x="399880" y="525006"/>
                </a:lnTo>
                <a:lnTo>
                  <a:pt x="405494" y="513552"/>
                </a:lnTo>
                <a:lnTo>
                  <a:pt x="410116" y="501610"/>
                </a:lnTo>
                <a:lnTo>
                  <a:pt x="410806" y="499656"/>
                </a:lnTo>
                <a:lnTo>
                  <a:pt x="415057" y="487126"/>
                </a:lnTo>
                <a:lnTo>
                  <a:pt x="419333" y="475053"/>
                </a:lnTo>
                <a:lnTo>
                  <a:pt x="424113" y="463926"/>
                </a:lnTo>
                <a:lnTo>
                  <a:pt x="424243" y="463664"/>
                </a:lnTo>
                <a:lnTo>
                  <a:pt x="429948" y="451741"/>
                </a:lnTo>
                <a:lnTo>
                  <a:pt x="435335" y="440391"/>
                </a:lnTo>
                <a:lnTo>
                  <a:pt x="441078" y="429423"/>
                </a:lnTo>
                <a:lnTo>
                  <a:pt x="446913" y="420001"/>
                </a:lnTo>
                <a:lnTo>
                  <a:pt x="455457" y="406384"/>
                </a:lnTo>
                <a:lnTo>
                  <a:pt x="459497" y="397718"/>
                </a:lnTo>
                <a:lnTo>
                  <a:pt x="459625" y="397383"/>
                </a:lnTo>
                <a:lnTo>
                  <a:pt x="461644" y="392163"/>
                </a:lnTo>
                <a:lnTo>
                  <a:pt x="463118" y="387210"/>
                </a:lnTo>
                <a:lnTo>
                  <a:pt x="462940" y="374383"/>
                </a:lnTo>
                <a:lnTo>
                  <a:pt x="462876" y="373278"/>
                </a:lnTo>
                <a:lnTo>
                  <a:pt x="463573" y="371172"/>
                </a:lnTo>
                <a:lnTo>
                  <a:pt x="456627" y="385663"/>
                </a:lnTo>
                <a:lnTo>
                  <a:pt x="453231" y="394416"/>
                </a:lnTo>
                <a:lnTo>
                  <a:pt x="453059" y="394868"/>
                </a:lnTo>
                <a:lnTo>
                  <a:pt x="451180" y="399732"/>
                </a:lnTo>
                <a:lnTo>
                  <a:pt x="449160" y="404101"/>
                </a:lnTo>
                <a:lnTo>
                  <a:pt x="441083" y="416052"/>
                </a:lnTo>
                <a:lnTo>
                  <a:pt x="434273" y="427168"/>
                </a:lnTo>
                <a:lnTo>
                  <a:pt x="428523" y="438289"/>
                </a:lnTo>
                <a:lnTo>
                  <a:pt x="423189" y="449562"/>
                </a:lnTo>
                <a:lnTo>
                  <a:pt x="417931" y="460527"/>
                </a:lnTo>
                <a:lnTo>
                  <a:pt x="412974" y="471970"/>
                </a:lnTo>
                <a:lnTo>
                  <a:pt x="408683" y="484000"/>
                </a:lnTo>
                <a:lnTo>
                  <a:pt x="404561" y="496191"/>
                </a:lnTo>
                <a:lnTo>
                  <a:pt x="404164" y="497332"/>
                </a:lnTo>
                <a:lnTo>
                  <a:pt x="399492" y="509671"/>
                </a:lnTo>
                <a:lnTo>
                  <a:pt x="393960" y="521175"/>
                </a:lnTo>
                <a:lnTo>
                  <a:pt x="387311" y="531114"/>
                </a:lnTo>
                <a:lnTo>
                  <a:pt x="379355" y="541270"/>
                </a:lnTo>
                <a:lnTo>
                  <a:pt x="371744" y="551575"/>
                </a:lnTo>
                <a:lnTo>
                  <a:pt x="364436" y="562014"/>
                </a:lnTo>
                <a:lnTo>
                  <a:pt x="357390" y="572572"/>
                </a:lnTo>
                <a:lnTo>
                  <a:pt x="350562" y="583234"/>
                </a:lnTo>
                <a:lnTo>
                  <a:pt x="343911" y="593984"/>
                </a:lnTo>
                <a:lnTo>
                  <a:pt x="337393" y="604807"/>
                </a:lnTo>
                <a:lnTo>
                  <a:pt x="330967" y="615688"/>
                </a:lnTo>
                <a:lnTo>
                  <a:pt x="324589" y="626611"/>
                </a:lnTo>
                <a:lnTo>
                  <a:pt x="318219" y="637562"/>
                </a:lnTo>
                <a:lnTo>
                  <a:pt x="311812" y="648526"/>
                </a:lnTo>
                <a:lnTo>
                  <a:pt x="305327" y="659487"/>
                </a:lnTo>
                <a:lnTo>
                  <a:pt x="298722" y="670429"/>
                </a:lnTo>
                <a:lnTo>
                  <a:pt x="291541" y="682089"/>
                </a:lnTo>
                <a:lnTo>
                  <a:pt x="284471" y="693428"/>
                </a:lnTo>
                <a:lnTo>
                  <a:pt x="277331" y="704771"/>
                </a:lnTo>
                <a:lnTo>
                  <a:pt x="270137" y="716126"/>
                </a:lnTo>
                <a:lnTo>
                  <a:pt x="262902" y="727499"/>
                </a:lnTo>
                <a:lnTo>
                  <a:pt x="255642" y="738897"/>
                </a:lnTo>
                <a:lnTo>
                  <a:pt x="248370" y="750327"/>
                </a:lnTo>
                <a:lnTo>
                  <a:pt x="241103" y="761795"/>
                </a:lnTo>
                <a:lnTo>
                  <a:pt x="233854" y="773307"/>
                </a:lnTo>
                <a:lnTo>
                  <a:pt x="226639" y="784871"/>
                </a:lnTo>
                <a:lnTo>
                  <a:pt x="219472" y="796492"/>
                </a:lnTo>
                <a:lnTo>
                  <a:pt x="212367" y="808178"/>
                </a:lnTo>
                <a:lnTo>
                  <a:pt x="205340" y="819935"/>
                </a:lnTo>
                <a:lnTo>
                  <a:pt x="198406" y="831769"/>
                </a:lnTo>
                <a:lnTo>
                  <a:pt x="191578" y="843688"/>
                </a:lnTo>
                <a:lnTo>
                  <a:pt x="184873" y="855697"/>
                </a:lnTo>
                <a:lnTo>
                  <a:pt x="178303" y="867804"/>
                </a:lnTo>
                <a:lnTo>
                  <a:pt x="171886" y="880014"/>
                </a:lnTo>
                <a:lnTo>
                  <a:pt x="165634" y="892335"/>
                </a:lnTo>
                <a:lnTo>
                  <a:pt x="159562" y="904773"/>
                </a:lnTo>
                <a:lnTo>
                  <a:pt x="151982" y="920011"/>
                </a:lnTo>
                <a:lnTo>
                  <a:pt x="145130" y="932625"/>
                </a:lnTo>
                <a:lnTo>
                  <a:pt x="138951" y="942897"/>
                </a:lnTo>
                <a:lnTo>
                  <a:pt x="133392" y="951107"/>
                </a:lnTo>
                <a:lnTo>
                  <a:pt x="130505" y="954938"/>
                </a:lnTo>
                <a:lnTo>
                  <a:pt x="119277" y="966727"/>
                </a:lnTo>
                <a:lnTo>
                  <a:pt x="110262" y="972919"/>
                </a:lnTo>
                <a:lnTo>
                  <a:pt x="104838" y="976401"/>
                </a:lnTo>
                <a:lnTo>
                  <a:pt x="101041" y="979081"/>
                </a:lnTo>
                <a:lnTo>
                  <a:pt x="97281" y="982700"/>
                </a:lnTo>
                <a:lnTo>
                  <a:pt x="93598" y="988707"/>
                </a:lnTo>
                <a:lnTo>
                  <a:pt x="88766" y="997921"/>
                </a:lnTo>
                <a:lnTo>
                  <a:pt x="83632" y="1010679"/>
                </a:lnTo>
                <a:lnTo>
                  <a:pt x="82056" y="1015180"/>
                </a:lnTo>
                <a:lnTo>
                  <a:pt x="82638" y="1014590"/>
                </a:lnTo>
                <a:lnTo>
                  <a:pt x="82056" y="1015180"/>
                </a:lnTo>
                <a:lnTo>
                  <a:pt x="80022" y="1017244"/>
                </a:lnTo>
                <a:lnTo>
                  <a:pt x="76606" y="1021956"/>
                </a:lnTo>
                <a:lnTo>
                  <a:pt x="72415" y="1027861"/>
                </a:lnTo>
                <a:lnTo>
                  <a:pt x="65330" y="1037934"/>
                </a:lnTo>
                <a:lnTo>
                  <a:pt x="57684" y="1048576"/>
                </a:lnTo>
                <a:lnTo>
                  <a:pt x="51384" y="1056830"/>
                </a:lnTo>
                <a:lnTo>
                  <a:pt x="44411" y="1065174"/>
                </a:lnTo>
                <a:lnTo>
                  <a:pt x="38760" y="1070140"/>
                </a:lnTo>
                <a:lnTo>
                  <a:pt x="35953" y="1071499"/>
                </a:lnTo>
                <a:lnTo>
                  <a:pt x="12915" y="1071410"/>
                </a:lnTo>
                <a:lnTo>
                  <a:pt x="7035" y="1071077"/>
                </a:lnTo>
                <a:lnTo>
                  <a:pt x="7035" y="889550"/>
                </a:lnTo>
                <a:lnTo>
                  <a:pt x="8788" y="886599"/>
                </a:lnTo>
                <a:lnTo>
                  <a:pt x="11023" y="882815"/>
                </a:lnTo>
                <a:lnTo>
                  <a:pt x="13195" y="878979"/>
                </a:lnTo>
                <a:lnTo>
                  <a:pt x="19318" y="868408"/>
                </a:lnTo>
                <a:lnTo>
                  <a:pt x="25718" y="857719"/>
                </a:lnTo>
                <a:lnTo>
                  <a:pt x="32312" y="846916"/>
                </a:lnTo>
                <a:lnTo>
                  <a:pt x="39017" y="836002"/>
                </a:lnTo>
                <a:lnTo>
                  <a:pt x="45749" y="824981"/>
                </a:lnTo>
                <a:lnTo>
                  <a:pt x="52426" y="813855"/>
                </a:lnTo>
                <a:lnTo>
                  <a:pt x="58964" y="802630"/>
                </a:lnTo>
                <a:lnTo>
                  <a:pt x="65280" y="791308"/>
                </a:lnTo>
                <a:lnTo>
                  <a:pt x="71292" y="779892"/>
                </a:lnTo>
                <a:lnTo>
                  <a:pt x="76916" y="768387"/>
                </a:lnTo>
                <a:lnTo>
                  <a:pt x="82069" y="756795"/>
                </a:lnTo>
                <a:lnTo>
                  <a:pt x="86667" y="745121"/>
                </a:lnTo>
                <a:lnTo>
                  <a:pt x="89420" y="737184"/>
                </a:lnTo>
                <a:lnTo>
                  <a:pt x="93000" y="725113"/>
                </a:lnTo>
                <a:lnTo>
                  <a:pt x="96003" y="712921"/>
                </a:lnTo>
                <a:lnTo>
                  <a:pt x="98507" y="700626"/>
                </a:lnTo>
                <a:lnTo>
                  <a:pt x="100590" y="688244"/>
                </a:lnTo>
                <a:lnTo>
                  <a:pt x="102331" y="675796"/>
                </a:lnTo>
                <a:lnTo>
                  <a:pt x="103808" y="663297"/>
                </a:lnTo>
                <a:lnTo>
                  <a:pt x="105099" y="650767"/>
                </a:lnTo>
                <a:lnTo>
                  <a:pt x="106284" y="638224"/>
                </a:lnTo>
                <a:lnTo>
                  <a:pt x="107440" y="625685"/>
                </a:lnTo>
                <a:lnTo>
                  <a:pt x="108646" y="613168"/>
                </a:lnTo>
                <a:lnTo>
                  <a:pt x="109980" y="600692"/>
                </a:lnTo>
                <a:lnTo>
                  <a:pt x="111521" y="588275"/>
                </a:lnTo>
                <a:lnTo>
                  <a:pt x="113346" y="575934"/>
                </a:lnTo>
                <a:lnTo>
                  <a:pt x="115535" y="563687"/>
                </a:lnTo>
                <a:lnTo>
                  <a:pt x="118166" y="551553"/>
                </a:lnTo>
                <a:lnTo>
                  <a:pt x="121318" y="539550"/>
                </a:lnTo>
                <a:lnTo>
                  <a:pt x="126034" y="524043"/>
                </a:lnTo>
                <a:lnTo>
                  <a:pt x="129829" y="511956"/>
                </a:lnTo>
                <a:lnTo>
                  <a:pt x="133692" y="499876"/>
                </a:lnTo>
                <a:lnTo>
                  <a:pt x="137605" y="487801"/>
                </a:lnTo>
                <a:lnTo>
                  <a:pt x="141548" y="475727"/>
                </a:lnTo>
                <a:lnTo>
                  <a:pt x="145503" y="463649"/>
                </a:lnTo>
                <a:lnTo>
                  <a:pt x="149453" y="451564"/>
                </a:lnTo>
                <a:lnTo>
                  <a:pt x="153378" y="439468"/>
                </a:lnTo>
                <a:lnTo>
                  <a:pt x="157260" y="427357"/>
                </a:lnTo>
                <a:lnTo>
                  <a:pt x="161080" y="415228"/>
                </a:lnTo>
                <a:lnTo>
                  <a:pt x="164821" y="403075"/>
                </a:lnTo>
                <a:lnTo>
                  <a:pt x="168462" y="390896"/>
                </a:lnTo>
                <a:lnTo>
                  <a:pt x="171987" y="378687"/>
                </a:lnTo>
                <a:lnTo>
                  <a:pt x="174244" y="370598"/>
                </a:lnTo>
                <a:lnTo>
                  <a:pt x="177495" y="358032"/>
                </a:lnTo>
                <a:lnTo>
                  <a:pt x="180415" y="345548"/>
                </a:lnTo>
                <a:lnTo>
                  <a:pt x="183129" y="333136"/>
                </a:lnTo>
                <a:lnTo>
                  <a:pt x="185760" y="320787"/>
                </a:lnTo>
                <a:lnTo>
                  <a:pt x="188433" y="308491"/>
                </a:lnTo>
                <a:lnTo>
                  <a:pt x="191270" y="296239"/>
                </a:lnTo>
                <a:lnTo>
                  <a:pt x="194396" y="284021"/>
                </a:lnTo>
                <a:lnTo>
                  <a:pt x="197934" y="271827"/>
                </a:lnTo>
                <a:lnTo>
                  <a:pt x="199745" y="266192"/>
                </a:lnTo>
                <a:lnTo>
                  <a:pt x="203326" y="253560"/>
                </a:lnTo>
                <a:lnTo>
                  <a:pt x="205782" y="241090"/>
                </a:lnTo>
                <a:lnTo>
                  <a:pt x="207326" y="228717"/>
                </a:lnTo>
                <a:lnTo>
                  <a:pt x="208172" y="216373"/>
                </a:lnTo>
                <a:lnTo>
                  <a:pt x="208534" y="203992"/>
                </a:lnTo>
                <a:lnTo>
                  <a:pt x="208657" y="178856"/>
                </a:lnTo>
                <a:lnTo>
                  <a:pt x="208846" y="165967"/>
                </a:lnTo>
                <a:lnTo>
                  <a:pt x="208940" y="162763"/>
                </a:lnTo>
                <a:lnTo>
                  <a:pt x="209800" y="150075"/>
                </a:lnTo>
                <a:lnTo>
                  <a:pt x="211486" y="137318"/>
                </a:lnTo>
                <a:lnTo>
                  <a:pt x="213861" y="124572"/>
                </a:lnTo>
                <a:lnTo>
                  <a:pt x="216789" y="111919"/>
                </a:lnTo>
                <a:lnTo>
                  <a:pt x="220132" y="99438"/>
                </a:lnTo>
                <a:lnTo>
                  <a:pt x="223753" y="87211"/>
                </a:lnTo>
                <a:lnTo>
                  <a:pt x="227516" y="75318"/>
                </a:lnTo>
                <a:lnTo>
                  <a:pt x="223977" y="66738"/>
                </a:lnTo>
                <a:lnTo>
                  <a:pt x="227126" y="65163"/>
                </a:lnTo>
                <a:lnTo>
                  <a:pt x="228282" y="61988"/>
                </a:lnTo>
                <a:lnTo>
                  <a:pt x="228774" y="60584"/>
                </a:lnTo>
                <a:lnTo>
                  <a:pt x="230708" y="55067"/>
                </a:lnTo>
                <a:lnTo>
                  <a:pt x="232600" y="46621"/>
                </a:lnTo>
                <a:lnTo>
                  <a:pt x="234569" y="38442"/>
                </a:lnTo>
                <a:lnTo>
                  <a:pt x="236537" y="30302"/>
                </a:lnTo>
                <a:lnTo>
                  <a:pt x="238607" y="22428"/>
                </a:lnTo>
                <a:lnTo>
                  <a:pt x="241071" y="17106"/>
                </a:lnTo>
                <a:lnTo>
                  <a:pt x="243027" y="12839"/>
                </a:lnTo>
                <a:lnTo>
                  <a:pt x="244817" y="10147"/>
                </a:lnTo>
                <a:lnTo>
                  <a:pt x="247764" y="7327"/>
                </a:lnTo>
                <a:lnTo>
                  <a:pt x="251193" y="7010"/>
                </a:lnTo>
                <a:lnTo>
                  <a:pt x="253911" y="8166"/>
                </a:lnTo>
                <a:lnTo>
                  <a:pt x="257441" y="10299"/>
                </a:lnTo>
                <a:lnTo>
                  <a:pt x="260959" y="12395"/>
                </a:lnTo>
                <a:lnTo>
                  <a:pt x="282162" y="22849"/>
                </a:lnTo>
                <a:lnTo>
                  <a:pt x="293906" y="27634"/>
                </a:lnTo>
                <a:lnTo>
                  <a:pt x="305848" y="32077"/>
                </a:lnTo>
                <a:lnTo>
                  <a:pt x="317967" y="36185"/>
                </a:lnTo>
                <a:lnTo>
                  <a:pt x="330242" y="39964"/>
                </a:lnTo>
                <a:lnTo>
                  <a:pt x="342653" y="43420"/>
                </a:lnTo>
                <a:lnTo>
                  <a:pt x="355179" y="46562"/>
                </a:lnTo>
                <a:lnTo>
                  <a:pt x="367800" y="49394"/>
                </a:lnTo>
                <a:lnTo>
                  <a:pt x="380495" y="51924"/>
                </a:lnTo>
                <a:lnTo>
                  <a:pt x="393244" y="54158"/>
                </a:lnTo>
                <a:lnTo>
                  <a:pt x="406025" y="56103"/>
                </a:lnTo>
                <a:lnTo>
                  <a:pt x="418818" y="57765"/>
                </a:lnTo>
                <a:lnTo>
                  <a:pt x="431603" y="59152"/>
                </a:lnTo>
                <a:lnTo>
                  <a:pt x="444359" y="60269"/>
                </a:lnTo>
                <a:lnTo>
                  <a:pt x="457065" y="61123"/>
                </a:lnTo>
                <a:lnTo>
                  <a:pt x="469700" y="61721"/>
                </a:lnTo>
                <a:lnTo>
                  <a:pt x="482245" y="62070"/>
                </a:lnTo>
                <a:lnTo>
                  <a:pt x="492963" y="62166"/>
                </a:lnTo>
                <a:lnTo>
                  <a:pt x="506891" y="61936"/>
                </a:lnTo>
                <a:lnTo>
                  <a:pt x="519858" y="61119"/>
                </a:lnTo>
                <a:lnTo>
                  <a:pt x="532100" y="59608"/>
                </a:lnTo>
                <a:lnTo>
                  <a:pt x="543852" y="57294"/>
                </a:lnTo>
                <a:lnTo>
                  <a:pt x="555348" y="54069"/>
                </a:lnTo>
                <a:lnTo>
                  <a:pt x="566823" y="49823"/>
                </a:lnTo>
                <a:lnTo>
                  <a:pt x="578512" y="44449"/>
                </a:lnTo>
                <a:lnTo>
                  <a:pt x="590652" y="37838"/>
                </a:lnTo>
                <a:lnTo>
                  <a:pt x="592785" y="32499"/>
                </a:lnTo>
                <a:lnTo>
                  <a:pt x="590652" y="37838"/>
                </a:lnTo>
                <a:lnTo>
                  <a:pt x="592952" y="36444"/>
                </a:lnTo>
                <a:lnTo>
                  <a:pt x="592797" y="30238"/>
                </a:lnTo>
                <a:lnTo>
                  <a:pt x="581819" y="34730"/>
                </a:lnTo>
                <a:lnTo>
                  <a:pt x="569918" y="40770"/>
                </a:lnTo>
                <a:lnTo>
                  <a:pt x="558455" y="45553"/>
                </a:lnTo>
                <a:lnTo>
                  <a:pt x="547129" y="49208"/>
                </a:lnTo>
                <a:lnTo>
                  <a:pt x="535638" y="51862"/>
                </a:lnTo>
                <a:lnTo>
                  <a:pt x="523681" y="53644"/>
                </a:lnTo>
                <a:lnTo>
                  <a:pt x="510956" y="54682"/>
                </a:lnTo>
                <a:lnTo>
                  <a:pt x="497160" y="55105"/>
                </a:lnTo>
                <a:lnTo>
                  <a:pt x="490397" y="55118"/>
                </a:lnTo>
                <a:lnTo>
                  <a:pt x="477889" y="54929"/>
                </a:lnTo>
                <a:lnTo>
                  <a:pt x="465275" y="54489"/>
                </a:lnTo>
                <a:lnTo>
                  <a:pt x="452578" y="53793"/>
                </a:lnTo>
                <a:lnTo>
                  <a:pt x="439820" y="52833"/>
                </a:lnTo>
                <a:lnTo>
                  <a:pt x="427023" y="51604"/>
                </a:lnTo>
                <a:lnTo>
                  <a:pt x="414208" y="50099"/>
                </a:lnTo>
                <a:lnTo>
                  <a:pt x="401397" y="48311"/>
                </a:lnTo>
                <a:lnTo>
                  <a:pt x="388612" y="46234"/>
                </a:lnTo>
                <a:lnTo>
                  <a:pt x="375876" y="43862"/>
                </a:lnTo>
                <a:lnTo>
                  <a:pt x="363209" y="41189"/>
                </a:lnTo>
                <a:lnTo>
                  <a:pt x="350634" y="38208"/>
                </a:lnTo>
                <a:lnTo>
                  <a:pt x="338172" y="34913"/>
                </a:lnTo>
                <a:lnTo>
                  <a:pt x="325846" y="31297"/>
                </a:lnTo>
                <a:lnTo>
                  <a:pt x="313677" y="27354"/>
                </a:lnTo>
                <a:lnTo>
                  <a:pt x="301687" y="23078"/>
                </a:lnTo>
                <a:lnTo>
                  <a:pt x="289898" y="18462"/>
                </a:lnTo>
                <a:lnTo>
                  <a:pt x="278333" y="13501"/>
                </a:lnTo>
                <a:lnTo>
                  <a:pt x="268808" y="9105"/>
                </a:lnTo>
                <a:lnTo>
                  <a:pt x="264756" y="6464"/>
                </a:lnTo>
                <a:lnTo>
                  <a:pt x="261023" y="4241"/>
                </a:lnTo>
                <a:lnTo>
                  <a:pt x="257289" y="2070"/>
                </a:lnTo>
                <a:lnTo>
                  <a:pt x="253847" y="101"/>
                </a:lnTo>
                <a:lnTo>
                  <a:pt x="246697" y="0"/>
                </a:lnTo>
                <a:lnTo>
                  <a:pt x="243687" y="1333"/>
                </a:lnTo>
                <a:lnTo>
                  <a:pt x="238925" y="6108"/>
                </a:lnTo>
                <a:lnTo>
                  <a:pt x="236842" y="9461"/>
                </a:lnTo>
                <a:lnTo>
                  <a:pt x="234670" y="14160"/>
                </a:lnTo>
                <a:lnTo>
                  <a:pt x="231787" y="20434"/>
                </a:lnTo>
                <a:lnTo>
                  <a:pt x="229730" y="28562"/>
                </a:lnTo>
                <a:lnTo>
                  <a:pt x="228104" y="59245"/>
                </a:lnTo>
                <a:lnTo>
                  <a:pt x="224955" y="60820"/>
                </a:lnTo>
                <a:lnTo>
                  <a:pt x="223786" y="64058"/>
                </a:lnTo>
                <a:lnTo>
                  <a:pt x="223333" y="65451"/>
                </a:lnTo>
                <a:lnTo>
                  <a:pt x="220075" y="75458"/>
                </a:lnTo>
                <a:lnTo>
                  <a:pt x="216371" y="87286"/>
                </a:lnTo>
                <a:lnTo>
                  <a:pt x="212810" y="99470"/>
                </a:lnTo>
                <a:lnTo>
                  <a:pt x="209526" y="111939"/>
                </a:lnTo>
                <a:lnTo>
                  <a:pt x="206657" y="124625"/>
                </a:lnTo>
                <a:lnTo>
                  <a:pt x="204336" y="137455"/>
                </a:lnTo>
                <a:lnTo>
                  <a:pt x="202699" y="150359"/>
                </a:lnTo>
                <a:lnTo>
                  <a:pt x="201904" y="162521"/>
                </a:lnTo>
                <a:lnTo>
                  <a:pt x="201647" y="175921"/>
                </a:lnTo>
                <a:lnTo>
                  <a:pt x="201517" y="201605"/>
                </a:lnTo>
                <a:lnTo>
                  <a:pt x="201213" y="214046"/>
                </a:lnTo>
                <a:lnTo>
                  <a:pt x="200464" y="226324"/>
                </a:lnTo>
                <a:lnTo>
                  <a:pt x="199052" y="238517"/>
                </a:lnTo>
                <a:lnTo>
                  <a:pt x="196764" y="250704"/>
                </a:lnTo>
                <a:lnTo>
                  <a:pt x="193383" y="262962"/>
                </a:lnTo>
                <a:lnTo>
                  <a:pt x="193052" y="263969"/>
                </a:lnTo>
                <a:lnTo>
                  <a:pt x="189214" y="276384"/>
                </a:lnTo>
                <a:lnTo>
                  <a:pt x="185862" y="288759"/>
                </a:lnTo>
                <a:lnTo>
                  <a:pt x="182875" y="301104"/>
                </a:lnTo>
                <a:lnTo>
                  <a:pt x="180127" y="313427"/>
                </a:lnTo>
                <a:lnTo>
                  <a:pt x="177496" y="325736"/>
                </a:lnTo>
                <a:lnTo>
                  <a:pt x="174858" y="338040"/>
                </a:lnTo>
                <a:lnTo>
                  <a:pt x="172089" y="350348"/>
                </a:lnTo>
                <a:lnTo>
                  <a:pt x="169066" y="362666"/>
                </a:lnTo>
                <a:lnTo>
                  <a:pt x="167449" y="368731"/>
                </a:lnTo>
                <a:lnTo>
                  <a:pt x="164029" y="380900"/>
                </a:lnTo>
                <a:lnTo>
                  <a:pt x="160478" y="393045"/>
                </a:lnTo>
                <a:lnTo>
                  <a:pt x="156813" y="405171"/>
                </a:lnTo>
                <a:lnTo>
                  <a:pt x="153054" y="417282"/>
                </a:lnTo>
                <a:lnTo>
                  <a:pt x="149218" y="429381"/>
                </a:lnTo>
                <a:lnTo>
                  <a:pt x="145324" y="441473"/>
                </a:lnTo>
                <a:lnTo>
                  <a:pt x="141390" y="453561"/>
                </a:lnTo>
                <a:lnTo>
                  <a:pt x="137434" y="465649"/>
                </a:lnTo>
                <a:lnTo>
                  <a:pt x="133476" y="477742"/>
                </a:lnTo>
                <a:lnTo>
                  <a:pt x="129534" y="489843"/>
                </a:lnTo>
                <a:lnTo>
                  <a:pt x="125625" y="501956"/>
                </a:lnTo>
                <a:lnTo>
                  <a:pt x="121769" y="514084"/>
                </a:lnTo>
                <a:lnTo>
                  <a:pt x="117983" y="526232"/>
                </a:lnTo>
                <a:lnTo>
                  <a:pt x="115582" y="534098"/>
                </a:lnTo>
                <a:lnTo>
                  <a:pt x="112199" y="546400"/>
                </a:lnTo>
                <a:lnTo>
                  <a:pt x="109367" y="558794"/>
                </a:lnTo>
                <a:lnTo>
                  <a:pt x="107008" y="571261"/>
                </a:lnTo>
                <a:lnTo>
                  <a:pt x="105045" y="583785"/>
                </a:lnTo>
                <a:lnTo>
                  <a:pt x="103397" y="596346"/>
                </a:lnTo>
                <a:lnTo>
                  <a:pt x="101988" y="608927"/>
                </a:lnTo>
                <a:lnTo>
                  <a:pt x="100738" y="621509"/>
                </a:lnTo>
                <a:lnTo>
                  <a:pt x="99569" y="634074"/>
                </a:lnTo>
                <a:lnTo>
                  <a:pt x="98404" y="646604"/>
                </a:lnTo>
                <a:lnTo>
                  <a:pt x="97163" y="659082"/>
                </a:lnTo>
                <a:lnTo>
                  <a:pt x="95768" y="671488"/>
                </a:lnTo>
                <a:lnTo>
                  <a:pt x="94141" y="683804"/>
                </a:lnTo>
                <a:lnTo>
                  <a:pt x="92204" y="696014"/>
                </a:lnTo>
                <a:lnTo>
                  <a:pt x="89877" y="708097"/>
                </a:lnTo>
                <a:lnTo>
                  <a:pt x="87083" y="720037"/>
                </a:lnTo>
                <a:lnTo>
                  <a:pt x="83744" y="731815"/>
                </a:lnTo>
                <a:lnTo>
                  <a:pt x="78639" y="746494"/>
                </a:lnTo>
                <a:lnTo>
                  <a:pt x="73921" y="757953"/>
                </a:lnTo>
                <a:lnTo>
                  <a:pt x="68656" y="769372"/>
                </a:lnTo>
                <a:lnTo>
                  <a:pt x="62930" y="780745"/>
                </a:lnTo>
                <a:lnTo>
                  <a:pt x="56825" y="792066"/>
                </a:lnTo>
                <a:lnTo>
                  <a:pt x="50426" y="803331"/>
                </a:lnTo>
                <a:lnTo>
                  <a:pt x="43817" y="814534"/>
                </a:lnTo>
                <a:lnTo>
                  <a:pt x="37082" y="825670"/>
                </a:lnTo>
                <a:lnTo>
                  <a:pt x="30305" y="836733"/>
                </a:lnTo>
                <a:lnTo>
                  <a:pt x="23570" y="847718"/>
                </a:lnTo>
                <a:lnTo>
                  <a:pt x="16962" y="858620"/>
                </a:lnTo>
                <a:lnTo>
                  <a:pt x="10563" y="869433"/>
                </a:lnTo>
                <a:lnTo>
                  <a:pt x="7073" y="875499"/>
                </a:lnTo>
                <a:lnTo>
                  <a:pt x="7035" y="888580"/>
                </a:lnTo>
                <a:lnTo>
                  <a:pt x="6540" y="890384"/>
                </a:lnTo>
                <a:lnTo>
                  <a:pt x="3721" y="1070889"/>
                </a:lnTo>
                <a:lnTo>
                  <a:pt x="3517" y="888580"/>
                </a:lnTo>
                <a:lnTo>
                  <a:pt x="2730" y="883018"/>
                </a:lnTo>
                <a:lnTo>
                  <a:pt x="482" y="886777"/>
                </a:lnTo>
                <a:lnTo>
                  <a:pt x="0" y="888580"/>
                </a:lnTo>
                <a:lnTo>
                  <a:pt x="0" y="1074407"/>
                </a:lnTo>
                <a:lnTo>
                  <a:pt x="1447" y="1077810"/>
                </a:lnTo>
                <a:lnTo>
                  <a:pt x="3314" y="1077925"/>
                </a:lnTo>
                <a:lnTo>
                  <a:pt x="3517" y="1074407"/>
                </a:lnTo>
                <a:lnTo>
                  <a:pt x="7035" y="1074407"/>
                </a:lnTo>
                <a:lnTo>
                  <a:pt x="12725" y="1078458"/>
                </a:lnTo>
                <a:lnTo>
                  <a:pt x="38531" y="1078471"/>
                </a:lnTo>
                <a:lnTo>
                  <a:pt x="42925" y="1075740"/>
                </a:lnTo>
                <a:lnTo>
                  <a:pt x="46761" y="1072997"/>
                </a:lnTo>
                <a:lnTo>
                  <a:pt x="50787" y="1068666"/>
                </a:lnTo>
                <a:lnTo>
                  <a:pt x="55067" y="1063485"/>
                </a:lnTo>
                <a:lnTo>
                  <a:pt x="62747" y="1053577"/>
                </a:lnTo>
                <a:lnTo>
                  <a:pt x="70328" y="1043060"/>
                </a:lnTo>
                <a:lnTo>
                  <a:pt x="74117" y="1037678"/>
                </a:lnTo>
                <a:lnTo>
                  <a:pt x="77063" y="1033475"/>
                </a:lnTo>
                <a:lnTo>
                  <a:pt x="79806" y="1029576"/>
                </a:lnTo>
                <a:lnTo>
                  <a:pt x="82143" y="1026401"/>
                </a:lnTo>
                <a:lnTo>
                  <a:pt x="81787" y="1015949"/>
                </a:lnTo>
                <a:lnTo>
                  <a:pt x="85128" y="1017092"/>
                </a:lnTo>
                <a:lnTo>
                  <a:pt x="87617" y="1019581"/>
                </a:lnTo>
                <a:lnTo>
                  <a:pt x="88468" y="1018209"/>
                </a:lnTo>
                <a:lnTo>
                  <a:pt x="94443" y="1002493"/>
                </a:lnTo>
                <a:lnTo>
                  <a:pt x="99693" y="992250"/>
                </a:lnTo>
                <a:lnTo>
                  <a:pt x="102768" y="987894"/>
                </a:lnTo>
                <a:lnTo>
                  <a:pt x="105867" y="984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3732965" y="2200731"/>
            <a:ext cx="114566" cy="93789"/>
          </a:xfrm>
          <a:custGeom>
            <a:avLst/>
            <a:gdLst/>
            <a:ahLst/>
            <a:cxnLst/>
            <a:rect l="l" t="t" r="r" b="b"/>
            <a:pathLst>
              <a:path w="114566" h="93789">
                <a:moveTo>
                  <a:pt x="520" y="87922"/>
                </a:moveTo>
                <a:lnTo>
                  <a:pt x="0" y="91744"/>
                </a:lnTo>
                <a:lnTo>
                  <a:pt x="3314" y="93789"/>
                </a:lnTo>
                <a:lnTo>
                  <a:pt x="6502" y="91617"/>
                </a:lnTo>
                <a:lnTo>
                  <a:pt x="13893" y="81500"/>
                </a:lnTo>
                <a:lnTo>
                  <a:pt x="22605" y="72504"/>
                </a:lnTo>
                <a:lnTo>
                  <a:pt x="32387" y="64387"/>
                </a:lnTo>
                <a:lnTo>
                  <a:pt x="42988" y="56910"/>
                </a:lnTo>
                <a:lnTo>
                  <a:pt x="54153" y="49830"/>
                </a:lnTo>
                <a:lnTo>
                  <a:pt x="57150" y="48005"/>
                </a:lnTo>
                <a:lnTo>
                  <a:pt x="68086" y="41398"/>
                </a:lnTo>
                <a:lnTo>
                  <a:pt x="78985" y="34646"/>
                </a:lnTo>
                <a:lnTo>
                  <a:pt x="89603" y="27513"/>
                </a:lnTo>
                <a:lnTo>
                  <a:pt x="99692" y="19759"/>
                </a:lnTo>
                <a:lnTo>
                  <a:pt x="109007" y="11147"/>
                </a:lnTo>
                <a:lnTo>
                  <a:pt x="113487" y="6222"/>
                </a:lnTo>
                <a:lnTo>
                  <a:pt x="114566" y="2514"/>
                </a:lnTo>
                <a:lnTo>
                  <a:pt x="111607" y="0"/>
                </a:lnTo>
                <a:lnTo>
                  <a:pt x="108115" y="1663"/>
                </a:lnTo>
                <a:lnTo>
                  <a:pt x="99600" y="10485"/>
                </a:lnTo>
                <a:lnTo>
                  <a:pt x="90020" y="18461"/>
                </a:lnTo>
                <a:lnTo>
                  <a:pt x="79626" y="25821"/>
                </a:lnTo>
                <a:lnTo>
                  <a:pt x="68672" y="32797"/>
                </a:lnTo>
                <a:lnTo>
                  <a:pt x="57412" y="39619"/>
                </a:lnTo>
                <a:lnTo>
                  <a:pt x="53492" y="41986"/>
                </a:lnTo>
                <a:lnTo>
                  <a:pt x="42593" y="48765"/>
                </a:lnTo>
                <a:lnTo>
                  <a:pt x="31970" y="55945"/>
                </a:lnTo>
                <a:lnTo>
                  <a:pt x="21879" y="63764"/>
                </a:lnTo>
                <a:lnTo>
                  <a:pt x="12578" y="72464"/>
                </a:lnTo>
                <a:lnTo>
                  <a:pt x="4321" y="82283"/>
                </a:lnTo>
                <a:lnTo>
                  <a:pt x="520" y="87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4176466" y="2112144"/>
            <a:ext cx="11264" cy="144005"/>
          </a:xfrm>
          <a:custGeom>
            <a:avLst/>
            <a:gdLst/>
            <a:ahLst/>
            <a:cxnLst/>
            <a:rect l="l" t="t" r="r" b="b"/>
            <a:pathLst>
              <a:path w="11264" h="144005">
                <a:moveTo>
                  <a:pt x="3517" y="144005"/>
                </a:moveTo>
                <a:lnTo>
                  <a:pt x="7048" y="142417"/>
                </a:lnTo>
                <a:lnTo>
                  <a:pt x="7094" y="126077"/>
                </a:lnTo>
                <a:lnTo>
                  <a:pt x="7297" y="113102"/>
                </a:lnTo>
                <a:lnTo>
                  <a:pt x="7615" y="99806"/>
                </a:lnTo>
                <a:lnTo>
                  <a:pt x="8030" y="86691"/>
                </a:lnTo>
                <a:lnTo>
                  <a:pt x="8526" y="74260"/>
                </a:lnTo>
                <a:lnTo>
                  <a:pt x="8775" y="68948"/>
                </a:lnTo>
                <a:lnTo>
                  <a:pt x="8877" y="64185"/>
                </a:lnTo>
                <a:lnTo>
                  <a:pt x="8539" y="52218"/>
                </a:lnTo>
                <a:lnTo>
                  <a:pt x="7964" y="39116"/>
                </a:lnTo>
                <a:lnTo>
                  <a:pt x="7772" y="29438"/>
                </a:lnTo>
                <a:lnTo>
                  <a:pt x="7721" y="19570"/>
                </a:lnTo>
                <a:lnTo>
                  <a:pt x="8661" y="10528"/>
                </a:lnTo>
                <a:lnTo>
                  <a:pt x="11137" y="5549"/>
                </a:lnTo>
                <a:lnTo>
                  <a:pt x="11264" y="1689"/>
                </a:lnTo>
                <a:lnTo>
                  <a:pt x="7759" y="0"/>
                </a:lnTo>
                <a:lnTo>
                  <a:pt x="4800" y="2463"/>
                </a:lnTo>
                <a:lnTo>
                  <a:pt x="1638" y="13815"/>
                </a:lnTo>
                <a:lnTo>
                  <a:pt x="741" y="27323"/>
                </a:lnTo>
                <a:lnTo>
                  <a:pt x="723" y="29438"/>
                </a:lnTo>
                <a:lnTo>
                  <a:pt x="1062" y="42900"/>
                </a:lnTo>
                <a:lnTo>
                  <a:pt x="1641" y="55792"/>
                </a:lnTo>
                <a:lnTo>
                  <a:pt x="1841" y="64185"/>
                </a:lnTo>
                <a:lnTo>
                  <a:pt x="1739" y="68605"/>
                </a:lnTo>
                <a:lnTo>
                  <a:pt x="1214" y="80562"/>
                </a:lnTo>
                <a:lnTo>
                  <a:pt x="761" y="93417"/>
                </a:lnTo>
                <a:lnTo>
                  <a:pt x="398" y="106680"/>
                </a:lnTo>
                <a:lnTo>
                  <a:pt x="140" y="119862"/>
                </a:lnTo>
                <a:lnTo>
                  <a:pt x="4" y="132475"/>
                </a:lnTo>
                <a:lnTo>
                  <a:pt x="0" y="142430"/>
                </a:lnTo>
                <a:lnTo>
                  <a:pt x="3517" y="144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4357573" y="2177852"/>
            <a:ext cx="27165" cy="211645"/>
          </a:xfrm>
          <a:custGeom>
            <a:avLst/>
            <a:gdLst/>
            <a:ahLst/>
            <a:cxnLst/>
            <a:rect l="l" t="t" r="r" b="b"/>
            <a:pathLst>
              <a:path w="27165" h="211645">
                <a:moveTo>
                  <a:pt x="3822" y="211645"/>
                </a:moveTo>
                <a:lnTo>
                  <a:pt x="7670" y="211086"/>
                </a:lnTo>
                <a:lnTo>
                  <a:pt x="8737" y="207378"/>
                </a:lnTo>
                <a:lnTo>
                  <a:pt x="7543" y="199123"/>
                </a:lnTo>
                <a:lnTo>
                  <a:pt x="7048" y="190830"/>
                </a:lnTo>
                <a:lnTo>
                  <a:pt x="7048" y="182511"/>
                </a:lnTo>
                <a:lnTo>
                  <a:pt x="7395" y="169946"/>
                </a:lnTo>
                <a:lnTo>
                  <a:pt x="8344" y="157343"/>
                </a:lnTo>
                <a:lnTo>
                  <a:pt x="9737" y="144713"/>
                </a:lnTo>
                <a:lnTo>
                  <a:pt x="11416" y="132064"/>
                </a:lnTo>
                <a:lnTo>
                  <a:pt x="13223" y="119405"/>
                </a:lnTo>
                <a:lnTo>
                  <a:pt x="15000" y="106746"/>
                </a:lnTo>
                <a:lnTo>
                  <a:pt x="15443" y="103416"/>
                </a:lnTo>
                <a:lnTo>
                  <a:pt x="17571" y="90639"/>
                </a:lnTo>
                <a:lnTo>
                  <a:pt x="20294" y="78113"/>
                </a:lnTo>
                <a:lnTo>
                  <a:pt x="23103" y="65722"/>
                </a:lnTo>
                <a:lnTo>
                  <a:pt x="25489" y="53347"/>
                </a:lnTo>
                <a:lnTo>
                  <a:pt x="26945" y="40870"/>
                </a:lnTo>
                <a:lnTo>
                  <a:pt x="27165" y="34531"/>
                </a:lnTo>
                <a:lnTo>
                  <a:pt x="26276" y="22303"/>
                </a:lnTo>
                <a:lnTo>
                  <a:pt x="23314" y="9814"/>
                </a:lnTo>
                <a:lnTo>
                  <a:pt x="20535" y="2590"/>
                </a:lnTo>
                <a:lnTo>
                  <a:pt x="17678" y="0"/>
                </a:lnTo>
                <a:lnTo>
                  <a:pt x="14122" y="1574"/>
                </a:lnTo>
                <a:lnTo>
                  <a:pt x="14097" y="5435"/>
                </a:lnTo>
                <a:lnTo>
                  <a:pt x="18308" y="18039"/>
                </a:lnTo>
                <a:lnTo>
                  <a:pt x="20011" y="30367"/>
                </a:lnTo>
                <a:lnTo>
                  <a:pt x="20116" y="34531"/>
                </a:lnTo>
                <a:lnTo>
                  <a:pt x="19368" y="46425"/>
                </a:lnTo>
                <a:lnTo>
                  <a:pt x="17405" y="58479"/>
                </a:lnTo>
                <a:lnTo>
                  <a:pt x="14738" y="70798"/>
                </a:lnTo>
                <a:lnTo>
                  <a:pt x="11877" y="83486"/>
                </a:lnTo>
                <a:lnTo>
                  <a:pt x="9330" y="96649"/>
                </a:lnTo>
                <a:lnTo>
                  <a:pt x="8458" y="102488"/>
                </a:lnTo>
                <a:lnTo>
                  <a:pt x="6750" y="114926"/>
                </a:lnTo>
                <a:lnTo>
                  <a:pt x="4955" y="127447"/>
                </a:lnTo>
                <a:lnTo>
                  <a:pt x="3229" y="140043"/>
                </a:lnTo>
                <a:lnTo>
                  <a:pt x="1730" y="152707"/>
                </a:lnTo>
                <a:lnTo>
                  <a:pt x="616" y="165431"/>
                </a:lnTo>
                <a:lnTo>
                  <a:pt x="43" y="178207"/>
                </a:lnTo>
                <a:lnTo>
                  <a:pt x="0" y="182511"/>
                </a:lnTo>
                <a:lnTo>
                  <a:pt x="398" y="195172"/>
                </a:lnTo>
                <a:lnTo>
                  <a:pt x="1689" y="207852"/>
                </a:lnTo>
                <a:lnTo>
                  <a:pt x="3822" y="2116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3850976" y="1808118"/>
            <a:ext cx="130454" cy="66116"/>
          </a:xfrm>
          <a:custGeom>
            <a:avLst/>
            <a:gdLst/>
            <a:ahLst/>
            <a:cxnLst/>
            <a:rect l="l" t="t" r="r" b="b"/>
            <a:pathLst>
              <a:path w="130454" h="66116">
                <a:moveTo>
                  <a:pt x="3517" y="66116"/>
                </a:moveTo>
                <a:lnTo>
                  <a:pt x="16657" y="65743"/>
                </a:lnTo>
                <a:lnTo>
                  <a:pt x="29478" y="64692"/>
                </a:lnTo>
                <a:lnTo>
                  <a:pt x="42054" y="63062"/>
                </a:lnTo>
                <a:lnTo>
                  <a:pt x="54460" y="60951"/>
                </a:lnTo>
                <a:lnTo>
                  <a:pt x="66767" y="58459"/>
                </a:lnTo>
                <a:lnTo>
                  <a:pt x="79050" y="55684"/>
                </a:lnTo>
                <a:lnTo>
                  <a:pt x="91382" y="52727"/>
                </a:lnTo>
                <a:lnTo>
                  <a:pt x="98386" y="51015"/>
                </a:lnTo>
                <a:lnTo>
                  <a:pt x="102311" y="50063"/>
                </a:lnTo>
                <a:lnTo>
                  <a:pt x="105422" y="49212"/>
                </a:lnTo>
                <a:lnTo>
                  <a:pt x="108089" y="48183"/>
                </a:lnTo>
                <a:lnTo>
                  <a:pt x="112039" y="46697"/>
                </a:lnTo>
                <a:lnTo>
                  <a:pt x="115163" y="44500"/>
                </a:lnTo>
                <a:lnTo>
                  <a:pt x="117259" y="41236"/>
                </a:lnTo>
                <a:lnTo>
                  <a:pt x="119367" y="38011"/>
                </a:lnTo>
                <a:lnTo>
                  <a:pt x="120611" y="34162"/>
                </a:lnTo>
                <a:lnTo>
                  <a:pt x="122275" y="28778"/>
                </a:lnTo>
                <a:lnTo>
                  <a:pt x="123240" y="25552"/>
                </a:lnTo>
                <a:lnTo>
                  <a:pt x="125209" y="21513"/>
                </a:lnTo>
                <a:lnTo>
                  <a:pt x="126987" y="17310"/>
                </a:lnTo>
                <a:lnTo>
                  <a:pt x="128752" y="13080"/>
                </a:lnTo>
                <a:lnTo>
                  <a:pt x="130416" y="8648"/>
                </a:lnTo>
                <a:lnTo>
                  <a:pt x="130454" y="4038"/>
                </a:lnTo>
                <a:lnTo>
                  <a:pt x="128752" y="0"/>
                </a:lnTo>
                <a:lnTo>
                  <a:pt x="124866" y="126"/>
                </a:lnTo>
                <a:lnTo>
                  <a:pt x="123405" y="3695"/>
                </a:lnTo>
                <a:lnTo>
                  <a:pt x="123431" y="6819"/>
                </a:lnTo>
                <a:lnTo>
                  <a:pt x="122199" y="10604"/>
                </a:lnTo>
                <a:lnTo>
                  <a:pt x="120510" y="14566"/>
                </a:lnTo>
                <a:lnTo>
                  <a:pt x="118833" y="18541"/>
                </a:lnTo>
                <a:lnTo>
                  <a:pt x="116776" y="22669"/>
                </a:lnTo>
                <a:lnTo>
                  <a:pt x="115531" y="26720"/>
                </a:lnTo>
                <a:lnTo>
                  <a:pt x="114465" y="30251"/>
                </a:lnTo>
                <a:lnTo>
                  <a:pt x="113576" y="32943"/>
                </a:lnTo>
                <a:lnTo>
                  <a:pt x="112699" y="34899"/>
                </a:lnTo>
                <a:lnTo>
                  <a:pt x="111328" y="37871"/>
                </a:lnTo>
                <a:lnTo>
                  <a:pt x="108191" y="40373"/>
                </a:lnTo>
                <a:lnTo>
                  <a:pt x="106057" y="41655"/>
                </a:lnTo>
                <a:lnTo>
                  <a:pt x="102463" y="42786"/>
                </a:lnTo>
                <a:lnTo>
                  <a:pt x="96710" y="44183"/>
                </a:lnTo>
                <a:lnTo>
                  <a:pt x="84124" y="47246"/>
                </a:lnTo>
                <a:lnTo>
                  <a:pt x="71699" y="50158"/>
                </a:lnTo>
                <a:lnTo>
                  <a:pt x="59354" y="52819"/>
                </a:lnTo>
                <a:lnTo>
                  <a:pt x="47008" y="55132"/>
                </a:lnTo>
                <a:lnTo>
                  <a:pt x="34580" y="56998"/>
                </a:lnTo>
                <a:lnTo>
                  <a:pt x="21988" y="58320"/>
                </a:lnTo>
                <a:lnTo>
                  <a:pt x="9150" y="58998"/>
                </a:lnTo>
                <a:lnTo>
                  <a:pt x="3517" y="59067"/>
                </a:lnTo>
                <a:lnTo>
                  <a:pt x="0" y="60642"/>
                </a:lnTo>
                <a:lnTo>
                  <a:pt x="0" y="64541"/>
                </a:lnTo>
                <a:lnTo>
                  <a:pt x="3517" y="6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3712465" y="1755565"/>
            <a:ext cx="51968" cy="40817"/>
          </a:xfrm>
          <a:custGeom>
            <a:avLst/>
            <a:gdLst/>
            <a:ahLst/>
            <a:cxnLst/>
            <a:rect l="l" t="t" r="r" b="b"/>
            <a:pathLst>
              <a:path w="51968" h="40817">
                <a:moveTo>
                  <a:pt x="21793" y="26670"/>
                </a:moveTo>
                <a:lnTo>
                  <a:pt x="32397" y="34563"/>
                </a:lnTo>
                <a:lnTo>
                  <a:pt x="43808" y="39907"/>
                </a:lnTo>
                <a:lnTo>
                  <a:pt x="47536" y="40817"/>
                </a:lnTo>
                <a:lnTo>
                  <a:pt x="51282" y="39903"/>
                </a:lnTo>
                <a:lnTo>
                  <a:pt x="51968" y="36068"/>
                </a:lnTo>
                <a:lnTo>
                  <a:pt x="48793" y="33896"/>
                </a:lnTo>
                <a:lnTo>
                  <a:pt x="37794" y="29582"/>
                </a:lnTo>
                <a:lnTo>
                  <a:pt x="26636" y="21544"/>
                </a:lnTo>
                <a:lnTo>
                  <a:pt x="26377" y="21323"/>
                </a:lnTo>
                <a:lnTo>
                  <a:pt x="16755" y="12281"/>
                </a:lnTo>
                <a:lnTo>
                  <a:pt x="8160" y="3233"/>
                </a:lnTo>
                <a:lnTo>
                  <a:pt x="5143" y="0"/>
                </a:lnTo>
                <a:lnTo>
                  <a:pt x="1498" y="1244"/>
                </a:lnTo>
                <a:lnTo>
                  <a:pt x="0" y="4800"/>
                </a:lnTo>
                <a:lnTo>
                  <a:pt x="1320" y="6223"/>
                </a:lnTo>
                <a:lnTo>
                  <a:pt x="9471" y="14911"/>
                </a:lnTo>
                <a:lnTo>
                  <a:pt x="18958" y="24179"/>
                </a:lnTo>
                <a:lnTo>
                  <a:pt x="21793" y="26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3649994" y="2066606"/>
            <a:ext cx="147472" cy="145872"/>
          </a:xfrm>
          <a:custGeom>
            <a:avLst/>
            <a:gdLst/>
            <a:ahLst/>
            <a:cxnLst/>
            <a:rect l="l" t="t" r="r" b="b"/>
            <a:pathLst>
              <a:path w="147472" h="145872">
                <a:moveTo>
                  <a:pt x="101241" y="126018"/>
                </a:moveTo>
                <a:lnTo>
                  <a:pt x="97579" y="137516"/>
                </a:lnTo>
                <a:lnTo>
                  <a:pt x="97193" y="138618"/>
                </a:lnTo>
                <a:lnTo>
                  <a:pt x="96481" y="140652"/>
                </a:lnTo>
                <a:lnTo>
                  <a:pt x="95402" y="138823"/>
                </a:lnTo>
                <a:lnTo>
                  <a:pt x="89827" y="138861"/>
                </a:lnTo>
                <a:lnTo>
                  <a:pt x="82677" y="136067"/>
                </a:lnTo>
                <a:lnTo>
                  <a:pt x="75628" y="132511"/>
                </a:lnTo>
                <a:lnTo>
                  <a:pt x="68529" y="128981"/>
                </a:lnTo>
                <a:lnTo>
                  <a:pt x="61582" y="124802"/>
                </a:lnTo>
                <a:lnTo>
                  <a:pt x="55448" y="122466"/>
                </a:lnTo>
                <a:lnTo>
                  <a:pt x="42882" y="118126"/>
                </a:lnTo>
                <a:lnTo>
                  <a:pt x="30855" y="114950"/>
                </a:lnTo>
                <a:lnTo>
                  <a:pt x="18739" y="112848"/>
                </a:lnTo>
                <a:lnTo>
                  <a:pt x="7755" y="111892"/>
                </a:lnTo>
                <a:lnTo>
                  <a:pt x="5907" y="111731"/>
                </a:lnTo>
                <a:lnTo>
                  <a:pt x="4037" y="96565"/>
                </a:lnTo>
                <a:lnTo>
                  <a:pt x="1148" y="108846"/>
                </a:lnTo>
                <a:lnTo>
                  <a:pt x="0" y="114477"/>
                </a:lnTo>
                <a:lnTo>
                  <a:pt x="698" y="117335"/>
                </a:lnTo>
                <a:lnTo>
                  <a:pt x="3327" y="118668"/>
                </a:lnTo>
                <a:lnTo>
                  <a:pt x="16344" y="119653"/>
                </a:lnTo>
                <a:lnTo>
                  <a:pt x="3454" y="115150"/>
                </a:lnTo>
                <a:lnTo>
                  <a:pt x="3594" y="111632"/>
                </a:lnTo>
                <a:lnTo>
                  <a:pt x="6908" y="115811"/>
                </a:lnTo>
                <a:lnTo>
                  <a:pt x="16344" y="119653"/>
                </a:lnTo>
                <a:lnTo>
                  <a:pt x="28424" y="121629"/>
                </a:lnTo>
                <a:lnTo>
                  <a:pt x="40388" y="124730"/>
                </a:lnTo>
                <a:lnTo>
                  <a:pt x="52959" y="129057"/>
                </a:lnTo>
                <a:lnTo>
                  <a:pt x="58140" y="131000"/>
                </a:lnTo>
                <a:lnTo>
                  <a:pt x="65125" y="135127"/>
                </a:lnTo>
                <a:lnTo>
                  <a:pt x="72478" y="138810"/>
                </a:lnTo>
                <a:lnTo>
                  <a:pt x="79870" y="142468"/>
                </a:lnTo>
                <a:lnTo>
                  <a:pt x="87655" y="145821"/>
                </a:lnTo>
                <a:lnTo>
                  <a:pt x="95402" y="145872"/>
                </a:lnTo>
                <a:lnTo>
                  <a:pt x="98907" y="145681"/>
                </a:lnTo>
                <a:lnTo>
                  <a:pt x="101777" y="144983"/>
                </a:lnTo>
                <a:lnTo>
                  <a:pt x="99796" y="141846"/>
                </a:lnTo>
                <a:lnTo>
                  <a:pt x="98958" y="138417"/>
                </a:lnTo>
                <a:lnTo>
                  <a:pt x="101241" y="126018"/>
                </a:lnTo>
                <a:close/>
              </a:path>
              <a:path w="147472" h="145872">
                <a:moveTo>
                  <a:pt x="6908" y="115811"/>
                </a:moveTo>
                <a:lnTo>
                  <a:pt x="3594" y="111632"/>
                </a:lnTo>
                <a:lnTo>
                  <a:pt x="3454" y="115150"/>
                </a:lnTo>
                <a:lnTo>
                  <a:pt x="16344" y="119653"/>
                </a:lnTo>
                <a:lnTo>
                  <a:pt x="6908" y="115811"/>
                </a:lnTo>
                <a:close/>
              </a:path>
              <a:path w="147472" h="145872">
                <a:moveTo>
                  <a:pt x="7755" y="111892"/>
                </a:moveTo>
                <a:lnTo>
                  <a:pt x="9513" y="103755"/>
                </a:lnTo>
                <a:lnTo>
                  <a:pt x="12654" y="91493"/>
                </a:lnTo>
                <a:lnTo>
                  <a:pt x="16207" y="79132"/>
                </a:lnTo>
                <a:lnTo>
                  <a:pt x="20047" y="66777"/>
                </a:lnTo>
                <a:lnTo>
                  <a:pt x="24053" y="54537"/>
                </a:lnTo>
                <a:lnTo>
                  <a:pt x="28099" y="42518"/>
                </a:lnTo>
                <a:lnTo>
                  <a:pt x="29654" y="37934"/>
                </a:lnTo>
                <a:lnTo>
                  <a:pt x="31432" y="32664"/>
                </a:lnTo>
                <a:lnTo>
                  <a:pt x="34493" y="27114"/>
                </a:lnTo>
                <a:lnTo>
                  <a:pt x="37592" y="21602"/>
                </a:lnTo>
                <a:lnTo>
                  <a:pt x="40690" y="16065"/>
                </a:lnTo>
                <a:lnTo>
                  <a:pt x="43802" y="10566"/>
                </a:lnTo>
                <a:lnTo>
                  <a:pt x="45580" y="5003"/>
                </a:lnTo>
                <a:lnTo>
                  <a:pt x="45135" y="1181"/>
                </a:lnTo>
                <a:lnTo>
                  <a:pt x="41427" y="0"/>
                </a:lnTo>
                <a:lnTo>
                  <a:pt x="38862" y="2882"/>
                </a:lnTo>
                <a:lnTo>
                  <a:pt x="37439" y="7404"/>
                </a:lnTo>
                <a:lnTo>
                  <a:pt x="34556" y="12636"/>
                </a:lnTo>
                <a:lnTo>
                  <a:pt x="31457" y="18160"/>
                </a:lnTo>
                <a:lnTo>
                  <a:pt x="28359" y="23698"/>
                </a:lnTo>
                <a:lnTo>
                  <a:pt x="25069" y="29540"/>
                </a:lnTo>
                <a:lnTo>
                  <a:pt x="22974" y="35674"/>
                </a:lnTo>
                <a:lnTo>
                  <a:pt x="18994" y="47460"/>
                </a:lnTo>
                <a:lnTo>
                  <a:pt x="14989" y="59539"/>
                </a:lnTo>
                <a:lnTo>
                  <a:pt x="11080" y="71814"/>
                </a:lnTo>
                <a:lnTo>
                  <a:pt x="7389" y="84189"/>
                </a:lnTo>
                <a:lnTo>
                  <a:pt x="4037" y="96565"/>
                </a:lnTo>
                <a:lnTo>
                  <a:pt x="5907" y="111731"/>
                </a:lnTo>
                <a:lnTo>
                  <a:pt x="7755" y="111892"/>
                </a:lnTo>
                <a:close/>
              </a:path>
              <a:path w="147472" h="145872">
                <a:moveTo>
                  <a:pt x="114619" y="106960"/>
                </a:moveTo>
                <a:lnTo>
                  <a:pt x="119209" y="94889"/>
                </a:lnTo>
                <a:lnTo>
                  <a:pt x="120472" y="92011"/>
                </a:lnTo>
                <a:lnTo>
                  <a:pt x="125892" y="80660"/>
                </a:lnTo>
                <a:lnTo>
                  <a:pt x="131559" y="69551"/>
                </a:lnTo>
                <a:lnTo>
                  <a:pt x="137219" y="58370"/>
                </a:lnTo>
                <a:lnTo>
                  <a:pt x="142618" y="46806"/>
                </a:lnTo>
                <a:lnTo>
                  <a:pt x="147472" y="34632"/>
                </a:lnTo>
                <a:lnTo>
                  <a:pt x="147180" y="30797"/>
                </a:lnTo>
                <a:lnTo>
                  <a:pt x="143510" y="29476"/>
                </a:lnTo>
                <a:lnTo>
                  <a:pt x="140843" y="32270"/>
                </a:lnTo>
                <a:lnTo>
                  <a:pt x="136094" y="44166"/>
                </a:lnTo>
                <a:lnTo>
                  <a:pt x="130762" y="55538"/>
                </a:lnTo>
                <a:lnTo>
                  <a:pt x="125096" y="66709"/>
                </a:lnTo>
                <a:lnTo>
                  <a:pt x="119347" y="78001"/>
                </a:lnTo>
                <a:lnTo>
                  <a:pt x="114046" y="89115"/>
                </a:lnTo>
                <a:lnTo>
                  <a:pt x="109085" y="101471"/>
                </a:lnTo>
                <a:lnTo>
                  <a:pt x="104946" y="113888"/>
                </a:lnTo>
                <a:lnTo>
                  <a:pt x="101241" y="126018"/>
                </a:lnTo>
                <a:lnTo>
                  <a:pt x="98958" y="138417"/>
                </a:lnTo>
                <a:lnTo>
                  <a:pt x="99796" y="141846"/>
                </a:lnTo>
                <a:lnTo>
                  <a:pt x="101777" y="144983"/>
                </a:lnTo>
                <a:lnTo>
                  <a:pt x="103111" y="143040"/>
                </a:lnTo>
                <a:lnTo>
                  <a:pt x="106963" y="131372"/>
                </a:lnTo>
                <a:lnTo>
                  <a:pt x="110668" y="119233"/>
                </a:lnTo>
                <a:lnTo>
                  <a:pt x="114619" y="106960"/>
                </a:lnTo>
                <a:close/>
              </a:path>
              <a:path w="147472" h="145872">
                <a:moveTo>
                  <a:pt x="97193" y="138618"/>
                </a:moveTo>
                <a:lnTo>
                  <a:pt x="95402" y="138823"/>
                </a:lnTo>
                <a:lnTo>
                  <a:pt x="96481" y="140652"/>
                </a:lnTo>
                <a:lnTo>
                  <a:pt x="97193" y="1386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3687706" y="2037258"/>
            <a:ext cx="110020" cy="67627"/>
          </a:xfrm>
          <a:custGeom>
            <a:avLst/>
            <a:gdLst/>
            <a:ahLst/>
            <a:cxnLst/>
            <a:rect l="l" t="t" r="r" b="b"/>
            <a:pathLst>
              <a:path w="110020" h="67627">
                <a:moveTo>
                  <a:pt x="110020" y="60426"/>
                </a:moveTo>
                <a:lnTo>
                  <a:pt x="109955" y="54688"/>
                </a:lnTo>
                <a:lnTo>
                  <a:pt x="107818" y="60516"/>
                </a:lnTo>
                <a:lnTo>
                  <a:pt x="110020" y="60426"/>
                </a:lnTo>
                <a:close/>
              </a:path>
              <a:path w="110020" h="67627">
                <a:moveTo>
                  <a:pt x="109156" y="67564"/>
                </a:moveTo>
                <a:lnTo>
                  <a:pt x="112052" y="67322"/>
                </a:lnTo>
                <a:lnTo>
                  <a:pt x="110312" y="63931"/>
                </a:lnTo>
                <a:lnTo>
                  <a:pt x="106934" y="62928"/>
                </a:lnTo>
                <a:lnTo>
                  <a:pt x="106286" y="67627"/>
                </a:lnTo>
                <a:lnTo>
                  <a:pt x="109156" y="67564"/>
                </a:lnTo>
                <a:close/>
              </a:path>
              <a:path w="110020" h="67627">
                <a:moveTo>
                  <a:pt x="29286" y="37553"/>
                </a:moveTo>
                <a:lnTo>
                  <a:pt x="41675" y="43017"/>
                </a:lnTo>
                <a:lnTo>
                  <a:pt x="52591" y="48191"/>
                </a:lnTo>
                <a:lnTo>
                  <a:pt x="53581" y="48653"/>
                </a:lnTo>
                <a:lnTo>
                  <a:pt x="64134" y="53943"/>
                </a:lnTo>
                <a:lnTo>
                  <a:pt x="75424" y="59606"/>
                </a:lnTo>
                <a:lnTo>
                  <a:pt x="87552" y="64457"/>
                </a:lnTo>
                <a:lnTo>
                  <a:pt x="100621" y="67310"/>
                </a:lnTo>
                <a:lnTo>
                  <a:pt x="106286" y="67627"/>
                </a:lnTo>
                <a:lnTo>
                  <a:pt x="106934" y="62928"/>
                </a:lnTo>
                <a:lnTo>
                  <a:pt x="110312" y="63931"/>
                </a:lnTo>
                <a:lnTo>
                  <a:pt x="112052" y="67322"/>
                </a:lnTo>
                <a:lnTo>
                  <a:pt x="113690" y="64947"/>
                </a:lnTo>
                <a:lnTo>
                  <a:pt x="118218" y="53507"/>
                </a:lnTo>
                <a:lnTo>
                  <a:pt x="123830" y="42058"/>
                </a:lnTo>
                <a:lnTo>
                  <a:pt x="127139" y="34607"/>
                </a:lnTo>
                <a:lnTo>
                  <a:pt x="126987" y="30746"/>
                </a:lnTo>
                <a:lnTo>
                  <a:pt x="123367" y="29311"/>
                </a:lnTo>
                <a:lnTo>
                  <a:pt x="120599" y="31991"/>
                </a:lnTo>
                <a:lnTo>
                  <a:pt x="115424" y="43200"/>
                </a:lnTo>
                <a:lnTo>
                  <a:pt x="109955" y="54688"/>
                </a:lnTo>
                <a:lnTo>
                  <a:pt x="110020" y="60426"/>
                </a:lnTo>
                <a:lnTo>
                  <a:pt x="106286" y="60579"/>
                </a:lnTo>
                <a:lnTo>
                  <a:pt x="93815" y="58945"/>
                </a:lnTo>
                <a:lnTo>
                  <a:pt x="81758" y="54713"/>
                </a:lnTo>
                <a:lnTo>
                  <a:pt x="70036" y="49081"/>
                </a:lnTo>
                <a:lnTo>
                  <a:pt x="58568" y="43245"/>
                </a:lnTo>
                <a:lnTo>
                  <a:pt x="56553" y="42278"/>
                </a:lnTo>
                <a:lnTo>
                  <a:pt x="46044" y="37285"/>
                </a:lnTo>
                <a:lnTo>
                  <a:pt x="33636" y="31724"/>
                </a:lnTo>
                <a:lnTo>
                  <a:pt x="31940" y="31026"/>
                </a:lnTo>
                <a:lnTo>
                  <a:pt x="19275" y="26536"/>
                </a:lnTo>
                <a:lnTo>
                  <a:pt x="7160" y="24240"/>
                </a:lnTo>
                <a:lnTo>
                  <a:pt x="7048" y="25806"/>
                </a:lnTo>
                <a:lnTo>
                  <a:pt x="7035" y="24239"/>
                </a:lnTo>
                <a:lnTo>
                  <a:pt x="3454" y="24206"/>
                </a:lnTo>
                <a:lnTo>
                  <a:pt x="3644" y="27724"/>
                </a:lnTo>
                <a:lnTo>
                  <a:pt x="7137" y="27292"/>
                </a:lnTo>
                <a:lnTo>
                  <a:pt x="11417" y="31178"/>
                </a:lnTo>
                <a:lnTo>
                  <a:pt x="20434" y="33921"/>
                </a:lnTo>
                <a:lnTo>
                  <a:pt x="29286" y="37553"/>
                </a:lnTo>
                <a:close/>
              </a:path>
              <a:path w="110020" h="67627">
                <a:moveTo>
                  <a:pt x="7137" y="27292"/>
                </a:moveTo>
                <a:lnTo>
                  <a:pt x="3644" y="27724"/>
                </a:lnTo>
                <a:lnTo>
                  <a:pt x="3454" y="24206"/>
                </a:lnTo>
                <a:lnTo>
                  <a:pt x="7035" y="24239"/>
                </a:lnTo>
                <a:lnTo>
                  <a:pt x="7023" y="22694"/>
                </a:lnTo>
                <a:lnTo>
                  <a:pt x="8280" y="19773"/>
                </a:lnTo>
                <a:lnTo>
                  <a:pt x="10032" y="16344"/>
                </a:lnTo>
                <a:lnTo>
                  <a:pt x="11734" y="12941"/>
                </a:lnTo>
                <a:lnTo>
                  <a:pt x="13919" y="9144"/>
                </a:lnTo>
                <a:lnTo>
                  <a:pt x="14706" y="4343"/>
                </a:lnTo>
                <a:lnTo>
                  <a:pt x="13703" y="609"/>
                </a:lnTo>
                <a:lnTo>
                  <a:pt x="9867" y="0"/>
                </a:lnTo>
                <a:lnTo>
                  <a:pt x="7746" y="3225"/>
                </a:lnTo>
                <a:lnTo>
                  <a:pt x="7251" y="6464"/>
                </a:lnTo>
                <a:lnTo>
                  <a:pt x="5575" y="9601"/>
                </a:lnTo>
                <a:lnTo>
                  <a:pt x="3746" y="13169"/>
                </a:lnTo>
                <a:lnTo>
                  <a:pt x="1968" y="16700"/>
                </a:lnTo>
                <a:lnTo>
                  <a:pt x="12" y="20764"/>
                </a:lnTo>
                <a:lnTo>
                  <a:pt x="0" y="25806"/>
                </a:lnTo>
                <a:lnTo>
                  <a:pt x="368" y="29984"/>
                </a:lnTo>
                <a:lnTo>
                  <a:pt x="3835" y="31242"/>
                </a:lnTo>
                <a:lnTo>
                  <a:pt x="11417" y="31178"/>
                </a:lnTo>
                <a:lnTo>
                  <a:pt x="7137" y="27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3598418" y="2264210"/>
            <a:ext cx="43878" cy="73901"/>
          </a:xfrm>
          <a:custGeom>
            <a:avLst/>
            <a:gdLst/>
            <a:ahLst/>
            <a:cxnLst/>
            <a:rect l="l" t="t" r="r" b="b"/>
            <a:pathLst>
              <a:path w="43878" h="73901">
                <a:moveTo>
                  <a:pt x="7302" y="71627"/>
                </a:moveTo>
                <a:lnTo>
                  <a:pt x="12201" y="60781"/>
                </a:lnTo>
                <a:lnTo>
                  <a:pt x="19180" y="49964"/>
                </a:lnTo>
                <a:lnTo>
                  <a:pt x="26682" y="39573"/>
                </a:lnTo>
                <a:lnTo>
                  <a:pt x="33955" y="28870"/>
                </a:lnTo>
                <a:lnTo>
                  <a:pt x="39947" y="17551"/>
                </a:lnTo>
                <a:lnTo>
                  <a:pt x="43473" y="5323"/>
                </a:lnTo>
                <a:lnTo>
                  <a:pt x="43878" y="1955"/>
                </a:lnTo>
                <a:lnTo>
                  <a:pt x="40551" y="0"/>
                </a:lnTo>
                <a:lnTo>
                  <a:pt x="36880" y="1168"/>
                </a:lnTo>
                <a:lnTo>
                  <a:pt x="36664" y="3098"/>
                </a:lnTo>
                <a:lnTo>
                  <a:pt x="33515" y="14671"/>
                </a:lnTo>
                <a:lnTo>
                  <a:pt x="27420" y="26031"/>
                </a:lnTo>
                <a:lnTo>
                  <a:pt x="20967" y="35458"/>
                </a:lnTo>
                <a:lnTo>
                  <a:pt x="13458" y="45852"/>
                </a:lnTo>
                <a:lnTo>
                  <a:pt x="6470" y="56607"/>
                </a:lnTo>
                <a:lnTo>
                  <a:pt x="1089" y="68021"/>
                </a:lnTo>
                <a:lnTo>
                  <a:pt x="0" y="71323"/>
                </a:lnTo>
                <a:lnTo>
                  <a:pt x="2870" y="73901"/>
                </a:lnTo>
                <a:lnTo>
                  <a:pt x="6705" y="73482"/>
                </a:lnTo>
                <a:lnTo>
                  <a:pt x="7302" y="71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4292215" y="2679096"/>
            <a:ext cx="225425" cy="62141"/>
          </a:xfrm>
          <a:custGeom>
            <a:avLst/>
            <a:gdLst/>
            <a:ahLst/>
            <a:cxnLst/>
            <a:rect l="l" t="t" r="r" b="b"/>
            <a:pathLst>
              <a:path w="225425" h="62141">
                <a:moveTo>
                  <a:pt x="222186" y="3136"/>
                </a:moveTo>
                <a:lnTo>
                  <a:pt x="220802" y="7061"/>
                </a:lnTo>
                <a:lnTo>
                  <a:pt x="220345" y="10960"/>
                </a:lnTo>
                <a:lnTo>
                  <a:pt x="219875" y="14897"/>
                </a:lnTo>
                <a:lnTo>
                  <a:pt x="220040" y="19037"/>
                </a:lnTo>
                <a:lnTo>
                  <a:pt x="223113" y="20777"/>
                </a:lnTo>
                <a:lnTo>
                  <a:pt x="222186" y="3136"/>
                </a:lnTo>
                <a:close/>
              </a:path>
              <a:path w="225425" h="62141">
                <a:moveTo>
                  <a:pt x="230352" y="-3860"/>
                </a:moveTo>
                <a:lnTo>
                  <a:pt x="227571" y="-2095"/>
                </a:lnTo>
                <a:lnTo>
                  <a:pt x="225425" y="0"/>
                </a:lnTo>
                <a:lnTo>
                  <a:pt x="223291" y="24295"/>
                </a:lnTo>
                <a:lnTo>
                  <a:pt x="219940" y="20939"/>
                </a:lnTo>
                <a:lnTo>
                  <a:pt x="216649" y="21107"/>
                </a:lnTo>
                <a:lnTo>
                  <a:pt x="210096" y="21297"/>
                </a:lnTo>
                <a:lnTo>
                  <a:pt x="203530" y="21297"/>
                </a:lnTo>
                <a:lnTo>
                  <a:pt x="190737" y="21048"/>
                </a:lnTo>
                <a:lnTo>
                  <a:pt x="178066" y="20265"/>
                </a:lnTo>
                <a:lnTo>
                  <a:pt x="171615" y="19634"/>
                </a:lnTo>
                <a:lnTo>
                  <a:pt x="158750" y="17991"/>
                </a:lnTo>
                <a:lnTo>
                  <a:pt x="146289" y="15693"/>
                </a:lnTo>
                <a:lnTo>
                  <a:pt x="134206" y="12294"/>
                </a:lnTo>
                <a:lnTo>
                  <a:pt x="129032" y="10464"/>
                </a:lnTo>
                <a:lnTo>
                  <a:pt x="123888" y="7505"/>
                </a:lnTo>
                <a:lnTo>
                  <a:pt x="118529" y="4699"/>
                </a:lnTo>
                <a:lnTo>
                  <a:pt x="113144" y="1905"/>
                </a:lnTo>
                <a:lnTo>
                  <a:pt x="107556" y="-812"/>
                </a:lnTo>
                <a:lnTo>
                  <a:pt x="101828" y="-1523"/>
                </a:lnTo>
                <a:lnTo>
                  <a:pt x="98907" y="-1689"/>
                </a:lnTo>
                <a:lnTo>
                  <a:pt x="91528" y="-1600"/>
                </a:lnTo>
                <a:lnTo>
                  <a:pt x="85394" y="1054"/>
                </a:lnTo>
                <a:lnTo>
                  <a:pt x="77571" y="876"/>
                </a:lnTo>
                <a:lnTo>
                  <a:pt x="69672" y="152"/>
                </a:lnTo>
                <a:lnTo>
                  <a:pt x="63525" y="-3365"/>
                </a:lnTo>
                <a:lnTo>
                  <a:pt x="55206" y="-5930"/>
                </a:lnTo>
                <a:lnTo>
                  <a:pt x="50698" y="-7264"/>
                </a:lnTo>
                <a:lnTo>
                  <a:pt x="45415" y="-7734"/>
                </a:lnTo>
                <a:lnTo>
                  <a:pt x="39928" y="-8280"/>
                </a:lnTo>
                <a:lnTo>
                  <a:pt x="31699" y="-9055"/>
                </a:lnTo>
                <a:lnTo>
                  <a:pt x="23025" y="-10032"/>
                </a:lnTo>
                <a:lnTo>
                  <a:pt x="16954" y="-13080"/>
                </a:lnTo>
                <a:lnTo>
                  <a:pt x="13919" y="-14617"/>
                </a:lnTo>
                <a:lnTo>
                  <a:pt x="11531" y="-16560"/>
                </a:lnTo>
                <a:lnTo>
                  <a:pt x="9842" y="-19227"/>
                </a:lnTo>
                <a:lnTo>
                  <a:pt x="8166" y="-21920"/>
                </a:lnTo>
                <a:lnTo>
                  <a:pt x="7073" y="-25463"/>
                </a:lnTo>
                <a:lnTo>
                  <a:pt x="7073" y="-30479"/>
                </a:lnTo>
                <a:lnTo>
                  <a:pt x="5486" y="-33997"/>
                </a:lnTo>
                <a:lnTo>
                  <a:pt x="1600" y="-33997"/>
                </a:lnTo>
                <a:lnTo>
                  <a:pt x="25" y="-30479"/>
                </a:lnTo>
                <a:lnTo>
                  <a:pt x="0" y="-22440"/>
                </a:lnTo>
                <a:lnTo>
                  <a:pt x="2501" y="-16192"/>
                </a:lnTo>
                <a:lnTo>
                  <a:pt x="6692" y="-11887"/>
                </a:lnTo>
                <a:lnTo>
                  <a:pt x="17594" y="-5172"/>
                </a:lnTo>
                <a:lnTo>
                  <a:pt x="30216" y="-2281"/>
                </a:lnTo>
                <a:lnTo>
                  <a:pt x="39370" y="-1066"/>
                </a:lnTo>
                <a:lnTo>
                  <a:pt x="48006" y="-774"/>
                </a:lnTo>
                <a:lnTo>
                  <a:pt x="53174" y="812"/>
                </a:lnTo>
                <a:lnTo>
                  <a:pt x="60477" y="2984"/>
                </a:lnTo>
                <a:lnTo>
                  <a:pt x="67259" y="6921"/>
                </a:lnTo>
                <a:lnTo>
                  <a:pt x="76911" y="7886"/>
                </a:lnTo>
                <a:lnTo>
                  <a:pt x="79552" y="8013"/>
                </a:lnTo>
                <a:lnTo>
                  <a:pt x="87261" y="7937"/>
                </a:lnTo>
                <a:lnTo>
                  <a:pt x="93510" y="5257"/>
                </a:lnTo>
                <a:lnTo>
                  <a:pt x="98907" y="5346"/>
                </a:lnTo>
                <a:lnTo>
                  <a:pt x="100990" y="5473"/>
                </a:lnTo>
                <a:lnTo>
                  <a:pt x="104978" y="5918"/>
                </a:lnTo>
                <a:lnTo>
                  <a:pt x="110096" y="8204"/>
                </a:lnTo>
                <a:lnTo>
                  <a:pt x="115265" y="10934"/>
                </a:lnTo>
                <a:lnTo>
                  <a:pt x="120472" y="13639"/>
                </a:lnTo>
                <a:lnTo>
                  <a:pt x="125704" y="16725"/>
                </a:lnTo>
                <a:lnTo>
                  <a:pt x="130721" y="18529"/>
                </a:lnTo>
                <a:lnTo>
                  <a:pt x="143006" y="22157"/>
                </a:lnTo>
                <a:lnTo>
                  <a:pt x="155438" y="24605"/>
                </a:lnTo>
                <a:lnTo>
                  <a:pt x="168018" y="26309"/>
                </a:lnTo>
                <a:lnTo>
                  <a:pt x="183428" y="27722"/>
                </a:lnTo>
                <a:lnTo>
                  <a:pt x="196159" y="28255"/>
                </a:lnTo>
                <a:lnTo>
                  <a:pt x="210235" y="28333"/>
                </a:lnTo>
                <a:lnTo>
                  <a:pt x="216903" y="28143"/>
                </a:lnTo>
                <a:lnTo>
                  <a:pt x="219773" y="24117"/>
                </a:lnTo>
                <a:lnTo>
                  <a:pt x="223481" y="27813"/>
                </a:lnTo>
                <a:lnTo>
                  <a:pt x="226720" y="26276"/>
                </a:lnTo>
                <a:lnTo>
                  <a:pt x="226822" y="24472"/>
                </a:lnTo>
                <a:lnTo>
                  <a:pt x="227126" y="17259"/>
                </a:lnTo>
                <a:lnTo>
                  <a:pt x="226872" y="12255"/>
                </a:lnTo>
                <a:lnTo>
                  <a:pt x="227888" y="9118"/>
                </a:lnTo>
                <a:lnTo>
                  <a:pt x="229044" y="6350"/>
                </a:lnTo>
                <a:lnTo>
                  <a:pt x="231698" y="3708"/>
                </a:lnTo>
                <a:lnTo>
                  <a:pt x="233768" y="2311"/>
                </a:lnTo>
                <a:lnTo>
                  <a:pt x="236969" y="838"/>
                </a:lnTo>
                <a:lnTo>
                  <a:pt x="240919" y="-1066"/>
                </a:lnTo>
                <a:lnTo>
                  <a:pt x="247002" y="-1523"/>
                </a:lnTo>
                <a:lnTo>
                  <a:pt x="252869" y="-3365"/>
                </a:lnTo>
                <a:lnTo>
                  <a:pt x="255816" y="-4305"/>
                </a:lnTo>
                <a:lnTo>
                  <a:pt x="258787" y="-5689"/>
                </a:lnTo>
                <a:lnTo>
                  <a:pt x="263740" y="-10515"/>
                </a:lnTo>
                <a:lnTo>
                  <a:pt x="265518" y="-13931"/>
                </a:lnTo>
                <a:lnTo>
                  <a:pt x="266242" y="-18199"/>
                </a:lnTo>
                <a:lnTo>
                  <a:pt x="265290" y="-21945"/>
                </a:lnTo>
                <a:lnTo>
                  <a:pt x="261454" y="-22605"/>
                </a:lnTo>
                <a:lnTo>
                  <a:pt x="259295" y="-19405"/>
                </a:lnTo>
                <a:lnTo>
                  <a:pt x="258737" y="-16294"/>
                </a:lnTo>
                <a:lnTo>
                  <a:pt x="256324" y="-13144"/>
                </a:lnTo>
                <a:lnTo>
                  <a:pt x="254292" y="-11112"/>
                </a:lnTo>
                <a:lnTo>
                  <a:pt x="250990" y="-9956"/>
                </a:lnTo>
                <a:lnTo>
                  <a:pt x="246926" y="-9067"/>
                </a:lnTo>
                <a:lnTo>
                  <a:pt x="242900" y="-8140"/>
                </a:lnTo>
                <a:lnTo>
                  <a:pt x="238315" y="-7531"/>
                </a:lnTo>
                <a:lnTo>
                  <a:pt x="234010" y="-5562"/>
                </a:lnTo>
                <a:lnTo>
                  <a:pt x="230352" y="-3860"/>
                </a:lnTo>
                <a:close/>
              </a:path>
              <a:path w="225425" h="62141">
                <a:moveTo>
                  <a:pt x="223113" y="20777"/>
                </a:moveTo>
                <a:lnTo>
                  <a:pt x="220040" y="19037"/>
                </a:lnTo>
                <a:lnTo>
                  <a:pt x="219940" y="20939"/>
                </a:lnTo>
                <a:lnTo>
                  <a:pt x="223291" y="24295"/>
                </a:lnTo>
                <a:lnTo>
                  <a:pt x="225425" y="0"/>
                </a:lnTo>
                <a:lnTo>
                  <a:pt x="222186" y="3136"/>
                </a:lnTo>
                <a:lnTo>
                  <a:pt x="223113" y="20777"/>
                </a:lnTo>
                <a:close/>
              </a:path>
              <a:path w="225425" h="62141">
                <a:moveTo>
                  <a:pt x="223481" y="27813"/>
                </a:moveTo>
                <a:lnTo>
                  <a:pt x="219773" y="24117"/>
                </a:lnTo>
                <a:lnTo>
                  <a:pt x="216903" y="28143"/>
                </a:lnTo>
                <a:lnTo>
                  <a:pt x="223481" y="27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4465217" y="2639637"/>
            <a:ext cx="36576" cy="27292"/>
          </a:xfrm>
          <a:custGeom>
            <a:avLst/>
            <a:gdLst/>
            <a:ahLst/>
            <a:cxnLst/>
            <a:rect l="l" t="t" r="r" b="b"/>
            <a:pathLst>
              <a:path w="36575" h="27292">
                <a:moveTo>
                  <a:pt x="34721" y="7264"/>
                </a:moveTo>
                <a:lnTo>
                  <a:pt x="36576" y="3873"/>
                </a:lnTo>
                <a:lnTo>
                  <a:pt x="35267" y="241"/>
                </a:lnTo>
                <a:lnTo>
                  <a:pt x="33337" y="88"/>
                </a:lnTo>
                <a:lnTo>
                  <a:pt x="23952" y="0"/>
                </a:lnTo>
                <a:lnTo>
                  <a:pt x="16662" y="1714"/>
                </a:lnTo>
                <a:lnTo>
                  <a:pt x="10693" y="5435"/>
                </a:lnTo>
                <a:lnTo>
                  <a:pt x="4749" y="9093"/>
                </a:lnTo>
                <a:lnTo>
                  <a:pt x="0" y="15265"/>
                </a:lnTo>
                <a:lnTo>
                  <a:pt x="25" y="23355"/>
                </a:lnTo>
                <a:lnTo>
                  <a:pt x="1689" y="27292"/>
                </a:lnTo>
                <a:lnTo>
                  <a:pt x="5575" y="27203"/>
                </a:lnTo>
                <a:lnTo>
                  <a:pt x="7073" y="23634"/>
                </a:lnTo>
                <a:lnTo>
                  <a:pt x="7099" y="18097"/>
                </a:lnTo>
                <a:lnTo>
                  <a:pt x="9855" y="14338"/>
                </a:lnTo>
                <a:lnTo>
                  <a:pt x="14439" y="11404"/>
                </a:lnTo>
                <a:lnTo>
                  <a:pt x="18973" y="8534"/>
                </a:lnTo>
                <a:lnTo>
                  <a:pt x="25196" y="7010"/>
                </a:lnTo>
                <a:lnTo>
                  <a:pt x="30581" y="7023"/>
                </a:lnTo>
                <a:lnTo>
                  <a:pt x="34721" y="72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4384368" y="2632848"/>
            <a:ext cx="38239" cy="26250"/>
          </a:xfrm>
          <a:custGeom>
            <a:avLst/>
            <a:gdLst/>
            <a:ahLst/>
            <a:cxnLst/>
            <a:rect l="l" t="t" r="r" b="b"/>
            <a:pathLst>
              <a:path w="38239" h="26250">
                <a:moveTo>
                  <a:pt x="1612" y="19811"/>
                </a:moveTo>
                <a:lnTo>
                  <a:pt x="0" y="23317"/>
                </a:lnTo>
                <a:lnTo>
                  <a:pt x="2552" y="26250"/>
                </a:lnTo>
                <a:lnTo>
                  <a:pt x="6248" y="25107"/>
                </a:lnTo>
                <a:lnTo>
                  <a:pt x="9893" y="21920"/>
                </a:lnTo>
                <a:lnTo>
                  <a:pt x="14490" y="17271"/>
                </a:lnTo>
                <a:lnTo>
                  <a:pt x="19342" y="13487"/>
                </a:lnTo>
                <a:lnTo>
                  <a:pt x="24168" y="9651"/>
                </a:lnTo>
                <a:lnTo>
                  <a:pt x="29248" y="6959"/>
                </a:lnTo>
                <a:lnTo>
                  <a:pt x="32842" y="7048"/>
                </a:lnTo>
                <a:lnTo>
                  <a:pt x="36093" y="7480"/>
                </a:lnTo>
                <a:lnTo>
                  <a:pt x="38239" y="4292"/>
                </a:lnTo>
                <a:lnTo>
                  <a:pt x="37287" y="546"/>
                </a:lnTo>
                <a:lnTo>
                  <a:pt x="35369" y="215"/>
                </a:lnTo>
                <a:lnTo>
                  <a:pt x="32842" y="0"/>
                </a:lnTo>
                <a:lnTo>
                  <a:pt x="26238" y="88"/>
                </a:lnTo>
                <a:lnTo>
                  <a:pt x="20345" y="3822"/>
                </a:lnTo>
                <a:lnTo>
                  <a:pt x="15011" y="7937"/>
                </a:lnTo>
                <a:lnTo>
                  <a:pt x="9702" y="12090"/>
                </a:lnTo>
                <a:lnTo>
                  <a:pt x="4940" y="16916"/>
                </a:lnTo>
                <a:lnTo>
                  <a:pt x="1612" y="19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4356120" y="2616748"/>
            <a:ext cx="46888" cy="32512"/>
          </a:xfrm>
          <a:custGeom>
            <a:avLst/>
            <a:gdLst/>
            <a:ahLst/>
            <a:cxnLst/>
            <a:rect l="l" t="t" r="r" b="b"/>
            <a:pathLst>
              <a:path w="46888" h="32512">
                <a:moveTo>
                  <a:pt x="0" y="29044"/>
                </a:moveTo>
                <a:lnTo>
                  <a:pt x="1777" y="32511"/>
                </a:lnTo>
                <a:lnTo>
                  <a:pt x="5638" y="32308"/>
                </a:lnTo>
                <a:lnTo>
                  <a:pt x="16375" y="26266"/>
                </a:lnTo>
                <a:lnTo>
                  <a:pt x="27562" y="19123"/>
                </a:lnTo>
                <a:lnTo>
                  <a:pt x="38264" y="11621"/>
                </a:lnTo>
                <a:lnTo>
                  <a:pt x="45084" y="6464"/>
                </a:lnTo>
                <a:lnTo>
                  <a:pt x="46888" y="3047"/>
                </a:lnTo>
                <a:lnTo>
                  <a:pt x="44475" y="0"/>
                </a:lnTo>
                <a:lnTo>
                  <a:pt x="40741" y="927"/>
                </a:lnTo>
                <a:lnTo>
                  <a:pt x="30911" y="8256"/>
                </a:lnTo>
                <a:lnTo>
                  <a:pt x="19870" y="15768"/>
                </a:lnTo>
                <a:lnTo>
                  <a:pt x="8747" y="22598"/>
                </a:lnTo>
                <a:lnTo>
                  <a:pt x="2425" y="26047"/>
                </a:lnTo>
                <a:lnTo>
                  <a:pt x="0" y="29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4386234" y="2588255"/>
            <a:ext cx="74764" cy="99999"/>
          </a:xfrm>
          <a:custGeom>
            <a:avLst/>
            <a:gdLst/>
            <a:ahLst/>
            <a:cxnLst/>
            <a:rect l="l" t="t" r="r" b="b"/>
            <a:pathLst>
              <a:path w="74764" h="99999">
                <a:moveTo>
                  <a:pt x="41732" y="90893"/>
                </a:moveTo>
                <a:lnTo>
                  <a:pt x="46291" y="87045"/>
                </a:lnTo>
                <a:lnTo>
                  <a:pt x="50431" y="83108"/>
                </a:lnTo>
                <a:lnTo>
                  <a:pt x="54660" y="80810"/>
                </a:lnTo>
                <a:lnTo>
                  <a:pt x="58496" y="78689"/>
                </a:lnTo>
                <a:lnTo>
                  <a:pt x="63106" y="76669"/>
                </a:lnTo>
                <a:lnTo>
                  <a:pt x="67030" y="74142"/>
                </a:lnTo>
                <a:lnTo>
                  <a:pt x="70815" y="71437"/>
                </a:lnTo>
                <a:lnTo>
                  <a:pt x="73710" y="67818"/>
                </a:lnTo>
                <a:lnTo>
                  <a:pt x="74764" y="65468"/>
                </a:lnTo>
                <a:lnTo>
                  <a:pt x="74752" y="62852"/>
                </a:lnTo>
                <a:lnTo>
                  <a:pt x="74079" y="58559"/>
                </a:lnTo>
                <a:lnTo>
                  <a:pt x="71678" y="54368"/>
                </a:lnTo>
                <a:lnTo>
                  <a:pt x="67602" y="49999"/>
                </a:lnTo>
                <a:lnTo>
                  <a:pt x="64985" y="47536"/>
                </a:lnTo>
                <a:lnTo>
                  <a:pt x="61937" y="46291"/>
                </a:lnTo>
                <a:lnTo>
                  <a:pt x="59245" y="45186"/>
                </a:lnTo>
                <a:lnTo>
                  <a:pt x="56540" y="44094"/>
                </a:lnTo>
                <a:lnTo>
                  <a:pt x="52463" y="41795"/>
                </a:lnTo>
                <a:lnTo>
                  <a:pt x="49847" y="39763"/>
                </a:lnTo>
                <a:lnTo>
                  <a:pt x="47840" y="37477"/>
                </a:lnTo>
                <a:lnTo>
                  <a:pt x="45593" y="34899"/>
                </a:lnTo>
                <a:lnTo>
                  <a:pt x="43357" y="32346"/>
                </a:lnTo>
                <a:lnTo>
                  <a:pt x="40894" y="29502"/>
                </a:lnTo>
                <a:lnTo>
                  <a:pt x="37426" y="26746"/>
                </a:lnTo>
                <a:lnTo>
                  <a:pt x="31965" y="22453"/>
                </a:lnTo>
                <a:lnTo>
                  <a:pt x="25527" y="18923"/>
                </a:lnTo>
                <a:lnTo>
                  <a:pt x="19812" y="15074"/>
                </a:lnTo>
                <a:lnTo>
                  <a:pt x="14084" y="11264"/>
                </a:lnTo>
                <a:lnTo>
                  <a:pt x="9169" y="7188"/>
                </a:lnTo>
                <a:lnTo>
                  <a:pt x="6489" y="2311"/>
                </a:lnTo>
                <a:lnTo>
                  <a:pt x="3403" y="0"/>
                </a:lnTo>
                <a:lnTo>
                  <a:pt x="0" y="1879"/>
                </a:lnTo>
                <a:lnTo>
                  <a:pt x="330" y="5727"/>
                </a:lnTo>
                <a:lnTo>
                  <a:pt x="3975" y="12268"/>
                </a:lnTo>
                <a:lnTo>
                  <a:pt x="9855" y="16878"/>
                </a:lnTo>
                <a:lnTo>
                  <a:pt x="15900" y="20942"/>
                </a:lnTo>
                <a:lnTo>
                  <a:pt x="21958" y="24980"/>
                </a:lnTo>
                <a:lnTo>
                  <a:pt x="28282" y="28486"/>
                </a:lnTo>
                <a:lnTo>
                  <a:pt x="33058" y="32270"/>
                </a:lnTo>
                <a:lnTo>
                  <a:pt x="35941" y="34556"/>
                </a:lnTo>
                <a:lnTo>
                  <a:pt x="38049" y="36969"/>
                </a:lnTo>
                <a:lnTo>
                  <a:pt x="40284" y="39522"/>
                </a:lnTo>
                <a:lnTo>
                  <a:pt x="42519" y="42087"/>
                </a:lnTo>
                <a:lnTo>
                  <a:pt x="44869" y="44818"/>
                </a:lnTo>
                <a:lnTo>
                  <a:pt x="48145" y="47371"/>
                </a:lnTo>
                <a:lnTo>
                  <a:pt x="50952" y="49517"/>
                </a:lnTo>
                <a:lnTo>
                  <a:pt x="53987" y="50622"/>
                </a:lnTo>
                <a:lnTo>
                  <a:pt x="56591" y="51701"/>
                </a:lnTo>
                <a:lnTo>
                  <a:pt x="59220" y="52755"/>
                </a:lnTo>
                <a:lnTo>
                  <a:pt x="62750" y="55105"/>
                </a:lnTo>
                <a:lnTo>
                  <a:pt x="66014" y="58648"/>
                </a:lnTo>
                <a:lnTo>
                  <a:pt x="67500" y="61277"/>
                </a:lnTo>
                <a:lnTo>
                  <a:pt x="67462" y="64300"/>
                </a:lnTo>
                <a:lnTo>
                  <a:pt x="63398" y="68237"/>
                </a:lnTo>
                <a:lnTo>
                  <a:pt x="60579" y="69786"/>
                </a:lnTo>
                <a:lnTo>
                  <a:pt x="57746" y="71348"/>
                </a:lnTo>
                <a:lnTo>
                  <a:pt x="54432" y="72898"/>
                </a:lnTo>
                <a:lnTo>
                  <a:pt x="51269" y="74637"/>
                </a:lnTo>
                <a:lnTo>
                  <a:pt x="45910" y="77609"/>
                </a:lnTo>
                <a:lnTo>
                  <a:pt x="41529" y="81876"/>
                </a:lnTo>
                <a:lnTo>
                  <a:pt x="37198" y="85521"/>
                </a:lnTo>
                <a:lnTo>
                  <a:pt x="32867" y="89192"/>
                </a:lnTo>
                <a:lnTo>
                  <a:pt x="28676" y="92138"/>
                </a:lnTo>
                <a:lnTo>
                  <a:pt x="24117" y="93129"/>
                </a:lnTo>
                <a:lnTo>
                  <a:pt x="21018" y="95415"/>
                </a:lnTo>
                <a:lnTo>
                  <a:pt x="21844" y="99212"/>
                </a:lnTo>
                <a:lnTo>
                  <a:pt x="25615" y="99999"/>
                </a:lnTo>
                <a:lnTo>
                  <a:pt x="32118" y="98552"/>
                </a:lnTo>
                <a:lnTo>
                  <a:pt x="37172" y="94716"/>
                </a:lnTo>
                <a:lnTo>
                  <a:pt x="41732" y="90893"/>
                </a:lnTo>
                <a:close/>
              </a:path>
              <a:path w="74764" h="99999">
                <a:moveTo>
                  <a:pt x="67602" y="49999"/>
                </a:moveTo>
                <a:lnTo>
                  <a:pt x="70815" y="71437"/>
                </a:lnTo>
                <a:lnTo>
                  <a:pt x="67614" y="50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3751388" y="1466355"/>
            <a:ext cx="13931" cy="177083"/>
          </a:xfrm>
          <a:custGeom>
            <a:avLst/>
            <a:gdLst/>
            <a:ahLst/>
            <a:cxnLst/>
            <a:rect l="l" t="t" r="r" b="b"/>
            <a:pathLst>
              <a:path w="13931" h="177083">
                <a:moveTo>
                  <a:pt x="9168" y="172939"/>
                </a:moveTo>
                <a:lnTo>
                  <a:pt x="9297" y="0"/>
                </a:lnTo>
                <a:lnTo>
                  <a:pt x="8205" y="12710"/>
                </a:lnTo>
                <a:lnTo>
                  <a:pt x="6916" y="25374"/>
                </a:lnTo>
                <a:lnTo>
                  <a:pt x="5310" y="37966"/>
                </a:lnTo>
                <a:lnTo>
                  <a:pt x="3268" y="50461"/>
                </a:lnTo>
                <a:lnTo>
                  <a:pt x="670" y="62834"/>
                </a:lnTo>
                <a:lnTo>
                  <a:pt x="0" y="164444"/>
                </a:lnTo>
                <a:lnTo>
                  <a:pt x="4191" y="169513"/>
                </a:lnTo>
                <a:lnTo>
                  <a:pt x="13931" y="177083"/>
                </a:lnTo>
                <a:lnTo>
                  <a:pt x="9168" y="17293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3716086" y="1162316"/>
            <a:ext cx="730151" cy="640753"/>
          </a:xfrm>
          <a:custGeom>
            <a:avLst/>
            <a:gdLst/>
            <a:ahLst/>
            <a:cxnLst/>
            <a:rect l="l" t="t" r="r" b="b"/>
            <a:pathLst>
              <a:path w="730151" h="640753">
                <a:moveTo>
                  <a:pt x="407903" y="629343"/>
                </a:moveTo>
                <a:lnTo>
                  <a:pt x="418802" y="626701"/>
                </a:lnTo>
                <a:lnTo>
                  <a:pt x="422783" y="625309"/>
                </a:lnTo>
                <a:lnTo>
                  <a:pt x="422071" y="617993"/>
                </a:lnTo>
                <a:lnTo>
                  <a:pt x="419676" y="607090"/>
                </a:lnTo>
                <a:lnTo>
                  <a:pt x="416096" y="593609"/>
                </a:lnTo>
                <a:lnTo>
                  <a:pt x="411828" y="578561"/>
                </a:lnTo>
                <a:lnTo>
                  <a:pt x="407371" y="562955"/>
                </a:lnTo>
                <a:lnTo>
                  <a:pt x="403223" y="547803"/>
                </a:lnTo>
                <a:lnTo>
                  <a:pt x="399883" y="534113"/>
                </a:lnTo>
                <a:lnTo>
                  <a:pt x="397849" y="522897"/>
                </a:lnTo>
                <a:lnTo>
                  <a:pt x="397619" y="515163"/>
                </a:lnTo>
                <a:lnTo>
                  <a:pt x="397725" y="514565"/>
                </a:lnTo>
                <a:lnTo>
                  <a:pt x="401022" y="502127"/>
                </a:lnTo>
                <a:lnTo>
                  <a:pt x="404869" y="490183"/>
                </a:lnTo>
                <a:lnTo>
                  <a:pt x="408439" y="478192"/>
                </a:lnTo>
                <a:lnTo>
                  <a:pt x="410907" y="465612"/>
                </a:lnTo>
                <a:lnTo>
                  <a:pt x="411251" y="462356"/>
                </a:lnTo>
                <a:lnTo>
                  <a:pt x="412904" y="449644"/>
                </a:lnTo>
                <a:lnTo>
                  <a:pt x="415451" y="437231"/>
                </a:lnTo>
                <a:lnTo>
                  <a:pt x="418572" y="425006"/>
                </a:lnTo>
                <a:lnTo>
                  <a:pt x="421947" y="412857"/>
                </a:lnTo>
                <a:lnTo>
                  <a:pt x="425259" y="400671"/>
                </a:lnTo>
                <a:lnTo>
                  <a:pt x="428186" y="388336"/>
                </a:lnTo>
                <a:lnTo>
                  <a:pt x="430411" y="375740"/>
                </a:lnTo>
                <a:lnTo>
                  <a:pt x="431520" y="364578"/>
                </a:lnTo>
                <a:lnTo>
                  <a:pt x="440495" y="375387"/>
                </a:lnTo>
                <a:lnTo>
                  <a:pt x="448454" y="383929"/>
                </a:lnTo>
                <a:lnTo>
                  <a:pt x="456578" y="391213"/>
                </a:lnTo>
                <a:lnTo>
                  <a:pt x="466045" y="398246"/>
                </a:lnTo>
                <a:lnTo>
                  <a:pt x="478036" y="406038"/>
                </a:lnTo>
                <a:lnTo>
                  <a:pt x="482485" y="408787"/>
                </a:lnTo>
                <a:lnTo>
                  <a:pt x="492143" y="415555"/>
                </a:lnTo>
                <a:lnTo>
                  <a:pt x="502318" y="423796"/>
                </a:lnTo>
                <a:lnTo>
                  <a:pt x="512903" y="432646"/>
                </a:lnTo>
                <a:lnTo>
                  <a:pt x="523793" y="441240"/>
                </a:lnTo>
                <a:lnTo>
                  <a:pt x="534883" y="448712"/>
                </a:lnTo>
                <a:lnTo>
                  <a:pt x="546068" y="454198"/>
                </a:lnTo>
                <a:lnTo>
                  <a:pt x="557242" y="456833"/>
                </a:lnTo>
                <a:lnTo>
                  <a:pt x="561149" y="456920"/>
                </a:lnTo>
                <a:lnTo>
                  <a:pt x="573643" y="455342"/>
                </a:lnTo>
                <a:lnTo>
                  <a:pt x="585389" y="451761"/>
                </a:lnTo>
                <a:lnTo>
                  <a:pt x="596419" y="446375"/>
                </a:lnTo>
                <a:lnTo>
                  <a:pt x="606766" y="439381"/>
                </a:lnTo>
                <a:lnTo>
                  <a:pt x="616463" y="430977"/>
                </a:lnTo>
                <a:lnTo>
                  <a:pt x="625542" y="421358"/>
                </a:lnTo>
                <a:lnTo>
                  <a:pt x="634038" y="410724"/>
                </a:lnTo>
                <a:lnTo>
                  <a:pt x="641982" y="399270"/>
                </a:lnTo>
                <a:lnTo>
                  <a:pt x="649408" y="387193"/>
                </a:lnTo>
                <a:lnTo>
                  <a:pt x="656347" y="374692"/>
                </a:lnTo>
                <a:lnTo>
                  <a:pt x="662834" y="361963"/>
                </a:lnTo>
                <a:lnTo>
                  <a:pt x="668902" y="349203"/>
                </a:lnTo>
                <a:lnTo>
                  <a:pt x="674581" y="336610"/>
                </a:lnTo>
                <a:lnTo>
                  <a:pt x="679907" y="324380"/>
                </a:lnTo>
                <a:lnTo>
                  <a:pt x="681799" y="319976"/>
                </a:lnTo>
                <a:lnTo>
                  <a:pt x="686689" y="311795"/>
                </a:lnTo>
                <a:lnTo>
                  <a:pt x="694065" y="302747"/>
                </a:lnTo>
                <a:lnTo>
                  <a:pt x="702838" y="293113"/>
                </a:lnTo>
                <a:lnTo>
                  <a:pt x="711922" y="283173"/>
                </a:lnTo>
                <a:lnTo>
                  <a:pt x="720227" y="273207"/>
                </a:lnTo>
                <a:lnTo>
                  <a:pt x="726666" y="263495"/>
                </a:lnTo>
                <a:lnTo>
                  <a:pt x="730151" y="254318"/>
                </a:lnTo>
                <a:lnTo>
                  <a:pt x="729593" y="245956"/>
                </a:lnTo>
                <a:lnTo>
                  <a:pt x="728230" y="243255"/>
                </a:lnTo>
                <a:lnTo>
                  <a:pt x="719319" y="235262"/>
                </a:lnTo>
                <a:lnTo>
                  <a:pt x="706705" y="229064"/>
                </a:lnTo>
                <a:lnTo>
                  <a:pt x="693993" y="224179"/>
                </a:lnTo>
                <a:lnTo>
                  <a:pt x="687565" y="221564"/>
                </a:lnTo>
                <a:lnTo>
                  <a:pt x="676044" y="216311"/>
                </a:lnTo>
                <a:lnTo>
                  <a:pt x="664494" y="211001"/>
                </a:lnTo>
                <a:lnTo>
                  <a:pt x="652966" y="205580"/>
                </a:lnTo>
                <a:lnTo>
                  <a:pt x="641514" y="199996"/>
                </a:lnTo>
                <a:lnTo>
                  <a:pt x="630191" y="194194"/>
                </a:lnTo>
                <a:lnTo>
                  <a:pt x="619050" y="188121"/>
                </a:lnTo>
                <a:lnTo>
                  <a:pt x="612800" y="184518"/>
                </a:lnTo>
                <a:lnTo>
                  <a:pt x="604957" y="182809"/>
                </a:lnTo>
                <a:lnTo>
                  <a:pt x="596525" y="185493"/>
                </a:lnTo>
                <a:lnTo>
                  <a:pt x="587760" y="191067"/>
                </a:lnTo>
                <a:lnTo>
                  <a:pt x="578917" y="198032"/>
                </a:lnTo>
                <a:lnTo>
                  <a:pt x="570253" y="204884"/>
                </a:lnTo>
                <a:lnTo>
                  <a:pt x="562024" y="210123"/>
                </a:lnTo>
                <a:lnTo>
                  <a:pt x="554485" y="212246"/>
                </a:lnTo>
                <a:lnTo>
                  <a:pt x="547892" y="209752"/>
                </a:lnTo>
                <a:lnTo>
                  <a:pt x="542528" y="202511"/>
                </a:lnTo>
                <a:lnTo>
                  <a:pt x="537562" y="191923"/>
                </a:lnTo>
                <a:lnTo>
                  <a:pt x="532633" y="178732"/>
                </a:lnTo>
                <a:lnTo>
                  <a:pt x="527683" y="163965"/>
                </a:lnTo>
                <a:lnTo>
                  <a:pt x="522657" y="148646"/>
                </a:lnTo>
                <a:lnTo>
                  <a:pt x="517498" y="133800"/>
                </a:lnTo>
                <a:lnTo>
                  <a:pt x="512150" y="120451"/>
                </a:lnTo>
                <a:lnTo>
                  <a:pt x="506556" y="109626"/>
                </a:lnTo>
                <a:lnTo>
                  <a:pt x="500660" y="102348"/>
                </a:lnTo>
                <a:lnTo>
                  <a:pt x="498106" y="100609"/>
                </a:lnTo>
                <a:lnTo>
                  <a:pt x="485528" y="94964"/>
                </a:lnTo>
                <a:lnTo>
                  <a:pt x="476116" y="91722"/>
                </a:lnTo>
                <a:lnTo>
                  <a:pt x="466574" y="88048"/>
                </a:lnTo>
                <a:lnTo>
                  <a:pt x="455345" y="82143"/>
                </a:lnTo>
                <a:lnTo>
                  <a:pt x="444314" y="76333"/>
                </a:lnTo>
                <a:lnTo>
                  <a:pt x="432041" y="71517"/>
                </a:lnTo>
                <a:lnTo>
                  <a:pt x="419443" y="68762"/>
                </a:lnTo>
                <a:lnTo>
                  <a:pt x="415937" y="68503"/>
                </a:lnTo>
                <a:lnTo>
                  <a:pt x="414070" y="74549"/>
                </a:lnTo>
                <a:lnTo>
                  <a:pt x="408152" y="77685"/>
                </a:lnTo>
                <a:lnTo>
                  <a:pt x="406476" y="83908"/>
                </a:lnTo>
                <a:lnTo>
                  <a:pt x="404723" y="90500"/>
                </a:lnTo>
                <a:lnTo>
                  <a:pt x="410565" y="100190"/>
                </a:lnTo>
                <a:lnTo>
                  <a:pt x="408927" y="106832"/>
                </a:lnTo>
                <a:lnTo>
                  <a:pt x="405897" y="119370"/>
                </a:lnTo>
                <a:lnTo>
                  <a:pt x="402890" y="131770"/>
                </a:lnTo>
                <a:lnTo>
                  <a:pt x="399839" y="143916"/>
                </a:lnTo>
                <a:lnTo>
                  <a:pt x="399148" y="146570"/>
                </a:lnTo>
                <a:lnTo>
                  <a:pt x="392756" y="135191"/>
                </a:lnTo>
                <a:lnTo>
                  <a:pt x="387378" y="124284"/>
                </a:lnTo>
                <a:lnTo>
                  <a:pt x="382165" y="113027"/>
                </a:lnTo>
                <a:lnTo>
                  <a:pt x="378269" y="104724"/>
                </a:lnTo>
                <a:lnTo>
                  <a:pt x="371277" y="92284"/>
                </a:lnTo>
                <a:lnTo>
                  <a:pt x="363739" y="82752"/>
                </a:lnTo>
                <a:lnTo>
                  <a:pt x="355273" y="74771"/>
                </a:lnTo>
                <a:lnTo>
                  <a:pt x="345497" y="66984"/>
                </a:lnTo>
                <a:lnTo>
                  <a:pt x="337845" y="61061"/>
                </a:lnTo>
                <a:lnTo>
                  <a:pt x="328435" y="52731"/>
                </a:lnTo>
                <a:lnTo>
                  <a:pt x="319483" y="43973"/>
                </a:lnTo>
                <a:lnTo>
                  <a:pt x="309866" y="35453"/>
                </a:lnTo>
                <a:lnTo>
                  <a:pt x="306616" y="32994"/>
                </a:lnTo>
                <a:lnTo>
                  <a:pt x="296045" y="25306"/>
                </a:lnTo>
                <a:lnTo>
                  <a:pt x="286278" y="16698"/>
                </a:lnTo>
                <a:lnTo>
                  <a:pt x="278919" y="6298"/>
                </a:lnTo>
                <a:lnTo>
                  <a:pt x="276606" y="0"/>
                </a:lnTo>
                <a:lnTo>
                  <a:pt x="267879" y="7847"/>
                </a:lnTo>
                <a:lnTo>
                  <a:pt x="257022" y="15951"/>
                </a:lnTo>
                <a:lnTo>
                  <a:pt x="245063" y="23445"/>
                </a:lnTo>
                <a:lnTo>
                  <a:pt x="233031" y="29463"/>
                </a:lnTo>
                <a:lnTo>
                  <a:pt x="221954" y="33139"/>
                </a:lnTo>
                <a:lnTo>
                  <a:pt x="208190" y="34731"/>
                </a:lnTo>
                <a:lnTo>
                  <a:pt x="195727" y="35685"/>
                </a:lnTo>
                <a:lnTo>
                  <a:pt x="183603" y="38226"/>
                </a:lnTo>
                <a:lnTo>
                  <a:pt x="176491" y="41427"/>
                </a:lnTo>
                <a:lnTo>
                  <a:pt x="169024" y="45758"/>
                </a:lnTo>
                <a:lnTo>
                  <a:pt x="158203" y="57150"/>
                </a:lnTo>
                <a:lnTo>
                  <a:pt x="150868" y="67276"/>
                </a:lnTo>
                <a:lnTo>
                  <a:pt x="142835" y="76942"/>
                </a:lnTo>
                <a:lnTo>
                  <a:pt x="134343" y="86325"/>
                </a:lnTo>
                <a:lnTo>
                  <a:pt x="125630" y="95602"/>
                </a:lnTo>
                <a:lnTo>
                  <a:pt x="116933" y="104948"/>
                </a:lnTo>
                <a:lnTo>
                  <a:pt x="108491" y="114541"/>
                </a:lnTo>
                <a:lnTo>
                  <a:pt x="100542" y="124557"/>
                </a:lnTo>
                <a:lnTo>
                  <a:pt x="93322" y="135173"/>
                </a:lnTo>
                <a:lnTo>
                  <a:pt x="87070" y="146565"/>
                </a:lnTo>
                <a:lnTo>
                  <a:pt x="79976" y="162689"/>
                </a:lnTo>
                <a:lnTo>
                  <a:pt x="74871" y="174520"/>
                </a:lnTo>
                <a:lnTo>
                  <a:pt x="69952" y="186253"/>
                </a:lnTo>
                <a:lnTo>
                  <a:pt x="60990" y="209732"/>
                </a:lnTo>
                <a:lnTo>
                  <a:pt x="56007" y="484466"/>
                </a:lnTo>
                <a:lnTo>
                  <a:pt x="57101" y="221632"/>
                </a:lnTo>
                <a:lnTo>
                  <a:pt x="53713" y="233741"/>
                </a:lnTo>
                <a:lnTo>
                  <a:pt x="50901" y="246135"/>
                </a:lnTo>
                <a:lnTo>
                  <a:pt x="48746" y="258892"/>
                </a:lnTo>
                <a:lnTo>
                  <a:pt x="46672" y="278576"/>
                </a:lnTo>
                <a:lnTo>
                  <a:pt x="45615" y="291306"/>
                </a:lnTo>
                <a:lnTo>
                  <a:pt x="44600" y="304038"/>
                </a:lnTo>
                <a:lnTo>
                  <a:pt x="44470" y="476978"/>
                </a:lnTo>
                <a:lnTo>
                  <a:pt x="49234" y="481122"/>
                </a:lnTo>
                <a:lnTo>
                  <a:pt x="39494" y="473552"/>
                </a:lnTo>
                <a:lnTo>
                  <a:pt x="30964" y="463667"/>
                </a:lnTo>
                <a:lnTo>
                  <a:pt x="28651" y="459811"/>
                </a:lnTo>
                <a:lnTo>
                  <a:pt x="27797" y="458697"/>
                </a:lnTo>
                <a:lnTo>
                  <a:pt x="26022" y="455891"/>
                </a:lnTo>
                <a:lnTo>
                  <a:pt x="23201" y="468496"/>
                </a:lnTo>
                <a:lnTo>
                  <a:pt x="22540" y="480557"/>
                </a:lnTo>
                <a:lnTo>
                  <a:pt x="22643" y="492460"/>
                </a:lnTo>
                <a:lnTo>
                  <a:pt x="22112" y="504591"/>
                </a:lnTo>
                <a:lnTo>
                  <a:pt x="21209" y="510679"/>
                </a:lnTo>
                <a:lnTo>
                  <a:pt x="19304" y="518579"/>
                </a:lnTo>
                <a:lnTo>
                  <a:pt x="15860" y="531454"/>
                </a:lnTo>
                <a:lnTo>
                  <a:pt x="11567" y="546982"/>
                </a:lnTo>
                <a:lnTo>
                  <a:pt x="7114" y="562843"/>
                </a:lnTo>
                <a:lnTo>
                  <a:pt x="3191" y="576717"/>
                </a:lnTo>
                <a:lnTo>
                  <a:pt x="489" y="586282"/>
                </a:lnTo>
                <a:lnTo>
                  <a:pt x="0" y="588035"/>
                </a:lnTo>
                <a:lnTo>
                  <a:pt x="11567" y="592684"/>
                </a:lnTo>
                <a:lnTo>
                  <a:pt x="22883" y="597873"/>
                </a:lnTo>
                <a:lnTo>
                  <a:pt x="34207" y="603233"/>
                </a:lnTo>
                <a:lnTo>
                  <a:pt x="45801" y="608392"/>
                </a:lnTo>
                <a:lnTo>
                  <a:pt x="57926" y="612980"/>
                </a:lnTo>
                <a:lnTo>
                  <a:pt x="67614" y="615848"/>
                </a:lnTo>
                <a:lnTo>
                  <a:pt x="80137" y="618051"/>
                </a:lnTo>
                <a:lnTo>
                  <a:pt x="92590" y="618720"/>
                </a:lnTo>
                <a:lnTo>
                  <a:pt x="105041" y="618603"/>
                </a:lnTo>
                <a:lnTo>
                  <a:pt x="117554" y="618448"/>
                </a:lnTo>
                <a:lnTo>
                  <a:pt x="128625" y="618871"/>
                </a:lnTo>
                <a:lnTo>
                  <a:pt x="141283" y="620183"/>
                </a:lnTo>
                <a:lnTo>
                  <a:pt x="153858" y="622045"/>
                </a:lnTo>
                <a:lnTo>
                  <a:pt x="166375" y="624283"/>
                </a:lnTo>
                <a:lnTo>
                  <a:pt x="178858" y="626724"/>
                </a:lnTo>
                <a:lnTo>
                  <a:pt x="191331" y="629192"/>
                </a:lnTo>
                <a:lnTo>
                  <a:pt x="203820" y="631516"/>
                </a:lnTo>
                <a:lnTo>
                  <a:pt x="216349" y="633520"/>
                </a:lnTo>
                <a:lnTo>
                  <a:pt x="228942" y="635031"/>
                </a:lnTo>
                <a:lnTo>
                  <a:pt x="241624" y="635874"/>
                </a:lnTo>
                <a:lnTo>
                  <a:pt x="248907" y="635990"/>
                </a:lnTo>
                <a:lnTo>
                  <a:pt x="261232" y="636455"/>
                </a:lnTo>
                <a:lnTo>
                  <a:pt x="273754" y="637639"/>
                </a:lnTo>
                <a:lnTo>
                  <a:pt x="286394" y="639067"/>
                </a:lnTo>
                <a:lnTo>
                  <a:pt x="299073" y="640264"/>
                </a:lnTo>
                <a:lnTo>
                  <a:pt x="311713" y="640753"/>
                </a:lnTo>
                <a:lnTo>
                  <a:pt x="324235" y="640059"/>
                </a:lnTo>
                <a:lnTo>
                  <a:pt x="328980" y="639381"/>
                </a:lnTo>
                <a:lnTo>
                  <a:pt x="338464" y="638062"/>
                </a:lnTo>
                <a:lnTo>
                  <a:pt x="350823" y="636691"/>
                </a:lnTo>
                <a:lnTo>
                  <a:pt x="365003" y="635202"/>
                </a:lnTo>
                <a:lnTo>
                  <a:pt x="379948" y="633526"/>
                </a:lnTo>
                <a:lnTo>
                  <a:pt x="394600" y="631595"/>
                </a:lnTo>
                <a:lnTo>
                  <a:pt x="407903" y="62934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3732921" y="1529189"/>
            <a:ext cx="22658" cy="106679"/>
          </a:xfrm>
          <a:custGeom>
            <a:avLst/>
            <a:gdLst/>
            <a:ahLst/>
            <a:cxnLst/>
            <a:rect l="l" t="t" r="r" b="b"/>
            <a:pathLst>
              <a:path w="22658" h="106679">
                <a:moveTo>
                  <a:pt x="2378" y="72874"/>
                </a:moveTo>
                <a:lnTo>
                  <a:pt x="7228" y="85292"/>
                </a:lnTo>
                <a:lnTo>
                  <a:pt x="11815" y="92938"/>
                </a:lnTo>
                <a:lnTo>
                  <a:pt x="14128" y="96794"/>
                </a:lnTo>
                <a:lnTo>
                  <a:pt x="22658" y="106679"/>
                </a:lnTo>
                <a:lnTo>
                  <a:pt x="18466" y="101610"/>
                </a:lnTo>
                <a:lnTo>
                  <a:pt x="19136" y="0"/>
                </a:lnTo>
                <a:lnTo>
                  <a:pt x="17110" y="7904"/>
                </a:lnTo>
                <a:lnTo>
                  <a:pt x="12340" y="20041"/>
                </a:lnTo>
                <a:lnTo>
                  <a:pt x="6666" y="30890"/>
                </a:lnTo>
                <a:lnTo>
                  <a:pt x="1857" y="42471"/>
                </a:lnTo>
                <a:lnTo>
                  <a:pt x="511" y="48086"/>
                </a:lnTo>
                <a:lnTo>
                  <a:pt x="0" y="60239"/>
                </a:lnTo>
                <a:lnTo>
                  <a:pt x="2378" y="728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4134994" y="1787422"/>
            <a:ext cx="5194" cy="5562"/>
          </a:xfrm>
          <a:custGeom>
            <a:avLst/>
            <a:gdLst/>
            <a:ahLst/>
            <a:cxnLst/>
            <a:rect l="l" t="t" r="r" b="b"/>
            <a:pathLst>
              <a:path w="5194" h="5562">
                <a:moveTo>
                  <a:pt x="5194" y="3467"/>
                </a:moveTo>
                <a:lnTo>
                  <a:pt x="355" y="0"/>
                </a:lnTo>
                <a:lnTo>
                  <a:pt x="0" y="5562"/>
                </a:lnTo>
                <a:lnTo>
                  <a:pt x="519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3716085" y="1747036"/>
            <a:ext cx="3390" cy="4254"/>
          </a:xfrm>
          <a:custGeom>
            <a:avLst/>
            <a:gdLst/>
            <a:ahLst/>
            <a:cxnLst/>
            <a:rect l="l" t="t" r="r" b="b"/>
            <a:pathLst>
              <a:path w="3390" h="4254">
                <a:moveTo>
                  <a:pt x="3390" y="4254"/>
                </a:moveTo>
                <a:lnTo>
                  <a:pt x="1193" y="0"/>
                </a:lnTo>
                <a:lnTo>
                  <a:pt x="0" y="3314"/>
                </a:lnTo>
                <a:lnTo>
                  <a:pt x="3390" y="4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3741498" y="1624050"/>
            <a:ext cx="1637" cy="11531"/>
          </a:xfrm>
          <a:custGeom>
            <a:avLst/>
            <a:gdLst/>
            <a:ahLst/>
            <a:cxnLst/>
            <a:rect l="l" t="t" r="r" b="b"/>
            <a:pathLst>
              <a:path w="1637" h="11531">
                <a:moveTo>
                  <a:pt x="0" y="0"/>
                </a:moveTo>
                <a:lnTo>
                  <a:pt x="647" y="11531"/>
                </a:lnTo>
                <a:lnTo>
                  <a:pt x="1117" y="3708"/>
                </a:lnTo>
                <a:lnTo>
                  <a:pt x="1637" y="216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3739621" y="1608502"/>
            <a:ext cx="6847" cy="17426"/>
          </a:xfrm>
          <a:custGeom>
            <a:avLst/>
            <a:gdLst/>
            <a:ahLst/>
            <a:cxnLst/>
            <a:rect l="l" t="t" r="r" b="b"/>
            <a:pathLst>
              <a:path w="6847" h="17426">
                <a:moveTo>
                  <a:pt x="6847" y="9906"/>
                </a:moveTo>
                <a:lnTo>
                  <a:pt x="1688" y="0"/>
                </a:lnTo>
                <a:lnTo>
                  <a:pt x="3452" y="6060"/>
                </a:lnTo>
                <a:lnTo>
                  <a:pt x="2486" y="9705"/>
                </a:lnTo>
                <a:lnTo>
                  <a:pt x="0" y="12290"/>
                </a:lnTo>
                <a:lnTo>
                  <a:pt x="475" y="13258"/>
                </a:lnTo>
                <a:lnTo>
                  <a:pt x="3609" y="17426"/>
                </a:lnTo>
                <a:lnTo>
                  <a:pt x="5827" y="10822"/>
                </a:lnTo>
                <a:lnTo>
                  <a:pt x="6295" y="9158"/>
                </a:lnTo>
                <a:lnTo>
                  <a:pt x="6847" y="9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3738767" y="1608502"/>
            <a:ext cx="3340" cy="12290"/>
          </a:xfrm>
          <a:custGeom>
            <a:avLst/>
            <a:gdLst/>
            <a:ahLst/>
            <a:cxnLst/>
            <a:rect l="l" t="t" r="r" b="b"/>
            <a:pathLst>
              <a:path w="3340" h="12290">
                <a:moveTo>
                  <a:pt x="2541" y="0"/>
                </a:moveTo>
                <a:lnTo>
                  <a:pt x="0" y="8587"/>
                </a:lnTo>
                <a:lnTo>
                  <a:pt x="451" y="11472"/>
                </a:lnTo>
                <a:lnTo>
                  <a:pt x="853" y="12290"/>
                </a:lnTo>
                <a:lnTo>
                  <a:pt x="3340" y="9705"/>
                </a:lnTo>
                <a:lnTo>
                  <a:pt x="1587" y="6365"/>
                </a:lnTo>
                <a:lnTo>
                  <a:pt x="25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3740355" y="1608503"/>
            <a:ext cx="2717" cy="9705"/>
          </a:xfrm>
          <a:custGeom>
            <a:avLst/>
            <a:gdLst/>
            <a:ahLst/>
            <a:cxnLst/>
            <a:rect l="l" t="t" r="r" b="b"/>
            <a:pathLst>
              <a:path w="2717" h="9705">
                <a:moveTo>
                  <a:pt x="0" y="6365"/>
                </a:moveTo>
                <a:lnTo>
                  <a:pt x="1752" y="9705"/>
                </a:lnTo>
                <a:lnTo>
                  <a:pt x="2717" y="6060"/>
                </a:lnTo>
                <a:lnTo>
                  <a:pt x="953" y="0"/>
                </a:lnTo>
                <a:lnTo>
                  <a:pt x="0" y="6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3746235" y="1618409"/>
            <a:ext cx="29158" cy="32323"/>
          </a:xfrm>
          <a:custGeom>
            <a:avLst/>
            <a:gdLst/>
            <a:ahLst/>
            <a:cxnLst/>
            <a:rect l="l" t="t" r="r" b="b"/>
            <a:pathLst>
              <a:path w="29158" h="32323">
                <a:moveTo>
                  <a:pt x="0" y="11795"/>
                </a:moveTo>
                <a:lnTo>
                  <a:pt x="8593" y="20721"/>
                </a:lnTo>
                <a:lnTo>
                  <a:pt x="1206" y="1869"/>
                </a:lnTo>
                <a:lnTo>
                  <a:pt x="7272" y="10115"/>
                </a:lnTo>
                <a:lnTo>
                  <a:pt x="16767" y="19193"/>
                </a:lnTo>
                <a:lnTo>
                  <a:pt x="27114" y="25084"/>
                </a:lnTo>
                <a:lnTo>
                  <a:pt x="26314" y="32323"/>
                </a:lnTo>
                <a:lnTo>
                  <a:pt x="29057" y="29860"/>
                </a:lnTo>
                <a:lnTo>
                  <a:pt x="29158" y="26164"/>
                </a:lnTo>
                <a:lnTo>
                  <a:pt x="27533" y="25288"/>
                </a:lnTo>
                <a:lnTo>
                  <a:pt x="16023" y="17757"/>
                </a:lnTo>
                <a:lnTo>
                  <a:pt x="7044" y="9225"/>
                </a:lnTo>
                <a:lnTo>
                  <a:pt x="232" y="0"/>
                </a:lnTo>
                <a:lnTo>
                  <a:pt x="0" y="11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3747442" y="1620277"/>
            <a:ext cx="25907" cy="26698"/>
          </a:xfrm>
          <a:custGeom>
            <a:avLst/>
            <a:gdLst/>
            <a:ahLst/>
            <a:cxnLst/>
            <a:rect l="l" t="t" r="r" b="b"/>
            <a:pathLst>
              <a:path w="25908" h="26698">
                <a:moveTo>
                  <a:pt x="15561" y="17324"/>
                </a:moveTo>
                <a:lnTo>
                  <a:pt x="6066" y="8245"/>
                </a:lnTo>
                <a:lnTo>
                  <a:pt x="0" y="0"/>
                </a:lnTo>
                <a:lnTo>
                  <a:pt x="7387" y="18852"/>
                </a:lnTo>
                <a:lnTo>
                  <a:pt x="17979" y="26698"/>
                </a:lnTo>
                <a:lnTo>
                  <a:pt x="25907" y="23215"/>
                </a:lnTo>
                <a:lnTo>
                  <a:pt x="15561" y="17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3874289" y="1210652"/>
            <a:ext cx="3949" cy="11239"/>
          </a:xfrm>
          <a:custGeom>
            <a:avLst/>
            <a:gdLst/>
            <a:ahLst/>
            <a:cxnLst/>
            <a:rect l="l" t="t" r="r" b="b"/>
            <a:pathLst>
              <a:path w="3949" h="11239">
                <a:moveTo>
                  <a:pt x="2933" y="10769"/>
                </a:moveTo>
                <a:lnTo>
                  <a:pt x="3949" y="0"/>
                </a:lnTo>
                <a:lnTo>
                  <a:pt x="228" y="3467"/>
                </a:lnTo>
                <a:lnTo>
                  <a:pt x="0" y="8813"/>
                </a:lnTo>
                <a:lnTo>
                  <a:pt x="2552" y="11239"/>
                </a:lnTo>
                <a:lnTo>
                  <a:pt x="2933" y="10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3729230" y="1158911"/>
            <a:ext cx="266877" cy="517448"/>
          </a:xfrm>
          <a:custGeom>
            <a:avLst/>
            <a:gdLst/>
            <a:ahLst/>
            <a:cxnLst/>
            <a:rect l="l" t="t" r="r" b="b"/>
            <a:pathLst>
              <a:path w="266877" h="517448">
                <a:moveTo>
                  <a:pt x="266877" y="2539"/>
                </a:moveTo>
                <a:lnTo>
                  <a:pt x="264375" y="0"/>
                </a:lnTo>
                <a:lnTo>
                  <a:pt x="263461" y="3403"/>
                </a:lnTo>
                <a:lnTo>
                  <a:pt x="260057" y="4279"/>
                </a:lnTo>
                <a:lnTo>
                  <a:pt x="252453" y="8571"/>
                </a:lnTo>
                <a:lnTo>
                  <a:pt x="241746" y="16548"/>
                </a:lnTo>
                <a:lnTo>
                  <a:pt x="235292" y="20751"/>
                </a:lnTo>
                <a:lnTo>
                  <a:pt x="222907" y="27616"/>
                </a:lnTo>
                <a:lnTo>
                  <a:pt x="211362" y="32247"/>
                </a:lnTo>
                <a:lnTo>
                  <a:pt x="206806" y="33350"/>
                </a:lnTo>
                <a:lnTo>
                  <a:pt x="199872" y="34582"/>
                </a:lnTo>
                <a:lnTo>
                  <a:pt x="192328" y="34632"/>
                </a:lnTo>
                <a:lnTo>
                  <a:pt x="184645" y="35331"/>
                </a:lnTo>
                <a:lnTo>
                  <a:pt x="176961" y="36055"/>
                </a:lnTo>
                <a:lnTo>
                  <a:pt x="169036" y="37464"/>
                </a:lnTo>
                <a:lnTo>
                  <a:pt x="161582" y="41782"/>
                </a:lnTo>
                <a:lnTo>
                  <a:pt x="157365" y="44246"/>
                </a:lnTo>
                <a:lnTo>
                  <a:pt x="152755" y="48272"/>
                </a:lnTo>
                <a:lnTo>
                  <a:pt x="149009" y="51739"/>
                </a:lnTo>
                <a:lnTo>
                  <a:pt x="147993" y="62509"/>
                </a:lnTo>
                <a:lnTo>
                  <a:pt x="147612" y="62979"/>
                </a:lnTo>
                <a:lnTo>
                  <a:pt x="145059" y="60553"/>
                </a:lnTo>
                <a:lnTo>
                  <a:pt x="145287" y="55206"/>
                </a:lnTo>
                <a:lnTo>
                  <a:pt x="142532" y="58089"/>
                </a:lnTo>
                <a:lnTo>
                  <a:pt x="142125" y="58610"/>
                </a:lnTo>
                <a:lnTo>
                  <a:pt x="134828" y="68664"/>
                </a:lnTo>
                <a:lnTo>
                  <a:pt x="126772" y="78325"/>
                </a:lnTo>
                <a:lnTo>
                  <a:pt x="118200" y="87774"/>
                </a:lnTo>
                <a:lnTo>
                  <a:pt x="109355" y="97187"/>
                </a:lnTo>
                <a:lnTo>
                  <a:pt x="104038" y="102869"/>
                </a:lnTo>
                <a:lnTo>
                  <a:pt x="95651" y="112175"/>
                </a:lnTo>
                <a:lnTo>
                  <a:pt x="87600" y="121884"/>
                </a:lnTo>
                <a:lnTo>
                  <a:pt x="80119" y="132164"/>
                </a:lnTo>
                <a:lnTo>
                  <a:pt x="73440" y="143180"/>
                </a:lnTo>
                <a:lnTo>
                  <a:pt x="68808" y="152692"/>
                </a:lnTo>
                <a:lnTo>
                  <a:pt x="63645" y="164584"/>
                </a:lnTo>
                <a:lnTo>
                  <a:pt x="58574" y="176335"/>
                </a:lnTo>
                <a:lnTo>
                  <a:pt x="53673" y="188016"/>
                </a:lnTo>
                <a:lnTo>
                  <a:pt x="49022" y="199703"/>
                </a:lnTo>
                <a:lnTo>
                  <a:pt x="44698" y="211468"/>
                </a:lnTo>
                <a:lnTo>
                  <a:pt x="40782" y="223385"/>
                </a:lnTo>
                <a:lnTo>
                  <a:pt x="37353" y="235528"/>
                </a:lnTo>
                <a:lnTo>
                  <a:pt x="34488" y="247971"/>
                </a:lnTo>
                <a:lnTo>
                  <a:pt x="32268" y="260786"/>
                </a:lnTo>
                <a:lnTo>
                  <a:pt x="31254" y="268909"/>
                </a:lnTo>
                <a:lnTo>
                  <a:pt x="30021" y="281737"/>
                </a:lnTo>
                <a:lnTo>
                  <a:pt x="28952" y="294561"/>
                </a:lnTo>
                <a:lnTo>
                  <a:pt x="27928" y="307354"/>
                </a:lnTo>
                <a:lnTo>
                  <a:pt x="26828" y="320091"/>
                </a:lnTo>
                <a:lnTo>
                  <a:pt x="25534" y="332748"/>
                </a:lnTo>
                <a:lnTo>
                  <a:pt x="23925" y="345298"/>
                </a:lnTo>
                <a:lnTo>
                  <a:pt x="21882" y="357716"/>
                </a:lnTo>
                <a:lnTo>
                  <a:pt x="19284" y="369977"/>
                </a:lnTo>
                <a:lnTo>
                  <a:pt x="17411" y="377240"/>
                </a:lnTo>
                <a:lnTo>
                  <a:pt x="15417" y="384428"/>
                </a:lnTo>
                <a:lnTo>
                  <a:pt x="12166" y="390194"/>
                </a:lnTo>
                <a:lnTo>
                  <a:pt x="8877" y="396392"/>
                </a:lnTo>
                <a:lnTo>
                  <a:pt x="5600" y="402577"/>
                </a:lnTo>
                <a:lnTo>
                  <a:pt x="2273" y="409206"/>
                </a:lnTo>
                <a:lnTo>
                  <a:pt x="736" y="417741"/>
                </a:lnTo>
                <a:lnTo>
                  <a:pt x="241" y="420535"/>
                </a:lnTo>
                <a:lnTo>
                  <a:pt x="0" y="423417"/>
                </a:lnTo>
                <a:lnTo>
                  <a:pt x="0" y="426326"/>
                </a:lnTo>
                <a:lnTo>
                  <a:pt x="1345" y="438756"/>
                </a:lnTo>
                <a:lnTo>
                  <a:pt x="5090" y="451100"/>
                </a:lnTo>
                <a:lnTo>
                  <a:pt x="9233" y="459526"/>
                </a:lnTo>
                <a:lnTo>
                  <a:pt x="9867" y="461136"/>
                </a:lnTo>
                <a:lnTo>
                  <a:pt x="10998" y="517448"/>
                </a:lnTo>
                <a:lnTo>
                  <a:pt x="11518" y="514756"/>
                </a:lnTo>
                <a:lnTo>
                  <a:pt x="12788" y="508241"/>
                </a:lnTo>
                <a:lnTo>
                  <a:pt x="13017" y="502081"/>
                </a:lnTo>
                <a:lnTo>
                  <a:pt x="12915" y="476669"/>
                </a:lnTo>
                <a:lnTo>
                  <a:pt x="12268" y="465137"/>
                </a:lnTo>
                <a:lnTo>
                  <a:pt x="13905" y="467299"/>
                </a:lnTo>
                <a:lnTo>
                  <a:pt x="20374" y="475841"/>
                </a:lnTo>
                <a:lnTo>
                  <a:pt x="29918" y="484604"/>
                </a:lnTo>
                <a:lnTo>
                  <a:pt x="40615" y="490768"/>
                </a:lnTo>
                <a:lnTo>
                  <a:pt x="43319" y="491820"/>
                </a:lnTo>
                <a:lnTo>
                  <a:pt x="44119" y="484581"/>
                </a:lnTo>
                <a:lnTo>
                  <a:pt x="36191" y="488064"/>
                </a:lnTo>
                <a:lnTo>
                  <a:pt x="41173" y="490969"/>
                </a:lnTo>
                <a:lnTo>
                  <a:pt x="42862" y="487870"/>
                </a:lnTo>
                <a:lnTo>
                  <a:pt x="41173" y="490969"/>
                </a:lnTo>
                <a:lnTo>
                  <a:pt x="36191" y="488064"/>
                </a:lnTo>
                <a:lnTo>
                  <a:pt x="25599" y="480217"/>
                </a:lnTo>
                <a:lnTo>
                  <a:pt x="17005" y="471292"/>
                </a:lnTo>
                <a:lnTo>
                  <a:pt x="17238" y="459496"/>
                </a:lnTo>
                <a:lnTo>
                  <a:pt x="16686" y="458748"/>
                </a:lnTo>
                <a:lnTo>
                  <a:pt x="16217" y="460413"/>
                </a:lnTo>
                <a:lnTo>
                  <a:pt x="14000" y="467016"/>
                </a:lnTo>
                <a:lnTo>
                  <a:pt x="10866" y="462848"/>
                </a:lnTo>
                <a:lnTo>
                  <a:pt x="10390" y="461880"/>
                </a:lnTo>
                <a:lnTo>
                  <a:pt x="9988" y="461063"/>
                </a:lnTo>
                <a:lnTo>
                  <a:pt x="9537" y="458177"/>
                </a:lnTo>
                <a:lnTo>
                  <a:pt x="12078" y="449590"/>
                </a:lnTo>
                <a:lnTo>
                  <a:pt x="8222" y="437220"/>
                </a:lnTo>
                <a:lnTo>
                  <a:pt x="7048" y="426326"/>
                </a:lnTo>
                <a:lnTo>
                  <a:pt x="7251" y="421347"/>
                </a:lnTo>
                <a:lnTo>
                  <a:pt x="7683" y="418985"/>
                </a:lnTo>
                <a:lnTo>
                  <a:pt x="9004" y="411581"/>
                </a:lnTo>
                <a:lnTo>
                  <a:pt x="11861" y="405790"/>
                </a:lnTo>
                <a:lnTo>
                  <a:pt x="15100" y="399694"/>
                </a:lnTo>
                <a:lnTo>
                  <a:pt x="18313" y="393623"/>
                </a:lnTo>
                <a:lnTo>
                  <a:pt x="21932" y="387286"/>
                </a:lnTo>
                <a:lnTo>
                  <a:pt x="24193" y="379120"/>
                </a:lnTo>
                <a:lnTo>
                  <a:pt x="27244" y="366711"/>
                </a:lnTo>
                <a:lnTo>
                  <a:pt x="29655" y="354198"/>
                </a:lnTo>
                <a:lnTo>
                  <a:pt x="31546" y="341606"/>
                </a:lnTo>
                <a:lnTo>
                  <a:pt x="33037" y="328960"/>
                </a:lnTo>
                <a:lnTo>
                  <a:pt x="34249" y="316284"/>
                </a:lnTo>
                <a:lnTo>
                  <a:pt x="35300" y="303603"/>
                </a:lnTo>
                <a:lnTo>
                  <a:pt x="36311" y="290942"/>
                </a:lnTo>
                <a:lnTo>
                  <a:pt x="37402" y="278325"/>
                </a:lnTo>
                <a:lnTo>
                  <a:pt x="38265" y="269646"/>
                </a:lnTo>
                <a:lnTo>
                  <a:pt x="40021" y="256769"/>
                </a:lnTo>
                <a:lnTo>
                  <a:pt x="42482" y="244279"/>
                </a:lnTo>
                <a:lnTo>
                  <a:pt x="45569" y="232094"/>
                </a:lnTo>
                <a:lnTo>
                  <a:pt x="49205" y="220136"/>
                </a:lnTo>
                <a:lnTo>
                  <a:pt x="53312" y="208325"/>
                </a:lnTo>
                <a:lnTo>
                  <a:pt x="57813" y="196582"/>
                </a:lnTo>
                <a:lnTo>
                  <a:pt x="62628" y="184827"/>
                </a:lnTo>
                <a:lnTo>
                  <a:pt x="67682" y="172981"/>
                </a:lnTo>
                <a:lnTo>
                  <a:pt x="72897" y="160964"/>
                </a:lnTo>
                <a:lnTo>
                  <a:pt x="75272" y="155486"/>
                </a:lnTo>
                <a:lnTo>
                  <a:pt x="81035" y="144009"/>
                </a:lnTo>
                <a:lnTo>
                  <a:pt x="87874" y="133305"/>
                </a:lnTo>
                <a:lnTo>
                  <a:pt x="95561" y="123198"/>
                </a:lnTo>
                <a:lnTo>
                  <a:pt x="103867" y="113509"/>
                </a:lnTo>
                <a:lnTo>
                  <a:pt x="109207" y="107657"/>
                </a:lnTo>
                <a:lnTo>
                  <a:pt x="117887" y="98403"/>
                </a:lnTo>
                <a:lnTo>
                  <a:pt x="126565" y="89104"/>
                </a:lnTo>
                <a:lnTo>
                  <a:pt x="134998" y="79581"/>
                </a:lnTo>
                <a:lnTo>
                  <a:pt x="142944" y="69653"/>
                </a:lnTo>
                <a:lnTo>
                  <a:pt x="147791" y="62794"/>
                </a:lnTo>
                <a:lnTo>
                  <a:pt x="149351" y="61188"/>
                </a:lnTo>
                <a:lnTo>
                  <a:pt x="152628" y="57873"/>
                </a:lnTo>
                <a:lnTo>
                  <a:pt x="160185" y="50711"/>
                </a:lnTo>
                <a:lnTo>
                  <a:pt x="165112" y="47878"/>
                </a:lnTo>
                <a:lnTo>
                  <a:pt x="171234" y="44322"/>
                </a:lnTo>
                <a:lnTo>
                  <a:pt x="177990" y="43027"/>
                </a:lnTo>
                <a:lnTo>
                  <a:pt x="185292" y="42341"/>
                </a:lnTo>
                <a:lnTo>
                  <a:pt x="192570" y="41668"/>
                </a:lnTo>
                <a:lnTo>
                  <a:pt x="200291" y="41643"/>
                </a:lnTo>
                <a:lnTo>
                  <a:pt x="208025" y="40284"/>
                </a:lnTo>
                <a:lnTo>
                  <a:pt x="219175" y="36967"/>
                </a:lnTo>
                <a:lnTo>
                  <a:pt x="231064" y="31348"/>
                </a:lnTo>
                <a:lnTo>
                  <a:pt x="239001" y="26746"/>
                </a:lnTo>
                <a:lnTo>
                  <a:pt x="250356" y="19076"/>
                </a:lnTo>
                <a:lnTo>
                  <a:pt x="260345" y="11132"/>
                </a:lnTo>
                <a:lnTo>
                  <a:pt x="261524" y="10033"/>
                </a:lnTo>
                <a:lnTo>
                  <a:pt x="262216" y="12750"/>
                </a:lnTo>
                <a:lnTo>
                  <a:pt x="265976" y="5880"/>
                </a:lnTo>
                <a:lnTo>
                  <a:pt x="266877" y="25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3981682" y="1158912"/>
            <a:ext cx="11922" cy="8571"/>
          </a:xfrm>
          <a:custGeom>
            <a:avLst/>
            <a:gdLst/>
            <a:ahLst/>
            <a:cxnLst/>
            <a:rect l="l" t="t" r="r" b="b"/>
            <a:pathLst>
              <a:path w="11922" h="8571">
                <a:moveTo>
                  <a:pt x="8506" y="939"/>
                </a:moveTo>
                <a:lnTo>
                  <a:pt x="0" y="8571"/>
                </a:lnTo>
                <a:lnTo>
                  <a:pt x="7604" y="4279"/>
                </a:lnTo>
                <a:lnTo>
                  <a:pt x="11008" y="3403"/>
                </a:lnTo>
                <a:lnTo>
                  <a:pt x="11922" y="0"/>
                </a:lnTo>
                <a:lnTo>
                  <a:pt x="8506" y="9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3991446" y="1161451"/>
            <a:ext cx="127190" cy="150914"/>
          </a:xfrm>
          <a:custGeom>
            <a:avLst/>
            <a:gdLst/>
            <a:ahLst/>
            <a:cxnLst/>
            <a:rect l="l" t="t" r="r" b="b"/>
            <a:pathLst>
              <a:path w="127190" h="150914">
                <a:moveTo>
                  <a:pt x="4940" y="16840"/>
                </a:moveTo>
                <a:lnTo>
                  <a:pt x="10706" y="22339"/>
                </a:lnTo>
                <a:lnTo>
                  <a:pt x="16484" y="27851"/>
                </a:lnTo>
                <a:lnTo>
                  <a:pt x="23139" y="32346"/>
                </a:lnTo>
                <a:lnTo>
                  <a:pt x="29184" y="36702"/>
                </a:lnTo>
                <a:lnTo>
                  <a:pt x="38929" y="44779"/>
                </a:lnTo>
                <a:lnTo>
                  <a:pt x="47915" y="53499"/>
                </a:lnTo>
                <a:lnTo>
                  <a:pt x="57291" y="62211"/>
                </a:lnTo>
                <a:lnTo>
                  <a:pt x="60312" y="64693"/>
                </a:lnTo>
                <a:lnTo>
                  <a:pt x="71308" y="73214"/>
                </a:lnTo>
                <a:lnTo>
                  <a:pt x="80517" y="80840"/>
                </a:lnTo>
                <a:lnTo>
                  <a:pt x="83134" y="83299"/>
                </a:lnTo>
                <a:lnTo>
                  <a:pt x="90776" y="91979"/>
                </a:lnTo>
                <a:lnTo>
                  <a:pt x="97781" y="103207"/>
                </a:lnTo>
                <a:lnTo>
                  <a:pt x="99733" y="107099"/>
                </a:lnTo>
                <a:lnTo>
                  <a:pt x="105256" y="118940"/>
                </a:lnTo>
                <a:lnTo>
                  <a:pt x="110417" y="129984"/>
                </a:lnTo>
                <a:lnTo>
                  <a:pt x="116043" y="141012"/>
                </a:lnTo>
                <a:lnTo>
                  <a:pt x="120764" y="149250"/>
                </a:lnTo>
                <a:lnTo>
                  <a:pt x="120383" y="146545"/>
                </a:lnTo>
                <a:lnTo>
                  <a:pt x="121054" y="143962"/>
                </a:lnTo>
                <a:lnTo>
                  <a:pt x="123786" y="147434"/>
                </a:lnTo>
                <a:lnTo>
                  <a:pt x="124294" y="150914"/>
                </a:lnTo>
                <a:lnTo>
                  <a:pt x="127190" y="148323"/>
                </a:lnTo>
                <a:lnTo>
                  <a:pt x="126796" y="145618"/>
                </a:lnTo>
                <a:lnTo>
                  <a:pt x="122541" y="138033"/>
                </a:lnTo>
                <a:lnTo>
                  <a:pt x="120475" y="134350"/>
                </a:lnTo>
                <a:lnTo>
                  <a:pt x="115128" y="123484"/>
                </a:lnTo>
                <a:lnTo>
                  <a:pt x="109888" y="112155"/>
                </a:lnTo>
                <a:lnTo>
                  <a:pt x="106095" y="104063"/>
                </a:lnTo>
                <a:lnTo>
                  <a:pt x="99256" y="91811"/>
                </a:lnTo>
                <a:lnTo>
                  <a:pt x="91865" y="82209"/>
                </a:lnTo>
                <a:lnTo>
                  <a:pt x="88061" y="78257"/>
                </a:lnTo>
                <a:lnTo>
                  <a:pt x="79080" y="70389"/>
                </a:lnTo>
                <a:lnTo>
                  <a:pt x="68904" y="62453"/>
                </a:lnTo>
                <a:lnTo>
                  <a:pt x="64668" y="59156"/>
                </a:lnTo>
                <a:lnTo>
                  <a:pt x="55542" y="51095"/>
                </a:lnTo>
                <a:lnTo>
                  <a:pt x="46623" y="42366"/>
                </a:lnTo>
                <a:lnTo>
                  <a:pt x="36805" y="33656"/>
                </a:lnTo>
                <a:lnTo>
                  <a:pt x="33312" y="31000"/>
                </a:lnTo>
                <a:lnTo>
                  <a:pt x="27139" y="26555"/>
                </a:lnTo>
                <a:lnTo>
                  <a:pt x="20764" y="22212"/>
                </a:lnTo>
                <a:lnTo>
                  <a:pt x="15570" y="17246"/>
                </a:lnTo>
                <a:lnTo>
                  <a:pt x="10363" y="12268"/>
                </a:lnTo>
                <a:lnTo>
                  <a:pt x="6400" y="6794"/>
                </a:lnTo>
                <a:lnTo>
                  <a:pt x="4660" y="0"/>
                </a:lnTo>
                <a:lnTo>
                  <a:pt x="3759" y="3340"/>
                </a:lnTo>
                <a:lnTo>
                  <a:pt x="0" y="10210"/>
                </a:lnTo>
                <a:lnTo>
                  <a:pt x="4940" y="168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4132022" y="1230820"/>
            <a:ext cx="12146" cy="5515"/>
          </a:xfrm>
          <a:custGeom>
            <a:avLst/>
            <a:gdLst/>
            <a:ahLst/>
            <a:cxnLst/>
            <a:rect l="l" t="t" r="r" b="b"/>
            <a:pathLst>
              <a:path w="12146" h="5515">
                <a:moveTo>
                  <a:pt x="2456" y="3938"/>
                </a:moveTo>
                <a:lnTo>
                  <a:pt x="12146" y="5515"/>
                </a:lnTo>
                <a:lnTo>
                  <a:pt x="3365" y="1041"/>
                </a:lnTo>
                <a:lnTo>
                  <a:pt x="0" y="0"/>
                </a:lnTo>
                <a:lnTo>
                  <a:pt x="2456" y="3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4113988" y="1227302"/>
            <a:ext cx="20180" cy="82473"/>
          </a:xfrm>
          <a:custGeom>
            <a:avLst/>
            <a:gdLst/>
            <a:ahLst/>
            <a:cxnLst/>
            <a:rect l="l" t="t" r="r" b="b"/>
            <a:pathLst>
              <a:path w="20180" h="82473">
                <a:moveTo>
                  <a:pt x="13195" y="29590"/>
                </a:moveTo>
                <a:lnTo>
                  <a:pt x="12421" y="26581"/>
                </a:lnTo>
                <a:lnTo>
                  <a:pt x="11748" y="23748"/>
                </a:lnTo>
                <a:lnTo>
                  <a:pt x="11760" y="20967"/>
                </a:lnTo>
                <a:lnTo>
                  <a:pt x="12560" y="17614"/>
                </a:lnTo>
                <a:lnTo>
                  <a:pt x="15939" y="13398"/>
                </a:lnTo>
                <a:lnTo>
                  <a:pt x="17818" y="11112"/>
                </a:lnTo>
                <a:lnTo>
                  <a:pt x="20180" y="8445"/>
                </a:lnTo>
                <a:lnTo>
                  <a:pt x="17907" y="7035"/>
                </a:lnTo>
                <a:lnTo>
                  <a:pt x="18161" y="0"/>
                </a:lnTo>
                <a:lnTo>
                  <a:pt x="15138" y="952"/>
                </a:lnTo>
                <a:lnTo>
                  <a:pt x="14021" y="4635"/>
                </a:lnTo>
                <a:lnTo>
                  <a:pt x="10516" y="8902"/>
                </a:lnTo>
                <a:lnTo>
                  <a:pt x="8611" y="11226"/>
                </a:lnTo>
                <a:lnTo>
                  <a:pt x="6261" y="14008"/>
                </a:lnTo>
                <a:lnTo>
                  <a:pt x="5182" y="18008"/>
                </a:lnTo>
                <a:lnTo>
                  <a:pt x="4724" y="21704"/>
                </a:lnTo>
                <a:lnTo>
                  <a:pt x="4737" y="25069"/>
                </a:lnTo>
                <a:lnTo>
                  <a:pt x="5601" y="28282"/>
                </a:lnTo>
                <a:lnTo>
                  <a:pt x="6363" y="31318"/>
                </a:lnTo>
                <a:lnTo>
                  <a:pt x="7137" y="34340"/>
                </a:lnTo>
                <a:lnTo>
                  <a:pt x="7811" y="37160"/>
                </a:lnTo>
                <a:lnTo>
                  <a:pt x="7798" y="39903"/>
                </a:lnTo>
                <a:lnTo>
                  <a:pt x="7595" y="41020"/>
                </a:lnTo>
                <a:lnTo>
                  <a:pt x="4561" y="53583"/>
                </a:lnTo>
                <a:lnTo>
                  <a:pt x="1554" y="65988"/>
                </a:lnTo>
                <a:lnTo>
                  <a:pt x="0" y="72184"/>
                </a:lnTo>
                <a:lnTo>
                  <a:pt x="4255" y="79768"/>
                </a:lnTo>
                <a:lnTo>
                  <a:pt x="4648" y="82473"/>
                </a:lnTo>
                <a:lnTo>
                  <a:pt x="7725" y="70371"/>
                </a:lnTo>
                <a:lnTo>
                  <a:pt x="10740" y="58016"/>
                </a:lnTo>
                <a:lnTo>
                  <a:pt x="13752" y="45521"/>
                </a:lnTo>
                <a:lnTo>
                  <a:pt x="14440" y="42684"/>
                </a:lnTo>
                <a:lnTo>
                  <a:pt x="14834" y="39217"/>
                </a:lnTo>
                <a:lnTo>
                  <a:pt x="14821" y="35839"/>
                </a:lnTo>
                <a:lnTo>
                  <a:pt x="13957" y="32626"/>
                </a:lnTo>
                <a:lnTo>
                  <a:pt x="13195" y="29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4111830" y="1305415"/>
            <a:ext cx="3911" cy="6951"/>
          </a:xfrm>
          <a:custGeom>
            <a:avLst/>
            <a:gdLst/>
            <a:ahLst/>
            <a:cxnLst/>
            <a:rect l="l" t="t" r="r" b="b"/>
            <a:pathLst>
              <a:path w="3911" h="6951">
                <a:moveTo>
                  <a:pt x="3403" y="3471"/>
                </a:moveTo>
                <a:lnTo>
                  <a:pt x="670" y="0"/>
                </a:lnTo>
                <a:lnTo>
                  <a:pt x="0" y="2582"/>
                </a:lnTo>
                <a:lnTo>
                  <a:pt x="381" y="5287"/>
                </a:lnTo>
                <a:lnTo>
                  <a:pt x="3911" y="6951"/>
                </a:lnTo>
                <a:lnTo>
                  <a:pt x="3403" y="34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4144862" y="1526894"/>
            <a:ext cx="8906" cy="24552"/>
          </a:xfrm>
          <a:custGeom>
            <a:avLst/>
            <a:gdLst/>
            <a:ahLst/>
            <a:cxnLst/>
            <a:rect l="l" t="t" r="r" b="b"/>
            <a:pathLst>
              <a:path w="8906" h="24552">
                <a:moveTo>
                  <a:pt x="5401" y="8725"/>
                </a:moveTo>
                <a:lnTo>
                  <a:pt x="8906" y="12953"/>
                </a:lnTo>
                <a:lnTo>
                  <a:pt x="6261" y="203"/>
                </a:lnTo>
                <a:lnTo>
                  <a:pt x="2743" y="0"/>
                </a:lnTo>
                <a:lnTo>
                  <a:pt x="0" y="2209"/>
                </a:lnTo>
                <a:lnTo>
                  <a:pt x="2833" y="24552"/>
                </a:lnTo>
                <a:lnTo>
                  <a:pt x="5098" y="11727"/>
                </a:lnTo>
                <a:lnTo>
                  <a:pt x="5401" y="8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3712821" y="1227302"/>
            <a:ext cx="737272" cy="579285"/>
          </a:xfrm>
          <a:custGeom>
            <a:avLst/>
            <a:gdLst/>
            <a:ahLst/>
            <a:cxnLst/>
            <a:rect l="l" t="t" r="r" b="b"/>
            <a:pathLst>
              <a:path w="737272" h="579285">
                <a:moveTo>
                  <a:pt x="401769" y="433390"/>
                </a:moveTo>
                <a:lnTo>
                  <a:pt x="398182" y="446020"/>
                </a:lnTo>
                <a:lnTo>
                  <a:pt x="397534" y="448843"/>
                </a:lnTo>
                <a:lnTo>
                  <a:pt x="397204" y="452640"/>
                </a:lnTo>
                <a:lnTo>
                  <a:pt x="397217" y="458444"/>
                </a:lnTo>
                <a:lnTo>
                  <a:pt x="398868" y="466737"/>
                </a:lnTo>
                <a:lnTo>
                  <a:pt x="401255" y="476567"/>
                </a:lnTo>
                <a:lnTo>
                  <a:pt x="404287" y="488257"/>
                </a:lnTo>
                <a:lnTo>
                  <a:pt x="407730" y="500657"/>
                </a:lnTo>
                <a:lnTo>
                  <a:pt x="411328" y="513247"/>
                </a:lnTo>
                <a:lnTo>
                  <a:pt x="414654" y="524903"/>
                </a:lnTo>
                <a:lnTo>
                  <a:pt x="416876" y="532764"/>
                </a:lnTo>
                <a:lnTo>
                  <a:pt x="418870" y="540105"/>
                </a:lnTo>
                <a:lnTo>
                  <a:pt x="420292" y="546163"/>
                </a:lnTo>
                <a:lnTo>
                  <a:pt x="421728" y="552195"/>
                </a:lnTo>
                <a:lnTo>
                  <a:pt x="422553" y="557110"/>
                </a:lnTo>
                <a:lnTo>
                  <a:pt x="424712" y="557060"/>
                </a:lnTo>
                <a:lnTo>
                  <a:pt x="426046" y="560323"/>
                </a:lnTo>
                <a:lnTo>
                  <a:pt x="422546" y="557943"/>
                </a:lnTo>
                <a:lnTo>
                  <a:pt x="420445" y="558799"/>
                </a:lnTo>
                <a:lnTo>
                  <a:pt x="413549" y="560438"/>
                </a:lnTo>
                <a:lnTo>
                  <a:pt x="405497" y="561822"/>
                </a:lnTo>
                <a:lnTo>
                  <a:pt x="393533" y="563666"/>
                </a:lnTo>
                <a:lnTo>
                  <a:pt x="380711" y="565290"/>
                </a:lnTo>
                <a:lnTo>
                  <a:pt x="367740" y="566735"/>
                </a:lnTo>
                <a:lnTo>
                  <a:pt x="364971" y="567029"/>
                </a:lnTo>
                <a:lnTo>
                  <a:pt x="350291" y="568572"/>
                </a:lnTo>
                <a:lnTo>
                  <a:pt x="337877" y="570010"/>
                </a:lnTo>
                <a:lnTo>
                  <a:pt x="331634" y="570928"/>
                </a:lnTo>
                <a:lnTo>
                  <a:pt x="326109" y="571868"/>
                </a:lnTo>
                <a:lnTo>
                  <a:pt x="320470" y="572249"/>
                </a:lnTo>
                <a:lnTo>
                  <a:pt x="314743" y="572249"/>
                </a:lnTo>
                <a:lnTo>
                  <a:pt x="302264" y="571746"/>
                </a:lnTo>
                <a:lnTo>
                  <a:pt x="289615" y="570532"/>
                </a:lnTo>
                <a:lnTo>
                  <a:pt x="276874" y="569094"/>
                </a:lnTo>
                <a:lnTo>
                  <a:pt x="264121" y="567918"/>
                </a:lnTo>
                <a:lnTo>
                  <a:pt x="252754" y="567486"/>
                </a:lnTo>
                <a:lnTo>
                  <a:pt x="251382" y="567486"/>
                </a:lnTo>
                <a:lnTo>
                  <a:pt x="238849" y="567064"/>
                </a:lnTo>
                <a:lnTo>
                  <a:pt x="226369" y="565881"/>
                </a:lnTo>
                <a:lnTo>
                  <a:pt x="213917" y="564112"/>
                </a:lnTo>
                <a:lnTo>
                  <a:pt x="201468" y="561930"/>
                </a:lnTo>
                <a:lnTo>
                  <a:pt x="188999" y="559512"/>
                </a:lnTo>
                <a:lnTo>
                  <a:pt x="176484" y="557030"/>
                </a:lnTo>
                <a:lnTo>
                  <a:pt x="163899" y="554660"/>
                </a:lnTo>
                <a:lnTo>
                  <a:pt x="151218" y="552575"/>
                </a:lnTo>
                <a:lnTo>
                  <a:pt x="138417" y="550950"/>
                </a:lnTo>
                <a:lnTo>
                  <a:pt x="132155" y="550379"/>
                </a:lnTo>
                <a:lnTo>
                  <a:pt x="127862" y="550036"/>
                </a:lnTo>
                <a:lnTo>
                  <a:pt x="112330" y="549935"/>
                </a:lnTo>
                <a:lnTo>
                  <a:pt x="105358" y="550240"/>
                </a:lnTo>
                <a:lnTo>
                  <a:pt x="98500" y="550240"/>
                </a:lnTo>
                <a:lnTo>
                  <a:pt x="85795" y="549763"/>
                </a:lnTo>
                <a:lnTo>
                  <a:pt x="73227" y="547821"/>
                </a:lnTo>
                <a:lnTo>
                  <a:pt x="59304" y="543629"/>
                </a:lnTo>
                <a:lnTo>
                  <a:pt x="47493" y="538914"/>
                </a:lnTo>
                <a:lnTo>
                  <a:pt x="36041" y="533683"/>
                </a:lnTo>
                <a:lnTo>
                  <a:pt x="24680" y="528305"/>
                </a:lnTo>
                <a:lnTo>
                  <a:pt x="13144" y="523148"/>
                </a:lnTo>
                <a:lnTo>
                  <a:pt x="7515" y="520936"/>
                </a:lnTo>
                <a:lnTo>
                  <a:pt x="8834" y="516259"/>
                </a:lnTo>
                <a:lnTo>
                  <a:pt x="12463" y="503446"/>
                </a:lnTo>
                <a:lnTo>
                  <a:pt x="16838" y="487905"/>
                </a:lnTo>
                <a:lnTo>
                  <a:pt x="17512" y="485495"/>
                </a:lnTo>
                <a:lnTo>
                  <a:pt x="19887" y="477011"/>
                </a:lnTo>
                <a:lnTo>
                  <a:pt x="22236" y="468502"/>
                </a:lnTo>
                <a:lnTo>
                  <a:pt x="24116" y="461505"/>
                </a:lnTo>
                <a:lnTo>
                  <a:pt x="26008" y="454482"/>
                </a:lnTo>
                <a:lnTo>
                  <a:pt x="27405" y="449059"/>
                </a:lnTo>
                <a:lnTo>
                  <a:pt x="26275" y="392747"/>
                </a:lnTo>
                <a:lnTo>
                  <a:pt x="25640" y="391136"/>
                </a:lnTo>
                <a:lnTo>
                  <a:pt x="23006" y="402799"/>
                </a:lnTo>
                <a:lnTo>
                  <a:pt x="22291" y="415030"/>
                </a:lnTo>
                <a:lnTo>
                  <a:pt x="22389" y="433501"/>
                </a:lnTo>
                <a:lnTo>
                  <a:pt x="22147" y="439165"/>
                </a:lnTo>
                <a:lnTo>
                  <a:pt x="21004" y="445020"/>
                </a:lnTo>
                <a:lnTo>
                  <a:pt x="20585" y="447217"/>
                </a:lnTo>
                <a:lnTo>
                  <a:pt x="19188" y="452742"/>
                </a:lnTo>
                <a:lnTo>
                  <a:pt x="17321" y="459689"/>
                </a:lnTo>
                <a:lnTo>
                  <a:pt x="13616" y="473229"/>
                </a:lnTo>
                <a:lnTo>
                  <a:pt x="9481" y="488050"/>
                </a:lnTo>
                <a:lnTo>
                  <a:pt x="5466" y="502297"/>
                </a:lnTo>
                <a:lnTo>
                  <a:pt x="2122" y="514115"/>
                </a:lnTo>
                <a:lnTo>
                  <a:pt x="0" y="521649"/>
                </a:lnTo>
                <a:lnTo>
                  <a:pt x="329" y="525741"/>
                </a:lnTo>
                <a:lnTo>
                  <a:pt x="2069" y="526364"/>
                </a:lnTo>
                <a:lnTo>
                  <a:pt x="3263" y="523049"/>
                </a:lnTo>
                <a:lnTo>
                  <a:pt x="4456" y="519734"/>
                </a:lnTo>
                <a:lnTo>
                  <a:pt x="6653" y="523989"/>
                </a:lnTo>
                <a:lnTo>
                  <a:pt x="3263" y="523049"/>
                </a:lnTo>
                <a:lnTo>
                  <a:pt x="2069" y="526364"/>
                </a:lnTo>
                <a:lnTo>
                  <a:pt x="13370" y="530897"/>
                </a:lnTo>
                <a:lnTo>
                  <a:pt x="24540" y="536024"/>
                </a:lnTo>
                <a:lnTo>
                  <a:pt x="35830" y="541372"/>
                </a:lnTo>
                <a:lnTo>
                  <a:pt x="47494" y="546567"/>
                </a:lnTo>
                <a:lnTo>
                  <a:pt x="59781" y="551234"/>
                </a:lnTo>
                <a:lnTo>
                  <a:pt x="70001" y="554278"/>
                </a:lnTo>
                <a:lnTo>
                  <a:pt x="82778" y="556549"/>
                </a:lnTo>
                <a:lnTo>
                  <a:pt x="95320" y="557254"/>
                </a:lnTo>
                <a:lnTo>
                  <a:pt x="105561" y="557275"/>
                </a:lnTo>
                <a:lnTo>
                  <a:pt x="112521" y="556983"/>
                </a:lnTo>
                <a:lnTo>
                  <a:pt x="127570" y="557085"/>
                </a:lnTo>
                <a:lnTo>
                  <a:pt x="131621" y="557402"/>
                </a:lnTo>
                <a:lnTo>
                  <a:pt x="144082" y="558684"/>
                </a:lnTo>
                <a:lnTo>
                  <a:pt x="156507" y="560523"/>
                </a:lnTo>
                <a:lnTo>
                  <a:pt x="168921" y="562746"/>
                </a:lnTo>
                <a:lnTo>
                  <a:pt x="181349" y="565178"/>
                </a:lnTo>
                <a:lnTo>
                  <a:pt x="193814" y="567646"/>
                </a:lnTo>
                <a:lnTo>
                  <a:pt x="206343" y="569976"/>
                </a:lnTo>
                <a:lnTo>
                  <a:pt x="218959" y="571992"/>
                </a:lnTo>
                <a:lnTo>
                  <a:pt x="231688" y="573522"/>
                </a:lnTo>
                <a:lnTo>
                  <a:pt x="244554" y="574390"/>
                </a:lnTo>
                <a:lnTo>
                  <a:pt x="251382" y="574522"/>
                </a:lnTo>
                <a:lnTo>
                  <a:pt x="252754" y="574522"/>
                </a:lnTo>
                <a:lnTo>
                  <a:pt x="264924" y="575025"/>
                </a:lnTo>
                <a:lnTo>
                  <a:pt x="277426" y="576239"/>
                </a:lnTo>
                <a:lnTo>
                  <a:pt x="290177" y="577677"/>
                </a:lnTo>
                <a:lnTo>
                  <a:pt x="303096" y="578853"/>
                </a:lnTo>
                <a:lnTo>
                  <a:pt x="314743" y="579285"/>
                </a:lnTo>
                <a:lnTo>
                  <a:pt x="320775" y="579285"/>
                </a:lnTo>
                <a:lnTo>
                  <a:pt x="326820" y="578891"/>
                </a:lnTo>
                <a:lnTo>
                  <a:pt x="332828" y="577862"/>
                </a:lnTo>
                <a:lnTo>
                  <a:pt x="342216" y="576563"/>
                </a:lnTo>
                <a:lnTo>
                  <a:pt x="354631" y="575192"/>
                </a:lnTo>
                <a:lnTo>
                  <a:pt x="368945" y="573691"/>
                </a:lnTo>
                <a:lnTo>
                  <a:pt x="379627" y="572515"/>
                </a:lnTo>
                <a:lnTo>
                  <a:pt x="392605" y="570901"/>
                </a:lnTo>
                <a:lnTo>
                  <a:pt x="404925" y="569069"/>
                </a:lnTo>
                <a:lnTo>
                  <a:pt x="406691" y="568769"/>
                </a:lnTo>
                <a:lnTo>
                  <a:pt x="415009" y="567308"/>
                </a:lnTo>
                <a:lnTo>
                  <a:pt x="422172" y="565683"/>
                </a:lnTo>
                <a:lnTo>
                  <a:pt x="422528" y="560120"/>
                </a:lnTo>
                <a:lnTo>
                  <a:pt x="427366" y="563587"/>
                </a:lnTo>
                <a:lnTo>
                  <a:pt x="429551" y="560527"/>
                </a:lnTo>
                <a:lnTo>
                  <a:pt x="429551" y="554659"/>
                </a:lnTo>
                <a:lnTo>
                  <a:pt x="427900" y="547255"/>
                </a:lnTo>
                <a:lnTo>
                  <a:pt x="425512" y="537933"/>
                </a:lnTo>
                <a:lnTo>
                  <a:pt x="422446" y="526594"/>
                </a:lnTo>
                <a:lnTo>
                  <a:pt x="418956" y="514299"/>
                </a:lnTo>
                <a:lnTo>
                  <a:pt x="415313" y="501590"/>
                </a:lnTo>
                <a:lnTo>
                  <a:pt x="412126" y="490258"/>
                </a:lnTo>
                <a:lnTo>
                  <a:pt x="409917" y="482206"/>
                </a:lnTo>
                <a:lnTo>
                  <a:pt x="407923" y="474548"/>
                </a:lnTo>
                <a:lnTo>
                  <a:pt x="406500" y="467994"/>
                </a:lnTo>
                <a:lnTo>
                  <a:pt x="405065" y="461479"/>
                </a:lnTo>
                <a:lnTo>
                  <a:pt x="404227" y="455993"/>
                </a:lnTo>
                <a:lnTo>
                  <a:pt x="404240" y="452640"/>
                </a:lnTo>
                <a:lnTo>
                  <a:pt x="404430" y="450316"/>
                </a:lnTo>
                <a:lnTo>
                  <a:pt x="407617" y="438272"/>
                </a:lnTo>
                <a:lnTo>
                  <a:pt x="411428" y="426472"/>
                </a:lnTo>
                <a:lnTo>
                  <a:pt x="415032" y="414393"/>
                </a:lnTo>
                <a:lnTo>
                  <a:pt x="417598" y="401510"/>
                </a:lnTo>
                <a:lnTo>
                  <a:pt x="418019" y="397662"/>
                </a:lnTo>
                <a:lnTo>
                  <a:pt x="419621" y="385263"/>
                </a:lnTo>
                <a:lnTo>
                  <a:pt x="422131" y="373071"/>
                </a:lnTo>
                <a:lnTo>
                  <a:pt x="425231" y="360974"/>
                </a:lnTo>
                <a:lnTo>
                  <a:pt x="428601" y="348861"/>
                </a:lnTo>
                <a:lnTo>
                  <a:pt x="431921" y="336622"/>
                </a:lnTo>
                <a:lnTo>
                  <a:pt x="434874" y="324145"/>
                </a:lnTo>
                <a:lnTo>
                  <a:pt x="432040" y="301802"/>
                </a:lnTo>
                <a:lnTo>
                  <a:pt x="434783" y="299592"/>
                </a:lnTo>
                <a:lnTo>
                  <a:pt x="438301" y="299796"/>
                </a:lnTo>
                <a:lnTo>
                  <a:pt x="440946" y="312546"/>
                </a:lnTo>
                <a:lnTo>
                  <a:pt x="448965" y="321167"/>
                </a:lnTo>
                <a:lnTo>
                  <a:pt x="457152" y="328567"/>
                </a:lnTo>
                <a:lnTo>
                  <a:pt x="466564" y="335646"/>
                </a:lnTo>
                <a:lnTo>
                  <a:pt x="478258" y="343305"/>
                </a:lnTo>
                <a:lnTo>
                  <a:pt x="483919" y="346798"/>
                </a:lnTo>
                <a:lnTo>
                  <a:pt x="493072" y="353208"/>
                </a:lnTo>
                <a:lnTo>
                  <a:pt x="502912" y="361172"/>
                </a:lnTo>
                <a:lnTo>
                  <a:pt x="513295" y="369858"/>
                </a:lnTo>
                <a:lnTo>
                  <a:pt x="520724" y="375856"/>
                </a:lnTo>
                <a:lnTo>
                  <a:pt x="531785" y="383885"/>
                </a:lnTo>
                <a:lnTo>
                  <a:pt x="543190" y="390426"/>
                </a:lnTo>
                <a:lnTo>
                  <a:pt x="554948" y="394542"/>
                </a:lnTo>
                <a:lnTo>
                  <a:pt x="563193" y="395477"/>
                </a:lnTo>
                <a:lnTo>
                  <a:pt x="564552" y="395452"/>
                </a:lnTo>
                <a:lnTo>
                  <a:pt x="577569" y="393815"/>
                </a:lnTo>
                <a:lnTo>
                  <a:pt x="589798" y="390107"/>
                </a:lnTo>
                <a:lnTo>
                  <a:pt x="601245" y="384555"/>
                </a:lnTo>
                <a:lnTo>
                  <a:pt x="607910" y="380314"/>
                </a:lnTo>
                <a:lnTo>
                  <a:pt x="617489" y="372822"/>
                </a:lnTo>
                <a:lnTo>
                  <a:pt x="626456" y="364214"/>
                </a:lnTo>
                <a:lnTo>
                  <a:pt x="634849" y="354653"/>
                </a:lnTo>
                <a:lnTo>
                  <a:pt x="642703" y="344299"/>
                </a:lnTo>
                <a:lnTo>
                  <a:pt x="650056" y="333312"/>
                </a:lnTo>
                <a:lnTo>
                  <a:pt x="655585" y="324205"/>
                </a:lnTo>
                <a:lnTo>
                  <a:pt x="661980" y="312749"/>
                </a:lnTo>
                <a:lnTo>
                  <a:pt x="667985" y="301107"/>
                </a:lnTo>
                <a:lnTo>
                  <a:pt x="673626" y="289426"/>
                </a:lnTo>
                <a:lnTo>
                  <a:pt x="678931" y="277854"/>
                </a:lnTo>
                <a:lnTo>
                  <a:pt x="683924" y="266539"/>
                </a:lnTo>
                <a:lnTo>
                  <a:pt x="688313" y="256374"/>
                </a:lnTo>
                <a:lnTo>
                  <a:pt x="690028" y="252310"/>
                </a:lnTo>
                <a:lnTo>
                  <a:pt x="693889" y="247091"/>
                </a:lnTo>
                <a:lnTo>
                  <a:pt x="698753" y="241490"/>
                </a:lnTo>
                <a:lnTo>
                  <a:pt x="706953" y="232391"/>
                </a:lnTo>
                <a:lnTo>
                  <a:pt x="715741" y="222845"/>
                </a:lnTo>
                <a:lnTo>
                  <a:pt x="723187" y="214261"/>
                </a:lnTo>
                <a:lnTo>
                  <a:pt x="731450" y="202927"/>
                </a:lnTo>
                <a:lnTo>
                  <a:pt x="736513" y="191574"/>
                </a:lnTo>
                <a:lnTo>
                  <a:pt x="737259" y="185991"/>
                </a:lnTo>
                <a:lnTo>
                  <a:pt x="737272" y="182664"/>
                </a:lnTo>
                <a:lnTo>
                  <a:pt x="736370" y="179336"/>
                </a:lnTo>
                <a:lnTo>
                  <a:pt x="734452" y="176364"/>
                </a:lnTo>
                <a:lnTo>
                  <a:pt x="730045" y="169722"/>
                </a:lnTo>
                <a:lnTo>
                  <a:pt x="721994" y="165480"/>
                </a:lnTo>
                <a:lnTo>
                  <a:pt x="713828" y="161886"/>
                </a:lnTo>
                <a:lnTo>
                  <a:pt x="705649" y="158356"/>
                </a:lnTo>
                <a:lnTo>
                  <a:pt x="697165" y="155625"/>
                </a:lnTo>
                <a:lnTo>
                  <a:pt x="692276" y="153390"/>
                </a:lnTo>
                <a:lnTo>
                  <a:pt x="680710" y="148106"/>
                </a:lnTo>
                <a:lnTo>
                  <a:pt x="669130" y="142774"/>
                </a:lnTo>
                <a:lnTo>
                  <a:pt x="657589" y="137341"/>
                </a:lnTo>
                <a:lnTo>
                  <a:pt x="646142" y="131753"/>
                </a:lnTo>
                <a:lnTo>
                  <a:pt x="634843" y="125957"/>
                </a:lnTo>
                <a:lnTo>
                  <a:pt x="623748" y="119899"/>
                </a:lnTo>
                <a:lnTo>
                  <a:pt x="617854" y="116497"/>
                </a:lnTo>
                <a:lnTo>
                  <a:pt x="615250" y="114947"/>
                </a:lnTo>
                <a:lnTo>
                  <a:pt x="612367" y="114236"/>
                </a:lnTo>
                <a:lnTo>
                  <a:pt x="604341" y="114274"/>
                </a:lnTo>
                <a:lnTo>
                  <a:pt x="599413" y="116446"/>
                </a:lnTo>
                <a:lnTo>
                  <a:pt x="594638" y="119367"/>
                </a:lnTo>
                <a:lnTo>
                  <a:pt x="584312" y="126801"/>
                </a:lnTo>
                <a:lnTo>
                  <a:pt x="574415" y="134779"/>
                </a:lnTo>
                <a:lnTo>
                  <a:pt x="573937" y="135153"/>
                </a:lnTo>
                <a:lnTo>
                  <a:pt x="570686" y="137693"/>
                </a:lnTo>
                <a:lnTo>
                  <a:pt x="567562" y="139915"/>
                </a:lnTo>
                <a:lnTo>
                  <a:pt x="564755" y="141452"/>
                </a:lnTo>
                <a:lnTo>
                  <a:pt x="561948" y="142989"/>
                </a:lnTo>
                <a:lnTo>
                  <a:pt x="557643" y="143738"/>
                </a:lnTo>
                <a:lnTo>
                  <a:pt x="554760" y="143294"/>
                </a:lnTo>
                <a:lnTo>
                  <a:pt x="553249" y="141922"/>
                </a:lnTo>
                <a:lnTo>
                  <a:pt x="550112" y="139090"/>
                </a:lnTo>
                <a:lnTo>
                  <a:pt x="546111" y="131216"/>
                </a:lnTo>
                <a:lnTo>
                  <a:pt x="542365" y="121259"/>
                </a:lnTo>
                <a:lnTo>
                  <a:pt x="538386" y="110169"/>
                </a:lnTo>
                <a:lnTo>
                  <a:pt x="534360" y="98084"/>
                </a:lnTo>
                <a:lnTo>
                  <a:pt x="530261" y="85563"/>
                </a:lnTo>
                <a:lnTo>
                  <a:pt x="526062" y="73167"/>
                </a:lnTo>
                <a:lnTo>
                  <a:pt x="524674" y="69265"/>
                </a:lnTo>
                <a:lnTo>
                  <a:pt x="521562" y="60693"/>
                </a:lnTo>
                <a:lnTo>
                  <a:pt x="518362" y="52793"/>
                </a:lnTo>
                <a:lnTo>
                  <a:pt x="514907" y="46405"/>
                </a:lnTo>
                <a:lnTo>
                  <a:pt x="511402" y="40030"/>
                </a:lnTo>
                <a:lnTo>
                  <a:pt x="507821" y="35039"/>
                </a:lnTo>
                <a:lnTo>
                  <a:pt x="502969" y="32486"/>
                </a:lnTo>
                <a:lnTo>
                  <a:pt x="492886" y="27330"/>
                </a:lnTo>
                <a:lnTo>
                  <a:pt x="486701" y="25450"/>
                </a:lnTo>
                <a:lnTo>
                  <a:pt x="480986" y="23558"/>
                </a:lnTo>
                <a:lnTo>
                  <a:pt x="475283" y="21666"/>
                </a:lnTo>
                <a:lnTo>
                  <a:pt x="469962" y="19735"/>
                </a:lnTo>
                <a:lnTo>
                  <a:pt x="460399" y="14122"/>
                </a:lnTo>
                <a:lnTo>
                  <a:pt x="449543" y="8376"/>
                </a:lnTo>
                <a:lnTo>
                  <a:pt x="437403" y="3497"/>
                </a:lnTo>
                <a:lnTo>
                  <a:pt x="424677" y="476"/>
                </a:lnTo>
                <a:lnTo>
                  <a:pt x="419327" y="0"/>
                </a:lnTo>
                <a:lnTo>
                  <a:pt x="419073" y="7035"/>
                </a:lnTo>
                <a:lnTo>
                  <a:pt x="421347" y="8445"/>
                </a:lnTo>
                <a:lnTo>
                  <a:pt x="421657" y="7456"/>
                </a:lnTo>
                <a:lnTo>
                  <a:pt x="419200" y="3517"/>
                </a:lnTo>
                <a:lnTo>
                  <a:pt x="422566" y="4559"/>
                </a:lnTo>
                <a:lnTo>
                  <a:pt x="431347" y="9033"/>
                </a:lnTo>
                <a:lnTo>
                  <a:pt x="443815" y="13504"/>
                </a:lnTo>
                <a:lnTo>
                  <a:pt x="455287" y="19288"/>
                </a:lnTo>
                <a:lnTo>
                  <a:pt x="456818" y="20180"/>
                </a:lnTo>
                <a:lnTo>
                  <a:pt x="466736" y="26034"/>
                </a:lnTo>
                <a:lnTo>
                  <a:pt x="472909" y="28308"/>
                </a:lnTo>
                <a:lnTo>
                  <a:pt x="478763" y="30251"/>
                </a:lnTo>
                <a:lnTo>
                  <a:pt x="484618" y="32194"/>
                </a:lnTo>
                <a:lnTo>
                  <a:pt x="490066" y="33820"/>
                </a:lnTo>
                <a:lnTo>
                  <a:pt x="499769" y="38760"/>
                </a:lnTo>
                <a:lnTo>
                  <a:pt x="503465" y="41541"/>
                </a:lnTo>
                <a:lnTo>
                  <a:pt x="505548" y="44551"/>
                </a:lnTo>
                <a:lnTo>
                  <a:pt x="511064" y="54434"/>
                </a:lnTo>
                <a:lnTo>
                  <a:pt x="516520" y="67525"/>
                </a:lnTo>
                <a:lnTo>
                  <a:pt x="520680" y="79156"/>
                </a:lnTo>
                <a:lnTo>
                  <a:pt x="524764" y="91398"/>
                </a:lnTo>
                <a:lnTo>
                  <a:pt x="528796" y="103711"/>
                </a:lnTo>
                <a:lnTo>
                  <a:pt x="532129" y="113626"/>
                </a:lnTo>
                <a:lnTo>
                  <a:pt x="534681" y="121030"/>
                </a:lnTo>
                <a:lnTo>
                  <a:pt x="537234" y="127888"/>
                </a:lnTo>
                <a:lnTo>
                  <a:pt x="539876" y="133616"/>
                </a:lnTo>
                <a:lnTo>
                  <a:pt x="542543" y="139344"/>
                </a:lnTo>
                <a:lnTo>
                  <a:pt x="545172" y="143967"/>
                </a:lnTo>
                <a:lnTo>
                  <a:pt x="548423" y="147065"/>
                </a:lnTo>
                <a:lnTo>
                  <a:pt x="551052" y="149567"/>
                </a:lnTo>
                <a:lnTo>
                  <a:pt x="554392" y="150825"/>
                </a:lnTo>
                <a:lnTo>
                  <a:pt x="562507" y="150748"/>
                </a:lnTo>
                <a:lnTo>
                  <a:pt x="567003" y="148501"/>
                </a:lnTo>
                <a:lnTo>
                  <a:pt x="571499" y="145605"/>
                </a:lnTo>
                <a:lnTo>
                  <a:pt x="581563" y="138086"/>
                </a:lnTo>
                <a:lnTo>
                  <a:pt x="591593" y="130060"/>
                </a:lnTo>
                <a:lnTo>
                  <a:pt x="591793" y="129908"/>
                </a:lnTo>
                <a:lnTo>
                  <a:pt x="598448" y="124790"/>
                </a:lnTo>
                <a:lnTo>
                  <a:pt x="604912" y="121183"/>
                </a:lnTo>
                <a:lnTo>
                  <a:pt x="609561" y="121284"/>
                </a:lnTo>
                <a:lnTo>
                  <a:pt x="612736" y="121653"/>
                </a:lnTo>
                <a:lnTo>
                  <a:pt x="614285" y="122554"/>
                </a:lnTo>
                <a:lnTo>
                  <a:pt x="625343" y="128837"/>
                </a:lnTo>
                <a:lnTo>
                  <a:pt x="636596" y="134809"/>
                </a:lnTo>
                <a:lnTo>
                  <a:pt x="647991" y="140524"/>
                </a:lnTo>
                <a:lnTo>
                  <a:pt x="659476" y="146036"/>
                </a:lnTo>
                <a:lnTo>
                  <a:pt x="670998" y="151398"/>
                </a:lnTo>
                <a:lnTo>
                  <a:pt x="682502" y="156664"/>
                </a:lnTo>
                <a:lnTo>
                  <a:pt x="689355" y="159791"/>
                </a:lnTo>
                <a:lnTo>
                  <a:pt x="694930" y="162318"/>
                </a:lnTo>
                <a:lnTo>
                  <a:pt x="703236" y="164972"/>
                </a:lnTo>
                <a:lnTo>
                  <a:pt x="711021" y="168351"/>
                </a:lnTo>
                <a:lnTo>
                  <a:pt x="718793" y="171665"/>
                </a:lnTo>
                <a:lnTo>
                  <a:pt x="725854" y="175882"/>
                </a:lnTo>
                <a:lnTo>
                  <a:pt x="728534" y="180187"/>
                </a:lnTo>
                <a:lnTo>
                  <a:pt x="730211" y="183857"/>
                </a:lnTo>
                <a:lnTo>
                  <a:pt x="730261" y="190042"/>
                </a:lnTo>
                <a:lnTo>
                  <a:pt x="728102" y="195300"/>
                </a:lnTo>
                <a:lnTo>
                  <a:pt x="724330" y="200990"/>
                </a:lnTo>
                <a:lnTo>
                  <a:pt x="717184" y="210475"/>
                </a:lnTo>
                <a:lnTo>
                  <a:pt x="708554" y="220273"/>
                </a:lnTo>
                <a:lnTo>
                  <a:pt x="701432" y="227977"/>
                </a:lnTo>
                <a:lnTo>
                  <a:pt x="692069" y="238457"/>
                </a:lnTo>
                <a:lnTo>
                  <a:pt x="684600" y="248423"/>
                </a:lnTo>
                <a:lnTo>
                  <a:pt x="681836" y="253593"/>
                </a:lnTo>
                <a:lnTo>
                  <a:pt x="677072" y="264631"/>
                </a:lnTo>
                <a:lnTo>
                  <a:pt x="672028" y="276033"/>
                </a:lnTo>
                <a:lnTo>
                  <a:pt x="666681" y="287646"/>
                </a:lnTo>
                <a:lnTo>
                  <a:pt x="661008" y="299315"/>
                </a:lnTo>
                <a:lnTo>
                  <a:pt x="654986" y="310887"/>
                </a:lnTo>
                <a:lnTo>
                  <a:pt x="648593" y="322206"/>
                </a:lnTo>
                <a:lnTo>
                  <a:pt x="641804" y="333119"/>
                </a:lnTo>
                <a:lnTo>
                  <a:pt x="635964" y="341604"/>
                </a:lnTo>
                <a:lnTo>
                  <a:pt x="627795" y="352136"/>
                </a:lnTo>
                <a:lnTo>
                  <a:pt x="619107" y="361671"/>
                </a:lnTo>
                <a:lnTo>
                  <a:pt x="609884" y="370029"/>
                </a:lnTo>
                <a:lnTo>
                  <a:pt x="603896" y="374535"/>
                </a:lnTo>
                <a:lnTo>
                  <a:pt x="592773" y="381103"/>
                </a:lnTo>
                <a:lnTo>
                  <a:pt x="580934" y="385707"/>
                </a:lnTo>
                <a:lnTo>
                  <a:pt x="568305" y="388138"/>
                </a:lnTo>
                <a:lnTo>
                  <a:pt x="563193" y="388442"/>
                </a:lnTo>
                <a:lnTo>
                  <a:pt x="552172" y="386484"/>
                </a:lnTo>
                <a:lnTo>
                  <a:pt x="540661" y="381111"/>
                </a:lnTo>
                <a:lnTo>
                  <a:pt x="528932" y="373274"/>
                </a:lnTo>
                <a:lnTo>
                  <a:pt x="514738" y="361900"/>
                </a:lnTo>
                <a:lnTo>
                  <a:pt x="504642" y="353444"/>
                </a:lnTo>
                <a:lnTo>
                  <a:pt x="494813" y="345700"/>
                </a:lnTo>
                <a:lnTo>
                  <a:pt x="487602" y="340791"/>
                </a:lnTo>
                <a:lnTo>
                  <a:pt x="474474" y="332479"/>
                </a:lnTo>
                <a:lnTo>
                  <a:pt x="464429" y="325369"/>
                </a:lnTo>
                <a:lnTo>
                  <a:pt x="456153" y="318338"/>
                </a:lnTo>
                <a:lnTo>
                  <a:pt x="448334" y="310263"/>
                </a:lnTo>
                <a:lnTo>
                  <a:pt x="439657" y="300021"/>
                </a:lnTo>
                <a:lnTo>
                  <a:pt x="437526" y="297395"/>
                </a:lnTo>
                <a:lnTo>
                  <a:pt x="433716" y="296240"/>
                </a:lnTo>
                <a:lnTo>
                  <a:pt x="431265" y="299389"/>
                </a:lnTo>
                <a:lnTo>
                  <a:pt x="429950" y="311993"/>
                </a:lnTo>
                <a:lnTo>
                  <a:pt x="427642" y="324327"/>
                </a:lnTo>
                <a:lnTo>
                  <a:pt x="424661" y="336505"/>
                </a:lnTo>
                <a:lnTo>
                  <a:pt x="421328" y="348638"/>
                </a:lnTo>
                <a:lnTo>
                  <a:pt x="417961" y="360841"/>
                </a:lnTo>
                <a:lnTo>
                  <a:pt x="414880" y="373227"/>
                </a:lnTo>
                <a:lnTo>
                  <a:pt x="412404" y="385908"/>
                </a:lnTo>
                <a:lnTo>
                  <a:pt x="411009" y="397065"/>
                </a:lnTo>
                <a:lnTo>
                  <a:pt x="409003" y="409475"/>
                </a:lnTo>
                <a:lnTo>
                  <a:pt x="405650" y="421396"/>
                </a:lnTo>
                <a:lnTo>
                  <a:pt x="401769" y="4333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4135369" y="1784362"/>
            <a:ext cx="3499" cy="3263"/>
          </a:xfrm>
          <a:custGeom>
            <a:avLst/>
            <a:gdLst/>
            <a:ahLst/>
            <a:cxnLst/>
            <a:rect l="l" t="t" r="r" b="b"/>
            <a:pathLst>
              <a:path w="3499" h="3263">
                <a:moveTo>
                  <a:pt x="2166" y="0"/>
                </a:moveTo>
                <a:lnTo>
                  <a:pt x="7" y="50"/>
                </a:lnTo>
                <a:lnTo>
                  <a:pt x="0" y="883"/>
                </a:lnTo>
                <a:lnTo>
                  <a:pt x="3499" y="3263"/>
                </a:lnTo>
                <a:lnTo>
                  <a:pt x="21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4065775" y="1520734"/>
            <a:ext cx="54317" cy="281546"/>
          </a:xfrm>
          <a:custGeom>
            <a:avLst/>
            <a:gdLst/>
            <a:ahLst/>
            <a:cxnLst/>
            <a:rect l="l" t="t" r="r" b="b"/>
            <a:pathLst>
              <a:path w="54317" h="281546">
                <a:moveTo>
                  <a:pt x="5473" y="281546"/>
                </a:moveTo>
                <a:lnTo>
                  <a:pt x="7048" y="278028"/>
                </a:lnTo>
                <a:lnTo>
                  <a:pt x="7271" y="268201"/>
                </a:lnTo>
                <a:lnTo>
                  <a:pt x="7918" y="257178"/>
                </a:lnTo>
                <a:lnTo>
                  <a:pt x="8945" y="245146"/>
                </a:lnTo>
                <a:lnTo>
                  <a:pt x="10307" y="232293"/>
                </a:lnTo>
                <a:lnTo>
                  <a:pt x="11957" y="218804"/>
                </a:lnTo>
                <a:lnTo>
                  <a:pt x="13852" y="204867"/>
                </a:lnTo>
                <a:lnTo>
                  <a:pt x="15944" y="190667"/>
                </a:lnTo>
                <a:lnTo>
                  <a:pt x="17335" y="181724"/>
                </a:lnTo>
                <a:lnTo>
                  <a:pt x="19677" y="167374"/>
                </a:lnTo>
                <a:lnTo>
                  <a:pt x="22098" y="153245"/>
                </a:lnTo>
                <a:lnTo>
                  <a:pt x="24551" y="139524"/>
                </a:lnTo>
                <a:lnTo>
                  <a:pt x="26991" y="126398"/>
                </a:lnTo>
                <a:lnTo>
                  <a:pt x="29371" y="114054"/>
                </a:lnTo>
                <a:lnTo>
                  <a:pt x="31644" y="102679"/>
                </a:lnTo>
                <a:lnTo>
                  <a:pt x="33764" y="92461"/>
                </a:lnTo>
                <a:lnTo>
                  <a:pt x="34874" y="87287"/>
                </a:lnTo>
                <a:lnTo>
                  <a:pt x="37502" y="74599"/>
                </a:lnTo>
                <a:lnTo>
                  <a:pt x="40044" y="61794"/>
                </a:lnTo>
                <a:lnTo>
                  <a:pt x="42624" y="49022"/>
                </a:lnTo>
                <a:lnTo>
                  <a:pt x="45365" y="36436"/>
                </a:lnTo>
                <a:lnTo>
                  <a:pt x="48393" y="24187"/>
                </a:lnTo>
                <a:lnTo>
                  <a:pt x="51832" y="12426"/>
                </a:lnTo>
                <a:lnTo>
                  <a:pt x="54317" y="5194"/>
                </a:lnTo>
                <a:lnTo>
                  <a:pt x="54051" y="1333"/>
                </a:lnTo>
                <a:lnTo>
                  <a:pt x="50393" y="0"/>
                </a:lnTo>
                <a:lnTo>
                  <a:pt x="47713" y="2755"/>
                </a:lnTo>
                <a:lnTo>
                  <a:pt x="43852" y="14388"/>
                </a:lnTo>
                <a:lnTo>
                  <a:pt x="40515" y="26496"/>
                </a:lnTo>
                <a:lnTo>
                  <a:pt x="37576" y="38938"/>
                </a:lnTo>
                <a:lnTo>
                  <a:pt x="34905" y="51571"/>
                </a:lnTo>
                <a:lnTo>
                  <a:pt x="32374" y="64257"/>
                </a:lnTo>
                <a:lnTo>
                  <a:pt x="29857" y="76853"/>
                </a:lnTo>
                <a:lnTo>
                  <a:pt x="27978" y="85801"/>
                </a:lnTo>
                <a:lnTo>
                  <a:pt x="25967" y="95299"/>
                </a:lnTo>
                <a:lnTo>
                  <a:pt x="23777" y="106044"/>
                </a:lnTo>
                <a:lnTo>
                  <a:pt x="21455" y="117852"/>
                </a:lnTo>
                <a:lnTo>
                  <a:pt x="19047" y="130542"/>
                </a:lnTo>
                <a:lnTo>
                  <a:pt x="16598" y="143932"/>
                </a:lnTo>
                <a:lnTo>
                  <a:pt x="14156" y="157839"/>
                </a:lnTo>
                <a:lnTo>
                  <a:pt x="11765" y="172082"/>
                </a:lnTo>
                <a:lnTo>
                  <a:pt x="10388" y="180632"/>
                </a:lnTo>
                <a:lnTo>
                  <a:pt x="8207" y="194811"/>
                </a:lnTo>
                <a:lnTo>
                  <a:pt x="6190" y="208852"/>
                </a:lnTo>
                <a:lnTo>
                  <a:pt x="4381" y="222584"/>
                </a:lnTo>
                <a:lnTo>
                  <a:pt x="2825" y="235838"/>
                </a:lnTo>
                <a:lnTo>
                  <a:pt x="1566" y="248443"/>
                </a:lnTo>
                <a:lnTo>
                  <a:pt x="649" y="260230"/>
                </a:lnTo>
                <a:lnTo>
                  <a:pt x="118" y="271030"/>
                </a:lnTo>
                <a:lnTo>
                  <a:pt x="0" y="278028"/>
                </a:lnTo>
                <a:lnTo>
                  <a:pt x="1587" y="281546"/>
                </a:lnTo>
                <a:lnTo>
                  <a:pt x="5473" y="281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4002824" y="1453560"/>
            <a:ext cx="14521" cy="5740"/>
          </a:xfrm>
          <a:custGeom>
            <a:avLst/>
            <a:gdLst/>
            <a:ahLst/>
            <a:cxnLst/>
            <a:rect l="l" t="t" r="r" b="b"/>
            <a:pathLst>
              <a:path w="14521" h="5740">
                <a:moveTo>
                  <a:pt x="13327" y="101"/>
                </a:moveTo>
                <a:lnTo>
                  <a:pt x="0" y="2270"/>
                </a:lnTo>
                <a:lnTo>
                  <a:pt x="10813" y="5740"/>
                </a:lnTo>
                <a:lnTo>
                  <a:pt x="13619" y="3619"/>
                </a:lnTo>
                <a:lnTo>
                  <a:pt x="14521" y="0"/>
                </a:lnTo>
                <a:lnTo>
                  <a:pt x="13327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3762254" y="1453561"/>
            <a:ext cx="296329" cy="216255"/>
          </a:xfrm>
          <a:custGeom>
            <a:avLst/>
            <a:gdLst/>
            <a:ahLst/>
            <a:cxnLst/>
            <a:rect l="l" t="t" r="r" b="b"/>
            <a:pathLst>
              <a:path w="296329" h="216255">
                <a:moveTo>
                  <a:pt x="268058" y="108800"/>
                </a:moveTo>
                <a:lnTo>
                  <a:pt x="270611" y="106959"/>
                </a:lnTo>
                <a:lnTo>
                  <a:pt x="276694" y="102743"/>
                </a:lnTo>
                <a:lnTo>
                  <a:pt x="282397" y="98183"/>
                </a:lnTo>
                <a:lnTo>
                  <a:pt x="285254" y="95897"/>
                </a:lnTo>
                <a:lnTo>
                  <a:pt x="288035" y="93510"/>
                </a:lnTo>
                <a:lnTo>
                  <a:pt x="292544" y="88836"/>
                </a:lnTo>
                <a:lnTo>
                  <a:pt x="295211" y="84010"/>
                </a:lnTo>
                <a:lnTo>
                  <a:pt x="296329" y="78473"/>
                </a:lnTo>
                <a:lnTo>
                  <a:pt x="296329" y="75603"/>
                </a:lnTo>
                <a:lnTo>
                  <a:pt x="294655" y="63782"/>
                </a:lnTo>
                <a:lnTo>
                  <a:pt x="290305" y="51748"/>
                </a:lnTo>
                <a:lnTo>
                  <a:pt x="284121" y="39825"/>
                </a:lnTo>
                <a:lnTo>
                  <a:pt x="280822" y="34353"/>
                </a:lnTo>
                <a:lnTo>
                  <a:pt x="272738" y="22348"/>
                </a:lnTo>
                <a:lnTo>
                  <a:pt x="264832" y="11670"/>
                </a:lnTo>
                <a:lnTo>
                  <a:pt x="258097" y="2924"/>
                </a:lnTo>
                <a:lnTo>
                  <a:pt x="255092" y="0"/>
                </a:lnTo>
                <a:lnTo>
                  <a:pt x="254190" y="3619"/>
                </a:lnTo>
                <a:lnTo>
                  <a:pt x="251383" y="5740"/>
                </a:lnTo>
                <a:lnTo>
                  <a:pt x="240570" y="2270"/>
                </a:lnTo>
                <a:lnTo>
                  <a:pt x="228395" y="6069"/>
                </a:lnTo>
                <a:lnTo>
                  <a:pt x="217041" y="10880"/>
                </a:lnTo>
                <a:lnTo>
                  <a:pt x="212407" y="13068"/>
                </a:lnTo>
                <a:lnTo>
                  <a:pt x="200916" y="18625"/>
                </a:lnTo>
                <a:lnTo>
                  <a:pt x="189342" y="23699"/>
                </a:lnTo>
                <a:lnTo>
                  <a:pt x="177241" y="27664"/>
                </a:lnTo>
                <a:lnTo>
                  <a:pt x="174599" y="28295"/>
                </a:lnTo>
                <a:lnTo>
                  <a:pt x="161629" y="30620"/>
                </a:lnTo>
                <a:lnTo>
                  <a:pt x="149360" y="32290"/>
                </a:lnTo>
                <a:lnTo>
                  <a:pt x="146176" y="32753"/>
                </a:lnTo>
                <a:lnTo>
                  <a:pt x="133976" y="35199"/>
                </a:lnTo>
                <a:lnTo>
                  <a:pt x="121846" y="39574"/>
                </a:lnTo>
                <a:lnTo>
                  <a:pt x="119430" y="40779"/>
                </a:lnTo>
                <a:lnTo>
                  <a:pt x="110121" y="45656"/>
                </a:lnTo>
                <a:lnTo>
                  <a:pt x="104190" y="46164"/>
                </a:lnTo>
                <a:lnTo>
                  <a:pt x="85763" y="46062"/>
                </a:lnTo>
                <a:lnTo>
                  <a:pt x="78473" y="46990"/>
                </a:lnTo>
                <a:lnTo>
                  <a:pt x="69418" y="52920"/>
                </a:lnTo>
                <a:lnTo>
                  <a:pt x="60960" y="59041"/>
                </a:lnTo>
                <a:lnTo>
                  <a:pt x="51285" y="67157"/>
                </a:lnTo>
                <a:lnTo>
                  <a:pt x="41032" y="76747"/>
                </a:lnTo>
                <a:lnTo>
                  <a:pt x="35305" y="82537"/>
                </a:lnTo>
                <a:lnTo>
                  <a:pt x="25911" y="92854"/>
                </a:lnTo>
                <a:lnTo>
                  <a:pt x="17516" y="103308"/>
                </a:lnTo>
                <a:lnTo>
                  <a:pt x="10701" y="113511"/>
                </a:lnTo>
                <a:lnTo>
                  <a:pt x="7035" y="120624"/>
                </a:lnTo>
                <a:lnTo>
                  <a:pt x="7086" y="124485"/>
                </a:lnTo>
                <a:lnTo>
                  <a:pt x="10655" y="126022"/>
                </a:lnTo>
                <a:lnTo>
                  <a:pt x="13500" y="123418"/>
                </a:lnTo>
                <a:lnTo>
                  <a:pt x="18600" y="114094"/>
                </a:lnTo>
                <a:lnTo>
                  <a:pt x="26045" y="103755"/>
                </a:lnTo>
                <a:lnTo>
                  <a:pt x="35102" y="93071"/>
                </a:lnTo>
                <a:lnTo>
                  <a:pt x="40385" y="87414"/>
                </a:lnTo>
                <a:lnTo>
                  <a:pt x="50803" y="77128"/>
                </a:lnTo>
                <a:lnTo>
                  <a:pt x="60934" y="68136"/>
                </a:lnTo>
                <a:lnTo>
                  <a:pt x="69937" y="61096"/>
                </a:lnTo>
                <a:lnTo>
                  <a:pt x="73240" y="58839"/>
                </a:lnTo>
                <a:lnTo>
                  <a:pt x="81343" y="53682"/>
                </a:lnTo>
                <a:lnTo>
                  <a:pt x="86296" y="53213"/>
                </a:lnTo>
                <a:lnTo>
                  <a:pt x="104736" y="53263"/>
                </a:lnTo>
                <a:lnTo>
                  <a:pt x="112496" y="52451"/>
                </a:lnTo>
                <a:lnTo>
                  <a:pt x="122720" y="47015"/>
                </a:lnTo>
                <a:lnTo>
                  <a:pt x="134589" y="42328"/>
                </a:lnTo>
                <a:lnTo>
                  <a:pt x="147055" y="39754"/>
                </a:lnTo>
                <a:lnTo>
                  <a:pt x="159065" y="38092"/>
                </a:lnTo>
                <a:lnTo>
                  <a:pt x="171975" y="36028"/>
                </a:lnTo>
                <a:lnTo>
                  <a:pt x="176136" y="35166"/>
                </a:lnTo>
                <a:lnTo>
                  <a:pt x="188824" y="31419"/>
                </a:lnTo>
                <a:lnTo>
                  <a:pt x="200573" y="26550"/>
                </a:lnTo>
                <a:lnTo>
                  <a:pt x="211764" y="21204"/>
                </a:lnTo>
                <a:lnTo>
                  <a:pt x="215455" y="19418"/>
                </a:lnTo>
                <a:lnTo>
                  <a:pt x="226917" y="14228"/>
                </a:lnTo>
                <a:lnTo>
                  <a:pt x="238772" y="10032"/>
                </a:lnTo>
                <a:lnTo>
                  <a:pt x="251494" y="7427"/>
                </a:lnTo>
                <a:lnTo>
                  <a:pt x="252596" y="7315"/>
                </a:lnTo>
                <a:lnTo>
                  <a:pt x="254482" y="7124"/>
                </a:lnTo>
                <a:lnTo>
                  <a:pt x="257911" y="14220"/>
                </a:lnTo>
                <a:lnTo>
                  <a:pt x="265687" y="24608"/>
                </a:lnTo>
                <a:lnTo>
                  <a:pt x="273709" y="36300"/>
                </a:lnTo>
                <a:lnTo>
                  <a:pt x="274853" y="38100"/>
                </a:lnTo>
                <a:lnTo>
                  <a:pt x="281860" y="50416"/>
                </a:lnTo>
                <a:lnTo>
                  <a:pt x="286955" y="62597"/>
                </a:lnTo>
                <a:lnTo>
                  <a:pt x="289237" y="73860"/>
                </a:lnTo>
                <a:lnTo>
                  <a:pt x="289280" y="77901"/>
                </a:lnTo>
                <a:lnTo>
                  <a:pt x="288442" y="82092"/>
                </a:lnTo>
                <a:lnTo>
                  <a:pt x="285254" y="86283"/>
                </a:lnTo>
                <a:lnTo>
                  <a:pt x="282359" y="89255"/>
                </a:lnTo>
                <a:lnTo>
                  <a:pt x="277977" y="92798"/>
                </a:lnTo>
                <a:lnTo>
                  <a:pt x="273862" y="95885"/>
                </a:lnTo>
                <a:lnTo>
                  <a:pt x="269760" y="98983"/>
                </a:lnTo>
                <a:lnTo>
                  <a:pt x="265937" y="101650"/>
                </a:lnTo>
                <a:lnTo>
                  <a:pt x="263918" y="103111"/>
                </a:lnTo>
                <a:lnTo>
                  <a:pt x="253529" y="110506"/>
                </a:lnTo>
                <a:lnTo>
                  <a:pt x="242614" y="117428"/>
                </a:lnTo>
                <a:lnTo>
                  <a:pt x="231342" y="123053"/>
                </a:lnTo>
                <a:lnTo>
                  <a:pt x="229527" y="123774"/>
                </a:lnTo>
                <a:lnTo>
                  <a:pt x="224066" y="125857"/>
                </a:lnTo>
                <a:lnTo>
                  <a:pt x="219024" y="127254"/>
                </a:lnTo>
                <a:lnTo>
                  <a:pt x="213893" y="129171"/>
                </a:lnTo>
                <a:lnTo>
                  <a:pt x="208775" y="131064"/>
                </a:lnTo>
                <a:lnTo>
                  <a:pt x="203568" y="133515"/>
                </a:lnTo>
                <a:lnTo>
                  <a:pt x="198132" y="137629"/>
                </a:lnTo>
                <a:lnTo>
                  <a:pt x="191858" y="142367"/>
                </a:lnTo>
                <a:lnTo>
                  <a:pt x="187388" y="148310"/>
                </a:lnTo>
                <a:lnTo>
                  <a:pt x="183095" y="153822"/>
                </a:lnTo>
                <a:lnTo>
                  <a:pt x="178790" y="159359"/>
                </a:lnTo>
                <a:lnTo>
                  <a:pt x="174701" y="164426"/>
                </a:lnTo>
                <a:lnTo>
                  <a:pt x="169506" y="167894"/>
                </a:lnTo>
                <a:lnTo>
                  <a:pt x="165125" y="170840"/>
                </a:lnTo>
                <a:lnTo>
                  <a:pt x="159994" y="172250"/>
                </a:lnTo>
                <a:lnTo>
                  <a:pt x="154368" y="173507"/>
                </a:lnTo>
                <a:lnTo>
                  <a:pt x="148755" y="174777"/>
                </a:lnTo>
                <a:lnTo>
                  <a:pt x="142684" y="175869"/>
                </a:lnTo>
                <a:lnTo>
                  <a:pt x="136791" y="178676"/>
                </a:lnTo>
                <a:lnTo>
                  <a:pt x="131851" y="181025"/>
                </a:lnTo>
                <a:lnTo>
                  <a:pt x="128371" y="184264"/>
                </a:lnTo>
                <a:lnTo>
                  <a:pt x="125412" y="187401"/>
                </a:lnTo>
                <a:lnTo>
                  <a:pt x="122427" y="190550"/>
                </a:lnTo>
                <a:lnTo>
                  <a:pt x="119900" y="193573"/>
                </a:lnTo>
                <a:lnTo>
                  <a:pt x="116712" y="196075"/>
                </a:lnTo>
                <a:lnTo>
                  <a:pt x="106427" y="202211"/>
                </a:lnTo>
                <a:lnTo>
                  <a:pt x="94339" y="206252"/>
                </a:lnTo>
                <a:lnTo>
                  <a:pt x="81181" y="208490"/>
                </a:lnTo>
                <a:lnTo>
                  <a:pt x="67684" y="209218"/>
                </a:lnTo>
                <a:lnTo>
                  <a:pt x="60756" y="209219"/>
                </a:lnTo>
                <a:lnTo>
                  <a:pt x="55067" y="208902"/>
                </a:lnTo>
                <a:lnTo>
                  <a:pt x="49783" y="208394"/>
                </a:lnTo>
                <a:lnTo>
                  <a:pt x="41109" y="207556"/>
                </a:lnTo>
                <a:lnTo>
                  <a:pt x="35064" y="203644"/>
                </a:lnTo>
                <a:lnTo>
                  <a:pt x="28346" y="199097"/>
                </a:lnTo>
                <a:lnTo>
                  <a:pt x="18186" y="192755"/>
                </a:lnTo>
                <a:lnTo>
                  <a:pt x="5537" y="188308"/>
                </a:lnTo>
                <a:lnTo>
                  <a:pt x="2044" y="187794"/>
                </a:lnTo>
                <a:lnTo>
                  <a:pt x="0" y="191071"/>
                </a:lnTo>
                <a:lnTo>
                  <a:pt x="1079" y="194779"/>
                </a:lnTo>
                <a:lnTo>
                  <a:pt x="3009" y="195046"/>
                </a:lnTo>
                <a:lnTo>
                  <a:pt x="11595" y="196227"/>
                </a:lnTo>
                <a:lnTo>
                  <a:pt x="17652" y="200367"/>
                </a:lnTo>
                <a:lnTo>
                  <a:pt x="24409" y="204939"/>
                </a:lnTo>
                <a:lnTo>
                  <a:pt x="34658" y="211178"/>
                </a:lnTo>
                <a:lnTo>
                  <a:pt x="47445" y="215210"/>
                </a:lnTo>
                <a:lnTo>
                  <a:pt x="54597" y="215925"/>
                </a:lnTo>
                <a:lnTo>
                  <a:pt x="60502" y="216255"/>
                </a:lnTo>
                <a:lnTo>
                  <a:pt x="66598" y="216255"/>
                </a:lnTo>
                <a:lnTo>
                  <a:pt x="79602" y="215710"/>
                </a:lnTo>
                <a:lnTo>
                  <a:pt x="92621" y="213863"/>
                </a:lnTo>
                <a:lnTo>
                  <a:pt x="105110" y="210349"/>
                </a:lnTo>
                <a:lnTo>
                  <a:pt x="116519" y="204799"/>
                </a:lnTo>
                <a:lnTo>
                  <a:pt x="121081" y="201599"/>
                </a:lnTo>
                <a:lnTo>
                  <a:pt x="124967" y="198513"/>
                </a:lnTo>
                <a:lnTo>
                  <a:pt x="127749" y="195148"/>
                </a:lnTo>
                <a:lnTo>
                  <a:pt x="130517" y="192252"/>
                </a:lnTo>
                <a:lnTo>
                  <a:pt x="133286" y="189331"/>
                </a:lnTo>
                <a:lnTo>
                  <a:pt x="135991" y="186867"/>
                </a:lnTo>
                <a:lnTo>
                  <a:pt x="139826" y="185026"/>
                </a:lnTo>
                <a:lnTo>
                  <a:pt x="144602" y="182727"/>
                </a:lnTo>
                <a:lnTo>
                  <a:pt x="150113" y="181660"/>
                </a:lnTo>
                <a:lnTo>
                  <a:pt x="155905" y="180378"/>
                </a:lnTo>
                <a:lnTo>
                  <a:pt x="161683" y="179070"/>
                </a:lnTo>
                <a:lnTo>
                  <a:pt x="167792" y="177520"/>
                </a:lnTo>
                <a:lnTo>
                  <a:pt x="173431" y="173748"/>
                </a:lnTo>
                <a:lnTo>
                  <a:pt x="179806" y="169456"/>
                </a:lnTo>
                <a:lnTo>
                  <a:pt x="184327" y="163703"/>
                </a:lnTo>
                <a:lnTo>
                  <a:pt x="188645" y="158153"/>
                </a:lnTo>
                <a:lnTo>
                  <a:pt x="192976" y="152577"/>
                </a:lnTo>
                <a:lnTo>
                  <a:pt x="197103" y="147205"/>
                </a:lnTo>
                <a:lnTo>
                  <a:pt x="202374" y="143243"/>
                </a:lnTo>
                <a:lnTo>
                  <a:pt x="207175" y="139623"/>
                </a:lnTo>
                <a:lnTo>
                  <a:pt x="211581" y="137528"/>
                </a:lnTo>
                <a:lnTo>
                  <a:pt x="216344" y="135763"/>
                </a:lnTo>
                <a:lnTo>
                  <a:pt x="221094" y="133997"/>
                </a:lnTo>
                <a:lnTo>
                  <a:pt x="226199" y="132588"/>
                </a:lnTo>
                <a:lnTo>
                  <a:pt x="232041" y="130352"/>
                </a:lnTo>
                <a:lnTo>
                  <a:pt x="243718" y="124888"/>
                </a:lnTo>
                <a:lnTo>
                  <a:pt x="254751" y="118177"/>
                </a:lnTo>
                <a:lnTo>
                  <a:pt x="265070" y="110981"/>
                </a:lnTo>
                <a:lnTo>
                  <a:pt x="268071" y="108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4014849" y="1460686"/>
            <a:ext cx="5314" cy="7095"/>
          </a:xfrm>
          <a:custGeom>
            <a:avLst/>
            <a:gdLst/>
            <a:ahLst/>
            <a:cxnLst/>
            <a:rect l="l" t="t" r="r" b="b"/>
            <a:pathLst>
              <a:path w="5314" h="7095">
                <a:moveTo>
                  <a:pt x="5314" y="7095"/>
                </a:moveTo>
                <a:lnTo>
                  <a:pt x="1886" y="0"/>
                </a:lnTo>
                <a:lnTo>
                  <a:pt x="0" y="191"/>
                </a:lnTo>
                <a:lnTo>
                  <a:pt x="5314" y="7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3787681" y="1537750"/>
            <a:ext cx="51396" cy="65239"/>
          </a:xfrm>
          <a:custGeom>
            <a:avLst/>
            <a:gdLst/>
            <a:ahLst/>
            <a:cxnLst/>
            <a:rect l="l" t="t" r="r" b="b"/>
            <a:pathLst>
              <a:path w="51396" h="65239">
                <a:moveTo>
                  <a:pt x="3168" y="49183"/>
                </a:moveTo>
                <a:lnTo>
                  <a:pt x="0" y="61277"/>
                </a:lnTo>
                <a:lnTo>
                  <a:pt x="1282" y="64922"/>
                </a:lnTo>
                <a:lnTo>
                  <a:pt x="5168" y="65239"/>
                </a:lnTo>
                <a:lnTo>
                  <a:pt x="7023" y="61861"/>
                </a:lnTo>
                <a:lnTo>
                  <a:pt x="10272" y="50600"/>
                </a:lnTo>
                <a:lnTo>
                  <a:pt x="17412" y="39523"/>
                </a:lnTo>
                <a:lnTo>
                  <a:pt x="23355" y="32677"/>
                </a:lnTo>
                <a:lnTo>
                  <a:pt x="32635" y="23403"/>
                </a:lnTo>
                <a:lnTo>
                  <a:pt x="42036" y="14520"/>
                </a:lnTo>
                <a:lnTo>
                  <a:pt x="50190" y="6273"/>
                </a:lnTo>
                <a:lnTo>
                  <a:pt x="51396" y="2616"/>
                </a:lnTo>
                <a:lnTo>
                  <a:pt x="48514" y="0"/>
                </a:lnTo>
                <a:lnTo>
                  <a:pt x="44983" y="1536"/>
                </a:lnTo>
                <a:lnTo>
                  <a:pt x="36830" y="9754"/>
                </a:lnTo>
                <a:lnTo>
                  <a:pt x="27390" y="18681"/>
                </a:lnTo>
                <a:lnTo>
                  <a:pt x="18211" y="27876"/>
                </a:lnTo>
                <a:lnTo>
                  <a:pt x="9665" y="38081"/>
                </a:lnTo>
                <a:lnTo>
                  <a:pt x="3168" y="49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3925234" y="1277117"/>
            <a:ext cx="69862" cy="213868"/>
          </a:xfrm>
          <a:custGeom>
            <a:avLst/>
            <a:gdLst/>
            <a:ahLst/>
            <a:cxnLst/>
            <a:rect l="l" t="t" r="r" b="b"/>
            <a:pathLst>
              <a:path w="69862" h="213868">
                <a:moveTo>
                  <a:pt x="0" y="208711"/>
                </a:moveTo>
                <a:lnTo>
                  <a:pt x="292" y="212547"/>
                </a:lnTo>
                <a:lnTo>
                  <a:pt x="3949" y="213867"/>
                </a:lnTo>
                <a:lnTo>
                  <a:pt x="6629" y="211086"/>
                </a:lnTo>
                <a:lnTo>
                  <a:pt x="10854" y="200326"/>
                </a:lnTo>
                <a:lnTo>
                  <a:pt x="15816" y="189236"/>
                </a:lnTo>
                <a:lnTo>
                  <a:pt x="21345" y="177866"/>
                </a:lnTo>
                <a:lnTo>
                  <a:pt x="27269" y="166265"/>
                </a:lnTo>
                <a:lnTo>
                  <a:pt x="33419" y="154482"/>
                </a:lnTo>
                <a:lnTo>
                  <a:pt x="39622" y="142567"/>
                </a:lnTo>
                <a:lnTo>
                  <a:pt x="46820" y="128298"/>
                </a:lnTo>
                <a:lnTo>
                  <a:pt x="52485" y="116363"/>
                </a:lnTo>
                <a:lnTo>
                  <a:pt x="57668" y="104425"/>
                </a:lnTo>
                <a:lnTo>
                  <a:pt x="62198" y="92517"/>
                </a:lnTo>
                <a:lnTo>
                  <a:pt x="65906" y="80674"/>
                </a:lnTo>
                <a:lnTo>
                  <a:pt x="68621" y="68929"/>
                </a:lnTo>
                <a:lnTo>
                  <a:pt x="69634" y="62776"/>
                </a:lnTo>
                <a:lnTo>
                  <a:pt x="69862" y="59791"/>
                </a:lnTo>
                <a:lnTo>
                  <a:pt x="69862" y="56895"/>
                </a:lnTo>
                <a:lnTo>
                  <a:pt x="68426" y="43902"/>
                </a:lnTo>
                <a:lnTo>
                  <a:pt x="64921" y="31861"/>
                </a:lnTo>
                <a:lnTo>
                  <a:pt x="63792" y="28778"/>
                </a:lnTo>
                <a:lnTo>
                  <a:pt x="59156" y="16958"/>
                </a:lnTo>
                <a:lnTo>
                  <a:pt x="54925" y="4989"/>
                </a:lnTo>
                <a:lnTo>
                  <a:pt x="53695" y="596"/>
                </a:lnTo>
                <a:lnTo>
                  <a:pt x="49885" y="0"/>
                </a:lnTo>
                <a:lnTo>
                  <a:pt x="46901" y="2451"/>
                </a:lnTo>
                <a:lnTo>
                  <a:pt x="47409" y="4317"/>
                </a:lnTo>
                <a:lnTo>
                  <a:pt x="51530" y="16764"/>
                </a:lnTo>
                <a:lnTo>
                  <a:pt x="56089" y="28357"/>
                </a:lnTo>
                <a:lnTo>
                  <a:pt x="57200" y="31254"/>
                </a:lnTo>
                <a:lnTo>
                  <a:pt x="61109" y="43474"/>
                </a:lnTo>
                <a:lnTo>
                  <a:pt x="62806" y="56027"/>
                </a:lnTo>
                <a:lnTo>
                  <a:pt x="62814" y="59435"/>
                </a:lnTo>
                <a:lnTo>
                  <a:pt x="62623" y="62039"/>
                </a:lnTo>
                <a:lnTo>
                  <a:pt x="59818" y="76170"/>
                </a:lnTo>
                <a:lnTo>
                  <a:pt x="56355" y="87835"/>
                </a:lnTo>
                <a:lnTo>
                  <a:pt x="51979" y="99696"/>
                </a:lnTo>
                <a:lnTo>
                  <a:pt x="46864" y="111699"/>
                </a:lnTo>
                <a:lnTo>
                  <a:pt x="41186" y="123787"/>
                </a:lnTo>
                <a:lnTo>
                  <a:pt x="35120" y="135907"/>
                </a:lnTo>
                <a:lnTo>
                  <a:pt x="28472" y="148737"/>
                </a:lnTo>
                <a:lnTo>
                  <a:pt x="22361" y="160425"/>
                </a:lnTo>
                <a:lnTo>
                  <a:pt x="16400" y="172009"/>
                </a:lnTo>
                <a:lnTo>
                  <a:pt x="10757" y="183452"/>
                </a:lnTo>
                <a:lnTo>
                  <a:pt x="5596" y="194719"/>
                </a:lnTo>
                <a:lnTo>
                  <a:pt x="1084" y="205772"/>
                </a:lnTo>
                <a:lnTo>
                  <a:pt x="0" y="208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3757217" y="1295333"/>
            <a:ext cx="95516" cy="162013"/>
          </a:xfrm>
          <a:custGeom>
            <a:avLst/>
            <a:gdLst/>
            <a:ahLst/>
            <a:cxnLst/>
            <a:rect l="l" t="t" r="r" b="b"/>
            <a:pathLst>
              <a:path w="95516" h="162013">
                <a:moveTo>
                  <a:pt x="4597" y="162013"/>
                </a:moveTo>
                <a:lnTo>
                  <a:pt x="6883" y="158902"/>
                </a:lnTo>
                <a:lnTo>
                  <a:pt x="10117" y="147657"/>
                </a:lnTo>
                <a:lnTo>
                  <a:pt x="14818" y="136191"/>
                </a:lnTo>
                <a:lnTo>
                  <a:pt x="20641" y="124626"/>
                </a:lnTo>
                <a:lnTo>
                  <a:pt x="27244" y="113084"/>
                </a:lnTo>
                <a:lnTo>
                  <a:pt x="34280" y="101686"/>
                </a:lnTo>
                <a:lnTo>
                  <a:pt x="41405" y="90553"/>
                </a:lnTo>
                <a:lnTo>
                  <a:pt x="48276" y="79809"/>
                </a:lnTo>
                <a:lnTo>
                  <a:pt x="52451" y="73075"/>
                </a:lnTo>
                <a:lnTo>
                  <a:pt x="58408" y="62645"/>
                </a:lnTo>
                <a:lnTo>
                  <a:pt x="64477" y="51348"/>
                </a:lnTo>
                <a:lnTo>
                  <a:pt x="70748" y="39760"/>
                </a:lnTo>
                <a:lnTo>
                  <a:pt x="71945" y="37617"/>
                </a:lnTo>
                <a:lnTo>
                  <a:pt x="78915" y="25835"/>
                </a:lnTo>
                <a:lnTo>
                  <a:pt x="86248" y="15216"/>
                </a:lnTo>
                <a:lnTo>
                  <a:pt x="94056" y="6375"/>
                </a:lnTo>
                <a:lnTo>
                  <a:pt x="95516" y="2806"/>
                </a:lnTo>
                <a:lnTo>
                  <a:pt x="92824" y="0"/>
                </a:lnTo>
                <a:lnTo>
                  <a:pt x="89192" y="1282"/>
                </a:lnTo>
                <a:lnTo>
                  <a:pt x="81184" y="10244"/>
                </a:lnTo>
                <a:lnTo>
                  <a:pt x="73827" y="20705"/>
                </a:lnTo>
                <a:lnTo>
                  <a:pt x="66977" y="32092"/>
                </a:lnTo>
                <a:lnTo>
                  <a:pt x="65798" y="34175"/>
                </a:lnTo>
                <a:lnTo>
                  <a:pt x="59379" y="45944"/>
                </a:lnTo>
                <a:lnTo>
                  <a:pt x="53262" y="57363"/>
                </a:lnTo>
                <a:lnTo>
                  <a:pt x="47385" y="67815"/>
                </a:lnTo>
                <a:lnTo>
                  <a:pt x="46418" y="69430"/>
                </a:lnTo>
                <a:lnTo>
                  <a:pt x="40150" y="79495"/>
                </a:lnTo>
                <a:lnTo>
                  <a:pt x="33340" y="90080"/>
                </a:lnTo>
                <a:lnTo>
                  <a:pt x="26317" y="101095"/>
                </a:lnTo>
                <a:lnTo>
                  <a:pt x="19413" y="112447"/>
                </a:lnTo>
                <a:lnTo>
                  <a:pt x="12957" y="124043"/>
                </a:lnTo>
                <a:lnTo>
                  <a:pt x="7281" y="135791"/>
                </a:lnTo>
                <a:lnTo>
                  <a:pt x="2715" y="147598"/>
                </a:lnTo>
                <a:lnTo>
                  <a:pt x="0" y="157403"/>
                </a:lnTo>
                <a:lnTo>
                  <a:pt x="800" y="161175"/>
                </a:lnTo>
                <a:lnTo>
                  <a:pt x="4597" y="162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3948469" y="1186748"/>
            <a:ext cx="170599" cy="174976"/>
          </a:xfrm>
          <a:custGeom>
            <a:avLst/>
            <a:gdLst/>
            <a:ahLst/>
            <a:cxnLst/>
            <a:rect l="l" t="t" r="r" b="b"/>
            <a:pathLst>
              <a:path w="170599" h="174976">
                <a:moveTo>
                  <a:pt x="0" y="2641"/>
                </a:moveTo>
                <a:lnTo>
                  <a:pt x="723" y="6451"/>
                </a:lnTo>
                <a:lnTo>
                  <a:pt x="4483" y="7340"/>
                </a:lnTo>
                <a:lnTo>
                  <a:pt x="7810" y="7048"/>
                </a:lnTo>
                <a:lnTo>
                  <a:pt x="14122" y="6997"/>
                </a:lnTo>
                <a:lnTo>
                  <a:pt x="22313" y="10007"/>
                </a:lnTo>
                <a:lnTo>
                  <a:pt x="30276" y="13957"/>
                </a:lnTo>
                <a:lnTo>
                  <a:pt x="38277" y="17881"/>
                </a:lnTo>
                <a:lnTo>
                  <a:pt x="46050" y="22631"/>
                </a:lnTo>
                <a:lnTo>
                  <a:pt x="52273" y="25780"/>
                </a:lnTo>
                <a:lnTo>
                  <a:pt x="63376" y="32393"/>
                </a:lnTo>
                <a:lnTo>
                  <a:pt x="73191" y="40147"/>
                </a:lnTo>
                <a:lnTo>
                  <a:pt x="82045" y="48917"/>
                </a:lnTo>
                <a:lnTo>
                  <a:pt x="90263" y="58577"/>
                </a:lnTo>
                <a:lnTo>
                  <a:pt x="98171" y="69003"/>
                </a:lnTo>
                <a:lnTo>
                  <a:pt x="103962" y="77063"/>
                </a:lnTo>
                <a:lnTo>
                  <a:pt x="110615" y="87291"/>
                </a:lnTo>
                <a:lnTo>
                  <a:pt x="116780" y="98228"/>
                </a:lnTo>
                <a:lnTo>
                  <a:pt x="122689" y="109605"/>
                </a:lnTo>
                <a:lnTo>
                  <a:pt x="128574" y="121151"/>
                </a:lnTo>
                <a:lnTo>
                  <a:pt x="134668" y="132597"/>
                </a:lnTo>
                <a:lnTo>
                  <a:pt x="135902" y="134797"/>
                </a:lnTo>
                <a:lnTo>
                  <a:pt x="139357" y="140855"/>
                </a:lnTo>
                <a:lnTo>
                  <a:pt x="142798" y="149250"/>
                </a:lnTo>
                <a:lnTo>
                  <a:pt x="147205" y="156959"/>
                </a:lnTo>
                <a:lnTo>
                  <a:pt x="154743" y="167593"/>
                </a:lnTo>
                <a:lnTo>
                  <a:pt x="165127" y="174976"/>
                </a:lnTo>
                <a:lnTo>
                  <a:pt x="169227" y="174840"/>
                </a:lnTo>
                <a:lnTo>
                  <a:pt x="170599" y="171195"/>
                </a:lnTo>
                <a:lnTo>
                  <a:pt x="167868" y="168478"/>
                </a:lnTo>
                <a:lnTo>
                  <a:pt x="162153" y="166369"/>
                </a:lnTo>
                <a:lnTo>
                  <a:pt x="157403" y="160642"/>
                </a:lnTo>
                <a:lnTo>
                  <a:pt x="153301" y="153454"/>
                </a:lnTo>
                <a:lnTo>
                  <a:pt x="149199" y="146303"/>
                </a:lnTo>
                <a:lnTo>
                  <a:pt x="145808" y="137998"/>
                </a:lnTo>
                <a:lnTo>
                  <a:pt x="142036" y="131317"/>
                </a:lnTo>
                <a:lnTo>
                  <a:pt x="136052" y="120277"/>
                </a:lnTo>
                <a:lnTo>
                  <a:pt x="130243" y="108921"/>
                </a:lnTo>
                <a:lnTo>
                  <a:pt x="124374" y="97511"/>
                </a:lnTo>
                <a:lnTo>
                  <a:pt x="118206" y="86310"/>
                </a:lnTo>
                <a:lnTo>
                  <a:pt x="111501" y="75580"/>
                </a:lnTo>
                <a:lnTo>
                  <a:pt x="109702" y="72986"/>
                </a:lnTo>
                <a:lnTo>
                  <a:pt x="102093" y="62448"/>
                </a:lnTo>
                <a:lnTo>
                  <a:pt x="94299" y="52351"/>
                </a:lnTo>
                <a:lnTo>
                  <a:pt x="86029" y="42851"/>
                </a:lnTo>
                <a:lnTo>
                  <a:pt x="76991" y="34103"/>
                </a:lnTo>
                <a:lnTo>
                  <a:pt x="66891" y="26264"/>
                </a:lnTo>
                <a:lnTo>
                  <a:pt x="55448" y="19494"/>
                </a:lnTo>
                <a:lnTo>
                  <a:pt x="49631" y="16560"/>
                </a:lnTo>
                <a:lnTo>
                  <a:pt x="41732" y="11747"/>
                </a:lnTo>
                <a:lnTo>
                  <a:pt x="33388" y="7632"/>
                </a:lnTo>
                <a:lnTo>
                  <a:pt x="21223" y="2502"/>
                </a:lnTo>
                <a:lnTo>
                  <a:pt x="9030" y="29"/>
                </a:lnTo>
                <a:lnTo>
                  <a:pt x="6248" y="0"/>
                </a:lnTo>
                <a:lnTo>
                  <a:pt x="3162" y="419"/>
                </a:lnTo>
                <a:lnTo>
                  <a:pt x="0" y="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4199045" y="1161115"/>
            <a:ext cx="29718" cy="16865"/>
          </a:xfrm>
          <a:custGeom>
            <a:avLst/>
            <a:gdLst/>
            <a:ahLst/>
            <a:cxnLst/>
            <a:rect l="l" t="t" r="r" b="b"/>
            <a:pathLst>
              <a:path w="29718" h="16865">
                <a:moveTo>
                  <a:pt x="1422" y="6476"/>
                </a:moveTo>
                <a:lnTo>
                  <a:pt x="4279" y="9080"/>
                </a:lnTo>
                <a:lnTo>
                  <a:pt x="8585" y="11048"/>
                </a:lnTo>
                <a:lnTo>
                  <a:pt x="13068" y="12890"/>
                </a:lnTo>
                <a:lnTo>
                  <a:pt x="17551" y="14681"/>
                </a:lnTo>
                <a:lnTo>
                  <a:pt x="22072" y="16116"/>
                </a:lnTo>
                <a:lnTo>
                  <a:pt x="24917" y="16865"/>
                </a:lnTo>
                <a:lnTo>
                  <a:pt x="28727" y="16243"/>
                </a:lnTo>
                <a:lnTo>
                  <a:pt x="29718" y="12471"/>
                </a:lnTo>
                <a:lnTo>
                  <a:pt x="26708" y="10058"/>
                </a:lnTo>
                <a:lnTo>
                  <a:pt x="24218" y="9410"/>
                </a:lnTo>
                <a:lnTo>
                  <a:pt x="19837" y="8013"/>
                </a:lnTo>
                <a:lnTo>
                  <a:pt x="15697" y="6349"/>
                </a:lnTo>
                <a:lnTo>
                  <a:pt x="11569" y="4737"/>
                </a:lnTo>
                <a:lnTo>
                  <a:pt x="7543" y="2628"/>
                </a:lnTo>
                <a:lnTo>
                  <a:pt x="4800" y="0"/>
                </a:lnTo>
                <a:lnTo>
                  <a:pt x="1244" y="1498"/>
                </a:lnTo>
                <a:lnTo>
                  <a:pt x="0" y="5143"/>
                </a:lnTo>
                <a:lnTo>
                  <a:pt x="1422" y="6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4214359" y="1131885"/>
            <a:ext cx="29540" cy="26555"/>
          </a:xfrm>
          <a:custGeom>
            <a:avLst/>
            <a:gdLst/>
            <a:ahLst/>
            <a:cxnLst/>
            <a:rect l="l" t="t" r="r" b="b"/>
            <a:pathLst>
              <a:path w="29540" h="26555">
                <a:moveTo>
                  <a:pt x="1384" y="12687"/>
                </a:moveTo>
                <a:lnTo>
                  <a:pt x="3454" y="14808"/>
                </a:lnTo>
                <a:lnTo>
                  <a:pt x="6553" y="18008"/>
                </a:lnTo>
                <a:lnTo>
                  <a:pt x="10579" y="19456"/>
                </a:lnTo>
                <a:lnTo>
                  <a:pt x="14300" y="20891"/>
                </a:lnTo>
                <a:lnTo>
                  <a:pt x="18046" y="22288"/>
                </a:lnTo>
                <a:lnTo>
                  <a:pt x="21551" y="23634"/>
                </a:lnTo>
                <a:lnTo>
                  <a:pt x="25095" y="26555"/>
                </a:lnTo>
                <a:lnTo>
                  <a:pt x="28536" y="24815"/>
                </a:lnTo>
                <a:lnTo>
                  <a:pt x="29540" y="21094"/>
                </a:lnTo>
                <a:lnTo>
                  <a:pt x="28028" y="19862"/>
                </a:lnTo>
                <a:lnTo>
                  <a:pt x="23418" y="16205"/>
                </a:lnTo>
                <a:lnTo>
                  <a:pt x="17614" y="14859"/>
                </a:lnTo>
                <a:lnTo>
                  <a:pt x="13347" y="12928"/>
                </a:lnTo>
                <a:lnTo>
                  <a:pt x="9524" y="10998"/>
                </a:lnTo>
                <a:lnTo>
                  <a:pt x="7124" y="7962"/>
                </a:lnTo>
                <a:lnTo>
                  <a:pt x="7137" y="4851"/>
                </a:lnTo>
                <a:lnTo>
                  <a:pt x="7632" y="2197"/>
                </a:lnTo>
                <a:lnTo>
                  <a:pt x="4457" y="0"/>
                </a:lnTo>
                <a:lnTo>
                  <a:pt x="711" y="901"/>
                </a:lnTo>
                <a:lnTo>
                  <a:pt x="139" y="3937"/>
                </a:lnTo>
                <a:lnTo>
                  <a:pt x="0" y="9588"/>
                </a:lnTo>
                <a:lnTo>
                  <a:pt x="1384" y="12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4202449" y="1065040"/>
            <a:ext cx="51650" cy="15913"/>
          </a:xfrm>
          <a:custGeom>
            <a:avLst/>
            <a:gdLst/>
            <a:ahLst/>
            <a:cxnLst/>
            <a:rect l="l" t="t" r="r" b="b"/>
            <a:pathLst>
              <a:path w="51650" h="15913">
                <a:moveTo>
                  <a:pt x="190" y="9359"/>
                </a:moveTo>
                <a:lnTo>
                  <a:pt x="0" y="13208"/>
                </a:lnTo>
                <a:lnTo>
                  <a:pt x="2743" y="15913"/>
                </a:lnTo>
                <a:lnTo>
                  <a:pt x="4559" y="15214"/>
                </a:lnTo>
                <a:lnTo>
                  <a:pt x="16895" y="10205"/>
                </a:lnTo>
                <a:lnTo>
                  <a:pt x="28805" y="7641"/>
                </a:lnTo>
                <a:lnTo>
                  <a:pt x="31813" y="7391"/>
                </a:lnTo>
                <a:lnTo>
                  <a:pt x="34518" y="7048"/>
                </a:lnTo>
                <a:lnTo>
                  <a:pt x="37477" y="7581"/>
                </a:lnTo>
                <a:lnTo>
                  <a:pt x="40893" y="9461"/>
                </a:lnTo>
                <a:lnTo>
                  <a:pt x="44767" y="11734"/>
                </a:lnTo>
                <a:lnTo>
                  <a:pt x="49187" y="12966"/>
                </a:lnTo>
                <a:lnTo>
                  <a:pt x="51650" y="9994"/>
                </a:lnTo>
                <a:lnTo>
                  <a:pt x="51053" y="6172"/>
                </a:lnTo>
                <a:lnTo>
                  <a:pt x="49187" y="5664"/>
                </a:lnTo>
                <a:lnTo>
                  <a:pt x="46240" y="4406"/>
                </a:lnTo>
                <a:lnTo>
                  <a:pt x="42519" y="2286"/>
                </a:lnTo>
                <a:lnTo>
                  <a:pt x="40411" y="1066"/>
                </a:lnTo>
                <a:lnTo>
                  <a:pt x="37795" y="419"/>
                </a:lnTo>
                <a:lnTo>
                  <a:pt x="34518" y="0"/>
                </a:lnTo>
                <a:lnTo>
                  <a:pt x="31622" y="292"/>
                </a:lnTo>
                <a:lnTo>
                  <a:pt x="28740" y="596"/>
                </a:lnTo>
                <a:lnTo>
                  <a:pt x="15772" y="3129"/>
                </a:lnTo>
                <a:lnTo>
                  <a:pt x="4323" y="7725"/>
                </a:lnTo>
                <a:lnTo>
                  <a:pt x="19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4218215" y="1082996"/>
            <a:ext cx="26416" cy="8940"/>
          </a:xfrm>
          <a:custGeom>
            <a:avLst/>
            <a:gdLst/>
            <a:ahLst/>
            <a:cxnLst/>
            <a:rect l="l" t="t" r="r" b="b"/>
            <a:pathLst>
              <a:path w="26416" h="8940">
                <a:moveTo>
                  <a:pt x="23012" y="25"/>
                </a:moveTo>
                <a:lnTo>
                  <a:pt x="14795" y="0"/>
                </a:lnTo>
                <a:lnTo>
                  <a:pt x="9017" y="1079"/>
                </a:lnTo>
                <a:lnTo>
                  <a:pt x="3225" y="1981"/>
                </a:lnTo>
                <a:lnTo>
                  <a:pt x="0" y="4076"/>
                </a:lnTo>
                <a:lnTo>
                  <a:pt x="596" y="7924"/>
                </a:lnTo>
                <a:lnTo>
                  <a:pt x="4318" y="8940"/>
                </a:lnTo>
                <a:lnTo>
                  <a:pt x="10223" y="8001"/>
                </a:lnTo>
                <a:lnTo>
                  <a:pt x="15595" y="7035"/>
                </a:lnTo>
                <a:lnTo>
                  <a:pt x="24739" y="7124"/>
                </a:lnTo>
                <a:lnTo>
                  <a:pt x="26416" y="3657"/>
                </a:lnTo>
                <a:lnTo>
                  <a:pt x="24955" y="76"/>
                </a:lnTo>
                <a:lnTo>
                  <a:pt x="23012" y="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4221222" y="1087741"/>
            <a:ext cx="7848" cy="17094"/>
          </a:xfrm>
          <a:custGeom>
            <a:avLst/>
            <a:gdLst/>
            <a:ahLst/>
            <a:cxnLst/>
            <a:rect l="l" t="t" r="r" b="b"/>
            <a:pathLst>
              <a:path w="7848" h="17094">
                <a:moveTo>
                  <a:pt x="7226" y="2997"/>
                </a:moveTo>
                <a:lnTo>
                  <a:pt x="7025" y="3919"/>
                </a:lnTo>
                <a:lnTo>
                  <a:pt x="7442" y="4203"/>
                </a:lnTo>
                <a:lnTo>
                  <a:pt x="7848" y="0"/>
                </a:lnTo>
                <a:lnTo>
                  <a:pt x="7226" y="2997"/>
                </a:lnTo>
                <a:close/>
              </a:path>
              <a:path w="7848" h="17094">
                <a:moveTo>
                  <a:pt x="7025" y="3919"/>
                </a:moveTo>
                <a:lnTo>
                  <a:pt x="5003" y="6819"/>
                </a:lnTo>
                <a:lnTo>
                  <a:pt x="6390" y="6781"/>
                </a:lnTo>
                <a:lnTo>
                  <a:pt x="7025" y="3919"/>
                </a:lnTo>
                <a:close/>
              </a:path>
              <a:path w="7848" h="17094">
                <a:moveTo>
                  <a:pt x="10096" y="-3136"/>
                </a:moveTo>
                <a:lnTo>
                  <a:pt x="7848" y="0"/>
                </a:lnTo>
                <a:lnTo>
                  <a:pt x="7442" y="4203"/>
                </a:lnTo>
                <a:lnTo>
                  <a:pt x="7025" y="3919"/>
                </a:lnTo>
                <a:lnTo>
                  <a:pt x="6390" y="6781"/>
                </a:lnTo>
                <a:lnTo>
                  <a:pt x="7035" y="6997"/>
                </a:lnTo>
                <a:lnTo>
                  <a:pt x="6390" y="6781"/>
                </a:lnTo>
                <a:lnTo>
                  <a:pt x="5003" y="6819"/>
                </a:lnTo>
                <a:lnTo>
                  <a:pt x="7025" y="3919"/>
                </a:lnTo>
                <a:lnTo>
                  <a:pt x="4254" y="2032"/>
                </a:lnTo>
                <a:lnTo>
                  <a:pt x="4673" y="6731"/>
                </a:lnTo>
                <a:lnTo>
                  <a:pt x="5791" y="9296"/>
                </a:lnTo>
                <a:lnTo>
                  <a:pt x="7272" y="9648"/>
                </a:lnTo>
                <a:lnTo>
                  <a:pt x="7069" y="6763"/>
                </a:lnTo>
                <a:lnTo>
                  <a:pt x="6515" y="6261"/>
                </a:lnTo>
                <a:lnTo>
                  <a:pt x="7069" y="6763"/>
                </a:lnTo>
                <a:lnTo>
                  <a:pt x="8242" y="6731"/>
                </a:lnTo>
                <a:lnTo>
                  <a:pt x="10096" y="-3136"/>
                </a:lnTo>
                <a:close/>
              </a:path>
              <a:path w="7848" h="17094">
                <a:moveTo>
                  <a:pt x="10096" y="-3136"/>
                </a:moveTo>
                <a:lnTo>
                  <a:pt x="8242" y="6731"/>
                </a:lnTo>
                <a:lnTo>
                  <a:pt x="7069" y="6763"/>
                </a:lnTo>
                <a:lnTo>
                  <a:pt x="7272" y="9648"/>
                </a:lnTo>
                <a:lnTo>
                  <a:pt x="5791" y="9296"/>
                </a:lnTo>
                <a:lnTo>
                  <a:pt x="4673" y="6731"/>
                </a:lnTo>
                <a:lnTo>
                  <a:pt x="4254" y="2032"/>
                </a:lnTo>
                <a:lnTo>
                  <a:pt x="3771" y="10147"/>
                </a:lnTo>
                <a:lnTo>
                  <a:pt x="7277" y="9702"/>
                </a:lnTo>
                <a:lnTo>
                  <a:pt x="9207" y="10109"/>
                </a:lnTo>
                <a:lnTo>
                  <a:pt x="10096" y="-3136"/>
                </a:lnTo>
                <a:close/>
              </a:path>
              <a:path w="7848" h="17094">
                <a:moveTo>
                  <a:pt x="13906" y="-2349"/>
                </a:moveTo>
                <a:lnTo>
                  <a:pt x="10096" y="-3136"/>
                </a:lnTo>
                <a:lnTo>
                  <a:pt x="9207" y="10109"/>
                </a:lnTo>
                <a:lnTo>
                  <a:pt x="7277" y="9702"/>
                </a:lnTo>
                <a:lnTo>
                  <a:pt x="3771" y="10147"/>
                </a:lnTo>
                <a:lnTo>
                  <a:pt x="4254" y="2032"/>
                </a:lnTo>
                <a:lnTo>
                  <a:pt x="507" y="2971"/>
                </a:lnTo>
                <a:lnTo>
                  <a:pt x="38" y="5626"/>
                </a:lnTo>
                <a:lnTo>
                  <a:pt x="0" y="8369"/>
                </a:lnTo>
                <a:lnTo>
                  <a:pt x="469" y="12014"/>
                </a:lnTo>
                <a:lnTo>
                  <a:pt x="4063" y="13843"/>
                </a:lnTo>
                <a:lnTo>
                  <a:pt x="7721" y="13957"/>
                </a:lnTo>
                <a:lnTo>
                  <a:pt x="11391" y="13144"/>
                </a:lnTo>
                <a:lnTo>
                  <a:pt x="12636" y="10934"/>
                </a:lnTo>
                <a:lnTo>
                  <a:pt x="13373" y="7823"/>
                </a:lnTo>
                <a:lnTo>
                  <a:pt x="14109" y="4483"/>
                </a:lnTo>
                <a:lnTo>
                  <a:pt x="14744" y="1422"/>
                </a:lnTo>
                <a:lnTo>
                  <a:pt x="13906" y="-2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4204596" y="1175187"/>
            <a:ext cx="21221" cy="13385"/>
          </a:xfrm>
          <a:custGeom>
            <a:avLst/>
            <a:gdLst/>
            <a:ahLst/>
            <a:cxnLst/>
            <a:rect l="l" t="t" r="r" b="b"/>
            <a:pathLst>
              <a:path w="21221" h="13385">
                <a:moveTo>
                  <a:pt x="10858" y="11341"/>
                </a:moveTo>
                <a:lnTo>
                  <a:pt x="13449" y="12750"/>
                </a:lnTo>
                <a:lnTo>
                  <a:pt x="16725" y="13385"/>
                </a:lnTo>
                <a:lnTo>
                  <a:pt x="20485" y="12496"/>
                </a:lnTo>
                <a:lnTo>
                  <a:pt x="21221" y="8686"/>
                </a:lnTo>
                <a:lnTo>
                  <a:pt x="18059" y="6464"/>
                </a:lnTo>
                <a:lnTo>
                  <a:pt x="14300" y="5194"/>
                </a:lnTo>
                <a:lnTo>
                  <a:pt x="10363" y="2794"/>
                </a:lnTo>
                <a:lnTo>
                  <a:pt x="8204" y="1257"/>
                </a:lnTo>
                <a:lnTo>
                  <a:pt x="5448" y="12"/>
                </a:lnTo>
                <a:lnTo>
                  <a:pt x="1600" y="0"/>
                </a:lnTo>
                <a:lnTo>
                  <a:pt x="0" y="3543"/>
                </a:lnTo>
                <a:lnTo>
                  <a:pt x="2565" y="6438"/>
                </a:lnTo>
                <a:lnTo>
                  <a:pt x="6426" y="8623"/>
                </a:lnTo>
                <a:lnTo>
                  <a:pt x="10858" y="11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4002648" y="909681"/>
            <a:ext cx="257943" cy="243217"/>
          </a:xfrm>
          <a:custGeom>
            <a:avLst/>
            <a:gdLst/>
            <a:ahLst/>
            <a:cxnLst/>
            <a:rect l="l" t="t" r="r" b="b"/>
            <a:pathLst>
              <a:path w="257943" h="243217">
                <a:moveTo>
                  <a:pt x="14675" y="229692"/>
                </a:moveTo>
                <a:lnTo>
                  <a:pt x="23234" y="234924"/>
                </a:lnTo>
                <a:lnTo>
                  <a:pt x="26638" y="237007"/>
                </a:lnTo>
                <a:lnTo>
                  <a:pt x="28734" y="240118"/>
                </a:lnTo>
                <a:lnTo>
                  <a:pt x="30994" y="243217"/>
                </a:lnTo>
                <a:lnTo>
                  <a:pt x="40882" y="235121"/>
                </a:lnTo>
                <a:lnTo>
                  <a:pt x="48005" y="224595"/>
                </a:lnTo>
                <a:lnTo>
                  <a:pt x="53480" y="212667"/>
                </a:lnTo>
                <a:lnTo>
                  <a:pt x="58429" y="200363"/>
                </a:lnTo>
                <a:lnTo>
                  <a:pt x="63971" y="188712"/>
                </a:lnTo>
                <a:lnTo>
                  <a:pt x="68700" y="181622"/>
                </a:lnTo>
                <a:lnTo>
                  <a:pt x="73641" y="175425"/>
                </a:lnTo>
                <a:lnTo>
                  <a:pt x="81718" y="170891"/>
                </a:lnTo>
                <a:lnTo>
                  <a:pt x="85490" y="162826"/>
                </a:lnTo>
                <a:lnTo>
                  <a:pt x="88495" y="150826"/>
                </a:lnTo>
                <a:lnTo>
                  <a:pt x="93806" y="142196"/>
                </a:lnTo>
                <a:lnTo>
                  <a:pt x="99193" y="141452"/>
                </a:lnTo>
                <a:lnTo>
                  <a:pt x="111152" y="146354"/>
                </a:lnTo>
                <a:lnTo>
                  <a:pt x="119195" y="157211"/>
                </a:lnTo>
                <a:lnTo>
                  <a:pt x="124048" y="171146"/>
                </a:lnTo>
                <a:lnTo>
                  <a:pt x="126436" y="185282"/>
                </a:lnTo>
                <a:lnTo>
                  <a:pt x="126955" y="191985"/>
                </a:lnTo>
                <a:lnTo>
                  <a:pt x="139790" y="191334"/>
                </a:lnTo>
                <a:lnTo>
                  <a:pt x="151184" y="187673"/>
                </a:lnTo>
                <a:lnTo>
                  <a:pt x="159391" y="184543"/>
                </a:lnTo>
                <a:lnTo>
                  <a:pt x="152306" y="176036"/>
                </a:lnTo>
                <a:lnTo>
                  <a:pt x="150466" y="164605"/>
                </a:lnTo>
                <a:lnTo>
                  <a:pt x="151801" y="151910"/>
                </a:lnTo>
                <a:lnTo>
                  <a:pt x="154239" y="139610"/>
                </a:lnTo>
                <a:lnTo>
                  <a:pt x="155607" y="131000"/>
                </a:lnTo>
                <a:lnTo>
                  <a:pt x="156419" y="121666"/>
                </a:lnTo>
                <a:lnTo>
                  <a:pt x="156673" y="115239"/>
                </a:lnTo>
                <a:lnTo>
                  <a:pt x="160877" y="107010"/>
                </a:lnTo>
                <a:lnTo>
                  <a:pt x="165068" y="98831"/>
                </a:lnTo>
                <a:lnTo>
                  <a:pt x="167062" y="93218"/>
                </a:lnTo>
                <a:lnTo>
                  <a:pt x="168726" y="84493"/>
                </a:lnTo>
                <a:lnTo>
                  <a:pt x="181013" y="81845"/>
                </a:lnTo>
                <a:lnTo>
                  <a:pt x="193421" y="78997"/>
                </a:lnTo>
                <a:lnTo>
                  <a:pt x="205928" y="76452"/>
                </a:lnTo>
                <a:lnTo>
                  <a:pt x="218512" y="74713"/>
                </a:lnTo>
                <a:lnTo>
                  <a:pt x="231150" y="74284"/>
                </a:lnTo>
                <a:lnTo>
                  <a:pt x="231476" y="74295"/>
                </a:lnTo>
                <a:lnTo>
                  <a:pt x="241776" y="75768"/>
                </a:lnTo>
                <a:lnTo>
                  <a:pt x="248482" y="72186"/>
                </a:lnTo>
                <a:lnTo>
                  <a:pt x="251466" y="63233"/>
                </a:lnTo>
                <a:lnTo>
                  <a:pt x="257943" y="58610"/>
                </a:lnTo>
                <a:lnTo>
                  <a:pt x="253237" y="46674"/>
                </a:lnTo>
                <a:lnTo>
                  <a:pt x="248048" y="35159"/>
                </a:lnTo>
                <a:lnTo>
                  <a:pt x="238580" y="25021"/>
                </a:lnTo>
                <a:lnTo>
                  <a:pt x="227167" y="18467"/>
                </a:lnTo>
                <a:lnTo>
                  <a:pt x="214533" y="14270"/>
                </a:lnTo>
                <a:lnTo>
                  <a:pt x="201842" y="11880"/>
                </a:lnTo>
                <a:lnTo>
                  <a:pt x="199066" y="11531"/>
                </a:lnTo>
                <a:lnTo>
                  <a:pt x="187110" y="7487"/>
                </a:lnTo>
                <a:lnTo>
                  <a:pt x="176632" y="2227"/>
                </a:lnTo>
                <a:lnTo>
                  <a:pt x="164798" y="1281"/>
                </a:lnTo>
                <a:lnTo>
                  <a:pt x="164573" y="1333"/>
                </a:lnTo>
                <a:lnTo>
                  <a:pt x="161004" y="2184"/>
                </a:lnTo>
                <a:lnTo>
                  <a:pt x="154057" y="1663"/>
                </a:lnTo>
                <a:lnTo>
                  <a:pt x="146932" y="1155"/>
                </a:lnTo>
                <a:lnTo>
                  <a:pt x="138944" y="571"/>
                </a:lnTo>
                <a:lnTo>
                  <a:pt x="130740" y="0"/>
                </a:lnTo>
                <a:lnTo>
                  <a:pt x="126778" y="1333"/>
                </a:lnTo>
                <a:lnTo>
                  <a:pt x="113702" y="6950"/>
                </a:lnTo>
                <a:lnTo>
                  <a:pt x="103445" y="12334"/>
                </a:lnTo>
                <a:lnTo>
                  <a:pt x="92550" y="16142"/>
                </a:lnTo>
                <a:lnTo>
                  <a:pt x="81807" y="17157"/>
                </a:lnTo>
                <a:lnTo>
                  <a:pt x="69824" y="17484"/>
                </a:lnTo>
                <a:lnTo>
                  <a:pt x="54301" y="18464"/>
                </a:lnTo>
                <a:lnTo>
                  <a:pt x="46260" y="19697"/>
                </a:lnTo>
                <a:lnTo>
                  <a:pt x="38623" y="27849"/>
                </a:lnTo>
                <a:lnTo>
                  <a:pt x="32927" y="41270"/>
                </a:lnTo>
                <a:lnTo>
                  <a:pt x="27113" y="53267"/>
                </a:lnTo>
                <a:lnTo>
                  <a:pt x="25508" y="55156"/>
                </a:lnTo>
                <a:lnTo>
                  <a:pt x="18562" y="65002"/>
                </a:lnTo>
                <a:lnTo>
                  <a:pt x="14170" y="77158"/>
                </a:lnTo>
                <a:lnTo>
                  <a:pt x="11440" y="90466"/>
                </a:lnTo>
                <a:lnTo>
                  <a:pt x="9483" y="103771"/>
                </a:lnTo>
                <a:lnTo>
                  <a:pt x="7409" y="115918"/>
                </a:lnTo>
                <a:lnTo>
                  <a:pt x="7321" y="116319"/>
                </a:lnTo>
                <a:lnTo>
                  <a:pt x="5875" y="128805"/>
                </a:lnTo>
                <a:lnTo>
                  <a:pt x="6360" y="140912"/>
                </a:lnTo>
                <a:lnTo>
                  <a:pt x="7470" y="153089"/>
                </a:lnTo>
                <a:lnTo>
                  <a:pt x="7897" y="165785"/>
                </a:lnTo>
                <a:lnTo>
                  <a:pt x="7715" y="169506"/>
                </a:lnTo>
                <a:lnTo>
                  <a:pt x="6943" y="182700"/>
                </a:lnTo>
                <a:lnTo>
                  <a:pt x="3837" y="193762"/>
                </a:lnTo>
                <a:lnTo>
                  <a:pt x="1771" y="197459"/>
                </a:lnTo>
                <a:lnTo>
                  <a:pt x="0" y="208376"/>
                </a:lnTo>
                <a:lnTo>
                  <a:pt x="2007" y="221757"/>
                </a:lnTo>
                <a:lnTo>
                  <a:pt x="3473" y="230479"/>
                </a:lnTo>
                <a:lnTo>
                  <a:pt x="9264" y="230327"/>
                </a:lnTo>
                <a:lnTo>
                  <a:pt x="15119" y="230009"/>
                </a:lnTo>
                <a:lnTo>
                  <a:pt x="14675" y="2296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4257848" y="968292"/>
            <a:ext cx="4787" cy="7721"/>
          </a:xfrm>
          <a:custGeom>
            <a:avLst/>
            <a:gdLst/>
            <a:ahLst/>
            <a:cxnLst/>
            <a:rect l="l" t="t" r="r" b="b"/>
            <a:pathLst>
              <a:path w="4787" h="7721">
                <a:moveTo>
                  <a:pt x="2743" y="0"/>
                </a:moveTo>
                <a:lnTo>
                  <a:pt x="0" y="7721"/>
                </a:lnTo>
                <a:lnTo>
                  <a:pt x="2209" y="4673"/>
                </a:lnTo>
                <a:lnTo>
                  <a:pt x="4787" y="2857"/>
                </a:lnTo>
                <a:lnTo>
                  <a:pt x="27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4257250" y="965420"/>
            <a:ext cx="3341" cy="4432"/>
          </a:xfrm>
          <a:custGeom>
            <a:avLst/>
            <a:gdLst/>
            <a:ahLst/>
            <a:cxnLst/>
            <a:rect l="l" t="t" r="r" b="b"/>
            <a:pathLst>
              <a:path w="3341" h="4432">
                <a:moveTo>
                  <a:pt x="1284" y="0"/>
                </a:moveTo>
                <a:lnTo>
                  <a:pt x="0" y="4059"/>
                </a:lnTo>
                <a:lnTo>
                  <a:pt x="179" y="4432"/>
                </a:lnTo>
                <a:lnTo>
                  <a:pt x="3341" y="2870"/>
                </a:lnTo>
                <a:lnTo>
                  <a:pt x="12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4170700" y="980394"/>
            <a:ext cx="63082" cy="23406"/>
          </a:xfrm>
          <a:custGeom>
            <a:avLst/>
            <a:gdLst/>
            <a:ahLst/>
            <a:cxnLst/>
            <a:rect l="l" t="t" r="r" b="b"/>
            <a:pathLst>
              <a:path w="63082" h="23406">
                <a:moveTo>
                  <a:pt x="63082" y="7095"/>
                </a:moveTo>
                <a:lnTo>
                  <a:pt x="62928" y="7073"/>
                </a:lnTo>
                <a:lnTo>
                  <a:pt x="60274" y="0"/>
                </a:lnTo>
                <a:lnTo>
                  <a:pt x="47349" y="784"/>
                </a:lnTo>
                <a:lnTo>
                  <a:pt x="34621" y="2754"/>
                </a:lnTo>
                <a:lnTo>
                  <a:pt x="22107" y="5406"/>
                </a:lnTo>
                <a:lnTo>
                  <a:pt x="9825" y="8236"/>
                </a:lnTo>
                <a:lnTo>
                  <a:pt x="0" y="10325"/>
                </a:lnTo>
                <a:lnTo>
                  <a:pt x="673" y="13779"/>
                </a:lnTo>
                <a:lnTo>
                  <a:pt x="2438" y="23406"/>
                </a:lnTo>
                <a:lnTo>
                  <a:pt x="3698" y="16726"/>
                </a:lnTo>
                <a:lnTo>
                  <a:pt x="1346" y="17233"/>
                </a:lnTo>
                <a:lnTo>
                  <a:pt x="4127" y="14452"/>
                </a:lnTo>
                <a:lnTo>
                  <a:pt x="13928" y="14517"/>
                </a:lnTo>
                <a:lnTo>
                  <a:pt x="26497" y="11641"/>
                </a:lnTo>
                <a:lnTo>
                  <a:pt x="39026" y="9113"/>
                </a:lnTo>
                <a:lnTo>
                  <a:pt x="51488" y="7440"/>
                </a:lnTo>
                <a:lnTo>
                  <a:pt x="60274" y="7048"/>
                </a:lnTo>
                <a:lnTo>
                  <a:pt x="63082" y="7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4172046" y="994847"/>
            <a:ext cx="12582" cy="2781"/>
          </a:xfrm>
          <a:custGeom>
            <a:avLst/>
            <a:gdLst/>
            <a:ahLst/>
            <a:cxnLst/>
            <a:rect l="l" t="t" r="r" b="b"/>
            <a:pathLst>
              <a:path w="12582" h="2781">
                <a:moveTo>
                  <a:pt x="2781" y="0"/>
                </a:moveTo>
                <a:lnTo>
                  <a:pt x="0" y="2781"/>
                </a:lnTo>
                <a:lnTo>
                  <a:pt x="2352" y="2273"/>
                </a:lnTo>
                <a:lnTo>
                  <a:pt x="12582" y="65"/>
                </a:lnTo>
                <a:lnTo>
                  <a:pt x="27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4155664" y="1078400"/>
            <a:ext cx="6375" cy="18808"/>
          </a:xfrm>
          <a:custGeom>
            <a:avLst/>
            <a:gdLst/>
            <a:ahLst/>
            <a:cxnLst/>
            <a:rect l="l" t="t" r="r" b="b"/>
            <a:pathLst>
              <a:path w="6375" h="18808">
                <a:moveTo>
                  <a:pt x="5194" y="12509"/>
                </a:moveTo>
                <a:lnTo>
                  <a:pt x="6375" y="15824"/>
                </a:lnTo>
                <a:lnTo>
                  <a:pt x="5461" y="11087"/>
                </a:lnTo>
                <a:lnTo>
                  <a:pt x="3771" y="8902"/>
                </a:lnTo>
                <a:lnTo>
                  <a:pt x="2616" y="6134"/>
                </a:lnTo>
                <a:lnTo>
                  <a:pt x="1473" y="3365"/>
                </a:lnTo>
                <a:lnTo>
                  <a:pt x="965" y="0"/>
                </a:lnTo>
                <a:lnTo>
                  <a:pt x="0" y="14363"/>
                </a:lnTo>
                <a:lnTo>
                  <a:pt x="457" y="16306"/>
                </a:lnTo>
                <a:lnTo>
                  <a:pt x="4508" y="18808"/>
                </a:lnTo>
                <a:lnTo>
                  <a:pt x="6375" y="15824"/>
                </a:lnTo>
                <a:lnTo>
                  <a:pt x="5194" y="12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4129603" y="1098162"/>
            <a:ext cx="4508" cy="7277"/>
          </a:xfrm>
          <a:custGeom>
            <a:avLst/>
            <a:gdLst/>
            <a:ahLst/>
            <a:cxnLst/>
            <a:rect l="l" t="t" r="r" b="b"/>
            <a:pathLst>
              <a:path w="4508" h="7277">
                <a:moveTo>
                  <a:pt x="3517" y="3327"/>
                </a:moveTo>
                <a:lnTo>
                  <a:pt x="1828" y="152"/>
                </a:lnTo>
                <a:lnTo>
                  <a:pt x="380" y="0"/>
                </a:lnTo>
                <a:lnTo>
                  <a:pt x="0" y="3505"/>
                </a:lnTo>
                <a:lnTo>
                  <a:pt x="1320" y="7188"/>
                </a:lnTo>
                <a:lnTo>
                  <a:pt x="4508" y="7277"/>
                </a:lnTo>
                <a:lnTo>
                  <a:pt x="3517" y="3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4030798" y="990719"/>
            <a:ext cx="142341" cy="166128"/>
          </a:xfrm>
          <a:custGeom>
            <a:avLst/>
            <a:gdLst/>
            <a:ahLst/>
            <a:cxnLst/>
            <a:rect l="l" t="t" r="r" b="b"/>
            <a:pathLst>
              <a:path w="142341" h="166128">
                <a:moveTo>
                  <a:pt x="0" y="164249"/>
                </a:moveTo>
                <a:lnTo>
                  <a:pt x="3009" y="166128"/>
                </a:lnTo>
                <a:lnTo>
                  <a:pt x="2844" y="162179"/>
                </a:lnTo>
                <a:lnTo>
                  <a:pt x="5689" y="160108"/>
                </a:lnTo>
                <a:lnTo>
                  <a:pt x="14879" y="156969"/>
                </a:lnTo>
                <a:lnTo>
                  <a:pt x="22248" y="146524"/>
                </a:lnTo>
                <a:lnTo>
                  <a:pt x="27787" y="134912"/>
                </a:lnTo>
                <a:lnTo>
                  <a:pt x="32819" y="122417"/>
                </a:lnTo>
                <a:lnTo>
                  <a:pt x="38120" y="110807"/>
                </a:lnTo>
                <a:lnTo>
                  <a:pt x="43306" y="102781"/>
                </a:lnTo>
                <a:lnTo>
                  <a:pt x="45453" y="100076"/>
                </a:lnTo>
                <a:lnTo>
                  <a:pt x="48577" y="97459"/>
                </a:lnTo>
                <a:lnTo>
                  <a:pt x="51790" y="94449"/>
                </a:lnTo>
                <a:lnTo>
                  <a:pt x="55003" y="91440"/>
                </a:lnTo>
                <a:lnTo>
                  <a:pt x="58331" y="87960"/>
                </a:lnTo>
                <a:lnTo>
                  <a:pt x="60528" y="83273"/>
                </a:lnTo>
                <a:lnTo>
                  <a:pt x="62915" y="78041"/>
                </a:lnTo>
                <a:lnTo>
                  <a:pt x="63131" y="72466"/>
                </a:lnTo>
                <a:lnTo>
                  <a:pt x="64223" y="68770"/>
                </a:lnTo>
                <a:lnTo>
                  <a:pt x="65379" y="65697"/>
                </a:lnTo>
                <a:lnTo>
                  <a:pt x="69875" y="63893"/>
                </a:lnTo>
                <a:lnTo>
                  <a:pt x="70815" y="63931"/>
                </a:lnTo>
                <a:lnTo>
                  <a:pt x="75285" y="64249"/>
                </a:lnTo>
                <a:lnTo>
                  <a:pt x="78765" y="66040"/>
                </a:lnTo>
                <a:lnTo>
                  <a:pt x="81851" y="69011"/>
                </a:lnTo>
                <a:lnTo>
                  <a:pt x="86436" y="73456"/>
                </a:lnTo>
                <a:lnTo>
                  <a:pt x="89788" y="80810"/>
                </a:lnTo>
                <a:lnTo>
                  <a:pt x="91897" y="88671"/>
                </a:lnTo>
                <a:lnTo>
                  <a:pt x="94030" y="96532"/>
                </a:lnTo>
                <a:lnTo>
                  <a:pt x="94983" y="104838"/>
                </a:lnTo>
                <a:lnTo>
                  <a:pt x="95288" y="111112"/>
                </a:lnTo>
                <a:lnTo>
                  <a:pt x="96710" y="114249"/>
                </a:lnTo>
                <a:lnTo>
                  <a:pt x="100126" y="114630"/>
                </a:lnTo>
                <a:lnTo>
                  <a:pt x="98805" y="110947"/>
                </a:lnTo>
                <a:lnTo>
                  <a:pt x="99186" y="107442"/>
                </a:lnTo>
                <a:lnTo>
                  <a:pt x="100634" y="107594"/>
                </a:lnTo>
                <a:lnTo>
                  <a:pt x="102323" y="110769"/>
                </a:lnTo>
                <a:lnTo>
                  <a:pt x="103314" y="114719"/>
                </a:lnTo>
                <a:lnTo>
                  <a:pt x="108965" y="114719"/>
                </a:lnTo>
                <a:lnTo>
                  <a:pt x="113868" y="113588"/>
                </a:lnTo>
                <a:lnTo>
                  <a:pt x="118490" y="112039"/>
                </a:lnTo>
                <a:lnTo>
                  <a:pt x="123126" y="110502"/>
                </a:lnTo>
                <a:lnTo>
                  <a:pt x="127507" y="108572"/>
                </a:lnTo>
                <a:lnTo>
                  <a:pt x="132422" y="106819"/>
                </a:lnTo>
                <a:lnTo>
                  <a:pt x="134746" y="103886"/>
                </a:lnTo>
                <a:lnTo>
                  <a:pt x="134251" y="101231"/>
                </a:lnTo>
                <a:lnTo>
                  <a:pt x="133108" y="100520"/>
                </a:lnTo>
                <a:lnTo>
                  <a:pt x="130327" y="98767"/>
                </a:lnTo>
                <a:lnTo>
                  <a:pt x="131241" y="103505"/>
                </a:lnTo>
                <a:lnTo>
                  <a:pt x="129374" y="106489"/>
                </a:lnTo>
                <a:lnTo>
                  <a:pt x="125323" y="103987"/>
                </a:lnTo>
                <a:lnTo>
                  <a:pt x="124866" y="102044"/>
                </a:lnTo>
                <a:lnTo>
                  <a:pt x="125831" y="87680"/>
                </a:lnTo>
                <a:lnTo>
                  <a:pt x="125831" y="78536"/>
                </a:lnTo>
                <a:lnTo>
                  <a:pt x="126872" y="72440"/>
                </a:lnTo>
                <a:lnTo>
                  <a:pt x="128054" y="66586"/>
                </a:lnTo>
                <a:lnTo>
                  <a:pt x="129222" y="60706"/>
                </a:lnTo>
                <a:lnTo>
                  <a:pt x="130530" y="55092"/>
                </a:lnTo>
                <a:lnTo>
                  <a:pt x="130962" y="50266"/>
                </a:lnTo>
                <a:lnTo>
                  <a:pt x="131800" y="40767"/>
                </a:lnTo>
                <a:lnTo>
                  <a:pt x="132016" y="35140"/>
                </a:lnTo>
                <a:lnTo>
                  <a:pt x="135864" y="27571"/>
                </a:lnTo>
                <a:lnTo>
                  <a:pt x="140144" y="19240"/>
                </a:lnTo>
                <a:lnTo>
                  <a:pt x="142341" y="13081"/>
                </a:lnTo>
                <a:lnTo>
                  <a:pt x="140576" y="3454"/>
                </a:lnTo>
                <a:lnTo>
                  <a:pt x="139903" y="0"/>
                </a:lnTo>
                <a:lnTo>
                  <a:pt x="137121" y="2794"/>
                </a:lnTo>
                <a:lnTo>
                  <a:pt x="135483" y="11290"/>
                </a:lnTo>
                <a:lnTo>
                  <a:pt x="133680" y="16332"/>
                </a:lnTo>
                <a:lnTo>
                  <a:pt x="129603" y="24371"/>
                </a:lnTo>
                <a:lnTo>
                  <a:pt x="125407" y="36674"/>
                </a:lnTo>
                <a:lnTo>
                  <a:pt x="123998" y="49118"/>
                </a:lnTo>
                <a:lnTo>
                  <a:pt x="123609" y="53682"/>
                </a:lnTo>
                <a:lnTo>
                  <a:pt x="122351" y="59220"/>
                </a:lnTo>
                <a:lnTo>
                  <a:pt x="121145" y="65189"/>
                </a:lnTo>
                <a:lnTo>
                  <a:pt x="119951" y="71183"/>
                </a:lnTo>
                <a:lnTo>
                  <a:pt x="118795" y="77660"/>
                </a:lnTo>
                <a:lnTo>
                  <a:pt x="118795" y="88277"/>
                </a:lnTo>
                <a:lnTo>
                  <a:pt x="119341" y="92544"/>
                </a:lnTo>
                <a:lnTo>
                  <a:pt x="120967" y="96494"/>
                </a:lnTo>
                <a:lnTo>
                  <a:pt x="122554" y="100418"/>
                </a:lnTo>
                <a:lnTo>
                  <a:pt x="124082" y="102387"/>
                </a:lnTo>
                <a:lnTo>
                  <a:pt x="120484" y="103962"/>
                </a:lnTo>
                <a:lnTo>
                  <a:pt x="116268" y="105359"/>
                </a:lnTo>
                <a:lnTo>
                  <a:pt x="112052" y="106756"/>
                </a:lnTo>
                <a:lnTo>
                  <a:pt x="108026" y="107657"/>
                </a:lnTo>
                <a:lnTo>
                  <a:pt x="102023" y="107633"/>
                </a:lnTo>
                <a:lnTo>
                  <a:pt x="101210" y="99167"/>
                </a:lnTo>
                <a:lnTo>
                  <a:pt x="98513" y="86135"/>
                </a:lnTo>
                <a:lnTo>
                  <a:pt x="95910" y="78422"/>
                </a:lnTo>
                <a:lnTo>
                  <a:pt x="93700" y="72986"/>
                </a:lnTo>
                <a:lnTo>
                  <a:pt x="90779" y="67906"/>
                </a:lnTo>
                <a:lnTo>
                  <a:pt x="86766" y="63969"/>
                </a:lnTo>
                <a:lnTo>
                  <a:pt x="82765" y="60032"/>
                </a:lnTo>
                <a:lnTo>
                  <a:pt x="77520" y="57302"/>
                </a:lnTo>
                <a:lnTo>
                  <a:pt x="71285" y="56896"/>
                </a:lnTo>
                <a:lnTo>
                  <a:pt x="66395" y="56819"/>
                </a:lnTo>
                <a:lnTo>
                  <a:pt x="63322" y="57924"/>
                </a:lnTo>
                <a:lnTo>
                  <a:pt x="61226" y="59944"/>
                </a:lnTo>
                <a:lnTo>
                  <a:pt x="58102" y="63030"/>
                </a:lnTo>
                <a:lnTo>
                  <a:pt x="57340" y="66941"/>
                </a:lnTo>
                <a:lnTo>
                  <a:pt x="56603" y="70535"/>
                </a:lnTo>
                <a:lnTo>
                  <a:pt x="55918" y="74168"/>
                </a:lnTo>
                <a:lnTo>
                  <a:pt x="55371" y="77711"/>
                </a:lnTo>
                <a:lnTo>
                  <a:pt x="54140" y="80289"/>
                </a:lnTo>
                <a:lnTo>
                  <a:pt x="52577" y="83667"/>
                </a:lnTo>
                <a:lnTo>
                  <a:pt x="49987" y="86499"/>
                </a:lnTo>
                <a:lnTo>
                  <a:pt x="46977" y="89319"/>
                </a:lnTo>
                <a:lnTo>
                  <a:pt x="43980" y="92138"/>
                </a:lnTo>
                <a:lnTo>
                  <a:pt x="40601" y="94894"/>
                </a:lnTo>
                <a:lnTo>
                  <a:pt x="37795" y="98386"/>
                </a:lnTo>
                <a:lnTo>
                  <a:pt x="31044" y="109142"/>
                </a:lnTo>
                <a:lnTo>
                  <a:pt x="25849" y="120860"/>
                </a:lnTo>
                <a:lnTo>
                  <a:pt x="21285" y="132181"/>
                </a:lnTo>
                <a:lnTo>
                  <a:pt x="15372" y="144350"/>
                </a:lnTo>
                <a:lnTo>
                  <a:pt x="7657" y="154295"/>
                </a:lnTo>
                <a:lnTo>
                  <a:pt x="3610" y="157277"/>
                </a:lnTo>
                <a:lnTo>
                  <a:pt x="1130" y="159105"/>
                </a:lnTo>
                <a:lnTo>
                  <a:pt x="0" y="164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4033642" y="1147689"/>
            <a:ext cx="12034" cy="9159"/>
          </a:xfrm>
          <a:custGeom>
            <a:avLst/>
            <a:gdLst/>
            <a:ahLst/>
            <a:cxnLst/>
            <a:rect l="l" t="t" r="r" b="b"/>
            <a:pathLst>
              <a:path w="12034" h="9159">
                <a:moveTo>
                  <a:pt x="2844" y="3139"/>
                </a:moveTo>
                <a:lnTo>
                  <a:pt x="0" y="5209"/>
                </a:lnTo>
                <a:lnTo>
                  <a:pt x="165" y="9159"/>
                </a:lnTo>
                <a:lnTo>
                  <a:pt x="1727" y="8283"/>
                </a:lnTo>
                <a:lnTo>
                  <a:pt x="12034" y="0"/>
                </a:lnTo>
                <a:lnTo>
                  <a:pt x="2844" y="31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4004330" y="906683"/>
            <a:ext cx="260184" cy="248284"/>
          </a:xfrm>
          <a:custGeom>
            <a:avLst/>
            <a:gdLst/>
            <a:ahLst/>
            <a:cxnLst/>
            <a:rect l="l" t="t" r="r" b="b"/>
            <a:pathLst>
              <a:path w="260184" h="248284">
                <a:moveTo>
                  <a:pt x="16319" y="230860"/>
                </a:moveTo>
                <a:lnTo>
                  <a:pt x="12623" y="229615"/>
                </a:lnTo>
                <a:lnTo>
                  <a:pt x="8750" y="229666"/>
                </a:lnTo>
                <a:lnTo>
                  <a:pt x="6629" y="229946"/>
                </a:lnTo>
                <a:lnTo>
                  <a:pt x="4948" y="229946"/>
                </a:lnTo>
                <a:lnTo>
                  <a:pt x="4902" y="229527"/>
                </a:lnTo>
                <a:lnTo>
                  <a:pt x="4000" y="225361"/>
                </a:lnTo>
                <a:lnTo>
                  <a:pt x="2120" y="229946"/>
                </a:lnTo>
                <a:lnTo>
                  <a:pt x="1803" y="229946"/>
                </a:lnTo>
                <a:lnTo>
                  <a:pt x="1739" y="205930"/>
                </a:lnTo>
                <a:lnTo>
                  <a:pt x="3073" y="202323"/>
                </a:lnTo>
                <a:lnTo>
                  <a:pt x="6413" y="196976"/>
                </a:lnTo>
                <a:lnTo>
                  <a:pt x="7912" y="192417"/>
                </a:lnTo>
                <a:lnTo>
                  <a:pt x="8547" y="187832"/>
                </a:lnTo>
                <a:lnTo>
                  <a:pt x="9194" y="183235"/>
                </a:lnTo>
                <a:lnTo>
                  <a:pt x="9093" y="178777"/>
                </a:lnTo>
                <a:lnTo>
                  <a:pt x="9537" y="172770"/>
                </a:lnTo>
                <a:lnTo>
                  <a:pt x="9766" y="168440"/>
                </a:lnTo>
                <a:lnTo>
                  <a:pt x="9766" y="166357"/>
                </a:lnTo>
                <a:lnTo>
                  <a:pt x="9066" y="153087"/>
                </a:lnTo>
                <a:lnTo>
                  <a:pt x="7957" y="140659"/>
                </a:lnTo>
                <a:lnTo>
                  <a:pt x="7696" y="133540"/>
                </a:lnTo>
                <a:lnTo>
                  <a:pt x="7696" y="129095"/>
                </a:lnTo>
                <a:lnTo>
                  <a:pt x="8051" y="124663"/>
                </a:lnTo>
                <a:lnTo>
                  <a:pt x="9067" y="120078"/>
                </a:lnTo>
                <a:lnTo>
                  <a:pt x="11167" y="108079"/>
                </a:lnTo>
                <a:lnTo>
                  <a:pt x="13044" y="95210"/>
                </a:lnTo>
                <a:lnTo>
                  <a:pt x="14376" y="87668"/>
                </a:lnTo>
                <a:lnTo>
                  <a:pt x="18018" y="74295"/>
                </a:lnTo>
                <a:lnTo>
                  <a:pt x="23827" y="63428"/>
                </a:lnTo>
                <a:lnTo>
                  <a:pt x="26289" y="60680"/>
                </a:lnTo>
                <a:lnTo>
                  <a:pt x="28778" y="58204"/>
                </a:lnTo>
                <a:lnTo>
                  <a:pt x="30505" y="54952"/>
                </a:lnTo>
                <a:lnTo>
                  <a:pt x="32118" y="51384"/>
                </a:lnTo>
                <a:lnTo>
                  <a:pt x="34493" y="46050"/>
                </a:lnTo>
                <a:lnTo>
                  <a:pt x="36525" y="39916"/>
                </a:lnTo>
                <a:lnTo>
                  <a:pt x="38823" y="34963"/>
                </a:lnTo>
                <a:lnTo>
                  <a:pt x="41173" y="30352"/>
                </a:lnTo>
                <a:lnTo>
                  <a:pt x="43599" y="27241"/>
                </a:lnTo>
                <a:lnTo>
                  <a:pt x="46723" y="25755"/>
                </a:lnTo>
                <a:lnTo>
                  <a:pt x="60452" y="24409"/>
                </a:lnTo>
                <a:lnTo>
                  <a:pt x="74887" y="23765"/>
                </a:lnTo>
                <a:lnTo>
                  <a:pt x="80175" y="23672"/>
                </a:lnTo>
                <a:lnTo>
                  <a:pt x="80124" y="20154"/>
                </a:lnTo>
                <a:lnTo>
                  <a:pt x="80175" y="23672"/>
                </a:lnTo>
                <a:lnTo>
                  <a:pt x="90957" y="23698"/>
                </a:lnTo>
                <a:lnTo>
                  <a:pt x="98132" y="21132"/>
                </a:lnTo>
                <a:lnTo>
                  <a:pt x="104584" y="17868"/>
                </a:lnTo>
                <a:lnTo>
                  <a:pt x="111048" y="14592"/>
                </a:lnTo>
                <a:lnTo>
                  <a:pt x="116840" y="10833"/>
                </a:lnTo>
                <a:lnTo>
                  <a:pt x="126212" y="7670"/>
                </a:lnTo>
                <a:lnTo>
                  <a:pt x="129705" y="7023"/>
                </a:lnTo>
                <a:lnTo>
                  <a:pt x="139852" y="7023"/>
                </a:lnTo>
                <a:lnTo>
                  <a:pt x="150088" y="8293"/>
                </a:lnTo>
                <a:lnTo>
                  <a:pt x="161836" y="8191"/>
                </a:lnTo>
                <a:lnTo>
                  <a:pt x="165074" y="7429"/>
                </a:lnTo>
                <a:lnTo>
                  <a:pt x="167513" y="7289"/>
                </a:lnTo>
                <a:lnTo>
                  <a:pt x="171843" y="7277"/>
                </a:lnTo>
                <a:lnTo>
                  <a:pt x="175679" y="9182"/>
                </a:lnTo>
                <a:lnTo>
                  <a:pt x="180289" y="11709"/>
                </a:lnTo>
                <a:lnTo>
                  <a:pt x="184848" y="14185"/>
                </a:lnTo>
                <a:lnTo>
                  <a:pt x="190093" y="17208"/>
                </a:lnTo>
                <a:lnTo>
                  <a:pt x="196964" y="18021"/>
                </a:lnTo>
                <a:lnTo>
                  <a:pt x="209325" y="20059"/>
                </a:lnTo>
                <a:lnTo>
                  <a:pt x="221714" y="23728"/>
                </a:lnTo>
                <a:lnTo>
                  <a:pt x="231038" y="27508"/>
                </a:lnTo>
                <a:lnTo>
                  <a:pt x="238264" y="32397"/>
                </a:lnTo>
                <a:lnTo>
                  <a:pt x="242989" y="39446"/>
                </a:lnTo>
                <a:lnTo>
                  <a:pt x="248018" y="50278"/>
                </a:lnTo>
                <a:lnTo>
                  <a:pt x="251965" y="60361"/>
                </a:lnTo>
                <a:lnTo>
                  <a:pt x="250317" y="61556"/>
                </a:lnTo>
                <a:lnTo>
                  <a:pt x="247802" y="65290"/>
                </a:lnTo>
                <a:lnTo>
                  <a:pt x="245427" y="68491"/>
                </a:lnTo>
                <a:lnTo>
                  <a:pt x="243078" y="71742"/>
                </a:lnTo>
                <a:lnTo>
                  <a:pt x="240893" y="74371"/>
                </a:lnTo>
                <a:lnTo>
                  <a:pt x="239467" y="75113"/>
                </a:lnTo>
                <a:lnTo>
                  <a:pt x="240588" y="75272"/>
                </a:lnTo>
                <a:lnTo>
                  <a:pt x="240093" y="78765"/>
                </a:lnTo>
                <a:lnTo>
                  <a:pt x="238429" y="75653"/>
                </a:lnTo>
                <a:lnTo>
                  <a:pt x="239467" y="75113"/>
                </a:lnTo>
                <a:lnTo>
                  <a:pt x="230289" y="73812"/>
                </a:lnTo>
                <a:lnTo>
                  <a:pt x="229793" y="77292"/>
                </a:lnTo>
                <a:lnTo>
                  <a:pt x="229666" y="80810"/>
                </a:lnTo>
                <a:lnTo>
                  <a:pt x="229793" y="77292"/>
                </a:lnTo>
                <a:lnTo>
                  <a:pt x="227736" y="73710"/>
                </a:lnTo>
                <a:lnTo>
                  <a:pt x="226644" y="73710"/>
                </a:lnTo>
                <a:lnTo>
                  <a:pt x="229298" y="80784"/>
                </a:lnTo>
                <a:lnTo>
                  <a:pt x="229452" y="80806"/>
                </a:lnTo>
                <a:lnTo>
                  <a:pt x="239598" y="82245"/>
                </a:lnTo>
                <a:lnTo>
                  <a:pt x="241757" y="81876"/>
                </a:lnTo>
                <a:lnTo>
                  <a:pt x="246011" y="79565"/>
                </a:lnTo>
                <a:lnTo>
                  <a:pt x="248666" y="75945"/>
                </a:lnTo>
                <a:lnTo>
                  <a:pt x="251104" y="72656"/>
                </a:lnTo>
                <a:lnTo>
                  <a:pt x="253517" y="69329"/>
                </a:lnTo>
                <a:lnTo>
                  <a:pt x="256260" y="61607"/>
                </a:lnTo>
                <a:lnTo>
                  <a:pt x="253098" y="63169"/>
                </a:lnTo>
                <a:lnTo>
                  <a:pt x="252918" y="62796"/>
                </a:lnTo>
                <a:lnTo>
                  <a:pt x="254203" y="58737"/>
                </a:lnTo>
                <a:lnTo>
                  <a:pt x="256260" y="61607"/>
                </a:lnTo>
                <a:lnTo>
                  <a:pt x="258305" y="64465"/>
                </a:lnTo>
                <a:lnTo>
                  <a:pt x="260184" y="61594"/>
                </a:lnTo>
                <a:lnTo>
                  <a:pt x="259410" y="60045"/>
                </a:lnTo>
                <a:lnTo>
                  <a:pt x="254948" y="48690"/>
                </a:lnTo>
                <a:lnTo>
                  <a:pt x="249574" y="36673"/>
                </a:lnTo>
                <a:lnTo>
                  <a:pt x="240023" y="25998"/>
                </a:lnTo>
                <a:lnTo>
                  <a:pt x="229167" y="19270"/>
                </a:lnTo>
                <a:lnTo>
                  <a:pt x="225412" y="17614"/>
                </a:lnTo>
                <a:lnTo>
                  <a:pt x="212916" y="13657"/>
                </a:lnTo>
                <a:lnTo>
                  <a:pt x="200577" y="11376"/>
                </a:lnTo>
                <a:lnTo>
                  <a:pt x="197777" y="11023"/>
                </a:lnTo>
                <a:lnTo>
                  <a:pt x="192582" y="10426"/>
                </a:lnTo>
                <a:lnTo>
                  <a:pt x="188302" y="8077"/>
                </a:lnTo>
                <a:lnTo>
                  <a:pt x="183654" y="5524"/>
                </a:lnTo>
                <a:lnTo>
                  <a:pt x="179044" y="3035"/>
                </a:lnTo>
                <a:lnTo>
                  <a:pt x="173990" y="266"/>
                </a:lnTo>
                <a:lnTo>
                  <a:pt x="167513" y="253"/>
                </a:lnTo>
                <a:lnTo>
                  <a:pt x="163957" y="457"/>
                </a:lnTo>
                <a:lnTo>
                  <a:pt x="161201" y="1130"/>
                </a:lnTo>
                <a:lnTo>
                  <a:pt x="157454" y="1257"/>
                </a:lnTo>
                <a:lnTo>
                  <a:pt x="150812" y="1269"/>
                </a:lnTo>
                <a:lnTo>
                  <a:pt x="140538" y="0"/>
                </a:lnTo>
                <a:lnTo>
                  <a:pt x="129349" y="12"/>
                </a:lnTo>
                <a:lnTo>
                  <a:pt x="126492" y="165"/>
                </a:lnTo>
                <a:lnTo>
                  <a:pt x="123964" y="1003"/>
                </a:lnTo>
                <a:lnTo>
                  <a:pt x="113792" y="4432"/>
                </a:lnTo>
                <a:lnTo>
                  <a:pt x="107378" y="8585"/>
                </a:lnTo>
                <a:lnTo>
                  <a:pt x="101409" y="11569"/>
                </a:lnTo>
                <a:lnTo>
                  <a:pt x="95415" y="14554"/>
                </a:lnTo>
                <a:lnTo>
                  <a:pt x="89916" y="16598"/>
                </a:lnTo>
                <a:lnTo>
                  <a:pt x="76771" y="16624"/>
                </a:lnTo>
                <a:lnTo>
                  <a:pt x="69049" y="16852"/>
                </a:lnTo>
                <a:lnTo>
                  <a:pt x="61480" y="17284"/>
                </a:lnTo>
                <a:lnTo>
                  <a:pt x="57696" y="17513"/>
                </a:lnTo>
                <a:lnTo>
                  <a:pt x="53962" y="17779"/>
                </a:lnTo>
                <a:lnTo>
                  <a:pt x="50825" y="18097"/>
                </a:lnTo>
                <a:lnTo>
                  <a:pt x="47840" y="18440"/>
                </a:lnTo>
                <a:lnTo>
                  <a:pt x="44373" y="19037"/>
                </a:lnTo>
                <a:lnTo>
                  <a:pt x="39712" y="20713"/>
                </a:lnTo>
                <a:lnTo>
                  <a:pt x="37223" y="23596"/>
                </a:lnTo>
                <a:lnTo>
                  <a:pt x="35204" y="26809"/>
                </a:lnTo>
                <a:lnTo>
                  <a:pt x="32181" y="31673"/>
                </a:lnTo>
                <a:lnTo>
                  <a:pt x="30035" y="37757"/>
                </a:lnTo>
                <a:lnTo>
                  <a:pt x="27851" y="43281"/>
                </a:lnTo>
                <a:lnTo>
                  <a:pt x="25730" y="48793"/>
                </a:lnTo>
                <a:lnTo>
                  <a:pt x="23418" y="53720"/>
                </a:lnTo>
                <a:lnTo>
                  <a:pt x="21361" y="55638"/>
                </a:lnTo>
                <a:lnTo>
                  <a:pt x="14020" y="65844"/>
                </a:lnTo>
                <a:lnTo>
                  <a:pt x="9448" y="77930"/>
                </a:lnTo>
                <a:lnTo>
                  <a:pt x="7467" y="86296"/>
                </a:lnTo>
                <a:lnTo>
                  <a:pt x="5254" y="99640"/>
                </a:lnTo>
                <a:lnTo>
                  <a:pt x="3406" y="112173"/>
                </a:lnTo>
                <a:lnTo>
                  <a:pt x="2197" y="118554"/>
                </a:lnTo>
                <a:lnTo>
                  <a:pt x="1054" y="123736"/>
                </a:lnTo>
                <a:lnTo>
                  <a:pt x="660" y="128714"/>
                </a:lnTo>
                <a:lnTo>
                  <a:pt x="660" y="133540"/>
                </a:lnTo>
                <a:lnTo>
                  <a:pt x="1357" y="146327"/>
                </a:lnTo>
                <a:lnTo>
                  <a:pt x="2464" y="158870"/>
                </a:lnTo>
                <a:lnTo>
                  <a:pt x="2730" y="166357"/>
                </a:lnTo>
                <a:lnTo>
                  <a:pt x="2667" y="170256"/>
                </a:lnTo>
                <a:lnTo>
                  <a:pt x="2514" y="172250"/>
                </a:lnTo>
                <a:lnTo>
                  <a:pt x="2057" y="178574"/>
                </a:lnTo>
                <a:lnTo>
                  <a:pt x="2120" y="183057"/>
                </a:lnTo>
                <a:lnTo>
                  <a:pt x="1574" y="186842"/>
                </a:lnTo>
                <a:lnTo>
                  <a:pt x="1016" y="190639"/>
                </a:lnTo>
                <a:lnTo>
                  <a:pt x="0" y="193878"/>
                </a:lnTo>
                <a:lnTo>
                  <a:pt x="1790" y="233476"/>
                </a:lnTo>
                <a:lnTo>
                  <a:pt x="5295" y="233095"/>
                </a:lnTo>
                <a:lnTo>
                  <a:pt x="6883" y="236994"/>
                </a:lnTo>
                <a:lnTo>
                  <a:pt x="9512" y="236677"/>
                </a:lnTo>
                <a:lnTo>
                  <a:pt x="12179" y="236740"/>
                </a:lnTo>
                <a:lnTo>
                  <a:pt x="16471" y="238937"/>
                </a:lnTo>
                <a:lnTo>
                  <a:pt x="19710" y="240931"/>
                </a:lnTo>
                <a:lnTo>
                  <a:pt x="22313" y="242493"/>
                </a:lnTo>
                <a:lnTo>
                  <a:pt x="24155" y="245084"/>
                </a:lnTo>
                <a:lnTo>
                  <a:pt x="26466" y="248284"/>
                </a:lnTo>
                <a:lnTo>
                  <a:pt x="27597" y="243141"/>
                </a:lnTo>
                <a:lnTo>
                  <a:pt x="30077" y="241313"/>
                </a:lnTo>
                <a:lnTo>
                  <a:pt x="29946" y="241134"/>
                </a:lnTo>
                <a:lnTo>
                  <a:pt x="27597" y="237515"/>
                </a:lnTo>
                <a:lnTo>
                  <a:pt x="23393" y="234924"/>
                </a:lnTo>
                <a:lnTo>
                  <a:pt x="20116" y="232930"/>
                </a:lnTo>
                <a:lnTo>
                  <a:pt x="16319" y="230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3999047" y="1100561"/>
            <a:ext cx="12166" cy="43116"/>
          </a:xfrm>
          <a:custGeom>
            <a:avLst/>
            <a:gdLst/>
            <a:ahLst/>
            <a:cxnLst/>
            <a:rect l="l" t="t" r="r" b="b"/>
            <a:pathLst>
              <a:path w="12166" h="43116">
                <a:moveTo>
                  <a:pt x="761" y="24091"/>
                </a:moveTo>
                <a:lnTo>
                  <a:pt x="1574" y="28486"/>
                </a:lnTo>
                <a:lnTo>
                  <a:pt x="2387" y="32867"/>
                </a:lnTo>
                <a:lnTo>
                  <a:pt x="3263" y="36995"/>
                </a:lnTo>
                <a:lnTo>
                  <a:pt x="3581" y="39966"/>
                </a:lnTo>
                <a:lnTo>
                  <a:pt x="5270" y="43103"/>
                </a:lnTo>
                <a:lnTo>
                  <a:pt x="12166" y="43116"/>
                </a:lnTo>
                <a:lnTo>
                  <a:pt x="10579" y="39217"/>
                </a:lnTo>
                <a:lnTo>
                  <a:pt x="7073" y="39598"/>
                </a:lnTo>
                <a:lnTo>
                  <a:pt x="5283" y="0"/>
                </a:lnTo>
                <a:lnTo>
                  <a:pt x="2374" y="4724"/>
                </a:lnTo>
                <a:lnTo>
                  <a:pt x="482" y="7810"/>
                </a:lnTo>
                <a:lnTo>
                  <a:pt x="12" y="11379"/>
                </a:lnTo>
                <a:lnTo>
                  <a:pt x="0" y="19418"/>
                </a:lnTo>
                <a:lnTo>
                  <a:pt x="761" y="24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4232066" y="980395"/>
            <a:ext cx="2552" cy="3581"/>
          </a:xfrm>
          <a:custGeom>
            <a:avLst/>
            <a:gdLst/>
            <a:ahLst/>
            <a:cxnLst/>
            <a:rect l="l" t="t" r="r" b="b"/>
            <a:pathLst>
              <a:path w="2552" h="3581">
                <a:moveTo>
                  <a:pt x="0" y="0"/>
                </a:moveTo>
                <a:lnTo>
                  <a:pt x="2057" y="3581"/>
                </a:lnTo>
                <a:lnTo>
                  <a:pt x="2552" y="10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4006084" y="1119155"/>
            <a:ext cx="2247" cy="17475"/>
          </a:xfrm>
          <a:custGeom>
            <a:avLst/>
            <a:gdLst/>
            <a:ahLst/>
            <a:cxnLst/>
            <a:rect l="l" t="t" r="r" b="b"/>
            <a:pathLst>
              <a:path w="2247" h="17475">
                <a:moveTo>
                  <a:pt x="673" y="4356"/>
                </a:moveTo>
                <a:lnTo>
                  <a:pt x="0" y="0"/>
                </a:lnTo>
                <a:lnTo>
                  <a:pt x="50" y="17475"/>
                </a:lnTo>
                <a:lnTo>
                  <a:pt x="368" y="17475"/>
                </a:lnTo>
                <a:lnTo>
                  <a:pt x="2247" y="12890"/>
                </a:lnTo>
                <a:lnTo>
                  <a:pt x="1460" y="8610"/>
                </a:lnTo>
                <a:lnTo>
                  <a:pt x="673" y="4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4242761" y="981798"/>
            <a:ext cx="2159" cy="3651"/>
          </a:xfrm>
          <a:custGeom>
            <a:avLst/>
            <a:gdLst/>
            <a:ahLst/>
            <a:cxnLst/>
            <a:rect l="l" t="t" r="r" b="b"/>
            <a:pathLst>
              <a:path w="2158" h="3651">
                <a:moveTo>
                  <a:pt x="1037" y="0"/>
                </a:moveTo>
                <a:lnTo>
                  <a:pt x="0" y="540"/>
                </a:lnTo>
                <a:lnTo>
                  <a:pt x="1663" y="3651"/>
                </a:lnTo>
                <a:lnTo>
                  <a:pt x="2159" y="159"/>
                </a:lnTo>
                <a:lnTo>
                  <a:pt x="10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4078805" y="1076958"/>
            <a:ext cx="48336" cy="64414"/>
          </a:xfrm>
          <a:custGeom>
            <a:avLst/>
            <a:gdLst/>
            <a:ahLst/>
            <a:cxnLst/>
            <a:rect l="l" t="t" r="r" b="b"/>
            <a:pathLst>
              <a:path w="48336" h="64414">
                <a:moveTo>
                  <a:pt x="29857" y="57378"/>
                </a:moveTo>
                <a:lnTo>
                  <a:pt x="27165" y="57378"/>
                </a:lnTo>
                <a:lnTo>
                  <a:pt x="23799" y="57200"/>
                </a:lnTo>
                <a:lnTo>
                  <a:pt x="21031" y="55422"/>
                </a:lnTo>
                <a:lnTo>
                  <a:pt x="20078" y="52260"/>
                </a:lnTo>
                <a:lnTo>
                  <a:pt x="19964" y="49529"/>
                </a:lnTo>
                <a:lnTo>
                  <a:pt x="19799" y="46812"/>
                </a:lnTo>
                <a:lnTo>
                  <a:pt x="19761" y="43599"/>
                </a:lnTo>
                <a:lnTo>
                  <a:pt x="18389" y="40347"/>
                </a:lnTo>
                <a:lnTo>
                  <a:pt x="16116" y="37223"/>
                </a:lnTo>
                <a:lnTo>
                  <a:pt x="13360" y="33870"/>
                </a:lnTo>
                <a:lnTo>
                  <a:pt x="12928" y="30810"/>
                </a:lnTo>
                <a:lnTo>
                  <a:pt x="12649" y="27139"/>
                </a:lnTo>
                <a:lnTo>
                  <a:pt x="12204" y="24891"/>
                </a:lnTo>
                <a:lnTo>
                  <a:pt x="10515" y="17094"/>
                </a:lnTo>
                <a:lnTo>
                  <a:pt x="6946" y="11125"/>
                </a:lnTo>
                <a:lnTo>
                  <a:pt x="7035" y="4851"/>
                </a:lnTo>
                <a:lnTo>
                  <a:pt x="7188" y="1790"/>
                </a:lnTo>
                <a:lnTo>
                  <a:pt x="3771" y="0"/>
                </a:lnTo>
                <a:lnTo>
                  <a:pt x="152" y="1358"/>
                </a:lnTo>
                <a:lnTo>
                  <a:pt x="0" y="4851"/>
                </a:lnTo>
                <a:lnTo>
                  <a:pt x="88" y="13601"/>
                </a:lnTo>
                <a:lnTo>
                  <a:pt x="4152" y="20116"/>
                </a:lnTo>
                <a:lnTo>
                  <a:pt x="5308" y="26288"/>
                </a:lnTo>
                <a:lnTo>
                  <a:pt x="5727" y="29603"/>
                </a:lnTo>
                <a:lnTo>
                  <a:pt x="6134" y="33515"/>
                </a:lnTo>
                <a:lnTo>
                  <a:pt x="7505" y="38023"/>
                </a:lnTo>
                <a:lnTo>
                  <a:pt x="9740" y="40906"/>
                </a:lnTo>
                <a:lnTo>
                  <a:pt x="12890" y="45161"/>
                </a:lnTo>
                <a:lnTo>
                  <a:pt x="12788" y="48856"/>
                </a:lnTo>
                <a:lnTo>
                  <a:pt x="13144" y="52819"/>
                </a:lnTo>
                <a:lnTo>
                  <a:pt x="13754" y="56921"/>
                </a:lnTo>
                <a:lnTo>
                  <a:pt x="16128" y="61048"/>
                </a:lnTo>
                <a:lnTo>
                  <a:pt x="18249" y="62814"/>
                </a:lnTo>
                <a:lnTo>
                  <a:pt x="20929" y="63652"/>
                </a:lnTo>
                <a:lnTo>
                  <a:pt x="24942" y="64401"/>
                </a:lnTo>
                <a:lnTo>
                  <a:pt x="30391" y="64414"/>
                </a:lnTo>
                <a:lnTo>
                  <a:pt x="33947" y="64058"/>
                </a:lnTo>
                <a:lnTo>
                  <a:pt x="37160" y="63703"/>
                </a:lnTo>
                <a:lnTo>
                  <a:pt x="40360" y="63360"/>
                </a:lnTo>
                <a:lnTo>
                  <a:pt x="43294" y="63030"/>
                </a:lnTo>
                <a:lnTo>
                  <a:pt x="46748" y="63030"/>
                </a:lnTo>
                <a:lnTo>
                  <a:pt x="48336" y="59512"/>
                </a:lnTo>
                <a:lnTo>
                  <a:pt x="46748" y="55994"/>
                </a:lnTo>
                <a:lnTo>
                  <a:pt x="42519" y="56006"/>
                </a:lnTo>
                <a:lnTo>
                  <a:pt x="39598" y="56362"/>
                </a:lnTo>
                <a:lnTo>
                  <a:pt x="36410" y="56705"/>
                </a:lnTo>
                <a:lnTo>
                  <a:pt x="33235" y="57048"/>
                </a:lnTo>
                <a:lnTo>
                  <a:pt x="29857" y="573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4119514" y="1174530"/>
            <a:ext cx="31445" cy="27762"/>
          </a:xfrm>
          <a:custGeom>
            <a:avLst/>
            <a:gdLst/>
            <a:ahLst/>
            <a:cxnLst/>
            <a:rect l="l" t="t" r="r" b="b"/>
            <a:pathLst>
              <a:path w="31445" h="27762">
                <a:moveTo>
                  <a:pt x="965" y="8127"/>
                </a:moveTo>
                <a:lnTo>
                  <a:pt x="2794" y="10718"/>
                </a:lnTo>
                <a:lnTo>
                  <a:pt x="4940" y="12839"/>
                </a:lnTo>
                <a:lnTo>
                  <a:pt x="8166" y="16027"/>
                </a:lnTo>
                <a:lnTo>
                  <a:pt x="12115" y="18300"/>
                </a:lnTo>
                <a:lnTo>
                  <a:pt x="15824" y="20421"/>
                </a:lnTo>
                <a:lnTo>
                  <a:pt x="19545" y="22529"/>
                </a:lnTo>
                <a:lnTo>
                  <a:pt x="23063" y="24472"/>
                </a:lnTo>
                <a:lnTo>
                  <a:pt x="26835" y="27762"/>
                </a:lnTo>
                <a:lnTo>
                  <a:pt x="30327" y="26123"/>
                </a:lnTo>
                <a:lnTo>
                  <a:pt x="31445" y="22428"/>
                </a:lnTo>
                <a:lnTo>
                  <a:pt x="29972" y="21158"/>
                </a:lnTo>
                <a:lnTo>
                  <a:pt x="25730" y="17525"/>
                </a:lnTo>
                <a:lnTo>
                  <a:pt x="20320" y="15049"/>
                </a:lnTo>
                <a:lnTo>
                  <a:pt x="15760" y="12230"/>
                </a:lnTo>
                <a:lnTo>
                  <a:pt x="11442" y="9372"/>
                </a:lnTo>
                <a:lnTo>
                  <a:pt x="8343" y="6286"/>
                </a:lnTo>
                <a:lnTo>
                  <a:pt x="6731" y="2908"/>
                </a:lnTo>
                <a:lnTo>
                  <a:pt x="4191" y="0"/>
                </a:lnTo>
                <a:lnTo>
                  <a:pt x="469" y="1142"/>
                </a:lnTo>
                <a:lnTo>
                  <a:pt x="0" y="4978"/>
                </a:lnTo>
                <a:lnTo>
                  <a:pt x="965" y="8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4093753" y="1074838"/>
            <a:ext cx="32893" cy="43751"/>
          </a:xfrm>
          <a:custGeom>
            <a:avLst/>
            <a:gdLst/>
            <a:ahLst/>
            <a:cxnLst/>
            <a:rect l="l" t="t" r="r" b="b"/>
            <a:pathLst>
              <a:path w="32893" h="43751">
                <a:moveTo>
                  <a:pt x="9055" y="17195"/>
                </a:moveTo>
                <a:lnTo>
                  <a:pt x="7035" y="14439"/>
                </a:lnTo>
                <a:lnTo>
                  <a:pt x="6273" y="21793"/>
                </a:lnTo>
                <a:lnTo>
                  <a:pt x="5154" y="23391"/>
                </a:lnTo>
                <a:lnTo>
                  <a:pt x="6172" y="24409"/>
                </a:lnTo>
                <a:lnTo>
                  <a:pt x="6527" y="30810"/>
                </a:lnTo>
                <a:lnTo>
                  <a:pt x="9258" y="32410"/>
                </a:lnTo>
                <a:lnTo>
                  <a:pt x="9486" y="23202"/>
                </a:lnTo>
                <a:lnTo>
                  <a:pt x="6108" y="24218"/>
                </a:lnTo>
                <a:lnTo>
                  <a:pt x="5968" y="23215"/>
                </a:lnTo>
                <a:lnTo>
                  <a:pt x="9321" y="23215"/>
                </a:lnTo>
                <a:lnTo>
                  <a:pt x="9055" y="17195"/>
                </a:lnTo>
                <a:close/>
              </a:path>
              <a:path w="32893" h="43751">
                <a:moveTo>
                  <a:pt x="3746" y="21983"/>
                </a:moveTo>
                <a:lnTo>
                  <a:pt x="5154" y="23391"/>
                </a:lnTo>
                <a:lnTo>
                  <a:pt x="6273" y="21793"/>
                </a:lnTo>
                <a:lnTo>
                  <a:pt x="7035" y="14439"/>
                </a:lnTo>
                <a:lnTo>
                  <a:pt x="7848" y="11023"/>
                </a:lnTo>
                <a:lnTo>
                  <a:pt x="9613" y="8407"/>
                </a:lnTo>
                <a:lnTo>
                  <a:pt x="10388" y="5270"/>
                </a:lnTo>
                <a:lnTo>
                  <a:pt x="13842" y="4559"/>
                </a:lnTo>
                <a:lnTo>
                  <a:pt x="12992" y="762"/>
                </a:lnTo>
                <a:lnTo>
                  <a:pt x="9207" y="0"/>
                </a:lnTo>
                <a:lnTo>
                  <a:pt x="5435" y="2222"/>
                </a:lnTo>
                <a:lnTo>
                  <a:pt x="2539" y="6375"/>
                </a:lnTo>
                <a:lnTo>
                  <a:pt x="1206" y="8699"/>
                </a:lnTo>
                <a:lnTo>
                  <a:pt x="25" y="11379"/>
                </a:lnTo>
                <a:lnTo>
                  <a:pt x="0" y="14439"/>
                </a:lnTo>
                <a:lnTo>
                  <a:pt x="800" y="18211"/>
                </a:lnTo>
                <a:lnTo>
                  <a:pt x="3746" y="21983"/>
                </a:lnTo>
                <a:close/>
              </a:path>
              <a:path w="32893" h="43751">
                <a:moveTo>
                  <a:pt x="5154" y="23391"/>
                </a:moveTo>
                <a:lnTo>
                  <a:pt x="4317" y="24587"/>
                </a:lnTo>
                <a:lnTo>
                  <a:pt x="4521" y="27863"/>
                </a:lnTo>
                <a:lnTo>
                  <a:pt x="6527" y="30810"/>
                </a:lnTo>
                <a:lnTo>
                  <a:pt x="6172" y="24409"/>
                </a:lnTo>
                <a:lnTo>
                  <a:pt x="5154" y="23391"/>
                </a:lnTo>
                <a:close/>
              </a:path>
              <a:path w="32893" h="43751">
                <a:moveTo>
                  <a:pt x="12306" y="26022"/>
                </a:moveTo>
                <a:lnTo>
                  <a:pt x="13004" y="23215"/>
                </a:lnTo>
                <a:lnTo>
                  <a:pt x="11925" y="19494"/>
                </a:lnTo>
                <a:lnTo>
                  <a:pt x="9055" y="17195"/>
                </a:lnTo>
                <a:lnTo>
                  <a:pt x="9321" y="23215"/>
                </a:lnTo>
                <a:lnTo>
                  <a:pt x="5968" y="23215"/>
                </a:lnTo>
                <a:lnTo>
                  <a:pt x="6108" y="24218"/>
                </a:lnTo>
                <a:lnTo>
                  <a:pt x="9423" y="23215"/>
                </a:lnTo>
                <a:lnTo>
                  <a:pt x="9258" y="32410"/>
                </a:lnTo>
                <a:lnTo>
                  <a:pt x="10845" y="36093"/>
                </a:lnTo>
                <a:lnTo>
                  <a:pt x="10032" y="39357"/>
                </a:lnTo>
                <a:lnTo>
                  <a:pt x="11493" y="42354"/>
                </a:lnTo>
                <a:lnTo>
                  <a:pt x="13639" y="42938"/>
                </a:lnTo>
                <a:lnTo>
                  <a:pt x="18834" y="43065"/>
                </a:lnTo>
                <a:lnTo>
                  <a:pt x="17881" y="37515"/>
                </a:lnTo>
                <a:lnTo>
                  <a:pt x="18834" y="43065"/>
                </a:lnTo>
                <a:lnTo>
                  <a:pt x="23825" y="43065"/>
                </a:lnTo>
                <a:lnTo>
                  <a:pt x="28625" y="43751"/>
                </a:lnTo>
                <a:lnTo>
                  <a:pt x="32334" y="42697"/>
                </a:lnTo>
                <a:lnTo>
                  <a:pt x="32892" y="38836"/>
                </a:lnTo>
                <a:lnTo>
                  <a:pt x="29629" y="36779"/>
                </a:lnTo>
                <a:lnTo>
                  <a:pt x="24155" y="36004"/>
                </a:lnTo>
                <a:lnTo>
                  <a:pt x="17888" y="36002"/>
                </a:lnTo>
                <a:lnTo>
                  <a:pt x="17068" y="40538"/>
                </a:lnTo>
                <a:lnTo>
                  <a:pt x="13728" y="39408"/>
                </a:lnTo>
                <a:lnTo>
                  <a:pt x="12306" y="26022"/>
                </a:lnTo>
                <a:close/>
              </a:path>
              <a:path w="32893" h="43751">
                <a:moveTo>
                  <a:pt x="13817" y="35890"/>
                </a:moveTo>
                <a:lnTo>
                  <a:pt x="17068" y="40538"/>
                </a:lnTo>
                <a:lnTo>
                  <a:pt x="17888" y="36002"/>
                </a:lnTo>
                <a:lnTo>
                  <a:pt x="17894" y="34582"/>
                </a:lnTo>
                <a:lnTo>
                  <a:pt x="16598" y="30886"/>
                </a:lnTo>
                <a:lnTo>
                  <a:pt x="14871" y="27609"/>
                </a:lnTo>
                <a:lnTo>
                  <a:pt x="12306" y="26022"/>
                </a:lnTo>
                <a:lnTo>
                  <a:pt x="13728" y="39408"/>
                </a:lnTo>
                <a:lnTo>
                  <a:pt x="17068" y="40538"/>
                </a:lnTo>
                <a:lnTo>
                  <a:pt x="13817" y="35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3511418" y="1828714"/>
            <a:ext cx="736866" cy="841133"/>
          </a:xfrm>
          <a:custGeom>
            <a:avLst/>
            <a:gdLst/>
            <a:ahLst/>
            <a:cxnLst/>
            <a:rect l="l" t="t" r="r" b="b"/>
            <a:pathLst>
              <a:path w="736866" h="841133">
                <a:moveTo>
                  <a:pt x="34410" y="724604"/>
                </a:moveTo>
                <a:lnTo>
                  <a:pt x="47846" y="723860"/>
                </a:lnTo>
                <a:lnTo>
                  <a:pt x="60382" y="722637"/>
                </a:lnTo>
                <a:lnTo>
                  <a:pt x="72272" y="720954"/>
                </a:lnTo>
                <a:lnTo>
                  <a:pt x="83765" y="718829"/>
                </a:lnTo>
                <a:lnTo>
                  <a:pt x="90868" y="717283"/>
                </a:lnTo>
                <a:lnTo>
                  <a:pt x="101741" y="714616"/>
                </a:lnTo>
                <a:lnTo>
                  <a:pt x="112850" y="711602"/>
                </a:lnTo>
                <a:lnTo>
                  <a:pt x="124435" y="708254"/>
                </a:lnTo>
                <a:lnTo>
                  <a:pt x="136738" y="704586"/>
                </a:lnTo>
                <a:lnTo>
                  <a:pt x="150002" y="700610"/>
                </a:lnTo>
                <a:lnTo>
                  <a:pt x="162852" y="696810"/>
                </a:lnTo>
                <a:lnTo>
                  <a:pt x="165760" y="695947"/>
                </a:lnTo>
                <a:lnTo>
                  <a:pt x="169151" y="695502"/>
                </a:lnTo>
                <a:lnTo>
                  <a:pt x="173012" y="695502"/>
                </a:lnTo>
                <a:lnTo>
                  <a:pt x="184233" y="696546"/>
                </a:lnTo>
                <a:lnTo>
                  <a:pt x="197264" y="699626"/>
                </a:lnTo>
                <a:lnTo>
                  <a:pt x="202895" y="701395"/>
                </a:lnTo>
                <a:lnTo>
                  <a:pt x="212215" y="704745"/>
                </a:lnTo>
                <a:lnTo>
                  <a:pt x="222009" y="708746"/>
                </a:lnTo>
                <a:lnTo>
                  <a:pt x="232233" y="713337"/>
                </a:lnTo>
                <a:lnTo>
                  <a:pt x="242842" y="718456"/>
                </a:lnTo>
                <a:lnTo>
                  <a:pt x="253794" y="724042"/>
                </a:lnTo>
                <a:lnTo>
                  <a:pt x="265045" y="730033"/>
                </a:lnTo>
                <a:lnTo>
                  <a:pt x="276550" y="736368"/>
                </a:lnTo>
                <a:lnTo>
                  <a:pt x="288267" y="742986"/>
                </a:lnTo>
                <a:lnTo>
                  <a:pt x="300151" y="749825"/>
                </a:lnTo>
                <a:lnTo>
                  <a:pt x="312159" y="756824"/>
                </a:lnTo>
                <a:lnTo>
                  <a:pt x="324248" y="763921"/>
                </a:lnTo>
                <a:lnTo>
                  <a:pt x="336373" y="771054"/>
                </a:lnTo>
                <a:lnTo>
                  <a:pt x="348491" y="778164"/>
                </a:lnTo>
                <a:lnTo>
                  <a:pt x="364852" y="787655"/>
                </a:lnTo>
                <a:lnTo>
                  <a:pt x="376381" y="794220"/>
                </a:lnTo>
                <a:lnTo>
                  <a:pt x="387791" y="800577"/>
                </a:lnTo>
                <a:lnTo>
                  <a:pt x="399048" y="806672"/>
                </a:lnTo>
                <a:lnTo>
                  <a:pt x="410121" y="812450"/>
                </a:lnTo>
                <a:lnTo>
                  <a:pt x="420976" y="817859"/>
                </a:lnTo>
                <a:lnTo>
                  <a:pt x="431139" y="822642"/>
                </a:lnTo>
                <a:lnTo>
                  <a:pt x="444592" y="828442"/>
                </a:lnTo>
                <a:lnTo>
                  <a:pt x="457507" y="833327"/>
                </a:lnTo>
                <a:lnTo>
                  <a:pt x="469856" y="837152"/>
                </a:lnTo>
                <a:lnTo>
                  <a:pt x="481609" y="839770"/>
                </a:lnTo>
                <a:lnTo>
                  <a:pt x="492734" y="841037"/>
                </a:lnTo>
                <a:lnTo>
                  <a:pt x="503834" y="841133"/>
                </a:lnTo>
                <a:lnTo>
                  <a:pt x="510933" y="839876"/>
                </a:lnTo>
                <a:lnTo>
                  <a:pt x="517296" y="836891"/>
                </a:lnTo>
                <a:lnTo>
                  <a:pt x="528018" y="829361"/>
                </a:lnTo>
                <a:lnTo>
                  <a:pt x="535403" y="818908"/>
                </a:lnTo>
                <a:lnTo>
                  <a:pt x="540053" y="804627"/>
                </a:lnTo>
                <a:lnTo>
                  <a:pt x="541531" y="791733"/>
                </a:lnTo>
                <a:lnTo>
                  <a:pt x="541667" y="785863"/>
                </a:lnTo>
                <a:lnTo>
                  <a:pt x="541252" y="774694"/>
                </a:lnTo>
                <a:lnTo>
                  <a:pt x="540115" y="762945"/>
                </a:lnTo>
                <a:lnTo>
                  <a:pt x="538368" y="750703"/>
                </a:lnTo>
                <a:lnTo>
                  <a:pt x="536128" y="738058"/>
                </a:lnTo>
                <a:lnTo>
                  <a:pt x="533507" y="725096"/>
                </a:lnTo>
                <a:lnTo>
                  <a:pt x="530621" y="711907"/>
                </a:lnTo>
                <a:lnTo>
                  <a:pt x="527584" y="698579"/>
                </a:lnTo>
                <a:lnTo>
                  <a:pt x="526084" y="692061"/>
                </a:lnTo>
                <a:lnTo>
                  <a:pt x="522964" y="678473"/>
                </a:lnTo>
                <a:lnTo>
                  <a:pt x="519974" y="665003"/>
                </a:lnTo>
                <a:lnTo>
                  <a:pt x="517227" y="651772"/>
                </a:lnTo>
                <a:lnTo>
                  <a:pt x="514835" y="638901"/>
                </a:lnTo>
                <a:lnTo>
                  <a:pt x="512911" y="626512"/>
                </a:lnTo>
                <a:lnTo>
                  <a:pt x="511566" y="614727"/>
                </a:lnTo>
                <a:lnTo>
                  <a:pt x="510914" y="603666"/>
                </a:lnTo>
                <a:lnTo>
                  <a:pt x="510870" y="600036"/>
                </a:lnTo>
                <a:lnTo>
                  <a:pt x="511150" y="590309"/>
                </a:lnTo>
                <a:lnTo>
                  <a:pt x="512002" y="579120"/>
                </a:lnTo>
                <a:lnTo>
                  <a:pt x="513410" y="566770"/>
                </a:lnTo>
                <a:lnTo>
                  <a:pt x="515356" y="553564"/>
                </a:lnTo>
                <a:lnTo>
                  <a:pt x="517823" y="539805"/>
                </a:lnTo>
                <a:lnTo>
                  <a:pt x="520796" y="525797"/>
                </a:lnTo>
                <a:lnTo>
                  <a:pt x="523519" y="514642"/>
                </a:lnTo>
                <a:lnTo>
                  <a:pt x="527079" y="501791"/>
                </a:lnTo>
                <a:lnTo>
                  <a:pt x="531031" y="489424"/>
                </a:lnTo>
                <a:lnTo>
                  <a:pt x="535343" y="477789"/>
                </a:lnTo>
                <a:lnTo>
                  <a:pt x="544893" y="457773"/>
                </a:lnTo>
                <a:lnTo>
                  <a:pt x="551897" y="447440"/>
                </a:lnTo>
                <a:lnTo>
                  <a:pt x="566266" y="433331"/>
                </a:lnTo>
                <a:lnTo>
                  <a:pt x="575564" y="423861"/>
                </a:lnTo>
                <a:lnTo>
                  <a:pt x="584533" y="414023"/>
                </a:lnTo>
                <a:lnTo>
                  <a:pt x="593184" y="403843"/>
                </a:lnTo>
                <a:lnTo>
                  <a:pt x="601530" y="393351"/>
                </a:lnTo>
                <a:lnTo>
                  <a:pt x="609582" y="382572"/>
                </a:lnTo>
                <a:lnTo>
                  <a:pt x="617350" y="371536"/>
                </a:lnTo>
                <a:lnTo>
                  <a:pt x="624848" y="360269"/>
                </a:lnTo>
                <a:lnTo>
                  <a:pt x="632087" y="348800"/>
                </a:lnTo>
                <a:lnTo>
                  <a:pt x="639078" y="337156"/>
                </a:lnTo>
                <a:lnTo>
                  <a:pt x="645833" y="325364"/>
                </a:lnTo>
                <a:lnTo>
                  <a:pt x="652363" y="313453"/>
                </a:lnTo>
                <a:lnTo>
                  <a:pt x="658680" y="301451"/>
                </a:lnTo>
                <a:lnTo>
                  <a:pt x="664796" y="289383"/>
                </a:lnTo>
                <a:lnTo>
                  <a:pt x="670722" y="277280"/>
                </a:lnTo>
                <a:lnTo>
                  <a:pt x="676471" y="265167"/>
                </a:lnTo>
                <a:lnTo>
                  <a:pt x="682053" y="253074"/>
                </a:lnTo>
                <a:lnTo>
                  <a:pt x="687479" y="241026"/>
                </a:lnTo>
                <a:lnTo>
                  <a:pt x="692763" y="229053"/>
                </a:lnTo>
                <a:lnTo>
                  <a:pt x="697915" y="217182"/>
                </a:lnTo>
                <a:lnTo>
                  <a:pt x="702359" y="207160"/>
                </a:lnTo>
                <a:lnTo>
                  <a:pt x="707392" y="196120"/>
                </a:lnTo>
                <a:lnTo>
                  <a:pt x="712748" y="184236"/>
                </a:lnTo>
                <a:lnTo>
                  <a:pt x="718158" y="171680"/>
                </a:lnTo>
                <a:lnTo>
                  <a:pt x="722134" y="161810"/>
                </a:lnTo>
                <a:lnTo>
                  <a:pt x="726579" y="149655"/>
                </a:lnTo>
                <a:lnTo>
                  <a:pt x="730487" y="137285"/>
                </a:lnTo>
                <a:lnTo>
                  <a:pt x="733643" y="124801"/>
                </a:lnTo>
                <a:lnTo>
                  <a:pt x="735829" y="112300"/>
                </a:lnTo>
                <a:lnTo>
                  <a:pt x="736827" y="99883"/>
                </a:lnTo>
                <a:lnTo>
                  <a:pt x="736866" y="97142"/>
                </a:lnTo>
                <a:lnTo>
                  <a:pt x="735994" y="84362"/>
                </a:lnTo>
                <a:lnTo>
                  <a:pt x="733162" y="71978"/>
                </a:lnTo>
                <a:lnTo>
                  <a:pt x="725960" y="55881"/>
                </a:lnTo>
                <a:lnTo>
                  <a:pt x="719127" y="45448"/>
                </a:lnTo>
                <a:lnTo>
                  <a:pt x="712939" y="37109"/>
                </a:lnTo>
                <a:lnTo>
                  <a:pt x="706665" y="27465"/>
                </a:lnTo>
                <a:lnTo>
                  <a:pt x="701904" y="15867"/>
                </a:lnTo>
                <a:lnTo>
                  <a:pt x="699858" y="6477"/>
                </a:lnTo>
                <a:lnTo>
                  <a:pt x="699274" y="2641"/>
                </a:lnTo>
                <a:lnTo>
                  <a:pt x="695680" y="0"/>
                </a:lnTo>
                <a:lnTo>
                  <a:pt x="691832" y="584"/>
                </a:lnTo>
                <a:lnTo>
                  <a:pt x="687984" y="1168"/>
                </a:lnTo>
                <a:lnTo>
                  <a:pt x="685342" y="4762"/>
                </a:lnTo>
                <a:lnTo>
                  <a:pt x="685927" y="8610"/>
                </a:lnTo>
                <a:lnTo>
                  <a:pt x="689436" y="23171"/>
                </a:lnTo>
                <a:lnTo>
                  <a:pt x="694593" y="34734"/>
                </a:lnTo>
                <a:lnTo>
                  <a:pt x="700629" y="44151"/>
                </a:lnTo>
                <a:lnTo>
                  <a:pt x="708793" y="55207"/>
                </a:lnTo>
                <a:lnTo>
                  <a:pt x="715329" y="65794"/>
                </a:lnTo>
                <a:lnTo>
                  <a:pt x="718985" y="74091"/>
                </a:lnTo>
                <a:lnTo>
                  <a:pt x="721614" y="81127"/>
                </a:lnTo>
                <a:lnTo>
                  <a:pt x="722782" y="88874"/>
                </a:lnTo>
                <a:lnTo>
                  <a:pt x="722782" y="97142"/>
                </a:lnTo>
                <a:lnTo>
                  <a:pt x="722063" y="108936"/>
                </a:lnTo>
                <a:lnTo>
                  <a:pt x="720010" y="121205"/>
                </a:lnTo>
                <a:lnTo>
                  <a:pt x="716847" y="133765"/>
                </a:lnTo>
                <a:lnTo>
                  <a:pt x="712802" y="146430"/>
                </a:lnTo>
                <a:lnTo>
                  <a:pt x="709002" y="156718"/>
                </a:lnTo>
                <a:lnTo>
                  <a:pt x="703849" y="169370"/>
                </a:lnTo>
                <a:lnTo>
                  <a:pt x="698494" y="181616"/>
                </a:lnTo>
                <a:lnTo>
                  <a:pt x="693195" y="193299"/>
                </a:lnTo>
                <a:lnTo>
                  <a:pt x="688214" y="204265"/>
                </a:lnTo>
                <a:lnTo>
                  <a:pt x="684974" y="211620"/>
                </a:lnTo>
                <a:lnTo>
                  <a:pt x="679863" y="223421"/>
                </a:lnTo>
                <a:lnTo>
                  <a:pt x="674624" y="235305"/>
                </a:lnTo>
                <a:lnTo>
                  <a:pt x="669247" y="247243"/>
                </a:lnTo>
                <a:lnTo>
                  <a:pt x="663722" y="259207"/>
                </a:lnTo>
                <a:lnTo>
                  <a:pt x="658039" y="271171"/>
                </a:lnTo>
                <a:lnTo>
                  <a:pt x="652189" y="283107"/>
                </a:lnTo>
                <a:lnTo>
                  <a:pt x="646162" y="294987"/>
                </a:lnTo>
                <a:lnTo>
                  <a:pt x="639947" y="306785"/>
                </a:lnTo>
                <a:lnTo>
                  <a:pt x="633535" y="318473"/>
                </a:lnTo>
                <a:lnTo>
                  <a:pt x="626916" y="330023"/>
                </a:lnTo>
                <a:lnTo>
                  <a:pt x="620080" y="341409"/>
                </a:lnTo>
                <a:lnTo>
                  <a:pt x="613018" y="352602"/>
                </a:lnTo>
                <a:lnTo>
                  <a:pt x="605719" y="363575"/>
                </a:lnTo>
                <a:lnTo>
                  <a:pt x="598174" y="374302"/>
                </a:lnTo>
                <a:lnTo>
                  <a:pt x="590373" y="384754"/>
                </a:lnTo>
                <a:lnTo>
                  <a:pt x="582306" y="394904"/>
                </a:lnTo>
                <a:lnTo>
                  <a:pt x="573962" y="404725"/>
                </a:lnTo>
                <a:lnTo>
                  <a:pt x="565333" y="414189"/>
                </a:lnTo>
                <a:lnTo>
                  <a:pt x="556409" y="423270"/>
                </a:lnTo>
                <a:lnTo>
                  <a:pt x="547179" y="431939"/>
                </a:lnTo>
                <a:lnTo>
                  <a:pt x="539368" y="440584"/>
                </a:lnTo>
                <a:lnTo>
                  <a:pt x="532413" y="451205"/>
                </a:lnTo>
                <a:lnTo>
                  <a:pt x="526150" y="463480"/>
                </a:lnTo>
                <a:lnTo>
                  <a:pt x="520824" y="476226"/>
                </a:lnTo>
                <a:lnTo>
                  <a:pt x="516643" y="487977"/>
                </a:lnTo>
                <a:lnTo>
                  <a:pt x="512844" y="500236"/>
                </a:lnTo>
                <a:lnTo>
                  <a:pt x="509430" y="512823"/>
                </a:lnTo>
                <a:lnTo>
                  <a:pt x="506402" y="525556"/>
                </a:lnTo>
                <a:lnTo>
                  <a:pt x="504266" y="535698"/>
                </a:lnTo>
                <a:lnTo>
                  <a:pt x="501673" y="549919"/>
                </a:lnTo>
                <a:lnTo>
                  <a:pt x="499612" y="563621"/>
                </a:lnTo>
                <a:lnTo>
                  <a:pt x="498100" y="576548"/>
                </a:lnTo>
                <a:lnTo>
                  <a:pt x="497153" y="588444"/>
                </a:lnTo>
                <a:lnTo>
                  <a:pt x="496789" y="599055"/>
                </a:lnTo>
                <a:lnTo>
                  <a:pt x="496785" y="600036"/>
                </a:lnTo>
                <a:lnTo>
                  <a:pt x="497189" y="611372"/>
                </a:lnTo>
                <a:lnTo>
                  <a:pt x="498297" y="623232"/>
                </a:lnTo>
                <a:lnTo>
                  <a:pt x="499999" y="635530"/>
                </a:lnTo>
                <a:lnTo>
                  <a:pt x="502186" y="648178"/>
                </a:lnTo>
                <a:lnTo>
                  <a:pt x="504748" y="661093"/>
                </a:lnTo>
                <a:lnTo>
                  <a:pt x="507576" y="674186"/>
                </a:lnTo>
                <a:lnTo>
                  <a:pt x="510561" y="687371"/>
                </a:lnTo>
                <a:lnTo>
                  <a:pt x="515535" y="709002"/>
                </a:lnTo>
                <a:lnTo>
                  <a:pt x="518565" y="722595"/>
                </a:lnTo>
                <a:lnTo>
                  <a:pt x="521342" y="735885"/>
                </a:lnTo>
                <a:lnTo>
                  <a:pt x="523747" y="748745"/>
                </a:lnTo>
                <a:lnTo>
                  <a:pt x="525664" y="761043"/>
                </a:lnTo>
                <a:lnTo>
                  <a:pt x="526975" y="772652"/>
                </a:lnTo>
                <a:lnTo>
                  <a:pt x="527563" y="783441"/>
                </a:lnTo>
                <a:lnTo>
                  <a:pt x="527596" y="795959"/>
                </a:lnTo>
                <a:lnTo>
                  <a:pt x="526288" y="804494"/>
                </a:lnTo>
                <a:lnTo>
                  <a:pt x="523608" y="810818"/>
                </a:lnTo>
                <a:lnTo>
                  <a:pt x="520877" y="817181"/>
                </a:lnTo>
                <a:lnTo>
                  <a:pt x="511302" y="824153"/>
                </a:lnTo>
                <a:lnTo>
                  <a:pt x="502297" y="827049"/>
                </a:lnTo>
                <a:lnTo>
                  <a:pt x="496290" y="827049"/>
                </a:lnTo>
                <a:lnTo>
                  <a:pt x="484996" y="826058"/>
                </a:lnTo>
                <a:lnTo>
                  <a:pt x="472062" y="823142"/>
                </a:lnTo>
                <a:lnTo>
                  <a:pt x="465455" y="821131"/>
                </a:lnTo>
                <a:lnTo>
                  <a:pt x="455998" y="817801"/>
                </a:lnTo>
                <a:lnTo>
                  <a:pt x="446091" y="813828"/>
                </a:lnTo>
                <a:lnTo>
                  <a:pt x="435776" y="809271"/>
                </a:lnTo>
                <a:lnTo>
                  <a:pt x="425097" y="804191"/>
                </a:lnTo>
                <a:lnTo>
                  <a:pt x="414096" y="798648"/>
                </a:lnTo>
                <a:lnTo>
                  <a:pt x="402816" y="792703"/>
                </a:lnTo>
                <a:lnTo>
                  <a:pt x="391299" y="786416"/>
                </a:lnTo>
                <a:lnTo>
                  <a:pt x="379589" y="779847"/>
                </a:lnTo>
                <a:lnTo>
                  <a:pt x="367729" y="773056"/>
                </a:lnTo>
                <a:lnTo>
                  <a:pt x="355761" y="766104"/>
                </a:lnTo>
                <a:lnTo>
                  <a:pt x="343728" y="759052"/>
                </a:lnTo>
                <a:lnTo>
                  <a:pt x="331672" y="751959"/>
                </a:lnTo>
                <a:lnTo>
                  <a:pt x="319638" y="744885"/>
                </a:lnTo>
                <a:lnTo>
                  <a:pt x="314032" y="741603"/>
                </a:lnTo>
                <a:lnTo>
                  <a:pt x="302387" y="734845"/>
                </a:lnTo>
                <a:lnTo>
                  <a:pt x="290846" y="728243"/>
                </a:lnTo>
                <a:lnTo>
                  <a:pt x="279441" y="721853"/>
                </a:lnTo>
                <a:lnTo>
                  <a:pt x="268207" y="715729"/>
                </a:lnTo>
                <a:lnTo>
                  <a:pt x="257177" y="709926"/>
                </a:lnTo>
                <a:lnTo>
                  <a:pt x="246385" y="704498"/>
                </a:lnTo>
                <a:lnTo>
                  <a:pt x="236778" y="699922"/>
                </a:lnTo>
                <a:lnTo>
                  <a:pt x="223275" y="694014"/>
                </a:lnTo>
                <a:lnTo>
                  <a:pt x="210360" y="689058"/>
                </a:lnTo>
                <a:lnTo>
                  <a:pt x="198061" y="685212"/>
                </a:lnTo>
                <a:lnTo>
                  <a:pt x="186405" y="682630"/>
                </a:lnTo>
                <a:lnTo>
                  <a:pt x="175421" y="681468"/>
                </a:lnTo>
                <a:lnTo>
                  <a:pt x="168071" y="681418"/>
                </a:lnTo>
                <a:lnTo>
                  <a:pt x="163347" y="681990"/>
                </a:lnTo>
                <a:lnTo>
                  <a:pt x="158889" y="683285"/>
                </a:lnTo>
                <a:lnTo>
                  <a:pt x="144324" y="687599"/>
                </a:lnTo>
                <a:lnTo>
                  <a:pt x="131036" y="691584"/>
                </a:lnTo>
                <a:lnTo>
                  <a:pt x="118788" y="695228"/>
                </a:lnTo>
                <a:lnTo>
                  <a:pt x="107342" y="698515"/>
                </a:lnTo>
                <a:lnTo>
                  <a:pt x="96461" y="701433"/>
                </a:lnTo>
                <a:lnTo>
                  <a:pt x="87731" y="703554"/>
                </a:lnTo>
                <a:lnTo>
                  <a:pt x="76362" y="705932"/>
                </a:lnTo>
                <a:lnTo>
                  <a:pt x="64792" y="707854"/>
                </a:lnTo>
                <a:lnTo>
                  <a:pt x="52688" y="709304"/>
                </a:lnTo>
                <a:lnTo>
                  <a:pt x="39717" y="710267"/>
                </a:lnTo>
                <a:lnTo>
                  <a:pt x="25547" y="710728"/>
                </a:lnTo>
                <a:lnTo>
                  <a:pt x="3429" y="710514"/>
                </a:lnTo>
                <a:lnTo>
                  <a:pt x="190" y="713574"/>
                </a:lnTo>
                <a:lnTo>
                  <a:pt x="0" y="721360"/>
                </a:lnTo>
                <a:lnTo>
                  <a:pt x="3073" y="724585"/>
                </a:lnTo>
                <a:lnTo>
                  <a:pt x="11417" y="724801"/>
                </a:lnTo>
                <a:lnTo>
                  <a:pt x="19824" y="724852"/>
                </a:lnTo>
                <a:lnTo>
                  <a:pt x="34410" y="724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4138700" y="1312429"/>
            <a:ext cx="325831" cy="220941"/>
          </a:xfrm>
          <a:custGeom>
            <a:avLst/>
            <a:gdLst/>
            <a:ahLst/>
            <a:cxnLst/>
            <a:rect l="l" t="t" r="r" b="b"/>
            <a:pathLst>
              <a:path w="325831" h="220941">
                <a:moveTo>
                  <a:pt x="325831" y="14414"/>
                </a:moveTo>
                <a:lnTo>
                  <a:pt x="325831" y="6438"/>
                </a:lnTo>
                <a:lnTo>
                  <a:pt x="319405" y="0"/>
                </a:lnTo>
                <a:lnTo>
                  <a:pt x="6451" y="0"/>
                </a:lnTo>
                <a:lnTo>
                  <a:pt x="0" y="6438"/>
                </a:lnTo>
                <a:lnTo>
                  <a:pt x="0" y="214477"/>
                </a:lnTo>
                <a:lnTo>
                  <a:pt x="6451" y="220941"/>
                </a:lnTo>
                <a:lnTo>
                  <a:pt x="319405" y="220941"/>
                </a:lnTo>
                <a:lnTo>
                  <a:pt x="325831" y="214477"/>
                </a:lnTo>
                <a:lnTo>
                  <a:pt x="325831" y="144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4135181" y="1308911"/>
            <a:ext cx="332854" cy="227977"/>
          </a:xfrm>
          <a:custGeom>
            <a:avLst/>
            <a:gdLst/>
            <a:ahLst/>
            <a:cxnLst/>
            <a:rect l="l" t="t" r="r" b="b"/>
            <a:pathLst>
              <a:path w="332854" h="227977">
                <a:moveTo>
                  <a:pt x="8026" y="227977"/>
                </a:moveTo>
                <a:lnTo>
                  <a:pt x="324865" y="227977"/>
                </a:lnTo>
                <a:lnTo>
                  <a:pt x="332854" y="219925"/>
                </a:lnTo>
                <a:lnTo>
                  <a:pt x="329349" y="17932"/>
                </a:lnTo>
                <a:lnTo>
                  <a:pt x="325831" y="17932"/>
                </a:lnTo>
                <a:lnTo>
                  <a:pt x="325831" y="216065"/>
                </a:lnTo>
                <a:lnTo>
                  <a:pt x="320967" y="220929"/>
                </a:lnTo>
                <a:lnTo>
                  <a:pt x="11925" y="220929"/>
                </a:lnTo>
                <a:lnTo>
                  <a:pt x="7061" y="216052"/>
                </a:lnTo>
                <a:lnTo>
                  <a:pt x="7061" y="11899"/>
                </a:lnTo>
                <a:lnTo>
                  <a:pt x="8026" y="0"/>
                </a:lnTo>
                <a:lnTo>
                  <a:pt x="0" y="8013"/>
                </a:lnTo>
                <a:lnTo>
                  <a:pt x="0" y="219938"/>
                </a:lnTo>
                <a:lnTo>
                  <a:pt x="8026" y="2279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4142243" y="1308911"/>
            <a:ext cx="325793" cy="219925"/>
          </a:xfrm>
          <a:custGeom>
            <a:avLst/>
            <a:gdLst/>
            <a:ahLst/>
            <a:cxnLst/>
            <a:rect l="l" t="t" r="r" b="b"/>
            <a:pathLst>
              <a:path w="325793" h="219925">
                <a:moveTo>
                  <a:pt x="4864" y="7048"/>
                </a:moveTo>
                <a:lnTo>
                  <a:pt x="313918" y="7035"/>
                </a:lnTo>
                <a:lnTo>
                  <a:pt x="318770" y="11899"/>
                </a:lnTo>
                <a:lnTo>
                  <a:pt x="318770" y="17932"/>
                </a:lnTo>
                <a:lnTo>
                  <a:pt x="322287" y="17932"/>
                </a:lnTo>
                <a:lnTo>
                  <a:pt x="325793" y="219925"/>
                </a:lnTo>
                <a:lnTo>
                  <a:pt x="325793" y="8026"/>
                </a:lnTo>
                <a:lnTo>
                  <a:pt x="317804" y="12"/>
                </a:lnTo>
                <a:lnTo>
                  <a:pt x="965" y="0"/>
                </a:lnTo>
                <a:lnTo>
                  <a:pt x="0" y="11899"/>
                </a:lnTo>
                <a:lnTo>
                  <a:pt x="4864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4292288" y="1477466"/>
            <a:ext cx="172237" cy="31711"/>
          </a:xfrm>
          <a:custGeom>
            <a:avLst/>
            <a:gdLst/>
            <a:ahLst/>
            <a:cxnLst/>
            <a:rect l="l" t="t" r="r" b="b"/>
            <a:pathLst>
              <a:path w="172237" h="31711">
                <a:moveTo>
                  <a:pt x="0" y="31711"/>
                </a:moveTo>
                <a:lnTo>
                  <a:pt x="165811" y="31711"/>
                </a:lnTo>
                <a:lnTo>
                  <a:pt x="172237" y="25247"/>
                </a:lnTo>
                <a:lnTo>
                  <a:pt x="172237" y="0"/>
                </a:lnTo>
                <a:lnTo>
                  <a:pt x="0" y="317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4288770" y="1473939"/>
            <a:ext cx="179285" cy="38760"/>
          </a:xfrm>
          <a:custGeom>
            <a:avLst/>
            <a:gdLst/>
            <a:ahLst/>
            <a:cxnLst/>
            <a:rect l="l" t="t" r="r" b="b"/>
            <a:pathLst>
              <a:path w="179285" h="38760">
                <a:moveTo>
                  <a:pt x="179273" y="30708"/>
                </a:moveTo>
                <a:lnTo>
                  <a:pt x="179285" y="3530"/>
                </a:lnTo>
                <a:lnTo>
                  <a:pt x="177698" y="0"/>
                </a:lnTo>
                <a:lnTo>
                  <a:pt x="173812" y="0"/>
                </a:lnTo>
                <a:lnTo>
                  <a:pt x="172237" y="3530"/>
                </a:lnTo>
                <a:lnTo>
                  <a:pt x="172237" y="26835"/>
                </a:lnTo>
                <a:lnTo>
                  <a:pt x="167373" y="31711"/>
                </a:lnTo>
                <a:lnTo>
                  <a:pt x="3517" y="31711"/>
                </a:lnTo>
                <a:lnTo>
                  <a:pt x="0" y="33299"/>
                </a:lnTo>
                <a:lnTo>
                  <a:pt x="0" y="37185"/>
                </a:lnTo>
                <a:lnTo>
                  <a:pt x="3517" y="38760"/>
                </a:lnTo>
                <a:lnTo>
                  <a:pt x="171284" y="38760"/>
                </a:lnTo>
                <a:lnTo>
                  <a:pt x="179273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4222639" y="1407196"/>
            <a:ext cx="39027" cy="106045"/>
          </a:xfrm>
          <a:custGeom>
            <a:avLst/>
            <a:gdLst/>
            <a:ahLst/>
            <a:cxnLst/>
            <a:rect l="l" t="t" r="r" b="b"/>
            <a:pathLst>
              <a:path w="39027" h="106044">
                <a:moveTo>
                  <a:pt x="39027" y="0"/>
                </a:moveTo>
                <a:lnTo>
                  <a:pt x="0" y="106045"/>
                </a:lnTo>
                <a:lnTo>
                  <a:pt x="31089" y="106045"/>
                </a:lnTo>
                <a:lnTo>
                  <a:pt x="39027" y="99580"/>
                </a:lnTo>
                <a:lnTo>
                  <a:pt x="3902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4219117" y="1403677"/>
            <a:ext cx="46075" cy="113080"/>
          </a:xfrm>
          <a:custGeom>
            <a:avLst/>
            <a:gdLst/>
            <a:ahLst/>
            <a:cxnLst/>
            <a:rect l="l" t="t" r="r" b="b"/>
            <a:pathLst>
              <a:path w="46075" h="113080">
                <a:moveTo>
                  <a:pt x="3517" y="113080"/>
                </a:moveTo>
                <a:lnTo>
                  <a:pt x="30480" y="113080"/>
                </a:lnTo>
                <a:lnTo>
                  <a:pt x="35674" y="111226"/>
                </a:lnTo>
                <a:lnTo>
                  <a:pt x="39573" y="108064"/>
                </a:lnTo>
                <a:lnTo>
                  <a:pt x="43459" y="104940"/>
                </a:lnTo>
                <a:lnTo>
                  <a:pt x="46075" y="100329"/>
                </a:lnTo>
                <a:lnTo>
                  <a:pt x="46075" y="3517"/>
                </a:lnTo>
                <a:lnTo>
                  <a:pt x="44500" y="0"/>
                </a:lnTo>
                <a:lnTo>
                  <a:pt x="40601" y="0"/>
                </a:lnTo>
                <a:lnTo>
                  <a:pt x="39027" y="3517"/>
                </a:lnTo>
                <a:lnTo>
                  <a:pt x="39027" y="97916"/>
                </a:lnTo>
                <a:lnTo>
                  <a:pt x="37680" y="100520"/>
                </a:lnTo>
                <a:lnTo>
                  <a:pt x="35128" y="102603"/>
                </a:lnTo>
                <a:lnTo>
                  <a:pt x="32600" y="104660"/>
                </a:lnTo>
                <a:lnTo>
                  <a:pt x="28930" y="106044"/>
                </a:lnTo>
                <a:lnTo>
                  <a:pt x="3517" y="106044"/>
                </a:lnTo>
                <a:lnTo>
                  <a:pt x="0" y="107607"/>
                </a:lnTo>
                <a:lnTo>
                  <a:pt x="0" y="111505"/>
                </a:lnTo>
                <a:lnTo>
                  <a:pt x="3517" y="113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4273671" y="1471409"/>
            <a:ext cx="37261" cy="0"/>
          </a:xfrm>
          <a:custGeom>
            <a:avLst/>
            <a:gdLst/>
            <a:ahLst/>
            <a:cxnLst/>
            <a:rect l="l" t="t" r="r" b="b"/>
            <a:pathLst>
              <a:path w="37261">
                <a:moveTo>
                  <a:pt x="0" y="0"/>
                </a:moveTo>
                <a:lnTo>
                  <a:pt x="37261" y="0"/>
                </a:lnTo>
              </a:path>
            </a:pathLst>
          </a:custGeom>
          <a:ln w="30607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4270152" y="1453209"/>
            <a:ext cx="44297" cy="36385"/>
          </a:xfrm>
          <a:custGeom>
            <a:avLst/>
            <a:gdLst/>
            <a:ahLst/>
            <a:cxnLst/>
            <a:rect l="l" t="t" r="r" b="b"/>
            <a:pathLst>
              <a:path w="44297" h="36385">
                <a:moveTo>
                  <a:pt x="37261" y="29349"/>
                </a:moveTo>
                <a:lnTo>
                  <a:pt x="7035" y="29349"/>
                </a:lnTo>
                <a:lnTo>
                  <a:pt x="37261" y="32867"/>
                </a:lnTo>
                <a:lnTo>
                  <a:pt x="37261" y="29349"/>
                </a:lnTo>
                <a:close/>
              </a:path>
              <a:path w="44297" h="36385">
                <a:moveTo>
                  <a:pt x="7035" y="7048"/>
                </a:moveTo>
                <a:lnTo>
                  <a:pt x="3517" y="0"/>
                </a:lnTo>
                <a:lnTo>
                  <a:pt x="7035" y="29349"/>
                </a:lnTo>
                <a:lnTo>
                  <a:pt x="7035" y="7048"/>
                </a:lnTo>
                <a:close/>
              </a:path>
              <a:path w="44297" h="36385">
                <a:moveTo>
                  <a:pt x="3517" y="0"/>
                </a:moveTo>
                <a:lnTo>
                  <a:pt x="7035" y="7048"/>
                </a:lnTo>
                <a:lnTo>
                  <a:pt x="37261" y="7048"/>
                </a:lnTo>
                <a:lnTo>
                  <a:pt x="37261" y="32867"/>
                </a:lnTo>
                <a:lnTo>
                  <a:pt x="7035" y="29349"/>
                </a:lnTo>
                <a:lnTo>
                  <a:pt x="3517" y="0"/>
                </a:lnTo>
                <a:lnTo>
                  <a:pt x="368" y="1689"/>
                </a:lnTo>
                <a:lnTo>
                  <a:pt x="0" y="3530"/>
                </a:lnTo>
                <a:lnTo>
                  <a:pt x="0" y="32867"/>
                </a:lnTo>
                <a:lnTo>
                  <a:pt x="1676" y="36017"/>
                </a:lnTo>
                <a:lnTo>
                  <a:pt x="3517" y="36385"/>
                </a:lnTo>
                <a:lnTo>
                  <a:pt x="40779" y="36385"/>
                </a:lnTo>
                <a:lnTo>
                  <a:pt x="43916" y="34709"/>
                </a:lnTo>
                <a:lnTo>
                  <a:pt x="40779" y="32867"/>
                </a:lnTo>
                <a:lnTo>
                  <a:pt x="40779" y="0"/>
                </a:lnTo>
                <a:lnTo>
                  <a:pt x="3517" y="0"/>
                </a:lnTo>
                <a:close/>
              </a:path>
              <a:path w="44297" h="36385">
                <a:moveTo>
                  <a:pt x="44297" y="32867"/>
                </a:moveTo>
                <a:lnTo>
                  <a:pt x="44297" y="3530"/>
                </a:lnTo>
                <a:lnTo>
                  <a:pt x="42608" y="381"/>
                </a:lnTo>
                <a:lnTo>
                  <a:pt x="40779" y="0"/>
                </a:lnTo>
                <a:lnTo>
                  <a:pt x="40779" y="32867"/>
                </a:lnTo>
                <a:lnTo>
                  <a:pt x="43916" y="34709"/>
                </a:lnTo>
                <a:lnTo>
                  <a:pt x="44297" y="32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4349388" y="1471409"/>
            <a:ext cx="37274" cy="0"/>
          </a:xfrm>
          <a:custGeom>
            <a:avLst/>
            <a:gdLst/>
            <a:ahLst/>
            <a:cxnLst/>
            <a:rect l="l" t="t" r="r" b="b"/>
            <a:pathLst>
              <a:path w="37274">
                <a:moveTo>
                  <a:pt x="0" y="0"/>
                </a:moveTo>
                <a:lnTo>
                  <a:pt x="37274" y="0"/>
                </a:lnTo>
              </a:path>
            </a:pathLst>
          </a:custGeom>
          <a:ln w="30607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4345871" y="1453209"/>
            <a:ext cx="44310" cy="36385"/>
          </a:xfrm>
          <a:custGeom>
            <a:avLst/>
            <a:gdLst/>
            <a:ahLst/>
            <a:cxnLst/>
            <a:rect l="l" t="t" r="r" b="b"/>
            <a:pathLst>
              <a:path w="44310" h="36385">
                <a:moveTo>
                  <a:pt x="37261" y="29349"/>
                </a:moveTo>
                <a:lnTo>
                  <a:pt x="7048" y="29349"/>
                </a:lnTo>
                <a:lnTo>
                  <a:pt x="37261" y="32867"/>
                </a:lnTo>
                <a:lnTo>
                  <a:pt x="37261" y="29349"/>
                </a:lnTo>
                <a:close/>
              </a:path>
              <a:path w="44310" h="36385">
                <a:moveTo>
                  <a:pt x="7048" y="7048"/>
                </a:moveTo>
                <a:lnTo>
                  <a:pt x="3517" y="0"/>
                </a:lnTo>
                <a:lnTo>
                  <a:pt x="7048" y="29349"/>
                </a:lnTo>
                <a:lnTo>
                  <a:pt x="7048" y="7048"/>
                </a:lnTo>
                <a:close/>
              </a:path>
              <a:path w="44310" h="36385">
                <a:moveTo>
                  <a:pt x="3517" y="0"/>
                </a:moveTo>
                <a:lnTo>
                  <a:pt x="7048" y="7048"/>
                </a:lnTo>
                <a:lnTo>
                  <a:pt x="37261" y="7048"/>
                </a:lnTo>
                <a:lnTo>
                  <a:pt x="37261" y="32867"/>
                </a:lnTo>
                <a:lnTo>
                  <a:pt x="7048" y="29349"/>
                </a:lnTo>
                <a:lnTo>
                  <a:pt x="3517" y="0"/>
                </a:lnTo>
                <a:lnTo>
                  <a:pt x="368" y="1689"/>
                </a:lnTo>
                <a:lnTo>
                  <a:pt x="0" y="3530"/>
                </a:lnTo>
                <a:lnTo>
                  <a:pt x="0" y="32867"/>
                </a:lnTo>
                <a:lnTo>
                  <a:pt x="1689" y="36017"/>
                </a:lnTo>
                <a:lnTo>
                  <a:pt x="3517" y="36385"/>
                </a:lnTo>
                <a:lnTo>
                  <a:pt x="40792" y="36385"/>
                </a:lnTo>
                <a:lnTo>
                  <a:pt x="43929" y="34709"/>
                </a:lnTo>
                <a:lnTo>
                  <a:pt x="40792" y="32867"/>
                </a:lnTo>
                <a:lnTo>
                  <a:pt x="40792" y="0"/>
                </a:lnTo>
                <a:lnTo>
                  <a:pt x="3517" y="0"/>
                </a:lnTo>
                <a:close/>
              </a:path>
              <a:path w="44310" h="36385">
                <a:moveTo>
                  <a:pt x="44310" y="32867"/>
                </a:moveTo>
                <a:lnTo>
                  <a:pt x="44310" y="3530"/>
                </a:lnTo>
                <a:lnTo>
                  <a:pt x="42621" y="381"/>
                </a:lnTo>
                <a:lnTo>
                  <a:pt x="40792" y="0"/>
                </a:lnTo>
                <a:lnTo>
                  <a:pt x="40792" y="32867"/>
                </a:lnTo>
                <a:lnTo>
                  <a:pt x="43929" y="34709"/>
                </a:lnTo>
                <a:lnTo>
                  <a:pt x="44310" y="32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4273671" y="1356055"/>
            <a:ext cx="37261" cy="0"/>
          </a:xfrm>
          <a:custGeom>
            <a:avLst/>
            <a:gdLst/>
            <a:ahLst/>
            <a:cxnLst/>
            <a:rect l="l" t="t" r="r" b="b"/>
            <a:pathLst>
              <a:path w="37261">
                <a:moveTo>
                  <a:pt x="0" y="0"/>
                </a:moveTo>
                <a:lnTo>
                  <a:pt x="37261" y="0"/>
                </a:lnTo>
              </a:path>
            </a:pathLst>
          </a:custGeom>
          <a:ln w="30607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4270152" y="1337864"/>
            <a:ext cx="44297" cy="36372"/>
          </a:xfrm>
          <a:custGeom>
            <a:avLst/>
            <a:gdLst/>
            <a:ahLst/>
            <a:cxnLst/>
            <a:rect l="l" t="t" r="r" b="b"/>
            <a:pathLst>
              <a:path w="44297" h="36372">
                <a:moveTo>
                  <a:pt x="37261" y="29336"/>
                </a:moveTo>
                <a:lnTo>
                  <a:pt x="7035" y="29336"/>
                </a:lnTo>
                <a:lnTo>
                  <a:pt x="37261" y="32854"/>
                </a:lnTo>
                <a:lnTo>
                  <a:pt x="37261" y="29336"/>
                </a:lnTo>
                <a:close/>
              </a:path>
              <a:path w="44297" h="36372">
                <a:moveTo>
                  <a:pt x="7035" y="7035"/>
                </a:moveTo>
                <a:lnTo>
                  <a:pt x="3517" y="0"/>
                </a:lnTo>
                <a:lnTo>
                  <a:pt x="7035" y="29336"/>
                </a:lnTo>
                <a:lnTo>
                  <a:pt x="7035" y="7035"/>
                </a:lnTo>
                <a:close/>
              </a:path>
              <a:path w="44297" h="36372">
                <a:moveTo>
                  <a:pt x="3517" y="0"/>
                </a:moveTo>
                <a:lnTo>
                  <a:pt x="7035" y="7035"/>
                </a:lnTo>
                <a:lnTo>
                  <a:pt x="37261" y="7035"/>
                </a:lnTo>
                <a:lnTo>
                  <a:pt x="37261" y="32854"/>
                </a:lnTo>
                <a:lnTo>
                  <a:pt x="7035" y="29336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32854"/>
                </a:lnTo>
                <a:lnTo>
                  <a:pt x="1676" y="36004"/>
                </a:lnTo>
                <a:lnTo>
                  <a:pt x="3517" y="36372"/>
                </a:lnTo>
                <a:lnTo>
                  <a:pt x="40779" y="36372"/>
                </a:lnTo>
                <a:lnTo>
                  <a:pt x="43916" y="34696"/>
                </a:lnTo>
                <a:lnTo>
                  <a:pt x="40779" y="32854"/>
                </a:lnTo>
                <a:lnTo>
                  <a:pt x="40779" y="0"/>
                </a:lnTo>
                <a:lnTo>
                  <a:pt x="3517" y="0"/>
                </a:lnTo>
                <a:close/>
              </a:path>
              <a:path w="44297" h="36372">
                <a:moveTo>
                  <a:pt x="44297" y="32854"/>
                </a:moveTo>
                <a:lnTo>
                  <a:pt x="44297" y="3517"/>
                </a:lnTo>
                <a:lnTo>
                  <a:pt x="42608" y="368"/>
                </a:lnTo>
                <a:lnTo>
                  <a:pt x="40779" y="0"/>
                </a:lnTo>
                <a:lnTo>
                  <a:pt x="40779" y="32854"/>
                </a:lnTo>
                <a:lnTo>
                  <a:pt x="43916" y="34696"/>
                </a:lnTo>
                <a:lnTo>
                  <a:pt x="44297" y="32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4349388" y="1356055"/>
            <a:ext cx="37274" cy="0"/>
          </a:xfrm>
          <a:custGeom>
            <a:avLst/>
            <a:gdLst/>
            <a:ahLst/>
            <a:cxnLst/>
            <a:rect l="l" t="t" r="r" b="b"/>
            <a:pathLst>
              <a:path w="37274">
                <a:moveTo>
                  <a:pt x="0" y="0"/>
                </a:moveTo>
                <a:lnTo>
                  <a:pt x="37274" y="0"/>
                </a:lnTo>
              </a:path>
            </a:pathLst>
          </a:custGeom>
          <a:ln w="30607">
            <a:solidFill>
              <a:srgbClr val="57585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4345871" y="1337864"/>
            <a:ext cx="44310" cy="36372"/>
          </a:xfrm>
          <a:custGeom>
            <a:avLst/>
            <a:gdLst/>
            <a:ahLst/>
            <a:cxnLst/>
            <a:rect l="l" t="t" r="r" b="b"/>
            <a:pathLst>
              <a:path w="44310" h="36372">
                <a:moveTo>
                  <a:pt x="37261" y="29336"/>
                </a:moveTo>
                <a:lnTo>
                  <a:pt x="7048" y="29336"/>
                </a:lnTo>
                <a:lnTo>
                  <a:pt x="37261" y="32854"/>
                </a:lnTo>
                <a:lnTo>
                  <a:pt x="37261" y="29336"/>
                </a:lnTo>
                <a:close/>
              </a:path>
              <a:path w="44310" h="36372">
                <a:moveTo>
                  <a:pt x="7048" y="7035"/>
                </a:moveTo>
                <a:lnTo>
                  <a:pt x="3517" y="0"/>
                </a:lnTo>
                <a:lnTo>
                  <a:pt x="7048" y="29336"/>
                </a:lnTo>
                <a:lnTo>
                  <a:pt x="7048" y="7035"/>
                </a:lnTo>
                <a:close/>
              </a:path>
              <a:path w="44310" h="36372">
                <a:moveTo>
                  <a:pt x="3517" y="0"/>
                </a:moveTo>
                <a:lnTo>
                  <a:pt x="7048" y="7035"/>
                </a:lnTo>
                <a:lnTo>
                  <a:pt x="37261" y="7035"/>
                </a:lnTo>
                <a:lnTo>
                  <a:pt x="37261" y="32854"/>
                </a:lnTo>
                <a:lnTo>
                  <a:pt x="7048" y="29336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32854"/>
                </a:lnTo>
                <a:lnTo>
                  <a:pt x="1689" y="36004"/>
                </a:lnTo>
                <a:lnTo>
                  <a:pt x="3517" y="36372"/>
                </a:lnTo>
                <a:lnTo>
                  <a:pt x="40792" y="36372"/>
                </a:lnTo>
                <a:lnTo>
                  <a:pt x="43929" y="34696"/>
                </a:lnTo>
                <a:lnTo>
                  <a:pt x="40792" y="32854"/>
                </a:lnTo>
                <a:lnTo>
                  <a:pt x="40792" y="0"/>
                </a:lnTo>
                <a:lnTo>
                  <a:pt x="3517" y="0"/>
                </a:lnTo>
                <a:close/>
              </a:path>
              <a:path w="44310" h="36372">
                <a:moveTo>
                  <a:pt x="44310" y="32854"/>
                </a:moveTo>
                <a:lnTo>
                  <a:pt x="44310" y="3517"/>
                </a:lnTo>
                <a:lnTo>
                  <a:pt x="42621" y="368"/>
                </a:lnTo>
                <a:lnTo>
                  <a:pt x="40792" y="0"/>
                </a:lnTo>
                <a:lnTo>
                  <a:pt x="40792" y="32854"/>
                </a:lnTo>
                <a:lnTo>
                  <a:pt x="43929" y="34696"/>
                </a:lnTo>
                <a:lnTo>
                  <a:pt x="44310" y="32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4291896" y="1384592"/>
            <a:ext cx="76111" cy="58674"/>
          </a:xfrm>
          <a:custGeom>
            <a:avLst/>
            <a:gdLst/>
            <a:ahLst/>
            <a:cxnLst/>
            <a:rect l="l" t="t" r="r" b="b"/>
            <a:pathLst>
              <a:path w="76111" h="58674">
                <a:moveTo>
                  <a:pt x="76111" y="58674"/>
                </a:moveTo>
                <a:lnTo>
                  <a:pt x="76111" y="0"/>
                </a:lnTo>
                <a:lnTo>
                  <a:pt x="0" y="0"/>
                </a:lnTo>
                <a:lnTo>
                  <a:pt x="0" y="58674"/>
                </a:lnTo>
                <a:lnTo>
                  <a:pt x="76111" y="586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4288377" y="1381077"/>
            <a:ext cx="83146" cy="65709"/>
          </a:xfrm>
          <a:custGeom>
            <a:avLst/>
            <a:gdLst/>
            <a:ahLst/>
            <a:cxnLst/>
            <a:rect l="l" t="t" r="r" b="b"/>
            <a:pathLst>
              <a:path w="83146" h="65709">
                <a:moveTo>
                  <a:pt x="76111" y="58673"/>
                </a:moveTo>
                <a:lnTo>
                  <a:pt x="7048" y="58673"/>
                </a:lnTo>
                <a:lnTo>
                  <a:pt x="76111" y="62191"/>
                </a:lnTo>
                <a:lnTo>
                  <a:pt x="76111" y="58673"/>
                </a:lnTo>
                <a:close/>
              </a:path>
              <a:path w="83146" h="65709">
                <a:moveTo>
                  <a:pt x="7048" y="7035"/>
                </a:moveTo>
                <a:lnTo>
                  <a:pt x="3517" y="0"/>
                </a:lnTo>
                <a:lnTo>
                  <a:pt x="7048" y="58673"/>
                </a:lnTo>
                <a:lnTo>
                  <a:pt x="7048" y="7035"/>
                </a:lnTo>
                <a:close/>
              </a:path>
              <a:path w="83146" h="65709">
                <a:moveTo>
                  <a:pt x="3517" y="0"/>
                </a:moveTo>
                <a:lnTo>
                  <a:pt x="7048" y="7035"/>
                </a:lnTo>
                <a:lnTo>
                  <a:pt x="76111" y="7035"/>
                </a:lnTo>
                <a:lnTo>
                  <a:pt x="76111" y="62191"/>
                </a:lnTo>
                <a:lnTo>
                  <a:pt x="7048" y="58673"/>
                </a:lnTo>
                <a:lnTo>
                  <a:pt x="3517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62191"/>
                </a:lnTo>
                <a:lnTo>
                  <a:pt x="1689" y="65328"/>
                </a:lnTo>
                <a:lnTo>
                  <a:pt x="3517" y="65709"/>
                </a:lnTo>
                <a:lnTo>
                  <a:pt x="79629" y="65709"/>
                </a:lnTo>
                <a:lnTo>
                  <a:pt x="82778" y="64020"/>
                </a:lnTo>
                <a:lnTo>
                  <a:pt x="79629" y="62191"/>
                </a:lnTo>
                <a:lnTo>
                  <a:pt x="79629" y="0"/>
                </a:lnTo>
                <a:lnTo>
                  <a:pt x="3517" y="0"/>
                </a:lnTo>
                <a:close/>
              </a:path>
              <a:path w="83146" h="65709">
                <a:moveTo>
                  <a:pt x="83146" y="62191"/>
                </a:moveTo>
                <a:lnTo>
                  <a:pt x="83146" y="3517"/>
                </a:lnTo>
                <a:lnTo>
                  <a:pt x="81470" y="368"/>
                </a:lnTo>
                <a:lnTo>
                  <a:pt x="79629" y="0"/>
                </a:lnTo>
                <a:lnTo>
                  <a:pt x="79629" y="62191"/>
                </a:lnTo>
                <a:lnTo>
                  <a:pt x="82778" y="64020"/>
                </a:lnTo>
                <a:lnTo>
                  <a:pt x="83146" y="62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4150381" y="1540423"/>
            <a:ext cx="63296" cy="143916"/>
          </a:xfrm>
          <a:custGeom>
            <a:avLst/>
            <a:gdLst/>
            <a:ahLst/>
            <a:cxnLst/>
            <a:rect l="l" t="t" r="r" b="b"/>
            <a:pathLst>
              <a:path w="63296" h="143916">
                <a:moveTo>
                  <a:pt x="9258" y="40347"/>
                </a:moveTo>
                <a:lnTo>
                  <a:pt x="4686" y="46075"/>
                </a:lnTo>
                <a:lnTo>
                  <a:pt x="5778" y="50292"/>
                </a:lnTo>
                <a:lnTo>
                  <a:pt x="6908" y="54698"/>
                </a:lnTo>
                <a:lnTo>
                  <a:pt x="11112" y="53860"/>
                </a:lnTo>
                <a:lnTo>
                  <a:pt x="12141" y="58610"/>
                </a:lnTo>
                <a:lnTo>
                  <a:pt x="12712" y="61226"/>
                </a:lnTo>
                <a:lnTo>
                  <a:pt x="9969" y="66179"/>
                </a:lnTo>
                <a:lnTo>
                  <a:pt x="10325" y="69507"/>
                </a:lnTo>
                <a:lnTo>
                  <a:pt x="10566" y="71589"/>
                </a:lnTo>
                <a:lnTo>
                  <a:pt x="13614" y="72809"/>
                </a:lnTo>
                <a:lnTo>
                  <a:pt x="13881" y="77292"/>
                </a:lnTo>
                <a:lnTo>
                  <a:pt x="14249" y="83096"/>
                </a:lnTo>
                <a:lnTo>
                  <a:pt x="10909" y="88011"/>
                </a:lnTo>
                <a:lnTo>
                  <a:pt x="11379" y="94145"/>
                </a:lnTo>
                <a:lnTo>
                  <a:pt x="11938" y="101422"/>
                </a:lnTo>
                <a:lnTo>
                  <a:pt x="13995" y="100876"/>
                </a:lnTo>
                <a:lnTo>
                  <a:pt x="17526" y="104228"/>
                </a:lnTo>
                <a:lnTo>
                  <a:pt x="22872" y="109334"/>
                </a:lnTo>
                <a:lnTo>
                  <a:pt x="30251" y="111048"/>
                </a:lnTo>
                <a:lnTo>
                  <a:pt x="35636" y="115798"/>
                </a:lnTo>
                <a:lnTo>
                  <a:pt x="41313" y="120815"/>
                </a:lnTo>
                <a:lnTo>
                  <a:pt x="38404" y="124193"/>
                </a:lnTo>
                <a:lnTo>
                  <a:pt x="41249" y="129438"/>
                </a:lnTo>
                <a:lnTo>
                  <a:pt x="41699" y="130183"/>
                </a:lnTo>
                <a:lnTo>
                  <a:pt x="51705" y="137346"/>
                </a:lnTo>
                <a:lnTo>
                  <a:pt x="63296" y="143916"/>
                </a:lnTo>
                <a:lnTo>
                  <a:pt x="63265" y="143056"/>
                </a:lnTo>
                <a:lnTo>
                  <a:pt x="58681" y="131355"/>
                </a:lnTo>
                <a:lnTo>
                  <a:pt x="53136" y="119595"/>
                </a:lnTo>
                <a:lnTo>
                  <a:pt x="51993" y="114884"/>
                </a:lnTo>
                <a:lnTo>
                  <a:pt x="52514" y="110032"/>
                </a:lnTo>
                <a:lnTo>
                  <a:pt x="52578" y="103378"/>
                </a:lnTo>
                <a:lnTo>
                  <a:pt x="52285" y="99783"/>
                </a:lnTo>
                <a:lnTo>
                  <a:pt x="51612" y="94259"/>
                </a:lnTo>
                <a:lnTo>
                  <a:pt x="49187" y="89636"/>
                </a:lnTo>
                <a:lnTo>
                  <a:pt x="48577" y="83604"/>
                </a:lnTo>
                <a:lnTo>
                  <a:pt x="48251" y="77340"/>
                </a:lnTo>
                <a:lnTo>
                  <a:pt x="48935" y="64736"/>
                </a:lnTo>
                <a:lnTo>
                  <a:pt x="50387" y="52137"/>
                </a:lnTo>
                <a:lnTo>
                  <a:pt x="51384" y="39560"/>
                </a:lnTo>
                <a:lnTo>
                  <a:pt x="51408" y="38623"/>
                </a:lnTo>
                <a:lnTo>
                  <a:pt x="51965" y="25316"/>
                </a:lnTo>
                <a:lnTo>
                  <a:pt x="54532" y="11448"/>
                </a:lnTo>
                <a:lnTo>
                  <a:pt x="61315" y="1828"/>
                </a:lnTo>
                <a:lnTo>
                  <a:pt x="59438" y="1506"/>
                </a:lnTo>
                <a:lnTo>
                  <a:pt x="47005" y="920"/>
                </a:lnTo>
                <a:lnTo>
                  <a:pt x="34109" y="1713"/>
                </a:lnTo>
                <a:lnTo>
                  <a:pt x="21551" y="2324"/>
                </a:lnTo>
                <a:lnTo>
                  <a:pt x="17475" y="2324"/>
                </a:lnTo>
                <a:lnTo>
                  <a:pt x="1422" y="0"/>
                </a:lnTo>
                <a:lnTo>
                  <a:pt x="635" y="6413"/>
                </a:lnTo>
                <a:lnTo>
                  <a:pt x="0" y="11569"/>
                </a:lnTo>
                <a:lnTo>
                  <a:pt x="8623" y="12661"/>
                </a:lnTo>
                <a:lnTo>
                  <a:pt x="10464" y="16840"/>
                </a:lnTo>
                <a:lnTo>
                  <a:pt x="12674" y="21844"/>
                </a:lnTo>
                <a:lnTo>
                  <a:pt x="11201" y="30911"/>
                </a:lnTo>
                <a:lnTo>
                  <a:pt x="10096" y="36271"/>
                </a:lnTo>
                <a:lnTo>
                  <a:pt x="9258" y="403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4147474" y="1537783"/>
            <a:ext cx="69735" cy="150329"/>
          </a:xfrm>
          <a:custGeom>
            <a:avLst/>
            <a:gdLst/>
            <a:ahLst/>
            <a:cxnLst/>
            <a:rect l="l" t="t" r="r" b="b"/>
            <a:pathLst>
              <a:path w="69735" h="150329">
                <a:moveTo>
                  <a:pt x="60248" y="7277"/>
                </a:moveTo>
                <a:lnTo>
                  <a:pt x="59131" y="21958"/>
                </a:lnTo>
                <a:lnTo>
                  <a:pt x="59702" y="18529"/>
                </a:lnTo>
                <a:lnTo>
                  <a:pt x="60566" y="15341"/>
                </a:lnTo>
                <a:lnTo>
                  <a:pt x="63550" y="7924"/>
                </a:lnTo>
                <a:lnTo>
                  <a:pt x="64223" y="4470"/>
                </a:lnTo>
                <a:lnTo>
                  <a:pt x="62382" y="1460"/>
                </a:lnTo>
                <a:lnTo>
                  <a:pt x="59131" y="3467"/>
                </a:lnTo>
                <a:lnTo>
                  <a:pt x="56908" y="6502"/>
                </a:lnTo>
                <a:lnTo>
                  <a:pt x="60248" y="7277"/>
                </a:lnTo>
                <a:close/>
              </a:path>
              <a:path w="69735" h="150329">
                <a:moveTo>
                  <a:pt x="66205" y="146557"/>
                </a:moveTo>
                <a:lnTo>
                  <a:pt x="62699" y="146773"/>
                </a:lnTo>
                <a:lnTo>
                  <a:pt x="61290" y="146888"/>
                </a:lnTo>
                <a:lnTo>
                  <a:pt x="63893" y="149199"/>
                </a:lnTo>
                <a:lnTo>
                  <a:pt x="66497" y="150329"/>
                </a:lnTo>
                <a:lnTo>
                  <a:pt x="66357" y="146545"/>
                </a:lnTo>
                <a:lnTo>
                  <a:pt x="68529" y="143903"/>
                </a:lnTo>
                <a:lnTo>
                  <a:pt x="66205" y="146557"/>
                </a:lnTo>
                <a:close/>
              </a:path>
              <a:path w="69735" h="150329">
                <a:moveTo>
                  <a:pt x="69722" y="146316"/>
                </a:moveTo>
                <a:lnTo>
                  <a:pt x="69735" y="146532"/>
                </a:lnTo>
                <a:lnTo>
                  <a:pt x="69672" y="141376"/>
                </a:lnTo>
                <a:lnTo>
                  <a:pt x="69722" y="146316"/>
                </a:lnTo>
                <a:close/>
              </a:path>
              <a:path w="69735" h="150329">
                <a:moveTo>
                  <a:pt x="62547" y="128549"/>
                </a:moveTo>
                <a:lnTo>
                  <a:pt x="60185" y="124561"/>
                </a:lnTo>
                <a:lnTo>
                  <a:pt x="59474" y="121424"/>
                </a:lnTo>
                <a:lnTo>
                  <a:pt x="58826" y="117220"/>
                </a:lnTo>
                <a:lnTo>
                  <a:pt x="58978" y="107835"/>
                </a:lnTo>
                <a:lnTo>
                  <a:pt x="58915" y="103746"/>
                </a:lnTo>
                <a:lnTo>
                  <a:pt x="58699" y="101980"/>
                </a:lnTo>
                <a:lnTo>
                  <a:pt x="57835" y="95656"/>
                </a:lnTo>
                <a:lnTo>
                  <a:pt x="55460" y="91135"/>
                </a:lnTo>
                <a:lnTo>
                  <a:pt x="54990" y="85902"/>
                </a:lnTo>
                <a:lnTo>
                  <a:pt x="55460" y="107810"/>
                </a:lnTo>
                <a:lnTo>
                  <a:pt x="56527" y="132118"/>
                </a:lnTo>
                <a:lnTo>
                  <a:pt x="58762" y="136169"/>
                </a:lnTo>
                <a:lnTo>
                  <a:pt x="60274" y="138808"/>
                </a:lnTo>
                <a:lnTo>
                  <a:pt x="61061" y="140182"/>
                </a:lnTo>
                <a:lnTo>
                  <a:pt x="61290" y="146888"/>
                </a:lnTo>
                <a:lnTo>
                  <a:pt x="62699" y="146773"/>
                </a:lnTo>
                <a:lnTo>
                  <a:pt x="66205" y="146557"/>
                </a:lnTo>
                <a:lnTo>
                  <a:pt x="68529" y="143903"/>
                </a:lnTo>
                <a:lnTo>
                  <a:pt x="66357" y="146545"/>
                </a:lnTo>
                <a:lnTo>
                  <a:pt x="66497" y="150329"/>
                </a:lnTo>
                <a:lnTo>
                  <a:pt x="69049" y="149072"/>
                </a:lnTo>
                <a:lnTo>
                  <a:pt x="69667" y="146545"/>
                </a:lnTo>
                <a:lnTo>
                  <a:pt x="69672" y="141376"/>
                </a:lnTo>
                <a:lnTo>
                  <a:pt x="67221" y="136931"/>
                </a:lnTo>
                <a:lnTo>
                  <a:pt x="64592" y="140512"/>
                </a:lnTo>
                <a:lnTo>
                  <a:pt x="62737" y="143916"/>
                </a:lnTo>
                <a:lnTo>
                  <a:pt x="62687" y="146532"/>
                </a:lnTo>
                <a:lnTo>
                  <a:pt x="62737" y="143916"/>
                </a:lnTo>
                <a:lnTo>
                  <a:pt x="64592" y="140512"/>
                </a:lnTo>
                <a:lnTo>
                  <a:pt x="64909" y="132714"/>
                </a:lnTo>
                <a:lnTo>
                  <a:pt x="62547" y="128549"/>
                </a:lnTo>
                <a:close/>
              </a:path>
              <a:path w="69735" h="150329">
                <a:moveTo>
                  <a:pt x="3644" y="3086"/>
                </a:moveTo>
                <a:lnTo>
                  <a:pt x="253" y="6832"/>
                </a:lnTo>
                <a:lnTo>
                  <a:pt x="0" y="9588"/>
                </a:lnTo>
                <a:lnTo>
                  <a:pt x="1066" y="13754"/>
                </a:lnTo>
                <a:lnTo>
                  <a:pt x="4038" y="16827"/>
                </a:lnTo>
                <a:lnTo>
                  <a:pt x="7619" y="18808"/>
                </a:lnTo>
                <a:lnTo>
                  <a:pt x="10680" y="22047"/>
                </a:lnTo>
                <a:lnTo>
                  <a:pt x="10985" y="26517"/>
                </a:lnTo>
                <a:lnTo>
                  <a:pt x="10998" y="30403"/>
                </a:lnTo>
                <a:lnTo>
                  <a:pt x="10223" y="34988"/>
                </a:lnTo>
                <a:lnTo>
                  <a:pt x="9563" y="38201"/>
                </a:lnTo>
                <a:lnTo>
                  <a:pt x="8369" y="41338"/>
                </a:lnTo>
                <a:lnTo>
                  <a:pt x="6235" y="45910"/>
                </a:lnTo>
                <a:lnTo>
                  <a:pt x="5041" y="48463"/>
                </a:lnTo>
                <a:lnTo>
                  <a:pt x="4991" y="51561"/>
                </a:lnTo>
                <a:lnTo>
                  <a:pt x="5676" y="55448"/>
                </a:lnTo>
                <a:lnTo>
                  <a:pt x="8826" y="59270"/>
                </a:lnTo>
                <a:lnTo>
                  <a:pt x="11607" y="62001"/>
                </a:lnTo>
                <a:lnTo>
                  <a:pt x="10782" y="65646"/>
                </a:lnTo>
                <a:lnTo>
                  <a:pt x="9702" y="69265"/>
                </a:lnTo>
                <a:lnTo>
                  <a:pt x="9728" y="72529"/>
                </a:lnTo>
                <a:lnTo>
                  <a:pt x="10934" y="75590"/>
                </a:lnTo>
                <a:lnTo>
                  <a:pt x="13284" y="80149"/>
                </a:lnTo>
                <a:lnTo>
                  <a:pt x="13309" y="82727"/>
                </a:lnTo>
                <a:lnTo>
                  <a:pt x="12128" y="87198"/>
                </a:lnTo>
                <a:lnTo>
                  <a:pt x="11493" y="89598"/>
                </a:lnTo>
                <a:lnTo>
                  <a:pt x="10718" y="92354"/>
                </a:lnTo>
                <a:lnTo>
                  <a:pt x="10718" y="95580"/>
                </a:lnTo>
                <a:lnTo>
                  <a:pt x="10921" y="99034"/>
                </a:lnTo>
                <a:lnTo>
                  <a:pt x="11633" y="102031"/>
                </a:lnTo>
                <a:lnTo>
                  <a:pt x="13588" y="105816"/>
                </a:lnTo>
                <a:lnTo>
                  <a:pt x="16916" y="108394"/>
                </a:lnTo>
                <a:lnTo>
                  <a:pt x="17995" y="109423"/>
                </a:lnTo>
                <a:lnTo>
                  <a:pt x="21120" y="112394"/>
                </a:lnTo>
                <a:lnTo>
                  <a:pt x="24637" y="114236"/>
                </a:lnTo>
                <a:lnTo>
                  <a:pt x="27851" y="115912"/>
                </a:lnTo>
                <a:lnTo>
                  <a:pt x="31064" y="117576"/>
                </a:lnTo>
                <a:lnTo>
                  <a:pt x="33972" y="119087"/>
                </a:lnTo>
                <a:lnTo>
                  <a:pt x="37376" y="122110"/>
                </a:lnTo>
                <a:lnTo>
                  <a:pt x="38925" y="125501"/>
                </a:lnTo>
                <a:lnTo>
                  <a:pt x="39344" y="128892"/>
                </a:lnTo>
                <a:lnTo>
                  <a:pt x="41059" y="133769"/>
                </a:lnTo>
                <a:lnTo>
                  <a:pt x="43713" y="138480"/>
                </a:lnTo>
                <a:lnTo>
                  <a:pt x="48310" y="140817"/>
                </a:lnTo>
                <a:lnTo>
                  <a:pt x="52603" y="142938"/>
                </a:lnTo>
                <a:lnTo>
                  <a:pt x="56959" y="145021"/>
                </a:lnTo>
                <a:lnTo>
                  <a:pt x="61290" y="146888"/>
                </a:lnTo>
                <a:lnTo>
                  <a:pt x="61061" y="140182"/>
                </a:lnTo>
                <a:lnTo>
                  <a:pt x="60274" y="138808"/>
                </a:lnTo>
                <a:lnTo>
                  <a:pt x="59766" y="138607"/>
                </a:lnTo>
                <a:lnTo>
                  <a:pt x="55676" y="136588"/>
                </a:lnTo>
                <a:lnTo>
                  <a:pt x="51523" y="134632"/>
                </a:lnTo>
                <a:lnTo>
                  <a:pt x="48361" y="132587"/>
                </a:lnTo>
                <a:lnTo>
                  <a:pt x="46240" y="128536"/>
                </a:lnTo>
                <a:lnTo>
                  <a:pt x="46266" y="127190"/>
                </a:lnTo>
                <a:lnTo>
                  <a:pt x="45885" y="124625"/>
                </a:lnTo>
                <a:lnTo>
                  <a:pt x="45351" y="121869"/>
                </a:lnTo>
                <a:lnTo>
                  <a:pt x="43751" y="118795"/>
                </a:lnTo>
                <a:lnTo>
                  <a:pt x="40881" y="115798"/>
                </a:lnTo>
                <a:lnTo>
                  <a:pt x="37731" y="113042"/>
                </a:lnTo>
                <a:lnTo>
                  <a:pt x="34251" y="111315"/>
                </a:lnTo>
                <a:lnTo>
                  <a:pt x="31102" y="109664"/>
                </a:lnTo>
                <a:lnTo>
                  <a:pt x="27927" y="108026"/>
                </a:lnTo>
                <a:lnTo>
                  <a:pt x="25082" y="106451"/>
                </a:lnTo>
                <a:lnTo>
                  <a:pt x="20726" y="102349"/>
                </a:lnTo>
                <a:lnTo>
                  <a:pt x="18135" y="99250"/>
                </a:lnTo>
                <a:lnTo>
                  <a:pt x="17792" y="96507"/>
                </a:lnTo>
                <a:lnTo>
                  <a:pt x="17754" y="93522"/>
                </a:lnTo>
                <a:lnTo>
                  <a:pt x="18935" y="89026"/>
                </a:lnTo>
                <a:lnTo>
                  <a:pt x="19570" y="86639"/>
                </a:lnTo>
                <a:lnTo>
                  <a:pt x="20332" y="83959"/>
                </a:lnTo>
                <a:lnTo>
                  <a:pt x="20307" y="79717"/>
                </a:lnTo>
                <a:lnTo>
                  <a:pt x="20167" y="76682"/>
                </a:lnTo>
                <a:lnTo>
                  <a:pt x="17843" y="73063"/>
                </a:lnTo>
                <a:lnTo>
                  <a:pt x="17068" y="69240"/>
                </a:lnTo>
                <a:lnTo>
                  <a:pt x="18008" y="65912"/>
                </a:lnTo>
                <a:lnTo>
                  <a:pt x="18643" y="62052"/>
                </a:lnTo>
                <a:lnTo>
                  <a:pt x="18135" y="58813"/>
                </a:lnTo>
                <a:lnTo>
                  <a:pt x="15087" y="54711"/>
                </a:lnTo>
                <a:lnTo>
                  <a:pt x="12433" y="52908"/>
                </a:lnTo>
                <a:lnTo>
                  <a:pt x="12649" y="48666"/>
                </a:lnTo>
                <a:lnTo>
                  <a:pt x="14643" y="44437"/>
                </a:lnTo>
                <a:lnTo>
                  <a:pt x="15874" y="42227"/>
                </a:lnTo>
                <a:lnTo>
                  <a:pt x="16459" y="39623"/>
                </a:lnTo>
                <a:lnTo>
                  <a:pt x="17157" y="36182"/>
                </a:lnTo>
                <a:lnTo>
                  <a:pt x="18033" y="31267"/>
                </a:lnTo>
                <a:lnTo>
                  <a:pt x="18021" y="23596"/>
                </a:lnTo>
                <a:lnTo>
                  <a:pt x="17741" y="20713"/>
                </a:lnTo>
                <a:lnTo>
                  <a:pt x="16598" y="18059"/>
                </a:lnTo>
                <a:lnTo>
                  <a:pt x="14414" y="14998"/>
                </a:lnTo>
                <a:lnTo>
                  <a:pt x="11302" y="12699"/>
                </a:lnTo>
                <a:lnTo>
                  <a:pt x="8242" y="10883"/>
                </a:lnTo>
                <a:lnTo>
                  <a:pt x="11150" y="8191"/>
                </a:lnTo>
                <a:lnTo>
                  <a:pt x="18719" y="8077"/>
                </a:lnTo>
                <a:lnTo>
                  <a:pt x="22339" y="8470"/>
                </a:lnTo>
                <a:lnTo>
                  <a:pt x="24460" y="8496"/>
                </a:lnTo>
                <a:lnTo>
                  <a:pt x="37236" y="7869"/>
                </a:lnTo>
                <a:lnTo>
                  <a:pt x="49923" y="7079"/>
                </a:lnTo>
                <a:lnTo>
                  <a:pt x="56660" y="7036"/>
                </a:lnTo>
                <a:lnTo>
                  <a:pt x="55346" y="9855"/>
                </a:lnTo>
                <a:lnTo>
                  <a:pt x="53022" y="14897"/>
                </a:lnTo>
                <a:lnTo>
                  <a:pt x="52006" y="20827"/>
                </a:lnTo>
                <a:lnTo>
                  <a:pt x="51460" y="26581"/>
                </a:lnTo>
                <a:lnTo>
                  <a:pt x="50926" y="32334"/>
                </a:lnTo>
                <a:lnTo>
                  <a:pt x="50774" y="42100"/>
                </a:lnTo>
                <a:lnTo>
                  <a:pt x="49795" y="54406"/>
                </a:lnTo>
                <a:lnTo>
                  <a:pt x="48336" y="67077"/>
                </a:lnTo>
                <a:lnTo>
                  <a:pt x="47637" y="79260"/>
                </a:lnTo>
                <a:lnTo>
                  <a:pt x="47739" y="84137"/>
                </a:lnTo>
                <a:lnTo>
                  <a:pt x="47993" y="86601"/>
                </a:lnTo>
                <a:lnTo>
                  <a:pt x="48729" y="93421"/>
                </a:lnTo>
                <a:lnTo>
                  <a:pt x="51180" y="98145"/>
                </a:lnTo>
                <a:lnTo>
                  <a:pt x="51701" y="102857"/>
                </a:lnTo>
                <a:lnTo>
                  <a:pt x="51942" y="105651"/>
                </a:lnTo>
                <a:lnTo>
                  <a:pt x="51942" y="107784"/>
                </a:lnTo>
                <a:lnTo>
                  <a:pt x="51790" y="112407"/>
                </a:lnTo>
                <a:lnTo>
                  <a:pt x="51790" y="117500"/>
                </a:lnTo>
                <a:lnTo>
                  <a:pt x="51942" y="120243"/>
                </a:lnTo>
                <a:lnTo>
                  <a:pt x="52628" y="123075"/>
                </a:lnTo>
                <a:lnTo>
                  <a:pt x="53797" y="127850"/>
                </a:lnTo>
                <a:lnTo>
                  <a:pt x="56527" y="132118"/>
                </a:lnTo>
                <a:lnTo>
                  <a:pt x="55460" y="107810"/>
                </a:lnTo>
                <a:lnTo>
                  <a:pt x="54990" y="85902"/>
                </a:lnTo>
                <a:lnTo>
                  <a:pt x="54673" y="81495"/>
                </a:lnTo>
                <a:lnTo>
                  <a:pt x="54673" y="79260"/>
                </a:lnTo>
                <a:lnTo>
                  <a:pt x="55431" y="66929"/>
                </a:lnTo>
                <a:lnTo>
                  <a:pt x="56900" y="54260"/>
                </a:lnTo>
                <a:lnTo>
                  <a:pt x="57810" y="42303"/>
                </a:lnTo>
                <a:lnTo>
                  <a:pt x="57962" y="36601"/>
                </a:lnTo>
                <a:lnTo>
                  <a:pt x="58000" y="28841"/>
                </a:lnTo>
                <a:lnTo>
                  <a:pt x="59131" y="21958"/>
                </a:lnTo>
                <a:lnTo>
                  <a:pt x="60248" y="7277"/>
                </a:lnTo>
                <a:lnTo>
                  <a:pt x="56908" y="6502"/>
                </a:lnTo>
                <a:lnTo>
                  <a:pt x="59131" y="3467"/>
                </a:lnTo>
                <a:lnTo>
                  <a:pt x="62382" y="1460"/>
                </a:lnTo>
                <a:lnTo>
                  <a:pt x="64223" y="4470"/>
                </a:lnTo>
                <a:lnTo>
                  <a:pt x="63550" y="7924"/>
                </a:lnTo>
                <a:lnTo>
                  <a:pt x="60566" y="15341"/>
                </a:lnTo>
                <a:lnTo>
                  <a:pt x="62915" y="10299"/>
                </a:lnTo>
                <a:lnTo>
                  <a:pt x="66065" y="7467"/>
                </a:lnTo>
                <a:lnTo>
                  <a:pt x="67690" y="3848"/>
                </a:lnTo>
                <a:lnTo>
                  <a:pt x="66319" y="1282"/>
                </a:lnTo>
                <a:lnTo>
                  <a:pt x="64896" y="1015"/>
                </a:lnTo>
                <a:lnTo>
                  <a:pt x="60985" y="253"/>
                </a:lnTo>
                <a:lnTo>
                  <a:pt x="56959" y="0"/>
                </a:lnTo>
                <a:lnTo>
                  <a:pt x="52908" y="0"/>
                </a:lnTo>
                <a:lnTo>
                  <a:pt x="39826" y="616"/>
                </a:lnTo>
                <a:lnTo>
                  <a:pt x="27320" y="1404"/>
                </a:lnTo>
                <a:lnTo>
                  <a:pt x="23164" y="1460"/>
                </a:lnTo>
                <a:lnTo>
                  <a:pt x="19100" y="1041"/>
                </a:lnTo>
                <a:lnTo>
                  <a:pt x="12115" y="1041"/>
                </a:lnTo>
                <a:lnTo>
                  <a:pt x="9131" y="1219"/>
                </a:lnTo>
                <a:lnTo>
                  <a:pt x="6375" y="2044"/>
                </a:lnTo>
                <a:lnTo>
                  <a:pt x="3644" y="3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4142506" y="1532483"/>
            <a:ext cx="144297" cy="0"/>
          </a:xfrm>
          <a:custGeom>
            <a:avLst/>
            <a:gdLst/>
            <a:ahLst/>
            <a:cxnLst/>
            <a:rect l="l" t="t" r="r" b="b"/>
            <a:pathLst>
              <a:path w="144297">
                <a:moveTo>
                  <a:pt x="0" y="0"/>
                </a:moveTo>
                <a:lnTo>
                  <a:pt x="144297" y="0"/>
                </a:lnTo>
              </a:path>
            </a:pathLst>
          </a:custGeom>
          <a:ln w="19557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4138974" y="1519816"/>
            <a:ext cx="151345" cy="25323"/>
          </a:xfrm>
          <a:custGeom>
            <a:avLst/>
            <a:gdLst/>
            <a:ahLst/>
            <a:cxnLst/>
            <a:rect l="l" t="t" r="r" b="b"/>
            <a:pathLst>
              <a:path w="151345" h="25323">
                <a:moveTo>
                  <a:pt x="144310" y="7035"/>
                </a:moveTo>
                <a:lnTo>
                  <a:pt x="144310" y="18287"/>
                </a:lnTo>
                <a:lnTo>
                  <a:pt x="7048" y="18287"/>
                </a:lnTo>
                <a:lnTo>
                  <a:pt x="3530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21805"/>
                </a:lnTo>
                <a:lnTo>
                  <a:pt x="1689" y="24955"/>
                </a:lnTo>
                <a:lnTo>
                  <a:pt x="3530" y="25323"/>
                </a:lnTo>
                <a:lnTo>
                  <a:pt x="147828" y="25323"/>
                </a:lnTo>
                <a:lnTo>
                  <a:pt x="144310" y="7035"/>
                </a:lnTo>
                <a:close/>
              </a:path>
              <a:path w="151345" h="25323">
                <a:moveTo>
                  <a:pt x="144310" y="3517"/>
                </a:moveTo>
                <a:lnTo>
                  <a:pt x="147828" y="7035"/>
                </a:lnTo>
                <a:lnTo>
                  <a:pt x="147828" y="0"/>
                </a:lnTo>
                <a:lnTo>
                  <a:pt x="144310" y="3517"/>
                </a:lnTo>
                <a:close/>
              </a:path>
              <a:path w="151345" h="25323">
                <a:moveTo>
                  <a:pt x="150964" y="23634"/>
                </a:moveTo>
                <a:lnTo>
                  <a:pt x="151345" y="21805"/>
                </a:lnTo>
                <a:lnTo>
                  <a:pt x="151345" y="3517"/>
                </a:lnTo>
                <a:lnTo>
                  <a:pt x="149656" y="380"/>
                </a:lnTo>
                <a:lnTo>
                  <a:pt x="147828" y="0"/>
                </a:lnTo>
                <a:lnTo>
                  <a:pt x="147828" y="25323"/>
                </a:lnTo>
                <a:lnTo>
                  <a:pt x="150964" y="23634"/>
                </a:lnTo>
                <a:close/>
              </a:path>
              <a:path w="151345" h="25323">
                <a:moveTo>
                  <a:pt x="147828" y="25323"/>
                </a:moveTo>
                <a:lnTo>
                  <a:pt x="147828" y="7035"/>
                </a:lnTo>
                <a:lnTo>
                  <a:pt x="144310" y="3517"/>
                </a:lnTo>
                <a:lnTo>
                  <a:pt x="147828" y="0"/>
                </a:lnTo>
                <a:lnTo>
                  <a:pt x="3530" y="0"/>
                </a:lnTo>
                <a:lnTo>
                  <a:pt x="7048" y="18287"/>
                </a:lnTo>
                <a:lnTo>
                  <a:pt x="7048" y="7035"/>
                </a:lnTo>
                <a:lnTo>
                  <a:pt x="144310" y="7035"/>
                </a:lnTo>
                <a:lnTo>
                  <a:pt x="147828" y="25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4174100" y="1345741"/>
            <a:ext cx="80492" cy="154495"/>
          </a:xfrm>
          <a:custGeom>
            <a:avLst/>
            <a:gdLst/>
            <a:ahLst/>
            <a:cxnLst/>
            <a:rect l="l" t="t" r="r" b="b"/>
            <a:pathLst>
              <a:path w="80492" h="154495">
                <a:moveTo>
                  <a:pt x="0" y="140068"/>
                </a:moveTo>
                <a:lnTo>
                  <a:pt x="0" y="148031"/>
                </a:lnTo>
                <a:lnTo>
                  <a:pt x="6438" y="154495"/>
                </a:lnTo>
                <a:lnTo>
                  <a:pt x="74028" y="154495"/>
                </a:lnTo>
                <a:lnTo>
                  <a:pt x="80492" y="148031"/>
                </a:lnTo>
                <a:lnTo>
                  <a:pt x="80492" y="6464"/>
                </a:lnTo>
                <a:lnTo>
                  <a:pt x="74028" y="0"/>
                </a:lnTo>
                <a:lnTo>
                  <a:pt x="6438" y="0"/>
                </a:lnTo>
                <a:lnTo>
                  <a:pt x="0" y="6464"/>
                </a:lnTo>
                <a:lnTo>
                  <a:pt x="0" y="1400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4170583" y="1342235"/>
            <a:ext cx="87515" cy="161518"/>
          </a:xfrm>
          <a:custGeom>
            <a:avLst/>
            <a:gdLst/>
            <a:ahLst/>
            <a:cxnLst/>
            <a:rect l="l" t="t" r="r" b="b"/>
            <a:pathLst>
              <a:path w="87515" h="161518">
                <a:moveTo>
                  <a:pt x="0" y="17945"/>
                </a:moveTo>
                <a:lnTo>
                  <a:pt x="0" y="153479"/>
                </a:lnTo>
                <a:lnTo>
                  <a:pt x="8013" y="161518"/>
                </a:lnTo>
                <a:lnTo>
                  <a:pt x="3517" y="143573"/>
                </a:lnTo>
                <a:lnTo>
                  <a:pt x="7035" y="17945"/>
                </a:lnTo>
                <a:lnTo>
                  <a:pt x="7048" y="11925"/>
                </a:lnTo>
                <a:lnTo>
                  <a:pt x="11912" y="7048"/>
                </a:lnTo>
                <a:lnTo>
                  <a:pt x="75590" y="7048"/>
                </a:lnTo>
                <a:lnTo>
                  <a:pt x="80467" y="11925"/>
                </a:lnTo>
                <a:lnTo>
                  <a:pt x="80467" y="149593"/>
                </a:lnTo>
                <a:lnTo>
                  <a:pt x="79489" y="161518"/>
                </a:lnTo>
                <a:lnTo>
                  <a:pt x="87515" y="153479"/>
                </a:lnTo>
                <a:lnTo>
                  <a:pt x="87515" y="8026"/>
                </a:lnTo>
                <a:lnTo>
                  <a:pt x="79489" y="0"/>
                </a:lnTo>
                <a:lnTo>
                  <a:pt x="8013" y="0"/>
                </a:lnTo>
                <a:lnTo>
                  <a:pt x="0" y="8039"/>
                </a:lnTo>
                <a:lnTo>
                  <a:pt x="0" y="17945"/>
                </a:lnTo>
                <a:close/>
              </a:path>
              <a:path w="87515" h="161518">
                <a:moveTo>
                  <a:pt x="80467" y="149593"/>
                </a:moveTo>
                <a:lnTo>
                  <a:pt x="75590" y="154457"/>
                </a:lnTo>
                <a:lnTo>
                  <a:pt x="11912" y="154457"/>
                </a:lnTo>
                <a:lnTo>
                  <a:pt x="7048" y="149593"/>
                </a:lnTo>
                <a:lnTo>
                  <a:pt x="7035" y="17945"/>
                </a:lnTo>
                <a:lnTo>
                  <a:pt x="3517" y="143573"/>
                </a:lnTo>
                <a:lnTo>
                  <a:pt x="8013" y="161518"/>
                </a:lnTo>
                <a:lnTo>
                  <a:pt x="79489" y="161518"/>
                </a:lnTo>
                <a:lnTo>
                  <a:pt x="80467" y="149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4850518" y="1189937"/>
            <a:ext cx="209308" cy="368630"/>
          </a:xfrm>
          <a:custGeom>
            <a:avLst/>
            <a:gdLst/>
            <a:ahLst/>
            <a:cxnLst/>
            <a:rect l="l" t="t" r="r" b="b"/>
            <a:pathLst>
              <a:path w="209308" h="368630">
                <a:moveTo>
                  <a:pt x="174344" y="0"/>
                </a:moveTo>
                <a:lnTo>
                  <a:pt x="0" y="0"/>
                </a:lnTo>
                <a:lnTo>
                  <a:pt x="3987" y="302983"/>
                </a:lnTo>
                <a:lnTo>
                  <a:pt x="174344" y="357451"/>
                </a:lnTo>
                <a:lnTo>
                  <a:pt x="174344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4846989" y="1186420"/>
            <a:ext cx="211759" cy="375500"/>
          </a:xfrm>
          <a:custGeom>
            <a:avLst/>
            <a:gdLst/>
            <a:ahLst/>
            <a:cxnLst/>
            <a:rect l="l" t="t" r="r" b="b"/>
            <a:pathLst>
              <a:path w="211759" h="375500">
                <a:moveTo>
                  <a:pt x="7086" y="7048"/>
                </a:moveTo>
                <a:lnTo>
                  <a:pt x="4000" y="306539"/>
                </a:lnTo>
                <a:lnTo>
                  <a:pt x="5016" y="309397"/>
                </a:lnTo>
                <a:lnTo>
                  <a:pt x="6451" y="309854"/>
                </a:lnTo>
                <a:lnTo>
                  <a:pt x="7086" y="7048"/>
                </a:lnTo>
                <a:close/>
              </a:path>
              <a:path w="211759" h="375500">
                <a:moveTo>
                  <a:pt x="177874" y="363844"/>
                </a:moveTo>
                <a:lnTo>
                  <a:pt x="11036" y="306451"/>
                </a:lnTo>
                <a:lnTo>
                  <a:pt x="8585" y="303149"/>
                </a:lnTo>
                <a:lnTo>
                  <a:pt x="7518" y="306501"/>
                </a:lnTo>
                <a:lnTo>
                  <a:pt x="6451" y="309854"/>
                </a:lnTo>
                <a:lnTo>
                  <a:pt x="177874" y="364666"/>
                </a:lnTo>
                <a:lnTo>
                  <a:pt x="177874" y="363844"/>
                </a:lnTo>
                <a:close/>
              </a:path>
              <a:path w="211759" h="375500">
                <a:moveTo>
                  <a:pt x="177874" y="357269"/>
                </a:moveTo>
                <a:lnTo>
                  <a:pt x="11002" y="303921"/>
                </a:lnTo>
                <a:lnTo>
                  <a:pt x="7086" y="7048"/>
                </a:lnTo>
                <a:lnTo>
                  <a:pt x="177874" y="7048"/>
                </a:lnTo>
                <a:lnTo>
                  <a:pt x="177874" y="0"/>
                </a:lnTo>
                <a:lnTo>
                  <a:pt x="3530" y="0"/>
                </a:lnTo>
                <a:lnTo>
                  <a:pt x="355" y="1714"/>
                </a:lnTo>
                <a:lnTo>
                  <a:pt x="0" y="3568"/>
                </a:lnTo>
                <a:lnTo>
                  <a:pt x="4000" y="306539"/>
                </a:lnTo>
                <a:lnTo>
                  <a:pt x="7086" y="7048"/>
                </a:lnTo>
                <a:lnTo>
                  <a:pt x="6451" y="309854"/>
                </a:lnTo>
                <a:lnTo>
                  <a:pt x="7518" y="306501"/>
                </a:lnTo>
                <a:lnTo>
                  <a:pt x="8585" y="303149"/>
                </a:lnTo>
                <a:lnTo>
                  <a:pt x="11036" y="306451"/>
                </a:lnTo>
                <a:lnTo>
                  <a:pt x="177874" y="363844"/>
                </a:lnTo>
                <a:lnTo>
                  <a:pt x="177874" y="35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4851881" y="1447994"/>
            <a:ext cx="210451" cy="42704"/>
          </a:xfrm>
          <a:custGeom>
            <a:avLst/>
            <a:gdLst/>
            <a:ahLst/>
            <a:cxnLst/>
            <a:rect l="l" t="t" r="r" b="b"/>
            <a:pathLst>
              <a:path w="210451" h="42704">
                <a:moveTo>
                  <a:pt x="172982" y="12660"/>
                </a:moveTo>
                <a:lnTo>
                  <a:pt x="165273" y="12104"/>
                </a:lnTo>
                <a:lnTo>
                  <a:pt x="152570" y="11561"/>
                </a:lnTo>
                <a:lnTo>
                  <a:pt x="141782" y="10782"/>
                </a:lnTo>
                <a:lnTo>
                  <a:pt x="129075" y="8685"/>
                </a:lnTo>
                <a:lnTo>
                  <a:pt x="117129" y="4510"/>
                </a:lnTo>
                <a:lnTo>
                  <a:pt x="110286" y="4876"/>
                </a:lnTo>
                <a:lnTo>
                  <a:pt x="116979" y="12152"/>
                </a:lnTo>
                <a:lnTo>
                  <a:pt x="129108" y="15920"/>
                </a:lnTo>
                <a:lnTo>
                  <a:pt x="141058" y="17792"/>
                </a:lnTo>
                <a:lnTo>
                  <a:pt x="153898" y="18675"/>
                </a:lnTo>
                <a:lnTo>
                  <a:pt x="166601" y="19222"/>
                </a:lnTo>
                <a:lnTo>
                  <a:pt x="172982" y="19707"/>
                </a:lnTo>
                <a:lnTo>
                  <a:pt x="172982" y="12660"/>
                </a:lnTo>
                <a:close/>
              </a:path>
              <a:path w="210451" h="42704">
                <a:moveTo>
                  <a:pt x="5168" y="47561"/>
                </a:moveTo>
                <a:lnTo>
                  <a:pt x="16452" y="42107"/>
                </a:lnTo>
                <a:lnTo>
                  <a:pt x="24447" y="33489"/>
                </a:lnTo>
                <a:lnTo>
                  <a:pt x="28526" y="37640"/>
                </a:lnTo>
                <a:lnTo>
                  <a:pt x="31140" y="36042"/>
                </a:lnTo>
                <a:lnTo>
                  <a:pt x="31838" y="32308"/>
                </a:lnTo>
                <a:lnTo>
                  <a:pt x="32562" y="29298"/>
                </a:lnTo>
                <a:lnTo>
                  <a:pt x="35013" y="26606"/>
                </a:lnTo>
                <a:lnTo>
                  <a:pt x="38252" y="25742"/>
                </a:lnTo>
                <a:lnTo>
                  <a:pt x="41160" y="25209"/>
                </a:lnTo>
                <a:lnTo>
                  <a:pt x="48133" y="23914"/>
                </a:lnTo>
                <a:lnTo>
                  <a:pt x="53594" y="21005"/>
                </a:lnTo>
                <a:lnTo>
                  <a:pt x="58420" y="19431"/>
                </a:lnTo>
                <a:lnTo>
                  <a:pt x="61798" y="18719"/>
                </a:lnTo>
                <a:lnTo>
                  <a:pt x="68122" y="18707"/>
                </a:lnTo>
                <a:lnTo>
                  <a:pt x="73139" y="19532"/>
                </a:lnTo>
                <a:lnTo>
                  <a:pt x="81076" y="19532"/>
                </a:lnTo>
                <a:lnTo>
                  <a:pt x="84061" y="19253"/>
                </a:lnTo>
                <a:lnTo>
                  <a:pt x="86931" y="18148"/>
                </a:lnTo>
                <a:lnTo>
                  <a:pt x="90106" y="15811"/>
                </a:lnTo>
                <a:lnTo>
                  <a:pt x="90436" y="14909"/>
                </a:lnTo>
                <a:lnTo>
                  <a:pt x="93040" y="13970"/>
                </a:lnTo>
                <a:lnTo>
                  <a:pt x="96697" y="13131"/>
                </a:lnTo>
                <a:lnTo>
                  <a:pt x="100317" y="11798"/>
                </a:lnTo>
                <a:lnTo>
                  <a:pt x="103924" y="10439"/>
                </a:lnTo>
                <a:lnTo>
                  <a:pt x="105359" y="5753"/>
                </a:lnTo>
                <a:lnTo>
                  <a:pt x="107403" y="2870"/>
                </a:lnTo>
                <a:lnTo>
                  <a:pt x="109435" y="0"/>
                </a:lnTo>
                <a:lnTo>
                  <a:pt x="106781" y="-596"/>
                </a:lnTo>
                <a:lnTo>
                  <a:pt x="103301" y="2654"/>
                </a:lnTo>
                <a:lnTo>
                  <a:pt x="100939" y="4076"/>
                </a:lnTo>
                <a:lnTo>
                  <a:pt x="97866" y="5194"/>
                </a:lnTo>
                <a:lnTo>
                  <a:pt x="94818" y="6337"/>
                </a:lnTo>
                <a:lnTo>
                  <a:pt x="91274" y="7137"/>
                </a:lnTo>
                <a:lnTo>
                  <a:pt x="88061" y="8280"/>
                </a:lnTo>
                <a:lnTo>
                  <a:pt x="84950" y="10706"/>
                </a:lnTo>
                <a:lnTo>
                  <a:pt x="80606" y="12509"/>
                </a:lnTo>
                <a:lnTo>
                  <a:pt x="73939" y="12522"/>
                </a:lnTo>
                <a:lnTo>
                  <a:pt x="68935" y="11696"/>
                </a:lnTo>
                <a:lnTo>
                  <a:pt x="63944" y="11684"/>
                </a:lnTo>
                <a:lnTo>
                  <a:pt x="61366" y="11684"/>
                </a:lnTo>
                <a:lnTo>
                  <a:pt x="58750" y="11912"/>
                </a:lnTo>
                <a:lnTo>
                  <a:pt x="56197" y="12750"/>
                </a:lnTo>
                <a:lnTo>
                  <a:pt x="50609" y="14643"/>
                </a:lnTo>
                <a:lnTo>
                  <a:pt x="45593" y="17259"/>
                </a:lnTo>
                <a:lnTo>
                  <a:pt x="39903" y="18288"/>
                </a:lnTo>
                <a:lnTo>
                  <a:pt x="37249" y="18770"/>
                </a:lnTo>
                <a:lnTo>
                  <a:pt x="33350" y="19735"/>
                </a:lnTo>
                <a:lnTo>
                  <a:pt x="30721" y="20688"/>
                </a:lnTo>
                <a:lnTo>
                  <a:pt x="27914" y="34137"/>
                </a:lnTo>
                <a:lnTo>
                  <a:pt x="24822" y="31517"/>
                </a:lnTo>
                <a:lnTo>
                  <a:pt x="14865" y="35146"/>
                </a:lnTo>
                <a:lnTo>
                  <a:pt x="3359" y="40519"/>
                </a:lnTo>
                <a:lnTo>
                  <a:pt x="0" y="42405"/>
                </a:lnTo>
                <a:lnTo>
                  <a:pt x="368" y="46240"/>
                </a:lnTo>
                <a:lnTo>
                  <a:pt x="3479" y="48514"/>
                </a:lnTo>
                <a:lnTo>
                  <a:pt x="5168" y="47561"/>
                </a:lnTo>
                <a:close/>
              </a:path>
              <a:path w="210451" h="42704">
                <a:moveTo>
                  <a:pt x="30721" y="20688"/>
                </a:moveTo>
                <a:lnTo>
                  <a:pt x="27800" y="22783"/>
                </a:lnTo>
                <a:lnTo>
                  <a:pt x="26797" y="30797"/>
                </a:lnTo>
                <a:lnTo>
                  <a:pt x="24980" y="30683"/>
                </a:lnTo>
                <a:lnTo>
                  <a:pt x="24822" y="31517"/>
                </a:lnTo>
                <a:lnTo>
                  <a:pt x="27914" y="34137"/>
                </a:lnTo>
                <a:lnTo>
                  <a:pt x="30721" y="20688"/>
                </a:lnTo>
                <a:close/>
              </a:path>
              <a:path w="210451" h="42704">
                <a:moveTo>
                  <a:pt x="27800" y="22783"/>
                </a:moveTo>
                <a:lnTo>
                  <a:pt x="26035" y="26593"/>
                </a:lnTo>
                <a:lnTo>
                  <a:pt x="24980" y="30683"/>
                </a:lnTo>
                <a:lnTo>
                  <a:pt x="26797" y="30797"/>
                </a:lnTo>
                <a:lnTo>
                  <a:pt x="27800" y="22783"/>
                </a:lnTo>
                <a:close/>
              </a:path>
              <a:path w="210451" h="42704">
                <a:moveTo>
                  <a:pt x="28526" y="37640"/>
                </a:moveTo>
                <a:lnTo>
                  <a:pt x="24447" y="33489"/>
                </a:lnTo>
                <a:lnTo>
                  <a:pt x="16452" y="42107"/>
                </a:lnTo>
                <a:lnTo>
                  <a:pt x="28526" y="37640"/>
                </a:lnTo>
                <a:close/>
              </a:path>
              <a:path w="210451" h="42704">
                <a:moveTo>
                  <a:pt x="110286" y="4876"/>
                </a:moveTo>
                <a:lnTo>
                  <a:pt x="117129" y="4510"/>
                </a:lnTo>
                <a:lnTo>
                  <a:pt x="109435" y="0"/>
                </a:lnTo>
                <a:lnTo>
                  <a:pt x="107403" y="2870"/>
                </a:lnTo>
                <a:lnTo>
                  <a:pt x="105359" y="5753"/>
                </a:lnTo>
                <a:lnTo>
                  <a:pt x="103924" y="10439"/>
                </a:lnTo>
                <a:lnTo>
                  <a:pt x="107721" y="8547"/>
                </a:lnTo>
                <a:lnTo>
                  <a:pt x="108474" y="7469"/>
                </a:lnTo>
                <a:lnTo>
                  <a:pt x="116979" y="12152"/>
                </a:lnTo>
                <a:lnTo>
                  <a:pt x="110286" y="4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4944167" y="1189686"/>
            <a:ext cx="24968" cy="263080"/>
          </a:xfrm>
          <a:custGeom>
            <a:avLst/>
            <a:gdLst/>
            <a:ahLst/>
            <a:cxnLst/>
            <a:rect l="l" t="t" r="r" b="b"/>
            <a:pathLst>
              <a:path w="24968" h="263080">
                <a:moveTo>
                  <a:pt x="22415" y="164439"/>
                </a:moveTo>
                <a:lnTo>
                  <a:pt x="22517" y="160350"/>
                </a:lnTo>
                <a:lnTo>
                  <a:pt x="23484" y="147852"/>
                </a:lnTo>
                <a:lnTo>
                  <a:pt x="24542" y="135159"/>
                </a:lnTo>
                <a:lnTo>
                  <a:pt x="24891" y="127622"/>
                </a:lnTo>
                <a:lnTo>
                  <a:pt x="24968" y="116433"/>
                </a:lnTo>
                <a:lnTo>
                  <a:pt x="22936" y="111391"/>
                </a:lnTo>
                <a:lnTo>
                  <a:pt x="19621" y="103593"/>
                </a:lnTo>
                <a:lnTo>
                  <a:pt x="11757" y="78955"/>
                </a:lnTo>
                <a:lnTo>
                  <a:pt x="9748" y="66704"/>
                </a:lnTo>
                <a:lnTo>
                  <a:pt x="8775" y="49301"/>
                </a:lnTo>
                <a:lnTo>
                  <a:pt x="8737" y="42125"/>
                </a:lnTo>
                <a:lnTo>
                  <a:pt x="10706" y="34328"/>
                </a:lnTo>
                <a:lnTo>
                  <a:pt x="10655" y="22605"/>
                </a:lnTo>
                <a:lnTo>
                  <a:pt x="10439" y="20878"/>
                </a:lnTo>
                <a:lnTo>
                  <a:pt x="9575" y="14566"/>
                </a:lnTo>
                <a:lnTo>
                  <a:pt x="6921" y="9550"/>
                </a:lnTo>
                <a:lnTo>
                  <a:pt x="7023" y="5105"/>
                </a:lnTo>
                <a:lnTo>
                  <a:pt x="7277" y="1917"/>
                </a:lnTo>
                <a:lnTo>
                  <a:pt x="3936" y="0"/>
                </a:lnTo>
                <a:lnTo>
                  <a:pt x="266" y="1206"/>
                </a:lnTo>
                <a:lnTo>
                  <a:pt x="0" y="3809"/>
                </a:lnTo>
                <a:lnTo>
                  <a:pt x="76" y="11899"/>
                </a:lnTo>
                <a:lnTo>
                  <a:pt x="2997" y="17208"/>
                </a:lnTo>
                <a:lnTo>
                  <a:pt x="3454" y="21729"/>
                </a:lnTo>
                <a:lnTo>
                  <a:pt x="3695" y="24549"/>
                </a:lnTo>
                <a:lnTo>
                  <a:pt x="3733" y="33146"/>
                </a:lnTo>
                <a:lnTo>
                  <a:pt x="1765" y="40944"/>
                </a:lnTo>
                <a:lnTo>
                  <a:pt x="1739" y="49402"/>
                </a:lnTo>
                <a:lnTo>
                  <a:pt x="2238" y="62254"/>
                </a:lnTo>
                <a:lnTo>
                  <a:pt x="3767" y="74670"/>
                </a:lnTo>
                <a:lnTo>
                  <a:pt x="6427" y="86897"/>
                </a:lnTo>
                <a:lnTo>
                  <a:pt x="10319" y="99186"/>
                </a:lnTo>
                <a:lnTo>
                  <a:pt x="13131" y="106324"/>
                </a:lnTo>
                <a:lnTo>
                  <a:pt x="16471" y="114350"/>
                </a:lnTo>
                <a:lnTo>
                  <a:pt x="17818" y="117386"/>
                </a:lnTo>
                <a:lnTo>
                  <a:pt x="17856" y="127469"/>
                </a:lnTo>
                <a:lnTo>
                  <a:pt x="17120" y="139975"/>
                </a:lnTo>
                <a:lnTo>
                  <a:pt x="16000" y="152669"/>
                </a:lnTo>
                <a:lnTo>
                  <a:pt x="15493" y="159969"/>
                </a:lnTo>
                <a:lnTo>
                  <a:pt x="15379" y="170954"/>
                </a:lnTo>
                <a:lnTo>
                  <a:pt x="15938" y="178206"/>
                </a:lnTo>
                <a:lnTo>
                  <a:pt x="15938" y="189928"/>
                </a:lnTo>
                <a:lnTo>
                  <a:pt x="15620" y="194627"/>
                </a:lnTo>
                <a:lnTo>
                  <a:pt x="14643" y="198335"/>
                </a:lnTo>
                <a:lnTo>
                  <a:pt x="12674" y="202095"/>
                </a:lnTo>
                <a:lnTo>
                  <a:pt x="10490" y="206133"/>
                </a:lnTo>
                <a:lnTo>
                  <a:pt x="10415" y="209181"/>
                </a:lnTo>
                <a:lnTo>
                  <a:pt x="13931" y="209359"/>
                </a:lnTo>
                <a:lnTo>
                  <a:pt x="10415" y="209181"/>
                </a:lnTo>
                <a:lnTo>
                  <a:pt x="11048" y="212966"/>
                </a:lnTo>
                <a:lnTo>
                  <a:pt x="12407" y="216407"/>
                </a:lnTo>
                <a:lnTo>
                  <a:pt x="12433" y="216738"/>
                </a:lnTo>
                <a:lnTo>
                  <a:pt x="13017" y="220332"/>
                </a:lnTo>
                <a:lnTo>
                  <a:pt x="13233" y="224281"/>
                </a:lnTo>
                <a:lnTo>
                  <a:pt x="13233" y="228422"/>
                </a:lnTo>
                <a:lnTo>
                  <a:pt x="12753" y="241152"/>
                </a:lnTo>
                <a:lnTo>
                  <a:pt x="12024" y="253962"/>
                </a:lnTo>
                <a:lnTo>
                  <a:pt x="11899" y="259562"/>
                </a:lnTo>
                <a:lnTo>
                  <a:pt x="13487" y="263080"/>
                </a:lnTo>
                <a:lnTo>
                  <a:pt x="17373" y="263080"/>
                </a:lnTo>
                <a:lnTo>
                  <a:pt x="18948" y="259562"/>
                </a:lnTo>
                <a:lnTo>
                  <a:pt x="19422" y="247442"/>
                </a:lnTo>
                <a:lnTo>
                  <a:pt x="20149" y="234394"/>
                </a:lnTo>
                <a:lnTo>
                  <a:pt x="20269" y="224040"/>
                </a:lnTo>
                <a:lnTo>
                  <a:pt x="20053" y="219722"/>
                </a:lnTo>
                <a:lnTo>
                  <a:pt x="19380" y="215620"/>
                </a:lnTo>
                <a:lnTo>
                  <a:pt x="18478" y="212674"/>
                </a:lnTo>
                <a:lnTo>
                  <a:pt x="17424" y="209702"/>
                </a:lnTo>
                <a:lnTo>
                  <a:pt x="17919" y="207060"/>
                </a:lnTo>
                <a:lnTo>
                  <a:pt x="19456" y="204457"/>
                </a:lnTo>
                <a:lnTo>
                  <a:pt x="20764" y="202730"/>
                </a:lnTo>
                <a:lnTo>
                  <a:pt x="21462" y="200101"/>
                </a:lnTo>
                <a:lnTo>
                  <a:pt x="22669" y="195414"/>
                </a:lnTo>
                <a:lnTo>
                  <a:pt x="22974" y="190220"/>
                </a:lnTo>
                <a:lnTo>
                  <a:pt x="22974" y="177838"/>
                </a:lnTo>
                <a:lnTo>
                  <a:pt x="22415" y="170560"/>
                </a:lnTo>
                <a:lnTo>
                  <a:pt x="22415" y="1644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4704651" y="1398965"/>
            <a:ext cx="308102" cy="241363"/>
          </a:xfrm>
          <a:custGeom>
            <a:avLst/>
            <a:gdLst/>
            <a:ahLst/>
            <a:cxnLst/>
            <a:rect l="l" t="t" r="r" b="b"/>
            <a:pathLst>
              <a:path w="308101" h="241363">
                <a:moveTo>
                  <a:pt x="301955" y="927"/>
                </a:moveTo>
                <a:lnTo>
                  <a:pt x="1803" y="234899"/>
                </a:lnTo>
                <a:lnTo>
                  <a:pt x="0" y="238302"/>
                </a:lnTo>
                <a:lnTo>
                  <a:pt x="2387" y="241363"/>
                </a:lnTo>
                <a:lnTo>
                  <a:pt x="6134" y="240449"/>
                </a:lnTo>
                <a:lnTo>
                  <a:pt x="306285" y="6489"/>
                </a:lnTo>
                <a:lnTo>
                  <a:pt x="308102" y="3073"/>
                </a:lnTo>
                <a:lnTo>
                  <a:pt x="305701" y="0"/>
                </a:lnTo>
                <a:lnTo>
                  <a:pt x="301955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4677520" y="1431522"/>
            <a:ext cx="206349" cy="77851"/>
          </a:xfrm>
          <a:custGeom>
            <a:avLst/>
            <a:gdLst/>
            <a:ahLst/>
            <a:cxnLst/>
            <a:rect l="l" t="t" r="r" b="b"/>
            <a:pathLst>
              <a:path w="206349" h="77850">
                <a:moveTo>
                  <a:pt x="201193" y="0"/>
                </a:moveTo>
                <a:lnTo>
                  <a:pt x="2781" y="71208"/>
                </a:lnTo>
                <a:lnTo>
                  <a:pt x="0" y="73888"/>
                </a:lnTo>
                <a:lnTo>
                  <a:pt x="1308" y="77546"/>
                </a:lnTo>
                <a:lnTo>
                  <a:pt x="5168" y="77851"/>
                </a:lnTo>
                <a:lnTo>
                  <a:pt x="203568" y="6629"/>
                </a:lnTo>
                <a:lnTo>
                  <a:pt x="206349" y="3962"/>
                </a:lnTo>
                <a:lnTo>
                  <a:pt x="205041" y="292"/>
                </a:lnTo>
                <a:lnTo>
                  <a:pt x="2011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4579203" y="1260171"/>
            <a:ext cx="302920" cy="92506"/>
          </a:xfrm>
          <a:custGeom>
            <a:avLst/>
            <a:gdLst/>
            <a:ahLst/>
            <a:cxnLst/>
            <a:rect l="l" t="t" r="r" b="b"/>
            <a:pathLst>
              <a:path w="302920" h="92506">
                <a:moveTo>
                  <a:pt x="299974" y="85750"/>
                </a:moveTo>
                <a:lnTo>
                  <a:pt x="4914" y="0"/>
                </a:lnTo>
                <a:lnTo>
                  <a:pt x="1079" y="533"/>
                </a:lnTo>
                <a:lnTo>
                  <a:pt x="0" y="4267"/>
                </a:lnTo>
                <a:lnTo>
                  <a:pt x="2933" y="6769"/>
                </a:lnTo>
                <a:lnTo>
                  <a:pt x="298005" y="92506"/>
                </a:lnTo>
                <a:lnTo>
                  <a:pt x="301828" y="91986"/>
                </a:lnTo>
                <a:lnTo>
                  <a:pt x="302920" y="88252"/>
                </a:lnTo>
                <a:lnTo>
                  <a:pt x="299974" y="85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4763967" y="1236526"/>
            <a:ext cx="153860" cy="77812"/>
          </a:xfrm>
          <a:custGeom>
            <a:avLst/>
            <a:gdLst/>
            <a:ahLst/>
            <a:cxnLst/>
            <a:rect l="l" t="t" r="r" b="b"/>
            <a:pathLst>
              <a:path w="153860" h="77812">
                <a:moveTo>
                  <a:pt x="151383" y="71348"/>
                </a:moveTo>
                <a:lnTo>
                  <a:pt x="5562" y="126"/>
                </a:lnTo>
                <a:lnTo>
                  <a:pt x="1701" y="0"/>
                </a:lnTo>
                <a:lnTo>
                  <a:pt x="0" y="3492"/>
                </a:lnTo>
                <a:lnTo>
                  <a:pt x="2463" y="6451"/>
                </a:lnTo>
                <a:lnTo>
                  <a:pt x="148297" y="77685"/>
                </a:lnTo>
                <a:lnTo>
                  <a:pt x="152145" y="77812"/>
                </a:lnTo>
                <a:lnTo>
                  <a:pt x="153860" y="74320"/>
                </a:lnTo>
                <a:lnTo>
                  <a:pt x="151383" y="71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4992693" y="1345764"/>
            <a:ext cx="28143" cy="32359"/>
          </a:xfrm>
          <a:custGeom>
            <a:avLst/>
            <a:gdLst/>
            <a:ahLst/>
            <a:cxnLst/>
            <a:rect l="l" t="t" r="r" b="b"/>
            <a:pathLst>
              <a:path w="28143" h="32359">
                <a:moveTo>
                  <a:pt x="24777" y="0"/>
                </a:moveTo>
                <a:lnTo>
                  <a:pt x="24371" y="2527"/>
                </a:lnTo>
                <a:lnTo>
                  <a:pt x="26009" y="3810"/>
                </a:lnTo>
                <a:lnTo>
                  <a:pt x="28143" y="1016"/>
                </a:lnTo>
                <a:lnTo>
                  <a:pt x="24777" y="0"/>
                </a:lnTo>
                <a:close/>
              </a:path>
              <a:path w="28143" h="32359">
                <a:moveTo>
                  <a:pt x="1269" y="-12191"/>
                </a:moveTo>
                <a:lnTo>
                  <a:pt x="4559" y="-8229"/>
                </a:lnTo>
                <a:lnTo>
                  <a:pt x="6730" y="-6705"/>
                </a:lnTo>
                <a:lnTo>
                  <a:pt x="10007" y="-4457"/>
                </a:lnTo>
                <a:lnTo>
                  <a:pt x="13919" y="-2578"/>
                </a:lnTo>
                <a:lnTo>
                  <a:pt x="17500" y="-838"/>
                </a:lnTo>
                <a:lnTo>
                  <a:pt x="21081" y="876"/>
                </a:lnTo>
                <a:lnTo>
                  <a:pt x="24065" y="2373"/>
                </a:lnTo>
                <a:lnTo>
                  <a:pt x="23253" y="5080"/>
                </a:lnTo>
                <a:lnTo>
                  <a:pt x="22631" y="9753"/>
                </a:lnTo>
                <a:lnTo>
                  <a:pt x="22631" y="22656"/>
                </a:lnTo>
                <a:lnTo>
                  <a:pt x="25031" y="29819"/>
                </a:lnTo>
                <a:lnTo>
                  <a:pt x="27216" y="36588"/>
                </a:lnTo>
                <a:lnTo>
                  <a:pt x="29438" y="43383"/>
                </a:lnTo>
                <a:lnTo>
                  <a:pt x="28143" y="1016"/>
                </a:lnTo>
                <a:lnTo>
                  <a:pt x="26009" y="3810"/>
                </a:lnTo>
                <a:lnTo>
                  <a:pt x="24371" y="2527"/>
                </a:lnTo>
                <a:lnTo>
                  <a:pt x="24777" y="0"/>
                </a:lnTo>
                <a:lnTo>
                  <a:pt x="28143" y="1016"/>
                </a:lnTo>
                <a:lnTo>
                  <a:pt x="29438" y="43383"/>
                </a:lnTo>
                <a:lnTo>
                  <a:pt x="31470" y="49784"/>
                </a:lnTo>
                <a:lnTo>
                  <a:pt x="31394" y="60083"/>
                </a:lnTo>
                <a:lnTo>
                  <a:pt x="31038" y="63512"/>
                </a:lnTo>
                <a:lnTo>
                  <a:pt x="34378" y="65443"/>
                </a:lnTo>
                <a:lnTo>
                  <a:pt x="38036" y="64236"/>
                </a:lnTo>
                <a:lnTo>
                  <a:pt x="38239" y="62306"/>
                </a:lnTo>
                <a:lnTo>
                  <a:pt x="38506" y="58877"/>
                </a:lnTo>
                <a:lnTo>
                  <a:pt x="38506" y="48475"/>
                </a:lnTo>
                <a:lnTo>
                  <a:pt x="36118" y="41186"/>
                </a:lnTo>
                <a:lnTo>
                  <a:pt x="33921" y="34404"/>
                </a:lnTo>
                <a:lnTo>
                  <a:pt x="31699" y="27597"/>
                </a:lnTo>
                <a:lnTo>
                  <a:pt x="29667" y="21297"/>
                </a:lnTo>
                <a:lnTo>
                  <a:pt x="29679" y="10426"/>
                </a:lnTo>
                <a:lnTo>
                  <a:pt x="30187" y="6477"/>
                </a:lnTo>
                <a:lnTo>
                  <a:pt x="31521" y="2032"/>
                </a:lnTo>
                <a:lnTo>
                  <a:pt x="31445" y="-888"/>
                </a:lnTo>
                <a:lnTo>
                  <a:pt x="28270" y="-3314"/>
                </a:lnTo>
                <a:lnTo>
                  <a:pt x="25793" y="-4597"/>
                </a:lnTo>
                <a:lnTo>
                  <a:pt x="23113" y="-5930"/>
                </a:lnTo>
                <a:lnTo>
                  <a:pt x="19113" y="-7899"/>
                </a:lnTo>
                <a:lnTo>
                  <a:pt x="14706" y="-9918"/>
                </a:lnTo>
                <a:lnTo>
                  <a:pt x="11506" y="-11988"/>
                </a:lnTo>
                <a:lnTo>
                  <a:pt x="8661" y="-14046"/>
                </a:lnTo>
                <a:lnTo>
                  <a:pt x="7048" y="-16725"/>
                </a:lnTo>
                <a:lnTo>
                  <a:pt x="9486" y="-20383"/>
                </a:lnTo>
                <a:lnTo>
                  <a:pt x="12915" y="-22796"/>
                </a:lnTo>
                <a:lnTo>
                  <a:pt x="12166" y="-26581"/>
                </a:lnTo>
                <a:lnTo>
                  <a:pt x="8839" y="-28549"/>
                </a:lnTo>
                <a:lnTo>
                  <a:pt x="4978" y="-25819"/>
                </a:lnTo>
                <a:lnTo>
                  <a:pt x="1993" y="-22466"/>
                </a:lnTo>
                <a:lnTo>
                  <a:pt x="0" y="-18732"/>
                </a:lnTo>
                <a:lnTo>
                  <a:pt x="0" y="-15062"/>
                </a:lnTo>
                <a:lnTo>
                  <a:pt x="1269" y="-12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4921124" y="1585573"/>
            <a:ext cx="22195" cy="25783"/>
          </a:xfrm>
          <a:custGeom>
            <a:avLst/>
            <a:gdLst/>
            <a:ahLst/>
            <a:cxnLst/>
            <a:rect l="l" t="t" r="r" b="b"/>
            <a:pathLst>
              <a:path w="22195" h="25783">
                <a:moveTo>
                  <a:pt x="11248" y="1143"/>
                </a:moveTo>
                <a:lnTo>
                  <a:pt x="12391" y="0"/>
                </a:lnTo>
                <a:lnTo>
                  <a:pt x="2566" y="4222"/>
                </a:lnTo>
                <a:lnTo>
                  <a:pt x="0" y="10236"/>
                </a:lnTo>
                <a:lnTo>
                  <a:pt x="2630" y="16717"/>
                </a:lnTo>
                <a:lnTo>
                  <a:pt x="8396" y="22341"/>
                </a:lnTo>
                <a:lnTo>
                  <a:pt x="15237" y="25783"/>
                </a:lnTo>
                <a:lnTo>
                  <a:pt x="21092" y="25719"/>
                </a:lnTo>
                <a:lnTo>
                  <a:pt x="22195" y="24968"/>
                </a:lnTo>
                <a:lnTo>
                  <a:pt x="22027" y="15468"/>
                </a:lnTo>
                <a:lnTo>
                  <a:pt x="14731" y="4835"/>
                </a:lnTo>
                <a:lnTo>
                  <a:pt x="11248" y="114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4917544" y="1582121"/>
            <a:ext cx="30772" cy="33248"/>
          </a:xfrm>
          <a:custGeom>
            <a:avLst/>
            <a:gdLst/>
            <a:ahLst/>
            <a:cxnLst/>
            <a:rect l="l" t="t" r="r" b="b"/>
            <a:pathLst>
              <a:path w="30772" h="33248">
                <a:moveTo>
                  <a:pt x="26403" y="32664"/>
                </a:moveTo>
                <a:lnTo>
                  <a:pt x="30022" y="29324"/>
                </a:lnTo>
                <a:lnTo>
                  <a:pt x="30772" y="24752"/>
                </a:lnTo>
                <a:lnTo>
                  <a:pt x="29933" y="19850"/>
                </a:lnTo>
                <a:lnTo>
                  <a:pt x="28854" y="17551"/>
                </a:lnTo>
                <a:lnTo>
                  <a:pt x="25552" y="10693"/>
                </a:lnTo>
                <a:lnTo>
                  <a:pt x="19761" y="4400"/>
                </a:lnTo>
                <a:lnTo>
                  <a:pt x="19037" y="838"/>
                </a:lnTo>
                <a:lnTo>
                  <a:pt x="15265" y="0"/>
                </a:lnTo>
                <a:lnTo>
                  <a:pt x="10350" y="1003"/>
                </a:lnTo>
                <a:lnTo>
                  <a:pt x="12204" y="2235"/>
                </a:lnTo>
                <a:lnTo>
                  <a:pt x="15735" y="673"/>
                </a:lnTo>
                <a:lnTo>
                  <a:pt x="19545" y="4165"/>
                </a:lnTo>
                <a:lnTo>
                  <a:pt x="19811" y="4648"/>
                </a:lnTo>
                <a:lnTo>
                  <a:pt x="16675" y="6896"/>
                </a:lnTo>
                <a:lnTo>
                  <a:pt x="13487" y="8115"/>
                </a:lnTo>
                <a:lnTo>
                  <a:pt x="16573" y="11404"/>
                </a:lnTo>
                <a:lnTo>
                  <a:pt x="19151" y="15049"/>
                </a:lnTo>
                <a:lnTo>
                  <a:pt x="21666" y="18808"/>
                </a:lnTo>
                <a:lnTo>
                  <a:pt x="23329" y="22313"/>
                </a:lnTo>
                <a:lnTo>
                  <a:pt x="23685" y="25526"/>
                </a:lnTo>
                <a:lnTo>
                  <a:pt x="19862" y="26288"/>
                </a:lnTo>
                <a:lnTo>
                  <a:pt x="15608" y="24472"/>
                </a:lnTo>
                <a:lnTo>
                  <a:pt x="12395" y="21666"/>
                </a:lnTo>
                <a:lnTo>
                  <a:pt x="17030" y="33159"/>
                </a:lnTo>
                <a:lnTo>
                  <a:pt x="21983" y="33248"/>
                </a:lnTo>
                <a:lnTo>
                  <a:pt x="26403" y="32664"/>
                </a:lnTo>
                <a:close/>
              </a:path>
              <a:path w="30772" h="33248">
                <a:moveTo>
                  <a:pt x="3721" y="23431"/>
                </a:moveTo>
                <a:lnTo>
                  <a:pt x="7835" y="27025"/>
                </a:lnTo>
                <a:lnTo>
                  <a:pt x="12077" y="30556"/>
                </a:lnTo>
                <a:lnTo>
                  <a:pt x="17030" y="33159"/>
                </a:lnTo>
                <a:lnTo>
                  <a:pt x="12395" y="21666"/>
                </a:lnTo>
                <a:lnTo>
                  <a:pt x="9080" y="18923"/>
                </a:lnTo>
                <a:lnTo>
                  <a:pt x="6972" y="15278"/>
                </a:lnTo>
                <a:lnTo>
                  <a:pt x="7124" y="12115"/>
                </a:lnTo>
                <a:lnTo>
                  <a:pt x="9944" y="9017"/>
                </a:lnTo>
                <a:lnTo>
                  <a:pt x="12496" y="7734"/>
                </a:lnTo>
                <a:lnTo>
                  <a:pt x="12959" y="7641"/>
                </a:lnTo>
                <a:lnTo>
                  <a:pt x="11023" y="5905"/>
                </a:lnTo>
                <a:lnTo>
                  <a:pt x="10350" y="1003"/>
                </a:lnTo>
                <a:lnTo>
                  <a:pt x="6692" y="2552"/>
                </a:lnTo>
                <a:lnTo>
                  <a:pt x="4051" y="4813"/>
                </a:lnTo>
                <a:lnTo>
                  <a:pt x="1409" y="7048"/>
                </a:lnTo>
                <a:lnTo>
                  <a:pt x="0" y="10210"/>
                </a:lnTo>
                <a:lnTo>
                  <a:pt x="152" y="18834"/>
                </a:lnTo>
                <a:lnTo>
                  <a:pt x="3721" y="23431"/>
                </a:lnTo>
                <a:close/>
              </a:path>
              <a:path w="30772" h="33248">
                <a:moveTo>
                  <a:pt x="19811" y="4648"/>
                </a:moveTo>
                <a:lnTo>
                  <a:pt x="19545" y="4165"/>
                </a:lnTo>
                <a:lnTo>
                  <a:pt x="15735" y="673"/>
                </a:lnTo>
                <a:lnTo>
                  <a:pt x="12204" y="2235"/>
                </a:lnTo>
                <a:lnTo>
                  <a:pt x="10350" y="1003"/>
                </a:lnTo>
                <a:lnTo>
                  <a:pt x="11023" y="5905"/>
                </a:lnTo>
                <a:lnTo>
                  <a:pt x="12959" y="7641"/>
                </a:lnTo>
                <a:lnTo>
                  <a:pt x="13487" y="8115"/>
                </a:lnTo>
                <a:lnTo>
                  <a:pt x="16675" y="6896"/>
                </a:lnTo>
                <a:lnTo>
                  <a:pt x="19811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4951536" y="1823308"/>
            <a:ext cx="47676" cy="46911"/>
          </a:xfrm>
          <a:custGeom>
            <a:avLst/>
            <a:gdLst/>
            <a:ahLst/>
            <a:cxnLst/>
            <a:rect l="l" t="t" r="r" b="b"/>
            <a:pathLst>
              <a:path w="47676" h="46911">
                <a:moveTo>
                  <a:pt x="46171" y="32990"/>
                </a:moveTo>
                <a:lnTo>
                  <a:pt x="46335" y="32512"/>
                </a:lnTo>
                <a:lnTo>
                  <a:pt x="47676" y="20407"/>
                </a:lnTo>
                <a:lnTo>
                  <a:pt x="43215" y="8281"/>
                </a:lnTo>
                <a:lnTo>
                  <a:pt x="41724" y="6743"/>
                </a:lnTo>
                <a:lnTo>
                  <a:pt x="35946" y="1574"/>
                </a:lnTo>
                <a:lnTo>
                  <a:pt x="29024" y="4673"/>
                </a:lnTo>
                <a:lnTo>
                  <a:pt x="21976" y="2286"/>
                </a:lnTo>
                <a:lnTo>
                  <a:pt x="26573" y="0"/>
                </a:lnTo>
                <a:lnTo>
                  <a:pt x="15346" y="1870"/>
                </a:lnTo>
                <a:lnTo>
                  <a:pt x="6487" y="8138"/>
                </a:lnTo>
                <a:lnTo>
                  <a:pt x="1027" y="17256"/>
                </a:lnTo>
                <a:lnTo>
                  <a:pt x="0" y="27676"/>
                </a:lnTo>
                <a:lnTo>
                  <a:pt x="4437" y="37848"/>
                </a:lnTo>
                <a:lnTo>
                  <a:pt x="5555" y="39166"/>
                </a:lnTo>
                <a:lnTo>
                  <a:pt x="15704" y="45668"/>
                </a:lnTo>
                <a:lnTo>
                  <a:pt x="27756" y="46911"/>
                </a:lnTo>
                <a:lnTo>
                  <a:pt x="38862" y="42738"/>
                </a:lnTo>
                <a:lnTo>
                  <a:pt x="46171" y="3299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4947775" y="1819717"/>
            <a:ext cx="55054" cy="54203"/>
          </a:xfrm>
          <a:custGeom>
            <a:avLst/>
            <a:gdLst/>
            <a:ahLst/>
            <a:cxnLst/>
            <a:rect l="l" t="t" r="r" b="b"/>
            <a:pathLst>
              <a:path w="55054" h="54203">
                <a:moveTo>
                  <a:pt x="28613" y="0"/>
                </a:moveTo>
                <a:lnTo>
                  <a:pt x="29590" y="3479"/>
                </a:lnTo>
                <a:lnTo>
                  <a:pt x="30581" y="76"/>
                </a:lnTo>
                <a:lnTo>
                  <a:pt x="28613" y="0"/>
                </a:lnTo>
                <a:close/>
              </a:path>
              <a:path w="55054" h="54203">
                <a:moveTo>
                  <a:pt x="7048" y="22974"/>
                </a:moveTo>
                <a:lnTo>
                  <a:pt x="9385" y="17614"/>
                </a:lnTo>
                <a:lnTo>
                  <a:pt x="13309" y="13627"/>
                </a:lnTo>
                <a:lnTo>
                  <a:pt x="17221" y="9639"/>
                </a:lnTo>
                <a:lnTo>
                  <a:pt x="22384" y="7149"/>
                </a:lnTo>
                <a:lnTo>
                  <a:pt x="21780" y="6591"/>
                </a:lnTo>
                <a:lnTo>
                  <a:pt x="23037" y="2908"/>
                </a:lnTo>
                <a:lnTo>
                  <a:pt x="26873" y="2539"/>
                </a:lnTo>
                <a:lnTo>
                  <a:pt x="28613" y="7048"/>
                </a:lnTo>
                <a:lnTo>
                  <a:pt x="28930" y="10655"/>
                </a:lnTo>
                <a:lnTo>
                  <a:pt x="32829" y="10388"/>
                </a:lnTo>
                <a:lnTo>
                  <a:pt x="32029" y="7238"/>
                </a:lnTo>
                <a:lnTo>
                  <a:pt x="33845" y="3835"/>
                </a:lnTo>
                <a:lnTo>
                  <a:pt x="33697" y="3434"/>
                </a:lnTo>
                <a:lnTo>
                  <a:pt x="32677" y="3390"/>
                </a:lnTo>
                <a:lnTo>
                  <a:pt x="33697" y="3434"/>
                </a:lnTo>
                <a:lnTo>
                  <a:pt x="32511" y="215"/>
                </a:lnTo>
                <a:lnTo>
                  <a:pt x="30581" y="76"/>
                </a:lnTo>
                <a:lnTo>
                  <a:pt x="29590" y="3479"/>
                </a:lnTo>
                <a:lnTo>
                  <a:pt x="28613" y="0"/>
                </a:lnTo>
                <a:lnTo>
                  <a:pt x="20535" y="0"/>
                </a:lnTo>
                <a:lnTo>
                  <a:pt x="13360" y="3492"/>
                </a:lnTo>
                <a:lnTo>
                  <a:pt x="8267" y="8699"/>
                </a:lnTo>
                <a:lnTo>
                  <a:pt x="3174" y="13919"/>
                </a:lnTo>
                <a:lnTo>
                  <a:pt x="25" y="20904"/>
                </a:lnTo>
                <a:lnTo>
                  <a:pt x="0" y="34061"/>
                </a:lnTo>
                <a:lnTo>
                  <a:pt x="2108" y="40106"/>
                </a:lnTo>
                <a:lnTo>
                  <a:pt x="6718" y="45135"/>
                </a:lnTo>
                <a:lnTo>
                  <a:pt x="12280" y="51219"/>
                </a:lnTo>
                <a:lnTo>
                  <a:pt x="11925" y="40385"/>
                </a:lnTo>
                <a:lnTo>
                  <a:pt x="8483" y="36588"/>
                </a:lnTo>
                <a:lnTo>
                  <a:pt x="7073" y="32435"/>
                </a:lnTo>
                <a:lnTo>
                  <a:pt x="7048" y="22974"/>
                </a:lnTo>
                <a:close/>
              </a:path>
              <a:path w="55054" h="54203">
                <a:moveTo>
                  <a:pt x="21780" y="6591"/>
                </a:moveTo>
                <a:lnTo>
                  <a:pt x="22384" y="7149"/>
                </a:lnTo>
                <a:lnTo>
                  <a:pt x="22593" y="7048"/>
                </a:lnTo>
                <a:lnTo>
                  <a:pt x="24612" y="9207"/>
                </a:lnTo>
                <a:lnTo>
                  <a:pt x="28930" y="10655"/>
                </a:lnTo>
                <a:lnTo>
                  <a:pt x="28613" y="7048"/>
                </a:lnTo>
                <a:lnTo>
                  <a:pt x="26873" y="2539"/>
                </a:lnTo>
                <a:lnTo>
                  <a:pt x="23037" y="2908"/>
                </a:lnTo>
                <a:lnTo>
                  <a:pt x="21780" y="6591"/>
                </a:lnTo>
                <a:close/>
              </a:path>
              <a:path w="55054" h="54203">
                <a:moveTo>
                  <a:pt x="24612" y="9207"/>
                </a:moveTo>
                <a:lnTo>
                  <a:pt x="22593" y="7048"/>
                </a:lnTo>
                <a:lnTo>
                  <a:pt x="22384" y="7149"/>
                </a:lnTo>
                <a:lnTo>
                  <a:pt x="24612" y="9207"/>
                </a:lnTo>
                <a:close/>
              </a:path>
              <a:path w="55054" h="54203">
                <a:moveTo>
                  <a:pt x="33845" y="3835"/>
                </a:moveTo>
                <a:lnTo>
                  <a:pt x="32029" y="7238"/>
                </a:lnTo>
                <a:lnTo>
                  <a:pt x="32829" y="10388"/>
                </a:lnTo>
                <a:lnTo>
                  <a:pt x="35902" y="10579"/>
                </a:lnTo>
                <a:lnTo>
                  <a:pt x="39052" y="10769"/>
                </a:lnTo>
                <a:lnTo>
                  <a:pt x="43141" y="12953"/>
                </a:lnTo>
                <a:lnTo>
                  <a:pt x="46494" y="15887"/>
                </a:lnTo>
                <a:lnTo>
                  <a:pt x="48031" y="21196"/>
                </a:lnTo>
                <a:lnTo>
                  <a:pt x="48018" y="29679"/>
                </a:lnTo>
                <a:lnTo>
                  <a:pt x="47497" y="32753"/>
                </a:lnTo>
                <a:lnTo>
                  <a:pt x="46748" y="35013"/>
                </a:lnTo>
                <a:lnTo>
                  <a:pt x="45389" y="39128"/>
                </a:lnTo>
                <a:lnTo>
                  <a:pt x="42875" y="42062"/>
                </a:lnTo>
                <a:lnTo>
                  <a:pt x="39623" y="44094"/>
                </a:lnTo>
                <a:lnTo>
                  <a:pt x="36385" y="46126"/>
                </a:lnTo>
                <a:lnTo>
                  <a:pt x="32372" y="47167"/>
                </a:lnTo>
                <a:lnTo>
                  <a:pt x="22097" y="47180"/>
                </a:lnTo>
                <a:lnTo>
                  <a:pt x="15887" y="44780"/>
                </a:lnTo>
                <a:lnTo>
                  <a:pt x="11925" y="40385"/>
                </a:lnTo>
                <a:lnTo>
                  <a:pt x="12280" y="51219"/>
                </a:lnTo>
                <a:lnTo>
                  <a:pt x="20345" y="54203"/>
                </a:lnTo>
                <a:lnTo>
                  <a:pt x="33553" y="54203"/>
                </a:lnTo>
                <a:lnTo>
                  <a:pt x="38836" y="52882"/>
                </a:lnTo>
                <a:lnTo>
                  <a:pt x="43345" y="50076"/>
                </a:lnTo>
                <a:lnTo>
                  <a:pt x="47866" y="47282"/>
                </a:lnTo>
                <a:lnTo>
                  <a:pt x="51574" y="42913"/>
                </a:lnTo>
                <a:lnTo>
                  <a:pt x="53441" y="37210"/>
                </a:lnTo>
                <a:lnTo>
                  <a:pt x="54444" y="34137"/>
                </a:lnTo>
                <a:lnTo>
                  <a:pt x="55054" y="30441"/>
                </a:lnTo>
                <a:lnTo>
                  <a:pt x="55041" y="20040"/>
                </a:lnTo>
                <a:lnTo>
                  <a:pt x="53365" y="12712"/>
                </a:lnTo>
                <a:lnTo>
                  <a:pt x="47828" y="7708"/>
                </a:lnTo>
                <a:lnTo>
                  <a:pt x="44119" y="4356"/>
                </a:lnTo>
                <a:lnTo>
                  <a:pt x="39789" y="3708"/>
                </a:lnTo>
                <a:lnTo>
                  <a:pt x="36271" y="3543"/>
                </a:lnTo>
                <a:lnTo>
                  <a:pt x="33697" y="3434"/>
                </a:lnTo>
                <a:lnTo>
                  <a:pt x="33845" y="3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4648733" y="1661009"/>
            <a:ext cx="12871" cy="21539"/>
          </a:xfrm>
          <a:custGeom>
            <a:avLst/>
            <a:gdLst/>
            <a:ahLst/>
            <a:cxnLst/>
            <a:rect l="l" t="t" r="r" b="b"/>
            <a:pathLst>
              <a:path w="12871" h="21539">
                <a:moveTo>
                  <a:pt x="12871" y="10462"/>
                </a:moveTo>
                <a:lnTo>
                  <a:pt x="12677" y="1411"/>
                </a:lnTo>
                <a:lnTo>
                  <a:pt x="8789" y="185"/>
                </a:lnTo>
                <a:lnTo>
                  <a:pt x="2354" y="2378"/>
                </a:lnTo>
                <a:lnTo>
                  <a:pt x="0" y="11750"/>
                </a:lnTo>
                <a:lnTo>
                  <a:pt x="3940" y="20218"/>
                </a:lnTo>
                <a:lnTo>
                  <a:pt x="10360" y="21539"/>
                </a:lnTo>
                <a:lnTo>
                  <a:pt x="12871" y="10462"/>
                </a:lnTo>
                <a:close/>
              </a:path>
              <a:path w="12871" h="21539">
                <a:moveTo>
                  <a:pt x="9332" y="0"/>
                </a:moveTo>
                <a:lnTo>
                  <a:pt x="8201" y="0"/>
                </a:lnTo>
                <a:lnTo>
                  <a:pt x="8789" y="185"/>
                </a:lnTo>
                <a:lnTo>
                  <a:pt x="933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4645190" y="1656981"/>
            <a:ext cx="16916" cy="29248"/>
          </a:xfrm>
          <a:custGeom>
            <a:avLst/>
            <a:gdLst/>
            <a:ahLst/>
            <a:cxnLst/>
            <a:rect l="l" t="t" r="r" b="b"/>
            <a:pathLst>
              <a:path w="16916" h="29248">
                <a:moveTo>
                  <a:pt x="13207" y="559"/>
                </a:moveTo>
                <a:lnTo>
                  <a:pt x="13271" y="8026"/>
                </a:lnTo>
                <a:lnTo>
                  <a:pt x="16103" y="5410"/>
                </a:lnTo>
                <a:lnTo>
                  <a:pt x="16916" y="1244"/>
                </a:lnTo>
                <a:lnTo>
                  <a:pt x="14516" y="609"/>
                </a:lnTo>
                <a:lnTo>
                  <a:pt x="16052" y="1549"/>
                </a:lnTo>
                <a:lnTo>
                  <a:pt x="14262" y="787"/>
                </a:lnTo>
                <a:lnTo>
                  <a:pt x="13207" y="559"/>
                </a:lnTo>
                <a:close/>
              </a:path>
              <a:path w="16916" h="29248">
                <a:moveTo>
                  <a:pt x="14516" y="609"/>
                </a:moveTo>
                <a:lnTo>
                  <a:pt x="13207" y="559"/>
                </a:lnTo>
                <a:lnTo>
                  <a:pt x="14262" y="787"/>
                </a:lnTo>
                <a:lnTo>
                  <a:pt x="16052" y="1549"/>
                </a:lnTo>
                <a:lnTo>
                  <a:pt x="14516" y="609"/>
                </a:lnTo>
                <a:close/>
              </a:path>
              <a:path w="16916" h="29248">
                <a:moveTo>
                  <a:pt x="13449" y="22072"/>
                </a:moveTo>
                <a:lnTo>
                  <a:pt x="13258" y="12928"/>
                </a:lnTo>
                <a:lnTo>
                  <a:pt x="12331" y="15760"/>
                </a:lnTo>
                <a:lnTo>
                  <a:pt x="11442" y="18643"/>
                </a:lnTo>
                <a:lnTo>
                  <a:pt x="10401" y="21729"/>
                </a:lnTo>
                <a:lnTo>
                  <a:pt x="10397" y="22084"/>
                </a:lnTo>
                <a:lnTo>
                  <a:pt x="13449" y="22072"/>
                </a:lnTo>
                <a:close/>
              </a:path>
              <a:path w="16916" h="29248">
                <a:moveTo>
                  <a:pt x="10223" y="22085"/>
                </a:moveTo>
                <a:lnTo>
                  <a:pt x="8191" y="29248"/>
                </a:lnTo>
                <a:lnTo>
                  <a:pt x="12318" y="29197"/>
                </a:lnTo>
                <a:lnTo>
                  <a:pt x="16192" y="28816"/>
                </a:lnTo>
                <a:lnTo>
                  <a:pt x="14008" y="10248"/>
                </a:lnTo>
                <a:lnTo>
                  <a:pt x="13906" y="25565"/>
                </a:lnTo>
                <a:lnTo>
                  <a:pt x="10388" y="25781"/>
                </a:lnTo>
                <a:lnTo>
                  <a:pt x="10223" y="22085"/>
                </a:lnTo>
                <a:close/>
              </a:path>
              <a:path w="16916" h="29248">
                <a:moveTo>
                  <a:pt x="10397" y="22084"/>
                </a:moveTo>
                <a:lnTo>
                  <a:pt x="10223" y="22085"/>
                </a:lnTo>
                <a:lnTo>
                  <a:pt x="10388" y="25781"/>
                </a:lnTo>
                <a:lnTo>
                  <a:pt x="13906" y="25565"/>
                </a:lnTo>
                <a:lnTo>
                  <a:pt x="14008" y="10248"/>
                </a:lnTo>
                <a:lnTo>
                  <a:pt x="13258" y="12928"/>
                </a:lnTo>
                <a:lnTo>
                  <a:pt x="13449" y="22072"/>
                </a:lnTo>
                <a:lnTo>
                  <a:pt x="10397" y="22084"/>
                </a:lnTo>
                <a:lnTo>
                  <a:pt x="10363" y="25019"/>
                </a:lnTo>
                <a:lnTo>
                  <a:pt x="10397" y="22084"/>
                </a:lnTo>
                <a:close/>
              </a:path>
              <a:path w="16916" h="29248">
                <a:moveTo>
                  <a:pt x="8293" y="1955"/>
                </a:moveTo>
                <a:lnTo>
                  <a:pt x="8153" y="5842"/>
                </a:lnTo>
                <a:lnTo>
                  <a:pt x="11607" y="7543"/>
                </a:lnTo>
                <a:lnTo>
                  <a:pt x="11861" y="508"/>
                </a:lnTo>
                <a:lnTo>
                  <a:pt x="10617" y="0"/>
                </a:lnTo>
                <a:lnTo>
                  <a:pt x="6984" y="673"/>
                </a:lnTo>
                <a:lnTo>
                  <a:pt x="8293" y="1955"/>
                </a:lnTo>
                <a:close/>
              </a:path>
              <a:path w="16916" h="29248">
                <a:moveTo>
                  <a:pt x="20497" y="4648"/>
                </a:moveTo>
                <a:lnTo>
                  <a:pt x="16916" y="1244"/>
                </a:lnTo>
                <a:lnTo>
                  <a:pt x="16103" y="5410"/>
                </a:lnTo>
                <a:lnTo>
                  <a:pt x="13271" y="8026"/>
                </a:lnTo>
                <a:lnTo>
                  <a:pt x="13207" y="559"/>
                </a:lnTo>
                <a:lnTo>
                  <a:pt x="10617" y="0"/>
                </a:lnTo>
                <a:lnTo>
                  <a:pt x="11861" y="508"/>
                </a:lnTo>
                <a:lnTo>
                  <a:pt x="11607" y="7543"/>
                </a:lnTo>
                <a:lnTo>
                  <a:pt x="8153" y="5842"/>
                </a:lnTo>
                <a:lnTo>
                  <a:pt x="8293" y="1955"/>
                </a:lnTo>
                <a:lnTo>
                  <a:pt x="6984" y="673"/>
                </a:lnTo>
                <a:lnTo>
                  <a:pt x="3568" y="3175"/>
                </a:lnTo>
                <a:lnTo>
                  <a:pt x="1346" y="7556"/>
                </a:lnTo>
                <a:lnTo>
                  <a:pt x="0" y="12382"/>
                </a:lnTo>
                <a:lnTo>
                  <a:pt x="12" y="18186"/>
                </a:lnTo>
                <a:lnTo>
                  <a:pt x="736" y="21539"/>
                </a:lnTo>
                <a:lnTo>
                  <a:pt x="2717" y="24371"/>
                </a:lnTo>
                <a:lnTo>
                  <a:pt x="4648" y="27216"/>
                </a:lnTo>
                <a:lnTo>
                  <a:pt x="8191" y="29248"/>
                </a:lnTo>
                <a:lnTo>
                  <a:pt x="10223" y="22085"/>
                </a:lnTo>
                <a:lnTo>
                  <a:pt x="7594" y="19100"/>
                </a:lnTo>
                <a:lnTo>
                  <a:pt x="7048" y="14935"/>
                </a:lnTo>
                <a:lnTo>
                  <a:pt x="7645" y="10337"/>
                </a:lnTo>
                <a:lnTo>
                  <a:pt x="9385" y="7620"/>
                </a:lnTo>
                <a:lnTo>
                  <a:pt x="11909" y="7883"/>
                </a:lnTo>
                <a:lnTo>
                  <a:pt x="14008" y="10248"/>
                </a:lnTo>
                <a:lnTo>
                  <a:pt x="16192" y="28816"/>
                </a:lnTo>
                <a:lnTo>
                  <a:pt x="17411" y="25349"/>
                </a:lnTo>
                <a:lnTo>
                  <a:pt x="17386" y="23418"/>
                </a:lnTo>
                <a:lnTo>
                  <a:pt x="18135" y="20701"/>
                </a:lnTo>
                <a:lnTo>
                  <a:pt x="19049" y="17881"/>
                </a:lnTo>
                <a:lnTo>
                  <a:pt x="19926" y="15011"/>
                </a:lnTo>
                <a:lnTo>
                  <a:pt x="20967" y="12065"/>
                </a:lnTo>
                <a:lnTo>
                  <a:pt x="21018" y="8902"/>
                </a:lnTo>
                <a:lnTo>
                  <a:pt x="20497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4812288" y="1782164"/>
            <a:ext cx="24069" cy="56311"/>
          </a:xfrm>
          <a:custGeom>
            <a:avLst/>
            <a:gdLst/>
            <a:ahLst/>
            <a:cxnLst/>
            <a:rect l="l" t="t" r="r" b="b"/>
            <a:pathLst>
              <a:path w="24069" h="56311">
                <a:moveTo>
                  <a:pt x="24069" y="0"/>
                </a:moveTo>
                <a:lnTo>
                  <a:pt x="22938" y="0"/>
                </a:lnTo>
                <a:lnTo>
                  <a:pt x="23175" y="197"/>
                </a:lnTo>
                <a:lnTo>
                  <a:pt x="24069" y="0"/>
                </a:lnTo>
                <a:close/>
              </a:path>
              <a:path w="24069" h="56311">
                <a:moveTo>
                  <a:pt x="3085" y="9944"/>
                </a:moveTo>
                <a:lnTo>
                  <a:pt x="0" y="19744"/>
                </a:lnTo>
                <a:lnTo>
                  <a:pt x="754" y="30991"/>
                </a:lnTo>
                <a:lnTo>
                  <a:pt x="4527" y="42357"/>
                </a:lnTo>
                <a:lnTo>
                  <a:pt x="10495" y="52513"/>
                </a:lnTo>
                <a:lnTo>
                  <a:pt x="13655" y="56311"/>
                </a:lnTo>
                <a:lnTo>
                  <a:pt x="28037" y="51750"/>
                </a:lnTo>
                <a:lnTo>
                  <a:pt x="37637" y="46320"/>
                </a:lnTo>
                <a:lnTo>
                  <a:pt x="42250" y="39325"/>
                </a:lnTo>
                <a:lnTo>
                  <a:pt x="41673" y="30070"/>
                </a:lnTo>
                <a:lnTo>
                  <a:pt x="36235" y="18719"/>
                </a:lnTo>
                <a:lnTo>
                  <a:pt x="32082" y="11925"/>
                </a:lnTo>
                <a:lnTo>
                  <a:pt x="28996" y="5041"/>
                </a:lnTo>
                <a:lnTo>
                  <a:pt x="23175" y="197"/>
                </a:lnTo>
                <a:lnTo>
                  <a:pt x="10834" y="2920"/>
                </a:lnTo>
                <a:lnTo>
                  <a:pt x="3085" y="994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4808617" y="1778412"/>
            <a:ext cx="49860" cy="63792"/>
          </a:xfrm>
          <a:custGeom>
            <a:avLst/>
            <a:gdLst/>
            <a:ahLst/>
            <a:cxnLst/>
            <a:rect l="l" t="t" r="r" b="b"/>
            <a:pathLst>
              <a:path w="49860" h="63792">
                <a:moveTo>
                  <a:pt x="43573" y="52997"/>
                </a:moveTo>
                <a:lnTo>
                  <a:pt x="45846" y="50914"/>
                </a:lnTo>
                <a:lnTo>
                  <a:pt x="47434" y="48361"/>
                </a:lnTo>
                <a:lnTo>
                  <a:pt x="49021" y="45834"/>
                </a:lnTo>
                <a:lnTo>
                  <a:pt x="49860" y="42862"/>
                </a:lnTo>
                <a:lnTo>
                  <a:pt x="49809" y="34061"/>
                </a:lnTo>
                <a:lnTo>
                  <a:pt x="47370" y="27965"/>
                </a:lnTo>
                <a:lnTo>
                  <a:pt x="42900" y="20637"/>
                </a:lnTo>
                <a:lnTo>
                  <a:pt x="38887" y="14135"/>
                </a:lnTo>
                <a:lnTo>
                  <a:pt x="35699" y="6769"/>
                </a:lnTo>
                <a:lnTo>
                  <a:pt x="31305" y="5600"/>
                </a:lnTo>
                <a:lnTo>
                  <a:pt x="27825" y="7277"/>
                </a:lnTo>
                <a:lnTo>
                  <a:pt x="26096" y="265"/>
                </a:lnTo>
                <a:lnTo>
                  <a:pt x="25145" y="0"/>
                </a:lnTo>
                <a:lnTo>
                  <a:pt x="24900" y="294"/>
                </a:lnTo>
                <a:lnTo>
                  <a:pt x="24358" y="6451"/>
                </a:lnTo>
                <a:lnTo>
                  <a:pt x="22656" y="2984"/>
                </a:lnTo>
                <a:lnTo>
                  <a:pt x="24900" y="294"/>
                </a:lnTo>
                <a:lnTo>
                  <a:pt x="18148" y="457"/>
                </a:lnTo>
                <a:lnTo>
                  <a:pt x="11010" y="3403"/>
                </a:lnTo>
                <a:lnTo>
                  <a:pt x="7061" y="21043"/>
                </a:lnTo>
                <a:lnTo>
                  <a:pt x="8496" y="16446"/>
                </a:lnTo>
                <a:lnTo>
                  <a:pt x="11556" y="13157"/>
                </a:lnTo>
                <a:lnTo>
                  <a:pt x="14630" y="9880"/>
                </a:lnTo>
                <a:lnTo>
                  <a:pt x="19596" y="7505"/>
                </a:lnTo>
                <a:lnTo>
                  <a:pt x="25443" y="7343"/>
                </a:lnTo>
                <a:lnTo>
                  <a:pt x="29641" y="10794"/>
                </a:lnTo>
                <a:lnTo>
                  <a:pt x="32600" y="17221"/>
                </a:lnTo>
                <a:lnTo>
                  <a:pt x="36893" y="24307"/>
                </a:lnTo>
                <a:lnTo>
                  <a:pt x="41071" y="31089"/>
                </a:lnTo>
                <a:lnTo>
                  <a:pt x="42837" y="36233"/>
                </a:lnTo>
                <a:lnTo>
                  <a:pt x="42798" y="39750"/>
                </a:lnTo>
                <a:lnTo>
                  <a:pt x="42341" y="43192"/>
                </a:lnTo>
                <a:lnTo>
                  <a:pt x="40131" y="46799"/>
                </a:lnTo>
                <a:lnTo>
                  <a:pt x="37503" y="48945"/>
                </a:lnTo>
                <a:lnTo>
                  <a:pt x="33273" y="50965"/>
                </a:lnTo>
                <a:lnTo>
                  <a:pt x="29082" y="52984"/>
                </a:lnTo>
                <a:lnTo>
                  <a:pt x="23406" y="54838"/>
                </a:lnTo>
                <a:lnTo>
                  <a:pt x="18781" y="56043"/>
                </a:lnTo>
                <a:lnTo>
                  <a:pt x="19900" y="57657"/>
                </a:lnTo>
                <a:lnTo>
                  <a:pt x="27812" y="60947"/>
                </a:lnTo>
                <a:lnTo>
                  <a:pt x="35318" y="58381"/>
                </a:lnTo>
                <a:lnTo>
                  <a:pt x="40830" y="54800"/>
                </a:lnTo>
                <a:lnTo>
                  <a:pt x="43573" y="52997"/>
                </a:lnTo>
                <a:close/>
              </a:path>
              <a:path w="49860" h="63792">
                <a:moveTo>
                  <a:pt x="16967" y="63792"/>
                </a:moveTo>
                <a:lnTo>
                  <a:pt x="18211" y="63461"/>
                </a:lnTo>
                <a:lnTo>
                  <a:pt x="17335" y="60058"/>
                </a:lnTo>
                <a:lnTo>
                  <a:pt x="16433" y="56654"/>
                </a:lnTo>
                <a:lnTo>
                  <a:pt x="14269" y="61923"/>
                </a:lnTo>
                <a:lnTo>
                  <a:pt x="16967" y="63792"/>
                </a:lnTo>
                <a:close/>
              </a:path>
              <a:path w="49860" h="63792">
                <a:moveTo>
                  <a:pt x="24358" y="6451"/>
                </a:moveTo>
                <a:lnTo>
                  <a:pt x="24900" y="294"/>
                </a:lnTo>
                <a:lnTo>
                  <a:pt x="22656" y="2984"/>
                </a:lnTo>
                <a:lnTo>
                  <a:pt x="24358" y="6451"/>
                </a:lnTo>
                <a:close/>
              </a:path>
              <a:path w="49860" h="63792">
                <a:moveTo>
                  <a:pt x="1803" y="13309"/>
                </a:moveTo>
                <a:lnTo>
                  <a:pt x="0" y="19850"/>
                </a:lnTo>
                <a:lnTo>
                  <a:pt x="12" y="26504"/>
                </a:lnTo>
                <a:lnTo>
                  <a:pt x="1933" y="39306"/>
                </a:lnTo>
                <a:lnTo>
                  <a:pt x="6981" y="51536"/>
                </a:lnTo>
                <a:lnTo>
                  <a:pt x="14269" y="61923"/>
                </a:lnTo>
                <a:lnTo>
                  <a:pt x="16433" y="56654"/>
                </a:lnTo>
                <a:lnTo>
                  <a:pt x="17335" y="60058"/>
                </a:lnTo>
                <a:lnTo>
                  <a:pt x="18211" y="63461"/>
                </a:lnTo>
                <a:lnTo>
                  <a:pt x="27812" y="60947"/>
                </a:lnTo>
                <a:lnTo>
                  <a:pt x="19900" y="57657"/>
                </a:lnTo>
                <a:lnTo>
                  <a:pt x="18781" y="56043"/>
                </a:lnTo>
                <a:lnTo>
                  <a:pt x="12665" y="47220"/>
                </a:lnTo>
                <a:lnTo>
                  <a:pt x="8007" y="34664"/>
                </a:lnTo>
                <a:lnTo>
                  <a:pt x="7048" y="26504"/>
                </a:lnTo>
                <a:lnTo>
                  <a:pt x="7061" y="21043"/>
                </a:lnTo>
                <a:lnTo>
                  <a:pt x="11010" y="3403"/>
                </a:lnTo>
                <a:lnTo>
                  <a:pt x="6400" y="8369"/>
                </a:lnTo>
                <a:lnTo>
                  <a:pt x="1803" y="13309"/>
                </a:lnTo>
                <a:close/>
              </a:path>
              <a:path w="49860" h="63792">
                <a:moveTo>
                  <a:pt x="28867" y="1041"/>
                </a:moveTo>
                <a:lnTo>
                  <a:pt x="31246" y="3036"/>
                </a:lnTo>
                <a:lnTo>
                  <a:pt x="31216" y="1714"/>
                </a:lnTo>
                <a:lnTo>
                  <a:pt x="27647" y="228"/>
                </a:lnTo>
                <a:lnTo>
                  <a:pt x="26096" y="265"/>
                </a:lnTo>
                <a:lnTo>
                  <a:pt x="27825" y="7277"/>
                </a:lnTo>
                <a:lnTo>
                  <a:pt x="31305" y="5600"/>
                </a:lnTo>
                <a:lnTo>
                  <a:pt x="35699" y="6769"/>
                </a:lnTo>
                <a:lnTo>
                  <a:pt x="31246" y="3036"/>
                </a:lnTo>
                <a:lnTo>
                  <a:pt x="28867" y="1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4527895" y="1563459"/>
            <a:ext cx="55613" cy="14907"/>
          </a:xfrm>
          <a:custGeom>
            <a:avLst/>
            <a:gdLst/>
            <a:ahLst/>
            <a:cxnLst/>
            <a:rect l="l" t="t" r="r" b="b"/>
            <a:pathLst>
              <a:path w="55613" h="14907">
                <a:moveTo>
                  <a:pt x="55613" y="1041"/>
                </a:moveTo>
                <a:lnTo>
                  <a:pt x="55168" y="0"/>
                </a:lnTo>
                <a:lnTo>
                  <a:pt x="55087" y="292"/>
                </a:lnTo>
                <a:lnTo>
                  <a:pt x="55613" y="1041"/>
                </a:lnTo>
                <a:close/>
              </a:path>
              <a:path w="55613" h="14907">
                <a:moveTo>
                  <a:pt x="9666" y="25512"/>
                </a:moveTo>
                <a:lnTo>
                  <a:pt x="18236" y="32063"/>
                </a:lnTo>
                <a:lnTo>
                  <a:pt x="26195" y="33879"/>
                </a:lnTo>
                <a:lnTo>
                  <a:pt x="34028" y="30548"/>
                </a:lnTo>
                <a:lnTo>
                  <a:pt x="42221" y="21655"/>
                </a:lnTo>
                <a:lnTo>
                  <a:pt x="43522" y="19799"/>
                </a:lnTo>
                <a:lnTo>
                  <a:pt x="48018" y="13220"/>
                </a:lnTo>
                <a:lnTo>
                  <a:pt x="53047" y="7594"/>
                </a:lnTo>
                <a:lnTo>
                  <a:pt x="55087" y="292"/>
                </a:lnTo>
                <a:lnTo>
                  <a:pt x="48714" y="-8785"/>
                </a:lnTo>
                <a:lnTo>
                  <a:pt x="40613" y="-13474"/>
                </a:lnTo>
                <a:lnTo>
                  <a:pt x="31876" y="-13866"/>
                </a:lnTo>
                <a:lnTo>
                  <a:pt x="23068" y="-10798"/>
                </a:lnTo>
                <a:lnTo>
                  <a:pt x="14752" y="-5111"/>
                </a:lnTo>
                <a:lnTo>
                  <a:pt x="7495" y="2355"/>
                </a:lnTo>
                <a:lnTo>
                  <a:pt x="1860" y="10763"/>
                </a:lnTo>
                <a:lnTo>
                  <a:pt x="0" y="14643"/>
                </a:lnTo>
                <a:lnTo>
                  <a:pt x="9666" y="2551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4524345" y="1545750"/>
            <a:ext cx="62433" cy="55156"/>
          </a:xfrm>
          <a:custGeom>
            <a:avLst/>
            <a:gdLst/>
            <a:ahLst/>
            <a:cxnLst/>
            <a:rect l="l" t="t" r="r" b="b"/>
            <a:pathLst>
              <a:path w="62433" h="55156">
                <a:moveTo>
                  <a:pt x="58940" y="22771"/>
                </a:moveTo>
                <a:lnTo>
                  <a:pt x="59664" y="27241"/>
                </a:lnTo>
                <a:lnTo>
                  <a:pt x="61251" y="21653"/>
                </a:lnTo>
                <a:lnTo>
                  <a:pt x="62433" y="21081"/>
                </a:lnTo>
                <a:lnTo>
                  <a:pt x="62331" y="17221"/>
                </a:lnTo>
                <a:lnTo>
                  <a:pt x="62102" y="18656"/>
                </a:lnTo>
                <a:lnTo>
                  <a:pt x="61687" y="15887"/>
                </a:lnTo>
                <a:lnTo>
                  <a:pt x="61531" y="14846"/>
                </a:lnTo>
                <a:lnTo>
                  <a:pt x="61130" y="14733"/>
                </a:lnTo>
                <a:lnTo>
                  <a:pt x="57784" y="13792"/>
                </a:lnTo>
                <a:lnTo>
                  <a:pt x="55321" y="16763"/>
                </a:lnTo>
                <a:lnTo>
                  <a:pt x="55981" y="20281"/>
                </a:lnTo>
                <a:lnTo>
                  <a:pt x="59664" y="27241"/>
                </a:lnTo>
                <a:lnTo>
                  <a:pt x="58940" y="22771"/>
                </a:lnTo>
                <a:close/>
              </a:path>
              <a:path w="62433" h="55156">
                <a:moveTo>
                  <a:pt x="23012" y="46875"/>
                </a:moveTo>
                <a:lnTo>
                  <a:pt x="19227" y="43853"/>
                </a:lnTo>
                <a:lnTo>
                  <a:pt x="15455" y="40855"/>
                </a:lnTo>
                <a:lnTo>
                  <a:pt x="11163" y="36207"/>
                </a:lnTo>
                <a:lnTo>
                  <a:pt x="7601" y="31773"/>
                </a:lnTo>
                <a:lnTo>
                  <a:pt x="6286" y="30137"/>
                </a:lnTo>
                <a:lnTo>
                  <a:pt x="6909" y="19629"/>
                </a:lnTo>
                <a:lnTo>
                  <a:pt x="535" y="30421"/>
                </a:lnTo>
                <a:lnTo>
                  <a:pt x="0" y="33553"/>
                </a:lnTo>
                <a:lnTo>
                  <a:pt x="800" y="34556"/>
                </a:lnTo>
                <a:lnTo>
                  <a:pt x="3543" y="32346"/>
                </a:lnTo>
                <a:lnTo>
                  <a:pt x="6794" y="33705"/>
                </a:lnTo>
                <a:lnTo>
                  <a:pt x="10363" y="45796"/>
                </a:lnTo>
                <a:lnTo>
                  <a:pt x="14820" y="49364"/>
                </a:lnTo>
                <a:lnTo>
                  <a:pt x="19265" y="52895"/>
                </a:lnTo>
                <a:lnTo>
                  <a:pt x="23799" y="55143"/>
                </a:lnTo>
                <a:lnTo>
                  <a:pt x="32562" y="55156"/>
                </a:lnTo>
                <a:lnTo>
                  <a:pt x="36347" y="53657"/>
                </a:lnTo>
                <a:lnTo>
                  <a:pt x="35496" y="45402"/>
                </a:lnTo>
                <a:lnTo>
                  <a:pt x="32892" y="47383"/>
                </a:lnTo>
                <a:lnTo>
                  <a:pt x="28689" y="48107"/>
                </a:lnTo>
                <a:lnTo>
                  <a:pt x="26085" y="48120"/>
                </a:lnTo>
                <a:lnTo>
                  <a:pt x="23012" y="46875"/>
                </a:lnTo>
                <a:close/>
              </a:path>
              <a:path w="62433" h="55156">
                <a:moveTo>
                  <a:pt x="5841" y="40805"/>
                </a:moveTo>
                <a:lnTo>
                  <a:pt x="10363" y="45796"/>
                </a:lnTo>
                <a:lnTo>
                  <a:pt x="6794" y="33705"/>
                </a:lnTo>
                <a:lnTo>
                  <a:pt x="3543" y="32346"/>
                </a:lnTo>
                <a:lnTo>
                  <a:pt x="800" y="34556"/>
                </a:lnTo>
                <a:lnTo>
                  <a:pt x="5841" y="40805"/>
                </a:lnTo>
                <a:close/>
              </a:path>
              <a:path w="62433" h="55156">
                <a:moveTo>
                  <a:pt x="62331" y="17221"/>
                </a:moveTo>
                <a:lnTo>
                  <a:pt x="61687" y="15887"/>
                </a:lnTo>
                <a:lnTo>
                  <a:pt x="62102" y="18656"/>
                </a:lnTo>
                <a:lnTo>
                  <a:pt x="62331" y="17221"/>
                </a:lnTo>
                <a:close/>
              </a:path>
              <a:path w="62433" h="55156">
                <a:moveTo>
                  <a:pt x="7601" y="31773"/>
                </a:moveTo>
                <a:lnTo>
                  <a:pt x="9436" y="27381"/>
                </a:lnTo>
                <a:lnTo>
                  <a:pt x="14477" y="20510"/>
                </a:lnTo>
                <a:lnTo>
                  <a:pt x="20421" y="15405"/>
                </a:lnTo>
                <a:lnTo>
                  <a:pt x="26365" y="10274"/>
                </a:lnTo>
                <a:lnTo>
                  <a:pt x="33172" y="7010"/>
                </a:lnTo>
                <a:lnTo>
                  <a:pt x="42163" y="7061"/>
                </a:lnTo>
                <a:lnTo>
                  <a:pt x="45072" y="7899"/>
                </a:lnTo>
                <a:lnTo>
                  <a:pt x="47917" y="9905"/>
                </a:lnTo>
                <a:lnTo>
                  <a:pt x="50749" y="11912"/>
                </a:lnTo>
                <a:lnTo>
                  <a:pt x="53543" y="15201"/>
                </a:lnTo>
                <a:lnTo>
                  <a:pt x="54948" y="18129"/>
                </a:lnTo>
                <a:lnTo>
                  <a:pt x="53517" y="23367"/>
                </a:lnTo>
                <a:lnTo>
                  <a:pt x="48869" y="28701"/>
                </a:lnTo>
                <a:lnTo>
                  <a:pt x="44157" y="35521"/>
                </a:lnTo>
                <a:lnTo>
                  <a:pt x="40995" y="40182"/>
                </a:lnTo>
                <a:lnTo>
                  <a:pt x="38074" y="43433"/>
                </a:lnTo>
                <a:lnTo>
                  <a:pt x="35496" y="45402"/>
                </a:lnTo>
                <a:lnTo>
                  <a:pt x="36347" y="53657"/>
                </a:lnTo>
                <a:lnTo>
                  <a:pt x="39789" y="51003"/>
                </a:lnTo>
                <a:lnTo>
                  <a:pt x="43256" y="48336"/>
                </a:lnTo>
                <a:lnTo>
                  <a:pt x="46545" y="44526"/>
                </a:lnTo>
                <a:lnTo>
                  <a:pt x="49974" y="39496"/>
                </a:lnTo>
                <a:lnTo>
                  <a:pt x="54254" y="33159"/>
                </a:lnTo>
                <a:lnTo>
                  <a:pt x="59664" y="27241"/>
                </a:lnTo>
                <a:lnTo>
                  <a:pt x="55981" y="20281"/>
                </a:lnTo>
                <a:lnTo>
                  <a:pt x="55321" y="16763"/>
                </a:lnTo>
                <a:lnTo>
                  <a:pt x="57784" y="13792"/>
                </a:lnTo>
                <a:lnTo>
                  <a:pt x="61130" y="14733"/>
                </a:lnTo>
                <a:lnTo>
                  <a:pt x="59499" y="11353"/>
                </a:lnTo>
                <a:lnTo>
                  <a:pt x="56019" y="7023"/>
                </a:lnTo>
                <a:lnTo>
                  <a:pt x="51993" y="4165"/>
                </a:lnTo>
                <a:lnTo>
                  <a:pt x="47993" y="1308"/>
                </a:lnTo>
                <a:lnTo>
                  <a:pt x="43472" y="0"/>
                </a:lnTo>
                <a:lnTo>
                  <a:pt x="30645" y="50"/>
                </a:lnTo>
                <a:lnTo>
                  <a:pt x="22605" y="4267"/>
                </a:lnTo>
                <a:lnTo>
                  <a:pt x="15824" y="10071"/>
                </a:lnTo>
                <a:lnTo>
                  <a:pt x="6909" y="19629"/>
                </a:lnTo>
                <a:lnTo>
                  <a:pt x="6286" y="30137"/>
                </a:lnTo>
                <a:lnTo>
                  <a:pt x="7601" y="31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4675247" y="1455270"/>
            <a:ext cx="20020" cy="20370"/>
          </a:xfrm>
          <a:custGeom>
            <a:avLst/>
            <a:gdLst/>
            <a:ahLst/>
            <a:cxnLst/>
            <a:rect l="l" t="t" r="r" b="b"/>
            <a:pathLst>
              <a:path w="20020" h="20370">
                <a:moveTo>
                  <a:pt x="20020" y="14057"/>
                </a:moveTo>
                <a:lnTo>
                  <a:pt x="16348" y="7157"/>
                </a:lnTo>
                <a:lnTo>
                  <a:pt x="10234" y="598"/>
                </a:lnTo>
                <a:lnTo>
                  <a:pt x="1855" y="4911"/>
                </a:lnTo>
                <a:lnTo>
                  <a:pt x="0" y="13331"/>
                </a:lnTo>
                <a:lnTo>
                  <a:pt x="4480" y="20120"/>
                </a:lnTo>
                <a:lnTo>
                  <a:pt x="13403" y="20370"/>
                </a:lnTo>
                <a:lnTo>
                  <a:pt x="20020" y="14057"/>
                </a:lnTo>
                <a:close/>
              </a:path>
              <a:path w="20020" h="20370">
                <a:moveTo>
                  <a:pt x="11396" y="0"/>
                </a:moveTo>
                <a:lnTo>
                  <a:pt x="10221" y="584"/>
                </a:lnTo>
                <a:lnTo>
                  <a:pt x="11396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4671546" y="1450112"/>
            <a:ext cx="20040" cy="30010"/>
          </a:xfrm>
          <a:custGeom>
            <a:avLst/>
            <a:gdLst/>
            <a:ahLst/>
            <a:cxnLst/>
            <a:rect l="l" t="t" r="r" b="b"/>
            <a:pathLst>
              <a:path w="20040" h="30010">
                <a:moveTo>
                  <a:pt x="18808" y="6718"/>
                </a:moveTo>
                <a:lnTo>
                  <a:pt x="17868" y="5029"/>
                </a:lnTo>
                <a:lnTo>
                  <a:pt x="15963" y="2451"/>
                </a:lnTo>
                <a:lnTo>
                  <a:pt x="15468" y="8661"/>
                </a:lnTo>
                <a:lnTo>
                  <a:pt x="12103" y="9029"/>
                </a:lnTo>
                <a:lnTo>
                  <a:pt x="14173" y="11150"/>
                </a:lnTo>
                <a:lnTo>
                  <a:pt x="17691" y="14909"/>
                </a:lnTo>
                <a:lnTo>
                  <a:pt x="20040" y="18122"/>
                </a:lnTo>
                <a:lnTo>
                  <a:pt x="18808" y="6718"/>
                </a:lnTo>
                <a:close/>
              </a:path>
              <a:path w="20040" h="30010">
                <a:moveTo>
                  <a:pt x="10121" y="10198"/>
                </a:moveTo>
                <a:lnTo>
                  <a:pt x="11827" y="9192"/>
                </a:lnTo>
                <a:lnTo>
                  <a:pt x="14731" y="1650"/>
                </a:lnTo>
                <a:lnTo>
                  <a:pt x="12966" y="0"/>
                </a:lnTo>
                <a:lnTo>
                  <a:pt x="9486" y="1739"/>
                </a:lnTo>
                <a:lnTo>
                  <a:pt x="9513" y="2363"/>
                </a:lnTo>
                <a:lnTo>
                  <a:pt x="9969" y="2133"/>
                </a:lnTo>
                <a:lnTo>
                  <a:pt x="11328" y="8775"/>
                </a:lnTo>
                <a:lnTo>
                  <a:pt x="10121" y="10198"/>
                </a:lnTo>
                <a:close/>
              </a:path>
              <a:path w="20040" h="30010">
                <a:moveTo>
                  <a:pt x="9651" y="5587"/>
                </a:moveTo>
                <a:lnTo>
                  <a:pt x="11328" y="8775"/>
                </a:lnTo>
                <a:lnTo>
                  <a:pt x="9969" y="2133"/>
                </a:lnTo>
                <a:lnTo>
                  <a:pt x="9513" y="2363"/>
                </a:lnTo>
                <a:lnTo>
                  <a:pt x="6159" y="4051"/>
                </a:lnTo>
                <a:lnTo>
                  <a:pt x="3657" y="6845"/>
                </a:lnTo>
                <a:lnTo>
                  <a:pt x="1142" y="9613"/>
                </a:lnTo>
                <a:lnTo>
                  <a:pt x="0" y="13106"/>
                </a:lnTo>
                <a:lnTo>
                  <a:pt x="12" y="19799"/>
                </a:lnTo>
                <a:lnTo>
                  <a:pt x="1104" y="23063"/>
                </a:lnTo>
                <a:lnTo>
                  <a:pt x="3263" y="25641"/>
                </a:lnTo>
                <a:lnTo>
                  <a:pt x="5384" y="28219"/>
                </a:lnTo>
                <a:lnTo>
                  <a:pt x="8762" y="30010"/>
                </a:lnTo>
                <a:lnTo>
                  <a:pt x="12623" y="29984"/>
                </a:lnTo>
                <a:lnTo>
                  <a:pt x="16433" y="29590"/>
                </a:lnTo>
                <a:lnTo>
                  <a:pt x="18414" y="28803"/>
                </a:lnTo>
                <a:lnTo>
                  <a:pt x="21132" y="27711"/>
                </a:lnTo>
                <a:lnTo>
                  <a:pt x="24764" y="24904"/>
                </a:lnTo>
                <a:lnTo>
                  <a:pt x="27279" y="21170"/>
                </a:lnTo>
                <a:lnTo>
                  <a:pt x="27228" y="16789"/>
                </a:lnTo>
                <a:lnTo>
                  <a:pt x="25272" y="13271"/>
                </a:lnTo>
                <a:lnTo>
                  <a:pt x="21564" y="8762"/>
                </a:lnTo>
                <a:lnTo>
                  <a:pt x="18721" y="5890"/>
                </a:lnTo>
                <a:lnTo>
                  <a:pt x="18402" y="2857"/>
                </a:lnTo>
                <a:lnTo>
                  <a:pt x="15155" y="1790"/>
                </a:lnTo>
                <a:lnTo>
                  <a:pt x="12966" y="0"/>
                </a:lnTo>
                <a:lnTo>
                  <a:pt x="14731" y="1650"/>
                </a:lnTo>
                <a:lnTo>
                  <a:pt x="11827" y="9192"/>
                </a:lnTo>
                <a:lnTo>
                  <a:pt x="14173" y="11150"/>
                </a:lnTo>
                <a:lnTo>
                  <a:pt x="12103" y="9029"/>
                </a:lnTo>
                <a:lnTo>
                  <a:pt x="15468" y="8661"/>
                </a:lnTo>
                <a:lnTo>
                  <a:pt x="15963" y="2451"/>
                </a:lnTo>
                <a:lnTo>
                  <a:pt x="17868" y="5029"/>
                </a:lnTo>
                <a:lnTo>
                  <a:pt x="18808" y="6718"/>
                </a:lnTo>
                <a:lnTo>
                  <a:pt x="20040" y="18122"/>
                </a:lnTo>
                <a:lnTo>
                  <a:pt x="17957" y="21412"/>
                </a:lnTo>
                <a:lnTo>
                  <a:pt x="14554" y="22758"/>
                </a:lnTo>
                <a:lnTo>
                  <a:pt x="10833" y="22910"/>
                </a:lnTo>
                <a:lnTo>
                  <a:pt x="7670" y="19951"/>
                </a:lnTo>
                <a:lnTo>
                  <a:pt x="7048" y="16446"/>
                </a:lnTo>
                <a:lnTo>
                  <a:pt x="7632" y="12941"/>
                </a:lnTo>
                <a:lnTo>
                  <a:pt x="10121" y="10198"/>
                </a:lnTo>
                <a:lnTo>
                  <a:pt x="11328" y="8775"/>
                </a:lnTo>
                <a:lnTo>
                  <a:pt x="9651" y="5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4907674" y="2079332"/>
            <a:ext cx="18753" cy="6668"/>
          </a:xfrm>
          <a:custGeom>
            <a:avLst/>
            <a:gdLst/>
            <a:ahLst/>
            <a:cxnLst/>
            <a:rect l="l" t="t" r="r" b="b"/>
            <a:pathLst>
              <a:path w="18753" h="6668">
                <a:moveTo>
                  <a:pt x="18753" y="3128"/>
                </a:moveTo>
                <a:lnTo>
                  <a:pt x="16698" y="1193"/>
                </a:lnTo>
                <a:lnTo>
                  <a:pt x="13269" y="0"/>
                </a:lnTo>
                <a:lnTo>
                  <a:pt x="18753" y="3128"/>
                </a:lnTo>
                <a:close/>
              </a:path>
              <a:path w="18753" h="6668">
                <a:moveTo>
                  <a:pt x="950" y="49225"/>
                </a:moveTo>
                <a:lnTo>
                  <a:pt x="9717" y="57440"/>
                </a:lnTo>
                <a:lnTo>
                  <a:pt x="21684" y="59510"/>
                </a:lnTo>
                <a:lnTo>
                  <a:pt x="34246" y="58129"/>
                </a:lnTo>
                <a:lnTo>
                  <a:pt x="44793" y="55987"/>
                </a:lnTo>
                <a:lnTo>
                  <a:pt x="45451" y="55867"/>
                </a:lnTo>
                <a:lnTo>
                  <a:pt x="56767" y="54796"/>
                </a:lnTo>
                <a:lnTo>
                  <a:pt x="69444" y="54042"/>
                </a:lnTo>
                <a:lnTo>
                  <a:pt x="81307" y="52011"/>
                </a:lnTo>
                <a:lnTo>
                  <a:pt x="90184" y="47107"/>
                </a:lnTo>
                <a:lnTo>
                  <a:pt x="93901" y="37736"/>
                </a:lnTo>
                <a:lnTo>
                  <a:pt x="93368" y="31915"/>
                </a:lnTo>
                <a:lnTo>
                  <a:pt x="89671" y="23244"/>
                </a:lnTo>
                <a:lnTo>
                  <a:pt x="82617" y="14862"/>
                </a:lnTo>
                <a:lnTo>
                  <a:pt x="73121" y="7381"/>
                </a:lnTo>
                <a:lnTo>
                  <a:pt x="62097" y="1412"/>
                </a:lnTo>
                <a:lnTo>
                  <a:pt x="50460" y="-2431"/>
                </a:lnTo>
                <a:lnTo>
                  <a:pt x="39125" y="-3539"/>
                </a:lnTo>
                <a:lnTo>
                  <a:pt x="29006" y="-1298"/>
                </a:lnTo>
                <a:lnTo>
                  <a:pt x="21283" y="4572"/>
                </a:lnTo>
                <a:lnTo>
                  <a:pt x="18753" y="3128"/>
                </a:lnTo>
                <a:lnTo>
                  <a:pt x="19962" y="4267"/>
                </a:lnTo>
                <a:lnTo>
                  <a:pt x="21346" y="6985"/>
                </a:lnTo>
                <a:lnTo>
                  <a:pt x="13640" y="13730"/>
                </a:lnTo>
                <a:lnTo>
                  <a:pt x="5873" y="24057"/>
                </a:lnTo>
                <a:lnTo>
                  <a:pt x="507" y="35798"/>
                </a:lnTo>
                <a:lnTo>
                  <a:pt x="0" y="46790"/>
                </a:lnTo>
                <a:lnTo>
                  <a:pt x="950" y="4922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4903606" y="2072210"/>
            <a:ext cx="36322" cy="70154"/>
          </a:xfrm>
          <a:custGeom>
            <a:avLst/>
            <a:gdLst/>
            <a:ahLst/>
            <a:cxnLst/>
            <a:rect l="l" t="t" r="r" b="b"/>
            <a:pathLst>
              <a:path w="36322" h="70154">
                <a:moveTo>
                  <a:pt x="21450" y="13931"/>
                </a:moveTo>
                <a:lnTo>
                  <a:pt x="23863" y="19164"/>
                </a:lnTo>
                <a:lnTo>
                  <a:pt x="22275" y="15709"/>
                </a:lnTo>
                <a:lnTo>
                  <a:pt x="21450" y="13931"/>
                </a:lnTo>
                <a:close/>
              </a:path>
              <a:path w="36322" h="70154">
                <a:moveTo>
                  <a:pt x="20494" y="13034"/>
                </a:moveTo>
                <a:lnTo>
                  <a:pt x="21879" y="12169"/>
                </a:lnTo>
                <a:lnTo>
                  <a:pt x="22618" y="9461"/>
                </a:lnTo>
                <a:lnTo>
                  <a:pt x="23571" y="11112"/>
                </a:lnTo>
                <a:lnTo>
                  <a:pt x="23763" y="14951"/>
                </a:lnTo>
                <a:lnTo>
                  <a:pt x="24612" y="15646"/>
                </a:lnTo>
                <a:lnTo>
                  <a:pt x="28066" y="13931"/>
                </a:lnTo>
                <a:lnTo>
                  <a:pt x="25412" y="14109"/>
                </a:lnTo>
                <a:lnTo>
                  <a:pt x="24632" y="7002"/>
                </a:lnTo>
                <a:lnTo>
                  <a:pt x="22986" y="5461"/>
                </a:lnTo>
                <a:lnTo>
                  <a:pt x="18503" y="3797"/>
                </a:lnTo>
                <a:lnTo>
                  <a:pt x="14655" y="4114"/>
                </a:lnTo>
                <a:lnTo>
                  <a:pt x="13373" y="7785"/>
                </a:lnTo>
                <a:lnTo>
                  <a:pt x="16167" y="10439"/>
                </a:lnTo>
                <a:lnTo>
                  <a:pt x="18529" y="11188"/>
                </a:lnTo>
                <a:lnTo>
                  <a:pt x="20494" y="13034"/>
                </a:lnTo>
                <a:close/>
              </a:path>
              <a:path w="36322" h="70154">
                <a:moveTo>
                  <a:pt x="21879" y="12169"/>
                </a:moveTo>
                <a:lnTo>
                  <a:pt x="20494" y="13034"/>
                </a:lnTo>
                <a:lnTo>
                  <a:pt x="21602" y="13182"/>
                </a:lnTo>
                <a:lnTo>
                  <a:pt x="23763" y="14951"/>
                </a:lnTo>
                <a:lnTo>
                  <a:pt x="23571" y="11112"/>
                </a:lnTo>
                <a:lnTo>
                  <a:pt x="22618" y="9461"/>
                </a:lnTo>
                <a:lnTo>
                  <a:pt x="21879" y="12169"/>
                </a:lnTo>
                <a:close/>
              </a:path>
              <a:path w="36322" h="70154">
                <a:moveTo>
                  <a:pt x="28143" y="2717"/>
                </a:moveTo>
                <a:lnTo>
                  <a:pt x="24632" y="7002"/>
                </a:lnTo>
                <a:lnTo>
                  <a:pt x="26593" y="8839"/>
                </a:lnTo>
                <a:lnTo>
                  <a:pt x="28549" y="12509"/>
                </a:lnTo>
                <a:lnTo>
                  <a:pt x="36321" y="0"/>
                </a:lnTo>
                <a:lnTo>
                  <a:pt x="28143" y="2717"/>
                </a:lnTo>
                <a:close/>
              </a:path>
              <a:path w="36322" h="70154">
                <a:moveTo>
                  <a:pt x="34924" y="70142"/>
                </a:moveTo>
                <a:lnTo>
                  <a:pt x="44576" y="67411"/>
                </a:lnTo>
                <a:lnTo>
                  <a:pt x="50139" y="66459"/>
                </a:lnTo>
                <a:lnTo>
                  <a:pt x="61582" y="65411"/>
                </a:lnTo>
                <a:lnTo>
                  <a:pt x="75030" y="64559"/>
                </a:lnTo>
                <a:lnTo>
                  <a:pt x="80606" y="63830"/>
                </a:lnTo>
                <a:lnTo>
                  <a:pt x="85902" y="62915"/>
                </a:lnTo>
                <a:lnTo>
                  <a:pt x="90919" y="61429"/>
                </a:lnTo>
                <a:lnTo>
                  <a:pt x="94919" y="58343"/>
                </a:lnTo>
                <a:lnTo>
                  <a:pt x="98945" y="55295"/>
                </a:lnTo>
                <a:lnTo>
                  <a:pt x="101574" y="50304"/>
                </a:lnTo>
                <a:lnTo>
                  <a:pt x="101498" y="44170"/>
                </a:lnTo>
                <a:lnTo>
                  <a:pt x="101295" y="40411"/>
                </a:lnTo>
                <a:lnTo>
                  <a:pt x="96051" y="27464"/>
                </a:lnTo>
                <a:lnTo>
                  <a:pt x="87170" y="17663"/>
                </a:lnTo>
                <a:lnTo>
                  <a:pt x="79882" y="12065"/>
                </a:lnTo>
                <a:lnTo>
                  <a:pt x="68403" y="5673"/>
                </a:lnTo>
                <a:lnTo>
                  <a:pt x="56127" y="1443"/>
                </a:lnTo>
                <a:lnTo>
                  <a:pt x="44729" y="25"/>
                </a:lnTo>
                <a:lnTo>
                  <a:pt x="36321" y="0"/>
                </a:lnTo>
                <a:lnTo>
                  <a:pt x="37680" y="7099"/>
                </a:lnTo>
                <a:lnTo>
                  <a:pt x="44729" y="7061"/>
                </a:lnTo>
                <a:lnTo>
                  <a:pt x="56666" y="8857"/>
                </a:lnTo>
                <a:lnTo>
                  <a:pt x="68974" y="13768"/>
                </a:lnTo>
                <a:lnTo>
                  <a:pt x="75958" y="17907"/>
                </a:lnTo>
                <a:lnTo>
                  <a:pt x="87103" y="27484"/>
                </a:lnTo>
                <a:lnTo>
                  <a:pt x="93411" y="37571"/>
                </a:lnTo>
                <a:lnTo>
                  <a:pt x="94310" y="41389"/>
                </a:lnTo>
                <a:lnTo>
                  <a:pt x="94462" y="44170"/>
                </a:lnTo>
                <a:lnTo>
                  <a:pt x="94386" y="48539"/>
                </a:lnTo>
                <a:lnTo>
                  <a:pt x="90601" y="52781"/>
                </a:lnTo>
                <a:lnTo>
                  <a:pt x="86906" y="55753"/>
                </a:lnTo>
                <a:lnTo>
                  <a:pt x="79755" y="57200"/>
                </a:lnTo>
                <a:lnTo>
                  <a:pt x="71920" y="57759"/>
                </a:lnTo>
                <a:lnTo>
                  <a:pt x="64071" y="58394"/>
                </a:lnTo>
                <a:lnTo>
                  <a:pt x="55689" y="58331"/>
                </a:lnTo>
                <a:lnTo>
                  <a:pt x="48907" y="59524"/>
                </a:lnTo>
                <a:lnTo>
                  <a:pt x="42786" y="60617"/>
                </a:lnTo>
                <a:lnTo>
                  <a:pt x="33629" y="63131"/>
                </a:lnTo>
                <a:lnTo>
                  <a:pt x="21526" y="63119"/>
                </a:lnTo>
                <a:lnTo>
                  <a:pt x="17945" y="62572"/>
                </a:lnTo>
                <a:lnTo>
                  <a:pt x="15049" y="61277"/>
                </a:lnTo>
                <a:lnTo>
                  <a:pt x="12153" y="59956"/>
                </a:lnTo>
                <a:lnTo>
                  <a:pt x="9867" y="58026"/>
                </a:lnTo>
                <a:lnTo>
                  <a:pt x="8140" y="54724"/>
                </a:lnTo>
                <a:lnTo>
                  <a:pt x="7048" y="51663"/>
                </a:lnTo>
                <a:lnTo>
                  <a:pt x="8026" y="65887"/>
                </a:lnTo>
                <a:lnTo>
                  <a:pt x="12191" y="67703"/>
                </a:lnTo>
                <a:lnTo>
                  <a:pt x="16357" y="69557"/>
                </a:lnTo>
                <a:lnTo>
                  <a:pt x="20891" y="70154"/>
                </a:lnTo>
                <a:lnTo>
                  <a:pt x="34924" y="70142"/>
                </a:lnTo>
                <a:close/>
              </a:path>
              <a:path w="36322" h="70154">
                <a:moveTo>
                  <a:pt x="0" y="49720"/>
                </a:moveTo>
                <a:lnTo>
                  <a:pt x="0" y="52552"/>
                </a:lnTo>
                <a:lnTo>
                  <a:pt x="558" y="55384"/>
                </a:lnTo>
                <a:lnTo>
                  <a:pt x="1892" y="57962"/>
                </a:lnTo>
                <a:lnTo>
                  <a:pt x="4305" y="62674"/>
                </a:lnTo>
                <a:lnTo>
                  <a:pt x="8026" y="65887"/>
                </a:lnTo>
                <a:lnTo>
                  <a:pt x="7048" y="51663"/>
                </a:lnTo>
                <a:lnTo>
                  <a:pt x="6997" y="44411"/>
                </a:lnTo>
                <a:lnTo>
                  <a:pt x="10071" y="37147"/>
                </a:lnTo>
                <a:lnTo>
                  <a:pt x="14312" y="30873"/>
                </a:lnTo>
                <a:lnTo>
                  <a:pt x="18478" y="24587"/>
                </a:lnTo>
                <a:lnTo>
                  <a:pt x="23863" y="19164"/>
                </a:lnTo>
                <a:lnTo>
                  <a:pt x="21450" y="13931"/>
                </a:lnTo>
                <a:lnTo>
                  <a:pt x="22275" y="15709"/>
                </a:lnTo>
                <a:lnTo>
                  <a:pt x="23863" y="19164"/>
                </a:lnTo>
                <a:lnTo>
                  <a:pt x="27266" y="17106"/>
                </a:lnTo>
                <a:lnTo>
                  <a:pt x="29387" y="14147"/>
                </a:lnTo>
                <a:lnTo>
                  <a:pt x="28813" y="13025"/>
                </a:lnTo>
                <a:lnTo>
                  <a:pt x="31978" y="9182"/>
                </a:lnTo>
                <a:lnTo>
                  <a:pt x="37680" y="7099"/>
                </a:lnTo>
                <a:lnTo>
                  <a:pt x="36321" y="0"/>
                </a:lnTo>
                <a:lnTo>
                  <a:pt x="28549" y="12509"/>
                </a:lnTo>
                <a:lnTo>
                  <a:pt x="26593" y="8839"/>
                </a:lnTo>
                <a:lnTo>
                  <a:pt x="24632" y="7002"/>
                </a:lnTo>
                <a:lnTo>
                  <a:pt x="25412" y="14109"/>
                </a:lnTo>
                <a:lnTo>
                  <a:pt x="28066" y="13931"/>
                </a:lnTo>
                <a:lnTo>
                  <a:pt x="24612" y="15646"/>
                </a:lnTo>
                <a:lnTo>
                  <a:pt x="23763" y="14951"/>
                </a:lnTo>
                <a:lnTo>
                  <a:pt x="21602" y="13182"/>
                </a:lnTo>
                <a:lnTo>
                  <a:pt x="20494" y="13034"/>
                </a:lnTo>
                <a:lnTo>
                  <a:pt x="18732" y="14135"/>
                </a:lnTo>
                <a:lnTo>
                  <a:pt x="13169" y="19964"/>
                </a:lnTo>
                <a:lnTo>
                  <a:pt x="8458" y="26949"/>
                </a:lnTo>
                <a:lnTo>
                  <a:pt x="3809" y="33959"/>
                </a:lnTo>
                <a:lnTo>
                  <a:pt x="63" y="41973"/>
                </a:lnTo>
                <a:lnTo>
                  <a:pt x="0" y="49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4680394" y="2475220"/>
            <a:ext cx="190004" cy="201979"/>
          </a:xfrm>
          <a:custGeom>
            <a:avLst/>
            <a:gdLst/>
            <a:ahLst/>
            <a:cxnLst/>
            <a:rect l="l" t="t" r="r" b="b"/>
            <a:pathLst>
              <a:path w="190004" h="201979">
                <a:moveTo>
                  <a:pt x="7916" y="183399"/>
                </a:moveTo>
                <a:lnTo>
                  <a:pt x="22129" y="186515"/>
                </a:lnTo>
                <a:lnTo>
                  <a:pt x="37799" y="188339"/>
                </a:lnTo>
                <a:lnTo>
                  <a:pt x="50081" y="189990"/>
                </a:lnTo>
                <a:lnTo>
                  <a:pt x="51828" y="190435"/>
                </a:lnTo>
                <a:lnTo>
                  <a:pt x="59372" y="192734"/>
                </a:lnTo>
                <a:lnTo>
                  <a:pt x="68376" y="200519"/>
                </a:lnTo>
                <a:lnTo>
                  <a:pt x="74371" y="201979"/>
                </a:lnTo>
                <a:lnTo>
                  <a:pt x="86741" y="201572"/>
                </a:lnTo>
                <a:lnTo>
                  <a:pt x="97179" y="195711"/>
                </a:lnTo>
                <a:lnTo>
                  <a:pt x="106582" y="187374"/>
                </a:lnTo>
                <a:lnTo>
                  <a:pt x="115849" y="179539"/>
                </a:lnTo>
                <a:lnTo>
                  <a:pt x="125876" y="175183"/>
                </a:lnTo>
                <a:lnTo>
                  <a:pt x="128054" y="174992"/>
                </a:lnTo>
                <a:lnTo>
                  <a:pt x="137135" y="182865"/>
                </a:lnTo>
                <a:lnTo>
                  <a:pt x="149502" y="188423"/>
                </a:lnTo>
                <a:lnTo>
                  <a:pt x="162828" y="192010"/>
                </a:lnTo>
                <a:lnTo>
                  <a:pt x="173024" y="193750"/>
                </a:lnTo>
                <a:lnTo>
                  <a:pt x="175831" y="189127"/>
                </a:lnTo>
                <a:lnTo>
                  <a:pt x="181203" y="191337"/>
                </a:lnTo>
                <a:lnTo>
                  <a:pt x="183857" y="187844"/>
                </a:lnTo>
                <a:lnTo>
                  <a:pt x="186771" y="177253"/>
                </a:lnTo>
                <a:lnTo>
                  <a:pt x="186308" y="163471"/>
                </a:lnTo>
                <a:lnTo>
                  <a:pt x="185674" y="151319"/>
                </a:lnTo>
                <a:lnTo>
                  <a:pt x="186737" y="138639"/>
                </a:lnTo>
                <a:lnTo>
                  <a:pt x="188526" y="126060"/>
                </a:lnTo>
                <a:lnTo>
                  <a:pt x="189999" y="113542"/>
                </a:lnTo>
                <a:lnTo>
                  <a:pt x="190004" y="99732"/>
                </a:lnTo>
                <a:lnTo>
                  <a:pt x="187651" y="87262"/>
                </a:lnTo>
                <a:lnTo>
                  <a:pt x="183546" y="75092"/>
                </a:lnTo>
                <a:lnTo>
                  <a:pt x="179006" y="64337"/>
                </a:lnTo>
                <a:lnTo>
                  <a:pt x="172286" y="53395"/>
                </a:lnTo>
                <a:lnTo>
                  <a:pt x="165385" y="42397"/>
                </a:lnTo>
                <a:lnTo>
                  <a:pt x="163918" y="38530"/>
                </a:lnTo>
                <a:lnTo>
                  <a:pt x="162288" y="26449"/>
                </a:lnTo>
                <a:lnTo>
                  <a:pt x="162266" y="16972"/>
                </a:lnTo>
                <a:lnTo>
                  <a:pt x="159610" y="8415"/>
                </a:lnTo>
                <a:lnTo>
                  <a:pt x="152082" y="583"/>
                </a:lnTo>
                <a:lnTo>
                  <a:pt x="144944" y="0"/>
                </a:lnTo>
                <a:lnTo>
                  <a:pt x="137001" y="6061"/>
                </a:lnTo>
                <a:lnTo>
                  <a:pt x="128518" y="14962"/>
                </a:lnTo>
                <a:lnTo>
                  <a:pt x="119757" y="22898"/>
                </a:lnTo>
                <a:lnTo>
                  <a:pt x="110984" y="26065"/>
                </a:lnTo>
                <a:lnTo>
                  <a:pt x="109512" y="25856"/>
                </a:lnTo>
                <a:lnTo>
                  <a:pt x="101746" y="32515"/>
                </a:lnTo>
                <a:lnTo>
                  <a:pt x="88948" y="35391"/>
                </a:lnTo>
                <a:lnTo>
                  <a:pt x="75703" y="37563"/>
                </a:lnTo>
                <a:lnTo>
                  <a:pt x="66814" y="41858"/>
                </a:lnTo>
                <a:lnTo>
                  <a:pt x="56617" y="45195"/>
                </a:lnTo>
                <a:lnTo>
                  <a:pt x="40048" y="49274"/>
                </a:lnTo>
                <a:lnTo>
                  <a:pt x="31635" y="52373"/>
                </a:lnTo>
                <a:lnTo>
                  <a:pt x="27023" y="57524"/>
                </a:lnTo>
                <a:lnTo>
                  <a:pt x="25543" y="60877"/>
                </a:lnTo>
                <a:lnTo>
                  <a:pt x="24536" y="64718"/>
                </a:lnTo>
                <a:lnTo>
                  <a:pt x="29337" y="97014"/>
                </a:lnTo>
                <a:lnTo>
                  <a:pt x="27874" y="105324"/>
                </a:lnTo>
                <a:lnTo>
                  <a:pt x="26347" y="105944"/>
                </a:lnTo>
                <a:lnTo>
                  <a:pt x="16629" y="103032"/>
                </a:lnTo>
                <a:lnTo>
                  <a:pt x="14363" y="102614"/>
                </a:lnTo>
                <a:lnTo>
                  <a:pt x="13397" y="115116"/>
                </a:lnTo>
                <a:lnTo>
                  <a:pt x="13024" y="127890"/>
                </a:lnTo>
                <a:lnTo>
                  <a:pt x="14478" y="140332"/>
                </a:lnTo>
                <a:lnTo>
                  <a:pt x="18351" y="150709"/>
                </a:lnTo>
                <a:lnTo>
                  <a:pt x="9758" y="157638"/>
                </a:lnTo>
                <a:lnTo>
                  <a:pt x="1499" y="168699"/>
                </a:lnTo>
                <a:lnTo>
                  <a:pt x="0" y="177875"/>
                </a:lnTo>
                <a:lnTo>
                  <a:pt x="7916" y="18339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4676382" y="2470888"/>
            <a:ext cx="197827" cy="210527"/>
          </a:xfrm>
          <a:custGeom>
            <a:avLst/>
            <a:gdLst/>
            <a:ahLst/>
            <a:cxnLst/>
            <a:rect l="l" t="t" r="r" b="b"/>
            <a:pathLst>
              <a:path w="197827" h="210527">
                <a:moveTo>
                  <a:pt x="14449" y="142404"/>
                </a:moveTo>
                <a:lnTo>
                  <a:pt x="17907" y="153662"/>
                </a:lnTo>
                <a:lnTo>
                  <a:pt x="18218" y="154673"/>
                </a:lnTo>
                <a:lnTo>
                  <a:pt x="19329" y="161251"/>
                </a:lnTo>
                <a:lnTo>
                  <a:pt x="22479" y="158838"/>
                </a:lnTo>
                <a:lnTo>
                  <a:pt x="25412" y="157048"/>
                </a:lnTo>
                <a:lnTo>
                  <a:pt x="25920" y="154190"/>
                </a:lnTo>
                <a:lnTo>
                  <a:pt x="25450" y="153352"/>
                </a:lnTo>
                <a:lnTo>
                  <a:pt x="22364" y="155041"/>
                </a:lnTo>
                <a:lnTo>
                  <a:pt x="19265" y="156730"/>
                </a:lnTo>
                <a:lnTo>
                  <a:pt x="20866" y="151853"/>
                </a:lnTo>
                <a:lnTo>
                  <a:pt x="20523" y="138341"/>
                </a:lnTo>
                <a:lnTo>
                  <a:pt x="20523" y="122313"/>
                </a:lnTo>
                <a:lnTo>
                  <a:pt x="17780" y="110413"/>
                </a:lnTo>
                <a:lnTo>
                  <a:pt x="16192" y="104178"/>
                </a:lnTo>
                <a:lnTo>
                  <a:pt x="14859" y="106692"/>
                </a:lnTo>
                <a:lnTo>
                  <a:pt x="14363" y="113919"/>
                </a:lnTo>
                <a:lnTo>
                  <a:pt x="13487" y="121793"/>
                </a:lnTo>
                <a:lnTo>
                  <a:pt x="13487" y="129717"/>
                </a:lnTo>
                <a:lnTo>
                  <a:pt x="14449" y="142404"/>
                </a:lnTo>
                <a:close/>
              </a:path>
              <a:path w="197827" h="210527">
                <a:moveTo>
                  <a:pt x="21616" y="111065"/>
                </a:moveTo>
                <a:lnTo>
                  <a:pt x="22415" y="111201"/>
                </a:lnTo>
                <a:lnTo>
                  <a:pt x="21882" y="107188"/>
                </a:lnTo>
                <a:lnTo>
                  <a:pt x="18376" y="106946"/>
                </a:lnTo>
                <a:lnTo>
                  <a:pt x="21616" y="111065"/>
                </a:lnTo>
                <a:close/>
              </a:path>
              <a:path w="197827" h="210527">
                <a:moveTo>
                  <a:pt x="29741" y="101071"/>
                </a:moveTo>
                <a:lnTo>
                  <a:pt x="29857" y="101854"/>
                </a:lnTo>
                <a:lnTo>
                  <a:pt x="31521" y="107162"/>
                </a:lnTo>
                <a:lnTo>
                  <a:pt x="28614" y="105817"/>
                </a:lnTo>
                <a:lnTo>
                  <a:pt x="29921" y="107594"/>
                </a:lnTo>
                <a:lnTo>
                  <a:pt x="31521" y="110401"/>
                </a:lnTo>
                <a:lnTo>
                  <a:pt x="29921" y="107594"/>
                </a:lnTo>
                <a:lnTo>
                  <a:pt x="28614" y="105817"/>
                </a:lnTo>
                <a:lnTo>
                  <a:pt x="26428" y="105067"/>
                </a:lnTo>
                <a:lnTo>
                  <a:pt x="28498" y="106845"/>
                </a:lnTo>
                <a:lnTo>
                  <a:pt x="28663" y="108877"/>
                </a:lnTo>
                <a:lnTo>
                  <a:pt x="31534" y="110426"/>
                </a:lnTo>
                <a:lnTo>
                  <a:pt x="33350" y="101346"/>
                </a:lnTo>
                <a:lnTo>
                  <a:pt x="29972" y="100317"/>
                </a:lnTo>
                <a:lnTo>
                  <a:pt x="31953" y="69951"/>
                </a:lnTo>
                <a:lnTo>
                  <a:pt x="32042" y="68541"/>
                </a:lnTo>
                <a:lnTo>
                  <a:pt x="32804" y="54635"/>
                </a:lnTo>
                <a:lnTo>
                  <a:pt x="30289" y="57810"/>
                </a:lnTo>
                <a:lnTo>
                  <a:pt x="28549" y="69049"/>
                </a:lnTo>
                <a:lnTo>
                  <a:pt x="27495" y="60566"/>
                </a:lnTo>
                <a:lnTo>
                  <a:pt x="26416" y="63309"/>
                </a:lnTo>
                <a:lnTo>
                  <a:pt x="25755" y="65862"/>
                </a:lnTo>
                <a:lnTo>
                  <a:pt x="25069" y="69570"/>
                </a:lnTo>
                <a:lnTo>
                  <a:pt x="29741" y="101071"/>
                </a:lnTo>
                <a:close/>
              </a:path>
              <a:path w="197827" h="210527">
                <a:moveTo>
                  <a:pt x="115493" y="33934"/>
                </a:moveTo>
                <a:lnTo>
                  <a:pt x="115531" y="34785"/>
                </a:lnTo>
                <a:lnTo>
                  <a:pt x="115859" y="33931"/>
                </a:lnTo>
                <a:lnTo>
                  <a:pt x="119964" y="33896"/>
                </a:lnTo>
                <a:lnTo>
                  <a:pt x="116801" y="31470"/>
                </a:lnTo>
                <a:lnTo>
                  <a:pt x="113525" y="30187"/>
                </a:lnTo>
                <a:lnTo>
                  <a:pt x="112737" y="33629"/>
                </a:lnTo>
                <a:lnTo>
                  <a:pt x="112966" y="37147"/>
                </a:lnTo>
                <a:lnTo>
                  <a:pt x="115531" y="34785"/>
                </a:lnTo>
                <a:lnTo>
                  <a:pt x="115493" y="33934"/>
                </a:lnTo>
                <a:close/>
              </a:path>
              <a:path w="197827" h="210527">
                <a:moveTo>
                  <a:pt x="175552" y="193675"/>
                </a:moveTo>
                <a:lnTo>
                  <a:pt x="175188" y="194290"/>
                </a:lnTo>
                <a:lnTo>
                  <a:pt x="177507" y="194602"/>
                </a:lnTo>
                <a:lnTo>
                  <a:pt x="179933" y="191744"/>
                </a:lnTo>
                <a:lnTo>
                  <a:pt x="175552" y="193675"/>
                </a:lnTo>
                <a:close/>
              </a:path>
              <a:path w="197827" h="210527">
                <a:moveTo>
                  <a:pt x="177038" y="198081"/>
                </a:moveTo>
                <a:lnTo>
                  <a:pt x="174028" y="196253"/>
                </a:lnTo>
                <a:lnTo>
                  <a:pt x="176080" y="201521"/>
                </a:lnTo>
                <a:lnTo>
                  <a:pt x="179311" y="201117"/>
                </a:lnTo>
                <a:lnTo>
                  <a:pt x="177038" y="198081"/>
                </a:lnTo>
                <a:close/>
              </a:path>
              <a:path w="197827" h="210527">
                <a:moveTo>
                  <a:pt x="150401" y="195377"/>
                </a:moveTo>
                <a:lnTo>
                  <a:pt x="151269" y="195694"/>
                </a:lnTo>
                <a:lnTo>
                  <a:pt x="164188" y="199373"/>
                </a:lnTo>
                <a:lnTo>
                  <a:pt x="176080" y="201521"/>
                </a:lnTo>
                <a:lnTo>
                  <a:pt x="174028" y="196253"/>
                </a:lnTo>
                <a:lnTo>
                  <a:pt x="177038" y="198081"/>
                </a:lnTo>
                <a:lnTo>
                  <a:pt x="179311" y="201117"/>
                </a:lnTo>
                <a:lnTo>
                  <a:pt x="181876" y="198424"/>
                </a:lnTo>
                <a:lnTo>
                  <a:pt x="184861" y="197777"/>
                </a:lnTo>
                <a:lnTo>
                  <a:pt x="188937" y="196583"/>
                </a:lnTo>
                <a:lnTo>
                  <a:pt x="190677" y="194322"/>
                </a:lnTo>
                <a:lnTo>
                  <a:pt x="193865" y="189966"/>
                </a:lnTo>
                <a:lnTo>
                  <a:pt x="194322" y="184365"/>
                </a:lnTo>
                <a:lnTo>
                  <a:pt x="194373" y="170738"/>
                </a:lnTo>
                <a:lnTo>
                  <a:pt x="193167" y="162242"/>
                </a:lnTo>
                <a:lnTo>
                  <a:pt x="193205" y="155752"/>
                </a:lnTo>
                <a:lnTo>
                  <a:pt x="194250" y="143391"/>
                </a:lnTo>
                <a:lnTo>
                  <a:pt x="196041" y="130842"/>
                </a:lnTo>
                <a:lnTo>
                  <a:pt x="197524" y="118059"/>
                </a:lnTo>
                <a:lnTo>
                  <a:pt x="197827" y="110604"/>
                </a:lnTo>
                <a:lnTo>
                  <a:pt x="197726" y="106032"/>
                </a:lnTo>
                <a:lnTo>
                  <a:pt x="197523" y="103720"/>
                </a:lnTo>
                <a:lnTo>
                  <a:pt x="195164" y="91034"/>
                </a:lnTo>
                <a:lnTo>
                  <a:pt x="191115" y="78859"/>
                </a:lnTo>
                <a:lnTo>
                  <a:pt x="186232" y="67246"/>
                </a:lnTo>
                <a:lnTo>
                  <a:pt x="184099" y="62471"/>
                </a:lnTo>
                <a:lnTo>
                  <a:pt x="180797" y="58051"/>
                </a:lnTo>
                <a:lnTo>
                  <a:pt x="177825" y="53771"/>
                </a:lnTo>
                <a:lnTo>
                  <a:pt x="174853" y="49517"/>
                </a:lnTo>
                <a:lnTo>
                  <a:pt x="172262" y="45402"/>
                </a:lnTo>
                <a:lnTo>
                  <a:pt x="171323" y="41935"/>
                </a:lnTo>
                <a:lnTo>
                  <a:pt x="170053" y="37274"/>
                </a:lnTo>
                <a:lnTo>
                  <a:pt x="169824" y="33477"/>
                </a:lnTo>
                <a:lnTo>
                  <a:pt x="169900" y="20751"/>
                </a:lnTo>
                <a:lnTo>
                  <a:pt x="169633" y="17081"/>
                </a:lnTo>
                <a:lnTo>
                  <a:pt x="167919" y="13322"/>
                </a:lnTo>
                <a:lnTo>
                  <a:pt x="166217" y="9563"/>
                </a:lnTo>
                <a:lnTo>
                  <a:pt x="163182" y="5943"/>
                </a:lnTo>
                <a:lnTo>
                  <a:pt x="158267" y="2133"/>
                </a:lnTo>
                <a:lnTo>
                  <a:pt x="154368" y="0"/>
                </a:lnTo>
                <a:lnTo>
                  <a:pt x="148094" y="101"/>
                </a:lnTo>
                <a:lnTo>
                  <a:pt x="144792" y="2387"/>
                </a:lnTo>
                <a:lnTo>
                  <a:pt x="141592" y="5067"/>
                </a:lnTo>
                <a:lnTo>
                  <a:pt x="136817" y="9156"/>
                </a:lnTo>
                <a:lnTo>
                  <a:pt x="132118" y="14846"/>
                </a:lnTo>
                <a:lnTo>
                  <a:pt x="127482" y="19405"/>
                </a:lnTo>
                <a:lnTo>
                  <a:pt x="122910" y="23647"/>
                </a:lnTo>
                <a:lnTo>
                  <a:pt x="118745" y="26289"/>
                </a:lnTo>
                <a:lnTo>
                  <a:pt x="115493" y="26898"/>
                </a:lnTo>
                <a:lnTo>
                  <a:pt x="112598" y="26365"/>
                </a:lnTo>
                <a:lnTo>
                  <a:pt x="110236" y="28917"/>
                </a:lnTo>
                <a:lnTo>
                  <a:pt x="106756" y="32791"/>
                </a:lnTo>
                <a:lnTo>
                  <a:pt x="104000" y="33934"/>
                </a:lnTo>
                <a:lnTo>
                  <a:pt x="100622" y="34747"/>
                </a:lnTo>
                <a:lnTo>
                  <a:pt x="95554" y="36004"/>
                </a:lnTo>
                <a:lnTo>
                  <a:pt x="89217" y="36588"/>
                </a:lnTo>
                <a:lnTo>
                  <a:pt x="83362" y="37579"/>
                </a:lnTo>
                <a:lnTo>
                  <a:pt x="80429" y="38074"/>
                </a:lnTo>
                <a:lnTo>
                  <a:pt x="77609" y="38671"/>
                </a:lnTo>
                <a:lnTo>
                  <a:pt x="75031" y="39598"/>
                </a:lnTo>
                <a:lnTo>
                  <a:pt x="72453" y="40525"/>
                </a:lnTo>
                <a:lnTo>
                  <a:pt x="68199" y="43853"/>
                </a:lnTo>
                <a:lnTo>
                  <a:pt x="66586" y="44259"/>
                </a:lnTo>
                <a:lnTo>
                  <a:pt x="62661" y="45516"/>
                </a:lnTo>
                <a:lnTo>
                  <a:pt x="55016" y="47244"/>
                </a:lnTo>
                <a:lnTo>
                  <a:pt x="48260" y="48907"/>
                </a:lnTo>
                <a:lnTo>
                  <a:pt x="44856" y="49745"/>
                </a:lnTo>
                <a:lnTo>
                  <a:pt x="41656" y="50571"/>
                </a:lnTo>
                <a:lnTo>
                  <a:pt x="39116" y="51358"/>
                </a:lnTo>
                <a:lnTo>
                  <a:pt x="35750" y="52552"/>
                </a:lnTo>
                <a:lnTo>
                  <a:pt x="32804" y="54635"/>
                </a:lnTo>
                <a:lnTo>
                  <a:pt x="32042" y="68541"/>
                </a:lnTo>
                <a:lnTo>
                  <a:pt x="31953" y="69951"/>
                </a:lnTo>
                <a:lnTo>
                  <a:pt x="29972" y="100317"/>
                </a:lnTo>
                <a:lnTo>
                  <a:pt x="33350" y="101346"/>
                </a:lnTo>
                <a:lnTo>
                  <a:pt x="31534" y="110426"/>
                </a:lnTo>
                <a:lnTo>
                  <a:pt x="28663" y="108877"/>
                </a:lnTo>
                <a:lnTo>
                  <a:pt x="28498" y="106845"/>
                </a:lnTo>
                <a:lnTo>
                  <a:pt x="26428" y="105067"/>
                </a:lnTo>
                <a:lnTo>
                  <a:pt x="23355" y="104216"/>
                </a:lnTo>
                <a:lnTo>
                  <a:pt x="18961" y="103466"/>
                </a:lnTo>
                <a:lnTo>
                  <a:pt x="16192" y="104178"/>
                </a:lnTo>
                <a:lnTo>
                  <a:pt x="17780" y="110413"/>
                </a:lnTo>
                <a:lnTo>
                  <a:pt x="20523" y="122313"/>
                </a:lnTo>
                <a:lnTo>
                  <a:pt x="21374" y="114604"/>
                </a:lnTo>
                <a:lnTo>
                  <a:pt x="21616" y="111065"/>
                </a:lnTo>
                <a:lnTo>
                  <a:pt x="18376" y="106946"/>
                </a:lnTo>
                <a:lnTo>
                  <a:pt x="21882" y="107188"/>
                </a:lnTo>
                <a:lnTo>
                  <a:pt x="22415" y="111201"/>
                </a:lnTo>
                <a:lnTo>
                  <a:pt x="25273" y="112077"/>
                </a:lnTo>
                <a:lnTo>
                  <a:pt x="27952" y="113055"/>
                </a:lnTo>
                <a:lnTo>
                  <a:pt x="28359" y="109486"/>
                </a:lnTo>
                <a:lnTo>
                  <a:pt x="30657" y="114173"/>
                </a:lnTo>
                <a:lnTo>
                  <a:pt x="34607" y="112636"/>
                </a:lnTo>
                <a:lnTo>
                  <a:pt x="35394" y="109855"/>
                </a:lnTo>
                <a:lnTo>
                  <a:pt x="35560" y="106210"/>
                </a:lnTo>
                <a:lnTo>
                  <a:pt x="36715" y="102374"/>
                </a:lnTo>
                <a:lnTo>
                  <a:pt x="36830" y="100825"/>
                </a:lnTo>
                <a:lnTo>
                  <a:pt x="32143" y="69226"/>
                </a:lnTo>
                <a:lnTo>
                  <a:pt x="32677" y="67195"/>
                </a:lnTo>
                <a:lnTo>
                  <a:pt x="33515" y="64223"/>
                </a:lnTo>
                <a:lnTo>
                  <a:pt x="37071" y="60718"/>
                </a:lnTo>
                <a:lnTo>
                  <a:pt x="36703" y="57480"/>
                </a:lnTo>
                <a:lnTo>
                  <a:pt x="40271" y="58381"/>
                </a:lnTo>
                <a:lnTo>
                  <a:pt x="44284" y="57048"/>
                </a:lnTo>
                <a:lnTo>
                  <a:pt x="51790" y="55308"/>
                </a:lnTo>
                <a:lnTo>
                  <a:pt x="58420" y="53695"/>
                </a:lnTo>
                <a:lnTo>
                  <a:pt x="61747" y="52895"/>
                </a:lnTo>
                <a:lnTo>
                  <a:pt x="64871" y="52108"/>
                </a:lnTo>
                <a:lnTo>
                  <a:pt x="68605" y="51015"/>
                </a:lnTo>
                <a:lnTo>
                  <a:pt x="71970" y="49682"/>
                </a:lnTo>
                <a:lnTo>
                  <a:pt x="74447" y="47332"/>
                </a:lnTo>
                <a:lnTo>
                  <a:pt x="77127" y="46075"/>
                </a:lnTo>
                <a:lnTo>
                  <a:pt x="80848" y="45250"/>
                </a:lnTo>
                <a:lnTo>
                  <a:pt x="86410" y="43954"/>
                </a:lnTo>
                <a:lnTo>
                  <a:pt x="93865" y="43408"/>
                </a:lnTo>
                <a:lnTo>
                  <a:pt x="100622" y="41973"/>
                </a:lnTo>
                <a:lnTo>
                  <a:pt x="104013" y="41236"/>
                </a:lnTo>
                <a:lnTo>
                  <a:pt x="107264" y="40284"/>
                </a:lnTo>
                <a:lnTo>
                  <a:pt x="110121" y="38696"/>
                </a:lnTo>
                <a:lnTo>
                  <a:pt x="112966" y="37147"/>
                </a:lnTo>
                <a:lnTo>
                  <a:pt x="112737" y="33629"/>
                </a:lnTo>
                <a:lnTo>
                  <a:pt x="113525" y="30187"/>
                </a:lnTo>
                <a:lnTo>
                  <a:pt x="116801" y="31470"/>
                </a:lnTo>
                <a:lnTo>
                  <a:pt x="119964" y="33896"/>
                </a:lnTo>
                <a:lnTo>
                  <a:pt x="123786" y="31711"/>
                </a:lnTo>
                <a:lnTo>
                  <a:pt x="127304" y="28994"/>
                </a:lnTo>
                <a:lnTo>
                  <a:pt x="132562" y="24853"/>
                </a:lnTo>
                <a:lnTo>
                  <a:pt x="137401" y="19100"/>
                </a:lnTo>
                <a:lnTo>
                  <a:pt x="141897" y="14503"/>
                </a:lnTo>
                <a:lnTo>
                  <a:pt x="146253" y="10198"/>
                </a:lnTo>
                <a:lnTo>
                  <a:pt x="149961" y="7556"/>
                </a:lnTo>
                <a:lnTo>
                  <a:pt x="152844" y="7086"/>
                </a:lnTo>
                <a:lnTo>
                  <a:pt x="153936" y="7696"/>
                </a:lnTo>
                <a:lnTo>
                  <a:pt x="158305" y="11087"/>
                </a:lnTo>
                <a:lnTo>
                  <a:pt x="160401" y="13804"/>
                </a:lnTo>
                <a:lnTo>
                  <a:pt x="162610" y="18656"/>
                </a:lnTo>
                <a:lnTo>
                  <a:pt x="162852" y="21043"/>
                </a:lnTo>
                <a:lnTo>
                  <a:pt x="162775" y="33782"/>
                </a:lnTo>
                <a:lnTo>
                  <a:pt x="163042" y="38392"/>
                </a:lnTo>
                <a:lnTo>
                  <a:pt x="164541" y="43802"/>
                </a:lnTo>
                <a:lnTo>
                  <a:pt x="165963" y="48869"/>
                </a:lnTo>
                <a:lnTo>
                  <a:pt x="169024" y="53403"/>
                </a:lnTo>
                <a:lnTo>
                  <a:pt x="172046" y="57797"/>
                </a:lnTo>
                <a:lnTo>
                  <a:pt x="175094" y="62153"/>
                </a:lnTo>
                <a:lnTo>
                  <a:pt x="178155" y="66370"/>
                </a:lnTo>
                <a:lnTo>
                  <a:pt x="179806" y="70104"/>
                </a:lnTo>
                <a:lnTo>
                  <a:pt x="184799" y="82046"/>
                </a:lnTo>
                <a:lnTo>
                  <a:pt x="188728" y="94256"/>
                </a:lnTo>
                <a:lnTo>
                  <a:pt x="190512" y="104381"/>
                </a:lnTo>
                <a:lnTo>
                  <a:pt x="190792" y="108521"/>
                </a:lnTo>
                <a:lnTo>
                  <a:pt x="190792" y="110604"/>
                </a:lnTo>
                <a:lnTo>
                  <a:pt x="189994" y="122785"/>
                </a:lnTo>
                <a:lnTo>
                  <a:pt x="188258" y="135300"/>
                </a:lnTo>
                <a:lnTo>
                  <a:pt x="186630" y="148184"/>
                </a:lnTo>
                <a:lnTo>
                  <a:pt x="186156" y="155549"/>
                </a:lnTo>
                <a:lnTo>
                  <a:pt x="186156" y="163080"/>
                </a:lnTo>
                <a:lnTo>
                  <a:pt x="187350" y="171411"/>
                </a:lnTo>
                <a:lnTo>
                  <a:pt x="187401" y="183832"/>
                </a:lnTo>
                <a:lnTo>
                  <a:pt x="186524" y="188290"/>
                </a:lnTo>
                <a:lnTo>
                  <a:pt x="183413" y="190969"/>
                </a:lnTo>
                <a:lnTo>
                  <a:pt x="179933" y="191744"/>
                </a:lnTo>
                <a:lnTo>
                  <a:pt x="177507" y="194602"/>
                </a:lnTo>
                <a:lnTo>
                  <a:pt x="175188" y="194290"/>
                </a:lnTo>
                <a:lnTo>
                  <a:pt x="170599" y="193675"/>
                </a:lnTo>
                <a:lnTo>
                  <a:pt x="161683" y="191935"/>
                </a:lnTo>
                <a:lnTo>
                  <a:pt x="153619" y="189064"/>
                </a:lnTo>
                <a:lnTo>
                  <a:pt x="145542" y="186207"/>
                </a:lnTo>
                <a:lnTo>
                  <a:pt x="138417" y="182130"/>
                </a:lnTo>
                <a:lnTo>
                  <a:pt x="134912" y="177253"/>
                </a:lnTo>
                <a:lnTo>
                  <a:pt x="132067" y="179324"/>
                </a:lnTo>
                <a:lnTo>
                  <a:pt x="129222" y="181406"/>
                </a:lnTo>
                <a:lnTo>
                  <a:pt x="127076" y="183705"/>
                </a:lnTo>
                <a:lnTo>
                  <a:pt x="129540" y="182905"/>
                </a:lnTo>
                <a:lnTo>
                  <a:pt x="132156" y="182841"/>
                </a:lnTo>
                <a:lnTo>
                  <a:pt x="138479" y="189693"/>
                </a:lnTo>
                <a:lnTo>
                  <a:pt x="150401" y="195377"/>
                </a:lnTo>
                <a:close/>
              </a:path>
              <a:path w="197827" h="210527">
                <a:moveTo>
                  <a:pt x="28803" y="104140"/>
                </a:moveTo>
                <a:lnTo>
                  <a:pt x="28614" y="105817"/>
                </a:lnTo>
                <a:lnTo>
                  <a:pt x="31521" y="107162"/>
                </a:lnTo>
                <a:lnTo>
                  <a:pt x="29857" y="101854"/>
                </a:lnTo>
                <a:lnTo>
                  <a:pt x="29741" y="101071"/>
                </a:lnTo>
                <a:lnTo>
                  <a:pt x="28803" y="104140"/>
                </a:lnTo>
                <a:close/>
              </a:path>
              <a:path w="197827" h="210527">
                <a:moveTo>
                  <a:pt x="21666" y="146456"/>
                </a:moveTo>
                <a:lnTo>
                  <a:pt x="20523" y="138341"/>
                </a:lnTo>
                <a:lnTo>
                  <a:pt x="20866" y="151853"/>
                </a:lnTo>
                <a:lnTo>
                  <a:pt x="19265" y="156730"/>
                </a:lnTo>
                <a:lnTo>
                  <a:pt x="22364" y="155041"/>
                </a:lnTo>
                <a:lnTo>
                  <a:pt x="25450" y="153352"/>
                </a:lnTo>
                <a:lnTo>
                  <a:pt x="21666" y="146456"/>
                </a:lnTo>
                <a:close/>
              </a:path>
              <a:path w="197827" h="210527">
                <a:moveTo>
                  <a:pt x="76" y="175247"/>
                </a:moveTo>
                <a:lnTo>
                  <a:pt x="0" y="179730"/>
                </a:lnTo>
                <a:lnTo>
                  <a:pt x="228" y="182372"/>
                </a:lnTo>
                <a:lnTo>
                  <a:pt x="1739" y="185750"/>
                </a:lnTo>
                <a:lnTo>
                  <a:pt x="5194" y="188455"/>
                </a:lnTo>
                <a:lnTo>
                  <a:pt x="8407" y="190512"/>
                </a:lnTo>
                <a:lnTo>
                  <a:pt x="12484" y="191770"/>
                </a:lnTo>
                <a:lnTo>
                  <a:pt x="17068" y="192811"/>
                </a:lnTo>
                <a:lnTo>
                  <a:pt x="23914" y="194322"/>
                </a:lnTo>
                <a:lnTo>
                  <a:pt x="31877" y="195173"/>
                </a:lnTo>
                <a:lnTo>
                  <a:pt x="38938" y="195910"/>
                </a:lnTo>
                <a:lnTo>
                  <a:pt x="45948" y="196621"/>
                </a:lnTo>
                <a:lnTo>
                  <a:pt x="52247" y="197319"/>
                </a:lnTo>
                <a:lnTo>
                  <a:pt x="54813" y="198132"/>
                </a:lnTo>
                <a:lnTo>
                  <a:pt x="57924" y="199047"/>
                </a:lnTo>
                <a:lnTo>
                  <a:pt x="61925" y="201434"/>
                </a:lnTo>
                <a:lnTo>
                  <a:pt x="65849" y="203847"/>
                </a:lnTo>
                <a:lnTo>
                  <a:pt x="69837" y="206260"/>
                </a:lnTo>
                <a:lnTo>
                  <a:pt x="73609" y="208724"/>
                </a:lnTo>
                <a:lnTo>
                  <a:pt x="77558" y="209740"/>
                </a:lnTo>
                <a:lnTo>
                  <a:pt x="81876" y="210515"/>
                </a:lnTo>
                <a:lnTo>
                  <a:pt x="89738" y="210527"/>
                </a:lnTo>
                <a:lnTo>
                  <a:pt x="94830" y="208508"/>
                </a:lnTo>
                <a:lnTo>
                  <a:pt x="99263" y="205714"/>
                </a:lnTo>
                <a:lnTo>
                  <a:pt x="105905" y="201510"/>
                </a:lnTo>
                <a:lnTo>
                  <a:pt x="111353" y="195592"/>
                </a:lnTo>
                <a:lnTo>
                  <a:pt x="116687" y="190906"/>
                </a:lnTo>
                <a:lnTo>
                  <a:pt x="119341" y="188569"/>
                </a:lnTo>
                <a:lnTo>
                  <a:pt x="121945" y="186524"/>
                </a:lnTo>
                <a:lnTo>
                  <a:pt x="124498" y="185127"/>
                </a:lnTo>
                <a:lnTo>
                  <a:pt x="127076" y="183705"/>
                </a:lnTo>
                <a:lnTo>
                  <a:pt x="129222" y="181406"/>
                </a:lnTo>
                <a:lnTo>
                  <a:pt x="132067" y="179324"/>
                </a:lnTo>
                <a:lnTo>
                  <a:pt x="134912" y="177253"/>
                </a:lnTo>
                <a:lnTo>
                  <a:pt x="131991" y="175806"/>
                </a:lnTo>
                <a:lnTo>
                  <a:pt x="126657" y="175933"/>
                </a:lnTo>
                <a:lnTo>
                  <a:pt x="122008" y="178104"/>
                </a:lnTo>
                <a:lnTo>
                  <a:pt x="117919" y="180936"/>
                </a:lnTo>
                <a:lnTo>
                  <a:pt x="111772" y="185204"/>
                </a:lnTo>
                <a:lnTo>
                  <a:pt x="106489" y="191071"/>
                </a:lnTo>
                <a:lnTo>
                  <a:pt x="101003" y="195668"/>
                </a:lnTo>
                <a:lnTo>
                  <a:pt x="95491" y="200304"/>
                </a:lnTo>
                <a:lnTo>
                  <a:pt x="90119" y="203492"/>
                </a:lnTo>
                <a:lnTo>
                  <a:pt x="83934" y="203479"/>
                </a:lnTo>
                <a:lnTo>
                  <a:pt x="80886" y="203301"/>
                </a:lnTo>
                <a:lnTo>
                  <a:pt x="77165" y="202438"/>
                </a:lnTo>
                <a:lnTo>
                  <a:pt x="73444" y="200279"/>
                </a:lnTo>
                <a:lnTo>
                  <a:pt x="69532" y="197853"/>
                </a:lnTo>
                <a:lnTo>
                  <a:pt x="65570" y="195427"/>
                </a:lnTo>
                <a:lnTo>
                  <a:pt x="61302" y="192760"/>
                </a:lnTo>
                <a:lnTo>
                  <a:pt x="56870" y="191389"/>
                </a:lnTo>
                <a:lnTo>
                  <a:pt x="53822" y="190487"/>
                </a:lnTo>
                <a:lnTo>
                  <a:pt x="49593" y="189979"/>
                </a:lnTo>
                <a:lnTo>
                  <a:pt x="44551" y="189420"/>
                </a:lnTo>
                <a:lnTo>
                  <a:pt x="37033" y="188607"/>
                </a:lnTo>
                <a:lnTo>
                  <a:pt x="27901" y="187794"/>
                </a:lnTo>
                <a:lnTo>
                  <a:pt x="20421" y="186309"/>
                </a:lnTo>
                <a:lnTo>
                  <a:pt x="16687" y="185585"/>
                </a:lnTo>
                <a:lnTo>
                  <a:pt x="13385" y="184658"/>
                </a:lnTo>
                <a:lnTo>
                  <a:pt x="8623" y="182562"/>
                </a:lnTo>
                <a:lnTo>
                  <a:pt x="7048" y="179730"/>
                </a:lnTo>
                <a:lnTo>
                  <a:pt x="7607" y="176580"/>
                </a:lnTo>
                <a:lnTo>
                  <a:pt x="8775" y="174383"/>
                </a:lnTo>
                <a:lnTo>
                  <a:pt x="10515" y="171081"/>
                </a:lnTo>
                <a:lnTo>
                  <a:pt x="13449" y="167335"/>
                </a:lnTo>
                <a:lnTo>
                  <a:pt x="16421" y="164299"/>
                </a:lnTo>
                <a:lnTo>
                  <a:pt x="19329" y="161251"/>
                </a:lnTo>
                <a:lnTo>
                  <a:pt x="18218" y="154673"/>
                </a:lnTo>
                <a:lnTo>
                  <a:pt x="17907" y="153662"/>
                </a:lnTo>
                <a:lnTo>
                  <a:pt x="16878" y="154292"/>
                </a:lnTo>
                <a:lnTo>
                  <a:pt x="14681" y="156222"/>
                </a:lnTo>
                <a:lnTo>
                  <a:pt x="11417" y="159105"/>
                </a:lnTo>
                <a:lnTo>
                  <a:pt x="7899" y="162915"/>
                </a:lnTo>
                <a:lnTo>
                  <a:pt x="5092" y="166966"/>
                </a:lnTo>
                <a:lnTo>
                  <a:pt x="2324" y="171056"/>
                </a:lnTo>
                <a:lnTo>
                  <a:pt x="76" y="175247"/>
                </a:lnTo>
                <a:close/>
              </a:path>
              <a:path w="197827" h="210527">
                <a:moveTo>
                  <a:pt x="28549" y="69049"/>
                </a:moveTo>
                <a:lnTo>
                  <a:pt x="30289" y="57810"/>
                </a:lnTo>
                <a:lnTo>
                  <a:pt x="27495" y="60566"/>
                </a:lnTo>
                <a:lnTo>
                  <a:pt x="28549" y="69049"/>
                </a:lnTo>
                <a:close/>
              </a:path>
              <a:path w="197827" h="210527">
                <a:moveTo>
                  <a:pt x="138479" y="189693"/>
                </a:moveTo>
                <a:lnTo>
                  <a:pt x="132156" y="182841"/>
                </a:lnTo>
                <a:lnTo>
                  <a:pt x="130860" y="182873"/>
                </a:lnTo>
                <a:lnTo>
                  <a:pt x="138479" y="189693"/>
                </a:lnTo>
                <a:close/>
              </a:path>
              <a:path w="197827" h="210527">
                <a:moveTo>
                  <a:pt x="30657" y="114173"/>
                </a:moveTo>
                <a:lnTo>
                  <a:pt x="28359" y="109486"/>
                </a:lnTo>
                <a:lnTo>
                  <a:pt x="27952" y="113055"/>
                </a:lnTo>
                <a:lnTo>
                  <a:pt x="30657" y="114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4673868" y="2566708"/>
            <a:ext cx="17396" cy="14448"/>
          </a:xfrm>
          <a:custGeom>
            <a:avLst/>
            <a:gdLst/>
            <a:ahLst/>
            <a:cxnLst/>
            <a:rect l="l" t="t" r="r" b="b"/>
            <a:pathLst>
              <a:path w="17396" h="14448">
                <a:moveTo>
                  <a:pt x="9345" y="660"/>
                </a:moveTo>
                <a:lnTo>
                  <a:pt x="6678" y="0"/>
                </a:lnTo>
                <a:lnTo>
                  <a:pt x="2944" y="647"/>
                </a:lnTo>
                <a:lnTo>
                  <a:pt x="277" y="825"/>
                </a:lnTo>
                <a:lnTo>
                  <a:pt x="0" y="9595"/>
                </a:lnTo>
                <a:lnTo>
                  <a:pt x="3368" y="13803"/>
                </a:lnTo>
                <a:lnTo>
                  <a:pt x="8588" y="14448"/>
                </a:lnTo>
                <a:lnTo>
                  <a:pt x="13862" y="12534"/>
                </a:lnTo>
                <a:lnTo>
                  <a:pt x="17396" y="9062"/>
                </a:lnTo>
                <a:lnTo>
                  <a:pt x="17392" y="5034"/>
                </a:lnTo>
                <a:lnTo>
                  <a:pt x="12055" y="1451"/>
                </a:lnTo>
                <a:lnTo>
                  <a:pt x="9345" y="66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4669899" y="2563559"/>
            <a:ext cx="25438" cy="21247"/>
          </a:xfrm>
          <a:custGeom>
            <a:avLst/>
            <a:gdLst/>
            <a:ahLst/>
            <a:cxnLst/>
            <a:rect l="l" t="t" r="r" b="b"/>
            <a:pathLst>
              <a:path w="25438" h="21247">
                <a:moveTo>
                  <a:pt x="8686" y="7035"/>
                </a:moveTo>
                <a:lnTo>
                  <a:pt x="7239" y="6642"/>
                </a:lnTo>
                <a:lnTo>
                  <a:pt x="7203" y="7192"/>
                </a:lnTo>
                <a:lnTo>
                  <a:pt x="8686" y="7035"/>
                </a:lnTo>
                <a:close/>
              </a:path>
              <a:path w="25438" h="21247">
                <a:moveTo>
                  <a:pt x="17602" y="1231"/>
                </a:moveTo>
                <a:lnTo>
                  <a:pt x="18529" y="10058"/>
                </a:lnTo>
                <a:lnTo>
                  <a:pt x="20193" y="2336"/>
                </a:lnTo>
                <a:lnTo>
                  <a:pt x="17602" y="1231"/>
                </a:lnTo>
                <a:close/>
              </a:path>
              <a:path w="25438" h="21247">
                <a:moveTo>
                  <a:pt x="4254" y="3975"/>
                </a:moveTo>
                <a:lnTo>
                  <a:pt x="5613" y="355"/>
                </a:lnTo>
                <a:lnTo>
                  <a:pt x="2476" y="558"/>
                </a:lnTo>
                <a:lnTo>
                  <a:pt x="4254" y="3975"/>
                </a:lnTo>
                <a:close/>
              </a:path>
              <a:path w="25438" h="21247">
                <a:moveTo>
                  <a:pt x="10439" y="0"/>
                </a:moveTo>
                <a:lnTo>
                  <a:pt x="10350" y="1092"/>
                </a:lnTo>
                <a:lnTo>
                  <a:pt x="14101" y="387"/>
                </a:lnTo>
                <a:lnTo>
                  <a:pt x="10439" y="0"/>
                </a:lnTo>
                <a:close/>
              </a:path>
              <a:path w="25438" h="21247">
                <a:moveTo>
                  <a:pt x="24142" y="5410"/>
                </a:moveTo>
                <a:lnTo>
                  <a:pt x="20193" y="2336"/>
                </a:lnTo>
                <a:lnTo>
                  <a:pt x="18529" y="10058"/>
                </a:lnTo>
                <a:lnTo>
                  <a:pt x="15113" y="13157"/>
                </a:lnTo>
                <a:lnTo>
                  <a:pt x="12192" y="14198"/>
                </a:lnTo>
                <a:lnTo>
                  <a:pt x="9601" y="14185"/>
                </a:lnTo>
                <a:lnTo>
                  <a:pt x="7061" y="9385"/>
                </a:lnTo>
                <a:lnTo>
                  <a:pt x="7203" y="7192"/>
                </a:lnTo>
                <a:lnTo>
                  <a:pt x="7239" y="6642"/>
                </a:lnTo>
                <a:lnTo>
                  <a:pt x="8686" y="7035"/>
                </a:lnTo>
                <a:lnTo>
                  <a:pt x="11290" y="7048"/>
                </a:lnTo>
                <a:lnTo>
                  <a:pt x="9436" y="4876"/>
                </a:lnTo>
                <a:lnTo>
                  <a:pt x="12496" y="7239"/>
                </a:lnTo>
                <a:lnTo>
                  <a:pt x="14360" y="7683"/>
                </a:lnTo>
                <a:lnTo>
                  <a:pt x="16052" y="863"/>
                </a:lnTo>
                <a:lnTo>
                  <a:pt x="16725" y="4660"/>
                </a:lnTo>
                <a:lnTo>
                  <a:pt x="15316" y="7912"/>
                </a:lnTo>
                <a:lnTo>
                  <a:pt x="18529" y="10058"/>
                </a:lnTo>
                <a:lnTo>
                  <a:pt x="17602" y="1231"/>
                </a:lnTo>
                <a:lnTo>
                  <a:pt x="14135" y="381"/>
                </a:lnTo>
                <a:lnTo>
                  <a:pt x="10350" y="1092"/>
                </a:lnTo>
                <a:lnTo>
                  <a:pt x="10439" y="0"/>
                </a:lnTo>
                <a:lnTo>
                  <a:pt x="7670" y="4775"/>
                </a:lnTo>
                <a:lnTo>
                  <a:pt x="4483" y="7480"/>
                </a:lnTo>
                <a:lnTo>
                  <a:pt x="5486" y="20485"/>
                </a:lnTo>
                <a:lnTo>
                  <a:pt x="8331" y="21247"/>
                </a:lnTo>
                <a:lnTo>
                  <a:pt x="14351" y="21209"/>
                </a:lnTo>
                <a:lnTo>
                  <a:pt x="17614" y="20066"/>
                </a:lnTo>
                <a:lnTo>
                  <a:pt x="20307" y="18288"/>
                </a:lnTo>
                <a:lnTo>
                  <a:pt x="22847" y="16294"/>
                </a:lnTo>
                <a:lnTo>
                  <a:pt x="24726" y="13652"/>
                </a:lnTo>
                <a:lnTo>
                  <a:pt x="25438" y="10147"/>
                </a:lnTo>
                <a:lnTo>
                  <a:pt x="24142" y="5410"/>
                </a:lnTo>
                <a:close/>
              </a:path>
              <a:path w="25438" h="21247">
                <a:moveTo>
                  <a:pt x="10439" y="0"/>
                </a:moveTo>
                <a:lnTo>
                  <a:pt x="5613" y="355"/>
                </a:lnTo>
                <a:lnTo>
                  <a:pt x="4254" y="3975"/>
                </a:lnTo>
                <a:lnTo>
                  <a:pt x="2476" y="558"/>
                </a:lnTo>
                <a:lnTo>
                  <a:pt x="825" y="3162"/>
                </a:lnTo>
                <a:lnTo>
                  <a:pt x="12" y="7505"/>
                </a:lnTo>
                <a:lnTo>
                  <a:pt x="0" y="13068"/>
                </a:lnTo>
                <a:lnTo>
                  <a:pt x="1117" y="16256"/>
                </a:lnTo>
                <a:lnTo>
                  <a:pt x="5486" y="20485"/>
                </a:lnTo>
                <a:lnTo>
                  <a:pt x="4483" y="7480"/>
                </a:lnTo>
                <a:lnTo>
                  <a:pt x="7670" y="4775"/>
                </a:lnTo>
                <a:lnTo>
                  <a:pt x="10439" y="0"/>
                </a:lnTo>
                <a:close/>
              </a:path>
              <a:path w="25438" h="21247">
                <a:moveTo>
                  <a:pt x="12496" y="7239"/>
                </a:moveTo>
                <a:lnTo>
                  <a:pt x="9436" y="4876"/>
                </a:lnTo>
                <a:lnTo>
                  <a:pt x="11290" y="7048"/>
                </a:lnTo>
                <a:lnTo>
                  <a:pt x="14351" y="7696"/>
                </a:lnTo>
                <a:lnTo>
                  <a:pt x="12496" y="7239"/>
                </a:lnTo>
                <a:close/>
              </a:path>
              <a:path w="25438" h="21247">
                <a:moveTo>
                  <a:pt x="14360" y="7683"/>
                </a:moveTo>
                <a:lnTo>
                  <a:pt x="15316" y="7912"/>
                </a:lnTo>
                <a:lnTo>
                  <a:pt x="16725" y="4660"/>
                </a:lnTo>
                <a:lnTo>
                  <a:pt x="16052" y="863"/>
                </a:lnTo>
                <a:lnTo>
                  <a:pt x="14360" y="7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4698680" y="2729721"/>
            <a:ext cx="18818" cy="16659"/>
          </a:xfrm>
          <a:custGeom>
            <a:avLst/>
            <a:gdLst/>
            <a:ahLst/>
            <a:cxnLst/>
            <a:rect l="l" t="t" r="r" b="b"/>
            <a:pathLst>
              <a:path w="18818" h="16659">
                <a:moveTo>
                  <a:pt x="13255" y="1396"/>
                </a:moveTo>
                <a:lnTo>
                  <a:pt x="7579" y="507"/>
                </a:lnTo>
                <a:lnTo>
                  <a:pt x="1902" y="0"/>
                </a:lnTo>
                <a:lnTo>
                  <a:pt x="0" y="11539"/>
                </a:lnTo>
                <a:lnTo>
                  <a:pt x="3173" y="16606"/>
                </a:lnTo>
                <a:lnTo>
                  <a:pt x="8841" y="16659"/>
                </a:lnTo>
                <a:lnTo>
                  <a:pt x="14422" y="13154"/>
                </a:lnTo>
                <a:lnTo>
                  <a:pt x="17338" y="7549"/>
                </a:lnTo>
                <a:lnTo>
                  <a:pt x="16532" y="3378"/>
                </a:lnTo>
                <a:lnTo>
                  <a:pt x="18818" y="2235"/>
                </a:lnTo>
                <a:lnTo>
                  <a:pt x="13255" y="139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4695041" y="2726207"/>
            <a:ext cx="26238" cy="24218"/>
          </a:xfrm>
          <a:custGeom>
            <a:avLst/>
            <a:gdLst/>
            <a:ahLst/>
            <a:cxnLst/>
            <a:rect l="l" t="t" r="r" b="b"/>
            <a:pathLst>
              <a:path w="26238" h="24218">
                <a:moveTo>
                  <a:pt x="9486" y="17157"/>
                </a:moveTo>
                <a:lnTo>
                  <a:pt x="7061" y="13309"/>
                </a:lnTo>
                <a:lnTo>
                  <a:pt x="5232" y="7010"/>
                </a:lnTo>
                <a:lnTo>
                  <a:pt x="2755" y="825"/>
                </a:lnTo>
                <a:lnTo>
                  <a:pt x="2222" y="2349"/>
                </a:lnTo>
                <a:lnTo>
                  <a:pt x="723" y="6680"/>
                </a:lnTo>
                <a:lnTo>
                  <a:pt x="25" y="10248"/>
                </a:lnTo>
                <a:lnTo>
                  <a:pt x="0" y="16535"/>
                </a:lnTo>
                <a:lnTo>
                  <a:pt x="838" y="19342"/>
                </a:lnTo>
                <a:lnTo>
                  <a:pt x="4521" y="23393"/>
                </a:lnTo>
                <a:lnTo>
                  <a:pt x="7137" y="24218"/>
                </a:lnTo>
                <a:lnTo>
                  <a:pt x="13157" y="24168"/>
                </a:lnTo>
                <a:lnTo>
                  <a:pt x="16624" y="22567"/>
                </a:lnTo>
                <a:lnTo>
                  <a:pt x="19443" y="20192"/>
                </a:lnTo>
                <a:lnTo>
                  <a:pt x="22212" y="17805"/>
                </a:lnTo>
                <a:lnTo>
                  <a:pt x="24498" y="14414"/>
                </a:lnTo>
                <a:lnTo>
                  <a:pt x="24549" y="10236"/>
                </a:lnTo>
                <a:lnTo>
                  <a:pt x="24341" y="8554"/>
                </a:lnTo>
                <a:lnTo>
                  <a:pt x="21932" y="9220"/>
                </a:lnTo>
                <a:lnTo>
                  <a:pt x="17500" y="10236"/>
                </a:lnTo>
                <a:lnTo>
                  <a:pt x="16598" y="13373"/>
                </a:lnTo>
                <a:lnTo>
                  <a:pt x="13195" y="16306"/>
                </a:lnTo>
                <a:lnTo>
                  <a:pt x="9486" y="17157"/>
                </a:lnTo>
                <a:close/>
              </a:path>
              <a:path w="26238" h="24218">
                <a:moveTo>
                  <a:pt x="5854" y="0"/>
                </a:moveTo>
                <a:lnTo>
                  <a:pt x="5549" y="3505"/>
                </a:lnTo>
                <a:lnTo>
                  <a:pt x="8877" y="4660"/>
                </a:lnTo>
                <a:lnTo>
                  <a:pt x="11696" y="520"/>
                </a:lnTo>
                <a:lnTo>
                  <a:pt x="5854" y="0"/>
                </a:lnTo>
                <a:close/>
              </a:path>
              <a:path w="26238" h="24218">
                <a:moveTo>
                  <a:pt x="5854" y="0"/>
                </a:moveTo>
                <a:lnTo>
                  <a:pt x="2755" y="825"/>
                </a:lnTo>
                <a:lnTo>
                  <a:pt x="5232" y="7010"/>
                </a:lnTo>
                <a:lnTo>
                  <a:pt x="7061" y="13309"/>
                </a:lnTo>
                <a:lnTo>
                  <a:pt x="7048" y="11366"/>
                </a:lnTo>
                <a:lnTo>
                  <a:pt x="7543" y="8483"/>
                </a:lnTo>
                <a:lnTo>
                  <a:pt x="7972" y="7256"/>
                </a:lnTo>
                <a:lnTo>
                  <a:pt x="10756" y="7505"/>
                </a:lnTo>
                <a:lnTo>
                  <a:pt x="16357" y="8381"/>
                </a:lnTo>
                <a:lnTo>
                  <a:pt x="16793" y="8447"/>
                </a:lnTo>
                <a:lnTo>
                  <a:pt x="17500" y="10236"/>
                </a:lnTo>
                <a:lnTo>
                  <a:pt x="21932" y="9220"/>
                </a:lnTo>
                <a:lnTo>
                  <a:pt x="24341" y="8554"/>
                </a:lnTo>
                <a:lnTo>
                  <a:pt x="25654" y="8191"/>
                </a:lnTo>
                <a:lnTo>
                  <a:pt x="26238" y="4343"/>
                </a:lnTo>
                <a:lnTo>
                  <a:pt x="22987" y="2260"/>
                </a:lnTo>
                <a:lnTo>
                  <a:pt x="24130" y="6845"/>
                </a:lnTo>
                <a:lnTo>
                  <a:pt x="22364" y="3517"/>
                </a:lnTo>
                <a:lnTo>
                  <a:pt x="18516" y="3784"/>
                </a:lnTo>
                <a:lnTo>
                  <a:pt x="16154" y="6832"/>
                </a:lnTo>
                <a:lnTo>
                  <a:pt x="11696" y="520"/>
                </a:lnTo>
                <a:lnTo>
                  <a:pt x="8877" y="4660"/>
                </a:lnTo>
                <a:lnTo>
                  <a:pt x="5549" y="3505"/>
                </a:lnTo>
                <a:lnTo>
                  <a:pt x="5854" y="0"/>
                </a:lnTo>
                <a:close/>
              </a:path>
              <a:path w="26238" h="24218">
                <a:moveTo>
                  <a:pt x="11696" y="520"/>
                </a:moveTo>
                <a:lnTo>
                  <a:pt x="16154" y="6832"/>
                </a:lnTo>
                <a:lnTo>
                  <a:pt x="18516" y="3784"/>
                </a:lnTo>
                <a:lnTo>
                  <a:pt x="22364" y="3517"/>
                </a:lnTo>
                <a:lnTo>
                  <a:pt x="24130" y="6845"/>
                </a:lnTo>
                <a:lnTo>
                  <a:pt x="22987" y="2260"/>
                </a:lnTo>
                <a:lnTo>
                  <a:pt x="17449" y="1435"/>
                </a:lnTo>
                <a:lnTo>
                  <a:pt x="11696" y="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4836622" y="2735378"/>
            <a:ext cx="25123" cy="25872"/>
          </a:xfrm>
          <a:custGeom>
            <a:avLst/>
            <a:gdLst/>
            <a:ahLst/>
            <a:cxnLst/>
            <a:rect l="l" t="t" r="r" b="b"/>
            <a:pathLst>
              <a:path w="25123" h="25872">
                <a:moveTo>
                  <a:pt x="13453" y="5715"/>
                </a:moveTo>
                <a:lnTo>
                  <a:pt x="15751" y="0"/>
                </a:lnTo>
                <a:lnTo>
                  <a:pt x="4542" y="4288"/>
                </a:lnTo>
                <a:lnTo>
                  <a:pt x="0" y="9616"/>
                </a:lnTo>
                <a:lnTo>
                  <a:pt x="586" y="15209"/>
                </a:lnTo>
                <a:lnTo>
                  <a:pt x="4765" y="20298"/>
                </a:lnTo>
                <a:lnTo>
                  <a:pt x="10999" y="24109"/>
                </a:lnTo>
                <a:lnTo>
                  <a:pt x="17751" y="25872"/>
                </a:lnTo>
                <a:lnTo>
                  <a:pt x="23484" y="24813"/>
                </a:lnTo>
                <a:lnTo>
                  <a:pt x="24819" y="23787"/>
                </a:lnTo>
                <a:lnTo>
                  <a:pt x="25123" y="14947"/>
                </a:lnTo>
                <a:lnTo>
                  <a:pt x="16817" y="7596"/>
                </a:lnTo>
                <a:lnTo>
                  <a:pt x="13453" y="57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4832761" y="2731948"/>
            <a:ext cx="34150" cy="32867"/>
          </a:xfrm>
          <a:custGeom>
            <a:avLst/>
            <a:gdLst/>
            <a:ahLst/>
            <a:cxnLst/>
            <a:rect l="l" t="t" r="r" b="b"/>
            <a:pathLst>
              <a:path w="34150" h="32867">
                <a:moveTo>
                  <a:pt x="2527" y="22301"/>
                </a:moveTo>
                <a:lnTo>
                  <a:pt x="4724" y="25450"/>
                </a:lnTo>
                <a:lnTo>
                  <a:pt x="7937" y="27965"/>
                </a:lnTo>
                <a:lnTo>
                  <a:pt x="11480" y="29819"/>
                </a:lnTo>
                <a:lnTo>
                  <a:pt x="15024" y="31661"/>
                </a:lnTo>
                <a:lnTo>
                  <a:pt x="18897" y="32842"/>
                </a:lnTo>
                <a:lnTo>
                  <a:pt x="25679" y="32867"/>
                </a:lnTo>
                <a:lnTo>
                  <a:pt x="28828" y="32054"/>
                </a:lnTo>
                <a:lnTo>
                  <a:pt x="33083" y="27825"/>
                </a:lnTo>
                <a:lnTo>
                  <a:pt x="34150" y="22923"/>
                </a:lnTo>
                <a:lnTo>
                  <a:pt x="33235" y="18453"/>
                </a:lnTo>
                <a:lnTo>
                  <a:pt x="32080" y="16687"/>
                </a:lnTo>
                <a:lnTo>
                  <a:pt x="28549" y="11442"/>
                </a:lnTo>
                <a:lnTo>
                  <a:pt x="22428" y="7772"/>
                </a:lnTo>
                <a:lnTo>
                  <a:pt x="20484" y="6800"/>
                </a:lnTo>
                <a:lnTo>
                  <a:pt x="18846" y="5981"/>
                </a:lnTo>
                <a:lnTo>
                  <a:pt x="18808" y="0"/>
                </a:lnTo>
                <a:lnTo>
                  <a:pt x="12585" y="1460"/>
                </a:lnTo>
                <a:lnTo>
                  <a:pt x="14985" y="5867"/>
                </a:lnTo>
                <a:lnTo>
                  <a:pt x="20408" y="6858"/>
                </a:lnTo>
                <a:lnTo>
                  <a:pt x="17602" y="13195"/>
                </a:lnTo>
                <a:lnTo>
                  <a:pt x="20764" y="15087"/>
                </a:lnTo>
                <a:lnTo>
                  <a:pt x="24460" y="18351"/>
                </a:lnTo>
                <a:lnTo>
                  <a:pt x="26873" y="21577"/>
                </a:lnTo>
                <a:lnTo>
                  <a:pt x="26187" y="24726"/>
                </a:lnTo>
                <a:lnTo>
                  <a:pt x="22682" y="25806"/>
                </a:lnTo>
                <a:lnTo>
                  <a:pt x="19697" y="25857"/>
                </a:lnTo>
                <a:lnTo>
                  <a:pt x="15366" y="24320"/>
                </a:lnTo>
                <a:lnTo>
                  <a:pt x="12153" y="21996"/>
                </a:lnTo>
                <a:lnTo>
                  <a:pt x="9169" y="19532"/>
                </a:lnTo>
                <a:lnTo>
                  <a:pt x="7073" y="15900"/>
                </a:lnTo>
                <a:lnTo>
                  <a:pt x="8127" y="3365"/>
                </a:lnTo>
                <a:lnTo>
                  <a:pt x="4965" y="5842"/>
                </a:lnTo>
                <a:lnTo>
                  <a:pt x="1816" y="8280"/>
                </a:lnTo>
                <a:lnTo>
                  <a:pt x="0" y="11645"/>
                </a:lnTo>
                <a:lnTo>
                  <a:pt x="38" y="17754"/>
                </a:lnTo>
                <a:lnTo>
                  <a:pt x="2527" y="22301"/>
                </a:lnTo>
                <a:close/>
              </a:path>
              <a:path w="34150" h="32867">
                <a:moveTo>
                  <a:pt x="7073" y="15900"/>
                </a:moveTo>
                <a:lnTo>
                  <a:pt x="7416" y="12954"/>
                </a:lnTo>
                <a:lnTo>
                  <a:pt x="11239" y="9842"/>
                </a:lnTo>
                <a:lnTo>
                  <a:pt x="13608" y="8724"/>
                </a:lnTo>
                <a:lnTo>
                  <a:pt x="14820" y="8153"/>
                </a:lnTo>
                <a:lnTo>
                  <a:pt x="15786" y="12319"/>
                </a:lnTo>
                <a:lnTo>
                  <a:pt x="17602" y="13195"/>
                </a:lnTo>
                <a:lnTo>
                  <a:pt x="20408" y="6858"/>
                </a:lnTo>
                <a:lnTo>
                  <a:pt x="14985" y="5867"/>
                </a:lnTo>
                <a:lnTo>
                  <a:pt x="12585" y="1460"/>
                </a:lnTo>
                <a:lnTo>
                  <a:pt x="8127" y="3365"/>
                </a:lnTo>
                <a:lnTo>
                  <a:pt x="7073" y="15900"/>
                </a:lnTo>
                <a:close/>
              </a:path>
              <a:path w="34150" h="32867">
                <a:moveTo>
                  <a:pt x="22593" y="736"/>
                </a:moveTo>
                <a:lnTo>
                  <a:pt x="18808" y="0"/>
                </a:lnTo>
                <a:lnTo>
                  <a:pt x="18846" y="5981"/>
                </a:lnTo>
                <a:lnTo>
                  <a:pt x="20484" y="6800"/>
                </a:lnTo>
                <a:lnTo>
                  <a:pt x="23482" y="4521"/>
                </a:lnTo>
                <a:lnTo>
                  <a:pt x="22593" y="736"/>
                </a:lnTo>
                <a:close/>
              </a:path>
              <a:path w="34150" h="32867">
                <a:moveTo>
                  <a:pt x="13608" y="8724"/>
                </a:moveTo>
                <a:lnTo>
                  <a:pt x="13296" y="9372"/>
                </a:lnTo>
                <a:lnTo>
                  <a:pt x="15786" y="12319"/>
                </a:lnTo>
                <a:lnTo>
                  <a:pt x="14820" y="8153"/>
                </a:lnTo>
                <a:lnTo>
                  <a:pt x="13608" y="8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4743281" y="2581091"/>
            <a:ext cx="16504" cy="13975"/>
          </a:xfrm>
          <a:custGeom>
            <a:avLst/>
            <a:gdLst/>
            <a:ahLst/>
            <a:cxnLst/>
            <a:rect l="l" t="t" r="r" b="b"/>
            <a:pathLst>
              <a:path w="16504" h="13975">
                <a:moveTo>
                  <a:pt x="16504" y="2286"/>
                </a:moveTo>
                <a:lnTo>
                  <a:pt x="14231" y="0"/>
                </a:lnTo>
                <a:lnTo>
                  <a:pt x="13995" y="2807"/>
                </a:lnTo>
                <a:lnTo>
                  <a:pt x="16504" y="2286"/>
                </a:lnTo>
                <a:close/>
              </a:path>
              <a:path w="16504" h="13975">
                <a:moveTo>
                  <a:pt x="8312" y="13487"/>
                </a:moveTo>
                <a:lnTo>
                  <a:pt x="13786" y="12179"/>
                </a:lnTo>
                <a:lnTo>
                  <a:pt x="13735" y="5905"/>
                </a:lnTo>
                <a:lnTo>
                  <a:pt x="13995" y="2807"/>
                </a:lnTo>
                <a:lnTo>
                  <a:pt x="4689" y="4744"/>
                </a:lnTo>
                <a:lnTo>
                  <a:pt x="0" y="10520"/>
                </a:lnTo>
                <a:lnTo>
                  <a:pt x="4055" y="13975"/>
                </a:lnTo>
                <a:lnTo>
                  <a:pt x="8312" y="1348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4739744" y="2577424"/>
            <a:ext cx="23558" cy="21170"/>
          </a:xfrm>
          <a:custGeom>
            <a:avLst/>
            <a:gdLst/>
            <a:ahLst/>
            <a:cxnLst/>
            <a:rect l="l" t="t" r="r" b="b"/>
            <a:pathLst>
              <a:path w="23558" h="21170">
                <a:moveTo>
                  <a:pt x="18211" y="9398"/>
                </a:moveTo>
                <a:lnTo>
                  <a:pt x="14795" y="9398"/>
                </a:lnTo>
                <a:lnTo>
                  <a:pt x="14008" y="6426"/>
                </a:lnTo>
                <a:lnTo>
                  <a:pt x="14262" y="3378"/>
                </a:lnTo>
                <a:lnTo>
                  <a:pt x="14819" y="2362"/>
                </a:lnTo>
                <a:lnTo>
                  <a:pt x="12979" y="2362"/>
                </a:lnTo>
                <a:lnTo>
                  <a:pt x="13729" y="9738"/>
                </a:lnTo>
                <a:lnTo>
                  <a:pt x="13855" y="9321"/>
                </a:lnTo>
                <a:lnTo>
                  <a:pt x="13729" y="9738"/>
                </a:lnTo>
                <a:lnTo>
                  <a:pt x="13030" y="12039"/>
                </a:lnTo>
                <a:lnTo>
                  <a:pt x="9791" y="14020"/>
                </a:lnTo>
                <a:lnTo>
                  <a:pt x="6946" y="14008"/>
                </a:lnTo>
                <a:lnTo>
                  <a:pt x="10185" y="11341"/>
                </a:lnTo>
                <a:lnTo>
                  <a:pt x="8623" y="3848"/>
                </a:lnTo>
                <a:lnTo>
                  <a:pt x="5461" y="6007"/>
                </a:lnTo>
                <a:lnTo>
                  <a:pt x="2349" y="8204"/>
                </a:lnTo>
                <a:lnTo>
                  <a:pt x="114" y="10922"/>
                </a:lnTo>
                <a:lnTo>
                  <a:pt x="0" y="14554"/>
                </a:lnTo>
                <a:lnTo>
                  <a:pt x="901" y="18440"/>
                </a:lnTo>
                <a:lnTo>
                  <a:pt x="4127" y="20764"/>
                </a:lnTo>
                <a:lnTo>
                  <a:pt x="8064" y="21170"/>
                </a:lnTo>
                <a:lnTo>
                  <a:pt x="10985" y="20967"/>
                </a:lnTo>
                <a:lnTo>
                  <a:pt x="14655" y="20116"/>
                </a:lnTo>
                <a:lnTo>
                  <a:pt x="17640" y="17678"/>
                </a:lnTo>
                <a:lnTo>
                  <a:pt x="20180" y="13106"/>
                </a:lnTo>
                <a:lnTo>
                  <a:pt x="20797" y="9556"/>
                </a:lnTo>
                <a:lnTo>
                  <a:pt x="18211" y="9398"/>
                </a:lnTo>
                <a:close/>
              </a:path>
              <a:path w="23558" h="21170">
                <a:moveTo>
                  <a:pt x="12979" y="2362"/>
                </a:moveTo>
                <a:lnTo>
                  <a:pt x="8623" y="3848"/>
                </a:lnTo>
                <a:lnTo>
                  <a:pt x="10185" y="11341"/>
                </a:lnTo>
                <a:lnTo>
                  <a:pt x="12090" y="10261"/>
                </a:lnTo>
                <a:lnTo>
                  <a:pt x="13729" y="9738"/>
                </a:lnTo>
                <a:lnTo>
                  <a:pt x="12979" y="2362"/>
                </a:lnTo>
                <a:close/>
              </a:path>
              <a:path w="23558" h="21170">
                <a:moveTo>
                  <a:pt x="20797" y="9556"/>
                </a:moveTo>
                <a:lnTo>
                  <a:pt x="21729" y="9613"/>
                </a:lnTo>
                <a:lnTo>
                  <a:pt x="21272" y="3962"/>
                </a:lnTo>
                <a:lnTo>
                  <a:pt x="20751" y="2471"/>
                </a:lnTo>
                <a:lnTo>
                  <a:pt x="20002" y="330"/>
                </a:lnTo>
                <a:lnTo>
                  <a:pt x="16116" y="0"/>
                </a:lnTo>
                <a:lnTo>
                  <a:pt x="14819" y="2362"/>
                </a:lnTo>
                <a:lnTo>
                  <a:pt x="20294" y="2438"/>
                </a:lnTo>
                <a:lnTo>
                  <a:pt x="20797" y="9556"/>
                </a:lnTo>
                <a:lnTo>
                  <a:pt x="20993" y="8432"/>
                </a:lnTo>
                <a:lnTo>
                  <a:pt x="20797" y="9556"/>
                </a:lnTo>
                <a:close/>
              </a:path>
              <a:path w="23558" h="21170">
                <a:moveTo>
                  <a:pt x="14262" y="3378"/>
                </a:moveTo>
                <a:lnTo>
                  <a:pt x="14008" y="6426"/>
                </a:lnTo>
                <a:lnTo>
                  <a:pt x="14795" y="9398"/>
                </a:lnTo>
                <a:lnTo>
                  <a:pt x="18211" y="9398"/>
                </a:lnTo>
                <a:lnTo>
                  <a:pt x="20797" y="9556"/>
                </a:lnTo>
                <a:lnTo>
                  <a:pt x="20294" y="2438"/>
                </a:lnTo>
                <a:lnTo>
                  <a:pt x="14819" y="2362"/>
                </a:lnTo>
                <a:lnTo>
                  <a:pt x="14262" y="3378"/>
                </a:lnTo>
                <a:close/>
              </a:path>
              <a:path w="23558" h="21170">
                <a:moveTo>
                  <a:pt x="22237" y="2578"/>
                </a:moveTo>
                <a:lnTo>
                  <a:pt x="20751" y="2471"/>
                </a:lnTo>
                <a:lnTo>
                  <a:pt x="21272" y="3962"/>
                </a:lnTo>
                <a:lnTo>
                  <a:pt x="21729" y="9613"/>
                </a:lnTo>
                <a:lnTo>
                  <a:pt x="23558" y="6210"/>
                </a:lnTo>
                <a:lnTo>
                  <a:pt x="22237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4823157" y="2510229"/>
            <a:ext cx="36270" cy="24311"/>
          </a:xfrm>
          <a:custGeom>
            <a:avLst/>
            <a:gdLst/>
            <a:ahLst/>
            <a:cxnLst/>
            <a:rect l="l" t="t" r="r" b="b"/>
            <a:pathLst>
              <a:path w="36270" h="24311">
                <a:moveTo>
                  <a:pt x="1950" y="10873"/>
                </a:moveTo>
                <a:lnTo>
                  <a:pt x="6282" y="15504"/>
                </a:lnTo>
                <a:lnTo>
                  <a:pt x="12174" y="19690"/>
                </a:lnTo>
                <a:lnTo>
                  <a:pt x="18805" y="22827"/>
                </a:lnTo>
                <a:lnTo>
                  <a:pt x="25356" y="24311"/>
                </a:lnTo>
                <a:lnTo>
                  <a:pt x="31005" y="23536"/>
                </a:lnTo>
                <a:lnTo>
                  <a:pt x="34933" y="19897"/>
                </a:lnTo>
                <a:lnTo>
                  <a:pt x="36270" y="14731"/>
                </a:lnTo>
                <a:lnTo>
                  <a:pt x="29805" y="11023"/>
                </a:lnTo>
                <a:lnTo>
                  <a:pt x="21652" y="7886"/>
                </a:lnTo>
                <a:lnTo>
                  <a:pt x="16636" y="2298"/>
                </a:lnTo>
                <a:lnTo>
                  <a:pt x="16636" y="0"/>
                </a:lnTo>
                <a:lnTo>
                  <a:pt x="6522" y="361"/>
                </a:lnTo>
                <a:lnTo>
                  <a:pt x="1250" y="2697"/>
                </a:lnTo>
                <a:lnTo>
                  <a:pt x="0" y="6402"/>
                </a:lnTo>
                <a:lnTo>
                  <a:pt x="1950" y="1087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4819605" y="2506574"/>
            <a:ext cx="43319" cy="31534"/>
          </a:xfrm>
          <a:custGeom>
            <a:avLst/>
            <a:gdLst/>
            <a:ahLst/>
            <a:cxnLst/>
            <a:rect l="l" t="t" r="r" b="b"/>
            <a:pathLst>
              <a:path w="43319" h="31534">
                <a:moveTo>
                  <a:pt x="19634" y="22009"/>
                </a:moveTo>
                <a:lnTo>
                  <a:pt x="14795" y="18567"/>
                </a:lnTo>
                <a:lnTo>
                  <a:pt x="10287" y="14947"/>
                </a:lnTo>
                <a:lnTo>
                  <a:pt x="7505" y="11480"/>
                </a:lnTo>
                <a:lnTo>
                  <a:pt x="7251" y="8839"/>
                </a:lnTo>
                <a:lnTo>
                  <a:pt x="10693" y="7378"/>
                </a:lnTo>
                <a:lnTo>
                  <a:pt x="13017" y="7035"/>
                </a:lnTo>
                <a:lnTo>
                  <a:pt x="19964" y="7162"/>
                </a:lnTo>
                <a:lnTo>
                  <a:pt x="23571" y="5829"/>
                </a:lnTo>
                <a:lnTo>
                  <a:pt x="31965" y="17868"/>
                </a:lnTo>
                <a:lnTo>
                  <a:pt x="36136" y="20310"/>
                </a:lnTo>
                <a:lnTo>
                  <a:pt x="36309" y="18135"/>
                </a:lnTo>
                <a:lnTo>
                  <a:pt x="41567" y="15328"/>
                </a:lnTo>
                <a:lnTo>
                  <a:pt x="34759" y="11480"/>
                </a:lnTo>
                <a:lnTo>
                  <a:pt x="26949" y="8318"/>
                </a:lnTo>
                <a:lnTo>
                  <a:pt x="23654" y="4558"/>
                </a:lnTo>
                <a:lnTo>
                  <a:pt x="22809" y="3594"/>
                </a:lnTo>
                <a:lnTo>
                  <a:pt x="19291" y="2032"/>
                </a:lnTo>
                <a:lnTo>
                  <a:pt x="16395" y="4635"/>
                </a:lnTo>
                <a:lnTo>
                  <a:pt x="16217" y="0"/>
                </a:lnTo>
                <a:lnTo>
                  <a:pt x="11303" y="12"/>
                </a:lnTo>
                <a:lnTo>
                  <a:pt x="7670" y="609"/>
                </a:lnTo>
                <a:lnTo>
                  <a:pt x="4800" y="2070"/>
                </a:lnTo>
                <a:lnTo>
                  <a:pt x="2133" y="3822"/>
                </a:lnTo>
                <a:lnTo>
                  <a:pt x="393" y="6438"/>
                </a:lnTo>
                <a:lnTo>
                  <a:pt x="0" y="9448"/>
                </a:lnTo>
                <a:lnTo>
                  <a:pt x="50" y="12560"/>
                </a:lnTo>
                <a:lnTo>
                  <a:pt x="1498" y="15151"/>
                </a:lnTo>
                <a:lnTo>
                  <a:pt x="3403" y="17589"/>
                </a:lnTo>
                <a:lnTo>
                  <a:pt x="6299" y="21221"/>
                </a:lnTo>
                <a:lnTo>
                  <a:pt x="10566" y="24561"/>
                </a:lnTo>
                <a:lnTo>
                  <a:pt x="15278" y="27139"/>
                </a:lnTo>
                <a:lnTo>
                  <a:pt x="20015" y="29692"/>
                </a:lnTo>
                <a:lnTo>
                  <a:pt x="25933" y="24549"/>
                </a:lnTo>
                <a:lnTo>
                  <a:pt x="19634" y="22009"/>
                </a:lnTo>
                <a:close/>
              </a:path>
              <a:path w="43319" h="31534">
                <a:moveTo>
                  <a:pt x="16217" y="0"/>
                </a:moveTo>
                <a:lnTo>
                  <a:pt x="16395" y="4635"/>
                </a:lnTo>
                <a:lnTo>
                  <a:pt x="19291" y="2032"/>
                </a:lnTo>
                <a:lnTo>
                  <a:pt x="22809" y="3594"/>
                </a:lnTo>
                <a:lnTo>
                  <a:pt x="23654" y="4558"/>
                </a:lnTo>
                <a:lnTo>
                  <a:pt x="23825" y="1943"/>
                </a:lnTo>
                <a:lnTo>
                  <a:pt x="20421" y="139"/>
                </a:lnTo>
                <a:lnTo>
                  <a:pt x="17538" y="0"/>
                </a:lnTo>
                <a:lnTo>
                  <a:pt x="16217" y="0"/>
                </a:lnTo>
                <a:close/>
              </a:path>
              <a:path w="43319" h="31534">
                <a:moveTo>
                  <a:pt x="36080" y="21018"/>
                </a:moveTo>
                <a:lnTo>
                  <a:pt x="33489" y="23990"/>
                </a:lnTo>
                <a:lnTo>
                  <a:pt x="30111" y="24485"/>
                </a:lnTo>
                <a:lnTo>
                  <a:pt x="25933" y="24549"/>
                </a:lnTo>
                <a:lnTo>
                  <a:pt x="20015" y="29692"/>
                </a:lnTo>
                <a:lnTo>
                  <a:pt x="25158" y="31496"/>
                </a:lnTo>
                <a:lnTo>
                  <a:pt x="33274" y="31534"/>
                </a:lnTo>
                <a:lnTo>
                  <a:pt x="36525" y="30708"/>
                </a:lnTo>
                <a:lnTo>
                  <a:pt x="38061" y="21437"/>
                </a:lnTo>
                <a:lnTo>
                  <a:pt x="39814" y="18376"/>
                </a:lnTo>
                <a:lnTo>
                  <a:pt x="41617" y="26174"/>
                </a:lnTo>
                <a:lnTo>
                  <a:pt x="43053" y="22733"/>
                </a:lnTo>
                <a:lnTo>
                  <a:pt x="43319" y="18630"/>
                </a:lnTo>
                <a:lnTo>
                  <a:pt x="42735" y="16002"/>
                </a:lnTo>
                <a:lnTo>
                  <a:pt x="41567" y="15328"/>
                </a:lnTo>
                <a:lnTo>
                  <a:pt x="36309" y="18135"/>
                </a:lnTo>
                <a:lnTo>
                  <a:pt x="36136" y="20310"/>
                </a:lnTo>
                <a:lnTo>
                  <a:pt x="36080" y="21018"/>
                </a:lnTo>
                <a:close/>
              </a:path>
              <a:path w="43319" h="31534">
                <a:moveTo>
                  <a:pt x="17170" y="7068"/>
                </a:moveTo>
                <a:lnTo>
                  <a:pt x="17564" y="8305"/>
                </a:lnTo>
                <a:lnTo>
                  <a:pt x="23456" y="14757"/>
                </a:lnTo>
                <a:lnTo>
                  <a:pt x="31965" y="17868"/>
                </a:lnTo>
                <a:lnTo>
                  <a:pt x="23571" y="5829"/>
                </a:lnTo>
                <a:lnTo>
                  <a:pt x="19964" y="7162"/>
                </a:lnTo>
                <a:lnTo>
                  <a:pt x="17170" y="7068"/>
                </a:lnTo>
                <a:close/>
              </a:path>
              <a:path w="43319" h="31534">
                <a:moveTo>
                  <a:pt x="39065" y="28448"/>
                </a:moveTo>
                <a:lnTo>
                  <a:pt x="41617" y="26174"/>
                </a:lnTo>
                <a:lnTo>
                  <a:pt x="39814" y="18376"/>
                </a:lnTo>
                <a:lnTo>
                  <a:pt x="38061" y="21437"/>
                </a:lnTo>
                <a:lnTo>
                  <a:pt x="36525" y="30708"/>
                </a:lnTo>
                <a:lnTo>
                  <a:pt x="39065" y="28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4784886" y="2637101"/>
            <a:ext cx="31913" cy="34033"/>
          </a:xfrm>
          <a:custGeom>
            <a:avLst/>
            <a:gdLst/>
            <a:ahLst/>
            <a:cxnLst/>
            <a:rect l="l" t="t" r="r" b="b"/>
            <a:pathLst>
              <a:path w="31913" h="34033">
                <a:moveTo>
                  <a:pt x="11481" y="0"/>
                </a:moveTo>
                <a:lnTo>
                  <a:pt x="4337" y="10257"/>
                </a:lnTo>
                <a:lnTo>
                  <a:pt x="0" y="21944"/>
                </a:lnTo>
                <a:lnTo>
                  <a:pt x="77" y="22720"/>
                </a:lnTo>
                <a:lnTo>
                  <a:pt x="7423" y="30467"/>
                </a:lnTo>
                <a:lnTo>
                  <a:pt x="20410" y="34033"/>
                </a:lnTo>
                <a:lnTo>
                  <a:pt x="28779" y="31584"/>
                </a:lnTo>
                <a:lnTo>
                  <a:pt x="31913" y="21985"/>
                </a:lnTo>
                <a:lnTo>
                  <a:pt x="26940" y="12692"/>
                </a:lnTo>
                <a:lnTo>
                  <a:pt x="19369" y="5237"/>
                </a:lnTo>
                <a:lnTo>
                  <a:pt x="17209" y="3416"/>
                </a:lnTo>
                <a:lnTo>
                  <a:pt x="1148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4781355" y="2633545"/>
            <a:ext cx="39192" cy="41109"/>
          </a:xfrm>
          <a:custGeom>
            <a:avLst/>
            <a:gdLst/>
            <a:ahLst/>
            <a:cxnLst/>
            <a:rect l="l" t="t" r="r" b="b"/>
            <a:pathLst>
              <a:path w="39192" h="41109">
                <a:moveTo>
                  <a:pt x="16116" y="7988"/>
                </a:moveTo>
                <a:lnTo>
                  <a:pt x="15943" y="8214"/>
                </a:lnTo>
                <a:lnTo>
                  <a:pt x="18698" y="9860"/>
                </a:lnTo>
                <a:lnTo>
                  <a:pt x="18478" y="9677"/>
                </a:lnTo>
                <a:lnTo>
                  <a:pt x="16116" y="7988"/>
                </a:lnTo>
                <a:close/>
              </a:path>
              <a:path w="39192" h="41109">
                <a:moveTo>
                  <a:pt x="15011" y="3555"/>
                </a:moveTo>
                <a:lnTo>
                  <a:pt x="16827" y="533"/>
                </a:lnTo>
                <a:lnTo>
                  <a:pt x="13258" y="0"/>
                </a:lnTo>
                <a:lnTo>
                  <a:pt x="12179" y="1460"/>
                </a:lnTo>
                <a:lnTo>
                  <a:pt x="13207" y="6578"/>
                </a:lnTo>
                <a:lnTo>
                  <a:pt x="15011" y="3555"/>
                </a:lnTo>
                <a:close/>
              </a:path>
              <a:path w="39192" h="41109">
                <a:moveTo>
                  <a:pt x="29209" y="33362"/>
                </a:moveTo>
                <a:lnTo>
                  <a:pt x="27355" y="34112"/>
                </a:lnTo>
                <a:lnTo>
                  <a:pt x="21094" y="34099"/>
                </a:lnTo>
                <a:lnTo>
                  <a:pt x="16941" y="40284"/>
                </a:lnTo>
                <a:lnTo>
                  <a:pt x="20904" y="41109"/>
                </a:lnTo>
                <a:lnTo>
                  <a:pt x="28346" y="41097"/>
                </a:lnTo>
                <a:lnTo>
                  <a:pt x="32067" y="40360"/>
                </a:lnTo>
                <a:lnTo>
                  <a:pt x="34836" y="37604"/>
                </a:lnTo>
                <a:lnTo>
                  <a:pt x="37757" y="34658"/>
                </a:lnTo>
                <a:lnTo>
                  <a:pt x="39192" y="31064"/>
                </a:lnTo>
                <a:lnTo>
                  <a:pt x="39103" y="21996"/>
                </a:lnTo>
                <a:lnTo>
                  <a:pt x="36017" y="17335"/>
                </a:lnTo>
                <a:lnTo>
                  <a:pt x="32689" y="13423"/>
                </a:lnTo>
                <a:lnTo>
                  <a:pt x="29311" y="9524"/>
                </a:lnTo>
                <a:lnTo>
                  <a:pt x="25438" y="6324"/>
                </a:lnTo>
                <a:lnTo>
                  <a:pt x="22542" y="3949"/>
                </a:lnTo>
                <a:lnTo>
                  <a:pt x="17856" y="5651"/>
                </a:lnTo>
                <a:lnTo>
                  <a:pt x="15943" y="8214"/>
                </a:lnTo>
                <a:lnTo>
                  <a:pt x="16116" y="7988"/>
                </a:lnTo>
                <a:lnTo>
                  <a:pt x="18478" y="9677"/>
                </a:lnTo>
                <a:lnTo>
                  <a:pt x="20739" y="6972"/>
                </a:lnTo>
                <a:lnTo>
                  <a:pt x="18922" y="9994"/>
                </a:lnTo>
                <a:lnTo>
                  <a:pt x="20739" y="6972"/>
                </a:lnTo>
                <a:lnTo>
                  <a:pt x="18478" y="9677"/>
                </a:lnTo>
                <a:lnTo>
                  <a:pt x="18698" y="9860"/>
                </a:lnTo>
                <a:lnTo>
                  <a:pt x="20916" y="11709"/>
                </a:lnTo>
                <a:lnTo>
                  <a:pt x="24485" y="14693"/>
                </a:lnTo>
                <a:lnTo>
                  <a:pt x="27355" y="18021"/>
                </a:lnTo>
                <a:lnTo>
                  <a:pt x="30264" y="21335"/>
                </a:lnTo>
                <a:lnTo>
                  <a:pt x="32194" y="24942"/>
                </a:lnTo>
                <a:lnTo>
                  <a:pt x="32130" y="27597"/>
                </a:lnTo>
                <a:lnTo>
                  <a:pt x="31622" y="30772"/>
                </a:lnTo>
                <a:lnTo>
                  <a:pt x="29209" y="33362"/>
                </a:lnTo>
                <a:close/>
              </a:path>
              <a:path w="39192" h="41109">
                <a:moveTo>
                  <a:pt x="558" y="29362"/>
                </a:moveTo>
                <a:lnTo>
                  <a:pt x="3619" y="33083"/>
                </a:lnTo>
                <a:lnTo>
                  <a:pt x="6172" y="35598"/>
                </a:lnTo>
                <a:lnTo>
                  <a:pt x="9563" y="37515"/>
                </a:lnTo>
                <a:lnTo>
                  <a:pt x="13246" y="38900"/>
                </a:lnTo>
                <a:lnTo>
                  <a:pt x="16941" y="40284"/>
                </a:lnTo>
                <a:lnTo>
                  <a:pt x="21094" y="34099"/>
                </a:lnTo>
                <a:lnTo>
                  <a:pt x="16446" y="32892"/>
                </a:lnTo>
                <a:lnTo>
                  <a:pt x="12890" y="31064"/>
                </a:lnTo>
                <a:lnTo>
                  <a:pt x="9588" y="29095"/>
                </a:lnTo>
                <a:lnTo>
                  <a:pt x="7150" y="26200"/>
                </a:lnTo>
                <a:lnTo>
                  <a:pt x="6959" y="23240"/>
                </a:lnTo>
                <a:lnTo>
                  <a:pt x="8648" y="19189"/>
                </a:lnTo>
                <a:lnTo>
                  <a:pt x="10998" y="15443"/>
                </a:lnTo>
                <a:lnTo>
                  <a:pt x="13322" y="11645"/>
                </a:lnTo>
                <a:lnTo>
                  <a:pt x="15943" y="8214"/>
                </a:lnTo>
                <a:lnTo>
                  <a:pt x="17856" y="5651"/>
                </a:lnTo>
                <a:lnTo>
                  <a:pt x="22542" y="3949"/>
                </a:lnTo>
                <a:lnTo>
                  <a:pt x="16827" y="533"/>
                </a:lnTo>
                <a:lnTo>
                  <a:pt x="15011" y="3555"/>
                </a:lnTo>
                <a:lnTo>
                  <a:pt x="13207" y="6578"/>
                </a:lnTo>
                <a:lnTo>
                  <a:pt x="12179" y="1460"/>
                </a:lnTo>
                <a:lnTo>
                  <a:pt x="10515" y="3733"/>
                </a:lnTo>
                <a:lnTo>
                  <a:pt x="7556" y="7569"/>
                </a:lnTo>
                <a:lnTo>
                  <a:pt x="4991" y="11772"/>
                </a:lnTo>
                <a:lnTo>
                  <a:pt x="2451" y="16027"/>
                </a:lnTo>
                <a:lnTo>
                  <a:pt x="88" y="20459"/>
                </a:lnTo>
                <a:lnTo>
                  <a:pt x="0" y="25158"/>
                </a:lnTo>
                <a:lnTo>
                  <a:pt x="558" y="293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4719814" y="2658808"/>
            <a:ext cx="21135" cy="13957"/>
          </a:xfrm>
          <a:custGeom>
            <a:avLst/>
            <a:gdLst/>
            <a:ahLst/>
            <a:cxnLst/>
            <a:rect l="l" t="t" r="r" b="b"/>
            <a:pathLst>
              <a:path w="21135" h="13957">
                <a:moveTo>
                  <a:pt x="6050" y="2742"/>
                </a:moveTo>
                <a:lnTo>
                  <a:pt x="0" y="8010"/>
                </a:lnTo>
                <a:lnTo>
                  <a:pt x="1535" y="12632"/>
                </a:lnTo>
                <a:lnTo>
                  <a:pt x="8282" y="13779"/>
                </a:lnTo>
                <a:lnTo>
                  <a:pt x="17350" y="13957"/>
                </a:lnTo>
                <a:lnTo>
                  <a:pt x="21135" y="4787"/>
                </a:lnTo>
                <a:lnTo>
                  <a:pt x="11406" y="4572"/>
                </a:lnTo>
                <a:lnTo>
                  <a:pt x="14835" y="0"/>
                </a:lnTo>
                <a:lnTo>
                  <a:pt x="6050" y="27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4715715" y="2655292"/>
            <a:ext cx="24752" cy="20815"/>
          </a:xfrm>
          <a:custGeom>
            <a:avLst/>
            <a:gdLst/>
            <a:ahLst/>
            <a:cxnLst/>
            <a:rect l="l" t="t" r="r" b="b"/>
            <a:pathLst>
              <a:path w="24752" h="20815">
                <a:moveTo>
                  <a:pt x="14503" y="241"/>
                </a:moveTo>
                <a:lnTo>
                  <a:pt x="10274" y="1930"/>
                </a:lnTo>
                <a:lnTo>
                  <a:pt x="12026" y="6083"/>
                </a:lnTo>
                <a:lnTo>
                  <a:pt x="15621" y="7112"/>
                </a:lnTo>
                <a:lnTo>
                  <a:pt x="19113" y="7023"/>
                </a:lnTo>
                <a:lnTo>
                  <a:pt x="23075" y="16700"/>
                </a:lnTo>
                <a:lnTo>
                  <a:pt x="24688" y="14490"/>
                </a:lnTo>
                <a:lnTo>
                  <a:pt x="24752" y="11620"/>
                </a:lnTo>
                <a:lnTo>
                  <a:pt x="23622" y="7442"/>
                </a:lnTo>
                <a:lnTo>
                  <a:pt x="21314" y="5906"/>
                </a:lnTo>
                <a:lnTo>
                  <a:pt x="20129" y="5118"/>
                </a:lnTo>
                <a:lnTo>
                  <a:pt x="15582" y="4572"/>
                </a:lnTo>
                <a:lnTo>
                  <a:pt x="14503" y="241"/>
                </a:lnTo>
                <a:close/>
              </a:path>
              <a:path w="24752" h="20815">
                <a:moveTo>
                  <a:pt x="14503" y="241"/>
                </a:moveTo>
                <a:lnTo>
                  <a:pt x="15582" y="4572"/>
                </a:lnTo>
                <a:lnTo>
                  <a:pt x="20129" y="5118"/>
                </a:lnTo>
                <a:lnTo>
                  <a:pt x="21314" y="5906"/>
                </a:lnTo>
                <a:lnTo>
                  <a:pt x="22542" y="5283"/>
                </a:lnTo>
                <a:lnTo>
                  <a:pt x="22352" y="1397"/>
                </a:lnTo>
                <a:lnTo>
                  <a:pt x="18757" y="0"/>
                </a:lnTo>
                <a:lnTo>
                  <a:pt x="14503" y="241"/>
                </a:lnTo>
                <a:close/>
              </a:path>
              <a:path w="24752" h="20815">
                <a:moveTo>
                  <a:pt x="12446" y="13766"/>
                </a:moveTo>
                <a:lnTo>
                  <a:pt x="9525" y="13728"/>
                </a:lnTo>
                <a:lnTo>
                  <a:pt x="9677" y="20751"/>
                </a:lnTo>
                <a:lnTo>
                  <a:pt x="12649" y="20815"/>
                </a:lnTo>
                <a:lnTo>
                  <a:pt x="12649" y="13766"/>
                </a:lnTo>
                <a:lnTo>
                  <a:pt x="12446" y="13766"/>
                </a:lnTo>
                <a:close/>
              </a:path>
              <a:path w="24752" h="20815">
                <a:moveTo>
                  <a:pt x="1155" y="16992"/>
                </a:moveTo>
                <a:lnTo>
                  <a:pt x="3937" y="19380"/>
                </a:lnTo>
                <a:lnTo>
                  <a:pt x="7556" y="20485"/>
                </a:lnTo>
                <a:lnTo>
                  <a:pt x="9677" y="20751"/>
                </a:lnTo>
                <a:lnTo>
                  <a:pt x="9525" y="13728"/>
                </a:lnTo>
                <a:lnTo>
                  <a:pt x="6794" y="12763"/>
                </a:lnTo>
                <a:lnTo>
                  <a:pt x="10210" y="9779"/>
                </a:lnTo>
                <a:lnTo>
                  <a:pt x="11971" y="8911"/>
                </a:lnTo>
                <a:lnTo>
                  <a:pt x="11950" y="9969"/>
                </a:lnTo>
                <a:lnTo>
                  <a:pt x="15443" y="11607"/>
                </a:lnTo>
                <a:lnTo>
                  <a:pt x="18224" y="11734"/>
                </a:lnTo>
                <a:lnTo>
                  <a:pt x="15608" y="13335"/>
                </a:lnTo>
                <a:lnTo>
                  <a:pt x="12649" y="13766"/>
                </a:lnTo>
                <a:lnTo>
                  <a:pt x="12649" y="20815"/>
                </a:lnTo>
                <a:lnTo>
                  <a:pt x="15951" y="20815"/>
                </a:lnTo>
                <a:lnTo>
                  <a:pt x="18808" y="19837"/>
                </a:lnTo>
                <a:lnTo>
                  <a:pt x="23075" y="16700"/>
                </a:lnTo>
                <a:lnTo>
                  <a:pt x="19113" y="7023"/>
                </a:lnTo>
                <a:lnTo>
                  <a:pt x="15621" y="7112"/>
                </a:lnTo>
                <a:lnTo>
                  <a:pt x="12026" y="6083"/>
                </a:lnTo>
                <a:lnTo>
                  <a:pt x="10274" y="1930"/>
                </a:lnTo>
                <a:lnTo>
                  <a:pt x="6794" y="4165"/>
                </a:lnTo>
                <a:lnTo>
                  <a:pt x="3517" y="6540"/>
                </a:lnTo>
                <a:lnTo>
                  <a:pt x="1104" y="9448"/>
                </a:lnTo>
                <a:lnTo>
                  <a:pt x="0" y="13436"/>
                </a:lnTo>
                <a:lnTo>
                  <a:pt x="1155" y="16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4718014" y="2539943"/>
            <a:ext cx="12996" cy="10057"/>
          </a:xfrm>
          <a:custGeom>
            <a:avLst/>
            <a:gdLst/>
            <a:ahLst/>
            <a:cxnLst/>
            <a:rect l="l" t="t" r="r" b="b"/>
            <a:pathLst>
              <a:path w="12996" h="10057">
                <a:moveTo>
                  <a:pt x="9138" y="1270"/>
                </a:moveTo>
                <a:lnTo>
                  <a:pt x="6344" y="1155"/>
                </a:lnTo>
                <a:lnTo>
                  <a:pt x="4070" y="0"/>
                </a:lnTo>
                <a:lnTo>
                  <a:pt x="0" y="1693"/>
                </a:lnTo>
                <a:lnTo>
                  <a:pt x="2016" y="6942"/>
                </a:lnTo>
                <a:lnTo>
                  <a:pt x="7291" y="10057"/>
                </a:lnTo>
                <a:lnTo>
                  <a:pt x="12996" y="5347"/>
                </a:lnTo>
                <a:lnTo>
                  <a:pt x="11436" y="2286"/>
                </a:lnTo>
                <a:lnTo>
                  <a:pt x="9138" y="127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4714453" y="2536177"/>
            <a:ext cx="20459" cy="17348"/>
          </a:xfrm>
          <a:custGeom>
            <a:avLst/>
            <a:gdLst/>
            <a:ahLst/>
            <a:cxnLst/>
            <a:rect l="l" t="t" r="r" b="b"/>
            <a:pathLst>
              <a:path w="20459" h="17348">
                <a:moveTo>
                  <a:pt x="12852" y="9042"/>
                </a:moveTo>
                <a:lnTo>
                  <a:pt x="13677" y="6934"/>
                </a:lnTo>
                <a:lnTo>
                  <a:pt x="17132" y="3060"/>
                </a:lnTo>
                <a:lnTo>
                  <a:pt x="13614" y="1485"/>
                </a:lnTo>
                <a:lnTo>
                  <a:pt x="9903" y="1458"/>
                </a:lnTo>
                <a:lnTo>
                  <a:pt x="6972" y="6057"/>
                </a:lnTo>
                <a:lnTo>
                  <a:pt x="6311" y="6718"/>
                </a:lnTo>
                <a:lnTo>
                  <a:pt x="4508" y="0"/>
                </a:lnTo>
                <a:lnTo>
                  <a:pt x="1574" y="1765"/>
                </a:lnTo>
                <a:lnTo>
                  <a:pt x="0" y="4610"/>
                </a:lnTo>
                <a:lnTo>
                  <a:pt x="88" y="8750"/>
                </a:lnTo>
                <a:lnTo>
                  <a:pt x="3136" y="13284"/>
                </a:lnTo>
                <a:lnTo>
                  <a:pt x="7480" y="17284"/>
                </a:lnTo>
                <a:lnTo>
                  <a:pt x="10960" y="17348"/>
                </a:lnTo>
                <a:lnTo>
                  <a:pt x="9436" y="9842"/>
                </a:lnTo>
                <a:lnTo>
                  <a:pt x="7931" y="7530"/>
                </a:lnTo>
                <a:lnTo>
                  <a:pt x="10579" y="6502"/>
                </a:lnTo>
                <a:lnTo>
                  <a:pt x="11518" y="2717"/>
                </a:lnTo>
                <a:lnTo>
                  <a:pt x="12552" y="8984"/>
                </a:lnTo>
                <a:lnTo>
                  <a:pt x="12852" y="9042"/>
                </a:lnTo>
                <a:close/>
              </a:path>
              <a:path w="20459" h="17348">
                <a:moveTo>
                  <a:pt x="6464" y="2832"/>
                </a:moveTo>
                <a:lnTo>
                  <a:pt x="6311" y="6718"/>
                </a:lnTo>
                <a:lnTo>
                  <a:pt x="6972" y="6057"/>
                </a:lnTo>
                <a:lnTo>
                  <a:pt x="9903" y="1458"/>
                </a:lnTo>
                <a:lnTo>
                  <a:pt x="8470" y="342"/>
                </a:lnTo>
                <a:lnTo>
                  <a:pt x="4508" y="0"/>
                </a:lnTo>
                <a:lnTo>
                  <a:pt x="6311" y="6718"/>
                </a:lnTo>
                <a:lnTo>
                  <a:pt x="6464" y="2832"/>
                </a:lnTo>
                <a:close/>
              </a:path>
              <a:path w="20459" h="17348">
                <a:moveTo>
                  <a:pt x="12552" y="8984"/>
                </a:moveTo>
                <a:lnTo>
                  <a:pt x="12255" y="9524"/>
                </a:lnTo>
                <a:lnTo>
                  <a:pt x="9436" y="9842"/>
                </a:lnTo>
                <a:lnTo>
                  <a:pt x="10960" y="17348"/>
                </a:lnTo>
                <a:lnTo>
                  <a:pt x="14846" y="16611"/>
                </a:lnTo>
                <a:lnTo>
                  <a:pt x="14274" y="10591"/>
                </a:lnTo>
                <a:lnTo>
                  <a:pt x="16929" y="8280"/>
                </a:lnTo>
                <a:lnTo>
                  <a:pt x="17983" y="13881"/>
                </a:lnTo>
                <a:lnTo>
                  <a:pt x="20180" y="9626"/>
                </a:lnTo>
                <a:lnTo>
                  <a:pt x="20459" y="6972"/>
                </a:lnTo>
                <a:lnTo>
                  <a:pt x="19583" y="5968"/>
                </a:lnTo>
                <a:lnTo>
                  <a:pt x="17132" y="3060"/>
                </a:lnTo>
                <a:lnTo>
                  <a:pt x="13677" y="6934"/>
                </a:lnTo>
                <a:lnTo>
                  <a:pt x="12852" y="9042"/>
                </a:lnTo>
                <a:lnTo>
                  <a:pt x="12552" y="8984"/>
                </a:lnTo>
                <a:close/>
              </a:path>
              <a:path w="20459" h="17348">
                <a:moveTo>
                  <a:pt x="16929" y="8280"/>
                </a:moveTo>
                <a:lnTo>
                  <a:pt x="14274" y="10591"/>
                </a:lnTo>
                <a:lnTo>
                  <a:pt x="14846" y="16611"/>
                </a:lnTo>
                <a:lnTo>
                  <a:pt x="17983" y="13881"/>
                </a:lnTo>
                <a:lnTo>
                  <a:pt x="16929" y="8280"/>
                </a:lnTo>
                <a:close/>
              </a:path>
              <a:path w="20459" h="17348">
                <a:moveTo>
                  <a:pt x="10579" y="6502"/>
                </a:moveTo>
                <a:lnTo>
                  <a:pt x="7931" y="7530"/>
                </a:lnTo>
                <a:lnTo>
                  <a:pt x="9753" y="8445"/>
                </a:lnTo>
                <a:lnTo>
                  <a:pt x="12552" y="8984"/>
                </a:lnTo>
                <a:lnTo>
                  <a:pt x="11518" y="2717"/>
                </a:lnTo>
                <a:lnTo>
                  <a:pt x="10579" y="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4649293" y="2623373"/>
            <a:ext cx="16858" cy="15735"/>
          </a:xfrm>
          <a:custGeom>
            <a:avLst/>
            <a:gdLst/>
            <a:ahLst/>
            <a:cxnLst/>
            <a:rect l="l" t="t" r="r" b="b"/>
            <a:pathLst>
              <a:path w="16858" h="15735">
                <a:moveTo>
                  <a:pt x="16858" y="9583"/>
                </a:moveTo>
                <a:lnTo>
                  <a:pt x="10662" y="1886"/>
                </a:lnTo>
                <a:lnTo>
                  <a:pt x="7637" y="1155"/>
                </a:lnTo>
                <a:lnTo>
                  <a:pt x="7637" y="0"/>
                </a:lnTo>
                <a:lnTo>
                  <a:pt x="0" y="6626"/>
                </a:lnTo>
                <a:lnTo>
                  <a:pt x="4742" y="15039"/>
                </a:lnTo>
                <a:lnTo>
                  <a:pt x="9973" y="15735"/>
                </a:lnTo>
                <a:lnTo>
                  <a:pt x="16858" y="958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4645690" y="2619719"/>
            <a:ext cx="23990" cy="22986"/>
          </a:xfrm>
          <a:custGeom>
            <a:avLst/>
            <a:gdLst/>
            <a:ahLst/>
            <a:cxnLst/>
            <a:rect l="l" t="t" r="r" b="b"/>
            <a:pathLst>
              <a:path w="23990" h="22987">
                <a:moveTo>
                  <a:pt x="7620" y="368"/>
                </a:moveTo>
                <a:lnTo>
                  <a:pt x="7518" y="6362"/>
                </a:lnTo>
                <a:lnTo>
                  <a:pt x="7950" y="2489"/>
                </a:lnTo>
                <a:lnTo>
                  <a:pt x="10985" y="139"/>
                </a:lnTo>
                <a:lnTo>
                  <a:pt x="7620" y="368"/>
                </a:lnTo>
                <a:close/>
              </a:path>
              <a:path w="23990" h="22987">
                <a:moveTo>
                  <a:pt x="14744" y="3403"/>
                </a:moveTo>
                <a:lnTo>
                  <a:pt x="18884" y="2159"/>
                </a:lnTo>
                <a:lnTo>
                  <a:pt x="13752" y="1557"/>
                </a:lnTo>
                <a:lnTo>
                  <a:pt x="14744" y="3403"/>
                </a:lnTo>
                <a:close/>
              </a:path>
              <a:path w="23990" h="22987">
                <a:moveTo>
                  <a:pt x="12915" y="0"/>
                </a:moveTo>
                <a:lnTo>
                  <a:pt x="10985" y="139"/>
                </a:lnTo>
                <a:lnTo>
                  <a:pt x="7950" y="2489"/>
                </a:lnTo>
                <a:lnTo>
                  <a:pt x="7518" y="6362"/>
                </a:lnTo>
                <a:lnTo>
                  <a:pt x="7620" y="368"/>
                </a:lnTo>
                <a:lnTo>
                  <a:pt x="4711" y="1790"/>
                </a:lnTo>
                <a:lnTo>
                  <a:pt x="914" y="6057"/>
                </a:lnTo>
                <a:lnTo>
                  <a:pt x="0" y="8763"/>
                </a:lnTo>
                <a:lnTo>
                  <a:pt x="0" y="14274"/>
                </a:lnTo>
                <a:lnTo>
                  <a:pt x="1054" y="17170"/>
                </a:lnTo>
                <a:lnTo>
                  <a:pt x="5359" y="21615"/>
                </a:lnTo>
                <a:lnTo>
                  <a:pt x="8597" y="22987"/>
                </a:lnTo>
                <a:lnTo>
                  <a:pt x="7467" y="13665"/>
                </a:lnTo>
                <a:lnTo>
                  <a:pt x="7048" y="10363"/>
                </a:lnTo>
                <a:lnTo>
                  <a:pt x="9516" y="7529"/>
                </a:lnTo>
                <a:lnTo>
                  <a:pt x="10845" y="8305"/>
                </a:lnTo>
                <a:lnTo>
                  <a:pt x="14947" y="8699"/>
                </a:lnTo>
                <a:lnTo>
                  <a:pt x="13423" y="7023"/>
                </a:lnTo>
                <a:lnTo>
                  <a:pt x="9702" y="7315"/>
                </a:lnTo>
                <a:lnTo>
                  <a:pt x="11620" y="1308"/>
                </a:lnTo>
                <a:lnTo>
                  <a:pt x="12915" y="0"/>
                </a:lnTo>
                <a:close/>
              </a:path>
              <a:path w="23990" h="22987">
                <a:moveTo>
                  <a:pt x="16852" y="22631"/>
                </a:moveTo>
                <a:lnTo>
                  <a:pt x="19405" y="21653"/>
                </a:lnTo>
                <a:lnTo>
                  <a:pt x="23088" y="18173"/>
                </a:lnTo>
                <a:lnTo>
                  <a:pt x="23990" y="13474"/>
                </a:lnTo>
                <a:lnTo>
                  <a:pt x="23888" y="7518"/>
                </a:lnTo>
                <a:lnTo>
                  <a:pt x="18884" y="2159"/>
                </a:lnTo>
                <a:lnTo>
                  <a:pt x="14744" y="3403"/>
                </a:lnTo>
                <a:lnTo>
                  <a:pt x="13752" y="1557"/>
                </a:lnTo>
                <a:lnTo>
                  <a:pt x="12915" y="0"/>
                </a:lnTo>
                <a:lnTo>
                  <a:pt x="11620" y="1308"/>
                </a:lnTo>
                <a:lnTo>
                  <a:pt x="9702" y="7315"/>
                </a:lnTo>
                <a:lnTo>
                  <a:pt x="13423" y="7023"/>
                </a:lnTo>
                <a:lnTo>
                  <a:pt x="14947" y="8699"/>
                </a:lnTo>
                <a:lnTo>
                  <a:pt x="17043" y="11874"/>
                </a:lnTo>
                <a:lnTo>
                  <a:pt x="16395" y="14795"/>
                </a:lnTo>
                <a:lnTo>
                  <a:pt x="13258" y="15875"/>
                </a:lnTo>
                <a:lnTo>
                  <a:pt x="10210" y="15900"/>
                </a:lnTo>
                <a:lnTo>
                  <a:pt x="7467" y="13665"/>
                </a:lnTo>
                <a:lnTo>
                  <a:pt x="8597" y="22987"/>
                </a:lnTo>
                <a:lnTo>
                  <a:pt x="13881" y="22898"/>
                </a:lnTo>
                <a:lnTo>
                  <a:pt x="16852" y="22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4703088" y="1429694"/>
            <a:ext cx="121297" cy="30632"/>
          </a:xfrm>
          <a:custGeom>
            <a:avLst/>
            <a:gdLst/>
            <a:ahLst/>
            <a:cxnLst/>
            <a:rect l="l" t="t" r="r" b="b"/>
            <a:pathLst>
              <a:path w="121297" h="30632">
                <a:moveTo>
                  <a:pt x="4559" y="30632"/>
                </a:moveTo>
                <a:lnTo>
                  <a:pt x="118173" y="6896"/>
                </a:lnTo>
                <a:lnTo>
                  <a:pt x="121297" y="4635"/>
                </a:lnTo>
                <a:lnTo>
                  <a:pt x="120510" y="825"/>
                </a:lnTo>
                <a:lnTo>
                  <a:pt x="116738" y="0"/>
                </a:lnTo>
                <a:lnTo>
                  <a:pt x="3124" y="23736"/>
                </a:lnTo>
                <a:lnTo>
                  <a:pt x="0" y="26009"/>
                </a:lnTo>
                <a:lnTo>
                  <a:pt x="787" y="29806"/>
                </a:lnTo>
                <a:lnTo>
                  <a:pt x="4559" y="30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4833690" y="1614889"/>
            <a:ext cx="55600" cy="152463"/>
          </a:xfrm>
          <a:custGeom>
            <a:avLst/>
            <a:gdLst/>
            <a:ahLst/>
            <a:cxnLst/>
            <a:rect l="l" t="t" r="r" b="b"/>
            <a:pathLst>
              <a:path w="55600" h="152463">
                <a:moveTo>
                  <a:pt x="6667" y="149631"/>
                </a:moveTo>
                <a:lnTo>
                  <a:pt x="55600" y="5079"/>
                </a:lnTo>
                <a:lnTo>
                  <a:pt x="55232" y="1244"/>
                </a:lnTo>
                <a:lnTo>
                  <a:pt x="51549" y="0"/>
                </a:lnTo>
                <a:lnTo>
                  <a:pt x="48920" y="2819"/>
                </a:lnTo>
                <a:lnTo>
                  <a:pt x="0" y="147383"/>
                </a:lnTo>
                <a:lnTo>
                  <a:pt x="368" y="151218"/>
                </a:lnTo>
                <a:lnTo>
                  <a:pt x="4051" y="152463"/>
                </a:lnTo>
                <a:lnTo>
                  <a:pt x="6667" y="149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4860260" y="1693952"/>
            <a:ext cx="24701" cy="94411"/>
          </a:xfrm>
          <a:custGeom>
            <a:avLst/>
            <a:gdLst/>
            <a:ahLst/>
            <a:cxnLst/>
            <a:rect l="l" t="t" r="r" b="b"/>
            <a:pathLst>
              <a:path w="24701" h="94411">
                <a:moveTo>
                  <a:pt x="6896" y="91274"/>
                </a:moveTo>
                <a:lnTo>
                  <a:pt x="24701" y="4546"/>
                </a:lnTo>
                <a:lnTo>
                  <a:pt x="23876" y="774"/>
                </a:lnTo>
                <a:lnTo>
                  <a:pt x="20053" y="0"/>
                </a:lnTo>
                <a:lnTo>
                  <a:pt x="17805" y="3136"/>
                </a:lnTo>
                <a:lnTo>
                  <a:pt x="0" y="89865"/>
                </a:lnTo>
                <a:lnTo>
                  <a:pt x="838" y="93624"/>
                </a:lnTo>
                <a:lnTo>
                  <a:pt x="4648" y="94411"/>
                </a:lnTo>
                <a:lnTo>
                  <a:pt x="6896" y="912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4921407" y="1923246"/>
            <a:ext cx="13652" cy="161950"/>
          </a:xfrm>
          <a:custGeom>
            <a:avLst/>
            <a:gdLst/>
            <a:ahLst/>
            <a:cxnLst/>
            <a:rect l="l" t="t" r="r" b="b"/>
            <a:pathLst>
              <a:path w="13652" h="161950">
                <a:moveTo>
                  <a:pt x="7035" y="158496"/>
                </a:moveTo>
                <a:lnTo>
                  <a:pt x="13652" y="3746"/>
                </a:lnTo>
                <a:lnTo>
                  <a:pt x="12230" y="152"/>
                </a:lnTo>
                <a:lnTo>
                  <a:pt x="8343" y="0"/>
                </a:lnTo>
                <a:lnTo>
                  <a:pt x="6616" y="3441"/>
                </a:lnTo>
                <a:lnTo>
                  <a:pt x="0" y="158191"/>
                </a:lnTo>
                <a:lnTo>
                  <a:pt x="1422" y="161785"/>
                </a:lnTo>
                <a:lnTo>
                  <a:pt x="5308" y="161950"/>
                </a:lnTo>
                <a:lnTo>
                  <a:pt x="7035" y="1584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4960272" y="1981096"/>
            <a:ext cx="9258" cy="90525"/>
          </a:xfrm>
          <a:custGeom>
            <a:avLst/>
            <a:gdLst/>
            <a:ahLst/>
            <a:cxnLst/>
            <a:rect l="l" t="t" r="r" b="b"/>
            <a:pathLst>
              <a:path w="9258" h="90525">
                <a:moveTo>
                  <a:pt x="7048" y="87045"/>
                </a:moveTo>
                <a:lnTo>
                  <a:pt x="9258" y="3670"/>
                </a:lnTo>
                <a:lnTo>
                  <a:pt x="7772" y="101"/>
                </a:lnTo>
                <a:lnTo>
                  <a:pt x="3873" y="0"/>
                </a:lnTo>
                <a:lnTo>
                  <a:pt x="2209" y="3479"/>
                </a:lnTo>
                <a:lnTo>
                  <a:pt x="0" y="86867"/>
                </a:lnTo>
                <a:lnTo>
                  <a:pt x="1485" y="90423"/>
                </a:lnTo>
                <a:lnTo>
                  <a:pt x="5384" y="90525"/>
                </a:lnTo>
                <a:lnTo>
                  <a:pt x="7048" y="8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4577308" y="1527724"/>
            <a:ext cx="142506" cy="59918"/>
          </a:xfrm>
          <a:custGeom>
            <a:avLst/>
            <a:gdLst/>
            <a:ahLst/>
            <a:cxnLst/>
            <a:rect l="l" t="t" r="r" b="b"/>
            <a:pathLst>
              <a:path w="142506" h="59918">
                <a:moveTo>
                  <a:pt x="5283" y="59918"/>
                </a:moveTo>
                <a:lnTo>
                  <a:pt x="139814" y="6553"/>
                </a:lnTo>
                <a:lnTo>
                  <a:pt x="142506" y="3784"/>
                </a:lnTo>
                <a:lnTo>
                  <a:pt x="141084" y="177"/>
                </a:lnTo>
                <a:lnTo>
                  <a:pt x="137223" y="0"/>
                </a:lnTo>
                <a:lnTo>
                  <a:pt x="2679" y="53378"/>
                </a:lnTo>
                <a:lnTo>
                  <a:pt x="0" y="56134"/>
                </a:lnTo>
                <a:lnTo>
                  <a:pt x="1422" y="59753"/>
                </a:lnTo>
                <a:lnTo>
                  <a:pt x="5283" y="59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4608456" y="1534342"/>
            <a:ext cx="57962" cy="23355"/>
          </a:xfrm>
          <a:custGeom>
            <a:avLst/>
            <a:gdLst/>
            <a:ahLst/>
            <a:cxnLst/>
            <a:rect l="l" t="t" r="r" b="b"/>
            <a:pathLst>
              <a:path w="57962" h="23355">
                <a:moveTo>
                  <a:pt x="5067" y="23355"/>
                </a:moveTo>
                <a:lnTo>
                  <a:pt x="55118" y="6680"/>
                </a:lnTo>
                <a:lnTo>
                  <a:pt x="57962" y="4063"/>
                </a:lnTo>
                <a:lnTo>
                  <a:pt x="56730" y="368"/>
                </a:lnTo>
                <a:lnTo>
                  <a:pt x="52895" y="0"/>
                </a:lnTo>
                <a:lnTo>
                  <a:pt x="2844" y="16675"/>
                </a:lnTo>
                <a:lnTo>
                  <a:pt x="0" y="19278"/>
                </a:lnTo>
                <a:lnTo>
                  <a:pt x="1231" y="22974"/>
                </a:lnTo>
                <a:lnTo>
                  <a:pt x="5067" y="23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4139957" y="1232184"/>
            <a:ext cx="12903" cy="71577"/>
          </a:xfrm>
          <a:custGeom>
            <a:avLst/>
            <a:gdLst/>
            <a:ahLst/>
            <a:cxnLst/>
            <a:rect l="l" t="t" r="r" b="b"/>
            <a:pathLst>
              <a:path w="12903" h="71577">
                <a:moveTo>
                  <a:pt x="0" y="66446"/>
                </a:moveTo>
                <a:lnTo>
                  <a:pt x="317" y="70294"/>
                </a:lnTo>
                <a:lnTo>
                  <a:pt x="3987" y="71577"/>
                </a:lnTo>
                <a:lnTo>
                  <a:pt x="6642" y="68783"/>
                </a:lnTo>
                <a:lnTo>
                  <a:pt x="9938" y="57337"/>
                </a:lnTo>
                <a:lnTo>
                  <a:pt x="12146" y="44605"/>
                </a:lnTo>
                <a:lnTo>
                  <a:pt x="12903" y="31965"/>
                </a:lnTo>
                <a:lnTo>
                  <a:pt x="12031" y="19178"/>
                </a:lnTo>
                <a:lnTo>
                  <a:pt x="9192" y="6754"/>
                </a:lnTo>
                <a:lnTo>
                  <a:pt x="7696" y="2667"/>
                </a:lnTo>
                <a:lnTo>
                  <a:pt x="4902" y="0"/>
                </a:lnTo>
                <a:lnTo>
                  <a:pt x="1308" y="1473"/>
                </a:lnTo>
                <a:lnTo>
                  <a:pt x="1168" y="5334"/>
                </a:lnTo>
                <a:lnTo>
                  <a:pt x="4607" y="17372"/>
                </a:lnTo>
                <a:lnTo>
                  <a:pt x="5839" y="30273"/>
                </a:lnTo>
                <a:lnTo>
                  <a:pt x="5854" y="31965"/>
                </a:lnTo>
                <a:lnTo>
                  <a:pt x="4953" y="45352"/>
                </a:lnTo>
                <a:lnTo>
                  <a:pt x="2544" y="57957"/>
                </a:lnTo>
                <a:lnTo>
                  <a:pt x="0" y="664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4110785" y="1302722"/>
            <a:ext cx="26873" cy="49034"/>
          </a:xfrm>
          <a:custGeom>
            <a:avLst/>
            <a:gdLst/>
            <a:ahLst/>
            <a:cxnLst/>
            <a:rect l="l" t="t" r="r" b="b"/>
            <a:pathLst>
              <a:path w="26873" h="49034">
                <a:moveTo>
                  <a:pt x="19011" y="23152"/>
                </a:moveTo>
                <a:lnTo>
                  <a:pt x="16319" y="18808"/>
                </a:lnTo>
                <a:lnTo>
                  <a:pt x="13398" y="15874"/>
                </a:lnTo>
                <a:lnTo>
                  <a:pt x="11264" y="13055"/>
                </a:lnTo>
                <a:lnTo>
                  <a:pt x="9131" y="10210"/>
                </a:lnTo>
                <a:lnTo>
                  <a:pt x="7632" y="7645"/>
                </a:lnTo>
                <a:lnTo>
                  <a:pt x="6959" y="3263"/>
                </a:lnTo>
                <a:lnTo>
                  <a:pt x="4889" y="0"/>
                </a:lnTo>
                <a:lnTo>
                  <a:pt x="1054" y="571"/>
                </a:lnTo>
                <a:lnTo>
                  <a:pt x="0" y="4279"/>
                </a:lnTo>
                <a:lnTo>
                  <a:pt x="812" y="9969"/>
                </a:lnTo>
                <a:lnTo>
                  <a:pt x="3136" y="14058"/>
                </a:lnTo>
                <a:lnTo>
                  <a:pt x="5676" y="17335"/>
                </a:lnTo>
                <a:lnTo>
                  <a:pt x="8216" y="20637"/>
                </a:lnTo>
                <a:lnTo>
                  <a:pt x="10833" y="23279"/>
                </a:lnTo>
                <a:lnTo>
                  <a:pt x="13030" y="26847"/>
                </a:lnTo>
                <a:lnTo>
                  <a:pt x="16548" y="32461"/>
                </a:lnTo>
                <a:lnTo>
                  <a:pt x="17881" y="39789"/>
                </a:lnTo>
                <a:lnTo>
                  <a:pt x="20269" y="46291"/>
                </a:lnTo>
                <a:lnTo>
                  <a:pt x="22987" y="49034"/>
                </a:lnTo>
                <a:lnTo>
                  <a:pt x="26619" y="47675"/>
                </a:lnTo>
                <a:lnTo>
                  <a:pt x="26873" y="43827"/>
                </a:lnTo>
                <a:lnTo>
                  <a:pt x="24739" y="38277"/>
                </a:lnTo>
                <a:lnTo>
                  <a:pt x="23418" y="30314"/>
                </a:lnTo>
                <a:lnTo>
                  <a:pt x="19011" y="23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4047648" y="1544903"/>
            <a:ext cx="41998" cy="227545"/>
          </a:xfrm>
          <a:custGeom>
            <a:avLst/>
            <a:gdLst/>
            <a:ahLst/>
            <a:cxnLst/>
            <a:rect l="l" t="t" r="r" b="b"/>
            <a:pathLst>
              <a:path w="41998" h="227545">
                <a:moveTo>
                  <a:pt x="1308" y="207851"/>
                </a:moveTo>
                <a:lnTo>
                  <a:pt x="0" y="220895"/>
                </a:lnTo>
                <a:lnTo>
                  <a:pt x="100" y="224142"/>
                </a:lnTo>
                <a:lnTo>
                  <a:pt x="1929" y="227545"/>
                </a:lnTo>
                <a:lnTo>
                  <a:pt x="5803" y="227266"/>
                </a:lnTo>
                <a:lnTo>
                  <a:pt x="7124" y="223646"/>
                </a:lnTo>
                <a:lnTo>
                  <a:pt x="7009" y="213448"/>
                </a:lnTo>
                <a:lnTo>
                  <a:pt x="9283" y="204927"/>
                </a:lnTo>
                <a:lnTo>
                  <a:pt x="10133" y="196367"/>
                </a:lnTo>
                <a:lnTo>
                  <a:pt x="11642" y="183928"/>
                </a:lnTo>
                <a:lnTo>
                  <a:pt x="13687" y="171516"/>
                </a:lnTo>
                <a:lnTo>
                  <a:pt x="16101" y="159107"/>
                </a:lnTo>
                <a:lnTo>
                  <a:pt x="18719" y="146679"/>
                </a:lnTo>
                <a:lnTo>
                  <a:pt x="21371" y="134210"/>
                </a:lnTo>
                <a:lnTo>
                  <a:pt x="23892" y="121677"/>
                </a:lnTo>
                <a:lnTo>
                  <a:pt x="26114" y="109057"/>
                </a:lnTo>
                <a:lnTo>
                  <a:pt x="27871" y="96329"/>
                </a:lnTo>
                <a:lnTo>
                  <a:pt x="27888" y="96177"/>
                </a:lnTo>
                <a:lnTo>
                  <a:pt x="29616" y="83866"/>
                </a:lnTo>
                <a:lnTo>
                  <a:pt x="31869" y="71461"/>
                </a:lnTo>
                <a:lnTo>
                  <a:pt x="34387" y="58972"/>
                </a:lnTo>
                <a:lnTo>
                  <a:pt x="36908" y="46408"/>
                </a:lnTo>
                <a:lnTo>
                  <a:pt x="39172" y="33779"/>
                </a:lnTo>
                <a:lnTo>
                  <a:pt x="40919" y="21095"/>
                </a:lnTo>
                <a:lnTo>
                  <a:pt x="41888" y="8366"/>
                </a:lnTo>
                <a:lnTo>
                  <a:pt x="41998" y="3555"/>
                </a:lnTo>
                <a:lnTo>
                  <a:pt x="40423" y="25"/>
                </a:lnTo>
                <a:lnTo>
                  <a:pt x="36537" y="0"/>
                </a:lnTo>
                <a:lnTo>
                  <a:pt x="34949" y="3517"/>
                </a:lnTo>
                <a:lnTo>
                  <a:pt x="34372" y="15805"/>
                </a:lnTo>
                <a:lnTo>
                  <a:pt x="32906" y="28198"/>
                </a:lnTo>
                <a:lnTo>
                  <a:pt x="30815" y="40684"/>
                </a:lnTo>
                <a:lnTo>
                  <a:pt x="28358" y="53252"/>
                </a:lnTo>
                <a:lnTo>
                  <a:pt x="25796" y="65889"/>
                </a:lnTo>
                <a:lnTo>
                  <a:pt x="23391" y="78585"/>
                </a:lnTo>
                <a:lnTo>
                  <a:pt x="21404" y="91328"/>
                </a:lnTo>
                <a:lnTo>
                  <a:pt x="20903" y="95376"/>
                </a:lnTo>
                <a:lnTo>
                  <a:pt x="19201" y="107781"/>
                </a:lnTo>
                <a:lnTo>
                  <a:pt x="17016" y="120169"/>
                </a:lnTo>
                <a:lnTo>
                  <a:pt x="14517" y="132564"/>
                </a:lnTo>
                <a:lnTo>
                  <a:pt x="11870" y="144987"/>
                </a:lnTo>
                <a:lnTo>
                  <a:pt x="9241" y="157461"/>
                </a:lnTo>
                <a:lnTo>
                  <a:pt x="6798" y="170008"/>
                </a:lnTo>
                <a:lnTo>
                  <a:pt x="4708" y="182649"/>
                </a:lnTo>
                <a:lnTo>
                  <a:pt x="3138" y="195408"/>
                </a:lnTo>
                <a:lnTo>
                  <a:pt x="3110" y="195694"/>
                </a:lnTo>
                <a:lnTo>
                  <a:pt x="1308" y="207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4137478" y="1058844"/>
            <a:ext cx="134607" cy="76276"/>
          </a:xfrm>
          <a:custGeom>
            <a:avLst/>
            <a:gdLst/>
            <a:ahLst/>
            <a:cxnLst/>
            <a:rect l="l" t="t" r="r" b="b"/>
            <a:pathLst>
              <a:path w="134607" h="76276">
                <a:moveTo>
                  <a:pt x="55371" y="6438"/>
                </a:moveTo>
                <a:lnTo>
                  <a:pt x="60058" y="2946"/>
                </a:lnTo>
                <a:lnTo>
                  <a:pt x="51714" y="0"/>
                </a:lnTo>
                <a:lnTo>
                  <a:pt x="55371" y="6438"/>
                </a:lnTo>
                <a:close/>
              </a:path>
              <a:path w="134607" h="76276">
                <a:moveTo>
                  <a:pt x="135826" y="4508"/>
                </a:moveTo>
                <a:lnTo>
                  <a:pt x="134137" y="4419"/>
                </a:lnTo>
                <a:lnTo>
                  <a:pt x="130454" y="8420"/>
                </a:lnTo>
                <a:lnTo>
                  <a:pt x="128727" y="4140"/>
                </a:lnTo>
                <a:lnTo>
                  <a:pt x="122186" y="2070"/>
                </a:lnTo>
                <a:lnTo>
                  <a:pt x="116001" y="520"/>
                </a:lnTo>
                <a:lnTo>
                  <a:pt x="103397" y="-2264"/>
                </a:lnTo>
                <a:lnTo>
                  <a:pt x="91100" y="-4825"/>
                </a:lnTo>
                <a:lnTo>
                  <a:pt x="83096" y="-6794"/>
                </a:lnTo>
                <a:lnTo>
                  <a:pt x="70309" y="-9645"/>
                </a:lnTo>
                <a:lnTo>
                  <a:pt x="58031" y="-12289"/>
                </a:lnTo>
                <a:lnTo>
                  <a:pt x="53619" y="-13589"/>
                </a:lnTo>
                <a:lnTo>
                  <a:pt x="46380" y="-15976"/>
                </a:lnTo>
                <a:lnTo>
                  <a:pt x="38950" y="-17424"/>
                </a:lnTo>
                <a:lnTo>
                  <a:pt x="31991" y="-19202"/>
                </a:lnTo>
                <a:lnTo>
                  <a:pt x="19620" y="-22123"/>
                </a:lnTo>
                <a:lnTo>
                  <a:pt x="7173" y="-24711"/>
                </a:lnTo>
                <a:lnTo>
                  <a:pt x="4495" y="-25234"/>
                </a:lnTo>
                <a:lnTo>
                  <a:pt x="736" y="-24345"/>
                </a:lnTo>
                <a:lnTo>
                  <a:pt x="0" y="-20523"/>
                </a:lnTo>
                <a:lnTo>
                  <a:pt x="3162" y="-18313"/>
                </a:lnTo>
                <a:lnTo>
                  <a:pt x="15632" y="-15784"/>
                </a:lnTo>
                <a:lnTo>
                  <a:pt x="28010" y="-12933"/>
                </a:lnTo>
                <a:lnTo>
                  <a:pt x="30251" y="-12369"/>
                </a:lnTo>
                <a:lnTo>
                  <a:pt x="37477" y="-10541"/>
                </a:lnTo>
                <a:lnTo>
                  <a:pt x="44754" y="-9118"/>
                </a:lnTo>
                <a:lnTo>
                  <a:pt x="51409" y="-6908"/>
                </a:lnTo>
                <a:lnTo>
                  <a:pt x="63974" y="-3717"/>
                </a:lnTo>
                <a:lnTo>
                  <a:pt x="76355" y="-1221"/>
                </a:lnTo>
                <a:lnTo>
                  <a:pt x="81229" y="-12"/>
                </a:lnTo>
                <a:lnTo>
                  <a:pt x="93826" y="2967"/>
                </a:lnTo>
                <a:lnTo>
                  <a:pt x="106129" y="5491"/>
                </a:lnTo>
                <a:lnTo>
                  <a:pt x="114312" y="7353"/>
                </a:lnTo>
                <a:lnTo>
                  <a:pt x="120167" y="8788"/>
                </a:lnTo>
                <a:lnTo>
                  <a:pt x="126999" y="11061"/>
                </a:lnTo>
                <a:lnTo>
                  <a:pt x="130852" y="11286"/>
                </a:lnTo>
                <a:lnTo>
                  <a:pt x="131102" y="14503"/>
                </a:lnTo>
                <a:lnTo>
                  <a:pt x="131102" y="20396"/>
                </a:lnTo>
                <a:lnTo>
                  <a:pt x="130911" y="23050"/>
                </a:lnTo>
                <a:lnTo>
                  <a:pt x="130530" y="25311"/>
                </a:lnTo>
                <a:lnTo>
                  <a:pt x="130047" y="28384"/>
                </a:lnTo>
                <a:lnTo>
                  <a:pt x="128574" y="31521"/>
                </a:lnTo>
                <a:lnTo>
                  <a:pt x="127939" y="35559"/>
                </a:lnTo>
                <a:lnTo>
                  <a:pt x="126847" y="38277"/>
                </a:lnTo>
                <a:lnTo>
                  <a:pt x="124421" y="42684"/>
                </a:lnTo>
                <a:lnTo>
                  <a:pt x="121310" y="42227"/>
                </a:lnTo>
                <a:lnTo>
                  <a:pt x="118008" y="43230"/>
                </a:lnTo>
                <a:lnTo>
                  <a:pt x="114655" y="46596"/>
                </a:lnTo>
                <a:lnTo>
                  <a:pt x="111544" y="50291"/>
                </a:lnTo>
                <a:lnTo>
                  <a:pt x="108584" y="53809"/>
                </a:lnTo>
                <a:lnTo>
                  <a:pt x="105676" y="57289"/>
                </a:lnTo>
                <a:lnTo>
                  <a:pt x="102857" y="60655"/>
                </a:lnTo>
                <a:lnTo>
                  <a:pt x="99644" y="63817"/>
                </a:lnTo>
                <a:lnTo>
                  <a:pt x="96278" y="64731"/>
                </a:lnTo>
                <a:lnTo>
                  <a:pt x="92633" y="64731"/>
                </a:lnTo>
                <a:lnTo>
                  <a:pt x="88036" y="64376"/>
                </a:lnTo>
                <a:lnTo>
                  <a:pt x="84264" y="63423"/>
                </a:lnTo>
                <a:lnTo>
                  <a:pt x="82372" y="62483"/>
                </a:lnTo>
                <a:lnTo>
                  <a:pt x="77088" y="59105"/>
                </a:lnTo>
                <a:lnTo>
                  <a:pt x="71170" y="52870"/>
                </a:lnTo>
                <a:lnTo>
                  <a:pt x="67995" y="47447"/>
                </a:lnTo>
                <a:lnTo>
                  <a:pt x="65354" y="43078"/>
                </a:lnTo>
                <a:lnTo>
                  <a:pt x="63919" y="35737"/>
                </a:lnTo>
                <a:lnTo>
                  <a:pt x="63309" y="28041"/>
                </a:lnTo>
                <a:lnTo>
                  <a:pt x="62674" y="20332"/>
                </a:lnTo>
                <a:lnTo>
                  <a:pt x="62712" y="12306"/>
                </a:lnTo>
                <a:lnTo>
                  <a:pt x="62407" y="6095"/>
                </a:lnTo>
                <a:lnTo>
                  <a:pt x="61404" y="3416"/>
                </a:lnTo>
                <a:lnTo>
                  <a:pt x="60058" y="2946"/>
                </a:lnTo>
                <a:lnTo>
                  <a:pt x="55371" y="6438"/>
                </a:lnTo>
                <a:lnTo>
                  <a:pt x="51714" y="0"/>
                </a:lnTo>
                <a:lnTo>
                  <a:pt x="44869" y="-1460"/>
                </a:lnTo>
                <a:lnTo>
                  <a:pt x="37185" y="-4495"/>
                </a:lnTo>
                <a:lnTo>
                  <a:pt x="34289" y="-5448"/>
                </a:lnTo>
                <a:lnTo>
                  <a:pt x="32092" y="-6045"/>
                </a:lnTo>
                <a:lnTo>
                  <a:pt x="25590" y="-7823"/>
                </a:lnTo>
                <a:lnTo>
                  <a:pt x="15493" y="-10185"/>
                </a:lnTo>
                <a:lnTo>
                  <a:pt x="12636" y="-10833"/>
                </a:lnTo>
                <a:lnTo>
                  <a:pt x="8864" y="-10071"/>
                </a:lnTo>
                <a:lnTo>
                  <a:pt x="8013" y="-6273"/>
                </a:lnTo>
                <a:lnTo>
                  <a:pt x="11087" y="-3962"/>
                </a:lnTo>
                <a:lnTo>
                  <a:pt x="12928" y="-3556"/>
                </a:lnTo>
                <a:lnTo>
                  <a:pt x="18033" y="-2349"/>
                </a:lnTo>
                <a:lnTo>
                  <a:pt x="23101" y="-1104"/>
                </a:lnTo>
                <a:lnTo>
                  <a:pt x="28155" y="177"/>
                </a:lnTo>
                <a:lnTo>
                  <a:pt x="32308" y="1295"/>
                </a:lnTo>
                <a:lnTo>
                  <a:pt x="34607" y="2057"/>
                </a:lnTo>
                <a:lnTo>
                  <a:pt x="42925" y="5333"/>
                </a:lnTo>
                <a:lnTo>
                  <a:pt x="49885" y="6807"/>
                </a:lnTo>
                <a:lnTo>
                  <a:pt x="55488" y="8796"/>
                </a:lnTo>
                <a:lnTo>
                  <a:pt x="55664" y="12331"/>
                </a:lnTo>
                <a:lnTo>
                  <a:pt x="55613" y="20510"/>
                </a:lnTo>
                <a:lnTo>
                  <a:pt x="56299" y="28625"/>
                </a:lnTo>
                <a:lnTo>
                  <a:pt x="56997" y="36753"/>
                </a:lnTo>
                <a:lnTo>
                  <a:pt x="58305" y="44843"/>
                </a:lnTo>
                <a:lnTo>
                  <a:pt x="58889" y="6261"/>
                </a:lnTo>
                <a:lnTo>
                  <a:pt x="57721" y="9588"/>
                </a:lnTo>
                <a:lnTo>
                  <a:pt x="58889" y="6261"/>
                </a:lnTo>
                <a:lnTo>
                  <a:pt x="61937" y="51041"/>
                </a:lnTo>
                <a:lnTo>
                  <a:pt x="65824" y="57556"/>
                </a:lnTo>
                <a:lnTo>
                  <a:pt x="72135" y="64223"/>
                </a:lnTo>
                <a:lnTo>
                  <a:pt x="78536" y="68402"/>
                </a:lnTo>
                <a:lnTo>
                  <a:pt x="81953" y="70065"/>
                </a:lnTo>
                <a:lnTo>
                  <a:pt x="86791" y="71323"/>
                </a:lnTo>
                <a:lnTo>
                  <a:pt x="89636" y="71767"/>
                </a:lnTo>
                <a:lnTo>
                  <a:pt x="97332" y="71767"/>
                </a:lnTo>
                <a:lnTo>
                  <a:pt x="102628" y="70675"/>
                </a:lnTo>
                <a:lnTo>
                  <a:pt x="106654" y="66789"/>
                </a:lnTo>
                <a:lnTo>
                  <a:pt x="108356" y="65100"/>
                </a:lnTo>
                <a:lnTo>
                  <a:pt x="111023" y="61848"/>
                </a:lnTo>
                <a:lnTo>
                  <a:pt x="113969" y="58331"/>
                </a:lnTo>
                <a:lnTo>
                  <a:pt x="116890" y="54851"/>
                </a:lnTo>
                <a:lnTo>
                  <a:pt x="120014" y="51180"/>
                </a:lnTo>
                <a:lnTo>
                  <a:pt x="122923" y="49250"/>
                </a:lnTo>
                <a:lnTo>
                  <a:pt x="126110" y="49250"/>
                </a:lnTo>
                <a:lnTo>
                  <a:pt x="128866" y="48298"/>
                </a:lnTo>
                <a:lnTo>
                  <a:pt x="130962" y="45326"/>
                </a:lnTo>
                <a:lnTo>
                  <a:pt x="132867" y="41935"/>
                </a:lnTo>
                <a:lnTo>
                  <a:pt x="133756" y="11455"/>
                </a:lnTo>
                <a:lnTo>
                  <a:pt x="133946" y="7937"/>
                </a:lnTo>
                <a:lnTo>
                  <a:pt x="134607" y="38836"/>
                </a:lnTo>
                <a:lnTo>
                  <a:pt x="134912" y="36575"/>
                </a:lnTo>
                <a:lnTo>
                  <a:pt x="135254" y="33908"/>
                </a:lnTo>
                <a:lnTo>
                  <a:pt x="136728" y="30721"/>
                </a:lnTo>
                <a:lnTo>
                  <a:pt x="137477" y="26466"/>
                </a:lnTo>
                <a:lnTo>
                  <a:pt x="137947" y="23710"/>
                </a:lnTo>
                <a:lnTo>
                  <a:pt x="138137" y="20700"/>
                </a:lnTo>
                <a:lnTo>
                  <a:pt x="138137" y="14147"/>
                </a:lnTo>
                <a:lnTo>
                  <a:pt x="137871" y="10591"/>
                </a:lnTo>
                <a:lnTo>
                  <a:pt x="137426" y="7454"/>
                </a:lnTo>
                <a:lnTo>
                  <a:pt x="135826" y="4508"/>
                </a:lnTo>
                <a:close/>
              </a:path>
              <a:path w="134607" h="76276">
                <a:moveTo>
                  <a:pt x="133756" y="11455"/>
                </a:moveTo>
                <a:lnTo>
                  <a:pt x="132867" y="41935"/>
                </a:lnTo>
                <a:lnTo>
                  <a:pt x="134607" y="38836"/>
                </a:lnTo>
                <a:lnTo>
                  <a:pt x="133946" y="7937"/>
                </a:lnTo>
                <a:lnTo>
                  <a:pt x="133756" y="11455"/>
                </a:lnTo>
                <a:close/>
              </a:path>
              <a:path w="134607" h="76276">
                <a:moveTo>
                  <a:pt x="58889" y="6261"/>
                </a:moveTo>
                <a:lnTo>
                  <a:pt x="58305" y="44843"/>
                </a:lnTo>
                <a:lnTo>
                  <a:pt x="61937" y="51041"/>
                </a:lnTo>
                <a:lnTo>
                  <a:pt x="58889" y="6261"/>
                </a:lnTo>
                <a:close/>
              </a:path>
              <a:path w="134607" h="76276">
                <a:moveTo>
                  <a:pt x="130454" y="8420"/>
                </a:moveTo>
                <a:lnTo>
                  <a:pt x="134137" y="4419"/>
                </a:lnTo>
                <a:lnTo>
                  <a:pt x="128727" y="4140"/>
                </a:lnTo>
                <a:lnTo>
                  <a:pt x="130454" y="842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4258934" y="1069620"/>
            <a:ext cx="9639" cy="31432"/>
          </a:xfrm>
          <a:custGeom>
            <a:avLst/>
            <a:gdLst/>
            <a:ahLst/>
            <a:cxnLst/>
            <a:rect l="l" t="t" r="r" b="b"/>
            <a:pathLst>
              <a:path w="9639" h="31432">
                <a:moveTo>
                  <a:pt x="25" y="21793"/>
                </a:moveTo>
                <a:lnTo>
                  <a:pt x="0" y="25323"/>
                </a:lnTo>
                <a:lnTo>
                  <a:pt x="381" y="27863"/>
                </a:lnTo>
                <a:lnTo>
                  <a:pt x="927" y="31432"/>
                </a:lnTo>
                <a:lnTo>
                  <a:pt x="3187" y="31407"/>
                </a:lnTo>
                <a:lnTo>
                  <a:pt x="5397" y="27508"/>
                </a:lnTo>
                <a:lnTo>
                  <a:pt x="6489" y="24777"/>
                </a:lnTo>
                <a:lnTo>
                  <a:pt x="7124" y="20739"/>
                </a:lnTo>
                <a:lnTo>
                  <a:pt x="8585" y="17614"/>
                </a:lnTo>
                <a:lnTo>
                  <a:pt x="9067" y="14528"/>
                </a:lnTo>
                <a:lnTo>
                  <a:pt x="9461" y="12268"/>
                </a:lnTo>
                <a:lnTo>
                  <a:pt x="9639" y="9626"/>
                </a:lnTo>
                <a:lnTo>
                  <a:pt x="9525" y="2489"/>
                </a:lnTo>
                <a:lnTo>
                  <a:pt x="6832" y="0"/>
                </a:lnTo>
                <a:lnTo>
                  <a:pt x="6819" y="6972"/>
                </a:lnTo>
                <a:lnTo>
                  <a:pt x="6692" y="9664"/>
                </a:lnTo>
                <a:lnTo>
                  <a:pt x="4775" y="12725"/>
                </a:lnTo>
                <a:lnTo>
                  <a:pt x="2552" y="15735"/>
                </a:lnTo>
                <a:lnTo>
                  <a:pt x="838" y="19088"/>
                </a:lnTo>
                <a:lnTo>
                  <a:pt x="25" y="21793"/>
                </a:lnTo>
                <a:close/>
              </a:path>
            </a:pathLst>
          </a:custGeom>
          <a:solidFill>
            <a:srgbClr val="BFC1C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4160248" y="1072683"/>
            <a:ext cx="71007" cy="76339"/>
          </a:xfrm>
          <a:custGeom>
            <a:avLst/>
            <a:gdLst/>
            <a:ahLst/>
            <a:cxnLst/>
            <a:rect l="l" t="t" r="r" b="b"/>
            <a:pathLst>
              <a:path w="71007" h="76339">
                <a:moveTo>
                  <a:pt x="46761" y="7573"/>
                </a:moveTo>
                <a:lnTo>
                  <a:pt x="48399" y="39031"/>
                </a:lnTo>
                <a:lnTo>
                  <a:pt x="54317" y="45267"/>
                </a:lnTo>
                <a:lnTo>
                  <a:pt x="59601" y="48645"/>
                </a:lnTo>
                <a:lnTo>
                  <a:pt x="61493" y="49585"/>
                </a:lnTo>
                <a:lnTo>
                  <a:pt x="61137" y="24680"/>
                </a:lnTo>
                <a:lnTo>
                  <a:pt x="60972" y="22051"/>
                </a:lnTo>
                <a:lnTo>
                  <a:pt x="61340" y="19257"/>
                </a:lnTo>
                <a:lnTo>
                  <a:pt x="58508" y="17911"/>
                </a:lnTo>
                <a:lnTo>
                  <a:pt x="57962" y="14393"/>
                </a:lnTo>
                <a:lnTo>
                  <a:pt x="61201" y="12285"/>
                </a:lnTo>
                <a:lnTo>
                  <a:pt x="71007" y="0"/>
                </a:lnTo>
                <a:lnTo>
                  <a:pt x="59097" y="2559"/>
                </a:lnTo>
                <a:lnTo>
                  <a:pt x="46761" y="7573"/>
                </a:lnTo>
                <a:close/>
              </a:path>
              <a:path w="71007" h="76339">
                <a:moveTo>
                  <a:pt x="14706" y="-24379"/>
                </a:moveTo>
                <a:lnTo>
                  <a:pt x="7480" y="-26208"/>
                </a:lnTo>
                <a:lnTo>
                  <a:pt x="5346" y="-26754"/>
                </a:lnTo>
                <a:lnTo>
                  <a:pt x="736" y="-26017"/>
                </a:lnTo>
                <a:lnTo>
                  <a:pt x="0" y="-22271"/>
                </a:lnTo>
                <a:lnTo>
                  <a:pt x="3213" y="-21484"/>
                </a:lnTo>
                <a:lnTo>
                  <a:pt x="6578" y="-20633"/>
                </a:lnTo>
                <a:lnTo>
                  <a:pt x="9321" y="-19883"/>
                </a:lnTo>
                <a:lnTo>
                  <a:pt x="11518" y="-19286"/>
                </a:lnTo>
                <a:lnTo>
                  <a:pt x="14414" y="-18334"/>
                </a:lnTo>
                <a:lnTo>
                  <a:pt x="22097" y="-15299"/>
                </a:lnTo>
                <a:lnTo>
                  <a:pt x="28943" y="-13825"/>
                </a:lnTo>
                <a:lnTo>
                  <a:pt x="37287" y="-10892"/>
                </a:lnTo>
                <a:lnTo>
                  <a:pt x="38633" y="-10422"/>
                </a:lnTo>
                <a:lnTo>
                  <a:pt x="39636" y="-7742"/>
                </a:lnTo>
                <a:lnTo>
                  <a:pt x="39941" y="-1532"/>
                </a:lnTo>
                <a:lnTo>
                  <a:pt x="39903" y="6494"/>
                </a:lnTo>
                <a:lnTo>
                  <a:pt x="40538" y="14202"/>
                </a:lnTo>
                <a:lnTo>
                  <a:pt x="41147" y="21899"/>
                </a:lnTo>
                <a:lnTo>
                  <a:pt x="42583" y="29239"/>
                </a:lnTo>
                <a:lnTo>
                  <a:pt x="45224" y="33608"/>
                </a:lnTo>
                <a:lnTo>
                  <a:pt x="48399" y="39031"/>
                </a:lnTo>
                <a:lnTo>
                  <a:pt x="45478" y="7814"/>
                </a:lnTo>
                <a:lnTo>
                  <a:pt x="42202" y="5566"/>
                </a:lnTo>
                <a:lnTo>
                  <a:pt x="42392" y="1706"/>
                </a:lnTo>
                <a:lnTo>
                  <a:pt x="46525" y="84"/>
                </a:lnTo>
                <a:lnTo>
                  <a:pt x="57974" y="-4511"/>
                </a:lnTo>
                <a:lnTo>
                  <a:pt x="70942" y="-7044"/>
                </a:lnTo>
                <a:lnTo>
                  <a:pt x="73825" y="-7348"/>
                </a:lnTo>
                <a:lnTo>
                  <a:pt x="76733" y="-7641"/>
                </a:lnTo>
                <a:lnTo>
                  <a:pt x="79997" y="-7221"/>
                </a:lnTo>
                <a:lnTo>
                  <a:pt x="82613" y="-6574"/>
                </a:lnTo>
                <a:lnTo>
                  <a:pt x="84721" y="-5355"/>
                </a:lnTo>
                <a:lnTo>
                  <a:pt x="88442" y="-3234"/>
                </a:lnTo>
                <a:lnTo>
                  <a:pt x="91389" y="-1976"/>
                </a:lnTo>
                <a:lnTo>
                  <a:pt x="94360" y="474"/>
                </a:lnTo>
                <a:lnTo>
                  <a:pt x="93408" y="3903"/>
                </a:lnTo>
                <a:lnTo>
                  <a:pt x="89509" y="4804"/>
                </a:lnTo>
                <a:lnTo>
                  <a:pt x="86969" y="4093"/>
                </a:lnTo>
                <a:lnTo>
                  <a:pt x="83096" y="1820"/>
                </a:lnTo>
                <a:lnTo>
                  <a:pt x="79679" y="-59"/>
                </a:lnTo>
                <a:lnTo>
                  <a:pt x="76695" y="-592"/>
                </a:lnTo>
                <a:lnTo>
                  <a:pt x="74015" y="-249"/>
                </a:lnTo>
                <a:lnTo>
                  <a:pt x="71007" y="0"/>
                </a:lnTo>
                <a:lnTo>
                  <a:pt x="61201" y="12285"/>
                </a:lnTo>
                <a:lnTo>
                  <a:pt x="66979" y="11383"/>
                </a:lnTo>
                <a:lnTo>
                  <a:pt x="72770" y="10316"/>
                </a:lnTo>
                <a:lnTo>
                  <a:pt x="82918" y="10392"/>
                </a:lnTo>
                <a:lnTo>
                  <a:pt x="84391" y="13961"/>
                </a:lnTo>
                <a:lnTo>
                  <a:pt x="82765" y="17377"/>
                </a:lnTo>
                <a:lnTo>
                  <a:pt x="79222" y="17352"/>
                </a:lnTo>
                <a:lnTo>
                  <a:pt x="75514" y="17492"/>
                </a:lnTo>
                <a:lnTo>
                  <a:pt x="74929" y="20273"/>
                </a:lnTo>
                <a:lnTo>
                  <a:pt x="74269" y="23219"/>
                </a:lnTo>
                <a:lnTo>
                  <a:pt x="73609" y="25988"/>
                </a:lnTo>
                <a:lnTo>
                  <a:pt x="72377" y="28211"/>
                </a:lnTo>
                <a:lnTo>
                  <a:pt x="68694" y="29011"/>
                </a:lnTo>
                <a:lnTo>
                  <a:pt x="65036" y="28909"/>
                </a:lnTo>
                <a:lnTo>
                  <a:pt x="62471" y="28236"/>
                </a:lnTo>
                <a:lnTo>
                  <a:pt x="61137" y="24680"/>
                </a:lnTo>
                <a:lnTo>
                  <a:pt x="61493" y="49585"/>
                </a:lnTo>
                <a:lnTo>
                  <a:pt x="65265" y="50537"/>
                </a:lnTo>
                <a:lnTo>
                  <a:pt x="69900" y="50893"/>
                </a:lnTo>
                <a:lnTo>
                  <a:pt x="73532" y="50893"/>
                </a:lnTo>
                <a:lnTo>
                  <a:pt x="76885" y="49978"/>
                </a:lnTo>
                <a:lnTo>
                  <a:pt x="80086" y="46816"/>
                </a:lnTo>
                <a:lnTo>
                  <a:pt x="82905" y="43451"/>
                </a:lnTo>
                <a:lnTo>
                  <a:pt x="85813" y="39971"/>
                </a:lnTo>
                <a:lnTo>
                  <a:pt x="88264" y="37050"/>
                </a:lnTo>
                <a:lnTo>
                  <a:pt x="90843" y="34002"/>
                </a:lnTo>
                <a:lnTo>
                  <a:pt x="92925" y="31259"/>
                </a:lnTo>
                <a:lnTo>
                  <a:pt x="92278" y="26788"/>
                </a:lnTo>
                <a:lnTo>
                  <a:pt x="91668" y="23575"/>
                </a:lnTo>
                <a:lnTo>
                  <a:pt x="91643" y="18012"/>
                </a:lnTo>
                <a:lnTo>
                  <a:pt x="93014" y="13352"/>
                </a:lnTo>
                <a:lnTo>
                  <a:pt x="95402" y="8716"/>
                </a:lnTo>
                <a:lnTo>
                  <a:pt x="97434" y="5986"/>
                </a:lnTo>
                <a:lnTo>
                  <a:pt x="98043" y="5173"/>
                </a:lnTo>
                <a:lnTo>
                  <a:pt x="98412" y="2379"/>
                </a:lnTo>
                <a:lnTo>
                  <a:pt x="98463" y="-2307"/>
                </a:lnTo>
                <a:lnTo>
                  <a:pt x="96075" y="-5291"/>
                </a:lnTo>
                <a:lnTo>
                  <a:pt x="91541" y="-6485"/>
                </a:lnTo>
                <a:lnTo>
                  <a:pt x="83358" y="-8347"/>
                </a:lnTo>
                <a:lnTo>
                  <a:pt x="71055" y="-10871"/>
                </a:lnTo>
                <a:lnTo>
                  <a:pt x="58470" y="-13851"/>
                </a:lnTo>
                <a:lnTo>
                  <a:pt x="53584" y="-15060"/>
                </a:lnTo>
                <a:lnTo>
                  <a:pt x="41202" y="-17556"/>
                </a:lnTo>
                <a:lnTo>
                  <a:pt x="28638" y="-20747"/>
                </a:lnTo>
                <a:lnTo>
                  <a:pt x="21983" y="-22957"/>
                </a:lnTo>
                <a:lnTo>
                  <a:pt x="14706" y="-24379"/>
                </a:lnTo>
                <a:close/>
              </a:path>
            </a:pathLst>
          </a:custGeom>
          <a:solidFill>
            <a:srgbClr val="BD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4251908" y="1068030"/>
            <a:ext cx="13842" cy="36347"/>
          </a:xfrm>
          <a:custGeom>
            <a:avLst/>
            <a:gdLst/>
            <a:ahLst/>
            <a:cxnLst/>
            <a:rect l="l" t="t" r="r" b="b"/>
            <a:pathLst>
              <a:path w="13843" h="36347">
                <a:moveTo>
                  <a:pt x="7861" y="20675"/>
                </a:moveTo>
                <a:lnTo>
                  <a:pt x="9575" y="17322"/>
                </a:lnTo>
                <a:lnTo>
                  <a:pt x="12166" y="13843"/>
                </a:lnTo>
                <a:lnTo>
                  <a:pt x="13715" y="11252"/>
                </a:lnTo>
                <a:lnTo>
                  <a:pt x="13842" y="8559"/>
                </a:lnTo>
                <a:lnTo>
                  <a:pt x="13804" y="5524"/>
                </a:lnTo>
                <a:lnTo>
                  <a:pt x="11480" y="1168"/>
                </a:lnTo>
                <a:lnTo>
                  <a:pt x="6832" y="0"/>
                </a:lnTo>
                <a:lnTo>
                  <a:pt x="6756" y="7721"/>
                </a:lnTo>
                <a:lnTo>
                  <a:pt x="5765" y="10642"/>
                </a:lnTo>
                <a:lnTo>
                  <a:pt x="3746" y="13373"/>
                </a:lnTo>
                <a:lnTo>
                  <a:pt x="2311" y="15671"/>
                </a:lnTo>
                <a:lnTo>
                  <a:pt x="380" y="20332"/>
                </a:lnTo>
                <a:lnTo>
                  <a:pt x="0" y="25006"/>
                </a:lnTo>
                <a:lnTo>
                  <a:pt x="0" y="28232"/>
                </a:lnTo>
                <a:lnTo>
                  <a:pt x="609" y="31432"/>
                </a:lnTo>
                <a:lnTo>
                  <a:pt x="1269" y="35915"/>
                </a:lnTo>
                <a:lnTo>
                  <a:pt x="1333" y="36347"/>
                </a:lnTo>
                <a:lnTo>
                  <a:pt x="2197" y="35445"/>
                </a:lnTo>
                <a:lnTo>
                  <a:pt x="4813" y="33515"/>
                </a:lnTo>
                <a:lnTo>
                  <a:pt x="7950" y="33032"/>
                </a:lnTo>
                <a:lnTo>
                  <a:pt x="7416" y="29451"/>
                </a:lnTo>
                <a:lnTo>
                  <a:pt x="7023" y="26911"/>
                </a:lnTo>
                <a:lnTo>
                  <a:pt x="7048" y="23380"/>
                </a:lnTo>
                <a:lnTo>
                  <a:pt x="7861" y="20675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4201742" y="1065038"/>
            <a:ext cx="52349" cy="15455"/>
          </a:xfrm>
          <a:custGeom>
            <a:avLst/>
            <a:gdLst/>
            <a:ahLst/>
            <a:cxnLst/>
            <a:rect l="l" t="t" r="r" b="b"/>
            <a:pathLst>
              <a:path w="52349" h="15455">
                <a:moveTo>
                  <a:pt x="3987" y="15455"/>
                </a:moveTo>
                <a:lnTo>
                  <a:pt x="5497" y="15120"/>
                </a:lnTo>
                <a:lnTo>
                  <a:pt x="17798" y="10135"/>
                </a:lnTo>
                <a:lnTo>
                  <a:pt x="29730" y="7632"/>
                </a:lnTo>
                <a:lnTo>
                  <a:pt x="32524" y="7404"/>
                </a:lnTo>
                <a:lnTo>
                  <a:pt x="35598" y="7048"/>
                </a:lnTo>
                <a:lnTo>
                  <a:pt x="38188" y="7581"/>
                </a:lnTo>
                <a:lnTo>
                  <a:pt x="41592" y="9461"/>
                </a:lnTo>
                <a:lnTo>
                  <a:pt x="45465" y="11734"/>
                </a:lnTo>
                <a:lnTo>
                  <a:pt x="48018" y="12445"/>
                </a:lnTo>
                <a:lnTo>
                  <a:pt x="50495" y="12585"/>
                </a:lnTo>
                <a:lnTo>
                  <a:pt x="52349" y="9994"/>
                </a:lnTo>
                <a:lnTo>
                  <a:pt x="51765" y="6184"/>
                </a:lnTo>
                <a:lnTo>
                  <a:pt x="48564" y="5308"/>
                </a:lnTo>
                <a:lnTo>
                  <a:pt x="45084" y="3352"/>
                </a:lnTo>
                <a:lnTo>
                  <a:pt x="41122" y="1066"/>
                </a:lnTo>
                <a:lnTo>
                  <a:pt x="38493" y="431"/>
                </a:lnTo>
                <a:lnTo>
                  <a:pt x="35229" y="0"/>
                </a:lnTo>
                <a:lnTo>
                  <a:pt x="32334" y="304"/>
                </a:lnTo>
                <a:lnTo>
                  <a:pt x="29451" y="596"/>
                </a:lnTo>
                <a:lnTo>
                  <a:pt x="26633" y="807"/>
                </a:lnTo>
                <a:lnTo>
                  <a:pt x="14168" y="3962"/>
                </a:lnTo>
                <a:lnTo>
                  <a:pt x="2717" y="8648"/>
                </a:lnTo>
                <a:lnTo>
                  <a:pt x="0" y="11404"/>
                </a:lnTo>
                <a:lnTo>
                  <a:pt x="1244" y="14604"/>
                </a:lnTo>
                <a:lnTo>
                  <a:pt x="3987" y="15455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4218206" y="1083003"/>
            <a:ext cx="26428" cy="8940"/>
          </a:xfrm>
          <a:custGeom>
            <a:avLst/>
            <a:gdLst/>
            <a:ahLst/>
            <a:cxnLst/>
            <a:rect l="l" t="t" r="r" b="b"/>
            <a:pathLst>
              <a:path w="26428" h="8940">
                <a:moveTo>
                  <a:pt x="558" y="7594"/>
                </a:moveTo>
                <a:lnTo>
                  <a:pt x="3378" y="8940"/>
                </a:lnTo>
                <a:lnTo>
                  <a:pt x="3898" y="7607"/>
                </a:lnTo>
                <a:lnTo>
                  <a:pt x="7264" y="6769"/>
                </a:lnTo>
                <a:lnTo>
                  <a:pt x="10642" y="5803"/>
                </a:lnTo>
                <a:lnTo>
                  <a:pt x="11214" y="3073"/>
                </a:lnTo>
                <a:lnTo>
                  <a:pt x="15024" y="1993"/>
                </a:lnTo>
                <a:lnTo>
                  <a:pt x="18148" y="4254"/>
                </a:lnTo>
                <a:lnTo>
                  <a:pt x="17551" y="7162"/>
                </a:lnTo>
                <a:lnTo>
                  <a:pt x="24815" y="7061"/>
                </a:lnTo>
                <a:lnTo>
                  <a:pt x="26428" y="3644"/>
                </a:lnTo>
                <a:lnTo>
                  <a:pt x="24968" y="76"/>
                </a:lnTo>
                <a:lnTo>
                  <a:pt x="14808" y="0"/>
                </a:lnTo>
                <a:lnTo>
                  <a:pt x="9016" y="1066"/>
                </a:lnTo>
                <a:lnTo>
                  <a:pt x="3238" y="1968"/>
                </a:lnTo>
                <a:lnTo>
                  <a:pt x="0" y="4064"/>
                </a:lnTo>
                <a:lnTo>
                  <a:pt x="558" y="7594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4221219" y="1084935"/>
            <a:ext cx="14744" cy="16764"/>
          </a:xfrm>
          <a:custGeom>
            <a:avLst/>
            <a:gdLst/>
            <a:ahLst/>
            <a:cxnLst/>
            <a:rect l="l" t="t" r="r" b="b"/>
            <a:pathLst>
              <a:path w="14744" h="16763">
                <a:moveTo>
                  <a:pt x="292" y="13385"/>
                </a:moveTo>
                <a:lnTo>
                  <a:pt x="2895" y="16344"/>
                </a:lnTo>
                <a:lnTo>
                  <a:pt x="6476" y="16763"/>
                </a:lnTo>
                <a:lnTo>
                  <a:pt x="10185" y="16306"/>
                </a:lnTo>
                <a:lnTo>
                  <a:pt x="12636" y="13741"/>
                </a:lnTo>
                <a:lnTo>
                  <a:pt x="13296" y="10960"/>
                </a:lnTo>
                <a:lnTo>
                  <a:pt x="13957" y="8013"/>
                </a:lnTo>
                <a:lnTo>
                  <a:pt x="14541" y="5232"/>
                </a:lnTo>
                <a:lnTo>
                  <a:pt x="14744" y="4229"/>
                </a:lnTo>
                <a:lnTo>
                  <a:pt x="13919" y="457"/>
                </a:lnTo>
                <a:lnTo>
                  <a:pt x="9664" y="0"/>
                </a:lnTo>
                <a:lnTo>
                  <a:pt x="7848" y="2806"/>
                </a:lnTo>
                <a:lnTo>
                  <a:pt x="6451" y="6184"/>
                </a:lnTo>
                <a:lnTo>
                  <a:pt x="3632" y="4787"/>
                </a:lnTo>
                <a:lnTo>
                  <a:pt x="279" y="7226"/>
                </a:lnTo>
                <a:lnTo>
                  <a:pt x="0" y="9804"/>
                </a:lnTo>
                <a:lnTo>
                  <a:pt x="292" y="13385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4143558" y="1041101"/>
            <a:ext cx="10820" cy="7670"/>
          </a:xfrm>
          <a:custGeom>
            <a:avLst/>
            <a:gdLst/>
            <a:ahLst/>
            <a:cxnLst/>
            <a:rect l="l" t="t" r="r" b="b"/>
            <a:pathLst>
              <a:path w="10820" h="7670">
                <a:moveTo>
                  <a:pt x="4064" y="7277"/>
                </a:moveTo>
                <a:lnTo>
                  <a:pt x="4584" y="6985"/>
                </a:lnTo>
                <a:lnTo>
                  <a:pt x="7264" y="7073"/>
                </a:lnTo>
                <a:lnTo>
                  <a:pt x="9842" y="7670"/>
                </a:lnTo>
                <a:lnTo>
                  <a:pt x="10236" y="5727"/>
                </a:lnTo>
                <a:lnTo>
                  <a:pt x="10820" y="2235"/>
                </a:lnTo>
                <a:lnTo>
                  <a:pt x="7226" y="1447"/>
                </a:lnTo>
                <a:lnTo>
                  <a:pt x="3606" y="698"/>
                </a:lnTo>
                <a:lnTo>
                  <a:pt x="0" y="0"/>
                </a:lnTo>
                <a:lnTo>
                  <a:pt x="4064" y="7277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4154133" y="1043834"/>
            <a:ext cx="7137" cy="6578"/>
          </a:xfrm>
          <a:custGeom>
            <a:avLst/>
            <a:gdLst/>
            <a:ahLst/>
            <a:cxnLst/>
            <a:rect l="l" t="t" r="r" b="b"/>
            <a:pathLst>
              <a:path w="7137" h="6578">
                <a:moveTo>
                  <a:pt x="6121" y="6578"/>
                </a:moveTo>
                <a:lnTo>
                  <a:pt x="6515" y="4673"/>
                </a:lnTo>
                <a:lnTo>
                  <a:pt x="7137" y="1054"/>
                </a:lnTo>
                <a:lnTo>
                  <a:pt x="2552" y="0"/>
                </a:lnTo>
                <a:lnTo>
                  <a:pt x="0" y="1155"/>
                </a:lnTo>
                <a:lnTo>
                  <a:pt x="1181" y="5384"/>
                </a:lnTo>
                <a:lnTo>
                  <a:pt x="6121" y="6578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4246057" y="1094404"/>
            <a:ext cx="19367" cy="18249"/>
          </a:xfrm>
          <a:custGeom>
            <a:avLst/>
            <a:gdLst/>
            <a:ahLst/>
            <a:cxnLst/>
            <a:rect l="l" t="t" r="r" b="b"/>
            <a:pathLst>
              <a:path w="19367" h="18249">
                <a:moveTo>
                  <a:pt x="0" y="18249"/>
                </a:moveTo>
                <a:lnTo>
                  <a:pt x="2463" y="15328"/>
                </a:lnTo>
                <a:lnTo>
                  <a:pt x="5029" y="12280"/>
                </a:lnTo>
                <a:lnTo>
                  <a:pt x="7620" y="9512"/>
                </a:lnTo>
                <a:lnTo>
                  <a:pt x="10335" y="7396"/>
                </a:lnTo>
                <a:lnTo>
                  <a:pt x="9436" y="7670"/>
                </a:lnTo>
                <a:lnTo>
                  <a:pt x="6070" y="11036"/>
                </a:lnTo>
                <a:lnTo>
                  <a:pt x="2959" y="14731"/>
                </a:lnTo>
                <a:lnTo>
                  <a:pt x="0" y="18249"/>
                </a:lnTo>
                <a:close/>
              </a:path>
              <a:path w="19367" h="18249">
                <a:moveTo>
                  <a:pt x="11710" y="6976"/>
                </a:moveTo>
                <a:lnTo>
                  <a:pt x="10668" y="7137"/>
                </a:lnTo>
                <a:lnTo>
                  <a:pt x="10335" y="7396"/>
                </a:lnTo>
                <a:lnTo>
                  <a:pt x="11710" y="6976"/>
                </a:lnTo>
                <a:close/>
              </a:path>
              <a:path w="19367" h="18249">
                <a:moveTo>
                  <a:pt x="13802" y="6655"/>
                </a:moveTo>
                <a:lnTo>
                  <a:pt x="12725" y="6667"/>
                </a:lnTo>
                <a:lnTo>
                  <a:pt x="11710" y="6976"/>
                </a:lnTo>
                <a:lnTo>
                  <a:pt x="13802" y="6655"/>
                </a:lnTo>
                <a:close/>
              </a:path>
              <a:path w="19367" h="18249">
                <a:moveTo>
                  <a:pt x="19367" y="0"/>
                </a:moveTo>
                <a:lnTo>
                  <a:pt x="18355" y="2529"/>
                </a:lnTo>
                <a:lnTo>
                  <a:pt x="18910" y="1663"/>
                </a:lnTo>
                <a:lnTo>
                  <a:pt x="19367" y="0"/>
                </a:lnTo>
                <a:close/>
              </a:path>
              <a:path w="19367" h="18249">
                <a:moveTo>
                  <a:pt x="16827" y="4914"/>
                </a:moveTo>
                <a:lnTo>
                  <a:pt x="13804" y="6654"/>
                </a:lnTo>
                <a:lnTo>
                  <a:pt x="16065" y="6629"/>
                </a:lnTo>
                <a:lnTo>
                  <a:pt x="18275" y="2730"/>
                </a:lnTo>
                <a:lnTo>
                  <a:pt x="18355" y="2529"/>
                </a:lnTo>
                <a:lnTo>
                  <a:pt x="16827" y="4914"/>
                </a:lnTo>
                <a:close/>
              </a:path>
            </a:pathLst>
          </a:custGeom>
          <a:solidFill>
            <a:srgbClr val="89878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4137783" y="1033552"/>
            <a:ext cx="137820" cy="97066"/>
          </a:xfrm>
          <a:custGeom>
            <a:avLst/>
            <a:gdLst/>
            <a:ahLst/>
            <a:cxnLst/>
            <a:rect l="l" t="t" r="r" b="b"/>
            <a:pathLst>
              <a:path w="137820" h="97066">
                <a:moveTo>
                  <a:pt x="14211" y="22123"/>
                </a:moveTo>
                <a:lnTo>
                  <a:pt x="18554" y="23152"/>
                </a:lnTo>
                <a:lnTo>
                  <a:pt x="22212" y="24053"/>
                </a:lnTo>
                <a:lnTo>
                  <a:pt x="25323" y="24815"/>
                </a:lnTo>
                <a:lnTo>
                  <a:pt x="29933" y="26035"/>
                </a:lnTo>
                <a:lnTo>
                  <a:pt x="34302" y="27355"/>
                </a:lnTo>
                <a:lnTo>
                  <a:pt x="41821" y="30302"/>
                </a:lnTo>
                <a:lnTo>
                  <a:pt x="48221" y="31800"/>
                </a:lnTo>
                <a:lnTo>
                  <a:pt x="55168" y="34112"/>
                </a:lnTo>
                <a:lnTo>
                  <a:pt x="55359" y="39725"/>
                </a:lnTo>
                <a:lnTo>
                  <a:pt x="55397" y="46837"/>
                </a:lnTo>
                <a:lnTo>
                  <a:pt x="55981" y="53911"/>
                </a:lnTo>
                <a:lnTo>
                  <a:pt x="56692" y="62052"/>
                </a:lnTo>
                <a:lnTo>
                  <a:pt x="58000" y="70129"/>
                </a:lnTo>
                <a:lnTo>
                  <a:pt x="61633" y="76327"/>
                </a:lnTo>
                <a:lnTo>
                  <a:pt x="65519" y="82854"/>
                </a:lnTo>
                <a:lnTo>
                  <a:pt x="71831" y="89509"/>
                </a:lnTo>
                <a:lnTo>
                  <a:pt x="78232" y="93687"/>
                </a:lnTo>
                <a:lnTo>
                  <a:pt x="81648" y="95364"/>
                </a:lnTo>
                <a:lnTo>
                  <a:pt x="86487" y="96621"/>
                </a:lnTo>
                <a:lnTo>
                  <a:pt x="89331" y="97066"/>
                </a:lnTo>
                <a:lnTo>
                  <a:pt x="97015" y="97066"/>
                </a:lnTo>
                <a:lnTo>
                  <a:pt x="102323" y="95973"/>
                </a:lnTo>
                <a:lnTo>
                  <a:pt x="106349" y="92075"/>
                </a:lnTo>
                <a:lnTo>
                  <a:pt x="108051" y="90385"/>
                </a:lnTo>
                <a:lnTo>
                  <a:pt x="110718" y="87147"/>
                </a:lnTo>
                <a:lnTo>
                  <a:pt x="113665" y="83629"/>
                </a:lnTo>
                <a:lnTo>
                  <a:pt x="116878" y="79844"/>
                </a:lnTo>
                <a:lnTo>
                  <a:pt x="120319" y="75869"/>
                </a:lnTo>
                <a:lnTo>
                  <a:pt x="123799" y="74561"/>
                </a:lnTo>
                <a:lnTo>
                  <a:pt x="127190" y="74053"/>
                </a:lnTo>
                <a:lnTo>
                  <a:pt x="130060" y="72237"/>
                </a:lnTo>
                <a:lnTo>
                  <a:pt x="131749" y="68554"/>
                </a:lnTo>
                <a:lnTo>
                  <a:pt x="133362" y="65913"/>
                </a:lnTo>
                <a:lnTo>
                  <a:pt x="134607" y="61861"/>
                </a:lnTo>
                <a:lnTo>
                  <a:pt x="134950" y="59207"/>
                </a:lnTo>
                <a:lnTo>
                  <a:pt x="136423" y="56007"/>
                </a:lnTo>
                <a:lnTo>
                  <a:pt x="137160" y="51765"/>
                </a:lnTo>
                <a:lnTo>
                  <a:pt x="137642" y="49009"/>
                </a:lnTo>
                <a:lnTo>
                  <a:pt x="137820" y="45999"/>
                </a:lnTo>
                <a:lnTo>
                  <a:pt x="137820" y="39446"/>
                </a:lnTo>
                <a:lnTo>
                  <a:pt x="137553" y="35877"/>
                </a:lnTo>
                <a:lnTo>
                  <a:pt x="137121" y="32740"/>
                </a:lnTo>
                <a:lnTo>
                  <a:pt x="136893" y="31064"/>
                </a:lnTo>
                <a:lnTo>
                  <a:pt x="133819" y="29718"/>
                </a:lnTo>
                <a:lnTo>
                  <a:pt x="128422" y="29438"/>
                </a:lnTo>
                <a:lnTo>
                  <a:pt x="121869" y="27355"/>
                </a:lnTo>
                <a:lnTo>
                  <a:pt x="115697" y="25806"/>
                </a:lnTo>
                <a:lnTo>
                  <a:pt x="107402" y="23921"/>
                </a:lnTo>
                <a:lnTo>
                  <a:pt x="95029" y="21383"/>
                </a:lnTo>
                <a:lnTo>
                  <a:pt x="82791" y="18491"/>
                </a:lnTo>
                <a:lnTo>
                  <a:pt x="77894" y="17273"/>
                </a:lnTo>
                <a:lnTo>
                  <a:pt x="65220" y="14698"/>
                </a:lnTo>
                <a:lnTo>
                  <a:pt x="53314" y="11709"/>
                </a:lnTo>
                <a:lnTo>
                  <a:pt x="46075" y="9309"/>
                </a:lnTo>
                <a:lnTo>
                  <a:pt x="38646" y="7861"/>
                </a:lnTo>
                <a:lnTo>
                  <a:pt x="31686" y="6096"/>
                </a:lnTo>
                <a:lnTo>
                  <a:pt x="29028" y="5428"/>
                </a:lnTo>
                <a:lnTo>
                  <a:pt x="16618" y="2579"/>
                </a:lnTo>
                <a:lnTo>
                  <a:pt x="4191" y="63"/>
                </a:lnTo>
                <a:lnTo>
                  <a:pt x="3517" y="0"/>
                </a:lnTo>
                <a:lnTo>
                  <a:pt x="393" y="1168"/>
                </a:lnTo>
                <a:lnTo>
                  <a:pt x="0" y="5181"/>
                </a:lnTo>
                <a:lnTo>
                  <a:pt x="2857" y="6985"/>
                </a:lnTo>
                <a:lnTo>
                  <a:pt x="7416" y="7861"/>
                </a:lnTo>
                <a:lnTo>
                  <a:pt x="12014" y="8788"/>
                </a:lnTo>
                <a:lnTo>
                  <a:pt x="16598" y="9779"/>
                </a:lnTo>
                <a:lnTo>
                  <a:pt x="21196" y="10795"/>
                </a:lnTo>
                <a:lnTo>
                  <a:pt x="25654" y="11849"/>
                </a:lnTo>
                <a:lnTo>
                  <a:pt x="29946" y="12915"/>
                </a:lnTo>
                <a:lnTo>
                  <a:pt x="37172" y="14744"/>
                </a:lnTo>
                <a:lnTo>
                  <a:pt x="44450" y="16179"/>
                </a:lnTo>
                <a:lnTo>
                  <a:pt x="51104" y="18389"/>
                </a:lnTo>
                <a:lnTo>
                  <a:pt x="56236" y="19884"/>
                </a:lnTo>
                <a:lnTo>
                  <a:pt x="68803" y="22589"/>
                </a:lnTo>
                <a:lnTo>
                  <a:pt x="80924" y="25285"/>
                </a:lnTo>
                <a:lnTo>
                  <a:pt x="89368" y="27359"/>
                </a:lnTo>
                <a:lnTo>
                  <a:pt x="101741" y="29935"/>
                </a:lnTo>
                <a:lnTo>
                  <a:pt x="113995" y="32639"/>
                </a:lnTo>
                <a:lnTo>
                  <a:pt x="118541" y="33845"/>
                </a:lnTo>
                <a:lnTo>
                  <a:pt x="123240" y="35077"/>
                </a:lnTo>
                <a:lnTo>
                  <a:pt x="127977" y="36068"/>
                </a:lnTo>
                <a:lnTo>
                  <a:pt x="130670" y="38557"/>
                </a:lnTo>
                <a:lnTo>
                  <a:pt x="130784" y="45694"/>
                </a:lnTo>
                <a:lnTo>
                  <a:pt x="130606" y="48348"/>
                </a:lnTo>
                <a:lnTo>
                  <a:pt x="130225" y="50609"/>
                </a:lnTo>
                <a:lnTo>
                  <a:pt x="129743" y="53682"/>
                </a:lnTo>
                <a:lnTo>
                  <a:pt x="128270" y="56807"/>
                </a:lnTo>
                <a:lnTo>
                  <a:pt x="127635" y="60845"/>
                </a:lnTo>
                <a:lnTo>
                  <a:pt x="127482" y="61874"/>
                </a:lnTo>
                <a:lnTo>
                  <a:pt x="125971" y="64528"/>
                </a:lnTo>
                <a:lnTo>
                  <a:pt x="123799" y="67513"/>
                </a:lnTo>
                <a:lnTo>
                  <a:pt x="121005" y="67525"/>
                </a:lnTo>
                <a:lnTo>
                  <a:pt x="117703" y="68516"/>
                </a:lnTo>
                <a:lnTo>
                  <a:pt x="114350" y="71882"/>
                </a:lnTo>
                <a:lnTo>
                  <a:pt x="111226" y="75590"/>
                </a:lnTo>
                <a:lnTo>
                  <a:pt x="108280" y="79095"/>
                </a:lnTo>
                <a:lnTo>
                  <a:pt x="105359" y="82575"/>
                </a:lnTo>
                <a:lnTo>
                  <a:pt x="102552" y="85940"/>
                </a:lnTo>
                <a:lnTo>
                  <a:pt x="99339" y="89115"/>
                </a:lnTo>
                <a:lnTo>
                  <a:pt x="95999" y="90017"/>
                </a:lnTo>
                <a:lnTo>
                  <a:pt x="90030" y="90017"/>
                </a:lnTo>
                <a:lnTo>
                  <a:pt x="85839" y="89179"/>
                </a:lnTo>
                <a:lnTo>
                  <a:pt x="82054" y="87769"/>
                </a:lnTo>
                <a:lnTo>
                  <a:pt x="76784" y="84404"/>
                </a:lnTo>
                <a:lnTo>
                  <a:pt x="70866" y="78168"/>
                </a:lnTo>
                <a:lnTo>
                  <a:pt x="67691" y="72745"/>
                </a:lnTo>
                <a:lnTo>
                  <a:pt x="65049" y="68376"/>
                </a:lnTo>
                <a:lnTo>
                  <a:pt x="63614" y="61023"/>
                </a:lnTo>
                <a:lnTo>
                  <a:pt x="63004" y="53327"/>
                </a:lnTo>
                <a:lnTo>
                  <a:pt x="62357" y="45618"/>
                </a:lnTo>
                <a:lnTo>
                  <a:pt x="62407" y="37592"/>
                </a:lnTo>
                <a:lnTo>
                  <a:pt x="62103" y="31381"/>
                </a:lnTo>
                <a:lnTo>
                  <a:pt x="59753" y="28232"/>
                </a:lnTo>
                <a:lnTo>
                  <a:pt x="51396" y="25298"/>
                </a:lnTo>
                <a:lnTo>
                  <a:pt x="44564" y="23837"/>
                </a:lnTo>
                <a:lnTo>
                  <a:pt x="36880" y="20802"/>
                </a:lnTo>
                <a:lnTo>
                  <a:pt x="35687" y="20332"/>
                </a:lnTo>
                <a:lnTo>
                  <a:pt x="31788" y="19240"/>
                </a:lnTo>
                <a:lnTo>
                  <a:pt x="25285" y="17475"/>
                </a:lnTo>
                <a:lnTo>
                  <a:pt x="15189" y="15113"/>
                </a:lnTo>
                <a:lnTo>
                  <a:pt x="12331" y="14465"/>
                </a:lnTo>
                <a:lnTo>
                  <a:pt x="11557" y="14376"/>
                </a:lnTo>
                <a:lnTo>
                  <a:pt x="8496" y="15481"/>
                </a:lnTo>
                <a:lnTo>
                  <a:pt x="8051" y="19519"/>
                </a:lnTo>
                <a:lnTo>
                  <a:pt x="11493" y="21488"/>
                </a:lnTo>
                <a:lnTo>
                  <a:pt x="14211" y="22123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4140639" y="1040527"/>
            <a:ext cx="13741" cy="2806"/>
          </a:xfrm>
          <a:custGeom>
            <a:avLst/>
            <a:gdLst/>
            <a:ahLst/>
            <a:cxnLst/>
            <a:rect l="l" t="t" r="r" b="b"/>
            <a:pathLst>
              <a:path w="13741" h="2806">
                <a:moveTo>
                  <a:pt x="4559" y="889"/>
                </a:moveTo>
                <a:lnTo>
                  <a:pt x="0" y="0"/>
                </a:lnTo>
                <a:lnTo>
                  <a:pt x="2920" y="571"/>
                </a:lnTo>
                <a:lnTo>
                  <a:pt x="5974" y="1173"/>
                </a:lnTo>
                <a:lnTo>
                  <a:pt x="4559" y="889"/>
                </a:lnTo>
                <a:close/>
              </a:path>
              <a:path w="13741" h="2806">
                <a:moveTo>
                  <a:pt x="7429" y="1466"/>
                </a:moveTo>
                <a:lnTo>
                  <a:pt x="6527" y="1282"/>
                </a:lnTo>
                <a:lnTo>
                  <a:pt x="5974" y="1173"/>
                </a:lnTo>
                <a:lnTo>
                  <a:pt x="7429" y="1466"/>
                </a:lnTo>
                <a:close/>
              </a:path>
              <a:path w="13741" h="2806">
                <a:moveTo>
                  <a:pt x="9487" y="1885"/>
                </a:moveTo>
                <a:lnTo>
                  <a:pt x="9169" y="1816"/>
                </a:lnTo>
                <a:lnTo>
                  <a:pt x="7429" y="1466"/>
                </a:lnTo>
                <a:lnTo>
                  <a:pt x="9487" y="1885"/>
                </a:lnTo>
                <a:close/>
              </a:path>
              <a:path w="13741" h="2806">
                <a:moveTo>
                  <a:pt x="13741" y="2806"/>
                </a:moveTo>
                <a:lnTo>
                  <a:pt x="10147" y="2019"/>
                </a:lnTo>
                <a:lnTo>
                  <a:pt x="9487" y="1885"/>
                </a:lnTo>
                <a:lnTo>
                  <a:pt x="13741" y="2806"/>
                </a:lnTo>
                <a:close/>
              </a:path>
            </a:pathLst>
          </a:custGeom>
          <a:solidFill>
            <a:srgbClr val="2924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3998680" y="969211"/>
            <a:ext cx="103771" cy="94538"/>
          </a:xfrm>
          <a:custGeom>
            <a:avLst/>
            <a:gdLst/>
            <a:ahLst/>
            <a:cxnLst/>
            <a:rect l="l" t="t" r="r" b="b"/>
            <a:pathLst>
              <a:path w="103771" h="94538">
                <a:moveTo>
                  <a:pt x="18529" y="44411"/>
                </a:moveTo>
                <a:lnTo>
                  <a:pt x="14579" y="49314"/>
                </a:lnTo>
                <a:lnTo>
                  <a:pt x="11328" y="54749"/>
                </a:lnTo>
                <a:lnTo>
                  <a:pt x="7505" y="59182"/>
                </a:lnTo>
                <a:lnTo>
                  <a:pt x="4165" y="62026"/>
                </a:lnTo>
                <a:lnTo>
                  <a:pt x="3505" y="64427"/>
                </a:lnTo>
                <a:lnTo>
                  <a:pt x="2311" y="68656"/>
                </a:lnTo>
                <a:lnTo>
                  <a:pt x="2793" y="73914"/>
                </a:lnTo>
                <a:lnTo>
                  <a:pt x="2628" y="78270"/>
                </a:lnTo>
                <a:lnTo>
                  <a:pt x="2451" y="83007"/>
                </a:lnTo>
                <a:lnTo>
                  <a:pt x="2273" y="90411"/>
                </a:lnTo>
                <a:lnTo>
                  <a:pt x="0" y="94538"/>
                </a:lnTo>
                <a:lnTo>
                  <a:pt x="9146" y="85963"/>
                </a:lnTo>
                <a:lnTo>
                  <a:pt x="17657" y="76290"/>
                </a:lnTo>
                <a:lnTo>
                  <a:pt x="25634" y="66325"/>
                </a:lnTo>
                <a:lnTo>
                  <a:pt x="26288" y="65493"/>
                </a:lnTo>
                <a:lnTo>
                  <a:pt x="35228" y="56467"/>
                </a:lnTo>
                <a:lnTo>
                  <a:pt x="44627" y="48108"/>
                </a:lnTo>
                <a:lnTo>
                  <a:pt x="46989" y="45618"/>
                </a:lnTo>
                <a:lnTo>
                  <a:pt x="56040" y="37142"/>
                </a:lnTo>
                <a:lnTo>
                  <a:pt x="66605" y="29036"/>
                </a:lnTo>
                <a:lnTo>
                  <a:pt x="75196" y="22821"/>
                </a:lnTo>
                <a:lnTo>
                  <a:pt x="86193" y="14553"/>
                </a:lnTo>
                <a:lnTo>
                  <a:pt x="97004" y="6477"/>
                </a:lnTo>
                <a:lnTo>
                  <a:pt x="103771" y="2044"/>
                </a:lnTo>
                <a:lnTo>
                  <a:pt x="61937" y="0"/>
                </a:lnTo>
                <a:lnTo>
                  <a:pt x="60058" y="3632"/>
                </a:lnTo>
                <a:lnTo>
                  <a:pt x="53149" y="7023"/>
                </a:lnTo>
                <a:lnTo>
                  <a:pt x="50609" y="10210"/>
                </a:lnTo>
                <a:lnTo>
                  <a:pt x="47459" y="14147"/>
                </a:lnTo>
                <a:lnTo>
                  <a:pt x="39662" y="21196"/>
                </a:lnTo>
                <a:lnTo>
                  <a:pt x="36575" y="25184"/>
                </a:lnTo>
                <a:lnTo>
                  <a:pt x="27954" y="34514"/>
                </a:lnTo>
                <a:lnTo>
                  <a:pt x="19189" y="43613"/>
                </a:lnTo>
                <a:lnTo>
                  <a:pt x="18529" y="444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3994783" y="965183"/>
            <a:ext cx="111683" cy="102362"/>
          </a:xfrm>
          <a:custGeom>
            <a:avLst/>
            <a:gdLst/>
            <a:ahLst/>
            <a:cxnLst/>
            <a:rect l="l" t="t" r="r" b="b"/>
            <a:pathLst>
              <a:path w="111683" h="102362">
                <a:moveTo>
                  <a:pt x="31852" y="73106"/>
                </a:moveTo>
                <a:lnTo>
                  <a:pt x="32956" y="71704"/>
                </a:lnTo>
                <a:lnTo>
                  <a:pt x="41512" y="63097"/>
                </a:lnTo>
                <a:lnTo>
                  <a:pt x="51147" y="54477"/>
                </a:lnTo>
                <a:lnTo>
                  <a:pt x="53505" y="51993"/>
                </a:lnTo>
                <a:lnTo>
                  <a:pt x="62381" y="43722"/>
                </a:lnTo>
                <a:lnTo>
                  <a:pt x="73014" y="35586"/>
                </a:lnTo>
                <a:lnTo>
                  <a:pt x="81165" y="29692"/>
                </a:lnTo>
                <a:lnTo>
                  <a:pt x="85991" y="26187"/>
                </a:lnTo>
                <a:lnTo>
                  <a:pt x="91490" y="21907"/>
                </a:lnTo>
                <a:lnTo>
                  <a:pt x="96583" y="18072"/>
                </a:lnTo>
                <a:lnTo>
                  <a:pt x="101663" y="14224"/>
                </a:lnTo>
                <a:lnTo>
                  <a:pt x="106413" y="10795"/>
                </a:lnTo>
                <a:lnTo>
                  <a:pt x="109385" y="9144"/>
                </a:lnTo>
                <a:lnTo>
                  <a:pt x="111683" y="6045"/>
                </a:lnTo>
                <a:lnTo>
                  <a:pt x="109791" y="2654"/>
                </a:lnTo>
                <a:lnTo>
                  <a:pt x="105943" y="2997"/>
                </a:lnTo>
                <a:lnTo>
                  <a:pt x="102285" y="5054"/>
                </a:lnTo>
                <a:lnTo>
                  <a:pt x="97510" y="8547"/>
                </a:lnTo>
                <a:lnTo>
                  <a:pt x="92341" y="12446"/>
                </a:lnTo>
                <a:lnTo>
                  <a:pt x="87198" y="16332"/>
                </a:lnTo>
                <a:lnTo>
                  <a:pt x="81711" y="20599"/>
                </a:lnTo>
                <a:lnTo>
                  <a:pt x="77025" y="24003"/>
                </a:lnTo>
                <a:lnTo>
                  <a:pt x="67095" y="31191"/>
                </a:lnTo>
                <a:lnTo>
                  <a:pt x="56620" y="39352"/>
                </a:lnTo>
                <a:lnTo>
                  <a:pt x="48259" y="47307"/>
                </a:lnTo>
                <a:lnTo>
                  <a:pt x="39349" y="55664"/>
                </a:lnTo>
                <a:lnTo>
                  <a:pt x="29933" y="64409"/>
                </a:lnTo>
                <a:lnTo>
                  <a:pt x="27419" y="67348"/>
                </a:lnTo>
                <a:lnTo>
                  <a:pt x="19368" y="77438"/>
                </a:lnTo>
                <a:lnTo>
                  <a:pt x="10876" y="87158"/>
                </a:lnTo>
                <a:lnTo>
                  <a:pt x="9840" y="88137"/>
                </a:lnTo>
                <a:lnTo>
                  <a:pt x="10071" y="81521"/>
                </a:lnTo>
                <a:lnTo>
                  <a:pt x="10185" y="71462"/>
                </a:lnTo>
                <a:lnTo>
                  <a:pt x="11683" y="67957"/>
                </a:lnTo>
                <a:lnTo>
                  <a:pt x="14071" y="65506"/>
                </a:lnTo>
                <a:lnTo>
                  <a:pt x="18160" y="60744"/>
                </a:lnTo>
                <a:lnTo>
                  <a:pt x="21412" y="55295"/>
                </a:lnTo>
                <a:lnTo>
                  <a:pt x="25171" y="50647"/>
                </a:lnTo>
                <a:lnTo>
                  <a:pt x="33615" y="41744"/>
                </a:lnTo>
                <a:lnTo>
                  <a:pt x="42516" y="32297"/>
                </a:lnTo>
                <a:lnTo>
                  <a:pt x="44551" y="29679"/>
                </a:lnTo>
                <a:lnTo>
                  <a:pt x="47256" y="26911"/>
                </a:lnTo>
                <a:lnTo>
                  <a:pt x="49974" y="24180"/>
                </a:lnTo>
                <a:lnTo>
                  <a:pt x="52704" y="21424"/>
                </a:lnTo>
                <a:lnTo>
                  <a:pt x="55460" y="18669"/>
                </a:lnTo>
                <a:lnTo>
                  <a:pt x="57950" y="15506"/>
                </a:lnTo>
                <a:lnTo>
                  <a:pt x="62522" y="12128"/>
                </a:lnTo>
                <a:lnTo>
                  <a:pt x="67373" y="8559"/>
                </a:lnTo>
                <a:lnTo>
                  <a:pt x="68960" y="5638"/>
                </a:lnTo>
                <a:lnTo>
                  <a:pt x="69176" y="1790"/>
                </a:lnTo>
                <a:lnTo>
                  <a:pt x="65709" y="0"/>
                </a:lnTo>
                <a:lnTo>
                  <a:pt x="62699" y="2413"/>
                </a:lnTo>
                <a:lnTo>
                  <a:pt x="58305" y="6477"/>
                </a:lnTo>
                <a:lnTo>
                  <a:pt x="53619" y="9766"/>
                </a:lnTo>
                <a:lnTo>
                  <a:pt x="50406" y="13728"/>
                </a:lnTo>
                <a:lnTo>
                  <a:pt x="47688" y="16484"/>
                </a:lnTo>
                <a:lnTo>
                  <a:pt x="44970" y="19227"/>
                </a:lnTo>
                <a:lnTo>
                  <a:pt x="42227" y="22009"/>
                </a:lnTo>
                <a:lnTo>
                  <a:pt x="39484" y="24765"/>
                </a:lnTo>
                <a:lnTo>
                  <a:pt x="37693" y="27051"/>
                </a:lnTo>
                <a:lnTo>
                  <a:pt x="29364" y="36048"/>
                </a:lnTo>
                <a:lnTo>
                  <a:pt x="20342" y="45439"/>
                </a:lnTo>
                <a:lnTo>
                  <a:pt x="19697" y="46215"/>
                </a:lnTo>
                <a:lnTo>
                  <a:pt x="15532" y="51384"/>
                </a:lnTo>
                <a:lnTo>
                  <a:pt x="12280" y="56807"/>
                </a:lnTo>
                <a:lnTo>
                  <a:pt x="8724" y="60909"/>
                </a:lnTo>
                <a:lnTo>
                  <a:pt x="5562" y="64198"/>
                </a:lnTo>
                <a:lnTo>
                  <a:pt x="4000" y="67513"/>
                </a:lnTo>
                <a:lnTo>
                  <a:pt x="3086" y="70789"/>
                </a:lnTo>
                <a:lnTo>
                  <a:pt x="2920" y="84556"/>
                </a:lnTo>
                <a:lnTo>
                  <a:pt x="2832" y="87490"/>
                </a:lnTo>
                <a:lnTo>
                  <a:pt x="2501" y="90246"/>
                </a:lnTo>
                <a:lnTo>
                  <a:pt x="2197" y="92989"/>
                </a:lnTo>
                <a:lnTo>
                  <a:pt x="1884" y="95653"/>
                </a:lnTo>
                <a:lnTo>
                  <a:pt x="3898" y="98564"/>
                </a:lnTo>
                <a:lnTo>
                  <a:pt x="6984" y="100253"/>
                </a:lnTo>
                <a:lnTo>
                  <a:pt x="8496" y="97459"/>
                </a:lnTo>
                <a:lnTo>
                  <a:pt x="9093" y="94246"/>
                </a:lnTo>
                <a:lnTo>
                  <a:pt x="9486" y="91071"/>
                </a:lnTo>
                <a:lnTo>
                  <a:pt x="15425" y="92602"/>
                </a:lnTo>
                <a:lnTo>
                  <a:pt x="23955" y="82950"/>
                </a:lnTo>
                <a:lnTo>
                  <a:pt x="31852" y="73106"/>
                </a:lnTo>
                <a:close/>
              </a:path>
              <a:path w="111683" h="102362">
                <a:moveTo>
                  <a:pt x="15425" y="92602"/>
                </a:moveTo>
                <a:lnTo>
                  <a:pt x="9486" y="91071"/>
                </a:lnTo>
                <a:lnTo>
                  <a:pt x="9093" y="94246"/>
                </a:lnTo>
                <a:lnTo>
                  <a:pt x="8496" y="97459"/>
                </a:lnTo>
                <a:lnTo>
                  <a:pt x="6984" y="100253"/>
                </a:lnTo>
                <a:lnTo>
                  <a:pt x="3898" y="98564"/>
                </a:lnTo>
                <a:lnTo>
                  <a:pt x="1663" y="95834"/>
                </a:lnTo>
                <a:lnTo>
                  <a:pt x="3898" y="98564"/>
                </a:lnTo>
                <a:lnTo>
                  <a:pt x="1884" y="95653"/>
                </a:lnTo>
                <a:lnTo>
                  <a:pt x="2197" y="92989"/>
                </a:lnTo>
                <a:lnTo>
                  <a:pt x="1562" y="95542"/>
                </a:lnTo>
                <a:lnTo>
                  <a:pt x="0" y="98361"/>
                </a:lnTo>
                <a:lnTo>
                  <a:pt x="1638" y="101269"/>
                </a:lnTo>
                <a:lnTo>
                  <a:pt x="4813" y="102362"/>
                </a:lnTo>
                <a:lnTo>
                  <a:pt x="6121" y="101295"/>
                </a:lnTo>
                <a:lnTo>
                  <a:pt x="15425" y="9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4068225" y="1020579"/>
            <a:ext cx="95999" cy="128114"/>
          </a:xfrm>
          <a:custGeom>
            <a:avLst/>
            <a:gdLst/>
            <a:ahLst/>
            <a:cxnLst/>
            <a:rect l="l" t="t" r="r" b="b"/>
            <a:pathLst>
              <a:path w="95999" h="128114">
                <a:moveTo>
                  <a:pt x="95579" y="66054"/>
                </a:moveTo>
                <a:lnTo>
                  <a:pt x="95999" y="55214"/>
                </a:lnTo>
                <a:lnTo>
                  <a:pt x="94450" y="37554"/>
                </a:lnTo>
                <a:lnTo>
                  <a:pt x="90120" y="23800"/>
                </a:lnTo>
                <a:lnTo>
                  <a:pt x="83393" y="13569"/>
                </a:lnTo>
                <a:lnTo>
                  <a:pt x="74654" y="6475"/>
                </a:lnTo>
                <a:lnTo>
                  <a:pt x="64288" y="2136"/>
                </a:lnTo>
                <a:lnTo>
                  <a:pt x="52678" y="167"/>
                </a:lnTo>
                <a:lnTo>
                  <a:pt x="47497" y="0"/>
                </a:lnTo>
                <a:lnTo>
                  <a:pt x="35896" y="1496"/>
                </a:lnTo>
                <a:lnTo>
                  <a:pt x="25331" y="5897"/>
                </a:lnTo>
                <a:lnTo>
                  <a:pt x="16151" y="13519"/>
                </a:lnTo>
                <a:lnTo>
                  <a:pt x="8703" y="24679"/>
                </a:lnTo>
                <a:lnTo>
                  <a:pt x="3334" y="39693"/>
                </a:lnTo>
                <a:lnTo>
                  <a:pt x="392" y="58879"/>
                </a:lnTo>
                <a:lnTo>
                  <a:pt x="0" y="73694"/>
                </a:lnTo>
                <a:lnTo>
                  <a:pt x="1934" y="90795"/>
                </a:lnTo>
                <a:lnTo>
                  <a:pt x="6425" y="104291"/>
                </a:lnTo>
                <a:lnTo>
                  <a:pt x="13127" y="114476"/>
                </a:lnTo>
                <a:lnTo>
                  <a:pt x="21692" y="121640"/>
                </a:lnTo>
                <a:lnTo>
                  <a:pt x="31774" y="126078"/>
                </a:lnTo>
                <a:lnTo>
                  <a:pt x="43026" y="128081"/>
                </a:lnTo>
                <a:lnTo>
                  <a:pt x="50539" y="128114"/>
                </a:lnTo>
                <a:lnTo>
                  <a:pt x="61634" y="125907"/>
                </a:lnTo>
                <a:lnTo>
                  <a:pt x="71719" y="120749"/>
                </a:lnTo>
                <a:lnTo>
                  <a:pt x="80475" y="112413"/>
                </a:lnTo>
                <a:lnTo>
                  <a:pt x="87583" y="100670"/>
                </a:lnTo>
                <a:lnTo>
                  <a:pt x="92723" y="85293"/>
                </a:lnTo>
                <a:lnTo>
                  <a:pt x="95579" y="66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4064655" y="1047687"/>
            <a:ext cx="103085" cy="69850"/>
          </a:xfrm>
          <a:custGeom>
            <a:avLst/>
            <a:gdLst/>
            <a:ahLst/>
            <a:cxnLst/>
            <a:rect l="l" t="t" r="r" b="b"/>
            <a:pathLst>
              <a:path w="103085" h="69850">
                <a:moveTo>
                  <a:pt x="98842" y="0"/>
                </a:moveTo>
                <a:lnTo>
                  <a:pt x="99148" y="38947"/>
                </a:lnTo>
                <a:lnTo>
                  <a:pt x="102666" y="39213"/>
                </a:lnTo>
                <a:lnTo>
                  <a:pt x="102946" y="35391"/>
                </a:lnTo>
                <a:lnTo>
                  <a:pt x="103085" y="31758"/>
                </a:lnTo>
                <a:lnTo>
                  <a:pt x="103085" y="28317"/>
                </a:lnTo>
                <a:lnTo>
                  <a:pt x="102003" y="12865"/>
                </a:lnTo>
                <a:lnTo>
                  <a:pt x="98842" y="0"/>
                </a:lnTo>
                <a:close/>
              </a:path>
              <a:path w="103085" h="69850">
                <a:moveTo>
                  <a:pt x="1008" y="58448"/>
                </a:moveTo>
                <a:lnTo>
                  <a:pt x="3940" y="71459"/>
                </a:lnTo>
                <a:lnTo>
                  <a:pt x="8654" y="82182"/>
                </a:lnTo>
                <a:lnTo>
                  <a:pt x="13309" y="88832"/>
                </a:lnTo>
                <a:lnTo>
                  <a:pt x="23241" y="97419"/>
                </a:lnTo>
                <a:lnTo>
                  <a:pt x="22821" y="88426"/>
                </a:lnTo>
                <a:lnTo>
                  <a:pt x="18694" y="84286"/>
                </a:lnTo>
                <a:lnTo>
                  <a:pt x="13130" y="75579"/>
                </a:lnTo>
                <a:lnTo>
                  <a:pt x="9190" y="64048"/>
                </a:lnTo>
                <a:lnTo>
                  <a:pt x="7207" y="49398"/>
                </a:lnTo>
                <a:lnTo>
                  <a:pt x="7035" y="43036"/>
                </a:lnTo>
                <a:lnTo>
                  <a:pt x="7035" y="39569"/>
                </a:lnTo>
                <a:lnTo>
                  <a:pt x="7188" y="35899"/>
                </a:lnTo>
                <a:lnTo>
                  <a:pt x="7480" y="32038"/>
                </a:lnTo>
                <a:lnTo>
                  <a:pt x="11046" y="-7578"/>
                </a:lnTo>
                <a:lnTo>
                  <a:pt x="6048" y="3227"/>
                </a:lnTo>
                <a:lnTo>
                  <a:pt x="2477" y="16288"/>
                </a:lnTo>
                <a:lnTo>
                  <a:pt x="457" y="31504"/>
                </a:lnTo>
                <a:lnTo>
                  <a:pt x="139" y="35543"/>
                </a:lnTo>
                <a:lnTo>
                  <a:pt x="0" y="39378"/>
                </a:lnTo>
                <a:lnTo>
                  <a:pt x="0" y="43036"/>
                </a:lnTo>
                <a:lnTo>
                  <a:pt x="1008" y="58448"/>
                </a:lnTo>
                <a:close/>
              </a:path>
              <a:path w="103085" h="69850">
                <a:moveTo>
                  <a:pt x="102654" y="39213"/>
                </a:moveTo>
                <a:lnTo>
                  <a:pt x="99148" y="38947"/>
                </a:lnTo>
                <a:lnTo>
                  <a:pt x="98842" y="0"/>
                </a:lnTo>
                <a:lnTo>
                  <a:pt x="93766" y="-10422"/>
                </a:lnTo>
                <a:lnTo>
                  <a:pt x="89611" y="-15853"/>
                </a:lnTo>
                <a:lnTo>
                  <a:pt x="79482" y="-23968"/>
                </a:lnTo>
                <a:lnTo>
                  <a:pt x="67558" y="-28696"/>
                </a:lnTo>
                <a:lnTo>
                  <a:pt x="56514" y="-30458"/>
                </a:lnTo>
                <a:lnTo>
                  <a:pt x="53339" y="-30636"/>
                </a:lnTo>
                <a:lnTo>
                  <a:pt x="51765" y="-30636"/>
                </a:lnTo>
                <a:lnTo>
                  <a:pt x="38906" y="-29101"/>
                </a:lnTo>
                <a:lnTo>
                  <a:pt x="27047" y="-24205"/>
                </a:lnTo>
                <a:lnTo>
                  <a:pt x="17360" y="-16234"/>
                </a:lnTo>
                <a:lnTo>
                  <a:pt x="11046" y="-7578"/>
                </a:lnTo>
                <a:lnTo>
                  <a:pt x="7480" y="32038"/>
                </a:lnTo>
                <a:lnTo>
                  <a:pt x="9691" y="16186"/>
                </a:lnTo>
                <a:lnTo>
                  <a:pt x="13526" y="3393"/>
                </a:lnTo>
                <a:lnTo>
                  <a:pt x="18726" y="-6573"/>
                </a:lnTo>
                <a:lnTo>
                  <a:pt x="22567" y="-11484"/>
                </a:lnTo>
                <a:lnTo>
                  <a:pt x="32973" y="-19444"/>
                </a:lnTo>
                <a:lnTo>
                  <a:pt x="45206" y="-23153"/>
                </a:lnTo>
                <a:lnTo>
                  <a:pt x="51765" y="-23587"/>
                </a:lnTo>
                <a:lnTo>
                  <a:pt x="55981" y="-23435"/>
                </a:lnTo>
                <a:lnTo>
                  <a:pt x="69260" y="-20859"/>
                </a:lnTo>
                <a:lnTo>
                  <a:pt x="80341" y="-14934"/>
                </a:lnTo>
                <a:lnTo>
                  <a:pt x="84391" y="-11141"/>
                </a:lnTo>
                <a:lnTo>
                  <a:pt x="90149" y="-2549"/>
                </a:lnTo>
                <a:lnTo>
                  <a:pt x="94135" y="9078"/>
                </a:lnTo>
                <a:lnTo>
                  <a:pt x="95962" y="24150"/>
                </a:lnTo>
                <a:lnTo>
                  <a:pt x="96037" y="31568"/>
                </a:lnTo>
                <a:lnTo>
                  <a:pt x="95910" y="35035"/>
                </a:lnTo>
                <a:lnTo>
                  <a:pt x="93503" y="54455"/>
                </a:lnTo>
                <a:lnTo>
                  <a:pt x="89857" y="67465"/>
                </a:lnTo>
                <a:lnTo>
                  <a:pt x="84920" y="77870"/>
                </a:lnTo>
                <a:lnTo>
                  <a:pt x="80162" y="84463"/>
                </a:lnTo>
                <a:lnTo>
                  <a:pt x="69821" y="92930"/>
                </a:lnTo>
                <a:lnTo>
                  <a:pt x="57794" y="97034"/>
                </a:lnTo>
                <a:lnTo>
                  <a:pt x="50634" y="97608"/>
                </a:lnTo>
                <a:lnTo>
                  <a:pt x="46862" y="97456"/>
                </a:lnTo>
                <a:lnTo>
                  <a:pt x="33781" y="94741"/>
                </a:lnTo>
                <a:lnTo>
                  <a:pt x="22821" y="88426"/>
                </a:lnTo>
                <a:lnTo>
                  <a:pt x="23241" y="97419"/>
                </a:lnTo>
                <a:lnTo>
                  <a:pt x="35003" y="102535"/>
                </a:lnTo>
                <a:lnTo>
                  <a:pt x="46329" y="104491"/>
                </a:lnTo>
                <a:lnTo>
                  <a:pt x="49212" y="104656"/>
                </a:lnTo>
                <a:lnTo>
                  <a:pt x="50634" y="104656"/>
                </a:lnTo>
                <a:lnTo>
                  <a:pt x="63392" y="103030"/>
                </a:lnTo>
                <a:lnTo>
                  <a:pt x="75174" y="97944"/>
                </a:lnTo>
                <a:lnTo>
                  <a:pt x="85496" y="89074"/>
                </a:lnTo>
                <a:lnTo>
                  <a:pt x="91645" y="80327"/>
                </a:lnTo>
                <a:lnTo>
                  <a:pt x="96590" y="69565"/>
                </a:lnTo>
                <a:lnTo>
                  <a:pt x="100225" y="56711"/>
                </a:lnTo>
                <a:lnTo>
                  <a:pt x="102446" y="41690"/>
                </a:lnTo>
                <a:lnTo>
                  <a:pt x="102654" y="39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4057832" y="1029809"/>
            <a:ext cx="14795" cy="59537"/>
          </a:xfrm>
          <a:custGeom>
            <a:avLst/>
            <a:gdLst/>
            <a:ahLst/>
            <a:cxnLst/>
            <a:rect l="l" t="t" r="r" b="b"/>
            <a:pathLst>
              <a:path w="14795" h="59537">
                <a:moveTo>
                  <a:pt x="10363" y="59537"/>
                </a:moveTo>
                <a:lnTo>
                  <a:pt x="14795" y="774"/>
                </a:lnTo>
                <a:lnTo>
                  <a:pt x="4445" y="0"/>
                </a:lnTo>
                <a:lnTo>
                  <a:pt x="0" y="58750"/>
                </a:lnTo>
                <a:lnTo>
                  <a:pt x="10363" y="59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4054327" y="1033834"/>
            <a:ext cx="17373" cy="66560"/>
          </a:xfrm>
          <a:custGeom>
            <a:avLst/>
            <a:gdLst/>
            <a:ahLst/>
            <a:cxnLst/>
            <a:rect l="l" t="t" r="r" b="b"/>
            <a:pathLst>
              <a:path w="17373" h="66560">
                <a:moveTo>
                  <a:pt x="14516" y="0"/>
                </a:moveTo>
                <a:lnTo>
                  <a:pt x="10615" y="51733"/>
                </a:lnTo>
                <a:lnTo>
                  <a:pt x="14135" y="51993"/>
                </a:lnTo>
                <a:lnTo>
                  <a:pt x="14516" y="0"/>
                </a:lnTo>
                <a:close/>
              </a:path>
              <a:path w="17373" h="66560">
                <a:moveTo>
                  <a:pt x="0" y="54457"/>
                </a:moveTo>
                <a:lnTo>
                  <a:pt x="838" y="57023"/>
                </a:lnTo>
                <a:lnTo>
                  <a:pt x="3238" y="58242"/>
                </a:lnTo>
                <a:lnTo>
                  <a:pt x="13601" y="59016"/>
                </a:lnTo>
                <a:lnTo>
                  <a:pt x="10350" y="55245"/>
                </a:lnTo>
                <a:lnTo>
                  <a:pt x="13868" y="55511"/>
                </a:lnTo>
                <a:lnTo>
                  <a:pt x="17373" y="55778"/>
                </a:lnTo>
                <a:lnTo>
                  <a:pt x="21805" y="-2984"/>
                </a:lnTo>
                <a:lnTo>
                  <a:pt x="20497" y="-6616"/>
                </a:lnTo>
                <a:lnTo>
                  <a:pt x="18554" y="-6756"/>
                </a:lnTo>
                <a:lnTo>
                  <a:pt x="8216" y="-7543"/>
                </a:lnTo>
                <a:lnTo>
                  <a:pt x="4584" y="-6235"/>
                </a:lnTo>
                <a:lnTo>
                  <a:pt x="4432" y="-4292"/>
                </a:lnTo>
                <a:lnTo>
                  <a:pt x="7277" y="51485"/>
                </a:lnTo>
                <a:lnTo>
                  <a:pt x="11188" y="-253"/>
                </a:lnTo>
                <a:lnTo>
                  <a:pt x="14516" y="0"/>
                </a:lnTo>
                <a:lnTo>
                  <a:pt x="14135" y="51993"/>
                </a:lnTo>
                <a:lnTo>
                  <a:pt x="10615" y="51733"/>
                </a:lnTo>
                <a:lnTo>
                  <a:pt x="7277" y="51485"/>
                </a:lnTo>
                <a:lnTo>
                  <a:pt x="4432" y="-4292"/>
                </a:lnTo>
                <a:lnTo>
                  <a:pt x="0" y="54457"/>
                </a:lnTo>
                <a:close/>
              </a:path>
              <a:path w="17373" h="66560">
                <a:moveTo>
                  <a:pt x="13868" y="55511"/>
                </a:moveTo>
                <a:lnTo>
                  <a:pt x="10350" y="55245"/>
                </a:lnTo>
                <a:lnTo>
                  <a:pt x="13601" y="59016"/>
                </a:lnTo>
                <a:lnTo>
                  <a:pt x="16167" y="58178"/>
                </a:lnTo>
                <a:lnTo>
                  <a:pt x="17373" y="55778"/>
                </a:lnTo>
                <a:lnTo>
                  <a:pt x="13868" y="55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4163130" y="1036592"/>
            <a:ext cx="14770" cy="59537"/>
          </a:xfrm>
          <a:custGeom>
            <a:avLst/>
            <a:gdLst/>
            <a:ahLst/>
            <a:cxnLst/>
            <a:rect l="l" t="t" r="r" b="b"/>
            <a:pathLst>
              <a:path w="14770" h="59537">
                <a:moveTo>
                  <a:pt x="10350" y="59537"/>
                </a:moveTo>
                <a:lnTo>
                  <a:pt x="14770" y="787"/>
                </a:lnTo>
                <a:lnTo>
                  <a:pt x="4432" y="0"/>
                </a:lnTo>
                <a:lnTo>
                  <a:pt x="0" y="58750"/>
                </a:lnTo>
                <a:lnTo>
                  <a:pt x="10350" y="59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4159625" y="1040617"/>
            <a:ext cx="17373" cy="66560"/>
          </a:xfrm>
          <a:custGeom>
            <a:avLst/>
            <a:gdLst/>
            <a:ahLst/>
            <a:cxnLst/>
            <a:rect l="l" t="t" r="r" b="b"/>
            <a:pathLst>
              <a:path w="17373" h="66560">
                <a:moveTo>
                  <a:pt x="14503" y="0"/>
                </a:moveTo>
                <a:lnTo>
                  <a:pt x="10602" y="51738"/>
                </a:lnTo>
                <a:lnTo>
                  <a:pt x="14122" y="52006"/>
                </a:lnTo>
                <a:lnTo>
                  <a:pt x="14503" y="0"/>
                </a:lnTo>
                <a:close/>
              </a:path>
              <a:path w="17373" h="66560">
                <a:moveTo>
                  <a:pt x="0" y="54470"/>
                </a:moveTo>
                <a:lnTo>
                  <a:pt x="1308" y="58089"/>
                </a:lnTo>
                <a:lnTo>
                  <a:pt x="3238" y="58242"/>
                </a:lnTo>
                <a:lnTo>
                  <a:pt x="13589" y="59029"/>
                </a:lnTo>
                <a:lnTo>
                  <a:pt x="10337" y="55245"/>
                </a:lnTo>
                <a:lnTo>
                  <a:pt x="13855" y="55511"/>
                </a:lnTo>
                <a:lnTo>
                  <a:pt x="17373" y="55778"/>
                </a:lnTo>
                <a:lnTo>
                  <a:pt x="21780" y="-2971"/>
                </a:lnTo>
                <a:lnTo>
                  <a:pt x="20485" y="-6603"/>
                </a:lnTo>
                <a:lnTo>
                  <a:pt x="18542" y="-6743"/>
                </a:lnTo>
                <a:lnTo>
                  <a:pt x="8204" y="-7531"/>
                </a:lnTo>
                <a:lnTo>
                  <a:pt x="5638" y="-6692"/>
                </a:lnTo>
                <a:lnTo>
                  <a:pt x="4419" y="-4279"/>
                </a:lnTo>
                <a:lnTo>
                  <a:pt x="7289" y="51485"/>
                </a:lnTo>
                <a:lnTo>
                  <a:pt x="11176" y="-241"/>
                </a:lnTo>
                <a:lnTo>
                  <a:pt x="14503" y="0"/>
                </a:lnTo>
                <a:lnTo>
                  <a:pt x="14122" y="52006"/>
                </a:lnTo>
                <a:lnTo>
                  <a:pt x="10602" y="51738"/>
                </a:lnTo>
                <a:lnTo>
                  <a:pt x="7289" y="51485"/>
                </a:lnTo>
                <a:lnTo>
                  <a:pt x="4419" y="-4279"/>
                </a:lnTo>
                <a:lnTo>
                  <a:pt x="0" y="54470"/>
                </a:lnTo>
                <a:close/>
              </a:path>
              <a:path w="17373" h="66560">
                <a:moveTo>
                  <a:pt x="13855" y="55511"/>
                </a:moveTo>
                <a:lnTo>
                  <a:pt x="10337" y="55245"/>
                </a:lnTo>
                <a:lnTo>
                  <a:pt x="13589" y="59029"/>
                </a:lnTo>
                <a:lnTo>
                  <a:pt x="16154" y="58191"/>
                </a:lnTo>
                <a:lnTo>
                  <a:pt x="17373" y="55778"/>
                </a:lnTo>
                <a:lnTo>
                  <a:pt x="13855" y="55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4063969" y="946685"/>
            <a:ext cx="39497" cy="87172"/>
          </a:xfrm>
          <a:custGeom>
            <a:avLst/>
            <a:gdLst/>
            <a:ahLst/>
            <a:cxnLst/>
            <a:rect l="l" t="t" r="r" b="b"/>
            <a:pathLst>
              <a:path w="39497" h="87172">
                <a:moveTo>
                  <a:pt x="1308" y="86893"/>
                </a:moveTo>
                <a:lnTo>
                  <a:pt x="5181" y="87172"/>
                </a:lnTo>
                <a:lnTo>
                  <a:pt x="7023" y="83781"/>
                </a:lnTo>
                <a:lnTo>
                  <a:pt x="8140" y="68935"/>
                </a:lnTo>
                <a:lnTo>
                  <a:pt x="34112" y="54406"/>
                </a:lnTo>
                <a:lnTo>
                  <a:pt x="35902" y="51600"/>
                </a:lnTo>
                <a:lnTo>
                  <a:pt x="39496" y="3924"/>
                </a:lnTo>
                <a:lnTo>
                  <a:pt x="38188" y="292"/>
                </a:lnTo>
                <a:lnTo>
                  <a:pt x="34315" y="0"/>
                </a:lnTo>
                <a:lnTo>
                  <a:pt x="32473" y="3390"/>
                </a:lnTo>
                <a:lnTo>
                  <a:pt x="29019" y="49187"/>
                </a:lnTo>
                <a:lnTo>
                  <a:pt x="3047" y="63703"/>
                </a:lnTo>
                <a:lnTo>
                  <a:pt x="1257" y="66522"/>
                </a:lnTo>
                <a:lnTo>
                  <a:pt x="0" y="83248"/>
                </a:lnTo>
                <a:lnTo>
                  <a:pt x="1308" y="86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4144325" y="949414"/>
            <a:ext cx="32004" cy="91135"/>
          </a:xfrm>
          <a:custGeom>
            <a:avLst/>
            <a:gdLst/>
            <a:ahLst/>
            <a:cxnLst/>
            <a:rect l="l" t="t" r="r" b="b"/>
            <a:pathLst>
              <a:path w="32004" h="91135">
                <a:moveTo>
                  <a:pt x="25031" y="90843"/>
                </a:moveTo>
                <a:lnTo>
                  <a:pt x="28905" y="91135"/>
                </a:lnTo>
                <a:lnTo>
                  <a:pt x="30746" y="87744"/>
                </a:lnTo>
                <a:lnTo>
                  <a:pt x="32003" y="71005"/>
                </a:lnTo>
                <a:lnTo>
                  <a:pt x="30657" y="67957"/>
                </a:lnTo>
                <a:lnTo>
                  <a:pt x="7162" y="49707"/>
                </a:lnTo>
                <a:lnTo>
                  <a:pt x="10617" y="3924"/>
                </a:lnTo>
                <a:lnTo>
                  <a:pt x="9309" y="292"/>
                </a:lnTo>
                <a:lnTo>
                  <a:pt x="5422" y="0"/>
                </a:lnTo>
                <a:lnTo>
                  <a:pt x="3594" y="3390"/>
                </a:lnTo>
                <a:lnTo>
                  <a:pt x="0" y="51066"/>
                </a:lnTo>
                <a:lnTo>
                  <a:pt x="1358" y="54101"/>
                </a:lnTo>
                <a:lnTo>
                  <a:pt x="24841" y="72364"/>
                </a:lnTo>
                <a:lnTo>
                  <a:pt x="23723" y="87210"/>
                </a:lnTo>
                <a:lnTo>
                  <a:pt x="25031" y="90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3986765" y="828634"/>
            <a:ext cx="340588" cy="194554"/>
          </a:xfrm>
          <a:custGeom>
            <a:avLst/>
            <a:gdLst/>
            <a:ahLst/>
            <a:cxnLst/>
            <a:rect l="l" t="t" r="r" b="b"/>
            <a:pathLst>
              <a:path w="340588" h="194554">
                <a:moveTo>
                  <a:pt x="9474" y="163235"/>
                </a:moveTo>
                <a:lnTo>
                  <a:pt x="11964" y="163012"/>
                </a:lnTo>
                <a:lnTo>
                  <a:pt x="27025" y="161492"/>
                </a:lnTo>
                <a:lnTo>
                  <a:pt x="38729" y="160075"/>
                </a:lnTo>
                <a:lnTo>
                  <a:pt x="48829" y="158742"/>
                </a:lnTo>
                <a:lnTo>
                  <a:pt x="59078" y="157475"/>
                </a:lnTo>
                <a:lnTo>
                  <a:pt x="71228" y="156257"/>
                </a:lnTo>
                <a:lnTo>
                  <a:pt x="87033" y="155069"/>
                </a:lnTo>
                <a:lnTo>
                  <a:pt x="101376" y="154206"/>
                </a:lnTo>
                <a:lnTo>
                  <a:pt x="113907" y="153557"/>
                </a:lnTo>
                <a:lnTo>
                  <a:pt x="127552" y="152971"/>
                </a:lnTo>
                <a:lnTo>
                  <a:pt x="141824" y="152512"/>
                </a:lnTo>
                <a:lnTo>
                  <a:pt x="156234" y="152247"/>
                </a:lnTo>
                <a:lnTo>
                  <a:pt x="170293" y="152239"/>
                </a:lnTo>
                <a:lnTo>
                  <a:pt x="183514" y="152556"/>
                </a:lnTo>
                <a:lnTo>
                  <a:pt x="195408" y="153262"/>
                </a:lnTo>
                <a:lnTo>
                  <a:pt x="205486" y="154422"/>
                </a:lnTo>
                <a:lnTo>
                  <a:pt x="215077" y="156675"/>
                </a:lnTo>
                <a:lnTo>
                  <a:pt x="227260" y="160666"/>
                </a:lnTo>
                <a:lnTo>
                  <a:pt x="239471" y="164010"/>
                </a:lnTo>
                <a:lnTo>
                  <a:pt x="244329" y="164913"/>
                </a:lnTo>
                <a:lnTo>
                  <a:pt x="256012" y="166957"/>
                </a:lnTo>
                <a:lnTo>
                  <a:pt x="268897" y="169573"/>
                </a:lnTo>
                <a:lnTo>
                  <a:pt x="282248" y="173057"/>
                </a:lnTo>
                <a:lnTo>
                  <a:pt x="294894" y="176967"/>
                </a:lnTo>
                <a:lnTo>
                  <a:pt x="306527" y="181015"/>
                </a:lnTo>
                <a:lnTo>
                  <a:pt x="316162" y="184582"/>
                </a:lnTo>
                <a:lnTo>
                  <a:pt x="329056" y="189542"/>
                </a:lnTo>
                <a:lnTo>
                  <a:pt x="340588" y="194554"/>
                </a:lnTo>
                <a:lnTo>
                  <a:pt x="340575" y="189283"/>
                </a:lnTo>
                <a:lnTo>
                  <a:pt x="336423" y="183797"/>
                </a:lnTo>
                <a:lnTo>
                  <a:pt x="332181" y="180584"/>
                </a:lnTo>
                <a:lnTo>
                  <a:pt x="329285" y="178374"/>
                </a:lnTo>
                <a:lnTo>
                  <a:pt x="320598" y="170525"/>
                </a:lnTo>
                <a:lnTo>
                  <a:pt x="317868" y="168658"/>
                </a:lnTo>
                <a:lnTo>
                  <a:pt x="314540" y="166385"/>
                </a:lnTo>
                <a:lnTo>
                  <a:pt x="303364" y="158232"/>
                </a:lnTo>
                <a:lnTo>
                  <a:pt x="301040" y="155031"/>
                </a:lnTo>
                <a:lnTo>
                  <a:pt x="299669" y="153101"/>
                </a:lnTo>
                <a:lnTo>
                  <a:pt x="301028" y="148021"/>
                </a:lnTo>
                <a:lnTo>
                  <a:pt x="300212" y="143657"/>
                </a:lnTo>
                <a:lnTo>
                  <a:pt x="297771" y="131803"/>
                </a:lnTo>
                <a:lnTo>
                  <a:pt x="294801" y="119012"/>
                </a:lnTo>
                <a:lnTo>
                  <a:pt x="291319" y="105728"/>
                </a:lnTo>
                <a:lnTo>
                  <a:pt x="287338" y="92396"/>
                </a:lnTo>
                <a:lnTo>
                  <a:pt x="282875" y="79459"/>
                </a:lnTo>
                <a:lnTo>
                  <a:pt x="277943" y="67362"/>
                </a:lnTo>
                <a:lnTo>
                  <a:pt x="272559" y="56548"/>
                </a:lnTo>
                <a:lnTo>
                  <a:pt x="266738" y="47462"/>
                </a:lnTo>
                <a:lnTo>
                  <a:pt x="262945" y="43309"/>
                </a:lnTo>
                <a:lnTo>
                  <a:pt x="253084" y="34830"/>
                </a:lnTo>
                <a:lnTo>
                  <a:pt x="240497" y="25472"/>
                </a:lnTo>
                <a:lnTo>
                  <a:pt x="227340" y="16727"/>
                </a:lnTo>
                <a:lnTo>
                  <a:pt x="215768" y="10085"/>
                </a:lnTo>
                <a:lnTo>
                  <a:pt x="207937" y="7038"/>
                </a:lnTo>
                <a:lnTo>
                  <a:pt x="199144" y="5576"/>
                </a:lnTo>
                <a:lnTo>
                  <a:pt x="190155" y="3833"/>
                </a:lnTo>
                <a:lnTo>
                  <a:pt x="180995" y="2183"/>
                </a:lnTo>
                <a:lnTo>
                  <a:pt x="170597" y="847"/>
                </a:lnTo>
                <a:lnTo>
                  <a:pt x="157895" y="45"/>
                </a:lnTo>
                <a:lnTo>
                  <a:pt x="141821" y="0"/>
                </a:lnTo>
                <a:lnTo>
                  <a:pt x="121310" y="929"/>
                </a:lnTo>
                <a:lnTo>
                  <a:pt x="107581" y="4125"/>
                </a:lnTo>
                <a:lnTo>
                  <a:pt x="94869" y="9590"/>
                </a:lnTo>
                <a:lnTo>
                  <a:pt x="82799" y="16326"/>
                </a:lnTo>
                <a:lnTo>
                  <a:pt x="72974" y="23142"/>
                </a:lnTo>
                <a:lnTo>
                  <a:pt x="63512" y="31912"/>
                </a:lnTo>
                <a:lnTo>
                  <a:pt x="55358" y="41559"/>
                </a:lnTo>
                <a:lnTo>
                  <a:pt x="47772" y="52343"/>
                </a:lnTo>
                <a:lnTo>
                  <a:pt x="40867" y="63837"/>
                </a:lnTo>
                <a:lnTo>
                  <a:pt x="34756" y="75615"/>
                </a:lnTo>
                <a:lnTo>
                  <a:pt x="29552" y="87251"/>
                </a:lnTo>
                <a:lnTo>
                  <a:pt x="25631" y="98159"/>
                </a:lnTo>
                <a:lnTo>
                  <a:pt x="22051" y="110721"/>
                </a:lnTo>
                <a:lnTo>
                  <a:pt x="19088" y="122468"/>
                </a:lnTo>
                <a:lnTo>
                  <a:pt x="18237" y="125936"/>
                </a:lnTo>
                <a:lnTo>
                  <a:pt x="7912" y="128044"/>
                </a:lnTo>
                <a:lnTo>
                  <a:pt x="6997" y="131574"/>
                </a:lnTo>
                <a:lnTo>
                  <a:pt x="6009" y="135837"/>
                </a:lnTo>
                <a:lnTo>
                  <a:pt x="2995" y="149920"/>
                </a:lnTo>
                <a:lnTo>
                  <a:pt x="0" y="161864"/>
                </a:lnTo>
                <a:lnTo>
                  <a:pt x="9474" y="1632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3996315" y="977315"/>
            <a:ext cx="332904" cy="49034"/>
          </a:xfrm>
          <a:custGeom>
            <a:avLst/>
            <a:gdLst/>
            <a:ahLst/>
            <a:cxnLst/>
            <a:rect l="l" t="t" r="r" b="b"/>
            <a:pathLst>
              <a:path w="332904" h="49034">
                <a:moveTo>
                  <a:pt x="0" y="11001"/>
                </a:moveTo>
                <a:lnTo>
                  <a:pt x="418" y="11061"/>
                </a:lnTo>
                <a:lnTo>
                  <a:pt x="15947" y="16519"/>
                </a:lnTo>
                <a:lnTo>
                  <a:pt x="28069" y="15087"/>
                </a:lnTo>
                <a:lnTo>
                  <a:pt x="38295" y="13750"/>
                </a:lnTo>
                <a:lnTo>
                  <a:pt x="39039" y="13652"/>
                </a:lnTo>
                <a:lnTo>
                  <a:pt x="49203" y="12377"/>
                </a:lnTo>
                <a:lnTo>
                  <a:pt x="61137" y="11158"/>
                </a:lnTo>
                <a:lnTo>
                  <a:pt x="76646" y="9974"/>
                </a:lnTo>
                <a:lnTo>
                  <a:pt x="87649" y="9292"/>
                </a:lnTo>
                <a:lnTo>
                  <a:pt x="99305" y="8653"/>
                </a:lnTo>
                <a:lnTo>
                  <a:pt x="112207" y="8048"/>
                </a:lnTo>
                <a:lnTo>
                  <a:pt x="125897" y="7539"/>
                </a:lnTo>
                <a:lnTo>
                  <a:pt x="139918" y="7186"/>
                </a:lnTo>
                <a:lnTo>
                  <a:pt x="153812" y="7048"/>
                </a:lnTo>
                <a:lnTo>
                  <a:pt x="154279" y="7048"/>
                </a:lnTo>
                <a:lnTo>
                  <a:pt x="168762" y="7224"/>
                </a:lnTo>
                <a:lnTo>
                  <a:pt x="181905" y="7816"/>
                </a:lnTo>
                <a:lnTo>
                  <a:pt x="193063" y="8884"/>
                </a:lnTo>
                <a:lnTo>
                  <a:pt x="207171" y="12187"/>
                </a:lnTo>
                <a:lnTo>
                  <a:pt x="219411" y="16227"/>
                </a:lnTo>
                <a:lnTo>
                  <a:pt x="229260" y="18783"/>
                </a:lnTo>
                <a:lnTo>
                  <a:pt x="241841" y="21032"/>
                </a:lnTo>
                <a:lnTo>
                  <a:pt x="253665" y="23252"/>
                </a:lnTo>
                <a:lnTo>
                  <a:pt x="258571" y="24320"/>
                </a:lnTo>
                <a:lnTo>
                  <a:pt x="270658" y="27452"/>
                </a:lnTo>
                <a:lnTo>
                  <a:pt x="283344" y="31335"/>
                </a:lnTo>
                <a:lnTo>
                  <a:pt x="295108" y="35397"/>
                </a:lnTo>
                <a:lnTo>
                  <a:pt x="306925" y="39771"/>
                </a:lnTo>
                <a:lnTo>
                  <a:pt x="319873" y="44805"/>
                </a:lnTo>
                <a:lnTo>
                  <a:pt x="329488" y="49034"/>
                </a:lnTo>
                <a:lnTo>
                  <a:pt x="332904" y="48844"/>
                </a:lnTo>
                <a:lnTo>
                  <a:pt x="331037" y="45872"/>
                </a:lnTo>
                <a:lnTo>
                  <a:pt x="327520" y="45872"/>
                </a:lnTo>
                <a:lnTo>
                  <a:pt x="320944" y="37634"/>
                </a:lnTo>
                <a:lnTo>
                  <a:pt x="308083" y="32682"/>
                </a:lnTo>
                <a:lnTo>
                  <a:pt x="298195" y="29032"/>
                </a:lnTo>
                <a:lnTo>
                  <a:pt x="286584" y="24987"/>
                </a:lnTo>
                <a:lnTo>
                  <a:pt x="273967" y="21076"/>
                </a:lnTo>
                <a:lnTo>
                  <a:pt x="261667" y="17817"/>
                </a:lnTo>
                <a:lnTo>
                  <a:pt x="247141" y="14818"/>
                </a:lnTo>
                <a:lnTo>
                  <a:pt x="235505" y="12783"/>
                </a:lnTo>
                <a:lnTo>
                  <a:pt x="230580" y="11874"/>
                </a:lnTo>
                <a:lnTo>
                  <a:pt x="218851" y="8655"/>
                </a:lnTo>
                <a:lnTo>
                  <a:pt x="206611" y="4645"/>
                </a:lnTo>
                <a:lnTo>
                  <a:pt x="196481" y="2260"/>
                </a:lnTo>
                <a:lnTo>
                  <a:pt x="185683" y="1031"/>
                </a:lnTo>
                <a:lnTo>
                  <a:pt x="173043" y="311"/>
                </a:lnTo>
                <a:lnTo>
                  <a:pt x="159066" y="17"/>
                </a:lnTo>
                <a:lnTo>
                  <a:pt x="154279" y="0"/>
                </a:lnTo>
                <a:lnTo>
                  <a:pt x="140358" y="128"/>
                </a:lnTo>
                <a:lnTo>
                  <a:pt x="126321" y="474"/>
                </a:lnTo>
                <a:lnTo>
                  <a:pt x="112610" y="978"/>
                </a:lnTo>
                <a:lnTo>
                  <a:pt x="99670" y="1580"/>
                </a:lnTo>
                <a:lnTo>
                  <a:pt x="87943" y="2221"/>
                </a:lnTo>
                <a:lnTo>
                  <a:pt x="77874" y="2841"/>
                </a:lnTo>
                <a:lnTo>
                  <a:pt x="61466" y="4066"/>
                </a:lnTo>
                <a:lnTo>
                  <a:pt x="49297" y="5283"/>
                </a:lnTo>
                <a:lnTo>
                  <a:pt x="39053" y="6545"/>
                </a:lnTo>
                <a:lnTo>
                  <a:pt x="27917" y="8010"/>
                </a:lnTo>
                <a:lnTo>
                  <a:pt x="16000" y="9431"/>
                </a:lnTo>
                <a:lnTo>
                  <a:pt x="548" y="10953"/>
                </a:lnTo>
                <a:lnTo>
                  <a:pt x="0" y="11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3995744" y="988353"/>
            <a:ext cx="800" cy="7023"/>
          </a:xfrm>
          <a:custGeom>
            <a:avLst/>
            <a:gdLst/>
            <a:ahLst/>
            <a:cxnLst/>
            <a:rect l="l" t="t" r="r" b="b"/>
            <a:pathLst>
              <a:path w="800" h="7023">
                <a:moveTo>
                  <a:pt x="177" y="0"/>
                </a:moveTo>
                <a:lnTo>
                  <a:pt x="0" y="6997"/>
                </a:lnTo>
                <a:lnTo>
                  <a:pt x="800" y="7023"/>
                </a:lnTo>
                <a:lnTo>
                  <a:pt x="495" y="3517"/>
                </a:lnTo>
                <a:lnTo>
                  <a:pt x="1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4321778" y="1017334"/>
            <a:ext cx="7124" cy="4165"/>
          </a:xfrm>
          <a:custGeom>
            <a:avLst/>
            <a:gdLst/>
            <a:ahLst/>
            <a:cxnLst/>
            <a:rect l="l" t="t" r="r" b="b"/>
            <a:pathLst>
              <a:path w="7124" h="4165">
                <a:moveTo>
                  <a:pt x="7124" y="2679"/>
                </a:moveTo>
                <a:lnTo>
                  <a:pt x="0" y="0"/>
                </a:lnTo>
                <a:lnTo>
                  <a:pt x="2057" y="4165"/>
                </a:lnTo>
                <a:lnTo>
                  <a:pt x="7124" y="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4327696" y="1013524"/>
            <a:ext cx="1816" cy="6489"/>
          </a:xfrm>
          <a:custGeom>
            <a:avLst/>
            <a:gdLst/>
            <a:ahLst/>
            <a:cxnLst/>
            <a:rect l="l" t="t" r="r" b="b"/>
            <a:pathLst>
              <a:path w="1816" h="6489">
                <a:moveTo>
                  <a:pt x="0" y="0"/>
                </a:moveTo>
                <a:lnTo>
                  <a:pt x="1206" y="6489"/>
                </a:lnTo>
                <a:lnTo>
                  <a:pt x="1816" y="281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3987045" y="825031"/>
            <a:ext cx="343827" cy="201129"/>
          </a:xfrm>
          <a:custGeom>
            <a:avLst/>
            <a:gdLst/>
            <a:ahLst/>
            <a:cxnLst/>
            <a:rect l="l" t="t" r="r" b="b"/>
            <a:pathLst>
              <a:path w="343827" h="201129">
                <a:moveTo>
                  <a:pt x="1308" y="143357"/>
                </a:moveTo>
                <a:lnTo>
                  <a:pt x="0" y="149453"/>
                </a:lnTo>
                <a:lnTo>
                  <a:pt x="215" y="161988"/>
                </a:lnTo>
                <a:lnTo>
                  <a:pt x="3060" y="166611"/>
                </a:lnTo>
                <a:lnTo>
                  <a:pt x="8699" y="170319"/>
                </a:lnTo>
                <a:lnTo>
                  <a:pt x="8877" y="163321"/>
                </a:lnTo>
                <a:lnTo>
                  <a:pt x="9194" y="166839"/>
                </a:lnTo>
                <a:lnTo>
                  <a:pt x="9499" y="170345"/>
                </a:lnTo>
                <a:lnTo>
                  <a:pt x="25219" y="168805"/>
                </a:lnTo>
                <a:lnTo>
                  <a:pt x="9690" y="163347"/>
                </a:lnTo>
                <a:lnTo>
                  <a:pt x="9271" y="163287"/>
                </a:lnTo>
                <a:lnTo>
                  <a:pt x="4338" y="162579"/>
                </a:lnTo>
                <a:lnTo>
                  <a:pt x="4203" y="163182"/>
                </a:lnTo>
                <a:lnTo>
                  <a:pt x="4338" y="162579"/>
                </a:lnTo>
                <a:lnTo>
                  <a:pt x="5562" y="157086"/>
                </a:lnTo>
                <a:lnTo>
                  <a:pt x="6896" y="150926"/>
                </a:lnTo>
                <a:lnTo>
                  <a:pt x="8191" y="144818"/>
                </a:lnTo>
                <a:lnTo>
                  <a:pt x="9448" y="138709"/>
                </a:lnTo>
                <a:lnTo>
                  <a:pt x="10134" y="136055"/>
                </a:lnTo>
                <a:lnTo>
                  <a:pt x="13068" y="134340"/>
                </a:lnTo>
                <a:lnTo>
                  <a:pt x="17106" y="132321"/>
                </a:lnTo>
                <a:lnTo>
                  <a:pt x="19964" y="130390"/>
                </a:lnTo>
                <a:lnTo>
                  <a:pt x="22224" y="126923"/>
                </a:lnTo>
                <a:lnTo>
                  <a:pt x="25224" y="115035"/>
                </a:lnTo>
                <a:lnTo>
                  <a:pt x="28820" y="102468"/>
                </a:lnTo>
                <a:lnTo>
                  <a:pt x="32524" y="92201"/>
                </a:lnTo>
                <a:lnTo>
                  <a:pt x="37780" y="80476"/>
                </a:lnTo>
                <a:lnTo>
                  <a:pt x="43972" y="68616"/>
                </a:lnTo>
                <a:lnTo>
                  <a:pt x="50962" y="57090"/>
                </a:lnTo>
                <a:lnTo>
                  <a:pt x="58605" y="46369"/>
                </a:lnTo>
                <a:lnTo>
                  <a:pt x="66751" y="36923"/>
                </a:lnTo>
                <a:lnTo>
                  <a:pt x="74879" y="29514"/>
                </a:lnTo>
                <a:lnTo>
                  <a:pt x="84499" y="22848"/>
                </a:lnTo>
                <a:lnTo>
                  <a:pt x="96421" y="16213"/>
                </a:lnTo>
                <a:lnTo>
                  <a:pt x="105943" y="11556"/>
                </a:lnTo>
                <a:lnTo>
                  <a:pt x="114960" y="8432"/>
                </a:lnTo>
                <a:lnTo>
                  <a:pt x="121259" y="8051"/>
                </a:lnTo>
                <a:lnTo>
                  <a:pt x="135176" y="7322"/>
                </a:lnTo>
                <a:lnTo>
                  <a:pt x="147017" y="7042"/>
                </a:lnTo>
                <a:lnTo>
                  <a:pt x="149072" y="7035"/>
                </a:lnTo>
                <a:lnTo>
                  <a:pt x="164053" y="7484"/>
                </a:lnTo>
                <a:lnTo>
                  <a:pt x="175840" y="8636"/>
                </a:lnTo>
                <a:lnTo>
                  <a:pt x="181724" y="9524"/>
                </a:lnTo>
                <a:lnTo>
                  <a:pt x="193724" y="11781"/>
                </a:lnTo>
                <a:lnTo>
                  <a:pt x="206655" y="14049"/>
                </a:lnTo>
                <a:lnTo>
                  <a:pt x="209321" y="14693"/>
                </a:lnTo>
                <a:lnTo>
                  <a:pt x="211239" y="15557"/>
                </a:lnTo>
                <a:lnTo>
                  <a:pt x="220545" y="20499"/>
                </a:lnTo>
                <a:lnTo>
                  <a:pt x="232061" y="27757"/>
                </a:lnTo>
                <a:lnTo>
                  <a:pt x="240283" y="33439"/>
                </a:lnTo>
                <a:lnTo>
                  <a:pt x="245592" y="37236"/>
                </a:lnTo>
                <a:lnTo>
                  <a:pt x="250672" y="41135"/>
                </a:lnTo>
                <a:lnTo>
                  <a:pt x="254825" y="44615"/>
                </a:lnTo>
                <a:lnTo>
                  <a:pt x="258965" y="48082"/>
                </a:lnTo>
                <a:lnTo>
                  <a:pt x="262216" y="51244"/>
                </a:lnTo>
                <a:lnTo>
                  <a:pt x="269478" y="62354"/>
                </a:lnTo>
                <a:lnTo>
                  <a:pt x="274947" y="73529"/>
                </a:lnTo>
                <a:lnTo>
                  <a:pt x="279986" y="86151"/>
                </a:lnTo>
                <a:lnTo>
                  <a:pt x="284060" y="98170"/>
                </a:lnTo>
                <a:lnTo>
                  <a:pt x="287867" y="111070"/>
                </a:lnTo>
                <a:lnTo>
                  <a:pt x="291212" y="123916"/>
                </a:lnTo>
                <a:lnTo>
                  <a:pt x="294076" y="136291"/>
                </a:lnTo>
                <a:lnTo>
                  <a:pt x="296440" y="147775"/>
                </a:lnTo>
                <a:lnTo>
                  <a:pt x="296862" y="150482"/>
                </a:lnTo>
                <a:lnTo>
                  <a:pt x="296621" y="153606"/>
                </a:lnTo>
                <a:lnTo>
                  <a:pt x="296659" y="157098"/>
                </a:lnTo>
                <a:lnTo>
                  <a:pt x="297903" y="160680"/>
                </a:lnTo>
                <a:lnTo>
                  <a:pt x="301586" y="164439"/>
                </a:lnTo>
                <a:lnTo>
                  <a:pt x="306095" y="168389"/>
                </a:lnTo>
                <a:lnTo>
                  <a:pt x="312978" y="173367"/>
                </a:lnTo>
                <a:lnTo>
                  <a:pt x="315594" y="175171"/>
                </a:lnTo>
                <a:lnTo>
                  <a:pt x="316610" y="175844"/>
                </a:lnTo>
                <a:lnTo>
                  <a:pt x="319557" y="178320"/>
                </a:lnTo>
                <a:lnTo>
                  <a:pt x="322376" y="180771"/>
                </a:lnTo>
                <a:lnTo>
                  <a:pt x="325272" y="183248"/>
                </a:lnTo>
                <a:lnTo>
                  <a:pt x="328117" y="185737"/>
                </a:lnTo>
                <a:lnTo>
                  <a:pt x="331571" y="188353"/>
                </a:lnTo>
                <a:lnTo>
                  <a:pt x="334220" y="191661"/>
                </a:lnTo>
                <a:lnTo>
                  <a:pt x="330215" y="189920"/>
                </a:lnTo>
                <a:lnTo>
                  <a:pt x="336791" y="198158"/>
                </a:lnTo>
                <a:lnTo>
                  <a:pt x="340309" y="198158"/>
                </a:lnTo>
                <a:lnTo>
                  <a:pt x="342176" y="201129"/>
                </a:lnTo>
                <a:lnTo>
                  <a:pt x="343827" y="198145"/>
                </a:lnTo>
                <a:lnTo>
                  <a:pt x="343801" y="194576"/>
                </a:lnTo>
                <a:lnTo>
                  <a:pt x="342468" y="191312"/>
                </a:lnTo>
                <a:lnTo>
                  <a:pt x="341858" y="194983"/>
                </a:lnTo>
                <a:lnTo>
                  <a:pt x="336791" y="196468"/>
                </a:lnTo>
                <a:lnTo>
                  <a:pt x="334733" y="192303"/>
                </a:lnTo>
                <a:lnTo>
                  <a:pt x="341858" y="194983"/>
                </a:lnTo>
                <a:lnTo>
                  <a:pt x="340652" y="188493"/>
                </a:lnTo>
                <a:lnTo>
                  <a:pt x="338823" y="185673"/>
                </a:lnTo>
                <a:lnTo>
                  <a:pt x="334022" y="181381"/>
                </a:lnTo>
                <a:lnTo>
                  <a:pt x="332778" y="180428"/>
                </a:lnTo>
                <a:lnTo>
                  <a:pt x="329831" y="177888"/>
                </a:lnTo>
                <a:lnTo>
                  <a:pt x="326974" y="175425"/>
                </a:lnTo>
                <a:lnTo>
                  <a:pt x="324053" y="172923"/>
                </a:lnTo>
                <a:lnTo>
                  <a:pt x="321284" y="170535"/>
                </a:lnTo>
                <a:lnTo>
                  <a:pt x="317995" y="168274"/>
                </a:lnTo>
                <a:lnTo>
                  <a:pt x="314388" y="165684"/>
                </a:lnTo>
                <a:lnTo>
                  <a:pt x="310959" y="163017"/>
                </a:lnTo>
                <a:lnTo>
                  <a:pt x="307581" y="160324"/>
                </a:lnTo>
                <a:lnTo>
                  <a:pt x="304888" y="157987"/>
                </a:lnTo>
                <a:lnTo>
                  <a:pt x="303644" y="154266"/>
                </a:lnTo>
                <a:lnTo>
                  <a:pt x="303910" y="150482"/>
                </a:lnTo>
                <a:lnTo>
                  <a:pt x="303745" y="148475"/>
                </a:lnTo>
                <a:lnTo>
                  <a:pt x="301481" y="137231"/>
                </a:lnTo>
                <a:lnTo>
                  <a:pt x="298724" y="125029"/>
                </a:lnTo>
                <a:lnTo>
                  <a:pt x="295486" y="112256"/>
                </a:lnTo>
                <a:lnTo>
                  <a:pt x="291777" y="99304"/>
                </a:lnTo>
                <a:lnTo>
                  <a:pt x="286282" y="82879"/>
                </a:lnTo>
                <a:lnTo>
                  <a:pt x="281302" y="70472"/>
                </a:lnTo>
                <a:lnTo>
                  <a:pt x="275802" y="59245"/>
                </a:lnTo>
                <a:lnTo>
                  <a:pt x="269758" y="49611"/>
                </a:lnTo>
                <a:lnTo>
                  <a:pt x="266852" y="45758"/>
                </a:lnTo>
                <a:lnTo>
                  <a:pt x="262686" y="41948"/>
                </a:lnTo>
                <a:lnTo>
                  <a:pt x="257454" y="37642"/>
                </a:lnTo>
                <a:lnTo>
                  <a:pt x="247687" y="30109"/>
                </a:lnTo>
                <a:lnTo>
                  <a:pt x="237009" y="22596"/>
                </a:lnTo>
                <a:lnTo>
                  <a:pt x="230314" y="18224"/>
                </a:lnTo>
                <a:lnTo>
                  <a:pt x="225729" y="15316"/>
                </a:lnTo>
                <a:lnTo>
                  <a:pt x="221386" y="12763"/>
                </a:lnTo>
                <a:lnTo>
                  <a:pt x="213855" y="8915"/>
                </a:lnTo>
                <a:lnTo>
                  <a:pt x="208165" y="7162"/>
                </a:lnTo>
                <a:lnTo>
                  <a:pt x="195426" y="4939"/>
                </a:lnTo>
                <a:lnTo>
                  <a:pt x="183183" y="2626"/>
                </a:lnTo>
                <a:lnTo>
                  <a:pt x="172328" y="1122"/>
                </a:lnTo>
                <a:lnTo>
                  <a:pt x="159492" y="199"/>
                </a:lnTo>
                <a:lnTo>
                  <a:pt x="149072" y="0"/>
                </a:lnTo>
                <a:lnTo>
                  <a:pt x="137571" y="194"/>
                </a:lnTo>
                <a:lnTo>
                  <a:pt x="124152" y="819"/>
                </a:lnTo>
                <a:lnTo>
                  <a:pt x="109134" y="3398"/>
                </a:lnTo>
                <a:lnTo>
                  <a:pt x="96663" y="8294"/>
                </a:lnTo>
                <a:lnTo>
                  <a:pt x="82281" y="15948"/>
                </a:lnTo>
                <a:lnTo>
                  <a:pt x="72145" y="22732"/>
                </a:lnTo>
                <a:lnTo>
                  <a:pt x="61709" y="32010"/>
                </a:lnTo>
                <a:lnTo>
                  <a:pt x="53429" y="41533"/>
                </a:lnTo>
                <a:lnTo>
                  <a:pt x="45752" y="52160"/>
                </a:lnTo>
                <a:lnTo>
                  <a:pt x="38761" y="63506"/>
                </a:lnTo>
                <a:lnTo>
                  <a:pt x="32538" y="75185"/>
                </a:lnTo>
                <a:lnTo>
                  <a:pt x="27164" y="86810"/>
                </a:lnTo>
                <a:lnTo>
                  <a:pt x="26022" y="89522"/>
                </a:lnTo>
                <a:lnTo>
                  <a:pt x="21622" y="101897"/>
                </a:lnTo>
                <a:lnTo>
                  <a:pt x="18110" y="114421"/>
                </a:lnTo>
                <a:lnTo>
                  <a:pt x="15392" y="125221"/>
                </a:lnTo>
                <a:lnTo>
                  <a:pt x="12509" y="126872"/>
                </a:lnTo>
                <a:lnTo>
                  <a:pt x="8458" y="128892"/>
                </a:lnTo>
                <a:lnTo>
                  <a:pt x="5587" y="130835"/>
                </a:lnTo>
                <a:lnTo>
                  <a:pt x="3314" y="134289"/>
                </a:lnTo>
                <a:lnTo>
                  <a:pt x="2527" y="137337"/>
                </a:lnTo>
                <a:lnTo>
                  <a:pt x="1308" y="143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3983437" y="974483"/>
            <a:ext cx="12306" cy="20866"/>
          </a:xfrm>
          <a:custGeom>
            <a:avLst/>
            <a:gdLst/>
            <a:ahLst/>
            <a:cxnLst/>
            <a:rect l="l" t="t" r="r" b="b"/>
            <a:pathLst>
              <a:path w="12306" h="20866">
                <a:moveTo>
                  <a:pt x="3327" y="16014"/>
                </a:moveTo>
                <a:lnTo>
                  <a:pt x="12306" y="20866"/>
                </a:lnTo>
                <a:lnTo>
                  <a:pt x="6667" y="17157"/>
                </a:lnTo>
                <a:lnTo>
                  <a:pt x="3822" y="12534"/>
                </a:lnTo>
                <a:lnTo>
                  <a:pt x="3606" y="0"/>
                </a:lnTo>
                <a:lnTo>
                  <a:pt x="2324" y="6045"/>
                </a:lnTo>
                <a:lnTo>
                  <a:pt x="901" y="12242"/>
                </a:lnTo>
                <a:lnTo>
                  <a:pt x="0" y="14884"/>
                </a:lnTo>
                <a:lnTo>
                  <a:pt x="330" y="17856"/>
                </a:lnTo>
                <a:lnTo>
                  <a:pt x="2832" y="19507"/>
                </a:lnTo>
                <a:lnTo>
                  <a:pt x="12306" y="20866"/>
                </a:lnTo>
                <a:lnTo>
                  <a:pt x="3327" y="16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4002134" y="941763"/>
            <a:ext cx="172707" cy="14528"/>
          </a:xfrm>
          <a:custGeom>
            <a:avLst/>
            <a:gdLst/>
            <a:ahLst/>
            <a:cxnLst/>
            <a:rect l="l" t="t" r="r" b="b"/>
            <a:pathLst>
              <a:path w="172707" h="14528">
                <a:moveTo>
                  <a:pt x="0" y="9271"/>
                </a:moveTo>
                <a:lnTo>
                  <a:pt x="228" y="13144"/>
                </a:lnTo>
                <a:lnTo>
                  <a:pt x="3822" y="14528"/>
                </a:lnTo>
                <a:lnTo>
                  <a:pt x="16576" y="13566"/>
                </a:lnTo>
                <a:lnTo>
                  <a:pt x="29233" y="12439"/>
                </a:lnTo>
                <a:lnTo>
                  <a:pt x="38747" y="11772"/>
                </a:lnTo>
                <a:lnTo>
                  <a:pt x="41529" y="11633"/>
                </a:lnTo>
                <a:lnTo>
                  <a:pt x="52171" y="11582"/>
                </a:lnTo>
                <a:lnTo>
                  <a:pt x="57277" y="11734"/>
                </a:lnTo>
                <a:lnTo>
                  <a:pt x="69367" y="11620"/>
                </a:lnTo>
                <a:lnTo>
                  <a:pt x="82600" y="10670"/>
                </a:lnTo>
                <a:lnTo>
                  <a:pt x="94964" y="9246"/>
                </a:lnTo>
                <a:lnTo>
                  <a:pt x="107162" y="7877"/>
                </a:lnTo>
                <a:lnTo>
                  <a:pt x="119900" y="7089"/>
                </a:lnTo>
                <a:lnTo>
                  <a:pt x="122707" y="7048"/>
                </a:lnTo>
                <a:lnTo>
                  <a:pt x="134733" y="7608"/>
                </a:lnTo>
                <a:lnTo>
                  <a:pt x="148311" y="8994"/>
                </a:lnTo>
                <a:lnTo>
                  <a:pt x="161420" y="10732"/>
                </a:lnTo>
                <a:lnTo>
                  <a:pt x="168389" y="11772"/>
                </a:lnTo>
                <a:lnTo>
                  <a:pt x="172110" y="10756"/>
                </a:lnTo>
                <a:lnTo>
                  <a:pt x="172707" y="6908"/>
                </a:lnTo>
                <a:lnTo>
                  <a:pt x="169468" y="4813"/>
                </a:lnTo>
                <a:lnTo>
                  <a:pt x="157825" y="3117"/>
                </a:lnTo>
                <a:lnTo>
                  <a:pt x="144450" y="1460"/>
                </a:lnTo>
                <a:lnTo>
                  <a:pt x="131104" y="289"/>
                </a:lnTo>
                <a:lnTo>
                  <a:pt x="122707" y="0"/>
                </a:lnTo>
                <a:lnTo>
                  <a:pt x="121259" y="12"/>
                </a:lnTo>
                <a:lnTo>
                  <a:pt x="107944" y="737"/>
                </a:lnTo>
                <a:lnTo>
                  <a:pt x="95541" y="2079"/>
                </a:lnTo>
                <a:lnTo>
                  <a:pt x="83362" y="3514"/>
                </a:lnTo>
                <a:lnTo>
                  <a:pt x="70718" y="4517"/>
                </a:lnTo>
                <a:lnTo>
                  <a:pt x="66890" y="4673"/>
                </a:lnTo>
                <a:lnTo>
                  <a:pt x="57416" y="4699"/>
                </a:lnTo>
                <a:lnTo>
                  <a:pt x="52311" y="4546"/>
                </a:lnTo>
                <a:lnTo>
                  <a:pt x="41325" y="4597"/>
                </a:lnTo>
                <a:lnTo>
                  <a:pt x="38379" y="4749"/>
                </a:lnTo>
                <a:lnTo>
                  <a:pt x="25583" y="5684"/>
                </a:lnTo>
                <a:lnTo>
                  <a:pt x="12927" y="6810"/>
                </a:lnTo>
                <a:lnTo>
                  <a:pt x="3429" y="7493"/>
                </a:lnTo>
                <a:lnTo>
                  <a:pt x="0" y="9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4035559" y="843154"/>
            <a:ext cx="225767" cy="74764"/>
          </a:xfrm>
          <a:custGeom>
            <a:avLst/>
            <a:gdLst/>
            <a:ahLst/>
            <a:cxnLst/>
            <a:rect l="l" t="t" r="r" b="b"/>
            <a:pathLst>
              <a:path w="225767" h="74764">
                <a:moveTo>
                  <a:pt x="1041" y="27482"/>
                </a:moveTo>
                <a:lnTo>
                  <a:pt x="0" y="31203"/>
                </a:lnTo>
                <a:lnTo>
                  <a:pt x="2984" y="33693"/>
                </a:lnTo>
                <a:lnTo>
                  <a:pt x="6451" y="32003"/>
                </a:lnTo>
                <a:lnTo>
                  <a:pt x="15738" y="23569"/>
                </a:lnTo>
                <a:lnTo>
                  <a:pt x="27062" y="17387"/>
                </a:lnTo>
                <a:lnTo>
                  <a:pt x="34429" y="14706"/>
                </a:lnTo>
                <a:lnTo>
                  <a:pt x="47031" y="11714"/>
                </a:lnTo>
                <a:lnTo>
                  <a:pt x="59767" y="10231"/>
                </a:lnTo>
                <a:lnTo>
                  <a:pt x="68326" y="9956"/>
                </a:lnTo>
                <a:lnTo>
                  <a:pt x="81300" y="9076"/>
                </a:lnTo>
                <a:lnTo>
                  <a:pt x="93986" y="7591"/>
                </a:lnTo>
                <a:lnTo>
                  <a:pt x="103619" y="7048"/>
                </a:lnTo>
                <a:lnTo>
                  <a:pt x="108458" y="7175"/>
                </a:lnTo>
                <a:lnTo>
                  <a:pt x="122618" y="9113"/>
                </a:lnTo>
                <a:lnTo>
                  <a:pt x="136094" y="11139"/>
                </a:lnTo>
                <a:lnTo>
                  <a:pt x="149113" y="13526"/>
                </a:lnTo>
                <a:lnTo>
                  <a:pt x="155689" y="15074"/>
                </a:lnTo>
                <a:lnTo>
                  <a:pt x="165658" y="17741"/>
                </a:lnTo>
                <a:lnTo>
                  <a:pt x="172262" y="20815"/>
                </a:lnTo>
                <a:lnTo>
                  <a:pt x="178701" y="24726"/>
                </a:lnTo>
                <a:lnTo>
                  <a:pt x="188282" y="31086"/>
                </a:lnTo>
                <a:lnTo>
                  <a:pt x="199562" y="38912"/>
                </a:lnTo>
                <a:lnTo>
                  <a:pt x="202438" y="40830"/>
                </a:lnTo>
                <a:lnTo>
                  <a:pt x="205892" y="44145"/>
                </a:lnTo>
                <a:lnTo>
                  <a:pt x="208762" y="47663"/>
                </a:lnTo>
                <a:lnTo>
                  <a:pt x="211670" y="51142"/>
                </a:lnTo>
                <a:lnTo>
                  <a:pt x="214109" y="55117"/>
                </a:lnTo>
                <a:lnTo>
                  <a:pt x="214553" y="57035"/>
                </a:lnTo>
                <a:lnTo>
                  <a:pt x="215392" y="60109"/>
                </a:lnTo>
                <a:lnTo>
                  <a:pt x="215696" y="63042"/>
                </a:lnTo>
                <a:lnTo>
                  <a:pt x="216166" y="65773"/>
                </a:lnTo>
                <a:lnTo>
                  <a:pt x="216687" y="68465"/>
                </a:lnTo>
                <a:lnTo>
                  <a:pt x="217703" y="71107"/>
                </a:lnTo>
                <a:lnTo>
                  <a:pt x="221322" y="74764"/>
                </a:lnTo>
                <a:lnTo>
                  <a:pt x="224764" y="73037"/>
                </a:lnTo>
                <a:lnTo>
                  <a:pt x="225767" y="69303"/>
                </a:lnTo>
                <a:lnTo>
                  <a:pt x="223405" y="66370"/>
                </a:lnTo>
                <a:lnTo>
                  <a:pt x="222796" y="62623"/>
                </a:lnTo>
                <a:lnTo>
                  <a:pt x="222478" y="60528"/>
                </a:lnTo>
                <a:lnTo>
                  <a:pt x="222110" y="57988"/>
                </a:lnTo>
                <a:lnTo>
                  <a:pt x="221361" y="55206"/>
                </a:lnTo>
                <a:lnTo>
                  <a:pt x="220243" y="51269"/>
                </a:lnTo>
                <a:lnTo>
                  <a:pt x="217436" y="47180"/>
                </a:lnTo>
                <a:lnTo>
                  <a:pt x="214210" y="43192"/>
                </a:lnTo>
                <a:lnTo>
                  <a:pt x="210947" y="39255"/>
                </a:lnTo>
                <a:lnTo>
                  <a:pt x="207378" y="35699"/>
                </a:lnTo>
                <a:lnTo>
                  <a:pt x="204279" y="33604"/>
                </a:lnTo>
                <a:lnTo>
                  <a:pt x="193075" y="25841"/>
                </a:lnTo>
                <a:lnTo>
                  <a:pt x="183217" y="19233"/>
                </a:lnTo>
                <a:lnTo>
                  <a:pt x="171995" y="13268"/>
                </a:lnTo>
                <a:lnTo>
                  <a:pt x="159296" y="8773"/>
                </a:lnTo>
                <a:lnTo>
                  <a:pt x="145459" y="5629"/>
                </a:lnTo>
                <a:lnTo>
                  <a:pt x="132015" y="3372"/>
                </a:lnTo>
                <a:lnTo>
                  <a:pt x="119051" y="1515"/>
                </a:lnTo>
                <a:lnTo>
                  <a:pt x="111734" y="520"/>
                </a:lnTo>
                <a:lnTo>
                  <a:pt x="109029" y="152"/>
                </a:lnTo>
                <a:lnTo>
                  <a:pt x="106324" y="0"/>
                </a:lnTo>
                <a:lnTo>
                  <a:pt x="103619" y="0"/>
                </a:lnTo>
                <a:lnTo>
                  <a:pt x="90553" y="874"/>
                </a:lnTo>
                <a:lnTo>
                  <a:pt x="77875" y="2367"/>
                </a:lnTo>
                <a:lnTo>
                  <a:pt x="68326" y="2920"/>
                </a:lnTo>
                <a:lnTo>
                  <a:pt x="56029" y="3457"/>
                </a:lnTo>
                <a:lnTo>
                  <a:pt x="43277" y="5240"/>
                </a:lnTo>
                <a:lnTo>
                  <a:pt x="32334" y="7975"/>
                </a:lnTo>
                <a:lnTo>
                  <a:pt x="20352" y="12709"/>
                </a:lnTo>
                <a:lnTo>
                  <a:pt x="9454" y="19441"/>
                </a:lnTo>
                <a:lnTo>
                  <a:pt x="1041" y="27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4095357" y="926700"/>
            <a:ext cx="76555" cy="11747"/>
          </a:xfrm>
          <a:custGeom>
            <a:avLst/>
            <a:gdLst/>
            <a:ahLst/>
            <a:cxnLst/>
            <a:rect l="l" t="t" r="r" b="b"/>
            <a:pathLst>
              <a:path w="76555" h="11747">
                <a:moveTo>
                  <a:pt x="21272" y="0"/>
                </a:moveTo>
                <a:lnTo>
                  <a:pt x="13525" y="114"/>
                </a:lnTo>
                <a:lnTo>
                  <a:pt x="10210" y="406"/>
                </a:lnTo>
                <a:lnTo>
                  <a:pt x="6896" y="711"/>
                </a:lnTo>
                <a:lnTo>
                  <a:pt x="4165" y="1117"/>
                </a:lnTo>
                <a:lnTo>
                  <a:pt x="76" y="2819"/>
                </a:lnTo>
                <a:lnTo>
                  <a:pt x="0" y="6680"/>
                </a:lnTo>
                <a:lnTo>
                  <a:pt x="2819" y="9309"/>
                </a:lnTo>
                <a:lnTo>
                  <a:pt x="4610" y="8547"/>
                </a:lnTo>
                <a:lnTo>
                  <a:pt x="7873" y="7658"/>
                </a:lnTo>
                <a:lnTo>
                  <a:pt x="10833" y="7416"/>
                </a:lnTo>
                <a:lnTo>
                  <a:pt x="13817" y="7150"/>
                </a:lnTo>
                <a:lnTo>
                  <a:pt x="21272" y="7048"/>
                </a:lnTo>
                <a:lnTo>
                  <a:pt x="36051" y="7460"/>
                </a:lnTo>
                <a:lnTo>
                  <a:pt x="47402" y="8214"/>
                </a:lnTo>
                <a:lnTo>
                  <a:pt x="56210" y="9029"/>
                </a:lnTo>
                <a:lnTo>
                  <a:pt x="64198" y="10579"/>
                </a:lnTo>
                <a:lnTo>
                  <a:pt x="72288" y="11747"/>
                </a:lnTo>
                <a:lnTo>
                  <a:pt x="76009" y="10693"/>
                </a:lnTo>
                <a:lnTo>
                  <a:pt x="76555" y="6845"/>
                </a:lnTo>
                <a:lnTo>
                  <a:pt x="73304" y="4775"/>
                </a:lnTo>
                <a:lnTo>
                  <a:pt x="65430" y="3644"/>
                </a:lnTo>
                <a:lnTo>
                  <a:pt x="57327" y="2070"/>
                </a:lnTo>
                <a:lnTo>
                  <a:pt x="49060" y="1295"/>
                </a:lnTo>
                <a:lnTo>
                  <a:pt x="38669" y="546"/>
                </a:lnTo>
                <a:lnTo>
                  <a:pt x="24124" y="18"/>
                </a:lnTo>
                <a:lnTo>
                  <a:pt x="2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4192663" y="1061615"/>
            <a:ext cx="83121" cy="23075"/>
          </a:xfrm>
          <a:custGeom>
            <a:avLst/>
            <a:gdLst/>
            <a:ahLst/>
            <a:cxnLst/>
            <a:rect l="l" t="t" r="r" b="b"/>
            <a:pathLst>
              <a:path w="83121" h="23075">
                <a:moveTo>
                  <a:pt x="46418" y="14655"/>
                </a:moveTo>
                <a:lnTo>
                  <a:pt x="58298" y="17488"/>
                </a:lnTo>
                <a:lnTo>
                  <a:pt x="70423" y="20979"/>
                </a:lnTo>
                <a:lnTo>
                  <a:pt x="78422" y="23075"/>
                </a:lnTo>
                <a:lnTo>
                  <a:pt x="82219" y="22351"/>
                </a:lnTo>
                <a:lnTo>
                  <a:pt x="83121" y="18567"/>
                </a:lnTo>
                <a:lnTo>
                  <a:pt x="80048" y="16217"/>
                </a:lnTo>
                <a:lnTo>
                  <a:pt x="67623" y="12848"/>
                </a:lnTo>
                <a:lnTo>
                  <a:pt x="55637" y="9492"/>
                </a:lnTo>
                <a:lnTo>
                  <a:pt x="47701" y="7734"/>
                </a:lnTo>
                <a:lnTo>
                  <a:pt x="35274" y="5276"/>
                </a:lnTo>
                <a:lnTo>
                  <a:pt x="23235" y="2884"/>
                </a:lnTo>
                <a:lnTo>
                  <a:pt x="10675" y="814"/>
                </a:lnTo>
                <a:lnTo>
                  <a:pt x="4089" y="0"/>
                </a:lnTo>
                <a:lnTo>
                  <a:pt x="419" y="1181"/>
                </a:lnTo>
                <a:lnTo>
                  <a:pt x="0" y="5041"/>
                </a:lnTo>
                <a:lnTo>
                  <a:pt x="3327" y="6997"/>
                </a:lnTo>
                <a:lnTo>
                  <a:pt x="16223" y="8792"/>
                </a:lnTo>
                <a:lnTo>
                  <a:pt x="28324" y="11051"/>
                </a:lnTo>
                <a:lnTo>
                  <a:pt x="40615" y="13537"/>
                </a:lnTo>
                <a:lnTo>
                  <a:pt x="46418" y="14655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2911126" y="2139382"/>
            <a:ext cx="2211578" cy="1295869"/>
          </a:xfrm>
          <a:custGeom>
            <a:avLst/>
            <a:gdLst/>
            <a:ahLst/>
            <a:cxnLst/>
            <a:rect l="l" t="t" r="r" b="b"/>
            <a:pathLst>
              <a:path w="2211578" h="1295869">
                <a:moveTo>
                  <a:pt x="2113737" y="778346"/>
                </a:moveTo>
                <a:lnTo>
                  <a:pt x="97739" y="35990"/>
                </a:lnTo>
                <a:lnTo>
                  <a:pt x="97739" y="1295869"/>
                </a:lnTo>
                <a:lnTo>
                  <a:pt x="2113737" y="1295869"/>
                </a:lnTo>
                <a:lnTo>
                  <a:pt x="2113737" y="7783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2907608" y="2136080"/>
            <a:ext cx="2218626" cy="1302689"/>
          </a:xfrm>
          <a:custGeom>
            <a:avLst/>
            <a:gdLst/>
            <a:ahLst/>
            <a:cxnLst/>
            <a:rect l="l" t="t" r="r" b="b"/>
            <a:pathLst>
              <a:path w="2218626" h="1302689">
                <a:moveTo>
                  <a:pt x="2117255" y="1295654"/>
                </a:moveTo>
                <a:lnTo>
                  <a:pt x="101257" y="1295654"/>
                </a:lnTo>
                <a:lnTo>
                  <a:pt x="101257" y="1302039"/>
                </a:lnTo>
                <a:lnTo>
                  <a:pt x="2117255" y="1302039"/>
                </a:lnTo>
                <a:lnTo>
                  <a:pt x="2117255" y="1295654"/>
                </a:lnTo>
                <a:close/>
              </a:path>
              <a:path w="2218626" h="1302689">
                <a:moveTo>
                  <a:pt x="2117255" y="777897"/>
                </a:moveTo>
                <a:lnTo>
                  <a:pt x="101257" y="35541"/>
                </a:lnTo>
                <a:lnTo>
                  <a:pt x="101257" y="43043"/>
                </a:lnTo>
                <a:lnTo>
                  <a:pt x="2117255" y="785395"/>
                </a:lnTo>
                <a:lnTo>
                  <a:pt x="2117255" y="7778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4170192" y="1646104"/>
            <a:ext cx="44462" cy="193052"/>
          </a:xfrm>
          <a:custGeom>
            <a:avLst/>
            <a:gdLst/>
            <a:ahLst/>
            <a:cxnLst/>
            <a:rect l="l" t="t" r="r" b="b"/>
            <a:pathLst>
              <a:path w="44462" h="193052">
                <a:moveTo>
                  <a:pt x="0" y="13258"/>
                </a:moveTo>
                <a:lnTo>
                  <a:pt x="0" y="18719"/>
                </a:lnTo>
                <a:lnTo>
                  <a:pt x="1094" y="30908"/>
                </a:lnTo>
                <a:lnTo>
                  <a:pt x="4003" y="43279"/>
                </a:lnTo>
                <a:lnTo>
                  <a:pt x="8242" y="55614"/>
                </a:lnTo>
                <a:lnTo>
                  <a:pt x="13327" y="67696"/>
                </a:lnTo>
                <a:lnTo>
                  <a:pt x="16255" y="74040"/>
                </a:lnTo>
                <a:lnTo>
                  <a:pt x="22113" y="86023"/>
                </a:lnTo>
                <a:lnTo>
                  <a:pt x="27539" y="96975"/>
                </a:lnTo>
                <a:lnTo>
                  <a:pt x="28143" y="98221"/>
                </a:lnTo>
                <a:lnTo>
                  <a:pt x="31610" y="105384"/>
                </a:lnTo>
                <a:lnTo>
                  <a:pt x="34264" y="111556"/>
                </a:lnTo>
                <a:lnTo>
                  <a:pt x="35204" y="115785"/>
                </a:lnTo>
                <a:lnTo>
                  <a:pt x="36652" y="122173"/>
                </a:lnTo>
                <a:lnTo>
                  <a:pt x="37426" y="129552"/>
                </a:lnTo>
                <a:lnTo>
                  <a:pt x="37426" y="143179"/>
                </a:lnTo>
                <a:lnTo>
                  <a:pt x="36817" y="149466"/>
                </a:lnTo>
                <a:lnTo>
                  <a:pt x="35623" y="154800"/>
                </a:lnTo>
                <a:lnTo>
                  <a:pt x="35178" y="156921"/>
                </a:lnTo>
                <a:lnTo>
                  <a:pt x="33375" y="161391"/>
                </a:lnTo>
                <a:lnTo>
                  <a:pt x="31686" y="166217"/>
                </a:lnTo>
                <a:lnTo>
                  <a:pt x="30022" y="171107"/>
                </a:lnTo>
                <a:lnTo>
                  <a:pt x="28384" y="176479"/>
                </a:lnTo>
                <a:lnTo>
                  <a:pt x="28359" y="181571"/>
                </a:lnTo>
                <a:lnTo>
                  <a:pt x="28625" y="185521"/>
                </a:lnTo>
                <a:lnTo>
                  <a:pt x="30098" y="189280"/>
                </a:lnTo>
                <a:lnTo>
                  <a:pt x="33172" y="192316"/>
                </a:lnTo>
                <a:lnTo>
                  <a:pt x="36956" y="193052"/>
                </a:lnTo>
                <a:lnTo>
                  <a:pt x="39204" y="189877"/>
                </a:lnTo>
                <a:lnTo>
                  <a:pt x="37236" y="186550"/>
                </a:lnTo>
                <a:lnTo>
                  <a:pt x="35407" y="182918"/>
                </a:lnTo>
                <a:lnTo>
                  <a:pt x="35382" y="178079"/>
                </a:lnTo>
                <a:lnTo>
                  <a:pt x="36741" y="173139"/>
                </a:lnTo>
                <a:lnTo>
                  <a:pt x="38353" y="168528"/>
                </a:lnTo>
                <a:lnTo>
                  <a:pt x="39966" y="163855"/>
                </a:lnTo>
                <a:lnTo>
                  <a:pt x="41744" y="159613"/>
                </a:lnTo>
                <a:lnTo>
                  <a:pt x="42506" y="156336"/>
                </a:lnTo>
                <a:lnTo>
                  <a:pt x="43840" y="150355"/>
                </a:lnTo>
                <a:lnTo>
                  <a:pt x="44462" y="143624"/>
                </a:lnTo>
                <a:lnTo>
                  <a:pt x="44462" y="129070"/>
                </a:lnTo>
                <a:lnTo>
                  <a:pt x="43662" y="121221"/>
                </a:lnTo>
                <a:lnTo>
                  <a:pt x="42075" y="114223"/>
                </a:lnTo>
                <a:lnTo>
                  <a:pt x="40843" y="108851"/>
                </a:lnTo>
                <a:lnTo>
                  <a:pt x="38011" y="102488"/>
                </a:lnTo>
                <a:lnTo>
                  <a:pt x="34493" y="95161"/>
                </a:lnTo>
                <a:lnTo>
                  <a:pt x="29239" y="84527"/>
                </a:lnTo>
                <a:lnTo>
                  <a:pt x="23589" y="73032"/>
                </a:lnTo>
                <a:lnTo>
                  <a:pt x="18059" y="60965"/>
                </a:lnTo>
                <a:lnTo>
                  <a:pt x="16738" y="57848"/>
                </a:lnTo>
                <a:lnTo>
                  <a:pt x="11982" y="45191"/>
                </a:lnTo>
                <a:lnTo>
                  <a:pt x="8589" y="32694"/>
                </a:lnTo>
                <a:lnTo>
                  <a:pt x="7071" y="20729"/>
                </a:lnTo>
                <a:lnTo>
                  <a:pt x="7035" y="13881"/>
                </a:lnTo>
                <a:lnTo>
                  <a:pt x="7696" y="9321"/>
                </a:lnTo>
                <a:lnTo>
                  <a:pt x="9131" y="5092"/>
                </a:lnTo>
                <a:lnTo>
                  <a:pt x="8775" y="1244"/>
                </a:lnTo>
                <a:lnTo>
                  <a:pt x="5092" y="0"/>
                </a:lnTo>
                <a:lnTo>
                  <a:pt x="2463" y="2819"/>
                </a:lnTo>
                <a:lnTo>
                  <a:pt x="736" y="7899"/>
                </a:lnTo>
                <a:lnTo>
                  <a:pt x="0" y="13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4180456" y="1669804"/>
            <a:ext cx="47447" cy="169976"/>
          </a:xfrm>
          <a:custGeom>
            <a:avLst/>
            <a:gdLst/>
            <a:ahLst/>
            <a:cxnLst/>
            <a:rect l="l" t="t" r="r" b="b"/>
            <a:pathLst>
              <a:path w="47447" h="169976">
                <a:moveTo>
                  <a:pt x="20319" y="164871"/>
                </a:moveTo>
                <a:lnTo>
                  <a:pt x="20383" y="168490"/>
                </a:lnTo>
                <a:lnTo>
                  <a:pt x="23952" y="169976"/>
                </a:lnTo>
                <a:lnTo>
                  <a:pt x="27431" y="168313"/>
                </a:lnTo>
                <a:lnTo>
                  <a:pt x="27419" y="155054"/>
                </a:lnTo>
                <a:lnTo>
                  <a:pt x="29768" y="150126"/>
                </a:lnTo>
                <a:lnTo>
                  <a:pt x="33235" y="144513"/>
                </a:lnTo>
                <a:lnTo>
                  <a:pt x="36702" y="138950"/>
                </a:lnTo>
                <a:lnTo>
                  <a:pt x="41554" y="132854"/>
                </a:lnTo>
                <a:lnTo>
                  <a:pt x="45250" y="122529"/>
                </a:lnTo>
                <a:lnTo>
                  <a:pt x="46583" y="118808"/>
                </a:lnTo>
                <a:lnTo>
                  <a:pt x="47421" y="115671"/>
                </a:lnTo>
                <a:lnTo>
                  <a:pt x="47447" y="110007"/>
                </a:lnTo>
                <a:lnTo>
                  <a:pt x="45389" y="105321"/>
                </a:lnTo>
                <a:lnTo>
                  <a:pt x="42138" y="101269"/>
                </a:lnTo>
                <a:lnTo>
                  <a:pt x="39763" y="99339"/>
                </a:lnTo>
                <a:lnTo>
                  <a:pt x="36461" y="96748"/>
                </a:lnTo>
                <a:lnTo>
                  <a:pt x="33261" y="95618"/>
                </a:lnTo>
                <a:lnTo>
                  <a:pt x="30568" y="92836"/>
                </a:lnTo>
                <a:lnTo>
                  <a:pt x="29159" y="90106"/>
                </a:lnTo>
                <a:lnTo>
                  <a:pt x="26263" y="87058"/>
                </a:lnTo>
                <a:lnTo>
                  <a:pt x="23456" y="84886"/>
                </a:lnTo>
                <a:lnTo>
                  <a:pt x="21399" y="82334"/>
                </a:lnTo>
                <a:lnTo>
                  <a:pt x="15697" y="73795"/>
                </a:lnTo>
                <a:lnTo>
                  <a:pt x="10548" y="62081"/>
                </a:lnTo>
                <a:lnTo>
                  <a:pt x="7413" y="47919"/>
                </a:lnTo>
                <a:lnTo>
                  <a:pt x="7048" y="41084"/>
                </a:lnTo>
                <a:lnTo>
                  <a:pt x="8149" y="29432"/>
                </a:lnTo>
                <a:lnTo>
                  <a:pt x="11815" y="17201"/>
                </a:lnTo>
                <a:lnTo>
                  <a:pt x="17716" y="5905"/>
                </a:lnTo>
                <a:lnTo>
                  <a:pt x="18275" y="2082"/>
                </a:lnTo>
                <a:lnTo>
                  <a:pt x="14998" y="0"/>
                </a:lnTo>
                <a:lnTo>
                  <a:pt x="11772" y="2120"/>
                </a:lnTo>
                <a:lnTo>
                  <a:pt x="5255" y="14641"/>
                </a:lnTo>
                <a:lnTo>
                  <a:pt x="1471" y="26923"/>
                </a:lnTo>
                <a:lnTo>
                  <a:pt x="38" y="38735"/>
                </a:lnTo>
                <a:lnTo>
                  <a:pt x="0" y="41084"/>
                </a:lnTo>
                <a:lnTo>
                  <a:pt x="1363" y="54912"/>
                </a:lnTo>
                <a:lnTo>
                  <a:pt x="4874" y="67151"/>
                </a:lnTo>
                <a:lnTo>
                  <a:pt x="8623" y="75514"/>
                </a:lnTo>
                <a:lnTo>
                  <a:pt x="10972" y="80035"/>
                </a:lnTo>
                <a:lnTo>
                  <a:pt x="13525" y="83832"/>
                </a:lnTo>
                <a:lnTo>
                  <a:pt x="15938" y="86791"/>
                </a:lnTo>
                <a:lnTo>
                  <a:pt x="18389" y="89750"/>
                </a:lnTo>
                <a:lnTo>
                  <a:pt x="22720" y="93141"/>
                </a:lnTo>
                <a:lnTo>
                  <a:pt x="24587" y="96443"/>
                </a:lnTo>
                <a:lnTo>
                  <a:pt x="26784" y="99250"/>
                </a:lnTo>
                <a:lnTo>
                  <a:pt x="30086" y="102006"/>
                </a:lnTo>
                <a:lnTo>
                  <a:pt x="33388" y="103136"/>
                </a:lnTo>
                <a:lnTo>
                  <a:pt x="37388" y="106476"/>
                </a:lnTo>
                <a:lnTo>
                  <a:pt x="39408" y="109029"/>
                </a:lnTo>
                <a:lnTo>
                  <a:pt x="40398" y="112572"/>
                </a:lnTo>
                <a:lnTo>
                  <a:pt x="39852" y="116751"/>
                </a:lnTo>
                <a:lnTo>
                  <a:pt x="38620" y="120154"/>
                </a:lnTo>
                <a:lnTo>
                  <a:pt x="35280" y="129476"/>
                </a:lnTo>
                <a:lnTo>
                  <a:pt x="31076" y="134708"/>
                </a:lnTo>
                <a:lnTo>
                  <a:pt x="27254" y="140779"/>
                </a:lnTo>
                <a:lnTo>
                  <a:pt x="23431" y="146799"/>
                </a:lnTo>
                <a:lnTo>
                  <a:pt x="20256" y="153822"/>
                </a:lnTo>
                <a:lnTo>
                  <a:pt x="20319" y="164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4158891" y="1649096"/>
            <a:ext cx="46545" cy="188074"/>
          </a:xfrm>
          <a:custGeom>
            <a:avLst/>
            <a:gdLst/>
            <a:ahLst/>
            <a:cxnLst/>
            <a:rect l="l" t="t" r="r" b="b"/>
            <a:pathLst>
              <a:path w="46545" h="188074">
                <a:moveTo>
                  <a:pt x="23050" y="12629"/>
                </a:moveTo>
                <a:lnTo>
                  <a:pt x="25907" y="5143"/>
                </a:lnTo>
                <a:lnTo>
                  <a:pt x="25590" y="1295"/>
                </a:lnTo>
                <a:lnTo>
                  <a:pt x="21920" y="0"/>
                </a:lnTo>
                <a:lnTo>
                  <a:pt x="19265" y="2806"/>
                </a:lnTo>
                <a:lnTo>
                  <a:pt x="14798" y="14193"/>
                </a:lnTo>
                <a:lnTo>
                  <a:pt x="9829" y="25779"/>
                </a:lnTo>
                <a:lnTo>
                  <a:pt x="5160" y="37728"/>
                </a:lnTo>
                <a:lnTo>
                  <a:pt x="1592" y="50206"/>
                </a:lnTo>
                <a:lnTo>
                  <a:pt x="114" y="60096"/>
                </a:lnTo>
                <a:lnTo>
                  <a:pt x="0" y="62699"/>
                </a:lnTo>
                <a:lnTo>
                  <a:pt x="2397" y="75495"/>
                </a:lnTo>
                <a:lnTo>
                  <a:pt x="8183" y="86878"/>
                </a:lnTo>
                <a:lnTo>
                  <a:pt x="10883" y="90957"/>
                </a:lnTo>
                <a:lnTo>
                  <a:pt x="18670" y="101767"/>
                </a:lnTo>
                <a:lnTo>
                  <a:pt x="25397" y="112177"/>
                </a:lnTo>
                <a:lnTo>
                  <a:pt x="26669" y="114706"/>
                </a:lnTo>
                <a:lnTo>
                  <a:pt x="31172" y="126264"/>
                </a:lnTo>
                <a:lnTo>
                  <a:pt x="34584" y="139026"/>
                </a:lnTo>
                <a:lnTo>
                  <a:pt x="36698" y="151890"/>
                </a:lnTo>
                <a:lnTo>
                  <a:pt x="37261" y="159346"/>
                </a:lnTo>
                <a:lnTo>
                  <a:pt x="37630" y="167817"/>
                </a:lnTo>
                <a:lnTo>
                  <a:pt x="39560" y="175348"/>
                </a:lnTo>
                <a:lnTo>
                  <a:pt x="39522" y="182156"/>
                </a:lnTo>
                <a:lnTo>
                  <a:pt x="39344" y="186283"/>
                </a:lnTo>
                <a:lnTo>
                  <a:pt x="42748" y="188074"/>
                </a:lnTo>
                <a:lnTo>
                  <a:pt x="46367" y="186715"/>
                </a:lnTo>
                <a:lnTo>
                  <a:pt x="46545" y="183896"/>
                </a:lnTo>
                <a:lnTo>
                  <a:pt x="46532" y="174104"/>
                </a:lnTo>
                <a:lnTo>
                  <a:pt x="44576" y="166573"/>
                </a:lnTo>
                <a:lnTo>
                  <a:pt x="44297" y="159080"/>
                </a:lnTo>
                <a:lnTo>
                  <a:pt x="43123" y="146683"/>
                </a:lnTo>
                <a:lnTo>
                  <a:pt x="40626" y="133826"/>
                </a:lnTo>
                <a:lnTo>
                  <a:pt x="36939" y="121308"/>
                </a:lnTo>
                <a:lnTo>
                  <a:pt x="33058" y="111721"/>
                </a:lnTo>
                <a:lnTo>
                  <a:pt x="26576" y="100767"/>
                </a:lnTo>
                <a:lnTo>
                  <a:pt x="19106" y="90415"/>
                </a:lnTo>
                <a:lnTo>
                  <a:pt x="16675" y="86969"/>
                </a:lnTo>
                <a:lnTo>
                  <a:pt x="9930" y="75355"/>
                </a:lnTo>
                <a:lnTo>
                  <a:pt x="7056" y="63406"/>
                </a:lnTo>
                <a:lnTo>
                  <a:pt x="7124" y="60642"/>
                </a:lnTo>
                <a:lnTo>
                  <a:pt x="9215" y="48475"/>
                </a:lnTo>
                <a:lnTo>
                  <a:pt x="13101" y="36525"/>
                </a:lnTo>
                <a:lnTo>
                  <a:pt x="17981" y="24631"/>
                </a:lnTo>
                <a:lnTo>
                  <a:pt x="23050" y="12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3994683" y="1351461"/>
            <a:ext cx="224218" cy="216818"/>
          </a:xfrm>
          <a:custGeom>
            <a:avLst/>
            <a:gdLst/>
            <a:ahLst/>
            <a:cxnLst/>
            <a:rect l="l" t="t" r="r" b="b"/>
            <a:pathLst>
              <a:path w="224218" h="216818">
                <a:moveTo>
                  <a:pt x="133235" y="153238"/>
                </a:moveTo>
                <a:lnTo>
                  <a:pt x="133972" y="149225"/>
                </a:lnTo>
                <a:lnTo>
                  <a:pt x="138899" y="146062"/>
                </a:lnTo>
                <a:lnTo>
                  <a:pt x="143865" y="142887"/>
                </a:lnTo>
                <a:lnTo>
                  <a:pt x="149809" y="146710"/>
                </a:lnTo>
                <a:lnTo>
                  <a:pt x="154457" y="141084"/>
                </a:lnTo>
                <a:lnTo>
                  <a:pt x="163699" y="147974"/>
                </a:lnTo>
                <a:lnTo>
                  <a:pt x="172114" y="155464"/>
                </a:lnTo>
                <a:lnTo>
                  <a:pt x="180749" y="160407"/>
                </a:lnTo>
                <a:lnTo>
                  <a:pt x="190651" y="159658"/>
                </a:lnTo>
                <a:lnTo>
                  <a:pt x="193751" y="158026"/>
                </a:lnTo>
                <a:lnTo>
                  <a:pt x="204299" y="152676"/>
                </a:lnTo>
                <a:lnTo>
                  <a:pt x="212370" y="148410"/>
                </a:lnTo>
                <a:lnTo>
                  <a:pt x="218909" y="142659"/>
                </a:lnTo>
                <a:lnTo>
                  <a:pt x="224129" y="126885"/>
                </a:lnTo>
                <a:lnTo>
                  <a:pt x="224218" y="125996"/>
                </a:lnTo>
                <a:lnTo>
                  <a:pt x="223558" y="112126"/>
                </a:lnTo>
                <a:lnTo>
                  <a:pt x="223633" y="100200"/>
                </a:lnTo>
                <a:lnTo>
                  <a:pt x="223986" y="88843"/>
                </a:lnTo>
                <a:lnTo>
                  <a:pt x="224164" y="76680"/>
                </a:lnTo>
                <a:lnTo>
                  <a:pt x="223837" y="64706"/>
                </a:lnTo>
                <a:lnTo>
                  <a:pt x="223532" y="58140"/>
                </a:lnTo>
                <a:lnTo>
                  <a:pt x="223672" y="53835"/>
                </a:lnTo>
                <a:lnTo>
                  <a:pt x="222110" y="47713"/>
                </a:lnTo>
                <a:lnTo>
                  <a:pt x="218216" y="39593"/>
                </a:lnTo>
                <a:lnTo>
                  <a:pt x="211076" y="30172"/>
                </a:lnTo>
                <a:lnTo>
                  <a:pt x="202207" y="21070"/>
                </a:lnTo>
                <a:lnTo>
                  <a:pt x="193126" y="13906"/>
                </a:lnTo>
                <a:lnTo>
                  <a:pt x="185351" y="10300"/>
                </a:lnTo>
                <a:lnTo>
                  <a:pt x="180399" y="11870"/>
                </a:lnTo>
                <a:lnTo>
                  <a:pt x="179412" y="16243"/>
                </a:lnTo>
                <a:lnTo>
                  <a:pt x="178684" y="30474"/>
                </a:lnTo>
                <a:lnTo>
                  <a:pt x="169259" y="36312"/>
                </a:lnTo>
                <a:lnTo>
                  <a:pt x="161874" y="36652"/>
                </a:lnTo>
                <a:lnTo>
                  <a:pt x="150146" y="35680"/>
                </a:lnTo>
                <a:lnTo>
                  <a:pt x="141107" y="32601"/>
                </a:lnTo>
                <a:lnTo>
                  <a:pt x="137151" y="26902"/>
                </a:lnTo>
                <a:lnTo>
                  <a:pt x="140669" y="18070"/>
                </a:lnTo>
                <a:lnTo>
                  <a:pt x="143421" y="14859"/>
                </a:lnTo>
                <a:lnTo>
                  <a:pt x="143611" y="13335"/>
                </a:lnTo>
                <a:lnTo>
                  <a:pt x="143713" y="2019"/>
                </a:lnTo>
                <a:lnTo>
                  <a:pt x="143306" y="0"/>
                </a:lnTo>
                <a:lnTo>
                  <a:pt x="129399" y="3649"/>
                </a:lnTo>
                <a:lnTo>
                  <a:pt x="118656" y="10670"/>
                </a:lnTo>
                <a:lnTo>
                  <a:pt x="113322" y="20358"/>
                </a:lnTo>
                <a:lnTo>
                  <a:pt x="100927" y="23970"/>
                </a:lnTo>
                <a:lnTo>
                  <a:pt x="90670" y="31392"/>
                </a:lnTo>
                <a:lnTo>
                  <a:pt x="88569" y="32969"/>
                </a:lnTo>
                <a:lnTo>
                  <a:pt x="77947" y="39871"/>
                </a:lnTo>
                <a:lnTo>
                  <a:pt x="67139" y="45832"/>
                </a:lnTo>
                <a:lnTo>
                  <a:pt x="55829" y="52031"/>
                </a:lnTo>
                <a:lnTo>
                  <a:pt x="45346" y="57621"/>
                </a:lnTo>
                <a:lnTo>
                  <a:pt x="33171" y="64007"/>
                </a:lnTo>
                <a:lnTo>
                  <a:pt x="20894" y="71326"/>
                </a:lnTo>
                <a:lnTo>
                  <a:pt x="10103" y="79714"/>
                </a:lnTo>
                <a:lnTo>
                  <a:pt x="2385" y="89308"/>
                </a:lnTo>
                <a:lnTo>
                  <a:pt x="0" y="95250"/>
                </a:lnTo>
                <a:lnTo>
                  <a:pt x="1701" y="107111"/>
                </a:lnTo>
                <a:lnTo>
                  <a:pt x="609" y="97583"/>
                </a:lnTo>
                <a:lnTo>
                  <a:pt x="3826" y="94822"/>
                </a:lnTo>
                <a:lnTo>
                  <a:pt x="9847" y="97008"/>
                </a:lnTo>
                <a:lnTo>
                  <a:pt x="17165" y="102321"/>
                </a:lnTo>
                <a:lnTo>
                  <a:pt x="24272" y="108943"/>
                </a:lnTo>
                <a:lnTo>
                  <a:pt x="29663" y="115053"/>
                </a:lnTo>
                <a:lnTo>
                  <a:pt x="37599" y="127322"/>
                </a:lnTo>
                <a:lnTo>
                  <a:pt x="44366" y="138422"/>
                </a:lnTo>
                <a:lnTo>
                  <a:pt x="48844" y="146532"/>
                </a:lnTo>
                <a:lnTo>
                  <a:pt x="53884" y="157306"/>
                </a:lnTo>
                <a:lnTo>
                  <a:pt x="58580" y="169535"/>
                </a:lnTo>
                <a:lnTo>
                  <a:pt x="62491" y="182480"/>
                </a:lnTo>
                <a:lnTo>
                  <a:pt x="65177" y="195407"/>
                </a:lnTo>
                <a:lnTo>
                  <a:pt x="66197" y="207576"/>
                </a:lnTo>
                <a:lnTo>
                  <a:pt x="65887" y="213690"/>
                </a:lnTo>
                <a:lnTo>
                  <a:pt x="63423" y="211836"/>
                </a:lnTo>
                <a:lnTo>
                  <a:pt x="57188" y="209588"/>
                </a:lnTo>
                <a:lnTo>
                  <a:pt x="54140" y="206095"/>
                </a:lnTo>
                <a:lnTo>
                  <a:pt x="58140" y="214473"/>
                </a:lnTo>
                <a:lnTo>
                  <a:pt x="64426" y="216818"/>
                </a:lnTo>
                <a:lnTo>
                  <a:pt x="72219" y="214539"/>
                </a:lnTo>
                <a:lnTo>
                  <a:pt x="80742" y="209045"/>
                </a:lnTo>
                <a:lnTo>
                  <a:pt x="89216" y="201744"/>
                </a:lnTo>
                <a:lnTo>
                  <a:pt x="96863" y="194046"/>
                </a:lnTo>
                <a:lnTo>
                  <a:pt x="102904" y="187360"/>
                </a:lnTo>
                <a:lnTo>
                  <a:pt x="105524" y="184315"/>
                </a:lnTo>
                <a:lnTo>
                  <a:pt x="113807" y="174583"/>
                </a:lnTo>
                <a:lnTo>
                  <a:pt x="122212" y="164990"/>
                </a:lnTo>
                <a:lnTo>
                  <a:pt x="128930" y="157746"/>
                </a:lnTo>
                <a:lnTo>
                  <a:pt x="133235" y="1532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3991271" y="1347973"/>
            <a:ext cx="231140" cy="223875"/>
          </a:xfrm>
          <a:custGeom>
            <a:avLst/>
            <a:gdLst/>
            <a:ahLst/>
            <a:cxnLst/>
            <a:rect l="l" t="t" r="r" b="b"/>
            <a:pathLst>
              <a:path w="231140" h="223875">
                <a:moveTo>
                  <a:pt x="73126" y="211264"/>
                </a:moveTo>
                <a:lnTo>
                  <a:pt x="72147" y="198916"/>
                </a:lnTo>
                <a:lnTo>
                  <a:pt x="71412" y="214363"/>
                </a:lnTo>
                <a:lnTo>
                  <a:pt x="69553" y="216823"/>
                </a:lnTo>
                <a:lnTo>
                  <a:pt x="65989" y="215036"/>
                </a:lnTo>
                <a:lnTo>
                  <a:pt x="65963" y="216763"/>
                </a:lnTo>
                <a:lnTo>
                  <a:pt x="69291" y="217169"/>
                </a:lnTo>
                <a:lnTo>
                  <a:pt x="65798" y="216776"/>
                </a:lnTo>
                <a:lnTo>
                  <a:pt x="65813" y="216644"/>
                </a:lnTo>
                <a:lnTo>
                  <a:pt x="66088" y="211334"/>
                </a:lnTo>
                <a:lnTo>
                  <a:pt x="63207" y="209753"/>
                </a:lnTo>
                <a:lnTo>
                  <a:pt x="60998" y="208838"/>
                </a:lnTo>
                <a:lnTo>
                  <a:pt x="57556" y="209588"/>
                </a:lnTo>
                <a:lnTo>
                  <a:pt x="54902" y="211899"/>
                </a:lnTo>
                <a:lnTo>
                  <a:pt x="54533" y="207162"/>
                </a:lnTo>
                <a:lnTo>
                  <a:pt x="54114" y="210337"/>
                </a:lnTo>
                <a:lnTo>
                  <a:pt x="55054" y="214617"/>
                </a:lnTo>
                <a:lnTo>
                  <a:pt x="56972" y="214248"/>
                </a:lnTo>
                <a:lnTo>
                  <a:pt x="59588" y="215772"/>
                </a:lnTo>
                <a:lnTo>
                  <a:pt x="61747" y="212293"/>
                </a:lnTo>
                <a:lnTo>
                  <a:pt x="62890" y="214325"/>
                </a:lnTo>
                <a:lnTo>
                  <a:pt x="64300" y="218351"/>
                </a:lnTo>
                <a:lnTo>
                  <a:pt x="67183" y="219989"/>
                </a:lnTo>
                <a:lnTo>
                  <a:pt x="70688" y="220408"/>
                </a:lnTo>
                <a:lnTo>
                  <a:pt x="69786" y="216827"/>
                </a:lnTo>
                <a:lnTo>
                  <a:pt x="72945" y="215692"/>
                </a:lnTo>
                <a:lnTo>
                  <a:pt x="73126" y="213423"/>
                </a:lnTo>
                <a:lnTo>
                  <a:pt x="73126" y="211264"/>
                </a:lnTo>
                <a:close/>
              </a:path>
              <a:path w="231140" h="223875">
                <a:moveTo>
                  <a:pt x="72147" y="198916"/>
                </a:moveTo>
                <a:lnTo>
                  <a:pt x="69542" y="185969"/>
                </a:lnTo>
                <a:lnTo>
                  <a:pt x="67487" y="212102"/>
                </a:lnTo>
                <a:lnTo>
                  <a:pt x="66088" y="211334"/>
                </a:lnTo>
                <a:lnTo>
                  <a:pt x="65813" y="216644"/>
                </a:lnTo>
                <a:lnTo>
                  <a:pt x="65798" y="216776"/>
                </a:lnTo>
                <a:lnTo>
                  <a:pt x="69291" y="217169"/>
                </a:lnTo>
                <a:lnTo>
                  <a:pt x="65963" y="216763"/>
                </a:lnTo>
                <a:lnTo>
                  <a:pt x="65989" y="215036"/>
                </a:lnTo>
                <a:lnTo>
                  <a:pt x="69553" y="216823"/>
                </a:lnTo>
                <a:lnTo>
                  <a:pt x="71412" y="214363"/>
                </a:lnTo>
                <a:lnTo>
                  <a:pt x="72147" y="198916"/>
                </a:lnTo>
                <a:close/>
              </a:path>
              <a:path w="231140" h="223875">
                <a:moveTo>
                  <a:pt x="54533" y="207162"/>
                </a:moveTo>
                <a:lnTo>
                  <a:pt x="54902" y="211899"/>
                </a:lnTo>
                <a:lnTo>
                  <a:pt x="57556" y="209588"/>
                </a:lnTo>
                <a:lnTo>
                  <a:pt x="60998" y="208838"/>
                </a:lnTo>
                <a:lnTo>
                  <a:pt x="63207" y="209753"/>
                </a:lnTo>
                <a:lnTo>
                  <a:pt x="60210" y="207276"/>
                </a:lnTo>
                <a:lnTo>
                  <a:pt x="57404" y="205714"/>
                </a:lnTo>
                <a:lnTo>
                  <a:pt x="54533" y="207162"/>
                </a:lnTo>
                <a:close/>
              </a:path>
              <a:path w="231140" h="223875">
                <a:moveTo>
                  <a:pt x="5068" y="87402"/>
                </a:moveTo>
                <a:lnTo>
                  <a:pt x="673" y="98971"/>
                </a:lnTo>
                <a:lnTo>
                  <a:pt x="660" y="101676"/>
                </a:lnTo>
                <a:lnTo>
                  <a:pt x="4432" y="102615"/>
                </a:lnTo>
                <a:lnTo>
                  <a:pt x="6819" y="99606"/>
                </a:lnTo>
                <a:lnTo>
                  <a:pt x="7340" y="103060"/>
                </a:lnTo>
                <a:lnTo>
                  <a:pt x="12052" y="103885"/>
                </a:lnTo>
                <a:lnTo>
                  <a:pt x="15557" y="106032"/>
                </a:lnTo>
                <a:lnTo>
                  <a:pt x="19812" y="109613"/>
                </a:lnTo>
                <a:lnTo>
                  <a:pt x="23456" y="113182"/>
                </a:lnTo>
                <a:lnTo>
                  <a:pt x="27089" y="116725"/>
                </a:lnTo>
                <a:lnTo>
                  <a:pt x="30213" y="120370"/>
                </a:lnTo>
                <a:lnTo>
                  <a:pt x="31381" y="122237"/>
                </a:lnTo>
                <a:lnTo>
                  <a:pt x="38094" y="132790"/>
                </a:lnTo>
                <a:lnTo>
                  <a:pt x="44848" y="143878"/>
                </a:lnTo>
                <a:lnTo>
                  <a:pt x="49123" y="151637"/>
                </a:lnTo>
                <a:lnTo>
                  <a:pt x="54193" y="162486"/>
                </a:lnTo>
                <a:lnTo>
                  <a:pt x="58897" y="174862"/>
                </a:lnTo>
                <a:lnTo>
                  <a:pt x="62761" y="187906"/>
                </a:lnTo>
                <a:lnTo>
                  <a:pt x="65311" y="200757"/>
                </a:lnTo>
                <a:lnTo>
                  <a:pt x="66090" y="211264"/>
                </a:lnTo>
                <a:lnTo>
                  <a:pt x="67487" y="212102"/>
                </a:lnTo>
                <a:lnTo>
                  <a:pt x="69542" y="185969"/>
                </a:lnTo>
                <a:lnTo>
                  <a:pt x="65725" y="173053"/>
                </a:lnTo>
                <a:lnTo>
                  <a:pt x="61109" y="160798"/>
                </a:lnTo>
                <a:lnTo>
                  <a:pt x="56104" y="149832"/>
                </a:lnTo>
                <a:lnTo>
                  <a:pt x="49060" y="137163"/>
                </a:lnTo>
                <a:lnTo>
                  <a:pt x="42246" y="126186"/>
                </a:lnTo>
                <a:lnTo>
                  <a:pt x="37325" y="118465"/>
                </a:lnTo>
                <a:lnTo>
                  <a:pt x="34975" y="114807"/>
                </a:lnTo>
                <a:lnTo>
                  <a:pt x="29933" y="109334"/>
                </a:lnTo>
                <a:lnTo>
                  <a:pt x="24295" y="104368"/>
                </a:lnTo>
                <a:lnTo>
                  <a:pt x="21501" y="101904"/>
                </a:lnTo>
                <a:lnTo>
                  <a:pt x="18567" y="99631"/>
                </a:lnTo>
                <a:lnTo>
                  <a:pt x="15760" y="97891"/>
                </a:lnTo>
                <a:lnTo>
                  <a:pt x="12890" y="96189"/>
                </a:lnTo>
                <a:lnTo>
                  <a:pt x="10287" y="94856"/>
                </a:lnTo>
                <a:lnTo>
                  <a:pt x="7226" y="94792"/>
                </a:lnTo>
                <a:lnTo>
                  <a:pt x="3238" y="95542"/>
                </a:lnTo>
                <a:lnTo>
                  <a:pt x="5068" y="87402"/>
                </a:lnTo>
                <a:close/>
              </a:path>
              <a:path w="231140" h="223875">
                <a:moveTo>
                  <a:pt x="5068" y="87402"/>
                </a:moveTo>
                <a:lnTo>
                  <a:pt x="0" y="97866"/>
                </a:lnTo>
                <a:lnTo>
                  <a:pt x="508" y="100799"/>
                </a:lnTo>
                <a:lnTo>
                  <a:pt x="304" y="103060"/>
                </a:lnTo>
                <a:lnTo>
                  <a:pt x="304" y="105422"/>
                </a:lnTo>
                <a:lnTo>
                  <a:pt x="787" y="108153"/>
                </a:lnTo>
                <a:lnTo>
                  <a:pt x="1727" y="111544"/>
                </a:lnTo>
                <a:lnTo>
                  <a:pt x="4191" y="114515"/>
                </a:lnTo>
                <a:lnTo>
                  <a:pt x="7937" y="113474"/>
                </a:lnTo>
                <a:lnTo>
                  <a:pt x="8509" y="109664"/>
                </a:lnTo>
                <a:lnTo>
                  <a:pt x="7670" y="106654"/>
                </a:lnTo>
                <a:lnTo>
                  <a:pt x="7340" y="103060"/>
                </a:lnTo>
                <a:lnTo>
                  <a:pt x="6819" y="99606"/>
                </a:lnTo>
                <a:lnTo>
                  <a:pt x="4432" y="102615"/>
                </a:lnTo>
                <a:lnTo>
                  <a:pt x="660" y="101676"/>
                </a:lnTo>
                <a:lnTo>
                  <a:pt x="673" y="98971"/>
                </a:lnTo>
                <a:lnTo>
                  <a:pt x="5068" y="87402"/>
                </a:lnTo>
                <a:close/>
              </a:path>
              <a:path w="231140" h="223875">
                <a:moveTo>
                  <a:pt x="116560" y="20332"/>
                </a:moveTo>
                <a:lnTo>
                  <a:pt x="116725" y="23850"/>
                </a:lnTo>
                <a:lnTo>
                  <a:pt x="120040" y="10121"/>
                </a:lnTo>
                <a:lnTo>
                  <a:pt x="115316" y="15493"/>
                </a:lnTo>
                <a:lnTo>
                  <a:pt x="113996" y="20449"/>
                </a:lnTo>
                <a:lnTo>
                  <a:pt x="116725" y="23850"/>
                </a:lnTo>
                <a:lnTo>
                  <a:pt x="116560" y="20332"/>
                </a:lnTo>
                <a:close/>
              </a:path>
              <a:path w="231140" h="223875">
                <a:moveTo>
                  <a:pt x="146837" y="18351"/>
                </a:moveTo>
                <a:lnTo>
                  <a:pt x="145224" y="25133"/>
                </a:lnTo>
                <a:lnTo>
                  <a:pt x="149402" y="20764"/>
                </a:lnTo>
                <a:lnTo>
                  <a:pt x="150418" y="18046"/>
                </a:lnTo>
                <a:lnTo>
                  <a:pt x="150393" y="4914"/>
                </a:lnTo>
                <a:lnTo>
                  <a:pt x="149809" y="939"/>
                </a:lnTo>
                <a:lnTo>
                  <a:pt x="146151" y="0"/>
                </a:lnTo>
                <a:lnTo>
                  <a:pt x="146723" y="3479"/>
                </a:lnTo>
                <a:lnTo>
                  <a:pt x="147281" y="6959"/>
                </a:lnTo>
                <a:lnTo>
                  <a:pt x="146837" y="18351"/>
                </a:lnTo>
                <a:close/>
              </a:path>
              <a:path w="231140" h="223875">
                <a:moveTo>
                  <a:pt x="88866" y="203934"/>
                </a:moveTo>
                <a:lnTo>
                  <a:pt x="88531" y="204241"/>
                </a:lnTo>
                <a:lnTo>
                  <a:pt x="84696" y="207733"/>
                </a:lnTo>
                <a:lnTo>
                  <a:pt x="80670" y="210985"/>
                </a:lnTo>
                <a:lnTo>
                  <a:pt x="76936" y="213271"/>
                </a:lnTo>
                <a:lnTo>
                  <a:pt x="73215" y="215595"/>
                </a:lnTo>
                <a:lnTo>
                  <a:pt x="72945" y="215692"/>
                </a:lnTo>
                <a:lnTo>
                  <a:pt x="69786" y="216827"/>
                </a:lnTo>
                <a:lnTo>
                  <a:pt x="70688" y="220408"/>
                </a:lnTo>
                <a:lnTo>
                  <a:pt x="67183" y="219989"/>
                </a:lnTo>
                <a:lnTo>
                  <a:pt x="64300" y="218351"/>
                </a:lnTo>
                <a:lnTo>
                  <a:pt x="62890" y="214325"/>
                </a:lnTo>
                <a:lnTo>
                  <a:pt x="61747" y="212293"/>
                </a:lnTo>
                <a:lnTo>
                  <a:pt x="59588" y="215772"/>
                </a:lnTo>
                <a:lnTo>
                  <a:pt x="56972" y="214248"/>
                </a:lnTo>
                <a:lnTo>
                  <a:pt x="55054" y="214617"/>
                </a:lnTo>
                <a:lnTo>
                  <a:pt x="56591" y="217944"/>
                </a:lnTo>
                <a:lnTo>
                  <a:pt x="61277" y="222732"/>
                </a:lnTo>
                <a:lnTo>
                  <a:pt x="64477" y="223875"/>
                </a:lnTo>
                <a:lnTo>
                  <a:pt x="71996" y="223799"/>
                </a:lnTo>
                <a:lnTo>
                  <a:pt x="72796" y="217563"/>
                </a:lnTo>
                <a:lnTo>
                  <a:pt x="76301" y="221894"/>
                </a:lnTo>
                <a:lnTo>
                  <a:pt x="80619" y="219278"/>
                </a:lnTo>
                <a:lnTo>
                  <a:pt x="91994" y="210598"/>
                </a:lnTo>
                <a:lnTo>
                  <a:pt x="102208" y="200621"/>
                </a:lnTo>
                <a:lnTo>
                  <a:pt x="109822" y="192171"/>
                </a:lnTo>
                <a:lnTo>
                  <a:pt x="111620" y="190080"/>
                </a:lnTo>
                <a:lnTo>
                  <a:pt x="119939" y="180312"/>
                </a:lnTo>
                <a:lnTo>
                  <a:pt x="128344" y="170725"/>
                </a:lnTo>
                <a:lnTo>
                  <a:pt x="134886" y="163664"/>
                </a:lnTo>
                <a:lnTo>
                  <a:pt x="137337" y="161112"/>
                </a:lnTo>
                <a:lnTo>
                  <a:pt x="140004" y="156870"/>
                </a:lnTo>
                <a:lnTo>
                  <a:pt x="142265" y="153784"/>
                </a:lnTo>
                <a:lnTo>
                  <a:pt x="145503" y="151637"/>
                </a:lnTo>
                <a:lnTo>
                  <a:pt x="150393" y="151498"/>
                </a:lnTo>
                <a:lnTo>
                  <a:pt x="153581" y="151256"/>
                </a:lnTo>
                <a:lnTo>
                  <a:pt x="157226" y="149910"/>
                </a:lnTo>
                <a:lnTo>
                  <a:pt x="158370" y="148856"/>
                </a:lnTo>
                <a:lnTo>
                  <a:pt x="160591" y="146811"/>
                </a:lnTo>
                <a:lnTo>
                  <a:pt x="164325" y="144132"/>
                </a:lnTo>
                <a:lnTo>
                  <a:pt x="159575" y="141490"/>
                </a:lnTo>
                <a:lnTo>
                  <a:pt x="157873" y="144576"/>
                </a:lnTo>
                <a:lnTo>
                  <a:pt x="156171" y="147650"/>
                </a:lnTo>
                <a:lnTo>
                  <a:pt x="153695" y="143687"/>
                </a:lnTo>
                <a:lnTo>
                  <a:pt x="150202" y="144475"/>
                </a:lnTo>
                <a:lnTo>
                  <a:pt x="145923" y="144640"/>
                </a:lnTo>
                <a:lnTo>
                  <a:pt x="143116" y="144856"/>
                </a:lnTo>
                <a:lnTo>
                  <a:pt x="140411" y="146596"/>
                </a:lnTo>
                <a:lnTo>
                  <a:pt x="137426" y="148488"/>
                </a:lnTo>
                <a:lnTo>
                  <a:pt x="134188" y="152907"/>
                </a:lnTo>
                <a:lnTo>
                  <a:pt x="131660" y="156857"/>
                </a:lnTo>
                <a:lnTo>
                  <a:pt x="129794" y="158800"/>
                </a:lnTo>
                <a:lnTo>
                  <a:pt x="121249" y="168089"/>
                </a:lnTo>
                <a:lnTo>
                  <a:pt x="112868" y="177729"/>
                </a:lnTo>
                <a:lnTo>
                  <a:pt x="106248" y="185521"/>
                </a:lnTo>
                <a:lnTo>
                  <a:pt x="99242" y="193478"/>
                </a:lnTo>
                <a:lnTo>
                  <a:pt x="88866" y="203934"/>
                </a:lnTo>
                <a:close/>
              </a:path>
              <a:path w="231140" h="223875">
                <a:moveTo>
                  <a:pt x="156248" y="141020"/>
                </a:moveTo>
                <a:lnTo>
                  <a:pt x="153695" y="143687"/>
                </a:lnTo>
                <a:lnTo>
                  <a:pt x="156171" y="147650"/>
                </a:lnTo>
                <a:lnTo>
                  <a:pt x="157873" y="144576"/>
                </a:lnTo>
                <a:lnTo>
                  <a:pt x="159575" y="141490"/>
                </a:lnTo>
                <a:lnTo>
                  <a:pt x="156248" y="141020"/>
                </a:lnTo>
                <a:close/>
              </a:path>
              <a:path w="231140" h="223875">
                <a:moveTo>
                  <a:pt x="219837" y="143649"/>
                </a:moveTo>
                <a:lnTo>
                  <a:pt x="221792" y="145910"/>
                </a:lnTo>
                <a:lnTo>
                  <a:pt x="222326" y="146151"/>
                </a:lnTo>
                <a:lnTo>
                  <a:pt x="220599" y="140157"/>
                </a:lnTo>
                <a:lnTo>
                  <a:pt x="219773" y="142697"/>
                </a:lnTo>
                <a:lnTo>
                  <a:pt x="219257" y="144227"/>
                </a:lnTo>
                <a:lnTo>
                  <a:pt x="221792" y="145910"/>
                </a:lnTo>
                <a:lnTo>
                  <a:pt x="219837" y="143649"/>
                </a:lnTo>
                <a:close/>
              </a:path>
              <a:path w="231140" h="223875">
                <a:moveTo>
                  <a:pt x="227634" y="129489"/>
                </a:moveTo>
                <a:lnTo>
                  <a:pt x="225920" y="146557"/>
                </a:lnTo>
                <a:lnTo>
                  <a:pt x="227190" y="142684"/>
                </a:lnTo>
                <a:lnTo>
                  <a:pt x="228460" y="138747"/>
                </a:lnTo>
                <a:lnTo>
                  <a:pt x="227634" y="129489"/>
                </a:lnTo>
                <a:close/>
              </a:path>
              <a:path w="231140" h="223875">
                <a:moveTo>
                  <a:pt x="221782" y="145906"/>
                </a:moveTo>
                <a:lnTo>
                  <a:pt x="219113" y="144703"/>
                </a:lnTo>
                <a:lnTo>
                  <a:pt x="219024" y="144919"/>
                </a:lnTo>
                <a:lnTo>
                  <a:pt x="219189" y="154304"/>
                </a:lnTo>
                <a:lnTo>
                  <a:pt x="224815" y="148628"/>
                </a:lnTo>
                <a:lnTo>
                  <a:pt x="221782" y="145906"/>
                </a:lnTo>
                <a:close/>
              </a:path>
              <a:path w="231140" h="223875">
                <a:moveTo>
                  <a:pt x="144284" y="15925"/>
                </a:moveTo>
                <a:lnTo>
                  <a:pt x="143484" y="8483"/>
                </a:lnTo>
                <a:lnTo>
                  <a:pt x="143391" y="16879"/>
                </a:lnTo>
                <a:lnTo>
                  <a:pt x="144284" y="15925"/>
                </a:lnTo>
                <a:close/>
              </a:path>
              <a:path w="231140" h="223875">
                <a:moveTo>
                  <a:pt x="116903" y="27368"/>
                </a:moveTo>
                <a:lnTo>
                  <a:pt x="113334" y="22936"/>
                </a:lnTo>
                <a:lnTo>
                  <a:pt x="111975" y="27622"/>
                </a:lnTo>
                <a:lnTo>
                  <a:pt x="116903" y="27368"/>
                </a:lnTo>
                <a:close/>
              </a:path>
              <a:path w="231140" h="223875">
                <a:moveTo>
                  <a:pt x="143344" y="17919"/>
                </a:moveTo>
                <a:lnTo>
                  <a:pt x="144068" y="29794"/>
                </a:lnTo>
                <a:lnTo>
                  <a:pt x="144005" y="28320"/>
                </a:lnTo>
                <a:lnTo>
                  <a:pt x="143344" y="17919"/>
                </a:lnTo>
                <a:close/>
              </a:path>
              <a:path w="231140" h="223875">
                <a:moveTo>
                  <a:pt x="223735" y="68376"/>
                </a:moveTo>
                <a:lnTo>
                  <a:pt x="223977" y="73151"/>
                </a:lnTo>
                <a:lnTo>
                  <a:pt x="224066" y="81432"/>
                </a:lnTo>
                <a:lnTo>
                  <a:pt x="223818" y="94320"/>
                </a:lnTo>
                <a:lnTo>
                  <a:pt x="223461" y="106711"/>
                </a:lnTo>
                <a:lnTo>
                  <a:pt x="223418" y="117005"/>
                </a:lnTo>
                <a:lnTo>
                  <a:pt x="223596" y="122897"/>
                </a:lnTo>
                <a:lnTo>
                  <a:pt x="224081" y="129286"/>
                </a:lnTo>
                <a:lnTo>
                  <a:pt x="223278" y="131825"/>
                </a:lnTo>
                <a:lnTo>
                  <a:pt x="222529" y="134213"/>
                </a:lnTo>
                <a:lnTo>
                  <a:pt x="221475" y="137477"/>
                </a:lnTo>
                <a:lnTo>
                  <a:pt x="220599" y="140157"/>
                </a:lnTo>
                <a:lnTo>
                  <a:pt x="222326" y="146151"/>
                </a:lnTo>
                <a:lnTo>
                  <a:pt x="221792" y="145910"/>
                </a:lnTo>
                <a:lnTo>
                  <a:pt x="219257" y="144227"/>
                </a:lnTo>
                <a:lnTo>
                  <a:pt x="214490" y="148983"/>
                </a:lnTo>
                <a:lnTo>
                  <a:pt x="211836" y="150494"/>
                </a:lnTo>
                <a:lnTo>
                  <a:pt x="208737" y="151904"/>
                </a:lnTo>
                <a:lnTo>
                  <a:pt x="205625" y="153301"/>
                </a:lnTo>
                <a:lnTo>
                  <a:pt x="201625" y="154571"/>
                </a:lnTo>
                <a:lnTo>
                  <a:pt x="195300" y="158534"/>
                </a:lnTo>
                <a:lnTo>
                  <a:pt x="192392" y="160337"/>
                </a:lnTo>
                <a:lnTo>
                  <a:pt x="188036" y="160934"/>
                </a:lnTo>
                <a:lnTo>
                  <a:pt x="184086" y="160337"/>
                </a:lnTo>
                <a:lnTo>
                  <a:pt x="181991" y="159156"/>
                </a:lnTo>
                <a:lnTo>
                  <a:pt x="178854" y="157416"/>
                </a:lnTo>
                <a:lnTo>
                  <a:pt x="175514" y="154368"/>
                </a:lnTo>
                <a:lnTo>
                  <a:pt x="171894" y="151041"/>
                </a:lnTo>
                <a:lnTo>
                  <a:pt x="168262" y="147713"/>
                </a:lnTo>
                <a:lnTo>
                  <a:pt x="164325" y="144132"/>
                </a:lnTo>
                <a:lnTo>
                  <a:pt x="160591" y="146811"/>
                </a:lnTo>
                <a:lnTo>
                  <a:pt x="158370" y="148856"/>
                </a:lnTo>
                <a:lnTo>
                  <a:pt x="161239" y="150431"/>
                </a:lnTo>
                <a:lnTo>
                  <a:pt x="165887" y="155193"/>
                </a:lnTo>
                <a:lnTo>
                  <a:pt x="170751" y="159524"/>
                </a:lnTo>
                <a:lnTo>
                  <a:pt x="175729" y="163728"/>
                </a:lnTo>
                <a:lnTo>
                  <a:pt x="178549" y="165315"/>
                </a:lnTo>
                <a:lnTo>
                  <a:pt x="181368" y="166890"/>
                </a:lnTo>
                <a:lnTo>
                  <a:pt x="184543" y="167982"/>
                </a:lnTo>
                <a:lnTo>
                  <a:pt x="191579" y="167982"/>
                </a:lnTo>
                <a:lnTo>
                  <a:pt x="195275" y="166852"/>
                </a:lnTo>
                <a:lnTo>
                  <a:pt x="199021" y="164503"/>
                </a:lnTo>
                <a:lnTo>
                  <a:pt x="204851" y="160883"/>
                </a:lnTo>
                <a:lnTo>
                  <a:pt x="207937" y="159969"/>
                </a:lnTo>
                <a:lnTo>
                  <a:pt x="211620" y="158330"/>
                </a:lnTo>
                <a:lnTo>
                  <a:pt x="215328" y="156692"/>
                </a:lnTo>
                <a:lnTo>
                  <a:pt x="219189" y="154304"/>
                </a:lnTo>
                <a:lnTo>
                  <a:pt x="219024" y="144919"/>
                </a:lnTo>
                <a:lnTo>
                  <a:pt x="219113" y="144703"/>
                </a:lnTo>
                <a:lnTo>
                  <a:pt x="221782" y="145906"/>
                </a:lnTo>
                <a:lnTo>
                  <a:pt x="224815" y="148628"/>
                </a:lnTo>
                <a:lnTo>
                  <a:pt x="225920" y="146557"/>
                </a:lnTo>
                <a:lnTo>
                  <a:pt x="227634" y="129489"/>
                </a:lnTo>
                <a:lnTo>
                  <a:pt x="224116" y="129755"/>
                </a:lnTo>
                <a:lnTo>
                  <a:pt x="224129" y="129133"/>
                </a:lnTo>
                <a:lnTo>
                  <a:pt x="227634" y="129489"/>
                </a:lnTo>
                <a:lnTo>
                  <a:pt x="228460" y="138747"/>
                </a:lnTo>
                <a:lnTo>
                  <a:pt x="229717" y="134848"/>
                </a:lnTo>
                <a:lnTo>
                  <a:pt x="230632" y="131902"/>
                </a:lnTo>
                <a:lnTo>
                  <a:pt x="231140" y="129222"/>
                </a:lnTo>
                <a:lnTo>
                  <a:pt x="230632" y="122542"/>
                </a:lnTo>
                <a:lnTo>
                  <a:pt x="230466" y="116852"/>
                </a:lnTo>
                <a:lnTo>
                  <a:pt x="230466" y="111569"/>
                </a:lnTo>
                <a:lnTo>
                  <a:pt x="230705" y="99132"/>
                </a:lnTo>
                <a:lnTo>
                  <a:pt x="231066" y="86534"/>
                </a:lnTo>
                <a:lnTo>
                  <a:pt x="231013" y="72923"/>
                </a:lnTo>
                <a:lnTo>
                  <a:pt x="230771" y="68021"/>
                </a:lnTo>
                <a:lnTo>
                  <a:pt x="230454" y="61645"/>
                </a:lnTo>
                <a:lnTo>
                  <a:pt x="230619" y="56946"/>
                </a:lnTo>
                <a:lnTo>
                  <a:pt x="228942" y="50330"/>
                </a:lnTo>
                <a:lnTo>
                  <a:pt x="227952" y="46520"/>
                </a:lnTo>
                <a:lnTo>
                  <a:pt x="225628" y="42481"/>
                </a:lnTo>
                <a:lnTo>
                  <a:pt x="222554" y="38176"/>
                </a:lnTo>
                <a:lnTo>
                  <a:pt x="217957" y="31749"/>
                </a:lnTo>
                <a:lnTo>
                  <a:pt x="211645" y="24955"/>
                </a:lnTo>
                <a:lnTo>
                  <a:pt x="205359" y="19634"/>
                </a:lnTo>
                <a:lnTo>
                  <a:pt x="202209" y="16979"/>
                </a:lnTo>
                <a:lnTo>
                  <a:pt x="199072" y="14681"/>
                </a:lnTo>
                <a:lnTo>
                  <a:pt x="196088" y="12992"/>
                </a:lnTo>
                <a:lnTo>
                  <a:pt x="193078" y="11328"/>
                </a:lnTo>
                <a:lnTo>
                  <a:pt x="190271" y="10147"/>
                </a:lnTo>
                <a:lnTo>
                  <a:pt x="187261" y="10109"/>
                </a:lnTo>
                <a:lnTo>
                  <a:pt x="182714" y="10960"/>
                </a:lnTo>
                <a:lnTo>
                  <a:pt x="179781" y="14820"/>
                </a:lnTo>
                <a:lnTo>
                  <a:pt x="179311" y="17144"/>
                </a:lnTo>
                <a:lnTo>
                  <a:pt x="179260" y="30695"/>
                </a:lnTo>
                <a:lnTo>
                  <a:pt x="178498" y="33566"/>
                </a:lnTo>
                <a:lnTo>
                  <a:pt x="175094" y="35763"/>
                </a:lnTo>
                <a:lnTo>
                  <a:pt x="173189" y="36296"/>
                </a:lnTo>
                <a:lnTo>
                  <a:pt x="170205" y="36626"/>
                </a:lnTo>
                <a:lnTo>
                  <a:pt x="159258" y="36575"/>
                </a:lnTo>
                <a:lnTo>
                  <a:pt x="153339" y="35890"/>
                </a:lnTo>
                <a:lnTo>
                  <a:pt x="149352" y="34467"/>
                </a:lnTo>
                <a:lnTo>
                  <a:pt x="145897" y="32905"/>
                </a:lnTo>
                <a:lnTo>
                  <a:pt x="144068" y="29794"/>
                </a:lnTo>
                <a:lnTo>
                  <a:pt x="143344" y="17919"/>
                </a:lnTo>
                <a:lnTo>
                  <a:pt x="144005" y="28320"/>
                </a:lnTo>
                <a:lnTo>
                  <a:pt x="145224" y="25133"/>
                </a:lnTo>
                <a:lnTo>
                  <a:pt x="146837" y="18351"/>
                </a:lnTo>
                <a:lnTo>
                  <a:pt x="143357" y="17906"/>
                </a:lnTo>
                <a:lnTo>
                  <a:pt x="146837" y="18351"/>
                </a:lnTo>
                <a:lnTo>
                  <a:pt x="147281" y="6959"/>
                </a:lnTo>
                <a:lnTo>
                  <a:pt x="146723" y="3479"/>
                </a:lnTo>
                <a:lnTo>
                  <a:pt x="146151" y="0"/>
                </a:lnTo>
                <a:lnTo>
                  <a:pt x="143268" y="4178"/>
                </a:lnTo>
                <a:lnTo>
                  <a:pt x="143408" y="5410"/>
                </a:lnTo>
                <a:lnTo>
                  <a:pt x="143268" y="4178"/>
                </a:lnTo>
                <a:lnTo>
                  <a:pt x="146151" y="0"/>
                </a:lnTo>
                <a:lnTo>
                  <a:pt x="138836" y="1206"/>
                </a:lnTo>
                <a:lnTo>
                  <a:pt x="131813" y="3098"/>
                </a:lnTo>
                <a:lnTo>
                  <a:pt x="125920" y="6629"/>
                </a:lnTo>
                <a:lnTo>
                  <a:pt x="120040" y="10121"/>
                </a:lnTo>
                <a:lnTo>
                  <a:pt x="116725" y="23850"/>
                </a:lnTo>
                <a:lnTo>
                  <a:pt x="113996" y="20449"/>
                </a:lnTo>
                <a:lnTo>
                  <a:pt x="110426" y="20612"/>
                </a:lnTo>
                <a:lnTo>
                  <a:pt x="105600" y="22504"/>
                </a:lnTo>
                <a:lnTo>
                  <a:pt x="101523" y="25044"/>
                </a:lnTo>
                <a:lnTo>
                  <a:pt x="97409" y="27584"/>
                </a:lnTo>
                <a:lnTo>
                  <a:pt x="93967" y="30645"/>
                </a:lnTo>
                <a:lnTo>
                  <a:pt x="89903" y="33604"/>
                </a:lnTo>
                <a:lnTo>
                  <a:pt x="79477" y="40378"/>
                </a:lnTo>
                <a:lnTo>
                  <a:pt x="68666" y="46334"/>
                </a:lnTo>
                <a:lnTo>
                  <a:pt x="57480" y="52463"/>
                </a:lnTo>
                <a:lnTo>
                  <a:pt x="47649" y="57719"/>
                </a:lnTo>
                <a:lnTo>
                  <a:pt x="35999" y="63804"/>
                </a:lnTo>
                <a:lnTo>
                  <a:pt x="25069" y="70129"/>
                </a:lnTo>
                <a:lnTo>
                  <a:pt x="13995" y="78067"/>
                </a:lnTo>
                <a:lnTo>
                  <a:pt x="5068" y="87402"/>
                </a:lnTo>
                <a:lnTo>
                  <a:pt x="3238" y="95542"/>
                </a:lnTo>
                <a:lnTo>
                  <a:pt x="7226" y="94792"/>
                </a:lnTo>
                <a:lnTo>
                  <a:pt x="9409" y="94838"/>
                </a:lnTo>
                <a:lnTo>
                  <a:pt x="12181" y="89734"/>
                </a:lnTo>
                <a:lnTo>
                  <a:pt x="22179" y="80587"/>
                </a:lnTo>
                <a:lnTo>
                  <a:pt x="28816" y="76098"/>
                </a:lnTo>
                <a:lnTo>
                  <a:pt x="40533" y="69367"/>
                </a:lnTo>
                <a:lnTo>
                  <a:pt x="52057" y="63372"/>
                </a:lnTo>
                <a:lnTo>
                  <a:pt x="60998" y="58572"/>
                </a:lnTo>
                <a:lnTo>
                  <a:pt x="72291" y="52383"/>
                </a:lnTo>
                <a:lnTo>
                  <a:pt x="83101" y="46419"/>
                </a:lnTo>
                <a:lnTo>
                  <a:pt x="93910" y="39399"/>
                </a:lnTo>
                <a:lnTo>
                  <a:pt x="98425" y="36080"/>
                </a:lnTo>
                <a:lnTo>
                  <a:pt x="101815" y="33121"/>
                </a:lnTo>
                <a:lnTo>
                  <a:pt x="105219" y="31038"/>
                </a:lnTo>
                <a:lnTo>
                  <a:pt x="108635" y="28955"/>
                </a:lnTo>
                <a:lnTo>
                  <a:pt x="111975" y="27622"/>
                </a:lnTo>
                <a:lnTo>
                  <a:pt x="113334" y="22936"/>
                </a:lnTo>
                <a:lnTo>
                  <a:pt x="116903" y="27368"/>
                </a:lnTo>
                <a:lnTo>
                  <a:pt x="119735" y="26250"/>
                </a:lnTo>
                <a:lnTo>
                  <a:pt x="120129" y="24777"/>
                </a:lnTo>
                <a:lnTo>
                  <a:pt x="121678" y="19176"/>
                </a:lnTo>
                <a:lnTo>
                  <a:pt x="124866" y="15519"/>
                </a:lnTo>
                <a:lnTo>
                  <a:pt x="129552" y="12661"/>
                </a:lnTo>
                <a:lnTo>
                  <a:pt x="134226" y="9842"/>
                </a:lnTo>
                <a:lnTo>
                  <a:pt x="140436" y="8064"/>
                </a:lnTo>
                <a:lnTo>
                  <a:pt x="143462" y="7576"/>
                </a:lnTo>
                <a:lnTo>
                  <a:pt x="143484" y="8483"/>
                </a:lnTo>
                <a:lnTo>
                  <a:pt x="144284" y="15925"/>
                </a:lnTo>
                <a:lnTo>
                  <a:pt x="143391" y="16879"/>
                </a:lnTo>
                <a:lnTo>
                  <a:pt x="139598" y="20929"/>
                </a:lnTo>
                <a:lnTo>
                  <a:pt x="137083" y="25285"/>
                </a:lnTo>
                <a:lnTo>
                  <a:pt x="136994" y="32664"/>
                </a:lnTo>
                <a:lnTo>
                  <a:pt x="138277" y="35305"/>
                </a:lnTo>
                <a:lnTo>
                  <a:pt x="140157" y="37122"/>
                </a:lnTo>
                <a:lnTo>
                  <a:pt x="143002" y="39877"/>
                </a:lnTo>
                <a:lnTo>
                  <a:pt x="146850" y="41300"/>
                </a:lnTo>
                <a:lnTo>
                  <a:pt x="151168" y="42278"/>
                </a:lnTo>
                <a:lnTo>
                  <a:pt x="155486" y="43230"/>
                </a:lnTo>
                <a:lnTo>
                  <a:pt x="160362" y="43624"/>
                </a:lnTo>
                <a:lnTo>
                  <a:pt x="170040" y="43662"/>
                </a:lnTo>
                <a:lnTo>
                  <a:pt x="173253" y="43408"/>
                </a:lnTo>
                <a:lnTo>
                  <a:pt x="175971" y="42811"/>
                </a:lnTo>
                <a:lnTo>
                  <a:pt x="179781" y="41668"/>
                </a:lnTo>
                <a:lnTo>
                  <a:pt x="183629" y="39090"/>
                </a:lnTo>
                <a:lnTo>
                  <a:pt x="185686" y="34264"/>
                </a:lnTo>
                <a:lnTo>
                  <a:pt x="186397" y="29311"/>
                </a:lnTo>
                <a:lnTo>
                  <a:pt x="186334" y="18008"/>
                </a:lnTo>
                <a:lnTo>
                  <a:pt x="188429" y="17068"/>
                </a:lnTo>
                <a:lnTo>
                  <a:pt x="191668" y="18287"/>
                </a:lnTo>
                <a:lnTo>
                  <a:pt x="195186" y="20713"/>
                </a:lnTo>
                <a:lnTo>
                  <a:pt x="200558" y="24320"/>
                </a:lnTo>
                <a:lnTo>
                  <a:pt x="206933" y="30251"/>
                </a:lnTo>
                <a:lnTo>
                  <a:pt x="212102" y="36283"/>
                </a:lnTo>
                <a:lnTo>
                  <a:pt x="217309" y="42265"/>
                </a:lnTo>
                <a:lnTo>
                  <a:pt x="221310" y="48628"/>
                </a:lnTo>
                <a:lnTo>
                  <a:pt x="222110" y="52069"/>
                </a:lnTo>
                <a:lnTo>
                  <a:pt x="223545" y="57721"/>
                </a:lnTo>
                <a:lnTo>
                  <a:pt x="223418" y="61607"/>
                </a:lnTo>
                <a:lnTo>
                  <a:pt x="223735" y="68376"/>
                </a:lnTo>
                <a:close/>
              </a:path>
              <a:path w="231140" h="223875">
                <a:moveTo>
                  <a:pt x="224129" y="129133"/>
                </a:moveTo>
                <a:lnTo>
                  <a:pt x="224116" y="129755"/>
                </a:lnTo>
                <a:lnTo>
                  <a:pt x="227634" y="129489"/>
                </a:lnTo>
                <a:lnTo>
                  <a:pt x="224129" y="129133"/>
                </a:lnTo>
                <a:close/>
              </a:path>
              <a:path w="231140" h="223875">
                <a:moveTo>
                  <a:pt x="72796" y="217563"/>
                </a:moveTo>
                <a:lnTo>
                  <a:pt x="71996" y="223799"/>
                </a:lnTo>
                <a:lnTo>
                  <a:pt x="76301" y="221894"/>
                </a:lnTo>
                <a:lnTo>
                  <a:pt x="72796" y="217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4080723" y="1411111"/>
            <a:ext cx="52590" cy="89141"/>
          </a:xfrm>
          <a:custGeom>
            <a:avLst/>
            <a:gdLst/>
            <a:ahLst/>
            <a:cxnLst/>
            <a:rect l="l" t="t" r="r" b="b"/>
            <a:pathLst>
              <a:path w="52590" h="89141">
                <a:moveTo>
                  <a:pt x="736" y="4597"/>
                </a:moveTo>
                <a:lnTo>
                  <a:pt x="2527" y="8864"/>
                </a:lnTo>
                <a:lnTo>
                  <a:pt x="5803" y="12077"/>
                </a:lnTo>
                <a:lnTo>
                  <a:pt x="9016" y="15011"/>
                </a:lnTo>
                <a:lnTo>
                  <a:pt x="12242" y="17907"/>
                </a:lnTo>
                <a:lnTo>
                  <a:pt x="15519" y="20548"/>
                </a:lnTo>
                <a:lnTo>
                  <a:pt x="17525" y="22936"/>
                </a:lnTo>
                <a:lnTo>
                  <a:pt x="24830" y="33235"/>
                </a:lnTo>
                <a:lnTo>
                  <a:pt x="31052" y="44390"/>
                </a:lnTo>
                <a:lnTo>
                  <a:pt x="33464" y="48983"/>
                </a:lnTo>
                <a:lnTo>
                  <a:pt x="35585" y="52959"/>
                </a:lnTo>
                <a:lnTo>
                  <a:pt x="38430" y="56248"/>
                </a:lnTo>
                <a:lnTo>
                  <a:pt x="40627" y="59321"/>
                </a:lnTo>
                <a:lnTo>
                  <a:pt x="42773" y="62293"/>
                </a:lnTo>
                <a:lnTo>
                  <a:pt x="43929" y="66357"/>
                </a:lnTo>
                <a:lnTo>
                  <a:pt x="44551" y="71005"/>
                </a:lnTo>
                <a:lnTo>
                  <a:pt x="45161" y="75653"/>
                </a:lnTo>
                <a:lnTo>
                  <a:pt x="45224" y="80772"/>
                </a:lnTo>
                <a:lnTo>
                  <a:pt x="45567" y="85725"/>
                </a:lnTo>
                <a:lnTo>
                  <a:pt x="47370" y="89141"/>
                </a:lnTo>
                <a:lnTo>
                  <a:pt x="51257" y="88874"/>
                </a:lnTo>
                <a:lnTo>
                  <a:pt x="52590" y="85255"/>
                </a:lnTo>
                <a:lnTo>
                  <a:pt x="52260" y="80568"/>
                </a:lnTo>
                <a:lnTo>
                  <a:pt x="52209" y="75285"/>
                </a:lnTo>
                <a:lnTo>
                  <a:pt x="51523" y="70078"/>
                </a:lnTo>
                <a:lnTo>
                  <a:pt x="50825" y="64884"/>
                </a:lnTo>
                <a:lnTo>
                  <a:pt x="49517" y="59651"/>
                </a:lnTo>
                <a:lnTo>
                  <a:pt x="46342" y="55219"/>
                </a:lnTo>
                <a:lnTo>
                  <a:pt x="43891" y="51816"/>
                </a:lnTo>
                <a:lnTo>
                  <a:pt x="41287" y="48729"/>
                </a:lnTo>
                <a:lnTo>
                  <a:pt x="39700" y="45694"/>
                </a:lnTo>
                <a:lnTo>
                  <a:pt x="33884" y="34793"/>
                </a:lnTo>
                <a:lnTo>
                  <a:pt x="27126" y="23874"/>
                </a:lnTo>
                <a:lnTo>
                  <a:pt x="22898" y="18376"/>
                </a:lnTo>
                <a:lnTo>
                  <a:pt x="20192" y="15214"/>
                </a:lnTo>
                <a:lnTo>
                  <a:pt x="16738" y="12509"/>
                </a:lnTo>
                <a:lnTo>
                  <a:pt x="13728" y="9779"/>
                </a:lnTo>
                <a:lnTo>
                  <a:pt x="10718" y="7073"/>
                </a:lnTo>
                <a:lnTo>
                  <a:pt x="8229" y="4356"/>
                </a:lnTo>
                <a:lnTo>
                  <a:pt x="6515" y="114"/>
                </a:lnTo>
                <a:lnTo>
                  <a:pt x="2654" y="0"/>
                </a:lnTo>
                <a:lnTo>
                  <a:pt x="0" y="2794"/>
                </a:lnTo>
                <a:lnTo>
                  <a:pt x="736" y="4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4106266" y="1401934"/>
            <a:ext cx="46863" cy="95199"/>
          </a:xfrm>
          <a:custGeom>
            <a:avLst/>
            <a:gdLst/>
            <a:ahLst/>
            <a:cxnLst/>
            <a:rect l="l" t="t" r="r" b="b"/>
            <a:pathLst>
              <a:path w="46862" h="95199">
                <a:moveTo>
                  <a:pt x="38" y="1562"/>
                </a:moveTo>
                <a:lnTo>
                  <a:pt x="0" y="5422"/>
                </a:lnTo>
                <a:lnTo>
                  <a:pt x="1155" y="8026"/>
                </a:lnTo>
                <a:lnTo>
                  <a:pt x="4318" y="11849"/>
                </a:lnTo>
                <a:lnTo>
                  <a:pt x="7302" y="15239"/>
                </a:lnTo>
                <a:lnTo>
                  <a:pt x="8305" y="16802"/>
                </a:lnTo>
                <a:lnTo>
                  <a:pt x="14280" y="27552"/>
                </a:lnTo>
                <a:lnTo>
                  <a:pt x="20185" y="39025"/>
                </a:lnTo>
                <a:lnTo>
                  <a:pt x="22567" y="43078"/>
                </a:lnTo>
                <a:lnTo>
                  <a:pt x="24663" y="46443"/>
                </a:lnTo>
                <a:lnTo>
                  <a:pt x="26987" y="49047"/>
                </a:lnTo>
                <a:lnTo>
                  <a:pt x="30772" y="54000"/>
                </a:lnTo>
                <a:lnTo>
                  <a:pt x="32232" y="56299"/>
                </a:lnTo>
                <a:lnTo>
                  <a:pt x="33083" y="59169"/>
                </a:lnTo>
                <a:lnTo>
                  <a:pt x="33883" y="61696"/>
                </a:lnTo>
                <a:lnTo>
                  <a:pt x="33731" y="65735"/>
                </a:lnTo>
                <a:lnTo>
                  <a:pt x="34442" y="69837"/>
                </a:lnTo>
                <a:lnTo>
                  <a:pt x="35039" y="72961"/>
                </a:lnTo>
                <a:lnTo>
                  <a:pt x="36449" y="76352"/>
                </a:lnTo>
                <a:lnTo>
                  <a:pt x="37655" y="79768"/>
                </a:lnTo>
                <a:lnTo>
                  <a:pt x="38887" y="83121"/>
                </a:lnTo>
                <a:lnTo>
                  <a:pt x="39852" y="86486"/>
                </a:lnTo>
                <a:lnTo>
                  <a:pt x="39712" y="93700"/>
                </a:lnTo>
                <a:lnTo>
                  <a:pt x="43307" y="95199"/>
                </a:lnTo>
                <a:lnTo>
                  <a:pt x="46113" y="92544"/>
                </a:lnTo>
                <a:lnTo>
                  <a:pt x="46863" y="89788"/>
                </a:lnTo>
                <a:lnTo>
                  <a:pt x="46824" y="84683"/>
                </a:lnTo>
                <a:lnTo>
                  <a:pt x="45542" y="80962"/>
                </a:lnTo>
                <a:lnTo>
                  <a:pt x="44284" y="77393"/>
                </a:lnTo>
                <a:lnTo>
                  <a:pt x="43014" y="73875"/>
                </a:lnTo>
                <a:lnTo>
                  <a:pt x="41706" y="70497"/>
                </a:lnTo>
                <a:lnTo>
                  <a:pt x="41363" y="68554"/>
                </a:lnTo>
                <a:lnTo>
                  <a:pt x="40779" y="65608"/>
                </a:lnTo>
                <a:lnTo>
                  <a:pt x="41033" y="61404"/>
                </a:lnTo>
                <a:lnTo>
                  <a:pt x="39827" y="57175"/>
                </a:lnTo>
                <a:lnTo>
                  <a:pt x="38646" y="53124"/>
                </a:lnTo>
                <a:lnTo>
                  <a:pt x="36550" y="49974"/>
                </a:lnTo>
                <a:lnTo>
                  <a:pt x="34467" y="47243"/>
                </a:lnTo>
                <a:lnTo>
                  <a:pt x="32346" y="44500"/>
                </a:lnTo>
                <a:lnTo>
                  <a:pt x="30238" y="42100"/>
                </a:lnTo>
                <a:lnTo>
                  <a:pt x="28536" y="39357"/>
                </a:lnTo>
                <a:lnTo>
                  <a:pt x="22619" y="28481"/>
                </a:lnTo>
                <a:lnTo>
                  <a:pt x="16694" y="17072"/>
                </a:lnTo>
                <a:lnTo>
                  <a:pt x="14211" y="12966"/>
                </a:lnTo>
                <a:lnTo>
                  <a:pt x="11087" y="8940"/>
                </a:lnTo>
                <a:lnTo>
                  <a:pt x="8255" y="5626"/>
                </a:lnTo>
                <a:lnTo>
                  <a:pt x="6451" y="2590"/>
                </a:lnTo>
                <a:lnTo>
                  <a:pt x="3606" y="0"/>
                </a:lnTo>
                <a:lnTo>
                  <a:pt x="38" y="1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4146778" y="1383719"/>
            <a:ext cx="30391" cy="125603"/>
          </a:xfrm>
          <a:custGeom>
            <a:avLst/>
            <a:gdLst/>
            <a:ahLst/>
            <a:cxnLst/>
            <a:rect l="l" t="t" r="r" b="b"/>
            <a:pathLst>
              <a:path w="30391" h="125603">
                <a:moveTo>
                  <a:pt x="30391" y="82397"/>
                </a:moveTo>
                <a:lnTo>
                  <a:pt x="30391" y="77139"/>
                </a:lnTo>
                <a:lnTo>
                  <a:pt x="30187" y="71818"/>
                </a:lnTo>
                <a:lnTo>
                  <a:pt x="29387" y="66560"/>
                </a:lnTo>
                <a:lnTo>
                  <a:pt x="28066" y="57988"/>
                </a:lnTo>
                <a:lnTo>
                  <a:pt x="24536" y="50330"/>
                </a:lnTo>
                <a:lnTo>
                  <a:pt x="23088" y="42976"/>
                </a:lnTo>
                <a:lnTo>
                  <a:pt x="22148" y="38430"/>
                </a:lnTo>
                <a:lnTo>
                  <a:pt x="21755" y="33324"/>
                </a:lnTo>
                <a:lnTo>
                  <a:pt x="20561" y="28181"/>
                </a:lnTo>
                <a:lnTo>
                  <a:pt x="16208" y="16157"/>
                </a:lnTo>
                <a:lnTo>
                  <a:pt x="9421" y="5073"/>
                </a:lnTo>
                <a:lnTo>
                  <a:pt x="6400" y="1485"/>
                </a:lnTo>
                <a:lnTo>
                  <a:pt x="2844" y="0"/>
                </a:lnTo>
                <a:lnTo>
                  <a:pt x="0" y="2654"/>
                </a:lnTo>
                <a:lnTo>
                  <a:pt x="1257" y="6299"/>
                </a:lnTo>
                <a:lnTo>
                  <a:pt x="8550" y="16673"/>
                </a:lnTo>
                <a:lnTo>
                  <a:pt x="13437" y="28710"/>
                </a:lnTo>
                <a:lnTo>
                  <a:pt x="13703" y="29806"/>
                </a:lnTo>
                <a:lnTo>
                  <a:pt x="14757" y="34213"/>
                </a:lnTo>
                <a:lnTo>
                  <a:pt x="15163" y="39268"/>
                </a:lnTo>
                <a:lnTo>
                  <a:pt x="16179" y="44386"/>
                </a:lnTo>
                <a:lnTo>
                  <a:pt x="17932" y="52793"/>
                </a:lnTo>
                <a:lnTo>
                  <a:pt x="21361" y="60363"/>
                </a:lnTo>
                <a:lnTo>
                  <a:pt x="22415" y="67614"/>
                </a:lnTo>
                <a:lnTo>
                  <a:pt x="23152" y="72351"/>
                </a:lnTo>
                <a:lnTo>
                  <a:pt x="23355" y="77317"/>
                </a:lnTo>
                <a:lnTo>
                  <a:pt x="23355" y="88049"/>
                </a:lnTo>
                <a:lnTo>
                  <a:pt x="23101" y="93827"/>
                </a:lnTo>
                <a:lnTo>
                  <a:pt x="23113" y="107251"/>
                </a:lnTo>
                <a:lnTo>
                  <a:pt x="21069" y="113360"/>
                </a:lnTo>
                <a:lnTo>
                  <a:pt x="19672" y="121196"/>
                </a:lnTo>
                <a:lnTo>
                  <a:pt x="20624" y="124942"/>
                </a:lnTo>
                <a:lnTo>
                  <a:pt x="24460" y="125602"/>
                </a:lnTo>
                <a:lnTo>
                  <a:pt x="26619" y="122402"/>
                </a:lnTo>
                <a:lnTo>
                  <a:pt x="27838" y="115265"/>
                </a:lnTo>
                <a:lnTo>
                  <a:pt x="30124" y="108635"/>
                </a:lnTo>
                <a:lnTo>
                  <a:pt x="30137" y="94030"/>
                </a:lnTo>
                <a:lnTo>
                  <a:pt x="30391" y="88252"/>
                </a:lnTo>
                <a:lnTo>
                  <a:pt x="30391" y="82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4025905" y="1440877"/>
            <a:ext cx="56845" cy="36398"/>
          </a:xfrm>
          <a:custGeom>
            <a:avLst/>
            <a:gdLst/>
            <a:ahLst/>
            <a:cxnLst/>
            <a:rect l="l" t="t" r="r" b="b"/>
            <a:pathLst>
              <a:path w="56845" h="36398">
                <a:moveTo>
                  <a:pt x="2628" y="36398"/>
                </a:moveTo>
                <a:lnTo>
                  <a:pt x="4470" y="35775"/>
                </a:lnTo>
                <a:lnTo>
                  <a:pt x="16350" y="31168"/>
                </a:lnTo>
                <a:lnTo>
                  <a:pt x="27895" y="25736"/>
                </a:lnTo>
                <a:lnTo>
                  <a:pt x="39059" y="19688"/>
                </a:lnTo>
                <a:lnTo>
                  <a:pt x="42595" y="17627"/>
                </a:lnTo>
                <a:lnTo>
                  <a:pt x="48412" y="14109"/>
                </a:lnTo>
                <a:lnTo>
                  <a:pt x="51473" y="9220"/>
                </a:lnTo>
                <a:lnTo>
                  <a:pt x="55067" y="6464"/>
                </a:lnTo>
                <a:lnTo>
                  <a:pt x="56845" y="3035"/>
                </a:lnTo>
                <a:lnTo>
                  <a:pt x="54419" y="0"/>
                </a:lnTo>
                <a:lnTo>
                  <a:pt x="50673" y="952"/>
                </a:lnTo>
                <a:lnTo>
                  <a:pt x="45923" y="4851"/>
                </a:lnTo>
                <a:lnTo>
                  <a:pt x="43103" y="9232"/>
                </a:lnTo>
                <a:lnTo>
                  <a:pt x="39001" y="11569"/>
                </a:lnTo>
                <a:lnTo>
                  <a:pt x="27876" y="17812"/>
                </a:lnTo>
                <a:lnTo>
                  <a:pt x="16419" y="23436"/>
                </a:lnTo>
                <a:lnTo>
                  <a:pt x="4689" y="28224"/>
                </a:lnTo>
                <a:lnTo>
                  <a:pt x="342" y="29743"/>
                </a:lnTo>
                <a:lnTo>
                  <a:pt x="0" y="33591"/>
                </a:lnTo>
                <a:lnTo>
                  <a:pt x="2628" y="36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4037853" y="1445060"/>
            <a:ext cx="51003" cy="51028"/>
          </a:xfrm>
          <a:custGeom>
            <a:avLst/>
            <a:gdLst/>
            <a:ahLst/>
            <a:cxnLst/>
            <a:rect l="l" t="t" r="r" b="b"/>
            <a:pathLst>
              <a:path w="51003" h="51028">
                <a:moveTo>
                  <a:pt x="1104" y="44780"/>
                </a:moveTo>
                <a:lnTo>
                  <a:pt x="0" y="48475"/>
                </a:lnTo>
                <a:lnTo>
                  <a:pt x="2946" y="51028"/>
                </a:lnTo>
                <a:lnTo>
                  <a:pt x="6438" y="49390"/>
                </a:lnTo>
                <a:lnTo>
                  <a:pt x="14808" y="39894"/>
                </a:lnTo>
                <a:lnTo>
                  <a:pt x="23660" y="30479"/>
                </a:lnTo>
                <a:lnTo>
                  <a:pt x="32780" y="21691"/>
                </a:lnTo>
                <a:lnTo>
                  <a:pt x="35191" y="19558"/>
                </a:lnTo>
                <a:lnTo>
                  <a:pt x="39852" y="15481"/>
                </a:lnTo>
                <a:lnTo>
                  <a:pt x="45732" y="12128"/>
                </a:lnTo>
                <a:lnTo>
                  <a:pt x="50203" y="6057"/>
                </a:lnTo>
                <a:lnTo>
                  <a:pt x="51003" y="2286"/>
                </a:lnTo>
                <a:lnTo>
                  <a:pt x="47853" y="0"/>
                </a:lnTo>
                <a:lnTo>
                  <a:pt x="44500" y="1917"/>
                </a:lnTo>
                <a:lnTo>
                  <a:pt x="41236" y="6489"/>
                </a:lnTo>
                <a:lnTo>
                  <a:pt x="35966" y="9639"/>
                </a:lnTo>
                <a:lnTo>
                  <a:pt x="30581" y="14236"/>
                </a:lnTo>
                <a:lnTo>
                  <a:pt x="21305" y="22869"/>
                </a:lnTo>
                <a:lnTo>
                  <a:pt x="12347" y="32156"/>
                </a:lnTo>
                <a:lnTo>
                  <a:pt x="3868" y="41600"/>
                </a:lnTo>
                <a:lnTo>
                  <a:pt x="1104" y="44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4372509" y="1332476"/>
            <a:ext cx="82651" cy="7048"/>
          </a:xfrm>
          <a:custGeom>
            <a:avLst/>
            <a:gdLst/>
            <a:ahLst/>
            <a:cxnLst/>
            <a:rect l="l" t="t" r="r" b="b"/>
            <a:pathLst>
              <a:path w="82651" h="7048">
                <a:moveTo>
                  <a:pt x="79133" y="0"/>
                </a:move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lnTo>
                  <a:pt x="79133" y="7048"/>
                </a:lnTo>
                <a:lnTo>
                  <a:pt x="82651" y="5461"/>
                </a:lnTo>
                <a:lnTo>
                  <a:pt x="82651" y="1574"/>
                </a:lnTo>
                <a:lnTo>
                  <a:pt x="791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4210969" y="1277463"/>
            <a:ext cx="230898" cy="34963"/>
          </a:xfrm>
          <a:custGeom>
            <a:avLst/>
            <a:gdLst/>
            <a:ahLst/>
            <a:cxnLst/>
            <a:rect l="l" t="t" r="r" b="b"/>
            <a:pathLst>
              <a:path w="230898" h="34963">
                <a:moveTo>
                  <a:pt x="0" y="34963"/>
                </a:moveTo>
                <a:lnTo>
                  <a:pt x="230898" y="34963"/>
                </a:lnTo>
                <a:lnTo>
                  <a:pt x="133362" y="0"/>
                </a:lnTo>
                <a:lnTo>
                  <a:pt x="41465" y="0"/>
                </a:lnTo>
                <a:lnTo>
                  <a:pt x="36918" y="201"/>
                </a:lnTo>
                <a:lnTo>
                  <a:pt x="21896" y="4105"/>
                </a:lnTo>
                <a:lnTo>
                  <a:pt x="10233" y="12034"/>
                </a:lnTo>
                <a:lnTo>
                  <a:pt x="2684" y="22737"/>
                </a:lnTo>
                <a:lnTo>
                  <a:pt x="0" y="3496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4207451" y="1273932"/>
            <a:ext cx="238188" cy="42011"/>
          </a:xfrm>
          <a:custGeom>
            <a:avLst/>
            <a:gdLst/>
            <a:ahLst/>
            <a:cxnLst/>
            <a:rect l="l" t="t" r="r" b="b"/>
            <a:pathLst>
              <a:path w="238188" h="42011">
                <a:moveTo>
                  <a:pt x="3517" y="34975"/>
                </a:moveTo>
                <a:lnTo>
                  <a:pt x="4406" y="22000"/>
                </a:lnTo>
                <a:lnTo>
                  <a:pt x="296" y="34143"/>
                </a:lnTo>
                <a:lnTo>
                  <a:pt x="0" y="38493"/>
                </a:lnTo>
                <a:lnTo>
                  <a:pt x="1689" y="41643"/>
                </a:lnTo>
                <a:lnTo>
                  <a:pt x="3517" y="42011"/>
                </a:lnTo>
                <a:lnTo>
                  <a:pt x="3517" y="34975"/>
                </a:lnTo>
                <a:close/>
              </a:path>
              <a:path w="238188" h="42011">
                <a:moveTo>
                  <a:pt x="235610" y="35179"/>
                </a:moveTo>
                <a:lnTo>
                  <a:pt x="138061" y="203"/>
                </a:lnTo>
                <a:lnTo>
                  <a:pt x="214160" y="34975"/>
                </a:lnTo>
                <a:lnTo>
                  <a:pt x="7035" y="34975"/>
                </a:lnTo>
                <a:lnTo>
                  <a:pt x="7035" y="38493"/>
                </a:lnTo>
                <a:lnTo>
                  <a:pt x="234416" y="42011"/>
                </a:lnTo>
                <a:lnTo>
                  <a:pt x="237591" y="40779"/>
                </a:lnTo>
                <a:lnTo>
                  <a:pt x="238188" y="37414"/>
                </a:lnTo>
                <a:lnTo>
                  <a:pt x="235610" y="35179"/>
                </a:lnTo>
                <a:close/>
              </a:path>
              <a:path w="238188" h="42011">
                <a:moveTo>
                  <a:pt x="3517" y="42011"/>
                </a:moveTo>
                <a:lnTo>
                  <a:pt x="234416" y="42011"/>
                </a:lnTo>
                <a:lnTo>
                  <a:pt x="7035" y="38493"/>
                </a:lnTo>
                <a:lnTo>
                  <a:pt x="7035" y="30695"/>
                </a:lnTo>
                <a:lnTo>
                  <a:pt x="10782" y="22860"/>
                </a:lnTo>
                <a:lnTo>
                  <a:pt x="17449" y="16929"/>
                </a:lnTo>
                <a:lnTo>
                  <a:pt x="27650" y="10496"/>
                </a:lnTo>
                <a:lnTo>
                  <a:pt x="40591" y="7250"/>
                </a:lnTo>
                <a:lnTo>
                  <a:pt x="44983" y="7048"/>
                </a:lnTo>
                <a:lnTo>
                  <a:pt x="136253" y="7048"/>
                </a:lnTo>
                <a:lnTo>
                  <a:pt x="135686" y="6845"/>
                </a:lnTo>
                <a:lnTo>
                  <a:pt x="136880" y="3530"/>
                </a:lnTo>
                <a:lnTo>
                  <a:pt x="136880" y="7048"/>
                </a:lnTo>
                <a:lnTo>
                  <a:pt x="136880" y="3530"/>
                </a:lnTo>
                <a:lnTo>
                  <a:pt x="135686" y="6845"/>
                </a:lnTo>
                <a:lnTo>
                  <a:pt x="136253" y="7048"/>
                </a:lnTo>
                <a:lnTo>
                  <a:pt x="214160" y="34975"/>
                </a:lnTo>
                <a:lnTo>
                  <a:pt x="138061" y="203"/>
                </a:lnTo>
                <a:lnTo>
                  <a:pt x="136880" y="0"/>
                </a:lnTo>
                <a:lnTo>
                  <a:pt x="44983" y="0"/>
                </a:lnTo>
                <a:lnTo>
                  <a:pt x="31322" y="1779"/>
                </a:lnTo>
                <a:lnTo>
                  <a:pt x="19583" y="6702"/>
                </a:lnTo>
                <a:lnTo>
                  <a:pt x="12763" y="11671"/>
                </a:lnTo>
                <a:lnTo>
                  <a:pt x="4406" y="22000"/>
                </a:lnTo>
                <a:lnTo>
                  <a:pt x="3517" y="34975"/>
                </a:lnTo>
                <a:lnTo>
                  <a:pt x="3517" y="420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4454887" y="1326836"/>
            <a:ext cx="33350" cy="176644"/>
          </a:xfrm>
          <a:custGeom>
            <a:avLst/>
            <a:gdLst/>
            <a:ahLst/>
            <a:cxnLst/>
            <a:rect l="l" t="t" r="r" b="b"/>
            <a:pathLst>
              <a:path w="33350" h="176644">
                <a:moveTo>
                  <a:pt x="33350" y="169430"/>
                </a:moveTo>
                <a:lnTo>
                  <a:pt x="33350" y="3225"/>
                </a:lnTo>
                <a:lnTo>
                  <a:pt x="28803" y="0"/>
                </a:lnTo>
                <a:lnTo>
                  <a:pt x="4546" y="0"/>
                </a:lnTo>
                <a:lnTo>
                  <a:pt x="0" y="3225"/>
                </a:lnTo>
                <a:lnTo>
                  <a:pt x="0" y="173418"/>
                </a:lnTo>
                <a:lnTo>
                  <a:pt x="4546" y="176644"/>
                </a:lnTo>
                <a:lnTo>
                  <a:pt x="28803" y="176644"/>
                </a:lnTo>
                <a:lnTo>
                  <a:pt x="33350" y="173418"/>
                </a:lnTo>
                <a:lnTo>
                  <a:pt x="33350" y="1694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4451369" y="1323332"/>
            <a:ext cx="40386" cy="183667"/>
          </a:xfrm>
          <a:custGeom>
            <a:avLst/>
            <a:gdLst/>
            <a:ahLst/>
            <a:cxnLst/>
            <a:rect l="l" t="t" r="r" b="b"/>
            <a:pathLst>
              <a:path w="40386" h="183667">
                <a:moveTo>
                  <a:pt x="40385" y="10718"/>
                </a:moveTo>
                <a:lnTo>
                  <a:pt x="40385" y="7315"/>
                </a:lnTo>
                <a:lnTo>
                  <a:pt x="38430" y="4495"/>
                </a:lnTo>
                <a:lnTo>
                  <a:pt x="33400" y="965"/>
                </a:lnTo>
                <a:lnTo>
                  <a:pt x="30187" y="0"/>
                </a:lnTo>
                <a:lnTo>
                  <a:pt x="10198" y="0"/>
                </a:lnTo>
                <a:lnTo>
                  <a:pt x="6984" y="965"/>
                </a:lnTo>
                <a:lnTo>
                  <a:pt x="1955" y="4495"/>
                </a:lnTo>
                <a:lnTo>
                  <a:pt x="0" y="7315"/>
                </a:lnTo>
                <a:lnTo>
                  <a:pt x="0" y="176339"/>
                </a:lnTo>
                <a:lnTo>
                  <a:pt x="1955" y="179158"/>
                </a:lnTo>
                <a:lnTo>
                  <a:pt x="6984" y="182702"/>
                </a:lnTo>
                <a:lnTo>
                  <a:pt x="10198" y="183667"/>
                </a:lnTo>
                <a:lnTo>
                  <a:pt x="13665" y="176631"/>
                </a:lnTo>
                <a:lnTo>
                  <a:pt x="9677" y="175996"/>
                </a:lnTo>
                <a:lnTo>
                  <a:pt x="7035" y="173520"/>
                </a:lnTo>
                <a:lnTo>
                  <a:pt x="7035" y="10718"/>
                </a:lnTo>
                <a:lnTo>
                  <a:pt x="9677" y="7670"/>
                </a:lnTo>
                <a:lnTo>
                  <a:pt x="13665" y="7035"/>
                </a:lnTo>
                <a:lnTo>
                  <a:pt x="26708" y="7035"/>
                </a:lnTo>
                <a:lnTo>
                  <a:pt x="30708" y="7670"/>
                </a:lnTo>
                <a:lnTo>
                  <a:pt x="33350" y="10134"/>
                </a:lnTo>
                <a:lnTo>
                  <a:pt x="33350" y="172935"/>
                </a:lnTo>
                <a:lnTo>
                  <a:pt x="40385" y="172935"/>
                </a:lnTo>
                <a:lnTo>
                  <a:pt x="40385" y="10718"/>
                </a:lnTo>
                <a:close/>
              </a:path>
              <a:path w="40386" h="183667">
                <a:moveTo>
                  <a:pt x="40385" y="176339"/>
                </a:moveTo>
                <a:lnTo>
                  <a:pt x="40385" y="172935"/>
                </a:lnTo>
                <a:lnTo>
                  <a:pt x="33350" y="172935"/>
                </a:lnTo>
                <a:lnTo>
                  <a:pt x="30708" y="175996"/>
                </a:lnTo>
                <a:lnTo>
                  <a:pt x="26708" y="176631"/>
                </a:lnTo>
                <a:lnTo>
                  <a:pt x="13665" y="176631"/>
                </a:lnTo>
                <a:lnTo>
                  <a:pt x="10198" y="183667"/>
                </a:lnTo>
                <a:lnTo>
                  <a:pt x="30187" y="183667"/>
                </a:lnTo>
                <a:lnTo>
                  <a:pt x="33400" y="182702"/>
                </a:lnTo>
                <a:lnTo>
                  <a:pt x="38430" y="179158"/>
                </a:lnTo>
                <a:lnTo>
                  <a:pt x="40385" y="1763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4488236" y="1334041"/>
            <a:ext cx="66662" cy="110096"/>
          </a:xfrm>
          <a:custGeom>
            <a:avLst/>
            <a:gdLst/>
            <a:ahLst/>
            <a:cxnLst/>
            <a:rect l="l" t="t" r="r" b="b"/>
            <a:pathLst>
              <a:path w="66662" h="110096">
                <a:moveTo>
                  <a:pt x="66662" y="79197"/>
                </a:moveTo>
                <a:lnTo>
                  <a:pt x="66662" y="13334"/>
                </a:lnTo>
                <a:lnTo>
                  <a:pt x="0" y="0"/>
                </a:lnTo>
                <a:lnTo>
                  <a:pt x="0" y="110096"/>
                </a:lnTo>
                <a:lnTo>
                  <a:pt x="66662" y="791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4484718" y="1330586"/>
            <a:ext cx="73698" cy="116738"/>
          </a:xfrm>
          <a:custGeom>
            <a:avLst/>
            <a:gdLst/>
            <a:ahLst/>
            <a:cxnLst/>
            <a:rect l="l" t="t" r="r" b="b"/>
            <a:pathLst>
              <a:path w="73698" h="116738">
                <a:moveTo>
                  <a:pt x="68707" y="79451"/>
                </a:moveTo>
                <a:lnTo>
                  <a:pt x="66662" y="19684"/>
                </a:lnTo>
                <a:lnTo>
                  <a:pt x="66662" y="80399"/>
                </a:lnTo>
                <a:lnTo>
                  <a:pt x="68707" y="79451"/>
                </a:lnTo>
                <a:close/>
              </a:path>
              <a:path w="73698" h="116738">
                <a:moveTo>
                  <a:pt x="7035" y="7759"/>
                </a:moveTo>
                <a:lnTo>
                  <a:pt x="66662" y="19684"/>
                </a:lnTo>
                <a:lnTo>
                  <a:pt x="68707" y="79451"/>
                </a:lnTo>
                <a:lnTo>
                  <a:pt x="66662" y="80399"/>
                </a:lnTo>
                <a:lnTo>
                  <a:pt x="7035" y="108038"/>
                </a:lnTo>
                <a:lnTo>
                  <a:pt x="5003" y="116738"/>
                </a:lnTo>
                <a:lnTo>
                  <a:pt x="71653" y="85851"/>
                </a:lnTo>
                <a:lnTo>
                  <a:pt x="66662" y="82651"/>
                </a:lnTo>
                <a:lnTo>
                  <a:pt x="70180" y="82651"/>
                </a:lnTo>
                <a:lnTo>
                  <a:pt x="70866" y="13347"/>
                </a:lnTo>
                <a:lnTo>
                  <a:pt x="4203" y="0"/>
                </a:lnTo>
                <a:lnTo>
                  <a:pt x="7035" y="7759"/>
                </a:lnTo>
                <a:close/>
              </a:path>
              <a:path w="73698" h="116738">
                <a:moveTo>
                  <a:pt x="73698" y="82651"/>
                </a:moveTo>
                <a:lnTo>
                  <a:pt x="73698" y="16789"/>
                </a:lnTo>
                <a:lnTo>
                  <a:pt x="72517" y="13677"/>
                </a:lnTo>
                <a:lnTo>
                  <a:pt x="70866" y="13347"/>
                </a:lnTo>
                <a:lnTo>
                  <a:pt x="70180" y="82651"/>
                </a:lnTo>
                <a:lnTo>
                  <a:pt x="66662" y="82651"/>
                </a:lnTo>
                <a:lnTo>
                  <a:pt x="71653" y="85851"/>
                </a:lnTo>
                <a:lnTo>
                  <a:pt x="73698" y="82651"/>
                </a:lnTo>
                <a:close/>
              </a:path>
              <a:path w="73698" h="116738">
                <a:moveTo>
                  <a:pt x="7035" y="108038"/>
                </a:moveTo>
                <a:lnTo>
                  <a:pt x="7035" y="7759"/>
                </a:lnTo>
                <a:lnTo>
                  <a:pt x="4203" y="0"/>
                </a:lnTo>
                <a:lnTo>
                  <a:pt x="1282" y="736"/>
                </a:lnTo>
                <a:lnTo>
                  <a:pt x="0" y="3454"/>
                </a:lnTo>
                <a:lnTo>
                  <a:pt x="0" y="113550"/>
                </a:lnTo>
                <a:lnTo>
                  <a:pt x="1625" y="116509"/>
                </a:lnTo>
                <a:lnTo>
                  <a:pt x="5003" y="116738"/>
                </a:lnTo>
                <a:lnTo>
                  <a:pt x="7035" y="108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4576045" y="1343063"/>
            <a:ext cx="0" cy="76428"/>
          </a:xfrm>
          <a:custGeom>
            <a:avLst/>
            <a:gdLst/>
            <a:ahLst/>
            <a:cxnLst/>
            <a:rect l="l" t="t" r="r" b="b"/>
            <a:pathLst>
              <a:path h="76428">
                <a:moveTo>
                  <a:pt x="0" y="0"/>
                </a:moveTo>
                <a:lnTo>
                  <a:pt x="0" y="76428"/>
                </a:lnTo>
              </a:path>
            </a:pathLst>
          </a:custGeom>
          <a:ln w="43561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4551375" y="1339538"/>
            <a:ext cx="49326" cy="83464"/>
          </a:xfrm>
          <a:custGeom>
            <a:avLst/>
            <a:gdLst/>
            <a:ahLst/>
            <a:cxnLst/>
            <a:rect l="l" t="t" r="r" b="b"/>
            <a:pathLst>
              <a:path w="49326" h="83464">
                <a:moveTo>
                  <a:pt x="42290" y="76428"/>
                </a:moveTo>
                <a:lnTo>
                  <a:pt x="7048" y="76428"/>
                </a:lnTo>
                <a:lnTo>
                  <a:pt x="42290" y="79946"/>
                </a:lnTo>
                <a:lnTo>
                  <a:pt x="42290" y="76428"/>
                </a:lnTo>
                <a:close/>
              </a:path>
              <a:path w="49326" h="83464">
                <a:moveTo>
                  <a:pt x="7048" y="7035"/>
                </a:moveTo>
                <a:lnTo>
                  <a:pt x="3517" y="0"/>
                </a:lnTo>
                <a:lnTo>
                  <a:pt x="7048" y="76428"/>
                </a:lnTo>
                <a:lnTo>
                  <a:pt x="7048" y="7035"/>
                </a:lnTo>
                <a:close/>
              </a:path>
              <a:path w="49326" h="83464">
                <a:moveTo>
                  <a:pt x="3517" y="0"/>
                </a:moveTo>
                <a:lnTo>
                  <a:pt x="7048" y="7035"/>
                </a:lnTo>
                <a:lnTo>
                  <a:pt x="42290" y="7035"/>
                </a:lnTo>
                <a:lnTo>
                  <a:pt x="42290" y="79946"/>
                </a:lnTo>
                <a:lnTo>
                  <a:pt x="7048" y="76428"/>
                </a:lnTo>
                <a:lnTo>
                  <a:pt x="3517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79946"/>
                </a:lnTo>
                <a:lnTo>
                  <a:pt x="1689" y="83096"/>
                </a:lnTo>
                <a:lnTo>
                  <a:pt x="3517" y="83464"/>
                </a:lnTo>
                <a:lnTo>
                  <a:pt x="45808" y="83464"/>
                </a:lnTo>
                <a:lnTo>
                  <a:pt x="48958" y="81788"/>
                </a:lnTo>
                <a:lnTo>
                  <a:pt x="45808" y="79946"/>
                </a:lnTo>
                <a:lnTo>
                  <a:pt x="45808" y="0"/>
                </a:lnTo>
                <a:lnTo>
                  <a:pt x="3517" y="0"/>
                </a:lnTo>
                <a:close/>
              </a:path>
              <a:path w="49326" h="83464">
                <a:moveTo>
                  <a:pt x="49326" y="79946"/>
                </a:moveTo>
                <a:lnTo>
                  <a:pt x="49326" y="3517"/>
                </a:lnTo>
                <a:lnTo>
                  <a:pt x="47650" y="368"/>
                </a:lnTo>
                <a:lnTo>
                  <a:pt x="45808" y="0"/>
                </a:lnTo>
                <a:lnTo>
                  <a:pt x="45808" y="79946"/>
                </a:lnTo>
                <a:lnTo>
                  <a:pt x="48958" y="81788"/>
                </a:lnTo>
                <a:lnTo>
                  <a:pt x="49326" y="79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4597178" y="1349312"/>
            <a:ext cx="146342" cy="63931"/>
          </a:xfrm>
          <a:custGeom>
            <a:avLst/>
            <a:gdLst/>
            <a:ahLst/>
            <a:cxnLst/>
            <a:rect l="l" t="t" r="r" b="b"/>
            <a:pathLst>
              <a:path w="146342" h="63931">
                <a:moveTo>
                  <a:pt x="146342" y="63931"/>
                </a:moveTo>
                <a:lnTo>
                  <a:pt x="146342" y="0"/>
                </a:lnTo>
                <a:lnTo>
                  <a:pt x="0" y="0"/>
                </a:lnTo>
                <a:lnTo>
                  <a:pt x="0" y="63931"/>
                </a:lnTo>
                <a:lnTo>
                  <a:pt x="146342" y="639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4593664" y="1345775"/>
            <a:ext cx="153377" cy="70980"/>
          </a:xfrm>
          <a:custGeom>
            <a:avLst/>
            <a:gdLst/>
            <a:ahLst/>
            <a:cxnLst/>
            <a:rect l="l" t="t" r="r" b="b"/>
            <a:pathLst>
              <a:path w="153377" h="70980">
                <a:moveTo>
                  <a:pt x="146342" y="63944"/>
                </a:moveTo>
                <a:lnTo>
                  <a:pt x="7048" y="63944"/>
                </a:lnTo>
                <a:lnTo>
                  <a:pt x="146342" y="67462"/>
                </a:lnTo>
                <a:lnTo>
                  <a:pt x="146342" y="63944"/>
                </a:lnTo>
                <a:close/>
              </a:path>
              <a:path w="153377" h="70980">
                <a:moveTo>
                  <a:pt x="7048" y="7048"/>
                </a:moveTo>
                <a:lnTo>
                  <a:pt x="3517" y="0"/>
                </a:lnTo>
                <a:lnTo>
                  <a:pt x="7048" y="63944"/>
                </a:lnTo>
                <a:lnTo>
                  <a:pt x="7048" y="7048"/>
                </a:lnTo>
                <a:close/>
              </a:path>
              <a:path w="153377" h="70980">
                <a:moveTo>
                  <a:pt x="3517" y="0"/>
                </a:moveTo>
                <a:lnTo>
                  <a:pt x="7048" y="7048"/>
                </a:lnTo>
                <a:lnTo>
                  <a:pt x="146342" y="7048"/>
                </a:lnTo>
                <a:lnTo>
                  <a:pt x="146342" y="67462"/>
                </a:lnTo>
                <a:lnTo>
                  <a:pt x="7048" y="63944"/>
                </a:lnTo>
                <a:lnTo>
                  <a:pt x="3517" y="0"/>
                </a:lnTo>
                <a:lnTo>
                  <a:pt x="368" y="1689"/>
                </a:lnTo>
                <a:lnTo>
                  <a:pt x="0" y="3530"/>
                </a:lnTo>
                <a:lnTo>
                  <a:pt x="0" y="67462"/>
                </a:lnTo>
                <a:lnTo>
                  <a:pt x="1689" y="70612"/>
                </a:lnTo>
                <a:lnTo>
                  <a:pt x="3517" y="70980"/>
                </a:lnTo>
                <a:lnTo>
                  <a:pt x="149860" y="70980"/>
                </a:lnTo>
                <a:lnTo>
                  <a:pt x="153009" y="69291"/>
                </a:lnTo>
                <a:lnTo>
                  <a:pt x="149860" y="67462"/>
                </a:lnTo>
                <a:lnTo>
                  <a:pt x="149860" y="0"/>
                </a:lnTo>
                <a:lnTo>
                  <a:pt x="3517" y="0"/>
                </a:lnTo>
                <a:close/>
              </a:path>
              <a:path w="153377" h="70980">
                <a:moveTo>
                  <a:pt x="153377" y="67462"/>
                </a:moveTo>
                <a:lnTo>
                  <a:pt x="153377" y="3530"/>
                </a:lnTo>
                <a:lnTo>
                  <a:pt x="151701" y="381"/>
                </a:lnTo>
                <a:lnTo>
                  <a:pt x="149860" y="0"/>
                </a:lnTo>
                <a:lnTo>
                  <a:pt x="149860" y="67462"/>
                </a:lnTo>
                <a:lnTo>
                  <a:pt x="153009" y="69291"/>
                </a:lnTo>
                <a:lnTo>
                  <a:pt x="153377" y="674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4743520" y="1381264"/>
            <a:ext cx="104076" cy="0"/>
          </a:xfrm>
          <a:custGeom>
            <a:avLst/>
            <a:gdLst/>
            <a:ahLst/>
            <a:cxnLst/>
            <a:rect l="l" t="t" r="r" b="b"/>
            <a:pathLst>
              <a:path w="104076">
                <a:moveTo>
                  <a:pt x="0" y="0"/>
                </a:moveTo>
                <a:lnTo>
                  <a:pt x="104076" y="0"/>
                </a:lnTo>
              </a:path>
            </a:pathLst>
          </a:custGeom>
          <a:ln w="44069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4740003" y="1356349"/>
            <a:ext cx="111112" cy="49834"/>
          </a:xfrm>
          <a:custGeom>
            <a:avLst/>
            <a:gdLst/>
            <a:ahLst/>
            <a:cxnLst/>
            <a:rect l="l" t="t" r="r" b="b"/>
            <a:pathLst>
              <a:path w="111112" h="49834">
                <a:moveTo>
                  <a:pt x="104076" y="42798"/>
                </a:moveTo>
                <a:lnTo>
                  <a:pt x="7035" y="42798"/>
                </a:lnTo>
                <a:lnTo>
                  <a:pt x="104076" y="46316"/>
                </a:lnTo>
                <a:lnTo>
                  <a:pt x="104076" y="42798"/>
                </a:lnTo>
                <a:close/>
              </a:path>
              <a:path w="111112" h="49834">
                <a:moveTo>
                  <a:pt x="7035" y="7035"/>
                </a:moveTo>
                <a:lnTo>
                  <a:pt x="3517" y="0"/>
                </a:lnTo>
                <a:lnTo>
                  <a:pt x="7035" y="42798"/>
                </a:lnTo>
                <a:lnTo>
                  <a:pt x="7035" y="7035"/>
                </a:lnTo>
                <a:close/>
              </a:path>
              <a:path w="111112" h="49834">
                <a:moveTo>
                  <a:pt x="3517" y="0"/>
                </a:moveTo>
                <a:lnTo>
                  <a:pt x="7035" y="7035"/>
                </a:lnTo>
                <a:lnTo>
                  <a:pt x="104076" y="7035"/>
                </a:lnTo>
                <a:lnTo>
                  <a:pt x="104076" y="46316"/>
                </a:lnTo>
                <a:lnTo>
                  <a:pt x="7035" y="42798"/>
                </a:lnTo>
                <a:lnTo>
                  <a:pt x="3517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46316"/>
                </a:lnTo>
                <a:lnTo>
                  <a:pt x="1689" y="49466"/>
                </a:lnTo>
                <a:lnTo>
                  <a:pt x="3517" y="49834"/>
                </a:lnTo>
                <a:lnTo>
                  <a:pt x="107594" y="49834"/>
                </a:lnTo>
                <a:lnTo>
                  <a:pt x="110731" y="48158"/>
                </a:lnTo>
                <a:lnTo>
                  <a:pt x="107594" y="46316"/>
                </a:lnTo>
                <a:lnTo>
                  <a:pt x="107594" y="0"/>
                </a:lnTo>
                <a:lnTo>
                  <a:pt x="3517" y="0"/>
                </a:lnTo>
                <a:close/>
              </a:path>
              <a:path w="111112" h="49834">
                <a:moveTo>
                  <a:pt x="111112" y="46316"/>
                </a:moveTo>
                <a:lnTo>
                  <a:pt x="111112" y="3517"/>
                </a:lnTo>
                <a:lnTo>
                  <a:pt x="109423" y="380"/>
                </a:lnTo>
                <a:lnTo>
                  <a:pt x="107594" y="0"/>
                </a:lnTo>
                <a:lnTo>
                  <a:pt x="107594" y="46316"/>
                </a:lnTo>
                <a:lnTo>
                  <a:pt x="110731" y="48158"/>
                </a:lnTo>
                <a:lnTo>
                  <a:pt x="111112" y="46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4847595" y="1367087"/>
            <a:ext cx="176441" cy="28359"/>
          </a:xfrm>
          <a:custGeom>
            <a:avLst/>
            <a:gdLst/>
            <a:ahLst/>
            <a:cxnLst/>
            <a:rect l="l" t="t" r="r" b="b"/>
            <a:pathLst>
              <a:path w="176441" h="28359">
                <a:moveTo>
                  <a:pt x="104063" y="0"/>
                </a:moveTo>
                <a:lnTo>
                  <a:pt x="0" y="0"/>
                </a:lnTo>
                <a:lnTo>
                  <a:pt x="0" y="28359"/>
                </a:lnTo>
                <a:lnTo>
                  <a:pt x="104063" y="28359"/>
                </a:lnTo>
                <a:lnTo>
                  <a:pt x="176441" y="12509"/>
                </a:lnTo>
                <a:lnTo>
                  <a:pt x="10406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4844076" y="1363568"/>
            <a:ext cx="161632" cy="35394"/>
          </a:xfrm>
          <a:custGeom>
            <a:avLst/>
            <a:gdLst/>
            <a:ahLst/>
            <a:cxnLst/>
            <a:rect l="l" t="t" r="r" b="b"/>
            <a:pathLst>
              <a:path w="161632" h="35394">
                <a:moveTo>
                  <a:pt x="107278" y="7035"/>
                </a:moveTo>
                <a:lnTo>
                  <a:pt x="161632" y="16433"/>
                </a:lnTo>
                <a:lnTo>
                  <a:pt x="107581" y="3517"/>
                </a:lnTo>
                <a:lnTo>
                  <a:pt x="106984" y="6984"/>
                </a:lnTo>
                <a:lnTo>
                  <a:pt x="107581" y="0"/>
                </a:lnTo>
                <a:lnTo>
                  <a:pt x="3517" y="0"/>
                </a:lnTo>
                <a:lnTo>
                  <a:pt x="7048" y="28359"/>
                </a:lnTo>
                <a:lnTo>
                  <a:pt x="7048" y="7035"/>
                </a:lnTo>
                <a:lnTo>
                  <a:pt x="107581" y="7035"/>
                </a:lnTo>
                <a:lnTo>
                  <a:pt x="107278" y="7035"/>
                </a:lnTo>
                <a:close/>
              </a:path>
              <a:path w="161632" h="35394">
                <a:moveTo>
                  <a:pt x="0" y="3517"/>
                </a:moveTo>
                <a:lnTo>
                  <a:pt x="0" y="31876"/>
                </a:lnTo>
                <a:lnTo>
                  <a:pt x="1689" y="35026"/>
                </a:lnTo>
                <a:lnTo>
                  <a:pt x="3517" y="35394"/>
                </a:lnTo>
                <a:lnTo>
                  <a:pt x="108331" y="35318"/>
                </a:lnTo>
                <a:lnTo>
                  <a:pt x="180708" y="19469"/>
                </a:lnTo>
                <a:lnTo>
                  <a:pt x="183515" y="17627"/>
                </a:lnTo>
                <a:lnTo>
                  <a:pt x="183438" y="14274"/>
                </a:lnTo>
                <a:lnTo>
                  <a:pt x="180555" y="12560"/>
                </a:lnTo>
                <a:lnTo>
                  <a:pt x="108178" y="50"/>
                </a:lnTo>
                <a:lnTo>
                  <a:pt x="107581" y="0"/>
                </a:lnTo>
                <a:lnTo>
                  <a:pt x="106984" y="6984"/>
                </a:lnTo>
                <a:lnTo>
                  <a:pt x="107581" y="3517"/>
                </a:lnTo>
                <a:lnTo>
                  <a:pt x="161632" y="16433"/>
                </a:lnTo>
                <a:lnTo>
                  <a:pt x="107200" y="28359"/>
                </a:lnTo>
                <a:lnTo>
                  <a:pt x="7048" y="28359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4777151" y="1382543"/>
            <a:ext cx="37541" cy="29641"/>
          </a:xfrm>
          <a:custGeom>
            <a:avLst/>
            <a:gdLst/>
            <a:ahLst/>
            <a:cxnLst/>
            <a:rect l="l" t="t" r="r" b="b"/>
            <a:pathLst>
              <a:path w="37541" h="29641">
                <a:moveTo>
                  <a:pt x="37541" y="14820"/>
                </a:moveTo>
                <a:lnTo>
                  <a:pt x="37541" y="6642"/>
                </a:lnTo>
                <a:lnTo>
                  <a:pt x="29133" y="0"/>
                </a:lnTo>
                <a:lnTo>
                  <a:pt x="8407" y="0"/>
                </a:lnTo>
                <a:lnTo>
                  <a:pt x="0" y="6642"/>
                </a:lnTo>
                <a:lnTo>
                  <a:pt x="0" y="22999"/>
                </a:lnTo>
                <a:lnTo>
                  <a:pt x="8407" y="29641"/>
                </a:lnTo>
                <a:lnTo>
                  <a:pt x="29133" y="29641"/>
                </a:lnTo>
                <a:lnTo>
                  <a:pt x="37541" y="22999"/>
                </a:lnTo>
                <a:lnTo>
                  <a:pt x="37541" y="148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4773621" y="1379025"/>
            <a:ext cx="44589" cy="36677"/>
          </a:xfrm>
          <a:custGeom>
            <a:avLst/>
            <a:gdLst/>
            <a:ahLst/>
            <a:cxnLst/>
            <a:rect l="l" t="t" r="r" b="b"/>
            <a:pathLst>
              <a:path w="44589" h="36677">
                <a:moveTo>
                  <a:pt x="2781" y="28384"/>
                </a:moveTo>
                <a:lnTo>
                  <a:pt x="6845" y="31584"/>
                </a:lnTo>
                <a:lnTo>
                  <a:pt x="10922" y="34798"/>
                </a:lnTo>
                <a:lnTo>
                  <a:pt x="16370" y="36677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48" y="21183"/>
                </a:lnTo>
                <a:lnTo>
                  <a:pt x="7048" y="15494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33" y="7035"/>
                </a:lnTo>
                <a:lnTo>
                  <a:pt x="30683" y="8483"/>
                </a:lnTo>
                <a:lnTo>
                  <a:pt x="33388" y="10629"/>
                </a:lnTo>
                <a:lnTo>
                  <a:pt x="36118" y="12801"/>
                </a:lnTo>
                <a:lnTo>
                  <a:pt x="37541" y="15494"/>
                </a:lnTo>
                <a:lnTo>
                  <a:pt x="37553" y="18338"/>
                </a:lnTo>
                <a:lnTo>
                  <a:pt x="44589" y="18338"/>
                </a:lnTo>
                <a:lnTo>
                  <a:pt x="44589" y="13004"/>
                </a:lnTo>
                <a:lnTo>
                  <a:pt x="41821" y="8293"/>
                </a:lnTo>
                <a:lnTo>
                  <a:pt x="37757" y="5092"/>
                </a:lnTo>
                <a:lnTo>
                  <a:pt x="33667" y="1892"/>
                </a:lnTo>
                <a:lnTo>
                  <a:pt x="28244" y="0"/>
                </a:lnTo>
                <a:lnTo>
                  <a:pt x="16370" y="0"/>
                </a:lnTo>
                <a:lnTo>
                  <a:pt x="10922" y="1892"/>
                </a:lnTo>
                <a:lnTo>
                  <a:pt x="6845" y="5092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89" h="36677">
                <a:moveTo>
                  <a:pt x="30683" y="28194"/>
                </a:moveTo>
                <a:lnTo>
                  <a:pt x="26733" y="29641"/>
                </a:lnTo>
                <a:lnTo>
                  <a:pt x="17868" y="29641"/>
                </a:lnTo>
                <a:lnTo>
                  <a:pt x="13919" y="28194"/>
                </a:lnTo>
                <a:lnTo>
                  <a:pt x="16370" y="36677"/>
                </a:lnTo>
                <a:lnTo>
                  <a:pt x="28232" y="36677"/>
                </a:lnTo>
                <a:lnTo>
                  <a:pt x="33667" y="34798"/>
                </a:lnTo>
                <a:lnTo>
                  <a:pt x="37757" y="31584"/>
                </a:lnTo>
                <a:lnTo>
                  <a:pt x="41821" y="28384"/>
                </a:lnTo>
                <a:lnTo>
                  <a:pt x="44589" y="23672"/>
                </a:lnTo>
                <a:lnTo>
                  <a:pt x="44589" y="18338"/>
                </a:lnTo>
                <a:lnTo>
                  <a:pt x="37553" y="18338"/>
                </a:lnTo>
                <a:lnTo>
                  <a:pt x="37541" y="21183"/>
                </a:lnTo>
                <a:lnTo>
                  <a:pt x="36118" y="23876"/>
                </a:lnTo>
                <a:lnTo>
                  <a:pt x="33388" y="26047"/>
                </a:lnTo>
                <a:lnTo>
                  <a:pt x="30683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4777151" y="1391564"/>
            <a:ext cx="37541" cy="29629"/>
          </a:xfrm>
          <a:custGeom>
            <a:avLst/>
            <a:gdLst/>
            <a:ahLst/>
            <a:cxnLst/>
            <a:rect l="l" t="t" r="r" b="b"/>
            <a:pathLst>
              <a:path w="37541" h="29629">
                <a:moveTo>
                  <a:pt x="37541" y="14808"/>
                </a:moveTo>
                <a:lnTo>
                  <a:pt x="37541" y="6629"/>
                </a:lnTo>
                <a:lnTo>
                  <a:pt x="29133" y="0"/>
                </a:lnTo>
                <a:lnTo>
                  <a:pt x="8407" y="0"/>
                </a:lnTo>
                <a:lnTo>
                  <a:pt x="0" y="6629"/>
                </a:lnTo>
                <a:lnTo>
                  <a:pt x="0" y="22986"/>
                </a:lnTo>
                <a:lnTo>
                  <a:pt x="8407" y="29629"/>
                </a:lnTo>
                <a:lnTo>
                  <a:pt x="29133" y="29629"/>
                </a:lnTo>
                <a:lnTo>
                  <a:pt x="37541" y="22986"/>
                </a:lnTo>
                <a:lnTo>
                  <a:pt x="37541" y="148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4773621" y="1388033"/>
            <a:ext cx="44589" cy="36677"/>
          </a:xfrm>
          <a:custGeom>
            <a:avLst/>
            <a:gdLst/>
            <a:ahLst/>
            <a:cxnLst/>
            <a:rect l="l" t="t" r="r" b="b"/>
            <a:pathLst>
              <a:path w="44589" h="36677">
                <a:moveTo>
                  <a:pt x="2781" y="28384"/>
                </a:moveTo>
                <a:lnTo>
                  <a:pt x="6845" y="31584"/>
                </a:lnTo>
                <a:lnTo>
                  <a:pt x="10922" y="34798"/>
                </a:lnTo>
                <a:lnTo>
                  <a:pt x="16370" y="36677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48" y="21183"/>
                </a:lnTo>
                <a:lnTo>
                  <a:pt x="7048" y="15494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33" y="7035"/>
                </a:lnTo>
                <a:lnTo>
                  <a:pt x="30683" y="8483"/>
                </a:lnTo>
                <a:lnTo>
                  <a:pt x="33388" y="10629"/>
                </a:lnTo>
                <a:lnTo>
                  <a:pt x="36118" y="12801"/>
                </a:lnTo>
                <a:lnTo>
                  <a:pt x="37541" y="15494"/>
                </a:lnTo>
                <a:lnTo>
                  <a:pt x="37553" y="18338"/>
                </a:lnTo>
                <a:lnTo>
                  <a:pt x="44589" y="18338"/>
                </a:lnTo>
                <a:lnTo>
                  <a:pt x="44589" y="13004"/>
                </a:lnTo>
                <a:lnTo>
                  <a:pt x="41821" y="8293"/>
                </a:lnTo>
                <a:lnTo>
                  <a:pt x="37757" y="5105"/>
                </a:lnTo>
                <a:lnTo>
                  <a:pt x="33667" y="1892"/>
                </a:lnTo>
                <a:lnTo>
                  <a:pt x="28244" y="0"/>
                </a:lnTo>
                <a:lnTo>
                  <a:pt x="16370" y="0"/>
                </a:lnTo>
                <a:lnTo>
                  <a:pt x="10922" y="1892"/>
                </a:lnTo>
                <a:lnTo>
                  <a:pt x="6845" y="5105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89" h="36677">
                <a:moveTo>
                  <a:pt x="30670" y="28194"/>
                </a:moveTo>
                <a:lnTo>
                  <a:pt x="26733" y="29641"/>
                </a:lnTo>
                <a:lnTo>
                  <a:pt x="17868" y="29641"/>
                </a:lnTo>
                <a:lnTo>
                  <a:pt x="13919" y="28194"/>
                </a:lnTo>
                <a:lnTo>
                  <a:pt x="16370" y="36677"/>
                </a:lnTo>
                <a:lnTo>
                  <a:pt x="28244" y="36677"/>
                </a:lnTo>
                <a:lnTo>
                  <a:pt x="33667" y="34798"/>
                </a:lnTo>
                <a:lnTo>
                  <a:pt x="37757" y="31584"/>
                </a:lnTo>
                <a:lnTo>
                  <a:pt x="41821" y="28384"/>
                </a:lnTo>
                <a:lnTo>
                  <a:pt x="44589" y="23672"/>
                </a:lnTo>
                <a:lnTo>
                  <a:pt x="44589" y="18338"/>
                </a:lnTo>
                <a:lnTo>
                  <a:pt x="37553" y="18338"/>
                </a:lnTo>
                <a:lnTo>
                  <a:pt x="37541" y="21183"/>
                </a:lnTo>
                <a:lnTo>
                  <a:pt x="36118" y="23876"/>
                </a:lnTo>
                <a:lnTo>
                  <a:pt x="33388" y="26047"/>
                </a:lnTo>
                <a:lnTo>
                  <a:pt x="30670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4552987" y="1408439"/>
            <a:ext cx="37528" cy="29641"/>
          </a:xfrm>
          <a:custGeom>
            <a:avLst/>
            <a:gdLst/>
            <a:ahLst/>
            <a:cxnLst/>
            <a:rect l="l" t="t" r="r" b="b"/>
            <a:pathLst>
              <a:path w="37528" h="29641">
                <a:moveTo>
                  <a:pt x="37528" y="14820"/>
                </a:moveTo>
                <a:lnTo>
                  <a:pt x="37528" y="6642"/>
                </a:lnTo>
                <a:lnTo>
                  <a:pt x="29121" y="0"/>
                </a:lnTo>
                <a:lnTo>
                  <a:pt x="8407" y="0"/>
                </a:lnTo>
                <a:lnTo>
                  <a:pt x="0" y="6642"/>
                </a:lnTo>
                <a:lnTo>
                  <a:pt x="0" y="22999"/>
                </a:lnTo>
                <a:lnTo>
                  <a:pt x="8407" y="29641"/>
                </a:lnTo>
                <a:lnTo>
                  <a:pt x="29121" y="29641"/>
                </a:lnTo>
                <a:lnTo>
                  <a:pt x="37528" y="22999"/>
                </a:lnTo>
                <a:lnTo>
                  <a:pt x="37528" y="148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4549457" y="1404921"/>
            <a:ext cx="44577" cy="36677"/>
          </a:xfrm>
          <a:custGeom>
            <a:avLst/>
            <a:gdLst/>
            <a:ahLst/>
            <a:cxnLst/>
            <a:rect l="l" t="t" r="r" b="b"/>
            <a:pathLst>
              <a:path w="44576" h="36677">
                <a:moveTo>
                  <a:pt x="2781" y="28384"/>
                </a:moveTo>
                <a:lnTo>
                  <a:pt x="6845" y="31584"/>
                </a:lnTo>
                <a:lnTo>
                  <a:pt x="10934" y="34785"/>
                </a:lnTo>
                <a:lnTo>
                  <a:pt x="16370" y="36677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61" y="21170"/>
                </a:lnTo>
                <a:lnTo>
                  <a:pt x="7061" y="15494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20" y="7035"/>
                </a:lnTo>
                <a:lnTo>
                  <a:pt x="30670" y="8483"/>
                </a:lnTo>
                <a:lnTo>
                  <a:pt x="33388" y="10629"/>
                </a:lnTo>
                <a:lnTo>
                  <a:pt x="36106" y="12801"/>
                </a:lnTo>
                <a:lnTo>
                  <a:pt x="37528" y="15494"/>
                </a:lnTo>
                <a:lnTo>
                  <a:pt x="37541" y="18338"/>
                </a:lnTo>
                <a:lnTo>
                  <a:pt x="44577" y="18338"/>
                </a:lnTo>
                <a:lnTo>
                  <a:pt x="44577" y="13004"/>
                </a:lnTo>
                <a:lnTo>
                  <a:pt x="41808" y="8293"/>
                </a:lnTo>
                <a:lnTo>
                  <a:pt x="37744" y="5092"/>
                </a:lnTo>
                <a:lnTo>
                  <a:pt x="33667" y="1879"/>
                </a:lnTo>
                <a:lnTo>
                  <a:pt x="28232" y="0"/>
                </a:lnTo>
                <a:lnTo>
                  <a:pt x="16370" y="0"/>
                </a:lnTo>
                <a:lnTo>
                  <a:pt x="10934" y="1892"/>
                </a:lnTo>
                <a:lnTo>
                  <a:pt x="6845" y="5092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76" h="36677">
                <a:moveTo>
                  <a:pt x="30670" y="28194"/>
                </a:moveTo>
                <a:lnTo>
                  <a:pt x="26720" y="29641"/>
                </a:lnTo>
                <a:lnTo>
                  <a:pt x="17868" y="29641"/>
                </a:lnTo>
                <a:lnTo>
                  <a:pt x="13919" y="28194"/>
                </a:lnTo>
                <a:lnTo>
                  <a:pt x="16370" y="36677"/>
                </a:lnTo>
                <a:lnTo>
                  <a:pt x="28232" y="36677"/>
                </a:lnTo>
                <a:lnTo>
                  <a:pt x="33667" y="34785"/>
                </a:lnTo>
                <a:lnTo>
                  <a:pt x="37744" y="31584"/>
                </a:lnTo>
                <a:lnTo>
                  <a:pt x="41808" y="28384"/>
                </a:lnTo>
                <a:lnTo>
                  <a:pt x="44577" y="23672"/>
                </a:lnTo>
                <a:lnTo>
                  <a:pt x="44577" y="18338"/>
                </a:lnTo>
                <a:lnTo>
                  <a:pt x="37541" y="18338"/>
                </a:lnTo>
                <a:lnTo>
                  <a:pt x="37528" y="21183"/>
                </a:lnTo>
                <a:lnTo>
                  <a:pt x="36106" y="23876"/>
                </a:lnTo>
                <a:lnTo>
                  <a:pt x="33388" y="26047"/>
                </a:lnTo>
                <a:lnTo>
                  <a:pt x="30670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4552987" y="1417453"/>
            <a:ext cx="37528" cy="29616"/>
          </a:xfrm>
          <a:custGeom>
            <a:avLst/>
            <a:gdLst/>
            <a:ahLst/>
            <a:cxnLst/>
            <a:rect l="l" t="t" r="r" b="b"/>
            <a:pathLst>
              <a:path w="37528" h="29616">
                <a:moveTo>
                  <a:pt x="37528" y="14808"/>
                </a:moveTo>
                <a:lnTo>
                  <a:pt x="37528" y="6629"/>
                </a:lnTo>
                <a:lnTo>
                  <a:pt x="29121" y="0"/>
                </a:lnTo>
                <a:lnTo>
                  <a:pt x="8407" y="0"/>
                </a:lnTo>
                <a:lnTo>
                  <a:pt x="0" y="6629"/>
                </a:lnTo>
                <a:lnTo>
                  <a:pt x="0" y="22986"/>
                </a:lnTo>
                <a:lnTo>
                  <a:pt x="8407" y="29616"/>
                </a:lnTo>
                <a:lnTo>
                  <a:pt x="29121" y="29616"/>
                </a:lnTo>
                <a:lnTo>
                  <a:pt x="37528" y="22986"/>
                </a:lnTo>
                <a:lnTo>
                  <a:pt x="37528" y="148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4549457" y="1413922"/>
            <a:ext cx="44577" cy="36664"/>
          </a:xfrm>
          <a:custGeom>
            <a:avLst/>
            <a:gdLst/>
            <a:ahLst/>
            <a:cxnLst/>
            <a:rect l="l" t="t" r="r" b="b"/>
            <a:pathLst>
              <a:path w="44576" h="36664">
                <a:moveTo>
                  <a:pt x="2781" y="28384"/>
                </a:moveTo>
                <a:lnTo>
                  <a:pt x="6845" y="31572"/>
                </a:lnTo>
                <a:lnTo>
                  <a:pt x="10934" y="34785"/>
                </a:lnTo>
                <a:lnTo>
                  <a:pt x="16370" y="36664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61" y="21170"/>
                </a:lnTo>
                <a:lnTo>
                  <a:pt x="7061" y="15494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20" y="7035"/>
                </a:lnTo>
                <a:lnTo>
                  <a:pt x="30670" y="8483"/>
                </a:lnTo>
                <a:lnTo>
                  <a:pt x="33388" y="10629"/>
                </a:lnTo>
                <a:lnTo>
                  <a:pt x="36106" y="12801"/>
                </a:lnTo>
                <a:lnTo>
                  <a:pt x="37528" y="15494"/>
                </a:lnTo>
                <a:lnTo>
                  <a:pt x="37541" y="18338"/>
                </a:lnTo>
                <a:lnTo>
                  <a:pt x="44577" y="18338"/>
                </a:lnTo>
                <a:lnTo>
                  <a:pt x="44577" y="13004"/>
                </a:lnTo>
                <a:lnTo>
                  <a:pt x="41808" y="8293"/>
                </a:lnTo>
                <a:lnTo>
                  <a:pt x="37744" y="5105"/>
                </a:lnTo>
                <a:lnTo>
                  <a:pt x="33667" y="1892"/>
                </a:lnTo>
                <a:lnTo>
                  <a:pt x="28232" y="0"/>
                </a:lnTo>
                <a:lnTo>
                  <a:pt x="16370" y="0"/>
                </a:lnTo>
                <a:lnTo>
                  <a:pt x="10934" y="1892"/>
                </a:lnTo>
                <a:lnTo>
                  <a:pt x="6845" y="5105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76" h="36664">
                <a:moveTo>
                  <a:pt x="30670" y="28194"/>
                </a:moveTo>
                <a:lnTo>
                  <a:pt x="26720" y="29641"/>
                </a:lnTo>
                <a:lnTo>
                  <a:pt x="17868" y="29641"/>
                </a:lnTo>
                <a:lnTo>
                  <a:pt x="13919" y="28194"/>
                </a:lnTo>
                <a:lnTo>
                  <a:pt x="16370" y="36664"/>
                </a:lnTo>
                <a:lnTo>
                  <a:pt x="28232" y="36664"/>
                </a:lnTo>
                <a:lnTo>
                  <a:pt x="33667" y="34785"/>
                </a:lnTo>
                <a:lnTo>
                  <a:pt x="37744" y="31572"/>
                </a:lnTo>
                <a:lnTo>
                  <a:pt x="41808" y="28384"/>
                </a:lnTo>
                <a:lnTo>
                  <a:pt x="44577" y="23672"/>
                </a:lnTo>
                <a:lnTo>
                  <a:pt x="44577" y="18338"/>
                </a:lnTo>
                <a:lnTo>
                  <a:pt x="37541" y="18338"/>
                </a:lnTo>
                <a:lnTo>
                  <a:pt x="37528" y="21183"/>
                </a:lnTo>
                <a:lnTo>
                  <a:pt x="36106" y="23876"/>
                </a:lnTo>
                <a:lnTo>
                  <a:pt x="33388" y="26047"/>
                </a:lnTo>
                <a:lnTo>
                  <a:pt x="30670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4600500" y="1389230"/>
            <a:ext cx="125539" cy="7048"/>
          </a:xfrm>
          <a:custGeom>
            <a:avLst/>
            <a:gdLst/>
            <a:ahLst/>
            <a:cxnLst/>
            <a:rect l="l" t="t" r="r" b="b"/>
            <a:pathLst>
              <a:path w="125539" h="7048">
                <a:moveTo>
                  <a:pt x="3517" y="7048"/>
                </a:moveTo>
                <a:lnTo>
                  <a:pt x="122021" y="7048"/>
                </a:lnTo>
                <a:lnTo>
                  <a:pt x="125539" y="5473"/>
                </a:lnTo>
                <a:lnTo>
                  <a:pt x="125539" y="1587"/>
                </a:lnTo>
                <a:lnTo>
                  <a:pt x="122021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4562305" y="1399112"/>
            <a:ext cx="38404" cy="7048"/>
          </a:xfrm>
          <a:custGeom>
            <a:avLst/>
            <a:gdLst/>
            <a:ahLst/>
            <a:cxnLst/>
            <a:rect l="l" t="t" r="r" b="b"/>
            <a:pathLst>
              <a:path w="38404" h="7048">
                <a:moveTo>
                  <a:pt x="3517" y="7048"/>
                </a:moveTo>
                <a:lnTo>
                  <a:pt x="34874" y="7048"/>
                </a:lnTo>
                <a:lnTo>
                  <a:pt x="38404" y="5473"/>
                </a:lnTo>
                <a:lnTo>
                  <a:pt x="38404" y="1587"/>
                </a:lnTo>
                <a:lnTo>
                  <a:pt x="34874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4511885" y="1386089"/>
            <a:ext cx="46939" cy="17957"/>
          </a:xfrm>
          <a:custGeom>
            <a:avLst/>
            <a:gdLst/>
            <a:ahLst/>
            <a:cxnLst/>
            <a:rect l="l" t="t" r="r" b="b"/>
            <a:pathLst>
              <a:path w="46939" h="17957">
                <a:moveTo>
                  <a:pt x="42049" y="0"/>
                </a:moveTo>
                <a:lnTo>
                  <a:pt x="2946" y="11188"/>
                </a:lnTo>
                <a:lnTo>
                  <a:pt x="0" y="13665"/>
                </a:lnTo>
                <a:lnTo>
                  <a:pt x="1066" y="17411"/>
                </a:lnTo>
                <a:lnTo>
                  <a:pt x="4889" y="17957"/>
                </a:lnTo>
                <a:lnTo>
                  <a:pt x="43992" y="6769"/>
                </a:lnTo>
                <a:lnTo>
                  <a:pt x="46939" y="4279"/>
                </a:lnTo>
                <a:lnTo>
                  <a:pt x="45872" y="546"/>
                </a:lnTo>
                <a:lnTo>
                  <a:pt x="420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4855932" y="1381989"/>
            <a:ext cx="105778" cy="7048"/>
          </a:xfrm>
          <a:custGeom>
            <a:avLst/>
            <a:gdLst/>
            <a:ahLst/>
            <a:cxnLst/>
            <a:rect l="l" t="t" r="r" b="b"/>
            <a:pathLst>
              <a:path w="105778" h="7048">
                <a:moveTo>
                  <a:pt x="3517" y="7048"/>
                </a:moveTo>
                <a:lnTo>
                  <a:pt x="102260" y="7048"/>
                </a:lnTo>
                <a:lnTo>
                  <a:pt x="105778" y="5473"/>
                </a:lnTo>
                <a:lnTo>
                  <a:pt x="105778" y="1587"/>
                </a:lnTo>
                <a:lnTo>
                  <a:pt x="102260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4041270" y="2969733"/>
            <a:ext cx="113703" cy="198145"/>
          </a:xfrm>
          <a:custGeom>
            <a:avLst/>
            <a:gdLst/>
            <a:ahLst/>
            <a:cxnLst/>
            <a:rect l="l" t="t" r="r" b="b"/>
            <a:pathLst>
              <a:path w="113703" h="198145">
                <a:moveTo>
                  <a:pt x="0" y="0"/>
                </a:moveTo>
                <a:lnTo>
                  <a:pt x="0" y="84455"/>
                </a:lnTo>
                <a:lnTo>
                  <a:pt x="113703" y="198145"/>
                </a:lnTo>
                <a:lnTo>
                  <a:pt x="113703" y="11369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4037751" y="2966482"/>
            <a:ext cx="120738" cy="204647"/>
          </a:xfrm>
          <a:custGeom>
            <a:avLst/>
            <a:gdLst/>
            <a:ahLst/>
            <a:cxnLst/>
            <a:rect l="l" t="t" r="r" b="b"/>
            <a:pathLst>
              <a:path w="120738" h="204647">
                <a:moveTo>
                  <a:pt x="0" y="87706"/>
                </a:moveTo>
                <a:lnTo>
                  <a:pt x="1028" y="90195"/>
                </a:lnTo>
                <a:lnTo>
                  <a:pt x="1028" y="5740"/>
                </a:lnTo>
                <a:lnTo>
                  <a:pt x="7035" y="11746"/>
                </a:lnTo>
                <a:lnTo>
                  <a:pt x="113703" y="118402"/>
                </a:lnTo>
                <a:lnTo>
                  <a:pt x="113703" y="192900"/>
                </a:lnTo>
                <a:lnTo>
                  <a:pt x="114731" y="203885"/>
                </a:lnTo>
                <a:lnTo>
                  <a:pt x="118567" y="204647"/>
                </a:lnTo>
                <a:lnTo>
                  <a:pt x="120738" y="201396"/>
                </a:lnTo>
                <a:lnTo>
                  <a:pt x="120738" y="116941"/>
                </a:lnTo>
                <a:lnTo>
                  <a:pt x="119710" y="114452"/>
                </a:lnTo>
                <a:lnTo>
                  <a:pt x="7035" y="3251"/>
                </a:lnTo>
                <a:lnTo>
                  <a:pt x="3517" y="3251"/>
                </a:lnTo>
                <a:lnTo>
                  <a:pt x="2171" y="0"/>
                </a:lnTo>
                <a:lnTo>
                  <a:pt x="0" y="3251"/>
                </a:lnTo>
                <a:lnTo>
                  <a:pt x="0" y="87706"/>
                </a:lnTo>
                <a:close/>
              </a:path>
              <a:path w="120738" h="204647">
                <a:moveTo>
                  <a:pt x="7035" y="86245"/>
                </a:moveTo>
                <a:lnTo>
                  <a:pt x="7035" y="11746"/>
                </a:lnTo>
                <a:lnTo>
                  <a:pt x="1028" y="5740"/>
                </a:lnTo>
                <a:lnTo>
                  <a:pt x="1028" y="90195"/>
                </a:lnTo>
                <a:lnTo>
                  <a:pt x="114731" y="203885"/>
                </a:lnTo>
                <a:lnTo>
                  <a:pt x="113703" y="192900"/>
                </a:lnTo>
                <a:lnTo>
                  <a:pt x="7035" y="86245"/>
                </a:lnTo>
                <a:close/>
              </a:path>
              <a:path w="120738" h="204647">
                <a:moveTo>
                  <a:pt x="6007" y="761"/>
                </a:moveTo>
                <a:lnTo>
                  <a:pt x="2171" y="0"/>
                </a:lnTo>
                <a:lnTo>
                  <a:pt x="3517" y="3251"/>
                </a:lnTo>
                <a:lnTo>
                  <a:pt x="7035" y="3251"/>
                </a:lnTo>
                <a:lnTo>
                  <a:pt x="119710" y="114452"/>
                </a:lnTo>
                <a:lnTo>
                  <a:pt x="6007" y="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4041272" y="2741533"/>
            <a:ext cx="698411" cy="341896"/>
          </a:xfrm>
          <a:custGeom>
            <a:avLst/>
            <a:gdLst/>
            <a:ahLst/>
            <a:cxnLst/>
            <a:rect l="l" t="t" r="r" b="b"/>
            <a:pathLst>
              <a:path w="698411" h="341896">
                <a:moveTo>
                  <a:pt x="562787" y="0"/>
                </a:moveTo>
                <a:lnTo>
                  <a:pt x="0" y="228193"/>
                </a:lnTo>
                <a:lnTo>
                  <a:pt x="113703" y="341896"/>
                </a:lnTo>
                <a:lnTo>
                  <a:pt x="698411" y="91757"/>
                </a:lnTo>
                <a:lnTo>
                  <a:pt x="56278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4037817" y="2738270"/>
            <a:ext cx="703237" cy="348957"/>
          </a:xfrm>
          <a:custGeom>
            <a:avLst/>
            <a:gdLst/>
            <a:ahLst/>
            <a:cxnLst/>
            <a:rect l="l" t="t" r="r" b="b"/>
            <a:pathLst>
              <a:path w="703237" h="348957">
                <a:moveTo>
                  <a:pt x="114655" y="347637"/>
                </a:moveTo>
                <a:lnTo>
                  <a:pt x="117220" y="348957"/>
                </a:lnTo>
                <a:lnTo>
                  <a:pt x="118541" y="348399"/>
                </a:lnTo>
                <a:lnTo>
                  <a:pt x="703237" y="98259"/>
                </a:lnTo>
                <a:lnTo>
                  <a:pt x="694537" y="94335"/>
                </a:lnTo>
                <a:lnTo>
                  <a:pt x="117957" y="340982"/>
                </a:lnTo>
                <a:lnTo>
                  <a:pt x="114655" y="347637"/>
                </a:lnTo>
                <a:close/>
              </a:path>
              <a:path w="703237" h="348957">
                <a:moveTo>
                  <a:pt x="694537" y="94335"/>
                </a:moveTo>
                <a:lnTo>
                  <a:pt x="567562" y="6527"/>
                </a:lnTo>
                <a:lnTo>
                  <a:pt x="565815" y="7236"/>
                </a:lnTo>
                <a:lnTo>
                  <a:pt x="694537" y="94335"/>
                </a:lnTo>
                <a:close/>
              </a:path>
              <a:path w="703237" h="348957">
                <a:moveTo>
                  <a:pt x="703237" y="98259"/>
                </a:moveTo>
                <a:lnTo>
                  <a:pt x="705357" y="95364"/>
                </a:lnTo>
                <a:lnTo>
                  <a:pt x="703833" y="92113"/>
                </a:lnTo>
                <a:lnTo>
                  <a:pt x="568210" y="342"/>
                </a:lnTo>
                <a:lnTo>
                  <a:pt x="566242" y="3263"/>
                </a:lnTo>
                <a:lnTo>
                  <a:pt x="564260" y="6184"/>
                </a:lnTo>
                <a:lnTo>
                  <a:pt x="564921" y="0"/>
                </a:lnTo>
                <a:lnTo>
                  <a:pt x="2133" y="228206"/>
                </a:lnTo>
                <a:lnTo>
                  <a:pt x="0" y="230771"/>
                </a:lnTo>
                <a:lnTo>
                  <a:pt x="965" y="233959"/>
                </a:lnTo>
                <a:lnTo>
                  <a:pt x="114655" y="347637"/>
                </a:lnTo>
                <a:lnTo>
                  <a:pt x="117957" y="340982"/>
                </a:lnTo>
                <a:lnTo>
                  <a:pt x="9702" y="232727"/>
                </a:lnTo>
                <a:lnTo>
                  <a:pt x="565815" y="7236"/>
                </a:lnTo>
                <a:lnTo>
                  <a:pt x="567562" y="6527"/>
                </a:lnTo>
                <a:lnTo>
                  <a:pt x="694537" y="94335"/>
                </a:lnTo>
                <a:lnTo>
                  <a:pt x="703237" y="98259"/>
                </a:lnTo>
                <a:close/>
              </a:path>
              <a:path w="703237" h="348957">
                <a:moveTo>
                  <a:pt x="564921" y="0"/>
                </a:moveTo>
                <a:lnTo>
                  <a:pt x="564260" y="6184"/>
                </a:lnTo>
                <a:lnTo>
                  <a:pt x="566242" y="3263"/>
                </a:lnTo>
                <a:lnTo>
                  <a:pt x="568210" y="342"/>
                </a:lnTo>
                <a:lnTo>
                  <a:pt x="5649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4154971" y="2833301"/>
            <a:ext cx="584708" cy="334581"/>
          </a:xfrm>
          <a:custGeom>
            <a:avLst/>
            <a:gdLst/>
            <a:ahLst/>
            <a:cxnLst/>
            <a:rect l="l" t="t" r="r" b="b"/>
            <a:pathLst>
              <a:path w="584707" h="334581">
                <a:moveTo>
                  <a:pt x="0" y="250126"/>
                </a:moveTo>
                <a:lnTo>
                  <a:pt x="0" y="334581"/>
                </a:lnTo>
                <a:lnTo>
                  <a:pt x="575322" y="85280"/>
                </a:lnTo>
                <a:lnTo>
                  <a:pt x="584708" y="0"/>
                </a:lnTo>
                <a:lnTo>
                  <a:pt x="0" y="2501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4151453" y="2830062"/>
            <a:ext cx="591718" cy="341045"/>
          </a:xfrm>
          <a:custGeom>
            <a:avLst/>
            <a:gdLst/>
            <a:ahLst/>
            <a:cxnLst/>
            <a:rect l="l" t="t" r="r" b="b"/>
            <a:pathLst>
              <a:path w="591718" h="341045">
                <a:moveTo>
                  <a:pt x="584060" y="8851"/>
                </a:moveTo>
                <a:lnTo>
                  <a:pt x="580224" y="91744"/>
                </a:lnTo>
                <a:lnTo>
                  <a:pt x="582333" y="88899"/>
                </a:lnTo>
                <a:lnTo>
                  <a:pt x="591718" y="3619"/>
                </a:lnTo>
                <a:lnTo>
                  <a:pt x="590321" y="406"/>
                </a:lnTo>
                <a:lnTo>
                  <a:pt x="586841" y="0"/>
                </a:lnTo>
                <a:lnTo>
                  <a:pt x="7035" y="253364"/>
                </a:lnTo>
                <a:lnTo>
                  <a:pt x="7035" y="255690"/>
                </a:lnTo>
                <a:lnTo>
                  <a:pt x="584060" y="8851"/>
                </a:lnTo>
                <a:close/>
              </a:path>
              <a:path w="591718" h="341045">
                <a:moveTo>
                  <a:pt x="584060" y="8851"/>
                </a:moveTo>
                <a:lnTo>
                  <a:pt x="575551" y="86105"/>
                </a:lnTo>
                <a:lnTo>
                  <a:pt x="7035" y="332460"/>
                </a:lnTo>
                <a:lnTo>
                  <a:pt x="7035" y="253364"/>
                </a:lnTo>
                <a:lnTo>
                  <a:pt x="586841" y="0"/>
                </a:lnTo>
                <a:lnTo>
                  <a:pt x="2133" y="250126"/>
                </a:lnTo>
                <a:lnTo>
                  <a:pt x="3517" y="253364"/>
                </a:lnTo>
                <a:lnTo>
                  <a:pt x="4902" y="256603"/>
                </a:lnTo>
                <a:lnTo>
                  <a:pt x="4914" y="341045"/>
                </a:lnTo>
                <a:lnTo>
                  <a:pt x="580224" y="91744"/>
                </a:lnTo>
                <a:lnTo>
                  <a:pt x="584060" y="8851"/>
                </a:lnTo>
                <a:close/>
              </a:path>
              <a:path w="591718" h="341045">
                <a:moveTo>
                  <a:pt x="3517" y="253364"/>
                </a:moveTo>
                <a:lnTo>
                  <a:pt x="2133" y="250126"/>
                </a:lnTo>
                <a:lnTo>
                  <a:pt x="0" y="253364"/>
                </a:lnTo>
                <a:lnTo>
                  <a:pt x="0" y="337819"/>
                </a:lnTo>
                <a:lnTo>
                  <a:pt x="1587" y="340766"/>
                </a:lnTo>
                <a:lnTo>
                  <a:pt x="4914" y="341045"/>
                </a:lnTo>
                <a:lnTo>
                  <a:pt x="4902" y="256603"/>
                </a:lnTo>
                <a:lnTo>
                  <a:pt x="3517" y="253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4211821" y="2897704"/>
            <a:ext cx="163233" cy="97053"/>
          </a:xfrm>
          <a:custGeom>
            <a:avLst/>
            <a:gdLst/>
            <a:ahLst/>
            <a:cxnLst/>
            <a:rect l="l" t="t" r="r" b="b"/>
            <a:pathLst>
              <a:path w="163233" h="97053">
                <a:moveTo>
                  <a:pt x="138099" y="13550"/>
                </a:moveTo>
                <a:lnTo>
                  <a:pt x="127765" y="8534"/>
                </a:lnTo>
                <a:lnTo>
                  <a:pt x="116134" y="4562"/>
                </a:lnTo>
                <a:lnTo>
                  <a:pt x="103404" y="1756"/>
                </a:lnTo>
                <a:lnTo>
                  <a:pt x="89770" y="240"/>
                </a:lnTo>
                <a:lnTo>
                  <a:pt x="81610" y="0"/>
                </a:lnTo>
                <a:lnTo>
                  <a:pt x="67551" y="720"/>
                </a:lnTo>
                <a:lnTo>
                  <a:pt x="54282" y="2802"/>
                </a:lnTo>
                <a:lnTo>
                  <a:pt x="41997" y="6120"/>
                </a:lnTo>
                <a:lnTo>
                  <a:pt x="30891" y="10554"/>
                </a:lnTo>
                <a:lnTo>
                  <a:pt x="25133" y="13550"/>
                </a:lnTo>
                <a:lnTo>
                  <a:pt x="0" y="13550"/>
                </a:lnTo>
                <a:lnTo>
                  <a:pt x="0" y="48514"/>
                </a:lnTo>
                <a:lnTo>
                  <a:pt x="1894" y="58958"/>
                </a:lnTo>
                <a:lnTo>
                  <a:pt x="7309" y="68619"/>
                </a:lnTo>
                <a:lnTo>
                  <a:pt x="15842" y="77256"/>
                </a:lnTo>
                <a:lnTo>
                  <a:pt x="27090" y="84631"/>
                </a:lnTo>
                <a:lnTo>
                  <a:pt x="40651" y="90505"/>
                </a:lnTo>
                <a:lnTo>
                  <a:pt x="56123" y="94638"/>
                </a:lnTo>
                <a:lnTo>
                  <a:pt x="73102" y="96792"/>
                </a:lnTo>
                <a:lnTo>
                  <a:pt x="81610" y="97053"/>
                </a:lnTo>
                <a:lnTo>
                  <a:pt x="99172" y="95927"/>
                </a:lnTo>
                <a:lnTo>
                  <a:pt x="115416" y="92708"/>
                </a:lnTo>
                <a:lnTo>
                  <a:pt x="129939" y="87635"/>
                </a:lnTo>
                <a:lnTo>
                  <a:pt x="142340" y="80947"/>
                </a:lnTo>
                <a:lnTo>
                  <a:pt x="152217" y="72884"/>
                </a:lnTo>
                <a:lnTo>
                  <a:pt x="159169" y="63683"/>
                </a:lnTo>
                <a:lnTo>
                  <a:pt x="162793" y="53584"/>
                </a:lnTo>
                <a:lnTo>
                  <a:pt x="163233" y="48514"/>
                </a:lnTo>
                <a:lnTo>
                  <a:pt x="163233" y="13550"/>
                </a:lnTo>
                <a:lnTo>
                  <a:pt x="138099" y="135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4208303" y="2903120"/>
            <a:ext cx="166751" cy="89266"/>
          </a:xfrm>
          <a:custGeom>
            <a:avLst/>
            <a:gdLst/>
            <a:ahLst/>
            <a:cxnLst/>
            <a:rect l="l" t="t" r="r" b="b"/>
            <a:pathLst>
              <a:path w="166750" h="89266">
                <a:moveTo>
                  <a:pt x="28651" y="11651"/>
                </a:moveTo>
                <a:lnTo>
                  <a:pt x="30403" y="11194"/>
                </a:lnTo>
                <a:lnTo>
                  <a:pt x="28651" y="8133"/>
                </a:lnTo>
                <a:lnTo>
                  <a:pt x="26911" y="5072"/>
                </a:lnTo>
                <a:lnTo>
                  <a:pt x="7035" y="11651"/>
                </a:lnTo>
                <a:lnTo>
                  <a:pt x="28651" y="11651"/>
                </a:lnTo>
                <a:close/>
              </a:path>
              <a:path w="166750" h="89266">
                <a:moveTo>
                  <a:pt x="142432" y="4615"/>
                </a:moveTo>
                <a:lnTo>
                  <a:pt x="132964" y="0"/>
                </a:lnTo>
                <a:lnTo>
                  <a:pt x="141617" y="4615"/>
                </a:lnTo>
                <a:lnTo>
                  <a:pt x="143370" y="5072"/>
                </a:lnTo>
                <a:lnTo>
                  <a:pt x="166751" y="4615"/>
                </a:lnTo>
                <a:lnTo>
                  <a:pt x="142432" y="4615"/>
                </a:lnTo>
                <a:close/>
              </a:path>
              <a:path w="166750" h="89266">
                <a:moveTo>
                  <a:pt x="15051" y="72813"/>
                </a:moveTo>
                <a:lnTo>
                  <a:pt x="25415" y="80330"/>
                </a:lnTo>
                <a:lnTo>
                  <a:pt x="16573" y="65270"/>
                </a:lnTo>
                <a:lnTo>
                  <a:pt x="12801" y="59949"/>
                </a:lnTo>
                <a:lnTo>
                  <a:pt x="9029" y="54628"/>
                </a:lnTo>
                <a:lnTo>
                  <a:pt x="7048" y="49001"/>
                </a:lnTo>
                <a:lnTo>
                  <a:pt x="7035" y="43096"/>
                </a:lnTo>
                <a:lnTo>
                  <a:pt x="7073" y="64038"/>
                </a:lnTo>
                <a:lnTo>
                  <a:pt x="15051" y="72813"/>
                </a:lnTo>
                <a:close/>
              </a:path>
              <a:path w="166750" h="89266">
                <a:moveTo>
                  <a:pt x="2578" y="57752"/>
                </a:moveTo>
                <a:lnTo>
                  <a:pt x="7073" y="64038"/>
                </a:lnTo>
                <a:lnTo>
                  <a:pt x="7035" y="11651"/>
                </a:lnTo>
                <a:lnTo>
                  <a:pt x="26911" y="5072"/>
                </a:lnTo>
                <a:lnTo>
                  <a:pt x="28651" y="8133"/>
                </a:lnTo>
                <a:lnTo>
                  <a:pt x="30403" y="11194"/>
                </a:lnTo>
                <a:lnTo>
                  <a:pt x="40671" y="6235"/>
                </a:lnTo>
                <a:lnTo>
                  <a:pt x="52335" y="2327"/>
                </a:lnTo>
                <a:lnTo>
                  <a:pt x="65172" y="-385"/>
                </a:lnTo>
                <a:lnTo>
                  <a:pt x="78956" y="-1757"/>
                </a:lnTo>
                <a:lnTo>
                  <a:pt x="85128" y="-1899"/>
                </a:lnTo>
                <a:lnTo>
                  <a:pt x="99259" y="-1149"/>
                </a:lnTo>
                <a:lnTo>
                  <a:pt x="112533" y="1002"/>
                </a:lnTo>
                <a:lnTo>
                  <a:pt x="124727" y="4412"/>
                </a:lnTo>
                <a:lnTo>
                  <a:pt x="135620" y="8935"/>
                </a:lnTo>
                <a:lnTo>
                  <a:pt x="139865" y="11194"/>
                </a:lnTo>
                <a:lnTo>
                  <a:pt x="141617" y="11651"/>
                </a:lnTo>
                <a:lnTo>
                  <a:pt x="141617" y="8133"/>
                </a:lnTo>
                <a:lnTo>
                  <a:pt x="163220" y="11651"/>
                </a:lnTo>
                <a:lnTo>
                  <a:pt x="163220" y="49001"/>
                </a:lnTo>
                <a:lnTo>
                  <a:pt x="161239" y="54628"/>
                </a:lnTo>
                <a:lnTo>
                  <a:pt x="157467" y="59949"/>
                </a:lnTo>
                <a:lnTo>
                  <a:pt x="149604" y="68346"/>
                </a:lnTo>
                <a:lnTo>
                  <a:pt x="138791" y="75680"/>
                </a:lnTo>
                <a:lnTo>
                  <a:pt x="129451" y="80078"/>
                </a:lnTo>
                <a:lnTo>
                  <a:pt x="118213" y="83834"/>
                </a:lnTo>
                <a:lnTo>
                  <a:pt x="105882" y="86486"/>
                </a:lnTo>
                <a:lnTo>
                  <a:pt x="92662" y="87907"/>
                </a:lnTo>
                <a:lnTo>
                  <a:pt x="85128" y="88117"/>
                </a:lnTo>
                <a:lnTo>
                  <a:pt x="70942" y="87363"/>
                </a:lnTo>
                <a:lnTo>
                  <a:pt x="57606" y="85197"/>
                </a:lnTo>
                <a:lnTo>
                  <a:pt x="45356" y="81767"/>
                </a:lnTo>
                <a:lnTo>
                  <a:pt x="34426" y="77218"/>
                </a:lnTo>
                <a:lnTo>
                  <a:pt x="29222" y="74389"/>
                </a:lnTo>
                <a:lnTo>
                  <a:pt x="22174" y="70198"/>
                </a:lnTo>
                <a:lnTo>
                  <a:pt x="16573" y="65270"/>
                </a:lnTo>
                <a:lnTo>
                  <a:pt x="25415" y="80330"/>
                </a:lnTo>
                <a:lnTo>
                  <a:pt x="37826" y="86472"/>
                </a:lnTo>
                <a:lnTo>
                  <a:pt x="49499" y="90438"/>
                </a:lnTo>
                <a:lnTo>
                  <a:pt x="61763" y="93190"/>
                </a:lnTo>
                <a:lnTo>
                  <a:pt x="74819" y="94780"/>
                </a:lnTo>
                <a:lnTo>
                  <a:pt x="85128" y="95153"/>
                </a:lnTo>
                <a:lnTo>
                  <a:pt x="99180" y="94457"/>
                </a:lnTo>
                <a:lnTo>
                  <a:pt x="112503" y="92437"/>
                </a:lnTo>
                <a:lnTo>
                  <a:pt x="124914" y="89194"/>
                </a:lnTo>
                <a:lnTo>
                  <a:pt x="136233" y="84830"/>
                </a:lnTo>
                <a:lnTo>
                  <a:pt x="144640" y="80447"/>
                </a:lnTo>
                <a:lnTo>
                  <a:pt x="152361" y="75862"/>
                </a:lnTo>
                <a:lnTo>
                  <a:pt x="158711" y="70337"/>
                </a:lnTo>
                <a:lnTo>
                  <a:pt x="163207" y="64038"/>
                </a:lnTo>
                <a:lnTo>
                  <a:pt x="167678" y="57752"/>
                </a:lnTo>
                <a:lnTo>
                  <a:pt x="170281" y="50614"/>
                </a:lnTo>
                <a:lnTo>
                  <a:pt x="170268" y="8133"/>
                </a:lnTo>
                <a:lnTo>
                  <a:pt x="168579" y="4983"/>
                </a:lnTo>
                <a:lnTo>
                  <a:pt x="166751" y="4615"/>
                </a:lnTo>
                <a:lnTo>
                  <a:pt x="143370" y="5072"/>
                </a:lnTo>
                <a:lnTo>
                  <a:pt x="141617" y="4615"/>
                </a:lnTo>
                <a:lnTo>
                  <a:pt x="132964" y="0"/>
                </a:lnTo>
                <a:lnTo>
                  <a:pt x="121358" y="-4034"/>
                </a:lnTo>
                <a:lnTo>
                  <a:pt x="108724" y="-6927"/>
                </a:lnTo>
                <a:lnTo>
                  <a:pt x="95232" y="-8576"/>
                </a:lnTo>
                <a:lnTo>
                  <a:pt x="85128" y="-8935"/>
                </a:lnTo>
                <a:lnTo>
                  <a:pt x="71126" y="-8241"/>
                </a:lnTo>
                <a:lnTo>
                  <a:pt x="57859" y="-6227"/>
                </a:lnTo>
                <a:lnTo>
                  <a:pt x="45499" y="-2998"/>
                </a:lnTo>
                <a:lnTo>
                  <a:pt x="34218" y="1343"/>
                </a:lnTo>
                <a:lnTo>
                  <a:pt x="28651" y="4615"/>
                </a:lnTo>
                <a:lnTo>
                  <a:pt x="3517" y="4615"/>
                </a:lnTo>
                <a:lnTo>
                  <a:pt x="381" y="6291"/>
                </a:lnTo>
                <a:lnTo>
                  <a:pt x="0" y="8133"/>
                </a:lnTo>
                <a:lnTo>
                  <a:pt x="0" y="50614"/>
                </a:lnTo>
                <a:lnTo>
                  <a:pt x="2578" y="57752"/>
                </a:lnTo>
                <a:close/>
              </a:path>
              <a:path w="166750" h="89266">
                <a:moveTo>
                  <a:pt x="163220" y="11651"/>
                </a:moveTo>
                <a:lnTo>
                  <a:pt x="141617" y="8133"/>
                </a:lnTo>
                <a:lnTo>
                  <a:pt x="141617" y="11651"/>
                </a:lnTo>
                <a:lnTo>
                  <a:pt x="163220" y="11651"/>
                </a:lnTo>
                <a:close/>
              </a:path>
              <a:path w="166750" h="89266">
                <a:moveTo>
                  <a:pt x="28651" y="4615"/>
                </a:moveTo>
                <a:lnTo>
                  <a:pt x="34218" y="1343"/>
                </a:lnTo>
                <a:lnTo>
                  <a:pt x="27807" y="4615"/>
                </a:lnTo>
                <a:lnTo>
                  <a:pt x="28651" y="46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4211817" y="2862728"/>
            <a:ext cx="163233" cy="103619"/>
          </a:xfrm>
          <a:custGeom>
            <a:avLst/>
            <a:gdLst/>
            <a:ahLst/>
            <a:cxnLst/>
            <a:rect l="l" t="t" r="r" b="b"/>
            <a:pathLst>
              <a:path w="163233" h="103619">
                <a:moveTo>
                  <a:pt x="81622" y="0"/>
                </a:moveTo>
                <a:lnTo>
                  <a:pt x="64062" y="1126"/>
                </a:lnTo>
                <a:lnTo>
                  <a:pt x="47819" y="4345"/>
                </a:lnTo>
                <a:lnTo>
                  <a:pt x="33296" y="9418"/>
                </a:lnTo>
                <a:lnTo>
                  <a:pt x="20893" y="16105"/>
                </a:lnTo>
                <a:lnTo>
                  <a:pt x="11015" y="24168"/>
                </a:lnTo>
                <a:lnTo>
                  <a:pt x="4062" y="33367"/>
                </a:lnTo>
                <a:lnTo>
                  <a:pt x="439" y="43463"/>
                </a:lnTo>
                <a:lnTo>
                  <a:pt x="0" y="48526"/>
                </a:lnTo>
                <a:lnTo>
                  <a:pt x="2025" y="59307"/>
                </a:lnTo>
                <a:lnTo>
                  <a:pt x="7802" y="69237"/>
                </a:lnTo>
                <a:lnTo>
                  <a:pt x="16886" y="78054"/>
                </a:lnTo>
                <a:lnTo>
                  <a:pt x="28829" y="85496"/>
                </a:lnTo>
                <a:lnTo>
                  <a:pt x="43186" y="91302"/>
                </a:lnTo>
                <a:lnTo>
                  <a:pt x="59510" y="95209"/>
                </a:lnTo>
                <a:lnTo>
                  <a:pt x="63195" y="95770"/>
                </a:lnTo>
                <a:lnTo>
                  <a:pt x="63195" y="103619"/>
                </a:lnTo>
                <a:lnTo>
                  <a:pt x="100037" y="103619"/>
                </a:lnTo>
                <a:lnTo>
                  <a:pt x="100037" y="95770"/>
                </a:lnTo>
                <a:lnTo>
                  <a:pt x="116726" y="92301"/>
                </a:lnTo>
                <a:lnTo>
                  <a:pt x="131540" y="86878"/>
                </a:lnTo>
                <a:lnTo>
                  <a:pt x="144034" y="79762"/>
                </a:lnTo>
                <a:lnTo>
                  <a:pt x="153762" y="71215"/>
                </a:lnTo>
                <a:lnTo>
                  <a:pt x="160278" y="61500"/>
                </a:lnTo>
                <a:lnTo>
                  <a:pt x="163138" y="50878"/>
                </a:lnTo>
                <a:lnTo>
                  <a:pt x="163233" y="48526"/>
                </a:lnTo>
                <a:lnTo>
                  <a:pt x="161338" y="38085"/>
                </a:lnTo>
                <a:lnTo>
                  <a:pt x="155924" y="28427"/>
                </a:lnTo>
                <a:lnTo>
                  <a:pt x="147392" y="19792"/>
                </a:lnTo>
                <a:lnTo>
                  <a:pt x="136144" y="12418"/>
                </a:lnTo>
                <a:lnTo>
                  <a:pt x="122582" y="6545"/>
                </a:lnTo>
                <a:lnTo>
                  <a:pt x="107108" y="2413"/>
                </a:lnTo>
                <a:lnTo>
                  <a:pt x="90124" y="260"/>
                </a:lnTo>
                <a:lnTo>
                  <a:pt x="8162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4208299" y="2859210"/>
            <a:ext cx="170281" cy="110667"/>
          </a:xfrm>
          <a:custGeom>
            <a:avLst/>
            <a:gdLst/>
            <a:ahLst/>
            <a:cxnLst/>
            <a:rect l="l" t="t" r="r" b="b"/>
            <a:pathLst>
              <a:path w="170281" h="110667">
                <a:moveTo>
                  <a:pt x="167690" y="37401"/>
                </a:moveTo>
                <a:lnTo>
                  <a:pt x="166750" y="52044"/>
                </a:lnTo>
                <a:lnTo>
                  <a:pt x="170268" y="52044"/>
                </a:lnTo>
                <a:lnTo>
                  <a:pt x="170281" y="44526"/>
                </a:lnTo>
                <a:lnTo>
                  <a:pt x="167690" y="37401"/>
                </a:lnTo>
                <a:close/>
              </a:path>
              <a:path w="170281" h="110667">
                <a:moveTo>
                  <a:pt x="63195" y="107137"/>
                </a:moveTo>
                <a:lnTo>
                  <a:pt x="64884" y="110286"/>
                </a:lnTo>
                <a:lnTo>
                  <a:pt x="66230" y="102781"/>
                </a:lnTo>
                <a:lnTo>
                  <a:pt x="66713" y="99288"/>
                </a:lnTo>
                <a:lnTo>
                  <a:pt x="70230" y="103619"/>
                </a:lnTo>
                <a:lnTo>
                  <a:pt x="70230" y="99288"/>
                </a:lnTo>
                <a:lnTo>
                  <a:pt x="68935" y="96037"/>
                </a:lnTo>
                <a:lnTo>
                  <a:pt x="67195" y="95796"/>
                </a:lnTo>
                <a:lnTo>
                  <a:pt x="63195" y="99288"/>
                </a:lnTo>
                <a:lnTo>
                  <a:pt x="63195" y="107137"/>
                </a:lnTo>
                <a:close/>
              </a:path>
              <a:path w="170281" h="110667">
                <a:moveTo>
                  <a:pt x="107086" y="99288"/>
                </a:moveTo>
                <a:lnTo>
                  <a:pt x="104051" y="102781"/>
                </a:lnTo>
                <a:lnTo>
                  <a:pt x="107086" y="102195"/>
                </a:lnTo>
                <a:lnTo>
                  <a:pt x="117746" y="100137"/>
                </a:lnTo>
                <a:lnTo>
                  <a:pt x="130347" y="96190"/>
                </a:lnTo>
                <a:lnTo>
                  <a:pt x="141645" y="91048"/>
                </a:lnTo>
                <a:lnTo>
                  <a:pt x="150825" y="85267"/>
                </a:lnTo>
                <a:lnTo>
                  <a:pt x="161037" y="75770"/>
                </a:lnTo>
                <a:lnTo>
                  <a:pt x="167761" y="64727"/>
                </a:lnTo>
                <a:lnTo>
                  <a:pt x="170266" y="52442"/>
                </a:lnTo>
                <a:lnTo>
                  <a:pt x="170268" y="52044"/>
                </a:lnTo>
                <a:lnTo>
                  <a:pt x="166750" y="52044"/>
                </a:lnTo>
                <a:lnTo>
                  <a:pt x="167690" y="37401"/>
                </a:lnTo>
                <a:lnTo>
                  <a:pt x="163207" y="31115"/>
                </a:lnTo>
                <a:lnTo>
                  <a:pt x="155223" y="22342"/>
                </a:lnTo>
                <a:lnTo>
                  <a:pt x="144859" y="14826"/>
                </a:lnTo>
                <a:lnTo>
                  <a:pt x="132453" y="8685"/>
                </a:lnTo>
                <a:lnTo>
                  <a:pt x="120769" y="4715"/>
                </a:lnTo>
                <a:lnTo>
                  <a:pt x="108505" y="1963"/>
                </a:lnTo>
                <a:lnTo>
                  <a:pt x="95449" y="373"/>
                </a:lnTo>
                <a:lnTo>
                  <a:pt x="85140" y="0"/>
                </a:lnTo>
                <a:lnTo>
                  <a:pt x="71088" y="696"/>
                </a:lnTo>
                <a:lnTo>
                  <a:pt x="57765" y="2716"/>
                </a:lnTo>
                <a:lnTo>
                  <a:pt x="45354" y="5959"/>
                </a:lnTo>
                <a:lnTo>
                  <a:pt x="34035" y="10323"/>
                </a:lnTo>
                <a:lnTo>
                  <a:pt x="25628" y="14706"/>
                </a:lnTo>
                <a:lnTo>
                  <a:pt x="17906" y="19291"/>
                </a:lnTo>
                <a:lnTo>
                  <a:pt x="11556" y="24815"/>
                </a:lnTo>
                <a:lnTo>
                  <a:pt x="7073" y="31115"/>
                </a:lnTo>
                <a:lnTo>
                  <a:pt x="2590" y="37401"/>
                </a:lnTo>
                <a:lnTo>
                  <a:pt x="0" y="44526"/>
                </a:lnTo>
                <a:lnTo>
                  <a:pt x="0" y="52044"/>
                </a:lnTo>
                <a:lnTo>
                  <a:pt x="2370" y="64361"/>
                </a:lnTo>
                <a:lnTo>
                  <a:pt x="8975" y="75445"/>
                </a:lnTo>
                <a:lnTo>
                  <a:pt x="19087" y="84994"/>
                </a:lnTo>
                <a:lnTo>
                  <a:pt x="29346" y="91429"/>
                </a:lnTo>
                <a:lnTo>
                  <a:pt x="40739" y="96495"/>
                </a:lnTo>
                <a:lnTo>
                  <a:pt x="53423" y="100357"/>
                </a:lnTo>
                <a:lnTo>
                  <a:pt x="63195" y="102206"/>
                </a:lnTo>
                <a:lnTo>
                  <a:pt x="63195" y="99288"/>
                </a:lnTo>
                <a:lnTo>
                  <a:pt x="67195" y="95796"/>
                </a:lnTo>
                <a:lnTo>
                  <a:pt x="53331" y="93064"/>
                </a:lnTo>
                <a:lnTo>
                  <a:pt x="40785" y="88952"/>
                </a:lnTo>
                <a:lnTo>
                  <a:pt x="29840" y="83649"/>
                </a:lnTo>
                <a:lnTo>
                  <a:pt x="23634" y="79590"/>
                </a:lnTo>
                <a:lnTo>
                  <a:pt x="13277" y="69516"/>
                </a:lnTo>
                <a:lnTo>
                  <a:pt x="7815" y="58314"/>
                </a:lnTo>
                <a:lnTo>
                  <a:pt x="7048" y="52044"/>
                </a:lnTo>
                <a:lnTo>
                  <a:pt x="7048" y="46151"/>
                </a:lnTo>
                <a:lnTo>
                  <a:pt x="9029" y="40525"/>
                </a:lnTo>
                <a:lnTo>
                  <a:pt x="12801" y="35191"/>
                </a:lnTo>
                <a:lnTo>
                  <a:pt x="20669" y="26802"/>
                </a:lnTo>
                <a:lnTo>
                  <a:pt x="31488" y="19470"/>
                </a:lnTo>
                <a:lnTo>
                  <a:pt x="40817" y="15074"/>
                </a:lnTo>
                <a:lnTo>
                  <a:pt x="52057" y="11313"/>
                </a:lnTo>
                <a:lnTo>
                  <a:pt x="64391" y="8663"/>
                </a:lnTo>
                <a:lnTo>
                  <a:pt x="77610" y="7245"/>
                </a:lnTo>
                <a:lnTo>
                  <a:pt x="85140" y="7035"/>
                </a:lnTo>
                <a:lnTo>
                  <a:pt x="99326" y="7790"/>
                </a:lnTo>
                <a:lnTo>
                  <a:pt x="112662" y="9955"/>
                </a:lnTo>
                <a:lnTo>
                  <a:pt x="124912" y="13386"/>
                </a:lnTo>
                <a:lnTo>
                  <a:pt x="135842" y="17934"/>
                </a:lnTo>
                <a:lnTo>
                  <a:pt x="141046" y="20764"/>
                </a:lnTo>
                <a:lnTo>
                  <a:pt x="148094" y="24955"/>
                </a:lnTo>
                <a:lnTo>
                  <a:pt x="153695" y="29883"/>
                </a:lnTo>
                <a:lnTo>
                  <a:pt x="157467" y="35191"/>
                </a:lnTo>
                <a:lnTo>
                  <a:pt x="161239" y="40525"/>
                </a:lnTo>
                <a:lnTo>
                  <a:pt x="163220" y="46151"/>
                </a:lnTo>
                <a:lnTo>
                  <a:pt x="163233" y="52044"/>
                </a:lnTo>
                <a:lnTo>
                  <a:pt x="160542" y="63660"/>
                </a:lnTo>
                <a:lnTo>
                  <a:pt x="152737" y="74395"/>
                </a:lnTo>
                <a:lnTo>
                  <a:pt x="146634" y="79590"/>
                </a:lnTo>
                <a:lnTo>
                  <a:pt x="136905" y="85577"/>
                </a:lnTo>
                <a:lnTo>
                  <a:pt x="125384" y="90497"/>
                </a:lnTo>
                <a:lnTo>
                  <a:pt x="112354" y="94160"/>
                </a:lnTo>
                <a:lnTo>
                  <a:pt x="103555" y="99288"/>
                </a:lnTo>
                <a:lnTo>
                  <a:pt x="104051" y="102781"/>
                </a:lnTo>
                <a:lnTo>
                  <a:pt x="107086" y="99288"/>
                </a:lnTo>
                <a:close/>
              </a:path>
              <a:path w="170281" h="110667">
                <a:moveTo>
                  <a:pt x="66713" y="110667"/>
                </a:moveTo>
                <a:lnTo>
                  <a:pt x="103555" y="110667"/>
                </a:lnTo>
                <a:lnTo>
                  <a:pt x="106705" y="108978"/>
                </a:lnTo>
                <a:lnTo>
                  <a:pt x="107086" y="107137"/>
                </a:lnTo>
                <a:lnTo>
                  <a:pt x="107086" y="102195"/>
                </a:lnTo>
                <a:lnTo>
                  <a:pt x="104051" y="102781"/>
                </a:lnTo>
                <a:lnTo>
                  <a:pt x="103555" y="99288"/>
                </a:lnTo>
                <a:lnTo>
                  <a:pt x="112354" y="94160"/>
                </a:lnTo>
                <a:lnTo>
                  <a:pt x="103085" y="95796"/>
                </a:lnTo>
                <a:lnTo>
                  <a:pt x="100037" y="97523"/>
                </a:lnTo>
                <a:lnTo>
                  <a:pt x="100037" y="103619"/>
                </a:lnTo>
                <a:lnTo>
                  <a:pt x="70230" y="103619"/>
                </a:lnTo>
                <a:lnTo>
                  <a:pt x="66713" y="99288"/>
                </a:lnTo>
                <a:lnTo>
                  <a:pt x="66230" y="102781"/>
                </a:lnTo>
                <a:lnTo>
                  <a:pt x="64884" y="110286"/>
                </a:lnTo>
                <a:lnTo>
                  <a:pt x="66713" y="1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4223746" y="2875580"/>
            <a:ext cx="138493" cy="71335"/>
          </a:xfrm>
          <a:custGeom>
            <a:avLst/>
            <a:gdLst/>
            <a:ahLst/>
            <a:cxnLst/>
            <a:rect l="l" t="t" r="r" b="b"/>
            <a:pathLst>
              <a:path w="138493" h="71335">
                <a:moveTo>
                  <a:pt x="138493" y="35674"/>
                </a:moveTo>
                <a:lnTo>
                  <a:pt x="135467" y="25215"/>
                </a:lnTo>
                <a:lnTo>
                  <a:pt x="128240" y="16987"/>
                </a:lnTo>
                <a:lnTo>
                  <a:pt x="117385" y="10033"/>
                </a:lnTo>
                <a:lnTo>
                  <a:pt x="103523" y="4671"/>
                </a:lnTo>
                <a:lnTo>
                  <a:pt x="87273" y="1221"/>
                </a:lnTo>
                <a:lnTo>
                  <a:pt x="69253" y="0"/>
                </a:lnTo>
                <a:lnTo>
                  <a:pt x="66757" y="22"/>
                </a:lnTo>
                <a:lnTo>
                  <a:pt x="48931" y="1560"/>
                </a:lnTo>
                <a:lnTo>
                  <a:pt x="32962" y="5284"/>
                </a:lnTo>
                <a:lnTo>
                  <a:pt x="19467" y="10877"/>
                </a:lnTo>
                <a:lnTo>
                  <a:pt x="9063" y="18018"/>
                </a:lnTo>
                <a:lnTo>
                  <a:pt x="2368" y="26390"/>
                </a:lnTo>
                <a:lnTo>
                  <a:pt x="0" y="35674"/>
                </a:lnTo>
                <a:lnTo>
                  <a:pt x="43" y="36955"/>
                </a:lnTo>
                <a:lnTo>
                  <a:pt x="3026" y="46135"/>
                </a:lnTo>
                <a:lnTo>
                  <a:pt x="10253" y="54359"/>
                </a:lnTo>
                <a:lnTo>
                  <a:pt x="21107" y="61309"/>
                </a:lnTo>
                <a:lnTo>
                  <a:pt x="34969" y="66667"/>
                </a:lnTo>
                <a:lnTo>
                  <a:pt x="51224" y="70115"/>
                </a:lnTo>
                <a:lnTo>
                  <a:pt x="69253" y="71335"/>
                </a:lnTo>
                <a:lnTo>
                  <a:pt x="71722" y="71313"/>
                </a:lnTo>
                <a:lnTo>
                  <a:pt x="89545" y="69779"/>
                </a:lnTo>
                <a:lnTo>
                  <a:pt x="105515" y="66058"/>
                </a:lnTo>
                <a:lnTo>
                  <a:pt x="119014" y="60469"/>
                </a:lnTo>
                <a:lnTo>
                  <a:pt x="129423" y="53330"/>
                </a:lnTo>
                <a:lnTo>
                  <a:pt x="136122" y="44959"/>
                </a:lnTo>
                <a:lnTo>
                  <a:pt x="138493" y="3567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4220215" y="2872061"/>
            <a:ext cx="145554" cy="78384"/>
          </a:xfrm>
          <a:custGeom>
            <a:avLst/>
            <a:gdLst/>
            <a:ahLst/>
            <a:cxnLst/>
            <a:rect l="l" t="t" r="r" b="b"/>
            <a:pathLst>
              <a:path w="145554" h="78384">
                <a:moveTo>
                  <a:pt x="26497" y="69576"/>
                </a:moveTo>
                <a:lnTo>
                  <a:pt x="32905" y="72085"/>
                </a:lnTo>
                <a:lnTo>
                  <a:pt x="44356" y="75336"/>
                </a:lnTo>
                <a:lnTo>
                  <a:pt x="56896" y="77466"/>
                </a:lnTo>
                <a:lnTo>
                  <a:pt x="70308" y="78362"/>
                </a:lnTo>
                <a:lnTo>
                  <a:pt x="72783" y="78384"/>
                </a:lnTo>
                <a:lnTo>
                  <a:pt x="86856" y="77663"/>
                </a:lnTo>
                <a:lnTo>
                  <a:pt x="100021" y="75598"/>
                </a:lnTo>
                <a:lnTo>
                  <a:pt x="112033" y="72304"/>
                </a:lnTo>
                <a:lnTo>
                  <a:pt x="122646" y="67898"/>
                </a:lnTo>
                <a:lnTo>
                  <a:pt x="129933" y="64147"/>
                </a:lnTo>
                <a:lnTo>
                  <a:pt x="135394" y="60058"/>
                </a:lnTo>
                <a:lnTo>
                  <a:pt x="139293" y="55308"/>
                </a:lnTo>
                <a:lnTo>
                  <a:pt x="143205" y="50571"/>
                </a:lnTo>
                <a:lnTo>
                  <a:pt x="145554" y="45059"/>
                </a:lnTo>
                <a:lnTo>
                  <a:pt x="145541" y="39192"/>
                </a:lnTo>
                <a:lnTo>
                  <a:pt x="138506" y="39192"/>
                </a:lnTo>
                <a:lnTo>
                  <a:pt x="138493" y="43167"/>
                </a:lnTo>
                <a:lnTo>
                  <a:pt x="136969" y="47040"/>
                </a:lnTo>
                <a:lnTo>
                  <a:pt x="133857" y="50838"/>
                </a:lnTo>
                <a:lnTo>
                  <a:pt x="125317" y="58271"/>
                </a:lnTo>
                <a:lnTo>
                  <a:pt x="112922" y="64495"/>
                </a:lnTo>
                <a:lnTo>
                  <a:pt x="98943" y="68620"/>
                </a:lnTo>
                <a:lnTo>
                  <a:pt x="86291" y="70636"/>
                </a:lnTo>
                <a:lnTo>
                  <a:pt x="72783" y="71335"/>
                </a:lnTo>
                <a:lnTo>
                  <a:pt x="58550" y="70562"/>
                </a:lnTo>
                <a:lnTo>
                  <a:pt x="45398" y="68348"/>
                </a:lnTo>
                <a:lnTo>
                  <a:pt x="33670" y="64883"/>
                </a:lnTo>
                <a:lnTo>
                  <a:pt x="26497" y="69576"/>
                </a:lnTo>
                <a:close/>
              </a:path>
              <a:path w="145554" h="78384">
                <a:moveTo>
                  <a:pt x="2349" y="50571"/>
                </a:moveTo>
                <a:lnTo>
                  <a:pt x="6248" y="55308"/>
                </a:lnTo>
                <a:lnTo>
                  <a:pt x="14950" y="63191"/>
                </a:lnTo>
                <a:lnTo>
                  <a:pt x="26497" y="69576"/>
                </a:lnTo>
                <a:lnTo>
                  <a:pt x="33670" y="64883"/>
                </a:lnTo>
                <a:lnTo>
                  <a:pt x="25425" y="61277"/>
                </a:lnTo>
                <a:lnTo>
                  <a:pt x="19481" y="58216"/>
                </a:lnTo>
                <a:lnTo>
                  <a:pt x="14795" y="54622"/>
                </a:lnTo>
                <a:lnTo>
                  <a:pt x="11696" y="50838"/>
                </a:lnTo>
                <a:lnTo>
                  <a:pt x="8585" y="47040"/>
                </a:lnTo>
                <a:lnTo>
                  <a:pt x="7061" y="43167"/>
                </a:lnTo>
                <a:lnTo>
                  <a:pt x="7061" y="35217"/>
                </a:lnTo>
                <a:lnTo>
                  <a:pt x="11696" y="27546"/>
                </a:lnTo>
                <a:lnTo>
                  <a:pt x="20240" y="20110"/>
                </a:lnTo>
                <a:lnTo>
                  <a:pt x="32633" y="13884"/>
                </a:lnTo>
                <a:lnTo>
                  <a:pt x="46596" y="9757"/>
                </a:lnTo>
                <a:lnTo>
                  <a:pt x="59241" y="7737"/>
                </a:lnTo>
                <a:lnTo>
                  <a:pt x="72783" y="7035"/>
                </a:lnTo>
                <a:lnTo>
                  <a:pt x="87014" y="7815"/>
                </a:lnTo>
                <a:lnTo>
                  <a:pt x="100166" y="10030"/>
                </a:lnTo>
                <a:lnTo>
                  <a:pt x="111896" y="13494"/>
                </a:lnTo>
                <a:lnTo>
                  <a:pt x="120129" y="17094"/>
                </a:lnTo>
                <a:lnTo>
                  <a:pt x="126072" y="20154"/>
                </a:lnTo>
                <a:lnTo>
                  <a:pt x="130759" y="23761"/>
                </a:lnTo>
                <a:lnTo>
                  <a:pt x="133857" y="27546"/>
                </a:lnTo>
                <a:lnTo>
                  <a:pt x="136969" y="31343"/>
                </a:lnTo>
                <a:lnTo>
                  <a:pt x="138493" y="35217"/>
                </a:lnTo>
                <a:lnTo>
                  <a:pt x="138506" y="39192"/>
                </a:lnTo>
                <a:lnTo>
                  <a:pt x="145541" y="39192"/>
                </a:lnTo>
                <a:lnTo>
                  <a:pt x="145554" y="33324"/>
                </a:lnTo>
                <a:lnTo>
                  <a:pt x="143205" y="27800"/>
                </a:lnTo>
                <a:lnTo>
                  <a:pt x="139293" y="23075"/>
                </a:lnTo>
                <a:lnTo>
                  <a:pt x="130600" y="15186"/>
                </a:lnTo>
                <a:lnTo>
                  <a:pt x="119053" y="8798"/>
                </a:lnTo>
                <a:lnTo>
                  <a:pt x="112648" y="6286"/>
                </a:lnTo>
                <a:lnTo>
                  <a:pt x="101191" y="3042"/>
                </a:lnTo>
                <a:lnTo>
                  <a:pt x="88646" y="916"/>
                </a:lnTo>
                <a:lnTo>
                  <a:pt x="75240" y="21"/>
                </a:lnTo>
                <a:lnTo>
                  <a:pt x="72783" y="0"/>
                </a:lnTo>
                <a:lnTo>
                  <a:pt x="58706" y="720"/>
                </a:lnTo>
                <a:lnTo>
                  <a:pt x="45539" y="2783"/>
                </a:lnTo>
                <a:lnTo>
                  <a:pt x="33527" y="6072"/>
                </a:lnTo>
                <a:lnTo>
                  <a:pt x="22915" y="10470"/>
                </a:lnTo>
                <a:lnTo>
                  <a:pt x="15608" y="14236"/>
                </a:lnTo>
                <a:lnTo>
                  <a:pt x="10159" y="18313"/>
                </a:lnTo>
                <a:lnTo>
                  <a:pt x="6248" y="23075"/>
                </a:lnTo>
                <a:lnTo>
                  <a:pt x="2349" y="27800"/>
                </a:lnTo>
                <a:lnTo>
                  <a:pt x="0" y="33324"/>
                </a:lnTo>
                <a:lnTo>
                  <a:pt x="0" y="45059"/>
                </a:lnTo>
                <a:lnTo>
                  <a:pt x="2349" y="50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3984336" y="3054192"/>
            <a:ext cx="170637" cy="139687"/>
          </a:xfrm>
          <a:custGeom>
            <a:avLst/>
            <a:gdLst/>
            <a:ahLst/>
            <a:cxnLst/>
            <a:rect l="l" t="t" r="r" b="b"/>
            <a:pathLst>
              <a:path w="170637" h="139687">
                <a:moveTo>
                  <a:pt x="56934" y="0"/>
                </a:moveTo>
                <a:lnTo>
                  <a:pt x="0" y="19570"/>
                </a:lnTo>
                <a:lnTo>
                  <a:pt x="113779" y="139687"/>
                </a:lnTo>
                <a:lnTo>
                  <a:pt x="170637" y="113690"/>
                </a:lnTo>
                <a:lnTo>
                  <a:pt x="56934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3980640" y="3050864"/>
            <a:ext cx="175793" cy="146837"/>
          </a:xfrm>
          <a:custGeom>
            <a:avLst/>
            <a:gdLst/>
            <a:ahLst/>
            <a:cxnLst/>
            <a:rect l="l" t="t" r="r" b="b"/>
            <a:pathLst>
              <a:path w="175793" h="146837">
                <a:moveTo>
                  <a:pt x="114922" y="145427"/>
                </a:moveTo>
                <a:lnTo>
                  <a:pt x="117576" y="146837"/>
                </a:lnTo>
                <a:lnTo>
                  <a:pt x="118948" y="146202"/>
                </a:lnTo>
                <a:lnTo>
                  <a:pt x="175793" y="120218"/>
                </a:lnTo>
                <a:lnTo>
                  <a:pt x="168249" y="115925"/>
                </a:lnTo>
                <a:lnTo>
                  <a:pt x="118300" y="138760"/>
                </a:lnTo>
                <a:lnTo>
                  <a:pt x="114922" y="145427"/>
                </a:lnTo>
                <a:close/>
              </a:path>
              <a:path w="175793" h="146837">
                <a:moveTo>
                  <a:pt x="168249" y="115925"/>
                </a:moveTo>
                <a:lnTo>
                  <a:pt x="61772" y="6654"/>
                </a:lnTo>
                <a:lnTo>
                  <a:pt x="59693" y="7369"/>
                </a:lnTo>
                <a:lnTo>
                  <a:pt x="168249" y="115925"/>
                </a:lnTo>
                <a:close/>
              </a:path>
              <a:path w="175793" h="146837">
                <a:moveTo>
                  <a:pt x="175793" y="120218"/>
                </a:moveTo>
                <a:lnTo>
                  <a:pt x="177800" y="117640"/>
                </a:lnTo>
                <a:lnTo>
                  <a:pt x="176822" y="114528"/>
                </a:lnTo>
                <a:lnTo>
                  <a:pt x="63119" y="838"/>
                </a:lnTo>
                <a:lnTo>
                  <a:pt x="60629" y="3327"/>
                </a:lnTo>
                <a:lnTo>
                  <a:pt x="58140" y="5816"/>
                </a:lnTo>
                <a:lnTo>
                  <a:pt x="59486" y="0"/>
                </a:lnTo>
                <a:lnTo>
                  <a:pt x="2565" y="19570"/>
                </a:lnTo>
                <a:lnTo>
                  <a:pt x="0" y="23228"/>
                </a:lnTo>
                <a:lnTo>
                  <a:pt x="1143" y="25323"/>
                </a:lnTo>
                <a:lnTo>
                  <a:pt x="114922" y="145427"/>
                </a:lnTo>
                <a:lnTo>
                  <a:pt x="118300" y="138760"/>
                </a:lnTo>
                <a:lnTo>
                  <a:pt x="10020" y="24447"/>
                </a:lnTo>
                <a:lnTo>
                  <a:pt x="59693" y="7369"/>
                </a:lnTo>
                <a:lnTo>
                  <a:pt x="61772" y="6654"/>
                </a:lnTo>
                <a:lnTo>
                  <a:pt x="168249" y="115925"/>
                </a:lnTo>
                <a:lnTo>
                  <a:pt x="175793" y="120218"/>
                </a:lnTo>
                <a:close/>
              </a:path>
              <a:path w="175793" h="146837">
                <a:moveTo>
                  <a:pt x="60629" y="3327"/>
                </a:moveTo>
                <a:lnTo>
                  <a:pt x="63119" y="838"/>
                </a:lnTo>
                <a:lnTo>
                  <a:pt x="59486" y="0"/>
                </a:lnTo>
                <a:lnTo>
                  <a:pt x="58140" y="5816"/>
                </a:lnTo>
                <a:lnTo>
                  <a:pt x="60629" y="3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4014014" y="3073660"/>
            <a:ext cx="27355" cy="13677"/>
          </a:xfrm>
          <a:custGeom>
            <a:avLst/>
            <a:gdLst/>
            <a:ahLst/>
            <a:cxnLst/>
            <a:rect l="l" t="t" r="r" b="b"/>
            <a:pathLst>
              <a:path w="27355" h="13677">
                <a:moveTo>
                  <a:pt x="27355" y="6845"/>
                </a:moveTo>
                <a:lnTo>
                  <a:pt x="27355" y="3060"/>
                </a:lnTo>
                <a:lnTo>
                  <a:pt x="21234" y="0"/>
                </a:lnTo>
                <a:lnTo>
                  <a:pt x="6121" y="0"/>
                </a:lnTo>
                <a:lnTo>
                  <a:pt x="0" y="3060"/>
                </a:lnTo>
                <a:lnTo>
                  <a:pt x="0" y="10617"/>
                </a:lnTo>
                <a:lnTo>
                  <a:pt x="6121" y="13677"/>
                </a:lnTo>
                <a:lnTo>
                  <a:pt x="21234" y="13677"/>
                </a:lnTo>
                <a:lnTo>
                  <a:pt x="27355" y="10617"/>
                </a:lnTo>
                <a:lnTo>
                  <a:pt x="27355" y="68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4010482" y="3070142"/>
            <a:ext cx="34404" cy="20713"/>
          </a:xfrm>
          <a:custGeom>
            <a:avLst/>
            <a:gdLst/>
            <a:ahLst/>
            <a:cxnLst/>
            <a:rect l="l" t="t" r="r" b="b"/>
            <a:pathLst>
              <a:path w="34404" h="20713">
                <a:moveTo>
                  <a:pt x="8191" y="11582"/>
                </a:moveTo>
                <a:lnTo>
                  <a:pt x="8915" y="8597"/>
                </a:lnTo>
                <a:lnTo>
                  <a:pt x="12458" y="7429"/>
                </a:lnTo>
                <a:lnTo>
                  <a:pt x="17208" y="7035"/>
                </a:lnTo>
                <a:lnTo>
                  <a:pt x="20510" y="7035"/>
                </a:lnTo>
                <a:lnTo>
                  <a:pt x="23456" y="7746"/>
                </a:lnTo>
                <a:lnTo>
                  <a:pt x="26225" y="9131"/>
                </a:lnTo>
                <a:lnTo>
                  <a:pt x="27368" y="10363"/>
                </a:lnTo>
                <a:lnTo>
                  <a:pt x="23736" y="12699"/>
                </a:lnTo>
                <a:lnTo>
                  <a:pt x="19684" y="13677"/>
                </a:lnTo>
                <a:lnTo>
                  <a:pt x="17208" y="13677"/>
                </a:lnTo>
                <a:lnTo>
                  <a:pt x="21462" y="20713"/>
                </a:lnTo>
                <a:lnTo>
                  <a:pt x="25336" y="19888"/>
                </a:lnTo>
                <a:lnTo>
                  <a:pt x="28460" y="18351"/>
                </a:lnTo>
                <a:lnTo>
                  <a:pt x="31394" y="16598"/>
                </a:lnTo>
                <a:lnTo>
                  <a:pt x="33591" y="14020"/>
                </a:lnTo>
                <a:lnTo>
                  <a:pt x="34404" y="10363"/>
                </a:lnTo>
                <a:lnTo>
                  <a:pt x="30886" y="10363"/>
                </a:lnTo>
                <a:lnTo>
                  <a:pt x="34404" y="10363"/>
                </a:lnTo>
                <a:lnTo>
                  <a:pt x="33591" y="6705"/>
                </a:lnTo>
                <a:lnTo>
                  <a:pt x="30835" y="3479"/>
                </a:lnTo>
                <a:lnTo>
                  <a:pt x="28574" y="2247"/>
                </a:lnTo>
                <a:lnTo>
                  <a:pt x="25984" y="1346"/>
                </a:lnTo>
                <a:lnTo>
                  <a:pt x="23380" y="469"/>
                </a:lnTo>
                <a:lnTo>
                  <a:pt x="20396" y="0"/>
                </a:lnTo>
                <a:lnTo>
                  <a:pt x="12953" y="12"/>
                </a:lnTo>
                <a:lnTo>
                  <a:pt x="9080" y="825"/>
                </a:lnTo>
                <a:lnTo>
                  <a:pt x="8191" y="11582"/>
                </a:lnTo>
                <a:close/>
              </a:path>
              <a:path w="34404" h="20713">
                <a:moveTo>
                  <a:pt x="825" y="14020"/>
                </a:moveTo>
                <a:lnTo>
                  <a:pt x="3581" y="17233"/>
                </a:lnTo>
                <a:lnTo>
                  <a:pt x="5841" y="18478"/>
                </a:lnTo>
                <a:lnTo>
                  <a:pt x="8432" y="19367"/>
                </a:lnTo>
                <a:lnTo>
                  <a:pt x="11036" y="20243"/>
                </a:lnTo>
                <a:lnTo>
                  <a:pt x="14020" y="20713"/>
                </a:lnTo>
                <a:lnTo>
                  <a:pt x="21462" y="20713"/>
                </a:lnTo>
                <a:lnTo>
                  <a:pt x="17208" y="13677"/>
                </a:lnTo>
                <a:lnTo>
                  <a:pt x="13906" y="13690"/>
                </a:lnTo>
                <a:lnTo>
                  <a:pt x="10947" y="12979"/>
                </a:lnTo>
                <a:lnTo>
                  <a:pt x="8191" y="11582"/>
                </a:lnTo>
                <a:lnTo>
                  <a:pt x="9080" y="825"/>
                </a:lnTo>
                <a:lnTo>
                  <a:pt x="5956" y="2374"/>
                </a:lnTo>
                <a:lnTo>
                  <a:pt x="3022" y="4127"/>
                </a:lnTo>
                <a:lnTo>
                  <a:pt x="812" y="6705"/>
                </a:lnTo>
                <a:lnTo>
                  <a:pt x="0" y="10363"/>
                </a:lnTo>
                <a:lnTo>
                  <a:pt x="825" y="14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4095487" y="3155138"/>
            <a:ext cx="27355" cy="13665"/>
          </a:xfrm>
          <a:custGeom>
            <a:avLst/>
            <a:gdLst/>
            <a:ahLst/>
            <a:cxnLst/>
            <a:rect l="l" t="t" r="r" b="b"/>
            <a:pathLst>
              <a:path w="27355" h="13665">
                <a:moveTo>
                  <a:pt x="27355" y="6832"/>
                </a:moveTo>
                <a:lnTo>
                  <a:pt x="27355" y="3048"/>
                </a:lnTo>
                <a:lnTo>
                  <a:pt x="21221" y="0"/>
                </a:lnTo>
                <a:lnTo>
                  <a:pt x="6121" y="0"/>
                </a:lnTo>
                <a:lnTo>
                  <a:pt x="0" y="3048"/>
                </a:lnTo>
                <a:lnTo>
                  <a:pt x="0" y="10604"/>
                </a:lnTo>
                <a:lnTo>
                  <a:pt x="6121" y="13665"/>
                </a:lnTo>
                <a:lnTo>
                  <a:pt x="21221" y="13665"/>
                </a:lnTo>
                <a:lnTo>
                  <a:pt x="27355" y="10604"/>
                </a:lnTo>
                <a:lnTo>
                  <a:pt x="27355" y="68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4091955" y="3151606"/>
            <a:ext cx="34404" cy="20726"/>
          </a:xfrm>
          <a:custGeom>
            <a:avLst/>
            <a:gdLst/>
            <a:ahLst/>
            <a:cxnLst/>
            <a:rect l="l" t="t" r="r" b="b"/>
            <a:pathLst>
              <a:path w="34404" h="20726">
                <a:moveTo>
                  <a:pt x="8191" y="11595"/>
                </a:moveTo>
                <a:lnTo>
                  <a:pt x="8915" y="8610"/>
                </a:lnTo>
                <a:lnTo>
                  <a:pt x="12445" y="7429"/>
                </a:lnTo>
                <a:lnTo>
                  <a:pt x="17195" y="7048"/>
                </a:lnTo>
                <a:lnTo>
                  <a:pt x="20497" y="7035"/>
                </a:lnTo>
                <a:lnTo>
                  <a:pt x="23456" y="7746"/>
                </a:lnTo>
                <a:lnTo>
                  <a:pt x="26225" y="9131"/>
                </a:lnTo>
                <a:lnTo>
                  <a:pt x="27368" y="10363"/>
                </a:lnTo>
                <a:lnTo>
                  <a:pt x="23723" y="12699"/>
                </a:lnTo>
                <a:lnTo>
                  <a:pt x="19672" y="13677"/>
                </a:lnTo>
                <a:lnTo>
                  <a:pt x="17195" y="13677"/>
                </a:lnTo>
                <a:lnTo>
                  <a:pt x="21450" y="20713"/>
                </a:lnTo>
                <a:lnTo>
                  <a:pt x="25336" y="19888"/>
                </a:lnTo>
                <a:lnTo>
                  <a:pt x="28447" y="18351"/>
                </a:lnTo>
                <a:lnTo>
                  <a:pt x="31381" y="16598"/>
                </a:lnTo>
                <a:lnTo>
                  <a:pt x="33591" y="14020"/>
                </a:lnTo>
                <a:lnTo>
                  <a:pt x="34404" y="10363"/>
                </a:lnTo>
                <a:lnTo>
                  <a:pt x="30886" y="10363"/>
                </a:lnTo>
                <a:lnTo>
                  <a:pt x="34404" y="10363"/>
                </a:lnTo>
                <a:lnTo>
                  <a:pt x="33591" y="6705"/>
                </a:lnTo>
                <a:lnTo>
                  <a:pt x="30835" y="3492"/>
                </a:lnTo>
                <a:lnTo>
                  <a:pt x="28574" y="2247"/>
                </a:lnTo>
                <a:lnTo>
                  <a:pt x="25971" y="1358"/>
                </a:lnTo>
                <a:lnTo>
                  <a:pt x="23380" y="469"/>
                </a:lnTo>
                <a:lnTo>
                  <a:pt x="20396" y="0"/>
                </a:lnTo>
                <a:lnTo>
                  <a:pt x="12953" y="12"/>
                </a:lnTo>
                <a:lnTo>
                  <a:pt x="9067" y="838"/>
                </a:lnTo>
                <a:lnTo>
                  <a:pt x="8191" y="11595"/>
                </a:lnTo>
                <a:close/>
              </a:path>
              <a:path w="34404" h="20726">
                <a:moveTo>
                  <a:pt x="812" y="6705"/>
                </a:moveTo>
                <a:lnTo>
                  <a:pt x="0" y="10363"/>
                </a:lnTo>
                <a:lnTo>
                  <a:pt x="812" y="14020"/>
                </a:lnTo>
                <a:lnTo>
                  <a:pt x="3581" y="17233"/>
                </a:lnTo>
                <a:lnTo>
                  <a:pt x="5829" y="18478"/>
                </a:lnTo>
                <a:lnTo>
                  <a:pt x="8432" y="19367"/>
                </a:lnTo>
                <a:lnTo>
                  <a:pt x="11036" y="20243"/>
                </a:lnTo>
                <a:lnTo>
                  <a:pt x="14008" y="20726"/>
                </a:lnTo>
                <a:lnTo>
                  <a:pt x="21450" y="20713"/>
                </a:lnTo>
                <a:lnTo>
                  <a:pt x="17195" y="13677"/>
                </a:lnTo>
                <a:lnTo>
                  <a:pt x="13906" y="13690"/>
                </a:lnTo>
                <a:lnTo>
                  <a:pt x="10934" y="12979"/>
                </a:lnTo>
                <a:lnTo>
                  <a:pt x="8191" y="11595"/>
                </a:lnTo>
                <a:lnTo>
                  <a:pt x="9067" y="838"/>
                </a:lnTo>
                <a:lnTo>
                  <a:pt x="5956" y="2374"/>
                </a:lnTo>
                <a:lnTo>
                  <a:pt x="3022" y="4127"/>
                </a:lnTo>
                <a:lnTo>
                  <a:pt x="81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4077867" y="3051813"/>
            <a:ext cx="31329" cy="31991"/>
          </a:xfrm>
          <a:custGeom>
            <a:avLst/>
            <a:gdLst/>
            <a:ahLst/>
            <a:cxnLst/>
            <a:rect l="l" t="t" r="r" b="b"/>
            <a:pathLst>
              <a:path w="31329" h="31991">
                <a:moveTo>
                  <a:pt x="28657" y="29607"/>
                </a:moveTo>
                <a:lnTo>
                  <a:pt x="29244" y="28990"/>
                </a:lnTo>
                <a:lnTo>
                  <a:pt x="31329" y="18860"/>
                </a:lnTo>
                <a:lnTo>
                  <a:pt x="24948" y="7128"/>
                </a:lnTo>
                <a:lnTo>
                  <a:pt x="23959" y="6144"/>
                </a:lnTo>
                <a:lnTo>
                  <a:pt x="12494" y="0"/>
                </a:lnTo>
                <a:lnTo>
                  <a:pt x="2672" y="2391"/>
                </a:lnTo>
                <a:lnTo>
                  <a:pt x="2091" y="3000"/>
                </a:lnTo>
                <a:lnTo>
                  <a:pt x="0" y="13126"/>
                </a:lnTo>
                <a:lnTo>
                  <a:pt x="6381" y="24857"/>
                </a:lnTo>
                <a:lnTo>
                  <a:pt x="7366" y="25838"/>
                </a:lnTo>
                <a:lnTo>
                  <a:pt x="18837" y="31991"/>
                </a:lnTo>
                <a:lnTo>
                  <a:pt x="28657" y="296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4074024" y="3049150"/>
            <a:ext cx="39014" cy="39547"/>
          </a:xfrm>
          <a:custGeom>
            <a:avLst/>
            <a:gdLst/>
            <a:ahLst/>
            <a:cxnLst/>
            <a:rect l="l" t="t" r="r" b="b"/>
            <a:pathLst>
              <a:path w="39014" h="39547">
                <a:moveTo>
                  <a:pt x="12" y="12725"/>
                </a:moveTo>
                <a:lnTo>
                  <a:pt x="38" y="18592"/>
                </a:lnTo>
                <a:lnTo>
                  <a:pt x="2781" y="24803"/>
                </a:lnTo>
                <a:lnTo>
                  <a:pt x="7683" y="29946"/>
                </a:lnTo>
                <a:lnTo>
                  <a:pt x="12826" y="35305"/>
                </a:lnTo>
                <a:lnTo>
                  <a:pt x="19227" y="38392"/>
                </a:lnTo>
                <a:lnTo>
                  <a:pt x="25349" y="38430"/>
                </a:lnTo>
                <a:lnTo>
                  <a:pt x="25349" y="31381"/>
                </a:lnTo>
                <a:lnTo>
                  <a:pt x="21742" y="31419"/>
                </a:lnTo>
                <a:lnTo>
                  <a:pt x="16751" y="29298"/>
                </a:lnTo>
                <a:lnTo>
                  <a:pt x="12776" y="25082"/>
                </a:lnTo>
                <a:lnTo>
                  <a:pt x="8928" y="21094"/>
                </a:lnTo>
                <a:lnTo>
                  <a:pt x="7023" y="16294"/>
                </a:lnTo>
                <a:lnTo>
                  <a:pt x="6692" y="0"/>
                </a:lnTo>
                <a:lnTo>
                  <a:pt x="4076" y="2501"/>
                </a:lnTo>
                <a:lnTo>
                  <a:pt x="1244" y="5194"/>
                </a:lnTo>
                <a:lnTo>
                  <a:pt x="0" y="8953"/>
                </a:lnTo>
                <a:lnTo>
                  <a:pt x="12" y="12725"/>
                </a:lnTo>
                <a:close/>
              </a:path>
              <a:path w="39014" h="39547">
                <a:moveTo>
                  <a:pt x="11582" y="5956"/>
                </a:moveTo>
                <a:lnTo>
                  <a:pt x="17284" y="5905"/>
                </a:lnTo>
                <a:lnTo>
                  <a:pt x="22263" y="8026"/>
                </a:lnTo>
                <a:lnTo>
                  <a:pt x="26238" y="12230"/>
                </a:lnTo>
                <a:lnTo>
                  <a:pt x="30073" y="16217"/>
                </a:lnTo>
                <a:lnTo>
                  <a:pt x="31991" y="21031"/>
                </a:lnTo>
                <a:lnTo>
                  <a:pt x="31953" y="24599"/>
                </a:lnTo>
                <a:lnTo>
                  <a:pt x="31254" y="28574"/>
                </a:lnTo>
                <a:lnTo>
                  <a:pt x="30073" y="29717"/>
                </a:lnTo>
                <a:lnTo>
                  <a:pt x="27431" y="31368"/>
                </a:lnTo>
                <a:lnTo>
                  <a:pt x="25349" y="31381"/>
                </a:lnTo>
                <a:lnTo>
                  <a:pt x="25349" y="38430"/>
                </a:lnTo>
                <a:lnTo>
                  <a:pt x="28828" y="38442"/>
                </a:lnTo>
                <a:lnTo>
                  <a:pt x="32321" y="37325"/>
                </a:lnTo>
                <a:lnTo>
                  <a:pt x="34937" y="34810"/>
                </a:lnTo>
                <a:lnTo>
                  <a:pt x="32499" y="32270"/>
                </a:lnTo>
                <a:lnTo>
                  <a:pt x="34924" y="34810"/>
                </a:lnTo>
                <a:lnTo>
                  <a:pt x="37757" y="32118"/>
                </a:lnTo>
                <a:lnTo>
                  <a:pt x="39014" y="28359"/>
                </a:lnTo>
                <a:lnTo>
                  <a:pt x="38976" y="18732"/>
                </a:lnTo>
                <a:lnTo>
                  <a:pt x="36220" y="12509"/>
                </a:lnTo>
                <a:lnTo>
                  <a:pt x="31330" y="7353"/>
                </a:lnTo>
                <a:lnTo>
                  <a:pt x="26187" y="2006"/>
                </a:lnTo>
                <a:lnTo>
                  <a:pt x="19773" y="-1066"/>
                </a:lnTo>
                <a:lnTo>
                  <a:pt x="10185" y="-1117"/>
                </a:lnTo>
                <a:lnTo>
                  <a:pt x="6692" y="0"/>
                </a:lnTo>
                <a:lnTo>
                  <a:pt x="7023" y="16294"/>
                </a:lnTo>
                <a:lnTo>
                  <a:pt x="7048" y="12725"/>
                </a:lnTo>
                <a:lnTo>
                  <a:pt x="7746" y="8737"/>
                </a:lnTo>
                <a:lnTo>
                  <a:pt x="11582" y="5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4568896" y="2709596"/>
            <a:ext cx="78333" cy="44145"/>
          </a:xfrm>
          <a:custGeom>
            <a:avLst/>
            <a:gdLst/>
            <a:ahLst/>
            <a:cxnLst/>
            <a:rect l="l" t="t" r="r" b="b"/>
            <a:pathLst>
              <a:path w="78333" h="44145">
                <a:moveTo>
                  <a:pt x="0" y="44145"/>
                </a:moveTo>
                <a:lnTo>
                  <a:pt x="78333" y="44145"/>
                </a:lnTo>
                <a:lnTo>
                  <a:pt x="78333" y="0"/>
                </a:lnTo>
                <a:lnTo>
                  <a:pt x="0" y="0"/>
                </a:lnTo>
                <a:lnTo>
                  <a:pt x="0" y="441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4565360" y="2706712"/>
            <a:ext cx="85382" cy="49911"/>
          </a:xfrm>
          <a:custGeom>
            <a:avLst/>
            <a:gdLst/>
            <a:ahLst/>
            <a:cxnLst/>
            <a:rect l="l" t="t" r="r" b="b"/>
            <a:pathLst>
              <a:path w="85382" h="49911">
                <a:moveTo>
                  <a:pt x="78346" y="42875"/>
                </a:moveTo>
                <a:lnTo>
                  <a:pt x="7048" y="42875"/>
                </a:lnTo>
                <a:lnTo>
                  <a:pt x="78346" y="46393"/>
                </a:lnTo>
                <a:lnTo>
                  <a:pt x="78346" y="42875"/>
                </a:lnTo>
                <a:close/>
              </a:path>
              <a:path w="85382" h="49911">
                <a:moveTo>
                  <a:pt x="7048" y="7048"/>
                </a:moveTo>
                <a:lnTo>
                  <a:pt x="3530" y="0"/>
                </a:lnTo>
                <a:lnTo>
                  <a:pt x="7048" y="42875"/>
                </a:lnTo>
                <a:lnTo>
                  <a:pt x="7048" y="7048"/>
                </a:lnTo>
                <a:close/>
              </a:path>
              <a:path w="85382" h="49911">
                <a:moveTo>
                  <a:pt x="3530" y="0"/>
                </a:moveTo>
                <a:lnTo>
                  <a:pt x="7048" y="7048"/>
                </a:lnTo>
                <a:lnTo>
                  <a:pt x="78346" y="7048"/>
                </a:lnTo>
                <a:lnTo>
                  <a:pt x="78346" y="46393"/>
                </a:lnTo>
                <a:lnTo>
                  <a:pt x="7048" y="42875"/>
                </a:lnTo>
                <a:lnTo>
                  <a:pt x="3530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46393"/>
                </a:lnTo>
                <a:lnTo>
                  <a:pt x="1689" y="49530"/>
                </a:lnTo>
                <a:lnTo>
                  <a:pt x="3530" y="49911"/>
                </a:lnTo>
                <a:lnTo>
                  <a:pt x="81864" y="49911"/>
                </a:lnTo>
                <a:lnTo>
                  <a:pt x="85001" y="48221"/>
                </a:lnTo>
                <a:lnTo>
                  <a:pt x="81864" y="46393"/>
                </a:lnTo>
                <a:lnTo>
                  <a:pt x="81864" y="0"/>
                </a:lnTo>
                <a:lnTo>
                  <a:pt x="3530" y="0"/>
                </a:lnTo>
                <a:close/>
              </a:path>
              <a:path w="85382" h="49911">
                <a:moveTo>
                  <a:pt x="85382" y="46393"/>
                </a:moveTo>
                <a:lnTo>
                  <a:pt x="85382" y="3517"/>
                </a:lnTo>
                <a:lnTo>
                  <a:pt x="83692" y="368"/>
                </a:lnTo>
                <a:lnTo>
                  <a:pt x="81864" y="0"/>
                </a:lnTo>
                <a:lnTo>
                  <a:pt x="81864" y="46393"/>
                </a:lnTo>
                <a:lnTo>
                  <a:pt x="85001" y="48221"/>
                </a:lnTo>
                <a:lnTo>
                  <a:pt x="85382" y="46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4579817" y="2715221"/>
            <a:ext cx="56464" cy="30530"/>
          </a:xfrm>
          <a:custGeom>
            <a:avLst/>
            <a:gdLst/>
            <a:ahLst/>
            <a:cxnLst/>
            <a:rect l="l" t="t" r="r" b="b"/>
            <a:pathLst>
              <a:path w="56464" h="30530">
                <a:moveTo>
                  <a:pt x="0" y="30530"/>
                </a:moveTo>
                <a:lnTo>
                  <a:pt x="56464" y="30530"/>
                </a:lnTo>
                <a:lnTo>
                  <a:pt x="56464" y="0"/>
                </a:lnTo>
                <a:lnTo>
                  <a:pt x="0" y="0"/>
                </a:lnTo>
                <a:lnTo>
                  <a:pt x="0" y="305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4576292" y="2712327"/>
            <a:ext cx="63512" cy="36309"/>
          </a:xfrm>
          <a:custGeom>
            <a:avLst/>
            <a:gdLst/>
            <a:ahLst/>
            <a:cxnLst/>
            <a:rect l="l" t="t" r="r" b="b"/>
            <a:pathLst>
              <a:path w="63512" h="36309">
                <a:moveTo>
                  <a:pt x="56476" y="29273"/>
                </a:moveTo>
                <a:lnTo>
                  <a:pt x="7048" y="29273"/>
                </a:lnTo>
                <a:lnTo>
                  <a:pt x="56476" y="32791"/>
                </a:lnTo>
                <a:lnTo>
                  <a:pt x="56476" y="29273"/>
                </a:lnTo>
                <a:close/>
              </a:path>
              <a:path w="63512" h="36309">
                <a:moveTo>
                  <a:pt x="7048" y="7048"/>
                </a:moveTo>
                <a:lnTo>
                  <a:pt x="3530" y="0"/>
                </a:lnTo>
                <a:lnTo>
                  <a:pt x="7048" y="29273"/>
                </a:lnTo>
                <a:lnTo>
                  <a:pt x="7048" y="7048"/>
                </a:lnTo>
                <a:close/>
              </a:path>
              <a:path w="63512" h="36309">
                <a:moveTo>
                  <a:pt x="3530" y="0"/>
                </a:moveTo>
                <a:lnTo>
                  <a:pt x="7048" y="7048"/>
                </a:lnTo>
                <a:lnTo>
                  <a:pt x="56476" y="7048"/>
                </a:lnTo>
                <a:lnTo>
                  <a:pt x="56476" y="32791"/>
                </a:lnTo>
                <a:lnTo>
                  <a:pt x="7048" y="29273"/>
                </a:lnTo>
                <a:lnTo>
                  <a:pt x="3530" y="0"/>
                </a:lnTo>
                <a:lnTo>
                  <a:pt x="380" y="1689"/>
                </a:lnTo>
                <a:lnTo>
                  <a:pt x="0" y="3530"/>
                </a:lnTo>
                <a:lnTo>
                  <a:pt x="0" y="32791"/>
                </a:lnTo>
                <a:lnTo>
                  <a:pt x="1689" y="35928"/>
                </a:lnTo>
                <a:lnTo>
                  <a:pt x="3530" y="36309"/>
                </a:lnTo>
                <a:lnTo>
                  <a:pt x="59994" y="36309"/>
                </a:lnTo>
                <a:lnTo>
                  <a:pt x="63144" y="34620"/>
                </a:lnTo>
                <a:lnTo>
                  <a:pt x="59994" y="32791"/>
                </a:lnTo>
                <a:lnTo>
                  <a:pt x="59994" y="0"/>
                </a:lnTo>
                <a:lnTo>
                  <a:pt x="3530" y="0"/>
                </a:lnTo>
                <a:close/>
              </a:path>
              <a:path w="63512" h="36309">
                <a:moveTo>
                  <a:pt x="63512" y="32791"/>
                </a:moveTo>
                <a:lnTo>
                  <a:pt x="63512" y="3530"/>
                </a:lnTo>
                <a:lnTo>
                  <a:pt x="61823" y="380"/>
                </a:lnTo>
                <a:lnTo>
                  <a:pt x="59994" y="0"/>
                </a:lnTo>
                <a:lnTo>
                  <a:pt x="59994" y="32791"/>
                </a:lnTo>
                <a:lnTo>
                  <a:pt x="63144" y="34620"/>
                </a:lnTo>
                <a:lnTo>
                  <a:pt x="63512" y="3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4526013" y="2770065"/>
            <a:ext cx="163220" cy="97053"/>
          </a:xfrm>
          <a:custGeom>
            <a:avLst/>
            <a:gdLst/>
            <a:ahLst/>
            <a:cxnLst/>
            <a:rect l="l" t="t" r="r" b="b"/>
            <a:pathLst>
              <a:path w="163220" h="97053">
                <a:moveTo>
                  <a:pt x="138087" y="13550"/>
                </a:moveTo>
                <a:lnTo>
                  <a:pt x="127750" y="8533"/>
                </a:lnTo>
                <a:lnTo>
                  <a:pt x="116118" y="4560"/>
                </a:lnTo>
                <a:lnTo>
                  <a:pt x="103386" y="1755"/>
                </a:lnTo>
                <a:lnTo>
                  <a:pt x="89754" y="239"/>
                </a:lnTo>
                <a:lnTo>
                  <a:pt x="81610" y="0"/>
                </a:lnTo>
                <a:lnTo>
                  <a:pt x="67548" y="720"/>
                </a:lnTo>
                <a:lnTo>
                  <a:pt x="54277" y="2801"/>
                </a:lnTo>
                <a:lnTo>
                  <a:pt x="41992" y="6118"/>
                </a:lnTo>
                <a:lnTo>
                  <a:pt x="30888" y="10550"/>
                </a:lnTo>
                <a:lnTo>
                  <a:pt x="25120" y="13550"/>
                </a:lnTo>
                <a:lnTo>
                  <a:pt x="0" y="13550"/>
                </a:lnTo>
                <a:lnTo>
                  <a:pt x="0" y="48514"/>
                </a:lnTo>
                <a:lnTo>
                  <a:pt x="1893" y="58958"/>
                </a:lnTo>
                <a:lnTo>
                  <a:pt x="7307" y="68619"/>
                </a:lnTo>
                <a:lnTo>
                  <a:pt x="15838" y="77256"/>
                </a:lnTo>
                <a:lnTo>
                  <a:pt x="27085" y="84631"/>
                </a:lnTo>
                <a:lnTo>
                  <a:pt x="40646" y="90505"/>
                </a:lnTo>
                <a:lnTo>
                  <a:pt x="56118" y="94638"/>
                </a:lnTo>
                <a:lnTo>
                  <a:pt x="73100" y="96792"/>
                </a:lnTo>
                <a:lnTo>
                  <a:pt x="81610" y="97053"/>
                </a:lnTo>
                <a:lnTo>
                  <a:pt x="99170" y="95927"/>
                </a:lnTo>
                <a:lnTo>
                  <a:pt x="115412" y="92707"/>
                </a:lnTo>
                <a:lnTo>
                  <a:pt x="129934" y="87633"/>
                </a:lnTo>
                <a:lnTo>
                  <a:pt x="142334" y="80944"/>
                </a:lnTo>
                <a:lnTo>
                  <a:pt x="152210" y="72879"/>
                </a:lnTo>
                <a:lnTo>
                  <a:pt x="159160" y="63676"/>
                </a:lnTo>
                <a:lnTo>
                  <a:pt x="162782" y="53575"/>
                </a:lnTo>
                <a:lnTo>
                  <a:pt x="163220" y="48514"/>
                </a:lnTo>
                <a:lnTo>
                  <a:pt x="163220" y="13550"/>
                </a:lnTo>
                <a:lnTo>
                  <a:pt x="138087" y="135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4522483" y="2775481"/>
            <a:ext cx="166751" cy="95407"/>
          </a:xfrm>
          <a:custGeom>
            <a:avLst/>
            <a:gdLst/>
            <a:ahLst/>
            <a:cxnLst/>
            <a:rect l="l" t="t" r="r" b="b"/>
            <a:pathLst>
              <a:path w="166750" h="95407">
                <a:moveTo>
                  <a:pt x="142432" y="4616"/>
                </a:moveTo>
                <a:lnTo>
                  <a:pt x="132961" y="0"/>
                </a:lnTo>
                <a:lnTo>
                  <a:pt x="141617" y="4616"/>
                </a:lnTo>
                <a:lnTo>
                  <a:pt x="143370" y="5073"/>
                </a:lnTo>
                <a:lnTo>
                  <a:pt x="166751" y="4616"/>
                </a:lnTo>
                <a:lnTo>
                  <a:pt x="142432" y="4616"/>
                </a:lnTo>
                <a:close/>
              </a:path>
              <a:path w="166750" h="95407">
                <a:moveTo>
                  <a:pt x="37826" y="86473"/>
                </a:moveTo>
                <a:lnTo>
                  <a:pt x="49496" y="90438"/>
                </a:lnTo>
                <a:lnTo>
                  <a:pt x="61758" y="93189"/>
                </a:lnTo>
                <a:lnTo>
                  <a:pt x="74815" y="94780"/>
                </a:lnTo>
                <a:lnTo>
                  <a:pt x="85140" y="95154"/>
                </a:lnTo>
                <a:lnTo>
                  <a:pt x="99194" y="94458"/>
                </a:lnTo>
                <a:lnTo>
                  <a:pt x="112516" y="92437"/>
                </a:lnTo>
                <a:lnTo>
                  <a:pt x="124925" y="89193"/>
                </a:lnTo>
                <a:lnTo>
                  <a:pt x="136243" y="84827"/>
                </a:lnTo>
                <a:lnTo>
                  <a:pt x="144640" y="80448"/>
                </a:lnTo>
                <a:lnTo>
                  <a:pt x="152361" y="75850"/>
                </a:lnTo>
                <a:lnTo>
                  <a:pt x="158711" y="70338"/>
                </a:lnTo>
                <a:lnTo>
                  <a:pt x="163207" y="64039"/>
                </a:lnTo>
                <a:lnTo>
                  <a:pt x="167690" y="57753"/>
                </a:lnTo>
                <a:lnTo>
                  <a:pt x="170281" y="50615"/>
                </a:lnTo>
                <a:lnTo>
                  <a:pt x="170268" y="8134"/>
                </a:lnTo>
                <a:lnTo>
                  <a:pt x="168579" y="4984"/>
                </a:lnTo>
                <a:lnTo>
                  <a:pt x="166751" y="4616"/>
                </a:lnTo>
                <a:lnTo>
                  <a:pt x="143370" y="5073"/>
                </a:lnTo>
                <a:lnTo>
                  <a:pt x="141617" y="4616"/>
                </a:lnTo>
                <a:lnTo>
                  <a:pt x="132961" y="0"/>
                </a:lnTo>
                <a:lnTo>
                  <a:pt x="121354" y="-4034"/>
                </a:lnTo>
                <a:lnTo>
                  <a:pt x="108719" y="-6928"/>
                </a:lnTo>
                <a:lnTo>
                  <a:pt x="95228" y="-8576"/>
                </a:lnTo>
                <a:lnTo>
                  <a:pt x="85140" y="-8934"/>
                </a:lnTo>
                <a:lnTo>
                  <a:pt x="71140" y="-8240"/>
                </a:lnTo>
                <a:lnTo>
                  <a:pt x="57872" y="-6228"/>
                </a:lnTo>
                <a:lnTo>
                  <a:pt x="45510" y="-2999"/>
                </a:lnTo>
                <a:lnTo>
                  <a:pt x="34228" y="1340"/>
                </a:lnTo>
                <a:lnTo>
                  <a:pt x="28651" y="4616"/>
                </a:lnTo>
                <a:lnTo>
                  <a:pt x="3530" y="4616"/>
                </a:lnTo>
                <a:lnTo>
                  <a:pt x="381" y="6292"/>
                </a:lnTo>
                <a:lnTo>
                  <a:pt x="0" y="8134"/>
                </a:lnTo>
                <a:lnTo>
                  <a:pt x="0" y="50615"/>
                </a:lnTo>
                <a:lnTo>
                  <a:pt x="2590" y="57753"/>
                </a:lnTo>
                <a:lnTo>
                  <a:pt x="7073" y="64039"/>
                </a:lnTo>
                <a:lnTo>
                  <a:pt x="15054" y="72811"/>
                </a:lnTo>
                <a:lnTo>
                  <a:pt x="25421" y="80326"/>
                </a:lnTo>
                <a:lnTo>
                  <a:pt x="16586" y="65271"/>
                </a:lnTo>
                <a:lnTo>
                  <a:pt x="12814" y="59950"/>
                </a:lnTo>
                <a:lnTo>
                  <a:pt x="9029" y="54628"/>
                </a:lnTo>
                <a:lnTo>
                  <a:pt x="7048" y="49002"/>
                </a:lnTo>
                <a:lnTo>
                  <a:pt x="7048" y="11652"/>
                </a:lnTo>
                <a:lnTo>
                  <a:pt x="26911" y="5073"/>
                </a:lnTo>
                <a:lnTo>
                  <a:pt x="28651" y="8134"/>
                </a:lnTo>
                <a:lnTo>
                  <a:pt x="30403" y="11194"/>
                </a:lnTo>
                <a:lnTo>
                  <a:pt x="40668" y="6237"/>
                </a:lnTo>
                <a:lnTo>
                  <a:pt x="52331" y="2329"/>
                </a:lnTo>
                <a:lnTo>
                  <a:pt x="65167" y="-383"/>
                </a:lnTo>
                <a:lnTo>
                  <a:pt x="78953" y="-1756"/>
                </a:lnTo>
                <a:lnTo>
                  <a:pt x="85140" y="-1898"/>
                </a:lnTo>
                <a:lnTo>
                  <a:pt x="99268" y="-1148"/>
                </a:lnTo>
                <a:lnTo>
                  <a:pt x="112540" y="1004"/>
                </a:lnTo>
                <a:lnTo>
                  <a:pt x="124735" y="4416"/>
                </a:lnTo>
                <a:lnTo>
                  <a:pt x="135629" y="8940"/>
                </a:lnTo>
                <a:lnTo>
                  <a:pt x="139865" y="11194"/>
                </a:lnTo>
                <a:lnTo>
                  <a:pt x="141617" y="11652"/>
                </a:lnTo>
                <a:lnTo>
                  <a:pt x="141617" y="8134"/>
                </a:lnTo>
                <a:lnTo>
                  <a:pt x="163220" y="11652"/>
                </a:lnTo>
                <a:lnTo>
                  <a:pt x="163220" y="49002"/>
                </a:lnTo>
                <a:lnTo>
                  <a:pt x="161251" y="54628"/>
                </a:lnTo>
                <a:lnTo>
                  <a:pt x="157467" y="59950"/>
                </a:lnTo>
                <a:lnTo>
                  <a:pt x="149610" y="68347"/>
                </a:lnTo>
                <a:lnTo>
                  <a:pt x="138793" y="75681"/>
                </a:lnTo>
                <a:lnTo>
                  <a:pt x="129451" y="80079"/>
                </a:lnTo>
                <a:lnTo>
                  <a:pt x="118210" y="83836"/>
                </a:lnTo>
                <a:lnTo>
                  <a:pt x="105877" y="86488"/>
                </a:lnTo>
                <a:lnTo>
                  <a:pt x="92658" y="87909"/>
                </a:lnTo>
                <a:lnTo>
                  <a:pt x="85140" y="88118"/>
                </a:lnTo>
                <a:lnTo>
                  <a:pt x="70951" y="87364"/>
                </a:lnTo>
                <a:lnTo>
                  <a:pt x="57614" y="85200"/>
                </a:lnTo>
                <a:lnTo>
                  <a:pt x="45364" y="81771"/>
                </a:lnTo>
                <a:lnTo>
                  <a:pt x="37826" y="86473"/>
                </a:lnTo>
                <a:close/>
              </a:path>
              <a:path w="166750" h="95407">
                <a:moveTo>
                  <a:pt x="45364" y="81771"/>
                </a:moveTo>
                <a:lnTo>
                  <a:pt x="34434" y="77224"/>
                </a:lnTo>
                <a:lnTo>
                  <a:pt x="29222" y="74390"/>
                </a:lnTo>
                <a:lnTo>
                  <a:pt x="22174" y="70199"/>
                </a:lnTo>
                <a:lnTo>
                  <a:pt x="16586" y="65271"/>
                </a:lnTo>
                <a:lnTo>
                  <a:pt x="25421" y="80326"/>
                </a:lnTo>
                <a:lnTo>
                  <a:pt x="37826" y="86473"/>
                </a:lnTo>
                <a:lnTo>
                  <a:pt x="45364" y="81771"/>
                </a:lnTo>
                <a:close/>
              </a:path>
              <a:path w="166750" h="95407">
                <a:moveTo>
                  <a:pt x="28651" y="11652"/>
                </a:moveTo>
                <a:lnTo>
                  <a:pt x="30403" y="11194"/>
                </a:lnTo>
                <a:lnTo>
                  <a:pt x="28651" y="8134"/>
                </a:lnTo>
                <a:lnTo>
                  <a:pt x="26911" y="5073"/>
                </a:lnTo>
                <a:lnTo>
                  <a:pt x="7048" y="11652"/>
                </a:lnTo>
                <a:lnTo>
                  <a:pt x="28651" y="11652"/>
                </a:lnTo>
                <a:close/>
              </a:path>
              <a:path w="166750" h="95407">
                <a:moveTo>
                  <a:pt x="163220" y="11652"/>
                </a:moveTo>
                <a:lnTo>
                  <a:pt x="141617" y="8134"/>
                </a:lnTo>
                <a:lnTo>
                  <a:pt x="141617" y="11652"/>
                </a:lnTo>
                <a:lnTo>
                  <a:pt x="163220" y="11652"/>
                </a:lnTo>
                <a:close/>
              </a:path>
              <a:path w="166750" h="95407">
                <a:moveTo>
                  <a:pt x="28651" y="4616"/>
                </a:moveTo>
                <a:lnTo>
                  <a:pt x="34228" y="1340"/>
                </a:lnTo>
                <a:lnTo>
                  <a:pt x="27807" y="4616"/>
                </a:lnTo>
                <a:lnTo>
                  <a:pt x="28651" y="4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4526009" y="2735089"/>
            <a:ext cx="163220" cy="103619"/>
          </a:xfrm>
          <a:custGeom>
            <a:avLst/>
            <a:gdLst/>
            <a:ahLst/>
            <a:cxnLst/>
            <a:rect l="l" t="t" r="r" b="b"/>
            <a:pathLst>
              <a:path w="163220" h="103619">
                <a:moveTo>
                  <a:pt x="81610" y="0"/>
                </a:moveTo>
                <a:lnTo>
                  <a:pt x="64048" y="1126"/>
                </a:lnTo>
                <a:lnTo>
                  <a:pt x="47805" y="4346"/>
                </a:lnTo>
                <a:lnTo>
                  <a:pt x="33283" y="9420"/>
                </a:lnTo>
                <a:lnTo>
                  <a:pt x="20882" y="16108"/>
                </a:lnTo>
                <a:lnTo>
                  <a:pt x="11007" y="24173"/>
                </a:lnTo>
                <a:lnTo>
                  <a:pt x="4058" y="33374"/>
                </a:lnTo>
                <a:lnTo>
                  <a:pt x="437" y="43472"/>
                </a:lnTo>
                <a:lnTo>
                  <a:pt x="0" y="48526"/>
                </a:lnTo>
                <a:lnTo>
                  <a:pt x="2024" y="59308"/>
                </a:lnTo>
                <a:lnTo>
                  <a:pt x="7801" y="69239"/>
                </a:lnTo>
                <a:lnTo>
                  <a:pt x="16884" y="78057"/>
                </a:lnTo>
                <a:lnTo>
                  <a:pt x="28827" y="85500"/>
                </a:lnTo>
                <a:lnTo>
                  <a:pt x="43185" y="91305"/>
                </a:lnTo>
                <a:lnTo>
                  <a:pt x="59510" y="95211"/>
                </a:lnTo>
                <a:lnTo>
                  <a:pt x="63182" y="95770"/>
                </a:lnTo>
                <a:lnTo>
                  <a:pt x="63182" y="103619"/>
                </a:lnTo>
                <a:lnTo>
                  <a:pt x="100037" y="103619"/>
                </a:lnTo>
                <a:lnTo>
                  <a:pt x="100037" y="95770"/>
                </a:lnTo>
                <a:lnTo>
                  <a:pt x="116723" y="92301"/>
                </a:lnTo>
                <a:lnTo>
                  <a:pt x="131535" y="86876"/>
                </a:lnTo>
                <a:lnTo>
                  <a:pt x="144027" y="79759"/>
                </a:lnTo>
                <a:lnTo>
                  <a:pt x="153754" y="71210"/>
                </a:lnTo>
                <a:lnTo>
                  <a:pt x="160269" y="61493"/>
                </a:lnTo>
                <a:lnTo>
                  <a:pt x="163126" y="50870"/>
                </a:lnTo>
                <a:lnTo>
                  <a:pt x="163220" y="48526"/>
                </a:lnTo>
                <a:lnTo>
                  <a:pt x="161326" y="38085"/>
                </a:lnTo>
                <a:lnTo>
                  <a:pt x="155912" y="28427"/>
                </a:lnTo>
                <a:lnTo>
                  <a:pt x="147379" y="19792"/>
                </a:lnTo>
                <a:lnTo>
                  <a:pt x="136131" y="12418"/>
                </a:lnTo>
                <a:lnTo>
                  <a:pt x="122569" y="6545"/>
                </a:lnTo>
                <a:lnTo>
                  <a:pt x="107095" y="2413"/>
                </a:lnTo>
                <a:lnTo>
                  <a:pt x="90111" y="260"/>
                </a:lnTo>
                <a:lnTo>
                  <a:pt x="8161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4522480" y="2731571"/>
            <a:ext cx="170281" cy="110667"/>
          </a:xfrm>
          <a:custGeom>
            <a:avLst/>
            <a:gdLst/>
            <a:ahLst/>
            <a:cxnLst/>
            <a:rect l="l" t="t" r="r" b="b"/>
            <a:pathLst>
              <a:path w="170281" h="110667">
                <a:moveTo>
                  <a:pt x="2590" y="37401"/>
                </a:moveTo>
                <a:lnTo>
                  <a:pt x="0" y="44526"/>
                </a:lnTo>
                <a:lnTo>
                  <a:pt x="12" y="52044"/>
                </a:lnTo>
                <a:lnTo>
                  <a:pt x="2375" y="64363"/>
                </a:lnTo>
                <a:lnTo>
                  <a:pt x="8978" y="75449"/>
                </a:lnTo>
                <a:lnTo>
                  <a:pt x="19093" y="84998"/>
                </a:lnTo>
                <a:lnTo>
                  <a:pt x="29351" y="91429"/>
                </a:lnTo>
                <a:lnTo>
                  <a:pt x="40743" y="96495"/>
                </a:lnTo>
                <a:lnTo>
                  <a:pt x="53424" y="100357"/>
                </a:lnTo>
                <a:lnTo>
                  <a:pt x="63195" y="102206"/>
                </a:lnTo>
                <a:lnTo>
                  <a:pt x="63195" y="99288"/>
                </a:lnTo>
                <a:lnTo>
                  <a:pt x="67195" y="95796"/>
                </a:lnTo>
                <a:lnTo>
                  <a:pt x="53328" y="93063"/>
                </a:lnTo>
                <a:lnTo>
                  <a:pt x="40781" y="88949"/>
                </a:lnTo>
                <a:lnTo>
                  <a:pt x="29839" y="83644"/>
                </a:lnTo>
                <a:lnTo>
                  <a:pt x="23647" y="79590"/>
                </a:lnTo>
                <a:lnTo>
                  <a:pt x="13282" y="69518"/>
                </a:lnTo>
                <a:lnTo>
                  <a:pt x="7817" y="58318"/>
                </a:lnTo>
                <a:lnTo>
                  <a:pt x="7048" y="52044"/>
                </a:lnTo>
                <a:lnTo>
                  <a:pt x="7048" y="46151"/>
                </a:lnTo>
                <a:lnTo>
                  <a:pt x="9029" y="40525"/>
                </a:lnTo>
                <a:lnTo>
                  <a:pt x="12814" y="35191"/>
                </a:lnTo>
                <a:lnTo>
                  <a:pt x="20675" y="26800"/>
                </a:lnTo>
                <a:lnTo>
                  <a:pt x="31495" y="19466"/>
                </a:lnTo>
                <a:lnTo>
                  <a:pt x="40817" y="15074"/>
                </a:lnTo>
                <a:lnTo>
                  <a:pt x="52057" y="11313"/>
                </a:lnTo>
                <a:lnTo>
                  <a:pt x="64391" y="8663"/>
                </a:lnTo>
                <a:lnTo>
                  <a:pt x="77610" y="7245"/>
                </a:lnTo>
                <a:lnTo>
                  <a:pt x="85140" y="7035"/>
                </a:lnTo>
                <a:lnTo>
                  <a:pt x="99333" y="7790"/>
                </a:lnTo>
                <a:lnTo>
                  <a:pt x="112671" y="9955"/>
                </a:lnTo>
                <a:lnTo>
                  <a:pt x="124921" y="13386"/>
                </a:lnTo>
                <a:lnTo>
                  <a:pt x="135846" y="17934"/>
                </a:lnTo>
                <a:lnTo>
                  <a:pt x="141046" y="20764"/>
                </a:lnTo>
                <a:lnTo>
                  <a:pt x="148094" y="24955"/>
                </a:lnTo>
                <a:lnTo>
                  <a:pt x="153695" y="29883"/>
                </a:lnTo>
                <a:lnTo>
                  <a:pt x="157467" y="35191"/>
                </a:lnTo>
                <a:lnTo>
                  <a:pt x="161251" y="40525"/>
                </a:lnTo>
                <a:lnTo>
                  <a:pt x="163233" y="46151"/>
                </a:lnTo>
                <a:lnTo>
                  <a:pt x="166750" y="52044"/>
                </a:lnTo>
                <a:lnTo>
                  <a:pt x="167761" y="64727"/>
                </a:lnTo>
                <a:lnTo>
                  <a:pt x="170266" y="52442"/>
                </a:lnTo>
                <a:lnTo>
                  <a:pt x="170281" y="44526"/>
                </a:lnTo>
                <a:lnTo>
                  <a:pt x="167690" y="37401"/>
                </a:lnTo>
                <a:lnTo>
                  <a:pt x="163207" y="31115"/>
                </a:lnTo>
                <a:lnTo>
                  <a:pt x="155229" y="22342"/>
                </a:lnTo>
                <a:lnTo>
                  <a:pt x="144862" y="14826"/>
                </a:lnTo>
                <a:lnTo>
                  <a:pt x="132453" y="8685"/>
                </a:lnTo>
                <a:lnTo>
                  <a:pt x="120774" y="4715"/>
                </a:lnTo>
                <a:lnTo>
                  <a:pt x="108510" y="1963"/>
                </a:lnTo>
                <a:lnTo>
                  <a:pt x="95450" y="373"/>
                </a:lnTo>
                <a:lnTo>
                  <a:pt x="85140" y="0"/>
                </a:lnTo>
                <a:lnTo>
                  <a:pt x="71088" y="696"/>
                </a:lnTo>
                <a:lnTo>
                  <a:pt x="57765" y="2716"/>
                </a:lnTo>
                <a:lnTo>
                  <a:pt x="45354" y="5959"/>
                </a:lnTo>
                <a:lnTo>
                  <a:pt x="34035" y="10323"/>
                </a:lnTo>
                <a:lnTo>
                  <a:pt x="25628" y="14706"/>
                </a:lnTo>
                <a:lnTo>
                  <a:pt x="17906" y="19291"/>
                </a:lnTo>
                <a:lnTo>
                  <a:pt x="11556" y="24815"/>
                </a:lnTo>
                <a:lnTo>
                  <a:pt x="7073" y="31115"/>
                </a:lnTo>
                <a:lnTo>
                  <a:pt x="2590" y="37401"/>
                </a:lnTo>
                <a:close/>
              </a:path>
              <a:path w="170281" h="110667">
                <a:moveTo>
                  <a:pt x="63195" y="107137"/>
                </a:moveTo>
                <a:lnTo>
                  <a:pt x="64884" y="110286"/>
                </a:lnTo>
                <a:lnTo>
                  <a:pt x="66230" y="102781"/>
                </a:lnTo>
                <a:lnTo>
                  <a:pt x="66713" y="99288"/>
                </a:lnTo>
                <a:lnTo>
                  <a:pt x="70230" y="103619"/>
                </a:lnTo>
                <a:lnTo>
                  <a:pt x="70230" y="99288"/>
                </a:lnTo>
                <a:lnTo>
                  <a:pt x="68948" y="96037"/>
                </a:lnTo>
                <a:lnTo>
                  <a:pt x="67195" y="95796"/>
                </a:lnTo>
                <a:lnTo>
                  <a:pt x="63195" y="99288"/>
                </a:lnTo>
                <a:lnTo>
                  <a:pt x="63195" y="107137"/>
                </a:lnTo>
                <a:close/>
              </a:path>
              <a:path w="170281" h="110667">
                <a:moveTo>
                  <a:pt x="66713" y="110667"/>
                </a:moveTo>
                <a:lnTo>
                  <a:pt x="103568" y="110667"/>
                </a:lnTo>
                <a:lnTo>
                  <a:pt x="106705" y="108978"/>
                </a:lnTo>
                <a:lnTo>
                  <a:pt x="107086" y="107137"/>
                </a:lnTo>
                <a:lnTo>
                  <a:pt x="107086" y="102195"/>
                </a:lnTo>
                <a:lnTo>
                  <a:pt x="104051" y="102781"/>
                </a:lnTo>
                <a:lnTo>
                  <a:pt x="103568" y="99288"/>
                </a:lnTo>
                <a:lnTo>
                  <a:pt x="112365" y="94158"/>
                </a:lnTo>
                <a:lnTo>
                  <a:pt x="103085" y="95796"/>
                </a:lnTo>
                <a:lnTo>
                  <a:pt x="100050" y="97523"/>
                </a:lnTo>
                <a:lnTo>
                  <a:pt x="100050" y="103619"/>
                </a:lnTo>
                <a:lnTo>
                  <a:pt x="70230" y="103619"/>
                </a:lnTo>
                <a:lnTo>
                  <a:pt x="66713" y="99288"/>
                </a:lnTo>
                <a:lnTo>
                  <a:pt x="66230" y="102781"/>
                </a:lnTo>
                <a:lnTo>
                  <a:pt x="64884" y="110286"/>
                </a:lnTo>
                <a:lnTo>
                  <a:pt x="66713" y="110667"/>
                </a:lnTo>
                <a:close/>
              </a:path>
              <a:path w="170281" h="110667">
                <a:moveTo>
                  <a:pt x="163233" y="52044"/>
                </a:moveTo>
                <a:lnTo>
                  <a:pt x="160550" y="63657"/>
                </a:lnTo>
                <a:lnTo>
                  <a:pt x="152749" y="74390"/>
                </a:lnTo>
                <a:lnTo>
                  <a:pt x="146646" y="79590"/>
                </a:lnTo>
                <a:lnTo>
                  <a:pt x="136913" y="85575"/>
                </a:lnTo>
                <a:lnTo>
                  <a:pt x="125392" y="90495"/>
                </a:lnTo>
                <a:lnTo>
                  <a:pt x="112365" y="94158"/>
                </a:lnTo>
                <a:lnTo>
                  <a:pt x="103568" y="99288"/>
                </a:lnTo>
                <a:lnTo>
                  <a:pt x="104051" y="102781"/>
                </a:lnTo>
                <a:lnTo>
                  <a:pt x="107086" y="99288"/>
                </a:lnTo>
                <a:lnTo>
                  <a:pt x="104051" y="102781"/>
                </a:lnTo>
                <a:lnTo>
                  <a:pt x="107086" y="102195"/>
                </a:lnTo>
                <a:lnTo>
                  <a:pt x="117746" y="100137"/>
                </a:lnTo>
                <a:lnTo>
                  <a:pt x="130347" y="96190"/>
                </a:lnTo>
                <a:lnTo>
                  <a:pt x="141645" y="91048"/>
                </a:lnTo>
                <a:lnTo>
                  <a:pt x="150825" y="85267"/>
                </a:lnTo>
                <a:lnTo>
                  <a:pt x="161037" y="75770"/>
                </a:lnTo>
                <a:lnTo>
                  <a:pt x="167761" y="64727"/>
                </a:lnTo>
                <a:lnTo>
                  <a:pt x="166750" y="52044"/>
                </a:lnTo>
                <a:lnTo>
                  <a:pt x="163233" y="46151"/>
                </a:lnTo>
                <a:lnTo>
                  <a:pt x="163233" y="52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4411797" y="2773414"/>
            <a:ext cx="78333" cy="44145"/>
          </a:xfrm>
          <a:custGeom>
            <a:avLst/>
            <a:gdLst/>
            <a:ahLst/>
            <a:cxnLst/>
            <a:rect l="l" t="t" r="r" b="b"/>
            <a:pathLst>
              <a:path w="78333" h="44145">
                <a:moveTo>
                  <a:pt x="0" y="44145"/>
                </a:moveTo>
                <a:lnTo>
                  <a:pt x="78333" y="44145"/>
                </a:lnTo>
                <a:lnTo>
                  <a:pt x="78333" y="0"/>
                </a:lnTo>
                <a:lnTo>
                  <a:pt x="0" y="0"/>
                </a:lnTo>
                <a:lnTo>
                  <a:pt x="0" y="441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4408268" y="2770528"/>
            <a:ext cx="85382" cy="49911"/>
          </a:xfrm>
          <a:custGeom>
            <a:avLst/>
            <a:gdLst/>
            <a:ahLst/>
            <a:cxnLst/>
            <a:rect l="l" t="t" r="r" b="b"/>
            <a:pathLst>
              <a:path w="85382" h="49911">
                <a:moveTo>
                  <a:pt x="78346" y="42875"/>
                </a:moveTo>
                <a:lnTo>
                  <a:pt x="7048" y="42875"/>
                </a:lnTo>
                <a:lnTo>
                  <a:pt x="78346" y="46393"/>
                </a:lnTo>
                <a:lnTo>
                  <a:pt x="78346" y="42875"/>
                </a:lnTo>
                <a:close/>
              </a:path>
              <a:path w="85382" h="49911">
                <a:moveTo>
                  <a:pt x="7048" y="7048"/>
                </a:moveTo>
                <a:lnTo>
                  <a:pt x="3530" y="0"/>
                </a:lnTo>
                <a:lnTo>
                  <a:pt x="7048" y="42875"/>
                </a:lnTo>
                <a:lnTo>
                  <a:pt x="7048" y="7048"/>
                </a:lnTo>
                <a:close/>
              </a:path>
              <a:path w="85382" h="49911">
                <a:moveTo>
                  <a:pt x="3530" y="0"/>
                </a:moveTo>
                <a:lnTo>
                  <a:pt x="7048" y="7048"/>
                </a:lnTo>
                <a:lnTo>
                  <a:pt x="78346" y="7048"/>
                </a:lnTo>
                <a:lnTo>
                  <a:pt x="78346" y="46393"/>
                </a:lnTo>
                <a:lnTo>
                  <a:pt x="7048" y="42875"/>
                </a:lnTo>
                <a:lnTo>
                  <a:pt x="3530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46393"/>
                </a:lnTo>
                <a:lnTo>
                  <a:pt x="1689" y="49542"/>
                </a:lnTo>
                <a:lnTo>
                  <a:pt x="3530" y="49911"/>
                </a:lnTo>
                <a:lnTo>
                  <a:pt x="81864" y="49911"/>
                </a:lnTo>
                <a:lnTo>
                  <a:pt x="85013" y="48234"/>
                </a:lnTo>
                <a:lnTo>
                  <a:pt x="81864" y="46393"/>
                </a:lnTo>
                <a:lnTo>
                  <a:pt x="81864" y="0"/>
                </a:lnTo>
                <a:lnTo>
                  <a:pt x="3530" y="0"/>
                </a:lnTo>
                <a:close/>
              </a:path>
              <a:path w="85382" h="49911">
                <a:moveTo>
                  <a:pt x="85382" y="46393"/>
                </a:moveTo>
                <a:lnTo>
                  <a:pt x="85382" y="3517"/>
                </a:lnTo>
                <a:lnTo>
                  <a:pt x="83692" y="381"/>
                </a:lnTo>
                <a:lnTo>
                  <a:pt x="81864" y="0"/>
                </a:lnTo>
                <a:lnTo>
                  <a:pt x="81864" y="46393"/>
                </a:lnTo>
                <a:lnTo>
                  <a:pt x="85013" y="48234"/>
                </a:lnTo>
                <a:lnTo>
                  <a:pt x="85382" y="46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4422730" y="2779039"/>
            <a:ext cx="56464" cy="30530"/>
          </a:xfrm>
          <a:custGeom>
            <a:avLst/>
            <a:gdLst/>
            <a:ahLst/>
            <a:cxnLst/>
            <a:rect l="l" t="t" r="r" b="b"/>
            <a:pathLst>
              <a:path w="56464" h="30530">
                <a:moveTo>
                  <a:pt x="0" y="30530"/>
                </a:moveTo>
                <a:lnTo>
                  <a:pt x="56464" y="30530"/>
                </a:lnTo>
                <a:lnTo>
                  <a:pt x="56464" y="0"/>
                </a:lnTo>
                <a:lnTo>
                  <a:pt x="0" y="0"/>
                </a:lnTo>
                <a:lnTo>
                  <a:pt x="0" y="305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4419211" y="2776155"/>
            <a:ext cx="63500" cy="36296"/>
          </a:xfrm>
          <a:custGeom>
            <a:avLst/>
            <a:gdLst/>
            <a:ahLst/>
            <a:cxnLst/>
            <a:rect l="l" t="t" r="r" b="b"/>
            <a:pathLst>
              <a:path w="63500" h="36296">
                <a:moveTo>
                  <a:pt x="56464" y="29260"/>
                </a:moveTo>
                <a:lnTo>
                  <a:pt x="7035" y="29260"/>
                </a:lnTo>
                <a:lnTo>
                  <a:pt x="56464" y="32778"/>
                </a:lnTo>
                <a:lnTo>
                  <a:pt x="56464" y="29260"/>
                </a:lnTo>
                <a:close/>
              </a:path>
              <a:path w="63500" h="36296">
                <a:moveTo>
                  <a:pt x="7035" y="7035"/>
                </a:moveTo>
                <a:lnTo>
                  <a:pt x="3517" y="0"/>
                </a:lnTo>
                <a:lnTo>
                  <a:pt x="7035" y="29260"/>
                </a:lnTo>
                <a:lnTo>
                  <a:pt x="7035" y="7035"/>
                </a:lnTo>
                <a:close/>
              </a:path>
              <a:path w="63500" h="36296">
                <a:moveTo>
                  <a:pt x="3517" y="0"/>
                </a:moveTo>
                <a:lnTo>
                  <a:pt x="7035" y="7035"/>
                </a:lnTo>
                <a:lnTo>
                  <a:pt x="56464" y="7035"/>
                </a:lnTo>
                <a:lnTo>
                  <a:pt x="56464" y="32778"/>
                </a:lnTo>
                <a:lnTo>
                  <a:pt x="7035" y="29260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32778"/>
                </a:lnTo>
                <a:lnTo>
                  <a:pt x="1676" y="35928"/>
                </a:lnTo>
                <a:lnTo>
                  <a:pt x="3517" y="36296"/>
                </a:lnTo>
                <a:lnTo>
                  <a:pt x="59982" y="36296"/>
                </a:lnTo>
                <a:lnTo>
                  <a:pt x="63131" y="34620"/>
                </a:lnTo>
                <a:lnTo>
                  <a:pt x="59982" y="32778"/>
                </a:lnTo>
                <a:lnTo>
                  <a:pt x="59982" y="0"/>
                </a:lnTo>
                <a:lnTo>
                  <a:pt x="3517" y="0"/>
                </a:lnTo>
                <a:close/>
              </a:path>
              <a:path w="63500" h="36296">
                <a:moveTo>
                  <a:pt x="63500" y="32778"/>
                </a:moveTo>
                <a:lnTo>
                  <a:pt x="63500" y="3517"/>
                </a:lnTo>
                <a:lnTo>
                  <a:pt x="61823" y="368"/>
                </a:lnTo>
                <a:lnTo>
                  <a:pt x="59982" y="0"/>
                </a:lnTo>
                <a:lnTo>
                  <a:pt x="59982" y="32778"/>
                </a:lnTo>
                <a:lnTo>
                  <a:pt x="63131" y="34620"/>
                </a:lnTo>
                <a:lnTo>
                  <a:pt x="63500" y="327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4368919" y="2833881"/>
            <a:ext cx="163220" cy="97053"/>
          </a:xfrm>
          <a:custGeom>
            <a:avLst/>
            <a:gdLst/>
            <a:ahLst/>
            <a:cxnLst/>
            <a:rect l="l" t="t" r="r" b="b"/>
            <a:pathLst>
              <a:path w="163220" h="97053">
                <a:moveTo>
                  <a:pt x="138087" y="13550"/>
                </a:moveTo>
                <a:lnTo>
                  <a:pt x="127750" y="8538"/>
                </a:lnTo>
                <a:lnTo>
                  <a:pt x="116118" y="4566"/>
                </a:lnTo>
                <a:lnTo>
                  <a:pt x="103386" y="1758"/>
                </a:lnTo>
                <a:lnTo>
                  <a:pt x="89754" y="240"/>
                </a:lnTo>
                <a:lnTo>
                  <a:pt x="81610" y="0"/>
                </a:lnTo>
                <a:lnTo>
                  <a:pt x="67546" y="722"/>
                </a:lnTo>
                <a:lnTo>
                  <a:pt x="54273" y="2805"/>
                </a:lnTo>
                <a:lnTo>
                  <a:pt x="41987" y="6124"/>
                </a:lnTo>
                <a:lnTo>
                  <a:pt x="30884" y="10553"/>
                </a:lnTo>
                <a:lnTo>
                  <a:pt x="25120" y="13550"/>
                </a:lnTo>
                <a:lnTo>
                  <a:pt x="0" y="13550"/>
                </a:lnTo>
                <a:lnTo>
                  <a:pt x="0" y="48526"/>
                </a:lnTo>
                <a:lnTo>
                  <a:pt x="1894" y="58971"/>
                </a:lnTo>
                <a:lnTo>
                  <a:pt x="7308" y="68631"/>
                </a:lnTo>
                <a:lnTo>
                  <a:pt x="15840" y="77266"/>
                </a:lnTo>
                <a:lnTo>
                  <a:pt x="27088" y="84639"/>
                </a:lnTo>
                <a:lnTo>
                  <a:pt x="40651" y="90510"/>
                </a:lnTo>
                <a:lnTo>
                  <a:pt x="56125" y="94641"/>
                </a:lnTo>
                <a:lnTo>
                  <a:pt x="73108" y="96793"/>
                </a:lnTo>
                <a:lnTo>
                  <a:pt x="81610" y="97053"/>
                </a:lnTo>
                <a:lnTo>
                  <a:pt x="99171" y="95927"/>
                </a:lnTo>
                <a:lnTo>
                  <a:pt x="115414" y="92709"/>
                </a:lnTo>
                <a:lnTo>
                  <a:pt x="129937" y="87636"/>
                </a:lnTo>
                <a:lnTo>
                  <a:pt x="142337" y="80949"/>
                </a:lnTo>
                <a:lnTo>
                  <a:pt x="152213" y="72885"/>
                </a:lnTo>
                <a:lnTo>
                  <a:pt x="159162" y="63684"/>
                </a:lnTo>
                <a:lnTo>
                  <a:pt x="162782" y="53583"/>
                </a:lnTo>
                <a:lnTo>
                  <a:pt x="163220" y="48526"/>
                </a:lnTo>
                <a:lnTo>
                  <a:pt x="163220" y="13550"/>
                </a:lnTo>
                <a:lnTo>
                  <a:pt x="138087" y="135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4365390" y="2839302"/>
            <a:ext cx="166751" cy="89256"/>
          </a:xfrm>
          <a:custGeom>
            <a:avLst/>
            <a:gdLst/>
            <a:ahLst/>
            <a:cxnLst/>
            <a:rect l="l" t="t" r="r" b="b"/>
            <a:pathLst>
              <a:path w="166750" h="89256">
                <a:moveTo>
                  <a:pt x="28651" y="4611"/>
                </a:moveTo>
                <a:lnTo>
                  <a:pt x="34228" y="1339"/>
                </a:lnTo>
                <a:lnTo>
                  <a:pt x="27808" y="4611"/>
                </a:lnTo>
                <a:lnTo>
                  <a:pt x="28651" y="4611"/>
                </a:lnTo>
                <a:close/>
              </a:path>
              <a:path w="166750" h="89256">
                <a:moveTo>
                  <a:pt x="28651" y="11647"/>
                </a:moveTo>
                <a:lnTo>
                  <a:pt x="30403" y="11189"/>
                </a:lnTo>
                <a:lnTo>
                  <a:pt x="28651" y="8129"/>
                </a:lnTo>
                <a:lnTo>
                  <a:pt x="26911" y="5068"/>
                </a:lnTo>
                <a:lnTo>
                  <a:pt x="7048" y="11647"/>
                </a:lnTo>
                <a:lnTo>
                  <a:pt x="28651" y="11647"/>
                </a:lnTo>
                <a:close/>
              </a:path>
              <a:path w="166750" h="89256">
                <a:moveTo>
                  <a:pt x="142431" y="4611"/>
                </a:moveTo>
                <a:lnTo>
                  <a:pt x="132961" y="0"/>
                </a:lnTo>
                <a:lnTo>
                  <a:pt x="141617" y="4611"/>
                </a:lnTo>
                <a:lnTo>
                  <a:pt x="143370" y="5068"/>
                </a:lnTo>
                <a:lnTo>
                  <a:pt x="166751" y="4611"/>
                </a:lnTo>
                <a:lnTo>
                  <a:pt x="142431" y="4611"/>
                </a:lnTo>
                <a:close/>
              </a:path>
              <a:path w="166750" h="89256">
                <a:moveTo>
                  <a:pt x="15052" y="72804"/>
                </a:moveTo>
                <a:lnTo>
                  <a:pt x="25418" y="80317"/>
                </a:lnTo>
                <a:lnTo>
                  <a:pt x="16586" y="65266"/>
                </a:lnTo>
                <a:lnTo>
                  <a:pt x="12814" y="59945"/>
                </a:lnTo>
                <a:lnTo>
                  <a:pt x="9029" y="54623"/>
                </a:lnTo>
                <a:lnTo>
                  <a:pt x="7061" y="48997"/>
                </a:lnTo>
                <a:lnTo>
                  <a:pt x="7048" y="43105"/>
                </a:lnTo>
                <a:lnTo>
                  <a:pt x="7073" y="64034"/>
                </a:lnTo>
                <a:lnTo>
                  <a:pt x="15052" y="72804"/>
                </a:lnTo>
                <a:close/>
              </a:path>
              <a:path w="166750" h="89256">
                <a:moveTo>
                  <a:pt x="2590" y="57748"/>
                </a:moveTo>
                <a:lnTo>
                  <a:pt x="7073" y="64034"/>
                </a:lnTo>
                <a:lnTo>
                  <a:pt x="7048" y="11647"/>
                </a:lnTo>
                <a:lnTo>
                  <a:pt x="26911" y="5068"/>
                </a:lnTo>
                <a:lnTo>
                  <a:pt x="28651" y="8129"/>
                </a:lnTo>
                <a:lnTo>
                  <a:pt x="30403" y="11189"/>
                </a:lnTo>
                <a:lnTo>
                  <a:pt x="40668" y="6237"/>
                </a:lnTo>
                <a:lnTo>
                  <a:pt x="52331" y="2329"/>
                </a:lnTo>
                <a:lnTo>
                  <a:pt x="65167" y="-385"/>
                </a:lnTo>
                <a:lnTo>
                  <a:pt x="78953" y="-1761"/>
                </a:lnTo>
                <a:lnTo>
                  <a:pt x="85140" y="-1903"/>
                </a:lnTo>
                <a:lnTo>
                  <a:pt x="99268" y="-1152"/>
                </a:lnTo>
                <a:lnTo>
                  <a:pt x="112540" y="1004"/>
                </a:lnTo>
                <a:lnTo>
                  <a:pt x="124735" y="4417"/>
                </a:lnTo>
                <a:lnTo>
                  <a:pt x="135629" y="8938"/>
                </a:lnTo>
                <a:lnTo>
                  <a:pt x="139865" y="11189"/>
                </a:lnTo>
                <a:lnTo>
                  <a:pt x="141617" y="11647"/>
                </a:lnTo>
                <a:lnTo>
                  <a:pt x="141617" y="8129"/>
                </a:lnTo>
                <a:lnTo>
                  <a:pt x="163233" y="11647"/>
                </a:lnTo>
                <a:lnTo>
                  <a:pt x="163220" y="48997"/>
                </a:lnTo>
                <a:lnTo>
                  <a:pt x="161251" y="54623"/>
                </a:lnTo>
                <a:lnTo>
                  <a:pt x="157467" y="59945"/>
                </a:lnTo>
                <a:lnTo>
                  <a:pt x="149610" y="68342"/>
                </a:lnTo>
                <a:lnTo>
                  <a:pt x="138793" y="75675"/>
                </a:lnTo>
                <a:lnTo>
                  <a:pt x="129451" y="80074"/>
                </a:lnTo>
                <a:lnTo>
                  <a:pt x="118210" y="83836"/>
                </a:lnTo>
                <a:lnTo>
                  <a:pt x="105877" y="86487"/>
                </a:lnTo>
                <a:lnTo>
                  <a:pt x="92658" y="87904"/>
                </a:lnTo>
                <a:lnTo>
                  <a:pt x="85140" y="88113"/>
                </a:lnTo>
                <a:lnTo>
                  <a:pt x="70948" y="87364"/>
                </a:lnTo>
                <a:lnTo>
                  <a:pt x="57611" y="85200"/>
                </a:lnTo>
                <a:lnTo>
                  <a:pt x="45362" y="81770"/>
                </a:lnTo>
                <a:lnTo>
                  <a:pt x="34437" y="77225"/>
                </a:lnTo>
                <a:lnTo>
                  <a:pt x="29235" y="74397"/>
                </a:lnTo>
                <a:lnTo>
                  <a:pt x="22186" y="70206"/>
                </a:lnTo>
                <a:lnTo>
                  <a:pt x="16586" y="65266"/>
                </a:lnTo>
                <a:lnTo>
                  <a:pt x="25418" y="80317"/>
                </a:lnTo>
                <a:lnTo>
                  <a:pt x="37828" y="86463"/>
                </a:lnTo>
                <a:lnTo>
                  <a:pt x="49506" y="90439"/>
                </a:lnTo>
                <a:lnTo>
                  <a:pt x="61770" y="93192"/>
                </a:lnTo>
                <a:lnTo>
                  <a:pt x="74829" y="94783"/>
                </a:lnTo>
                <a:lnTo>
                  <a:pt x="85140" y="95162"/>
                </a:lnTo>
                <a:lnTo>
                  <a:pt x="99194" y="94459"/>
                </a:lnTo>
                <a:lnTo>
                  <a:pt x="112515" y="92435"/>
                </a:lnTo>
                <a:lnTo>
                  <a:pt x="124924" y="89189"/>
                </a:lnTo>
                <a:lnTo>
                  <a:pt x="136241" y="84823"/>
                </a:lnTo>
                <a:lnTo>
                  <a:pt x="144640" y="80443"/>
                </a:lnTo>
                <a:lnTo>
                  <a:pt x="152361" y="75858"/>
                </a:lnTo>
                <a:lnTo>
                  <a:pt x="158724" y="70333"/>
                </a:lnTo>
                <a:lnTo>
                  <a:pt x="163207" y="64034"/>
                </a:lnTo>
                <a:lnTo>
                  <a:pt x="167690" y="57748"/>
                </a:lnTo>
                <a:lnTo>
                  <a:pt x="170281" y="50623"/>
                </a:lnTo>
                <a:lnTo>
                  <a:pt x="170281" y="8129"/>
                </a:lnTo>
                <a:lnTo>
                  <a:pt x="168579" y="4979"/>
                </a:lnTo>
                <a:lnTo>
                  <a:pt x="166751" y="4611"/>
                </a:lnTo>
                <a:lnTo>
                  <a:pt x="143370" y="5068"/>
                </a:lnTo>
                <a:lnTo>
                  <a:pt x="141617" y="4611"/>
                </a:lnTo>
                <a:lnTo>
                  <a:pt x="132961" y="0"/>
                </a:lnTo>
                <a:lnTo>
                  <a:pt x="121354" y="-4034"/>
                </a:lnTo>
                <a:lnTo>
                  <a:pt x="108719" y="-6930"/>
                </a:lnTo>
                <a:lnTo>
                  <a:pt x="95228" y="-8580"/>
                </a:lnTo>
                <a:lnTo>
                  <a:pt x="85140" y="-8939"/>
                </a:lnTo>
                <a:lnTo>
                  <a:pt x="71140" y="-8244"/>
                </a:lnTo>
                <a:lnTo>
                  <a:pt x="57872" y="-6229"/>
                </a:lnTo>
                <a:lnTo>
                  <a:pt x="45510" y="-2999"/>
                </a:lnTo>
                <a:lnTo>
                  <a:pt x="34228" y="1339"/>
                </a:lnTo>
                <a:lnTo>
                  <a:pt x="28651" y="4611"/>
                </a:lnTo>
                <a:lnTo>
                  <a:pt x="3530" y="4611"/>
                </a:lnTo>
                <a:lnTo>
                  <a:pt x="381" y="6300"/>
                </a:lnTo>
                <a:lnTo>
                  <a:pt x="0" y="8129"/>
                </a:lnTo>
                <a:lnTo>
                  <a:pt x="0" y="50623"/>
                </a:lnTo>
                <a:lnTo>
                  <a:pt x="2590" y="57748"/>
                </a:lnTo>
                <a:close/>
              </a:path>
              <a:path w="166750" h="89256">
                <a:moveTo>
                  <a:pt x="163233" y="11647"/>
                </a:moveTo>
                <a:lnTo>
                  <a:pt x="141617" y="8129"/>
                </a:lnTo>
                <a:lnTo>
                  <a:pt x="141617" y="11647"/>
                </a:lnTo>
                <a:lnTo>
                  <a:pt x="163233" y="11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4368911" y="2798905"/>
            <a:ext cx="163233" cy="103619"/>
          </a:xfrm>
          <a:custGeom>
            <a:avLst/>
            <a:gdLst/>
            <a:ahLst/>
            <a:cxnLst/>
            <a:rect l="l" t="t" r="r" b="b"/>
            <a:pathLst>
              <a:path w="163233" h="103619">
                <a:moveTo>
                  <a:pt x="81622" y="0"/>
                </a:moveTo>
                <a:lnTo>
                  <a:pt x="64059" y="1126"/>
                </a:lnTo>
                <a:lnTo>
                  <a:pt x="47814" y="4345"/>
                </a:lnTo>
                <a:lnTo>
                  <a:pt x="33290" y="9418"/>
                </a:lnTo>
                <a:lnTo>
                  <a:pt x="20889" y="16105"/>
                </a:lnTo>
                <a:lnTo>
                  <a:pt x="11012" y="24168"/>
                </a:lnTo>
                <a:lnTo>
                  <a:pt x="4061" y="33367"/>
                </a:lnTo>
                <a:lnTo>
                  <a:pt x="438" y="43463"/>
                </a:lnTo>
                <a:lnTo>
                  <a:pt x="0" y="48526"/>
                </a:lnTo>
                <a:lnTo>
                  <a:pt x="2025" y="59307"/>
                </a:lnTo>
                <a:lnTo>
                  <a:pt x="7802" y="69237"/>
                </a:lnTo>
                <a:lnTo>
                  <a:pt x="16886" y="78054"/>
                </a:lnTo>
                <a:lnTo>
                  <a:pt x="28829" y="85496"/>
                </a:lnTo>
                <a:lnTo>
                  <a:pt x="43186" y="91302"/>
                </a:lnTo>
                <a:lnTo>
                  <a:pt x="59510" y="95209"/>
                </a:lnTo>
                <a:lnTo>
                  <a:pt x="63195" y="95770"/>
                </a:lnTo>
                <a:lnTo>
                  <a:pt x="63195" y="103619"/>
                </a:lnTo>
                <a:lnTo>
                  <a:pt x="100037" y="103619"/>
                </a:lnTo>
                <a:lnTo>
                  <a:pt x="100037" y="95770"/>
                </a:lnTo>
                <a:lnTo>
                  <a:pt x="116726" y="92301"/>
                </a:lnTo>
                <a:lnTo>
                  <a:pt x="131540" y="86878"/>
                </a:lnTo>
                <a:lnTo>
                  <a:pt x="144034" y="79762"/>
                </a:lnTo>
                <a:lnTo>
                  <a:pt x="153762" y="71215"/>
                </a:lnTo>
                <a:lnTo>
                  <a:pt x="160278" y="61500"/>
                </a:lnTo>
                <a:lnTo>
                  <a:pt x="163138" y="50878"/>
                </a:lnTo>
                <a:lnTo>
                  <a:pt x="163233" y="48526"/>
                </a:lnTo>
                <a:lnTo>
                  <a:pt x="161338" y="38085"/>
                </a:lnTo>
                <a:lnTo>
                  <a:pt x="155922" y="28427"/>
                </a:lnTo>
                <a:lnTo>
                  <a:pt x="147388" y="19792"/>
                </a:lnTo>
                <a:lnTo>
                  <a:pt x="136139" y="12418"/>
                </a:lnTo>
                <a:lnTo>
                  <a:pt x="122576" y="6545"/>
                </a:lnTo>
                <a:lnTo>
                  <a:pt x="107103" y="2413"/>
                </a:lnTo>
                <a:lnTo>
                  <a:pt x="90122" y="260"/>
                </a:lnTo>
                <a:lnTo>
                  <a:pt x="8162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4365393" y="2795387"/>
            <a:ext cx="170281" cy="110667"/>
          </a:xfrm>
          <a:custGeom>
            <a:avLst/>
            <a:gdLst/>
            <a:ahLst/>
            <a:cxnLst/>
            <a:rect l="l" t="t" r="r" b="b"/>
            <a:pathLst>
              <a:path w="170281" h="110667">
                <a:moveTo>
                  <a:pt x="167690" y="37401"/>
                </a:moveTo>
                <a:lnTo>
                  <a:pt x="166750" y="52044"/>
                </a:lnTo>
                <a:lnTo>
                  <a:pt x="170268" y="52044"/>
                </a:lnTo>
                <a:lnTo>
                  <a:pt x="170281" y="44538"/>
                </a:lnTo>
                <a:lnTo>
                  <a:pt x="167690" y="37401"/>
                </a:lnTo>
                <a:close/>
              </a:path>
              <a:path w="170281" h="110667">
                <a:moveTo>
                  <a:pt x="63195" y="107137"/>
                </a:moveTo>
                <a:lnTo>
                  <a:pt x="64871" y="110286"/>
                </a:lnTo>
                <a:lnTo>
                  <a:pt x="66230" y="102781"/>
                </a:lnTo>
                <a:lnTo>
                  <a:pt x="66713" y="99288"/>
                </a:lnTo>
                <a:lnTo>
                  <a:pt x="70230" y="103619"/>
                </a:lnTo>
                <a:lnTo>
                  <a:pt x="70230" y="99288"/>
                </a:lnTo>
                <a:lnTo>
                  <a:pt x="68935" y="96037"/>
                </a:lnTo>
                <a:lnTo>
                  <a:pt x="67195" y="95796"/>
                </a:lnTo>
                <a:lnTo>
                  <a:pt x="63195" y="99288"/>
                </a:lnTo>
                <a:lnTo>
                  <a:pt x="63195" y="107137"/>
                </a:lnTo>
                <a:close/>
              </a:path>
              <a:path w="170281" h="110667">
                <a:moveTo>
                  <a:pt x="107086" y="99288"/>
                </a:moveTo>
                <a:lnTo>
                  <a:pt x="104038" y="102781"/>
                </a:lnTo>
                <a:lnTo>
                  <a:pt x="107086" y="102192"/>
                </a:lnTo>
                <a:lnTo>
                  <a:pt x="117735" y="100137"/>
                </a:lnTo>
                <a:lnTo>
                  <a:pt x="130339" y="96190"/>
                </a:lnTo>
                <a:lnTo>
                  <a:pt x="141637" y="91048"/>
                </a:lnTo>
                <a:lnTo>
                  <a:pt x="150812" y="85267"/>
                </a:lnTo>
                <a:lnTo>
                  <a:pt x="161032" y="75775"/>
                </a:lnTo>
                <a:lnTo>
                  <a:pt x="167758" y="64737"/>
                </a:lnTo>
                <a:lnTo>
                  <a:pt x="170266" y="52449"/>
                </a:lnTo>
                <a:lnTo>
                  <a:pt x="170268" y="52044"/>
                </a:lnTo>
                <a:lnTo>
                  <a:pt x="166750" y="52044"/>
                </a:lnTo>
                <a:lnTo>
                  <a:pt x="167690" y="37401"/>
                </a:lnTo>
                <a:lnTo>
                  <a:pt x="163194" y="31115"/>
                </a:lnTo>
                <a:lnTo>
                  <a:pt x="155217" y="22348"/>
                </a:lnTo>
                <a:lnTo>
                  <a:pt x="144853" y="14831"/>
                </a:lnTo>
                <a:lnTo>
                  <a:pt x="132442" y="8681"/>
                </a:lnTo>
                <a:lnTo>
                  <a:pt x="120769" y="4715"/>
                </a:lnTo>
                <a:lnTo>
                  <a:pt x="108505" y="1963"/>
                </a:lnTo>
                <a:lnTo>
                  <a:pt x="95449" y="373"/>
                </a:lnTo>
                <a:lnTo>
                  <a:pt x="85140" y="0"/>
                </a:lnTo>
                <a:lnTo>
                  <a:pt x="71088" y="700"/>
                </a:lnTo>
                <a:lnTo>
                  <a:pt x="57765" y="2721"/>
                </a:lnTo>
                <a:lnTo>
                  <a:pt x="45354" y="5962"/>
                </a:lnTo>
                <a:lnTo>
                  <a:pt x="34035" y="10324"/>
                </a:lnTo>
                <a:lnTo>
                  <a:pt x="25628" y="14706"/>
                </a:lnTo>
                <a:lnTo>
                  <a:pt x="17906" y="19304"/>
                </a:lnTo>
                <a:lnTo>
                  <a:pt x="11556" y="24815"/>
                </a:lnTo>
                <a:lnTo>
                  <a:pt x="7061" y="31115"/>
                </a:lnTo>
                <a:lnTo>
                  <a:pt x="2590" y="37401"/>
                </a:lnTo>
                <a:lnTo>
                  <a:pt x="0" y="44538"/>
                </a:lnTo>
                <a:lnTo>
                  <a:pt x="0" y="52044"/>
                </a:lnTo>
                <a:lnTo>
                  <a:pt x="2370" y="64366"/>
                </a:lnTo>
                <a:lnTo>
                  <a:pt x="8975" y="75448"/>
                </a:lnTo>
                <a:lnTo>
                  <a:pt x="19087" y="84994"/>
                </a:lnTo>
                <a:lnTo>
                  <a:pt x="29346" y="91429"/>
                </a:lnTo>
                <a:lnTo>
                  <a:pt x="40739" y="96495"/>
                </a:lnTo>
                <a:lnTo>
                  <a:pt x="53423" y="100357"/>
                </a:lnTo>
                <a:lnTo>
                  <a:pt x="63195" y="102206"/>
                </a:lnTo>
                <a:lnTo>
                  <a:pt x="63195" y="99288"/>
                </a:lnTo>
                <a:lnTo>
                  <a:pt x="67195" y="95796"/>
                </a:lnTo>
                <a:lnTo>
                  <a:pt x="53324" y="93064"/>
                </a:lnTo>
                <a:lnTo>
                  <a:pt x="40778" y="88953"/>
                </a:lnTo>
                <a:lnTo>
                  <a:pt x="29836" y="83654"/>
                </a:lnTo>
                <a:lnTo>
                  <a:pt x="23634" y="79603"/>
                </a:lnTo>
                <a:lnTo>
                  <a:pt x="13274" y="69526"/>
                </a:lnTo>
                <a:lnTo>
                  <a:pt x="7816" y="58327"/>
                </a:lnTo>
                <a:lnTo>
                  <a:pt x="7048" y="52044"/>
                </a:lnTo>
                <a:lnTo>
                  <a:pt x="7048" y="46151"/>
                </a:lnTo>
                <a:lnTo>
                  <a:pt x="9029" y="40525"/>
                </a:lnTo>
                <a:lnTo>
                  <a:pt x="12801" y="35191"/>
                </a:lnTo>
                <a:lnTo>
                  <a:pt x="20666" y="26802"/>
                </a:lnTo>
                <a:lnTo>
                  <a:pt x="31482" y="19470"/>
                </a:lnTo>
                <a:lnTo>
                  <a:pt x="40817" y="15074"/>
                </a:lnTo>
                <a:lnTo>
                  <a:pt x="52055" y="11319"/>
                </a:lnTo>
                <a:lnTo>
                  <a:pt x="64386" y="8667"/>
                </a:lnTo>
                <a:lnTo>
                  <a:pt x="77606" y="7246"/>
                </a:lnTo>
                <a:lnTo>
                  <a:pt x="85140" y="7035"/>
                </a:lnTo>
                <a:lnTo>
                  <a:pt x="99326" y="7790"/>
                </a:lnTo>
                <a:lnTo>
                  <a:pt x="112662" y="9955"/>
                </a:lnTo>
                <a:lnTo>
                  <a:pt x="124912" y="13386"/>
                </a:lnTo>
                <a:lnTo>
                  <a:pt x="135842" y="17934"/>
                </a:lnTo>
                <a:lnTo>
                  <a:pt x="141046" y="20764"/>
                </a:lnTo>
                <a:lnTo>
                  <a:pt x="148094" y="24955"/>
                </a:lnTo>
                <a:lnTo>
                  <a:pt x="153695" y="29883"/>
                </a:lnTo>
                <a:lnTo>
                  <a:pt x="157467" y="35191"/>
                </a:lnTo>
                <a:lnTo>
                  <a:pt x="161239" y="40525"/>
                </a:lnTo>
                <a:lnTo>
                  <a:pt x="163220" y="46151"/>
                </a:lnTo>
                <a:lnTo>
                  <a:pt x="163233" y="52044"/>
                </a:lnTo>
                <a:lnTo>
                  <a:pt x="160544" y="63662"/>
                </a:lnTo>
                <a:lnTo>
                  <a:pt x="152744" y="74395"/>
                </a:lnTo>
                <a:lnTo>
                  <a:pt x="146634" y="79603"/>
                </a:lnTo>
                <a:lnTo>
                  <a:pt x="136904" y="85582"/>
                </a:lnTo>
                <a:lnTo>
                  <a:pt x="125382" y="90499"/>
                </a:lnTo>
                <a:lnTo>
                  <a:pt x="112350" y="94161"/>
                </a:lnTo>
                <a:lnTo>
                  <a:pt x="103555" y="99288"/>
                </a:lnTo>
                <a:lnTo>
                  <a:pt x="104038" y="102781"/>
                </a:lnTo>
                <a:lnTo>
                  <a:pt x="107086" y="99288"/>
                </a:lnTo>
                <a:close/>
              </a:path>
              <a:path w="170281" h="110667">
                <a:moveTo>
                  <a:pt x="66713" y="110667"/>
                </a:moveTo>
                <a:lnTo>
                  <a:pt x="103555" y="110667"/>
                </a:lnTo>
                <a:lnTo>
                  <a:pt x="106705" y="108978"/>
                </a:lnTo>
                <a:lnTo>
                  <a:pt x="107086" y="107137"/>
                </a:lnTo>
                <a:lnTo>
                  <a:pt x="107086" y="102192"/>
                </a:lnTo>
                <a:lnTo>
                  <a:pt x="104038" y="102781"/>
                </a:lnTo>
                <a:lnTo>
                  <a:pt x="103555" y="99288"/>
                </a:lnTo>
                <a:lnTo>
                  <a:pt x="112350" y="94161"/>
                </a:lnTo>
                <a:lnTo>
                  <a:pt x="103085" y="95796"/>
                </a:lnTo>
                <a:lnTo>
                  <a:pt x="100037" y="97523"/>
                </a:lnTo>
                <a:lnTo>
                  <a:pt x="100037" y="103619"/>
                </a:lnTo>
                <a:lnTo>
                  <a:pt x="70230" y="103619"/>
                </a:lnTo>
                <a:lnTo>
                  <a:pt x="66713" y="99288"/>
                </a:lnTo>
                <a:lnTo>
                  <a:pt x="66230" y="102781"/>
                </a:lnTo>
                <a:lnTo>
                  <a:pt x="64871" y="110286"/>
                </a:lnTo>
                <a:lnTo>
                  <a:pt x="66713" y="1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4254710" y="2837231"/>
            <a:ext cx="78333" cy="44145"/>
          </a:xfrm>
          <a:custGeom>
            <a:avLst/>
            <a:gdLst/>
            <a:ahLst/>
            <a:cxnLst/>
            <a:rect l="l" t="t" r="r" b="b"/>
            <a:pathLst>
              <a:path w="78333" h="44145">
                <a:moveTo>
                  <a:pt x="0" y="44145"/>
                </a:moveTo>
                <a:lnTo>
                  <a:pt x="78333" y="44145"/>
                </a:lnTo>
                <a:lnTo>
                  <a:pt x="78333" y="0"/>
                </a:lnTo>
                <a:lnTo>
                  <a:pt x="0" y="0"/>
                </a:lnTo>
                <a:lnTo>
                  <a:pt x="0" y="441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4251174" y="2834352"/>
            <a:ext cx="85382" cy="49911"/>
          </a:xfrm>
          <a:custGeom>
            <a:avLst/>
            <a:gdLst/>
            <a:ahLst/>
            <a:cxnLst/>
            <a:rect l="l" t="t" r="r" b="b"/>
            <a:pathLst>
              <a:path w="85382" h="49911">
                <a:moveTo>
                  <a:pt x="78346" y="42875"/>
                </a:moveTo>
                <a:lnTo>
                  <a:pt x="7048" y="42875"/>
                </a:lnTo>
                <a:lnTo>
                  <a:pt x="78346" y="46393"/>
                </a:lnTo>
                <a:lnTo>
                  <a:pt x="78346" y="42875"/>
                </a:lnTo>
                <a:close/>
              </a:path>
              <a:path w="85382" h="49911">
                <a:moveTo>
                  <a:pt x="7048" y="7048"/>
                </a:moveTo>
                <a:lnTo>
                  <a:pt x="3530" y="0"/>
                </a:lnTo>
                <a:lnTo>
                  <a:pt x="7048" y="42875"/>
                </a:lnTo>
                <a:lnTo>
                  <a:pt x="7048" y="7048"/>
                </a:lnTo>
                <a:close/>
              </a:path>
              <a:path w="85382" h="49911">
                <a:moveTo>
                  <a:pt x="3530" y="0"/>
                </a:moveTo>
                <a:lnTo>
                  <a:pt x="7048" y="7048"/>
                </a:lnTo>
                <a:lnTo>
                  <a:pt x="78346" y="7048"/>
                </a:lnTo>
                <a:lnTo>
                  <a:pt x="78346" y="46393"/>
                </a:lnTo>
                <a:lnTo>
                  <a:pt x="7048" y="42875"/>
                </a:lnTo>
                <a:lnTo>
                  <a:pt x="3530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46393"/>
                </a:lnTo>
                <a:lnTo>
                  <a:pt x="1689" y="49530"/>
                </a:lnTo>
                <a:lnTo>
                  <a:pt x="3530" y="49911"/>
                </a:lnTo>
                <a:lnTo>
                  <a:pt x="81864" y="49911"/>
                </a:lnTo>
                <a:lnTo>
                  <a:pt x="85013" y="48221"/>
                </a:lnTo>
                <a:lnTo>
                  <a:pt x="81864" y="46393"/>
                </a:lnTo>
                <a:lnTo>
                  <a:pt x="81864" y="0"/>
                </a:lnTo>
                <a:lnTo>
                  <a:pt x="3530" y="0"/>
                </a:lnTo>
                <a:close/>
              </a:path>
              <a:path w="85382" h="49911">
                <a:moveTo>
                  <a:pt x="85382" y="46393"/>
                </a:moveTo>
                <a:lnTo>
                  <a:pt x="85382" y="3517"/>
                </a:lnTo>
                <a:lnTo>
                  <a:pt x="83705" y="368"/>
                </a:lnTo>
                <a:lnTo>
                  <a:pt x="81864" y="0"/>
                </a:lnTo>
                <a:lnTo>
                  <a:pt x="81864" y="46393"/>
                </a:lnTo>
                <a:lnTo>
                  <a:pt x="85013" y="48221"/>
                </a:lnTo>
                <a:lnTo>
                  <a:pt x="85382" y="46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4265631" y="2842856"/>
            <a:ext cx="56464" cy="30530"/>
          </a:xfrm>
          <a:custGeom>
            <a:avLst/>
            <a:gdLst/>
            <a:ahLst/>
            <a:cxnLst/>
            <a:rect l="l" t="t" r="r" b="b"/>
            <a:pathLst>
              <a:path w="56464" h="30530">
                <a:moveTo>
                  <a:pt x="0" y="30530"/>
                </a:moveTo>
                <a:lnTo>
                  <a:pt x="56464" y="30530"/>
                </a:lnTo>
                <a:lnTo>
                  <a:pt x="56464" y="0"/>
                </a:lnTo>
                <a:lnTo>
                  <a:pt x="0" y="0"/>
                </a:lnTo>
                <a:lnTo>
                  <a:pt x="0" y="305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4262118" y="2839979"/>
            <a:ext cx="63500" cy="36296"/>
          </a:xfrm>
          <a:custGeom>
            <a:avLst/>
            <a:gdLst/>
            <a:ahLst/>
            <a:cxnLst/>
            <a:rect l="l" t="t" r="r" b="b"/>
            <a:pathLst>
              <a:path w="63500" h="36296">
                <a:moveTo>
                  <a:pt x="56464" y="29260"/>
                </a:moveTo>
                <a:lnTo>
                  <a:pt x="7035" y="29260"/>
                </a:lnTo>
                <a:lnTo>
                  <a:pt x="56464" y="32778"/>
                </a:lnTo>
                <a:lnTo>
                  <a:pt x="56464" y="29260"/>
                </a:lnTo>
                <a:close/>
              </a:path>
              <a:path w="63500" h="36296">
                <a:moveTo>
                  <a:pt x="7035" y="7035"/>
                </a:moveTo>
                <a:lnTo>
                  <a:pt x="3517" y="0"/>
                </a:lnTo>
                <a:lnTo>
                  <a:pt x="7035" y="29260"/>
                </a:lnTo>
                <a:lnTo>
                  <a:pt x="7035" y="7035"/>
                </a:lnTo>
                <a:close/>
              </a:path>
              <a:path w="63500" h="36296">
                <a:moveTo>
                  <a:pt x="3517" y="0"/>
                </a:moveTo>
                <a:lnTo>
                  <a:pt x="7035" y="7035"/>
                </a:lnTo>
                <a:lnTo>
                  <a:pt x="56464" y="7035"/>
                </a:lnTo>
                <a:lnTo>
                  <a:pt x="56464" y="32778"/>
                </a:lnTo>
                <a:lnTo>
                  <a:pt x="7035" y="29260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32778"/>
                </a:lnTo>
                <a:lnTo>
                  <a:pt x="1676" y="35915"/>
                </a:lnTo>
                <a:lnTo>
                  <a:pt x="3517" y="36296"/>
                </a:lnTo>
                <a:lnTo>
                  <a:pt x="59982" y="36296"/>
                </a:lnTo>
                <a:lnTo>
                  <a:pt x="63131" y="34607"/>
                </a:lnTo>
                <a:lnTo>
                  <a:pt x="59982" y="32778"/>
                </a:lnTo>
                <a:lnTo>
                  <a:pt x="59982" y="0"/>
                </a:lnTo>
                <a:lnTo>
                  <a:pt x="3517" y="0"/>
                </a:lnTo>
                <a:close/>
              </a:path>
              <a:path w="63500" h="36296">
                <a:moveTo>
                  <a:pt x="63500" y="32778"/>
                </a:moveTo>
                <a:lnTo>
                  <a:pt x="63500" y="3517"/>
                </a:lnTo>
                <a:lnTo>
                  <a:pt x="61823" y="368"/>
                </a:lnTo>
                <a:lnTo>
                  <a:pt x="59982" y="0"/>
                </a:lnTo>
                <a:lnTo>
                  <a:pt x="59982" y="32778"/>
                </a:lnTo>
                <a:lnTo>
                  <a:pt x="63131" y="34607"/>
                </a:lnTo>
                <a:lnTo>
                  <a:pt x="63500" y="327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4229521" y="2836092"/>
            <a:ext cx="126936" cy="102273"/>
          </a:xfrm>
          <a:custGeom>
            <a:avLst/>
            <a:gdLst/>
            <a:ahLst/>
            <a:cxnLst/>
            <a:rect l="l" t="t" r="r" b="b"/>
            <a:pathLst>
              <a:path w="126936" h="102273">
                <a:moveTo>
                  <a:pt x="0" y="0"/>
                </a:moveTo>
                <a:lnTo>
                  <a:pt x="0" y="67360"/>
                </a:lnTo>
                <a:lnTo>
                  <a:pt x="2502" y="77103"/>
                </a:lnTo>
                <a:lnTo>
                  <a:pt x="9540" y="85783"/>
                </a:lnTo>
                <a:lnTo>
                  <a:pt x="20410" y="93014"/>
                </a:lnTo>
                <a:lnTo>
                  <a:pt x="34409" y="98409"/>
                </a:lnTo>
                <a:lnTo>
                  <a:pt x="50834" y="101581"/>
                </a:lnTo>
                <a:lnTo>
                  <a:pt x="63474" y="102273"/>
                </a:lnTo>
                <a:lnTo>
                  <a:pt x="81182" y="100896"/>
                </a:lnTo>
                <a:lnTo>
                  <a:pt x="96961" y="97025"/>
                </a:lnTo>
                <a:lnTo>
                  <a:pt x="110106" y="91045"/>
                </a:lnTo>
                <a:lnTo>
                  <a:pt x="119914" y="83344"/>
                </a:lnTo>
                <a:lnTo>
                  <a:pt x="125681" y="74307"/>
                </a:lnTo>
                <a:lnTo>
                  <a:pt x="126936" y="67360"/>
                </a:lnTo>
                <a:lnTo>
                  <a:pt x="126936" y="0"/>
                </a:lnTo>
                <a:lnTo>
                  <a:pt x="0" y="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4225992" y="2832574"/>
            <a:ext cx="133997" cy="109321"/>
          </a:xfrm>
          <a:custGeom>
            <a:avLst/>
            <a:gdLst/>
            <a:ahLst/>
            <a:cxnLst/>
            <a:rect l="l" t="t" r="r" b="b"/>
            <a:pathLst>
              <a:path w="133997" h="109321">
                <a:moveTo>
                  <a:pt x="2133" y="81965"/>
                </a:moveTo>
                <a:lnTo>
                  <a:pt x="3530" y="3517"/>
                </a:lnTo>
                <a:lnTo>
                  <a:pt x="7048" y="3517"/>
                </a:lnTo>
                <a:lnTo>
                  <a:pt x="130467" y="0"/>
                </a:lnTo>
                <a:lnTo>
                  <a:pt x="3530" y="0"/>
                </a:lnTo>
                <a:lnTo>
                  <a:pt x="380" y="1676"/>
                </a:lnTo>
                <a:lnTo>
                  <a:pt x="12" y="3517"/>
                </a:lnTo>
                <a:lnTo>
                  <a:pt x="0" y="76593"/>
                </a:lnTo>
                <a:lnTo>
                  <a:pt x="2133" y="81965"/>
                </a:lnTo>
                <a:close/>
              </a:path>
              <a:path w="133997" h="109321">
                <a:moveTo>
                  <a:pt x="114150" y="90073"/>
                </a:moveTo>
                <a:lnTo>
                  <a:pt x="101610" y="96401"/>
                </a:lnTo>
                <a:lnTo>
                  <a:pt x="89837" y="99869"/>
                </a:lnTo>
                <a:lnTo>
                  <a:pt x="77054" y="101829"/>
                </a:lnTo>
                <a:lnTo>
                  <a:pt x="67005" y="102273"/>
                </a:lnTo>
                <a:lnTo>
                  <a:pt x="52852" y="101377"/>
                </a:lnTo>
                <a:lnTo>
                  <a:pt x="39920" y="98827"/>
                </a:lnTo>
                <a:lnTo>
                  <a:pt x="28614" y="94859"/>
                </a:lnTo>
                <a:lnTo>
                  <a:pt x="23812" y="92481"/>
                </a:lnTo>
                <a:lnTo>
                  <a:pt x="25914" y="101364"/>
                </a:lnTo>
                <a:lnTo>
                  <a:pt x="30289" y="103136"/>
                </a:lnTo>
                <a:lnTo>
                  <a:pt x="41768" y="106547"/>
                </a:lnTo>
                <a:lnTo>
                  <a:pt x="54408" y="108655"/>
                </a:lnTo>
                <a:lnTo>
                  <a:pt x="67005" y="109321"/>
                </a:lnTo>
                <a:lnTo>
                  <a:pt x="80994" y="108493"/>
                </a:lnTo>
                <a:lnTo>
                  <a:pt x="93986" y="106127"/>
                </a:lnTo>
                <a:lnTo>
                  <a:pt x="105694" y="102370"/>
                </a:lnTo>
                <a:lnTo>
                  <a:pt x="113576" y="98666"/>
                </a:lnTo>
                <a:lnTo>
                  <a:pt x="119646" y="95313"/>
                </a:lnTo>
                <a:lnTo>
                  <a:pt x="124675" y="91287"/>
                </a:lnTo>
                <a:lnTo>
                  <a:pt x="128269" y="86626"/>
                </a:lnTo>
                <a:lnTo>
                  <a:pt x="131864" y="81965"/>
                </a:lnTo>
                <a:lnTo>
                  <a:pt x="133997" y="76593"/>
                </a:lnTo>
                <a:lnTo>
                  <a:pt x="133984" y="3517"/>
                </a:lnTo>
                <a:lnTo>
                  <a:pt x="132308" y="368"/>
                </a:lnTo>
                <a:lnTo>
                  <a:pt x="130467" y="0"/>
                </a:lnTo>
                <a:lnTo>
                  <a:pt x="7048" y="3517"/>
                </a:lnTo>
                <a:lnTo>
                  <a:pt x="3530" y="3517"/>
                </a:lnTo>
                <a:lnTo>
                  <a:pt x="2133" y="81965"/>
                </a:lnTo>
                <a:lnTo>
                  <a:pt x="3530" y="7035"/>
                </a:lnTo>
                <a:lnTo>
                  <a:pt x="126949" y="7035"/>
                </a:lnTo>
                <a:lnTo>
                  <a:pt x="126949" y="74828"/>
                </a:lnTo>
                <a:lnTo>
                  <a:pt x="125526" y="78625"/>
                </a:lnTo>
                <a:lnTo>
                  <a:pt x="122694" y="82334"/>
                </a:lnTo>
                <a:lnTo>
                  <a:pt x="114150" y="90073"/>
                </a:lnTo>
                <a:close/>
              </a:path>
              <a:path w="133997" h="109321">
                <a:moveTo>
                  <a:pt x="18402" y="89509"/>
                </a:moveTo>
                <a:lnTo>
                  <a:pt x="14135" y="86017"/>
                </a:lnTo>
                <a:lnTo>
                  <a:pt x="11302" y="82334"/>
                </a:lnTo>
                <a:lnTo>
                  <a:pt x="8470" y="78625"/>
                </a:lnTo>
                <a:lnTo>
                  <a:pt x="7061" y="74828"/>
                </a:lnTo>
                <a:lnTo>
                  <a:pt x="7048" y="7035"/>
                </a:lnTo>
                <a:lnTo>
                  <a:pt x="3530" y="7035"/>
                </a:lnTo>
                <a:lnTo>
                  <a:pt x="2133" y="81965"/>
                </a:lnTo>
                <a:lnTo>
                  <a:pt x="5727" y="86626"/>
                </a:lnTo>
                <a:lnTo>
                  <a:pt x="14343" y="94832"/>
                </a:lnTo>
                <a:lnTo>
                  <a:pt x="25914" y="101364"/>
                </a:lnTo>
                <a:lnTo>
                  <a:pt x="23812" y="92481"/>
                </a:lnTo>
                <a:lnTo>
                  <a:pt x="18402" y="89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4229520" y="2800003"/>
            <a:ext cx="126936" cy="69824"/>
          </a:xfrm>
          <a:custGeom>
            <a:avLst/>
            <a:gdLst/>
            <a:ahLst/>
            <a:cxnLst/>
            <a:rect l="l" t="t" r="r" b="b"/>
            <a:pathLst>
              <a:path w="126936" h="69824">
                <a:moveTo>
                  <a:pt x="126936" y="34912"/>
                </a:moveTo>
                <a:lnTo>
                  <a:pt x="125681" y="27969"/>
                </a:lnTo>
                <a:lnTo>
                  <a:pt x="119914" y="18934"/>
                </a:lnTo>
                <a:lnTo>
                  <a:pt x="110106" y="11232"/>
                </a:lnTo>
                <a:lnTo>
                  <a:pt x="96961" y="5250"/>
                </a:lnTo>
                <a:lnTo>
                  <a:pt x="81182" y="1377"/>
                </a:lnTo>
                <a:lnTo>
                  <a:pt x="63474" y="0"/>
                </a:lnTo>
                <a:lnTo>
                  <a:pt x="50834" y="692"/>
                </a:lnTo>
                <a:lnTo>
                  <a:pt x="34409" y="3866"/>
                </a:lnTo>
                <a:lnTo>
                  <a:pt x="20410" y="9263"/>
                </a:lnTo>
                <a:lnTo>
                  <a:pt x="9540" y="16494"/>
                </a:lnTo>
                <a:lnTo>
                  <a:pt x="2502" y="25173"/>
                </a:lnTo>
                <a:lnTo>
                  <a:pt x="0" y="34912"/>
                </a:lnTo>
                <a:lnTo>
                  <a:pt x="1257" y="41862"/>
                </a:lnTo>
                <a:lnTo>
                  <a:pt x="7026" y="50895"/>
                </a:lnTo>
                <a:lnTo>
                  <a:pt x="16836" y="58595"/>
                </a:lnTo>
                <a:lnTo>
                  <a:pt x="29983" y="64575"/>
                </a:lnTo>
                <a:lnTo>
                  <a:pt x="45763" y="68447"/>
                </a:lnTo>
                <a:lnTo>
                  <a:pt x="63474" y="69824"/>
                </a:lnTo>
                <a:lnTo>
                  <a:pt x="76097" y="69133"/>
                </a:lnTo>
                <a:lnTo>
                  <a:pt x="92521" y="65960"/>
                </a:lnTo>
                <a:lnTo>
                  <a:pt x="106522" y="60564"/>
                </a:lnTo>
                <a:lnTo>
                  <a:pt x="117394" y="53332"/>
                </a:lnTo>
                <a:lnTo>
                  <a:pt x="124433" y="44652"/>
                </a:lnTo>
                <a:lnTo>
                  <a:pt x="126936" y="3491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4225991" y="2823829"/>
            <a:ext cx="133997" cy="68903"/>
          </a:xfrm>
          <a:custGeom>
            <a:avLst/>
            <a:gdLst/>
            <a:ahLst/>
            <a:cxnLst/>
            <a:rect l="l" t="t" r="r" b="b"/>
            <a:pathLst>
              <a:path w="133997" h="68903">
                <a:moveTo>
                  <a:pt x="133984" y="11087"/>
                </a:moveTo>
                <a:lnTo>
                  <a:pt x="133997" y="5384"/>
                </a:lnTo>
                <a:lnTo>
                  <a:pt x="131864" y="0"/>
                </a:lnTo>
                <a:lnTo>
                  <a:pt x="130467" y="11087"/>
                </a:lnTo>
                <a:lnTo>
                  <a:pt x="131864" y="22174"/>
                </a:lnTo>
                <a:lnTo>
                  <a:pt x="133997" y="16789"/>
                </a:lnTo>
                <a:lnTo>
                  <a:pt x="133984" y="11087"/>
                </a:lnTo>
                <a:close/>
              </a:path>
              <a:path w="133997" h="68903">
                <a:moveTo>
                  <a:pt x="18402" y="29717"/>
                </a:moveTo>
                <a:lnTo>
                  <a:pt x="14135" y="26212"/>
                </a:lnTo>
                <a:lnTo>
                  <a:pt x="14343" y="35028"/>
                </a:lnTo>
                <a:lnTo>
                  <a:pt x="25914" y="41560"/>
                </a:lnTo>
                <a:lnTo>
                  <a:pt x="23812" y="32689"/>
                </a:lnTo>
                <a:lnTo>
                  <a:pt x="18402" y="29717"/>
                </a:lnTo>
                <a:close/>
              </a:path>
              <a:path w="133997" h="68903">
                <a:moveTo>
                  <a:pt x="2133" y="22174"/>
                </a:moveTo>
                <a:lnTo>
                  <a:pt x="5727" y="26822"/>
                </a:lnTo>
                <a:lnTo>
                  <a:pt x="14343" y="35028"/>
                </a:lnTo>
                <a:lnTo>
                  <a:pt x="14135" y="26212"/>
                </a:lnTo>
                <a:lnTo>
                  <a:pt x="11302" y="22529"/>
                </a:lnTo>
                <a:lnTo>
                  <a:pt x="8470" y="18821"/>
                </a:lnTo>
                <a:lnTo>
                  <a:pt x="7061" y="15024"/>
                </a:lnTo>
                <a:lnTo>
                  <a:pt x="7061" y="7150"/>
                </a:lnTo>
                <a:lnTo>
                  <a:pt x="8470" y="3352"/>
                </a:lnTo>
                <a:lnTo>
                  <a:pt x="11302" y="-355"/>
                </a:lnTo>
                <a:lnTo>
                  <a:pt x="19843" y="-8099"/>
                </a:lnTo>
                <a:lnTo>
                  <a:pt x="32379" y="-14431"/>
                </a:lnTo>
                <a:lnTo>
                  <a:pt x="44158" y="-17893"/>
                </a:lnTo>
                <a:lnTo>
                  <a:pt x="56941" y="-19855"/>
                </a:lnTo>
                <a:lnTo>
                  <a:pt x="67005" y="-20307"/>
                </a:lnTo>
                <a:lnTo>
                  <a:pt x="81158" y="-19409"/>
                </a:lnTo>
                <a:lnTo>
                  <a:pt x="94088" y="-16854"/>
                </a:lnTo>
                <a:lnTo>
                  <a:pt x="105392" y="-12886"/>
                </a:lnTo>
                <a:lnTo>
                  <a:pt x="110185" y="-10515"/>
                </a:lnTo>
                <a:lnTo>
                  <a:pt x="115595" y="-7543"/>
                </a:lnTo>
                <a:lnTo>
                  <a:pt x="119862" y="-4038"/>
                </a:lnTo>
                <a:lnTo>
                  <a:pt x="122694" y="-355"/>
                </a:lnTo>
                <a:lnTo>
                  <a:pt x="125526" y="3352"/>
                </a:lnTo>
                <a:lnTo>
                  <a:pt x="126949" y="7150"/>
                </a:lnTo>
                <a:lnTo>
                  <a:pt x="126949" y="15024"/>
                </a:lnTo>
                <a:lnTo>
                  <a:pt x="125526" y="18821"/>
                </a:lnTo>
                <a:lnTo>
                  <a:pt x="122694" y="22529"/>
                </a:lnTo>
                <a:lnTo>
                  <a:pt x="114153" y="30273"/>
                </a:lnTo>
                <a:lnTo>
                  <a:pt x="101618" y="36606"/>
                </a:lnTo>
                <a:lnTo>
                  <a:pt x="89839" y="40069"/>
                </a:lnTo>
                <a:lnTo>
                  <a:pt x="77056" y="42030"/>
                </a:lnTo>
                <a:lnTo>
                  <a:pt x="67005" y="42481"/>
                </a:lnTo>
                <a:lnTo>
                  <a:pt x="52851" y="41578"/>
                </a:lnTo>
                <a:lnTo>
                  <a:pt x="39917" y="39025"/>
                </a:lnTo>
                <a:lnTo>
                  <a:pt x="28610" y="35061"/>
                </a:lnTo>
                <a:lnTo>
                  <a:pt x="23812" y="32689"/>
                </a:lnTo>
                <a:lnTo>
                  <a:pt x="25914" y="41560"/>
                </a:lnTo>
                <a:lnTo>
                  <a:pt x="30289" y="43332"/>
                </a:lnTo>
                <a:lnTo>
                  <a:pt x="41768" y="46749"/>
                </a:lnTo>
                <a:lnTo>
                  <a:pt x="54408" y="48854"/>
                </a:lnTo>
                <a:lnTo>
                  <a:pt x="67005" y="49517"/>
                </a:lnTo>
                <a:lnTo>
                  <a:pt x="80996" y="48690"/>
                </a:lnTo>
                <a:lnTo>
                  <a:pt x="93991" y="46327"/>
                </a:lnTo>
                <a:lnTo>
                  <a:pt x="105699" y="42570"/>
                </a:lnTo>
                <a:lnTo>
                  <a:pt x="113576" y="38861"/>
                </a:lnTo>
                <a:lnTo>
                  <a:pt x="119646" y="35521"/>
                </a:lnTo>
                <a:lnTo>
                  <a:pt x="124675" y="31495"/>
                </a:lnTo>
                <a:lnTo>
                  <a:pt x="128282" y="26822"/>
                </a:lnTo>
                <a:lnTo>
                  <a:pt x="131864" y="22174"/>
                </a:lnTo>
                <a:lnTo>
                  <a:pt x="130467" y="11087"/>
                </a:lnTo>
                <a:lnTo>
                  <a:pt x="131864" y="0"/>
                </a:lnTo>
                <a:lnTo>
                  <a:pt x="128282" y="-4648"/>
                </a:lnTo>
                <a:lnTo>
                  <a:pt x="119658" y="-12854"/>
                </a:lnTo>
                <a:lnTo>
                  <a:pt x="108091" y="-19385"/>
                </a:lnTo>
                <a:lnTo>
                  <a:pt x="103720" y="-21158"/>
                </a:lnTo>
                <a:lnTo>
                  <a:pt x="92233" y="-24575"/>
                </a:lnTo>
                <a:lnTo>
                  <a:pt x="79593" y="-26679"/>
                </a:lnTo>
                <a:lnTo>
                  <a:pt x="67005" y="-27343"/>
                </a:lnTo>
                <a:lnTo>
                  <a:pt x="53011" y="-26522"/>
                </a:lnTo>
                <a:lnTo>
                  <a:pt x="40019" y="-24159"/>
                </a:lnTo>
                <a:lnTo>
                  <a:pt x="28311" y="-20401"/>
                </a:lnTo>
                <a:lnTo>
                  <a:pt x="20421" y="-16687"/>
                </a:lnTo>
                <a:lnTo>
                  <a:pt x="14350" y="-13347"/>
                </a:lnTo>
                <a:lnTo>
                  <a:pt x="9321" y="-9321"/>
                </a:lnTo>
                <a:lnTo>
                  <a:pt x="5727" y="-4648"/>
                </a:lnTo>
                <a:lnTo>
                  <a:pt x="2133" y="0"/>
                </a:lnTo>
                <a:lnTo>
                  <a:pt x="0" y="5384"/>
                </a:lnTo>
                <a:lnTo>
                  <a:pt x="0" y="16789"/>
                </a:lnTo>
                <a:lnTo>
                  <a:pt x="2133" y="22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4250475" y="2791051"/>
            <a:ext cx="85026" cy="65062"/>
          </a:xfrm>
          <a:custGeom>
            <a:avLst/>
            <a:gdLst/>
            <a:ahLst/>
            <a:cxnLst/>
            <a:rect l="l" t="t" r="r" b="b"/>
            <a:pathLst>
              <a:path w="85026" h="65062">
                <a:moveTo>
                  <a:pt x="79197" y="31546"/>
                </a:moveTo>
                <a:lnTo>
                  <a:pt x="62826" y="0"/>
                </a:lnTo>
                <a:lnTo>
                  <a:pt x="22212" y="0"/>
                </a:lnTo>
                <a:lnTo>
                  <a:pt x="5841" y="31546"/>
                </a:lnTo>
                <a:lnTo>
                  <a:pt x="2146" y="34836"/>
                </a:lnTo>
                <a:lnTo>
                  <a:pt x="0" y="38671"/>
                </a:lnTo>
                <a:lnTo>
                  <a:pt x="0" y="42773"/>
                </a:lnTo>
                <a:lnTo>
                  <a:pt x="3726" y="51915"/>
                </a:lnTo>
                <a:lnTo>
                  <a:pt x="13826" y="59225"/>
                </a:lnTo>
                <a:lnTo>
                  <a:pt x="28677" y="63855"/>
                </a:lnTo>
                <a:lnTo>
                  <a:pt x="42519" y="65062"/>
                </a:lnTo>
                <a:lnTo>
                  <a:pt x="59954" y="63109"/>
                </a:lnTo>
                <a:lnTo>
                  <a:pt x="73896" y="57815"/>
                </a:lnTo>
                <a:lnTo>
                  <a:pt x="82727" y="50027"/>
                </a:lnTo>
                <a:lnTo>
                  <a:pt x="85026" y="42773"/>
                </a:lnTo>
                <a:lnTo>
                  <a:pt x="85026" y="38671"/>
                </a:lnTo>
                <a:lnTo>
                  <a:pt x="82880" y="34836"/>
                </a:lnTo>
                <a:lnTo>
                  <a:pt x="79197" y="3154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4246958" y="2787520"/>
            <a:ext cx="92075" cy="57188"/>
          </a:xfrm>
          <a:custGeom>
            <a:avLst/>
            <a:gdLst/>
            <a:ahLst/>
            <a:cxnLst/>
            <a:rect l="l" t="t" r="r" b="b"/>
            <a:pathLst>
              <a:path w="92075" h="57188">
                <a:moveTo>
                  <a:pt x="69456" y="1905"/>
                </a:moveTo>
                <a:lnTo>
                  <a:pt x="85064" y="32448"/>
                </a:lnTo>
                <a:lnTo>
                  <a:pt x="82715" y="35077"/>
                </a:lnTo>
                <a:lnTo>
                  <a:pt x="85839" y="33451"/>
                </a:lnTo>
                <a:lnTo>
                  <a:pt x="87947" y="57188"/>
                </a:lnTo>
                <a:lnTo>
                  <a:pt x="90487" y="54051"/>
                </a:lnTo>
                <a:lnTo>
                  <a:pt x="92075" y="50304"/>
                </a:lnTo>
                <a:lnTo>
                  <a:pt x="92062" y="40906"/>
                </a:lnTo>
                <a:lnTo>
                  <a:pt x="89230" y="36156"/>
                </a:lnTo>
                <a:lnTo>
                  <a:pt x="85536" y="32868"/>
                </a:lnTo>
                <a:lnTo>
                  <a:pt x="69456" y="1905"/>
                </a:lnTo>
                <a:close/>
              </a:path>
              <a:path w="92075" h="57188">
                <a:moveTo>
                  <a:pt x="32103" y="63781"/>
                </a:moveTo>
                <a:lnTo>
                  <a:pt x="20429" y="60283"/>
                </a:lnTo>
                <a:lnTo>
                  <a:pt x="17614" y="58940"/>
                </a:lnTo>
                <a:lnTo>
                  <a:pt x="14084" y="57099"/>
                </a:lnTo>
                <a:lnTo>
                  <a:pt x="11353" y="54952"/>
                </a:lnTo>
                <a:lnTo>
                  <a:pt x="7835" y="50571"/>
                </a:lnTo>
                <a:lnTo>
                  <a:pt x="7048" y="46304"/>
                </a:lnTo>
                <a:lnTo>
                  <a:pt x="7035" y="43497"/>
                </a:lnTo>
                <a:lnTo>
                  <a:pt x="9359" y="35077"/>
                </a:lnTo>
                <a:lnTo>
                  <a:pt x="6515" y="32889"/>
                </a:lnTo>
                <a:lnTo>
                  <a:pt x="6223" y="33451"/>
                </a:lnTo>
                <a:lnTo>
                  <a:pt x="6515" y="32889"/>
                </a:lnTo>
                <a:lnTo>
                  <a:pt x="2844" y="36156"/>
                </a:lnTo>
                <a:lnTo>
                  <a:pt x="0" y="40906"/>
                </a:lnTo>
                <a:lnTo>
                  <a:pt x="0" y="50304"/>
                </a:lnTo>
                <a:lnTo>
                  <a:pt x="1574" y="54051"/>
                </a:lnTo>
                <a:lnTo>
                  <a:pt x="4127" y="57188"/>
                </a:lnTo>
                <a:lnTo>
                  <a:pt x="7950" y="61912"/>
                </a:lnTo>
                <a:lnTo>
                  <a:pt x="13881" y="65532"/>
                </a:lnTo>
                <a:lnTo>
                  <a:pt x="21094" y="68110"/>
                </a:lnTo>
                <a:lnTo>
                  <a:pt x="28295" y="70662"/>
                </a:lnTo>
                <a:lnTo>
                  <a:pt x="36855" y="72110"/>
                </a:lnTo>
                <a:lnTo>
                  <a:pt x="46037" y="72110"/>
                </a:lnTo>
                <a:lnTo>
                  <a:pt x="59800" y="70971"/>
                </a:lnTo>
                <a:lnTo>
                  <a:pt x="71928" y="67761"/>
                </a:lnTo>
                <a:lnTo>
                  <a:pt x="77724" y="65189"/>
                </a:lnTo>
                <a:lnTo>
                  <a:pt x="81902" y="62992"/>
                </a:lnTo>
                <a:lnTo>
                  <a:pt x="85394" y="60350"/>
                </a:lnTo>
                <a:lnTo>
                  <a:pt x="87947" y="57188"/>
                </a:lnTo>
                <a:lnTo>
                  <a:pt x="85839" y="33451"/>
                </a:lnTo>
                <a:lnTo>
                  <a:pt x="82715" y="35077"/>
                </a:lnTo>
                <a:lnTo>
                  <a:pt x="85064" y="32448"/>
                </a:lnTo>
                <a:lnTo>
                  <a:pt x="69456" y="1905"/>
                </a:lnTo>
                <a:lnTo>
                  <a:pt x="66344" y="0"/>
                </a:lnTo>
                <a:lnTo>
                  <a:pt x="25730" y="0"/>
                </a:lnTo>
                <a:lnTo>
                  <a:pt x="27876" y="7048"/>
                </a:lnTo>
                <a:lnTo>
                  <a:pt x="64198" y="7048"/>
                </a:lnTo>
                <a:lnTo>
                  <a:pt x="79590" y="36703"/>
                </a:lnTo>
                <a:lnTo>
                  <a:pt x="80365" y="37706"/>
                </a:lnTo>
                <a:lnTo>
                  <a:pt x="83578" y="40589"/>
                </a:lnTo>
                <a:lnTo>
                  <a:pt x="85026" y="43497"/>
                </a:lnTo>
                <a:lnTo>
                  <a:pt x="85026" y="46304"/>
                </a:lnTo>
                <a:lnTo>
                  <a:pt x="84226" y="50571"/>
                </a:lnTo>
                <a:lnTo>
                  <a:pt x="82461" y="52768"/>
                </a:lnTo>
                <a:lnTo>
                  <a:pt x="79844" y="56045"/>
                </a:lnTo>
                <a:lnTo>
                  <a:pt x="74993" y="59232"/>
                </a:lnTo>
                <a:lnTo>
                  <a:pt x="68630" y="61468"/>
                </a:lnTo>
                <a:lnTo>
                  <a:pt x="62280" y="63715"/>
                </a:lnTo>
                <a:lnTo>
                  <a:pt x="54470" y="65074"/>
                </a:lnTo>
                <a:lnTo>
                  <a:pt x="46037" y="65074"/>
                </a:lnTo>
                <a:lnTo>
                  <a:pt x="32103" y="63781"/>
                </a:lnTo>
                <a:close/>
              </a:path>
              <a:path w="92075" h="57188">
                <a:moveTo>
                  <a:pt x="7010" y="32448"/>
                </a:moveTo>
                <a:lnTo>
                  <a:pt x="22606" y="1905"/>
                </a:lnTo>
                <a:lnTo>
                  <a:pt x="6515" y="32889"/>
                </a:lnTo>
                <a:lnTo>
                  <a:pt x="7010" y="32448"/>
                </a:lnTo>
                <a:close/>
              </a:path>
              <a:path w="92075" h="57188">
                <a:moveTo>
                  <a:pt x="9359" y="35077"/>
                </a:moveTo>
                <a:lnTo>
                  <a:pt x="7035" y="43497"/>
                </a:lnTo>
                <a:lnTo>
                  <a:pt x="8496" y="40589"/>
                </a:lnTo>
                <a:lnTo>
                  <a:pt x="11696" y="37706"/>
                </a:lnTo>
                <a:lnTo>
                  <a:pt x="12471" y="36703"/>
                </a:lnTo>
                <a:lnTo>
                  <a:pt x="27876" y="7048"/>
                </a:lnTo>
                <a:lnTo>
                  <a:pt x="25730" y="0"/>
                </a:lnTo>
                <a:lnTo>
                  <a:pt x="22606" y="1905"/>
                </a:lnTo>
                <a:lnTo>
                  <a:pt x="7010" y="32448"/>
                </a:lnTo>
                <a:lnTo>
                  <a:pt x="6515" y="32889"/>
                </a:lnTo>
                <a:lnTo>
                  <a:pt x="9359" y="350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4272682" y="2780403"/>
            <a:ext cx="40614" cy="21285"/>
          </a:xfrm>
          <a:custGeom>
            <a:avLst/>
            <a:gdLst/>
            <a:ahLst/>
            <a:cxnLst/>
            <a:rect l="l" t="t" r="r" b="b"/>
            <a:pathLst>
              <a:path w="40614" h="21285">
                <a:moveTo>
                  <a:pt x="40614" y="10642"/>
                </a:moveTo>
                <a:lnTo>
                  <a:pt x="40614" y="4762"/>
                </a:lnTo>
                <a:lnTo>
                  <a:pt x="31521" y="0"/>
                </a:lnTo>
                <a:lnTo>
                  <a:pt x="9093" y="0"/>
                </a:lnTo>
                <a:lnTo>
                  <a:pt x="0" y="4762"/>
                </a:lnTo>
                <a:lnTo>
                  <a:pt x="0" y="16522"/>
                </a:lnTo>
                <a:lnTo>
                  <a:pt x="9093" y="21285"/>
                </a:lnTo>
                <a:lnTo>
                  <a:pt x="31521" y="21285"/>
                </a:lnTo>
                <a:lnTo>
                  <a:pt x="40614" y="16522"/>
                </a:lnTo>
                <a:lnTo>
                  <a:pt x="40614" y="1064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4269164" y="2776885"/>
            <a:ext cx="47650" cy="28321"/>
          </a:xfrm>
          <a:custGeom>
            <a:avLst/>
            <a:gdLst/>
            <a:ahLst/>
            <a:cxnLst/>
            <a:rect l="l" t="t" r="r" b="b"/>
            <a:pathLst>
              <a:path w="47650" h="28320">
                <a:moveTo>
                  <a:pt x="7835" y="3505"/>
                </a:moveTo>
                <a:lnTo>
                  <a:pt x="3809" y="6045"/>
                </a:lnTo>
                <a:lnTo>
                  <a:pt x="965" y="9550"/>
                </a:lnTo>
                <a:lnTo>
                  <a:pt x="0" y="14160"/>
                </a:lnTo>
                <a:lnTo>
                  <a:pt x="965" y="18770"/>
                </a:lnTo>
                <a:lnTo>
                  <a:pt x="2374" y="20510"/>
                </a:lnTo>
                <a:lnTo>
                  <a:pt x="4521" y="23152"/>
                </a:lnTo>
                <a:lnTo>
                  <a:pt x="7632" y="24993"/>
                </a:lnTo>
                <a:lnTo>
                  <a:pt x="11302" y="26314"/>
                </a:lnTo>
                <a:lnTo>
                  <a:pt x="8483" y="16878"/>
                </a:lnTo>
                <a:lnTo>
                  <a:pt x="7048" y="14160"/>
                </a:lnTo>
                <a:lnTo>
                  <a:pt x="8788" y="11036"/>
                </a:lnTo>
                <a:lnTo>
                  <a:pt x="10833" y="9639"/>
                </a:lnTo>
                <a:lnTo>
                  <a:pt x="13652" y="8648"/>
                </a:lnTo>
                <a:lnTo>
                  <a:pt x="16459" y="7658"/>
                </a:lnTo>
                <a:lnTo>
                  <a:pt x="20002" y="7035"/>
                </a:lnTo>
                <a:lnTo>
                  <a:pt x="28930" y="7023"/>
                </a:lnTo>
                <a:lnTo>
                  <a:pt x="33527" y="8153"/>
                </a:lnTo>
                <a:lnTo>
                  <a:pt x="36550" y="9753"/>
                </a:lnTo>
                <a:lnTo>
                  <a:pt x="39166" y="11442"/>
                </a:lnTo>
                <a:lnTo>
                  <a:pt x="40614" y="14160"/>
                </a:lnTo>
                <a:lnTo>
                  <a:pt x="47650" y="14160"/>
                </a:lnTo>
                <a:lnTo>
                  <a:pt x="46697" y="9550"/>
                </a:lnTo>
                <a:lnTo>
                  <a:pt x="45275" y="7810"/>
                </a:lnTo>
                <a:lnTo>
                  <a:pt x="43129" y="5168"/>
                </a:lnTo>
                <a:lnTo>
                  <a:pt x="40017" y="3327"/>
                </a:lnTo>
                <a:lnTo>
                  <a:pt x="36360" y="2006"/>
                </a:lnTo>
                <a:lnTo>
                  <a:pt x="32677" y="711"/>
                </a:lnTo>
                <a:lnTo>
                  <a:pt x="28409" y="0"/>
                </a:lnTo>
                <a:lnTo>
                  <a:pt x="17716" y="0"/>
                </a:lnTo>
                <a:lnTo>
                  <a:pt x="12153" y="1257"/>
                </a:lnTo>
                <a:lnTo>
                  <a:pt x="7835" y="3505"/>
                </a:lnTo>
                <a:close/>
              </a:path>
              <a:path w="47650" h="28320">
                <a:moveTo>
                  <a:pt x="19240" y="28321"/>
                </a:moveTo>
                <a:lnTo>
                  <a:pt x="29933" y="28321"/>
                </a:lnTo>
                <a:lnTo>
                  <a:pt x="35496" y="27051"/>
                </a:lnTo>
                <a:lnTo>
                  <a:pt x="39814" y="24815"/>
                </a:lnTo>
                <a:lnTo>
                  <a:pt x="43853" y="22275"/>
                </a:lnTo>
                <a:lnTo>
                  <a:pt x="46697" y="18770"/>
                </a:lnTo>
                <a:lnTo>
                  <a:pt x="47650" y="14160"/>
                </a:lnTo>
                <a:lnTo>
                  <a:pt x="40614" y="14160"/>
                </a:lnTo>
                <a:lnTo>
                  <a:pt x="38861" y="17284"/>
                </a:lnTo>
                <a:lnTo>
                  <a:pt x="36817" y="18681"/>
                </a:lnTo>
                <a:lnTo>
                  <a:pt x="34010" y="19672"/>
                </a:lnTo>
                <a:lnTo>
                  <a:pt x="31191" y="20662"/>
                </a:lnTo>
                <a:lnTo>
                  <a:pt x="27660" y="21285"/>
                </a:lnTo>
                <a:lnTo>
                  <a:pt x="18719" y="21285"/>
                </a:lnTo>
                <a:lnTo>
                  <a:pt x="14122" y="20167"/>
                </a:lnTo>
                <a:lnTo>
                  <a:pt x="11099" y="18567"/>
                </a:lnTo>
                <a:lnTo>
                  <a:pt x="8483" y="16878"/>
                </a:lnTo>
                <a:lnTo>
                  <a:pt x="11302" y="26314"/>
                </a:lnTo>
                <a:lnTo>
                  <a:pt x="14973" y="27609"/>
                </a:lnTo>
                <a:lnTo>
                  <a:pt x="19240" y="28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4379895" y="2810249"/>
            <a:ext cx="138493" cy="71335"/>
          </a:xfrm>
          <a:custGeom>
            <a:avLst/>
            <a:gdLst/>
            <a:ahLst/>
            <a:cxnLst/>
            <a:rect l="l" t="t" r="r" b="b"/>
            <a:pathLst>
              <a:path w="138493" h="71335">
                <a:moveTo>
                  <a:pt x="138493" y="35661"/>
                </a:moveTo>
                <a:lnTo>
                  <a:pt x="135469" y="25206"/>
                </a:lnTo>
                <a:lnTo>
                  <a:pt x="128242" y="16980"/>
                </a:lnTo>
                <a:lnTo>
                  <a:pt x="117388" y="10028"/>
                </a:lnTo>
                <a:lnTo>
                  <a:pt x="103526" y="4669"/>
                </a:lnTo>
                <a:lnTo>
                  <a:pt x="87274" y="1220"/>
                </a:lnTo>
                <a:lnTo>
                  <a:pt x="69253" y="0"/>
                </a:lnTo>
                <a:lnTo>
                  <a:pt x="66765" y="22"/>
                </a:lnTo>
                <a:lnTo>
                  <a:pt x="48938" y="1558"/>
                </a:lnTo>
                <a:lnTo>
                  <a:pt x="32967" y="5280"/>
                </a:lnTo>
                <a:lnTo>
                  <a:pt x="19470" y="10869"/>
                </a:lnTo>
                <a:lnTo>
                  <a:pt x="9065" y="18007"/>
                </a:lnTo>
                <a:lnTo>
                  <a:pt x="2369" y="26377"/>
                </a:lnTo>
                <a:lnTo>
                  <a:pt x="0" y="35661"/>
                </a:lnTo>
                <a:lnTo>
                  <a:pt x="44" y="36946"/>
                </a:lnTo>
                <a:lnTo>
                  <a:pt x="3028" y="46127"/>
                </a:lnTo>
                <a:lnTo>
                  <a:pt x="10256" y="54352"/>
                </a:lnTo>
                <a:lnTo>
                  <a:pt x="21109" y="61304"/>
                </a:lnTo>
                <a:lnTo>
                  <a:pt x="34972" y="66665"/>
                </a:lnTo>
                <a:lnTo>
                  <a:pt x="51225" y="70115"/>
                </a:lnTo>
                <a:lnTo>
                  <a:pt x="69253" y="71335"/>
                </a:lnTo>
                <a:lnTo>
                  <a:pt x="71731" y="71313"/>
                </a:lnTo>
                <a:lnTo>
                  <a:pt x="89551" y="69777"/>
                </a:lnTo>
                <a:lnTo>
                  <a:pt x="105520" y="66053"/>
                </a:lnTo>
                <a:lnTo>
                  <a:pt x="119017" y="60461"/>
                </a:lnTo>
                <a:lnTo>
                  <a:pt x="129424" y="53319"/>
                </a:lnTo>
                <a:lnTo>
                  <a:pt x="136123" y="44946"/>
                </a:lnTo>
                <a:lnTo>
                  <a:pt x="138493" y="3566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4376364" y="2806717"/>
            <a:ext cx="145554" cy="78384"/>
          </a:xfrm>
          <a:custGeom>
            <a:avLst/>
            <a:gdLst/>
            <a:ahLst/>
            <a:cxnLst/>
            <a:rect l="l" t="t" r="r" b="b"/>
            <a:pathLst>
              <a:path w="145554" h="78384">
                <a:moveTo>
                  <a:pt x="26487" y="69581"/>
                </a:moveTo>
                <a:lnTo>
                  <a:pt x="32905" y="72097"/>
                </a:lnTo>
                <a:lnTo>
                  <a:pt x="44357" y="75340"/>
                </a:lnTo>
                <a:lnTo>
                  <a:pt x="56897" y="77467"/>
                </a:lnTo>
                <a:lnTo>
                  <a:pt x="70310" y="78362"/>
                </a:lnTo>
                <a:lnTo>
                  <a:pt x="72783" y="78384"/>
                </a:lnTo>
                <a:lnTo>
                  <a:pt x="86857" y="77664"/>
                </a:lnTo>
                <a:lnTo>
                  <a:pt x="100023" y="75599"/>
                </a:lnTo>
                <a:lnTo>
                  <a:pt x="112035" y="72309"/>
                </a:lnTo>
                <a:lnTo>
                  <a:pt x="122648" y="67909"/>
                </a:lnTo>
                <a:lnTo>
                  <a:pt x="129933" y="64147"/>
                </a:lnTo>
                <a:lnTo>
                  <a:pt x="135394" y="60071"/>
                </a:lnTo>
                <a:lnTo>
                  <a:pt x="139293" y="55308"/>
                </a:lnTo>
                <a:lnTo>
                  <a:pt x="143205" y="50584"/>
                </a:lnTo>
                <a:lnTo>
                  <a:pt x="145554" y="45059"/>
                </a:lnTo>
                <a:lnTo>
                  <a:pt x="145541" y="39192"/>
                </a:lnTo>
                <a:lnTo>
                  <a:pt x="138506" y="39192"/>
                </a:lnTo>
                <a:lnTo>
                  <a:pt x="138493" y="43167"/>
                </a:lnTo>
                <a:lnTo>
                  <a:pt x="136969" y="47040"/>
                </a:lnTo>
                <a:lnTo>
                  <a:pt x="133857" y="50838"/>
                </a:lnTo>
                <a:lnTo>
                  <a:pt x="125317" y="58271"/>
                </a:lnTo>
                <a:lnTo>
                  <a:pt x="112922" y="64495"/>
                </a:lnTo>
                <a:lnTo>
                  <a:pt x="98944" y="68629"/>
                </a:lnTo>
                <a:lnTo>
                  <a:pt x="86293" y="70648"/>
                </a:lnTo>
                <a:lnTo>
                  <a:pt x="72783" y="71348"/>
                </a:lnTo>
                <a:lnTo>
                  <a:pt x="58548" y="70569"/>
                </a:lnTo>
                <a:lnTo>
                  <a:pt x="45395" y="68355"/>
                </a:lnTo>
                <a:lnTo>
                  <a:pt x="33666" y="64893"/>
                </a:lnTo>
                <a:lnTo>
                  <a:pt x="25425" y="61290"/>
                </a:lnTo>
                <a:lnTo>
                  <a:pt x="19481" y="58229"/>
                </a:lnTo>
                <a:lnTo>
                  <a:pt x="14795" y="54622"/>
                </a:lnTo>
                <a:lnTo>
                  <a:pt x="11696" y="50838"/>
                </a:lnTo>
                <a:lnTo>
                  <a:pt x="14944" y="63195"/>
                </a:lnTo>
                <a:lnTo>
                  <a:pt x="26487" y="69581"/>
                </a:lnTo>
                <a:close/>
              </a:path>
              <a:path w="145554" h="78384">
                <a:moveTo>
                  <a:pt x="7048" y="39192"/>
                </a:moveTo>
                <a:lnTo>
                  <a:pt x="7048" y="35217"/>
                </a:lnTo>
                <a:lnTo>
                  <a:pt x="8585" y="31343"/>
                </a:lnTo>
                <a:lnTo>
                  <a:pt x="11696" y="27546"/>
                </a:lnTo>
                <a:lnTo>
                  <a:pt x="20240" y="20110"/>
                </a:lnTo>
                <a:lnTo>
                  <a:pt x="32633" y="13884"/>
                </a:lnTo>
                <a:lnTo>
                  <a:pt x="46597" y="9765"/>
                </a:lnTo>
                <a:lnTo>
                  <a:pt x="59243" y="7749"/>
                </a:lnTo>
                <a:lnTo>
                  <a:pt x="72783" y="7048"/>
                </a:lnTo>
                <a:lnTo>
                  <a:pt x="87013" y="7822"/>
                </a:lnTo>
                <a:lnTo>
                  <a:pt x="100164" y="10037"/>
                </a:lnTo>
                <a:lnTo>
                  <a:pt x="111892" y="13504"/>
                </a:lnTo>
                <a:lnTo>
                  <a:pt x="120129" y="17106"/>
                </a:lnTo>
                <a:lnTo>
                  <a:pt x="126072" y="20167"/>
                </a:lnTo>
                <a:lnTo>
                  <a:pt x="130759" y="23761"/>
                </a:lnTo>
                <a:lnTo>
                  <a:pt x="133857" y="27546"/>
                </a:lnTo>
                <a:lnTo>
                  <a:pt x="136969" y="31343"/>
                </a:lnTo>
                <a:lnTo>
                  <a:pt x="138493" y="35217"/>
                </a:lnTo>
                <a:lnTo>
                  <a:pt x="138506" y="39192"/>
                </a:lnTo>
                <a:lnTo>
                  <a:pt x="145541" y="39192"/>
                </a:lnTo>
                <a:lnTo>
                  <a:pt x="145554" y="33324"/>
                </a:lnTo>
                <a:lnTo>
                  <a:pt x="143205" y="27813"/>
                </a:lnTo>
                <a:lnTo>
                  <a:pt x="139293" y="23075"/>
                </a:lnTo>
                <a:lnTo>
                  <a:pt x="130598" y="15185"/>
                </a:lnTo>
                <a:lnTo>
                  <a:pt x="119048" y="8802"/>
                </a:lnTo>
                <a:lnTo>
                  <a:pt x="112648" y="6299"/>
                </a:lnTo>
                <a:lnTo>
                  <a:pt x="101192" y="3046"/>
                </a:lnTo>
                <a:lnTo>
                  <a:pt x="88648" y="917"/>
                </a:lnTo>
                <a:lnTo>
                  <a:pt x="75242" y="21"/>
                </a:lnTo>
                <a:lnTo>
                  <a:pt x="72783" y="0"/>
                </a:lnTo>
                <a:lnTo>
                  <a:pt x="58705" y="720"/>
                </a:lnTo>
                <a:lnTo>
                  <a:pt x="45535" y="2784"/>
                </a:lnTo>
                <a:lnTo>
                  <a:pt x="33523" y="6076"/>
                </a:lnTo>
                <a:lnTo>
                  <a:pt x="22917" y="10481"/>
                </a:lnTo>
                <a:lnTo>
                  <a:pt x="15608" y="14236"/>
                </a:lnTo>
                <a:lnTo>
                  <a:pt x="10159" y="18326"/>
                </a:lnTo>
                <a:lnTo>
                  <a:pt x="6248" y="23075"/>
                </a:lnTo>
                <a:lnTo>
                  <a:pt x="2349" y="27813"/>
                </a:lnTo>
                <a:lnTo>
                  <a:pt x="0" y="33324"/>
                </a:lnTo>
                <a:lnTo>
                  <a:pt x="0" y="45059"/>
                </a:lnTo>
                <a:lnTo>
                  <a:pt x="2349" y="50584"/>
                </a:lnTo>
                <a:lnTo>
                  <a:pt x="6248" y="55308"/>
                </a:lnTo>
                <a:lnTo>
                  <a:pt x="14944" y="63195"/>
                </a:lnTo>
                <a:lnTo>
                  <a:pt x="11696" y="50838"/>
                </a:lnTo>
                <a:lnTo>
                  <a:pt x="8585" y="47040"/>
                </a:lnTo>
                <a:lnTo>
                  <a:pt x="7048" y="43167"/>
                </a:lnTo>
                <a:lnTo>
                  <a:pt x="7048" y="39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4368911" y="2798908"/>
            <a:ext cx="163233" cy="17310"/>
          </a:xfrm>
          <a:custGeom>
            <a:avLst/>
            <a:gdLst/>
            <a:ahLst/>
            <a:cxnLst/>
            <a:rect l="l" t="t" r="r" b="b"/>
            <a:pathLst>
              <a:path w="163233" h="17310">
                <a:moveTo>
                  <a:pt x="62879" y="15982"/>
                </a:moveTo>
                <a:lnTo>
                  <a:pt x="63195" y="17310"/>
                </a:lnTo>
                <a:lnTo>
                  <a:pt x="100037" y="17310"/>
                </a:lnTo>
                <a:lnTo>
                  <a:pt x="100037" y="15989"/>
                </a:lnTo>
                <a:lnTo>
                  <a:pt x="120453" y="15224"/>
                </a:lnTo>
                <a:lnTo>
                  <a:pt x="137827" y="13973"/>
                </a:lnTo>
                <a:lnTo>
                  <a:pt x="151314" y="12319"/>
                </a:lnTo>
                <a:lnTo>
                  <a:pt x="160064" y="10345"/>
                </a:lnTo>
                <a:lnTo>
                  <a:pt x="163233" y="8102"/>
                </a:lnTo>
                <a:lnTo>
                  <a:pt x="160707" y="6096"/>
                </a:lnTo>
                <a:lnTo>
                  <a:pt x="153548" y="4273"/>
                </a:lnTo>
                <a:lnTo>
                  <a:pt x="142379" y="2695"/>
                </a:lnTo>
                <a:lnTo>
                  <a:pt x="127825" y="1424"/>
                </a:lnTo>
                <a:lnTo>
                  <a:pt x="110512" y="523"/>
                </a:lnTo>
                <a:lnTo>
                  <a:pt x="91063" y="53"/>
                </a:lnTo>
                <a:lnTo>
                  <a:pt x="81622" y="0"/>
                </a:lnTo>
                <a:lnTo>
                  <a:pt x="61399" y="250"/>
                </a:lnTo>
                <a:lnTo>
                  <a:pt x="43029" y="961"/>
                </a:lnTo>
                <a:lnTo>
                  <a:pt x="27134" y="2071"/>
                </a:lnTo>
                <a:lnTo>
                  <a:pt x="14340" y="3515"/>
                </a:lnTo>
                <a:lnTo>
                  <a:pt x="5268" y="5234"/>
                </a:lnTo>
                <a:lnTo>
                  <a:pt x="0" y="8102"/>
                </a:lnTo>
                <a:lnTo>
                  <a:pt x="3081" y="10315"/>
                </a:lnTo>
                <a:lnTo>
                  <a:pt x="11758" y="12292"/>
                </a:lnTo>
                <a:lnTo>
                  <a:pt x="25183" y="13951"/>
                </a:lnTo>
                <a:lnTo>
                  <a:pt x="42506" y="15209"/>
                </a:lnTo>
                <a:lnTo>
                  <a:pt x="62879" y="1598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4365392" y="2795377"/>
            <a:ext cx="170268" cy="24358"/>
          </a:xfrm>
          <a:custGeom>
            <a:avLst/>
            <a:gdLst/>
            <a:ahLst/>
            <a:cxnLst/>
            <a:rect l="l" t="t" r="r" b="b"/>
            <a:pathLst>
              <a:path w="170268" h="24358">
                <a:moveTo>
                  <a:pt x="162902" y="17767"/>
                </a:moveTo>
                <a:lnTo>
                  <a:pt x="166001" y="16802"/>
                </a:lnTo>
                <a:lnTo>
                  <a:pt x="165747" y="11633"/>
                </a:lnTo>
                <a:lnTo>
                  <a:pt x="162890" y="12839"/>
                </a:lnTo>
                <a:lnTo>
                  <a:pt x="159537" y="11912"/>
                </a:lnTo>
                <a:lnTo>
                  <a:pt x="159499" y="18694"/>
                </a:lnTo>
                <a:lnTo>
                  <a:pt x="162902" y="17767"/>
                </a:lnTo>
                <a:close/>
              </a:path>
              <a:path w="170268" h="24358">
                <a:moveTo>
                  <a:pt x="103555" y="19519"/>
                </a:moveTo>
                <a:lnTo>
                  <a:pt x="103555" y="24358"/>
                </a:lnTo>
                <a:lnTo>
                  <a:pt x="106174" y="22954"/>
                </a:lnTo>
                <a:lnTo>
                  <a:pt x="118247" y="22555"/>
                </a:lnTo>
                <a:lnTo>
                  <a:pt x="107086" y="19519"/>
                </a:lnTo>
                <a:lnTo>
                  <a:pt x="106705" y="22669"/>
                </a:lnTo>
                <a:lnTo>
                  <a:pt x="107086" y="19519"/>
                </a:lnTo>
                <a:lnTo>
                  <a:pt x="103555" y="19519"/>
                </a:lnTo>
                <a:close/>
              </a:path>
              <a:path w="170268" h="24358">
                <a:moveTo>
                  <a:pt x="9131" y="5054"/>
                </a:moveTo>
                <a:lnTo>
                  <a:pt x="5143" y="6108"/>
                </a:lnTo>
                <a:lnTo>
                  <a:pt x="6489" y="9982"/>
                </a:lnTo>
                <a:lnTo>
                  <a:pt x="9245" y="10972"/>
                </a:lnTo>
                <a:lnTo>
                  <a:pt x="13525" y="4025"/>
                </a:lnTo>
                <a:lnTo>
                  <a:pt x="9131" y="5054"/>
                </a:lnTo>
                <a:close/>
              </a:path>
              <a:path w="170268" h="24358">
                <a:moveTo>
                  <a:pt x="13906" y="19164"/>
                </a:moveTo>
                <a:lnTo>
                  <a:pt x="23411" y="20472"/>
                </a:lnTo>
                <a:lnTo>
                  <a:pt x="35144" y="21561"/>
                </a:lnTo>
                <a:lnTo>
                  <a:pt x="48788" y="22403"/>
                </a:lnTo>
                <a:lnTo>
                  <a:pt x="64024" y="22972"/>
                </a:lnTo>
                <a:lnTo>
                  <a:pt x="63563" y="22669"/>
                </a:lnTo>
                <a:lnTo>
                  <a:pt x="63195" y="19519"/>
                </a:lnTo>
                <a:lnTo>
                  <a:pt x="66713" y="17322"/>
                </a:lnTo>
                <a:lnTo>
                  <a:pt x="70230" y="20840"/>
                </a:lnTo>
                <a:lnTo>
                  <a:pt x="66713" y="20840"/>
                </a:lnTo>
                <a:lnTo>
                  <a:pt x="66713" y="24358"/>
                </a:lnTo>
                <a:lnTo>
                  <a:pt x="103555" y="24358"/>
                </a:lnTo>
                <a:lnTo>
                  <a:pt x="103555" y="19519"/>
                </a:lnTo>
                <a:lnTo>
                  <a:pt x="107086" y="19519"/>
                </a:lnTo>
                <a:lnTo>
                  <a:pt x="118247" y="22555"/>
                </a:lnTo>
                <a:lnTo>
                  <a:pt x="131507" y="21824"/>
                </a:lnTo>
                <a:lnTo>
                  <a:pt x="143151" y="20867"/>
                </a:lnTo>
                <a:lnTo>
                  <a:pt x="149161" y="20205"/>
                </a:lnTo>
                <a:lnTo>
                  <a:pt x="154889" y="19494"/>
                </a:lnTo>
                <a:lnTo>
                  <a:pt x="159499" y="18694"/>
                </a:lnTo>
                <a:lnTo>
                  <a:pt x="159537" y="11912"/>
                </a:lnTo>
                <a:lnTo>
                  <a:pt x="162890" y="12839"/>
                </a:lnTo>
                <a:lnTo>
                  <a:pt x="165747" y="11633"/>
                </a:lnTo>
                <a:lnTo>
                  <a:pt x="166001" y="16802"/>
                </a:lnTo>
                <a:lnTo>
                  <a:pt x="169087" y="14668"/>
                </a:lnTo>
                <a:lnTo>
                  <a:pt x="166750" y="11633"/>
                </a:lnTo>
                <a:lnTo>
                  <a:pt x="169087" y="14668"/>
                </a:lnTo>
                <a:lnTo>
                  <a:pt x="170268" y="11633"/>
                </a:lnTo>
                <a:lnTo>
                  <a:pt x="169456" y="8928"/>
                </a:lnTo>
                <a:lnTo>
                  <a:pt x="166154" y="6565"/>
                </a:lnTo>
                <a:lnTo>
                  <a:pt x="164477" y="5981"/>
                </a:lnTo>
                <a:lnTo>
                  <a:pt x="163233" y="11633"/>
                </a:lnTo>
                <a:lnTo>
                  <a:pt x="162356" y="10566"/>
                </a:lnTo>
                <a:lnTo>
                  <a:pt x="158918" y="11766"/>
                </a:lnTo>
                <a:lnTo>
                  <a:pt x="151117" y="13068"/>
                </a:lnTo>
                <a:lnTo>
                  <a:pt x="140893" y="14008"/>
                </a:lnTo>
                <a:lnTo>
                  <a:pt x="129618" y="14888"/>
                </a:lnTo>
                <a:lnTo>
                  <a:pt x="116816" y="15569"/>
                </a:lnTo>
                <a:lnTo>
                  <a:pt x="103555" y="17322"/>
                </a:lnTo>
                <a:lnTo>
                  <a:pt x="103555" y="20840"/>
                </a:lnTo>
                <a:lnTo>
                  <a:pt x="100638" y="17322"/>
                </a:lnTo>
                <a:lnTo>
                  <a:pt x="69630" y="17322"/>
                </a:lnTo>
                <a:lnTo>
                  <a:pt x="70230" y="17602"/>
                </a:lnTo>
                <a:lnTo>
                  <a:pt x="100037" y="17602"/>
                </a:lnTo>
                <a:lnTo>
                  <a:pt x="100037" y="20840"/>
                </a:lnTo>
                <a:lnTo>
                  <a:pt x="70230" y="17602"/>
                </a:lnTo>
                <a:lnTo>
                  <a:pt x="69630" y="17322"/>
                </a:lnTo>
                <a:lnTo>
                  <a:pt x="66789" y="16001"/>
                </a:lnTo>
                <a:lnTo>
                  <a:pt x="52119" y="15511"/>
                </a:lnTo>
                <a:lnTo>
                  <a:pt x="38859" y="14769"/>
                </a:lnTo>
                <a:lnTo>
                  <a:pt x="27327" y="13805"/>
                </a:lnTo>
                <a:lnTo>
                  <a:pt x="21970" y="13207"/>
                </a:lnTo>
                <a:lnTo>
                  <a:pt x="16433" y="12534"/>
                </a:lnTo>
                <a:lnTo>
                  <a:pt x="12039" y="11747"/>
                </a:lnTo>
                <a:lnTo>
                  <a:pt x="11535" y="11607"/>
                </a:lnTo>
                <a:lnTo>
                  <a:pt x="8293" y="12433"/>
                </a:lnTo>
                <a:lnTo>
                  <a:pt x="6400" y="13322"/>
                </a:lnTo>
                <a:lnTo>
                  <a:pt x="7048" y="17805"/>
                </a:lnTo>
                <a:lnTo>
                  <a:pt x="10058" y="18503"/>
                </a:lnTo>
                <a:lnTo>
                  <a:pt x="13906" y="19164"/>
                </a:lnTo>
                <a:close/>
              </a:path>
              <a:path w="170268" h="24358">
                <a:moveTo>
                  <a:pt x="66713" y="19519"/>
                </a:moveTo>
                <a:lnTo>
                  <a:pt x="64134" y="22975"/>
                </a:lnTo>
                <a:lnTo>
                  <a:pt x="66624" y="23037"/>
                </a:lnTo>
                <a:lnTo>
                  <a:pt x="66713" y="24358"/>
                </a:lnTo>
                <a:lnTo>
                  <a:pt x="66713" y="20840"/>
                </a:lnTo>
                <a:lnTo>
                  <a:pt x="70230" y="20840"/>
                </a:lnTo>
                <a:lnTo>
                  <a:pt x="66713" y="17322"/>
                </a:lnTo>
                <a:lnTo>
                  <a:pt x="63195" y="19519"/>
                </a:lnTo>
                <a:lnTo>
                  <a:pt x="63563" y="22669"/>
                </a:lnTo>
                <a:lnTo>
                  <a:pt x="64134" y="22975"/>
                </a:lnTo>
                <a:lnTo>
                  <a:pt x="66713" y="19519"/>
                </a:lnTo>
                <a:close/>
              </a:path>
              <a:path w="170268" h="24358">
                <a:moveTo>
                  <a:pt x="103555" y="17322"/>
                </a:moveTo>
                <a:lnTo>
                  <a:pt x="116816" y="15569"/>
                </a:lnTo>
                <a:lnTo>
                  <a:pt x="103479" y="16001"/>
                </a:lnTo>
                <a:lnTo>
                  <a:pt x="100638" y="17322"/>
                </a:lnTo>
                <a:lnTo>
                  <a:pt x="103555" y="20840"/>
                </a:lnTo>
                <a:lnTo>
                  <a:pt x="103555" y="17322"/>
                </a:lnTo>
                <a:close/>
              </a:path>
              <a:path w="170268" h="24358">
                <a:moveTo>
                  <a:pt x="66713" y="24358"/>
                </a:moveTo>
                <a:lnTo>
                  <a:pt x="66624" y="23037"/>
                </a:lnTo>
                <a:lnTo>
                  <a:pt x="64134" y="22975"/>
                </a:lnTo>
                <a:lnTo>
                  <a:pt x="66713" y="24358"/>
                </a:lnTo>
                <a:close/>
              </a:path>
              <a:path w="170268" h="24358">
                <a:moveTo>
                  <a:pt x="100037" y="17602"/>
                </a:moveTo>
                <a:lnTo>
                  <a:pt x="70230" y="17602"/>
                </a:lnTo>
                <a:lnTo>
                  <a:pt x="100037" y="20840"/>
                </a:lnTo>
                <a:lnTo>
                  <a:pt x="100037" y="17602"/>
                </a:lnTo>
                <a:close/>
              </a:path>
              <a:path w="170268" h="24358">
                <a:moveTo>
                  <a:pt x="4749" y="16916"/>
                </a:moveTo>
                <a:lnTo>
                  <a:pt x="7048" y="17805"/>
                </a:lnTo>
                <a:lnTo>
                  <a:pt x="6400" y="13322"/>
                </a:lnTo>
                <a:lnTo>
                  <a:pt x="8293" y="12433"/>
                </a:lnTo>
                <a:lnTo>
                  <a:pt x="16382" y="10833"/>
                </a:lnTo>
                <a:lnTo>
                  <a:pt x="25283" y="9667"/>
                </a:lnTo>
                <a:lnTo>
                  <a:pt x="36239" y="8677"/>
                </a:lnTo>
                <a:lnTo>
                  <a:pt x="48947" y="7894"/>
                </a:lnTo>
                <a:lnTo>
                  <a:pt x="63104" y="7350"/>
                </a:lnTo>
                <a:lnTo>
                  <a:pt x="78408" y="7076"/>
                </a:lnTo>
                <a:lnTo>
                  <a:pt x="85140" y="7048"/>
                </a:lnTo>
                <a:lnTo>
                  <a:pt x="99683" y="7178"/>
                </a:lnTo>
                <a:lnTo>
                  <a:pt x="113368" y="7552"/>
                </a:lnTo>
                <a:lnTo>
                  <a:pt x="125962" y="8145"/>
                </a:lnTo>
                <a:lnTo>
                  <a:pt x="137233" y="8932"/>
                </a:lnTo>
                <a:lnTo>
                  <a:pt x="142493" y="9410"/>
                </a:lnTo>
                <a:lnTo>
                  <a:pt x="149783" y="10134"/>
                </a:lnTo>
                <a:lnTo>
                  <a:pt x="155663" y="10998"/>
                </a:lnTo>
                <a:lnTo>
                  <a:pt x="158918" y="11766"/>
                </a:lnTo>
                <a:lnTo>
                  <a:pt x="162356" y="10566"/>
                </a:lnTo>
                <a:lnTo>
                  <a:pt x="163233" y="11633"/>
                </a:lnTo>
                <a:lnTo>
                  <a:pt x="164477" y="5981"/>
                </a:lnTo>
                <a:lnTo>
                  <a:pt x="154905" y="3858"/>
                </a:lnTo>
                <a:lnTo>
                  <a:pt x="140915" y="2188"/>
                </a:lnTo>
                <a:lnTo>
                  <a:pt x="134619" y="1663"/>
                </a:lnTo>
                <a:lnTo>
                  <a:pt x="123380" y="950"/>
                </a:lnTo>
                <a:lnTo>
                  <a:pt x="111017" y="424"/>
                </a:lnTo>
                <a:lnTo>
                  <a:pt x="97721" y="101"/>
                </a:lnTo>
                <a:lnTo>
                  <a:pt x="85140" y="0"/>
                </a:lnTo>
                <a:lnTo>
                  <a:pt x="70641" y="133"/>
                </a:lnTo>
                <a:lnTo>
                  <a:pt x="56974" y="504"/>
                </a:lnTo>
                <a:lnTo>
                  <a:pt x="44348" y="1091"/>
                </a:lnTo>
                <a:lnTo>
                  <a:pt x="32976" y="1871"/>
                </a:lnTo>
                <a:lnTo>
                  <a:pt x="27076" y="2400"/>
                </a:lnTo>
                <a:lnTo>
                  <a:pt x="19596" y="3149"/>
                </a:lnTo>
                <a:lnTo>
                  <a:pt x="13525" y="4025"/>
                </a:lnTo>
                <a:lnTo>
                  <a:pt x="9245" y="10972"/>
                </a:lnTo>
                <a:lnTo>
                  <a:pt x="6489" y="9982"/>
                </a:lnTo>
                <a:lnTo>
                  <a:pt x="5143" y="6108"/>
                </a:lnTo>
                <a:lnTo>
                  <a:pt x="2184" y="7607"/>
                </a:lnTo>
                <a:lnTo>
                  <a:pt x="0" y="11633"/>
                </a:lnTo>
                <a:lnTo>
                  <a:pt x="1193" y="14668"/>
                </a:lnTo>
                <a:lnTo>
                  <a:pt x="4749" y="16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4135245" y="2978360"/>
            <a:ext cx="78151" cy="145973"/>
          </a:xfrm>
          <a:custGeom>
            <a:avLst/>
            <a:gdLst/>
            <a:ahLst/>
            <a:cxnLst/>
            <a:rect l="l" t="t" r="r" b="b"/>
            <a:pathLst>
              <a:path w="78151" h="145973">
                <a:moveTo>
                  <a:pt x="78151" y="138127"/>
                </a:moveTo>
                <a:lnTo>
                  <a:pt x="77804" y="134969"/>
                </a:lnTo>
                <a:lnTo>
                  <a:pt x="76847" y="145973"/>
                </a:lnTo>
                <a:lnTo>
                  <a:pt x="78151" y="138127"/>
                </a:lnTo>
                <a:close/>
              </a:path>
              <a:path w="78151" h="145973">
                <a:moveTo>
                  <a:pt x="76727" y="125154"/>
                </a:moveTo>
                <a:lnTo>
                  <a:pt x="77804" y="134969"/>
                </a:lnTo>
                <a:lnTo>
                  <a:pt x="77967" y="133097"/>
                </a:lnTo>
                <a:lnTo>
                  <a:pt x="80375" y="120637"/>
                </a:lnTo>
                <a:lnTo>
                  <a:pt x="83297" y="108352"/>
                </a:lnTo>
                <a:lnTo>
                  <a:pt x="85955" y="95997"/>
                </a:lnTo>
                <a:lnTo>
                  <a:pt x="86753" y="91109"/>
                </a:lnTo>
                <a:lnTo>
                  <a:pt x="87922" y="82943"/>
                </a:lnTo>
                <a:lnTo>
                  <a:pt x="88785" y="74714"/>
                </a:lnTo>
                <a:lnTo>
                  <a:pt x="83566" y="69329"/>
                </a:lnTo>
                <a:lnTo>
                  <a:pt x="73553" y="62975"/>
                </a:lnTo>
                <a:lnTo>
                  <a:pt x="65088" y="56017"/>
                </a:lnTo>
                <a:lnTo>
                  <a:pt x="63385" y="51943"/>
                </a:lnTo>
                <a:lnTo>
                  <a:pt x="58648" y="51676"/>
                </a:lnTo>
                <a:lnTo>
                  <a:pt x="60820" y="49453"/>
                </a:lnTo>
                <a:lnTo>
                  <a:pt x="57416" y="48044"/>
                </a:lnTo>
                <a:lnTo>
                  <a:pt x="50088" y="45008"/>
                </a:lnTo>
                <a:lnTo>
                  <a:pt x="43744" y="47385"/>
                </a:lnTo>
                <a:lnTo>
                  <a:pt x="46037" y="51460"/>
                </a:lnTo>
                <a:lnTo>
                  <a:pt x="49288" y="54914"/>
                </a:lnTo>
                <a:lnTo>
                  <a:pt x="56654" y="59347"/>
                </a:lnTo>
                <a:lnTo>
                  <a:pt x="67234" y="66717"/>
                </a:lnTo>
                <a:lnTo>
                  <a:pt x="76108" y="76190"/>
                </a:lnTo>
                <a:lnTo>
                  <a:pt x="76962" y="77749"/>
                </a:lnTo>
                <a:lnTo>
                  <a:pt x="78452" y="88972"/>
                </a:lnTo>
                <a:lnTo>
                  <a:pt x="76460" y="101838"/>
                </a:lnTo>
                <a:lnTo>
                  <a:pt x="75234" y="112826"/>
                </a:lnTo>
                <a:lnTo>
                  <a:pt x="76727" y="125154"/>
                </a:lnTo>
                <a:close/>
              </a:path>
              <a:path w="78151" h="145973">
                <a:moveTo>
                  <a:pt x="4000" y="3514"/>
                </a:moveTo>
                <a:lnTo>
                  <a:pt x="3860" y="3200"/>
                </a:lnTo>
                <a:lnTo>
                  <a:pt x="0" y="0"/>
                </a:lnTo>
                <a:lnTo>
                  <a:pt x="4000" y="3514"/>
                </a:lnTo>
                <a:close/>
              </a:path>
              <a:path w="78151" h="145973">
                <a:moveTo>
                  <a:pt x="43744" y="47385"/>
                </a:moveTo>
                <a:lnTo>
                  <a:pt x="41592" y="43561"/>
                </a:lnTo>
                <a:lnTo>
                  <a:pt x="41025" y="42525"/>
                </a:lnTo>
                <a:lnTo>
                  <a:pt x="35418" y="30679"/>
                </a:lnTo>
                <a:lnTo>
                  <a:pt x="32372" y="26171"/>
                </a:lnTo>
                <a:lnTo>
                  <a:pt x="33553" y="28448"/>
                </a:lnTo>
                <a:lnTo>
                  <a:pt x="36410" y="33959"/>
                </a:lnTo>
                <a:lnTo>
                  <a:pt x="33020" y="37503"/>
                </a:lnTo>
                <a:lnTo>
                  <a:pt x="37846" y="42418"/>
                </a:lnTo>
                <a:lnTo>
                  <a:pt x="43002" y="47663"/>
                </a:lnTo>
                <a:lnTo>
                  <a:pt x="43744" y="47385"/>
                </a:lnTo>
                <a:close/>
              </a:path>
              <a:path w="78151" h="145973">
                <a:moveTo>
                  <a:pt x="23939" y="16294"/>
                </a:moveTo>
                <a:lnTo>
                  <a:pt x="17262" y="16048"/>
                </a:lnTo>
                <a:lnTo>
                  <a:pt x="18351" y="17322"/>
                </a:lnTo>
                <a:lnTo>
                  <a:pt x="29590" y="22055"/>
                </a:lnTo>
                <a:lnTo>
                  <a:pt x="28435" y="20345"/>
                </a:lnTo>
                <a:lnTo>
                  <a:pt x="23939" y="16294"/>
                </a:lnTo>
                <a:close/>
              </a:path>
              <a:path w="78151" h="145973">
                <a:moveTo>
                  <a:pt x="17262" y="16048"/>
                </a:moveTo>
                <a:lnTo>
                  <a:pt x="14236" y="12509"/>
                </a:lnTo>
                <a:lnTo>
                  <a:pt x="11315" y="7759"/>
                </a:lnTo>
                <a:lnTo>
                  <a:pt x="7200" y="4013"/>
                </a:lnTo>
                <a:lnTo>
                  <a:pt x="4292" y="3771"/>
                </a:lnTo>
                <a:lnTo>
                  <a:pt x="4000" y="3514"/>
                </a:lnTo>
                <a:lnTo>
                  <a:pt x="6121" y="8305"/>
                </a:lnTo>
                <a:lnTo>
                  <a:pt x="10109" y="11760"/>
                </a:lnTo>
                <a:lnTo>
                  <a:pt x="14947" y="15963"/>
                </a:lnTo>
                <a:lnTo>
                  <a:pt x="17262" y="16048"/>
                </a:lnTo>
                <a:close/>
              </a:path>
              <a:path w="78151" h="145973">
                <a:moveTo>
                  <a:pt x="32372" y="26171"/>
                </a:moveTo>
                <a:lnTo>
                  <a:pt x="30416" y="22402"/>
                </a:lnTo>
                <a:lnTo>
                  <a:pt x="29590" y="22055"/>
                </a:lnTo>
                <a:lnTo>
                  <a:pt x="32372" y="26171"/>
                </a:lnTo>
                <a:close/>
              </a:path>
            </a:pathLst>
          </a:custGeom>
          <a:solidFill>
            <a:srgbClr val="21212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4131500" y="2974403"/>
            <a:ext cx="85839" cy="153720"/>
          </a:xfrm>
          <a:custGeom>
            <a:avLst/>
            <a:gdLst/>
            <a:ahLst/>
            <a:cxnLst/>
            <a:rect l="l" t="t" r="r" b="b"/>
            <a:pathLst>
              <a:path w="85839" h="153720">
                <a:moveTo>
                  <a:pt x="83223" y="124142"/>
                </a:moveTo>
                <a:lnTo>
                  <a:pt x="82524" y="119976"/>
                </a:lnTo>
                <a:lnTo>
                  <a:pt x="82499" y="116751"/>
                </a:lnTo>
                <a:lnTo>
                  <a:pt x="81853" y="118787"/>
                </a:lnTo>
                <a:lnTo>
                  <a:pt x="79133" y="131213"/>
                </a:lnTo>
                <a:lnTo>
                  <a:pt x="78260" y="137577"/>
                </a:lnTo>
                <a:lnTo>
                  <a:pt x="77356" y="144160"/>
                </a:lnTo>
                <a:lnTo>
                  <a:pt x="77076" y="149859"/>
                </a:lnTo>
                <a:lnTo>
                  <a:pt x="78231" y="153034"/>
                </a:lnTo>
                <a:lnTo>
                  <a:pt x="77342" y="148577"/>
                </a:lnTo>
                <a:lnTo>
                  <a:pt x="78384" y="144665"/>
                </a:lnTo>
                <a:lnTo>
                  <a:pt x="78384" y="138379"/>
                </a:lnTo>
                <a:lnTo>
                  <a:pt x="80594" y="149923"/>
                </a:lnTo>
                <a:lnTo>
                  <a:pt x="84124" y="149986"/>
                </a:lnTo>
                <a:lnTo>
                  <a:pt x="83223" y="124142"/>
                </a:lnTo>
                <a:close/>
              </a:path>
              <a:path w="85839" h="153720">
                <a:moveTo>
                  <a:pt x="80594" y="149923"/>
                </a:moveTo>
                <a:lnTo>
                  <a:pt x="78384" y="138379"/>
                </a:lnTo>
                <a:lnTo>
                  <a:pt x="78384" y="144665"/>
                </a:lnTo>
                <a:lnTo>
                  <a:pt x="77342" y="148577"/>
                </a:lnTo>
                <a:lnTo>
                  <a:pt x="78231" y="153034"/>
                </a:lnTo>
                <a:lnTo>
                  <a:pt x="81546" y="153720"/>
                </a:lnTo>
                <a:lnTo>
                  <a:pt x="83858" y="151269"/>
                </a:lnTo>
                <a:lnTo>
                  <a:pt x="85051" y="148348"/>
                </a:lnTo>
                <a:lnTo>
                  <a:pt x="85420" y="145224"/>
                </a:lnTo>
                <a:lnTo>
                  <a:pt x="85211" y="137476"/>
                </a:lnTo>
                <a:lnTo>
                  <a:pt x="84124" y="149986"/>
                </a:lnTo>
                <a:lnTo>
                  <a:pt x="80594" y="149923"/>
                </a:lnTo>
                <a:close/>
              </a:path>
              <a:path w="85839" h="153720">
                <a:moveTo>
                  <a:pt x="94919" y="80340"/>
                </a:moveTo>
                <a:lnTo>
                  <a:pt x="93852" y="74980"/>
                </a:lnTo>
                <a:lnTo>
                  <a:pt x="89839" y="70840"/>
                </a:lnTo>
                <a:lnTo>
                  <a:pt x="85521" y="66382"/>
                </a:lnTo>
                <a:lnTo>
                  <a:pt x="80721" y="64808"/>
                </a:lnTo>
                <a:lnTo>
                  <a:pt x="77406" y="63055"/>
                </a:lnTo>
                <a:lnTo>
                  <a:pt x="74383" y="61302"/>
                </a:lnTo>
                <a:lnTo>
                  <a:pt x="74079" y="68681"/>
                </a:lnTo>
                <a:lnTo>
                  <a:pt x="70078" y="65303"/>
                </a:lnTo>
                <a:lnTo>
                  <a:pt x="68135" y="64922"/>
                </a:lnTo>
                <a:lnTo>
                  <a:pt x="70967" y="67944"/>
                </a:lnTo>
                <a:lnTo>
                  <a:pt x="74269" y="69380"/>
                </a:lnTo>
                <a:lnTo>
                  <a:pt x="75721" y="70073"/>
                </a:lnTo>
                <a:lnTo>
                  <a:pt x="77114" y="70738"/>
                </a:lnTo>
                <a:lnTo>
                  <a:pt x="80009" y="72123"/>
                </a:lnTo>
                <a:lnTo>
                  <a:pt x="84785" y="75730"/>
                </a:lnTo>
                <a:lnTo>
                  <a:pt x="87020" y="78054"/>
                </a:lnTo>
                <a:lnTo>
                  <a:pt x="87845" y="81178"/>
                </a:lnTo>
                <a:lnTo>
                  <a:pt x="87858" y="88201"/>
                </a:lnTo>
                <a:lnTo>
                  <a:pt x="87477" y="91325"/>
                </a:lnTo>
                <a:lnTo>
                  <a:pt x="87007" y="94564"/>
                </a:lnTo>
                <a:lnTo>
                  <a:pt x="84736" y="106648"/>
                </a:lnTo>
                <a:lnTo>
                  <a:pt x="83946" y="128536"/>
                </a:lnTo>
                <a:lnTo>
                  <a:pt x="84658" y="132930"/>
                </a:lnTo>
                <a:lnTo>
                  <a:pt x="85315" y="136940"/>
                </a:lnTo>
                <a:lnTo>
                  <a:pt x="87605" y="125175"/>
                </a:lnTo>
                <a:lnTo>
                  <a:pt x="90534" y="112827"/>
                </a:lnTo>
                <a:lnTo>
                  <a:pt x="93226" y="100176"/>
                </a:lnTo>
                <a:lnTo>
                  <a:pt x="93979" y="95554"/>
                </a:lnTo>
                <a:lnTo>
                  <a:pt x="94449" y="92252"/>
                </a:lnTo>
                <a:lnTo>
                  <a:pt x="94894" y="88823"/>
                </a:lnTo>
                <a:lnTo>
                  <a:pt x="94919" y="80340"/>
                </a:lnTo>
                <a:close/>
              </a:path>
              <a:path w="85839" h="153720">
                <a:moveTo>
                  <a:pt x="41821" y="33439"/>
                </a:moveTo>
                <a:lnTo>
                  <a:pt x="40436" y="30784"/>
                </a:lnTo>
                <a:lnTo>
                  <a:pt x="38303" y="40932"/>
                </a:lnTo>
                <a:lnTo>
                  <a:pt x="38125" y="26555"/>
                </a:lnTo>
                <a:lnTo>
                  <a:pt x="33959" y="23787"/>
                </a:lnTo>
                <a:lnTo>
                  <a:pt x="29971" y="21043"/>
                </a:lnTo>
                <a:lnTo>
                  <a:pt x="25984" y="18414"/>
                </a:lnTo>
                <a:lnTo>
                  <a:pt x="22495" y="16156"/>
                </a:lnTo>
                <a:lnTo>
                  <a:pt x="20815" y="15620"/>
                </a:lnTo>
                <a:lnTo>
                  <a:pt x="18059" y="21882"/>
                </a:lnTo>
                <a:lnTo>
                  <a:pt x="14782" y="21132"/>
                </a:lnTo>
                <a:lnTo>
                  <a:pt x="18643" y="22263"/>
                </a:lnTo>
                <a:lnTo>
                  <a:pt x="18820" y="22322"/>
                </a:lnTo>
                <a:lnTo>
                  <a:pt x="22059" y="23406"/>
                </a:lnTo>
                <a:lnTo>
                  <a:pt x="25488" y="24498"/>
                </a:lnTo>
                <a:lnTo>
                  <a:pt x="28447" y="25603"/>
                </a:lnTo>
                <a:lnTo>
                  <a:pt x="32105" y="28917"/>
                </a:lnTo>
                <a:lnTo>
                  <a:pt x="34315" y="32638"/>
                </a:lnTo>
                <a:lnTo>
                  <a:pt x="36296" y="36779"/>
                </a:lnTo>
                <a:lnTo>
                  <a:pt x="36563" y="45707"/>
                </a:lnTo>
                <a:lnTo>
                  <a:pt x="39077" y="48844"/>
                </a:lnTo>
                <a:lnTo>
                  <a:pt x="42697" y="51676"/>
                </a:lnTo>
                <a:lnTo>
                  <a:pt x="40131" y="45440"/>
                </a:lnTo>
                <a:lnTo>
                  <a:pt x="42697" y="51676"/>
                </a:lnTo>
                <a:lnTo>
                  <a:pt x="42265" y="49237"/>
                </a:lnTo>
                <a:lnTo>
                  <a:pt x="42151" y="37795"/>
                </a:lnTo>
                <a:lnTo>
                  <a:pt x="41821" y="33439"/>
                </a:lnTo>
                <a:close/>
              </a:path>
              <a:path w="85839" h="153720">
                <a:moveTo>
                  <a:pt x="8400" y="3268"/>
                </a:moveTo>
                <a:lnTo>
                  <a:pt x="5473" y="1676"/>
                </a:lnTo>
                <a:lnTo>
                  <a:pt x="8400" y="3268"/>
                </a:lnTo>
                <a:lnTo>
                  <a:pt x="4495" y="0"/>
                </a:lnTo>
                <a:lnTo>
                  <a:pt x="2501" y="4190"/>
                </a:lnTo>
                <a:lnTo>
                  <a:pt x="3568" y="7899"/>
                </a:lnTo>
                <a:lnTo>
                  <a:pt x="6807" y="10439"/>
                </a:lnTo>
                <a:lnTo>
                  <a:pt x="10172" y="12014"/>
                </a:lnTo>
                <a:lnTo>
                  <a:pt x="12903" y="15849"/>
                </a:lnTo>
                <a:lnTo>
                  <a:pt x="15303" y="18757"/>
                </a:lnTo>
                <a:lnTo>
                  <a:pt x="17779" y="14503"/>
                </a:lnTo>
                <a:lnTo>
                  <a:pt x="14566" y="11683"/>
                </a:lnTo>
                <a:lnTo>
                  <a:pt x="11595" y="7658"/>
                </a:lnTo>
                <a:lnTo>
                  <a:pt x="8400" y="3268"/>
                </a:lnTo>
                <a:close/>
              </a:path>
              <a:path w="85839" h="153720">
                <a:moveTo>
                  <a:pt x="82499" y="116471"/>
                </a:moveTo>
                <a:lnTo>
                  <a:pt x="84736" y="106648"/>
                </a:lnTo>
                <a:lnTo>
                  <a:pt x="82497" y="116074"/>
                </a:lnTo>
                <a:lnTo>
                  <a:pt x="82499" y="116471"/>
                </a:lnTo>
                <a:close/>
              </a:path>
              <a:path w="85839" h="153720">
                <a:moveTo>
                  <a:pt x="66928" y="59423"/>
                </a:moveTo>
                <a:lnTo>
                  <a:pt x="70078" y="65303"/>
                </a:lnTo>
                <a:lnTo>
                  <a:pt x="74079" y="68681"/>
                </a:lnTo>
                <a:lnTo>
                  <a:pt x="74383" y="61302"/>
                </a:lnTo>
                <a:lnTo>
                  <a:pt x="71259" y="57429"/>
                </a:lnTo>
                <a:lnTo>
                  <a:pt x="70091" y="53479"/>
                </a:lnTo>
                <a:lnTo>
                  <a:pt x="67335" y="52387"/>
                </a:lnTo>
                <a:lnTo>
                  <a:pt x="63792" y="49263"/>
                </a:lnTo>
                <a:lnTo>
                  <a:pt x="62509" y="48755"/>
                </a:lnTo>
                <a:lnTo>
                  <a:pt x="58115" y="46939"/>
                </a:lnTo>
                <a:lnTo>
                  <a:pt x="54063" y="46875"/>
                </a:lnTo>
                <a:lnTo>
                  <a:pt x="52793" y="53441"/>
                </a:lnTo>
                <a:lnTo>
                  <a:pt x="48633" y="46190"/>
                </a:lnTo>
                <a:lnTo>
                  <a:pt x="48399" y="45783"/>
                </a:lnTo>
                <a:lnTo>
                  <a:pt x="46583" y="42595"/>
                </a:lnTo>
                <a:lnTo>
                  <a:pt x="45008" y="44818"/>
                </a:lnTo>
                <a:lnTo>
                  <a:pt x="44615" y="52349"/>
                </a:lnTo>
                <a:lnTo>
                  <a:pt x="43832" y="52074"/>
                </a:lnTo>
                <a:lnTo>
                  <a:pt x="46761" y="57378"/>
                </a:lnTo>
                <a:lnTo>
                  <a:pt x="47497" y="53365"/>
                </a:lnTo>
                <a:lnTo>
                  <a:pt x="48069" y="46113"/>
                </a:lnTo>
                <a:lnTo>
                  <a:pt x="50241" y="53505"/>
                </a:lnTo>
                <a:lnTo>
                  <a:pt x="53127" y="53795"/>
                </a:lnTo>
                <a:lnTo>
                  <a:pt x="55295" y="54013"/>
                </a:lnTo>
                <a:lnTo>
                  <a:pt x="59804" y="55244"/>
                </a:lnTo>
                <a:lnTo>
                  <a:pt x="62560" y="58204"/>
                </a:lnTo>
                <a:lnTo>
                  <a:pt x="63753" y="56895"/>
                </a:lnTo>
                <a:lnTo>
                  <a:pt x="64346" y="58942"/>
                </a:lnTo>
                <a:lnTo>
                  <a:pt x="64731" y="60274"/>
                </a:lnTo>
                <a:lnTo>
                  <a:pt x="66101" y="62640"/>
                </a:lnTo>
                <a:lnTo>
                  <a:pt x="65265" y="59321"/>
                </a:lnTo>
                <a:lnTo>
                  <a:pt x="67132" y="55905"/>
                </a:lnTo>
                <a:lnTo>
                  <a:pt x="66928" y="59423"/>
                </a:lnTo>
                <a:close/>
              </a:path>
              <a:path w="85839" h="153720">
                <a:moveTo>
                  <a:pt x="64346" y="58942"/>
                </a:moveTo>
                <a:lnTo>
                  <a:pt x="63753" y="56895"/>
                </a:lnTo>
                <a:lnTo>
                  <a:pt x="62560" y="58204"/>
                </a:lnTo>
                <a:lnTo>
                  <a:pt x="64346" y="58942"/>
                </a:lnTo>
                <a:close/>
              </a:path>
              <a:path w="85839" h="153720">
                <a:moveTo>
                  <a:pt x="22021" y="15849"/>
                </a:moveTo>
                <a:lnTo>
                  <a:pt x="19088" y="12445"/>
                </a:lnTo>
                <a:lnTo>
                  <a:pt x="18135" y="9855"/>
                </a:lnTo>
                <a:lnTo>
                  <a:pt x="15328" y="7200"/>
                </a:lnTo>
                <a:lnTo>
                  <a:pt x="12103" y="5143"/>
                </a:lnTo>
                <a:lnTo>
                  <a:pt x="9232" y="3721"/>
                </a:lnTo>
                <a:lnTo>
                  <a:pt x="8400" y="3268"/>
                </a:lnTo>
                <a:lnTo>
                  <a:pt x="11595" y="7658"/>
                </a:lnTo>
                <a:lnTo>
                  <a:pt x="14566" y="11683"/>
                </a:lnTo>
                <a:lnTo>
                  <a:pt x="17779" y="14503"/>
                </a:lnTo>
                <a:lnTo>
                  <a:pt x="15303" y="18757"/>
                </a:lnTo>
                <a:lnTo>
                  <a:pt x="12903" y="15849"/>
                </a:lnTo>
                <a:lnTo>
                  <a:pt x="10172" y="12014"/>
                </a:lnTo>
                <a:lnTo>
                  <a:pt x="6807" y="10439"/>
                </a:lnTo>
                <a:lnTo>
                  <a:pt x="3568" y="7899"/>
                </a:lnTo>
                <a:lnTo>
                  <a:pt x="2501" y="4190"/>
                </a:lnTo>
                <a:lnTo>
                  <a:pt x="4495" y="0"/>
                </a:lnTo>
                <a:lnTo>
                  <a:pt x="1028" y="1714"/>
                </a:lnTo>
                <a:lnTo>
                  <a:pt x="0" y="5422"/>
                </a:lnTo>
                <a:lnTo>
                  <a:pt x="1511" y="6667"/>
                </a:lnTo>
                <a:lnTo>
                  <a:pt x="4381" y="9715"/>
                </a:lnTo>
                <a:lnTo>
                  <a:pt x="7467" y="13919"/>
                </a:lnTo>
                <a:lnTo>
                  <a:pt x="11556" y="18376"/>
                </a:lnTo>
                <a:lnTo>
                  <a:pt x="14782" y="21132"/>
                </a:lnTo>
                <a:lnTo>
                  <a:pt x="18059" y="21882"/>
                </a:lnTo>
                <a:lnTo>
                  <a:pt x="20815" y="15620"/>
                </a:lnTo>
                <a:lnTo>
                  <a:pt x="22495" y="16156"/>
                </a:lnTo>
                <a:lnTo>
                  <a:pt x="22021" y="15849"/>
                </a:lnTo>
                <a:close/>
              </a:path>
              <a:path w="85839" h="153720">
                <a:moveTo>
                  <a:pt x="42697" y="51676"/>
                </a:moveTo>
                <a:lnTo>
                  <a:pt x="43832" y="52074"/>
                </a:lnTo>
                <a:lnTo>
                  <a:pt x="42595" y="41681"/>
                </a:lnTo>
                <a:lnTo>
                  <a:pt x="42633" y="33718"/>
                </a:lnTo>
                <a:lnTo>
                  <a:pt x="40487" y="29311"/>
                </a:lnTo>
                <a:lnTo>
                  <a:pt x="38099" y="24904"/>
                </a:lnTo>
                <a:lnTo>
                  <a:pt x="34543" y="21678"/>
                </a:lnTo>
                <a:lnTo>
                  <a:pt x="31419" y="18935"/>
                </a:lnTo>
                <a:lnTo>
                  <a:pt x="27647" y="17856"/>
                </a:lnTo>
                <a:lnTo>
                  <a:pt x="24244" y="16713"/>
                </a:lnTo>
                <a:lnTo>
                  <a:pt x="22495" y="16156"/>
                </a:lnTo>
                <a:lnTo>
                  <a:pt x="25984" y="18414"/>
                </a:lnTo>
                <a:lnTo>
                  <a:pt x="29971" y="21043"/>
                </a:lnTo>
                <a:lnTo>
                  <a:pt x="33959" y="23787"/>
                </a:lnTo>
                <a:lnTo>
                  <a:pt x="38125" y="26555"/>
                </a:lnTo>
                <a:lnTo>
                  <a:pt x="38303" y="40932"/>
                </a:lnTo>
                <a:lnTo>
                  <a:pt x="40436" y="30784"/>
                </a:lnTo>
                <a:lnTo>
                  <a:pt x="41821" y="33439"/>
                </a:lnTo>
                <a:lnTo>
                  <a:pt x="42151" y="37795"/>
                </a:lnTo>
                <a:lnTo>
                  <a:pt x="42265" y="49237"/>
                </a:lnTo>
                <a:lnTo>
                  <a:pt x="42697" y="51676"/>
                </a:lnTo>
                <a:close/>
              </a:path>
              <a:path w="85839" h="153720">
                <a:moveTo>
                  <a:pt x="36296" y="36779"/>
                </a:moveTo>
                <a:lnTo>
                  <a:pt x="34315" y="32638"/>
                </a:lnTo>
                <a:lnTo>
                  <a:pt x="32105" y="28917"/>
                </a:lnTo>
                <a:lnTo>
                  <a:pt x="28447" y="25603"/>
                </a:lnTo>
                <a:lnTo>
                  <a:pt x="25488" y="24498"/>
                </a:lnTo>
                <a:lnTo>
                  <a:pt x="22059" y="23406"/>
                </a:lnTo>
                <a:lnTo>
                  <a:pt x="18820" y="22322"/>
                </a:lnTo>
                <a:lnTo>
                  <a:pt x="22186" y="24269"/>
                </a:lnTo>
                <a:lnTo>
                  <a:pt x="26047" y="26898"/>
                </a:lnTo>
                <a:lnTo>
                  <a:pt x="29908" y="29413"/>
                </a:lnTo>
                <a:lnTo>
                  <a:pt x="33337" y="32207"/>
                </a:lnTo>
                <a:lnTo>
                  <a:pt x="35166" y="35966"/>
                </a:lnTo>
                <a:lnTo>
                  <a:pt x="35191" y="39789"/>
                </a:lnTo>
                <a:lnTo>
                  <a:pt x="35394" y="42506"/>
                </a:lnTo>
                <a:lnTo>
                  <a:pt x="36563" y="45707"/>
                </a:lnTo>
                <a:lnTo>
                  <a:pt x="36296" y="36779"/>
                </a:lnTo>
                <a:close/>
              </a:path>
              <a:path w="85839" h="153720">
                <a:moveTo>
                  <a:pt x="45008" y="44818"/>
                </a:moveTo>
                <a:lnTo>
                  <a:pt x="46583" y="42595"/>
                </a:lnTo>
                <a:lnTo>
                  <a:pt x="44754" y="38125"/>
                </a:lnTo>
                <a:lnTo>
                  <a:pt x="42633" y="33718"/>
                </a:lnTo>
                <a:lnTo>
                  <a:pt x="42595" y="41681"/>
                </a:lnTo>
                <a:lnTo>
                  <a:pt x="43832" y="52074"/>
                </a:lnTo>
                <a:lnTo>
                  <a:pt x="44615" y="52349"/>
                </a:lnTo>
                <a:lnTo>
                  <a:pt x="45008" y="44818"/>
                </a:lnTo>
                <a:close/>
              </a:path>
              <a:path w="85839" h="153720">
                <a:moveTo>
                  <a:pt x="78079" y="72072"/>
                </a:moveTo>
                <a:lnTo>
                  <a:pt x="75721" y="70073"/>
                </a:lnTo>
                <a:lnTo>
                  <a:pt x="74269" y="69380"/>
                </a:lnTo>
                <a:lnTo>
                  <a:pt x="70967" y="67944"/>
                </a:lnTo>
                <a:lnTo>
                  <a:pt x="68135" y="64922"/>
                </a:lnTo>
                <a:lnTo>
                  <a:pt x="70078" y="65303"/>
                </a:lnTo>
                <a:lnTo>
                  <a:pt x="66928" y="59423"/>
                </a:lnTo>
                <a:lnTo>
                  <a:pt x="67132" y="55905"/>
                </a:lnTo>
                <a:lnTo>
                  <a:pt x="65265" y="59321"/>
                </a:lnTo>
                <a:lnTo>
                  <a:pt x="66101" y="62640"/>
                </a:lnTo>
                <a:lnTo>
                  <a:pt x="66268" y="62928"/>
                </a:lnTo>
                <a:lnTo>
                  <a:pt x="69545" y="74066"/>
                </a:lnTo>
                <a:lnTo>
                  <a:pt x="73151" y="77088"/>
                </a:lnTo>
                <a:lnTo>
                  <a:pt x="76225" y="80467"/>
                </a:lnTo>
                <a:lnTo>
                  <a:pt x="77546" y="83235"/>
                </a:lnTo>
                <a:lnTo>
                  <a:pt x="78790" y="87274"/>
                </a:lnTo>
                <a:lnTo>
                  <a:pt x="78803" y="93713"/>
                </a:lnTo>
                <a:lnTo>
                  <a:pt x="78016" y="98158"/>
                </a:lnTo>
                <a:lnTo>
                  <a:pt x="77177" y="102717"/>
                </a:lnTo>
                <a:lnTo>
                  <a:pt x="76352" y="107289"/>
                </a:lnTo>
                <a:lnTo>
                  <a:pt x="75463" y="111963"/>
                </a:lnTo>
                <a:lnTo>
                  <a:pt x="75501" y="120916"/>
                </a:lnTo>
                <a:lnTo>
                  <a:pt x="76276" y="125298"/>
                </a:lnTo>
                <a:lnTo>
                  <a:pt x="76987" y="129666"/>
                </a:lnTo>
                <a:lnTo>
                  <a:pt x="77711" y="134035"/>
                </a:lnTo>
                <a:lnTo>
                  <a:pt x="78260" y="137577"/>
                </a:lnTo>
                <a:lnTo>
                  <a:pt x="79133" y="131213"/>
                </a:lnTo>
                <a:lnTo>
                  <a:pt x="81853" y="118787"/>
                </a:lnTo>
                <a:lnTo>
                  <a:pt x="82499" y="116751"/>
                </a:lnTo>
                <a:lnTo>
                  <a:pt x="82524" y="119976"/>
                </a:lnTo>
                <a:lnTo>
                  <a:pt x="83223" y="124142"/>
                </a:lnTo>
                <a:lnTo>
                  <a:pt x="84124" y="149986"/>
                </a:lnTo>
                <a:lnTo>
                  <a:pt x="85211" y="137476"/>
                </a:lnTo>
                <a:lnTo>
                  <a:pt x="85420" y="145224"/>
                </a:lnTo>
                <a:lnTo>
                  <a:pt x="85315" y="136940"/>
                </a:lnTo>
                <a:lnTo>
                  <a:pt x="84658" y="132930"/>
                </a:lnTo>
                <a:lnTo>
                  <a:pt x="83946" y="128536"/>
                </a:lnTo>
                <a:lnTo>
                  <a:pt x="84736" y="106648"/>
                </a:lnTo>
                <a:lnTo>
                  <a:pt x="82499" y="116471"/>
                </a:lnTo>
                <a:lnTo>
                  <a:pt x="82486" y="112928"/>
                </a:lnTo>
                <a:lnTo>
                  <a:pt x="83261" y="108546"/>
                </a:lnTo>
                <a:lnTo>
                  <a:pt x="84112" y="103987"/>
                </a:lnTo>
                <a:lnTo>
                  <a:pt x="84937" y="99402"/>
                </a:lnTo>
                <a:lnTo>
                  <a:pt x="85826" y="94640"/>
                </a:lnTo>
                <a:lnTo>
                  <a:pt x="85839" y="86626"/>
                </a:lnTo>
                <a:lnTo>
                  <a:pt x="85369" y="83273"/>
                </a:lnTo>
                <a:lnTo>
                  <a:pt x="83883" y="80175"/>
                </a:lnTo>
                <a:lnTo>
                  <a:pt x="81762" y="75857"/>
                </a:lnTo>
                <a:lnTo>
                  <a:pt x="78079" y="72072"/>
                </a:lnTo>
                <a:close/>
              </a:path>
              <a:path w="85839" h="153720">
                <a:moveTo>
                  <a:pt x="50952" y="46507"/>
                </a:moveTo>
                <a:lnTo>
                  <a:pt x="48633" y="46190"/>
                </a:lnTo>
                <a:lnTo>
                  <a:pt x="52793" y="53441"/>
                </a:lnTo>
                <a:lnTo>
                  <a:pt x="54063" y="46875"/>
                </a:lnTo>
                <a:lnTo>
                  <a:pt x="50952" y="46507"/>
                </a:lnTo>
                <a:close/>
              </a:path>
              <a:path w="85839" h="153720">
                <a:moveTo>
                  <a:pt x="48069" y="46113"/>
                </a:moveTo>
                <a:lnTo>
                  <a:pt x="47497" y="53365"/>
                </a:lnTo>
                <a:lnTo>
                  <a:pt x="46761" y="57378"/>
                </a:lnTo>
                <a:lnTo>
                  <a:pt x="50914" y="61785"/>
                </a:lnTo>
                <a:lnTo>
                  <a:pt x="58585" y="66319"/>
                </a:lnTo>
                <a:lnTo>
                  <a:pt x="61861" y="68275"/>
                </a:lnTo>
                <a:lnTo>
                  <a:pt x="65951" y="71031"/>
                </a:lnTo>
                <a:lnTo>
                  <a:pt x="69545" y="74066"/>
                </a:lnTo>
                <a:lnTo>
                  <a:pt x="66268" y="62928"/>
                </a:lnTo>
                <a:lnTo>
                  <a:pt x="66101" y="62640"/>
                </a:lnTo>
                <a:lnTo>
                  <a:pt x="65735" y="62395"/>
                </a:lnTo>
                <a:lnTo>
                  <a:pt x="62217" y="60274"/>
                </a:lnTo>
                <a:lnTo>
                  <a:pt x="55168" y="55956"/>
                </a:lnTo>
                <a:lnTo>
                  <a:pt x="53127" y="53795"/>
                </a:lnTo>
                <a:lnTo>
                  <a:pt x="50241" y="53505"/>
                </a:lnTo>
                <a:lnTo>
                  <a:pt x="48069" y="46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3903455" y="3119527"/>
            <a:ext cx="111163" cy="46469"/>
          </a:xfrm>
          <a:custGeom>
            <a:avLst/>
            <a:gdLst/>
            <a:ahLst/>
            <a:cxnLst/>
            <a:rect l="l" t="t" r="r" b="b"/>
            <a:pathLst>
              <a:path w="111163" h="46469">
                <a:moveTo>
                  <a:pt x="0" y="41681"/>
                </a:moveTo>
                <a:lnTo>
                  <a:pt x="660" y="45516"/>
                </a:lnTo>
                <a:lnTo>
                  <a:pt x="4406" y="46469"/>
                </a:lnTo>
                <a:lnTo>
                  <a:pt x="8470" y="45770"/>
                </a:lnTo>
                <a:lnTo>
                  <a:pt x="12064" y="44272"/>
                </a:lnTo>
                <a:lnTo>
                  <a:pt x="15455" y="43040"/>
                </a:lnTo>
                <a:lnTo>
                  <a:pt x="18859" y="41782"/>
                </a:lnTo>
                <a:lnTo>
                  <a:pt x="22034" y="40792"/>
                </a:lnTo>
                <a:lnTo>
                  <a:pt x="27495" y="40551"/>
                </a:lnTo>
                <a:lnTo>
                  <a:pt x="31013" y="39827"/>
                </a:lnTo>
                <a:lnTo>
                  <a:pt x="35839" y="38798"/>
                </a:lnTo>
                <a:lnTo>
                  <a:pt x="47629" y="36191"/>
                </a:lnTo>
                <a:lnTo>
                  <a:pt x="60625" y="33340"/>
                </a:lnTo>
                <a:lnTo>
                  <a:pt x="61239" y="33210"/>
                </a:lnTo>
                <a:lnTo>
                  <a:pt x="69926" y="31368"/>
                </a:lnTo>
                <a:lnTo>
                  <a:pt x="78079" y="29946"/>
                </a:lnTo>
                <a:lnTo>
                  <a:pt x="82765" y="30048"/>
                </a:lnTo>
                <a:lnTo>
                  <a:pt x="86588" y="31191"/>
                </a:lnTo>
                <a:lnTo>
                  <a:pt x="89687" y="32384"/>
                </a:lnTo>
                <a:lnTo>
                  <a:pt x="93027" y="32448"/>
                </a:lnTo>
                <a:lnTo>
                  <a:pt x="96418" y="31800"/>
                </a:lnTo>
                <a:lnTo>
                  <a:pt x="99580" y="29590"/>
                </a:lnTo>
                <a:lnTo>
                  <a:pt x="101193" y="26212"/>
                </a:lnTo>
                <a:lnTo>
                  <a:pt x="101866" y="21970"/>
                </a:lnTo>
                <a:lnTo>
                  <a:pt x="102323" y="17373"/>
                </a:lnTo>
                <a:lnTo>
                  <a:pt x="102438" y="13906"/>
                </a:lnTo>
                <a:lnTo>
                  <a:pt x="103619" y="10883"/>
                </a:lnTo>
                <a:lnTo>
                  <a:pt x="106933" y="7988"/>
                </a:lnTo>
                <a:lnTo>
                  <a:pt x="110807" y="6654"/>
                </a:lnTo>
                <a:lnTo>
                  <a:pt x="111163" y="2819"/>
                </a:lnTo>
                <a:lnTo>
                  <a:pt x="108534" y="0"/>
                </a:lnTo>
                <a:lnTo>
                  <a:pt x="106692" y="622"/>
                </a:lnTo>
                <a:lnTo>
                  <a:pt x="104038" y="1536"/>
                </a:lnTo>
                <a:lnTo>
                  <a:pt x="100190" y="4190"/>
                </a:lnTo>
                <a:lnTo>
                  <a:pt x="97599" y="6464"/>
                </a:lnTo>
                <a:lnTo>
                  <a:pt x="96380" y="9486"/>
                </a:lnTo>
                <a:lnTo>
                  <a:pt x="95834" y="12318"/>
                </a:lnTo>
                <a:lnTo>
                  <a:pt x="95288" y="15189"/>
                </a:lnTo>
                <a:lnTo>
                  <a:pt x="95211" y="18072"/>
                </a:lnTo>
                <a:lnTo>
                  <a:pt x="94868" y="21234"/>
                </a:lnTo>
                <a:lnTo>
                  <a:pt x="94056" y="24942"/>
                </a:lnTo>
                <a:lnTo>
                  <a:pt x="91757" y="25450"/>
                </a:lnTo>
                <a:lnTo>
                  <a:pt x="88722" y="24549"/>
                </a:lnTo>
                <a:lnTo>
                  <a:pt x="84848" y="23317"/>
                </a:lnTo>
                <a:lnTo>
                  <a:pt x="81597" y="22923"/>
                </a:lnTo>
                <a:lnTo>
                  <a:pt x="78282" y="22936"/>
                </a:lnTo>
                <a:lnTo>
                  <a:pt x="73723" y="23621"/>
                </a:lnTo>
                <a:lnTo>
                  <a:pt x="68313" y="24612"/>
                </a:lnTo>
                <a:lnTo>
                  <a:pt x="56018" y="27118"/>
                </a:lnTo>
                <a:lnTo>
                  <a:pt x="43426" y="29917"/>
                </a:lnTo>
                <a:lnTo>
                  <a:pt x="42113" y="30213"/>
                </a:lnTo>
                <a:lnTo>
                  <a:pt x="37934" y="31140"/>
                </a:lnTo>
                <a:lnTo>
                  <a:pt x="34124" y="31991"/>
                </a:lnTo>
                <a:lnTo>
                  <a:pt x="31076" y="32600"/>
                </a:lnTo>
                <a:lnTo>
                  <a:pt x="28054" y="33223"/>
                </a:lnTo>
                <a:lnTo>
                  <a:pt x="24942" y="33629"/>
                </a:lnTo>
                <a:lnTo>
                  <a:pt x="20485" y="33807"/>
                </a:lnTo>
                <a:lnTo>
                  <a:pt x="16573" y="35128"/>
                </a:lnTo>
                <a:lnTo>
                  <a:pt x="13030" y="36423"/>
                </a:lnTo>
                <a:lnTo>
                  <a:pt x="9486" y="37731"/>
                </a:lnTo>
                <a:lnTo>
                  <a:pt x="6261" y="39014"/>
                </a:lnTo>
                <a:lnTo>
                  <a:pt x="3200" y="39535"/>
                </a:lnTo>
                <a:lnTo>
                  <a:pt x="0" y="41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3908712" y="3117972"/>
            <a:ext cx="96342" cy="41275"/>
          </a:xfrm>
          <a:custGeom>
            <a:avLst/>
            <a:gdLst/>
            <a:ahLst/>
            <a:cxnLst/>
            <a:rect l="l" t="t" r="r" b="b"/>
            <a:pathLst>
              <a:path w="96342" h="41275">
                <a:moveTo>
                  <a:pt x="0" y="35572"/>
                </a:moveTo>
                <a:lnTo>
                  <a:pt x="787" y="39344"/>
                </a:lnTo>
                <a:lnTo>
                  <a:pt x="4140" y="41275"/>
                </a:lnTo>
                <a:lnTo>
                  <a:pt x="7480" y="39065"/>
                </a:lnTo>
                <a:lnTo>
                  <a:pt x="9296" y="38252"/>
                </a:lnTo>
                <a:lnTo>
                  <a:pt x="19209" y="34257"/>
                </a:lnTo>
                <a:lnTo>
                  <a:pt x="32179" y="29673"/>
                </a:lnTo>
                <a:lnTo>
                  <a:pt x="39865" y="27139"/>
                </a:lnTo>
                <a:lnTo>
                  <a:pt x="45681" y="25273"/>
                </a:lnTo>
                <a:lnTo>
                  <a:pt x="51295" y="23571"/>
                </a:lnTo>
                <a:lnTo>
                  <a:pt x="55854" y="22301"/>
                </a:lnTo>
                <a:lnTo>
                  <a:pt x="60375" y="21031"/>
                </a:lnTo>
                <a:lnTo>
                  <a:pt x="64033" y="20193"/>
                </a:lnTo>
                <a:lnTo>
                  <a:pt x="65252" y="20091"/>
                </a:lnTo>
                <a:lnTo>
                  <a:pt x="72085" y="19418"/>
                </a:lnTo>
                <a:lnTo>
                  <a:pt x="76796" y="16662"/>
                </a:lnTo>
                <a:lnTo>
                  <a:pt x="80759" y="13919"/>
                </a:lnTo>
                <a:lnTo>
                  <a:pt x="84785" y="11150"/>
                </a:lnTo>
                <a:lnTo>
                  <a:pt x="88214" y="8483"/>
                </a:lnTo>
                <a:lnTo>
                  <a:pt x="93522" y="6667"/>
                </a:lnTo>
                <a:lnTo>
                  <a:pt x="96342" y="4025"/>
                </a:lnTo>
                <a:lnTo>
                  <a:pt x="95084" y="355"/>
                </a:lnTo>
                <a:lnTo>
                  <a:pt x="91236" y="0"/>
                </a:lnTo>
                <a:lnTo>
                  <a:pt x="84759" y="2222"/>
                </a:lnTo>
                <a:lnTo>
                  <a:pt x="80530" y="5549"/>
                </a:lnTo>
                <a:lnTo>
                  <a:pt x="76796" y="8102"/>
                </a:lnTo>
                <a:lnTo>
                  <a:pt x="72999" y="10668"/>
                </a:lnTo>
                <a:lnTo>
                  <a:pt x="69849" y="12509"/>
                </a:lnTo>
                <a:lnTo>
                  <a:pt x="64528" y="13081"/>
                </a:lnTo>
                <a:lnTo>
                  <a:pt x="61937" y="13373"/>
                </a:lnTo>
                <a:lnTo>
                  <a:pt x="57619" y="14478"/>
                </a:lnTo>
                <a:lnTo>
                  <a:pt x="51904" y="16103"/>
                </a:lnTo>
                <a:lnTo>
                  <a:pt x="40324" y="19600"/>
                </a:lnTo>
                <a:lnTo>
                  <a:pt x="27787" y="23723"/>
                </a:lnTo>
                <a:lnTo>
                  <a:pt x="22644" y="25514"/>
                </a:lnTo>
                <a:lnTo>
                  <a:pt x="17805" y="27216"/>
                </a:lnTo>
                <a:lnTo>
                  <a:pt x="13347" y="28892"/>
                </a:lnTo>
                <a:lnTo>
                  <a:pt x="9715" y="30391"/>
                </a:lnTo>
                <a:lnTo>
                  <a:pt x="6057" y="31927"/>
                </a:lnTo>
                <a:lnTo>
                  <a:pt x="3390" y="33134"/>
                </a:lnTo>
                <a:lnTo>
                  <a:pt x="0" y="35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2911129" y="2223021"/>
            <a:ext cx="442977" cy="420484"/>
          </a:xfrm>
          <a:custGeom>
            <a:avLst/>
            <a:gdLst/>
            <a:ahLst/>
            <a:cxnLst/>
            <a:rect l="l" t="t" r="r" b="b"/>
            <a:pathLst>
              <a:path w="442977" h="420484">
                <a:moveTo>
                  <a:pt x="108231" y="384855"/>
                </a:moveTo>
                <a:lnTo>
                  <a:pt x="120589" y="381450"/>
                </a:lnTo>
                <a:lnTo>
                  <a:pt x="132940" y="378041"/>
                </a:lnTo>
                <a:lnTo>
                  <a:pt x="145262" y="374598"/>
                </a:lnTo>
                <a:lnTo>
                  <a:pt x="157535" y="371091"/>
                </a:lnTo>
                <a:lnTo>
                  <a:pt x="158356" y="370852"/>
                </a:lnTo>
                <a:lnTo>
                  <a:pt x="170138" y="367542"/>
                </a:lnTo>
                <a:lnTo>
                  <a:pt x="182072" y="364463"/>
                </a:lnTo>
                <a:lnTo>
                  <a:pt x="194136" y="361563"/>
                </a:lnTo>
                <a:lnTo>
                  <a:pt x="206312" y="358789"/>
                </a:lnTo>
                <a:lnTo>
                  <a:pt x="218578" y="356087"/>
                </a:lnTo>
                <a:lnTo>
                  <a:pt x="230916" y="353406"/>
                </a:lnTo>
                <a:lnTo>
                  <a:pt x="243305" y="350691"/>
                </a:lnTo>
                <a:lnTo>
                  <a:pt x="255724" y="347890"/>
                </a:lnTo>
                <a:lnTo>
                  <a:pt x="268155" y="344949"/>
                </a:lnTo>
                <a:lnTo>
                  <a:pt x="280577" y="341816"/>
                </a:lnTo>
                <a:lnTo>
                  <a:pt x="292970" y="338438"/>
                </a:lnTo>
                <a:lnTo>
                  <a:pt x="305314" y="334761"/>
                </a:lnTo>
                <a:lnTo>
                  <a:pt x="317589" y="330734"/>
                </a:lnTo>
                <a:lnTo>
                  <a:pt x="329775" y="326302"/>
                </a:lnTo>
                <a:lnTo>
                  <a:pt x="341852" y="321412"/>
                </a:lnTo>
                <a:lnTo>
                  <a:pt x="353800" y="316012"/>
                </a:lnTo>
                <a:lnTo>
                  <a:pt x="362521" y="311670"/>
                </a:lnTo>
                <a:lnTo>
                  <a:pt x="371964" y="306534"/>
                </a:lnTo>
                <a:lnTo>
                  <a:pt x="382618" y="300210"/>
                </a:lnTo>
                <a:lnTo>
                  <a:pt x="393926" y="292818"/>
                </a:lnTo>
                <a:lnTo>
                  <a:pt x="405334" y="284482"/>
                </a:lnTo>
                <a:lnTo>
                  <a:pt x="416048" y="275480"/>
                </a:lnTo>
                <a:lnTo>
                  <a:pt x="425349" y="266295"/>
                </a:lnTo>
                <a:lnTo>
                  <a:pt x="433327" y="256306"/>
                </a:lnTo>
                <a:lnTo>
                  <a:pt x="439457" y="245377"/>
                </a:lnTo>
                <a:lnTo>
                  <a:pt x="442455" y="236626"/>
                </a:lnTo>
                <a:lnTo>
                  <a:pt x="442977" y="221501"/>
                </a:lnTo>
                <a:lnTo>
                  <a:pt x="439419" y="209582"/>
                </a:lnTo>
                <a:lnTo>
                  <a:pt x="433137" y="199130"/>
                </a:lnTo>
                <a:lnTo>
                  <a:pt x="423726" y="188946"/>
                </a:lnTo>
                <a:lnTo>
                  <a:pt x="413068" y="180167"/>
                </a:lnTo>
                <a:lnTo>
                  <a:pt x="401370" y="172324"/>
                </a:lnTo>
                <a:lnTo>
                  <a:pt x="389147" y="165349"/>
                </a:lnTo>
                <a:lnTo>
                  <a:pt x="376915" y="159174"/>
                </a:lnTo>
                <a:lnTo>
                  <a:pt x="365190" y="153731"/>
                </a:lnTo>
                <a:lnTo>
                  <a:pt x="354487" y="148951"/>
                </a:lnTo>
                <a:lnTo>
                  <a:pt x="345322" y="144766"/>
                </a:lnTo>
                <a:lnTo>
                  <a:pt x="334590" y="137815"/>
                </a:lnTo>
                <a:lnTo>
                  <a:pt x="328250" y="130010"/>
                </a:lnTo>
                <a:lnTo>
                  <a:pt x="323627" y="120426"/>
                </a:lnTo>
                <a:lnTo>
                  <a:pt x="320452" y="109309"/>
                </a:lnTo>
                <a:lnTo>
                  <a:pt x="318461" y="96899"/>
                </a:lnTo>
                <a:lnTo>
                  <a:pt x="317386" y="83442"/>
                </a:lnTo>
                <a:lnTo>
                  <a:pt x="316962" y="69181"/>
                </a:lnTo>
                <a:lnTo>
                  <a:pt x="316826" y="19265"/>
                </a:lnTo>
                <a:lnTo>
                  <a:pt x="316687" y="13627"/>
                </a:lnTo>
                <a:lnTo>
                  <a:pt x="316420" y="0"/>
                </a:lnTo>
                <a:lnTo>
                  <a:pt x="305460" y="0"/>
                </a:lnTo>
                <a:lnTo>
                  <a:pt x="285705" y="6189"/>
                </a:lnTo>
                <a:lnTo>
                  <a:pt x="278897" y="16244"/>
                </a:lnTo>
                <a:lnTo>
                  <a:pt x="278244" y="18821"/>
                </a:lnTo>
                <a:lnTo>
                  <a:pt x="291719" y="23774"/>
                </a:lnTo>
                <a:lnTo>
                  <a:pt x="291875" y="35662"/>
                </a:lnTo>
                <a:lnTo>
                  <a:pt x="291557" y="48141"/>
                </a:lnTo>
                <a:lnTo>
                  <a:pt x="291046" y="61009"/>
                </a:lnTo>
                <a:lnTo>
                  <a:pt x="290624" y="74064"/>
                </a:lnTo>
                <a:lnTo>
                  <a:pt x="290570" y="87104"/>
                </a:lnTo>
                <a:lnTo>
                  <a:pt x="291166" y="99927"/>
                </a:lnTo>
                <a:lnTo>
                  <a:pt x="292694" y="112332"/>
                </a:lnTo>
                <a:lnTo>
                  <a:pt x="295433" y="124116"/>
                </a:lnTo>
                <a:lnTo>
                  <a:pt x="299665" y="135078"/>
                </a:lnTo>
                <a:lnTo>
                  <a:pt x="305671" y="145015"/>
                </a:lnTo>
                <a:lnTo>
                  <a:pt x="313732" y="153727"/>
                </a:lnTo>
                <a:lnTo>
                  <a:pt x="324128" y="161010"/>
                </a:lnTo>
                <a:lnTo>
                  <a:pt x="332689" y="165049"/>
                </a:lnTo>
                <a:lnTo>
                  <a:pt x="342402" y="169500"/>
                </a:lnTo>
                <a:lnTo>
                  <a:pt x="353576" y="174526"/>
                </a:lnTo>
                <a:lnTo>
                  <a:pt x="365585" y="180121"/>
                </a:lnTo>
                <a:lnTo>
                  <a:pt x="377805" y="186279"/>
                </a:lnTo>
                <a:lnTo>
                  <a:pt x="389608" y="192996"/>
                </a:lnTo>
                <a:lnTo>
                  <a:pt x="402874" y="202239"/>
                </a:lnTo>
                <a:lnTo>
                  <a:pt x="411786" y="210538"/>
                </a:lnTo>
                <a:lnTo>
                  <a:pt x="418820" y="219633"/>
                </a:lnTo>
                <a:lnTo>
                  <a:pt x="420344" y="224726"/>
                </a:lnTo>
                <a:lnTo>
                  <a:pt x="419417" y="230441"/>
                </a:lnTo>
                <a:lnTo>
                  <a:pt x="414075" y="242379"/>
                </a:lnTo>
                <a:lnTo>
                  <a:pt x="405870" y="252314"/>
                </a:lnTo>
                <a:lnTo>
                  <a:pt x="395021" y="262332"/>
                </a:lnTo>
                <a:lnTo>
                  <a:pt x="380061" y="273521"/>
                </a:lnTo>
                <a:lnTo>
                  <a:pt x="368746" y="280853"/>
                </a:lnTo>
                <a:lnTo>
                  <a:pt x="358163" y="287043"/>
                </a:lnTo>
                <a:lnTo>
                  <a:pt x="351548" y="290601"/>
                </a:lnTo>
                <a:lnTo>
                  <a:pt x="340460" y="296078"/>
                </a:lnTo>
                <a:lnTo>
                  <a:pt x="329129" y="301046"/>
                </a:lnTo>
                <a:lnTo>
                  <a:pt x="317577" y="305556"/>
                </a:lnTo>
                <a:lnTo>
                  <a:pt x="305823" y="309662"/>
                </a:lnTo>
                <a:lnTo>
                  <a:pt x="293887" y="313417"/>
                </a:lnTo>
                <a:lnTo>
                  <a:pt x="281790" y="316875"/>
                </a:lnTo>
                <a:lnTo>
                  <a:pt x="269551" y="320087"/>
                </a:lnTo>
                <a:lnTo>
                  <a:pt x="257192" y="323107"/>
                </a:lnTo>
                <a:lnTo>
                  <a:pt x="244732" y="325988"/>
                </a:lnTo>
                <a:lnTo>
                  <a:pt x="232192" y="328784"/>
                </a:lnTo>
                <a:lnTo>
                  <a:pt x="219591" y="331546"/>
                </a:lnTo>
                <a:lnTo>
                  <a:pt x="206951" y="334329"/>
                </a:lnTo>
                <a:lnTo>
                  <a:pt x="194290" y="337185"/>
                </a:lnTo>
                <a:lnTo>
                  <a:pt x="181630" y="340167"/>
                </a:lnTo>
                <a:lnTo>
                  <a:pt x="168990" y="343328"/>
                </a:lnTo>
                <a:lnTo>
                  <a:pt x="156392" y="346722"/>
                </a:lnTo>
                <a:lnTo>
                  <a:pt x="151714" y="348056"/>
                </a:lnTo>
                <a:lnTo>
                  <a:pt x="139837" y="351476"/>
                </a:lnTo>
                <a:lnTo>
                  <a:pt x="127845" y="354838"/>
                </a:lnTo>
                <a:lnTo>
                  <a:pt x="115757" y="358176"/>
                </a:lnTo>
                <a:lnTo>
                  <a:pt x="103594" y="361520"/>
                </a:lnTo>
                <a:lnTo>
                  <a:pt x="97736" y="363141"/>
                </a:lnTo>
                <a:lnTo>
                  <a:pt x="97736" y="387774"/>
                </a:lnTo>
                <a:lnTo>
                  <a:pt x="108231" y="38485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3242306" y="2384795"/>
            <a:ext cx="87490" cy="71653"/>
          </a:xfrm>
          <a:custGeom>
            <a:avLst/>
            <a:gdLst/>
            <a:ahLst/>
            <a:cxnLst/>
            <a:rect l="l" t="t" r="r" b="b"/>
            <a:pathLst>
              <a:path w="87490" h="71653">
                <a:moveTo>
                  <a:pt x="14678" y="5423"/>
                </a:moveTo>
                <a:lnTo>
                  <a:pt x="4753" y="915"/>
                </a:lnTo>
                <a:lnTo>
                  <a:pt x="2806" y="0"/>
                </a:lnTo>
                <a:lnTo>
                  <a:pt x="0" y="6451"/>
                </a:lnTo>
                <a:lnTo>
                  <a:pt x="216" y="6550"/>
                </a:lnTo>
                <a:lnTo>
                  <a:pt x="1511" y="3276"/>
                </a:lnTo>
                <a:lnTo>
                  <a:pt x="9841" y="10963"/>
                </a:lnTo>
                <a:lnTo>
                  <a:pt x="21089" y="16028"/>
                </a:lnTo>
                <a:lnTo>
                  <a:pt x="33111" y="21637"/>
                </a:lnTo>
                <a:lnTo>
                  <a:pt x="45273" y="27780"/>
                </a:lnTo>
                <a:lnTo>
                  <a:pt x="56941" y="34448"/>
                </a:lnTo>
                <a:lnTo>
                  <a:pt x="69940" y="43573"/>
                </a:lnTo>
                <a:lnTo>
                  <a:pt x="78570" y="51786"/>
                </a:lnTo>
                <a:lnTo>
                  <a:pt x="83692" y="58496"/>
                </a:lnTo>
                <a:lnTo>
                  <a:pt x="84962" y="62001"/>
                </a:lnTo>
                <a:lnTo>
                  <a:pt x="84975" y="65557"/>
                </a:lnTo>
                <a:lnTo>
                  <a:pt x="87490" y="71653"/>
                </a:lnTo>
                <a:lnTo>
                  <a:pt x="85585" y="49263"/>
                </a:lnTo>
                <a:lnTo>
                  <a:pt x="77588" y="40821"/>
                </a:lnTo>
                <a:lnTo>
                  <a:pt x="67104" y="32674"/>
                </a:lnTo>
                <a:lnTo>
                  <a:pt x="62153" y="29400"/>
                </a:lnTo>
                <a:lnTo>
                  <a:pt x="50354" y="22517"/>
                </a:lnTo>
                <a:lnTo>
                  <a:pt x="38096" y="16225"/>
                </a:lnTo>
                <a:lnTo>
                  <a:pt x="25999" y="10527"/>
                </a:lnTo>
                <a:lnTo>
                  <a:pt x="14678" y="5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2910894" y="2219465"/>
            <a:ext cx="447184" cy="424040"/>
          </a:xfrm>
          <a:custGeom>
            <a:avLst/>
            <a:gdLst/>
            <a:ahLst/>
            <a:cxnLst/>
            <a:rect l="l" t="t" r="r" b="b"/>
            <a:pathLst>
              <a:path w="447184" h="424040">
                <a:moveTo>
                  <a:pt x="109701" y="391722"/>
                </a:moveTo>
                <a:lnTo>
                  <a:pt x="122088" y="388308"/>
                </a:lnTo>
                <a:lnTo>
                  <a:pt x="134477" y="384887"/>
                </a:lnTo>
                <a:lnTo>
                  <a:pt x="146846" y="381428"/>
                </a:lnTo>
                <a:lnTo>
                  <a:pt x="159174" y="377901"/>
                </a:lnTo>
                <a:lnTo>
                  <a:pt x="159580" y="377786"/>
                </a:lnTo>
                <a:lnTo>
                  <a:pt x="171243" y="374503"/>
                </a:lnTo>
                <a:lnTo>
                  <a:pt x="183073" y="371448"/>
                </a:lnTo>
                <a:lnTo>
                  <a:pt x="195050" y="368569"/>
                </a:lnTo>
                <a:lnTo>
                  <a:pt x="207154" y="365813"/>
                </a:lnTo>
                <a:lnTo>
                  <a:pt x="219364" y="363125"/>
                </a:lnTo>
                <a:lnTo>
                  <a:pt x="231661" y="360455"/>
                </a:lnTo>
                <a:lnTo>
                  <a:pt x="244024" y="357749"/>
                </a:lnTo>
                <a:lnTo>
                  <a:pt x="256433" y="354953"/>
                </a:lnTo>
                <a:lnTo>
                  <a:pt x="268868" y="352015"/>
                </a:lnTo>
                <a:lnTo>
                  <a:pt x="281308" y="348883"/>
                </a:lnTo>
                <a:lnTo>
                  <a:pt x="293734" y="345502"/>
                </a:lnTo>
                <a:lnTo>
                  <a:pt x="306125" y="341821"/>
                </a:lnTo>
                <a:lnTo>
                  <a:pt x="318461" y="337785"/>
                </a:lnTo>
                <a:lnTo>
                  <a:pt x="330722" y="333343"/>
                </a:lnTo>
                <a:lnTo>
                  <a:pt x="342888" y="328442"/>
                </a:lnTo>
                <a:lnTo>
                  <a:pt x="354938" y="323027"/>
                </a:lnTo>
                <a:lnTo>
                  <a:pt x="364368" y="318350"/>
                </a:lnTo>
                <a:lnTo>
                  <a:pt x="373808" y="313226"/>
                </a:lnTo>
                <a:lnTo>
                  <a:pt x="384429" y="306926"/>
                </a:lnTo>
                <a:lnTo>
                  <a:pt x="395720" y="299566"/>
                </a:lnTo>
                <a:lnTo>
                  <a:pt x="407156" y="291257"/>
                </a:lnTo>
                <a:lnTo>
                  <a:pt x="418292" y="281964"/>
                </a:lnTo>
                <a:lnTo>
                  <a:pt x="427568" y="272902"/>
                </a:lnTo>
                <a:lnTo>
                  <a:pt x="435692" y="262967"/>
                </a:lnTo>
                <a:lnTo>
                  <a:pt x="442153" y="251999"/>
                </a:lnTo>
                <a:lnTo>
                  <a:pt x="444771" y="245592"/>
                </a:lnTo>
                <a:lnTo>
                  <a:pt x="446130" y="240944"/>
                </a:lnTo>
                <a:lnTo>
                  <a:pt x="446537" y="238620"/>
                </a:lnTo>
                <a:lnTo>
                  <a:pt x="446981" y="236080"/>
                </a:lnTo>
                <a:lnTo>
                  <a:pt x="447184" y="231101"/>
                </a:lnTo>
                <a:lnTo>
                  <a:pt x="445227" y="218003"/>
                </a:lnTo>
                <a:lnTo>
                  <a:pt x="440052" y="206296"/>
                </a:lnTo>
                <a:lnTo>
                  <a:pt x="435831" y="200113"/>
                </a:lnTo>
                <a:lnTo>
                  <a:pt x="427365" y="190879"/>
                </a:lnTo>
                <a:lnTo>
                  <a:pt x="417653" y="182588"/>
                </a:lnTo>
                <a:lnTo>
                  <a:pt x="407061" y="175153"/>
                </a:lnTo>
                <a:lnTo>
                  <a:pt x="395969" y="168498"/>
                </a:lnTo>
                <a:lnTo>
                  <a:pt x="389133" y="164795"/>
                </a:lnTo>
                <a:lnTo>
                  <a:pt x="375921" y="158244"/>
                </a:lnTo>
                <a:lnTo>
                  <a:pt x="363487" y="152552"/>
                </a:lnTo>
                <a:lnTo>
                  <a:pt x="352502" y="147651"/>
                </a:lnTo>
                <a:lnTo>
                  <a:pt x="344708" y="144005"/>
                </a:lnTo>
                <a:lnTo>
                  <a:pt x="339323" y="141300"/>
                </a:lnTo>
                <a:lnTo>
                  <a:pt x="335221" y="137439"/>
                </a:lnTo>
                <a:lnTo>
                  <a:pt x="331932" y="132422"/>
                </a:lnTo>
                <a:lnTo>
                  <a:pt x="326865" y="121930"/>
                </a:lnTo>
                <a:lnTo>
                  <a:pt x="323534" y="109142"/>
                </a:lnTo>
                <a:lnTo>
                  <a:pt x="322547" y="102908"/>
                </a:lnTo>
                <a:lnTo>
                  <a:pt x="321383" y="91014"/>
                </a:lnTo>
                <a:lnTo>
                  <a:pt x="320820" y="78296"/>
                </a:lnTo>
                <a:lnTo>
                  <a:pt x="320667" y="64960"/>
                </a:lnTo>
                <a:lnTo>
                  <a:pt x="320718" y="28168"/>
                </a:lnTo>
                <a:lnTo>
                  <a:pt x="320578" y="22733"/>
                </a:lnTo>
                <a:lnTo>
                  <a:pt x="320451" y="14757"/>
                </a:lnTo>
                <a:lnTo>
                  <a:pt x="318749" y="9906"/>
                </a:lnTo>
                <a:lnTo>
                  <a:pt x="316578" y="5029"/>
                </a:lnTo>
                <a:lnTo>
                  <a:pt x="312222" y="1193"/>
                </a:lnTo>
                <a:lnTo>
                  <a:pt x="309161" y="0"/>
                </a:lnTo>
                <a:lnTo>
                  <a:pt x="305694" y="25"/>
                </a:lnTo>
                <a:lnTo>
                  <a:pt x="290649" y="2803"/>
                </a:lnTo>
                <a:lnTo>
                  <a:pt x="281272" y="9335"/>
                </a:lnTo>
                <a:lnTo>
                  <a:pt x="280052" y="10782"/>
                </a:lnTo>
                <a:lnTo>
                  <a:pt x="279697" y="19075"/>
                </a:lnTo>
                <a:lnTo>
                  <a:pt x="278478" y="22377"/>
                </a:lnTo>
                <a:lnTo>
                  <a:pt x="275049" y="21551"/>
                </a:lnTo>
                <a:lnTo>
                  <a:pt x="274998" y="21907"/>
                </a:lnTo>
                <a:lnTo>
                  <a:pt x="274617" y="24701"/>
                </a:lnTo>
                <a:lnTo>
                  <a:pt x="288540" y="29821"/>
                </a:lnTo>
                <a:lnTo>
                  <a:pt x="281970" y="22834"/>
                </a:lnTo>
                <a:lnTo>
                  <a:pt x="281983" y="22669"/>
                </a:lnTo>
                <a:lnTo>
                  <a:pt x="288540" y="29821"/>
                </a:lnTo>
                <a:lnTo>
                  <a:pt x="288612" y="36144"/>
                </a:lnTo>
                <a:lnTo>
                  <a:pt x="288389" y="48273"/>
                </a:lnTo>
                <a:lnTo>
                  <a:pt x="287903" y="60921"/>
                </a:lnTo>
                <a:lnTo>
                  <a:pt x="287429" y="73884"/>
                </a:lnTo>
                <a:lnTo>
                  <a:pt x="287241" y="85775"/>
                </a:lnTo>
                <a:lnTo>
                  <a:pt x="287569" y="98908"/>
                </a:lnTo>
                <a:lnTo>
                  <a:pt x="288742" y="111790"/>
                </a:lnTo>
                <a:lnTo>
                  <a:pt x="291076" y="124223"/>
                </a:lnTo>
                <a:lnTo>
                  <a:pt x="291952" y="27330"/>
                </a:lnTo>
                <a:lnTo>
                  <a:pt x="294883" y="136014"/>
                </a:lnTo>
                <a:lnTo>
                  <a:pt x="300647" y="147165"/>
                </a:lnTo>
                <a:lnTo>
                  <a:pt x="308437" y="156895"/>
                </a:lnTo>
                <a:lnTo>
                  <a:pt x="318580" y="165184"/>
                </a:lnTo>
                <a:lnTo>
                  <a:pt x="331301" y="171752"/>
                </a:lnTo>
                <a:lnTo>
                  <a:pt x="331627" y="171881"/>
                </a:lnTo>
                <a:lnTo>
                  <a:pt x="331411" y="171780"/>
                </a:lnTo>
                <a:lnTo>
                  <a:pt x="334218" y="165328"/>
                </a:lnTo>
                <a:lnTo>
                  <a:pt x="321459" y="158630"/>
                </a:lnTo>
                <a:lnTo>
                  <a:pt x="311771" y="150181"/>
                </a:lnTo>
                <a:lnTo>
                  <a:pt x="304671" y="140156"/>
                </a:lnTo>
                <a:lnTo>
                  <a:pt x="301503" y="133578"/>
                </a:lnTo>
                <a:lnTo>
                  <a:pt x="297815" y="122142"/>
                </a:lnTo>
                <a:lnTo>
                  <a:pt x="295583" y="109756"/>
                </a:lnTo>
                <a:lnTo>
                  <a:pt x="294511" y="96672"/>
                </a:lnTo>
                <a:lnTo>
                  <a:pt x="294289" y="85775"/>
                </a:lnTo>
                <a:lnTo>
                  <a:pt x="294505" y="72919"/>
                </a:lnTo>
                <a:lnTo>
                  <a:pt x="294988" y="60051"/>
                </a:lnTo>
                <a:lnTo>
                  <a:pt x="295460" y="47364"/>
                </a:lnTo>
                <a:lnTo>
                  <a:pt x="295648" y="36144"/>
                </a:lnTo>
                <a:lnTo>
                  <a:pt x="295470" y="27190"/>
                </a:lnTo>
                <a:lnTo>
                  <a:pt x="295381" y="24841"/>
                </a:lnTo>
                <a:lnTo>
                  <a:pt x="288434" y="27482"/>
                </a:lnTo>
                <a:lnTo>
                  <a:pt x="282433" y="20081"/>
                </a:lnTo>
                <a:lnTo>
                  <a:pt x="282694" y="18580"/>
                </a:lnTo>
                <a:lnTo>
                  <a:pt x="285882" y="14770"/>
                </a:lnTo>
                <a:lnTo>
                  <a:pt x="289108" y="10985"/>
                </a:lnTo>
                <a:lnTo>
                  <a:pt x="294581" y="7124"/>
                </a:lnTo>
                <a:lnTo>
                  <a:pt x="305694" y="7073"/>
                </a:lnTo>
                <a:lnTo>
                  <a:pt x="308793" y="7620"/>
                </a:lnTo>
                <a:lnTo>
                  <a:pt x="312285" y="12077"/>
                </a:lnTo>
                <a:lnTo>
                  <a:pt x="312831" y="14935"/>
                </a:lnTo>
                <a:lnTo>
                  <a:pt x="313403" y="17780"/>
                </a:lnTo>
                <a:lnTo>
                  <a:pt x="313530" y="22898"/>
                </a:lnTo>
                <a:lnTo>
                  <a:pt x="313669" y="28257"/>
                </a:lnTo>
                <a:lnTo>
                  <a:pt x="313619" y="63360"/>
                </a:lnTo>
                <a:lnTo>
                  <a:pt x="313748" y="76955"/>
                </a:lnTo>
                <a:lnTo>
                  <a:pt x="314267" y="90076"/>
                </a:lnTo>
                <a:lnTo>
                  <a:pt x="315403" y="102554"/>
                </a:lnTo>
                <a:lnTo>
                  <a:pt x="317382" y="114221"/>
                </a:lnTo>
                <a:lnTo>
                  <a:pt x="319562" y="123444"/>
                </a:lnTo>
                <a:lnTo>
                  <a:pt x="322191" y="130378"/>
                </a:lnTo>
                <a:lnTo>
                  <a:pt x="326039" y="136271"/>
                </a:lnTo>
                <a:lnTo>
                  <a:pt x="329887" y="142176"/>
                </a:lnTo>
                <a:lnTo>
                  <a:pt x="335005" y="147040"/>
                </a:lnTo>
                <a:lnTo>
                  <a:pt x="341571" y="150304"/>
                </a:lnTo>
                <a:lnTo>
                  <a:pt x="351050" y="154724"/>
                </a:lnTo>
                <a:lnTo>
                  <a:pt x="362328" y="159757"/>
                </a:lnTo>
                <a:lnTo>
                  <a:pt x="374799" y="165508"/>
                </a:lnTo>
                <a:lnTo>
                  <a:pt x="385869" y="171030"/>
                </a:lnTo>
                <a:lnTo>
                  <a:pt x="397335" y="177413"/>
                </a:lnTo>
                <a:lnTo>
                  <a:pt x="408366" y="184518"/>
                </a:lnTo>
                <a:lnTo>
                  <a:pt x="418525" y="192371"/>
                </a:lnTo>
                <a:lnTo>
                  <a:pt x="427377" y="200999"/>
                </a:lnTo>
                <a:lnTo>
                  <a:pt x="430293" y="204470"/>
                </a:lnTo>
                <a:lnTo>
                  <a:pt x="436819" y="215442"/>
                </a:lnTo>
                <a:lnTo>
                  <a:pt x="440005" y="227961"/>
                </a:lnTo>
                <a:lnTo>
                  <a:pt x="440136" y="231101"/>
                </a:lnTo>
                <a:lnTo>
                  <a:pt x="439971" y="235267"/>
                </a:lnTo>
                <a:lnTo>
                  <a:pt x="438104" y="243319"/>
                </a:lnTo>
                <a:lnTo>
                  <a:pt x="432906" y="254372"/>
                </a:lnTo>
                <a:lnTo>
                  <a:pt x="425530" y="264574"/>
                </a:lnTo>
                <a:lnTo>
                  <a:pt x="416515" y="274034"/>
                </a:lnTo>
                <a:lnTo>
                  <a:pt x="406402" y="282858"/>
                </a:lnTo>
                <a:lnTo>
                  <a:pt x="392639" y="293140"/>
                </a:lnTo>
                <a:lnTo>
                  <a:pt x="381314" y="300568"/>
                </a:lnTo>
                <a:lnTo>
                  <a:pt x="370626" y="306929"/>
                </a:lnTo>
                <a:lnTo>
                  <a:pt x="361129" y="312102"/>
                </a:lnTo>
                <a:lnTo>
                  <a:pt x="349396" y="317864"/>
                </a:lnTo>
                <a:lnTo>
                  <a:pt x="337506" y="323082"/>
                </a:lnTo>
                <a:lnTo>
                  <a:pt x="325479" y="327809"/>
                </a:lnTo>
                <a:lnTo>
                  <a:pt x="313336" y="332098"/>
                </a:lnTo>
                <a:lnTo>
                  <a:pt x="301096" y="336002"/>
                </a:lnTo>
                <a:lnTo>
                  <a:pt x="288778" y="339574"/>
                </a:lnTo>
                <a:lnTo>
                  <a:pt x="276404" y="342868"/>
                </a:lnTo>
                <a:lnTo>
                  <a:pt x="263992" y="345936"/>
                </a:lnTo>
                <a:lnTo>
                  <a:pt x="251562" y="348831"/>
                </a:lnTo>
                <a:lnTo>
                  <a:pt x="239134" y="351606"/>
                </a:lnTo>
                <a:lnTo>
                  <a:pt x="226729" y="354315"/>
                </a:lnTo>
                <a:lnTo>
                  <a:pt x="214366" y="357011"/>
                </a:lnTo>
                <a:lnTo>
                  <a:pt x="202064" y="359746"/>
                </a:lnTo>
                <a:lnTo>
                  <a:pt x="189844" y="362573"/>
                </a:lnTo>
                <a:lnTo>
                  <a:pt x="177725" y="365546"/>
                </a:lnTo>
                <a:lnTo>
                  <a:pt x="165728" y="368718"/>
                </a:lnTo>
                <a:lnTo>
                  <a:pt x="157599" y="371030"/>
                </a:lnTo>
                <a:lnTo>
                  <a:pt x="145389" y="374516"/>
                </a:lnTo>
                <a:lnTo>
                  <a:pt x="133119" y="377950"/>
                </a:lnTo>
                <a:lnTo>
                  <a:pt x="120810" y="381350"/>
                </a:lnTo>
                <a:lnTo>
                  <a:pt x="108482" y="384746"/>
                </a:lnTo>
                <a:lnTo>
                  <a:pt x="97970" y="387667"/>
                </a:lnTo>
                <a:lnTo>
                  <a:pt x="97970" y="394983"/>
                </a:lnTo>
                <a:lnTo>
                  <a:pt x="109701" y="391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2907610" y="2434070"/>
            <a:ext cx="426732" cy="214782"/>
          </a:xfrm>
          <a:custGeom>
            <a:avLst/>
            <a:gdLst/>
            <a:ahLst/>
            <a:cxnLst/>
            <a:rect l="l" t="t" r="r" b="b"/>
            <a:pathLst>
              <a:path w="426732" h="214782">
                <a:moveTo>
                  <a:pt x="102171" y="155487"/>
                </a:moveTo>
                <a:lnTo>
                  <a:pt x="114385" y="152122"/>
                </a:lnTo>
                <a:lnTo>
                  <a:pt x="126542" y="148777"/>
                </a:lnTo>
                <a:lnTo>
                  <a:pt x="138623" y="145419"/>
                </a:lnTo>
                <a:lnTo>
                  <a:pt x="150607" y="142016"/>
                </a:lnTo>
                <a:lnTo>
                  <a:pt x="156222" y="140385"/>
                </a:lnTo>
                <a:lnTo>
                  <a:pt x="168669" y="136919"/>
                </a:lnTo>
                <a:lnTo>
                  <a:pt x="181192" y="133701"/>
                </a:lnTo>
                <a:lnTo>
                  <a:pt x="193759" y="130680"/>
                </a:lnTo>
                <a:lnTo>
                  <a:pt x="206348" y="127802"/>
                </a:lnTo>
                <a:lnTo>
                  <a:pt x="218941" y="125013"/>
                </a:lnTo>
                <a:lnTo>
                  <a:pt x="231516" y="122261"/>
                </a:lnTo>
                <a:lnTo>
                  <a:pt x="244055" y="119493"/>
                </a:lnTo>
                <a:lnTo>
                  <a:pt x="256537" y="116656"/>
                </a:lnTo>
                <a:lnTo>
                  <a:pt x="268942" y="113697"/>
                </a:lnTo>
                <a:lnTo>
                  <a:pt x="281249" y="110562"/>
                </a:lnTo>
                <a:lnTo>
                  <a:pt x="293440" y="107198"/>
                </a:lnTo>
                <a:lnTo>
                  <a:pt x="305493" y="103553"/>
                </a:lnTo>
                <a:lnTo>
                  <a:pt x="317390" y="99574"/>
                </a:lnTo>
                <a:lnTo>
                  <a:pt x="329109" y="95207"/>
                </a:lnTo>
                <a:lnTo>
                  <a:pt x="340631" y="90399"/>
                </a:lnTo>
                <a:lnTo>
                  <a:pt x="351935" y="85098"/>
                </a:lnTo>
                <a:lnTo>
                  <a:pt x="356704" y="82664"/>
                </a:lnTo>
                <a:lnTo>
                  <a:pt x="366240" y="77464"/>
                </a:lnTo>
                <a:lnTo>
                  <a:pt x="377084" y="70952"/>
                </a:lnTo>
                <a:lnTo>
                  <a:pt x="388454" y="63369"/>
                </a:lnTo>
                <a:lnTo>
                  <a:pt x="396948" y="57044"/>
                </a:lnTo>
                <a:lnTo>
                  <a:pt x="403910" y="51689"/>
                </a:lnTo>
                <a:lnTo>
                  <a:pt x="410235" y="45834"/>
                </a:lnTo>
                <a:lnTo>
                  <a:pt x="415239" y="40081"/>
                </a:lnTo>
                <a:lnTo>
                  <a:pt x="420217" y="34302"/>
                </a:lnTo>
                <a:lnTo>
                  <a:pt x="423926" y="28714"/>
                </a:lnTo>
                <a:lnTo>
                  <a:pt x="425525" y="23477"/>
                </a:lnTo>
                <a:lnTo>
                  <a:pt x="425544" y="23277"/>
                </a:lnTo>
                <a:lnTo>
                  <a:pt x="426402" y="19977"/>
                </a:lnTo>
                <a:lnTo>
                  <a:pt x="426707" y="16281"/>
                </a:lnTo>
                <a:lnTo>
                  <a:pt x="426732" y="10795"/>
                </a:lnTo>
                <a:lnTo>
                  <a:pt x="425544" y="23277"/>
                </a:lnTo>
                <a:lnTo>
                  <a:pt x="424510" y="5575"/>
                </a:lnTo>
                <a:lnTo>
                  <a:pt x="420293" y="0"/>
                </a:lnTo>
                <a:lnTo>
                  <a:pt x="422186" y="22377"/>
                </a:lnTo>
                <a:lnTo>
                  <a:pt x="419671" y="16281"/>
                </a:lnTo>
                <a:lnTo>
                  <a:pt x="419315" y="19621"/>
                </a:lnTo>
                <a:lnTo>
                  <a:pt x="418820" y="21361"/>
                </a:lnTo>
                <a:lnTo>
                  <a:pt x="417728" y="25044"/>
                </a:lnTo>
                <a:lnTo>
                  <a:pt x="414540" y="30162"/>
                </a:lnTo>
                <a:lnTo>
                  <a:pt x="409917" y="35458"/>
                </a:lnTo>
                <a:lnTo>
                  <a:pt x="405295" y="40792"/>
                </a:lnTo>
                <a:lnTo>
                  <a:pt x="399288" y="46367"/>
                </a:lnTo>
                <a:lnTo>
                  <a:pt x="394804" y="54254"/>
                </a:lnTo>
                <a:lnTo>
                  <a:pt x="392658" y="51460"/>
                </a:lnTo>
                <a:lnTo>
                  <a:pt x="381430" y="59673"/>
                </a:lnTo>
                <a:lnTo>
                  <a:pt x="370111" y="66986"/>
                </a:lnTo>
                <a:lnTo>
                  <a:pt x="359552" y="73143"/>
                </a:lnTo>
                <a:lnTo>
                  <a:pt x="353441" y="76428"/>
                </a:lnTo>
                <a:lnTo>
                  <a:pt x="342457" y="81854"/>
                </a:lnTo>
                <a:lnTo>
                  <a:pt x="331227" y="86776"/>
                </a:lnTo>
                <a:lnTo>
                  <a:pt x="319759" y="91248"/>
                </a:lnTo>
                <a:lnTo>
                  <a:pt x="308073" y="95322"/>
                </a:lnTo>
                <a:lnTo>
                  <a:pt x="296189" y="99052"/>
                </a:lnTo>
                <a:lnTo>
                  <a:pt x="284128" y="102490"/>
                </a:lnTo>
                <a:lnTo>
                  <a:pt x="271910" y="105689"/>
                </a:lnTo>
                <a:lnTo>
                  <a:pt x="259556" y="108702"/>
                </a:lnTo>
                <a:lnTo>
                  <a:pt x="247086" y="111582"/>
                </a:lnTo>
                <a:lnTo>
                  <a:pt x="234521" y="114383"/>
                </a:lnTo>
                <a:lnTo>
                  <a:pt x="221880" y="117156"/>
                </a:lnTo>
                <a:lnTo>
                  <a:pt x="209186" y="119956"/>
                </a:lnTo>
                <a:lnTo>
                  <a:pt x="196457" y="122834"/>
                </a:lnTo>
                <a:lnTo>
                  <a:pt x="183714" y="125844"/>
                </a:lnTo>
                <a:lnTo>
                  <a:pt x="170978" y="129039"/>
                </a:lnTo>
                <a:lnTo>
                  <a:pt x="158269" y="132471"/>
                </a:lnTo>
                <a:lnTo>
                  <a:pt x="154254" y="133616"/>
                </a:lnTo>
                <a:lnTo>
                  <a:pt x="142421" y="137023"/>
                </a:lnTo>
                <a:lnTo>
                  <a:pt x="130474" y="140375"/>
                </a:lnTo>
                <a:lnTo>
                  <a:pt x="118423" y="143703"/>
                </a:lnTo>
                <a:lnTo>
                  <a:pt x="106286" y="147040"/>
                </a:lnTo>
                <a:lnTo>
                  <a:pt x="101254" y="148433"/>
                </a:lnTo>
                <a:lnTo>
                  <a:pt x="101254" y="155743"/>
                </a:lnTo>
                <a:lnTo>
                  <a:pt x="102171" y="1554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3300270" y="2480438"/>
            <a:ext cx="6629" cy="7886"/>
          </a:xfrm>
          <a:custGeom>
            <a:avLst/>
            <a:gdLst/>
            <a:ahLst/>
            <a:cxnLst/>
            <a:rect l="l" t="t" r="r" b="b"/>
            <a:pathLst>
              <a:path w="6629" h="7886">
                <a:moveTo>
                  <a:pt x="2146" y="7886"/>
                </a:moveTo>
                <a:lnTo>
                  <a:pt x="6629" y="0"/>
                </a:lnTo>
                <a:lnTo>
                  <a:pt x="0" y="5092"/>
                </a:lnTo>
                <a:lnTo>
                  <a:pt x="2146" y="7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3332120" y="2439645"/>
            <a:ext cx="2222" cy="17818"/>
          </a:xfrm>
          <a:custGeom>
            <a:avLst/>
            <a:gdLst/>
            <a:ahLst/>
            <a:cxnLst/>
            <a:rect l="l" t="t" r="r" b="b"/>
            <a:pathLst>
              <a:path w="2222" h="17818">
                <a:moveTo>
                  <a:pt x="0" y="0"/>
                </a:moveTo>
                <a:lnTo>
                  <a:pt x="1041" y="17818"/>
                </a:lnTo>
                <a:lnTo>
                  <a:pt x="2222" y="521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3242523" y="2388072"/>
            <a:ext cx="9624" cy="7687"/>
          </a:xfrm>
          <a:custGeom>
            <a:avLst/>
            <a:gdLst/>
            <a:ahLst/>
            <a:cxnLst/>
            <a:rect l="l" t="t" r="r" b="b"/>
            <a:pathLst>
              <a:path w="9624" h="7687">
                <a:moveTo>
                  <a:pt x="9624" y="7687"/>
                </a:moveTo>
                <a:lnTo>
                  <a:pt x="1294" y="0"/>
                </a:lnTo>
                <a:lnTo>
                  <a:pt x="0" y="3274"/>
                </a:lnTo>
                <a:lnTo>
                  <a:pt x="9624" y="7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3201970" y="2246797"/>
            <a:ext cx="3806" cy="108683"/>
          </a:xfrm>
          <a:custGeom>
            <a:avLst/>
            <a:gdLst/>
            <a:ahLst/>
            <a:cxnLst/>
            <a:rect l="l" t="t" r="r" b="b"/>
            <a:pathLst>
              <a:path w="3806" h="108683">
                <a:moveTo>
                  <a:pt x="876" y="0"/>
                </a:moveTo>
                <a:lnTo>
                  <a:pt x="0" y="96893"/>
                </a:lnTo>
                <a:lnTo>
                  <a:pt x="3806" y="108683"/>
                </a:lnTo>
                <a:lnTo>
                  <a:pt x="8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3193328" y="2239548"/>
            <a:ext cx="12948" cy="7401"/>
          </a:xfrm>
          <a:custGeom>
            <a:avLst/>
            <a:gdLst/>
            <a:ahLst/>
            <a:cxnLst/>
            <a:rect l="l" t="t" r="r" b="b"/>
            <a:pathLst>
              <a:path w="12948" h="7401">
                <a:moveTo>
                  <a:pt x="6001" y="7401"/>
                </a:moveTo>
                <a:lnTo>
                  <a:pt x="12948" y="4759"/>
                </a:lnTo>
                <a:lnTo>
                  <a:pt x="0" y="0"/>
                </a:lnTo>
                <a:lnTo>
                  <a:pt x="6001" y="7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3192865" y="2242136"/>
            <a:ext cx="6570" cy="7151"/>
          </a:xfrm>
          <a:custGeom>
            <a:avLst/>
            <a:gdLst/>
            <a:ahLst/>
            <a:cxnLst/>
            <a:rect l="l" t="t" r="r" b="b"/>
            <a:pathLst>
              <a:path w="6570" h="7151">
                <a:moveTo>
                  <a:pt x="0" y="165"/>
                </a:moveTo>
                <a:lnTo>
                  <a:pt x="6570" y="7151"/>
                </a:lnTo>
                <a:lnTo>
                  <a:pt x="12" y="0"/>
                </a:lnTo>
                <a:lnTo>
                  <a:pt x="0" y="1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3185944" y="2230249"/>
            <a:ext cx="5003" cy="11595"/>
          </a:xfrm>
          <a:custGeom>
            <a:avLst/>
            <a:gdLst/>
            <a:ahLst/>
            <a:cxnLst/>
            <a:rect l="l" t="t" r="r" b="b"/>
            <a:pathLst>
              <a:path w="5003" h="11595">
                <a:moveTo>
                  <a:pt x="3428" y="11595"/>
                </a:moveTo>
                <a:lnTo>
                  <a:pt x="4648" y="8293"/>
                </a:lnTo>
                <a:lnTo>
                  <a:pt x="5003" y="0"/>
                </a:lnTo>
                <a:lnTo>
                  <a:pt x="711" y="5473"/>
                </a:lnTo>
                <a:lnTo>
                  <a:pt x="0" y="10769"/>
                </a:lnTo>
                <a:lnTo>
                  <a:pt x="3428" y="11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2911129" y="2645162"/>
            <a:ext cx="825538" cy="449480"/>
          </a:xfrm>
          <a:custGeom>
            <a:avLst/>
            <a:gdLst/>
            <a:ahLst/>
            <a:cxnLst/>
            <a:rect l="l" t="t" r="r" b="b"/>
            <a:pathLst>
              <a:path w="825538" h="449480">
                <a:moveTo>
                  <a:pt x="674055" y="422117"/>
                </a:moveTo>
                <a:lnTo>
                  <a:pt x="660507" y="416267"/>
                </a:lnTo>
                <a:lnTo>
                  <a:pt x="646623" y="411013"/>
                </a:lnTo>
                <a:lnTo>
                  <a:pt x="632942" y="406342"/>
                </a:lnTo>
                <a:lnTo>
                  <a:pt x="620000" y="402244"/>
                </a:lnTo>
                <a:lnTo>
                  <a:pt x="608336" y="398705"/>
                </a:lnTo>
                <a:lnTo>
                  <a:pt x="598489" y="395715"/>
                </a:lnTo>
                <a:lnTo>
                  <a:pt x="590995" y="393260"/>
                </a:lnTo>
                <a:lnTo>
                  <a:pt x="590257" y="392993"/>
                </a:lnTo>
                <a:lnTo>
                  <a:pt x="576019" y="387969"/>
                </a:lnTo>
                <a:lnTo>
                  <a:pt x="561757" y="383062"/>
                </a:lnTo>
                <a:lnTo>
                  <a:pt x="547472" y="378265"/>
                </a:lnTo>
                <a:lnTo>
                  <a:pt x="533167" y="373574"/>
                </a:lnTo>
                <a:lnTo>
                  <a:pt x="518841" y="368982"/>
                </a:lnTo>
                <a:lnTo>
                  <a:pt x="504496" y="364484"/>
                </a:lnTo>
                <a:lnTo>
                  <a:pt x="490134" y="360075"/>
                </a:lnTo>
                <a:lnTo>
                  <a:pt x="475755" y="355747"/>
                </a:lnTo>
                <a:lnTo>
                  <a:pt x="461360" y="351496"/>
                </a:lnTo>
                <a:lnTo>
                  <a:pt x="446951" y="347316"/>
                </a:lnTo>
                <a:lnTo>
                  <a:pt x="432528" y="343201"/>
                </a:lnTo>
                <a:lnTo>
                  <a:pt x="418093" y="339145"/>
                </a:lnTo>
                <a:lnTo>
                  <a:pt x="403647" y="335143"/>
                </a:lnTo>
                <a:lnTo>
                  <a:pt x="389192" y="331188"/>
                </a:lnTo>
                <a:lnTo>
                  <a:pt x="374727" y="327276"/>
                </a:lnTo>
                <a:lnTo>
                  <a:pt x="360255" y="323400"/>
                </a:lnTo>
                <a:lnTo>
                  <a:pt x="345776" y="319555"/>
                </a:lnTo>
                <a:lnTo>
                  <a:pt x="331291" y="315734"/>
                </a:lnTo>
                <a:lnTo>
                  <a:pt x="316802" y="311932"/>
                </a:lnTo>
                <a:lnTo>
                  <a:pt x="302310" y="308144"/>
                </a:lnTo>
                <a:lnTo>
                  <a:pt x="309395" y="300974"/>
                </a:lnTo>
                <a:lnTo>
                  <a:pt x="320207" y="293644"/>
                </a:lnTo>
                <a:lnTo>
                  <a:pt x="333764" y="286836"/>
                </a:lnTo>
                <a:lnTo>
                  <a:pt x="346753" y="281422"/>
                </a:lnTo>
                <a:lnTo>
                  <a:pt x="359329" y="276697"/>
                </a:lnTo>
                <a:lnTo>
                  <a:pt x="371409" y="272324"/>
                </a:lnTo>
                <a:lnTo>
                  <a:pt x="382372" y="268192"/>
                </a:lnTo>
                <a:lnTo>
                  <a:pt x="385686" y="266844"/>
                </a:lnTo>
                <a:lnTo>
                  <a:pt x="397460" y="261943"/>
                </a:lnTo>
                <a:lnTo>
                  <a:pt x="409248" y="257134"/>
                </a:lnTo>
                <a:lnTo>
                  <a:pt x="421052" y="252415"/>
                </a:lnTo>
                <a:lnTo>
                  <a:pt x="432875" y="247786"/>
                </a:lnTo>
                <a:lnTo>
                  <a:pt x="444719" y="243244"/>
                </a:lnTo>
                <a:lnTo>
                  <a:pt x="456586" y="238789"/>
                </a:lnTo>
                <a:lnTo>
                  <a:pt x="468478" y="234420"/>
                </a:lnTo>
                <a:lnTo>
                  <a:pt x="480398" y="230134"/>
                </a:lnTo>
                <a:lnTo>
                  <a:pt x="492348" y="225932"/>
                </a:lnTo>
                <a:lnTo>
                  <a:pt x="504330" y="221810"/>
                </a:lnTo>
                <a:lnTo>
                  <a:pt x="516347" y="217770"/>
                </a:lnTo>
                <a:lnTo>
                  <a:pt x="528401" y="213808"/>
                </a:lnTo>
                <a:lnTo>
                  <a:pt x="540495" y="209923"/>
                </a:lnTo>
                <a:lnTo>
                  <a:pt x="552630" y="206116"/>
                </a:lnTo>
                <a:lnTo>
                  <a:pt x="564809" y="202383"/>
                </a:lnTo>
                <a:lnTo>
                  <a:pt x="577035" y="198724"/>
                </a:lnTo>
                <a:lnTo>
                  <a:pt x="589309" y="195138"/>
                </a:lnTo>
                <a:lnTo>
                  <a:pt x="599201" y="192449"/>
                </a:lnTo>
                <a:lnTo>
                  <a:pt x="607891" y="190377"/>
                </a:lnTo>
                <a:lnTo>
                  <a:pt x="618148" y="188046"/>
                </a:lnTo>
                <a:lnTo>
                  <a:pt x="629750" y="185442"/>
                </a:lnTo>
                <a:lnTo>
                  <a:pt x="642476" y="182551"/>
                </a:lnTo>
                <a:lnTo>
                  <a:pt x="656102" y="179360"/>
                </a:lnTo>
                <a:lnTo>
                  <a:pt x="670407" y="175854"/>
                </a:lnTo>
                <a:lnTo>
                  <a:pt x="685168" y="172021"/>
                </a:lnTo>
                <a:lnTo>
                  <a:pt x="700162" y="167847"/>
                </a:lnTo>
                <a:lnTo>
                  <a:pt x="715169" y="163317"/>
                </a:lnTo>
                <a:lnTo>
                  <a:pt x="729312" y="158628"/>
                </a:lnTo>
                <a:lnTo>
                  <a:pt x="741711" y="154120"/>
                </a:lnTo>
                <a:lnTo>
                  <a:pt x="753745" y="149287"/>
                </a:lnTo>
                <a:lnTo>
                  <a:pt x="765296" y="144098"/>
                </a:lnTo>
                <a:lnTo>
                  <a:pt x="776250" y="138522"/>
                </a:lnTo>
                <a:lnTo>
                  <a:pt x="785901" y="132897"/>
                </a:lnTo>
                <a:lnTo>
                  <a:pt x="797280" y="125019"/>
                </a:lnTo>
                <a:lnTo>
                  <a:pt x="807320" y="116250"/>
                </a:lnTo>
                <a:lnTo>
                  <a:pt x="815591" y="106442"/>
                </a:lnTo>
                <a:lnTo>
                  <a:pt x="821662" y="95449"/>
                </a:lnTo>
                <a:lnTo>
                  <a:pt x="824852" y="84624"/>
                </a:lnTo>
                <a:lnTo>
                  <a:pt x="825538" y="76788"/>
                </a:lnTo>
                <a:lnTo>
                  <a:pt x="822921" y="63750"/>
                </a:lnTo>
                <a:lnTo>
                  <a:pt x="816818" y="52590"/>
                </a:lnTo>
                <a:lnTo>
                  <a:pt x="803230" y="36933"/>
                </a:lnTo>
                <a:lnTo>
                  <a:pt x="793701" y="29010"/>
                </a:lnTo>
                <a:lnTo>
                  <a:pt x="779746" y="20368"/>
                </a:lnTo>
                <a:lnTo>
                  <a:pt x="768248" y="14832"/>
                </a:lnTo>
                <a:lnTo>
                  <a:pt x="756347" y="10289"/>
                </a:lnTo>
                <a:lnTo>
                  <a:pt x="744107" y="6670"/>
                </a:lnTo>
                <a:lnTo>
                  <a:pt x="731594" y="3904"/>
                </a:lnTo>
                <a:lnTo>
                  <a:pt x="715719" y="1566"/>
                </a:lnTo>
                <a:lnTo>
                  <a:pt x="702804" y="470"/>
                </a:lnTo>
                <a:lnTo>
                  <a:pt x="689774" y="0"/>
                </a:lnTo>
                <a:lnTo>
                  <a:pt x="676678" y="97"/>
                </a:lnTo>
                <a:lnTo>
                  <a:pt x="663564" y="704"/>
                </a:lnTo>
                <a:lnTo>
                  <a:pt x="650478" y="1765"/>
                </a:lnTo>
                <a:lnTo>
                  <a:pt x="637469" y="3222"/>
                </a:lnTo>
                <a:lnTo>
                  <a:pt x="624585" y="5018"/>
                </a:lnTo>
                <a:lnTo>
                  <a:pt x="611873" y="7095"/>
                </a:lnTo>
                <a:lnTo>
                  <a:pt x="599382" y="9397"/>
                </a:lnTo>
                <a:lnTo>
                  <a:pt x="587159" y="11865"/>
                </a:lnTo>
                <a:lnTo>
                  <a:pt x="575251" y="14443"/>
                </a:lnTo>
                <a:lnTo>
                  <a:pt x="563708" y="17074"/>
                </a:lnTo>
                <a:lnTo>
                  <a:pt x="552576" y="19700"/>
                </a:lnTo>
                <a:lnTo>
                  <a:pt x="541903" y="22263"/>
                </a:lnTo>
                <a:lnTo>
                  <a:pt x="539673" y="22801"/>
                </a:lnTo>
                <a:lnTo>
                  <a:pt x="521341" y="27160"/>
                </a:lnTo>
                <a:lnTo>
                  <a:pt x="502990" y="31298"/>
                </a:lnTo>
                <a:lnTo>
                  <a:pt x="484618" y="35227"/>
                </a:lnTo>
                <a:lnTo>
                  <a:pt x="466226" y="38959"/>
                </a:lnTo>
                <a:lnTo>
                  <a:pt x="447812" y="42503"/>
                </a:lnTo>
                <a:lnTo>
                  <a:pt x="429375" y="45871"/>
                </a:lnTo>
                <a:lnTo>
                  <a:pt x="410915" y="49075"/>
                </a:lnTo>
                <a:lnTo>
                  <a:pt x="392432" y="52125"/>
                </a:lnTo>
                <a:lnTo>
                  <a:pt x="373924" y="55033"/>
                </a:lnTo>
                <a:lnTo>
                  <a:pt x="355392" y="57810"/>
                </a:lnTo>
                <a:lnTo>
                  <a:pt x="336833" y="60467"/>
                </a:lnTo>
                <a:lnTo>
                  <a:pt x="318248" y="63015"/>
                </a:lnTo>
                <a:lnTo>
                  <a:pt x="299635" y="65466"/>
                </a:lnTo>
                <a:lnTo>
                  <a:pt x="280995" y="67830"/>
                </a:lnTo>
                <a:lnTo>
                  <a:pt x="262326" y="70119"/>
                </a:lnTo>
                <a:lnTo>
                  <a:pt x="243628" y="72344"/>
                </a:lnTo>
                <a:lnTo>
                  <a:pt x="224900" y="74516"/>
                </a:lnTo>
                <a:lnTo>
                  <a:pt x="206141" y="76647"/>
                </a:lnTo>
                <a:lnTo>
                  <a:pt x="187351" y="78747"/>
                </a:lnTo>
                <a:lnTo>
                  <a:pt x="168528" y="80827"/>
                </a:lnTo>
                <a:lnTo>
                  <a:pt x="155701" y="82339"/>
                </a:lnTo>
                <a:lnTo>
                  <a:pt x="142894" y="83979"/>
                </a:lnTo>
                <a:lnTo>
                  <a:pt x="130116" y="85682"/>
                </a:lnTo>
                <a:lnTo>
                  <a:pt x="117371" y="87385"/>
                </a:lnTo>
                <a:lnTo>
                  <a:pt x="104666" y="89021"/>
                </a:lnTo>
                <a:lnTo>
                  <a:pt x="97735" y="89846"/>
                </a:lnTo>
                <a:lnTo>
                  <a:pt x="97735" y="113779"/>
                </a:lnTo>
                <a:lnTo>
                  <a:pt x="106612" y="112726"/>
                </a:lnTo>
                <a:lnTo>
                  <a:pt x="119085" y="111118"/>
                </a:lnTo>
                <a:lnTo>
                  <a:pt x="131482" y="109453"/>
                </a:lnTo>
                <a:lnTo>
                  <a:pt x="143796" y="107796"/>
                </a:lnTo>
                <a:lnTo>
                  <a:pt x="156022" y="106212"/>
                </a:lnTo>
                <a:lnTo>
                  <a:pt x="168155" y="104765"/>
                </a:lnTo>
                <a:lnTo>
                  <a:pt x="171132" y="104436"/>
                </a:lnTo>
                <a:lnTo>
                  <a:pt x="189976" y="102352"/>
                </a:lnTo>
                <a:lnTo>
                  <a:pt x="208803" y="100247"/>
                </a:lnTo>
                <a:lnTo>
                  <a:pt x="227611" y="98111"/>
                </a:lnTo>
                <a:lnTo>
                  <a:pt x="246403" y="95932"/>
                </a:lnTo>
                <a:lnTo>
                  <a:pt x="265179" y="93699"/>
                </a:lnTo>
                <a:lnTo>
                  <a:pt x="283939" y="91400"/>
                </a:lnTo>
                <a:lnTo>
                  <a:pt x="302683" y="89023"/>
                </a:lnTo>
                <a:lnTo>
                  <a:pt x="321414" y="86558"/>
                </a:lnTo>
                <a:lnTo>
                  <a:pt x="340131" y="83993"/>
                </a:lnTo>
                <a:lnTo>
                  <a:pt x="358835" y="81316"/>
                </a:lnTo>
                <a:lnTo>
                  <a:pt x="377526" y="78516"/>
                </a:lnTo>
                <a:lnTo>
                  <a:pt x="396206" y="75582"/>
                </a:lnTo>
                <a:lnTo>
                  <a:pt x="414875" y="72501"/>
                </a:lnTo>
                <a:lnTo>
                  <a:pt x="433533" y="69263"/>
                </a:lnTo>
                <a:lnTo>
                  <a:pt x="452181" y="65857"/>
                </a:lnTo>
                <a:lnTo>
                  <a:pt x="470821" y="62270"/>
                </a:lnTo>
                <a:lnTo>
                  <a:pt x="489452" y="58491"/>
                </a:lnTo>
                <a:lnTo>
                  <a:pt x="508074" y="54509"/>
                </a:lnTo>
                <a:lnTo>
                  <a:pt x="526690" y="50312"/>
                </a:lnTo>
                <a:lnTo>
                  <a:pt x="545299" y="45889"/>
                </a:lnTo>
                <a:lnTo>
                  <a:pt x="556347" y="43194"/>
                </a:lnTo>
                <a:lnTo>
                  <a:pt x="567856" y="40458"/>
                </a:lnTo>
                <a:lnTo>
                  <a:pt x="579765" y="37739"/>
                </a:lnTo>
                <a:lnTo>
                  <a:pt x="592011" y="35098"/>
                </a:lnTo>
                <a:lnTo>
                  <a:pt x="604532" y="32592"/>
                </a:lnTo>
                <a:lnTo>
                  <a:pt x="617264" y="30283"/>
                </a:lnTo>
                <a:lnTo>
                  <a:pt x="630146" y="28227"/>
                </a:lnTo>
                <a:lnTo>
                  <a:pt x="643114" y="26486"/>
                </a:lnTo>
                <a:lnTo>
                  <a:pt x="656107" y="25118"/>
                </a:lnTo>
                <a:lnTo>
                  <a:pt x="669061" y="24182"/>
                </a:lnTo>
                <a:lnTo>
                  <a:pt x="681915" y="23737"/>
                </a:lnTo>
                <a:lnTo>
                  <a:pt x="694605" y="23843"/>
                </a:lnTo>
                <a:lnTo>
                  <a:pt x="707069" y="24559"/>
                </a:lnTo>
                <a:lnTo>
                  <a:pt x="719245" y="25944"/>
                </a:lnTo>
                <a:lnTo>
                  <a:pt x="737404" y="29489"/>
                </a:lnTo>
                <a:lnTo>
                  <a:pt x="749783" y="33157"/>
                </a:lnTo>
                <a:lnTo>
                  <a:pt x="761551" y="37845"/>
                </a:lnTo>
                <a:lnTo>
                  <a:pt x="772650" y="43621"/>
                </a:lnTo>
                <a:lnTo>
                  <a:pt x="782332" y="49826"/>
                </a:lnTo>
                <a:lnTo>
                  <a:pt x="789139" y="55719"/>
                </a:lnTo>
                <a:lnTo>
                  <a:pt x="794156" y="61891"/>
                </a:lnTo>
                <a:lnTo>
                  <a:pt x="799363" y="67975"/>
                </a:lnTo>
                <a:lnTo>
                  <a:pt x="802055" y="74604"/>
                </a:lnTo>
                <a:lnTo>
                  <a:pt x="801763" y="78033"/>
                </a:lnTo>
                <a:lnTo>
                  <a:pt x="801433" y="80611"/>
                </a:lnTo>
                <a:lnTo>
                  <a:pt x="797939" y="89977"/>
                </a:lnTo>
                <a:lnTo>
                  <a:pt x="790283" y="99656"/>
                </a:lnTo>
                <a:lnTo>
                  <a:pt x="778558" y="109322"/>
                </a:lnTo>
                <a:lnTo>
                  <a:pt x="773328" y="112755"/>
                </a:lnTo>
                <a:lnTo>
                  <a:pt x="763837" y="118236"/>
                </a:lnTo>
                <a:lnTo>
                  <a:pt x="753355" y="123454"/>
                </a:lnTo>
                <a:lnTo>
                  <a:pt x="742045" y="128407"/>
                </a:lnTo>
                <a:lnTo>
                  <a:pt x="730069" y="133093"/>
                </a:lnTo>
                <a:lnTo>
                  <a:pt x="717590" y="137511"/>
                </a:lnTo>
                <a:lnTo>
                  <a:pt x="704770" y="141659"/>
                </a:lnTo>
                <a:lnTo>
                  <a:pt x="691772" y="145537"/>
                </a:lnTo>
                <a:lnTo>
                  <a:pt x="678758" y="149142"/>
                </a:lnTo>
                <a:lnTo>
                  <a:pt x="657516" y="154571"/>
                </a:lnTo>
                <a:lnTo>
                  <a:pt x="642793" y="158085"/>
                </a:lnTo>
                <a:lnTo>
                  <a:pt x="628892" y="161274"/>
                </a:lnTo>
                <a:lnTo>
                  <a:pt x="616044" y="164166"/>
                </a:lnTo>
                <a:lnTo>
                  <a:pt x="604478" y="166789"/>
                </a:lnTo>
                <a:lnTo>
                  <a:pt x="594424" y="169172"/>
                </a:lnTo>
                <a:lnTo>
                  <a:pt x="586111" y="171343"/>
                </a:lnTo>
                <a:lnTo>
                  <a:pt x="573484" y="175003"/>
                </a:lnTo>
                <a:lnTo>
                  <a:pt x="561253" y="178638"/>
                </a:lnTo>
                <a:lnTo>
                  <a:pt x="549066" y="182346"/>
                </a:lnTo>
                <a:lnTo>
                  <a:pt x="536922" y="186130"/>
                </a:lnTo>
                <a:lnTo>
                  <a:pt x="524818" y="189990"/>
                </a:lnTo>
                <a:lnTo>
                  <a:pt x="512753" y="193928"/>
                </a:lnTo>
                <a:lnTo>
                  <a:pt x="500723" y="197943"/>
                </a:lnTo>
                <a:lnTo>
                  <a:pt x="488728" y="202039"/>
                </a:lnTo>
                <a:lnTo>
                  <a:pt x="476765" y="206214"/>
                </a:lnTo>
                <a:lnTo>
                  <a:pt x="464832" y="210472"/>
                </a:lnTo>
                <a:lnTo>
                  <a:pt x="452926" y="214812"/>
                </a:lnTo>
                <a:lnTo>
                  <a:pt x="441047" y="219236"/>
                </a:lnTo>
                <a:lnTo>
                  <a:pt x="429190" y="223744"/>
                </a:lnTo>
                <a:lnTo>
                  <a:pt x="417356" y="228339"/>
                </a:lnTo>
                <a:lnTo>
                  <a:pt x="405541" y="233020"/>
                </a:lnTo>
                <a:lnTo>
                  <a:pt x="393743" y="237790"/>
                </a:lnTo>
                <a:lnTo>
                  <a:pt x="381961" y="242648"/>
                </a:lnTo>
                <a:lnTo>
                  <a:pt x="376491" y="244936"/>
                </a:lnTo>
                <a:lnTo>
                  <a:pt x="367083" y="248616"/>
                </a:lnTo>
                <a:lnTo>
                  <a:pt x="355645" y="252758"/>
                </a:lnTo>
                <a:lnTo>
                  <a:pt x="342912" y="257441"/>
                </a:lnTo>
                <a:lnTo>
                  <a:pt x="329621" y="262742"/>
                </a:lnTo>
                <a:lnTo>
                  <a:pt x="324624" y="264914"/>
                </a:lnTo>
                <a:lnTo>
                  <a:pt x="312664" y="270752"/>
                </a:lnTo>
                <a:lnTo>
                  <a:pt x="301310" y="277384"/>
                </a:lnTo>
                <a:lnTo>
                  <a:pt x="291173" y="285246"/>
                </a:lnTo>
                <a:lnTo>
                  <a:pt x="282863" y="294776"/>
                </a:lnTo>
                <a:lnTo>
                  <a:pt x="278764" y="301998"/>
                </a:lnTo>
                <a:lnTo>
                  <a:pt x="264976" y="298439"/>
                </a:lnTo>
                <a:lnTo>
                  <a:pt x="251167" y="294947"/>
                </a:lnTo>
                <a:lnTo>
                  <a:pt x="237340" y="291522"/>
                </a:lnTo>
                <a:lnTo>
                  <a:pt x="223494" y="288160"/>
                </a:lnTo>
                <a:lnTo>
                  <a:pt x="209631" y="284862"/>
                </a:lnTo>
                <a:lnTo>
                  <a:pt x="195751" y="281625"/>
                </a:lnTo>
                <a:lnTo>
                  <a:pt x="181854" y="278447"/>
                </a:lnTo>
                <a:lnTo>
                  <a:pt x="167942" y="275328"/>
                </a:lnTo>
                <a:lnTo>
                  <a:pt x="154014" y="272266"/>
                </a:lnTo>
                <a:lnTo>
                  <a:pt x="140073" y="269259"/>
                </a:lnTo>
                <a:lnTo>
                  <a:pt x="126117" y="266305"/>
                </a:lnTo>
                <a:lnTo>
                  <a:pt x="112148" y="263404"/>
                </a:lnTo>
                <a:lnTo>
                  <a:pt x="98167" y="260554"/>
                </a:lnTo>
                <a:lnTo>
                  <a:pt x="97735" y="260468"/>
                </a:lnTo>
                <a:lnTo>
                  <a:pt x="97735" y="284714"/>
                </a:lnTo>
                <a:lnTo>
                  <a:pt x="109983" y="287219"/>
                </a:lnTo>
                <a:lnTo>
                  <a:pt x="123670" y="290071"/>
                </a:lnTo>
                <a:lnTo>
                  <a:pt x="137342" y="292973"/>
                </a:lnTo>
                <a:lnTo>
                  <a:pt x="150998" y="295926"/>
                </a:lnTo>
                <a:lnTo>
                  <a:pt x="164637" y="298933"/>
                </a:lnTo>
                <a:lnTo>
                  <a:pt x="178259" y="301994"/>
                </a:lnTo>
                <a:lnTo>
                  <a:pt x="191863" y="305112"/>
                </a:lnTo>
                <a:lnTo>
                  <a:pt x="205448" y="308287"/>
                </a:lnTo>
                <a:lnTo>
                  <a:pt x="219015" y="311520"/>
                </a:lnTo>
                <a:lnTo>
                  <a:pt x="232561" y="314815"/>
                </a:lnTo>
                <a:lnTo>
                  <a:pt x="246087" y="318171"/>
                </a:lnTo>
                <a:lnTo>
                  <a:pt x="259592" y="321590"/>
                </a:lnTo>
                <a:lnTo>
                  <a:pt x="273075" y="325073"/>
                </a:lnTo>
                <a:lnTo>
                  <a:pt x="275018" y="325569"/>
                </a:lnTo>
                <a:lnTo>
                  <a:pt x="275945" y="333836"/>
                </a:lnTo>
                <a:lnTo>
                  <a:pt x="279133" y="341482"/>
                </a:lnTo>
                <a:lnTo>
                  <a:pt x="283527" y="347921"/>
                </a:lnTo>
                <a:lnTo>
                  <a:pt x="292441" y="358595"/>
                </a:lnTo>
                <a:lnTo>
                  <a:pt x="303004" y="367987"/>
                </a:lnTo>
                <a:lnTo>
                  <a:pt x="314583" y="376201"/>
                </a:lnTo>
                <a:lnTo>
                  <a:pt x="303657" y="335264"/>
                </a:lnTo>
                <a:lnTo>
                  <a:pt x="301980" y="332605"/>
                </a:lnTo>
                <a:lnTo>
                  <a:pt x="316167" y="336320"/>
                </a:lnTo>
                <a:lnTo>
                  <a:pt x="330341" y="340048"/>
                </a:lnTo>
                <a:lnTo>
                  <a:pt x="344503" y="343793"/>
                </a:lnTo>
                <a:lnTo>
                  <a:pt x="358651" y="347562"/>
                </a:lnTo>
                <a:lnTo>
                  <a:pt x="372784" y="351359"/>
                </a:lnTo>
                <a:lnTo>
                  <a:pt x="386900" y="355189"/>
                </a:lnTo>
                <a:lnTo>
                  <a:pt x="400999" y="359059"/>
                </a:lnTo>
                <a:lnTo>
                  <a:pt x="415080" y="362973"/>
                </a:lnTo>
                <a:lnTo>
                  <a:pt x="429142" y="366937"/>
                </a:lnTo>
                <a:lnTo>
                  <a:pt x="443183" y="370955"/>
                </a:lnTo>
                <a:lnTo>
                  <a:pt x="457203" y="375035"/>
                </a:lnTo>
                <a:lnTo>
                  <a:pt x="471201" y="379180"/>
                </a:lnTo>
                <a:lnTo>
                  <a:pt x="485175" y="383396"/>
                </a:lnTo>
                <a:lnTo>
                  <a:pt x="499124" y="387688"/>
                </a:lnTo>
                <a:lnTo>
                  <a:pt x="513048" y="392062"/>
                </a:lnTo>
                <a:lnTo>
                  <a:pt x="526944" y="396523"/>
                </a:lnTo>
                <a:lnTo>
                  <a:pt x="540814" y="401077"/>
                </a:lnTo>
                <a:lnTo>
                  <a:pt x="554654" y="405728"/>
                </a:lnTo>
                <a:lnTo>
                  <a:pt x="568464" y="410482"/>
                </a:lnTo>
                <a:lnTo>
                  <a:pt x="582244" y="415345"/>
                </a:lnTo>
                <a:lnTo>
                  <a:pt x="590707" y="418126"/>
                </a:lnTo>
                <a:lnTo>
                  <a:pt x="601445" y="421418"/>
                </a:lnTo>
                <a:lnTo>
                  <a:pt x="613851" y="425220"/>
                </a:lnTo>
                <a:lnTo>
                  <a:pt x="627322" y="429534"/>
                </a:lnTo>
                <a:lnTo>
                  <a:pt x="641250" y="434357"/>
                </a:lnTo>
                <a:lnTo>
                  <a:pt x="651179" y="438129"/>
                </a:lnTo>
                <a:lnTo>
                  <a:pt x="664068" y="443649"/>
                </a:lnTo>
                <a:lnTo>
                  <a:pt x="675534" y="449480"/>
                </a:lnTo>
                <a:lnTo>
                  <a:pt x="674055" y="42211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3214788" y="2980427"/>
            <a:ext cx="414755" cy="168426"/>
          </a:xfrm>
          <a:custGeom>
            <a:avLst/>
            <a:gdLst/>
            <a:ahLst/>
            <a:cxnLst/>
            <a:rect l="l" t="t" r="r" b="b"/>
            <a:pathLst>
              <a:path w="414755" h="168426">
                <a:moveTo>
                  <a:pt x="59638" y="40098"/>
                </a:moveTo>
                <a:lnTo>
                  <a:pt x="48416" y="34603"/>
                </a:lnTo>
                <a:lnTo>
                  <a:pt x="36503" y="28399"/>
                </a:lnTo>
                <a:lnTo>
                  <a:pt x="24700" y="21482"/>
                </a:lnTo>
                <a:lnTo>
                  <a:pt x="18668" y="17456"/>
                </a:lnTo>
                <a:lnTo>
                  <a:pt x="7882" y="8861"/>
                </a:lnTo>
                <a:lnTo>
                  <a:pt x="0" y="0"/>
                </a:lnTo>
                <a:lnTo>
                  <a:pt x="10925" y="40936"/>
                </a:lnTo>
                <a:lnTo>
                  <a:pt x="22887" y="48076"/>
                </a:lnTo>
                <a:lnTo>
                  <a:pt x="34599" y="54245"/>
                </a:lnTo>
                <a:lnTo>
                  <a:pt x="45429" y="59547"/>
                </a:lnTo>
                <a:lnTo>
                  <a:pt x="54743" y="64086"/>
                </a:lnTo>
                <a:lnTo>
                  <a:pt x="58533" y="66047"/>
                </a:lnTo>
                <a:lnTo>
                  <a:pt x="69594" y="71676"/>
                </a:lnTo>
                <a:lnTo>
                  <a:pt x="80771" y="77281"/>
                </a:lnTo>
                <a:lnTo>
                  <a:pt x="92057" y="82846"/>
                </a:lnTo>
                <a:lnTo>
                  <a:pt x="103449" y="88354"/>
                </a:lnTo>
                <a:lnTo>
                  <a:pt x="114941" y="93789"/>
                </a:lnTo>
                <a:lnTo>
                  <a:pt x="126529" y="99135"/>
                </a:lnTo>
                <a:lnTo>
                  <a:pt x="138209" y="104376"/>
                </a:lnTo>
                <a:lnTo>
                  <a:pt x="149975" y="109495"/>
                </a:lnTo>
                <a:lnTo>
                  <a:pt x="161822" y="114476"/>
                </a:lnTo>
                <a:lnTo>
                  <a:pt x="173747" y="119303"/>
                </a:lnTo>
                <a:lnTo>
                  <a:pt x="185744" y="123959"/>
                </a:lnTo>
                <a:lnTo>
                  <a:pt x="197808" y="128429"/>
                </a:lnTo>
                <a:lnTo>
                  <a:pt x="209935" y="132697"/>
                </a:lnTo>
                <a:lnTo>
                  <a:pt x="222120" y="136745"/>
                </a:lnTo>
                <a:lnTo>
                  <a:pt x="234358" y="140558"/>
                </a:lnTo>
                <a:lnTo>
                  <a:pt x="246644" y="144119"/>
                </a:lnTo>
                <a:lnTo>
                  <a:pt x="258975" y="147413"/>
                </a:lnTo>
                <a:lnTo>
                  <a:pt x="271344" y="150422"/>
                </a:lnTo>
                <a:lnTo>
                  <a:pt x="283748" y="153132"/>
                </a:lnTo>
                <a:lnTo>
                  <a:pt x="293013" y="154947"/>
                </a:lnTo>
                <a:lnTo>
                  <a:pt x="301202" y="156805"/>
                </a:lnTo>
                <a:lnTo>
                  <a:pt x="313078" y="159742"/>
                </a:lnTo>
                <a:lnTo>
                  <a:pt x="327430" y="163053"/>
                </a:lnTo>
                <a:lnTo>
                  <a:pt x="340930" y="165678"/>
                </a:lnTo>
                <a:lnTo>
                  <a:pt x="353674" y="167516"/>
                </a:lnTo>
                <a:lnTo>
                  <a:pt x="366398" y="168426"/>
                </a:lnTo>
                <a:lnTo>
                  <a:pt x="378818" y="167939"/>
                </a:lnTo>
                <a:lnTo>
                  <a:pt x="383755" y="167228"/>
                </a:lnTo>
                <a:lnTo>
                  <a:pt x="396001" y="163413"/>
                </a:lnTo>
                <a:lnTo>
                  <a:pt x="406704" y="155386"/>
                </a:lnTo>
                <a:lnTo>
                  <a:pt x="413437" y="143119"/>
                </a:lnTo>
                <a:lnTo>
                  <a:pt x="414755" y="134639"/>
                </a:lnTo>
                <a:lnTo>
                  <a:pt x="414705" y="132112"/>
                </a:lnTo>
                <a:lnTo>
                  <a:pt x="411464" y="119075"/>
                </a:lnTo>
                <a:lnTo>
                  <a:pt x="403948" y="108619"/>
                </a:lnTo>
                <a:lnTo>
                  <a:pt x="394334" y="100387"/>
                </a:lnTo>
                <a:lnTo>
                  <a:pt x="383071" y="93310"/>
                </a:lnTo>
                <a:lnTo>
                  <a:pt x="370397" y="86852"/>
                </a:lnTo>
                <a:lnTo>
                  <a:pt x="371877" y="114215"/>
                </a:lnTo>
                <a:lnTo>
                  <a:pt x="380427" y="119628"/>
                </a:lnTo>
                <a:lnTo>
                  <a:pt x="388695" y="125521"/>
                </a:lnTo>
                <a:lnTo>
                  <a:pt x="391248" y="130690"/>
                </a:lnTo>
                <a:lnTo>
                  <a:pt x="390968" y="133700"/>
                </a:lnTo>
                <a:lnTo>
                  <a:pt x="390752" y="135579"/>
                </a:lnTo>
                <a:lnTo>
                  <a:pt x="389622" y="140304"/>
                </a:lnTo>
                <a:lnTo>
                  <a:pt x="388301" y="141688"/>
                </a:lnTo>
                <a:lnTo>
                  <a:pt x="379475" y="143860"/>
                </a:lnTo>
                <a:lnTo>
                  <a:pt x="368589" y="144669"/>
                </a:lnTo>
                <a:lnTo>
                  <a:pt x="355380" y="143800"/>
                </a:lnTo>
                <a:lnTo>
                  <a:pt x="345667" y="142399"/>
                </a:lnTo>
                <a:lnTo>
                  <a:pt x="330375" y="139398"/>
                </a:lnTo>
                <a:lnTo>
                  <a:pt x="316847" y="136212"/>
                </a:lnTo>
                <a:lnTo>
                  <a:pt x="305161" y="133327"/>
                </a:lnTo>
                <a:lnTo>
                  <a:pt x="297395" y="131591"/>
                </a:lnTo>
                <a:lnTo>
                  <a:pt x="285220" y="129172"/>
                </a:lnTo>
                <a:lnTo>
                  <a:pt x="273043" y="126426"/>
                </a:lnTo>
                <a:lnTo>
                  <a:pt x="260871" y="123371"/>
                </a:lnTo>
                <a:lnTo>
                  <a:pt x="248709" y="120024"/>
                </a:lnTo>
                <a:lnTo>
                  <a:pt x="236564" y="116401"/>
                </a:lnTo>
                <a:lnTo>
                  <a:pt x="224443" y="112519"/>
                </a:lnTo>
                <a:lnTo>
                  <a:pt x="212350" y="108395"/>
                </a:lnTo>
                <a:lnTo>
                  <a:pt x="200292" y="104045"/>
                </a:lnTo>
                <a:lnTo>
                  <a:pt x="188275" y="99486"/>
                </a:lnTo>
                <a:lnTo>
                  <a:pt x="176305" y="94736"/>
                </a:lnTo>
                <a:lnTo>
                  <a:pt x="164389" y="89809"/>
                </a:lnTo>
                <a:lnTo>
                  <a:pt x="152532" y="84724"/>
                </a:lnTo>
                <a:lnTo>
                  <a:pt x="140741" y="79497"/>
                </a:lnTo>
                <a:lnTo>
                  <a:pt x="129021" y="74145"/>
                </a:lnTo>
                <a:lnTo>
                  <a:pt x="117379" y="68684"/>
                </a:lnTo>
                <a:lnTo>
                  <a:pt x="105821" y="63132"/>
                </a:lnTo>
                <a:lnTo>
                  <a:pt x="94352" y="57504"/>
                </a:lnTo>
                <a:lnTo>
                  <a:pt x="82980" y="51818"/>
                </a:lnTo>
                <a:lnTo>
                  <a:pt x="71709" y="46090"/>
                </a:lnTo>
                <a:lnTo>
                  <a:pt x="69366" y="44888"/>
                </a:lnTo>
                <a:lnTo>
                  <a:pt x="59638" y="400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2907599" y="2641611"/>
            <a:ext cx="832586" cy="510794"/>
          </a:xfrm>
          <a:custGeom>
            <a:avLst/>
            <a:gdLst/>
            <a:ahLst/>
            <a:cxnLst/>
            <a:rect l="l" t="t" r="r" b="b"/>
            <a:pathLst>
              <a:path w="832586" h="510794">
                <a:moveTo>
                  <a:pt x="276606" y="328625"/>
                </a:moveTo>
                <a:lnTo>
                  <a:pt x="277444" y="325196"/>
                </a:lnTo>
                <a:lnTo>
                  <a:pt x="263994" y="321721"/>
                </a:lnTo>
                <a:lnTo>
                  <a:pt x="275056" y="329501"/>
                </a:lnTo>
                <a:lnTo>
                  <a:pt x="276606" y="328625"/>
                </a:lnTo>
                <a:close/>
              </a:path>
              <a:path w="832586" h="510794">
                <a:moveTo>
                  <a:pt x="701522" y="439204"/>
                </a:moveTo>
                <a:lnTo>
                  <a:pt x="703567" y="436346"/>
                </a:lnTo>
                <a:lnTo>
                  <a:pt x="693510" y="429931"/>
                </a:lnTo>
                <a:lnTo>
                  <a:pt x="682382" y="424053"/>
                </a:lnTo>
                <a:lnTo>
                  <a:pt x="670533" y="418689"/>
                </a:lnTo>
                <a:lnTo>
                  <a:pt x="658313" y="413813"/>
                </a:lnTo>
                <a:lnTo>
                  <a:pt x="646071" y="409401"/>
                </a:lnTo>
                <a:lnTo>
                  <a:pt x="628346" y="403604"/>
                </a:lnTo>
                <a:lnTo>
                  <a:pt x="614638" y="399414"/>
                </a:lnTo>
                <a:lnTo>
                  <a:pt x="603255" y="395964"/>
                </a:lnTo>
                <a:lnTo>
                  <a:pt x="595007" y="393242"/>
                </a:lnTo>
                <a:lnTo>
                  <a:pt x="580704" y="388196"/>
                </a:lnTo>
                <a:lnTo>
                  <a:pt x="566417" y="383280"/>
                </a:lnTo>
                <a:lnTo>
                  <a:pt x="552109" y="378476"/>
                </a:lnTo>
                <a:lnTo>
                  <a:pt x="537781" y="373777"/>
                </a:lnTo>
                <a:lnTo>
                  <a:pt x="523434" y="369178"/>
                </a:lnTo>
                <a:lnTo>
                  <a:pt x="509069" y="364674"/>
                </a:lnTo>
                <a:lnTo>
                  <a:pt x="494687" y="360258"/>
                </a:lnTo>
                <a:lnTo>
                  <a:pt x="480290" y="355925"/>
                </a:lnTo>
                <a:lnTo>
                  <a:pt x="465879" y="351669"/>
                </a:lnTo>
                <a:lnTo>
                  <a:pt x="451454" y="347484"/>
                </a:lnTo>
                <a:lnTo>
                  <a:pt x="437018" y="343365"/>
                </a:lnTo>
                <a:lnTo>
                  <a:pt x="422570" y="339306"/>
                </a:lnTo>
                <a:lnTo>
                  <a:pt x="408112" y="335300"/>
                </a:lnTo>
                <a:lnTo>
                  <a:pt x="393646" y="331343"/>
                </a:lnTo>
                <a:lnTo>
                  <a:pt x="379172" y="327429"/>
                </a:lnTo>
                <a:lnTo>
                  <a:pt x="364692" y="323551"/>
                </a:lnTo>
                <a:lnTo>
                  <a:pt x="350207" y="319704"/>
                </a:lnTo>
                <a:lnTo>
                  <a:pt x="335717" y="315882"/>
                </a:lnTo>
                <a:lnTo>
                  <a:pt x="321224" y="312080"/>
                </a:lnTo>
                <a:lnTo>
                  <a:pt x="312033" y="309678"/>
                </a:lnTo>
                <a:lnTo>
                  <a:pt x="306730" y="308292"/>
                </a:lnTo>
                <a:lnTo>
                  <a:pt x="305841" y="311696"/>
                </a:lnTo>
                <a:lnTo>
                  <a:pt x="305866" y="305625"/>
                </a:lnTo>
                <a:lnTo>
                  <a:pt x="302971" y="309651"/>
                </a:lnTo>
                <a:lnTo>
                  <a:pt x="299999" y="313816"/>
                </a:lnTo>
                <a:lnTo>
                  <a:pt x="304952" y="315099"/>
                </a:lnTo>
                <a:lnTo>
                  <a:pt x="308698" y="313740"/>
                </a:lnTo>
                <a:lnTo>
                  <a:pt x="310769" y="310819"/>
                </a:lnTo>
                <a:lnTo>
                  <a:pt x="319441" y="318887"/>
                </a:lnTo>
                <a:lnTo>
                  <a:pt x="333926" y="322688"/>
                </a:lnTo>
                <a:lnTo>
                  <a:pt x="348405" y="326508"/>
                </a:lnTo>
                <a:lnTo>
                  <a:pt x="362878" y="330352"/>
                </a:lnTo>
                <a:lnTo>
                  <a:pt x="377342" y="334226"/>
                </a:lnTo>
                <a:lnTo>
                  <a:pt x="391798" y="338136"/>
                </a:lnTo>
                <a:lnTo>
                  <a:pt x="406244" y="342088"/>
                </a:lnTo>
                <a:lnTo>
                  <a:pt x="420678" y="346087"/>
                </a:lnTo>
                <a:lnTo>
                  <a:pt x="435100" y="350139"/>
                </a:lnTo>
                <a:lnTo>
                  <a:pt x="449508" y="354250"/>
                </a:lnTo>
                <a:lnTo>
                  <a:pt x="463902" y="358426"/>
                </a:lnTo>
                <a:lnTo>
                  <a:pt x="478280" y="362672"/>
                </a:lnTo>
                <a:lnTo>
                  <a:pt x="492641" y="366994"/>
                </a:lnTo>
                <a:lnTo>
                  <a:pt x="506985" y="371398"/>
                </a:lnTo>
                <a:lnTo>
                  <a:pt x="521309" y="375889"/>
                </a:lnTo>
                <a:lnTo>
                  <a:pt x="535614" y="380474"/>
                </a:lnTo>
                <a:lnTo>
                  <a:pt x="549897" y="385157"/>
                </a:lnTo>
                <a:lnTo>
                  <a:pt x="564157" y="389945"/>
                </a:lnTo>
                <a:lnTo>
                  <a:pt x="578394" y="394844"/>
                </a:lnTo>
                <a:lnTo>
                  <a:pt x="592603" y="399858"/>
                </a:lnTo>
                <a:lnTo>
                  <a:pt x="601063" y="402658"/>
                </a:lnTo>
                <a:lnTo>
                  <a:pt x="612450" y="406112"/>
                </a:lnTo>
                <a:lnTo>
                  <a:pt x="625990" y="410245"/>
                </a:lnTo>
                <a:lnTo>
                  <a:pt x="640948" y="415091"/>
                </a:lnTo>
                <a:lnTo>
                  <a:pt x="653676" y="419595"/>
                </a:lnTo>
                <a:lnTo>
                  <a:pt x="666066" y="424454"/>
                </a:lnTo>
                <a:lnTo>
                  <a:pt x="678031" y="429774"/>
                </a:lnTo>
                <a:lnTo>
                  <a:pt x="689160" y="435546"/>
                </a:lnTo>
                <a:lnTo>
                  <a:pt x="699042" y="441765"/>
                </a:lnTo>
                <a:lnTo>
                  <a:pt x="699440" y="442047"/>
                </a:lnTo>
                <a:lnTo>
                  <a:pt x="704481" y="445744"/>
                </a:lnTo>
                <a:lnTo>
                  <a:pt x="701522" y="439204"/>
                </a:lnTo>
                <a:close/>
              </a:path>
              <a:path w="832586" h="510794">
                <a:moveTo>
                  <a:pt x="306730" y="308292"/>
                </a:moveTo>
                <a:lnTo>
                  <a:pt x="312033" y="309678"/>
                </a:lnTo>
                <a:lnTo>
                  <a:pt x="314794" y="307187"/>
                </a:lnTo>
                <a:lnTo>
                  <a:pt x="320090" y="303618"/>
                </a:lnTo>
                <a:lnTo>
                  <a:pt x="325399" y="300050"/>
                </a:lnTo>
                <a:lnTo>
                  <a:pt x="331978" y="296494"/>
                </a:lnTo>
                <a:lnTo>
                  <a:pt x="339217" y="293395"/>
                </a:lnTo>
                <a:lnTo>
                  <a:pt x="337832" y="290156"/>
                </a:lnTo>
                <a:lnTo>
                  <a:pt x="336397" y="286943"/>
                </a:lnTo>
                <a:lnTo>
                  <a:pt x="328841" y="290182"/>
                </a:lnTo>
                <a:lnTo>
                  <a:pt x="321906" y="293916"/>
                </a:lnTo>
                <a:lnTo>
                  <a:pt x="316153" y="297789"/>
                </a:lnTo>
                <a:lnTo>
                  <a:pt x="310413" y="301663"/>
                </a:lnTo>
                <a:lnTo>
                  <a:pt x="305866" y="305625"/>
                </a:lnTo>
                <a:lnTo>
                  <a:pt x="305841" y="311696"/>
                </a:lnTo>
                <a:lnTo>
                  <a:pt x="306730" y="308292"/>
                </a:lnTo>
                <a:close/>
              </a:path>
              <a:path w="832586" h="510794">
                <a:moveTo>
                  <a:pt x="289730" y="288740"/>
                </a:moveTo>
                <a:lnTo>
                  <a:pt x="281877" y="298847"/>
                </a:lnTo>
                <a:lnTo>
                  <a:pt x="280495" y="301451"/>
                </a:lnTo>
                <a:lnTo>
                  <a:pt x="283184" y="302145"/>
                </a:lnTo>
                <a:lnTo>
                  <a:pt x="289730" y="288740"/>
                </a:lnTo>
                <a:close/>
              </a:path>
              <a:path w="832586" h="510794">
                <a:moveTo>
                  <a:pt x="805307" y="80213"/>
                </a:moveTo>
                <a:lnTo>
                  <a:pt x="808799" y="80683"/>
                </a:lnTo>
                <a:lnTo>
                  <a:pt x="808824" y="81787"/>
                </a:lnTo>
                <a:lnTo>
                  <a:pt x="808824" y="80238"/>
                </a:lnTo>
                <a:lnTo>
                  <a:pt x="808570" y="77596"/>
                </a:lnTo>
                <a:lnTo>
                  <a:pt x="808177" y="76365"/>
                </a:lnTo>
                <a:lnTo>
                  <a:pt x="806996" y="72745"/>
                </a:lnTo>
                <a:lnTo>
                  <a:pt x="804379" y="67881"/>
                </a:lnTo>
                <a:lnTo>
                  <a:pt x="804964" y="84162"/>
                </a:lnTo>
                <a:lnTo>
                  <a:pt x="805307" y="80213"/>
                </a:lnTo>
                <a:close/>
              </a:path>
              <a:path w="832586" h="510794">
                <a:moveTo>
                  <a:pt x="310769" y="310819"/>
                </a:moveTo>
                <a:lnTo>
                  <a:pt x="308698" y="313740"/>
                </a:lnTo>
                <a:lnTo>
                  <a:pt x="304952" y="315099"/>
                </a:lnTo>
                <a:lnTo>
                  <a:pt x="319441" y="318887"/>
                </a:lnTo>
                <a:lnTo>
                  <a:pt x="310769" y="310819"/>
                </a:lnTo>
                <a:close/>
              </a:path>
              <a:path w="832586" h="510794">
                <a:moveTo>
                  <a:pt x="724865" y="478942"/>
                </a:moveTo>
                <a:lnTo>
                  <a:pt x="725424" y="474217"/>
                </a:lnTo>
                <a:lnTo>
                  <a:pt x="725411" y="470814"/>
                </a:lnTo>
                <a:lnTo>
                  <a:pt x="725157" y="462864"/>
                </a:lnTo>
                <a:lnTo>
                  <a:pt x="722337" y="456095"/>
                </a:lnTo>
                <a:lnTo>
                  <a:pt x="718286" y="450481"/>
                </a:lnTo>
                <a:lnTo>
                  <a:pt x="718375" y="470992"/>
                </a:lnTo>
                <a:lnTo>
                  <a:pt x="721893" y="470928"/>
                </a:lnTo>
                <a:lnTo>
                  <a:pt x="721372" y="478408"/>
                </a:lnTo>
                <a:lnTo>
                  <a:pt x="723455" y="488187"/>
                </a:lnTo>
                <a:lnTo>
                  <a:pt x="724865" y="478942"/>
                </a:lnTo>
                <a:close/>
              </a:path>
              <a:path w="832586" h="510794">
                <a:moveTo>
                  <a:pt x="686523" y="510425"/>
                </a:moveTo>
                <a:lnTo>
                  <a:pt x="691426" y="509536"/>
                </a:lnTo>
                <a:lnTo>
                  <a:pt x="691565" y="509511"/>
                </a:lnTo>
                <a:lnTo>
                  <a:pt x="698614" y="508507"/>
                </a:lnTo>
                <a:lnTo>
                  <a:pt x="706145" y="505548"/>
                </a:lnTo>
                <a:lnTo>
                  <a:pt x="712368" y="500494"/>
                </a:lnTo>
                <a:lnTo>
                  <a:pt x="718578" y="495452"/>
                </a:lnTo>
                <a:lnTo>
                  <a:pt x="723455" y="488187"/>
                </a:lnTo>
                <a:lnTo>
                  <a:pt x="721372" y="478408"/>
                </a:lnTo>
                <a:lnTo>
                  <a:pt x="721893" y="470928"/>
                </a:lnTo>
                <a:lnTo>
                  <a:pt x="718375" y="470992"/>
                </a:lnTo>
                <a:lnTo>
                  <a:pt x="718286" y="450481"/>
                </a:lnTo>
                <a:lnTo>
                  <a:pt x="714222" y="444855"/>
                </a:lnTo>
                <a:lnTo>
                  <a:pt x="708977" y="440308"/>
                </a:lnTo>
                <a:lnTo>
                  <a:pt x="703605" y="436371"/>
                </a:lnTo>
                <a:lnTo>
                  <a:pt x="701522" y="439204"/>
                </a:lnTo>
                <a:lnTo>
                  <a:pt x="704481" y="445744"/>
                </a:lnTo>
                <a:lnTo>
                  <a:pt x="709168" y="449872"/>
                </a:lnTo>
                <a:lnTo>
                  <a:pt x="712571" y="454596"/>
                </a:lnTo>
                <a:lnTo>
                  <a:pt x="715975" y="459346"/>
                </a:lnTo>
                <a:lnTo>
                  <a:pt x="718146" y="464616"/>
                </a:lnTo>
                <a:lnTo>
                  <a:pt x="718375" y="471055"/>
                </a:lnTo>
                <a:lnTo>
                  <a:pt x="718388" y="473875"/>
                </a:lnTo>
                <a:lnTo>
                  <a:pt x="717905" y="477812"/>
                </a:lnTo>
                <a:lnTo>
                  <a:pt x="716749" y="485254"/>
                </a:lnTo>
                <a:lnTo>
                  <a:pt x="713003" y="490880"/>
                </a:lnTo>
                <a:lnTo>
                  <a:pt x="707923" y="495033"/>
                </a:lnTo>
                <a:lnTo>
                  <a:pt x="702856" y="499186"/>
                </a:lnTo>
                <a:lnTo>
                  <a:pt x="696429" y="501726"/>
                </a:lnTo>
                <a:lnTo>
                  <a:pt x="690943" y="506044"/>
                </a:lnTo>
                <a:lnTo>
                  <a:pt x="690448" y="502564"/>
                </a:lnTo>
                <a:lnTo>
                  <a:pt x="690308" y="502577"/>
                </a:lnTo>
                <a:lnTo>
                  <a:pt x="685774" y="503402"/>
                </a:lnTo>
                <a:lnTo>
                  <a:pt x="681012" y="503745"/>
                </a:lnTo>
                <a:lnTo>
                  <a:pt x="676122" y="503745"/>
                </a:lnTo>
                <a:lnTo>
                  <a:pt x="663598" y="503077"/>
                </a:lnTo>
                <a:lnTo>
                  <a:pt x="650861" y="501383"/>
                </a:lnTo>
                <a:lnTo>
                  <a:pt x="635720" y="498506"/>
                </a:lnTo>
                <a:lnTo>
                  <a:pt x="623544" y="495735"/>
                </a:lnTo>
                <a:lnTo>
                  <a:pt x="620217" y="494931"/>
                </a:lnTo>
                <a:lnTo>
                  <a:pt x="611759" y="492848"/>
                </a:lnTo>
                <a:lnTo>
                  <a:pt x="604939" y="491058"/>
                </a:lnTo>
                <a:lnTo>
                  <a:pt x="600837" y="490296"/>
                </a:lnTo>
                <a:lnTo>
                  <a:pt x="588459" y="487829"/>
                </a:lnTo>
                <a:lnTo>
                  <a:pt x="576095" y="485049"/>
                </a:lnTo>
                <a:lnTo>
                  <a:pt x="563763" y="481970"/>
                </a:lnTo>
                <a:lnTo>
                  <a:pt x="551466" y="478610"/>
                </a:lnTo>
                <a:lnTo>
                  <a:pt x="539210" y="474984"/>
                </a:lnTo>
                <a:lnTo>
                  <a:pt x="527001" y="471109"/>
                </a:lnTo>
                <a:lnTo>
                  <a:pt x="514842" y="467002"/>
                </a:lnTo>
                <a:lnTo>
                  <a:pt x="502739" y="462678"/>
                </a:lnTo>
                <a:lnTo>
                  <a:pt x="490696" y="458153"/>
                </a:lnTo>
                <a:lnTo>
                  <a:pt x="478720" y="453445"/>
                </a:lnTo>
                <a:lnTo>
                  <a:pt x="466813" y="448569"/>
                </a:lnTo>
                <a:lnTo>
                  <a:pt x="454983" y="443542"/>
                </a:lnTo>
                <a:lnTo>
                  <a:pt x="443233" y="438379"/>
                </a:lnTo>
                <a:lnTo>
                  <a:pt x="431568" y="433098"/>
                </a:lnTo>
                <a:lnTo>
                  <a:pt x="419993" y="427715"/>
                </a:lnTo>
                <a:lnTo>
                  <a:pt x="408514" y="422245"/>
                </a:lnTo>
                <a:lnTo>
                  <a:pt x="397135" y="416706"/>
                </a:lnTo>
                <a:lnTo>
                  <a:pt x="385861" y="411113"/>
                </a:lnTo>
                <a:lnTo>
                  <a:pt x="374697" y="405483"/>
                </a:lnTo>
                <a:lnTo>
                  <a:pt x="367385" y="401752"/>
                </a:lnTo>
                <a:lnTo>
                  <a:pt x="365721" y="404863"/>
                </a:lnTo>
                <a:lnTo>
                  <a:pt x="364058" y="407962"/>
                </a:lnTo>
                <a:lnTo>
                  <a:pt x="375155" y="413615"/>
                </a:lnTo>
                <a:lnTo>
                  <a:pt x="386305" y="419209"/>
                </a:lnTo>
                <a:lnTo>
                  <a:pt x="397568" y="424763"/>
                </a:lnTo>
                <a:lnTo>
                  <a:pt x="408937" y="430263"/>
                </a:lnTo>
                <a:lnTo>
                  <a:pt x="420410" y="435692"/>
                </a:lnTo>
                <a:lnTo>
                  <a:pt x="431981" y="441034"/>
                </a:lnTo>
                <a:lnTo>
                  <a:pt x="443646" y="446273"/>
                </a:lnTo>
                <a:lnTo>
                  <a:pt x="455400" y="451393"/>
                </a:lnTo>
                <a:lnTo>
                  <a:pt x="467239" y="456376"/>
                </a:lnTo>
                <a:lnTo>
                  <a:pt x="479158" y="461208"/>
                </a:lnTo>
                <a:lnTo>
                  <a:pt x="491152" y="465872"/>
                </a:lnTo>
                <a:lnTo>
                  <a:pt x="503217" y="470352"/>
                </a:lnTo>
                <a:lnTo>
                  <a:pt x="515349" y="474631"/>
                </a:lnTo>
                <a:lnTo>
                  <a:pt x="527542" y="478694"/>
                </a:lnTo>
                <a:lnTo>
                  <a:pt x="539793" y="482524"/>
                </a:lnTo>
                <a:lnTo>
                  <a:pt x="552096" y="486106"/>
                </a:lnTo>
                <a:lnTo>
                  <a:pt x="564448" y="489422"/>
                </a:lnTo>
                <a:lnTo>
                  <a:pt x="576843" y="492457"/>
                </a:lnTo>
                <a:lnTo>
                  <a:pt x="589277" y="495195"/>
                </a:lnTo>
                <a:lnTo>
                  <a:pt x="599554" y="497217"/>
                </a:lnTo>
                <a:lnTo>
                  <a:pt x="603123" y="497865"/>
                </a:lnTo>
                <a:lnTo>
                  <a:pt x="610057" y="499681"/>
                </a:lnTo>
                <a:lnTo>
                  <a:pt x="618540" y="501764"/>
                </a:lnTo>
                <a:lnTo>
                  <a:pt x="630266" y="504522"/>
                </a:lnTo>
                <a:lnTo>
                  <a:pt x="643106" y="507179"/>
                </a:lnTo>
                <a:lnTo>
                  <a:pt x="647522" y="507974"/>
                </a:lnTo>
                <a:lnTo>
                  <a:pt x="660119" y="509790"/>
                </a:lnTo>
                <a:lnTo>
                  <a:pt x="672811" y="510745"/>
                </a:lnTo>
                <a:lnTo>
                  <a:pt x="681342" y="510793"/>
                </a:lnTo>
                <a:lnTo>
                  <a:pt x="686523" y="510425"/>
                </a:lnTo>
                <a:close/>
              </a:path>
              <a:path w="832586" h="510794">
                <a:moveTo>
                  <a:pt x="698614" y="508507"/>
                </a:moveTo>
                <a:lnTo>
                  <a:pt x="691565" y="509511"/>
                </a:lnTo>
                <a:lnTo>
                  <a:pt x="691426" y="509536"/>
                </a:lnTo>
                <a:lnTo>
                  <a:pt x="698614" y="508507"/>
                </a:lnTo>
                <a:close/>
              </a:path>
              <a:path w="832586" h="510794">
                <a:moveTo>
                  <a:pt x="698157" y="471233"/>
                </a:moveTo>
                <a:lnTo>
                  <a:pt x="701572" y="471233"/>
                </a:lnTo>
                <a:lnTo>
                  <a:pt x="701332" y="468642"/>
                </a:lnTo>
                <a:lnTo>
                  <a:pt x="700836" y="467512"/>
                </a:lnTo>
                <a:lnTo>
                  <a:pt x="699300" y="464184"/>
                </a:lnTo>
                <a:lnTo>
                  <a:pt x="695934" y="460057"/>
                </a:lnTo>
                <a:lnTo>
                  <a:pt x="689686" y="455599"/>
                </a:lnTo>
                <a:lnTo>
                  <a:pt x="687616" y="458444"/>
                </a:lnTo>
                <a:lnTo>
                  <a:pt x="689656" y="455580"/>
                </a:lnTo>
                <a:lnTo>
                  <a:pt x="680048" y="449541"/>
                </a:lnTo>
                <a:lnTo>
                  <a:pt x="668508" y="443742"/>
                </a:lnTo>
                <a:lnTo>
                  <a:pt x="656005" y="438416"/>
                </a:lnTo>
                <a:lnTo>
                  <a:pt x="642025" y="433187"/>
                </a:lnTo>
                <a:lnTo>
                  <a:pt x="628092" y="428479"/>
                </a:lnTo>
                <a:lnTo>
                  <a:pt x="614823" y="424296"/>
                </a:lnTo>
                <a:lnTo>
                  <a:pt x="602835" y="420641"/>
                </a:lnTo>
                <a:lnTo>
                  <a:pt x="592745" y="417517"/>
                </a:lnTo>
                <a:lnTo>
                  <a:pt x="586955" y="415582"/>
                </a:lnTo>
                <a:lnTo>
                  <a:pt x="573150" y="410710"/>
                </a:lnTo>
                <a:lnTo>
                  <a:pt x="559315" y="405947"/>
                </a:lnTo>
                <a:lnTo>
                  <a:pt x="545450" y="401287"/>
                </a:lnTo>
                <a:lnTo>
                  <a:pt x="531559" y="396726"/>
                </a:lnTo>
                <a:lnTo>
                  <a:pt x="517640" y="392258"/>
                </a:lnTo>
                <a:lnTo>
                  <a:pt x="503697" y="387877"/>
                </a:lnTo>
                <a:lnTo>
                  <a:pt x="489728" y="383579"/>
                </a:lnTo>
                <a:lnTo>
                  <a:pt x="475737" y="379357"/>
                </a:lnTo>
                <a:lnTo>
                  <a:pt x="461722" y="375207"/>
                </a:lnTo>
                <a:lnTo>
                  <a:pt x="447687" y="371124"/>
                </a:lnTo>
                <a:lnTo>
                  <a:pt x="433632" y="367101"/>
                </a:lnTo>
                <a:lnTo>
                  <a:pt x="419557" y="363133"/>
                </a:lnTo>
                <a:lnTo>
                  <a:pt x="405464" y="359216"/>
                </a:lnTo>
                <a:lnTo>
                  <a:pt x="391355" y="355344"/>
                </a:lnTo>
                <a:lnTo>
                  <a:pt x="377229" y="351511"/>
                </a:lnTo>
                <a:lnTo>
                  <a:pt x="363089" y="347712"/>
                </a:lnTo>
                <a:lnTo>
                  <a:pt x="348935" y="343942"/>
                </a:lnTo>
                <a:lnTo>
                  <a:pt x="334768" y="340196"/>
                </a:lnTo>
                <a:lnTo>
                  <a:pt x="320589" y="336468"/>
                </a:lnTo>
                <a:lnTo>
                  <a:pt x="306400" y="332752"/>
                </a:lnTo>
                <a:lnTo>
                  <a:pt x="305511" y="336156"/>
                </a:lnTo>
                <a:lnTo>
                  <a:pt x="308521" y="334327"/>
                </a:lnTo>
                <a:lnTo>
                  <a:pt x="309765" y="336346"/>
                </a:lnTo>
                <a:lnTo>
                  <a:pt x="313321" y="341756"/>
                </a:lnTo>
                <a:lnTo>
                  <a:pt x="318804" y="343275"/>
                </a:lnTo>
                <a:lnTo>
                  <a:pt x="332974" y="347002"/>
                </a:lnTo>
                <a:lnTo>
                  <a:pt x="347129" y="350746"/>
                </a:lnTo>
                <a:lnTo>
                  <a:pt x="361269" y="354513"/>
                </a:lnTo>
                <a:lnTo>
                  <a:pt x="375394" y="358308"/>
                </a:lnTo>
                <a:lnTo>
                  <a:pt x="389501" y="362137"/>
                </a:lnTo>
                <a:lnTo>
                  <a:pt x="403590" y="366004"/>
                </a:lnTo>
                <a:lnTo>
                  <a:pt x="417659" y="369915"/>
                </a:lnTo>
                <a:lnTo>
                  <a:pt x="431709" y="373875"/>
                </a:lnTo>
                <a:lnTo>
                  <a:pt x="445736" y="377890"/>
                </a:lnTo>
                <a:lnTo>
                  <a:pt x="459741" y="381964"/>
                </a:lnTo>
                <a:lnTo>
                  <a:pt x="473723" y="386104"/>
                </a:lnTo>
                <a:lnTo>
                  <a:pt x="487679" y="390315"/>
                </a:lnTo>
                <a:lnTo>
                  <a:pt x="501610" y="394601"/>
                </a:lnTo>
                <a:lnTo>
                  <a:pt x="515514" y="398969"/>
                </a:lnTo>
                <a:lnTo>
                  <a:pt x="529390" y="403423"/>
                </a:lnTo>
                <a:lnTo>
                  <a:pt x="543237" y="407969"/>
                </a:lnTo>
                <a:lnTo>
                  <a:pt x="557054" y="412612"/>
                </a:lnTo>
                <a:lnTo>
                  <a:pt x="570840" y="417358"/>
                </a:lnTo>
                <a:lnTo>
                  <a:pt x="584593" y="422211"/>
                </a:lnTo>
                <a:lnTo>
                  <a:pt x="593192" y="425038"/>
                </a:lnTo>
                <a:lnTo>
                  <a:pt x="603997" y="428353"/>
                </a:lnTo>
                <a:lnTo>
                  <a:pt x="616412" y="432159"/>
                </a:lnTo>
                <a:lnTo>
                  <a:pt x="629842" y="436461"/>
                </a:lnTo>
                <a:lnTo>
                  <a:pt x="643691" y="441263"/>
                </a:lnTo>
                <a:lnTo>
                  <a:pt x="653402" y="444957"/>
                </a:lnTo>
                <a:lnTo>
                  <a:pt x="666409" y="450532"/>
                </a:lnTo>
                <a:lnTo>
                  <a:pt x="677827" y="456377"/>
                </a:lnTo>
                <a:lnTo>
                  <a:pt x="685546" y="461302"/>
                </a:lnTo>
                <a:lnTo>
                  <a:pt x="689267" y="463930"/>
                </a:lnTo>
                <a:lnTo>
                  <a:pt x="693039" y="468185"/>
                </a:lnTo>
                <a:lnTo>
                  <a:pt x="694639" y="470992"/>
                </a:lnTo>
                <a:lnTo>
                  <a:pt x="694482" y="473649"/>
                </a:lnTo>
                <a:lnTo>
                  <a:pt x="694474" y="473786"/>
                </a:lnTo>
                <a:lnTo>
                  <a:pt x="697941" y="474395"/>
                </a:lnTo>
                <a:lnTo>
                  <a:pt x="698157" y="471233"/>
                </a:lnTo>
                <a:close/>
              </a:path>
              <a:path w="832586" h="510794">
                <a:moveTo>
                  <a:pt x="689660" y="455574"/>
                </a:moveTo>
                <a:lnTo>
                  <a:pt x="687616" y="458444"/>
                </a:lnTo>
                <a:lnTo>
                  <a:pt x="689686" y="455599"/>
                </a:lnTo>
                <a:lnTo>
                  <a:pt x="695934" y="460057"/>
                </a:lnTo>
                <a:lnTo>
                  <a:pt x="689660" y="455574"/>
                </a:lnTo>
                <a:close/>
              </a:path>
              <a:path w="832586" h="510794">
                <a:moveTo>
                  <a:pt x="700697" y="477735"/>
                </a:moveTo>
                <a:lnTo>
                  <a:pt x="701395" y="475106"/>
                </a:lnTo>
                <a:lnTo>
                  <a:pt x="701675" y="471233"/>
                </a:lnTo>
                <a:lnTo>
                  <a:pt x="701624" y="471792"/>
                </a:lnTo>
                <a:lnTo>
                  <a:pt x="698512" y="481380"/>
                </a:lnTo>
                <a:lnTo>
                  <a:pt x="700697" y="477735"/>
                </a:lnTo>
                <a:close/>
              </a:path>
              <a:path w="832586" h="510794">
                <a:moveTo>
                  <a:pt x="687324" y="486130"/>
                </a:moveTo>
                <a:lnTo>
                  <a:pt x="692023" y="484949"/>
                </a:lnTo>
                <a:lnTo>
                  <a:pt x="694918" y="484085"/>
                </a:lnTo>
                <a:lnTo>
                  <a:pt x="698512" y="481380"/>
                </a:lnTo>
                <a:lnTo>
                  <a:pt x="701624" y="471792"/>
                </a:lnTo>
                <a:lnTo>
                  <a:pt x="701572" y="471233"/>
                </a:lnTo>
                <a:lnTo>
                  <a:pt x="698157" y="471233"/>
                </a:lnTo>
                <a:lnTo>
                  <a:pt x="697941" y="474395"/>
                </a:lnTo>
                <a:lnTo>
                  <a:pt x="694474" y="473786"/>
                </a:lnTo>
                <a:lnTo>
                  <a:pt x="694482" y="473649"/>
                </a:lnTo>
                <a:lnTo>
                  <a:pt x="693445" y="476376"/>
                </a:lnTo>
                <a:lnTo>
                  <a:pt x="689038" y="478472"/>
                </a:lnTo>
                <a:lnTo>
                  <a:pt x="686663" y="482676"/>
                </a:lnTo>
                <a:lnTo>
                  <a:pt x="685825" y="479247"/>
                </a:lnTo>
                <a:lnTo>
                  <a:pt x="684072" y="486752"/>
                </a:lnTo>
                <a:lnTo>
                  <a:pt x="687324" y="486130"/>
                </a:lnTo>
                <a:close/>
              </a:path>
              <a:path w="832586" h="510794">
                <a:moveTo>
                  <a:pt x="282295" y="305549"/>
                </a:moveTo>
                <a:lnTo>
                  <a:pt x="279095" y="304088"/>
                </a:lnTo>
                <a:lnTo>
                  <a:pt x="281406" y="308965"/>
                </a:lnTo>
                <a:lnTo>
                  <a:pt x="284264" y="309714"/>
                </a:lnTo>
                <a:lnTo>
                  <a:pt x="282295" y="305549"/>
                </a:lnTo>
                <a:close/>
              </a:path>
              <a:path w="832586" h="510794">
                <a:moveTo>
                  <a:pt x="279501" y="325729"/>
                </a:moveTo>
                <a:lnTo>
                  <a:pt x="277494" y="325209"/>
                </a:lnTo>
                <a:lnTo>
                  <a:pt x="278549" y="329120"/>
                </a:lnTo>
                <a:lnTo>
                  <a:pt x="279501" y="325729"/>
                </a:lnTo>
                <a:close/>
              </a:path>
              <a:path w="832586" h="510794">
                <a:moveTo>
                  <a:pt x="696429" y="501726"/>
                </a:moveTo>
                <a:lnTo>
                  <a:pt x="690448" y="502564"/>
                </a:lnTo>
                <a:lnTo>
                  <a:pt x="690943" y="506044"/>
                </a:lnTo>
                <a:lnTo>
                  <a:pt x="696429" y="501726"/>
                </a:lnTo>
                <a:close/>
              </a:path>
              <a:path w="832586" h="510794">
                <a:moveTo>
                  <a:pt x="365721" y="404863"/>
                </a:moveTo>
                <a:lnTo>
                  <a:pt x="367385" y="401752"/>
                </a:lnTo>
                <a:lnTo>
                  <a:pt x="357990" y="397042"/>
                </a:lnTo>
                <a:lnTo>
                  <a:pt x="346627" y="391540"/>
                </a:lnTo>
                <a:lnTo>
                  <a:pt x="334087" y="385084"/>
                </a:lnTo>
                <a:lnTo>
                  <a:pt x="328752" y="382104"/>
                </a:lnTo>
                <a:lnTo>
                  <a:pt x="317766" y="375315"/>
                </a:lnTo>
                <a:lnTo>
                  <a:pt x="307289" y="367630"/>
                </a:lnTo>
                <a:lnTo>
                  <a:pt x="297831" y="359002"/>
                </a:lnTo>
                <a:lnTo>
                  <a:pt x="289966" y="349478"/>
                </a:lnTo>
                <a:lnTo>
                  <a:pt x="285851" y="343458"/>
                </a:lnTo>
                <a:lnTo>
                  <a:pt x="282905" y="336334"/>
                </a:lnTo>
                <a:lnTo>
                  <a:pt x="282054" y="328726"/>
                </a:lnTo>
                <a:lnTo>
                  <a:pt x="279501" y="325729"/>
                </a:lnTo>
                <a:lnTo>
                  <a:pt x="278549" y="329120"/>
                </a:lnTo>
                <a:lnTo>
                  <a:pt x="277494" y="325209"/>
                </a:lnTo>
                <a:lnTo>
                  <a:pt x="263994" y="321721"/>
                </a:lnTo>
                <a:lnTo>
                  <a:pt x="277444" y="325196"/>
                </a:lnTo>
                <a:lnTo>
                  <a:pt x="276606" y="328625"/>
                </a:lnTo>
                <a:lnTo>
                  <a:pt x="275056" y="329501"/>
                </a:lnTo>
                <a:lnTo>
                  <a:pt x="263994" y="321721"/>
                </a:lnTo>
                <a:lnTo>
                  <a:pt x="250473" y="318298"/>
                </a:lnTo>
                <a:lnTo>
                  <a:pt x="236931" y="314939"/>
                </a:lnTo>
                <a:lnTo>
                  <a:pt x="223369" y="311642"/>
                </a:lnTo>
                <a:lnTo>
                  <a:pt x="209787" y="308405"/>
                </a:lnTo>
                <a:lnTo>
                  <a:pt x="196187" y="305227"/>
                </a:lnTo>
                <a:lnTo>
                  <a:pt x="182568" y="302107"/>
                </a:lnTo>
                <a:lnTo>
                  <a:pt x="168932" y="299044"/>
                </a:lnTo>
                <a:lnTo>
                  <a:pt x="155279" y="296035"/>
                </a:lnTo>
                <a:lnTo>
                  <a:pt x="141609" y="293079"/>
                </a:lnTo>
                <a:lnTo>
                  <a:pt x="127924" y="290175"/>
                </a:lnTo>
                <a:lnTo>
                  <a:pt x="114224" y="287322"/>
                </a:lnTo>
                <a:lnTo>
                  <a:pt x="101265" y="284673"/>
                </a:lnTo>
                <a:lnTo>
                  <a:pt x="101265" y="291857"/>
                </a:lnTo>
                <a:lnTo>
                  <a:pt x="112802" y="294216"/>
                </a:lnTo>
                <a:lnTo>
                  <a:pt x="126477" y="297064"/>
                </a:lnTo>
                <a:lnTo>
                  <a:pt x="140136" y="299962"/>
                </a:lnTo>
                <a:lnTo>
                  <a:pt x="153778" y="302912"/>
                </a:lnTo>
                <a:lnTo>
                  <a:pt x="167404" y="305915"/>
                </a:lnTo>
                <a:lnTo>
                  <a:pt x="181011" y="308972"/>
                </a:lnTo>
                <a:lnTo>
                  <a:pt x="194601" y="312085"/>
                </a:lnTo>
                <a:lnTo>
                  <a:pt x="208171" y="315255"/>
                </a:lnTo>
                <a:lnTo>
                  <a:pt x="221722" y="318484"/>
                </a:lnTo>
                <a:lnTo>
                  <a:pt x="235252" y="321773"/>
                </a:lnTo>
                <a:lnTo>
                  <a:pt x="248762" y="325124"/>
                </a:lnTo>
                <a:lnTo>
                  <a:pt x="262250" y="328537"/>
                </a:lnTo>
                <a:lnTo>
                  <a:pt x="275675" y="332005"/>
                </a:lnTo>
                <a:lnTo>
                  <a:pt x="278181" y="342150"/>
                </a:lnTo>
                <a:lnTo>
                  <a:pt x="284029" y="353276"/>
                </a:lnTo>
                <a:lnTo>
                  <a:pt x="292284" y="363392"/>
                </a:lnTo>
                <a:lnTo>
                  <a:pt x="301711" y="372170"/>
                </a:lnTo>
                <a:lnTo>
                  <a:pt x="311999" y="379915"/>
                </a:lnTo>
                <a:lnTo>
                  <a:pt x="322705" y="386729"/>
                </a:lnTo>
                <a:lnTo>
                  <a:pt x="325247" y="388213"/>
                </a:lnTo>
                <a:lnTo>
                  <a:pt x="338297" y="395246"/>
                </a:lnTo>
                <a:lnTo>
                  <a:pt x="350336" y="401175"/>
                </a:lnTo>
                <a:lnTo>
                  <a:pt x="360494" y="406116"/>
                </a:lnTo>
                <a:lnTo>
                  <a:pt x="364058" y="407962"/>
                </a:lnTo>
                <a:lnTo>
                  <a:pt x="365721" y="404863"/>
                </a:lnTo>
                <a:close/>
              </a:path>
              <a:path w="832586" h="510794">
                <a:moveTo>
                  <a:pt x="285496" y="307022"/>
                </a:moveTo>
                <a:lnTo>
                  <a:pt x="292361" y="296312"/>
                </a:lnTo>
                <a:lnTo>
                  <a:pt x="301701" y="287500"/>
                </a:lnTo>
                <a:lnTo>
                  <a:pt x="314010" y="279495"/>
                </a:lnTo>
                <a:lnTo>
                  <a:pt x="325463" y="273614"/>
                </a:lnTo>
                <a:lnTo>
                  <a:pt x="329587" y="271672"/>
                </a:lnTo>
                <a:lnTo>
                  <a:pt x="342772" y="266178"/>
                </a:lnTo>
                <a:lnTo>
                  <a:pt x="355727" y="261302"/>
                </a:lnTo>
                <a:lnTo>
                  <a:pt x="367744" y="256962"/>
                </a:lnTo>
                <a:lnTo>
                  <a:pt x="378110" y="253073"/>
                </a:lnTo>
                <a:lnTo>
                  <a:pt x="381381" y="251726"/>
                </a:lnTo>
                <a:lnTo>
                  <a:pt x="393157" y="246827"/>
                </a:lnTo>
                <a:lnTo>
                  <a:pt x="404947" y="242018"/>
                </a:lnTo>
                <a:lnTo>
                  <a:pt x="416754" y="237298"/>
                </a:lnTo>
                <a:lnTo>
                  <a:pt x="428580" y="232665"/>
                </a:lnTo>
                <a:lnTo>
                  <a:pt x="440426" y="228118"/>
                </a:lnTo>
                <a:lnTo>
                  <a:pt x="452294" y="223657"/>
                </a:lnTo>
                <a:lnTo>
                  <a:pt x="464187" y="219280"/>
                </a:lnTo>
                <a:lnTo>
                  <a:pt x="476108" y="214987"/>
                </a:lnTo>
                <a:lnTo>
                  <a:pt x="488057" y="210775"/>
                </a:lnTo>
                <a:lnTo>
                  <a:pt x="500038" y="206645"/>
                </a:lnTo>
                <a:lnTo>
                  <a:pt x="512052" y="202594"/>
                </a:lnTo>
                <a:lnTo>
                  <a:pt x="524101" y="198623"/>
                </a:lnTo>
                <a:lnTo>
                  <a:pt x="536188" y="194729"/>
                </a:lnTo>
                <a:lnTo>
                  <a:pt x="548314" y="190912"/>
                </a:lnTo>
                <a:lnTo>
                  <a:pt x="560483" y="187171"/>
                </a:lnTo>
                <a:lnTo>
                  <a:pt x="572695" y="183505"/>
                </a:lnTo>
                <a:lnTo>
                  <a:pt x="584954" y="179911"/>
                </a:lnTo>
                <a:lnTo>
                  <a:pt x="598379" y="176248"/>
                </a:lnTo>
                <a:lnTo>
                  <a:pt x="608303" y="173890"/>
                </a:lnTo>
                <a:lnTo>
                  <a:pt x="619790" y="171283"/>
                </a:lnTo>
                <a:lnTo>
                  <a:pt x="632602" y="168402"/>
                </a:lnTo>
                <a:lnTo>
                  <a:pt x="646500" y="165219"/>
                </a:lnTo>
                <a:lnTo>
                  <a:pt x="661247" y="161708"/>
                </a:lnTo>
                <a:lnTo>
                  <a:pt x="676603" y="157842"/>
                </a:lnTo>
                <a:lnTo>
                  <a:pt x="690148" y="154203"/>
                </a:lnTo>
                <a:lnTo>
                  <a:pt x="703109" y="150470"/>
                </a:lnTo>
                <a:lnTo>
                  <a:pt x="715982" y="146470"/>
                </a:lnTo>
                <a:lnTo>
                  <a:pt x="728612" y="142198"/>
                </a:lnTo>
                <a:lnTo>
                  <a:pt x="740847" y="137652"/>
                </a:lnTo>
                <a:lnTo>
                  <a:pt x="752534" y="132828"/>
                </a:lnTo>
                <a:lnTo>
                  <a:pt x="763518" y="127725"/>
                </a:lnTo>
                <a:lnTo>
                  <a:pt x="773648" y="122338"/>
                </a:lnTo>
                <a:lnTo>
                  <a:pt x="778738" y="119291"/>
                </a:lnTo>
                <a:lnTo>
                  <a:pt x="791585" y="110035"/>
                </a:lnTo>
                <a:lnTo>
                  <a:pt x="808435" y="84725"/>
                </a:lnTo>
                <a:lnTo>
                  <a:pt x="808824" y="81787"/>
                </a:lnTo>
                <a:lnTo>
                  <a:pt x="808799" y="80683"/>
                </a:lnTo>
                <a:lnTo>
                  <a:pt x="805307" y="80213"/>
                </a:lnTo>
                <a:lnTo>
                  <a:pt x="804964" y="84162"/>
                </a:lnTo>
                <a:lnTo>
                  <a:pt x="804379" y="67881"/>
                </a:lnTo>
                <a:lnTo>
                  <a:pt x="800417" y="63207"/>
                </a:lnTo>
                <a:lnTo>
                  <a:pt x="797687" y="65443"/>
                </a:lnTo>
                <a:lnTo>
                  <a:pt x="799058" y="73190"/>
                </a:lnTo>
                <a:lnTo>
                  <a:pt x="800798" y="76682"/>
                </a:lnTo>
                <a:lnTo>
                  <a:pt x="801751" y="79527"/>
                </a:lnTo>
                <a:lnTo>
                  <a:pt x="798044" y="92393"/>
                </a:lnTo>
                <a:lnTo>
                  <a:pt x="789921" y="102075"/>
                </a:lnTo>
                <a:lnTo>
                  <a:pt x="777058" y="112024"/>
                </a:lnTo>
                <a:lnTo>
                  <a:pt x="765608" y="118745"/>
                </a:lnTo>
                <a:lnTo>
                  <a:pt x="755182" y="123918"/>
                </a:lnTo>
                <a:lnTo>
                  <a:pt x="743884" y="128844"/>
                </a:lnTo>
                <a:lnTo>
                  <a:pt x="731886" y="133520"/>
                </a:lnTo>
                <a:lnTo>
                  <a:pt x="719361" y="137937"/>
                </a:lnTo>
                <a:lnTo>
                  <a:pt x="706480" y="142089"/>
                </a:lnTo>
                <a:lnTo>
                  <a:pt x="693415" y="145972"/>
                </a:lnTo>
                <a:lnTo>
                  <a:pt x="680338" y="149576"/>
                </a:lnTo>
                <a:lnTo>
                  <a:pt x="675487" y="150850"/>
                </a:lnTo>
                <a:lnTo>
                  <a:pt x="660219" y="154703"/>
                </a:lnTo>
                <a:lnTo>
                  <a:pt x="645549" y="158203"/>
                </a:lnTo>
                <a:lnTo>
                  <a:pt x="631686" y="161381"/>
                </a:lnTo>
                <a:lnTo>
                  <a:pt x="618851" y="164267"/>
                </a:lnTo>
                <a:lnTo>
                  <a:pt x="607266" y="166893"/>
                </a:lnTo>
                <a:lnTo>
                  <a:pt x="597151" y="169290"/>
                </a:lnTo>
                <a:lnTo>
                  <a:pt x="588728" y="171488"/>
                </a:lnTo>
                <a:lnTo>
                  <a:pt x="588314" y="171615"/>
                </a:lnTo>
                <a:lnTo>
                  <a:pt x="576040" y="175176"/>
                </a:lnTo>
                <a:lnTo>
                  <a:pt x="563811" y="178810"/>
                </a:lnTo>
                <a:lnTo>
                  <a:pt x="551626" y="182518"/>
                </a:lnTo>
                <a:lnTo>
                  <a:pt x="539483" y="186301"/>
                </a:lnTo>
                <a:lnTo>
                  <a:pt x="527380" y="190160"/>
                </a:lnTo>
                <a:lnTo>
                  <a:pt x="515314" y="194096"/>
                </a:lnTo>
                <a:lnTo>
                  <a:pt x="503285" y="198110"/>
                </a:lnTo>
                <a:lnTo>
                  <a:pt x="491289" y="202204"/>
                </a:lnTo>
                <a:lnTo>
                  <a:pt x="479325" y="206377"/>
                </a:lnTo>
                <a:lnTo>
                  <a:pt x="467390" y="210632"/>
                </a:lnTo>
                <a:lnTo>
                  <a:pt x="455483" y="214970"/>
                </a:lnTo>
                <a:lnTo>
                  <a:pt x="443601" y="219391"/>
                </a:lnTo>
                <a:lnTo>
                  <a:pt x="431743" y="223897"/>
                </a:lnTo>
                <a:lnTo>
                  <a:pt x="419907" y="228489"/>
                </a:lnTo>
                <a:lnTo>
                  <a:pt x="408089" y="233167"/>
                </a:lnTo>
                <a:lnTo>
                  <a:pt x="396289" y="237934"/>
                </a:lnTo>
                <a:lnTo>
                  <a:pt x="384504" y="242789"/>
                </a:lnTo>
                <a:lnTo>
                  <a:pt x="378637" y="245249"/>
                </a:lnTo>
                <a:lnTo>
                  <a:pt x="369399" y="248858"/>
                </a:lnTo>
                <a:lnTo>
                  <a:pt x="358013" y="252980"/>
                </a:lnTo>
                <a:lnTo>
                  <a:pt x="345239" y="257682"/>
                </a:lnTo>
                <a:lnTo>
                  <a:pt x="331833" y="263027"/>
                </a:lnTo>
                <a:lnTo>
                  <a:pt x="328155" y="268465"/>
                </a:lnTo>
                <a:lnTo>
                  <a:pt x="326707" y="265252"/>
                </a:lnTo>
                <a:lnTo>
                  <a:pt x="315240" y="270832"/>
                </a:lnTo>
                <a:lnTo>
                  <a:pt x="304186" y="277164"/>
                </a:lnTo>
                <a:lnTo>
                  <a:pt x="299339" y="280466"/>
                </a:lnTo>
                <a:lnTo>
                  <a:pt x="289730" y="288740"/>
                </a:lnTo>
                <a:lnTo>
                  <a:pt x="283184" y="302145"/>
                </a:lnTo>
                <a:lnTo>
                  <a:pt x="280495" y="301451"/>
                </a:lnTo>
                <a:lnTo>
                  <a:pt x="269378" y="298583"/>
                </a:lnTo>
                <a:lnTo>
                  <a:pt x="255553" y="295087"/>
                </a:lnTo>
                <a:lnTo>
                  <a:pt x="241710" y="291658"/>
                </a:lnTo>
                <a:lnTo>
                  <a:pt x="227848" y="288293"/>
                </a:lnTo>
                <a:lnTo>
                  <a:pt x="213970" y="284991"/>
                </a:lnTo>
                <a:lnTo>
                  <a:pt x="200074" y="281750"/>
                </a:lnTo>
                <a:lnTo>
                  <a:pt x="186163" y="278569"/>
                </a:lnTo>
                <a:lnTo>
                  <a:pt x="172236" y="275446"/>
                </a:lnTo>
                <a:lnTo>
                  <a:pt x="158295" y="272380"/>
                </a:lnTo>
                <a:lnTo>
                  <a:pt x="144340" y="269370"/>
                </a:lnTo>
                <a:lnTo>
                  <a:pt x="130371" y="266413"/>
                </a:lnTo>
                <a:lnTo>
                  <a:pt x="116389" y="263509"/>
                </a:lnTo>
                <a:lnTo>
                  <a:pt x="102396" y="260656"/>
                </a:lnTo>
                <a:lnTo>
                  <a:pt x="101265" y="260430"/>
                </a:lnTo>
                <a:lnTo>
                  <a:pt x="101265" y="267613"/>
                </a:lnTo>
                <a:lnTo>
                  <a:pt x="114968" y="270407"/>
                </a:lnTo>
                <a:lnTo>
                  <a:pt x="128924" y="273305"/>
                </a:lnTo>
                <a:lnTo>
                  <a:pt x="142867" y="276256"/>
                </a:lnTo>
                <a:lnTo>
                  <a:pt x="156795" y="279261"/>
                </a:lnTo>
                <a:lnTo>
                  <a:pt x="170708" y="282321"/>
                </a:lnTo>
                <a:lnTo>
                  <a:pt x="184606" y="285437"/>
                </a:lnTo>
                <a:lnTo>
                  <a:pt x="198488" y="288612"/>
                </a:lnTo>
                <a:lnTo>
                  <a:pt x="212354" y="291846"/>
                </a:lnTo>
                <a:lnTo>
                  <a:pt x="226201" y="295142"/>
                </a:lnTo>
                <a:lnTo>
                  <a:pt x="240031" y="298500"/>
                </a:lnTo>
                <a:lnTo>
                  <a:pt x="253842" y="301922"/>
                </a:lnTo>
                <a:lnTo>
                  <a:pt x="267634" y="305410"/>
                </a:lnTo>
                <a:lnTo>
                  <a:pt x="281406" y="308965"/>
                </a:lnTo>
                <a:lnTo>
                  <a:pt x="279095" y="304088"/>
                </a:lnTo>
                <a:lnTo>
                  <a:pt x="282295" y="305549"/>
                </a:lnTo>
                <a:lnTo>
                  <a:pt x="284264" y="309714"/>
                </a:lnTo>
                <a:lnTo>
                  <a:pt x="285496" y="307022"/>
                </a:lnTo>
                <a:close/>
              </a:path>
              <a:path w="832586" h="510794">
                <a:moveTo>
                  <a:pt x="331833" y="263027"/>
                </a:moveTo>
                <a:lnTo>
                  <a:pt x="326707" y="265252"/>
                </a:lnTo>
                <a:lnTo>
                  <a:pt x="328155" y="268465"/>
                </a:lnTo>
                <a:lnTo>
                  <a:pt x="331833" y="263027"/>
                </a:lnTo>
                <a:close/>
              </a:path>
              <a:path w="832586" h="510794">
                <a:moveTo>
                  <a:pt x="339267" y="293369"/>
                </a:moveTo>
                <a:lnTo>
                  <a:pt x="351586" y="288238"/>
                </a:lnTo>
                <a:lnTo>
                  <a:pt x="364101" y="283540"/>
                </a:lnTo>
                <a:lnTo>
                  <a:pt x="376200" y="279163"/>
                </a:lnTo>
                <a:lnTo>
                  <a:pt x="387270" y="274990"/>
                </a:lnTo>
                <a:lnTo>
                  <a:pt x="390575" y="273646"/>
                </a:lnTo>
                <a:lnTo>
                  <a:pt x="402349" y="268745"/>
                </a:lnTo>
                <a:lnTo>
                  <a:pt x="414137" y="263936"/>
                </a:lnTo>
                <a:lnTo>
                  <a:pt x="425940" y="259218"/>
                </a:lnTo>
                <a:lnTo>
                  <a:pt x="437762" y="254589"/>
                </a:lnTo>
                <a:lnTo>
                  <a:pt x="449605" y="250049"/>
                </a:lnTo>
                <a:lnTo>
                  <a:pt x="461471" y="245595"/>
                </a:lnTo>
                <a:lnTo>
                  <a:pt x="473363" y="241227"/>
                </a:lnTo>
                <a:lnTo>
                  <a:pt x="485283" y="236943"/>
                </a:lnTo>
                <a:lnTo>
                  <a:pt x="497233" y="232742"/>
                </a:lnTo>
                <a:lnTo>
                  <a:pt x="509215" y="228623"/>
                </a:lnTo>
                <a:lnTo>
                  <a:pt x="521233" y="224584"/>
                </a:lnTo>
                <a:lnTo>
                  <a:pt x="533288" y="220625"/>
                </a:lnTo>
                <a:lnTo>
                  <a:pt x="545383" y="216743"/>
                </a:lnTo>
                <a:lnTo>
                  <a:pt x="557521" y="212937"/>
                </a:lnTo>
                <a:lnTo>
                  <a:pt x="569703" y="209207"/>
                </a:lnTo>
                <a:lnTo>
                  <a:pt x="581931" y="205550"/>
                </a:lnTo>
                <a:lnTo>
                  <a:pt x="594210" y="201966"/>
                </a:lnTo>
                <a:lnTo>
                  <a:pt x="605441" y="198967"/>
                </a:lnTo>
                <a:lnTo>
                  <a:pt x="616798" y="196313"/>
                </a:lnTo>
                <a:lnTo>
                  <a:pt x="630435" y="193243"/>
                </a:lnTo>
                <a:lnTo>
                  <a:pt x="645902" y="189740"/>
                </a:lnTo>
                <a:lnTo>
                  <a:pt x="658908" y="186706"/>
                </a:lnTo>
                <a:lnTo>
                  <a:pt x="670862" y="183804"/>
                </a:lnTo>
                <a:lnTo>
                  <a:pt x="683190" y="180670"/>
                </a:lnTo>
                <a:lnTo>
                  <a:pt x="695759" y="177296"/>
                </a:lnTo>
                <a:lnTo>
                  <a:pt x="708436" y="173674"/>
                </a:lnTo>
                <a:lnTo>
                  <a:pt x="721092" y="169797"/>
                </a:lnTo>
                <a:lnTo>
                  <a:pt x="721258" y="169748"/>
                </a:lnTo>
                <a:lnTo>
                  <a:pt x="733847" y="165555"/>
                </a:lnTo>
                <a:lnTo>
                  <a:pt x="746208" y="161067"/>
                </a:lnTo>
                <a:lnTo>
                  <a:pt x="758232" y="156252"/>
                </a:lnTo>
                <a:lnTo>
                  <a:pt x="769812" y="151074"/>
                </a:lnTo>
                <a:lnTo>
                  <a:pt x="780839" y="145498"/>
                </a:lnTo>
                <a:lnTo>
                  <a:pt x="791298" y="139433"/>
                </a:lnTo>
                <a:lnTo>
                  <a:pt x="802033" y="132071"/>
                </a:lnTo>
                <a:lnTo>
                  <a:pt x="811719" y="123877"/>
                </a:lnTo>
                <a:lnTo>
                  <a:pt x="817410" y="117906"/>
                </a:lnTo>
                <a:lnTo>
                  <a:pt x="824852" y="107557"/>
                </a:lnTo>
                <a:lnTo>
                  <a:pt x="830073" y="95904"/>
                </a:lnTo>
                <a:lnTo>
                  <a:pt x="829068" y="80340"/>
                </a:lnTo>
                <a:lnTo>
                  <a:pt x="830055" y="66879"/>
                </a:lnTo>
                <a:lnTo>
                  <a:pt x="824212" y="55566"/>
                </a:lnTo>
                <a:lnTo>
                  <a:pt x="818807" y="48196"/>
                </a:lnTo>
                <a:lnTo>
                  <a:pt x="816051" y="50393"/>
                </a:lnTo>
                <a:lnTo>
                  <a:pt x="813295" y="52577"/>
                </a:lnTo>
                <a:lnTo>
                  <a:pt x="820654" y="63261"/>
                </a:lnTo>
                <a:lnTo>
                  <a:pt x="825052" y="75191"/>
                </a:lnTo>
                <a:lnTo>
                  <a:pt x="825543" y="80314"/>
                </a:lnTo>
                <a:lnTo>
                  <a:pt x="825309" y="85255"/>
                </a:lnTo>
                <a:lnTo>
                  <a:pt x="821019" y="99730"/>
                </a:lnTo>
                <a:lnTo>
                  <a:pt x="814303" y="110599"/>
                </a:lnTo>
                <a:lnTo>
                  <a:pt x="812088" y="113309"/>
                </a:lnTo>
                <a:lnTo>
                  <a:pt x="803377" y="121946"/>
                </a:lnTo>
                <a:lnTo>
                  <a:pt x="793133" y="129803"/>
                </a:lnTo>
                <a:lnTo>
                  <a:pt x="787552" y="133464"/>
                </a:lnTo>
                <a:lnTo>
                  <a:pt x="777345" y="139387"/>
                </a:lnTo>
                <a:lnTo>
                  <a:pt x="766378" y="144911"/>
                </a:lnTo>
                <a:lnTo>
                  <a:pt x="754785" y="150063"/>
                </a:lnTo>
                <a:lnTo>
                  <a:pt x="742687" y="154869"/>
                </a:lnTo>
                <a:lnTo>
                  <a:pt x="730205" y="159357"/>
                </a:lnTo>
                <a:lnTo>
                  <a:pt x="719112" y="163029"/>
                </a:lnTo>
                <a:lnTo>
                  <a:pt x="706500" y="166897"/>
                </a:lnTo>
                <a:lnTo>
                  <a:pt x="693846" y="170511"/>
                </a:lnTo>
                <a:lnTo>
                  <a:pt x="681285" y="173882"/>
                </a:lnTo>
                <a:lnTo>
                  <a:pt x="668952" y="177015"/>
                </a:lnTo>
                <a:lnTo>
                  <a:pt x="656982" y="179921"/>
                </a:lnTo>
                <a:lnTo>
                  <a:pt x="645871" y="182524"/>
                </a:lnTo>
                <a:lnTo>
                  <a:pt x="630397" y="186040"/>
                </a:lnTo>
                <a:lnTo>
                  <a:pt x="616644" y="189130"/>
                </a:lnTo>
                <a:lnTo>
                  <a:pt x="604989" y="191831"/>
                </a:lnTo>
                <a:lnTo>
                  <a:pt x="595811" y="194178"/>
                </a:lnTo>
                <a:lnTo>
                  <a:pt x="582583" y="198016"/>
                </a:lnTo>
                <a:lnTo>
                  <a:pt x="570347" y="201655"/>
                </a:lnTo>
                <a:lnTo>
                  <a:pt x="558157" y="205367"/>
                </a:lnTo>
                <a:lnTo>
                  <a:pt x="546012" y="209155"/>
                </a:lnTo>
                <a:lnTo>
                  <a:pt x="533909" y="213019"/>
                </a:lnTo>
                <a:lnTo>
                  <a:pt x="521845" y="216960"/>
                </a:lnTo>
                <a:lnTo>
                  <a:pt x="509819" y="220980"/>
                </a:lnTo>
                <a:lnTo>
                  <a:pt x="497827" y="225079"/>
                </a:lnTo>
                <a:lnTo>
                  <a:pt x="485869" y="229260"/>
                </a:lnTo>
                <a:lnTo>
                  <a:pt x="473940" y="233524"/>
                </a:lnTo>
                <a:lnTo>
                  <a:pt x="462040" y="237871"/>
                </a:lnTo>
                <a:lnTo>
                  <a:pt x="450166" y="242303"/>
                </a:lnTo>
                <a:lnTo>
                  <a:pt x="438315" y="246821"/>
                </a:lnTo>
                <a:lnTo>
                  <a:pt x="426486" y="251426"/>
                </a:lnTo>
                <a:lnTo>
                  <a:pt x="414676" y="256120"/>
                </a:lnTo>
                <a:lnTo>
                  <a:pt x="402882" y="260904"/>
                </a:lnTo>
                <a:lnTo>
                  <a:pt x="391103" y="265779"/>
                </a:lnTo>
                <a:lnTo>
                  <a:pt x="387845" y="267144"/>
                </a:lnTo>
                <a:lnTo>
                  <a:pt x="377548" y="271161"/>
                </a:lnTo>
                <a:lnTo>
                  <a:pt x="365828" y="275420"/>
                </a:lnTo>
                <a:lnTo>
                  <a:pt x="353315" y="280028"/>
                </a:lnTo>
                <a:lnTo>
                  <a:pt x="340639" y="285094"/>
                </a:lnTo>
                <a:lnTo>
                  <a:pt x="336449" y="286921"/>
                </a:lnTo>
                <a:lnTo>
                  <a:pt x="337832" y="290156"/>
                </a:lnTo>
                <a:lnTo>
                  <a:pt x="339217" y="293395"/>
                </a:lnTo>
                <a:close/>
              </a:path>
              <a:path w="832586" h="510794">
                <a:moveTo>
                  <a:pt x="684072" y="486752"/>
                </a:moveTo>
                <a:lnTo>
                  <a:pt x="685825" y="479247"/>
                </a:lnTo>
                <a:lnTo>
                  <a:pt x="686663" y="482676"/>
                </a:lnTo>
                <a:lnTo>
                  <a:pt x="689038" y="478472"/>
                </a:lnTo>
                <a:lnTo>
                  <a:pt x="685903" y="479228"/>
                </a:lnTo>
                <a:lnTo>
                  <a:pt x="683374" y="479717"/>
                </a:lnTo>
                <a:lnTo>
                  <a:pt x="680059" y="479971"/>
                </a:lnTo>
                <a:lnTo>
                  <a:pt x="669607" y="479971"/>
                </a:lnTo>
                <a:lnTo>
                  <a:pt x="661543" y="479132"/>
                </a:lnTo>
                <a:lnTo>
                  <a:pt x="653453" y="477748"/>
                </a:lnTo>
                <a:lnTo>
                  <a:pt x="638307" y="474773"/>
                </a:lnTo>
                <a:lnTo>
                  <a:pt x="624852" y="471603"/>
                </a:lnTo>
                <a:lnTo>
                  <a:pt x="613124" y="468712"/>
                </a:lnTo>
                <a:lnTo>
                  <a:pt x="605218" y="466953"/>
                </a:lnTo>
                <a:lnTo>
                  <a:pt x="593084" y="464541"/>
                </a:lnTo>
                <a:lnTo>
                  <a:pt x="580943" y="461800"/>
                </a:lnTo>
                <a:lnTo>
                  <a:pt x="568800" y="458748"/>
                </a:lnTo>
                <a:lnTo>
                  <a:pt x="556664" y="455402"/>
                </a:lnTo>
                <a:lnTo>
                  <a:pt x="544539" y="451778"/>
                </a:lnTo>
                <a:lnTo>
                  <a:pt x="532433" y="447894"/>
                </a:lnTo>
                <a:lnTo>
                  <a:pt x="520351" y="443765"/>
                </a:lnTo>
                <a:lnTo>
                  <a:pt x="508300" y="439409"/>
                </a:lnTo>
                <a:lnTo>
                  <a:pt x="496287" y="434843"/>
                </a:lnTo>
                <a:lnTo>
                  <a:pt x="484317" y="430084"/>
                </a:lnTo>
                <a:lnTo>
                  <a:pt x="472397" y="425148"/>
                </a:lnTo>
                <a:lnTo>
                  <a:pt x="460534" y="420052"/>
                </a:lnTo>
                <a:lnTo>
                  <a:pt x="448733" y="414813"/>
                </a:lnTo>
                <a:lnTo>
                  <a:pt x="437002" y="409448"/>
                </a:lnTo>
                <a:lnTo>
                  <a:pt x="425346" y="403973"/>
                </a:lnTo>
                <a:lnTo>
                  <a:pt x="413772" y="398406"/>
                </a:lnTo>
                <a:lnTo>
                  <a:pt x="402286" y="392763"/>
                </a:lnTo>
                <a:lnTo>
                  <a:pt x="390894" y="387061"/>
                </a:lnTo>
                <a:lnTo>
                  <a:pt x="379604" y="381317"/>
                </a:lnTo>
                <a:lnTo>
                  <a:pt x="378155" y="380580"/>
                </a:lnTo>
                <a:lnTo>
                  <a:pt x="368281" y="375713"/>
                </a:lnTo>
                <a:lnTo>
                  <a:pt x="356983" y="370173"/>
                </a:lnTo>
                <a:lnTo>
                  <a:pt x="345079" y="363964"/>
                </a:lnTo>
                <a:lnTo>
                  <a:pt x="333389" y="357090"/>
                </a:lnTo>
                <a:lnTo>
                  <a:pt x="327875" y="353402"/>
                </a:lnTo>
                <a:lnTo>
                  <a:pt x="319900" y="347840"/>
                </a:lnTo>
                <a:lnTo>
                  <a:pt x="313445" y="341871"/>
                </a:lnTo>
                <a:lnTo>
                  <a:pt x="309765" y="336346"/>
                </a:lnTo>
                <a:lnTo>
                  <a:pt x="308521" y="334327"/>
                </a:lnTo>
                <a:lnTo>
                  <a:pt x="305511" y="336156"/>
                </a:lnTo>
                <a:lnTo>
                  <a:pt x="306400" y="332752"/>
                </a:lnTo>
                <a:lnTo>
                  <a:pt x="297980" y="330542"/>
                </a:lnTo>
                <a:lnTo>
                  <a:pt x="302501" y="337985"/>
                </a:lnTo>
                <a:lnTo>
                  <a:pt x="303847" y="340169"/>
                </a:lnTo>
                <a:lnTo>
                  <a:pt x="311543" y="349194"/>
                </a:lnTo>
                <a:lnTo>
                  <a:pt x="321864" y="357759"/>
                </a:lnTo>
                <a:lnTo>
                  <a:pt x="323824" y="359155"/>
                </a:lnTo>
                <a:lnTo>
                  <a:pt x="335376" y="366551"/>
                </a:lnTo>
                <a:lnTo>
                  <a:pt x="347389" y="373183"/>
                </a:lnTo>
                <a:lnTo>
                  <a:pt x="359077" y="379064"/>
                </a:lnTo>
                <a:lnTo>
                  <a:pt x="369653" y="384203"/>
                </a:lnTo>
                <a:lnTo>
                  <a:pt x="374942" y="386841"/>
                </a:lnTo>
                <a:lnTo>
                  <a:pt x="386164" y="392561"/>
                </a:lnTo>
                <a:lnTo>
                  <a:pt x="397490" y="398244"/>
                </a:lnTo>
                <a:lnTo>
                  <a:pt x="408916" y="403874"/>
                </a:lnTo>
                <a:lnTo>
                  <a:pt x="420435" y="409435"/>
                </a:lnTo>
                <a:lnTo>
                  <a:pt x="432040" y="414909"/>
                </a:lnTo>
                <a:lnTo>
                  <a:pt x="443728" y="420281"/>
                </a:lnTo>
                <a:lnTo>
                  <a:pt x="455490" y="425534"/>
                </a:lnTo>
                <a:lnTo>
                  <a:pt x="467323" y="430650"/>
                </a:lnTo>
                <a:lnTo>
                  <a:pt x="479219" y="435614"/>
                </a:lnTo>
                <a:lnTo>
                  <a:pt x="491173" y="440409"/>
                </a:lnTo>
                <a:lnTo>
                  <a:pt x="503179" y="445018"/>
                </a:lnTo>
                <a:lnTo>
                  <a:pt x="515231" y="449424"/>
                </a:lnTo>
                <a:lnTo>
                  <a:pt x="527324" y="453612"/>
                </a:lnTo>
                <a:lnTo>
                  <a:pt x="539451" y="457564"/>
                </a:lnTo>
                <a:lnTo>
                  <a:pt x="551607" y="461263"/>
                </a:lnTo>
                <a:lnTo>
                  <a:pt x="563786" y="464694"/>
                </a:lnTo>
                <a:lnTo>
                  <a:pt x="575982" y="467839"/>
                </a:lnTo>
                <a:lnTo>
                  <a:pt x="588189" y="470682"/>
                </a:lnTo>
                <a:lnTo>
                  <a:pt x="600401" y="473206"/>
                </a:lnTo>
                <a:lnTo>
                  <a:pt x="603935" y="473875"/>
                </a:lnTo>
                <a:lnTo>
                  <a:pt x="613246" y="475982"/>
                </a:lnTo>
                <a:lnTo>
                  <a:pt x="625257" y="478954"/>
                </a:lnTo>
                <a:lnTo>
                  <a:pt x="639087" y="482153"/>
                </a:lnTo>
                <a:lnTo>
                  <a:pt x="651535" y="484568"/>
                </a:lnTo>
                <a:lnTo>
                  <a:pt x="652259" y="484682"/>
                </a:lnTo>
                <a:lnTo>
                  <a:pt x="660666" y="486130"/>
                </a:lnTo>
                <a:lnTo>
                  <a:pt x="669048" y="487006"/>
                </a:lnTo>
                <a:lnTo>
                  <a:pt x="680377" y="487006"/>
                </a:lnTo>
                <a:lnTo>
                  <a:pt x="684072" y="486752"/>
                </a:lnTo>
                <a:close/>
              </a:path>
              <a:path w="832586" h="510794">
                <a:moveTo>
                  <a:pt x="106966" y="120215"/>
                </a:moveTo>
                <a:lnTo>
                  <a:pt x="119606" y="118614"/>
                </a:lnTo>
                <a:lnTo>
                  <a:pt x="132150" y="116940"/>
                </a:lnTo>
                <a:lnTo>
                  <a:pt x="144593" y="115258"/>
                </a:lnTo>
                <a:lnTo>
                  <a:pt x="156930" y="113636"/>
                </a:lnTo>
                <a:lnTo>
                  <a:pt x="169154" y="112140"/>
                </a:lnTo>
                <a:lnTo>
                  <a:pt x="175044" y="111480"/>
                </a:lnTo>
                <a:lnTo>
                  <a:pt x="193891" y="109395"/>
                </a:lnTo>
                <a:lnTo>
                  <a:pt x="212723" y="107291"/>
                </a:lnTo>
                <a:lnTo>
                  <a:pt x="231539" y="105154"/>
                </a:lnTo>
                <a:lnTo>
                  <a:pt x="250340" y="102974"/>
                </a:lnTo>
                <a:lnTo>
                  <a:pt x="269128" y="100740"/>
                </a:lnTo>
                <a:lnTo>
                  <a:pt x="287902" y="98439"/>
                </a:lnTo>
                <a:lnTo>
                  <a:pt x="306663" y="96061"/>
                </a:lnTo>
                <a:lnTo>
                  <a:pt x="325412" y="93593"/>
                </a:lnTo>
                <a:lnTo>
                  <a:pt x="344149" y="91025"/>
                </a:lnTo>
                <a:lnTo>
                  <a:pt x="362875" y="88345"/>
                </a:lnTo>
                <a:lnTo>
                  <a:pt x="381591" y="85542"/>
                </a:lnTo>
                <a:lnTo>
                  <a:pt x="400297" y="82603"/>
                </a:lnTo>
                <a:lnTo>
                  <a:pt x="418994" y="79518"/>
                </a:lnTo>
                <a:lnTo>
                  <a:pt x="437682" y="76275"/>
                </a:lnTo>
                <a:lnTo>
                  <a:pt x="456363" y="72863"/>
                </a:lnTo>
                <a:lnTo>
                  <a:pt x="475036" y="69269"/>
                </a:lnTo>
                <a:lnTo>
                  <a:pt x="493702" y="65484"/>
                </a:lnTo>
                <a:lnTo>
                  <a:pt x="512363" y="61494"/>
                </a:lnTo>
                <a:lnTo>
                  <a:pt x="531018" y="57289"/>
                </a:lnTo>
                <a:lnTo>
                  <a:pt x="549668" y="52857"/>
                </a:lnTo>
                <a:lnTo>
                  <a:pt x="560872" y="50124"/>
                </a:lnTo>
                <a:lnTo>
                  <a:pt x="572542" y="47353"/>
                </a:lnTo>
                <a:lnTo>
                  <a:pt x="584613" y="44605"/>
                </a:lnTo>
                <a:lnTo>
                  <a:pt x="597017" y="41941"/>
                </a:lnTo>
                <a:lnTo>
                  <a:pt x="609688" y="39421"/>
                </a:lnTo>
                <a:lnTo>
                  <a:pt x="622561" y="37109"/>
                </a:lnTo>
                <a:lnTo>
                  <a:pt x="635568" y="35064"/>
                </a:lnTo>
                <a:lnTo>
                  <a:pt x="648644" y="33349"/>
                </a:lnTo>
                <a:lnTo>
                  <a:pt x="661723" y="32024"/>
                </a:lnTo>
                <a:lnTo>
                  <a:pt x="674737" y="31150"/>
                </a:lnTo>
                <a:lnTo>
                  <a:pt x="687621" y="30790"/>
                </a:lnTo>
                <a:lnTo>
                  <a:pt x="689533" y="30784"/>
                </a:lnTo>
                <a:lnTo>
                  <a:pt x="702508" y="31098"/>
                </a:lnTo>
                <a:lnTo>
                  <a:pt x="715190" y="32085"/>
                </a:lnTo>
                <a:lnTo>
                  <a:pt x="727392" y="33794"/>
                </a:lnTo>
                <a:lnTo>
                  <a:pt x="740391" y="36540"/>
                </a:lnTo>
                <a:lnTo>
                  <a:pt x="752773" y="40258"/>
                </a:lnTo>
                <a:lnTo>
                  <a:pt x="764483" y="45011"/>
                </a:lnTo>
                <a:lnTo>
                  <a:pt x="775466" y="50864"/>
                </a:lnTo>
                <a:lnTo>
                  <a:pt x="779208" y="53238"/>
                </a:lnTo>
                <a:lnTo>
                  <a:pt x="783539" y="56045"/>
                </a:lnTo>
                <a:lnTo>
                  <a:pt x="790244" y="61848"/>
                </a:lnTo>
                <a:lnTo>
                  <a:pt x="794956" y="67652"/>
                </a:lnTo>
                <a:lnTo>
                  <a:pt x="797280" y="70383"/>
                </a:lnTo>
                <a:lnTo>
                  <a:pt x="799058" y="73190"/>
                </a:lnTo>
                <a:lnTo>
                  <a:pt x="797687" y="65443"/>
                </a:lnTo>
                <a:lnTo>
                  <a:pt x="800417" y="63207"/>
                </a:lnTo>
                <a:lnTo>
                  <a:pt x="804379" y="67881"/>
                </a:lnTo>
                <a:lnTo>
                  <a:pt x="800366" y="63144"/>
                </a:lnTo>
                <a:lnTo>
                  <a:pt x="795096" y="56692"/>
                </a:lnTo>
                <a:lnTo>
                  <a:pt x="788174" y="50685"/>
                </a:lnTo>
                <a:lnTo>
                  <a:pt x="783094" y="47358"/>
                </a:lnTo>
                <a:lnTo>
                  <a:pt x="772302" y="41006"/>
                </a:lnTo>
                <a:lnTo>
                  <a:pt x="760843" y="35760"/>
                </a:lnTo>
                <a:lnTo>
                  <a:pt x="748789" y="31554"/>
                </a:lnTo>
                <a:lnTo>
                  <a:pt x="736198" y="28319"/>
                </a:lnTo>
                <a:lnTo>
                  <a:pt x="728586" y="26847"/>
                </a:lnTo>
                <a:lnTo>
                  <a:pt x="716221" y="25112"/>
                </a:lnTo>
                <a:lnTo>
                  <a:pt x="703552" y="24095"/>
                </a:lnTo>
                <a:lnTo>
                  <a:pt x="690650" y="23738"/>
                </a:lnTo>
                <a:lnTo>
                  <a:pt x="689533" y="23736"/>
                </a:lnTo>
                <a:lnTo>
                  <a:pt x="676536" y="24018"/>
                </a:lnTo>
                <a:lnTo>
                  <a:pt x="663434" y="24816"/>
                </a:lnTo>
                <a:lnTo>
                  <a:pt x="650288" y="26070"/>
                </a:lnTo>
                <a:lnTo>
                  <a:pt x="637163" y="27720"/>
                </a:lnTo>
                <a:lnTo>
                  <a:pt x="624119" y="29705"/>
                </a:lnTo>
                <a:lnTo>
                  <a:pt x="611220" y="31964"/>
                </a:lnTo>
                <a:lnTo>
                  <a:pt x="598527" y="34437"/>
                </a:lnTo>
                <a:lnTo>
                  <a:pt x="586104" y="37063"/>
                </a:lnTo>
                <a:lnTo>
                  <a:pt x="574012" y="39783"/>
                </a:lnTo>
                <a:lnTo>
                  <a:pt x="562314" y="42534"/>
                </a:lnTo>
                <a:lnTo>
                  <a:pt x="551073" y="45257"/>
                </a:lnTo>
                <a:lnTo>
                  <a:pt x="548005" y="46012"/>
                </a:lnTo>
                <a:lnTo>
                  <a:pt x="529434" y="50425"/>
                </a:lnTo>
                <a:lnTo>
                  <a:pt x="510856" y="54613"/>
                </a:lnTo>
                <a:lnTo>
                  <a:pt x="492269" y="58588"/>
                </a:lnTo>
                <a:lnTo>
                  <a:pt x="473672" y="62359"/>
                </a:lnTo>
                <a:lnTo>
                  <a:pt x="455065" y="65940"/>
                </a:lnTo>
                <a:lnTo>
                  <a:pt x="436447" y="69341"/>
                </a:lnTo>
                <a:lnTo>
                  <a:pt x="417817" y="72574"/>
                </a:lnTo>
                <a:lnTo>
                  <a:pt x="399176" y="75650"/>
                </a:lnTo>
                <a:lnTo>
                  <a:pt x="380521" y="78580"/>
                </a:lnTo>
                <a:lnTo>
                  <a:pt x="361853" y="81376"/>
                </a:lnTo>
                <a:lnTo>
                  <a:pt x="343170" y="84050"/>
                </a:lnTo>
                <a:lnTo>
                  <a:pt x="324473" y="86613"/>
                </a:lnTo>
                <a:lnTo>
                  <a:pt x="305760" y="89076"/>
                </a:lnTo>
                <a:lnTo>
                  <a:pt x="287031" y="91450"/>
                </a:lnTo>
                <a:lnTo>
                  <a:pt x="268286" y="93748"/>
                </a:lnTo>
                <a:lnTo>
                  <a:pt x="249522" y="95980"/>
                </a:lnTo>
                <a:lnTo>
                  <a:pt x="230741" y="98158"/>
                </a:lnTo>
                <a:lnTo>
                  <a:pt x="211941" y="100294"/>
                </a:lnTo>
                <a:lnTo>
                  <a:pt x="193121" y="102398"/>
                </a:lnTo>
                <a:lnTo>
                  <a:pt x="174282" y="104482"/>
                </a:lnTo>
                <a:lnTo>
                  <a:pt x="161946" y="105915"/>
                </a:lnTo>
                <a:lnTo>
                  <a:pt x="149531" y="107500"/>
                </a:lnTo>
                <a:lnTo>
                  <a:pt x="137043" y="109172"/>
                </a:lnTo>
                <a:lnTo>
                  <a:pt x="124486" y="110863"/>
                </a:lnTo>
                <a:lnTo>
                  <a:pt x="111866" y="112507"/>
                </a:lnTo>
                <a:lnTo>
                  <a:pt x="101265" y="113786"/>
                </a:lnTo>
                <a:lnTo>
                  <a:pt x="101265" y="120868"/>
                </a:lnTo>
                <a:lnTo>
                  <a:pt x="106966" y="120215"/>
                </a:lnTo>
                <a:close/>
              </a:path>
              <a:path w="832586" h="510794">
                <a:moveTo>
                  <a:pt x="105054" y="96511"/>
                </a:moveTo>
                <a:lnTo>
                  <a:pt x="117725" y="94908"/>
                </a:lnTo>
                <a:lnTo>
                  <a:pt x="130421" y="93223"/>
                </a:lnTo>
                <a:lnTo>
                  <a:pt x="143134" y="91521"/>
                </a:lnTo>
                <a:lnTo>
                  <a:pt x="155860" y="89864"/>
                </a:lnTo>
                <a:lnTo>
                  <a:pt x="168592" y="88319"/>
                </a:lnTo>
                <a:lnTo>
                  <a:pt x="172440" y="87883"/>
                </a:lnTo>
                <a:lnTo>
                  <a:pt x="191265" y="85803"/>
                </a:lnTo>
                <a:lnTo>
                  <a:pt x="210061" y="83703"/>
                </a:lnTo>
                <a:lnTo>
                  <a:pt x="228827" y="81572"/>
                </a:lnTo>
                <a:lnTo>
                  <a:pt x="247565" y="79399"/>
                </a:lnTo>
                <a:lnTo>
                  <a:pt x="266275" y="77172"/>
                </a:lnTo>
                <a:lnTo>
                  <a:pt x="284958" y="74882"/>
                </a:lnTo>
                <a:lnTo>
                  <a:pt x="303614" y="72515"/>
                </a:lnTo>
                <a:lnTo>
                  <a:pt x="322244" y="70062"/>
                </a:lnTo>
                <a:lnTo>
                  <a:pt x="340850" y="67511"/>
                </a:lnTo>
                <a:lnTo>
                  <a:pt x="359430" y="64850"/>
                </a:lnTo>
                <a:lnTo>
                  <a:pt x="377987" y="62069"/>
                </a:lnTo>
                <a:lnTo>
                  <a:pt x="396520" y="59157"/>
                </a:lnTo>
                <a:lnTo>
                  <a:pt x="415031" y="56101"/>
                </a:lnTo>
                <a:lnTo>
                  <a:pt x="433520" y="52891"/>
                </a:lnTo>
                <a:lnTo>
                  <a:pt x="451988" y="49516"/>
                </a:lnTo>
                <a:lnTo>
                  <a:pt x="470435" y="45965"/>
                </a:lnTo>
                <a:lnTo>
                  <a:pt x="488862" y="42225"/>
                </a:lnTo>
                <a:lnTo>
                  <a:pt x="507269" y="38287"/>
                </a:lnTo>
                <a:lnTo>
                  <a:pt x="525658" y="34138"/>
                </a:lnTo>
                <a:lnTo>
                  <a:pt x="544029" y="29768"/>
                </a:lnTo>
                <a:lnTo>
                  <a:pt x="554897" y="27152"/>
                </a:lnTo>
                <a:lnTo>
                  <a:pt x="566250" y="24462"/>
                </a:lnTo>
                <a:lnTo>
                  <a:pt x="578036" y="21761"/>
                </a:lnTo>
                <a:lnTo>
                  <a:pt x="590202" y="19110"/>
                </a:lnTo>
                <a:lnTo>
                  <a:pt x="602696" y="16571"/>
                </a:lnTo>
                <a:lnTo>
                  <a:pt x="615465" y="14205"/>
                </a:lnTo>
                <a:lnTo>
                  <a:pt x="628457" y="12074"/>
                </a:lnTo>
                <a:lnTo>
                  <a:pt x="641619" y="10239"/>
                </a:lnTo>
                <a:lnTo>
                  <a:pt x="654899" y="8761"/>
                </a:lnTo>
                <a:lnTo>
                  <a:pt x="668244" y="7703"/>
                </a:lnTo>
                <a:lnTo>
                  <a:pt x="681602" y="7126"/>
                </a:lnTo>
                <a:lnTo>
                  <a:pt x="689140" y="7035"/>
                </a:lnTo>
                <a:lnTo>
                  <a:pt x="701956" y="7314"/>
                </a:lnTo>
                <a:lnTo>
                  <a:pt x="714660" y="8186"/>
                </a:lnTo>
                <a:lnTo>
                  <a:pt x="727204" y="9704"/>
                </a:lnTo>
                <a:lnTo>
                  <a:pt x="744038" y="12955"/>
                </a:lnTo>
                <a:lnTo>
                  <a:pt x="756367" y="16390"/>
                </a:lnTo>
                <a:lnTo>
                  <a:pt x="768339" y="20749"/>
                </a:lnTo>
                <a:lnTo>
                  <a:pt x="779889" y="26103"/>
                </a:lnTo>
                <a:lnTo>
                  <a:pt x="790952" y="32521"/>
                </a:lnTo>
                <a:lnTo>
                  <a:pt x="801725" y="40666"/>
                </a:lnTo>
                <a:lnTo>
                  <a:pt x="811196" y="50103"/>
                </a:lnTo>
                <a:lnTo>
                  <a:pt x="813298" y="52575"/>
                </a:lnTo>
                <a:lnTo>
                  <a:pt x="816051" y="50393"/>
                </a:lnTo>
                <a:lnTo>
                  <a:pt x="818769" y="48158"/>
                </a:lnTo>
                <a:lnTo>
                  <a:pt x="809507" y="38230"/>
                </a:lnTo>
                <a:lnTo>
                  <a:pt x="799966" y="30195"/>
                </a:lnTo>
                <a:lnTo>
                  <a:pt x="796264" y="27584"/>
                </a:lnTo>
                <a:lnTo>
                  <a:pt x="785183" y="20942"/>
                </a:lnTo>
                <a:lnTo>
                  <a:pt x="773671" y="15365"/>
                </a:lnTo>
                <a:lnTo>
                  <a:pt x="761781" y="10771"/>
                </a:lnTo>
                <a:lnTo>
                  <a:pt x="749580" y="7092"/>
                </a:lnTo>
                <a:lnTo>
                  <a:pt x="737133" y="4257"/>
                </a:lnTo>
                <a:lnTo>
                  <a:pt x="720076" y="1666"/>
                </a:lnTo>
                <a:lnTo>
                  <a:pt x="707420" y="558"/>
                </a:lnTo>
                <a:lnTo>
                  <a:pt x="694673" y="49"/>
                </a:lnTo>
                <a:lnTo>
                  <a:pt x="689140" y="0"/>
                </a:lnTo>
                <a:lnTo>
                  <a:pt x="675666" y="279"/>
                </a:lnTo>
                <a:lnTo>
                  <a:pt x="662204" y="1069"/>
                </a:lnTo>
                <a:lnTo>
                  <a:pt x="648804" y="2309"/>
                </a:lnTo>
                <a:lnTo>
                  <a:pt x="635516" y="3939"/>
                </a:lnTo>
                <a:lnTo>
                  <a:pt x="622389" y="5898"/>
                </a:lnTo>
                <a:lnTo>
                  <a:pt x="609474" y="8123"/>
                </a:lnTo>
                <a:lnTo>
                  <a:pt x="596820" y="10556"/>
                </a:lnTo>
                <a:lnTo>
                  <a:pt x="584477" y="13134"/>
                </a:lnTo>
                <a:lnTo>
                  <a:pt x="572495" y="15797"/>
                </a:lnTo>
                <a:lnTo>
                  <a:pt x="560924" y="18483"/>
                </a:lnTo>
                <a:lnTo>
                  <a:pt x="549814" y="21133"/>
                </a:lnTo>
                <a:lnTo>
                  <a:pt x="542378" y="22923"/>
                </a:lnTo>
                <a:lnTo>
                  <a:pt x="524075" y="27275"/>
                </a:lnTo>
                <a:lnTo>
                  <a:pt x="505762" y="31406"/>
                </a:lnTo>
                <a:lnTo>
                  <a:pt x="487428" y="35329"/>
                </a:lnTo>
                <a:lnTo>
                  <a:pt x="469071" y="39055"/>
                </a:lnTo>
                <a:lnTo>
                  <a:pt x="450690" y="42593"/>
                </a:lnTo>
                <a:lnTo>
                  <a:pt x="432284" y="45957"/>
                </a:lnTo>
                <a:lnTo>
                  <a:pt x="413854" y="49156"/>
                </a:lnTo>
                <a:lnTo>
                  <a:pt x="395398" y="52202"/>
                </a:lnTo>
                <a:lnTo>
                  <a:pt x="376916" y="55106"/>
                </a:lnTo>
                <a:lnTo>
                  <a:pt x="358406" y="57880"/>
                </a:lnTo>
                <a:lnTo>
                  <a:pt x="339869" y="60534"/>
                </a:lnTo>
                <a:lnTo>
                  <a:pt x="321303" y="63079"/>
                </a:lnTo>
                <a:lnTo>
                  <a:pt x="302708" y="65527"/>
                </a:lnTo>
                <a:lnTo>
                  <a:pt x="284083" y="67889"/>
                </a:lnTo>
                <a:lnTo>
                  <a:pt x="265428" y="70175"/>
                </a:lnTo>
                <a:lnTo>
                  <a:pt x="246741" y="72398"/>
                </a:lnTo>
                <a:lnTo>
                  <a:pt x="228022" y="74568"/>
                </a:lnTo>
                <a:lnTo>
                  <a:pt x="209270" y="76697"/>
                </a:lnTo>
                <a:lnTo>
                  <a:pt x="190485" y="78795"/>
                </a:lnTo>
                <a:lnTo>
                  <a:pt x="171665" y="80873"/>
                </a:lnTo>
                <a:lnTo>
                  <a:pt x="158772" y="82397"/>
                </a:lnTo>
                <a:lnTo>
                  <a:pt x="145916" y="84044"/>
                </a:lnTo>
                <a:lnTo>
                  <a:pt x="133104" y="85752"/>
                </a:lnTo>
                <a:lnTo>
                  <a:pt x="120342" y="87456"/>
                </a:lnTo>
                <a:lnTo>
                  <a:pt x="107637" y="89091"/>
                </a:lnTo>
                <a:lnTo>
                  <a:pt x="101265" y="89848"/>
                </a:lnTo>
                <a:lnTo>
                  <a:pt x="101265" y="96947"/>
                </a:lnTo>
                <a:lnTo>
                  <a:pt x="105054" y="96511"/>
                </a:lnTo>
                <a:close/>
              </a:path>
              <a:path w="832586" h="510794">
                <a:moveTo>
                  <a:pt x="831850" y="88772"/>
                </a:moveTo>
                <a:lnTo>
                  <a:pt x="832319" y="86080"/>
                </a:lnTo>
                <a:lnTo>
                  <a:pt x="832573" y="83248"/>
                </a:lnTo>
                <a:lnTo>
                  <a:pt x="832586" y="80352"/>
                </a:lnTo>
                <a:lnTo>
                  <a:pt x="830055" y="66879"/>
                </a:lnTo>
                <a:lnTo>
                  <a:pt x="829068" y="80340"/>
                </a:lnTo>
                <a:lnTo>
                  <a:pt x="830073" y="95904"/>
                </a:lnTo>
                <a:lnTo>
                  <a:pt x="831850" y="88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3189894" y="2947167"/>
            <a:ext cx="23545" cy="6146"/>
          </a:xfrm>
          <a:custGeom>
            <a:avLst/>
            <a:gdLst/>
            <a:ahLst/>
            <a:cxnLst/>
            <a:rect l="l" t="t" r="r" b="b"/>
            <a:pathLst>
              <a:path w="23545" h="6146">
                <a:moveTo>
                  <a:pt x="0" y="0"/>
                </a:moveTo>
                <a:lnTo>
                  <a:pt x="23545" y="6146"/>
                </a:lnTo>
              </a:path>
            </a:pathLst>
          </a:custGeom>
          <a:solidFill>
            <a:srgbClr val="E9E9E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3189006" y="2943755"/>
            <a:ext cx="25323" cy="12966"/>
          </a:xfrm>
          <a:custGeom>
            <a:avLst/>
            <a:gdLst/>
            <a:ahLst/>
            <a:cxnLst/>
            <a:rect l="l" t="t" r="r" b="b"/>
            <a:pathLst>
              <a:path w="25323" h="12966">
                <a:moveTo>
                  <a:pt x="0" y="6819"/>
                </a:moveTo>
                <a:lnTo>
                  <a:pt x="23545" y="12966"/>
                </a:lnTo>
                <a:lnTo>
                  <a:pt x="25323" y="6146"/>
                </a:lnTo>
                <a:lnTo>
                  <a:pt x="1778" y="0"/>
                </a:lnTo>
                <a:lnTo>
                  <a:pt x="0" y="6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3186152" y="2970732"/>
            <a:ext cx="26962" cy="7035"/>
          </a:xfrm>
          <a:custGeom>
            <a:avLst/>
            <a:gdLst/>
            <a:ahLst/>
            <a:cxnLst/>
            <a:rect l="l" t="t" r="r" b="b"/>
            <a:pathLst>
              <a:path w="26962" h="7035">
                <a:moveTo>
                  <a:pt x="0" y="0"/>
                </a:moveTo>
                <a:lnTo>
                  <a:pt x="26962" y="7035"/>
                </a:lnTo>
              </a:path>
            </a:pathLst>
          </a:custGeom>
          <a:solidFill>
            <a:srgbClr val="E9E9E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3185263" y="2967321"/>
            <a:ext cx="28740" cy="13855"/>
          </a:xfrm>
          <a:custGeom>
            <a:avLst/>
            <a:gdLst/>
            <a:ahLst/>
            <a:cxnLst/>
            <a:rect l="l" t="t" r="r" b="b"/>
            <a:pathLst>
              <a:path w="28740" h="13855">
                <a:moveTo>
                  <a:pt x="0" y="6819"/>
                </a:moveTo>
                <a:lnTo>
                  <a:pt x="26962" y="13855"/>
                </a:lnTo>
                <a:lnTo>
                  <a:pt x="28740" y="7035"/>
                </a:lnTo>
                <a:lnTo>
                  <a:pt x="1778" y="0"/>
                </a:lnTo>
                <a:lnTo>
                  <a:pt x="0" y="6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3079841" y="2025954"/>
            <a:ext cx="66929" cy="180898"/>
          </a:xfrm>
          <a:custGeom>
            <a:avLst/>
            <a:gdLst/>
            <a:ahLst/>
            <a:cxnLst/>
            <a:rect l="l" t="t" r="r" b="b"/>
            <a:pathLst>
              <a:path w="66929" h="180898">
                <a:moveTo>
                  <a:pt x="49212" y="113855"/>
                </a:moveTo>
                <a:lnTo>
                  <a:pt x="49098" y="104698"/>
                </a:lnTo>
                <a:lnTo>
                  <a:pt x="49326" y="101498"/>
                </a:lnTo>
                <a:lnTo>
                  <a:pt x="50126" y="98551"/>
                </a:lnTo>
                <a:lnTo>
                  <a:pt x="50700" y="96422"/>
                </a:lnTo>
                <a:lnTo>
                  <a:pt x="55098" y="85210"/>
                </a:lnTo>
                <a:lnTo>
                  <a:pt x="60382" y="74106"/>
                </a:lnTo>
                <a:lnTo>
                  <a:pt x="64881" y="62098"/>
                </a:lnTo>
                <a:lnTo>
                  <a:pt x="66929" y="48171"/>
                </a:lnTo>
                <a:lnTo>
                  <a:pt x="66929" y="44018"/>
                </a:lnTo>
                <a:lnTo>
                  <a:pt x="66408" y="39623"/>
                </a:lnTo>
                <a:lnTo>
                  <a:pt x="65189" y="34988"/>
                </a:lnTo>
                <a:lnTo>
                  <a:pt x="65080" y="34570"/>
                </a:lnTo>
                <a:lnTo>
                  <a:pt x="61407" y="22084"/>
                </a:lnTo>
                <a:lnTo>
                  <a:pt x="59287" y="13399"/>
                </a:lnTo>
                <a:lnTo>
                  <a:pt x="58585" y="0"/>
                </a:lnTo>
                <a:lnTo>
                  <a:pt x="44500" y="0"/>
                </a:lnTo>
                <a:lnTo>
                  <a:pt x="44505" y="1613"/>
                </a:lnTo>
                <a:lnTo>
                  <a:pt x="45385" y="15575"/>
                </a:lnTo>
                <a:lnTo>
                  <a:pt x="47755" y="25404"/>
                </a:lnTo>
                <a:lnTo>
                  <a:pt x="51561" y="38531"/>
                </a:lnTo>
                <a:lnTo>
                  <a:pt x="52476" y="42062"/>
                </a:lnTo>
                <a:lnTo>
                  <a:pt x="52844" y="45199"/>
                </a:lnTo>
                <a:lnTo>
                  <a:pt x="52844" y="48171"/>
                </a:lnTo>
                <a:lnTo>
                  <a:pt x="51477" y="57992"/>
                </a:lnTo>
                <a:lnTo>
                  <a:pt x="47246" y="68768"/>
                </a:lnTo>
                <a:lnTo>
                  <a:pt x="41728" y="80682"/>
                </a:lnTo>
                <a:lnTo>
                  <a:pt x="36537" y="94868"/>
                </a:lnTo>
                <a:lnTo>
                  <a:pt x="35242" y="99644"/>
                </a:lnTo>
                <a:lnTo>
                  <a:pt x="35026" y="104165"/>
                </a:lnTo>
                <a:lnTo>
                  <a:pt x="35090" y="120129"/>
                </a:lnTo>
                <a:lnTo>
                  <a:pt x="34725" y="124144"/>
                </a:lnTo>
                <a:lnTo>
                  <a:pt x="32187" y="136407"/>
                </a:lnTo>
                <a:lnTo>
                  <a:pt x="26890" y="145984"/>
                </a:lnTo>
                <a:lnTo>
                  <a:pt x="17157" y="157594"/>
                </a:lnTo>
                <a:lnTo>
                  <a:pt x="11684" y="163652"/>
                </a:lnTo>
                <a:lnTo>
                  <a:pt x="5943" y="169646"/>
                </a:lnTo>
                <a:lnTo>
                  <a:pt x="0" y="175552"/>
                </a:lnTo>
                <a:lnTo>
                  <a:pt x="14528" y="180898"/>
                </a:lnTo>
                <a:lnTo>
                  <a:pt x="19011" y="176339"/>
                </a:lnTo>
                <a:lnTo>
                  <a:pt x="23380" y="171716"/>
                </a:lnTo>
                <a:lnTo>
                  <a:pt x="27609" y="167043"/>
                </a:lnTo>
                <a:lnTo>
                  <a:pt x="35632" y="157819"/>
                </a:lnTo>
                <a:lnTo>
                  <a:pt x="42483" y="147582"/>
                </a:lnTo>
                <a:lnTo>
                  <a:pt x="46919" y="136360"/>
                </a:lnTo>
                <a:lnTo>
                  <a:pt x="49022" y="122758"/>
                </a:lnTo>
                <a:lnTo>
                  <a:pt x="49161" y="120688"/>
                </a:lnTo>
                <a:lnTo>
                  <a:pt x="49212" y="11385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3073440" y="2022436"/>
            <a:ext cx="76847" cy="188518"/>
          </a:xfrm>
          <a:custGeom>
            <a:avLst/>
            <a:gdLst/>
            <a:ahLst/>
            <a:cxnLst/>
            <a:rect l="l" t="t" r="r" b="b"/>
            <a:pathLst>
              <a:path w="76847" h="188518">
                <a:moveTo>
                  <a:pt x="26174" y="163474"/>
                </a:moveTo>
                <a:lnTo>
                  <a:pt x="32765" y="155981"/>
                </a:lnTo>
                <a:lnTo>
                  <a:pt x="36982" y="151168"/>
                </a:lnTo>
                <a:lnTo>
                  <a:pt x="39903" y="145681"/>
                </a:lnTo>
                <a:lnTo>
                  <a:pt x="42811" y="140169"/>
                </a:lnTo>
                <a:lnTo>
                  <a:pt x="41376" y="125260"/>
                </a:lnTo>
                <a:lnTo>
                  <a:pt x="40367" y="94740"/>
                </a:lnTo>
                <a:lnTo>
                  <a:pt x="39560" y="97421"/>
                </a:lnTo>
                <a:lnTo>
                  <a:pt x="38125" y="102679"/>
                </a:lnTo>
                <a:lnTo>
                  <a:pt x="37896" y="107569"/>
                </a:lnTo>
                <a:lnTo>
                  <a:pt x="37871" y="124929"/>
                </a:lnTo>
                <a:lnTo>
                  <a:pt x="37058" y="133388"/>
                </a:lnTo>
                <a:lnTo>
                  <a:pt x="35966" y="138010"/>
                </a:lnTo>
                <a:lnTo>
                  <a:pt x="33667" y="142392"/>
                </a:lnTo>
                <a:lnTo>
                  <a:pt x="31368" y="146812"/>
                </a:lnTo>
                <a:lnTo>
                  <a:pt x="27508" y="151333"/>
                </a:lnTo>
                <a:lnTo>
                  <a:pt x="20946" y="158754"/>
                </a:lnTo>
                <a:lnTo>
                  <a:pt x="23558" y="161112"/>
                </a:lnTo>
                <a:lnTo>
                  <a:pt x="26174" y="163474"/>
                </a:lnTo>
                <a:close/>
              </a:path>
              <a:path w="76847" h="188518">
                <a:moveTo>
                  <a:pt x="7619" y="175768"/>
                </a:moveTo>
                <a:lnTo>
                  <a:pt x="8877" y="181571"/>
                </a:lnTo>
                <a:lnTo>
                  <a:pt x="12799" y="177674"/>
                </a:lnTo>
                <a:lnTo>
                  <a:pt x="14871" y="175615"/>
                </a:lnTo>
                <a:lnTo>
                  <a:pt x="20650" y="169583"/>
                </a:lnTo>
                <a:lnTo>
                  <a:pt x="26174" y="163474"/>
                </a:lnTo>
                <a:lnTo>
                  <a:pt x="23558" y="161112"/>
                </a:lnTo>
                <a:lnTo>
                  <a:pt x="20916" y="158788"/>
                </a:lnTo>
                <a:lnTo>
                  <a:pt x="15519" y="164757"/>
                </a:lnTo>
                <a:lnTo>
                  <a:pt x="9817" y="170700"/>
                </a:lnTo>
                <a:lnTo>
                  <a:pt x="3924" y="176580"/>
                </a:lnTo>
                <a:lnTo>
                  <a:pt x="0" y="180467"/>
                </a:lnTo>
                <a:lnTo>
                  <a:pt x="5181" y="182372"/>
                </a:lnTo>
                <a:lnTo>
                  <a:pt x="7619" y="175768"/>
                </a:lnTo>
                <a:close/>
              </a:path>
              <a:path w="76847" h="188518">
                <a:moveTo>
                  <a:pt x="18414" y="181952"/>
                </a:moveTo>
                <a:lnTo>
                  <a:pt x="21856" y="188518"/>
                </a:lnTo>
                <a:lnTo>
                  <a:pt x="20929" y="184416"/>
                </a:lnTo>
                <a:lnTo>
                  <a:pt x="18414" y="181952"/>
                </a:lnTo>
                <a:close/>
              </a:path>
              <a:path w="76847" h="188518">
                <a:moveTo>
                  <a:pt x="59029" y="111861"/>
                </a:moveTo>
                <a:lnTo>
                  <a:pt x="59016" y="108356"/>
                </a:lnTo>
                <a:lnTo>
                  <a:pt x="59245" y="105460"/>
                </a:lnTo>
                <a:lnTo>
                  <a:pt x="59956" y="102908"/>
                </a:lnTo>
                <a:lnTo>
                  <a:pt x="61810" y="95275"/>
                </a:lnTo>
                <a:lnTo>
                  <a:pt x="65773" y="88176"/>
                </a:lnTo>
                <a:lnTo>
                  <a:pt x="63522" y="76296"/>
                </a:lnTo>
                <a:lnTo>
                  <a:pt x="63118" y="77177"/>
                </a:lnTo>
                <a:lnTo>
                  <a:pt x="57737" y="88479"/>
                </a:lnTo>
                <a:lnTo>
                  <a:pt x="53277" y="100567"/>
                </a:lnTo>
                <a:lnTo>
                  <a:pt x="56527" y="102069"/>
                </a:lnTo>
                <a:lnTo>
                  <a:pt x="53115" y="101220"/>
                </a:lnTo>
                <a:lnTo>
                  <a:pt x="52209" y="104559"/>
                </a:lnTo>
                <a:lnTo>
                  <a:pt x="51981" y="108077"/>
                </a:lnTo>
                <a:lnTo>
                  <a:pt x="51917" y="126060"/>
                </a:lnTo>
                <a:lnTo>
                  <a:pt x="51295" y="135547"/>
                </a:lnTo>
                <a:lnTo>
                  <a:pt x="49402" y="142443"/>
                </a:lnTo>
                <a:lnTo>
                  <a:pt x="46113" y="148818"/>
                </a:lnTo>
                <a:lnTo>
                  <a:pt x="42811" y="155168"/>
                </a:lnTo>
                <a:lnTo>
                  <a:pt x="38011" y="161086"/>
                </a:lnTo>
                <a:lnTo>
                  <a:pt x="31432" y="168160"/>
                </a:lnTo>
                <a:lnTo>
                  <a:pt x="27203" y="172834"/>
                </a:lnTo>
                <a:lnTo>
                  <a:pt x="22872" y="177419"/>
                </a:lnTo>
                <a:lnTo>
                  <a:pt x="20012" y="180328"/>
                </a:lnTo>
                <a:lnTo>
                  <a:pt x="22148" y="181114"/>
                </a:lnTo>
                <a:lnTo>
                  <a:pt x="23444" y="186893"/>
                </a:lnTo>
                <a:lnTo>
                  <a:pt x="27952" y="182283"/>
                </a:lnTo>
                <a:lnTo>
                  <a:pt x="32359" y="177634"/>
                </a:lnTo>
                <a:lnTo>
                  <a:pt x="34010" y="170561"/>
                </a:lnTo>
                <a:lnTo>
                  <a:pt x="36623" y="172920"/>
                </a:lnTo>
                <a:lnTo>
                  <a:pt x="45341" y="162831"/>
                </a:lnTo>
                <a:lnTo>
                  <a:pt x="52017" y="152711"/>
                </a:lnTo>
                <a:lnTo>
                  <a:pt x="56708" y="140845"/>
                </a:lnTo>
                <a:lnTo>
                  <a:pt x="58863" y="127638"/>
                </a:lnTo>
                <a:lnTo>
                  <a:pt x="59080" y="124358"/>
                </a:lnTo>
                <a:lnTo>
                  <a:pt x="59029" y="111861"/>
                </a:lnTo>
                <a:close/>
              </a:path>
              <a:path w="76847" h="188518">
                <a:moveTo>
                  <a:pt x="73938" y="69028"/>
                </a:moveTo>
                <a:lnTo>
                  <a:pt x="69811" y="51689"/>
                </a:lnTo>
                <a:lnTo>
                  <a:pt x="69507" y="80137"/>
                </a:lnTo>
                <a:lnTo>
                  <a:pt x="73938" y="69028"/>
                </a:lnTo>
                <a:close/>
              </a:path>
              <a:path w="76847" h="188518">
                <a:moveTo>
                  <a:pt x="61472" y="7048"/>
                </a:moveTo>
                <a:lnTo>
                  <a:pt x="61467" y="3530"/>
                </a:lnTo>
                <a:lnTo>
                  <a:pt x="54423" y="7048"/>
                </a:lnTo>
                <a:lnTo>
                  <a:pt x="61472" y="7048"/>
                </a:lnTo>
                <a:close/>
              </a:path>
              <a:path w="76847" h="188518">
                <a:moveTo>
                  <a:pt x="8877" y="181571"/>
                </a:moveTo>
                <a:lnTo>
                  <a:pt x="7619" y="175768"/>
                </a:lnTo>
                <a:lnTo>
                  <a:pt x="5181" y="182372"/>
                </a:lnTo>
                <a:lnTo>
                  <a:pt x="21856" y="188518"/>
                </a:lnTo>
                <a:lnTo>
                  <a:pt x="18414" y="181952"/>
                </a:lnTo>
                <a:lnTo>
                  <a:pt x="20929" y="184416"/>
                </a:lnTo>
                <a:lnTo>
                  <a:pt x="21856" y="188518"/>
                </a:lnTo>
                <a:lnTo>
                  <a:pt x="23444" y="186893"/>
                </a:lnTo>
                <a:lnTo>
                  <a:pt x="22148" y="181114"/>
                </a:lnTo>
                <a:lnTo>
                  <a:pt x="20012" y="180328"/>
                </a:lnTo>
                <a:lnTo>
                  <a:pt x="12799" y="177674"/>
                </a:lnTo>
                <a:lnTo>
                  <a:pt x="8877" y="181571"/>
                </a:lnTo>
                <a:lnTo>
                  <a:pt x="6400" y="179070"/>
                </a:lnTo>
                <a:lnTo>
                  <a:pt x="8877" y="181571"/>
                </a:lnTo>
                <a:close/>
              </a:path>
              <a:path w="76847" h="188518">
                <a:moveTo>
                  <a:pt x="36588" y="172961"/>
                </a:moveTo>
                <a:lnTo>
                  <a:pt x="34010" y="170561"/>
                </a:lnTo>
                <a:lnTo>
                  <a:pt x="32359" y="177634"/>
                </a:lnTo>
                <a:lnTo>
                  <a:pt x="36626" y="172923"/>
                </a:lnTo>
                <a:close/>
              </a:path>
              <a:path w="76847" h="188518">
                <a:moveTo>
                  <a:pt x="50901" y="3517"/>
                </a:moveTo>
                <a:lnTo>
                  <a:pt x="54419" y="3530"/>
                </a:lnTo>
                <a:lnTo>
                  <a:pt x="68503" y="0"/>
                </a:lnTo>
                <a:lnTo>
                  <a:pt x="47383" y="0"/>
                </a:lnTo>
                <a:lnTo>
                  <a:pt x="47383" y="13804"/>
                </a:lnTo>
                <a:lnTo>
                  <a:pt x="48005" y="19354"/>
                </a:lnTo>
                <a:lnTo>
                  <a:pt x="49275" y="24549"/>
                </a:lnTo>
                <a:lnTo>
                  <a:pt x="50558" y="29743"/>
                </a:lnTo>
                <a:lnTo>
                  <a:pt x="50901" y="7048"/>
                </a:lnTo>
                <a:lnTo>
                  <a:pt x="50901" y="3517"/>
                </a:lnTo>
                <a:close/>
              </a:path>
              <a:path w="76847" h="188518">
                <a:moveTo>
                  <a:pt x="73329" y="51689"/>
                </a:moveTo>
                <a:lnTo>
                  <a:pt x="75006" y="37630"/>
                </a:lnTo>
                <a:lnTo>
                  <a:pt x="72682" y="28651"/>
                </a:lnTo>
                <a:lnTo>
                  <a:pt x="70980" y="24409"/>
                </a:lnTo>
                <a:lnTo>
                  <a:pt x="70002" y="20535"/>
                </a:lnTo>
                <a:lnTo>
                  <a:pt x="73329" y="51689"/>
                </a:lnTo>
                <a:close/>
              </a:path>
              <a:path w="76847" h="188518">
                <a:moveTo>
                  <a:pt x="53115" y="101220"/>
                </a:moveTo>
                <a:lnTo>
                  <a:pt x="56527" y="102069"/>
                </a:lnTo>
                <a:lnTo>
                  <a:pt x="53277" y="100567"/>
                </a:lnTo>
                <a:lnTo>
                  <a:pt x="53111" y="101219"/>
                </a:lnTo>
                <a:close/>
              </a:path>
              <a:path w="76847" h="188518">
                <a:moveTo>
                  <a:pt x="64985" y="7048"/>
                </a:moveTo>
                <a:lnTo>
                  <a:pt x="62001" y="17741"/>
                </a:lnTo>
                <a:lnTo>
                  <a:pt x="63182" y="22288"/>
                </a:lnTo>
                <a:lnTo>
                  <a:pt x="64350" y="26822"/>
                </a:lnTo>
                <a:lnTo>
                  <a:pt x="65938" y="30695"/>
                </a:lnTo>
                <a:lnTo>
                  <a:pt x="64985" y="3517"/>
                </a:lnTo>
                <a:lnTo>
                  <a:pt x="64985" y="7048"/>
                </a:lnTo>
                <a:close/>
              </a:path>
              <a:path w="76847" h="188518">
                <a:moveTo>
                  <a:pt x="62763" y="51612"/>
                </a:moveTo>
                <a:lnTo>
                  <a:pt x="62763" y="48425"/>
                </a:lnTo>
                <a:lnTo>
                  <a:pt x="62356" y="44970"/>
                </a:lnTo>
                <a:lnTo>
                  <a:pt x="61379" y="41173"/>
                </a:lnTo>
                <a:lnTo>
                  <a:pt x="59245" y="51689"/>
                </a:lnTo>
                <a:lnTo>
                  <a:pt x="62763" y="51689"/>
                </a:lnTo>
                <a:lnTo>
                  <a:pt x="59829" y="67335"/>
                </a:lnTo>
                <a:lnTo>
                  <a:pt x="62763" y="60375"/>
                </a:lnTo>
                <a:lnTo>
                  <a:pt x="62763" y="51612"/>
                </a:lnTo>
                <a:close/>
              </a:path>
              <a:path w="76847" h="188518">
                <a:moveTo>
                  <a:pt x="44945" y="114808"/>
                </a:moveTo>
                <a:lnTo>
                  <a:pt x="44945" y="107810"/>
                </a:lnTo>
                <a:lnTo>
                  <a:pt x="45161" y="103632"/>
                </a:lnTo>
                <a:lnTo>
                  <a:pt x="46342" y="99326"/>
                </a:lnTo>
                <a:lnTo>
                  <a:pt x="42938" y="98386"/>
                </a:lnTo>
                <a:lnTo>
                  <a:pt x="46329" y="99352"/>
                </a:lnTo>
                <a:lnTo>
                  <a:pt x="50890" y="86695"/>
                </a:lnTo>
                <a:lnTo>
                  <a:pt x="55939" y="75706"/>
                </a:lnTo>
                <a:lnTo>
                  <a:pt x="56451" y="74612"/>
                </a:lnTo>
                <a:lnTo>
                  <a:pt x="59829" y="67335"/>
                </a:lnTo>
                <a:lnTo>
                  <a:pt x="62763" y="51689"/>
                </a:lnTo>
                <a:lnTo>
                  <a:pt x="59245" y="51689"/>
                </a:lnTo>
                <a:lnTo>
                  <a:pt x="61366" y="41160"/>
                </a:lnTo>
                <a:lnTo>
                  <a:pt x="59029" y="32181"/>
                </a:lnTo>
                <a:lnTo>
                  <a:pt x="57226" y="27457"/>
                </a:lnTo>
                <a:lnTo>
                  <a:pt x="56121" y="22885"/>
                </a:lnTo>
                <a:lnTo>
                  <a:pt x="55016" y="18326"/>
                </a:lnTo>
                <a:lnTo>
                  <a:pt x="54432" y="13576"/>
                </a:lnTo>
                <a:lnTo>
                  <a:pt x="54419" y="3771"/>
                </a:lnTo>
                <a:lnTo>
                  <a:pt x="54423" y="7048"/>
                </a:lnTo>
                <a:lnTo>
                  <a:pt x="61467" y="3530"/>
                </a:lnTo>
                <a:lnTo>
                  <a:pt x="61480" y="12979"/>
                </a:lnTo>
                <a:lnTo>
                  <a:pt x="62001" y="17741"/>
                </a:lnTo>
                <a:lnTo>
                  <a:pt x="64985" y="7048"/>
                </a:lnTo>
                <a:lnTo>
                  <a:pt x="64985" y="3517"/>
                </a:lnTo>
                <a:lnTo>
                  <a:pt x="65938" y="30695"/>
                </a:lnTo>
                <a:lnTo>
                  <a:pt x="68186" y="39395"/>
                </a:lnTo>
                <a:lnTo>
                  <a:pt x="69329" y="43751"/>
                </a:lnTo>
                <a:lnTo>
                  <a:pt x="69811" y="47840"/>
                </a:lnTo>
                <a:lnTo>
                  <a:pt x="69811" y="51638"/>
                </a:lnTo>
                <a:lnTo>
                  <a:pt x="69507" y="80137"/>
                </a:lnTo>
                <a:lnTo>
                  <a:pt x="63522" y="76296"/>
                </a:lnTo>
                <a:lnTo>
                  <a:pt x="67872" y="64750"/>
                </a:lnTo>
                <a:lnTo>
                  <a:pt x="69811" y="51689"/>
                </a:lnTo>
                <a:lnTo>
                  <a:pt x="73938" y="69028"/>
                </a:lnTo>
                <a:lnTo>
                  <a:pt x="76604" y="56166"/>
                </a:lnTo>
                <a:lnTo>
                  <a:pt x="76847" y="51752"/>
                </a:lnTo>
                <a:lnTo>
                  <a:pt x="76847" y="47244"/>
                </a:lnTo>
                <a:lnTo>
                  <a:pt x="76288" y="42545"/>
                </a:lnTo>
                <a:lnTo>
                  <a:pt x="75006" y="37617"/>
                </a:lnTo>
                <a:lnTo>
                  <a:pt x="73329" y="51689"/>
                </a:lnTo>
                <a:lnTo>
                  <a:pt x="70002" y="20535"/>
                </a:lnTo>
                <a:lnTo>
                  <a:pt x="69024" y="16700"/>
                </a:lnTo>
                <a:lnTo>
                  <a:pt x="68529" y="12801"/>
                </a:lnTo>
                <a:lnTo>
                  <a:pt x="68503" y="0"/>
                </a:lnTo>
                <a:lnTo>
                  <a:pt x="54419" y="3530"/>
                </a:lnTo>
                <a:lnTo>
                  <a:pt x="50901" y="3517"/>
                </a:lnTo>
                <a:lnTo>
                  <a:pt x="50901" y="7048"/>
                </a:lnTo>
                <a:lnTo>
                  <a:pt x="50558" y="29743"/>
                </a:lnTo>
                <a:lnTo>
                  <a:pt x="52285" y="34239"/>
                </a:lnTo>
                <a:lnTo>
                  <a:pt x="54559" y="42938"/>
                </a:lnTo>
                <a:lnTo>
                  <a:pt x="55397" y="46189"/>
                </a:lnTo>
                <a:lnTo>
                  <a:pt x="55714" y="49009"/>
                </a:lnTo>
                <a:lnTo>
                  <a:pt x="55740" y="58547"/>
                </a:lnTo>
                <a:lnTo>
                  <a:pt x="53403" y="64503"/>
                </a:lnTo>
                <a:lnTo>
                  <a:pt x="50063" y="71653"/>
                </a:lnTo>
                <a:lnTo>
                  <a:pt x="45169" y="82187"/>
                </a:lnTo>
                <a:lnTo>
                  <a:pt x="40367" y="94740"/>
                </a:lnTo>
                <a:lnTo>
                  <a:pt x="41376" y="125260"/>
                </a:lnTo>
                <a:lnTo>
                  <a:pt x="42811" y="140169"/>
                </a:lnTo>
                <a:lnTo>
                  <a:pt x="44056" y="134327"/>
                </a:lnTo>
                <a:lnTo>
                  <a:pt x="44881" y="125590"/>
                </a:lnTo>
                <a:lnTo>
                  <a:pt x="45046" y="122110"/>
                </a:lnTo>
                <a:lnTo>
                  <a:pt x="44945" y="114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3677343" y="2419799"/>
            <a:ext cx="265188" cy="360146"/>
          </a:xfrm>
          <a:custGeom>
            <a:avLst/>
            <a:gdLst/>
            <a:ahLst/>
            <a:cxnLst/>
            <a:rect l="l" t="t" r="r" b="b"/>
            <a:pathLst>
              <a:path w="265188" h="360146">
                <a:moveTo>
                  <a:pt x="2276" y="351675"/>
                </a:moveTo>
                <a:lnTo>
                  <a:pt x="5896" y="357174"/>
                </a:lnTo>
                <a:lnTo>
                  <a:pt x="11852" y="360146"/>
                </a:lnTo>
                <a:lnTo>
                  <a:pt x="21517" y="360146"/>
                </a:lnTo>
                <a:lnTo>
                  <a:pt x="25073" y="359168"/>
                </a:lnTo>
                <a:lnTo>
                  <a:pt x="28235" y="357085"/>
                </a:lnTo>
                <a:lnTo>
                  <a:pt x="29640" y="356170"/>
                </a:lnTo>
                <a:lnTo>
                  <a:pt x="39966" y="349410"/>
                </a:lnTo>
                <a:lnTo>
                  <a:pt x="48316" y="343938"/>
                </a:lnTo>
                <a:lnTo>
                  <a:pt x="58409" y="337320"/>
                </a:lnTo>
                <a:lnTo>
                  <a:pt x="69959" y="329743"/>
                </a:lnTo>
                <a:lnTo>
                  <a:pt x="82682" y="321394"/>
                </a:lnTo>
                <a:lnTo>
                  <a:pt x="96289" y="312458"/>
                </a:lnTo>
                <a:lnTo>
                  <a:pt x="110497" y="303122"/>
                </a:lnTo>
                <a:lnTo>
                  <a:pt x="125018" y="293574"/>
                </a:lnTo>
                <a:lnTo>
                  <a:pt x="139567" y="284000"/>
                </a:lnTo>
                <a:lnTo>
                  <a:pt x="153859" y="274586"/>
                </a:lnTo>
                <a:lnTo>
                  <a:pt x="167606" y="265518"/>
                </a:lnTo>
                <a:lnTo>
                  <a:pt x="180523" y="256985"/>
                </a:lnTo>
                <a:lnTo>
                  <a:pt x="192325" y="249171"/>
                </a:lnTo>
                <a:lnTo>
                  <a:pt x="202725" y="242264"/>
                </a:lnTo>
                <a:lnTo>
                  <a:pt x="211437" y="236450"/>
                </a:lnTo>
                <a:lnTo>
                  <a:pt x="227653" y="225058"/>
                </a:lnTo>
                <a:lnTo>
                  <a:pt x="237136" y="216420"/>
                </a:lnTo>
                <a:lnTo>
                  <a:pt x="245368" y="206807"/>
                </a:lnTo>
                <a:lnTo>
                  <a:pt x="252276" y="196227"/>
                </a:lnTo>
                <a:lnTo>
                  <a:pt x="257786" y="184687"/>
                </a:lnTo>
                <a:lnTo>
                  <a:pt x="261824" y="172195"/>
                </a:lnTo>
                <a:lnTo>
                  <a:pt x="264316" y="158758"/>
                </a:lnTo>
                <a:lnTo>
                  <a:pt x="265188" y="144383"/>
                </a:lnTo>
                <a:lnTo>
                  <a:pt x="265154" y="141046"/>
                </a:lnTo>
                <a:lnTo>
                  <a:pt x="264800" y="129302"/>
                </a:lnTo>
                <a:lnTo>
                  <a:pt x="263756" y="116888"/>
                </a:lnTo>
                <a:lnTo>
                  <a:pt x="262050" y="103722"/>
                </a:lnTo>
                <a:lnTo>
                  <a:pt x="257378" y="74644"/>
                </a:lnTo>
                <a:lnTo>
                  <a:pt x="254739" y="57002"/>
                </a:lnTo>
                <a:lnTo>
                  <a:pt x="252857" y="43190"/>
                </a:lnTo>
                <a:lnTo>
                  <a:pt x="251608" y="32839"/>
                </a:lnTo>
                <a:lnTo>
                  <a:pt x="250867" y="25581"/>
                </a:lnTo>
                <a:lnTo>
                  <a:pt x="250511" y="21069"/>
                </a:lnTo>
                <a:lnTo>
                  <a:pt x="250384" y="18783"/>
                </a:lnTo>
                <a:lnTo>
                  <a:pt x="250384" y="0"/>
                </a:lnTo>
                <a:lnTo>
                  <a:pt x="42193" y="0"/>
                </a:lnTo>
                <a:lnTo>
                  <a:pt x="41253" y="37528"/>
                </a:lnTo>
                <a:lnTo>
                  <a:pt x="214379" y="37528"/>
                </a:lnTo>
                <a:lnTo>
                  <a:pt x="215360" y="45724"/>
                </a:lnTo>
                <a:lnTo>
                  <a:pt x="216692" y="55827"/>
                </a:lnTo>
                <a:lnTo>
                  <a:pt x="218428" y="68010"/>
                </a:lnTo>
                <a:lnTo>
                  <a:pt x="220621" y="82444"/>
                </a:lnTo>
                <a:lnTo>
                  <a:pt x="223324" y="99301"/>
                </a:lnTo>
                <a:lnTo>
                  <a:pt x="223879" y="102666"/>
                </a:lnTo>
                <a:lnTo>
                  <a:pt x="225962" y="116800"/>
                </a:lnTo>
                <a:lnTo>
                  <a:pt x="227208" y="129449"/>
                </a:lnTo>
                <a:lnTo>
                  <a:pt x="227637" y="140663"/>
                </a:lnTo>
                <a:lnTo>
                  <a:pt x="227638" y="141046"/>
                </a:lnTo>
                <a:lnTo>
                  <a:pt x="226381" y="157186"/>
                </a:lnTo>
                <a:lnTo>
                  <a:pt x="223447" y="169894"/>
                </a:lnTo>
                <a:lnTo>
                  <a:pt x="218453" y="180238"/>
                </a:lnTo>
                <a:lnTo>
                  <a:pt x="211015" y="189286"/>
                </a:lnTo>
                <a:lnTo>
                  <a:pt x="200752" y="198107"/>
                </a:lnTo>
                <a:lnTo>
                  <a:pt x="188950" y="206373"/>
                </a:lnTo>
                <a:lnTo>
                  <a:pt x="179935" y="212377"/>
                </a:lnTo>
                <a:lnTo>
                  <a:pt x="169272" y="219449"/>
                </a:lnTo>
                <a:lnTo>
                  <a:pt x="157249" y="227401"/>
                </a:lnTo>
                <a:lnTo>
                  <a:pt x="144156" y="236044"/>
                </a:lnTo>
                <a:lnTo>
                  <a:pt x="130280" y="245190"/>
                </a:lnTo>
                <a:lnTo>
                  <a:pt x="115910" y="254652"/>
                </a:lnTo>
                <a:lnTo>
                  <a:pt x="101334" y="264240"/>
                </a:lnTo>
                <a:lnTo>
                  <a:pt x="86842" y="273766"/>
                </a:lnTo>
                <a:lnTo>
                  <a:pt x="72722" y="283042"/>
                </a:lnTo>
                <a:lnTo>
                  <a:pt x="59261" y="291879"/>
                </a:lnTo>
                <a:lnTo>
                  <a:pt x="46750" y="300090"/>
                </a:lnTo>
                <a:lnTo>
                  <a:pt x="35476" y="307486"/>
                </a:lnTo>
                <a:lnTo>
                  <a:pt x="25727" y="313879"/>
                </a:lnTo>
                <a:lnTo>
                  <a:pt x="17794" y="319081"/>
                </a:lnTo>
                <a:lnTo>
                  <a:pt x="8523" y="325156"/>
                </a:lnTo>
                <a:lnTo>
                  <a:pt x="7687" y="325742"/>
                </a:lnTo>
                <a:lnTo>
                  <a:pt x="281" y="335117"/>
                </a:lnTo>
                <a:lnTo>
                  <a:pt x="0" y="346824"/>
                </a:lnTo>
                <a:lnTo>
                  <a:pt x="2276" y="351675"/>
                </a:lnTo>
                <a:close/>
              </a:path>
            </a:pathLst>
          </a:custGeom>
          <a:solidFill>
            <a:srgbClr val="D3D4D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3676675" y="2416273"/>
            <a:ext cx="269345" cy="367207"/>
          </a:xfrm>
          <a:custGeom>
            <a:avLst/>
            <a:gdLst/>
            <a:ahLst/>
            <a:cxnLst/>
            <a:rect l="l" t="t" r="r" b="b"/>
            <a:pathLst>
              <a:path w="269345" h="367207">
                <a:moveTo>
                  <a:pt x="5892" y="353275"/>
                </a:moveTo>
                <a:lnTo>
                  <a:pt x="4191" y="350685"/>
                </a:lnTo>
                <a:lnTo>
                  <a:pt x="3390" y="347802"/>
                </a:lnTo>
                <a:lnTo>
                  <a:pt x="3390" y="339978"/>
                </a:lnTo>
                <a:lnTo>
                  <a:pt x="5803" y="335140"/>
                </a:lnTo>
                <a:lnTo>
                  <a:pt x="10274" y="332219"/>
                </a:lnTo>
                <a:lnTo>
                  <a:pt x="11918" y="331113"/>
                </a:lnTo>
                <a:lnTo>
                  <a:pt x="11874" y="329222"/>
                </a:lnTo>
                <a:lnTo>
                  <a:pt x="4838" y="329272"/>
                </a:lnTo>
                <a:lnTo>
                  <a:pt x="0" y="357136"/>
                </a:lnTo>
                <a:lnTo>
                  <a:pt x="4279" y="363664"/>
                </a:lnTo>
                <a:lnTo>
                  <a:pt x="11391" y="367207"/>
                </a:lnTo>
                <a:lnTo>
                  <a:pt x="22834" y="367195"/>
                </a:lnTo>
                <a:lnTo>
                  <a:pt x="27089" y="366026"/>
                </a:lnTo>
                <a:lnTo>
                  <a:pt x="30848" y="363550"/>
                </a:lnTo>
                <a:lnTo>
                  <a:pt x="32241" y="362635"/>
                </a:lnTo>
                <a:lnTo>
                  <a:pt x="42566" y="355879"/>
                </a:lnTo>
                <a:lnTo>
                  <a:pt x="50913" y="350410"/>
                </a:lnTo>
                <a:lnTo>
                  <a:pt x="61004" y="343795"/>
                </a:lnTo>
                <a:lnTo>
                  <a:pt x="72551" y="336221"/>
                </a:lnTo>
                <a:lnTo>
                  <a:pt x="85270" y="327875"/>
                </a:lnTo>
                <a:lnTo>
                  <a:pt x="98875" y="318942"/>
                </a:lnTo>
                <a:lnTo>
                  <a:pt x="113079" y="309609"/>
                </a:lnTo>
                <a:lnTo>
                  <a:pt x="127599" y="300063"/>
                </a:lnTo>
                <a:lnTo>
                  <a:pt x="142147" y="290490"/>
                </a:lnTo>
                <a:lnTo>
                  <a:pt x="156438" y="281076"/>
                </a:lnTo>
                <a:lnTo>
                  <a:pt x="170187" y="272008"/>
                </a:lnTo>
                <a:lnTo>
                  <a:pt x="183108" y="263472"/>
                </a:lnTo>
                <a:lnTo>
                  <a:pt x="194915" y="255655"/>
                </a:lnTo>
                <a:lnTo>
                  <a:pt x="205323" y="248742"/>
                </a:lnTo>
                <a:lnTo>
                  <a:pt x="214046" y="242921"/>
                </a:lnTo>
                <a:lnTo>
                  <a:pt x="219633" y="239166"/>
                </a:lnTo>
                <a:lnTo>
                  <a:pt x="230297" y="231527"/>
                </a:lnTo>
                <a:lnTo>
                  <a:pt x="239900" y="222847"/>
                </a:lnTo>
                <a:lnTo>
                  <a:pt x="248291" y="213183"/>
                </a:lnTo>
                <a:lnTo>
                  <a:pt x="255391" y="202556"/>
                </a:lnTo>
                <a:lnTo>
                  <a:pt x="261124" y="190983"/>
                </a:lnTo>
                <a:lnTo>
                  <a:pt x="265412" y="178486"/>
                </a:lnTo>
                <a:lnTo>
                  <a:pt x="268178" y="165083"/>
                </a:lnTo>
                <a:lnTo>
                  <a:pt x="269345" y="150794"/>
                </a:lnTo>
                <a:lnTo>
                  <a:pt x="269338" y="144487"/>
                </a:lnTo>
                <a:lnTo>
                  <a:pt x="268991" y="132790"/>
                </a:lnTo>
                <a:lnTo>
                  <a:pt x="267961" y="120379"/>
                </a:lnTo>
                <a:lnTo>
                  <a:pt x="266284" y="107264"/>
                </a:lnTo>
                <a:lnTo>
                  <a:pt x="265823" y="144576"/>
                </a:lnTo>
                <a:lnTo>
                  <a:pt x="265049" y="99428"/>
                </a:lnTo>
                <a:lnTo>
                  <a:pt x="261519" y="77540"/>
                </a:lnTo>
                <a:lnTo>
                  <a:pt x="258880" y="59888"/>
                </a:lnTo>
                <a:lnTo>
                  <a:pt x="257003" y="46103"/>
                </a:lnTo>
                <a:lnTo>
                  <a:pt x="255762" y="35815"/>
                </a:lnTo>
                <a:lnTo>
                  <a:pt x="255029" y="28655"/>
                </a:lnTo>
                <a:lnTo>
                  <a:pt x="254685" y="24358"/>
                </a:lnTo>
                <a:lnTo>
                  <a:pt x="254571" y="22351"/>
                </a:lnTo>
                <a:lnTo>
                  <a:pt x="254444" y="23253"/>
                </a:lnTo>
                <a:lnTo>
                  <a:pt x="254558" y="22529"/>
                </a:lnTo>
                <a:lnTo>
                  <a:pt x="251561" y="22351"/>
                </a:lnTo>
                <a:lnTo>
                  <a:pt x="251079" y="22326"/>
                </a:lnTo>
                <a:lnTo>
                  <a:pt x="254571" y="0"/>
                </a:lnTo>
                <a:lnTo>
                  <a:pt x="42862" y="0"/>
                </a:lnTo>
                <a:lnTo>
                  <a:pt x="42862" y="7048"/>
                </a:lnTo>
                <a:lnTo>
                  <a:pt x="247523" y="7048"/>
                </a:lnTo>
                <a:lnTo>
                  <a:pt x="247523" y="22313"/>
                </a:lnTo>
                <a:lnTo>
                  <a:pt x="247653" y="22313"/>
                </a:lnTo>
                <a:lnTo>
                  <a:pt x="247650" y="21386"/>
                </a:lnTo>
                <a:lnTo>
                  <a:pt x="251053" y="22313"/>
                </a:lnTo>
                <a:lnTo>
                  <a:pt x="251897" y="60834"/>
                </a:lnTo>
                <a:lnTo>
                  <a:pt x="254515" y="78380"/>
                </a:lnTo>
                <a:lnTo>
                  <a:pt x="258004" y="100075"/>
                </a:lnTo>
                <a:lnTo>
                  <a:pt x="258089" y="100583"/>
                </a:lnTo>
                <a:lnTo>
                  <a:pt x="260140" y="114231"/>
                </a:lnTo>
                <a:lnTo>
                  <a:pt x="261526" y="127025"/>
                </a:lnTo>
                <a:lnTo>
                  <a:pt x="262222" y="139052"/>
                </a:lnTo>
                <a:lnTo>
                  <a:pt x="262343" y="147586"/>
                </a:lnTo>
                <a:lnTo>
                  <a:pt x="261450" y="162163"/>
                </a:lnTo>
                <a:lnTo>
                  <a:pt x="258867" y="175701"/>
                </a:lnTo>
                <a:lnTo>
                  <a:pt x="254671" y="188210"/>
                </a:lnTo>
                <a:lnTo>
                  <a:pt x="248933" y="199695"/>
                </a:lnTo>
                <a:lnTo>
                  <a:pt x="241730" y="210166"/>
                </a:lnTo>
                <a:lnTo>
                  <a:pt x="233134" y="219629"/>
                </a:lnTo>
                <a:lnTo>
                  <a:pt x="223219" y="228092"/>
                </a:lnTo>
                <a:lnTo>
                  <a:pt x="217665" y="236232"/>
                </a:lnTo>
                <a:lnTo>
                  <a:pt x="215773" y="233273"/>
                </a:lnTo>
                <a:lnTo>
                  <a:pt x="208546" y="238125"/>
                </a:lnTo>
                <a:lnTo>
                  <a:pt x="199478" y="244170"/>
                </a:lnTo>
                <a:lnTo>
                  <a:pt x="188778" y="251271"/>
                </a:lnTo>
                <a:lnTo>
                  <a:pt x="176731" y="259243"/>
                </a:lnTo>
                <a:lnTo>
                  <a:pt x="163625" y="267898"/>
                </a:lnTo>
                <a:lnTo>
                  <a:pt x="149745" y="277049"/>
                </a:lnTo>
                <a:lnTo>
                  <a:pt x="135378" y="286511"/>
                </a:lnTo>
                <a:lnTo>
                  <a:pt x="120810" y="296095"/>
                </a:lnTo>
                <a:lnTo>
                  <a:pt x="106327" y="305616"/>
                </a:lnTo>
                <a:lnTo>
                  <a:pt x="92215" y="314886"/>
                </a:lnTo>
                <a:lnTo>
                  <a:pt x="78761" y="323719"/>
                </a:lnTo>
                <a:lnTo>
                  <a:pt x="66250" y="331927"/>
                </a:lnTo>
                <a:lnTo>
                  <a:pt x="54969" y="339325"/>
                </a:lnTo>
                <a:lnTo>
                  <a:pt x="45205" y="345726"/>
                </a:lnTo>
                <a:lnTo>
                  <a:pt x="37243" y="350942"/>
                </a:lnTo>
                <a:lnTo>
                  <a:pt x="31369" y="354787"/>
                </a:lnTo>
                <a:lnTo>
                  <a:pt x="27871" y="357074"/>
                </a:lnTo>
                <a:lnTo>
                  <a:pt x="26974" y="357670"/>
                </a:lnTo>
                <a:lnTo>
                  <a:pt x="24384" y="359371"/>
                </a:lnTo>
                <a:lnTo>
                  <a:pt x="21539" y="360159"/>
                </a:lnTo>
                <a:lnTo>
                  <a:pt x="13639" y="360146"/>
                </a:lnTo>
                <a:lnTo>
                  <a:pt x="8839" y="357758"/>
                </a:lnTo>
                <a:lnTo>
                  <a:pt x="5892" y="353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3892447" y="2644365"/>
            <a:ext cx="7446" cy="8140"/>
          </a:xfrm>
          <a:custGeom>
            <a:avLst/>
            <a:gdLst/>
            <a:ahLst/>
            <a:cxnLst/>
            <a:rect l="l" t="t" r="r" b="b"/>
            <a:pathLst>
              <a:path w="7446" h="8140">
                <a:moveTo>
                  <a:pt x="1892" y="8140"/>
                </a:moveTo>
                <a:lnTo>
                  <a:pt x="7446" y="0"/>
                </a:lnTo>
                <a:lnTo>
                  <a:pt x="0" y="5181"/>
                </a:lnTo>
                <a:lnTo>
                  <a:pt x="1892" y="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3941724" y="2515701"/>
            <a:ext cx="1235" cy="45148"/>
          </a:xfrm>
          <a:custGeom>
            <a:avLst/>
            <a:gdLst/>
            <a:ahLst/>
            <a:cxnLst/>
            <a:rect l="l" t="t" r="r" b="b"/>
            <a:pathLst>
              <a:path w="1235" h="45148">
                <a:moveTo>
                  <a:pt x="0" y="0"/>
                </a:moveTo>
                <a:lnTo>
                  <a:pt x="774" y="45148"/>
                </a:lnTo>
                <a:lnTo>
                  <a:pt x="1235" y="783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3900690" y="2560850"/>
            <a:ext cx="4207" cy="37845"/>
          </a:xfrm>
          <a:custGeom>
            <a:avLst/>
            <a:gdLst/>
            <a:ahLst/>
            <a:cxnLst/>
            <a:rect l="l" t="t" r="r" b="b"/>
            <a:pathLst>
              <a:path w="4207" h="37845">
                <a:moveTo>
                  <a:pt x="774" y="0"/>
                </a:moveTo>
                <a:lnTo>
                  <a:pt x="0" y="37845"/>
                </a:lnTo>
                <a:lnTo>
                  <a:pt x="4207" y="27571"/>
                </a:lnTo>
                <a:lnTo>
                  <a:pt x="7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3888219" y="2457331"/>
            <a:ext cx="3505" cy="8612"/>
          </a:xfrm>
          <a:custGeom>
            <a:avLst/>
            <a:gdLst/>
            <a:ahLst/>
            <a:cxnLst/>
            <a:rect l="l" t="t" r="r" b="b"/>
            <a:pathLst>
              <a:path w="3505" h="8612">
                <a:moveTo>
                  <a:pt x="376" y="3517"/>
                </a:moveTo>
                <a:lnTo>
                  <a:pt x="990" y="8612"/>
                </a:lnTo>
                <a:lnTo>
                  <a:pt x="3505" y="3517"/>
                </a:lnTo>
                <a:lnTo>
                  <a:pt x="3505" y="0"/>
                </a:lnTo>
                <a:lnTo>
                  <a:pt x="0" y="393"/>
                </a:lnTo>
                <a:lnTo>
                  <a:pt x="376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3673017" y="2453801"/>
            <a:ext cx="235483" cy="319608"/>
          </a:xfrm>
          <a:custGeom>
            <a:avLst/>
            <a:gdLst/>
            <a:ahLst/>
            <a:cxnLst/>
            <a:rect l="l" t="t" r="r" b="b"/>
            <a:pathLst>
              <a:path w="235483" h="319608">
                <a:moveTo>
                  <a:pt x="224134" y="65628"/>
                </a:moveTo>
                <a:lnTo>
                  <a:pt x="224726" y="69227"/>
                </a:lnTo>
                <a:lnTo>
                  <a:pt x="226819" y="83435"/>
                </a:lnTo>
                <a:lnTo>
                  <a:pt x="228049" y="96049"/>
                </a:lnTo>
                <a:lnTo>
                  <a:pt x="228444" y="106970"/>
                </a:lnTo>
                <a:lnTo>
                  <a:pt x="227284" y="122244"/>
                </a:lnTo>
                <a:lnTo>
                  <a:pt x="224673" y="134065"/>
                </a:lnTo>
                <a:lnTo>
                  <a:pt x="221475" y="141541"/>
                </a:lnTo>
                <a:lnTo>
                  <a:pt x="214997" y="150554"/>
                </a:lnTo>
                <a:lnTo>
                  <a:pt x="205484" y="159303"/>
                </a:lnTo>
                <a:lnTo>
                  <a:pt x="198274" y="164772"/>
                </a:lnTo>
                <a:lnTo>
                  <a:pt x="200355" y="167627"/>
                </a:lnTo>
                <a:lnTo>
                  <a:pt x="198374" y="164706"/>
                </a:lnTo>
                <a:lnTo>
                  <a:pt x="200355" y="167627"/>
                </a:lnTo>
                <a:lnTo>
                  <a:pt x="198274" y="164772"/>
                </a:lnTo>
                <a:lnTo>
                  <a:pt x="192296" y="168787"/>
                </a:lnTo>
                <a:lnTo>
                  <a:pt x="184702" y="173852"/>
                </a:lnTo>
                <a:lnTo>
                  <a:pt x="175787" y="179772"/>
                </a:lnTo>
                <a:lnTo>
                  <a:pt x="165744" y="186422"/>
                </a:lnTo>
                <a:lnTo>
                  <a:pt x="154768" y="193675"/>
                </a:lnTo>
                <a:lnTo>
                  <a:pt x="143053" y="201404"/>
                </a:lnTo>
                <a:lnTo>
                  <a:pt x="130795" y="209483"/>
                </a:lnTo>
                <a:lnTo>
                  <a:pt x="118186" y="217784"/>
                </a:lnTo>
                <a:lnTo>
                  <a:pt x="105423" y="226182"/>
                </a:lnTo>
                <a:lnTo>
                  <a:pt x="92698" y="234550"/>
                </a:lnTo>
                <a:lnTo>
                  <a:pt x="79078" y="243495"/>
                </a:lnTo>
                <a:lnTo>
                  <a:pt x="67593" y="251036"/>
                </a:lnTo>
                <a:lnTo>
                  <a:pt x="56681" y="258199"/>
                </a:lnTo>
                <a:lnTo>
                  <a:pt x="46510" y="264873"/>
                </a:lnTo>
                <a:lnTo>
                  <a:pt x="37249" y="270946"/>
                </a:lnTo>
                <a:lnTo>
                  <a:pt x="27139" y="277571"/>
                </a:lnTo>
                <a:lnTo>
                  <a:pt x="21031" y="281584"/>
                </a:lnTo>
                <a:lnTo>
                  <a:pt x="16763" y="284378"/>
                </a:lnTo>
                <a:lnTo>
                  <a:pt x="12966" y="286854"/>
                </a:lnTo>
                <a:lnTo>
                  <a:pt x="10032" y="288785"/>
                </a:lnTo>
                <a:lnTo>
                  <a:pt x="3555" y="293039"/>
                </a:lnTo>
                <a:lnTo>
                  <a:pt x="0" y="300164"/>
                </a:lnTo>
                <a:lnTo>
                  <a:pt x="0" y="311594"/>
                </a:lnTo>
                <a:lnTo>
                  <a:pt x="1193" y="315849"/>
                </a:lnTo>
                <a:lnTo>
                  <a:pt x="3657" y="319608"/>
                </a:lnTo>
                <a:lnTo>
                  <a:pt x="8496" y="291744"/>
                </a:lnTo>
                <a:lnTo>
                  <a:pt x="15532" y="291693"/>
                </a:lnTo>
                <a:lnTo>
                  <a:pt x="15576" y="293585"/>
                </a:lnTo>
                <a:lnTo>
                  <a:pt x="19754" y="290845"/>
                </a:lnTo>
                <a:lnTo>
                  <a:pt x="26218" y="286607"/>
                </a:lnTo>
                <a:lnTo>
                  <a:pt x="34684" y="281055"/>
                </a:lnTo>
                <a:lnTo>
                  <a:pt x="44867" y="274377"/>
                </a:lnTo>
                <a:lnTo>
                  <a:pt x="56480" y="266757"/>
                </a:lnTo>
                <a:lnTo>
                  <a:pt x="69240" y="258382"/>
                </a:lnTo>
                <a:lnTo>
                  <a:pt x="82860" y="249439"/>
                </a:lnTo>
                <a:lnTo>
                  <a:pt x="97057" y="240112"/>
                </a:lnTo>
                <a:lnTo>
                  <a:pt x="111544" y="230588"/>
                </a:lnTo>
                <a:lnTo>
                  <a:pt x="126036" y="221052"/>
                </a:lnTo>
                <a:lnTo>
                  <a:pt x="140249" y="211692"/>
                </a:lnTo>
                <a:lnTo>
                  <a:pt x="153898" y="202693"/>
                </a:lnTo>
                <a:lnTo>
                  <a:pt x="166696" y="194240"/>
                </a:lnTo>
                <a:lnTo>
                  <a:pt x="178359" y="186520"/>
                </a:lnTo>
                <a:lnTo>
                  <a:pt x="188602" y="179719"/>
                </a:lnTo>
                <a:lnTo>
                  <a:pt x="197140" y="174022"/>
                </a:lnTo>
                <a:lnTo>
                  <a:pt x="213613" y="161694"/>
                </a:lnTo>
                <a:lnTo>
                  <a:pt x="222268" y="152897"/>
                </a:lnTo>
                <a:lnTo>
                  <a:pt x="227672" y="144894"/>
                </a:lnTo>
                <a:lnTo>
                  <a:pt x="228447" y="107048"/>
                </a:lnTo>
                <a:lnTo>
                  <a:pt x="231880" y="134620"/>
                </a:lnTo>
                <a:lnTo>
                  <a:pt x="234363" y="122454"/>
                </a:lnTo>
                <a:lnTo>
                  <a:pt x="235465" y="107719"/>
                </a:lnTo>
                <a:lnTo>
                  <a:pt x="235483" y="107048"/>
                </a:lnTo>
                <a:lnTo>
                  <a:pt x="235088" y="95832"/>
                </a:lnTo>
                <a:lnTo>
                  <a:pt x="233891" y="83272"/>
                </a:lnTo>
                <a:lnTo>
                  <a:pt x="231965" y="107048"/>
                </a:lnTo>
                <a:lnTo>
                  <a:pt x="233891" y="83272"/>
                </a:lnTo>
                <a:lnTo>
                  <a:pt x="231879" y="69305"/>
                </a:lnTo>
                <a:lnTo>
                  <a:pt x="231673" y="68084"/>
                </a:lnTo>
                <a:lnTo>
                  <a:pt x="228870" y="50748"/>
                </a:lnTo>
                <a:lnTo>
                  <a:pt x="226590" y="35884"/>
                </a:lnTo>
                <a:lnTo>
                  <a:pt x="224778" y="23317"/>
                </a:lnTo>
                <a:lnTo>
                  <a:pt x="223380" y="12875"/>
                </a:lnTo>
                <a:lnTo>
                  <a:pt x="222342" y="4385"/>
                </a:lnTo>
                <a:lnTo>
                  <a:pt x="221856" y="0"/>
                </a:lnTo>
                <a:lnTo>
                  <a:pt x="45580" y="0"/>
                </a:lnTo>
                <a:lnTo>
                  <a:pt x="45580" y="7048"/>
                </a:lnTo>
                <a:lnTo>
                  <a:pt x="215577" y="7048"/>
                </a:lnTo>
                <a:lnTo>
                  <a:pt x="215201" y="3924"/>
                </a:lnTo>
                <a:lnTo>
                  <a:pt x="218706" y="3530"/>
                </a:lnTo>
                <a:lnTo>
                  <a:pt x="218706" y="7048"/>
                </a:lnTo>
                <a:lnTo>
                  <a:pt x="216191" y="12142"/>
                </a:lnTo>
                <a:lnTo>
                  <a:pt x="217526" y="22250"/>
                </a:lnTo>
                <a:lnTo>
                  <a:pt x="219258" y="34418"/>
                </a:lnTo>
                <a:lnTo>
                  <a:pt x="221443" y="48820"/>
                </a:lnTo>
                <a:lnTo>
                  <a:pt x="224134" y="65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3924325" y="2437660"/>
            <a:ext cx="4247" cy="39447"/>
          </a:xfrm>
          <a:custGeom>
            <a:avLst/>
            <a:gdLst/>
            <a:ahLst/>
            <a:cxnLst/>
            <a:rect l="l" t="t" r="r" b="b"/>
            <a:pathLst>
              <a:path w="4247" h="39447">
                <a:moveTo>
                  <a:pt x="3403" y="927"/>
                </a:moveTo>
                <a:lnTo>
                  <a:pt x="0" y="0"/>
                </a:lnTo>
                <a:lnTo>
                  <a:pt x="12" y="3441"/>
                </a:lnTo>
                <a:lnTo>
                  <a:pt x="381" y="8048"/>
                </a:lnTo>
                <a:lnTo>
                  <a:pt x="1128" y="15340"/>
                </a:lnTo>
                <a:lnTo>
                  <a:pt x="2375" y="25685"/>
                </a:lnTo>
                <a:lnTo>
                  <a:pt x="4247" y="39447"/>
                </a:lnTo>
                <a:lnTo>
                  <a:pt x="3403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3927753" y="2416273"/>
            <a:ext cx="3492" cy="23253"/>
          </a:xfrm>
          <a:custGeom>
            <a:avLst/>
            <a:gdLst/>
            <a:ahLst/>
            <a:cxnLst/>
            <a:rect l="l" t="t" r="r" b="b"/>
            <a:pathLst>
              <a:path w="3492" h="23253">
                <a:moveTo>
                  <a:pt x="3365" y="23253"/>
                </a:moveTo>
                <a:lnTo>
                  <a:pt x="3492" y="0"/>
                </a:lnTo>
                <a:lnTo>
                  <a:pt x="0" y="22326"/>
                </a:lnTo>
                <a:lnTo>
                  <a:pt x="482" y="22351"/>
                </a:lnTo>
                <a:lnTo>
                  <a:pt x="3479" y="22529"/>
                </a:lnTo>
                <a:lnTo>
                  <a:pt x="3365" y="232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3261381" y="2003318"/>
            <a:ext cx="719273" cy="787311"/>
          </a:xfrm>
          <a:custGeom>
            <a:avLst/>
            <a:gdLst/>
            <a:ahLst/>
            <a:cxnLst/>
            <a:rect l="l" t="t" r="r" b="b"/>
            <a:pathLst>
              <a:path w="719273" h="787311">
                <a:moveTo>
                  <a:pt x="701471" y="634665"/>
                </a:moveTo>
                <a:lnTo>
                  <a:pt x="707367" y="623253"/>
                </a:lnTo>
                <a:lnTo>
                  <a:pt x="711869" y="610946"/>
                </a:lnTo>
                <a:lnTo>
                  <a:pt x="714930" y="599072"/>
                </a:lnTo>
                <a:lnTo>
                  <a:pt x="717148" y="586670"/>
                </a:lnTo>
                <a:lnTo>
                  <a:pt x="718563" y="573874"/>
                </a:lnTo>
                <a:lnTo>
                  <a:pt x="719216" y="560822"/>
                </a:lnTo>
                <a:lnTo>
                  <a:pt x="719273" y="555536"/>
                </a:lnTo>
                <a:lnTo>
                  <a:pt x="718935" y="542715"/>
                </a:lnTo>
                <a:lnTo>
                  <a:pt x="717917" y="530017"/>
                </a:lnTo>
                <a:lnTo>
                  <a:pt x="716365" y="518477"/>
                </a:lnTo>
                <a:lnTo>
                  <a:pt x="714700" y="507842"/>
                </a:lnTo>
                <a:lnTo>
                  <a:pt x="712898" y="495759"/>
                </a:lnTo>
                <a:lnTo>
                  <a:pt x="711003" y="482524"/>
                </a:lnTo>
                <a:lnTo>
                  <a:pt x="709061" y="468434"/>
                </a:lnTo>
                <a:lnTo>
                  <a:pt x="707115" y="453785"/>
                </a:lnTo>
                <a:lnTo>
                  <a:pt x="705213" y="438874"/>
                </a:lnTo>
                <a:lnTo>
                  <a:pt x="703398" y="423998"/>
                </a:lnTo>
                <a:lnTo>
                  <a:pt x="701717" y="409453"/>
                </a:lnTo>
                <a:lnTo>
                  <a:pt x="700213" y="395536"/>
                </a:lnTo>
                <a:lnTo>
                  <a:pt x="698933" y="382544"/>
                </a:lnTo>
                <a:lnTo>
                  <a:pt x="697921" y="370772"/>
                </a:lnTo>
                <a:lnTo>
                  <a:pt x="697222" y="360519"/>
                </a:lnTo>
                <a:lnTo>
                  <a:pt x="696882" y="352079"/>
                </a:lnTo>
                <a:lnTo>
                  <a:pt x="696926" y="341474"/>
                </a:lnTo>
                <a:lnTo>
                  <a:pt x="697118" y="331462"/>
                </a:lnTo>
                <a:lnTo>
                  <a:pt x="697416" y="319445"/>
                </a:lnTo>
                <a:lnTo>
                  <a:pt x="697799" y="305808"/>
                </a:lnTo>
                <a:lnTo>
                  <a:pt x="698249" y="290934"/>
                </a:lnTo>
                <a:lnTo>
                  <a:pt x="698748" y="275209"/>
                </a:lnTo>
                <a:lnTo>
                  <a:pt x="699275" y="259016"/>
                </a:lnTo>
                <a:lnTo>
                  <a:pt x="699811" y="242739"/>
                </a:lnTo>
                <a:lnTo>
                  <a:pt x="700339" y="226763"/>
                </a:lnTo>
                <a:lnTo>
                  <a:pt x="700838" y="211473"/>
                </a:lnTo>
                <a:lnTo>
                  <a:pt x="701290" y="197252"/>
                </a:lnTo>
                <a:lnTo>
                  <a:pt x="701675" y="184484"/>
                </a:lnTo>
                <a:lnTo>
                  <a:pt x="701975" y="173554"/>
                </a:lnTo>
                <a:lnTo>
                  <a:pt x="702171" y="164847"/>
                </a:lnTo>
                <a:lnTo>
                  <a:pt x="702242" y="158788"/>
                </a:lnTo>
                <a:lnTo>
                  <a:pt x="701455" y="145832"/>
                </a:lnTo>
                <a:lnTo>
                  <a:pt x="698943" y="133273"/>
                </a:lnTo>
                <a:lnTo>
                  <a:pt x="694774" y="121191"/>
                </a:lnTo>
                <a:lnTo>
                  <a:pt x="689015" y="109664"/>
                </a:lnTo>
                <a:lnTo>
                  <a:pt x="681734" y="98773"/>
                </a:lnTo>
                <a:lnTo>
                  <a:pt x="672998" y="88596"/>
                </a:lnTo>
                <a:lnTo>
                  <a:pt x="661643" y="77221"/>
                </a:lnTo>
                <a:lnTo>
                  <a:pt x="652157" y="67734"/>
                </a:lnTo>
                <a:lnTo>
                  <a:pt x="642600" y="58172"/>
                </a:lnTo>
                <a:lnTo>
                  <a:pt x="633307" y="48871"/>
                </a:lnTo>
                <a:lnTo>
                  <a:pt x="624615" y="40171"/>
                </a:lnTo>
                <a:lnTo>
                  <a:pt x="616886" y="32435"/>
                </a:lnTo>
                <a:lnTo>
                  <a:pt x="609068" y="24817"/>
                </a:lnTo>
                <a:lnTo>
                  <a:pt x="586926" y="9804"/>
                </a:lnTo>
                <a:lnTo>
                  <a:pt x="566092" y="3169"/>
                </a:lnTo>
                <a:lnTo>
                  <a:pt x="539031" y="177"/>
                </a:lnTo>
                <a:lnTo>
                  <a:pt x="529116" y="0"/>
                </a:lnTo>
                <a:lnTo>
                  <a:pt x="252612" y="0"/>
                </a:lnTo>
                <a:lnTo>
                  <a:pt x="228737" y="2542"/>
                </a:lnTo>
                <a:lnTo>
                  <a:pt x="215958" y="8349"/>
                </a:lnTo>
                <a:lnTo>
                  <a:pt x="204689" y="19356"/>
                </a:lnTo>
                <a:lnTo>
                  <a:pt x="195814" y="43052"/>
                </a:lnTo>
                <a:lnTo>
                  <a:pt x="194637" y="57386"/>
                </a:lnTo>
                <a:lnTo>
                  <a:pt x="194623" y="60350"/>
                </a:lnTo>
                <a:lnTo>
                  <a:pt x="194850" y="68921"/>
                </a:lnTo>
                <a:lnTo>
                  <a:pt x="196631" y="88334"/>
                </a:lnTo>
                <a:lnTo>
                  <a:pt x="200268" y="111199"/>
                </a:lnTo>
                <a:lnTo>
                  <a:pt x="205864" y="138021"/>
                </a:lnTo>
                <a:lnTo>
                  <a:pt x="209428" y="153074"/>
                </a:lnTo>
                <a:lnTo>
                  <a:pt x="213521" y="169307"/>
                </a:lnTo>
                <a:lnTo>
                  <a:pt x="216823" y="181838"/>
                </a:lnTo>
                <a:lnTo>
                  <a:pt x="216823" y="591540"/>
                </a:lnTo>
                <a:lnTo>
                  <a:pt x="9051" y="708380"/>
                </a:lnTo>
                <a:lnTo>
                  <a:pt x="1051" y="717259"/>
                </a:lnTo>
                <a:lnTo>
                  <a:pt x="0" y="728960"/>
                </a:lnTo>
                <a:lnTo>
                  <a:pt x="1926" y="733907"/>
                </a:lnTo>
                <a:lnTo>
                  <a:pt x="10830" y="741906"/>
                </a:lnTo>
                <a:lnTo>
                  <a:pt x="22532" y="742950"/>
                </a:lnTo>
                <a:lnTo>
                  <a:pt x="27453" y="741044"/>
                </a:lnTo>
                <a:lnTo>
                  <a:pt x="254339" y="613460"/>
                </a:lnTo>
                <a:lnTo>
                  <a:pt x="254339" y="176987"/>
                </a:lnTo>
                <a:lnTo>
                  <a:pt x="253691" y="174548"/>
                </a:lnTo>
                <a:lnTo>
                  <a:pt x="248913" y="156481"/>
                </a:lnTo>
                <a:lnTo>
                  <a:pt x="244793" y="139879"/>
                </a:lnTo>
                <a:lnTo>
                  <a:pt x="241303" y="124704"/>
                </a:lnTo>
                <a:lnTo>
                  <a:pt x="238417" y="110915"/>
                </a:lnTo>
                <a:lnTo>
                  <a:pt x="236108" y="98473"/>
                </a:lnTo>
                <a:lnTo>
                  <a:pt x="234350" y="87340"/>
                </a:lnTo>
                <a:lnTo>
                  <a:pt x="233116" y="77474"/>
                </a:lnTo>
                <a:lnTo>
                  <a:pt x="232380" y="68838"/>
                </a:lnTo>
                <a:lnTo>
                  <a:pt x="232115" y="61392"/>
                </a:lnTo>
                <a:lnTo>
                  <a:pt x="232190" y="43281"/>
                </a:lnTo>
                <a:lnTo>
                  <a:pt x="235860" y="40030"/>
                </a:lnTo>
                <a:lnTo>
                  <a:pt x="236699" y="39052"/>
                </a:lnTo>
                <a:lnTo>
                  <a:pt x="242045" y="37325"/>
                </a:lnTo>
                <a:lnTo>
                  <a:pt x="252612" y="37515"/>
                </a:lnTo>
                <a:lnTo>
                  <a:pt x="529116" y="37515"/>
                </a:lnTo>
                <a:lnTo>
                  <a:pt x="546711" y="38245"/>
                </a:lnTo>
                <a:lnTo>
                  <a:pt x="559625" y="40155"/>
                </a:lnTo>
                <a:lnTo>
                  <a:pt x="568772" y="42829"/>
                </a:lnTo>
                <a:lnTo>
                  <a:pt x="571331" y="43903"/>
                </a:lnTo>
                <a:lnTo>
                  <a:pt x="578684" y="47294"/>
                </a:lnTo>
                <a:lnTo>
                  <a:pt x="582901" y="51498"/>
                </a:lnTo>
                <a:lnTo>
                  <a:pt x="590317" y="58966"/>
                </a:lnTo>
                <a:lnTo>
                  <a:pt x="598087" y="66737"/>
                </a:lnTo>
                <a:lnTo>
                  <a:pt x="606791" y="75438"/>
                </a:lnTo>
                <a:lnTo>
                  <a:pt x="616093" y="84733"/>
                </a:lnTo>
                <a:lnTo>
                  <a:pt x="625655" y="94288"/>
                </a:lnTo>
                <a:lnTo>
                  <a:pt x="635141" y="103766"/>
                </a:lnTo>
                <a:lnTo>
                  <a:pt x="644203" y="112826"/>
                </a:lnTo>
                <a:lnTo>
                  <a:pt x="653636" y="123966"/>
                </a:lnTo>
                <a:lnTo>
                  <a:pt x="659965" y="135051"/>
                </a:lnTo>
                <a:lnTo>
                  <a:pt x="663546" y="146635"/>
                </a:lnTo>
                <a:lnTo>
                  <a:pt x="664727" y="158788"/>
                </a:lnTo>
                <a:lnTo>
                  <a:pt x="664658" y="164534"/>
                </a:lnTo>
                <a:lnTo>
                  <a:pt x="664466" y="172947"/>
                </a:lnTo>
                <a:lnTo>
                  <a:pt x="664169" y="183639"/>
                </a:lnTo>
                <a:lnTo>
                  <a:pt x="663786" y="196224"/>
                </a:lnTo>
                <a:lnTo>
                  <a:pt x="663336" y="210316"/>
                </a:lnTo>
                <a:lnTo>
                  <a:pt x="662838" y="225530"/>
                </a:lnTo>
                <a:lnTo>
                  <a:pt x="662312" y="241477"/>
                </a:lnTo>
                <a:lnTo>
                  <a:pt x="661777" y="257774"/>
                </a:lnTo>
                <a:lnTo>
                  <a:pt x="661251" y="274032"/>
                </a:lnTo>
                <a:lnTo>
                  <a:pt x="660754" y="289866"/>
                </a:lnTo>
                <a:lnTo>
                  <a:pt x="660305" y="304890"/>
                </a:lnTo>
                <a:lnTo>
                  <a:pt x="659922" y="318717"/>
                </a:lnTo>
                <a:lnTo>
                  <a:pt x="659626" y="330962"/>
                </a:lnTo>
                <a:lnTo>
                  <a:pt x="659434" y="341237"/>
                </a:lnTo>
                <a:lnTo>
                  <a:pt x="659367" y="349097"/>
                </a:lnTo>
                <a:lnTo>
                  <a:pt x="659572" y="357639"/>
                </a:lnTo>
                <a:lnTo>
                  <a:pt x="660127" y="367756"/>
                </a:lnTo>
                <a:lnTo>
                  <a:pt x="660992" y="379211"/>
                </a:lnTo>
                <a:lnTo>
                  <a:pt x="662128" y="391766"/>
                </a:lnTo>
                <a:lnTo>
                  <a:pt x="663492" y="405183"/>
                </a:lnTo>
                <a:lnTo>
                  <a:pt x="665047" y="419223"/>
                </a:lnTo>
                <a:lnTo>
                  <a:pt x="666751" y="433650"/>
                </a:lnTo>
                <a:lnTo>
                  <a:pt x="668564" y="448225"/>
                </a:lnTo>
                <a:lnTo>
                  <a:pt x="670447" y="462710"/>
                </a:lnTo>
                <a:lnTo>
                  <a:pt x="672359" y="476868"/>
                </a:lnTo>
                <a:lnTo>
                  <a:pt x="674260" y="490460"/>
                </a:lnTo>
                <a:lnTo>
                  <a:pt x="676109" y="503248"/>
                </a:lnTo>
                <a:lnTo>
                  <a:pt x="677868" y="514995"/>
                </a:lnTo>
                <a:lnTo>
                  <a:pt x="679332" y="524433"/>
                </a:lnTo>
                <a:lnTo>
                  <a:pt x="680893" y="536815"/>
                </a:lnTo>
                <a:lnTo>
                  <a:pt x="681661" y="549644"/>
                </a:lnTo>
                <a:lnTo>
                  <a:pt x="681745" y="555536"/>
                </a:lnTo>
                <a:lnTo>
                  <a:pt x="681280" y="569220"/>
                </a:lnTo>
                <a:lnTo>
                  <a:pt x="679864" y="582290"/>
                </a:lnTo>
                <a:lnTo>
                  <a:pt x="677559" y="594259"/>
                </a:lnTo>
                <a:lnTo>
                  <a:pt x="675992" y="600011"/>
                </a:lnTo>
                <a:lnTo>
                  <a:pt x="672397" y="612330"/>
                </a:lnTo>
                <a:lnTo>
                  <a:pt x="666695" y="619848"/>
                </a:lnTo>
                <a:lnTo>
                  <a:pt x="663622" y="621449"/>
                </a:lnTo>
                <a:lnTo>
                  <a:pt x="658596" y="624622"/>
                </a:lnTo>
                <a:lnTo>
                  <a:pt x="651308" y="629240"/>
                </a:lnTo>
                <a:lnTo>
                  <a:pt x="642042" y="635120"/>
                </a:lnTo>
                <a:lnTo>
                  <a:pt x="631083" y="642081"/>
                </a:lnTo>
                <a:lnTo>
                  <a:pt x="618715" y="649941"/>
                </a:lnTo>
                <a:lnTo>
                  <a:pt x="605224" y="658519"/>
                </a:lnTo>
                <a:lnTo>
                  <a:pt x="590895" y="667632"/>
                </a:lnTo>
                <a:lnTo>
                  <a:pt x="576013" y="677100"/>
                </a:lnTo>
                <a:lnTo>
                  <a:pt x="560862" y="686741"/>
                </a:lnTo>
                <a:lnTo>
                  <a:pt x="545728" y="696372"/>
                </a:lnTo>
                <a:lnTo>
                  <a:pt x="530894" y="705813"/>
                </a:lnTo>
                <a:lnTo>
                  <a:pt x="516647" y="714881"/>
                </a:lnTo>
                <a:lnTo>
                  <a:pt x="503271" y="723395"/>
                </a:lnTo>
                <a:lnTo>
                  <a:pt x="491051" y="731174"/>
                </a:lnTo>
                <a:lnTo>
                  <a:pt x="480272" y="738035"/>
                </a:lnTo>
                <a:lnTo>
                  <a:pt x="471219" y="743798"/>
                </a:lnTo>
                <a:lnTo>
                  <a:pt x="464176" y="748280"/>
                </a:lnTo>
                <a:lnTo>
                  <a:pt x="459430" y="751299"/>
                </a:lnTo>
                <a:lnTo>
                  <a:pt x="457158" y="752741"/>
                </a:lnTo>
                <a:lnTo>
                  <a:pt x="449678" y="762049"/>
                </a:lnTo>
                <a:lnTo>
                  <a:pt x="449256" y="773758"/>
                </a:lnTo>
                <a:lnTo>
                  <a:pt x="451468" y="778636"/>
                </a:lnTo>
                <a:lnTo>
                  <a:pt x="455037" y="784250"/>
                </a:lnTo>
                <a:lnTo>
                  <a:pt x="461095" y="787311"/>
                </a:lnTo>
                <a:lnTo>
                  <a:pt x="470772" y="787311"/>
                </a:lnTo>
                <a:lnTo>
                  <a:pt x="474214" y="786371"/>
                </a:lnTo>
                <a:lnTo>
                  <a:pt x="477338" y="784390"/>
                </a:lnTo>
                <a:lnTo>
                  <a:pt x="478796" y="783461"/>
                </a:lnTo>
                <a:lnTo>
                  <a:pt x="482910" y="780841"/>
                </a:lnTo>
                <a:lnTo>
                  <a:pt x="489397" y="776711"/>
                </a:lnTo>
                <a:lnTo>
                  <a:pt x="497969" y="771253"/>
                </a:lnTo>
                <a:lnTo>
                  <a:pt x="508342" y="764649"/>
                </a:lnTo>
                <a:lnTo>
                  <a:pt x="520229" y="757082"/>
                </a:lnTo>
                <a:lnTo>
                  <a:pt x="533345" y="748733"/>
                </a:lnTo>
                <a:lnTo>
                  <a:pt x="547404" y="739785"/>
                </a:lnTo>
                <a:lnTo>
                  <a:pt x="562121" y="730419"/>
                </a:lnTo>
                <a:lnTo>
                  <a:pt x="577210" y="720818"/>
                </a:lnTo>
                <a:lnTo>
                  <a:pt x="592385" y="711163"/>
                </a:lnTo>
                <a:lnTo>
                  <a:pt x="607360" y="701637"/>
                </a:lnTo>
                <a:lnTo>
                  <a:pt x="621851" y="692422"/>
                </a:lnTo>
                <a:lnTo>
                  <a:pt x="635571" y="683699"/>
                </a:lnTo>
                <a:lnTo>
                  <a:pt x="648234" y="675652"/>
                </a:lnTo>
                <a:lnTo>
                  <a:pt x="659555" y="668461"/>
                </a:lnTo>
                <a:lnTo>
                  <a:pt x="669249" y="662309"/>
                </a:lnTo>
                <a:lnTo>
                  <a:pt x="677029" y="657378"/>
                </a:lnTo>
                <a:lnTo>
                  <a:pt x="683624" y="653211"/>
                </a:lnTo>
                <a:lnTo>
                  <a:pt x="693711" y="644792"/>
                </a:lnTo>
                <a:lnTo>
                  <a:pt x="701471" y="634665"/>
                </a:lnTo>
                <a:close/>
              </a:path>
            </a:pathLst>
          </a:custGeom>
          <a:solidFill>
            <a:srgbClr val="D3D4D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3257364" y="1999800"/>
            <a:ext cx="726821" cy="794359"/>
          </a:xfrm>
          <a:custGeom>
            <a:avLst/>
            <a:gdLst/>
            <a:ahLst/>
            <a:cxnLst/>
            <a:rect l="l" t="t" r="r" b="b"/>
            <a:pathLst>
              <a:path w="726821" h="794359">
                <a:moveTo>
                  <a:pt x="202764" y="78268"/>
                </a:moveTo>
                <a:lnTo>
                  <a:pt x="202255" y="69304"/>
                </a:lnTo>
                <a:lnTo>
                  <a:pt x="202158" y="62992"/>
                </a:lnTo>
                <a:lnTo>
                  <a:pt x="202969" y="49508"/>
                </a:lnTo>
                <a:lnTo>
                  <a:pt x="205518" y="37589"/>
                </a:lnTo>
                <a:lnTo>
                  <a:pt x="208851" y="28028"/>
                </a:lnTo>
                <a:lnTo>
                  <a:pt x="213055" y="21666"/>
                </a:lnTo>
                <a:lnTo>
                  <a:pt x="219124" y="16762"/>
                </a:lnTo>
                <a:lnTo>
                  <a:pt x="231647" y="10095"/>
                </a:lnTo>
                <a:lnTo>
                  <a:pt x="244067" y="7555"/>
                </a:lnTo>
                <a:lnTo>
                  <a:pt x="256008" y="7047"/>
                </a:lnTo>
                <a:lnTo>
                  <a:pt x="256628" y="7035"/>
                </a:lnTo>
                <a:lnTo>
                  <a:pt x="256628" y="3517"/>
                </a:lnTo>
                <a:lnTo>
                  <a:pt x="256628" y="7035"/>
                </a:lnTo>
                <a:lnTo>
                  <a:pt x="256008" y="7047"/>
                </a:lnTo>
                <a:lnTo>
                  <a:pt x="533133" y="7035"/>
                </a:lnTo>
                <a:lnTo>
                  <a:pt x="548963" y="7519"/>
                </a:lnTo>
                <a:lnTo>
                  <a:pt x="562670" y="8952"/>
                </a:lnTo>
                <a:lnTo>
                  <a:pt x="574533" y="11309"/>
                </a:lnTo>
                <a:lnTo>
                  <a:pt x="584835" y="14566"/>
                </a:lnTo>
                <a:lnTo>
                  <a:pt x="589483" y="16522"/>
                </a:lnTo>
                <a:lnTo>
                  <a:pt x="601982" y="23779"/>
                </a:lnTo>
                <a:lnTo>
                  <a:pt x="611641" y="31800"/>
                </a:lnTo>
                <a:lnTo>
                  <a:pt x="618413" y="38455"/>
                </a:lnTo>
                <a:lnTo>
                  <a:pt x="626173" y="46209"/>
                </a:lnTo>
                <a:lnTo>
                  <a:pt x="634868" y="54912"/>
                </a:lnTo>
                <a:lnTo>
                  <a:pt x="644163" y="64214"/>
                </a:lnTo>
                <a:lnTo>
                  <a:pt x="653721" y="73777"/>
                </a:lnTo>
                <a:lnTo>
                  <a:pt x="663205" y="83263"/>
                </a:lnTo>
                <a:lnTo>
                  <a:pt x="672249" y="92303"/>
                </a:lnTo>
                <a:lnTo>
                  <a:pt x="681374" y="102405"/>
                </a:lnTo>
                <a:lnTo>
                  <a:pt x="688952" y="113210"/>
                </a:lnTo>
                <a:lnTo>
                  <a:pt x="694943" y="124664"/>
                </a:lnTo>
                <a:lnTo>
                  <a:pt x="699281" y="136690"/>
                </a:lnTo>
                <a:lnTo>
                  <a:pt x="701902" y="149209"/>
                </a:lnTo>
                <a:lnTo>
                  <a:pt x="702741" y="161607"/>
                </a:lnTo>
                <a:lnTo>
                  <a:pt x="702663" y="168631"/>
                </a:lnTo>
                <a:lnTo>
                  <a:pt x="702455" y="177747"/>
                </a:lnTo>
                <a:lnTo>
                  <a:pt x="702136" y="189223"/>
                </a:lnTo>
                <a:lnTo>
                  <a:pt x="701729" y="202629"/>
                </a:lnTo>
                <a:lnTo>
                  <a:pt x="701254" y="217537"/>
                </a:lnTo>
                <a:lnTo>
                  <a:pt x="700733" y="233516"/>
                </a:lnTo>
                <a:lnTo>
                  <a:pt x="700187" y="250136"/>
                </a:lnTo>
                <a:lnTo>
                  <a:pt x="700049" y="254342"/>
                </a:lnTo>
                <a:lnTo>
                  <a:pt x="699530" y="270116"/>
                </a:lnTo>
                <a:lnTo>
                  <a:pt x="699029" y="285639"/>
                </a:lnTo>
                <a:lnTo>
                  <a:pt x="698562" y="300563"/>
                </a:lnTo>
                <a:lnTo>
                  <a:pt x="698148" y="314545"/>
                </a:lnTo>
                <a:lnTo>
                  <a:pt x="697803" y="327237"/>
                </a:lnTo>
                <a:lnTo>
                  <a:pt x="697545" y="338295"/>
                </a:lnTo>
                <a:lnTo>
                  <a:pt x="697392" y="347371"/>
                </a:lnTo>
                <a:lnTo>
                  <a:pt x="697357" y="353123"/>
                </a:lnTo>
                <a:lnTo>
                  <a:pt x="697585" y="361543"/>
                </a:lnTo>
                <a:lnTo>
                  <a:pt x="698234" y="372048"/>
                </a:lnTo>
                <a:lnTo>
                  <a:pt x="699248" y="384297"/>
                </a:lnTo>
                <a:lnTo>
                  <a:pt x="700574" y="397951"/>
                </a:lnTo>
                <a:lnTo>
                  <a:pt x="702156" y="412669"/>
                </a:lnTo>
                <a:lnTo>
                  <a:pt x="703939" y="428109"/>
                </a:lnTo>
                <a:lnTo>
                  <a:pt x="706221" y="446708"/>
                </a:lnTo>
                <a:lnTo>
                  <a:pt x="708016" y="460639"/>
                </a:lnTo>
                <a:lnTo>
                  <a:pt x="709840" y="474290"/>
                </a:lnTo>
                <a:lnTo>
                  <a:pt x="711658" y="487418"/>
                </a:lnTo>
                <a:lnTo>
                  <a:pt x="713431" y="499784"/>
                </a:lnTo>
                <a:lnTo>
                  <a:pt x="715122" y="511145"/>
                </a:lnTo>
                <a:lnTo>
                  <a:pt x="716695" y="521259"/>
                </a:lnTo>
                <a:lnTo>
                  <a:pt x="716902" y="522554"/>
                </a:lnTo>
                <a:lnTo>
                  <a:pt x="718550" y="535009"/>
                </a:lnTo>
                <a:lnTo>
                  <a:pt x="719504" y="547725"/>
                </a:lnTo>
                <a:lnTo>
                  <a:pt x="719772" y="559054"/>
                </a:lnTo>
                <a:lnTo>
                  <a:pt x="719405" y="572214"/>
                </a:lnTo>
                <a:lnTo>
                  <a:pt x="718277" y="585145"/>
                </a:lnTo>
                <a:lnTo>
                  <a:pt x="716351" y="597698"/>
                </a:lnTo>
                <a:lnTo>
                  <a:pt x="713590" y="609724"/>
                </a:lnTo>
                <a:lnTo>
                  <a:pt x="712530" y="613413"/>
                </a:lnTo>
                <a:lnTo>
                  <a:pt x="715886" y="614464"/>
                </a:lnTo>
                <a:lnTo>
                  <a:pt x="718494" y="617835"/>
                </a:lnTo>
                <a:lnTo>
                  <a:pt x="719264" y="615480"/>
                </a:lnTo>
                <a:lnTo>
                  <a:pt x="722343" y="603558"/>
                </a:lnTo>
                <a:lnTo>
                  <a:pt x="724588" y="591149"/>
                </a:lnTo>
                <a:lnTo>
                  <a:pt x="726039" y="578379"/>
                </a:lnTo>
                <a:lnTo>
                  <a:pt x="726739" y="565376"/>
                </a:lnTo>
                <a:lnTo>
                  <a:pt x="726821" y="559054"/>
                </a:lnTo>
                <a:lnTo>
                  <a:pt x="726487" y="546240"/>
                </a:lnTo>
                <a:lnTo>
                  <a:pt x="725483" y="533537"/>
                </a:lnTo>
                <a:lnTo>
                  <a:pt x="723861" y="521436"/>
                </a:lnTo>
                <a:lnTo>
                  <a:pt x="722309" y="511531"/>
                </a:lnTo>
                <a:lnTo>
                  <a:pt x="720632" y="500332"/>
                </a:lnTo>
                <a:lnTo>
                  <a:pt x="718867" y="488084"/>
                </a:lnTo>
                <a:lnTo>
                  <a:pt x="717053" y="475034"/>
                </a:lnTo>
                <a:lnTo>
                  <a:pt x="715227" y="461427"/>
                </a:lnTo>
                <a:lnTo>
                  <a:pt x="713426" y="447510"/>
                </a:lnTo>
                <a:lnTo>
                  <a:pt x="711689" y="433529"/>
                </a:lnTo>
                <a:lnTo>
                  <a:pt x="709643" y="416208"/>
                </a:lnTo>
                <a:lnTo>
                  <a:pt x="707989" y="401145"/>
                </a:lnTo>
                <a:lnTo>
                  <a:pt x="706584" y="387090"/>
                </a:lnTo>
                <a:lnTo>
                  <a:pt x="705482" y="374425"/>
                </a:lnTo>
                <a:lnTo>
                  <a:pt x="704737" y="363527"/>
                </a:lnTo>
                <a:lnTo>
                  <a:pt x="704405" y="354778"/>
                </a:lnTo>
                <a:lnTo>
                  <a:pt x="704457" y="345300"/>
                </a:lnTo>
                <a:lnTo>
                  <a:pt x="704640" y="335708"/>
                </a:lnTo>
                <a:lnTo>
                  <a:pt x="704923" y="324193"/>
                </a:lnTo>
                <a:lnTo>
                  <a:pt x="705289" y="311111"/>
                </a:lnTo>
                <a:lnTo>
                  <a:pt x="705720" y="296815"/>
                </a:lnTo>
                <a:lnTo>
                  <a:pt x="706199" y="281661"/>
                </a:lnTo>
                <a:lnTo>
                  <a:pt x="706708" y="266003"/>
                </a:lnTo>
                <a:lnTo>
                  <a:pt x="707085" y="254571"/>
                </a:lnTo>
                <a:lnTo>
                  <a:pt x="707637" y="237887"/>
                </a:lnTo>
                <a:lnTo>
                  <a:pt x="708168" y="221744"/>
                </a:lnTo>
                <a:lnTo>
                  <a:pt x="708658" y="206560"/>
                </a:lnTo>
                <a:lnTo>
                  <a:pt x="709085" y="192750"/>
                </a:lnTo>
                <a:lnTo>
                  <a:pt x="709429" y="180732"/>
                </a:lnTo>
                <a:lnTo>
                  <a:pt x="709668" y="170920"/>
                </a:lnTo>
                <a:lnTo>
                  <a:pt x="709790" y="161607"/>
                </a:lnTo>
                <a:lnTo>
                  <a:pt x="708934" y="148615"/>
                </a:lnTo>
                <a:lnTo>
                  <a:pt x="706401" y="136012"/>
                </a:lnTo>
                <a:lnTo>
                  <a:pt x="702261" y="123878"/>
                </a:lnTo>
                <a:lnTo>
                  <a:pt x="696585" y="112292"/>
                </a:lnTo>
                <a:lnTo>
                  <a:pt x="689442" y="101333"/>
                </a:lnTo>
                <a:lnTo>
                  <a:pt x="680902" y="91082"/>
                </a:lnTo>
                <a:lnTo>
                  <a:pt x="677215" y="87300"/>
                </a:lnTo>
                <a:lnTo>
                  <a:pt x="668157" y="78250"/>
                </a:lnTo>
                <a:lnTo>
                  <a:pt x="658670" y="68763"/>
                </a:lnTo>
                <a:lnTo>
                  <a:pt x="649112" y="59202"/>
                </a:lnTo>
                <a:lnTo>
                  <a:pt x="639819" y="49904"/>
                </a:lnTo>
                <a:lnTo>
                  <a:pt x="631125" y="41207"/>
                </a:lnTo>
                <a:lnTo>
                  <a:pt x="615754" y="26012"/>
                </a:lnTo>
                <a:lnTo>
                  <a:pt x="593208" y="10481"/>
                </a:lnTo>
                <a:lnTo>
                  <a:pt x="571419" y="3367"/>
                </a:lnTo>
                <a:lnTo>
                  <a:pt x="544723" y="242"/>
                </a:lnTo>
                <a:lnTo>
                  <a:pt x="533133" y="0"/>
                </a:lnTo>
                <a:lnTo>
                  <a:pt x="256565" y="0"/>
                </a:lnTo>
                <a:lnTo>
                  <a:pt x="245527" y="360"/>
                </a:lnTo>
                <a:lnTo>
                  <a:pt x="233155" y="2301"/>
                </a:lnTo>
                <a:lnTo>
                  <a:pt x="220170" y="7610"/>
                </a:lnTo>
                <a:lnTo>
                  <a:pt x="217004" y="13957"/>
                </a:lnTo>
                <a:lnTo>
                  <a:pt x="214871" y="11150"/>
                </a:lnTo>
                <a:lnTo>
                  <a:pt x="206019" y="20568"/>
                </a:lnTo>
                <a:lnTo>
                  <a:pt x="200043" y="31900"/>
                </a:lnTo>
                <a:lnTo>
                  <a:pt x="196475" y="45304"/>
                </a:lnTo>
                <a:lnTo>
                  <a:pt x="195207" y="58242"/>
                </a:lnTo>
                <a:lnTo>
                  <a:pt x="195122" y="63881"/>
                </a:lnTo>
                <a:lnTo>
                  <a:pt x="195352" y="72554"/>
                </a:lnTo>
                <a:lnTo>
                  <a:pt x="196016" y="81931"/>
                </a:lnTo>
                <a:lnTo>
                  <a:pt x="197128" y="92075"/>
                </a:lnTo>
                <a:lnTo>
                  <a:pt x="198698" y="103049"/>
                </a:lnTo>
                <a:lnTo>
                  <a:pt x="200740" y="114917"/>
                </a:lnTo>
                <a:lnTo>
                  <a:pt x="203265" y="127744"/>
                </a:lnTo>
                <a:lnTo>
                  <a:pt x="206284" y="141592"/>
                </a:lnTo>
                <a:lnTo>
                  <a:pt x="209810" y="156526"/>
                </a:lnTo>
                <a:lnTo>
                  <a:pt x="213855" y="172609"/>
                </a:lnTo>
                <a:lnTo>
                  <a:pt x="217322" y="185775"/>
                </a:lnTo>
                <a:lnTo>
                  <a:pt x="217322" y="185356"/>
                </a:lnTo>
                <a:lnTo>
                  <a:pt x="219735" y="167234"/>
                </a:lnTo>
                <a:lnTo>
                  <a:pt x="215775" y="151276"/>
                </a:lnTo>
                <a:lnTo>
                  <a:pt x="212351" y="136505"/>
                </a:lnTo>
                <a:lnTo>
                  <a:pt x="209448" y="122859"/>
                </a:lnTo>
                <a:lnTo>
                  <a:pt x="207052" y="110275"/>
                </a:lnTo>
                <a:lnTo>
                  <a:pt x="205149" y="98690"/>
                </a:lnTo>
                <a:lnTo>
                  <a:pt x="203724" y="88042"/>
                </a:lnTo>
                <a:lnTo>
                  <a:pt x="202764" y="78268"/>
                </a:lnTo>
                <a:close/>
              </a:path>
              <a:path w="726821" h="794359">
                <a:moveTo>
                  <a:pt x="224370" y="597115"/>
                </a:moveTo>
                <a:lnTo>
                  <a:pt x="224370" y="184886"/>
                </a:lnTo>
                <a:lnTo>
                  <a:pt x="224243" y="184442"/>
                </a:lnTo>
                <a:lnTo>
                  <a:pt x="220840" y="185356"/>
                </a:lnTo>
                <a:lnTo>
                  <a:pt x="217449" y="186258"/>
                </a:lnTo>
                <a:lnTo>
                  <a:pt x="224370" y="597115"/>
                </a:lnTo>
                <a:close/>
              </a:path>
              <a:path w="726821" h="794359">
                <a:moveTo>
                  <a:pt x="677240" y="87325"/>
                </a:moveTo>
                <a:lnTo>
                  <a:pt x="677215" y="87300"/>
                </a:lnTo>
              </a:path>
              <a:path w="726821" h="794359">
                <a:moveTo>
                  <a:pt x="667443" y="367628"/>
                </a:moveTo>
                <a:lnTo>
                  <a:pt x="666985" y="357632"/>
                </a:lnTo>
                <a:lnTo>
                  <a:pt x="666964" y="345111"/>
                </a:lnTo>
                <a:lnTo>
                  <a:pt x="667141" y="335425"/>
                </a:lnTo>
                <a:lnTo>
                  <a:pt x="667414" y="323896"/>
                </a:lnTo>
                <a:lnTo>
                  <a:pt x="667769" y="310868"/>
                </a:lnTo>
                <a:lnTo>
                  <a:pt x="668188" y="296679"/>
                </a:lnTo>
                <a:lnTo>
                  <a:pt x="668655" y="281673"/>
                </a:lnTo>
                <a:lnTo>
                  <a:pt x="669154" y="266190"/>
                </a:lnTo>
                <a:lnTo>
                  <a:pt x="668743" y="162306"/>
                </a:lnTo>
                <a:lnTo>
                  <a:pt x="667290" y="137339"/>
                </a:lnTo>
                <a:lnTo>
                  <a:pt x="667118" y="136944"/>
                </a:lnTo>
                <a:lnTo>
                  <a:pt x="665226" y="162306"/>
                </a:lnTo>
                <a:lnTo>
                  <a:pt x="665151" y="168352"/>
                </a:lnTo>
                <a:lnTo>
                  <a:pt x="664941" y="177340"/>
                </a:lnTo>
                <a:lnTo>
                  <a:pt x="664617" y="188818"/>
                </a:lnTo>
                <a:lnTo>
                  <a:pt x="664202" y="202331"/>
                </a:lnTo>
                <a:lnTo>
                  <a:pt x="663717" y="217427"/>
                </a:lnTo>
                <a:lnTo>
                  <a:pt x="663184" y="233652"/>
                </a:lnTo>
                <a:lnTo>
                  <a:pt x="662624" y="250553"/>
                </a:lnTo>
                <a:lnTo>
                  <a:pt x="662546" y="252933"/>
                </a:lnTo>
                <a:lnTo>
                  <a:pt x="662034" y="268526"/>
                </a:lnTo>
                <a:lnTo>
                  <a:pt x="661539" y="283923"/>
                </a:lnTo>
                <a:lnTo>
                  <a:pt x="661078" y="298790"/>
                </a:lnTo>
                <a:lnTo>
                  <a:pt x="660666" y="312794"/>
                </a:lnTo>
                <a:lnTo>
                  <a:pt x="660322" y="325604"/>
                </a:lnTo>
                <a:lnTo>
                  <a:pt x="660060" y="336886"/>
                </a:lnTo>
                <a:lnTo>
                  <a:pt x="659899" y="346307"/>
                </a:lnTo>
                <a:lnTo>
                  <a:pt x="659853" y="352628"/>
                </a:lnTo>
                <a:lnTo>
                  <a:pt x="660082" y="361717"/>
                </a:lnTo>
                <a:lnTo>
                  <a:pt x="660691" y="372472"/>
                </a:lnTo>
                <a:lnTo>
                  <a:pt x="661634" y="384631"/>
                </a:lnTo>
                <a:lnTo>
                  <a:pt x="662865" y="397933"/>
                </a:lnTo>
                <a:lnTo>
                  <a:pt x="664337" y="412117"/>
                </a:lnTo>
                <a:lnTo>
                  <a:pt x="666005" y="426921"/>
                </a:lnTo>
                <a:lnTo>
                  <a:pt x="667181" y="436829"/>
                </a:lnTo>
                <a:lnTo>
                  <a:pt x="668905" y="450742"/>
                </a:lnTo>
                <a:lnTo>
                  <a:pt x="670696" y="464593"/>
                </a:lnTo>
                <a:lnTo>
                  <a:pt x="672519" y="478175"/>
                </a:lnTo>
                <a:lnTo>
                  <a:pt x="674340" y="491285"/>
                </a:lnTo>
                <a:lnTo>
                  <a:pt x="676125" y="503716"/>
                </a:lnTo>
                <a:lnTo>
                  <a:pt x="677838" y="515265"/>
                </a:lnTo>
                <a:lnTo>
                  <a:pt x="679445" y="525725"/>
                </a:lnTo>
                <a:lnTo>
                  <a:pt x="679881" y="528510"/>
                </a:lnTo>
                <a:lnTo>
                  <a:pt x="681428" y="540882"/>
                </a:lnTo>
                <a:lnTo>
                  <a:pt x="682174" y="553726"/>
                </a:lnTo>
                <a:lnTo>
                  <a:pt x="682244" y="559447"/>
                </a:lnTo>
                <a:lnTo>
                  <a:pt x="681732" y="573189"/>
                </a:lnTo>
                <a:lnTo>
                  <a:pt x="680248" y="586247"/>
                </a:lnTo>
                <a:lnTo>
                  <a:pt x="680008" y="603529"/>
                </a:lnTo>
                <a:lnTo>
                  <a:pt x="683374" y="604558"/>
                </a:lnTo>
                <a:lnTo>
                  <a:pt x="686166" y="593286"/>
                </a:lnTo>
                <a:lnTo>
                  <a:pt x="688094" y="580768"/>
                </a:lnTo>
                <a:lnTo>
                  <a:pt x="689117" y="567427"/>
                </a:lnTo>
                <a:lnTo>
                  <a:pt x="689279" y="559447"/>
                </a:lnTo>
                <a:lnTo>
                  <a:pt x="689279" y="559041"/>
                </a:lnTo>
                <a:lnTo>
                  <a:pt x="688885" y="546164"/>
                </a:lnTo>
                <a:lnTo>
                  <a:pt x="687707" y="533512"/>
                </a:lnTo>
                <a:lnTo>
                  <a:pt x="686828" y="527392"/>
                </a:lnTo>
                <a:lnTo>
                  <a:pt x="685263" y="517295"/>
                </a:lnTo>
                <a:lnTo>
                  <a:pt x="683580" y="506039"/>
                </a:lnTo>
                <a:lnTo>
                  <a:pt x="681814" y="493832"/>
                </a:lnTo>
                <a:lnTo>
                  <a:pt x="680000" y="480885"/>
                </a:lnTo>
                <a:lnTo>
                  <a:pt x="678173" y="467404"/>
                </a:lnTo>
                <a:lnTo>
                  <a:pt x="676367" y="453601"/>
                </a:lnTo>
                <a:lnTo>
                  <a:pt x="674619" y="439683"/>
                </a:lnTo>
                <a:lnTo>
                  <a:pt x="672386" y="420820"/>
                </a:lnTo>
                <a:lnTo>
                  <a:pt x="670777" y="406118"/>
                </a:lnTo>
                <a:lnTo>
                  <a:pt x="669386" y="392160"/>
                </a:lnTo>
                <a:lnTo>
                  <a:pt x="668259" y="379234"/>
                </a:lnTo>
                <a:lnTo>
                  <a:pt x="667443" y="367628"/>
                </a:lnTo>
                <a:close/>
              </a:path>
              <a:path w="726821" h="794359">
                <a:moveTo>
                  <a:pt x="533133" y="44551"/>
                </a:moveTo>
                <a:lnTo>
                  <a:pt x="256628" y="41033"/>
                </a:lnTo>
                <a:lnTo>
                  <a:pt x="256628" y="44551"/>
                </a:lnTo>
                <a:lnTo>
                  <a:pt x="533133" y="44551"/>
                </a:lnTo>
                <a:close/>
              </a:path>
              <a:path w="726821" h="794359">
                <a:moveTo>
                  <a:pt x="217004" y="13957"/>
                </a:moveTo>
                <a:lnTo>
                  <a:pt x="220170" y="7610"/>
                </a:lnTo>
                <a:lnTo>
                  <a:pt x="214871" y="11150"/>
                </a:lnTo>
                <a:lnTo>
                  <a:pt x="217004" y="13957"/>
                </a:lnTo>
                <a:close/>
              </a:path>
              <a:path w="726821" h="794359">
                <a:moveTo>
                  <a:pt x="459312" y="753283"/>
                </a:moveTo>
                <a:lnTo>
                  <a:pt x="452653" y="757542"/>
                </a:lnTo>
                <a:lnTo>
                  <a:pt x="449008" y="764743"/>
                </a:lnTo>
                <a:lnTo>
                  <a:pt x="449008" y="776173"/>
                </a:lnTo>
                <a:lnTo>
                  <a:pt x="450151" y="780338"/>
                </a:lnTo>
                <a:lnTo>
                  <a:pt x="452513" y="784047"/>
                </a:lnTo>
                <a:lnTo>
                  <a:pt x="456742" y="790714"/>
                </a:lnTo>
                <a:lnTo>
                  <a:pt x="463969" y="794359"/>
                </a:lnTo>
                <a:lnTo>
                  <a:pt x="475424" y="794346"/>
                </a:lnTo>
                <a:lnTo>
                  <a:pt x="479564" y="793229"/>
                </a:lnTo>
                <a:lnTo>
                  <a:pt x="483247" y="790867"/>
                </a:lnTo>
                <a:lnTo>
                  <a:pt x="481598" y="788273"/>
                </a:lnTo>
                <a:lnTo>
                  <a:pt x="481355" y="787908"/>
                </a:lnTo>
                <a:lnTo>
                  <a:pt x="479400" y="784975"/>
                </a:lnTo>
                <a:lnTo>
                  <a:pt x="476910" y="786561"/>
                </a:lnTo>
                <a:lnTo>
                  <a:pt x="474154" y="787298"/>
                </a:lnTo>
                <a:lnTo>
                  <a:pt x="466255" y="787298"/>
                </a:lnTo>
                <a:lnTo>
                  <a:pt x="461352" y="784821"/>
                </a:lnTo>
                <a:lnTo>
                  <a:pt x="458457" y="780262"/>
                </a:lnTo>
                <a:lnTo>
                  <a:pt x="456819" y="777709"/>
                </a:lnTo>
                <a:lnTo>
                  <a:pt x="456057" y="774890"/>
                </a:lnTo>
                <a:lnTo>
                  <a:pt x="456069" y="767041"/>
                </a:lnTo>
                <a:lnTo>
                  <a:pt x="458533" y="762139"/>
                </a:lnTo>
                <a:lnTo>
                  <a:pt x="463080" y="759231"/>
                </a:lnTo>
                <a:lnTo>
                  <a:pt x="462749" y="759421"/>
                </a:lnTo>
                <a:lnTo>
                  <a:pt x="461149" y="756221"/>
                </a:lnTo>
                <a:lnTo>
                  <a:pt x="459334" y="753270"/>
                </a:lnTo>
                <a:lnTo>
                  <a:pt x="460997" y="755980"/>
                </a:lnTo>
                <a:lnTo>
                  <a:pt x="459322" y="753278"/>
                </a:lnTo>
                <a:lnTo>
                  <a:pt x="460997" y="755980"/>
                </a:lnTo>
                <a:lnTo>
                  <a:pt x="459308" y="753287"/>
                </a:lnTo>
                <a:close/>
              </a:path>
              <a:path w="726821" h="794359">
                <a:moveTo>
                  <a:pt x="650697" y="113842"/>
                </a:moveTo>
                <a:lnTo>
                  <a:pt x="641624" y="104777"/>
                </a:lnTo>
                <a:lnTo>
                  <a:pt x="645693" y="118808"/>
                </a:lnTo>
                <a:lnTo>
                  <a:pt x="650697" y="113842"/>
                </a:lnTo>
                <a:close/>
              </a:path>
              <a:path w="726821" h="794359">
                <a:moveTo>
                  <a:pt x="672274" y="162255"/>
                </a:moveTo>
                <a:lnTo>
                  <a:pt x="670995" y="149347"/>
                </a:lnTo>
                <a:lnTo>
                  <a:pt x="667290" y="137339"/>
                </a:lnTo>
                <a:lnTo>
                  <a:pt x="668743" y="162306"/>
                </a:lnTo>
                <a:lnTo>
                  <a:pt x="669154" y="266190"/>
                </a:lnTo>
                <a:lnTo>
                  <a:pt x="669582" y="253161"/>
                </a:lnTo>
                <a:lnTo>
                  <a:pt x="670142" y="236238"/>
                </a:lnTo>
                <a:lnTo>
                  <a:pt x="670681" y="219935"/>
                </a:lnTo>
                <a:lnTo>
                  <a:pt x="671175" y="204691"/>
                </a:lnTo>
                <a:lnTo>
                  <a:pt x="671604" y="190944"/>
                </a:lnTo>
                <a:lnTo>
                  <a:pt x="671944" y="179132"/>
                </a:lnTo>
                <a:lnTo>
                  <a:pt x="672174" y="169692"/>
                </a:lnTo>
                <a:lnTo>
                  <a:pt x="672274" y="162255"/>
                </a:lnTo>
                <a:close/>
              </a:path>
              <a:path w="726821" h="794359">
                <a:moveTo>
                  <a:pt x="660532" y="139485"/>
                </a:moveTo>
                <a:lnTo>
                  <a:pt x="665111" y="153924"/>
                </a:lnTo>
                <a:lnTo>
                  <a:pt x="666005" y="426921"/>
                </a:lnTo>
                <a:lnTo>
                  <a:pt x="665226" y="162356"/>
                </a:lnTo>
                <a:lnTo>
                  <a:pt x="667118" y="136944"/>
                </a:lnTo>
                <a:lnTo>
                  <a:pt x="661267" y="126510"/>
                </a:lnTo>
                <a:lnTo>
                  <a:pt x="652979" y="116236"/>
                </a:lnTo>
                <a:lnTo>
                  <a:pt x="650697" y="113842"/>
                </a:lnTo>
                <a:lnTo>
                  <a:pt x="645718" y="118833"/>
                </a:lnTo>
                <a:lnTo>
                  <a:pt x="641624" y="104777"/>
                </a:lnTo>
                <a:lnTo>
                  <a:pt x="632139" y="95299"/>
                </a:lnTo>
                <a:lnTo>
                  <a:pt x="622577" y="85745"/>
                </a:lnTo>
                <a:lnTo>
                  <a:pt x="613277" y="76450"/>
                </a:lnTo>
                <a:lnTo>
                  <a:pt x="604574" y="67749"/>
                </a:lnTo>
                <a:lnTo>
                  <a:pt x="596836" y="60007"/>
                </a:lnTo>
                <a:lnTo>
                  <a:pt x="593115" y="56273"/>
                </a:lnTo>
                <a:lnTo>
                  <a:pt x="590156" y="53289"/>
                </a:lnTo>
                <a:lnTo>
                  <a:pt x="587057" y="50711"/>
                </a:lnTo>
                <a:lnTo>
                  <a:pt x="576821" y="44234"/>
                </a:lnTo>
                <a:lnTo>
                  <a:pt x="557296" y="38968"/>
                </a:lnTo>
                <a:lnTo>
                  <a:pt x="542075" y="37670"/>
                </a:lnTo>
                <a:lnTo>
                  <a:pt x="250126" y="37490"/>
                </a:lnTo>
                <a:lnTo>
                  <a:pt x="246329" y="37896"/>
                </a:lnTo>
                <a:lnTo>
                  <a:pt x="243586" y="38455"/>
                </a:lnTo>
                <a:lnTo>
                  <a:pt x="240195" y="39395"/>
                </a:lnTo>
                <a:lnTo>
                  <a:pt x="240360" y="43345"/>
                </a:lnTo>
                <a:lnTo>
                  <a:pt x="240817" y="44450"/>
                </a:lnTo>
                <a:lnTo>
                  <a:pt x="243547" y="44843"/>
                </a:lnTo>
                <a:lnTo>
                  <a:pt x="248196" y="44818"/>
                </a:lnTo>
                <a:lnTo>
                  <a:pt x="251231" y="44538"/>
                </a:lnTo>
                <a:lnTo>
                  <a:pt x="256628" y="44551"/>
                </a:lnTo>
                <a:lnTo>
                  <a:pt x="256628" y="41033"/>
                </a:lnTo>
                <a:lnTo>
                  <a:pt x="533133" y="44551"/>
                </a:lnTo>
                <a:lnTo>
                  <a:pt x="550944" y="45315"/>
                </a:lnTo>
                <a:lnTo>
                  <a:pt x="563646" y="47274"/>
                </a:lnTo>
                <a:lnTo>
                  <a:pt x="577278" y="52197"/>
                </a:lnTo>
                <a:lnTo>
                  <a:pt x="582561" y="56134"/>
                </a:lnTo>
                <a:lnTo>
                  <a:pt x="585279" y="58381"/>
                </a:lnTo>
                <a:lnTo>
                  <a:pt x="588124" y="61239"/>
                </a:lnTo>
                <a:lnTo>
                  <a:pt x="591832" y="64973"/>
                </a:lnTo>
                <a:lnTo>
                  <a:pt x="599614" y="72746"/>
                </a:lnTo>
                <a:lnTo>
                  <a:pt x="608317" y="81448"/>
                </a:lnTo>
                <a:lnTo>
                  <a:pt x="617618" y="90744"/>
                </a:lnTo>
                <a:lnTo>
                  <a:pt x="627178" y="100299"/>
                </a:lnTo>
                <a:lnTo>
                  <a:pt x="636662" y="109779"/>
                </a:lnTo>
                <a:lnTo>
                  <a:pt x="645693" y="118808"/>
                </a:lnTo>
                <a:lnTo>
                  <a:pt x="654605" y="129275"/>
                </a:lnTo>
                <a:lnTo>
                  <a:pt x="660532" y="139485"/>
                </a:lnTo>
                <a:close/>
              </a:path>
              <a:path w="726821" h="794359">
                <a:moveTo>
                  <a:pt x="669518" y="627938"/>
                </a:moveTo>
                <a:lnTo>
                  <a:pt x="670636" y="616407"/>
                </a:lnTo>
                <a:lnTo>
                  <a:pt x="668642" y="619709"/>
                </a:lnTo>
                <a:lnTo>
                  <a:pt x="667639" y="624967"/>
                </a:lnTo>
                <a:lnTo>
                  <a:pt x="669264" y="628091"/>
                </a:lnTo>
                <a:lnTo>
                  <a:pt x="669518" y="627938"/>
                </a:lnTo>
                <a:close/>
              </a:path>
              <a:path w="726821" h="794359">
                <a:moveTo>
                  <a:pt x="683387" y="604520"/>
                </a:moveTo>
                <a:lnTo>
                  <a:pt x="680008" y="603529"/>
                </a:lnTo>
                <a:lnTo>
                  <a:pt x="680248" y="586247"/>
                </a:lnTo>
                <a:lnTo>
                  <a:pt x="677872" y="598059"/>
                </a:lnTo>
                <a:lnTo>
                  <a:pt x="676630" y="602500"/>
                </a:lnTo>
                <a:lnTo>
                  <a:pt x="674916" y="608406"/>
                </a:lnTo>
                <a:lnTo>
                  <a:pt x="672719" y="613092"/>
                </a:lnTo>
                <a:lnTo>
                  <a:pt x="670636" y="616407"/>
                </a:lnTo>
                <a:lnTo>
                  <a:pt x="669518" y="627938"/>
                </a:lnTo>
                <a:lnTo>
                  <a:pt x="669264" y="628091"/>
                </a:lnTo>
                <a:lnTo>
                  <a:pt x="667639" y="624967"/>
                </a:lnTo>
                <a:lnTo>
                  <a:pt x="668642" y="619709"/>
                </a:lnTo>
                <a:lnTo>
                  <a:pt x="666013" y="621830"/>
                </a:lnTo>
                <a:lnTo>
                  <a:pt x="661225" y="624846"/>
                </a:lnTo>
                <a:lnTo>
                  <a:pt x="654762" y="628941"/>
                </a:lnTo>
                <a:lnTo>
                  <a:pt x="646592" y="634125"/>
                </a:lnTo>
                <a:lnTo>
                  <a:pt x="636935" y="640257"/>
                </a:lnTo>
                <a:lnTo>
                  <a:pt x="626011" y="647198"/>
                </a:lnTo>
                <a:lnTo>
                  <a:pt x="614042" y="654807"/>
                </a:lnTo>
                <a:lnTo>
                  <a:pt x="601248" y="662943"/>
                </a:lnTo>
                <a:lnTo>
                  <a:pt x="587850" y="671465"/>
                </a:lnTo>
                <a:lnTo>
                  <a:pt x="574069" y="680234"/>
                </a:lnTo>
                <a:lnTo>
                  <a:pt x="560125" y="689107"/>
                </a:lnTo>
                <a:lnTo>
                  <a:pt x="553389" y="693394"/>
                </a:lnTo>
                <a:lnTo>
                  <a:pt x="541514" y="700948"/>
                </a:lnTo>
                <a:lnTo>
                  <a:pt x="529904" y="708335"/>
                </a:lnTo>
                <a:lnTo>
                  <a:pt x="518698" y="715468"/>
                </a:lnTo>
                <a:lnTo>
                  <a:pt x="508038" y="722255"/>
                </a:lnTo>
                <a:lnTo>
                  <a:pt x="498066" y="728607"/>
                </a:lnTo>
                <a:lnTo>
                  <a:pt x="488922" y="734435"/>
                </a:lnTo>
                <a:lnTo>
                  <a:pt x="488137" y="734936"/>
                </a:lnTo>
                <a:lnTo>
                  <a:pt x="479412" y="740486"/>
                </a:lnTo>
                <a:lnTo>
                  <a:pt x="472211" y="745070"/>
                </a:lnTo>
                <a:lnTo>
                  <a:pt x="467169" y="748271"/>
                </a:lnTo>
                <a:lnTo>
                  <a:pt x="462686" y="751128"/>
                </a:lnTo>
                <a:lnTo>
                  <a:pt x="459816" y="752957"/>
                </a:lnTo>
                <a:lnTo>
                  <a:pt x="459334" y="753270"/>
                </a:lnTo>
                <a:lnTo>
                  <a:pt x="461149" y="756221"/>
                </a:lnTo>
                <a:lnTo>
                  <a:pt x="459359" y="753262"/>
                </a:lnTo>
                <a:lnTo>
                  <a:pt x="459613" y="753110"/>
                </a:lnTo>
                <a:lnTo>
                  <a:pt x="461175" y="756259"/>
                </a:lnTo>
                <a:lnTo>
                  <a:pt x="463072" y="759219"/>
                </a:lnTo>
                <a:lnTo>
                  <a:pt x="465439" y="757733"/>
                </a:lnTo>
                <a:lnTo>
                  <a:pt x="470164" y="754723"/>
                </a:lnTo>
                <a:lnTo>
                  <a:pt x="477111" y="750299"/>
                </a:lnTo>
                <a:lnTo>
                  <a:pt x="486008" y="744634"/>
                </a:lnTo>
                <a:lnTo>
                  <a:pt x="496583" y="737901"/>
                </a:lnTo>
                <a:lnTo>
                  <a:pt x="508563" y="730273"/>
                </a:lnTo>
                <a:lnTo>
                  <a:pt x="521677" y="721924"/>
                </a:lnTo>
                <a:lnTo>
                  <a:pt x="535653" y="713027"/>
                </a:lnTo>
                <a:lnTo>
                  <a:pt x="550219" y="703756"/>
                </a:lnTo>
                <a:lnTo>
                  <a:pt x="565103" y="694284"/>
                </a:lnTo>
                <a:lnTo>
                  <a:pt x="580033" y="684783"/>
                </a:lnTo>
                <a:lnTo>
                  <a:pt x="594737" y="675429"/>
                </a:lnTo>
                <a:lnTo>
                  <a:pt x="608944" y="666393"/>
                </a:lnTo>
                <a:lnTo>
                  <a:pt x="622380" y="657849"/>
                </a:lnTo>
                <a:lnTo>
                  <a:pt x="634775" y="649971"/>
                </a:lnTo>
                <a:lnTo>
                  <a:pt x="645856" y="642932"/>
                </a:lnTo>
                <a:lnTo>
                  <a:pt x="655351" y="636905"/>
                </a:lnTo>
                <a:lnTo>
                  <a:pt x="662989" y="632064"/>
                </a:lnTo>
                <a:lnTo>
                  <a:pt x="668497" y="628582"/>
                </a:lnTo>
                <a:lnTo>
                  <a:pt x="671880" y="626643"/>
                </a:lnTo>
                <a:lnTo>
                  <a:pt x="674103" y="624065"/>
                </a:lnTo>
                <a:lnTo>
                  <a:pt x="676617" y="620128"/>
                </a:lnTo>
                <a:lnTo>
                  <a:pt x="679069" y="616204"/>
                </a:lnTo>
                <a:lnTo>
                  <a:pt x="681507" y="610971"/>
                </a:lnTo>
                <a:lnTo>
                  <a:pt x="683387" y="604520"/>
                </a:lnTo>
                <a:close/>
              </a:path>
              <a:path w="726821" h="794359">
                <a:moveTo>
                  <a:pt x="461175" y="756259"/>
                </a:moveTo>
                <a:lnTo>
                  <a:pt x="459613" y="753110"/>
                </a:lnTo>
                <a:lnTo>
                  <a:pt x="459359" y="753262"/>
                </a:lnTo>
                <a:lnTo>
                  <a:pt x="461149" y="756221"/>
                </a:lnTo>
                <a:lnTo>
                  <a:pt x="462749" y="759421"/>
                </a:lnTo>
                <a:lnTo>
                  <a:pt x="463072" y="759219"/>
                </a:lnTo>
                <a:lnTo>
                  <a:pt x="461175" y="756259"/>
                </a:lnTo>
                <a:close/>
              </a:path>
              <a:path w="726821" h="794359">
                <a:moveTo>
                  <a:pt x="483257" y="790863"/>
                </a:moveTo>
                <a:lnTo>
                  <a:pt x="481495" y="788111"/>
                </a:lnTo>
                <a:lnTo>
                  <a:pt x="482904" y="782751"/>
                </a:lnTo>
                <a:lnTo>
                  <a:pt x="480364" y="784364"/>
                </a:lnTo>
                <a:lnTo>
                  <a:pt x="479399" y="784974"/>
                </a:lnTo>
                <a:lnTo>
                  <a:pt x="481355" y="787908"/>
                </a:lnTo>
                <a:lnTo>
                  <a:pt x="479463" y="784936"/>
                </a:lnTo>
                <a:lnTo>
                  <a:pt x="481355" y="787908"/>
                </a:lnTo>
                <a:lnTo>
                  <a:pt x="481598" y="788273"/>
                </a:lnTo>
                <a:lnTo>
                  <a:pt x="483307" y="790836"/>
                </a:lnTo>
                <a:close/>
              </a:path>
              <a:path w="726821" h="794359">
                <a:moveTo>
                  <a:pt x="483307" y="790836"/>
                </a:moveTo>
                <a:lnTo>
                  <a:pt x="484813" y="789879"/>
                </a:lnTo>
                <a:lnTo>
                  <a:pt x="489004" y="787211"/>
                </a:lnTo>
                <a:lnTo>
                  <a:pt x="495549" y="783044"/>
                </a:lnTo>
                <a:lnTo>
                  <a:pt x="504165" y="777558"/>
                </a:lnTo>
                <a:lnTo>
                  <a:pt x="514567" y="770936"/>
                </a:lnTo>
                <a:lnTo>
                  <a:pt x="526470" y="763359"/>
                </a:lnTo>
                <a:lnTo>
                  <a:pt x="539590" y="755007"/>
                </a:lnTo>
                <a:lnTo>
                  <a:pt x="553643" y="746061"/>
                </a:lnTo>
                <a:lnTo>
                  <a:pt x="568346" y="736704"/>
                </a:lnTo>
                <a:lnTo>
                  <a:pt x="583412" y="727116"/>
                </a:lnTo>
                <a:lnTo>
                  <a:pt x="598559" y="717478"/>
                </a:lnTo>
                <a:lnTo>
                  <a:pt x="613502" y="707971"/>
                </a:lnTo>
                <a:lnTo>
                  <a:pt x="627956" y="698778"/>
                </a:lnTo>
                <a:lnTo>
                  <a:pt x="641638" y="690078"/>
                </a:lnTo>
                <a:lnTo>
                  <a:pt x="654263" y="682053"/>
                </a:lnTo>
                <a:lnTo>
                  <a:pt x="665548" y="674885"/>
                </a:lnTo>
                <a:lnTo>
                  <a:pt x="675206" y="668754"/>
                </a:lnTo>
                <a:lnTo>
                  <a:pt x="682955" y="663842"/>
                </a:lnTo>
                <a:lnTo>
                  <a:pt x="688510" y="660330"/>
                </a:lnTo>
                <a:lnTo>
                  <a:pt x="689546" y="659676"/>
                </a:lnTo>
                <a:lnTo>
                  <a:pt x="699858" y="651166"/>
                </a:lnTo>
                <a:lnTo>
                  <a:pt x="707827" y="641062"/>
                </a:lnTo>
                <a:lnTo>
                  <a:pt x="713893" y="629804"/>
                </a:lnTo>
                <a:lnTo>
                  <a:pt x="718494" y="617835"/>
                </a:lnTo>
                <a:lnTo>
                  <a:pt x="715886" y="614464"/>
                </a:lnTo>
                <a:lnTo>
                  <a:pt x="712520" y="613448"/>
                </a:lnTo>
                <a:lnTo>
                  <a:pt x="707909" y="625917"/>
                </a:lnTo>
                <a:lnTo>
                  <a:pt x="701877" y="637293"/>
                </a:lnTo>
                <a:lnTo>
                  <a:pt x="693936" y="647143"/>
                </a:lnTo>
                <a:lnTo>
                  <a:pt x="685714" y="653775"/>
                </a:lnTo>
                <a:lnTo>
                  <a:pt x="687641" y="656729"/>
                </a:lnTo>
                <a:lnTo>
                  <a:pt x="685714" y="653775"/>
                </a:lnTo>
                <a:lnTo>
                  <a:pt x="681251" y="656589"/>
                </a:lnTo>
                <a:lnTo>
                  <a:pt x="674801" y="660672"/>
                </a:lnTo>
                <a:lnTo>
                  <a:pt x="666635" y="665852"/>
                </a:lnTo>
                <a:lnTo>
                  <a:pt x="656974" y="671986"/>
                </a:lnTo>
                <a:lnTo>
                  <a:pt x="646040" y="678934"/>
                </a:lnTo>
                <a:lnTo>
                  <a:pt x="634056" y="686552"/>
                </a:lnTo>
                <a:lnTo>
                  <a:pt x="621244" y="694700"/>
                </a:lnTo>
                <a:lnTo>
                  <a:pt x="607826" y="703236"/>
                </a:lnTo>
                <a:lnTo>
                  <a:pt x="594023" y="712018"/>
                </a:lnTo>
                <a:lnTo>
                  <a:pt x="580058" y="720903"/>
                </a:lnTo>
                <a:lnTo>
                  <a:pt x="573633" y="724992"/>
                </a:lnTo>
                <a:lnTo>
                  <a:pt x="561765" y="732542"/>
                </a:lnTo>
                <a:lnTo>
                  <a:pt x="550157" y="739928"/>
                </a:lnTo>
                <a:lnTo>
                  <a:pt x="538952" y="747059"/>
                </a:lnTo>
                <a:lnTo>
                  <a:pt x="528290" y="753845"/>
                </a:lnTo>
                <a:lnTo>
                  <a:pt x="518313" y="760195"/>
                </a:lnTo>
                <a:lnTo>
                  <a:pt x="509162" y="766019"/>
                </a:lnTo>
                <a:lnTo>
                  <a:pt x="508393" y="766508"/>
                </a:lnTo>
                <a:lnTo>
                  <a:pt x="499656" y="772071"/>
                </a:lnTo>
                <a:lnTo>
                  <a:pt x="492442" y="776668"/>
                </a:lnTo>
                <a:lnTo>
                  <a:pt x="487400" y="779881"/>
                </a:lnTo>
                <a:lnTo>
                  <a:pt x="482904" y="782751"/>
                </a:lnTo>
                <a:lnTo>
                  <a:pt x="481495" y="788111"/>
                </a:lnTo>
                <a:lnTo>
                  <a:pt x="483307" y="790836"/>
                </a:lnTo>
                <a:close/>
              </a:path>
              <a:path w="726821" h="794359">
                <a:moveTo>
                  <a:pt x="14795" y="714959"/>
                </a:moveTo>
                <a:lnTo>
                  <a:pt x="15100" y="714794"/>
                </a:lnTo>
                <a:lnTo>
                  <a:pt x="224370" y="597115"/>
                </a:lnTo>
                <a:lnTo>
                  <a:pt x="217449" y="186258"/>
                </a:lnTo>
                <a:lnTo>
                  <a:pt x="220840" y="185356"/>
                </a:lnTo>
                <a:lnTo>
                  <a:pt x="224243" y="184442"/>
                </a:lnTo>
                <a:lnTo>
                  <a:pt x="219735" y="167234"/>
                </a:lnTo>
                <a:lnTo>
                  <a:pt x="217322" y="185356"/>
                </a:lnTo>
                <a:lnTo>
                  <a:pt x="217322" y="592988"/>
                </a:lnTo>
                <a:lnTo>
                  <a:pt x="11684" y="708634"/>
                </a:lnTo>
                <a:lnTo>
                  <a:pt x="11341" y="708825"/>
                </a:lnTo>
                <a:lnTo>
                  <a:pt x="4089" y="712901"/>
                </a:lnTo>
                <a:lnTo>
                  <a:pt x="0" y="720458"/>
                </a:lnTo>
                <a:lnTo>
                  <a:pt x="0" y="731939"/>
                </a:lnTo>
                <a:lnTo>
                  <a:pt x="927" y="735711"/>
                </a:lnTo>
                <a:lnTo>
                  <a:pt x="2870" y="739152"/>
                </a:lnTo>
                <a:lnTo>
                  <a:pt x="6972" y="746404"/>
                </a:lnTo>
                <a:lnTo>
                  <a:pt x="14528" y="750493"/>
                </a:lnTo>
                <a:lnTo>
                  <a:pt x="25984" y="750481"/>
                </a:lnTo>
                <a:lnTo>
                  <a:pt x="29743" y="749554"/>
                </a:lnTo>
                <a:lnTo>
                  <a:pt x="33197" y="747636"/>
                </a:lnTo>
                <a:lnTo>
                  <a:pt x="261874" y="619048"/>
                </a:lnTo>
                <a:lnTo>
                  <a:pt x="261874" y="180047"/>
                </a:lnTo>
                <a:lnTo>
                  <a:pt x="261112" y="177165"/>
                </a:lnTo>
                <a:lnTo>
                  <a:pt x="256313" y="159055"/>
                </a:lnTo>
                <a:lnTo>
                  <a:pt x="252192" y="142440"/>
                </a:lnTo>
                <a:lnTo>
                  <a:pt x="248709" y="127271"/>
                </a:lnTo>
                <a:lnTo>
                  <a:pt x="245837" y="113511"/>
                </a:lnTo>
                <a:lnTo>
                  <a:pt x="243546" y="101126"/>
                </a:lnTo>
                <a:lnTo>
                  <a:pt x="241810" y="90081"/>
                </a:lnTo>
                <a:lnTo>
                  <a:pt x="240600" y="80339"/>
                </a:lnTo>
                <a:lnTo>
                  <a:pt x="239889" y="71866"/>
                </a:lnTo>
                <a:lnTo>
                  <a:pt x="239649" y="64625"/>
                </a:lnTo>
                <a:lnTo>
                  <a:pt x="239687" y="55600"/>
                </a:lnTo>
                <a:lnTo>
                  <a:pt x="240614" y="50863"/>
                </a:lnTo>
                <a:lnTo>
                  <a:pt x="241846" y="47155"/>
                </a:lnTo>
                <a:lnTo>
                  <a:pt x="240817" y="44450"/>
                </a:lnTo>
                <a:lnTo>
                  <a:pt x="240360" y="43345"/>
                </a:lnTo>
                <a:lnTo>
                  <a:pt x="240195" y="39395"/>
                </a:lnTo>
                <a:lnTo>
                  <a:pt x="239095" y="40291"/>
                </a:lnTo>
                <a:lnTo>
                  <a:pt x="237172" y="41859"/>
                </a:lnTo>
                <a:lnTo>
                  <a:pt x="239095" y="40291"/>
                </a:lnTo>
                <a:lnTo>
                  <a:pt x="239014" y="40093"/>
                </a:lnTo>
                <a:lnTo>
                  <a:pt x="235292" y="44081"/>
                </a:lnTo>
                <a:lnTo>
                  <a:pt x="233387" y="51054"/>
                </a:lnTo>
                <a:lnTo>
                  <a:pt x="232651" y="56159"/>
                </a:lnTo>
                <a:lnTo>
                  <a:pt x="232613" y="64350"/>
                </a:lnTo>
                <a:lnTo>
                  <a:pt x="232839" y="71804"/>
                </a:lnTo>
                <a:lnTo>
                  <a:pt x="233528" y="80382"/>
                </a:lnTo>
                <a:lnTo>
                  <a:pt x="234703" y="90129"/>
                </a:lnTo>
                <a:lnTo>
                  <a:pt x="236390" y="101086"/>
                </a:lnTo>
                <a:lnTo>
                  <a:pt x="238613" y="113296"/>
                </a:lnTo>
                <a:lnTo>
                  <a:pt x="241398" y="126803"/>
                </a:lnTo>
                <a:lnTo>
                  <a:pt x="244768" y="141649"/>
                </a:lnTo>
                <a:lnTo>
                  <a:pt x="248750" y="157876"/>
                </a:lnTo>
                <a:lnTo>
                  <a:pt x="253367" y="175528"/>
                </a:lnTo>
                <a:lnTo>
                  <a:pt x="254304" y="178993"/>
                </a:lnTo>
                <a:lnTo>
                  <a:pt x="254825" y="180962"/>
                </a:lnTo>
                <a:lnTo>
                  <a:pt x="254825" y="614921"/>
                </a:lnTo>
                <a:lnTo>
                  <a:pt x="29743" y="741489"/>
                </a:lnTo>
                <a:lnTo>
                  <a:pt x="27381" y="742810"/>
                </a:lnTo>
                <a:lnTo>
                  <a:pt x="24828" y="743432"/>
                </a:lnTo>
                <a:lnTo>
                  <a:pt x="16954" y="743432"/>
                </a:lnTo>
                <a:lnTo>
                  <a:pt x="11810" y="740651"/>
                </a:lnTo>
                <a:lnTo>
                  <a:pt x="9004" y="735698"/>
                </a:lnTo>
                <a:lnTo>
                  <a:pt x="7670" y="733336"/>
                </a:lnTo>
                <a:lnTo>
                  <a:pt x="7048" y="730770"/>
                </a:lnTo>
                <a:lnTo>
                  <a:pt x="7048" y="722896"/>
                </a:lnTo>
                <a:lnTo>
                  <a:pt x="9842" y="717740"/>
                </a:lnTo>
                <a:lnTo>
                  <a:pt x="14795" y="714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3425460" y="2093993"/>
            <a:ext cx="541934" cy="541947"/>
          </a:xfrm>
          <a:custGeom>
            <a:avLst/>
            <a:gdLst/>
            <a:ahLst/>
            <a:cxnLst/>
            <a:rect l="l" t="t" r="r" b="b"/>
            <a:pathLst>
              <a:path w="541934" h="541947">
                <a:moveTo>
                  <a:pt x="0" y="270967"/>
                </a:moveTo>
                <a:lnTo>
                  <a:pt x="898" y="293189"/>
                </a:lnTo>
                <a:lnTo>
                  <a:pt x="3546" y="314918"/>
                </a:lnTo>
                <a:lnTo>
                  <a:pt x="7874" y="336082"/>
                </a:lnTo>
                <a:lnTo>
                  <a:pt x="13812" y="356612"/>
                </a:lnTo>
                <a:lnTo>
                  <a:pt x="21291" y="376438"/>
                </a:lnTo>
                <a:lnTo>
                  <a:pt x="30241" y="395491"/>
                </a:lnTo>
                <a:lnTo>
                  <a:pt x="40593" y="413701"/>
                </a:lnTo>
                <a:lnTo>
                  <a:pt x="52276" y="430998"/>
                </a:lnTo>
                <a:lnTo>
                  <a:pt x="65221" y="447312"/>
                </a:lnTo>
                <a:lnTo>
                  <a:pt x="79359" y="462573"/>
                </a:lnTo>
                <a:lnTo>
                  <a:pt x="94619" y="476712"/>
                </a:lnTo>
                <a:lnTo>
                  <a:pt x="110932" y="489659"/>
                </a:lnTo>
                <a:lnTo>
                  <a:pt x="128228" y="501344"/>
                </a:lnTo>
                <a:lnTo>
                  <a:pt x="146438" y="511698"/>
                </a:lnTo>
                <a:lnTo>
                  <a:pt x="165492" y="520650"/>
                </a:lnTo>
                <a:lnTo>
                  <a:pt x="185320" y="528131"/>
                </a:lnTo>
                <a:lnTo>
                  <a:pt x="205852" y="534070"/>
                </a:lnTo>
                <a:lnTo>
                  <a:pt x="227019" y="538400"/>
                </a:lnTo>
                <a:lnTo>
                  <a:pt x="248752" y="541048"/>
                </a:lnTo>
                <a:lnTo>
                  <a:pt x="270979" y="541947"/>
                </a:lnTo>
                <a:lnTo>
                  <a:pt x="293202" y="541048"/>
                </a:lnTo>
                <a:lnTo>
                  <a:pt x="314930" y="538400"/>
                </a:lnTo>
                <a:lnTo>
                  <a:pt x="336093" y="534070"/>
                </a:lnTo>
                <a:lnTo>
                  <a:pt x="356622" y="528131"/>
                </a:lnTo>
                <a:lnTo>
                  <a:pt x="376447" y="520650"/>
                </a:lnTo>
                <a:lnTo>
                  <a:pt x="395499" y="511698"/>
                </a:lnTo>
                <a:lnTo>
                  <a:pt x="413707" y="501344"/>
                </a:lnTo>
                <a:lnTo>
                  <a:pt x="431002" y="489659"/>
                </a:lnTo>
                <a:lnTo>
                  <a:pt x="447314" y="476712"/>
                </a:lnTo>
                <a:lnTo>
                  <a:pt x="462573" y="462573"/>
                </a:lnTo>
                <a:lnTo>
                  <a:pt x="476710" y="447312"/>
                </a:lnTo>
                <a:lnTo>
                  <a:pt x="489655" y="430998"/>
                </a:lnTo>
                <a:lnTo>
                  <a:pt x="501339" y="413701"/>
                </a:lnTo>
                <a:lnTo>
                  <a:pt x="511690" y="395491"/>
                </a:lnTo>
                <a:lnTo>
                  <a:pt x="520641" y="376438"/>
                </a:lnTo>
                <a:lnTo>
                  <a:pt x="528120" y="356612"/>
                </a:lnTo>
                <a:lnTo>
                  <a:pt x="534059" y="336082"/>
                </a:lnTo>
                <a:lnTo>
                  <a:pt x="538388" y="314918"/>
                </a:lnTo>
                <a:lnTo>
                  <a:pt x="541036" y="293189"/>
                </a:lnTo>
                <a:lnTo>
                  <a:pt x="541934" y="270967"/>
                </a:lnTo>
                <a:lnTo>
                  <a:pt x="541036" y="248742"/>
                </a:lnTo>
                <a:lnTo>
                  <a:pt x="538388" y="227013"/>
                </a:lnTo>
                <a:lnTo>
                  <a:pt x="534059" y="205848"/>
                </a:lnTo>
                <a:lnTo>
                  <a:pt x="528120" y="185318"/>
                </a:lnTo>
                <a:lnTo>
                  <a:pt x="520641" y="165492"/>
                </a:lnTo>
                <a:lnTo>
                  <a:pt x="511690" y="146439"/>
                </a:lnTo>
                <a:lnTo>
                  <a:pt x="501339" y="128230"/>
                </a:lnTo>
                <a:lnTo>
                  <a:pt x="489655" y="110935"/>
                </a:lnTo>
                <a:lnTo>
                  <a:pt x="476710" y="94622"/>
                </a:lnTo>
                <a:lnTo>
                  <a:pt x="462573" y="79362"/>
                </a:lnTo>
                <a:lnTo>
                  <a:pt x="447314" y="65224"/>
                </a:lnTo>
                <a:lnTo>
                  <a:pt x="431002" y="52279"/>
                </a:lnTo>
                <a:lnTo>
                  <a:pt x="413707" y="40595"/>
                </a:lnTo>
                <a:lnTo>
                  <a:pt x="395499" y="30243"/>
                </a:lnTo>
                <a:lnTo>
                  <a:pt x="376447" y="21293"/>
                </a:lnTo>
                <a:lnTo>
                  <a:pt x="356622" y="13813"/>
                </a:lnTo>
                <a:lnTo>
                  <a:pt x="336093" y="7874"/>
                </a:lnTo>
                <a:lnTo>
                  <a:pt x="314930" y="3546"/>
                </a:lnTo>
                <a:lnTo>
                  <a:pt x="293202" y="898"/>
                </a:lnTo>
                <a:lnTo>
                  <a:pt x="270979" y="0"/>
                </a:lnTo>
                <a:lnTo>
                  <a:pt x="248752" y="898"/>
                </a:lnTo>
                <a:lnTo>
                  <a:pt x="227019" y="3546"/>
                </a:lnTo>
                <a:lnTo>
                  <a:pt x="205852" y="7874"/>
                </a:lnTo>
                <a:lnTo>
                  <a:pt x="185320" y="13813"/>
                </a:lnTo>
                <a:lnTo>
                  <a:pt x="165492" y="21293"/>
                </a:lnTo>
                <a:lnTo>
                  <a:pt x="146438" y="30243"/>
                </a:lnTo>
                <a:lnTo>
                  <a:pt x="128228" y="40595"/>
                </a:lnTo>
                <a:lnTo>
                  <a:pt x="110932" y="52279"/>
                </a:lnTo>
                <a:lnTo>
                  <a:pt x="94619" y="65224"/>
                </a:lnTo>
                <a:lnTo>
                  <a:pt x="79359" y="79362"/>
                </a:lnTo>
                <a:lnTo>
                  <a:pt x="65221" y="94622"/>
                </a:lnTo>
                <a:lnTo>
                  <a:pt x="52276" y="110935"/>
                </a:lnTo>
                <a:lnTo>
                  <a:pt x="40593" y="128230"/>
                </a:lnTo>
                <a:lnTo>
                  <a:pt x="30241" y="146439"/>
                </a:lnTo>
                <a:lnTo>
                  <a:pt x="21291" y="165492"/>
                </a:lnTo>
                <a:lnTo>
                  <a:pt x="13812" y="185318"/>
                </a:lnTo>
                <a:lnTo>
                  <a:pt x="7874" y="205848"/>
                </a:lnTo>
                <a:lnTo>
                  <a:pt x="3546" y="227013"/>
                </a:lnTo>
                <a:lnTo>
                  <a:pt x="898" y="248742"/>
                </a:lnTo>
                <a:lnTo>
                  <a:pt x="0" y="2709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3421942" y="2342445"/>
            <a:ext cx="548970" cy="340458"/>
          </a:xfrm>
          <a:custGeom>
            <a:avLst/>
            <a:gdLst/>
            <a:ahLst/>
            <a:cxnLst/>
            <a:rect l="l" t="t" r="r" b="b"/>
            <a:pathLst>
              <a:path w="548970" h="340458">
                <a:moveTo>
                  <a:pt x="3517" y="22514"/>
                </a:moveTo>
                <a:lnTo>
                  <a:pt x="909" y="0"/>
                </a:lnTo>
                <a:lnTo>
                  <a:pt x="0" y="22514"/>
                </a:lnTo>
                <a:lnTo>
                  <a:pt x="909" y="45025"/>
                </a:lnTo>
                <a:lnTo>
                  <a:pt x="3592" y="67036"/>
                </a:lnTo>
                <a:lnTo>
                  <a:pt x="7976" y="88475"/>
                </a:lnTo>
                <a:lnTo>
                  <a:pt x="8560" y="51241"/>
                </a:lnTo>
                <a:lnTo>
                  <a:pt x="7463" y="37778"/>
                </a:lnTo>
                <a:lnTo>
                  <a:pt x="7040" y="24134"/>
                </a:lnTo>
                <a:lnTo>
                  <a:pt x="7035" y="22514"/>
                </a:lnTo>
                <a:lnTo>
                  <a:pt x="3517" y="22514"/>
                </a:lnTo>
                <a:close/>
              </a:path>
              <a:path w="548970" h="340458">
                <a:moveTo>
                  <a:pt x="13991" y="109271"/>
                </a:moveTo>
                <a:lnTo>
                  <a:pt x="21567" y="129355"/>
                </a:lnTo>
                <a:lnTo>
                  <a:pt x="30634" y="148656"/>
                </a:lnTo>
                <a:lnTo>
                  <a:pt x="41120" y="167102"/>
                </a:lnTo>
                <a:lnTo>
                  <a:pt x="52955" y="184623"/>
                </a:lnTo>
                <a:lnTo>
                  <a:pt x="66068" y="201149"/>
                </a:lnTo>
                <a:lnTo>
                  <a:pt x="80389" y="216608"/>
                </a:lnTo>
                <a:lnTo>
                  <a:pt x="95847" y="230931"/>
                </a:lnTo>
                <a:lnTo>
                  <a:pt x="112372" y="244046"/>
                </a:lnTo>
                <a:lnTo>
                  <a:pt x="129893" y="255883"/>
                </a:lnTo>
                <a:lnTo>
                  <a:pt x="148339" y="266370"/>
                </a:lnTo>
                <a:lnTo>
                  <a:pt x="167640" y="275439"/>
                </a:lnTo>
                <a:lnTo>
                  <a:pt x="187725" y="283017"/>
                </a:lnTo>
                <a:lnTo>
                  <a:pt x="208524" y="289034"/>
                </a:lnTo>
                <a:lnTo>
                  <a:pt x="229966" y="293419"/>
                </a:lnTo>
                <a:lnTo>
                  <a:pt x="251981" y="296102"/>
                </a:lnTo>
                <a:lnTo>
                  <a:pt x="274497" y="297012"/>
                </a:lnTo>
                <a:lnTo>
                  <a:pt x="297008" y="296102"/>
                </a:lnTo>
                <a:lnTo>
                  <a:pt x="319018" y="293419"/>
                </a:lnTo>
                <a:lnTo>
                  <a:pt x="340456" y="289034"/>
                </a:lnTo>
                <a:lnTo>
                  <a:pt x="361252" y="283017"/>
                </a:lnTo>
                <a:lnTo>
                  <a:pt x="381334" y="275439"/>
                </a:lnTo>
                <a:lnTo>
                  <a:pt x="400633" y="266370"/>
                </a:lnTo>
                <a:lnTo>
                  <a:pt x="419078" y="255883"/>
                </a:lnTo>
                <a:lnTo>
                  <a:pt x="436597" y="244046"/>
                </a:lnTo>
                <a:lnTo>
                  <a:pt x="453121" y="230931"/>
                </a:lnTo>
                <a:lnTo>
                  <a:pt x="468579" y="216608"/>
                </a:lnTo>
                <a:lnTo>
                  <a:pt x="482899" y="201149"/>
                </a:lnTo>
                <a:lnTo>
                  <a:pt x="496013" y="184623"/>
                </a:lnTo>
                <a:lnTo>
                  <a:pt x="507847" y="167102"/>
                </a:lnTo>
                <a:lnTo>
                  <a:pt x="518334" y="148656"/>
                </a:lnTo>
                <a:lnTo>
                  <a:pt x="527400" y="129355"/>
                </a:lnTo>
                <a:lnTo>
                  <a:pt x="534977" y="109271"/>
                </a:lnTo>
                <a:lnTo>
                  <a:pt x="540993" y="88475"/>
                </a:lnTo>
                <a:lnTo>
                  <a:pt x="545377" y="67036"/>
                </a:lnTo>
                <a:lnTo>
                  <a:pt x="548060" y="45025"/>
                </a:lnTo>
                <a:lnTo>
                  <a:pt x="548970" y="22514"/>
                </a:lnTo>
                <a:lnTo>
                  <a:pt x="548060" y="0"/>
                </a:lnTo>
                <a:lnTo>
                  <a:pt x="545377" y="-22013"/>
                </a:lnTo>
                <a:lnTo>
                  <a:pt x="540993" y="-43454"/>
                </a:lnTo>
                <a:lnTo>
                  <a:pt x="534977" y="-64252"/>
                </a:lnTo>
                <a:lnTo>
                  <a:pt x="527400" y="-84337"/>
                </a:lnTo>
                <a:lnTo>
                  <a:pt x="518334" y="-103638"/>
                </a:lnTo>
                <a:lnTo>
                  <a:pt x="507847" y="-122084"/>
                </a:lnTo>
                <a:lnTo>
                  <a:pt x="496013" y="-139605"/>
                </a:lnTo>
                <a:lnTo>
                  <a:pt x="482899" y="-156130"/>
                </a:lnTo>
                <a:lnTo>
                  <a:pt x="468579" y="-171588"/>
                </a:lnTo>
                <a:lnTo>
                  <a:pt x="453121" y="-185910"/>
                </a:lnTo>
                <a:lnTo>
                  <a:pt x="436597" y="-199024"/>
                </a:lnTo>
                <a:lnTo>
                  <a:pt x="419078" y="-210859"/>
                </a:lnTo>
                <a:lnTo>
                  <a:pt x="400633" y="-221346"/>
                </a:lnTo>
                <a:lnTo>
                  <a:pt x="381334" y="-230413"/>
                </a:lnTo>
                <a:lnTo>
                  <a:pt x="361252" y="-237990"/>
                </a:lnTo>
                <a:lnTo>
                  <a:pt x="340456" y="-244006"/>
                </a:lnTo>
                <a:lnTo>
                  <a:pt x="319018" y="-248390"/>
                </a:lnTo>
                <a:lnTo>
                  <a:pt x="297008" y="-251073"/>
                </a:lnTo>
                <a:lnTo>
                  <a:pt x="274497" y="-251983"/>
                </a:lnTo>
                <a:lnTo>
                  <a:pt x="251981" y="-251073"/>
                </a:lnTo>
                <a:lnTo>
                  <a:pt x="229966" y="-248390"/>
                </a:lnTo>
                <a:lnTo>
                  <a:pt x="208524" y="-244006"/>
                </a:lnTo>
                <a:lnTo>
                  <a:pt x="187725" y="-237990"/>
                </a:lnTo>
                <a:lnTo>
                  <a:pt x="167640" y="-230413"/>
                </a:lnTo>
                <a:lnTo>
                  <a:pt x="148339" y="-221346"/>
                </a:lnTo>
                <a:lnTo>
                  <a:pt x="129893" y="-210859"/>
                </a:lnTo>
                <a:lnTo>
                  <a:pt x="112372" y="-199024"/>
                </a:lnTo>
                <a:lnTo>
                  <a:pt x="95847" y="-185910"/>
                </a:lnTo>
                <a:lnTo>
                  <a:pt x="80389" y="-171588"/>
                </a:lnTo>
                <a:lnTo>
                  <a:pt x="66068" y="-156130"/>
                </a:lnTo>
                <a:lnTo>
                  <a:pt x="52955" y="-139605"/>
                </a:lnTo>
                <a:lnTo>
                  <a:pt x="41120" y="-122084"/>
                </a:lnTo>
                <a:lnTo>
                  <a:pt x="30634" y="-103638"/>
                </a:lnTo>
                <a:lnTo>
                  <a:pt x="21567" y="-84337"/>
                </a:lnTo>
                <a:lnTo>
                  <a:pt x="13991" y="-64252"/>
                </a:lnTo>
                <a:lnTo>
                  <a:pt x="7976" y="-43454"/>
                </a:lnTo>
                <a:lnTo>
                  <a:pt x="3592" y="-22013"/>
                </a:lnTo>
                <a:lnTo>
                  <a:pt x="909" y="0"/>
                </a:lnTo>
                <a:lnTo>
                  <a:pt x="3517" y="22514"/>
                </a:lnTo>
                <a:lnTo>
                  <a:pt x="7035" y="22514"/>
                </a:lnTo>
                <a:lnTo>
                  <a:pt x="7378" y="8850"/>
                </a:lnTo>
                <a:lnTo>
                  <a:pt x="8396" y="-4635"/>
                </a:lnTo>
                <a:lnTo>
                  <a:pt x="12391" y="-31007"/>
                </a:lnTo>
                <a:lnTo>
                  <a:pt x="18888" y="-56469"/>
                </a:lnTo>
                <a:lnTo>
                  <a:pt x="27756" y="-80889"/>
                </a:lnTo>
                <a:lnTo>
                  <a:pt x="38864" y="-104137"/>
                </a:lnTo>
                <a:lnTo>
                  <a:pt x="52080" y="-126082"/>
                </a:lnTo>
                <a:lnTo>
                  <a:pt x="67272" y="-146592"/>
                </a:lnTo>
                <a:lnTo>
                  <a:pt x="84310" y="-165536"/>
                </a:lnTo>
                <a:lnTo>
                  <a:pt x="104215" y="-183745"/>
                </a:lnTo>
                <a:lnTo>
                  <a:pt x="124636" y="-199051"/>
                </a:lnTo>
                <a:lnTo>
                  <a:pt x="146498" y="-212387"/>
                </a:lnTo>
                <a:lnTo>
                  <a:pt x="169673" y="-223622"/>
                </a:lnTo>
                <a:lnTo>
                  <a:pt x="194027" y="-232624"/>
                </a:lnTo>
                <a:lnTo>
                  <a:pt x="219432" y="-239264"/>
                </a:lnTo>
                <a:lnTo>
                  <a:pt x="245755" y="-243409"/>
                </a:lnTo>
                <a:lnTo>
                  <a:pt x="272865" y="-244929"/>
                </a:lnTo>
                <a:lnTo>
                  <a:pt x="274497" y="-244934"/>
                </a:lnTo>
                <a:lnTo>
                  <a:pt x="288163" y="-244591"/>
                </a:lnTo>
                <a:lnTo>
                  <a:pt x="314941" y="-241897"/>
                </a:lnTo>
                <a:lnTo>
                  <a:pt x="340874" y="-236635"/>
                </a:lnTo>
                <a:lnTo>
                  <a:pt x="365829" y="-228936"/>
                </a:lnTo>
                <a:lnTo>
                  <a:pt x="389677" y="-218931"/>
                </a:lnTo>
                <a:lnTo>
                  <a:pt x="412287" y="-206750"/>
                </a:lnTo>
                <a:lnTo>
                  <a:pt x="433529" y="-192526"/>
                </a:lnTo>
                <a:lnTo>
                  <a:pt x="453271" y="-176388"/>
                </a:lnTo>
                <a:lnTo>
                  <a:pt x="472382" y="-157382"/>
                </a:lnTo>
                <a:lnTo>
                  <a:pt x="488625" y="-137731"/>
                </a:lnTo>
                <a:lnTo>
                  <a:pt x="502963" y="-116572"/>
                </a:lnTo>
                <a:lnTo>
                  <a:pt x="515265" y="-94036"/>
                </a:lnTo>
                <a:lnTo>
                  <a:pt x="525400" y="-70255"/>
                </a:lnTo>
                <a:lnTo>
                  <a:pt x="533237" y="-45359"/>
                </a:lnTo>
                <a:lnTo>
                  <a:pt x="538645" y="-19480"/>
                </a:lnTo>
                <a:lnTo>
                  <a:pt x="541493" y="7250"/>
                </a:lnTo>
                <a:lnTo>
                  <a:pt x="541921" y="22514"/>
                </a:lnTo>
                <a:lnTo>
                  <a:pt x="541578" y="36178"/>
                </a:lnTo>
                <a:lnTo>
                  <a:pt x="538885" y="62955"/>
                </a:lnTo>
                <a:lnTo>
                  <a:pt x="533624" y="88886"/>
                </a:lnTo>
                <a:lnTo>
                  <a:pt x="525927" y="113842"/>
                </a:lnTo>
                <a:lnTo>
                  <a:pt x="515923" y="137692"/>
                </a:lnTo>
                <a:lnTo>
                  <a:pt x="503745" y="160304"/>
                </a:lnTo>
                <a:lnTo>
                  <a:pt x="489524" y="181549"/>
                </a:lnTo>
                <a:lnTo>
                  <a:pt x="473390" y="201295"/>
                </a:lnTo>
                <a:lnTo>
                  <a:pt x="454368" y="220425"/>
                </a:lnTo>
                <a:lnTo>
                  <a:pt x="434717" y="236670"/>
                </a:lnTo>
                <a:lnTo>
                  <a:pt x="413560" y="251011"/>
                </a:lnTo>
                <a:lnTo>
                  <a:pt x="391026" y="263316"/>
                </a:lnTo>
                <a:lnTo>
                  <a:pt x="367247" y="273453"/>
                </a:lnTo>
                <a:lnTo>
                  <a:pt x="342353" y="281292"/>
                </a:lnTo>
                <a:lnTo>
                  <a:pt x="316474" y="286701"/>
                </a:lnTo>
                <a:lnTo>
                  <a:pt x="289742" y="289549"/>
                </a:lnTo>
                <a:lnTo>
                  <a:pt x="274497" y="289976"/>
                </a:lnTo>
                <a:lnTo>
                  <a:pt x="260832" y="289633"/>
                </a:lnTo>
                <a:lnTo>
                  <a:pt x="234053" y="286939"/>
                </a:lnTo>
                <a:lnTo>
                  <a:pt x="208119" y="281678"/>
                </a:lnTo>
                <a:lnTo>
                  <a:pt x="183162" y="273979"/>
                </a:lnTo>
                <a:lnTo>
                  <a:pt x="159311" y="263975"/>
                </a:lnTo>
                <a:lnTo>
                  <a:pt x="136699" y="251797"/>
                </a:lnTo>
                <a:lnTo>
                  <a:pt x="115456" y="237576"/>
                </a:lnTo>
                <a:lnTo>
                  <a:pt x="95713" y="221443"/>
                </a:lnTo>
                <a:lnTo>
                  <a:pt x="76576" y="202409"/>
                </a:lnTo>
                <a:lnTo>
                  <a:pt x="60336" y="182755"/>
                </a:lnTo>
                <a:lnTo>
                  <a:pt x="45999" y="161596"/>
                </a:lnTo>
                <a:lnTo>
                  <a:pt x="33697" y="139060"/>
                </a:lnTo>
                <a:lnTo>
                  <a:pt x="23561" y="115280"/>
                </a:lnTo>
                <a:lnTo>
                  <a:pt x="15722" y="90386"/>
                </a:lnTo>
                <a:lnTo>
                  <a:pt x="10313" y="64508"/>
                </a:lnTo>
                <a:lnTo>
                  <a:pt x="8560" y="51241"/>
                </a:lnTo>
                <a:lnTo>
                  <a:pt x="7976" y="88475"/>
                </a:lnTo>
                <a:lnTo>
                  <a:pt x="13991" y="109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3293874" y="2419797"/>
            <a:ext cx="425658" cy="337430"/>
          </a:xfrm>
          <a:custGeom>
            <a:avLst/>
            <a:gdLst/>
            <a:ahLst/>
            <a:cxnLst/>
            <a:rect l="l" t="t" r="r" b="b"/>
            <a:pathLst>
              <a:path w="425658" h="337430">
                <a:moveTo>
                  <a:pt x="22852" y="337430"/>
                </a:moveTo>
                <a:lnTo>
                  <a:pt x="27767" y="335368"/>
                </a:lnTo>
                <a:lnTo>
                  <a:pt x="243756" y="206590"/>
                </a:lnTo>
                <a:lnTo>
                  <a:pt x="252354" y="37528"/>
                </a:lnTo>
                <a:lnTo>
                  <a:pt x="424718" y="37528"/>
                </a:lnTo>
                <a:lnTo>
                  <a:pt x="425658" y="0"/>
                </a:lnTo>
                <a:lnTo>
                  <a:pt x="216667" y="0"/>
                </a:lnTo>
                <a:lnTo>
                  <a:pt x="207307" y="184658"/>
                </a:lnTo>
                <a:lnTo>
                  <a:pt x="8552" y="303174"/>
                </a:lnTo>
                <a:lnTo>
                  <a:pt x="768" y="312247"/>
                </a:lnTo>
                <a:lnTo>
                  <a:pt x="0" y="323945"/>
                </a:lnTo>
                <a:lnTo>
                  <a:pt x="2062" y="328879"/>
                </a:lnTo>
                <a:lnTo>
                  <a:pt x="11156" y="336657"/>
                </a:lnTo>
                <a:lnTo>
                  <a:pt x="22852" y="337430"/>
                </a:lnTo>
                <a:close/>
              </a:path>
            </a:pathLst>
          </a:custGeom>
          <a:solidFill>
            <a:srgbClr val="D3D4D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3289752" y="2416276"/>
            <a:ext cx="429780" cy="345071"/>
          </a:xfrm>
          <a:custGeom>
            <a:avLst/>
            <a:gdLst/>
            <a:ahLst/>
            <a:cxnLst/>
            <a:rect l="l" t="t" r="r" b="b"/>
            <a:pathLst>
              <a:path w="429780" h="345071">
                <a:moveTo>
                  <a:pt x="26200" y="345071"/>
                </a:moveTo>
                <a:lnTo>
                  <a:pt x="30149" y="344043"/>
                </a:lnTo>
                <a:lnTo>
                  <a:pt x="33705" y="341909"/>
                </a:lnTo>
                <a:lnTo>
                  <a:pt x="251294" y="212178"/>
                </a:lnTo>
                <a:lnTo>
                  <a:pt x="259816" y="44577"/>
                </a:lnTo>
                <a:lnTo>
                  <a:pt x="428840" y="44577"/>
                </a:lnTo>
                <a:lnTo>
                  <a:pt x="428840" y="37528"/>
                </a:lnTo>
                <a:lnTo>
                  <a:pt x="253123" y="37528"/>
                </a:lnTo>
                <a:lnTo>
                  <a:pt x="244449" y="208051"/>
                </a:lnTo>
                <a:lnTo>
                  <a:pt x="30086" y="335864"/>
                </a:lnTo>
                <a:lnTo>
                  <a:pt x="27635" y="337324"/>
                </a:lnTo>
                <a:lnTo>
                  <a:pt x="24968" y="338023"/>
                </a:lnTo>
                <a:lnTo>
                  <a:pt x="17119" y="338023"/>
                </a:lnTo>
                <a:lnTo>
                  <a:pt x="12052" y="335381"/>
                </a:lnTo>
                <a:lnTo>
                  <a:pt x="9207" y="330606"/>
                </a:lnTo>
                <a:lnTo>
                  <a:pt x="7747" y="328142"/>
                </a:lnTo>
                <a:lnTo>
                  <a:pt x="7048" y="325450"/>
                </a:lnTo>
                <a:lnTo>
                  <a:pt x="7061" y="317601"/>
                </a:lnTo>
                <a:lnTo>
                  <a:pt x="9690" y="312572"/>
                </a:lnTo>
                <a:lnTo>
                  <a:pt x="14465" y="309714"/>
                </a:lnTo>
                <a:lnTo>
                  <a:pt x="14097" y="309943"/>
                </a:lnTo>
                <a:lnTo>
                  <a:pt x="214845" y="190246"/>
                </a:lnTo>
                <a:lnTo>
                  <a:pt x="224129" y="7048"/>
                </a:lnTo>
                <a:lnTo>
                  <a:pt x="429780" y="7048"/>
                </a:lnTo>
                <a:lnTo>
                  <a:pt x="429780" y="0"/>
                </a:lnTo>
                <a:lnTo>
                  <a:pt x="217436" y="0"/>
                </a:lnTo>
                <a:lnTo>
                  <a:pt x="208000" y="186118"/>
                </a:lnTo>
                <a:lnTo>
                  <a:pt x="10871" y="303669"/>
                </a:lnTo>
                <a:lnTo>
                  <a:pt x="3886" y="307822"/>
                </a:lnTo>
                <a:lnTo>
                  <a:pt x="0" y="315226"/>
                </a:lnTo>
                <a:lnTo>
                  <a:pt x="0" y="326682"/>
                </a:lnTo>
                <a:lnTo>
                  <a:pt x="1028" y="330631"/>
                </a:lnTo>
                <a:lnTo>
                  <a:pt x="3162" y="334213"/>
                </a:lnTo>
                <a:lnTo>
                  <a:pt x="7327" y="341185"/>
                </a:lnTo>
                <a:lnTo>
                  <a:pt x="14744" y="345071"/>
                </a:lnTo>
                <a:lnTo>
                  <a:pt x="26200" y="3450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3465719" y="2186091"/>
            <a:ext cx="397167" cy="397167"/>
          </a:xfrm>
          <a:custGeom>
            <a:avLst/>
            <a:gdLst/>
            <a:ahLst/>
            <a:cxnLst/>
            <a:rect l="l" t="t" r="r" b="b"/>
            <a:pathLst>
              <a:path w="397167" h="397167">
                <a:moveTo>
                  <a:pt x="0" y="198589"/>
                </a:moveTo>
                <a:lnTo>
                  <a:pt x="658" y="214877"/>
                </a:lnTo>
                <a:lnTo>
                  <a:pt x="2598" y="230801"/>
                </a:lnTo>
                <a:lnTo>
                  <a:pt x="5770" y="246312"/>
                </a:lnTo>
                <a:lnTo>
                  <a:pt x="10121" y="261357"/>
                </a:lnTo>
                <a:lnTo>
                  <a:pt x="15602" y="275887"/>
                </a:lnTo>
                <a:lnTo>
                  <a:pt x="22160" y="289850"/>
                </a:lnTo>
                <a:lnTo>
                  <a:pt x="29746" y="303194"/>
                </a:lnTo>
                <a:lnTo>
                  <a:pt x="38307" y="315869"/>
                </a:lnTo>
                <a:lnTo>
                  <a:pt x="47793" y="327824"/>
                </a:lnTo>
                <a:lnTo>
                  <a:pt x="58153" y="339007"/>
                </a:lnTo>
                <a:lnTo>
                  <a:pt x="69335" y="349368"/>
                </a:lnTo>
                <a:lnTo>
                  <a:pt x="81289" y="358854"/>
                </a:lnTo>
                <a:lnTo>
                  <a:pt x="93963" y="367417"/>
                </a:lnTo>
                <a:lnTo>
                  <a:pt x="107306" y="375003"/>
                </a:lnTo>
                <a:lnTo>
                  <a:pt x="121268" y="381562"/>
                </a:lnTo>
                <a:lnTo>
                  <a:pt x="135797" y="387044"/>
                </a:lnTo>
                <a:lnTo>
                  <a:pt x="150842" y="391396"/>
                </a:lnTo>
                <a:lnTo>
                  <a:pt x="166353" y="394568"/>
                </a:lnTo>
                <a:lnTo>
                  <a:pt x="182277" y="396508"/>
                </a:lnTo>
                <a:lnTo>
                  <a:pt x="198564" y="397167"/>
                </a:lnTo>
                <a:lnTo>
                  <a:pt x="214853" y="396508"/>
                </a:lnTo>
                <a:lnTo>
                  <a:pt x="230780" y="394568"/>
                </a:lnTo>
                <a:lnTo>
                  <a:pt x="246292" y="391396"/>
                </a:lnTo>
                <a:lnTo>
                  <a:pt x="261340" y="387044"/>
                </a:lnTo>
                <a:lnTo>
                  <a:pt x="275871" y="381562"/>
                </a:lnTo>
                <a:lnTo>
                  <a:pt x="289835" y="375003"/>
                </a:lnTo>
                <a:lnTo>
                  <a:pt x="303181" y="367417"/>
                </a:lnTo>
                <a:lnTo>
                  <a:pt x="315858" y="358854"/>
                </a:lnTo>
                <a:lnTo>
                  <a:pt x="327814" y="349368"/>
                </a:lnTo>
                <a:lnTo>
                  <a:pt x="338999" y="339007"/>
                </a:lnTo>
                <a:lnTo>
                  <a:pt x="349361" y="327824"/>
                </a:lnTo>
                <a:lnTo>
                  <a:pt x="358849" y="315869"/>
                </a:lnTo>
                <a:lnTo>
                  <a:pt x="367412" y="303194"/>
                </a:lnTo>
                <a:lnTo>
                  <a:pt x="375000" y="289850"/>
                </a:lnTo>
                <a:lnTo>
                  <a:pt x="381560" y="275887"/>
                </a:lnTo>
                <a:lnTo>
                  <a:pt x="387042" y="261357"/>
                </a:lnTo>
                <a:lnTo>
                  <a:pt x="391395" y="246312"/>
                </a:lnTo>
                <a:lnTo>
                  <a:pt x="394567" y="230801"/>
                </a:lnTo>
                <a:lnTo>
                  <a:pt x="396508" y="214877"/>
                </a:lnTo>
                <a:lnTo>
                  <a:pt x="397167" y="198589"/>
                </a:lnTo>
                <a:lnTo>
                  <a:pt x="396508" y="182302"/>
                </a:lnTo>
                <a:lnTo>
                  <a:pt x="394567" y="166377"/>
                </a:lnTo>
                <a:lnTo>
                  <a:pt x="391395" y="150866"/>
                </a:lnTo>
                <a:lnTo>
                  <a:pt x="387042" y="135820"/>
                </a:lnTo>
                <a:lnTo>
                  <a:pt x="381560" y="121290"/>
                </a:lnTo>
                <a:lnTo>
                  <a:pt x="375000" y="107326"/>
                </a:lnTo>
                <a:lnTo>
                  <a:pt x="367412" y="93981"/>
                </a:lnTo>
                <a:lnTo>
                  <a:pt x="358849" y="81305"/>
                </a:lnTo>
                <a:lnTo>
                  <a:pt x="349361" y="69350"/>
                </a:lnTo>
                <a:lnTo>
                  <a:pt x="338999" y="58166"/>
                </a:lnTo>
                <a:lnTo>
                  <a:pt x="327814" y="47804"/>
                </a:lnTo>
                <a:lnTo>
                  <a:pt x="315858" y="38316"/>
                </a:lnTo>
                <a:lnTo>
                  <a:pt x="303181" y="29753"/>
                </a:lnTo>
                <a:lnTo>
                  <a:pt x="289835" y="22166"/>
                </a:lnTo>
                <a:lnTo>
                  <a:pt x="275871" y="15606"/>
                </a:lnTo>
                <a:lnTo>
                  <a:pt x="261340" y="10124"/>
                </a:lnTo>
                <a:lnTo>
                  <a:pt x="246292" y="5771"/>
                </a:lnTo>
                <a:lnTo>
                  <a:pt x="230780" y="2599"/>
                </a:lnTo>
                <a:lnTo>
                  <a:pt x="214853" y="658"/>
                </a:lnTo>
                <a:lnTo>
                  <a:pt x="198564" y="0"/>
                </a:lnTo>
                <a:lnTo>
                  <a:pt x="182277" y="658"/>
                </a:lnTo>
                <a:lnTo>
                  <a:pt x="166353" y="2599"/>
                </a:lnTo>
                <a:lnTo>
                  <a:pt x="150842" y="5771"/>
                </a:lnTo>
                <a:lnTo>
                  <a:pt x="135797" y="10124"/>
                </a:lnTo>
                <a:lnTo>
                  <a:pt x="121268" y="15606"/>
                </a:lnTo>
                <a:lnTo>
                  <a:pt x="107306" y="22166"/>
                </a:lnTo>
                <a:lnTo>
                  <a:pt x="93963" y="29753"/>
                </a:lnTo>
                <a:lnTo>
                  <a:pt x="81289" y="38316"/>
                </a:lnTo>
                <a:lnTo>
                  <a:pt x="69335" y="47804"/>
                </a:lnTo>
                <a:lnTo>
                  <a:pt x="58153" y="58166"/>
                </a:lnTo>
                <a:lnTo>
                  <a:pt x="47793" y="69350"/>
                </a:lnTo>
                <a:lnTo>
                  <a:pt x="38307" y="81305"/>
                </a:lnTo>
                <a:lnTo>
                  <a:pt x="29746" y="93981"/>
                </a:lnTo>
                <a:lnTo>
                  <a:pt x="22160" y="107326"/>
                </a:lnTo>
                <a:lnTo>
                  <a:pt x="15602" y="121290"/>
                </a:lnTo>
                <a:lnTo>
                  <a:pt x="10121" y="135820"/>
                </a:lnTo>
                <a:lnTo>
                  <a:pt x="5770" y="150866"/>
                </a:lnTo>
                <a:lnTo>
                  <a:pt x="2598" y="166377"/>
                </a:lnTo>
                <a:lnTo>
                  <a:pt x="658" y="182302"/>
                </a:lnTo>
                <a:lnTo>
                  <a:pt x="0" y="19858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3465719" y="2182572"/>
            <a:ext cx="400685" cy="404202"/>
          </a:xfrm>
          <a:custGeom>
            <a:avLst/>
            <a:gdLst/>
            <a:ahLst/>
            <a:cxnLst/>
            <a:rect l="l" t="t" r="r" b="b"/>
            <a:pathLst>
              <a:path w="400684" h="404202">
                <a:moveTo>
                  <a:pt x="45118" y="333631"/>
                </a:moveTo>
                <a:lnTo>
                  <a:pt x="55660" y="345012"/>
                </a:lnTo>
                <a:lnTo>
                  <a:pt x="67040" y="355557"/>
                </a:lnTo>
                <a:lnTo>
                  <a:pt x="79206" y="365212"/>
                </a:lnTo>
                <a:lnTo>
                  <a:pt x="92104" y="373925"/>
                </a:lnTo>
                <a:lnTo>
                  <a:pt x="105684" y="381646"/>
                </a:lnTo>
                <a:lnTo>
                  <a:pt x="119893" y="388322"/>
                </a:lnTo>
                <a:lnTo>
                  <a:pt x="134680" y="393900"/>
                </a:lnTo>
                <a:lnTo>
                  <a:pt x="149993" y="398329"/>
                </a:lnTo>
                <a:lnTo>
                  <a:pt x="165779" y="401557"/>
                </a:lnTo>
                <a:lnTo>
                  <a:pt x="181987" y="403533"/>
                </a:lnTo>
                <a:lnTo>
                  <a:pt x="198564" y="404202"/>
                </a:lnTo>
                <a:lnTo>
                  <a:pt x="215142" y="403533"/>
                </a:lnTo>
                <a:lnTo>
                  <a:pt x="231350" y="401558"/>
                </a:lnTo>
                <a:lnTo>
                  <a:pt x="247137" y="398330"/>
                </a:lnTo>
                <a:lnTo>
                  <a:pt x="262452" y="393901"/>
                </a:lnTo>
                <a:lnTo>
                  <a:pt x="277241" y="388323"/>
                </a:lnTo>
                <a:lnTo>
                  <a:pt x="291452" y="381648"/>
                </a:lnTo>
                <a:lnTo>
                  <a:pt x="305035" y="373928"/>
                </a:lnTo>
                <a:lnTo>
                  <a:pt x="317936" y="365215"/>
                </a:lnTo>
                <a:lnTo>
                  <a:pt x="330104" y="355561"/>
                </a:lnTo>
                <a:lnTo>
                  <a:pt x="341487" y="345017"/>
                </a:lnTo>
                <a:lnTo>
                  <a:pt x="352032" y="333636"/>
                </a:lnTo>
                <a:lnTo>
                  <a:pt x="361688" y="321470"/>
                </a:lnTo>
                <a:lnTo>
                  <a:pt x="370403" y="308571"/>
                </a:lnTo>
                <a:lnTo>
                  <a:pt x="378125" y="294990"/>
                </a:lnTo>
                <a:lnTo>
                  <a:pt x="384802" y="280780"/>
                </a:lnTo>
                <a:lnTo>
                  <a:pt x="390381" y="265992"/>
                </a:lnTo>
                <a:lnTo>
                  <a:pt x="394811" y="250679"/>
                </a:lnTo>
                <a:lnTo>
                  <a:pt x="398039" y="234893"/>
                </a:lnTo>
                <a:lnTo>
                  <a:pt x="400015" y="218685"/>
                </a:lnTo>
                <a:lnTo>
                  <a:pt x="400685" y="202107"/>
                </a:lnTo>
                <a:lnTo>
                  <a:pt x="400015" y="185531"/>
                </a:lnTo>
                <a:lnTo>
                  <a:pt x="398039" y="169325"/>
                </a:lnTo>
                <a:lnTo>
                  <a:pt x="394811" y="153539"/>
                </a:lnTo>
                <a:lnTo>
                  <a:pt x="390381" y="138226"/>
                </a:lnTo>
                <a:lnTo>
                  <a:pt x="384802" y="123438"/>
                </a:lnTo>
                <a:lnTo>
                  <a:pt x="378125" y="109227"/>
                </a:lnTo>
                <a:lnTo>
                  <a:pt x="370403" y="95646"/>
                </a:lnTo>
                <a:lnTo>
                  <a:pt x="361688" y="82745"/>
                </a:lnTo>
                <a:lnTo>
                  <a:pt x="352032" y="70578"/>
                </a:lnTo>
                <a:lnTo>
                  <a:pt x="341487" y="59196"/>
                </a:lnTo>
                <a:lnTo>
                  <a:pt x="330104" y="48651"/>
                </a:lnTo>
                <a:lnTo>
                  <a:pt x="317936" y="38995"/>
                </a:lnTo>
                <a:lnTo>
                  <a:pt x="305035" y="30280"/>
                </a:lnTo>
                <a:lnTo>
                  <a:pt x="291452" y="22559"/>
                </a:lnTo>
                <a:lnTo>
                  <a:pt x="277241" y="15882"/>
                </a:lnTo>
                <a:lnTo>
                  <a:pt x="262452" y="10303"/>
                </a:lnTo>
                <a:lnTo>
                  <a:pt x="247137" y="5873"/>
                </a:lnTo>
                <a:lnTo>
                  <a:pt x="231350" y="2645"/>
                </a:lnTo>
                <a:lnTo>
                  <a:pt x="215142" y="669"/>
                </a:lnTo>
                <a:lnTo>
                  <a:pt x="198564" y="0"/>
                </a:lnTo>
                <a:lnTo>
                  <a:pt x="181987" y="669"/>
                </a:lnTo>
                <a:lnTo>
                  <a:pt x="165779" y="2645"/>
                </a:lnTo>
                <a:lnTo>
                  <a:pt x="149993" y="5873"/>
                </a:lnTo>
                <a:lnTo>
                  <a:pt x="134680" y="10303"/>
                </a:lnTo>
                <a:lnTo>
                  <a:pt x="119893" y="15882"/>
                </a:lnTo>
                <a:lnTo>
                  <a:pt x="105684" y="22559"/>
                </a:lnTo>
                <a:lnTo>
                  <a:pt x="92104" y="30280"/>
                </a:lnTo>
                <a:lnTo>
                  <a:pt x="79206" y="38995"/>
                </a:lnTo>
                <a:lnTo>
                  <a:pt x="67040" y="48651"/>
                </a:lnTo>
                <a:lnTo>
                  <a:pt x="55660" y="59196"/>
                </a:lnTo>
                <a:lnTo>
                  <a:pt x="45118" y="70578"/>
                </a:lnTo>
                <a:lnTo>
                  <a:pt x="35464" y="82745"/>
                </a:lnTo>
                <a:lnTo>
                  <a:pt x="26752" y="95646"/>
                </a:lnTo>
                <a:lnTo>
                  <a:pt x="19033" y="109227"/>
                </a:lnTo>
                <a:lnTo>
                  <a:pt x="12359" y="123438"/>
                </a:lnTo>
                <a:lnTo>
                  <a:pt x="6781" y="138226"/>
                </a:lnTo>
                <a:lnTo>
                  <a:pt x="2353" y="153539"/>
                </a:lnTo>
                <a:lnTo>
                  <a:pt x="0" y="202107"/>
                </a:lnTo>
                <a:lnTo>
                  <a:pt x="2353" y="250675"/>
                </a:lnTo>
                <a:lnTo>
                  <a:pt x="6781" y="265987"/>
                </a:lnTo>
                <a:lnTo>
                  <a:pt x="7007" y="239041"/>
                </a:lnTo>
                <a:lnTo>
                  <a:pt x="4949" y="225873"/>
                </a:lnTo>
                <a:lnTo>
                  <a:pt x="3786" y="212429"/>
                </a:lnTo>
                <a:lnTo>
                  <a:pt x="3986" y="188475"/>
                </a:lnTo>
                <a:lnTo>
                  <a:pt x="5371" y="175096"/>
                </a:lnTo>
                <a:lnTo>
                  <a:pt x="7642" y="162001"/>
                </a:lnTo>
                <a:lnTo>
                  <a:pt x="10768" y="149220"/>
                </a:lnTo>
                <a:lnTo>
                  <a:pt x="14718" y="136784"/>
                </a:lnTo>
                <a:lnTo>
                  <a:pt x="24967" y="113072"/>
                </a:lnTo>
                <a:lnTo>
                  <a:pt x="38145" y="91110"/>
                </a:lnTo>
                <a:lnTo>
                  <a:pt x="54004" y="71145"/>
                </a:lnTo>
                <a:lnTo>
                  <a:pt x="69939" y="55460"/>
                </a:lnTo>
                <a:lnTo>
                  <a:pt x="90162" y="39914"/>
                </a:lnTo>
                <a:lnTo>
                  <a:pt x="112350" y="27081"/>
                </a:lnTo>
                <a:lnTo>
                  <a:pt x="136258" y="17206"/>
                </a:lnTo>
                <a:lnTo>
                  <a:pt x="148781" y="13455"/>
                </a:lnTo>
                <a:lnTo>
                  <a:pt x="161641" y="10535"/>
                </a:lnTo>
                <a:lnTo>
                  <a:pt x="174809" y="8479"/>
                </a:lnTo>
                <a:lnTo>
                  <a:pt x="188254" y="7316"/>
                </a:lnTo>
                <a:lnTo>
                  <a:pt x="198564" y="7048"/>
                </a:lnTo>
                <a:lnTo>
                  <a:pt x="212198" y="7516"/>
                </a:lnTo>
                <a:lnTo>
                  <a:pt x="225578" y="8901"/>
                </a:lnTo>
                <a:lnTo>
                  <a:pt x="238673" y="11172"/>
                </a:lnTo>
                <a:lnTo>
                  <a:pt x="251454" y="14297"/>
                </a:lnTo>
                <a:lnTo>
                  <a:pt x="263889" y="18247"/>
                </a:lnTo>
                <a:lnTo>
                  <a:pt x="287600" y="28495"/>
                </a:lnTo>
                <a:lnTo>
                  <a:pt x="309561" y="41670"/>
                </a:lnTo>
                <a:lnTo>
                  <a:pt x="329529" y="57527"/>
                </a:lnTo>
                <a:lnTo>
                  <a:pt x="345224" y="73469"/>
                </a:lnTo>
                <a:lnTo>
                  <a:pt x="360768" y="93692"/>
                </a:lnTo>
                <a:lnTo>
                  <a:pt x="373601" y="115881"/>
                </a:lnTo>
                <a:lnTo>
                  <a:pt x="383476" y="139790"/>
                </a:lnTo>
                <a:lnTo>
                  <a:pt x="387227" y="152313"/>
                </a:lnTo>
                <a:lnTo>
                  <a:pt x="390147" y="165174"/>
                </a:lnTo>
                <a:lnTo>
                  <a:pt x="392204" y="178341"/>
                </a:lnTo>
                <a:lnTo>
                  <a:pt x="393368" y="191785"/>
                </a:lnTo>
                <a:lnTo>
                  <a:pt x="393636" y="202107"/>
                </a:lnTo>
                <a:lnTo>
                  <a:pt x="393167" y="215739"/>
                </a:lnTo>
                <a:lnTo>
                  <a:pt x="391782" y="229119"/>
                </a:lnTo>
                <a:lnTo>
                  <a:pt x="389512" y="242214"/>
                </a:lnTo>
                <a:lnTo>
                  <a:pt x="386386" y="254995"/>
                </a:lnTo>
                <a:lnTo>
                  <a:pt x="382436" y="267431"/>
                </a:lnTo>
                <a:lnTo>
                  <a:pt x="372186" y="291143"/>
                </a:lnTo>
                <a:lnTo>
                  <a:pt x="359009" y="313105"/>
                </a:lnTo>
                <a:lnTo>
                  <a:pt x="343150" y="333070"/>
                </a:lnTo>
                <a:lnTo>
                  <a:pt x="327213" y="348753"/>
                </a:lnTo>
                <a:lnTo>
                  <a:pt x="306989" y="364297"/>
                </a:lnTo>
                <a:lnTo>
                  <a:pt x="284801" y="377129"/>
                </a:lnTo>
                <a:lnTo>
                  <a:pt x="260894" y="387004"/>
                </a:lnTo>
                <a:lnTo>
                  <a:pt x="248372" y="390756"/>
                </a:lnTo>
                <a:lnTo>
                  <a:pt x="235512" y="393676"/>
                </a:lnTo>
                <a:lnTo>
                  <a:pt x="222345" y="395733"/>
                </a:lnTo>
                <a:lnTo>
                  <a:pt x="208900" y="396898"/>
                </a:lnTo>
                <a:lnTo>
                  <a:pt x="198564" y="397167"/>
                </a:lnTo>
                <a:lnTo>
                  <a:pt x="184931" y="396698"/>
                </a:lnTo>
                <a:lnTo>
                  <a:pt x="171552" y="395313"/>
                </a:lnTo>
                <a:lnTo>
                  <a:pt x="158456" y="393042"/>
                </a:lnTo>
                <a:lnTo>
                  <a:pt x="145676" y="389915"/>
                </a:lnTo>
                <a:lnTo>
                  <a:pt x="133241" y="385965"/>
                </a:lnTo>
                <a:lnTo>
                  <a:pt x="109530" y="375713"/>
                </a:lnTo>
                <a:lnTo>
                  <a:pt x="87570" y="362534"/>
                </a:lnTo>
                <a:lnTo>
                  <a:pt x="67606" y="346673"/>
                </a:lnTo>
                <a:lnTo>
                  <a:pt x="51930" y="330745"/>
                </a:lnTo>
                <a:lnTo>
                  <a:pt x="36386" y="310523"/>
                </a:lnTo>
                <a:lnTo>
                  <a:pt x="23553" y="288334"/>
                </a:lnTo>
                <a:lnTo>
                  <a:pt x="13678" y="264424"/>
                </a:lnTo>
                <a:lnTo>
                  <a:pt x="19033" y="294984"/>
                </a:lnTo>
                <a:lnTo>
                  <a:pt x="26752" y="308565"/>
                </a:lnTo>
                <a:lnTo>
                  <a:pt x="35464" y="321465"/>
                </a:lnTo>
                <a:lnTo>
                  <a:pt x="45118" y="333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3472501" y="2421614"/>
            <a:ext cx="12251" cy="55943"/>
          </a:xfrm>
          <a:custGeom>
            <a:avLst/>
            <a:gdLst/>
            <a:ahLst/>
            <a:cxnLst/>
            <a:rect l="l" t="t" r="r" b="b"/>
            <a:pathLst>
              <a:path w="12251" h="55943">
                <a:moveTo>
                  <a:pt x="5577" y="41733"/>
                </a:moveTo>
                <a:lnTo>
                  <a:pt x="12251" y="55943"/>
                </a:lnTo>
                <a:lnTo>
                  <a:pt x="6896" y="25383"/>
                </a:lnTo>
                <a:lnTo>
                  <a:pt x="3144" y="12860"/>
                </a:lnTo>
                <a:lnTo>
                  <a:pt x="225" y="0"/>
                </a:lnTo>
                <a:lnTo>
                  <a:pt x="0" y="26946"/>
                </a:lnTo>
                <a:lnTo>
                  <a:pt x="5577" y="417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3462201" y="2336111"/>
            <a:ext cx="5871" cy="97136"/>
          </a:xfrm>
          <a:custGeom>
            <a:avLst/>
            <a:gdLst/>
            <a:ahLst/>
            <a:cxnLst/>
            <a:rect l="l" t="t" r="r" b="b"/>
            <a:pathLst>
              <a:path w="5871" h="97136">
                <a:moveTo>
                  <a:pt x="3517" y="48568"/>
                </a:moveTo>
                <a:lnTo>
                  <a:pt x="5871" y="0"/>
                </a:lnTo>
                <a:lnTo>
                  <a:pt x="2644" y="15785"/>
                </a:lnTo>
                <a:lnTo>
                  <a:pt x="669" y="31992"/>
                </a:lnTo>
                <a:lnTo>
                  <a:pt x="0" y="48568"/>
                </a:lnTo>
                <a:lnTo>
                  <a:pt x="669" y="65144"/>
                </a:lnTo>
                <a:lnTo>
                  <a:pt x="2644" y="81350"/>
                </a:lnTo>
                <a:lnTo>
                  <a:pt x="5871" y="97136"/>
                </a:lnTo>
                <a:lnTo>
                  <a:pt x="3517" y="48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3283049" y="2171523"/>
            <a:ext cx="533273" cy="533272"/>
          </a:xfrm>
          <a:custGeom>
            <a:avLst/>
            <a:gdLst/>
            <a:ahLst/>
            <a:cxnLst/>
            <a:rect l="l" t="t" r="r" b="b"/>
            <a:pathLst>
              <a:path w="533273" h="533273">
                <a:moveTo>
                  <a:pt x="0" y="266649"/>
                </a:moveTo>
                <a:lnTo>
                  <a:pt x="884" y="288513"/>
                </a:lnTo>
                <a:lnTo>
                  <a:pt x="3490" y="309891"/>
                </a:lnTo>
                <a:lnTo>
                  <a:pt x="7750" y="330715"/>
                </a:lnTo>
                <a:lnTo>
                  <a:pt x="13594" y="350914"/>
                </a:lnTo>
                <a:lnTo>
                  <a:pt x="20956" y="370422"/>
                </a:lnTo>
                <a:lnTo>
                  <a:pt x="29765" y="389168"/>
                </a:lnTo>
                <a:lnTo>
                  <a:pt x="39953" y="407085"/>
                </a:lnTo>
                <a:lnTo>
                  <a:pt x="51451" y="424104"/>
                </a:lnTo>
                <a:lnTo>
                  <a:pt x="64191" y="440156"/>
                </a:lnTo>
                <a:lnTo>
                  <a:pt x="78104" y="455172"/>
                </a:lnTo>
                <a:lnTo>
                  <a:pt x="93122" y="469084"/>
                </a:lnTo>
                <a:lnTo>
                  <a:pt x="109176" y="481823"/>
                </a:lnTo>
                <a:lnTo>
                  <a:pt x="126197" y="493321"/>
                </a:lnTo>
                <a:lnTo>
                  <a:pt x="144117" y="503508"/>
                </a:lnTo>
                <a:lnTo>
                  <a:pt x="162866" y="512317"/>
                </a:lnTo>
                <a:lnTo>
                  <a:pt x="182377" y="519678"/>
                </a:lnTo>
                <a:lnTo>
                  <a:pt x="202581" y="525522"/>
                </a:lnTo>
                <a:lnTo>
                  <a:pt x="223408" y="529782"/>
                </a:lnTo>
                <a:lnTo>
                  <a:pt x="244792" y="532388"/>
                </a:lnTo>
                <a:lnTo>
                  <a:pt x="266661" y="533272"/>
                </a:lnTo>
                <a:lnTo>
                  <a:pt x="288527" y="532388"/>
                </a:lnTo>
                <a:lnTo>
                  <a:pt x="309907" y="529782"/>
                </a:lnTo>
                <a:lnTo>
                  <a:pt x="330731" y="525522"/>
                </a:lnTo>
                <a:lnTo>
                  <a:pt x="350931" y="519678"/>
                </a:lnTo>
                <a:lnTo>
                  <a:pt x="370438" y="512317"/>
                </a:lnTo>
                <a:lnTo>
                  <a:pt x="389184" y="503508"/>
                </a:lnTo>
                <a:lnTo>
                  <a:pt x="407100" y="493321"/>
                </a:lnTo>
                <a:lnTo>
                  <a:pt x="424118" y="481823"/>
                </a:lnTo>
                <a:lnTo>
                  <a:pt x="440168" y="469084"/>
                </a:lnTo>
                <a:lnTo>
                  <a:pt x="455183" y="455172"/>
                </a:lnTo>
                <a:lnTo>
                  <a:pt x="469094" y="440156"/>
                </a:lnTo>
                <a:lnTo>
                  <a:pt x="481832" y="424104"/>
                </a:lnTo>
                <a:lnTo>
                  <a:pt x="493328" y="407085"/>
                </a:lnTo>
                <a:lnTo>
                  <a:pt x="503514" y="389168"/>
                </a:lnTo>
                <a:lnTo>
                  <a:pt x="512321" y="370422"/>
                </a:lnTo>
                <a:lnTo>
                  <a:pt x="519680" y="350914"/>
                </a:lnTo>
                <a:lnTo>
                  <a:pt x="525524" y="330715"/>
                </a:lnTo>
                <a:lnTo>
                  <a:pt x="529783" y="309891"/>
                </a:lnTo>
                <a:lnTo>
                  <a:pt x="532389" y="288513"/>
                </a:lnTo>
                <a:lnTo>
                  <a:pt x="533273" y="266649"/>
                </a:lnTo>
                <a:lnTo>
                  <a:pt x="532389" y="244779"/>
                </a:lnTo>
                <a:lnTo>
                  <a:pt x="529783" y="223396"/>
                </a:lnTo>
                <a:lnTo>
                  <a:pt x="525524" y="202569"/>
                </a:lnTo>
                <a:lnTo>
                  <a:pt x="519680" y="182366"/>
                </a:lnTo>
                <a:lnTo>
                  <a:pt x="512321" y="162856"/>
                </a:lnTo>
                <a:lnTo>
                  <a:pt x="503514" y="144107"/>
                </a:lnTo>
                <a:lnTo>
                  <a:pt x="493328" y="126188"/>
                </a:lnTo>
                <a:lnTo>
                  <a:pt x="481832" y="109168"/>
                </a:lnTo>
                <a:lnTo>
                  <a:pt x="469094" y="93115"/>
                </a:lnTo>
                <a:lnTo>
                  <a:pt x="455183" y="78098"/>
                </a:lnTo>
                <a:lnTo>
                  <a:pt x="440168" y="64186"/>
                </a:lnTo>
                <a:lnTo>
                  <a:pt x="424118" y="51446"/>
                </a:lnTo>
                <a:lnTo>
                  <a:pt x="407100" y="39949"/>
                </a:lnTo>
                <a:lnTo>
                  <a:pt x="389184" y="29762"/>
                </a:lnTo>
                <a:lnTo>
                  <a:pt x="370438" y="20954"/>
                </a:lnTo>
                <a:lnTo>
                  <a:pt x="350931" y="13593"/>
                </a:lnTo>
                <a:lnTo>
                  <a:pt x="330731" y="7749"/>
                </a:lnTo>
                <a:lnTo>
                  <a:pt x="309907" y="3489"/>
                </a:lnTo>
                <a:lnTo>
                  <a:pt x="288527" y="883"/>
                </a:lnTo>
                <a:lnTo>
                  <a:pt x="266661" y="0"/>
                </a:lnTo>
                <a:lnTo>
                  <a:pt x="244792" y="883"/>
                </a:lnTo>
                <a:lnTo>
                  <a:pt x="223408" y="3489"/>
                </a:lnTo>
                <a:lnTo>
                  <a:pt x="202581" y="7749"/>
                </a:lnTo>
                <a:lnTo>
                  <a:pt x="182377" y="13593"/>
                </a:lnTo>
                <a:lnTo>
                  <a:pt x="162866" y="20954"/>
                </a:lnTo>
                <a:lnTo>
                  <a:pt x="144117" y="29762"/>
                </a:lnTo>
                <a:lnTo>
                  <a:pt x="126197" y="39949"/>
                </a:lnTo>
                <a:lnTo>
                  <a:pt x="109176" y="51446"/>
                </a:lnTo>
                <a:lnTo>
                  <a:pt x="93122" y="64186"/>
                </a:lnTo>
                <a:lnTo>
                  <a:pt x="78105" y="78098"/>
                </a:lnTo>
                <a:lnTo>
                  <a:pt x="64191" y="93115"/>
                </a:lnTo>
                <a:lnTo>
                  <a:pt x="51451" y="109168"/>
                </a:lnTo>
                <a:lnTo>
                  <a:pt x="39953" y="126188"/>
                </a:lnTo>
                <a:lnTo>
                  <a:pt x="29765" y="144107"/>
                </a:lnTo>
                <a:lnTo>
                  <a:pt x="20956" y="162856"/>
                </a:lnTo>
                <a:lnTo>
                  <a:pt x="13594" y="182366"/>
                </a:lnTo>
                <a:lnTo>
                  <a:pt x="7750" y="202569"/>
                </a:lnTo>
                <a:lnTo>
                  <a:pt x="3490" y="223396"/>
                </a:lnTo>
                <a:lnTo>
                  <a:pt x="884" y="244779"/>
                </a:lnTo>
                <a:lnTo>
                  <a:pt x="0" y="2666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3279531" y="2167993"/>
            <a:ext cx="540321" cy="540321"/>
          </a:xfrm>
          <a:custGeom>
            <a:avLst/>
            <a:gdLst/>
            <a:ahLst/>
            <a:cxnLst/>
            <a:rect l="l" t="t" r="r" b="b"/>
            <a:pathLst>
              <a:path w="540321" h="540321">
                <a:moveTo>
                  <a:pt x="32631" y="383499"/>
                </a:moveTo>
                <a:lnTo>
                  <a:pt x="27351" y="371720"/>
                </a:lnTo>
                <a:lnTo>
                  <a:pt x="22641" y="359643"/>
                </a:lnTo>
                <a:lnTo>
                  <a:pt x="18517" y="347285"/>
                </a:lnTo>
                <a:lnTo>
                  <a:pt x="21232" y="375322"/>
                </a:lnTo>
                <a:lnTo>
                  <a:pt x="30157" y="394316"/>
                </a:lnTo>
                <a:lnTo>
                  <a:pt x="40480" y="412469"/>
                </a:lnTo>
                <a:lnTo>
                  <a:pt x="52130" y="429712"/>
                </a:lnTo>
                <a:lnTo>
                  <a:pt x="65038" y="445976"/>
                </a:lnTo>
                <a:lnTo>
                  <a:pt x="79135" y="461190"/>
                </a:lnTo>
                <a:lnTo>
                  <a:pt x="94351" y="475286"/>
                </a:lnTo>
                <a:lnTo>
                  <a:pt x="110616" y="488193"/>
                </a:lnTo>
                <a:lnTo>
                  <a:pt x="127862" y="499843"/>
                </a:lnTo>
                <a:lnTo>
                  <a:pt x="146018" y="510164"/>
                </a:lnTo>
                <a:lnTo>
                  <a:pt x="165015" y="519089"/>
                </a:lnTo>
                <a:lnTo>
                  <a:pt x="184783" y="526547"/>
                </a:lnTo>
                <a:lnTo>
                  <a:pt x="205253" y="532469"/>
                </a:lnTo>
                <a:lnTo>
                  <a:pt x="226356" y="536785"/>
                </a:lnTo>
                <a:lnTo>
                  <a:pt x="248021" y="539425"/>
                </a:lnTo>
                <a:lnTo>
                  <a:pt x="270179" y="540321"/>
                </a:lnTo>
                <a:lnTo>
                  <a:pt x="292334" y="539425"/>
                </a:lnTo>
                <a:lnTo>
                  <a:pt x="313996" y="536785"/>
                </a:lnTo>
                <a:lnTo>
                  <a:pt x="335095" y="532469"/>
                </a:lnTo>
                <a:lnTo>
                  <a:pt x="355562" y="526547"/>
                </a:lnTo>
                <a:lnTo>
                  <a:pt x="375327" y="519089"/>
                </a:lnTo>
                <a:lnTo>
                  <a:pt x="394321" y="510164"/>
                </a:lnTo>
                <a:lnTo>
                  <a:pt x="412475" y="499843"/>
                </a:lnTo>
                <a:lnTo>
                  <a:pt x="429718" y="488193"/>
                </a:lnTo>
                <a:lnTo>
                  <a:pt x="445981" y="475286"/>
                </a:lnTo>
                <a:lnTo>
                  <a:pt x="461195" y="461190"/>
                </a:lnTo>
                <a:lnTo>
                  <a:pt x="475290" y="445976"/>
                </a:lnTo>
                <a:lnTo>
                  <a:pt x="488197" y="429712"/>
                </a:lnTo>
                <a:lnTo>
                  <a:pt x="499846" y="412469"/>
                </a:lnTo>
                <a:lnTo>
                  <a:pt x="510167" y="394316"/>
                </a:lnTo>
                <a:lnTo>
                  <a:pt x="519091" y="375322"/>
                </a:lnTo>
                <a:lnTo>
                  <a:pt x="526548" y="355557"/>
                </a:lnTo>
                <a:lnTo>
                  <a:pt x="532469" y="335091"/>
                </a:lnTo>
                <a:lnTo>
                  <a:pt x="536785" y="313993"/>
                </a:lnTo>
                <a:lnTo>
                  <a:pt x="539425" y="292332"/>
                </a:lnTo>
                <a:lnTo>
                  <a:pt x="540321" y="270179"/>
                </a:lnTo>
                <a:lnTo>
                  <a:pt x="539425" y="248019"/>
                </a:lnTo>
                <a:lnTo>
                  <a:pt x="536785" y="226353"/>
                </a:lnTo>
                <a:lnTo>
                  <a:pt x="532469" y="205250"/>
                </a:lnTo>
                <a:lnTo>
                  <a:pt x="526548" y="184779"/>
                </a:lnTo>
                <a:lnTo>
                  <a:pt x="519091" y="165011"/>
                </a:lnTo>
                <a:lnTo>
                  <a:pt x="510167" y="146015"/>
                </a:lnTo>
                <a:lnTo>
                  <a:pt x="499846" y="127859"/>
                </a:lnTo>
                <a:lnTo>
                  <a:pt x="488197" y="110614"/>
                </a:lnTo>
                <a:lnTo>
                  <a:pt x="475290" y="94350"/>
                </a:lnTo>
                <a:lnTo>
                  <a:pt x="461195" y="79135"/>
                </a:lnTo>
                <a:lnTo>
                  <a:pt x="445981" y="65039"/>
                </a:lnTo>
                <a:lnTo>
                  <a:pt x="429718" y="52131"/>
                </a:lnTo>
                <a:lnTo>
                  <a:pt x="412475" y="40482"/>
                </a:lnTo>
                <a:lnTo>
                  <a:pt x="394321" y="30160"/>
                </a:lnTo>
                <a:lnTo>
                  <a:pt x="375327" y="21236"/>
                </a:lnTo>
                <a:lnTo>
                  <a:pt x="355562" y="13777"/>
                </a:lnTo>
                <a:lnTo>
                  <a:pt x="335095" y="7855"/>
                </a:lnTo>
                <a:lnTo>
                  <a:pt x="313996" y="3539"/>
                </a:lnTo>
                <a:lnTo>
                  <a:pt x="292334" y="897"/>
                </a:lnTo>
                <a:lnTo>
                  <a:pt x="270179" y="0"/>
                </a:lnTo>
                <a:lnTo>
                  <a:pt x="248021" y="897"/>
                </a:lnTo>
                <a:lnTo>
                  <a:pt x="226356" y="3539"/>
                </a:lnTo>
                <a:lnTo>
                  <a:pt x="205253" y="7855"/>
                </a:lnTo>
                <a:lnTo>
                  <a:pt x="184783" y="13777"/>
                </a:lnTo>
                <a:lnTo>
                  <a:pt x="165015" y="21236"/>
                </a:lnTo>
                <a:lnTo>
                  <a:pt x="146018" y="30160"/>
                </a:lnTo>
                <a:lnTo>
                  <a:pt x="127862" y="40482"/>
                </a:lnTo>
                <a:lnTo>
                  <a:pt x="110616" y="52131"/>
                </a:lnTo>
                <a:lnTo>
                  <a:pt x="94351" y="65039"/>
                </a:lnTo>
                <a:lnTo>
                  <a:pt x="79135" y="79135"/>
                </a:lnTo>
                <a:lnTo>
                  <a:pt x="65038" y="94350"/>
                </a:lnTo>
                <a:lnTo>
                  <a:pt x="52130" y="110614"/>
                </a:lnTo>
                <a:lnTo>
                  <a:pt x="40480" y="127859"/>
                </a:lnTo>
                <a:lnTo>
                  <a:pt x="30157" y="146015"/>
                </a:lnTo>
                <a:lnTo>
                  <a:pt x="21232" y="165011"/>
                </a:lnTo>
                <a:lnTo>
                  <a:pt x="13774" y="184779"/>
                </a:lnTo>
                <a:lnTo>
                  <a:pt x="7852" y="205250"/>
                </a:lnTo>
                <a:lnTo>
                  <a:pt x="3536" y="226353"/>
                </a:lnTo>
                <a:lnTo>
                  <a:pt x="3536" y="313993"/>
                </a:lnTo>
                <a:lnTo>
                  <a:pt x="7852" y="335091"/>
                </a:lnTo>
                <a:lnTo>
                  <a:pt x="7291" y="281878"/>
                </a:lnTo>
                <a:lnTo>
                  <a:pt x="7035" y="270179"/>
                </a:lnTo>
                <a:lnTo>
                  <a:pt x="7384" y="256515"/>
                </a:lnTo>
                <a:lnTo>
                  <a:pt x="10121" y="229749"/>
                </a:lnTo>
                <a:lnTo>
                  <a:pt x="15465" y="203847"/>
                </a:lnTo>
                <a:lnTo>
                  <a:pt x="23280" y="178942"/>
                </a:lnTo>
                <a:lnTo>
                  <a:pt x="33432" y="155170"/>
                </a:lnTo>
                <a:lnTo>
                  <a:pt x="45782" y="132666"/>
                </a:lnTo>
                <a:lnTo>
                  <a:pt x="60197" y="111565"/>
                </a:lnTo>
                <a:lnTo>
                  <a:pt x="76541" y="92002"/>
                </a:lnTo>
                <a:lnTo>
                  <a:pt x="93335" y="75324"/>
                </a:lnTo>
                <a:lnTo>
                  <a:pt x="113012" y="59116"/>
                </a:lnTo>
                <a:lnTo>
                  <a:pt x="134217" y="44845"/>
                </a:lnTo>
                <a:lnTo>
                  <a:pt x="156816" y="32648"/>
                </a:lnTo>
                <a:lnTo>
                  <a:pt x="180674" y="22659"/>
                </a:lnTo>
                <a:lnTo>
                  <a:pt x="205654" y="15015"/>
                </a:lnTo>
                <a:lnTo>
                  <a:pt x="231623" y="9852"/>
                </a:lnTo>
                <a:lnTo>
                  <a:pt x="258446" y="7305"/>
                </a:lnTo>
                <a:lnTo>
                  <a:pt x="270179" y="7048"/>
                </a:lnTo>
                <a:lnTo>
                  <a:pt x="283842" y="7397"/>
                </a:lnTo>
                <a:lnTo>
                  <a:pt x="310605" y="10135"/>
                </a:lnTo>
                <a:lnTo>
                  <a:pt x="336507" y="15481"/>
                </a:lnTo>
                <a:lnTo>
                  <a:pt x="361412" y="23298"/>
                </a:lnTo>
                <a:lnTo>
                  <a:pt x="385184" y="33452"/>
                </a:lnTo>
                <a:lnTo>
                  <a:pt x="407688" y="45805"/>
                </a:lnTo>
                <a:lnTo>
                  <a:pt x="428788" y="60223"/>
                </a:lnTo>
                <a:lnTo>
                  <a:pt x="448349" y="76568"/>
                </a:lnTo>
                <a:lnTo>
                  <a:pt x="464997" y="93335"/>
                </a:lnTo>
                <a:lnTo>
                  <a:pt x="481204" y="113012"/>
                </a:lnTo>
                <a:lnTo>
                  <a:pt x="495475" y="134217"/>
                </a:lnTo>
                <a:lnTo>
                  <a:pt x="507673" y="156816"/>
                </a:lnTo>
                <a:lnTo>
                  <a:pt x="517662" y="180674"/>
                </a:lnTo>
                <a:lnTo>
                  <a:pt x="525306" y="205654"/>
                </a:lnTo>
                <a:lnTo>
                  <a:pt x="530469" y="231623"/>
                </a:lnTo>
                <a:lnTo>
                  <a:pt x="533016" y="258446"/>
                </a:lnTo>
                <a:lnTo>
                  <a:pt x="533273" y="270179"/>
                </a:lnTo>
                <a:lnTo>
                  <a:pt x="532924" y="283842"/>
                </a:lnTo>
                <a:lnTo>
                  <a:pt x="530186" y="310604"/>
                </a:lnTo>
                <a:lnTo>
                  <a:pt x="524840" y="336505"/>
                </a:lnTo>
                <a:lnTo>
                  <a:pt x="517022" y="361408"/>
                </a:lnTo>
                <a:lnTo>
                  <a:pt x="506869" y="385178"/>
                </a:lnTo>
                <a:lnTo>
                  <a:pt x="494515" y="407682"/>
                </a:lnTo>
                <a:lnTo>
                  <a:pt x="480098" y="428783"/>
                </a:lnTo>
                <a:lnTo>
                  <a:pt x="463752" y="448347"/>
                </a:lnTo>
                <a:lnTo>
                  <a:pt x="446986" y="465000"/>
                </a:lnTo>
                <a:lnTo>
                  <a:pt x="427310" y="481214"/>
                </a:lnTo>
                <a:lnTo>
                  <a:pt x="406104" y="495489"/>
                </a:lnTo>
                <a:lnTo>
                  <a:pt x="383505" y="507689"/>
                </a:lnTo>
                <a:lnTo>
                  <a:pt x="359647" y="517679"/>
                </a:lnTo>
                <a:lnTo>
                  <a:pt x="334666" y="525323"/>
                </a:lnTo>
                <a:lnTo>
                  <a:pt x="308698" y="530485"/>
                </a:lnTo>
                <a:lnTo>
                  <a:pt x="281878" y="533030"/>
                </a:lnTo>
                <a:lnTo>
                  <a:pt x="270179" y="533285"/>
                </a:lnTo>
                <a:lnTo>
                  <a:pt x="256517" y="532937"/>
                </a:lnTo>
                <a:lnTo>
                  <a:pt x="229754" y="530200"/>
                </a:lnTo>
                <a:lnTo>
                  <a:pt x="203852" y="524855"/>
                </a:lnTo>
                <a:lnTo>
                  <a:pt x="178947" y="517040"/>
                </a:lnTo>
                <a:lnTo>
                  <a:pt x="155174" y="506889"/>
                </a:lnTo>
                <a:lnTo>
                  <a:pt x="132668" y="494538"/>
                </a:lnTo>
                <a:lnTo>
                  <a:pt x="111566" y="480123"/>
                </a:lnTo>
                <a:lnTo>
                  <a:pt x="92002" y="463780"/>
                </a:lnTo>
                <a:lnTo>
                  <a:pt x="75320" y="446984"/>
                </a:lnTo>
                <a:lnTo>
                  <a:pt x="59107" y="427305"/>
                </a:lnTo>
                <a:lnTo>
                  <a:pt x="44832" y="406099"/>
                </a:lnTo>
                <a:lnTo>
                  <a:pt x="32631" y="383499"/>
                </a:lnTo>
                <a:close/>
              </a:path>
              <a:path w="540321" h="540321">
                <a:moveTo>
                  <a:pt x="14997" y="334663"/>
                </a:moveTo>
                <a:lnTo>
                  <a:pt x="12097" y="321795"/>
                </a:lnTo>
                <a:lnTo>
                  <a:pt x="9835" y="308697"/>
                </a:lnTo>
                <a:lnTo>
                  <a:pt x="8227" y="295385"/>
                </a:lnTo>
                <a:lnTo>
                  <a:pt x="7291" y="281878"/>
                </a:lnTo>
                <a:lnTo>
                  <a:pt x="7852" y="335091"/>
                </a:lnTo>
                <a:lnTo>
                  <a:pt x="13774" y="355557"/>
                </a:lnTo>
                <a:lnTo>
                  <a:pt x="21232" y="375322"/>
                </a:lnTo>
                <a:lnTo>
                  <a:pt x="18517" y="347285"/>
                </a:lnTo>
                <a:lnTo>
                  <a:pt x="14997" y="334663"/>
                </a:lnTo>
                <a:close/>
              </a:path>
              <a:path w="540321" h="540321">
                <a:moveTo>
                  <a:pt x="3517" y="270179"/>
                </a:moveTo>
                <a:lnTo>
                  <a:pt x="3536" y="226353"/>
                </a:lnTo>
                <a:lnTo>
                  <a:pt x="895" y="248019"/>
                </a:lnTo>
                <a:lnTo>
                  <a:pt x="0" y="270179"/>
                </a:lnTo>
                <a:lnTo>
                  <a:pt x="895" y="292332"/>
                </a:lnTo>
                <a:lnTo>
                  <a:pt x="3536" y="313993"/>
                </a:lnTo>
                <a:lnTo>
                  <a:pt x="3517" y="270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3350410" y="2249907"/>
            <a:ext cx="376478" cy="376504"/>
          </a:xfrm>
          <a:custGeom>
            <a:avLst/>
            <a:gdLst/>
            <a:ahLst/>
            <a:cxnLst/>
            <a:rect l="l" t="t" r="r" b="b"/>
            <a:pathLst>
              <a:path w="376478" h="376504">
                <a:moveTo>
                  <a:pt x="0" y="188264"/>
                </a:moveTo>
                <a:lnTo>
                  <a:pt x="624" y="203698"/>
                </a:lnTo>
                <a:lnTo>
                  <a:pt x="2464" y="218789"/>
                </a:lnTo>
                <a:lnTo>
                  <a:pt x="5471" y="233488"/>
                </a:lnTo>
                <a:lnTo>
                  <a:pt x="9597" y="247748"/>
                </a:lnTo>
                <a:lnTo>
                  <a:pt x="14794" y="261520"/>
                </a:lnTo>
                <a:lnTo>
                  <a:pt x="21013" y="274755"/>
                </a:lnTo>
                <a:lnTo>
                  <a:pt x="28205" y="287404"/>
                </a:lnTo>
                <a:lnTo>
                  <a:pt x="36322" y="299420"/>
                </a:lnTo>
                <a:lnTo>
                  <a:pt x="45316" y="310753"/>
                </a:lnTo>
                <a:lnTo>
                  <a:pt x="55138" y="321356"/>
                </a:lnTo>
                <a:lnTo>
                  <a:pt x="65740" y="331179"/>
                </a:lnTo>
                <a:lnTo>
                  <a:pt x="77072" y="340174"/>
                </a:lnTo>
                <a:lnTo>
                  <a:pt x="89088" y="348292"/>
                </a:lnTo>
                <a:lnTo>
                  <a:pt x="101737" y="355486"/>
                </a:lnTo>
                <a:lnTo>
                  <a:pt x="114973" y="361706"/>
                </a:lnTo>
                <a:lnTo>
                  <a:pt x="128745" y="366904"/>
                </a:lnTo>
                <a:lnTo>
                  <a:pt x="143007" y="371031"/>
                </a:lnTo>
                <a:lnTo>
                  <a:pt x="157708" y="374039"/>
                </a:lnTo>
                <a:lnTo>
                  <a:pt x="172802" y="375879"/>
                </a:lnTo>
                <a:lnTo>
                  <a:pt x="188239" y="376504"/>
                </a:lnTo>
                <a:lnTo>
                  <a:pt x="203678" y="375879"/>
                </a:lnTo>
                <a:lnTo>
                  <a:pt x="218772" y="374039"/>
                </a:lnTo>
                <a:lnTo>
                  <a:pt x="233475" y="371031"/>
                </a:lnTo>
                <a:lnTo>
                  <a:pt x="247737" y="366904"/>
                </a:lnTo>
                <a:lnTo>
                  <a:pt x="261510" y="361706"/>
                </a:lnTo>
                <a:lnTo>
                  <a:pt x="274746" y="355486"/>
                </a:lnTo>
                <a:lnTo>
                  <a:pt x="287396" y="348292"/>
                </a:lnTo>
                <a:lnTo>
                  <a:pt x="299411" y="340174"/>
                </a:lnTo>
                <a:lnTo>
                  <a:pt x="310743" y="331179"/>
                </a:lnTo>
                <a:lnTo>
                  <a:pt x="321344" y="321356"/>
                </a:lnTo>
                <a:lnTo>
                  <a:pt x="331166" y="310753"/>
                </a:lnTo>
                <a:lnTo>
                  <a:pt x="340159" y="299420"/>
                </a:lnTo>
                <a:lnTo>
                  <a:pt x="348276" y="287404"/>
                </a:lnTo>
                <a:lnTo>
                  <a:pt x="355467" y="274755"/>
                </a:lnTo>
                <a:lnTo>
                  <a:pt x="361686" y="261520"/>
                </a:lnTo>
                <a:lnTo>
                  <a:pt x="366882" y="247748"/>
                </a:lnTo>
                <a:lnTo>
                  <a:pt x="371008" y="233488"/>
                </a:lnTo>
                <a:lnTo>
                  <a:pt x="374015" y="218789"/>
                </a:lnTo>
                <a:lnTo>
                  <a:pt x="375854" y="203698"/>
                </a:lnTo>
                <a:lnTo>
                  <a:pt x="376478" y="188264"/>
                </a:lnTo>
                <a:lnTo>
                  <a:pt x="375854" y="172824"/>
                </a:lnTo>
                <a:lnTo>
                  <a:pt x="374015" y="157727"/>
                </a:lnTo>
                <a:lnTo>
                  <a:pt x="371008" y="143022"/>
                </a:lnTo>
                <a:lnTo>
                  <a:pt x="366882" y="128758"/>
                </a:lnTo>
                <a:lnTo>
                  <a:pt x="361686" y="114984"/>
                </a:lnTo>
                <a:lnTo>
                  <a:pt x="355467" y="101746"/>
                </a:lnTo>
                <a:lnTo>
                  <a:pt x="348276" y="89095"/>
                </a:lnTo>
                <a:lnTo>
                  <a:pt x="340159" y="77078"/>
                </a:lnTo>
                <a:lnTo>
                  <a:pt x="331166" y="65744"/>
                </a:lnTo>
                <a:lnTo>
                  <a:pt x="321344" y="55141"/>
                </a:lnTo>
                <a:lnTo>
                  <a:pt x="310743" y="45318"/>
                </a:lnTo>
                <a:lnTo>
                  <a:pt x="299411" y="36324"/>
                </a:lnTo>
                <a:lnTo>
                  <a:pt x="287396" y="28206"/>
                </a:lnTo>
                <a:lnTo>
                  <a:pt x="274746" y="21013"/>
                </a:lnTo>
                <a:lnTo>
                  <a:pt x="261510" y="14794"/>
                </a:lnTo>
                <a:lnTo>
                  <a:pt x="247737" y="9597"/>
                </a:lnTo>
                <a:lnTo>
                  <a:pt x="233475" y="5471"/>
                </a:lnTo>
                <a:lnTo>
                  <a:pt x="218772" y="2464"/>
                </a:lnTo>
                <a:lnTo>
                  <a:pt x="203678" y="624"/>
                </a:lnTo>
                <a:lnTo>
                  <a:pt x="188239" y="0"/>
                </a:lnTo>
                <a:lnTo>
                  <a:pt x="172802" y="624"/>
                </a:lnTo>
                <a:lnTo>
                  <a:pt x="157708" y="2464"/>
                </a:lnTo>
                <a:lnTo>
                  <a:pt x="143007" y="5471"/>
                </a:lnTo>
                <a:lnTo>
                  <a:pt x="128745" y="9597"/>
                </a:lnTo>
                <a:lnTo>
                  <a:pt x="114973" y="14794"/>
                </a:lnTo>
                <a:lnTo>
                  <a:pt x="101737" y="21013"/>
                </a:lnTo>
                <a:lnTo>
                  <a:pt x="89088" y="28206"/>
                </a:lnTo>
                <a:lnTo>
                  <a:pt x="77072" y="36324"/>
                </a:lnTo>
                <a:lnTo>
                  <a:pt x="65740" y="45318"/>
                </a:lnTo>
                <a:lnTo>
                  <a:pt x="55138" y="55141"/>
                </a:lnTo>
                <a:lnTo>
                  <a:pt x="45316" y="65744"/>
                </a:lnTo>
                <a:lnTo>
                  <a:pt x="36322" y="77078"/>
                </a:lnTo>
                <a:lnTo>
                  <a:pt x="28205" y="89095"/>
                </a:lnTo>
                <a:lnTo>
                  <a:pt x="21013" y="101746"/>
                </a:lnTo>
                <a:lnTo>
                  <a:pt x="14794" y="114984"/>
                </a:lnTo>
                <a:lnTo>
                  <a:pt x="9597" y="128758"/>
                </a:lnTo>
                <a:lnTo>
                  <a:pt x="5471" y="143022"/>
                </a:lnTo>
                <a:lnTo>
                  <a:pt x="2464" y="157727"/>
                </a:lnTo>
                <a:lnTo>
                  <a:pt x="624" y="172824"/>
                </a:lnTo>
                <a:lnTo>
                  <a:pt x="0" y="1882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3350411" y="2246389"/>
            <a:ext cx="380009" cy="383540"/>
          </a:xfrm>
          <a:custGeom>
            <a:avLst/>
            <a:gdLst/>
            <a:ahLst/>
            <a:cxnLst/>
            <a:rect l="l" t="t" r="r" b="b"/>
            <a:pathLst>
              <a:path w="380009" h="383539">
                <a:moveTo>
                  <a:pt x="40889" y="303166"/>
                </a:moveTo>
                <a:lnTo>
                  <a:pt x="33531" y="292722"/>
                </a:lnTo>
                <a:lnTo>
                  <a:pt x="26894" y="281766"/>
                </a:lnTo>
                <a:lnTo>
                  <a:pt x="21013" y="270331"/>
                </a:lnTo>
                <a:lnTo>
                  <a:pt x="15922" y="258451"/>
                </a:lnTo>
                <a:lnTo>
                  <a:pt x="17887" y="279889"/>
                </a:lnTo>
                <a:lnTo>
                  <a:pt x="25214" y="292775"/>
                </a:lnTo>
                <a:lnTo>
                  <a:pt x="33483" y="305015"/>
                </a:lnTo>
                <a:lnTo>
                  <a:pt x="42645" y="316561"/>
                </a:lnTo>
                <a:lnTo>
                  <a:pt x="52651" y="327361"/>
                </a:lnTo>
                <a:lnTo>
                  <a:pt x="63450" y="337368"/>
                </a:lnTo>
                <a:lnTo>
                  <a:pt x="74995" y="346531"/>
                </a:lnTo>
                <a:lnTo>
                  <a:pt x="87235" y="354801"/>
                </a:lnTo>
                <a:lnTo>
                  <a:pt x="100121" y="362129"/>
                </a:lnTo>
                <a:lnTo>
                  <a:pt x="113603" y="368465"/>
                </a:lnTo>
                <a:lnTo>
                  <a:pt x="127633" y="373760"/>
                </a:lnTo>
                <a:lnTo>
                  <a:pt x="142161" y="377964"/>
                </a:lnTo>
                <a:lnTo>
                  <a:pt x="157138" y="381029"/>
                </a:lnTo>
                <a:lnTo>
                  <a:pt x="172513" y="382904"/>
                </a:lnTo>
                <a:lnTo>
                  <a:pt x="188239" y="383540"/>
                </a:lnTo>
                <a:lnTo>
                  <a:pt x="203968" y="382904"/>
                </a:lnTo>
                <a:lnTo>
                  <a:pt x="219346" y="381029"/>
                </a:lnTo>
                <a:lnTo>
                  <a:pt x="234325" y="377964"/>
                </a:lnTo>
                <a:lnTo>
                  <a:pt x="248854" y="373760"/>
                </a:lnTo>
                <a:lnTo>
                  <a:pt x="262885" y="368465"/>
                </a:lnTo>
                <a:lnTo>
                  <a:pt x="276369" y="362129"/>
                </a:lnTo>
                <a:lnTo>
                  <a:pt x="289255" y="354801"/>
                </a:lnTo>
                <a:lnTo>
                  <a:pt x="301495" y="346531"/>
                </a:lnTo>
                <a:lnTo>
                  <a:pt x="313039" y="337368"/>
                </a:lnTo>
                <a:lnTo>
                  <a:pt x="323838" y="327361"/>
                </a:lnTo>
                <a:lnTo>
                  <a:pt x="333843" y="316561"/>
                </a:lnTo>
                <a:lnTo>
                  <a:pt x="343005" y="305015"/>
                </a:lnTo>
                <a:lnTo>
                  <a:pt x="351273" y="292775"/>
                </a:lnTo>
                <a:lnTo>
                  <a:pt x="358599" y="279889"/>
                </a:lnTo>
                <a:lnTo>
                  <a:pt x="364934" y="266407"/>
                </a:lnTo>
                <a:lnTo>
                  <a:pt x="370228" y="252378"/>
                </a:lnTo>
                <a:lnTo>
                  <a:pt x="374432" y="237852"/>
                </a:lnTo>
                <a:lnTo>
                  <a:pt x="377496" y="222877"/>
                </a:lnTo>
                <a:lnTo>
                  <a:pt x="379372" y="207504"/>
                </a:lnTo>
                <a:lnTo>
                  <a:pt x="380009" y="191782"/>
                </a:lnTo>
                <a:lnTo>
                  <a:pt x="379372" y="176053"/>
                </a:lnTo>
                <a:lnTo>
                  <a:pt x="377496" y="160674"/>
                </a:lnTo>
                <a:lnTo>
                  <a:pt x="374432" y="145695"/>
                </a:lnTo>
                <a:lnTo>
                  <a:pt x="370228" y="131164"/>
                </a:lnTo>
                <a:lnTo>
                  <a:pt x="364934" y="117132"/>
                </a:lnTo>
                <a:lnTo>
                  <a:pt x="358599" y="103647"/>
                </a:lnTo>
                <a:lnTo>
                  <a:pt x="351273" y="90760"/>
                </a:lnTo>
                <a:lnTo>
                  <a:pt x="343005" y="78518"/>
                </a:lnTo>
                <a:lnTo>
                  <a:pt x="333843" y="66972"/>
                </a:lnTo>
                <a:lnTo>
                  <a:pt x="323838" y="56172"/>
                </a:lnTo>
                <a:lnTo>
                  <a:pt x="313039" y="46165"/>
                </a:lnTo>
                <a:lnTo>
                  <a:pt x="301495" y="37003"/>
                </a:lnTo>
                <a:lnTo>
                  <a:pt x="289255" y="28733"/>
                </a:lnTo>
                <a:lnTo>
                  <a:pt x="276369" y="21406"/>
                </a:lnTo>
                <a:lnTo>
                  <a:pt x="262885" y="15071"/>
                </a:lnTo>
                <a:lnTo>
                  <a:pt x="248854" y="9777"/>
                </a:lnTo>
                <a:lnTo>
                  <a:pt x="234325" y="5573"/>
                </a:lnTo>
                <a:lnTo>
                  <a:pt x="219346" y="2510"/>
                </a:lnTo>
                <a:lnTo>
                  <a:pt x="203968" y="635"/>
                </a:lnTo>
                <a:lnTo>
                  <a:pt x="188239" y="0"/>
                </a:lnTo>
                <a:lnTo>
                  <a:pt x="172513" y="635"/>
                </a:lnTo>
                <a:lnTo>
                  <a:pt x="157138" y="2510"/>
                </a:lnTo>
                <a:lnTo>
                  <a:pt x="142161" y="5573"/>
                </a:lnTo>
                <a:lnTo>
                  <a:pt x="127633" y="9777"/>
                </a:lnTo>
                <a:lnTo>
                  <a:pt x="113603" y="15071"/>
                </a:lnTo>
                <a:lnTo>
                  <a:pt x="100121" y="21406"/>
                </a:lnTo>
                <a:lnTo>
                  <a:pt x="87235" y="28733"/>
                </a:lnTo>
                <a:lnTo>
                  <a:pt x="74995" y="37003"/>
                </a:lnTo>
                <a:lnTo>
                  <a:pt x="63450" y="46165"/>
                </a:lnTo>
                <a:lnTo>
                  <a:pt x="52651" y="56172"/>
                </a:lnTo>
                <a:lnTo>
                  <a:pt x="42645" y="66972"/>
                </a:lnTo>
                <a:lnTo>
                  <a:pt x="33483" y="78518"/>
                </a:lnTo>
                <a:lnTo>
                  <a:pt x="25214" y="90760"/>
                </a:lnTo>
                <a:lnTo>
                  <a:pt x="17887" y="103647"/>
                </a:lnTo>
                <a:lnTo>
                  <a:pt x="11553" y="117132"/>
                </a:lnTo>
                <a:lnTo>
                  <a:pt x="6259" y="131164"/>
                </a:lnTo>
                <a:lnTo>
                  <a:pt x="2055" y="145695"/>
                </a:lnTo>
                <a:lnTo>
                  <a:pt x="0" y="191782"/>
                </a:lnTo>
                <a:lnTo>
                  <a:pt x="2055" y="237852"/>
                </a:lnTo>
                <a:lnTo>
                  <a:pt x="3526" y="193579"/>
                </a:lnTo>
                <a:lnTo>
                  <a:pt x="3517" y="191782"/>
                </a:lnTo>
                <a:lnTo>
                  <a:pt x="4012" y="178156"/>
                </a:lnTo>
                <a:lnTo>
                  <a:pt x="5473" y="164799"/>
                </a:lnTo>
                <a:lnTo>
                  <a:pt x="7866" y="151746"/>
                </a:lnTo>
                <a:lnTo>
                  <a:pt x="11157" y="139031"/>
                </a:lnTo>
                <a:lnTo>
                  <a:pt x="15310" y="126688"/>
                </a:lnTo>
                <a:lnTo>
                  <a:pt x="20293" y="114751"/>
                </a:lnTo>
                <a:lnTo>
                  <a:pt x="26070" y="103255"/>
                </a:lnTo>
                <a:lnTo>
                  <a:pt x="32607" y="92234"/>
                </a:lnTo>
                <a:lnTo>
                  <a:pt x="39869" y="81721"/>
                </a:lnTo>
                <a:lnTo>
                  <a:pt x="47823" y="71752"/>
                </a:lnTo>
                <a:lnTo>
                  <a:pt x="56434" y="62360"/>
                </a:lnTo>
                <a:lnTo>
                  <a:pt x="66946" y="52453"/>
                </a:lnTo>
                <a:lnTo>
                  <a:pt x="76841" y="44409"/>
                </a:lnTo>
                <a:lnTo>
                  <a:pt x="87284" y="37053"/>
                </a:lnTo>
                <a:lnTo>
                  <a:pt x="98239" y="30417"/>
                </a:lnTo>
                <a:lnTo>
                  <a:pt x="109674" y="24537"/>
                </a:lnTo>
                <a:lnTo>
                  <a:pt x="121554" y="19447"/>
                </a:lnTo>
                <a:lnTo>
                  <a:pt x="133844" y="15182"/>
                </a:lnTo>
                <a:lnTo>
                  <a:pt x="146511" y="11774"/>
                </a:lnTo>
                <a:lnTo>
                  <a:pt x="159520" y="9259"/>
                </a:lnTo>
                <a:lnTo>
                  <a:pt x="172837" y="7671"/>
                </a:lnTo>
                <a:lnTo>
                  <a:pt x="186429" y="7044"/>
                </a:lnTo>
                <a:lnTo>
                  <a:pt x="188239" y="7035"/>
                </a:lnTo>
                <a:lnTo>
                  <a:pt x="201866" y="7533"/>
                </a:lnTo>
                <a:lnTo>
                  <a:pt x="215223" y="8996"/>
                </a:lnTo>
                <a:lnTo>
                  <a:pt x="228276" y="11390"/>
                </a:lnTo>
                <a:lnTo>
                  <a:pt x="240991" y="14681"/>
                </a:lnTo>
                <a:lnTo>
                  <a:pt x="253333" y="18835"/>
                </a:lnTo>
                <a:lnTo>
                  <a:pt x="265268" y="23818"/>
                </a:lnTo>
                <a:lnTo>
                  <a:pt x="276764" y="29595"/>
                </a:lnTo>
                <a:lnTo>
                  <a:pt x="287784" y="36131"/>
                </a:lnTo>
                <a:lnTo>
                  <a:pt x="298296" y="43394"/>
                </a:lnTo>
                <a:lnTo>
                  <a:pt x="308265" y="51348"/>
                </a:lnTo>
                <a:lnTo>
                  <a:pt x="317657" y="59960"/>
                </a:lnTo>
                <a:lnTo>
                  <a:pt x="327551" y="70463"/>
                </a:lnTo>
                <a:lnTo>
                  <a:pt x="335592" y="80358"/>
                </a:lnTo>
                <a:lnTo>
                  <a:pt x="342947" y="90800"/>
                </a:lnTo>
                <a:lnTo>
                  <a:pt x="349582" y="101756"/>
                </a:lnTo>
                <a:lnTo>
                  <a:pt x="355461" y="113191"/>
                </a:lnTo>
                <a:lnTo>
                  <a:pt x="360551" y="125071"/>
                </a:lnTo>
                <a:lnTo>
                  <a:pt x="364817" y="137362"/>
                </a:lnTo>
                <a:lnTo>
                  <a:pt x="368224" y="150030"/>
                </a:lnTo>
                <a:lnTo>
                  <a:pt x="370739" y="163040"/>
                </a:lnTo>
                <a:lnTo>
                  <a:pt x="372326" y="176359"/>
                </a:lnTo>
                <a:lnTo>
                  <a:pt x="372952" y="189952"/>
                </a:lnTo>
                <a:lnTo>
                  <a:pt x="372960" y="191782"/>
                </a:lnTo>
                <a:lnTo>
                  <a:pt x="372465" y="205406"/>
                </a:lnTo>
                <a:lnTo>
                  <a:pt x="371004" y="218760"/>
                </a:lnTo>
                <a:lnTo>
                  <a:pt x="368610" y="231812"/>
                </a:lnTo>
                <a:lnTo>
                  <a:pt x="365317" y="244525"/>
                </a:lnTo>
                <a:lnTo>
                  <a:pt x="361162" y="256867"/>
                </a:lnTo>
                <a:lnTo>
                  <a:pt x="356178" y="268803"/>
                </a:lnTo>
                <a:lnTo>
                  <a:pt x="350399" y="280299"/>
                </a:lnTo>
                <a:lnTo>
                  <a:pt x="343860" y="291320"/>
                </a:lnTo>
                <a:lnTo>
                  <a:pt x="336596" y="301832"/>
                </a:lnTo>
                <a:lnTo>
                  <a:pt x="328641" y="311802"/>
                </a:lnTo>
                <a:lnTo>
                  <a:pt x="320029" y="321195"/>
                </a:lnTo>
                <a:lnTo>
                  <a:pt x="309546" y="331073"/>
                </a:lnTo>
                <a:lnTo>
                  <a:pt x="299652" y="339117"/>
                </a:lnTo>
                <a:lnTo>
                  <a:pt x="289210" y="346476"/>
                </a:lnTo>
                <a:lnTo>
                  <a:pt x="278256" y="353113"/>
                </a:lnTo>
                <a:lnTo>
                  <a:pt x="266822" y="358995"/>
                </a:lnTo>
                <a:lnTo>
                  <a:pt x="254943" y="364088"/>
                </a:lnTo>
                <a:lnTo>
                  <a:pt x="242654" y="368356"/>
                </a:lnTo>
                <a:lnTo>
                  <a:pt x="229987" y="371765"/>
                </a:lnTo>
                <a:lnTo>
                  <a:pt x="216978" y="374281"/>
                </a:lnTo>
                <a:lnTo>
                  <a:pt x="203660" y="375869"/>
                </a:lnTo>
                <a:lnTo>
                  <a:pt x="190067" y="376495"/>
                </a:lnTo>
                <a:lnTo>
                  <a:pt x="188239" y="376504"/>
                </a:lnTo>
                <a:lnTo>
                  <a:pt x="174614" y="376009"/>
                </a:lnTo>
                <a:lnTo>
                  <a:pt x="161259" y="374546"/>
                </a:lnTo>
                <a:lnTo>
                  <a:pt x="148208" y="372152"/>
                </a:lnTo>
                <a:lnTo>
                  <a:pt x="135494" y="368859"/>
                </a:lnTo>
                <a:lnTo>
                  <a:pt x="123153" y="364702"/>
                </a:lnTo>
                <a:lnTo>
                  <a:pt x="111217" y="359717"/>
                </a:lnTo>
                <a:lnTo>
                  <a:pt x="99722" y="353937"/>
                </a:lnTo>
                <a:lnTo>
                  <a:pt x="88702" y="347397"/>
                </a:lnTo>
                <a:lnTo>
                  <a:pt x="78190" y="340131"/>
                </a:lnTo>
                <a:lnTo>
                  <a:pt x="68221" y="332175"/>
                </a:lnTo>
                <a:lnTo>
                  <a:pt x="58829" y="323562"/>
                </a:lnTo>
                <a:lnTo>
                  <a:pt x="48934" y="313062"/>
                </a:lnTo>
                <a:lnTo>
                  <a:pt x="40889" y="303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3352465" y="2439969"/>
            <a:ext cx="15832" cy="86310"/>
          </a:xfrm>
          <a:custGeom>
            <a:avLst/>
            <a:gdLst/>
            <a:ahLst/>
            <a:cxnLst/>
            <a:rect l="l" t="t" r="r" b="b"/>
            <a:pathLst>
              <a:path w="15832" h="86310">
                <a:moveTo>
                  <a:pt x="3679" y="26906"/>
                </a:moveTo>
                <a:lnTo>
                  <a:pt x="2094" y="13589"/>
                </a:lnTo>
                <a:lnTo>
                  <a:pt x="1470" y="0"/>
                </a:lnTo>
                <a:lnTo>
                  <a:pt x="0" y="44272"/>
                </a:lnTo>
                <a:lnTo>
                  <a:pt x="4203" y="58798"/>
                </a:lnTo>
                <a:lnTo>
                  <a:pt x="9497" y="72827"/>
                </a:lnTo>
                <a:lnTo>
                  <a:pt x="15832" y="86310"/>
                </a:lnTo>
                <a:lnTo>
                  <a:pt x="13866" y="64871"/>
                </a:lnTo>
                <a:lnTo>
                  <a:pt x="9600" y="52581"/>
                </a:lnTo>
                <a:lnTo>
                  <a:pt x="6193" y="39914"/>
                </a:lnTo>
                <a:lnTo>
                  <a:pt x="3679" y="26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3346893" y="2392085"/>
            <a:ext cx="5573" cy="92156"/>
          </a:xfrm>
          <a:custGeom>
            <a:avLst/>
            <a:gdLst/>
            <a:ahLst/>
            <a:cxnLst/>
            <a:rect l="l" t="t" r="r" b="b"/>
            <a:pathLst>
              <a:path w="5573" h="92156">
                <a:moveTo>
                  <a:pt x="3517" y="46087"/>
                </a:moveTo>
                <a:lnTo>
                  <a:pt x="5573" y="0"/>
                </a:lnTo>
                <a:lnTo>
                  <a:pt x="2510" y="14979"/>
                </a:lnTo>
                <a:lnTo>
                  <a:pt x="635" y="30358"/>
                </a:lnTo>
                <a:lnTo>
                  <a:pt x="0" y="46087"/>
                </a:lnTo>
                <a:lnTo>
                  <a:pt x="635" y="61809"/>
                </a:lnTo>
                <a:lnTo>
                  <a:pt x="2510" y="77182"/>
                </a:lnTo>
                <a:lnTo>
                  <a:pt x="5573" y="92156"/>
                </a:lnTo>
                <a:lnTo>
                  <a:pt x="3517" y="46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3353258" y="2283664"/>
            <a:ext cx="329399" cy="329412"/>
          </a:xfrm>
          <a:custGeom>
            <a:avLst/>
            <a:gdLst/>
            <a:ahLst/>
            <a:cxnLst/>
            <a:rect l="l" t="t" r="r" b="b"/>
            <a:pathLst>
              <a:path w="329399" h="329412">
                <a:moveTo>
                  <a:pt x="0" y="164706"/>
                </a:moveTo>
                <a:lnTo>
                  <a:pt x="648" y="179423"/>
                </a:lnTo>
                <a:lnTo>
                  <a:pt x="2557" y="193777"/>
                </a:lnTo>
                <a:lnTo>
                  <a:pt x="5672" y="207715"/>
                </a:lnTo>
                <a:lnTo>
                  <a:pt x="9938" y="221180"/>
                </a:lnTo>
                <a:lnTo>
                  <a:pt x="15299" y="234118"/>
                </a:lnTo>
                <a:lnTo>
                  <a:pt x="21700" y="246474"/>
                </a:lnTo>
                <a:lnTo>
                  <a:pt x="29087" y="258192"/>
                </a:lnTo>
                <a:lnTo>
                  <a:pt x="37405" y="269219"/>
                </a:lnTo>
                <a:lnTo>
                  <a:pt x="46598" y="279499"/>
                </a:lnTo>
                <a:lnTo>
                  <a:pt x="56611" y="288977"/>
                </a:lnTo>
                <a:lnTo>
                  <a:pt x="67390" y="297598"/>
                </a:lnTo>
                <a:lnTo>
                  <a:pt x="78880" y="305307"/>
                </a:lnTo>
                <a:lnTo>
                  <a:pt x="91024" y="312049"/>
                </a:lnTo>
                <a:lnTo>
                  <a:pt x="103769" y="317770"/>
                </a:lnTo>
                <a:lnTo>
                  <a:pt x="117060" y="322414"/>
                </a:lnTo>
                <a:lnTo>
                  <a:pt x="130840" y="325926"/>
                </a:lnTo>
                <a:lnTo>
                  <a:pt x="145056" y="328252"/>
                </a:lnTo>
                <a:lnTo>
                  <a:pt x="159652" y="329336"/>
                </a:lnTo>
                <a:lnTo>
                  <a:pt x="164706" y="329412"/>
                </a:lnTo>
                <a:lnTo>
                  <a:pt x="179425" y="328764"/>
                </a:lnTo>
                <a:lnTo>
                  <a:pt x="193781" y="326855"/>
                </a:lnTo>
                <a:lnTo>
                  <a:pt x="207720" y="323741"/>
                </a:lnTo>
                <a:lnTo>
                  <a:pt x="221186" y="319476"/>
                </a:lnTo>
                <a:lnTo>
                  <a:pt x="234124" y="314116"/>
                </a:lnTo>
                <a:lnTo>
                  <a:pt x="246479" y="307715"/>
                </a:lnTo>
                <a:lnTo>
                  <a:pt x="258197" y="300329"/>
                </a:lnTo>
                <a:lnTo>
                  <a:pt x="269223" y="292012"/>
                </a:lnTo>
                <a:lnTo>
                  <a:pt x="279501" y="282820"/>
                </a:lnTo>
                <a:lnTo>
                  <a:pt x="288977" y="272807"/>
                </a:lnTo>
                <a:lnTo>
                  <a:pt x="297596" y="262028"/>
                </a:lnTo>
                <a:lnTo>
                  <a:pt x="305304" y="250538"/>
                </a:lnTo>
                <a:lnTo>
                  <a:pt x="312044" y="238392"/>
                </a:lnTo>
                <a:lnTo>
                  <a:pt x="317763" y="225646"/>
                </a:lnTo>
                <a:lnTo>
                  <a:pt x="322405" y="212354"/>
                </a:lnTo>
                <a:lnTo>
                  <a:pt x="325916" y="198570"/>
                </a:lnTo>
                <a:lnTo>
                  <a:pt x="328241" y="184351"/>
                </a:lnTo>
                <a:lnTo>
                  <a:pt x="329324" y="169750"/>
                </a:lnTo>
                <a:lnTo>
                  <a:pt x="329399" y="164706"/>
                </a:lnTo>
                <a:lnTo>
                  <a:pt x="328751" y="149992"/>
                </a:lnTo>
                <a:lnTo>
                  <a:pt x="326843" y="135640"/>
                </a:lnTo>
                <a:lnTo>
                  <a:pt x="323730" y="121704"/>
                </a:lnTo>
                <a:lnTo>
                  <a:pt x="319466" y="108240"/>
                </a:lnTo>
                <a:lnTo>
                  <a:pt x="314107" y="95302"/>
                </a:lnTo>
                <a:lnTo>
                  <a:pt x="307708" y="82946"/>
                </a:lnTo>
                <a:lnTo>
                  <a:pt x="300324" y="71227"/>
                </a:lnTo>
                <a:lnTo>
                  <a:pt x="292009" y="60200"/>
                </a:lnTo>
                <a:lnTo>
                  <a:pt x="282818" y="49919"/>
                </a:lnTo>
                <a:lnTo>
                  <a:pt x="272806" y="40440"/>
                </a:lnTo>
                <a:lnTo>
                  <a:pt x="262029" y="31818"/>
                </a:lnTo>
                <a:lnTo>
                  <a:pt x="250540" y="24108"/>
                </a:lnTo>
                <a:lnTo>
                  <a:pt x="238395" y="17364"/>
                </a:lnTo>
                <a:lnTo>
                  <a:pt x="225649" y="11642"/>
                </a:lnTo>
                <a:lnTo>
                  <a:pt x="212357" y="6998"/>
                </a:lnTo>
                <a:lnTo>
                  <a:pt x="198573" y="3485"/>
                </a:lnTo>
                <a:lnTo>
                  <a:pt x="184353" y="1159"/>
                </a:lnTo>
                <a:lnTo>
                  <a:pt x="169751" y="75"/>
                </a:lnTo>
                <a:lnTo>
                  <a:pt x="164706" y="0"/>
                </a:lnTo>
                <a:lnTo>
                  <a:pt x="149993" y="648"/>
                </a:lnTo>
                <a:lnTo>
                  <a:pt x="135641" y="2557"/>
                </a:lnTo>
                <a:lnTo>
                  <a:pt x="121706" y="5672"/>
                </a:lnTo>
                <a:lnTo>
                  <a:pt x="108242" y="9938"/>
                </a:lnTo>
                <a:lnTo>
                  <a:pt x="95305" y="15299"/>
                </a:lnTo>
                <a:lnTo>
                  <a:pt x="82949" y="21700"/>
                </a:lnTo>
                <a:lnTo>
                  <a:pt x="71230" y="29087"/>
                </a:lnTo>
                <a:lnTo>
                  <a:pt x="60203" y="37405"/>
                </a:lnTo>
                <a:lnTo>
                  <a:pt x="49922" y="46598"/>
                </a:lnTo>
                <a:lnTo>
                  <a:pt x="40444" y="56611"/>
                </a:lnTo>
                <a:lnTo>
                  <a:pt x="31821" y="67390"/>
                </a:lnTo>
                <a:lnTo>
                  <a:pt x="24111" y="78880"/>
                </a:lnTo>
                <a:lnTo>
                  <a:pt x="17367" y="91024"/>
                </a:lnTo>
                <a:lnTo>
                  <a:pt x="11645" y="103769"/>
                </a:lnTo>
                <a:lnTo>
                  <a:pt x="7000" y="117060"/>
                </a:lnTo>
                <a:lnTo>
                  <a:pt x="3487" y="130840"/>
                </a:lnTo>
                <a:lnTo>
                  <a:pt x="1160" y="145056"/>
                </a:lnTo>
                <a:lnTo>
                  <a:pt x="76" y="159652"/>
                </a:lnTo>
                <a:lnTo>
                  <a:pt x="0" y="16470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3349739" y="2280146"/>
            <a:ext cx="336448" cy="336448"/>
          </a:xfrm>
          <a:custGeom>
            <a:avLst/>
            <a:gdLst/>
            <a:ahLst/>
            <a:cxnLst/>
            <a:rect l="l" t="t" r="r" b="b"/>
            <a:pathLst>
              <a:path w="336448" h="336448">
                <a:moveTo>
                  <a:pt x="45760" y="283553"/>
                </a:moveTo>
                <a:lnTo>
                  <a:pt x="55615" y="293195"/>
                </a:lnTo>
                <a:lnTo>
                  <a:pt x="66231" y="302009"/>
                </a:lnTo>
                <a:lnTo>
                  <a:pt x="77554" y="309942"/>
                </a:lnTo>
                <a:lnTo>
                  <a:pt x="89533" y="316943"/>
                </a:lnTo>
                <a:lnTo>
                  <a:pt x="102114" y="322958"/>
                </a:lnTo>
                <a:lnTo>
                  <a:pt x="115245" y="327934"/>
                </a:lnTo>
                <a:lnTo>
                  <a:pt x="128873" y="331819"/>
                </a:lnTo>
                <a:lnTo>
                  <a:pt x="142945" y="334561"/>
                </a:lnTo>
                <a:lnTo>
                  <a:pt x="157409" y="336106"/>
                </a:lnTo>
                <a:lnTo>
                  <a:pt x="168224" y="336448"/>
                </a:lnTo>
                <a:lnTo>
                  <a:pt x="182946" y="335813"/>
                </a:lnTo>
                <a:lnTo>
                  <a:pt x="197315" y="333943"/>
                </a:lnTo>
                <a:lnTo>
                  <a:pt x="211276" y="330890"/>
                </a:lnTo>
                <a:lnTo>
                  <a:pt x="224779" y="326708"/>
                </a:lnTo>
                <a:lnTo>
                  <a:pt x="237769" y="321449"/>
                </a:lnTo>
                <a:lnTo>
                  <a:pt x="250195" y="315166"/>
                </a:lnTo>
                <a:lnTo>
                  <a:pt x="262003" y="307911"/>
                </a:lnTo>
                <a:lnTo>
                  <a:pt x="273142" y="299737"/>
                </a:lnTo>
                <a:lnTo>
                  <a:pt x="283558" y="290696"/>
                </a:lnTo>
                <a:lnTo>
                  <a:pt x="293199" y="280843"/>
                </a:lnTo>
                <a:lnTo>
                  <a:pt x="302013" y="270228"/>
                </a:lnTo>
                <a:lnTo>
                  <a:pt x="309946" y="258905"/>
                </a:lnTo>
                <a:lnTo>
                  <a:pt x="316945" y="246926"/>
                </a:lnTo>
                <a:lnTo>
                  <a:pt x="322959" y="234344"/>
                </a:lnTo>
                <a:lnTo>
                  <a:pt x="327935" y="221212"/>
                </a:lnTo>
                <a:lnTo>
                  <a:pt x="331820" y="207583"/>
                </a:lnTo>
                <a:lnTo>
                  <a:pt x="334561" y="193508"/>
                </a:lnTo>
                <a:lnTo>
                  <a:pt x="336106" y="179042"/>
                </a:lnTo>
                <a:lnTo>
                  <a:pt x="336448" y="168224"/>
                </a:lnTo>
                <a:lnTo>
                  <a:pt x="335813" y="153507"/>
                </a:lnTo>
                <a:lnTo>
                  <a:pt x="333943" y="139143"/>
                </a:lnTo>
                <a:lnTo>
                  <a:pt x="330891" y="125184"/>
                </a:lnTo>
                <a:lnTo>
                  <a:pt x="326710" y="111684"/>
                </a:lnTo>
                <a:lnTo>
                  <a:pt x="321451" y="98695"/>
                </a:lnTo>
                <a:lnTo>
                  <a:pt x="315168" y="86269"/>
                </a:lnTo>
                <a:lnTo>
                  <a:pt x="307914" y="74461"/>
                </a:lnTo>
                <a:lnTo>
                  <a:pt x="299741" y="63321"/>
                </a:lnTo>
                <a:lnTo>
                  <a:pt x="290701" y="52904"/>
                </a:lnTo>
                <a:lnTo>
                  <a:pt x="280848" y="43261"/>
                </a:lnTo>
                <a:lnTo>
                  <a:pt x="270233" y="34446"/>
                </a:lnTo>
                <a:lnTo>
                  <a:pt x="258910" y="26511"/>
                </a:lnTo>
                <a:lnTo>
                  <a:pt x="246931" y="19510"/>
                </a:lnTo>
                <a:lnTo>
                  <a:pt x="234349" y="13493"/>
                </a:lnTo>
                <a:lnTo>
                  <a:pt x="221217" y="8516"/>
                </a:lnTo>
                <a:lnTo>
                  <a:pt x="207587" y="4630"/>
                </a:lnTo>
                <a:lnTo>
                  <a:pt x="193511" y="1887"/>
                </a:lnTo>
                <a:lnTo>
                  <a:pt x="179043" y="342"/>
                </a:lnTo>
                <a:lnTo>
                  <a:pt x="168224" y="0"/>
                </a:lnTo>
                <a:lnTo>
                  <a:pt x="153507" y="635"/>
                </a:lnTo>
                <a:lnTo>
                  <a:pt x="139143" y="2505"/>
                </a:lnTo>
                <a:lnTo>
                  <a:pt x="125184" y="5559"/>
                </a:lnTo>
                <a:lnTo>
                  <a:pt x="111684" y="9742"/>
                </a:lnTo>
                <a:lnTo>
                  <a:pt x="98695" y="15002"/>
                </a:lnTo>
                <a:lnTo>
                  <a:pt x="86269" y="21287"/>
                </a:lnTo>
                <a:lnTo>
                  <a:pt x="74461" y="28543"/>
                </a:lnTo>
                <a:lnTo>
                  <a:pt x="63321" y="36719"/>
                </a:lnTo>
                <a:lnTo>
                  <a:pt x="52904" y="45760"/>
                </a:lnTo>
                <a:lnTo>
                  <a:pt x="43261" y="55615"/>
                </a:lnTo>
                <a:lnTo>
                  <a:pt x="34446" y="66231"/>
                </a:lnTo>
                <a:lnTo>
                  <a:pt x="26511" y="77554"/>
                </a:lnTo>
                <a:lnTo>
                  <a:pt x="19510" y="89533"/>
                </a:lnTo>
                <a:lnTo>
                  <a:pt x="13493" y="102114"/>
                </a:lnTo>
                <a:lnTo>
                  <a:pt x="8516" y="115245"/>
                </a:lnTo>
                <a:lnTo>
                  <a:pt x="4630" y="128873"/>
                </a:lnTo>
                <a:lnTo>
                  <a:pt x="1887" y="142945"/>
                </a:lnTo>
                <a:lnTo>
                  <a:pt x="342" y="157409"/>
                </a:lnTo>
                <a:lnTo>
                  <a:pt x="0" y="168224"/>
                </a:lnTo>
                <a:lnTo>
                  <a:pt x="635" y="182944"/>
                </a:lnTo>
                <a:lnTo>
                  <a:pt x="2505" y="197311"/>
                </a:lnTo>
                <a:lnTo>
                  <a:pt x="5559" y="211272"/>
                </a:lnTo>
                <a:lnTo>
                  <a:pt x="7325" y="177964"/>
                </a:lnTo>
                <a:lnTo>
                  <a:pt x="3517" y="168224"/>
                </a:lnTo>
                <a:lnTo>
                  <a:pt x="7035" y="168224"/>
                </a:lnTo>
                <a:lnTo>
                  <a:pt x="7602" y="154620"/>
                </a:lnTo>
                <a:lnTo>
                  <a:pt x="9270" y="141330"/>
                </a:lnTo>
                <a:lnTo>
                  <a:pt x="11996" y="128399"/>
                </a:lnTo>
                <a:lnTo>
                  <a:pt x="15734" y="115871"/>
                </a:lnTo>
                <a:lnTo>
                  <a:pt x="20438" y="103791"/>
                </a:lnTo>
                <a:lnTo>
                  <a:pt x="26064" y="92206"/>
                </a:lnTo>
                <a:lnTo>
                  <a:pt x="32565" y="81160"/>
                </a:lnTo>
                <a:lnTo>
                  <a:pt x="39897" y="70698"/>
                </a:lnTo>
                <a:lnTo>
                  <a:pt x="48014" y="60866"/>
                </a:lnTo>
                <a:lnTo>
                  <a:pt x="63612" y="45615"/>
                </a:lnTo>
                <a:lnTo>
                  <a:pt x="73630" y="37717"/>
                </a:lnTo>
                <a:lnTo>
                  <a:pt x="84264" y="30618"/>
                </a:lnTo>
                <a:lnTo>
                  <a:pt x="95468" y="24362"/>
                </a:lnTo>
                <a:lnTo>
                  <a:pt x="107198" y="18996"/>
                </a:lnTo>
                <a:lnTo>
                  <a:pt x="119409" y="14564"/>
                </a:lnTo>
                <a:lnTo>
                  <a:pt x="132055" y="11111"/>
                </a:lnTo>
                <a:lnTo>
                  <a:pt x="145094" y="8683"/>
                </a:lnTo>
                <a:lnTo>
                  <a:pt x="158478" y="7325"/>
                </a:lnTo>
                <a:lnTo>
                  <a:pt x="168224" y="7035"/>
                </a:lnTo>
                <a:lnTo>
                  <a:pt x="181831" y="7605"/>
                </a:lnTo>
                <a:lnTo>
                  <a:pt x="195123" y="9274"/>
                </a:lnTo>
                <a:lnTo>
                  <a:pt x="208055" y="12000"/>
                </a:lnTo>
                <a:lnTo>
                  <a:pt x="220582" y="15737"/>
                </a:lnTo>
                <a:lnTo>
                  <a:pt x="232660" y="20439"/>
                </a:lnTo>
                <a:lnTo>
                  <a:pt x="244244" y="26062"/>
                </a:lnTo>
                <a:lnTo>
                  <a:pt x="255289" y="32561"/>
                </a:lnTo>
                <a:lnTo>
                  <a:pt x="265751" y="39891"/>
                </a:lnTo>
                <a:lnTo>
                  <a:pt x="275585" y="48007"/>
                </a:lnTo>
                <a:lnTo>
                  <a:pt x="290855" y="63623"/>
                </a:lnTo>
                <a:lnTo>
                  <a:pt x="298750" y="73641"/>
                </a:lnTo>
                <a:lnTo>
                  <a:pt x="305845" y="84275"/>
                </a:lnTo>
                <a:lnTo>
                  <a:pt x="312096" y="95480"/>
                </a:lnTo>
                <a:lnTo>
                  <a:pt x="317458" y="107212"/>
                </a:lnTo>
                <a:lnTo>
                  <a:pt x="321885" y="119425"/>
                </a:lnTo>
                <a:lnTo>
                  <a:pt x="325333" y="132075"/>
                </a:lnTo>
                <a:lnTo>
                  <a:pt x="327757" y="145116"/>
                </a:lnTo>
                <a:lnTo>
                  <a:pt x="329112" y="158504"/>
                </a:lnTo>
                <a:lnTo>
                  <a:pt x="329399" y="168224"/>
                </a:lnTo>
                <a:lnTo>
                  <a:pt x="328834" y="181834"/>
                </a:lnTo>
                <a:lnTo>
                  <a:pt x="327167" y="195128"/>
                </a:lnTo>
                <a:lnTo>
                  <a:pt x="324444" y="208062"/>
                </a:lnTo>
                <a:lnTo>
                  <a:pt x="320710" y="220591"/>
                </a:lnTo>
                <a:lnTo>
                  <a:pt x="316010" y="232671"/>
                </a:lnTo>
                <a:lnTo>
                  <a:pt x="310389" y="244255"/>
                </a:lnTo>
                <a:lnTo>
                  <a:pt x="303891" y="255301"/>
                </a:lnTo>
                <a:lnTo>
                  <a:pt x="296562" y="265761"/>
                </a:lnTo>
                <a:lnTo>
                  <a:pt x="288447" y="275593"/>
                </a:lnTo>
                <a:lnTo>
                  <a:pt x="272849" y="290844"/>
                </a:lnTo>
                <a:lnTo>
                  <a:pt x="262831" y="298739"/>
                </a:lnTo>
                <a:lnTo>
                  <a:pt x="252198" y="305836"/>
                </a:lnTo>
                <a:lnTo>
                  <a:pt x="240994" y="312088"/>
                </a:lnTo>
                <a:lnTo>
                  <a:pt x="229264" y="317451"/>
                </a:lnTo>
                <a:lnTo>
                  <a:pt x="217053" y="321881"/>
                </a:lnTo>
                <a:lnTo>
                  <a:pt x="204405" y="325332"/>
                </a:lnTo>
                <a:lnTo>
                  <a:pt x="191365" y="327760"/>
                </a:lnTo>
                <a:lnTo>
                  <a:pt x="177978" y="329120"/>
                </a:lnTo>
                <a:lnTo>
                  <a:pt x="168224" y="329412"/>
                </a:lnTo>
                <a:lnTo>
                  <a:pt x="154618" y="328843"/>
                </a:lnTo>
                <a:lnTo>
                  <a:pt x="141328" y="327174"/>
                </a:lnTo>
                <a:lnTo>
                  <a:pt x="128396" y="324449"/>
                </a:lnTo>
                <a:lnTo>
                  <a:pt x="115869" y="320713"/>
                </a:lnTo>
                <a:lnTo>
                  <a:pt x="103791" y="316012"/>
                </a:lnTo>
                <a:lnTo>
                  <a:pt x="92206" y="310389"/>
                </a:lnTo>
                <a:lnTo>
                  <a:pt x="81160" y="303890"/>
                </a:lnTo>
                <a:lnTo>
                  <a:pt x="70698" y="296560"/>
                </a:lnTo>
                <a:lnTo>
                  <a:pt x="60864" y="288443"/>
                </a:lnTo>
                <a:lnTo>
                  <a:pt x="45606" y="272838"/>
                </a:lnTo>
                <a:lnTo>
                  <a:pt x="37710" y="262821"/>
                </a:lnTo>
                <a:lnTo>
                  <a:pt x="30613" y="252188"/>
                </a:lnTo>
                <a:lnTo>
                  <a:pt x="24359" y="240983"/>
                </a:lnTo>
                <a:lnTo>
                  <a:pt x="18993" y="229252"/>
                </a:lnTo>
                <a:lnTo>
                  <a:pt x="14562" y="217039"/>
                </a:lnTo>
                <a:lnTo>
                  <a:pt x="11110" y="204391"/>
                </a:lnTo>
                <a:lnTo>
                  <a:pt x="15002" y="237764"/>
                </a:lnTo>
                <a:lnTo>
                  <a:pt x="21287" y="250189"/>
                </a:lnTo>
                <a:lnTo>
                  <a:pt x="28543" y="261998"/>
                </a:lnTo>
                <a:lnTo>
                  <a:pt x="36719" y="273137"/>
                </a:lnTo>
                <a:lnTo>
                  <a:pt x="45760" y="283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3355299" y="2458112"/>
            <a:ext cx="9443" cy="59799"/>
          </a:xfrm>
          <a:custGeom>
            <a:avLst/>
            <a:gdLst/>
            <a:ahLst/>
            <a:cxnLst/>
            <a:rect l="l" t="t" r="r" b="b"/>
            <a:pathLst>
              <a:path w="9443" h="59799">
                <a:moveTo>
                  <a:pt x="4183" y="46809"/>
                </a:moveTo>
                <a:lnTo>
                  <a:pt x="9443" y="59799"/>
                </a:lnTo>
                <a:lnTo>
                  <a:pt x="5551" y="26426"/>
                </a:lnTo>
                <a:lnTo>
                  <a:pt x="3123" y="13386"/>
                </a:lnTo>
                <a:lnTo>
                  <a:pt x="1766" y="0"/>
                </a:lnTo>
                <a:lnTo>
                  <a:pt x="0" y="33307"/>
                </a:lnTo>
                <a:lnTo>
                  <a:pt x="4183" y="46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3519965" y="2339592"/>
            <a:ext cx="135813" cy="133172"/>
          </a:xfrm>
          <a:custGeom>
            <a:avLst/>
            <a:gdLst/>
            <a:ahLst/>
            <a:cxnLst/>
            <a:rect l="l" t="t" r="r" b="b"/>
            <a:pathLst>
              <a:path w="135813" h="133172">
                <a:moveTo>
                  <a:pt x="0" y="101015"/>
                </a:moveTo>
                <a:lnTo>
                  <a:pt x="104787" y="133172"/>
                </a:lnTo>
                <a:lnTo>
                  <a:pt x="135813" y="32156"/>
                </a:lnTo>
                <a:lnTo>
                  <a:pt x="31000" y="0"/>
                </a:lnTo>
                <a:lnTo>
                  <a:pt x="0" y="1010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3515569" y="2335186"/>
            <a:ext cx="144602" cy="141973"/>
          </a:xfrm>
          <a:custGeom>
            <a:avLst/>
            <a:gdLst/>
            <a:ahLst/>
            <a:cxnLst/>
            <a:rect l="l" t="t" r="r" b="b"/>
            <a:pathLst>
              <a:path w="144602" h="141973">
                <a:moveTo>
                  <a:pt x="3365" y="108788"/>
                </a:moveTo>
                <a:lnTo>
                  <a:pt x="111518" y="141973"/>
                </a:lnTo>
                <a:lnTo>
                  <a:pt x="7759" y="106464"/>
                </a:lnTo>
                <a:lnTo>
                  <a:pt x="8794" y="103091"/>
                </a:lnTo>
                <a:lnTo>
                  <a:pt x="37731" y="8801"/>
                </a:lnTo>
                <a:lnTo>
                  <a:pt x="135801" y="38900"/>
                </a:lnTo>
                <a:lnTo>
                  <a:pt x="106857" y="133172"/>
                </a:lnTo>
                <a:lnTo>
                  <a:pt x="8794" y="103091"/>
                </a:lnTo>
                <a:lnTo>
                  <a:pt x="111518" y="141973"/>
                </a:lnTo>
                <a:lnTo>
                  <a:pt x="144602" y="34226"/>
                </a:lnTo>
                <a:lnTo>
                  <a:pt x="33070" y="0"/>
                </a:lnTo>
                <a:lnTo>
                  <a:pt x="5422" y="102057"/>
                </a:lnTo>
                <a:lnTo>
                  <a:pt x="4394" y="105422"/>
                </a:lnTo>
                <a:lnTo>
                  <a:pt x="3365" y="108788"/>
                </a:lnTo>
                <a:close/>
              </a:path>
              <a:path w="144602" h="141973">
                <a:moveTo>
                  <a:pt x="33070" y="0"/>
                </a:moveTo>
                <a:lnTo>
                  <a:pt x="0" y="107759"/>
                </a:lnTo>
                <a:lnTo>
                  <a:pt x="3365" y="108788"/>
                </a:lnTo>
                <a:lnTo>
                  <a:pt x="4394" y="105422"/>
                </a:lnTo>
                <a:lnTo>
                  <a:pt x="5422" y="102057"/>
                </a:lnTo>
                <a:lnTo>
                  <a:pt x="33070" y="0"/>
                </a:lnTo>
                <a:close/>
              </a:path>
              <a:path w="144602" h="141973">
                <a:moveTo>
                  <a:pt x="7759" y="106464"/>
                </a:moveTo>
                <a:lnTo>
                  <a:pt x="111518" y="141973"/>
                </a:lnTo>
                <a:lnTo>
                  <a:pt x="8794" y="103091"/>
                </a:lnTo>
                <a:lnTo>
                  <a:pt x="7759" y="10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3547558" y="2370929"/>
            <a:ext cx="85980" cy="76543"/>
          </a:xfrm>
          <a:custGeom>
            <a:avLst/>
            <a:gdLst/>
            <a:ahLst/>
            <a:cxnLst/>
            <a:rect l="l" t="t" r="r" b="b"/>
            <a:pathLst>
              <a:path w="85980" h="76543">
                <a:moveTo>
                  <a:pt x="10274" y="46472"/>
                </a:moveTo>
                <a:lnTo>
                  <a:pt x="15292" y="58688"/>
                </a:lnTo>
                <a:lnTo>
                  <a:pt x="24205" y="68528"/>
                </a:lnTo>
                <a:lnTo>
                  <a:pt x="36423" y="74863"/>
                </a:lnTo>
                <a:lnTo>
                  <a:pt x="46603" y="76543"/>
                </a:lnTo>
                <a:lnTo>
                  <a:pt x="58856" y="74879"/>
                </a:lnTo>
                <a:lnTo>
                  <a:pt x="69818" y="69495"/>
                </a:lnTo>
                <a:lnTo>
                  <a:pt x="78597" y="60869"/>
                </a:lnTo>
                <a:lnTo>
                  <a:pt x="84302" y="49476"/>
                </a:lnTo>
                <a:lnTo>
                  <a:pt x="85980" y="39286"/>
                </a:lnTo>
                <a:lnTo>
                  <a:pt x="84321" y="27033"/>
                </a:lnTo>
                <a:lnTo>
                  <a:pt x="78944" y="16075"/>
                </a:lnTo>
                <a:lnTo>
                  <a:pt x="70315" y="7297"/>
                </a:lnTo>
                <a:lnTo>
                  <a:pt x="58902" y="1584"/>
                </a:lnTo>
                <a:lnTo>
                  <a:pt x="50610" y="0"/>
                </a:lnTo>
                <a:lnTo>
                  <a:pt x="38293" y="1063"/>
                </a:lnTo>
                <a:lnTo>
                  <a:pt x="27124" y="5909"/>
                </a:lnTo>
                <a:lnTo>
                  <a:pt x="17970" y="14068"/>
                </a:lnTo>
                <a:lnTo>
                  <a:pt x="0" y="23606"/>
                </a:lnTo>
                <a:lnTo>
                  <a:pt x="9525" y="41589"/>
                </a:lnTo>
                <a:lnTo>
                  <a:pt x="10274" y="4647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3543532" y="2367293"/>
            <a:ext cx="93548" cy="83705"/>
          </a:xfrm>
          <a:custGeom>
            <a:avLst/>
            <a:gdLst/>
            <a:ahLst/>
            <a:cxnLst/>
            <a:rect l="l" t="t" r="r" b="b"/>
            <a:pathLst>
              <a:path w="93548" h="83705">
                <a:moveTo>
                  <a:pt x="10335" y="46679"/>
                </a:moveTo>
                <a:lnTo>
                  <a:pt x="13289" y="58402"/>
                </a:lnTo>
                <a:lnTo>
                  <a:pt x="20349" y="69568"/>
                </a:lnTo>
                <a:lnTo>
                  <a:pt x="13550" y="45224"/>
                </a:lnTo>
                <a:lnTo>
                  <a:pt x="10045" y="45529"/>
                </a:lnTo>
                <a:lnTo>
                  <a:pt x="8785" y="28702"/>
                </a:lnTo>
                <a:lnTo>
                  <a:pt x="19265" y="15481"/>
                </a:lnTo>
                <a:lnTo>
                  <a:pt x="21996" y="17703"/>
                </a:lnTo>
                <a:lnTo>
                  <a:pt x="27167" y="8002"/>
                </a:lnTo>
                <a:lnTo>
                  <a:pt x="20026" y="14761"/>
                </a:lnTo>
                <a:lnTo>
                  <a:pt x="20345" y="14592"/>
                </a:lnTo>
                <a:lnTo>
                  <a:pt x="20026" y="14761"/>
                </a:lnTo>
                <a:lnTo>
                  <a:pt x="7137" y="25590"/>
                </a:lnTo>
                <a:lnTo>
                  <a:pt x="5676" y="30352"/>
                </a:lnTo>
                <a:lnTo>
                  <a:pt x="10335" y="46679"/>
                </a:lnTo>
                <a:lnTo>
                  <a:pt x="10439" y="46875"/>
                </a:lnTo>
                <a:lnTo>
                  <a:pt x="10335" y="46679"/>
                </a:lnTo>
                <a:close/>
              </a:path>
              <a:path w="93548" h="83705">
                <a:moveTo>
                  <a:pt x="4025" y="27241"/>
                </a:moveTo>
                <a:lnTo>
                  <a:pt x="5676" y="30352"/>
                </a:lnTo>
                <a:lnTo>
                  <a:pt x="7137" y="25590"/>
                </a:lnTo>
                <a:lnTo>
                  <a:pt x="20026" y="14761"/>
                </a:lnTo>
                <a:lnTo>
                  <a:pt x="2374" y="24129"/>
                </a:lnTo>
                <a:lnTo>
                  <a:pt x="0" y="27165"/>
                </a:lnTo>
                <a:lnTo>
                  <a:pt x="914" y="28892"/>
                </a:lnTo>
                <a:lnTo>
                  <a:pt x="10335" y="46679"/>
                </a:lnTo>
                <a:lnTo>
                  <a:pt x="5676" y="30352"/>
                </a:lnTo>
                <a:lnTo>
                  <a:pt x="4025" y="27241"/>
                </a:lnTo>
                <a:close/>
              </a:path>
              <a:path w="93548" h="83705">
                <a:moveTo>
                  <a:pt x="67972" y="72611"/>
                </a:moveTo>
                <a:lnTo>
                  <a:pt x="55189" y="76491"/>
                </a:lnTo>
                <a:lnTo>
                  <a:pt x="51688" y="76669"/>
                </a:lnTo>
                <a:lnTo>
                  <a:pt x="48323" y="76669"/>
                </a:lnTo>
                <a:lnTo>
                  <a:pt x="44881" y="76174"/>
                </a:lnTo>
                <a:lnTo>
                  <a:pt x="41478" y="75133"/>
                </a:lnTo>
                <a:lnTo>
                  <a:pt x="29425" y="68603"/>
                </a:lnTo>
                <a:lnTo>
                  <a:pt x="21071" y="58344"/>
                </a:lnTo>
                <a:lnTo>
                  <a:pt x="17135" y="45718"/>
                </a:lnTo>
                <a:lnTo>
                  <a:pt x="16662" y="43573"/>
                </a:lnTo>
                <a:lnTo>
                  <a:pt x="8785" y="28702"/>
                </a:lnTo>
                <a:lnTo>
                  <a:pt x="10045" y="45529"/>
                </a:lnTo>
                <a:lnTo>
                  <a:pt x="13550" y="45224"/>
                </a:lnTo>
                <a:lnTo>
                  <a:pt x="20349" y="69568"/>
                </a:lnTo>
                <a:lnTo>
                  <a:pt x="30730" y="78079"/>
                </a:lnTo>
                <a:lnTo>
                  <a:pt x="39420" y="81864"/>
                </a:lnTo>
                <a:lnTo>
                  <a:pt x="43497" y="83108"/>
                </a:lnTo>
                <a:lnTo>
                  <a:pt x="47624" y="83705"/>
                </a:lnTo>
                <a:lnTo>
                  <a:pt x="51688" y="83705"/>
                </a:lnTo>
                <a:lnTo>
                  <a:pt x="64987" y="81528"/>
                </a:lnTo>
                <a:lnTo>
                  <a:pt x="76786" y="75340"/>
                </a:lnTo>
                <a:lnTo>
                  <a:pt x="67972" y="72611"/>
                </a:lnTo>
                <a:close/>
              </a:path>
              <a:path w="93548" h="83705">
                <a:moveTo>
                  <a:pt x="23647" y="20815"/>
                </a:moveTo>
                <a:lnTo>
                  <a:pt x="24726" y="19926"/>
                </a:lnTo>
                <a:lnTo>
                  <a:pt x="34715" y="11514"/>
                </a:lnTo>
                <a:lnTo>
                  <a:pt x="47032" y="7366"/>
                </a:lnTo>
                <a:lnTo>
                  <a:pt x="51688" y="7048"/>
                </a:lnTo>
                <a:lnTo>
                  <a:pt x="55067" y="7048"/>
                </a:lnTo>
                <a:lnTo>
                  <a:pt x="58483" y="7543"/>
                </a:lnTo>
                <a:lnTo>
                  <a:pt x="61887" y="8585"/>
                </a:lnTo>
                <a:lnTo>
                  <a:pt x="74065" y="15180"/>
                </a:lnTo>
                <a:lnTo>
                  <a:pt x="82446" y="25565"/>
                </a:lnTo>
                <a:lnTo>
                  <a:pt x="86320" y="38339"/>
                </a:lnTo>
                <a:lnTo>
                  <a:pt x="86499" y="41833"/>
                </a:lnTo>
                <a:lnTo>
                  <a:pt x="86499" y="45224"/>
                </a:lnTo>
                <a:lnTo>
                  <a:pt x="86004" y="48666"/>
                </a:lnTo>
                <a:lnTo>
                  <a:pt x="84962" y="52095"/>
                </a:lnTo>
                <a:lnTo>
                  <a:pt x="78368" y="64228"/>
                </a:lnTo>
                <a:lnTo>
                  <a:pt x="67972" y="72611"/>
                </a:lnTo>
                <a:lnTo>
                  <a:pt x="76786" y="75340"/>
                </a:lnTo>
                <a:lnTo>
                  <a:pt x="86122" y="65656"/>
                </a:lnTo>
                <a:lnTo>
                  <a:pt x="91693" y="54152"/>
                </a:lnTo>
                <a:lnTo>
                  <a:pt x="92938" y="50063"/>
                </a:lnTo>
                <a:lnTo>
                  <a:pt x="93548" y="45910"/>
                </a:lnTo>
                <a:lnTo>
                  <a:pt x="93548" y="41833"/>
                </a:lnTo>
                <a:lnTo>
                  <a:pt x="91370" y="28545"/>
                </a:lnTo>
                <a:lnTo>
                  <a:pt x="85178" y="16755"/>
                </a:lnTo>
                <a:lnTo>
                  <a:pt x="75483" y="7424"/>
                </a:lnTo>
                <a:lnTo>
                  <a:pt x="63957" y="1854"/>
                </a:lnTo>
                <a:lnTo>
                  <a:pt x="59880" y="596"/>
                </a:lnTo>
                <a:lnTo>
                  <a:pt x="55752" y="0"/>
                </a:lnTo>
                <a:lnTo>
                  <a:pt x="51688" y="0"/>
                </a:lnTo>
                <a:lnTo>
                  <a:pt x="38727" y="2080"/>
                </a:lnTo>
                <a:lnTo>
                  <a:pt x="27167" y="8002"/>
                </a:lnTo>
                <a:lnTo>
                  <a:pt x="21996" y="17703"/>
                </a:lnTo>
                <a:lnTo>
                  <a:pt x="19265" y="15481"/>
                </a:lnTo>
                <a:lnTo>
                  <a:pt x="8785" y="28702"/>
                </a:lnTo>
                <a:lnTo>
                  <a:pt x="23647" y="20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3579478" y="2384830"/>
            <a:ext cx="77089" cy="61722"/>
          </a:xfrm>
          <a:custGeom>
            <a:avLst/>
            <a:gdLst/>
            <a:ahLst/>
            <a:cxnLst/>
            <a:rect l="l" t="t" r="r" b="b"/>
            <a:pathLst>
              <a:path w="77088" h="61722">
                <a:moveTo>
                  <a:pt x="0" y="42024"/>
                </a:moveTo>
                <a:lnTo>
                  <a:pt x="64185" y="61722"/>
                </a:lnTo>
                <a:lnTo>
                  <a:pt x="77089" y="19697"/>
                </a:lnTo>
                <a:lnTo>
                  <a:pt x="12877" y="0"/>
                </a:lnTo>
                <a:lnTo>
                  <a:pt x="0" y="4202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3575083" y="2380436"/>
            <a:ext cx="85890" cy="70523"/>
          </a:xfrm>
          <a:custGeom>
            <a:avLst/>
            <a:gdLst/>
            <a:ahLst/>
            <a:cxnLst/>
            <a:rect l="l" t="t" r="r" b="b"/>
            <a:pathLst>
              <a:path w="85890" h="70523">
                <a:moveTo>
                  <a:pt x="3365" y="49783"/>
                </a:moveTo>
                <a:lnTo>
                  <a:pt x="70916" y="70523"/>
                </a:lnTo>
                <a:lnTo>
                  <a:pt x="7759" y="47447"/>
                </a:lnTo>
                <a:lnTo>
                  <a:pt x="8790" y="44085"/>
                </a:lnTo>
                <a:lnTo>
                  <a:pt x="19608" y="8801"/>
                </a:lnTo>
                <a:lnTo>
                  <a:pt x="77089" y="26428"/>
                </a:lnTo>
                <a:lnTo>
                  <a:pt x="66255" y="61709"/>
                </a:lnTo>
                <a:lnTo>
                  <a:pt x="8790" y="44085"/>
                </a:lnTo>
                <a:lnTo>
                  <a:pt x="70916" y="70523"/>
                </a:lnTo>
                <a:lnTo>
                  <a:pt x="85890" y="21755"/>
                </a:lnTo>
                <a:lnTo>
                  <a:pt x="14947" y="0"/>
                </a:lnTo>
                <a:lnTo>
                  <a:pt x="5422" y="43052"/>
                </a:lnTo>
                <a:lnTo>
                  <a:pt x="4394" y="46418"/>
                </a:lnTo>
                <a:lnTo>
                  <a:pt x="3365" y="49783"/>
                </a:lnTo>
                <a:close/>
              </a:path>
              <a:path w="85890" h="70523">
                <a:moveTo>
                  <a:pt x="14947" y="0"/>
                </a:moveTo>
                <a:lnTo>
                  <a:pt x="0" y="48755"/>
                </a:lnTo>
                <a:lnTo>
                  <a:pt x="3365" y="49783"/>
                </a:lnTo>
                <a:lnTo>
                  <a:pt x="4394" y="46418"/>
                </a:lnTo>
                <a:lnTo>
                  <a:pt x="5422" y="43052"/>
                </a:lnTo>
                <a:lnTo>
                  <a:pt x="14947" y="0"/>
                </a:lnTo>
                <a:close/>
              </a:path>
              <a:path w="85890" h="70523">
                <a:moveTo>
                  <a:pt x="7759" y="47447"/>
                </a:moveTo>
                <a:lnTo>
                  <a:pt x="70916" y="70523"/>
                </a:lnTo>
                <a:lnTo>
                  <a:pt x="8790" y="44085"/>
                </a:lnTo>
                <a:lnTo>
                  <a:pt x="7759" y="47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3370110" y="2362632"/>
            <a:ext cx="135801" cy="133197"/>
          </a:xfrm>
          <a:custGeom>
            <a:avLst/>
            <a:gdLst/>
            <a:ahLst/>
            <a:cxnLst/>
            <a:rect l="l" t="t" r="r" b="b"/>
            <a:pathLst>
              <a:path w="135801" h="133197">
                <a:moveTo>
                  <a:pt x="0" y="101028"/>
                </a:moveTo>
                <a:lnTo>
                  <a:pt x="104800" y="133197"/>
                </a:lnTo>
                <a:lnTo>
                  <a:pt x="135801" y="32169"/>
                </a:lnTo>
                <a:lnTo>
                  <a:pt x="31000" y="0"/>
                </a:lnTo>
                <a:lnTo>
                  <a:pt x="0" y="1010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3365715" y="2358237"/>
            <a:ext cx="144589" cy="141998"/>
          </a:xfrm>
          <a:custGeom>
            <a:avLst/>
            <a:gdLst/>
            <a:ahLst/>
            <a:cxnLst/>
            <a:rect l="l" t="t" r="r" b="b"/>
            <a:pathLst>
              <a:path w="144589" h="141998">
                <a:moveTo>
                  <a:pt x="3365" y="108788"/>
                </a:moveTo>
                <a:lnTo>
                  <a:pt x="111531" y="141998"/>
                </a:lnTo>
                <a:lnTo>
                  <a:pt x="7759" y="106451"/>
                </a:lnTo>
                <a:lnTo>
                  <a:pt x="8791" y="103091"/>
                </a:lnTo>
                <a:lnTo>
                  <a:pt x="37731" y="8801"/>
                </a:lnTo>
                <a:lnTo>
                  <a:pt x="135788" y="38900"/>
                </a:lnTo>
                <a:lnTo>
                  <a:pt x="106857" y="133197"/>
                </a:lnTo>
                <a:lnTo>
                  <a:pt x="8791" y="103091"/>
                </a:lnTo>
                <a:lnTo>
                  <a:pt x="111531" y="141998"/>
                </a:lnTo>
                <a:lnTo>
                  <a:pt x="144589" y="34226"/>
                </a:lnTo>
                <a:lnTo>
                  <a:pt x="33070" y="0"/>
                </a:lnTo>
                <a:lnTo>
                  <a:pt x="5422" y="102057"/>
                </a:lnTo>
                <a:lnTo>
                  <a:pt x="4394" y="105422"/>
                </a:lnTo>
                <a:lnTo>
                  <a:pt x="3365" y="108788"/>
                </a:lnTo>
                <a:close/>
              </a:path>
              <a:path w="144589" h="141998">
                <a:moveTo>
                  <a:pt x="33070" y="0"/>
                </a:moveTo>
                <a:lnTo>
                  <a:pt x="0" y="107759"/>
                </a:lnTo>
                <a:lnTo>
                  <a:pt x="3365" y="108788"/>
                </a:lnTo>
                <a:lnTo>
                  <a:pt x="4394" y="105422"/>
                </a:lnTo>
                <a:lnTo>
                  <a:pt x="5422" y="102057"/>
                </a:lnTo>
                <a:lnTo>
                  <a:pt x="33070" y="0"/>
                </a:lnTo>
                <a:close/>
              </a:path>
              <a:path w="144589" h="141998">
                <a:moveTo>
                  <a:pt x="7759" y="106451"/>
                </a:moveTo>
                <a:lnTo>
                  <a:pt x="111531" y="141998"/>
                </a:lnTo>
                <a:lnTo>
                  <a:pt x="8791" y="103091"/>
                </a:lnTo>
                <a:lnTo>
                  <a:pt x="7759" y="106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3397654" y="2393986"/>
            <a:ext cx="86026" cy="76538"/>
          </a:xfrm>
          <a:custGeom>
            <a:avLst/>
            <a:gdLst/>
            <a:ahLst/>
            <a:cxnLst/>
            <a:rect l="l" t="t" r="r" b="b"/>
            <a:pathLst>
              <a:path w="86026" h="76538">
                <a:moveTo>
                  <a:pt x="10315" y="46461"/>
                </a:moveTo>
                <a:lnTo>
                  <a:pt x="15328" y="58672"/>
                </a:lnTo>
                <a:lnTo>
                  <a:pt x="24235" y="68513"/>
                </a:lnTo>
                <a:lnTo>
                  <a:pt x="36461" y="74856"/>
                </a:lnTo>
                <a:lnTo>
                  <a:pt x="46635" y="76538"/>
                </a:lnTo>
                <a:lnTo>
                  <a:pt x="58882" y="74882"/>
                </a:lnTo>
                <a:lnTo>
                  <a:pt x="69841" y="69505"/>
                </a:lnTo>
                <a:lnTo>
                  <a:pt x="78624" y="60877"/>
                </a:lnTo>
                <a:lnTo>
                  <a:pt x="84340" y="49468"/>
                </a:lnTo>
                <a:lnTo>
                  <a:pt x="86026" y="39255"/>
                </a:lnTo>
                <a:lnTo>
                  <a:pt x="84353" y="27014"/>
                </a:lnTo>
                <a:lnTo>
                  <a:pt x="78962" y="16063"/>
                </a:lnTo>
                <a:lnTo>
                  <a:pt x="70328" y="7288"/>
                </a:lnTo>
                <a:lnTo>
                  <a:pt x="58927" y="1577"/>
                </a:lnTo>
                <a:lnTo>
                  <a:pt x="50657" y="0"/>
                </a:lnTo>
                <a:lnTo>
                  <a:pt x="38328" y="1062"/>
                </a:lnTo>
                <a:lnTo>
                  <a:pt x="27150" y="5906"/>
                </a:lnTo>
                <a:lnTo>
                  <a:pt x="18008" y="14061"/>
                </a:lnTo>
                <a:lnTo>
                  <a:pt x="0" y="23599"/>
                </a:lnTo>
                <a:lnTo>
                  <a:pt x="9563" y="41582"/>
                </a:lnTo>
                <a:lnTo>
                  <a:pt x="10315" y="464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3394010" y="2398343"/>
            <a:ext cx="93205" cy="78075"/>
          </a:xfrm>
          <a:custGeom>
            <a:avLst/>
            <a:gdLst/>
            <a:ahLst/>
            <a:cxnLst/>
            <a:rect l="l" t="t" r="r" b="b"/>
            <a:pathLst>
              <a:path w="93205" h="78075">
                <a:moveTo>
                  <a:pt x="16319" y="35562"/>
                </a:moveTo>
                <a:lnTo>
                  <a:pt x="8412" y="20704"/>
                </a:lnTo>
                <a:lnTo>
                  <a:pt x="9702" y="37531"/>
                </a:lnTo>
                <a:lnTo>
                  <a:pt x="13208" y="37226"/>
                </a:lnTo>
                <a:lnTo>
                  <a:pt x="20000" y="61565"/>
                </a:lnTo>
                <a:lnTo>
                  <a:pt x="30379" y="70077"/>
                </a:lnTo>
                <a:lnTo>
                  <a:pt x="41148" y="67122"/>
                </a:lnTo>
                <a:lnTo>
                  <a:pt x="29073" y="60601"/>
                </a:lnTo>
                <a:lnTo>
                  <a:pt x="20727" y="50341"/>
                </a:lnTo>
                <a:lnTo>
                  <a:pt x="16793" y="37708"/>
                </a:lnTo>
                <a:lnTo>
                  <a:pt x="16319" y="35562"/>
                </a:lnTo>
                <a:close/>
              </a:path>
              <a:path w="93205" h="78075">
                <a:moveTo>
                  <a:pt x="30379" y="70077"/>
                </a:moveTo>
                <a:lnTo>
                  <a:pt x="39077" y="73866"/>
                </a:lnTo>
                <a:lnTo>
                  <a:pt x="43167" y="75123"/>
                </a:lnTo>
                <a:lnTo>
                  <a:pt x="47307" y="75720"/>
                </a:lnTo>
                <a:lnTo>
                  <a:pt x="51371" y="75720"/>
                </a:lnTo>
                <a:lnTo>
                  <a:pt x="64656" y="73541"/>
                </a:lnTo>
                <a:lnTo>
                  <a:pt x="76446" y="67349"/>
                </a:lnTo>
                <a:lnTo>
                  <a:pt x="85780" y="57656"/>
                </a:lnTo>
                <a:lnTo>
                  <a:pt x="91351" y="46154"/>
                </a:lnTo>
                <a:lnTo>
                  <a:pt x="92608" y="42065"/>
                </a:lnTo>
                <a:lnTo>
                  <a:pt x="93205" y="37925"/>
                </a:lnTo>
                <a:lnTo>
                  <a:pt x="93205" y="33861"/>
                </a:lnTo>
                <a:lnTo>
                  <a:pt x="91026" y="20570"/>
                </a:lnTo>
                <a:lnTo>
                  <a:pt x="84833" y="8777"/>
                </a:lnTo>
                <a:lnTo>
                  <a:pt x="75142" y="-558"/>
                </a:lnTo>
                <a:lnTo>
                  <a:pt x="63601" y="-6143"/>
                </a:lnTo>
                <a:lnTo>
                  <a:pt x="59537" y="-7401"/>
                </a:lnTo>
                <a:lnTo>
                  <a:pt x="55410" y="-7998"/>
                </a:lnTo>
                <a:lnTo>
                  <a:pt x="51358" y="-7998"/>
                </a:lnTo>
                <a:lnTo>
                  <a:pt x="38385" y="-5918"/>
                </a:lnTo>
                <a:lnTo>
                  <a:pt x="26820" y="0"/>
                </a:lnTo>
                <a:lnTo>
                  <a:pt x="21653" y="9705"/>
                </a:lnTo>
                <a:lnTo>
                  <a:pt x="18923" y="7483"/>
                </a:lnTo>
                <a:lnTo>
                  <a:pt x="8412" y="20704"/>
                </a:lnTo>
                <a:lnTo>
                  <a:pt x="23304" y="12817"/>
                </a:lnTo>
                <a:lnTo>
                  <a:pt x="24384" y="11915"/>
                </a:lnTo>
                <a:lnTo>
                  <a:pt x="34360" y="3520"/>
                </a:lnTo>
                <a:lnTo>
                  <a:pt x="46690" y="-630"/>
                </a:lnTo>
                <a:lnTo>
                  <a:pt x="51358" y="-949"/>
                </a:lnTo>
                <a:lnTo>
                  <a:pt x="54724" y="-949"/>
                </a:lnTo>
                <a:lnTo>
                  <a:pt x="58140" y="-454"/>
                </a:lnTo>
                <a:lnTo>
                  <a:pt x="61531" y="587"/>
                </a:lnTo>
                <a:lnTo>
                  <a:pt x="73690" y="7180"/>
                </a:lnTo>
                <a:lnTo>
                  <a:pt x="82086" y="17563"/>
                </a:lnTo>
                <a:lnTo>
                  <a:pt x="85975" y="30331"/>
                </a:lnTo>
                <a:lnTo>
                  <a:pt x="86156" y="33861"/>
                </a:lnTo>
                <a:lnTo>
                  <a:pt x="86156" y="37226"/>
                </a:lnTo>
                <a:lnTo>
                  <a:pt x="85661" y="40668"/>
                </a:lnTo>
                <a:lnTo>
                  <a:pt x="84620" y="44084"/>
                </a:lnTo>
                <a:lnTo>
                  <a:pt x="78012" y="56240"/>
                </a:lnTo>
                <a:lnTo>
                  <a:pt x="67621" y="64624"/>
                </a:lnTo>
                <a:lnTo>
                  <a:pt x="54853" y="68495"/>
                </a:lnTo>
                <a:lnTo>
                  <a:pt x="51371" y="68671"/>
                </a:lnTo>
                <a:lnTo>
                  <a:pt x="47993" y="68671"/>
                </a:lnTo>
                <a:lnTo>
                  <a:pt x="44551" y="68176"/>
                </a:lnTo>
                <a:lnTo>
                  <a:pt x="41148" y="67122"/>
                </a:lnTo>
                <a:lnTo>
                  <a:pt x="30379" y="70077"/>
                </a:lnTo>
                <a:close/>
              </a:path>
              <a:path w="93205" h="78075">
                <a:moveTo>
                  <a:pt x="9993" y="38683"/>
                </a:moveTo>
                <a:lnTo>
                  <a:pt x="12947" y="50402"/>
                </a:lnTo>
                <a:lnTo>
                  <a:pt x="20000" y="61565"/>
                </a:lnTo>
                <a:lnTo>
                  <a:pt x="13208" y="37226"/>
                </a:lnTo>
                <a:lnTo>
                  <a:pt x="9702" y="37531"/>
                </a:lnTo>
                <a:lnTo>
                  <a:pt x="8412" y="20704"/>
                </a:lnTo>
                <a:lnTo>
                  <a:pt x="18923" y="7483"/>
                </a:lnTo>
                <a:lnTo>
                  <a:pt x="21653" y="9705"/>
                </a:lnTo>
                <a:lnTo>
                  <a:pt x="26820" y="0"/>
                </a:lnTo>
                <a:lnTo>
                  <a:pt x="19682" y="6763"/>
                </a:lnTo>
                <a:lnTo>
                  <a:pt x="20002" y="6594"/>
                </a:lnTo>
                <a:lnTo>
                  <a:pt x="19682" y="6763"/>
                </a:lnTo>
                <a:lnTo>
                  <a:pt x="6756" y="17592"/>
                </a:lnTo>
                <a:lnTo>
                  <a:pt x="5295" y="22354"/>
                </a:lnTo>
                <a:lnTo>
                  <a:pt x="9993" y="38683"/>
                </a:lnTo>
                <a:lnTo>
                  <a:pt x="10096" y="38877"/>
                </a:lnTo>
                <a:lnTo>
                  <a:pt x="9993" y="38683"/>
                </a:lnTo>
                <a:close/>
              </a:path>
              <a:path w="93205" h="78075">
                <a:moveTo>
                  <a:pt x="3644" y="19243"/>
                </a:moveTo>
                <a:lnTo>
                  <a:pt x="5295" y="22354"/>
                </a:lnTo>
                <a:lnTo>
                  <a:pt x="6756" y="17592"/>
                </a:lnTo>
                <a:lnTo>
                  <a:pt x="19682" y="6763"/>
                </a:lnTo>
                <a:lnTo>
                  <a:pt x="1993" y="16131"/>
                </a:lnTo>
                <a:lnTo>
                  <a:pt x="0" y="19103"/>
                </a:lnTo>
                <a:lnTo>
                  <a:pt x="533" y="20894"/>
                </a:lnTo>
                <a:lnTo>
                  <a:pt x="9993" y="38683"/>
                </a:lnTo>
                <a:lnTo>
                  <a:pt x="5295" y="22354"/>
                </a:lnTo>
                <a:lnTo>
                  <a:pt x="3644" y="19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3429574" y="2407881"/>
            <a:ext cx="77114" cy="61734"/>
          </a:xfrm>
          <a:custGeom>
            <a:avLst/>
            <a:gdLst/>
            <a:ahLst/>
            <a:cxnLst/>
            <a:rect l="l" t="t" r="r" b="b"/>
            <a:pathLst>
              <a:path w="77114" h="61734">
                <a:moveTo>
                  <a:pt x="0" y="42037"/>
                </a:moveTo>
                <a:lnTo>
                  <a:pt x="64223" y="61734"/>
                </a:lnTo>
                <a:lnTo>
                  <a:pt x="77114" y="19697"/>
                </a:lnTo>
                <a:lnTo>
                  <a:pt x="12890" y="0"/>
                </a:lnTo>
                <a:lnTo>
                  <a:pt x="0" y="4203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3425180" y="2403475"/>
            <a:ext cx="85902" cy="70535"/>
          </a:xfrm>
          <a:custGeom>
            <a:avLst/>
            <a:gdLst/>
            <a:ahLst/>
            <a:cxnLst/>
            <a:rect l="l" t="t" r="r" b="b"/>
            <a:pathLst>
              <a:path w="85902" h="70535">
                <a:moveTo>
                  <a:pt x="3365" y="49809"/>
                </a:moveTo>
                <a:lnTo>
                  <a:pt x="70954" y="70535"/>
                </a:lnTo>
                <a:lnTo>
                  <a:pt x="7759" y="47472"/>
                </a:lnTo>
                <a:lnTo>
                  <a:pt x="8790" y="44110"/>
                </a:lnTo>
                <a:lnTo>
                  <a:pt x="19621" y="8801"/>
                </a:lnTo>
                <a:lnTo>
                  <a:pt x="77101" y="26428"/>
                </a:lnTo>
                <a:lnTo>
                  <a:pt x="66281" y="61734"/>
                </a:lnTo>
                <a:lnTo>
                  <a:pt x="8790" y="44110"/>
                </a:lnTo>
                <a:lnTo>
                  <a:pt x="70954" y="70535"/>
                </a:lnTo>
                <a:lnTo>
                  <a:pt x="85902" y="21767"/>
                </a:lnTo>
                <a:lnTo>
                  <a:pt x="14960" y="0"/>
                </a:lnTo>
                <a:lnTo>
                  <a:pt x="5422" y="43078"/>
                </a:lnTo>
                <a:lnTo>
                  <a:pt x="4394" y="46443"/>
                </a:lnTo>
                <a:lnTo>
                  <a:pt x="3365" y="49809"/>
                </a:lnTo>
                <a:close/>
              </a:path>
              <a:path w="85902" h="70535">
                <a:moveTo>
                  <a:pt x="14960" y="0"/>
                </a:moveTo>
                <a:lnTo>
                  <a:pt x="0" y="48780"/>
                </a:lnTo>
                <a:lnTo>
                  <a:pt x="3365" y="49809"/>
                </a:lnTo>
                <a:lnTo>
                  <a:pt x="4394" y="46443"/>
                </a:lnTo>
                <a:lnTo>
                  <a:pt x="5422" y="43078"/>
                </a:lnTo>
                <a:lnTo>
                  <a:pt x="14960" y="0"/>
                </a:lnTo>
                <a:close/>
              </a:path>
              <a:path w="85902" h="70535">
                <a:moveTo>
                  <a:pt x="7759" y="47472"/>
                </a:moveTo>
                <a:lnTo>
                  <a:pt x="70954" y="70535"/>
                </a:lnTo>
                <a:lnTo>
                  <a:pt x="8790" y="44110"/>
                </a:lnTo>
                <a:lnTo>
                  <a:pt x="7759" y="47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3483821" y="2460254"/>
            <a:ext cx="135826" cy="133210"/>
          </a:xfrm>
          <a:custGeom>
            <a:avLst/>
            <a:gdLst/>
            <a:ahLst/>
            <a:cxnLst/>
            <a:rect l="l" t="t" r="r" b="b"/>
            <a:pathLst>
              <a:path w="135826" h="133210">
                <a:moveTo>
                  <a:pt x="0" y="101028"/>
                </a:moveTo>
                <a:lnTo>
                  <a:pt x="104787" y="133210"/>
                </a:lnTo>
                <a:lnTo>
                  <a:pt x="135826" y="32194"/>
                </a:lnTo>
                <a:lnTo>
                  <a:pt x="31013" y="0"/>
                </a:lnTo>
                <a:lnTo>
                  <a:pt x="0" y="1010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3479426" y="2455859"/>
            <a:ext cx="144614" cy="141998"/>
          </a:xfrm>
          <a:custGeom>
            <a:avLst/>
            <a:gdLst/>
            <a:ahLst/>
            <a:cxnLst/>
            <a:rect l="l" t="t" r="r" b="b"/>
            <a:pathLst>
              <a:path w="144614" h="141998">
                <a:moveTo>
                  <a:pt x="3365" y="108788"/>
                </a:moveTo>
                <a:lnTo>
                  <a:pt x="111518" y="141998"/>
                </a:lnTo>
                <a:lnTo>
                  <a:pt x="7759" y="106464"/>
                </a:lnTo>
                <a:lnTo>
                  <a:pt x="8794" y="103092"/>
                </a:lnTo>
                <a:lnTo>
                  <a:pt x="37744" y="8801"/>
                </a:lnTo>
                <a:lnTo>
                  <a:pt x="135813" y="38912"/>
                </a:lnTo>
                <a:lnTo>
                  <a:pt x="106857" y="133210"/>
                </a:lnTo>
                <a:lnTo>
                  <a:pt x="8794" y="103092"/>
                </a:lnTo>
                <a:lnTo>
                  <a:pt x="111518" y="141998"/>
                </a:lnTo>
                <a:lnTo>
                  <a:pt x="144614" y="34251"/>
                </a:lnTo>
                <a:lnTo>
                  <a:pt x="33083" y="0"/>
                </a:lnTo>
                <a:lnTo>
                  <a:pt x="5422" y="102057"/>
                </a:lnTo>
                <a:lnTo>
                  <a:pt x="4394" y="105422"/>
                </a:lnTo>
                <a:lnTo>
                  <a:pt x="3365" y="108788"/>
                </a:lnTo>
                <a:close/>
              </a:path>
              <a:path w="144614" h="141998">
                <a:moveTo>
                  <a:pt x="33083" y="0"/>
                </a:moveTo>
                <a:lnTo>
                  <a:pt x="0" y="107759"/>
                </a:lnTo>
                <a:lnTo>
                  <a:pt x="3365" y="108788"/>
                </a:lnTo>
                <a:lnTo>
                  <a:pt x="4394" y="105422"/>
                </a:lnTo>
                <a:lnTo>
                  <a:pt x="5422" y="102057"/>
                </a:lnTo>
                <a:lnTo>
                  <a:pt x="33083" y="0"/>
                </a:lnTo>
                <a:close/>
              </a:path>
              <a:path w="144614" h="141998">
                <a:moveTo>
                  <a:pt x="7759" y="106464"/>
                </a:moveTo>
                <a:lnTo>
                  <a:pt x="111518" y="141998"/>
                </a:lnTo>
                <a:lnTo>
                  <a:pt x="8794" y="103092"/>
                </a:lnTo>
                <a:lnTo>
                  <a:pt x="7759" y="10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3511408" y="2491598"/>
            <a:ext cx="85998" cy="76567"/>
          </a:xfrm>
          <a:custGeom>
            <a:avLst/>
            <a:gdLst/>
            <a:ahLst/>
            <a:cxnLst/>
            <a:rect l="l" t="t" r="r" b="b"/>
            <a:pathLst>
              <a:path w="85998" h="76567">
                <a:moveTo>
                  <a:pt x="10301" y="46480"/>
                </a:moveTo>
                <a:lnTo>
                  <a:pt x="15311" y="58705"/>
                </a:lnTo>
                <a:lnTo>
                  <a:pt x="24212" y="68549"/>
                </a:lnTo>
                <a:lnTo>
                  <a:pt x="36423" y="74885"/>
                </a:lnTo>
                <a:lnTo>
                  <a:pt x="46610" y="76567"/>
                </a:lnTo>
                <a:lnTo>
                  <a:pt x="58859" y="74903"/>
                </a:lnTo>
                <a:lnTo>
                  <a:pt x="69818" y="69521"/>
                </a:lnTo>
                <a:lnTo>
                  <a:pt x="78600" y="60895"/>
                </a:lnTo>
                <a:lnTo>
                  <a:pt x="84315" y="49498"/>
                </a:lnTo>
                <a:lnTo>
                  <a:pt x="85998" y="39272"/>
                </a:lnTo>
                <a:lnTo>
                  <a:pt x="84334" y="27023"/>
                </a:lnTo>
                <a:lnTo>
                  <a:pt x="78954" y="16069"/>
                </a:lnTo>
                <a:lnTo>
                  <a:pt x="70330" y="7290"/>
                </a:lnTo>
                <a:lnTo>
                  <a:pt x="58927" y="1568"/>
                </a:lnTo>
                <a:lnTo>
                  <a:pt x="50644" y="0"/>
                </a:lnTo>
                <a:lnTo>
                  <a:pt x="38318" y="1078"/>
                </a:lnTo>
                <a:lnTo>
                  <a:pt x="27145" y="5928"/>
                </a:lnTo>
                <a:lnTo>
                  <a:pt x="17995" y="14065"/>
                </a:lnTo>
                <a:lnTo>
                  <a:pt x="0" y="23603"/>
                </a:lnTo>
                <a:lnTo>
                  <a:pt x="9550" y="41599"/>
                </a:lnTo>
                <a:lnTo>
                  <a:pt x="10301" y="464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3507382" y="2487960"/>
            <a:ext cx="93560" cy="83743"/>
          </a:xfrm>
          <a:custGeom>
            <a:avLst/>
            <a:gdLst/>
            <a:ahLst/>
            <a:cxnLst/>
            <a:rect l="l" t="t" r="r" b="b"/>
            <a:pathLst>
              <a:path w="93560" h="83743">
                <a:moveTo>
                  <a:pt x="30739" y="78107"/>
                </a:moveTo>
                <a:lnTo>
                  <a:pt x="39408" y="81889"/>
                </a:lnTo>
                <a:lnTo>
                  <a:pt x="43497" y="83146"/>
                </a:lnTo>
                <a:lnTo>
                  <a:pt x="47624" y="83743"/>
                </a:lnTo>
                <a:lnTo>
                  <a:pt x="51701" y="83743"/>
                </a:lnTo>
                <a:lnTo>
                  <a:pt x="64990" y="81565"/>
                </a:lnTo>
                <a:lnTo>
                  <a:pt x="76787" y="75375"/>
                </a:lnTo>
                <a:lnTo>
                  <a:pt x="86126" y="65687"/>
                </a:lnTo>
                <a:lnTo>
                  <a:pt x="91706" y="54165"/>
                </a:lnTo>
                <a:lnTo>
                  <a:pt x="92951" y="50063"/>
                </a:lnTo>
                <a:lnTo>
                  <a:pt x="93560" y="45923"/>
                </a:lnTo>
                <a:lnTo>
                  <a:pt x="93560" y="41846"/>
                </a:lnTo>
                <a:lnTo>
                  <a:pt x="91383" y="28558"/>
                </a:lnTo>
                <a:lnTo>
                  <a:pt x="85193" y="16767"/>
                </a:lnTo>
                <a:lnTo>
                  <a:pt x="75503" y="7433"/>
                </a:lnTo>
                <a:lnTo>
                  <a:pt x="63982" y="1841"/>
                </a:lnTo>
                <a:lnTo>
                  <a:pt x="59918" y="596"/>
                </a:lnTo>
                <a:lnTo>
                  <a:pt x="55803" y="0"/>
                </a:lnTo>
                <a:lnTo>
                  <a:pt x="51752" y="0"/>
                </a:lnTo>
                <a:lnTo>
                  <a:pt x="38775" y="2085"/>
                </a:lnTo>
                <a:lnTo>
                  <a:pt x="27207" y="7994"/>
                </a:lnTo>
                <a:lnTo>
                  <a:pt x="22021" y="17703"/>
                </a:lnTo>
                <a:lnTo>
                  <a:pt x="19291" y="15468"/>
                </a:lnTo>
                <a:lnTo>
                  <a:pt x="8787" y="28702"/>
                </a:lnTo>
                <a:lnTo>
                  <a:pt x="23672" y="20802"/>
                </a:lnTo>
                <a:lnTo>
                  <a:pt x="24752" y="19926"/>
                </a:lnTo>
                <a:lnTo>
                  <a:pt x="34728" y="11532"/>
                </a:lnTo>
                <a:lnTo>
                  <a:pt x="47054" y="7371"/>
                </a:lnTo>
                <a:lnTo>
                  <a:pt x="51752" y="7048"/>
                </a:lnTo>
                <a:lnTo>
                  <a:pt x="55117" y="7048"/>
                </a:lnTo>
                <a:lnTo>
                  <a:pt x="58521" y="7543"/>
                </a:lnTo>
                <a:lnTo>
                  <a:pt x="61912" y="8572"/>
                </a:lnTo>
                <a:lnTo>
                  <a:pt x="74069" y="15180"/>
                </a:lnTo>
                <a:lnTo>
                  <a:pt x="82455" y="25564"/>
                </a:lnTo>
                <a:lnTo>
                  <a:pt x="86333" y="38331"/>
                </a:lnTo>
                <a:lnTo>
                  <a:pt x="86512" y="41846"/>
                </a:lnTo>
                <a:lnTo>
                  <a:pt x="86512" y="45237"/>
                </a:lnTo>
                <a:lnTo>
                  <a:pt x="86017" y="48679"/>
                </a:lnTo>
                <a:lnTo>
                  <a:pt x="84962" y="52095"/>
                </a:lnTo>
                <a:lnTo>
                  <a:pt x="78369" y="64244"/>
                </a:lnTo>
                <a:lnTo>
                  <a:pt x="67978" y="72634"/>
                </a:lnTo>
                <a:lnTo>
                  <a:pt x="55204" y="76516"/>
                </a:lnTo>
                <a:lnTo>
                  <a:pt x="51701" y="76695"/>
                </a:lnTo>
                <a:lnTo>
                  <a:pt x="48323" y="76695"/>
                </a:lnTo>
                <a:lnTo>
                  <a:pt x="44881" y="76199"/>
                </a:lnTo>
                <a:lnTo>
                  <a:pt x="41478" y="75158"/>
                </a:lnTo>
                <a:lnTo>
                  <a:pt x="30739" y="78107"/>
                </a:lnTo>
                <a:close/>
              </a:path>
              <a:path w="93560" h="83743">
                <a:moveTo>
                  <a:pt x="10332" y="46638"/>
                </a:moveTo>
                <a:lnTo>
                  <a:pt x="13312" y="58430"/>
                </a:lnTo>
                <a:lnTo>
                  <a:pt x="20367" y="69595"/>
                </a:lnTo>
                <a:lnTo>
                  <a:pt x="13576" y="45237"/>
                </a:lnTo>
                <a:lnTo>
                  <a:pt x="10058" y="45554"/>
                </a:lnTo>
                <a:lnTo>
                  <a:pt x="8787" y="28702"/>
                </a:lnTo>
                <a:lnTo>
                  <a:pt x="19291" y="15468"/>
                </a:lnTo>
                <a:lnTo>
                  <a:pt x="22021" y="17703"/>
                </a:lnTo>
                <a:lnTo>
                  <a:pt x="27207" y="7994"/>
                </a:lnTo>
                <a:lnTo>
                  <a:pt x="20055" y="14746"/>
                </a:lnTo>
                <a:lnTo>
                  <a:pt x="20370" y="14579"/>
                </a:lnTo>
                <a:lnTo>
                  <a:pt x="20055" y="14746"/>
                </a:lnTo>
                <a:lnTo>
                  <a:pt x="7137" y="25590"/>
                </a:lnTo>
                <a:lnTo>
                  <a:pt x="5676" y="30352"/>
                </a:lnTo>
                <a:lnTo>
                  <a:pt x="10332" y="46638"/>
                </a:lnTo>
                <a:lnTo>
                  <a:pt x="10464" y="46888"/>
                </a:lnTo>
                <a:lnTo>
                  <a:pt x="10332" y="46638"/>
                </a:lnTo>
                <a:close/>
              </a:path>
              <a:path w="93560" h="83743">
                <a:moveTo>
                  <a:pt x="4025" y="27241"/>
                </a:moveTo>
                <a:lnTo>
                  <a:pt x="5676" y="30352"/>
                </a:lnTo>
                <a:lnTo>
                  <a:pt x="7137" y="25590"/>
                </a:lnTo>
                <a:lnTo>
                  <a:pt x="20055" y="14746"/>
                </a:lnTo>
                <a:lnTo>
                  <a:pt x="2374" y="24129"/>
                </a:lnTo>
                <a:lnTo>
                  <a:pt x="0" y="27177"/>
                </a:lnTo>
                <a:lnTo>
                  <a:pt x="914" y="28892"/>
                </a:lnTo>
                <a:lnTo>
                  <a:pt x="10332" y="46638"/>
                </a:lnTo>
                <a:lnTo>
                  <a:pt x="5676" y="30352"/>
                </a:lnTo>
                <a:lnTo>
                  <a:pt x="4025" y="27241"/>
                </a:lnTo>
                <a:close/>
              </a:path>
              <a:path w="93560" h="83743">
                <a:moveTo>
                  <a:pt x="16687" y="43599"/>
                </a:moveTo>
                <a:lnTo>
                  <a:pt x="8787" y="28702"/>
                </a:lnTo>
                <a:lnTo>
                  <a:pt x="10058" y="45554"/>
                </a:lnTo>
                <a:lnTo>
                  <a:pt x="13576" y="45237"/>
                </a:lnTo>
                <a:lnTo>
                  <a:pt x="20367" y="69595"/>
                </a:lnTo>
                <a:lnTo>
                  <a:pt x="30739" y="78107"/>
                </a:lnTo>
                <a:lnTo>
                  <a:pt x="41478" y="75158"/>
                </a:lnTo>
                <a:lnTo>
                  <a:pt x="29432" y="68625"/>
                </a:lnTo>
                <a:lnTo>
                  <a:pt x="21093" y="58357"/>
                </a:lnTo>
                <a:lnTo>
                  <a:pt x="17160" y="45717"/>
                </a:lnTo>
                <a:lnTo>
                  <a:pt x="16687" y="4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3523541" y="2505723"/>
            <a:ext cx="46383" cy="42967"/>
          </a:xfrm>
          <a:custGeom>
            <a:avLst/>
            <a:gdLst/>
            <a:ahLst/>
            <a:cxnLst/>
            <a:rect l="l" t="t" r="r" b="b"/>
            <a:pathLst>
              <a:path w="46383" h="42967">
                <a:moveTo>
                  <a:pt x="5156" y="24142"/>
                </a:moveTo>
                <a:lnTo>
                  <a:pt x="5867" y="32270"/>
                </a:lnTo>
                <a:lnTo>
                  <a:pt x="11366" y="39547"/>
                </a:lnTo>
                <a:lnTo>
                  <a:pt x="19659" y="42100"/>
                </a:lnTo>
                <a:lnTo>
                  <a:pt x="27157" y="42967"/>
                </a:lnTo>
                <a:lnTo>
                  <a:pt x="38478" y="38625"/>
                </a:lnTo>
                <a:lnTo>
                  <a:pt x="45516" y="28397"/>
                </a:lnTo>
                <a:lnTo>
                  <a:pt x="46383" y="20887"/>
                </a:lnTo>
                <a:lnTo>
                  <a:pt x="42039" y="9574"/>
                </a:lnTo>
                <a:lnTo>
                  <a:pt x="31813" y="2527"/>
                </a:lnTo>
                <a:lnTo>
                  <a:pt x="23507" y="0"/>
                </a:lnTo>
                <a:lnTo>
                  <a:pt x="14871" y="2959"/>
                </a:lnTo>
                <a:lnTo>
                  <a:pt x="9715" y="9283"/>
                </a:lnTo>
                <a:lnTo>
                  <a:pt x="0" y="14414"/>
                </a:lnTo>
                <a:lnTo>
                  <a:pt x="5156" y="241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3519895" y="2503831"/>
            <a:ext cx="53594" cy="48425"/>
          </a:xfrm>
          <a:custGeom>
            <a:avLst/>
            <a:gdLst/>
            <a:ahLst/>
            <a:cxnLst/>
            <a:rect l="l" t="t" r="r" b="b"/>
            <a:pathLst>
              <a:path w="53593" h="48425">
                <a:moveTo>
                  <a:pt x="24345" y="40627"/>
                </a:moveTo>
                <a:lnTo>
                  <a:pt x="17462" y="38519"/>
                </a:lnTo>
                <a:lnTo>
                  <a:pt x="12915" y="32473"/>
                </a:lnTo>
                <a:lnTo>
                  <a:pt x="12306" y="25717"/>
                </a:lnTo>
                <a:lnTo>
                  <a:pt x="11912" y="24383"/>
                </a:lnTo>
                <a:lnTo>
                  <a:pt x="8408" y="17772"/>
                </a:lnTo>
                <a:lnTo>
                  <a:pt x="6756" y="14655"/>
                </a:lnTo>
                <a:lnTo>
                  <a:pt x="10629" y="8953"/>
                </a:lnTo>
                <a:lnTo>
                  <a:pt x="13360" y="11175"/>
                </a:lnTo>
                <a:lnTo>
                  <a:pt x="15201" y="3340"/>
                </a:lnTo>
                <a:lnTo>
                  <a:pt x="11085" y="8393"/>
                </a:lnTo>
                <a:lnTo>
                  <a:pt x="11709" y="8064"/>
                </a:lnTo>
                <a:lnTo>
                  <a:pt x="11085" y="8393"/>
                </a:lnTo>
                <a:lnTo>
                  <a:pt x="1993" y="13195"/>
                </a:lnTo>
                <a:lnTo>
                  <a:pt x="0" y="16167"/>
                </a:lnTo>
                <a:lnTo>
                  <a:pt x="533" y="17957"/>
                </a:lnTo>
                <a:lnTo>
                  <a:pt x="3644" y="16306"/>
                </a:lnTo>
                <a:lnTo>
                  <a:pt x="5295" y="19418"/>
                </a:lnTo>
                <a:lnTo>
                  <a:pt x="8801" y="26034"/>
                </a:lnTo>
                <a:lnTo>
                  <a:pt x="5772" y="27642"/>
                </a:lnTo>
                <a:lnTo>
                  <a:pt x="9940" y="38626"/>
                </a:lnTo>
                <a:lnTo>
                  <a:pt x="20567" y="46763"/>
                </a:lnTo>
                <a:lnTo>
                  <a:pt x="24638" y="48082"/>
                </a:lnTo>
                <a:lnTo>
                  <a:pt x="29375" y="48425"/>
                </a:lnTo>
                <a:lnTo>
                  <a:pt x="42156" y="44772"/>
                </a:lnTo>
                <a:lnTo>
                  <a:pt x="43535" y="36639"/>
                </a:lnTo>
                <a:lnTo>
                  <a:pt x="36715" y="41389"/>
                </a:lnTo>
                <a:lnTo>
                  <a:pt x="29375" y="41389"/>
                </a:lnTo>
                <a:lnTo>
                  <a:pt x="26022" y="41135"/>
                </a:lnTo>
                <a:lnTo>
                  <a:pt x="24345" y="40627"/>
                </a:lnTo>
                <a:close/>
              </a:path>
              <a:path w="53593" h="48425">
                <a:moveTo>
                  <a:pt x="5283" y="26352"/>
                </a:moveTo>
                <a:lnTo>
                  <a:pt x="5689" y="27685"/>
                </a:lnTo>
                <a:lnTo>
                  <a:pt x="8801" y="26034"/>
                </a:lnTo>
                <a:lnTo>
                  <a:pt x="5295" y="19418"/>
                </a:lnTo>
                <a:lnTo>
                  <a:pt x="3644" y="16306"/>
                </a:lnTo>
                <a:lnTo>
                  <a:pt x="533" y="17957"/>
                </a:lnTo>
                <a:lnTo>
                  <a:pt x="5689" y="27685"/>
                </a:lnTo>
                <a:lnTo>
                  <a:pt x="5283" y="26352"/>
                </a:lnTo>
                <a:close/>
              </a:path>
              <a:path w="53593" h="48425">
                <a:moveTo>
                  <a:pt x="15201" y="3340"/>
                </a:moveTo>
                <a:lnTo>
                  <a:pt x="13360" y="11175"/>
                </a:lnTo>
                <a:lnTo>
                  <a:pt x="10629" y="8953"/>
                </a:lnTo>
                <a:lnTo>
                  <a:pt x="6756" y="14655"/>
                </a:lnTo>
                <a:lnTo>
                  <a:pt x="8408" y="17772"/>
                </a:lnTo>
                <a:lnTo>
                  <a:pt x="14998" y="14287"/>
                </a:lnTo>
                <a:lnTo>
                  <a:pt x="16090" y="13398"/>
                </a:lnTo>
                <a:lnTo>
                  <a:pt x="19329" y="9410"/>
                </a:lnTo>
                <a:lnTo>
                  <a:pt x="24257" y="7035"/>
                </a:lnTo>
                <a:lnTo>
                  <a:pt x="29413" y="7035"/>
                </a:lnTo>
                <a:lnTo>
                  <a:pt x="32753" y="7277"/>
                </a:lnTo>
                <a:lnTo>
                  <a:pt x="34417" y="7797"/>
                </a:lnTo>
                <a:lnTo>
                  <a:pt x="41808" y="10071"/>
                </a:lnTo>
                <a:lnTo>
                  <a:pt x="46545" y="16865"/>
                </a:lnTo>
                <a:lnTo>
                  <a:pt x="46558" y="24193"/>
                </a:lnTo>
                <a:lnTo>
                  <a:pt x="46304" y="27558"/>
                </a:lnTo>
                <a:lnTo>
                  <a:pt x="45783" y="29248"/>
                </a:lnTo>
                <a:lnTo>
                  <a:pt x="43535" y="36639"/>
                </a:lnTo>
                <a:lnTo>
                  <a:pt x="42156" y="44772"/>
                </a:lnTo>
                <a:lnTo>
                  <a:pt x="51141" y="34834"/>
                </a:lnTo>
                <a:lnTo>
                  <a:pt x="52527" y="31318"/>
                </a:lnTo>
                <a:lnTo>
                  <a:pt x="53594" y="26555"/>
                </a:lnTo>
                <a:lnTo>
                  <a:pt x="53594" y="24193"/>
                </a:lnTo>
                <a:lnTo>
                  <a:pt x="49937" y="11418"/>
                </a:lnTo>
                <a:lnTo>
                  <a:pt x="39996" y="2438"/>
                </a:lnTo>
                <a:lnTo>
                  <a:pt x="36499" y="1054"/>
                </a:lnTo>
                <a:lnTo>
                  <a:pt x="31762" y="0"/>
                </a:lnTo>
                <a:lnTo>
                  <a:pt x="22098" y="0"/>
                </a:lnTo>
                <a:lnTo>
                  <a:pt x="15201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3556579" y="2496850"/>
            <a:ext cx="27038" cy="15125"/>
          </a:xfrm>
          <a:custGeom>
            <a:avLst/>
            <a:gdLst/>
            <a:ahLst/>
            <a:cxnLst/>
            <a:rect l="l" t="t" r="r" b="b"/>
            <a:pathLst>
              <a:path w="27038" h="15125">
                <a:moveTo>
                  <a:pt x="0" y="11353"/>
                </a:moveTo>
                <a:lnTo>
                  <a:pt x="5956" y="15125"/>
                </a:lnTo>
                <a:lnTo>
                  <a:pt x="11074" y="7048"/>
                </a:lnTo>
                <a:lnTo>
                  <a:pt x="27038" y="7048"/>
                </a:lnTo>
                <a:lnTo>
                  <a:pt x="27038" y="0"/>
                </a:lnTo>
                <a:lnTo>
                  <a:pt x="7188" y="0"/>
                </a:lnTo>
                <a:lnTo>
                  <a:pt x="0" y="113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3559993" y="2545695"/>
            <a:ext cx="17602" cy="17678"/>
          </a:xfrm>
          <a:custGeom>
            <a:avLst/>
            <a:gdLst/>
            <a:ahLst/>
            <a:cxnLst/>
            <a:rect l="l" t="t" r="r" b="b"/>
            <a:pathLst>
              <a:path w="17602" h="17678">
                <a:moveTo>
                  <a:pt x="0" y="0"/>
                </a:moveTo>
                <a:lnTo>
                  <a:pt x="4114" y="10452"/>
                </a:lnTo>
                <a:lnTo>
                  <a:pt x="17602" y="17678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3556717" y="2544401"/>
            <a:ext cx="22542" cy="22072"/>
          </a:xfrm>
          <a:custGeom>
            <a:avLst/>
            <a:gdLst/>
            <a:ahLst/>
            <a:cxnLst/>
            <a:rect l="l" t="t" r="r" b="b"/>
            <a:pathLst>
              <a:path w="22542" h="22072">
                <a:moveTo>
                  <a:pt x="10198" y="9258"/>
                </a:moveTo>
                <a:lnTo>
                  <a:pt x="6553" y="0"/>
                </a:lnTo>
                <a:lnTo>
                  <a:pt x="0" y="2590"/>
                </a:lnTo>
                <a:lnTo>
                  <a:pt x="4597" y="14236"/>
                </a:lnTo>
                <a:lnTo>
                  <a:pt x="19215" y="22072"/>
                </a:lnTo>
                <a:lnTo>
                  <a:pt x="22542" y="15862"/>
                </a:lnTo>
                <a:lnTo>
                  <a:pt x="10198" y="9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3974755" y="3117067"/>
            <a:ext cx="3208" cy="1113"/>
          </a:xfrm>
          <a:custGeom>
            <a:avLst/>
            <a:gdLst/>
            <a:ahLst/>
            <a:cxnLst/>
            <a:rect l="l" t="t" r="r" b="b"/>
            <a:pathLst>
              <a:path w="3208" h="1113">
                <a:moveTo>
                  <a:pt x="3208" y="0"/>
                </a:moveTo>
                <a:lnTo>
                  <a:pt x="2853" y="9"/>
                </a:lnTo>
                <a:lnTo>
                  <a:pt x="0" y="1113"/>
                </a:lnTo>
                <a:lnTo>
                  <a:pt x="3208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3152249" y="2874186"/>
            <a:ext cx="30651" cy="81104"/>
          </a:xfrm>
          <a:custGeom>
            <a:avLst/>
            <a:gdLst/>
            <a:ahLst/>
            <a:cxnLst/>
            <a:rect l="l" t="t" r="r" b="b"/>
            <a:pathLst>
              <a:path w="30651" h="81104">
                <a:moveTo>
                  <a:pt x="1092" y="45874"/>
                </a:moveTo>
                <a:lnTo>
                  <a:pt x="3187" y="51932"/>
                </a:lnTo>
                <a:lnTo>
                  <a:pt x="3730" y="53418"/>
                </a:lnTo>
                <a:lnTo>
                  <a:pt x="10330" y="65131"/>
                </a:lnTo>
                <a:lnTo>
                  <a:pt x="19555" y="74271"/>
                </a:lnTo>
                <a:lnTo>
                  <a:pt x="30651" y="81104"/>
                </a:lnTo>
                <a:lnTo>
                  <a:pt x="29292" y="54783"/>
                </a:lnTo>
                <a:lnTo>
                  <a:pt x="23152" y="44985"/>
                </a:lnTo>
                <a:lnTo>
                  <a:pt x="21666" y="40756"/>
                </a:lnTo>
                <a:lnTo>
                  <a:pt x="21120" y="37289"/>
                </a:lnTo>
                <a:lnTo>
                  <a:pt x="21120" y="34470"/>
                </a:lnTo>
                <a:lnTo>
                  <a:pt x="21440" y="30854"/>
                </a:lnTo>
                <a:lnTo>
                  <a:pt x="19281" y="0"/>
                </a:lnTo>
                <a:lnTo>
                  <a:pt x="9522" y="8798"/>
                </a:lnTo>
                <a:lnTo>
                  <a:pt x="2612" y="20227"/>
                </a:lnTo>
                <a:lnTo>
                  <a:pt x="0" y="34470"/>
                </a:lnTo>
                <a:lnTo>
                  <a:pt x="0" y="40045"/>
                </a:lnTo>
                <a:lnTo>
                  <a:pt x="1092" y="4587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3977964" y="3055507"/>
            <a:ext cx="127266" cy="70421"/>
          </a:xfrm>
          <a:custGeom>
            <a:avLst/>
            <a:gdLst/>
            <a:ahLst/>
            <a:cxnLst/>
            <a:rect l="l" t="t" r="r" b="b"/>
            <a:pathLst>
              <a:path w="127266" h="70421">
                <a:moveTo>
                  <a:pt x="0" y="61559"/>
                </a:moveTo>
                <a:lnTo>
                  <a:pt x="3858" y="61455"/>
                </a:lnTo>
                <a:lnTo>
                  <a:pt x="16632" y="64766"/>
                </a:lnTo>
                <a:lnTo>
                  <a:pt x="30761" y="69175"/>
                </a:lnTo>
                <a:lnTo>
                  <a:pt x="40652" y="70421"/>
                </a:lnTo>
                <a:lnTo>
                  <a:pt x="42972" y="69658"/>
                </a:lnTo>
                <a:lnTo>
                  <a:pt x="54772" y="64728"/>
                </a:lnTo>
                <a:lnTo>
                  <a:pt x="65824" y="58623"/>
                </a:lnTo>
                <a:lnTo>
                  <a:pt x="77908" y="50557"/>
                </a:lnTo>
                <a:lnTo>
                  <a:pt x="89061" y="42220"/>
                </a:lnTo>
                <a:lnTo>
                  <a:pt x="99416" y="34281"/>
                </a:lnTo>
                <a:lnTo>
                  <a:pt x="109051" y="27442"/>
                </a:lnTo>
                <a:lnTo>
                  <a:pt x="118046" y="22402"/>
                </a:lnTo>
                <a:lnTo>
                  <a:pt x="121881" y="19900"/>
                </a:lnTo>
                <a:lnTo>
                  <a:pt x="124193" y="18923"/>
                </a:lnTo>
                <a:lnTo>
                  <a:pt x="127266" y="17081"/>
                </a:lnTo>
                <a:lnTo>
                  <a:pt x="123659" y="8559"/>
                </a:lnTo>
                <a:lnTo>
                  <a:pt x="121386" y="3187"/>
                </a:lnTo>
                <a:lnTo>
                  <a:pt x="117576" y="0"/>
                </a:lnTo>
                <a:lnTo>
                  <a:pt x="112204" y="2273"/>
                </a:lnTo>
                <a:lnTo>
                  <a:pt x="108242" y="3695"/>
                </a:lnTo>
                <a:lnTo>
                  <a:pt x="98295" y="8904"/>
                </a:lnTo>
                <a:lnTo>
                  <a:pt x="87181" y="16246"/>
                </a:lnTo>
                <a:lnTo>
                  <a:pt x="76479" y="24296"/>
                </a:lnTo>
                <a:lnTo>
                  <a:pt x="66030" y="32384"/>
                </a:lnTo>
                <a:lnTo>
                  <a:pt x="55678" y="39840"/>
                </a:lnTo>
                <a:lnTo>
                  <a:pt x="45264" y="45994"/>
                </a:lnTo>
                <a:lnTo>
                  <a:pt x="34632" y="50177"/>
                </a:lnTo>
                <a:lnTo>
                  <a:pt x="29843" y="51632"/>
                </a:lnTo>
                <a:lnTo>
                  <a:pt x="19499" y="54929"/>
                </a:lnTo>
                <a:lnTo>
                  <a:pt x="8391" y="58648"/>
                </a:lnTo>
                <a:lnTo>
                  <a:pt x="0" y="6155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3104586" y="2516240"/>
            <a:ext cx="870169" cy="735027"/>
          </a:xfrm>
          <a:custGeom>
            <a:avLst/>
            <a:gdLst/>
            <a:ahLst/>
            <a:cxnLst/>
            <a:rect l="l" t="t" r="r" b="b"/>
            <a:pathLst>
              <a:path w="870169" h="735027">
                <a:moveTo>
                  <a:pt x="24224" y="546554"/>
                </a:moveTo>
                <a:lnTo>
                  <a:pt x="17103" y="557307"/>
                </a:lnTo>
                <a:lnTo>
                  <a:pt x="11136" y="568884"/>
                </a:lnTo>
                <a:lnTo>
                  <a:pt x="6383" y="581126"/>
                </a:lnTo>
                <a:lnTo>
                  <a:pt x="2903" y="593874"/>
                </a:lnTo>
                <a:lnTo>
                  <a:pt x="755" y="606970"/>
                </a:lnTo>
                <a:lnTo>
                  <a:pt x="0" y="620255"/>
                </a:lnTo>
                <a:lnTo>
                  <a:pt x="172" y="626699"/>
                </a:lnTo>
                <a:lnTo>
                  <a:pt x="1597" y="639345"/>
                </a:lnTo>
                <a:lnTo>
                  <a:pt x="4522" y="651809"/>
                </a:lnTo>
                <a:lnTo>
                  <a:pt x="9020" y="663906"/>
                </a:lnTo>
                <a:lnTo>
                  <a:pt x="15163" y="675452"/>
                </a:lnTo>
                <a:lnTo>
                  <a:pt x="23025" y="686262"/>
                </a:lnTo>
                <a:lnTo>
                  <a:pt x="32677" y="696150"/>
                </a:lnTo>
                <a:lnTo>
                  <a:pt x="42095" y="703238"/>
                </a:lnTo>
                <a:lnTo>
                  <a:pt x="52453" y="709154"/>
                </a:lnTo>
                <a:lnTo>
                  <a:pt x="63755" y="714135"/>
                </a:lnTo>
                <a:lnTo>
                  <a:pt x="75851" y="718285"/>
                </a:lnTo>
                <a:lnTo>
                  <a:pt x="88592" y="721707"/>
                </a:lnTo>
                <a:lnTo>
                  <a:pt x="101828" y="724504"/>
                </a:lnTo>
                <a:lnTo>
                  <a:pt x="115408" y="726780"/>
                </a:lnTo>
                <a:lnTo>
                  <a:pt x="129184" y="728637"/>
                </a:lnTo>
                <a:lnTo>
                  <a:pt x="139417" y="729726"/>
                </a:lnTo>
                <a:lnTo>
                  <a:pt x="153693" y="730934"/>
                </a:lnTo>
                <a:lnTo>
                  <a:pt x="167705" y="731827"/>
                </a:lnTo>
                <a:lnTo>
                  <a:pt x="181258" y="732471"/>
                </a:lnTo>
                <a:lnTo>
                  <a:pt x="194158" y="732930"/>
                </a:lnTo>
                <a:lnTo>
                  <a:pt x="206211" y="733271"/>
                </a:lnTo>
                <a:lnTo>
                  <a:pt x="217223" y="733558"/>
                </a:lnTo>
                <a:lnTo>
                  <a:pt x="226999" y="733856"/>
                </a:lnTo>
                <a:lnTo>
                  <a:pt x="244965" y="734398"/>
                </a:lnTo>
                <a:lnTo>
                  <a:pt x="270362" y="734897"/>
                </a:lnTo>
                <a:lnTo>
                  <a:pt x="283065" y="735027"/>
                </a:lnTo>
                <a:lnTo>
                  <a:pt x="319527" y="735022"/>
                </a:lnTo>
                <a:lnTo>
                  <a:pt x="342767" y="734846"/>
                </a:lnTo>
                <a:lnTo>
                  <a:pt x="365538" y="734516"/>
                </a:lnTo>
                <a:lnTo>
                  <a:pt x="387892" y="734003"/>
                </a:lnTo>
                <a:lnTo>
                  <a:pt x="409879" y="733276"/>
                </a:lnTo>
                <a:lnTo>
                  <a:pt x="431548" y="732305"/>
                </a:lnTo>
                <a:lnTo>
                  <a:pt x="452952" y="731061"/>
                </a:lnTo>
                <a:lnTo>
                  <a:pt x="474139" y="729512"/>
                </a:lnTo>
                <a:lnTo>
                  <a:pt x="495161" y="727629"/>
                </a:lnTo>
                <a:lnTo>
                  <a:pt x="516067" y="725382"/>
                </a:lnTo>
                <a:lnTo>
                  <a:pt x="536909" y="722741"/>
                </a:lnTo>
                <a:lnTo>
                  <a:pt x="557735" y="719674"/>
                </a:lnTo>
                <a:lnTo>
                  <a:pt x="578598" y="716153"/>
                </a:lnTo>
                <a:lnTo>
                  <a:pt x="599547" y="712147"/>
                </a:lnTo>
                <a:lnTo>
                  <a:pt x="620632" y="707626"/>
                </a:lnTo>
                <a:lnTo>
                  <a:pt x="641904" y="702559"/>
                </a:lnTo>
                <a:lnTo>
                  <a:pt x="663413" y="696917"/>
                </a:lnTo>
                <a:lnTo>
                  <a:pt x="685210" y="690669"/>
                </a:lnTo>
                <a:lnTo>
                  <a:pt x="707345" y="683786"/>
                </a:lnTo>
                <a:lnTo>
                  <a:pt x="729869" y="676236"/>
                </a:lnTo>
                <a:lnTo>
                  <a:pt x="749380" y="669723"/>
                </a:lnTo>
                <a:lnTo>
                  <a:pt x="768598" y="662506"/>
                </a:lnTo>
                <a:lnTo>
                  <a:pt x="784820" y="655566"/>
                </a:lnTo>
                <a:lnTo>
                  <a:pt x="798421" y="648915"/>
                </a:lnTo>
                <a:lnTo>
                  <a:pt x="809778" y="642563"/>
                </a:lnTo>
                <a:lnTo>
                  <a:pt x="819266" y="636524"/>
                </a:lnTo>
                <a:lnTo>
                  <a:pt x="827262" y="630807"/>
                </a:lnTo>
                <a:lnTo>
                  <a:pt x="834142" y="625426"/>
                </a:lnTo>
                <a:lnTo>
                  <a:pt x="840281" y="620392"/>
                </a:lnTo>
                <a:lnTo>
                  <a:pt x="846055" y="615717"/>
                </a:lnTo>
                <a:lnTo>
                  <a:pt x="851840" y="611412"/>
                </a:lnTo>
                <a:lnTo>
                  <a:pt x="858013" y="607489"/>
                </a:lnTo>
                <a:lnTo>
                  <a:pt x="864948" y="603960"/>
                </a:lnTo>
                <a:lnTo>
                  <a:pt x="870169" y="601940"/>
                </a:lnTo>
                <a:lnTo>
                  <a:pt x="870020" y="601992"/>
                </a:lnTo>
                <a:lnTo>
                  <a:pt x="857748" y="606366"/>
                </a:lnTo>
                <a:lnTo>
                  <a:pt x="845075" y="610974"/>
                </a:lnTo>
                <a:lnTo>
                  <a:pt x="832122" y="615754"/>
                </a:lnTo>
                <a:lnTo>
                  <a:pt x="819011" y="620644"/>
                </a:lnTo>
                <a:lnTo>
                  <a:pt x="805862" y="625582"/>
                </a:lnTo>
                <a:lnTo>
                  <a:pt x="792797" y="630506"/>
                </a:lnTo>
                <a:lnTo>
                  <a:pt x="779936" y="635354"/>
                </a:lnTo>
                <a:lnTo>
                  <a:pt x="767400" y="640063"/>
                </a:lnTo>
                <a:lnTo>
                  <a:pt x="743790" y="648817"/>
                </a:lnTo>
                <a:lnTo>
                  <a:pt x="722934" y="656272"/>
                </a:lnTo>
                <a:lnTo>
                  <a:pt x="700825" y="663684"/>
                </a:lnTo>
                <a:lnTo>
                  <a:pt x="679098" y="670441"/>
                </a:lnTo>
                <a:lnTo>
                  <a:pt x="657702" y="676573"/>
                </a:lnTo>
                <a:lnTo>
                  <a:pt x="636587" y="682108"/>
                </a:lnTo>
                <a:lnTo>
                  <a:pt x="615703" y="687078"/>
                </a:lnTo>
                <a:lnTo>
                  <a:pt x="594998" y="691512"/>
                </a:lnTo>
                <a:lnTo>
                  <a:pt x="574424" y="695439"/>
                </a:lnTo>
                <a:lnTo>
                  <a:pt x="553928" y="698890"/>
                </a:lnTo>
                <a:lnTo>
                  <a:pt x="533461" y="701893"/>
                </a:lnTo>
                <a:lnTo>
                  <a:pt x="512972" y="704480"/>
                </a:lnTo>
                <a:lnTo>
                  <a:pt x="492410" y="706678"/>
                </a:lnTo>
                <a:lnTo>
                  <a:pt x="471726" y="708519"/>
                </a:lnTo>
                <a:lnTo>
                  <a:pt x="450868" y="710032"/>
                </a:lnTo>
                <a:lnTo>
                  <a:pt x="429787" y="711246"/>
                </a:lnTo>
                <a:lnTo>
                  <a:pt x="408431" y="712191"/>
                </a:lnTo>
                <a:lnTo>
                  <a:pt x="386750" y="712898"/>
                </a:lnTo>
                <a:lnTo>
                  <a:pt x="364694" y="713396"/>
                </a:lnTo>
                <a:lnTo>
                  <a:pt x="342212" y="713714"/>
                </a:lnTo>
                <a:lnTo>
                  <a:pt x="319254" y="713882"/>
                </a:lnTo>
                <a:lnTo>
                  <a:pt x="278533" y="713852"/>
                </a:lnTo>
                <a:lnTo>
                  <a:pt x="265829" y="713695"/>
                </a:lnTo>
                <a:lnTo>
                  <a:pt x="253129" y="713454"/>
                </a:lnTo>
                <a:lnTo>
                  <a:pt x="240435" y="713130"/>
                </a:lnTo>
                <a:lnTo>
                  <a:pt x="227749" y="712723"/>
                </a:lnTo>
                <a:lnTo>
                  <a:pt x="222033" y="712547"/>
                </a:lnTo>
                <a:lnTo>
                  <a:pt x="211224" y="712262"/>
                </a:lnTo>
                <a:lnTo>
                  <a:pt x="199386" y="711947"/>
                </a:lnTo>
                <a:lnTo>
                  <a:pt x="186714" y="711537"/>
                </a:lnTo>
                <a:lnTo>
                  <a:pt x="173405" y="710968"/>
                </a:lnTo>
                <a:lnTo>
                  <a:pt x="159656" y="710174"/>
                </a:lnTo>
                <a:lnTo>
                  <a:pt x="145663" y="709092"/>
                </a:lnTo>
                <a:lnTo>
                  <a:pt x="131622" y="707656"/>
                </a:lnTo>
                <a:lnTo>
                  <a:pt x="116348" y="705622"/>
                </a:lnTo>
                <a:lnTo>
                  <a:pt x="101901" y="703015"/>
                </a:lnTo>
                <a:lnTo>
                  <a:pt x="88217" y="699786"/>
                </a:lnTo>
                <a:lnTo>
                  <a:pt x="75576" y="695919"/>
                </a:lnTo>
                <a:lnTo>
                  <a:pt x="64258" y="691402"/>
                </a:lnTo>
                <a:lnTo>
                  <a:pt x="54543" y="686222"/>
                </a:lnTo>
                <a:lnTo>
                  <a:pt x="46710" y="680364"/>
                </a:lnTo>
                <a:lnTo>
                  <a:pt x="36309" y="668997"/>
                </a:lnTo>
                <a:lnTo>
                  <a:pt x="29537" y="657899"/>
                </a:lnTo>
                <a:lnTo>
                  <a:pt x="24822" y="645938"/>
                </a:lnTo>
                <a:lnTo>
                  <a:pt x="22055" y="633321"/>
                </a:lnTo>
                <a:lnTo>
                  <a:pt x="21132" y="620255"/>
                </a:lnTo>
                <a:lnTo>
                  <a:pt x="21187" y="616723"/>
                </a:lnTo>
                <a:lnTo>
                  <a:pt x="22552" y="603412"/>
                </a:lnTo>
                <a:lnTo>
                  <a:pt x="25633" y="590362"/>
                </a:lnTo>
                <a:lnTo>
                  <a:pt x="30280" y="577887"/>
                </a:lnTo>
                <a:lnTo>
                  <a:pt x="36345" y="566301"/>
                </a:lnTo>
                <a:lnTo>
                  <a:pt x="43679" y="555918"/>
                </a:lnTo>
                <a:lnTo>
                  <a:pt x="52133" y="547052"/>
                </a:lnTo>
                <a:lnTo>
                  <a:pt x="65505" y="535988"/>
                </a:lnTo>
                <a:lnTo>
                  <a:pt x="75619" y="528764"/>
                </a:lnTo>
                <a:lnTo>
                  <a:pt x="86252" y="521991"/>
                </a:lnTo>
                <a:lnTo>
                  <a:pt x="97352" y="515661"/>
                </a:lnTo>
                <a:lnTo>
                  <a:pt x="108863" y="509764"/>
                </a:lnTo>
                <a:lnTo>
                  <a:pt x="120731" y="504293"/>
                </a:lnTo>
                <a:lnTo>
                  <a:pt x="132903" y="499238"/>
                </a:lnTo>
                <a:lnTo>
                  <a:pt x="145323" y="494589"/>
                </a:lnTo>
                <a:lnTo>
                  <a:pt x="157939" y="490338"/>
                </a:lnTo>
                <a:lnTo>
                  <a:pt x="170695" y="486476"/>
                </a:lnTo>
                <a:lnTo>
                  <a:pt x="183537" y="482994"/>
                </a:lnTo>
                <a:lnTo>
                  <a:pt x="196412" y="479882"/>
                </a:lnTo>
                <a:lnTo>
                  <a:pt x="209265" y="477132"/>
                </a:lnTo>
                <a:lnTo>
                  <a:pt x="222041" y="474735"/>
                </a:lnTo>
                <a:lnTo>
                  <a:pt x="234687" y="472681"/>
                </a:lnTo>
                <a:lnTo>
                  <a:pt x="247149" y="470963"/>
                </a:lnTo>
                <a:lnTo>
                  <a:pt x="259372" y="469569"/>
                </a:lnTo>
                <a:lnTo>
                  <a:pt x="278858" y="468318"/>
                </a:lnTo>
                <a:lnTo>
                  <a:pt x="291182" y="467940"/>
                </a:lnTo>
                <a:lnTo>
                  <a:pt x="304183" y="467576"/>
                </a:lnTo>
                <a:lnTo>
                  <a:pt x="317637" y="467045"/>
                </a:lnTo>
                <a:lnTo>
                  <a:pt x="331324" y="466169"/>
                </a:lnTo>
                <a:lnTo>
                  <a:pt x="345020" y="464769"/>
                </a:lnTo>
                <a:lnTo>
                  <a:pt x="357675" y="462775"/>
                </a:lnTo>
                <a:lnTo>
                  <a:pt x="370612" y="459807"/>
                </a:lnTo>
                <a:lnTo>
                  <a:pt x="383089" y="455696"/>
                </a:lnTo>
                <a:lnTo>
                  <a:pt x="394839" y="450208"/>
                </a:lnTo>
                <a:lnTo>
                  <a:pt x="405595" y="443111"/>
                </a:lnTo>
                <a:lnTo>
                  <a:pt x="415092" y="434174"/>
                </a:lnTo>
                <a:lnTo>
                  <a:pt x="423062" y="423163"/>
                </a:lnTo>
                <a:lnTo>
                  <a:pt x="426355" y="417152"/>
                </a:lnTo>
                <a:lnTo>
                  <a:pt x="431913" y="404603"/>
                </a:lnTo>
                <a:lnTo>
                  <a:pt x="435271" y="392677"/>
                </a:lnTo>
                <a:lnTo>
                  <a:pt x="436410" y="381292"/>
                </a:lnTo>
                <a:lnTo>
                  <a:pt x="435270" y="370641"/>
                </a:lnTo>
                <a:lnTo>
                  <a:pt x="430691" y="358586"/>
                </a:lnTo>
                <a:lnTo>
                  <a:pt x="423125" y="348399"/>
                </a:lnTo>
                <a:lnTo>
                  <a:pt x="418316" y="344076"/>
                </a:lnTo>
                <a:lnTo>
                  <a:pt x="408366" y="337249"/>
                </a:lnTo>
                <a:lnTo>
                  <a:pt x="397034" y="331692"/>
                </a:lnTo>
                <a:lnTo>
                  <a:pt x="384470" y="327280"/>
                </a:lnTo>
                <a:lnTo>
                  <a:pt x="370827" y="323888"/>
                </a:lnTo>
                <a:lnTo>
                  <a:pt x="371513" y="316052"/>
                </a:lnTo>
                <a:lnTo>
                  <a:pt x="371805" y="308140"/>
                </a:lnTo>
                <a:lnTo>
                  <a:pt x="371802" y="299191"/>
                </a:lnTo>
                <a:lnTo>
                  <a:pt x="371519" y="286240"/>
                </a:lnTo>
                <a:lnTo>
                  <a:pt x="370851" y="273257"/>
                </a:lnTo>
                <a:lnTo>
                  <a:pt x="369896" y="260277"/>
                </a:lnTo>
                <a:lnTo>
                  <a:pt x="368751" y="247336"/>
                </a:lnTo>
                <a:lnTo>
                  <a:pt x="367516" y="234469"/>
                </a:lnTo>
                <a:lnTo>
                  <a:pt x="366287" y="221712"/>
                </a:lnTo>
                <a:lnTo>
                  <a:pt x="365164" y="209100"/>
                </a:lnTo>
                <a:lnTo>
                  <a:pt x="364245" y="196669"/>
                </a:lnTo>
                <a:lnTo>
                  <a:pt x="363628" y="184454"/>
                </a:lnTo>
                <a:lnTo>
                  <a:pt x="363410" y="172491"/>
                </a:lnTo>
                <a:lnTo>
                  <a:pt x="363512" y="164401"/>
                </a:lnTo>
                <a:lnTo>
                  <a:pt x="364144" y="152827"/>
                </a:lnTo>
                <a:lnTo>
                  <a:pt x="365553" y="139055"/>
                </a:lnTo>
                <a:lnTo>
                  <a:pt x="367790" y="125093"/>
                </a:lnTo>
                <a:lnTo>
                  <a:pt x="370887" y="111155"/>
                </a:lnTo>
                <a:lnTo>
                  <a:pt x="374878" y="97454"/>
                </a:lnTo>
                <a:lnTo>
                  <a:pt x="379796" y="84202"/>
                </a:lnTo>
                <a:lnTo>
                  <a:pt x="385672" y="71614"/>
                </a:lnTo>
                <a:lnTo>
                  <a:pt x="392542" y="59901"/>
                </a:lnTo>
                <a:lnTo>
                  <a:pt x="400438" y="49278"/>
                </a:lnTo>
                <a:lnTo>
                  <a:pt x="409392" y="39956"/>
                </a:lnTo>
                <a:lnTo>
                  <a:pt x="419438" y="32149"/>
                </a:lnTo>
                <a:lnTo>
                  <a:pt x="430609" y="26070"/>
                </a:lnTo>
                <a:lnTo>
                  <a:pt x="442937" y="21932"/>
                </a:lnTo>
                <a:lnTo>
                  <a:pt x="448589" y="20485"/>
                </a:lnTo>
                <a:lnTo>
                  <a:pt x="452018" y="18694"/>
                </a:lnTo>
                <a:lnTo>
                  <a:pt x="450595" y="13030"/>
                </a:lnTo>
                <a:lnTo>
                  <a:pt x="449287" y="9093"/>
                </a:lnTo>
                <a:lnTo>
                  <a:pt x="447865" y="3428"/>
                </a:lnTo>
                <a:lnTo>
                  <a:pt x="445858" y="0"/>
                </a:lnTo>
                <a:lnTo>
                  <a:pt x="440207" y="1435"/>
                </a:lnTo>
                <a:lnTo>
                  <a:pt x="437769" y="1435"/>
                </a:lnTo>
                <a:lnTo>
                  <a:pt x="418023" y="8848"/>
                </a:lnTo>
                <a:lnTo>
                  <a:pt x="406508" y="15609"/>
                </a:lnTo>
                <a:lnTo>
                  <a:pt x="396094" y="23701"/>
                </a:lnTo>
                <a:lnTo>
                  <a:pt x="386742" y="32980"/>
                </a:lnTo>
                <a:lnTo>
                  <a:pt x="378409" y="43303"/>
                </a:lnTo>
                <a:lnTo>
                  <a:pt x="371057" y="54526"/>
                </a:lnTo>
                <a:lnTo>
                  <a:pt x="364642" y="66504"/>
                </a:lnTo>
                <a:lnTo>
                  <a:pt x="359126" y="79094"/>
                </a:lnTo>
                <a:lnTo>
                  <a:pt x="354467" y="92152"/>
                </a:lnTo>
                <a:lnTo>
                  <a:pt x="350623" y="105534"/>
                </a:lnTo>
                <a:lnTo>
                  <a:pt x="347555" y="119096"/>
                </a:lnTo>
                <a:lnTo>
                  <a:pt x="345222" y="132694"/>
                </a:lnTo>
                <a:lnTo>
                  <a:pt x="343582" y="146184"/>
                </a:lnTo>
                <a:lnTo>
                  <a:pt x="342595" y="159423"/>
                </a:lnTo>
                <a:lnTo>
                  <a:pt x="342293" y="173481"/>
                </a:lnTo>
                <a:lnTo>
                  <a:pt x="342572" y="186190"/>
                </a:lnTo>
                <a:lnTo>
                  <a:pt x="343238" y="198984"/>
                </a:lnTo>
                <a:lnTo>
                  <a:pt x="344193" y="211827"/>
                </a:lnTo>
                <a:lnTo>
                  <a:pt x="345337" y="224686"/>
                </a:lnTo>
                <a:lnTo>
                  <a:pt x="346573" y="237525"/>
                </a:lnTo>
                <a:lnTo>
                  <a:pt x="347801" y="250309"/>
                </a:lnTo>
                <a:lnTo>
                  <a:pt x="348923" y="263003"/>
                </a:lnTo>
                <a:lnTo>
                  <a:pt x="349842" y="275574"/>
                </a:lnTo>
                <a:lnTo>
                  <a:pt x="350457" y="287985"/>
                </a:lnTo>
                <a:lnTo>
                  <a:pt x="350672" y="300202"/>
                </a:lnTo>
                <a:lnTo>
                  <a:pt x="350672" y="307136"/>
                </a:lnTo>
                <a:lnTo>
                  <a:pt x="350443" y="313943"/>
                </a:lnTo>
                <a:lnTo>
                  <a:pt x="349897" y="320586"/>
                </a:lnTo>
                <a:lnTo>
                  <a:pt x="338665" y="319487"/>
                </a:lnTo>
                <a:lnTo>
                  <a:pt x="326109" y="318666"/>
                </a:lnTo>
                <a:lnTo>
                  <a:pt x="313256" y="318173"/>
                </a:lnTo>
                <a:lnTo>
                  <a:pt x="300177" y="317944"/>
                </a:lnTo>
                <a:lnTo>
                  <a:pt x="286034" y="318119"/>
                </a:lnTo>
                <a:lnTo>
                  <a:pt x="269848" y="318686"/>
                </a:lnTo>
                <a:lnTo>
                  <a:pt x="253745" y="319595"/>
                </a:lnTo>
                <a:lnTo>
                  <a:pt x="237873" y="320794"/>
                </a:lnTo>
                <a:lnTo>
                  <a:pt x="222384" y="322231"/>
                </a:lnTo>
                <a:lnTo>
                  <a:pt x="207428" y="323853"/>
                </a:lnTo>
                <a:lnTo>
                  <a:pt x="193155" y="325610"/>
                </a:lnTo>
                <a:lnTo>
                  <a:pt x="179716" y="327449"/>
                </a:lnTo>
                <a:lnTo>
                  <a:pt x="167261" y="329318"/>
                </a:lnTo>
                <a:lnTo>
                  <a:pt x="155940" y="331165"/>
                </a:lnTo>
                <a:lnTo>
                  <a:pt x="145904" y="332939"/>
                </a:lnTo>
                <a:lnTo>
                  <a:pt x="137302" y="334587"/>
                </a:lnTo>
                <a:lnTo>
                  <a:pt x="125006" y="337299"/>
                </a:lnTo>
                <a:lnTo>
                  <a:pt x="104829" y="342329"/>
                </a:lnTo>
                <a:lnTo>
                  <a:pt x="91950" y="346143"/>
                </a:lnTo>
                <a:lnTo>
                  <a:pt x="79082" y="351154"/>
                </a:lnTo>
                <a:lnTo>
                  <a:pt x="66944" y="357947"/>
                </a:lnTo>
                <a:lnTo>
                  <a:pt x="69103" y="388801"/>
                </a:lnTo>
                <a:lnTo>
                  <a:pt x="74816" y="378727"/>
                </a:lnTo>
                <a:lnTo>
                  <a:pt x="87909" y="370344"/>
                </a:lnTo>
                <a:lnTo>
                  <a:pt x="93333" y="368071"/>
                </a:lnTo>
                <a:lnTo>
                  <a:pt x="105627" y="364041"/>
                </a:lnTo>
                <a:lnTo>
                  <a:pt x="118319" y="360710"/>
                </a:lnTo>
                <a:lnTo>
                  <a:pt x="130276" y="357771"/>
                </a:lnTo>
                <a:lnTo>
                  <a:pt x="132108" y="357313"/>
                </a:lnTo>
                <a:lnTo>
                  <a:pt x="145458" y="354512"/>
                </a:lnTo>
                <a:lnTo>
                  <a:pt x="154736" y="352816"/>
                </a:lnTo>
                <a:lnTo>
                  <a:pt x="165508" y="351000"/>
                </a:lnTo>
                <a:lnTo>
                  <a:pt x="177592" y="349125"/>
                </a:lnTo>
                <a:lnTo>
                  <a:pt x="190807" y="347249"/>
                </a:lnTo>
                <a:lnTo>
                  <a:pt x="204972" y="345432"/>
                </a:lnTo>
                <a:lnTo>
                  <a:pt x="219904" y="343732"/>
                </a:lnTo>
                <a:lnTo>
                  <a:pt x="235423" y="342209"/>
                </a:lnTo>
                <a:lnTo>
                  <a:pt x="251346" y="340922"/>
                </a:lnTo>
                <a:lnTo>
                  <a:pt x="267493" y="339929"/>
                </a:lnTo>
                <a:lnTo>
                  <a:pt x="283683" y="339290"/>
                </a:lnTo>
                <a:lnTo>
                  <a:pt x="299732" y="339064"/>
                </a:lnTo>
                <a:lnTo>
                  <a:pt x="309351" y="339135"/>
                </a:lnTo>
                <a:lnTo>
                  <a:pt x="322347" y="339548"/>
                </a:lnTo>
                <a:lnTo>
                  <a:pt x="334937" y="340344"/>
                </a:lnTo>
                <a:lnTo>
                  <a:pt x="347002" y="341541"/>
                </a:lnTo>
                <a:lnTo>
                  <a:pt x="346443" y="344182"/>
                </a:lnTo>
                <a:lnTo>
                  <a:pt x="343562" y="354098"/>
                </a:lnTo>
                <a:lnTo>
                  <a:pt x="338157" y="365914"/>
                </a:lnTo>
                <a:lnTo>
                  <a:pt x="331045" y="376443"/>
                </a:lnTo>
                <a:lnTo>
                  <a:pt x="322371" y="385777"/>
                </a:lnTo>
                <a:lnTo>
                  <a:pt x="312282" y="394005"/>
                </a:lnTo>
                <a:lnTo>
                  <a:pt x="300923" y="401217"/>
                </a:lnTo>
                <a:lnTo>
                  <a:pt x="288442" y="407504"/>
                </a:lnTo>
                <a:lnTo>
                  <a:pt x="281094" y="410584"/>
                </a:lnTo>
                <a:lnTo>
                  <a:pt x="268984" y="414864"/>
                </a:lnTo>
                <a:lnTo>
                  <a:pt x="256466" y="418441"/>
                </a:lnTo>
                <a:lnTo>
                  <a:pt x="243708" y="421364"/>
                </a:lnTo>
                <a:lnTo>
                  <a:pt x="230876" y="423679"/>
                </a:lnTo>
                <a:lnTo>
                  <a:pt x="218137" y="425432"/>
                </a:lnTo>
                <a:lnTo>
                  <a:pt x="205660" y="426671"/>
                </a:lnTo>
                <a:lnTo>
                  <a:pt x="193611" y="427443"/>
                </a:lnTo>
                <a:lnTo>
                  <a:pt x="185817" y="427870"/>
                </a:lnTo>
                <a:lnTo>
                  <a:pt x="173741" y="428574"/>
                </a:lnTo>
                <a:lnTo>
                  <a:pt x="160370" y="429188"/>
                </a:lnTo>
                <a:lnTo>
                  <a:pt x="146189" y="429450"/>
                </a:lnTo>
                <a:lnTo>
                  <a:pt x="133958" y="429204"/>
                </a:lnTo>
                <a:lnTo>
                  <a:pt x="120749" y="428259"/>
                </a:lnTo>
                <a:lnTo>
                  <a:pt x="108213" y="426464"/>
                </a:lnTo>
                <a:lnTo>
                  <a:pt x="96837" y="423671"/>
                </a:lnTo>
                <a:lnTo>
                  <a:pt x="87757" y="420119"/>
                </a:lnTo>
                <a:lnTo>
                  <a:pt x="76955" y="412730"/>
                </a:lnTo>
                <a:lnTo>
                  <a:pt x="78314" y="439051"/>
                </a:lnTo>
                <a:lnTo>
                  <a:pt x="90525" y="443839"/>
                </a:lnTo>
                <a:lnTo>
                  <a:pt x="95490" y="445255"/>
                </a:lnTo>
                <a:lnTo>
                  <a:pt x="107860" y="447864"/>
                </a:lnTo>
                <a:lnTo>
                  <a:pt x="120599" y="449490"/>
                </a:lnTo>
                <a:lnTo>
                  <a:pt x="133459" y="450328"/>
                </a:lnTo>
                <a:lnTo>
                  <a:pt x="146189" y="450570"/>
                </a:lnTo>
                <a:lnTo>
                  <a:pt x="158176" y="450390"/>
                </a:lnTo>
                <a:lnTo>
                  <a:pt x="171981" y="449825"/>
                </a:lnTo>
                <a:lnTo>
                  <a:pt x="184308" y="449128"/>
                </a:lnTo>
                <a:lnTo>
                  <a:pt x="194614" y="448563"/>
                </a:lnTo>
                <a:lnTo>
                  <a:pt x="209356" y="447564"/>
                </a:lnTo>
                <a:lnTo>
                  <a:pt x="221646" y="446294"/>
                </a:lnTo>
                <a:lnTo>
                  <a:pt x="234214" y="444550"/>
                </a:lnTo>
                <a:lnTo>
                  <a:pt x="246941" y="442277"/>
                </a:lnTo>
                <a:lnTo>
                  <a:pt x="259707" y="439420"/>
                </a:lnTo>
                <a:lnTo>
                  <a:pt x="272394" y="435926"/>
                </a:lnTo>
                <a:lnTo>
                  <a:pt x="284882" y="431740"/>
                </a:lnTo>
                <a:lnTo>
                  <a:pt x="297052" y="426808"/>
                </a:lnTo>
                <a:lnTo>
                  <a:pt x="311649" y="419483"/>
                </a:lnTo>
                <a:lnTo>
                  <a:pt x="322649" y="412574"/>
                </a:lnTo>
                <a:lnTo>
                  <a:pt x="332905" y="404670"/>
                </a:lnTo>
                <a:lnTo>
                  <a:pt x="342247" y="395730"/>
                </a:lnTo>
                <a:lnTo>
                  <a:pt x="350504" y="385713"/>
                </a:lnTo>
                <a:lnTo>
                  <a:pt x="357506" y="374576"/>
                </a:lnTo>
                <a:lnTo>
                  <a:pt x="363084" y="362279"/>
                </a:lnTo>
                <a:lnTo>
                  <a:pt x="367068" y="348780"/>
                </a:lnTo>
                <a:lnTo>
                  <a:pt x="367868" y="344944"/>
                </a:lnTo>
                <a:lnTo>
                  <a:pt x="373824" y="346227"/>
                </a:lnTo>
                <a:lnTo>
                  <a:pt x="379361" y="347725"/>
                </a:lnTo>
                <a:lnTo>
                  <a:pt x="384352" y="349478"/>
                </a:lnTo>
                <a:lnTo>
                  <a:pt x="398999" y="356138"/>
                </a:lnTo>
                <a:lnTo>
                  <a:pt x="407898" y="363042"/>
                </a:lnTo>
                <a:lnTo>
                  <a:pt x="412826" y="368312"/>
                </a:lnTo>
                <a:lnTo>
                  <a:pt x="415188" y="373608"/>
                </a:lnTo>
                <a:lnTo>
                  <a:pt x="415277" y="381292"/>
                </a:lnTo>
                <a:lnTo>
                  <a:pt x="414814" y="387055"/>
                </a:lnTo>
                <a:lnTo>
                  <a:pt x="411596" y="398597"/>
                </a:lnTo>
                <a:lnTo>
                  <a:pt x="404774" y="412572"/>
                </a:lnTo>
                <a:lnTo>
                  <a:pt x="401552" y="417464"/>
                </a:lnTo>
                <a:lnTo>
                  <a:pt x="393363" y="425878"/>
                </a:lnTo>
                <a:lnTo>
                  <a:pt x="383106" y="432521"/>
                </a:lnTo>
                <a:lnTo>
                  <a:pt x="371022" y="437589"/>
                </a:lnTo>
                <a:lnTo>
                  <a:pt x="357353" y="441280"/>
                </a:lnTo>
                <a:lnTo>
                  <a:pt x="342341" y="443788"/>
                </a:lnTo>
                <a:lnTo>
                  <a:pt x="332980" y="444822"/>
                </a:lnTo>
                <a:lnTo>
                  <a:pt x="319953" y="445769"/>
                </a:lnTo>
                <a:lnTo>
                  <a:pt x="306819" y="446343"/>
                </a:lnTo>
                <a:lnTo>
                  <a:pt x="293777" y="446726"/>
                </a:lnTo>
                <a:lnTo>
                  <a:pt x="281025" y="447099"/>
                </a:lnTo>
                <a:lnTo>
                  <a:pt x="268763" y="447643"/>
                </a:lnTo>
                <a:lnTo>
                  <a:pt x="257187" y="448538"/>
                </a:lnTo>
                <a:lnTo>
                  <a:pt x="239759" y="450640"/>
                </a:lnTo>
                <a:lnTo>
                  <a:pt x="227471" y="452444"/>
                </a:lnTo>
                <a:lnTo>
                  <a:pt x="215016" y="454550"/>
                </a:lnTo>
                <a:lnTo>
                  <a:pt x="202440" y="456972"/>
                </a:lnTo>
                <a:lnTo>
                  <a:pt x="189785" y="459723"/>
                </a:lnTo>
                <a:lnTo>
                  <a:pt x="177095" y="462816"/>
                </a:lnTo>
                <a:lnTo>
                  <a:pt x="164414" y="466264"/>
                </a:lnTo>
                <a:lnTo>
                  <a:pt x="151785" y="470080"/>
                </a:lnTo>
                <a:lnTo>
                  <a:pt x="139253" y="474277"/>
                </a:lnTo>
                <a:lnTo>
                  <a:pt x="126860" y="478868"/>
                </a:lnTo>
                <a:lnTo>
                  <a:pt x="114651" y="483866"/>
                </a:lnTo>
                <a:lnTo>
                  <a:pt x="102670" y="489284"/>
                </a:lnTo>
                <a:lnTo>
                  <a:pt x="90959" y="495135"/>
                </a:lnTo>
                <a:lnTo>
                  <a:pt x="79563" y="501433"/>
                </a:lnTo>
                <a:lnTo>
                  <a:pt x="68525" y="508189"/>
                </a:lnTo>
                <a:lnTo>
                  <a:pt x="57889" y="515417"/>
                </a:lnTo>
                <a:lnTo>
                  <a:pt x="47699" y="523131"/>
                </a:lnTo>
                <a:lnTo>
                  <a:pt x="37998" y="531342"/>
                </a:lnTo>
                <a:lnTo>
                  <a:pt x="32441" y="536782"/>
                </a:lnTo>
                <a:lnTo>
                  <a:pt x="24224" y="5465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3541465" y="2513827"/>
            <a:ext cx="15824" cy="26377"/>
          </a:xfrm>
          <a:custGeom>
            <a:avLst/>
            <a:gdLst/>
            <a:ahLst/>
            <a:cxnLst/>
            <a:rect l="l" t="t" r="r" b="b"/>
            <a:pathLst>
              <a:path w="15824" h="26377">
                <a:moveTo>
                  <a:pt x="6591" y="7213"/>
                </a:moveTo>
                <a:lnTo>
                  <a:pt x="8585" y="10706"/>
                </a:lnTo>
                <a:lnTo>
                  <a:pt x="12407" y="11506"/>
                </a:lnTo>
                <a:lnTo>
                  <a:pt x="15760" y="10401"/>
                </a:lnTo>
                <a:lnTo>
                  <a:pt x="15163" y="8077"/>
                </a:lnTo>
                <a:lnTo>
                  <a:pt x="15780" y="10461"/>
                </a:lnTo>
                <a:lnTo>
                  <a:pt x="15824" y="10629"/>
                </a:lnTo>
                <a:lnTo>
                  <a:pt x="13716" y="15443"/>
                </a:lnTo>
                <a:lnTo>
                  <a:pt x="10375" y="16548"/>
                </a:lnTo>
                <a:lnTo>
                  <a:pt x="11798" y="26377"/>
                </a:lnTo>
                <a:lnTo>
                  <a:pt x="9575" y="24333"/>
                </a:lnTo>
                <a:lnTo>
                  <a:pt x="6057" y="24345"/>
                </a:lnTo>
                <a:lnTo>
                  <a:pt x="2540" y="21824"/>
                </a:lnTo>
                <a:lnTo>
                  <a:pt x="5232" y="20929"/>
                </a:lnTo>
                <a:lnTo>
                  <a:pt x="6883" y="20485"/>
                </a:lnTo>
                <a:lnTo>
                  <a:pt x="9982" y="19151"/>
                </a:lnTo>
                <a:lnTo>
                  <a:pt x="10298" y="16315"/>
                </a:lnTo>
                <a:lnTo>
                  <a:pt x="9842" y="977"/>
                </a:lnTo>
                <a:lnTo>
                  <a:pt x="7137" y="0"/>
                </a:lnTo>
                <a:lnTo>
                  <a:pt x="3556" y="165"/>
                </a:lnTo>
                <a:lnTo>
                  <a:pt x="2879" y="330"/>
                </a:lnTo>
                <a:lnTo>
                  <a:pt x="2463" y="431"/>
                </a:lnTo>
                <a:lnTo>
                  <a:pt x="1790" y="7251"/>
                </a:lnTo>
                <a:lnTo>
                  <a:pt x="889" y="3848"/>
                </a:lnTo>
                <a:lnTo>
                  <a:pt x="444" y="330"/>
                </a:lnTo>
                <a:lnTo>
                  <a:pt x="0" y="444"/>
                </a:lnTo>
                <a:lnTo>
                  <a:pt x="889" y="7378"/>
                </a:lnTo>
                <a:lnTo>
                  <a:pt x="3771" y="7378"/>
                </a:lnTo>
                <a:lnTo>
                  <a:pt x="3327" y="3848"/>
                </a:lnTo>
                <a:lnTo>
                  <a:pt x="3327" y="330"/>
                </a:lnTo>
                <a:lnTo>
                  <a:pt x="3771" y="7378"/>
                </a:lnTo>
                <a:lnTo>
                  <a:pt x="6591" y="7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3443357" y="2514271"/>
            <a:ext cx="99442" cy="319062"/>
          </a:xfrm>
          <a:custGeom>
            <a:avLst/>
            <a:gdLst/>
            <a:ahLst/>
            <a:cxnLst/>
            <a:rect l="l" t="t" r="r" b="b"/>
            <a:pathLst>
              <a:path w="99442" h="319062">
                <a:moveTo>
                  <a:pt x="2960" y="225973"/>
                </a:moveTo>
                <a:lnTo>
                  <a:pt x="4192" y="238828"/>
                </a:lnTo>
                <a:lnTo>
                  <a:pt x="5424" y="251603"/>
                </a:lnTo>
                <a:lnTo>
                  <a:pt x="6557" y="264264"/>
                </a:lnTo>
                <a:lnTo>
                  <a:pt x="7493" y="276776"/>
                </a:lnTo>
                <a:lnTo>
                  <a:pt x="8134" y="289104"/>
                </a:lnTo>
                <a:lnTo>
                  <a:pt x="8381" y="301213"/>
                </a:lnTo>
                <a:lnTo>
                  <a:pt x="8382" y="302158"/>
                </a:lnTo>
                <a:lnTo>
                  <a:pt x="11531" y="319062"/>
                </a:lnTo>
                <a:lnTo>
                  <a:pt x="10032" y="225866"/>
                </a:lnTo>
                <a:lnTo>
                  <a:pt x="8896" y="213049"/>
                </a:lnTo>
                <a:lnTo>
                  <a:pt x="7954" y="200275"/>
                </a:lnTo>
                <a:lnTo>
                  <a:pt x="7306" y="187579"/>
                </a:lnTo>
                <a:lnTo>
                  <a:pt x="7049" y="174993"/>
                </a:lnTo>
                <a:lnTo>
                  <a:pt x="7137" y="165811"/>
                </a:lnTo>
                <a:lnTo>
                  <a:pt x="7340" y="161556"/>
                </a:lnTo>
                <a:lnTo>
                  <a:pt x="8243" y="149207"/>
                </a:lnTo>
                <a:lnTo>
                  <a:pt x="9724" y="136620"/>
                </a:lnTo>
                <a:lnTo>
                  <a:pt x="11813" y="123931"/>
                </a:lnTo>
                <a:lnTo>
                  <a:pt x="14541" y="111264"/>
                </a:lnTo>
                <a:lnTo>
                  <a:pt x="17942" y="98742"/>
                </a:lnTo>
                <a:lnTo>
                  <a:pt x="22045" y="86488"/>
                </a:lnTo>
                <a:lnTo>
                  <a:pt x="26883" y="74628"/>
                </a:lnTo>
                <a:lnTo>
                  <a:pt x="30594" y="66878"/>
                </a:lnTo>
                <a:lnTo>
                  <a:pt x="37149" y="55282"/>
                </a:lnTo>
                <a:lnTo>
                  <a:pt x="44605" y="44512"/>
                </a:lnTo>
                <a:lnTo>
                  <a:pt x="53006" y="34699"/>
                </a:lnTo>
                <a:lnTo>
                  <a:pt x="62396" y="25974"/>
                </a:lnTo>
                <a:lnTo>
                  <a:pt x="72819" y="18466"/>
                </a:lnTo>
                <a:lnTo>
                  <a:pt x="84321" y="12308"/>
                </a:lnTo>
                <a:lnTo>
                  <a:pt x="96944" y="7630"/>
                </a:lnTo>
                <a:lnTo>
                  <a:pt x="99442" y="6934"/>
                </a:lnTo>
                <a:lnTo>
                  <a:pt x="98996" y="6934"/>
                </a:lnTo>
                <a:lnTo>
                  <a:pt x="98107" y="0"/>
                </a:lnTo>
                <a:lnTo>
                  <a:pt x="85077" y="4322"/>
                </a:lnTo>
                <a:lnTo>
                  <a:pt x="73133" y="10089"/>
                </a:lnTo>
                <a:lnTo>
                  <a:pt x="62241" y="17168"/>
                </a:lnTo>
                <a:lnTo>
                  <a:pt x="52369" y="25423"/>
                </a:lnTo>
                <a:lnTo>
                  <a:pt x="43483" y="34720"/>
                </a:lnTo>
                <a:lnTo>
                  <a:pt x="35553" y="44925"/>
                </a:lnTo>
                <a:lnTo>
                  <a:pt x="28543" y="55904"/>
                </a:lnTo>
                <a:lnTo>
                  <a:pt x="24320" y="63677"/>
                </a:lnTo>
                <a:lnTo>
                  <a:pt x="18909" y="75306"/>
                </a:lnTo>
                <a:lnTo>
                  <a:pt x="14253" y="87354"/>
                </a:lnTo>
                <a:lnTo>
                  <a:pt x="10318" y="99712"/>
                </a:lnTo>
                <a:lnTo>
                  <a:pt x="7069" y="112269"/>
                </a:lnTo>
                <a:lnTo>
                  <a:pt x="4472" y="124918"/>
                </a:lnTo>
                <a:lnTo>
                  <a:pt x="2493" y="137547"/>
                </a:lnTo>
                <a:lnTo>
                  <a:pt x="1097" y="150049"/>
                </a:lnTo>
                <a:lnTo>
                  <a:pt x="304" y="161213"/>
                </a:lnTo>
                <a:lnTo>
                  <a:pt x="88" y="165608"/>
                </a:lnTo>
                <a:lnTo>
                  <a:pt x="0" y="174459"/>
                </a:lnTo>
                <a:lnTo>
                  <a:pt x="248" y="187282"/>
                </a:lnTo>
                <a:lnTo>
                  <a:pt x="890" y="200166"/>
                </a:lnTo>
                <a:lnTo>
                  <a:pt x="1827" y="213074"/>
                </a:lnTo>
                <a:lnTo>
                  <a:pt x="2960" y="225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3541910" y="2514157"/>
            <a:ext cx="2435" cy="6921"/>
          </a:xfrm>
          <a:custGeom>
            <a:avLst/>
            <a:gdLst/>
            <a:ahLst/>
            <a:cxnLst/>
            <a:rect l="l" t="t" r="r" b="b"/>
            <a:pathLst>
              <a:path w="2435" h="6921">
                <a:moveTo>
                  <a:pt x="2019" y="101"/>
                </a:moveTo>
                <a:lnTo>
                  <a:pt x="2435" y="0"/>
                </a:lnTo>
                <a:lnTo>
                  <a:pt x="0" y="0"/>
                </a:lnTo>
                <a:lnTo>
                  <a:pt x="444" y="3517"/>
                </a:lnTo>
                <a:lnTo>
                  <a:pt x="1346" y="6921"/>
                </a:lnTo>
                <a:lnTo>
                  <a:pt x="2019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3464478" y="2535651"/>
            <a:ext cx="88785" cy="311384"/>
          </a:xfrm>
          <a:custGeom>
            <a:avLst/>
            <a:gdLst/>
            <a:ahLst/>
            <a:cxnLst/>
            <a:rect l="l" t="t" r="r" b="b"/>
            <a:pathLst>
              <a:path w="88785" h="311384">
                <a:moveTo>
                  <a:pt x="11931" y="103440"/>
                </a:moveTo>
                <a:lnTo>
                  <a:pt x="14890" y="90772"/>
                </a:lnTo>
                <a:lnTo>
                  <a:pt x="18598" y="78345"/>
                </a:lnTo>
                <a:lnTo>
                  <a:pt x="23078" y="66332"/>
                </a:lnTo>
                <a:lnTo>
                  <a:pt x="27190" y="57220"/>
                </a:lnTo>
                <a:lnTo>
                  <a:pt x="33922" y="45042"/>
                </a:lnTo>
                <a:lnTo>
                  <a:pt x="41680" y="34038"/>
                </a:lnTo>
                <a:lnTo>
                  <a:pt x="50498" y="24420"/>
                </a:lnTo>
                <a:lnTo>
                  <a:pt x="60408" y="16401"/>
                </a:lnTo>
                <a:lnTo>
                  <a:pt x="71445" y="10191"/>
                </a:lnTo>
                <a:lnTo>
                  <a:pt x="79527" y="2521"/>
                </a:lnTo>
                <a:lnTo>
                  <a:pt x="83641" y="6005"/>
                </a:lnTo>
                <a:lnTo>
                  <a:pt x="83908" y="5924"/>
                </a:lnTo>
                <a:lnTo>
                  <a:pt x="86563" y="5178"/>
                </a:lnTo>
                <a:lnTo>
                  <a:pt x="88785" y="4553"/>
                </a:lnTo>
                <a:lnTo>
                  <a:pt x="86563" y="2508"/>
                </a:lnTo>
                <a:lnTo>
                  <a:pt x="83045" y="2521"/>
                </a:lnTo>
                <a:lnTo>
                  <a:pt x="79527" y="0"/>
                </a:lnTo>
                <a:lnTo>
                  <a:pt x="69682" y="3273"/>
                </a:lnTo>
                <a:lnTo>
                  <a:pt x="58316" y="9339"/>
                </a:lnTo>
                <a:lnTo>
                  <a:pt x="48091" y="17083"/>
                </a:lnTo>
                <a:lnTo>
                  <a:pt x="38971" y="26289"/>
                </a:lnTo>
                <a:lnTo>
                  <a:pt x="30926" y="36736"/>
                </a:lnTo>
                <a:lnTo>
                  <a:pt x="23921" y="48207"/>
                </a:lnTo>
                <a:lnTo>
                  <a:pt x="20866" y="54121"/>
                </a:lnTo>
                <a:lnTo>
                  <a:pt x="15700" y="65785"/>
                </a:lnTo>
                <a:lnTo>
                  <a:pt x="11323" y="77928"/>
                </a:lnTo>
                <a:lnTo>
                  <a:pt x="7706" y="90401"/>
                </a:lnTo>
                <a:lnTo>
                  <a:pt x="4822" y="103057"/>
                </a:lnTo>
                <a:lnTo>
                  <a:pt x="2645" y="115745"/>
                </a:lnTo>
                <a:lnTo>
                  <a:pt x="1148" y="128318"/>
                </a:lnTo>
                <a:lnTo>
                  <a:pt x="302" y="140626"/>
                </a:lnTo>
                <a:lnTo>
                  <a:pt x="292" y="140849"/>
                </a:lnTo>
                <a:lnTo>
                  <a:pt x="88" y="144875"/>
                </a:lnTo>
                <a:lnTo>
                  <a:pt x="0" y="153511"/>
                </a:lnTo>
                <a:lnTo>
                  <a:pt x="237" y="165608"/>
                </a:lnTo>
                <a:lnTo>
                  <a:pt x="870" y="177925"/>
                </a:lnTo>
                <a:lnTo>
                  <a:pt x="1801" y="190428"/>
                </a:lnTo>
                <a:lnTo>
                  <a:pt x="2930" y="203081"/>
                </a:lnTo>
                <a:lnTo>
                  <a:pt x="4160" y="215851"/>
                </a:lnTo>
                <a:lnTo>
                  <a:pt x="5393" y="228702"/>
                </a:lnTo>
                <a:lnTo>
                  <a:pt x="6531" y="241600"/>
                </a:lnTo>
                <a:lnTo>
                  <a:pt x="7476" y="254511"/>
                </a:lnTo>
                <a:lnTo>
                  <a:pt x="8129" y="267399"/>
                </a:lnTo>
                <a:lnTo>
                  <a:pt x="8393" y="280230"/>
                </a:lnTo>
                <a:lnTo>
                  <a:pt x="8382" y="288639"/>
                </a:lnTo>
                <a:lnTo>
                  <a:pt x="8102" y="296449"/>
                </a:lnTo>
                <a:lnTo>
                  <a:pt x="7429" y="304171"/>
                </a:lnTo>
                <a:lnTo>
                  <a:pt x="7150" y="307295"/>
                </a:lnTo>
                <a:lnTo>
                  <a:pt x="10223" y="307930"/>
                </a:lnTo>
                <a:lnTo>
                  <a:pt x="24043" y="311384"/>
                </a:lnTo>
                <a:lnTo>
                  <a:pt x="14439" y="304781"/>
                </a:lnTo>
                <a:lnTo>
                  <a:pt x="10934" y="304476"/>
                </a:lnTo>
                <a:lnTo>
                  <a:pt x="14439" y="304781"/>
                </a:lnTo>
                <a:lnTo>
                  <a:pt x="11645" y="301021"/>
                </a:lnTo>
                <a:lnTo>
                  <a:pt x="11228" y="215732"/>
                </a:lnTo>
                <a:lnTo>
                  <a:pt x="9997" y="202978"/>
                </a:lnTo>
                <a:lnTo>
                  <a:pt x="8865" y="190394"/>
                </a:lnTo>
                <a:lnTo>
                  <a:pt x="7931" y="178017"/>
                </a:lnTo>
                <a:lnTo>
                  <a:pt x="7292" y="165882"/>
                </a:lnTo>
                <a:lnTo>
                  <a:pt x="7048" y="154025"/>
                </a:lnTo>
                <a:lnTo>
                  <a:pt x="7137" y="145091"/>
                </a:lnTo>
                <a:lnTo>
                  <a:pt x="7327" y="141167"/>
                </a:lnTo>
                <a:lnTo>
                  <a:pt x="8172" y="128810"/>
                </a:lnTo>
                <a:lnTo>
                  <a:pt x="9699" y="116177"/>
                </a:lnTo>
                <a:lnTo>
                  <a:pt x="11931" y="103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3548118" y="2540830"/>
            <a:ext cx="2922" cy="827"/>
          </a:xfrm>
          <a:custGeom>
            <a:avLst/>
            <a:gdLst/>
            <a:ahLst/>
            <a:cxnLst/>
            <a:rect l="l" t="t" r="r" b="b"/>
            <a:pathLst>
              <a:path w="2922" h="827">
                <a:moveTo>
                  <a:pt x="267" y="746"/>
                </a:moveTo>
                <a:lnTo>
                  <a:pt x="0" y="827"/>
                </a:lnTo>
                <a:lnTo>
                  <a:pt x="229" y="771"/>
                </a:lnTo>
                <a:lnTo>
                  <a:pt x="2922" y="124"/>
                </a:lnTo>
                <a:lnTo>
                  <a:pt x="267" y="7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3544006" y="2534312"/>
            <a:ext cx="4343" cy="1339"/>
          </a:xfrm>
          <a:custGeom>
            <a:avLst/>
            <a:gdLst/>
            <a:ahLst/>
            <a:cxnLst/>
            <a:rect l="l" t="t" r="r" b="b"/>
            <a:pathLst>
              <a:path w="4343" h="1339">
                <a:moveTo>
                  <a:pt x="2692" y="444"/>
                </a:moveTo>
                <a:lnTo>
                  <a:pt x="4343" y="0"/>
                </a:lnTo>
                <a:lnTo>
                  <a:pt x="2654" y="431"/>
                </a:lnTo>
                <a:lnTo>
                  <a:pt x="0" y="1104"/>
                </a:lnTo>
                <a:lnTo>
                  <a:pt x="0" y="1339"/>
                </a:lnTo>
                <a:lnTo>
                  <a:pt x="2692" y="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3551307" y="2514804"/>
            <a:ext cx="5918" cy="15328"/>
          </a:xfrm>
          <a:custGeom>
            <a:avLst/>
            <a:gdLst/>
            <a:ahLst/>
            <a:cxnLst/>
            <a:rect l="l" t="t" r="r" b="b"/>
            <a:pathLst>
              <a:path w="5918" h="15328">
                <a:moveTo>
                  <a:pt x="3035" y="2641"/>
                </a:moveTo>
                <a:lnTo>
                  <a:pt x="0" y="0"/>
                </a:lnTo>
                <a:lnTo>
                  <a:pt x="457" y="15328"/>
                </a:lnTo>
                <a:lnTo>
                  <a:pt x="2565" y="10528"/>
                </a:lnTo>
                <a:lnTo>
                  <a:pt x="5918" y="9423"/>
                </a:lnTo>
                <a:lnTo>
                  <a:pt x="5321" y="7099"/>
                </a:lnTo>
                <a:lnTo>
                  <a:pt x="3035" y="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3945171" y="3119024"/>
            <a:ext cx="31718" cy="21918"/>
          </a:xfrm>
          <a:custGeom>
            <a:avLst/>
            <a:gdLst/>
            <a:ahLst/>
            <a:cxnLst/>
            <a:rect l="l" t="t" r="r" b="b"/>
            <a:pathLst>
              <a:path w="31718" h="21918">
                <a:moveTo>
                  <a:pt x="9250" y="14449"/>
                </a:moveTo>
                <a:lnTo>
                  <a:pt x="10618" y="13418"/>
                </a:lnTo>
                <a:lnTo>
                  <a:pt x="20640" y="6937"/>
                </a:lnTo>
                <a:lnTo>
                  <a:pt x="31718" y="2141"/>
                </a:lnTo>
                <a:lnTo>
                  <a:pt x="30711" y="2490"/>
                </a:lnTo>
                <a:lnTo>
                  <a:pt x="18693" y="0"/>
                </a:lnTo>
                <a:lnTo>
                  <a:pt x="18463" y="6856"/>
                </a:lnTo>
                <a:lnTo>
                  <a:pt x="5806" y="11459"/>
                </a:lnTo>
                <a:lnTo>
                  <a:pt x="0" y="21918"/>
                </a:lnTo>
                <a:lnTo>
                  <a:pt x="9250" y="14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3978617" y="3114753"/>
            <a:ext cx="40427" cy="14909"/>
          </a:xfrm>
          <a:custGeom>
            <a:avLst/>
            <a:gdLst/>
            <a:ahLst/>
            <a:cxnLst/>
            <a:rect l="l" t="t" r="r" b="b"/>
            <a:pathLst>
              <a:path w="40427" h="14909">
                <a:moveTo>
                  <a:pt x="8984" y="2696"/>
                </a:moveTo>
                <a:lnTo>
                  <a:pt x="0" y="5814"/>
                </a:lnTo>
                <a:lnTo>
                  <a:pt x="2522" y="5562"/>
                </a:lnTo>
                <a:lnTo>
                  <a:pt x="5240" y="6070"/>
                </a:lnTo>
                <a:lnTo>
                  <a:pt x="8339" y="6908"/>
                </a:lnTo>
                <a:lnTo>
                  <a:pt x="13025" y="8178"/>
                </a:lnTo>
                <a:lnTo>
                  <a:pt x="18702" y="10134"/>
                </a:lnTo>
                <a:lnTo>
                  <a:pt x="24024" y="11798"/>
                </a:lnTo>
                <a:lnTo>
                  <a:pt x="29396" y="13449"/>
                </a:lnTo>
                <a:lnTo>
                  <a:pt x="34209" y="14871"/>
                </a:lnTo>
                <a:lnTo>
                  <a:pt x="38184" y="14909"/>
                </a:lnTo>
                <a:lnTo>
                  <a:pt x="38946" y="7810"/>
                </a:lnTo>
                <a:lnTo>
                  <a:pt x="40000" y="11175"/>
                </a:lnTo>
                <a:lnTo>
                  <a:pt x="40427" y="7333"/>
                </a:lnTo>
                <a:lnTo>
                  <a:pt x="38984" y="7798"/>
                </a:lnTo>
                <a:lnTo>
                  <a:pt x="36787" y="7886"/>
                </a:lnTo>
                <a:lnTo>
                  <a:pt x="34120" y="7378"/>
                </a:lnTo>
                <a:lnTo>
                  <a:pt x="31047" y="6540"/>
                </a:lnTo>
                <a:lnTo>
                  <a:pt x="26424" y="5270"/>
                </a:lnTo>
                <a:lnTo>
                  <a:pt x="20747" y="3314"/>
                </a:lnTo>
                <a:lnTo>
                  <a:pt x="15400" y="1638"/>
                </a:lnTo>
                <a:lnTo>
                  <a:pt x="13689" y="1120"/>
                </a:lnTo>
                <a:lnTo>
                  <a:pt x="9990" y="0"/>
                </a:lnTo>
                <a:lnTo>
                  <a:pt x="8984" y="2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3977022" y="3108920"/>
            <a:ext cx="13808" cy="11690"/>
          </a:xfrm>
          <a:custGeom>
            <a:avLst/>
            <a:gdLst/>
            <a:ahLst/>
            <a:cxnLst/>
            <a:rect l="l" t="t" r="r" b="b"/>
            <a:pathLst>
              <a:path w="13808" h="11690">
                <a:moveTo>
                  <a:pt x="2642" y="4358"/>
                </a:moveTo>
                <a:lnTo>
                  <a:pt x="6694" y="4409"/>
                </a:lnTo>
                <a:lnTo>
                  <a:pt x="13808" y="0"/>
                </a:lnTo>
                <a:lnTo>
                  <a:pt x="2331" y="3917"/>
                </a:lnTo>
                <a:lnTo>
                  <a:pt x="0" y="4738"/>
                </a:lnTo>
                <a:lnTo>
                  <a:pt x="1148" y="11690"/>
                </a:lnTo>
                <a:lnTo>
                  <a:pt x="2642" y="4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4084771" y="3054490"/>
            <a:ext cx="4134" cy="4712"/>
          </a:xfrm>
          <a:custGeom>
            <a:avLst/>
            <a:gdLst/>
            <a:ahLst/>
            <a:cxnLst/>
            <a:rect l="l" t="t" r="r" b="b"/>
            <a:pathLst>
              <a:path w="4134" h="4712">
                <a:moveTo>
                  <a:pt x="254" y="1397"/>
                </a:moveTo>
                <a:lnTo>
                  <a:pt x="0" y="1486"/>
                </a:lnTo>
                <a:lnTo>
                  <a:pt x="1435" y="4712"/>
                </a:lnTo>
                <a:lnTo>
                  <a:pt x="4013" y="51"/>
                </a:lnTo>
                <a:lnTo>
                  <a:pt x="254" y="1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3101068" y="2856993"/>
            <a:ext cx="1001445" cy="397788"/>
          </a:xfrm>
          <a:custGeom>
            <a:avLst/>
            <a:gdLst/>
            <a:ahLst/>
            <a:cxnLst/>
            <a:rect l="l" t="t" r="r" b="b"/>
            <a:pathLst>
              <a:path w="1001445" h="397788">
                <a:moveTo>
                  <a:pt x="997115" y="215290"/>
                </a:moveTo>
                <a:lnTo>
                  <a:pt x="998778" y="218414"/>
                </a:lnTo>
                <a:lnTo>
                  <a:pt x="1001445" y="201117"/>
                </a:lnTo>
                <a:lnTo>
                  <a:pt x="997750" y="197688"/>
                </a:lnTo>
                <a:lnTo>
                  <a:pt x="995222" y="196507"/>
                </a:lnTo>
                <a:lnTo>
                  <a:pt x="992454" y="196532"/>
                </a:lnTo>
                <a:lnTo>
                  <a:pt x="989279" y="196888"/>
                </a:lnTo>
                <a:lnTo>
                  <a:pt x="987717" y="197548"/>
                </a:lnTo>
                <a:lnTo>
                  <a:pt x="989101" y="200786"/>
                </a:lnTo>
                <a:lnTo>
                  <a:pt x="987907" y="197472"/>
                </a:lnTo>
                <a:lnTo>
                  <a:pt x="989101" y="200786"/>
                </a:lnTo>
                <a:lnTo>
                  <a:pt x="987717" y="197548"/>
                </a:lnTo>
                <a:lnTo>
                  <a:pt x="985138" y="202209"/>
                </a:lnTo>
                <a:lnTo>
                  <a:pt x="983703" y="198983"/>
                </a:lnTo>
                <a:lnTo>
                  <a:pt x="972392" y="204990"/>
                </a:lnTo>
                <a:lnTo>
                  <a:pt x="961734" y="212106"/>
                </a:lnTo>
                <a:lnTo>
                  <a:pt x="951574" y="219753"/>
                </a:lnTo>
                <a:lnTo>
                  <a:pt x="945222" y="224688"/>
                </a:lnTo>
                <a:lnTo>
                  <a:pt x="934137" y="232995"/>
                </a:lnTo>
                <a:lnTo>
                  <a:pt x="923254" y="239940"/>
                </a:lnTo>
                <a:lnTo>
                  <a:pt x="912461" y="244742"/>
                </a:lnTo>
                <a:lnTo>
                  <a:pt x="910513" y="245313"/>
                </a:lnTo>
                <a:lnTo>
                  <a:pt x="900546" y="248396"/>
                </a:lnTo>
                <a:lnTo>
                  <a:pt x="889764" y="251927"/>
                </a:lnTo>
                <a:lnTo>
                  <a:pt x="882650" y="256336"/>
                </a:lnTo>
                <a:lnTo>
                  <a:pt x="878598" y="256285"/>
                </a:lnTo>
                <a:lnTo>
                  <a:pt x="877104" y="263618"/>
                </a:lnTo>
                <a:lnTo>
                  <a:pt x="875955" y="256666"/>
                </a:lnTo>
                <a:lnTo>
                  <a:pt x="875423" y="256743"/>
                </a:lnTo>
                <a:lnTo>
                  <a:pt x="873767" y="257437"/>
                </a:lnTo>
                <a:lnTo>
                  <a:pt x="866236" y="260088"/>
                </a:lnTo>
                <a:lnTo>
                  <a:pt x="853732" y="264593"/>
                </a:lnTo>
                <a:lnTo>
                  <a:pt x="852532" y="268335"/>
                </a:lnTo>
                <a:lnTo>
                  <a:pt x="850519" y="269798"/>
                </a:lnTo>
                <a:lnTo>
                  <a:pt x="842343" y="276284"/>
                </a:lnTo>
                <a:lnTo>
                  <a:pt x="841899" y="276637"/>
                </a:lnTo>
                <a:lnTo>
                  <a:pt x="832726" y="284105"/>
                </a:lnTo>
                <a:lnTo>
                  <a:pt x="821731" y="292227"/>
                </a:lnTo>
                <a:lnTo>
                  <a:pt x="814743" y="296798"/>
                </a:lnTo>
                <a:lnTo>
                  <a:pt x="807180" y="301296"/>
                </a:lnTo>
                <a:lnTo>
                  <a:pt x="798519" y="305969"/>
                </a:lnTo>
                <a:lnTo>
                  <a:pt x="788605" y="310813"/>
                </a:lnTo>
                <a:lnTo>
                  <a:pt x="777287" y="315821"/>
                </a:lnTo>
                <a:lnTo>
                  <a:pt x="764413" y="320991"/>
                </a:lnTo>
                <a:lnTo>
                  <a:pt x="749831" y="326315"/>
                </a:lnTo>
                <a:lnTo>
                  <a:pt x="733389" y="331790"/>
                </a:lnTo>
                <a:lnTo>
                  <a:pt x="733386" y="335483"/>
                </a:lnTo>
                <a:lnTo>
                  <a:pt x="732231" y="332168"/>
                </a:lnTo>
                <a:lnTo>
                  <a:pt x="709782" y="339690"/>
                </a:lnTo>
                <a:lnTo>
                  <a:pt x="687724" y="346549"/>
                </a:lnTo>
                <a:lnTo>
                  <a:pt x="666004" y="352774"/>
                </a:lnTo>
                <a:lnTo>
                  <a:pt x="644572" y="358395"/>
                </a:lnTo>
                <a:lnTo>
                  <a:pt x="623376" y="363443"/>
                </a:lnTo>
                <a:lnTo>
                  <a:pt x="602367" y="367948"/>
                </a:lnTo>
                <a:lnTo>
                  <a:pt x="581493" y="371940"/>
                </a:lnTo>
                <a:lnTo>
                  <a:pt x="560704" y="375448"/>
                </a:lnTo>
                <a:lnTo>
                  <a:pt x="539948" y="378504"/>
                </a:lnTo>
                <a:lnTo>
                  <a:pt x="519174" y="381136"/>
                </a:lnTo>
                <a:lnTo>
                  <a:pt x="498332" y="383375"/>
                </a:lnTo>
                <a:lnTo>
                  <a:pt x="477371" y="385252"/>
                </a:lnTo>
                <a:lnTo>
                  <a:pt x="456240" y="386795"/>
                </a:lnTo>
                <a:lnTo>
                  <a:pt x="434888" y="388036"/>
                </a:lnTo>
                <a:lnTo>
                  <a:pt x="413264" y="389004"/>
                </a:lnTo>
                <a:lnTo>
                  <a:pt x="391318" y="389729"/>
                </a:lnTo>
                <a:lnTo>
                  <a:pt x="368998" y="390241"/>
                </a:lnTo>
                <a:lnTo>
                  <a:pt x="346253" y="390571"/>
                </a:lnTo>
                <a:lnTo>
                  <a:pt x="323034" y="390749"/>
                </a:lnTo>
                <a:lnTo>
                  <a:pt x="286581" y="390755"/>
                </a:lnTo>
                <a:lnTo>
                  <a:pt x="273876" y="390624"/>
                </a:lnTo>
                <a:lnTo>
                  <a:pt x="261174" y="390412"/>
                </a:lnTo>
                <a:lnTo>
                  <a:pt x="248479" y="390118"/>
                </a:lnTo>
                <a:lnTo>
                  <a:pt x="235791" y="389746"/>
                </a:lnTo>
                <a:lnTo>
                  <a:pt x="230644" y="389572"/>
                </a:lnTo>
                <a:lnTo>
                  <a:pt x="230517" y="393103"/>
                </a:lnTo>
                <a:lnTo>
                  <a:pt x="230644" y="389572"/>
                </a:lnTo>
                <a:lnTo>
                  <a:pt x="220809" y="389277"/>
                </a:lnTo>
                <a:lnTo>
                  <a:pt x="209755" y="388993"/>
                </a:lnTo>
                <a:lnTo>
                  <a:pt x="197674" y="388654"/>
                </a:lnTo>
                <a:lnTo>
                  <a:pt x="184763" y="388195"/>
                </a:lnTo>
                <a:lnTo>
                  <a:pt x="171215" y="387551"/>
                </a:lnTo>
                <a:lnTo>
                  <a:pt x="157225" y="386656"/>
                </a:lnTo>
                <a:lnTo>
                  <a:pt x="142987" y="385446"/>
                </a:lnTo>
                <a:lnTo>
                  <a:pt x="133108" y="384390"/>
                </a:lnTo>
                <a:lnTo>
                  <a:pt x="119159" y="382510"/>
                </a:lnTo>
                <a:lnTo>
                  <a:pt x="105442" y="380191"/>
                </a:lnTo>
                <a:lnTo>
                  <a:pt x="92131" y="377336"/>
                </a:lnTo>
                <a:lnTo>
                  <a:pt x="79387" y="373849"/>
                </a:lnTo>
                <a:lnTo>
                  <a:pt x="67372" y="369636"/>
                </a:lnTo>
                <a:lnTo>
                  <a:pt x="56247" y="364599"/>
                </a:lnTo>
                <a:lnTo>
                  <a:pt x="46171" y="358642"/>
                </a:lnTo>
                <a:lnTo>
                  <a:pt x="38531" y="352767"/>
                </a:lnTo>
                <a:lnTo>
                  <a:pt x="28936" y="342878"/>
                </a:lnTo>
                <a:lnTo>
                  <a:pt x="21186" y="332042"/>
                </a:lnTo>
                <a:lnTo>
                  <a:pt x="15203" y="320451"/>
                </a:lnTo>
                <a:lnTo>
                  <a:pt x="10913" y="308297"/>
                </a:lnTo>
                <a:lnTo>
                  <a:pt x="8237" y="295771"/>
                </a:lnTo>
                <a:lnTo>
                  <a:pt x="7101" y="283067"/>
                </a:lnTo>
                <a:lnTo>
                  <a:pt x="7048" y="279514"/>
                </a:lnTo>
                <a:lnTo>
                  <a:pt x="7822" y="266216"/>
                </a:lnTo>
                <a:lnTo>
                  <a:pt x="10036" y="253113"/>
                </a:lnTo>
                <a:lnTo>
                  <a:pt x="13622" y="240377"/>
                </a:lnTo>
                <a:lnTo>
                  <a:pt x="18513" y="228183"/>
                </a:lnTo>
                <a:lnTo>
                  <a:pt x="24640" y="216704"/>
                </a:lnTo>
                <a:lnTo>
                  <a:pt x="31935" y="206113"/>
                </a:lnTo>
                <a:lnTo>
                  <a:pt x="40331" y="196584"/>
                </a:lnTo>
                <a:lnTo>
                  <a:pt x="43891" y="193192"/>
                </a:lnTo>
                <a:lnTo>
                  <a:pt x="53513" y="185057"/>
                </a:lnTo>
                <a:lnTo>
                  <a:pt x="63654" y="177391"/>
                </a:lnTo>
                <a:lnTo>
                  <a:pt x="74254" y="170205"/>
                </a:lnTo>
                <a:lnTo>
                  <a:pt x="85269" y="163488"/>
                </a:lnTo>
                <a:lnTo>
                  <a:pt x="96654" y="157227"/>
                </a:lnTo>
                <a:lnTo>
                  <a:pt x="108364" y="151409"/>
                </a:lnTo>
                <a:lnTo>
                  <a:pt x="120353" y="146023"/>
                </a:lnTo>
                <a:lnTo>
                  <a:pt x="132576" y="141055"/>
                </a:lnTo>
                <a:lnTo>
                  <a:pt x="144988" y="136493"/>
                </a:lnTo>
                <a:lnTo>
                  <a:pt x="157544" y="132324"/>
                </a:lnTo>
                <a:lnTo>
                  <a:pt x="170199" y="128537"/>
                </a:lnTo>
                <a:lnTo>
                  <a:pt x="182908" y="125118"/>
                </a:lnTo>
                <a:lnTo>
                  <a:pt x="195625" y="122055"/>
                </a:lnTo>
                <a:lnTo>
                  <a:pt x="208305" y="119337"/>
                </a:lnTo>
                <a:lnTo>
                  <a:pt x="220904" y="116949"/>
                </a:lnTo>
                <a:lnTo>
                  <a:pt x="233375" y="114880"/>
                </a:lnTo>
                <a:lnTo>
                  <a:pt x="234672" y="107832"/>
                </a:lnTo>
                <a:lnTo>
                  <a:pt x="243964" y="106285"/>
                </a:lnTo>
                <a:lnTo>
                  <a:pt x="247347" y="105721"/>
                </a:lnTo>
                <a:lnTo>
                  <a:pt x="260109" y="103046"/>
                </a:lnTo>
                <a:lnTo>
                  <a:pt x="272847" y="99751"/>
                </a:lnTo>
                <a:lnTo>
                  <a:pt x="285445" y="95782"/>
                </a:lnTo>
                <a:lnTo>
                  <a:pt x="297792" y="91083"/>
                </a:lnTo>
                <a:lnTo>
                  <a:pt x="302005" y="89268"/>
                </a:lnTo>
                <a:lnTo>
                  <a:pt x="313593" y="83634"/>
                </a:lnTo>
                <a:lnTo>
                  <a:pt x="324713" y="77052"/>
                </a:lnTo>
                <a:lnTo>
                  <a:pt x="335199" y="69498"/>
                </a:lnTo>
                <a:lnTo>
                  <a:pt x="344882" y="60933"/>
                </a:lnTo>
                <a:lnTo>
                  <a:pt x="353595" y="51318"/>
                </a:lnTo>
                <a:lnTo>
                  <a:pt x="361168" y="40617"/>
                </a:lnTo>
                <a:lnTo>
                  <a:pt x="367433" y="28789"/>
                </a:lnTo>
                <a:lnTo>
                  <a:pt x="372223" y="15799"/>
                </a:lnTo>
                <a:lnTo>
                  <a:pt x="374027" y="8788"/>
                </a:lnTo>
                <a:lnTo>
                  <a:pt x="374117" y="8371"/>
                </a:lnTo>
                <a:lnTo>
                  <a:pt x="370649" y="7632"/>
                </a:lnTo>
                <a:lnTo>
                  <a:pt x="371386" y="4190"/>
                </a:lnTo>
                <a:lnTo>
                  <a:pt x="374840" y="4864"/>
                </a:lnTo>
                <a:lnTo>
                  <a:pt x="376491" y="8877"/>
                </a:lnTo>
                <a:lnTo>
                  <a:pt x="381888" y="10350"/>
                </a:lnTo>
                <a:lnTo>
                  <a:pt x="386702" y="12052"/>
                </a:lnTo>
                <a:lnTo>
                  <a:pt x="399937" y="17951"/>
                </a:lnTo>
                <a:lnTo>
                  <a:pt x="408851" y="24688"/>
                </a:lnTo>
                <a:lnTo>
                  <a:pt x="411416" y="22288"/>
                </a:lnTo>
                <a:lnTo>
                  <a:pt x="408876" y="24714"/>
                </a:lnTo>
                <a:lnTo>
                  <a:pt x="411416" y="22288"/>
                </a:lnTo>
                <a:lnTo>
                  <a:pt x="408851" y="24688"/>
                </a:lnTo>
                <a:lnTo>
                  <a:pt x="413308" y="29565"/>
                </a:lnTo>
                <a:lnTo>
                  <a:pt x="415124" y="33591"/>
                </a:lnTo>
                <a:lnTo>
                  <a:pt x="415277" y="40538"/>
                </a:lnTo>
                <a:lnTo>
                  <a:pt x="413823" y="50507"/>
                </a:lnTo>
                <a:lnTo>
                  <a:pt x="408846" y="63363"/>
                </a:lnTo>
                <a:lnTo>
                  <a:pt x="405256" y="70053"/>
                </a:lnTo>
                <a:lnTo>
                  <a:pt x="397556" y="79848"/>
                </a:lnTo>
                <a:lnTo>
                  <a:pt x="387107" y="87494"/>
                </a:lnTo>
                <a:lnTo>
                  <a:pt x="382257" y="89992"/>
                </a:lnTo>
                <a:lnTo>
                  <a:pt x="371287" y="94187"/>
                </a:lnTo>
                <a:lnTo>
                  <a:pt x="358927" y="97337"/>
                </a:lnTo>
                <a:lnTo>
                  <a:pt x="359650" y="104382"/>
                </a:lnTo>
                <a:lnTo>
                  <a:pt x="372076" y="101314"/>
                </a:lnTo>
                <a:lnTo>
                  <a:pt x="383436" y="97178"/>
                </a:lnTo>
                <a:lnTo>
                  <a:pt x="396613" y="89758"/>
                </a:lnTo>
                <a:lnTo>
                  <a:pt x="405988" y="81182"/>
                </a:lnTo>
                <a:lnTo>
                  <a:pt x="411352" y="73559"/>
                </a:lnTo>
                <a:lnTo>
                  <a:pt x="418119" y="59821"/>
                </a:lnTo>
                <a:lnTo>
                  <a:pt x="418795" y="40538"/>
                </a:lnTo>
                <a:lnTo>
                  <a:pt x="419379" y="25539"/>
                </a:lnTo>
                <a:lnTo>
                  <a:pt x="413994" y="19875"/>
                </a:lnTo>
                <a:lnTo>
                  <a:pt x="404978" y="12758"/>
                </a:lnTo>
                <a:lnTo>
                  <a:pt x="392817" y="6797"/>
                </a:lnTo>
                <a:lnTo>
                  <a:pt x="389026" y="5397"/>
                </a:lnTo>
                <a:lnTo>
                  <a:pt x="383870" y="3581"/>
                </a:lnTo>
                <a:lnTo>
                  <a:pt x="378205" y="2057"/>
                </a:lnTo>
                <a:lnTo>
                  <a:pt x="372135" y="736"/>
                </a:lnTo>
                <a:lnTo>
                  <a:pt x="368630" y="0"/>
                </a:lnTo>
                <a:lnTo>
                  <a:pt x="367931" y="3505"/>
                </a:lnTo>
                <a:lnTo>
                  <a:pt x="367144" y="7277"/>
                </a:lnTo>
                <a:lnTo>
                  <a:pt x="363158" y="20679"/>
                </a:lnTo>
                <a:lnTo>
                  <a:pt x="357541" y="32859"/>
                </a:lnTo>
                <a:lnTo>
                  <a:pt x="350465" y="43862"/>
                </a:lnTo>
                <a:lnTo>
                  <a:pt x="342101" y="53733"/>
                </a:lnTo>
                <a:lnTo>
                  <a:pt x="332620" y="62518"/>
                </a:lnTo>
                <a:lnTo>
                  <a:pt x="322193" y="70262"/>
                </a:lnTo>
                <a:lnTo>
                  <a:pt x="310993" y="77011"/>
                </a:lnTo>
                <a:lnTo>
                  <a:pt x="299148" y="82829"/>
                </a:lnTo>
                <a:lnTo>
                  <a:pt x="287037" y="87734"/>
                </a:lnTo>
                <a:lnTo>
                  <a:pt x="274582" y="91895"/>
                </a:lnTo>
                <a:lnTo>
                  <a:pt x="261908" y="95363"/>
                </a:lnTo>
                <a:lnTo>
                  <a:pt x="249141" y="98194"/>
                </a:lnTo>
                <a:lnTo>
                  <a:pt x="236405" y="100441"/>
                </a:lnTo>
                <a:lnTo>
                  <a:pt x="236251" y="107340"/>
                </a:lnTo>
                <a:lnTo>
                  <a:pt x="226599" y="108869"/>
                </a:lnTo>
                <a:lnTo>
                  <a:pt x="211420" y="111555"/>
                </a:lnTo>
                <a:lnTo>
                  <a:pt x="198831" y="114134"/>
                </a:lnTo>
                <a:lnTo>
                  <a:pt x="186182" y="117045"/>
                </a:lnTo>
                <a:lnTo>
                  <a:pt x="173516" y="120302"/>
                </a:lnTo>
                <a:lnTo>
                  <a:pt x="160876" y="123918"/>
                </a:lnTo>
                <a:lnTo>
                  <a:pt x="148303" y="127907"/>
                </a:lnTo>
                <a:lnTo>
                  <a:pt x="135840" y="132281"/>
                </a:lnTo>
                <a:lnTo>
                  <a:pt x="123529" y="137055"/>
                </a:lnTo>
                <a:lnTo>
                  <a:pt x="111412" y="142242"/>
                </a:lnTo>
                <a:lnTo>
                  <a:pt x="99532" y="147856"/>
                </a:lnTo>
                <a:lnTo>
                  <a:pt x="87931" y="153910"/>
                </a:lnTo>
                <a:lnTo>
                  <a:pt x="76650" y="160416"/>
                </a:lnTo>
                <a:lnTo>
                  <a:pt x="65734" y="167390"/>
                </a:lnTo>
                <a:lnTo>
                  <a:pt x="55223" y="174844"/>
                </a:lnTo>
                <a:lnTo>
                  <a:pt x="45160" y="182792"/>
                </a:lnTo>
                <a:lnTo>
                  <a:pt x="30243" y="197100"/>
                </a:lnTo>
                <a:lnTo>
                  <a:pt x="22378" y="207247"/>
                </a:lnTo>
                <a:lnTo>
                  <a:pt x="15609" y="218280"/>
                </a:lnTo>
                <a:lnTo>
                  <a:pt x="9987" y="230055"/>
                </a:lnTo>
                <a:lnTo>
                  <a:pt x="5565" y="242425"/>
                </a:lnTo>
                <a:lnTo>
                  <a:pt x="2394" y="255247"/>
                </a:lnTo>
                <a:lnTo>
                  <a:pt x="525" y="268374"/>
                </a:lnTo>
                <a:lnTo>
                  <a:pt x="0" y="279501"/>
                </a:lnTo>
                <a:lnTo>
                  <a:pt x="0" y="279679"/>
                </a:lnTo>
                <a:lnTo>
                  <a:pt x="678" y="292293"/>
                </a:lnTo>
                <a:lnTo>
                  <a:pt x="2772" y="304851"/>
                </a:lnTo>
                <a:lnTo>
                  <a:pt x="6349" y="317176"/>
                </a:lnTo>
                <a:lnTo>
                  <a:pt x="11478" y="329091"/>
                </a:lnTo>
                <a:lnTo>
                  <a:pt x="18229" y="340420"/>
                </a:lnTo>
                <a:lnTo>
                  <a:pt x="26671" y="350984"/>
                </a:lnTo>
                <a:lnTo>
                  <a:pt x="33883" y="358063"/>
                </a:lnTo>
                <a:lnTo>
                  <a:pt x="43314" y="365185"/>
                </a:lnTo>
                <a:lnTo>
                  <a:pt x="53757" y="371231"/>
                </a:lnTo>
                <a:lnTo>
                  <a:pt x="65072" y="376312"/>
                </a:lnTo>
                <a:lnTo>
                  <a:pt x="77119" y="380537"/>
                </a:lnTo>
                <a:lnTo>
                  <a:pt x="89758" y="384016"/>
                </a:lnTo>
                <a:lnTo>
                  <a:pt x="102850" y="386858"/>
                </a:lnTo>
                <a:lnTo>
                  <a:pt x="116255" y="389173"/>
                </a:lnTo>
                <a:lnTo>
                  <a:pt x="129832" y="391071"/>
                </a:lnTo>
                <a:lnTo>
                  <a:pt x="146693" y="392856"/>
                </a:lnTo>
                <a:lnTo>
                  <a:pt x="160952" y="393974"/>
                </a:lnTo>
                <a:lnTo>
                  <a:pt x="174877" y="394793"/>
                </a:lnTo>
                <a:lnTo>
                  <a:pt x="188277" y="395379"/>
                </a:lnTo>
                <a:lnTo>
                  <a:pt x="200955" y="395798"/>
                </a:lnTo>
                <a:lnTo>
                  <a:pt x="212720" y="396116"/>
                </a:lnTo>
                <a:lnTo>
                  <a:pt x="223376" y="396398"/>
                </a:lnTo>
                <a:lnTo>
                  <a:pt x="230390" y="396620"/>
                </a:lnTo>
                <a:lnTo>
                  <a:pt x="255771" y="397345"/>
                </a:lnTo>
                <a:lnTo>
                  <a:pt x="281174" y="397748"/>
                </a:lnTo>
                <a:lnTo>
                  <a:pt x="323057" y="397788"/>
                </a:lnTo>
                <a:lnTo>
                  <a:pt x="346316" y="397612"/>
                </a:lnTo>
                <a:lnTo>
                  <a:pt x="369114" y="397283"/>
                </a:lnTo>
                <a:lnTo>
                  <a:pt x="391502" y="396769"/>
                </a:lnTo>
                <a:lnTo>
                  <a:pt x="413529" y="396041"/>
                </a:lnTo>
                <a:lnTo>
                  <a:pt x="435245" y="395068"/>
                </a:lnTo>
                <a:lnTo>
                  <a:pt x="456700" y="393820"/>
                </a:lnTo>
                <a:lnTo>
                  <a:pt x="477943" y="392267"/>
                </a:lnTo>
                <a:lnTo>
                  <a:pt x="499025" y="390378"/>
                </a:lnTo>
                <a:lnTo>
                  <a:pt x="519996" y="388124"/>
                </a:lnTo>
                <a:lnTo>
                  <a:pt x="540905" y="385474"/>
                </a:lnTo>
                <a:lnTo>
                  <a:pt x="561803" y="382398"/>
                </a:lnTo>
                <a:lnTo>
                  <a:pt x="582738" y="378866"/>
                </a:lnTo>
                <a:lnTo>
                  <a:pt x="603762" y="374847"/>
                </a:lnTo>
                <a:lnTo>
                  <a:pt x="624923" y="370311"/>
                </a:lnTo>
                <a:lnTo>
                  <a:pt x="646272" y="365229"/>
                </a:lnTo>
                <a:lnTo>
                  <a:pt x="667859" y="359569"/>
                </a:lnTo>
                <a:lnTo>
                  <a:pt x="689732" y="353301"/>
                </a:lnTo>
                <a:lnTo>
                  <a:pt x="711944" y="346396"/>
                </a:lnTo>
                <a:lnTo>
                  <a:pt x="734542" y="338823"/>
                </a:lnTo>
                <a:lnTo>
                  <a:pt x="752672" y="332790"/>
                </a:lnTo>
                <a:lnTo>
                  <a:pt x="768700" y="326892"/>
                </a:lnTo>
                <a:lnTo>
                  <a:pt x="782728" y="321160"/>
                </a:lnTo>
                <a:lnTo>
                  <a:pt x="794950" y="315603"/>
                </a:lnTo>
                <a:lnTo>
                  <a:pt x="805559" y="310228"/>
                </a:lnTo>
                <a:lnTo>
                  <a:pt x="814746" y="305044"/>
                </a:lnTo>
                <a:lnTo>
                  <a:pt x="822705" y="300058"/>
                </a:lnTo>
                <a:lnTo>
                  <a:pt x="829628" y="295278"/>
                </a:lnTo>
                <a:lnTo>
                  <a:pt x="833374" y="292506"/>
                </a:lnTo>
                <a:lnTo>
                  <a:pt x="844104" y="283950"/>
                </a:lnTo>
                <a:lnTo>
                  <a:pt x="849911" y="273491"/>
                </a:lnTo>
                <a:lnTo>
                  <a:pt x="862567" y="268888"/>
                </a:lnTo>
                <a:lnTo>
                  <a:pt x="862798" y="262031"/>
                </a:lnTo>
                <a:lnTo>
                  <a:pt x="874815" y="264522"/>
                </a:lnTo>
                <a:lnTo>
                  <a:pt x="875823" y="264172"/>
                </a:lnTo>
                <a:lnTo>
                  <a:pt x="877548" y="263573"/>
                </a:lnTo>
                <a:lnTo>
                  <a:pt x="886532" y="260455"/>
                </a:lnTo>
                <a:lnTo>
                  <a:pt x="887539" y="257759"/>
                </a:lnTo>
                <a:lnTo>
                  <a:pt x="891238" y="258879"/>
                </a:lnTo>
                <a:lnTo>
                  <a:pt x="897597" y="256749"/>
                </a:lnTo>
                <a:lnTo>
                  <a:pt x="912481" y="252072"/>
                </a:lnTo>
                <a:lnTo>
                  <a:pt x="911529" y="248691"/>
                </a:lnTo>
                <a:lnTo>
                  <a:pt x="912531" y="252052"/>
                </a:lnTo>
                <a:lnTo>
                  <a:pt x="923868" y="247584"/>
                </a:lnTo>
                <a:lnTo>
                  <a:pt x="934780" y="241113"/>
                </a:lnTo>
                <a:lnTo>
                  <a:pt x="945429" y="233418"/>
                </a:lnTo>
                <a:lnTo>
                  <a:pt x="949540" y="230263"/>
                </a:lnTo>
                <a:lnTo>
                  <a:pt x="959788" y="222325"/>
                </a:lnTo>
                <a:lnTo>
                  <a:pt x="970216" y="214773"/>
                </a:lnTo>
                <a:lnTo>
                  <a:pt x="980941" y="208207"/>
                </a:lnTo>
                <a:lnTo>
                  <a:pt x="986320" y="205511"/>
                </a:lnTo>
                <a:lnTo>
                  <a:pt x="986584" y="205417"/>
                </a:lnTo>
                <a:lnTo>
                  <a:pt x="990282" y="204101"/>
                </a:lnTo>
                <a:lnTo>
                  <a:pt x="993330" y="203580"/>
                </a:lnTo>
                <a:lnTo>
                  <a:pt x="996569" y="206679"/>
                </a:lnTo>
                <a:lnTo>
                  <a:pt x="997305" y="208457"/>
                </a:lnTo>
                <a:lnTo>
                  <a:pt x="998397" y="210997"/>
                </a:lnTo>
                <a:lnTo>
                  <a:pt x="998689" y="213550"/>
                </a:lnTo>
                <a:lnTo>
                  <a:pt x="997115" y="215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4097699" y="3078304"/>
            <a:ext cx="4064" cy="2704"/>
          </a:xfrm>
          <a:custGeom>
            <a:avLst/>
            <a:gdLst/>
            <a:ahLst/>
            <a:cxnLst/>
            <a:rect l="l" t="t" r="r" b="b"/>
            <a:pathLst>
              <a:path w="4063" h="2704">
                <a:moveTo>
                  <a:pt x="3517" y="342"/>
                </a:moveTo>
                <a:lnTo>
                  <a:pt x="0" y="2704"/>
                </a:lnTo>
                <a:lnTo>
                  <a:pt x="4063" y="50"/>
                </a:lnTo>
                <a:lnTo>
                  <a:pt x="3517" y="3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4094093" y="3072283"/>
            <a:ext cx="4089" cy="5626"/>
          </a:xfrm>
          <a:custGeom>
            <a:avLst/>
            <a:gdLst/>
            <a:ahLst/>
            <a:cxnLst/>
            <a:rect l="l" t="t" r="r" b="b"/>
            <a:pathLst>
              <a:path w="4089" h="5626">
                <a:moveTo>
                  <a:pt x="9" y="2681"/>
                </a:moveTo>
                <a:lnTo>
                  <a:pt x="1917" y="5626"/>
                </a:lnTo>
                <a:lnTo>
                  <a:pt x="4089" y="0"/>
                </a:lnTo>
                <a:lnTo>
                  <a:pt x="0" y="2666"/>
                </a:lnTo>
                <a:lnTo>
                  <a:pt x="482" y="2412"/>
                </a:lnTo>
                <a:lnTo>
                  <a:pt x="9" y="2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4016800" y="3058111"/>
            <a:ext cx="90030" cy="71551"/>
          </a:xfrm>
          <a:custGeom>
            <a:avLst/>
            <a:gdLst/>
            <a:ahLst/>
            <a:cxnLst/>
            <a:rect l="l" t="t" r="r" b="b"/>
            <a:pathLst>
              <a:path w="90030" h="71551">
                <a:moveTo>
                  <a:pt x="2819" y="71183"/>
                </a:moveTo>
                <a:lnTo>
                  <a:pt x="14887" y="66521"/>
                </a:lnTo>
                <a:lnTo>
                  <a:pt x="26083" y="60670"/>
                </a:lnTo>
                <a:lnTo>
                  <a:pt x="28828" y="59029"/>
                </a:lnTo>
                <a:lnTo>
                  <a:pt x="39856" y="51723"/>
                </a:lnTo>
                <a:lnTo>
                  <a:pt x="50073" y="44164"/>
                </a:lnTo>
                <a:lnTo>
                  <a:pt x="57619" y="38354"/>
                </a:lnTo>
                <a:lnTo>
                  <a:pt x="68897" y="29975"/>
                </a:lnTo>
                <a:lnTo>
                  <a:pt x="78983" y="23804"/>
                </a:lnTo>
                <a:lnTo>
                  <a:pt x="80898" y="22898"/>
                </a:lnTo>
                <a:lnTo>
                  <a:pt x="84416" y="20535"/>
                </a:lnTo>
                <a:lnTo>
                  <a:pt x="84930" y="20193"/>
                </a:lnTo>
                <a:lnTo>
                  <a:pt x="87960" y="18173"/>
                </a:lnTo>
                <a:lnTo>
                  <a:pt x="90030" y="14706"/>
                </a:lnTo>
                <a:lnTo>
                  <a:pt x="89992" y="10172"/>
                </a:lnTo>
                <a:lnTo>
                  <a:pt x="89369" y="7683"/>
                </a:lnTo>
                <a:lnTo>
                  <a:pt x="88061" y="4584"/>
                </a:lnTo>
                <a:lnTo>
                  <a:pt x="85712" y="0"/>
                </a:lnTo>
                <a:lnTo>
                  <a:pt x="83045" y="17297"/>
                </a:lnTo>
                <a:lnTo>
                  <a:pt x="81381" y="14173"/>
                </a:lnTo>
                <a:lnTo>
                  <a:pt x="79209" y="19799"/>
                </a:lnTo>
                <a:lnTo>
                  <a:pt x="77301" y="16854"/>
                </a:lnTo>
                <a:lnTo>
                  <a:pt x="67486" y="22418"/>
                </a:lnTo>
                <a:lnTo>
                  <a:pt x="56767" y="30146"/>
                </a:lnTo>
                <a:lnTo>
                  <a:pt x="53327" y="32778"/>
                </a:lnTo>
                <a:lnTo>
                  <a:pt x="43538" y="40285"/>
                </a:lnTo>
                <a:lnTo>
                  <a:pt x="33158" y="47809"/>
                </a:lnTo>
                <a:lnTo>
                  <a:pt x="25158" y="53022"/>
                </a:lnTo>
                <a:lnTo>
                  <a:pt x="14037" y="59141"/>
                </a:lnTo>
                <a:lnTo>
                  <a:pt x="2243" y="63975"/>
                </a:lnTo>
                <a:lnTo>
                  <a:pt x="1816" y="67818"/>
                </a:lnTo>
                <a:lnTo>
                  <a:pt x="761" y="64452"/>
                </a:lnTo>
                <a:lnTo>
                  <a:pt x="0" y="71551"/>
                </a:lnTo>
                <a:lnTo>
                  <a:pt x="2819" y="71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4082009" y="3062416"/>
            <a:ext cx="5645" cy="2785"/>
          </a:xfrm>
          <a:custGeom>
            <a:avLst/>
            <a:gdLst/>
            <a:ahLst/>
            <a:cxnLst/>
            <a:rect l="l" t="t" r="r" b="b"/>
            <a:pathLst>
              <a:path w="5645" h="2785">
                <a:moveTo>
                  <a:pt x="5378" y="88"/>
                </a:moveTo>
                <a:lnTo>
                  <a:pt x="0" y="2785"/>
                </a:lnTo>
                <a:lnTo>
                  <a:pt x="5645" y="0"/>
                </a:lnTo>
                <a:lnTo>
                  <a:pt x="5378" y="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3551841" y="2524287"/>
            <a:ext cx="7188" cy="15916"/>
          </a:xfrm>
          <a:custGeom>
            <a:avLst/>
            <a:gdLst/>
            <a:ahLst/>
            <a:cxnLst/>
            <a:rect l="l" t="t" r="r" b="b"/>
            <a:pathLst>
              <a:path w="7188" h="15916">
                <a:moveTo>
                  <a:pt x="5448" y="168"/>
                </a:moveTo>
                <a:lnTo>
                  <a:pt x="3340" y="4981"/>
                </a:lnTo>
                <a:lnTo>
                  <a:pt x="0" y="6086"/>
                </a:lnTo>
                <a:lnTo>
                  <a:pt x="1422" y="15916"/>
                </a:lnTo>
                <a:lnTo>
                  <a:pt x="4559" y="13706"/>
                </a:lnTo>
                <a:lnTo>
                  <a:pt x="6870" y="10214"/>
                </a:lnTo>
                <a:lnTo>
                  <a:pt x="7188" y="7318"/>
                </a:lnTo>
                <a:lnTo>
                  <a:pt x="6756" y="4130"/>
                </a:lnTo>
                <a:lnTo>
                  <a:pt x="6730" y="4003"/>
                </a:lnTo>
                <a:lnTo>
                  <a:pt x="5404" y="0"/>
                </a:lnTo>
                <a:lnTo>
                  <a:pt x="5448" y="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3512407" y="2930552"/>
            <a:ext cx="12" cy="25"/>
          </a:xfrm>
          <a:custGeom>
            <a:avLst/>
            <a:gdLst/>
            <a:ahLst/>
            <a:cxnLst/>
            <a:rect l="l" t="t" r="r" b="b"/>
            <a:pathLst>
              <a:path w="12" h="25">
                <a:moveTo>
                  <a:pt x="12" y="0"/>
                </a:moveTo>
                <a:lnTo>
                  <a:pt x="0" y="25"/>
                </a:lnTo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3475706" y="2751385"/>
            <a:ext cx="56958" cy="126021"/>
          </a:xfrm>
          <a:custGeom>
            <a:avLst/>
            <a:gdLst/>
            <a:ahLst/>
            <a:cxnLst/>
            <a:rect l="l" t="t" r="r" b="b"/>
            <a:pathLst>
              <a:path w="56958" h="126021">
                <a:moveTo>
                  <a:pt x="49496" y="115726"/>
                </a:moveTo>
                <a:lnTo>
                  <a:pt x="56958" y="126021"/>
                </a:lnTo>
                <a:lnTo>
                  <a:pt x="49527" y="115756"/>
                </a:lnTo>
                <a:lnTo>
                  <a:pt x="54493" y="110765"/>
                </a:lnTo>
                <a:lnTo>
                  <a:pt x="45240" y="103034"/>
                </a:lnTo>
                <a:lnTo>
                  <a:pt x="34645" y="96682"/>
                </a:lnTo>
                <a:lnTo>
                  <a:pt x="22858" y="91567"/>
                </a:lnTo>
                <a:lnTo>
                  <a:pt x="10030" y="87547"/>
                </a:lnTo>
                <a:lnTo>
                  <a:pt x="3477" y="86008"/>
                </a:lnTo>
                <a:lnTo>
                  <a:pt x="3909" y="81085"/>
                </a:lnTo>
                <a:lnTo>
                  <a:pt x="4201" y="73084"/>
                </a:lnTo>
                <a:lnTo>
                  <a:pt x="4201" y="65057"/>
                </a:lnTo>
                <a:lnTo>
                  <a:pt x="3949" y="51995"/>
                </a:lnTo>
                <a:lnTo>
                  <a:pt x="3305" y="38922"/>
                </a:lnTo>
                <a:lnTo>
                  <a:pt x="2366" y="25874"/>
                </a:lnTo>
                <a:lnTo>
                  <a:pt x="1232" y="12888"/>
                </a:lnTo>
                <a:lnTo>
                  <a:pt x="0" y="0"/>
                </a:lnTo>
                <a:lnTo>
                  <a:pt x="417" y="85289"/>
                </a:lnTo>
                <a:lnTo>
                  <a:pt x="3211" y="89048"/>
                </a:lnTo>
                <a:lnTo>
                  <a:pt x="12814" y="95652"/>
                </a:lnTo>
                <a:lnTo>
                  <a:pt x="25393" y="100149"/>
                </a:lnTo>
                <a:lnTo>
                  <a:pt x="36580" y="105796"/>
                </a:lnTo>
                <a:lnTo>
                  <a:pt x="46219" y="112699"/>
                </a:lnTo>
                <a:lnTo>
                  <a:pt x="49496" y="115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3833299" y="3188784"/>
            <a:ext cx="1157" cy="3692"/>
          </a:xfrm>
          <a:custGeom>
            <a:avLst/>
            <a:gdLst/>
            <a:ahLst/>
            <a:cxnLst/>
            <a:rect l="l" t="t" r="r" b="b"/>
            <a:pathLst>
              <a:path w="1157" h="3692">
                <a:moveTo>
                  <a:pt x="1155" y="3692"/>
                </a:moveTo>
                <a:lnTo>
                  <a:pt x="1157" y="0"/>
                </a:lnTo>
                <a:lnTo>
                  <a:pt x="0" y="377"/>
                </a:lnTo>
                <a:lnTo>
                  <a:pt x="1155" y="3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3148964" y="3196604"/>
            <a:ext cx="9144" cy="9371"/>
          </a:xfrm>
          <a:custGeom>
            <a:avLst/>
            <a:gdLst/>
            <a:ahLst/>
            <a:cxnLst/>
            <a:rect l="l" t="t" r="r" b="b"/>
            <a:pathLst>
              <a:path w="9144" h="9371">
                <a:moveTo>
                  <a:pt x="9144" y="9371"/>
                </a:moveTo>
                <a:lnTo>
                  <a:pt x="2331" y="0"/>
                </a:lnTo>
                <a:lnTo>
                  <a:pt x="0" y="2635"/>
                </a:lnTo>
                <a:lnTo>
                  <a:pt x="9144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3544792" y="2514156"/>
            <a:ext cx="444" cy="7048"/>
          </a:xfrm>
          <a:custGeom>
            <a:avLst/>
            <a:gdLst/>
            <a:ahLst/>
            <a:cxnLst/>
            <a:rect l="l" t="t" r="r" b="b"/>
            <a:pathLst>
              <a:path w="444" h="7048">
                <a:moveTo>
                  <a:pt x="0" y="3517"/>
                </a:moveTo>
                <a:lnTo>
                  <a:pt x="444" y="7048"/>
                </a:lnTo>
                <a:lnTo>
                  <a:pt x="0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3535924" y="2538172"/>
            <a:ext cx="12195" cy="7670"/>
          </a:xfrm>
          <a:custGeom>
            <a:avLst/>
            <a:gdLst/>
            <a:ahLst/>
            <a:cxnLst/>
            <a:rect l="l" t="t" r="r" b="b"/>
            <a:pathLst>
              <a:path w="12195" h="7670">
                <a:moveTo>
                  <a:pt x="12195" y="3484"/>
                </a:moveTo>
                <a:lnTo>
                  <a:pt x="8081" y="0"/>
                </a:lnTo>
                <a:lnTo>
                  <a:pt x="0" y="7670"/>
                </a:lnTo>
                <a:lnTo>
                  <a:pt x="12195" y="3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3443249" y="2836546"/>
            <a:ext cx="10826" cy="3784"/>
          </a:xfrm>
          <a:custGeom>
            <a:avLst/>
            <a:gdLst/>
            <a:ahLst/>
            <a:cxnLst/>
            <a:rect l="l" t="t" r="r" b="b"/>
            <a:pathLst>
              <a:path w="10826" h="3784">
                <a:moveTo>
                  <a:pt x="10826" y="3784"/>
                </a:moveTo>
                <a:lnTo>
                  <a:pt x="7715" y="0"/>
                </a:lnTo>
                <a:lnTo>
                  <a:pt x="0" y="2721"/>
                </a:lnTo>
                <a:lnTo>
                  <a:pt x="10826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3191022" y="2880832"/>
            <a:ext cx="6159" cy="5752"/>
          </a:xfrm>
          <a:custGeom>
            <a:avLst/>
            <a:gdLst/>
            <a:ahLst/>
            <a:cxnLst/>
            <a:rect l="l" t="t" r="r" b="b"/>
            <a:pathLst>
              <a:path w="6159" h="5752">
                <a:moveTo>
                  <a:pt x="1473" y="5752"/>
                </a:moveTo>
                <a:lnTo>
                  <a:pt x="6159" y="0"/>
                </a:lnTo>
                <a:lnTo>
                  <a:pt x="0" y="2564"/>
                </a:lnTo>
                <a:lnTo>
                  <a:pt x="1473" y="5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3169824" y="2851786"/>
            <a:ext cx="282648" cy="97434"/>
          </a:xfrm>
          <a:custGeom>
            <a:avLst/>
            <a:gdLst/>
            <a:ahLst/>
            <a:cxnLst/>
            <a:rect l="l" t="t" r="r" b="b"/>
            <a:pathLst>
              <a:path w="282648" h="97434">
                <a:moveTo>
                  <a:pt x="12865" y="73888"/>
                </a:moveTo>
                <a:lnTo>
                  <a:pt x="10375" y="70446"/>
                </a:lnTo>
                <a:lnTo>
                  <a:pt x="8902" y="66243"/>
                </a:lnTo>
                <a:lnTo>
                  <a:pt x="7518" y="62306"/>
                </a:lnTo>
                <a:lnTo>
                  <a:pt x="7073" y="59232"/>
                </a:lnTo>
                <a:lnTo>
                  <a:pt x="7112" y="52781"/>
                </a:lnTo>
                <a:lnTo>
                  <a:pt x="8242" y="49898"/>
                </a:lnTo>
                <a:lnTo>
                  <a:pt x="10883" y="46888"/>
                </a:lnTo>
                <a:lnTo>
                  <a:pt x="13538" y="43916"/>
                </a:lnTo>
                <a:lnTo>
                  <a:pt x="17932" y="40982"/>
                </a:lnTo>
                <a:lnTo>
                  <a:pt x="24142" y="37997"/>
                </a:lnTo>
                <a:lnTo>
                  <a:pt x="35630" y="33615"/>
                </a:lnTo>
                <a:lnTo>
                  <a:pt x="48263" y="30008"/>
                </a:lnTo>
                <a:lnTo>
                  <a:pt x="60828" y="26889"/>
                </a:lnTo>
                <a:lnTo>
                  <a:pt x="65036" y="22225"/>
                </a:lnTo>
                <a:lnTo>
                  <a:pt x="65925" y="25628"/>
                </a:lnTo>
                <a:lnTo>
                  <a:pt x="72606" y="24079"/>
                </a:lnTo>
                <a:lnTo>
                  <a:pt x="82570" y="22098"/>
                </a:lnTo>
                <a:lnTo>
                  <a:pt x="95384" y="19824"/>
                </a:lnTo>
                <a:lnTo>
                  <a:pt x="110616" y="17393"/>
                </a:lnTo>
                <a:lnTo>
                  <a:pt x="127835" y="14945"/>
                </a:lnTo>
                <a:lnTo>
                  <a:pt x="141643" y="13198"/>
                </a:lnTo>
                <a:lnTo>
                  <a:pt x="153759" y="11821"/>
                </a:lnTo>
                <a:lnTo>
                  <a:pt x="166270" y="10558"/>
                </a:lnTo>
                <a:lnTo>
                  <a:pt x="179078" y="9439"/>
                </a:lnTo>
                <a:lnTo>
                  <a:pt x="192083" y="8496"/>
                </a:lnTo>
                <a:lnTo>
                  <a:pt x="205188" y="7762"/>
                </a:lnTo>
                <a:lnTo>
                  <a:pt x="218291" y="7267"/>
                </a:lnTo>
                <a:lnTo>
                  <a:pt x="231296" y="7045"/>
                </a:lnTo>
                <a:lnTo>
                  <a:pt x="234492" y="0"/>
                </a:lnTo>
                <a:lnTo>
                  <a:pt x="221483" y="148"/>
                </a:lnTo>
                <a:lnTo>
                  <a:pt x="208370" y="574"/>
                </a:lnTo>
                <a:lnTo>
                  <a:pt x="195246" y="1246"/>
                </a:lnTo>
                <a:lnTo>
                  <a:pt x="182206" y="2133"/>
                </a:lnTo>
                <a:lnTo>
                  <a:pt x="169343" y="3204"/>
                </a:lnTo>
                <a:lnTo>
                  <a:pt x="156752" y="4427"/>
                </a:lnTo>
                <a:lnTo>
                  <a:pt x="144526" y="5772"/>
                </a:lnTo>
                <a:lnTo>
                  <a:pt x="132760" y="7208"/>
                </a:lnTo>
                <a:lnTo>
                  <a:pt x="111758" y="10109"/>
                </a:lnTo>
                <a:lnTo>
                  <a:pt x="96326" y="12531"/>
                </a:lnTo>
                <a:lnTo>
                  <a:pt x="83173" y="14827"/>
                </a:lnTo>
                <a:lnTo>
                  <a:pt x="72670" y="16876"/>
                </a:lnTo>
                <a:lnTo>
                  <a:pt x="65189" y="18556"/>
                </a:lnTo>
                <a:lnTo>
                  <a:pt x="64173" y="18808"/>
                </a:lnTo>
                <a:lnTo>
                  <a:pt x="52418" y="21698"/>
                </a:lnTo>
                <a:lnTo>
                  <a:pt x="39791" y="25000"/>
                </a:lnTo>
                <a:lnTo>
                  <a:pt x="27355" y="29045"/>
                </a:lnTo>
                <a:lnTo>
                  <a:pt x="22669" y="34798"/>
                </a:lnTo>
                <a:lnTo>
                  <a:pt x="21196" y="31610"/>
                </a:lnTo>
                <a:lnTo>
                  <a:pt x="14465" y="34848"/>
                </a:lnTo>
                <a:lnTo>
                  <a:pt x="9309" y="38112"/>
                </a:lnTo>
                <a:lnTo>
                  <a:pt x="5638" y="42189"/>
                </a:lnTo>
                <a:lnTo>
                  <a:pt x="1955" y="46240"/>
                </a:lnTo>
                <a:lnTo>
                  <a:pt x="0" y="51282"/>
                </a:lnTo>
                <a:lnTo>
                  <a:pt x="25" y="60147"/>
                </a:lnTo>
                <a:lnTo>
                  <a:pt x="660" y="64008"/>
                </a:lnTo>
                <a:lnTo>
                  <a:pt x="2260" y="68554"/>
                </a:lnTo>
                <a:lnTo>
                  <a:pt x="4140" y="74053"/>
                </a:lnTo>
                <a:lnTo>
                  <a:pt x="7607" y="78740"/>
                </a:lnTo>
                <a:lnTo>
                  <a:pt x="12395" y="82486"/>
                </a:lnTo>
                <a:lnTo>
                  <a:pt x="17170" y="86233"/>
                </a:lnTo>
                <a:lnTo>
                  <a:pt x="23228" y="89128"/>
                </a:lnTo>
                <a:lnTo>
                  <a:pt x="30530" y="91465"/>
                </a:lnTo>
                <a:lnTo>
                  <a:pt x="42066" y="94327"/>
                </a:lnTo>
                <a:lnTo>
                  <a:pt x="54602" y="96163"/>
                </a:lnTo>
                <a:lnTo>
                  <a:pt x="67724" y="97144"/>
                </a:lnTo>
                <a:lnTo>
                  <a:pt x="80695" y="97434"/>
                </a:lnTo>
                <a:lnTo>
                  <a:pt x="80949" y="97434"/>
                </a:lnTo>
                <a:lnTo>
                  <a:pt x="80987" y="90385"/>
                </a:lnTo>
                <a:lnTo>
                  <a:pt x="95200" y="97171"/>
                </a:lnTo>
                <a:lnTo>
                  <a:pt x="108600" y="96557"/>
                </a:lnTo>
                <a:lnTo>
                  <a:pt x="120661" y="95850"/>
                </a:lnTo>
                <a:lnTo>
                  <a:pt x="128536" y="95415"/>
                </a:lnTo>
                <a:lnTo>
                  <a:pt x="140536" y="94646"/>
                </a:lnTo>
                <a:lnTo>
                  <a:pt x="152963" y="93421"/>
                </a:lnTo>
                <a:lnTo>
                  <a:pt x="165659" y="91691"/>
                </a:lnTo>
                <a:lnTo>
                  <a:pt x="178469" y="89408"/>
                </a:lnTo>
                <a:lnTo>
                  <a:pt x="191234" y="86523"/>
                </a:lnTo>
                <a:lnTo>
                  <a:pt x="203800" y="82988"/>
                </a:lnTo>
                <a:lnTo>
                  <a:pt x="216007" y="78753"/>
                </a:lnTo>
                <a:lnTo>
                  <a:pt x="224650" y="75171"/>
                </a:lnTo>
                <a:lnTo>
                  <a:pt x="236496" y="69254"/>
                </a:lnTo>
                <a:lnTo>
                  <a:pt x="247425" y="62498"/>
                </a:lnTo>
                <a:lnTo>
                  <a:pt x="257308" y="54816"/>
                </a:lnTo>
                <a:lnTo>
                  <a:pt x="263144" y="49250"/>
                </a:lnTo>
                <a:lnTo>
                  <a:pt x="271191" y="39617"/>
                </a:lnTo>
                <a:lnTo>
                  <a:pt x="277742" y="28799"/>
                </a:lnTo>
                <a:lnTo>
                  <a:pt x="282648" y="16758"/>
                </a:lnTo>
                <a:lnTo>
                  <a:pt x="281343" y="9486"/>
                </a:lnTo>
                <a:lnTo>
                  <a:pt x="277761" y="7886"/>
                </a:lnTo>
                <a:lnTo>
                  <a:pt x="277382" y="9065"/>
                </a:lnTo>
                <a:lnTo>
                  <a:pt x="273764" y="20568"/>
                </a:lnTo>
                <a:lnTo>
                  <a:pt x="267922" y="31864"/>
                </a:lnTo>
                <a:lnTo>
                  <a:pt x="260362" y="41897"/>
                </a:lnTo>
                <a:lnTo>
                  <a:pt x="249046" y="52546"/>
                </a:lnTo>
                <a:lnTo>
                  <a:pt x="238717" y="59787"/>
                </a:lnTo>
                <a:lnTo>
                  <a:pt x="227211" y="66168"/>
                </a:lnTo>
                <a:lnTo>
                  <a:pt x="221767" y="68745"/>
                </a:lnTo>
                <a:lnTo>
                  <a:pt x="210073" y="73454"/>
                </a:lnTo>
                <a:lnTo>
                  <a:pt x="197825" y="77437"/>
                </a:lnTo>
                <a:lnTo>
                  <a:pt x="185203" y="80738"/>
                </a:lnTo>
                <a:lnTo>
                  <a:pt x="172383" y="83404"/>
                </a:lnTo>
                <a:lnTo>
                  <a:pt x="159543" y="85477"/>
                </a:lnTo>
                <a:lnTo>
                  <a:pt x="146863" y="87003"/>
                </a:lnTo>
                <a:lnTo>
                  <a:pt x="134520" y="88026"/>
                </a:lnTo>
                <a:lnTo>
                  <a:pt x="128206" y="88379"/>
                </a:lnTo>
                <a:lnTo>
                  <a:pt x="117309" y="88992"/>
                </a:lnTo>
                <a:lnTo>
                  <a:pt x="104823" y="89699"/>
                </a:lnTo>
                <a:lnTo>
                  <a:pt x="91224" y="90242"/>
                </a:lnTo>
                <a:lnTo>
                  <a:pt x="80949" y="90385"/>
                </a:lnTo>
                <a:lnTo>
                  <a:pt x="80695" y="90385"/>
                </a:lnTo>
                <a:lnTo>
                  <a:pt x="67176" y="90066"/>
                </a:lnTo>
                <a:lnTo>
                  <a:pt x="53964" y="89001"/>
                </a:lnTo>
                <a:lnTo>
                  <a:pt x="41621" y="87059"/>
                </a:lnTo>
                <a:lnTo>
                  <a:pt x="32664" y="84759"/>
                </a:lnTo>
                <a:lnTo>
                  <a:pt x="25895" y="82600"/>
                </a:lnTo>
                <a:lnTo>
                  <a:pt x="20612" y="79997"/>
                </a:lnTo>
                <a:lnTo>
                  <a:pt x="16738" y="76949"/>
                </a:lnTo>
                <a:lnTo>
                  <a:pt x="12865" y="73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3401122" y="2851786"/>
            <a:ext cx="54707" cy="16758"/>
          </a:xfrm>
          <a:custGeom>
            <a:avLst/>
            <a:gdLst/>
            <a:ahLst/>
            <a:cxnLst/>
            <a:rect l="l" t="t" r="r" b="b"/>
            <a:pathLst>
              <a:path w="54707" h="16758">
                <a:moveTo>
                  <a:pt x="54707" y="2959"/>
                </a:moveTo>
                <a:lnTo>
                  <a:pt x="50884" y="2501"/>
                </a:lnTo>
                <a:lnTo>
                  <a:pt x="50465" y="5994"/>
                </a:lnTo>
                <a:lnTo>
                  <a:pt x="47024" y="5270"/>
                </a:lnTo>
                <a:lnTo>
                  <a:pt x="46465" y="7861"/>
                </a:lnTo>
                <a:lnTo>
                  <a:pt x="47024" y="5270"/>
                </a:lnTo>
                <a:lnTo>
                  <a:pt x="38787" y="1299"/>
                </a:lnTo>
                <a:lnTo>
                  <a:pt x="26191" y="499"/>
                </a:lnTo>
                <a:lnTo>
                  <a:pt x="13207" y="79"/>
                </a:lnTo>
                <a:lnTo>
                  <a:pt x="3196" y="0"/>
                </a:lnTo>
                <a:lnTo>
                  <a:pt x="0" y="7045"/>
                </a:lnTo>
                <a:lnTo>
                  <a:pt x="4288" y="7035"/>
                </a:lnTo>
                <a:lnTo>
                  <a:pt x="17513" y="7217"/>
                </a:lnTo>
                <a:lnTo>
                  <a:pt x="30390" y="7771"/>
                </a:lnTo>
                <a:lnTo>
                  <a:pt x="42791" y="8715"/>
                </a:lnTo>
                <a:lnTo>
                  <a:pt x="46086" y="9065"/>
                </a:lnTo>
                <a:lnTo>
                  <a:pt x="46465" y="7886"/>
                </a:lnTo>
                <a:lnTo>
                  <a:pt x="50046" y="9486"/>
                </a:lnTo>
                <a:lnTo>
                  <a:pt x="51351" y="16758"/>
                </a:lnTo>
                <a:lnTo>
                  <a:pt x="53335" y="9410"/>
                </a:lnTo>
                <a:lnTo>
                  <a:pt x="53920" y="6718"/>
                </a:lnTo>
                <a:lnTo>
                  <a:pt x="54707" y="2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3439910" y="2853086"/>
            <a:ext cx="12097" cy="4694"/>
          </a:xfrm>
          <a:custGeom>
            <a:avLst/>
            <a:gdLst/>
            <a:ahLst/>
            <a:cxnLst/>
            <a:rect l="l" t="t" r="r" b="b"/>
            <a:pathLst>
              <a:path w="12097" h="4694">
                <a:moveTo>
                  <a:pt x="12097" y="1202"/>
                </a:moveTo>
                <a:lnTo>
                  <a:pt x="0" y="0"/>
                </a:lnTo>
                <a:lnTo>
                  <a:pt x="8236" y="3970"/>
                </a:lnTo>
                <a:lnTo>
                  <a:pt x="11677" y="4694"/>
                </a:lnTo>
                <a:lnTo>
                  <a:pt x="12097" y="1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3148731" y="2830667"/>
            <a:ext cx="308965" cy="139661"/>
          </a:xfrm>
          <a:custGeom>
            <a:avLst/>
            <a:gdLst/>
            <a:ahLst/>
            <a:cxnLst/>
            <a:rect l="l" t="t" r="r" b="b"/>
            <a:pathLst>
              <a:path w="308965" h="139661">
                <a:moveTo>
                  <a:pt x="9304" y="108393"/>
                </a:moveTo>
                <a:lnTo>
                  <a:pt x="17635" y="117854"/>
                </a:lnTo>
                <a:lnTo>
                  <a:pt x="31073" y="127010"/>
                </a:lnTo>
                <a:lnTo>
                  <a:pt x="42817" y="131960"/>
                </a:lnTo>
                <a:lnTo>
                  <a:pt x="57597" y="135890"/>
                </a:lnTo>
                <a:lnTo>
                  <a:pt x="70243" y="137936"/>
                </a:lnTo>
                <a:lnTo>
                  <a:pt x="83051" y="139109"/>
                </a:lnTo>
                <a:lnTo>
                  <a:pt x="95795" y="139606"/>
                </a:lnTo>
                <a:lnTo>
                  <a:pt x="102044" y="139661"/>
                </a:lnTo>
                <a:lnTo>
                  <a:pt x="116724" y="139401"/>
                </a:lnTo>
                <a:lnTo>
                  <a:pt x="130331" y="138795"/>
                </a:lnTo>
                <a:lnTo>
                  <a:pt x="142317" y="138104"/>
                </a:lnTo>
                <a:lnTo>
                  <a:pt x="150634" y="137655"/>
                </a:lnTo>
                <a:lnTo>
                  <a:pt x="162377" y="136907"/>
                </a:lnTo>
                <a:lnTo>
                  <a:pt x="174536" y="135761"/>
                </a:lnTo>
                <a:lnTo>
                  <a:pt x="178936" y="135196"/>
                </a:lnTo>
                <a:lnTo>
                  <a:pt x="188588" y="133667"/>
                </a:lnTo>
                <a:lnTo>
                  <a:pt x="188742" y="126768"/>
                </a:lnTo>
                <a:lnTo>
                  <a:pt x="176163" y="128483"/>
                </a:lnTo>
                <a:lnTo>
                  <a:pt x="163866" y="129720"/>
                </a:lnTo>
                <a:lnTo>
                  <a:pt x="151978" y="130534"/>
                </a:lnTo>
                <a:lnTo>
                  <a:pt x="150317" y="130619"/>
                </a:lnTo>
                <a:lnTo>
                  <a:pt x="139921" y="131191"/>
                </a:lnTo>
                <a:lnTo>
                  <a:pt x="127572" y="131889"/>
                </a:lnTo>
                <a:lnTo>
                  <a:pt x="113799" y="132451"/>
                </a:lnTo>
                <a:lnTo>
                  <a:pt x="102044" y="132626"/>
                </a:lnTo>
                <a:lnTo>
                  <a:pt x="89205" y="132374"/>
                </a:lnTo>
                <a:lnTo>
                  <a:pt x="76293" y="131509"/>
                </a:lnTo>
                <a:lnTo>
                  <a:pt x="63580" y="129841"/>
                </a:lnTo>
                <a:lnTo>
                  <a:pt x="51337" y="127180"/>
                </a:lnTo>
                <a:lnTo>
                  <a:pt x="35430" y="121322"/>
                </a:lnTo>
                <a:lnTo>
                  <a:pt x="24688" y="114579"/>
                </a:lnTo>
                <a:lnTo>
                  <a:pt x="18148" y="109385"/>
                </a:lnTo>
                <a:lnTo>
                  <a:pt x="12992" y="102793"/>
                </a:lnTo>
                <a:lnTo>
                  <a:pt x="10032" y="94297"/>
                </a:lnTo>
                <a:lnTo>
                  <a:pt x="8039" y="88544"/>
                </a:lnTo>
                <a:lnTo>
                  <a:pt x="7048" y="83108"/>
                </a:lnTo>
                <a:lnTo>
                  <a:pt x="7048" y="77927"/>
                </a:lnTo>
                <a:lnTo>
                  <a:pt x="9518" y="64746"/>
                </a:lnTo>
                <a:lnTo>
                  <a:pt x="16078" y="54178"/>
                </a:lnTo>
                <a:lnTo>
                  <a:pt x="21539" y="47929"/>
                </a:lnTo>
                <a:lnTo>
                  <a:pt x="28968" y="43192"/>
                </a:lnTo>
                <a:lnTo>
                  <a:pt x="36360" y="39954"/>
                </a:lnTo>
                <a:lnTo>
                  <a:pt x="49085" y="35002"/>
                </a:lnTo>
                <a:lnTo>
                  <a:pt x="61905" y="31226"/>
                </a:lnTo>
                <a:lnTo>
                  <a:pt x="73959" y="28218"/>
                </a:lnTo>
                <a:lnTo>
                  <a:pt x="81749" y="26289"/>
                </a:lnTo>
                <a:lnTo>
                  <a:pt x="88808" y="24659"/>
                </a:lnTo>
                <a:lnTo>
                  <a:pt x="98771" y="22658"/>
                </a:lnTo>
                <a:lnTo>
                  <a:pt x="111279" y="20403"/>
                </a:lnTo>
                <a:lnTo>
                  <a:pt x="125990" y="18009"/>
                </a:lnTo>
                <a:lnTo>
                  <a:pt x="142559" y="15595"/>
                </a:lnTo>
                <a:lnTo>
                  <a:pt x="160158" y="13336"/>
                </a:lnTo>
                <a:lnTo>
                  <a:pt x="172181" y="11970"/>
                </a:lnTo>
                <a:lnTo>
                  <a:pt x="184601" y="10714"/>
                </a:lnTo>
                <a:lnTo>
                  <a:pt x="197334" y="9597"/>
                </a:lnTo>
                <a:lnTo>
                  <a:pt x="210299" y="8645"/>
                </a:lnTo>
                <a:lnTo>
                  <a:pt x="223410" y="7889"/>
                </a:lnTo>
                <a:lnTo>
                  <a:pt x="236587" y="7355"/>
                </a:lnTo>
                <a:lnTo>
                  <a:pt x="249746" y="7073"/>
                </a:lnTo>
                <a:lnTo>
                  <a:pt x="256016" y="7035"/>
                </a:lnTo>
                <a:lnTo>
                  <a:pt x="269118" y="7268"/>
                </a:lnTo>
                <a:lnTo>
                  <a:pt x="281982" y="7771"/>
                </a:lnTo>
                <a:lnTo>
                  <a:pt x="294519" y="8601"/>
                </a:lnTo>
                <a:lnTo>
                  <a:pt x="302234" y="5880"/>
                </a:lnTo>
                <a:lnTo>
                  <a:pt x="305346" y="9664"/>
                </a:lnTo>
                <a:lnTo>
                  <a:pt x="308965" y="10083"/>
                </a:lnTo>
                <a:lnTo>
                  <a:pt x="305752" y="6159"/>
                </a:lnTo>
                <a:lnTo>
                  <a:pt x="302525" y="2317"/>
                </a:lnTo>
                <a:lnTo>
                  <a:pt x="293909" y="1487"/>
                </a:lnTo>
                <a:lnTo>
                  <a:pt x="281322" y="688"/>
                </a:lnTo>
                <a:lnTo>
                  <a:pt x="268465" y="210"/>
                </a:lnTo>
                <a:lnTo>
                  <a:pt x="256070" y="0"/>
                </a:lnTo>
                <a:lnTo>
                  <a:pt x="256006" y="7035"/>
                </a:lnTo>
                <a:lnTo>
                  <a:pt x="256031" y="0"/>
                </a:lnTo>
                <a:lnTo>
                  <a:pt x="242876" y="150"/>
                </a:lnTo>
                <a:lnTo>
                  <a:pt x="229676" y="563"/>
                </a:lnTo>
                <a:lnTo>
                  <a:pt x="216512" y="1212"/>
                </a:lnTo>
                <a:lnTo>
                  <a:pt x="203461" y="2069"/>
                </a:lnTo>
                <a:lnTo>
                  <a:pt x="190606" y="3104"/>
                </a:lnTo>
                <a:lnTo>
                  <a:pt x="178024" y="4291"/>
                </a:lnTo>
                <a:lnTo>
                  <a:pt x="165795" y="5600"/>
                </a:lnTo>
                <a:lnTo>
                  <a:pt x="153999" y="7004"/>
                </a:lnTo>
                <a:lnTo>
                  <a:pt x="147700" y="7810"/>
                </a:lnTo>
                <a:lnTo>
                  <a:pt x="130644" y="10187"/>
                </a:lnTo>
                <a:lnTo>
                  <a:pt x="115303" y="12585"/>
                </a:lnTo>
                <a:lnTo>
                  <a:pt x="101980" y="14897"/>
                </a:lnTo>
                <a:lnTo>
                  <a:pt x="90977" y="17016"/>
                </a:lnTo>
                <a:lnTo>
                  <a:pt x="82600" y="18835"/>
                </a:lnTo>
                <a:lnTo>
                  <a:pt x="79997" y="19469"/>
                </a:lnTo>
                <a:lnTo>
                  <a:pt x="69447" y="22062"/>
                </a:lnTo>
                <a:lnTo>
                  <a:pt x="57241" y="25182"/>
                </a:lnTo>
                <a:lnTo>
                  <a:pt x="44216" y="29220"/>
                </a:lnTo>
                <a:lnTo>
                  <a:pt x="33477" y="33515"/>
                </a:lnTo>
                <a:lnTo>
                  <a:pt x="34937" y="36728"/>
                </a:lnTo>
                <a:lnTo>
                  <a:pt x="33482" y="33527"/>
                </a:lnTo>
                <a:lnTo>
                  <a:pt x="22539" y="39433"/>
                </a:lnTo>
                <a:lnTo>
                  <a:pt x="12498" y="47676"/>
                </a:lnTo>
                <a:lnTo>
                  <a:pt x="10769" y="49555"/>
                </a:lnTo>
                <a:lnTo>
                  <a:pt x="3980" y="59848"/>
                </a:lnTo>
                <a:lnTo>
                  <a:pt x="336" y="72423"/>
                </a:lnTo>
                <a:lnTo>
                  <a:pt x="0" y="77927"/>
                </a:lnTo>
                <a:lnTo>
                  <a:pt x="0" y="84023"/>
                </a:lnTo>
                <a:lnTo>
                  <a:pt x="1181" y="90246"/>
                </a:lnTo>
                <a:lnTo>
                  <a:pt x="3378" y="96608"/>
                </a:lnTo>
                <a:lnTo>
                  <a:pt x="9304" y="108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3334443" y="2954330"/>
            <a:ext cx="126274" cy="17542"/>
          </a:xfrm>
          <a:custGeom>
            <a:avLst/>
            <a:gdLst/>
            <a:ahLst/>
            <a:cxnLst/>
            <a:rect l="l" t="t" r="r" b="b"/>
            <a:pathLst>
              <a:path w="126274" h="17542">
                <a:moveTo>
                  <a:pt x="12299" y="15779"/>
                </a:moveTo>
                <a:lnTo>
                  <a:pt x="24381" y="14310"/>
                </a:lnTo>
                <a:lnTo>
                  <a:pt x="27698" y="13952"/>
                </a:lnTo>
                <a:lnTo>
                  <a:pt x="39097" y="13067"/>
                </a:lnTo>
                <a:lnTo>
                  <a:pt x="51258" y="12530"/>
                </a:lnTo>
                <a:lnTo>
                  <a:pt x="63966" y="12160"/>
                </a:lnTo>
                <a:lnTo>
                  <a:pt x="77020" y="11778"/>
                </a:lnTo>
                <a:lnTo>
                  <a:pt x="90219" y="11202"/>
                </a:lnTo>
                <a:lnTo>
                  <a:pt x="103362" y="10252"/>
                </a:lnTo>
                <a:lnTo>
                  <a:pt x="112927" y="9202"/>
                </a:lnTo>
                <a:lnTo>
                  <a:pt x="126274" y="7044"/>
                </a:lnTo>
                <a:lnTo>
                  <a:pt x="125551" y="0"/>
                </a:lnTo>
                <a:lnTo>
                  <a:pt x="112038" y="2205"/>
                </a:lnTo>
                <a:lnTo>
                  <a:pt x="99354" y="3529"/>
                </a:lnTo>
                <a:lnTo>
                  <a:pt x="86380" y="4344"/>
                </a:lnTo>
                <a:lnTo>
                  <a:pt x="73300" y="4843"/>
                </a:lnTo>
                <a:lnTo>
                  <a:pt x="60312" y="5207"/>
                </a:lnTo>
                <a:lnTo>
                  <a:pt x="47614" y="5616"/>
                </a:lnTo>
                <a:lnTo>
                  <a:pt x="35402" y="6251"/>
                </a:lnTo>
                <a:lnTo>
                  <a:pt x="26974" y="6955"/>
                </a:lnTo>
                <a:lnTo>
                  <a:pt x="15032" y="8339"/>
                </a:lnTo>
                <a:lnTo>
                  <a:pt x="10588" y="8947"/>
                </a:lnTo>
                <a:lnTo>
                  <a:pt x="1296" y="10495"/>
                </a:lnTo>
                <a:lnTo>
                  <a:pt x="0" y="17542"/>
                </a:lnTo>
                <a:lnTo>
                  <a:pt x="12299" y="15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3250774" y="2942172"/>
            <a:ext cx="14250" cy="7048"/>
          </a:xfrm>
          <a:custGeom>
            <a:avLst/>
            <a:gdLst/>
            <a:ahLst/>
            <a:cxnLst/>
            <a:rect l="l" t="t" r="r" b="b"/>
            <a:pathLst>
              <a:path w="14250" h="7048">
                <a:moveTo>
                  <a:pt x="0" y="3517"/>
                </a:moveTo>
                <a:lnTo>
                  <a:pt x="0" y="7048"/>
                </a:lnTo>
                <a:lnTo>
                  <a:pt x="14250" y="6785"/>
                </a:lnTo>
                <a:lnTo>
                  <a:pt x="38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3230653" y="2874011"/>
            <a:ext cx="5096" cy="4664"/>
          </a:xfrm>
          <a:custGeom>
            <a:avLst/>
            <a:gdLst/>
            <a:ahLst/>
            <a:cxnLst/>
            <a:rect l="l" t="t" r="r" b="b"/>
            <a:pathLst>
              <a:path w="5096" h="4664">
                <a:moveTo>
                  <a:pt x="4207" y="0"/>
                </a:moveTo>
                <a:lnTo>
                  <a:pt x="0" y="4664"/>
                </a:lnTo>
                <a:lnTo>
                  <a:pt x="5071" y="3403"/>
                </a:lnTo>
                <a:lnTo>
                  <a:pt x="42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3451256" y="2740137"/>
            <a:ext cx="7519" cy="100612"/>
          </a:xfrm>
          <a:custGeom>
            <a:avLst/>
            <a:gdLst/>
            <a:ahLst/>
            <a:cxnLst/>
            <a:rect l="l" t="t" r="r" b="b"/>
            <a:pathLst>
              <a:path w="7519" h="100612">
                <a:moveTo>
                  <a:pt x="5724" y="38359"/>
                </a:moveTo>
                <a:lnTo>
                  <a:pt x="4596" y="25622"/>
                </a:lnTo>
                <a:lnTo>
                  <a:pt x="3366" y="12824"/>
                </a:lnTo>
                <a:lnTo>
                  <a:pt x="2134" y="0"/>
                </a:lnTo>
                <a:lnTo>
                  <a:pt x="3633" y="93196"/>
                </a:lnTo>
                <a:lnTo>
                  <a:pt x="484" y="76292"/>
                </a:lnTo>
                <a:lnTo>
                  <a:pt x="484" y="83163"/>
                </a:lnTo>
                <a:lnTo>
                  <a:pt x="242" y="89868"/>
                </a:lnTo>
                <a:lnTo>
                  <a:pt x="0" y="92846"/>
                </a:lnTo>
                <a:lnTo>
                  <a:pt x="3227" y="96688"/>
                </a:lnTo>
                <a:lnTo>
                  <a:pt x="6440" y="100612"/>
                </a:lnTo>
                <a:lnTo>
                  <a:pt x="6732" y="96980"/>
                </a:lnTo>
                <a:lnTo>
                  <a:pt x="7291" y="90224"/>
                </a:lnTo>
                <a:lnTo>
                  <a:pt x="7519" y="83315"/>
                </a:lnTo>
                <a:lnTo>
                  <a:pt x="7519" y="75860"/>
                </a:lnTo>
                <a:lnTo>
                  <a:pt x="7285" y="63512"/>
                </a:lnTo>
                <a:lnTo>
                  <a:pt x="6653" y="51000"/>
                </a:lnTo>
                <a:lnTo>
                  <a:pt x="5724" y="38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3471716" y="2861184"/>
            <a:ext cx="5842" cy="4686"/>
          </a:xfrm>
          <a:custGeom>
            <a:avLst/>
            <a:gdLst/>
            <a:ahLst/>
            <a:cxnLst/>
            <a:rect l="l" t="t" r="r" b="b"/>
            <a:pathLst>
              <a:path w="5842" h="4686">
                <a:moveTo>
                  <a:pt x="3467" y="4180"/>
                </a:moveTo>
                <a:lnTo>
                  <a:pt x="5842" y="4686"/>
                </a:lnTo>
                <a:lnTo>
                  <a:pt x="4191" y="673"/>
                </a:lnTo>
                <a:lnTo>
                  <a:pt x="736" y="0"/>
                </a:lnTo>
                <a:lnTo>
                  <a:pt x="0" y="3441"/>
                </a:lnTo>
                <a:lnTo>
                  <a:pt x="3467" y="4180"/>
                </a:lnTo>
                <a:lnTo>
                  <a:pt x="3937" y="1993"/>
                </a:lnTo>
                <a:lnTo>
                  <a:pt x="3467" y="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3519186" y="2882532"/>
            <a:ext cx="4206" cy="34282"/>
          </a:xfrm>
          <a:custGeom>
            <a:avLst/>
            <a:gdLst/>
            <a:ahLst/>
            <a:cxnLst/>
            <a:rect l="l" t="t" r="r" b="b"/>
            <a:pathLst>
              <a:path w="4206" h="34282">
                <a:moveTo>
                  <a:pt x="4180" y="6565"/>
                </a:moveTo>
                <a:lnTo>
                  <a:pt x="1259" y="0"/>
                </a:lnTo>
                <a:lnTo>
                  <a:pt x="675" y="14998"/>
                </a:lnTo>
                <a:lnTo>
                  <a:pt x="0" y="34282"/>
                </a:lnTo>
                <a:lnTo>
                  <a:pt x="3486" y="22518"/>
                </a:lnTo>
                <a:lnTo>
                  <a:pt x="4206" y="15113"/>
                </a:lnTo>
                <a:lnTo>
                  <a:pt x="4180" y="6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3122200" y="2862149"/>
            <a:ext cx="832599" cy="371500"/>
          </a:xfrm>
          <a:custGeom>
            <a:avLst/>
            <a:gdLst/>
            <a:ahLst/>
            <a:cxnLst/>
            <a:rect l="l" t="t" r="r" b="b"/>
            <a:pathLst>
              <a:path w="832599" h="371500">
                <a:moveTo>
                  <a:pt x="410464" y="15256"/>
                </a:moveTo>
                <a:lnTo>
                  <a:pt x="414619" y="27529"/>
                </a:lnTo>
                <a:lnTo>
                  <a:pt x="415264" y="35001"/>
                </a:lnTo>
                <a:lnTo>
                  <a:pt x="415264" y="35382"/>
                </a:lnTo>
                <a:lnTo>
                  <a:pt x="414100" y="46581"/>
                </a:lnTo>
                <a:lnTo>
                  <a:pt x="410608" y="58509"/>
                </a:lnTo>
                <a:lnTo>
                  <a:pt x="404751" y="71263"/>
                </a:lnTo>
                <a:lnTo>
                  <a:pt x="402399" y="75488"/>
                </a:lnTo>
                <a:lnTo>
                  <a:pt x="394604" y="86191"/>
                </a:lnTo>
                <a:lnTo>
                  <a:pt x="385260" y="94854"/>
                </a:lnTo>
                <a:lnTo>
                  <a:pt x="374602" y="101713"/>
                </a:lnTo>
                <a:lnTo>
                  <a:pt x="370179" y="103936"/>
                </a:lnTo>
                <a:lnTo>
                  <a:pt x="358565" y="108538"/>
                </a:lnTo>
                <a:lnTo>
                  <a:pt x="346293" y="111961"/>
                </a:lnTo>
                <a:lnTo>
                  <a:pt x="333622" y="114409"/>
                </a:lnTo>
                <a:lnTo>
                  <a:pt x="326961" y="115366"/>
                </a:lnTo>
                <a:lnTo>
                  <a:pt x="313411" y="116752"/>
                </a:lnTo>
                <a:lnTo>
                  <a:pt x="299829" y="117617"/>
                </a:lnTo>
                <a:lnTo>
                  <a:pt x="286433" y="118140"/>
                </a:lnTo>
                <a:lnTo>
                  <a:pt x="273438" y="118501"/>
                </a:lnTo>
                <a:lnTo>
                  <a:pt x="261063" y="118879"/>
                </a:lnTo>
                <a:lnTo>
                  <a:pt x="249523" y="119455"/>
                </a:lnTo>
                <a:lnTo>
                  <a:pt x="229208" y="121538"/>
                </a:lnTo>
                <a:lnTo>
                  <a:pt x="216791" y="123251"/>
                </a:lnTo>
                <a:lnTo>
                  <a:pt x="204190" y="125292"/>
                </a:lnTo>
                <a:lnTo>
                  <a:pt x="191457" y="127670"/>
                </a:lnTo>
                <a:lnTo>
                  <a:pt x="178645" y="130395"/>
                </a:lnTo>
                <a:lnTo>
                  <a:pt x="165804" y="133477"/>
                </a:lnTo>
                <a:lnTo>
                  <a:pt x="152988" y="136926"/>
                </a:lnTo>
                <a:lnTo>
                  <a:pt x="140249" y="140751"/>
                </a:lnTo>
                <a:lnTo>
                  <a:pt x="127638" y="144963"/>
                </a:lnTo>
                <a:lnTo>
                  <a:pt x="115208" y="149571"/>
                </a:lnTo>
                <a:lnTo>
                  <a:pt x="103010" y="154586"/>
                </a:lnTo>
                <a:lnTo>
                  <a:pt x="91098" y="160017"/>
                </a:lnTo>
                <a:lnTo>
                  <a:pt x="79523" y="165873"/>
                </a:lnTo>
                <a:lnTo>
                  <a:pt x="68337" y="172166"/>
                </a:lnTo>
                <a:lnTo>
                  <a:pt x="57592" y="178905"/>
                </a:lnTo>
                <a:lnTo>
                  <a:pt x="47340" y="186099"/>
                </a:lnTo>
                <a:lnTo>
                  <a:pt x="37634" y="193758"/>
                </a:lnTo>
                <a:lnTo>
                  <a:pt x="23635" y="207435"/>
                </a:lnTo>
                <a:lnTo>
                  <a:pt x="16209" y="217773"/>
                </a:lnTo>
                <a:lnTo>
                  <a:pt x="10028" y="229256"/>
                </a:lnTo>
                <a:lnTo>
                  <a:pt x="5217" y="241611"/>
                </a:lnTo>
                <a:lnTo>
                  <a:pt x="1900" y="254563"/>
                </a:lnTo>
                <a:lnTo>
                  <a:pt x="203" y="267840"/>
                </a:lnTo>
                <a:lnTo>
                  <a:pt x="0" y="274040"/>
                </a:lnTo>
                <a:lnTo>
                  <a:pt x="0" y="274358"/>
                </a:lnTo>
                <a:lnTo>
                  <a:pt x="873" y="287337"/>
                </a:lnTo>
                <a:lnTo>
                  <a:pt x="3517" y="299959"/>
                </a:lnTo>
                <a:lnTo>
                  <a:pt x="8029" y="312013"/>
                </a:lnTo>
                <a:lnTo>
                  <a:pt x="14507" y="323289"/>
                </a:lnTo>
                <a:lnTo>
                  <a:pt x="23049" y="333576"/>
                </a:lnTo>
                <a:lnTo>
                  <a:pt x="26758" y="337096"/>
                </a:lnTo>
                <a:lnTo>
                  <a:pt x="29095" y="334454"/>
                </a:lnTo>
                <a:lnTo>
                  <a:pt x="35909" y="343825"/>
                </a:lnTo>
                <a:lnTo>
                  <a:pt x="47178" y="349595"/>
                </a:lnTo>
                <a:lnTo>
                  <a:pt x="60190" y="354473"/>
                </a:lnTo>
                <a:lnTo>
                  <a:pt x="74864" y="358598"/>
                </a:lnTo>
                <a:lnTo>
                  <a:pt x="87161" y="361269"/>
                </a:lnTo>
                <a:lnTo>
                  <a:pt x="99958" y="363459"/>
                </a:lnTo>
                <a:lnTo>
                  <a:pt x="113079" y="365179"/>
                </a:lnTo>
                <a:lnTo>
                  <a:pt x="127694" y="366683"/>
                </a:lnTo>
                <a:lnTo>
                  <a:pt x="141724" y="367772"/>
                </a:lnTo>
                <a:lnTo>
                  <a:pt x="155497" y="368570"/>
                </a:lnTo>
                <a:lnTo>
                  <a:pt x="168817" y="369143"/>
                </a:lnTo>
                <a:lnTo>
                  <a:pt x="181487" y="369556"/>
                </a:lnTo>
                <a:lnTo>
                  <a:pt x="193313" y="369873"/>
                </a:lnTo>
                <a:lnTo>
                  <a:pt x="204100" y="370159"/>
                </a:lnTo>
                <a:lnTo>
                  <a:pt x="210007" y="370344"/>
                </a:lnTo>
                <a:lnTo>
                  <a:pt x="235389" y="371068"/>
                </a:lnTo>
                <a:lnTo>
                  <a:pt x="260788" y="371470"/>
                </a:lnTo>
                <a:lnTo>
                  <a:pt x="302159" y="371500"/>
                </a:lnTo>
                <a:lnTo>
                  <a:pt x="325100" y="371329"/>
                </a:lnTo>
                <a:lnTo>
                  <a:pt x="347574" y="371007"/>
                </a:lnTo>
                <a:lnTo>
                  <a:pt x="369631" y="370505"/>
                </a:lnTo>
                <a:lnTo>
                  <a:pt x="391321" y="369793"/>
                </a:lnTo>
                <a:lnTo>
                  <a:pt x="412694" y="368841"/>
                </a:lnTo>
                <a:lnTo>
                  <a:pt x="433799" y="367620"/>
                </a:lnTo>
                <a:lnTo>
                  <a:pt x="454687" y="366099"/>
                </a:lnTo>
                <a:lnTo>
                  <a:pt x="475406" y="364250"/>
                </a:lnTo>
                <a:lnTo>
                  <a:pt x="496008" y="362042"/>
                </a:lnTo>
                <a:lnTo>
                  <a:pt x="516540" y="359445"/>
                </a:lnTo>
                <a:lnTo>
                  <a:pt x="537055" y="356430"/>
                </a:lnTo>
                <a:lnTo>
                  <a:pt x="557600" y="352967"/>
                </a:lnTo>
                <a:lnTo>
                  <a:pt x="578227" y="349027"/>
                </a:lnTo>
                <a:lnTo>
                  <a:pt x="598984" y="344579"/>
                </a:lnTo>
                <a:lnTo>
                  <a:pt x="619922" y="339595"/>
                </a:lnTo>
                <a:lnTo>
                  <a:pt x="641090" y="334043"/>
                </a:lnTo>
                <a:lnTo>
                  <a:pt x="662538" y="327895"/>
                </a:lnTo>
                <a:lnTo>
                  <a:pt x="684317" y="321120"/>
                </a:lnTo>
                <a:lnTo>
                  <a:pt x="706475" y="313690"/>
                </a:lnTo>
                <a:lnTo>
                  <a:pt x="727396" y="306212"/>
                </a:lnTo>
                <a:lnTo>
                  <a:pt x="751060" y="297439"/>
                </a:lnTo>
                <a:lnTo>
                  <a:pt x="776494" y="287870"/>
                </a:lnTo>
                <a:lnTo>
                  <a:pt x="789570" y="282942"/>
                </a:lnTo>
                <a:lnTo>
                  <a:pt x="802724" y="278002"/>
                </a:lnTo>
                <a:lnTo>
                  <a:pt x="815834" y="273112"/>
                </a:lnTo>
                <a:lnTo>
                  <a:pt x="821210" y="271128"/>
                </a:lnTo>
                <a:lnTo>
                  <a:pt x="829386" y="264642"/>
                </a:lnTo>
                <a:lnTo>
                  <a:pt x="831400" y="263179"/>
                </a:lnTo>
                <a:lnTo>
                  <a:pt x="832599" y="259437"/>
                </a:lnTo>
                <a:lnTo>
                  <a:pt x="819762" y="264143"/>
                </a:lnTo>
                <a:lnTo>
                  <a:pt x="806711" y="268987"/>
                </a:lnTo>
                <a:lnTo>
                  <a:pt x="793569" y="273909"/>
                </a:lnTo>
                <a:lnTo>
                  <a:pt x="780455" y="278845"/>
                </a:lnTo>
                <a:lnTo>
                  <a:pt x="767490" y="283735"/>
                </a:lnTo>
                <a:lnTo>
                  <a:pt x="754793" y="288515"/>
                </a:lnTo>
                <a:lnTo>
                  <a:pt x="730690" y="297502"/>
                </a:lnTo>
                <a:lnTo>
                  <a:pt x="709109" y="305310"/>
                </a:lnTo>
                <a:lnTo>
                  <a:pt x="682165" y="314413"/>
                </a:lnTo>
                <a:lnTo>
                  <a:pt x="660536" y="321139"/>
                </a:lnTo>
                <a:lnTo>
                  <a:pt x="639239" y="327244"/>
                </a:lnTo>
                <a:lnTo>
                  <a:pt x="618223" y="332756"/>
                </a:lnTo>
                <a:lnTo>
                  <a:pt x="597437" y="337706"/>
                </a:lnTo>
                <a:lnTo>
                  <a:pt x="576831" y="342123"/>
                </a:lnTo>
                <a:lnTo>
                  <a:pt x="556353" y="346035"/>
                </a:lnTo>
                <a:lnTo>
                  <a:pt x="535953" y="349474"/>
                </a:lnTo>
                <a:lnTo>
                  <a:pt x="515579" y="352468"/>
                </a:lnTo>
                <a:lnTo>
                  <a:pt x="495182" y="355047"/>
                </a:lnTo>
                <a:lnTo>
                  <a:pt x="474710" y="357240"/>
                </a:lnTo>
                <a:lnTo>
                  <a:pt x="454112" y="359078"/>
                </a:lnTo>
                <a:lnTo>
                  <a:pt x="433337" y="360589"/>
                </a:lnTo>
                <a:lnTo>
                  <a:pt x="412335" y="361802"/>
                </a:lnTo>
                <a:lnTo>
                  <a:pt x="391055" y="362749"/>
                </a:lnTo>
                <a:lnTo>
                  <a:pt x="369446" y="363457"/>
                </a:lnTo>
                <a:lnTo>
                  <a:pt x="347457" y="363957"/>
                </a:lnTo>
                <a:lnTo>
                  <a:pt x="325037" y="364278"/>
                </a:lnTo>
                <a:lnTo>
                  <a:pt x="302135" y="364450"/>
                </a:lnTo>
                <a:lnTo>
                  <a:pt x="265452" y="364460"/>
                </a:lnTo>
                <a:lnTo>
                  <a:pt x="252751" y="364332"/>
                </a:lnTo>
                <a:lnTo>
                  <a:pt x="240051" y="364121"/>
                </a:lnTo>
                <a:lnTo>
                  <a:pt x="227355" y="363825"/>
                </a:lnTo>
                <a:lnTo>
                  <a:pt x="214662" y="363447"/>
                </a:lnTo>
                <a:lnTo>
                  <a:pt x="210248" y="363296"/>
                </a:lnTo>
                <a:lnTo>
                  <a:pt x="200069" y="362994"/>
                </a:lnTo>
                <a:lnTo>
                  <a:pt x="188761" y="362703"/>
                </a:lnTo>
                <a:lnTo>
                  <a:pt x="176522" y="362355"/>
                </a:lnTo>
                <a:lnTo>
                  <a:pt x="163548" y="361886"/>
                </a:lnTo>
                <a:lnTo>
                  <a:pt x="150038" y="361230"/>
                </a:lnTo>
                <a:lnTo>
                  <a:pt x="136186" y="360322"/>
                </a:lnTo>
                <a:lnTo>
                  <a:pt x="122191" y="359097"/>
                </a:lnTo>
                <a:lnTo>
                  <a:pt x="114414" y="358254"/>
                </a:lnTo>
                <a:lnTo>
                  <a:pt x="101195" y="356522"/>
                </a:lnTo>
                <a:lnTo>
                  <a:pt x="88358" y="354326"/>
                </a:lnTo>
                <a:lnTo>
                  <a:pt x="76098" y="351650"/>
                </a:lnTo>
                <a:lnTo>
                  <a:pt x="65303" y="348703"/>
                </a:lnTo>
                <a:lnTo>
                  <a:pt x="51586" y="343815"/>
                </a:lnTo>
                <a:lnTo>
                  <a:pt x="40084" y="338118"/>
                </a:lnTo>
                <a:lnTo>
                  <a:pt x="31470" y="331863"/>
                </a:lnTo>
                <a:lnTo>
                  <a:pt x="22263" y="321976"/>
                </a:lnTo>
                <a:lnTo>
                  <a:pt x="15356" y="310991"/>
                </a:lnTo>
                <a:lnTo>
                  <a:pt x="10595" y="299071"/>
                </a:lnTo>
                <a:lnTo>
                  <a:pt x="7865" y="286416"/>
                </a:lnTo>
                <a:lnTo>
                  <a:pt x="7048" y="274345"/>
                </a:lnTo>
                <a:lnTo>
                  <a:pt x="7048" y="274040"/>
                </a:lnTo>
                <a:lnTo>
                  <a:pt x="8000" y="260705"/>
                </a:lnTo>
                <a:lnTo>
                  <a:pt x="10788" y="247545"/>
                </a:lnTo>
                <a:lnTo>
                  <a:pt x="15233" y="234922"/>
                </a:lnTo>
                <a:lnTo>
                  <a:pt x="21159" y="223195"/>
                </a:lnTo>
                <a:lnTo>
                  <a:pt x="28386" y="212725"/>
                </a:lnTo>
                <a:lnTo>
                  <a:pt x="36738" y="203874"/>
                </a:lnTo>
                <a:lnTo>
                  <a:pt x="46084" y="195926"/>
                </a:lnTo>
                <a:lnTo>
                  <a:pt x="55905" y="188563"/>
                </a:lnTo>
                <a:lnTo>
                  <a:pt x="66289" y="181649"/>
                </a:lnTo>
                <a:lnTo>
                  <a:pt x="77178" y="175177"/>
                </a:lnTo>
                <a:lnTo>
                  <a:pt x="88517" y="169137"/>
                </a:lnTo>
                <a:lnTo>
                  <a:pt x="100248" y="163522"/>
                </a:lnTo>
                <a:lnTo>
                  <a:pt x="112316" y="158324"/>
                </a:lnTo>
                <a:lnTo>
                  <a:pt x="124664" y="153534"/>
                </a:lnTo>
                <a:lnTo>
                  <a:pt x="137236" y="149145"/>
                </a:lnTo>
                <a:lnTo>
                  <a:pt x="149974" y="145147"/>
                </a:lnTo>
                <a:lnTo>
                  <a:pt x="162824" y="141534"/>
                </a:lnTo>
                <a:lnTo>
                  <a:pt x="175727" y="138297"/>
                </a:lnTo>
                <a:lnTo>
                  <a:pt x="188629" y="135428"/>
                </a:lnTo>
                <a:lnTo>
                  <a:pt x="201472" y="132919"/>
                </a:lnTo>
                <a:lnTo>
                  <a:pt x="214201" y="130761"/>
                </a:lnTo>
                <a:lnTo>
                  <a:pt x="226758" y="128947"/>
                </a:lnTo>
                <a:lnTo>
                  <a:pt x="239088" y="127469"/>
                </a:lnTo>
                <a:lnTo>
                  <a:pt x="242112" y="127152"/>
                </a:lnTo>
                <a:lnTo>
                  <a:pt x="252530" y="126324"/>
                </a:lnTo>
                <a:lnTo>
                  <a:pt x="264077" y="125823"/>
                </a:lnTo>
                <a:lnTo>
                  <a:pt x="276535" y="125469"/>
                </a:lnTo>
                <a:lnTo>
                  <a:pt x="289676" y="125084"/>
                </a:lnTo>
                <a:lnTo>
                  <a:pt x="303271" y="124488"/>
                </a:lnTo>
                <a:lnTo>
                  <a:pt x="317091" y="123502"/>
                </a:lnTo>
                <a:lnTo>
                  <a:pt x="327850" y="122351"/>
                </a:lnTo>
                <a:lnTo>
                  <a:pt x="340434" y="120382"/>
                </a:lnTo>
                <a:lnTo>
                  <a:pt x="352914" y="117574"/>
                </a:lnTo>
                <a:lnTo>
                  <a:pt x="365067" y="113712"/>
                </a:lnTo>
                <a:lnTo>
                  <a:pt x="373164" y="110312"/>
                </a:lnTo>
                <a:lnTo>
                  <a:pt x="384177" y="104232"/>
                </a:lnTo>
                <a:lnTo>
                  <a:pt x="394234" y="96534"/>
                </a:lnTo>
                <a:lnTo>
                  <a:pt x="403070" y="87036"/>
                </a:lnTo>
                <a:lnTo>
                  <a:pt x="408495" y="79032"/>
                </a:lnTo>
                <a:lnTo>
                  <a:pt x="415017" y="66314"/>
                </a:lnTo>
                <a:lnTo>
                  <a:pt x="419504" y="54104"/>
                </a:lnTo>
                <a:lnTo>
                  <a:pt x="421903" y="42321"/>
                </a:lnTo>
                <a:lnTo>
                  <a:pt x="422313" y="35394"/>
                </a:lnTo>
                <a:lnTo>
                  <a:pt x="422313" y="35001"/>
                </a:lnTo>
                <a:lnTo>
                  <a:pt x="420538" y="21767"/>
                </a:lnTo>
                <a:lnTo>
                  <a:pt x="415541" y="9881"/>
                </a:lnTo>
                <a:lnTo>
                  <a:pt x="408038" y="25"/>
                </a:lnTo>
                <a:lnTo>
                  <a:pt x="403034" y="4991"/>
                </a:lnTo>
                <a:lnTo>
                  <a:pt x="410464" y="152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3454481" y="2836832"/>
            <a:ext cx="20929" cy="3302"/>
          </a:xfrm>
          <a:custGeom>
            <a:avLst/>
            <a:gdLst/>
            <a:ahLst/>
            <a:cxnLst/>
            <a:rect l="l" t="t" r="r" b="b"/>
            <a:pathLst>
              <a:path w="20929" h="3301">
                <a:moveTo>
                  <a:pt x="0" y="0"/>
                </a:moveTo>
                <a:lnTo>
                  <a:pt x="20929" y="3302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3450693" y="2833351"/>
            <a:ext cx="28498" cy="10261"/>
          </a:xfrm>
          <a:custGeom>
            <a:avLst/>
            <a:gdLst/>
            <a:ahLst/>
            <a:cxnLst/>
            <a:rect l="l" t="t" r="r" b="b"/>
            <a:pathLst>
              <a:path w="28498" h="10261">
                <a:moveTo>
                  <a:pt x="3238" y="6959"/>
                </a:moveTo>
                <a:lnTo>
                  <a:pt x="24168" y="10261"/>
                </a:lnTo>
                <a:lnTo>
                  <a:pt x="27889" y="9245"/>
                </a:lnTo>
                <a:lnTo>
                  <a:pt x="28498" y="5397"/>
                </a:lnTo>
                <a:lnTo>
                  <a:pt x="25260" y="3302"/>
                </a:lnTo>
                <a:lnTo>
                  <a:pt x="4330" y="0"/>
                </a:lnTo>
                <a:lnTo>
                  <a:pt x="609" y="1016"/>
                </a:lnTo>
                <a:lnTo>
                  <a:pt x="0" y="4851"/>
                </a:lnTo>
                <a:lnTo>
                  <a:pt x="3238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3451591" y="2857784"/>
            <a:ext cx="20866" cy="3390"/>
          </a:xfrm>
          <a:custGeom>
            <a:avLst/>
            <a:gdLst/>
            <a:ahLst/>
            <a:cxnLst/>
            <a:rect l="l" t="t" r="r" b="b"/>
            <a:pathLst>
              <a:path w="20866" h="3390">
                <a:moveTo>
                  <a:pt x="0" y="0"/>
                </a:moveTo>
                <a:lnTo>
                  <a:pt x="20866" y="339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3447799" y="2854309"/>
            <a:ext cx="28447" cy="10350"/>
          </a:xfrm>
          <a:custGeom>
            <a:avLst/>
            <a:gdLst/>
            <a:ahLst/>
            <a:cxnLst/>
            <a:rect l="l" t="t" r="r" b="b"/>
            <a:pathLst>
              <a:path w="28447" h="10350">
                <a:moveTo>
                  <a:pt x="3225" y="6946"/>
                </a:moveTo>
                <a:lnTo>
                  <a:pt x="24091" y="10350"/>
                </a:lnTo>
                <a:lnTo>
                  <a:pt x="27825" y="9359"/>
                </a:lnTo>
                <a:lnTo>
                  <a:pt x="28448" y="5511"/>
                </a:lnTo>
                <a:lnTo>
                  <a:pt x="25222" y="3403"/>
                </a:lnTo>
                <a:lnTo>
                  <a:pt x="4356" y="0"/>
                </a:lnTo>
                <a:lnTo>
                  <a:pt x="622" y="990"/>
                </a:lnTo>
                <a:lnTo>
                  <a:pt x="0" y="4826"/>
                </a:lnTo>
                <a:lnTo>
                  <a:pt x="3225" y="6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4026455" y="2572823"/>
            <a:ext cx="261892" cy="237972"/>
          </a:xfrm>
          <a:custGeom>
            <a:avLst/>
            <a:gdLst/>
            <a:ahLst/>
            <a:cxnLst/>
            <a:rect l="l" t="t" r="r" b="b"/>
            <a:pathLst>
              <a:path w="261892" h="237972">
                <a:moveTo>
                  <a:pt x="46270" y="217354"/>
                </a:moveTo>
                <a:lnTo>
                  <a:pt x="33873" y="212940"/>
                </a:lnTo>
                <a:lnTo>
                  <a:pt x="24561" y="209943"/>
                </a:lnTo>
                <a:lnTo>
                  <a:pt x="19951" y="208546"/>
                </a:lnTo>
                <a:lnTo>
                  <a:pt x="17348" y="206743"/>
                </a:lnTo>
                <a:lnTo>
                  <a:pt x="14655" y="203631"/>
                </a:lnTo>
                <a:lnTo>
                  <a:pt x="14135" y="200088"/>
                </a:lnTo>
                <a:lnTo>
                  <a:pt x="14109" y="197523"/>
                </a:lnTo>
                <a:lnTo>
                  <a:pt x="15176" y="193789"/>
                </a:lnTo>
                <a:lnTo>
                  <a:pt x="17589" y="189547"/>
                </a:lnTo>
                <a:lnTo>
                  <a:pt x="24300" y="180113"/>
                </a:lnTo>
                <a:lnTo>
                  <a:pt x="33854" y="170332"/>
                </a:lnTo>
                <a:lnTo>
                  <a:pt x="35344" y="169011"/>
                </a:lnTo>
                <a:lnTo>
                  <a:pt x="45279" y="161122"/>
                </a:lnTo>
                <a:lnTo>
                  <a:pt x="56009" y="154079"/>
                </a:lnTo>
                <a:lnTo>
                  <a:pt x="61518" y="150990"/>
                </a:lnTo>
                <a:lnTo>
                  <a:pt x="72265" y="144768"/>
                </a:lnTo>
                <a:lnTo>
                  <a:pt x="82737" y="137465"/>
                </a:lnTo>
                <a:lnTo>
                  <a:pt x="92580" y="129067"/>
                </a:lnTo>
                <a:lnTo>
                  <a:pt x="100101" y="121158"/>
                </a:lnTo>
                <a:lnTo>
                  <a:pt x="107657" y="110931"/>
                </a:lnTo>
                <a:lnTo>
                  <a:pt x="113542" y="99583"/>
                </a:lnTo>
                <a:lnTo>
                  <a:pt x="117305" y="87183"/>
                </a:lnTo>
                <a:lnTo>
                  <a:pt x="118503" y="74904"/>
                </a:lnTo>
                <a:lnTo>
                  <a:pt x="118503" y="70497"/>
                </a:lnTo>
                <a:lnTo>
                  <a:pt x="118046" y="65963"/>
                </a:lnTo>
                <a:lnTo>
                  <a:pt x="117094" y="61341"/>
                </a:lnTo>
                <a:lnTo>
                  <a:pt x="115709" y="54876"/>
                </a:lnTo>
                <a:lnTo>
                  <a:pt x="112826" y="48958"/>
                </a:lnTo>
                <a:lnTo>
                  <a:pt x="110502" y="43243"/>
                </a:lnTo>
                <a:lnTo>
                  <a:pt x="108140" y="37566"/>
                </a:lnTo>
                <a:lnTo>
                  <a:pt x="106413" y="32219"/>
                </a:lnTo>
                <a:lnTo>
                  <a:pt x="106476" y="25234"/>
                </a:lnTo>
                <a:lnTo>
                  <a:pt x="108585" y="20510"/>
                </a:lnTo>
                <a:lnTo>
                  <a:pt x="111582" y="17132"/>
                </a:lnTo>
                <a:lnTo>
                  <a:pt x="116408" y="14744"/>
                </a:lnTo>
                <a:lnTo>
                  <a:pt x="119214" y="14084"/>
                </a:lnTo>
                <a:lnTo>
                  <a:pt x="124193" y="14084"/>
                </a:lnTo>
                <a:lnTo>
                  <a:pt x="127101" y="15748"/>
                </a:lnTo>
                <a:lnTo>
                  <a:pt x="129006" y="17907"/>
                </a:lnTo>
                <a:lnTo>
                  <a:pt x="129082" y="25387"/>
                </a:lnTo>
                <a:lnTo>
                  <a:pt x="132232" y="28536"/>
                </a:lnTo>
                <a:lnTo>
                  <a:pt x="140004" y="28536"/>
                </a:lnTo>
                <a:lnTo>
                  <a:pt x="143167" y="25387"/>
                </a:lnTo>
                <a:lnTo>
                  <a:pt x="143230" y="14859"/>
                </a:lnTo>
                <a:lnTo>
                  <a:pt x="140728" y="8864"/>
                </a:lnTo>
                <a:lnTo>
                  <a:pt x="136385" y="5130"/>
                </a:lnTo>
                <a:lnTo>
                  <a:pt x="132067" y="1397"/>
                </a:lnTo>
                <a:lnTo>
                  <a:pt x="126695" y="0"/>
                </a:lnTo>
                <a:lnTo>
                  <a:pt x="116801" y="12"/>
                </a:lnTo>
                <a:lnTo>
                  <a:pt x="112052" y="1193"/>
                </a:lnTo>
                <a:lnTo>
                  <a:pt x="107734" y="3340"/>
                </a:lnTo>
                <a:lnTo>
                  <a:pt x="103428" y="5486"/>
                </a:lnTo>
                <a:lnTo>
                  <a:pt x="99491" y="8610"/>
                </a:lnTo>
                <a:lnTo>
                  <a:pt x="96723" y="12915"/>
                </a:lnTo>
                <a:lnTo>
                  <a:pt x="93611" y="17729"/>
                </a:lnTo>
                <a:lnTo>
                  <a:pt x="92341" y="23050"/>
                </a:lnTo>
                <a:lnTo>
                  <a:pt x="92405" y="35661"/>
                </a:lnTo>
                <a:lnTo>
                  <a:pt x="94996" y="42468"/>
                </a:lnTo>
                <a:lnTo>
                  <a:pt x="97472" y="48590"/>
                </a:lnTo>
                <a:lnTo>
                  <a:pt x="100012" y="54673"/>
                </a:lnTo>
                <a:lnTo>
                  <a:pt x="102501" y="60210"/>
                </a:lnTo>
                <a:lnTo>
                  <a:pt x="103301" y="64198"/>
                </a:lnTo>
                <a:lnTo>
                  <a:pt x="104063" y="67906"/>
                </a:lnTo>
                <a:lnTo>
                  <a:pt x="104419" y="71462"/>
                </a:lnTo>
                <a:lnTo>
                  <a:pt x="104419" y="74904"/>
                </a:lnTo>
                <a:lnTo>
                  <a:pt x="102747" y="87668"/>
                </a:lnTo>
                <a:lnTo>
                  <a:pt x="98028" y="99497"/>
                </a:lnTo>
                <a:lnTo>
                  <a:pt x="90709" y="110425"/>
                </a:lnTo>
                <a:lnTo>
                  <a:pt x="80510" y="121046"/>
                </a:lnTo>
                <a:lnTo>
                  <a:pt x="70407" y="129063"/>
                </a:lnTo>
                <a:lnTo>
                  <a:pt x="59592" y="135972"/>
                </a:lnTo>
                <a:lnTo>
                  <a:pt x="54940" y="138531"/>
                </a:lnTo>
                <a:lnTo>
                  <a:pt x="43872" y="145028"/>
                </a:lnTo>
                <a:lnTo>
                  <a:pt x="33293" y="152492"/>
                </a:lnTo>
                <a:lnTo>
                  <a:pt x="23545" y="160683"/>
                </a:lnTo>
                <a:lnTo>
                  <a:pt x="17894" y="166204"/>
                </a:lnTo>
                <a:lnTo>
                  <a:pt x="12801" y="171513"/>
                </a:lnTo>
                <a:lnTo>
                  <a:pt x="8483" y="177012"/>
                </a:lnTo>
                <a:lnTo>
                  <a:pt x="5308" y="182638"/>
                </a:lnTo>
                <a:lnTo>
                  <a:pt x="2171" y="188252"/>
                </a:lnTo>
                <a:lnTo>
                  <a:pt x="76" y="194030"/>
                </a:lnTo>
                <a:lnTo>
                  <a:pt x="0" y="205168"/>
                </a:lnTo>
                <a:lnTo>
                  <a:pt x="1778" y="210451"/>
                </a:lnTo>
                <a:lnTo>
                  <a:pt x="5422" y="214528"/>
                </a:lnTo>
                <a:lnTo>
                  <a:pt x="9055" y="218617"/>
                </a:lnTo>
                <a:lnTo>
                  <a:pt x="14147" y="221488"/>
                </a:lnTo>
                <a:lnTo>
                  <a:pt x="20447" y="223418"/>
                </a:lnTo>
                <a:lnTo>
                  <a:pt x="35032" y="228257"/>
                </a:lnTo>
                <a:lnTo>
                  <a:pt x="45803" y="232179"/>
                </a:lnTo>
                <a:lnTo>
                  <a:pt x="51181" y="234010"/>
                </a:lnTo>
                <a:lnTo>
                  <a:pt x="61854" y="236626"/>
                </a:lnTo>
                <a:lnTo>
                  <a:pt x="74948" y="237890"/>
                </a:lnTo>
                <a:lnTo>
                  <a:pt x="80899" y="223939"/>
                </a:lnTo>
                <a:lnTo>
                  <a:pt x="81457" y="230949"/>
                </a:lnTo>
                <a:lnTo>
                  <a:pt x="82029" y="237972"/>
                </a:lnTo>
                <a:lnTo>
                  <a:pt x="87886" y="237414"/>
                </a:lnTo>
                <a:lnTo>
                  <a:pt x="102471" y="235651"/>
                </a:lnTo>
                <a:lnTo>
                  <a:pt x="116598" y="233451"/>
                </a:lnTo>
                <a:lnTo>
                  <a:pt x="129160" y="230973"/>
                </a:lnTo>
                <a:lnTo>
                  <a:pt x="141464" y="227831"/>
                </a:lnTo>
                <a:lnTo>
                  <a:pt x="152463" y="224307"/>
                </a:lnTo>
                <a:lnTo>
                  <a:pt x="159918" y="221259"/>
                </a:lnTo>
                <a:lnTo>
                  <a:pt x="165277" y="216052"/>
                </a:lnTo>
                <a:lnTo>
                  <a:pt x="172186" y="209169"/>
                </a:lnTo>
                <a:lnTo>
                  <a:pt x="176530" y="206590"/>
                </a:lnTo>
                <a:lnTo>
                  <a:pt x="181102" y="204025"/>
                </a:lnTo>
                <a:lnTo>
                  <a:pt x="185648" y="201498"/>
                </a:lnTo>
                <a:lnTo>
                  <a:pt x="190982" y="198831"/>
                </a:lnTo>
                <a:lnTo>
                  <a:pt x="197015" y="192976"/>
                </a:lnTo>
                <a:lnTo>
                  <a:pt x="202844" y="187248"/>
                </a:lnTo>
                <a:lnTo>
                  <a:pt x="206870" y="180403"/>
                </a:lnTo>
                <a:lnTo>
                  <a:pt x="211226" y="175056"/>
                </a:lnTo>
                <a:lnTo>
                  <a:pt x="213372" y="172377"/>
                </a:lnTo>
                <a:lnTo>
                  <a:pt x="217754" y="168402"/>
                </a:lnTo>
                <a:lnTo>
                  <a:pt x="222224" y="165620"/>
                </a:lnTo>
                <a:lnTo>
                  <a:pt x="224904" y="165061"/>
                </a:lnTo>
                <a:lnTo>
                  <a:pt x="240876" y="160693"/>
                </a:lnTo>
                <a:lnTo>
                  <a:pt x="253043" y="155261"/>
                </a:lnTo>
                <a:lnTo>
                  <a:pt x="261892" y="149274"/>
                </a:lnTo>
                <a:lnTo>
                  <a:pt x="259994" y="129247"/>
                </a:lnTo>
                <a:lnTo>
                  <a:pt x="260032" y="129032"/>
                </a:lnTo>
                <a:lnTo>
                  <a:pt x="260629" y="125412"/>
                </a:lnTo>
                <a:lnTo>
                  <a:pt x="260029" y="129034"/>
                </a:lnTo>
                <a:lnTo>
                  <a:pt x="259283" y="132549"/>
                </a:lnTo>
                <a:lnTo>
                  <a:pt x="254330" y="137172"/>
                </a:lnTo>
                <a:lnTo>
                  <a:pt x="247033" y="142479"/>
                </a:lnTo>
                <a:lnTo>
                  <a:pt x="235121" y="147779"/>
                </a:lnTo>
                <a:lnTo>
                  <a:pt x="222097" y="151257"/>
                </a:lnTo>
                <a:lnTo>
                  <a:pt x="217106" y="152260"/>
                </a:lnTo>
                <a:lnTo>
                  <a:pt x="212801" y="154470"/>
                </a:lnTo>
                <a:lnTo>
                  <a:pt x="209245" y="157175"/>
                </a:lnTo>
                <a:lnTo>
                  <a:pt x="203898" y="161264"/>
                </a:lnTo>
                <a:lnTo>
                  <a:pt x="200063" y="166319"/>
                </a:lnTo>
                <a:lnTo>
                  <a:pt x="196634" y="170992"/>
                </a:lnTo>
                <a:lnTo>
                  <a:pt x="193217" y="175679"/>
                </a:lnTo>
                <a:lnTo>
                  <a:pt x="190182" y="180009"/>
                </a:lnTo>
                <a:lnTo>
                  <a:pt x="187223" y="182841"/>
                </a:lnTo>
                <a:lnTo>
                  <a:pt x="182511" y="187363"/>
                </a:lnTo>
                <a:lnTo>
                  <a:pt x="179273" y="188925"/>
                </a:lnTo>
                <a:lnTo>
                  <a:pt x="174256" y="191719"/>
                </a:lnTo>
                <a:lnTo>
                  <a:pt x="169278" y="194462"/>
                </a:lnTo>
                <a:lnTo>
                  <a:pt x="163068" y="198285"/>
                </a:lnTo>
                <a:lnTo>
                  <a:pt x="155308" y="206095"/>
                </a:lnTo>
                <a:lnTo>
                  <a:pt x="153339" y="208229"/>
                </a:lnTo>
                <a:lnTo>
                  <a:pt x="147256" y="211328"/>
                </a:lnTo>
                <a:lnTo>
                  <a:pt x="139661" y="213652"/>
                </a:lnTo>
                <a:lnTo>
                  <a:pt x="127605" y="216883"/>
                </a:lnTo>
                <a:lnTo>
                  <a:pt x="114709" y="219486"/>
                </a:lnTo>
                <a:lnTo>
                  <a:pt x="102307" y="221459"/>
                </a:lnTo>
                <a:lnTo>
                  <a:pt x="95631" y="222389"/>
                </a:lnTo>
                <a:lnTo>
                  <a:pt x="90436" y="222986"/>
                </a:lnTo>
                <a:lnTo>
                  <a:pt x="86753" y="223367"/>
                </a:lnTo>
                <a:lnTo>
                  <a:pt x="83426" y="223710"/>
                </a:lnTo>
                <a:lnTo>
                  <a:pt x="81457" y="223913"/>
                </a:lnTo>
                <a:lnTo>
                  <a:pt x="81283" y="223904"/>
                </a:lnTo>
                <a:lnTo>
                  <a:pt x="66587" y="223111"/>
                </a:lnTo>
                <a:lnTo>
                  <a:pt x="56102" y="220791"/>
                </a:lnTo>
                <a:lnTo>
                  <a:pt x="55435" y="220586"/>
                </a:lnTo>
                <a:lnTo>
                  <a:pt x="46270" y="217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4286450" y="2695644"/>
            <a:ext cx="14541" cy="26452"/>
          </a:xfrm>
          <a:custGeom>
            <a:avLst/>
            <a:gdLst/>
            <a:ahLst/>
            <a:cxnLst/>
            <a:rect l="l" t="t" r="r" b="b"/>
            <a:pathLst>
              <a:path w="14541" h="26452">
                <a:moveTo>
                  <a:pt x="12306" y="16268"/>
                </a:moveTo>
                <a:lnTo>
                  <a:pt x="13728" y="9855"/>
                </a:lnTo>
                <a:lnTo>
                  <a:pt x="13893" y="8762"/>
                </a:lnTo>
                <a:lnTo>
                  <a:pt x="14541" y="4914"/>
                </a:lnTo>
                <a:lnTo>
                  <a:pt x="11950" y="1282"/>
                </a:lnTo>
                <a:lnTo>
                  <a:pt x="8102" y="647"/>
                </a:lnTo>
                <a:lnTo>
                  <a:pt x="4279" y="0"/>
                </a:lnTo>
                <a:lnTo>
                  <a:pt x="635" y="2590"/>
                </a:lnTo>
                <a:lnTo>
                  <a:pt x="38" y="6210"/>
                </a:lnTo>
                <a:lnTo>
                  <a:pt x="3378" y="6997"/>
                </a:lnTo>
                <a:lnTo>
                  <a:pt x="38" y="6210"/>
                </a:lnTo>
                <a:lnTo>
                  <a:pt x="0" y="6426"/>
                </a:lnTo>
                <a:lnTo>
                  <a:pt x="1898" y="26452"/>
                </a:lnTo>
                <a:lnTo>
                  <a:pt x="5295" y="23342"/>
                </a:lnTo>
                <a:lnTo>
                  <a:pt x="12306" y="16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4101403" y="2796762"/>
            <a:ext cx="7080" cy="14058"/>
          </a:xfrm>
          <a:custGeom>
            <a:avLst/>
            <a:gdLst/>
            <a:ahLst/>
            <a:cxnLst/>
            <a:rect l="l" t="t" r="r" b="b"/>
            <a:pathLst>
              <a:path w="7080" h="14058">
                <a:moveTo>
                  <a:pt x="6509" y="14058"/>
                </a:moveTo>
                <a:lnTo>
                  <a:pt x="7080" y="14033"/>
                </a:lnTo>
                <a:lnTo>
                  <a:pt x="6509" y="7010"/>
                </a:lnTo>
                <a:lnTo>
                  <a:pt x="5950" y="0"/>
                </a:lnTo>
                <a:lnTo>
                  <a:pt x="0" y="13951"/>
                </a:lnTo>
                <a:lnTo>
                  <a:pt x="6509" y="140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4107738" y="2796534"/>
            <a:ext cx="2142" cy="203"/>
          </a:xfrm>
          <a:custGeom>
            <a:avLst/>
            <a:gdLst/>
            <a:ahLst/>
            <a:cxnLst/>
            <a:rect l="l" t="t" r="r" b="b"/>
            <a:pathLst>
              <a:path w="2142" h="203">
                <a:moveTo>
                  <a:pt x="174" y="203"/>
                </a:moveTo>
                <a:lnTo>
                  <a:pt x="2142" y="0"/>
                </a:lnTo>
                <a:lnTo>
                  <a:pt x="0" y="193"/>
                </a:lnTo>
                <a:lnTo>
                  <a:pt x="174" y="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2911132" y="2529273"/>
            <a:ext cx="1108252" cy="569861"/>
          </a:xfrm>
          <a:custGeom>
            <a:avLst/>
            <a:gdLst/>
            <a:ahLst/>
            <a:cxnLst/>
            <a:rect l="l" t="t" r="r" b="b"/>
            <a:pathLst>
              <a:path w="1108252" h="569861">
                <a:moveTo>
                  <a:pt x="99668" y="559287"/>
                </a:moveTo>
                <a:lnTo>
                  <a:pt x="112138" y="557612"/>
                </a:lnTo>
                <a:lnTo>
                  <a:pt x="124643" y="555975"/>
                </a:lnTo>
                <a:lnTo>
                  <a:pt x="137181" y="554371"/>
                </a:lnTo>
                <a:lnTo>
                  <a:pt x="149749" y="552796"/>
                </a:lnTo>
                <a:lnTo>
                  <a:pt x="162343" y="551247"/>
                </a:lnTo>
                <a:lnTo>
                  <a:pt x="174960" y="549721"/>
                </a:lnTo>
                <a:lnTo>
                  <a:pt x="187595" y="548212"/>
                </a:lnTo>
                <a:lnTo>
                  <a:pt x="200247" y="546718"/>
                </a:lnTo>
                <a:lnTo>
                  <a:pt x="212910" y="545234"/>
                </a:lnTo>
                <a:lnTo>
                  <a:pt x="225583" y="543757"/>
                </a:lnTo>
                <a:lnTo>
                  <a:pt x="238261" y="542283"/>
                </a:lnTo>
                <a:lnTo>
                  <a:pt x="250941" y="540808"/>
                </a:lnTo>
                <a:lnTo>
                  <a:pt x="263620" y="539328"/>
                </a:lnTo>
                <a:lnTo>
                  <a:pt x="276294" y="537839"/>
                </a:lnTo>
                <a:lnTo>
                  <a:pt x="288959" y="536339"/>
                </a:lnTo>
                <a:lnTo>
                  <a:pt x="301613" y="534821"/>
                </a:lnTo>
                <a:lnTo>
                  <a:pt x="314252" y="533284"/>
                </a:lnTo>
                <a:lnTo>
                  <a:pt x="326872" y="531723"/>
                </a:lnTo>
                <a:lnTo>
                  <a:pt x="348138" y="529374"/>
                </a:lnTo>
                <a:lnTo>
                  <a:pt x="372377" y="527196"/>
                </a:lnTo>
                <a:lnTo>
                  <a:pt x="399252" y="525138"/>
                </a:lnTo>
                <a:lnTo>
                  <a:pt x="428423" y="523145"/>
                </a:lnTo>
                <a:lnTo>
                  <a:pt x="459549" y="521163"/>
                </a:lnTo>
                <a:lnTo>
                  <a:pt x="492293" y="519139"/>
                </a:lnTo>
                <a:lnTo>
                  <a:pt x="526315" y="517018"/>
                </a:lnTo>
                <a:lnTo>
                  <a:pt x="561275" y="514748"/>
                </a:lnTo>
                <a:lnTo>
                  <a:pt x="596834" y="512275"/>
                </a:lnTo>
                <a:lnTo>
                  <a:pt x="632653" y="509544"/>
                </a:lnTo>
                <a:lnTo>
                  <a:pt x="668393" y="506503"/>
                </a:lnTo>
                <a:lnTo>
                  <a:pt x="703714" y="503097"/>
                </a:lnTo>
                <a:lnTo>
                  <a:pt x="738277" y="499273"/>
                </a:lnTo>
                <a:lnTo>
                  <a:pt x="771742" y="494977"/>
                </a:lnTo>
                <a:lnTo>
                  <a:pt x="803771" y="490155"/>
                </a:lnTo>
                <a:lnTo>
                  <a:pt x="834024" y="484755"/>
                </a:lnTo>
                <a:lnTo>
                  <a:pt x="862162" y="478721"/>
                </a:lnTo>
                <a:lnTo>
                  <a:pt x="887845" y="472001"/>
                </a:lnTo>
                <a:lnTo>
                  <a:pt x="910734" y="464540"/>
                </a:lnTo>
                <a:lnTo>
                  <a:pt x="930490" y="456285"/>
                </a:lnTo>
                <a:lnTo>
                  <a:pt x="931710" y="455693"/>
                </a:lnTo>
                <a:lnTo>
                  <a:pt x="942359" y="450684"/>
                </a:lnTo>
                <a:lnTo>
                  <a:pt x="953443" y="445664"/>
                </a:lnTo>
                <a:lnTo>
                  <a:pt x="964850" y="440556"/>
                </a:lnTo>
                <a:lnTo>
                  <a:pt x="976465" y="435284"/>
                </a:lnTo>
                <a:lnTo>
                  <a:pt x="988176" y="429772"/>
                </a:lnTo>
                <a:lnTo>
                  <a:pt x="999868" y="423944"/>
                </a:lnTo>
                <a:lnTo>
                  <a:pt x="1011430" y="417723"/>
                </a:lnTo>
                <a:lnTo>
                  <a:pt x="1022747" y="411034"/>
                </a:lnTo>
                <a:lnTo>
                  <a:pt x="1033707" y="403800"/>
                </a:lnTo>
                <a:lnTo>
                  <a:pt x="1044195" y="395945"/>
                </a:lnTo>
                <a:lnTo>
                  <a:pt x="1054099" y="387393"/>
                </a:lnTo>
                <a:lnTo>
                  <a:pt x="1063306" y="378068"/>
                </a:lnTo>
                <a:lnTo>
                  <a:pt x="1071702" y="367893"/>
                </a:lnTo>
                <a:lnTo>
                  <a:pt x="1079385" y="356665"/>
                </a:lnTo>
                <a:lnTo>
                  <a:pt x="1086162" y="344966"/>
                </a:lnTo>
                <a:lnTo>
                  <a:pt x="1091894" y="333089"/>
                </a:lnTo>
                <a:lnTo>
                  <a:pt x="1096647" y="321055"/>
                </a:lnTo>
                <a:lnTo>
                  <a:pt x="1100485" y="308883"/>
                </a:lnTo>
                <a:lnTo>
                  <a:pt x="1103474" y="296593"/>
                </a:lnTo>
                <a:lnTo>
                  <a:pt x="1105680" y="284203"/>
                </a:lnTo>
                <a:lnTo>
                  <a:pt x="1107168" y="271734"/>
                </a:lnTo>
                <a:lnTo>
                  <a:pt x="1108004" y="259204"/>
                </a:lnTo>
                <a:lnTo>
                  <a:pt x="1108252" y="246633"/>
                </a:lnTo>
                <a:lnTo>
                  <a:pt x="1108252" y="246444"/>
                </a:lnTo>
                <a:lnTo>
                  <a:pt x="1108005" y="233799"/>
                </a:lnTo>
                <a:lnTo>
                  <a:pt x="1107326" y="221115"/>
                </a:lnTo>
                <a:lnTo>
                  <a:pt x="1106284" y="208394"/>
                </a:lnTo>
                <a:lnTo>
                  <a:pt x="1105894" y="204239"/>
                </a:lnTo>
                <a:lnTo>
                  <a:pt x="1104741" y="191538"/>
                </a:lnTo>
                <a:lnTo>
                  <a:pt x="1103462" y="178846"/>
                </a:lnTo>
                <a:lnTo>
                  <a:pt x="1101822" y="166224"/>
                </a:lnTo>
                <a:lnTo>
                  <a:pt x="1099585" y="153735"/>
                </a:lnTo>
                <a:lnTo>
                  <a:pt x="1096518" y="141439"/>
                </a:lnTo>
                <a:lnTo>
                  <a:pt x="1094639" y="135487"/>
                </a:lnTo>
                <a:lnTo>
                  <a:pt x="1089990" y="124045"/>
                </a:lnTo>
                <a:lnTo>
                  <a:pt x="1083929" y="113062"/>
                </a:lnTo>
                <a:lnTo>
                  <a:pt x="1076295" y="102714"/>
                </a:lnTo>
                <a:lnTo>
                  <a:pt x="1066927" y="93179"/>
                </a:lnTo>
                <a:lnTo>
                  <a:pt x="1055662" y="84632"/>
                </a:lnTo>
                <a:lnTo>
                  <a:pt x="1042785" y="76774"/>
                </a:lnTo>
                <a:lnTo>
                  <a:pt x="1030917" y="70310"/>
                </a:lnTo>
                <a:lnTo>
                  <a:pt x="1019014" y="64430"/>
                </a:lnTo>
                <a:lnTo>
                  <a:pt x="1007106" y="59020"/>
                </a:lnTo>
                <a:lnTo>
                  <a:pt x="995228" y="53968"/>
                </a:lnTo>
                <a:lnTo>
                  <a:pt x="983412" y="49158"/>
                </a:lnTo>
                <a:lnTo>
                  <a:pt x="971690" y="44478"/>
                </a:lnTo>
                <a:lnTo>
                  <a:pt x="960094" y="39813"/>
                </a:lnTo>
                <a:lnTo>
                  <a:pt x="948658" y="35050"/>
                </a:lnTo>
                <a:lnTo>
                  <a:pt x="937414" y="30074"/>
                </a:lnTo>
                <a:lnTo>
                  <a:pt x="926394" y="24773"/>
                </a:lnTo>
                <a:lnTo>
                  <a:pt x="915631" y="19033"/>
                </a:lnTo>
                <a:lnTo>
                  <a:pt x="905158" y="12739"/>
                </a:lnTo>
                <a:lnTo>
                  <a:pt x="895007" y="5778"/>
                </a:lnTo>
                <a:lnTo>
                  <a:pt x="889203" y="0"/>
                </a:lnTo>
                <a:lnTo>
                  <a:pt x="877849" y="21818"/>
                </a:lnTo>
                <a:lnTo>
                  <a:pt x="883554" y="25791"/>
                </a:lnTo>
                <a:lnTo>
                  <a:pt x="894799" y="32977"/>
                </a:lnTo>
                <a:lnTo>
                  <a:pt x="906236" y="39549"/>
                </a:lnTo>
                <a:lnTo>
                  <a:pt x="917821" y="45600"/>
                </a:lnTo>
                <a:lnTo>
                  <a:pt x="929511" y="51225"/>
                </a:lnTo>
                <a:lnTo>
                  <a:pt x="941261" y="56515"/>
                </a:lnTo>
                <a:lnTo>
                  <a:pt x="953030" y="61564"/>
                </a:lnTo>
                <a:lnTo>
                  <a:pt x="964773" y="66466"/>
                </a:lnTo>
                <a:lnTo>
                  <a:pt x="976448" y="71314"/>
                </a:lnTo>
                <a:lnTo>
                  <a:pt x="988010" y="76200"/>
                </a:lnTo>
                <a:lnTo>
                  <a:pt x="999416" y="81219"/>
                </a:lnTo>
                <a:lnTo>
                  <a:pt x="1010624" y="86464"/>
                </a:lnTo>
                <a:lnTo>
                  <a:pt x="1021589" y="92027"/>
                </a:lnTo>
                <a:lnTo>
                  <a:pt x="1032268" y="98002"/>
                </a:lnTo>
                <a:lnTo>
                  <a:pt x="1042619" y="104482"/>
                </a:lnTo>
                <a:lnTo>
                  <a:pt x="1055554" y="115168"/>
                </a:lnTo>
                <a:lnTo>
                  <a:pt x="1063408" y="125023"/>
                </a:lnTo>
                <a:lnTo>
                  <a:pt x="1069314" y="135983"/>
                </a:lnTo>
                <a:lnTo>
                  <a:pt x="1073746" y="148145"/>
                </a:lnTo>
                <a:lnTo>
                  <a:pt x="1078514" y="171048"/>
                </a:lnTo>
                <a:lnTo>
                  <a:pt x="1080089" y="183719"/>
                </a:lnTo>
                <a:lnTo>
                  <a:pt x="1081389" y="196952"/>
                </a:lnTo>
                <a:lnTo>
                  <a:pt x="1082636" y="210642"/>
                </a:lnTo>
                <a:lnTo>
                  <a:pt x="1084262" y="234133"/>
                </a:lnTo>
                <a:lnTo>
                  <a:pt x="1084516" y="246633"/>
                </a:lnTo>
                <a:lnTo>
                  <a:pt x="1084305" y="257202"/>
                </a:lnTo>
                <a:lnTo>
                  <a:pt x="1083458" y="270086"/>
                </a:lnTo>
                <a:lnTo>
                  <a:pt x="1081885" y="282710"/>
                </a:lnTo>
                <a:lnTo>
                  <a:pt x="1079504" y="295087"/>
                </a:lnTo>
                <a:lnTo>
                  <a:pt x="1076232" y="307233"/>
                </a:lnTo>
                <a:lnTo>
                  <a:pt x="1071986" y="319162"/>
                </a:lnTo>
                <a:lnTo>
                  <a:pt x="1066683" y="330890"/>
                </a:lnTo>
                <a:lnTo>
                  <a:pt x="1060240" y="342429"/>
                </a:lnTo>
                <a:lnTo>
                  <a:pt x="1052576" y="353796"/>
                </a:lnTo>
                <a:lnTo>
                  <a:pt x="1043432" y="364722"/>
                </a:lnTo>
                <a:lnTo>
                  <a:pt x="1034783" y="372969"/>
                </a:lnTo>
                <a:lnTo>
                  <a:pt x="1025231" y="380649"/>
                </a:lnTo>
                <a:lnTo>
                  <a:pt x="1014908" y="387828"/>
                </a:lnTo>
                <a:lnTo>
                  <a:pt x="1003944" y="394568"/>
                </a:lnTo>
                <a:lnTo>
                  <a:pt x="992470" y="400933"/>
                </a:lnTo>
                <a:lnTo>
                  <a:pt x="980616" y="406989"/>
                </a:lnTo>
                <a:lnTo>
                  <a:pt x="968513" y="412799"/>
                </a:lnTo>
                <a:lnTo>
                  <a:pt x="956293" y="418427"/>
                </a:lnTo>
                <a:lnTo>
                  <a:pt x="944085" y="423937"/>
                </a:lnTo>
                <a:lnTo>
                  <a:pt x="932020" y="429393"/>
                </a:lnTo>
                <a:lnTo>
                  <a:pt x="900942" y="442898"/>
                </a:lnTo>
                <a:lnTo>
                  <a:pt x="878510" y="450158"/>
                </a:lnTo>
                <a:lnTo>
                  <a:pt x="853274" y="456692"/>
                </a:lnTo>
                <a:lnTo>
                  <a:pt x="825573" y="462554"/>
                </a:lnTo>
                <a:lnTo>
                  <a:pt x="795745" y="467797"/>
                </a:lnTo>
                <a:lnTo>
                  <a:pt x="764131" y="472473"/>
                </a:lnTo>
                <a:lnTo>
                  <a:pt x="731069" y="476636"/>
                </a:lnTo>
                <a:lnTo>
                  <a:pt x="696899" y="480339"/>
                </a:lnTo>
                <a:lnTo>
                  <a:pt x="661961" y="483634"/>
                </a:lnTo>
                <a:lnTo>
                  <a:pt x="626592" y="486575"/>
                </a:lnTo>
                <a:lnTo>
                  <a:pt x="591133" y="489214"/>
                </a:lnTo>
                <a:lnTo>
                  <a:pt x="555924" y="491605"/>
                </a:lnTo>
                <a:lnTo>
                  <a:pt x="521302" y="493801"/>
                </a:lnTo>
                <a:lnTo>
                  <a:pt x="487608" y="495854"/>
                </a:lnTo>
                <a:lnTo>
                  <a:pt x="455181" y="497818"/>
                </a:lnTo>
                <a:lnTo>
                  <a:pt x="424361" y="499746"/>
                </a:lnTo>
                <a:lnTo>
                  <a:pt x="395485" y="501690"/>
                </a:lnTo>
                <a:lnTo>
                  <a:pt x="368895" y="503704"/>
                </a:lnTo>
                <a:lnTo>
                  <a:pt x="344929" y="505840"/>
                </a:lnTo>
                <a:lnTo>
                  <a:pt x="323926" y="508152"/>
                </a:lnTo>
                <a:lnTo>
                  <a:pt x="315639" y="509180"/>
                </a:lnTo>
                <a:lnTo>
                  <a:pt x="303077" y="510715"/>
                </a:lnTo>
                <a:lnTo>
                  <a:pt x="290489" y="512231"/>
                </a:lnTo>
                <a:lnTo>
                  <a:pt x="277881" y="513730"/>
                </a:lnTo>
                <a:lnTo>
                  <a:pt x="265255" y="515216"/>
                </a:lnTo>
                <a:lnTo>
                  <a:pt x="252615" y="516694"/>
                </a:lnTo>
                <a:lnTo>
                  <a:pt x="239965" y="518167"/>
                </a:lnTo>
                <a:lnTo>
                  <a:pt x="227307" y="519638"/>
                </a:lnTo>
                <a:lnTo>
                  <a:pt x="214645" y="521113"/>
                </a:lnTo>
                <a:lnTo>
                  <a:pt x="201983" y="522594"/>
                </a:lnTo>
                <a:lnTo>
                  <a:pt x="189324" y="524085"/>
                </a:lnTo>
                <a:lnTo>
                  <a:pt x="176671" y="525591"/>
                </a:lnTo>
                <a:lnTo>
                  <a:pt x="164029" y="527114"/>
                </a:lnTo>
                <a:lnTo>
                  <a:pt x="151400" y="528660"/>
                </a:lnTo>
                <a:lnTo>
                  <a:pt x="138787" y="530231"/>
                </a:lnTo>
                <a:lnTo>
                  <a:pt x="126195" y="531832"/>
                </a:lnTo>
                <a:lnTo>
                  <a:pt x="113627" y="533466"/>
                </a:lnTo>
                <a:lnTo>
                  <a:pt x="101085" y="535137"/>
                </a:lnTo>
                <a:lnTo>
                  <a:pt x="97732" y="535596"/>
                </a:lnTo>
                <a:lnTo>
                  <a:pt x="97732" y="559554"/>
                </a:lnTo>
                <a:lnTo>
                  <a:pt x="99668" y="55928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2907602" y="2523405"/>
            <a:ext cx="1115301" cy="579551"/>
          </a:xfrm>
          <a:custGeom>
            <a:avLst/>
            <a:gdLst/>
            <a:ahLst/>
            <a:cxnLst/>
            <a:rect l="l" t="t" r="r" b="b"/>
            <a:pathLst>
              <a:path w="1115301" h="579551">
                <a:moveTo>
                  <a:pt x="900783" y="8914"/>
                </a:moveTo>
                <a:lnTo>
                  <a:pt x="891819" y="0"/>
                </a:lnTo>
                <a:lnTo>
                  <a:pt x="900620" y="8801"/>
                </a:lnTo>
                <a:lnTo>
                  <a:pt x="901014" y="9143"/>
                </a:lnTo>
                <a:lnTo>
                  <a:pt x="908284" y="14139"/>
                </a:lnTo>
                <a:lnTo>
                  <a:pt x="900783" y="8914"/>
                </a:lnTo>
                <a:close/>
              </a:path>
              <a:path w="1115301" h="579551">
                <a:moveTo>
                  <a:pt x="881380" y="27685"/>
                </a:moveTo>
                <a:lnTo>
                  <a:pt x="883437" y="24815"/>
                </a:lnTo>
                <a:lnTo>
                  <a:pt x="891819" y="0"/>
                </a:lnTo>
                <a:lnTo>
                  <a:pt x="876846" y="28752"/>
                </a:lnTo>
                <a:lnTo>
                  <a:pt x="879322" y="30543"/>
                </a:lnTo>
                <a:lnTo>
                  <a:pt x="881380" y="27685"/>
                </a:lnTo>
                <a:close/>
              </a:path>
              <a:path w="1115301" h="579551">
                <a:moveTo>
                  <a:pt x="105088" y="544487"/>
                </a:moveTo>
                <a:lnTo>
                  <a:pt x="117620" y="542818"/>
                </a:lnTo>
                <a:lnTo>
                  <a:pt x="130180" y="541185"/>
                </a:lnTo>
                <a:lnTo>
                  <a:pt x="142766" y="539586"/>
                </a:lnTo>
                <a:lnTo>
                  <a:pt x="155373" y="538016"/>
                </a:lnTo>
                <a:lnTo>
                  <a:pt x="167998" y="536472"/>
                </a:lnTo>
                <a:lnTo>
                  <a:pt x="180638" y="534949"/>
                </a:lnTo>
                <a:lnTo>
                  <a:pt x="193289" y="533444"/>
                </a:lnTo>
                <a:lnTo>
                  <a:pt x="205947" y="531954"/>
                </a:lnTo>
                <a:lnTo>
                  <a:pt x="218611" y="530473"/>
                </a:lnTo>
                <a:lnTo>
                  <a:pt x="231275" y="528999"/>
                </a:lnTo>
                <a:lnTo>
                  <a:pt x="243936" y="527528"/>
                </a:lnTo>
                <a:lnTo>
                  <a:pt x="256592" y="526055"/>
                </a:lnTo>
                <a:lnTo>
                  <a:pt x="269238" y="524577"/>
                </a:lnTo>
                <a:lnTo>
                  <a:pt x="281871" y="523089"/>
                </a:lnTo>
                <a:lnTo>
                  <a:pt x="294488" y="521589"/>
                </a:lnTo>
                <a:lnTo>
                  <a:pt x="307084" y="520072"/>
                </a:lnTo>
                <a:lnTo>
                  <a:pt x="319658" y="518535"/>
                </a:lnTo>
                <a:lnTo>
                  <a:pt x="327901" y="517512"/>
                </a:lnTo>
                <a:lnTo>
                  <a:pt x="337966" y="516335"/>
                </a:lnTo>
                <a:lnTo>
                  <a:pt x="348820" y="515208"/>
                </a:lnTo>
                <a:lnTo>
                  <a:pt x="360420" y="514124"/>
                </a:lnTo>
                <a:lnTo>
                  <a:pt x="372723" y="513077"/>
                </a:lnTo>
                <a:lnTo>
                  <a:pt x="385688" y="512060"/>
                </a:lnTo>
                <a:lnTo>
                  <a:pt x="399270" y="511066"/>
                </a:lnTo>
                <a:lnTo>
                  <a:pt x="413427" y="510090"/>
                </a:lnTo>
                <a:lnTo>
                  <a:pt x="428118" y="509124"/>
                </a:lnTo>
                <a:lnTo>
                  <a:pt x="443298" y="508161"/>
                </a:lnTo>
                <a:lnTo>
                  <a:pt x="458925" y="507196"/>
                </a:lnTo>
                <a:lnTo>
                  <a:pt x="474957" y="506222"/>
                </a:lnTo>
                <a:lnTo>
                  <a:pt x="491351" y="505231"/>
                </a:lnTo>
                <a:lnTo>
                  <a:pt x="508064" y="504219"/>
                </a:lnTo>
                <a:lnTo>
                  <a:pt x="525053" y="503177"/>
                </a:lnTo>
                <a:lnTo>
                  <a:pt x="542276" y="502099"/>
                </a:lnTo>
                <a:lnTo>
                  <a:pt x="559690" y="500979"/>
                </a:lnTo>
                <a:lnTo>
                  <a:pt x="577252" y="499811"/>
                </a:lnTo>
                <a:lnTo>
                  <a:pt x="594920" y="498587"/>
                </a:lnTo>
                <a:lnTo>
                  <a:pt x="612651" y="497301"/>
                </a:lnTo>
                <a:lnTo>
                  <a:pt x="630402" y="495947"/>
                </a:lnTo>
                <a:lnTo>
                  <a:pt x="656804" y="493788"/>
                </a:lnTo>
                <a:lnTo>
                  <a:pt x="683019" y="491438"/>
                </a:lnTo>
                <a:lnTo>
                  <a:pt x="708908" y="488876"/>
                </a:lnTo>
                <a:lnTo>
                  <a:pt x="734333" y="486080"/>
                </a:lnTo>
                <a:lnTo>
                  <a:pt x="759153" y="483026"/>
                </a:lnTo>
                <a:lnTo>
                  <a:pt x="783231" y="479693"/>
                </a:lnTo>
                <a:lnTo>
                  <a:pt x="799833" y="477138"/>
                </a:lnTo>
                <a:lnTo>
                  <a:pt x="814721" y="474636"/>
                </a:lnTo>
                <a:lnTo>
                  <a:pt x="829147" y="471993"/>
                </a:lnTo>
                <a:lnTo>
                  <a:pt x="843071" y="469201"/>
                </a:lnTo>
                <a:lnTo>
                  <a:pt x="869266" y="463138"/>
                </a:lnTo>
                <a:lnTo>
                  <a:pt x="893003" y="456385"/>
                </a:lnTo>
                <a:lnTo>
                  <a:pt x="913982" y="448876"/>
                </a:lnTo>
                <a:lnTo>
                  <a:pt x="925271" y="443915"/>
                </a:lnTo>
                <a:lnTo>
                  <a:pt x="936452" y="438724"/>
                </a:lnTo>
                <a:lnTo>
                  <a:pt x="947914" y="433535"/>
                </a:lnTo>
                <a:lnTo>
                  <a:pt x="959544" y="428291"/>
                </a:lnTo>
                <a:lnTo>
                  <a:pt x="971228" y="422936"/>
                </a:lnTo>
                <a:lnTo>
                  <a:pt x="982852" y="417414"/>
                </a:lnTo>
                <a:lnTo>
                  <a:pt x="994303" y="411670"/>
                </a:lnTo>
                <a:lnTo>
                  <a:pt x="1010659" y="402649"/>
                </a:lnTo>
                <a:lnTo>
                  <a:pt x="1021858" y="395662"/>
                </a:lnTo>
                <a:lnTo>
                  <a:pt x="1032411" y="388178"/>
                </a:lnTo>
                <a:lnTo>
                  <a:pt x="1042176" y="380120"/>
                </a:lnTo>
                <a:lnTo>
                  <a:pt x="1051010" y="371410"/>
                </a:lnTo>
                <a:lnTo>
                  <a:pt x="1058770" y="361970"/>
                </a:lnTo>
                <a:lnTo>
                  <a:pt x="1066646" y="350356"/>
                </a:lnTo>
                <a:lnTo>
                  <a:pt x="1073138" y="338788"/>
                </a:lnTo>
                <a:lnTo>
                  <a:pt x="1078505" y="327033"/>
                </a:lnTo>
                <a:lnTo>
                  <a:pt x="1082828" y="315086"/>
                </a:lnTo>
                <a:lnTo>
                  <a:pt x="1086186" y="302939"/>
                </a:lnTo>
                <a:lnTo>
                  <a:pt x="1088659" y="290584"/>
                </a:lnTo>
                <a:lnTo>
                  <a:pt x="1090327" y="278014"/>
                </a:lnTo>
                <a:lnTo>
                  <a:pt x="1091269" y="265222"/>
                </a:lnTo>
                <a:lnTo>
                  <a:pt x="1091565" y="252514"/>
                </a:lnTo>
                <a:lnTo>
                  <a:pt x="1091312" y="239986"/>
                </a:lnTo>
                <a:lnTo>
                  <a:pt x="1090601" y="227294"/>
                </a:lnTo>
                <a:lnTo>
                  <a:pt x="1088439" y="202639"/>
                </a:lnTo>
                <a:lnTo>
                  <a:pt x="1087153" y="189485"/>
                </a:lnTo>
                <a:lnTo>
                  <a:pt x="1085588" y="176812"/>
                </a:lnTo>
                <a:lnTo>
                  <a:pt x="1083520" y="164713"/>
                </a:lnTo>
                <a:lnTo>
                  <a:pt x="1080643" y="152996"/>
                </a:lnTo>
                <a:lnTo>
                  <a:pt x="1076297" y="140940"/>
                </a:lnTo>
                <a:lnTo>
                  <a:pt x="1070482" y="129894"/>
                </a:lnTo>
                <a:lnTo>
                  <a:pt x="1062812" y="119857"/>
                </a:lnTo>
                <a:lnTo>
                  <a:pt x="1052898" y="110828"/>
                </a:lnTo>
                <a:lnTo>
                  <a:pt x="1037394" y="100723"/>
                </a:lnTo>
                <a:lnTo>
                  <a:pt x="1026379" y="94575"/>
                </a:lnTo>
                <a:lnTo>
                  <a:pt x="1015095" y="88872"/>
                </a:lnTo>
                <a:lnTo>
                  <a:pt x="1003589" y="83511"/>
                </a:lnTo>
                <a:lnTo>
                  <a:pt x="991906" y="78393"/>
                </a:lnTo>
                <a:lnTo>
                  <a:pt x="980094" y="73416"/>
                </a:lnTo>
                <a:lnTo>
                  <a:pt x="968200" y="68480"/>
                </a:lnTo>
                <a:lnTo>
                  <a:pt x="966635" y="67830"/>
                </a:lnTo>
                <a:lnTo>
                  <a:pt x="955095" y="62988"/>
                </a:lnTo>
                <a:lnTo>
                  <a:pt x="943564" y="57991"/>
                </a:lnTo>
                <a:lnTo>
                  <a:pt x="932083" y="52752"/>
                </a:lnTo>
                <a:lnTo>
                  <a:pt x="920691" y="47185"/>
                </a:lnTo>
                <a:lnTo>
                  <a:pt x="909429" y="41201"/>
                </a:lnTo>
                <a:lnTo>
                  <a:pt x="898336" y="34715"/>
                </a:lnTo>
                <a:lnTo>
                  <a:pt x="887453" y="27638"/>
                </a:lnTo>
                <a:lnTo>
                  <a:pt x="885932" y="26568"/>
                </a:lnTo>
                <a:lnTo>
                  <a:pt x="884504" y="29311"/>
                </a:lnTo>
                <a:lnTo>
                  <a:pt x="890242" y="37950"/>
                </a:lnTo>
                <a:lnTo>
                  <a:pt x="901349" y="44717"/>
                </a:lnTo>
                <a:lnTo>
                  <a:pt x="912600" y="50930"/>
                </a:lnTo>
                <a:lnTo>
                  <a:pt x="923954" y="56674"/>
                </a:lnTo>
                <a:lnTo>
                  <a:pt x="935371" y="62035"/>
                </a:lnTo>
                <a:lnTo>
                  <a:pt x="946809" y="67099"/>
                </a:lnTo>
                <a:lnTo>
                  <a:pt x="958226" y="71952"/>
                </a:lnTo>
                <a:lnTo>
                  <a:pt x="963930" y="74333"/>
                </a:lnTo>
                <a:lnTo>
                  <a:pt x="976012" y="79342"/>
                </a:lnTo>
                <a:lnTo>
                  <a:pt x="987955" y="84362"/>
                </a:lnTo>
                <a:lnTo>
                  <a:pt x="999711" y="89492"/>
                </a:lnTo>
                <a:lnTo>
                  <a:pt x="1011235" y="94832"/>
                </a:lnTo>
                <a:lnTo>
                  <a:pt x="1022479" y="100481"/>
                </a:lnTo>
                <a:lnTo>
                  <a:pt x="1033396" y="106539"/>
                </a:lnTo>
                <a:lnTo>
                  <a:pt x="1043940" y="113107"/>
                </a:lnTo>
                <a:lnTo>
                  <a:pt x="1055016" y="121940"/>
                </a:lnTo>
                <a:lnTo>
                  <a:pt x="1063157" y="131563"/>
                </a:lnTo>
                <a:lnTo>
                  <a:pt x="1069214" y="142372"/>
                </a:lnTo>
                <a:lnTo>
                  <a:pt x="1073768" y="154588"/>
                </a:lnTo>
                <a:lnTo>
                  <a:pt x="1076617" y="166079"/>
                </a:lnTo>
                <a:lnTo>
                  <a:pt x="1078645" y="178035"/>
                </a:lnTo>
                <a:lnTo>
                  <a:pt x="1080200" y="190753"/>
                </a:lnTo>
                <a:lnTo>
                  <a:pt x="1081501" y="204113"/>
                </a:lnTo>
                <a:lnTo>
                  <a:pt x="1082662" y="216852"/>
                </a:lnTo>
                <a:lnTo>
                  <a:pt x="1083716" y="229737"/>
                </a:lnTo>
                <a:lnTo>
                  <a:pt x="1084350" y="242396"/>
                </a:lnTo>
                <a:lnTo>
                  <a:pt x="1084516" y="252501"/>
                </a:lnTo>
                <a:lnTo>
                  <a:pt x="1084183" y="265700"/>
                </a:lnTo>
                <a:lnTo>
                  <a:pt x="1083180" y="278578"/>
                </a:lnTo>
                <a:lnTo>
                  <a:pt x="1081419" y="291159"/>
                </a:lnTo>
                <a:lnTo>
                  <a:pt x="1078816" y="303467"/>
                </a:lnTo>
                <a:lnTo>
                  <a:pt x="1075283" y="315524"/>
                </a:lnTo>
                <a:lnTo>
                  <a:pt x="1070733" y="327354"/>
                </a:lnTo>
                <a:lnTo>
                  <a:pt x="1065082" y="338981"/>
                </a:lnTo>
                <a:lnTo>
                  <a:pt x="1058241" y="350428"/>
                </a:lnTo>
                <a:lnTo>
                  <a:pt x="1053274" y="357568"/>
                </a:lnTo>
                <a:lnTo>
                  <a:pt x="1045696" y="366799"/>
                </a:lnTo>
                <a:lnTo>
                  <a:pt x="1036935" y="375361"/>
                </a:lnTo>
                <a:lnTo>
                  <a:pt x="1027127" y="383343"/>
                </a:lnTo>
                <a:lnTo>
                  <a:pt x="1016420" y="390810"/>
                </a:lnTo>
                <a:lnTo>
                  <a:pt x="1004962" y="397825"/>
                </a:lnTo>
                <a:lnTo>
                  <a:pt x="995629" y="403009"/>
                </a:lnTo>
                <a:lnTo>
                  <a:pt x="984417" y="408792"/>
                </a:lnTo>
                <a:lnTo>
                  <a:pt x="972935" y="414355"/>
                </a:lnTo>
                <a:lnTo>
                  <a:pt x="961297" y="419752"/>
                </a:lnTo>
                <a:lnTo>
                  <a:pt x="949615" y="425040"/>
                </a:lnTo>
                <a:lnTo>
                  <a:pt x="938006" y="430273"/>
                </a:lnTo>
                <a:lnTo>
                  <a:pt x="926581" y="435508"/>
                </a:lnTo>
                <a:lnTo>
                  <a:pt x="922248" y="437540"/>
                </a:lnTo>
                <a:lnTo>
                  <a:pt x="913230" y="441576"/>
                </a:lnTo>
                <a:lnTo>
                  <a:pt x="892742" y="449074"/>
                </a:lnTo>
                <a:lnTo>
                  <a:pt x="869244" y="455871"/>
                </a:lnTo>
                <a:lnTo>
                  <a:pt x="843086" y="462005"/>
                </a:lnTo>
                <a:lnTo>
                  <a:pt x="814617" y="467514"/>
                </a:lnTo>
                <a:lnTo>
                  <a:pt x="799627" y="470045"/>
                </a:lnTo>
                <a:lnTo>
                  <a:pt x="775216" y="473737"/>
                </a:lnTo>
                <a:lnTo>
                  <a:pt x="750847" y="476989"/>
                </a:lnTo>
                <a:lnTo>
                  <a:pt x="725753" y="479969"/>
                </a:lnTo>
                <a:lnTo>
                  <a:pt x="700076" y="482700"/>
                </a:lnTo>
                <a:lnTo>
                  <a:pt x="673960" y="485203"/>
                </a:lnTo>
                <a:lnTo>
                  <a:pt x="647549" y="487500"/>
                </a:lnTo>
                <a:lnTo>
                  <a:pt x="620988" y="489614"/>
                </a:lnTo>
                <a:lnTo>
                  <a:pt x="594418" y="491565"/>
                </a:lnTo>
                <a:lnTo>
                  <a:pt x="567985" y="493377"/>
                </a:lnTo>
                <a:lnTo>
                  <a:pt x="541832" y="495071"/>
                </a:lnTo>
                <a:lnTo>
                  <a:pt x="526595" y="496026"/>
                </a:lnTo>
                <a:lnTo>
                  <a:pt x="511535" y="496952"/>
                </a:lnTo>
                <a:lnTo>
                  <a:pt x="496682" y="497854"/>
                </a:lnTo>
                <a:lnTo>
                  <a:pt x="482064" y="498738"/>
                </a:lnTo>
                <a:lnTo>
                  <a:pt x="467711" y="499606"/>
                </a:lnTo>
                <a:lnTo>
                  <a:pt x="453651" y="500465"/>
                </a:lnTo>
                <a:lnTo>
                  <a:pt x="439913" y="501318"/>
                </a:lnTo>
                <a:lnTo>
                  <a:pt x="426528" y="502170"/>
                </a:lnTo>
                <a:lnTo>
                  <a:pt x="413522" y="503027"/>
                </a:lnTo>
                <a:lnTo>
                  <a:pt x="400926" y="503892"/>
                </a:lnTo>
                <a:lnTo>
                  <a:pt x="388769" y="504770"/>
                </a:lnTo>
                <a:lnTo>
                  <a:pt x="377079" y="505665"/>
                </a:lnTo>
                <a:lnTo>
                  <a:pt x="365886" y="506583"/>
                </a:lnTo>
                <a:lnTo>
                  <a:pt x="355219" y="507529"/>
                </a:lnTo>
                <a:lnTo>
                  <a:pt x="345106" y="508505"/>
                </a:lnTo>
                <a:lnTo>
                  <a:pt x="335577" y="509518"/>
                </a:lnTo>
                <a:lnTo>
                  <a:pt x="327025" y="510527"/>
                </a:lnTo>
                <a:lnTo>
                  <a:pt x="314490" y="512078"/>
                </a:lnTo>
                <a:lnTo>
                  <a:pt x="301928" y="513605"/>
                </a:lnTo>
                <a:lnTo>
                  <a:pt x="289341" y="515114"/>
                </a:lnTo>
                <a:lnTo>
                  <a:pt x="276733" y="516607"/>
                </a:lnTo>
                <a:lnTo>
                  <a:pt x="264108" y="518090"/>
                </a:lnTo>
                <a:lnTo>
                  <a:pt x="251469" y="519564"/>
                </a:lnTo>
                <a:lnTo>
                  <a:pt x="238819" y="521035"/>
                </a:lnTo>
                <a:lnTo>
                  <a:pt x="226161" y="522506"/>
                </a:lnTo>
                <a:lnTo>
                  <a:pt x="213500" y="523981"/>
                </a:lnTo>
                <a:lnTo>
                  <a:pt x="200839" y="525465"/>
                </a:lnTo>
                <a:lnTo>
                  <a:pt x="188181" y="526959"/>
                </a:lnTo>
                <a:lnTo>
                  <a:pt x="175529" y="528470"/>
                </a:lnTo>
                <a:lnTo>
                  <a:pt x="162888" y="530000"/>
                </a:lnTo>
                <a:lnTo>
                  <a:pt x="150260" y="531553"/>
                </a:lnTo>
                <a:lnTo>
                  <a:pt x="137649" y="533134"/>
                </a:lnTo>
                <a:lnTo>
                  <a:pt x="125058" y="534746"/>
                </a:lnTo>
                <a:lnTo>
                  <a:pt x="112491" y="536392"/>
                </a:lnTo>
                <a:lnTo>
                  <a:pt x="101263" y="537901"/>
                </a:lnTo>
                <a:lnTo>
                  <a:pt x="101263" y="545011"/>
                </a:lnTo>
                <a:lnTo>
                  <a:pt x="105088" y="544487"/>
                </a:lnTo>
                <a:close/>
              </a:path>
              <a:path w="1115301" h="579551">
                <a:moveTo>
                  <a:pt x="943119" y="453970"/>
                </a:moveTo>
                <a:lnTo>
                  <a:pt x="932500" y="458983"/>
                </a:lnTo>
                <a:lnTo>
                  <a:pt x="934021" y="462152"/>
                </a:lnTo>
                <a:lnTo>
                  <a:pt x="943119" y="453970"/>
                </a:lnTo>
                <a:close/>
              </a:path>
              <a:path w="1115301" h="579551">
                <a:moveTo>
                  <a:pt x="108315" y="568020"/>
                </a:moveTo>
                <a:lnTo>
                  <a:pt x="120790" y="566360"/>
                </a:lnTo>
                <a:lnTo>
                  <a:pt x="133301" y="564736"/>
                </a:lnTo>
                <a:lnTo>
                  <a:pt x="145846" y="563144"/>
                </a:lnTo>
                <a:lnTo>
                  <a:pt x="158419" y="561580"/>
                </a:lnTo>
                <a:lnTo>
                  <a:pt x="171019" y="560039"/>
                </a:lnTo>
                <a:lnTo>
                  <a:pt x="183641" y="558520"/>
                </a:lnTo>
                <a:lnTo>
                  <a:pt x="196282" y="557017"/>
                </a:lnTo>
                <a:lnTo>
                  <a:pt x="208939" y="555526"/>
                </a:lnTo>
                <a:lnTo>
                  <a:pt x="221608" y="554045"/>
                </a:lnTo>
                <a:lnTo>
                  <a:pt x="234286" y="552569"/>
                </a:lnTo>
                <a:lnTo>
                  <a:pt x="246969" y="551095"/>
                </a:lnTo>
                <a:lnTo>
                  <a:pt x="259653" y="549618"/>
                </a:lnTo>
                <a:lnTo>
                  <a:pt x="272336" y="548136"/>
                </a:lnTo>
                <a:lnTo>
                  <a:pt x="285013" y="546643"/>
                </a:lnTo>
                <a:lnTo>
                  <a:pt x="297682" y="545137"/>
                </a:lnTo>
                <a:lnTo>
                  <a:pt x="310338" y="543614"/>
                </a:lnTo>
                <a:lnTo>
                  <a:pt x="322979" y="542069"/>
                </a:lnTo>
                <a:lnTo>
                  <a:pt x="330835" y="541096"/>
                </a:lnTo>
                <a:lnTo>
                  <a:pt x="341032" y="539900"/>
                </a:lnTo>
                <a:lnTo>
                  <a:pt x="352021" y="538753"/>
                </a:lnTo>
                <a:lnTo>
                  <a:pt x="363759" y="537649"/>
                </a:lnTo>
                <a:lnTo>
                  <a:pt x="376203" y="536580"/>
                </a:lnTo>
                <a:lnTo>
                  <a:pt x="389310" y="535541"/>
                </a:lnTo>
                <a:lnTo>
                  <a:pt x="403037" y="534525"/>
                </a:lnTo>
                <a:lnTo>
                  <a:pt x="417342" y="533525"/>
                </a:lnTo>
                <a:lnTo>
                  <a:pt x="432183" y="532533"/>
                </a:lnTo>
                <a:lnTo>
                  <a:pt x="447516" y="531544"/>
                </a:lnTo>
                <a:lnTo>
                  <a:pt x="463299" y="530552"/>
                </a:lnTo>
                <a:lnTo>
                  <a:pt x="479489" y="529548"/>
                </a:lnTo>
                <a:lnTo>
                  <a:pt x="496043" y="528526"/>
                </a:lnTo>
                <a:lnTo>
                  <a:pt x="512919" y="527481"/>
                </a:lnTo>
                <a:lnTo>
                  <a:pt x="530074" y="526404"/>
                </a:lnTo>
                <a:lnTo>
                  <a:pt x="547465" y="525290"/>
                </a:lnTo>
                <a:lnTo>
                  <a:pt x="565050" y="524132"/>
                </a:lnTo>
                <a:lnTo>
                  <a:pt x="582786" y="522922"/>
                </a:lnTo>
                <a:lnTo>
                  <a:pt x="600630" y="521655"/>
                </a:lnTo>
                <a:lnTo>
                  <a:pt x="618540" y="520324"/>
                </a:lnTo>
                <a:lnTo>
                  <a:pt x="636473" y="518921"/>
                </a:lnTo>
                <a:lnTo>
                  <a:pt x="662838" y="516713"/>
                </a:lnTo>
                <a:lnTo>
                  <a:pt x="689028" y="514314"/>
                </a:lnTo>
                <a:lnTo>
                  <a:pt x="714910" y="511703"/>
                </a:lnTo>
                <a:lnTo>
                  <a:pt x="740349" y="508857"/>
                </a:lnTo>
                <a:lnTo>
                  <a:pt x="765210" y="505756"/>
                </a:lnTo>
                <a:lnTo>
                  <a:pt x="789358" y="502376"/>
                </a:lnTo>
                <a:lnTo>
                  <a:pt x="807872" y="499490"/>
                </a:lnTo>
                <a:lnTo>
                  <a:pt x="822698" y="496963"/>
                </a:lnTo>
                <a:lnTo>
                  <a:pt x="837082" y="494297"/>
                </a:lnTo>
                <a:lnTo>
                  <a:pt x="850986" y="491483"/>
                </a:lnTo>
                <a:lnTo>
                  <a:pt x="877213" y="485385"/>
                </a:lnTo>
                <a:lnTo>
                  <a:pt x="901092" y="478608"/>
                </a:lnTo>
                <a:lnTo>
                  <a:pt x="922336" y="471091"/>
                </a:lnTo>
                <a:lnTo>
                  <a:pt x="935545" y="465327"/>
                </a:lnTo>
                <a:lnTo>
                  <a:pt x="945973" y="460385"/>
                </a:lnTo>
                <a:lnTo>
                  <a:pt x="956864" y="455435"/>
                </a:lnTo>
                <a:lnTo>
                  <a:pt x="968117" y="450400"/>
                </a:lnTo>
                <a:lnTo>
                  <a:pt x="979622" y="445203"/>
                </a:lnTo>
                <a:lnTo>
                  <a:pt x="991267" y="439768"/>
                </a:lnTo>
                <a:lnTo>
                  <a:pt x="1002939" y="434018"/>
                </a:lnTo>
                <a:lnTo>
                  <a:pt x="1014527" y="427877"/>
                </a:lnTo>
                <a:lnTo>
                  <a:pt x="1025918" y="421268"/>
                </a:lnTo>
                <a:lnTo>
                  <a:pt x="1037002" y="414113"/>
                </a:lnTo>
                <a:lnTo>
                  <a:pt x="1047665" y="406337"/>
                </a:lnTo>
                <a:lnTo>
                  <a:pt x="1057797" y="397863"/>
                </a:lnTo>
                <a:lnTo>
                  <a:pt x="1067285" y="388614"/>
                </a:lnTo>
                <a:lnTo>
                  <a:pt x="1076017" y="378513"/>
                </a:lnTo>
                <a:lnTo>
                  <a:pt x="1078052" y="375869"/>
                </a:lnTo>
                <a:lnTo>
                  <a:pt x="1085953" y="364325"/>
                </a:lnTo>
                <a:lnTo>
                  <a:pt x="1092746" y="352598"/>
                </a:lnTo>
                <a:lnTo>
                  <a:pt x="1098508" y="340696"/>
                </a:lnTo>
                <a:lnTo>
                  <a:pt x="1103301" y="328643"/>
                </a:lnTo>
                <a:lnTo>
                  <a:pt x="1107190" y="316459"/>
                </a:lnTo>
                <a:lnTo>
                  <a:pt x="1110239" y="304167"/>
                </a:lnTo>
                <a:lnTo>
                  <a:pt x="1112510" y="291790"/>
                </a:lnTo>
                <a:lnTo>
                  <a:pt x="1114068" y="279349"/>
                </a:lnTo>
                <a:lnTo>
                  <a:pt x="1114976" y="266866"/>
                </a:lnTo>
                <a:lnTo>
                  <a:pt x="1115298" y="254364"/>
                </a:lnTo>
                <a:lnTo>
                  <a:pt x="1115301" y="252501"/>
                </a:lnTo>
                <a:lnTo>
                  <a:pt x="1115065" y="239835"/>
                </a:lnTo>
                <a:lnTo>
                  <a:pt x="1114402" y="227150"/>
                </a:lnTo>
                <a:lnTo>
                  <a:pt x="1113381" y="214451"/>
                </a:lnTo>
                <a:lnTo>
                  <a:pt x="1113332" y="213931"/>
                </a:lnTo>
                <a:lnTo>
                  <a:pt x="1112176" y="201376"/>
                </a:lnTo>
                <a:lnTo>
                  <a:pt x="1110971" y="188751"/>
                </a:lnTo>
                <a:lnTo>
                  <a:pt x="1109483" y="176113"/>
                </a:lnTo>
                <a:lnTo>
                  <a:pt x="1107478" y="163521"/>
                </a:lnTo>
                <a:lnTo>
                  <a:pt x="1104720" y="151033"/>
                </a:lnTo>
                <a:lnTo>
                  <a:pt x="1099484" y="134789"/>
                </a:lnTo>
                <a:lnTo>
                  <a:pt x="1094240" y="123541"/>
                </a:lnTo>
                <a:lnTo>
                  <a:pt x="1087552" y="112780"/>
                </a:lnTo>
                <a:lnTo>
                  <a:pt x="1079275" y="102687"/>
                </a:lnTo>
                <a:lnTo>
                  <a:pt x="1069267" y="93446"/>
                </a:lnTo>
                <a:lnTo>
                  <a:pt x="1061110" y="87553"/>
                </a:lnTo>
                <a:lnTo>
                  <a:pt x="1049642" y="80501"/>
                </a:lnTo>
                <a:lnTo>
                  <a:pt x="1038123" y="74125"/>
                </a:lnTo>
                <a:lnTo>
                  <a:pt x="1026584" y="68322"/>
                </a:lnTo>
                <a:lnTo>
                  <a:pt x="1015057" y="62990"/>
                </a:lnTo>
                <a:lnTo>
                  <a:pt x="1003573" y="58027"/>
                </a:lnTo>
                <a:lnTo>
                  <a:pt x="992163" y="53330"/>
                </a:lnTo>
                <a:lnTo>
                  <a:pt x="980858" y="48797"/>
                </a:lnTo>
                <a:lnTo>
                  <a:pt x="977061" y="47282"/>
                </a:lnTo>
                <a:lnTo>
                  <a:pt x="964955" y="42415"/>
                </a:lnTo>
                <a:lnTo>
                  <a:pt x="953060" y="37455"/>
                </a:lnTo>
                <a:lnTo>
                  <a:pt x="941412" y="32274"/>
                </a:lnTo>
                <a:lnTo>
                  <a:pt x="930043" y="26746"/>
                </a:lnTo>
                <a:lnTo>
                  <a:pt x="918989" y="20743"/>
                </a:lnTo>
                <a:lnTo>
                  <a:pt x="908284" y="14139"/>
                </a:lnTo>
                <a:lnTo>
                  <a:pt x="901014" y="9143"/>
                </a:lnTo>
                <a:lnTo>
                  <a:pt x="891819" y="0"/>
                </a:lnTo>
                <a:lnTo>
                  <a:pt x="883437" y="24815"/>
                </a:lnTo>
                <a:lnTo>
                  <a:pt x="881380" y="27685"/>
                </a:lnTo>
                <a:lnTo>
                  <a:pt x="879322" y="30543"/>
                </a:lnTo>
                <a:lnTo>
                  <a:pt x="890242" y="37950"/>
                </a:lnTo>
                <a:lnTo>
                  <a:pt x="884504" y="29311"/>
                </a:lnTo>
                <a:lnTo>
                  <a:pt x="885932" y="26568"/>
                </a:lnTo>
                <a:lnTo>
                  <a:pt x="893648" y="11747"/>
                </a:lnTo>
                <a:lnTo>
                  <a:pt x="896239" y="14325"/>
                </a:lnTo>
                <a:lnTo>
                  <a:pt x="896442" y="14477"/>
                </a:lnTo>
                <a:lnTo>
                  <a:pt x="898537" y="11645"/>
                </a:lnTo>
                <a:lnTo>
                  <a:pt x="907040" y="21728"/>
                </a:lnTo>
                <a:lnTo>
                  <a:pt x="917952" y="28255"/>
                </a:lnTo>
                <a:lnTo>
                  <a:pt x="929139" y="34183"/>
                </a:lnTo>
                <a:lnTo>
                  <a:pt x="940564" y="39636"/>
                </a:lnTo>
                <a:lnTo>
                  <a:pt x="952190" y="44740"/>
                </a:lnTo>
                <a:lnTo>
                  <a:pt x="963978" y="49620"/>
                </a:lnTo>
                <a:lnTo>
                  <a:pt x="974445" y="53822"/>
                </a:lnTo>
                <a:lnTo>
                  <a:pt x="985866" y="58382"/>
                </a:lnTo>
                <a:lnTo>
                  <a:pt x="997347" y="63056"/>
                </a:lnTo>
                <a:lnTo>
                  <a:pt x="1008860" y="67948"/>
                </a:lnTo>
                <a:lnTo>
                  <a:pt x="1020376" y="73164"/>
                </a:lnTo>
                <a:lnTo>
                  <a:pt x="1031869" y="78806"/>
                </a:lnTo>
                <a:lnTo>
                  <a:pt x="1043310" y="84980"/>
                </a:lnTo>
                <a:lnTo>
                  <a:pt x="1054672" y="91790"/>
                </a:lnTo>
                <a:lnTo>
                  <a:pt x="1068488" y="102010"/>
                </a:lnTo>
                <a:lnTo>
                  <a:pt x="1077737" y="111566"/>
                </a:lnTo>
                <a:lnTo>
                  <a:pt x="1085205" y="121957"/>
                </a:lnTo>
                <a:lnTo>
                  <a:pt x="1091074" y="133012"/>
                </a:lnTo>
                <a:lnTo>
                  <a:pt x="1095528" y="144561"/>
                </a:lnTo>
                <a:lnTo>
                  <a:pt x="1096670" y="148285"/>
                </a:lnTo>
                <a:lnTo>
                  <a:pt x="1099693" y="160451"/>
                </a:lnTo>
                <a:lnTo>
                  <a:pt x="1101900" y="172866"/>
                </a:lnTo>
                <a:lnTo>
                  <a:pt x="1103526" y="185480"/>
                </a:lnTo>
                <a:lnTo>
                  <a:pt x="1104806" y="198232"/>
                </a:lnTo>
                <a:lnTo>
                  <a:pt x="1105975" y="211060"/>
                </a:lnTo>
                <a:lnTo>
                  <a:pt x="1106309" y="214604"/>
                </a:lnTo>
                <a:lnTo>
                  <a:pt x="1107353" y="227342"/>
                </a:lnTo>
                <a:lnTo>
                  <a:pt x="1108020" y="240026"/>
                </a:lnTo>
                <a:lnTo>
                  <a:pt x="1108252" y="252501"/>
                </a:lnTo>
                <a:lnTo>
                  <a:pt x="1108252" y="253060"/>
                </a:lnTo>
                <a:lnTo>
                  <a:pt x="1107971" y="265696"/>
                </a:lnTo>
                <a:lnTo>
                  <a:pt x="1107090" y="278266"/>
                </a:lnTo>
                <a:lnTo>
                  <a:pt x="1105540" y="290752"/>
                </a:lnTo>
                <a:lnTo>
                  <a:pt x="1103256" y="303138"/>
                </a:lnTo>
                <a:lnTo>
                  <a:pt x="1100168" y="315408"/>
                </a:lnTo>
                <a:lnTo>
                  <a:pt x="1096209" y="327545"/>
                </a:lnTo>
                <a:lnTo>
                  <a:pt x="1091312" y="339532"/>
                </a:lnTo>
                <a:lnTo>
                  <a:pt x="1085409" y="351354"/>
                </a:lnTo>
                <a:lnTo>
                  <a:pt x="1078432" y="362993"/>
                </a:lnTo>
                <a:lnTo>
                  <a:pt x="1072413" y="371652"/>
                </a:lnTo>
                <a:lnTo>
                  <a:pt x="1064152" y="381675"/>
                </a:lnTo>
                <a:lnTo>
                  <a:pt x="1055051" y="390871"/>
                </a:lnTo>
                <a:lnTo>
                  <a:pt x="1045225" y="399316"/>
                </a:lnTo>
                <a:lnTo>
                  <a:pt x="1034790" y="407086"/>
                </a:lnTo>
                <a:lnTo>
                  <a:pt x="1023859" y="414256"/>
                </a:lnTo>
                <a:lnTo>
                  <a:pt x="1012547" y="420901"/>
                </a:lnTo>
                <a:lnTo>
                  <a:pt x="1000970" y="427096"/>
                </a:lnTo>
                <a:lnTo>
                  <a:pt x="989242" y="432917"/>
                </a:lnTo>
                <a:lnTo>
                  <a:pt x="977478" y="438440"/>
                </a:lnTo>
                <a:lnTo>
                  <a:pt x="965793" y="443739"/>
                </a:lnTo>
                <a:lnTo>
                  <a:pt x="954302" y="448891"/>
                </a:lnTo>
                <a:lnTo>
                  <a:pt x="943119" y="453970"/>
                </a:lnTo>
                <a:lnTo>
                  <a:pt x="934021" y="462152"/>
                </a:lnTo>
                <a:lnTo>
                  <a:pt x="932500" y="458983"/>
                </a:lnTo>
                <a:lnTo>
                  <a:pt x="923433" y="463037"/>
                </a:lnTo>
                <a:lnTo>
                  <a:pt x="902926" y="470615"/>
                </a:lnTo>
                <a:lnTo>
                  <a:pt x="879520" y="477501"/>
                </a:lnTo>
                <a:lnTo>
                  <a:pt x="853548" y="483730"/>
                </a:lnTo>
                <a:lnTo>
                  <a:pt x="825341" y="489339"/>
                </a:lnTo>
                <a:lnTo>
                  <a:pt x="810502" y="491921"/>
                </a:lnTo>
                <a:lnTo>
                  <a:pt x="794942" y="494412"/>
                </a:lnTo>
                <a:lnTo>
                  <a:pt x="770683" y="497918"/>
                </a:lnTo>
                <a:lnTo>
                  <a:pt x="745631" y="501134"/>
                </a:lnTo>
                <a:lnTo>
                  <a:pt x="719931" y="504082"/>
                </a:lnTo>
                <a:lnTo>
                  <a:pt x="693727" y="506784"/>
                </a:lnTo>
                <a:lnTo>
                  <a:pt x="667161" y="509263"/>
                </a:lnTo>
                <a:lnTo>
                  <a:pt x="640378" y="511542"/>
                </a:lnTo>
                <a:lnTo>
                  <a:pt x="613521" y="513643"/>
                </a:lnTo>
                <a:lnTo>
                  <a:pt x="586734" y="515587"/>
                </a:lnTo>
                <a:lnTo>
                  <a:pt x="560162" y="517399"/>
                </a:lnTo>
                <a:lnTo>
                  <a:pt x="531775" y="519239"/>
                </a:lnTo>
                <a:lnTo>
                  <a:pt x="516724" y="520187"/>
                </a:lnTo>
                <a:lnTo>
                  <a:pt x="501876" y="521109"/>
                </a:lnTo>
                <a:lnTo>
                  <a:pt x="487261" y="522012"/>
                </a:lnTo>
                <a:lnTo>
                  <a:pt x="472905" y="522898"/>
                </a:lnTo>
                <a:lnTo>
                  <a:pt x="458837" y="523773"/>
                </a:lnTo>
                <a:lnTo>
                  <a:pt x="445085" y="524641"/>
                </a:lnTo>
                <a:lnTo>
                  <a:pt x="431678" y="525507"/>
                </a:lnTo>
                <a:lnTo>
                  <a:pt x="418643" y="526375"/>
                </a:lnTo>
                <a:lnTo>
                  <a:pt x="406008" y="527250"/>
                </a:lnTo>
                <a:lnTo>
                  <a:pt x="393802" y="528137"/>
                </a:lnTo>
                <a:lnTo>
                  <a:pt x="382053" y="529039"/>
                </a:lnTo>
                <a:lnTo>
                  <a:pt x="370788" y="529962"/>
                </a:lnTo>
                <a:lnTo>
                  <a:pt x="360036" y="530911"/>
                </a:lnTo>
                <a:lnTo>
                  <a:pt x="349826" y="531889"/>
                </a:lnTo>
                <a:lnTo>
                  <a:pt x="340184" y="532902"/>
                </a:lnTo>
                <a:lnTo>
                  <a:pt x="331140" y="533953"/>
                </a:lnTo>
                <a:lnTo>
                  <a:pt x="329971" y="534098"/>
                </a:lnTo>
                <a:lnTo>
                  <a:pt x="317361" y="535657"/>
                </a:lnTo>
                <a:lnTo>
                  <a:pt x="304732" y="537192"/>
                </a:lnTo>
                <a:lnTo>
                  <a:pt x="292086" y="538708"/>
                </a:lnTo>
                <a:lnTo>
                  <a:pt x="279427" y="540208"/>
                </a:lnTo>
                <a:lnTo>
                  <a:pt x="266759" y="541696"/>
                </a:lnTo>
                <a:lnTo>
                  <a:pt x="254085" y="543175"/>
                </a:lnTo>
                <a:lnTo>
                  <a:pt x="241409" y="544650"/>
                </a:lnTo>
                <a:lnTo>
                  <a:pt x="228733" y="546124"/>
                </a:lnTo>
                <a:lnTo>
                  <a:pt x="216062" y="547602"/>
                </a:lnTo>
                <a:lnTo>
                  <a:pt x="203398" y="549086"/>
                </a:lnTo>
                <a:lnTo>
                  <a:pt x="190746" y="550581"/>
                </a:lnTo>
                <a:lnTo>
                  <a:pt x="178108" y="552090"/>
                </a:lnTo>
                <a:lnTo>
                  <a:pt x="165489" y="553618"/>
                </a:lnTo>
                <a:lnTo>
                  <a:pt x="152891" y="555168"/>
                </a:lnTo>
                <a:lnTo>
                  <a:pt x="140318" y="556743"/>
                </a:lnTo>
                <a:lnTo>
                  <a:pt x="127773" y="558349"/>
                </a:lnTo>
                <a:lnTo>
                  <a:pt x="115260" y="559987"/>
                </a:lnTo>
                <a:lnTo>
                  <a:pt x="102782" y="561663"/>
                </a:lnTo>
                <a:lnTo>
                  <a:pt x="101263" y="561873"/>
                </a:lnTo>
                <a:lnTo>
                  <a:pt x="101263" y="568984"/>
                </a:lnTo>
                <a:lnTo>
                  <a:pt x="108315" y="568020"/>
                </a:lnTo>
                <a:close/>
              </a:path>
              <a:path w="1115301" h="579551">
                <a:moveTo>
                  <a:pt x="898537" y="11645"/>
                </a:moveTo>
                <a:lnTo>
                  <a:pt x="896442" y="14477"/>
                </a:lnTo>
                <a:lnTo>
                  <a:pt x="907040" y="21728"/>
                </a:lnTo>
                <a:lnTo>
                  <a:pt x="898537" y="116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3568973" y="2945026"/>
            <a:ext cx="331838" cy="96441"/>
          </a:xfrm>
          <a:custGeom>
            <a:avLst/>
            <a:gdLst/>
            <a:ahLst/>
            <a:cxnLst/>
            <a:rect l="l" t="t" r="r" b="b"/>
            <a:pathLst>
              <a:path w="331838" h="96441">
                <a:moveTo>
                  <a:pt x="0" y="91681"/>
                </a:moveTo>
                <a:lnTo>
                  <a:pt x="8233" y="93680"/>
                </a:lnTo>
                <a:lnTo>
                  <a:pt x="17895" y="95117"/>
                </a:lnTo>
                <a:lnTo>
                  <a:pt x="28791" y="96026"/>
                </a:lnTo>
                <a:lnTo>
                  <a:pt x="40729" y="96441"/>
                </a:lnTo>
                <a:lnTo>
                  <a:pt x="53515" y="96397"/>
                </a:lnTo>
                <a:lnTo>
                  <a:pt x="66956" y="95927"/>
                </a:lnTo>
                <a:lnTo>
                  <a:pt x="80857" y="95066"/>
                </a:lnTo>
                <a:lnTo>
                  <a:pt x="95027" y="93847"/>
                </a:lnTo>
                <a:lnTo>
                  <a:pt x="109271" y="92304"/>
                </a:lnTo>
                <a:lnTo>
                  <a:pt x="123396" y="90473"/>
                </a:lnTo>
                <a:lnTo>
                  <a:pt x="137209" y="88386"/>
                </a:lnTo>
                <a:lnTo>
                  <a:pt x="150517" y="86078"/>
                </a:lnTo>
                <a:lnTo>
                  <a:pt x="163126" y="83584"/>
                </a:lnTo>
                <a:lnTo>
                  <a:pt x="174472" y="81026"/>
                </a:lnTo>
                <a:lnTo>
                  <a:pt x="194962" y="75835"/>
                </a:lnTo>
                <a:lnTo>
                  <a:pt x="207216" y="72486"/>
                </a:lnTo>
                <a:lnTo>
                  <a:pt x="220392" y="68665"/>
                </a:lnTo>
                <a:lnTo>
                  <a:pt x="234179" y="64395"/>
                </a:lnTo>
                <a:lnTo>
                  <a:pt x="248264" y="59699"/>
                </a:lnTo>
                <a:lnTo>
                  <a:pt x="262334" y="54600"/>
                </a:lnTo>
                <a:lnTo>
                  <a:pt x="276079" y="49120"/>
                </a:lnTo>
                <a:lnTo>
                  <a:pt x="289185" y="43282"/>
                </a:lnTo>
                <a:lnTo>
                  <a:pt x="301340" y="37110"/>
                </a:lnTo>
                <a:lnTo>
                  <a:pt x="312232" y="30627"/>
                </a:lnTo>
                <a:lnTo>
                  <a:pt x="321548" y="23854"/>
                </a:lnTo>
                <a:lnTo>
                  <a:pt x="331838" y="13271"/>
                </a:lnTo>
                <a:lnTo>
                  <a:pt x="320680" y="11339"/>
                </a:lnTo>
                <a:lnTo>
                  <a:pt x="306616" y="10767"/>
                </a:lnTo>
                <a:lnTo>
                  <a:pt x="293427" y="9718"/>
                </a:lnTo>
                <a:lnTo>
                  <a:pt x="287464" y="8077"/>
                </a:lnTo>
                <a:lnTo>
                  <a:pt x="292849" y="0"/>
                </a:lnTo>
                <a:lnTo>
                  <a:pt x="279908" y="2149"/>
                </a:lnTo>
                <a:lnTo>
                  <a:pt x="267642" y="5029"/>
                </a:lnTo>
                <a:lnTo>
                  <a:pt x="255744" y="8500"/>
                </a:lnTo>
                <a:lnTo>
                  <a:pt x="243907" y="12423"/>
                </a:lnTo>
                <a:lnTo>
                  <a:pt x="231823" y="16660"/>
                </a:lnTo>
                <a:lnTo>
                  <a:pt x="225577" y="18859"/>
                </a:lnTo>
                <a:lnTo>
                  <a:pt x="212989" y="23096"/>
                </a:lnTo>
                <a:lnTo>
                  <a:pt x="201028" y="26762"/>
                </a:lnTo>
                <a:lnTo>
                  <a:pt x="189261" y="29993"/>
                </a:lnTo>
                <a:lnTo>
                  <a:pt x="177259" y="32929"/>
                </a:lnTo>
                <a:lnTo>
                  <a:pt x="164591" y="35709"/>
                </a:lnTo>
                <a:lnTo>
                  <a:pt x="161010" y="36449"/>
                </a:lnTo>
                <a:lnTo>
                  <a:pt x="148479" y="38852"/>
                </a:lnTo>
                <a:lnTo>
                  <a:pt x="135706" y="41055"/>
                </a:lnTo>
                <a:lnTo>
                  <a:pt x="122780" y="43142"/>
                </a:lnTo>
                <a:lnTo>
                  <a:pt x="109786" y="45194"/>
                </a:lnTo>
                <a:lnTo>
                  <a:pt x="96813" y="47293"/>
                </a:lnTo>
                <a:lnTo>
                  <a:pt x="83949" y="49521"/>
                </a:lnTo>
                <a:lnTo>
                  <a:pt x="71280" y="51961"/>
                </a:lnTo>
                <a:lnTo>
                  <a:pt x="58894" y="54694"/>
                </a:lnTo>
                <a:lnTo>
                  <a:pt x="46878" y="57803"/>
                </a:lnTo>
                <a:lnTo>
                  <a:pt x="35321" y="61370"/>
                </a:lnTo>
                <a:lnTo>
                  <a:pt x="24308" y="65478"/>
                </a:lnTo>
                <a:lnTo>
                  <a:pt x="20857" y="79165"/>
                </a:lnTo>
                <a:lnTo>
                  <a:pt x="12131" y="88915"/>
                </a:lnTo>
                <a:lnTo>
                  <a:pt x="0" y="9168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3852430" y="2949876"/>
            <a:ext cx="51752" cy="10903"/>
          </a:xfrm>
          <a:custGeom>
            <a:avLst/>
            <a:gdLst/>
            <a:ahLst/>
            <a:cxnLst/>
            <a:rect l="l" t="t" r="r" b="b"/>
            <a:pathLst>
              <a:path w="51752" h="10903">
                <a:moveTo>
                  <a:pt x="1612" y="0"/>
                </a:moveTo>
                <a:lnTo>
                  <a:pt x="0" y="3543"/>
                </a:lnTo>
                <a:lnTo>
                  <a:pt x="2539" y="6426"/>
                </a:lnTo>
                <a:lnTo>
                  <a:pt x="5600" y="7810"/>
                </a:lnTo>
                <a:lnTo>
                  <a:pt x="9207" y="8420"/>
                </a:lnTo>
                <a:lnTo>
                  <a:pt x="13207" y="8839"/>
                </a:lnTo>
                <a:lnTo>
                  <a:pt x="19176" y="9448"/>
                </a:lnTo>
                <a:lnTo>
                  <a:pt x="26009" y="9486"/>
                </a:lnTo>
                <a:lnTo>
                  <a:pt x="32257" y="9753"/>
                </a:lnTo>
                <a:lnTo>
                  <a:pt x="38468" y="9982"/>
                </a:lnTo>
                <a:lnTo>
                  <a:pt x="41865" y="10315"/>
                </a:lnTo>
                <a:lnTo>
                  <a:pt x="45529" y="6362"/>
                </a:lnTo>
                <a:lnTo>
                  <a:pt x="48386" y="8420"/>
                </a:lnTo>
                <a:lnTo>
                  <a:pt x="50928" y="10903"/>
                </a:lnTo>
                <a:lnTo>
                  <a:pt x="51752" y="7416"/>
                </a:lnTo>
                <a:lnTo>
                  <a:pt x="49644" y="5130"/>
                </a:lnTo>
                <a:lnTo>
                  <a:pt x="46520" y="3962"/>
                </a:lnTo>
                <a:lnTo>
                  <a:pt x="42849" y="3429"/>
                </a:lnTo>
                <a:lnTo>
                  <a:pt x="38811" y="3086"/>
                </a:lnTo>
                <a:lnTo>
                  <a:pt x="32765" y="2578"/>
                </a:lnTo>
                <a:lnTo>
                  <a:pt x="25907" y="2552"/>
                </a:lnTo>
                <a:lnTo>
                  <a:pt x="19748" y="2260"/>
                </a:lnTo>
                <a:lnTo>
                  <a:pt x="13627" y="1981"/>
                </a:lnTo>
                <a:lnTo>
                  <a:pt x="8102" y="1282"/>
                </a:lnTo>
                <a:lnTo>
                  <a:pt x="5473" y="25"/>
                </a:lnTo>
                <a:lnTo>
                  <a:pt x="16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3895567" y="2960416"/>
            <a:ext cx="7793" cy="8780"/>
          </a:xfrm>
          <a:custGeom>
            <a:avLst/>
            <a:gdLst/>
            <a:ahLst/>
            <a:cxnLst/>
            <a:rect l="l" t="t" r="r" b="b"/>
            <a:pathLst>
              <a:path w="7793" h="8780">
                <a:moveTo>
                  <a:pt x="3994" y="1168"/>
                </a:moveTo>
                <a:lnTo>
                  <a:pt x="1035" y="0"/>
                </a:lnTo>
                <a:lnTo>
                  <a:pt x="0" y="8780"/>
                </a:lnTo>
                <a:lnTo>
                  <a:pt x="7793" y="362"/>
                </a:lnTo>
                <a:lnTo>
                  <a:pt x="3994" y="1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3568966" y="3033341"/>
            <a:ext cx="9626" cy="6959"/>
          </a:xfrm>
          <a:custGeom>
            <a:avLst/>
            <a:gdLst/>
            <a:ahLst/>
            <a:cxnLst/>
            <a:rect l="l" t="t" r="r" b="b"/>
            <a:pathLst>
              <a:path w="9626" h="6959">
                <a:moveTo>
                  <a:pt x="1041" y="0"/>
                </a:moveTo>
                <a:lnTo>
                  <a:pt x="0" y="3365"/>
                </a:lnTo>
                <a:lnTo>
                  <a:pt x="9626" y="6959"/>
                </a:lnTo>
                <a:lnTo>
                  <a:pt x="6117" y="1336"/>
                </a:lnTo>
                <a:lnTo>
                  <a:pt x="10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3592881" y="2941533"/>
            <a:ext cx="272694" cy="83527"/>
          </a:xfrm>
          <a:custGeom>
            <a:avLst/>
            <a:gdLst/>
            <a:ahLst/>
            <a:cxnLst/>
            <a:rect l="l" t="t" r="r" b="b"/>
            <a:pathLst>
              <a:path w="272694" h="83527">
                <a:moveTo>
                  <a:pt x="272694" y="4965"/>
                </a:moveTo>
                <a:lnTo>
                  <a:pt x="272186" y="1104"/>
                </a:lnTo>
                <a:lnTo>
                  <a:pt x="268490" y="0"/>
                </a:lnTo>
                <a:lnTo>
                  <a:pt x="255437" y="2163"/>
                </a:lnTo>
                <a:lnTo>
                  <a:pt x="243090" y="5049"/>
                </a:lnTo>
                <a:lnTo>
                  <a:pt x="231158" y="8514"/>
                </a:lnTo>
                <a:lnTo>
                  <a:pt x="219350" y="12415"/>
                </a:lnTo>
                <a:lnTo>
                  <a:pt x="207376" y="16608"/>
                </a:lnTo>
                <a:lnTo>
                  <a:pt x="200507" y="19024"/>
                </a:lnTo>
                <a:lnTo>
                  <a:pt x="187916" y="23264"/>
                </a:lnTo>
                <a:lnTo>
                  <a:pt x="175970" y="26921"/>
                </a:lnTo>
                <a:lnTo>
                  <a:pt x="164219" y="30140"/>
                </a:lnTo>
                <a:lnTo>
                  <a:pt x="152211" y="33066"/>
                </a:lnTo>
                <a:lnTo>
                  <a:pt x="139496" y="35847"/>
                </a:lnTo>
                <a:lnTo>
                  <a:pt x="124001" y="38871"/>
                </a:lnTo>
                <a:lnTo>
                  <a:pt x="111341" y="41057"/>
                </a:lnTo>
                <a:lnTo>
                  <a:pt x="98505" y="43128"/>
                </a:lnTo>
                <a:lnTo>
                  <a:pt x="85576" y="45165"/>
                </a:lnTo>
                <a:lnTo>
                  <a:pt x="72639" y="47253"/>
                </a:lnTo>
                <a:lnTo>
                  <a:pt x="59781" y="49474"/>
                </a:lnTo>
                <a:lnTo>
                  <a:pt x="47085" y="51911"/>
                </a:lnTo>
                <a:lnTo>
                  <a:pt x="34638" y="54646"/>
                </a:lnTo>
                <a:lnTo>
                  <a:pt x="22523" y="57763"/>
                </a:lnTo>
                <a:lnTo>
                  <a:pt x="10827" y="61344"/>
                </a:lnTo>
                <a:lnTo>
                  <a:pt x="0" y="69138"/>
                </a:lnTo>
                <a:lnTo>
                  <a:pt x="1422" y="83527"/>
                </a:lnTo>
                <a:lnTo>
                  <a:pt x="3060" y="76365"/>
                </a:lnTo>
                <a:lnTo>
                  <a:pt x="3360" y="71632"/>
                </a:lnTo>
                <a:lnTo>
                  <a:pt x="1346" y="72390"/>
                </a:lnTo>
                <a:lnTo>
                  <a:pt x="3505" y="69354"/>
                </a:lnTo>
                <a:lnTo>
                  <a:pt x="12179" y="68315"/>
                </a:lnTo>
                <a:lnTo>
                  <a:pt x="23601" y="64773"/>
                </a:lnTo>
                <a:lnTo>
                  <a:pt x="35520" y="61679"/>
                </a:lnTo>
                <a:lnTo>
                  <a:pt x="47848" y="58955"/>
                </a:lnTo>
                <a:lnTo>
                  <a:pt x="60493" y="56517"/>
                </a:lnTo>
                <a:lnTo>
                  <a:pt x="73366" y="54284"/>
                </a:lnTo>
                <a:lnTo>
                  <a:pt x="86377" y="52176"/>
                </a:lnTo>
                <a:lnTo>
                  <a:pt x="99436" y="50111"/>
                </a:lnTo>
                <a:lnTo>
                  <a:pt x="112452" y="48007"/>
                </a:lnTo>
                <a:lnTo>
                  <a:pt x="125336" y="45782"/>
                </a:lnTo>
                <a:lnTo>
                  <a:pt x="137807" y="43395"/>
                </a:lnTo>
                <a:lnTo>
                  <a:pt x="150704" y="40637"/>
                </a:lnTo>
                <a:lnTo>
                  <a:pt x="162848" y="37758"/>
                </a:lnTo>
                <a:lnTo>
                  <a:pt x="174650" y="34623"/>
                </a:lnTo>
                <a:lnTo>
                  <a:pt x="186524" y="31097"/>
                </a:lnTo>
                <a:lnTo>
                  <a:pt x="198881" y="27047"/>
                </a:lnTo>
                <a:lnTo>
                  <a:pt x="202831" y="25679"/>
                </a:lnTo>
                <a:lnTo>
                  <a:pt x="215290" y="21287"/>
                </a:lnTo>
                <a:lnTo>
                  <a:pt x="227271" y="17171"/>
                </a:lnTo>
                <a:lnTo>
                  <a:pt x="239101" y="13466"/>
                </a:lnTo>
                <a:lnTo>
                  <a:pt x="251102" y="10308"/>
                </a:lnTo>
                <a:lnTo>
                  <a:pt x="263601" y="7832"/>
                </a:lnTo>
                <a:lnTo>
                  <a:pt x="269405" y="6985"/>
                </a:lnTo>
                <a:lnTo>
                  <a:pt x="272694" y="49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3568966" y="2956239"/>
            <a:ext cx="334392" cy="88785"/>
          </a:xfrm>
          <a:custGeom>
            <a:avLst/>
            <a:gdLst/>
            <a:ahLst/>
            <a:cxnLst/>
            <a:rect l="l" t="t" r="r" b="b"/>
            <a:pathLst>
              <a:path w="334392" h="88785">
                <a:moveTo>
                  <a:pt x="23548" y="50766"/>
                </a:moveTo>
                <a:lnTo>
                  <a:pt x="20485" y="52857"/>
                </a:lnTo>
                <a:lnTo>
                  <a:pt x="20396" y="54203"/>
                </a:lnTo>
                <a:lnTo>
                  <a:pt x="20015" y="60426"/>
                </a:lnTo>
                <a:lnTo>
                  <a:pt x="18491" y="66268"/>
                </a:lnTo>
                <a:lnTo>
                  <a:pt x="15430" y="70281"/>
                </a:lnTo>
                <a:lnTo>
                  <a:pt x="12344" y="74256"/>
                </a:lnTo>
                <a:lnTo>
                  <a:pt x="7950" y="76885"/>
                </a:lnTo>
                <a:lnTo>
                  <a:pt x="0" y="76949"/>
                </a:lnTo>
                <a:lnTo>
                  <a:pt x="0" y="83997"/>
                </a:lnTo>
                <a:lnTo>
                  <a:pt x="9345" y="86248"/>
                </a:lnTo>
                <a:lnTo>
                  <a:pt x="21541" y="87815"/>
                </a:lnTo>
                <a:lnTo>
                  <a:pt x="9626" y="84061"/>
                </a:lnTo>
                <a:lnTo>
                  <a:pt x="0" y="80467"/>
                </a:lnTo>
                <a:lnTo>
                  <a:pt x="1041" y="77101"/>
                </a:lnTo>
                <a:lnTo>
                  <a:pt x="6117" y="78438"/>
                </a:lnTo>
                <a:lnTo>
                  <a:pt x="9626" y="84061"/>
                </a:lnTo>
                <a:lnTo>
                  <a:pt x="21541" y="87815"/>
                </a:lnTo>
                <a:lnTo>
                  <a:pt x="35289" y="88623"/>
                </a:lnTo>
                <a:lnTo>
                  <a:pt x="45732" y="88785"/>
                </a:lnTo>
                <a:lnTo>
                  <a:pt x="57987" y="88596"/>
                </a:lnTo>
                <a:lnTo>
                  <a:pt x="70742" y="88045"/>
                </a:lnTo>
                <a:lnTo>
                  <a:pt x="83842" y="87161"/>
                </a:lnTo>
                <a:lnTo>
                  <a:pt x="97135" y="85971"/>
                </a:lnTo>
                <a:lnTo>
                  <a:pt x="110467" y="84502"/>
                </a:lnTo>
                <a:lnTo>
                  <a:pt x="123686" y="82782"/>
                </a:lnTo>
                <a:lnTo>
                  <a:pt x="136637" y="80838"/>
                </a:lnTo>
                <a:lnTo>
                  <a:pt x="149168" y="78697"/>
                </a:lnTo>
                <a:lnTo>
                  <a:pt x="161125" y="76388"/>
                </a:lnTo>
                <a:lnTo>
                  <a:pt x="172355" y="73936"/>
                </a:lnTo>
                <a:lnTo>
                  <a:pt x="184492" y="70975"/>
                </a:lnTo>
                <a:lnTo>
                  <a:pt x="195154" y="68220"/>
                </a:lnTo>
                <a:lnTo>
                  <a:pt x="207000" y="64997"/>
                </a:lnTo>
                <a:lnTo>
                  <a:pt x="219747" y="61326"/>
                </a:lnTo>
                <a:lnTo>
                  <a:pt x="233113" y="57225"/>
                </a:lnTo>
                <a:lnTo>
                  <a:pt x="246814" y="52716"/>
                </a:lnTo>
                <a:lnTo>
                  <a:pt x="259994" y="48031"/>
                </a:lnTo>
                <a:lnTo>
                  <a:pt x="272322" y="43268"/>
                </a:lnTo>
                <a:lnTo>
                  <a:pt x="284260" y="38214"/>
                </a:lnTo>
                <a:lnTo>
                  <a:pt x="295603" y="32874"/>
                </a:lnTo>
                <a:lnTo>
                  <a:pt x="316467" y="20827"/>
                </a:lnTo>
                <a:lnTo>
                  <a:pt x="326599" y="12958"/>
                </a:lnTo>
                <a:lnTo>
                  <a:pt x="327634" y="4178"/>
                </a:lnTo>
                <a:lnTo>
                  <a:pt x="330593" y="5346"/>
                </a:lnTo>
                <a:lnTo>
                  <a:pt x="334392" y="4540"/>
                </a:lnTo>
                <a:lnTo>
                  <a:pt x="331851" y="2057"/>
                </a:lnTo>
                <a:lnTo>
                  <a:pt x="328993" y="0"/>
                </a:lnTo>
                <a:lnTo>
                  <a:pt x="325329" y="3952"/>
                </a:lnTo>
                <a:lnTo>
                  <a:pt x="321577" y="8001"/>
                </a:lnTo>
                <a:lnTo>
                  <a:pt x="311180" y="15897"/>
                </a:lnTo>
                <a:lnTo>
                  <a:pt x="300990" y="22072"/>
                </a:lnTo>
                <a:lnTo>
                  <a:pt x="289727" y="27913"/>
                </a:lnTo>
                <a:lnTo>
                  <a:pt x="277527" y="33472"/>
                </a:lnTo>
                <a:lnTo>
                  <a:pt x="264662" y="38725"/>
                </a:lnTo>
                <a:lnTo>
                  <a:pt x="251407" y="43651"/>
                </a:lnTo>
                <a:lnTo>
                  <a:pt x="238034" y="48227"/>
                </a:lnTo>
                <a:lnTo>
                  <a:pt x="224818" y="52432"/>
                </a:lnTo>
                <a:lnTo>
                  <a:pt x="212031" y="56243"/>
                </a:lnTo>
                <a:lnTo>
                  <a:pt x="199949" y="59639"/>
                </a:lnTo>
                <a:lnTo>
                  <a:pt x="188843" y="62597"/>
                </a:lnTo>
                <a:lnTo>
                  <a:pt x="178989" y="65095"/>
                </a:lnTo>
                <a:lnTo>
                  <a:pt x="162696" y="68873"/>
                </a:lnTo>
                <a:lnTo>
                  <a:pt x="150923" y="71218"/>
                </a:lnTo>
                <a:lnTo>
                  <a:pt x="138507" y="73401"/>
                </a:lnTo>
                <a:lnTo>
                  <a:pt x="125613" y="75394"/>
                </a:lnTo>
                <a:lnTo>
                  <a:pt x="112406" y="77167"/>
                </a:lnTo>
                <a:lnTo>
                  <a:pt x="99051" y="78693"/>
                </a:lnTo>
                <a:lnTo>
                  <a:pt x="85715" y="79943"/>
                </a:lnTo>
                <a:lnTo>
                  <a:pt x="72561" y="80887"/>
                </a:lnTo>
                <a:lnTo>
                  <a:pt x="59756" y="81497"/>
                </a:lnTo>
                <a:lnTo>
                  <a:pt x="47465" y="81745"/>
                </a:lnTo>
                <a:lnTo>
                  <a:pt x="45732" y="81749"/>
                </a:lnTo>
                <a:lnTo>
                  <a:pt x="30757" y="81399"/>
                </a:lnTo>
                <a:lnTo>
                  <a:pt x="17409" y="80305"/>
                </a:lnTo>
                <a:lnTo>
                  <a:pt x="16826" y="80209"/>
                </a:lnTo>
                <a:lnTo>
                  <a:pt x="21043" y="74536"/>
                </a:lnTo>
                <a:lnTo>
                  <a:pt x="25336" y="68821"/>
                </a:lnTo>
                <a:lnTo>
                  <a:pt x="23914" y="54432"/>
                </a:lnTo>
                <a:lnTo>
                  <a:pt x="34741" y="46638"/>
                </a:lnTo>
                <a:lnTo>
                  <a:pt x="23548" y="50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3565234" y="3033188"/>
            <a:ext cx="13079" cy="9299"/>
          </a:xfrm>
          <a:custGeom>
            <a:avLst/>
            <a:gdLst/>
            <a:ahLst/>
            <a:cxnLst/>
            <a:rect l="l" t="t" r="r" b="b"/>
            <a:pathLst>
              <a:path w="13079" h="9299">
                <a:moveTo>
                  <a:pt x="2705" y="6883"/>
                </a:moveTo>
                <a:lnTo>
                  <a:pt x="13079" y="9299"/>
                </a:lnTo>
                <a:lnTo>
                  <a:pt x="3733" y="7048"/>
                </a:lnTo>
                <a:lnTo>
                  <a:pt x="3733" y="0"/>
                </a:lnTo>
                <a:lnTo>
                  <a:pt x="507" y="1270"/>
                </a:lnTo>
                <a:lnTo>
                  <a:pt x="0" y="4724"/>
                </a:lnTo>
                <a:lnTo>
                  <a:pt x="2705" y="6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3594228" y="3009848"/>
            <a:ext cx="10833" cy="4074"/>
          </a:xfrm>
          <a:custGeom>
            <a:avLst/>
            <a:gdLst/>
            <a:ahLst/>
            <a:cxnLst/>
            <a:rect l="l" t="t" r="r" b="b"/>
            <a:pathLst>
              <a:path w="10833" h="4074">
                <a:moveTo>
                  <a:pt x="2158" y="1038"/>
                </a:moveTo>
                <a:lnTo>
                  <a:pt x="0" y="4074"/>
                </a:lnTo>
                <a:lnTo>
                  <a:pt x="2014" y="3316"/>
                </a:lnTo>
                <a:lnTo>
                  <a:pt x="10833" y="0"/>
                </a:lnTo>
                <a:lnTo>
                  <a:pt x="2158" y="1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3632746" y="2989653"/>
            <a:ext cx="41973" cy="54356"/>
          </a:xfrm>
          <a:custGeom>
            <a:avLst/>
            <a:gdLst/>
            <a:ahLst/>
            <a:cxnLst/>
            <a:rect l="l" t="t" r="r" b="b"/>
            <a:pathLst>
              <a:path w="41973" h="54356">
                <a:moveTo>
                  <a:pt x="32156" y="6489"/>
                </a:moveTo>
                <a:lnTo>
                  <a:pt x="34124" y="9131"/>
                </a:lnTo>
                <a:lnTo>
                  <a:pt x="34950" y="12458"/>
                </a:lnTo>
                <a:lnTo>
                  <a:pt x="34950" y="17957"/>
                </a:lnTo>
                <a:lnTo>
                  <a:pt x="34277" y="21818"/>
                </a:lnTo>
                <a:lnTo>
                  <a:pt x="33248" y="25234"/>
                </a:lnTo>
                <a:lnTo>
                  <a:pt x="32245" y="28651"/>
                </a:lnTo>
                <a:lnTo>
                  <a:pt x="30810" y="31661"/>
                </a:lnTo>
                <a:lnTo>
                  <a:pt x="29679" y="33134"/>
                </a:lnTo>
                <a:lnTo>
                  <a:pt x="26898" y="36868"/>
                </a:lnTo>
                <a:lnTo>
                  <a:pt x="22555" y="39954"/>
                </a:lnTo>
                <a:lnTo>
                  <a:pt x="17703" y="42329"/>
                </a:lnTo>
                <a:lnTo>
                  <a:pt x="12852" y="44704"/>
                </a:lnTo>
                <a:lnTo>
                  <a:pt x="7556" y="46380"/>
                </a:lnTo>
                <a:lnTo>
                  <a:pt x="3022" y="47523"/>
                </a:lnTo>
                <a:lnTo>
                  <a:pt x="0" y="49923"/>
                </a:lnTo>
                <a:lnTo>
                  <a:pt x="952" y="53695"/>
                </a:lnTo>
                <a:lnTo>
                  <a:pt x="4762" y="54356"/>
                </a:lnTo>
                <a:lnTo>
                  <a:pt x="9601" y="53124"/>
                </a:lnTo>
                <a:lnTo>
                  <a:pt x="15328" y="51333"/>
                </a:lnTo>
                <a:lnTo>
                  <a:pt x="20802" y="48653"/>
                </a:lnTo>
                <a:lnTo>
                  <a:pt x="26276" y="45961"/>
                </a:lnTo>
                <a:lnTo>
                  <a:pt x="31559" y="42379"/>
                </a:lnTo>
                <a:lnTo>
                  <a:pt x="35331" y="37350"/>
                </a:lnTo>
                <a:lnTo>
                  <a:pt x="37236" y="34772"/>
                </a:lnTo>
                <a:lnTo>
                  <a:pt x="38773" y="31254"/>
                </a:lnTo>
                <a:lnTo>
                  <a:pt x="39992" y="27254"/>
                </a:lnTo>
                <a:lnTo>
                  <a:pt x="41186" y="23279"/>
                </a:lnTo>
                <a:lnTo>
                  <a:pt x="41973" y="18859"/>
                </a:lnTo>
                <a:lnTo>
                  <a:pt x="41973" y="11861"/>
                </a:lnTo>
                <a:lnTo>
                  <a:pt x="41655" y="9169"/>
                </a:lnTo>
                <a:lnTo>
                  <a:pt x="39814" y="4216"/>
                </a:lnTo>
                <a:lnTo>
                  <a:pt x="35725" y="406"/>
                </a:lnTo>
                <a:lnTo>
                  <a:pt x="31876" y="0"/>
                </a:lnTo>
                <a:lnTo>
                  <a:pt x="29921" y="3352"/>
                </a:lnTo>
                <a:lnTo>
                  <a:pt x="32156" y="6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3721789" y="2974080"/>
            <a:ext cx="40500" cy="59410"/>
          </a:xfrm>
          <a:custGeom>
            <a:avLst/>
            <a:gdLst/>
            <a:ahLst/>
            <a:cxnLst/>
            <a:rect l="l" t="t" r="r" b="b"/>
            <a:pathLst>
              <a:path w="40500" h="59410">
                <a:moveTo>
                  <a:pt x="2133" y="59410"/>
                </a:moveTo>
                <a:lnTo>
                  <a:pt x="5943" y="58800"/>
                </a:lnTo>
                <a:lnTo>
                  <a:pt x="16588" y="51059"/>
                </a:lnTo>
                <a:lnTo>
                  <a:pt x="25750" y="42373"/>
                </a:lnTo>
                <a:lnTo>
                  <a:pt x="30657" y="36156"/>
                </a:lnTo>
                <a:lnTo>
                  <a:pt x="36472" y="25395"/>
                </a:lnTo>
                <a:lnTo>
                  <a:pt x="39814" y="13006"/>
                </a:lnTo>
                <a:lnTo>
                  <a:pt x="40500" y="3517"/>
                </a:lnTo>
                <a:lnTo>
                  <a:pt x="38912" y="0"/>
                </a:lnTo>
                <a:lnTo>
                  <a:pt x="35026" y="0"/>
                </a:lnTo>
                <a:lnTo>
                  <a:pt x="33451" y="3517"/>
                </a:lnTo>
                <a:lnTo>
                  <a:pt x="31802" y="17097"/>
                </a:lnTo>
                <a:lnTo>
                  <a:pt x="27166" y="28513"/>
                </a:lnTo>
                <a:lnTo>
                  <a:pt x="24879" y="32156"/>
                </a:lnTo>
                <a:lnTo>
                  <a:pt x="16975" y="41326"/>
                </a:lnTo>
                <a:lnTo>
                  <a:pt x="6942" y="49581"/>
                </a:lnTo>
                <a:lnTo>
                  <a:pt x="2082" y="52908"/>
                </a:lnTo>
                <a:lnTo>
                  <a:pt x="0" y="56159"/>
                </a:lnTo>
                <a:lnTo>
                  <a:pt x="2133" y="59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3699497" y="2984920"/>
            <a:ext cx="52120" cy="23342"/>
          </a:xfrm>
          <a:custGeom>
            <a:avLst/>
            <a:gdLst/>
            <a:ahLst/>
            <a:cxnLst/>
            <a:rect l="l" t="t" r="r" b="b"/>
            <a:pathLst>
              <a:path w="52120" h="23342">
                <a:moveTo>
                  <a:pt x="2412" y="6464"/>
                </a:moveTo>
                <a:lnTo>
                  <a:pt x="5562" y="8077"/>
                </a:lnTo>
                <a:lnTo>
                  <a:pt x="8318" y="10541"/>
                </a:lnTo>
                <a:lnTo>
                  <a:pt x="11417" y="13220"/>
                </a:lnTo>
                <a:lnTo>
                  <a:pt x="14516" y="15875"/>
                </a:lnTo>
                <a:lnTo>
                  <a:pt x="17983" y="18732"/>
                </a:lnTo>
                <a:lnTo>
                  <a:pt x="22631" y="20510"/>
                </a:lnTo>
                <a:lnTo>
                  <a:pt x="29552" y="23139"/>
                </a:lnTo>
                <a:lnTo>
                  <a:pt x="36525" y="23342"/>
                </a:lnTo>
                <a:lnTo>
                  <a:pt x="50545" y="23342"/>
                </a:lnTo>
                <a:lnTo>
                  <a:pt x="52120" y="19812"/>
                </a:lnTo>
                <a:lnTo>
                  <a:pt x="50545" y="16294"/>
                </a:lnTo>
                <a:lnTo>
                  <a:pt x="36677" y="16319"/>
                </a:lnTo>
                <a:lnTo>
                  <a:pt x="30632" y="16027"/>
                </a:lnTo>
                <a:lnTo>
                  <a:pt x="25145" y="13931"/>
                </a:lnTo>
                <a:lnTo>
                  <a:pt x="21793" y="12661"/>
                </a:lnTo>
                <a:lnTo>
                  <a:pt x="19011" y="10464"/>
                </a:lnTo>
                <a:lnTo>
                  <a:pt x="16001" y="7874"/>
                </a:lnTo>
                <a:lnTo>
                  <a:pt x="13017" y="5321"/>
                </a:lnTo>
                <a:lnTo>
                  <a:pt x="9842" y="2374"/>
                </a:lnTo>
                <a:lnTo>
                  <a:pt x="5626" y="203"/>
                </a:lnTo>
                <a:lnTo>
                  <a:pt x="1777" y="0"/>
                </a:lnTo>
                <a:lnTo>
                  <a:pt x="0" y="3467"/>
                </a:lnTo>
                <a:lnTo>
                  <a:pt x="2412" y="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3786742" y="2952780"/>
            <a:ext cx="42735" cy="62318"/>
          </a:xfrm>
          <a:custGeom>
            <a:avLst/>
            <a:gdLst/>
            <a:ahLst/>
            <a:cxnLst/>
            <a:rect l="l" t="t" r="r" b="b"/>
            <a:pathLst>
              <a:path w="42735" h="62318">
                <a:moveTo>
                  <a:pt x="2044" y="55816"/>
                </a:moveTo>
                <a:lnTo>
                  <a:pt x="0" y="59080"/>
                </a:lnTo>
                <a:lnTo>
                  <a:pt x="2158" y="62318"/>
                </a:lnTo>
                <a:lnTo>
                  <a:pt x="5968" y="61658"/>
                </a:lnTo>
                <a:lnTo>
                  <a:pt x="15735" y="54472"/>
                </a:lnTo>
                <a:lnTo>
                  <a:pt x="25356" y="45690"/>
                </a:lnTo>
                <a:lnTo>
                  <a:pt x="30289" y="40106"/>
                </a:lnTo>
                <a:lnTo>
                  <a:pt x="37337" y="29433"/>
                </a:lnTo>
                <a:lnTo>
                  <a:pt x="41769" y="17370"/>
                </a:lnTo>
                <a:lnTo>
                  <a:pt x="42735" y="8445"/>
                </a:lnTo>
                <a:lnTo>
                  <a:pt x="42621" y="4864"/>
                </a:lnTo>
                <a:lnTo>
                  <a:pt x="42138" y="1104"/>
                </a:lnTo>
                <a:lnTo>
                  <a:pt x="38430" y="0"/>
                </a:lnTo>
                <a:lnTo>
                  <a:pt x="35153" y="2019"/>
                </a:lnTo>
                <a:lnTo>
                  <a:pt x="35407" y="3949"/>
                </a:lnTo>
                <a:lnTo>
                  <a:pt x="35699" y="6972"/>
                </a:lnTo>
                <a:lnTo>
                  <a:pt x="35699" y="8445"/>
                </a:lnTo>
                <a:lnTo>
                  <a:pt x="33419" y="20925"/>
                </a:lnTo>
                <a:lnTo>
                  <a:pt x="27306" y="32366"/>
                </a:lnTo>
                <a:lnTo>
                  <a:pt x="24803" y="35686"/>
                </a:lnTo>
                <a:lnTo>
                  <a:pt x="15797" y="45157"/>
                </a:lnTo>
                <a:lnTo>
                  <a:pt x="5897" y="53137"/>
                </a:lnTo>
                <a:lnTo>
                  <a:pt x="2044" y="55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3850401" y="2949350"/>
            <a:ext cx="11684" cy="43840"/>
          </a:xfrm>
          <a:custGeom>
            <a:avLst/>
            <a:gdLst/>
            <a:ahLst/>
            <a:cxnLst/>
            <a:rect l="l" t="t" r="r" b="b"/>
            <a:pathLst>
              <a:path w="11684" h="43840">
                <a:moveTo>
                  <a:pt x="4635" y="13398"/>
                </a:moveTo>
                <a:lnTo>
                  <a:pt x="4648" y="24244"/>
                </a:lnTo>
                <a:lnTo>
                  <a:pt x="2489" y="31394"/>
                </a:lnTo>
                <a:lnTo>
                  <a:pt x="0" y="38760"/>
                </a:lnTo>
                <a:lnTo>
                  <a:pt x="381" y="42595"/>
                </a:lnTo>
                <a:lnTo>
                  <a:pt x="4064" y="43840"/>
                </a:lnTo>
                <a:lnTo>
                  <a:pt x="6680" y="40995"/>
                </a:lnTo>
                <a:lnTo>
                  <a:pt x="9169" y="33528"/>
                </a:lnTo>
                <a:lnTo>
                  <a:pt x="11671" y="25704"/>
                </a:lnTo>
                <a:lnTo>
                  <a:pt x="11684" y="12547"/>
                </a:lnTo>
                <a:lnTo>
                  <a:pt x="10769" y="7518"/>
                </a:lnTo>
                <a:lnTo>
                  <a:pt x="8483" y="2540"/>
                </a:lnTo>
                <a:lnTo>
                  <a:pt x="5575" y="0"/>
                </a:lnTo>
                <a:lnTo>
                  <a:pt x="2044" y="1625"/>
                </a:lnTo>
                <a:lnTo>
                  <a:pt x="2082" y="5486"/>
                </a:lnTo>
                <a:lnTo>
                  <a:pt x="3924" y="9486"/>
                </a:lnTo>
                <a:lnTo>
                  <a:pt x="4635" y="13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4290456" y="2701882"/>
            <a:ext cx="16306" cy="91617"/>
          </a:xfrm>
          <a:custGeom>
            <a:avLst/>
            <a:gdLst/>
            <a:ahLst/>
            <a:cxnLst/>
            <a:rect l="l" t="t" r="r" b="b"/>
            <a:pathLst>
              <a:path w="16306" h="91617">
                <a:moveTo>
                  <a:pt x="4876" y="82829"/>
                </a:moveTo>
                <a:lnTo>
                  <a:pt x="4876" y="88798"/>
                </a:lnTo>
                <a:lnTo>
                  <a:pt x="6146" y="91617"/>
                </a:lnTo>
                <a:lnTo>
                  <a:pt x="9258" y="91617"/>
                </a:lnTo>
                <a:lnTo>
                  <a:pt x="10515" y="88798"/>
                </a:lnTo>
                <a:lnTo>
                  <a:pt x="10515" y="83705"/>
                </a:lnTo>
                <a:lnTo>
                  <a:pt x="11684" y="79070"/>
                </a:lnTo>
                <a:lnTo>
                  <a:pt x="13030" y="74231"/>
                </a:lnTo>
                <a:lnTo>
                  <a:pt x="14363" y="69392"/>
                </a:lnTo>
                <a:lnTo>
                  <a:pt x="15862" y="64363"/>
                </a:lnTo>
                <a:lnTo>
                  <a:pt x="16192" y="58635"/>
                </a:lnTo>
                <a:lnTo>
                  <a:pt x="16306" y="50761"/>
                </a:lnTo>
                <a:lnTo>
                  <a:pt x="15900" y="46520"/>
                </a:lnTo>
                <a:lnTo>
                  <a:pt x="14604" y="42621"/>
                </a:lnTo>
                <a:lnTo>
                  <a:pt x="14236" y="41541"/>
                </a:lnTo>
                <a:lnTo>
                  <a:pt x="13500" y="38646"/>
                </a:lnTo>
                <a:lnTo>
                  <a:pt x="12649" y="35064"/>
                </a:lnTo>
                <a:lnTo>
                  <a:pt x="9450" y="20854"/>
                </a:lnTo>
                <a:lnTo>
                  <a:pt x="6572" y="7364"/>
                </a:lnTo>
                <a:lnTo>
                  <a:pt x="5537" y="2247"/>
                </a:lnTo>
                <a:lnTo>
                  <a:pt x="2247" y="0"/>
                </a:lnTo>
                <a:lnTo>
                  <a:pt x="0" y="3289"/>
                </a:lnTo>
                <a:lnTo>
                  <a:pt x="533" y="6121"/>
                </a:lnTo>
                <a:lnTo>
                  <a:pt x="2387" y="14973"/>
                </a:lnTo>
                <a:lnTo>
                  <a:pt x="4330" y="23850"/>
                </a:lnTo>
                <a:lnTo>
                  <a:pt x="5308" y="28282"/>
                </a:lnTo>
                <a:lnTo>
                  <a:pt x="6299" y="32702"/>
                </a:lnTo>
                <a:lnTo>
                  <a:pt x="7175" y="36360"/>
                </a:lnTo>
                <a:lnTo>
                  <a:pt x="8039" y="40030"/>
                </a:lnTo>
                <a:lnTo>
                  <a:pt x="8750" y="42862"/>
                </a:lnTo>
                <a:lnTo>
                  <a:pt x="9258" y="44399"/>
                </a:lnTo>
                <a:lnTo>
                  <a:pt x="10274" y="47447"/>
                </a:lnTo>
                <a:lnTo>
                  <a:pt x="10680" y="51155"/>
                </a:lnTo>
                <a:lnTo>
                  <a:pt x="10566" y="58305"/>
                </a:lnTo>
                <a:lnTo>
                  <a:pt x="10287" y="63220"/>
                </a:lnTo>
                <a:lnTo>
                  <a:pt x="8953" y="67818"/>
                </a:lnTo>
                <a:lnTo>
                  <a:pt x="7594" y="72720"/>
                </a:lnTo>
                <a:lnTo>
                  <a:pt x="6248" y="77622"/>
                </a:lnTo>
                <a:lnTo>
                  <a:pt x="4876" y="8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4276072" y="2698272"/>
            <a:ext cx="22034" cy="94678"/>
          </a:xfrm>
          <a:custGeom>
            <a:avLst/>
            <a:gdLst/>
            <a:ahLst/>
            <a:cxnLst/>
            <a:rect l="l" t="t" r="r" b="b"/>
            <a:pathLst>
              <a:path w="22034" h="94678">
                <a:moveTo>
                  <a:pt x="16509" y="9804"/>
                </a:moveTo>
                <a:lnTo>
                  <a:pt x="16509" y="14935"/>
                </a:lnTo>
                <a:lnTo>
                  <a:pt x="15633" y="22593"/>
                </a:lnTo>
                <a:lnTo>
                  <a:pt x="14731" y="29438"/>
                </a:lnTo>
                <a:lnTo>
                  <a:pt x="14287" y="32854"/>
                </a:lnTo>
                <a:lnTo>
                  <a:pt x="13842" y="36093"/>
                </a:lnTo>
                <a:lnTo>
                  <a:pt x="13500" y="38760"/>
                </a:lnTo>
                <a:lnTo>
                  <a:pt x="13169" y="41452"/>
                </a:lnTo>
                <a:lnTo>
                  <a:pt x="12915" y="44907"/>
                </a:lnTo>
                <a:lnTo>
                  <a:pt x="12928" y="45275"/>
                </a:lnTo>
                <a:lnTo>
                  <a:pt x="13119" y="49339"/>
                </a:lnTo>
                <a:lnTo>
                  <a:pt x="13842" y="52463"/>
                </a:lnTo>
                <a:lnTo>
                  <a:pt x="13817" y="55524"/>
                </a:lnTo>
                <a:lnTo>
                  <a:pt x="12611" y="58166"/>
                </a:lnTo>
                <a:lnTo>
                  <a:pt x="9512" y="60604"/>
                </a:lnTo>
                <a:lnTo>
                  <a:pt x="6896" y="62115"/>
                </a:lnTo>
                <a:lnTo>
                  <a:pt x="3428" y="64935"/>
                </a:lnTo>
                <a:lnTo>
                  <a:pt x="596" y="68605"/>
                </a:lnTo>
                <a:lnTo>
                  <a:pt x="0" y="72021"/>
                </a:lnTo>
                <a:lnTo>
                  <a:pt x="673" y="75907"/>
                </a:lnTo>
                <a:lnTo>
                  <a:pt x="1892" y="77863"/>
                </a:lnTo>
                <a:lnTo>
                  <a:pt x="3682" y="80695"/>
                </a:lnTo>
                <a:lnTo>
                  <a:pt x="7632" y="84328"/>
                </a:lnTo>
                <a:lnTo>
                  <a:pt x="10185" y="87630"/>
                </a:lnTo>
                <a:lnTo>
                  <a:pt x="10121" y="91338"/>
                </a:lnTo>
                <a:lnTo>
                  <a:pt x="11023" y="94297"/>
                </a:lnTo>
                <a:lnTo>
                  <a:pt x="14122" y="94678"/>
                </a:lnTo>
                <a:lnTo>
                  <a:pt x="15709" y="92049"/>
                </a:lnTo>
                <a:lnTo>
                  <a:pt x="15836" y="90106"/>
                </a:lnTo>
                <a:lnTo>
                  <a:pt x="15874" y="85864"/>
                </a:lnTo>
                <a:lnTo>
                  <a:pt x="13830" y="82740"/>
                </a:lnTo>
                <a:lnTo>
                  <a:pt x="9753" y="78320"/>
                </a:lnTo>
                <a:lnTo>
                  <a:pt x="6680" y="74891"/>
                </a:lnTo>
                <a:lnTo>
                  <a:pt x="5638" y="72021"/>
                </a:lnTo>
                <a:lnTo>
                  <a:pt x="8013" y="68376"/>
                </a:lnTo>
                <a:lnTo>
                  <a:pt x="11239" y="66078"/>
                </a:lnTo>
                <a:lnTo>
                  <a:pt x="15036" y="63436"/>
                </a:lnTo>
                <a:lnTo>
                  <a:pt x="17805" y="60782"/>
                </a:lnTo>
                <a:lnTo>
                  <a:pt x="19240" y="57645"/>
                </a:lnTo>
                <a:lnTo>
                  <a:pt x="19443" y="54521"/>
                </a:lnTo>
                <a:lnTo>
                  <a:pt x="19430" y="51396"/>
                </a:lnTo>
                <a:lnTo>
                  <a:pt x="18681" y="48501"/>
                </a:lnTo>
                <a:lnTo>
                  <a:pt x="18554" y="45034"/>
                </a:lnTo>
                <a:lnTo>
                  <a:pt x="18757" y="42062"/>
                </a:lnTo>
                <a:lnTo>
                  <a:pt x="19088" y="39471"/>
                </a:lnTo>
                <a:lnTo>
                  <a:pt x="20698" y="27252"/>
                </a:lnTo>
                <a:lnTo>
                  <a:pt x="22011" y="13879"/>
                </a:lnTo>
                <a:lnTo>
                  <a:pt x="22034" y="6184"/>
                </a:lnTo>
                <a:lnTo>
                  <a:pt x="21412" y="3238"/>
                </a:lnTo>
                <a:lnTo>
                  <a:pt x="19418" y="508"/>
                </a:lnTo>
                <a:lnTo>
                  <a:pt x="16357" y="0"/>
                </a:lnTo>
                <a:lnTo>
                  <a:pt x="14655" y="2603"/>
                </a:lnTo>
                <a:lnTo>
                  <a:pt x="16306" y="5207"/>
                </a:lnTo>
                <a:lnTo>
                  <a:pt x="16509" y="9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4288416" y="2697012"/>
            <a:ext cx="26860" cy="99148"/>
          </a:xfrm>
          <a:custGeom>
            <a:avLst/>
            <a:gdLst/>
            <a:ahLst/>
            <a:cxnLst/>
            <a:rect l="l" t="t" r="r" b="b"/>
            <a:pathLst>
              <a:path w="26860" h="99148">
                <a:moveTo>
                  <a:pt x="2603" y="5397"/>
                </a:moveTo>
                <a:lnTo>
                  <a:pt x="6654" y="7670"/>
                </a:lnTo>
                <a:lnTo>
                  <a:pt x="8877" y="10642"/>
                </a:lnTo>
                <a:lnTo>
                  <a:pt x="14512" y="20671"/>
                </a:lnTo>
                <a:lnTo>
                  <a:pt x="18812" y="33500"/>
                </a:lnTo>
                <a:lnTo>
                  <a:pt x="21063" y="46907"/>
                </a:lnTo>
                <a:lnTo>
                  <a:pt x="21234" y="51460"/>
                </a:lnTo>
                <a:lnTo>
                  <a:pt x="21247" y="56946"/>
                </a:lnTo>
                <a:lnTo>
                  <a:pt x="20332" y="61658"/>
                </a:lnTo>
                <a:lnTo>
                  <a:pt x="18643" y="64617"/>
                </a:lnTo>
                <a:lnTo>
                  <a:pt x="17183" y="67233"/>
                </a:lnTo>
                <a:lnTo>
                  <a:pt x="14503" y="69138"/>
                </a:lnTo>
                <a:lnTo>
                  <a:pt x="11303" y="71196"/>
                </a:lnTo>
                <a:lnTo>
                  <a:pt x="8166" y="73266"/>
                </a:lnTo>
                <a:lnTo>
                  <a:pt x="4521" y="75438"/>
                </a:lnTo>
                <a:lnTo>
                  <a:pt x="2070" y="79324"/>
                </a:lnTo>
                <a:lnTo>
                  <a:pt x="0" y="84086"/>
                </a:lnTo>
                <a:lnTo>
                  <a:pt x="50" y="90487"/>
                </a:lnTo>
                <a:lnTo>
                  <a:pt x="1689" y="93954"/>
                </a:lnTo>
                <a:lnTo>
                  <a:pt x="2857" y="97409"/>
                </a:lnTo>
                <a:lnTo>
                  <a:pt x="6438" y="99148"/>
                </a:lnTo>
                <a:lnTo>
                  <a:pt x="8178" y="95567"/>
                </a:lnTo>
                <a:lnTo>
                  <a:pt x="6858" y="91833"/>
                </a:lnTo>
                <a:lnTo>
                  <a:pt x="5613" y="88798"/>
                </a:lnTo>
                <a:lnTo>
                  <a:pt x="5664" y="85001"/>
                </a:lnTo>
                <a:lnTo>
                  <a:pt x="6858" y="82308"/>
                </a:lnTo>
                <a:lnTo>
                  <a:pt x="8343" y="79857"/>
                </a:lnTo>
                <a:lnTo>
                  <a:pt x="11125" y="78003"/>
                </a:lnTo>
                <a:lnTo>
                  <a:pt x="14363" y="75920"/>
                </a:lnTo>
                <a:lnTo>
                  <a:pt x="17551" y="73837"/>
                </a:lnTo>
                <a:lnTo>
                  <a:pt x="21209" y="71501"/>
                </a:lnTo>
                <a:lnTo>
                  <a:pt x="23558" y="67373"/>
                </a:lnTo>
                <a:lnTo>
                  <a:pt x="25971" y="63042"/>
                </a:lnTo>
                <a:lnTo>
                  <a:pt x="26847" y="57518"/>
                </a:lnTo>
                <a:lnTo>
                  <a:pt x="26860" y="51460"/>
                </a:lnTo>
                <a:lnTo>
                  <a:pt x="25731" y="38993"/>
                </a:lnTo>
                <a:lnTo>
                  <a:pt x="22633" y="26341"/>
                </a:lnTo>
                <a:lnTo>
                  <a:pt x="20332" y="19977"/>
                </a:lnTo>
                <a:lnTo>
                  <a:pt x="18351" y="15113"/>
                </a:lnTo>
                <a:lnTo>
                  <a:pt x="16014" y="10718"/>
                </a:lnTo>
                <a:lnTo>
                  <a:pt x="13373" y="7239"/>
                </a:lnTo>
                <a:lnTo>
                  <a:pt x="10718" y="3759"/>
                </a:lnTo>
                <a:lnTo>
                  <a:pt x="7785" y="1066"/>
                </a:lnTo>
                <a:lnTo>
                  <a:pt x="4191" y="0"/>
                </a:lnTo>
                <a:lnTo>
                  <a:pt x="1130" y="406"/>
                </a:lnTo>
                <a:lnTo>
                  <a:pt x="254" y="3390"/>
                </a:lnTo>
                <a:lnTo>
                  <a:pt x="2603" y="5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3138956" y="1735062"/>
            <a:ext cx="204482" cy="543153"/>
          </a:xfrm>
          <a:custGeom>
            <a:avLst/>
            <a:gdLst/>
            <a:ahLst/>
            <a:cxnLst/>
            <a:rect l="l" t="t" r="r" b="b"/>
            <a:pathLst>
              <a:path w="204482" h="543153">
                <a:moveTo>
                  <a:pt x="149212" y="543153"/>
                </a:moveTo>
                <a:lnTo>
                  <a:pt x="151355" y="536261"/>
                </a:lnTo>
                <a:lnTo>
                  <a:pt x="156654" y="524701"/>
                </a:lnTo>
                <a:lnTo>
                  <a:pt x="163431" y="513846"/>
                </a:lnTo>
                <a:lnTo>
                  <a:pt x="171168" y="503542"/>
                </a:lnTo>
                <a:lnTo>
                  <a:pt x="179349" y="493636"/>
                </a:lnTo>
                <a:lnTo>
                  <a:pt x="182831" y="489444"/>
                </a:lnTo>
                <a:lnTo>
                  <a:pt x="190876" y="479190"/>
                </a:lnTo>
                <a:lnTo>
                  <a:pt x="197766" y="468353"/>
                </a:lnTo>
                <a:lnTo>
                  <a:pt x="202601" y="456571"/>
                </a:lnTo>
                <a:lnTo>
                  <a:pt x="204482" y="443484"/>
                </a:lnTo>
                <a:lnTo>
                  <a:pt x="204430" y="441238"/>
                </a:lnTo>
                <a:lnTo>
                  <a:pt x="202540" y="429883"/>
                </a:lnTo>
                <a:lnTo>
                  <a:pt x="197812" y="417974"/>
                </a:lnTo>
                <a:lnTo>
                  <a:pt x="190080" y="405447"/>
                </a:lnTo>
                <a:lnTo>
                  <a:pt x="179617" y="394009"/>
                </a:lnTo>
                <a:lnTo>
                  <a:pt x="169072" y="385850"/>
                </a:lnTo>
                <a:lnTo>
                  <a:pt x="157824" y="379045"/>
                </a:lnTo>
                <a:lnTo>
                  <a:pt x="146328" y="373083"/>
                </a:lnTo>
                <a:lnTo>
                  <a:pt x="135036" y="367452"/>
                </a:lnTo>
                <a:lnTo>
                  <a:pt x="124399" y="361638"/>
                </a:lnTo>
                <a:lnTo>
                  <a:pt x="114871" y="355130"/>
                </a:lnTo>
                <a:lnTo>
                  <a:pt x="108504" y="349948"/>
                </a:lnTo>
                <a:lnTo>
                  <a:pt x="99238" y="341282"/>
                </a:lnTo>
                <a:lnTo>
                  <a:pt x="90757" y="332018"/>
                </a:lnTo>
                <a:lnTo>
                  <a:pt x="82946" y="322217"/>
                </a:lnTo>
                <a:lnTo>
                  <a:pt x="75690" y="311941"/>
                </a:lnTo>
                <a:lnTo>
                  <a:pt x="68875" y="301249"/>
                </a:lnTo>
                <a:lnTo>
                  <a:pt x="62385" y="290203"/>
                </a:lnTo>
                <a:lnTo>
                  <a:pt x="56104" y="278864"/>
                </a:lnTo>
                <a:lnTo>
                  <a:pt x="49919" y="267292"/>
                </a:lnTo>
                <a:lnTo>
                  <a:pt x="43713" y="255549"/>
                </a:lnTo>
                <a:lnTo>
                  <a:pt x="43402" y="254960"/>
                </a:lnTo>
                <a:lnTo>
                  <a:pt x="37152" y="242515"/>
                </a:lnTo>
                <a:lnTo>
                  <a:pt x="31674" y="230299"/>
                </a:lnTo>
                <a:lnTo>
                  <a:pt x="26958" y="218232"/>
                </a:lnTo>
                <a:lnTo>
                  <a:pt x="22994" y="206236"/>
                </a:lnTo>
                <a:lnTo>
                  <a:pt x="19771" y="194231"/>
                </a:lnTo>
                <a:lnTo>
                  <a:pt x="17280" y="182138"/>
                </a:lnTo>
                <a:lnTo>
                  <a:pt x="15510" y="169878"/>
                </a:lnTo>
                <a:lnTo>
                  <a:pt x="14452" y="157371"/>
                </a:lnTo>
                <a:lnTo>
                  <a:pt x="14096" y="144538"/>
                </a:lnTo>
                <a:lnTo>
                  <a:pt x="14140" y="139904"/>
                </a:lnTo>
                <a:lnTo>
                  <a:pt x="14675" y="127367"/>
                </a:lnTo>
                <a:lnTo>
                  <a:pt x="15824" y="114388"/>
                </a:lnTo>
                <a:lnTo>
                  <a:pt x="16932" y="105793"/>
                </a:lnTo>
                <a:lnTo>
                  <a:pt x="19166" y="93132"/>
                </a:lnTo>
                <a:lnTo>
                  <a:pt x="22073" y="81256"/>
                </a:lnTo>
                <a:lnTo>
                  <a:pt x="25752" y="69704"/>
                </a:lnTo>
                <a:lnTo>
                  <a:pt x="30303" y="58016"/>
                </a:lnTo>
                <a:lnTo>
                  <a:pt x="35826" y="45732"/>
                </a:lnTo>
                <a:lnTo>
                  <a:pt x="39077" y="38785"/>
                </a:lnTo>
                <a:lnTo>
                  <a:pt x="41211" y="30035"/>
                </a:lnTo>
                <a:lnTo>
                  <a:pt x="44157" y="23342"/>
                </a:lnTo>
                <a:lnTo>
                  <a:pt x="45593" y="20027"/>
                </a:lnTo>
                <a:lnTo>
                  <a:pt x="47205" y="17360"/>
                </a:lnTo>
                <a:lnTo>
                  <a:pt x="48602" y="15925"/>
                </a:lnTo>
                <a:lnTo>
                  <a:pt x="52171" y="14160"/>
                </a:lnTo>
                <a:lnTo>
                  <a:pt x="52171" y="63"/>
                </a:lnTo>
                <a:lnTo>
                  <a:pt x="46596" y="0"/>
                </a:lnTo>
                <a:lnTo>
                  <a:pt x="41681" y="2730"/>
                </a:lnTo>
                <a:lnTo>
                  <a:pt x="38480" y="6121"/>
                </a:lnTo>
                <a:lnTo>
                  <a:pt x="31594" y="16904"/>
                </a:lnTo>
                <a:lnTo>
                  <a:pt x="26851" y="29606"/>
                </a:lnTo>
                <a:lnTo>
                  <a:pt x="23114" y="39687"/>
                </a:lnTo>
                <a:lnTo>
                  <a:pt x="17644" y="51773"/>
                </a:lnTo>
                <a:lnTo>
                  <a:pt x="13018" y="63489"/>
                </a:lnTo>
                <a:lnTo>
                  <a:pt x="9180" y="75144"/>
                </a:lnTo>
                <a:lnTo>
                  <a:pt x="6074" y="87050"/>
                </a:lnTo>
                <a:lnTo>
                  <a:pt x="3642" y="99515"/>
                </a:lnTo>
                <a:lnTo>
                  <a:pt x="1828" y="112852"/>
                </a:lnTo>
                <a:lnTo>
                  <a:pt x="296" y="132107"/>
                </a:lnTo>
                <a:lnTo>
                  <a:pt x="0" y="144538"/>
                </a:lnTo>
                <a:lnTo>
                  <a:pt x="109" y="152096"/>
                </a:lnTo>
                <a:lnTo>
                  <a:pt x="834" y="164800"/>
                </a:lnTo>
                <a:lnTo>
                  <a:pt x="2241" y="177263"/>
                </a:lnTo>
                <a:lnTo>
                  <a:pt x="4331" y="189537"/>
                </a:lnTo>
                <a:lnTo>
                  <a:pt x="7105" y="201674"/>
                </a:lnTo>
                <a:lnTo>
                  <a:pt x="10564" y="213728"/>
                </a:lnTo>
                <a:lnTo>
                  <a:pt x="14710" y="225750"/>
                </a:lnTo>
                <a:lnTo>
                  <a:pt x="19543" y="237794"/>
                </a:lnTo>
                <a:lnTo>
                  <a:pt x="25066" y="249910"/>
                </a:lnTo>
                <a:lnTo>
                  <a:pt x="31280" y="262153"/>
                </a:lnTo>
                <a:lnTo>
                  <a:pt x="31898" y="263316"/>
                </a:lnTo>
                <a:lnTo>
                  <a:pt x="37806" y="274481"/>
                </a:lnTo>
                <a:lnTo>
                  <a:pt x="43762" y="285633"/>
                </a:lnTo>
                <a:lnTo>
                  <a:pt x="49876" y="296707"/>
                </a:lnTo>
                <a:lnTo>
                  <a:pt x="56257" y="307632"/>
                </a:lnTo>
                <a:lnTo>
                  <a:pt x="63014" y="318342"/>
                </a:lnTo>
                <a:lnTo>
                  <a:pt x="70256" y="328769"/>
                </a:lnTo>
                <a:lnTo>
                  <a:pt x="78092" y="338846"/>
                </a:lnTo>
                <a:lnTo>
                  <a:pt x="86632" y="348504"/>
                </a:lnTo>
                <a:lnTo>
                  <a:pt x="95985" y="357675"/>
                </a:lnTo>
                <a:lnTo>
                  <a:pt x="106260" y="366293"/>
                </a:lnTo>
                <a:lnTo>
                  <a:pt x="115530" y="372579"/>
                </a:lnTo>
                <a:lnTo>
                  <a:pt x="127386" y="379312"/>
                </a:lnTo>
                <a:lnTo>
                  <a:pt x="139313" y="385414"/>
                </a:lnTo>
                <a:lnTo>
                  <a:pt x="150856" y="391394"/>
                </a:lnTo>
                <a:lnTo>
                  <a:pt x="161562" y="397758"/>
                </a:lnTo>
                <a:lnTo>
                  <a:pt x="170978" y="405017"/>
                </a:lnTo>
                <a:lnTo>
                  <a:pt x="178650" y="413677"/>
                </a:lnTo>
                <a:lnTo>
                  <a:pt x="183380" y="420926"/>
                </a:lnTo>
                <a:lnTo>
                  <a:pt x="188810" y="433108"/>
                </a:lnTo>
                <a:lnTo>
                  <a:pt x="190398" y="443484"/>
                </a:lnTo>
                <a:lnTo>
                  <a:pt x="189549" y="450964"/>
                </a:lnTo>
                <a:lnTo>
                  <a:pt x="185238" y="461872"/>
                </a:lnTo>
                <a:lnTo>
                  <a:pt x="177981" y="472943"/>
                </a:lnTo>
                <a:lnTo>
                  <a:pt x="168567" y="484581"/>
                </a:lnTo>
                <a:lnTo>
                  <a:pt x="161657" y="492698"/>
                </a:lnTo>
                <a:lnTo>
                  <a:pt x="153846" y="502192"/>
                </a:lnTo>
                <a:lnTo>
                  <a:pt x="146510" y="512510"/>
                </a:lnTo>
                <a:lnTo>
                  <a:pt x="140223" y="524055"/>
                </a:lnTo>
                <a:lnTo>
                  <a:pt x="135559" y="537235"/>
                </a:lnTo>
                <a:lnTo>
                  <a:pt x="135559" y="538124"/>
                </a:lnTo>
                <a:lnTo>
                  <a:pt x="147129" y="542391"/>
                </a:lnTo>
                <a:lnTo>
                  <a:pt x="149212" y="543153"/>
                </a:lnTo>
                <a:close/>
              </a:path>
            </a:pathLst>
          </a:custGeom>
          <a:solidFill>
            <a:srgbClr val="8F90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3135425" y="1764195"/>
            <a:ext cx="197446" cy="506782"/>
          </a:xfrm>
          <a:custGeom>
            <a:avLst/>
            <a:gdLst/>
            <a:ahLst/>
            <a:cxnLst/>
            <a:rect l="l" t="t" r="r" b="b"/>
            <a:pathLst>
              <a:path w="197446" h="506782">
                <a:moveTo>
                  <a:pt x="0" y="115404"/>
                </a:moveTo>
                <a:lnTo>
                  <a:pt x="0" y="115582"/>
                </a:lnTo>
                <a:lnTo>
                  <a:pt x="333" y="128458"/>
                </a:lnTo>
                <a:lnTo>
                  <a:pt x="1341" y="141074"/>
                </a:lnTo>
                <a:lnTo>
                  <a:pt x="3023" y="153477"/>
                </a:lnTo>
                <a:lnTo>
                  <a:pt x="5379" y="165715"/>
                </a:lnTo>
                <a:lnTo>
                  <a:pt x="8409" y="177834"/>
                </a:lnTo>
                <a:lnTo>
                  <a:pt x="12112" y="189882"/>
                </a:lnTo>
                <a:lnTo>
                  <a:pt x="16489" y="201906"/>
                </a:lnTo>
                <a:lnTo>
                  <a:pt x="21538" y="213953"/>
                </a:lnTo>
                <a:lnTo>
                  <a:pt x="27260" y="226071"/>
                </a:lnTo>
                <a:lnTo>
                  <a:pt x="31699" y="234683"/>
                </a:lnTo>
                <a:lnTo>
                  <a:pt x="37537" y="245705"/>
                </a:lnTo>
                <a:lnTo>
                  <a:pt x="43427" y="256760"/>
                </a:lnTo>
                <a:lnTo>
                  <a:pt x="49474" y="267778"/>
                </a:lnTo>
                <a:lnTo>
                  <a:pt x="55787" y="278691"/>
                </a:lnTo>
                <a:lnTo>
                  <a:pt x="62474" y="289429"/>
                </a:lnTo>
                <a:lnTo>
                  <a:pt x="69642" y="299923"/>
                </a:lnTo>
                <a:lnTo>
                  <a:pt x="77398" y="310104"/>
                </a:lnTo>
                <a:lnTo>
                  <a:pt x="85850" y="319903"/>
                </a:lnTo>
                <a:lnTo>
                  <a:pt x="95106" y="329249"/>
                </a:lnTo>
                <a:lnTo>
                  <a:pt x="105273" y="338074"/>
                </a:lnTo>
                <a:lnTo>
                  <a:pt x="109791" y="337159"/>
                </a:lnTo>
                <a:lnTo>
                  <a:pt x="105273" y="338074"/>
                </a:lnTo>
                <a:lnTo>
                  <a:pt x="107683" y="339978"/>
                </a:lnTo>
                <a:lnTo>
                  <a:pt x="118616" y="347300"/>
                </a:lnTo>
                <a:lnTo>
                  <a:pt x="129842" y="353594"/>
                </a:lnTo>
                <a:lnTo>
                  <a:pt x="140985" y="359287"/>
                </a:lnTo>
                <a:lnTo>
                  <a:pt x="148145" y="362940"/>
                </a:lnTo>
                <a:lnTo>
                  <a:pt x="160147" y="369641"/>
                </a:lnTo>
                <a:lnTo>
                  <a:pt x="170527" y="377067"/>
                </a:lnTo>
                <a:lnTo>
                  <a:pt x="178759" y="385804"/>
                </a:lnTo>
                <a:lnTo>
                  <a:pt x="187197" y="400121"/>
                </a:lnTo>
                <a:lnTo>
                  <a:pt x="190204" y="411005"/>
                </a:lnTo>
                <a:lnTo>
                  <a:pt x="190398" y="414362"/>
                </a:lnTo>
                <a:lnTo>
                  <a:pt x="190411" y="420662"/>
                </a:lnTo>
                <a:lnTo>
                  <a:pt x="188353" y="426554"/>
                </a:lnTo>
                <a:lnTo>
                  <a:pt x="184632" y="432892"/>
                </a:lnTo>
                <a:lnTo>
                  <a:pt x="180936" y="439216"/>
                </a:lnTo>
                <a:lnTo>
                  <a:pt x="175590" y="445884"/>
                </a:lnTo>
                <a:lnTo>
                  <a:pt x="169417" y="453161"/>
                </a:lnTo>
                <a:lnTo>
                  <a:pt x="161866" y="462043"/>
                </a:lnTo>
                <a:lnTo>
                  <a:pt x="154146" y="471482"/>
                </a:lnTo>
                <a:lnTo>
                  <a:pt x="146831" y="481873"/>
                </a:lnTo>
                <a:lnTo>
                  <a:pt x="140502" y="493589"/>
                </a:lnTo>
                <a:lnTo>
                  <a:pt x="140309" y="505688"/>
                </a:lnTo>
                <a:lnTo>
                  <a:pt x="143276" y="506782"/>
                </a:lnTo>
                <a:lnTo>
                  <a:pt x="147092" y="496073"/>
                </a:lnTo>
                <a:lnTo>
                  <a:pt x="153359" y="484724"/>
                </a:lnTo>
                <a:lnTo>
                  <a:pt x="160736" y="474486"/>
                </a:lnTo>
                <a:lnTo>
                  <a:pt x="168663" y="464916"/>
                </a:lnTo>
                <a:lnTo>
                  <a:pt x="174802" y="457707"/>
                </a:lnTo>
                <a:lnTo>
                  <a:pt x="183200" y="447413"/>
                </a:lnTo>
                <a:lnTo>
                  <a:pt x="190163" y="437374"/>
                </a:lnTo>
                <a:lnTo>
                  <a:pt x="194805" y="429475"/>
                </a:lnTo>
                <a:lnTo>
                  <a:pt x="197446" y="422325"/>
                </a:lnTo>
                <a:lnTo>
                  <a:pt x="197446" y="414337"/>
                </a:lnTo>
                <a:lnTo>
                  <a:pt x="195932" y="403728"/>
                </a:lnTo>
                <a:lnTo>
                  <a:pt x="190927" y="391741"/>
                </a:lnTo>
                <a:lnTo>
                  <a:pt x="185038" y="382485"/>
                </a:lnTo>
                <a:lnTo>
                  <a:pt x="182181" y="384543"/>
                </a:lnTo>
                <a:lnTo>
                  <a:pt x="185026" y="382494"/>
                </a:lnTo>
                <a:lnTo>
                  <a:pt x="176709" y="373129"/>
                </a:lnTo>
                <a:lnTo>
                  <a:pt x="166643" y="365425"/>
                </a:lnTo>
                <a:lnTo>
                  <a:pt x="155413" y="358807"/>
                </a:lnTo>
                <a:lnTo>
                  <a:pt x="151396" y="356679"/>
                </a:lnTo>
                <a:lnTo>
                  <a:pt x="140162" y="350980"/>
                </a:lnTo>
                <a:lnTo>
                  <a:pt x="128872" y="345074"/>
                </a:lnTo>
                <a:lnTo>
                  <a:pt x="117901" y="338533"/>
                </a:lnTo>
                <a:lnTo>
                  <a:pt x="111912" y="334340"/>
                </a:lnTo>
                <a:lnTo>
                  <a:pt x="101781" y="325846"/>
                </a:lnTo>
                <a:lnTo>
                  <a:pt x="92521" y="316743"/>
                </a:lnTo>
                <a:lnTo>
                  <a:pt x="84059" y="307134"/>
                </a:lnTo>
                <a:lnTo>
                  <a:pt x="76284" y="297085"/>
                </a:lnTo>
                <a:lnTo>
                  <a:pt x="69085" y="286662"/>
                </a:lnTo>
                <a:lnTo>
                  <a:pt x="62351" y="275931"/>
                </a:lnTo>
                <a:lnTo>
                  <a:pt x="55971" y="264957"/>
                </a:lnTo>
                <a:lnTo>
                  <a:pt x="49833" y="253807"/>
                </a:lnTo>
                <a:lnTo>
                  <a:pt x="43827" y="242547"/>
                </a:lnTo>
                <a:lnTo>
                  <a:pt x="37909" y="231368"/>
                </a:lnTo>
                <a:lnTo>
                  <a:pt x="31679" y="219077"/>
                </a:lnTo>
                <a:lnTo>
                  <a:pt x="26159" y="206934"/>
                </a:lnTo>
                <a:lnTo>
                  <a:pt x="21345" y="194882"/>
                </a:lnTo>
                <a:lnTo>
                  <a:pt x="17234" y="182861"/>
                </a:lnTo>
                <a:lnTo>
                  <a:pt x="13823" y="170816"/>
                </a:lnTo>
                <a:lnTo>
                  <a:pt x="11109" y="158686"/>
                </a:lnTo>
                <a:lnTo>
                  <a:pt x="9089" y="146416"/>
                </a:lnTo>
                <a:lnTo>
                  <a:pt x="7758" y="133945"/>
                </a:lnTo>
                <a:lnTo>
                  <a:pt x="7114" y="121218"/>
                </a:lnTo>
                <a:lnTo>
                  <a:pt x="7048" y="115404"/>
                </a:lnTo>
                <a:lnTo>
                  <a:pt x="7351" y="102988"/>
                </a:lnTo>
                <a:lnTo>
                  <a:pt x="8246" y="90226"/>
                </a:lnTo>
                <a:lnTo>
                  <a:pt x="10687" y="70750"/>
                </a:lnTo>
                <a:lnTo>
                  <a:pt x="13127" y="58317"/>
                </a:lnTo>
                <a:lnTo>
                  <a:pt x="16252" y="46458"/>
                </a:lnTo>
                <a:lnTo>
                  <a:pt x="20125" y="34832"/>
                </a:lnTo>
                <a:lnTo>
                  <a:pt x="24813" y="23094"/>
                </a:lnTo>
                <a:lnTo>
                  <a:pt x="29819" y="12077"/>
                </a:lnTo>
                <a:lnTo>
                  <a:pt x="26644" y="10553"/>
                </a:lnTo>
                <a:lnTo>
                  <a:pt x="26720" y="0"/>
                </a:lnTo>
                <a:lnTo>
                  <a:pt x="25120" y="5892"/>
                </a:lnTo>
                <a:lnTo>
                  <a:pt x="23520" y="8928"/>
                </a:lnTo>
                <a:lnTo>
                  <a:pt x="18009" y="21081"/>
                </a:lnTo>
                <a:lnTo>
                  <a:pt x="13367" y="32797"/>
                </a:lnTo>
                <a:lnTo>
                  <a:pt x="9495" y="44471"/>
                </a:lnTo>
                <a:lnTo>
                  <a:pt x="6343" y="56385"/>
                </a:lnTo>
                <a:lnTo>
                  <a:pt x="3864" y="68823"/>
                </a:lnTo>
                <a:lnTo>
                  <a:pt x="2008" y="82064"/>
                </a:lnTo>
                <a:lnTo>
                  <a:pt x="688" y="96255"/>
                </a:lnTo>
                <a:lnTo>
                  <a:pt x="83" y="108853"/>
                </a:lnTo>
                <a:lnTo>
                  <a:pt x="0" y="1154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3270998" y="2128359"/>
            <a:ext cx="75958" cy="154517"/>
          </a:xfrm>
          <a:custGeom>
            <a:avLst/>
            <a:gdLst/>
            <a:ahLst/>
            <a:cxnLst/>
            <a:rect l="l" t="t" r="r" b="b"/>
            <a:pathLst>
              <a:path w="75958" h="154517">
                <a:moveTo>
                  <a:pt x="0" y="147290"/>
                </a:moveTo>
                <a:lnTo>
                  <a:pt x="13881" y="152408"/>
                </a:lnTo>
                <a:lnTo>
                  <a:pt x="3517" y="144827"/>
                </a:lnTo>
                <a:lnTo>
                  <a:pt x="3817" y="144015"/>
                </a:lnTo>
                <a:lnTo>
                  <a:pt x="6921" y="144814"/>
                </a:lnTo>
                <a:lnTo>
                  <a:pt x="7035" y="144493"/>
                </a:lnTo>
                <a:lnTo>
                  <a:pt x="13881" y="152408"/>
                </a:lnTo>
                <a:lnTo>
                  <a:pt x="17170" y="149856"/>
                </a:lnTo>
                <a:lnTo>
                  <a:pt x="16306" y="145792"/>
                </a:lnTo>
                <a:lnTo>
                  <a:pt x="18389" y="146554"/>
                </a:lnTo>
                <a:lnTo>
                  <a:pt x="19608" y="154517"/>
                </a:lnTo>
                <a:lnTo>
                  <a:pt x="20574" y="150732"/>
                </a:lnTo>
                <a:lnTo>
                  <a:pt x="24750" y="138969"/>
                </a:lnTo>
                <a:lnTo>
                  <a:pt x="30774" y="127863"/>
                </a:lnTo>
                <a:lnTo>
                  <a:pt x="38124" y="117269"/>
                </a:lnTo>
                <a:lnTo>
                  <a:pt x="46280" y="107044"/>
                </a:lnTo>
                <a:lnTo>
                  <a:pt x="49999" y="102612"/>
                </a:lnTo>
                <a:lnTo>
                  <a:pt x="58016" y="92814"/>
                </a:lnTo>
                <a:lnTo>
                  <a:pt x="65461" y="82451"/>
                </a:lnTo>
                <a:lnTo>
                  <a:pt x="67475" y="79155"/>
                </a:lnTo>
                <a:lnTo>
                  <a:pt x="72789" y="67855"/>
                </a:lnTo>
                <a:lnTo>
                  <a:pt x="75676" y="55289"/>
                </a:lnTo>
                <a:lnTo>
                  <a:pt x="75958" y="50212"/>
                </a:lnTo>
                <a:lnTo>
                  <a:pt x="74660" y="38699"/>
                </a:lnTo>
                <a:lnTo>
                  <a:pt x="72440" y="50186"/>
                </a:lnTo>
                <a:lnTo>
                  <a:pt x="68922" y="50161"/>
                </a:lnTo>
                <a:lnTo>
                  <a:pt x="70715" y="26897"/>
                </a:lnTo>
                <a:lnTo>
                  <a:pt x="64047" y="14699"/>
                </a:lnTo>
                <a:lnTo>
                  <a:pt x="60858" y="10054"/>
                </a:lnTo>
                <a:lnTo>
                  <a:pt x="51981" y="0"/>
                </a:lnTo>
                <a:lnTo>
                  <a:pt x="55181" y="14207"/>
                </a:lnTo>
                <a:lnTo>
                  <a:pt x="58039" y="12150"/>
                </a:lnTo>
                <a:lnTo>
                  <a:pt x="62955" y="26923"/>
                </a:lnTo>
                <a:lnTo>
                  <a:pt x="67435" y="38758"/>
                </a:lnTo>
                <a:lnTo>
                  <a:pt x="68921" y="49826"/>
                </a:lnTo>
                <a:lnTo>
                  <a:pt x="68922" y="50162"/>
                </a:lnTo>
                <a:lnTo>
                  <a:pt x="66984" y="62965"/>
                </a:lnTo>
                <a:lnTo>
                  <a:pt x="61955" y="74600"/>
                </a:lnTo>
                <a:lnTo>
                  <a:pt x="54411" y="85949"/>
                </a:lnTo>
                <a:lnTo>
                  <a:pt x="46339" y="95999"/>
                </a:lnTo>
                <a:lnTo>
                  <a:pt x="44615" y="98065"/>
                </a:lnTo>
                <a:lnTo>
                  <a:pt x="36594" y="107775"/>
                </a:lnTo>
                <a:lnTo>
                  <a:pt x="28896" y="117964"/>
                </a:lnTo>
                <a:lnTo>
                  <a:pt x="22032" y="128795"/>
                </a:lnTo>
                <a:lnTo>
                  <a:pt x="16510" y="140428"/>
                </a:lnTo>
                <a:lnTo>
                  <a:pt x="14945" y="145290"/>
                </a:lnTo>
                <a:lnTo>
                  <a:pt x="13754" y="148992"/>
                </a:lnTo>
                <a:lnTo>
                  <a:pt x="7703" y="142619"/>
                </a:lnTo>
                <a:lnTo>
                  <a:pt x="7035" y="143938"/>
                </a:lnTo>
                <a:lnTo>
                  <a:pt x="3517" y="143938"/>
                </a:lnTo>
                <a:lnTo>
                  <a:pt x="172" y="142840"/>
                </a:lnTo>
                <a:lnTo>
                  <a:pt x="0" y="143938"/>
                </a:lnTo>
                <a:lnTo>
                  <a:pt x="0" y="147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3274517" y="2272374"/>
            <a:ext cx="10363" cy="8393"/>
          </a:xfrm>
          <a:custGeom>
            <a:avLst/>
            <a:gdLst/>
            <a:ahLst/>
            <a:cxnLst/>
            <a:rect l="l" t="t" r="r" b="b"/>
            <a:pathLst>
              <a:path w="10363" h="8393">
                <a:moveTo>
                  <a:pt x="3517" y="811"/>
                </a:moveTo>
                <a:lnTo>
                  <a:pt x="3517" y="478"/>
                </a:lnTo>
                <a:lnTo>
                  <a:pt x="3403" y="799"/>
                </a:lnTo>
                <a:lnTo>
                  <a:pt x="299" y="0"/>
                </a:lnTo>
                <a:lnTo>
                  <a:pt x="0" y="811"/>
                </a:lnTo>
                <a:lnTo>
                  <a:pt x="10363" y="8393"/>
                </a:lnTo>
                <a:lnTo>
                  <a:pt x="3517" y="478"/>
                </a:lnTo>
                <a:lnTo>
                  <a:pt x="3517" y="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3271171" y="2257786"/>
            <a:ext cx="7531" cy="14511"/>
          </a:xfrm>
          <a:custGeom>
            <a:avLst/>
            <a:gdLst/>
            <a:ahLst/>
            <a:cxnLst/>
            <a:rect l="l" t="t" r="r" b="b"/>
            <a:pathLst>
              <a:path w="7531" h="14511">
                <a:moveTo>
                  <a:pt x="0" y="13413"/>
                </a:moveTo>
                <a:lnTo>
                  <a:pt x="3345" y="14511"/>
                </a:lnTo>
                <a:lnTo>
                  <a:pt x="6863" y="14511"/>
                </a:lnTo>
                <a:lnTo>
                  <a:pt x="7531" y="13192"/>
                </a:lnTo>
                <a:lnTo>
                  <a:pt x="4564" y="12098"/>
                </a:lnTo>
                <a:lnTo>
                  <a:pt x="4758" y="0"/>
                </a:lnTo>
                <a:lnTo>
                  <a:pt x="0" y="134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3251687" y="2087398"/>
            <a:ext cx="82266" cy="67885"/>
          </a:xfrm>
          <a:custGeom>
            <a:avLst/>
            <a:gdLst/>
            <a:ahLst/>
            <a:cxnLst/>
            <a:rect l="l" t="t" r="r" b="b"/>
            <a:pathLst>
              <a:path w="82266" h="67885">
                <a:moveTo>
                  <a:pt x="7719" y="2567"/>
                </a:moveTo>
                <a:lnTo>
                  <a:pt x="4337" y="38"/>
                </a:lnTo>
                <a:lnTo>
                  <a:pt x="2140" y="2794"/>
                </a:lnTo>
                <a:lnTo>
                  <a:pt x="0" y="5580"/>
                </a:lnTo>
                <a:lnTo>
                  <a:pt x="10126" y="12480"/>
                </a:lnTo>
                <a:lnTo>
                  <a:pt x="21263" y="18539"/>
                </a:lnTo>
                <a:lnTo>
                  <a:pt x="32886" y="24326"/>
                </a:lnTo>
                <a:lnTo>
                  <a:pt x="38436" y="27152"/>
                </a:lnTo>
                <a:lnTo>
                  <a:pt x="49528" y="33341"/>
                </a:lnTo>
                <a:lnTo>
                  <a:pt x="60001" y="40515"/>
                </a:lnTo>
                <a:lnTo>
                  <a:pt x="69477" y="49146"/>
                </a:lnTo>
                <a:lnTo>
                  <a:pt x="74509" y="55197"/>
                </a:lnTo>
                <a:lnTo>
                  <a:pt x="82266" y="67885"/>
                </a:lnTo>
                <a:lnTo>
                  <a:pt x="77349" y="53111"/>
                </a:lnTo>
                <a:lnTo>
                  <a:pt x="74492" y="55168"/>
                </a:lnTo>
                <a:lnTo>
                  <a:pt x="71292" y="40961"/>
                </a:lnTo>
                <a:lnTo>
                  <a:pt x="61372" y="32734"/>
                </a:lnTo>
                <a:lnTo>
                  <a:pt x="50820" y="25908"/>
                </a:lnTo>
                <a:lnTo>
                  <a:pt x="41687" y="20904"/>
                </a:lnTo>
                <a:lnTo>
                  <a:pt x="29514" y="14793"/>
                </a:lnTo>
                <a:lnTo>
                  <a:pt x="18010" y="8868"/>
                </a:lnTo>
                <a:lnTo>
                  <a:pt x="7719" y="2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3339922" y="2155257"/>
            <a:ext cx="5737" cy="23289"/>
          </a:xfrm>
          <a:custGeom>
            <a:avLst/>
            <a:gdLst/>
            <a:ahLst/>
            <a:cxnLst/>
            <a:rect l="l" t="t" r="r" b="b"/>
            <a:pathLst>
              <a:path w="5737" h="23289">
                <a:moveTo>
                  <a:pt x="1792" y="0"/>
                </a:moveTo>
                <a:lnTo>
                  <a:pt x="0" y="23263"/>
                </a:lnTo>
                <a:lnTo>
                  <a:pt x="3517" y="23289"/>
                </a:lnTo>
                <a:lnTo>
                  <a:pt x="5737" y="11802"/>
                </a:lnTo>
                <a:lnTo>
                  <a:pt x="17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3284880" y="2274150"/>
            <a:ext cx="5727" cy="8724"/>
          </a:xfrm>
          <a:custGeom>
            <a:avLst/>
            <a:gdLst/>
            <a:ahLst/>
            <a:cxnLst/>
            <a:rect l="l" t="t" r="r" b="b"/>
            <a:pathLst>
              <a:path w="5727" h="8724">
                <a:moveTo>
                  <a:pt x="3289" y="4063"/>
                </a:moveTo>
                <a:lnTo>
                  <a:pt x="0" y="6616"/>
                </a:lnTo>
                <a:lnTo>
                  <a:pt x="2070" y="7365"/>
                </a:lnTo>
                <a:lnTo>
                  <a:pt x="5727" y="8724"/>
                </a:lnTo>
                <a:lnTo>
                  <a:pt x="4508" y="761"/>
                </a:lnTo>
                <a:lnTo>
                  <a:pt x="2425" y="0"/>
                </a:lnTo>
                <a:lnTo>
                  <a:pt x="3289" y="40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3278701" y="2270978"/>
            <a:ext cx="7242" cy="6373"/>
          </a:xfrm>
          <a:custGeom>
            <a:avLst/>
            <a:gdLst/>
            <a:ahLst/>
            <a:cxnLst/>
            <a:rect l="l" t="t" r="r" b="b"/>
            <a:pathLst>
              <a:path w="7242" h="6373">
                <a:moveTo>
                  <a:pt x="7242" y="2671"/>
                </a:moveTo>
                <a:lnTo>
                  <a:pt x="0" y="0"/>
                </a:lnTo>
                <a:lnTo>
                  <a:pt x="6050" y="6373"/>
                </a:lnTo>
                <a:lnTo>
                  <a:pt x="7242" y="26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3190975" y="1738643"/>
            <a:ext cx="152" cy="10579"/>
          </a:xfrm>
          <a:custGeom>
            <a:avLst/>
            <a:gdLst/>
            <a:ahLst/>
            <a:cxnLst/>
            <a:rect l="l" t="t" r="r" b="b"/>
            <a:pathLst>
              <a:path w="152" h="10579">
                <a:moveTo>
                  <a:pt x="101" y="0"/>
                </a:moveTo>
                <a:lnTo>
                  <a:pt x="0" y="7048"/>
                </a:lnTo>
                <a:lnTo>
                  <a:pt x="152" y="10579"/>
                </a:lnTo>
                <a:lnTo>
                  <a:pt x="1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3187611" y="1749222"/>
            <a:ext cx="3517" cy="4229"/>
          </a:xfrm>
          <a:custGeom>
            <a:avLst/>
            <a:gdLst/>
            <a:ahLst/>
            <a:cxnLst/>
            <a:rect l="l" t="t" r="r" b="b"/>
            <a:pathLst>
              <a:path w="3517" h="4229">
                <a:moveTo>
                  <a:pt x="0" y="0"/>
                </a:moveTo>
                <a:lnTo>
                  <a:pt x="2476" y="4229"/>
                </a:lnTo>
                <a:lnTo>
                  <a:pt x="351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3149535" y="1731606"/>
            <a:ext cx="106438" cy="361370"/>
          </a:xfrm>
          <a:custGeom>
            <a:avLst/>
            <a:gdLst/>
            <a:ahLst/>
            <a:cxnLst/>
            <a:rect l="l" t="t" r="r" b="b"/>
            <a:pathLst>
              <a:path w="106438" h="361370">
                <a:moveTo>
                  <a:pt x="30365" y="25374"/>
                </a:moveTo>
                <a:lnTo>
                  <a:pt x="27241" y="32499"/>
                </a:lnTo>
                <a:lnTo>
                  <a:pt x="25120" y="41211"/>
                </a:lnTo>
                <a:lnTo>
                  <a:pt x="22059" y="47701"/>
                </a:lnTo>
                <a:lnTo>
                  <a:pt x="16564" y="59908"/>
                </a:lnTo>
                <a:lnTo>
                  <a:pt x="11992" y="71609"/>
                </a:lnTo>
                <a:lnTo>
                  <a:pt x="8271" y="83194"/>
                </a:lnTo>
                <a:lnTo>
                  <a:pt x="5312" y="95076"/>
                </a:lnTo>
                <a:lnTo>
                  <a:pt x="3030" y="107673"/>
                </a:lnTo>
                <a:lnTo>
                  <a:pt x="1752" y="117449"/>
                </a:lnTo>
                <a:lnTo>
                  <a:pt x="594" y="130423"/>
                </a:lnTo>
                <a:lnTo>
                  <a:pt x="49" y="142970"/>
                </a:lnTo>
                <a:lnTo>
                  <a:pt x="0" y="147993"/>
                </a:lnTo>
                <a:lnTo>
                  <a:pt x="349" y="160833"/>
                </a:lnTo>
                <a:lnTo>
                  <a:pt x="1394" y="173364"/>
                </a:lnTo>
                <a:lnTo>
                  <a:pt x="3143" y="185656"/>
                </a:lnTo>
                <a:lnTo>
                  <a:pt x="5602" y="197782"/>
                </a:lnTo>
                <a:lnTo>
                  <a:pt x="8780" y="209812"/>
                </a:lnTo>
                <a:lnTo>
                  <a:pt x="12685" y="221817"/>
                </a:lnTo>
                <a:lnTo>
                  <a:pt x="17324" y="233869"/>
                </a:lnTo>
                <a:lnTo>
                  <a:pt x="22705" y="246038"/>
                </a:lnTo>
                <a:lnTo>
                  <a:pt x="28835" y="258397"/>
                </a:lnTo>
                <a:lnTo>
                  <a:pt x="36153" y="272250"/>
                </a:lnTo>
                <a:lnTo>
                  <a:pt x="42278" y="283717"/>
                </a:lnTo>
                <a:lnTo>
                  <a:pt x="48511" y="294993"/>
                </a:lnTo>
                <a:lnTo>
                  <a:pt x="54966" y="306015"/>
                </a:lnTo>
                <a:lnTo>
                  <a:pt x="61758" y="316721"/>
                </a:lnTo>
                <a:lnTo>
                  <a:pt x="68998" y="327048"/>
                </a:lnTo>
                <a:lnTo>
                  <a:pt x="76803" y="336935"/>
                </a:lnTo>
                <a:lnTo>
                  <a:pt x="85284" y="346319"/>
                </a:lnTo>
                <a:lnTo>
                  <a:pt x="94556" y="355137"/>
                </a:lnTo>
                <a:lnTo>
                  <a:pt x="102108" y="361340"/>
                </a:lnTo>
                <a:lnTo>
                  <a:pt x="104292" y="358584"/>
                </a:lnTo>
                <a:lnTo>
                  <a:pt x="106438" y="355790"/>
                </a:lnTo>
                <a:lnTo>
                  <a:pt x="96734" y="347635"/>
                </a:lnTo>
                <a:lnTo>
                  <a:pt x="87869" y="338819"/>
                </a:lnTo>
                <a:lnTo>
                  <a:pt x="79725" y="329401"/>
                </a:lnTo>
                <a:lnTo>
                  <a:pt x="72188" y="319439"/>
                </a:lnTo>
                <a:lnTo>
                  <a:pt x="65140" y="308994"/>
                </a:lnTo>
                <a:lnTo>
                  <a:pt x="58465" y="298124"/>
                </a:lnTo>
                <a:lnTo>
                  <a:pt x="52048" y="286889"/>
                </a:lnTo>
                <a:lnTo>
                  <a:pt x="45773" y="275347"/>
                </a:lnTo>
                <a:lnTo>
                  <a:pt x="39523" y="263558"/>
                </a:lnTo>
                <a:lnTo>
                  <a:pt x="29937" y="244838"/>
                </a:lnTo>
                <a:lnTo>
                  <a:pt x="24424" y="232587"/>
                </a:lnTo>
                <a:lnTo>
                  <a:pt x="19695" y="220511"/>
                </a:lnTo>
                <a:lnTo>
                  <a:pt x="15737" y="208524"/>
                </a:lnTo>
                <a:lnTo>
                  <a:pt x="12535" y="196538"/>
                </a:lnTo>
                <a:lnTo>
                  <a:pt x="10077" y="184465"/>
                </a:lnTo>
                <a:lnTo>
                  <a:pt x="8350" y="172219"/>
                </a:lnTo>
                <a:lnTo>
                  <a:pt x="7341" y="159712"/>
                </a:lnTo>
                <a:lnTo>
                  <a:pt x="7035" y="147993"/>
                </a:lnTo>
                <a:lnTo>
                  <a:pt x="7347" y="135614"/>
                </a:lnTo>
                <a:lnTo>
                  <a:pt x="8280" y="122796"/>
                </a:lnTo>
                <a:lnTo>
                  <a:pt x="10618" y="104831"/>
                </a:lnTo>
                <a:lnTo>
                  <a:pt x="13095" y="92559"/>
                </a:lnTo>
                <a:lnTo>
                  <a:pt x="16294" y="80913"/>
                </a:lnTo>
                <a:lnTo>
                  <a:pt x="20328" y="69385"/>
                </a:lnTo>
                <a:lnTo>
                  <a:pt x="25313" y="57466"/>
                </a:lnTo>
                <a:lnTo>
                  <a:pt x="28435" y="50698"/>
                </a:lnTo>
                <a:lnTo>
                  <a:pt x="31889" y="43268"/>
                </a:lnTo>
                <a:lnTo>
                  <a:pt x="34023" y="34467"/>
                </a:lnTo>
                <a:lnTo>
                  <a:pt x="36804" y="28219"/>
                </a:lnTo>
                <a:lnTo>
                  <a:pt x="38112" y="25133"/>
                </a:lnTo>
                <a:lnTo>
                  <a:pt x="40521" y="21883"/>
                </a:lnTo>
                <a:lnTo>
                  <a:pt x="41744" y="21132"/>
                </a:lnTo>
                <a:lnTo>
                  <a:pt x="45123" y="20980"/>
                </a:lnTo>
                <a:lnTo>
                  <a:pt x="45123" y="63"/>
                </a:lnTo>
                <a:lnTo>
                  <a:pt x="41656" y="0"/>
                </a:lnTo>
                <a:lnTo>
                  <a:pt x="41592" y="3517"/>
                </a:lnTo>
                <a:lnTo>
                  <a:pt x="41427" y="7035"/>
                </a:lnTo>
                <a:lnTo>
                  <a:pt x="38341" y="14808"/>
                </a:lnTo>
                <a:lnTo>
                  <a:pt x="38074" y="15004"/>
                </a:lnTo>
                <a:lnTo>
                  <a:pt x="38023" y="19380"/>
                </a:lnTo>
                <a:lnTo>
                  <a:pt x="40462" y="21920"/>
                </a:lnTo>
                <a:lnTo>
                  <a:pt x="38074" y="17614"/>
                </a:lnTo>
                <a:lnTo>
                  <a:pt x="41592" y="17614"/>
                </a:lnTo>
                <a:lnTo>
                  <a:pt x="41440" y="14084"/>
                </a:lnTo>
                <a:lnTo>
                  <a:pt x="41541" y="7035"/>
                </a:lnTo>
                <a:lnTo>
                  <a:pt x="41592" y="17614"/>
                </a:lnTo>
                <a:lnTo>
                  <a:pt x="40551" y="21844"/>
                </a:lnTo>
                <a:lnTo>
                  <a:pt x="38023" y="19380"/>
                </a:lnTo>
                <a:lnTo>
                  <a:pt x="38074" y="15004"/>
                </a:lnTo>
                <a:lnTo>
                  <a:pt x="35585" y="16840"/>
                </a:lnTo>
                <a:lnTo>
                  <a:pt x="33591" y="18923"/>
                </a:lnTo>
                <a:lnTo>
                  <a:pt x="31915" y="21818"/>
                </a:lnTo>
                <a:lnTo>
                  <a:pt x="30353" y="25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3162071" y="1734833"/>
            <a:ext cx="17927" cy="41529"/>
          </a:xfrm>
          <a:custGeom>
            <a:avLst/>
            <a:gdLst/>
            <a:ahLst/>
            <a:cxnLst/>
            <a:rect l="l" t="t" r="r" b="b"/>
            <a:pathLst>
              <a:path w="17927" h="41529">
                <a:moveTo>
                  <a:pt x="3170" y="41438"/>
                </a:moveTo>
                <a:lnTo>
                  <a:pt x="5321" y="37236"/>
                </a:lnTo>
                <a:lnTo>
                  <a:pt x="6781" y="31419"/>
                </a:lnTo>
                <a:lnTo>
                  <a:pt x="8953" y="25374"/>
                </a:lnTo>
                <a:lnTo>
                  <a:pt x="11099" y="19329"/>
                </a:lnTo>
                <a:lnTo>
                  <a:pt x="13868" y="13207"/>
                </a:lnTo>
                <a:lnTo>
                  <a:pt x="17927" y="8771"/>
                </a:lnTo>
                <a:lnTo>
                  <a:pt x="15366" y="6349"/>
                </a:lnTo>
                <a:lnTo>
                  <a:pt x="16535" y="0"/>
                </a:lnTo>
                <a:lnTo>
                  <a:pt x="12801" y="3936"/>
                </a:lnTo>
                <a:lnTo>
                  <a:pt x="7619" y="9639"/>
                </a:lnTo>
                <a:lnTo>
                  <a:pt x="4610" y="16624"/>
                </a:lnTo>
                <a:lnTo>
                  <a:pt x="2324" y="22999"/>
                </a:lnTo>
                <a:lnTo>
                  <a:pt x="76" y="29362"/>
                </a:lnTo>
                <a:lnTo>
                  <a:pt x="0" y="39916"/>
                </a:lnTo>
                <a:lnTo>
                  <a:pt x="3124" y="41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3187611" y="1731606"/>
            <a:ext cx="3581" cy="15004"/>
          </a:xfrm>
          <a:custGeom>
            <a:avLst/>
            <a:gdLst/>
            <a:ahLst/>
            <a:cxnLst/>
            <a:rect l="l" t="t" r="r" b="b"/>
            <a:pathLst>
              <a:path w="3581" h="15004">
                <a:moveTo>
                  <a:pt x="0" y="15004"/>
                </a:moveTo>
                <a:lnTo>
                  <a:pt x="266" y="14808"/>
                </a:lnTo>
                <a:lnTo>
                  <a:pt x="3352" y="7035"/>
                </a:lnTo>
                <a:lnTo>
                  <a:pt x="3517" y="3517"/>
                </a:lnTo>
                <a:lnTo>
                  <a:pt x="3581" y="0"/>
                </a:lnTo>
                <a:lnTo>
                  <a:pt x="3352" y="0"/>
                </a:lnTo>
                <a:lnTo>
                  <a:pt x="0" y="3517"/>
                </a:lnTo>
                <a:lnTo>
                  <a:pt x="0" y="15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3177438" y="1731607"/>
            <a:ext cx="13525" cy="12001"/>
          </a:xfrm>
          <a:custGeom>
            <a:avLst/>
            <a:gdLst/>
            <a:ahLst/>
            <a:cxnLst/>
            <a:rect l="l" t="t" r="r" b="b"/>
            <a:pathLst>
              <a:path w="13525" h="12001">
                <a:moveTo>
                  <a:pt x="10172" y="3517"/>
                </a:moveTo>
                <a:lnTo>
                  <a:pt x="13525" y="0"/>
                </a:lnTo>
                <a:lnTo>
                  <a:pt x="6819" y="12"/>
                </a:lnTo>
                <a:lnTo>
                  <a:pt x="1168" y="3225"/>
                </a:lnTo>
                <a:lnTo>
                  <a:pt x="0" y="9575"/>
                </a:lnTo>
                <a:lnTo>
                  <a:pt x="2603" y="11950"/>
                </a:lnTo>
                <a:lnTo>
                  <a:pt x="0" y="9575"/>
                </a:lnTo>
                <a:lnTo>
                  <a:pt x="2560" y="11997"/>
                </a:lnTo>
                <a:lnTo>
                  <a:pt x="5168" y="9232"/>
                </a:lnTo>
                <a:lnTo>
                  <a:pt x="9194" y="7010"/>
                </a:lnTo>
                <a:lnTo>
                  <a:pt x="10172" y="7016"/>
                </a:lnTo>
                <a:lnTo>
                  <a:pt x="10172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3096308" y="2020244"/>
            <a:ext cx="226476" cy="175183"/>
          </a:xfrm>
          <a:custGeom>
            <a:avLst/>
            <a:gdLst/>
            <a:ahLst/>
            <a:cxnLst/>
            <a:rect l="l" t="t" r="r" b="b"/>
            <a:pathLst>
              <a:path w="226476" h="175183">
                <a:moveTo>
                  <a:pt x="212725" y="0"/>
                </a:moveTo>
                <a:lnTo>
                  <a:pt x="226476" y="13179"/>
                </a:lnTo>
                <a:lnTo>
                  <a:pt x="225498" y="26311"/>
                </a:lnTo>
                <a:lnTo>
                  <a:pt x="223826" y="39348"/>
                </a:lnTo>
                <a:lnTo>
                  <a:pt x="221424" y="52229"/>
                </a:lnTo>
                <a:lnTo>
                  <a:pt x="218257" y="64895"/>
                </a:lnTo>
                <a:lnTo>
                  <a:pt x="214288" y="77285"/>
                </a:lnTo>
                <a:lnTo>
                  <a:pt x="209483" y="89340"/>
                </a:lnTo>
                <a:lnTo>
                  <a:pt x="203805" y="100999"/>
                </a:lnTo>
                <a:lnTo>
                  <a:pt x="197219" y="112203"/>
                </a:lnTo>
                <a:lnTo>
                  <a:pt x="189689" y="122892"/>
                </a:lnTo>
                <a:lnTo>
                  <a:pt x="181179" y="133005"/>
                </a:lnTo>
                <a:lnTo>
                  <a:pt x="171653" y="142482"/>
                </a:lnTo>
                <a:lnTo>
                  <a:pt x="164744" y="148399"/>
                </a:lnTo>
                <a:lnTo>
                  <a:pt x="154631" y="155799"/>
                </a:lnTo>
                <a:lnTo>
                  <a:pt x="143515" y="162531"/>
                </a:lnTo>
                <a:lnTo>
                  <a:pt x="131639" y="168204"/>
                </a:lnTo>
                <a:lnTo>
                  <a:pt x="119243" y="172425"/>
                </a:lnTo>
                <a:lnTo>
                  <a:pt x="106568" y="174804"/>
                </a:lnTo>
                <a:lnTo>
                  <a:pt x="99796" y="175183"/>
                </a:lnTo>
                <a:lnTo>
                  <a:pt x="99250" y="175183"/>
                </a:lnTo>
                <a:lnTo>
                  <a:pt x="86756" y="173679"/>
                </a:lnTo>
                <a:lnTo>
                  <a:pt x="74869" y="168998"/>
                </a:lnTo>
                <a:lnTo>
                  <a:pt x="64226" y="160885"/>
                </a:lnTo>
                <a:lnTo>
                  <a:pt x="57315" y="152196"/>
                </a:lnTo>
                <a:lnTo>
                  <a:pt x="51126" y="142488"/>
                </a:lnTo>
                <a:lnTo>
                  <a:pt x="44814" y="132257"/>
                </a:lnTo>
                <a:lnTo>
                  <a:pt x="38493" y="121546"/>
                </a:lnTo>
                <a:lnTo>
                  <a:pt x="32279" y="110399"/>
                </a:lnTo>
                <a:lnTo>
                  <a:pt x="26287" y="98859"/>
                </a:lnTo>
                <a:lnTo>
                  <a:pt x="20631" y="86969"/>
                </a:lnTo>
                <a:lnTo>
                  <a:pt x="15426" y="74772"/>
                </a:lnTo>
                <a:lnTo>
                  <a:pt x="10787" y="62311"/>
                </a:lnTo>
                <a:lnTo>
                  <a:pt x="6830" y="49630"/>
                </a:lnTo>
                <a:lnTo>
                  <a:pt x="3669" y="36771"/>
                </a:lnTo>
                <a:lnTo>
                  <a:pt x="1418" y="23778"/>
                </a:lnTo>
                <a:lnTo>
                  <a:pt x="194" y="10694"/>
                </a:lnTo>
                <a:lnTo>
                  <a:pt x="0" y="3530"/>
                </a:lnTo>
                <a:lnTo>
                  <a:pt x="14096" y="3530"/>
                </a:lnTo>
                <a:lnTo>
                  <a:pt x="14672" y="16013"/>
                </a:lnTo>
                <a:lnTo>
                  <a:pt x="16395" y="28580"/>
                </a:lnTo>
                <a:lnTo>
                  <a:pt x="19141" y="41170"/>
                </a:lnTo>
                <a:lnTo>
                  <a:pt x="22787" y="53719"/>
                </a:lnTo>
                <a:lnTo>
                  <a:pt x="27211" y="66167"/>
                </a:lnTo>
                <a:lnTo>
                  <a:pt x="32289" y="78451"/>
                </a:lnTo>
                <a:lnTo>
                  <a:pt x="37898" y="90509"/>
                </a:lnTo>
                <a:lnTo>
                  <a:pt x="43915" y="102279"/>
                </a:lnTo>
                <a:lnTo>
                  <a:pt x="50217" y="113699"/>
                </a:lnTo>
                <a:lnTo>
                  <a:pt x="56681" y="124707"/>
                </a:lnTo>
                <a:lnTo>
                  <a:pt x="63184" y="135241"/>
                </a:lnTo>
                <a:lnTo>
                  <a:pt x="69138" y="144525"/>
                </a:lnTo>
                <a:lnTo>
                  <a:pt x="78822" y="154901"/>
                </a:lnTo>
                <a:lnTo>
                  <a:pt x="90192" y="160001"/>
                </a:lnTo>
                <a:lnTo>
                  <a:pt x="99796" y="161086"/>
                </a:lnTo>
                <a:lnTo>
                  <a:pt x="111565" y="159805"/>
                </a:lnTo>
                <a:lnTo>
                  <a:pt x="123832" y="156128"/>
                </a:lnTo>
                <a:lnTo>
                  <a:pt x="136015" y="150571"/>
                </a:lnTo>
                <a:lnTo>
                  <a:pt x="147534" y="143647"/>
                </a:lnTo>
                <a:lnTo>
                  <a:pt x="155917" y="137439"/>
                </a:lnTo>
                <a:lnTo>
                  <a:pt x="165866" y="128598"/>
                </a:lnTo>
                <a:lnTo>
                  <a:pt x="174748" y="119012"/>
                </a:lnTo>
                <a:lnTo>
                  <a:pt x="182599" y="108743"/>
                </a:lnTo>
                <a:lnTo>
                  <a:pt x="189455" y="97856"/>
                </a:lnTo>
                <a:lnTo>
                  <a:pt x="195350" y="86412"/>
                </a:lnTo>
                <a:lnTo>
                  <a:pt x="200321" y="74475"/>
                </a:lnTo>
                <a:lnTo>
                  <a:pt x="204402" y="62110"/>
                </a:lnTo>
                <a:lnTo>
                  <a:pt x="207629" y="49378"/>
                </a:lnTo>
                <a:lnTo>
                  <a:pt x="210037" y="36344"/>
                </a:lnTo>
                <a:lnTo>
                  <a:pt x="211661" y="23070"/>
                </a:lnTo>
                <a:lnTo>
                  <a:pt x="212537" y="9621"/>
                </a:lnTo>
                <a:lnTo>
                  <a:pt x="212725" y="12"/>
                </a:lnTo>
                <a:close/>
              </a:path>
            </a:pathLst>
          </a:custGeom>
          <a:solidFill>
            <a:srgbClr val="8F90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3092778" y="2016738"/>
            <a:ext cx="233857" cy="182206"/>
          </a:xfrm>
          <a:custGeom>
            <a:avLst/>
            <a:gdLst/>
            <a:ahLst/>
            <a:cxnLst/>
            <a:rect l="l" t="t" r="r" b="b"/>
            <a:pathLst>
              <a:path w="233857" h="182206">
                <a:moveTo>
                  <a:pt x="219685" y="7035"/>
                </a:moveTo>
                <a:lnTo>
                  <a:pt x="212724" y="3505"/>
                </a:lnTo>
                <a:lnTo>
                  <a:pt x="212724" y="7035"/>
                </a:lnTo>
                <a:lnTo>
                  <a:pt x="214130" y="55728"/>
                </a:lnTo>
                <a:lnTo>
                  <a:pt x="216668" y="42778"/>
                </a:lnTo>
                <a:lnTo>
                  <a:pt x="218431" y="29602"/>
                </a:lnTo>
                <a:lnTo>
                  <a:pt x="219454" y="16263"/>
                </a:lnTo>
                <a:lnTo>
                  <a:pt x="219685" y="7035"/>
                </a:lnTo>
                <a:close/>
              </a:path>
              <a:path w="233857" h="182206">
                <a:moveTo>
                  <a:pt x="57886" y="157606"/>
                </a:moveTo>
                <a:lnTo>
                  <a:pt x="67038" y="168596"/>
                </a:lnTo>
                <a:lnTo>
                  <a:pt x="60845" y="155701"/>
                </a:lnTo>
                <a:lnTo>
                  <a:pt x="57886" y="157606"/>
                </a:lnTo>
                <a:close/>
              </a:path>
              <a:path w="233857" h="182206">
                <a:moveTo>
                  <a:pt x="233857" y="0"/>
                </a:moveTo>
                <a:lnTo>
                  <a:pt x="216255" y="0"/>
                </a:lnTo>
                <a:lnTo>
                  <a:pt x="219773" y="3505"/>
                </a:lnTo>
                <a:lnTo>
                  <a:pt x="230327" y="3517"/>
                </a:lnTo>
                <a:lnTo>
                  <a:pt x="231141" y="41410"/>
                </a:lnTo>
                <a:lnTo>
                  <a:pt x="232709" y="28409"/>
                </a:lnTo>
                <a:lnTo>
                  <a:pt x="233602" y="15340"/>
                </a:lnTo>
                <a:lnTo>
                  <a:pt x="233857" y="3517"/>
                </a:lnTo>
                <a:lnTo>
                  <a:pt x="233857" y="0"/>
                </a:lnTo>
                <a:close/>
              </a:path>
              <a:path w="233857" h="182206">
                <a:moveTo>
                  <a:pt x="230327" y="7035"/>
                </a:moveTo>
                <a:lnTo>
                  <a:pt x="228862" y="54283"/>
                </a:lnTo>
                <a:lnTo>
                  <a:pt x="231141" y="41410"/>
                </a:lnTo>
                <a:lnTo>
                  <a:pt x="230327" y="3517"/>
                </a:lnTo>
                <a:lnTo>
                  <a:pt x="226809" y="3517"/>
                </a:lnTo>
                <a:lnTo>
                  <a:pt x="230327" y="7035"/>
                </a:lnTo>
                <a:close/>
              </a:path>
              <a:path w="233857" h="182206">
                <a:moveTo>
                  <a:pt x="170516" y="145429"/>
                </a:moveTo>
                <a:lnTo>
                  <a:pt x="166065" y="149161"/>
                </a:lnTo>
                <a:lnTo>
                  <a:pt x="155851" y="156621"/>
                </a:lnTo>
                <a:lnTo>
                  <a:pt x="144605" y="163356"/>
                </a:lnTo>
                <a:lnTo>
                  <a:pt x="132633" y="168940"/>
                </a:lnTo>
                <a:lnTo>
                  <a:pt x="120227" y="172959"/>
                </a:lnTo>
                <a:lnTo>
                  <a:pt x="107682" y="175000"/>
                </a:lnTo>
                <a:lnTo>
                  <a:pt x="103301" y="175171"/>
                </a:lnTo>
                <a:lnTo>
                  <a:pt x="102781" y="175171"/>
                </a:lnTo>
                <a:lnTo>
                  <a:pt x="103339" y="182206"/>
                </a:lnTo>
                <a:lnTo>
                  <a:pt x="116260" y="180983"/>
                </a:lnTo>
                <a:lnTo>
                  <a:pt x="128927" y="177773"/>
                </a:lnTo>
                <a:lnTo>
                  <a:pt x="141143" y="172949"/>
                </a:lnTo>
                <a:lnTo>
                  <a:pt x="152713" y="166881"/>
                </a:lnTo>
                <a:lnTo>
                  <a:pt x="163440" y="159941"/>
                </a:lnTo>
                <a:lnTo>
                  <a:pt x="170472" y="154660"/>
                </a:lnTo>
                <a:lnTo>
                  <a:pt x="180763" y="145582"/>
                </a:lnTo>
                <a:lnTo>
                  <a:pt x="190011" y="135857"/>
                </a:lnTo>
                <a:lnTo>
                  <a:pt x="198264" y="125532"/>
                </a:lnTo>
                <a:lnTo>
                  <a:pt x="205556" y="114665"/>
                </a:lnTo>
                <a:lnTo>
                  <a:pt x="211924" y="103317"/>
                </a:lnTo>
                <a:lnTo>
                  <a:pt x="217403" y="91545"/>
                </a:lnTo>
                <a:lnTo>
                  <a:pt x="222028" y="79410"/>
                </a:lnTo>
                <a:lnTo>
                  <a:pt x="225836" y="66969"/>
                </a:lnTo>
                <a:lnTo>
                  <a:pt x="228862" y="54283"/>
                </a:lnTo>
                <a:lnTo>
                  <a:pt x="226809" y="3517"/>
                </a:lnTo>
                <a:lnTo>
                  <a:pt x="219773" y="3505"/>
                </a:lnTo>
                <a:lnTo>
                  <a:pt x="216255" y="0"/>
                </a:lnTo>
                <a:lnTo>
                  <a:pt x="216255" y="3517"/>
                </a:lnTo>
                <a:lnTo>
                  <a:pt x="219773" y="3517"/>
                </a:lnTo>
                <a:lnTo>
                  <a:pt x="212724" y="3492"/>
                </a:lnTo>
                <a:lnTo>
                  <a:pt x="212724" y="7035"/>
                </a:lnTo>
                <a:lnTo>
                  <a:pt x="210781" y="68389"/>
                </a:lnTo>
                <a:lnTo>
                  <a:pt x="206586" y="80700"/>
                </a:lnTo>
                <a:lnTo>
                  <a:pt x="201508" y="92596"/>
                </a:lnTo>
                <a:lnTo>
                  <a:pt x="195513" y="104017"/>
                </a:lnTo>
                <a:lnTo>
                  <a:pt x="188565" y="114899"/>
                </a:lnTo>
                <a:lnTo>
                  <a:pt x="180628" y="125180"/>
                </a:lnTo>
                <a:lnTo>
                  <a:pt x="171667" y="134797"/>
                </a:lnTo>
                <a:lnTo>
                  <a:pt x="161645" y="143687"/>
                </a:lnTo>
                <a:lnTo>
                  <a:pt x="151684" y="150958"/>
                </a:lnTo>
                <a:lnTo>
                  <a:pt x="140189" y="157719"/>
                </a:lnTo>
                <a:lnTo>
                  <a:pt x="128046" y="163148"/>
                </a:lnTo>
                <a:lnTo>
                  <a:pt x="115712" y="166773"/>
                </a:lnTo>
                <a:lnTo>
                  <a:pt x="103644" y="168122"/>
                </a:lnTo>
                <a:lnTo>
                  <a:pt x="96697" y="168033"/>
                </a:lnTo>
                <a:lnTo>
                  <a:pt x="90474" y="166877"/>
                </a:lnTo>
                <a:lnTo>
                  <a:pt x="84785" y="163995"/>
                </a:lnTo>
                <a:lnTo>
                  <a:pt x="79095" y="161099"/>
                </a:lnTo>
                <a:lnTo>
                  <a:pt x="74053" y="156514"/>
                </a:lnTo>
                <a:lnTo>
                  <a:pt x="69735" y="149974"/>
                </a:lnTo>
                <a:lnTo>
                  <a:pt x="63032" y="139482"/>
                </a:lnTo>
                <a:lnTo>
                  <a:pt x="56572" y="128969"/>
                </a:lnTo>
                <a:lnTo>
                  <a:pt x="50152" y="117988"/>
                </a:lnTo>
                <a:lnTo>
                  <a:pt x="43892" y="106595"/>
                </a:lnTo>
                <a:lnTo>
                  <a:pt x="37914" y="94846"/>
                </a:lnTo>
                <a:lnTo>
                  <a:pt x="32339" y="82799"/>
                </a:lnTo>
                <a:lnTo>
                  <a:pt x="27286" y="70509"/>
                </a:lnTo>
                <a:lnTo>
                  <a:pt x="22878" y="58032"/>
                </a:lnTo>
                <a:lnTo>
                  <a:pt x="19234" y="45426"/>
                </a:lnTo>
                <a:lnTo>
                  <a:pt x="16475" y="32746"/>
                </a:lnTo>
                <a:lnTo>
                  <a:pt x="14722" y="20049"/>
                </a:lnTo>
                <a:lnTo>
                  <a:pt x="17627" y="10566"/>
                </a:lnTo>
                <a:lnTo>
                  <a:pt x="17627" y="7035"/>
                </a:lnTo>
                <a:lnTo>
                  <a:pt x="14109" y="7023"/>
                </a:lnTo>
                <a:lnTo>
                  <a:pt x="14096" y="7391"/>
                </a:lnTo>
                <a:lnTo>
                  <a:pt x="7118" y="10566"/>
                </a:lnTo>
                <a:lnTo>
                  <a:pt x="3530" y="10566"/>
                </a:lnTo>
                <a:lnTo>
                  <a:pt x="4998" y="46488"/>
                </a:lnTo>
                <a:lnTo>
                  <a:pt x="2335" y="33467"/>
                </a:lnTo>
                <a:lnTo>
                  <a:pt x="3530" y="7035"/>
                </a:lnTo>
                <a:lnTo>
                  <a:pt x="7048" y="7035"/>
                </a:lnTo>
                <a:lnTo>
                  <a:pt x="21158" y="3517"/>
                </a:lnTo>
                <a:lnTo>
                  <a:pt x="21473" y="16485"/>
                </a:lnTo>
                <a:lnTo>
                  <a:pt x="22945" y="28902"/>
                </a:lnTo>
                <a:lnTo>
                  <a:pt x="25482" y="41398"/>
                </a:lnTo>
                <a:lnTo>
                  <a:pt x="28961" y="53903"/>
                </a:lnTo>
                <a:lnTo>
                  <a:pt x="33255" y="66350"/>
                </a:lnTo>
                <a:lnTo>
                  <a:pt x="38240" y="78671"/>
                </a:lnTo>
                <a:lnTo>
                  <a:pt x="43790" y="90796"/>
                </a:lnTo>
                <a:lnTo>
                  <a:pt x="49779" y="102659"/>
                </a:lnTo>
                <a:lnTo>
                  <a:pt x="56083" y="114190"/>
                </a:lnTo>
                <a:lnTo>
                  <a:pt x="62576" y="125322"/>
                </a:lnTo>
                <a:lnTo>
                  <a:pt x="69133" y="135985"/>
                </a:lnTo>
                <a:lnTo>
                  <a:pt x="75628" y="146113"/>
                </a:lnTo>
                <a:lnTo>
                  <a:pt x="79413" y="151803"/>
                </a:lnTo>
                <a:lnTo>
                  <a:pt x="83477" y="155409"/>
                </a:lnTo>
                <a:lnTo>
                  <a:pt x="87972" y="157708"/>
                </a:lnTo>
                <a:lnTo>
                  <a:pt x="92481" y="159994"/>
                </a:lnTo>
                <a:lnTo>
                  <a:pt x="97523" y="160997"/>
                </a:lnTo>
                <a:lnTo>
                  <a:pt x="103644" y="161074"/>
                </a:lnTo>
                <a:lnTo>
                  <a:pt x="110337" y="160591"/>
                </a:lnTo>
                <a:lnTo>
                  <a:pt x="122360" y="157672"/>
                </a:lnTo>
                <a:lnTo>
                  <a:pt x="134671" y="152593"/>
                </a:lnTo>
                <a:lnTo>
                  <a:pt x="146537" y="145916"/>
                </a:lnTo>
                <a:lnTo>
                  <a:pt x="157225" y="138201"/>
                </a:lnTo>
                <a:lnTo>
                  <a:pt x="162030" y="134157"/>
                </a:lnTo>
                <a:lnTo>
                  <a:pt x="171395" y="124999"/>
                </a:lnTo>
                <a:lnTo>
                  <a:pt x="179703" y="115106"/>
                </a:lnTo>
                <a:lnTo>
                  <a:pt x="186991" y="104539"/>
                </a:lnTo>
                <a:lnTo>
                  <a:pt x="193293" y="93365"/>
                </a:lnTo>
                <a:lnTo>
                  <a:pt x="198643" y="81646"/>
                </a:lnTo>
                <a:lnTo>
                  <a:pt x="203077" y="69447"/>
                </a:lnTo>
                <a:lnTo>
                  <a:pt x="206630" y="56831"/>
                </a:lnTo>
                <a:lnTo>
                  <a:pt x="209336" y="43864"/>
                </a:lnTo>
                <a:lnTo>
                  <a:pt x="211231" y="30609"/>
                </a:lnTo>
                <a:lnTo>
                  <a:pt x="212349" y="17130"/>
                </a:lnTo>
                <a:lnTo>
                  <a:pt x="212724" y="3505"/>
                </a:lnTo>
                <a:lnTo>
                  <a:pt x="219685" y="7035"/>
                </a:lnTo>
                <a:lnTo>
                  <a:pt x="226721" y="7035"/>
                </a:lnTo>
                <a:lnTo>
                  <a:pt x="226478" y="16769"/>
                </a:lnTo>
                <a:lnTo>
                  <a:pt x="225473" y="29964"/>
                </a:lnTo>
                <a:lnTo>
                  <a:pt x="223760" y="43043"/>
                </a:lnTo>
                <a:lnTo>
                  <a:pt x="221301" y="55944"/>
                </a:lnTo>
                <a:lnTo>
                  <a:pt x="218062" y="68606"/>
                </a:lnTo>
                <a:lnTo>
                  <a:pt x="214006" y="80969"/>
                </a:lnTo>
                <a:lnTo>
                  <a:pt x="209097" y="92971"/>
                </a:lnTo>
                <a:lnTo>
                  <a:pt x="203301" y="104550"/>
                </a:lnTo>
                <a:lnTo>
                  <a:pt x="196580" y="115647"/>
                </a:lnTo>
                <a:lnTo>
                  <a:pt x="188900" y="126200"/>
                </a:lnTo>
                <a:lnTo>
                  <a:pt x="180224" y="136148"/>
                </a:lnTo>
                <a:lnTo>
                  <a:pt x="170516" y="145429"/>
                </a:lnTo>
                <a:close/>
              </a:path>
              <a:path w="233857" h="182206">
                <a:moveTo>
                  <a:pt x="3530" y="10566"/>
                </a:moveTo>
                <a:lnTo>
                  <a:pt x="4998" y="46488"/>
                </a:lnTo>
                <a:lnTo>
                  <a:pt x="8509" y="59331"/>
                </a:lnTo>
                <a:lnTo>
                  <a:pt x="12758" y="71957"/>
                </a:lnTo>
                <a:lnTo>
                  <a:pt x="17629" y="84325"/>
                </a:lnTo>
                <a:lnTo>
                  <a:pt x="23011" y="96397"/>
                </a:lnTo>
                <a:lnTo>
                  <a:pt x="28789" y="108132"/>
                </a:lnTo>
                <a:lnTo>
                  <a:pt x="34852" y="119491"/>
                </a:lnTo>
                <a:lnTo>
                  <a:pt x="41085" y="130435"/>
                </a:lnTo>
                <a:lnTo>
                  <a:pt x="47376" y="140924"/>
                </a:lnTo>
                <a:lnTo>
                  <a:pt x="53611" y="150919"/>
                </a:lnTo>
                <a:lnTo>
                  <a:pt x="57877" y="157592"/>
                </a:lnTo>
                <a:lnTo>
                  <a:pt x="60845" y="155701"/>
                </a:lnTo>
                <a:lnTo>
                  <a:pt x="67038" y="168596"/>
                </a:lnTo>
                <a:lnTo>
                  <a:pt x="77909" y="176240"/>
                </a:lnTo>
                <a:lnTo>
                  <a:pt x="89876" y="180714"/>
                </a:lnTo>
                <a:lnTo>
                  <a:pt x="102329" y="182206"/>
                </a:lnTo>
                <a:lnTo>
                  <a:pt x="103339" y="182206"/>
                </a:lnTo>
                <a:lnTo>
                  <a:pt x="102781" y="175171"/>
                </a:lnTo>
                <a:lnTo>
                  <a:pt x="90266" y="173540"/>
                </a:lnTo>
                <a:lnTo>
                  <a:pt x="78528" y="168504"/>
                </a:lnTo>
                <a:lnTo>
                  <a:pt x="68221" y="159710"/>
                </a:lnTo>
                <a:lnTo>
                  <a:pt x="63817" y="153809"/>
                </a:lnTo>
                <a:lnTo>
                  <a:pt x="57556" y="144002"/>
                </a:lnTo>
                <a:lnTo>
                  <a:pt x="51197" y="133684"/>
                </a:lnTo>
                <a:lnTo>
                  <a:pt x="44843" y="122890"/>
                </a:lnTo>
                <a:lnTo>
                  <a:pt x="38610" y="111667"/>
                </a:lnTo>
                <a:lnTo>
                  <a:pt x="32616" y="100062"/>
                </a:lnTo>
                <a:lnTo>
                  <a:pt x="26978" y="88123"/>
                </a:lnTo>
                <a:lnTo>
                  <a:pt x="21812" y="75896"/>
                </a:lnTo>
                <a:lnTo>
                  <a:pt x="17234" y="63428"/>
                </a:lnTo>
                <a:lnTo>
                  <a:pt x="13362" y="50767"/>
                </a:lnTo>
                <a:lnTo>
                  <a:pt x="10313" y="37959"/>
                </a:lnTo>
                <a:lnTo>
                  <a:pt x="8202" y="25052"/>
                </a:lnTo>
                <a:lnTo>
                  <a:pt x="7148" y="12094"/>
                </a:lnTo>
                <a:lnTo>
                  <a:pt x="7118" y="10566"/>
                </a:lnTo>
                <a:lnTo>
                  <a:pt x="3530" y="10566"/>
                </a:lnTo>
                <a:close/>
              </a:path>
              <a:path w="233857" h="182206">
                <a:moveTo>
                  <a:pt x="14253" y="10566"/>
                </a:moveTo>
                <a:lnTo>
                  <a:pt x="14722" y="20049"/>
                </a:lnTo>
                <a:lnTo>
                  <a:pt x="17627" y="10566"/>
                </a:lnTo>
                <a:lnTo>
                  <a:pt x="17627" y="7035"/>
                </a:lnTo>
                <a:lnTo>
                  <a:pt x="14109" y="7023"/>
                </a:lnTo>
                <a:lnTo>
                  <a:pt x="14096" y="7391"/>
                </a:lnTo>
                <a:lnTo>
                  <a:pt x="7118" y="10566"/>
                </a:lnTo>
                <a:lnTo>
                  <a:pt x="14253" y="10566"/>
                </a:lnTo>
                <a:close/>
              </a:path>
              <a:path w="233857" h="182206">
                <a:moveTo>
                  <a:pt x="3530" y="7035"/>
                </a:moveTo>
                <a:lnTo>
                  <a:pt x="7048" y="7035"/>
                </a:lnTo>
                <a:lnTo>
                  <a:pt x="21158" y="3517"/>
                </a:lnTo>
                <a:lnTo>
                  <a:pt x="0" y="3517"/>
                </a:lnTo>
                <a:lnTo>
                  <a:pt x="12" y="7048"/>
                </a:lnTo>
                <a:lnTo>
                  <a:pt x="636" y="20307"/>
                </a:lnTo>
                <a:lnTo>
                  <a:pt x="2335" y="33467"/>
                </a:lnTo>
                <a:lnTo>
                  <a:pt x="3530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3210772" y="2021075"/>
            <a:ext cx="153441" cy="181432"/>
          </a:xfrm>
          <a:custGeom>
            <a:avLst/>
            <a:gdLst/>
            <a:ahLst/>
            <a:cxnLst/>
            <a:rect l="l" t="t" r="r" b="b"/>
            <a:pathLst>
              <a:path w="153441" h="181432">
                <a:moveTo>
                  <a:pt x="0" y="44704"/>
                </a:moveTo>
                <a:lnTo>
                  <a:pt x="0" y="52222"/>
                </a:lnTo>
                <a:lnTo>
                  <a:pt x="165" y="59817"/>
                </a:lnTo>
                <a:lnTo>
                  <a:pt x="368" y="67322"/>
                </a:lnTo>
                <a:lnTo>
                  <a:pt x="1015" y="80104"/>
                </a:lnTo>
                <a:lnTo>
                  <a:pt x="2373" y="93169"/>
                </a:lnTo>
                <a:lnTo>
                  <a:pt x="4403" y="105644"/>
                </a:lnTo>
                <a:lnTo>
                  <a:pt x="7093" y="117684"/>
                </a:lnTo>
                <a:lnTo>
                  <a:pt x="10429" y="129443"/>
                </a:lnTo>
                <a:lnTo>
                  <a:pt x="14398" y="141076"/>
                </a:lnTo>
                <a:lnTo>
                  <a:pt x="18987" y="152739"/>
                </a:lnTo>
                <a:lnTo>
                  <a:pt x="24182" y="164586"/>
                </a:lnTo>
                <a:lnTo>
                  <a:pt x="29971" y="176771"/>
                </a:lnTo>
                <a:lnTo>
                  <a:pt x="34886" y="180581"/>
                </a:lnTo>
                <a:lnTo>
                  <a:pt x="40398" y="181432"/>
                </a:lnTo>
                <a:lnTo>
                  <a:pt x="43167" y="181432"/>
                </a:lnTo>
                <a:lnTo>
                  <a:pt x="59300" y="178154"/>
                </a:lnTo>
                <a:lnTo>
                  <a:pt x="69764" y="172887"/>
                </a:lnTo>
                <a:lnTo>
                  <a:pt x="79657" y="165519"/>
                </a:lnTo>
                <a:lnTo>
                  <a:pt x="88996" y="156352"/>
                </a:lnTo>
                <a:lnTo>
                  <a:pt x="97794" y="145693"/>
                </a:lnTo>
                <a:lnTo>
                  <a:pt x="106069" y="133844"/>
                </a:lnTo>
                <a:lnTo>
                  <a:pt x="113834" y="121111"/>
                </a:lnTo>
                <a:lnTo>
                  <a:pt x="121107" y="107797"/>
                </a:lnTo>
                <a:lnTo>
                  <a:pt x="125466" y="98869"/>
                </a:lnTo>
                <a:lnTo>
                  <a:pt x="131549" y="85268"/>
                </a:lnTo>
                <a:lnTo>
                  <a:pt x="136998" y="71681"/>
                </a:lnTo>
                <a:lnTo>
                  <a:pt x="141762" y="58327"/>
                </a:lnTo>
                <a:lnTo>
                  <a:pt x="145787" y="45422"/>
                </a:lnTo>
                <a:lnTo>
                  <a:pt x="149020" y="33183"/>
                </a:lnTo>
                <a:lnTo>
                  <a:pt x="151409" y="21826"/>
                </a:lnTo>
                <a:lnTo>
                  <a:pt x="152900" y="11569"/>
                </a:lnTo>
                <a:lnTo>
                  <a:pt x="153441" y="2628"/>
                </a:lnTo>
                <a:lnTo>
                  <a:pt x="153390" y="0"/>
                </a:lnTo>
                <a:lnTo>
                  <a:pt x="139319" y="673"/>
                </a:lnTo>
                <a:lnTo>
                  <a:pt x="139352" y="3744"/>
                </a:lnTo>
                <a:lnTo>
                  <a:pt x="138695" y="12125"/>
                </a:lnTo>
                <a:lnTo>
                  <a:pt x="136997" y="22268"/>
                </a:lnTo>
                <a:lnTo>
                  <a:pt x="134323" y="33839"/>
                </a:lnTo>
                <a:lnTo>
                  <a:pt x="130737" y="46503"/>
                </a:lnTo>
                <a:lnTo>
                  <a:pt x="126303" y="59927"/>
                </a:lnTo>
                <a:lnTo>
                  <a:pt x="121086" y="73776"/>
                </a:lnTo>
                <a:lnTo>
                  <a:pt x="115150" y="87714"/>
                </a:lnTo>
                <a:lnTo>
                  <a:pt x="108559" y="101409"/>
                </a:lnTo>
                <a:lnTo>
                  <a:pt x="105400" y="107553"/>
                </a:lnTo>
                <a:lnTo>
                  <a:pt x="97252" y="121682"/>
                </a:lnTo>
                <a:lnTo>
                  <a:pt x="88536" y="134517"/>
                </a:lnTo>
                <a:lnTo>
                  <a:pt x="79443" y="145718"/>
                </a:lnTo>
                <a:lnTo>
                  <a:pt x="70167" y="154943"/>
                </a:lnTo>
                <a:lnTo>
                  <a:pt x="60901" y="161850"/>
                </a:lnTo>
                <a:lnTo>
                  <a:pt x="51836" y="166099"/>
                </a:lnTo>
                <a:lnTo>
                  <a:pt x="43167" y="167347"/>
                </a:lnTo>
                <a:lnTo>
                  <a:pt x="39978" y="165077"/>
                </a:lnTo>
                <a:lnTo>
                  <a:pt x="34339" y="152767"/>
                </a:lnTo>
                <a:lnTo>
                  <a:pt x="29404" y="140903"/>
                </a:lnTo>
                <a:lnTo>
                  <a:pt x="25170" y="129268"/>
                </a:lnTo>
                <a:lnTo>
                  <a:pt x="21635" y="117645"/>
                </a:lnTo>
                <a:lnTo>
                  <a:pt x="18797" y="105816"/>
                </a:lnTo>
                <a:lnTo>
                  <a:pt x="16656" y="93565"/>
                </a:lnTo>
                <a:lnTo>
                  <a:pt x="15208" y="80675"/>
                </a:lnTo>
                <a:lnTo>
                  <a:pt x="14452" y="66929"/>
                </a:lnTo>
                <a:lnTo>
                  <a:pt x="14249" y="59486"/>
                </a:lnTo>
                <a:lnTo>
                  <a:pt x="14084" y="52031"/>
                </a:lnTo>
                <a:lnTo>
                  <a:pt x="14090" y="42061"/>
                </a:lnTo>
                <a:lnTo>
                  <a:pt x="14355" y="28865"/>
                </a:lnTo>
                <a:lnTo>
                  <a:pt x="15083" y="16166"/>
                </a:lnTo>
                <a:lnTo>
                  <a:pt x="16382" y="4165"/>
                </a:lnTo>
                <a:lnTo>
                  <a:pt x="2451" y="2222"/>
                </a:lnTo>
                <a:lnTo>
                  <a:pt x="1903" y="6444"/>
                </a:lnTo>
                <a:lnTo>
                  <a:pt x="767" y="18838"/>
                </a:lnTo>
                <a:lnTo>
                  <a:pt x="172" y="31640"/>
                </a:lnTo>
                <a:lnTo>
                  <a:pt x="0" y="44704"/>
                </a:lnTo>
                <a:close/>
              </a:path>
            </a:pathLst>
          </a:custGeom>
          <a:solidFill>
            <a:srgbClr val="8F90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3207254" y="2017393"/>
            <a:ext cx="160489" cy="188633"/>
          </a:xfrm>
          <a:custGeom>
            <a:avLst/>
            <a:gdLst/>
            <a:ahLst/>
            <a:cxnLst/>
            <a:rect l="l" t="t" r="r" b="b"/>
            <a:pathLst>
              <a:path w="160489" h="188633">
                <a:moveTo>
                  <a:pt x="143088" y="4343"/>
                </a:moveTo>
                <a:lnTo>
                  <a:pt x="146354" y="4343"/>
                </a:lnTo>
                <a:lnTo>
                  <a:pt x="146354" y="4178"/>
                </a:lnTo>
                <a:lnTo>
                  <a:pt x="160248" y="0"/>
                </a:lnTo>
                <a:lnTo>
                  <a:pt x="142836" y="4343"/>
                </a:lnTo>
                <a:lnTo>
                  <a:pt x="143088" y="4343"/>
                </a:lnTo>
                <a:close/>
              </a:path>
              <a:path w="160489" h="188633">
                <a:moveTo>
                  <a:pt x="146354" y="4356"/>
                </a:moveTo>
                <a:lnTo>
                  <a:pt x="142836" y="4356"/>
                </a:lnTo>
                <a:lnTo>
                  <a:pt x="143002" y="7873"/>
                </a:lnTo>
                <a:lnTo>
                  <a:pt x="146359" y="7713"/>
                </a:lnTo>
                <a:lnTo>
                  <a:pt x="146354" y="4356"/>
                </a:lnTo>
                <a:close/>
              </a:path>
              <a:path w="160489" h="188633">
                <a:moveTo>
                  <a:pt x="160248" y="0"/>
                </a:moveTo>
                <a:lnTo>
                  <a:pt x="156908" y="3682"/>
                </a:lnTo>
                <a:lnTo>
                  <a:pt x="157073" y="7200"/>
                </a:lnTo>
                <a:lnTo>
                  <a:pt x="158236" y="27022"/>
                </a:lnTo>
                <a:lnTo>
                  <a:pt x="159973" y="15166"/>
                </a:lnTo>
                <a:lnTo>
                  <a:pt x="160489" y="6324"/>
                </a:lnTo>
                <a:lnTo>
                  <a:pt x="160426" y="3505"/>
                </a:lnTo>
                <a:lnTo>
                  <a:pt x="160248" y="0"/>
                </a:lnTo>
                <a:close/>
              </a:path>
              <a:path w="160489" h="188633">
                <a:moveTo>
                  <a:pt x="153365" y="7378"/>
                </a:moveTo>
                <a:lnTo>
                  <a:pt x="153390" y="3873"/>
                </a:lnTo>
                <a:lnTo>
                  <a:pt x="146405" y="6642"/>
                </a:lnTo>
                <a:lnTo>
                  <a:pt x="146359" y="7713"/>
                </a:lnTo>
                <a:lnTo>
                  <a:pt x="153365" y="7378"/>
                </a:lnTo>
                <a:close/>
              </a:path>
              <a:path w="160489" h="188633">
                <a:moveTo>
                  <a:pt x="122143" y="123490"/>
                </a:moveTo>
                <a:lnTo>
                  <a:pt x="127749" y="113106"/>
                </a:lnTo>
                <a:lnTo>
                  <a:pt x="124625" y="111480"/>
                </a:lnTo>
                <a:lnTo>
                  <a:pt x="121488" y="109893"/>
                </a:lnTo>
                <a:lnTo>
                  <a:pt x="115494" y="134791"/>
                </a:lnTo>
                <a:lnTo>
                  <a:pt x="122143" y="123490"/>
                </a:lnTo>
                <a:close/>
              </a:path>
              <a:path w="160489" h="188633">
                <a:moveTo>
                  <a:pt x="8991" y="9888"/>
                </a:moveTo>
                <a:lnTo>
                  <a:pt x="16028" y="10868"/>
                </a:lnTo>
                <a:lnTo>
                  <a:pt x="9448" y="6388"/>
                </a:lnTo>
                <a:lnTo>
                  <a:pt x="5969" y="5905"/>
                </a:lnTo>
                <a:lnTo>
                  <a:pt x="5473" y="9397"/>
                </a:lnTo>
                <a:lnTo>
                  <a:pt x="4545" y="110402"/>
                </a:lnTo>
                <a:lnTo>
                  <a:pt x="7262" y="122468"/>
                </a:lnTo>
                <a:lnTo>
                  <a:pt x="10614" y="134254"/>
                </a:lnTo>
                <a:lnTo>
                  <a:pt x="14586" y="145902"/>
                </a:lnTo>
                <a:lnTo>
                  <a:pt x="19159" y="157553"/>
                </a:lnTo>
                <a:lnTo>
                  <a:pt x="24320" y="169351"/>
                </a:lnTo>
                <a:lnTo>
                  <a:pt x="30050" y="181438"/>
                </a:lnTo>
                <a:lnTo>
                  <a:pt x="34480" y="187058"/>
                </a:lnTo>
                <a:lnTo>
                  <a:pt x="37694" y="187716"/>
                </a:lnTo>
                <a:lnTo>
                  <a:pt x="40665" y="188328"/>
                </a:lnTo>
                <a:lnTo>
                  <a:pt x="38404" y="184264"/>
                </a:lnTo>
                <a:lnTo>
                  <a:pt x="36652" y="178904"/>
                </a:lnTo>
                <a:lnTo>
                  <a:pt x="30830" y="166640"/>
                </a:lnTo>
                <a:lnTo>
                  <a:pt x="25627" y="154757"/>
                </a:lnTo>
                <a:lnTo>
                  <a:pt x="21051" y="143089"/>
                </a:lnTo>
                <a:lnTo>
                  <a:pt x="17114" y="131467"/>
                </a:lnTo>
                <a:lnTo>
                  <a:pt x="13825" y="119724"/>
                </a:lnTo>
                <a:lnTo>
                  <a:pt x="11194" y="107693"/>
                </a:lnTo>
                <a:lnTo>
                  <a:pt x="9230" y="95207"/>
                </a:lnTo>
                <a:lnTo>
                  <a:pt x="7943" y="82098"/>
                </a:lnTo>
                <a:lnTo>
                  <a:pt x="7404" y="70904"/>
                </a:lnTo>
                <a:lnTo>
                  <a:pt x="7200" y="63423"/>
                </a:lnTo>
                <a:lnTo>
                  <a:pt x="7035" y="55854"/>
                </a:lnTo>
                <a:lnTo>
                  <a:pt x="7035" y="48386"/>
                </a:lnTo>
                <a:lnTo>
                  <a:pt x="7211" y="35273"/>
                </a:lnTo>
                <a:lnTo>
                  <a:pt x="7814" y="22467"/>
                </a:lnTo>
                <a:lnTo>
                  <a:pt x="8961" y="10125"/>
                </a:lnTo>
                <a:lnTo>
                  <a:pt x="8991" y="9888"/>
                </a:lnTo>
                <a:close/>
              </a:path>
              <a:path w="160489" h="188633">
                <a:moveTo>
                  <a:pt x="19900" y="7848"/>
                </a:moveTo>
                <a:lnTo>
                  <a:pt x="21120" y="55664"/>
                </a:lnTo>
                <a:lnTo>
                  <a:pt x="21120" y="48386"/>
                </a:lnTo>
                <a:lnTo>
                  <a:pt x="21309" y="35061"/>
                </a:lnTo>
                <a:lnTo>
                  <a:pt x="21949" y="22248"/>
                </a:lnTo>
                <a:lnTo>
                  <a:pt x="23144" y="10170"/>
                </a:lnTo>
                <a:lnTo>
                  <a:pt x="23393" y="8331"/>
                </a:lnTo>
                <a:lnTo>
                  <a:pt x="23875" y="4851"/>
                </a:lnTo>
                <a:lnTo>
                  <a:pt x="16408" y="7353"/>
                </a:lnTo>
                <a:lnTo>
                  <a:pt x="19418" y="11341"/>
                </a:lnTo>
                <a:lnTo>
                  <a:pt x="19900" y="7848"/>
                </a:lnTo>
                <a:close/>
              </a:path>
              <a:path w="160489" h="188633">
                <a:moveTo>
                  <a:pt x="165" y="63576"/>
                </a:moveTo>
                <a:lnTo>
                  <a:pt x="368" y="71094"/>
                </a:lnTo>
                <a:lnTo>
                  <a:pt x="1082" y="84857"/>
                </a:lnTo>
                <a:lnTo>
                  <a:pt x="2479" y="97912"/>
                </a:lnTo>
                <a:lnTo>
                  <a:pt x="4545" y="110402"/>
                </a:lnTo>
                <a:lnTo>
                  <a:pt x="5473" y="9397"/>
                </a:lnTo>
                <a:lnTo>
                  <a:pt x="5969" y="5905"/>
                </a:lnTo>
                <a:lnTo>
                  <a:pt x="9448" y="6388"/>
                </a:lnTo>
                <a:lnTo>
                  <a:pt x="16028" y="10868"/>
                </a:lnTo>
                <a:lnTo>
                  <a:pt x="15104" y="19409"/>
                </a:lnTo>
                <a:lnTo>
                  <a:pt x="14368" y="32098"/>
                </a:lnTo>
                <a:lnTo>
                  <a:pt x="14093" y="45237"/>
                </a:lnTo>
                <a:lnTo>
                  <a:pt x="14084" y="55765"/>
                </a:lnTo>
                <a:lnTo>
                  <a:pt x="14236" y="63258"/>
                </a:lnTo>
                <a:lnTo>
                  <a:pt x="14439" y="70713"/>
                </a:lnTo>
                <a:lnTo>
                  <a:pt x="15190" y="84463"/>
                </a:lnTo>
                <a:lnTo>
                  <a:pt x="16631" y="97391"/>
                </a:lnTo>
                <a:lnTo>
                  <a:pt x="18761" y="109697"/>
                </a:lnTo>
                <a:lnTo>
                  <a:pt x="21576" y="121580"/>
                </a:lnTo>
                <a:lnTo>
                  <a:pt x="25074" y="133239"/>
                </a:lnTo>
                <a:lnTo>
                  <a:pt x="29253" y="144873"/>
                </a:lnTo>
                <a:lnTo>
                  <a:pt x="34109" y="156682"/>
                </a:lnTo>
                <a:lnTo>
                  <a:pt x="39641" y="168864"/>
                </a:lnTo>
                <a:lnTo>
                  <a:pt x="44272" y="174459"/>
                </a:lnTo>
                <a:lnTo>
                  <a:pt x="46685" y="174548"/>
                </a:lnTo>
                <a:lnTo>
                  <a:pt x="46685" y="171030"/>
                </a:lnTo>
                <a:lnTo>
                  <a:pt x="44538" y="170941"/>
                </a:lnTo>
                <a:lnTo>
                  <a:pt x="41921" y="156922"/>
                </a:lnTo>
                <a:lnTo>
                  <a:pt x="36862" y="144966"/>
                </a:lnTo>
                <a:lnTo>
                  <a:pt x="32530" y="133312"/>
                </a:lnTo>
                <a:lnTo>
                  <a:pt x="28916" y="121725"/>
                </a:lnTo>
                <a:lnTo>
                  <a:pt x="26015" y="109968"/>
                </a:lnTo>
                <a:lnTo>
                  <a:pt x="23819" y="97806"/>
                </a:lnTo>
                <a:lnTo>
                  <a:pt x="22321" y="85003"/>
                </a:lnTo>
                <a:lnTo>
                  <a:pt x="21513" y="71323"/>
                </a:lnTo>
                <a:lnTo>
                  <a:pt x="21285" y="63093"/>
                </a:lnTo>
                <a:lnTo>
                  <a:pt x="21120" y="55664"/>
                </a:lnTo>
                <a:lnTo>
                  <a:pt x="19900" y="7848"/>
                </a:lnTo>
                <a:lnTo>
                  <a:pt x="19418" y="11341"/>
                </a:lnTo>
                <a:lnTo>
                  <a:pt x="16408" y="7353"/>
                </a:lnTo>
                <a:lnTo>
                  <a:pt x="23875" y="4851"/>
                </a:lnTo>
                <a:lnTo>
                  <a:pt x="2971" y="1930"/>
                </a:lnTo>
                <a:lnTo>
                  <a:pt x="2476" y="5410"/>
                </a:lnTo>
                <a:lnTo>
                  <a:pt x="1113" y="17683"/>
                </a:lnTo>
                <a:lnTo>
                  <a:pt x="336" y="30358"/>
                </a:lnTo>
                <a:lnTo>
                  <a:pt x="23" y="43301"/>
                </a:lnTo>
                <a:lnTo>
                  <a:pt x="0" y="55956"/>
                </a:lnTo>
                <a:lnTo>
                  <a:pt x="165" y="63576"/>
                </a:lnTo>
                <a:close/>
              </a:path>
              <a:path w="160489" h="188633">
                <a:moveTo>
                  <a:pt x="139357" y="6642"/>
                </a:moveTo>
                <a:lnTo>
                  <a:pt x="139319" y="4356"/>
                </a:lnTo>
                <a:lnTo>
                  <a:pt x="139357" y="6642"/>
                </a:lnTo>
                <a:close/>
              </a:path>
              <a:path w="160489" h="188633">
                <a:moveTo>
                  <a:pt x="46685" y="181597"/>
                </a:moveTo>
                <a:lnTo>
                  <a:pt x="44157" y="181597"/>
                </a:lnTo>
                <a:lnTo>
                  <a:pt x="41617" y="181330"/>
                </a:lnTo>
                <a:lnTo>
                  <a:pt x="39116" y="180822"/>
                </a:lnTo>
                <a:lnTo>
                  <a:pt x="36652" y="178904"/>
                </a:lnTo>
                <a:lnTo>
                  <a:pt x="38404" y="184264"/>
                </a:lnTo>
                <a:lnTo>
                  <a:pt x="40665" y="188328"/>
                </a:lnTo>
                <a:lnTo>
                  <a:pt x="43687" y="188633"/>
                </a:lnTo>
                <a:lnTo>
                  <a:pt x="46685" y="188633"/>
                </a:lnTo>
                <a:lnTo>
                  <a:pt x="46685" y="185115"/>
                </a:lnTo>
                <a:lnTo>
                  <a:pt x="46685" y="188633"/>
                </a:lnTo>
                <a:lnTo>
                  <a:pt x="59274" y="186719"/>
                </a:lnTo>
                <a:lnTo>
                  <a:pt x="70969" y="181979"/>
                </a:lnTo>
                <a:lnTo>
                  <a:pt x="81885" y="174825"/>
                </a:lnTo>
                <a:lnTo>
                  <a:pt x="92035" y="165672"/>
                </a:lnTo>
                <a:lnTo>
                  <a:pt x="100964" y="155554"/>
                </a:lnTo>
                <a:lnTo>
                  <a:pt x="108442" y="145543"/>
                </a:lnTo>
                <a:lnTo>
                  <a:pt x="126583" y="99385"/>
                </a:lnTo>
                <a:lnTo>
                  <a:pt x="131884" y="87439"/>
                </a:lnTo>
                <a:lnTo>
                  <a:pt x="136693" y="75506"/>
                </a:lnTo>
                <a:lnTo>
                  <a:pt x="144691" y="52298"/>
                </a:lnTo>
                <a:lnTo>
                  <a:pt x="147546" y="42277"/>
                </a:lnTo>
                <a:lnTo>
                  <a:pt x="150741" y="28659"/>
                </a:lnTo>
                <a:lnTo>
                  <a:pt x="152732" y="16528"/>
                </a:lnTo>
                <a:lnTo>
                  <a:pt x="153365" y="7378"/>
                </a:lnTo>
                <a:lnTo>
                  <a:pt x="153390" y="3873"/>
                </a:lnTo>
                <a:lnTo>
                  <a:pt x="146405" y="6642"/>
                </a:lnTo>
                <a:lnTo>
                  <a:pt x="146359" y="7713"/>
                </a:lnTo>
                <a:lnTo>
                  <a:pt x="146354" y="4356"/>
                </a:lnTo>
                <a:lnTo>
                  <a:pt x="139319" y="4343"/>
                </a:lnTo>
                <a:lnTo>
                  <a:pt x="139141" y="1003"/>
                </a:lnTo>
                <a:lnTo>
                  <a:pt x="160248" y="0"/>
                </a:lnTo>
                <a:lnTo>
                  <a:pt x="142836" y="4343"/>
                </a:lnTo>
                <a:lnTo>
                  <a:pt x="146354" y="4343"/>
                </a:lnTo>
                <a:lnTo>
                  <a:pt x="146354" y="4178"/>
                </a:lnTo>
                <a:lnTo>
                  <a:pt x="160248" y="0"/>
                </a:lnTo>
                <a:lnTo>
                  <a:pt x="156908" y="3682"/>
                </a:lnTo>
                <a:lnTo>
                  <a:pt x="157073" y="7200"/>
                </a:lnTo>
                <a:lnTo>
                  <a:pt x="158236" y="27022"/>
                </a:lnTo>
                <a:lnTo>
                  <a:pt x="155357" y="40171"/>
                </a:lnTo>
                <a:lnTo>
                  <a:pt x="151422" y="54343"/>
                </a:lnTo>
                <a:lnTo>
                  <a:pt x="147769" y="65631"/>
                </a:lnTo>
                <a:lnTo>
                  <a:pt x="143514" y="77385"/>
                </a:lnTo>
                <a:lnTo>
                  <a:pt x="138738" y="89301"/>
                </a:lnTo>
                <a:lnTo>
                  <a:pt x="133477" y="101241"/>
                </a:lnTo>
                <a:lnTo>
                  <a:pt x="127762" y="113068"/>
                </a:lnTo>
                <a:lnTo>
                  <a:pt x="124625" y="111480"/>
                </a:lnTo>
                <a:lnTo>
                  <a:pt x="121488" y="109893"/>
                </a:lnTo>
                <a:lnTo>
                  <a:pt x="115104" y="121627"/>
                </a:lnTo>
                <a:lnTo>
                  <a:pt x="108337" y="132940"/>
                </a:lnTo>
                <a:lnTo>
                  <a:pt x="101202" y="143573"/>
                </a:lnTo>
                <a:lnTo>
                  <a:pt x="93701" y="153310"/>
                </a:lnTo>
                <a:lnTo>
                  <a:pt x="87947" y="159778"/>
                </a:lnTo>
                <a:lnTo>
                  <a:pt x="77439" y="169365"/>
                </a:lnTo>
                <a:lnTo>
                  <a:pt x="66405" y="176415"/>
                </a:lnTo>
                <a:lnTo>
                  <a:pt x="54819" y="180583"/>
                </a:lnTo>
                <a:lnTo>
                  <a:pt x="46583" y="181597"/>
                </a:lnTo>
                <a:close/>
              </a:path>
              <a:path w="160489" h="188633">
                <a:moveTo>
                  <a:pt x="46533" y="174543"/>
                </a:moveTo>
                <a:lnTo>
                  <a:pt x="47612" y="174574"/>
                </a:lnTo>
                <a:lnTo>
                  <a:pt x="58765" y="172304"/>
                </a:lnTo>
                <a:lnTo>
                  <a:pt x="47713" y="169417"/>
                </a:lnTo>
                <a:lnTo>
                  <a:pt x="44805" y="167436"/>
                </a:lnTo>
                <a:lnTo>
                  <a:pt x="46825" y="167500"/>
                </a:lnTo>
                <a:lnTo>
                  <a:pt x="41921" y="156922"/>
                </a:lnTo>
                <a:lnTo>
                  <a:pt x="44538" y="170941"/>
                </a:lnTo>
                <a:lnTo>
                  <a:pt x="46685" y="171030"/>
                </a:lnTo>
                <a:lnTo>
                  <a:pt x="46685" y="174548"/>
                </a:lnTo>
                <a:lnTo>
                  <a:pt x="46533" y="174543"/>
                </a:lnTo>
                <a:close/>
              </a:path>
              <a:path w="160489" h="188633">
                <a:moveTo>
                  <a:pt x="115214" y="106692"/>
                </a:moveTo>
                <a:lnTo>
                  <a:pt x="112077" y="105092"/>
                </a:lnTo>
                <a:lnTo>
                  <a:pt x="112039" y="112872"/>
                </a:lnTo>
                <a:lnTo>
                  <a:pt x="115239" y="106654"/>
                </a:lnTo>
                <a:close/>
              </a:path>
              <a:path w="160489" h="188633">
                <a:moveTo>
                  <a:pt x="142836" y="4356"/>
                </a:moveTo>
                <a:lnTo>
                  <a:pt x="139319" y="4343"/>
                </a:lnTo>
                <a:lnTo>
                  <a:pt x="139141" y="1003"/>
                </a:lnTo>
                <a:lnTo>
                  <a:pt x="139319" y="4546"/>
                </a:lnTo>
                <a:lnTo>
                  <a:pt x="139319" y="4356"/>
                </a:lnTo>
                <a:lnTo>
                  <a:pt x="139357" y="6642"/>
                </a:lnTo>
                <a:lnTo>
                  <a:pt x="138601" y="16273"/>
                </a:lnTo>
                <a:lnTo>
                  <a:pt x="136356" y="28614"/>
                </a:lnTo>
                <a:lnTo>
                  <a:pt x="132720" y="42974"/>
                </a:lnTo>
                <a:lnTo>
                  <a:pt x="131102" y="48463"/>
                </a:lnTo>
                <a:lnTo>
                  <a:pt x="127378" y="59930"/>
                </a:lnTo>
                <a:lnTo>
                  <a:pt x="123059" y="71768"/>
                </a:lnTo>
                <a:lnTo>
                  <a:pt x="118189" y="83752"/>
                </a:lnTo>
                <a:lnTo>
                  <a:pt x="112816" y="95659"/>
                </a:lnTo>
                <a:lnTo>
                  <a:pt x="108953" y="103492"/>
                </a:lnTo>
                <a:lnTo>
                  <a:pt x="102465" y="115651"/>
                </a:lnTo>
                <a:lnTo>
                  <a:pt x="95539" y="127001"/>
                </a:lnTo>
                <a:lnTo>
                  <a:pt x="88278" y="137357"/>
                </a:lnTo>
                <a:lnTo>
                  <a:pt x="80805" y="146513"/>
                </a:lnTo>
                <a:lnTo>
                  <a:pt x="78193" y="149364"/>
                </a:lnTo>
                <a:lnTo>
                  <a:pt x="66589" y="159814"/>
                </a:lnTo>
                <a:lnTo>
                  <a:pt x="55584" y="165982"/>
                </a:lnTo>
                <a:lnTo>
                  <a:pt x="47612" y="167525"/>
                </a:lnTo>
                <a:lnTo>
                  <a:pt x="44805" y="167436"/>
                </a:lnTo>
                <a:lnTo>
                  <a:pt x="47713" y="169417"/>
                </a:lnTo>
                <a:lnTo>
                  <a:pt x="58765" y="172304"/>
                </a:lnTo>
                <a:lnTo>
                  <a:pt x="69844" y="166156"/>
                </a:lnTo>
                <a:lnTo>
                  <a:pt x="80763" y="156807"/>
                </a:lnTo>
                <a:lnTo>
                  <a:pt x="83312" y="154203"/>
                </a:lnTo>
                <a:lnTo>
                  <a:pt x="90937" y="145418"/>
                </a:lnTo>
                <a:lnTo>
                  <a:pt x="98326" y="135485"/>
                </a:lnTo>
                <a:lnTo>
                  <a:pt x="105390" y="124578"/>
                </a:lnTo>
                <a:lnTo>
                  <a:pt x="112039" y="112872"/>
                </a:lnTo>
                <a:lnTo>
                  <a:pt x="112077" y="105092"/>
                </a:lnTo>
                <a:lnTo>
                  <a:pt x="115234" y="106651"/>
                </a:lnTo>
                <a:lnTo>
                  <a:pt x="120918" y="94947"/>
                </a:lnTo>
                <a:lnTo>
                  <a:pt x="126147" y="82997"/>
                </a:lnTo>
                <a:lnTo>
                  <a:pt x="130864" y="71044"/>
                </a:lnTo>
                <a:lnTo>
                  <a:pt x="135029" y="59288"/>
                </a:lnTo>
                <a:lnTo>
                  <a:pt x="137833" y="50507"/>
                </a:lnTo>
                <a:lnTo>
                  <a:pt x="141880" y="35886"/>
                </a:lnTo>
                <a:lnTo>
                  <a:pt x="144704" y="22766"/>
                </a:lnTo>
                <a:lnTo>
                  <a:pt x="146194" y="11564"/>
                </a:lnTo>
                <a:lnTo>
                  <a:pt x="146359" y="7713"/>
                </a:lnTo>
                <a:lnTo>
                  <a:pt x="143002" y="7873"/>
                </a:lnTo>
                <a:lnTo>
                  <a:pt x="142836" y="4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3006681" y="2022000"/>
            <a:ext cx="272249" cy="158102"/>
          </a:xfrm>
          <a:custGeom>
            <a:avLst/>
            <a:gdLst/>
            <a:ahLst/>
            <a:cxnLst/>
            <a:rect l="l" t="t" r="r" b="b"/>
            <a:pathLst>
              <a:path w="272249" h="158102">
                <a:moveTo>
                  <a:pt x="12869" y="157402"/>
                </a:moveTo>
                <a:lnTo>
                  <a:pt x="20127" y="143368"/>
                </a:lnTo>
                <a:lnTo>
                  <a:pt x="26663" y="131478"/>
                </a:lnTo>
                <a:lnTo>
                  <a:pt x="32883" y="121745"/>
                </a:lnTo>
                <a:lnTo>
                  <a:pt x="39192" y="114185"/>
                </a:lnTo>
                <a:lnTo>
                  <a:pt x="49926" y="106357"/>
                </a:lnTo>
                <a:lnTo>
                  <a:pt x="61660" y="102569"/>
                </a:lnTo>
                <a:lnTo>
                  <a:pt x="77660" y="101231"/>
                </a:lnTo>
                <a:lnTo>
                  <a:pt x="81546" y="101218"/>
                </a:lnTo>
                <a:lnTo>
                  <a:pt x="85813" y="101422"/>
                </a:lnTo>
                <a:lnTo>
                  <a:pt x="90500" y="101790"/>
                </a:lnTo>
                <a:lnTo>
                  <a:pt x="94058" y="102065"/>
                </a:lnTo>
                <a:lnTo>
                  <a:pt x="106461" y="102874"/>
                </a:lnTo>
                <a:lnTo>
                  <a:pt x="119247" y="103423"/>
                </a:lnTo>
                <a:lnTo>
                  <a:pt x="132295" y="103631"/>
                </a:lnTo>
                <a:lnTo>
                  <a:pt x="139519" y="103553"/>
                </a:lnTo>
                <a:lnTo>
                  <a:pt x="152654" y="103046"/>
                </a:lnTo>
                <a:lnTo>
                  <a:pt x="165745" y="101983"/>
                </a:lnTo>
                <a:lnTo>
                  <a:pt x="178673" y="100269"/>
                </a:lnTo>
                <a:lnTo>
                  <a:pt x="191318" y="97804"/>
                </a:lnTo>
                <a:lnTo>
                  <a:pt x="203561" y="94492"/>
                </a:lnTo>
                <a:lnTo>
                  <a:pt x="215283" y="90236"/>
                </a:lnTo>
                <a:lnTo>
                  <a:pt x="226364" y="84937"/>
                </a:lnTo>
                <a:lnTo>
                  <a:pt x="241329" y="74880"/>
                </a:lnTo>
                <a:lnTo>
                  <a:pt x="250180" y="66351"/>
                </a:lnTo>
                <a:lnTo>
                  <a:pt x="257767" y="56423"/>
                </a:lnTo>
                <a:lnTo>
                  <a:pt x="263930" y="45068"/>
                </a:lnTo>
                <a:lnTo>
                  <a:pt x="268505" y="32258"/>
                </a:lnTo>
                <a:lnTo>
                  <a:pt x="271332" y="17964"/>
                </a:lnTo>
                <a:lnTo>
                  <a:pt x="272249" y="2158"/>
                </a:lnTo>
                <a:lnTo>
                  <a:pt x="272224" y="0"/>
                </a:lnTo>
                <a:lnTo>
                  <a:pt x="258152" y="215"/>
                </a:lnTo>
                <a:lnTo>
                  <a:pt x="258152" y="2158"/>
                </a:lnTo>
                <a:lnTo>
                  <a:pt x="257999" y="7734"/>
                </a:lnTo>
                <a:lnTo>
                  <a:pt x="256107" y="23354"/>
                </a:lnTo>
                <a:lnTo>
                  <a:pt x="252197" y="36747"/>
                </a:lnTo>
                <a:lnTo>
                  <a:pt x="246429" y="48141"/>
                </a:lnTo>
                <a:lnTo>
                  <a:pt x="238963" y="57763"/>
                </a:lnTo>
                <a:lnTo>
                  <a:pt x="229961" y="65842"/>
                </a:lnTo>
                <a:lnTo>
                  <a:pt x="219583" y="72605"/>
                </a:lnTo>
                <a:lnTo>
                  <a:pt x="209042" y="77607"/>
                </a:lnTo>
                <a:lnTo>
                  <a:pt x="197603" y="81603"/>
                </a:lnTo>
                <a:lnTo>
                  <a:pt x="185404" y="84689"/>
                </a:lnTo>
                <a:lnTo>
                  <a:pt x="172609" y="86946"/>
                </a:lnTo>
                <a:lnTo>
                  <a:pt x="159383" y="88452"/>
                </a:lnTo>
                <a:lnTo>
                  <a:pt x="145890" y="89288"/>
                </a:lnTo>
                <a:lnTo>
                  <a:pt x="132295" y="89534"/>
                </a:lnTo>
                <a:lnTo>
                  <a:pt x="129613" y="89525"/>
                </a:lnTo>
                <a:lnTo>
                  <a:pt x="116668" y="89239"/>
                </a:lnTo>
                <a:lnTo>
                  <a:pt x="103954" y="88622"/>
                </a:lnTo>
                <a:lnTo>
                  <a:pt x="91617" y="87769"/>
                </a:lnTo>
                <a:lnTo>
                  <a:pt x="86664" y="87350"/>
                </a:lnTo>
                <a:lnTo>
                  <a:pt x="82016" y="87134"/>
                </a:lnTo>
                <a:lnTo>
                  <a:pt x="76772" y="87132"/>
                </a:lnTo>
                <a:lnTo>
                  <a:pt x="61888" y="88216"/>
                </a:lnTo>
                <a:lnTo>
                  <a:pt x="49146" y="91438"/>
                </a:lnTo>
                <a:lnTo>
                  <a:pt x="38323" y="96793"/>
                </a:lnTo>
                <a:lnTo>
                  <a:pt x="29197" y="104279"/>
                </a:lnTo>
                <a:lnTo>
                  <a:pt x="26348" y="107355"/>
                </a:lnTo>
                <a:lnTo>
                  <a:pt x="19488" y="116354"/>
                </a:lnTo>
                <a:lnTo>
                  <a:pt x="13139" y="126712"/>
                </a:lnTo>
                <a:lnTo>
                  <a:pt x="6807" y="138463"/>
                </a:lnTo>
                <a:lnTo>
                  <a:pt x="2184" y="147410"/>
                </a:lnTo>
                <a:lnTo>
                  <a:pt x="2184" y="152766"/>
                </a:lnTo>
                <a:lnTo>
                  <a:pt x="12509" y="158102"/>
                </a:lnTo>
                <a:lnTo>
                  <a:pt x="12869" y="157402"/>
                </a:lnTo>
                <a:close/>
              </a:path>
            </a:pathLst>
          </a:custGeom>
          <a:solidFill>
            <a:srgbClr val="8F90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3084710" y="2103839"/>
            <a:ext cx="149999" cy="25311"/>
          </a:xfrm>
          <a:custGeom>
            <a:avLst/>
            <a:gdLst/>
            <a:ahLst/>
            <a:cxnLst/>
            <a:rect l="l" t="t" r="r" b="b"/>
            <a:pathLst>
              <a:path w="149999" h="25311">
                <a:moveTo>
                  <a:pt x="0" y="15874"/>
                </a:moveTo>
                <a:lnTo>
                  <a:pt x="0" y="22910"/>
                </a:lnTo>
                <a:lnTo>
                  <a:pt x="3657" y="22910"/>
                </a:lnTo>
                <a:lnTo>
                  <a:pt x="7721" y="23113"/>
                </a:lnTo>
                <a:lnTo>
                  <a:pt x="12192" y="23469"/>
                </a:lnTo>
                <a:lnTo>
                  <a:pt x="24440" y="24333"/>
                </a:lnTo>
                <a:lnTo>
                  <a:pt x="37120" y="24966"/>
                </a:lnTo>
                <a:lnTo>
                  <a:pt x="50112" y="25287"/>
                </a:lnTo>
                <a:lnTo>
                  <a:pt x="54254" y="18275"/>
                </a:lnTo>
                <a:lnTo>
                  <a:pt x="54279" y="25311"/>
                </a:lnTo>
                <a:lnTo>
                  <a:pt x="67272" y="25073"/>
                </a:lnTo>
                <a:lnTo>
                  <a:pt x="80315" y="24352"/>
                </a:lnTo>
                <a:lnTo>
                  <a:pt x="93298" y="23048"/>
                </a:lnTo>
                <a:lnTo>
                  <a:pt x="106108" y="21062"/>
                </a:lnTo>
                <a:lnTo>
                  <a:pt x="118633" y="18293"/>
                </a:lnTo>
                <a:lnTo>
                  <a:pt x="130763" y="14641"/>
                </a:lnTo>
                <a:lnTo>
                  <a:pt x="142384" y="10007"/>
                </a:lnTo>
                <a:lnTo>
                  <a:pt x="149999" y="6210"/>
                </a:lnTo>
                <a:lnTo>
                  <a:pt x="146659" y="0"/>
                </a:lnTo>
                <a:lnTo>
                  <a:pt x="135700" y="5239"/>
                </a:lnTo>
                <a:lnTo>
                  <a:pt x="124051" y="9433"/>
                </a:lnTo>
                <a:lnTo>
                  <a:pt x="111828" y="12688"/>
                </a:lnTo>
                <a:lnTo>
                  <a:pt x="99158" y="15101"/>
                </a:lnTo>
                <a:lnTo>
                  <a:pt x="86170" y="16765"/>
                </a:lnTo>
                <a:lnTo>
                  <a:pt x="72990" y="17776"/>
                </a:lnTo>
                <a:lnTo>
                  <a:pt x="59748" y="18228"/>
                </a:lnTo>
                <a:lnTo>
                  <a:pt x="54262" y="18275"/>
                </a:lnTo>
                <a:lnTo>
                  <a:pt x="41237" y="18064"/>
                </a:lnTo>
                <a:lnTo>
                  <a:pt x="28455" y="17511"/>
                </a:lnTo>
                <a:lnTo>
                  <a:pt x="16046" y="16700"/>
                </a:lnTo>
                <a:lnTo>
                  <a:pt x="12750" y="16446"/>
                </a:lnTo>
                <a:lnTo>
                  <a:pt x="8153" y="16078"/>
                </a:lnTo>
                <a:lnTo>
                  <a:pt x="3911" y="15874"/>
                </a:lnTo>
                <a:lnTo>
                  <a:pt x="0" y="15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3048019" y="2125531"/>
            <a:ext cx="5168" cy="13169"/>
          </a:xfrm>
          <a:custGeom>
            <a:avLst/>
            <a:gdLst/>
            <a:ahLst/>
            <a:cxnLst/>
            <a:rect l="l" t="t" r="r" b="b"/>
            <a:pathLst>
              <a:path w="5168" h="13169">
                <a:moveTo>
                  <a:pt x="5168" y="0"/>
                </a:moveTo>
                <a:lnTo>
                  <a:pt x="0" y="3594"/>
                </a:lnTo>
                <a:lnTo>
                  <a:pt x="330" y="13169"/>
                </a:lnTo>
                <a:lnTo>
                  <a:pt x="51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3261113" y="2013517"/>
            <a:ext cx="21323" cy="10617"/>
          </a:xfrm>
          <a:custGeom>
            <a:avLst/>
            <a:gdLst/>
            <a:ahLst/>
            <a:cxnLst/>
            <a:rect l="l" t="t" r="r" b="b"/>
            <a:pathLst>
              <a:path w="21323" h="10617">
                <a:moveTo>
                  <a:pt x="3670" y="5181"/>
                </a:moveTo>
                <a:lnTo>
                  <a:pt x="3720" y="8686"/>
                </a:lnTo>
                <a:lnTo>
                  <a:pt x="7226" y="8610"/>
                </a:lnTo>
                <a:lnTo>
                  <a:pt x="6197" y="6197"/>
                </a:lnTo>
                <a:lnTo>
                  <a:pt x="7226" y="8610"/>
                </a:lnTo>
                <a:lnTo>
                  <a:pt x="21323" y="4902"/>
                </a:lnTo>
                <a:lnTo>
                  <a:pt x="5158" y="5158"/>
                </a:lnTo>
                <a:lnTo>
                  <a:pt x="0" y="0"/>
                </a:lnTo>
                <a:lnTo>
                  <a:pt x="190" y="8763"/>
                </a:lnTo>
                <a:lnTo>
                  <a:pt x="203" y="10617"/>
                </a:lnTo>
                <a:lnTo>
                  <a:pt x="3670" y="51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3263398" y="2022204"/>
            <a:ext cx="4882" cy="25981"/>
          </a:xfrm>
          <a:custGeom>
            <a:avLst/>
            <a:gdLst/>
            <a:ahLst/>
            <a:cxnLst/>
            <a:rect l="l" t="t" r="r" b="b"/>
            <a:pathLst>
              <a:path w="4882" h="25981">
                <a:moveTo>
                  <a:pt x="4882" y="3480"/>
                </a:moveTo>
                <a:lnTo>
                  <a:pt x="1435" y="12"/>
                </a:lnTo>
                <a:lnTo>
                  <a:pt x="0" y="3555"/>
                </a:lnTo>
                <a:lnTo>
                  <a:pt x="2382" y="25981"/>
                </a:lnTo>
                <a:lnTo>
                  <a:pt x="4449" y="12706"/>
                </a:lnTo>
                <a:lnTo>
                  <a:pt x="4882" y="34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3278486" y="2018418"/>
            <a:ext cx="3963" cy="37096"/>
          </a:xfrm>
          <a:custGeom>
            <a:avLst/>
            <a:gdLst/>
            <a:ahLst/>
            <a:cxnLst/>
            <a:rect l="l" t="t" r="r" b="b"/>
            <a:pathLst>
              <a:path w="3963" h="37096">
                <a:moveTo>
                  <a:pt x="3963" y="6489"/>
                </a:moveTo>
                <a:lnTo>
                  <a:pt x="3950" y="0"/>
                </a:lnTo>
                <a:lnTo>
                  <a:pt x="419" y="3581"/>
                </a:lnTo>
                <a:lnTo>
                  <a:pt x="483" y="7099"/>
                </a:lnTo>
                <a:lnTo>
                  <a:pt x="0" y="37096"/>
                </a:lnTo>
                <a:lnTo>
                  <a:pt x="2686" y="24386"/>
                </a:lnTo>
                <a:lnTo>
                  <a:pt x="3900" y="10561"/>
                </a:lnTo>
                <a:lnTo>
                  <a:pt x="3963" y="6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3268281" y="2022001"/>
            <a:ext cx="7106" cy="3683"/>
          </a:xfrm>
          <a:custGeom>
            <a:avLst/>
            <a:gdLst/>
            <a:ahLst/>
            <a:cxnLst/>
            <a:rect l="l" t="t" r="r" b="b"/>
            <a:pathLst>
              <a:path w="7106" h="3683">
                <a:moveTo>
                  <a:pt x="7079" y="3573"/>
                </a:moveTo>
                <a:lnTo>
                  <a:pt x="7106" y="0"/>
                </a:lnTo>
                <a:lnTo>
                  <a:pt x="70" y="2184"/>
                </a:lnTo>
                <a:lnTo>
                  <a:pt x="0" y="3683"/>
                </a:lnTo>
                <a:lnTo>
                  <a:pt x="7079" y="3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3134822" y="2122115"/>
            <a:ext cx="4154" cy="7035"/>
          </a:xfrm>
          <a:custGeom>
            <a:avLst/>
            <a:gdLst/>
            <a:ahLst/>
            <a:cxnLst/>
            <a:rect l="l" t="t" r="r" b="b"/>
            <a:pathLst>
              <a:path w="4154" h="7035">
                <a:moveTo>
                  <a:pt x="4154" y="7035"/>
                </a:moveTo>
                <a:lnTo>
                  <a:pt x="4141" y="0"/>
                </a:lnTo>
                <a:lnTo>
                  <a:pt x="0" y="7011"/>
                </a:lnTo>
                <a:lnTo>
                  <a:pt x="4154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3006742" y="2153499"/>
            <a:ext cx="6436" cy="17014"/>
          </a:xfrm>
          <a:custGeom>
            <a:avLst/>
            <a:gdLst/>
            <a:ahLst/>
            <a:cxnLst/>
            <a:rect l="l" t="t" r="r" b="b"/>
            <a:pathLst>
              <a:path w="6436" h="17014">
                <a:moveTo>
                  <a:pt x="6436" y="0"/>
                </a:moveTo>
                <a:lnTo>
                  <a:pt x="2123" y="8280"/>
                </a:lnTo>
                <a:lnTo>
                  <a:pt x="2123" y="15023"/>
                </a:lnTo>
                <a:lnTo>
                  <a:pt x="64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3234710" y="2110036"/>
            <a:ext cx="25" cy="12"/>
          </a:xfrm>
          <a:custGeom>
            <a:avLst/>
            <a:gdLst/>
            <a:ahLst/>
            <a:cxnLst/>
            <a:rect l="l" t="t" r="r" b="b"/>
            <a:pathLst>
              <a:path w="25" h="12">
                <a:moveTo>
                  <a:pt x="25" y="0"/>
                </a:moveTo>
                <a:lnTo>
                  <a:pt x="0" y="12"/>
                </a:lnTo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3001930" y="2018418"/>
            <a:ext cx="280504" cy="166420"/>
          </a:xfrm>
          <a:custGeom>
            <a:avLst/>
            <a:gdLst/>
            <a:ahLst/>
            <a:cxnLst/>
            <a:rect l="l" t="t" r="r" b="b"/>
            <a:pathLst>
              <a:path w="280504" h="166420">
                <a:moveTo>
                  <a:pt x="20383" y="163283"/>
                </a:moveTo>
                <a:lnTo>
                  <a:pt x="27822" y="148901"/>
                </a:lnTo>
                <a:lnTo>
                  <a:pt x="34445" y="136865"/>
                </a:lnTo>
                <a:lnTo>
                  <a:pt x="40610" y="127224"/>
                </a:lnTo>
                <a:lnTo>
                  <a:pt x="46430" y="120270"/>
                </a:lnTo>
                <a:lnTo>
                  <a:pt x="50520" y="116243"/>
                </a:lnTo>
                <a:lnTo>
                  <a:pt x="54648" y="113410"/>
                </a:lnTo>
                <a:lnTo>
                  <a:pt x="60172" y="111429"/>
                </a:lnTo>
                <a:lnTo>
                  <a:pt x="65684" y="109473"/>
                </a:lnTo>
                <a:lnTo>
                  <a:pt x="72720" y="108394"/>
                </a:lnTo>
                <a:lnTo>
                  <a:pt x="82778" y="108330"/>
                </a:lnTo>
                <a:lnTo>
                  <a:pt x="82778" y="101295"/>
                </a:lnTo>
                <a:lnTo>
                  <a:pt x="72199" y="101358"/>
                </a:lnTo>
                <a:lnTo>
                  <a:pt x="64363" y="102463"/>
                </a:lnTo>
                <a:lnTo>
                  <a:pt x="57810" y="104800"/>
                </a:lnTo>
                <a:lnTo>
                  <a:pt x="51257" y="107111"/>
                </a:lnTo>
                <a:lnTo>
                  <a:pt x="46431" y="120268"/>
                </a:lnTo>
                <a:lnTo>
                  <a:pt x="46088" y="110705"/>
                </a:lnTo>
                <a:lnTo>
                  <a:pt x="41465" y="115265"/>
                </a:lnTo>
                <a:lnTo>
                  <a:pt x="34904" y="123092"/>
                </a:lnTo>
                <a:lnTo>
                  <a:pt x="28630" y="132826"/>
                </a:lnTo>
                <a:lnTo>
                  <a:pt x="22184" y="144499"/>
                </a:lnTo>
                <a:lnTo>
                  <a:pt x="18872" y="158546"/>
                </a:lnTo>
                <a:lnTo>
                  <a:pt x="17259" y="161683"/>
                </a:lnTo>
                <a:lnTo>
                  <a:pt x="15121" y="158129"/>
                </a:lnTo>
                <a:lnTo>
                  <a:pt x="15742" y="156932"/>
                </a:lnTo>
                <a:lnTo>
                  <a:pt x="9494" y="153710"/>
                </a:lnTo>
                <a:lnTo>
                  <a:pt x="14804" y="143437"/>
                </a:lnTo>
                <a:lnTo>
                  <a:pt x="21190" y="131622"/>
                </a:lnTo>
                <a:lnTo>
                  <a:pt x="27520" y="121368"/>
                </a:lnTo>
                <a:lnTo>
                  <a:pt x="34281" y="112644"/>
                </a:lnTo>
                <a:lnTo>
                  <a:pt x="36474" y="110312"/>
                </a:lnTo>
                <a:lnTo>
                  <a:pt x="45557" y="102964"/>
                </a:lnTo>
                <a:lnTo>
                  <a:pt x="56486" y="97836"/>
                </a:lnTo>
                <a:lnTo>
                  <a:pt x="69655" y="94943"/>
                </a:lnTo>
                <a:lnTo>
                  <a:pt x="81610" y="94246"/>
                </a:lnTo>
                <a:lnTo>
                  <a:pt x="86652" y="94246"/>
                </a:lnTo>
                <a:lnTo>
                  <a:pt x="91198" y="94449"/>
                </a:lnTo>
                <a:lnTo>
                  <a:pt x="96088" y="94856"/>
                </a:lnTo>
                <a:lnTo>
                  <a:pt x="108405" y="95715"/>
                </a:lnTo>
                <a:lnTo>
                  <a:pt x="121113" y="96339"/>
                </a:lnTo>
                <a:lnTo>
                  <a:pt x="134070" y="96635"/>
                </a:lnTo>
                <a:lnTo>
                  <a:pt x="137515" y="96646"/>
                </a:lnTo>
                <a:lnTo>
                  <a:pt x="150990" y="96377"/>
                </a:lnTo>
                <a:lnTo>
                  <a:pt x="164389" y="95541"/>
                </a:lnTo>
                <a:lnTo>
                  <a:pt x="177561" y="94053"/>
                </a:lnTo>
                <a:lnTo>
                  <a:pt x="190356" y="91825"/>
                </a:lnTo>
                <a:lnTo>
                  <a:pt x="202624" y="88770"/>
                </a:lnTo>
                <a:lnTo>
                  <a:pt x="214214" y="84802"/>
                </a:lnTo>
                <a:lnTo>
                  <a:pt x="224977" y="79833"/>
                </a:lnTo>
                <a:lnTo>
                  <a:pt x="236861" y="72207"/>
                </a:lnTo>
                <a:lnTo>
                  <a:pt x="246315" y="63713"/>
                </a:lnTo>
                <a:lnTo>
                  <a:pt x="254191" y="53545"/>
                </a:lnTo>
                <a:lnTo>
                  <a:pt x="260269" y="41500"/>
                </a:lnTo>
                <a:lnTo>
                  <a:pt x="263850" y="29765"/>
                </a:lnTo>
                <a:lnTo>
                  <a:pt x="261467" y="7340"/>
                </a:lnTo>
                <a:lnTo>
                  <a:pt x="262890" y="3784"/>
                </a:lnTo>
                <a:lnTo>
                  <a:pt x="266350" y="7264"/>
                </a:lnTo>
                <a:lnTo>
                  <a:pt x="266420" y="5765"/>
                </a:lnTo>
                <a:lnTo>
                  <a:pt x="273456" y="3581"/>
                </a:lnTo>
                <a:lnTo>
                  <a:pt x="273429" y="7155"/>
                </a:lnTo>
                <a:lnTo>
                  <a:pt x="272624" y="20762"/>
                </a:lnTo>
                <a:lnTo>
                  <a:pt x="270180" y="33694"/>
                </a:lnTo>
                <a:lnTo>
                  <a:pt x="266274" y="45332"/>
                </a:lnTo>
                <a:lnTo>
                  <a:pt x="261124" y="55587"/>
                </a:lnTo>
                <a:lnTo>
                  <a:pt x="253543" y="66167"/>
                </a:lnTo>
                <a:lnTo>
                  <a:pt x="244504" y="75183"/>
                </a:lnTo>
                <a:lnTo>
                  <a:pt x="234187" y="82676"/>
                </a:lnTo>
                <a:lnTo>
                  <a:pt x="229438" y="85420"/>
                </a:lnTo>
                <a:lnTo>
                  <a:pt x="232778" y="91630"/>
                </a:lnTo>
                <a:lnTo>
                  <a:pt x="243560" y="84875"/>
                </a:lnTo>
                <a:lnTo>
                  <a:pt x="253313" y="76692"/>
                </a:lnTo>
                <a:lnTo>
                  <a:pt x="261853" y="67060"/>
                </a:lnTo>
                <a:lnTo>
                  <a:pt x="267169" y="59181"/>
                </a:lnTo>
                <a:lnTo>
                  <a:pt x="272497" y="48693"/>
                </a:lnTo>
                <a:lnTo>
                  <a:pt x="276554" y="37096"/>
                </a:lnTo>
                <a:lnTo>
                  <a:pt x="277037" y="7099"/>
                </a:lnTo>
                <a:lnTo>
                  <a:pt x="276974" y="3581"/>
                </a:lnTo>
                <a:lnTo>
                  <a:pt x="280504" y="0"/>
                </a:lnTo>
                <a:lnTo>
                  <a:pt x="266407" y="3708"/>
                </a:lnTo>
                <a:lnTo>
                  <a:pt x="262902" y="3784"/>
                </a:lnTo>
                <a:lnTo>
                  <a:pt x="262851" y="279"/>
                </a:lnTo>
                <a:lnTo>
                  <a:pt x="259384" y="5714"/>
                </a:lnTo>
                <a:lnTo>
                  <a:pt x="258387" y="20415"/>
                </a:lnTo>
                <a:lnTo>
                  <a:pt x="255712" y="33084"/>
                </a:lnTo>
                <a:lnTo>
                  <a:pt x="251504" y="43941"/>
                </a:lnTo>
                <a:lnTo>
                  <a:pt x="249199" y="48209"/>
                </a:lnTo>
                <a:lnTo>
                  <a:pt x="241604" y="58434"/>
                </a:lnTo>
                <a:lnTo>
                  <a:pt x="232180" y="66916"/>
                </a:lnTo>
                <a:lnTo>
                  <a:pt x="222605" y="73101"/>
                </a:lnTo>
                <a:lnTo>
                  <a:pt x="212274" y="78004"/>
                </a:lnTo>
                <a:lnTo>
                  <a:pt x="200903" y="81935"/>
                </a:lnTo>
                <a:lnTo>
                  <a:pt x="188696" y="84969"/>
                </a:lnTo>
                <a:lnTo>
                  <a:pt x="175837" y="87178"/>
                </a:lnTo>
                <a:lnTo>
                  <a:pt x="162504" y="88635"/>
                </a:lnTo>
                <a:lnTo>
                  <a:pt x="148880" y="89414"/>
                </a:lnTo>
                <a:lnTo>
                  <a:pt x="137515" y="89598"/>
                </a:lnTo>
                <a:lnTo>
                  <a:pt x="137045" y="89598"/>
                </a:lnTo>
                <a:lnTo>
                  <a:pt x="124091" y="89391"/>
                </a:lnTo>
                <a:lnTo>
                  <a:pt x="111320" y="88831"/>
                </a:lnTo>
                <a:lnTo>
                  <a:pt x="98886" y="88006"/>
                </a:lnTo>
                <a:lnTo>
                  <a:pt x="91617" y="87426"/>
                </a:lnTo>
                <a:lnTo>
                  <a:pt x="86893" y="87198"/>
                </a:lnTo>
                <a:lnTo>
                  <a:pt x="81610" y="87198"/>
                </a:lnTo>
                <a:lnTo>
                  <a:pt x="66864" y="88198"/>
                </a:lnTo>
                <a:lnTo>
                  <a:pt x="53946" y="91272"/>
                </a:lnTo>
                <a:lnTo>
                  <a:pt x="42758" y="96420"/>
                </a:lnTo>
                <a:lnTo>
                  <a:pt x="33201" y="103645"/>
                </a:lnTo>
                <a:lnTo>
                  <a:pt x="24064" y="114081"/>
                </a:lnTo>
                <a:lnTo>
                  <a:pt x="17498" y="123971"/>
                </a:lnTo>
                <a:lnTo>
                  <a:pt x="11247" y="135081"/>
                </a:lnTo>
                <a:lnTo>
                  <a:pt x="6934" y="150104"/>
                </a:lnTo>
                <a:lnTo>
                  <a:pt x="6934" y="156355"/>
                </a:lnTo>
                <a:lnTo>
                  <a:pt x="7874" y="156844"/>
                </a:lnTo>
                <a:lnTo>
                  <a:pt x="14122" y="160070"/>
                </a:lnTo>
                <a:lnTo>
                  <a:pt x="18783" y="166420"/>
                </a:lnTo>
                <a:lnTo>
                  <a:pt x="20383" y="1632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3005067" y="2173639"/>
            <a:ext cx="15646" cy="11201"/>
          </a:xfrm>
          <a:custGeom>
            <a:avLst/>
            <a:gdLst/>
            <a:ahLst/>
            <a:cxnLst/>
            <a:rect l="l" t="t" r="r" b="b"/>
            <a:pathLst>
              <a:path w="15646" h="11201">
                <a:moveTo>
                  <a:pt x="10985" y="4851"/>
                </a:moveTo>
                <a:lnTo>
                  <a:pt x="4737" y="1625"/>
                </a:lnTo>
                <a:lnTo>
                  <a:pt x="3797" y="1136"/>
                </a:lnTo>
                <a:lnTo>
                  <a:pt x="3797" y="5084"/>
                </a:lnTo>
                <a:lnTo>
                  <a:pt x="15646" y="11201"/>
                </a:lnTo>
                <a:lnTo>
                  <a:pt x="10985" y="4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3017052" y="2162919"/>
            <a:ext cx="7062" cy="17183"/>
          </a:xfrm>
          <a:custGeom>
            <a:avLst/>
            <a:gdLst/>
            <a:ahLst/>
            <a:cxnLst/>
            <a:rect l="l" t="t" r="r" b="b"/>
            <a:pathLst>
              <a:path w="7062" h="17183">
                <a:moveTo>
                  <a:pt x="620" y="12432"/>
                </a:moveTo>
                <a:lnTo>
                  <a:pt x="0" y="13629"/>
                </a:lnTo>
                <a:lnTo>
                  <a:pt x="2137" y="17183"/>
                </a:lnTo>
                <a:lnTo>
                  <a:pt x="3750" y="14047"/>
                </a:lnTo>
                <a:lnTo>
                  <a:pt x="7062" y="0"/>
                </a:lnTo>
                <a:lnTo>
                  <a:pt x="620" y="12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3286164" y="2015242"/>
            <a:ext cx="159562" cy="164630"/>
          </a:xfrm>
          <a:custGeom>
            <a:avLst/>
            <a:gdLst/>
            <a:ahLst/>
            <a:cxnLst/>
            <a:rect l="l" t="t" r="r" b="b"/>
            <a:pathLst>
              <a:path w="159562" h="164630">
                <a:moveTo>
                  <a:pt x="14046" y="5460"/>
                </a:moveTo>
                <a:lnTo>
                  <a:pt x="0" y="6464"/>
                </a:lnTo>
                <a:lnTo>
                  <a:pt x="385" y="10680"/>
                </a:lnTo>
                <a:lnTo>
                  <a:pt x="1673" y="20486"/>
                </a:lnTo>
                <a:lnTo>
                  <a:pt x="3655" y="31934"/>
                </a:lnTo>
                <a:lnTo>
                  <a:pt x="6321" y="44585"/>
                </a:lnTo>
                <a:lnTo>
                  <a:pt x="9661" y="57995"/>
                </a:lnTo>
                <a:lnTo>
                  <a:pt x="13666" y="71723"/>
                </a:lnTo>
                <a:lnTo>
                  <a:pt x="18325" y="85328"/>
                </a:lnTo>
                <a:lnTo>
                  <a:pt x="23628" y="98368"/>
                </a:lnTo>
                <a:lnTo>
                  <a:pt x="29565" y="110401"/>
                </a:lnTo>
                <a:lnTo>
                  <a:pt x="35902" y="120063"/>
                </a:lnTo>
                <a:lnTo>
                  <a:pt x="44268" y="129995"/>
                </a:lnTo>
                <a:lnTo>
                  <a:pt x="53857" y="139268"/>
                </a:lnTo>
                <a:lnTo>
                  <a:pt x="64240" y="147639"/>
                </a:lnTo>
                <a:lnTo>
                  <a:pt x="74992" y="154866"/>
                </a:lnTo>
                <a:lnTo>
                  <a:pt x="85686" y="160705"/>
                </a:lnTo>
                <a:lnTo>
                  <a:pt x="90868" y="163169"/>
                </a:lnTo>
                <a:lnTo>
                  <a:pt x="95973" y="164630"/>
                </a:lnTo>
                <a:lnTo>
                  <a:pt x="106006" y="164630"/>
                </a:lnTo>
                <a:lnTo>
                  <a:pt x="110515" y="163601"/>
                </a:lnTo>
                <a:lnTo>
                  <a:pt x="115252" y="161899"/>
                </a:lnTo>
                <a:lnTo>
                  <a:pt x="122986" y="159283"/>
                </a:lnTo>
                <a:lnTo>
                  <a:pt x="129781" y="154863"/>
                </a:lnTo>
                <a:lnTo>
                  <a:pt x="134200" y="147142"/>
                </a:lnTo>
                <a:lnTo>
                  <a:pt x="135673" y="144477"/>
                </a:lnTo>
                <a:lnTo>
                  <a:pt x="140629" y="132583"/>
                </a:lnTo>
                <a:lnTo>
                  <a:pt x="144067" y="119742"/>
                </a:lnTo>
                <a:lnTo>
                  <a:pt x="146442" y="106509"/>
                </a:lnTo>
                <a:lnTo>
                  <a:pt x="148207" y="93435"/>
                </a:lnTo>
                <a:lnTo>
                  <a:pt x="149817" y="81073"/>
                </a:lnTo>
                <a:lnTo>
                  <a:pt x="151726" y="69976"/>
                </a:lnTo>
                <a:lnTo>
                  <a:pt x="153085" y="63123"/>
                </a:lnTo>
                <a:lnTo>
                  <a:pt x="155294" y="50602"/>
                </a:lnTo>
                <a:lnTo>
                  <a:pt x="157092" y="38106"/>
                </a:lnTo>
                <a:lnTo>
                  <a:pt x="158434" y="25557"/>
                </a:lnTo>
                <a:lnTo>
                  <a:pt x="159273" y="12880"/>
                </a:lnTo>
                <a:lnTo>
                  <a:pt x="159562" y="0"/>
                </a:lnTo>
                <a:lnTo>
                  <a:pt x="145478" y="0"/>
                </a:lnTo>
                <a:lnTo>
                  <a:pt x="145415" y="4940"/>
                </a:lnTo>
                <a:lnTo>
                  <a:pt x="145118" y="17330"/>
                </a:lnTo>
                <a:lnTo>
                  <a:pt x="144173" y="29682"/>
                </a:lnTo>
                <a:lnTo>
                  <a:pt x="142626" y="41696"/>
                </a:lnTo>
                <a:lnTo>
                  <a:pt x="140526" y="53983"/>
                </a:lnTo>
                <a:lnTo>
                  <a:pt x="137922" y="67157"/>
                </a:lnTo>
                <a:lnTo>
                  <a:pt x="136095" y="78013"/>
                </a:lnTo>
                <a:lnTo>
                  <a:pt x="134264" y="91429"/>
                </a:lnTo>
                <a:lnTo>
                  <a:pt x="132355" y="105050"/>
                </a:lnTo>
                <a:lnTo>
                  <a:pt x="129963" y="118154"/>
                </a:lnTo>
                <a:lnTo>
                  <a:pt x="126683" y="130017"/>
                </a:lnTo>
                <a:lnTo>
                  <a:pt x="122110" y="139915"/>
                </a:lnTo>
                <a:lnTo>
                  <a:pt x="118999" y="144805"/>
                </a:lnTo>
                <a:lnTo>
                  <a:pt x="110489" y="148628"/>
                </a:lnTo>
                <a:lnTo>
                  <a:pt x="103873" y="150545"/>
                </a:lnTo>
                <a:lnTo>
                  <a:pt x="98539" y="150545"/>
                </a:lnTo>
                <a:lnTo>
                  <a:pt x="91719" y="147967"/>
                </a:lnTo>
                <a:lnTo>
                  <a:pt x="78265" y="140290"/>
                </a:lnTo>
                <a:lnTo>
                  <a:pt x="67398" y="132254"/>
                </a:lnTo>
                <a:lnTo>
                  <a:pt x="57215" y="123098"/>
                </a:lnTo>
                <a:lnTo>
                  <a:pt x="48465" y="113358"/>
                </a:lnTo>
                <a:lnTo>
                  <a:pt x="41897" y="103568"/>
                </a:lnTo>
                <a:lnTo>
                  <a:pt x="35984" y="91558"/>
                </a:lnTo>
                <a:lnTo>
                  <a:pt x="30819" y="78519"/>
                </a:lnTo>
                <a:lnTo>
                  <a:pt x="26262" y="64724"/>
                </a:lnTo>
                <a:lnTo>
                  <a:pt x="22355" y="50776"/>
                </a:lnTo>
                <a:lnTo>
                  <a:pt x="19138" y="37275"/>
                </a:lnTo>
                <a:lnTo>
                  <a:pt x="16653" y="24821"/>
                </a:lnTo>
                <a:lnTo>
                  <a:pt x="14942" y="14016"/>
                </a:lnTo>
                <a:lnTo>
                  <a:pt x="14046" y="5460"/>
                </a:lnTo>
                <a:close/>
              </a:path>
            </a:pathLst>
          </a:custGeom>
          <a:solidFill>
            <a:srgbClr val="8F90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3282393" y="2011724"/>
            <a:ext cx="163387" cy="171678"/>
          </a:xfrm>
          <a:custGeom>
            <a:avLst/>
            <a:gdLst/>
            <a:ahLst/>
            <a:cxnLst/>
            <a:rect l="l" t="t" r="r" b="b"/>
            <a:pathLst>
              <a:path w="163387" h="171678">
                <a:moveTo>
                  <a:pt x="125882" y="143433"/>
                </a:moveTo>
                <a:lnTo>
                  <a:pt x="123431" y="151523"/>
                </a:lnTo>
                <a:lnTo>
                  <a:pt x="127215" y="147916"/>
                </a:lnTo>
                <a:lnTo>
                  <a:pt x="128854" y="145326"/>
                </a:lnTo>
                <a:lnTo>
                  <a:pt x="133827" y="134569"/>
                </a:lnTo>
                <a:lnTo>
                  <a:pt x="137240" y="122129"/>
                </a:lnTo>
                <a:lnTo>
                  <a:pt x="139458" y="110032"/>
                </a:lnTo>
                <a:lnTo>
                  <a:pt x="141317" y="96998"/>
                </a:lnTo>
                <a:lnTo>
                  <a:pt x="143040" y="84185"/>
                </a:lnTo>
                <a:lnTo>
                  <a:pt x="144976" y="72234"/>
                </a:lnTo>
                <a:lnTo>
                  <a:pt x="147733" y="58294"/>
                </a:lnTo>
                <a:lnTo>
                  <a:pt x="149834" y="46013"/>
                </a:lnTo>
                <a:lnTo>
                  <a:pt x="151398" y="33973"/>
                </a:lnTo>
                <a:lnTo>
                  <a:pt x="152372" y="21601"/>
                </a:lnTo>
                <a:lnTo>
                  <a:pt x="152703" y="8508"/>
                </a:lnTo>
                <a:lnTo>
                  <a:pt x="152717" y="7035"/>
                </a:lnTo>
                <a:lnTo>
                  <a:pt x="149186" y="8458"/>
                </a:lnTo>
                <a:lnTo>
                  <a:pt x="145770" y="0"/>
                </a:lnTo>
                <a:lnTo>
                  <a:pt x="145656" y="8458"/>
                </a:lnTo>
                <a:lnTo>
                  <a:pt x="145316" y="21635"/>
                </a:lnTo>
                <a:lnTo>
                  <a:pt x="144325" y="33891"/>
                </a:lnTo>
                <a:lnTo>
                  <a:pt x="142730" y="45881"/>
                </a:lnTo>
                <a:lnTo>
                  <a:pt x="140573" y="58259"/>
                </a:lnTo>
                <a:lnTo>
                  <a:pt x="138252" y="69964"/>
                </a:lnTo>
                <a:lnTo>
                  <a:pt x="136224" y="82118"/>
                </a:lnTo>
                <a:lnTo>
                  <a:pt x="134495" y="94882"/>
                </a:lnTo>
                <a:lnTo>
                  <a:pt x="132705" y="107692"/>
                </a:lnTo>
                <a:lnTo>
                  <a:pt x="129844" y="122894"/>
                </a:lnTo>
                <a:lnTo>
                  <a:pt x="126157" y="134975"/>
                </a:lnTo>
                <a:lnTo>
                  <a:pt x="125882" y="143433"/>
                </a:lnTo>
                <a:close/>
              </a:path>
              <a:path w="163387" h="171678">
                <a:moveTo>
                  <a:pt x="163334" y="7035"/>
                </a:moveTo>
                <a:lnTo>
                  <a:pt x="161352" y="61680"/>
                </a:lnTo>
                <a:lnTo>
                  <a:pt x="163387" y="49198"/>
                </a:lnTo>
                <a:lnTo>
                  <a:pt x="163334" y="3517"/>
                </a:lnTo>
                <a:lnTo>
                  <a:pt x="159816" y="3517"/>
                </a:lnTo>
                <a:lnTo>
                  <a:pt x="163334" y="7035"/>
                </a:lnTo>
                <a:close/>
              </a:path>
              <a:path w="163387" h="171678">
                <a:moveTo>
                  <a:pt x="135604" y="147713"/>
                </a:moveTo>
                <a:lnTo>
                  <a:pt x="130987" y="155740"/>
                </a:lnTo>
                <a:lnTo>
                  <a:pt x="117894" y="162090"/>
                </a:lnTo>
                <a:lnTo>
                  <a:pt x="113334" y="163728"/>
                </a:lnTo>
                <a:lnTo>
                  <a:pt x="109245" y="164630"/>
                </a:lnTo>
                <a:lnTo>
                  <a:pt x="100406" y="164630"/>
                </a:lnTo>
                <a:lnTo>
                  <a:pt x="95834" y="163360"/>
                </a:lnTo>
                <a:lnTo>
                  <a:pt x="90980" y="161053"/>
                </a:lnTo>
                <a:lnTo>
                  <a:pt x="80287" y="155197"/>
                </a:lnTo>
                <a:lnTo>
                  <a:pt x="69504" y="147879"/>
                </a:lnTo>
                <a:lnTo>
                  <a:pt x="59114" y="139387"/>
                </a:lnTo>
                <a:lnTo>
                  <a:pt x="49601" y="130014"/>
                </a:lnTo>
                <a:lnTo>
                  <a:pt x="41446" y="120052"/>
                </a:lnTo>
                <a:lnTo>
                  <a:pt x="36410" y="112191"/>
                </a:lnTo>
                <a:lnTo>
                  <a:pt x="30530" y="100284"/>
                </a:lnTo>
                <a:lnTo>
                  <a:pt x="33337" y="113918"/>
                </a:lnTo>
                <a:lnTo>
                  <a:pt x="37157" y="126083"/>
                </a:lnTo>
                <a:lnTo>
                  <a:pt x="45572" y="136028"/>
                </a:lnTo>
                <a:lnTo>
                  <a:pt x="55129" y="145281"/>
                </a:lnTo>
                <a:lnTo>
                  <a:pt x="65449" y="153640"/>
                </a:lnTo>
                <a:lnTo>
                  <a:pt x="76153" y="160904"/>
                </a:lnTo>
                <a:lnTo>
                  <a:pt x="86863" y="166873"/>
                </a:lnTo>
                <a:lnTo>
                  <a:pt x="89458" y="164223"/>
                </a:lnTo>
                <a:lnTo>
                  <a:pt x="86863" y="166873"/>
                </a:lnTo>
                <a:lnTo>
                  <a:pt x="87947" y="167411"/>
                </a:lnTo>
                <a:lnTo>
                  <a:pt x="93433" y="170014"/>
                </a:lnTo>
                <a:lnTo>
                  <a:pt x="99098" y="171678"/>
                </a:lnTo>
                <a:lnTo>
                  <a:pt x="110312" y="171678"/>
                </a:lnTo>
                <a:lnTo>
                  <a:pt x="120172" y="168748"/>
                </a:lnTo>
                <a:lnTo>
                  <a:pt x="119024" y="165417"/>
                </a:lnTo>
                <a:lnTo>
                  <a:pt x="120216" y="168726"/>
                </a:lnTo>
                <a:lnTo>
                  <a:pt x="131398" y="163108"/>
                </a:lnTo>
                <a:lnTo>
                  <a:pt x="140398" y="153480"/>
                </a:lnTo>
                <a:lnTo>
                  <a:pt x="146385" y="141049"/>
                </a:lnTo>
                <a:lnTo>
                  <a:pt x="150164" y="128816"/>
                </a:lnTo>
                <a:lnTo>
                  <a:pt x="152789" y="116195"/>
                </a:lnTo>
                <a:lnTo>
                  <a:pt x="153454" y="112166"/>
                </a:lnTo>
                <a:lnTo>
                  <a:pt x="155337" y="98503"/>
                </a:lnTo>
                <a:lnTo>
                  <a:pt x="156992" y="85700"/>
                </a:lnTo>
                <a:lnTo>
                  <a:pt x="158900" y="74417"/>
                </a:lnTo>
                <a:lnTo>
                  <a:pt x="158940" y="74206"/>
                </a:lnTo>
                <a:lnTo>
                  <a:pt x="161352" y="61680"/>
                </a:lnTo>
                <a:lnTo>
                  <a:pt x="163334" y="7035"/>
                </a:lnTo>
                <a:lnTo>
                  <a:pt x="159816" y="3517"/>
                </a:lnTo>
                <a:lnTo>
                  <a:pt x="163334" y="3517"/>
                </a:lnTo>
                <a:lnTo>
                  <a:pt x="163387" y="49198"/>
                </a:lnTo>
                <a:lnTo>
                  <a:pt x="164997" y="36688"/>
                </a:lnTo>
                <a:lnTo>
                  <a:pt x="166137" y="24081"/>
                </a:lnTo>
                <a:lnTo>
                  <a:pt x="166759" y="11305"/>
                </a:lnTo>
                <a:lnTo>
                  <a:pt x="166865" y="0"/>
                </a:lnTo>
                <a:lnTo>
                  <a:pt x="145770" y="0"/>
                </a:lnTo>
                <a:lnTo>
                  <a:pt x="149186" y="8458"/>
                </a:lnTo>
                <a:lnTo>
                  <a:pt x="152717" y="7035"/>
                </a:lnTo>
                <a:lnTo>
                  <a:pt x="159736" y="7035"/>
                </a:lnTo>
                <a:lnTo>
                  <a:pt x="159524" y="16368"/>
                </a:lnTo>
                <a:lnTo>
                  <a:pt x="158678" y="29023"/>
                </a:lnTo>
                <a:lnTo>
                  <a:pt x="157324" y="41562"/>
                </a:lnTo>
                <a:lnTo>
                  <a:pt x="155507" y="54066"/>
                </a:lnTo>
                <a:lnTo>
                  <a:pt x="153272" y="66616"/>
                </a:lnTo>
                <a:lnTo>
                  <a:pt x="152057" y="72745"/>
                </a:lnTo>
                <a:lnTo>
                  <a:pt x="150062" y="84367"/>
                </a:lnTo>
                <a:lnTo>
                  <a:pt x="148411" y="97104"/>
                </a:lnTo>
                <a:lnTo>
                  <a:pt x="146597" y="110409"/>
                </a:lnTo>
                <a:lnTo>
                  <a:pt x="144051" y="124088"/>
                </a:lnTo>
                <a:lnTo>
                  <a:pt x="140551" y="136490"/>
                </a:lnTo>
                <a:lnTo>
                  <a:pt x="135604" y="147713"/>
                </a:lnTo>
                <a:close/>
              </a:path>
              <a:path w="163387" h="171678">
                <a:moveTo>
                  <a:pt x="18072" y="12496"/>
                </a:moveTo>
                <a:lnTo>
                  <a:pt x="14669" y="12739"/>
                </a:lnTo>
                <a:lnTo>
                  <a:pt x="15206" y="17848"/>
                </a:lnTo>
                <a:lnTo>
                  <a:pt x="16895" y="28615"/>
                </a:lnTo>
                <a:lnTo>
                  <a:pt x="19334" y="40967"/>
                </a:lnTo>
                <a:lnTo>
                  <a:pt x="18072" y="12496"/>
                </a:lnTo>
                <a:close/>
              </a:path>
              <a:path w="163387" h="171678">
                <a:moveTo>
                  <a:pt x="113009" y="148869"/>
                </a:moveTo>
                <a:lnTo>
                  <a:pt x="114261" y="152145"/>
                </a:lnTo>
                <a:lnTo>
                  <a:pt x="113080" y="148843"/>
                </a:lnTo>
                <a:lnTo>
                  <a:pt x="114261" y="152145"/>
                </a:lnTo>
                <a:lnTo>
                  <a:pt x="113009" y="148869"/>
                </a:lnTo>
                <a:lnTo>
                  <a:pt x="109499" y="150126"/>
                </a:lnTo>
                <a:lnTo>
                  <a:pt x="105181" y="150558"/>
                </a:lnTo>
                <a:lnTo>
                  <a:pt x="105181" y="157594"/>
                </a:lnTo>
                <a:lnTo>
                  <a:pt x="108178" y="157581"/>
                </a:lnTo>
                <a:lnTo>
                  <a:pt x="111417" y="156921"/>
                </a:lnTo>
                <a:lnTo>
                  <a:pt x="115455" y="155473"/>
                </a:lnTo>
                <a:lnTo>
                  <a:pt x="118833" y="154177"/>
                </a:lnTo>
                <a:lnTo>
                  <a:pt x="123431" y="151523"/>
                </a:lnTo>
                <a:lnTo>
                  <a:pt x="125882" y="143433"/>
                </a:lnTo>
                <a:lnTo>
                  <a:pt x="126157" y="134975"/>
                </a:lnTo>
                <a:lnTo>
                  <a:pt x="122885" y="141592"/>
                </a:lnTo>
                <a:lnTo>
                  <a:pt x="120484" y="144945"/>
                </a:lnTo>
                <a:lnTo>
                  <a:pt x="116179" y="147662"/>
                </a:lnTo>
                <a:lnTo>
                  <a:pt x="113004" y="148856"/>
                </a:lnTo>
                <a:close/>
              </a:path>
              <a:path w="163387" h="171678">
                <a:moveTo>
                  <a:pt x="43049" y="93846"/>
                </a:moveTo>
                <a:lnTo>
                  <a:pt x="37898" y="80836"/>
                </a:lnTo>
                <a:lnTo>
                  <a:pt x="33340" y="66995"/>
                </a:lnTo>
                <a:lnTo>
                  <a:pt x="29429" y="52974"/>
                </a:lnTo>
                <a:lnTo>
                  <a:pt x="26216" y="39423"/>
                </a:lnTo>
                <a:lnTo>
                  <a:pt x="23756" y="26997"/>
                </a:lnTo>
                <a:lnTo>
                  <a:pt x="22099" y="16344"/>
                </a:lnTo>
                <a:lnTo>
                  <a:pt x="21335" y="8762"/>
                </a:lnTo>
                <a:lnTo>
                  <a:pt x="21107" y="5219"/>
                </a:lnTo>
                <a:lnTo>
                  <a:pt x="17818" y="8978"/>
                </a:lnTo>
                <a:lnTo>
                  <a:pt x="14300" y="9220"/>
                </a:lnTo>
                <a:lnTo>
                  <a:pt x="7552" y="12882"/>
                </a:lnTo>
                <a:lnTo>
                  <a:pt x="7277" y="9715"/>
                </a:lnTo>
                <a:lnTo>
                  <a:pt x="21107" y="5219"/>
                </a:lnTo>
                <a:lnTo>
                  <a:pt x="0" y="6718"/>
                </a:lnTo>
                <a:lnTo>
                  <a:pt x="253" y="10248"/>
                </a:lnTo>
                <a:lnTo>
                  <a:pt x="3771" y="9982"/>
                </a:lnTo>
                <a:lnTo>
                  <a:pt x="4025" y="13500"/>
                </a:lnTo>
                <a:lnTo>
                  <a:pt x="5098" y="41752"/>
                </a:lnTo>
                <a:lnTo>
                  <a:pt x="8049" y="54740"/>
                </a:lnTo>
                <a:lnTo>
                  <a:pt x="11662" y="68286"/>
                </a:lnTo>
                <a:lnTo>
                  <a:pt x="15933" y="81978"/>
                </a:lnTo>
                <a:lnTo>
                  <a:pt x="20858" y="95405"/>
                </a:lnTo>
                <a:lnTo>
                  <a:pt x="26433" y="108156"/>
                </a:lnTo>
                <a:lnTo>
                  <a:pt x="30251" y="115608"/>
                </a:lnTo>
                <a:lnTo>
                  <a:pt x="37157" y="126083"/>
                </a:lnTo>
                <a:lnTo>
                  <a:pt x="33337" y="113918"/>
                </a:lnTo>
                <a:lnTo>
                  <a:pt x="30530" y="100284"/>
                </a:lnTo>
                <a:lnTo>
                  <a:pt x="25258" y="87254"/>
                </a:lnTo>
                <a:lnTo>
                  <a:pt x="20621" y="73615"/>
                </a:lnTo>
                <a:lnTo>
                  <a:pt x="16638" y="59841"/>
                </a:lnTo>
                <a:lnTo>
                  <a:pt x="13323" y="46407"/>
                </a:lnTo>
                <a:lnTo>
                  <a:pt x="10692" y="33786"/>
                </a:lnTo>
                <a:lnTo>
                  <a:pt x="8764" y="22453"/>
                </a:lnTo>
                <a:lnTo>
                  <a:pt x="7598" y="13244"/>
                </a:lnTo>
                <a:lnTo>
                  <a:pt x="14669" y="12739"/>
                </a:lnTo>
                <a:lnTo>
                  <a:pt x="18072" y="12496"/>
                </a:lnTo>
                <a:lnTo>
                  <a:pt x="19334" y="40967"/>
                </a:lnTo>
                <a:lnTo>
                  <a:pt x="22492" y="54351"/>
                </a:lnTo>
                <a:lnTo>
                  <a:pt x="26337" y="68212"/>
                </a:lnTo>
                <a:lnTo>
                  <a:pt x="30837" y="81998"/>
                </a:lnTo>
                <a:lnTo>
                  <a:pt x="35960" y="95154"/>
                </a:lnTo>
                <a:lnTo>
                  <a:pt x="41675" y="107128"/>
                </a:lnTo>
                <a:lnTo>
                  <a:pt x="42583" y="108775"/>
                </a:lnTo>
                <a:lnTo>
                  <a:pt x="45669" y="107086"/>
                </a:lnTo>
                <a:lnTo>
                  <a:pt x="48742" y="105371"/>
                </a:lnTo>
                <a:lnTo>
                  <a:pt x="43049" y="93846"/>
                </a:lnTo>
                <a:close/>
              </a:path>
              <a:path w="163387" h="171678">
                <a:moveTo>
                  <a:pt x="21107" y="5219"/>
                </a:moveTo>
                <a:lnTo>
                  <a:pt x="7277" y="9715"/>
                </a:lnTo>
                <a:lnTo>
                  <a:pt x="7552" y="12882"/>
                </a:lnTo>
                <a:lnTo>
                  <a:pt x="14300" y="9220"/>
                </a:lnTo>
                <a:lnTo>
                  <a:pt x="17818" y="8978"/>
                </a:lnTo>
                <a:lnTo>
                  <a:pt x="21107" y="5219"/>
                </a:lnTo>
                <a:close/>
              </a:path>
              <a:path w="163387" h="171678">
                <a:moveTo>
                  <a:pt x="3771" y="9982"/>
                </a:moveTo>
                <a:lnTo>
                  <a:pt x="253" y="10248"/>
                </a:lnTo>
                <a:lnTo>
                  <a:pt x="1196" y="19095"/>
                </a:lnTo>
                <a:lnTo>
                  <a:pt x="2813" y="29733"/>
                </a:lnTo>
                <a:lnTo>
                  <a:pt x="5098" y="41752"/>
                </a:lnTo>
                <a:lnTo>
                  <a:pt x="4025" y="13500"/>
                </a:lnTo>
                <a:lnTo>
                  <a:pt x="3771" y="9982"/>
                </a:lnTo>
                <a:close/>
              </a:path>
              <a:path w="163387" h="171678">
                <a:moveTo>
                  <a:pt x="105143" y="150558"/>
                </a:moveTo>
                <a:lnTo>
                  <a:pt x="101726" y="157594"/>
                </a:lnTo>
                <a:lnTo>
                  <a:pt x="105181" y="157594"/>
                </a:lnTo>
                <a:lnTo>
                  <a:pt x="105181" y="150558"/>
                </a:lnTo>
                <a:lnTo>
                  <a:pt x="109499" y="150126"/>
                </a:lnTo>
                <a:lnTo>
                  <a:pt x="105163" y="150556"/>
                </a:lnTo>
                <a:lnTo>
                  <a:pt x="100799" y="150075"/>
                </a:lnTo>
                <a:lnTo>
                  <a:pt x="96989" y="148297"/>
                </a:lnTo>
                <a:lnTo>
                  <a:pt x="86600" y="142569"/>
                </a:lnTo>
                <a:lnTo>
                  <a:pt x="75865" y="135003"/>
                </a:lnTo>
                <a:lnTo>
                  <a:pt x="69583" y="129806"/>
                </a:lnTo>
                <a:lnTo>
                  <a:pt x="59753" y="120244"/>
                </a:lnTo>
                <a:lnTo>
                  <a:pt x="51851" y="110423"/>
                </a:lnTo>
                <a:lnTo>
                  <a:pt x="48767" y="105409"/>
                </a:lnTo>
                <a:lnTo>
                  <a:pt x="45669" y="107086"/>
                </a:lnTo>
                <a:lnTo>
                  <a:pt x="42583" y="108775"/>
                </a:lnTo>
                <a:lnTo>
                  <a:pt x="41675" y="107128"/>
                </a:lnTo>
                <a:lnTo>
                  <a:pt x="42595" y="108813"/>
                </a:lnTo>
                <a:lnTo>
                  <a:pt x="49206" y="118714"/>
                </a:lnTo>
                <a:lnTo>
                  <a:pt x="57845" y="128444"/>
                </a:lnTo>
                <a:lnTo>
                  <a:pt x="64935" y="135102"/>
                </a:lnTo>
                <a:lnTo>
                  <a:pt x="75364" y="143443"/>
                </a:lnTo>
                <a:lnTo>
                  <a:pt x="86057" y="150479"/>
                </a:lnTo>
                <a:lnTo>
                  <a:pt x="93992" y="154673"/>
                </a:lnTo>
                <a:lnTo>
                  <a:pt x="98272" y="156705"/>
                </a:lnTo>
                <a:lnTo>
                  <a:pt x="101726" y="157594"/>
                </a:lnTo>
                <a:lnTo>
                  <a:pt x="105143" y="1505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3065434" y="1549570"/>
            <a:ext cx="214376" cy="675144"/>
          </a:xfrm>
          <a:custGeom>
            <a:avLst/>
            <a:gdLst/>
            <a:ahLst/>
            <a:cxnLst/>
            <a:rect l="l" t="t" r="r" b="b"/>
            <a:pathLst>
              <a:path w="214375" h="675144">
                <a:moveTo>
                  <a:pt x="85229" y="655675"/>
                </a:moveTo>
                <a:lnTo>
                  <a:pt x="85217" y="650570"/>
                </a:lnTo>
                <a:lnTo>
                  <a:pt x="84823" y="645756"/>
                </a:lnTo>
                <a:lnTo>
                  <a:pt x="84924" y="638111"/>
                </a:lnTo>
                <a:lnTo>
                  <a:pt x="86078" y="627062"/>
                </a:lnTo>
                <a:lnTo>
                  <a:pt x="88633" y="614422"/>
                </a:lnTo>
                <a:lnTo>
                  <a:pt x="92393" y="602205"/>
                </a:lnTo>
                <a:lnTo>
                  <a:pt x="97264" y="590405"/>
                </a:lnTo>
                <a:lnTo>
                  <a:pt x="103153" y="579019"/>
                </a:lnTo>
                <a:lnTo>
                  <a:pt x="109966" y="568043"/>
                </a:lnTo>
                <a:lnTo>
                  <a:pt x="117609" y="557471"/>
                </a:lnTo>
                <a:lnTo>
                  <a:pt x="125989" y="547301"/>
                </a:lnTo>
                <a:lnTo>
                  <a:pt x="135013" y="537527"/>
                </a:lnTo>
                <a:lnTo>
                  <a:pt x="139533" y="532887"/>
                </a:lnTo>
                <a:lnTo>
                  <a:pt x="148225" y="524220"/>
                </a:lnTo>
                <a:lnTo>
                  <a:pt x="157292" y="515246"/>
                </a:lnTo>
                <a:lnTo>
                  <a:pt x="166482" y="505926"/>
                </a:lnTo>
                <a:lnTo>
                  <a:pt x="175546" y="496221"/>
                </a:lnTo>
                <a:lnTo>
                  <a:pt x="184233" y="486091"/>
                </a:lnTo>
                <a:lnTo>
                  <a:pt x="192291" y="475497"/>
                </a:lnTo>
                <a:lnTo>
                  <a:pt x="199469" y="464399"/>
                </a:lnTo>
                <a:lnTo>
                  <a:pt x="205518" y="452758"/>
                </a:lnTo>
                <a:lnTo>
                  <a:pt x="210186" y="440535"/>
                </a:lnTo>
                <a:lnTo>
                  <a:pt x="213222" y="427690"/>
                </a:lnTo>
                <a:lnTo>
                  <a:pt x="214376" y="414185"/>
                </a:lnTo>
                <a:lnTo>
                  <a:pt x="214376" y="407504"/>
                </a:lnTo>
                <a:lnTo>
                  <a:pt x="211886" y="393623"/>
                </a:lnTo>
                <a:lnTo>
                  <a:pt x="209053" y="383639"/>
                </a:lnTo>
                <a:lnTo>
                  <a:pt x="204569" y="371471"/>
                </a:lnTo>
                <a:lnTo>
                  <a:pt x="199142" y="359694"/>
                </a:lnTo>
                <a:lnTo>
                  <a:pt x="192869" y="348298"/>
                </a:lnTo>
                <a:lnTo>
                  <a:pt x="185847" y="337269"/>
                </a:lnTo>
                <a:lnTo>
                  <a:pt x="178171" y="326596"/>
                </a:lnTo>
                <a:lnTo>
                  <a:pt x="169939" y="316267"/>
                </a:lnTo>
                <a:lnTo>
                  <a:pt x="161248" y="306270"/>
                </a:lnTo>
                <a:lnTo>
                  <a:pt x="152194" y="296592"/>
                </a:lnTo>
                <a:lnTo>
                  <a:pt x="142874" y="287222"/>
                </a:lnTo>
                <a:lnTo>
                  <a:pt x="133384" y="278148"/>
                </a:lnTo>
                <a:lnTo>
                  <a:pt x="123822" y="269358"/>
                </a:lnTo>
                <a:lnTo>
                  <a:pt x="114283" y="260839"/>
                </a:lnTo>
                <a:lnTo>
                  <a:pt x="104866" y="252579"/>
                </a:lnTo>
                <a:lnTo>
                  <a:pt x="95665" y="244567"/>
                </a:lnTo>
                <a:lnTo>
                  <a:pt x="86779" y="236791"/>
                </a:lnTo>
                <a:lnTo>
                  <a:pt x="81571" y="232450"/>
                </a:lnTo>
                <a:lnTo>
                  <a:pt x="70819" y="224197"/>
                </a:lnTo>
                <a:lnTo>
                  <a:pt x="60439" y="216463"/>
                </a:lnTo>
                <a:lnTo>
                  <a:pt x="50778" y="208637"/>
                </a:lnTo>
                <a:lnTo>
                  <a:pt x="42183" y="200106"/>
                </a:lnTo>
                <a:lnTo>
                  <a:pt x="35001" y="190258"/>
                </a:lnTo>
                <a:lnTo>
                  <a:pt x="27397" y="175985"/>
                </a:lnTo>
                <a:lnTo>
                  <a:pt x="21945" y="164299"/>
                </a:lnTo>
                <a:lnTo>
                  <a:pt x="17418" y="151544"/>
                </a:lnTo>
                <a:lnTo>
                  <a:pt x="14937" y="138844"/>
                </a:lnTo>
                <a:lnTo>
                  <a:pt x="14097" y="125552"/>
                </a:lnTo>
                <a:lnTo>
                  <a:pt x="14174" y="121434"/>
                </a:lnTo>
                <a:lnTo>
                  <a:pt x="15585" y="108288"/>
                </a:lnTo>
                <a:lnTo>
                  <a:pt x="18765" y="95849"/>
                </a:lnTo>
                <a:lnTo>
                  <a:pt x="23710" y="84658"/>
                </a:lnTo>
                <a:lnTo>
                  <a:pt x="28398" y="77302"/>
                </a:lnTo>
                <a:lnTo>
                  <a:pt x="36088" y="68206"/>
                </a:lnTo>
                <a:lnTo>
                  <a:pt x="45275" y="59664"/>
                </a:lnTo>
                <a:lnTo>
                  <a:pt x="55653" y="51660"/>
                </a:lnTo>
                <a:lnTo>
                  <a:pt x="66913" y="44179"/>
                </a:lnTo>
                <a:lnTo>
                  <a:pt x="78749" y="37204"/>
                </a:lnTo>
                <a:lnTo>
                  <a:pt x="90852" y="30720"/>
                </a:lnTo>
                <a:lnTo>
                  <a:pt x="102915" y="24712"/>
                </a:lnTo>
                <a:lnTo>
                  <a:pt x="114631" y="19163"/>
                </a:lnTo>
                <a:lnTo>
                  <a:pt x="125691" y="14058"/>
                </a:lnTo>
                <a:lnTo>
                  <a:pt x="125691" y="0"/>
                </a:lnTo>
                <a:lnTo>
                  <a:pt x="116943" y="4084"/>
                </a:lnTo>
                <a:lnTo>
                  <a:pt x="106141" y="9067"/>
                </a:lnTo>
                <a:lnTo>
                  <a:pt x="94651" y="14470"/>
                </a:lnTo>
                <a:lnTo>
                  <a:pt x="82752" y="20334"/>
                </a:lnTo>
                <a:lnTo>
                  <a:pt x="70724" y="26702"/>
                </a:lnTo>
                <a:lnTo>
                  <a:pt x="58844" y="33613"/>
                </a:lnTo>
                <a:lnTo>
                  <a:pt x="47391" y="41110"/>
                </a:lnTo>
                <a:lnTo>
                  <a:pt x="36644" y="49233"/>
                </a:lnTo>
                <a:lnTo>
                  <a:pt x="26883" y="58024"/>
                </a:lnTo>
                <a:lnTo>
                  <a:pt x="18385" y="67524"/>
                </a:lnTo>
                <a:lnTo>
                  <a:pt x="11430" y="77774"/>
                </a:lnTo>
                <a:lnTo>
                  <a:pt x="6758" y="87697"/>
                </a:lnTo>
                <a:lnTo>
                  <a:pt x="2947" y="99890"/>
                </a:lnTo>
                <a:lnTo>
                  <a:pt x="725" y="112609"/>
                </a:lnTo>
                <a:lnTo>
                  <a:pt x="0" y="125552"/>
                </a:lnTo>
                <a:lnTo>
                  <a:pt x="253" y="133268"/>
                </a:lnTo>
                <a:lnTo>
                  <a:pt x="1818" y="146206"/>
                </a:lnTo>
                <a:lnTo>
                  <a:pt x="4790" y="158603"/>
                </a:lnTo>
                <a:lnTo>
                  <a:pt x="9144" y="170167"/>
                </a:lnTo>
                <a:lnTo>
                  <a:pt x="16755" y="186252"/>
                </a:lnTo>
                <a:lnTo>
                  <a:pt x="22936" y="197548"/>
                </a:lnTo>
                <a:lnTo>
                  <a:pt x="29517" y="206859"/>
                </a:lnTo>
                <a:lnTo>
                  <a:pt x="38521" y="216531"/>
                </a:lnTo>
                <a:lnTo>
                  <a:pt x="48214" y="224857"/>
                </a:lnTo>
                <a:lnTo>
                  <a:pt x="58203" y="232399"/>
                </a:lnTo>
                <a:lnTo>
                  <a:pt x="68095" y="239720"/>
                </a:lnTo>
                <a:lnTo>
                  <a:pt x="77495" y="247383"/>
                </a:lnTo>
                <a:lnTo>
                  <a:pt x="78719" y="248449"/>
                </a:lnTo>
                <a:lnTo>
                  <a:pt x="88115" y="256606"/>
                </a:lnTo>
                <a:lnTo>
                  <a:pt x="97752" y="264994"/>
                </a:lnTo>
                <a:lnTo>
                  <a:pt x="107528" y="273617"/>
                </a:lnTo>
                <a:lnTo>
                  <a:pt x="117339" y="282479"/>
                </a:lnTo>
                <a:lnTo>
                  <a:pt x="127083" y="291584"/>
                </a:lnTo>
                <a:lnTo>
                  <a:pt x="136657" y="300936"/>
                </a:lnTo>
                <a:lnTo>
                  <a:pt x="145958" y="310540"/>
                </a:lnTo>
                <a:lnTo>
                  <a:pt x="154883" y="320399"/>
                </a:lnTo>
                <a:lnTo>
                  <a:pt x="163329" y="330519"/>
                </a:lnTo>
                <a:lnTo>
                  <a:pt x="171194" y="340903"/>
                </a:lnTo>
                <a:lnTo>
                  <a:pt x="178374" y="351556"/>
                </a:lnTo>
                <a:lnTo>
                  <a:pt x="184768" y="362482"/>
                </a:lnTo>
                <a:lnTo>
                  <a:pt x="190271" y="373684"/>
                </a:lnTo>
                <a:lnTo>
                  <a:pt x="194781" y="385168"/>
                </a:lnTo>
                <a:lnTo>
                  <a:pt x="198196" y="396938"/>
                </a:lnTo>
                <a:lnTo>
                  <a:pt x="200279" y="408622"/>
                </a:lnTo>
                <a:lnTo>
                  <a:pt x="200279" y="414185"/>
                </a:lnTo>
                <a:lnTo>
                  <a:pt x="199729" y="423489"/>
                </a:lnTo>
                <a:lnTo>
                  <a:pt x="197204" y="435232"/>
                </a:lnTo>
                <a:lnTo>
                  <a:pt x="192876" y="446642"/>
                </a:lnTo>
                <a:lnTo>
                  <a:pt x="187008" y="457733"/>
                </a:lnTo>
                <a:lnTo>
                  <a:pt x="179863" y="468521"/>
                </a:lnTo>
                <a:lnTo>
                  <a:pt x="171705" y="479020"/>
                </a:lnTo>
                <a:lnTo>
                  <a:pt x="162797" y="489246"/>
                </a:lnTo>
                <a:lnTo>
                  <a:pt x="153403" y="499212"/>
                </a:lnTo>
                <a:lnTo>
                  <a:pt x="143784" y="508935"/>
                </a:lnTo>
                <a:lnTo>
                  <a:pt x="134205" y="518430"/>
                </a:lnTo>
                <a:lnTo>
                  <a:pt x="124929" y="527710"/>
                </a:lnTo>
                <a:lnTo>
                  <a:pt x="119448" y="533504"/>
                </a:lnTo>
                <a:lnTo>
                  <a:pt x="110965" y="543233"/>
                </a:lnTo>
                <a:lnTo>
                  <a:pt x="103037" y="553406"/>
                </a:lnTo>
                <a:lnTo>
                  <a:pt x="95756" y="564026"/>
                </a:lnTo>
                <a:lnTo>
                  <a:pt x="89215" y="575095"/>
                </a:lnTo>
                <a:lnTo>
                  <a:pt x="83507" y="586616"/>
                </a:lnTo>
                <a:lnTo>
                  <a:pt x="78725" y="598589"/>
                </a:lnTo>
                <a:lnTo>
                  <a:pt x="74962" y="611017"/>
                </a:lnTo>
                <a:lnTo>
                  <a:pt x="72311" y="623903"/>
                </a:lnTo>
                <a:lnTo>
                  <a:pt x="70866" y="637247"/>
                </a:lnTo>
                <a:lnTo>
                  <a:pt x="70751" y="646544"/>
                </a:lnTo>
                <a:lnTo>
                  <a:pt x="71158" y="651357"/>
                </a:lnTo>
                <a:lnTo>
                  <a:pt x="71145" y="660908"/>
                </a:lnTo>
                <a:lnTo>
                  <a:pt x="70561" y="665187"/>
                </a:lnTo>
                <a:lnTo>
                  <a:pt x="68745" y="668705"/>
                </a:lnTo>
                <a:lnTo>
                  <a:pt x="81267" y="675144"/>
                </a:lnTo>
                <a:lnTo>
                  <a:pt x="84632" y="668578"/>
                </a:lnTo>
                <a:lnTo>
                  <a:pt x="85229" y="661797"/>
                </a:lnTo>
                <a:lnTo>
                  <a:pt x="85229" y="655675"/>
                </a:lnTo>
                <a:close/>
              </a:path>
            </a:pathLst>
          </a:custGeom>
          <a:solidFill>
            <a:srgbClr val="8F909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3078550" y="1544008"/>
            <a:ext cx="116106" cy="85051"/>
          </a:xfrm>
          <a:custGeom>
            <a:avLst/>
            <a:gdLst/>
            <a:ahLst/>
            <a:cxnLst/>
            <a:rect l="l" t="t" r="r" b="b"/>
            <a:pathLst>
              <a:path w="116106" h="85051">
                <a:moveTo>
                  <a:pt x="99787" y="15389"/>
                </a:moveTo>
                <a:lnTo>
                  <a:pt x="109058" y="11105"/>
                </a:lnTo>
                <a:lnTo>
                  <a:pt x="109058" y="5562"/>
                </a:lnTo>
                <a:lnTo>
                  <a:pt x="112575" y="5562"/>
                </a:lnTo>
                <a:lnTo>
                  <a:pt x="116106" y="0"/>
                </a:lnTo>
                <a:lnTo>
                  <a:pt x="111077" y="2387"/>
                </a:lnTo>
                <a:lnTo>
                  <a:pt x="101143" y="7016"/>
                </a:lnTo>
                <a:lnTo>
                  <a:pt x="90232" y="12047"/>
                </a:lnTo>
                <a:lnTo>
                  <a:pt x="78626" y="17525"/>
                </a:lnTo>
                <a:lnTo>
                  <a:pt x="66610" y="23491"/>
                </a:lnTo>
                <a:lnTo>
                  <a:pt x="54465" y="29988"/>
                </a:lnTo>
                <a:lnTo>
                  <a:pt x="49164" y="33019"/>
                </a:lnTo>
                <a:lnTo>
                  <a:pt x="37883" y="39988"/>
                </a:lnTo>
                <a:lnTo>
                  <a:pt x="27079" y="47538"/>
                </a:lnTo>
                <a:lnTo>
                  <a:pt x="16998" y="55726"/>
                </a:lnTo>
                <a:lnTo>
                  <a:pt x="7889" y="64605"/>
                </a:lnTo>
                <a:lnTo>
                  <a:pt x="0" y="74231"/>
                </a:lnTo>
                <a:lnTo>
                  <a:pt x="1387" y="85051"/>
                </a:lnTo>
                <a:lnTo>
                  <a:pt x="8053" y="75241"/>
                </a:lnTo>
                <a:lnTo>
                  <a:pt x="16298" y="66036"/>
                </a:lnTo>
                <a:lnTo>
                  <a:pt x="25838" y="57456"/>
                </a:lnTo>
                <a:lnTo>
                  <a:pt x="36401" y="49478"/>
                </a:lnTo>
                <a:lnTo>
                  <a:pt x="47714" y="42083"/>
                </a:lnTo>
                <a:lnTo>
                  <a:pt x="52720" y="39090"/>
                </a:lnTo>
                <a:lnTo>
                  <a:pt x="64689" y="32434"/>
                </a:lnTo>
                <a:lnTo>
                  <a:pt x="76711" y="26293"/>
                </a:lnTo>
                <a:lnTo>
                  <a:pt x="88505" y="20625"/>
                </a:lnTo>
                <a:lnTo>
                  <a:pt x="99787" y="15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3129430" y="2200978"/>
            <a:ext cx="18808" cy="28486"/>
          </a:xfrm>
          <a:custGeom>
            <a:avLst/>
            <a:gdLst/>
            <a:ahLst/>
            <a:cxnLst/>
            <a:rect l="l" t="t" r="r" b="b"/>
            <a:pathLst>
              <a:path w="18808" h="28486">
                <a:moveTo>
                  <a:pt x="4749" y="17297"/>
                </a:moveTo>
                <a:lnTo>
                  <a:pt x="3632" y="0"/>
                </a:lnTo>
                <a:lnTo>
                  <a:pt x="3632" y="9258"/>
                </a:lnTo>
                <a:lnTo>
                  <a:pt x="3048" y="12954"/>
                </a:lnTo>
                <a:lnTo>
                  <a:pt x="1625" y="15684"/>
                </a:lnTo>
                <a:lnTo>
                  <a:pt x="0" y="18821"/>
                </a:lnTo>
                <a:lnTo>
                  <a:pt x="3136" y="20434"/>
                </a:lnTo>
                <a:lnTo>
                  <a:pt x="18808" y="28486"/>
                </a:lnTo>
                <a:lnTo>
                  <a:pt x="7874" y="18923"/>
                </a:lnTo>
                <a:lnTo>
                  <a:pt x="6362" y="14160"/>
                </a:lnTo>
                <a:lnTo>
                  <a:pt x="4749" y="172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3138925" y="2216752"/>
            <a:ext cx="7777" cy="7962"/>
          </a:xfrm>
          <a:custGeom>
            <a:avLst/>
            <a:gdLst/>
            <a:ahLst/>
            <a:cxnLst/>
            <a:rect l="l" t="t" r="r" b="b"/>
            <a:pathLst>
              <a:path w="7777" h="7962">
                <a:moveTo>
                  <a:pt x="6259" y="3224"/>
                </a:moveTo>
                <a:lnTo>
                  <a:pt x="0" y="0"/>
                </a:lnTo>
                <a:lnTo>
                  <a:pt x="4653" y="6361"/>
                </a:lnTo>
                <a:lnTo>
                  <a:pt x="7777" y="7962"/>
                </a:lnTo>
                <a:lnTo>
                  <a:pt x="6259" y="3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3146741" y="2173853"/>
            <a:ext cx="1657" cy="31392"/>
          </a:xfrm>
          <a:custGeom>
            <a:avLst/>
            <a:gdLst/>
            <a:ahLst/>
            <a:cxnLst/>
            <a:rect l="l" t="t" r="r" b="b"/>
            <a:pathLst>
              <a:path w="1657" h="31392">
                <a:moveTo>
                  <a:pt x="393" y="26464"/>
                </a:moveTo>
                <a:lnTo>
                  <a:pt x="406" y="31392"/>
                </a:lnTo>
                <a:lnTo>
                  <a:pt x="1657" y="0"/>
                </a:lnTo>
                <a:lnTo>
                  <a:pt x="148" y="13074"/>
                </a:lnTo>
                <a:lnTo>
                  <a:pt x="0" y="15961"/>
                </a:lnTo>
                <a:lnTo>
                  <a:pt x="0" y="21676"/>
                </a:lnTo>
                <a:lnTo>
                  <a:pt x="393" y="264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3140607" y="1796954"/>
            <a:ext cx="9131" cy="10595"/>
          </a:xfrm>
          <a:custGeom>
            <a:avLst/>
            <a:gdLst/>
            <a:ahLst/>
            <a:cxnLst/>
            <a:rect l="l" t="t" r="r" b="b"/>
            <a:pathLst>
              <a:path w="9131" h="10595">
                <a:moveTo>
                  <a:pt x="9131" y="10595"/>
                </a:moveTo>
                <a:lnTo>
                  <a:pt x="2324" y="0"/>
                </a:lnTo>
                <a:lnTo>
                  <a:pt x="0" y="2667"/>
                </a:lnTo>
                <a:lnTo>
                  <a:pt x="9131" y="10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3061917" y="1618239"/>
            <a:ext cx="207327" cy="611225"/>
          </a:xfrm>
          <a:custGeom>
            <a:avLst/>
            <a:gdLst/>
            <a:ahLst/>
            <a:cxnLst/>
            <a:rect l="l" t="t" r="r" b="b"/>
            <a:pathLst>
              <a:path w="207327" h="611225">
                <a:moveTo>
                  <a:pt x="200291" y="346253"/>
                </a:moveTo>
                <a:lnTo>
                  <a:pt x="199107" y="358452"/>
                </a:lnTo>
                <a:lnTo>
                  <a:pt x="195731" y="370378"/>
                </a:lnTo>
                <a:lnTo>
                  <a:pt x="190449" y="382043"/>
                </a:lnTo>
                <a:lnTo>
                  <a:pt x="183548" y="393460"/>
                </a:lnTo>
                <a:lnTo>
                  <a:pt x="175463" y="404457"/>
                </a:lnTo>
                <a:lnTo>
                  <a:pt x="167389" y="414093"/>
                </a:lnTo>
                <a:lnTo>
                  <a:pt x="158754" y="423531"/>
                </a:lnTo>
                <a:lnTo>
                  <a:pt x="149781" y="432781"/>
                </a:lnTo>
                <a:lnTo>
                  <a:pt x="140690" y="441855"/>
                </a:lnTo>
                <a:lnTo>
                  <a:pt x="131705" y="450764"/>
                </a:lnTo>
                <a:lnTo>
                  <a:pt x="125933" y="456565"/>
                </a:lnTo>
                <a:lnTo>
                  <a:pt x="117203" y="465959"/>
                </a:lnTo>
                <a:lnTo>
                  <a:pt x="108950" y="475792"/>
                </a:lnTo>
                <a:lnTo>
                  <a:pt x="101253" y="486079"/>
                </a:lnTo>
                <a:lnTo>
                  <a:pt x="94206" y="496822"/>
                </a:lnTo>
                <a:lnTo>
                  <a:pt x="87901" y="508022"/>
                </a:lnTo>
                <a:lnTo>
                  <a:pt x="82430" y="519681"/>
                </a:lnTo>
                <a:lnTo>
                  <a:pt x="77885" y="531801"/>
                </a:lnTo>
                <a:lnTo>
                  <a:pt x="74359" y="544384"/>
                </a:lnTo>
                <a:lnTo>
                  <a:pt x="71945" y="557431"/>
                </a:lnTo>
                <a:lnTo>
                  <a:pt x="70865" y="568376"/>
                </a:lnTo>
                <a:lnTo>
                  <a:pt x="70751" y="577964"/>
                </a:lnTo>
                <a:lnTo>
                  <a:pt x="71145" y="582739"/>
                </a:lnTo>
                <a:lnTo>
                  <a:pt x="72262" y="600037"/>
                </a:lnTo>
                <a:lnTo>
                  <a:pt x="73875" y="596900"/>
                </a:lnTo>
                <a:lnTo>
                  <a:pt x="75387" y="601662"/>
                </a:lnTo>
                <a:lnTo>
                  <a:pt x="86321" y="611225"/>
                </a:lnTo>
                <a:lnTo>
                  <a:pt x="87922" y="608089"/>
                </a:lnTo>
                <a:lnTo>
                  <a:pt x="86398" y="603351"/>
                </a:lnTo>
                <a:lnTo>
                  <a:pt x="85229" y="587019"/>
                </a:lnTo>
                <a:lnTo>
                  <a:pt x="85229" y="592912"/>
                </a:lnTo>
                <a:lnTo>
                  <a:pt x="84645" y="599046"/>
                </a:lnTo>
                <a:lnTo>
                  <a:pt x="83267" y="601738"/>
                </a:lnTo>
                <a:lnTo>
                  <a:pt x="84785" y="606476"/>
                </a:lnTo>
                <a:lnTo>
                  <a:pt x="81660" y="604875"/>
                </a:lnTo>
                <a:lnTo>
                  <a:pt x="77007" y="598514"/>
                </a:lnTo>
                <a:lnTo>
                  <a:pt x="77609" y="597344"/>
                </a:lnTo>
                <a:lnTo>
                  <a:pt x="78181" y="592480"/>
                </a:lnTo>
                <a:lnTo>
                  <a:pt x="78181" y="582308"/>
                </a:lnTo>
                <a:lnTo>
                  <a:pt x="77787" y="577609"/>
                </a:lnTo>
                <a:lnTo>
                  <a:pt x="77901" y="568807"/>
                </a:lnTo>
                <a:lnTo>
                  <a:pt x="79349" y="555542"/>
                </a:lnTo>
                <a:lnTo>
                  <a:pt x="82021" y="542729"/>
                </a:lnTo>
                <a:lnTo>
                  <a:pt x="85824" y="530365"/>
                </a:lnTo>
                <a:lnTo>
                  <a:pt x="90663" y="518448"/>
                </a:lnTo>
                <a:lnTo>
                  <a:pt x="96446" y="506977"/>
                </a:lnTo>
                <a:lnTo>
                  <a:pt x="103079" y="495948"/>
                </a:lnTo>
                <a:lnTo>
                  <a:pt x="110467" y="485361"/>
                </a:lnTo>
                <a:lnTo>
                  <a:pt x="118518" y="475213"/>
                </a:lnTo>
                <a:lnTo>
                  <a:pt x="127136" y="465502"/>
                </a:lnTo>
                <a:lnTo>
                  <a:pt x="130962" y="461492"/>
                </a:lnTo>
                <a:lnTo>
                  <a:pt x="139596" y="452855"/>
                </a:lnTo>
                <a:lnTo>
                  <a:pt x="148555" y="443986"/>
                </a:lnTo>
                <a:lnTo>
                  <a:pt x="157608" y="434884"/>
                </a:lnTo>
                <a:lnTo>
                  <a:pt x="166539" y="425536"/>
                </a:lnTo>
                <a:lnTo>
                  <a:pt x="175131" y="415928"/>
                </a:lnTo>
                <a:lnTo>
                  <a:pt x="180987" y="408838"/>
                </a:lnTo>
                <a:lnTo>
                  <a:pt x="188976" y="398020"/>
                </a:lnTo>
                <a:lnTo>
                  <a:pt x="195886" y="386817"/>
                </a:lnTo>
                <a:lnTo>
                  <a:pt x="201420" y="375207"/>
                </a:lnTo>
                <a:lnTo>
                  <a:pt x="205284" y="363171"/>
                </a:lnTo>
                <a:lnTo>
                  <a:pt x="207182" y="350688"/>
                </a:lnTo>
                <a:lnTo>
                  <a:pt x="207327" y="346253"/>
                </a:lnTo>
                <a:lnTo>
                  <a:pt x="207327" y="345516"/>
                </a:lnTo>
                <a:lnTo>
                  <a:pt x="203796" y="345516"/>
                </a:lnTo>
                <a:lnTo>
                  <a:pt x="207327" y="345478"/>
                </a:lnTo>
                <a:lnTo>
                  <a:pt x="207327" y="339674"/>
                </a:lnTo>
                <a:lnTo>
                  <a:pt x="206628" y="333654"/>
                </a:lnTo>
                <a:lnTo>
                  <a:pt x="205130" y="327444"/>
                </a:lnTo>
                <a:lnTo>
                  <a:pt x="201660" y="315476"/>
                </a:lnTo>
                <a:lnTo>
                  <a:pt x="197101" y="303818"/>
                </a:lnTo>
                <a:lnTo>
                  <a:pt x="191560" y="292476"/>
                </a:lnTo>
                <a:lnTo>
                  <a:pt x="185141" y="281442"/>
                </a:lnTo>
                <a:lnTo>
                  <a:pt x="177949" y="270710"/>
                </a:lnTo>
                <a:lnTo>
                  <a:pt x="170089" y="260272"/>
                </a:lnTo>
                <a:lnTo>
                  <a:pt x="161664" y="250121"/>
                </a:lnTo>
                <a:lnTo>
                  <a:pt x="156006" y="243751"/>
                </a:lnTo>
                <a:lnTo>
                  <a:pt x="147080" y="234267"/>
                </a:lnTo>
                <a:lnTo>
                  <a:pt x="137865" y="225034"/>
                </a:lnTo>
                <a:lnTo>
                  <a:pt x="128453" y="216049"/>
                </a:lnTo>
                <a:lnTo>
                  <a:pt x="118939" y="207307"/>
                </a:lnTo>
                <a:lnTo>
                  <a:pt x="109416" y="198803"/>
                </a:lnTo>
                <a:lnTo>
                  <a:pt x="99979" y="190533"/>
                </a:lnTo>
                <a:lnTo>
                  <a:pt x="90721" y="182491"/>
                </a:lnTo>
                <a:lnTo>
                  <a:pt x="83324" y="176060"/>
                </a:lnTo>
                <a:lnTo>
                  <a:pt x="73594" y="168161"/>
                </a:lnTo>
                <a:lnTo>
                  <a:pt x="63527" y="160693"/>
                </a:lnTo>
                <a:lnTo>
                  <a:pt x="53523" y="153110"/>
                </a:lnTo>
                <a:lnTo>
                  <a:pt x="43953" y="144828"/>
                </a:lnTo>
                <a:lnTo>
                  <a:pt x="35192" y="135263"/>
                </a:lnTo>
                <a:lnTo>
                  <a:pt x="29463" y="127038"/>
                </a:lnTo>
                <a:lnTo>
                  <a:pt x="23342" y="115847"/>
                </a:lnTo>
                <a:lnTo>
                  <a:pt x="17838" y="104338"/>
                </a:lnTo>
                <a:lnTo>
                  <a:pt x="15862" y="100025"/>
                </a:lnTo>
                <a:lnTo>
                  <a:pt x="11555" y="88515"/>
                </a:lnTo>
                <a:lnTo>
                  <a:pt x="8658" y="76079"/>
                </a:lnTo>
                <a:lnTo>
                  <a:pt x="7213" y="63072"/>
                </a:lnTo>
                <a:lnTo>
                  <a:pt x="7048" y="56892"/>
                </a:lnTo>
                <a:lnTo>
                  <a:pt x="7799" y="43874"/>
                </a:lnTo>
                <a:lnTo>
                  <a:pt x="10107" y="31147"/>
                </a:lnTo>
                <a:lnTo>
                  <a:pt x="14057" y="19051"/>
                </a:lnTo>
                <a:lnTo>
                  <a:pt x="14947" y="9106"/>
                </a:lnTo>
                <a:lnTo>
                  <a:pt x="14057" y="19051"/>
                </a:lnTo>
                <a:lnTo>
                  <a:pt x="18004" y="10856"/>
                </a:lnTo>
                <a:lnTo>
                  <a:pt x="24687" y="1010"/>
                </a:lnTo>
                <a:lnTo>
                  <a:pt x="18008" y="10858"/>
                </a:lnTo>
                <a:lnTo>
                  <a:pt x="16633" y="0"/>
                </a:lnTo>
                <a:lnTo>
                  <a:pt x="11887" y="7353"/>
                </a:lnTo>
                <a:lnTo>
                  <a:pt x="6537" y="18941"/>
                </a:lnTo>
                <a:lnTo>
                  <a:pt x="2852" y="31204"/>
                </a:lnTo>
                <a:lnTo>
                  <a:pt x="709" y="43908"/>
                </a:lnTo>
                <a:lnTo>
                  <a:pt x="0" y="56883"/>
                </a:lnTo>
                <a:lnTo>
                  <a:pt x="701" y="69972"/>
                </a:lnTo>
                <a:lnTo>
                  <a:pt x="2778" y="82726"/>
                </a:lnTo>
                <a:lnTo>
                  <a:pt x="6224" y="94896"/>
                </a:lnTo>
                <a:lnTo>
                  <a:pt x="9461" y="102959"/>
                </a:lnTo>
                <a:lnTo>
                  <a:pt x="14685" y="114192"/>
                </a:lnTo>
                <a:lnTo>
                  <a:pt x="20562" y="125689"/>
                </a:lnTo>
                <a:lnTo>
                  <a:pt x="23444" y="130696"/>
                </a:lnTo>
                <a:lnTo>
                  <a:pt x="31820" y="142215"/>
                </a:lnTo>
                <a:lnTo>
                  <a:pt x="41124" y="151822"/>
                </a:lnTo>
                <a:lnTo>
                  <a:pt x="50957" y="160072"/>
                </a:lnTo>
                <a:lnTo>
                  <a:pt x="60908" y="167511"/>
                </a:lnTo>
                <a:lnTo>
                  <a:pt x="70567" y="174684"/>
                </a:lnTo>
                <a:lnTo>
                  <a:pt x="78663" y="181356"/>
                </a:lnTo>
                <a:lnTo>
                  <a:pt x="81013" y="178714"/>
                </a:lnTo>
                <a:lnTo>
                  <a:pt x="87821" y="189309"/>
                </a:lnTo>
                <a:lnTo>
                  <a:pt x="97184" y="197446"/>
                </a:lnTo>
                <a:lnTo>
                  <a:pt x="106684" y="205794"/>
                </a:lnTo>
                <a:lnTo>
                  <a:pt x="116225" y="214356"/>
                </a:lnTo>
                <a:lnTo>
                  <a:pt x="125712" y="223136"/>
                </a:lnTo>
                <a:lnTo>
                  <a:pt x="135049" y="232137"/>
                </a:lnTo>
                <a:lnTo>
                  <a:pt x="144142" y="241361"/>
                </a:lnTo>
                <a:lnTo>
                  <a:pt x="150799" y="248488"/>
                </a:lnTo>
                <a:lnTo>
                  <a:pt x="159668" y="258627"/>
                </a:lnTo>
                <a:lnTo>
                  <a:pt x="167965" y="269016"/>
                </a:lnTo>
                <a:lnTo>
                  <a:pt x="175584" y="279656"/>
                </a:lnTo>
                <a:lnTo>
                  <a:pt x="182420" y="290549"/>
                </a:lnTo>
                <a:lnTo>
                  <a:pt x="188367" y="301695"/>
                </a:lnTo>
                <a:lnTo>
                  <a:pt x="193319" y="313097"/>
                </a:lnTo>
                <a:lnTo>
                  <a:pt x="197172" y="324756"/>
                </a:lnTo>
                <a:lnTo>
                  <a:pt x="199656" y="334785"/>
                </a:lnTo>
                <a:lnTo>
                  <a:pt x="200278" y="340233"/>
                </a:lnTo>
                <a:lnTo>
                  <a:pt x="200291" y="3462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3076002" y="1632501"/>
            <a:ext cx="207327" cy="593826"/>
          </a:xfrm>
          <a:custGeom>
            <a:avLst/>
            <a:gdLst/>
            <a:ahLst/>
            <a:cxnLst/>
            <a:rect l="l" t="t" r="r" b="b"/>
            <a:pathLst>
              <a:path w="207327" h="593826">
                <a:moveTo>
                  <a:pt x="77876" y="555396"/>
                </a:moveTo>
                <a:lnTo>
                  <a:pt x="79339" y="542491"/>
                </a:lnTo>
                <a:lnTo>
                  <a:pt x="82109" y="529999"/>
                </a:lnTo>
                <a:lnTo>
                  <a:pt x="86092" y="517916"/>
                </a:lnTo>
                <a:lnTo>
                  <a:pt x="91195" y="506237"/>
                </a:lnTo>
                <a:lnTo>
                  <a:pt x="97325" y="494957"/>
                </a:lnTo>
                <a:lnTo>
                  <a:pt x="104389" y="484072"/>
                </a:lnTo>
                <a:lnTo>
                  <a:pt x="112292" y="473577"/>
                </a:lnTo>
                <a:lnTo>
                  <a:pt x="120944" y="463466"/>
                </a:lnTo>
                <a:lnTo>
                  <a:pt x="126974" y="457047"/>
                </a:lnTo>
                <a:lnTo>
                  <a:pt x="135175" y="448709"/>
                </a:lnTo>
                <a:lnTo>
                  <a:pt x="143904" y="440069"/>
                </a:lnTo>
                <a:lnTo>
                  <a:pt x="152933" y="431077"/>
                </a:lnTo>
                <a:lnTo>
                  <a:pt x="162018" y="421696"/>
                </a:lnTo>
                <a:lnTo>
                  <a:pt x="170919" y="411887"/>
                </a:lnTo>
                <a:lnTo>
                  <a:pt x="178307" y="402996"/>
                </a:lnTo>
                <a:lnTo>
                  <a:pt x="185938" y="392677"/>
                </a:lnTo>
                <a:lnTo>
                  <a:pt x="192761" y="381828"/>
                </a:lnTo>
                <a:lnTo>
                  <a:pt x="198543" y="370418"/>
                </a:lnTo>
                <a:lnTo>
                  <a:pt x="203051" y="358418"/>
                </a:lnTo>
                <a:lnTo>
                  <a:pt x="200291" y="331254"/>
                </a:lnTo>
                <a:lnTo>
                  <a:pt x="203051" y="358418"/>
                </a:lnTo>
                <a:lnTo>
                  <a:pt x="206050" y="345799"/>
                </a:lnTo>
                <a:lnTo>
                  <a:pt x="207307" y="332530"/>
                </a:lnTo>
                <a:lnTo>
                  <a:pt x="207327" y="324307"/>
                </a:lnTo>
                <a:lnTo>
                  <a:pt x="206501" y="317157"/>
                </a:lnTo>
                <a:lnTo>
                  <a:pt x="204736" y="309880"/>
                </a:lnTo>
                <a:lnTo>
                  <a:pt x="201016" y="297198"/>
                </a:lnTo>
                <a:lnTo>
                  <a:pt x="196292" y="284969"/>
                </a:lnTo>
                <a:lnTo>
                  <a:pt x="190661" y="273151"/>
                </a:lnTo>
                <a:lnTo>
                  <a:pt x="184216" y="261733"/>
                </a:lnTo>
                <a:lnTo>
                  <a:pt x="177054" y="250700"/>
                </a:lnTo>
                <a:lnTo>
                  <a:pt x="169270" y="240039"/>
                </a:lnTo>
                <a:lnTo>
                  <a:pt x="160960" y="229737"/>
                </a:lnTo>
                <a:lnTo>
                  <a:pt x="152218" y="219780"/>
                </a:lnTo>
                <a:lnTo>
                  <a:pt x="143141" y="210154"/>
                </a:lnTo>
                <a:lnTo>
                  <a:pt x="133823" y="200846"/>
                </a:lnTo>
                <a:lnTo>
                  <a:pt x="124360" y="191843"/>
                </a:lnTo>
                <a:lnTo>
                  <a:pt x="114847" y="183132"/>
                </a:lnTo>
                <a:lnTo>
                  <a:pt x="105380" y="174698"/>
                </a:lnTo>
                <a:lnTo>
                  <a:pt x="96054" y="166528"/>
                </a:lnTo>
                <a:lnTo>
                  <a:pt x="86964" y="158609"/>
                </a:lnTo>
                <a:lnTo>
                  <a:pt x="78536" y="151218"/>
                </a:lnTo>
                <a:lnTo>
                  <a:pt x="68104" y="142777"/>
                </a:lnTo>
                <a:lnTo>
                  <a:pt x="57977" y="135204"/>
                </a:lnTo>
                <a:lnTo>
                  <a:pt x="49453" y="128765"/>
                </a:lnTo>
                <a:lnTo>
                  <a:pt x="39515" y="120303"/>
                </a:lnTo>
                <a:lnTo>
                  <a:pt x="31109" y="110968"/>
                </a:lnTo>
                <a:lnTo>
                  <a:pt x="27470" y="105537"/>
                </a:lnTo>
                <a:lnTo>
                  <a:pt x="21541" y="94647"/>
                </a:lnTo>
                <a:lnTo>
                  <a:pt x="15972" y="82923"/>
                </a:lnTo>
                <a:lnTo>
                  <a:pt x="14592" y="79908"/>
                </a:lnTo>
                <a:lnTo>
                  <a:pt x="10494" y="68564"/>
                </a:lnTo>
                <a:lnTo>
                  <a:pt x="7920" y="55886"/>
                </a:lnTo>
                <a:lnTo>
                  <a:pt x="7048" y="42748"/>
                </a:lnTo>
                <a:lnTo>
                  <a:pt x="7048" y="42506"/>
                </a:lnTo>
                <a:lnTo>
                  <a:pt x="7975" y="29162"/>
                </a:lnTo>
                <a:lnTo>
                  <a:pt x="10750" y="16478"/>
                </a:lnTo>
                <a:lnTo>
                  <a:pt x="15326" y="5101"/>
                </a:lnTo>
                <a:lnTo>
                  <a:pt x="13144" y="1727"/>
                </a:lnTo>
                <a:lnTo>
                  <a:pt x="10058" y="38"/>
                </a:lnTo>
                <a:lnTo>
                  <a:pt x="5039" y="11271"/>
                </a:lnTo>
                <a:lnTo>
                  <a:pt x="1748" y="23649"/>
                </a:lnTo>
                <a:lnTo>
                  <a:pt x="165" y="36684"/>
                </a:lnTo>
                <a:lnTo>
                  <a:pt x="0" y="42506"/>
                </a:lnTo>
                <a:lnTo>
                  <a:pt x="0" y="42748"/>
                </a:lnTo>
                <a:lnTo>
                  <a:pt x="832" y="55990"/>
                </a:lnTo>
                <a:lnTo>
                  <a:pt x="3240" y="68705"/>
                </a:lnTo>
                <a:lnTo>
                  <a:pt x="7125" y="80423"/>
                </a:lnTo>
                <a:lnTo>
                  <a:pt x="13580" y="94429"/>
                </a:lnTo>
                <a:lnTo>
                  <a:pt x="19435" y="105745"/>
                </a:lnTo>
                <a:lnTo>
                  <a:pt x="21424" y="109156"/>
                </a:lnTo>
                <a:lnTo>
                  <a:pt x="29022" y="119555"/>
                </a:lnTo>
                <a:lnTo>
                  <a:pt x="38011" y="128457"/>
                </a:lnTo>
                <a:lnTo>
                  <a:pt x="45123" y="134315"/>
                </a:lnTo>
                <a:lnTo>
                  <a:pt x="54974" y="141741"/>
                </a:lnTo>
                <a:lnTo>
                  <a:pt x="65123" y="149368"/>
                </a:lnTo>
                <a:lnTo>
                  <a:pt x="73875" y="156502"/>
                </a:lnTo>
                <a:lnTo>
                  <a:pt x="82880" y="164367"/>
                </a:lnTo>
                <a:lnTo>
                  <a:pt x="92183" y="172464"/>
                </a:lnTo>
                <a:lnTo>
                  <a:pt x="101687" y="180805"/>
                </a:lnTo>
                <a:lnTo>
                  <a:pt x="111294" y="189399"/>
                </a:lnTo>
                <a:lnTo>
                  <a:pt x="120906" y="198258"/>
                </a:lnTo>
                <a:lnTo>
                  <a:pt x="130425" y="207391"/>
                </a:lnTo>
                <a:lnTo>
                  <a:pt x="139753" y="216809"/>
                </a:lnTo>
                <a:lnTo>
                  <a:pt x="148792" y="226523"/>
                </a:lnTo>
                <a:lnTo>
                  <a:pt x="157444" y="236544"/>
                </a:lnTo>
                <a:lnTo>
                  <a:pt x="165612" y="246882"/>
                </a:lnTo>
                <a:lnTo>
                  <a:pt x="173196" y="257547"/>
                </a:lnTo>
                <a:lnTo>
                  <a:pt x="180099" y="268550"/>
                </a:lnTo>
                <a:lnTo>
                  <a:pt x="186224" y="279901"/>
                </a:lnTo>
                <a:lnTo>
                  <a:pt x="191472" y="291612"/>
                </a:lnTo>
                <a:lnTo>
                  <a:pt x="195745" y="303693"/>
                </a:lnTo>
                <a:lnTo>
                  <a:pt x="197904" y="311543"/>
                </a:lnTo>
                <a:lnTo>
                  <a:pt x="199529" y="318274"/>
                </a:lnTo>
                <a:lnTo>
                  <a:pt x="200291" y="324853"/>
                </a:lnTo>
                <a:lnTo>
                  <a:pt x="200291" y="331216"/>
                </a:lnTo>
                <a:lnTo>
                  <a:pt x="199167" y="344276"/>
                </a:lnTo>
                <a:lnTo>
                  <a:pt x="196202" y="356732"/>
                </a:lnTo>
                <a:lnTo>
                  <a:pt x="191628" y="368627"/>
                </a:lnTo>
                <a:lnTo>
                  <a:pt x="185676" y="380004"/>
                </a:lnTo>
                <a:lnTo>
                  <a:pt x="178579" y="390909"/>
                </a:lnTo>
                <a:lnTo>
                  <a:pt x="172783" y="398627"/>
                </a:lnTo>
                <a:lnTo>
                  <a:pt x="164400" y="408648"/>
                </a:lnTo>
                <a:lnTo>
                  <a:pt x="155556" y="418282"/>
                </a:lnTo>
                <a:lnTo>
                  <a:pt x="146495" y="427566"/>
                </a:lnTo>
                <a:lnTo>
                  <a:pt x="137458" y="436540"/>
                </a:lnTo>
                <a:lnTo>
                  <a:pt x="128688" y="445241"/>
                </a:lnTo>
                <a:lnTo>
                  <a:pt x="121907" y="452158"/>
                </a:lnTo>
                <a:lnTo>
                  <a:pt x="112965" y="461822"/>
                </a:lnTo>
                <a:lnTo>
                  <a:pt x="104612" y="471923"/>
                </a:lnTo>
                <a:lnTo>
                  <a:pt x="96955" y="482438"/>
                </a:lnTo>
                <a:lnTo>
                  <a:pt x="90088" y="493371"/>
                </a:lnTo>
                <a:lnTo>
                  <a:pt x="84105" y="504725"/>
                </a:lnTo>
                <a:lnTo>
                  <a:pt x="79099" y="516505"/>
                </a:lnTo>
                <a:lnTo>
                  <a:pt x="75165" y="528712"/>
                </a:lnTo>
                <a:lnTo>
                  <a:pt x="72396" y="541352"/>
                </a:lnTo>
                <a:lnTo>
                  <a:pt x="71145" y="572744"/>
                </a:lnTo>
                <a:lnTo>
                  <a:pt x="71132" y="567817"/>
                </a:lnTo>
                <a:lnTo>
                  <a:pt x="71145" y="572757"/>
                </a:lnTo>
                <a:lnTo>
                  <a:pt x="72313" y="589089"/>
                </a:lnTo>
                <a:lnTo>
                  <a:pt x="73837" y="593826"/>
                </a:lnTo>
                <a:lnTo>
                  <a:pt x="77584" y="586511"/>
                </a:lnTo>
                <a:lnTo>
                  <a:pt x="78193" y="579081"/>
                </a:lnTo>
                <a:lnTo>
                  <a:pt x="78168" y="567461"/>
                </a:lnTo>
                <a:lnTo>
                  <a:pt x="77774" y="562610"/>
                </a:lnTo>
                <a:lnTo>
                  <a:pt x="77876" y="555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3181456" y="1563629"/>
            <a:ext cx="10715" cy="8342"/>
          </a:xfrm>
          <a:custGeom>
            <a:avLst/>
            <a:gdLst/>
            <a:ahLst/>
            <a:cxnLst/>
            <a:rect l="l" t="t" r="r" b="b"/>
            <a:pathLst>
              <a:path w="10715" h="8342">
                <a:moveTo>
                  <a:pt x="10715" y="3397"/>
                </a:moveTo>
                <a:lnTo>
                  <a:pt x="6153" y="0"/>
                </a:lnTo>
                <a:lnTo>
                  <a:pt x="0" y="8342"/>
                </a:lnTo>
                <a:lnTo>
                  <a:pt x="10715" y="3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3086081" y="1544007"/>
            <a:ext cx="108576" cy="93594"/>
          </a:xfrm>
          <a:custGeom>
            <a:avLst/>
            <a:gdLst/>
            <a:ahLst/>
            <a:cxnLst/>
            <a:rect l="l" t="t" r="r" b="b"/>
            <a:pathLst>
              <a:path w="108576" h="93594">
                <a:moveTo>
                  <a:pt x="6027" y="79300"/>
                </a:moveTo>
                <a:lnTo>
                  <a:pt x="0" y="88498"/>
                </a:lnTo>
                <a:lnTo>
                  <a:pt x="3064" y="90220"/>
                </a:lnTo>
                <a:lnTo>
                  <a:pt x="5246" y="93594"/>
                </a:lnTo>
                <a:lnTo>
                  <a:pt x="12523" y="82405"/>
                </a:lnTo>
                <a:lnTo>
                  <a:pt x="20827" y="73368"/>
                </a:lnTo>
                <a:lnTo>
                  <a:pt x="30711" y="64820"/>
                </a:lnTo>
                <a:lnTo>
                  <a:pt x="41826" y="56784"/>
                </a:lnTo>
                <a:lnTo>
                  <a:pt x="49470" y="51892"/>
                </a:lnTo>
                <a:lnTo>
                  <a:pt x="60839" y="45266"/>
                </a:lnTo>
                <a:lnTo>
                  <a:pt x="72468" y="39077"/>
                </a:lnTo>
                <a:lnTo>
                  <a:pt x="84073" y="33313"/>
                </a:lnTo>
                <a:lnTo>
                  <a:pt x="95374" y="27964"/>
                </a:lnTo>
                <a:lnTo>
                  <a:pt x="101527" y="19621"/>
                </a:lnTo>
                <a:lnTo>
                  <a:pt x="106089" y="23018"/>
                </a:lnTo>
                <a:lnTo>
                  <a:pt x="108576" y="21882"/>
                </a:lnTo>
                <a:lnTo>
                  <a:pt x="108576" y="0"/>
                </a:lnTo>
                <a:lnTo>
                  <a:pt x="106556" y="8750"/>
                </a:lnTo>
                <a:lnTo>
                  <a:pt x="105045" y="19621"/>
                </a:lnTo>
                <a:lnTo>
                  <a:pt x="103584" y="16421"/>
                </a:lnTo>
                <a:lnTo>
                  <a:pt x="101527" y="11105"/>
                </a:lnTo>
                <a:lnTo>
                  <a:pt x="101527" y="17370"/>
                </a:lnTo>
                <a:lnTo>
                  <a:pt x="93010" y="21298"/>
                </a:lnTo>
                <a:lnTo>
                  <a:pt x="81797" y="26591"/>
                </a:lnTo>
                <a:lnTo>
                  <a:pt x="70214" y="32318"/>
                </a:lnTo>
                <a:lnTo>
                  <a:pt x="58531" y="38497"/>
                </a:lnTo>
                <a:lnTo>
                  <a:pt x="47017" y="45146"/>
                </a:lnTo>
                <a:lnTo>
                  <a:pt x="34368" y="53366"/>
                </a:lnTo>
                <a:lnTo>
                  <a:pt x="23731" y="61391"/>
                </a:lnTo>
                <a:lnTo>
                  <a:pt x="14181" y="70019"/>
                </a:lnTo>
                <a:lnTo>
                  <a:pt x="6027" y="79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3187608" y="1544008"/>
            <a:ext cx="7048" cy="19621"/>
          </a:xfrm>
          <a:custGeom>
            <a:avLst/>
            <a:gdLst/>
            <a:ahLst/>
            <a:cxnLst/>
            <a:rect l="l" t="t" r="r" b="b"/>
            <a:pathLst>
              <a:path w="7048" h="19621">
                <a:moveTo>
                  <a:pt x="3517" y="19621"/>
                </a:moveTo>
                <a:lnTo>
                  <a:pt x="5029" y="8750"/>
                </a:lnTo>
                <a:lnTo>
                  <a:pt x="1214" y="10544"/>
                </a:lnTo>
                <a:lnTo>
                  <a:pt x="0" y="8839"/>
                </a:lnTo>
                <a:lnTo>
                  <a:pt x="1214" y="10544"/>
                </a:lnTo>
                <a:lnTo>
                  <a:pt x="5029" y="8750"/>
                </a:lnTo>
                <a:lnTo>
                  <a:pt x="7048" y="0"/>
                </a:lnTo>
                <a:lnTo>
                  <a:pt x="3517" y="5562"/>
                </a:lnTo>
                <a:lnTo>
                  <a:pt x="0" y="5562"/>
                </a:lnTo>
                <a:lnTo>
                  <a:pt x="0" y="11105"/>
                </a:lnTo>
                <a:lnTo>
                  <a:pt x="2057" y="16421"/>
                </a:lnTo>
                <a:lnTo>
                  <a:pt x="3517" y="196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3021565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4734948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4829849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4829847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5168881" y="272974"/>
            <a:ext cx="2015998" cy="3162287"/>
          </a:xfrm>
          <a:custGeom>
            <a:avLst/>
            <a:gdLst/>
            <a:ahLst/>
            <a:cxnLst/>
            <a:rect l="l" t="t" r="r" b="b"/>
            <a:pathLst>
              <a:path w="2015998" h="3162287">
                <a:moveTo>
                  <a:pt x="0" y="3162287"/>
                </a:moveTo>
                <a:lnTo>
                  <a:pt x="2015998" y="3162287"/>
                </a:lnTo>
                <a:lnTo>
                  <a:pt x="2015998" y="0"/>
                </a:lnTo>
                <a:lnTo>
                  <a:pt x="0" y="0"/>
                </a:lnTo>
                <a:lnTo>
                  <a:pt x="0" y="316228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5067606" y="269441"/>
            <a:ext cx="2218270" cy="3169335"/>
          </a:xfrm>
          <a:custGeom>
            <a:avLst/>
            <a:gdLst/>
            <a:ahLst/>
            <a:cxnLst/>
            <a:rect l="l" t="t" r="r" b="b"/>
            <a:pathLst>
              <a:path w="2218270" h="3169335">
                <a:moveTo>
                  <a:pt x="2117272" y="3165667"/>
                </a:moveTo>
                <a:lnTo>
                  <a:pt x="101274" y="3162450"/>
                </a:lnTo>
                <a:lnTo>
                  <a:pt x="101274" y="3168677"/>
                </a:lnTo>
                <a:lnTo>
                  <a:pt x="2117272" y="3168677"/>
                </a:lnTo>
                <a:lnTo>
                  <a:pt x="2117272" y="3165667"/>
                </a:lnTo>
                <a:close/>
              </a:path>
              <a:path w="2218270" h="3169335">
                <a:moveTo>
                  <a:pt x="2117272" y="688"/>
                </a:moveTo>
                <a:lnTo>
                  <a:pt x="101274" y="688"/>
                </a:lnTo>
                <a:lnTo>
                  <a:pt x="101274" y="7048"/>
                </a:lnTo>
                <a:lnTo>
                  <a:pt x="2117272" y="7048"/>
                </a:lnTo>
                <a:lnTo>
                  <a:pt x="2117272" y="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784303" y="272964"/>
            <a:ext cx="498424" cy="2765348"/>
          </a:xfrm>
          <a:custGeom>
            <a:avLst/>
            <a:gdLst/>
            <a:ahLst/>
            <a:cxnLst/>
            <a:rect l="l" t="t" r="r" b="b"/>
            <a:pathLst>
              <a:path w="498424" h="2765348">
                <a:moveTo>
                  <a:pt x="400575" y="0"/>
                </a:moveTo>
                <a:lnTo>
                  <a:pt x="0" y="0"/>
                </a:lnTo>
                <a:lnTo>
                  <a:pt x="0" y="2058174"/>
                </a:lnTo>
                <a:lnTo>
                  <a:pt x="400575" y="2626519"/>
                </a:lnTo>
                <a:lnTo>
                  <a:pt x="40057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780785" y="269448"/>
            <a:ext cx="505460" cy="3169335"/>
          </a:xfrm>
          <a:custGeom>
            <a:avLst/>
            <a:gdLst/>
            <a:ahLst/>
            <a:cxnLst/>
            <a:rect l="l" t="t" r="r" b="b"/>
            <a:pathLst>
              <a:path w="505460" h="3169335">
                <a:moveTo>
                  <a:pt x="404093" y="2623914"/>
                </a:moveTo>
                <a:lnTo>
                  <a:pt x="7048" y="2060575"/>
                </a:lnTo>
                <a:lnTo>
                  <a:pt x="404093" y="2633797"/>
                </a:lnTo>
                <a:lnTo>
                  <a:pt x="404093" y="2623914"/>
                </a:lnTo>
                <a:close/>
              </a:path>
              <a:path w="505460" h="3169335">
                <a:moveTo>
                  <a:pt x="404093" y="2633797"/>
                </a:moveTo>
                <a:lnTo>
                  <a:pt x="7048" y="2060575"/>
                </a:lnTo>
                <a:lnTo>
                  <a:pt x="7048" y="7035"/>
                </a:lnTo>
                <a:lnTo>
                  <a:pt x="404093" y="7035"/>
                </a:lnTo>
                <a:lnTo>
                  <a:pt x="404093" y="681"/>
                </a:lnTo>
                <a:lnTo>
                  <a:pt x="2251" y="681"/>
                </a:lnTo>
                <a:lnTo>
                  <a:pt x="381" y="1689"/>
                </a:lnTo>
                <a:lnTo>
                  <a:pt x="0" y="3517"/>
                </a:lnTo>
                <a:lnTo>
                  <a:pt x="0" y="2061692"/>
                </a:lnTo>
                <a:lnTo>
                  <a:pt x="647" y="2063724"/>
                </a:lnTo>
                <a:lnTo>
                  <a:pt x="404093" y="2636145"/>
                </a:lnTo>
                <a:lnTo>
                  <a:pt x="404093" y="2633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5071133" y="2331129"/>
            <a:ext cx="2211590" cy="1104138"/>
          </a:xfrm>
          <a:custGeom>
            <a:avLst/>
            <a:gdLst/>
            <a:ahLst/>
            <a:cxnLst/>
            <a:rect l="l" t="t" r="r" b="b"/>
            <a:pathLst>
              <a:path w="2211590" h="1104138">
                <a:moveTo>
                  <a:pt x="2113746" y="568356"/>
                </a:moveTo>
                <a:lnTo>
                  <a:pt x="1713179" y="0"/>
                </a:lnTo>
                <a:lnTo>
                  <a:pt x="97748" y="4885"/>
                </a:lnTo>
                <a:lnTo>
                  <a:pt x="97748" y="1104138"/>
                </a:lnTo>
                <a:lnTo>
                  <a:pt x="2113746" y="1104138"/>
                </a:lnTo>
                <a:lnTo>
                  <a:pt x="2113746" y="5683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5067616" y="2327612"/>
            <a:ext cx="2218639" cy="1111173"/>
          </a:xfrm>
          <a:custGeom>
            <a:avLst/>
            <a:gdLst/>
            <a:ahLst/>
            <a:cxnLst/>
            <a:rect l="l" t="t" r="r" b="b"/>
            <a:pathLst>
              <a:path w="2218639" h="1111173">
                <a:moveTo>
                  <a:pt x="2117263" y="1104138"/>
                </a:moveTo>
                <a:lnTo>
                  <a:pt x="101265" y="1104138"/>
                </a:lnTo>
                <a:lnTo>
                  <a:pt x="101265" y="1110507"/>
                </a:lnTo>
                <a:lnTo>
                  <a:pt x="2117263" y="1110507"/>
                </a:lnTo>
                <a:lnTo>
                  <a:pt x="2117263" y="1104138"/>
                </a:lnTo>
                <a:close/>
              </a:path>
              <a:path w="2218639" h="1111173">
                <a:moveTo>
                  <a:pt x="2117263" y="565758"/>
                </a:moveTo>
                <a:lnTo>
                  <a:pt x="1719567" y="1498"/>
                </a:lnTo>
                <a:lnTo>
                  <a:pt x="1716684" y="0"/>
                </a:lnTo>
                <a:lnTo>
                  <a:pt x="101265" y="8220"/>
                </a:lnTo>
                <a:lnTo>
                  <a:pt x="101265" y="11922"/>
                </a:lnTo>
                <a:lnTo>
                  <a:pt x="1714868" y="7048"/>
                </a:lnTo>
                <a:lnTo>
                  <a:pt x="2117263" y="577976"/>
                </a:lnTo>
                <a:lnTo>
                  <a:pt x="2117263" y="565758"/>
                </a:lnTo>
                <a:close/>
              </a:path>
              <a:path w="2218639" h="1111173">
                <a:moveTo>
                  <a:pt x="1716684" y="0"/>
                </a:moveTo>
                <a:lnTo>
                  <a:pt x="101265" y="4885"/>
                </a:lnTo>
                <a:lnTo>
                  <a:pt x="101265" y="8220"/>
                </a:lnTo>
                <a:lnTo>
                  <a:pt x="17166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6163530" y="1532493"/>
            <a:ext cx="88963" cy="96481"/>
          </a:xfrm>
          <a:custGeom>
            <a:avLst/>
            <a:gdLst/>
            <a:ahLst/>
            <a:cxnLst/>
            <a:rect l="l" t="t" r="r" b="b"/>
            <a:pathLst>
              <a:path w="88963" h="96481">
                <a:moveTo>
                  <a:pt x="87744" y="90195"/>
                </a:moveTo>
                <a:lnTo>
                  <a:pt x="6413" y="1536"/>
                </a:lnTo>
                <a:lnTo>
                  <a:pt x="2870" y="0"/>
                </a:lnTo>
                <a:lnTo>
                  <a:pt x="0" y="2628"/>
                </a:lnTo>
                <a:lnTo>
                  <a:pt x="1219" y="6286"/>
                </a:lnTo>
                <a:lnTo>
                  <a:pt x="82562" y="94957"/>
                </a:lnTo>
                <a:lnTo>
                  <a:pt x="86093" y="96481"/>
                </a:lnTo>
                <a:lnTo>
                  <a:pt x="88963" y="93852"/>
                </a:lnTo>
                <a:lnTo>
                  <a:pt x="87744" y="90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5337499" y="1317917"/>
            <a:ext cx="339318" cy="693940"/>
          </a:xfrm>
          <a:custGeom>
            <a:avLst/>
            <a:gdLst/>
            <a:ahLst/>
            <a:cxnLst/>
            <a:rect l="l" t="t" r="r" b="b"/>
            <a:pathLst>
              <a:path w="339318" h="693940">
                <a:moveTo>
                  <a:pt x="339318" y="693940"/>
                </a:moveTo>
                <a:lnTo>
                  <a:pt x="339318" y="0"/>
                </a:lnTo>
                <a:lnTo>
                  <a:pt x="0" y="0"/>
                </a:lnTo>
                <a:lnTo>
                  <a:pt x="0" y="693940"/>
                </a:lnTo>
                <a:lnTo>
                  <a:pt x="339318" y="69394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5333987" y="1314396"/>
            <a:ext cx="346354" cy="700976"/>
          </a:xfrm>
          <a:custGeom>
            <a:avLst/>
            <a:gdLst/>
            <a:ahLst/>
            <a:cxnLst/>
            <a:rect l="l" t="t" r="r" b="b"/>
            <a:pathLst>
              <a:path w="346354" h="700976">
                <a:moveTo>
                  <a:pt x="7048" y="693928"/>
                </a:moveTo>
                <a:lnTo>
                  <a:pt x="7048" y="7035"/>
                </a:lnTo>
                <a:lnTo>
                  <a:pt x="0" y="0"/>
                </a:lnTo>
                <a:lnTo>
                  <a:pt x="0" y="700976"/>
                </a:lnTo>
                <a:lnTo>
                  <a:pt x="346354" y="700976"/>
                </a:lnTo>
                <a:lnTo>
                  <a:pt x="7048" y="6939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5676824" y="20118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5333987" y="1314396"/>
            <a:ext cx="346354" cy="700976"/>
          </a:xfrm>
          <a:custGeom>
            <a:avLst/>
            <a:gdLst/>
            <a:ahLst/>
            <a:cxnLst/>
            <a:rect l="l" t="t" r="r" b="b"/>
            <a:pathLst>
              <a:path w="346354" h="700976">
                <a:moveTo>
                  <a:pt x="339318" y="693928"/>
                </a:moveTo>
                <a:lnTo>
                  <a:pt x="7048" y="693928"/>
                </a:lnTo>
                <a:lnTo>
                  <a:pt x="346354" y="700976"/>
                </a:lnTo>
                <a:lnTo>
                  <a:pt x="346354" y="0"/>
                </a:lnTo>
                <a:lnTo>
                  <a:pt x="0" y="0"/>
                </a:lnTo>
                <a:lnTo>
                  <a:pt x="7048" y="7035"/>
                </a:lnTo>
                <a:lnTo>
                  <a:pt x="339318" y="7035"/>
                </a:lnTo>
                <a:lnTo>
                  <a:pt x="342836" y="693928"/>
                </a:lnTo>
                <a:lnTo>
                  <a:pt x="342836" y="697458"/>
                </a:lnTo>
                <a:lnTo>
                  <a:pt x="339318" y="697458"/>
                </a:lnTo>
                <a:lnTo>
                  <a:pt x="339318" y="6939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5382394" y="1387728"/>
            <a:ext cx="249555" cy="64884"/>
          </a:xfrm>
          <a:custGeom>
            <a:avLst/>
            <a:gdLst/>
            <a:ahLst/>
            <a:cxnLst/>
            <a:rect l="l" t="t" r="r" b="b"/>
            <a:pathLst>
              <a:path w="249555" h="64884">
                <a:moveTo>
                  <a:pt x="249555" y="64884"/>
                </a:moveTo>
                <a:lnTo>
                  <a:pt x="249555" y="0"/>
                </a:lnTo>
                <a:lnTo>
                  <a:pt x="0" y="0"/>
                </a:lnTo>
                <a:lnTo>
                  <a:pt x="0" y="64884"/>
                </a:lnTo>
                <a:lnTo>
                  <a:pt x="249555" y="6488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5378861" y="1384211"/>
            <a:ext cx="256603" cy="71920"/>
          </a:xfrm>
          <a:custGeom>
            <a:avLst/>
            <a:gdLst/>
            <a:ahLst/>
            <a:cxnLst/>
            <a:rect l="l" t="t" r="r" b="b"/>
            <a:pathLst>
              <a:path w="256603" h="71920">
                <a:moveTo>
                  <a:pt x="7048" y="64884"/>
                </a:moveTo>
                <a:lnTo>
                  <a:pt x="7048" y="7048"/>
                </a:lnTo>
                <a:lnTo>
                  <a:pt x="0" y="0"/>
                </a:lnTo>
                <a:lnTo>
                  <a:pt x="0" y="71920"/>
                </a:lnTo>
                <a:lnTo>
                  <a:pt x="256603" y="71920"/>
                </a:lnTo>
                <a:lnTo>
                  <a:pt x="7048" y="6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5628429" y="1391260"/>
            <a:ext cx="3517" cy="61353"/>
          </a:xfrm>
          <a:custGeom>
            <a:avLst/>
            <a:gdLst/>
            <a:ahLst/>
            <a:cxnLst/>
            <a:rect l="l" t="t" r="r" b="b"/>
            <a:pathLst>
              <a:path w="3517" h="61353">
                <a:moveTo>
                  <a:pt x="0" y="57835"/>
                </a:moveTo>
                <a:lnTo>
                  <a:pt x="0" y="61353"/>
                </a:lnTo>
                <a:lnTo>
                  <a:pt x="3517" y="61353"/>
                </a:lnTo>
                <a:lnTo>
                  <a:pt x="3517" y="57835"/>
                </a:lnTo>
                <a:lnTo>
                  <a:pt x="0" y="0"/>
                </a:lnTo>
                <a:lnTo>
                  <a:pt x="0" y="57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5378861" y="1384211"/>
            <a:ext cx="256603" cy="71920"/>
          </a:xfrm>
          <a:custGeom>
            <a:avLst/>
            <a:gdLst/>
            <a:ahLst/>
            <a:cxnLst/>
            <a:rect l="l" t="t" r="r" b="b"/>
            <a:pathLst>
              <a:path w="256603" h="71920">
                <a:moveTo>
                  <a:pt x="249567" y="64884"/>
                </a:moveTo>
                <a:lnTo>
                  <a:pt x="7048" y="64884"/>
                </a:lnTo>
                <a:lnTo>
                  <a:pt x="256603" y="71920"/>
                </a:lnTo>
                <a:lnTo>
                  <a:pt x="256603" y="0"/>
                </a:lnTo>
                <a:lnTo>
                  <a:pt x="0" y="0"/>
                </a:lnTo>
                <a:lnTo>
                  <a:pt x="7048" y="7048"/>
                </a:lnTo>
                <a:lnTo>
                  <a:pt x="249567" y="7048"/>
                </a:lnTo>
                <a:lnTo>
                  <a:pt x="253085" y="64884"/>
                </a:lnTo>
                <a:lnTo>
                  <a:pt x="253085" y="68402"/>
                </a:lnTo>
                <a:lnTo>
                  <a:pt x="249567" y="68402"/>
                </a:lnTo>
                <a:lnTo>
                  <a:pt x="249567" y="6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5071091" y="1317917"/>
            <a:ext cx="266420" cy="693940"/>
          </a:xfrm>
          <a:custGeom>
            <a:avLst/>
            <a:gdLst/>
            <a:ahLst/>
            <a:cxnLst/>
            <a:rect l="l" t="t" r="r" b="b"/>
            <a:pathLst>
              <a:path w="266420" h="693940">
                <a:moveTo>
                  <a:pt x="266420" y="0"/>
                </a:moveTo>
                <a:lnTo>
                  <a:pt x="97790" y="0"/>
                </a:lnTo>
                <a:lnTo>
                  <a:pt x="97790" y="693940"/>
                </a:lnTo>
                <a:lnTo>
                  <a:pt x="266420" y="693940"/>
                </a:lnTo>
                <a:lnTo>
                  <a:pt x="266420" y="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5067569" y="1314396"/>
            <a:ext cx="273456" cy="700976"/>
          </a:xfrm>
          <a:custGeom>
            <a:avLst/>
            <a:gdLst/>
            <a:ahLst/>
            <a:cxnLst/>
            <a:rect l="l" t="t" r="r" b="b"/>
            <a:pathLst>
              <a:path w="273456" h="700976">
                <a:moveTo>
                  <a:pt x="101311" y="696421"/>
                </a:moveTo>
                <a:lnTo>
                  <a:pt x="101311" y="700976"/>
                </a:lnTo>
                <a:lnTo>
                  <a:pt x="273456" y="700976"/>
                </a:lnTo>
                <a:lnTo>
                  <a:pt x="101311" y="696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5337507" y="20118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5067569" y="1314396"/>
            <a:ext cx="273456" cy="700976"/>
          </a:xfrm>
          <a:custGeom>
            <a:avLst/>
            <a:gdLst/>
            <a:ahLst/>
            <a:cxnLst/>
            <a:rect l="l" t="t" r="r" b="b"/>
            <a:pathLst>
              <a:path w="273456" h="700976">
                <a:moveTo>
                  <a:pt x="273456" y="0"/>
                </a:moveTo>
                <a:lnTo>
                  <a:pt x="101311" y="0"/>
                </a:lnTo>
                <a:lnTo>
                  <a:pt x="101311" y="7035"/>
                </a:lnTo>
                <a:lnTo>
                  <a:pt x="266420" y="7035"/>
                </a:lnTo>
                <a:lnTo>
                  <a:pt x="269938" y="693928"/>
                </a:lnTo>
                <a:lnTo>
                  <a:pt x="269938" y="697458"/>
                </a:lnTo>
                <a:lnTo>
                  <a:pt x="266420" y="697458"/>
                </a:lnTo>
                <a:lnTo>
                  <a:pt x="266420" y="693928"/>
                </a:lnTo>
                <a:lnTo>
                  <a:pt x="101311" y="693928"/>
                </a:lnTo>
                <a:lnTo>
                  <a:pt x="101311" y="696421"/>
                </a:lnTo>
                <a:lnTo>
                  <a:pt x="273456" y="700976"/>
                </a:lnTo>
                <a:lnTo>
                  <a:pt x="2734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5071587" y="1387728"/>
            <a:ext cx="221043" cy="64884"/>
          </a:xfrm>
          <a:custGeom>
            <a:avLst/>
            <a:gdLst/>
            <a:ahLst/>
            <a:cxnLst/>
            <a:rect l="l" t="t" r="r" b="b"/>
            <a:pathLst>
              <a:path w="221043" h="64884">
                <a:moveTo>
                  <a:pt x="221043" y="0"/>
                </a:moveTo>
                <a:lnTo>
                  <a:pt x="97294" y="0"/>
                </a:lnTo>
                <a:lnTo>
                  <a:pt x="97294" y="64884"/>
                </a:lnTo>
                <a:lnTo>
                  <a:pt x="221043" y="64884"/>
                </a:lnTo>
                <a:lnTo>
                  <a:pt x="22104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5068055" y="1384211"/>
            <a:ext cx="228092" cy="71920"/>
          </a:xfrm>
          <a:custGeom>
            <a:avLst/>
            <a:gdLst/>
            <a:ahLst/>
            <a:cxnLst/>
            <a:rect l="l" t="t" r="r" b="b"/>
            <a:pathLst>
              <a:path w="228092" h="71920">
                <a:moveTo>
                  <a:pt x="100825" y="67869"/>
                </a:moveTo>
                <a:lnTo>
                  <a:pt x="100825" y="71920"/>
                </a:lnTo>
                <a:lnTo>
                  <a:pt x="228091" y="71920"/>
                </a:lnTo>
                <a:lnTo>
                  <a:pt x="100825" y="67869"/>
                </a:lnTo>
                <a:close/>
              </a:path>
              <a:path w="228092" h="71920">
                <a:moveTo>
                  <a:pt x="224574" y="64884"/>
                </a:moveTo>
                <a:lnTo>
                  <a:pt x="221056" y="7048"/>
                </a:lnTo>
                <a:lnTo>
                  <a:pt x="221056" y="64884"/>
                </a:lnTo>
                <a:lnTo>
                  <a:pt x="221056" y="68402"/>
                </a:lnTo>
                <a:lnTo>
                  <a:pt x="224574" y="68402"/>
                </a:lnTo>
                <a:lnTo>
                  <a:pt x="224574" y="64884"/>
                </a:lnTo>
                <a:close/>
              </a:path>
              <a:path w="228092" h="71920">
                <a:moveTo>
                  <a:pt x="228091" y="0"/>
                </a:moveTo>
                <a:lnTo>
                  <a:pt x="100825" y="0"/>
                </a:lnTo>
                <a:lnTo>
                  <a:pt x="100825" y="7048"/>
                </a:lnTo>
                <a:lnTo>
                  <a:pt x="221056" y="7048"/>
                </a:lnTo>
                <a:lnTo>
                  <a:pt x="224574" y="64884"/>
                </a:lnTo>
                <a:lnTo>
                  <a:pt x="224574" y="68402"/>
                </a:lnTo>
                <a:lnTo>
                  <a:pt x="221056" y="68402"/>
                </a:lnTo>
                <a:lnTo>
                  <a:pt x="221056" y="64884"/>
                </a:lnTo>
                <a:lnTo>
                  <a:pt x="100825" y="64884"/>
                </a:lnTo>
                <a:lnTo>
                  <a:pt x="100825" y="67869"/>
                </a:lnTo>
                <a:lnTo>
                  <a:pt x="228091" y="71920"/>
                </a:lnTo>
                <a:lnTo>
                  <a:pt x="2280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5168881" y="1281888"/>
            <a:ext cx="439318" cy="36029"/>
          </a:xfrm>
          <a:custGeom>
            <a:avLst/>
            <a:gdLst/>
            <a:ahLst/>
            <a:cxnLst/>
            <a:rect l="l" t="t" r="r" b="b"/>
            <a:pathLst>
              <a:path w="439318" h="36029">
                <a:moveTo>
                  <a:pt x="0" y="36029"/>
                </a:moveTo>
                <a:lnTo>
                  <a:pt x="439318" y="36029"/>
                </a:lnTo>
                <a:lnTo>
                  <a:pt x="439318" y="0"/>
                </a:lnTo>
                <a:lnTo>
                  <a:pt x="0" y="0"/>
                </a:lnTo>
                <a:lnTo>
                  <a:pt x="0" y="3602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5068060" y="1249500"/>
            <a:ext cx="543661" cy="71932"/>
          </a:xfrm>
          <a:custGeom>
            <a:avLst/>
            <a:gdLst/>
            <a:ahLst/>
            <a:cxnLst/>
            <a:rect l="l" t="t" r="r" b="b"/>
            <a:pathLst>
              <a:path w="543661" h="71932">
                <a:moveTo>
                  <a:pt x="100821" y="66126"/>
                </a:moveTo>
                <a:lnTo>
                  <a:pt x="100821" y="71932"/>
                </a:lnTo>
                <a:lnTo>
                  <a:pt x="543661" y="71932"/>
                </a:lnTo>
                <a:lnTo>
                  <a:pt x="100821" y="6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5604686" y="1256549"/>
            <a:ext cx="3517" cy="61366"/>
          </a:xfrm>
          <a:custGeom>
            <a:avLst/>
            <a:gdLst/>
            <a:ahLst/>
            <a:cxnLst/>
            <a:rect l="l" t="t" r="r" b="b"/>
            <a:pathLst>
              <a:path w="3517" h="61366">
                <a:moveTo>
                  <a:pt x="0" y="57848"/>
                </a:moveTo>
                <a:lnTo>
                  <a:pt x="0" y="61366"/>
                </a:lnTo>
                <a:lnTo>
                  <a:pt x="3517" y="61366"/>
                </a:lnTo>
                <a:lnTo>
                  <a:pt x="3517" y="57848"/>
                </a:lnTo>
                <a:lnTo>
                  <a:pt x="0" y="0"/>
                </a:lnTo>
                <a:lnTo>
                  <a:pt x="0" y="57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5068060" y="1249500"/>
            <a:ext cx="543661" cy="71932"/>
          </a:xfrm>
          <a:custGeom>
            <a:avLst/>
            <a:gdLst/>
            <a:ahLst/>
            <a:cxnLst/>
            <a:rect l="l" t="t" r="r" b="b"/>
            <a:pathLst>
              <a:path w="543661" h="71932">
                <a:moveTo>
                  <a:pt x="543661" y="0"/>
                </a:moveTo>
                <a:lnTo>
                  <a:pt x="100821" y="0"/>
                </a:lnTo>
                <a:lnTo>
                  <a:pt x="100821" y="7048"/>
                </a:lnTo>
                <a:lnTo>
                  <a:pt x="536625" y="7048"/>
                </a:lnTo>
                <a:lnTo>
                  <a:pt x="540143" y="64897"/>
                </a:lnTo>
                <a:lnTo>
                  <a:pt x="540143" y="68414"/>
                </a:lnTo>
                <a:lnTo>
                  <a:pt x="536625" y="68414"/>
                </a:lnTo>
                <a:lnTo>
                  <a:pt x="536625" y="64896"/>
                </a:lnTo>
                <a:lnTo>
                  <a:pt x="100821" y="64896"/>
                </a:lnTo>
                <a:lnTo>
                  <a:pt x="100821" y="66126"/>
                </a:lnTo>
                <a:lnTo>
                  <a:pt x="543661" y="71932"/>
                </a:lnTo>
                <a:lnTo>
                  <a:pt x="5436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5154888" y="1268309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9583"/>
                </a:moveTo>
                <a:lnTo>
                  <a:pt x="25247" y="12623"/>
                </a:lnTo>
                <a:lnTo>
                  <a:pt x="25247" y="5651"/>
                </a:lnTo>
                <a:lnTo>
                  <a:pt x="19596" y="0"/>
                </a:lnTo>
                <a:lnTo>
                  <a:pt x="13994" y="0"/>
                </a:lnTo>
                <a:lnTo>
                  <a:pt x="13994" y="25247"/>
                </a:lnTo>
                <a:lnTo>
                  <a:pt x="19596" y="25247"/>
                </a:lnTo>
                <a:lnTo>
                  <a:pt x="25247" y="195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5151370" y="1264777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32283" y="16154"/>
                </a:moveTo>
                <a:lnTo>
                  <a:pt x="28765" y="16154"/>
                </a:lnTo>
                <a:lnTo>
                  <a:pt x="32283" y="25069"/>
                </a:lnTo>
                <a:lnTo>
                  <a:pt x="32283" y="16154"/>
                </a:lnTo>
                <a:close/>
              </a:path>
              <a:path w="32283" h="32296">
                <a:moveTo>
                  <a:pt x="32283" y="25069"/>
                </a:move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7512" y="1"/>
                </a:lnTo>
                <a:lnTo>
                  <a:pt x="175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7512" y="25247"/>
                </a:lnTo>
                <a:lnTo>
                  <a:pt x="17512" y="32296"/>
                </a:lnTo>
                <a:lnTo>
                  <a:pt x="25057" y="32296"/>
                </a:lnTo>
                <a:lnTo>
                  <a:pt x="32283" y="250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5220689" y="1268309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5217171" y="1264777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5286490" y="1268309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5282972" y="1264777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5352291" y="1268309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5348773" y="1264777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5418093" y="1268309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5414575" y="1264777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5483894" y="1268309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5480376" y="1264777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5549694" y="1268309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83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83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5546176" y="1264777"/>
            <a:ext cx="32283" cy="32296"/>
          </a:xfrm>
          <a:custGeom>
            <a:avLst/>
            <a:gdLst/>
            <a:ahLst/>
            <a:cxnLst/>
            <a:rect l="l" t="t" r="r" b="b"/>
            <a:pathLst>
              <a:path w="32283" h="32296">
                <a:moveTo>
                  <a:pt x="28765" y="16154"/>
                </a:moveTo>
                <a:lnTo>
                  <a:pt x="32283" y="25069"/>
                </a:lnTo>
                <a:lnTo>
                  <a:pt x="32283" y="16154"/>
                </a:lnTo>
                <a:lnTo>
                  <a:pt x="28765" y="16154"/>
                </a:lnTo>
                <a:close/>
              </a:path>
              <a:path w="32283" h="32296">
                <a:moveTo>
                  <a:pt x="7048" y="21170"/>
                </a:moveTo>
                <a:lnTo>
                  <a:pt x="7048" y="11125"/>
                </a:lnTo>
                <a:lnTo>
                  <a:pt x="11112" y="7061"/>
                </a:lnTo>
                <a:lnTo>
                  <a:pt x="16141" y="0"/>
                </a:lnTo>
                <a:lnTo>
                  <a:pt x="7226" y="12"/>
                </a:lnTo>
                <a:lnTo>
                  <a:pt x="0" y="7238"/>
                </a:lnTo>
                <a:lnTo>
                  <a:pt x="7048" y="21170"/>
                </a:lnTo>
                <a:close/>
              </a:path>
              <a:path w="32283" h="32296">
                <a:moveTo>
                  <a:pt x="0" y="16154"/>
                </a:moveTo>
                <a:lnTo>
                  <a:pt x="0" y="25069"/>
                </a:lnTo>
                <a:lnTo>
                  <a:pt x="7226" y="32296"/>
                </a:lnTo>
                <a:lnTo>
                  <a:pt x="25057" y="32296"/>
                </a:lnTo>
                <a:lnTo>
                  <a:pt x="32283" y="25069"/>
                </a:lnTo>
                <a:lnTo>
                  <a:pt x="28765" y="16154"/>
                </a:lnTo>
                <a:lnTo>
                  <a:pt x="32283" y="16154"/>
                </a:lnTo>
                <a:lnTo>
                  <a:pt x="32283" y="7238"/>
                </a:lnTo>
                <a:lnTo>
                  <a:pt x="25057" y="12"/>
                </a:lnTo>
                <a:lnTo>
                  <a:pt x="16141" y="0"/>
                </a:lnTo>
                <a:lnTo>
                  <a:pt x="11112" y="7061"/>
                </a:lnTo>
                <a:lnTo>
                  <a:pt x="21158" y="7061"/>
                </a:lnTo>
                <a:lnTo>
                  <a:pt x="25234" y="11125"/>
                </a:lnTo>
                <a:lnTo>
                  <a:pt x="25234" y="21170"/>
                </a:lnTo>
                <a:lnTo>
                  <a:pt x="21158" y="25247"/>
                </a:lnTo>
                <a:lnTo>
                  <a:pt x="11112" y="25247"/>
                </a:lnTo>
                <a:lnTo>
                  <a:pt x="7048" y="21170"/>
                </a:lnTo>
                <a:lnTo>
                  <a:pt x="0" y="7238"/>
                </a:lnTo>
                <a:lnTo>
                  <a:pt x="0" y="16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5071574" y="1217002"/>
            <a:ext cx="536625" cy="64884"/>
          </a:xfrm>
          <a:custGeom>
            <a:avLst/>
            <a:gdLst/>
            <a:ahLst/>
            <a:cxnLst/>
            <a:rect l="l" t="t" r="r" b="b"/>
            <a:pathLst>
              <a:path w="536625" h="64884">
                <a:moveTo>
                  <a:pt x="536625" y="0"/>
                </a:moveTo>
                <a:lnTo>
                  <a:pt x="97307" y="0"/>
                </a:lnTo>
                <a:lnTo>
                  <a:pt x="97307" y="64884"/>
                </a:lnTo>
                <a:lnTo>
                  <a:pt x="536625" y="64884"/>
                </a:lnTo>
                <a:lnTo>
                  <a:pt x="536625" y="0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5068060" y="1213481"/>
            <a:ext cx="543661" cy="71920"/>
          </a:xfrm>
          <a:custGeom>
            <a:avLst/>
            <a:gdLst/>
            <a:ahLst/>
            <a:cxnLst/>
            <a:rect l="l" t="t" r="r" b="b"/>
            <a:pathLst>
              <a:path w="543661" h="71920">
                <a:moveTo>
                  <a:pt x="100821" y="66113"/>
                </a:moveTo>
                <a:lnTo>
                  <a:pt x="100821" y="71920"/>
                </a:lnTo>
                <a:lnTo>
                  <a:pt x="543661" y="71920"/>
                </a:lnTo>
                <a:lnTo>
                  <a:pt x="100821" y="66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5604686" y="1220530"/>
            <a:ext cx="3517" cy="61353"/>
          </a:xfrm>
          <a:custGeom>
            <a:avLst/>
            <a:gdLst/>
            <a:ahLst/>
            <a:cxnLst/>
            <a:rect l="l" t="t" r="r" b="b"/>
            <a:pathLst>
              <a:path w="3517" h="61353">
                <a:moveTo>
                  <a:pt x="0" y="57835"/>
                </a:moveTo>
                <a:lnTo>
                  <a:pt x="0" y="61353"/>
                </a:lnTo>
                <a:lnTo>
                  <a:pt x="3517" y="61353"/>
                </a:lnTo>
                <a:lnTo>
                  <a:pt x="3517" y="57835"/>
                </a:lnTo>
                <a:lnTo>
                  <a:pt x="0" y="0"/>
                </a:lnTo>
                <a:lnTo>
                  <a:pt x="0" y="57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5068060" y="1213481"/>
            <a:ext cx="543661" cy="71920"/>
          </a:xfrm>
          <a:custGeom>
            <a:avLst/>
            <a:gdLst/>
            <a:ahLst/>
            <a:cxnLst/>
            <a:rect l="l" t="t" r="r" b="b"/>
            <a:pathLst>
              <a:path w="543661" h="71920">
                <a:moveTo>
                  <a:pt x="543661" y="0"/>
                </a:moveTo>
                <a:lnTo>
                  <a:pt x="100821" y="0"/>
                </a:lnTo>
                <a:lnTo>
                  <a:pt x="100821" y="7048"/>
                </a:lnTo>
                <a:lnTo>
                  <a:pt x="536625" y="7048"/>
                </a:lnTo>
                <a:lnTo>
                  <a:pt x="540143" y="64884"/>
                </a:lnTo>
                <a:lnTo>
                  <a:pt x="540143" y="68402"/>
                </a:lnTo>
                <a:lnTo>
                  <a:pt x="536625" y="68402"/>
                </a:lnTo>
                <a:lnTo>
                  <a:pt x="536625" y="64884"/>
                </a:lnTo>
                <a:lnTo>
                  <a:pt x="100821" y="64884"/>
                </a:lnTo>
                <a:lnTo>
                  <a:pt x="100821" y="66113"/>
                </a:lnTo>
                <a:lnTo>
                  <a:pt x="543661" y="71920"/>
                </a:lnTo>
                <a:lnTo>
                  <a:pt x="5436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5071028" y="1281886"/>
            <a:ext cx="605790" cy="36029"/>
          </a:xfrm>
          <a:custGeom>
            <a:avLst/>
            <a:gdLst/>
            <a:ahLst/>
            <a:cxnLst/>
            <a:rect l="l" t="t" r="r" b="b"/>
            <a:pathLst>
              <a:path w="605790" h="36029">
                <a:moveTo>
                  <a:pt x="537171" y="0"/>
                </a:moveTo>
                <a:lnTo>
                  <a:pt x="97852" y="0"/>
                </a:lnTo>
                <a:lnTo>
                  <a:pt x="97852" y="36029"/>
                </a:lnTo>
                <a:lnTo>
                  <a:pt x="605790" y="36029"/>
                </a:lnTo>
                <a:lnTo>
                  <a:pt x="537171" y="0"/>
                </a:lnTo>
                <a:close/>
              </a:path>
            </a:pathLst>
          </a:custGeom>
          <a:solidFill>
            <a:srgbClr val="FDCF5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5067498" y="1278359"/>
            <a:ext cx="613130" cy="43078"/>
          </a:xfrm>
          <a:custGeom>
            <a:avLst/>
            <a:gdLst/>
            <a:ahLst/>
            <a:cxnLst/>
            <a:rect l="l" t="t" r="r" b="b"/>
            <a:pathLst>
              <a:path w="613130" h="43078">
                <a:moveTo>
                  <a:pt x="612355" y="41960"/>
                </a:moveTo>
                <a:lnTo>
                  <a:pt x="613130" y="38836"/>
                </a:lnTo>
                <a:lnTo>
                  <a:pt x="610958" y="36436"/>
                </a:lnTo>
                <a:lnTo>
                  <a:pt x="542340" y="406"/>
                </a:lnTo>
                <a:lnTo>
                  <a:pt x="540702" y="0"/>
                </a:lnTo>
                <a:lnTo>
                  <a:pt x="101382" y="0"/>
                </a:lnTo>
                <a:lnTo>
                  <a:pt x="101382" y="7048"/>
                </a:lnTo>
                <a:lnTo>
                  <a:pt x="539838" y="7048"/>
                </a:lnTo>
                <a:lnTo>
                  <a:pt x="595045" y="36029"/>
                </a:lnTo>
                <a:lnTo>
                  <a:pt x="101382" y="36029"/>
                </a:lnTo>
                <a:lnTo>
                  <a:pt x="101382" y="43078"/>
                </a:lnTo>
                <a:lnTo>
                  <a:pt x="609320" y="43078"/>
                </a:lnTo>
                <a:lnTo>
                  <a:pt x="612355" y="41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154888" y="1232278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9596"/>
                </a:moveTo>
                <a:lnTo>
                  <a:pt x="25247" y="12623"/>
                </a:lnTo>
                <a:lnTo>
                  <a:pt x="25247" y="5651"/>
                </a:lnTo>
                <a:lnTo>
                  <a:pt x="19596" y="0"/>
                </a:lnTo>
                <a:lnTo>
                  <a:pt x="13994" y="0"/>
                </a:lnTo>
                <a:lnTo>
                  <a:pt x="13994" y="25247"/>
                </a:lnTo>
                <a:lnTo>
                  <a:pt x="19596" y="25247"/>
                </a:lnTo>
                <a:lnTo>
                  <a:pt x="25247" y="195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151370" y="1228760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32283" y="16141"/>
                </a:moveTo>
                <a:lnTo>
                  <a:pt x="28765" y="16141"/>
                </a:lnTo>
                <a:lnTo>
                  <a:pt x="32283" y="25057"/>
                </a:lnTo>
                <a:lnTo>
                  <a:pt x="32283" y="16141"/>
                </a:lnTo>
                <a:close/>
              </a:path>
              <a:path w="32283" h="32283">
                <a:moveTo>
                  <a:pt x="32283" y="25057"/>
                </a:move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7512" y="0"/>
                </a:lnTo>
                <a:lnTo>
                  <a:pt x="175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7512" y="25234"/>
                </a:lnTo>
                <a:lnTo>
                  <a:pt x="17512" y="32283"/>
                </a:lnTo>
                <a:lnTo>
                  <a:pt x="25057" y="32283"/>
                </a:lnTo>
                <a:lnTo>
                  <a:pt x="32283" y="25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5220689" y="1232278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5217171" y="1228760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5286490" y="1232278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5282972" y="1228760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5352291" y="1232278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5348773" y="1228760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5418093" y="1232278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5414575" y="1228760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5483894" y="1232278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5480376" y="1228760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5549694" y="1232278"/>
            <a:ext cx="25247" cy="25247"/>
          </a:xfrm>
          <a:custGeom>
            <a:avLst/>
            <a:gdLst/>
            <a:ahLst/>
            <a:cxnLst/>
            <a:rect l="l" t="t" r="r" b="b"/>
            <a:pathLst>
              <a:path w="25247" h="25247">
                <a:moveTo>
                  <a:pt x="25247" y="12623"/>
                </a:moveTo>
                <a:lnTo>
                  <a:pt x="25247" y="5651"/>
                </a:lnTo>
                <a:lnTo>
                  <a:pt x="19596" y="0"/>
                </a:lnTo>
                <a:lnTo>
                  <a:pt x="5651" y="0"/>
                </a:lnTo>
                <a:lnTo>
                  <a:pt x="0" y="5651"/>
                </a:lnTo>
                <a:lnTo>
                  <a:pt x="0" y="19596"/>
                </a:lnTo>
                <a:lnTo>
                  <a:pt x="5651" y="25247"/>
                </a:lnTo>
                <a:lnTo>
                  <a:pt x="19596" y="25247"/>
                </a:lnTo>
                <a:lnTo>
                  <a:pt x="25247" y="19596"/>
                </a:lnTo>
                <a:lnTo>
                  <a:pt x="25247" y="126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5546176" y="1228760"/>
            <a:ext cx="32283" cy="32283"/>
          </a:xfrm>
          <a:custGeom>
            <a:avLst/>
            <a:gdLst/>
            <a:ahLst/>
            <a:cxnLst/>
            <a:rect l="l" t="t" r="r" b="b"/>
            <a:pathLst>
              <a:path w="32283" h="32283">
                <a:moveTo>
                  <a:pt x="28765" y="16141"/>
                </a:moveTo>
                <a:lnTo>
                  <a:pt x="32283" y="25057"/>
                </a:lnTo>
                <a:lnTo>
                  <a:pt x="32283" y="16141"/>
                </a:lnTo>
                <a:lnTo>
                  <a:pt x="28765" y="16141"/>
                </a:lnTo>
                <a:close/>
              </a:path>
              <a:path w="32283" h="32283">
                <a:moveTo>
                  <a:pt x="7048" y="21158"/>
                </a:moveTo>
                <a:lnTo>
                  <a:pt x="7048" y="11125"/>
                </a:lnTo>
                <a:lnTo>
                  <a:pt x="11112" y="7048"/>
                </a:lnTo>
                <a:lnTo>
                  <a:pt x="16141" y="0"/>
                </a:lnTo>
                <a:lnTo>
                  <a:pt x="7226" y="0"/>
                </a:lnTo>
                <a:lnTo>
                  <a:pt x="0" y="7226"/>
                </a:lnTo>
                <a:lnTo>
                  <a:pt x="7048" y="21158"/>
                </a:lnTo>
                <a:close/>
              </a:path>
              <a:path w="32283" h="32283">
                <a:moveTo>
                  <a:pt x="0" y="16141"/>
                </a:moveTo>
                <a:lnTo>
                  <a:pt x="0" y="25057"/>
                </a:lnTo>
                <a:lnTo>
                  <a:pt x="7226" y="32283"/>
                </a:lnTo>
                <a:lnTo>
                  <a:pt x="25057" y="32283"/>
                </a:lnTo>
                <a:lnTo>
                  <a:pt x="32283" y="25057"/>
                </a:lnTo>
                <a:lnTo>
                  <a:pt x="28765" y="16141"/>
                </a:lnTo>
                <a:lnTo>
                  <a:pt x="32283" y="16141"/>
                </a:lnTo>
                <a:lnTo>
                  <a:pt x="32283" y="7226"/>
                </a:lnTo>
                <a:lnTo>
                  <a:pt x="25057" y="0"/>
                </a:lnTo>
                <a:lnTo>
                  <a:pt x="16141" y="0"/>
                </a:lnTo>
                <a:lnTo>
                  <a:pt x="11112" y="7048"/>
                </a:lnTo>
                <a:lnTo>
                  <a:pt x="21158" y="7048"/>
                </a:lnTo>
                <a:lnTo>
                  <a:pt x="25234" y="11125"/>
                </a:lnTo>
                <a:lnTo>
                  <a:pt x="25234" y="21158"/>
                </a:lnTo>
                <a:lnTo>
                  <a:pt x="21158" y="25234"/>
                </a:lnTo>
                <a:lnTo>
                  <a:pt x="11112" y="25234"/>
                </a:lnTo>
                <a:lnTo>
                  <a:pt x="7048" y="21158"/>
                </a:lnTo>
                <a:lnTo>
                  <a:pt x="0" y="7226"/>
                </a:lnTo>
                <a:lnTo>
                  <a:pt x="0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6154952" y="948129"/>
            <a:ext cx="267583" cy="391886"/>
          </a:xfrm>
          <a:custGeom>
            <a:avLst/>
            <a:gdLst/>
            <a:ahLst/>
            <a:cxnLst/>
            <a:rect l="l" t="t" r="r" b="b"/>
            <a:pathLst>
              <a:path w="267583" h="391886">
                <a:moveTo>
                  <a:pt x="169" y="213970"/>
                </a:moveTo>
                <a:lnTo>
                  <a:pt x="0" y="226142"/>
                </a:lnTo>
                <a:lnTo>
                  <a:pt x="1674" y="238950"/>
                </a:lnTo>
                <a:lnTo>
                  <a:pt x="3551" y="251720"/>
                </a:lnTo>
                <a:lnTo>
                  <a:pt x="4106" y="260224"/>
                </a:lnTo>
                <a:lnTo>
                  <a:pt x="5886" y="272734"/>
                </a:lnTo>
                <a:lnTo>
                  <a:pt x="10390" y="284534"/>
                </a:lnTo>
                <a:lnTo>
                  <a:pt x="16460" y="295935"/>
                </a:lnTo>
                <a:lnTo>
                  <a:pt x="22937" y="307249"/>
                </a:lnTo>
                <a:lnTo>
                  <a:pt x="28261" y="317856"/>
                </a:lnTo>
                <a:lnTo>
                  <a:pt x="34194" y="330232"/>
                </a:lnTo>
                <a:lnTo>
                  <a:pt x="40816" y="341497"/>
                </a:lnTo>
                <a:lnTo>
                  <a:pt x="48260" y="351698"/>
                </a:lnTo>
                <a:lnTo>
                  <a:pt x="56660" y="360882"/>
                </a:lnTo>
                <a:lnTo>
                  <a:pt x="66148" y="369095"/>
                </a:lnTo>
                <a:lnTo>
                  <a:pt x="76857" y="376383"/>
                </a:lnTo>
                <a:lnTo>
                  <a:pt x="88921" y="382792"/>
                </a:lnTo>
                <a:lnTo>
                  <a:pt x="90072" y="383325"/>
                </a:lnTo>
                <a:lnTo>
                  <a:pt x="99524" y="387851"/>
                </a:lnTo>
                <a:lnTo>
                  <a:pt x="110700" y="391886"/>
                </a:lnTo>
                <a:lnTo>
                  <a:pt x="120524" y="391500"/>
                </a:lnTo>
                <a:lnTo>
                  <a:pt x="125620" y="384341"/>
                </a:lnTo>
                <a:lnTo>
                  <a:pt x="129544" y="323203"/>
                </a:lnTo>
                <a:lnTo>
                  <a:pt x="129544" y="316650"/>
                </a:lnTo>
                <a:lnTo>
                  <a:pt x="125327" y="305601"/>
                </a:lnTo>
                <a:lnTo>
                  <a:pt x="126521" y="299213"/>
                </a:lnTo>
                <a:lnTo>
                  <a:pt x="127880" y="291885"/>
                </a:lnTo>
                <a:lnTo>
                  <a:pt x="131957" y="289434"/>
                </a:lnTo>
                <a:lnTo>
                  <a:pt x="136389" y="283643"/>
                </a:lnTo>
                <a:lnTo>
                  <a:pt x="142958" y="272382"/>
                </a:lnTo>
                <a:lnTo>
                  <a:pt x="147403" y="260672"/>
                </a:lnTo>
                <a:lnTo>
                  <a:pt x="151629" y="249556"/>
                </a:lnTo>
                <a:lnTo>
                  <a:pt x="163197" y="254379"/>
                </a:lnTo>
                <a:lnTo>
                  <a:pt x="174602" y="260355"/>
                </a:lnTo>
                <a:lnTo>
                  <a:pt x="179214" y="262116"/>
                </a:lnTo>
                <a:lnTo>
                  <a:pt x="190947" y="265480"/>
                </a:lnTo>
                <a:lnTo>
                  <a:pt x="204343" y="267910"/>
                </a:lnTo>
                <a:lnTo>
                  <a:pt x="211776" y="267615"/>
                </a:lnTo>
                <a:lnTo>
                  <a:pt x="220971" y="265532"/>
                </a:lnTo>
                <a:lnTo>
                  <a:pt x="224400" y="257100"/>
                </a:lnTo>
                <a:lnTo>
                  <a:pt x="225873" y="248451"/>
                </a:lnTo>
                <a:lnTo>
                  <a:pt x="227550" y="238685"/>
                </a:lnTo>
                <a:lnTo>
                  <a:pt x="229417" y="234760"/>
                </a:lnTo>
                <a:lnTo>
                  <a:pt x="234687" y="226480"/>
                </a:lnTo>
                <a:lnTo>
                  <a:pt x="236681" y="223343"/>
                </a:lnTo>
                <a:lnTo>
                  <a:pt x="239373" y="219673"/>
                </a:lnTo>
                <a:lnTo>
                  <a:pt x="240936" y="216612"/>
                </a:lnTo>
                <a:lnTo>
                  <a:pt x="242206" y="214110"/>
                </a:lnTo>
                <a:lnTo>
                  <a:pt x="242980" y="208662"/>
                </a:lnTo>
                <a:lnTo>
                  <a:pt x="246765" y="206249"/>
                </a:lnTo>
                <a:lnTo>
                  <a:pt x="251362" y="206808"/>
                </a:lnTo>
                <a:lnTo>
                  <a:pt x="253864" y="207112"/>
                </a:lnTo>
                <a:lnTo>
                  <a:pt x="256468" y="207404"/>
                </a:lnTo>
                <a:lnTo>
                  <a:pt x="258462" y="206160"/>
                </a:lnTo>
                <a:lnTo>
                  <a:pt x="263732" y="202858"/>
                </a:lnTo>
                <a:lnTo>
                  <a:pt x="263605" y="196267"/>
                </a:lnTo>
                <a:lnTo>
                  <a:pt x="264316" y="190806"/>
                </a:lnTo>
                <a:lnTo>
                  <a:pt x="264756" y="178118"/>
                </a:lnTo>
                <a:lnTo>
                  <a:pt x="263376" y="165879"/>
                </a:lnTo>
                <a:lnTo>
                  <a:pt x="261725" y="155296"/>
                </a:lnTo>
                <a:lnTo>
                  <a:pt x="260074" y="144171"/>
                </a:lnTo>
                <a:lnTo>
                  <a:pt x="259033" y="141428"/>
                </a:lnTo>
                <a:lnTo>
                  <a:pt x="265561" y="132640"/>
                </a:lnTo>
                <a:lnTo>
                  <a:pt x="267237" y="130297"/>
                </a:lnTo>
                <a:lnTo>
                  <a:pt x="267237" y="130468"/>
                </a:lnTo>
                <a:lnTo>
                  <a:pt x="267237" y="127217"/>
                </a:lnTo>
                <a:lnTo>
                  <a:pt x="267265" y="127526"/>
                </a:lnTo>
                <a:lnTo>
                  <a:pt x="267355" y="117791"/>
                </a:lnTo>
                <a:lnTo>
                  <a:pt x="267549" y="105071"/>
                </a:lnTo>
                <a:lnTo>
                  <a:pt x="267583" y="92357"/>
                </a:lnTo>
                <a:lnTo>
                  <a:pt x="267237" y="80036"/>
                </a:lnTo>
                <a:lnTo>
                  <a:pt x="266874" y="67814"/>
                </a:lnTo>
                <a:lnTo>
                  <a:pt x="266473" y="54706"/>
                </a:lnTo>
                <a:lnTo>
                  <a:pt x="265370" y="41601"/>
                </a:lnTo>
                <a:lnTo>
                  <a:pt x="262902" y="29385"/>
                </a:lnTo>
                <a:lnTo>
                  <a:pt x="256990" y="16403"/>
                </a:lnTo>
                <a:lnTo>
                  <a:pt x="250311" y="8866"/>
                </a:lnTo>
                <a:lnTo>
                  <a:pt x="242232" y="3769"/>
                </a:lnTo>
                <a:lnTo>
                  <a:pt x="233019" y="889"/>
                </a:lnTo>
                <a:lnTo>
                  <a:pt x="222939" y="0"/>
                </a:lnTo>
                <a:lnTo>
                  <a:pt x="212258" y="875"/>
                </a:lnTo>
                <a:lnTo>
                  <a:pt x="201240" y="3291"/>
                </a:lnTo>
                <a:lnTo>
                  <a:pt x="190152" y="7021"/>
                </a:lnTo>
                <a:lnTo>
                  <a:pt x="179260" y="11841"/>
                </a:lnTo>
                <a:lnTo>
                  <a:pt x="168830" y="17525"/>
                </a:lnTo>
                <a:lnTo>
                  <a:pt x="159127" y="23848"/>
                </a:lnTo>
                <a:lnTo>
                  <a:pt x="150417" y="30584"/>
                </a:lnTo>
                <a:lnTo>
                  <a:pt x="142966" y="37509"/>
                </a:lnTo>
                <a:lnTo>
                  <a:pt x="137041" y="44396"/>
                </a:lnTo>
                <a:lnTo>
                  <a:pt x="131220" y="52680"/>
                </a:lnTo>
                <a:lnTo>
                  <a:pt x="132084" y="58116"/>
                </a:lnTo>
                <a:lnTo>
                  <a:pt x="126369" y="64936"/>
                </a:lnTo>
                <a:lnTo>
                  <a:pt x="117836" y="74364"/>
                </a:lnTo>
                <a:lnTo>
                  <a:pt x="109550" y="83933"/>
                </a:lnTo>
                <a:lnTo>
                  <a:pt x="107357" y="86932"/>
                </a:lnTo>
                <a:lnTo>
                  <a:pt x="100806" y="97806"/>
                </a:lnTo>
                <a:lnTo>
                  <a:pt x="93392" y="108491"/>
                </a:lnTo>
                <a:lnTo>
                  <a:pt x="91215" y="110605"/>
                </a:lnTo>
                <a:lnTo>
                  <a:pt x="80504" y="116963"/>
                </a:lnTo>
                <a:lnTo>
                  <a:pt x="68618" y="122166"/>
                </a:lnTo>
                <a:lnTo>
                  <a:pt x="59694" y="127737"/>
                </a:lnTo>
                <a:lnTo>
                  <a:pt x="53369" y="133122"/>
                </a:lnTo>
                <a:lnTo>
                  <a:pt x="51744" y="138151"/>
                </a:lnTo>
                <a:lnTo>
                  <a:pt x="47451" y="145454"/>
                </a:lnTo>
                <a:lnTo>
                  <a:pt x="43146" y="152794"/>
                </a:lnTo>
                <a:lnTo>
                  <a:pt x="37405" y="158459"/>
                </a:lnTo>
                <a:lnTo>
                  <a:pt x="29696" y="162142"/>
                </a:lnTo>
                <a:lnTo>
                  <a:pt x="26344" y="163755"/>
                </a:lnTo>
                <a:lnTo>
                  <a:pt x="21886" y="163793"/>
                </a:lnTo>
                <a:lnTo>
                  <a:pt x="19155" y="166853"/>
                </a:lnTo>
                <a:lnTo>
                  <a:pt x="14393" y="172225"/>
                </a:lnTo>
                <a:lnTo>
                  <a:pt x="13948" y="184278"/>
                </a:lnTo>
                <a:lnTo>
                  <a:pt x="11701" y="190806"/>
                </a:lnTo>
                <a:lnTo>
                  <a:pt x="5574" y="201775"/>
                </a:lnTo>
                <a:lnTo>
                  <a:pt x="240" y="213512"/>
                </a:lnTo>
                <a:lnTo>
                  <a:pt x="169" y="21397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6422190" y="1075347"/>
            <a:ext cx="241" cy="3078"/>
          </a:xfrm>
          <a:custGeom>
            <a:avLst/>
            <a:gdLst/>
            <a:ahLst/>
            <a:cxnLst/>
            <a:rect l="l" t="t" r="r" b="b"/>
            <a:pathLst>
              <a:path w="241" h="3078">
                <a:moveTo>
                  <a:pt x="1" y="3078"/>
                </a:moveTo>
                <a:lnTo>
                  <a:pt x="241" y="2743"/>
                </a:lnTo>
                <a:lnTo>
                  <a:pt x="27" y="309"/>
                </a:lnTo>
                <a:lnTo>
                  <a:pt x="0" y="0"/>
                </a:lnTo>
                <a:lnTo>
                  <a:pt x="1" y="307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6304045" y="1194270"/>
            <a:ext cx="3352" cy="6845"/>
          </a:xfrm>
          <a:custGeom>
            <a:avLst/>
            <a:gdLst/>
            <a:ahLst/>
            <a:cxnLst/>
            <a:rect l="l" t="t" r="r" b="b"/>
            <a:pathLst>
              <a:path w="3352" h="6845">
                <a:moveTo>
                  <a:pt x="0" y="444"/>
                </a:moveTo>
                <a:lnTo>
                  <a:pt x="1701" y="6845"/>
                </a:lnTo>
                <a:lnTo>
                  <a:pt x="2527" y="3416"/>
                </a:lnTo>
                <a:lnTo>
                  <a:pt x="3352" y="0"/>
                </a:lnTo>
                <a:lnTo>
                  <a:pt x="0" y="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6277730" y="1194270"/>
            <a:ext cx="35052" cy="80581"/>
          </a:xfrm>
          <a:custGeom>
            <a:avLst/>
            <a:gdLst/>
            <a:ahLst/>
            <a:cxnLst/>
            <a:rect l="l" t="t" r="r" b="b"/>
            <a:pathLst>
              <a:path w="35051" h="80581">
                <a:moveTo>
                  <a:pt x="7200" y="53708"/>
                </a:moveTo>
                <a:lnTo>
                  <a:pt x="7797" y="50609"/>
                </a:lnTo>
                <a:lnTo>
                  <a:pt x="10299" y="46875"/>
                </a:lnTo>
                <a:lnTo>
                  <a:pt x="14008" y="42760"/>
                </a:lnTo>
                <a:lnTo>
                  <a:pt x="16395" y="39649"/>
                </a:lnTo>
                <a:lnTo>
                  <a:pt x="23276" y="27935"/>
                </a:lnTo>
                <a:lnTo>
                  <a:pt x="27768" y="16207"/>
                </a:lnTo>
                <a:lnTo>
                  <a:pt x="31036" y="7566"/>
                </a:lnTo>
                <a:lnTo>
                  <a:pt x="32219" y="7848"/>
                </a:lnTo>
                <a:lnTo>
                  <a:pt x="32067" y="4838"/>
                </a:lnTo>
                <a:lnTo>
                  <a:pt x="35052" y="1308"/>
                </a:lnTo>
                <a:lnTo>
                  <a:pt x="29667" y="0"/>
                </a:lnTo>
                <a:lnTo>
                  <a:pt x="28841" y="3416"/>
                </a:lnTo>
                <a:lnTo>
                  <a:pt x="28016" y="6845"/>
                </a:lnTo>
                <a:lnTo>
                  <a:pt x="26314" y="444"/>
                </a:lnTo>
                <a:lnTo>
                  <a:pt x="25615" y="1993"/>
                </a:lnTo>
                <a:lnTo>
                  <a:pt x="20950" y="14343"/>
                </a:lnTo>
                <a:lnTo>
                  <a:pt x="16432" y="25961"/>
                </a:lnTo>
                <a:lnTo>
                  <a:pt x="10807" y="35356"/>
                </a:lnTo>
                <a:lnTo>
                  <a:pt x="8775" y="38036"/>
                </a:lnTo>
                <a:lnTo>
                  <a:pt x="4724" y="42557"/>
                </a:lnTo>
                <a:lnTo>
                  <a:pt x="2768" y="45072"/>
                </a:lnTo>
                <a:lnTo>
                  <a:pt x="1028" y="48209"/>
                </a:lnTo>
                <a:lnTo>
                  <a:pt x="279" y="52425"/>
                </a:lnTo>
                <a:lnTo>
                  <a:pt x="0" y="55638"/>
                </a:lnTo>
                <a:lnTo>
                  <a:pt x="12" y="59448"/>
                </a:lnTo>
                <a:lnTo>
                  <a:pt x="901" y="63499"/>
                </a:lnTo>
                <a:lnTo>
                  <a:pt x="1701" y="67360"/>
                </a:lnTo>
                <a:lnTo>
                  <a:pt x="2514" y="71183"/>
                </a:lnTo>
                <a:lnTo>
                  <a:pt x="3263" y="74828"/>
                </a:lnTo>
                <a:lnTo>
                  <a:pt x="3238" y="79006"/>
                </a:lnTo>
                <a:lnTo>
                  <a:pt x="6769" y="80581"/>
                </a:lnTo>
                <a:lnTo>
                  <a:pt x="10287" y="79006"/>
                </a:lnTo>
                <a:lnTo>
                  <a:pt x="10261" y="73558"/>
                </a:lnTo>
                <a:lnTo>
                  <a:pt x="9398" y="69735"/>
                </a:lnTo>
                <a:lnTo>
                  <a:pt x="8585" y="65912"/>
                </a:lnTo>
                <a:lnTo>
                  <a:pt x="7785" y="62102"/>
                </a:lnTo>
                <a:lnTo>
                  <a:pt x="7035" y="58318"/>
                </a:lnTo>
                <a:lnTo>
                  <a:pt x="7048" y="55638"/>
                </a:lnTo>
                <a:lnTo>
                  <a:pt x="7200" y="53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6418696" y="977453"/>
            <a:ext cx="7003" cy="101144"/>
          </a:xfrm>
          <a:custGeom>
            <a:avLst/>
            <a:gdLst/>
            <a:ahLst/>
            <a:cxnLst/>
            <a:rect l="l" t="t" r="r" b="b"/>
            <a:pathLst>
              <a:path w="7003" h="101144">
                <a:moveTo>
                  <a:pt x="3498" y="101144"/>
                </a:moveTo>
                <a:lnTo>
                  <a:pt x="6891" y="101144"/>
                </a:lnTo>
                <a:lnTo>
                  <a:pt x="7003" y="97588"/>
                </a:lnTo>
                <a:lnTo>
                  <a:pt x="6652" y="38657"/>
                </a:lnTo>
                <a:lnTo>
                  <a:pt x="6275" y="25736"/>
                </a:lnTo>
                <a:lnTo>
                  <a:pt x="5211" y="12582"/>
                </a:lnTo>
                <a:lnTo>
                  <a:pt x="2790" y="0"/>
                </a:lnTo>
                <a:lnTo>
                  <a:pt x="5237" y="94286"/>
                </a:lnTo>
                <a:lnTo>
                  <a:pt x="3498" y="97893"/>
                </a:lnTo>
                <a:lnTo>
                  <a:pt x="0" y="98183"/>
                </a:lnTo>
                <a:lnTo>
                  <a:pt x="43" y="100458"/>
                </a:lnTo>
                <a:lnTo>
                  <a:pt x="3498" y="101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6418676" y="1078599"/>
            <a:ext cx="5933" cy="76441"/>
          </a:xfrm>
          <a:custGeom>
            <a:avLst/>
            <a:gdLst/>
            <a:ahLst/>
            <a:cxnLst/>
            <a:rect l="l" t="t" r="r" b="b"/>
            <a:pathLst>
              <a:path w="5933" h="76441">
                <a:moveTo>
                  <a:pt x="1981" y="72910"/>
                </a:moveTo>
                <a:lnTo>
                  <a:pt x="2781" y="69710"/>
                </a:lnTo>
                <a:lnTo>
                  <a:pt x="3619" y="66484"/>
                </a:lnTo>
                <a:lnTo>
                  <a:pt x="3746" y="63322"/>
                </a:lnTo>
                <a:lnTo>
                  <a:pt x="4089" y="60782"/>
                </a:lnTo>
                <a:lnTo>
                  <a:pt x="4495" y="57696"/>
                </a:lnTo>
                <a:lnTo>
                  <a:pt x="4660" y="54711"/>
                </a:lnTo>
                <a:lnTo>
                  <a:pt x="4660" y="51790"/>
                </a:lnTo>
                <a:lnTo>
                  <a:pt x="3736" y="39105"/>
                </a:lnTo>
                <a:lnTo>
                  <a:pt x="1828" y="26594"/>
                </a:lnTo>
                <a:lnTo>
                  <a:pt x="1485" y="24320"/>
                </a:lnTo>
                <a:lnTo>
                  <a:pt x="800" y="19735"/>
                </a:lnTo>
                <a:lnTo>
                  <a:pt x="266" y="16649"/>
                </a:lnTo>
                <a:lnTo>
                  <a:pt x="292" y="12801"/>
                </a:lnTo>
                <a:lnTo>
                  <a:pt x="1104" y="10109"/>
                </a:lnTo>
                <a:lnTo>
                  <a:pt x="2819" y="6756"/>
                </a:lnTo>
                <a:lnTo>
                  <a:pt x="5295" y="3416"/>
                </a:lnTo>
                <a:lnTo>
                  <a:pt x="5933" y="2247"/>
                </a:lnTo>
                <a:lnTo>
                  <a:pt x="4978" y="3682"/>
                </a:lnTo>
                <a:lnTo>
                  <a:pt x="1358" y="3327"/>
                </a:lnTo>
                <a:lnTo>
                  <a:pt x="0" y="0"/>
                </a:lnTo>
                <a:lnTo>
                  <a:pt x="203" y="76441"/>
                </a:lnTo>
                <a:lnTo>
                  <a:pt x="1981" y="72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6151175" y="944613"/>
            <a:ext cx="269100" cy="399542"/>
          </a:xfrm>
          <a:custGeom>
            <a:avLst/>
            <a:gdLst/>
            <a:ahLst/>
            <a:cxnLst/>
            <a:rect l="l" t="t" r="r" b="b"/>
            <a:pathLst>
              <a:path w="269100" h="399542">
                <a:moveTo>
                  <a:pt x="1063" y="237014"/>
                </a:moveTo>
                <a:lnTo>
                  <a:pt x="3056" y="249933"/>
                </a:lnTo>
                <a:lnTo>
                  <a:pt x="4329" y="262001"/>
                </a:lnTo>
                <a:lnTo>
                  <a:pt x="4356" y="263753"/>
                </a:lnTo>
                <a:lnTo>
                  <a:pt x="6119" y="276642"/>
                </a:lnTo>
                <a:lnTo>
                  <a:pt x="10518" y="288559"/>
                </a:lnTo>
                <a:lnTo>
                  <a:pt x="13728" y="294982"/>
                </a:lnTo>
                <a:lnTo>
                  <a:pt x="20104" y="306279"/>
                </a:lnTo>
                <a:lnTo>
                  <a:pt x="26228" y="317350"/>
                </a:lnTo>
                <a:lnTo>
                  <a:pt x="28803" y="322783"/>
                </a:lnTo>
                <a:lnTo>
                  <a:pt x="34669" y="335073"/>
                </a:lnTo>
                <a:lnTo>
                  <a:pt x="41247" y="346346"/>
                </a:lnTo>
                <a:lnTo>
                  <a:pt x="48649" y="356626"/>
                </a:lnTo>
                <a:lnTo>
                  <a:pt x="56986" y="365939"/>
                </a:lnTo>
                <a:lnTo>
                  <a:pt x="66370" y="374309"/>
                </a:lnTo>
                <a:lnTo>
                  <a:pt x="76912" y="381763"/>
                </a:lnTo>
                <a:lnTo>
                  <a:pt x="88723" y="388325"/>
                </a:lnTo>
                <a:lnTo>
                  <a:pt x="92379" y="390055"/>
                </a:lnTo>
                <a:lnTo>
                  <a:pt x="95326" y="391401"/>
                </a:lnTo>
                <a:lnTo>
                  <a:pt x="99733" y="393725"/>
                </a:lnTo>
                <a:lnTo>
                  <a:pt x="104482" y="395744"/>
                </a:lnTo>
                <a:lnTo>
                  <a:pt x="109258" y="397738"/>
                </a:lnTo>
                <a:lnTo>
                  <a:pt x="114388" y="399503"/>
                </a:lnTo>
                <a:lnTo>
                  <a:pt x="122275" y="399541"/>
                </a:lnTo>
                <a:lnTo>
                  <a:pt x="125247" y="398894"/>
                </a:lnTo>
                <a:lnTo>
                  <a:pt x="130251" y="395198"/>
                </a:lnTo>
                <a:lnTo>
                  <a:pt x="131991" y="392264"/>
                </a:lnTo>
                <a:lnTo>
                  <a:pt x="132829" y="388658"/>
                </a:lnTo>
                <a:lnTo>
                  <a:pt x="132092" y="384873"/>
                </a:lnTo>
                <a:lnTo>
                  <a:pt x="128308" y="383984"/>
                </a:lnTo>
                <a:lnTo>
                  <a:pt x="125971" y="387045"/>
                </a:lnTo>
                <a:lnTo>
                  <a:pt x="124498" y="390664"/>
                </a:lnTo>
                <a:lnTo>
                  <a:pt x="121272" y="392493"/>
                </a:lnTo>
                <a:lnTo>
                  <a:pt x="116154" y="392518"/>
                </a:lnTo>
                <a:lnTo>
                  <a:pt x="111607" y="391134"/>
                </a:lnTo>
                <a:lnTo>
                  <a:pt x="107226" y="389254"/>
                </a:lnTo>
                <a:lnTo>
                  <a:pt x="102819" y="387400"/>
                </a:lnTo>
                <a:lnTo>
                  <a:pt x="98577" y="385140"/>
                </a:lnTo>
                <a:lnTo>
                  <a:pt x="95313" y="383654"/>
                </a:lnTo>
                <a:lnTo>
                  <a:pt x="83130" y="377285"/>
                </a:lnTo>
                <a:lnTo>
                  <a:pt x="72382" y="370060"/>
                </a:lnTo>
                <a:lnTo>
                  <a:pt x="62912" y="361907"/>
                </a:lnTo>
                <a:lnTo>
                  <a:pt x="54562" y="352752"/>
                </a:lnTo>
                <a:lnTo>
                  <a:pt x="47173" y="342523"/>
                </a:lnTo>
                <a:lnTo>
                  <a:pt x="40589" y="331146"/>
                </a:lnTo>
                <a:lnTo>
                  <a:pt x="35267" y="319976"/>
                </a:lnTo>
                <a:lnTo>
                  <a:pt x="29476" y="308481"/>
                </a:lnTo>
                <a:lnTo>
                  <a:pt x="23159" y="297470"/>
                </a:lnTo>
                <a:lnTo>
                  <a:pt x="19938" y="291668"/>
                </a:lnTo>
                <a:lnTo>
                  <a:pt x="14469" y="279724"/>
                </a:lnTo>
                <a:lnTo>
                  <a:pt x="11589" y="267509"/>
                </a:lnTo>
                <a:lnTo>
                  <a:pt x="11404" y="263728"/>
                </a:lnTo>
                <a:lnTo>
                  <a:pt x="10324" y="250884"/>
                </a:lnTo>
                <a:lnTo>
                  <a:pt x="8328" y="237994"/>
                </a:lnTo>
                <a:lnTo>
                  <a:pt x="7071" y="225716"/>
                </a:lnTo>
                <a:lnTo>
                  <a:pt x="7048" y="221856"/>
                </a:lnTo>
                <a:lnTo>
                  <a:pt x="7429" y="217970"/>
                </a:lnTo>
                <a:lnTo>
                  <a:pt x="7861" y="214769"/>
                </a:lnTo>
                <a:lnTo>
                  <a:pt x="9804" y="211137"/>
                </a:lnTo>
                <a:lnTo>
                  <a:pt x="12191" y="207378"/>
                </a:lnTo>
                <a:lnTo>
                  <a:pt x="14554" y="203606"/>
                </a:lnTo>
                <a:lnTo>
                  <a:pt x="17297" y="199796"/>
                </a:lnTo>
                <a:lnTo>
                  <a:pt x="18808" y="195478"/>
                </a:lnTo>
                <a:lnTo>
                  <a:pt x="20104" y="191668"/>
                </a:lnTo>
                <a:lnTo>
                  <a:pt x="20739" y="187020"/>
                </a:lnTo>
                <a:lnTo>
                  <a:pt x="21704" y="182664"/>
                </a:lnTo>
                <a:lnTo>
                  <a:pt x="22605" y="178333"/>
                </a:lnTo>
                <a:lnTo>
                  <a:pt x="23977" y="174421"/>
                </a:lnTo>
                <a:lnTo>
                  <a:pt x="27355" y="171361"/>
                </a:lnTo>
                <a:lnTo>
                  <a:pt x="30683" y="170294"/>
                </a:lnTo>
                <a:lnTo>
                  <a:pt x="35001" y="168833"/>
                </a:lnTo>
                <a:lnTo>
                  <a:pt x="45679" y="161586"/>
                </a:lnTo>
                <a:lnTo>
                  <a:pt x="53726" y="151652"/>
                </a:lnTo>
                <a:lnTo>
                  <a:pt x="54267" y="150748"/>
                </a:lnTo>
                <a:lnTo>
                  <a:pt x="56489" y="146951"/>
                </a:lnTo>
                <a:lnTo>
                  <a:pt x="57988" y="143852"/>
                </a:lnTo>
                <a:lnTo>
                  <a:pt x="59588" y="141223"/>
                </a:lnTo>
                <a:lnTo>
                  <a:pt x="61213" y="138582"/>
                </a:lnTo>
                <a:lnTo>
                  <a:pt x="62890" y="136385"/>
                </a:lnTo>
                <a:lnTo>
                  <a:pt x="65747" y="133934"/>
                </a:lnTo>
                <a:lnTo>
                  <a:pt x="69748" y="130543"/>
                </a:lnTo>
                <a:lnTo>
                  <a:pt x="75095" y="128206"/>
                </a:lnTo>
                <a:lnTo>
                  <a:pt x="80746" y="125844"/>
                </a:lnTo>
                <a:lnTo>
                  <a:pt x="86372" y="123443"/>
                </a:lnTo>
                <a:lnTo>
                  <a:pt x="92303" y="121030"/>
                </a:lnTo>
                <a:lnTo>
                  <a:pt x="97269" y="116801"/>
                </a:lnTo>
                <a:lnTo>
                  <a:pt x="101117" y="113499"/>
                </a:lnTo>
                <a:lnTo>
                  <a:pt x="104051" y="109054"/>
                </a:lnTo>
                <a:lnTo>
                  <a:pt x="106730" y="104609"/>
                </a:lnTo>
                <a:lnTo>
                  <a:pt x="109385" y="100177"/>
                </a:lnTo>
                <a:lnTo>
                  <a:pt x="111759" y="95707"/>
                </a:lnTo>
                <a:lnTo>
                  <a:pt x="114020" y="92455"/>
                </a:lnTo>
                <a:lnTo>
                  <a:pt x="121850" y="82832"/>
                </a:lnTo>
                <a:lnTo>
                  <a:pt x="130539" y="73369"/>
                </a:lnTo>
                <a:lnTo>
                  <a:pt x="132829" y="70726"/>
                </a:lnTo>
                <a:lnTo>
                  <a:pt x="136067" y="66890"/>
                </a:lnTo>
                <a:lnTo>
                  <a:pt x="137515" y="63233"/>
                </a:lnTo>
                <a:lnTo>
                  <a:pt x="138633" y="60083"/>
                </a:lnTo>
                <a:lnTo>
                  <a:pt x="139763" y="56921"/>
                </a:lnTo>
                <a:lnTo>
                  <a:pt x="142709" y="51307"/>
                </a:lnTo>
                <a:lnTo>
                  <a:pt x="149650" y="43091"/>
                </a:lnTo>
                <a:lnTo>
                  <a:pt x="159046" y="34677"/>
                </a:lnTo>
                <a:lnTo>
                  <a:pt x="170331" y="26590"/>
                </a:lnTo>
                <a:lnTo>
                  <a:pt x="178485" y="21716"/>
                </a:lnTo>
                <a:lnTo>
                  <a:pt x="190548" y="15744"/>
                </a:lnTo>
                <a:lnTo>
                  <a:pt x="202968" y="11088"/>
                </a:lnTo>
                <a:lnTo>
                  <a:pt x="215294" y="8076"/>
                </a:lnTo>
                <a:lnTo>
                  <a:pt x="226898" y="7035"/>
                </a:lnTo>
                <a:lnTo>
                  <a:pt x="235051" y="7035"/>
                </a:lnTo>
                <a:lnTo>
                  <a:pt x="242379" y="8762"/>
                </a:lnTo>
                <a:lnTo>
                  <a:pt x="248399" y="12560"/>
                </a:lnTo>
                <a:lnTo>
                  <a:pt x="254406" y="16382"/>
                </a:lnTo>
                <a:lnTo>
                  <a:pt x="259257" y="22275"/>
                </a:lnTo>
                <a:lnTo>
                  <a:pt x="262458" y="31292"/>
                </a:lnTo>
                <a:lnTo>
                  <a:pt x="265255" y="42801"/>
                </a:lnTo>
                <a:lnTo>
                  <a:pt x="266578" y="55697"/>
                </a:lnTo>
                <a:lnTo>
                  <a:pt x="267080" y="69010"/>
                </a:lnTo>
                <a:lnTo>
                  <a:pt x="267416" y="81762"/>
                </a:lnTo>
                <a:lnTo>
                  <a:pt x="267500" y="83718"/>
                </a:lnTo>
                <a:lnTo>
                  <a:pt x="267766" y="89217"/>
                </a:lnTo>
                <a:lnTo>
                  <a:pt x="267750" y="112993"/>
                </a:lnTo>
                <a:lnTo>
                  <a:pt x="267555" y="125710"/>
                </a:lnTo>
                <a:lnTo>
                  <a:pt x="267522" y="130681"/>
                </a:lnTo>
                <a:lnTo>
                  <a:pt x="268973" y="127292"/>
                </a:lnTo>
                <a:lnTo>
                  <a:pt x="269100" y="28955"/>
                </a:lnTo>
                <a:lnTo>
                  <a:pt x="262852" y="16754"/>
                </a:lnTo>
                <a:lnTo>
                  <a:pt x="254208" y="8005"/>
                </a:lnTo>
                <a:lnTo>
                  <a:pt x="240523" y="1639"/>
                </a:lnTo>
                <a:lnTo>
                  <a:pt x="227644" y="4"/>
                </a:lnTo>
                <a:lnTo>
                  <a:pt x="226898" y="0"/>
                </a:lnTo>
                <a:lnTo>
                  <a:pt x="214764" y="1035"/>
                </a:lnTo>
                <a:lnTo>
                  <a:pt x="202386" y="3903"/>
                </a:lnTo>
                <a:lnTo>
                  <a:pt x="190063" y="8301"/>
                </a:lnTo>
                <a:lnTo>
                  <a:pt x="178095" y="13926"/>
                </a:lnTo>
                <a:lnTo>
                  <a:pt x="163037" y="22982"/>
                </a:lnTo>
                <a:lnTo>
                  <a:pt x="152304" y="31082"/>
                </a:lnTo>
                <a:lnTo>
                  <a:pt x="143282" y="39547"/>
                </a:lnTo>
                <a:lnTo>
                  <a:pt x="136931" y="47269"/>
                </a:lnTo>
                <a:lnTo>
                  <a:pt x="134213" y="51168"/>
                </a:lnTo>
                <a:lnTo>
                  <a:pt x="133070" y="54736"/>
                </a:lnTo>
                <a:lnTo>
                  <a:pt x="132003" y="57708"/>
                </a:lnTo>
                <a:lnTo>
                  <a:pt x="130911" y="60731"/>
                </a:lnTo>
                <a:lnTo>
                  <a:pt x="129933" y="63195"/>
                </a:lnTo>
                <a:lnTo>
                  <a:pt x="127444" y="66205"/>
                </a:lnTo>
                <a:lnTo>
                  <a:pt x="119127" y="75385"/>
                </a:lnTo>
                <a:lnTo>
                  <a:pt x="110714" y="85068"/>
                </a:lnTo>
                <a:lnTo>
                  <a:pt x="108229" y="88442"/>
                </a:lnTo>
                <a:lnTo>
                  <a:pt x="105613" y="92227"/>
                </a:lnTo>
                <a:lnTo>
                  <a:pt x="103225" y="96761"/>
                </a:lnTo>
                <a:lnTo>
                  <a:pt x="100685" y="100990"/>
                </a:lnTo>
                <a:lnTo>
                  <a:pt x="98158" y="105219"/>
                </a:lnTo>
                <a:lnTo>
                  <a:pt x="95465" y="109105"/>
                </a:lnTo>
                <a:lnTo>
                  <a:pt x="92697" y="111455"/>
                </a:lnTo>
                <a:lnTo>
                  <a:pt x="88912" y="114706"/>
                </a:lnTo>
                <a:lnTo>
                  <a:pt x="83654" y="116979"/>
                </a:lnTo>
                <a:lnTo>
                  <a:pt x="78003" y="119341"/>
                </a:lnTo>
                <a:lnTo>
                  <a:pt x="72377" y="121742"/>
                </a:lnTo>
                <a:lnTo>
                  <a:pt x="66332" y="124244"/>
                </a:lnTo>
                <a:lnTo>
                  <a:pt x="61188" y="128562"/>
                </a:lnTo>
                <a:lnTo>
                  <a:pt x="57721" y="131508"/>
                </a:lnTo>
                <a:lnTo>
                  <a:pt x="55422" y="134505"/>
                </a:lnTo>
                <a:lnTo>
                  <a:pt x="53568" y="137553"/>
                </a:lnTo>
                <a:lnTo>
                  <a:pt x="51727" y="140614"/>
                </a:lnTo>
                <a:lnTo>
                  <a:pt x="50253" y="143675"/>
                </a:lnTo>
                <a:lnTo>
                  <a:pt x="48196" y="147192"/>
                </a:lnTo>
                <a:lnTo>
                  <a:pt x="44157" y="154038"/>
                </a:lnTo>
                <a:lnTo>
                  <a:pt x="38988" y="159105"/>
                </a:lnTo>
                <a:lnTo>
                  <a:pt x="31965" y="162483"/>
                </a:lnTo>
                <a:lnTo>
                  <a:pt x="29006" y="163461"/>
                </a:lnTo>
                <a:lnTo>
                  <a:pt x="24841" y="164769"/>
                </a:lnTo>
                <a:lnTo>
                  <a:pt x="20294" y="168046"/>
                </a:lnTo>
                <a:lnTo>
                  <a:pt x="17132" y="171691"/>
                </a:lnTo>
                <a:lnTo>
                  <a:pt x="15887" y="176504"/>
                </a:lnTo>
                <a:lnTo>
                  <a:pt x="14820" y="181152"/>
                </a:lnTo>
                <a:lnTo>
                  <a:pt x="13817" y="185800"/>
                </a:lnTo>
                <a:lnTo>
                  <a:pt x="13106" y="190449"/>
                </a:lnTo>
                <a:lnTo>
                  <a:pt x="12153" y="193179"/>
                </a:lnTo>
                <a:lnTo>
                  <a:pt x="11175" y="196100"/>
                </a:lnTo>
                <a:lnTo>
                  <a:pt x="8724" y="199720"/>
                </a:lnTo>
                <a:lnTo>
                  <a:pt x="6235" y="203631"/>
                </a:lnTo>
                <a:lnTo>
                  <a:pt x="3771" y="207568"/>
                </a:lnTo>
                <a:lnTo>
                  <a:pt x="1206" y="211899"/>
                </a:lnTo>
                <a:lnTo>
                  <a:pt x="457" y="216992"/>
                </a:lnTo>
                <a:lnTo>
                  <a:pt x="0" y="221589"/>
                </a:lnTo>
                <a:lnTo>
                  <a:pt x="0" y="223926"/>
                </a:lnTo>
                <a:lnTo>
                  <a:pt x="1063" y="237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6309799" y="973569"/>
            <a:ext cx="116225" cy="246126"/>
          </a:xfrm>
          <a:custGeom>
            <a:avLst/>
            <a:gdLst/>
            <a:ahLst/>
            <a:cxnLst/>
            <a:rect l="l" t="t" r="r" b="b"/>
            <a:pathLst>
              <a:path w="116225" h="246125">
                <a:moveTo>
                  <a:pt x="108884" y="102069"/>
                </a:moveTo>
                <a:lnTo>
                  <a:pt x="107899" y="105092"/>
                </a:lnTo>
                <a:lnTo>
                  <a:pt x="105867" y="107822"/>
                </a:lnTo>
                <a:lnTo>
                  <a:pt x="103466" y="112458"/>
                </a:lnTo>
                <a:lnTo>
                  <a:pt x="102108" y="117119"/>
                </a:lnTo>
                <a:lnTo>
                  <a:pt x="102133" y="122694"/>
                </a:lnTo>
                <a:lnTo>
                  <a:pt x="102743" y="125895"/>
                </a:lnTo>
                <a:lnTo>
                  <a:pt x="103390" y="130378"/>
                </a:lnTo>
                <a:lnTo>
                  <a:pt x="105395" y="143390"/>
                </a:lnTo>
                <a:lnTo>
                  <a:pt x="106491" y="155639"/>
                </a:lnTo>
                <a:lnTo>
                  <a:pt x="106502" y="159448"/>
                </a:lnTo>
                <a:lnTo>
                  <a:pt x="106349" y="162128"/>
                </a:lnTo>
                <a:lnTo>
                  <a:pt x="105981" y="164896"/>
                </a:lnTo>
                <a:lnTo>
                  <a:pt x="105613" y="167843"/>
                </a:lnTo>
                <a:lnTo>
                  <a:pt x="105448" y="170713"/>
                </a:lnTo>
                <a:lnTo>
                  <a:pt x="104216" y="175247"/>
                </a:lnTo>
                <a:lnTo>
                  <a:pt x="101434" y="177939"/>
                </a:lnTo>
                <a:lnTo>
                  <a:pt x="98196" y="178142"/>
                </a:lnTo>
                <a:lnTo>
                  <a:pt x="95923" y="177622"/>
                </a:lnTo>
                <a:lnTo>
                  <a:pt x="93357" y="177584"/>
                </a:lnTo>
                <a:lnTo>
                  <a:pt x="90157" y="177787"/>
                </a:lnTo>
                <a:lnTo>
                  <a:pt x="87109" y="179730"/>
                </a:lnTo>
                <a:lnTo>
                  <a:pt x="85001" y="183400"/>
                </a:lnTo>
                <a:lnTo>
                  <a:pt x="84048" y="186423"/>
                </a:lnTo>
                <a:lnTo>
                  <a:pt x="83197" y="189115"/>
                </a:lnTo>
                <a:lnTo>
                  <a:pt x="82956" y="189572"/>
                </a:lnTo>
                <a:lnTo>
                  <a:pt x="81622" y="192227"/>
                </a:lnTo>
                <a:lnTo>
                  <a:pt x="78943" y="195884"/>
                </a:lnTo>
                <a:lnTo>
                  <a:pt x="76860" y="199135"/>
                </a:lnTo>
                <a:lnTo>
                  <a:pt x="71526" y="207441"/>
                </a:lnTo>
                <a:lnTo>
                  <a:pt x="69227" y="212394"/>
                </a:lnTo>
                <a:lnTo>
                  <a:pt x="67564" y="222415"/>
                </a:lnTo>
                <a:lnTo>
                  <a:pt x="66865" y="226491"/>
                </a:lnTo>
                <a:lnTo>
                  <a:pt x="65709" y="230339"/>
                </a:lnTo>
                <a:lnTo>
                  <a:pt x="63906" y="233171"/>
                </a:lnTo>
                <a:lnTo>
                  <a:pt x="62064" y="236016"/>
                </a:lnTo>
                <a:lnTo>
                  <a:pt x="59817" y="237883"/>
                </a:lnTo>
                <a:lnTo>
                  <a:pt x="56146" y="238747"/>
                </a:lnTo>
                <a:lnTo>
                  <a:pt x="52501" y="239077"/>
                </a:lnTo>
                <a:lnTo>
                  <a:pt x="39827" y="237307"/>
                </a:lnTo>
                <a:lnTo>
                  <a:pt x="27234" y="233889"/>
                </a:lnTo>
                <a:lnTo>
                  <a:pt x="25412" y="233324"/>
                </a:lnTo>
                <a:lnTo>
                  <a:pt x="21056" y="231965"/>
                </a:lnTo>
                <a:lnTo>
                  <a:pt x="16738" y="229539"/>
                </a:lnTo>
                <a:lnTo>
                  <a:pt x="12230" y="227050"/>
                </a:lnTo>
                <a:lnTo>
                  <a:pt x="7708" y="224561"/>
                </a:lnTo>
                <a:lnTo>
                  <a:pt x="2984" y="222008"/>
                </a:lnTo>
                <a:lnTo>
                  <a:pt x="0" y="225539"/>
                </a:lnTo>
                <a:lnTo>
                  <a:pt x="152" y="228549"/>
                </a:lnTo>
                <a:lnTo>
                  <a:pt x="4368" y="230746"/>
                </a:lnTo>
                <a:lnTo>
                  <a:pt x="8826" y="233210"/>
                </a:lnTo>
                <a:lnTo>
                  <a:pt x="13296" y="235661"/>
                </a:lnTo>
                <a:lnTo>
                  <a:pt x="17983" y="238366"/>
                </a:lnTo>
                <a:lnTo>
                  <a:pt x="23317" y="240042"/>
                </a:lnTo>
                <a:lnTo>
                  <a:pt x="34654" y="243316"/>
                </a:lnTo>
                <a:lnTo>
                  <a:pt x="48062" y="245875"/>
                </a:lnTo>
                <a:lnTo>
                  <a:pt x="52501" y="246125"/>
                </a:lnTo>
                <a:lnTo>
                  <a:pt x="56045" y="245986"/>
                </a:lnTo>
                <a:lnTo>
                  <a:pt x="57696" y="245605"/>
                </a:lnTo>
                <a:lnTo>
                  <a:pt x="63246" y="244386"/>
                </a:lnTo>
                <a:lnTo>
                  <a:pt x="67310" y="241007"/>
                </a:lnTo>
                <a:lnTo>
                  <a:pt x="69850" y="236943"/>
                </a:lnTo>
                <a:lnTo>
                  <a:pt x="72415" y="232879"/>
                </a:lnTo>
                <a:lnTo>
                  <a:pt x="73710" y="228180"/>
                </a:lnTo>
                <a:lnTo>
                  <a:pt x="74498" y="223608"/>
                </a:lnTo>
                <a:lnTo>
                  <a:pt x="76200" y="214096"/>
                </a:lnTo>
                <a:lnTo>
                  <a:pt x="77609" y="211200"/>
                </a:lnTo>
                <a:lnTo>
                  <a:pt x="82804" y="202920"/>
                </a:lnTo>
                <a:lnTo>
                  <a:pt x="84696" y="199936"/>
                </a:lnTo>
                <a:lnTo>
                  <a:pt x="87452" y="196240"/>
                </a:lnTo>
                <a:lnTo>
                  <a:pt x="89230" y="192773"/>
                </a:lnTo>
                <a:lnTo>
                  <a:pt x="90601" y="188925"/>
                </a:lnTo>
                <a:lnTo>
                  <a:pt x="91782" y="185648"/>
                </a:lnTo>
                <a:lnTo>
                  <a:pt x="94767" y="184607"/>
                </a:lnTo>
                <a:lnTo>
                  <a:pt x="97116" y="185127"/>
                </a:lnTo>
                <a:lnTo>
                  <a:pt x="99796" y="185153"/>
                </a:lnTo>
                <a:lnTo>
                  <a:pt x="103568" y="184899"/>
                </a:lnTo>
                <a:lnTo>
                  <a:pt x="105486" y="183692"/>
                </a:lnTo>
                <a:lnTo>
                  <a:pt x="109080" y="181470"/>
                </a:lnTo>
                <a:lnTo>
                  <a:pt x="108877" y="105028"/>
                </a:lnTo>
                <a:lnTo>
                  <a:pt x="110236" y="108356"/>
                </a:lnTo>
                <a:lnTo>
                  <a:pt x="113855" y="108711"/>
                </a:lnTo>
                <a:lnTo>
                  <a:pt x="114810" y="107276"/>
                </a:lnTo>
                <a:lnTo>
                  <a:pt x="115849" y="105714"/>
                </a:lnTo>
                <a:lnTo>
                  <a:pt x="115989" y="102958"/>
                </a:lnTo>
                <a:lnTo>
                  <a:pt x="116030" y="92409"/>
                </a:lnTo>
                <a:lnTo>
                  <a:pt x="116225" y="79683"/>
                </a:lnTo>
                <a:lnTo>
                  <a:pt x="116192" y="60070"/>
                </a:lnTo>
                <a:lnTo>
                  <a:pt x="115912" y="54419"/>
                </a:lnTo>
                <a:lnTo>
                  <a:pt x="115549" y="42541"/>
                </a:lnTo>
                <a:lnTo>
                  <a:pt x="115900" y="101472"/>
                </a:lnTo>
                <a:lnTo>
                  <a:pt x="115773" y="105511"/>
                </a:lnTo>
                <a:lnTo>
                  <a:pt x="115788" y="105029"/>
                </a:lnTo>
                <a:lnTo>
                  <a:pt x="112395" y="105028"/>
                </a:lnTo>
                <a:lnTo>
                  <a:pt x="108940" y="104343"/>
                </a:lnTo>
                <a:lnTo>
                  <a:pt x="108896" y="102068"/>
                </a:lnTo>
                <a:lnTo>
                  <a:pt x="112395" y="101777"/>
                </a:lnTo>
                <a:lnTo>
                  <a:pt x="114134" y="98170"/>
                </a:lnTo>
                <a:lnTo>
                  <a:pt x="111687" y="3884"/>
                </a:lnTo>
                <a:lnTo>
                  <a:pt x="110477" y="0"/>
                </a:lnTo>
                <a:lnTo>
                  <a:pt x="110350" y="98336"/>
                </a:lnTo>
                <a:lnTo>
                  <a:pt x="108899" y="101725"/>
                </a:lnTo>
                <a:lnTo>
                  <a:pt x="108884" y="1020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5667342" y="2703389"/>
            <a:ext cx="66880" cy="101663"/>
          </a:xfrm>
          <a:custGeom>
            <a:avLst/>
            <a:gdLst/>
            <a:ahLst/>
            <a:cxnLst/>
            <a:rect l="l" t="t" r="r" b="b"/>
            <a:pathLst>
              <a:path w="66880" h="101663">
                <a:moveTo>
                  <a:pt x="66382" y="101663"/>
                </a:moveTo>
                <a:lnTo>
                  <a:pt x="66880" y="88065"/>
                </a:lnTo>
                <a:lnTo>
                  <a:pt x="65719" y="74852"/>
                </a:lnTo>
                <a:lnTo>
                  <a:pt x="61651" y="63613"/>
                </a:lnTo>
                <a:lnTo>
                  <a:pt x="59893" y="61125"/>
                </a:lnTo>
                <a:lnTo>
                  <a:pt x="50499" y="53140"/>
                </a:lnTo>
                <a:lnTo>
                  <a:pt x="39646" y="45601"/>
                </a:lnTo>
                <a:lnTo>
                  <a:pt x="35674" y="42113"/>
                </a:lnTo>
                <a:lnTo>
                  <a:pt x="27948" y="32193"/>
                </a:lnTo>
                <a:lnTo>
                  <a:pt x="21884" y="20977"/>
                </a:lnTo>
                <a:lnTo>
                  <a:pt x="17233" y="10947"/>
                </a:lnTo>
                <a:lnTo>
                  <a:pt x="13220" y="215"/>
                </a:lnTo>
                <a:lnTo>
                  <a:pt x="8851" y="0"/>
                </a:lnTo>
                <a:lnTo>
                  <a:pt x="4356" y="355"/>
                </a:lnTo>
                <a:lnTo>
                  <a:pt x="0" y="1028"/>
                </a:lnTo>
                <a:lnTo>
                  <a:pt x="0" y="101663"/>
                </a:lnTo>
                <a:lnTo>
                  <a:pt x="66382" y="10166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5663824" y="2700022"/>
            <a:ext cx="73418" cy="108546"/>
          </a:xfrm>
          <a:custGeom>
            <a:avLst/>
            <a:gdLst/>
            <a:ahLst/>
            <a:cxnLst/>
            <a:rect l="l" t="t" r="r" b="b"/>
            <a:pathLst>
              <a:path w="73418" h="108546">
                <a:moveTo>
                  <a:pt x="13436" y="4825"/>
                </a:moveTo>
                <a:lnTo>
                  <a:pt x="10795" y="7035"/>
                </a:lnTo>
                <a:lnTo>
                  <a:pt x="14265" y="7039"/>
                </a:lnTo>
                <a:lnTo>
                  <a:pt x="13436" y="4825"/>
                </a:lnTo>
                <a:close/>
              </a:path>
              <a:path w="73418" h="108546">
                <a:moveTo>
                  <a:pt x="66878" y="96583"/>
                </a:moveTo>
                <a:lnTo>
                  <a:pt x="66662" y="100749"/>
                </a:lnTo>
                <a:lnTo>
                  <a:pt x="66609" y="101511"/>
                </a:lnTo>
                <a:lnTo>
                  <a:pt x="69900" y="101511"/>
                </a:lnTo>
                <a:lnTo>
                  <a:pt x="72987" y="79199"/>
                </a:lnTo>
                <a:lnTo>
                  <a:pt x="69233" y="67065"/>
                </a:lnTo>
                <a:lnTo>
                  <a:pt x="66141" y="62268"/>
                </a:lnTo>
                <a:lnTo>
                  <a:pt x="62738" y="58153"/>
                </a:lnTo>
                <a:lnTo>
                  <a:pt x="58254" y="63728"/>
                </a:lnTo>
                <a:lnTo>
                  <a:pt x="60680" y="66725"/>
                </a:lnTo>
                <a:lnTo>
                  <a:pt x="65419" y="77227"/>
                </a:lnTo>
                <a:lnTo>
                  <a:pt x="66875" y="91168"/>
                </a:lnTo>
                <a:lnTo>
                  <a:pt x="66878" y="96583"/>
                </a:lnTo>
                <a:close/>
              </a:path>
              <a:path w="73418" h="108546">
                <a:moveTo>
                  <a:pt x="24053" y="13068"/>
                </a:moveTo>
                <a:lnTo>
                  <a:pt x="23952" y="12826"/>
                </a:lnTo>
                <a:lnTo>
                  <a:pt x="20751" y="14312"/>
                </a:lnTo>
                <a:lnTo>
                  <a:pt x="22893" y="27243"/>
                </a:lnTo>
                <a:lnTo>
                  <a:pt x="29079" y="38366"/>
                </a:lnTo>
                <a:lnTo>
                  <a:pt x="24053" y="13068"/>
                </a:lnTo>
                <a:close/>
              </a:path>
              <a:path w="73418" h="108546">
                <a:moveTo>
                  <a:pt x="69900" y="105028"/>
                </a:moveTo>
                <a:lnTo>
                  <a:pt x="66382" y="104787"/>
                </a:lnTo>
                <a:lnTo>
                  <a:pt x="69900" y="108546"/>
                </a:lnTo>
                <a:lnTo>
                  <a:pt x="73291" y="107111"/>
                </a:lnTo>
                <a:lnTo>
                  <a:pt x="73418" y="105270"/>
                </a:lnTo>
                <a:lnTo>
                  <a:pt x="69900" y="105028"/>
                </a:lnTo>
                <a:close/>
              </a:path>
              <a:path w="73418" h="108546">
                <a:moveTo>
                  <a:pt x="73926" y="92494"/>
                </a:moveTo>
                <a:lnTo>
                  <a:pt x="72987" y="79199"/>
                </a:lnTo>
                <a:lnTo>
                  <a:pt x="69900" y="101511"/>
                </a:lnTo>
                <a:lnTo>
                  <a:pt x="7048" y="101511"/>
                </a:lnTo>
                <a:lnTo>
                  <a:pt x="7048" y="7408"/>
                </a:lnTo>
                <a:lnTo>
                  <a:pt x="7404" y="7353"/>
                </a:lnTo>
                <a:lnTo>
                  <a:pt x="10795" y="7035"/>
                </a:lnTo>
                <a:lnTo>
                  <a:pt x="13436" y="4825"/>
                </a:lnTo>
                <a:lnTo>
                  <a:pt x="14265" y="7039"/>
                </a:lnTo>
                <a:lnTo>
                  <a:pt x="17449" y="15544"/>
                </a:lnTo>
                <a:lnTo>
                  <a:pt x="17551" y="15786"/>
                </a:lnTo>
                <a:lnTo>
                  <a:pt x="22893" y="27243"/>
                </a:lnTo>
                <a:lnTo>
                  <a:pt x="20751" y="14312"/>
                </a:lnTo>
                <a:lnTo>
                  <a:pt x="23952" y="12826"/>
                </a:lnTo>
                <a:lnTo>
                  <a:pt x="24053" y="13068"/>
                </a:lnTo>
                <a:lnTo>
                  <a:pt x="29079" y="38366"/>
                </a:lnTo>
                <a:lnTo>
                  <a:pt x="36690" y="47955"/>
                </a:lnTo>
                <a:lnTo>
                  <a:pt x="40513" y="51815"/>
                </a:lnTo>
                <a:lnTo>
                  <a:pt x="45288" y="54863"/>
                </a:lnTo>
                <a:lnTo>
                  <a:pt x="49720" y="57861"/>
                </a:lnTo>
                <a:lnTo>
                  <a:pt x="54165" y="60807"/>
                </a:lnTo>
                <a:lnTo>
                  <a:pt x="58254" y="63728"/>
                </a:lnTo>
                <a:lnTo>
                  <a:pt x="62738" y="58153"/>
                </a:lnTo>
                <a:lnTo>
                  <a:pt x="58140" y="55041"/>
                </a:lnTo>
                <a:lnTo>
                  <a:pt x="53644" y="52006"/>
                </a:lnTo>
                <a:lnTo>
                  <a:pt x="49149" y="48996"/>
                </a:lnTo>
                <a:lnTo>
                  <a:pt x="44716" y="46088"/>
                </a:lnTo>
                <a:lnTo>
                  <a:pt x="41694" y="43002"/>
                </a:lnTo>
                <a:lnTo>
                  <a:pt x="34229" y="33332"/>
                </a:lnTo>
                <a:lnTo>
                  <a:pt x="28205" y="22030"/>
                </a:lnTo>
                <a:lnTo>
                  <a:pt x="24010" y="12953"/>
                </a:lnTo>
                <a:lnTo>
                  <a:pt x="20027" y="2349"/>
                </a:lnTo>
                <a:lnTo>
                  <a:pt x="16903" y="63"/>
                </a:lnTo>
                <a:lnTo>
                  <a:pt x="16738" y="3581"/>
                </a:lnTo>
                <a:lnTo>
                  <a:pt x="16560" y="7099"/>
                </a:lnTo>
                <a:lnTo>
                  <a:pt x="16738" y="3581"/>
                </a:lnTo>
                <a:lnTo>
                  <a:pt x="14109" y="0"/>
                </a:lnTo>
                <a:lnTo>
                  <a:pt x="10363" y="0"/>
                </a:lnTo>
                <a:lnTo>
                  <a:pt x="7048" y="4394"/>
                </a:lnTo>
                <a:lnTo>
                  <a:pt x="4064" y="7873"/>
                </a:lnTo>
                <a:lnTo>
                  <a:pt x="3517" y="4394"/>
                </a:lnTo>
                <a:lnTo>
                  <a:pt x="6616" y="342"/>
                </a:lnTo>
                <a:lnTo>
                  <a:pt x="2984" y="901"/>
                </a:lnTo>
                <a:lnTo>
                  <a:pt x="0" y="2654"/>
                </a:lnTo>
                <a:lnTo>
                  <a:pt x="0" y="105028"/>
                </a:lnTo>
                <a:lnTo>
                  <a:pt x="1689" y="108165"/>
                </a:lnTo>
                <a:lnTo>
                  <a:pt x="3517" y="108546"/>
                </a:lnTo>
                <a:lnTo>
                  <a:pt x="69900" y="108546"/>
                </a:lnTo>
                <a:lnTo>
                  <a:pt x="66382" y="104787"/>
                </a:lnTo>
                <a:lnTo>
                  <a:pt x="69900" y="105028"/>
                </a:lnTo>
                <a:lnTo>
                  <a:pt x="73418" y="105270"/>
                </a:lnTo>
                <a:lnTo>
                  <a:pt x="73698" y="101142"/>
                </a:lnTo>
                <a:lnTo>
                  <a:pt x="73926" y="96824"/>
                </a:lnTo>
                <a:lnTo>
                  <a:pt x="73926" y="92494"/>
                </a:lnTo>
                <a:close/>
              </a:path>
              <a:path w="73418" h="108546">
                <a:moveTo>
                  <a:pt x="14109" y="0"/>
                </a:moveTo>
                <a:lnTo>
                  <a:pt x="16738" y="3581"/>
                </a:lnTo>
                <a:lnTo>
                  <a:pt x="16903" y="63"/>
                </a:lnTo>
                <a:lnTo>
                  <a:pt x="14109" y="0"/>
                </a:lnTo>
                <a:close/>
              </a:path>
              <a:path w="73418" h="108546">
                <a:moveTo>
                  <a:pt x="7048" y="4394"/>
                </a:moveTo>
                <a:lnTo>
                  <a:pt x="10363" y="0"/>
                </a:lnTo>
                <a:lnTo>
                  <a:pt x="6616" y="342"/>
                </a:lnTo>
                <a:lnTo>
                  <a:pt x="3517" y="4394"/>
                </a:lnTo>
                <a:lnTo>
                  <a:pt x="4064" y="7873"/>
                </a:lnTo>
                <a:lnTo>
                  <a:pt x="7048" y="4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6445034" y="2552039"/>
            <a:ext cx="282608" cy="170014"/>
          </a:xfrm>
          <a:custGeom>
            <a:avLst/>
            <a:gdLst/>
            <a:ahLst/>
            <a:cxnLst/>
            <a:rect l="l" t="t" r="r" b="b"/>
            <a:pathLst>
              <a:path w="282608" h="170014">
                <a:moveTo>
                  <a:pt x="17253" y="143315"/>
                </a:moveTo>
                <a:lnTo>
                  <a:pt x="29492" y="145575"/>
                </a:lnTo>
                <a:lnTo>
                  <a:pt x="43969" y="147309"/>
                </a:lnTo>
                <a:lnTo>
                  <a:pt x="58548" y="149578"/>
                </a:lnTo>
                <a:lnTo>
                  <a:pt x="61290" y="150190"/>
                </a:lnTo>
                <a:lnTo>
                  <a:pt x="73716" y="152778"/>
                </a:lnTo>
                <a:lnTo>
                  <a:pt x="86169" y="155002"/>
                </a:lnTo>
                <a:lnTo>
                  <a:pt x="98674" y="157483"/>
                </a:lnTo>
                <a:lnTo>
                  <a:pt x="99555" y="157683"/>
                </a:lnTo>
                <a:lnTo>
                  <a:pt x="100291" y="154381"/>
                </a:lnTo>
                <a:lnTo>
                  <a:pt x="108521" y="145351"/>
                </a:lnTo>
                <a:lnTo>
                  <a:pt x="108978" y="142252"/>
                </a:lnTo>
                <a:lnTo>
                  <a:pt x="114866" y="150927"/>
                </a:lnTo>
                <a:lnTo>
                  <a:pt x="126395" y="157752"/>
                </a:lnTo>
                <a:lnTo>
                  <a:pt x="140970" y="162867"/>
                </a:lnTo>
                <a:lnTo>
                  <a:pt x="156001" y="166411"/>
                </a:lnTo>
                <a:lnTo>
                  <a:pt x="168894" y="168523"/>
                </a:lnTo>
                <a:lnTo>
                  <a:pt x="174129" y="169125"/>
                </a:lnTo>
                <a:lnTo>
                  <a:pt x="186606" y="169896"/>
                </a:lnTo>
                <a:lnTo>
                  <a:pt x="199326" y="170014"/>
                </a:lnTo>
                <a:lnTo>
                  <a:pt x="212148" y="169736"/>
                </a:lnTo>
                <a:lnTo>
                  <a:pt x="224929" y="169317"/>
                </a:lnTo>
                <a:lnTo>
                  <a:pt x="237527" y="169015"/>
                </a:lnTo>
                <a:lnTo>
                  <a:pt x="251336" y="168078"/>
                </a:lnTo>
                <a:lnTo>
                  <a:pt x="264715" y="165734"/>
                </a:lnTo>
                <a:lnTo>
                  <a:pt x="275564" y="162547"/>
                </a:lnTo>
                <a:lnTo>
                  <a:pt x="282608" y="152548"/>
                </a:lnTo>
                <a:lnTo>
                  <a:pt x="280446" y="140625"/>
                </a:lnTo>
                <a:lnTo>
                  <a:pt x="275450" y="137947"/>
                </a:lnTo>
                <a:lnTo>
                  <a:pt x="277272" y="124218"/>
                </a:lnTo>
                <a:lnTo>
                  <a:pt x="274474" y="113511"/>
                </a:lnTo>
                <a:lnTo>
                  <a:pt x="265345" y="105106"/>
                </a:lnTo>
                <a:lnTo>
                  <a:pt x="258826" y="101930"/>
                </a:lnTo>
                <a:lnTo>
                  <a:pt x="247579" y="97834"/>
                </a:lnTo>
                <a:lnTo>
                  <a:pt x="235375" y="94021"/>
                </a:lnTo>
                <a:lnTo>
                  <a:pt x="222819" y="90088"/>
                </a:lnTo>
                <a:lnTo>
                  <a:pt x="210515" y="85635"/>
                </a:lnTo>
                <a:lnTo>
                  <a:pt x="199069" y="80260"/>
                </a:lnTo>
                <a:lnTo>
                  <a:pt x="197815" y="79552"/>
                </a:lnTo>
                <a:lnTo>
                  <a:pt x="186747" y="73363"/>
                </a:lnTo>
                <a:lnTo>
                  <a:pt x="175570" y="67079"/>
                </a:lnTo>
                <a:lnTo>
                  <a:pt x="164727" y="60329"/>
                </a:lnTo>
                <a:lnTo>
                  <a:pt x="154659" y="52741"/>
                </a:lnTo>
                <a:lnTo>
                  <a:pt x="145387" y="43965"/>
                </a:lnTo>
                <a:lnTo>
                  <a:pt x="136442" y="34524"/>
                </a:lnTo>
                <a:lnTo>
                  <a:pt x="131152" y="28930"/>
                </a:lnTo>
                <a:lnTo>
                  <a:pt x="126949" y="24574"/>
                </a:lnTo>
                <a:lnTo>
                  <a:pt x="120700" y="18427"/>
                </a:lnTo>
                <a:lnTo>
                  <a:pt x="118008" y="13741"/>
                </a:lnTo>
                <a:lnTo>
                  <a:pt x="115087" y="8623"/>
                </a:lnTo>
                <a:lnTo>
                  <a:pt x="115989" y="2819"/>
                </a:lnTo>
                <a:lnTo>
                  <a:pt x="111328" y="0"/>
                </a:lnTo>
                <a:lnTo>
                  <a:pt x="0" y="68414"/>
                </a:lnTo>
                <a:lnTo>
                  <a:pt x="6175" y="77444"/>
                </a:lnTo>
                <a:lnTo>
                  <a:pt x="9389" y="89287"/>
                </a:lnTo>
                <a:lnTo>
                  <a:pt x="10481" y="102750"/>
                </a:lnTo>
                <a:lnTo>
                  <a:pt x="10289" y="116643"/>
                </a:lnTo>
                <a:lnTo>
                  <a:pt x="9651" y="129773"/>
                </a:lnTo>
                <a:lnTo>
                  <a:pt x="9385" y="139471"/>
                </a:lnTo>
                <a:lnTo>
                  <a:pt x="17253" y="1433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6452465" y="2622469"/>
            <a:ext cx="6616" cy="69037"/>
          </a:xfrm>
          <a:custGeom>
            <a:avLst/>
            <a:gdLst/>
            <a:ahLst/>
            <a:cxnLst/>
            <a:rect l="l" t="t" r="r" b="b"/>
            <a:pathLst>
              <a:path w="6616" h="69037">
                <a:moveTo>
                  <a:pt x="5516" y="67261"/>
                </a:moveTo>
                <a:lnTo>
                  <a:pt x="5853" y="57186"/>
                </a:lnTo>
                <a:lnTo>
                  <a:pt x="6473" y="43893"/>
                </a:lnTo>
                <a:lnTo>
                  <a:pt x="6616" y="35979"/>
                </a:lnTo>
                <a:lnTo>
                  <a:pt x="6616" y="28244"/>
                </a:lnTo>
                <a:lnTo>
                  <a:pt x="6146" y="20485"/>
                </a:lnTo>
                <a:lnTo>
                  <a:pt x="4495" y="13436"/>
                </a:lnTo>
                <a:lnTo>
                  <a:pt x="2844" y="6413"/>
                </a:lnTo>
                <a:lnTo>
                  <a:pt x="0" y="0"/>
                </a:lnTo>
                <a:lnTo>
                  <a:pt x="1955" y="69037"/>
                </a:lnTo>
                <a:lnTo>
                  <a:pt x="4445" y="66560"/>
                </a:lnTo>
                <a:lnTo>
                  <a:pt x="5516" y="6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6542568" y="2697830"/>
            <a:ext cx="5503" cy="8458"/>
          </a:xfrm>
          <a:custGeom>
            <a:avLst/>
            <a:gdLst/>
            <a:ahLst/>
            <a:cxnLst/>
            <a:rect l="l" t="t" r="r" b="b"/>
            <a:pathLst>
              <a:path w="5503" h="8458">
                <a:moveTo>
                  <a:pt x="2798" y="8458"/>
                </a:moveTo>
                <a:lnTo>
                  <a:pt x="5503" y="0"/>
                </a:lnTo>
                <a:lnTo>
                  <a:pt x="2176" y="4559"/>
                </a:lnTo>
                <a:lnTo>
                  <a:pt x="42" y="7797"/>
                </a:lnTo>
                <a:lnTo>
                  <a:pt x="2798" y="8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6720334" y="2686452"/>
            <a:ext cx="3581" cy="4317"/>
          </a:xfrm>
          <a:custGeom>
            <a:avLst/>
            <a:gdLst/>
            <a:ahLst/>
            <a:cxnLst/>
            <a:rect l="l" t="t" r="r" b="b"/>
            <a:pathLst>
              <a:path w="3581" h="4318">
                <a:moveTo>
                  <a:pt x="355" y="0"/>
                </a:moveTo>
                <a:lnTo>
                  <a:pt x="0" y="12"/>
                </a:lnTo>
                <a:lnTo>
                  <a:pt x="152" y="3530"/>
                </a:lnTo>
                <a:lnTo>
                  <a:pt x="3581" y="4317"/>
                </a:lnTo>
                <a:lnTo>
                  <a:pt x="3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6721033" y="2661560"/>
            <a:ext cx="4825" cy="25751"/>
          </a:xfrm>
          <a:custGeom>
            <a:avLst/>
            <a:gdLst/>
            <a:ahLst/>
            <a:cxnLst/>
            <a:rect l="l" t="t" r="r" b="b"/>
            <a:pathLst>
              <a:path w="4825" h="25751">
                <a:moveTo>
                  <a:pt x="0" y="0"/>
                </a:moveTo>
                <a:lnTo>
                  <a:pt x="3302" y="25488"/>
                </a:lnTo>
                <a:lnTo>
                  <a:pt x="3680" y="25751"/>
                </a:lnTo>
                <a:lnTo>
                  <a:pt x="4051" y="24142"/>
                </a:lnTo>
                <a:lnTo>
                  <a:pt x="4800" y="19558"/>
                </a:lnTo>
                <a:lnTo>
                  <a:pt x="4826" y="9652"/>
                </a:lnTo>
                <a:lnTo>
                  <a:pt x="3441" y="439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6553433" y="2697171"/>
            <a:ext cx="3299" cy="8127"/>
          </a:xfrm>
          <a:custGeom>
            <a:avLst/>
            <a:gdLst/>
            <a:ahLst/>
            <a:cxnLst/>
            <a:rect l="l" t="t" r="r" b="b"/>
            <a:pathLst>
              <a:path w="3299" h="8127">
                <a:moveTo>
                  <a:pt x="1407" y="3187"/>
                </a:moveTo>
                <a:lnTo>
                  <a:pt x="0" y="5202"/>
                </a:lnTo>
                <a:lnTo>
                  <a:pt x="3019" y="8127"/>
                </a:lnTo>
                <a:lnTo>
                  <a:pt x="3299" y="0"/>
                </a:lnTo>
                <a:lnTo>
                  <a:pt x="1407" y="31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6541150" y="2708955"/>
            <a:ext cx="4521" cy="4254"/>
          </a:xfrm>
          <a:custGeom>
            <a:avLst/>
            <a:gdLst/>
            <a:ahLst/>
            <a:cxnLst/>
            <a:rect l="l" t="t" r="r" b="b"/>
            <a:pathLst>
              <a:path w="4521" h="4254">
                <a:moveTo>
                  <a:pt x="3441" y="761"/>
                </a:moveTo>
                <a:lnTo>
                  <a:pt x="0" y="0"/>
                </a:lnTo>
                <a:lnTo>
                  <a:pt x="1752" y="3998"/>
                </a:lnTo>
                <a:lnTo>
                  <a:pt x="4521" y="4254"/>
                </a:lnTo>
                <a:lnTo>
                  <a:pt x="3441" y="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6454497" y="2691010"/>
            <a:ext cx="7416" cy="7886"/>
          </a:xfrm>
          <a:custGeom>
            <a:avLst/>
            <a:gdLst/>
            <a:ahLst/>
            <a:cxnLst/>
            <a:rect l="l" t="t" r="r" b="b"/>
            <a:pathLst>
              <a:path w="7416" h="7886">
                <a:moveTo>
                  <a:pt x="3441" y="482"/>
                </a:moveTo>
                <a:lnTo>
                  <a:pt x="0" y="5511"/>
                </a:lnTo>
                <a:lnTo>
                  <a:pt x="3428" y="6807"/>
                </a:lnTo>
                <a:lnTo>
                  <a:pt x="7416" y="7886"/>
                </a:lnTo>
                <a:lnTo>
                  <a:pt x="3441" y="0"/>
                </a:lnTo>
                <a:lnTo>
                  <a:pt x="3441" y="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6441124" y="2616639"/>
            <a:ext cx="120840" cy="96570"/>
          </a:xfrm>
          <a:custGeom>
            <a:avLst/>
            <a:gdLst/>
            <a:ahLst/>
            <a:cxnLst/>
            <a:rect l="l" t="t" r="r" b="b"/>
            <a:pathLst>
              <a:path w="120840" h="96570">
                <a:moveTo>
                  <a:pt x="9915" y="67990"/>
                </a:moveTo>
                <a:lnTo>
                  <a:pt x="9766" y="74371"/>
                </a:lnTo>
                <a:lnTo>
                  <a:pt x="10794" y="77368"/>
                </a:lnTo>
                <a:lnTo>
                  <a:pt x="13373" y="79882"/>
                </a:lnTo>
                <a:lnTo>
                  <a:pt x="16814" y="74853"/>
                </a:lnTo>
                <a:lnTo>
                  <a:pt x="16814" y="74371"/>
                </a:lnTo>
                <a:lnTo>
                  <a:pt x="20789" y="82257"/>
                </a:lnTo>
                <a:lnTo>
                  <a:pt x="26784" y="83832"/>
                </a:lnTo>
                <a:lnTo>
                  <a:pt x="34201" y="84658"/>
                </a:lnTo>
                <a:lnTo>
                  <a:pt x="41922" y="85547"/>
                </a:lnTo>
                <a:lnTo>
                  <a:pt x="49631" y="86448"/>
                </a:lnTo>
                <a:lnTo>
                  <a:pt x="57607" y="87388"/>
                </a:lnTo>
                <a:lnTo>
                  <a:pt x="64376" y="89014"/>
                </a:lnTo>
                <a:lnTo>
                  <a:pt x="76972" y="91642"/>
                </a:lnTo>
                <a:lnTo>
                  <a:pt x="89433" y="93869"/>
                </a:lnTo>
                <a:lnTo>
                  <a:pt x="101777" y="96314"/>
                </a:lnTo>
                <a:lnTo>
                  <a:pt x="100025" y="92316"/>
                </a:lnTo>
                <a:lnTo>
                  <a:pt x="103466" y="93078"/>
                </a:lnTo>
                <a:lnTo>
                  <a:pt x="104546" y="96570"/>
                </a:lnTo>
                <a:lnTo>
                  <a:pt x="106895" y="93852"/>
                </a:lnTo>
                <a:lnTo>
                  <a:pt x="108369" y="91274"/>
                </a:lnTo>
                <a:lnTo>
                  <a:pt x="111391" y="87045"/>
                </a:lnTo>
                <a:lnTo>
                  <a:pt x="112308" y="85732"/>
                </a:lnTo>
                <a:lnTo>
                  <a:pt x="113715" y="83718"/>
                </a:lnTo>
                <a:lnTo>
                  <a:pt x="115608" y="80530"/>
                </a:lnTo>
                <a:lnTo>
                  <a:pt x="115328" y="88658"/>
                </a:lnTo>
                <a:lnTo>
                  <a:pt x="120840" y="92163"/>
                </a:lnTo>
                <a:lnTo>
                  <a:pt x="116382" y="78181"/>
                </a:lnTo>
                <a:lnTo>
                  <a:pt x="112890" y="77647"/>
                </a:lnTo>
                <a:lnTo>
                  <a:pt x="110845" y="84315"/>
                </a:lnTo>
                <a:lnTo>
                  <a:pt x="109461" y="78435"/>
                </a:lnTo>
                <a:lnTo>
                  <a:pt x="109410" y="77127"/>
                </a:lnTo>
                <a:lnTo>
                  <a:pt x="106946" y="81191"/>
                </a:lnTo>
                <a:lnTo>
                  <a:pt x="104241" y="89649"/>
                </a:lnTo>
                <a:lnTo>
                  <a:pt x="101443" y="89085"/>
                </a:lnTo>
                <a:lnTo>
                  <a:pt x="91571" y="87097"/>
                </a:lnTo>
                <a:lnTo>
                  <a:pt x="79104" y="84871"/>
                </a:lnTo>
                <a:lnTo>
                  <a:pt x="66831" y="82360"/>
                </a:lnTo>
                <a:lnTo>
                  <a:pt x="66027" y="82168"/>
                </a:lnTo>
                <a:lnTo>
                  <a:pt x="53472" y="79886"/>
                </a:lnTo>
                <a:lnTo>
                  <a:pt x="40706" y="78320"/>
                </a:lnTo>
                <a:lnTo>
                  <a:pt x="35229" y="77660"/>
                </a:lnTo>
                <a:lnTo>
                  <a:pt x="30416" y="77050"/>
                </a:lnTo>
                <a:lnTo>
                  <a:pt x="26034" y="76352"/>
                </a:lnTo>
                <a:lnTo>
                  <a:pt x="22593" y="75450"/>
                </a:lnTo>
                <a:lnTo>
                  <a:pt x="19126" y="74574"/>
                </a:lnTo>
                <a:lnTo>
                  <a:pt x="16857" y="73090"/>
                </a:lnTo>
                <a:lnTo>
                  <a:pt x="15786" y="72389"/>
                </a:lnTo>
                <a:lnTo>
                  <a:pt x="13296" y="74866"/>
                </a:lnTo>
                <a:lnTo>
                  <a:pt x="11341" y="5829"/>
                </a:lnTo>
                <a:lnTo>
                  <a:pt x="6273" y="1206"/>
                </a:lnTo>
                <a:lnTo>
                  <a:pt x="2616" y="0"/>
                </a:lnTo>
                <a:lnTo>
                  <a:pt x="0" y="2882"/>
                </a:lnTo>
                <a:lnTo>
                  <a:pt x="1536" y="6413"/>
                </a:lnTo>
                <a:lnTo>
                  <a:pt x="5118" y="9651"/>
                </a:lnTo>
                <a:lnTo>
                  <a:pt x="7531" y="14655"/>
                </a:lnTo>
                <a:lnTo>
                  <a:pt x="8978" y="20878"/>
                </a:lnTo>
                <a:lnTo>
                  <a:pt x="10439" y="27076"/>
                </a:lnTo>
                <a:lnTo>
                  <a:pt x="10921" y="34378"/>
                </a:lnTo>
                <a:lnTo>
                  <a:pt x="10909" y="41808"/>
                </a:lnTo>
                <a:lnTo>
                  <a:pt x="10532" y="55321"/>
                </a:lnTo>
                <a:lnTo>
                  <a:pt x="9915" y="67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6550534" y="2548542"/>
            <a:ext cx="180886" cy="177050"/>
          </a:xfrm>
          <a:custGeom>
            <a:avLst/>
            <a:gdLst/>
            <a:ahLst/>
            <a:cxnLst/>
            <a:rect l="l" t="t" r="r" b="b"/>
            <a:pathLst>
              <a:path w="180886" h="177050">
                <a:moveTo>
                  <a:pt x="4000" y="6502"/>
                </a:moveTo>
                <a:lnTo>
                  <a:pt x="6426" y="10350"/>
                </a:lnTo>
                <a:lnTo>
                  <a:pt x="7454" y="14236"/>
                </a:lnTo>
                <a:lnTo>
                  <a:pt x="9448" y="18986"/>
                </a:lnTo>
                <a:lnTo>
                  <a:pt x="11048" y="21755"/>
                </a:lnTo>
                <a:lnTo>
                  <a:pt x="13411" y="24574"/>
                </a:lnTo>
                <a:lnTo>
                  <a:pt x="15900" y="27330"/>
                </a:lnTo>
                <a:lnTo>
                  <a:pt x="18402" y="30073"/>
                </a:lnTo>
                <a:lnTo>
                  <a:pt x="21043" y="32727"/>
                </a:lnTo>
                <a:lnTo>
                  <a:pt x="23113" y="34874"/>
                </a:lnTo>
                <a:lnTo>
                  <a:pt x="31672" y="43956"/>
                </a:lnTo>
                <a:lnTo>
                  <a:pt x="40732" y="53288"/>
                </a:lnTo>
                <a:lnTo>
                  <a:pt x="46697" y="58775"/>
                </a:lnTo>
                <a:lnTo>
                  <a:pt x="56928" y="66520"/>
                </a:lnTo>
                <a:lnTo>
                  <a:pt x="67815" y="73339"/>
                </a:lnTo>
                <a:lnTo>
                  <a:pt x="78924" y="79597"/>
                </a:lnTo>
                <a:lnTo>
                  <a:pt x="89821" y="85673"/>
                </a:lnTo>
                <a:lnTo>
                  <a:pt x="90550" y="86093"/>
                </a:lnTo>
                <a:lnTo>
                  <a:pt x="102166" y="91757"/>
                </a:lnTo>
                <a:lnTo>
                  <a:pt x="114555" y="96378"/>
                </a:lnTo>
                <a:lnTo>
                  <a:pt x="127120" y="100360"/>
                </a:lnTo>
                <a:lnTo>
                  <a:pt x="139267" y="104109"/>
                </a:lnTo>
                <a:lnTo>
                  <a:pt x="150400" y="108031"/>
                </a:lnTo>
                <a:lnTo>
                  <a:pt x="151980" y="108673"/>
                </a:lnTo>
                <a:lnTo>
                  <a:pt x="158546" y="111391"/>
                </a:lnTo>
                <a:lnTo>
                  <a:pt x="162572" y="114287"/>
                </a:lnTo>
                <a:lnTo>
                  <a:pt x="164934" y="117335"/>
                </a:lnTo>
                <a:lnTo>
                  <a:pt x="167271" y="120383"/>
                </a:lnTo>
                <a:lnTo>
                  <a:pt x="168236" y="123698"/>
                </a:lnTo>
                <a:lnTo>
                  <a:pt x="168262" y="131737"/>
                </a:lnTo>
                <a:lnTo>
                  <a:pt x="167627" y="135864"/>
                </a:lnTo>
                <a:lnTo>
                  <a:pt x="166522" y="140652"/>
                </a:lnTo>
                <a:lnTo>
                  <a:pt x="167246" y="143700"/>
                </a:lnTo>
                <a:lnTo>
                  <a:pt x="170116" y="144957"/>
                </a:lnTo>
                <a:lnTo>
                  <a:pt x="172999" y="147916"/>
                </a:lnTo>
                <a:lnTo>
                  <a:pt x="173380" y="142227"/>
                </a:lnTo>
                <a:lnTo>
                  <a:pt x="169951" y="141439"/>
                </a:lnTo>
                <a:lnTo>
                  <a:pt x="169798" y="137922"/>
                </a:lnTo>
                <a:lnTo>
                  <a:pt x="170154" y="137909"/>
                </a:lnTo>
                <a:lnTo>
                  <a:pt x="173380" y="142227"/>
                </a:lnTo>
                <a:lnTo>
                  <a:pt x="173850" y="151053"/>
                </a:lnTo>
                <a:lnTo>
                  <a:pt x="173850" y="155117"/>
                </a:lnTo>
                <a:lnTo>
                  <a:pt x="172465" y="159194"/>
                </a:lnTo>
                <a:lnTo>
                  <a:pt x="170370" y="162140"/>
                </a:lnTo>
                <a:lnTo>
                  <a:pt x="156988" y="166124"/>
                </a:lnTo>
                <a:lnTo>
                  <a:pt x="143476" y="168314"/>
                </a:lnTo>
                <a:lnTo>
                  <a:pt x="133502" y="168973"/>
                </a:lnTo>
                <a:lnTo>
                  <a:pt x="120876" y="169242"/>
                </a:lnTo>
                <a:lnTo>
                  <a:pt x="108127" y="169658"/>
                </a:lnTo>
                <a:lnTo>
                  <a:pt x="95392" y="169966"/>
                </a:lnTo>
                <a:lnTo>
                  <a:pt x="82981" y="170002"/>
                </a:lnTo>
                <a:lnTo>
                  <a:pt x="75869" y="169786"/>
                </a:lnTo>
                <a:lnTo>
                  <a:pt x="68973" y="169113"/>
                </a:lnTo>
                <a:lnTo>
                  <a:pt x="59033" y="167826"/>
                </a:lnTo>
                <a:lnTo>
                  <a:pt x="45710" y="165305"/>
                </a:lnTo>
                <a:lnTo>
                  <a:pt x="33096" y="161988"/>
                </a:lnTo>
                <a:lnTo>
                  <a:pt x="26314" y="159893"/>
                </a:lnTo>
                <a:lnTo>
                  <a:pt x="19913" y="157289"/>
                </a:lnTo>
                <a:lnTo>
                  <a:pt x="15189" y="154305"/>
                </a:lnTo>
                <a:lnTo>
                  <a:pt x="10401" y="151307"/>
                </a:lnTo>
                <a:lnTo>
                  <a:pt x="7569" y="148005"/>
                </a:lnTo>
                <a:lnTo>
                  <a:pt x="6921" y="144970"/>
                </a:lnTo>
                <a:lnTo>
                  <a:pt x="5041" y="142163"/>
                </a:lnTo>
                <a:lnTo>
                  <a:pt x="1663" y="142290"/>
                </a:lnTo>
                <a:lnTo>
                  <a:pt x="0" y="145224"/>
                </a:lnTo>
                <a:lnTo>
                  <a:pt x="50" y="146532"/>
                </a:lnTo>
                <a:lnTo>
                  <a:pt x="1435" y="152412"/>
                </a:lnTo>
                <a:lnTo>
                  <a:pt x="3479" y="145745"/>
                </a:lnTo>
                <a:lnTo>
                  <a:pt x="6972" y="146278"/>
                </a:lnTo>
                <a:lnTo>
                  <a:pt x="11429" y="160261"/>
                </a:lnTo>
                <a:lnTo>
                  <a:pt x="22373" y="165689"/>
                </a:lnTo>
                <a:lnTo>
                  <a:pt x="34775" y="169825"/>
                </a:lnTo>
                <a:lnTo>
                  <a:pt x="41808" y="171640"/>
                </a:lnTo>
                <a:lnTo>
                  <a:pt x="56180" y="174506"/>
                </a:lnTo>
                <a:lnTo>
                  <a:pt x="67326" y="176028"/>
                </a:lnTo>
                <a:lnTo>
                  <a:pt x="75501" y="176822"/>
                </a:lnTo>
                <a:lnTo>
                  <a:pt x="82842" y="177050"/>
                </a:lnTo>
                <a:lnTo>
                  <a:pt x="90220" y="177050"/>
                </a:lnTo>
                <a:lnTo>
                  <a:pt x="103078" y="176858"/>
                </a:lnTo>
                <a:lnTo>
                  <a:pt x="115868" y="176451"/>
                </a:lnTo>
                <a:lnTo>
                  <a:pt x="128450" y="176087"/>
                </a:lnTo>
                <a:lnTo>
                  <a:pt x="133565" y="176009"/>
                </a:lnTo>
                <a:lnTo>
                  <a:pt x="145838" y="175128"/>
                </a:lnTo>
                <a:lnTo>
                  <a:pt x="159129" y="172864"/>
                </a:lnTo>
                <a:lnTo>
                  <a:pt x="171121" y="169405"/>
                </a:lnTo>
                <a:lnTo>
                  <a:pt x="174815" y="167995"/>
                </a:lnTo>
                <a:lnTo>
                  <a:pt x="177279" y="165315"/>
                </a:lnTo>
                <a:lnTo>
                  <a:pt x="178752" y="162369"/>
                </a:lnTo>
                <a:lnTo>
                  <a:pt x="180238" y="159397"/>
                </a:lnTo>
                <a:lnTo>
                  <a:pt x="180886" y="156083"/>
                </a:lnTo>
                <a:lnTo>
                  <a:pt x="180873" y="149402"/>
                </a:lnTo>
                <a:lnTo>
                  <a:pt x="180162" y="146024"/>
                </a:lnTo>
                <a:lnTo>
                  <a:pt x="178523" y="143167"/>
                </a:lnTo>
                <a:lnTo>
                  <a:pt x="176631" y="140474"/>
                </a:lnTo>
                <a:lnTo>
                  <a:pt x="174177" y="138769"/>
                </a:lnTo>
                <a:lnTo>
                  <a:pt x="173799" y="138506"/>
                </a:lnTo>
                <a:lnTo>
                  <a:pt x="170497" y="113017"/>
                </a:lnTo>
                <a:lnTo>
                  <a:pt x="167068" y="108597"/>
                </a:lnTo>
                <a:lnTo>
                  <a:pt x="161874" y="105156"/>
                </a:lnTo>
                <a:lnTo>
                  <a:pt x="154673" y="102171"/>
                </a:lnTo>
                <a:lnTo>
                  <a:pt x="143103" y="97963"/>
                </a:lnTo>
                <a:lnTo>
                  <a:pt x="130726" y="94086"/>
                </a:lnTo>
                <a:lnTo>
                  <a:pt x="118159" y="90143"/>
                </a:lnTo>
                <a:lnTo>
                  <a:pt x="106015" y="85735"/>
                </a:lnTo>
                <a:lnTo>
                  <a:pt x="94911" y="80465"/>
                </a:lnTo>
                <a:lnTo>
                  <a:pt x="94068" y="79984"/>
                </a:lnTo>
                <a:lnTo>
                  <a:pt x="82801" y="73690"/>
                </a:lnTo>
                <a:lnTo>
                  <a:pt x="71556" y="67360"/>
                </a:lnTo>
                <a:lnTo>
                  <a:pt x="60792" y="60633"/>
                </a:lnTo>
                <a:lnTo>
                  <a:pt x="51282" y="53416"/>
                </a:lnTo>
                <a:lnTo>
                  <a:pt x="42312" y="44909"/>
                </a:lnTo>
                <a:lnTo>
                  <a:pt x="33334" y="35425"/>
                </a:lnTo>
                <a:lnTo>
                  <a:pt x="28193" y="29984"/>
                </a:lnTo>
                <a:lnTo>
                  <a:pt x="26060" y="27774"/>
                </a:lnTo>
                <a:lnTo>
                  <a:pt x="23469" y="25184"/>
                </a:lnTo>
                <a:lnTo>
                  <a:pt x="21120" y="22593"/>
                </a:lnTo>
                <a:lnTo>
                  <a:pt x="18770" y="20015"/>
                </a:lnTo>
                <a:lnTo>
                  <a:pt x="16649" y="17411"/>
                </a:lnTo>
                <a:lnTo>
                  <a:pt x="14452" y="13589"/>
                </a:lnTo>
                <a:lnTo>
                  <a:pt x="13969" y="11226"/>
                </a:lnTo>
                <a:lnTo>
                  <a:pt x="13195" y="8509"/>
                </a:lnTo>
                <a:lnTo>
                  <a:pt x="12306" y="5727"/>
                </a:lnTo>
                <a:lnTo>
                  <a:pt x="10591" y="2870"/>
                </a:lnTo>
                <a:lnTo>
                  <a:pt x="7658" y="482"/>
                </a:lnTo>
                <a:lnTo>
                  <a:pt x="3822" y="0"/>
                </a:lnTo>
                <a:lnTo>
                  <a:pt x="1816" y="3327"/>
                </a:lnTo>
                <a:lnTo>
                  <a:pt x="4000" y="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6723533" y="2690769"/>
            <a:ext cx="850" cy="8826"/>
          </a:xfrm>
          <a:custGeom>
            <a:avLst/>
            <a:gdLst/>
            <a:ahLst/>
            <a:cxnLst/>
            <a:rect l="l" t="t" r="r" b="b"/>
            <a:pathLst>
              <a:path w="850" h="8826">
                <a:moveTo>
                  <a:pt x="381" y="0"/>
                </a:moveTo>
                <a:lnTo>
                  <a:pt x="0" y="5689"/>
                </a:lnTo>
                <a:lnTo>
                  <a:pt x="850" y="8826"/>
                </a:lnTo>
                <a:lnTo>
                  <a:pt x="3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6130648" y="2010495"/>
            <a:ext cx="11147" cy="39559"/>
          </a:xfrm>
          <a:custGeom>
            <a:avLst/>
            <a:gdLst/>
            <a:ahLst/>
            <a:cxnLst/>
            <a:rect l="l" t="t" r="r" b="b"/>
            <a:pathLst>
              <a:path w="11147" h="39559">
                <a:moveTo>
                  <a:pt x="2667" y="12402"/>
                </a:moveTo>
                <a:lnTo>
                  <a:pt x="103" y="18791"/>
                </a:lnTo>
                <a:lnTo>
                  <a:pt x="0" y="19060"/>
                </a:lnTo>
                <a:lnTo>
                  <a:pt x="2566" y="28392"/>
                </a:lnTo>
                <a:lnTo>
                  <a:pt x="11147" y="39559"/>
                </a:lnTo>
                <a:lnTo>
                  <a:pt x="7687" y="0"/>
                </a:lnTo>
                <a:lnTo>
                  <a:pt x="2667" y="1240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5667351" y="1661262"/>
            <a:ext cx="926254" cy="1070743"/>
          </a:xfrm>
          <a:custGeom>
            <a:avLst/>
            <a:gdLst/>
            <a:ahLst/>
            <a:cxnLst/>
            <a:rect l="l" t="t" r="r" b="b"/>
            <a:pathLst>
              <a:path w="926254" h="1070743">
                <a:moveTo>
                  <a:pt x="16767" y="855654"/>
                </a:moveTo>
                <a:lnTo>
                  <a:pt x="10409" y="866386"/>
                </a:lnTo>
                <a:lnTo>
                  <a:pt x="6616" y="872979"/>
                </a:lnTo>
                <a:lnTo>
                  <a:pt x="4457" y="876776"/>
                </a:lnTo>
                <a:lnTo>
                  <a:pt x="2235" y="880561"/>
                </a:lnTo>
                <a:lnTo>
                  <a:pt x="0" y="884320"/>
                </a:lnTo>
                <a:lnTo>
                  <a:pt x="0" y="1070146"/>
                </a:lnTo>
                <a:lnTo>
                  <a:pt x="16462" y="1070720"/>
                </a:lnTo>
                <a:lnTo>
                  <a:pt x="32308" y="1070743"/>
                </a:lnTo>
                <a:lnTo>
                  <a:pt x="39358" y="1067059"/>
                </a:lnTo>
                <a:lnTo>
                  <a:pt x="48270" y="1057664"/>
                </a:lnTo>
                <a:lnTo>
                  <a:pt x="58001" y="1045050"/>
                </a:lnTo>
                <a:lnTo>
                  <a:pt x="67505" y="1031704"/>
                </a:lnTo>
                <a:lnTo>
                  <a:pt x="75740" y="1020118"/>
                </a:lnTo>
                <a:lnTo>
                  <a:pt x="81610" y="1012831"/>
                </a:lnTo>
                <a:lnTo>
                  <a:pt x="85091" y="1003169"/>
                </a:lnTo>
                <a:lnTo>
                  <a:pt x="88346" y="995359"/>
                </a:lnTo>
                <a:lnTo>
                  <a:pt x="91425" y="989147"/>
                </a:lnTo>
                <a:lnTo>
                  <a:pt x="94382" y="984282"/>
                </a:lnTo>
                <a:lnTo>
                  <a:pt x="97269" y="980511"/>
                </a:lnTo>
                <a:lnTo>
                  <a:pt x="100137" y="977582"/>
                </a:lnTo>
                <a:lnTo>
                  <a:pt x="103040" y="975242"/>
                </a:lnTo>
                <a:lnTo>
                  <a:pt x="106030" y="973238"/>
                </a:lnTo>
                <a:lnTo>
                  <a:pt x="109158" y="971319"/>
                </a:lnTo>
                <a:lnTo>
                  <a:pt x="112478" y="969232"/>
                </a:lnTo>
                <a:lnTo>
                  <a:pt x="116042" y="966725"/>
                </a:lnTo>
                <a:lnTo>
                  <a:pt x="119901" y="963544"/>
                </a:lnTo>
                <a:lnTo>
                  <a:pt x="124109" y="959438"/>
                </a:lnTo>
                <a:lnTo>
                  <a:pt x="128718" y="954154"/>
                </a:lnTo>
                <a:lnTo>
                  <a:pt x="133779" y="947440"/>
                </a:lnTo>
                <a:lnTo>
                  <a:pt x="139346" y="939043"/>
                </a:lnTo>
                <a:lnTo>
                  <a:pt x="145471" y="928712"/>
                </a:lnTo>
                <a:lnTo>
                  <a:pt x="152206" y="916192"/>
                </a:lnTo>
                <a:lnTo>
                  <a:pt x="159219" y="902036"/>
                </a:lnTo>
                <a:lnTo>
                  <a:pt x="165266" y="889648"/>
                </a:lnTo>
                <a:lnTo>
                  <a:pt x="171495" y="877374"/>
                </a:lnTo>
                <a:lnTo>
                  <a:pt x="177892" y="865206"/>
                </a:lnTo>
                <a:lnTo>
                  <a:pt x="184441" y="853139"/>
                </a:lnTo>
                <a:lnTo>
                  <a:pt x="191127" y="841165"/>
                </a:lnTo>
                <a:lnTo>
                  <a:pt x="197937" y="829279"/>
                </a:lnTo>
                <a:lnTo>
                  <a:pt x="204856" y="817473"/>
                </a:lnTo>
                <a:lnTo>
                  <a:pt x="211869" y="805741"/>
                </a:lnTo>
                <a:lnTo>
                  <a:pt x="218960" y="794076"/>
                </a:lnTo>
                <a:lnTo>
                  <a:pt x="226117" y="782472"/>
                </a:lnTo>
                <a:lnTo>
                  <a:pt x="233323" y="770923"/>
                </a:lnTo>
                <a:lnTo>
                  <a:pt x="240564" y="759420"/>
                </a:lnTo>
                <a:lnTo>
                  <a:pt x="247827" y="747959"/>
                </a:lnTo>
                <a:lnTo>
                  <a:pt x="255094" y="736532"/>
                </a:lnTo>
                <a:lnTo>
                  <a:pt x="262354" y="725132"/>
                </a:lnTo>
                <a:lnTo>
                  <a:pt x="269590" y="713754"/>
                </a:lnTo>
                <a:lnTo>
                  <a:pt x="276787" y="702390"/>
                </a:lnTo>
                <a:lnTo>
                  <a:pt x="283932" y="691034"/>
                </a:lnTo>
                <a:lnTo>
                  <a:pt x="291010" y="679679"/>
                </a:lnTo>
                <a:lnTo>
                  <a:pt x="298005" y="668318"/>
                </a:lnTo>
                <a:lnTo>
                  <a:pt x="304651" y="657313"/>
                </a:lnTo>
                <a:lnTo>
                  <a:pt x="311169" y="646301"/>
                </a:lnTo>
                <a:lnTo>
                  <a:pt x="317602" y="635297"/>
                </a:lnTo>
                <a:lnTo>
                  <a:pt x="323992" y="624315"/>
                </a:lnTo>
                <a:lnTo>
                  <a:pt x="330382" y="613372"/>
                </a:lnTo>
                <a:lnTo>
                  <a:pt x="336814" y="602482"/>
                </a:lnTo>
                <a:lnTo>
                  <a:pt x="343331" y="591659"/>
                </a:lnTo>
                <a:lnTo>
                  <a:pt x="349974" y="580919"/>
                </a:lnTo>
                <a:lnTo>
                  <a:pt x="356787" y="570278"/>
                </a:lnTo>
                <a:lnTo>
                  <a:pt x="363812" y="559749"/>
                </a:lnTo>
                <a:lnTo>
                  <a:pt x="371091" y="549348"/>
                </a:lnTo>
                <a:lnTo>
                  <a:pt x="378667" y="539090"/>
                </a:lnTo>
                <a:lnTo>
                  <a:pt x="386524" y="529063"/>
                </a:lnTo>
                <a:lnTo>
                  <a:pt x="393504" y="518645"/>
                </a:lnTo>
                <a:lnTo>
                  <a:pt x="399071" y="507125"/>
                </a:lnTo>
                <a:lnTo>
                  <a:pt x="403713" y="494958"/>
                </a:lnTo>
                <a:lnTo>
                  <a:pt x="407915" y="482597"/>
                </a:lnTo>
                <a:lnTo>
                  <a:pt x="412164" y="470496"/>
                </a:lnTo>
                <a:lnTo>
                  <a:pt x="416944" y="459110"/>
                </a:lnTo>
                <a:lnTo>
                  <a:pt x="417563" y="457841"/>
                </a:lnTo>
                <a:lnTo>
                  <a:pt x="423185" y="446099"/>
                </a:lnTo>
                <a:lnTo>
                  <a:pt x="428549" y="434794"/>
                </a:lnTo>
                <a:lnTo>
                  <a:pt x="434313" y="423750"/>
                </a:lnTo>
                <a:lnTo>
                  <a:pt x="440474" y="413760"/>
                </a:lnTo>
                <a:lnTo>
                  <a:pt x="447539" y="402732"/>
                </a:lnTo>
                <a:lnTo>
                  <a:pt x="451320" y="395508"/>
                </a:lnTo>
                <a:lnTo>
                  <a:pt x="453680" y="389581"/>
                </a:lnTo>
                <a:lnTo>
                  <a:pt x="456481" y="382447"/>
                </a:lnTo>
                <a:lnTo>
                  <a:pt x="461587" y="371600"/>
                </a:lnTo>
                <a:lnTo>
                  <a:pt x="463295" y="368294"/>
                </a:lnTo>
                <a:lnTo>
                  <a:pt x="465390" y="362807"/>
                </a:lnTo>
                <a:lnTo>
                  <a:pt x="469820" y="351633"/>
                </a:lnTo>
                <a:lnTo>
                  <a:pt x="475768" y="336781"/>
                </a:lnTo>
                <a:lnTo>
                  <a:pt x="482421" y="320264"/>
                </a:lnTo>
                <a:lnTo>
                  <a:pt x="488963" y="304093"/>
                </a:lnTo>
                <a:lnTo>
                  <a:pt x="494579" y="290277"/>
                </a:lnTo>
                <a:lnTo>
                  <a:pt x="498454" y="280829"/>
                </a:lnTo>
                <a:lnTo>
                  <a:pt x="505232" y="266683"/>
                </a:lnTo>
                <a:lnTo>
                  <a:pt x="511381" y="255579"/>
                </a:lnTo>
                <a:lnTo>
                  <a:pt x="517700" y="244483"/>
                </a:lnTo>
                <a:lnTo>
                  <a:pt x="523771" y="233245"/>
                </a:lnTo>
                <a:lnTo>
                  <a:pt x="529175" y="221713"/>
                </a:lnTo>
                <a:lnTo>
                  <a:pt x="529920" y="219907"/>
                </a:lnTo>
                <a:lnTo>
                  <a:pt x="525739" y="231253"/>
                </a:lnTo>
                <a:lnTo>
                  <a:pt x="520241" y="242710"/>
                </a:lnTo>
                <a:lnTo>
                  <a:pt x="513965" y="254186"/>
                </a:lnTo>
                <a:lnTo>
                  <a:pt x="507455" y="265591"/>
                </a:lnTo>
                <a:lnTo>
                  <a:pt x="501252" y="276834"/>
                </a:lnTo>
                <a:lnTo>
                  <a:pt x="497484" y="284347"/>
                </a:lnTo>
                <a:lnTo>
                  <a:pt x="495373" y="289391"/>
                </a:lnTo>
                <a:lnTo>
                  <a:pt x="490655" y="300897"/>
                </a:lnTo>
                <a:lnTo>
                  <a:pt x="484342" y="316369"/>
                </a:lnTo>
                <a:lnTo>
                  <a:pt x="477447" y="333312"/>
                </a:lnTo>
                <a:lnTo>
                  <a:pt x="470983" y="349233"/>
                </a:lnTo>
                <a:lnTo>
                  <a:pt x="474443" y="388792"/>
                </a:lnTo>
                <a:lnTo>
                  <a:pt x="481164" y="397631"/>
                </a:lnTo>
                <a:lnTo>
                  <a:pt x="486048" y="405440"/>
                </a:lnTo>
                <a:lnTo>
                  <a:pt x="489500" y="408039"/>
                </a:lnTo>
                <a:lnTo>
                  <a:pt x="492242" y="407594"/>
                </a:lnTo>
                <a:lnTo>
                  <a:pt x="494993" y="406276"/>
                </a:lnTo>
                <a:lnTo>
                  <a:pt x="498474" y="406253"/>
                </a:lnTo>
                <a:lnTo>
                  <a:pt x="503407" y="409695"/>
                </a:lnTo>
                <a:lnTo>
                  <a:pt x="508114" y="415334"/>
                </a:lnTo>
                <a:lnTo>
                  <a:pt x="515660" y="425683"/>
                </a:lnTo>
                <a:lnTo>
                  <a:pt x="523022" y="435829"/>
                </a:lnTo>
                <a:lnTo>
                  <a:pt x="530314" y="445833"/>
                </a:lnTo>
                <a:lnTo>
                  <a:pt x="537648" y="455753"/>
                </a:lnTo>
                <a:lnTo>
                  <a:pt x="545137" y="465649"/>
                </a:lnTo>
                <a:lnTo>
                  <a:pt x="552894" y="475580"/>
                </a:lnTo>
                <a:lnTo>
                  <a:pt x="561030" y="485605"/>
                </a:lnTo>
                <a:lnTo>
                  <a:pt x="569660" y="495783"/>
                </a:lnTo>
                <a:lnTo>
                  <a:pt x="572541" y="499078"/>
                </a:lnTo>
                <a:lnTo>
                  <a:pt x="579344" y="506633"/>
                </a:lnTo>
                <a:lnTo>
                  <a:pt x="587664" y="515648"/>
                </a:lnTo>
                <a:lnTo>
                  <a:pt x="597028" y="525670"/>
                </a:lnTo>
                <a:lnTo>
                  <a:pt x="606959" y="536247"/>
                </a:lnTo>
                <a:lnTo>
                  <a:pt x="616984" y="546924"/>
                </a:lnTo>
                <a:lnTo>
                  <a:pt x="626628" y="557249"/>
                </a:lnTo>
                <a:lnTo>
                  <a:pt x="635415" y="566769"/>
                </a:lnTo>
                <a:lnTo>
                  <a:pt x="642872" y="575030"/>
                </a:lnTo>
                <a:lnTo>
                  <a:pt x="646277" y="578923"/>
                </a:lnTo>
                <a:lnTo>
                  <a:pt x="657511" y="584587"/>
                </a:lnTo>
                <a:lnTo>
                  <a:pt x="671454" y="590777"/>
                </a:lnTo>
                <a:lnTo>
                  <a:pt x="672642" y="591369"/>
                </a:lnTo>
                <a:lnTo>
                  <a:pt x="676761" y="602367"/>
                </a:lnTo>
                <a:lnTo>
                  <a:pt x="678683" y="612719"/>
                </a:lnTo>
                <a:lnTo>
                  <a:pt x="680402" y="618725"/>
                </a:lnTo>
                <a:lnTo>
                  <a:pt x="684498" y="630619"/>
                </a:lnTo>
                <a:lnTo>
                  <a:pt x="688937" y="642462"/>
                </a:lnTo>
                <a:lnTo>
                  <a:pt x="693608" y="654275"/>
                </a:lnTo>
                <a:lnTo>
                  <a:pt x="698404" y="666081"/>
                </a:lnTo>
                <a:lnTo>
                  <a:pt x="703212" y="677902"/>
                </a:lnTo>
                <a:lnTo>
                  <a:pt x="707926" y="689759"/>
                </a:lnTo>
                <a:lnTo>
                  <a:pt x="712434" y="701675"/>
                </a:lnTo>
                <a:lnTo>
                  <a:pt x="716627" y="713671"/>
                </a:lnTo>
                <a:lnTo>
                  <a:pt x="718921" y="720833"/>
                </a:lnTo>
                <a:lnTo>
                  <a:pt x="722335" y="732655"/>
                </a:lnTo>
                <a:lnTo>
                  <a:pt x="725412" y="744749"/>
                </a:lnTo>
                <a:lnTo>
                  <a:pt x="728179" y="757075"/>
                </a:lnTo>
                <a:lnTo>
                  <a:pt x="730667" y="769592"/>
                </a:lnTo>
                <a:lnTo>
                  <a:pt x="732903" y="782262"/>
                </a:lnTo>
                <a:lnTo>
                  <a:pt x="734918" y="795044"/>
                </a:lnTo>
                <a:lnTo>
                  <a:pt x="736738" y="807899"/>
                </a:lnTo>
                <a:lnTo>
                  <a:pt x="738394" y="820787"/>
                </a:lnTo>
                <a:lnTo>
                  <a:pt x="739913" y="833669"/>
                </a:lnTo>
                <a:lnTo>
                  <a:pt x="741325" y="846504"/>
                </a:lnTo>
                <a:lnTo>
                  <a:pt x="742659" y="859253"/>
                </a:lnTo>
                <a:lnTo>
                  <a:pt x="743943" y="871877"/>
                </a:lnTo>
                <a:lnTo>
                  <a:pt x="745205" y="884335"/>
                </a:lnTo>
                <a:lnTo>
                  <a:pt x="746476" y="896588"/>
                </a:lnTo>
                <a:lnTo>
                  <a:pt x="746721" y="898900"/>
                </a:lnTo>
                <a:lnTo>
                  <a:pt x="748806" y="911812"/>
                </a:lnTo>
                <a:lnTo>
                  <a:pt x="751946" y="924127"/>
                </a:lnTo>
                <a:lnTo>
                  <a:pt x="755743" y="936077"/>
                </a:lnTo>
                <a:lnTo>
                  <a:pt x="759797" y="947892"/>
                </a:lnTo>
                <a:lnTo>
                  <a:pt x="763708" y="959801"/>
                </a:lnTo>
                <a:lnTo>
                  <a:pt x="767076" y="972034"/>
                </a:lnTo>
                <a:lnTo>
                  <a:pt x="769500" y="984823"/>
                </a:lnTo>
                <a:lnTo>
                  <a:pt x="769531" y="985044"/>
                </a:lnTo>
                <a:lnTo>
                  <a:pt x="778106" y="976554"/>
                </a:lnTo>
                <a:lnTo>
                  <a:pt x="787106" y="968124"/>
                </a:lnTo>
                <a:lnTo>
                  <a:pt x="796757" y="959995"/>
                </a:lnTo>
                <a:lnTo>
                  <a:pt x="807283" y="952411"/>
                </a:lnTo>
                <a:lnTo>
                  <a:pt x="818909" y="945614"/>
                </a:lnTo>
                <a:lnTo>
                  <a:pt x="823175" y="943515"/>
                </a:lnTo>
                <a:lnTo>
                  <a:pt x="835102" y="938860"/>
                </a:lnTo>
                <a:lnTo>
                  <a:pt x="847180" y="935345"/>
                </a:lnTo>
                <a:lnTo>
                  <a:pt x="859315" y="931999"/>
                </a:lnTo>
                <a:lnTo>
                  <a:pt x="871416" y="927856"/>
                </a:lnTo>
                <a:lnTo>
                  <a:pt x="874445" y="926573"/>
                </a:lnTo>
                <a:lnTo>
                  <a:pt x="886975" y="922904"/>
                </a:lnTo>
                <a:lnTo>
                  <a:pt x="899498" y="921229"/>
                </a:lnTo>
                <a:lnTo>
                  <a:pt x="910812" y="919320"/>
                </a:lnTo>
                <a:lnTo>
                  <a:pt x="919714" y="914952"/>
                </a:lnTo>
                <a:lnTo>
                  <a:pt x="924999" y="905896"/>
                </a:lnTo>
                <a:lnTo>
                  <a:pt x="925283" y="904640"/>
                </a:lnTo>
                <a:lnTo>
                  <a:pt x="926254" y="893971"/>
                </a:lnTo>
                <a:lnTo>
                  <a:pt x="925493" y="881917"/>
                </a:lnTo>
                <a:lnTo>
                  <a:pt x="923457" y="868932"/>
                </a:lnTo>
                <a:lnTo>
                  <a:pt x="920608" y="855470"/>
                </a:lnTo>
                <a:lnTo>
                  <a:pt x="917403" y="841988"/>
                </a:lnTo>
                <a:lnTo>
                  <a:pt x="914302" y="828939"/>
                </a:lnTo>
                <a:lnTo>
                  <a:pt x="911764" y="816778"/>
                </a:lnTo>
                <a:lnTo>
                  <a:pt x="910247" y="805961"/>
                </a:lnTo>
                <a:lnTo>
                  <a:pt x="910145" y="804615"/>
                </a:lnTo>
                <a:lnTo>
                  <a:pt x="909254" y="791849"/>
                </a:lnTo>
                <a:lnTo>
                  <a:pt x="908286" y="779154"/>
                </a:lnTo>
                <a:lnTo>
                  <a:pt x="907251" y="766513"/>
                </a:lnTo>
                <a:lnTo>
                  <a:pt x="906157" y="753910"/>
                </a:lnTo>
                <a:lnTo>
                  <a:pt x="905013" y="741327"/>
                </a:lnTo>
                <a:lnTo>
                  <a:pt x="903830" y="728747"/>
                </a:lnTo>
                <a:lnTo>
                  <a:pt x="902616" y="716152"/>
                </a:lnTo>
                <a:lnTo>
                  <a:pt x="901381" y="703527"/>
                </a:lnTo>
                <a:lnTo>
                  <a:pt x="900133" y="690854"/>
                </a:lnTo>
                <a:lnTo>
                  <a:pt x="898880" y="678097"/>
                </a:lnTo>
                <a:lnTo>
                  <a:pt x="897403" y="665308"/>
                </a:lnTo>
                <a:lnTo>
                  <a:pt x="895533" y="652618"/>
                </a:lnTo>
                <a:lnTo>
                  <a:pt x="893324" y="640021"/>
                </a:lnTo>
                <a:lnTo>
                  <a:pt x="890827" y="627508"/>
                </a:lnTo>
                <a:lnTo>
                  <a:pt x="888095" y="615073"/>
                </a:lnTo>
                <a:lnTo>
                  <a:pt x="885179" y="602710"/>
                </a:lnTo>
                <a:lnTo>
                  <a:pt x="882131" y="590410"/>
                </a:lnTo>
                <a:lnTo>
                  <a:pt x="879004" y="578166"/>
                </a:lnTo>
                <a:lnTo>
                  <a:pt x="875850" y="565972"/>
                </a:lnTo>
                <a:lnTo>
                  <a:pt x="872705" y="553764"/>
                </a:lnTo>
                <a:lnTo>
                  <a:pt x="870887" y="541394"/>
                </a:lnTo>
                <a:lnTo>
                  <a:pt x="869574" y="529010"/>
                </a:lnTo>
                <a:lnTo>
                  <a:pt x="865746" y="517531"/>
                </a:lnTo>
                <a:lnTo>
                  <a:pt x="858407" y="507369"/>
                </a:lnTo>
                <a:lnTo>
                  <a:pt x="849464" y="498169"/>
                </a:lnTo>
                <a:lnTo>
                  <a:pt x="840154" y="489219"/>
                </a:lnTo>
                <a:lnTo>
                  <a:pt x="831710" y="479807"/>
                </a:lnTo>
                <a:lnTo>
                  <a:pt x="823897" y="469140"/>
                </a:lnTo>
                <a:lnTo>
                  <a:pt x="816729" y="458597"/>
                </a:lnTo>
                <a:lnTo>
                  <a:pt x="809931" y="447892"/>
                </a:lnTo>
                <a:lnTo>
                  <a:pt x="803454" y="437042"/>
                </a:lnTo>
                <a:lnTo>
                  <a:pt x="797249" y="426062"/>
                </a:lnTo>
                <a:lnTo>
                  <a:pt x="791270" y="414968"/>
                </a:lnTo>
                <a:lnTo>
                  <a:pt x="785468" y="403775"/>
                </a:lnTo>
                <a:lnTo>
                  <a:pt x="779796" y="392499"/>
                </a:lnTo>
                <a:lnTo>
                  <a:pt x="774204" y="381155"/>
                </a:lnTo>
                <a:lnTo>
                  <a:pt x="768646" y="369760"/>
                </a:lnTo>
                <a:lnTo>
                  <a:pt x="763073" y="358328"/>
                </a:lnTo>
                <a:lnTo>
                  <a:pt x="757438" y="346876"/>
                </a:lnTo>
                <a:lnTo>
                  <a:pt x="751692" y="335418"/>
                </a:lnTo>
                <a:lnTo>
                  <a:pt x="745787" y="323971"/>
                </a:lnTo>
                <a:lnTo>
                  <a:pt x="740384" y="313849"/>
                </a:lnTo>
                <a:lnTo>
                  <a:pt x="733677" y="302777"/>
                </a:lnTo>
                <a:lnTo>
                  <a:pt x="726207" y="292393"/>
                </a:lnTo>
                <a:lnTo>
                  <a:pt x="718216" y="282494"/>
                </a:lnTo>
                <a:lnTo>
                  <a:pt x="709948" y="272875"/>
                </a:lnTo>
                <a:lnTo>
                  <a:pt x="701646" y="263330"/>
                </a:lnTo>
                <a:lnTo>
                  <a:pt x="693553" y="253655"/>
                </a:lnTo>
                <a:lnTo>
                  <a:pt x="688835" y="247618"/>
                </a:lnTo>
                <a:lnTo>
                  <a:pt x="681879" y="237749"/>
                </a:lnTo>
                <a:lnTo>
                  <a:pt x="675131" y="227010"/>
                </a:lnTo>
                <a:lnTo>
                  <a:pt x="668591" y="215691"/>
                </a:lnTo>
                <a:lnTo>
                  <a:pt x="662256" y="204081"/>
                </a:lnTo>
                <a:lnTo>
                  <a:pt x="656128" y="192471"/>
                </a:lnTo>
                <a:lnTo>
                  <a:pt x="650204" y="181149"/>
                </a:lnTo>
                <a:lnTo>
                  <a:pt x="644485" y="170406"/>
                </a:lnTo>
                <a:lnTo>
                  <a:pt x="643674" y="168916"/>
                </a:lnTo>
                <a:lnTo>
                  <a:pt x="637577" y="157840"/>
                </a:lnTo>
                <a:lnTo>
                  <a:pt x="631507" y="146660"/>
                </a:lnTo>
                <a:lnTo>
                  <a:pt x="625669" y="135335"/>
                </a:lnTo>
                <a:lnTo>
                  <a:pt x="620267" y="123822"/>
                </a:lnTo>
                <a:lnTo>
                  <a:pt x="619290" y="121571"/>
                </a:lnTo>
                <a:lnTo>
                  <a:pt x="614079" y="109651"/>
                </a:lnTo>
                <a:lnTo>
                  <a:pt x="609081" y="98251"/>
                </a:lnTo>
                <a:lnTo>
                  <a:pt x="604462" y="87062"/>
                </a:lnTo>
                <a:lnTo>
                  <a:pt x="600387" y="75771"/>
                </a:lnTo>
                <a:lnTo>
                  <a:pt x="597023" y="64069"/>
                </a:lnTo>
                <a:lnTo>
                  <a:pt x="594538" y="51643"/>
                </a:lnTo>
                <a:lnTo>
                  <a:pt x="593095" y="38183"/>
                </a:lnTo>
                <a:lnTo>
                  <a:pt x="592810" y="26029"/>
                </a:lnTo>
                <a:lnTo>
                  <a:pt x="580271" y="33418"/>
                </a:lnTo>
                <a:lnTo>
                  <a:pt x="568392" y="39474"/>
                </a:lnTo>
                <a:lnTo>
                  <a:pt x="556908" y="44312"/>
                </a:lnTo>
                <a:lnTo>
                  <a:pt x="545556" y="48050"/>
                </a:lnTo>
                <a:lnTo>
                  <a:pt x="534070" y="50805"/>
                </a:lnTo>
                <a:lnTo>
                  <a:pt x="522187" y="52692"/>
                </a:lnTo>
                <a:lnTo>
                  <a:pt x="509643" y="53829"/>
                </a:lnTo>
                <a:lnTo>
                  <a:pt x="496174" y="54332"/>
                </a:lnTo>
                <a:lnTo>
                  <a:pt x="486867" y="54375"/>
                </a:lnTo>
                <a:lnTo>
                  <a:pt x="474374" y="54186"/>
                </a:lnTo>
                <a:lnTo>
                  <a:pt x="461776" y="53749"/>
                </a:lnTo>
                <a:lnTo>
                  <a:pt x="449095" y="53057"/>
                </a:lnTo>
                <a:lnTo>
                  <a:pt x="436352" y="52105"/>
                </a:lnTo>
                <a:lnTo>
                  <a:pt x="423569" y="50885"/>
                </a:lnTo>
                <a:lnTo>
                  <a:pt x="410765" y="49392"/>
                </a:lnTo>
                <a:lnTo>
                  <a:pt x="397964" y="47618"/>
                </a:lnTo>
                <a:lnTo>
                  <a:pt x="385185" y="45558"/>
                </a:lnTo>
                <a:lnTo>
                  <a:pt x="372450" y="43204"/>
                </a:lnTo>
                <a:lnTo>
                  <a:pt x="359781" y="40551"/>
                </a:lnTo>
                <a:lnTo>
                  <a:pt x="347198" y="37591"/>
                </a:lnTo>
                <a:lnTo>
                  <a:pt x="334723" y="34319"/>
                </a:lnTo>
                <a:lnTo>
                  <a:pt x="322377" y="30728"/>
                </a:lnTo>
                <a:lnTo>
                  <a:pt x="310181" y="26811"/>
                </a:lnTo>
                <a:lnTo>
                  <a:pt x="298157" y="22562"/>
                </a:lnTo>
                <a:lnTo>
                  <a:pt x="286325" y="17975"/>
                </a:lnTo>
                <a:lnTo>
                  <a:pt x="274707" y="13042"/>
                </a:lnTo>
                <a:lnTo>
                  <a:pt x="258000" y="4384"/>
                </a:lnTo>
                <a:lnTo>
                  <a:pt x="249759" y="0"/>
                </a:lnTo>
                <a:lnTo>
                  <a:pt x="242860" y="64"/>
                </a:lnTo>
                <a:lnTo>
                  <a:pt x="236278" y="7527"/>
                </a:lnTo>
                <a:lnTo>
                  <a:pt x="234340" y="11373"/>
                </a:lnTo>
                <a:lnTo>
                  <a:pt x="230462" y="22388"/>
                </a:lnTo>
                <a:lnTo>
                  <a:pt x="227152" y="35355"/>
                </a:lnTo>
                <a:lnTo>
                  <a:pt x="223918" y="48395"/>
                </a:lnTo>
                <a:lnTo>
                  <a:pt x="221437" y="56559"/>
                </a:lnTo>
                <a:lnTo>
                  <a:pt x="223608" y="60903"/>
                </a:lnTo>
                <a:lnTo>
                  <a:pt x="219866" y="72390"/>
                </a:lnTo>
                <a:lnTo>
                  <a:pt x="216143" y="84290"/>
                </a:lnTo>
                <a:lnTo>
                  <a:pt x="212575" y="96527"/>
                </a:lnTo>
                <a:lnTo>
                  <a:pt x="209301" y="109026"/>
                </a:lnTo>
                <a:lnTo>
                  <a:pt x="206455" y="121710"/>
                </a:lnTo>
                <a:lnTo>
                  <a:pt x="204175" y="134505"/>
                </a:lnTo>
                <a:lnTo>
                  <a:pt x="202597" y="147334"/>
                </a:lnTo>
                <a:lnTo>
                  <a:pt x="201904" y="158375"/>
                </a:lnTo>
                <a:lnTo>
                  <a:pt x="201644" y="171552"/>
                </a:lnTo>
                <a:lnTo>
                  <a:pt x="201525" y="197009"/>
                </a:lnTo>
                <a:lnTo>
                  <a:pt x="201236" y="209432"/>
                </a:lnTo>
                <a:lnTo>
                  <a:pt x="200509" y="221748"/>
                </a:lnTo>
                <a:lnTo>
                  <a:pt x="199128" y="234028"/>
                </a:lnTo>
                <a:lnTo>
                  <a:pt x="196880" y="246344"/>
                </a:lnTo>
                <a:lnTo>
                  <a:pt x="193549" y="258767"/>
                </a:lnTo>
                <a:lnTo>
                  <a:pt x="192887" y="260813"/>
                </a:lnTo>
                <a:lnTo>
                  <a:pt x="189079" y="273114"/>
                </a:lnTo>
                <a:lnTo>
                  <a:pt x="185751" y="285405"/>
                </a:lnTo>
                <a:lnTo>
                  <a:pt x="182780" y="297695"/>
                </a:lnTo>
                <a:lnTo>
                  <a:pt x="180040" y="309993"/>
                </a:lnTo>
                <a:lnTo>
                  <a:pt x="177409" y="322309"/>
                </a:lnTo>
                <a:lnTo>
                  <a:pt x="174762" y="334651"/>
                </a:lnTo>
                <a:lnTo>
                  <a:pt x="171975" y="347029"/>
                </a:lnTo>
                <a:lnTo>
                  <a:pt x="168923" y="359452"/>
                </a:lnTo>
                <a:lnTo>
                  <a:pt x="167335" y="365411"/>
                </a:lnTo>
                <a:lnTo>
                  <a:pt x="163906" y="377610"/>
                </a:lnTo>
                <a:lnTo>
                  <a:pt x="160347" y="389782"/>
                </a:lnTo>
                <a:lnTo>
                  <a:pt x="156677" y="401930"/>
                </a:lnTo>
                <a:lnTo>
                  <a:pt x="152912" y="414058"/>
                </a:lnTo>
                <a:lnTo>
                  <a:pt x="149073" y="426170"/>
                </a:lnTo>
                <a:lnTo>
                  <a:pt x="145176" y="438269"/>
                </a:lnTo>
                <a:lnTo>
                  <a:pt x="141242" y="450359"/>
                </a:lnTo>
                <a:lnTo>
                  <a:pt x="137287" y="462445"/>
                </a:lnTo>
                <a:lnTo>
                  <a:pt x="133331" y="474530"/>
                </a:lnTo>
                <a:lnTo>
                  <a:pt x="129392" y="486617"/>
                </a:lnTo>
                <a:lnTo>
                  <a:pt x="125489" y="498711"/>
                </a:lnTo>
                <a:lnTo>
                  <a:pt x="121639" y="510815"/>
                </a:lnTo>
                <a:lnTo>
                  <a:pt x="117861" y="522934"/>
                </a:lnTo>
                <a:lnTo>
                  <a:pt x="115442" y="530854"/>
                </a:lnTo>
                <a:lnTo>
                  <a:pt x="112092" y="542986"/>
                </a:lnTo>
                <a:lnTo>
                  <a:pt x="109288" y="555233"/>
                </a:lnTo>
                <a:lnTo>
                  <a:pt x="106954" y="567574"/>
                </a:lnTo>
                <a:lnTo>
                  <a:pt x="105010" y="579993"/>
                </a:lnTo>
                <a:lnTo>
                  <a:pt x="103379" y="592472"/>
                </a:lnTo>
                <a:lnTo>
                  <a:pt x="101981" y="604992"/>
                </a:lnTo>
                <a:lnTo>
                  <a:pt x="100738" y="617535"/>
                </a:lnTo>
                <a:lnTo>
                  <a:pt x="99573" y="630083"/>
                </a:lnTo>
                <a:lnTo>
                  <a:pt x="98406" y="642620"/>
                </a:lnTo>
                <a:lnTo>
                  <a:pt x="97159" y="655125"/>
                </a:lnTo>
                <a:lnTo>
                  <a:pt x="95753" y="667582"/>
                </a:lnTo>
                <a:lnTo>
                  <a:pt x="94112" y="679973"/>
                </a:lnTo>
                <a:lnTo>
                  <a:pt x="92154" y="692279"/>
                </a:lnTo>
                <a:lnTo>
                  <a:pt x="89804" y="704482"/>
                </a:lnTo>
                <a:lnTo>
                  <a:pt x="86981" y="716565"/>
                </a:lnTo>
                <a:lnTo>
                  <a:pt x="83609" y="728510"/>
                </a:lnTo>
                <a:lnTo>
                  <a:pt x="78419" y="743455"/>
                </a:lnTo>
                <a:lnTo>
                  <a:pt x="73667" y="755009"/>
                </a:lnTo>
                <a:lnTo>
                  <a:pt x="68378" y="766500"/>
                </a:lnTo>
                <a:lnTo>
                  <a:pt x="62636" y="777924"/>
                </a:lnTo>
                <a:lnTo>
                  <a:pt x="56523" y="789277"/>
                </a:lnTo>
                <a:lnTo>
                  <a:pt x="50124" y="800554"/>
                </a:lnTo>
                <a:lnTo>
                  <a:pt x="43523" y="811752"/>
                </a:lnTo>
                <a:lnTo>
                  <a:pt x="36803" y="822865"/>
                </a:lnTo>
                <a:lnTo>
                  <a:pt x="30047" y="833889"/>
                </a:lnTo>
                <a:lnTo>
                  <a:pt x="23341" y="844820"/>
                </a:lnTo>
                <a:lnTo>
                  <a:pt x="16767" y="8556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6126824" y="2028170"/>
            <a:ext cx="3822" cy="8940"/>
          </a:xfrm>
          <a:custGeom>
            <a:avLst/>
            <a:gdLst/>
            <a:ahLst/>
            <a:cxnLst/>
            <a:rect l="l" t="t" r="r" b="b"/>
            <a:pathLst>
              <a:path w="3822" h="8940">
                <a:moveTo>
                  <a:pt x="0" y="6273"/>
                </a:moveTo>
                <a:lnTo>
                  <a:pt x="1257" y="8940"/>
                </a:lnTo>
                <a:lnTo>
                  <a:pt x="2654" y="4711"/>
                </a:lnTo>
                <a:lnTo>
                  <a:pt x="3822" y="1384"/>
                </a:lnTo>
                <a:lnTo>
                  <a:pt x="596" y="0"/>
                </a:lnTo>
                <a:lnTo>
                  <a:pt x="563" y="163"/>
                </a:lnTo>
                <a:lnTo>
                  <a:pt x="126" y="2334"/>
                </a:lnTo>
                <a:lnTo>
                  <a:pt x="0" y="6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6133276" y="2029170"/>
            <a:ext cx="1358" cy="4004"/>
          </a:xfrm>
          <a:custGeom>
            <a:avLst/>
            <a:gdLst/>
            <a:ahLst/>
            <a:cxnLst/>
            <a:rect l="l" t="t" r="r" b="b"/>
            <a:pathLst>
              <a:path w="1358" h="4004">
                <a:moveTo>
                  <a:pt x="0" y="3419"/>
                </a:moveTo>
                <a:lnTo>
                  <a:pt x="825" y="4004"/>
                </a:lnTo>
                <a:lnTo>
                  <a:pt x="723" y="1502"/>
                </a:lnTo>
                <a:lnTo>
                  <a:pt x="825" y="4004"/>
                </a:lnTo>
                <a:lnTo>
                  <a:pt x="1358" y="54"/>
                </a:lnTo>
                <a:lnTo>
                  <a:pt x="927" y="956"/>
                </a:lnTo>
                <a:lnTo>
                  <a:pt x="795" y="1305"/>
                </a:lnTo>
                <a:lnTo>
                  <a:pt x="721" y="1501"/>
                </a:lnTo>
                <a:lnTo>
                  <a:pt x="0" y="3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6127714" y="1936884"/>
            <a:ext cx="39899" cy="90373"/>
          </a:xfrm>
          <a:custGeom>
            <a:avLst/>
            <a:gdLst/>
            <a:ahLst/>
            <a:cxnLst/>
            <a:rect l="l" t="t" r="r" b="b"/>
            <a:pathLst>
              <a:path w="39899" h="90373">
                <a:moveTo>
                  <a:pt x="37122" y="8725"/>
                </a:moveTo>
                <a:lnTo>
                  <a:pt x="33939" y="7216"/>
                </a:lnTo>
                <a:lnTo>
                  <a:pt x="37122" y="8725"/>
                </a:lnTo>
                <a:lnTo>
                  <a:pt x="37426" y="16091"/>
                </a:lnTo>
                <a:lnTo>
                  <a:pt x="37047" y="17023"/>
                </a:lnTo>
                <a:lnTo>
                  <a:pt x="34950" y="23190"/>
                </a:lnTo>
                <a:lnTo>
                  <a:pt x="36918" y="18402"/>
                </a:lnTo>
                <a:lnTo>
                  <a:pt x="38709" y="14033"/>
                </a:lnTo>
                <a:lnTo>
                  <a:pt x="39878" y="11227"/>
                </a:lnTo>
                <a:lnTo>
                  <a:pt x="39899" y="10041"/>
                </a:lnTo>
                <a:lnTo>
                  <a:pt x="37558" y="0"/>
                </a:lnTo>
                <a:lnTo>
                  <a:pt x="35483" y="2248"/>
                </a:lnTo>
                <a:lnTo>
                  <a:pt x="33083" y="8102"/>
                </a:lnTo>
                <a:lnTo>
                  <a:pt x="29692" y="16434"/>
                </a:lnTo>
                <a:lnTo>
                  <a:pt x="25369" y="27064"/>
                </a:lnTo>
                <a:lnTo>
                  <a:pt x="20532" y="39011"/>
                </a:lnTo>
                <a:lnTo>
                  <a:pt x="15516" y="51440"/>
                </a:lnTo>
                <a:lnTo>
                  <a:pt x="11341" y="61823"/>
                </a:lnTo>
                <a:lnTo>
                  <a:pt x="8305" y="69405"/>
                </a:lnTo>
                <a:lnTo>
                  <a:pt x="5537" y="76314"/>
                </a:lnTo>
                <a:lnTo>
                  <a:pt x="3454" y="81572"/>
                </a:lnTo>
                <a:lnTo>
                  <a:pt x="1358" y="86880"/>
                </a:lnTo>
                <a:lnTo>
                  <a:pt x="0" y="90373"/>
                </a:lnTo>
                <a:lnTo>
                  <a:pt x="1917" y="85737"/>
                </a:lnTo>
                <a:lnTo>
                  <a:pt x="4457" y="89497"/>
                </a:lnTo>
                <a:lnTo>
                  <a:pt x="4787" y="78638"/>
                </a:lnTo>
                <a:lnTo>
                  <a:pt x="5563" y="76720"/>
                </a:lnTo>
                <a:lnTo>
                  <a:pt x="10123" y="65476"/>
                </a:lnTo>
                <a:lnTo>
                  <a:pt x="15265" y="52832"/>
                </a:lnTo>
                <a:lnTo>
                  <a:pt x="19930" y="41361"/>
                </a:lnTo>
                <a:lnTo>
                  <a:pt x="25708" y="27186"/>
                </a:lnTo>
                <a:lnTo>
                  <a:pt x="30410" y="15698"/>
                </a:lnTo>
                <a:lnTo>
                  <a:pt x="33324" y="8648"/>
                </a:lnTo>
                <a:lnTo>
                  <a:pt x="37047" y="17023"/>
                </a:lnTo>
                <a:lnTo>
                  <a:pt x="37122" y="87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6134588" y="1945532"/>
            <a:ext cx="30173" cy="83638"/>
          </a:xfrm>
          <a:custGeom>
            <a:avLst/>
            <a:gdLst/>
            <a:ahLst/>
            <a:cxnLst/>
            <a:rect l="l" t="t" r="r" b="b"/>
            <a:pathLst>
              <a:path w="30173" h="83638">
                <a:moveTo>
                  <a:pt x="25691" y="19410"/>
                </a:moveTo>
                <a:lnTo>
                  <a:pt x="30173" y="8374"/>
                </a:lnTo>
                <a:lnTo>
                  <a:pt x="26450" y="0"/>
                </a:lnTo>
                <a:lnTo>
                  <a:pt x="23535" y="7049"/>
                </a:lnTo>
                <a:lnTo>
                  <a:pt x="18834" y="18537"/>
                </a:lnTo>
                <a:lnTo>
                  <a:pt x="13055" y="32712"/>
                </a:lnTo>
                <a:lnTo>
                  <a:pt x="8391" y="44183"/>
                </a:lnTo>
                <a:lnTo>
                  <a:pt x="3248" y="56827"/>
                </a:lnTo>
                <a:lnTo>
                  <a:pt x="250" y="82842"/>
                </a:lnTo>
                <a:lnTo>
                  <a:pt x="0" y="83638"/>
                </a:lnTo>
                <a:lnTo>
                  <a:pt x="1863" y="79006"/>
                </a:lnTo>
                <a:lnTo>
                  <a:pt x="4728" y="71488"/>
                </a:lnTo>
                <a:lnTo>
                  <a:pt x="9314" y="60006"/>
                </a:lnTo>
                <a:lnTo>
                  <a:pt x="14596" y="46853"/>
                </a:lnTo>
                <a:lnTo>
                  <a:pt x="20120" y="33155"/>
                </a:lnTo>
                <a:lnTo>
                  <a:pt x="22526" y="28143"/>
                </a:lnTo>
                <a:lnTo>
                  <a:pt x="25434" y="20993"/>
                </a:lnTo>
                <a:lnTo>
                  <a:pt x="28076" y="14541"/>
                </a:lnTo>
                <a:lnTo>
                  <a:pt x="30173" y="8374"/>
                </a:lnTo>
                <a:lnTo>
                  <a:pt x="25691" y="19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6127435" y="2026254"/>
            <a:ext cx="977" cy="1861"/>
          </a:xfrm>
          <a:custGeom>
            <a:avLst/>
            <a:gdLst/>
            <a:ahLst/>
            <a:cxnLst/>
            <a:rect l="l" t="t" r="r" b="b"/>
            <a:pathLst>
              <a:path w="977" h="1861">
                <a:moveTo>
                  <a:pt x="253" y="1168"/>
                </a:moveTo>
                <a:lnTo>
                  <a:pt x="0" y="1861"/>
                </a:lnTo>
                <a:lnTo>
                  <a:pt x="88" y="1676"/>
                </a:lnTo>
                <a:lnTo>
                  <a:pt x="977" y="0"/>
                </a:lnTo>
                <a:lnTo>
                  <a:pt x="253" y="11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6163197" y="1882473"/>
            <a:ext cx="37338" cy="65636"/>
          </a:xfrm>
          <a:custGeom>
            <a:avLst/>
            <a:gdLst/>
            <a:ahLst/>
            <a:cxnLst/>
            <a:rect l="l" t="t" r="r" b="b"/>
            <a:pathLst>
              <a:path w="37337" h="65636">
                <a:moveTo>
                  <a:pt x="37338" y="3"/>
                </a:moveTo>
                <a:lnTo>
                  <a:pt x="36515" y="1991"/>
                </a:lnTo>
                <a:lnTo>
                  <a:pt x="31005" y="13735"/>
                </a:lnTo>
                <a:lnTo>
                  <a:pt x="24884" y="25075"/>
                </a:lnTo>
                <a:lnTo>
                  <a:pt x="18571" y="36162"/>
                </a:lnTo>
                <a:lnTo>
                  <a:pt x="12482" y="47148"/>
                </a:lnTo>
                <a:lnTo>
                  <a:pt x="7035" y="58182"/>
                </a:lnTo>
                <a:lnTo>
                  <a:pt x="8361" y="42974"/>
                </a:lnTo>
                <a:lnTo>
                  <a:pt x="7159" y="42187"/>
                </a:lnTo>
                <a:lnTo>
                  <a:pt x="1375" y="53631"/>
                </a:lnTo>
                <a:lnTo>
                  <a:pt x="0" y="56658"/>
                </a:lnTo>
                <a:lnTo>
                  <a:pt x="2075" y="54409"/>
                </a:lnTo>
                <a:lnTo>
                  <a:pt x="4415" y="64451"/>
                </a:lnTo>
                <a:lnTo>
                  <a:pt x="4394" y="65636"/>
                </a:lnTo>
                <a:lnTo>
                  <a:pt x="4826" y="64646"/>
                </a:lnTo>
                <a:lnTo>
                  <a:pt x="4673" y="63820"/>
                </a:lnTo>
                <a:lnTo>
                  <a:pt x="6629" y="59071"/>
                </a:lnTo>
                <a:lnTo>
                  <a:pt x="10368" y="53818"/>
                </a:lnTo>
                <a:lnTo>
                  <a:pt x="16641" y="42674"/>
                </a:lnTo>
                <a:lnTo>
                  <a:pt x="23109" y="31290"/>
                </a:lnTo>
                <a:lnTo>
                  <a:pt x="29237" y="19743"/>
                </a:lnTo>
                <a:lnTo>
                  <a:pt x="34488" y="8111"/>
                </a:lnTo>
                <a:lnTo>
                  <a:pt x="37275" y="154"/>
                </a:lnTo>
                <a:lnTo>
                  <a:pt x="37338" y="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6170358" y="1877219"/>
            <a:ext cx="30279" cy="48229"/>
          </a:xfrm>
          <a:custGeom>
            <a:avLst/>
            <a:gdLst/>
            <a:ahLst/>
            <a:cxnLst/>
            <a:rect l="l" t="t" r="r" b="b"/>
            <a:pathLst>
              <a:path w="30279" h="48229">
                <a:moveTo>
                  <a:pt x="26914" y="3949"/>
                </a:moveTo>
                <a:lnTo>
                  <a:pt x="29355" y="7246"/>
                </a:lnTo>
                <a:lnTo>
                  <a:pt x="30169" y="5254"/>
                </a:lnTo>
                <a:lnTo>
                  <a:pt x="30279" y="4940"/>
                </a:lnTo>
                <a:lnTo>
                  <a:pt x="29847" y="1244"/>
                </a:lnTo>
                <a:lnTo>
                  <a:pt x="26304" y="0"/>
                </a:lnTo>
                <a:lnTo>
                  <a:pt x="23637" y="2628"/>
                </a:lnTo>
                <a:lnTo>
                  <a:pt x="18485" y="13988"/>
                </a:lnTo>
                <a:lnTo>
                  <a:pt x="12550" y="25143"/>
                </a:lnTo>
                <a:lnTo>
                  <a:pt x="6250" y="36245"/>
                </a:lnTo>
                <a:lnTo>
                  <a:pt x="0" y="47442"/>
                </a:lnTo>
                <a:lnTo>
                  <a:pt x="1201" y="48229"/>
                </a:lnTo>
                <a:lnTo>
                  <a:pt x="7754" y="36734"/>
                </a:lnTo>
                <a:lnTo>
                  <a:pt x="14026" y="25285"/>
                </a:lnTo>
                <a:lnTo>
                  <a:pt x="19469" y="13987"/>
                </a:lnTo>
                <a:lnTo>
                  <a:pt x="23536" y="2946"/>
                </a:lnTo>
                <a:lnTo>
                  <a:pt x="23845" y="18990"/>
                </a:lnTo>
                <a:lnTo>
                  <a:pt x="29355" y="7246"/>
                </a:lnTo>
                <a:lnTo>
                  <a:pt x="26914" y="39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6170234" y="1880165"/>
            <a:ext cx="23969" cy="60490"/>
          </a:xfrm>
          <a:custGeom>
            <a:avLst/>
            <a:gdLst/>
            <a:ahLst/>
            <a:cxnLst/>
            <a:rect l="l" t="t" r="r" b="b"/>
            <a:pathLst>
              <a:path w="23969" h="60490">
                <a:moveTo>
                  <a:pt x="1325" y="45283"/>
                </a:moveTo>
                <a:lnTo>
                  <a:pt x="0" y="60490"/>
                </a:lnTo>
                <a:lnTo>
                  <a:pt x="5446" y="49456"/>
                </a:lnTo>
                <a:lnTo>
                  <a:pt x="11535" y="38471"/>
                </a:lnTo>
                <a:lnTo>
                  <a:pt x="17849" y="27383"/>
                </a:lnTo>
                <a:lnTo>
                  <a:pt x="23969" y="16043"/>
                </a:lnTo>
                <a:lnTo>
                  <a:pt x="23660" y="0"/>
                </a:lnTo>
                <a:lnTo>
                  <a:pt x="19593" y="11041"/>
                </a:lnTo>
                <a:lnTo>
                  <a:pt x="14150" y="22339"/>
                </a:lnTo>
                <a:lnTo>
                  <a:pt x="7878" y="33788"/>
                </a:lnTo>
                <a:lnTo>
                  <a:pt x="1325" y="452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6135879" y="1973676"/>
            <a:ext cx="21234" cy="52031"/>
          </a:xfrm>
          <a:custGeom>
            <a:avLst/>
            <a:gdLst/>
            <a:ahLst/>
            <a:cxnLst/>
            <a:rect l="l" t="t" r="r" b="b"/>
            <a:pathLst>
              <a:path w="21234" h="52031">
                <a:moveTo>
                  <a:pt x="8047" y="32399"/>
                </a:moveTo>
                <a:lnTo>
                  <a:pt x="12934" y="20370"/>
                </a:lnTo>
                <a:lnTo>
                  <a:pt x="17996" y="7941"/>
                </a:lnTo>
                <a:lnTo>
                  <a:pt x="21234" y="0"/>
                </a:lnTo>
                <a:lnTo>
                  <a:pt x="19253" y="3962"/>
                </a:lnTo>
                <a:lnTo>
                  <a:pt x="13305" y="18710"/>
                </a:lnTo>
                <a:lnTo>
                  <a:pt x="8022" y="31863"/>
                </a:lnTo>
                <a:lnTo>
                  <a:pt x="3436" y="43344"/>
                </a:lnTo>
                <a:lnTo>
                  <a:pt x="0" y="52031"/>
                </a:lnTo>
                <a:lnTo>
                  <a:pt x="571" y="50863"/>
                </a:lnTo>
                <a:lnTo>
                  <a:pt x="3733" y="43053"/>
                </a:lnTo>
                <a:lnTo>
                  <a:pt x="8047" y="323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6167871" y="1936291"/>
            <a:ext cx="5695" cy="10828"/>
          </a:xfrm>
          <a:custGeom>
            <a:avLst/>
            <a:gdLst/>
            <a:ahLst/>
            <a:cxnLst/>
            <a:rect l="l" t="t" r="r" b="b"/>
            <a:pathLst>
              <a:path w="5695" h="10828">
                <a:moveTo>
                  <a:pt x="1955" y="5252"/>
                </a:moveTo>
                <a:lnTo>
                  <a:pt x="0" y="10002"/>
                </a:lnTo>
                <a:lnTo>
                  <a:pt x="152" y="10828"/>
                </a:lnTo>
                <a:lnTo>
                  <a:pt x="5695" y="0"/>
                </a:lnTo>
                <a:lnTo>
                  <a:pt x="1955" y="52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6309739" y="2230489"/>
            <a:ext cx="30623" cy="32035"/>
          </a:xfrm>
          <a:custGeom>
            <a:avLst/>
            <a:gdLst/>
            <a:ahLst/>
            <a:cxnLst/>
            <a:rect l="l" t="t" r="r" b="b"/>
            <a:pathLst>
              <a:path w="30623" h="32035">
                <a:moveTo>
                  <a:pt x="21251" y="14268"/>
                </a:moveTo>
                <a:lnTo>
                  <a:pt x="16006" y="11893"/>
                </a:lnTo>
                <a:lnTo>
                  <a:pt x="13390" y="10712"/>
                </a:lnTo>
                <a:lnTo>
                  <a:pt x="9046" y="8642"/>
                </a:lnTo>
                <a:lnTo>
                  <a:pt x="6544" y="7410"/>
                </a:lnTo>
                <a:lnTo>
                  <a:pt x="6324" y="7161"/>
                </a:lnTo>
                <a:lnTo>
                  <a:pt x="0" y="0"/>
                </a:lnTo>
                <a:lnTo>
                  <a:pt x="6316" y="7156"/>
                </a:lnTo>
                <a:lnTo>
                  <a:pt x="8627" y="16262"/>
                </a:lnTo>
                <a:lnTo>
                  <a:pt x="12577" y="18116"/>
                </a:lnTo>
                <a:lnTo>
                  <a:pt x="17593" y="20326"/>
                </a:lnTo>
                <a:lnTo>
                  <a:pt x="21645" y="22104"/>
                </a:lnTo>
                <a:lnTo>
                  <a:pt x="25442" y="23780"/>
                </a:lnTo>
                <a:lnTo>
                  <a:pt x="27661" y="24786"/>
                </a:lnTo>
                <a:lnTo>
                  <a:pt x="28058" y="24885"/>
                </a:lnTo>
                <a:lnTo>
                  <a:pt x="30014" y="22409"/>
                </a:lnTo>
                <a:lnTo>
                  <a:pt x="30014" y="29305"/>
                </a:lnTo>
                <a:lnTo>
                  <a:pt x="30623" y="32035"/>
                </a:lnTo>
                <a:lnTo>
                  <a:pt x="30204" y="22155"/>
                </a:lnTo>
                <a:lnTo>
                  <a:pt x="27144" y="23780"/>
                </a:lnTo>
                <a:lnTo>
                  <a:pt x="27055" y="16783"/>
                </a:lnTo>
                <a:lnTo>
                  <a:pt x="21251" y="14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6129444" y="2032609"/>
            <a:ext cx="3590" cy="11284"/>
          </a:xfrm>
          <a:custGeom>
            <a:avLst/>
            <a:gdLst/>
            <a:ahLst/>
            <a:cxnLst/>
            <a:rect l="l" t="t" r="r" b="b"/>
            <a:pathLst>
              <a:path w="3590" h="11284">
                <a:moveTo>
                  <a:pt x="3590" y="0"/>
                </a:moveTo>
                <a:lnTo>
                  <a:pt x="0" y="6847"/>
                </a:lnTo>
                <a:lnTo>
                  <a:pt x="224" y="7233"/>
                </a:lnTo>
                <a:lnTo>
                  <a:pt x="2637" y="11284"/>
                </a:lnTo>
                <a:lnTo>
                  <a:pt x="35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6573979" y="2465876"/>
            <a:ext cx="3939" cy="23780"/>
          </a:xfrm>
          <a:custGeom>
            <a:avLst/>
            <a:gdLst/>
            <a:ahLst/>
            <a:cxnLst/>
            <a:rect l="l" t="t" r="r" b="b"/>
            <a:pathLst>
              <a:path w="3939" h="23780">
                <a:moveTo>
                  <a:pt x="3517" y="0"/>
                </a:moveTo>
                <a:lnTo>
                  <a:pt x="0" y="241"/>
                </a:lnTo>
                <a:lnTo>
                  <a:pt x="1419" y="11385"/>
                </a:lnTo>
                <a:lnTo>
                  <a:pt x="3939" y="23780"/>
                </a:lnTo>
                <a:lnTo>
                  <a:pt x="35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6245654" y="1683581"/>
            <a:ext cx="351477" cy="963206"/>
          </a:xfrm>
          <a:custGeom>
            <a:avLst/>
            <a:gdLst/>
            <a:ahLst/>
            <a:cxnLst/>
            <a:rect l="l" t="t" r="r" b="b"/>
            <a:pathLst>
              <a:path w="351477" h="963206">
                <a:moveTo>
                  <a:pt x="349242" y="889177"/>
                </a:moveTo>
                <a:lnTo>
                  <a:pt x="350436" y="883018"/>
                </a:lnTo>
                <a:lnTo>
                  <a:pt x="351172" y="879411"/>
                </a:lnTo>
                <a:lnTo>
                  <a:pt x="351477" y="875538"/>
                </a:lnTo>
                <a:lnTo>
                  <a:pt x="351477" y="871474"/>
                </a:lnTo>
                <a:lnTo>
                  <a:pt x="350742" y="859619"/>
                </a:lnTo>
                <a:lnTo>
                  <a:pt x="348830" y="847064"/>
                </a:lnTo>
                <a:lnTo>
                  <a:pt x="346152" y="834156"/>
                </a:lnTo>
                <a:lnTo>
                  <a:pt x="343908" y="824534"/>
                </a:lnTo>
                <a:lnTo>
                  <a:pt x="340568" y="810690"/>
                </a:lnTo>
                <a:lnTo>
                  <a:pt x="337678" y="797723"/>
                </a:lnTo>
                <a:lnTo>
                  <a:pt x="335746" y="786227"/>
                </a:lnTo>
                <a:lnTo>
                  <a:pt x="335348" y="782066"/>
                </a:lnTo>
                <a:lnTo>
                  <a:pt x="334458" y="769287"/>
                </a:lnTo>
                <a:lnTo>
                  <a:pt x="333491" y="756583"/>
                </a:lnTo>
                <a:lnTo>
                  <a:pt x="332457" y="743935"/>
                </a:lnTo>
                <a:lnTo>
                  <a:pt x="331364" y="731328"/>
                </a:lnTo>
                <a:lnTo>
                  <a:pt x="330222" y="718743"/>
                </a:lnTo>
                <a:lnTo>
                  <a:pt x="329041" y="706165"/>
                </a:lnTo>
                <a:lnTo>
                  <a:pt x="327828" y="693575"/>
                </a:lnTo>
                <a:lnTo>
                  <a:pt x="326594" y="680956"/>
                </a:lnTo>
                <a:lnTo>
                  <a:pt x="325347" y="668293"/>
                </a:lnTo>
                <a:lnTo>
                  <a:pt x="324098" y="655566"/>
                </a:lnTo>
                <a:lnTo>
                  <a:pt x="322600" y="642572"/>
                </a:lnTo>
                <a:lnTo>
                  <a:pt x="320727" y="629835"/>
                </a:lnTo>
                <a:lnTo>
                  <a:pt x="318515" y="617203"/>
                </a:lnTo>
                <a:lnTo>
                  <a:pt x="316017" y="604668"/>
                </a:lnTo>
                <a:lnTo>
                  <a:pt x="313286" y="592225"/>
                </a:lnTo>
                <a:lnTo>
                  <a:pt x="310373" y="579865"/>
                </a:lnTo>
                <a:lnTo>
                  <a:pt x="307330" y="567582"/>
                </a:lnTo>
                <a:lnTo>
                  <a:pt x="304210" y="555370"/>
                </a:lnTo>
                <a:lnTo>
                  <a:pt x="301065" y="543221"/>
                </a:lnTo>
                <a:lnTo>
                  <a:pt x="297947" y="531128"/>
                </a:lnTo>
                <a:lnTo>
                  <a:pt x="297807" y="530580"/>
                </a:lnTo>
                <a:lnTo>
                  <a:pt x="296385" y="525056"/>
                </a:lnTo>
                <a:lnTo>
                  <a:pt x="296156" y="518896"/>
                </a:lnTo>
                <a:lnTo>
                  <a:pt x="295572" y="512546"/>
                </a:lnTo>
                <a:lnTo>
                  <a:pt x="294962" y="506209"/>
                </a:lnTo>
                <a:lnTo>
                  <a:pt x="293972" y="499618"/>
                </a:lnTo>
                <a:lnTo>
                  <a:pt x="290505" y="493471"/>
                </a:lnTo>
                <a:lnTo>
                  <a:pt x="283055" y="483069"/>
                </a:lnTo>
                <a:lnTo>
                  <a:pt x="274248" y="473933"/>
                </a:lnTo>
                <a:lnTo>
                  <a:pt x="267124" y="467118"/>
                </a:lnTo>
                <a:lnTo>
                  <a:pt x="260761" y="461352"/>
                </a:lnTo>
                <a:lnTo>
                  <a:pt x="255986" y="455066"/>
                </a:lnTo>
                <a:lnTo>
                  <a:pt x="248453" y="444773"/>
                </a:lnTo>
                <a:lnTo>
                  <a:pt x="241331" y="434293"/>
                </a:lnTo>
                <a:lnTo>
                  <a:pt x="234570" y="423641"/>
                </a:lnTo>
                <a:lnTo>
                  <a:pt x="228124" y="412834"/>
                </a:lnTo>
                <a:lnTo>
                  <a:pt x="221944" y="401885"/>
                </a:lnTo>
                <a:lnTo>
                  <a:pt x="215982" y="390812"/>
                </a:lnTo>
                <a:lnTo>
                  <a:pt x="210189" y="379629"/>
                </a:lnTo>
                <a:lnTo>
                  <a:pt x="204519" y="368351"/>
                </a:lnTo>
                <a:lnTo>
                  <a:pt x="198922" y="356995"/>
                </a:lnTo>
                <a:lnTo>
                  <a:pt x="193352" y="345575"/>
                </a:lnTo>
                <a:lnTo>
                  <a:pt x="187759" y="334107"/>
                </a:lnTo>
                <a:lnTo>
                  <a:pt x="182096" y="322607"/>
                </a:lnTo>
                <a:lnTo>
                  <a:pt x="176315" y="311089"/>
                </a:lnTo>
                <a:lnTo>
                  <a:pt x="170368" y="299569"/>
                </a:lnTo>
                <a:lnTo>
                  <a:pt x="165181" y="289852"/>
                </a:lnTo>
                <a:lnTo>
                  <a:pt x="158350" y="278576"/>
                </a:lnTo>
                <a:lnTo>
                  <a:pt x="150799" y="268057"/>
                </a:lnTo>
                <a:lnTo>
                  <a:pt x="142770" y="258092"/>
                </a:lnTo>
                <a:lnTo>
                  <a:pt x="134511" y="248478"/>
                </a:lnTo>
                <a:lnTo>
                  <a:pt x="126265" y="239012"/>
                </a:lnTo>
                <a:lnTo>
                  <a:pt x="118278" y="229492"/>
                </a:lnTo>
                <a:lnTo>
                  <a:pt x="113340" y="223177"/>
                </a:lnTo>
                <a:lnTo>
                  <a:pt x="106470" y="213426"/>
                </a:lnTo>
                <a:lnTo>
                  <a:pt x="99775" y="202756"/>
                </a:lnTo>
                <a:lnTo>
                  <a:pt x="93258" y="191463"/>
                </a:lnTo>
                <a:lnTo>
                  <a:pt x="86922" y="179844"/>
                </a:lnTo>
                <a:lnTo>
                  <a:pt x="80771" y="168195"/>
                </a:lnTo>
                <a:lnTo>
                  <a:pt x="74809" y="156813"/>
                </a:lnTo>
                <a:lnTo>
                  <a:pt x="69039" y="145996"/>
                </a:lnTo>
                <a:lnTo>
                  <a:pt x="68445" y="144907"/>
                </a:lnTo>
                <a:lnTo>
                  <a:pt x="62312" y="133748"/>
                </a:lnTo>
                <a:lnTo>
                  <a:pt x="56232" y="122538"/>
                </a:lnTo>
                <a:lnTo>
                  <a:pt x="50408" y="111232"/>
                </a:lnTo>
                <a:lnTo>
                  <a:pt x="45047" y="99788"/>
                </a:lnTo>
                <a:lnTo>
                  <a:pt x="44213" y="97866"/>
                </a:lnTo>
                <a:lnTo>
                  <a:pt x="38840" y="85559"/>
                </a:lnTo>
                <a:lnTo>
                  <a:pt x="33728" y="73870"/>
                </a:lnTo>
                <a:lnTo>
                  <a:pt x="29056" y="62465"/>
                </a:lnTo>
                <a:lnTo>
                  <a:pt x="26027" y="54127"/>
                </a:lnTo>
                <a:lnTo>
                  <a:pt x="22613" y="42780"/>
                </a:lnTo>
                <a:lnTo>
                  <a:pt x="20038" y="30813"/>
                </a:lnTo>
                <a:lnTo>
                  <a:pt x="18458" y="17885"/>
                </a:lnTo>
                <a:lnTo>
                  <a:pt x="18013" y="5918"/>
                </a:lnTo>
                <a:lnTo>
                  <a:pt x="18039" y="2463"/>
                </a:lnTo>
                <a:lnTo>
                  <a:pt x="15105" y="0"/>
                </a:lnTo>
                <a:lnTo>
                  <a:pt x="14508" y="3708"/>
                </a:lnTo>
                <a:lnTo>
                  <a:pt x="16362" y="6692"/>
                </a:lnTo>
                <a:lnTo>
                  <a:pt x="14508" y="3708"/>
                </a:lnTo>
                <a:lnTo>
                  <a:pt x="12641" y="723"/>
                </a:lnTo>
                <a:lnTo>
                  <a:pt x="0" y="8149"/>
                </a:lnTo>
                <a:lnTo>
                  <a:pt x="10978" y="3657"/>
                </a:lnTo>
                <a:lnTo>
                  <a:pt x="11132" y="9862"/>
                </a:lnTo>
                <a:lnTo>
                  <a:pt x="11559" y="19930"/>
                </a:lnTo>
                <a:lnTo>
                  <a:pt x="13240" y="32795"/>
                </a:lnTo>
                <a:lnTo>
                  <a:pt x="15856" y="44760"/>
                </a:lnTo>
                <a:lnTo>
                  <a:pt x="19252" y="56071"/>
                </a:lnTo>
                <a:lnTo>
                  <a:pt x="23673" y="68015"/>
                </a:lnTo>
                <a:lnTo>
                  <a:pt x="28496" y="79517"/>
                </a:lnTo>
                <a:lnTo>
                  <a:pt x="33649" y="91229"/>
                </a:lnTo>
                <a:lnTo>
                  <a:pt x="37749" y="100647"/>
                </a:lnTo>
                <a:lnTo>
                  <a:pt x="43075" y="112278"/>
                </a:lnTo>
                <a:lnTo>
                  <a:pt x="48855" y="123666"/>
                </a:lnTo>
                <a:lnTo>
                  <a:pt x="54884" y="134854"/>
                </a:lnTo>
                <a:lnTo>
                  <a:pt x="60958" y="145887"/>
                </a:lnTo>
                <a:lnTo>
                  <a:pt x="62273" y="148285"/>
                </a:lnTo>
                <a:lnTo>
                  <a:pt x="67913" y="158813"/>
                </a:lnTo>
                <a:lnTo>
                  <a:pt x="73764" y="169987"/>
                </a:lnTo>
                <a:lnTo>
                  <a:pt x="79834" y="181523"/>
                </a:lnTo>
                <a:lnTo>
                  <a:pt x="86127" y="193139"/>
                </a:lnTo>
                <a:lnTo>
                  <a:pt x="92648" y="204552"/>
                </a:lnTo>
                <a:lnTo>
                  <a:pt x="99404" y="215480"/>
                </a:lnTo>
                <a:lnTo>
                  <a:pt x="106400" y="225639"/>
                </a:lnTo>
                <a:lnTo>
                  <a:pt x="115729" y="237461"/>
                </a:lnTo>
                <a:lnTo>
                  <a:pt x="124030" y="247180"/>
                </a:lnTo>
                <a:lnTo>
                  <a:pt x="132387" y="256783"/>
                </a:lnTo>
                <a:lnTo>
                  <a:pt x="140558" y="266475"/>
                </a:lnTo>
                <a:lnTo>
                  <a:pt x="148299" y="276463"/>
                </a:lnTo>
                <a:lnTo>
                  <a:pt x="155370" y="286954"/>
                </a:lnTo>
                <a:lnTo>
                  <a:pt x="158996" y="293217"/>
                </a:lnTo>
                <a:lnTo>
                  <a:pt x="165036" y="304556"/>
                </a:lnTo>
                <a:lnTo>
                  <a:pt x="170882" y="315931"/>
                </a:lnTo>
                <a:lnTo>
                  <a:pt x="176581" y="327329"/>
                </a:lnTo>
                <a:lnTo>
                  <a:pt x="182182" y="338732"/>
                </a:lnTo>
                <a:lnTo>
                  <a:pt x="187731" y="350126"/>
                </a:lnTo>
                <a:lnTo>
                  <a:pt x="193277" y="361494"/>
                </a:lnTo>
                <a:lnTo>
                  <a:pt x="198868" y="372821"/>
                </a:lnTo>
                <a:lnTo>
                  <a:pt x="204551" y="384091"/>
                </a:lnTo>
                <a:lnTo>
                  <a:pt x="210375" y="395288"/>
                </a:lnTo>
                <a:lnTo>
                  <a:pt x="216386" y="406398"/>
                </a:lnTo>
                <a:lnTo>
                  <a:pt x="222634" y="417403"/>
                </a:lnTo>
                <a:lnTo>
                  <a:pt x="229166" y="428289"/>
                </a:lnTo>
                <a:lnTo>
                  <a:pt x="236030" y="439039"/>
                </a:lnTo>
                <a:lnTo>
                  <a:pt x="243274" y="449639"/>
                </a:lnTo>
                <a:lnTo>
                  <a:pt x="250373" y="459320"/>
                </a:lnTo>
                <a:lnTo>
                  <a:pt x="258845" y="468878"/>
                </a:lnTo>
                <a:lnTo>
                  <a:pt x="267964" y="477663"/>
                </a:lnTo>
                <a:lnTo>
                  <a:pt x="268584" y="478256"/>
                </a:lnTo>
                <a:lnTo>
                  <a:pt x="274807" y="484212"/>
                </a:lnTo>
                <a:lnTo>
                  <a:pt x="280573" y="490181"/>
                </a:lnTo>
                <a:lnTo>
                  <a:pt x="284370" y="496925"/>
                </a:lnTo>
                <a:lnTo>
                  <a:pt x="287037" y="501637"/>
                </a:lnTo>
                <a:lnTo>
                  <a:pt x="287990" y="507149"/>
                </a:lnTo>
                <a:lnTo>
                  <a:pt x="288561" y="513207"/>
                </a:lnTo>
                <a:lnTo>
                  <a:pt x="289133" y="519252"/>
                </a:lnTo>
                <a:lnTo>
                  <a:pt x="289323" y="525792"/>
                </a:lnTo>
                <a:lnTo>
                  <a:pt x="290987" y="532320"/>
                </a:lnTo>
                <a:lnTo>
                  <a:pt x="294136" y="544537"/>
                </a:lnTo>
                <a:lnTo>
                  <a:pt x="297304" y="556781"/>
                </a:lnTo>
                <a:lnTo>
                  <a:pt x="300441" y="569061"/>
                </a:lnTo>
                <a:lnTo>
                  <a:pt x="303493" y="581383"/>
                </a:lnTo>
                <a:lnTo>
                  <a:pt x="306409" y="593755"/>
                </a:lnTo>
                <a:lnTo>
                  <a:pt x="309137" y="606183"/>
                </a:lnTo>
                <a:lnTo>
                  <a:pt x="311624" y="618674"/>
                </a:lnTo>
                <a:lnTo>
                  <a:pt x="313819" y="631237"/>
                </a:lnTo>
                <a:lnTo>
                  <a:pt x="315669" y="643878"/>
                </a:lnTo>
                <a:lnTo>
                  <a:pt x="317073" y="656107"/>
                </a:lnTo>
                <a:lnTo>
                  <a:pt x="318325" y="668861"/>
                </a:lnTo>
                <a:lnTo>
                  <a:pt x="319574" y="681546"/>
                </a:lnTo>
                <a:lnTo>
                  <a:pt x="320810" y="694178"/>
                </a:lnTo>
                <a:lnTo>
                  <a:pt x="322024" y="706776"/>
                </a:lnTo>
                <a:lnTo>
                  <a:pt x="323208" y="719357"/>
                </a:lnTo>
                <a:lnTo>
                  <a:pt x="324351" y="731937"/>
                </a:lnTo>
                <a:lnTo>
                  <a:pt x="325444" y="744535"/>
                </a:lnTo>
                <a:lnTo>
                  <a:pt x="326477" y="757168"/>
                </a:lnTo>
                <a:lnTo>
                  <a:pt x="327443" y="769853"/>
                </a:lnTo>
                <a:lnTo>
                  <a:pt x="328325" y="782523"/>
                </a:lnTo>
                <a:lnTo>
                  <a:pt x="331843" y="782294"/>
                </a:lnTo>
                <a:lnTo>
                  <a:pt x="332264" y="806074"/>
                </a:lnTo>
                <a:lnTo>
                  <a:pt x="335395" y="819311"/>
                </a:lnTo>
                <a:lnTo>
                  <a:pt x="337050" y="826173"/>
                </a:lnTo>
                <a:lnTo>
                  <a:pt x="340102" y="839425"/>
                </a:lnTo>
                <a:lnTo>
                  <a:pt x="342610" y="852386"/>
                </a:lnTo>
                <a:lnTo>
                  <a:pt x="344154" y="864574"/>
                </a:lnTo>
                <a:lnTo>
                  <a:pt x="344441" y="871474"/>
                </a:lnTo>
                <a:lnTo>
                  <a:pt x="344441" y="875169"/>
                </a:lnTo>
                <a:lnTo>
                  <a:pt x="344149" y="878598"/>
                </a:lnTo>
                <a:lnTo>
                  <a:pt x="343540" y="881621"/>
                </a:lnTo>
                <a:lnTo>
                  <a:pt x="342524" y="886396"/>
                </a:lnTo>
                <a:lnTo>
                  <a:pt x="340695" y="888898"/>
                </a:lnTo>
                <a:lnTo>
                  <a:pt x="338066" y="890790"/>
                </a:lnTo>
                <a:lnTo>
                  <a:pt x="334129" y="893635"/>
                </a:lnTo>
                <a:lnTo>
                  <a:pt x="327512" y="894676"/>
                </a:lnTo>
                <a:lnTo>
                  <a:pt x="319727" y="895527"/>
                </a:lnTo>
                <a:lnTo>
                  <a:pt x="307573" y="897200"/>
                </a:lnTo>
                <a:lnTo>
                  <a:pt x="294922" y="900932"/>
                </a:lnTo>
                <a:lnTo>
                  <a:pt x="294708" y="901026"/>
                </a:lnTo>
                <a:lnTo>
                  <a:pt x="283027" y="905382"/>
                </a:lnTo>
                <a:lnTo>
                  <a:pt x="271044" y="908784"/>
                </a:lnTo>
                <a:lnTo>
                  <a:pt x="258853" y="912200"/>
                </a:lnTo>
                <a:lnTo>
                  <a:pt x="246549" y="916598"/>
                </a:lnTo>
                <a:lnTo>
                  <a:pt x="243375" y="918006"/>
                </a:lnTo>
                <a:lnTo>
                  <a:pt x="231197" y="924536"/>
                </a:lnTo>
                <a:lnTo>
                  <a:pt x="220222" y="931907"/>
                </a:lnTo>
                <a:lnTo>
                  <a:pt x="210238" y="939873"/>
                </a:lnTo>
                <a:lnTo>
                  <a:pt x="201033" y="948186"/>
                </a:lnTo>
                <a:lnTo>
                  <a:pt x="193466" y="955555"/>
                </a:lnTo>
                <a:lnTo>
                  <a:pt x="192295" y="949310"/>
                </a:lnTo>
                <a:lnTo>
                  <a:pt x="188945" y="937017"/>
                </a:lnTo>
                <a:lnTo>
                  <a:pt x="185073" y="925161"/>
                </a:lnTo>
                <a:lnTo>
                  <a:pt x="182821" y="918616"/>
                </a:lnTo>
                <a:lnTo>
                  <a:pt x="178804" y="906635"/>
                </a:lnTo>
                <a:lnTo>
                  <a:pt x="175299" y="894518"/>
                </a:lnTo>
                <a:lnTo>
                  <a:pt x="172696" y="882006"/>
                </a:lnTo>
                <a:lnTo>
                  <a:pt x="171925" y="876198"/>
                </a:lnTo>
                <a:lnTo>
                  <a:pt x="170654" y="864046"/>
                </a:lnTo>
                <a:lnTo>
                  <a:pt x="169398" y="851675"/>
                </a:lnTo>
                <a:lnTo>
                  <a:pt x="168126" y="839124"/>
                </a:lnTo>
                <a:lnTo>
                  <a:pt x="166809" y="826432"/>
                </a:lnTo>
                <a:lnTo>
                  <a:pt x="165420" y="813638"/>
                </a:lnTo>
                <a:lnTo>
                  <a:pt x="163928" y="800781"/>
                </a:lnTo>
                <a:lnTo>
                  <a:pt x="162305" y="787900"/>
                </a:lnTo>
                <a:lnTo>
                  <a:pt x="160523" y="775035"/>
                </a:lnTo>
                <a:lnTo>
                  <a:pt x="158552" y="762223"/>
                </a:lnTo>
                <a:lnTo>
                  <a:pt x="156363" y="749505"/>
                </a:lnTo>
                <a:lnTo>
                  <a:pt x="153927" y="736919"/>
                </a:lnTo>
                <a:lnTo>
                  <a:pt x="151216" y="724505"/>
                </a:lnTo>
                <a:lnTo>
                  <a:pt x="148201" y="712301"/>
                </a:lnTo>
                <a:lnTo>
                  <a:pt x="144852" y="700346"/>
                </a:lnTo>
                <a:lnTo>
                  <a:pt x="139996" y="685318"/>
                </a:lnTo>
                <a:lnTo>
                  <a:pt x="135635" y="673275"/>
                </a:lnTo>
                <a:lnTo>
                  <a:pt x="131014" y="661334"/>
                </a:lnTo>
                <a:lnTo>
                  <a:pt x="126240" y="649471"/>
                </a:lnTo>
                <a:lnTo>
                  <a:pt x="121425" y="637665"/>
                </a:lnTo>
                <a:lnTo>
                  <a:pt x="116678" y="625894"/>
                </a:lnTo>
                <a:lnTo>
                  <a:pt x="112110" y="614134"/>
                </a:lnTo>
                <a:lnTo>
                  <a:pt x="107830" y="602365"/>
                </a:lnTo>
                <a:lnTo>
                  <a:pt x="105453" y="595312"/>
                </a:lnTo>
                <a:lnTo>
                  <a:pt x="103268" y="588619"/>
                </a:lnTo>
                <a:lnTo>
                  <a:pt x="102900" y="585101"/>
                </a:lnTo>
                <a:lnTo>
                  <a:pt x="102265" y="581279"/>
                </a:lnTo>
                <a:lnTo>
                  <a:pt x="101643" y="577443"/>
                </a:lnTo>
                <a:lnTo>
                  <a:pt x="100627" y="573405"/>
                </a:lnTo>
                <a:lnTo>
                  <a:pt x="97465" y="567410"/>
                </a:lnTo>
                <a:lnTo>
                  <a:pt x="94886" y="565378"/>
                </a:lnTo>
                <a:lnTo>
                  <a:pt x="94036" y="564984"/>
                </a:lnTo>
                <a:lnTo>
                  <a:pt x="91140" y="563689"/>
                </a:lnTo>
                <a:lnTo>
                  <a:pt x="91229" y="570687"/>
                </a:lnTo>
                <a:lnTo>
                  <a:pt x="94290" y="569061"/>
                </a:lnTo>
                <a:lnTo>
                  <a:pt x="94709" y="578942"/>
                </a:lnTo>
                <a:lnTo>
                  <a:pt x="95318" y="582447"/>
                </a:lnTo>
                <a:lnTo>
                  <a:pt x="95915" y="585965"/>
                </a:lnTo>
                <a:lnTo>
                  <a:pt x="96410" y="590346"/>
                </a:lnTo>
                <a:lnTo>
                  <a:pt x="98747" y="597496"/>
                </a:lnTo>
                <a:lnTo>
                  <a:pt x="102888" y="609501"/>
                </a:lnTo>
                <a:lnTo>
                  <a:pt x="107360" y="621424"/>
                </a:lnTo>
                <a:lnTo>
                  <a:pt x="112052" y="633289"/>
                </a:lnTo>
                <a:lnTo>
                  <a:pt x="116857" y="645117"/>
                </a:lnTo>
                <a:lnTo>
                  <a:pt x="121663" y="656931"/>
                </a:lnTo>
                <a:lnTo>
                  <a:pt x="126363" y="668753"/>
                </a:lnTo>
                <a:lnTo>
                  <a:pt x="130845" y="680604"/>
                </a:lnTo>
                <a:lnTo>
                  <a:pt x="135002" y="692509"/>
                </a:lnTo>
                <a:lnTo>
                  <a:pt x="137254" y="699554"/>
                </a:lnTo>
                <a:lnTo>
                  <a:pt x="140650" y="711306"/>
                </a:lnTo>
                <a:lnTo>
                  <a:pt x="143712" y="723344"/>
                </a:lnTo>
                <a:lnTo>
                  <a:pt x="146467" y="735626"/>
                </a:lnTo>
                <a:lnTo>
                  <a:pt x="148944" y="748112"/>
                </a:lnTo>
                <a:lnTo>
                  <a:pt x="151172" y="760761"/>
                </a:lnTo>
                <a:lnTo>
                  <a:pt x="153180" y="773533"/>
                </a:lnTo>
                <a:lnTo>
                  <a:pt x="154995" y="786388"/>
                </a:lnTo>
                <a:lnTo>
                  <a:pt x="156648" y="799285"/>
                </a:lnTo>
                <a:lnTo>
                  <a:pt x="158165" y="812183"/>
                </a:lnTo>
                <a:lnTo>
                  <a:pt x="159577" y="825043"/>
                </a:lnTo>
                <a:lnTo>
                  <a:pt x="160912" y="837823"/>
                </a:lnTo>
                <a:lnTo>
                  <a:pt x="162197" y="850483"/>
                </a:lnTo>
                <a:lnTo>
                  <a:pt x="163463" y="862983"/>
                </a:lnTo>
                <a:lnTo>
                  <a:pt x="164738" y="875283"/>
                </a:lnTo>
                <a:lnTo>
                  <a:pt x="164914" y="876947"/>
                </a:lnTo>
                <a:lnTo>
                  <a:pt x="167011" y="889984"/>
                </a:lnTo>
                <a:lnTo>
                  <a:pt x="170134" y="902343"/>
                </a:lnTo>
                <a:lnTo>
                  <a:pt x="173886" y="914230"/>
                </a:lnTo>
                <a:lnTo>
                  <a:pt x="176166" y="920915"/>
                </a:lnTo>
                <a:lnTo>
                  <a:pt x="180241" y="932898"/>
                </a:lnTo>
                <a:lnTo>
                  <a:pt x="183920" y="944977"/>
                </a:lnTo>
                <a:lnTo>
                  <a:pt x="186802" y="957403"/>
                </a:lnTo>
                <a:lnTo>
                  <a:pt x="187736" y="963206"/>
                </a:lnTo>
                <a:lnTo>
                  <a:pt x="188739" y="960247"/>
                </a:lnTo>
                <a:lnTo>
                  <a:pt x="192396" y="956597"/>
                </a:lnTo>
                <a:lnTo>
                  <a:pt x="194721" y="962253"/>
                </a:lnTo>
                <a:lnTo>
                  <a:pt x="202416" y="956613"/>
                </a:lnTo>
                <a:lnTo>
                  <a:pt x="211488" y="948134"/>
                </a:lnTo>
                <a:lnTo>
                  <a:pt x="221168" y="940025"/>
                </a:lnTo>
                <a:lnTo>
                  <a:pt x="231695" y="932522"/>
                </a:lnTo>
                <a:lnTo>
                  <a:pt x="243306" y="925865"/>
                </a:lnTo>
                <a:lnTo>
                  <a:pt x="246359" y="924382"/>
                </a:lnTo>
                <a:lnTo>
                  <a:pt x="257899" y="919879"/>
                </a:lnTo>
                <a:lnTo>
                  <a:pt x="269828" y="916420"/>
                </a:lnTo>
                <a:lnTo>
                  <a:pt x="282054" y="913038"/>
                </a:lnTo>
                <a:lnTo>
                  <a:pt x="294483" y="908766"/>
                </a:lnTo>
                <a:lnTo>
                  <a:pt x="297566" y="907465"/>
                </a:lnTo>
                <a:lnTo>
                  <a:pt x="309748" y="903968"/>
                </a:lnTo>
                <a:lnTo>
                  <a:pt x="322505" y="902290"/>
                </a:lnTo>
                <a:lnTo>
                  <a:pt x="328236" y="901496"/>
                </a:lnTo>
                <a:lnTo>
                  <a:pt x="333227" y="900658"/>
                </a:lnTo>
                <a:lnTo>
                  <a:pt x="338028" y="899401"/>
                </a:lnTo>
                <a:lnTo>
                  <a:pt x="342105" y="896556"/>
                </a:lnTo>
                <a:lnTo>
                  <a:pt x="346207" y="893724"/>
                </a:lnTo>
                <a:lnTo>
                  <a:pt x="349242" y="889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6433389" y="2640196"/>
            <a:ext cx="14680" cy="9551"/>
          </a:xfrm>
          <a:custGeom>
            <a:avLst/>
            <a:gdLst/>
            <a:ahLst/>
            <a:cxnLst/>
            <a:rect l="l" t="t" r="r" b="b"/>
            <a:pathLst>
              <a:path w="14680" h="9551">
                <a:moveTo>
                  <a:pt x="1003" y="3633"/>
                </a:moveTo>
                <a:lnTo>
                  <a:pt x="0" y="6592"/>
                </a:lnTo>
                <a:lnTo>
                  <a:pt x="2374" y="9449"/>
                </a:lnTo>
                <a:lnTo>
                  <a:pt x="5041" y="9551"/>
                </a:lnTo>
                <a:lnTo>
                  <a:pt x="5981" y="8611"/>
                </a:lnTo>
                <a:lnTo>
                  <a:pt x="14680" y="0"/>
                </a:lnTo>
                <a:lnTo>
                  <a:pt x="6984" y="5639"/>
                </a:lnTo>
                <a:lnTo>
                  <a:pt x="3492" y="6109"/>
                </a:lnTo>
                <a:lnTo>
                  <a:pt x="1003" y="36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6434394" y="2640178"/>
            <a:ext cx="5981" cy="6126"/>
          </a:xfrm>
          <a:custGeom>
            <a:avLst/>
            <a:gdLst/>
            <a:ahLst/>
            <a:cxnLst/>
            <a:rect l="l" t="t" r="r" b="b"/>
            <a:pathLst>
              <a:path w="5981" h="6126">
                <a:moveTo>
                  <a:pt x="3656" y="0"/>
                </a:moveTo>
                <a:lnTo>
                  <a:pt x="0" y="3649"/>
                </a:lnTo>
                <a:lnTo>
                  <a:pt x="2489" y="6126"/>
                </a:lnTo>
                <a:lnTo>
                  <a:pt x="5981" y="5656"/>
                </a:lnTo>
                <a:lnTo>
                  <a:pt x="36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6337400" y="2252897"/>
            <a:ext cx="2352" cy="6896"/>
          </a:xfrm>
          <a:custGeom>
            <a:avLst/>
            <a:gdLst/>
            <a:ahLst/>
            <a:cxnLst/>
            <a:rect l="l" t="t" r="r" b="b"/>
            <a:pathLst>
              <a:path w="2352" h="6896">
                <a:moveTo>
                  <a:pt x="396" y="2476"/>
                </a:moveTo>
                <a:lnTo>
                  <a:pt x="0" y="2377"/>
                </a:lnTo>
                <a:lnTo>
                  <a:pt x="2352" y="6896"/>
                </a:lnTo>
                <a:lnTo>
                  <a:pt x="2352" y="0"/>
                </a:lnTo>
                <a:lnTo>
                  <a:pt x="396" y="2476"/>
                </a:lnTo>
                <a:lnTo>
                  <a:pt x="498" y="2603"/>
                </a:lnTo>
                <a:lnTo>
                  <a:pt x="676" y="2666"/>
                </a:lnTo>
                <a:lnTo>
                  <a:pt x="498" y="2603"/>
                </a:lnTo>
                <a:lnTo>
                  <a:pt x="396" y="2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5745622" y="2672963"/>
            <a:ext cx="5829" cy="10439"/>
          </a:xfrm>
          <a:custGeom>
            <a:avLst/>
            <a:gdLst/>
            <a:ahLst/>
            <a:cxnLst/>
            <a:rect l="l" t="t" r="r" b="b"/>
            <a:pathLst>
              <a:path w="5829" h="10439">
                <a:moveTo>
                  <a:pt x="3340" y="1130"/>
                </a:moveTo>
                <a:lnTo>
                  <a:pt x="0" y="0"/>
                </a:lnTo>
                <a:lnTo>
                  <a:pt x="342" y="10439"/>
                </a:lnTo>
                <a:lnTo>
                  <a:pt x="2667" y="7277"/>
                </a:lnTo>
                <a:lnTo>
                  <a:pt x="5829" y="3619"/>
                </a:lnTo>
                <a:lnTo>
                  <a:pt x="3340" y="1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5667147" y="2731409"/>
            <a:ext cx="9398" cy="4051"/>
          </a:xfrm>
          <a:custGeom>
            <a:avLst/>
            <a:gdLst/>
            <a:ahLst/>
            <a:cxnLst/>
            <a:rect l="l" t="t" r="r" b="b"/>
            <a:pathLst>
              <a:path w="9398" h="4051">
                <a:moveTo>
                  <a:pt x="203" y="0"/>
                </a:moveTo>
                <a:lnTo>
                  <a:pt x="0" y="3517"/>
                </a:lnTo>
                <a:lnTo>
                  <a:pt x="9397" y="4051"/>
                </a:lnTo>
                <a:lnTo>
                  <a:pt x="3721" y="0"/>
                </a:lnTo>
                <a:lnTo>
                  <a:pt x="2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6316062" y="2237650"/>
            <a:ext cx="2722" cy="1481"/>
          </a:xfrm>
          <a:custGeom>
            <a:avLst/>
            <a:gdLst/>
            <a:ahLst/>
            <a:cxnLst/>
            <a:rect l="l" t="t" r="r" b="b"/>
            <a:pathLst>
              <a:path w="2722" h="1481">
                <a:moveTo>
                  <a:pt x="220" y="249"/>
                </a:moveTo>
                <a:lnTo>
                  <a:pt x="2722" y="1481"/>
                </a:lnTo>
                <a:lnTo>
                  <a:pt x="0" y="0"/>
                </a:lnTo>
                <a:lnTo>
                  <a:pt x="220" y="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6164761" y="1945608"/>
            <a:ext cx="379" cy="8298"/>
          </a:xfrm>
          <a:custGeom>
            <a:avLst/>
            <a:gdLst/>
            <a:ahLst/>
            <a:cxnLst/>
            <a:rect l="l" t="t" r="r" b="b"/>
            <a:pathLst>
              <a:path w="379" h="8298">
                <a:moveTo>
                  <a:pt x="74" y="0"/>
                </a:moveTo>
                <a:lnTo>
                  <a:pt x="0" y="8298"/>
                </a:lnTo>
                <a:lnTo>
                  <a:pt x="379" y="7365"/>
                </a:lnTo>
                <a:lnTo>
                  <a:pt x="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6258295" y="1683581"/>
            <a:ext cx="2463" cy="3708"/>
          </a:xfrm>
          <a:custGeom>
            <a:avLst/>
            <a:gdLst/>
            <a:ahLst/>
            <a:cxnLst/>
            <a:rect l="l" t="t" r="r" b="b"/>
            <a:pathLst>
              <a:path w="2463" h="3708">
                <a:moveTo>
                  <a:pt x="0" y="723"/>
                </a:moveTo>
                <a:lnTo>
                  <a:pt x="1866" y="3708"/>
                </a:lnTo>
                <a:lnTo>
                  <a:pt x="2463" y="0"/>
                </a:lnTo>
                <a:lnTo>
                  <a:pt x="0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5666552" y="2532513"/>
            <a:ext cx="4343" cy="195376"/>
          </a:xfrm>
          <a:custGeom>
            <a:avLst/>
            <a:gdLst/>
            <a:ahLst/>
            <a:cxnLst/>
            <a:rect l="l" t="t" r="r" b="b"/>
            <a:pathLst>
              <a:path w="4343" h="195376">
                <a:moveTo>
                  <a:pt x="800" y="13068"/>
                </a:moveTo>
                <a:lnTo>
                  <a:pt x="1003" y="195376"/>
                </a:lnTo>
                <a:lnTo>
                  <a:pt x="3822" y="14871"/>
                </a:lnTo>
                <a:lnTo>
                  <a:pt x="4318" y="13068"/>
                </a:lnTo>
                <a:lnTo>
                  <a:pt x="4343" y="0"/>
                </a:lnTo>
                <a:lnTo>
                  <a:pt x="2209" y="3759"/>
                </a:lnTo>
                <a:lnTo>
                  <a:pt x="0" y="7505"/>
                </a:lnTo>
                <a:lnTo>
                  <a:pt x="800" y="130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5885474" y="1685563"/>
            <a:ext cx="8089" cy="36888"/>
          </a:xfrm>
          <a:custGeom>
            <a:avLst/>
            <a:gdLst/>
            <a:ahLst/>
            <a:cxnLst/>
            <a:rect l="l" t="t" r="r" b="b"/>
            <a:pathLst>
              <a:path w="8089" h="36888">
                <a:moveTo>
                  <a:pt x="1692" y="36888"/>
                </a:moveTo>
                <a:lnTo>
                  <a:pt x="2146" y="35496"/>
                </a:lnTo>
                <a:lnTo>
                  <a:pt x="3314" y="32257"/>
                </a:lnTo>
                <a:lnTo>
                  <a:pt x="6464" y="30683"/>
                </a:lnTo>
                <a:lnTo>
                  <a:pt x="8089" y="0"/>
                </a:lnTo>
                <a:lnTo>
                  <a:pt x="6083" y="8229"/>
                </a:lnTo>
                <a:lnTo>
                  <a:pt x="4102" y="16459"/>
                </a:lnTo>
                <a:lnTo>
                  <a:pt x="2209" y="24790"/>
                </a:lnTo>
                <a:lnTo>
                  <a:pt x="0" y="31089"/>
                </a:lnTo>
                <a:lnTo>
                  <a:pt x="165" y="33832"/>
                </a:lnTo>
                <a:lnTo>
                  <a:pt x="1692" y="36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120461" y="2002360"/>
            <a:ext cx="197905" cy="244391"/>
          </a:xfrm>
          <a:custGeom>
            <a:avLst/>
            <a:gdLst/>
            <a:ahLst/>
            <a:cxnLst/>
            <a:rect l="l" t="t" r="r" b="b"/>
            <a:pathLst>
              <a:path w="197905" h="244391">
                <a:moveTo>
                  <a:pt x="11621" y="41534"/>
                </a:moveTo>
                <a:lnTo>
                  <a:pt x="15063" y="45687"/>
                </a:lnTo>
                <a:lnTo>
                  <a:pt x="18187" y="49420"/>
                </a:lnTo>
                <a:lnTo>
                  <a:pt x="21299" y="53103"/>
                </a:lnTo>
                <a:lnTo>
                  <a:pt x="24144" y="56558"/>
                </a:lnTo>
                <a:lnTo>
                  <a:pt x="24931" y="58158"/>
                </a:lnTo>
                <a:lnTo>
                  <a:pt x="27217" y="62501"/>
                </a:lnTo>
                <a:lnTo>
                  <a:pt x="29046" y="65334"/>
                </a:lnTo>
                <a:lnTo>
                  <a:pt x="32615" y="69258"/>
                </a:lnTo>
                <a:lnTo>
                  <a:pt x="37136" y="70553"/>
                </a:lnTo>
                <a:lnTo>
                  <a:pt x="40882" y="69525"/>
                </a:lnTo>
                <a:lnTo>
                  <a:pt x="43651" y="68394"/>
                </a:lnTo>
                <a:lnTo>
                  <a:pt x="47512" y="70642"/>
                </a:lnTo>
                <a:lnTo>
                  <a:pt x="49569" y="72750"/>
                </a:lnTo>
                <a:lnTo>
                  <a:pt x="52160" y="76306"/>
                </a:lnTo>
                <a:lnTo>
                  <a:pt x="59675" y="86612"/>
                </a:lnTo>
                <a:lnTo>
                  <a:pt x="67017" y="96732"/>
                </a:lnTo>
                <a:lnTo>
                  <a:pt x="74299" y="106722"/>
                </a:lnTo>
                <a:lnTo>
                  <a:pt x="81630" y="116639"/>
                </a:lnTo>
                <a:lnTo>
                  <a:pt x="89121" y="126542"/>
                </a:lnTo>
                <a:lnTo>
                  <a:pt x="96885" y="136488"/>
                </a:lnTo>
                <a:lnTo>
                  <a:pt x="105032" y="146533"/>
                </a:lnTo>
                <a:lnTo>
                  <a:pt x="113672" y="156735"/>
                </a:lnTo>
                <a:lnTo>
                  <a:pt x="116790" y="160304"/>
                </a:lnTo>
                <a:lnTo>
                  <a:pt x="123628" y="167902"/>
                </a:lnTo>
                <a:lnTo>
                  <a:pt x="131976" y="176952"/>
                </a:lnTo>
                <a:lnTo>
                  <a:pt x="141360" y="186998"/>
                </a:lnTo>
                <a:lnTo>
                  <a:pt x="151301" y="197587"/>
                </a:lnTo>
                <a:lnTo>
                  <a:pt x="161326" y="208265"/>
                </a:lnTo>
                <a:lnTo>
                  <a:pt x="170956" y="218576"/>
                </a:lnTo>
                <a:lnTo>
                  <a:pt x="179717" y="228068"/>
                </a:lnTo>
                <a:lnTo>
                  <a:pt x="187132" y="236285"/>
                </a:lnTo>
                <a:lnTo>
                  <a:pt x="190488" y="240124"/>
                </a:lnTo>
                <a:lnTo>
                  <a:pt x="193155" y="242092"/>
                </a:lnTo>
                <a:lnTo>
                  <a:pt x="195238" y="243121"/>
                </a:lnTo>
                <a:lnTo>
                  <a:pt x="197905" y="244391"/>
                </a:lnTo>
                <a:lnTo>
                  <a:pt x="195594" y="235285"/>
                </a:lnTo>
                <a:lnTo>
                  <a:pt x="189278" y="228128"/>
                </a:lnTo>
                <a:lnTo>
                  <a:pt x="181148" y="219221"/>
                </a:lnTo>
                <a:lnTo>
                  <a:pt x="171909" y="209268"/>
                </a:lnTo>
                <a:lnTo>
                  <a:pt x="162033" y="198722"/>
                </a:lnTo>
                <a:lnTo>
                  <a:pt x="151995" y="188037"/>
                </a:lnTo>
                <a:lnTo>
                  <a:pt x="142269" y="177663"/>
                </a:lnTo>
                <a:lnTo>
                  <a:pt x="133329" y="168053"/>
                </a:lnTo>
                <a:lnTo>
                  <a:pt x="125650" y="159661"/>
                </a:lnTo>
                <a:lnTo>
                  <a:pt x="122073" y="155656"/>
                </a:lnTo>
                <a:lnTo>
                  <a:pt x="113293" y="145448"/>
                </a:lnTo>
                <a:lnTo>
                  <a:pt x="105036" y="135407"/>
                </a:lnTo>
                <a:lnTo>
                  <a:pt x="97188" y="125472"/>
                </a:lnTo>
                <a:lnTo>
                  <a:pt x="89637" y="115582"/>
                </a:lnTo>
                <a:lnTo>
                  <a:pt x="82268" y="105675"/>
                </a:lnTo>
                <a:lnTo>
                  <a:pt x="74966" y="95690"/>
                </a:lnTo>
                <a:lnTo>
                  <a:pt x="67618" y="85567"/>
                </a:lnTo>
                <a:lnTo>
                  <a:pt x="60110" y="75244"/>
                </a:lnTo>
                <a:lnTo>
                  <a:pt x="57849" y="72153"/>
                </a:lnTo>
                <a:lnTo>
                  <a:pt x="54992" y="68267"/>
                </a:lnTo>
                <a:lnTo>
                  <a:pt x="52617" y="65689"/>
                </a:lnTo>
                <a:lnTo>
                  <a:pt x="48147" y="62235"/>
                </a:lnTo>
                <a:lnTo>
                  <a:pt x="43651" y="61346"/>
                </a:lnTo>
                <a:lnTo>
                  <a:pt x="39612" y="62286"/>
                </a:lnTo>
                <a:lnTo>
                  <a:pt x="36856" y="63302"/>
                </a:lnTo>
                <a:lnTo>
                  <a:pt x="33935" y="60228"/>
                </a:lnTo>
                <a:lnTo>
                  <a:pt x="31179" y="54894"/>
                </a:lnTo>
                <a:lnTo>
                  <a:pt x="28487" y="50843"/>
                </a:lnTo>
                <a:lnTo>
                  <a:pt x="26595" y="48506"/>
                </a:lnTo>
                <a:lnTo>
                  <a:pt x="23750" y="45039"/>
                </a:lnTo>
                <a:lnTo>
                  <a:pt x="20283" y="41077"/>
                </a:lnTo>
                <a:lnTo>
                  <a:pt x="17616" y="37406"/>
                </a:lnTo>
                <a:lnTo>
                  <a:pt x="15152" y="33812"/>
                </a:lnTo>
                <a:lnTo>
                  <a:pt x="13641" y="30815"/>
                </a:lnTo>
                <a:lnTo>
                  <a:pt x="12815" y="30231"/>
                </a:lnTo>
                <a:lnTo>
                  <a:pt x="13537" y="28312"/>
                </a:lnTo>
                <a:lnTo>
                  <a:pt x="14099" y="26778"/>
                </a:lnTo>
                <a:lnTo>
                  <a:pt x="13537" y="28312"/>
                </a:lnTo>
                <a:lnTo>
                  <a:pt x="13611" y="28116"/>
                </a:lnTo>
                <a:lnTo>
                  <a:pt x="13742" y="27767"/>
                </a:lnTo>
                <a:lnTo>
                  <a:pt x="14127" y="26811"/>
                </a:lnTo>
                <a:lnTo>
                  <a:pt x="14377" y="26014"/>
                </a:lnTo>
                <a:lnTo>
                  <a:pt x="17376" y="0"/>
                </a:lnTo>
                <a:lnTo>
                  <a:pt x="12816" y="11244"/>
                </a:lnTo>
                <a:lnTo>
                  <a:pt x="12041" y="13162"/>
                </a:lnTo>
                <a:lnTo>
                  <a:pt x="11710" y="24020"/>
                </a:lnTo>
                <a:lnTo>
                  <a:pt x="9170" y="20261"/>
                </a:lnTo>
                <a:lnTo>
                  <a:pt x="7253" y="24897"/>
                </a:lnTo>
                <a:lnTo>
                  <a:pt x="6955" y="25793"/>
                </a:lnTo>
                <a:lnTo>
                  <a:pt x="0" y="40304"/>
                </a:lnTo>
                <a:lnTo>
                  <a:pt x="6897" y="25964"/>
                </a:lnTo>
                <a:lnTo>
                  <a:pt x="6249" y="27919"/>
                </a:lnTo>
                <a:lnTo>
                  <a:pt x="6313" y="29024"/>
                </a:lnTo>
                <a:lnTo>
                  <a:pt x="6491" y="41851"/>
                </a:lnTo>
                <a:lnTo>
                  <a:pt x="8984" y="37097"/>
                </a:lnTo>
                <a:lnTo>
                  <a:pt x="12575" y="30249"/>
                </a:lnTo>
                <a:lnTo>
                  <a:pt x="13311" y="28846"/>
                </a:lnTo>
                <a:lnTo>
                  <a:pt x="10186" y="27195"/>
                </a:lnTo>
                <a:lnTo>
                  <a:pt x="9018" y="30523"/>
                </a:lnTo>
                <a:lnTo>
                  <a:pt x="7621" y="34752"/>
                </a:lnTo>
                <a:lnTo>
                  <a:pt x="6364" y="32085"/>
                </a:lnTo>
                <a:lnTo>
                  <a:pt x="6490" y="28146"/>
                </a:lnTo>
                <a:lnTo>
                  <a:pt x="6898" y="25964"/>
                </a:lnTo>
                <a:lnTo>
                  <a:pt x="7227" y="25062"/>
                </a:lnTo>
                <a:lnTo>
                  <a:pt x="7951" y="23893"/>
                </a:lnTo>
                <a:lnTo>
                  <a:pt x="10186" y="27195"/>
                </a:lnTo>
                <a:lnTo>
                  <a:pt x="13311" y="28846"/>
                </a:lnTo>
                <a:lnTo>
                  <a:pt x="12575" y="30249"/>
                </a:lnTo>
                <a:lnTo>
                  <a:pt x="11621" y="415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5887810" y="1717586"/>
            <a:ext cx="6502" cy="14723"/>
          </a:xfrm>
          <a:custGeom>
            <a:avLst/>
            <a:gdLst/>
            <a:ahLst/>
            <a:cxnLst/>
            <a:rect l="l" t="t" r="r" b="b"/>
            <a:pathLst>
              <a:path w="6502" h="14723">
                <a:moveTo>
                  <a:pt x="6299" y="3003"/>
                </a:moveTo>
                <a:lnTo>
                  <a:pt x="4797" y="0"/>
                </a:lnTo>
                <a:lnTo>
                  <a:pt x="4305" y="1403"/>
                </a:lnTo>
                <a:lnTo>
                  <a:pt x="3149" y="4578"/>
                </a:lnTo>
                <a:lnTo>
                  <a:pt x="0" y="6153"/>
                </a:lnTo>
                <a:lnTo>
                  <a:pt x="3542" y="14723"/>
                </a:lnTo>
                <a:lnTo>
                  <a:pt x="6502" y="5683"/>
                </a:lnTo>
                <a:lnTo>
                  <a:pt x="6299" y="3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126950" y="2026253"/>
            <a:ext cx="3696" cy="4252"/>
          </a:xfrm>
          <a:custGeom>
            <a:avLst/>
            <a:gdLst/>
            <a:ahLst/>
            <a:cxnLst/>
            <a:rect l="l" t="t" r="r" b="b"/>
            <a:pathLst>
              <a:path w="3696" h="4252">
                <a:moveTo>
                  <a:pt x="1461" y="0"/>
                </a:moveTo>
                <a:lnTo>
                  <a:pt x="572" y="1676"/>
                </a:lnTo>
                <a:lnTo>
                  <a:pt x="423" y="2026"/>
                </a:lnTo>
                <a:lnTo>
                  <a:pt x="0" y="4252"/>
                </a:lnTo>
                <a:lnTo>
                  <a:pt x="437" y="2081"/>
                </a:lnTo>
                <a:lnTo>
                  <a:pt x="470" y="1917"/>
                </a:lnTo>
                <a:lnTo>
                  <a:pt x="3696" y="3301"/>
                </a:lnTo>
                <a:lnTo>
                  <a:pt x="14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5663821" y="1656988"/>
            <a:ext cx="592965" cy="1078484"/>
          </a:xfrm>
          <a:custGeom>
            <a:avLst/>
            <a:gdLst/>
            <a:ahLst/>
            <a:cxnLst/>
            <a:rect l="l" t="t" r="r" b="b"/>
            <a:pathLst>
              <a:path w="592965" h="1078484">
                <a:moveTo>
                  <a:pt x="105879" y="984110"/>
                </a:moveTo>
                <a:lnTo>
                  <a:pt x="108711" y="982167"/>
                </a:lnTo>
                <a:lnTo>
                  <a:pt x="112306" y="979957"/>
                </a:lnTo>
                <a:lnTo>
                  <a:pt x="120942" y="974371"/>
                </a:lnTo>
                <a:lnTo>
                  <a:pt x="131685" y="964519"/>
                </a:lnTo>
                <a:lnTo>
                  <a:pt x="138455" y="956139"/>
                </a:lnTo>
                <a:lnTo>
                  <a:pt x="144295" y="947646"/>
                </a:lnTo>
                <a:lnTo>
                  <a:pt x="150711" y="937093"/>
                </a:lnTo>
                <a:lnTo>
                  <a:pt x="157772" y="924181"/>
                </a:lnTo>
                <a:lnTo>
                  <a:pt x="165547" y="908610"/>
                </a:lnTo>
                <a:lnTo>
                  <a:pt x="165925" y="907821"/>
                </a:lnTo>
                <a:lnTo>
                  <a:pt x="171946" y="895484"/>
                </a:lnTo>
                <a:lnTo>
                  <a:pt x="178151" y="883257"/>
                </a:lnTo>
                <a:lnTo>
                  <a:pt x="184524" y="871133"/>
                </a:lnTo>
                <a:lnTo>
                  <a:pt x="191052" y="859106"/>
                </a:lnTo>
                <a:lnTo>
                  <a:pt x="197720" y="847169"/>
                </a:lnTo>
                <a:lnTo>
                  <a:pt x="204512" y="835315"/>
                </a:lnTo>
                <a:lnTo>
                  <a:pt x="211415" y="823538"/>
                </a:lnTo>
                <a:lnTo>
                  <a:pt x="218414" y="811832"/>
                </a:lnTo>
                <a:lnTo>
                  <a:pt x="225493" y="800189"/>
                </a:lnTo>
                <a:lnTo>
                  <a:pt x="232640" y="788603"/>
                </a:lnTo>
                <a:lnTo>
                  <a:pt x="239838" y="777067"/>
                </a:lnTo>
                <a:lnTo>
                  <a:pt x="247073" y="765576"/>
                </a:lnTo>
                <a:lnTo>
                  <a:pt x="254332" y="754122"/>
                </a:lnTo>
                <a:lnTo>
                  <a:pt x="261598" y="742698"/>
                </a:lnTo>
                <a:lnTo>
                  <a:pt x="268858" y="731299"/>
                </a:lnTo>
                <a:lnTo>
                  <a:pt x="276096" y="719917"/>
                </a:lnTo>
                <a:lnTo>
                  <a:pt x="283299" y="708546"/>
                </a:lnTo>
                <a:lnTo>
                  <a:pt x="290451" y="697179"/>
                </a:lnTo>
                <a:lnTo>
                  <a:pt x="297538" y="685811"/>
                </a:lnTo>
                <a:lnTo>
                  <a:pt x="304545" y="674433"/>
                </a:lnTo>
                <a:lnTo>
                  <a:pt x="311228" y="663364"/>
                </a:lnTo>
                <a:lnTo>
                  <a:pt x="317777" y="652300"/>
                </a:lnTo>
                <a:lnTo>
                  <a:pt x="324235" y="641254"/>
                </a:lnTo>
                <a:lnTo>
                  <a:pt x="330644" y="630242"/>
                </a:lnTo>
                <a:lnTo>
                  <a:pt x="337047" y="619279"/>
                </a:lnTo>
                <a:lnTo>
                  <a:pt x="343487" y="608380"/>
                </a:lnTo>
                <a:lnTo>
                  <a:pt x="350005" y="597559"/>
                </a:lnTo>
                <a:lnTo>
                  <a:pt x="356644" y="586832"/>
                </a:lnTo>
                <a:lnTo>
                  <a:pt x="363448" y="576213"/>
                </a:lnTo>
                <a:lnTo>
                  <a:pt x="370458" y="565718"/>
                </a:lnTo>
                <a:lnTo>
                  <a:pt x="377717" y="555361"/>
                </a:lnTo>
                <a:lnTo>
                  <a:pt x="385267" y="545158"/>
                </a:lnTo>
                <a:lnTo>
                  <a:pt x="392798" y="535559"/>
                </a:lnTo>
                <a:lnTo>
                  <a:pt x="399893" y="525019"/>
                </a:lnTo>
                <a:lnTo>
                  <a:pt x="405506" y="513565"/>
                </a:lnTo>
                <a:lnTo>
                  <a:pt x="410129" y="501623"/>
                </a:lnTo>
                <a:lnTo>
                  <a:pt x="410819" y="499668"/>
                </a:lnTo>
                <a:lnTo>
                  <a:pt x="415069" y="487141"/>
                </a:lnTo>
                <a:lnTo>
                  <a:pt x="419346" y="475071"/>
                </a:lnTo>
                <a:lnTo>
                  <a:pt x="424125" y="463939"/>
                </a:lnTo>
                <a:lnTo>
                  <a:pt x="424256" y="463677"/>
                </a:lnTo>
                <a:lnTo>
                  <a:pt x="429963" y="451753"/>
                </a:lnTo>
                <a:lnTo>
                  <a:pt x="435353" y="440404"/>
                </a:lnTo>
                <a:lnTo>
                  <a:pt x="441095" y="429436"/>
                </a:lnTo>
                <a:lnTo>
                  <a:pt x="446925" y="420014"/>
                </a:lnTo>
                <a:lnTo>
                  <a:pt x="455470" y="406397"/>
                </a:lnTo>
                <a:lnTo>
                  <a:pt x="459510" y="397731"/>
                </a:lnTo>
                <a:lnTo>
                  <a:pt x="459638" y="397395"/>
                </a:lnTo>
                <a:lnTo>
                  <a:pt x="461657" y="392176"/>
                </a:lnTo>
                <a:lnTo>
                  <a:pt x="463130" y="387223"/>
                </a:lnTo>
                <a:lnTo>
                  <a:pt x="462953" y="374395"/>
                </a:lnTo>
                <a:lnTo>
                  <a:pt x="462889" y="373291"/>
                </a:lnTo>
                <a:lnTo>
                  <a:pt x="463537" y="371335"/>
                </a:lnTo>
                <a:lnTo>
                  <a:pt x="456639" y="385676"/>
                </a:lnTo>
                <a:lnTo>
                  <a:pt x="453244" y="394429"/>
                </a:lnTo>
                <a:lnTo>
                  <a:pt x="453072" y="394881"/>
                </a:lnTo>
                <a:lnTo>
                  <a:pt x="451192" y="399745"/>
                </a:lnTo>
                <a:lnTo>
                  <a:pt x="449173" y="404114"/>
                </a:lnTo>
                <a:lnTo>
                  <a:pt x="441096" y="416064"/>
                </a:lnTo>
                <a:lnTo>
                  <a:pt x="434287" y="427179"/>
                </a:lnTo>
                <a:lnTo>
                  <a:pt x="428538" y="438298"/>
                </a:lnTo>
                <a:lnTo>
                  <a:pt x="423206" y="449572"/>
                </a:lnTo>
                <a:lnTo>
                  <a:pt x="417944" y="460552"/>
                </a:lnTo>
                <a:lnTo>
                  <a:pt x="412986" y="471990"/>
                </a:lnTo>
                <a:lnTo>
                  <a:pt x="408694" y="484020"/>
                </a:lnTo>
                <a:lnTo>
                  <a:pt x="404570" y="496215"/>
                </a:lnTo>
                <a:lnTo>
                  <a:pt x="404177" y="497344"/>
                </a:lnTo>
                <a:lnTo>
                  <a:pt x="399505" y="509683"/>
                </a:lnTo>
                <a:lnTo>
                  <a:pt x="393972" y="521187"/>
                </a:lnTo>
                <a:lnTo>
                  <a:pt x="387324" y="531126"/>
                </a:lnTo>
                <a:lnTo>
                  <a:pt x="379367" y="541282"/>
                </a:lnTo>
                <a:lnTo>
                  <a:pt x="371756" y="551588"/>
                </a:lnTo>
                <a:lnTo>
                  <a:pt x="364449" y="562027"/>
                </a:lnTo>
                <a:lnTo>
                  <a:pt x="357403" y="572585"/>
                </a:lnTo>
                <a:lnTo>
                  <a:pt x="350575" y="583247"/>
                </a:lnTo>
                <a:lnTo>
                  <a:pt x="343923" y="593996"/>
                </a:lnTo>
                <a:lnTo>
                  <a:pt x="337406" y="604819"/>
                </a:lnTo>
                <a:lnTo>
                  <a:pt x="330979" y="615700"/>
                </a:lnTo>
                <a:lnTo>
                  <a:pt x="324602" y="626624"/>
                </a:lnTo>
                <a:lnTo>
                  <a:pt x="318231" y="637575"/>
                </a:lnTo>
                <a:lnTo>
                  <a:pt x="311825" y="648539"/>
                </a:lnTo>
                <a:lnTo>
                  <a:pt x="305340" y="659499"/>
                </a:lnTo>
                <a:lnTo>
                  <a:pt x="298735" y="670442"/>
                </a:lnTo>
                <a:lnTo>
                  <a:pt x="291553" y="682104"/>
                </a:lnTo>
                <a:lnTo>
                  <a:pt x="284484" y="693443"/>
                </a:lnTo>
                <a:lnTo>
                  <a:pt x="277344" y="704788"/>
                </a:lnTo>
                <a:lnTo>
                  <a:pt x="270150" y="716143"/>
                </a:lnTo>
                <a:lnTo>
                  <a:pt x="262915" y="727517"/>
                </a:lnTo>
                <a:lnTo>
                  <a:pt x="255654" y="738915"/>
                </a:lnTo>
                <a:lnTo>
                  <a:pt x="248383" y="750345"/>
                </a:lnTo>
                <a:lnTo>
                  <a:pt x="241116" y="761813"/>
                </a:lnTo>
                <a:lnTo>
                  <a:pt x="233867" y="773325"/>
                </a:lnTo>
                <a:lnTo>
                  <a:pt x="226652" y="784888"/>
                </a:lnTo>
                <a:lnTo>
                  <a:pt x="219484" y="796509"/>
                </a:lnTo>
                <a:lnTo>
                  <a:pt x="212380" y="808194"/>
                </a:lnTo>
                <a:lnTo>
                  <a:pt x="205353" y="819950"/>
                </a:lnTo>
                <a:lnTo>
                  <a:pt x="198419" y="831784"/>
                </a:lnTo>
                <a:lnTo>
                  <a:pt x="191591" y="843702"/>
                </a:lnTo>
                <a:lnTo>
                  <a:pt x="184885" y="855711"/>
                </a:lnTo>
                <a:lnTo>
                  <a:pt x="178316" y="867817"/>
                </a:lnTo>
                <a:lnTo>
                  <a:pt x="171898" y="880027"/>
                </a:lnTo>
                <a:lnTo>
                  <a:pt x="165646" y="892348"/>
                </a:lnTo>
                <a:lnTo>
                  <a:pt x="159575" y="904786"/>
                </a:lnTo>
                <a:lnTo>
                  <a:pt x="151993" y="920030"/>
                </a:lnTo>
                <a:lnTo>
                  <a:pt x="145138" y="932647"/>
                </a:lnTo>
                <a:lnTo>
                  <a:pt x="138958" y="942918"/>
                </a:lnTo>
                <a:lnTo>
                  <a:pt x="133401" y="951123"/>
                </a:lnTo>
                <a:lnTo>
                  <a:pt x="130517" y="954951"/>
                </a:lnTo>
                <a:lnTo>
                  <a:pt x="119290" y="966743"/>
                </a:lnTo>
                <a:lnTo>
                  <a:pt x="110275" y="972937"/>
                </a:lnTo>
                <a:lnTo>
                  <a:pt x="104851" y="976414"/>
                </a:lnTo>
                <a:lnTo>
                  <a:pt x="101053" y="979106"/>
                </a:lnTo>
                <a:lnTo>
                  <a:pt x="97294" y="982713"/>
                </a:lnTo>
                <a:lnTo>
                  <a:pt x="93611" y="988733"/>
                </a:lnTo>
                <a:lnTo>
                  <a:pt x="88779" y="997938"/>
                </a:lnTo>
                <a:lnTo>
                  <a:pt x="83645" y="1010700"/>
                </a:lnTo>
                <a:lnTo>
                  <a:pt x="82070" y="1015202"/>
                </a:lnTo>
                <a:lnTo>
                  <a:pt x="82651" y="1014615"/>
                </a:lnTo>
                <a:lnTo>
                  <a:pt x="82070" y="1015202"/>
                </a:lnTo>
                <a:lnTo>
                  <a:pt x="80035" y="1017257"/>
                </a:lnTo>
                <a:lnTo>
                  <a:pt x="76619" y="1021969"/>
                </a:lnTo>
                <a:lnTo>
                  <a:pt x="72428" y="1027874"/>
                </a:lnTo>
                <a:lnTo>
                  <a:pt x="65334" y="1037950"/>
                </a:lnTo>
                <a:lnTo>
                  <a:pt x="57689" y="1048594"/>
                </a:lnTo>
                <a:lnTo>
                  <a:pt x="51396" y="1056843"/>
                </a:lnTo>
                <a:lnTo>
                  <a:pt x="44424" y="1065199"/>
                </a:lnTo>
                <a:lnTo>
                  <a:pt x="38773" y="1070152"/>
                </a:lnTo>
                <a:lnTo>
                  <a:pt x="35966" y="1071511"/>
                </a:lnTo>
                <a:lnTo>
                  <a:pt x="12928" y="1071422"/>
                </a:lnTo>
                <a:lnTo>
                  <a:pt x="7048" y="1071089"/>
                </a:lnTo>
                <a:lnTo>
                  <a:pt x="7048" y="889565"/>
                </a:lnTo>
                <a:lnTo>
                  <a:pt x="8801" y="886625"/>
                </a:lnTo>
                <a:lnTo>
                  <a:pt x="11023" y="882827"/>
                </a:lnTo>
                <a:lnTo>
                  <a:pt x="13207" y="878992"/>
                </a:lnTo>
                <a:lnTo>
                  <a:pt x="19331" y="868421"/>
                </a:lnTo>
                <a:lnTo>
                  <a:pt x="25731" y="857732"/>
                </a:lnTo>
                <a:lnTo>
                  <a:pt x="32325" y="846929"/>
                </a:lnTo>
                <a:lnTo>
                  <a:pt x="39030" y="836015"/>
                </a:lnTo>
                <a:lnTo>
                  <a:pt x="45762" y="824993"/>
                </a:lnTo>
                <a:lnTo>
                  <a:pt x="52439" y="813868"/>
                </a:lnTo>
                <a:lnTo>
                  <a:pt x="58977" y="802643"/>
                </a:lnTo>
                <a:lnTo>
                  <a:pt x="65293" y="791320"/>
                </a:lnTo>
                <a:lnTo>
                  <a:pt x="71305" y="779905"/>
                </a:lnTo>
                <a:lnTo>
                  <a:pt x="76929" y="768399"/>
                </a:lnTo>
                <a:lnTo>
                  <a:pt x="82081" y="756808"/>
                </a:lnTo>
                <a:lnTo>
                  <a:pt x="86680" y="745133"/>
                </a:lnTo>
                <a:lnTo>
                  <a:pt x="89433" y="737196"/>
                </a:lnTo>
                <a:lnTo>
                  <a:pt x="93013" y="725126"/>
                </a:lnTo>
                <a:lnTo>
                  <a:pt x="96016" y="712934"/>
                </a:lnTo>
                <a:lnTo>
                  <a:pt x="98520" y="700638"/>
                </a:lnTo>
                <a:lnTo>
                  <a:pt x="100603" y="688257"/>
                </a:lnTo>
                <a:lnTo>
                  <a:pt x="102344" y="675808"/>
                </a:lnTo>
                <a:lnTo>
                  <a:pt x="103821" y="663310"/>
                </a:lnTo>
                <a:lnTo>
                  <a:pt x="105112" y="650780"/>
                </a:lnTo>
                <a:lnTo>
                  <a:pt x="106297" y="638237"/>
                </a:lnTo>
                <a:lnTo>
                  <a:pt x="107453" y="625697"/>
                </a:lnTo>
                <a:lnTo>
                  <a:pt x="108659" y="613181"/>
                </a:lnTo>
                <a:lnTo>
                  <a:pt x="109993" y="600705"/>
                </a:lnTo>
                <a:lnTo>
                  <a:pt x="111533" y="588287"/>
                </a:lnTo>
                <a:lnTo>
                  <a:pt x="113359" y="575946"/>
                </a:lnTo>
                <a:lnTo>
                  <a:pt x="115548" y="563700"/>
                </a:lnTo>
                <a:lnTo>
                  <a:pt x="118179" y="551566"/>
                </a:lnTo>
                <a:lnTo>
                  <a:pt x="121331" y="539562"/>
                </a:lnTo>
                <a:lnTo>
                  <a:pt x="126047" y="524056"/>
                </a:lnTo>
                <a:lnTo>
                  <a:pt x="129842" y="511968"/>
                </a:lnTo>
                <a:lnTo>
                  <a:pt x="133705" y="499889"/>
                </a:lnTo>
                <a:lnTo>
                  <a:pt x="137617" y="487814"/>
                </a:lnTo>
                <a:lnTo>
                  <a:pt x="141560" y="475740"/>
                </a:lnTo>
                <a:lnTo>
                  <a:pt x="145516" y="463662"/>
                </a:lnTo>
                <a:lnTo>
                  <a:pt x="149466" y="451577"/>
                </a:lnTo>
                <a:lnTo>
                  <a:pt x="153391" y="439481"/>
                </a:lnTo>
                <a:lnTo>
                  <a:pt x="157273" y="427370"/>
                </a:lnTo>
                <a:lnTo>
                  <a:pt x="161093" y="415240"/>
                </a:lnTo>
                <a:lnTo>
                  <a:pt x="164833" y="403088"/>
                </a:lnTo>
                <a:lnTo>
                  <a:pt x="168475" y="390909"/>
                </a:lnTo>
                <a:lnTo>
                  <a:pt x="172000" y="378700"/>
                </a:lnTo>
                <a:lnTo>
                  <a:pt x="174256" y="370611"/>
                </a:lnTo>
                <a:lnTo>
                  <a:pt x="177503" y="358044"/>
                </a:lnTo>
                <a:lnTo>
                  <a:pt x="180421" y="345560"/>
                </a:lnTo>
                <a:lnTo>
                  <a:pt x="183133" y="333147"/>
                </a:lnTo>
                <a:lnTo>
                  <a:pt x="185763" y="320798"/>
                </a:lnTo>
                <a:lnTo>
                  <a:pt x="188434" y="308502"/>
                </a:lnTo>
                <a:lnTo>
                  <a:pt x="191271" y="296249"/>
                </a:lnTo>
                <a:lnTo>
                  <a:pt x="194396" y="284031"/>
                </a:lnTo>
                <a:lnTo>
                  <a:pt x="197935" y="271837"/>
                </a:lnTo>
                <a:lnTo>
                  <a:pt x="199745" y="266204"/>
                </a:lnTo>
                <a:lnTo>
                  <a:pt x="203329" y="253574"/>
                </a:lnTo>
                <a:lnTo>
                  <a:pt x="205788" y="241106"/>
                </a:lnTo>
                <a:lnTo>
                  <a:pt x="207335" y="228734"/>
                </a:lnTo>
                <a:lnTo>
                  <a:pt x="208183" y="216391"/>
                </a:lnTo>
                <a:lnTo>
                  <a:pt x="208546" y="204011"/>
                </a:lnTo>
                <a:lnTo>
                  <a:pt x="208670" y="178873"/>
                </a:lnTo>
                <a:lnTo>
                  <a:pt x="208858" y="165982"/>
                </a:lnTo>
                <a:lnTo>
                  <a:pt x="208953" y="162763"/>
                </a:lnTo>
                <a:lnTo>
                  <a:pt x="209813" y="150077"/>
                </a:lnTo>
                <a:lnTo>
                  <a:pt x="211499" y="137322"/>
                </a:lnTo>
                <a:lnTo>
                  <a:pt x="213875" y="124577"/>
                </a:lnTo>
                <a:lnTo>
                  <a:pt x="216803" y="111924"/>
                </a:lnTo>
                <a:lnTo>
                  <a:pt x="220147" y="99443"/>
                </a:lnTo>
                <a:lnTo>
                  <a:pt x="223769" y="87215"/>
                </a:lnTo>
                <a:lnTo>
                  <a:pt x="227532" y="75320"/>
                </a:lnTo>
                <a:lnTo>
                  <a:pt x="223989" y="66751"/>
                </a:lnTo>
                <a:lnTo>
                  <a:pt x="227139" y="65176"/>
                </a:lnTo>
                <a:lnTo>
                  <a:pt x="228295" y="62001"/>
                </a:lnTo>
                <a:lnTo>
                  <a:pt x="228787" y="60597"/>
                </a:lnTo>
                <a:lnTo>
                  <a:pt x="230720" y="55079"/>
                </a:lnTo>
                <a:lnTo>
                  <a:pt x="232613" y="46634"/>
                </a:lnTo>
                <a:lnTo>
                  <a:pt x="234581" y="38455"/>
                </a:lnTo>
                <a:lnTo>
                  <a:pt x="236550" y="30314"/>
                </a:lnTo>
                <a:lnTo>
                  <a:pt x="238620" y="22440"/>
                </a:lnTo>
                <a:lnTo>
                  <a:pt x="241084" y="17119"/>
                </a:lnTo>
                <a:lnTo>
                  <a:pt x="243039" y="12839"/>
                </a:lnTo>
                <a:lnTo>
                  <a:pt x="244830" y="10160"/>
                </a:lnTo>
                <a:lnTo>
                  <a:pt x="247764" y="7340"/>
                </a:lnTo>
                <a:lnTo>
                  <a:pt x="251205" y="7023"/>
                </a:lnTo>
                <a:lnTo>
                  <a:pt x="253923" y="8178"/>
                </a:lnTo>
                <a:lnTo>
                  <a:pt x="257441" y="10312"/>
                </a:lnTo>
                <a:lnTo>
                  <a:pt x="260972" y="12395"/>
                </a:lnTo>
                <a:lnTo>
                  <a:pt x="282175" y="22862"/>
                </a:lnTo>
                <a:lnTo>
                  <a:pt x="293919" y="27647"/>
                </a:lnTo>
                <a:lnTo>
                  <a:pt x="305861" y="32090"/>
                </a:lnTo>
                <a:lnTo>
                  <a:pt x="317979" y="36197"/>
                </a:lnTo>
                <a:lnTo>
                  <a:pt x="330255" y="39976"/>
                </a:lnTo>
                <a:lnTo>
                  <a:pt x="342666" y="43433"/>
                </a:lnTo>
                <a:lnTo>
                  <a:pt x="355192" y="46574"/>
                </a:lnTo>
                <a:lnTo>
                  <a:pt x="367813" y="49407"/>
                </a:lnTo>
                <a:lnTo>
                  <a:pt x="380508" y="51936"/>
                </a:lnTo>
                <a:lnTo>
                  <a:pt x="393256" y="54171"/>
                </a:lnTo>
                <a:lnTo>
                  <a:pt x="406037" y="56116"/>
                </a:lnTo>
                <a:lnTo>
                  <a:pt x="418831" y="57778"/>
                </a:lnTo>
                <a:lnTo>
                  <a:pt x="431616" y="59165"/>
                </a:lnTo>
                <a:lnTo>
                  <a:pt x="444371" y="60282"/>
                </a:lnTo>
                <a:lnTo>
                  <a:pt x="457077" y="61136"/>
                </a:lnTo>
                <a:lnTo>
                  <a:pt x="469713" y="61734"/>
                </a:lnTo>
                <a:lnTo>
                  <a:pt x="482258" y="62083"/>
                </a:lnTo>
                <a:lnTo>
                  <a:pt x="492975" y="62179"/>
                </a:lnTo>
                <a:lnTo>
                  <a:pt x="506903" y="61948"/>
                </a:lnTo>
                <a:lnTo>
                  <a:pt x="519871" y="61132"/>
                </a:lnTo>
                <a:lnTo>
                  <a:pt x="532113" y="59621"/>
                </a:lnTo>
                <a:lnTo>
                  <a:pt x="543864" y="57307"/>
                </a:lnTo>
                <a:lnTo>
                  <a:pt x="555360" y="54081"/>
                </a:lnTo>
                <a:lnTo>
                  <a:pt x="566835" y="49836"/>
                </a:lnTo>
                <a:lnTo>
                  <a:pt x="578525" y="44462"/>
                </a:lnTo>
                <a:lnTo>
                  <a:pt x="590664" y="37850"/>
                </a:lnTo>
                <a:lnTo>
                  <a:pt x="592797" y="32511"/>
                </a:lnTo>
                <a:lnTo>
                  <a:pt x="590664" y="37850"/>
                </a:lnTo>
                <a:lnTo>
                  <a:pt x="592965" y="36456"/>
                </a:lnTo>
                <a:lnTo>
                  <a:pt x="592810" y="30251"/>
                </a:lnTo>
                <a:lnTo>
                  <a:pt x="581832" y="34743"/>
                </a:lnTo>
                <a:lnTo>
                  <a:pt x="569931" y="40783"/>
                </a:lnTo>
                <a:lnTo>
                  <a:pt x="558468" y="45566"/>
                </a:lnTo>
                <a:lnTo>
                  <a:pt x="547142" y="49221"/>
                </a:lnTo>
                <a:lnTo>
                  <a:pt x="535651" y="51875"/>
                </a:lnTo>
                <a:lnTo>
                  <a:pt x="523694" y="53657"/>
                </a:lnTo>
                <a:lnTo>
                  <a:pt x="510968" y="54695"/>
                </a:lnTo>
                <a:lnTo>
                  <a:pt x="497173" y="55117"/>
                </a:lnTo>
                <a:lnTo>
                  <a:pt x="490410" y="55130"/>
                </a:lnTo>
                <a:lnTo>
                  <a:pt x="477901" y="54941"/>
                </a:lnTo>
                <a:lnTo>
                  <a:pt x="465288" y="54502"/>
                </a:lnTo>
                <a:lnTo>
                  <a:pt x="452591" y="53805"/>
                </a:lnTo>
                <a:lnTo>
                  <a:pt x="439833" y="52844"/>
                </a:lnTo>
                <a:lnTo>
                  <a:pt x="427036" y="51614"/>
                </a:lnTo>
                <a:lnTo>
                  <a:pt x="414221" y="50108"/>
                </a:lnTo>
                <a:lnTo>
                  <a:pt x="401410" y="48320"/>
                </a:lnTo>
                <a:lnTo>
                  <a:pt x="388625" y="46242"/>
                </a:lnTo>
                <a:lnTo>
                  <a:pt x="375888" y="43870"/>
                </a:lnTo>
                <a:lnTo>
                  <a:pt x="363222" y="41197"/>
                </a:lnTo>
                <a:lnTo>
                  <a:pt x="350646" y="38215"/>
                </a:lnTo>
                <a:lnTo>
                  <a:pt x="338185" y="34920"/>
                </a:lnTo>
                <a:lnTo>
                  <a:pt x="325859" y="31304"/>
                </a:lnTo>
                <a:lnTo>
                  <a:pt x="313690" y="27362"/>
                </a:lnTo>
                <a:lnTo>
                  <a:pt x="301700" y="23087"/>
                </a:lnTo>
                <a:lnTo>
                  <a:pt x="289911" y="18472"/>
                </a:lnTo>
                <a:lnTo>
                  <a:pt x="278345" y="13512"/>
                </a:lnTo>
                <a:lnTo>
                  <a:pt x="268808" y="9118"/>
                </a:lnTo>
                <a:lnTo>
                  <a:pt x="264769" y="6476"/>
                </a:lnTo>
                <a:lnTo>
                  <a:pt x="261035" y="4254"/>
                </a:lnTo>
                <a:lnTo>
                  <a:pt x="257301" y="2082"/>
                </a:lnTo>
                <a:lnTo>
                  <a:pt x="253860" y="114"/>
                </a:lnTo>
                <a:lnTo>
                  <a:pt x="246710" y="0"/>
                </a:lnTo>
                <a:lnTo>
                  <a:pt x="243700" y="1346"/>
                </a:lnTo>
                <a:lnTo>
                  <a:pt x="238925" y="6121"/>
                </a:lnTo>
                <a:lnTo>
                  <a:pt x="236854" y="9474"/>
                </a:lnTo>
                <a:lnTo>
                  <a:pt x="234683" y="14173"/>
                </a:lnTo>
                <a:lnTo>
                  <a:pt x="231800" y="20446"/>
                </a:lnTo>
                <a:lnTo>
                  <a:pt x="229742" y="28575"/>
                </a:lnTo>
                <a:lnTo>
                  <a:pt x="228117" y="59258"/>
                </a:lnTo>
                <a:lnTo>
                  <a:pt x="224967" y="60832"/>
                </a:lnTo>
                <a:lnTo>
                  <a:pt x="223799" y="64071"/>
                </a:lnTo>
                <a:lnTo>
                  <a:pt x="223345" y="65463"/>
                </a:lnTo>
                <a:lnTo>
                  <a:pt x="220084" y="75471"/>
                </a:lnTo>
                <a:lnTo>
                  <a:pt x="216378" y="87298"/>
                </a:lnTo>
                <a:lnTo>
                  <a:pt x="212817" y="99482"/>
                </a:lnTo>
                <a:lnTo>
                  <a:pt x="209534" y="111952"/>
                </a:lnTo>
                <a:lnTo>
                  <a:pt x="206666" y="124637"/>
                </a:lnTo>
                <a:lnTo>
                  <a:pt x="204347" y="137467"/>
                </a:lnTo>
                <a:lnTo>
                  <a:pt x="202711" y="150372"/>
                </a:lnTo>
                <a:lnTo>
                  <a:pt x="201917" y="162534"/>
                </a:lnTo>
                <a:lnTo>
                  <a:pt x="201660" y="175934"/>
                </a:lnTo>
                <a:lnTo>
                  <a:pt x="201530" y="201618"/>
                </a:lnTo>
                <a:lnTo>
                  <a:pt x="201226" y="214059"/>
                </a:lnTo>
                <a:lnTo>
                  <a:pt x="200476" y="226337"/>
                </a:lnTo>
                <a:lnTo>
                  <a:pt x="199065" y="238530"/>
                </a:lnTo>
                <a:lnTo>
                  <a:pt x="196777" y="250716"/>
                </a:lnTo>
                <a:lnTo>
                  <a:pt x="193396" y="262975"/>
                </a:lnTo>
                <a:lnTo>
                  <a:pt x="193065" y="263982"/>
                </a:lnTo>
                <a:lnTo>
                  <a:pt x="189226" y="276396"/>
                </a:lnTo>
                <a:lnTo>
                  <a:pt x="185875" y="288772"/>
                </a:lnTo>
                <a:lnTo>
                  <a:pt x="182888" y="301117"/>
                </a:lnTo>
                <a:lnTo>
                  <a:pt x="180140" y="313440"/>
                </a:lnTo>
                <a:lnTo>
                  <a:pt x="177509" y="325749"/>
                </a:lnTo>
                <a:lnTo>
                  <a:pt x="174871" y="338053"/>
                </a:lnTo>
                <a:lnTo>
                  <a:pt x="172102" y="350360"/>
                </a:lnTo>
                <a:lnTo>
                  <a:pt x="169079" y="362679"/>
                </a:lnTo>
                <a:lnTo>
                  <a:pt x="167462" y="368744"/>
                </a:lnTo>
                <a:lnTo>
                  <a:pt x="164042" y="380912"/>
                </a:lnTo>
                <a:lnTo>
                  <a:pt x="160491" y="393058"/>
                </a:lnTo>
                <a:lnTo>
                  <a:pt x="156826" y="405184"/>
                </a:lnTo>
                <a:lnTo>
                  <a:pt x="153067" y="417294"/>
                </a:lnTo>
                <a:lnTo>
                  <a:pt x="149230" y="429394"/>
                </a:lnTo>
                <a:lnTo>
                  <a:pt x="145336" y="441486"/>
                </a:lnTo>
                <a:lnTo>
                  <a:pt x="141402" y="453574"/>
                </a:lnTo>
                <a:lnTo>
                  <a:pt x="137447" y="465662"/>
                </a:lnTo>
                <a:lnTo>
                  <a:pt x="133489" y="477755"/>
                </a:lnTo>
                <a:lnTo>
                  <a:pt x="129546" y="489856"/>
                </a:lnTo>
                <a:lnTo>
                  <a:pt x="125638" y="501968"/>
                </a:lnTo>
                <a:lnTo>
                  <a:pt x="121781" y="514097"/>
                </a:lnTo>
                <a:lnTo>
                  <a:pt x="117996" y="526245"/>
                </a:lnTo>
                <a:lnTo>
                  <a:pt x="115595" y="534111"/>
                </a:lnTo>
                <a:lnTo>
                  <a:pt x="112212" y="546412"/>
                </a:lnTo>
                <a:lnTo>
                  <a:pt x="109380" y="558805"/>
                </a:lnTo>
                <a:lnTo>
                  <a:pt x="107022" y="571271"/>
                </a:lnTo>
                <a:lnTo>
                  <a:pt x="105058" y="583794"/>
                </a:lnTo>
                <a:lnTo>
                  <a:pt x="103410" y="596355"/>
                </a:lnTo>
                <a:lnTo>
                  <a:pt x="102000" y="608935"/>
                </a:lnTo>
                <a:lnTo>
                  <a:pt x="100750" y="621516"/>
                </a:lnTo>
                <a:lnTo>
                  <a:pt x="99581" y="634081"/>
                </a:lnTo>
                <a:lnTo>
                  <a:pt x="98415" y="646611"/>
                </a:lnTo>
                <a:lnTo>
                  <a:pt x="97174" y="659088"/>
                </a:lnTo>
                <a:lnTo>
                  <a:pt x="95778" y="671494"/>
                </a:lnTo>
                <a:lnTo>
                  <a:pt x="94150" y="683811"/>
                </a:lnTo>
                <a:lnTo>
                  <a:pt x="92212" y="696021"/>
                </a:lnTo>
                <a:lnTo>
                  <a:pt x="89884" y="708105"/>
                </a:lnTo>
                <a:lnTo>
                  <a:pt x="87090" y="720046"/>
                </a:lnTo>
                <a:lnTo>
                  <a:pt x="83749" y="731825"/>
                </a:lnTo>
                <a:lnTo>
                  <a:pt x="78642" y="746517"/>
                </a:lnTo>
                <a:lnTo>
                  <a:pt x="73926" y="757974"/>
                </a:lnTo>
                <a:lnTo>
                  <a:pt x="68663" y="769391"/>
                </a:lnTo>
                <a:lnTo>
                  <a:pt x="62938" y="780762"/>
                </a:lnTo>
                <a:lnTo>
                  <a:pt x="56834" y="792083"/>
                </a:lnTo>
                <a:lnTo>
                  <a:pt x="50435" y="803347"/>
                </a:lnTo>
                <a:lnTo>
                  <a:pt x="43826" y="814550"/>
                </a:lnTo>
                <a:lnTo>
                  <a:pt x="37091" y="825686"/>
                </a:lnTo>
                <a:lnTo>
                  <a:pt x="30313" y="836751"/>
                </a:lnTo>
                <a:lnTo>
                  <a:pt x="23576" y="847737"/>
                </a:lnTo>
                <a:lnTo>
                  <a:pt x="16966" y="858641"/>
                </a:lnTo>
                <a:lnTo>
                  <a:pt x="10565" y="869456"/>
                </a:lnTo>
                <a:lnTo>
                  <a:pt x="7073" y="875525"/>
                </a:lnTo>
                <a:lnTo>
                  <a:pt x="7048" y="888593"/>
                </a:lnTo>
                <a:lnTo>
                  <a:pt x="6553" y="890397"/>
                </a:lnTo>
                <a:lnTo>
                  <a:pt x="3733" y="1070902"/>
                </a:lnTo>
                <a:lnTo>
                  <a:pt x="3530" y="888593"/>
                </a:lnTo>
                <a:lnTo>
                  <a:pt x="2730" y="883031"/>
                </a:lnTo>
                <a:lnTo>
                  <a:pt x="495" y="886790"/>
                </a:lnTo>
                <a:lnTo>
                  <a:pt x="0" y="888593"/>
                </a:lnTo>
                <a:lnTo>
                  <a:pt x="0" y="1074420"/>
                </a:lnTo>
                <a:lnTo>
                  <a:pt x="1460" y="1077823"/>
                </a:lnTo>
                <a:lnTo>
                  <a:pt x="3327" y="1077937"/>
                </a:lnTo>
                <a:lnTo>
                  <a:pt x="3530" y="1074420"/>
                </a:lnTo>
                <a:lnTo>
                  <a:pt x="7048" y="1074420"/>
                </a:lnTo>
                <a:lnTo>
                  <a:pt x="12725" y="1078471"/>
                </a:lnTo>
                <a:lnTo>
                  <a:pt x="38544" y="1078484"/>
                </a:lnTo>
                <a:lnTo>
                  <a:pt x="42938" y="1075753"/>
                </a:lnTo>
                <a:lnTo>
                  <a:pt x="46774" y="1073023"/>
                </a:lnTo>
                <a:lnTo>
                  <a:pt x="50799" y="1068679"/>
                </a:lnTo>
                <a:lnTo>
                  <a:pt x="55079" y="1063498"/>
                </a:lnTo>
                <a:lnTo>
                  <a:pt x="62758" y="1053591"/>
                </a:lnTo>
                <a:lnTo>
                  <a:pt x="70341" y="1043077"/>
                </a:lnTo>
                <a:lnTo>
                  <a:pt x="74129" y="1037704"/>
                </a:lnTo>
                <a:lnTo>
                  <a:pt x="77076" y="1033500"/>
                </a:lnTo>
                <a:lnTo>
                  <a:pt x="79819" y="1029588"/>
                </a:lnTo>
                <a:lnTo>
                  <a:pt x="82143" y="1026413"/>
                </a:lnTo>
                <a:lnTo>
                  <a:pt x="81800" y="1015974"/>
                </a:lnTo>
                <a:lnTo>
                  <a:pt x="85140" y="1017104"/>
                </a:lnTo>
                <a:lnTo>
                  <a:pt x="87629" y="1019594"/>
                </a:lnTo>
                <a:lnTo>
                  <a:pt x="88480" y="1018235"/>
                </a:lnTo>
                <a:lnTo>
                  <a:pt x="94454" y="1002513"/>
                </a:lnTo>
                <a:lnTo>
                  <a:pt x="99702" y="992268"/>
                </a:lnTo>
                <a:lnTo>
                  <a:pt x="102781" y="987907"/>
                </a:lnTo>
                <a:lnTo>
                  <a:pt x="105879" y="984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5892978" y="2200733"/>
            <a:ext cx="114566" cy="93789"/>
          </a:xfrm>
          <a:custGeom>
            <a:avLst/>
            <a:gdLst/>
            <a:ahLst/>
            <a:cxnLst/>
            <a:rect l="l" t="t" r="r" b="b"/>
            <a:pathLst>
              <a:path w="114566" h="93789">
                <a:moveTo>
                  <a:pt x="520" y="87922"/>
                </a:moveTo>
                <a:lnTo>
                  <a:pt x="0" y="91744"/>
                </a:lnTo>
                <a:lnTo>
                  <a:pt x="3314" y="93789"/>
                </a:lnTo>
                <a:lnTo>
                  <a:pt x="6502" y="91617"/>
                </a:lnTo>
                <a:lnTo>
                  <a:pt x="13893" y="81500"/>
                </a:lnTo>
                <a:lnTo>
                  <a:pt x="22605" y="72504"/>
                </a:lnTo>
                <a:lnTo>
                  <a:pt x="32387" y="64387"/>
                </a:lnTo>
                <a:lnTo>
                  <a:pt x="42988" y="56910"/>
                </a:lnTo>
                <a:lnTo>
                  <a:pt x="54153" y="49830"/>
                </a:lnTo>
                <a:lnTo>
                  <a:pt x="57149" y="48005"/>
                </a:lnTo>
                <a:lnTo>
                  <a:pt x="68086" y="41398"/>
                </a:lnTo>
                <a:lnTo>
                  <a:pt x="78985" y="34646"/>
                </a:lnTo>
                <a:lnTo>
                  <a:pt x="89603" y="27513"/>
                </a:lnTo>
                <a:lnTo>
                  <a:pt x="99692" y="19759"/>
                </a:lnTo>
                <a:lnTo>
                  <a:pt x="109007" y="11147"/>
                </a:lnTo>
                <a:lnTo>
                  <a:pt x="113487" y="6222"/>
                </a:lnTo>
                <a:lnTo>
                  <a:pt x="114566" y="2514"/>
                </a:lnTo>
                <a:lnTo>
                  <a:pt x="111607" y="0"/>
                </a:lnTo>
                <a:lnTo>
                  <a:pt x="108115" y="1663"/>
                </a:lnTo>
                <a:lnTo>
                  <a:pt x="99600" y="10485"/>
                </a:lnTo>
                <a:lnTo>
                  <a:pt x="90020" y="18461"/>
                </a:lnTo>
                <a:lnTo>
                  <a:pt x="79626" y="25821"/>
                </a:lnTo>
                <a:lnTo>
                  <a:pt x="68672" y="32797"/>
                </a:lnTo>
                <a:lnTo>
                  <a:pt x="57412" y="39619"/>
                </a:lnTo>
                <a:lnTo>
                  <a:pt x="53492" y="41986"/>
                </a:lnTo>
                <a:lnTo>
                  <a:pt x="42593" y="48765"/>
                </a:lnTo>
                <a:lnTo>
                  <a:pt x="31970" y="55945"/>
                </a:lnTo>
                <a:lnTo>
                  <a:pt x="21879" y="63764"/>
                </a:lnTo>
                <a:lnTo>
                  <a:pt x="12578" y="72464"/>
                </a:lnTo>
                <a:lnTo>
                  <a:pt x="4321" y="82283"/>
                </a:lnTo>
                <a:lnTo>
                  <a:pt x="520" y="87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336481" y="2112145"/>
            <a:ext cx="11264" cy="144005"/>
          </a:xfrm>
          <a:custGeom>
            <a:avLst/>
            <a:gdLst/>
            <a:ahLst/>
            <a:cxnLst/>
            <a:rect l="l" t="t" r="r" b="b"/>
            <a:pathLst>
              <a:path w="11264" h="144005">
                <a:moveTo>
                  <a:pt x="3517" y="144005"/>
                </a:moveTo>
                <a:lnTo>
                  <a:pt x="7048" y="142417"/>
                </a:lnTo>
                <a:lnTo>
                  <a:pt x="7094" y="126077"/>
                </a:lnTo>
                <a:lnTo>
                  <a:pt x="7297" y="113102"/>
                </a:lnTo>
                <a:lnTo>
                  <a:pt x="7615" y="99806"/>
                </a:lnTo>
                <a:lnTo>
                  <a:pt x="8030" y="86691"/>
                </a:lnTo>
                <a:lnTo>
                  <a:pt x="8526" y="74260"/>
                </a:lnTo>
                <a:lnTo>
                  <a:pt x="8775" y="68948"/>
                </a:lnTo>
                <a:lnTo>
                  <a:pt x="8877" y="64185"/>
                </a:lnTo>
                <a:lnTo>
                  <a:pt x="8539" y="52218"/>
                </a:lnTo>
                <a:lnTo>
                  <a:pt x="7964" y="39116"/>
                </a:lnTo>
                <a:lnTo>
                  <a:pt x="7772" y="29438"/>
                </a:lnTo>
                <a:lnTo>
                  <a:pt x="7721" y="19570"/>
                </a:lnTo>
                <a:lnTo>
                  <a:pt x="8661" y="10528"/>
                </a:lnTo>
                <a:lnTo>
                  <a:pt x="11137" y="5549"/>
                </a:lnTo>
                <a:lnTo>
                  <a:pt x="11264" y="1689"/>
                </a:lnTo>
                <a:lnTo>
                  <a:pt x="7759" y="0"/>
                </a:lnTo>
                <a:lnTo>
                  <a:pt x="4800" y="2463"/>
                </a:lnTo>
                <a:lnTo>
                  <a:pt x="1638" y="13815"/>
                </a:lnTo>
                <a:lnTo>
                  <a:pt x="741" y="27323"/>
                </a:lnTo>
                <a:lnTo>
                  <a:pt x="723" y="29438"/>
                </a:lnTo>
                <a:lnTo>
                  <a:pt x="1062" y="42900"/>
                </a:lnTo>
                <a:lnTo>
                  <a:pt x="1641" y="55792"/>
                </a:lnTo>
                <a:lnTo>
                  <a:pt x="1841" y="64185"/>
                </a:lnTo>
                <a:lnTo>
                  <a:pt x="1739" y="68605"/>
                </a:lnTo>
                <a:lnTo>
                  <a:pt x="1214" y="80562"/>
                </a:lnTo>
                <a:lnTo>
                  <a:pt x="761" y="93417"/>
                </a:lnTo>
                <a:lnTo>
                  <a:pt x="398" y="106680"/>
                </a:lnTo>
                <a:lnTo>
                  <a:pt x="140" y="119862"/>
                </a:lnTo>
                <a:lnTo>
                  <a:pt x="4" y="132475"/>
                </a:lnTo>
                <a:lnTo>
                  <a:pt x="0" y="142430"/>
                </a:lnTo>
                <a:lnTo>
                  <a:pt x="3517" y="144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517587" y="2177854"/>
            <a:ext cx="27165" cy="211645"/>
          </a:xfrm>
          <a:custGeom>
            <a:avLst/>
            <a:gdLst/>
            <a:ahLst/>
            <a:cxnLst/>
            <a:rect l="l" t="t" r="r" b="b"/>
            <a:pathLst>
              <a:path w="27165" h="211645">
                <a:moveTo>
                  <a:pt x="3822" y="211645"/>
                </a:moveTo>
                <a:lnTo>
                  <a:pt x="7670" y="211086"/>
                </a:lnTo>
                <a:lnTo>
                  <a:pt x="8737" y="207378"/>
                </a:lnTo>
                <a:lnTo>
                  <a:pt x="7543" y="199123"/>
                </a:lnTo>
                <a:lnTo>
                  <a:pt x="7048" y="190830"/>
                </a:lnTo>
                <a:lnTo>
                  <a:pt x="7048" y="182511"/>
                </a:lnTo>
                <a:lnTo>
                  <a:pt x="7395" y="169946"/>
                </a:lnTo>
                <a:lnTo>
                  <a:pt x="8344" y="157343"/>
                </a:lnTo>
                <a:lnTo>
                  <a:pt x="9737" y="144713"/>
                </a:lnTo>
                <a:lnTo>
                  <a:pt x="11416" y="132064"/>
                </a:lnTo>
                <a:lnTo>
                  <a:pt x="13223" y="119405"/>
                </a:lnTo>
                <a:lnTo>
                  <a:pt x="15000" y="106746"/>
                </a:lnTo>
                <a:lnTo>
                  <a:pt x="15443" y="103416"/>
                </a:lnTo>
                <a:lnTo>
                  <a:pt x="17571" y="90639"/>
                </a:lnTo>
                <a:lnTo>
                  <a:pt x="20294" y="78113"/>
                </a:lnTo>
                <a:lnTo>
                  <a:pt x="23103" y="65722"/>
                </a:lnTo>
                <a:lnTo>
                  <a:pt x="25489" y="53347"/>
                </a:lnTo>
                <a:lnTo>
                  <a:pt x="26945" y="40870"/>
                </a:lnTo>
                <a:lnTo>
                  <a:pt x="27165" y="34531"/>
                </a:lnTo>
                <a:lnTo>
                  <a:pt x="26276" y="22303"/>
                </a:lnTo>
                <a:lnTo>
                  <a:pt x="23314" y="9814"/>
                </a:lnTo>
                <a:lnTo>
                  <a:pt x="20535" y="2590"/>
                </a:lnTo>
                <a:lnTo>
                  <a:pt x="17678" y="0"/>
                </a:lnTo>
                <a:lnTo>
                  <a:pt x="14122" y="1574"/>
                </a:lnTo>
                <a:lnTo>
                  <a:pt x="14097" y="5435"/>
                </a:lnTo>
                <a:lnTo>
                  <a:pt x="18308" y="18039"/>
                </a:lnTo>
                <a:lnTo>
                  <a:pt x="20011" y="30367"/>
                </a:lnTo>
                <a:lnTo>
                  <a:pt x="20116" y="34531"/>
                </a:lnTo>
                <a:lnTo>
                  <a:pt x="19368" y="46425"/>
                </a:lnTo>
                <a:lnTo>
                  <a:pt x="17405" y="58479"/>
                </a:lnTo>
                <a:lnTo>
                  <a:pt x="14738" y="70798"/>
                </a:lnTo>
                <a:lnTo>
                  <a:pt x="11877" y="83486"/>
                </a:lnTo>
                <a:lnTo>
                  <a:pt x="9330" y="96649"/>
                </a:lnTo>
                <a:lnTo>
                  <a:pt x="8458" y="102488"/>
                </a:lnTo>
                <a:lnTo>
                  <a:pt x="6750" y="114926"/>
                </a:lnTo>
                <a:lnTo>
                  <a:pt x="4955" y="127447"/>
                </a:lnTo>
                <a:lnTo>
                  <a:pt x="3229" y="140043"/>
                </a:lnTo>
                <a:lnTo>
                  <a:pt x="1730" y="152707"/>
                </a:lnTo>
                <a:lnTo>
                  <a:pt x="616" y="165431"/>
                </a:lnTo>
                <a:lnTo>
                  <a:pt x="43" y="178207"/>
                </a:lnTo>
                <a:lnTo>
                  <a:pt x="0" y="182511"/>
                </a:lnTo>
                <a:lnTo>
                  <a:pt x="398" y="195172"/>
                </a:lnTo>
                <a:lnTo>
                  <a:pt x="1689" y="207852"/>
                </a:lnTo>
                <a:lnTo>
                  <a:pt x="3822" y="2116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010990" y="1808116"/>
            <a:ext cx="130454" cy="66116"/>
          </a:xfrm>
          <a:custGeom>
            <a:avLst/>
            <a:gdLst/>
            <a:ahLst/>
            <a:cxnLst/>
            <a:rect l="l" t="t" r="r" b="b"/>
            <a:pathLst>
              <a:path w="130454" h="66116">
                <a:moveTo>
                  <a:pt x="3517" y="66116"/>
                </a:moveTo>
                <a:lnTo>
                  <a:pt x="16657" y="65743"/>
                </a:lnTo>
                <a:lnTo>
                  <a:pt x="29478" y="64692"/>
                </a:lnTo>
                <a:lnTo>
                  <a:pt x="42054" y="63062"/>
                </a:lnTo>
                <a:lnTo>
                  <a:pt x="54460" y="60951"/>
                </a:lnTo>
                <a:lnTo>
                  <a:pt x="66767" y="58459"/>
                </a:lnTo>
                <a:lnTo>
                  <a:pt x="79050" y="55684"/>
                </a:lnTo>
                <a:lnTo>
                  <a:pt x="91382" y="52727"/>
                </a:lnTo>
                <a:lnTo>
                  <a:pt x="98386" y="51015"/>
                </a:lnTo>
                <a:lnTo>
                  <a:pt x="102311" y="50063"/>
                </a:lnTo>
                <a:lnTo>
                  <a:pt x="105422" y="49212"/>
                </a:lnTo>
                <a:lnTo>
                  <a:pt x="108089" y="48183"/>
                </a:lnTo>
                <a:lnTo>
                  <a:pt x="112039" y="46697"/>
                </a:lnTo>
                <a:lnTo>
                  <a:pt x="115163" y="44500"/>
                </a:lnTo>
                <a:lnTo>
                  <a:pt x="117259" y="41236"/>
                </a:lnTo>
                <a:lnTo>
                  <a:pt x="119367" y="38011"/>
                </a:lnTo>
                <a:lnTo>
                  <a:pt x="120611" y="34162"/>
                </a:lnTo>
                <a:lnTo>
                  <a:pt x="122275" y="28778"/>
                </a:lnTo>
                <a:lnTo>
                  <a:pt x="123240" y="25552"/>
                </a:lnTo>
                <a:lnTo>
                  <a:pt x="125209" y="21513"/>
                </a:lnTo>
                <a:lnTo>
                  <a:pt x="126987" y="17310"/>
                </a:lnTo>
                <a:lnTo>
                  <a:pt x="128752" y="13080"/>
                </a:lnTo>
                <a:lnTo>
                  <a:pt x="130416" y="8648"/>
                </a:lnTo>
                <a:lnTo>
                  <a:pt x="130454" y="4038"/>
                </a:lnTo>
                <a:lnTo>
                  <a:pt x="128752" y="0"/>
                </a:lnTo>
                <a:lnTo>
                  <a:pt x="124866" y="126"/>
                </a:lnTo>
                <a:lnTo>
                  <a:pt x="123405" y="3695"/>
                </a:lnTo>
                <a:lnTo>
                  <a:pt x="123431" y="6819"/>
                </a:lnTo>
                <a:lnTo>
                  <a:pt x="122199" y="10604"/>
                </a:lnTo>
                <a:lnTo>
                  <a:pt x="120510" y="14566"/>
                </a:lnTo>
                <a:lnTo>
                  <a:pt x="118833" y="18541"/>
                </a:lnTo>
                <a:lnTo>
                  <a:pt x="116776" y="22669"/>
                </a:lnTo>
                <a:lnTo>
                  <a:pt x="115531" y="26720"/>
                </a:lnTo>
                <a:lnTo>
                  <a:pt x="114465" y="30251"/>
                </a:lnTo>
                <a:lnTo>
                  <a:pt x="113576" y="32943"/>
                </a:lnTo>
                <a:lnTo>
                  <a:pt x="112699" y="34899"/>
                </a:lnTo>
                <a:lnTo>
                  <a:pt x="111328" y="37871"/>
                </a:lnTo>
                <a:lnTo>
                  <a:pt x="108191" y="40373"/>
                </a:lnTo>
                <a:lnTo>
                  <a:pt x="106057" y="41655"/>
                </a:lnTo>
                <a:lnTo>
                  <a:pt x="102463" y="42786"/>
                </a:lnTo>
                <a:lnTo>
                  <a:pt x="96710" y="44183"/>
                </a:lnTo>
                <a:lnTo>
                  <a:pt x="84124" y="47246"/>
                </a:lnTo>
                <a:lnTo>
                  <a:pt x="71699" y="50158"/>
                </a:lnTo>
                <a:lnTo>
                  <a:pt x="59354" y="52819"/>
                </a:lnTo>
                <a:lnTo>
                  <a:pt x="47008" y="55132"/>
                </a:lnTo>
                <a:lnTo>
                  <a:pt x="34580" y="56998"/>
                </a:lnTo>
                <a:lnTo>
                  <a:pt x="21988" y="58320"/>
                </a:lnTo>
                <a:lnTo>
                  <a:pt x="9150" y="58998"/>
                </a:lnTo>
                <a:lnTo>
                  <a:pt x="3517" y="59067"/>
                </a:lnTo>
                <a:lnTo>
                  <a:pt x="0" y="60642"/>
                </a:lnTo>
                <a:lnTo>
                  <a:pt x="0" y="64541"/>
                </a:lnTo>
                <a:lnTo>
                  <a:pt x="3517" y="6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5872477" y="1755563"/>
            <a:ext cx="51968" cy="40817"/>
          </a:xfrm>
          <a:custGeom>
            <a:avLst/>
            <a:gdLst/>
            <a:ahLst/>
            <a:cxnLst/>
            <a:rect l="l" t="t" r="r" b="b"/>
            <a:pathLst>
              <a:path w="51968" h="40817">
                <a:moveTo>
                  <a:pt x="21793" y="26670"/>
                </a:moveTo>
                <a:lnTo>
                  <a:pt x="32397" y="34563"/>
                </a:lnTo>
                <a:lnTo>
                  <a:pt x="43808" y="39907"/>
                </a:lnTo>
                <a:lnTo>
                  <a:pt x="47536" y="40817"/>
                </a:lnTo>
                <a:lnTo>
                  <a:pt x="51282" y="39903"/>
                </a:lnTo>
                <a:lnTo>
                  <a:pt x="51968" y="36068"/>
                </a:lnTo>
                <a:lnTo>
                  <a:pt x="48793" y="33896"/>
                </a:lnTo>
                <a:lnTo>
                  <a:pt x="37794" y="29582"/>
                </a:lnTo>
                <a:lnTo>
                  <a:pt x="26636" y="21544"/>
                </a:lnTo>
                <a:lnTo>
                  <a:pt x="26377" y="21323"/>
                </a:lnTo>
                <a:lnTo>
                  <a:pt x="16755" y="12281"/>
                </a:lnTo>
                <a:lnTo>
                  <a:pt x="8160" y="3233"/>
                </a:lnTo>
                <a:lnTo>
                  <a:pt x="5143" y="0"/>
                </a:lnTo>
                <a:lnTo>
                  <a:pt x="1498" y="1244"/>
                </a:lnTo>
                <a:lnTo>
                  <a:pt x="0" y="4800"/>
                </a:lnTo>
                <a:lnTo>
                  <a:pt x="1320" y="6223"/>
                </a:lnTo>
                <a:lnTo>
                  <a:pt x="9471" y="14911"/>
                </a:lnTo>
                <a:lnTo>
                  <a:pt x="18958" y="24179"/>
                </a:lnTo>
                <a:lnTo>
                  <a:pt x="21793" y="26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5810005" y="2066607"/>
            <a:ext cx="147472" cy="145872"/>
          </a:xfrm>
          <a:custGeom>
            <a:avLst/>
            <a:gdLst/>
            <a:ahLst/>
            <a:cxnLst/>
            <a:rect l="l" t="t" r="r" b="b"/>
            <a:pathLst>
              <a:path w="147472" h="145872">
                <a:moveTo>
                  <a:pt x="101241" y="126018"/>
                </a:moveTo>
                <a:lnTo>
                  <a:pt x="97579" y="137516"/>
                </a:lnTo>
                <a:lnTo>
                  <a:pt x="97193" y="138618"/>
                </a:lnTo>
                <a:lnTo>
                  <a:pt x="96481" y="140652"/>
                </a:lnTo>
                <a:lnTo>
                  <a:pt x="95402" y="138823"/>
                </a:lnTo>
                <a:lnTo>
                  <a:pt x="89827" y="138861"/>
                </a:lnTo>
                <a:lnTo>
                  <a:pt x="82676" y="136067"/>
                </a:lnTo>
                <a:lnTo>
                  <a:pt x="75628" y="132511"/>
                </a:lnTo>
                <a:lnTo>
                  <a:pt x="68529" y="128981"/>
                </a:lnTo>
                <a:lnTo>
                  <a:pt x="61582" y="124802"/>
                </a:lnTo>
                <a:lnTo>
                  <a:pt x="55448" y="122466"/>
                </a:lnTo>
                <a:lnTo>
                  <a:pt x="42880" y="118126"/>
                </a:lnTo>
                <a:lnTo>
                  <a:pt x="30850" y="114950"/>
                </a:lnTo>
                <a:lnTo>
                  <a:pt x="18733" y="112848"/>
                </a:lnTo>
                <a:lnTo>
                  <a:pt x="7755" y="111893"/>
                </a:lnTo>
                <a:lnTo>
                  <a:pt x="5905" y="111731"/>
                </a:lnTo>
                <a:lnTo>
                  <a:pt x="4037" y="96565"/>
                </a:lnTo>
                <a:lnTo>
                  <a:pt x="1148" y="108846"/>
                </a:lnTo>
                <a:lnTo>
                  <a:pt x="0" y="114477"/>
                </a:lnTo>
                <a:lnTo>
                  <a:pt x="698" y="117335"/>
                </a:lnTo>
                <a:lnTo>
                  <a:pt x="3327" y="118668"/>
                </a:lnTo>
                <a:lnTo>
                  <a:pt x="16344" y="119653"/>
                </a:lnTo>
                <a:lnTo>
                  <a:pt x="3454" y="115150"/>
                </a:lnTo>
                <a:lnTo>
                  <a:pt x="3594" y="111632"/>
                </a:lnTo>
                <a:lnTo>
                  <a:pt x="6908" y="115811"/>
                </a:lnTo>
                <a:lnTo>
                  <a:pt x="16344" y="119653"/>
                </a:lnTo>
                <a:lnTo>
                  <a:pt x="28424" y="121629"/>
                </a:lnTo>
                <a:lnTo>
                  <a:pt x="40388" y="124730"/>
                </a:lnTo>
                <a:lnTo>
                  <a:pt x="52958" y="129057"/>
                </a:lnTo>
                <a:lnTo>
                  <a:pt x="58140" y="131000"/>
                </a:lnTo>
                <a:lnTo>
                  <a:pt x="65125" y="135127"/>
                </a:lnTo>
                <a:lnTo>
                  <a:pt x="72478" y="138810"/>
                </a:lnTo>
                <a:lnTo>
                  <a:pt x="79870" y="142468"/>
                </a:lnTo>
                <a:lnTo>
                  <a:pt x="87655" y="145821"/>
                </a:lnTo>
                <a:lnTo>
                  <a:pt x="95402" y="145872"/>
                </a:lnTo>
                <a:lnTo>
                  <a:pt x="98907" y="145681"/>
                </a:lnTo>
                <a:lnTo>
                  <a:pt x="101777" y="144983"/>
                </a:lnTo>
                <a:lnTo>
                  <a:pt x="99796" y="141846"/>
                </a:lnTo>
                <a:lnTo>
                  <a:pt x="98958" y="138417"/>
                </a:lnTo>
                <a:lnTo>
                  <a:pt x="101241" y="126018"/>
                </a:lnTo>
                <a:close/>
              </a:path>
              <a:path w="147472" h="145872">
                <a:moveTo>
                  <a:pt x="6908" y="115811"/>
                </a:moveTo>
                <a:lnTo>
                  <a:pt x="3594" y="111632"/>
                </a:lnTo>
                <a:lnTo>
                  <a:pt x="3454" y="115150"/>
                </a:lnTo>
                <a:lnTo>
                  <a:pt x="16344" y="119653"/>
                </a:lnTo>
                <a:lnTo>
                  <a:pt x="6908" y="115811"/>
                </a:lnTo>
                <a:close/>
              </a:path>
              <a:path w="147472" h="145872">
                <a:moveTo>
                  <a:pt x="7755" y="111893"/>
                </a:moveTo>
                <a:lnTo>
                  <a:pt x="9513" y="103755"/>
                </a:lnTo>
                <a:lnTo>
                  <a:pt x="12654" y="91493"/>
                </a:lnTo>
                <a:lnTo>
                  <a:pt x="16207" y="79132"/>
                </a:lnTo>
                <a:lnTo>
                  <a:pt x="20047" y="66777"/>
                </a:lnTo>
                <a:lnTo>
                  <a:pt x="24053" y="54537"/>
                </a:lnTo>
                <a:lnTo>
                  <a:pt x="28099" y="42518"/>
                </a:lnTo>
                <a:lnTo>
                  <a:pt x="29654" y="37934"/>
                </a:lnTo>
                <a:lnTo>
                  <a:pt x="31432" y="32664"/>
                </a:lnTo>
                <a:lnTo>
                  <a:pt x="34493" y="27114"/>
                </a:lnTo>
                <a:lnTo>
                  <a:pt x="37591" y="21602"/>
                </a:lnTo>
                <a:lnTo>
                  <a:pt x="40678" y="16065"/>
                </a:lnTo>
                <a:lnTo>
                  <a:pt x="43802" y="10566"/>
                </a:lnTo>
                <a:lnTo>
                  <a:pt x="45580" y="5003"/>
                </a:lnTo>
                <a:lnTo>
                  <a:pt x="45135" y="1181"/>
                </a:lnTo>
                <a:lnTo>
                  <a:pt x="41427" y="0"/>
                </a:lnTo>
                <a:lnTo>
                  <a:pt x="38861" y="2882"/>
                </a:lnTo>
                <a:lnTo>
                  <a:pt x="37439" y="7404"/>
                </a:lnTo>
                <a:lnTo>
                  <a:pt x="34543" y="12636"/>
                </a:lnTo>
                <a:lnTo>
                  <a:pt x="31445" y="18160"/>
                </a:lnTo>
                <a:lnTo>
                  <a:pt x="28346" y="23698"/>
                </a:lnTo>
                <a:lnTo>
                  <a:pt x="25057" y="29540"/>
                </a:lnTo>
                <a:lnTo>
                  <a:pt x="22974" y="35674"/>
                </a:lnTo>
                <a:lnTo>
                  <a:pt x="18994" y="47460"/>
                </a:lnTo>
                <a:lnTo>
                  <a:pt x="14989" y="59539"/>
                </a:lnTo>
                <a:lnTo>
                  <a:pt x="11080" y="71814"/>
                </a:lnTo>
                <a:lnTo>
                  <a:pt x="7389" y="84189"/>
                </a:lnTo>
                <a:lnTo>
                  <a:pt x="4037" y="96565"/>
                </a:lnTo>
                <a:lnTo>
                  <a:pt x="5905" y="111731"/>
                </a:lnTo>
                <a:lnTo>
                  <a:pt x="7755" y="111893"/>
                </a:lnTo>
                <a:close/>
              </a:path>
              <a:path w="147472" h="145872">
                <a:moveTo>
                  <a:pt x="114619" y="106960"/>
                </a:moveTo>
                <a:lnTo>
                  <a:pt x="119209" y="94889"/>
                </a:lnTo>
                <a:lnTo>
                  <a:pt x="120472" y="92011"/>
                </a:lnTo>
                <a:lnTo>
                  <a:pt x="125892" y="80660"/>
                </a:lnTo>
                <a:lnTo>
                  <a:pt x="131559" y="69551"/>
                </a:lnTo>
                <a:lnTo>
                  <a:pt x="137219" y="58370"/>
                </a:lnTo>
                <a:lnTo>
                  <a:pt x="142618" y="46806"/>
                </a:lnTo>
                <a:lnTo>
                  <a:pt x="147472" y="34632"/>
                </a:lnTo>
                <a:lnTo>
                  <a:pt x="147180" y="30797"/>
                </a:lnTo>
                <a:lnTo>
                  <a:pt x="143509" y="29476"/>
                </a:lnTo>
                <a:lnTo>
                  <a:pt x="140842" y="32270"/>
                </a:lnTo>
                <a:lnTo>
                  <a:pt x="136094" y="44166"/>
                </a:lnTo>
                <a:lnTo>
                  <a:pt x="130762" y="55538"/>
                </a:lnTo>
                <a:lnTo>
                  <a:pt x="125096" y="66709"/>
                </a:lnTo>
                <a:lnTo>
                  <a:pt x="119347" y="78001"/>
                </a:lnTo>
                <a:lnTo>
                  <a:pt x="114045" y="89115"/>
                </a:lnTo>
                <a:lnTo>
                  <a:pt x="109085" y="101471"/>
                </a:lnTo>
                <a:lnTo>
                  <a:pt x="104946" y="113888"/>
                </a:lnTo>
                <a:lnTo>
                  <a:pt x="101241" y="126018"/>
                </a:lnTo>
                <a:lnTo>
                  <a:pt x="98958" y="138417"/>
                </a:lnTo>
                <a:lnTo>
                  <a:pt x="99796" y="141846"/>
                </a:lnTo>
                <a:lnTo>
                  <a:pt x="101777" y="144983"/>
                </a:lnTo>
                <a:lnTo>
                  <a:pt x="103111" y="143040"/>
                </a:lnTo>
                <a:lnTo>
                  <a:pt x="106963" y="131372"/>
                </a:lnTo>
                <a:lnTo>
                  <a:pt x="110668" y="119233"/>
                </a:lnTo>
                <a:lnTo>
                  <a:pt x="114619" y="106960"/>
                </a:lnTo>
                <a:close/>
              </a:path>
              <a:path w="147472" h="145872">
                <a:moveTo>
                  <a:pt x="97193" y="138618"/>
                </a:moveTo>
                <a:lnTo>
                  <a:pt x="95402" y="138823"/>
                </a:lnTo>
                <a:lnTo>
                  <a:pt x="96481" y="140652"/>
                </a:lnTo>
                <a:lnTo>
                  <a:pt x="97193" y="1386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5847717" y="2037260"/>
            <a:ext cx="110020" cy="67627"/>
          </a:xfrm>
          <a:custGeom>
            <a:avLst/>
            <a:gdLst/>
            <a:ahLst/>
            <a:cxnLst/>
            <a:rect l="l" t="t" r="r" b="b"/>
            <a:pathLst>
              <a:path w="110020" h="67627">
                <a:moveTo>
                  <a:pt x="110020" y="60426"/>
                </a:moveTo>
                <a:lnTo>
                  <a:pt x="109959" y="54692"/>
                </a:lnTo>
                <a:lnTo>
                  <a:pt x="107829" y="60516"/>
                </a:lnTo>
                <a:lnTo>
                  <a:pt x="110020" y="60426"/>
                </a:lnTo>
                <a:close/>
              </a:path>
              <a:path w="110020" h="67627">
                <a:moveTo>
                  <a:pt x="109156" y="67564"/>
                </a:moveTo>
                <a:lnTo>
                  <a:pt x="112052" y="67322"/>
                </a:lnTo>
                <a:lnTo>
                  <a:pt x="110312" y="63931"/>
                </a:lnTo>
                <a:lnTo>
                  <a:pt x="106946" y="62928"/>
                </a:lnTo>
                <a:lnTo>
                  <a:pt x="106286" y="67627"/>
                </a:lnTo>
                <a:lnTo>
                  <a:pt x="109156" y="67564"/>
                </a:lnTo>
                <a:close/>
              </a:path>
              <a:path w="110020" h="67627">
                <a:moveTo>
                  <a:pt x="29286" y="37553"/>
                </a:moveTo>
                <a:lnTo>
                  <a:pt x="41675" y="43017"/>
                </a:lnTo>
                <a:lnTo>
                  <a:pt x="52591" y="48191"/>
                </a:lnTo>
                <a:lnTo>
                  <a:pt x="53581" y="48653"/>
                </a:lnTo>
                <a:lnTo>
                  <a:pt x="64134" y="53943"/>
                </a:lnTo>
                <a:lnTo>
                  <a:pt x="75424" y="59606"/>
                </a:lnTo>
                <a:lnTo>
                  <a:pt x="87552" y="64457"/>
                </a:lnTo>
                <a:lnTo>
                  <a:pt x="100621" y="67310"/>
                </a:lnTo>
                <a:lnTo>
                  <a:pt x="106286" y="67627"/>
                </a:lnTo>
                <a:lnTo>
                  <a:pt x="106946" y="62928"/>
                </a:lnTo>
                <a:lnTo>
                  <a:pt x="110312" y="63931"/>
                </a:lnTo>
                <a:lnTo>
                  <a:pt x="112052" y="67322"/>
                </a:lnTo>
                <a:lnTo>
                  <a:pt x="113690" y="64947"/>
                </a:lnTo>
                <a:lnTo>
                  <a:pt x="118218" y="53507"/>
                </a:lnTo>
                <a:lnTo>
                  <a:pt x="123830" y="42058"/>
                </a:lnTo>
                <a:lnTo>
                  <a:pt x="127139" y="34607"/>
                </a:lnTo>
                <a:lnTo>
                  <a:pt x="126987" y="30746"/>
                </a:lnTo>
                <a:lnTo>
                  <a:pt x="123367" y="29311"/>
                </a:lnTo>
                <a:lnTo>
                  <a:pt x="120599" y="31991"/>
                </a:lnTo>
                <a:lnTo>
                  <a:pt x="115423" y="43202"/>
                </a:lnTo>
                <a:lnTo>
                  <a:pt x="109959" y="54692"/>
                </a:lnTo>
                <a:lnTo>
                  <a:pt x="110020" y="60426"/>
                </a:lnTo>
                <a:lnTo>
                  <a:pt x="106286" y="60579"/>
                </a:lnTo>
                <a:lnTo>
                  <a:pt x="93815" y="58945"/>
                </a:lnTo>
                <a:lnTo>
                  <a:pt x="81758" y="54713"/>
                </a:lnTo>
                <a:lnTo>
                  <a:pt x="70036" y="49081"/>
                </a:lnTo>
                <a:lnTo>
                  <a:pt x="58568" y="43245"/>
                </a:lnTo>
                <a:lnTo>
                  <a:pt x="56553" y="42278"/>
                </a:lnTo>
                <a:lnTo>
                  <a:pt x="46044" y="37285"/>
                </a:lnTo>
                <a:lnTo>
                  <a:pt x="33636" y="31724"/>
                </a:lnTo>
                <a:lnTo>
                  <a:pt x="31940" y="31026"/>
                </a:lnTo>
                <a:lnTo>
                  <a:pt x="19275" y="26536"/>
                </a:lnTo>
                <a:lnTo>
                  <a:pt x="7160" y="24240"/>
                </a:lnTo>
                <a:lnTo>
                  <a:pt x="7048" y="25806"/>
                </a:lnTo>
                <a:lnTo>
                  <a:pt x="7035" y="24239"/>
                </a:lnTo>
                <a:lnTo>
                  <a:pt x="3454" y="24206"/>
                </a:lnTo>
                <a:lnTo>
                  <a:pt x="3644" y="27724"/>
                </a:lnTo>
                <a:lnTo>
                  <a:pt x="7137" y="27292"/>
                </a:lnTo>
                <a:lnTo>
                  <a:pt x="11417" y="31178"/>
                </a:lnTo>
                <a:lnTo>
                  <a:pt x="20434" y="33921"/>
                </a:lnTo>
                <a:lnTo>
                  <a:pt x="29286" y="37553"/>
                </a:lnTo>
                <a:close/>
              </a:path>
              <a:path w="110020" h="67627">
                <a:moveTo>
                  <a:pt x="7137" y="27292"/>
                </a:moveTo>
                <a:lnTo>
                  <a:pt x="3644" y="27724"/>
                </a:lnTo>
                <a:lnTo>
                  <a:pt x="3454" y="24206"/>
                </a:lnTo>
                <a:lnTo>
                  <a:pt x="7035" y="24239"/>
                </a:lnTo>
                <a:lnTo>
                  <a:pt x="7023" y="22694"/>
                </a:lnTo>
                <a:lnTo>
                  <a:pt x="8280" y="19773"/>
                </a:lnTo>
                <a:lnTo>
                  <a:pt x="10033" y="16344"/>
                </a:lnTo>
                <a:lnTo>
                  <a:pt x="11734" y="12941"/>
                </a:lnTo>
                <a:lnTo>
                  <a:pt x="13919" y="9144"/>
                </a:lnTo>
                <a:lnTo>
                  <a:pt x="14706" y="4343"/>
                </a:lnTo>
                <a:lnTo>
                  <a:pt x="13703" y="609"/>
                </a:lnTo>
                <a:lnTo>
                  <a:pt x="9867" y="0"/>
                </a:lnTo>
                <a:lnTo>
                  <a:pt x="7747" y="3225"/>
                </a:lnTo>
                <a:lnTo>
                  <a:pt x="7251" y="6464"/>
                </a:lnTo>
                <a:lnTo>
                  <a:pt x="5575" y="9601"/>
                </a:lnTo>
                <a:lnTo>
                  <a:pt x="3746" y="13157"/>
                </a:lnTo>
                <a:lnTo>
                  <a:pt x="1968" y="16700"/>
                </a:lnTo>
                <a:lnTo>
                  <a:pt x="12" y="20764"/>
                </a:lnTo>
                <a:lnTo>
                  <a:pt x="0" y="25806"/>
                </a:lnTo>
                <a:lnTo>
                  <a:pt x="368" y="29984"/>
                </a:lnTo>
                <a:lnTo>
                  <a:pt x="3835" y="31242"/>
                </a:lnTo>
                <a:lnTo>
                  <a:pt x="11417" y="31178"/>
                </a:lnTo>
                <a:lnTo>
                  <a:pt x="7137" y="27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5758429" y="2264212"/>
            <a:ext cx="43878" cy="73901"/>
          </a:xfrm>
          <a:custGeom>
            <a:avLst/>
            <a:gdLst/>
            <a:ahLst/>
            <a:cxnLst/>
            <a:rect l="l" t="t" r="r" b="b"/>
            <a:pathLst>
              <a:path w="43878" h="73901">
                <a:moveTo>
                  <a:pt x="7302" y="71627"/>
                </a:moveTo>
                <a:lnTo>
                  <a:pt x="12201" y="60781"/>
                </a:lnTo>
                <a:lnTo>
                  <a:pt x="19180" y="49964"/>
                </a:lnTo>
                <a:lnTo>
                  <a:pt x="26682" y="39573"/>
                </a:lnTo>
                <a:lnTo>
                  <a:pt x="33955" y="28870"/>
                </a:lnTo>
                <a:lnTo>
                  <a:pt x="39947" y="17551"/>
                </a:lnTo>
                <a:lnTo>
                  <a:pt x="43473" y="5323"/>
                </a:lnTo>
                <a:lnTo>
                  <a:pt x="43878" y="1955"/>
                </a:lnTo>
                <a:lnTo>
                  <a:pt x="40551" y="0"/>
                </a:lnTo>
                <a:lnTo>
                  <a:pt x="36880" y="1168"/>
                </a:lnTo>
                <a:lnTo>
                  <a:pt x="36664" y="3098"/>
                </a:lnTo>
                <a:lnTo>
                  <a:pt x="33515" y="14671"/>
                </a:lnTo>
                <a:lnTo>
                  <a:pt x="27420" y="26031"/>
                </a:lnTo>
                <a:lnTo>
                  <a:pt x="20967" y="35458"/>
                </a:lnTo>
                <a:lnTo>
                  <a:pt x="13458" y="45852"/>
                </a:lnTo>
                <a:lnTo>
                  <a:pt x="6470" y="56607"/>
                </a:lnTo>
                <a:lnTo>
                  <a:pt x="1089" y="68021"/>
                </a:lnTo>
                <a:lnTo>
                  <a:pt x="0" y="71323"/>
                </a:lnTo>
                <a:lnTo>
                  <a:pt x="2870" y="73901"/>
                </a:lnTo>
                <a:lnTo>
                  <a:pt x="6705" y="73482"/>
                </a:lnTo>
                <a:lnTo>
                  <a:pt x="7302" y="71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6452228" y="2679100"/>
            <a:ext cx="225425" cy="62141"/>
          </a:xfrm>
          <a:custGeom>
            <a:avLst/>
            <a:gdLst/>
            <a:ahLst/>
            <a:cxnLst/>
            <a:rect l="l" t="t" r="r" b="b"/>
            <a:pathLst>
              <a:path w="225425" h="62141">
                <a:moveTo>
                  <a:pt x="222186" y="3136"/>
                </a:moveTo>
                <a:lnTo>
                  <a:pt x="220802" y="7061"/>
                </a:lnTo>
                <a:lnTo>
                  <a:pt x="220357" y="10960"/>
                </a:lnTo>
                <a:lnTo>
                  <a:pt x="219875" y="14897"/>
                </a:lnTo>
                <a:lnTo>
                  <a:pt x="220040" y="19037"/>
                </a:lnTo>
                <a:lnTo>
                  <a:pt x="223113" y="20777"/>
                </a:lnTo>
                <a:lnTo>
                  <a:pt x="222186" y="3136"/>
                </a:lnTo>
                <a:close/>
              </a:path>
              <a:path w="225425" h="62141">
                <a:moveTo>
                  <a:pt x="230365" y="-3860"/>
                </a:moveTo>
                <a:lnTo>
                  <a:pt x="227571" y="-2095"/>
                </a:lnTo>
                <a:lnTo>
                  <a:pt x="225425" y="0"/>
                </a:lnTo>
                <a:lnTo>
                  <a:pt x="223291" y="24295"/>
                </a:lnTo>
                <a:lnTo>
                  <a:pt x="219945" y="20939"/>
                </a:lnTo>
                <a:lnTo>
                  <a:pt x="216649" y="21107"/>
                </a:lnTo>
                <a:lnTo>
                  <a:pt x="210096" y="21297"/>
                </a:lnTo>
                <a:lnTo>
                  <a:pt x="203530" y="21297"/>
                </a:lnTo>
                <a:lnTo>
                  <a:pt x="190737" y="21048"/>
                </a:lnTo>
                <a:lnTo>
                  <a:pt x="178066" y="20265"/>
                </a:lnTo>
                <a:lnTo>
                  <a:pt x="171615" y="19634"/>
                </a:lnTo>
                <a:lnTo>
                  <a:pt x="158750" y="17991"/>
                </a:lnTo>
                <a:lnTo>
                  <a:pt x="146289" y="15693"/>
                </a:lnTo>
                <a:lnTo>
                  <a:pt x="134206" y="12294"/>
                </a:lnTo>
                <a:lnTo>
                  <a:pt x="129044" y="10464"/>
                </a:lnTo>
                <a:lnTo>
                  <a:pt x="123888" y="7505"/>
                </a:lnTo>
                <a:lnTo>
                  <a:pt x="118529" y="4699"/>
                </a:lnTo>
                <a:lnTo>
                  <a:pt x="113144" y="1905"/>
                </a:lnTo>
                <a:lnTo>
                  <a:pt x="107556" y="-812"/>
                </a:lnTo>
                <a:lnTo>
                  <a:pt x="101828" y="-1523"/>
                </a:lnTo>
                <a:lnTo>
                  <a:pt x="98907" y="-1689"/>
                </a:lnTo>
                <a:lnTo>
                  <a:pt x="91528" y="-1600"/>
                </a:lnTo>
                <a:lnTo>
                  <a:pt x="85394" y="1054"/>
                </a:lnTo>
                <a:lnTo>
                  <a:pt x="77571" y="876"/>
                </a:lnTo>
                <a:lnTo>
                  <a:pt x="69672" y="152"/>
                </a:lnTo>
                <a:lnTo>
                  <a:pt x="63525" y="-3365"/>
                </a:lnTo>
                <a:lnTo>
                  <a:pt x="55206" y="-5930"/>
                </a:lnTo>
                <a:lnTo>
                  <a:pt x="50698" y="-7264"/>
                </a:lnTo>
                <a:lnTo>
                  <a:pt x="45415" y="-7734"/>
                </a:lnTo>
                <a:lnTo>
                  <a:pt x="39928" y="-8280"/>
                </a:lnTo>
                <a:lnTo>
                  <a:pt x="31699" y="-9055"/>
                </a:lnTo>
                <a:lnTo>
                  <a:pt x="23025" y="-10032"/>
                </a:lnTo>
                <a:lnTo>
                  <a:pt x="16954" y="-13080"/>
                </a:lnTo>
                <a:lnTo>
                  <a:pt x="13919" y="-14617"/>
                </a:lnTo>
                <a:lnTo>
                  <a:pt x="11531" y="-16560"/>
                </a:lnTo>
                <a:lnTo>
                  <a:pt x="9842" y="-19227"/>
                </a:lnTo>
                <a:lnTo>
                  <a:pt x="8166" y="-21920"/>
                </a:lnTo>
                <a:lnTo>
                  <a:pt x="7073" y="-25463"/>
                </a:lnTo>
                <a:lnTo>
                  <a:pt x="7073" y="-30479"/>
                </a:lnTo>
                <a:lnTo>
                  <a:pt x="5486" y="-33997"/>
                </a:lnTo>
                <a:lnTo>
                  <a:pt x="1600" y="-33997"/>
                </a:lnTo>
                <a:lnTo>
                  <a:pt x="25" y="-30479"/>
                </a:lnTo>
                <a:lnTo>
                  <a:pt x="0" y="-22440"/>
                </a:lnTo>
                <a:lnTo>
                  <a:pt x="2501" y="-16192"/>
                </a:lnTo>
                <a:lnTo>
                  <a:pt x="6692" y="-11887"/>
                </a:lnTo>
                <a:lnTo>
                  <a:pt x="17594" y="-5172"/>
                </a:lnTo>
                <a:lnTo>
                  <a:pt x="30216" y="-2281"/>
                </a:lnTo>
                <a:lnTo>
                  <a:pt x="39370" y="-1066"/>
                </a:lnTo>
                <a:lnTo>
                  <a:pt x="48006" y="-774"/>
                </a:lnTo>
                <a:lnTo>
                  <a:pt x="53174" y="812"/>
                </a:lnTo>
                <a:lnTo>
                  <a:pt x="60477" y="2984"/>
                </a:lnTo>
                <a:lnTo>
                  <a:pt x="67259" y="6921"/>
                </a:lnTo>
                <a:lnTo>
                  <a:pt x="76911" y="7886"/>
                </a:lnTo>
                <a:lnTo>
                  <a:pt x="79552" y="8013"/>
                </a:lnTo>
                <a:lnTo>
                  <a:pt x="87261" y="7937"/>
                </a:lnTo>
                <a:lnTo>
                  <a:pt x="93510" y="5257"/>
                </a:lnTo>
                <a:lnTo>
                  <a:pt x="98907" y="5346"/>
                </a:lnTo>
                <a:lnTo>
                  <a:pt x="100990" y="5473"/>
                </a:lnTo>
                <a:lnTo>
                  <a:pt x="104978" y="5918"/>
                </a:lnTo>
                <a:lnTo>
                  <a:pt x="110096" y="8204"/>
                </a:lnTo>
                <a:lnTo>
                  <a:pt x="115265" y="10934"/>
                </a:lnTo>
                <a:lnTo>
                  <a:pt x="120472" y="13639"/>
                </a:lnTo>
                <a:lnTo>
                  <a:pt x="125704" y="16725"/>
                </a:lnTo>
                <a:lnTo>
                  <a:pt x="130721" y="18529"/>
                </a:lnTo>
                <a:lnTo>
                  <a:pt x="143006" y="22157"/>
                </a:lnTo>
                <a:lnTo>
                  <a:pt x="155438" y="24605"/>
                </a:lnTo>
                <a:lnTo>
                  <a:pt x="168018" y="26309"/>
                </a:lnTo>
                <a:lnTo>
                  <a:pt x="183428" y="27722"/>
                </a:lnTo>
                <a:lnTo>
                  <a:pt x="196159" y="28255"/>
                </a:lnTo>
                <a:lnTo>
                  <a:pt x="210235" y="28333"/>
                </a:lnTo>
                <a:lnTo>
                  <a:pt x="216903" y="28143"/>
                </a:lnTo>
                <a:lnTo>
                  <a:pt x="219786" y="24117"/>
                </a:lnTo>
                <a:lnTo>
                  <a:pt x="223481" y="27813"/>
                </a:lnTo>
                <a:lnTo>
                  <a:pt x="226720" y="26276"/>
                </a:lnTo>
                <a:lnTo>
                  <a:pt x="226822" y="24472"/>
                </a:lnTo>
                <a:lnTo>
                  <a:pt x="227139" y="17259"/>
                </a:lnTo>
                <a:lnTo>
                  <a:pt x="226885" y="12255"/>
                </a:lnTo>
                <a:lnTo>
                  <a:pt x="227888" y="9118"/>
                </a:lnTo>
                <a:lnTo>
                  <a:pt x="229044" y="6350"/>
                </a:lnTo>
                <a:lnTo>
                  <a:pt x="231698" y="3708"/>
                </a:lnTo>
                <a:lnTo>
                  <a:pt x="233781" y="2311"/>
                </a:lnTo>
                <a:lnTo>
                  <a:pt x="236969" y="838"/>
                </a:lnTo>
                <a:lnTo>
                  <a:pt x="240919" y="-1066"/>
                </a:lnTo>
                <a:lnTo>
                  <a:pt x="247002" y="-1523"/>
                </a:lnTo>
                <a:lnTo>
                  <a:pt x="252882" y="-3365"/>
                </a:lnTo>
                <a:lnTo>
                  <a:pt x="255816" y="-4305"/>
                </a:lnTo>
                <a:lnTo>
                  <a:pt x="258787" y="-5689"/>
                </a:lnTo>
                <a:lnTo>
                  <a:pt x="263740" y="-10515"/>
                </a:lnTo>
                <a:lnTo>
                  <a:pt x="265518" y="-13931"/>
                </a:lnTo>
                <a:lnTo>
                  <a:pt x="266242" y="-18199"/>
                </a:lnTo>
                <a:lnTo>
                  <a:pt x="265290" y="-21945"/>
                </a:lnTo>
                <a:lnTo>
                  <a:pt x="261454" y="-22605"/>
                </a:lnTo>
                <a:lnTo>
                  <a:pt x="259295" y="-19405"/>
                </a:lnTo>
                <a:lnTo>
                  <a:pt x="258737" y="-16294"/>
                </a:lnTo>
                <a:lnTo>
                  <a:pt x="256324" y="-13144"/>
                </a:lnTo>
                <a:lnTo>
                  <a:pt x="254304" y="-11112"/>
                </a:lnTo>
                <a:lnTo>
                  <a:pt x="250990" y="-9956"/>
                </a:lnTo>
                <a:lnTo>
                  <a:pt x="246926" y="-9067"/>
                </a:lnTo>
                <a:lnTo>
                  <a:pt x="242900" y="-8140"/>
                </a:lnTo>
                <a:lnTo>
                  <a:pt x="238315" y="-7531"/>
                </a:lnTo>
                <a:lnTo>
                  <a:pt x="234010" y="-5562"/>
                </a:lnTo>
                <a:lnTo>
                  <a:pt x="230365" y="-3860"/>
                </a:lnTo>
                <a:close/>
              </a:path>
              <a:path w="225425" h="62141">
                <a:moveTo>
                  <a:pt x="223113" y="20777"/>
                </a:moveTo>
                <a:lnTo>
                  <a:pt x="220040" y="19037"/>
                </a:lnTo>
                <a:lnTo>
                  <a:pt x="219945" y="20939"/>
                </a:lnTo>
                <a:lnTo>
                  <a:pt x="223291" y="24295"/>
                </a:lnTo>
                <a:lnTo>
                  <a:pt x="225425" y="0"/>
                </a:lnTo>
                <a:lnTo>
                  <a:pt x="222186" y="3136"/>
                </a:lnTo>
                <a:lnTo>
                  <a:pt x="223113" y="20777"/>
                </a:lnTo>
                <a:close/>
              </a:path>
              <a:path w="225425" h="62141">
                <a:moveTo>
                  <a:pt x="223481" y="27813"/>
                </a:moveTo>
                <a:lnTo>
                  <a:pt x="219786" y="24117"/>
                </a:lnTo>
                <a:lnTo>
                  <a:pt x="216903" y="28143"/>
                </a:lnTo>
                <a:lnTo>
                  <a:pt x="223481" y="27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6625233" y="2639641"/>
            <a:ext cx="36576" cy="27292"/>
          </a:xfrm>
          <a:custGeom>
            <a:avLst/>
            <a:gdLst/>
            <a:ahLst/>
            <a:cxnLst/>
            <a:rect l="l" t="t" r="r" b="b"/>
            <a:pathLst>
              <a:path w="36575" h="27292">
                <a:moveTo>
                  <a:pt x="34721" y="7264"/>
                </a:moveTo>
                <a:lnTo>
                  <a:pt x="36576" y="3873"/>
                </a:lnTo>
                <a:lnTo>
                  <a:pt x="35267" y="241"/>
                </a:lnTo>
                <a:lnTo>
                  <a:pt x="33337" y="88"/>
                </a:lnTo>
                <a:lnTo>
                  <a:pt x="23952" y="0"/>
                </a:lnTo>
                <a:lnTo>
                  <a:pt x="16662" y="1714"/>
                </a:lnTo>
                <a:lnTo>
                  <a:pt x="10693" y="5435"/>
                </a:lnTo>
                <a:lnTo>
                  <a:pt x="4749" y="9093"/>
                </a:lnTo>
                <a:lnTo>
                  <a:pt x="0" y="15265"/>
                </a:lnTo>
                <a:lnTo>
                  <a:pt x="25" y="23355"/>
                </a:lnTo>
                <a:lnTo>
                  <a:pt x="1689" y="27292"/>
                </a:lnTo>
                <a:lnTo>
                  <a:pt x="5575" y="27203"/>
                </a:lnTo>
                <a:lnTo>
                  <a:pt x="7073" y="23634"/>
                </a:lnTo>
                <a:lnTo>
                  <a:pt x="7099" y="18097"/>
                </a:lnTo>
                <a:lnTo>
                  <a:pt x="9855" y="14338"/>
                </a:lnTo>
                <a:lnTo>
                  <a:pt x="14439" y="11404"/>
                </a:lnTo>
                <a:lnTo>
                  <a:pt x="18973" y="8534"/>
                </a:lnTo>
                <a:lnTo>
                  <a:pt x="25196" y="7010"/>
                </a:lnTo>
                <a:lnTo>
                  <a:pt x="30581" y="7023"/>
                </a:lnTo>
                <a:lnTo>
                  <a:pt x="34721" y="72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6544384" y="2632852"/>
            <a:ext cx="38239" cy="26250"/>
          </a:xfrm>
          <a:custGeom>
            <a:avLst/>
            <a:gdLst/>
            <a:ahLst/>
            <a:cxnLst/>
            <a:rect l="l" t="t" r="r" b="b"/>
            <a:pathLst>
              <a:path w="38239" h="26250">
                <a:moveTo>
                  <a:pt x="1612" y="19811"/>
                </a:moveTo>
                <a:lnTo>
                  <a:pt x="0" y="23317"/>
                </a:lnTo>
                <a:lnTo>
                  <a:pt x="2552" y="26250"/>
                </a:lnTo>
                <a:lnTo>
                  <a:pt x="6248" y="25107"/>
                </a:lnTo>
                <a:lnTo>
                  <a:pt x="9893" y="21920"/>
                </a:lnTo>
                <a:lnTo>
                  <a:pt x="14490" y="17271"/>
                </a:lnTo>
                <a:lnTo>
                  <a:pt x="19342" y="13487"/>
                </a:lnTo>
                <a:lnTo>
                  <a:pt x="24168" y="9651"/>
                </a:lnTo>
                <a:lnTo>
                  <a:pt x="29248" y="6959"/>
                </a:lnTo>
                <a:lnTo>
                  <a:pt x="32842" y="7048"/>
                </a:lnTo>
                <a:lnTo>
                  <a:pt x="36093" y="7480"/>
                </a:lnTo>
                <a:lnTo>
                  <a:pt x="38239" y="4292"/>
                </a:lnTo>
                <a:lnTo>
                  <a:pt x="37287" y="546"/>
                </a:lnTo>
                <a:lnTo>
                  <a:pt x="35369" y="215"/>
                </a:lnTo>
                <a:lnTo>
                  <a:pt x="32842" y="0"/>
                </a:lnTo>
                <a:lnTo>
                  <a:pt x="26238" y="88"/>
                </a:lnTo>
                <a:lnTo>
                  <a:pt x="20345" y="3822"/>
                </a:lnTo>
                <a:lnTo>
                  <a:pt x="15011" y="7937"/>
                </a:lnTo>
                <a:lnTo>
                  <a:pt x="9702" y="12090"/>
                </a:lnTo>
                <a:lnTo>
                  <a:pt x="4940" y="16916"/>
                </a:lnTo>
                <a:lnTo>
                  <a:pt x="1612" y="19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6516135" y="2616752"/>
            <a:ext cx="46888" cy="32512"/>
          </a:xfrm>
          <a:custGeom>
            <a:avLst/>
            <a:gdLst/>
            <a:ahLst/>
            <a:cxnLst/>
            <a:rect l="l" t="t" r="r" b="b"/>
            <a:pathLst>
              <a:path w="46888" h="32512">
                <a:moveTo>
                  <a:pt x="0" y="29044"/>
                </a:moveTo>
                <a:lnTo>
                  <a:pt x="1778" y="32511"/>
                </a:lnTo>
                <a:lnTo>
                  <a:pt x="5626" y="32308"/>
                </a:lnTo>
                <a:lnTo>
                  <a:pt x="16367" y="26268"/>
                </a:lnTo>
                <a:lnTo>
                  <a:pt x="27556" y="19126"/>
                </a:lnTo>
                <a:lnTo>
                  <a:pt x="38258" y="11627"/>
                </a:lnTo>
                <a:lnTo>
                  <a:pt x="45085" y="6464"/>
                </a:lnTo>
                <a:lnTo>
                  <a:pt x="46888" y="3047"/>
                </a:lnTo>
                <a:lnTo>
                  <a:pt x="44475" y="0"/>
                </a:lnTo>
                <a:lnTo>
                  <a:pt x="40741" y="927"/>
                </a:lnTo>
                <a:lnTo>
                  <a:pt x="30911" y="8256"/>
                </a:lnTo>
                <a:lnTo>
                  <a:pt x="19870" y="15768"/>
                </a:lnTo>
                <a:lnTo>
                  <a:pt x="8747" y="22598"/>
                </a:lnTo>
                <a:lnTo>
                  <a:pt x="2425" y="26047"/>
                </a:lnTo>
                <a:lnTo>
                  <a:pt x="0" y="29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6546249" y="2588259"/>
            <a:ext cx="74764" cy="99999"/>
          </a:xfrm>
          <a:custGeom>
            <a:avLst/>
            <a:gdLst/>
            <a:ahLst/>
            <a:cxnLst/>
            <a:rect l="l" t="t" r="r" b="b"/>
            <a:pathLst>
              <a:path w="74764" h="99999">
                <a:moveTo>
                  <a:pt x="41732" y="90893"/>
                </a:moveTo>
                <a:lnTo>
                  <a:pt x="46291" y="87045"/>
                </a:lnTo>
                <a:lnTo>
                  <a:pt x="50431" y="83108"/>
                </a:lnTo>
                <a:lnTo>
                  <a:pt x="54660" y="80810"/>
                </a:lnTo>
                <a:lnTo>
                  <a:pt x="58496" y="78689"/>
                </a:lnTo>
                <a:lnTo>
                  <a:pt x="63106" y="76669"/>
                </a:lnTo>
                <a:lnTo>
                  <a:pt x="67030" y="74142"/>
                </a:lnTo>
                <a:lnTo>
                  <a:pt x="70815" y="71437"/>
                </a:lnTo>
                <a:lnTo>
                  <a:pt x="73710" y="67818"/>
                </a:lnTo>
                <a:lnTo>
                  <a:pt x="74764" y="65468"/>
                </a:lnTo>
                <a:lnTo>
                  <a:pt x="74752" y="62852"/>
                </a:lnTo>
                <a:lnTo>
                  <a:pt x="74079" y="58559"/>
                </a:lnTo>
                <a:lnTo>
                  <a:pt x="71678" y="54368"/>
                </a:lnTo>
                <a:lnTo>
                  <a:pt x="67602" y="49999"/>
                </a:lnTo>
                <a:lnTo>
                  <a:pt x="64985" y="47536"/>
                </a:lnTo>
                <a:lnTo>
                  <a:pt x="61937" y="46291"/>
                </a:lnTo>
                <a:lnTo>
                  <a:pt x="59245" y="45186"/>
                </a:lnTo>
                <a:lnTo>
                  <a:pt x="56540" y="44094"/>
                </a:lnTo>
                <a:lnTo>
                  <a:pt x="52463" y="41795"/>
                </a:lnTo>
                <a:lnTo>
                  <a:pt x="49847" y="39763"/>
                </a:lnTo>
                <a:lnTo>
                  <a:pt x="47840" y="37477"/>
                </a:lnTo>
                <a:lnTo>
                  <a:pt x="45593" y="34899"/>
                </a:lnTo>
                <a:lnTo>
                  <a:pt x="43357" y="32346"/>
                </a:lnTo>
                <a:lnTo>
                  <a:pt x="40894" y="29502"/>
                </a:lnTo>
                <a:lnTo>
                  <a:pt x="37426" y="26746"/>
                </a:lnTo>
                <a:lnTo>
                  <a:pt x="31965" y="22453"/>
                </a:lnTo>
                <a:lnTo>
                  <a:pt x="25527" y="18923"/>
                </a:lnTo>
                <a:lnTo>
                  <a:pt x="19812" y="15074"/>
                </a:lnTo>
                <a:lnTo>
                  <a:pt x="14084" y="11264"/>
                </a:lnTo>
                <a:lnTo>
                  <a:pt x="9169" y="7188"/>
                </a:lnTo>
                <a:lnTo>
                  <a:pt x="6489" y="2311"/>
                </a:lnTo>
                <a:lnTo>
                  <a:pt x="3403" y="0"/>
                </a:lnTo>
                <a:lnTo>
                  <a:pt x="0" y="1879"/>
                </a:lnTo>
                <a:lnTo>
                  <a:pt x="330" y="5727"/>
                </a:lnTo>
                <a:lnTo>
                  <a:pt x="3975" y="12268"/>
                </a:lnTo>
                <a:lnTo>
                  <a:pt x="9855" y="16878"/>
                </a:lnTo>
                <a:lnTo>
                  <a:pt x="15900" y="20942"/>
                </a:lnTo>
                <a:lnTo>
                  <a:pt x="21958" y="24980"/>
                </a:lnTo>
                <a:lnTo>
                  <a:pt x="28282" y="28486"/>
                </a:lnTo>
                <a:lnTo>
                  <a:pt x="33058" y="32270"/>
                </a:lnTo>
                <a:lnTo>
                  <a:pt x="35941" y="34556"/>
                </a:lnTo>
                <a:lnTo>
                  <a:pt x="38049" y="36969"/>
                </a:lnTo>
                <a:lnTo>
                  <a:pt x="40284" y="39522"/>
                </a:lnTo>
                <a:lnTo>
                  <a:pt x="42519" y="42087"/>
                </a:lnTo>
                <a:lnTo>
                  <a:pt x="44869" y="44818"/>
                </a:lnTo>
                <a:lnTo>
                  <a:pt x="48158" y="47371"/>
                </a:lnTo>
                <a:lnTo>
                  <a:pt x="50952" y="49517"/>
                </a:lnTo>
                <a:lnTo>
                  <a:pt x="53987" y="50622"/>
                </a:lnTo>
                <a:lnTo>
                  <a:pt x="56591" y="51701"/>
                </a:lnTo>
                <a:lnTo>
                  <a:pt x="59220" y="52755"/>
                </a:lnTo>
                <a:lnTo>
                  <a:pt x="62750" y="55105"/>
                </a:lnTo>
                <a:lnTo>
                  <a:pt x="66014" y="58648"/>
                </a:lnTo>
                <a:lnTo>
                  <a:pt x="67500" y="61277"/>
                </a:lnTo>
                <a:lnTo>
                  <a:pt x="67462" y="64300"/>
                </a:lnTo>
                <a:lnTo>
                  <a:pt x="63398" y="68237"/>
                </a:lnTo>
                <a:lnTo>
                  <a:pt x="60579" y="69786"/>
                </a:lnTo>
                <a:lnTo>
                  <a:pt x="57746" y="71348"/>
                </a:lnTo>
                <a:lnTo>
                  <a:pt x="54432" y="72898"/>
                </a:lnTo>
                <a:lnTo>
                  <a:pt x="51269" y="74637"/>
                </a:lnTo>
                <a:lnTo>
                  <a:pt x="45910" y="77609"/>
                </a:lnTo>
                <a:lnTo>
                  <a:pt x="41529" y="81876"/>
                </a:lnTo>
                <a:lnTo>
                  <a:pt x="37198" y="85521"/>
                </a:lnTo>
                <a:lnTo>
                  <a:pt x="32867" y="89192"/>
                </a:lnTo>
                <a:lnTo>
                  <a:pt x="28676" y="92138"/>
                </a:lnTo>
                <a:lnTo>
                  <a:pt x="24117" y="93129"/>
                </a:lnTo>
                <a:lnTo>
                  <a:pt x="21018" y="95415"/>
                </a:lnTo>
                <a:lnTo>
                  <a:pt x="21844" y="99212"/>
                </a:lnTo>
                <a:lnTo>
                  <a:pt x="25615" y="99999"/>
                </a:lnTo>
                <a:lnTo>
                  <a:pt x="32118" y="98552"/>
                </a:lnTo>
                <a:lnTo>
                  <a:pt x="37172" y="94729"/>
                </a:lnTo>
                <a:lnTo>
                  <a:pt x="41732" y="90893"/>
                </a:lnTo>
                <a:close/>
              </a:path>
              <a:path w="74764" h="99999">
                <a:moveTo>
                  <a:pt x="67602" y="49999"/>
                </a:moveTo>
                <a:lnTo>
                  <a:pt x="70815" y="71437"/>
                </a:lnTo>
                <a:lnTo>
                  <a:pt x="67614" y="50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5911400" y="1466351"/>
            <a:ext cx="13931" cy="177083"/>
          </a:xfrm>
          <a:custGeom>
            <a:avLst/>
            <a:gdLst/>
            <a:ahLst/>
            <a:cxnLst/>
            <a:rect l="l" t="t" r="r" b="b"/>
            <a:pathLst>
              <a:path w="13931" h="177083">
                <a:moveTo>
                  <a:pt x="9168" y="172945"/>
                </a:moveTo>
                <a:lnTo>
                  <a:pt x="9297" y="0"/>
                </a:lnTo>
                <a:lnTo>
                  <a:pt x="8205" y="12710"/>
                </a:lnTo>
                <a:lnTo>
                  <a:pt x="6916" y="25374"/>
                </a:lnTo>
                <a:lnTo>
                  <a:pt x="5310" y="37966"/>
                </a:lnTo>
                <a:lnTo>
                  <a:pt x="3268" y="50461"/>
                </a:lnTo>
                <a:lnTo>
                  <a:pt x="670" y="62834"/>
                </a:lnTo>
                <a:lnTo>
                  <a:pt x="0" y="164448"/>
                </a:lnTo>
                <a:lnTo>
                  <a:pt x="4191" y="169513"/>
                </a:lnTo>
                <a:lnTo>
                  <a:pt x="13931" y="177083"/>
                </a:lnTo>
                <a:lnTo>
                  <a:pt x="9168" y="1729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5876098" y="1162312"/>
            <a:ext cx="730153" cy="640753"/>
          </a:xfrm>
          <a:custGeom>
            <a:avLst/>
            <a:gdLst/>
            <a:ahLst/>
            <a:cxnLst/>
            <a:rect l="l" t="t" r="r" b="b"/>
            <a:pathLst>
              <a:path w="730153" h="640753">
                <a:moveTo>
                  <a:pt x="407903" y="629344"/>
                </a:moveTo>
                <a:lnTo>
                  <a:pt x="418802" y="626701"/>
                </a:lnTo>
                <a:lnTo>
                  <a:pt x="422782" y="625309"/>
                </a:lnTo>
                <a:lnTo>
                  <a:pt x="422071" y="617993"/>
                </a:lnTo>
                <a:lnTo>
                  <a:pt x="419676" y="607090"/>
                </a:lnTo>
                <a:lnTo>
                  <a:pt x="416096" y="593609"/>
                </a:lnTo>
                <a:lnTo>
                  <a:pt x="411828" y="578561"/>
                </a:lnTo>
                <a:lnTo>
                  <a:pt x="407371" y="562955"/>
                </a:lnTo>
                <a:lnTo>
                  <a:pt x="403223" y="547803"/>
                </a:lnTo>
                <a:lnTo>
                  <a:pt x="399883" y="534113"/>
                </a:lnTo>
                <a:lnTo>
                  <a:pt x="397849" y="522897"/>
                </a:lnTo>
                <a:lnTo>
                  <a:pt x="397619" y="515163"/>
                </a:lnTo>
                <a:lnTo>
                  <a:pt x="397725" y="514565"/>
                </a:lnTo>
                <a:lnTo>
                  <a:pt x="401023" y="502127"/>
                </a:lnTo>
                <a:lnTo>
                  <a:pt x="404873" y="490183"/>
                </a:lnTo>
                <a:lnTo>
                  <a:pt x="408445" y="478192"/>
                </a:lnTo>
                <a:lnTo>
                  <a:pt x="410909" y="465612"/>
                </a:lnTo>
                <a:lnTo>
                  <a:pt x="411251" y="462356"/>
                </a:lnTo>
                <a:lnTo>
                  <a:pt x="412904" y="449644"/>
                </a:lnTo>
                <a:lnTo>
                  <a:pt x="415451" y="437231"/>
                </a:lnTo>
                <a:lnTo>
                  <a:pt x="418572" y="425006"/>
                </a:lnTo>
                <a:lnTo>
                  <a:pt x="421947" y="412857"/>
                </a:lnTo>
                <a:lnTo>
                  <a:pt x="425259" y="400671"/>
                </a:lnTo>
                <a:lnTo>
                  <a:pt x="428186" y="388336"/>
                </a:lnTo>
                <a:lnTo>
                  <a:pt x="430411" y="375740"/>
                </a:lnTo>
                <a:lnTo>
                  <a:pt x="431520" y="364578"/>
                </a:lnTo>
                <a:lnTo>
                  <a:pt x="440495" y="375387"/>
                </a:lnTo>
                <a:lnTo>
                  <a:pt x="448454" y="383929"/>
                </a:lnTo>
                <a:lnTo>
                  <a:pt x="456578" y="391213"/>
                </a:lnTo>
                <a:lnTo>
                  <a:pt x="466045" y="398246"/>
                </a:lnTo>
                <a:lnTo>
                  <a:pt x="478036" y="406038"/>
                </a:lnTo>
                <a:lnTo>
                  <a:pt x="482485" y="408787"/>
                </a:lnTo>
                <a:lnTo>
                  <a:pt x="492143" y="415555"/>
                </a:lnTo>
                <a:lnTo>
                  <a:pt x="502318" y="423796"/>
                </a:lnTo>
                <a:lnTo>
                  <a:pt x="512903" y="432646"/>
                </a:lnTo>
                <a:lnTo>
                  <a:pt x="523793" y="441240"/>
                </a:lnTo>
                <a:lnTo>
                  <a:pt x="534883" y="448712"/>
                </a:lnTo>
                <a:lnTo>
                  <a:pt x="546068" y="454198"/>
                </a:lnTo>
                <a:lnTo>
                  <a:pt x="557242" y="456833"/>
                </a:lnTo>
                <a:lnTo>
                  <a:pt x="561149" y="456920"/>
                </a:lnTo>
                <a:lnTo>
                  <a:pt x="573643" y="455342"/>
                </a:lnTo>
                <a:lnTo>
                  <a:pt x="585388" y="451761"/>
                </a:lnTo>
                <a:lnTo>
                  <a:pt x="596419" y="446376"/>
                </a:lnTo>
                <a:lnTo>
                  <a:pt x="606766" y="439383"/>
                </a:lnTo>
                <a:lnTo>
                  <a:pt x="616464" y="430979"/>
                </a:lnTo>
                <a:lnTo>
                  <a:pt x="625545" y="421361"/>
                </a:lnTo>
                <a:lnTo>
                  <a:pt x="634041" y="410727"/>
                </a:lnTo>
                <a:lnTo>
                  <a:pt x="641987" y="399274"/>
                </a:lnTo>
                <a:lnTo>
                  <a:pt x="649413" y="387198"/>
                </a:lnTo>
                <a:lnTo>
                  <a:pt x="656354" y="374698"/>
                </a:lnTo>
                <a:lnTo>
                  <a:pt x="662842" y="361969"/>
                </a:lnTo>
                <a:lnTo>
                  <a:pt x="668910" y="349210"/>
                </a:lnTo>
                <a:lnTo>
                  <a:pt x="674591" y="336617"/>
                </a:lnTo>
                <a:lnTo>
                  <a:pt x="679916" y="324388"/>
                </a:lnTo>
                <a:lnTo>
                  <a:pt x="681812" y="319976"/>
                </a:lnTo>
                <a:lnTo>
                  <a:pt x="686702" y="311794"/>
                </a:lnTo>
                <a:lnTo>
                  <a:pt x="694077" y="302746"/>
                </a:lnTo>
                <a:lnTo>
                  <a:pt x="702850" y="293111"/>
                </a:lnTo>
                <a:lnTo>
                  <a:pt x="711931" y="283170"/>
                </a:lnTo>
                <a:lnTo>
                  <a:pt x="720235" y="273203"/>
                </a:lnTo>
                <a:lnTo>
                  <a:pt x="726671" y="263491"/>
                </a:lnTo>
                <a:lnTo>
                  <a:pt x="730153" y="254313"/>
                </a:lnTo>
                <a:lnTo>
                  <a:pt x="729592" y="245951"/>
                </a:lnTo>
                <a:lnTo>
                  <a:pt x="728230" y="243255"/>
                </a:lnTo>
                <a:lnTo>
                  <a:pt x="719319" y="235262"/>
                </a:lnTo>
                <a:lnTo>
                  <a:pt x="706705" y="229064"/>
                </a:lnTo>
                <a:lnTo>
                  <a:pt x="693993" y="224179"/>
                </a:lnTo>
                <a:lnTo>
                  <a:pt x="687565" y="221564"/>
                </a:lnTo>
                <a:lnTo>
                  <a:pt x="676043" y="216310"/>
                </a:lnTo>
                <a:lnTo>
                  <a:pt x="664491" y="210999"/>
                </a:lnTo>
                <a:lnTo>
                  <a:pt x="652962" y="205578"/>
                </a:lnTo>
                <a:lnTo>
                  <a:pt x="641511" y="199993"/>
                </a:lnTo>
                <a:lnTo>
                  <a:pt x="630189" y="194190"/>
                </a:lnTo>
                <a:lnTo>
                  <a:pt x="619050" y="188116"/>
                </a:lnTo>
                <a:lnTo>
                  <a:pt x="612813" y="184518"/>
                </a:lnTo>
                <a:lnTo>
                  <a:pt x="604967" y="182809"/>
                </a:lnTo>
                <a:lnTo>
                  <a:pt x="596534" y="185492"/>
                </a:lnTo>
                <a:lnTo>
                  <a:pt x="587768" y="191066"/>
                </a:lnTo>
                <a:lnTo>
                  <a:pt x="578926" y="198030"/>
                </a:lnTo>
                <a:lnTo>
                  <a:pt x="570263" y="204882"/>
                </a:lnTo>
                <a:lnTo>
                  <a:pt x="562033" y="210121"/>
                </a:lnTo>
                <a:lnTo>
                  <a:pt x="554493" y="212246"/>
                </a:lnTo>
                <a:lnTo>
                  <a:pt x="547896" y="209756"/>
                </a:lnTo>
                <a:lnTo>
                  <a:pt x="542528" y="202511"/>
                </a:lnTo>
                <a:lnTo>
                  <a:pt x="537562" y="191923"/>
                </a:lnTo>
                <a:lnTo>
                  <a:pt x="532633" y="178732"/>
                </a:lnTo>
                <a:lnTo>
                  <a:pt x="527683" y="163965"/>
                </a:lnTo>
                <a:lnTo>
                  <a:pt x="522657" y="148646"/>
                </a:lnTo>
                <a:lnTo>
                  <a:pt x="517498" y="133800"/>
                </a:lnTo>
                <a:lnTo>
                  <a:pt x="512150" y="120451"/>
                </a:lnTo>
                <a:lnTo>
                  <a:pt x="506556" y="109626"/>
                </a:lnTo>
                <a:lnTo>
                  <a:pt x="500660" y="102348"/>
                </a:lnTo>
                <a:lnTo>
                  <a:pt x="498106" y="100609"/>
                </a:lnTo>
                <a:lnTo>
                  <a:pt x="485528" y="94964"/>
                </a:lnTo>
                <a:lnTo>
                  <a:pt x="476116" y="91722"/>
                </a:lnTo>
                <a:lnTo>
                  <a:pt x="466574" y="88048"/>
                </a:lnTo>
                <a:lnTo>
                  <a:pt x="455345" y="82143"/>
                </a:lnTo>
                <a:lnTo>
                  <a:pt x="444314" y="76333"/>
                </a:lnTo>
                <a:lnTo>
                  <a:pt x="432041" y="71517"/>
                </a:lnTo>
                <a:lnTo>
                  <a:pt x="419443" y="68762"/>
                </a:lnTo>
                <a:lnTo>
                  <a:pt x="415937" y="68503"/>
                </a:lnTo>
                <a:lnTo>
                  <a:pt x="414070" y="74549"/>
                </a:lnTo>
                <a:lnTo>
                  <a:pt x="408152" y="77685"/>
                </a:lnTo>
                <a:lnTo>
                  <a:pt x="406476" y="83908"/>
                </a:lnTo>
                <a:lnTo>
                  <a:pt x="404723" y="90500"/>
                </a:lnTo>
                <a:lnTo>
                  <a:pt x="410565" y="100190"/>
                </a:lnTo>
                <a:lnTo>
                  <a:pt x="408927" y="106832"/>
                </a:lnTo>
                <a:lnTo>
                  <a:pt x="405897" y="119370"/>
                </a:lnTo>
                <a:lnTo>
                  <a:pt x="402890" y="131770"/>
                </a:lnTo>
                <a:lnTo>
                  <a:pt x="399839" y="143916"/>
                </a:lnTo>
                <a:lnTo>
                  <a:pt x="399148" y="146570"/>
                </a:lnTo>
                <a:lnTo>
                  <a:pt x="392756" y="135190"/>
                </a:lnTo>
                <a:lnTo>
                  <a:pt x="387378" y="124281"/>
                </a:lnTo>
                <a:lnTo>
                  <a:pt x="382170" y="113023"/>
                </a:lnTo>
                <a:lnTo>
                  <a:pt x="378282" y="104724"/>
                </a:lnTo>
                <a:lnTo>
                  <a:pt x="371284" y="92286"/>
                </a:lnTo>
                <a:lnTo>
                  <a:pt x="363743" y="82754"/>
                </a:lnTo>
                <a:lnTo>
                  <a:pt x="355278" y="74774"/>
                </a:lnTo>
                <a:lnTo>
                  <a:pt x="345504" y="66989"/>
                </a:lnTo>
                <a:lnTo>
                  <a:pt x="337845" y="61061"/>
                </a:lnTo>
                <a:lnTo>
                  <a:pt x="328435" y="52729"/>
                </a:lnTo>
                <a:lnTo>
                  <a:pt x="319483" y="43967"/>
                </a:lnTo>
                <a:lnTo>
                  <a:pt x="309866" y="35450"/>
                </a:lnTo>
                <a:lnTo>
                  <a:pt x="306616" y="32994"/>
                </a:lnTo>
                <a:lnTo>
                  <a:pt x="296045" y="25306"/>
                </a:lnTo>
                <a:lnTo>
                  <a:pt x="286278" y="16698"/>
                </a:lnTo>
                <a:lnTo>
                  <a:pt x="278919" y="6298"/>
                </a:lnTo>
                <a:lnTo>
                  <a:pt x="276605" y="0"/>
                </a:lnTo>
                <a:lnTo>
                  <a:pt x="267879" y="7847"/>
                </a:lnTo>
                <a:lnTo>
                  <a:pt x="257022" y="15951"/>
                </a:lnTo>
                <a:lnTo>
                  <a:pt x="245063" y="23445"/>
                </a:lnTo>
                <a:lnTo>
                  <a:pt x="233031" y="29463"/>
                </a:lnTo>
                <a:lnTo>
                  <a:pt x="221954" y="33139"/>
                </a:lnTo>
                <a:lnTo>
                  <a:pt x="208190" y="34731"/>
                </a:lnTo>
                <a:lnTo>
                  <a:pt x="195727" y="35685"/>
                </a:lnTo>
                <a:lnTo>
                  <a:pt x="183603" y="38226"/>
                </a:lnTo>
                <a:lnTo>
                  <a:pt x="176491" y="41427"/>
                </a:lnTo>
                <a:lnTo>
                  <a:pt x="169024" y="45758"/>
                </a:lnTo>
                <a:lnTo>
                  <a:pt x="158203" y="57150"/>
                </a:lnTo>
                <a:lnTo>
                  <a:pt x="150868" y="67276"/>
                </a:lnTo>
                <a:lnTo>
                  <a:pt x="142835" y="76942"/>
                </a:lnTo>
                <a:lnTo>
                  <a:pt x="134343" y="86325"/>
                </a:lnTo>
                <a:lnTo>
                  <a:pt x="125630" y="95602"/>
                </a:lnTo>
                <a:lnTo>
                  <a:pt x="116933" y="104948"/>
                </a:lnTo>
                <a:lnTo>
                  <a:pt x="108491" y="114541"/>
                </a:lnTo>
                <a:lnTo>
                  <a:pt x="100542" y="124557"/>
                </a:lnTo>
                <a:lnTo>
                  <a:pt x="93322" y="135173"/>
                </a:lnTo>
                <a:lnTo>
                  <a:pt x="87070" y="146565"/>
                </a:lnTo>
                <a:lnTo>
                  <a:pt x="79976" y="162689"/>
                </a:lnTo>
                <a:lnTo>
                  <a:pt x="74871" y="174520"/>
                </a:lnTo>
                <a:lnTo>
                  <a:pt x="69952" y="186253"/>
                </a:lnTo>
                <a:lnTo>
                  <a:pt x="60990" y="209732"/>
                </a:lnTo>
                <a:lnTo>
                  <a:pt x="56006" y="484466"/>
                </a:lnTo>
                <a:lnTo>
                  <a:pt x="57101" y="221632"/>
                </a:lnTo>
                <a:lnTo>
                  <a:pt x="53713" y="233741"/>
                </a:lnTo>
                <a:lnTo>
                  <a:pt x="50901" y="246135"/>
                </a:lnTo>
                <a:lnTo>
                  <a:pt x="48746" y="258892"/>
                </a:lnTo>
                <a:lnTo>
                  <a:pt x="46672" y="278576"/>
                </a:lnTo>
                <a:lnTo>
                  <a:pt x="45615" y="291306"/>
                </a:lnTo>
                <a:lnTo>
                  <a:pt x="44600" y="304038"/>
                </a:lnTo>
                <a:lnTo>
                  <a:pt x="44470" y="476984"/>
                </a:lnTo>
                <a:lnTo>
                  <a:pt x="49234" y="481122"/>
                </a:lnTo>
                <a:lnTo>
                  <a:pt x="39494" y="473552"/>
                </a:lnTo>
                <a:lnTo>
                  <a:pt x="30964" y="463667"/>
                </a:lnTo>
                <a:lnTo>
                  <a:pt x="28653" y="459813"/>
                </a:lnTo>
                <a:lnTo>
                  <a:pt x="27797" y="458698"/>
                </a:lnTo>
                <a:lnTo>
                  <a:pt x="26022" y="455891"/>
                </a:lnTo>
                <a:lnTo>
                  <a:pt x="23201" y="468496"/>
                </a:lnTo>
                <a:lnTo>
                  <a:pt x="22540" y="480557"/>
                </a:lnTo>
                <a:lnTo>
                  <a:pt x="22643" y="492460"/>
                </a:lnTo>
                <a:lnTo>
                  <a:pt x="22112" y="504591"/>
                </a:lnTo>
                <a:lnTo>
                  <a:pt x="21208" y="510679"/>
                </a:lnTo>
                <a:lnTo>
                  <a:pt x="19304" y="518579"/>
                </a:lnTo>
                <a:lnTo>
                  <a:pt x="15860" y="531454"/>
                </a:lnTo>
                <a:lnTo>
                  <a:pt x="11567" y="546982"/>
                </a:lnTo>
                <a:lnTo>
                  <a:pt x="7114" y="562843"/>
                </a:lnTo>
                <a:lnTo>
                  <a:pt x="3191" y="576717"/>
                </a:lnTo>
                <a:lnTo>
                  <a:pt x="489" y="586282"/>
                </a:lnTo>
                <a:lnTo>
                  <a:pt x="0" y="588035"/>
                </a:lnTo>
                <a:lnTo>
                  <a:pt x="11566" y="592685"/>
                </a:lnTo>
                <a:lnTo>
                  <a:pt x="22881" y="597876"/>
                </a:lnTo>
                <a:lnTo>
                  <a:pt x="34205" y="603238"/>
                </a:lnTo>
                <a:lnTo>
                  <a:pt x="45798" y="608400"/>
                </a:lnTo>
                <a:lnTo>
                  <a:pt x="57922" y="612991"/>
                </a:lnTo>
                <a:lnTo>
                  <a:pt x="67614" y="615861"/>
                </a:lnTo>
                <a:lnTo>
                  <a:pt x="80138" y="618059"/>
                </a:lnTo>
                <a:lnTo>
                  <a:pt x="92593" y="618726"/>
                </a:lnTo>
                <a:lnTo>
                  <a:pt x="105045" y="618609"/>
                </a:lnTo>
                <a:lnTo>
                  <a:pt x="117559" y="618453"/>
                </a:lnTo>
                <a:lnTo>
                  <a:pt x="128625" y="618871"/>
                </a:lnTo>
                <a:lnTo>
                  <a:pt x="141283" y="620183"/>
                </a:lnTo>
                <a:lnTo>
                  <a:pt x="153857" y="622046"/>
                </a:lnTo>
                <a:lnTo>
                  <a:pt x="166374" y="624286"/>
                </a:lnTo>
                <a:lnTo>
                  <a:pt x="178856" y="626727"/>
                </a:lnTo>
                <a:lnTo>
                  <a:pt x="191329" y="629197"/>
                </a:lnTo>
                <a:lnTo>
                  <a:pt x="203818" y="631521"/>
                </a:lnTo>
                <a:lnTo>
                  <a:pt x="216346" y="633525"/>
                </a:lnTo>
                <a:lnTo>
                  <a:pt x="228939" y="635035"/>
                </a:lnTo>
                <a:lnTo>
                  <a:pt x="241620" y="635876"/>
                </a:lnTo>
                <a:lnTo>
                  <a:pt x="248907" y="635990"/>
                </a:lnTo>
                <a:lnTo>
                  <a:pt x="261233" y="636455"/>
                </a:lnTo>
                <a:lnTo>
                  <a:pt x="273757" y="637639"/>
                </a:lnTo>
                <a:lnTo>
                  <a:pt x="286399" y="639067"/>
                </a:lnTo>
                <a:lnTo>
                  <a:pt x="299079" y="640264"/>
                </a:lnTo>
                <a:lnTo>
                  <a:pt x="311718" y="640753"/>
                </a:lnTo>
                <a:lnTo>
                  <a:pt x="324237" y="640059"/>
                </a:lnTo>
                <a:lnTo>
                  <a:pt x="328980" y="639381"/>
                </a:lnTo>
                <a:lnTo>
                  <a:pt x="338464" y="638066"/>
                </a:lnTo>
                <a:lnTo>
                  <a:pt x="350823" y="636697"/>
                </a:lnTo>
                <a:lnTo>
                  <a:pt x="365003" y="635207"/>
                </a:lnTo>
                <a:lnTo>
                  <a:pt x="379948" y="633530"/>
                </a:lnTo>
                <a:lnTo>
                  <a:pt x="394600" y="631598"/>
                </a:lnTo>
                <a:lnTo>
                  <a:pt x="407903" y="62934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5892933" y="1529185"/>
            <a:ext cx="22658" cy="106679"/>
          </a:xfrm>
          <a:custGeom>
            <a:avLst/>
            <a:gdLst/>
            <a:ahLst/>
            <a:cxnLst/>
            <a:rect l="l" t="t" r="r" b="b"/>
            <a:pathLst>
              <a:path w="22658" h="106679">
                <a:moveTo>
                  <a:pt x="2378" y="72874"/>
                </a:moveTo>
                <a:lnTo>
                  <a:pt x="7228" y="85292"/>
                </a:lnTo>
                <a:lnTo>
                  <a:pt x="11816" y="92941"/>
                </a:lnTo>
                <a:lnTo>
                  <a:pt x="14128" y="96794"/>
                </a:lnTo>
                <a:lnTo>
                  <a:pt x="22658" y="106679"/>
                </a:lnTo>
                <a:lnTo>
                  <a:pt x="18466" y="101614"/>
                </a:lnTo>
                <a:lnTo>
                  <a:pt x="19136" y="0"/>
                </a:lnTo>
                <a:lnTo>
                  <a:pt x="17110" y="7904"/>
                </a:lnTo>
                <a:lnTo>
                  <a:pt x="12340" y="20041"/>
                </a:lnTo>
                <a:lnTo>
                  <a:pt x="6666" y="30890"/>
                </a:lnTo>
                <a:lnTo>
                  <a:pt x="1857" y="42471"/>
                </a:lnTo>
                <a:lnTo>
                  <a:pt x="511" y="48086"/>
                </a:lnTo>
                <a:lnTo>
                  <a:pt x="0" y="60239"/>
                </a:lnTo>
                <a:lnTo>
                  <a:pt x="2378" y="7287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6295381" y="1784358"/>
            <a:ext cx="3499" cy="3263"/>
          </a:xfrm>
          <a:custGeom>
            <a:avLst/>
            <a:gdLst/>
            <a:ahLst/>
            <a:cxnLst/>
            <a:rect l="l" t="t" r="r" b="b"/>
            <a:pathLst>
              <a:path w="3499" h="3263">
                <a:moveTo>
                  <a:pt x="2178" y="0"/>
                </a:moveTo>
                <a:lnTo>
                  <a:pt x="7" y="50"/>
                </a:lnTo>
                <a:lnTo>
                  <a:pt x="0" y="888"/>
                </a:lnTo>
                <a:lnTo>
                  <a:pt x="3499" y="3263"/>
                </a:lnTo>
                <a:lnTo>
                  <a:pt x="21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6295006" y="1787418"/>
            <a:ext cx="5194" cy="5562"/>
          </a:xfrm>
          <a:custGeom>
            <a:avLst/>
            <a:gdLst/>
            <a:ahLst/>
            <a:cxnLst/>
            <a:rect l="l" t="t" r="r" b="b"/>
            <a:pathLst>
              <a:path w="5194" h="5562">
                <a:moveTo>
                  <a:pt x="5194" y="3467"/>
                </a:moveTo>
                <a:lnTo>
                  <a:pt x="355" y="0"/>
                </a:lnTo>
                <a:lnTo>
                  <a:pt x="0" y="5562"/>
                </a:lnTo>
                <a:lnTo>
                  <a:pt x="519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5876097" y="1747032"/>
            <a:ext cx="3390" cy="4254"/>
          </a:xfrm>
          <a:custGeom>
            <a:avLst/>
            <a:gdLst/>
            <a:ahLst/>
            <a:cxnLst/>
            <a:rect l="l" t="t" r="r" b="b"/>
            <a:pathLst>
              <a:path w="3390" h="4254">
                <a:moveTo>
                  <a:pt x="3390" y="4254"/>
                </a:moveTo>
                <a:lnTo>
                  <a:pt x="1193" y="0"/>
                </a:lnTo>
                <a:lnTo>
                  <a:pt x="0" y="3314"/>
                </a:lnTo>
                <a:lnTo>
                  <a:pt x="3390" y="4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5901510" y="1624058"/>
            <a:ext cx="1635" cy="11518"/>
          </a:xfrm>
          <a:custGeom>
            <a:avLst/>
            <a:gdLst/>
            <a:ahLst/>
            <a:cxnLst/>
            <a:rect l="l" t="t" r="r" b="b"/>
            <a:pathLst>
              <a:path w="1635" h="11518">
                <a:moveTo>
                  <a:pt x="0" y="0"/>
                </a:moveTo>
                <a:lnTo>
                  <a:pt x="647" y="11518"/>
                </a:lnTo>
                <a:lnTo>
                  <a:pt x="1117" y="3695"/>
                </a:lnTo>
                <a:lnTo>
                  <a:pt x="1635" y="215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5899615" y="1608498"/>
            <a:ext cx="6865" cy="17430"/>
          </a:xfrm>
          <a:custGeom>
            <a:avLst/>
            <a:gdLst/>
            <a:ahLst/>
            <a:cxnLst/>
            <a:rect l="l" t="t" r="r" b="b"/>
            <a:pathLst>
              <a:path w="6865" h="17430">
                <a:moveTo>
                  <a:pt x="6865" y="9906"/>
                </a:moveTo>
                <a:lnTo>
                  <a:pt x="1706" y="0"/>
                </a:lnTo>
                <a:lnTo>
                  <a:pt x="3470" y="6060"/>
                </a:lnTo>
                <a:lnTo>
                  <a:pt x="2504" y="9705"/>
                </a:lnTo>
                <a:lnTo>
                  <a:pt x="0" y="12265"/>
                </a:lnTo>
                <a:lnTo>
                  <a:pt x="487" y="13258"/>
                </a:lnTo>
                <a:lnTo>
                  <a:pt x="3626" y="17430"/>
                </a:lnTo>
                <a:lnTo>
                  <a:pt x="5845" y="10835"/>
                </a:lnTo>
                <a:lnTo>
                  <a:pt x="6313" y="9158"/>
                </a:lnTo>
                <a:lnTo>
                  <a:pt x="6865" y="9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5898779" y="1608499"/>
            <a:ext cx="3340" cy="12265"/>
          </a:xfrm>
          <a:custGeom>
            <a:avLst/>
            <a:gdLst/>
            <a:ahLst/>
            <a:cxnLst/>
            <a:rect l="l" t="t" r="r" b="b"/>
            <a:pathLst>
              <a:path w="3340" h="12265">
                <a:moveTo>
                  <a:pt x="2541" y="0"/>
                </a:moveTo>
                <a:lnTo>
                  <a:pt x="0" y="8587"/>
                </a:lnTo>
                <a:lnTo>
                  <a:pt x="446" y="11475"/>
                </a:lnTo>
                <a:lnTo>
                  <a:pt x="835" y="12265"/>
                </a:lnTo>
                <a:lnTo>
                  <a:pt x="3340" y="9705"/>
                </a:lnTo>
                <a:lnTo>
                  <a:pt x="1587" y="6365"/>
                </a:lnTo>
                <a:lnTo>
                  <a:pt x="25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5900367" y="1608499"/>
            <a:ext cx="2717" cy="9705"/>
          </a:xfrm>
          <a:custGeom>
            <a:avLst/>
            <a:gdLst/>
            <a:ahLst/>
            <a:cxnLst/>
            <a:rect l="l" t="t" r="r" b="b"/>
            <a:pathLst>
              <a:path w="2717" h="9705">
                <a:moveTo>
                  <a:pt x="0" y="6365"/>
                </a:moveTo>
                <a:lnTo>
                  <a:pt x="1752" y="9705"/>
                </a:lnTo>
                <a:lnTo>
                  <a:pt x="2717" y="6060"/>
                </a:lnTo>
                <a:lnTo>
                  <a:pt x="953" y="0"/>
                </a:lnTo>
                <a:lnTo>
                  <a:pt x="0" y="63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5906241" y="1618405"/>
            <a:ext cx="29164" cy="32323"/>
          </a:xfrm>
          <a:custGeom>
            <a:avLst/>
            <a:gdLst/>
            <a:ahLst/>
            <a:cxnLst/>
            <a:rect l="l" t="t" r="r" b="b"/>
            <a:pathLst>
              <a:path w="29164" h="32323">
                <a:moveTo>
                  <a:pt x="0" y="11795"/>
                </a:moveTo>
                <a:lnTo>
                  <a:pt x="8595" y="20721"/>
                </a:lnTo>
                <a:lnTo>
                  <a:pt x="1211" y="1869"/>
                </a:lnTo>
                <a:lnTo>
                  <a:pt x="7277" y="10115"/>
                </a:lnTo>
                <a:lnTo>
                  <a:pt x="16772" y="19193"/>
                </a:lnTo>
                <a:lnTo>
                  <a:pt x="27119" y="25084"/>
                </a:lnTo>
                <a:lnTo>
                  <a:pt x="26319" y="32323"/>
                </a:lnTo>
                <a:lnTo>
                  <a:pt x="29050" y="29860"/>
                </a:lnTo>
                <a:lnTo>
                  <a:pt x="29164" y="26177"/>
                </a:lnTo>
                <a:lnTo>
                  <a:pt x="27538" y="25288"/>
                </a:lnTo>
                <a:lnTo>
                  <a:pt x="16029" y="17757"/>
                </a:lnTo>
                <a:lnTo>
                  <a:pt x="7049" y="9225"/>
                </a:lnTo>
                <a:lnTo>
                  <a:pt x="238" y="0"/>
                </a:lnTo>
                <a:lnTo>
                  <a:pt x="0" y="11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5907454" y="1620273"/>
            <a:ext cx="25907" cy="26698"/>
          </a:xfrm>
          <a:custGeom>
            <a:avLst/>
            <a:gdLst/>
            <a:ahLst/>
            <a:cxnLst/>
            <a:rect l="l" t="t" r="r" b="b"/>
            <a:pathLst>
              <a:path w="25908" h="26698">
                <a:moveTo>
                  <a:pt x="15561" y="17324"/>
                </a:moveTo>
                <a:lnTo>
                  <a:pt x="6066" y="8245"/>
                </a:lnTo>
                <a:lnTo>
                  <a:pt x="0" y="0"/>
                </a:lnTo>
                <a:lnTo>
                  <a:pt x="7383" y="18852"/>
                </a:lnTo>
                <a:lnTo>
                  <a:pt x="17979" y="26698"/>
                </a:lnTo>
                <a:lnTo>
                  <a:pt x="25907" y="23215"/>
                </a:lnTo>
                <a:lnTo>
                  <a:pt x="15561" y="173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6034302" y="1210648"/>
            <a:ext cx="3949" cy="11239"/>
          </a:xfrm>
          <a:custGeom>
            <a:avLst/>
            <a:gdLst/>
            <a:ahLst/>
            <a:cxnLst/>
            <a:rect l="l" t="t" r="r" b="b"/>
            <a:pathLst>
              <a:path w="3949" h="11239">
                <a:moveTo>
                  <a:pt x="2933" y="10769"/>
                </a:moveTo>
                <a:lnTo>
                  <a:pt x="3949" y="0"/>
                </a:lnTo>
                <a:lnTo>
                  <a:pt x="228" y="3467"/>
                </a:lnTo>
                <a:lnTo>
                  <a:pt x="0" y="8813"/>
                </a:lnTo>
                <a:lnTo>
                  <a:pt x="2552" y="11239"/>
                </a:lnTo>
                <a:lnTo>
                  <a:pt x="2933" y="10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6141695" y="1158578"/>
            <a:ext cx="14424" cy="8901"/>
          </a:xfrm>
          <a:custGeom>
            <a:avLst/>
            <a:gdLst/>
            <a:ahLst/>
            <a:cxnLst/>
            <a:rect l="l" t="t" r="r" b="b"/>
            <a:pathLst>
              <a:path w="14424" h="8901">
                <a:moveTo>
                  <a:pt x="0" y="8901"/>
                </a:moveTo>
                <a:lnTo>
                  <a:pt x="7604" y="4610"/>
                </a:lnTo>
                <a:lnTo>
                  <a:pt x="11008" y="3733"/>
                </a:lnTo>
                <a:lnTo>
                  <a:pt x="14424" y="2857"/>
                </a:lnTo>
                <a:lnTo>
                  <a:pt x="10703" y="0"/>
                </a:lnTo>
                <a:lnTo>
                  <a:pt x="8506" y="1269"/>
                </a:lnTo>
                <a:lnTo>
                  <a:pt x="0" y="8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5889242" y="1161436"/>
            <a:ext cx="389407" cy="514921"/>
          </a:xfrm>
          <a:custGeom>
            <a:avLst/>
            <a:gdLst/>
            <a:ahLst/>
            <a:cxnLst/>
            <a:rect l="l" t="t" r="r" b="b"/>
            <a:pathLst>
              <a:path w="389407" h="514921">
                <a:moveTo>
                  <a:pt x="319508" y="62223"/>
                </a:moveTo>
                <a:lnTo>
                  <a:pt x="322529" y="64706"/>
                </a:lnTo>
                <a:lnTo>
                  <a:pt x="333525" y="73226"/>
                </a:lnTo>
                <a:lnTo>
                  <a:pt x="342734" y="80852"/>
                </a:lnTo>
                <a:lnTo>
                  <a:pt x="345351" y="83312"/>
                </a:lnTo>
                <a:lnTo>
                  <a:pt x="352993" y="91992"/>
                </a:lnTo>
                <a:lnTo>
                  <a:pt x="359998" y="103220"/>
                </a:lnTo>
                <a:lnTo>
                  <a:pt x="361950" y="107111"/>
                </a:lnTo>
                <a:lnTo>
                  <a:pt x="367472" y="118953"/>
                </a:lnTo>
                <a:lnTo>
                  <a:pt x="372634" y="129997"/>
                </a:lnTo>
                <a:lnTo>
                  <a:pt x="378260" y="141025"/>
                </a:lnTo>
                <a:lnTo>
                  <a:pt x="382981" y="149263"/>
                </a:lnTo>
                <a:lnTo>
                  <a:pt x="382600" y="146558"/>
                </a:lnTo>
                <a:lnTo>
                  <a:pt x="383271" y="143972"/>
                </a:lnTo>
                <a:lnTo>
                  <a:pt x="386003" y="147447"/>
                </a:lnTo>
                <a:lnTo>
                  <a:pt x="386511" y="150926"/>
                </a:lnTo>
                <a:lnTo>
                  <a:pt x="389407" y="148336"/>
                </a:lnTo>
                <a:lnTo>
                  <a:pt x="389013" y="145630"/>
                </a:lnTo>
                <a:lnTo>
                  <a:pt x="384760" y="138048"/>
                </a:lnTo>
                <a:lnTo>
                  <a:pt x="382692" y="134363"/>
                </a:lnTo>
                <a:lnTo>
                  <a:pt x="377345" y="123497"/>
                </a:lnTo>
                <a:lnTo>
                  <a:pt x="372105" y="112168"/>
                </a:lnTo>
                <a:lnTo>
                  <a:pt x="368312" y="104076"/>
                </a:lnTo>
                <a:lnTo>
                  <a:pt x="361473" y="91824"/>
                </a:lnTo>
                <a:lnTo>
                  <a:pt x="354082" y="82222"/>
                </a:lnTo>
                <a:lnTo>
                  <a:pt x="350278" y="78270"/>
                </a:lnTo>
                <a:lnTo>
                  <a:pt x="341297" y="70402"/>
                </a:lnTo>
                <a:lnTo>
                  <a:pt x="331121" y="62465"/>
                </a:lnTo>
                <a:lnTo>
                  <a:pt x="326885" y="59169"/>
                </a:lnTo>
                <a:lnTo>
                  <a:pt x="317764" y="51108"/>
                </a:lnTo>
                <a:lnTo>
                  <a:pt x="308844" y="42378"/>
                </a:lnTo>
                <a:lnTo>
                  <a:pt x="299022" y="33669"/>
                </a:lnTo>
                <a:lnTo>
                  <a:pt x="295529" y="31013"/>
                </a:lnTo>
                <a:lnTo>
                  <a:pt x="289369" y="26568"/>
                </a:lnTo>
                <a:lnTo>
                  <a:pt x="282981" y="22225"/>
                </a:lnTo>
                <a:lnTo>
                  <a:pt x="277787" y="17259"/>
                </a:lnTo>
                <a:lnTo>
                  <a:pt x="272592" y="12280"/>
                </a:lnTo>
                <a:lnTo>
                  <a:pt x="268617" y="6807"/>
                </a:lnTo>
                <a:lnTo>
                  <a:pt x="266877" y="0"/>
                </a:lnTo>
                <a:lnTo>
                  <a:pt x="263461" y="876"/>
                </a:lnTo>
                <a:lnTo>
                  <a:pt x="260057" y="1752"/>
                </a:lnTo>
                <a:lnTo>
                  <a:pt x="252453" y="6043"/>
                </a:lnTo>
                <a:lnTo>
                  <a:pt x="241746" y="14020"/>
                </a:lnTo>
                <a:lnTo>
                  <a:pt x="235292" y="18224"/>
                </a:lnTo>
                <a:lnTo>
                  <a:pt x="222907" y="25088"/>
                </a:lnTo>
                <a:lnTo>
                  <a:pt x="211362" y="29720"/>
                </a:lnTo>
                <a:lnTo>
                  <a:pt x="206806" y="30822"/>
                </a:lnTo>
                <a:lnTo>
                  <a:pt x="199872" y="32054"/>
                </a:lnTo>
                <a:lnTo>
                  <a:pt x="192328" y="32105"/>
                </a:lnTo>
                <a:lnTo>
                  <a:pt x="184645" y="32804"/>
                </a:lnTo>
                <a:lnTo>
                  <a:pt x="176961" y="33528"/>
                </a:lnTo>
                <a:lnTo>
                  <a:pt x="169037" y="34937"/>
                </a:lnTo>
                <a:lnTo>
                  <a:pt x="161582" y="39255"/>
                </a:lnTo>
                <a:lnTo>
                  <a:pt x="157365" y="41719"/>
                </a:lnTo>
                <a:lnTo>
                  <a:pt x="152755" y="45745"/>
                </a:lnTo>
                <a:lnTo>
                  <a:pt x="149009" y="49212"/>
                </a:lnTo>
                <a:lnTo>
                  <a:pt x="147993" y="59982"/>
                </a:lnTo>
                <a:lnTo>
                  <a:pt x="147612" y="60452"/>
                </a:lnTo>
                <a:lnTo>
                  <a:pt x="145059" y="58026"/>
                </a:lnTo>
                <a:lnTo>
                  <a:pt x="145288" y="52679"/>
                </a:lnTo>
                <a:lnTo>
                  <a:pt x="142532" y="55562"/>
                </a:lnTo>
                <a:lnTo>
                  <a:pt x="142125" y="56083"/>
                </a:lnTo>
                <a:lnTo>
                  <a:pt x="134828" y="66136"/>
                </a:lnTo>
                <a:lnTo>
                  <a:pt x="126772" y="75798"/>
                </a:lnTo>
                <a:lnTo>
                  <a:pt x="118200" y="85247"/>
                </a:lnTo>
                <a:lnTo>
                  <a:pt x="109355" y="94659"/>
                </a:lnTo>
                <a:lnTo>
                  <a:pt x="104038" y="100342"/>
                </a:lnTo>
                <a:lnTo>
                  <a:pt x="95651" y="109648"/>
                </a:lnTo>
                <a:lnTo>
                  <a:pt x="87600" y="119357"/>
                </a:lnTo>
                <a:lnTo>
                  <a:pt x="80119" y="129636"/>
                </a:lnTo>
                <a:lnTo>
                  <a:pt x="73440" y="140652"/>
                </a:lnTo>
                <a:lnTo>
                  <a:pt x="68808" y="150164"/>
                </a:lnTo>
                <a:lnTo>
                  <a:pt x="63645" y="162057"/>
                </a:lnTo>
                <a:lnTo>
                  <a:pt x="58574" y="173807"/>
                </a:lnTo>
                <a:lnTo>
                  <a:pt x="53673" y="185489"/>
                </a:lnTo>
                <a:lnTo>
                  <a:pt x="49022" y="197176"/>
                </a:lnTo>
                <a:lnTo>
                  <a:pt x="44698" y="208941"/>
                </a:lnTo>
                <a:lnTo>
                  <a:pt x="40782" y="220858"/>
                </a:lnTo>
                <a:lnTo>
                  <a:pt x="37353" y="233001"/>
                </a:lnTo>
                <a:lnTo>
                  <a:pt x="34488" y="245443"/>
                </a:lnTo>
                <a:lnTo>
                  <a:pt x="32268" y="258258"/>
                </a:lnTo>
                <a:lnTo>
                  <a:pt x="31254" y="266382"/>
                </a:lnTo>
                <a:lnTo>
                  <a:pt x="30021" y="279213"/>
                </a:lnTo>
                <a:lnTo>
                  <a:pt x="28952" y="292038"/>
                </a:lnTo>
                <a:lnTo>
                  <a:pt x="27927" y="304832"/>
                </a:lnTo>
                <a:lnTo>
                  <a:pt x="26827" y="317568"/>
                </a:lnTo>
                <a:lnTo>
                  <a:pt x="25532" y="330224"/>
                </a:lnTo>
                <a:lnTo>
                  <a:pt x="23921" y="342772"/>
                </a:lnTo>
                <a:lnTo>
                  <a:pt x="21875" y="355189"/>
                </a:lnTo>
                <a:lnTo>
                  <a:pt x="19274" y="367449"/>
                </a:lnTo>
                <a:lnTo>
                  <a:pt x="17399" y="374713"/>
                </a:lnTo>
                <a:lnTo>
                  <a:pt x="15417" y="381901"/>
                </a:lnTo>
                <a:lnTo>
                  <a:pt x="12166" y="387667"/>
                </a:lnTo>
                <a:lnTo>
                  <a:pt x="8877" y="393865"/>
                </a:lnTo>
                <a:lnTo>
                  <a:pt x="5588" y="400050"/>
                </a:lnTo>
                <a:lnTo>
                  <a:pt x="2273" y="406679"/>
                </a:lnTo>
                <a:lnTo>
                  <a:pt x="736" y="415213"/>
                </a:lnTo>
                <a:lnTo>
                  <a:pt x="241" y="418020"/>
                </a:lnTo>
                <a:lnTo>
                  <a:pt x="0" y="420890"/>
                </a:lnTo>
                <a:lnTo>
                  <a:pt x="0" y="423799"/>
                </a:lnTo>
                <a:lnTo>
                  <a:pt x="1345" y="436225"/>
                </a:lnTo>
                <a:lnTo>
                  <a:pt x="5087" y="448568"/>
                </a:lnTo>
                <a:lnTo>
                  <a:pt x="9231" y="457005"/>
                </a:lnTo>
                <a:lnTo>
                  <a:pt x="9867" y="458609"/>
                </a:lnTo>
                <a:lnTo>
                  <a:pt x="10998" y="514921"/>
                </a:lnTo>
                <a:lnTo>
                  <a:pt x="11518" y="512241"/>
                </a:lnTo>
                <a:lnTo>
                  <a:pt x="12788" y="505714"/>
                </a:lnTo>
                <a:lnTo>
                  <a:pt x="13017" y="499554"/>
                </a:lnTo>
                <a:lnTo>
                  <a:pt x="12915" y="474141"/>
                </a:lnTo>
                <a:lnTo>
                  <a:pt x="12268" y="462622"/>
                </a:lnTo>
                <a:lnTo>
                  <a:pt x="13903" y="464779"/>
                </a:lnTo>
                <a:lnTo>
                  <a:pt x="20376" y="473319"/>
                </a:lnTo>
                <a:lnTo>
                  <a:pt x="29922" y="482081"/>
                </a:lnTo>
                <a:lnTo>
                  <a:pt x="40623" y="488243"/>
                </a:lnTo>
                <a:lnTo>
                  <a:pt x="43319" y="489292"/>
                </a:lnTo>
                <a:lnTo>
                  <a:pt x="44119" y="482053"/>
                </a:lnTo>
                <a:lnTo>
                  <a:pt x="36190" y="485536"/>
                </a:lnTo>
                <a:lnTo>
                  <a:pt x="41173" y="488442"/>
                </a:lnTo>
                <a:lnTo>
                  <a:pt x="42862" y="485343"/>
                </a:lnTo>
                <a:lnTo>
                  <a:pt x="41173" y="488442"/>
                </a:lnTo>
                <a:lnTo>
                  <a:pt x="36190" y="485536"/>
                </a:lnTo>
                <a:lnTo>
                  <a:pt x="25595" y="477690"/>
                </a:lnTo>
                <a:lnTo>
                  <a:pt x="17000" y="468764"/>
                </a:lnTo>
                <a:lnTo>
                  <a:pt x="17238" y="456968"/>
                </a:lnTo>
                <a:lnTo>
                  <a:pt x="16686" y="456221"/>
                </a:lnTo>
                <a:lnTo>
                  <a:pt x="16217" y="457898"/>
                </a:lnTo>
                <a:lnTo>
                  <a:pt x="13999" y="464492"/>
                </a:lnTo>
                <a:lnTo>
                  <a:pt x="10860" y="460321"/>
                </a:lnTo>
                <a:lnTo>
                  <a:pt x="10372" y="459328"/>
                </a:lnTo>
                <a:lnTo>
                  <a:pt x="9984" y="458538"/>
                </a:lnTo>
                <a:lnTo>
                  <a:pt x="9537" y="455650"/>
                </a:lnTo>
                <a:lnTo>
                  <a:pt x="12078" y="447062"/>
                </a:lnTo>
                <a:lnTo>
                  <a:pt x="8222" y="434693"/>
                </a:lnTo>
                <a:lnTo>
                  <a:pt x="7048" y="423799"/>
                </a:lnTo>
                <a:lnTo>
                  <a:pt x="7251" y="418820"/>
                </a:lnTo>
                <a:lnTo>
                  <a:pt x="7683" y="416471"/>
                </a:lnTo>
                <a:lnTo>
                  <a:pt x="9004" y="409054"/>
                </a:lnTo>
                <a:lnTo>
                  <a:pt x="11849" y="403263"/>
                </a:lnTo>
                <a:lnTo>
                  <a:pt x="15100" y="397179"/>
                </a:lnTo>
                <a:lnTo>
                  <a:pt x="18313" y="391109"/>
                </a:lnTo>
                <a:lnTo>
                  <a:pt x="21932" y="384759"/>
                </a:lnTo>
                <a:lnTo>
                  <a:pt x="24193" y="376593"/>
                </a:lnTo>
                <a:lnTo>
                  <a:pt x="27244" y="364182"/>
                </a:lnTo>
                <a:lnTo>
                  <a:pt x="29655" y="351668"/>
                </a:lnTo>
                <a:lnTo>
                  <a:pt x="31547" y="339075"/>
                </a:lnTo>
                <a:lnTo>
                  <a:pt x="33038" y="326428"/>
                </a:lnTo>
                <a:lnTo>
                  <a:pt x="34249" y="313752"/>
                </a:lnTo>
                <a:lnTo>
                  <a:pt x="35301" y="301071"/>
                </a:lnTo>
                <a:lnTo>
                  <a:pt x="36312" y="288411"/>
                </a:lnTo>
                <a:lnTo>
                  <a:pt x="37403" y="275796"/>
                </a:lnTo>
                <a:lnTo>
                  <a:pt x="38265" y="267131"/>
                </a:lnTo>
                <a:lnTo>
                  <a:pt x="40021" y="254252"/>
                </a:lnTo>
                <a:lnTo>
                  <a:pt x="42480" y="241760"/>
                </a:lnTo>
                <a:lnTo>
                  <a:pt x="45566" y="229574"/>
                </a:lnTo>
                <a:lnTo>
                  <a:pt x="49200" y="217616"/>
                </a:lnTo>
                <a:lnTo>
                  <a:pt x="53305" y="205805"/>
                </a:lnTo>
                <a:lnTo>
                  <a:pt x="57804" y="194062"/>
                </a:lnTo>
                <a:lnTo>
                  <a:pt x="62620" y="182308"/>
                </a:lnTo>
                <a:lnTo>
                  <a:pt x="67674" y="170463"/>
                </a:lnTo>
                <a:lnTo>
                  <a:pt x="72890" y="158448"/>
                </a:lnTo>
                <a:lnTo>
                  <a:pt x="75272" y="152958"/>
                </a:lnTo>
                <a:lnTo>
                  <a:pt x="81035" y="141481"/>
                </a:lnTo>
                <a:lnTo>
                  <a:pt x="87874" y="130778"/>
                </a:lnTo>
                <a:lnTo>
                  <a:pt x="95561" y="120670"/>
                </a:lnTo>
                <a:lnTo>
                  <a:pt x="103867" y="110982"/>
                </a:lnTo>
                <a:lnTo>
                  <a:pt x="109207" y="105130"/>
                </a:lnTo>
                <a:lnTo>
                  <a:pt x="117887" y="95876"/>
                </a:lnTo>
                <a:lnTo>
                  <a:pt x="126565" y="86577"/>
                </a:lnTo>
                <a:lnTo>
                  <a:pt x="134998" y="77054"/>
                </a:lnTo>
                <a:lnTo>
                  <a:pt x="142944" y="67126"/>
                </a:lnTo>
                <a:lnTo>
                  <a:pt x="147791" y="60267"/>
                </a:lnTo>
                <a:lnTo>
                  <a:pt x="149352" y="58661"/>
                </a:lnTo>
                <a:lnTo>
                  <a:pt x="152628" y="55346"/>
                </a:lnTo>
                <a:lnTo>
                  <a:pt x="160185" y="48183"/>
                </a:lnTo>
                <a:lnTo>
                  <a:pt x="165112" y="45351"/>
                </a:lnTo>
                <a:lnTo>
                  <a:pt x="171234" y="41795"/>
                </a:lnTo>
                <a:lnTo>
                  <a:pt x="177990" y="40500"/>
                </a:lnTo>
                <a:lnTo>
                  <a:pt x="185293" y="39814"/>
                </a:lnTo>
                <a:lnTo>
                  <a:pt x="192570" y="39141"/>
                </a:lnTo>
                <a:lnTo>
                  <a:pt x="200291" y="39116"/>
                </a:lnTo>
                <a:lnTo>
                  <a:pt x="208026" y="37757"/>
                </a:lnTo>
                <a:lnTo>
                  <a:pt x="219178" y="34437"/>
                </a:lnTo>
                <a:lnTo>
                  <a:pt x="231069" y="28816"/>
                </a:lnTo>
                <a:lnTo>
                  <a:pt x="239001" y="24218"/>
                </a:lnTo>
                <a:lnTo>
                  <a:pt x="250356" y="16549"/>
                </a:lnTo>
                <a:lnTo>
                  <a:pt x="260345" y="8605"/>
                </a:lnTo>
                <a:lnTo>
                  <a:pt x="265976" y="3352"/>
                </a:lnTo>
                <a:lnTo>
                  <a:pt x="267157" y="16852"/>
                </a:lnTo>
                <a:lnTo>
                  <a:pt x="272923" y="22352"/>
                </a:lnTo>
                <a:lnTo>
                  <a:pt x="278701" y="27863"/>
                </a:lnTo>
                <a:lnTo>
                  <a:pt x="285369" y="32359"/>
                </a:lnTo>
                <a:lnTo>
                  <a:pt x="291401" y="36715"/>
                </a:lnTo>
                <a:lnTo>
                  <a:pt x="301146" y="44791"/>
                </a:lnTo>
                <a:lnTo>
                  <a:pt x="310131" y="53512"/>
                </a:lnTo>
                <a:lnTo>
                  <a:pt x="319508" y="62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6150765" y="1164788"/>
            <a:ext cx="5632" cy="13500"/>
          </a:xfrm>
          <a:custGeom>
            <a:avLst/>
            <a:gdLst/>
            <a:ahLst/>
            <a:cxnLst/>
            <a:rect l="l" t="t" r="r" b="b"/>
            <a:pathLst>
              <a:path w="5632" h="13500">
                <a:moveTo>
                  <a:pt x="4451" y="0"/>
                </a:moveTo>
                <a:lnTo>
                  <a:pt x="0" y="4153"/>
                </a:lnTo>
                <a:lnTo>
                  <a:pt x="692" y="6870"/>
                </a:lnTo>
                <a:lnTo>
                  <a:pt x="5632" y="13500"/>
                </a:lnTo>
                <a:lnTo>
                  <a:pt x="4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6292034" y="1230816"/>
            <a:ext cx="12146" cy="5515"/>
          </a:xfrm>
          <a:custGeom>
            <a:avLst/>
            <a:gdLst/>
            <a:ahLst/>
            <a:cxnLst/>
            <a:rect l="l" t="t" r="r" b="b"/>
            <a:pathLst>
              <a:path w="12146" h="5515">
                <a:moveTo>
                  <a:pt x="2456" y="3938"/>
                </a:moveTo>
                <a:lnTo>
                  <a:pt x="12146" y="5515"/>
                </a:lnTo>
                <a:lnTo>
                  <a:pt x="3365" y="1041"/>
                </a:lnTo>
                <a:lnTo>
                  <a:pt x="0" y="0"/>
                </a:lnTo>
                <a:lnTo>
                  <a:pt x="2456" y="3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6274002" y="1227298"/>
            <a:ext cx="20179" cy="82473"/>
          </a:xfrm>
          <a:custGeom>
            <a:avLst/>
            <a:gdLst/>
            <a:ahLst/>
            <a:cxnLst/>
            <a:rect l="l" t="t" r="r" b="b"/>
            <a:pathLst>
              <a:path w="20179" h="82473">
                <a:moveTo>
                  <a:pt x="13194" y="29590"/>
                </a:moveTo>
                <a:lnTo>
                  <a:pt x="12419" y="26581"/>
                </a:lnTo>
                <a:lnTo>
                  <a:pt x="11746" y="23748"/>
                </a:lnTo>
                <a:lnTo>
                  <a:pt x="11759" y="20967"/>
                </a:lnTo>
                <a:lnTo>
                  <a:pt x="12559" y="17614"/>
                </a:lnTo>
                <a:lnTo>
                  <a:pt x="15937" y="13398"/>
                </a:lnTo>
                <a:lnTo>
                  <a:pt x="17817" y="11112"/>
                </a:lnTo>
                <a:lnTo>
                  <a:pt x="20179" y="8445"/>
                </a:lnTo>
                <a:lnTo>
                  <a:pt x="17906" y="7035"/>
                </a:lnTo>
                <a:lnTo>
                  <a:pt x="18160" y="0"/>
                </a:lnTo>
                <a:lnTo>
                  <a:pt x="15137" y="952"/>
                </a:lnTo>
                <a:lnTo>
                  <a:pt x="14019" y="4635"/>
                </a:lnTo>
                <a:lnTo>
                  <a:pt x="10514" y="8902"/>
                </a:lnTo>
                <a:lnTo>
                  <a:pt x="8609" y="11226"/>
                </a:lnTo>
                <a:lnTo>
                  <a:pt x="6260" y="14008"/>
                </a:lnTo>
                <a:lnTo>
                  <a:pt x="5180" y="18008"/>
                </a:lnTo>
                <a:lnTo>
                  <a:pt x="4723" y="21704"/>
                </a:lnTo>
                <a:lnTo>
                  <a:pt x="4736" y="25069"/>
                </a:lnTo>
                <a:lnTo>
                  <a:pt x="5612" y="28282"/>
                </a:lnTo>
                <a:lnTo>
                  <a:pt x="6361" y="31318"/>
                </a:lnTo>
                <a:lnTo>
                  <a:pt x="7136" y="34340"/>
                </a:lnTo>
                <a:lnTo>
                  <a:pt x="7809" y="37160"/>
                </a:lnTo>
                <a:lnTo>
                  <a:pt x="7796" y="39903"/>
                </a:lnTo>
                <a:lnTo>
                  <a:pt x="7606" y="41020"/>
                </a:lnTo>
                <a:lnTo>
                  <a:pt x="4570" y="53582"/>
                </a:lnTo>
                <a:lnTo>
                  <a:pt x="1557" y="65986"/>
                </a:lnTo>
                <a:lnTo>
                  <a:pt x="0" y="72186"/>
                </a:lnTo>
                <a:lnTo>
                  <a:pt x="4253" y="79768"/>
                </a:lnTo>
                <a:lnTo>
                  <a:pt x="4647" y="82473"/>
                </a:lnTo>
                <a:lnTo>
                  <a:pt x="7724" y="70372"/>
                </a:lnTo>
                <a:lnTo>
                  <a:pt x="10741" y="58018"/>
                </a:lnTo>
                <a:lnTo>
                  <a:pt x="13760" y="45524"/>
                </a:lnTo>
                <a:lnTo>
                  <a:pt x="14451" y="42684"/>
                </a:lnTo>
                <a:lnTo>
                  <a:pt x="14845" y="39217"/>
                </a:lnTo>
                <a:lnTo>
                  <a:pt x="14819" y="35839"/>
                </a:lnTo>
                <a:lnTo>
                  <a:pt x="13956" y="32626"/>
                </a:lnTo>
                <a:lnTo>
                  <a:pt x="13194" y="29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6271842" y="1305408"/>
            <a:ext cx="3911" cy="6954"/>
          </a:xfrm>
          <a:custGeom>
            <a:avLst/>
            <a:gdLst/>
            <a:ahLst/>
            <a:cxnLst/>
            <a:rect l="l" t="t" r="r" b="b"/>
            <a:pathLst>
              <a:path w="3911" h="6954">
                <a:moveTo>
                  <a:pt x="3403" y="3474"/>
                </a:moveTo>
                <a:lnTo>
                  <a:pt x="671" y="0"/>
                </a:lnTo>
                <a:lnTo>
                  <a:pt x="0" y="2585"/>
                </a:lnTo>
                <a:lnTo>
                  <a:pt x="380" y="5290"/>
                </a:lnTo>
                <a:lnTo>
                  <a:pt x="3911" y="6954"/>
                </a:lnTo>
                <a:lnTo>
                  <a:pt x="3403" y="3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6304874" y="1526890"/>
            <a:ext cx="8906" cy="24552"/>
          </a:xfrm>
          <a:custGeom>
            <a:avLst/>
            <a:gdLst/>
            <a:ahLst/>
            <a:cxnLst/>
            <a:rect l="l" t="t" r="r" b="b"/>
            <a:pathLst>
              <a:path w="8906" h="24552">
                <a:moveTo>
                  <a:pt x="5401" y="8728"/>
                </a:moveTo>
                <a:lnTo>
                  <a:pt x="8906" y="12957"/>
                </a:lnTo>
                <a:lnTo>
                  <a:pt x="6261" y="203"/>
                </a:lnTo>
                <a:lnTo>
                  <a:pt x="2743" y="0"/>
                </a:lnTo>
                <a:lnTo>
                  <a:pt x="0" y="2209"/>
                </a:lnTo>
                <a:lnTo>
                  <a:pt x="2833" y="24552"/>
                </a:lnTo>
                <a:lnTo>
                  <a:pt x="5098" y="11727"/>
                </a:lnTo>
                <a:lnTo>
                  <a:pt x="5401" y="8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5872823" y="1227298"/>
            <a:ext cx="737283" cy="579285"/>
          </a:xfrm>
          <a:custGeom>
            <a:avLst/>
            <a:gdLst/>
            <a:ahLst/>
            <a:cxnLst/>
            <a:rect l="l" t="t" r="r" b="b"/>
            <a:pathLst>
              <a:path w="737283" h="579285">
                <a:moveTo>
                  <a:pt x="401785" y="433392"/>
                </a:moveTo>
                <a:lnTo>
                  <a:pt x="398203" y="446023"/>
                </a:lnTo>
                <a:lnTo>
                  <a:pt x="397558" y="448843"/>
                </a:lnTo>
                <a:lnTo>
                  <a:pt x="397215" y="452640"/>
                </a:lnTo>
                <a:lnTo>
                  <a:pt x="397241" y="458457"/>
                </a:lnTo>
                <a:lnTo>
                  <a:pt x="398879" y="466737"/>
                </a:lnTo>
                <a:lnTo>
                  <a:pt x="401267" y="476567"/>
                </a:lnTo>
                <a:lnTo>
                  <a:pt x="404298" y="488257"/>
                </a:lnTo>
                <a:lnTo>
                  <a:pt x="407742" y="500657"/>
                </a:lnTo>
                <a:lnTo>
                  <a:pt x="411340" y="513247"/>
                </a:lnTo>
                <a:lnTo>
                  <a:pt x="414665" y="524903"/>
                </a:lnTo>
                <a:lnTo>
                  <a:pt x="416888" y="532764"/>
                </a:lnTo>
                <a:lnTo>
                  <a:pt x="418882" y="540105"/>
                </a:lnTo>
                <a:lnTo>
                  <a:pt x="420304" y="546163"/>
                </a:lnTo>
                <a:lnTo>
                  <a:pt x="421739" y="552195"/>
                </a:lnTo>
                <a:lnTo>
                  <a:pt x="422565" y="557110"/>
                </a:lnTo>
                <a:lnTo>
                  <a:pt x="424736" y="557060"/>
                </a:lnTo>
                <a:lnTo>
                  <a:pt x="426057" y="560323"/>
                </a:lnTo>
                <a:lnTo>
                  <a:pt x="422558" y="557948"/>
                </a:lnTo>
                <a:lnTo>
                  <a:pt x="420469" y="558799"/>
                </a:lnTo>
                <a:lnTo>
                  <a:pt x="413560" y="560438"/>
                </a:lnTo>
                <a:lnTo>
                  <a:pt x="405509" y="561835"/>
                </a:lnTo>
                <a:lnTo>
                  <a:pt x="393545" y="563670"/>
                </a:lnTo>
                <a:lnTo>
                  <a:pt x="380722" y="565291"/>
                </a:lnTo>
                <a:lnTo>
                  <a:pt x="367750" y="566735"/>
                </a:lnTo>
                <a:lnTo>
                  <a:pt x="364983" y="567029"/>
                </a:lnTo>
                <a:lnTo>
                  <a:pt x="350303" y="568572"/>
                </a:lnTo>
                <a:lnTo>
                  <a:pt x="337888" y="570010"/>
                </a:lnTo>
                <a:lnTo>
                  <a:pt x="331645" y="570928"/>
                </a:lnTo>
                <a:lnTo>
                  <a:pt x="326121" y="571868"/>
                </a:lnTo>
                <a:lnTo>
                  <a:pt x="320482" y="572249"/>
                </a:lnTo>
                <a:lnTo>
                  <a:pt x="314754" y="572249"/>
                </a:lnTo>
                <a:lnTo>
                  <a:pt x="302276" y="571746"/>
                </a:lnTo>
                <a:lnTo>
                  <a:pt x="289626" y="570532"/>
                </a:lnTo>
                <a:lnTo>
                  <a:pt x="276885" y="569094"/>
                </a:lnTo>
                <a:lnTo>
                  <a:pt x="264132" y="567918"/>
                </a:lnTo>
                <a:lnTo>
                  <a:pt x="252766" y="567486"/>
                </a:lnTo>
                <a:lnTo>
                  <a:pt x="251394" y="567486"/>
                </a:lnTo>
                <a:lnTo>
                  <a:pt x="238860" y="567064"/>
                </a:lnTo>
                <a:lnTo>
                  <a:pt x="226380" y="565882"/>
                </a:lnTo>
                <a:lnTo>
                  <a:pt x="213928" y="564114"/>
                </a:lnTo>
                <a:lnTo>
                  <a:pt x="201480" y="561934"/>
                </a:lnTo>
                <a:lnTo>
                  <a:pt x="189011" y="559517"/>
                </a:lnTo>
                <a:lnTo>
                  <a:pt x="176496" y="557036"/>
                </a:lnTo>
                <a:lnTo>
                  <a:pt x="163910" y="554665"/>
                </a:lnTo>
                <a:lnTo>
                  <a:pt x="151230" y="552579"/>
                </a:lnTo>
                <a:lnTo>
                  <a:pt x="138429" y="550952"/>
                </a:lnTo>
                <a:lnTo>
                  <a:pt x="132166" y="550379"/>
                </a:lnTo>
                <a:lnTo>
                  <a:pt x="127874" y="550036"/>
                </a:lnTo>
                <a:lnTo>
                  <a:pt x="112342" y="549935"/>
                </a:lnTo>
                <a:lnTo>
                  <a:pt x="105369" y="550240"/>
                </a:lnTo>
                <a:lnTo>
                  <a:pt x="98511" y="550240"/>
                </a:lnTo>
                <a:lnTo>
                  <a:pt x="85802" y="549763"/>
                </a:lnTo>
                <a:lnTo>
                  <a:pt x="73236" y="547821"/>
                </a:lnTo>
                <a:lnTo>
                  <a:pt x="59315" y="543629"/>
                </a:lnTo>
                <a:lnTo>
                  <a:pt x="47504" y="538917"/>
                </a:lnTo>
                <a:lnTo>
                  <a:pt x="36052" y="533688"/>
                </a:lnTo>
                <a:lnTo>
                  <a:pt x="24692" y="528311"/>
                </a:lnTo>
                <a:lnTo>
                  <a:pt x="13155" y="523152"/>
                </a:lnTo>
                <a:lnTo>
                  <a:pt x="7523" y="520936"/>
                </a:lnTo>
                <a:lnTo>
                  <a:pt x="8837" y="516265"/>
                </a:lnTo>
                <a:lnTo>
                  <a:pt x="12466" y="503449"/>
                </a:lnTo>
                <a:lnTo>
                  <a:pt x="16848" y="487905"/>
                </a:lnTo>
                <a:lnTo>
                  <a:pt x="19898" y="477011"/>
                </a:lnTo>
                <a:lnTo>
                  <a:pt x="22248" y="468515"/>
                </a:lnTo>
                <a:lnTo>
                  <a:pt x="24128" y="461505"/>
                </a:lnTo>
                <a:lnTo>
                  <a:pt x="26007" y="454482"/>
                </a:lnTo>
                <a:lnTo>
                  <a:pt x="27417" y="449059"/>
                </a:lnTo>
                <a:lnTo>
                  <a:pt x="26287" y="392747"/>
                </a:lnTo>
                <a:lnTo>
                  <a:pt x="25650" y="391143"/>
                </a:lnTo>
                <a:lnTo>
                  <a:pt x="23017" y="402808"/>
                </a:lnTo>
                <a:lnTo>
                  <a:pt x="22303" y="415032"/>
                </a:lnTo>
                <a:lnTo>
                  <a:pt x="22400" y="433501"/>
                </a:lnTo>
                <a:lnTo>
                  <a:pt x="22159" y="439165"/>
                </a:lnTo>
                <a:lnTo>
                  <a:pt x="21016" y="445033"/>
                </a:lnTo>
                <a:lnTo>
                  <a:pt x="20597" y="447230"/>
                </a:lnTo>
                <a:lnTo>
                  <a:pt x="19200" y="452742"/>
                </a:lnTo>
                <a:lnTo>
                  <a:pt x="17333" y="459689"/>
                </a:lnTo>
                <a:lnTo>
                  <a:pt x="13628" y="473233"/>
                </a:lnTo>
                <a:lnTo>
                  <a:pt x="9492" y="488054"/>
                </a:lnTo>
                <a:lnTo>
                  <a:pt x="5475" y="502298"/>
                </a:lnTo>
                <a:lnTo>
                  <a:pt x="2128" y="514114"/>
                </a:lnTo>
                <a:lnTo>
                  <a:pt x="0" y="521647"/>
                </a:lnTo>
                <a:lnTo>
                  <a:pt x="340" y="525741"/>
                </a:lnTo>
                <a:lnTo>
                  <a:pt x="2068" y="526364"/>
                </a:lnTo>
                <a:lnTo>
                  <a:pt x="3274" y="523049"/>
                </a:lnTo>
                <a:lnTo>
                  <a:pt x="4468" y="519734"/>
                </a:lnTo>
                <a:lnTo>
                  <a:pt x="6665" y="523989"/>
                </a:lnTo>
                <a:lnTo>
                  <a:pt x="3274" y="523049"/>
                </a:lnTo>
                <a:lnTo>
                  <a:pt x="2068" y="526364"/>
                </a:lnTo>
                <a:lnTo>
                  <a:pt x="13371" y="530896"/>
                </a:lnTo>
                <a:lnTo>
                  <a:pt x="24540" y="536022"/>
                </a:lnTo>
                <a:lnTo>
                  <a:pt x="35828" y="541370"/>
                </a:lnTo>
                <a:lnTo>
                  <a:pt x="47489" y="546566"/>
                </a:lnTo>
                <a:lnTo>
                  <a:pt x="59775" y="551237"/>
                </a:lnTo>
                <a:lnTo>
                  <a:pt x="70013" y="554291"/>
                </a:lnTo>
                <a:lnTo>
                  <a:pt x="82790" y="556551"/>
                </a:lnTo>
                <a:lnTo>
                  <a:pt x="95332" y="557254"/>
                </a:lnTo>
                <a:lnTo>
                  <a:pt x="105573" y="557275"/>
                </a:lnTo>
                <a:lnTo>
                  <a:pt x="112532" y="556983"/>
                </a:lnTo>
                <a:lnTo>
                  <a:pt x="127582" y="557085"/>
                </a:lnTo>
                <a:lnTo>
                  <a:pt x="131633" y="557402"/>
                </a:lnTo>
                <a:lnTo>
                  <a:pt x="144094" y="558687"/>
                </a:lnTo>
                <a:lnTo>
                  <a:pt x="156519" y="560529"/>
                </a:lnTo>
                <a:lnTo>
                  <a:pt x="168933" y="562754"/>
                </a:lnTo>
                <a:lnTo>
                  <a:pt x="181360" y="565187"/>
                </a:lnTo>
                <a:lnTo>
                  <a:pt x="193826" y="567656"/>
                </a:lnTo>
                <a:lnTo>
                  <a:pt x="206355" y="569985"/>
                </a:lnTo>
                <a:lnTo>
                  <a:pt x="218971" y="572000"/>
                </a:lnTo>
                <a:lnTo>
                  <a:pt x="231700" y="573527"/>
                </a:lnTo>
                <a:lnTo>
                  <a:pt x="244565" y="574392"/>
                </a:lnTo>
                <a:lnTo>
                  <a:pt x="251394" y="574522"/>
                </a:lnTo>
                <a:lnTo>
                  <a:pt x="252766" y="574522"/>
                </a:lnTo>
                <a:lnTo>
                  <a:pt x="264936" y="575026"/>
                </a:lnTo>
                <a:lnTo>
                  <a:pt x="277437" y="576242"/>
                </a:lnTo>
                <a:lnTo>
                  <a:pt x="290188" y="577683"/>
                </a:lnTo>
                <a:lnTo>
                  <a:pt x="303107" y="578858"/>
                </a:lnTo>
                <a:lnTo>
                  <a:pt x="314754" y="579285"/>
                </a:lnTo>
                <a:lnTo>
                  <a:pt x="320787" y="579285"/>
                </a:lnTo>
                <a:lnTo>
                  <a:pt x="326832" y="578891"/>
                </a:lnTo>
                <a:lnTo>
                  <a:pt x="332839" y="577862"/>
                </a:lnTo>
                <a:lnTo>
                  <a:pt x="342233" y="576568"/>
                </a:lnTo>
                <a:lnTo>
                  <a:pt x="354647" y="575197"/>
                </a:lnTo>
                <a:lnTo>
                  <a:pt x="368958" y="573693"/>
                </a:lnTo>
                <a:lnTo>
                  <a:pt x="379639" y="572515"/>
                </a:lnTo>
                <a:lnTo>
                  <a:pt x="392617" y="570901"/>
                </a:lnTo>
                <a:lnTo>
                  <a:pt x="404937" y="569069"/>
                </a:lnTo>
                <a:lnTo>
                  <a:pt x="406702" y="568769"/>
                </a:lnTo>
                <a:lnTo>
                  <a:pt x="415021" y="567321"/>
                </a:lnTo>
                <a:lnTo>
                  <a:pt x="422184" y="565683"/>
                </a:lnTo>
                <a:lnTo>
                  <a:pt x="422539" y="560120"/>
                </a:lnTo>
                <a:lnTo>
                  <a:pt x="427378" y="563587"/>
                </a:lnTo>
                <a:lnTo>
                  <a:pt x="429575" y="560527"/>
                </a:lnTo>
                <a:lnTo>
                  <a:pt x="429562" y="554672"/>
                </a:lnTo>
                <a:lnTo>
                  <a:pt x="427911" y="547255"/>
                </a:lnTo>
                <a:lnTo>
                  <a:pt x="425524" y="537933"/>
                </a:lnTo>
                <a:lnTo>
                  <a:pt x="422457" y="526594"/>
                </a:lnTo>
                <a:lnTo>
                  <a:pt x="418969" y="514298"/>
                </a:lnTo>
                <a:lnTo>
                  <a:pt x="415329" y="501588"/>
                </a:lnTo>
                <a:lnTo>
                  <a:pt x="412151" y="490258"/>
                </a:lnTo>
                <a:lnTo>
                  <a:pt x="409928" y="482206"/>
                </a:lnTo>
                <a:lnTo>
                  <a:pt x="407934" y="474548"/>
                </a:lnTo>
                <a:lnTo>
                  <a:pt x="406512" y="468007"/>
                </a:lnTo>
                <a:lnTo>
                  <a:pt x="405077" y="461479"/>
                </a:lnTo>
                <a:lnTo>
                  <a:pt x="404239" y="455993"/>
                </a:lnTo>
                <a:lnTo>
                  <a:pt x="404251" y="452640"/>
                </a:lnTo>
                <a:lnTo>
                  <a:pt x="404442" y="450316"/>
                </a:lnTo>
                <a:lnTo>
                  <a:pt x="407629" y="438272"/>
                </a:lnTo>
                <a:lnTo>
                  <a:pt x="411440" y="426472"/>
                </a:lnTo>
                <a:lnTo>
                  <a:pt x="415043" y="414393"/>
                </a:lnTo>
                <a:lnTo>
                  <a:pt x="417609" y="401510"/>
                </a:lnTo>
                <a:lnTo>
                  <a:pt x="418031" y="397662"/>
                </a:lnTo>
                <a:lnTo>
                  <a:pt x="419632" y="385263"/>
                </a:lnTo>
                <a:lnTo>
                  <a:pt x="422143" y="373071"/>
                </a:lnTo>
                <a:lnTo>
                  <a:pt x="425242" y="360974"/>
                </a:lnTo>
                <a:lnTo>
                  <a:pt x="428612" y="348861"/>
                </a:lnTo>
                <a:lnTo>
                  <a:pt x="431933" y="336622"/>
                </a:lnTo>
                <a:lnTo>
                  <a:pt x="434885" y="324145"/>
                </a:lnTo>
                <a:lnTo>
                  <a:pt x="432052" y="301802"/>
                </a:lnTo>
                <a:lnTo>
                  <a:pt x="434795" y="299592"/>
                </a:lnTo>
                <a:lnTo>
                  <a:pt x="438313" y="299796"/>
                </a:lnTo>
                <a:lnTo>
                  <a:pt x="440958" y="312550"/>
                </a:lnTo>
                <a:lnTo>
                  <a:pt x="448976" y="321173"/>
                </a:lnTo>
                <a:lnTo>
                  <a:pt x="457164" y="328571"/>
                </a:lnTo>
                <a:lnTo>
                  <a:pt x="466576" y="335648"/>
                </a:lnTo>
                <a:lnTo>
                  <a:pt x="478270" y="343305"/>
                </a:lnTo>
                <a:lnTo>
                  <a:pt x="483931" y="346798"/>
                </a:lnTo>
                <a:lnTo>
                  <a:pt x="493086" y="353208"/>
                </a:lnTo>
                <a:lnTo>
                  <a:pt x="502929" y="361172"/>
                </a:lnTo>
                <a:lnTo>
                  <a:pt x="513311" y="369858"/>
                </a:lnTo>
                <a:lnTo>
                  <a:pt x="520736" y="375856"/>
                </a:lnTo>
                <a:lnTo>
                  <a:pt x="531802" y="383887"/>
                </a:lnTo>
                <a:lnTo>
                  <a:pt x="543206" y="390432"/>
                </a:lnTo>
                <a:lnTo>
                  <a:pt x="554961" y="394547"/>
                </a:lnTo>
                <a:lnTo>
                  <a:pt x="563204" y="395477"/>
                </a:lnTo>
                <a:lnTo>
                  <a:pt x="564576" y="395452"/>
                </a:lnTo>
                <a:lnTo>
                  <a:pt x="577589" y="393814"/>
                </a:lnTo>
                <a:lnTo>
                  <a:pt x="589817" y="390105"/>
                </a:lnTo>
                <a:lnTo>
                  <a:pt x="601265" y="384550"/>
                </a:lnTo>
                <a:lnTo>
                  <a:pt x="607921" y="380314"/>
                </a:lnTo>
                <a:lnTo>
                  <a:pt x="617505" y="372822"/>
                </a:lnTo>
                <a:lnTo>
                  <a:pt x="626473" y="364214"/>
                </a:lnTo>
                <a:lnTo>
                  <a:pt x="634865" y="354653"/>
                </a:lnTo>
                <a:lnTo>
                  <a:pt x="642717" y="344299"/>
                </a:lnTo>
                <a:lnTo>
                  <a:pt x="650068" y="333312"/>
                </a:lnTo>
                <a:lnTo>
                  <a:pt x="655597" y="324205"/>
                </a:lnTo>
                <a:lnTo>
                  <a:pt x="661992" y="312749"/>
                </a:lnTo>
                <a:lnTo>
                  <a:pt x="667999" y="301107"/>
                </a:lnTo>
                <a:lnTo>
                  <a:pt x="673643" y="289426"/>
                </a:lnTo>
                <a:lnTo>
                  <a:pt x="678948" y="277854"/>
                </a:lnTo>
                <a:lnTo>
                  <a:pt x="683940" y="266539"/>
                </a:lnTo>
                <a:lnTo>
                  <a:pt x="688325" y="256374"/>
                </a:lnTo>
                <a:lnTo>
                  <a:pt x="690039" y="252323"/>
                </a:lnTo>
                <a:lnTo>
                  <a:pt x="693913" y="247091"/>
                </a:lnTo>
                <a:lnTo>
                  <a:pt x="698764" y="241490"/>
                </a:lnTo>
                <a:lnTo>
                  <a:pt x="706968" y="232393"/>
                </a:lnTo>
                <a:lnTo>
                  <a:pt x="715755" y="222850"/>
                </a:lnTo>
                <a:lnTo>
                  <a:pt x="723212" y="214261"/>
                </a:lnTo>
                <a:lnTo>
                  <a:pt x="731466" y="202925"/>
                </a:lnTo>
                <a:lnTo>
                  <a:pt x="736526" y="191570"/>
                </a:lnTo>
                <a:lnTo>
                  <a:pt x="737271" y="185991"/>
                </a:lnTo>
                <a:lnTo>
                  <a:pt x="737283" y="182664"/>
                </a:lnTo>
                <a:lnTo>
                  <a:pt x="736394" y="179336"/>
                </a:lnTo>
                <a:lnTo>
                  <a:pt x="734464" y="176364"/>
                </a:lnTo>
                <a:lnTo>
                  <a:pt x="730057" y="169722"/>
                </a:lnTo>
                <a:lnTo>
                  <a:pt x="722005" y="165480"/>
                </a:lnTo>
                <a:lnTo>
                  <a:pt x="713839" y="161886"/>
                </a:lnTo>
                <a:lnTo>
                  <a:pt x="705673" y="158356"/>
                </a:lnTo>
                <a:lnTo>
                  <a:pt x="697177" y="155625"/>
                </a:lnTo>
                <a:lnTo>
                  <a:pt x="692300" y="153390"/>
                </a:lnTo>
                <a:lnTo>
                  <a:pt x="680731" y="148107"/>
                </a:lnTo>
                <a:lnTo>
                  <a:pt x="669149" y="142776"/>
                </a:lnTo>
                <a:lnTo>
                  <a:pt x="657607" y="137343"/>
                </a:lnTo>
                <a:lnTo>
                  <a:pt x="646161" y="131756"/>
                </a:lnTo>
                <a:lnTo>
                  <a:pt x="634863" y="125961"/>
                </a:lnTo>
                <a:lnTo>
                  <a:pt x="623768" y="119904"/>
                </a:lnTo>
                <a:lnTo>
                  <a:pt x="617865" y="116497"/>
                </a:lnTo>
                <a:lnTo>
                  <a:pt x="615262" y="114947"/>
                </a:lnTo>
                <a:lnTo>
                  <a:pt x="612379" y="114236"/>
                </a:lnTo>
                <a:lnTo>
                  <a:pt x="604352" y="114274"/>
                </a:lnTo>
                <a:lnTo>
                  <a:pt x="599438" y="116446"/>
                </a:lnTo>
                <a:lnTo>
                  <a:pt x="594650" y="119367"/>
                </a:lnTo>
                <a:lnTo>
                  <a:pt x="584323" y="126801"/>
                </a:lnTo>
                <a:lnTo>
                  <a:pt x="574427" y="134779"/>
                </a:lnTo>
                <a:lnTo>
                  <a:pt x="573949" y="135153"/>
                </a:lnTo>
                <a:lnTo>
                  <a:pt x="570697" y="137693"/>
                </a:lnTo>
                <a:lnTo>
                  <a:pt x="567573" y="139915"/>
                </a:lnTo>
                <a:lnTo>
                  <a:pt x="564767" y="141452"/>
                </a:lnTo>
                <a:lnTo>
                  <a:pt x="561960" y="142989"/>
                </a:lnTo>
                <a:lnTo>
                  <a:pt x="557655" y="143738"/>
                </a:lnTo>
                <a:lnTo>
                  <a:pt x="554772" y="143294"/>
                </a:lnTo>
                <a:lnTo>
                  <a:pt x="553260" y="141922"/>
                </a:lnTo>
                <a:lnTo>
                  <a:pt x="550123" y="139090"/>
                </a:lnTo>
                <a:lnTo>
                  <a:pt x="546123" y="131216"/>
                </a:lnTo>
                <a:lnTo>
                  <a:pt x="542389" y="121259"/>
                </a:lnTo>
                <a:lnTo>
                  <a:pt x="538403" y="110175"/>
                </a:lnTo>
                <a:lnTo>
                  <a:pt x="534374" y="98091"/>
                </a:lnTo>
                <a:lnTo>
                  <a:pt x="530273" y="85568"/>
                </a:lnTo>
                <a:lnTo>
                  <a:pt x="526075" y="73171"/>
                </a:lnTo>
                <a:lnTo>
                  <a:pt x="524685" y="69265"/>
                </a:lnTo>
                <a:lnTo>
                  <a:pt x="521574" y="60693"/>
                </a:lnTo>
                <a:lnTo>
                  <a:pt x="518373" y="52793"/>
                </a:lnTo>
                <a:lnTo>
                  <a:pt x="514919" y="46405"/>
                </a:lnTo>
                <a:lnTo>
                  <a:pt x="511414" y="40030"/>
                </a:lnTo>
                <a:lnTo>
                  <a:pt x="507832" y="35039"/>
                </a:lnTo>
                <a:lnTo>
                  <a:pt x="502981" y="32486"/>
                </a:lnTo>
                <a:lnTo>
                  <a:pt x="492897" y="27330"/>
                </a:lnTo>
                <a:lnTo>
                  <a:pt x="486712" y="25450"/>
                </a:lnTo>
                <a:lnTo>
                  <a:pt x="480997" y="23558"/>
                </a:lnTo>
                <a:lnTo>
                  <a:pt x="475295" y="21666"/>
                </a:lnTo>
                <a:lnTo>
                  <a:pt x="469974" y="19735"/>
                </a:lnTo>
                <a:lnTo>
                  <a:pt x="460411" y="14122"/>
                </a:lnTo>
                <a:lnTo>
                  <a:pt x="449554" y="8376"/>
                </a:lnTo>
                <a:lnTo>
                  <a:pt x="437415" y="3497"/>
                </a:lnTo>
                <a:lnTo>
                  <a:pt x="424689" y="476"/>
                </a:lnTo>
                <a:lnTo>
                  <a:pt x="419339" y="0"/>
                </a:lnTo>
                <a:lnTo>
                  <a:pt x="419085" y="7035"/>
                </a:lnTo>
                <a:lnTo>
                  <a:pt x="421358" y="8445"/>
                </a:lnTo>
                <a:lnTo>
                  <a:pt x="421668" y="7456"/>
                </a:lnTo>
                <a:lnTo>
                  <a:pt x="419212" y="3517"/>
                </a:lnTo>
                <a:lnTo>
                  <a:pt x="422577" y="4559"/>
                </a:lnTo>
                <a:lnTo>
                  <a:pt x="431359" y="9033"/>
                </a:lnTo>
                <a:lnTo>
                  <a:pt x="443826" y="13504"/>
                </a:lnTo>
                <a:lnTo>
                  <a:pt x="455298" y="19288"/>
                </a:lnTo>
                <a:lnTo>
                  <a:pt x="456829" y="20180"/>
                </a:lnTo>
                <a:lnTo>
                  <a:pt x="466748" y="26034"/>
                </a:lnTo>
                <a:lnTo>
                  <a:pt x="472920" y="28308"/>
                </a:lnTo>
                <a:lnTo>
                  <a:pt x="478775" y="30251"/>
                </a:lnTo>
                <a:lnTo>
                  <a:pt x="484630" y="32194"/>
                </a:lnTo>
                <a:lnTo>
                  <a:pt x="490078" y="33820"/>
                </a:lnTo>
                <a:lnTo>
                  <a:pt x="499781" y="38760"/>
                </a:lnTo>
                <a:lnTo>
                  <a:pt x="503476" y="41541"/>
                </a:lnTo>
                <a:lnTo>
                  <a:pt x="505559" y="44551"/>
                </a:lnTo>
                <a:lnTo>
                  <a:pt x="511075" y="54434"/>
                </a:lnTo>
                <a:lnTo>
                  <a:pt x="516532" y="67525"/>
                </a:lnTo>
                <a:lnTo>
                  <a:pt x="520692" y="79156"/>
                </a:lnTo>
                <a:lnTo>
                  <a:pt x="524776" y="91398"/>
                </a:lnTo>
                <a:lnTo>
                  <a:pt x="528808" y="103711"/>
                </a:lnTo>
                <a:lnTo>
                  <a:pt x="532140" y="113626"/>
                </a:lnTo>
                <a:lnTo>
                  <a:pt x="534693" y="121030"/>
                </a:lnTo>
                <a:lnTo>
                  <a:pt x="537246" y="127888"/>
                </a:lnTo>
                <a:lnTo>
                  <a:pt x="539887" y="133616"/>
                </a:lnTo>
                <a:lnTo>
                  <a:pt x="542554" y="139344"/>
                </a:lnTo>
                <a:lnTo>
                  <a:pt x="545183" y="143967"/>
                </a:lnTo>
                <a:lnTo>
                  <a:pt x="548447" y="147065"/>
                </a:lnTo>
                <a:lnTo>
                  <a:pt x="551063" y="149567"/>
                </a:lnTo>
                <a:lnTo>
                  <a:pt x="554403" y="150825"/>
                </a:lnTo>
                <a:lnTo>
                  <a:pt x="562519" y="150748"/>
                </a:lnTo>
                <a:lnTo>
                  <a:pt x="567014" y="148501"/>
                </a:lnTo>
                <a:lnTo>
                  <a:pt x="571510" y="145605"/>
                </a:lnTo>
                <a:lnTo>
                  <a:pt x="581572" y="138090"/>
                </a:lnTo>
                <a:lnTo>
                  <a:pt x="591609" y="130066"/>
                </a:lnTo>
                <a:lnTo>
                  <a:pt x="591818" y="129908"/>
                </a:lnTo>
                <a:lnTo>
                  <a:pt x="598460" y="124790"/>
                </a:lnTo>
                <a:lnTo>
                  <a:pt x="604924" y="121183"/>
                </a:lnTo>
                <a:lnTo>
                  <a:pt x="609572" y="121284"/>
                </a:lnTo>
                <a:lnTo>
                  <a:pt x="612747" y="121653"/>
                </a:lnTo>
                <a:lnTo>
                  <a:pt x="614297" y="122554"/>
                </a:lnTo>
                <a:lnTo>
                  <a:pt x="625354" y="128837"/>
                </a:lnTo>
                <a:lnTo>
                  <a:pt x="636607" y="134809"/>
                </a:lnTo>
                <a:lnTo>
                  <a:pt x="648003" y="140524"/>
                </a:lnTo>
                <a:lnTo>
                  <a:pt x="659488" y="146036"/>
                </a:lnTo>
                <a:lnTo>
                  <a:pt x="671009" y="151398"/>
                </a:lnTo>
                <a:lnTo>
                  <a:pt x="682514" y="156664"/>
                </a:lnTo>
                <a:lnTo>
                  <a:pt x="689366" y="159791"/>
                </a:lnTo>
                <a:lnTo>
                  <a:pt x="694954" y="162318"/>
                </a:lnTo>
                <a:lnTo>
                  <a:pt x="703247" y="164972"/>
                </a:lnTo>
                <a:lnTo>
                  <a:pt x="711032" y="168351"/>
                </a:lnTo>
                <a:lnTo>
                  <a:pt x="718818" y="171665"/>
                </a:lnTo>
                <a:lnTo>
                  <a:pt x="725866" y="175882"/>
                </a:lnTo>
                <a:lnTo>
                  <a:pt x="728546" y="180187"/>
                </a:lnTo>
                <a:lnTo>
                  <a:pt x="730222" y="183857"/>
                </a:lnTo>
                <a:lnTo>
                  <a:pt x="730273" y="190042"/>
                </a:lnTo>
                <a:lnTo>
                  <a:pt x="728114" y="195300"/>
                </a:lnTo>
                <a:lnTo>
                  <a:pt x="724342" y="200990"/>
                </a:lnTo>
                <a:lnTo>
                  <a:pt x="717196" y="210476"/>
                </a:lnTo>
                <a:lnTo>
                  <a:pt x="708571" y="220277"/>
                </a:lnTo>
                <a:lnTo>
                  <a:pt x="701457" y="227990"/>
                </a:lnTo>
                <a:lnTo>
                  <a:pt x="692089" y="238461"/>
                </a:lnTo>
                <a:lnTo>
                  <a:pt x="684619" y="248429"/>
                </a:lnTo>
                <a:lnTo>
                  <a:pt x="681848" y="253606"/>
                </a:lnTo>
                <a:lnTo>
                  <a:pt x="677083" y="264644"/>
                </a:lnTo>
                <a:lnTo>
                  <a:pt x="672039" y="276046"/>
                </a:lnTo>
                <a:lnTo>
                  <a:pt x="666691" y="287659"/>
                </a:lnTo>
                <a:lnTo>
                  <a:pt x="661017" y="299327"/>
                </a:lnTo>
                <a:lnTo>
                  <a:pt x="654995" y="310897"/>
                </a:lnTo>
                <a:lnTo>
                  <a:pt x="648600" y="322216"/>
                </a:lnTo>
                <a:lnTo>
                  <a:pt x="641810" y="333128"/>
                </a:lnTo>
                <a:lnTo>
                  <a:pt x="635975" y="341604"/>
                </a:lnTo>
                <a:lnTo>
                  <a:pt x="627806" y="352136"/>
                </a:lnTo>
                <a:lnTo>
                  <a:pt x="619119" y="361671"/>
                </a:lnTo>
                <a:lnTo>
                  <a:pt x="609896" y="370029"/>
                </a:lnTo>
                <a:lnTo>
                  <a:pt x="603908" y="374535"/>
                </a:lnTo>
                <a:lnTo>
                  <a:pt x="592787" y="381103"/>
                </a:lnTo>
                <a:lnTo>
                  <a:pt x="580951" y="385707"/>
                </a:lnTo>
                <a:lnTo>
                  <a:pt x="568319" y="388138"/>
                </a:lnTo>
                <a:lnTo>
                  <a:pt x="563204" y="388442"/>
                </a:lnTo>
                <a:lnTo>
                  <a:pt x="552186" y="386483"/>
                </a:lnTo>
                <a:lnTo>
                  <a:pt x="540672" y="381107"/>
                </a:lnTo>
                <a:lnTo>
                  <a:pt x="528943" y="373267"/>
                </a:lnTo>
                <a:lnTo>
                  <a:pt x="514761" y="361900"/>
                </a:lnTo>
                <a:lnTo>
                  <a:pt x="504660" y="353447"/>
                </a:lnTo>
                <a:lnTo>
                  <a:pt x="494828" y="345708"/>
                </a:lnTo>
                <a:lnTo>
                  <a:pt x="487614" y="340804"/>
                </a:lnTo>
                <a:lnTo>
                  <a:pt x="474487" y="332486"/>
                </a:lnTo>
                <a:lnTo>
                  <a:pt x="464443" y="325373"/>
                </a:lnTo>
                <a:lnTo>
                  <a:pt x="456168" y="318342"/>
                </a:lnTo>
                <a:lnTo>
                  <a:pt x="448350" y="310268"/>
                </a:lnTo>
                <a:lnTo>
                  <a:pt x="439674" y="300028"/>
                </a:lnTo>
                <a:lnTo>
                  <a:pt x="437538" y="297395"/>
                </a:lnTo>
                <a:lnTo>
                  <a:pt x="433728" y="296240"/>
                </a:lnTo>
                <a:lnTo>
                  <a:pt x="431277" y="299389"/>
                </a:lnTo>
                <a:lnTo>
                  <a:pt x="429961" y="311993"/>
                </a:lnTo>
                <a:lnTo>
                  <a:pt x="427653" y="324327"/>
                </a:lnTo>
                <a:lnTo>
                  <a:pt x="424673" y="336505"/>
                </a:lnTo>
                <a:lnTo>
                  <a:pt x="421340" y="348638"/>
                </a:lnTo>
                <a:lnTo>
                  <a:pt x="417972" y="360841"/>
                </a:lnTo>
                <a:lnTo>
                  <a:pt x="414891" y="373227"/>
                </a:lnTo>
                <a:lnTo>
                  <a:pt x="412415" y="385908"/>
                </a:lnTo>
                <a:lnTo>
                  <a:pt x="411020" y="397065"/>
                </a:lnTo>
                <a:lnTo>
                  <a:pt x="409015" y="409476"/>
                </a:lnTo>
                <a:lnTo>
                  <a:pt x="405662" y="421397"/>
                </a:lnTo>
                <a:lnTo>
                  <a:pt x="401785" y="433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6225788" y="1520733"/>
            <a:ext cx="54317" cy="281546"/>
          </a:xfrm>
          <a:custGeom>
            <a:avLst/>
            <a:gdLst/>
            <a:ahLst/>
            <a:cxnLst/>
            <a:rect l="l" t="t" r="r" b="b"/>
            <a:pathLst>
              <a:path w="54317" h="281546">
                <a:moveTo>
                  <a:pt x="5473" y="281546"/>
                </a:moveTo>
                <a:lnTo>
                  <a:pt x="7048" y="278028"/>
                </a:lnTo>
                <a:lnTo>
                  <a:pt x="7271" y="268201"/>
                </a:lnTo>
                <a:lnTo>
                  <a:pt x="7918" y="257178"/>
                </a:lnTo>
                <a:lnTo>
                  <a:pt x="8945" y="245146"/>
                </a:lnTo>
                <a:lnTo>
                  <a:pt x="10307" y="232293"/>
                </a:lnTo>
                <a:lnTo>
                  <a:pt x="11957" y="218804"/>
                </a:lnTo>
                <a:lnTo>
                  <a:pt x="13852" y="204867"/>
                </a:lnTo>
                <a:lnTo>
                  <a:pt x="15944" y="190667"/>
                </a:lnTo>
                <a:lnTo>
                  <a:pt x="17335" y="181724"/>
                </a:lnTo>
                <a:lnTo>
                  <a:pt x="19677" y="167374"/>
                </a:lnTo>
                <a:lnTo>
                  <a:pt x="22098" y="153245"/>
                </a:lnTo>
                <a:lnTo>
                  <a:pt x="24551" y="139524"/>
                </a:lnTo>
                <a:lnTo>
                  <a:pt x="26991" y="126398"/>
                </a:lnTo>
                <a:lnTo>
                  <a:pt x="29371" y="114054"/>
                </a:lnTo>
                <a:lnTo>
                  <a:pt x="31644" y="102679"/>
                </a:lnTo>
                <a:lnTo>
                  <a:pt x="33764" y="92461"/>
                </a:lnTo>
                <a:lnTo>
                  <a:pt x="34874" y="87287"/>
                </a:lnTo>
                <a:lnTo>
                  <a:pt x="37502" y="74599"/>
                </a:lnTo>
                <a:lnTo>
                  <a:pt x="40044" y="61794"/>
                </a:lnTo>
                <a:lnTo>
                  <a:pt x="42624" y="49022"/>
                </a:lnTo>
                <a:lnTo>
                  <a:pt x="45365" y="36436"/>
                </a:lnTo>
                <a:lnTo>
                  <a:pt x="48393" y="24187"/>
                </a:lnTo>
                <a:lnTo>
                  <a:pt x="51832" y="12426"/>
                </a:lnTo>
                <a:lnTo>
                  <a:pt x="54317" y="5194"/>
                </a:lnTo>
                <a:lnTo>
                  <a:pt x="54051" y="1333"/>
                </a:lnTo>
                <a:lnTo>
                  <a:pt x="50393" y="0"/>
                </a:lnTo>
                <a:lnTo>
                  <a:pt x="47713" y="2755"/>
                </a:lnTo>
                <a:lnTo>
                  <a:pt x="43852" y="14388"/>
                </a:lnTo>
                <a:lnTo>
                  <a:pt x="40515" y="26496"/>
                </a:lnTo>
                <a:lnTo>
                  <a:pt x="37576" y="38938"/>
                </a:lnTo>
                <a:lnTo>
                  <a:pt x="34905" y="51571"/>
                </a:lnTo>
                <a:lnTo>
                  <a:pt x="32374" y="64257"/>
                </a:lnTo>
                <a:lnTo>
                  <a:pt x="29857" y="76853"/>
                </a:lnTo>
                <a:lnTo>
                  <a:pt x="27978" y="85801"/>
                </a:lnTo>
                <a:lnTo>
                  <a:pt x="25967" y="95299"/>
                </a:lnTo>
                <a:lnTo>
                  <a:pt x="23777" y="106044"/>
                </a:lnTo>
                <a:lnTo>
                  <a:pt x="21455" y="117852"/>
                </a:lnTo>
                <a:lnTo>
                  <a:pt x="19047" y="130542"/>
                </a:lnTo>
                <a:lnTo>
                  <a:pt x="16598" y="143932"/>
                </a:lnTo>
                <a:lnTo>
                  <a:pt x="14156" y="157839"/>
                </a:lnTo>
                <a:lnTo>
                  <a:pt x="11765" y="172082"/>
                </a:lnTo>
                <a:lnTo>
                  <a:pt x="10388" y="180632"/>
                </a:lnTo>
                <a:lnTo>
                  <a:pt x="8207" y="194811"/>
                </a:lnTo>
                <a:lnTo>
                  <a:pt x="6190" y="208852"/>
                </a:lnTo>
                <a:lnTo>
                  <a:pt x="4381" y="222584"/>
                </a:lnTo>
                <a:lnTo>
                  <a:pt x="2825" y="235838"/>
                </a:lnTo>
                <a:lnTo>
                  <a:pt x="1566" y="248443"/>
                </a:lnTo>
                <a:lnTo>
                  <a:pt x="649" y="260230"/>
                </a:lnTo>
                <a:lnTo>
                  <a:pt x="118" y="271030"/>
                </a:lnTo>
                <a:lnTo>
                  <a:pt x="0" y="278028"/>
                </a:lnTo>
                <a:lnTo>
                  <a:pt x="1587" y="281546"/>
                </a:lnTo>
                <a:lnTo>
                  <a:pt x="5473" y="281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6162836" y="1453559"/>
            <a:ext cx="14534" cy="5740"/>
          </a:xfrm>
          <a:custGeom>
            <a:avLst/>
            <a:gdLst/>
            <a:ahLst/>
            <a:cxnLst/>
            <a:rect l="l" t="t" r="r" b="b"/>
            <a:pathLst>
              <a:path w="14534" h="5740">
                <a:moveTo>
                  <a:pt x="13327" y="101"/>
                </a:moveTo>
                <a:lnTo>
                  <a:pt x="0" y="2270"/>
                </a:lnTo>
                <a:lnTo>
                  <a:pt x="10813" y="5740"/>
                </a:lnTo>
                <a:lnTo>
                  <a:pt x="13619" y="3619"/>
                </a:lnTo>
                <a:lnTo>
                  <a:pt x="14534" y="0"/>
                </a:lnTo>
                <a:lnTo>
                  <a:pt x="13327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5922266" y="1453560"/>
            <a:ext cx="296329" cy="216255"/>
          </a:xfrm>
          <a:custGeom>
            <a:avLst/>
            <a:gdLst/>
            <a:ahLst/>
            <a:cxnLst/>
            <a:rect l="l" t="t" r="r" b="b"/>
            <a:pathLst>
              <a:path w="296329" h="216255">
                <a:moveTo>
                  <a:pt x="11595" y="196227"/>
                </a:moveTo>
                <a:lnTo>
                  <a:pt x="17665" y="200367"/>
                </a:lnTo>
                <a:lnTo>
                  <a:pt x="24409" y="204939"/>
                </a:lnTo>
                <a:lnTo>
                  <a:pt x="34658" y="211178"/>
                </a:lnTo>
                <a:lnTo>
                  <a:pt x="47445" y="215210"/>
                </a:lnTo>
                <a:lnTo>
                  <a:pt x="54597" y="215925"/>
                </a:lnTo>
                <a:lnTo>
                  <a:pt x="60502" y="216255"/>
                </a:lnTo>
                <a:lnTo>
                  <a:pt x="66598" y="216255"/>
                </a:lnTo>
                <a:lnTo>
                  <a:pt x="79602" y="215710"/>
                </a:lnTo>
                <a:lnTo>
                  <a:pt x="92621" y="213863"/>
                </a:lnTo>
                <a:lnTo>
                  <a:pt x="105110" y="210349"/>
                </a:lnTo>
                <a:lnTo>
                  <a:pt x="116519" y="204799"/>
                </a:lnTo>
                <a:lnTo>
                  <a:pt x="121081" y="201599"/>
                </a:lnTo>
                <a:lnTo>
                  <a:pt x="124968" y="198513"/>
                </a:lnTo>
                <a:lnTo>
                  <a:pt x="127749" y="195148"/>
                </a:lnTo>
                <a:lnTo>
                  <a:pt x="130517" y="192252"/>
                </a:lnTo>
                <a:lnTo>
                  <a:pt x="133286" y="189331"/>
                </a:lnTo>
                <a:lnTo>
                  <a:pt x="135991" y="186867"/>
                </a:lnTo>
                <a:lnTo>
                  <a:pt x="139839" y="185026"/>
                </a:lnTo>
                <a:lnTo>
                  <a:pt x="144614" y="182727"/>
                </a:lnTo>
                <a:lnTo>
                  <a:pt x="150114" y="181660"/>
                </a:lnTo>
                <a:lnTo>
                  <a:pt x="155905" y="180378"/>
                </a:lnTo>
                <a:lnTo>
                  <a:pt x="161683" y="179070"/>
                </a:lnTo>
                <a:lnTo>
                  <a:pt x="167792" y="177520"/>
                </a:lnTo>
                <a:lnTo>
                  <a:pt x="173431" y="173748"/>
                </a:lnTo>
                <a:lnTo>
                  <a:pt x="179806" y="169456"/>
                </a:lnTo>
                <a:lnTo>
                  <a:pt x="184327" y="163703"/>
                </a:lnTo>
                <a:lnTo>
                  <a:pt x="188645" y="158153"/>
                </a:lnTo>
                <a:lnTo>
                  <a:pt x="192976" y="152577"/>
                </a:lnTo>
                <a:lnTo>
                  <a:pt x="197104" y="147205"/>
                </a:lnTo>
                <a:lnTo>
                  <a:pt x="202374" y="143243"/>
                </a:lnTo>
                <a:lnTo>
                  <a:pt x="207175" y="139623"/>
                </a:lnTo>
                <a:lnTo>
                  <a:pt x="211582" y="137528"/>
                </a:lnTo>
                <a:lnTo>
                  <a:pt x="216344" y="135763"/>
                </a:lnTo>
                <a:lnTo>
                  <a:pt x="221094" y="133997"/>
                </a:lnTo>
                <a:lnTo>
                  <a:pt x="226199" y="132588"/>
                </a:lnTo>
                <a:lnTo>
                  <a:pt x="232041" y="130352"/>
                </a:lnTo>
                <a:lnTo>
                  <a:pt x="243718" y="124888"/>
                </a:lnTo>
                <a:lnTo>
                  <a:pt x="254751" y="118177"/>
                </a:lnTo>
                <a:lnTo>
                  <a:pt x="265070" y="110981"/>
                </a:lnTo>
                <a:lnTo>
                  <a:pt x="268071" y="108800"/>
                </a:lnTo>
                <a:lnTo>
                  <a:pt x="270611" y="106959"/>
                </a:lnTo>
                <a:lnTo>
                  <a:pt x="276694" y="102743"/>
                </a:lnTo>
                <a:lnTo>
                  <a:pt x="282397" y="98183"/>
                </a:lnTo>
                <a:lnTo>
                  <a:pt x="285254" y="95897"/>
                </a:lnTo>
                <a:lnTo>
                  <a:pt x="288036" y="93510"/>
                </a:lnTo>
                <a:lnTo>
                  <a:pt x="292544" y="88836"/>
                </a:lnTo>
                <a:lnTo>
                  <a:pt x="295211" y="84010"/>
                </a:lnTo>
                <a:lnTo>
                  <a:pt x="296329" y="78473"/>
                </a:lnTo>
                <a:lnTo>
                  <a:pt x="296329" y="75603"/>
                </a:lnTo>
                <a:lnTo>
                  <a:pt x="294655" y="63782"/>
                </a:lnTo>
                <a:lnTo>
                  <a:pt x="290305" y="51748"/>
                </a:lnTo>
                <a:lnTo>
                  <a:pt x="284121" y="39825"/>
                </a:lnTo>
                <a:lnTo>
                  <a:pt x="280822" y="34353"/>
                </a:lnTo>
                <a:lnTo>
                  <a:pt x="272738" y="22348"/>
                </a:lnTo>
                <a:lnTo>
                  <a:pt x="264832" y="11670"/>
                </a:lnTo>
                <a:lnTo>
                  <a:pt x="258097" y="2924"/>
                </a:lnTo>
                <a:lnTo>
                  <a:pt x="255104" y="0"/>
                </a:lnTo>
                <a:lnTo>
                  <a:pt x="254190" y="3619"/>
                </a:lnTo>
                <a:lnTo>
                  <a:pt x="251383" y="5740"/>
                </a:lnTo>
                <a:lnTo>
                  <a:pt x="240570" y="2270"/>
                </a:lnTo>
                <a:lnTo>
                  <a:pt x="228395" y="6069"/>
                </a:lnTo>
                <a:lnTo>
                  <a:pt x="217041" y="10880"/>
                </a:lnTo>
                <a:lnTo>
                  <a:pt x="212407" y="13068"/>
                </a:lnTo>
                <a:lnTo>
                  <a:pt x="200916" y="18625"/>
                </a:lnTo>
                <a:lnTo>
                  <a:pt x="189342" y="23699"/>
                </a:lnTo>
                <a:lnTo>
                  <a:pt x="177241" y="27664"/>
                </a:lnTo>
                <a:lnTo>
                  <a:pt x="174599" y="28295"/>
                </a:lnTo>
                <a:lnTo>
                  <a:pt x="161629" y="30620"/>
                </a:lnTo>
                <a:lnTo>
                  <a:pt x="149360" y="32290"/>
                </a:lnTo>
                <a:lnTo>
                  <a:pt x="146177" y="32753"/>
                </a:lnTo>
                <a:lnTo>
                  <a:pt x="133972" y="35201"/>
                </a:lnTo>
                <a:lnTo>
                  <a:pt x="121845" y="39579"/>
                </a:lnTo>
                <a:lnTo>
                  <a:pt x="119443" y="40779"/>
                </a:lnTo>
                <a:lnTo>
                  <a:pt x="110121" y="45656"/>
                </a:lnTo>
                <a:lnTo>
                  <a:pt x="104190" y="46164"/>
                </a:lnTo>
                <a:lnTo>
                  <a:pt x="85763" y="46062"/>
                </a:lnTo>
                <a:lnTo>
                  <a:pt x="78473" y="46990"/>
                </a:lnTo>
                <a:lnTo>
                  <a:pt x="69418" y="52920"/>
                </a:lnTo>
                <a:lnTo>
                  <a:pt x="60960" y="59041"/>
                </a:lnTo>
                <a:lnTo>
                  <a:pt x="51285" y="67157"/>
                </a:lnTo>
                <a:lnTo>
                  <a:pt x="41032" y="76747"/>
                </a:lnTo>
                <a:lnTo>
                  <a:pt x="35306" y="82537"/>
                </a:lnTo>
                <a:lnTo>
                  <a:pt x="25911" y="92854"/>
                </a:lnTo>
                <a:lnTo>
                  <a:pt x="17516" y="103308"/>
                </a:lnTo>
                <a:lnTo>
                  <a:pt x="10701" y="113511"/>
                </a:lnTo>
                <a:lnTo>
                  <a:pt x="7035" y="120624"/>
                </a:lnTo>
                <a:lnTo>
                  <a:pt x="7086" y="124485"/>
                </a:lnTo>
                <a:lnTo>
                  <a:pt x="10655" y="126022"/>
                </a:lnTo>
                <a:lnTo>
                  <a:pt x="13500" y="123418"/>
                </a:lnTo>
                <a:lnTo>
                  <a:pt x="18600" y="114094"/>
                </a:lnTo>
                <a:lnTo>
                  <a:pt x="26045" y="103755"/>
                </a:lnTo>
                <a:lnTo>
                  <a:pt x="35102" y="93071"/>
                </a:lnTo>
                <a:lnTo>
                  <a:pt x="40386" y="87414"/>
                </a:lnTo>
                <a:lnTo>
                  <a:pt x="50803" y="77128"/>
                </a:lnTo>
                <a:lnTo>
                  <a:pt x="60934" y="68136"/>
                </a:lnTo>
                <a:lnTo>
                  <a:pt x="69937" y="61096"/>
                </a:lnTo>
                <a:lnTo>
                  <a:pt x="73240" y="58839"/>
                </a:lnTo>
                <a:lnTo>
                  <a:pt x="81343" y="53682"/>
                </a:lnTo>
                <a:lnTo>
                  <a:pt x="86296" y="53213"/>
                </a:lnTo>
                <a:lnTo>
                  <a:pt x="104736" y="53263"/>
                </a:lnTo>
                <a:lnTo>
                  <a:pt x="112496" y="52451"/>
                </a:lnTo>
                <a:lnTo>
                  <a:pt x="122720" y="47015"/>
                </a:lnTo>
                <a:lnTo>
                  <a:pt x="134585" y="42329"/>
                </a:lnTo>
                <a:lnTo>
                  <a:pt x="147055" y="39756"/>
                </a:lnTo>
                <a:lnTo>
                  <a:pt x="159073" y="38091"/>
                </a:lnTo>
                <a:lnTo>
                  <a:pt x="171987" y="36026"/>
                </a:lnTo>
                <a:lnTo>
                  <a:pt x="176136" y="35166"/>
                </a:lnTo>
                <a:lnTo>
                  <a:pt x="188824" y="31419"/>
                </a:lnTo>
                <a:lnTo>
                  <a:pt x="200573" y="26550"/>
                </a:lnTo>
                <a:lnTo>
                  <a:pt x="211764" y="21204"/>
                </a:lnTo>
                <a:lnTo>
                  <a:pt x="215455" y="19418"/>
                </a:lnTo>
                <a:lnTo>
                  <a:pt x="226920" y="14228"/>
                </a:lnTo>
                <a:lnTo>
                  <a:pt x="238778" y="10032"/>
                </a:lnTo>
                <a:lnTo>
                  <a:pt x="251497" y="7427"/>
                </a:lnTo>
                <a:lnTo>
                  <a:pt x="252596" y="7315"/>
                </a:lnTo>
                <a:lnTo>
                  <a:pt x="254482" y="7124"/>
                </a:lnTo>
                <a:lnTo>
                  <a:pt x="257911" y="14217"/>
                </a:lnTo>
                <a:lnTo>
                  <a:pt x="265687" y="24603"/>
                </a:lnTo>
                <a:lnTo>
                  <a:pt x="273709" y="36299"/>
                </a:lnTo>
                <a:lnTo>
                  <a:pt x="281860" y="50416"/>
                </a:lnTo>
                <a:lnTo>
                  <a:pt x="286955" y="62597"/>
                </a:lnTo>
                <a:lnTo>
                  <a:pt x="289237" y="73860"/>
                </a:lnTo>
                <a:lnTo>
                  <a:pt x="289280" y="77901"/>
                </a:lnTo>
                <a:lnTo>
                  <a:pt x="288442" y="82092"/>
                </a:lnTo>
                <a:lnTo>
                  <a:pt x="285254" y="86283"/>
                </a:lnTo>
                <a:lnTo>
                  <a:pt x="282359" y="89255"/>
                </a:lnTo>
                <a:lnTo>
                  <a:pt x="277977" y="92798"/>
                </a:lnTo>
                <a:lnTo>
                  <a:pt x="273875" y="95885"/>
                </a:lnTo>
                <a:lnTo>
                  <a:pt x="269760" y="98983"/>
                </a:lnTo>
                <a:lnTo>
                  <a:pt x="265938" y="101650"/>
                </a:lnTo>
                <a:lnTo>
                  <a:pt x="263918" y="103111"/>
                </a:lnTo>
                <a:lnTo>
                  <a:pt x="253529" y="110506"/>
                </a:lnTo>
                <a:lnTo>
                  <a:pt x="242614" y="117428"/>
                </a:lnTo>
                <a:lnTo>
                  <a:pt x="231342" y="123053"/>
                </a:lnTo>
                <a:lnTo>
                  <a:pt x="229527" y="123774"/>
                </a:lnTo>
                <a:lnTo>
                  <a:pt x="224066" y="125857"/>
                </a:lnTo>
                <a:lnTo>
                  <a:pt x="219024" y="127254"/>
                </a:lnTo>
                <a:lnTo>
                  <a:pt x="213893" y="129171"/>
                </a:lnTo>
                <a:lnTo>
                  <a:pt x="208775" y="131064"/>
                </a:lnTo>
                <a:lnTo>
                  <a:pt x="203568" y="133515"/>
                </a:lnTo>
                <a:lnTo>
                  <a:pt x="198132" y="137629"/>
                </a:lnTo>
                <a:lnTo>
                  <a:pt x="191858" y="142367"/>
                </a:lnTo>
                <a:lnTo>
                  <a:pt x="187388" y="148310"/>
                </a:lnTo>
                <a:lnTo>
                  <a:pt x="183095" y="153822"/>
                </a:lnTo>
                <a:lnTo>
                  <a:pt x="178790" y="159359"/>
                </a:lnTo>
                <a:lnTo>
                  <a:pt x="174701" y="164426"/>
                </a:lnTo>
                <a:lnTo>
                  <a:pt x="169506" y="167894"/>
                </a:lnTo>
                <a:lnTo>
                  <a:pt x="165138" y="170840"/>
                </a:lnTo>
                <a:lnTo>
                  <a:pt x="159994" y="172250"/>
                </a:lnTo>
                <a:lnTo>
                  <a:pt x="154368" y="173507"/>
                </a:lnTo>
                <a:lnTo>
                  <a:pt x="148755" y="174777"/>
                </a:lnTo>
                <a:lnTo>
                  <a:pt x="142684" y="175869"/>
                </a:lnTo>
                <a:lnTo>
                  <a:pt x="136804" y="178676"/>
                </a:lnTo>
                <a:lnTo>
                  <a:pt x="131851" y="181025"/>
                </a:lnTo>
                <a:lnTo>
                  <a:pt x="128371" y="184264"/>
                </a:lnTo>
                <a:lnTo>
                  <a:pt x="125412" y="187401"/>
                </a:lnTo>
                <a:lnTo>
                  <a:pt x="122428" y="190550"/>
                </a:lnTo>
                <a:lnTo>
                  <a:pt x="119900" y="193573"/>
                </a:lnTo>
                <a:lnTo>
                  <a:pt x="116713" y="196075"/>
                </a:lnTo>
                <a:lnTo>
                  <a:pt x="106427" y="202211"/>
                </a:lnTo>
                <a:lnTo>
                  <a:pt x="94339" y="206252"/>
                </a:lnTo>
                <a:lnTo>
                  <a:pt x="81181" y="208490"/>
                </a:lnTo>
                <a:lnTo>
                  <a:pt x="67684" y="209218"/>
                </a:lnTo>
                <a:lnTo>
                  <a:pt x="60756" y="209219"/>
                </a:lnTo>
                <a:lnTo>
                  <a:pt x="55067" y="208902"/>
                </a:lnTo>
                <a:lnTo>
                  <a:pt x="49784" y="208394"/>
                </a:lnTo>
                <a:lnTo>
                  <a:pt x="41109" y="207556"/>
                </a:lnTo>
                <a:lnTo>
                  <a:pt x="35064" y="203644"/>
                </a:lnTo>
                <a:lnTo>
                  <a:pt x="28346" y="199097"/>
                </a:lnTo>
                <a:lnTo>
                  <a:pt x="18186" y="192755"/>
                </a:lnTo>
                <a:lnTo>
                  <a:pt x="5537" y="188308"/>
                </a:lnTo>
                <a:lnTo>
                  <a:pt x="2044" y="187794"/>
                </a:lnTo>
                <a:lnTo>
                  <a:pt x="0" y="191071"/>
                </a:lnTo>
                <a:lnTo>
                  <a:pt x="1079" y="194779"/>
                </a:lnTo>
                <a:lnTo>
                  <a:pt x="3009" y="195046"/>
                </a:lnTo>
                <a:lnTo>
                  <a:pt x="11595" y="196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6174862" y="1460684"/>
            <a:ext cx="5314" cy="7092"/>
          </a:xfrm>
          <a:custGeom>
            <a:avLst/>
            <a:gdLst/>
            <a:ahLst/>
            <a:cxnLst/>
            <a:rect l="l" t="t" r="r" b="b"/>
            <a:pathLst>
              <a:path w="5314" h="7092">
                <a:moveTo>
                  <a:pt x="5314" y="7092"/>
                </a:moveTo>
                <a:lnTo>
                  <a:pt x="1885" y="0"/>
                </a:lnTo>
                <a:lnTo>
                  <a:pt x="0" y="191"/>
                </a:lnTo>
                <a:lnTo>
                  <a:pt x="5314" y="7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5947693" y="1537748"/>
            <a:ext cx="51396" cy="65239"/>
          </a:xfrm>
          <a:custGeom>
            <a:avLst/>
            <a:gdLst/>
            <a:ahLst/>
            <a:cxnLst/>
            <a:rect l="l" t="t" r="r" b="b"/>
            <a:pathLst>
              <a:path w="51396" h="65239">
                <a:moveTo>
                  <a:pt x="3171" y="49176"/>
                </a:moveTo>
                <a:lnTo>
                  <a:pt x="0" y="61277"/>
                </a:lnTo>
                <a:lnTo>
                  <a:pt x="1282" y="64922"/>
                </a:lnTo>
                <a:lnTo>
                  <a:pt x="5168" y="65239"/>
                </a:lnTo>
                <a:lnTo>
                  <a:pt x="7023" y="61861"/>
                </a:lnTo>
                <a:lnTo>
                  <a:pt x="10272" y="50600"/>
                </a:lnTo>
                <a:lnTo>
                  <a:pt x="17412" y="39523"/>
                </a:lnTo>
                <a:lnTo>
                  <a:pt x="23355" y="32677"/>
                </a:lnTo>
                <a:lnTo>
                  <a:pt x="32635" y="23403"/>
                </a:lnTo>
                <a:lnTo>
                  <a:pt x="42036" y="14520"/>
                </a:lnTo>
                <a:lnTo>
                  <a:pt x="50190" y="6273"/>
                </a:lnTo>
                <a:lnTo>
                  <a:pt x="51396" y="2616"/>
                </a:lnTo>
                <a:lnTo>
                  <a:pt x="48513" y="0"/>
                </a:lnTo>
                <a:lnTo>
                  <a:pt x="44983" y="1536"/>
                </a:lnTo>
                <a:lnTo>
                  <a:pt x="36828" y="9756"/>
                </a:lnTo>
                <a:lnTo>
                  <a:pt x="27385" y="18682"/>
                </a:lnTo>
                <a:lnTo>
                  <a:pt x="18211" y="27863"/>
                </a:lnTo>
                <a:lnTo>
                  <a:pt x="9668" y="38074"/>
                </a:lnTo>
                <a:lnTo>
                  <a:pt x="3171" y="49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6085248" y="1277114"/>
            <a:ext cx="69862" cy="213868"/>
          </a:xfrm>
          <a:custGeom>
            <a:avLst/>
            <a:gdLst/>
            <a:ahLst/>
            <a:cxnLst/>
            <a:rect l="l" t="t" r="r" b="b"/>
            <a:pathLst>
              <a:path w="69862" h="213868">
                <a:moveTo>
                  <a:pt x="0" y="208711"/>
                </a:moveTo>
                <a:lnTo>
                  <a:pt x="292" y="212547"/>
                </a:lnTo>
                <a:lnTo>
                  <a:pt x="3949" y="213867"/>
                </a:lnTo>
                <a:lnTo>
                  <a:pt x="6629" y="211086"/>
                </a:lnTo>
                <a:lnTo>
                  <a:pt x="10854" y="200326"/>
                </a:lnTo>
                <a:lnTo>
                  <a:pt x="15816" y="189236"/>
                </a:lnTo>
                <a:lnTo>
                  <a:pt x="21345" y="177866"/>
                </a:lnTo>
                <a:lnTo>
                  <a:pt x="27269" y="166265"/>
                </a:lnTo>
                <a:lnTo>
                  <a:pt x="33419" y="154482"/>
                </a:lnTo>
                <a:lnTo>
                  <a:pt x="39622" y="142567"/>
                </a:lnTo>
                <a:lnTo>
                  <a:pt x="46820" y="128298"/>
                </a:lnTo>
                <a:lnTo>
                  <a:pt x="52485" y="116363"/>
                </a:lnTo>
                <a:lnTo>
                  <a:pt x="57668" y="104425"/>
                </a:lnTo>
                <a:lnTo>
                  <a:pt x="62198" y="92517"/>
                </a:lnTo>
                <a:lnTo>
                  <a:pt x="65906" y="80674"/>
                </a:lnTo>
                <a:lnTo>
                  <a:pt x="68621" y="68929"/>
                </a:lnTo>
                <a:lnTo>
                  <a:pt x="69634" y="62776"/>
                </a:lnTo>
                <a:lnTo>
                  <a:pt x="69862" y="59791"/>
                </a:lnTo>
                <a:lnTo>
                  <a:pt x="69862" y="56895"/>
                </a:lnTo>
                <a:lnTo>
                  <a:pt x="68426" y="43902"/>
                </a:lnTo>
                <a:lnTo>
                  <a:pt x="64921" y="31861"/>
                </a:lnTo>
                <a:lnTo>
                  <a:pt x="63792" y="28778"/>
                </a:lnTo>
                <a:lnTo>
                  <a:pt x="59156" y="16958"/>
                </a:lnTo>
                <a:lnTo>
                  <a:pt x="54925" y="4989"/>
                </a:lnTo>
                <a:lnTo>
                  <a:pt x="53695" y="596"/>
                </a:lnTo>
                <a:lnTo>
                  <a:pt x="49885" y="0"/>
                </a:lnTo>
                <a:lnTo>
                  <a:pt x="46901" y="2451"/>
                </a:lnTo>
                <a:lnTo>
                  <a:pt x="47409" y="4317"/>
                </a:lnTo>
                <a:lnTo>
                  <a:pt x="51530" y="16759"/>
                </a:lnTo>
                <a:lnTo>
                  <a:pt x="56089" y="28357"/>
                </a:lnTo>
                <a:lnTo>
                  <a:pt x="57200" y="31254"/>
                </a:lnTo>
                <a:lnTo>
                  <a:pt x="61109" y="43474"/>
                </a:lnTo>
                <a:lnTo>
                  <a:pt x="62806" y="56027"/>
                </a:lnTo>
                <a:lnTo>
                  <a:pt x="62814" y="59435"/>
                </a:lnTo>
                <a:lnTo>
                  <a:pt x="62623" y="62039"/>
                </a:lnTo>
                <a:lnTo>
                  <a:pt x="59818" y="76166"/>
                </a:lnTo>
                <a:lnTo>
                  <a:pt x="56355" y="87830"/>
                </a:lnTo>
                <a:lnTo>
                  <a:pt x="51979" y="99692"/>
                </a:lnTo>
                <a:lnTo>
                  <a:pt x="46864" y="111696"/>
                </a:lnTo>
                <a:lnTo>
                  <a:pt x="41186" y="123786"/>
                </a:lnTo>
                <a:lnTo>
                  <a:pt x="35120" y="135907"/>
                </a:lnTo>
                <a:lnTo>
                  <a:pt x="28472" y="148737"/>
                </a:lnTo>
                <a:lnTo>
                  <a:pt x="22361" y="160425"/>
                </a:lnTo>
                <a:lnTo>
                  <a:pt x="16400" y="172009"/>
                </a:lnTo>
                <a:lnTo>
                  <a:pt x="10757" y="183452"/>
                </a:lnTo>
                <a:lnTo>
                  <a:pt x="5596" y="194719"/>
                </a:lnTo>
                <a:lnTo>
                  <a:pt x="1084" y="205772"/>
                </a:lnTo>
                <a:lnTo>
                  <a:pt x="0" y="208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5917229" y="1295331"/>
            <a:ext cx="95516" cy="162013"/>
          </a:xfrm>
          <a:custGeom>
            <a:avLst/>
            <a:gdLst/>
            <a:ahLst/>
            <a:cxnLst/>
            <a:rect l="l" t="t" r="r" b="b"/>
            <a:pathLst>
              <a:path w="95516" h="162013">
                <a:moveTo>
                  <a:pt x="4597" y="162013"/>
                </a:moveTo>
                <a:lnTo>
                  <a:pt x="6883" y="158902"/>
                </a:lnTo>
                <a:lnTo>
                  <a:pt x="10117" y="147657"/>
                </a:lnTo>
                <a:lnTo>
                  <a:pt x="14818" y="136191"/>
                </a:lnTo>
                <a:lnTo>
                  <a:pt x="20641" y="124626"/>
                </a:lnTo>
                <a:lnTo>
                  <a:pt x="27244" y="113084"/>
                </a:lnTo>
                <a:lnTo>
                  <a:pt x="34280" y="101686"/>
                </a:lnTo>
                <a:lnTo>
                  <a:pt x="41405" y="90553"/>
                </a:lnTo>
                <a:lnTo>
                  <a:pt x="48276" y="79809"/>
                </a:lnTo>
                <a:lnTo>
                  <a:pt x="52450" y="73075"/>
                </a:lnTo>
                <a:lnTo>
                  <a:pt x="58410" y="62645"/>
                </a:lnTo>
                <a:lnTo>
                  <a:pt x="64483" y="51348"/>
                </a:lnTo>
                <a:lnTo>
                  <a:pt x="70750" y="39760"/>
                </a:lnTo>
                <a:lnTo>
                  <a:pt x="71945" y="37617"/>
                </a:lnTo>
                <a:lnTo>
                  <a:pt x="78915" y="25835"/>
                </a:lnTo>
                <a:lnTo>
                  <a:pt x="86248" y="15216"/>
                </a:lnTo>
                <a:lnTo>
                  <a:pt x="94056" y="6375"/>
                </a:lnTo>
                <a:lnTo>
                  <a:pt x="95516" y="2806"/>
                </a:lnTo>
                <a:lnTo>
                  <a:pt x="92824" y="0"/>
                </a:lnTo>
                <a:lnTo>
                  <a:pt x="89192" y="1282"/>
                </a:lnTo>
                <a:lnTo>
                  <a:pt x="81187" y="10244"/>
                </a:lnTo>
                <a:lnTo>
                  <a:pt x="73832" y="20705"/>
                </a:lnTo>
                <a:lnTo>
                  <a:pt x="66979" y="32092"/>
                </a:lnTo>
                <a:lnTo>
                  <a:pt x="65798" y="34175"/>
                </a:lnTo>
                <a:lnTo>
                  <a:pt x="59379" y="45944"/>
                </a:lnTo>
                <a:lnTo>
                  <a:pt x="53262" y="57363"/>
                </a:lnTo>
                <a:lnTo>
                  <a:pt x="47385" y="67815"/>
                </a:lnTo>
                <a:lnTo>
                  <a:pt x="46418" y="69430"/>
                </a:lnTo>
                <a:lnTo>
                  <a:pt x="40150" y="79495"/>
                </a:lnTo>
                <a:lnTo>
                  <a:pt x="33340" y="90080"/>
                </a:lnTo>
                <a:lnTo>
                  <a:pt x="26317" y="101095"/>
                </a:lnTo>
                <a:lnTo>
                  <a:pt x="19413" y="112447"/>
                </a:lnTo>
                <a:lnTo>
                  <a:pt x="12957" y="124043"/>
                </a:lnTo>
                <a:lnTo>
                  <a:pt x="7281" y="135791"/>
                </a:lnTo>
                <a:lnTo>
                  <a:pt x="2715" y="147598"/>
                </a:lnTo>
                <a:lnTo>
                  <a:pt x="0" y="157403"/>
                </a:lnTo>
                <a:lnTo>
                  <a:pt x="800" y="161175"/>
                </a:lnTo>
                <a:lnTo>
                  <a:pt x="4597" y="162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6108482" y="1186745"/>
            <a:ext cx="170599" cy="174976"/>
          </a:xfrm>
          <a:custGeom>
            <a:avLst/>
            <a:gdLst/>
            <a:ahLst/>
            <a:cxnLst/>
            <a:rect l="l" t="t" r="r" b="b"/>
            <a:pathLst>
              <a:path w="170599" h="174976">
                <a:moveTo>
                  <a:pt x="0" y="2641"/>
                </a:moveTo>
                <a:lnTo>
                  <a:pt x="723" y="6451"/>
                </a:lnTo>
                <a:lnTo>
                  <a:pt x="4483" y="7340"/>
                </a:lnTo>
                <a:lnTo>
                  <a:pt x="7810" y="7048"/>
                </a:lnTo>
                <a:lnTo>
                  <a:pt x="14122" y="6997"/>
                </a:lnTo>
                <a:lnTo>
                  <a:pt x="22313" y="10007"/>
                </a:lnTo>
                <a:lnTo>
                  <a:pt x="30276" y="13957"/>
                </a:lnTo>
                <a:lnTo>
                  <a:pt x="38277" y="17881"/>
                </a:lnTo>
                <a:lnTo>
                  <a:pt x="46050" y="22631"/>
                </a:lnTo>
                <a:lnTo>
                  <a:pt x="52273" y="25780"/>
                </a:lnTo>
                <a:lnTo>
                  <a:pt x="63376" y="32393"/>
                </a:lnTo>
                <a:lnTo>
                  <a:pt x="73191" y="40147"/>
                </a:lnTo>
                <a:lnTo>
                  <a:pt x="82045" y="48917"/>
                </a:lnTo>
                <a:lnTo>
                  <a:pt x="90263" y="58577"/>
                </a:lnTo>
                <a:lnTo>
                  <a:pt x="98171" y="69003"/>
                </a:lnTo>
                <a:lnTo>
                  <a:pt x="103962" y="77063"/>
                </a:lnTo>
                <a:lnTo>
                  <a:pt x="110615" y="87291"/>
                </a:lnTo>
                <a:lnTo>
                  <a:pt x="116780" y="98228"/>
                </a:lnTo>
                <a:lnTo>
                  <a:pt x="122689" y="109605"/>
                </a:lnTo>
                <a:lnTo>
                  <a:pt x="128574" y="121151"/>
                </a:lnTo>
                <a:lnTo>
                  <a:pt x="134668" y="132597"/>
                </a:lnTo>
                <a:lnTo>
                  <a:pt x="135902" y="134797"/>
                </a:lnTo>
                <a:lnTo>
                  <a:pt x="139357" y="140855"/>
                </a:lnTo>
                <a:lnTo>
                  <a:pt x="142798" y="149250"/>
                </a:lnTo>
                <a:lnTo>
                  <a:pt x="147205" y="156959"/>
                </a:lnTo>
                <a:lnTo>
                  <a:pt x="154743" y="167593"/>
                </a:lnTo>
                <a:lnTo>
                  <a:pt x="165127" y="174976"/>
                </a:lnTo>
                <a:lnTo>
                  <a:pt x="169227" y="174840"/>
                </a:lnTo>
                <a:lnTo>
                  <a:pt x="170599" y="171195"/>
                </a:lnTo>
                <a:lnTo>
                  <a:pt x="167868" y="168478"/>
                </a:lnTo>
                <a:lnTo>
                  <a:pt x="162153" y="166369"/>
                </a:lnTo>
                <a:lnTo>
                  <a:pt x="157403" y="160642"/>
                </a:lnTo>
                <a:lnTo>
                  <a:pt x="153314" y="153454"/>
                </a:lnTo>
                <a:lnTo>
                  <a:pt x="149199" y="146303"/>
                </a:lnTo>
                <a:lnTo>
                  <a:pt x="145808" y="137998"/>
                </a:lnTo>
                <a:lnTo>
                  <a:pt x="142036" y="131317"/>
                </a:lnTo>
                <a:lnTo>
                  <a:pt x="136052" y="120277"/>
                </a:lnTo>
                <a:lnTo>
                  <a:pt x="130243" y="108921"/>
                </a:lnTo>
                <a:lnTo>
                  <a:pt x="124374" y="97511"/>
                </a:lnTo>
                <a:lnTo>
                  <a:pt x="118206" y="86310"/>
                </a:lnTo>
                <a:lnTo>
                  <a:pt x="111501" y="75580"/>
                </a:lnTo>
                <a:lnTo>
                  <a:pt x="109702" y="72986"/>
                </a:lnTo>
                <a:lnTo>
                  <a:pt x="102093" y="62448"/>
                </a:lnTo>
                <a:lnTo>
                  <a:pt x="94299" y="52351"/>
                </a:lnTo>
                <a:lnTo>
                  <a:pt x="86029" y="42851"/>
                </a:lnTo>
                <a:lnTo>
                  <a:pt x="76991" y="34103"/>
                </a:lnTo>
                <a:lnTo>
                  <a:pt x="66891" y="26264"/>
                </a:lnTo>
                <a:lnTo>
                  <a:pt x="55448" y="19494"/>
                </a:lnTo>
                <a:lnTo>
                  <a:pt x="49631" y="16560"/>
                </a:lnTo>
                <a:lnTo>
                  <a:pt x="41732" y="11747"/>
                </a:lnTo>
                <a:lnTo>
                  <a:pt x="33388" y="7632"/>
                </a:lnTo>
                <a:lnTo>
                  <a:pt x="21223" y="2502"/>
                </a:lnTo>
                <a:lnTo>
                  <a:pt x="9030" y="29"/>
                </a:lnTo>
                <a:lnTo>
                  <a:pt x="6248" y="0"/>
                </a:lnTo>
                <a:lnTo>
                  <a:pt x="3162" y="419"/>
                </a:lnTo>
                <a:lnTo>
                  <a:pt x="0" y="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6359059" y="1161111"/>
            <a:ext cx="29718" cy="16865"/>
          </a:xfrm>
          <a:custGeom>
            <a:avLst/>
            <a:gdLst/>
            <a:ahLst/>
            <a:cxnLst/>
            <a:rect l="l" t="t" r="r" b="b"/>
            <a:pathLst>
              <a:path w="29717" h="16865">
                <a:moveTo>
                  <a:pt x="1422" y="6476"/>
                </a:moveTo>
                <a:lnTo>
                  <a:pt x="4279" y="9080"/>
                </a:lnTo>
                <a:lnTo>
                  <a:pt x="8585" y="11048"/>
                </a:lnTo>
                <a:lnTo>
                  <a:pt x="13068" y="12890"/>
                </a:lnTo>
                <a:lnTo>
                  <a:pt x="17551" y="14681"/>
                </a:lnTo>
                <a:lnTo>
                  <a:pt x="22072" y="16116"/>
                </a:lnTo>
                <a:lnTo>
                  <a:pt x="24917" y="16865"/>
                </a:lnTo>
                <a:lnTo>
                  <a:pt x="28727" y="16243"/>
                </a:lnTo>
                <a:lnTo>
                  <a:pt x="29718" y="12471"/>
                </a:lnTo>
                <a:lnTo>
                  <a:pt x="26708" y="10058"/>
                </a:lnTo>
                <a:lnTo>
                  <a:pt x="24218" y="9410"/>
                </a:lnTo>
                <a:lnTo>
                  <a:pt x="19837" y="8013"/>
                </a:lnTo>
                <a:lnTo>
                  <a:pt x="15697" y="6349"/>
                </a:lnTo>
                <a:lnTo>
                  <a:pt x="11569" y="4737"/>
                </a:lnTo>
                <a:lnTo>
                  <a:pt x="7543" y="2628"/>
                </a:lnTo>
                <a:lnTo>
                  <a:pt x="4800" y="0"/>
                </a:lnTo>
                <a:lnTo>
                  <a:pt x="1244" y="1498"/>
                </a:lnTo>
                <a:lnTo>
                  <a:pt x="0" y="5143"/>
                </a:lnTo>
                <a:lnTo>
                  <a:pt x="1422" y="6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6374374" y="1131880"/>
            <a:ext cx="29540" cy="26555"/>
          </a:xfrm>
          <a:custGeom>
            <a:avLst/>
            <a:gdLst/>
            <a:ahLst/>
            <a:cxnLst/>
            <a:rect l="l" t="t" r="r" b="b"/>
            <a:pathLst>
              <a:path w="29540" h="26555">
                <a:moveTo>
                  <a:pt x="1384" y="12687"/>
                </a:moveTo>
                <a:lnTo>
                  <a:pt x="3454" y="14808"/>
                </a:lnTo>
                <a:lnTo>
                  <a:pt x="6553" y="18008"/>
                </a:lnTo>
                <a:lnTo>
                  <a:pt x="10579" y="19456"/>
                </a:lnTo>
                <a:lnTo>
                  <a:pt x="14300" y="20904"/>
                </a:lnTo>
                <a:lnTo>
                  <a:pt x="18046" y="22288"/>
                </a:lnTo>
                <a:lnTo>
                  <a:pt x="21551" y="23634"/>
                </a:lnTo>
                <a:lnTo>
                  <a:pt x="25095" y="26555"/>
                </a:lnTo>
                <a:lnTo>
                  <a:pt x="28536" y="24815"/>
                </a:lnTo>
                <a:lnTo>
                  <a:pt x="29540" y="21094"/>
                </a:lnTo>
                <a:lnTo>
                  <a:pt x="28028" y="19862"/>
                </a:lnTo>
                <a:lnTo>
                  <a:pt x="23418" y="16205"/>
                </a:lnTo>
                <a:lnTo>
                  <a:pt x="17614" y="14859"/>
                </a:lnTo>
                <a:lnTo>
                  <a:pt x="13347" y="12928"/>
                </a:lnTo>
                <a:lnTo>
                  <a:pt x="9524" y="10998"/>
                </a:lnTo>
                <a:lnTo>
                  <a:pt x="7124" y="7962"/>
                </a:lnTo>
                <a:lnTo>
                  <a:pt x="7137" y="4851"/>
                </a:lnTo>
                <a:lnTo>
                  <a:pt x="7632" y="2197"/>
                </a:lnTo>
                <a:lnTo>
                  <a:pt x="4457" y="0"/>
                </a:lnTo>
                <a:lnTo>
                  <a:pt x="711" y="901"/>
                </a:lnTo>
                <a:lnTo>
                  <a:pt x="139" y="3937"/>
                </a:lnTo>
                <a:lnTo>
                  <a:pt x="0" y="9588"/>
                </a:lnTo>
                <a:lnTo>
                  <a:pt x="1384" y="12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6362464" y="1065035"/>
            <a:ext cx="51650" cy="15913"/>
          </a:xfrm>
          <a:custGeom>
            <a:avLst/>
            <a:gdLst/>
            <a:ahLst/>
            <a:cxnLst/>
            <a:rect l="l" t="t" r="r" b="b"/>
            <a:pathLst>
              <a:path w="51650" h="15913">
                <a:moveTo>
                  <a:pt x="190" y="9359"/>
                </a:moveTo>
                <a:lnTo>
                  <a:pt x="0" y="13208"/>
                </a:lnTo>
                <a:lnTo>
                  <a:pt x="2743" y="15913"/>
                </a:lnTo>
                <a:lnTo>
                  <a:pt x="4559" y="15214"/>
                </a:lnTo>
                <a:lnTo>
                  <a:pt x="16895" y="10205"/>
                </a:lnTo>
                <a:lnTo>
                  <a:pt x="28805" y="7641"/>
                </a:lnTo>
                <a:lnTo>
                  <a:pt x="31813" y="7391"/>
                </a:lnTo>
                <a:lnTo>
                  <a:pt x="34518" y="7048"/>
                </a:lnTo>
                <a:lnTo>
                  <a:pt x="37477" y="7581"/>
                </a:lnTo>
                <a:lnTo>
                  <a:pt x="40893" y="9461"/>
                </a:lnTo>
                <a:lnTo>
                  <a:pt x="44767" y="11734"/>
                </a:lnTo>
                <a:lnTo>
                  <a:pt x="49187" y="12966"/>
                </a:lnTo>
                <a:lnTo>
                  <a:pt x="51650" y="9994"/>
                </a:lnTo>
                <a:lnTo>
                  <a:pt x="51053" y="6172"/>
                </a:lnTo>
                <a:lnTo>
                  <a:pt x="49187" y="5664"/>
                </a:lnTo>
                <a:lnTo>
                  <a:pt x="46240" y="4406"/>
                </a:lnTo>
                <a:lnTo>
                  <a:pt x="42519" y="2286"/>
                </a:lnTo>
                <a:lnTo>
                  <a:pt x="40411" y="1066"/>
                </a:lnTo>
                <a:lnTo>
                  <a:pt x="37795" y="419"/>
                </a:lnTo>
                <a:lnTo>
                  <a:pt x="34518" y="0"/>
                </a:lnTo>
                <a:lnTo>
                  <a:pt x="31622" y="292"/>
                </a:lnTo>
                <a:lnTo>
                  <a:pt x="28740" y="596"/>
                </a:lnTo>
                <a:lnTo>
                  <a:pt x="15768" y="3129"/>
                </a:lnTo>
                <a:lnTo>
                  <a:pt x="4320" y="7725"/>
                </a:lnTo>
                <a:lnTo>
                  <a:pt x="19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6378228" y="1082992"/>
            <a:ext cx="26416" cy="8940"/>
          </a:xfrm>
          <a:custGeom>
            <a:avLst/>
            <a:gdLst/>
            <a:ahLst/>
            <a:cxnLst/>
            <a:rect l="l" t="t" r="r" b="b"/>
            <a:pathLst>
              <a:path w="26415" h="8940">
                <a:moveTo>
                  <a:pt x="23012" y="25"/>
                </a:moveTo>
                <a:lnTo>
                  <a:pt x="14795" y="0"/>
                </a:lnTo>
                <a:lnTo>
                  <a:pt x="9004" y="1079"/>
                </a:lnTo>
                <a:lnTo>
                  <a:pt x="3225" y="1981"/>
                </a:lnTo>
                <a:lnTo>
                  <a:pt x="0" y="4076"/>
                </a:lnTo>
                <a:lnTo>
                  <a:pt x="596" y="7924"/>
                </a:lnTo>
                <a:lnTo>
                  <a:pt x="4318" y="8940"/>
                </a:lnTo>
                <a:lnTo>
                  <a:pt x="10223" y="8001"/>
                </a:lnTo>
                <a:lnTo>
                  <a:pt x="15595" y="7035"/>
                </a:lnTo>
                <a:lnTo>
                  <a:pt x="24739" y="7124"/>
                </a:lnTo>
                <a:lnTo>
                  <a:pt x="26416" y="3657"/>
                </a:lnTo>
                <a:lnTo>
                  <a:pt x="24955" y="76"/>
                </a:lnTo>
                <a:lnTo>
                  <a:pt x="23012" y="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6381235" y="1087737"/>
            <a:ext cx="7848" cy="17094"/>
          </a:xfrm>
          <a:custGeom>
            <a:avLst/>
            <a:gdLst/>
            <a:ahLst/>
            <a:cxnLst/>
            <a:rect l="l" t="t" r="r" b="b"/>
            <a:pathLst>
              <a:path w="7848" h="17094">
                <a:moveTo>
                  <a:pt x="7226" y="2997"/>
                </a:moveTo>
                <a:lnTo>
                  <a:pt x="7025" y="3919"/>
                </a:lnTo>
                <a:lnTo>
                  <a:pt x="7442" y="4203"/>
                </a:lnTo>
                <a:lnTo>
                  <a:pt x="7848" y="0"/>
                </a:lnTo>
                <a:lnTo>
                  <a:pt x="7226" y="2997"/>
                </a:lnTo>
                <a:close/>
              </a:path>
              <a:path w="7848" h="17094">
                <a:moveTo>
                  <a:pt x="7025" y="3919"/>
                </a:moveTo>
                <a:lnTo>
                  <a:pt x="5003" y="6819"/>
                </a:lnTo>
                <a:lnTo>
                  <a:pt x="6390" y="6781"/>
                </a:lnTo>
                <a:lnTo>
                  <a:pt x="7025" y="3919"/>
                </a:lnTo>
                <a:close/>
              </a:path>
              <a:path w="7848" h="17094">
                <a:moveTo>
                  <a:pt x="10096" y="-3136"/>
                </a:moveTo>
                <a:lnTo>
                  <a:pt x="7848" y="0"/>
                </a:lnTo>
                <a:lnTo>
                  <a:pt x="7442" y="4203"/>
                </a:lnTo>
                <a:lnTo>
                  <a:pt x="7025" y="3919"/>
                </a:lnTo>
                <a:lnTo>
                  <a:pt x="6390" y="6781"/>
                </a:lnTo>
                <a:lnTo>
                  <a:pt x="7035" y="6997"/>
                </a:lnTo>
                <a:lnTo>
                  <a:pt x="6390" y="6781"/>
                </a:lnTo>
                <a:lnTo>
                  <a:pt x="5003" y="6819"/>
                </a:lnTo>
                <a:lnTo>
                  <a:pt x="7025" y="3919"/>
                </a:lnTo>
                <a:lnTo>
                  <a:pt x="4254" y="2032"/>
                </a:lnTo>
                <a:lnTo>
                  <a:pt x="4673" y="6731"/>
                </a:lnTo>
                <a:lnTo>
                  <a:pt x="5791" y="9296"/>
                </a:lnTo>
                <a:lnTo>
                  <a:pt x="7272" y="9648"/>
                </a:lnTo>
                <a:lnTo>
                  <a:pt x="7069" y="6763"/>
                </a:lnTo>
                <a:lnTo>
                  <a:pt x="6515" y="6261"/>
                </a:lnTo>
                <a:lnTo>
                  <a:pt x="7069" y="6763"/>
                </a:lnTo>
                <a:lnTo>
                  <a:pt x="8242" y="6731"/>
                </a:lnTo>
                <a:lnTo>
                  <a:pt x="10096" y="-3136"/>
                </a:lnTo>
                <a:close/>
              </a:path>
              <a:path w="7848" h="17094">
                <a:moveTo>
                  <a:pt x="10096" y="-3136"/>
                </a:moveTo>
                <a:lnTo>
                  <a:pt x="8242" y="6731"/>
                </a:lnTo>
                <a:lnTo>
                  <a:pt x="7069" y="6763"/>
                </a:lnTo>
                <a:lnTo>
                  <a:pt x="7272" y="9648"/>
                </a:lnTo>
                <a:lnTo>
                  <a:pt x="5791" y="9296"/>
                </a:lnTo>
                <a:lnTo>
                  <a:pt x="4673" y="6731"/>
                </a:lnTo>
                <a:lnTo>
                  <a:pt x="4254" y="2032"/>
                </a:lnTo>
                <a:lnTo>
                  <a:pt x="3771" y="10147"/>
                </a:lnTo>
                <a:lnTo>
                  <a:pt x="7277" y="9702"/>
                </a:lnTo>
                <a:lnTo>
                  <a:pt x="9207" y="10109"/>
                </a:lnTo>
                <a:lnTo>
                  <a:pt x="10096" y="-3136"/>
                </a:lnTo>
                <a:close/>
              </a:path>
              <a:path w="7848" h="17094">
                <a:moveTo>
                  <a:pt x="13906" y="-2349"/>
                </a:moveTo>
                <a:lnTo>
                  <a:pt x="10096" y="-3136"/>
                </a:lnTo>
                <a:lnTo>
                  <a:pt x="9207" y="10109"/>
                </a:lnTo>
                <a:lnTo>
                  <a:pt x="7277" y="9702"/>
                </a:lnTo>
                <a:lnTo>
                  <a:pt x="3771" y="10147"/>
                </a:lnTo>
                <a:lnTo>
                  <a:pt x="4254" y="2032"/>
                </a:lnTo>
                <a:lnTo>
                  <a:pt x="507" y="2971"/>
                </a:lnTo>
                <a:lnTo>
                  <a:pt x="38" y="5626"/>
                </a:lnTo>
                <a:lnTo>
                  <a:pt x="0" y="8369"/>
                </a:lnTo>
                <a:lnTo>
                  <a:pt x="469" y="12001"/>
                </a:lnTo>
                <a:lnTo>
                  <a:pt x="4063" y="13843"/>
                </a:lnTo>
                <a:lnTo>
                  <a:pt x="7721" y="13957"/>
                </a:lnTo>
                <a:lnTo>
                  <a:pt x="11404" y="13144"/>
                </a:lnTo>
                <a:lnTo>
                  <a:pt x="12636" y="10934"/>
                </a:lnTo>
                <a:lnTo>
                  <a:pt x="13373" y="7823"/>
                </a:lnTo>
                <a:lnTo>
                  <a:pt x="14109" y="4483"/>
                </a:lnTo>
                <a:lnTo>
                  <a:pt x="14744" y="1422"/>
                </a:lnTo>
                <a:lnTo>
                  <a:pt x="13906" y="-2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6364610" y="1175184"/>
            <a:ext cx="21221" cy="13385"/>
          </a:xfrm>
          <a:custGeom>
            <a:avLst/>
            <a:gdLst/>
            <a:ahLst/>
            <a:cxnLst/>
            <a:rect l="l" t="t" r="r" b="b"/>
            <a:pathLst>
              <a:path w="21221" h="13385">
                <a:moveTo>
                  <a:pt x="10858" y="11341"/>
                </a:moveTo>
                <a:lnTo>
                  <a:pt x="13449" y="12750"/>
                </a:lnTo>
                <a:lnTo>
                  <a:pt x="16725" y="13385"/>
                </a:lnTo>
                <a:lnTo>
                  <a:pt x="20485" y="12496"/>
                </a:lnTo>
                <a:lnTo>
                  <a:pt x="21221" y="8686"/>
                </a:lnTo>
                <a:lnTo>
                  <a:pt x="18059" y="6464"/>
                </a:lnTo>
                <a:lnTo>
                  <a:pt x="14300" y="5194"/>
                </a:lnTo>
                <a:lnTo>
                  <a:pt x="10363" y="2794"/>
                </a:lnTo>
                <a:lnTo>
                  <a:pt x="8204" y="1257"/>
                </a:lnTo>
                <a:lnTo>
                  <a:pt x="5448" y="12"/>
                </a:lnTo>
                <a:lnTo>
                  <a:pt x="1600" y="0"/>
                </a:lnTo>
                <a:lnTo>
                  <a:pt x="0" y="3543"/>
                </a:lnTo>
                <a:lnTo>
                  <a:pt x="2565" y="6438"/>
                </a:lnTo>
                <a:lnTo>
                  <a:pt x="6426" y="8623"/>
                </a:lnTo>
                <a:lnTo>
                  <a:pt x="10858" y="11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6162659" y="909676"/>
            <a:ext cx="257946" cy="243217"/>
          </a:xfrm>
          <a:custGeom>
            <a:avLst/>
            <a:gdLst/>
            <a:ahLst/>
            <a:cxnLst/>
            <a:rect l="l" t="t" r="r" b="b"/>
            <a:pathLst>
              <a:path w="257946" h="243217">
                <a:moveTo>
                  <a:pt x="14678" y="229692"/>
                </a:moveTo>
                <a:lnTo>
                  <a:pt x="23238" y="234924"/>
                </a:lnTo>
                <a:lnTo>
                  <a:pt x="26641" y="237007"/>
                </a:lnTo>
                <a:lnTo>
                  <a:pt x="28737" y="240118"/>
                </a:lnTo>
                <a:lnTo>
                  <a:pt x="30997" y="243217"/>
                </a:lnTo>
                <a:lnTo>
                  <a:pt x="40886" y="235121"/>
                </a:lnTo>
                <a:lnTo>
                  <a:pt x="48008" y="224595"/>
                </a:lnTo>
                <a:lnTo>
                  <a:pt x="53484" y="212667"/>
                </a:lnTo>
                <a:lnTo>
                  <a:pt x="58433" y="200363"/>
                </a:lnTo>
                <a:lnTo>
                  <a:pt x="63975" y="188712"/>
                </a:lnTo>
                <a:lnTo>
                  <a:pt x="68704" y="181622"/>
                </a:lnTo>
                <a:lnTo>
                  <a:pt x="73644" y="175425"/>
                </a:lnTo>
                <a:lnTo>
                  <a:pt x="81721" y="170891"/>
                </a:lnTo>
                <a:lnTo>
                  <a:pt x="85493" y="162826"/>
                </a:lnTo>
                <a:lnTo>
                  <a:pt x="88498" y="150826"/>
                </a:lnTo>
                <a:lnTo>
                  <a:pt x="93809" y="142196"/>
                </a:lnTo>
                <a:lnTo>
                  <a:pt x="99196" y="141452"/>
                </a:lnTo>
                <a:lnTo>
                  <a:pt x="111155" y="146354"/>
                </a:lnTo>
                <a:lnTo>
                  <a:pt x="119198" y="157211"/>
                </a:lnTo>
                <a:lnTo>
                  <a:pt x="124051" y="171146"/>
                </a:lnTo>
                <a:lnTo>
                  <a:pt x="126439" y="185282"/>
                </a:lnTo>
                <a:lnTo>
                  <a:pt x="126958" y="191985"/>
                </a:lnTo>
                <a:lnTo>
                  <a:pt x="139793" y="191334"/>
                </a:lnTo>
                <a:lnTo>
                  <a:pt x="151187" y="187673"/>
                </a:lnTo>
                <a:lnTo>
                  <a:pt x="159394" y="184543"/>
                </a:lnTo>
                <a:lnTo>
                  <a:pt x="152309" y="176041"/>
                </a:lnTo>
                <a:lnTo>
                  <a:pt x="150469" y="164611"/>
                </a:lnTo>
                <a:lnTo>
                  <a:pt x="151804" y="151914"/>
                </a:lnTo>
                <a:lnTo>
                  <a:pt x="154242" y="139610"/>
                </a:lnTo>
                <a:lnTo>
                  <a:pt x="155610" y="131000"/>
                </a:lnTo>
                <a:lnTo>
                  <a:pt x="156422" y="121666"/>
                </a:lnTo>
                <a:lnTo>
                  <a:pt x="156676" y="115239"/>
                </a:lnTo>
                <a:lnTo>
                  <a:pt x="160880" y="107010"/>
                </a:lnTo>
                <a:lnTo>
                  <a:pt x="165071" y="98831"/>
                </a:lnTo>
                <a:lnTo>
                  <a:pt x="167065" y="93218"/>
                </a:lnTo>
                <a:lnTo>
                  <a:pt x="168729" y="84493"/>
                </a:lnTo>
                <a:lnTo>
                  <a:pt x="181017" y="81845"/>
                </a:lnTo>
                <a:lnTo>
                  <a:pt x="193425" y="78997"/>
                </a:lnTo>
                <a:lnTo>
                  <a:pt x="205931" y="76452"/>
                </a:lnTo>
                <a:lnTo>
                  <a:pt x="218515" y="74713"/>
                </a:lnTo>
                <a:lnTo>
                  <a:pt x="231154" y="74284"/>
                </a:lnTo>
                <a:lnTo>
                  <a:pt x="231479" y="74295"/>
                </a:lnTo>
                <a:lnTo>
                  <a:pt x="241779" y="75768"/>
                </a:lnTo>
                <a:lnTo>
                  <a:pt x="248485" y="72186"/>
                </a:lnTo>
                <a:lnTo>
                  <a:pt x="251469" y="63233"/>
                </a:lnTo>
                <a:lnTo>
                  <a:pt x="257946" y="58610"/>
                </a:lnTo>
                <a:lnTo>
                  <a:pt x="253240" y="46674"/>
                </a:lnTo>
                <a:lnTo>
                  <a:pt x="248051" y="35159"/>
                </a:lnTo>
                <a:lnTo>
                  <a:pt x="238583" y="25021"/>
                </a:lnTo>
                <a:lnTo>
                  <a:pt x="227171" y="18467"/>
                </a:lnTo>
                <a:lnTo>
                  <a:pt x="214536" y="14270"/>
                </a:lnTo>
                <a:lnTo>
                  <a:pt x="201845" y="11880"/>
                </a:lnTo>
                <a:lnTo>
                  <a:pt x="199069" y="11531"/>
                </a:lnTo>
                <a:lnTo>
                  <a:pt x="187113" y="7487"/>
                </a:lnTo>
                <a:lnTo>
                  <a:pt x="176635" y="2227"/>
                </a:lnTo>
                <a:lnTo>
                  <a:pt x="164801" y="1281"/>
                </a:lnTo>
                <a:lnTo>
                  <a:pt x="164576" y="1333"/>
                </a:lnTo>
                <a:lnTo>
                  <a:pt x="161007" y="2184"/>
                </a:lnTo>
                <a:lnTo>
                  <a:pt x="154060" y="1663"/>
                </a:lnTo>
                <a:lnTo>
                  <a:pt x="146936" y="1155"/>
                </a:lnTo>
                <a:lnTo>
                  <a:pt x="138947" y="571"/>
                </a:lnTo>
                <a:lnTo>
                  <a:pt x="130743" y="0"/>
                </a:lnTo>
                <a:lnTo>
                  <a:pt x="126768" y="1333"/>
                </a:lnTo>
                <a:lnTo>
                  <a:pt x="113695" y="6952"/>
                </a:lnTo>
                <a:lnTo>
                  <a:pt x="103436" y="12337"/>
                </a:lnTo>
                <a:lnTo>
                  <a:pt x="92539" y="16144"/>
                </a:lnTo>
                <a:lnTo>
                  <a:pt x="81810" y="17157"/>
                </a:lnTo>
                <a:lnTo>
                  <a:pt x="69827" y="17484"/>
                </a:lnTo>
                <a:lnTo>
                  <a:pt x="54304" y="18464"/>
                </a:lnTo>
                <a:lnTo>
                  <a:pt x="46263" y="19697"/>
                </a:lnTo>
                <a:lnTo>
                  <a:pt x="38626" y="27849"/>
                </a:lnTo>
                <a:lnTo>
                  <a:pt x="32930" y="41270"/>
                </a:lnTo>
                <a:lnTo>
                  <a:pt x="27116" y="53267"/>
                </a:lnTo>
                <a:lnTo>
                  <a:pt x="25511" y="55156"/>
                </a:lnTo>
                <a:lnTo>
                  <a:pt x="18565" y="65002"/>
                </a:lnTo>
                <a:lnTo>
                  <a:pt x="14172" y="77156"/>
                </a:lnTo>
                <a:lnTo>
                  <a:pt x="11441" y="90463"/>
                </a:lnTo>
                <a:lnTo>
                  <a:pt x="9481" y="103768"/>
                </a:lnTo>
                <a:lnTo>
                  <a:pt x="7401" y="115915"/>
                </a:lnTo>
                <a:lnTo>
                  <a:pt x="7312" y="116319"/>
                </a:lnTo>
                <a:lnTo>
                  <a:pt x="5872" y="128811"/>
                </a:lnTo>
                <a:lnTo>
                  <a:pt x="6362" y="140918"/>
                </a:lnTo>
                <a:lnTo>
                  <a:pt x="7473" y="153093"/>
                </a:lnTo>
                <a:lnTo>
                  <a:pt x="7900" y="165788"/>
                </a:lnTo>
                <a:lnTo>
                  <a:pt x="7718" y="169506"/>
                </a:lnTo>
                <a:lnTo>
                  <a:pt x="6945" y="182698"/>
                </a:lnTo>
                <a:lnTo>
                  <a:pt x="3833" y="193760"/>
                </a:lnTo>
                <a:lnTo>
                  <a:pt x="1762" y="197459"/>
                </a:lnTo>
                <a:lnTo>
                  <a:pt x="0" y="208377"/>
                </a:lnTo>
                <a:lnTo>
                  <a:pt x="2010" y="221760"/>
                </a:lnTo>
                <a:lnTo>
                  <a:pt x="3476" y="230479"/>
                </a:lnTo>
                <a:lnTo>
                  <a:pt x="9268" y="230327"/>
                </a:lnTo>
                <a:lnTo>
                  <a:pt x="15122" y="230009"/>
                </a:lnTo>
                <a:lnTo>
                  <a:pt x="14678" y="22969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6417863" y="968287"/>
            <a:ext cx="4787" cy="7721"/>
          </a:xfrm>
          <a:custGeom>
            <a:avLst/>
            <a:gdLst/>
            <a:ahLst/>
            <a:cxnLst/>
            <a:rect l="l" t="t" r="r" b="b"/>
            <a:pathLst>
              <a:path w="4787" h="7721">
                <a:moveTo>
                  <a:pt x="2743" y="0"/>
                </a:moveTo>
                <a:lnTo>
                  <a:pt x="0" y="7721"/>
                </a:lnTo>
                <a:lnTo>
                  <a:pt x="2209" y="4673"/>
                </a:lnTo>
                <a:lnTo>
                  <a:pt x="4787" y="2870"/>
                </a:lnTo>
                <a:lnTo>
                  <a:pt x="27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6417264" y="965415"/>
            <a:ext cx="3341" cy="4432"/>
          </a:xfrm>
          <a:custGeom>
            <a:avLst/>
            <a:gdLst/>
            <a:ahLst/>
            <a:cxnLst/>
            <a:rect l="l" t="t" r="r" b="b"/>
            <a:pathLst>
              <a:path w="3341" h="4432">
                <a:moveTo>
                  <a:pt x="1284" y="0"/>
                </a:moveTo>
                <a:lnTo>
                  <a:pt x="0" y="4059"/>
                </a:lnTo>
                <a:lnTo>
                  <a:pt x="179" y="4432"/>
                </a:lnTo>
                <a:lnTo>
                  <a:pt x="3341" y="2870"/>
                </a:lnTo>
                <a:lnTo>
                  <a:pt x="12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6330715" y="980389"/>
            <a:ext cx="63080" cy="23406"/>
          </a:xfrm>
          <a:custGeom>
            <a:avLst/>
            <a:gdLst/>
            <a:ahLst/>
            <a:cxnLst/>
            <a:rect l="l" t="t" r="r" b="b"/>
            <a:pathLst>
              <a:path w="63080" h="23406">
                <a:moveTo>
                  <a:pt x="63080" y="7095"/>
                </a:moveTo>
                <a:lnTo>
                  <a:pt x="62928" y="7073"/>
                </a:lnTo>
                <a:lnTo>
                  <a:pt x="60274" y="0"/>
                </a:lnTo>
                <a:lnTo>
                  <a:pt x="47349" y="785"/>
                </a:lnTo>
                <a:lnTo>
                  <a:pt x="34621" y="2758"/>
                </a:lnTo>
                <a:lnTo>
                  <a:pt x="22107" y="5411"/>
                </a:lnTo>
                <a:lnTo>
                  <a:pt x="9825" y="8240"/>
                </a:lnTo>
                <a:lnTo>
                  <a:pt x="0" y="10325"/>
                </a:lnTo>
                <a:lnTo>
                  <a:pt x="673" y="13779"/>
                </a:lnTo>
                <a:lnTo>
                  <a:pt x="2438" y="23406"/>
                </a:lnTo>
                <a:lnTo>
                  <a:pt x="3698" y="16726"/>
                </a:lnTo>
                <a:lnTo>
                  <a:pt x="1346" y="17233"/>
                </a:lnTo>
                <a:lnTo>
                  <a:pt x="4127" y="14452"/>
                </a:lnTo>
                <a:lnTo>
                  <a:pt x="13928" y="14517"/>
                </a:lnTo>
                <a:lnTo>
                  <a:pt x="26497" y="11641"/>
                </a:lnTo>
                <a:lnTo>
                  <a:pt x="39026" y="9113"/>
                </a:lnTo>
                <a:lnTo>
                  <a:pt x="51488" y="7440"/>
                </a:lnTo>
                <a:lnTo>
                  <a:pt x="60274" y="7048"/>
                </a:lnTo>
                <a:lnTo>
                  <a:pt x="63080" y="70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6332061" y="994842"/>
            <a:ext cx="12582" cy="2781"/>
          </a:xfrm>
          <a:custGeom>
            <a:avLst/>
            <a:gdLst/>
            <a:ahLst/>
            <a:cxnLst/>
            <a:rect l="l" t="t" r="r" b="b"/>
            <a:pathLst>
              <a:path w="12582" h="2781">
                <a:moveTo>
                  <a:pt x="2781" y="0"/>
                </a:moveTo>
                <a:lnTo>
                  <a:pt x="0" y="2781"/>
                </a:lnTo>
                <a:lnTo>
                  <a:pt x="2352" y="2273"/>
                </a:lnTo>
                <a:lnTo>
                  <a:pt x="12582" y="65"/>
                </a:lnTo>
                <a:lnTo>
                  <a:pt x="27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6315679" y="1078395"/>
            <a:ext cx="6375" cy="18808"/>
          </a:xfrm>
          <a:custGeom>
            <a:avLst/>
            <a:gdLst/>
            <a:ahLst/>
            <a:cxnLst/>
            <a:rect l="l" t="t" r="r" b="b"/>
            <a:pathLst>
              <a:path w="6375" h="18808">
                <a:moveTo>
                  <a:pt x="5194" y="12509"/>
                </a:moveTo>
                <a:lnTo>
                  <a:pt x="6375" y="15824"/>
                </a:lnTo>
                <a:lnTo>
                  <a:pt x="5460" y="11087"/>
                </a:lnTo>
                <a:lnTo>
                  <a:pt x="3759" y="8902"/>
                </a:lnTo>
                <a:lnTo>
                  <a:pt x="2616" y="6134"/>
                </a:lnTo>
                <a:lnTo>
                  <a:pt x="1473" y="3365"/>
                </a:lnTo>
                <a:lnTo>
                  <a:pt x="965" y="0"/>
                </a:lnTo>
                <a:lnTo>
                  <a:pt x="0" y="14376"/>
                </a:lnTo>
                <a:lnTo>
                  <a:pt x="457" y="16306"/>
                </a:lnTo>
                <a:lnTo>
                  <a:pt x="4508" y="18808"/>
                </a:lnTo>
                <a:lnTo>
                  <a:pt x="6375" y="15824"/>
                </a:lnTo>
                <a:lnTo>
                  <a:pt x="5194" y="12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6289618" y="1098157"/>
            <a:ext cx="4508" cy="7277"/>
          </a:xfrm>
          <a:custGeom>
            <a:avLst/>
            <a:gdLst/>
            <a:ahLst/>
            <a:cxnLst/>
            <a:rect l="l" t="t" r="r" b="b"/>
            <a:pathLst>
              <a:path w="4508" h="7277">
                <a:moveTo>
                  <a:pt x="3517" y="3327"/>
                </a:moveTo>
                <a:lnTo>
                  <a:pt x="1828" y="165"/>
                </a:lnTo>
                <a:lnTo>
                  <a:pt x="380" y="0"/>
                </a:lnTo>
                <a:lnTo>
                  <a:pt x="0" y="3505"/>
                </a:lnTo>
                <a:lnTo>
                  <a:pt x="1320" y="7188"/>
                </a:lnTo>
                <a:lnTo>
                  <a:pt x="4508" y="7277"/>
                </a:lnTo>
                <a:lnTo>
                  <a:pt x="3517" y="3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6190813" y="990714"/>
            <a:ext cx="142341" cy="166128"/>
          </a:xfrm>
          <a:custGeom>
            <a:avLst/>
            <a:gdLst/>
            <a:ahLst/>
            <a:cxnLst/>
            <a:rect l="l" t="t" r="r" b="b"/>
            <a:pathLst>
              <a:path w="142341" h="166128">
                <a:moveTo>
                  <a:pt x="0" y="164249"/>
                </a:moveTo>
                <a:lnTo>
                  <a:pt x="3009" y="166128"/>
                </a:lnTo>
                <a:lnTo>
                  <a:pt x="2844" y="162179"/>
                </a:lnTo>
                <a:lnTo>
                  <a:pt x="5689" y="160108"/>
                </a:lnTo>
                <a:lnTo>
                  <a:pt x="14879" y="156969"/>
                </a:lnTo>
                <a:lnTo>
                  <a:pt x="22248" y="146524"/>
                </a:lnTo>
                <a:lnTo>
                  <a:pt x="27787" y="134912"/>
                </a:lnTo>
                <a:lnTo>
                  <a:pt x="32819" y="122417"/>
                </a:lnTo>
                <a:lnTo>
                  <a:pt x="38120" y="110807"/>
                </a:lnTo>
                <a:lnTo>
                  <a:pt x="43307" y="102781"/>
                </a:lnTo>
                <a:lnTo>
                  <a:pt x="45453" y="100076"/>
                </a:lnTo>
                <a:lnTo>
                  <a:pt x="48577" y="97459"/>
                </a:lnTo>
                <a:lnTo>
                  <a:pt x="51790" y="94449"/>
                </a:lnTo>
                <a:lnTo>
                  <a:pt x="55003" y="91440"/>
                </a:lnTo>
                <a:lnTo>
                  <a:pt x="58331" y="87960"/>
                </a:lnTo>
                <a:lnTo>
                  <a:pt x="60528" y="83273"/>
                </a:lnTo>
                <a:lnTo>
                  <a:pt x="62915" y="78041"/>
                </a:lnTo>
                <a:lnTo>
                  <a:pt x="63119" y="72466"/>
                </a:lnTo>
                <a:lnTo>
                  <a:pt x="64211" y="68770"/>
                </a:lnTo>
                <a:lnTo>
                  <a:pt x="65379" y="65697"/>
                </a:lnTo>
                <a:lnTo>
                  <a:pt x="69875" y="63893"/>
                </a:lnTo>
                <a:lnTo>
                  <a:pt x="70802" y="63931"/>
                </a:lnTo>
                <a:lnTo>
                  <a:pt x="75285" y="64249"/>
                </a:lnTo>
                <a:lnTo>
                  <a:pt x="78765" y="66040"/>
                </a:lnTo>
                <a:lnTo>
                  <a:pt x="81851" y="69011"/>
                </a:lnTo>
                <a:lnTo>
                  <a:pt x="86436" y="73469"/>
                </a:lnTo>
                <a:lnTo>
                  <a:pt x="89789" y="80810"/>
                </a:lnTo>
                <a:lnTo>
                  <a:pt x="91897" y="88671"/>
                </a:lnTo>
                <a:lnTo>
                  <a:pt x="94030" y="96532"/>
                </a:lnTo>
                <a:lnTo>
                  <a:pt x="94983" y="104838"/>
                </a:lnTo>
                <a:lnTo>
                  <a:pt x="95288" y="111112"/>
                </a:lnTo>
                <a:lnTo>
                  <a:pt x="96710" y="114261"/>
                </a:lnTo>
                <a:lnTo>
                  <a:pt x="100126" y="114630"/>
                </a:lnTo>
                <a:lnTo>
                  <a:pt x="98806" y="110947"/>
                </a:lnTo>
                <a:lnTo>
                  <a:pt x="99187" y="107442"/>
                </a:lnTo>
                <a:lnTo>
                  <a:pt x="100634" y="107607"/>
                </a:lnTo>
                <a:lnTo>
                  <a:pt x="102323" y="110769"/>
                </a:lnTo>
                <a:lnTo>
                  <a:pt x="103314" y="114719"/>
                </a:lnTo>
                <a:lnTo>
                  <a:pt x="108966" y="114719"/>
                </a:lnTo>
                <a:lnTo>
                  <a:pt x="113868" y="113588"/>
                </a:lnTo>
                <a:lnTo>
                  <a:pt x="118491" y="112039"/>
                </a:lnTo>
                <a:lnTo>
                  <a:pt x="123126" y="110502"/>
                </a:lnTo>
                <a:lnTo>
                  <a:pt x="127508" y="108585"/>
                </a:lnTo>
                <a:lnTo>
                  <a:pt x="132422" y="106832"/>
                </a:lnTo>
                <a:lnTo>
                  <a:pt x="134747" y="103886"/>
                </a:lnTo>
                <a:lnTo>
                  <a:pt x="134251" y="101231"/>
                </a:lnTo>
                <a:lnTo>
                  <a:pt x="133108" y="100520"/>
                </a:lnTo>
                <a:lnTo>
                  <a:pt x="130327" y="98767"/>
                </a:lnTo>
                <a:lnTo>
                  <a:pt x="131241" y="103505"/>
                </a:lnTo>
                <a:lnTo>
                  <a:pt x="129374" y="106489"/>
                </a:lnTo>
                <a:lnTo>
                  <a:pt x="125323" y="103987"/>
                </a:lnTo>
                <a:lnTo>
                  <a:pt x="124866" y="102057"/>
                </a:lnTo>
                <a:lnTo>
                  <a:pt x="125831" y="87680"/>
                </a:lnTo>
                <a:lnTo>
                  <a:pt x="125831" y="78536"/>
                </a:lnTo>
                <a:lnTo>
                  <a:pt x="126873" y="72440"/>
                </a:lnTo>
                <a:lnTo>
                  <a:pt x="128041" y="66586"/>
                </a:lnTo>
                <a:lnTo>
                  <a:pt x="129222" y="60706"/>
                </a:lnTo>
                <a:lnTo>
                  <a:pt x="130530" y="55092"/>
                </a:lnTo>
                <a:lnTo>
                  <a:pt x="130962" y="50266"/>
                </a:lnTo>
                <a:lnTo>
                  <a:pt x="131787" y="40767"/>
                </a:lnTo>
                <a:lnTo>
                  <a:pt x="132016" y="35140"/>
                </a:lnTo>
                <a:lnTo>
                  <a:pt x="135864" y="27584"/>
                </a:lnTo>
                <a:lnTo>
                  <a:pt x="140144" y="19240"/>
                </a:lnTo>
                <a:lnTo>
                  <a:pt x="142341" y="13081"/>
                </a:lnTo>
                <a:lnTo>
                  <a:pt x="140576" y="3454"/>
                </a:lnTo>
                <a:lnTo>
                  <a:pt x="139903" y="0"/>
                </a:lnTo>
                <a:lnTo>
                  <a:pt x="137121" y="2794"/>
                </a:lnTo>
                <a:lnTo>
                  <a:pt x="135483" y="11290"/>
                </a:lnTo>
                <a:lnTo>
                  <a:pt x="133680" y="16332"/>
                </a:lnTo>
                <a:lnTo>
                  <a:pt x="129590" y="24371"/>
                </a:lnTo>
                <a:lnTo>
                  <a:pt x="125405" y="36675"/>
                </a:lnTo>
                <a:lnTo>
                  <a:pt x="123998" y="49121"/>
                </a:lnTo>
                <a:lnTo>
                  <a:pt x="123609" y="53682"/>
                </a:lnTo>
                <a:lnTo>
                  <a:pt x="122351" y="59220"/>
                </a:lnTo>
                <a:lnTo>
                  <a:pt x="121145" y="65189"/>
                </a:lnTo>
                <a:lnTo>
                  <a:pt x="119951" y="71183"/>
                </a:lnTo>
                <a:lnTo>
                  <a:pt x="118795" y="77660"/>
                </a:lnTo>
                <a:lnTo>
                  <a:pt x="118795" y="88277"/>
                </a:lnTo>
                <a:lnTo>
                  <a:pt x="119341" y="92544"/>
                </a:lnTo>
                <a:lnTo>
                  <a:pt x="120967" y="96494"/>
                </a:lnTo>
                <a:lnTo>
                  <a:pt x="122555" y="100418"/>
                </a:lnTo>
                <a:lnTo>
                  <a:pt x="124088" y="102395"/>
                </a:lnTo>
                <a:lnTo>
                  <a:pt x="120484" y="103962"/>
                </a:lnTo>
                <a:lnTo>
                  <a:pt x="116268" y="105359"/>
                </a:lnTo>
                <a:lnTo>
                  <a:pt x="112039" y="106768"/>
                </a:lnTo>
                <a:lnTo>
                  <a:pt x="108026" y="107657"/>
                </a:lnTo>
                <a:lnTo>
                  <a:pt x="102022" y="107639"/>
                </a:lnTo>
                <a:lnTo>
                  <a:pt x="101207" y="99167"/>
                </a:lnTo>
                <a:lnTo>
                  <a:pt x="98507" y="86135"/>
                </a:lnTo>
                <a:lnTo>
                  <a:pt x="95910" y="78422"/>
                </a:lnTo>
                <a:lnTo>
                  <a:pt x="93700" y="72986"/>
                </a:lnTo>
                <a:lnTo>
                  <a:pt x="90779" y="67919"/>
                </a:lnTo>
                <a:lnTo>
                  <a:pt x="86766" y="63982"/>
                </a:lnTo>
                <a:lnTo>
                  <a:pt x="82765" y="60045"/>
                </a:lnTo>
                <a:lnTo>
                  <a:pt x="77508" y="57302"/>
                </a:lnTo>
                <a:lnTo>
                  <a:pt x="71285" y="56896"/>
                </a:lnTo>
                <a:lnTo>
                  <a:pt x="66395" y="56819"/>
                </a:lnTo>
                <a:lnTo>
                  <a:pt x="63309" y="57924"/>
                </a:lnTo>
                <a:lnTo>
                  <a:pt x="61226" y="59944"/>
                </a:lnTo>
                <a:lnTo>
                  <a:pt x="58102" y="63030"/>
                </a:lnTo>
                <a:lnTo>
                  <a:pt x="57340" y="66941"/>
                </a:lnTo>
                <a:lnTo>
                  <a:pt x="56603" y="70535"/>
                </a:lnTo>
                <a:lnTo>
                  <a:pt x="55918" y="74168"/>
                </a:lnTo>
                <a:lnTo>
                  <a:pt x="55372" y="77711"/>
                </a:lnTo>
                <a:lnTo>
                  <a:pt x="54140" y="80289"/>
                </a:lnTo>
                <a:lnTo>
                  <a:pt x="52578" y="83667"/>
                </a:lnTo>
                <a:lnTo>
                  <a:pt x="49987" y="86499"/>
                </a:lnTo>
                <a:lnTo>
                  <a:pt x="46977" y="89319"/>
                </a:lnTo>
                <a:lnTo>
                  <a:pt x="43980" y="92138"/>
                </a:lnTo>
                <a:lnTo>
                  <a:pt x="40601" y="94894"/>
                </a:lnTo>
                <a:lnTo>
                  <a:pt x="37795" y="98386"/>
                </a:lnTo>
                <a:lnTo>
                  <a:pt x="31044" y="109142"/>
                </a:lnTo>
                <a:lnTo>
                  <a:pt x="25849" y="120860"/>
                </a:lnTo>
                <a:lnTo>
                  <a:pt x="21285" y="132181"/>
                </a:lnTo>
                <a:lnTo>
                  <a:pt x="15374" y="144347"/>
                </a:lnTo>
                <a:lnTo>
                  <a:pt x="7662" y="154295"/>
                </a:lnTo>
                <a:lnTo>
                  <a:pt x="3609" y="157287"/>
                </a:lnTo>
                <a:lnTo>
                  <a:pt x="1130" y="159118"/>
                </a:lnTo>
                <a:lnTo>
                  <a:pt x="0" y="164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6193656" y="1147684"/>
            <a:ext cx="12034" cy="9159"/>
          </a:xfrm>
          <a:custGeom>
            <a:avLst/>
            <a:gdLst/>
            <a:ahLst/>
            <a:cxnLst/>
            <a:rect l="l" t="t" r="r" b="b"/>
            <a:pathLst>
              <a:path w="12034" h="9159">
                <a:moveTo>
                  <a:pt x="2844" y="3139"/>
                </a:moveTo>
                <a:lnTo>
                  <a:pt x="0" y="5209"/>
                </a:lnTo>
                <a:lnTo>
                  <a:pt x="165" y="9159"/>
                </a:lnTo>
                <a:lnTo>
                  <a:pt x="1727" y="8283"/>
                </a:lnTo>
                <a:lnTo>
                  <a:pt x="12034" y="0"/>
                </a:lnTo>
                <a:lnTo>
                  <a:pt x="2844" y="31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6164345" y="906678"/>
            <a:ext cx="260184" cy="248284"/>
          </a:xfrm>
          <a:custGeom>
            <a:avLst/>
            <a:gdLst/>
            <a:ahLst/>
            <a:cxnLst/>
            <a:rect l="l" t="t" r="r" b="b"/>
            <a:pathLst>
              <a:path w="260184" h="248284">
                <a:moveTo>
                  <a:pt x="16319" y="230860"/>
                </a:moveTo>
                <a:lnTo>
                  <a:pt x="12623" y="229615"/>
                </a:lnTo>
                <a:lnTo>
                  <a:pt x="8750" y="229666"/>
                </a:lnTo>
                <a:lnTo>
                  <a:pt x="6629" y="229946"/>
                </a:lnTo>
                <a:lnTo>
                  <a:pt x="4948" y="229946"/>
                </a:lnTo>
                <a:lnTo>
                  <a:pt x="4902" y="229527"/>
                </a:lnTo>
                <a:lnTo>
                  <a:pt x="4000" y="225361"/>
                </a:lnTo>
                <a:lnTo>
                  <a:pt x="2120" y="229946"/>
                </a:lnTo>
                <a:lnTo>
                  <a:pt x="1803" y="229946"/>
                </a:lnTo>
                <a:lnTo>
                  <a:pt x="1739" y="205930"/>
                </a:lnTo>
                <a:lnTo>
                  <a:pt x="3073" y="202323"/>
                </a:lnTo>
                <a:lnTo>
                  <a:pt x="6413" y="196976"/>
                </a:lnTo>
                <a:lnTo>
                  <a:pt x="7912" y="192417"/>
                </a:lnTo>
                <a:lnTo>
                  <a:pt x="8547" y="187832"/>
                </a:lnTo>
                <a:lnTo>
                  <a:pt x="9194" y="183235"/>
                </a:lnTo>
                <a:lnTo>
                  <a:pt x="9093" y="178777"/>
                </a:lnTo>
                <a:lnTo>
                  <a:pt x="9537" y="172770"/>
                </a:lnTo>
                <a:lnTo>
                  <a:pt x="9766" y="168440"/>
                </a:lnTo>
                <a:lnTo>
                  <a:pt x="9766" y="166357"/>
                </a:lnTo>
                <a:lnTo>
                  <a:pt x="9066" y="153087"/>
                </a:lnTo>
                <a:lnTo>
                  <a:pt x="7957" y="140659"/>
                </a:lnTo>
                <a:lnTo>
                  <a:pt x="7696" y="133540"/>
                </a:lnTo>
                <a:lnTo>
                  <a:pt x="7696" y="129095"/>
                </a:lnTo>
                <a:lnTo>
                  <a:pt x="8051" y="124663"/>
                </a:lnTo>
                <a:lnTo>
                  <a:pt x="9067" y="120078"/>
                </a:lnTo>
                <a:lnTo>
                  <a:pt x="11168" y="108075"/>
                </a:lnTo>
                <a:lnTo>
                  <a:pt x="13046" y="95206"/>
                </a:lnTo>
                <a:lnTo>
                  <a:pt x="14376" y="87680"/>
                </a:lnTo>
                <a:lnTo>
                  <a:pt x="18010" y="74300"/>
                </a:lnTo>
                <a:lnTo>
                  <a:pt x="23816" y="63432"/>
                </a:lnTo>
                <a:lnTo>
                  <a:pt x="26276" y="60680"/>
                </a:lnTo>
                <a:lnTo>
                  <a:pt x="28778" y="58204"/>
                </a:lnTo>
                <a:lnTo>
                  <a:pt x="30505" y="54952"/>
                </a:lnTo>
                <a:lnTo>
                  <a:pt x="32118" y="51384"/>
                </a:lnTo>
                <a:lnTo>
                  <a:pt x="34493" y="46050"/>
                </a:lnTo>
                <a:lnTo>
                  <a:pt x="36525" y="39916"/>
                </a:lnTo>
                <a:lnTo>
                  <a:pt x="38823" y="34975"/>
                </a:lnTo>
                <a:lnTo>
                  <a:pt x="41173" y="30352"/>
                </a:lnTo>
                <a:lnTo>
                  <a:pt x="43599" y="27241"/>
                </a:lnTo>
                <a:lnTo>
                  <a:pt x="46723" y="25755"/>
                </a:lnTo>
                <a:lnTo>
                  <a:pt x="60448" y="24409"/>
                </a:lnTo>
                <a:lnTo>
                  <a:pt x="74882" y="23765"/>
                </a:lnTo>
                <a:lnTo>
                  <a:pt x="80162" y="23672"/>
                </a:lnTo>
                <a:lnTo>
                  <a:pt x="80124" y="20154"/>
                </a:lnTo>
                <a:lnTo>
                  <a:pt x="80162" y="23672"/>
                </a:lnTo>
                <a:lnTo>
                  <a:pt x="90957" y="23710"/>
                </a:lnTo>
                <a:lnTo>
                  <a:pt x="98132" y="21132"/>
                </a:lnTo>
                <a:lnTo>
                  <a:pt x="104584" y="17868"/>
                </a:lnTo>
                <a:lnTo>
                  <a:pt x="111048" y="14604"/>
                </a:lnTo>
                <a:lnTo>
                  <a:pt x="116840" y="10833"/>
                </a:lnTo>
                <a:lnTo>
                  <a:pt x="126212" y="7670"/>
                </a:lnTo>
                <a:lnTo>
                  <a:pt x="129705" y="7023"/>
                </a:lnTo>
                <a:lnTo>
                  <a:pt x="139852" y="7023"/>
                </a:lnTo>
                <a:lnTo>
                  <a:pt x="150088" y="8293"/>
                </a:lnTo>
                <a:lnTo>
                  <a:pt x="161836" y="8191"/>
                </a:lnTo>
                <a:lnTo>
                  <a:pt x="165074" y="7429"/>
                </a:lnTo>
                <a:lnTo>
                  <a:pt x="167513" y="7289"/>
                </a:lnTo>
                <a:lnTo>
                  <a:pt x="171843" y="7277"/>
                </a:lnTo>
                <a:lnTo>
                  <a:pt x="175679" y="9182"/>
                </a:lnTo>
                <a:lnTo>
                  <a:pt x="180289" y="11709"/>
                </a:lnTo>
                <a:lnTo>
                  <a:pt x="184848" y="14185"/>
                </a:lnTo>
                <a:lnTo>
                  <a:pt x="190093" y="17208"/>
                </a:lnTo>
                <a:lnTo>
                  <a:pt x="196964" y="18021"/>
                </a:lnTo>
                <a:lnTo>
                  <a:pt x="209325" y="20059"/>
                </a:lnTo>
                <a:lnTo>
                  <a:pt x="221714" y="23728"/>
                </a:lnTo>
                <a:lnTo>
                  <a:pt x="231038" y="27508"/>
                </a:lnTo>
                <a:lnTo>
                  <a:pt x="238264" y="32397"/>
                </a:lnTo>
                <a:lnTo>
                  <a:pt x="242989" y="39446"/>
                </a:lnTo>
                <a:lnTo>
                  <a:pt x="248018" y="50278"/>
                </a:lnTo>
                <a:lnTo>
                  <a:pt x="251965" y="60361"/>
                </a:lnTo>
                <a:lnTo>
                  <a:pt x="250317" y="61556"/>
                </a:lnTo>
                <a:lnTo>
                  <a:pt x="247802" y="65290"/>
                </a:lnTo>
                <a:lnTo>
                  <a:pt x="245427" y="68491"/>
                </a:lnTo>
                <a:lnTo>
                  <a:pt x="243078" y="71742"/>
                </a:lnTo>
                <a:lnTo>
                  <a:pt x="240893" y="74383"/>
                </a:lnTo>
                <a:lnTo>
                  <a:pt x="239458" y="75123"/>
                </a:lnTo>
                <a:lnTo>
                  <a:pt x="240588" y="75285"/>
                </a:lnTo>
                <a:lnTo>
                  <a:pt x="240093" y="78765"/>
                </a:lnTo>
                <a:lnTo>
                  <a:pt x="238429" y="75653"/>
                </a:lnTo>
                <a:lnTo>
                  <a:pt x="239458" y="75123"/>
                </a:lnTo>
                <a:lnTo>
                  <a:pt x="230289" y="73812"/>
                </a:lnTo>
                <a:lnTo>
                  <a:pt x="229793" y="77292"/>
                </a:lnTo>
                <a:lnTo>
                  <a:pt x="229666" y="80810"/>
                </a:lnTo>
                <a:lnTo>
                  <a:pt x="229793" y="77292"/>
                </a:lnTo>
                <a:lnTo>
                  <a:pt x="227736" y="73710"/>
                </a:lnTo>
                <a:lnTo>
                  <a:pt x="226644" y="73710"/>
                </a:lnTo>
                <a:lnTo>
                  <a:pt x="229298" y="80784"/>
                </a:lnTo>
                <a:lnTo>
                  <a:pt x="229450" y="80806"/>
                </a:lnTo>
                <a:lnTo>
                  <a:pt x="239598" y="82257"/>
                </a:lnTo>
                <a:lnTo>
                  <a:pt x="241757" y="81876"/>
                </a:lnTo>
                <a:lnTo>
                  <a:pt x="246011" y="79565"/>
                </a:lnTo>
                <a:lnTo>
                  <a:pt x="248666" y="75945"/>
                </a:lnTo>
                <a:lnTo>
                  <a:pt x="251104" y="72656"/>
                </a:lnTo>
                <a:lnTo>
                  <a:pt x="253517" y="69329"/>
                </a:lnTo>
                <a:lnTo>
                  <a:pt x="256260" y="61607"/>
                </a:lnTo>
                <a:lnTo>
                  <a:pt x="253098" y="63169"/>
                </a:lnTo>
                <a:lnTo>
                  <a:pt x="252918" y="62796"/>
                </a:lnTo>
                <a:lnTo>
                  <a:pt x="254203" y="58737"/>
                </a:lnTo>
                <a:lnTo>
                  <a:pt x="256260" y="61607"/>
                </a:lnTo>
                <a:lnTo>
                  <a:pt x="258305" y="64477"/>
                </a:lnTo>
                <a:lnTo>
                  <a:pt x="260184" y="61594"/>
                </a:lnTo>
                <a:lnTo>
                  <a:pt x="259410" y="60045"/>
                </a:lnTo>
                <a:lnTo>
                  <a:pt x="254948" y="48690"/>
                </a:lnTo>
                <a:lnTo>
                  <a:pt x="249574" y="36673"/>
                </a:lnTo>
                <a:lnTo>
                  <a:pt x="240023" y="25998"/>
                </a:lnTo>
                <a:lnTo>
                  <a:pt x="229167" y="19270"/>
                </a:lnTo>
                <a:lnTo>
                  <a:pt x="225412" y="17614"/>
                </a:lnTo>
                <a:lnTo>
                  <a:pt x="212916" y="13657"/>
                </a:lnTo>
                <a:lnTo>
                  <a:pt x="200577" y="11376"/>
                </a:lnTo>
                <a:lnTo>
                  <a:pt x="197777" y="11023"/>
                </a:lnTo>
                <a:lnTo>
                  <a:pt x="192582" y="10426"/>
                </a:lnTo>
                <a:lnTo>
                  <a:pt x="188302" y="8077"/>
                </a:lnTo>
                <a:lnTo>
                  <a:pt x="183654" y="5524"/>
                </a:lnTo>
                <a:lnTo>
                  <a:pt x="179044" y="3035"/>
                </a:lnTo>
                <a:lnTo>
                  <a:pt x="173990" y="266"/>
                </a:lnTo>
                <a:lnTo>
                  <a:pt x="167513" y="253"/>
                </a:lnTo>
                <a:lnTo>
                  <a:pt x="163957" y="457"/>
                </a:lnTo>
                <a:lnTo>
                  <a:pt x="161201" y="1130"/>
                </a:lnTo>
                <a:lnTo>
                  <a:pt x="157454" y="1257"/>
                </a:lnTo>
                <a:lnTo>
                  <a:pt x="150812" y="1269"/>
                </a:lnTo>
                <a:lnTo>
                  <a:pt x="140538" y="0"/>
                </a:lnTo>
                <a:lnTo>
                  <a:pt x="129349" y="12"/>
                </a:lnTo>
                <a:lnTo>
                  <a:pt x="126492" y="165"/>
                </a:lnTo>
                <a:lnTo>
                  <a:pt x="123964" y="1003"/>
                </a:lnTo>
                <a:lnTo>
                  <a:pt x="113792" y="4432"/>
                </a:lnTo>
                <a:lnTo>
                  <a:pt x="107378" y="8585"/>
                </a:lnTo>
                <a:lnTo>
                  <a:pt x="101409" y="11569"/>
                </a:lnTo>
                <a:lnTo>
                  <a:pt x="95415" y="14554"/>
                </a:lnTo>
                <a:lnTo>
                  <a:pt x="89916" y="16598"/>
                </a:lnTo>
                <a:lnTo>
                  <a:pt x="76771" y="16624"/>
                </a:lnTo>
                <a:lnTo>
                  <a:pt x="69049" y="16852"/>
                </a:lnTo>
                <a:lnTo>
                  <a:pt x="61480" y="17284"/>
                </a:lnTo>
                <a:lnTo>
                  <a:pt x="57696" y="17513"/>
                </a:lnTo>
                <a:lnTo>
                  <a:pt x="53962" y="17779"/>
                </a:lnTo>
                <a:lnTo>
                  <a:pt x="50825" y="18097"/>
                </a:lnTo>
                <a:lnTo>
                  <a:pt x="47840" y="18440"/>
                </a:lnTo>
                <a:lnTo>
                  <a:pt x="44373" y="19037"/>
                </a:lnTo>
                <a:lnTo>
                  <a:pt x="39712" y="20713"/>
                </a:lnTo>
                <a:lnTo>
                  <a:pt x="37223" y="23596"/>
                </a:lnTo>
                <a:lnTo>
                  <a:pt x="35204" y="26809"/>
                </a:lnTo>
                <a:lnTo>
                  <a:pt x="32181" y="31673"/>
                </a:lnTo>
                <a:lnTo>
                  <a:pt x="30035" y="37757"/>
                </a:lnTo>
                <a:lnTo>
                  <a:pt x="27851" y="43281"/>
                </a:lnTo>
                <a:lnTo>
                  <a:pt x="25730" y="48793"/>
                </a:lnTo>
                <a:lnTo>
                  <a:pt x="23418" y="53720"/>
                </a:lnTo>
                <a:lnTo>
                  <a:pt x="21361" y="55638"/>
                </a:lnTo>
                <a:lnTo>
                  <a:pt x="14020" y="65844"/>
                </a:lnTo>
                <a:lnTo>
                  <a:pt x="9448" y="77930"/>
                </a:lnTo>
                <a:lnTo>
                  <a:pt x="7467" y="86296"/>
                </a:lnTo>
                <a:lnTo>
                  <a:pt x="5254" y="99640"/>
                </a:lnTo>
                <a:lnTo>
                  <a:pt x="3406" y="112173"/>
                </a:lnTo>
                <a:lnTo>
                  <a:pt x="2197" y="118554"/>
                </a:lnTo>
                <a:lnTo>
                  <a:pt x="1041" y="123736"/>
                </a:lnTo>
                <a:lnTo>
                  <a:pt x="647" y="128714"/>
                </a:lnTo>
                <a:lnTo>
                  <a:pt x="647" y="133540"/>
                </a:lnTo>
                <a:lnTo>
                  <a:pt x="1353" y="146326"/>
                </a:lnTo>
                <a:lnTo>
                  <a:pt x="2458" y="158869"/>
                </a:lnTo>
                <a:lnTo>
                  <a:pt x="2717" y="166357"/>
                </a:lnTo>
                <a:lnTo>
                  <a:pt x="2654" y="170256"/>
                </a:lnTo>
                <a:lnTo>
                  <a:pt x="2514" y="172250"/>
                </a:lnTo>
                <a:lnTo>
                  <a:pt x="2057" y="178574"/>
                </a:lnTo>
                <a:lnTo>
                  <a:pt x="2120" y="183057"/>
                </a:lnTo>
                <a:lnTo>
                  <a:pt x="1574" y="186842"/>
                </a:lnTo>
                <a:lnTo>
                  <a:pt x="1016" y="190639"/>
                </a:lnTo>
                <a:lnTo>
                  <a:pt x="0" y="193878"/>
                </a:lnTo>
                <a:lnTo>
                  <a:pt x="1790" y="233476"/>
                </a:lnTo>
                <a:lnTo>
                  <a:pt x="5295" y="233095"/>
                </a:lnTo>
                <a:lnTo>
                  <a:pt x="6883" y="236994"/>
                </a:lnTo>
                <a:lnTo>
                  <a:pt x="9512" y="236689"/>
                </a:lnTo>
                <a:lnTo>
                  <a:pt x="12179" y="236740"/>
                </a:lnTo>
                <a:lnTo>
                  <a:pt x="16459" y="238937"/>
                </a:lnTo>
                <a:lnTo>
                  <a:pt x="19710" y="240931"/>
                </a:lnTo>
                <a:lnTo>
                  <a:pt x="22313" y="242506"/>
                </a:lnTo>
                <a:lnTo>
                  <a:pt x="24155" y="245084"/>
                </a:lnTo>
                <a:lnTo>
                  <a:pt x="26466" y="248284"/>
                </a:lnTo>
                <a:lnTo>
                  <a:pt x="27597" y="243154"/>
                </a:lnTo>
                <a:lnTo>
                  <a:pt x="30076" y="241323"/>
                </a:lnTo>
                <a:lnTo>
                  <a:pt x="29946" y="241147"/>
                </a:lnTo>
                <a:lnTo>
                  <a:pt x="27597" y="237515"/>
                </a:lnTo>
                <a:lnTo>
                  <a:pt x="23393" y="234924"/>
                </a:lnTo>
                <a:lnTo>
                  <a:pt x="20116" y="232930"/>
                </a:lnTo>
                <a:lnTo>
                  <a:pt x="16319" y="230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6159062" y="1100556"/>
            <a:ext cx="12166" cy="43116"/>
          </a:xfrm>
          <a:custGeom>
            <a:avLst/>
            <a:gdLst/>
            <a:ahLst/>
            <a:cxnLst/>
            <a:rect l="l" t="t" r="r" b="b"/>
            <a:pathLst>
              <a:path w="12166" h="43116">
                <a:moveTo>
                  <a:pt x="762" y="24091"/>
                </a:moveTo>
                <a:lnTo>
                  <a:pt x="1574" y="28486"/>
                </a:lnTo>
                <a:lnTo>
                  <a:pt x="2387" y="32867"/>
                </a:lnTo>
                <a:lnTo>
                  <a:pt x="3263" y="37007"/>
                </a:lnTo>
                <a:lnTo>
                  <a:pt x="3581" y="39966"/>
                </a:lnTo>
                <a:lnTo>
                  <a:pt x="5270" y="43103"/>
                </a:lnTo>
                <a:lnTo>
                  <a:pt x="12166" y="43116"/>
                </a:lnTo>
                <a:lnTo>
                  <a:pt x="10579" y="39217"/>
                </a:lnTo>
                <a:lnTo>
                  <a:pt x="7073" y="39598"/>
                </a:lnTo>
                <a:lnTo>
                  <a:pt x="5283" y="0"/>
                </a:lnTo>
                <a:lnTo>
                  <a:pt x="2374" y="4724"/>
                </a:lnTo>
                <a:lnTo>
                  <a:pt x="482" y="7810"/>
                </a:lnTo>
                <a:lnTo>
                  <a:pt x="12" y="11379"/>
                </a:lnTo>
                <a:lnTo>
                  <a:pt x="0" y="19418"/>
                </a:lnTo>
                <a:lnTo>
                  <a:pt x="762" y="24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392081" y="980390"/>
            <a:ext cx="2552" cy="3581"/>
          </a:xfrm>
          <a:custGeom>
            <a:avLst/>
            <a:gdLst/>
            <a:ahLst/>
            <a:cxnLst/>
            <a:rect l="l" t="t" r="r" b="b"/>
            <a:pathLst>
              <a:path w="2552" h="3581">
                <a:moveTo>
                  <a:pt x="0" y="0"/>
                </a:moveTo>
                <a:lnTo>
                  <a:pt x="2057" y="3581"/>
                </a:lnTo>
                <a:lnTo>
                  <a:pt x="2552" y="10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6166098" y="1119150"/>
            <a:ext cx="2247" cy="17475"/>
          </a:xfrm>
          <a:custGeom>
            <a:avLst/>
            <a:gdLst/>
            <a:ahLst/>
            <a:cxnLst/>
            <a:rect l="l" t="t" r="r" b="b"/>
            <a:pathLst>
              <a:path w="2247" h="17475">
                <a:moveTo>
                  <a:pt x="673" y="4356"/>
                </a:moveTo>
                <a:lnTo>
                  <a:pt x="0" y="0"/>
                </a:lnTo>
                <a:lnTo>
                  <a:pt x="50" y="17475"/>
                </a:lnTo>
                <a:lnTo>
                  <a:pt x="368" y="17475"/>
                </a:lnTo>
                <a:lnTo>
                  <a:pt x="2247" y="12890"/>
                </a:lnTo>
                <a:lnTo>
                  <a:pt x="1460" y="8610"/>
                </a:lnTo>
                <a:lnTo>
                  <a:pt x="673" y="4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6402776" y="981803"/>
            <a:ext cx="2159" cy="3641"/>
          </a:xfrm>
          <a:custGeom>
            <a:avLst/>
            <a:gdLst/>
            <a:ahLst/>
            <a:cxnLst/>
            <a:rect l="l" t="t" r="r" b="b"/>
            <a:pathLst>
              <a:path w="2159" h="3641">
                <a:moveTo>
                  <a:pt x="1028" y="0"/>
                </a:moveTo>
                <a:lnTo>
                  <a:pt x="0" y="530"/>
                </a:lnTo>
                <a:lnTo>
                  <a:pt x="1663" y="3641"/>
                </a:lnTo>
                <a:lnTo>
                  <a:pt x="2158" y="161"/>
                </a:lnTo>
                <a:lnTo>
                  <a:pt x="1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6238819" y="1076954"/>
            <a:ext cx="48336" cy="64414"/>
          </a:xfrm>
          <a:custGeom>
            <a:avLst/>
            <a:gdLst/>
            <a:ahLst/>
            <a:cxnLst/>
            <a:rect l="l" t="t" r="r" b="b"/>
            <a:pathLst>
              <a:path w="48336" h="64414">
                <a:moveTo>
                  <a:pt x="29857" y="57378"/>
                </a:moveTo>
                <a:lnTo>
                  <a:pt x="27165" y="57378"/>
                </a:lnTo>
                <a:lnTo>
                  <a:pt x="23799" y="57200"/>
                </a:lnTo>
                <a:lnTo>
                  <a:pt x="21031" y="55422"/>
                </a:lnTo>
                <a:lnTo>
                  <a:pt x="20078" y="52260"/>
                </a:lnTo>
                <a:lnTo>
                  <a:pt x="19964" y="49529"/>
                </a:lnTo>
                <a:lnTo>
                  <a:pt x="19799" y="46812"/>
                </a:lnTo>
                <a:lnTo>
                  <a:pt x="19761" y="43599"/>
                </a:lnTo>
                <a:lnTo>
                  <a:pt x="18389" y="40347"/>
                </a:lnTo>
                <a:lnTo>
                  <a:pt x="16116" y="37223"/>
                </a:lnTo>
                <a:lnTo>
                  <a:pt x="13360" y="33870"/>
                </a:lnTo>
                <a:lnTo>
                  <a:pt x="12928" y="30810"/>
                </a:lnTo>
                <a:lnTo>
                  <a:pt x="12649" y="27139"/>
                </a:lnTo>
                <a:lnTo>
                  <a:pt x="12204" y="24891"/>
                </a:lnTo>
                <a:lnTo>
                  <a:pt x="10515" y="17094"/>
                </a:lnTo>
                <a:lnTo>
                  <a:pt x="6946" y="11125"/>
                </a:lnTo>
                <a:lnTo>
                  <a:pt x="7035" y="4851"/>
                </a:lnTo>
                <a:lnTo>
                  <a:pt x="7188" y="1790"/>
                </a:lnTo>
                <a:lnTo>
                  <a:pt x="3771" y="0"/>
                </a:lnTo>
                <a:lnTo>
                  <a:pt x="152" y="1371"/>
                </a:lnTo>
                <a:lnTo>
                  <a:pt x="0" y="4851"/>
                </a:lnTo>
                <a:lnTo>
                  <a:pt x="88" y="13601"/>
                </a:lnTo>
                <a:lnTo>
                  <a:pt x="4152" y="20116"/>
                </a:lnTo>
                <a:lnTo>
                  <a:pt x="5308" y="26288"/>
                </a:lnTo>
                <a:lnTo>
                  <a:pt x="5727" y="29603"/>
                </a:lnTo>
                <a:lnTo>
                  <a:pt x="6134" y="33515"/>
                </a:lnTo>
                <a:lnTo>
                  <a:pt x="7505" y="38023"/>
                </a:lnTo>
                <a:lnTo>
                  <a:pt x="9740" y="40906"/>
                </a:lnTo>
                <a:lnTo>
                  <a:pt x="12890" y="45161"/>
                </a:lnTo>
                <a:lnTo>
                  <a:pt x="12788" y="48856"/>
                </a:lnTo>
                <a:lnTo>
                  <a:pt x="13144" y="52819"/>
                </a:lnTo>
                <a:lnTo>
                  <a:pt x="13754" y="56921"/>
                </a:lnTo>
                <a:lnTo>
                  <a:pt x="16128" y="61048"/>
                </a:lnTo>
                <a:lnTo>
                  <a:pt x="18249" y="62814"/>
                </a:lnTo>
                <a:lnTo>
                  <a:pt x="20929" y="63652"/>
                </a:lnTo>
                <a:lnTo>
                  <a:pt x="24942" y="64401"/>
                </a:lnTo>
                <a:lnTo>
                  <a:pt x="30391" y="64414"/>
                </a:lnTo>
                <a:lnTo>
                  <a:pt x="33947" y="64058"/>
                </a:lnTo>
                <a:lnTo>
                  <a:pt x="37160" y="63715"/>
                </a:lnTo>
                <a:lnTo>
                  <a:pt x="40360" y="63360"/>
                </a:lnTo>
                <a:lnTo>
                  <a:pt x="43294" y="63030"/>
                </a:lnTo>
                <a:lnTo>
                  <a:pt x="46748" y="63030"/>
                </a:lnTo>
                <a:lnTo>
                  <a:pt x="48336" y="59512"/>
                </a:lnTo>
                <a:lnTo>
                  <a:pt x="46748" y="55994"/>
                </a:lnTo>
                <a:lnTo>
                  <a:pt x="42519" y="56006"/>
                </a:lnTo>
                <a:lnTo>
                  <a:pt x="39598" y="56362"/>
                </a:lnTo>
                <a:lnTo>
                  <a:pt x="36410" y="56705"/>
                </a:lnTo>
                <a:lnTo>
                  <a:pt x="33235" y="57048"/>
                </a:lnTo>
                <a:lnTo>
                  <a:pt x="29857" y="573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6279527" y="1174526"/>
            <a:ext cx="31445" cy="27762"/>
          </a:xfrm>
          <a:custGeom>
            <a:avLst/>
            <a:gdLst/>
            <a:ahLst/>
            <a:cxnLst/>
            <a:rect l="l" t="t" r="r" b="b"/>
            <a:pathLst>
              <a:path w="31445" h="27762">
                <a:moveTo>
                  <a:pt x="965" y="8127"/>
                </a:moveTo>
                <a:lnTo>
                  <a:pt x="2794" y="10718"/>
                </a:lnTo>
                <a:lnTo>
                  <a:pt x="4940" y="12839"/>
                </a:lnTo>
                <a:lnTo>
                  <a:pt x="8166" y="16027"/>
                </a:lnTo>
                <a:lnTo>
                  <a:pt x="12115" y="18300"/>
                </a:lnTo>
                <a:lnTo>
                  <a:pt x="15824" y="20421"/>
                </a:lnTo>
                <a:lnTo>
                  <a:pt x="19545" y="22529"/>
                </a:lnTo>
                <a:lnTo>
                  <a:pt x="23063" y="24472"/>
                </a:lnTo>
                <a:lnTo>
                  <a:pt x="26835" y="27762"/>
                </a:lnTo>
                <a:lnTo>
                  <a:pt x="30327" y="26123"/>
                </a:lnTo>
                <a:lnTo>
                  <a:pt x="31445" y="22428"/>
                </a:lnTo>
                <a:lnTo>
                  <a:pt x="29972" y="21158"/>
                </a:lnTo>
                <a:lnTo>
                  <a:pt x="25730" y="17525"/>
                </a:lnTo>
                <a:lnTo>
                  <a:pt x="20320" y="15049"/>
                </a:lnTo>
                <a:lnTo>
                  <a:pt x="15760" y="12230"/>
                </a:lnTo>
                <a:lnTo>
                  <a:pt x="11455" y="9372"/>
                </a:lnTo>
                <a:lnTo>
                  <a:pt x="8343" y="6286"/>
                </a:lnTo>
                <a:lnTo>
                  <a:pt x="6731" y="2908"/>
                </a:lnTo>
                <a:lnTo>
                  <a:pt x="4191" y="0"/>
                </a:lnTo>
                <a:lnTo>
                  <a:pt x="469" y="1142"/>
                </a:lnTo>
                <a:lnTo>
                  <a:pt x="0" y="4978"/>
                </a:lnTo>
                <a:lnTo>
                  <a:pt x="965" y="8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6253766" y="1074835"/>
            <a:ext cx="32893" cy="43751"/>
          </a:xfrm>
          <a:custGeom>
            <a:avLst/>
            <a:gdLst/>
            <a:ahLst/>
            <a:cxnLst/>
            <a:rect l="l" t="t" r="r" b="b"/>
            <a:pathLst>
              <a:path w="32892" h="43751">
                <a:moveTo>
                  <a:pt x="9055" y="17195"/>
                </a:moveTo>
                <a:lnTo>
                  <a:pt x="7035" y="14439"/>
                </a:lnTo>
                <a:lnTo>
                  <a:pt x="6273" y="21793"/>
                </a:lnTo>
                <a:lnTo>
                  <a:pt x="5154" y="23391"/>
                </a:lnTo>
                <a:lnTo>
                  <a:pt x="6172" y="24409"/>
                </a:lnTo>
                <a:lnTo>
                  <a:pt x="6527" y="30810"/>
                </a:lnTo>
                <a:lnTo>
                  <a:pt x="9258" y="32410"/>
                </a:lnTo>
                <a:lnTo>
                  <a:pt x="9486" y="23202"/>
                </a:lnTo>
                <a:lnTo>
                  <a:pt x="6108" y="24218"/>
                </a:lnTo>
                <a:lnTo>
                  <a:pt x="5969" y="23215"/>
                </a:lnTo>
                <a:lnTo>
                  <a:pt x="9321" y="23215"/>
                </a:lnTo>
                <a:lnTo>
                  <a:pt x="9055" y="17195"/>
                </a:lnTo>
                <a:close/>
              </a:path>
              <a:path w="32892" h="43751">
                <a:moveTo>
                  <a:pt x="3746" y="21983"/>
                </a:moveTo>
                <a:lnTo>
                  <a:pt x="5154" y="23391"/>
                </a:lnTo>
                <a:lnTo>
                  <a:pt x="6273" y="21793"/>
                </a:lnTo>
                <a:lnTo>
                  <a:pt x="7035" y="14439"/>
                </a:lnTo>
                <a:lnTo>
                  <a:pt x="7848" y="11023"/>
                </a:lnTo>
                <a:lnTo>
                  <a:pt x="9613" y="8407"/>
                </a:lnTo>
                <a:lnTo>
                  <a:pt x="10388" y="5270"/>
                </a:lnTo>
                <a:lnTo>
                  <a:pt x="13843" y="4559"/>
                </a:lnTo>
                <a:lnTo>
                  <a:pt x="12992" y="762"/>
                </a:lnTo>
                <a:lnTo>
                  <a:pt x="9207" y="0"/>
                </a:lnTo>
                <a:lnTo>
                  <a:pt x="5435" y="2222"/>
                </a:lnTo>
                <a:lnTo>
                  <a:pt x="2540" y="6375"/>
                </a:lnTo>
                <a:lnTo>
                  <a:pt x="1206" y="8699"/>
                </a:lnTo>
                <a:lnTo>
                  <a:pt x="25" y="11379"/>
                </a:lnTo>
                <a:lnTo>
                  <a:pt x="0" y="14439"/>
                </a:lnTo>
                <a:lnTo>
                  <a:pt x="800" y="18211"/>
                </a:lnTo>
                <a:lnTo>
                  <a:pt x="3746" y="21983"/>
                </a:lnTo>
                <a:close/>
              </a:path>
              <a:path w="32892" h="43751">
                <a:moveTo>
                  <a:pt x="5154" y="23391"/>
                </a:moveTo>
                <a:lnTo>
                  <a:pt x="4318" y="24587"/>
                </a:lnTo>
                <a:lnTo>
                  <a:pt x="4521" y="27863"/>
                </a:lnTo>
                <a:lnTo>
                  <a:pt x="6527" y="30810"/>
                </a:lnTo>
                <a:lnTo>
                  <a:pt x="6172" y="24409"/>
                </a:lnTo>
                <a:lnTo>
                  <a:pt x="5154" y="23391"/>
                </a:lnTo>
                <a:close/>
              </a:path>
              <a:path w="32892" h="43751">
                <a:moveTo>
                  <a:pt x="12306" y="26022"/>
                </a:moveTo>
                <a:lnTo>
                  <a:pt x="13004" y="23215"/>
                </a:lnTo>
                <a:lnTo>
                  <a:pt x="11925" y="19494"/>
                </a:lnTo>
                <a:lnTo>
                  <a:pt x="9055" y="17195"/>
                </a:lnTo>
                <a:lnTo>
                  <a:pt x="9321" y="23215"/>
                </a:lnTo>
                <a:lnTo>
                  <a:pt x="5969" y="23215"/>
                </a:lnTo>
                <a:lnTo>
                  <a:pt x="6108" y="24218"/>
                </a:lnTo>
                <a:lnTo>
                  <a:pt x="9423" y="23215"/>
                </a:lnTo>
                <a:lnTo>
                  <a:pt x="9258" y="32410"/>
                </a:lnTo>
                <a:lnTo>
                  <a:pt x="10845" y="36093"/>
                </a:lnTo>
                <a:lnTo>
                  <a:pt x="10033" y="39357"/>
                </a:lnTo>
                <a:lnTo>
                  <a:pt x="11493" y="42354"/>
                </a:lnTo>
                <a:lnTo>
                  <a:pt x="13639" y="42938"/>
                </a:lnTo>
                <a:lnTo>
                  <a:pt x="18834" y="43065"/>
                </a:lnTo>
                <a:lnTo>
                  <a:pt x="17881" y="37515"/>
                </a:lnTo>
                <a:lnTo>
                  <a:pt x="18834" y="43065"/>
                </a:lnTo>
                <a:lnTo>
                  <a:pt x="23825" y="43065"/>
                </a:lnTo>
                <a:lnTo>
                  <a:pt x="28625" y="43751"/>
                </a:lnTo>
                <a:lnTo>
                  <a:pt x="32334" y="42697"/>
                </a:lnTo>
                <a:lnTo>
                  <a:pt x="32893" y="38836"/>
                </a:lnTo>
                <a:lnTo>
                  <a:pt x="29629" y="36779"/>
                </a:lnTo>
                <a:lnTo>
                  <a:pt x="24155" y="36004"/>
                </a:lnTo>
                <a:lnTo>
                  <a:pt x="17888" y="36002"/>
                </a:lnTo>
                <a:lnTo>
                  <a:pt x="17068" y="40538"/>
                </a:lnTo>
                <a:lnTo>
                  <a:pt x="13728" y="39408"/>
                </a:lnTo>
                <a:lnTo>
                  <a:pt x="12306" y="26022"/>
                </a:lnTo>
                <a:close/>
              </a:path>
              <a:path w="32892" h="43751">
                <a:moveTo>
                  <a:pt x="13817" y="35890"/>
                </a:moveTo>
                <a:lnTo>
                  <a:pt x="17068" y="40538"/>
                </a:lnTo>
                <a:lnTo>
                  <a:pt x="17888" y="36002"/>
                </a:lnTo>
                <a:lnTo>
                  <a:pt x="17894" y="34594"/>
                </a:lnTo>
                <a:lnTo>
                  <a:pt x="17068" y="32042"/>
                </a:lnTo>
                <a:lnTo>
                  <a:pt x="15532" y="28879"/>
                </a:lnTo>
                <a:lnTo>
                  <a:pt x="12306" y="26022"/>
                </a:lnTo>
                <a:lnTo>
                  <a:pt x="13728" y="39408"/>
                </a:lnTo>
                <a:lnTo>
                  <a:pt x="17068" y="40538"/>
                </a:lnTo>
                <a:lnTo>
                  <a:pt x="13817" y="35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5671430" y="1742598"/>
            <a:ext cx="736879" cy="927252"/>
          </a:xfrm>
          <a:custGeom>
            <a:avLst/>
            <a:gdLst/>
            <a:ahLst/>
            <a:cxnLst/>
            <a:rect l="l" t="t" r="r" b="b"/>
            <a:pathLst>
              <a:path w="736879" h="927252">
                <a:moveTo>
                  <a:pt x="34407" y="810723"/>
                </a:moveTo>
                <a:lnTo>
                  <a:pt x="47842" y="809979"/>
                </a:lnTo>
                <a:lnTo>
                  <a:pt x="60378" y="808756"/>
                </a:lnTo>
                <a:lnTo>
                  <a:pt x="72268" y="807074"/>
                </a:lnTo>
                <a:lnTo>
                  <a:pt x="83764" y="804950"/>
                </a:lnTo>
                <a:lnTo>
                  <a:pt x="90881" y="803402"/>
                </a:lnTo>
                <a:lnTo>
                  <a:pt x="101750" y="800734"/>
                </a:lnTo>
                <a:lnTo>
                  <a:pt x="112856" y="797719"/>
                </a:lnTo>
                <a:lnTo>
                  <a:pt x="124440" y="794370"/>
                </a:lnTo>
                <a:lnTo>
                  <a:pt x="136745" y="790699"/>
                </a:lnTo>
                <a:lnTo>
                  <a:pt x="150010" y="786718"/>
                </a:lnTo>
                <a:lnTo>
                  <a:pt x="162852" y="782916"/>
                </a:lnTo>
                <a:lnTo>
                  <a:pt x="165760" y="782066"/>
                </a:lnTo>
                <a:lnTo>
                  <a:pt x="169151" y="781621"/>
                </a:lnTo>
                <a:lnTo>
                  <a:pt x="173012" y="781621"/>
                </a:lnTo>
                <a:lnTo>
                  <a:pt x="184233" y="782664"/>
                </a:lnTo>
                <a:lnTo>
                  <a:pt x="197264" y="785745"/>
                </a:lnTo>
                <a:lnTo>
                  <a:pt x="202895" y="787514"/>
                </a:lnTo>
                <a:lnTo>
                  <a:pt x="212215" y="790864"/>
                </a:lnTo>
                <a:lnTo>
                  <a:pt x="222009" y="794865"/>
                </a:lnTo>
                <a:lnTo>
                  <a:pt x="232233" y="799456"/>
                </a:lnTo>
                <a:lnTo>
                  <a:pt x="242842" y="804575"/>
                </a:lnTo>
                <a:lnTo>
                  <a:pt x="253794" y="810161"/>
                </a:lnTo>
                <a:lnTo>
                  <a:pt x="265045" y="816152"/>
                </a:lnTo>
                <a:lnTo>
                  <a:pt x="276550" y="822487"/>
                </a:lnTo>
                <a:lnTo>
                  <a:pt x="288267" y="829105"/>
                </a:lnTo>
                <a:lnTo>
                  <a:pt x="300151" y="835944"/>
                </a:lnTo>
                <a:lnTo>
                  <a:pt x="312159" y="842942"/>
                </a:lnTo>
                <a:lnTo>
                  <a:pt x="324248" y="850039"/>
                </a:lnTo>
                <a:lnTo>
                  <a:pt x="336373" y="857173"/>
                </a:lnTo>
                <a:lnTo>
                  <a:pt x="348491" y="864282"/>
                </a:lnTo>
                <a:lnTo>
                  <a:pt x="364851" y="873773"/>
                </a:lnTo>
                <a:lnTo>
                  <a:pt x="376378" y="880337"/>
                </a:lnTo>
                <a:lnTo>
                  <a:pt x="387787" y="886693"/>
                </a:lnTo>
                <a:lnTo>
                  <a:pt x="399045" y="892787"/>
                </a:lnTo>
                <a:lnTo>
                  <a:pt x="410119" y="898565"/>
                </a:lnTo>
                <a:lnTo>
                  <a:pt x="420976" y="903973"/>
                </a:lnTo>
                <a:lnTo>
                  <a:pt x="431152" y="908761"/>
                </a:lnTo>
                <a:lnTo>
                  <a:pt x="444601" y="914562"/>
                </a:lnTo>
                <a:lnTo>
                  <a:pt x="457515" y="919447"/>
                </a:lnTo>
                <a:lnTo>
                  <a:pt x="469864" y="923272"/>
                </a:lnTo>
                <a:lnTo>
                  <a:pt x="481617" y="925890"/>
                </a:lnTo>
                <a:lnTo>
                  <a:pt x="492744" y="927156"/>
                </a:lnTo>
                <a:lnTo>
                  <a:pt x="503834" y="927252"/>
                </a:lnTo>
                <a:lnTo>
                  <a:pt x="510933" y="925995"/>
                </a:lnTo>
                <a:lnTo>
                  <a:pt x="517309" y="923010"/>
                </a:lnTo>
                <a:lnTo>
                  <a:pt x="528021" y="915480"/>
                </a:lnTo>
                <a:lnTo>
                  <a:pt x="535412" y="905027"/>
                </a:lnTo>
                <a:lnTo>
                  <a:pt x="540056" y="890745"/>
                </a:lnTo>
                <a:lnTo>
                  <a:pt x="541531" y="877850"/>
                </a:lnTo>
                <a:lnTo>
                  <a:pt x="541667" y="871982"/>
                </a:lnTo>
                <a:lnTo>
                  <a:pt x="541252" y="860813"/>
                </a:lnTo>
                <a:lnTo>
                  <a:pt x="540115" y="849063"/>
                </a:lnTo>
                <a:lnTo>
                  <a:pt x="538369" y="836821"/>
                </a:lnTo>
                <a:lnTo>
                  <a:pt x="536129" y="824175"/>
                </a:lnTo>
                <a:lnTo>
                  <a:pt x="533511" y="811213"/>
                </a:lnTo>
                <a:lnTo>
                  <a:pt x="530627" y="798024"/>
                </a:lnTo>
                <a:lnTo>
                  <a:pt x="527594" y="784695"/>
                </a:lnTo>
                <a:lnTo>
                  <a:pt x="526097" y="778179"/>
                </a:lnTo>
                <a:lnTo>
                  <a:pt x="522972" y="764592"/>
                </a:lnTo>
                <a:lnTo>
                  <a:pt x="519981" y="751121"/>
                </a:lnTo>
                <a:lnTo>
                  <a:pt x="517233" y="737890"/>
                </a:lnTo>
                <a:lnTo>
                  <a:pt x="514841" y="725019"/>
                </a:lnTo>
                <a:lnTo>
                  <a:pt x="512917" y="712630"/>
                </a:lnTo>
                <a:lnTo>
                  <a:pt x="511571" y="700844"/>
                </a:lnTo>
                <a:lnTo>
                  <a:pt x="510915" y="689783"/>
                </a:lnTo>
                <a:lnTo>
                  <a:pt x="510870" y="686155"/>
                </a:lnTo>
                <a:lnTo>
                  <a:pt x="511154" y="676428"/>
                </a:lnTo>
                <a:lnTo>
                  <a:pt x="512008" y="665237"/>
                </a:lnTo>
                <a:lnTo>
                  <a:pt x="513415" y="652887"/>
                </a:lnTo>
                <a:lnTo>
                  <a:pt x="515360" y="639681"/>
                </a:lnTo>
                <a:lnTo>
                  <a:pt x="517826" y="625921"/>
                </a:lnTo>
                <a:lnTo>
                  <a:pt x="520797" y="611912"/>
                </a:lnTo>
                <a:lnTo>
                  <a:pt x="523519" y="600760"/>
                </a:lnTo>
                <a:lnTo>
                  <a:pt x="527079" y="587909"/>
                </a:lnTo>
                <a:lnTo>
                  <a:pt x="531031" y="575542"/>
                </a:lnTo>
                <a:lnTo>
                  <a:pt x="535343" y="563907"/>
                </a:lnTo>
                <a:lnTo>
                  <a:pt x="544891" y="543895"/>
                </a:lnTo>
                <a:lnTo>
                  <a:pt x="551893" y="533559"/>
                </a:lnTo>
                <a:lnTo>
                  <a:pt x="566268" y="519437"/>
                </a:lnTo>
                <a:lnTo>
                  <a:pt x="575567" y="509967"/>
                </a:lnTo>
                <a:lnTo>
                  <a:pt x="584537" y="500129"/>
                </a:lnTo>
                <a:lnTo>
                  <a:pt x="593189" y="489951"/>
                </a:lnTo>
                <a:lnTo>
                  <a:pt x="601535" y="479458"/>
                </a:lnTo>
                <a:lnTo>
                  <a:pt x="609587" y="468681"/>
                </a:lnTo>
                <a:lnTo>
                  <a:pt x="617356" y="457645"/>
                </a:lnTo>
                <a:lnTo>
                  <a:pt x="624854" y="446379"/>
                </a:lnTo>
                <a:lnTo>
                  <a:pt x="632092" y="434910"/>
                </a:lnTo>
                <a:lnTo>
                  <a:pt x="639083" y="423267"/>
                </a:lnTo>
                <a:lnTo>
                  <a:pt x="645837" y="411476"/>
                </a:lnTo>
                <a:lnTo>
                  <a:pt x="652366" y="399565"/>
                </a:lnTo>
                <a:lnTo>
                  <a:pt x="658683" y="387562"/>
                </a:lnTo>
                <a:lnTo>
                  <a:pt x="664798" y="375495"/>
                </a:lnTo>
                <a:lnTo>
                  <a:pt x="670724" y="363391"/>
                </a:lnTo>
                <a:lnTo>
                  <a:pt x="676472" y="351278"/>
                </a:lnTo>
                <a:lnTo>
                  <a:pt x="682053" y="339184"/>
                </a:lnTo>
                <a:lnTo>
                  <a:pt x="687480" y="327135"/>
                </a:lnTo>
                <a:lnTo>
                  <a:pt x="692763" y="315161"/>
                </a:lnTo>
                <a:lnTo>
                  <a:pt x="697915" y="303288"/>
                </a:lnTo>
                <a:lnTo>
                  <a:pt x="702359" y="293272"/>
                </a:lnTo>
                <a:lnTo>
                  <a:pt x="707392" y="282236"/>
                </a:lnTo>
                <a:lnTo>
                  <a:pt x="712748" y="270351"/>
                </a:lnTo>
                <a:lnTo>
                  <a:pt x="718158" y="257791"/>
                </a:lnTo>
                <a:lnTo>
                  <a:pt x="722134" y="247916"/>
                </a:lnTo>
                <a:lnTo>
                  <a:pt x="726585" y="235765"/>
                </a:lnTo>
                <a:lnTo>
                  <a:pt x="730498" y="223397"/>
                </a:lnTo>
                <a:lnTo>
                  <a:pt x="733656" y="210913"/>
                </a:lnTo>
                <a:lnTo>
                  <a:pt x="735842" y="198412"/>
                </a:lnTo>
                <a:lnTo>
                  <a:pt x="736840" y="185993"/>
                </a:lnTo>
                <a:lnTo>
                  <a:pt x="736879" y="183261"/>
                </a:lnTo>
                <a:lnTo>
                  <a:pt x="736003" y="170485"/>
                </a:lnTo>
                <a:lnTo>
                  <a:pt x="733175" y="158098"/>
                </a:lnTo>
                <a:lnTo>
                  <a:pt x="725969" y="141994"/>
                </a:lnTo>
                <a:lnTo>
                  <a:pt x="719129" y="131564"/>
                </a:lnTo>
                <a:lnTo>
                  <a:pt x="712939" y="123228"/>
                </a:lnTo>
                <a:lnTo>
                  <a:pt x="706674" y="113583"/>
                </a:lnTo>
                <a:lnTo>
                  <a:pt x="701910" y="101985"/>
                </a:lnTo>
                <a:lnTo>
                  <a:pt x="699858" y="92595"/>
                </a:lnTo>
                <a:lnTo>
                  <a:pt x="699439" y="89827"/>
                </a:lnTo>
                <a:lnTo>
                  <a:pt x="699249" y="86995"/>
                </a:lnTo>
                <a:lnTo>
                  <a:pt x="699236" y="76187"/>
                </a:lnTo>
                <a:lnTo>
                  <a:pt x="700646" y="67741"/>
                </a:lnTo>
                <a:lnTo>
                  <a:pt x="702157" y="59004"/>
                </a:lnTo>
                <a:lnTo>
                  <a:pt x="704143" y="46573"/>
                </a:lnTo>
                <a:lnTo>
                  <a:pt x="705234" y="33812"/>
                </a:lnTo>
                <a:lnTo>
                  <a:pt x="705256" y="32029"/>
                </a:lnTo>
                <a:lnTo>
                  <a:pt x="704087" y="19629"/>
                </a:lnTo>
                <a:lnTo>
                  <a:pt x="699881" y="7327"/>
                </a:lnTo>
                <a:lnTo>
                  <a:pt x="698322" y="4470"/>
                </a:lnTo>
                <a:lnTo>
                  <a:pt x="696341" y="1117"/>
                </a:lnTo>
                <a:lnTo>
                  <a:pt x="692023" y="0"/>
                </a:lnTo>
                <a:lnTo>
                  <a:pt x="688670" y="1981"/>
                </a:lnTo>
                <a:lnTo>
                  <a:pt x="685317" y="3962"/>
                </a:lnTo>
                <a:lnTo>
                  <a:pt x="684212" y="8280"/>
                </a:lnTo>
                <a:lnTo>
                  <a:pt x="686193" y="11620"/>
                </a:lnTo>
                <a:lnTo>
                  <a:pt x="689864" y="17881"/>
                </a:lnTo>
                <a:lnTo>
                  <a:pt x="691159" y="24498"/>
                </a:lnTo>
                <a:lnTo>
                  <a:pt x="691184" y="39573"/>
                </a:lnTo>
                <a:lnTo>
                  <a:pt x="689775" y="47879"/>
                </a:lnTo>
                <a:lnTo>
                  <a:pt x="688276" y="56616"/>
                </a:lnTo>
                <a:lnTo>
                  <a:pt x="686309" y="68955"/>
                </a:lnTo>
                <a:lnTo>
                  <a:pt x="685198" y="81774"/>
                </a:lnTo>
                <a:lnTo>
                  <a:pt x="685165" y="87591"/>
                </a:lnTo>
                <a:lnTo>
                  <a:pt x="685380" y="91147"/>
                </a:lnTo>
                <a:lnTo>
                  <a:pt x="685939" y="94729"/>
                </a:lnTo>
                <a:lnTo>
                  <a:pt x="689442" y="109294"/>
                </a:lnTo>
                <a:lnTo>
                  <a:pt x="694598" y="120858"/>
                </a:lnTo>
                <a:lnTo>
                  <a:pt x="700637" y="130270"/>
                </a:lnTo>
                <a:lnTo>
                  <a:pt x="708790" y="141318"/>
                </a:lnTo>
                <a:lnTo>
                  <a:pt x="715329" y="151901"/>
                </a:lnTo>
                <a:lnTo>
                  <a:pt x="718997" y="160210"/>
                </a:lnTo>
                <a:lnTo>
                  <a:pt x="721614" y="167246"/>
                </a:lnTo>
                <a:lnTo>
                  <a:pt x="722795" y="174980"/>
                </a:lnTo>
                <a:lnTo>
                  <a:pt x="722795" y="183261"/>
                </a:lnTo>
                <a:lnTo>
                  <a:pt x="722069" y="195050"/>
                </a:lnTo>
                <a:lnTo>
                  <a:pt x="720012" y="207319"/>
                </a:lnTo>
                <a:lnTo>
                  <a:pt x="716847" y="219882"/>
                </a:lnTo>
                <a:lnTo>
                  <a:pt x="712801" y="232550"/>
                </a:lnTo>
                <a:lnTo>
                  <a:pt x="709002" y="242836"/>
                </a:lnTo>
                <a:lnTo>
                  <a:pt x="703850" y="255491"/>
                </a:lnTo>
                <a:lnTo>
                  <a:pt x="698496" y="267738"/>
                </a:lnTo>
                <a:lnTo>
                  <a:pt x="693198" y="279421"/>
                </a:lnTo>
                <a:lnTo>
                  <a:pt x="688214" y="290384"/>
                </a:lnTo>
                <a:lnTo>
                  <a:pt x="684974" y="297726"/>
                </a:lnTo>
                <a:lnTo>
                  <a:pt x="679863" y="309528"/>
                </a:lnTo>
                <a:lnTo>
                  <a:pt x="674624" y="321411"/>
                </a:lnTo>
                <a:lnTo>
                  <a:pt x="669247" y="333349"/>
                </a:lnTo>
                <a:lnTo>
                  <a:pt x="663722" y="345314"/>
                </a:lnTo>
                <a:lnTo>
                  <a:pt x="658039" y="357279"/>
                </a:lnTo>
                <a:lnTo>
                  <a:pt x="652189" y="369216"/>
                </a:lnTo>
                <a:lnTo>
                  <a:pt x="646162" y="381097"/>
                </a:lnTo>
                <a:lnTo>
                  <a:pt x="639948" y="392896"/>
                </a:lnTo>
                <a:lnTo>
                  <a:pt x="633536" y="404584"/>
                </a:lnTo>
                <a:lnTo>
                  <a:pt x="626918" y="416136"/>
                </a:lnTo>
                <a:lnTo>
                  <a:pt x="620082" y="427522"/>
                </a:lnTo>
                <a:lnTo>
                  <a:pt x="613021" y="438716"/>
                </a:lnTo>
                <a:lnTo>
                  <a:pt x="605723" y="449690"/>
                </a:lnTo>
                <a:lnTo>
                  <a:pt x="598179" y="460418"/>
                </a:lnTo>
                <a:lnTo>
                  <a:pt x="590378" y="470870"/>
                </a:lnTo>
                <a:lnTo>
                  <a:pt x="582312" y="481021"/>
                </a:lnTo>
                <a:lnTo>
                  <a:pt x="573970" y="490843"/>
                </a:lnTo>
                <a:lnTo>
                  <a:pt x="565343" y="500308"/>
                </a:lnTo>
                <a:lnTo>
                  <a:pt x="556420" y="509389"/>
                </a:lnTo>
                <a:lnTo>
                  <a:pt x="547192" y="518058"/>
                </a:lnTo>
                <a:lnTo>
                  <a:pt x="539374" y="526701"/>
                </a:lnTo>
                <a:lnTo>
                  <a:pt x="532416" y="537320"/>
                </a:lnTo>
                <a:lnTo>
                  <a:pt x="526153" y="549592"/>
                </a:lnTo>
                <a:lnTo>
                  <a:pt x="520828" y="562345"/>
                </a:lnTo>
                <a:lnTo>
                  <a:pt x="516649" y="574097"/>
                </a:lnTo>
                <a:lnTo>
                  <a:pt x="512850" y="586357"/>
                </a:lnTo>
                <a:lnTo>
                  <a:pt x="509436" y="598944"/>
                </a:lnTo>
                <a:lnTo>
                  <a:pt x="506410" y="611678"/>
                </a:lnTo>
                <a:lnTo>
                  <a:pt x="504278" y="621817"/>
                </a:lnTo>
                <a:lnTo>
                  <a:pt x="501684" y="636038"/>
                </a:lnTo>
                <a:lnTo>
                  <a:pt x="499620" y="649739"/>
                </a:lnTo>
                <a:lnTo>
                  <a:pt x="498105" y="662666"/>
                </a:lnTo>
                <a:lnTo>
                  <a:pt x="497155" y="674562"/>
                </a:lnTo>
                <a:lnTo>
                  <a:pt x="496789" y="685172"/>
                </a:lnTo>
                <a:lnTo>
                  <a:pt x="496785" y="686155"/>
                </a:lnTo>
                <a:lnTo>
                  <a:pt x="497189" y="697491"/>
                </a:lnTo>
                <a:lnTo>
                  <a:pt x="498297" y="709351"/>
                </a:lnTo>
                <a:lnTo>
                  <a:pt x="499999" y="721648"/>
                </a:lnTo>
                <a:lnTo>
                  <a:pt x="502186" y="734297"/>
                </a:lnTo>
                <a:lnTo>
                  <a:pt x="504748" y="747211"/>
                </a:lnTo>
                <a:lnTo>
                  <a:pt x="507576" y="760304"/>
                </a:lnTo>
                <a:lnTo>
                  <a:pt x="510561" y="773490"/>
                </a:lnTo>
                <a:lnTo>
                  <a:pt x="515539" y="795120"/>
                </a:lnTo>
                <a:lnTo>
                  <a:pt x="518573" y="808712"/>
                </a:lnTo>
                <a:lnTo>
                  <a:pt x="521351" y="822002"/>
                </a:lnTo>
                <a:lnTo>
                  <a:pt x="523756" y="834861"/>
                </a:lnTo>
                <a:lnTo>
                  <a:pt x="525672" y="847159"/>
                </a:lnTo>
                <a:lnTo>
                  <a:pt x="526980" y="858768"/>
                </a:lnTo>
                <a:lnTo>
                  <a:pt x="527564" y="869557"/>
                </a:lnTo>
                <a:lnTo>
                  <a:pt x="527596" y="882078"/>
                </a:lnTo>
                <a:lnTo>
                  <a:pt x="526288" y="890612"/>
                </a:lnTo>
                <a:lnTo>
                  <a:pt x="523608" y="896937"/>
                </a:lnTo>
                <a:lnTo>
                  <a:pt x="520877" y="903300"/>
                </a:lnTo>
                <a:lnTo>
                  <a:pt x="511314" y="910272"/>
                </a:lnTo>
                <a:lnTo>
                  <a:pt x="502297" y="913168"/>
                </a:lnTo>
                <a:lnTo>
                  <a:pt x="496290" y="913168"/>
                </a:lnTo>
                <a:lnTo>
                  <a:pt x="485005" y="912177"/>
                </a:lnTo>
                <a:lnTo>
                  <a:pt x="472068" y="909260"/>
                </a:lnTo>
                <a:lnTo>
                  <a:pt x="465455" y="907249"/>
                </a:lnTo>
                <a:lnTo>
                  <a:pt x="455998" y="903920"/>
                </a:lnTo>
                <a:lnTo>
                  <a:pt x="446091" y="899947"/>
                </a:lnTo>
                <a:lnTo>
                  <a:pt x="435776" y="895390"/>
                </a:lnTo>
                <a:lnTo>
                  <a:pt x="425097" y="890310"/>
                </a:lnTo>
                <a:lnTo>
                  <a:pt x="414096" y="884767"/>
                </a:lnTo>
                <a:lnTo>
                  <a:pt x="402816" y="878822"/>
                </a:lnTo>
                <a:lnTo>
                  <a:pt x="391299" y="872535"/>
                </a:lnTo>
                <a:lnTo>
                  <a:pt x="379589" y="865965"/>
                </a:lnTo>
                <a:lnTo>
                  <a:pt x="367729" y="859175"/>
                </a:lnTo>
                <a:lnTo>
                  <a:pt x="355761" y="852223"/>
                </a:lnTo>
                <a:lnTo>
                  <a:pt x="343728" y="845170"/>
                </a:lnTo>
                <a:lnTo>
                  <a:pt x="331672" y="838077"/>
                </a:lnTo>
                <a:lnTo>
                  <a:pt x="319638" y="831004"/>
                </a:lnTo>
                <a:lnTo>
                  <a:pt x="314032" y="827722"/>
                </a:lnTo>
                <a:lnTo>
                  <a:pt x="302387" y="820964"/>
                </a:lnTo>
                <a:lnTo>
                  <a:pt x="290846" y="814362"/>
                </a:lnTo>
                <a:lnTo>
                  <a:pt x="279441" y="807972"/>
                </a:lnTo>
                <a:lnTo>
                  <a:pt x="268207" y="801847"/>
                </a:lnTo>
                <a:lnTo>
                  <a:pt x="257177" y="796044"/>
                </a:lnTo>
                <a:lnTo>
                  <a:pt x="246385" y="790617"/>
                </a:lnTo>
                <a:lnTo>
                  <a:pt x="236778" y="786041"/>
                </a:lnTo>
                <a:lnTo>
                  <a:pt x="223275" y="780132"/>
                </a:lnTo>
                <a:lnTo>
                  <a:pt x="210360" y="775177"/>
                </a:lnTo>
                <a:lnTo>
                  <a:pt x="198061" y="771331"/>
                </a:lnTo>
                <a:lnTo>
                  <a:pt x="186405" y="768749"/>
                </a:lnTo>
                <a:lnTo>
                  <a:pt x="175421" y="767587"/>
                </a:lnTo>
                <a:lnTo>
                  <a:pt x="168071" y="767537"/>
                </a:lnTo>
                <a:lnTo>
                  <a:pt x="163347" y="768108"/>
                </a:lnTo>
                <a:lnTo>
                  <a:pt x="158889" y="769404"/>
                </a:lnTo>
                <a:lnTo>
                  <a:pt x="144324" y="773717"/>
                </a:lnTo>
                <a:lnTo>
                  <a:pt x="131036" y="777703"/>
                </a:lnTo>
                <a:lnTo>
                  <a:pt x="118788" y="781346"/>
                </a:lnTo>
                <a:lnTo>
                  <a:pt x="107342" y="784634"/>
                </a:lnTo>
                <a:lnTo>
                  <a:pt x="96461" y="787552"/>
                </a:lnTo>
                <a:lnTo>
                  <a:pt x="87731" y="789673"/>
                </a:lnTo>
                <a:lnTo>
                  <a:pt x="76362" y="792051"/>
                </a:lnTo>
                <a:lnTo>
                  <a:pt x="64792" y="793972"/>
                </a:lnTo>
                <a:lnTo>
                  <a:pt x="52688" y="795423"/>
                </a:lnTo>
                <a:lnTo>
                  <a:pt x="39717" y="796386"/>
                </a:lnTo>
                <a:lnTo>
                  <a:pt x="25547" y="796847"/>
                </a:lnTo>
                <a:lnTo>
                  <a:pt x="3429" y="796632"/>
                </a:lnTo>
                <a:lnTo>
                  <a:pt x="190" y="799693"/>
                </a:lnTo>
                <a:lnTo>
                  <a:pt x="0" y="807478"/>
                </a:lnTo>
                <a:lnTo>
                  <a:pt x="3073" y="810704"/>
                </a:lnTo>
                <a:lnTo>
                  <a:pt x="11417" y="810920"/>
                </a:lnTo>
                <a:lnTo>
                  <a:pt x="19824" y="810971"/>
                </a:lnTo>
                <a:lnTo>
                  <a:pt x="34407" y="810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6298716" y="1312425"/>
            <a:ext cx="325831" cy="220941"/>
          </a:xfrm>
          <a:custGeom>
            <a:avLst/>
            <a:gdLst/>
            <a:ahLst/>
            <a:cxnLst/>
            <a:rect l="l" t="t" r="r" b="b"/>
            <a:pathLst>
              <a:path w="325831" h="220941">
                <a:moveTo>
                  <a:pt x="325831" y="14414"/>
                </a:moveTo>
                <a:lnTo>
                  <a:pt x="325831" y="6438"/>
                </a:lnTo>
                <a:lnTo>
                  <a:pt x="319405" y="0"/>
                </a:lnTo>
                <a:lnTo>
                  <a:pt x="6451" y="0"/>
                </a:lnTo>
                <a:lnTo>
                  <a:pt x="0" y="6438"/>
                </a:lnTo>
                <a:lnTo>
                  <a:pt x="0" y="214490"/>
                </a:lnTo>
                <a:lnTo>
                  <a:pt x="6451" y="220941"/>
                </a:lnTo>
                <a:lnTo>
                  <a:pt x="319405" y="220941"/>
                </a:lnTo>
                <a:lnTo>
                  <a:pt x="325831" y="214490"/>
                </a:lnTo>
                <a:lnTo>
                  <a:pt x="325831" y="14414"/>
                </a:lnTo>
                <a:close/>
              </a:path>
            </a:pathLst>
          </a:custGeom>
          <a:solidFill>
            <a:srgbClr val="97BE0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6295197" y="1308907"/>
            <a:ext cx="332854" cy="227977"/>
          </a:xfrm>
          <a:custGeom>
            <a:avLst/>
            <a:gdLst/>
            <a:ahLst/>
            <a:cxnLst/>
            <a:rect l="l" t="t" r="r" b="b"/>
            <a:pathLst>
              <a:path w="332854" h="227977">
                <a:moveTo>
                  <a:pt x="8013" y="227977"/>
                </a:moveTo>
                <a:lnTo>
                  <a:pt x="324865" y="227977"/>
                </a:lnTo>
                <a:lnTo>
                  <a:pt x="332854" y="219938"/>
                </a:lnTo>
                <a:lnTo>
                  <a:pt x="329349" y="17932"/>
                </a:lnTo>
                <a:lnTo>
                  <a:pt x="325831" y="17932"/>
                </a:lnTo>
                <a:lnTo>
                  <a:pt x="325831" y="216065"/>
                </a:lnTo>
                <a:lnTo>
                  <a:pt x="320967" y="220929"/>
                </a:lnTo>
                <a:lnTo>
                  <a:pt x="11925" y="220929"/>
                </a:lnTo>
                <a:lnTo>
                  <a:pt x="7048" y="216065"/>
                </a:lnTo>
                <a:lnTo>
                  <a:pt x="7048" y="11899"/>
                </a:lnTo>
                <a:lnTo>
                  <a:pt x="8026" y="0"/>
                </a:lnTo>
                <a:lnTo>
                  <a:pt x="0" y="8013"/>
                </a:lnTo>
                <a:lnTo>
                  <a:pt x="0" y="219938"/>
                </a:lnTo>
                <a:lnTo>
                  <a:pt x="8013" y="2279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6302246" y="1308906"/>
            <a:ext cx="325805" cy="219938"/>
          </a:xfrm>
          <a:custGeom>
            <a:avLst/>
            <a:gdLst/>
            <a:ahLst/>
            <a:cxnLst/>
            <a:rect l="l" t="t" r="r" b="b"/>
            <a:pathLst>
              <a:path w="325805" h="219938">
                <a:moveTo>
                  <a:pt x="4876" y="7048"/>
                </a:moveTo>
                <a:lnTo>
                  <a:pt x="313931" y="7035"/>
                </a:lnTo>
                <a:lnTo>
                  <a:pt x="318782" y="11899"/>
                </a:lnTo>
                <a:lnTo>
                  <a:pt x="318782" y="17932"/>
                </a:lnTo>
                <a:lnTo>
                  <a:pt x="322300" y="17932"/>
                </a:lnTo>
                <a:lnTo>
                  <a:pt x="325805" y="219938"/>
                </a:lnTo>
                <a:lnTo>
                  <a:pt x="325805" y="8026"/>
                </a:lnTo>
                <a:lnTo>
                  <a:pt x="317817" y="12"/>
                </a:lnTo>
                <a:lnTo>
                  <a:pt x="977" y="0"/>
                </a:lnTo>
                <a:lnTo>
                  <a:pt x="0" y="11899"/>
                </a:lnTo>
                <a:lnTo>
                  <a:pt x="4876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6452303" y="1477464"/>
            <a:ext cx="172237" cy="31711"/>
          </a:xfrm>
          <a:custGeom>
            <a:avLst/>
            <a:gdLst/>
            <a:ahLst/>
            <a:cxnLst/>
            <a:rect l="l" t="t" r="r" b="b"/>
            <a:pathLst>
              <a:path w="172237" h="31711">
                <a:moveTo>
                  <a:pt x="0" y="31711"/>
                </a:moveTo>
                <a:lnTo>
                  <a:pt x="165811" y="31711"/>
                </a:lnTo>
                <a:lnTo>
                  <a:pt x="172237" y="25247"/>
                </a:lnTo>
                <a:lnTo>
                  <a:pt x="172237" y="0"/>
                </a:lnTo>
                <a:lnTo>
                  <a:pt x="0" y="31711"/>
                </a:lnTo>
                <a:close/>
              </a:path>
            </a:pathLst>
          </a:custGeom>
          <a:solidFill>
            <a:srgbClr val="97BE0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6448785" y="1473936"/>
            <a:ext cx="179285" cy="38760"/>
          </a:xfrm>
          <a:custGeom>
            <a:avLst/>
            <a:gdLst/>
            <a:ahLst/>
            <a:cxnLst/>
            <a:rect l="l" t="t" r="r" b="b"/>
            <a:pathLst>
              <a:path w="179285" h="38760">
                <a:moveTo>
                  <a:pt x="179273" y="30708"/>
                </a:moveTo>
                <a:lnTo>
                  <a:pt x="179285" y="3530"/>
                </a:lnTo>
                <a:lnTo>
                  <a:pt x="177711" y="0"/>
                </a:lnTo>
                <a:lnTo>
                  <a:pt x="173812" y="0"/>
                </a:lnTo>
                <a:lnTo>
                  <a:pt x="172237" y="3530"/>
                </a:lnTo>
                <a:lnTo>
                  <a:pt x="172237" y="26835"/>
                </a:lnTo>
                <a:lnTo>
                  <a:pt x="167385" y="31711"/>
                </a:lnTo>
                <a:lnTo>
                  <a:pt x="3517" y="31711"/>
                </a:lnTo>
                <a:lnTo>
                  <a:pt x="0" y="33299"/>
                </a:lnTo>
                <a:lnTo>
                  <a:pt x="0" y="37185"/>
                </a:lnTo>
                <a:lnTo>
                  <a:pt x="3517" y="38760"/>
                </a:lnTo>
                <a:lnTo>
                  <a:pt x="171284" y="38760"/>
                </a:lnTo>
                <a:lnTo>
                  <a:pt x="179273" y="30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6382652" y="1407194"/>
            <a:ext cx="39027" cy="106045"/>
          </a:xfrm>
          <a:custGeom>
            <a:avLst/>
            <a:gdLst/>
            <a:ahLst/>
            <a:cxnLst/>
            <a:rect l="l" t="t" r="r" b="b"/>
            <a:pathLst>
              <a:path w="39027" h="106044">
                <a:moveTo>
                  <a:pt x="39027" y="0"/>
                </a:moveTo>
                <a:lnTo>
                  <a:pt x="0" y="106045"/>
                </a:lnTo>
                <a:lnTo>
                  <a:pt x="31089" y="106045"/>
                </a:lnTo>
                <a:lnTo>
                  <a:pt x="39027" y="99593"/>
                </a:lnTo>
                <a:lnTo>
                  <a:pt x="39027" y="0"/>
                </a:lnTo>
                <a:close/>
              </a:path>
            </a:pathLst>
          </a:custGeom>
          <a:solidFill>
            <a:srgbClr val="97BE0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6379132" y="1403675"/>
            <a:ext cx="46075" cy="113080"/>
          </a:xfrm>
          <a:custGeom>
            <a:avLst/>
            <a:gdLst/>
            <a:ahLst/>
            <a:cxnLst/>
            <a:rect l="l" t="t" r="r" b="b"/>
            <a:pathLst>
              <a:path w="46075" h="113080">
                <a:moveTo>
                  <a:pt x="3517" y="113080"/>
                </a:moveTo>
                <a:lnTo>
                  <a:pt x="30479" y="113080"/>
                </a:lnTo>
                <a:lnTo>
                  <a:pt x="35674" y="111226"/>
                </a:lnTo>
                <a:lnTo>
                  <a:pt x="39573" y="108076"/>
                </a:lnTo>
                <a:lnTo>
                  <a:pt x="43459" y="104940"/>
                </a:lnTo>
                <a:lnTo>
                  <a:pt x="46075" y="100329"/>
                </a:lnTo>
                <a:lnTo>
                  <a:pt x="46075" y="3517"/>
                </a:lnTo>
                <a:lnTo>
                  <a:pt x="44500" y="0"/>
                </a:lnTo>
                <a:lnTo>
                  <a:pt x="40601" y="0"/>
                </a:lnTo>
                <a:lnTo>
                  <a:pt x="39027" y="3517"/>
                </a:lnTo>
                <a:lnTo>
                  <a:pt x="39027" y="97916"/>
                </a:lnTo>
                <a:lnTo>
                  <a:pt x="37680" y="100520"/>
                </a:lnTo>
                <a:lnTo>
                  <a:pt x="35128" y="102603"/>
                </a:lnTo>
                <a:lnTo>
                  <a:pt x="32600" y="104660"/>
                </a:lnTo>
                <a:lnTo>
                  <a:pt x="28930" y="106044"/>
                </a:lnTo>
                <a:lnTo>
                  <a:pt x="3517" y="106044"/>
                </a:lnTo>
                <a:lnTo>
                  <a:pt x="0" y="107619"/>
                </a:lnTo>
                <a:lnTo>
                  <a:pt x="0" y="111505"/>
                </a:lnTo>
                <a:lnTo>
                  <a:pt x="3517" y="113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6433687" y="1471409"/>
            <a:ext cx="37261" cy="0"/>
          </a:xfrm>
          <a:custGeom>
            <a:avLst/>
            <a:gdLst/>
            <a:ahLst/>
            <a:cxnLst/>
            <a:rect l="l" t="t" r="r" b="b"/>
            <a:pathLst>
              <a:path w="37261">
                <a:moveTo>
                  <a:pt x="0" y="0"/>
                </a:moveTo>
                <a:lnTo>
                  <a:pt x="37261" y="0"/>
                </a:lnTo>
              </a:path>
            </a:pathLst>
          </a:custGeom>
          <a:ln w="30607">
            <a:solidFill>
              <a:srgbClr val="0E185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6430167" y="1453207"/>
            <a:ext cx="44297" cy="36385"/>
          </a:xfrm>
          <a:custGeom>
            <a:avLst/>
            <a:gdLst/>
            <a:ahLst/>
            <a:cxnLst/>
            <a:rect l="l" t="t" r="r" b="b"/>
            <a:pathLst>
              <a:path w="44297" h="36385">
                <a:moveTo>
                  <a:pt x="37261" y="29349"/>
                </a:moveTo>
                <a:lnTo>
                  <a:pt x="7035" y="29349"/>
                </a:lnTo>
                <a:lnTo>
                  <a:pt x="37261" y="32867"/>
                </a:lnTo>
                <a:lnTo>
                  <a:pt x="37261" y="29349"/>
                </a:lnTo>
                <a:close/>
              </a:path>
              <a:path w="44297" h="36385">
                <a:moveTo>
                  <a:pt x="7035" y="7048"/>
                </a:moveTo>
                <a:lnTo>
                  <a:pt x="3517" y="0"/>
                </a:lnTo>
                <a:lnTo>
                  <a:pt x="7035" y="29349"/>
                </a:lnTo>
                <a:lnTo>
                  <a:pt x="7035" y="7048"/>
                </a:lnTo>
                <a:close/>
              </a:path>
              <a:path w="44297" h="36385">
                <a:moveTo>
                  <a:pt x="3517" y="0"/>
                </a:moveTo>
                <a:lnTo>
                  <a:pt x="7035" y="7048"/>
                </a:lnTo>
                <a:lnTo>
                  <a:pt x="37261" y="7048"/>
                </a:lnTo>
                <a:lnTo>
                  <a:pt x="37261" y="32867"/>
                </a:lnTo>
                <a:lnTo>
                  <a:pt x="7035" y="29349"/>
                </a:lnTo>
                <a:lnTo>
                  <a:pt x="3517" y="0"/>
                </a:lnTo>
                <a:lnTo>
                  <a:pt x="368" y="1689"/>
                </a:lnTo>
                <a:lnTo>
                  <a:pt x="0" y="3530"/>
                </a:lnTo>
                <a:lnTo>
                  <a:pt x="0" y="32867"/>
                </a:lnTo>
                <a:lnTo>
                  <a:pt x="1676" y="36017"/>
                </a:lnTo>
                <a:lnTo>
                  <a:pt x="3517" y="36385"/>
                </a:lnTo>
                <a:lnTo>
                  <a:pt x="40779" y="36385"/>
                </a:lnTo>
                <a:lnTo>
                  <a:pt x="43916" y="34709"/>
                </a:lnTo>
                <a:lnTo>
                  <a:pt x="40779" y="32867"/>
                </a:lnTo>
                <a:lnTo>
                  <a:pt x="40779" y="0"/>
                </a:lnTo>
                <a:lnTo>
                  <a:pt x="3517" y="0"/>
                </a:lnTo>
                <a:close/>
              </a:path>
              <a:path w="44297" h="36385">
                <a:moveTo>
                  <a:pt x="44297" y="32867"/>
                </a:moveTo>
                <a:lnTo>
                  <a:pt x="44297" y="3530"/>
                </a:lnTo>
                <a:lnTo>
                  <a:pt x="42608" y="381"/>
                </a:lnTo>
                <a:lnTo>
                  <a:pt x="40779" y="0"/>
                </a:lnTo>
                <a:lnTo>
                  <a:pt x="40779" y="32867"/>
                </a:lnTo>
                <a:lnTo>
                  <a:pt x="43916" y="34709"/>
                </a:lnTo>
                <a:lnTo>
                  <a:pt x="44297" y="32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6509404" y="1471409"/>
            <a:ext cx="37274" cy="0"/>
          </a:xfrm>
          <a:custGeom>
            <a:avLst/>
            <a:gdLst/>
            <a:ahLst/>
            <a:cxnLst/>
            <a:rect l="l" t="t" r="r" b="b"/>
            <a:pathLst>
              <a:path w="37274">
                <a:moveTo>
                  <a:pt x="0" y="0"/>
                </a:moveTo>
                <a:lnTo>
                  <a:pt x="37274" y="0"/>
                </a:lnTo>
              </a:path>
            </a:pathLst>
          </a:custGeom>
          <a:ln w="30607">
            <a:solidFill>
              <a:srgbClr val="0E185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6505886" y="1453207"/>
            <a:ext cx="44310" cy="36385"/>
          </a:xfrm>
          <a:custGeom>
            <a:avLst/>
            <a:gdLst/>
            <a:ahLst/>
            <a:cxnLst/>
            <a:rect l="l" t="t" r="r" b="b"/>
            <a:pathLst>
              <a:path w="44310" h="36385">
                <a:moveTo>
                  <a:pt x="37261" y="29349"/>
                </a:moveTo>
                <a:lnTo>
                  <a:pt x="7035" y="29349"/>
                </a:lnTo>
                <a:lnTo>
                  <a:pt x="37261" y="32867"/>
                </a:lnTo>
                <a:lnTo>
                  <a:pt x="37261" y="29349"/>
                </a:lnTo>
                <a:close/>
              </a:path>
              <a:path w="44310" h="36385">
                <a:moveTo>
                  <a:pt x="7035" y="7048"/>
                </a:moveTo>
                <a:lnTo>
                  <a:pt x="3517" y="0"/>
                </a:lnTo>
                <a:lnTo>
                  <a:pt x="7035" y="29349"/>
                </a:lnTo>
                <a:lnTo>
                  <a:pt x="7035" y="7048"/>
                </a:lnTo>
                <a:close/>
              </a:path>
              <a:path w="44310" h="36385">
                <a:moveTo>
                  <a:pt x="3517" y="0"/>
                </a:moveTo>
                <a:lnTo>
                  <a:pt x="7035" y="7048"/>
                </a:lnTo>
                <a:lnTo>
                  <a:pt x="37261" y="7048"/>
                </a:lnTo>
                <a:lnTo>
                  <a:pt x="37261" y="32867"/>
                </a:lnTo>
                <a:lnTo>
                  <a:pt x="7035" y="29349"/>
                </a:lnTo>
                <a:lnTo>
                  <a:pt x="3517" y="0"/>
                </a:lnTo>
                <a:lnTo>
                  <a:pt x="368" y="1689"/>
                </a:lnTo>
                <a:lnTo>
                  <a:pt x="0" y="3530"/>
                </a:lnTo>
                <a:lnTo>
                  <a:pt x="0" y="32867"/>
                </a:lnTo>
                <a:lnTo>
                  <a:pt x="1676" y="36017"/>
                </a:lnTo>
                <a:lnTo>
                  <a:pt x="3517" y="36385"/>
                </a:lnTo>
                <a:lnTo>
                  <a:pt x="40792" y="36385"/>
                </a:lnTo>
                <a:lnTo>
                  <a:pt x="43929" y="34709"/>
                </a:lnTo>
                <a:lnTo>
                  <a:pt x="40792" y="32867"/>
                </a:lnTo>
                <a:lnTo>
                  <a:pt x="40792" y="0"/>
                </a:lnTo>
                <a:lnTo>
                  <a:pt x="3517" y="0"/>
                </a:lnTo>
                <a:close/>
              </a:path>
              <a:path w="44310" h="36385">
                <a:moveTo>
                  <a:pt x="44310" y="32867"/>
                </a:moveTo>
                <a:lnTo>
                  <a:pt x="44310" y="3530"/>
                </a:lnTo>
                <a:lnTo>
                  <a:pt x="42621" y="381"/>
                </a:lnTo>
                <a:lnTo>
                  <a:pt x="40792" y="0"/>
                </a:lnTo>
                <a:lnTo>
                  <a:pt x="40792" y="32867"/>
                </a:lnTo>
                <a:lnTo>
                  <a:pt x="43929" y="34709"/>
                </a:lnTo>
                <a:lnTo>
                  <a:pt x="44310" y="32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6433687" y="1356042"/>
            <a:ext cx="37261" cy="0"/>
          </a:xfrm>
          <a:custGeom>
            <a:avLst/>
            <a:gdLst/>
            <a:ahLst/>
            <a:cxnLst/>
            <a:rect l="l" t="t" r="r" b="b"/>
            <a:pathLst>
              <a:path w="37261">
                <a:moveTo>
                  <a:pt x="0" y="0"/>
                </a:moveTo>
                <a:lnTo>
                  <a:pt x="37261" y="0"/>
                </a:lnTo>
              </a:path>
            </a:pathLst>
          </a:custGeom>
          <a:ln w="30607">
            <a:solidFill>
              <a:srgbClr val="DEDB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6430167" y="1337862"/>
            <a:ext cx="44297" cy="36372"/>
          </a:xfrm>
          <a:custGeom>
            <a:avLst/>
            <a:gdLst/>
            <a:ahLst/>
            <a:cxnLst/>
            <a:rect l="l" t="t" r="r" b="b"/>
            <a:pathLst>
              <a:path w="44297" h="36372">
                <a:moveTo>
                  <a:pt x="37261" y="29337"/>
                </a:moveTo>
                <a:lnTo>
                  <a:pt x="7035" y="29336"/>
                </a:lnTo>
                <a:lnTo>
                  <a:pt x="37261" y="32854"/>
                </a:lnTo>
                <a:lnTo>
                  <a:pt x="37261" y="29337"/>
                </a:lnTo>
                <a:close/>
              </a:path>
              <a:path w="44297" h="36372">
                <a:moveTo>
                  <a:pt x="7035" y="7048"/>
                </a:moveTo>
                <a:lnTo>
                  <a:pt x="3517" y="0"/>
                </a:lnTo>
                <a:lnTo>
                  <a:pt x="7035" y="29336"/>
                </a:lnTo>
                <a:lnTo>
                  <a:pt x="7035" y="7048"/>
                </a:lnTo>
                <a:close/>
              </a:path>
              <a:path w="44297" h="36372">
                <a:moveTo>
                  <a:pt x="3517" y="0"/>
                </a:moveTo>
                <a:lnTo>
                  <a:pt x="7035" y="7048"/>
                </a:lnTo>
                <a:lnTo>
                  <a:pt x="37261" y="7048"/>
                </a:lnTo>
                <a:lnTo>
                  <a:pt x="37261" y="32854"/>
                </a:lnTo>
                <a:lnTo>
                  <a:pt x="7035" y="29336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32854"/>
                </a:lnTo>
                <a:lnTo>
                  <a:pt x="1676" y="36004"/>
                </a:lnTo>
                <a:lnTo>
                  <a:pt x="3517" y="36372"/>
                </a:lnTo>
                <a:lnTo>
                  <a:pt x="40779" y="36372"/>
                </a:lnTo>
                <a:lnTo>
                  <a:pt x="43916" y="34696"/>
                </a:lnTo>
                <a:lnTo>
                  <a:pt x="40779" y="32854"/>
                </a:lnTo>
                <a:lnTo>
                  <a:pt x="40779" y="0"/>
                </a:lnTo>
                <a:lnTo>
                  <a:pt x="3517" y="0"/>
                </a:lnTo>
                <a:close/>
              </a:path>
              <a:path w="44297" h="36372">
                <a:moveTo>
                  <a:pt x="44297" y="32854"/>
                </a:moveTo>
                <a:lnTo>
                  <a:pt x="44297" y="3517"/>
                </a:lnTo>
                <a:lnTo>
                  <a:pt x="42608" y="368"/>
                </a:lnTo>
                <a:lnTo>
                  <a:pt x="40779" y="0"/>
                </a:lnTo>
                <a:lnTo>
                  <a:pt x="40779" y="32854"/>
                </a:lnTo>
                <a:lnTo>
                  <a:pt x="43916" y="34696"/>
                </a:lnTo>
                <a:lnTo>
                  <a:pt x="44297" y="32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6509404" y="1356042"/>
            <a:ext cx="37274" cy="0"/>
          </a:xfrm>
          <a:custGeom>
            <a:avLst/>
            <a:gdLst/>
            <a:ahLst/>
            <a:cxnLst/>
            <a:rect l="l" t="t" r="r" b="b"/>
            <a:pathLst>
              <a:path w="37274">
                <a:moveTo>
                  <a:pt x="0" y="0"/>
                </a:moveTo>
                <a:lnTo>
                  <a:pt x="37274" y="0"/>
                </a:lnTo>
              </a:path>
            </a:pathLst>
          </a:custGeom>
          <a:ln w="30607">
            <a:solidFill>
              <a:srgbClr val="DEDB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6505886" y="1337862"/>
            <a:ext cx="44310" cy="36372"/>
          </a:xfrm>
          <a:custGeom>
            <a:avLst/>
            <a:gdLst/>
            <a:ahLst/>
            <a:cxnLst/>
            <a:rect l="l" t="t" r="r" b="b"/>
            <a:pathLst>
              <a:path w="44310" h="36372">
                <a:moveTo>
                  <a:pt x="37261" y="29337"/>
                </a:moveTo>
                <a:lnTo>
                  <a:pt x="7035" y="29336"/>
                </a:lnTo>
                <a:lnTo>
                  <a:pt x="37261" y="32854"/>
                </a:lnTo>
                <a:lnTo>
                  <a:pt x="37261" y="29337"/>
                </a:lnTo>
                <a:close/>
              </a:path>
              <a:path w="44310" h="36372">
                <a:moveTo>
                  <a:pt x="7035" y="7048"/>
                </a:moveTo>
                <a:lnTo>
                  <a:pt x="3517" y="0"/>
                </a:lnTo>
                <a:lnTo>
                  <a:pt x="7035" y="29336"/>
                </a:lnTo>
                <a:lnTo>
                  <a:pt x="7035" y="7048"/>
                </a:lnTo>
                <a:close/>
              </a:path>
              <a:path w="44310" h="36372">
                <a:moveTo>
                  <a:pt x="3517" y="0"/>
                </a:moveTo>
                <a:lnTo>
                  <a:pt x="7035" y="7048"/>
                </a:lnTo>
                <a:lnTo>
                  <a:pt x="37261" y="7048"/>
                </a:lnTo>
                <a:lnTo>
                  <a:pt x="37261" y="32854"/>
                </a:lnTo>
                <a:lnTo>
                  <a:pt x="7035" y="29336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32854"/>
                </a:lnTo>
                <a:lnTo>
                  <a:pt x="1676" y="36004"/>
                </a:lnTo>
                <a:lnTo>
                  <a:pt x="3517" y="36372"/>
                </a:lnTo>
                <a:lnTo>
                  <a:pt x="40792" y="36372"/>
                </a:lnTo>
                <a:lnTo>
                  <a:pt x="43929" y="34696"/>
                </a:lnTo>
                <a:lnTo>
                  <a:pt x="40792" y="32854"/>
                </a:lnTo>
                <a:lnTo>
                  <a:pt x="40792" y="0"/>
                </a:lnTo>
                <a:lnTo>
                  <a:pt x="3517" y="0"/>
                </a:lnTo>
                <a:close/>
              </a:path>
              <a:path w="44310" h="36372">
                <a:moveTo>
                  <a:pt x="44310" y="32854"/>
                </a:moveTo>
                <a:lnTo>
                  <a:pt x="44310" y="3517"/>
                </a:lnTo>
                <a:lnTo>
                  <a:pt x="42621" y="368"/>
                </a:lnTo>
                <a:lnTo>
                  <a:pt x="40792" y="0"/>
                </a:lnTo>
                <a:lnTo>
                  <a:pt x="40792" y="32854"/>
                </a:lnTo>
                <a:lnTo>
                  <a:pt x="43929" y="34696"/>
                </a:lnTo>
                <a:lnTo>
                  <a:pt x="44310" y="32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6451912" y="1384592"/>
            <a:ext cx="76111" cy="58674"/>
          </a:xfrm>
          <a:custGeom>
            <a:avLst/>
            <a:gdLst/>
            <a:ahLst/>
            <a:cxnLst/>
            <a:rect l="l" t="t" r="r" b="b"/>
            <a:pathLst>
              <a:path w="76111" h="58674">
                <a:moveTo>
                  <a:pt x="76111" y="58674"/>
                </a:moveTo>
                <a:lnTo>
                  <a:pt x="76111" y="0"/>
                </a:lnTo>
                <a:lnTo>
                  <a:pt x="0" y="0"/>
                </a:lnTo>
                <a:lnTo>
                  <a:pt x="0" y="58674"/>
                </a:lnTo>
                <a:lnTo>
                  <a:pt x="76111" y="58674"/>
                </a:lnTo>
                <a:close/>
              </a:path>
            </a:pathLst>
          </a:custGeom>
          <a:solidFill>
            <a:srgbClr val="0E185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6448393" y="1381076"/>
            <a:ext cx="83146" cy="65709"/>
          </a:xfrm>
          <a:custGeom>
            <a:avLst/>
            <a:gdLst/>
            <a:ahLst/>
            <a:cxnLst/>
            <a:rect l="l" t="t" r="r" b="b"/>
            <a:pathLst>
              <a:path w="83146" h="65709">
                <a:moveTo>
                  <a:pt x="76111" y="58673"/>
                </a:moveTo>
                <a:lnTo>
                  <a:pt x="7048" y="58673"/>
                </a:lnTo>
                <a:lnTo>
                  <a:pt x="76111" y="62191"/>
                </a:lnTo>
                <a:lnTo>
                  <a:pt x="76111" y="58673"/>
                </a:lnTo>
                <a:close/>
              </a:path>
              <a:path w="83146" h="65709">
                <a:moveTo>
                  <a:pt x="7048" y="7035"/>
                </a:moveTo>
                <a:lnTo>
                  <a:pt x="3517" y="0"/>
                </a:lnTo>
                <a:lnTo>
                  <a:pt x="7048" y="58673"/>
                </a:lnTo>
                <a:lnTo>
                  <a:pt x="7048" y="7035"/>
                </a:lnTo>
                <a:close/>
              </a:path>
              <a:path w="83146" h="65709">
                <a:moveTo>
                  <a:pt x="3517" y="0"/>
                </a:moveTo>
                <a:lnTo>
                  <a:pt x="7048" y="7035"/>
                </a:lnTo>
                <a:lnTo>
                  <a:pt x="76111" y="7035"/>
                </a:lnTo>
                <a:lnTo>
                  <a:pt x="76111" y="62191"/>
                </a:lnTo>
                <a:lnTo>
                  <a:pt x="7048" y="58673"/>
                </a:lnTo>
                <a:lnTo>
                  <a:pt x="3517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62191"/>
                </a:lnTo>
                <a:lnTo>
                  <a:pt x="1689" y="65328"/>
                </a:lnTo>
                <a:lnTo>
                  <a:pt x="3517" y="65709"/>
                </a:lnTo>
                <a:lnTo>
                  <a:pt x="79628" y="65709"/>
                </a:lnTo>
                <a:lnTo>
                  <a:pt x="82778" y="64020"/>
                </a:lnTo>
                <a:lnTo>
                  <a:pt x="79628" y="62191"/>
                </a:lnTo>
                <a:lnTo>
                  <a:pt x="79628" y="0"/>
                </a:lnTo>
                <a:lnTo>
                  <a:pt x="3517" y="0"/>
                </a:lnTo>
                <a:close/>
              </a:path>
              <a:path w="83146" h="65709">
                <a:moveTo>
                  <a:pt x="83146" y="62191"/>
                </a:moveTo>
                <a:lnTo>
                  <a:pt x="83146" y="3517"/>
                </a:lnTo>
                <a:lnTo>
                  <a:pt x="81470" y="368"/>
                </a:lnTo>
                <a:lnTo>
                  <a:pt x="79628" y="0"/>
                </a:lnTo>
                <a:lnTo>
                  <a:pt x="79628" y="62191"/>
                </a:lnTo>
                <a:lnTo>
                  <a:pt x="82778" y="64020"/>
                </a:lnTo>
                <a:lnTo>
                  <a:pt x="83146" y="62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6324999" y="1645592"/>
            <a:ext cx="55664" cy="119240"/>
          </a:xfrm>
          <a:custGeom>
            <a:avLst/>
            <a:gdLst/>
            <a:ahLst/>
            <a:cxnLst/>
            <a:rect l="l" t="t" r="r" b="b"/>
            <a:pathLst>
              <a:path w="55664" h="119240">
                <a:moveTo>
                  <a:pt x="55664" y="109131"/>
                </a:moveTo>
                <a:lnTo>
                  <a:pt x="50596" y="94526"/>
                </a:lnTo>
                <a:lnTo>
                  <a:pt x="48609" y="88864"/>
                </a:lnTo>
                <a:lnTo>
                  <a:pt x="43901" y="75892"/>
                </a:lnTo>
                <a:lnTo>
                  <a:pt x="39760" y="64389"/>
                </a:lnTo>
                <a:lnTo>
                  <a:pt x="36334" y="53822"/>
                </a:lnTo>
                <a:lnTo>
                  <a:pt x="33346" y="41794"/>
                </a:lnTo>
                <a:lnTo>
                  <a:pt x="31550" y="29575"/>
                </a:lnTo>
                <a:lnTo>
                  <a:pt x="30899" y="15455"/>
                </a:lnTo>
                <a:lnTo>
                  <a:pt x="30899" y="0"/>
                </a:lnTo>
                <a:lnTo>
                  <a:pt x="0" y="0"/>
                </a:lnTo>
                <a:lnTo>
                  <a:pt x="0" y="15455"/>
                </a:lnTo>
                <a:lnTo>
                  <a:pt x="293" y="26101"/>
                </a:lnTo>
                <a:lnTo>
                  <a:pt x="1580" y="39207"/>
                </a:lnTo>
                <a:lnTo>
                  <a:pt x="3763" y="51263"/>
                </a:lnTo>
                <a:lnTo>
                  <a:pt x="6705" y="62560"/>
                </a:lnTo>
                <a:lnTo>
                  <a:pt x="8537" y="68488"/>
                </a:lnTo>
                <a:lnTo>
                  <a:pt x="12499" y="80002"/>
                </a:lnTo>
                <a:lnTo>
                  <a:pt x="16833" y="91842"/>
                </a:lnTo>
                <a:lnTo>
                  <a:pt x="21412" y="104622"/>
                </a:lnTo>
                <a:lnTo>
                  <a:pt x="26454" y="119240"/>
                </a:lnTo>
                <a:lnTo>
                  <a:pt x="55664" y="109131"/>
                </a:lnTo>
                <a:close/>
              </a:path>
            </a:pathLst>
          </a:custGeom>
          <a:solidFill>
            <a:srgbClr val="97BE0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6321468" y="1661048"/>
            <a:ext cx="62776" cy="115976"/>
          </a:xfrm>
          <a:custGeom>
            <a:avLst/>
            <a:gdLst/>
            <a:ahLst/>
            <a:cxnLst/>
            <a:rect l="l" t="t" r="r" b="b"/>
            <a:pathLst>
              <a:path w="62776" h="115976">
                <a:moveTo>
                  <a:pt x="23658" y="75137"/>
                </a:moveTo>
                <a:lnTo>
                  <a:pt x="24942" y="89166"/>
                </a:lnTo>
                <a:lnTo>
                  <a:pt x="28270" y="88023"/>
                </a:lnTo>
                <a:lnTo>
                  <a:pt x="23658" y="75137"/>
                </a:lnTo>
                <a:close/>
              </a:path>
              <a:path w="62776" h="115976">
                <a:moveTo>
                  <a:pt x="39950" y="50058"/>
                </a:moveTo>
                <a:lnTo>
                  <a:pt x="37947" y="0"/>
                </a:lnTo>
                <a:lnTo>
                  <a:pt x="36487" y="39370"/>
                </a:lnTo>
                <a:lnTo>
                  <a:pt x="39950" y="50058"/>
                </a:lnTo>
                <a:close/>
              </a:path>
              <a:path w="62776" h="115976">
                <a:moveTo>
                  <a:pt x="536" y="14265"/>
                </a:moveTo>
                <a:lnTo>
                  <a:pt x="2053" y="27119"/>
                </a:lnTo>
                <a:lnTo>
                  <a:pt x="4416" y="39009"/>
                </a:lnTo>
                <a:lnTo>
                  <a:pt x="6857" y="48094"/>
                </a:lnTo>
                <a:lnTo>
                  <a:pt x="10620" y="59795"/>
                </a:lnTo>
                <a:lnTo>
                  <a:pt x="14788" y="71413"/>
                </a:lnTo>
                <a:lnTo>
                  <a:pt x="19232" y="83562"/>
                </a:lnTo>
                <a:lnTo>
                  <a:pt x="21615" y="90309"/>
                </a:lnTo>
                <a:lnTo>
                  <a:pt x="26657" y="104927"/>
                </a:lnTo>
                <a:lnTo>
                  <a:pt x="29286" y="107353"/>
                </a:lnTo>
                <a:lnTo>
                  <a:pt x="31127" y="107099"/>
                </a:lnTo>
                <a:lnTo>
                  <a:pt x="60350" y="97002"/>
                </a:lnTo>
                <a:lnTo>
                  <a:pt x="57645" y="79070"/>
                </a:lnTo>
                <a:lnTo>
                  <a:pt x="57454" y="77914"/>
                </a:lnTo>
                <a:lnTo>
                  <a:pt x="52525" y="64102"/>
                </a:lnTo>
                <a:lnTo>
                  <a:pt x="50609" y="79070"/>
                </a:lnTo>
                <a:lnTo>
                  <a:pt x="54127" y="79070"/>
                </a:lnTo>
                <a:lnTo>
                  <a:pt x="54711" y="91503"/>
                </a:lnTo>
                <a:lnTo>
                  <a:pt x="32156" y="99301"/>
                </a:lnTo>
                <a:lnTo>
                  <a:pt x="28270" y="88023"/>
                </a:lnTo>
                <a:lnTo>
                  <a:pt x="24942" y="89166"/>
                </a:lnTo>
                <a:lnTo>
                  <a:pt x="23658" y="75137"/>
                </a:lnTo>
                <a:lnTo>
                  <a:pt x="19322" y="63280"/>
                </a:lnTo>
                <a:lnTo>
                  <a:pt x="15384" y="51831"/>
                </a:lnTo>
                <a:lnTo>
                  <a:pt x="13614" y="46101"/>
                </a:lnTo>
                <a:lnTo>
                  <a:pt x="10678" y="34789"/>
                </a:lnTo>
                <a:lnTo>
                  <a:pt x="8521" y="22711"/>
                </a:lnTo>
                <a:lnTo>
                  <a:pt x="7287" y="9532"/>
                </a:lnTo>
                <a:lnTo>
                  <a:pt x="7048" y="203"/>
                </a:lnTo>
                <a:lnTo>
                  <a:pt x="7048" y="-11937"/>
                </a:lnTo>
                <a:lnTo>
                  <a:pt x="30911" y="-11937"/>
                </a:lnTo>
                <a:lnTo>
                  <a:pt x="30911" y="0"/>
                </a:lnTo>
                <a:lnTo>
                  <a:pt x="31538" y="14121"/>
                </a:lnTo>
                <a:lnTo>
                  <a:pt x="33301" y="26428"/>
                </a:lnTo>
                <a:lnTo>
                  <a:pt x="36062" y="37881"/>
                </a:lnTo>
                <a:lnTo>
                  <a:pt x="36487" y="39370"/>
                </a:lnTo>
                <a:lnTo>
                  <a:pt x="37947" y="0"/>
                </a:lnTo>
                <a:lnTo>
                  <a:pt x="39950" y="50058"/>
                </a:lnTo>
                <a:lnTo>
                  <a:pt x="44094" y="61564"/>
                </a:lnTo>
                <a:lnTo>
                  <a:pt x="43243" y="37376"/>
                </a:lnTo>
                <a:lnTo>
                  <a:pt x="40388" y="25936"/>
                </a:lnTo>
                <a:lnTo>
                  <a:pt x="38585" y="13778"/>
                </a:lnTo>
                <a:lnTo>
                  <a:pt x="37947" y="-12"/>
                </a:lnTo>
                <a:lnTo>
                  <a:pt x="37947" y="-15455"/>
                </a:lnTo>
                <a:lnTo>
                  <a:pt x="36258" y="-18605"/>
                </a:lnTo>
                <a:lnTo>
                  <a:pt x="34429" y="-18973"/>
                </a:lnTo>
                <a:lnTo>
                  <a:pt x="3530" y="-18973"/>
                </a:lnTo>
                <a:lnTo>
                  <a:pt x="380" y="-17284"/>
                </a:lnTo>
                <a:lnTo>
                  <a:pt x="0" y="-15455"/>
                </a:lnTo>
                <a:lnTo>
                  <a:pt x="0" y="203"/>
                </a:lnTo>
                <a:lnTo>
                  <a:pt x="536" y="14265"/>
                </a:lnTo>
                <a:close/>
              </a:path>
              <a:path w="62776" h="115976">
                <a:moveTo>
                  <a:pt x="50799" y="80225"/>
                </a:moveTo>
                <a:lnTo>
                  <a:pt x="54711" y="91503"/>
                </a:lnTo>
                <a:lnTo>
                  <a:pt x="54127" y="79070"/>
                </a:lnTo>
                <a:lnTo>
                  <a:pt x="50609" y="79070"/>
                </a:lnTo>
                <a:lnTo>
                  <a:pt x="52525" y="64102"/>
                </a:lnTo>
                <a:lnTo>
                  <a:pt x="48136" y="52061"/>
                </a:lnTo>
                <a:lnTo>
                  <a:pt x="44441" y="41276"/>
                </a:lnTo>
                <a:lnTo>
                  <a:pt x="43243" y="37376"/>
                </a:lnTo>
                <a:lnTo>
                  <a:pt x="44094" y="61564"/>
                </a:lnTo>
                <a:lnTo>
                  <a:pt x="48772" y="74441"/>
                </a:lnTo>
                <a:lnTo>
                  <a:pt x="50796" y="80201"/>
                </a:lnTo>
                <a:close/>
              </a:path>
              <a:path w="62776" h="115976">
                <a:moveTo>
                  <a:pt x="62522" y="92519"/>
                </a:moveTo>
                <a:lnTo>
                  <a:pt x="57454" y="77914"/>
                </a:lnTo>
                <a:lnTo>
                  <a:pt x="57645" y="79070"/>
                </a:lnTo>
                <a:lnTo>
                  <a:pt x="60350" y="97002"/>
                </a:lnTo>
                <a:lnTo>
                  <a:pt x="62776" y="94361"/>
                </a:lnTo>
                <a:lnTo>
                  <a:pt x="62522" y="92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6311325" y="1543952"/>
            <a:ext cx="56375" cy="101638"/>
          </a:xfrm>
          <a:custGeom>
            <a:avLst/>
            <a:gdLst/>
            <a:ahLst/>
            <a:cxnLst/>
            <a:rect l="l" t="t" r="r" b="b"/>
            <a:pathLst>
              <a:path w="56375" h="101638">
                <a:moveTo>
                  <a:pt x="52031" y="101638"/>
                </a:moveTo>
                <a:lnTo>
                  <a:pt x="56375" y="0"/>
                </a:lnTo>
                <a:lnTo>
                  <a:pt x="0" y="0"/>
                </a:lnTo>
                <a:lnTo>
                  <a:pt x="4356" y="101638"/>
                </a:lnTo>
                <a:lnTo>
                  <a:pt x="52031" y="101638"/>
                </a:lnTo>
                <a:close/>
              </a:path>
            </a:pathLst>
          </a:custGeom>
          <a:solidFill>
            <a:srgbClr val="97BE0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6307820" y="1540422"/>
            <a:ext cx="59055" cy="108686"/>
          </a:xfrm>
          <a:custGeom>
            <a:avLst/>
            <a:gdLst/>
            <a:ahLst/>
            <a:cxnLst/>
            <a:rect l="l" t="t" r="r" b="b"/>
            <a:pathLst>
              <a:path w="59054" h="108686">
                <a:moveTo>
                  <a:pt x="55537" y="105168"/>
                </a:moveTo>
                <a:lnTo>
                  <a:pt x="52019" y="105016"/>
                </a:lnTo>
                <a:lnTo>
                  <a:pt x="55537" y="108686"/>
                </a:lnTo>
                <a:lnTo>
                  <a:pt x="58978" y="107213"/>
                </a:lnTo>
                <a:lnTo>
                  <a:pt x="59054" y="105321"/>
                </a:lnTo>
                <a:lnTo>
                  <a:pt x="55537" y="105168"/>
                </a:lnTo>
                <a:close/>
              </a:path>
              <a:path w="59054" h="108686">
                <a:moveTo>
                  <a:pt x="7188" y="7048"/>
                </a:moveTo>
                <a:lnTo>
                  <a:pt x="4330" y="105321"/>
                </a:lnTo>
                <a:lnTo>
                  <a:pt x="5956" y="108686"/>
                </a:lnTo>
                <a:lnTo>
                  <a:pt x="7861" y="108686"/>
                </a:lnTo>
                <a:lnTo>
                  <a:pt x="11226" y="101650"/>
                </a:lnTo>
                <a:lnTo>
                  <a:pt x="7188" y="7048"/>
                </a:lnTo>
                <a:close/>
              </a:path>
              <a:path w="59054" h="108686">
                <a:moveTo>
                  <a:pt x="56210" y="7048"/>
                </a:moveTo>
                <a:lnTo>
                  <a:pt x="52163" y="101650"/>
                </a:lnTo>
                <a:lnTo>
                  <a:pt x="55537" y="101650"/>
                </a:lnTo>
                <a:lnTo>
                  <a:pt x="56210" y="7048"/>
                </a:lnTo>
                <a:close/>
              </a:path>
              <a:path w="59054" h="108686">
                <a:moveTo>
                  <a:pt x="7861" y="108686"/>
                </a:moveTo>
                <a:lnTo>
                  <a:pt x="55537" y="108686"/>
                </a:lnTo>
                <a:lnTo>
                  <a:pt x="52019" y="105016"/>
                </a:lnTo>
                <a:lnTo>
                  <a:pt x="55537" y="105168"/>
                </a:lnTo>
                <a:lnTo>
                  <a:pt x="59054" y="105321"/>
                </a:lnTo>
                <a:lnTo>
                  <a:pt x="63398" y="3683"/>
                </a:lnTo>
                <a:lnTo>
                  <a:pt x="62420" y="1092"/>
                </a:lnTo>
                <a:lnTo>
                  <a:pt x="59880" y="0"/>
                </a:lnTo>
                <a:lnTo>
                  <a:pt x="3505" y="0"/>
                </a:lnTo>
                <a:lnTo>
                  <a:pt x="317" y="1778"/>
                </a:lnTo>
                <a:lnTo>
                  <a:pt x="0" y="3683"/>
                </a:lnTo>
                <a:lnTo>
                  <a:pt x="4330" y="105321"/>
                </a:lnTo>
                <a:lnTo>
                  <a:pt x="7188" y="7048"/>
                </a:lnTo>
                <a:lnTo>
                  <a:pt x="56210" y="7048"/>
                </a:lnTo>
                <a:lnTo>
                  <a:pt x="55537" y="101650"/>
                </a:lnTo>
                <a:lnTo>
                  <a:pt x="11226" y="101650"/>
                </a:lnTo>
                <a:lnTo>
                  <a:pt x="7861" y="108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6302522" y="1532470"/>
            <a:ext cx="144297" cy="0"/>
          </a:xfrm>
          <a:custGeom>
            <a:avLst/>
            <a:gdLst/>
            <a:ahLst/>
            <a:cxnLst/>
            <a:rect l="l" t="t" r="r" b="b"/>
            <a:pathLst>
              <a:path w="144297">
                <a:moveTo>
                  <a:pt x="0" y="0"/>
                </a:moveTo>
                <a:lnTo>
                  <a:pt x="144297" y="0"/>
                </a:lnTo>
              </a:path>
            </a:pathLst>
          </a:custGeom>
          <a:ln w="19557">
            <a:solidFill>
              <a:srgbClr val="5A771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6298989" y="1519815"/>
            <a:ext cx="151345" cy="25323"/>
          </a:xfrm>
          <a:custGeom>
            <a:avLst/>
            <a:gdLst/>
            <a:ahLst/>
            <a:cxnLst/>
            <a:rect l="l" t="t" r="r" b="b"/>
            <a:pathLst>
              <a:path w="151345" h="25323">
                <a:moveTo>
                  <a:pt x="144310" y="7035"/>
                </a:moveTo>
                <a:lnTo>
                  <a:pt x="144310" y="18287"/>
                </a:lnTo>
                <a:lnTo>
                  <a:pt x="7048" y="18287"/>
                </a:lnTo>
                <a:lnTo>
                  <a:pt x="3530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21805"/>
                </a:lnTo>
                <a:lnTo>
                  <a:pt x="1689" y="24955"/>
                </a:lnTo>
                <a:lnTo>
                  <a:pt x="3530" y="25323"/>
                </a:lnTo>
                <a:lnTo>
                  <a:pt x="147827" y="25323"/>
                </a:lnTo>
                <a:lnTo>
                  <a:pt x="144310" y="7035"/>
                </a:lnTo>
                <a:close/>
              </a:path>
              <a:path w="151345" h="25323">
                <a:moveTo>
                  <a:pt x="144310" y="3517"/>
                </a:moveTo>
                <a:lnTo>
                  <a:pt x="147827" y="7035"/>
                </a:lnTo>
                <a:lnTo>
                  <a:pt x="147827" y="0"/>
                </a:lnTo>
                <a:lnTo>
                  <a:pt x="144310" y="3517"/>
                </a:lnTo>
                <a:close/>
              </a:path>
              <a:path w="151345" h="25323">
                <a:moveTo>
                  <a:pt x="150964" y="23634"/>
                </a:moveTo>
                <a:lnTo>
                  <a:pt x="151345" y="21805"/>
                </a:lnTo>
                <a:lnTo>
                  <a:pt x="151345" y="3517"/>
                </a:lnTo>
                <a:lnTo>
                  <a:pt x="149656" y="380"/>
                </a:lnTo>
                <a:lnTo>
                  <a:pt x="147827" y="0"/>
                </a:lnTo>
                <a:lnTo>
                  <a:pt x="147827" y="25323"/>
                </a:lnTo>
                <a:lnTo>
                  <a:pt x="150964" y="23634"/>
                </a:lnTo>
                <a:close/>
              </a:path>
              <a:path w="151345" h="25323">
                <a:moveTo>
                  <a:pt x="147827" y="25323"/>
                </a:moveTo>
                <a:lnTo>
                  <a:pt x="147827" y="7035"/>
                </a:lnTo>
                <a:lnTo>
                  <a:pt x="144310" y="3517"/>
                </a:lnTo>
                <a:lnTo>
                  <a:pt x="147827" y="0"/>
                </a:lnTo>
                <a:lnTo>
                  <a:pt x="3530" y="0"/>
                </a:lnTo>
                <a:lnTo>
                  <a:pt x="7048" y="18287"/>
                </a:lnTo>
                <a:lnTo>
                  <a:pt x="7048" y="7035"/>
                </a:lnTo>
                <a:lnTo>
                  <a:pt x="144310" y="7035"/>
                </a:lnTo>
                <a:lnTo>
                  <a:pt x="147827" y="25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6334113" y="1345738"/>
            <a:ext cx="80492" cy="154495"/>
          </a:xfrm>
          <a:custGeom>
            <a:avLst/>
            <a:gdLst/>
            <a:ahLst/>
            <a:cxnLst/>
            <a:rect l="l" t="t" r="r" b="b"/>
            <a:pathLst>
              <a:path w="80492" h="154495">
                <a:moveTo>
                  <a:pt x="0" y="140068"/>
                </a:moveTo>
                <a:lnTo>
                  <a:pt x="0" y="148031"/>
                </a:lnTo>
                <a:lnTo>
                  <a:pt x="6438" y="154495"/>
                </a:lnTo>
                <a:lnTo>
                  <a:pt x="74028" y="154495"/>
                </a:lnTo>
                <a:lnTo>
                  <a:pt x="80492" y="148031"/>
                </a:lnTo>
                <a:lnTo>
                  <a:pt x="80492" y="6464"/>
                </a:lnTo>
                <a:lnTo>
                  <a:pt x="74028" y="0"/>
                </a:lnTo>
                <a:lnTo>
                  <a:pt x="6438" y="0"/>
                </a:lnTo>
                <a:lnTo>
                  <a:pt x="0" y="6464"/>
                </a:lnTo>
                <a:lnTo>
                  <a:pt x="0" y="14006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6330596" y="1342232"/>
            <a:ext cx="87515" cy="161518"/>
          </a:xfrm>
          <a:custGeom>
            <a:avLst/>
            <a:gdLst/>
            <a:ahLst/>
            <a:cxnLst/>
            <a:rect l="l" t="t" r="r" b="b"/>
            <a:pathLst>
              <a:path w="87515" h="161518">
                <a:moveTo>
                  <a:pt x="0" y="17945"/>
                </a:moveTo>
                <a:lnTo>
                  <a:pt x="0" y="153479"/>
                </a:lnTo>
                <a:lnTo>
                  <a:pt x="8013" y="161518"/>
                </a:lnTo>
                <a:lnTo>
                  <a:pt x="3517" y="143573"/>
                </a:lnTo>
                <a:lnTo>
                  <a:pt x="7035" y="17945"/>
                </a:lnTo>
                <a:lnTo>
                  <a:pt x="7048" y="11925"/>
                </a:lnTo>
                <a:lnTo>
                  <a:pt x="11912" y="7048"/>
                </a:lnTo>
                <a:lnTo>
                  <a:pt x="75590" y="7048"/>
                </a:lnTo>
                <a:lnTo>
                  <a:pt x="80467" y="11925"/>
                </a:lnTo>
                <a:lnTo>
                  <a:pt x="80467" y="149593"/>
                </a:lnTo>
                <a:lnTo>
                  <a:pt x="79489" y="161518"/>
                </a:lnTo>
                <a:lnTo>
                  <a:pt x="87515" y="153479"/>
                </a:lnTo>
                <a:lnTo>
                  <a:pt x="87515" y="8026"/>
                </a:lnTo>
                <a:lnTo>
                  <a:pt x="79489" y="0"/>
                </a:lnTo>
                <a:lnTo>
                  <a:pt x="8013" y="0"/>
                </a:lnTo>
                <a:lnTo>
                  <a:pt x="0" y="8039"/>
                </a:lnTo>
                <a:lnTo>
                  <a:pt x="0" y="17945"/>
                </a:lnTo>
                <a:close/>
              </a:path>
              <a:path w="87515" h="161518">
                <a:moveTo>
                  <a:pt x="80467" y="149593"/>
                </a:moveTo>
                <a:lnTo>
                  <a:pt x="75590" y="154457"/>
                </a:lnTo>
                <a:lnTo>
                  <a:pt x="11912" y="154457"/>
                </a:lnTo>
                <a:lnTo>
                  <a:pt x="7048" y="149593"/>
                </a:lnTo>
                <a:lnTo>
                  <a:pt x="7035" y="17945"/>
                </a:lnTo>
                <a:lnTo>
                  <a:pt x="3517" y="143573"/>
                </a:lnTo>
                <a:lnTo>
                  <a:pt x="8013" y="161518"/>
                </a:lnTo>
                <a:lnTo>
                  <a:pt x="79489" y="161518"/>
                </a:lnTo>
                <a:lnTo>
                  <a:pt x="80467" y="149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7010536" y="1189935"/>
            <a:ext cx="209308" cy="368630"/>
          </a:xfrm>
          <a:custGeom>
            <a:avLst/>
            <a:gdLst/>
            <a:ahLst/>
            <a:cxnLst/>
            <a:rect l="l" t="t" r="r" b="b"/>
            <a:pathLst>
              <a:path w="209308" h="368630">
                <a:moveTo>
                  <a:pt x="174343" y="0"/>
                </a:moveTo>
                <a:lnTo>
                  <a:pt x="0" y="0"/>
                </a:lnTo>
                <a:lnTo>
                  <a:pt x="3987" y="302983"/>
                </a:lnTo>
                <a:lnTo>
                  <a:pt x="174343" y="357450"/>
                </a:lnTo>
                <a:lnTo>
                  <a:pt x="17434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7007006" y="1186417"/>
            <a:ext cx="211759" cy="375500"/>
          </a:xfrm>
          <a:custGeom>
            <a:avLst/>
            <a:gdLst/>
            <a:ahLst/>
            <a:cxnLst/>
            <a:rect l="l" t="t" r="r" b="b"/>
            <a:pathLst>
              <a:path w="211759" h="375500">
                <a:moveTo>
                  <a:pt x="7086" y="7035"/>
                </a:moveTo>
                <a:lnTo>
                  <a:pt x="4000" y="306539"/>
                </a:lnTo>
                <a:lnTo>
                  <a:pt x="5016" y="309397"/>
                </a:lnTo>
                <a:lnTo>
                  <a:pt x="6451" y="309854"/>
                </a:lnTo>
                <a:lnTo>
                  <a:pt x="7086" y="7035"/>
                </a:lnTo>
                <a:close/>
              </a:path>
              <a:path w="211759" h="375500">
                <a:moveTo>
                  <a:pt x="177873" y="363843"/>
                </a:moveTo>
                <a:lnTo>
                  <a:pt x="11036" y="306451"/>
                </a:lnTo>
                <a:lnTo>
                  <a:pt x="8585" y="303149"/>
                </a:lnTo>
                <a:lnTo>
                  <a:pt x="7518" y="306501"/>
                </a:lnTo>
                <a:lnTo>
                  <a:pt x="6451" y="309854"/>
                </a:lnTo>
                <a:lnTo>
                  <a:pt x="177873" y="364665"/>
                </a:lnTo>
                <a:lnTo>
                  <a:pt x="177873" y="363843"/>
                </a:lnTo>
                <a:close/>
              </a:path>
              <a:path w="211759" h="375500">
                <a:moveTo>
                  <a:pt x="177873" y="357268"/>
                </a:moveTo>
                <a:lnTo>
                  <a:pt x="11002" y="303921"/>
                </a:lnTo>
                <a:lnTo>
                  <a:pt x="7086" y="7035"/>
                </a:lnTo>
                <a:lnTo>
                  <a:pt x="177873" y="7035"/>
                </a:lnTo>
                <a:lnTo>
                  <a:pt x="177873" y="0"/>
                </a:lnTo>
                <a:lnTo>
                  <a:pt x="3530" y="0"/>
                </a:lnTo>
                <a:lnTo>
                  <a:pt x="355" y="1714"/>
                </a:lnTo>
                <a:lnTo>
                  <a:pt x="0" y="3556"/>
                </a:lnTo>
                <a:lnTo>
                  <a:pt x="4000" y="306539"/>
                </a:lnTo>
                <a:lnTo>
                  <a:pt x="7086" y="7035"/>
                </a:lnTo>
                <a:lnTo>
                  <a:pt x="6451" y="309854"/>
                </a:lnTo>
                <a:lnTo>
                  <a:pt x="7518" y="306501"/>
                </a:lnTo>
                <a:lnTo>
                  <a:pt x="8585" y="303149"/>
                </a:lnTo>
                <a:lnTo>
                  <a:pt x="11036" y="306451"/>
                </a:lnTo>
                <a:lnTo>
                  <a:pt x="177873" y="363843"/>
                </a:lnTo>
                <a:lnTo>
                  <a:pt x="177873" y="357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7011898" y="1447993"/>
            <a:ext cx="210451" cy="42704"/>
          </a:xfrm>
          <a:custGeom>
            <a:avLst/>
            <a:gdLst/>
            <a:ahLst/>
            <a:cxnLst/>
            <a:rect l="l" t="t" r="r" b="b"/>
            <a:pathLst>
              <a:path w="210451" h="42704">
                <a:moveTo>
                  <a:pt x="172981" y="12660"/>
                </a:moveTo>
                <a:lnTo>
                  <a:pt x="165269" y="12104"/>
                </a:lnTo>
                <a:lnTo>
                  <a:pt x="152566" y="11560"/>
                </a:lnTo>
                <a:lnTo>
                  <a:pt x="141795" y="10782"/>
                </a:lnTo>
                <a:lnTo>
                  <a:pt x="129083" y="8686"/>
                </a:lnTo>
                <a:lnTo>
                  <a:pt x="117137" y="4514"/>
                </a:lnTo>
                <a:lnTo>
                  <a:pt x="110286" y="4876"/>
                </a:lnTo>
                <a:lnTo>
                  <a:pt x="116979" y="12152"/>
                </a:lnTo>
                <a:lnTo>
                  <a:pt x="129108" y="15920"/>
                </a:lnTo>
                <a:lnTo>
                  <a:pt x="141058" y="17792"/>
                </a:lnTo>
                <a:lnTo>
                  <a:pt x="153898" y="18675"/>
                </a:lnTo>
                <a:lnTo>
                  <a:pt x="166601" y="19222"/>
                </a:lnTo>
                <a:lnTo>
                  <a:pt x="172981" y="19707"/>
                </a:lnTo>
                <a:lnTo>
                  <a:pt x="172981" y="12660"/>
                </a:lnTo>
                <a:close/>
              </a:path>
              <a:path w="210451" h="42704">
                <a:moveTo>
                  <a:pt x="5168" y="47561"/>
                </a:moveTo>
                <a:lnTo>
                  <a:pt x="16452" y="42107"/>
                </a:lnTo>
                <a:lnTo>
                  <a:pt x="24447" y="33489"/>
                </a:lnTo>
                <a:lnTo>
                  <a:pt x="28526" y="37640"/>
                </a:lnTo>
                <a:lnTo>
                  <a:pt x="31140" y="36042"/>
                </a:lnTo>
                <a:lnTo>
                  <a:pt x="31838" y="32308"/>
                </a:lnTo>
                <a:lnTo>
                  <a:pt x="32562" y="29298"/>
                </a:lnTo>
                <a:lnTo>
                  <a:pt x="35013" y="26606"/>
                </a:lnTo>
                <a:lnTo>
                  <a:pt x="38252" y="25742"/>
                </a:lnTo>
                <a:lnTo>
                  <a:pt x="41160" y="25209"/>
                </a:lnTo>
                <a:lnTo>
                  <a:pt x="48132" y="23914"/>
                </a:lnTo>
                <a:lnTo>
                  <a:pt x="53593" y="21005"/>
                </a:lnTo>
                <a:lnTo>
                  <a:pt x="58419" y="19431"/>
                </a:lnTo>
                <a:lnTo>
                  <a:pt x="61798" y="18719"/>
                </a:lnTo>
                <a:lnTo>
                  <a:pt x="68122" y="18707"/>
                </a:lnTo>
                <a:lnTo>
                  <a:pt x="73139" y="19532"/>
                </a:lnTo>
                <a:lnTo>
                  <a:pt x="81076" y="19532"/>
                </a:lnTo>
                <a:lnTo>
                  <a:pt x="84061" y="19253"/>
                </a:lnTo>
                <a:lnTo>
                  <a:pt x="86931" y="18148"/>
                </a:lnTo>
                <a:lnTo>
                  <a:pt x="90106" y="15811"/>
                </a:lnTo>
                <a:lnTo>
                  <a:pt x="90436" y="14909"/>
                </a:lnTo>
                <a:lnTo>
                  <a:pt x="93040" y="13970"/>
                </a:lnTo>
                <a:lnTo>
                  <a:pt x="96697" y="13131"/>
                </a:lnTo>
                <a:lnTo>
                  <a:pt x="100317" y="11798"/>
                </a:lnTo>
                <a:lnTo>
                  <a:pt x="103924" y="10439"/>
                </a:lnTo>
                <a:lnTo>
                  <a:pt x="105359" y="5753"/>
                </a:lnTo>
                <a:lnTo>
                  <a:pt x="107403" y="2870"/>
                </a:lnTo>
                <a:lnTo>
                  <a:pt x="109435" y="0"/>
                </a:lnTo>
                <a:lnTo>
                  <a:pt x="106781" y="-596"/>
                </a:lnTo>
                <a:lnTo>
                  <a:pt x="103301" y="2654"/>
                </a:lnTo>
                <a:lnTo>
                  <a:pt x="100939" y="4076"/>
                </a:lnTo>
                <a:lnTo>
                  <a:pt x="97866" y="5194"/>
                </a:lnTo>
                <a:lnTo>
                  <a:pt x="94818" y="6337"/>
                </a:lnTo>
                <a:lnTo>
                  <a:pt x="91274" y="7137"/>
                </a:lnTo>
                <a:lnTo>
                  <a:pt x="88061" y="8280"/>
                </a:lnTo>
                <a:lnTo>
                  <a:pt x="84950" y="10706"/>
                </a:lnTo>
                <a:lnTo>
                  <a:pt x="80606" y="12509"/>
                </a:lnTo>
                <a:lnTo>
                  <a:pt x="73939" y="12509"/>
                </a:lnTo>
                <a:lnTo>
                  <a:pt x="68935" y="11696"/>
                </a:lnTo>
                <a:lnTo>
                  <a:pt x="63944" y="11671"/>
                </a:lnTo>
                <a:lnTo>
                  <a:pt x="61366" y="11684"/>
                </a:lnTo>
                <a:lnTo>
                  <a:pt x="58750" y="11912"/>
                </a:lnTo>
                <a:lnTo>
                  <a:pt x="56197" y="12750"/>
                </a:lnTo>
                <a:lnTo>
                  <a:pt x="50609" y="14643"/>
                </a:lnTo>
                <a:lnTo>
                  <a:pt x="45592" y="17259"/>
                </a:lnTo>
                <a:lnTo>
                  <a:pt x="39903" y="18288"/>
                </a:lnTo>
                <a:lnTo>
                  <a:pt x="37249" y="18770"/>
                </a:lnTo>
                <a:lnTo>
                  <a:pt x="33350" y="19735"/>
                </a:lnTo>
                <a:lnTo>
                  <a:pt x="30721" y="20688"/>
                </a:lnTo>
                <a:lnTo>
                  <a:pt x="27914" y="34137"/>
                </a:lnTo>
                <a:lnTo>
                  <a:pt x="24822" y="31517"/>
                </a:lnTo>
                <a:lnTo>
                  <a:pt x="14865" y="35146"/>
                </a:lnTo>
                <a:lnTo>
                  <a:pt x="3359" y="40519"/>
                </a:lnTo>
                <a:lnTo>
                  <a:pt x="0" y="42405"/>
                </a:lnTo>
                <a:lnTo>
                  <a:pt x="368" y="46240"/>
                </a:lnTo>
                <a:lnTo>
                  <a:pt x="3479" y="48514"/>
                </a:lnTo>
                <a:lnTo>
                  <a:pt x="5168" y="47561"/>
                </a:lnTo>
                <a:close/>
              </a:path>
              <a:path w="210451" h="42704">
                <a:moveTo>
                  <a:pt x="30721" y="20688"/>
                </a:moveTo>
                <a:lnTo>
                  <a:pt x="27800" y="22771"/>
                </a:lnTo>
                <a:lnTo>
                  <a:pt x="26796" y="30797"/>
                </a:lnTo>
                <a:lnTo>
                  <a:pt x="24980" y="30683"/>
                </a:lnTo>
                <a:lnTo>
                  <a:pt x="24822" y="31517"/>
                </a:lnTo>
                <a:lnTo>
                  <a:pt x="27914" y="34137"/>
                </a:lnTo>
                <a:lnTo>
                  <a:pt x="30721" y="20688"/>
                </a:lnTo>
                <a:close/>
              </a:path>
              <a:path w="210451" h="42704">
                <a:moveTo>
                  <a:pt x="27800" y="22771"/>
                </a:moveTo>
                <a:lnTo>
                  <a:pt x="26034" y="26593"/>
                </a:lnTo>
                <a:lnTo>
                  <a:pt x="24980" y="30683"/>
                </a:lnTo>
                <a:lnTo>
                  <a:pt x="26796" y="30797"/>
                </a:lnTo>
                <a:lnTo>
                  <a:pt x="27800" y="22771"/>
                </a:lnTo>
                <a:close/>
              </a:path>
              <a:path w="210451" h="42704">
                <a:moveTo>
                  <a:pt x="28526" y="37640"/>
                </a:moveTo>
                <a:lnTo>
                  <a:pt x="24447" y="33489"/>
                </a:lnTo>
                <a:lnTo>
                  <a:pt x="16452" y="42107"/>
                </a:lnTo>
                <a:lnTo>
                  <a:pt x="28526" y="37640"/>
                </a:lnTo>
                <a:close/>
              </a:path>
              <a:path w="210451" h="42704">
                <a:moveTo>
                  <a:pt x="110286" y="4876"/>
                </a:moveTo>
                <a:lnTo>
                  <a:pt x="117137" y="4514"/>
                </a:lnTo>
                <a:lnTo>
                  <a:pt x="109435" y="0"/>
                </a:lnTo>
                <a:lnTo>
                  <a:pt x="107403" y="2870"/>
                </a:lnTo>
                <a:lnTo>
                  <a:pt x="105359" y="5753"/>
                </a:lnTo>
                <a:lnTo>
                  <a:pt x="103924" y="10439"/>
                </a:lnTo>
                <a:lnTo>
                  <a:pt x="107721" y="8547"/>
                </a:lnTo>
                <a:lnTo>
                  <a:pt x="108474" y="7469"/>
                </a:lnTo>
                <a:lnTo>
                  <a:pt x="116979" y="12152"/>
                </a:lnTo>
                <a:lnTo>
                  <a:pt x="110286" y="4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7104184" y="1189672"/>
            <a:ext cx="24968" cy="263093"/>
          </a:xfrm>
          <a:custGeom>
            <a:avLst/>
            <a:gdLst/>
            <a:ahLst/>
            <a:cxnLst/>
            <a:rect l="l" t="t" r="r" b="b"/>
            <a:pathLst>
              <a:path w="24968" h="263093">
                <a:moveTo>
                  <a:pt x="22415" y="164439"/>
                </a:moveTo>
                <a:lnTo>
                  <a:pt x="22517" y="160362"/>
                </a:lnTo>
                <a:lnTo>
                  <a:pt x="23484" y="147861"/>
                </a:lnTo>
                <a:lnTo>
                  <a:pt x="24542" y="135167"/>
                </a:lnTo>
                <a:lnTo>
                  <a:pt x="24892" y="127635"/>
                </a:lnTo>
                <a:lnTo>
                  <a:pt x="24968" y="116446"/>
                </a:lnTo>
                <a:lnTo>
                  <a:pt x="22936" y="111391"/>
                </a:lnTo>
                <a:lnTo>
                  <a:pt x="19621" y="103606"/>
                </a:lnTo>
                <a:lnTo>
                  <a:pt x="11757" y="78968"/>
                </a:lnTo>
                <a:lnTo>
                  <a:pt x="9748" y="66717"/>
                </a:lnTo>
                <a:lnTo>
                  <a:pt x="8775" y="49301"/>
                </a:lnTo>
                <a:lnTo>
                  <a:pt x="8737" y="42138"/>
                </a:lnTo>
                <a:lnTo>
                  <a:pt x="10706" y="34328"/>
                </a:lnTo>
                <a:lnTo>
                  <a:pt x="10655" y="22618"/>
                </a:lnTo>
                <a:lnTo>
                  <a:pt x="10439" y="20891"/>
                </a:lnTo>
                <a:lnTo>
                  <a:pt x="9575" y="14579"/>
                </a:lnTo>
                <a:lnTo>
                  <a:pt x="6921" y="9550"/>
                </a:lnTo>
                <a:lnTo>
                  <a:pt x="7023" y="5118"/>
                </a:lnTo>
                <a:lnTo>
                  <a:pt x="7277" y="1930"/>
                </a:lnTo>
                <a:lnTo>
                  <a:pt x="3937" y="0"/>
                </a:lnTo>
                <a:lnTo>
                  <a:pt x="266" y="1219"/>
                </a:lnTo>
                <a:lnTo>
                  <a:pt x="0" y="3810"/>
                </a:lnTo>
                <a:lnTo>
                  <a:pt x="76" y="11912"/>
                </a:lnTo>
                <a:lnTo>
                  <a:pt x="3009" y="17221"/>
                </a:lnTo>
                <a:lnTo>
                  <a:pt x="3454" y="21742"/>
                </a:lnTo>
                <a:lnTo>
                  <a:pt x="3695" y="24561"/>
                </a:lnTo>
                <a:lnTo>
                  <a:pt x="3733" y="33159"/>
                </a:lnTo>
                <a:lnTo>
                  <a:pt x="1765" y="40957"/>
                </a:lnTo>
                <a:lnTo>
                  <a:pt x="1739" y="49415"/>
                </a:lnTo>
                <a:lnTo>
                  <a:pt x="2238" y="62267"/>
                </a:lnTo>
                <a:lnTo>
                  <a:pt x="3767" y="74682"/>
                </a:lnTo>
                <a:lnTo>
                  <a:pt x="6427" y="86910"/>
                </a:lnTo>
                <a:lnTo>
                  <a:pt x="10319" y="99198"/>
                </a:lnTo>
                <a:lnTo>
                  <a:pt x="13131" y="106337"/>
                </a:lnTo>
                <a:lnTo>
                  <a:pt x="16471" y="114363"/>
                </a:lnTo>
                <a:lnTo>
                  <a:pt x="17818" y="117398"/>
                </a:lnTo>
                <a:lnTo>
                  <a:pt x="17856" y="127482"/>
                </a:lnTo>
                <a:lnTo>
                  <a:pt x="17120" y="139983"/>
                </a:lnTo>
                <a:lnTo>
                  <a:pt x="16000" y="152680"/>
                </a:lnTo>
                <a:lnTo>
                  <a:pt x="15494" y="159981"/>
                </a:lnTo>
                <a:lnTo>
                  <a:pt x="15379" y="170967"/>
                </a:lnTo>
                <a:lnTo>
                  <a:pt x="15938" y="178219"/>
                </a:lnTo>
                <a:lnTo>
                  <a:pt x="15938" y="189941"/>
                </a:lnTo>
                <a:lnTo>
                  <a:pt x="15621" y="194640"/>
                </a:lnTo>
                <a:lnTo>
                  <a:pt x="14643" y="198348"/>
                </a:lnTo>
                <a:lnTo>
                  <a:pt x="12674" y="202107"/>
                </a:lnTo>
                <a:lnTo>
                  <a:pt x="10490" y="206133"/>
                </a:lnTo>
                <a:lnTo>
                  <a:pt x="10415" y="209194"/>
                </a:lnTo>
                <a:lnTo>
                  <a:pt x="13931" y="209372"/>
                </a:lnTo>
                <a:lnTo>
                  <a:pt x="10415" y="209194"/>
                </a:lnTo>
                <a:lnTo>
                  <a:pt x="11049" y="212979"/>
                </a:lnTo>
                <a:lnTo>
                  <a:pt x="12407" y="216420"/>
                </a:lnTo>
                <a:lnTo>
                  <a:pt x="12433" y="216750"/>
                </a:lnTo>
                <a:lnTo>
                  <a:pt x="13017" y="220345"/>
                </a:lnTo>
                <a:lnTo>
                  <a:pt x="13233" y="224294"/>
                </a:lnTo>
                <a:lnTo>
                  <a:pt x="13233" y="228434"/>
                </a:lnTo>
                <a:lnTo>
                  <a:pt x="12753" y="241165"/>
                </a:lnTo>
                <a:lnTo>
                  <a:pt x="12024" y="253975"/>
                </a:lnTo>
                <a:lnTo>
                  <a:pt x="11899" y="259575"/>
                </a:lnTo>
                <a:lnTo>
                  <a:pt x="13487" y="263093"/>
                </a:lnTo>
                <a:lnTo>
                  <a:pt x="17373" y="263093"/>
                </a:lnTo>
                <a:lnTo>
                  <a:pt x="18948" y="259575"/>
                </a:lnTo>
                <a:lnTo>
                  <a:pt x="19422" y="247455"/>
                </a:lnTo>
                <a:lnTo>
                  <a:pt x="20149" y="234407"/>
                </a:lnTo>
                <a:lnTo>
                  <a:pt x="20269" y="224053"/>
                </a:lnTo>
                <a:lnTo>
                  <a:pt x="20053" y="219735"/>
                </a:lnTo>
                <a:lnTo>
                  <a:pt x="19380" y="215620"/>
                </a:lnTo>
                <a:lnTo>
                  <a:pt x="18478" y="212686"/>
                </a:lnTo>
                <a:lnTo>
                  <a:pt x="17424" y="209715"/>
                </a:lnTo>
                <a:lnTo>
                  <a:pt x="17919" y="207073"/>
                </a:lnTo>
                <a:lnTo>
                  <a:pt x="19456" y="204470"/>
                </a:lnTo>
                <a:lnTo>
                  <a:pt x="20764" y="202742"/>
                </a:lnTo>
                <a:lnTo>
                  <a:pt x="21463" y="200113"/>
                </a:lnTo>
                <a:lnTo>
                  <a:pt x="22669" y="195427"/>
                </a:lnTo>
                <a:lnTo>
                  <a:pt x="22974" y="190233"/>
                </a:lnTo>
                <a:lnTo>
                  <a:pt x="22974" y="177850"/>
                </a:lnTo>
                <a:lnTo>
                  <a:pt x="22415" y="170573"/>
                </a:lnTo>
                <a:lnTo>
                  <a:pt x="22415" y="1644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6864669" y="1398963"/>
            <a:ext cx="308102" cy="241363"/>
          </a:xfrm>
          <a:custGeom>
            <a:avLst/>
            <a:gdLst/>
            <a:ahLst/>
            <a:cxnLst/>
            <a:rect l="l" t="t" r="r" b="b"/>
            <a:pathLst>
              <a:path w="308101" h="241363">
                <a:moveTo>
                  <a:pt x="301955" y="927"/>
                </a:moveTo>
                <a:lnTo>
                  <a:pt x="1803" y="234899"/>
                </a:lnTo>
                <a:lnTo>
                  <a:pt x="0" y="238302"/>
                </a:lnTo>
                <a:lnTo>
                  <a:pt x="2387" y="241363"/>
                </a:lnTo>
                <a:lnTo>
                  <a:pt x="6134" y="240449"/>
                </a:lnTo>
                <a:lnTo>
                  <a:pt x="306285" y="6489"/>
                </a:lnTo>
                <a:lnTo>
                  <a:pt x="308102" y="3073"/>
                </a:lnTo>
                <a:lnTo>
                  <a:pt x="305701" y="0"/>
                </a:lnTo>
                <a:lnTo>
                  <a:pt x="301955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6837539" y="1431519"/>
            <a:ext cx="206349" cy="77851"/>
          </a:xfrm>
          <a:custGeom>
            <a:avLst/>
            <a:gdLst/>
            <a:ahLst/>
            <a:cxnLst/>
            <a:rect l="l" t="t" r="r" b="b"/>
            <a:pathLst>
              <a:path w="206349" h="77850">
                <a:moveTo>
                  <a:pt x="201193" y="0"/>
                </a:moveTo>
                <a:lnTo>
                  <a:pt x="2781" y="71208"/>
                </a:lnTo>
                <a:lnTo>
                  <a:pt x="0" y="73888"/>
                </a:lnTo>
                <a:lnTo>
                  <a:pt x="1308" y="77546"/>
                </a:lnTo>
                <a:lnTo>
                  <a:pt x="5168" y="77851"/>
                </a:lnTo>
                <a:lnTo>
                  <a:pt x="203568" y="6629"/>
                </a:lnTo>
                <a:lnTo>
                  <a:pt x="206349" y="3962"/>
                </a:lnTo>
                <a:lnTo>
                  <a:pt x="205041" y="292"/>
                </a:lnTo>
                <a:lnTo>
                  <a:pt x="2011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6739220" y="1260167"/>
            <a:ext cx="302920" cy="92506"/>
          </a:xfrm>
          <a:custGeom>
            <a:avLst/>
            <a:gdLst/>
            <a:ahLst/>
            <a:cxnLst/>
            <a:rect l="l" t="t" r="r" b="b"/>
            <a:pathLst>
              <a:path w="302920" h="92506">
                <a:moveTo>
                  <a:pt x="299974" y="85750"/>
                </a:moveTo>
                <a:lnTo>
                  <a:pt x="4902" y="0"/>
                </a:lnTo>
                <a:lnTo>
                  <a:pt x="1079" y="533"/>
                </a:lnTo>
                <a:lnTo>
                  <a:pt x="0" y="4267"/>
                </a:lnTo>
                <a:lnTo>
                  <a:pt x="2933" y="6769"/>
                </a:lnTo>
                <a:lnTo>
                  <a:pt x="298005" y="92506"/>
                </a:lnTo>
                <a:lnTo>
                  <a:pt x="301828" y="91986"/>
                </a:lnTo>
                <a:lnTo>
                  <a:pt x="302920" y="88252"/>
                </a:lnTo>
                <a:lnTo>
                  <a:pt x="299974" y="85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6923984" y="1236524"/>
            <a:ext cx="153860" cy="77812"/>
          </a:xfrm>
          <a:custGeom>
            <a:avLst/>
            <a:gdLst/>
            <a:ahLst/>
            <a:cxnLst/>
            <a:rect l="l" t="t" r="r" b="b"/>
            <a:pathLst>
              <a:path w="153860" h="77812">
                <a:moveTo>
                  <a:pt x="151384" y="71348"/>
                </a:moveTo>
                <a:lnTo>
                  <a:pt x="5562" y="126"/>
                </a:lnTo>
                <a:lnTo>
                  <a:pt x="1701" y="0"/>
                </a:lnTo>
                <a:lnTo>
                  <a:pt x="0" y="3492"/>
                </a:lnTo>
                <a:lnTo>
                  <a:pt x="2463" y="6451"/>
                </a:lnTo>
                <a:lnTo>
                  <a:pt x="148297" y="77685"/>
                </a:lnTo>
                <a:lnTo>
                  <a:pt x="152146" y="77812"/>
                </a:lnTo>
                <a:lnTo>
                  <a:pt x="153860" y="74307"/>
                </a:lnTo>
                <a:lnTo>
                  <a:pt x="151384" y="71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7152712" y="1345760"/>
            <a:ext cx="28143" cy="32359"/>
          </a:xfrm>
          <a:custGeom>
            <a:avLst/>
            <a:gdLst/>
            <a:ahLst/>
            <a:cxnLst/>
            <a:rect l="l" t="t" r="r" b="b"/>
            <a:pathLst>
              <a:path w="28143" h="32359">
                <a:moveTo>
                  <a:pt x="24777" y="0"/>
                </a:moveTo>
                <a:lnTo>
                  <a:pt x="24371" y="2527"/>
                </a:lnTo>
                <a:lnTo>
                  <a:pt x="26009" y="3810"/>
                </a:lnTo>
                <a:lnTo>
                  <a:pt x="28143" y="1016"/>
                </a:lnTo>
                <a:lnTo>
                  <a:pt x="24777" y="0"/>
                </a:lnTo>
                <a:close/>
              </a:path>
              <a:path w="28143" h="32359">
                <a:moveTo>
                  <a:pt x="1270" y="-12191"/>
                </a:moveTo>
                <a:lnTo>
                  <a:pt x="4559" y="-8229"/>
                </a:lnTo>
                <a:lnTo>
                  <a:pt x="6731" y="-6705"/>
                </a:lnTo>
                <a:lnTo>
                  <a:pt x="10007" y="-4457"/>
                </a:lnTo>
                <a:lnTo>
                  <a:pt x="13919" y="-2578"/>
                </a:lnTo>
                <a:lnTo>
                  <a:pt x="17500" y="-838"/>
                </a:lnTo>
                <a:lnTo>
                  <a:pt x="21082" y="876"/>
                </a:lnTo>
                <a:lnTo>
                  <a:pt x="24065" y="2373"/>
                </a:lnTo>
                <a:lnTo>
                  <a:pt x="23253" y="5080"/>
                </a:lnTo>
                <a:lnTo>
                  <a:pt x="22631" y="9753"/>
                </a:lnTo>
                <a:lnTo>
                  <a:pt x="22631" y="22656"/>
                </a:lnTo>
                <a:lnTo>
                  <a:pt x="25031" y="29819"/>
                </a:lnTo>
                <a:lnTo>
                  <a:pt x="27216" y="36588"/>
                </a:lnTo>
                <a:lnTo>
                  <a:pt x="29438" y="43383"/>
                </a:lnTo>
                <a:lnTo>
                  <a:pt x="28143" y="1016"/>
                </a:lnTo>
                <a:lnTo>
                  <a:pt x="26009" y="3810"/>
                </a:lnTo>
                <a:lnTo>
                  <a:pt x="24371" y="2527"/>
                </a:lnTo>
                <a:lnTo>
                  <a:pt x="24777" y="0"/>
                </a:lnTo>
                <a:lnTo>
                  <a:pt x="28143" y="1016"/>
                </a:lnTo>
                <a:lnTo>
                  <a:pt x="29438" y="43383"/>
                </a:lnTo>
                <a:lnTo>
                  <a:pt x="31470" y="49784"/>
                </a:lnTo>
                <a:lnTo>
                  <a:pt x="31394" y="60083"/>
                </a:lnTo>
                <a:lnTo>
                  <a:pt x="31038" y="63512"/>
                </a:lnTo>
                <a:lnTo>
                  <a:pt x="34378" y="65443"/>
                </a:lnTo>
                <a:lnTo>
                  <a:pt x="38036" y="64236"/>
                </a:lnTo>
                <a:lnTo>
                  <a:pt x="38239" y="62306"/>
                </a:lnTo>
                <a:lnTo>
                  <a:pt x="38506" y="58877"/>
                </a:lnTo>
                <a:lnTo>
                  <a:pt x="38506" y="48475"/>
                </a:lnTo>
                <a:lnTo>
                  <a:pt x="36118" y="41186"/>
                </a:lnTo>
                <a:lnTo>
                  <a:pt x="33921" y="34404"/>
                </a:lnTo>
                <a:lnTo>
                  <a:pt x="31699" y="27597"/>
                </a:lnTo>
                <a:lnTo>
                  <a:pt x="29667" y="21297"/>
                </a:lnTo>
                <a:lnTo>
                  <a:pt x="29679" y="10414"/>
                </a:lnTo>
                <a:lnTo>
                  <a:pt x="30187" y="6477"/>
                </a:lnTo>
                <a:lnTo>
                  <a:pt x="31521" y="2019"/>
                </a:lnTo>
                <a:lnTo>
                  <a:pt x="31445" y="-888"/>
                </a:lnTo>
                <a:lnTo>
                  <a:pt x="28270" y="-3314"/>
                </a:lnTo>
                <a:lnTo>
                  <a:pt x="25793" y="-4597"/>
                </a:lnTo>
                <a:lnTo>
                  <a:pt x="23114" y="-5930"/>
                </a:lnTo>
                <a:lnTo>
                  <a:pt x="19113" y="-7899"/>
                </a:lnTo>
                <a:lnTo>
                  <a:pt x="14706" y="-9918"/>
                </a:lnTo>
                <a:lnTo>
                  <a:pt x="11506" y="-11988"/>
                </a:lnTo>
                <a:lnTo>
                  <a:pt x="8661" y="-14046"/>
                </a:lnTo>
                <a:lnTo>
                  <a:pt x="7048" y="-16725"/>
                </a:lnTo>
                <a:lnTo>
                  <a:pt x="9486" y="-20383"/>
                </a:lnTo>
                <a:lnTo>
                  <a:pt x="12915" y="-22796"/>
                </a:lnTo>
                <a:lnTo>
                  <a:pt x="12166" y="-26581"/>
                </a:lnTo>
                <a:lnTo>
                  <a:pt x="8839" y="-28549"/>
                </a:lnTo>
                <a:lnTo>
                  <a:pt x="4978" y="-25819"/>
                </a:lnTo>
                <a:lnTo>
                  <a:pt x="1993" y="-22466"/>
                </a:lnTo>
                <a:lnTo>
                  <a:pt x="0" y="-18732"/>
                </a:lnTo>
                <a:lnTo>
                  <a:pt x="0" y="-15062"/>
                </a:lnTo>
                <a:lnTo>
                  <a:pt x="1270" y="-12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7081141" y="1585571"/>
            <a:ext cx="22195" cy="25783"/>
          </a:xfrm>
          <a:custGeom>
            <a:avLst/>
            <a:gdLst/>
            <a:ahLst/>
            <a:cxnLst/>
            <a:rect l="l" t="t" r="r" b="b"/>
            <a:pathLst>
              <a:path w="22195" h="25783">
                <a:moveTo>
                  <a:pt x="11248" y="1143"/>
                </a:moveTo>
                <a:lnTo>
                  <a:pt x="12391" y="0"/>
                </a:lnTo>
                <a:lnTo>
                  <a:pt x="2566" y="4222"/>
                </a:lnTo>
                <a:lnTo>
                  <a:pt x="0" y="10236"/>
                </a:lnTo>
                <a:lnTo>
                  <a:pt x="2630" y="16717"/>
                </a:lnTo>
                <a:lnTo>
                  <a:pt x="8396" y="22341"/>
                </a:lnTo>
                <a:lnTo>
                  <a:pt x="15237" y="25783"/>
                </a:lnTo>
                <a:lnTo>
                  <a:pt x="21092" y="25719"/>
                </a:lnTo>
                <a:lnTo>
                  <a:pt x="22195" y="24968"/>
                </a:lnTo>
                <a:lnTo>
                  <a:pt x="22027" y="15468"/>
                </a:lnTo>
                <a:lnTo>
                  <a:pt x="14731" y="4835"/>
                </a:lnTo>
                <a:lnTo>
                  <a:pt x="11248" y="114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7077562" y="1582120"/>
            <a:ext cx="30772" cy="33248"/>
          </a:xfrm>
          <a:custGeom>
            <a:avLst/>
            <a:gdLst/>
            <a:ahLst/>
            <a:cxnLst/>
            <a:rect l="l" t="t" r="r" b="b"/>
            <a:pathLst>
              <a:path w="30772" h="33248">
                <a:moveTo>
                  <a:pt x="26403" y="32664"/>
                </a:moveTo>
                <a:lnTo>
                  <a:pt x="30022" y="29324"/>
                </a:lnTo>
                <a:lnTo>
                  <a:pt x="30772" y="24752"/>
                </a:lnTo>
                <a:lnTo>
                  <a:pt x="29933" y="19850"/>
                </a:lnTo>
                <a:lnTo>
                  <a:pt x="28854" y="17551"/>
                </a:lnTo>
                <a:lnTo>
                  <a:pt x="25552" y="10693"/>
                </a:lnTo>
                <a:lnTo>
                  <a:pt x="19761" y="4400"/>
                </a:lnTo>
                <a:lnTo>
                  <a:pt x="19037" y="838"/>
                </a:lnTo>
                <a:lnTo>
                  <a:pt x="15265" y="0"/>
                </a:lnTo>
                <a:lnTo>
                  <a:pt x="10350" y="1003"/>
                </a:lnTo>
                <a:lnTo>
                  <a:pt x="12204" y="2235"/>
                </a:lnTo>
                <a:lnTo>
                  <a:pt x="15735" y="673"/>
                </a:lnTo>
                <a:lnTo>
                  <a:pt x="19545" y="4165"/>
                </a:lnTo>
                <a:lnTo>
                  <a:pt x="19811" y="4648"/>
                </a:lnTo>
                <a:lnTo>
                  <a:pt x="16675" y="6896"/>
                </a:lnTo>
                <a:lnTo>
                  <a:pt x="13487" y="8115"/>
                </a:lnTo>
                <a:lnTo>
                  <a:pt x="16573" y="11404"/>
                </a:lnTo>
                <a:lnTo>
                  <a:pt x="19151" y="15049"/>
                </a:lnTo>
                <a:lnTo>
                  <a:pt x="21666" y="18808"/>
                </a:lnTo>
                <a:lnTo>
                  <a:pt x="23329" y="22313"/>
                </a:lnTo>
                <a:lnTo>
                  <a:pt x="23685" y="25526"/>
                </a:lnTo>
                <a:lnTo>
                  <a:pt x="19862" y="26288"/>
                </a:lnTo>
                <a:lnTo>
                  <a:pt x="15608" y="24472"/>
                </a:lnTo>
                <a:lnTo>
                  <a:pt x="12395" y="21666"/>
                </a:lnTo>
                <a:lnTo>
                  <a:pt x="17030" y="33159"/>
                </a:lnTo>
                <a:lnTo>
                  <a:pt x="21983" y="33248"/>
                </a:lnTo>
                <a:lnTo>
                  <a:pt x="26403" y="32664"/>
                </a:lnTo>
                <a:close/>
              </a:path>
              <a:path w="30772" h="33248">
                <a:moveTo>
                  <a:pt x="3721" y="23431"/>
                </a:moveTo>
                <a:lnTo>
                  <a:pt x="7835" y="27025"/>
                </a:lnTo>
                <a:lnTo>
                  <a:pt x="12077" y="30556"/>
                </a:lnTo>
                <a:lnTo>
                  <a:pt x="17030" y="33159"/>
                </a:lnTo>
                <a:lnTo>
                  <a:pt x="12395" y="21666"/>
                </a:lnTo>
                <a:lnTo>
                  <a:pt x="9080" y="18923"/>
                </a:lnTo>
                <a:lnTo>
                  <a:pt x="6972" y="15278"/>
                </a:lnTo>
                <a:lnTo>
                  <a:pt x="7124" y="12115"/>
                </a:lnTo>
                <a:lnTo>
                  <a:pt x="9944" y="9017"/>
                </a:lnTo>
                <a:lnTo>
                  <a:pt x="12496" y="7734"/>
                </a:lnTo>
                <a:lnTo>
                  <a:pt x="12959" y="7641"/>
                </a:lnTo>
                <a:lnTo>
                  <a:pt x="11023" y="5905"/>
                </a:lnTo>
                <a:lnTo>
                  <a:pt x="10350" y="1003"/>
                </a:lnTo>
                <a:lnTo>
                  <a:pt x="6692" y="2552"/>
                </a:lnTo>
                <a:lnTo>
                  <a:pt x="4051" y="4813"/>
                </a:lnTo>
                <a:lnTo>
                  <a:pt x="1409" y="7048"/>
                </a:lnTo>
                <a:lnTo>
                  <a:pt x="0" y="10210"/>
                </a:lnTo>
                <a:lnTo>
                  <a:pt x="152" y="18834"/>
                </a:lnTo>
                <a:lnTo>
                  <a:pt x="3721" y="23431"/>
                </a:lnTo>
                <a:close/>
              </a:path>
              <a:path w="30772" h="33248">
                <a:moveTo>
                  <a:pt x="19811" y="4648"/>
                </a:moveTo>
                <a:lnTo>
                  <a:pt x="19545" y="4165"/>
                </a:lnTo>
                <a:lnTo>
                  <a:pt x="15735" y="673"/>
                </a:lnTo>
                <a:lnTo>
                  <a:pt x="12204" y="2235"/>
                </a:lnTo>
                <a:lnTo>
                  <a:pt x="10350" y="1003"/>
                </a:lnTo>
                <a:lnTo>
                  <a:pt x="11023" y="5905"/>
                </a:lnTo>
                <a:lnTo>
                  <a:pt x="12959" y="7641"/>
                </a:lnTo>
                <a:lnTo>
                  <a:pt x="13487" y="8115"/>
                </a:lnTo>
                <a:lnTo>
                  <a:pt x="16675" y="6896"/>
                </a:lnTo>
                <a:lnTo>
                  <a:pt x="19811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7111554" y="1823308"/>
            <a:ext cx="47676" cy="46911"/>
          </a:xfrm>
          <a:custGeom>
            <a:avLst/>
            <a:gdLst/>
            <a:ahLst/>
            <a:cxnLst/>
            <a:rect l="l" t="t" r="r" b="b"/>
            <a:pathLst>
              <a:path w="47676" h="46911">
                <a:moveTo>
                  <a:pt x="46171" y="32990"/>
                </a:moveTo>
                <a:lnTo>
                  <a:pt x="46335" y="32512"/>
                </a:lnTo>
                <a:lnTo>
                  <a:pt x="47676" y="20407"/>
                </a:lnTo>
                <a:lnTo>
                  <a:pt x="43215" y="8281"/>
                </a:lnTo>
                <a:lnTo>
                  <a:pt x="41724" y="6743"/>
                </a:lnTo>
                <a:lnTo>
                  <a:pt x="35946" y="1574"/>
                </a:lnTo>
                <a:lnTo>
                  <a:pt x="29024" y="4673"/>
                </a:lnTo>
                <a:lnTo>
                  <a:pt x="21976" y="2286"/>
                </a:lnTo>
                <a:lnTo>
                  <a:pt x="26573" y="0"/>
                </a:lnTo>
                <a:lnTo>
                  <a:pt x="15346" y="1870"/>
                </a:lnTo>
                <a:lnTo>
                  <a:pt x="6487" y="8138"/>
                </a:lnTo>
                <a:lnTo>
                  <a:pt x="1027" y="17256"/>
                </a:lnTo>
                <a:lnTo>
                  <a:pt x="0" y="27676"/>
                </a:lnTo>
                <a:lnTo>
                  <a:pt x="4437" y="37848"/>
                </a:lnTo>
                <a:lnTo>
                  <a:pt x="5555" y="39166"/>
                </a:lnTo>
                <a:lnTo>
                  <a:pt x="15704" y="45668"/>
                </a:lnTo>
                <a:lnTo>
                  <a:pt x="27756" y="46911"/>
                </a:lnTo>
                <a:lnTo>
                  <a:pt x="38862" y="42738"/>
                </a:lnTo>
                <a:lnTo>
                  <a:pt x="46171" y="3299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7107794" y="1819716"/>
            <a:ext cx="55054" cy="54203"/>
          </a:xfrm>
          <a:custGeom>
            <a:avLst/>
            <a:gdLst/>
            <a:ahLst/>
            <a:cxnLst/>
            <a:rect l="l" t="t" r="r" b="b"/>
            <a:pathLst>
              <a:path w="55054" h="54203">
                <a:moveTo>
                  <a:pt x="28613" y="0"/>
                </a:moveTo>
                <a:lnTo>
                  <a:pt x="29591" y="3479"/>
                </a:lnTo>
                <a:lnTo>
                  <a:pt x="30581" y="76"/>
                </a:lnTo>
                <a:lnTo>
                  <a:pt x="28613" y="0"/>
                </a:lnTo>
                <a:close/>
              </a:path>
              <a:path w="55054" h="54203">
                <a:moveTo>
                  <a:pt x="7048" y="22974"/>
                </a:moveTo>
                <a:lnTo>
                  <a:pt x="9385" y="17614"/>
                </a:lnTo>
                <a:lnTo>
                  <a:pt x="13309" y="13627"/>
                </a:lnTo>
                <a:lnTo>
                  <a:pt x="17221" y="9639"/>
                </a:lnTo>
                <a:lnTo>
                  <a:pt x="22384" y="7149"/>
                </a:lnTo>
                <a:lnTo>
                  <a:pt x="21780" y="6591"/>
                </a:lnTo>
                <a:lnTo>
                  <a:pt x="23025" y="2908"/>
                </a:lnTo>
                <a:lnTo>
                  <a:pt x="26873" y="2539"/>
                </a:lnTo>
                <a:lnTo>
                  <a:pt x="28613" y="7048"/>
                </a:lnTo>
                <a:lnTo>
                  <a:pt x="28930" y="10655"/>
                </a:lnTo>
                <a:lnTo>
                  <a:pt x="32829" y="10388"/>
                </a:lnTo>
                <a:lnTo>
                  <a:pt x="32029" y="7238"/>
                </a:lnTo>
                <a:lnTo>
                  <a:pt x="33845" y="3835"/>
                </a:lnTo>
                <a:lnTo>
                  <a:pt x="33697" y="3434"/>
                </a:lnTo>
                <a:lnTo>
                  <a:pt x="32677" y="3390"/>
                </a:lnTo>
                <a:lnTo>
                  <a:pt x="33697" y="3434"/>
                </a:lnTo>
                <a:lnTo>
                  <a:pt x="32512" y="215"/>
                </a:lnTo>
                <a:lnTo>
                  <a:pt x="30581" y="76"/>
                </a:lnTo>
                <a:lnTo>
                  <a:pt x="29591" y="3479"/>
                </a:lnTo>
                <a:lnTo>
                  <a:pt x="28613" y="0"/>
                </a:lnTo>
                <a:lnTo>
                  <a:pt x="20535" y="0"/>
                </a:lnTo>
                <a:lnTo>
                  <a:pt x="13360" y="3492"/>
                </a:lnTo>
                <a:lnTo>
                  <a:pt x="8267" y="8699"/>
                </a:lnTo>
                <a:lnTo>
                  <a:pt x="3175" y="13919"/>
                </a:lnTo>
                <a:lnTo>
                  <a:pt x="25" y="20904"/>
                </a:lnTo>
                <a:lnTo>
                  <a:pt x="0" y="34061"/>
                </a:lnTo>
                <a:lnTo>
                  <a:pt x="2108" y="40106"/>
                </a:lnTo>
                <a:lnTo>
                  <a:pt x="6718" y="45135"/>
                </a:lnTo>
                <a:lnTo>
                  <a:pt x="12280" y="51219"/>
                </a:lnTo>
                <a:lnTo>
                  <a:pt x="11925" y="40385"/>
                </a:lnTo>
                <a:lnTo>
                  <a:pt x="8483" y="36588"/>
                </a:lnTo>
                <a:lnTo>
                  <a:pt x="7073" y="32435"/>
                </a:lnTo>
                <a:lnTo>
                  <a:pt x="7048" y="22974"/>
                </a:lnTo>
                <a:close/>
              </a:path>
              <a:path w="55054" h="54203">
                <a:moveTo>
                  <a:pt x="21780" y="6591"/>
                </a:moveTo>
                <a:lnTo>
                  <a:pt x="22384" y="7149"/>
                </a:lnTo>
                <a:lnTo>
                  <a:pt x="22593" y="7048"/>
                </a:lnTo>
                <a:lnTo>
                  <a:pt x="24612" y="9207"/>
                </a:lnTo>
                <a:lnTo>
                  <a:pt x="28930" y="10655"/>
                </a:lnTo>
                <a:lnTo>
                  <a:pt x="28613" y="7048"/>
                </a:lnTo>
                <a:lnTo>
                  <a:pt x="26873" y="2539"/>
                </a:lnTo>
                <a:lnTo>
                  <a:pt x="23025" y="2908"/>
                </a:lnTo>
                <a:lnTo>
                  <a:pt x="21780" y="6591"/>
                </a:lnTo>
                <a:close/>
              </a:path>
              <a:path w="55054" h="54203">
                <a:moveTo>
                  <a:pt x="24612" y="9207"/>
                </a:moveTo>
                <a:lnTo>
                  <a:pt x="22593" y="7048"/>
                </a:lnTo>
                <a:lnTo>
                  <a:pt x="22384" y="7149"/>
                </a:lnTo>
                <a:lnTo>
                  <a:pt x="24612" y="9207"/>
                </a:lnTo>
                <a:close/>
              </a:path>
              <a:path w="55054" h="54203">
                <a:moveTo>
                  <a:pt x="33845" y="3835"/>
                </a:moveTo>
                <a:lnTo>
                  <a:pt x="32029" y="7238"/>
                </a:lnTo>
                <a:lnTo>
                  <a:pt x="32829" y="10388"/>
                </a:lnTo>
                <a:lnTo>
                  <a:pt x="35902" y="10579"/>
                </a:lnTo>
                <a:lnTo>
                  <a:pt x="39052" y="10769"/>
                </a:lnTo>
                <a:lnTo>
                  <a:pt x="43141" y="12953"/>
                </a:lnTo>
                <a:lnTo>
                  <a:pt x="46494" y="15887"/>
                </a:lnTo>
                <a:lnTo>
                  <a:pt x="48031" y="21196"/>
                </a:lnTo>
                <a:lnTo>
                  <a:pt x="48018" y="29679"/>
                </a:lnTo>
                <a:lnTo>
                  <a:pt x="47498" y="32753"/>
                </a:lnTo>
                <a:lnTo>
                  <a:pt x="46748" y="35013"/>
                </a:lnTo>
                <a:lnTo>
                  <a:pt x="45389" y="39128"/>
                </a:lnTo>
                <a:lnTo>
                  <a:pt x="42875" y="42062"/>
                </a:lnTo>
                <a:lnTo>
                  <a:pt x="39624" y="44094"/>
                </a:lnTo>
                <a:lnTo>
                  <a:pt x="36385" y="46126"/>
                </a:lnTo>
                <a:lnTo>
                  <a:pt x="32372" y="47167"/>
                </a:lnTo>
                <a:lnTo>
                  <a:pt x="22098" y="47180"/>
                </a:lnTo>
                <a:lnTo>
                  <a:pt x="15887" y="44780"/>
                </a:lnTo>
                <a:lnTo>
                  <a:pt x="11925" y="40385"/>
                </a:lnTo>
                <a:lnTo>
                  <a:pt x="12280" y="51219"/>
                </a:lnTo>
                <a:lnTo>
                  <a:pt x="20345" y="54203"/>
                </a:lnTo>
                <a:lnTo>
                  <a:pt x="33553" y="54203"/>
                </a:lnTo>
                <a:lnTo>
                  <a:pt x="38836" y="52882"/>
                </a:lnTo>
                <a:lnTo>
                  <a:pt x="43345" y="50076"/>
                </a:lnTo>
                <a:lnTo>
                  <a:pt x="47866" y="47282"/>
                </a:lnTo>
                <a:lnTo>
                  <a:pt x="51574" y="42913"/>
                </a:lnTo>
                <a:lnTo>
                  <a:pt x="53441" y="37210"/>
                </a:lnTo>
                <a:lnTo>
                  <a:pt x="54444" y="34137"/>
                </a:lnTo>
                <a:lnTo>
                  <a:pt x="55054" y="30441"/>
                </a:lnTo>
                <a:lnTo>
                  <a:pt x="55041" y="20040"/>
                </a:lnTo>
                <a:lnTo>
                  <a:pt x="53365" y="12712"/>
                </a:lnTo>
                <a:lnTo>
                  <a:pt x="47828" y="7708"/>
                </a:lnTo>
                <a:lnTo>
                  <a:pt x="44119" y="4356"/>
                </a:lnTo>
                <a:lnTo>
                  <a:pt x="39789" y="3708"/>
                </a:lnTo>
                <a:lnTo>
                  <a:pt x="36271" y="3543"/>
                </a:lnTo>
                <a:lnTo>
                  <a:pt x="33697" y="3434"/>
                </a:lnTo>
                <a:lnTo>
                  <a:pt x="33845" y="3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6808749" y="1661008"/>
            <a:ext cx="12871" cy="21539"/>
          </a:xfrm>
          <a:custGeom>
            <a:avLst/>
            <a:gdLst/>
            <a:ahLst/>
            <a:cxnLst/>
            <a:rect l="l" t="t" r="r" b="b"/>
            <a:pathLst>
              <a:path w="12871" h="21539">
                <a:moveTo>
                  <a:pt x="12871" y="10462"/>
                </a:moveTo>
                <a:lnTo>
                  <a:pt x="12677" y="1411"/>
                </a:lnTo>
                <a:lnTo>
                  <a:pt x="8789" y="185"/>
                </a:lnTo>
                <a:lnTo>
                  <a:pt x="2354" y="2378"/>
                </a:lnTo>
                <a:lnTo>
                  <a:pt x="0" y="11750"/>
                </a:lnTo>
                <a:lnTo>
                  <a:pt x="3940" y="20218"/>
                </a:lnTo>
                <a:lnTo>
                  <a:pt x="10360" y="21539"/>
                </a:lnTo>
                <a:lnTo>
                  <a:pt x="12871" y="10462"/>
                </a:lnTo>
                <a:close/>
              </a:path>
              <a:path w="12871" h="21539">
                <a:moveTo>
                  <a:pt x="9332" y="0"/>
                </a:moveTo>
                <a:lnTo>
                  <a:pt x="8201" y="0"/>
                </a:lnTo>
                <a:lnTo>
                  <a:pt x="8789" y="185"/>
                </a:lnTo>
                <a:lnTo>
                  <a:pt x="9332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6805206" y="1656981"/>
            <a:ext cx="16916" cy="29248"/>
          </a:xfrm>
          <a:custGeom>
            <a:avLst/>
            <a:gdLst/>
            <a:ahLst/>
            <a:cxnLst/>
            <a:rect l="l" t="t" r="r" b="b"/>
            <a:pathLst>
              <a:path w="16916" h="29248">
                <a:moveTo>
                  <a:pt x="13205" y="559"/>
                </a:moveTo>
                <a:lnTo>
                  <a:pt x="13271" y="8026"/>
                </a:lnTo>
                <a:lnTo>
                  <a:pt x="16103" y="5410"/>
                </a:lnTo>
                <a:lnTo>
                  <a:pt x="16916" y="1244"/>
                </a:lnTo>
                <a:lnTo>
                  <a:pt x="14528" y="609"/>
                </a:lnTo>
                <a:lnTo>
                  <a:pt x="16052" y="1549"/>
                </a:lnTo>
                <a:lnTo>
                  <a:pt x="14262" y="787"/>
                </a:lnTo>
                <a:lnTo>
                  <a:pt x="13205" y="559"/>
                </a:lnTo>
                <a:close/>
              </a:path>
              <a:path w="16916" h="29248">
                <a:moveTo>
                  <a:pt x="14528" y="609"/>
                </a:moveTo>
                <a:lnTo>
                  <a:pt x="13205" y="559"/>
                </a:lnTo>
                <a:lnTo>
                  <a:pt x="14262" y="787"/>
                </a:lnTo>
                <a:lnTo>
                  <a:pt x="16052" y="1549"/>
                </a:lnTo>
                <a:lnTo>
                  <a:pt x="14528" y="609"/>
                </a:lnTo>
                <a:close/>
              </a:path>
              <a:path w="16916" h="29248">
                <a:moveTo>
                  <a:pt x="13449" y="22072"/>
                </a:moveTo>
                <a:lnTo>
                  <a:pt x="13258" y="12928"/>
                </a:lnTo>
                <a:lnTo>
                  <a:pt x="12331" y="15760"/>
                </a:lnTo>
                <a:lnTo>
                  <a:pt x="11442" y="18643"/>
                </a:lnTo>
                <a:lnTo>
                  <a:pt x="10401" y="21729"/>
                </a:lnTo>
                <a:lnTo>
                  <a:pt x="10397" y="22084"/>
                </a:lnTo>
                <a:lnTo>
                  <a:pt x="13449" y="22072"/>
                </a:lnTo>
                <a:close/>
              </a:path>
              <a:path w="16916" h="29248">
                <a:moveTo>
                  <a:pt x="10223" y="22085"/>
                </a:moveTo>
                <a:lnTo>
                  <a:pt x="8191" y="29248"/>
                </a:lnTo>
                <a:lnTo>
                  <a:pt x="12331" y="29197"/>
                </a:lnTo>
                <a:lnTo>
                  <a:pt x="16192" y="28816"/>
                </a:lnTo>
                <a:lnTo>
                  <a:pt x="14008" y="10248"/>
                </a:lnTo>
                <a:lnTo>
                  <a:pt x="13906" y="25565"/>
                </a:lnTo>
                <a:lnTo>
                  <a:pt x="10388" y="25781"/>
                </a:lnTo>
                <a:lnTo>
                  <a:pt x="10223" y="22085"/>
                </a:lnTo>
                <a:close/>
              </a:path>
              <a:path w="16916" h="29248">
                <a:moveTo>
                  <a:pt x="10397" y="22084"/>
                </a:moveTo>
                <a:lnTo>
                  <a:pt x="10223" y="22085"/>
                </a:lnTo>
                <a:lnTo>
                  <a:pt x="10388" y="25781"/>
                </a:lnTo>
                <a:lnTo>
                  <a:pt x="13906" y="25565"/>
                </a:lnTo>
                <a:lnTo>
                  <a:pt x="14008" y="10248"/>
                </a:lnTo>
                <a:lnTo>
                  <a:pt x="13258" y="12928"/>
                </a:lnTo>
                <a:lnTo>
                  <a:pt x="13449" y="22072"/>
                </a:lnTo>
                <a:lnTo>
                  <a:pt x="10397" y="22084"/>
                </a:lnTo>
                <a:lnTo>
                  <a:pt x="10363" y="25019"/>
                </a:lnTo>
                <a:lnTo>
                  <a:pt x="10397" y="22084"/>
                </a:lnTo>
                <a:close/>
              </a:path>
              <a:path w="16916" h="29248">
                <a:moveTo>
                  <a:pt x="8293" y="1943"/>
                </a:moveTo>
                <a:lnTo>
                  <a:pt x="8153" y="5842"/>
                </a:lnTo>
                <a:lnTo>
                  <a:pt x="11607" y="7543"/>
                </a:lnTo>
                <a:lnTo>
                  <a:pt x="11861" y="508"/>
                </a:lnTo>
                <a:lnTo>
                  <a:pt x="10617" y="0"/>
                </a:lnTo>
                <a:lnTo>
                  <a:pt x="6984" y="673"/>
                </a:lnTo>
                <a:lnTo>
                  <a:pt x="8293" y="1943"/>
                </a:lnTo>
                <a:close/>
              </a:path>
              <a:path w="16916" h="29248">
                <a:moveTo>
                  <a:pt x="20497" y="4648"/>
                </a:moveTo>
                <a:lnTo>
                  <a:pt x="16916" y="1244"/>
                </a:lnTo>
                <a:lnTo>
                  <a:pt x="16103" y="5410"/>
                </a:lnTo>
                <a:lnTo>
                  <a:pt x="13271" y="8026"/>
                </a:lnTo>
                <a:lnTo>
                  <a:pt x="13205" y="559"/>
                </a:lnTo>
                <a:lnTo>
                  <a:pt x="10617" y="0"/>
                </a:lnTo>
                <a:lnTo>
                  <a:pt x="11861" y="508"/>
                </a:lnTo>
                <a:lnTo>
                  <a:pt x="11607" y="7543"/>
                </a:lnTo>
                <a:lnTo>
                  <a:pt x="8153" y="5842"/>
                </a:lnTo>
                <a:lnTo>
                  <a:pt x="8293" y="1943"/>
                </a:lnTo>
                <a:lnTo>
                  <a:pt x="6984" y="673"/>
                </a:lnTo>
                <a:lnTo>
                  <a:pt x="3568" y="3175"/>
                </a:lnTo>
                <a:lnTo>
                  <a:pt x="1346" y="7556"/>
                </a:lnTo>
                <a:lnTo>
                  <a:pt x="0" y="12382"/>
                </a:lnTo>
                <a:lnTo>
                  <a:pt x="12" y="18186"/>
                </a:lnTo>
                <a:lnTo>
                  <a:pt x="736" y="21539"/>
                </a:lnTo>
                <a:lnTo>
                  <a:pt x="2717" y="24371"/>
                </a:lnTo>
                <a:lnTo>
                  <a:pt x="4648" y="27216"/>
                </a:lnTo>
                <a:lnTo>
                  <a:pt x="8191" y="29248"/>
                </a:lnTo>
                <a:lnTo>
                  <a:pt x="10223" y="22085"/>
                </a:lnTo>
                <a:lnTo>
                  <a:pt x="7594" y="19100"/>
                </a:lnTo>
                <a:lnTo>
                  <a:pt x="7048" y="14935"/>
                </a:lnTo>
                <a:lnTo>
                  <a:pt x="7645" y="10337"/>
                </a:lnTo>
                <a:lnTo>
                  <a:pt x="9385" y="7620"/>
                </a:lnTo>
                <a:lnTo>
                  <a:pt x="11909" y="7883"/>
                </a:lnTo>
                <a:lnTo>
                  <a:pt x="14008" y="10248"/>
                </a:lnTo>
                <a:lnTo>
                  <a:pt x="16192" y="28816"/>
                </a:lnTo>
                <a:lnTo>
                  <a:pt x="17411" y="25349"/>
                </a:lnTo>
                <a:lnTo>
                  <a:pt x="17386" y="23418"/>
                </a:lnTo>
                <a:lnTo>
                  <a:pt x="18135" y="20701"/>
                </a:lnTo>
                <a:lnTo>
                  <a:pt x="19049" y="17881"/>
                </a:lnTo>
                <a:lnTo>
                  <a:pt x="19926" y="15011"/>
                </a:lnTo>
                <a:lnTo>
                  <a:pt x="20980" y="12065"/>
                </a:lnTo>
                <a:lnTo>
                  <a:pt x="21018" y="8902"/>
                </a:lnTo>
                <a:lnTo>
                  <a:pt x="20497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6972306" y="1782162"/>
            <a:ext cx="24069" cy="56311"/>
          </a:xfrm>
          <a:custGeom>
            <a:avLst/>
            <a:gdLst/>
            <a:ahLst/>
            <a:cxnLst/>
            <a:rect l="l" t="t" r="r" b="b"/>
            <a:pathLst>
              <a:path w="24069" h="56311">
                <a:moveTo>
                  <a:pt x="24069" y="0"/>
                </a:moveTo>
                <a:lnTo>
                  <a:pt x="22938" y="0"/>
                </a:lnTo>
                <a:lnTo>
                  <a:pt x="23175" y="197"/>
                </a:lnTo>
                <a:lnTo>
                  <a:pt x="24069" y="0"/>
                </a:lnTo>
                <a:close/>
              </a:path>
              <a:path w="24069" h="56311">
                <a:moveTo>
                  <a:pt x="3085" y="9944"/>
                </a:moveTo>
                <a:lnTo>
                  <a:pt x="0" y="19744"/>
                </a:lnTo>
                <a:lnTo>
                  <a:pt x="754" y="30991"/>
                </a:lnTo>
                <a:lnTo>
                  <a:pt x="4527" y="42357"/>
                </a:lnTo>
                <a:lnTo>
                  <a:pt x="10495" y="52513"/>
                </a:lnTo>
                <a:lnTo>
                  <a:pt x="13655" y="56311"/>
                </a:lnTo>
                <a:lnTo>
                  <a:pt x="28037" y="51750"/>
                </a:lnTo>
                <a:lnTo>
                  <a:pt x="37637" y="46320"/>
                </a:lnTo>
                <a:lnTo>
                  <a:pt x="42250" y="39325"/>
                </a:lnTo>
                <a:lnTo>
                  <a:pt x="41673" y="30070"/>
                </a:lnTo>
                <a:lnTo>
                  <a:pt x="36235" y="18719"/>
                </a:lnTo>
                <a:lnTo>
                  <a:pt x="32082" y="11925"/>
                </a:lnTo>
                <a:lnTo>
                  <a:pt x="28996" y="5041"/>
                </a:lnTo>
                <a:lnTo>
                  <a:pt x="23175" y="197"/>
                </a:lnTo>
                <a:lnTo>
                  <a:pt x="10834" y="2920"/>
                </a:lnTo>
                <a:lnTo>
                  <a:pt x="3085" y="994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6968635" y="1778411"/>
            <a:ext cx="49860" cy="63792"/>
          </a:xfrm>
          <a:custGeom>
            <a:avLst/>
            <a:gdLst/>
            <a:ahLst/>
            <a:cxnLst/>
            <a:rect l="l" t="t" r="r" b="b"/>
            <a:pathLst>
              <a:path w="49860" h="63792">
                <a:moveTo>
                  <a:pt x="43573" y="52997"/>
                </a:moveTo>
                <a:lnTo>
                  <a:pt x="45847" y="50914"/>
                </a:lnTo>
                <a:lnTo>
                  <a:pt x="47434" y="48361"/>
                </a:lnTo>
                <a:lnTo>
                  <a:pt x="49022" y="45834"/>
                </a:lnTo>
                <a:lnTo>
                  <a:pt x="49860" y="42862"/>
                </a:lnTo>
                <a:lnTo>
                  <a:pt x="49809" y="34061"/>
                </a:lnTo>
                <a:lnTo>
                  <a:pt x="47371" y="27965"/>
                </a:lnTo>
                <a:lnTo>
                  <a:pt x="42900" y="20637"/>
                </a:lnTo>
                <a:lnTo>
                  <a:pt x="38887" y="14135"/>
                </a:lnTo>
                <a:lnTo>
                  <a:pt x="35699" y="6769"/>
                </a:lnTo>
                <a:lnTo>
                  <a:pt x="31305" y="5600"/>
                </a:lnTo>
                <a:lnTo>
                  <a:pt x="27825" y="7277"/>
                </a:lnTo>
                <a:lnTo>
                  <a:pt x="26096" y="265"/>
                </a:lnTo>
                <a:lnTo>
                  <a:pt x="25146" y="0"/>
                </a:lnTo>
                <a:lnTo>
                  <a:pt x="24900" y="294"/>
                </a:lnTo>
                <a:lnTo>
                  <a:pt x="24358" y="6451"/>
                </a:lnTo>
                <a:lnTo>
                  <a:pt x="22656" y="2984"/>
                </a:lnTo>
                <a:lnTo>
                  <a:pt x="24900" y="294"/>
                </a:lnTo>
                <a:lnTo>
                  <a:pt x="18148" y="457"/>
                </a:lnTo>
                <a:lnTo>
                  <a:pt x="11010" y="3403"/>
                </a:lnTo>
                <a:lnTo>
                  <a:pt x="7061" y="21043"/>
                </a:lnTo>
                <a:lnTo>
                  <a:pt x="8496" y="16446"/>
                </a:lnTo>
                <a:lnTo>
                  <a:pt x="11557" y="13157"/>
                </a:lnTo>
                <a:lnTo>
                  <a:pt x="14630" y="9880"/>
                </a:lnTo>
                <a:lnTo>
                  <a:pt x="19596" y="7505"/>
                </a:lnTo>
                <a:lnTo>
                  <a:pt x="25443" y="7343"/>
                </a:lnTo>
                <a:lnTo>
                  <a:pt x="29641" y="10794"/>
                </a:lnTo>
                <a:lnTo>
                  <a:pt x="32600" y="17221"/>
                </a:lnTo>
                <a:lnTo>
                  <a:pt x="36893" y="24307"/>
                </a:lnTo>
                <a:lnTo>
                  <a:pt x="41071" y="31089"/>
                </a:lnTo>
                <a:lnTo>
                  <a:pt x="42837" y="36245"/>
                </a:lnTo>
                <a:lnTo>
                  <a:pt x="42799" y="39750"/>
                </a:lnTo>
                <a:lnTo>
                  <a:pt x="42341" y="43192"/>
                </a:lnTo>
                <a:lnTo>
                  <a:pt x="40132" y="46799"/>
                </a:lnTo>
                <a:lnTo>
                  <a:pt x="37503" y="48945"/>
                </a:lnTo>
                <a:lnTo>
                  <a:pt x="33274" y="50965"/>
                </a:lnTo>
                <a:lnTo>
                  <a:pt x="29083" y="52984"/>
                </a:lnTo>
                <a:lnTo>
                  <a:pt x="23406" y="54838"/>
                </a:lnTo>
                <a:lnTo>
                  <a:pt x="18781" y="56043"/>
                </a:lnTo>
                <a:lnTo>
                  <a:pt x="19900" y="57657"/>
                </a:lnTo>
                <a:lnTo>
                  <a:pt x="27813" y="60947"/>
                </a:lnTo>
                <a:lnTo>
                  <a:pt x="35318" y="58381"/>
                </a:lnTo>
                <a:lnTo>
                  <a:pt x="40830" y="54800"/>
                </a:lnTo>
                <a:lnTo>
                  <a:pt x="43573" y="52997"/>
                </a:lnTo>
                <a:close/>
              </a:path>
              <a:path w="49860" h="63792">
                <a:moveTo>
                  <a:pt x="16967" y="63792"/>
                </a:moveTo>
                <a:lnTo>
                  <a:pt x="18211" y="63461"/>
                </a:lnTo>
                <a:lnTo>
                  <a:pt x="17335" y="60058"/>
                </a:lnTo>
                <a:lnTo>
                  <a:pt x="16433" y="56654"/>
                </a:lnTo>
                <a:lnTo>
                  <a:pt x="14269" y="61923"/>
                </a:lnTo>
                <a:lnTo>
                  <a:pt x="16967" y="63792"/>
                </a:lnTo>
                <a:close/>
              </a:path>
              <a:path w="49860" h="63792">
                <a:moveTo>
                  <a:pt x="24358" y="6451"/>
                </a:moveTo>
                <a:lnTo>
                  <a:pt x="24900" y="294"/>
                </a:lnTo>
                <a:lnTo>
                  <a:pt x="22656" y="2984"/>
                </a:lnTo>
                <a:lnTo>
                  <a:pt x="24358" y="6451"/>
                </a:lnTo>
                <a:close/>
              </a:path>
              <a:path w="49860" h="63792">
                <a:moveTo>
                  <a:pt x="1803" y="13309"/>
                </a:moveTo>
                <a:lnTo>
                  <a:pt x="0" y="19850"/>
                </a:lnTo>
                <a:lnTo>
                  <a:pt x="12" y="26504"/>
                </a:lnTo>
                <a:lnTo>
                  <a:pt x="1933" y="39306"/>
                </a:lnTo>
                <a:lnTo>
                  <a:pt x="6981" y="51536"/>
                </a:lnTo>
                <a:lnTo>
                  <a:pt x="14269" y="61923"/>
                </a:lnTo>
                <a:lnTo>
                  <a:pt x="16433" y="56654"/>
                </a:lnTo>
                <a:lnTo>
                  <a:pt x="17335" y="60058"/>
                </a:lnTo>
                <a:lnTo>
                  <a:pt x="18211" y="63461"/>
                </a:lnTo>
                <a:lnTo>
                  <a:pt x="27813" y="60947"/>
                </a:lnTo>
                <a:lnTo>
                  <a:pt x="19900" y="57657"/>
                </a:lnTo>
                <a:lnTo>
                  <a:pt x="18781" y="56043"/>
                </a:lnTo>
                <a:lnTo>
                  <a:pt x="12665" y="47220"/>
                </a:lnTo>
                <a:lnTo>
                  <a:pt x="8007" y="34664"/>
                </a:lnTo>
                <a:lnTo>
                  <a:pt x="7048" y="26504"/>
                </a:lnTo>
                <a:lnTo>
                  <a:pt x="7061" y="21043"/>
                </a:lnTo>
                <a:lnTo>
                  <a:pt x="11010" y="3403"/>
                </a:lnTo>
                <a:lnTo>
                  <a:pt x="6400" y="8369"/>
                </a:lnTo>
                <a:lnTo>
                  <a:pt x="1803" y="13309"/>
                </a:lnTo>
                <a:close/>
              </a:path>
              <a:path w="49860" h="63792">
                <a:moveTo>
                  <a:pt x="28867" y="1041"/>
                </a:moveTo>
                <a:lnTo>
                  <a:pt x="31246" y="3036"/>
                </a:lnTo>
                <a:lnTo>
                  <a:pt x="31216" y="1714"/>
                </a:lnTo>
                <a:lnTo>
                  <a:pt x="27647" y="228"/>
                </a:lnTo>
                <a:lnTo>
                  <a:pt x="26096" y="265"/>
                </a:lnTo>
                <a:lnTo>
                  <a:pt x="27825" y="7277"/>
                </a:lnTo>
                <a:lnTo>
                  <a:pt x="31305" y="5600"/>
                </a:lnTo>
                <a:lnTo>
                  <a:pt x="35699" y="6769"/>
                </a:lnTo>
                <a:lnTo>
                  <a:pt x="31246" y="3036"/>
                </a:lnTo>
                <a:lnTo>
                  <a:pt x="28867" y="1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6687911" y="1563457"/>
            <a:ext cx="55613" cy="14907"/>
          </a:xfrm>
          <a:custGeom>
            <a:avLst/>
            <a:gdLst/>
            <a:ahLst/>
            <a:cxnLst/>
            <a:rect l="l" t="t" r="r" b="b"/>
            <a:pathLst>
              <a:path w="55613" h="14907">
                <a:moveTo>
                  <a:pt x="55613" y="1041"/>
                </a:moveTo>
                <a:lnTo>
                  <a:pt x="55168" y="0"/>
                </a:lnTo>
                <a:lnTo>
                  <a:pt x="55087" y="292"/>
                </a:lnTo>
                <a:lnTo>
                  <a:pt x="55613" y="1041"/>
                </a:lnTo>
                <a:close/>
              </a:path>
              <a:path w="55613" h="14907">
                <a:moveTo>
                  <a:pt x="9666" y="25512"/>
                </a:moveTo>
                <a:lnTo>
                  <a:pt x="18236" y="32063"/>
                </a:lnTo>
                <a:lnTo>
                  <a:pt x="26195" y="33879"/>
                </a:lnTo>
                <a:lnTo>
                  <a:pt x="34028" y="30548"/>
                </a:lnTo>
                <a:lnTo>
                  <a:pt x="42221" y="21655"/>
                </a:lnTo>
                <a:lnTo>
                  <a:pt x="43522" y="19799"/>
                </a:lnTo>
                <a:lnTo>
                  <a:pt x="48018" y="13220"/>
                </a:lnTo>
                <a:lnTo>
                  <a:pt x="53047" y="7594"/>
                </a:lnTo>
                <a:lnTo>
                  <a:pt x="55087" y="292"/>
                </a:lnTo>
                <a:lnTo>
                  <a:pt x="48714" y="-8785"/>
                </a:lnTo>
                <a:lnTo>
                  <a:pt x="40613" y="-13474"/>
                </a:lnTo>
                <a:lnTo>
                  <a:pt x="31876" y="-13866"/>
                </a:lnTo>
                <a:lnTo>
                  <a:pt x="23068" y="-10798"/>
                </a:lnTo>
                <a:lnTo>
                  <a:pt x="14752" y="-5111"/>
                </a:lnTo>
                <a:lnTo>
                  <a:pt x="7495" y="2355"/>
                </a:lnTo>
                <a:lnTo>
                  <a:pt x="1860" y="10763"/>
                </a:lnTo>
                <a:lnTo>
                  <a:pt x="0" y="14643"/>
                </a:lnTo>
                <a:lnTo>
                  <a:pt x="9666" y="2551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6684363" y="1545748"/>
            <a:ext cx="62433" cy="55156"/>
          </a:xfrm>
          <a:custGeom>
            <a:avLst/>
            <a:gdLst/>
            <a:ahLst/>
            <a:cxnLst/>
            <a:rect l="l" t="t" r="r" b="b"/>
            <a:pathLst>
              <a:path w="62433" h="55156">
                <a:moveTo>
                  <a:pt x="58940" y="22771"/>
                </a:moveTo>
                <a:lnTo>
                  <a:pt x="59664" y="27241"/>
                </a:lnTo>
                <a:lnTo>
                  <a:pt x="61251" y="21653"/>
                </a:lnTo>
                <a:lnTo>
                  <a:pt x="62433" y="21081"/>
                </a:lnTo>
                <a:lnTo>
                  <a:pt x="62331" y="17221"/>
                </a:lnTo>
                <a:lnTo>
                  <a:pt x="62103" y="18656"/>
                </a:lnTo>
                <a:lnTo>
                  <a:pt x="61686" y="15882"/>
                </a:lnTo>
                <a:lnTo>
                  <a:pt x="61531" y="14846"/>
                </a:lnTo>
                <a:lnTo>
                  <a:pt x="61133" y="14734"/>
                </a:lnTo>
                <a:lnTo>
                  <a:pt x="57785" y="13792"/>
                </a:lnTo>
                <a:lnTo>
                  <a:pt x="55321" y="16763"/>
                </a:lnTo>
                <a:lnTo>
                  <a:pt x="55981" y="20281"/>
                </a:lnTo>
                <a:lnTo>
                  <a:pt x="59664" y="27241"/>
                </a:lnTo>
                <a:lnTo>
                  <a:pt x="58940" y="22771"/>
                </a:lnTo>
                <a:close/>
              </a:path>
              <a:path w="62433" h="55156">
                <a:moveTo>
                  <a:pt x="23012" y="46875"/>
                </a:moveTo>
                <a:lnTo>
                  <a:pt x="19215" y="43853"/>
                </a:lnTo>
                <a:lnTo>
                  <a:pt x="15455" y="40855"/>
                </a:lnTo>
                <a:lnTo>
                  <a:pt x="11163" y="36207"/>
                </a:lnTo>
                <a:lnTo>
                  <a:pt x="7601" y="31773"/>
                </a:lnTo>
                <a:lnTo>
                  <a:pt x="6286" y="30137"/>
                </a:lnTo>
                <a:lnTo>
                  <a:pt x="6909" y="19629"/>
                </a:lnTo>
                <a:lnTo>
                  <a:pt x="535" y="30421"/>
                </a:lnTo>
                <a:lnTo>
                  <a:pt x="0" y="33540"/>
                </a:lnTo>
                <a:lnTo>
                  <a:pt x="800" y="34556"/>
                </a:lnTo>
                <a:lnTo>
                  <a:pt x="3543" y="32346"/>
                </a:lnTo>
                <a:lnTo>
                  <a:pt x="6794" y="33705"/>
                </a:lnTo>
                <a:lnTo>
                  <a:pt x="10363" y="45796"/>
                </a:lnTo>
                <a:lnTo>
                  <a:pt x="14820" y="49352"/>
                </a:lnTo>
                <a:lnTo>
                  <a:pt x="19265" y="52895"/>
                </a:lnTo>
                <a:lnTo>
                  <a:pt x="23799" y="55143"/>
                </a:lnTo>
                <a:lnTo>
                  <a:pt x="32562" y="55156"/>
                </a:lnTo>
                <a:lnTo>
                  <a:pt x="36347" y="53657"/>
                </a:lnTo>
                <a:lnTo>
                  <a:pt x="35496" y="45402"/>
                </a:lnTo>
                <a:lnTo>
                  <a:pt x="32893" y="47383"/>
                </a:lnTo>
                <a:lnTo>
                  <a:pt x="28689" y="48107"/>
                </a:lnTo>
                <a:lnTo>
                  <a:pt x="26085" y="48120"/>
                </a:lnTo>
                <a:lnTo>
                  <a:pt x="23012" y="46875"/>
                </a:lnTo>
                <a:close/>
              </a:path>
              <a:path w="62433" h="55156">
                <a:moveTo>
                  <a:pt x="5842" y="40805"/>
                </a:moveTo>
                <a:lnTo>
                  <a:pt x="10363" y="45796"/>
                </a:lnTo>
                <a:lnTo>
                  <a:pt x="6794" y="33705"/>
                </a:lnTo>
                <a:lnTo>
                  <a:pt x="3543" y="32346"/>
                </a:lnTo>
                <a:lnTo>
                  <a:pt x="800" y="34556"/>
                </a:lnTo>
                <a:lnTo>
                  <a:pt x="5842" y="40805"/>
                </a:lnTo>
                <a:close/>
              </a:path>
              <a:path w="62433" h="55156">
                <a:moveTo>
                  <a:pt x="62331" y="17221"/>
                </a:moveTo>
                <a:lnTo>
                  <a:pt x="61686" y="15882"/>
                </a:lnTo>
                <a:lnTo>
                  <a:pt x="62103" y="18656"/>
                </a:lnTo>
                <a:lnTo>
                  <a:pt x="62331" y="17221"/>
                </a:lnTo>
                <a:close/>
              </a:path>
              <a:path w="62433" h="55156">
                <a:moveTo>
                  <a:pt x="7601" y="31773"/>
                </a:moveTo>
                <a:lnTo>
                  <a:pt x="9436" y="27381"/>
                </a:lnTo>
                <a:lnTo>
                  <a:pt x="14478" y="20510"/>
                </a:lnTo>
                <a:lnTo>
                  <a:pt x="20421" y="15405"/>
                </a:lnTo>
                <a:lnTo>
                  <a:pt x="26365" y="10274"/>
                </a:lnTo>
                <a:lnTo>
                  <a:pt x="33172" y="7010"/>
                </a:lnTo>
                <a:lnTo>
                  <a:pt x="42164" y="7061"/>
                </a:lnTo>
                <a:lnTo>
                  <a:pt x="45072" y="7899"/>
                </a:lnTo>
                <a:lnTo>
                  <a:pt x="47917" y="9905"/>
                </a:lnTo>
                <a:lnTo>
                  <a:pt x="50749" y="11912"/>
                </a:lnTo>
                <a:lnTo>
                  <a:pt x="53543" y="15201"/>
                </a:lnTo>
                <a:lnTo>
                  <a:pt x="54948" y="18129"/>
                </a:lnTo>
                <a:lnTo>
                  <a:pt x="53517" y="23367"/>
                </a:lnTo>
                <a:lnTo>
                  <a:pt x="48869" y="28701"/>
                </a:lnTo>
                <a:lnTo>
                  <a:pt x="44157" y="35521"/>
                </a:lnTo>
                <a:lnTo>
                  <a:pt x="40995" y="40182"/>
                </a:lnTo>
                <a:lnTo>
                  <a:pt x="38074" y="43433"/>
                </a:lnTo>
                <a:lnTo>
                  <a:pt x="35496" y="45402"/>
                </a:lnTo>
                <a:lnTo>
                  <a:pt x="36347" y="53657"/>
                </a:lnTo>
                <a:lnTo>
                  <a:pt x="39789" y="51003"/>
                </a:lnTo>
                <a:lnTo>
                  <a:pt x="43256" y="48336"/>
                </a:lnTo>
                <a:lnTo>
                  <a:pt x="46545" y="44513"/>
                </a:lnTo>
                <a:lnTo>
                  <a:pt x="49974" y="39496"/>
                </a:lnTo>
                <a:lnTo>
                  <a:pt x="54254" y="33159"/>
                </a:lnTo>
                <a:lnTo>
                  <a:pt x="59664" y="27241"/>
                </a:lnTo>
                <a:lnTo>
                  <a:pt x="55981" y="20281"/>
                </a:lnTo>
                <a:lnTo>
                  <a:pt x="55321" y="16763"/>
                </a:lnTo>
                <a:lnTo>
                  <a:pt x="57785" y="13792"/>
                </a:lnTo>
                <a:lnTo>
                  <a:pt x="61133" y="14734"/>
                </a:lnTo>
                <a:lnTo>
                  <a:pt x="59499" y="11341"/>
                </a:lnTo>
                <a:lnTo>
                  <a:pt x="56019" y="7023"/>
                </a:lnTo>
                <a:lnTo>
                  <a:pt x="51993" y="4165"/>
                </a:lnTo>
                <a:lnTo>
                  <a:pt x="47993" y="1308"/>
                </a:lnTo>
                <a:lnTo>
                  <a:pt x="43472" y="0"/>
                </a:lnTo>
                <a:lnTo>
                  <a:pt x="30645" y="50"/>
                </a:lnTo>
                <a:lnTo>
                  <a:pt x="22606" y="4267"/>
                </a:lnTo>
                <a:lnTo>
                  <a:pt x="15824" y="10071"/>
                </a:lnTo>
                <a:lnTo>
                  <a:pt x="6909" y="19629"/>
                </a:lnTo>
                <a:lnTo>
                  <a:pt x="6286" y="30137"/>
                </a:lnTo>
                <a:lnTo>
                  <a:pt x="7601" y="31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6835263" y="1455267"/>
            <a:ext cx="20020" cy="20370"/>
          </a:xfrm>
          <a:custGeom>
            <a:avLst/>
            <a:gdLst/>
            <a:ahLst/>
            <a:cxnLst/>
            <a:rect l="l" t="t" r="r" b="b"/>
            <a:pathLst>
              <a:path w="20020" h="20370">
                <a:moveTo>
                  <a:pt x="20020" y="14057"/>
                </a:moveTo>
                <a:lnTo>
                  <a:pt x="16348" y="7157"/>
                </a:lnTo>
                <a:lnTo>
                  <a:pt x="10234" y="598"/>
                </a:lnTo>
                <a:lnTo>
                  <a:pt x="1855" y="4911"/>
                </a:lnTo>
                <a:lnTo>
                  <a:pt x="0" y="13331"/>
                </a:lnTo>
                <a:lnTo>
                  <a:pt x="4480" y="20120"/>
                </a:lnTo>
                <a:lnTo>
                  <a:pt x="13403" y="20370"/>
                </a:lnTo>
                <a:lnTo>
                  <a:pt x="20020" y="14057"/>
                </a:lnTo>
                <a:close/>
              </a:path>
              <a:path w="20020" h="20370">
                <a:moveTo>
                  <a:pt x="11396" y="0"/>
                </a:moveTo>
                <a:lnTo>
                  <a:pt x="10221" y="584"/>
                </a:lnTo>
                <a:lnTo>
                  <a:pt x="11396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6831562" y="1450110"/>
            <a:ext cx="20040" cy="30010"/>
          </a:xfrm>
          <a:custGeom>
            <a:avLst/>
            <a:gdLst/>
            <a:ahLst/>
            <a:cxnLst/>
            <a:rect l="l" t="t" r="r" b="b"/>
            <a:pathLst>
              <a:path w="20040" h="30010">
                <a:moveTo>
                  <a:pt x="18808" y="6718"/>
                </a:moveTo>
                <a:lnTo>
                  <a:pt x="17868" y="5029"/>
                </a:lnTo>
                <a:lnTo>
                  <a:pt x="15951" y="2451"/>
                </a:lnTo>
                <a:lnTo>
                  <a:pt x="15468" y="8661"/>
                </a:lnTo>
                <a:lnTo>
                  <a:pt x="12103" y="9029"/>
                </a:lnTo>
                <a:lnTo>
                  <a:pt x="14173" y="11150"/>
                </a:lnTo>
                <a:lnTo>
                  <a:pt x="17691" y="14909"/>
                </a:lnTo>
                <a:lnTo>
                  <a:pt x="20040" y="18122"/>
                </a:lnTo>
                <a:lnTo>
                  <a:pt x="18808" y="6718"/>
                </a:lnTo>
                <a:close/>
              </a:path>
              <a:path w="20040" h="30010">
                <a:moveTo>
                  <a:pt x="10121" y="10198"/>
                </a:moveTo>
                <a:lnTo>
                  <a:pt x="11827" y="9192"/>
                </a:lnTo>
                <a:lnTo>
                  <a:pt x="14732" y="1650"/>
                </a:lnTo>
                <a:lnTo>
                  <a:pt x="12966" y="0"/>
                </a:lnTo>
                <a:lnTo>
                  <a:pt x="9486" y="1739"/>
                </a:lnTo>
                <a:lnTo>
                  <a:pt x="9513" y="2363"/>
                </a:lnTo>
                <a:lnTo>
                  <a:pt x="9969" y="2133"/>
                </a:lnTo>
                <a:lnTo>
                  <a:pt x="11328" y="8775"/>
                </a:lnTo>
                <a:lnTo>
                  <a:pt x="10121" y="10198"/>
                </a:lnTo>
                <a:close/>
              </a:path>
              <a:path w="20040" h="30010">
                <a:moveTo>
                  <a:pt x="9652" y="5587"/>
                </a:moveTo>
                <a:lnTo>
                  <a:pt x="11328" y="8775"/>
                </a:lnTo>
                <a:lnTo>
                  <a:pt x="9969" y="2133"/>
                </a:lnTo>
                <a:lnTo>
                  <a:pt x="9513" y="2363"/>
                </a:lnTo>
                <a:lnTo>
                  <a:pt x="6159" y="4051"/>
                </a:lnTo>
                <a:lnTo>
                  <a:pt x="3657" y="6845"/>
                </a:lnTo>
                <a:lnTo>
                  <a:pt x="1143" y="9613"/>
                </a:lnTo>
                <a:lnTo>
                  <a:pt x="0" y="13106"/>
                </a:lnTo>
                <a:lnTo>
                  <a:pt x="12" y="19799"/>
                </a:lnTo>
                <a:lnTo>
                  <a:pt x="1104" y="23063"/>
                </a:lnTo>
                <a:lnTo>
                  <a:pt x="3263" y="25641"/>
                </a:lnTo>
                <a:lnTo>
                  <a:pt x="5384" y="28219"/>
                </a:lnTo>
                <a:lnTo>
                  <a:pt x="8763" y="30010"/>
                </a:lnTo>
                <a:lnTo>
                  <a:pt x="12623" y="29984"/>
                </a:lnTo>
                <a:lnTo>
                  <a:pt x="16433" y="29590"/>
                </a:lnTo>
                <a:lnTo>
                  <a:pt x="18402" y="28803"/>
                </a:lnTo>
                <a:lnTo>
                  <a:pt x="21132" y="27711"/>
                </a:lnTo>
                <a:lnTo>
                  <a:pt x="24765" y="24904"/>
                </a:lnTo>
                <a:lnTo>
                  <a:pt x="27279" y="21170"/>
                </a:lnTo>
                <a:lnTo>
                  <a:pt x="27228" y="16789"/>
                </a:lnTo>
                <a:lnTo>
                  <a:pt x="25273" y="13271"/>
                </a:lnTo>
                <a:lnTo>
                  <a:pt x="21564" y="8762"/>
                </a:lnTo>
                <a:lnTo>
                  <a:pt x="18721" y="5890"/>
                </a:lnTo>
                <a:lnTo>
                  <a:pt x="18402" y="2857"/>
                </a:lnTo>
                <a:lnTo>
                  <a:pt x="15140" y="1785"/>
                </a:lnTo>
                <a:lnTo>
                  <a:pt x="12966" y="0"/>
                </a:lnTo>
                <a:lnTo>
                  <a:pt x="14732" y="1650"/>
                </a:lnTo>
                <a:lnTo>
                  <a:pt x="11827" y="9192"/>
                </a:lnTo>
                <a:lnTo>
                  <a:pt x="14173" y="11150"/>
                </a:lnTo>
                <a:lnTo>
                  <a:pt x="12103" y="9029"/>
                </a:lnTo>
                <a:lnTo>
                  <a:pt x="15468" y="8661"/>
                </a:lnTo>
                <a:lnTo>
                  <a:pt x="15951" y="2451"/>
                </a:lnTo>
                <a:lnTo>
                  <a:pt x="17868" y="5029"/>
                </a:lnTo>
                <a:lnTo>
                  <a:pt x="18808" y="6718"/>
                </a:lnTo>
                <a:lnTo>
                  <a:pt x="20040" y="18122"/>
                </a:lnTo>
                <a:lnTo>
                  <a:pt x="17957" y="21412"/>
                </a:lnTo>
                <a:lnTo>
                  <a:pt x="14554" y="22758"/>
                </a:lnTo>
                <a:lnTo>
                  <a:pt x="10833" y="22910"/>
                </a:lnTo>
                <a:lnTo>
                  <a:pt x="7670" y="19951"/>
                </a:lnTo>
                <a:lnTo>
                  <a:pt x="7048" y="16446"/>
                </a:lnTo>
                <a:lnTo>
                  <a:pt x="7632" y="12941"/>
                </a:lnTo>
                <a:lnTo>
                  <a:pt x="10121" y="10198"/>
                </a:lnTo>
                <a:lnTo>
                  <a:pt x="11328" y="8775"/>
                </a:lnTo>
                <a:lnTo>
                  <a:pt x="9652" y="5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7067691" y="2079334"/>
            <a:ext cx="18753" cy="6668"/>
          </a:xfrm>
          <a:custGeom>
            <a:avLst/>
            <a:gdLst/>
            <a:ahLst/>
            <a:cxnLst/>
            <a:rect l="l" t="t" r="r" b="b"/>
            <a:pathLst>
              <a:path w="18753" h="6668">
                <a:moveTo>
                  <a:pt x="18753" y="3128"/>
                </a:moveTo>
                <a:lnTo>
                  <a:pt x="16698" y="1193"/>
                </a:lnTo>
                <a:lnTo>
                  <a:pt x="13269" y="0"/>
                </a:lnTo>
                <a:lnTo>
                  <a:pt x="18753" y="3128"/>
                </a:lnTo>
                <a:close/>
              </a:path>
              <a:path w="18753" h="6668">
                <a:moveTo>
                  <a:pt x="950" y="49225"/>
                </a:moveTo>
                <a:lnTo>
                  <a:pt x="9717" y="57440"/>
                </a:lnTo>
                <a:lnTo>
                  <a:pt x="21684" y="59510"/>
                </a:lnTo>
                <a:lnTo>
                  <a:pt x="34246" y="58129"/>
                </a:lnTo>
                <a:lnTo>
                  <a:pt x="44793" y="55987"/>
                </a:lnTo>
                <a:lnTo>
                  <a:pt x="45451" y="55867"/>
                </a:lnTo>
                <a:lnTo>
                  <a:pt x="56767" y="54796"/>
                </a:lnTo>
                <a:lnTo>
                  <a:pt x="69444" y="54042"/>
                </a:lnTo>
                <a:lnTo>
                  <a:pt x="81307" y="52011"/>
                </a:lnTo>
                <a:lnTo>
                  <a:pt x="90184" y="47107"/>
                </a:lnTo>
                <a:lnTo>
                  <a:pt x="93901" y="37736"/>
                </a:lnTo>
                <a:lnTo>
                  <a:pt x="93368" y="31915"/>
                </a:lnTo>
                <a:lnTo>
                  <a:pt x="89671" y="23244"/>
                </a:lnTo>
                <a:lnTo>
                  <a:pt x="82617" y="14862"/>
                </a:lnTo>
                <a:lnTo>
                  <a:pt x="73121" y="7381"/>
                </a:lnTo>
                <a:lnTo>
                  <a:pt x="62097" y="1412"/>
                </a:lnTo>
                <a:lnTo>
                  <a:pt x="50460" y="-2431"/>
                </a:lnTo>
                <a:lnTo>
                  <a:pt x="39125" y="-3539"/>
                </a:lnTo>
                <a:lnTo>
                  <a:pt x="29006" y="-1298"/>
                </a:lnTo>
                <a:lnTo>
                  <a:pt x="21283" y="4572"/>
                </a:lnTo>
                <a:lnTo>
                  <a:pt x="18753" y="3128"/>
                </a:lnTo>
                <a:lnTo>
                  <a:pt x="19962" y="4267"/>
                </a:lnTo>
                <a:lnTo>
                  <a:pt x="21346" y="6985"/>
                </a:lnTo>
                <a:lnTo>
                  <a:pt x="13640" y="13730"/>
                </a:lnTo>
                <a:lnTo>
                  <a:pt x="5873" y="24057"/>
                </a:lnTo>
                <a:lnTo>
                  <a:pt x="507" y="35798"/>
                </a:lnTo>
                <a:lnTo>
                  <a:pt x="0" y="46790"/>
                </a:lnTo>
                <a:lnTo>
                  <a:pt x="950" y="4922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7063624" y="2072212"/>
            <a:ext cx="36322" cy="70154"/>
          </a:xfrm>
          <a:custGeom>
            <a:avLst/>
            <a:gdLst/>
            <a:ahLst/>
            <a:cxnLst/>
            <a:rect l="l" t="t" r="r" b="b"/>
            <a:pathLst>
              <a:path w="36322" h="70154">
                <a:moveTo>
                  <a:pt x="21450" y="13931"/>
                </a:moveTo>
                <a:lnTo>
                  <a:pt x="23863" y="19164"/>
                </a:lnTo>
                <a:lnTo>
                  <a:pt x="22275" y="15709"/>
                </a:lnTo>
                <a:lnTo>
                  <a:pt x="21450" y="13931"/>
                </a:lnTo>
                <a:close/>
              </a:path>
              <a:path w="36322" h="70154">
                <a:moveTo>
                  <a:pt x="20494" y="13034"/>
                </a:moveTo>
                <a:lnTo>
                  <a:pt x="21879" y="12169"/>
                </a:lnTo>
                <a:lnTo>
                  <a:pt x="22618" y="9461"/>
                </a:lnTo>
                <a:lnTo>
                  <a:pt x="23571" y="11112"/>
                </a:lnTo>
                <a:lnTo>
                  <a:pt x="23763" y="14951"/>
                </a:lnTo>
                <a:lnTo>
                  <a:pt x="24612" y="15646"/>
                </a:lnTo>
                <a:lnTo>
                  <a:pt x="28067" y="13931"/>
                </a:lnTo>
                <a:lnTo>
                  <a:pt x="25412" y="14109"/>
                </a:lnTo>
                <a:lnTo>
                  <a:pt x="24632" y="7002"/>
                </a:lnTo>
                <a:lnTo>
                  <a:pt x="22987" y="5461"/>
                </a:lnTo>
                <a:lnTo>
                  <a:pt x="18503" y="3797"/>
                </a:lnTo>
                <a:lnTo>
                  <a:pt x="14655" y="4114"/>
                </a:lnTo>
                <a:lnTo>
                  <a:pt x="13373" y="7785"/>
                </a:lnTo>
                <a:lnTo>
                  <a:pt x="16167" y="10439"/>
                </a:lnTo>
                <a:lnTo>
                  <a:pt x="18529" y="11188"/>
                </a:lnTo>
                <a:lnTo>
                  <a:pt x="20494" y="13034"/>
                </a:lnTo>
                <a:close/>
              </a:path>
              <a:path w="36322" h="70154">
                <a:moveTo>
                  <a:pt x="21879" y="12169"/>
                </a:moveTo>
                <a:lnTo>
                  <a:pt x="20494" y="13034"/>
                </a:lnTo>
                <a:lnTo>
                  <a:pt x="21602" y="13182"/>
                </a:lnTo>
                <a:lnTo>
                  <a:pt x="23763" y="14951"/>
                </a:lnTo>
                <a:lnTo>
                  <a:pt x="23571" y="11112"/>
                </a:lnTo>
                <a:lnTo>
                  <a:pt x="22618" y="9461"/>
                </a:lnTo>
                <a:lnTo>
                  <a:pt x="21879" y="12169"/>
                </a:lnTo>
                <a:close/>
              </a:path>
              <a:path w="36322" h="70154">
                <a:moveTo>
                  <a:pt x="28143" y="2717"/>
                </a:moveTo>
                <a:lnTo>
                  <a:pt x="24632" y="7002"/>
                </a:lnTo>
                <a:lnTo>
                  <a:pt x="26593" y="8839"/>
                </a:lnTo>
                <a:lnTo>
                  <a:pt x="28549" y="12509"/>
                </a:lnTo>
                <a:lnTo>
                  <a:pt x="36322" y="0"/>
                </a:lnTo>
                <a:lnTo>
                  <a:pt x="28143" y="2717"/>
                </a:lnTo>
                <a:close/>
              </a:path>
              <a:path w="36322" h="70154">
                <a:moveTo>
                  <a:pt x="34925" y="70142"/>
                </a:moveTo>
                <a:lnTo>
                  <a:pt x="44577" y="67411"/>
                </a:lnTo>
                <a:lnTo>
                  <a:pt x="50139" y="66459"/>
                </a:lnTo>
                <a:lnTo>
                  <a:pt x="61582" y="65411"/>
                </a:lnTo>
                <a:lnTo>
                  <a:pt x="75030" y="64559"/>
                </a:lnTo>
                <a:lnTo>
                  <a:pt x="80606" y="63830"/>
                </a:lnTo>
                <a:lnTo>
                  <a:pt x="85902" y="62915"/>
                </a:lnTo>
                <a:lnTo>
                  <a:pt x="90919" y="61429"/>
                </a:lnTo>
                <a:lnTo>
                  <a:pt x="94919" y="58343"/>
                </a:lnTo>
                <a:lnTo>
                  <a:pt x="98945" y="55295"/>
                </a:lnTo>
                <a:lnTo>
                  <a:pt x="101574" y="50304"/>
                </a:lnTo>
                <a:lnTo>
                  <a:pt x="101498" y="44170"/>
                </a:lnTo>
                <a:lnTo>
                  <a:pt x="101295" y="40411"/>
                </a:lnTo>
                <a:lnTo>
                  <a:pt x="96051" y="27464"/>
                </a:lnTo>
                <a:lnTo>
                  <a:pt x="87170" y="17663"/>
                </a:lnTo>
                <a:lnTo>
                  <a:pt x="79883" y="12065"/>
                </a:lnTo>
                <a:lnTo>
                  <a:pt x="68403" y="5673"/>
                </a:lnTo>
                <a:lnTo>
                  <a:pt x="56127" y="1443"/>
                </a:lnTo>
                <a:lnTo>
                  <a:pt x="44729" y="25"/>
                </a:lnTo>
                <a:lnTo>
                  <a:pt x="36322" y="0"/>
                </a:lnTo>
                <a:lnTo>
                  <a:pt x="37680" y="7099"/>
                </a:lnTo>
                <a:lnTo>
                  <a:pt x="44729" y="7061"/>
                </a:lnTo>
                <a:lnTo>
                  <a:pt x="56666" y="8857"/>
                </a:lnTo>
                <a:lnTo>
                  <a:pt x="68974" y="13768"/>
                </a:lnTo>
                <a:lnTo>
                  <a:pt x="75958" y="17907"/>
                </a:lnTo>
                <a:lnTo>
                  <a:pt x="87103" y="27484"/>
                </a:lnTo>
                <a:lnTo>
                  <a:pt x="93411" y="37571"/>
                </a:lnTo>
                <a:lnTo>
                  <a:pt x="94310" y="41389"/>
                </a:lnTo>
                <a:lnTo>
                  <a:pt x="94462" y="44170"/>
                </a:lnTo>
                <a:lnTo>
                  <a:pt x="94386" y="48539"/>
                </a:lnTo>
                <a:lnTo>
                  <a:pt x="90601" y="52781"/>
                </a:lnTo>
                <a:lnTo>
                  <a:pt x="86906" y="55753"/>
                </a:lnTo>
                <a:lnTo>
                  <a:pt x="79756" y="57200"/>
                </a:lnTo>
                <a:lnTo>
                  <a:pt x="71920" y="57759"/>
                </a:lnTo>
                <a:lnTo>
                  <a:pt x="64071" y="58394"/>
                </a:lnTo>
                <a:lnTo>
                  <a:pt x="55689" y="58331"/>
                </a:lnTo>
                <a:lnTo>
                  <a:pt x="48907" y="59524"/>
                </a:lnTo>
                <a:lnTo>
                  <a:pt x="42786" y="60617"/>
                </a:lnTo>
                <a:lnTo>
                  <a:pt x="33629" y="63131"/>
                </a:lnTo>
                <a:lnTo>
                  <a:pt x="21526" y="63119"/>
                </a:lnTo>
                <a:lnTo>
                  <a:pt x="17945" y="62572"/>
                </a:lnTo>
                <a:lnTo>
                  <a:pt x="15049" y="61277"/>
                </a:lnTo>
                <a:lnTo>
                  <a:pt x="12153" y="59956"/>
                </a:lnTo>
                <a:lnTo>
                  <a:pt x="9867" y="58026"/>
                </a:lnTo>
                <a:lnTo>
                  <a:pt x="8140" y="54724"/>
                </a:lnTo>
                <a:lnTo>
                  <a:pt x="7048" y="51663"/>
                </a:lnTo>
                <a:lnTo>
                  <a:pt x="8026" y="65887"/>
                </a:lnTo>
                <a:lnTo>
                  <a:pt x="12192" y="67703"/>
                </a:lnTo>
                <a:lnTo>
                  <a:pt x="16357" y="69557"/>
                </a:lnTo>
                <a:lnTo>
                  <a:pt x="20891" y="70154"/>
                </a:lnTo>
                <a:lnTo>
                  <a:pt x="34925" y="70142"/>
                </a:lnTo>
                <a:close/>
              </a:path>
              <a:path w="36322" h="70154">
                <a:moveTo>
                  <a:pt x="0" y="49720"/>
                </a:moveTo>
                <a:lnTo>
                  <a:pt x="0" y="52552"/>
                </a:lnTo>
                <a:lnTo>
                  <a:pt x="558" y="55384"/>
                </a:lnTo>
                <a:lnTo>
                  <a:pt x="1892" y="57962"/>
                </a:lnTo>
                <a:lnTo>
                  <a:pt x="4305" y="62674"/>
                </a:lnTo>
                <a:lnTo>
                  <a:pt x="8026" y="65887"/>
                </a:lnTo>
                <a:lnTo>
                  <a:pt x="7048" y="51663"/>
                </a:lnTo>
                <a:lnTo>
                  <a:pt x="6997" y="44411"/>
                </a:lnTo>
                <a:lnTo>
                  <a:pt x="10071" y="37147"/>
                </a:lnTo>
                <a:lnTo>
                  <a:pt x="14312" y="30873"/>
                </a:lnTo>
                <a:lnTo>
                  <a:pt x="18478" y="24587"/>
                </a:lnTo>
                <a:lnTo>
                  <a:pt x="23863" y="19164"/>
                </a:lnTo>
                <a:lnTo>
                  <a:pt x="21450" y="13931"/>
                </a:lnTo>
                <a:lnTo>
                  <a:pt x="22275" y="15709"/>
                </a:lnTo>
                <a:lnTo>
                  <a:pt x="23863" y="19164"/>
                </a:lnTo>
                <a:lnTo>
                  <a:pt x="27266" y="17106"/>
                </a:lnTo>
                <a:lnTo>
                  <a:pt x="29387" y="14147"/>
                </a:lnTo>
                <a:lnTo>
                  <a:pt x="28813" y="13025"/>
                </a:lnTo>
                <a:lnTo>
                  <a:pt x="31978" y="9182"/>
                </a:lnTo>
                <a:lnTo>
                  <a:pt x="37680" y="7099"/>
                </a:lnTo>
                <a:lnTo>
                  <a:pt x="36322" y="0"/>
                </a:lnTo>
                <a:lnTo>
                  <a:pt x="28549" y="12509"/>
                </a:lnTo>
                <a:lnTo>
                  <a:pt x="26593" y="8839"/>
                </a:lnTo>
                <a:lnTo>
                  <a:pt x="24632" y="7002"/>
                </a:lnTo>
                <a:lnTo>
                  <a:pt x="25412" y="14109"/>
                </a:lnTo>
                <a:lnTo>
                  <a:pt x="28067" y="13931"/>
                </a:lnTo>
                <a:lnTo>
                  <a:pt x="24612" y="15646"/>
                </a:lnTo>
                <a:lnTo>
                  <a:pt x="23763" y="14951"/>
                </a:lnTo>
                <a:lnTo>
                  <a:pt x="21602" y="13182"/>
                </a:lnTo>
                <a:lnTo>
                  <a:pt x="20494" y="13034"/>
                </a:lnTo>
                <a:lnTo>
                  <a:pt x="18732" y="14135"/>
                </a:lnTo>
                <a:lnTo>
                  <a:pt x="13169" y="19964"/>
                </a:lnTo>
                <a:lnTo>
                  <a:pt x="8458" y="26949"/>
                </a:lnTo>
                <a:lnTo>
                  <a:pt x="3810" y="33959"/>
                </a:lnTo>
                <a:lnTo>
                  <a:pt x="63" y="41973"/>
                </a:lnTo>
                <a:lnTo>
                  <a:pt x="0" y="49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6840410" y="2475223"/>
            <a:ext cx="190004" cy="201980"/>
          </a:xfrm>
          <a:custGeom>
            <a:avLst/>
            <a:gdLst/>
            <a:ahLst/>
            <a:cxnLst/>
            <a:rect l="l" t="t" r="r" b="b"/>
            <a:pathLst>
              <a:path w="190004" h="201980">
                <a:moveTo>
                  <a:pt x="7916" y="183405"/>
                </a:moveTo>
                <a:lnTo>
                  <a:pt x="22131" y="186517"/>
                </a:lnTo>
                <a:lnTo>
                  <a:pt x="37801" y="188340"/>
                </a:lnTo>
                <a:lnTo>
                  <a:pt x="50083" y="189991"/>
                </a:lnTo>
                <a:lnTo>
                  <a:pt x="51828" y="190435"/>
                </a:lnTo>
                <a:lnTo>
                  <a:pt x="59372" y="192734"/>
                </a:lnTo>
                <a:lnTo>
                  <a:pt x="68376" y="200519"/>
                </a:lnTo>
                <a:lnTo>
                  <a:pt x="74371" y="201980"/>
                </a:lnTo>
                <a:lnTo>
                  <a:pt x="86741" y="201572"/>
                </a:lnTo>
                <a:lnTo>
                  <a:pt x="97179" y="195711"/>
                </a:lnTo>
                <a:lnTo>
                  <a:pt x="106582" y="187375"/>
                </a:lnTo>
                <a:lnTo>
                  <a:pt x="115849" y="179540"/>
                </a:lnTo>
                <a:lnTo>
                  <a:pt x="125876" y="175184"/>
                </a:lnTo>
                <a:lnTo>
                  <a:pt x="128054" y="174992"/>
                </a:lnTo>
                <a:lnTo>
                  <a:pt x="137134" y="182865"/>
                </a:lnTo>
                <a:lnTo>
                  <a:pt x="149499" y="188424"/>
                </a:lnTo>
                <a:lnTo>
                  <a:pt x="162824" y="192016"/>
                </a:lnTo>
                <a:lnTo>
                  <a:pt x="173024" y="193763"/>
                </a:lnTo>
                <a:lnTo>
                  <a:pt x="175844" y="189127"/>
                </a:lnTo>
                <a:lnTo>
                  <a:pt x="181203" y="191337"/>
                </a:lnTo>
                <a:lnTo>
                  <a:pt x="183857" y="187845"/>
                </a:lnTo>
                <a:lnTo>
                  <a:pt x="186771" y="177253"/>
                </a:lnTo>
                <a:lnTo>
                  <a:pt x="186308" y="163471"/>
                </a:lnTo>
                <a:lnTo>
                  <a:pt x="185674" y="151319"/>
                </a:lnTo>
                <a:lnTo>
                  <a:pt x="186742" y="138640"/>
                </a:lnTo>
                <a:lnTo>
                  <a:pt x="188530" y="126061"/>
                </a:lnTo>
                <a:lnTo>
                  <a:pt x="190001" y="113542"/>
                </a:lnTo>
                <a:lnTo>
                  <a:pt x="190004" y="99732"/>
                </a:lnTo>
                <a:lnTo>
                  <a:pt x="187651" y="87262"/>
                </a:lnTo>
                <a:lnTo>
                  <a:pt x="183546" y="75092"/>
                </a:lnTo>
                <a:lnTo>
                  <a:pt x="179006" y="64337"/>
                </a:lnTo>
                <a:lnTo>
                  <a:pt x="172286" y="53395"/>
                </a:lnTo>
                <a:lnTo>
                  <a:pt x="165385" y="42397"/>
                </a:lnTo>
                <a:lnTo>
                  <a:pt x="163918" y="38531"/>
                </a:lnTo>
                <a:lnTo>
                  <a:pt x="162289" y="26448"/>
                </a:lnTo>
                <a:lnTo>
                  <a:pt x="162267" y="16969"/>
                </a:lnTo>
                <a:lnTo>
                  <a:pt x="159614" y="8411"/>
                </a:lnTo>
                <a:lnTo>
                  <a:pt x="152095" y="583"/>
                </a:lnTo>
                <a:lnTo>
                  <a:pt x="144952" y="0"/>
                </a:lnTo>
                <a:lnTo>
                  <a:pt x="137006" y="6059"/>
                </a:lnTo>
                <a:lnTo>
                  <a:pt x="128522" y="14959"/>
                </a:lnTo>
                <a:lnTo>
                  <a:pt x="119762" y="22895"/>
                </a:lnTo>
                <a:lnTo>
                  <a:pt x="110990" y="26066"/>
                </a:lnTo>
                <a:lnTo>
                  <a:pt x="109512" y="25856"/>
                </a:lnTo>
                <a:lnTo>
                  <a:pt x="101746" y="32516"/>
                </a:lnTo>
                <a:lnTo>
                  <a:pt x="88948" y="35391"/>
                </a:lnTo>
                <a:lnTo>
                  <a:pt x="75703" y="37563"/>
                </a:lnTo>
                <a:lnTo>
                  <a:pt x="66814" y="41858"/>
                </a:lnTo>
                <a:lnTo>
                  <a:pt x="56617" y="45196"/>
                </a:lnTo>
                <a:lnTo>
                  <a:pt x="40048" y="49274"/>
                </a:lnTo>
                <a:lnTo>
                  <a:pt x="31635" y="52374"/>
                </a:lnTo>
                <a:lnTo>
                  <a:pt x="27023" y="57525"/>
                </a:lnTo>
                <a:lnTo>
                  <a:pt x="25543" y="60877"/>
                </a:lnTo>
                <a:lnTo>
                  <a:pt x="24536" y="64718"/>
                </a:lnTo>
                <a:lnTo>
                  <a:pt x="29337" y="97014"/>
                </a:lnTo>
                <a:lnTo>
                  <a:pt x="27868" y="105323"/>
                </a:lnTo>
                <a:lnTo>
                  <a:pt x="26349" y="105947"/>
                </a:lnTo>
                <a:lnTo>
                  <a:pt x="16655" y="103037"/>
                </a:lnTo>
                <a:lnTo>
                  <a:pt x="14363" y="102615"/>
                </a:lnTo>
                <a:lnTo>
                  <a:pt x="13397" y="115116"/>
                </a:lnTo>
                <a:lnTo>
                  <a:pt x="13024" y="127891"/>
                </a:lnTo>
                <a:lnTo>
                  <a:pt x="14478" y="140333"/>
                </a:lnTo>
                <a:lnTo>
                  <a:pt x="18351" y="150710"/>
                </a:lnTo>
                <a:lnTo>
                  <a:pt x="9760" y="157637"/>
                </a:lnTo>
                <a:lnTo>
                  <a:pt x="1502" y="168698"/>
                </a:lnTo>
                <a:lnTo>
                  <a:pt x="0" y="177888"/>
                </a:lnTo>
                <a:lnTo>
                  <a:pt x="7916" y="18340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6836398" y="2470892"/>
            <a:ext cx="197827" cy="210527"/>
          </a:xfrm>
          <a:custGeom>
            <a:avLst/>
            <a:gdLst/>
            <a:ahLst/>
            <a:cxnLst/>
            <a:rect l="l" t="t" r="r" b="b"/>
            <a:pathLst>
              <a:path w="197827" h="210527">
                <a:moveTo>
                  <a:pt x="14449" y="142404"/>
                </a:moveTo>
                <a:lnTo>
                  <a:pt x="17907" y="153662"/>
                </a:lnTo>
                <a:lnTo>
                  <a:pt x="18218" y="154673"/>
                </a:lnTo>
                <a:lnTo>
                  <a:pt x="19329" y="161251"/>
                </a:lnTo>
                <a:lnTo>
                  <a:pt x="22478" y="158838"/>
                </a:lnTo>
                <a:lnTo>
                  <a:pt x="25412" y="157048"/>
                </a:lnTo>
                <a:lnTo>
                  <a:pt x="25920" y="154190"/>
                </a:lnTo>
                <a:lnTo>
                  <a:pt x="25450" y="153352"/>
                </a:lnTo>
                <a:lnTo>
                  <a:pt x="22364" y="155041"/>
                </a:lnTo>
                <a:lnTo>
                  <a:pt x="19265" y="156730"/>
                </a:lnTo>
                <a:lnTo>
                  <a:pt x="20866" y="151853"/>
                </a:lnTo>
                <a:lnTo>
                  <a:pt x="20523" y="138341"/>
                </a:lnTo>
                <a:lnTo>
                  <a:pt x="20523" y="122313"/>
                </a:lnTo>
                <a:lnTo>
                  <a:pt x="17779" y="110413"/>
                </a:lnTo>
                <a:lnTo>
                  <a:pt x="16192" y="104178"/>
                </a:lnTo>
                <a:lnTo>
                  <a:pt x="14858" y="106692"/>
                </a:lnTo>
                <a:lnTo>
                  <a:pt x="14363" y="113919"/>
                </a:lnTo>
                <a:lnTo>
                  <a:pt x="13487" y="121793"/>
                </a:lnTo>
                <a:lnTo>
                  <a:pt x="13487" y="129717"/>
                </a:lnTo>
                <a:lnTo>
                  <a:pt x="14449" y="142404"/>
                </a:lnTo>
                <a:close/>
              </a:path>
              <a:path w="197827" h="210527">
                <a:moveTo>
                  <a:pt x="21616" y="111065"/>
                </a:moveTo>
                <a:lnTo>
                  <a:pt x="22415" y="111201"/>
                </a:lnTo>
                <a:lnTo>
                  <a:pt x="21882" y="107188"/>
                </a:lnTo>
                <a:lnTo>
                  <a:pt x="18376" y="106946"/>
                </a:lnTo>
                <a:lnTo>
                  <a:pt x="21616" y="111065"/>
                </a:lnTo>
                <a:close/>
              </a:path>
              <a:path w="197827" h="210527">
                <a:moveTo>
                  <a:pt x="29741" y="101071"/>
                </a:moveTo>
                <a:lnTo>
                  <a:pt x="29857" y="101854"/>
                </a:lnTo>
                <a:lnTo>
                  <a:pt x="31521" y="107149"/>
                </a:lnTo>
                <a:lnTo>
                  <a:pt x="28614" y="105817"/>
                </a:lnTo>
                <a:lnTo>
                  <a:pt x="29921" y="107594"/>
                </a:lnTo>
                <a:lnTo>
                  <a:pt x="31521" y="110401"/>
                </a:lnTo>
                <a:lnTo>
                  <a:pt x="29921" y="107594"/>
                </a:lnTo>
                <a:lnTo>
                  <a:pt x="28614" y="105817"/>
                </a:lnTo>
                <a:lnTo>
                  <a:pt x="26428" y="105067"/>
                </a:lnTo>
                <a:lnTo>
                  <a:pt x="28498" y="106845"/>
                </a:lnTo>
                <a:lnTo>
                  <a:pt x="28663" y="108877"/>
                </a:lnTo>
                <a:lnTo>
                  <a:pt x="31534" y="110426"/>
                </a:lnTo>
                <a:lnTo>
                  <a:pt x="33350" y="101346"/>
                </a:lnTo>
                <a:lnTo>
                  <a:pt x="29971" y="100317"/>
                </a:lnTo>
                <a:lnTo>
                  <a:pt x="31953" y="69951"/>
                </a:lnTo>
                <a:lnTo>
                  <a:pt x="32042" y="68541"/>
                </a:lnTo>
                <a:lnTo>
                  <a:pt x="32804" y="54635"/>
                </a:lnTo>
                <a:lnTo>
                  <a:pt x="30289" y="57810"/>
                </a:lnTo>
                <a:lnTo>
                  <a:pt x="28549" y="69049"/>
                </a:lnTo>
                <a:lnTo>
                  <a:pt x="27495" y="60553"/>
                </a:lnTo>
                <a:lnTo>
                  <a:pt x="26415" y="63309"/>
                </a:lnTo>
                <a:lnTo>
                  <a:pt x="25755" y="65862"/>
                </a:lnTo>
                <a:lnTo>
                  <a:pt x="25069" y="69570"/>
                </a:lnTo>
                <a:lnTo>
                  <a:pt x="29741" y="101071"/>
                </a:lnTo>
                <a:close/>
              </a:path>
              <a:path w="197827" h="210527">
                <a:moveTo>
                  <a:pt x="115493" y="33934"/>
                </a:moveTo>
                <a:lnTo>
                  <a:pt x="115531" y="34785"/>
                </a:lnTo>
                <a:lnTo>
                  <a:pt x="115859" y="33931"/>
                </a:lnTo>
                <a:lnTo>
                  <a:pt x="119964" y="33896"/>
                </a:lnTo>
                <a:lnTo>
                  <a:pt x="116801" y="31470"/>
                </a:lnTo>
                <a:lnTo>
                  <a:pt x="113525" y="30187"/>
                </a:lnTo>
                <a:lnTo>
                  <a:pt x="112737" y="33629"/>
                </a:lnTo>
                <a:lnTo>
                  <a:pt x="112966" y="37147"/>
                </a:lnTo>
                <a:lnTo>
                  <a:pt x="115531" y="34785"/>
                </a:lnTo>
                <a:lnTo>
                  <a:pt x="115493" y="33934"/>
                </a:lnTo>
                <a:close/>
              </a:path>
              <a:path w="197827" h="210527">
                <a:moveTo>
                  <a:pt x="175552" y="193675"/>
                </a:moveTo>
                <a:lnTo>
                  <a:pt x="175188" y="194290"/>
                </a:lnTo>
                <a:lnTo>
                  <a:pt x="177507" y="194602"/>
                </a:lnTo>
                <a:lnTo>
                  <a:pt x="179933" y="191744"/>
                </a:lnTo>
                <a:lnTo>
                  <a:pt x="175552" y="193675"/>
                </a:lnTo>
                <a:close/>
              </a:path>
              <a:path w="197827" h="210527">
                <a:moveTo>
                  <a:pt x="177037" y="198094"/>
                </a:moveTo>
                <a:lnTo>
                  <a:pt x="174028" y="196253"/>
                </a:lnTo>
                <a:lnTo>
                  <a:pt x="176082" y="201520"/>
                </a:lnTo>
                <a:lnTo>
                  <a:pt x="179311" y="201117"/>
                </a:lnTo>
                <a:lnTo>
                  <a:pt x="177037" y="198094"/>
                </a:lnTo>
                <a:close/>
              </a:path>
              <a:path w="197827" h="210527">
                <a:moveTo>
                  <a:pt x="150401" y="195377"/>
                </a:moveTo>
                <a:lnTo>
                  <a:pt x="151269" y="195694"/>
                </a:lnTo>
                <a:lnTo>
                  <a:pt x="164183" y="199371"/>
                </a:lnTo>
                <a:lnTo>
                  <a:pt x="176082" y="201520"/>
                </a:lnTo>
                <a:lnTo>
                  <a:pt x="174028" y="196253"/>
                </a:lnTo>
                <a:lnTo>
                  <a:pt x="177037" y="198094"/>
                </a:lnTo>
                <a:lnTo>
                  <a:pt x="179311" y="201117"/>
                </a:lnTo>
                <a:lnTo>
                  <a:pt x="181876" y="198424"/>
                </a:lnTo>
                <a:lnTo>
                  <a:pt x="184861" y="197777"/>
                </a:lnTo>
                <a:lnTo>
                  <a:pt x="188937" y="196583"/>
                </a:lnTo>
                <a:lnTo>
                  <a:pt x="190677" y="194322"/>
                </a:lnTo>
                <a:lnTo>
                  <a:pt x="193865" y="189966"/>
                </a:lnTo>
                <a:lnTo>
                  <a:pt x="194322" y="184365"/>
                </a:lnTo>
                <a:lnTo>
                  <a:pt x="194373" y="170738"/>
                </a:lnTo>
                <a:lnTo>
                  <a:pt x="193166" y="162242"/>
                </a:lnTo>
                <a:lnTo>
                  <a:pt x="193205" y="155752"/>
                </a:lnTo>
                <a:lnTo>
                  <a:pt x="194250" y="143391"/>
                </a:lnTo>
                <a:lnTo>
                  <a:pt x="196041" y="130842"/>
                </a:lnTo>
                <a:lnTo>
                  <a:pt x="197524" y="118059"/>
                </a:lnTo>
                <a:lnTo>
                  <a:pt x="197827" y="110604"/>
                </a:lnTo>
                <a:lnTo>
                  <a:pt x="197738" y="106032"/>
                </a:lnTo>
                <a:lnTo>
                  <a:pt x="197523" y="103720"/>
                </a:lnTo>
                <a:lnTo>
                  <a:pt x="195164" y="91033"/>
                </a:lnTo>
                <a:lnTo>
                  <a:pt x="191118" y="78856"/>
                </a:lnTo>
                <a:lnTo>
                  <a:pt x="186245" y="67246"/>
                </a:lnTo>
                <a:lnTo>
                  <a:pt x="184099" y="62471"/>
                </a:lnTo>
                <a:lnTo>
                  <a:pt x="180797" y="58051"/>
                </a:lnTo>
                <a:lnTo>
                  <a:pt x="177825" y="53771"/>
                </a:lnTo>
                <a:lnTo>
                  <a:pt x="174853" y="49517"/>
                </a:lnTo>
                <a:lnTo>
                  <a:pt x="172262" y="45402"/>
                </a:lnTo>
                <a:lnTo>
                  <a:pt x="171335" y="41935"/>
                </a:lnTo>
                <a:lnTo>
                  <a:pt x="170052" y="37274"/>
                </a:lnTo>
                <a:lnTo>
                  <a:pt x="169824" y="33477"/>
                </a:lnTo>
                <a:lnTo>
                  <a:pt x="169900" y="20751"/>
                </a:lnTo>
                <a:lnTo>
                  <a:pt x="169633" y="17081"/>
                </a:lnTo>
                <a:lnTo>
                  <a:pt x="167919" y="13322"/>
                </a:lnTo>
                <a:lnTo>
                  <a:pt x="166217" y="9563"/>
                </a:lnTo>
                <a:lnTo>
                  <a:pt x="163182" y="5943"/>
                </a:lnTo>
                <a:lnTo>
                  <a:pt x="158267" y="2133"/>
                </a:lnTo>
                <a:lnTo>
                  <a:pt x="154368" y="0"/>
                </a:lnTo>
                <a:lnTo>
                  <a:pt x="148094" y="101"/>
                </a:lnTo>
                <a:lnTo>
                  <a:pt x="144792" y="2387"/>
                </a:lnTo>
                <a:lnTo>
                  <a:pt x="141592" y="5067"/>
                </a:lnTo>
                <a:lnTo>
                  <a:pt x="136817" y="9156"/>
                </a:lnTo>
                <a:lnTo>
                  <a:pt x="132118" y="14846"/>
                </a:lnTo>
                <a:lnTo>
                  <a:pt x="127482" y="19405"/>
                </a:lnTo>
                <a:lnTo>
                  <a:pt x="122910" y="23647"/>
                </a:lnTo>
                <a:lnTo>
                  <a:pt x="118744" y="26289"/>
                </a:lnTo>
                <a:lnTo>
                  <a:pt x="115493" y="26898"/>
                </a:lnTo>
                <a:lnTo>
                  <a:pt x="112610" y="26365"/>
                </a:lnTo>
                <a:lnTo>
                  <a:pt x="110235" y="28917"/>
                </a:lnTo>
                <a:lnTo>
                  <a:pt x="106756" y="32791"/>
                </a:lnTo>
                <a:lnTo>
                  <a:pt x="104000" y="33934"/>
                </a:lnTo>
                <a:lnTo>
                  <a:pt x="100622" y="34747"/>
                </a:lnTo>
                <a:lnTo>
                  <a:pt x="95554" y="36004"/>
                </a:lnTo>
                <a:lnTo>
                  <a:pt x="89217" y="36588"/>
                </a:lnTo>
                <a:lnTo>
                  <a:pt x="83362" y="37579"/>
                </a:lnTo>
                <a:lnTo>
                  <a:pt x="80429" y="38074"/>
                </a:lnTo>
                <a:lnTo>
                  <a:pt x="77609" y="38671"/>
                </a:lnTo>
                <a:lnTo>
                  <a:pt x="75031" y="39598"/>
                </a:lnTo>
                <a:lnTo>
                  <a:pt x="72453" y="40525"/>
                </a:lnTo>
                <a:lnTo>
                  <a:pt x="68198" y="43853"/>
                </a:lnTo>
                <a:lnTo>
                  <a:pt x="66586" y="44259"/>
                </a:lnTo>
                <a:lnTo>
                  <a:pt x="62661" y="45516"/>
                </a:lnTo>
                <a:lnTo>
                  <a:pt x="55016" y="47244"/>
                </a:lnTo>
                <a:lnTo>
                  <a:pt x="48259" y="48907"/>
                </a:lnTo>
                <a:lnTo>
                  <a:pt x="44856" y="49745"/>
                </a:lnTo>
                <a:lnTo>
                  <a:pt x="41655" y="50571"/>
                </a:lnTo>
                <a:lnTo>
                  <a:pt x="39115" y="51358"/>
                </a:lnTo>
                <a:lnTo>
                  <a:pt x="35750" y="52552"/>
                </a:lnTo>
                <a:lnTo>
                  <a:pt x="32804" y="54635"/>
                </a:lnTo>
                <a:lnTo>
                  <a:pt x="32042" y="68541"/>
                </a:lnTo>
                <a:lnTo>
                  <a:pt x="31953" y="69951"/>
                </a:lnTo>
                <a:lnTo>
                  <a:pt x="29971" y="100317"/>
                </a:lnTo>
                <a:lnTo>
                  <a:pt x="33350" y="101346"/>
                </a:lnTo>
                <a:lnTo>
                  <a:pt x="31534" y="110426"/>
                </a:lnTo>
                <a:lnTo>
                  <a:pt x="28663" y="108877"/>
                </a:lnTo>
                <a:lnTo>
                  <a:pt x="28498" y="106845"/>
                </a:lnTo>
                <a:lnTo>
                  <a:pt x="26428" y="105067"/>
                </a:lnTo>
                <a:lnTo>
                  <a:pt x="23342" y="104216"/>
                </a:lnTo>
                <a:lnTo>
                  <a:pt x="18961" y="103466"/>
                </a:lnTo>
                <a:lnTo>
                  <a:pt x="16192" y="104178"/>
                </a:lnTo>
                <a:lnTo>
                  <a:pt x="17779" y="110413"/>
                </a:lnTo>
                <a:lnTo>
                  <a:pt x="20523" y="122313"/>
                </a:lnTo>
                <a:lnTo>
                  <a:pt x="21374" y="114604"/>
                </a:lnTo>
                <a:lnTo>
                  <a:pt x="21616" y="111065"/>
                </a:lnTo>
                <a:lnTo>
                  <a:pt x="18376" y="106946"/>
                </a:lnTo>
                <a:lnTo>
                  <a:pt x="21882" y="107188"/>
                </a:lnTo>
                <a:lnTo>
                  <a:pt x="22415" y="111201"/>
                </a:lnTo>
                <a:lnTo>
                  <a:pt x="25272" y="112077"/>
                </a:lnTo>
                <a:lnTo>
                  <a:pt x="27952" y="113055"/>
                </a:lnTo>
                <a:lnTo>
                  <a:pt x="28359" y="109486"/>
                </a:lnTo>
                <a:lnTo>
                  <a:pt x="30657" y="114173"/>
                </a:lnTo>
                <a:lnTo>
                  <a:pt x="34607" y="112636"/>
                </a:lnTo>
                <a:lnTo>
                  <a:pt x="35394" y="109855"/>
                </a:lnTo>
                <a:lnTo>
                  <a:pt x="35559" y="106210"/>
                </a:lnTo>
                <a:lnTo>
                  <a:pt x="36715" y="102374"/>
                </a:lnTo>
                <a:lnTo>
                  <a:pt x="36829" y="100825"/>
                </a:lnTo>
                <a:lnTo>
                  <a:pt x="32143" y="69226"/>
                </a:lnTo>
                <a:lnTo>
                  <a:pt x="32677" y="67195"/>
                </a:lnTo>
                <a:lnTo>
                  <a:pt x="33515" y="64223"/>
                </a:lnTo>
                <a:lnTo>
                  <a:pt x="37071" y="60718"/>
                </a:lnTo>
                <a:lnTo>
                  <a:pt x="36702" y="57480"/>
                </a:lnTo>
                <a:lnTo>
                  <a:pt x="40271" y="58381"/>
                </a:lnTo>
                <a:lnTo>
                  <a:pt x="44284" y="57048"/>
                </a:lnTo>
                <a:lnTo>
                  <a:pt x="51790" y="55308"/>
                </a:lnTo>
                <a:lnTo>
                  <a:pt x="58419" y="53695"/>
                </a:lnTo>
                <a:lnTo>
                  <a:pt x="61747" y="52895"/>
                </a:lnTo>
                <a:lnTo>
                  <a:pt x="64871" y="52108"/>
                </a:lnTo>
                <a:lnTo>
                  <a:pt x="68605" y="51015"/>
                </a:lnTo>
                <a:lnTo>
                  <a:pt x="71970" y="49682"/>
                </a:lnTo>
                <a:lnTo>
                  <a:pt x="74447" y="47332"/>
                </a:lnTo>
                <a:lnTo>
                  <a:pt x="77127" y="46075"/>
                </a:lnTo>
                <a:lnTo>
                  <a:pt x="80848" y="45250"/>
                </a:lnTo>
                <a:lnTo>
                  <a:pt x="86410" y="43954"/>
                </a:lnTo>
                <a:lnTo>
                  <a:pt x="93865" y="43408"/>
                </a:lnTo>
                <a:lnTo>
                  <a:pt x="100622" y="41973"/>
                </a:lnTo>
                <a:lnTo>
                  <a:pt x="104012" y="41236"/>
                </a:lnTo>
                <a:lnTo>
                  <a:pt x="107264" y="40284"/>
                </a:lnTo>
                <a:lnTo>
                  <a:pt x="110121" y="38696"/>
                </a:lnTo>
                <a:lnTo>
                  <a:pt x="112966" y="37147"/>
                </a:lnTo>
                <a:lnTo>
                  <a:pt x="112737" y="33629"/>
                </a:lnTo>
                <a:lnTo>
                  <a:pt x="113525" y="30187"/>
                </a:lnTo>
                <a:lnTo>
                  <a:pt x="116801" y="31470"/>
                </a:lnTo>
                <a:lnTo>
                  <a:pt x="119964" y="33896"/>
                </a:lnTo>
                <a:lnTo>
                  <a:pt x="123786" y="31711"/>
                </a:lnTo>
                <a:lnTo>
                  <a:pt x="127304" y="28994"/>
                </a:lnTo>
                <a:lnTo>
                  <a:pt x="132562" y="24853"/>
                </a:lnTo>
                <a:lnTo>
                  <a:pt x="137401" y="19100"/>
                </a:lnTo>
                <a:lnTo>
                  <a:pt x="141897" y="14503"/>
                </a:lnTo>
                <a:lnTo>
                  <a:pt x="146253" y="10198"/>
                </a:lnTo>
                <a:lnTo>
                  <a:pt x="149961" y="7556"/>
                </a:lnTo>
                <a:lnTo>
                  <a:pt x="152844" y="7086"/>
                </a:lnTo>
                <a:lnTo>
                  <a:pt x="153936" y="7696"/>
                </a:lnTo>
                <a:lnTo>
                  <a:pt x="158305" y="11087"/>
                </a:lnTo>
                <a:lnTo>
                  <a:pt x="160400" y="13804"/>
                </a:lnTo>
                <a:lnTo>
                  <a:pt x="162610" y="18656"/>
                </a:lnTo>
                <a:lnTo>
                  <a:pt x="162852" y="21043"/>
                </a:lnTo>
                <a:lnTo>
                  <a:pt x="162775" y="33782"/>
                </a:lnTo>
                <a:lnTo>
                  <a:pt x="163042" y="38392"/>
                </a:lnTo>
                <a:lnTo>
                  <a:pt x="164541" y="43802"/>
                </a:lnTo>
                <a:lnTo>
                  <a:pt x="165963" y="48869"/>
                </a:lnTo>
                <a:lnTo>
                  <a:pt x="169024" y="53403"/>
                </a:lnTo>
                <a:lnTo>
                  <a:pt x="172046" y="57797"/>
                </a:lnTo>
                <a:lnTo>
                  <a:pt x="175094" y="62153"/>
                </a:lnTo>
                <a:lnTo>
                  <a:pt x="178155" y="66370"/>
                </a:lnTo>
                <a:lnTo>
                  <a:pt x="179806" y="70104"/>
                </a:lnTo>
                <a:lnTo>
                  <a:pt x="184799" y="82046"/>
                </a:lnTo>
                <a:lnTo>
                  <a:pt x="188728" y="94256"/>
                </a:lnTo>
                <a:lnTo>
                  <a:pt x="190512" y="104381"/>
                </a:lnTo>
                <a:lnTo>
                  <a:pt x="190792" y="108521"/>
                </a:lnTo>
                <a:lnTo>
                  <a:pt x="190792" y="110604"/>
                </a:lnTo>
                <a:lnTo>
                  <a:pt x="190000" y="122784"/>
                </a:lnTo>
                <a:lnTo>
                  <a:pt x="188262" y="135299"/>
                </a:lnTo>
                <a:lnTo>
                  <a:pt x="186631" y="148182"/>
                </a:lnTo>
                <a:lnTo>
                  <a:pt x="186156" y="155549"/>
                </a:lnTo>
                <a:lnTo>
                  <a:pt x="186156" y="163080"/>
                </a:lnTo>
                <a:lnTo>
                  <a:pt x="187350" y="171411"/>
                </a:lnTo>
                <a:lnTo>
                  <a:pt x="187401" y="183832"/>
                </a:lnTo>
                <a:lnTo>
                  <a:pt x="186524" y="188290"/>
                </a:lnTo>
                <a:lnTo>
                  <a:pt x="183413" y="190969"/>
                </a:lnTo>
                <a:lnTo>
                  <a:pt x="179933" y="191744"/>
                </a:lnTo>
                <a:lnTo>
                  <a:pt x="177507" y="194602"/>
                </a:lnTo>
                <a:lnTo>
                  <a:pt x="175188" y="194290"/>
                </a:lnTo>
                <a:lnTo>
                  <a:pt x="170599" y="193675"/>
                </a:lnTo>
                <a:lnTo>
                  <a:pt x="161683" y="191935"/>
                </a:lnTo>
                <a:lnTo>
                  <a:pt x="153619" y="189064"/>
                </a:lnTo>
                <a:lnTo>
                  <a:pt x="145541" y="186220"/>
                </a:lnTo>
                <a:lnTo>
                  <a:pt x="138417" y="182130"/>
                </a:lnTo>
                <a:lnTo>
                  <a:pt x="134912" y="177253"/>
                </a:lnTo>
                <a:lnTo>
                  <a:pt x="132067" y="179324"/>
                </a:lnTo>
                <a:lnTo>
                  <a:pt x="129222" y="181406"/>
                </a:lnTo>
                <a:lnTo>
                  <a:pt x="127076" y="183705"/>
                </a:lnTo>
                <a:lnTo>
                  <a:pt x="129539" y="182905"/>
                </a:lnTo>
                <a:lnTo>
                  <a:pt x="132156" y="182841"/>
                </a:lnTo>
                <a:lnTo>
                  <a:pt x="138479" y="189693"/>
                </a:lnTo>
                <a:lnTo>
                  <a:pt x="150401" y="195377"/>
                </a:lnTo>
                <a:close/>
              </a:path>
              <a:path w="197827" h="210527">
                <a:moveTo>
                  <a:pt x="28803" y="104140"/>
                </a:moveTo>
                <a:lnTo>
                  <a:pt x="28614" y="105817"/>
                </a:lnTo>
                <a:lnTo>
                  <a:pt x="31521" y="107149"/>
                </a:lnTo>
                <a:lnTo>
                  <a:pt x="29857" y="101854"/>
                </a:lnTo>
                <a:lnTo>
                  <a:pt x="29741" y="101071"/>
                </a:lnTo>
                <a:lnTo>
                  <a:pt x="28803" y="104140"/>
                </a:lnTo>
                <a:close/>
              </a:path>
              <a:path w="197827" h="210527">
                <a:moveTo>
                  <a:pt x="21666" y="146456"/>
                </a:moveTo>
                <a:lnTo>
                  <a:pt x="20523" y="138341"/>
                </a:lnTo>
                <a:lnTo>
                  <a:pt x="20866" y="151853"/>
                </a:lnTo>
                <a:lnTo>
                  <a:pt x="19265" y="156730"/>
                </a:lnTo>
                <a:lnTo>
                  <a:pt x="22364" y="155041"/>
                </a:lnTo>
                <a:lnTo>
                  <a:pt x="25450" y="153352"/>
                </a:lnTo>
                <a:lnTo>
                  <a:pt x="21666" y="146456"/>
                </a:lnTo>
                <a:close/>
              </a:path>
              <a:path w="197827" h="210527">
                <a:moveTo>
                  <a:pt x="76" y="175247"/>
                </a:moveTo>
                <a:lnTo>
                  <a:pt x="0" y="179730"/>
                </a:lnTo>
                <a:lnTo>
                  <a:pt x="228" y="182372"/>
                </a:lnTo>
                <a:lnTo>
                  <a:pt x="1739" y="185750"/>
                </a:lnTo>
                <a:lnTo>
                  <a:pt x="5194" y="188455"/>
                </a:lnTo>
                <a:lnTo>
                  <a:pt x="8407" y="190512"/>
                </a:lnTo>
                <a:lnTo>
                  <a:pt x="12484" y="191770"/>
                </a:lnTo>
                <a:lnTo>
                  <a:pt x="17068" y="192811"/>
                </a:lnTo>
                <a:lnTo>
                  <a:pt x="23914" y="194322"/>
                </a:lnTo>
                <a:lnTo>
                  <a:pt x="31876" y="195173"/>
                </a:lnTo>
                <a:lnTo>
                  <a:pt x="38938" y="195910"/>
                </a:lnTo>
                <a:lnTo>
                  <a:pt x="45948" y="196621"/>
                </a:lnTo>
                <a:lnTo>
                  <a:pt x="52247" y="197319"/>
                </a:lnTo>
                <a:lnTo>
                  <a:pt x="54813" y="198132"/>
                </a:lnTo>
                <a:lnTo>
                  <a:pt x="57924" y="199047"/>
                </a:lnTo>
                <a:lnTo>
                  <a:pt x="61925" y="201434"/>
                </a:lnTo>
                <a:lnTo>
                  <a:pt x="65849" y="203847"/>
                </a:lnTo>
                <a:lnTo>
                  <a:pt x="69837" y="206260"/>
                </a:lnTo>
                <a:lnTo>
                  <a:pt x="73609" y="208724"/>
                </a:lnTo>
                <a:lnTo>
                  <a:pt x="77558" y="209740"/>
                </a:lnTo>
                <a:lnTo>
                  <a:pt x="81876" y="210515"/>
                </a:lnTo>
                <a:lnTo>
                  <a:pt x="89738" y="210527"/>
                </a:lnTo>
                <a:lnTo>
                  <a:pt x="94830" y="208508"/>
                </a:lnTo>
                <a:lnTo>
                  <a:pt x="99263" y="205714"/>
                </a:lnTo>
                <a:lnTo>
                  <a:pt x="105905" y="201510"/>
                </a:lnTo>
                <a:lnTo>
                  <a:pt x="111353" y="195592"/>
                </a:lnTo>
                <a:lnTo>
                  <a:pt x="116687" y="190906"/>
                </a:lnTo>
                <a:lnTo>
                  <a:pt x="119341" y="188569"/>
                </a:lnTo>
                <a:lnTo>
                  <a:pt x="121945" y="186524"/>
                </a:lnTo>
                <a:lnTo>
                  <a:pt x="124498" y="185127"/>
                </a:lnTo>
                <a:lnTo>
                  <a:pt x="127076" y="183705"/>
                </a:lnTo>
                <a:lnTo>
                  <a:pt x="129222" y="181406"/>
                </a:lnTo>
                <a:lnTo>
                  <a:pt x="132067" y="179324"/>
                </a:lnTo>
                <a:lnTo>
                  <a:pt x="134912" y="177253"/>
                </a:lnTo>
                <a:lnTo>
                  <a:pt x="131991" y="175806"/>
                </a:lnTo>
                <a:lnTo>
                  <a:pt x="126657" y="175933"/>
                </a:lnTo>
                <a:lnTo>
                  <a:pt x="122008" y="178104"/>
                </a:lnTo>
                <a:lnTo>
                  <a:pt x="117919" y="180936"/>
                </a:lnTo>
                <a:lnTo>
                  <a:pt x="111772" y="185204"/>
                </a:lnTo>
                <a:lnTo>
                  <a:pt x="106489" y="191071"/>
                </a:lnTo>
                <a:lnTo>
                  <a:pt x="101003" y="195668"/>
                </a:lnTo>
                <a:lnTo>
                  <a:pt x="95491" y="200304"/>
                </a:lnTo>
                <a:lnTo>
                  <a:pt x="90119" y="203492"/>
                </a:lnTo>
                <a:lnTo>
                  <a:pt x="83934" y="203479"/>
                </a:lnTo>
                <a:lnTo>
                  <a:pt x="80886" y="203301"/>
                </a:lnTo>
                <a:lnTo>
                  <a:pt x="77165" y="202438"/>
                </a:lnTo>
                <a:lnTo>
                  <a:pt x="73444" y="200279"/>
                </a:lnTo>
                <a:lnTo>
                  <a:pt x="69532" y="197853"/>
                </a:lnTo>
                <a:lnTo>
                  <a:pt x="65570" y="195427"/>
                </a:lnTo>
                <a:lnTo>
                  <a:pt x="61302" y="192760"/>
                </a:lnTo>
                <a:lnTo>
                  <a:pt x="56870" y="191389"/>
                </a:lnTo>
                <a:lnTo>
                  <a:pt x="53822" y="190487"/>
                </a:lnTo>
                <a:lnTo>
                  <a:pt x="49593" y="189979"/>
                </a:lnTo>
                <a:lnTo>
                  <a:pt x="44551" y="189420"/>
                </a:lnTo>
                <a:lnTo>
                  <a:pt x="37033" y="188607"/>
                </a:lnTo>
                <a:lnTo>
                  <a:pt x="27901" y="187794"/>
                </a:lnTo>
                <a:lnTo>
                  <a:pt x="20421" y="186309"/>
                </a:lnTo>
                <a:lnTo>
                  <a:pt x="16687" y="185585"/>
                </a:lnTo>
                <a:lnTo>
                  <a:pt x="13385" y="184658"/>
                </a:lnTo>
                <a:lnTo>
                  <a:pt x="8623" y="182562"/>
                </a:lnTo>
                <a:lnTo>
                  <a:pt x="7048" y="179730"/>
                </a:lnTo>
                <a:lnTo>
                  <a:pt x="7594" y="176580"/>
                </a:lnTo>
                <a:lnTo>
                  <a:pt x="8775" y="174383"/>
                </a:lnTo>
                <a:lnTo>
                  <a:pt x="10515" y="171081"/>
                </a:lnTo>
                <a:lnTo>
                  <a:pt x="13449" y="167335"/>
                </a:lnTo>
                <a:lnTo>
                  <a:pt x="16421" y="164299"/>
                </a:lnTo>
                <a:lnTo>
                  <a:pt x="19329" y="161251"/>
                </a:lnTo>
                <a:lnTo>
                  <a:pt x="18218" y="154673"/>
                </a:lnTo>
                <a:lnTo>
                  <a:pt x="17907" y="153662"/>
                </a:lnTo>
                <a:lnTo>
                  <a:pt x="16878" y="154292"/>
                </a:lnTo>
                <a:lnTo>
                  <a:pt x="14681" y="156222"/>
                </a:lnTo>
                <a:lnTo>
                  <a:pt x="11404" y="159105"/>
                </a:lnTo>
                <a:lnTo>
                  <a:pt x="7899" y="162915"/>
                </a:lnTo>
                <a:lnTo>
                  <a:pt x="5079" y="166966"/>
                </a:lnTo>
                <a:lnTo>
                  <a:pt x="2324" y="171056"/>
                </a:lnTo>
                <a:lnTo>
                  <a:pt x="76" y="175247"/>
                </a:lnTo>
                <a:close/>
              </a:path>
              <a:path w="197827" h="210527">
                <a:moveTo>
                  <a:pt x="28549" y="69049"/>
                </a:moveTo>
                <a:lnTo>
                  <a:pt x="30289" y="57810"/>
                </a:lnTo>
                <a:lnTo>
                  <a:pt x="27495" y="60553"/>
                </a:lnTo>
                <a:lnTo>
                  <a:pt x="28549" y="69049"/>
                </a:lnTo>
                <a:close/>
              </a:path>
              <a:path w="197827" h="210527">
                <a:moveTo>
                  <a:pt x="138479" y="189693"/>
                </a:moveTo>
                <a:lnTo>
                  <a:pt x="132156" y="182841"/>
                </a:lnTo>
                <a:lnTo>
                  <a:pt x="130860" y="182873"/>
                </a:lnTo>
                <a:lnTo>
                  <a:pt x="138479" y="189693"/>
                </a:lnTo>
                <a:close/>
              </a:path>
              <a:path w="197827" h="210527">
                <a:moveTo>
                  <a:pt x="30657" y="114173"/>
                </a:moveTo>
                <a:lnTo>
                  <a:pt x="28359" y="109486"/>
                </a:lnTo>
                <a:lnTo>
                  <a:pt x="27952" y="113055"/>
                </a:lnTo>
                <a:lnTo>
                  <a:pt x="30657" y="114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6833885" y="2566710"/>
            <a:ext cx="17396" cy="14448"/>
          </a:xfrm>
          <a:custGeom>
            <a:avLst/>
            <a:gdLst/>
            <a:ahLst/>
            <a:cxnLst/>
            <a:rect l="l" t="t" r="r" b="b"/>
            <a:pathLst>
              <a:path w="17396" h="14448">
                <a:moveTo>
                  <a:pt x="9345" y="660"/>
                </a:moveTo>
                <a:lnTo>
                  <a:pt x="6678" y="0"/>
                </a:lnTo>
                <a:lnTo>
                  <a:pt x="2944" y="647"/>
                </a:lnTo>
                <a:lnTo>
                  <a:pt x="277" y="825"/>
                </a:lnTo>
                <a:lnTo>
                  <a:pt x="0" y="9595"/>
                </a:lnTo>
                <a:lnTo>
                  <a:pt x="3368" y="13803"/>
                </a:lnTo>
                <a:lnTo>
                  <a:pt x="8588" y="14448"/>
                </a:lnTo>
                <a:lnTo>
                  <a:pt x="13862" y="12534"/>
                </a:lnTo>
                <a:lnTo>
                  <a:pt x="17396" y="9062"/>
                </a:lnTo>
                <a:lnTo>
                  <a:pt x="17392" y="5034"/>
                </a:lnTo>
                <a:lnTo>
                  <a:pt x="12055" y="1451"/>
                </a:lnTo>
                <a:lnTo>
                  <a:pt x="9345" y="66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6829915" y="2563563"/>
            <a:ext cx="25438" cy="21247"/>
          </a:xfrm>
          <a:custGeom>
            <a:avLst/>
            <a:gdLst/>
            <a:ahLst/>
            <a:cxnLst/>
            <a:rect l="l" t="t" r="r" b="b"/>
            <a:pathLst>
              <a:path w="25438" h="21247">
                <a:moveTo>
                  <a:pt x="8686" y="7035"/>
                </a:moveTo>
                <a:lnTo>
                  <a:pt x="7239" y="6642"/>
                </a:lnTo>
                <a:lnTo>
                  <a:pt x="7203" y="7192"/>
                </a:lnTo>
                <a:lnTo>
                  <a:pt x="8686" y="7035"/>
                </a:lnTo>
                <a:close/>
              </a:path>
              <a:path w="25438" h="21247">
                <a:moveTo>
                  <a:pt x="17602" y="1231"/>
                </a:moveTo>
                <a:lnTo>
                  <a:pt x="18529" y="10058"/>
                </a:lnTo>
                <a:lnTo>
                  <a:pt x="20193" y="2324"/>
                </a:lnTo>
                <a:lnTo>
                  <a:pt x="17602" y="1231"/>
                </a:lnTo>
                <a:close/>
              </a:path>
              <a:path w="25438" h="21247">
                <a:moveTo>
                  <a:pt x="4254" y="3975"/>
                </a:moveTo>
                <a:lnTo>
                  <a:pt x="5613" y="355"/>
                </a:lnTo>
                <a:lnTo>
                  <a:pt x="2476" y="558"/>
                </a:lnTo>
                <a:lnTo>
                  <a:pt x="4254" y="3975"/>
                </a:lnTo>
                <a:close/>
              </a:path>
              <a:path w="25438" h="21247">
                <a:moveTo>
                  <a:pt x="10439" y="0"/>
                </a:moveTo>
                <a:lnTo>
                  <a:pt x="10350" y="1092"/>
                </a:lnTo>
                <a:lnTo>
                  <a:pt x="14101" y="387"/>
                </a:lnTo>
                <a:lnTo>
                  <a:pt x="10439" y="0"/>
                </a:lnTo>
                <a:close/>
              </a:path>
              <a:path w="25438" h="21247">
                <a:moveTo>
                  <a:pt x="24142" y="5410"/>
                </a:moveTo>
                <a:lnTo>
                  <a:pt x="20193" y="2324"/>
                </a:lnTo>
                <a:lnTo>
                  <a:pt x="18529" y="10058"/>
                </a:lnTo>
                <a:lnTo>
                  <a:pt x="15113" y="13157"/>
                </a:lnTo>
                <a:lnTo>
                  <a:pt x="12192" y="14198"/>
                </a:lnTo>
                <a:lnTo>
                  <a:pt x="9601" y="14185"/>
                </a:lnTo>
                <a:lnTo>
                  <a:pt x="7061" y="9385"/>
                </a:lnTo>
                <a:lnTo>
                  <a:pt x="7203" y="7192"/>
                </a:lnTo>
                <a:lnTo>
                  <a:pt x="7239" y="6642"/>
                </a:lnTo>
                <a:lnTo>
                  <a:pt x="8686" y="7035"/>
                </a:lnTo>
                <a:lnTo>
                  <a:pt x="11290" y="7035"/>
                </a:lnTo>
                <a:lnTo>
                  <a:pt x="9436" y="4876"/>
                </a:lnTo>
                <a:lnTo>
                  <a:pt x="12496" y="7239"/>
                </a:lnTo>
                <a:lnTo>
                  <a:pt x="14360" y="7683"/>
                </a:lnTo>
                <a:lnTo>
                  <a:pt x="16052" y="863"/>
                </a:lnTo>
                <a:lnTo>
                  <a:pt x="16725" y="4660"/>
                </a:lnTo>
                <a:lnTo>
                  <a:pt x="15316" y="7912"/>
                </a:lnTo>
                <a:lnTo>
                  <a:pt x="18529" y="10058"/>
                </a:lnTo>
                <a:lnTo>
                  <a:pt x="17602" y="1231"/>
                </a:lnTo>
                <a:lnTo>
                  <a:pt x="14135" y="381"/>
                </a:lnTo>
                <a:lnTo>
                  <a:pt x="10350" y="1092"/>
                </a:lnTo>
                <a:lnTo>
                  <a:pt x="10439" y="0"/>
                </a:lnTo>
                <a:lnTo>
                  <a:pt x="7670" y="4775"/>
                </a:lnTo>
                <a:lnTo>
                  <a:pt x="4483" y="7480"/>
                </a:lnTo>
                <a:lnTo>
                  <a:pt x="5486" y="20485"/>
                </a:lnTo>
                <a:lnTo>
                  <a:pt x="8331" y="21247"/>
                </a:lnTo>
                <a:lnTo>
                  <a:pt x="14351" y="21209"/>
                </a:lnTo>
                <a:lnTo>
                  <a:pt x="17614" y="20066"/>
                </a:lnTo>
                <a:lnTo>
                  <a:pt x="20307" y="18288"/>
                </a:lnTo>
                <a:lnTo>
                  <a:pt x="22847" y="16294"/>
                </a:lnTo>
                <a:lnTo>
                  <a:pt x="24726" y="13652"/>
                </a:lnTo>
                <a:lnTo>
                  <a:pt x="25438" y="10147"/>
                </a:lnTo>
                <a:lnTo>
                  <a:pt x="24142" y="5410"/>
                </a:lnTo>
                <a:close/>
              </a:path>
              <a:path w="25438" h="21247">
                <a:moveTo>
                  <a:pt x="10439" y="0"/>
                </a:moveTo>
                <a:lnTo>
                  <a:pt x="5613" y="355"/>
                </a:lnTo>
                <a:lnTo>
                  <a:pt x="4254" y="3975"/>
                </a:lnTo>
                <a:lnTo>
                  <a:pt x="2476" y="558"/>
                </a:lnTo>
                <a:lnTo>
                  <a:pt x="825" y="3162"/>
                </a:lnTo>
                <a:lnTo>
                  <a:pt x="12" y="7505"/>
                </a:lnTo>
                <a:lnTo>
                  <a:pt x="0" y="13068"/>
                </a:lnTo>
                <a:lnTo>
                  <a:pt x="1117" y="16256"/>
                </a:lnTo>
                <a:lnTo>
                  <a:pt x="5486" y="20485"/>
                </a:lnTo>
                <a:lnTo>
                  <a:pt x="4483" y="7480"/>
                </a:lnTo>
                <a:lnTo>
                  <a:pt x="7670" y="4775"/>
                </a:lnTo>
                <a:lnTo>
                  <a:pt x="10439" y="0"/>
                </a:lnTo>
                <a:close/>
              </a:path>
              <a:path w="25438" h="21247">
                <a:moveTo>
                  <a:pt x="12496" y="7239"/>
                </a:moveTo>
                <a:lnTo>
                  <a:pt x="9436" y="4876"/>
                </a:lnTo>
                <a:lnTo>
                  <a:pt x="11290" y="7035"/>
                </a:lnTo>
                <a:lnTo>
                  <a:pt x="14351" y="7696"/>
                </a:lnTo>
                <a:lnTo>
                  <a:pt x="12496" y="7239"/>
                </a:lnTo>
                <a:close/>
              </a:path>
              <a:path w="25438" h="21247">
                <a:moveTo>
                  <a:pt x="14360" y="7683"/>
                </a:moveTo>
                <a:lnTo>
                  <a:pt x="15316" y="7912"/>
                </a:lnTo>
                <a:lnTo>
                  <a:pt x="16725" y="4660"/>
                </a:lnTo>
                <a:lnTo>
                  <a:pt x="16052" y="863"/>
                </a:lnTo>
                <a:lnTo>
                  <a:pt x="14360" y="7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6858705" y="2729724"/>
            <a:ext cx="18811" cy="16660"/>
          </a:xfrm>
          <a:custGeom>
            <a:avLst/>
            <a:gdLst/>
            <a:ahLst/>
            <a:cxnLst/>
            <a:rect l="l" t="t" r="r" b="b"/>
            <a:pathLst>
              <a:path w="18811" h="16660">
                <a:moveTo>
                  <a:pt x="13248" y="1396"/>
                </a:moveTo>
                <a:lnTo>
                  <a:pt x="7572" y="507"/>
                </a:lnTo>
                <a:lnTo>
                  <a:pt x="1907" y="0"/>
                </a:lnTo>
                <a:lnTo>
                  <a:pt x="0" y="11538"/>
                </a:lnTo>
                <a:lnTo>
                  <a:pt x="3168" y="16606"/>
                </a:lnTo>
                <a:lnTo>
                  <a:pt x="8833" y="16660"/>
                </a:lnTo>
                <a:lnTo>
                  <a:pt x="14414" y="13157"/>
                </a:lnTo>
                <a:lnTo>
                  <a:pt x="17330" y="7553"/>
                </a:lnTo>
                <a:lnTo>
                  <a:pt x="16525" y="3378"/>
                </a:lnTo>
                <a:lnTo>
                  <a:pt x="18811" y="2235"/>
                </a:lnTo>
                <a:lnTo>
                  <a:pt x="13248" y="139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6855057" y="2726212"/>
            <a:ext cx="26238" cy="24218"/>
          </a:xfrm>
          <a:custGeom>
            <a:avLst/>
            <a:gdLst/>
            <a:ahLst/>
            <a:cxnLst/>
            <a:rect l="l" t="t" r="r" b="b"/>
            <a:pathLst>
              <a:path w="26238" h="24218">
                <a:moveTo>
                  <a:pt x="9486" y="17157"/>
                </a:moveTo>
                <a:lnTo>
                  <a:pt x="7061" y="13309"/>
                </a:lnTo>
                <a:lnTo>
                  <a:pt x="5232" y="7010"/>
                </a:lnTo>
                <a:lnTo>
                  <a:pt x="2755" y="825"/>
                </a:lnTo>
                <a:lnTo>
                  <a:pt x="2222" y="2349"/>
                </a:lnTo>
                <a:lnTo>
                  <a:pt x="723" y="6680"/>
                </a:lnTo>
                <a:lnTo>
                  <a:pt x="25" y="10248"/>
                </a:lnTo>
                <a:lnTo>
                  <a:pt x="0" y="16535"/>
                </a:lnTo>
                <a:lnTo>
                  <a:pt x="838" y="19342"/>
                </a:lnTo>
                <a:lnTo>
                  <a:pt x="4521" y="23393"/>
                </a:lnTo>
                <a:lnTo>
                  <a:pt x="7137" y="24218"/>
                </a:lnTo>
                <a:lnTo>
                  <a:pt x="13157" y="24168"/>
                </a:lnTo>
                <a:lnTo>
                  <a:pt x="16624" y="22567"/>
                </a:lnTo>
                <a:lnTo>
                  <a:pt x="19443" y="20192"/>
                </a:lnTo>
                <a:lnTo>
                  <a:pt x="22212" y="17805"/>
                </a:lnTo>
                <a:lnTo>
                  <a:pt x="24498" y="14414"/>
                </a:lnTo>
                <a:lnTo>
                  <a:pt x="24549" y="10236"/>
                </a:lnTo>
                <a:lnTo>
                  <a:pt x="24341" y="8554"/>
                </a:lnTo>
                <a:lnTo>
                  <a:pt x="21932" y="9220"/>
                </a:lnTo>
                <a:lnTo>
                  <a:pt x="17500" y="10236"/>
                </a:lnTo>
                <a:lnTo>
                  <a:pt x="16598" y="13373"/>
                </a:lnTo>
                <a:lnTo>
                  <a:pt x="13195" y="16306"/>
                </a:lnTo>
                <a:lnTo>
                  <a:pt x="9486" y="17157"/>
                </a:lnTo>
                <a:close/>
              </a:path>
              <a:path w="26238" h="24218">
                <a:moveTo>
                  <a:pt x="5854" y="0"/>
                </a:moveTo>
                <a:lnTo>
                  <a:pt x="5549" y="3505"/>
                </a:lnTo>
                <a:lnTo>
                  <a:pt x="8877" y="4660"/>
                </a:lnTo>
                <a:lnTo>
                  <a:pt x="11696" y="520"/>
                </a:lnTo>
                <a:lnTo>
                  <a:pt x="5854" y="0"/>
                </a:lnTo>
                <a:close/>
              </a:path>
              <a:path w="26238" h="24218">
                <a:moveTo>
                  <a:pt x="5854" y="0"/>
                </a:moveTo>
                <a:lnTo>
                  <a:pt x="2755" y="825"/>
                </a:lnTo>
                <a:lnTo>
                  <a:pt x="5232" y="7010"/>
                </a:lnTo>
                <a:lnTo>
                  <a:pt x="7061" y="13309"/>
                </a:lnTo>
                <a:lnTo>
                  <a:pt x="7048" y="11366"/>
                </a:lnTo>
                <a:lnTo>
                  <a:pt x="7543" y="8483"/>
                </a:lnTo>
                <a:lnTo>
                  <a:pt x="7972" y="7256"/>
                </a:lnTo>
                <a:lnTo>
                  <a:pt x="10756" y="7505"/>
                </a:lnTo>
                <a:lnTo>
                  <a:pt x="16357" y="8381"/>
                </a:lnTo>
                <a:lnTo>
                  <a:pt x="16793" y="8447"/>
                </a:lnTo>
                <a:lnTo>
                  <a:pt x="17500" y="10236"/>
                </a:lnTo>
                <a:lnTo>
                  <a:pt x="21932" y="9220"/>
                </a:lnTo>
                <a:lnTo>
                  <a:pt x="24341" y="8554"/>
                </a:lnTo>
                <a:lnTo>
                  <a:pt x="25654" y="8191"/>
                </a:lnTo>
                <a:lnTo>
                  <a:pt x="26238" y="4343"/>
                </a:lnTo>
                <a:lnTo>
                  <a:pt x="22987" y="2260"/>
                </a:lnTo>
                <a:lnTo>
                  <a:pt x="24130" y="6832"/>
                </a:lnTo>
                <a:lnTo>
                  <a:pt x="22364" y="3517"/>
                </a:lnTo>
                <a:lnTo>
                  <a:pt x="18516" y="3784"/>
                </a:lnTo>
                <a:lnTo>
                  <a:pt x="16154" y="6832"/>
                </a:lnTo>
                <a:lnTo>
                  <a:pt x="11696" y="520"/>
                </a:lnTo>
                <a:lnTo>
                  <a:pt x="8877" y="4660"/>
                </a:lnTo>
                <a:lnTo>
                  <a:pt x="5549" y="3505"/>
                </a:lnTo>
                <a:lnTo>
                  <a:pt x="5854" y="0"/>
                </a:lnTo>
                <a:close/>
              </a:path>
              <a:path w="26238" h="24218">
                <a:moveTo>
                  <a:pt x="11696" y="520"/>
                </a:moveTo>
                <a:lnTo>
                  <a:pt x="16154" y="6832"/>
                </a:lnTo>
                <a:lnTo>
                  <a:pt x="18516" y="3784"/>
                </a:lnTo>
                <a:lnTo>
                  <a:pt x="22364" y="3517"/>
                </a:lnTo>
                <a:lnTo>
                  <a:pt x="24130" y="6832"/>
                </a:lnTo>
                <a:lnTo>
                  <a:pt x="22987" y="2260"/>
                </a:lnTo>
                <a:lnTo>
                  <a:pt x="17449" y="1435"/>
                </a:lnTo>
                <a:lnTo>
                  <a:pt x="11696" y="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6996639" y="2735381"/>
            <a:ext cx="25123" cy="25872"/>
          </a:xfrm>
          <a:custGeom>
            <a:avLst/>
            <a:gdLst/>
            <a:ahLst/>
            <a:cxnLst/>
            <a:rect l="l" t="t" r="r" b="b"/>
            <a:pathLst>
              <a:path w="25123" h="25872">
                <a:moveTo>
                  <a:pt x="13453" y="5715"/>
                </a:moveTo>
                <a:lnTo>
                  <a:pt x="15751" y="0"/>
                </a:lnTo>
                <a:lnTo>
                  <a:pt x="4542" y="4288"/>
                </a:lnTo>
                <a:lnTo>
                  <a:pt x="0" y="9616"/>
                </a:lnTo>
                <a:lnTo>
                  <a:pt x="586" y="15209"/>
                </a:lnTo>
                <a:lnTo>
                  <a:pt x="4765" y="20298"/>
                </a:lnTo>
                <a:lnTo>
                  <a:pt x="10999" y="24109"/>
                </a:lnTo>
                <a:lnTo>
                  <a:pt x="17751" y="25872"/>
                </a:lnTo>
                <a:lnTo>
                  <a:pt x="23484" y="24813"/>
                </a:lnTo>
                <a:lnTo>
                  <a:pt x="24819" y="23787"/>
                </a:lnTo>
                <a:lnTo>
                  <a:pt x="25123" y="14947"/>
                </a:lnTo>
                <a:lnTo>
                  <a:pt x="16817" y="7596"/>
                </a:lnTo>
                <a:lnTo>
                  <a:pt x="13453" y="57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6992777" y="2731952"/>
            <a:ext cx="34150" cy="32867"/>
          </a:xfrm>
          <a:custGeom>
            <a:avLst/>
            <a:gdLst/>
            <a:ahLst/>
            <a:cxnLst/>
            <a:rect l="l" t="t" r="r" b="b"/>
            <a:pathLst>
              <a:path w="34150" h="32867">
                <a:moveTo>
                  <a:pt x="2527" y="22301"/>
                </a:moveTo>
                <a:lnTo>
                  <a:pt x="4724" y="25450"/>
                </a:lnTo>
                <a:lnTo>
                  <a:pt x="7937" y="27965"/>
                </a:lnTo>
                <a:lnTo>
                  <a:pt x="11480" y="29819"/>
                </a:lnTo>
                <a:lnTo>
                  <a:pt x="15024" y="31661"/>
                </a:lnTo>
                <a:lnTo>
                  <a:pt x="18897" y="32842"/>
                </a:lnTo>
                <a:lnTo>
                  <a:pt x="25679" y="32867"/>
                </a:lnTo>
                <a:lnTo>
                  <a:pt x="28828" y="32054"/>
                </a:lnTo>
                <a:lnTo>
                  <a:pt x="33083" y="27825"/>
                </a:lnTo>
                <a:lnTo>
                  <a:pt x="34150" y="22923"/>
                </a:lnTo>
                <a:lnTo>
                  <a:pt x="33235" y="18453"/>
                </a:lnTo>
                <a:lnTo>
                  <a:pt x="32080" y="16687"/>
                </a:lnTo>
                <a:lnTo>
                  <a:pt x="28549" y="11442"/>
                </a:lnTo>
                <a:lnTo>
                  <a:pt x="22428" y="7772"/>
                </a:lnTo>
                <a:lnTo>
                  <a:pt x="20484" y="6800"/>
                </a:lnTo>
                <a:lnTo>
                  <a:pt x="18846" y="5981"/>
                </a:lnTo>
                <a:lnTo>
                  <a:pt x="18808" y="0"/>
                </a:lnTo>
                <a:lnTo>
                  <a:pt x="12585" y="1460"/>
                </a:lnTo>
                <a:lnTo>
                  <a:pt x="14985" y="5880"/>
                </a:lnTo>
                <a:lnTo>
                  <a:pt x="20408" y="6858"/>
                </a:lnTo>
                <a:lnTo>
                  <a:pt x="17602" y="13195"/>
                </a:lnTo>
                <a:lnTo>
                  <a:pt x="20764" y="15087"/>
                </a:lnTo>
                <a:lnTo>
                  <a:pt x="24460" y="18351"/>
                </a:lnTo>
                <a:lnTo>
                  <a:pt x="26873" y="21577"/>
                </a:lnTo>
                <a:lnTo>
                  <a:pt x="26187" y="24726"/>
                </a:lnTo>
                <a:lnTo>
                  <a:pt x="22682" y="25806"/>
                </a:lnTo>
                <a:lnTo>
                  <a:pt x="19697" y="25857"/>
                </a:lnTo>
                <a:lnTo>
                  <a:pt x="15366" y="24320"/>
                </a:lnTo>
                <a:lnTo>
                  <a:pt x="12153" y="21996"/>
                </a:lnTo>
                <a:lnTo>
                  <a:pt x="9169" y="19532"/>
                </a:lnTo>
                <a:lnTo>
                  <a:pt x="7073" y="15900"/>
                </a:lnTo>
                <a:lnTo>
                  <a:pt x="8127" y="3365"/>
                </a:lnTo>
                <a:lnTo>
                  <a:pt x="4965" y="5842"/>
                </a:lnTo>
                <a:lnTo>
                  <a:pt x="1816" y="8280"/>
                </a:lnTo>
                <a:lnTo>
                  <a:pt x="0" y="11645"/>
                </a:lnTo>
                <a:lnTo>
                  <a:pt x="38" y="17754"/>
                </a:lnTo>
                <a:lnTo>
                  <a:pt x="2527" y="22301"/>
                </a:lnTo>
                <a:close/>
              </a:path>
              <a:path w="34150" h="32867">
                <a:moveTo>
                  <a:pt x="7073" y="15900"/>
                </a:moveTo>
                <a:lnTo>
                  <a:pt x="7416" y="12954"/>
                </a:lnTo>
                <a:lnTo>
                  <a:pt x="11239" y="9842"/>
                </a:lnTo>
                <a:lnTo>
                  <a:pt x="13610" y="8724"/>
                </a:lnTo>
                <a:lnTo>
                  <a:pt x="14820" y="8153"/>
                </a:lnTo>
                <a:lnTo>
                  <a:pt x="15786" y="12319"/>
                </a:lnTo>
                <a:lnTo>
                  <a:pt x="17602" y="13195"/>
                </a:lnTo>
                <a:lnTo>
                  <a:pt x="20408" y="6858"/>
                </a:lnTo>
                <a:lnTo>
                  <a:pt x="14985" y="5880"/>
                </a:lnTo>
                <a:lnTo>
                  <a:pt x="12585" y="1460"/>
                </a:lnTo>
                <a:lnTo>
                  <a:pt x="8127" y="3365"/>
                </a:lnTo>
                <a:lnTo>
                  <a:pt x="7073" y="15900"/>
                </a:lnTo>
                <a:close/>
              </a:path>
              <a:path w="34150" h="32867">
                <a:moveTo>
                  <a:pt x="22593" y="736"/>
                </a:moveTo>
                <a:lnTo>
                  <a:pt x="18808" y="0"/>
                </a:lnTo>
                <a:lnTo>
                  <a:pt x="18846" y="5981"/>
                </a:lnTo>
                <a:lnTo>
                  <a:pt x="20484" y="6800"/>
                </a:lnTo>
                <a:lnTo>
                  <a:pt x="23482" y="4521"/>
                </a:lnTo>
                <a:lnTo>
                  <a:pt x="22593" y="736"/>
                </a:lnTo>
                <a:close/>
              </a:path>
              <a:path w="34150" h="32867">
                <a:moveTo>
                  <a:pt x="13610" y="8724"/>
                </a:moveTo>
                <a:lnTo>
                  <a:pt x="13296" y="9372"/>
                </a:lnTo>
                <a:lnTo>
                  <a:pt x="15786" y="12319"/>
                </a:lnTo>
                <a:lnTo>
                  <a:pt x="14820" y="8153"/>
                </a:lnTo>
                <a:lnTo>
                  <a:pt x="13610" y="87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6903297" y="2581094"/>
            <a:ext cx="16504" cy="13975"/>
          </a:xfrm>
          <a:custGeom>
            <a:avLst/>
            <a:gdLst/>
            <a:ahLst/>
            <a:cxnLst/>
            <a:rect l="l" t="t" r="r" b="b"/>
            <a:pathLst>
              <a:path w="16504" h="13975">
                <a:moveTo>
                  <a:pt x="16504" y="2286"/>
                </a:moveTo>
                <a:lnTo>
                  <a:pt x="14231" y="0"/>
                </a:lnTo>
                <a:lnTo>
                  <a:pt x="13989" y="2809"/>
                </a:lnTo>
                <a:lnTo>
                  <a:pt x="16504" y="2286"/>
                </a:lnTo>
                <a:close/>
              </a:path>
              <a:path w="16504" h="13975">
                <a:moveTo>
                  <a:pt x="8312" y="13487"/>
                </a:moveTo>
                <a:lnTo>
                  <a:pt x="13786" y="12179"/>
                </a:lnTo>
                <a:lnTo>
                  <a:pt x="13723" y="5905"/>
                </a:lnTo>
                <a:lnTo>
                  <a:pt x="13989" y="2809"/>
                </a:lnTo>
                <a:lnTo>
                  <a:pt x="4689" y="4744"/>
                </a:lnTo>
                <a:lnTo>
                  <a:pt x="0" y="10520"/>
                </a:lnTo>
                <a:lnTo>
                  <a:pt x="4055" y="13975"/>
                </a:lnTo>
                <a:lnTo>
                  <a:pt x="8312" y="1348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6899761" y="2577426"/>
            <a:ext cx="23558" cy="21170"/>
          </a:xfrm>
          <a:custGeom>
            <a:avLst/>
            <a:gdLst/>
            <a:ahLst/>
            <a:cxnLst/>
            <a:rect l="l" t="t" r="r" b="b"/>
            <a:pathLst>
              <a:path w="23558" h="21170">
                <a:moveTo>
                  <a:pt x="18211" y="9398"/>
                </a:moveTo>
                <a:lnTo>
                  <a:pt x="14795" y="9398"/>
                </a:lnTo>
                <a:lnTo>
                  <a:pt x="14008" y="6426"/>
                </a:lnTo>
                <a:lnTo>
                  <a:pt x="14262" y="3378"/>
                </a:lnTo>
                <a:lnTo>
                  <a:pt x="14819" y="2362"/>
                </a:lnTo>
                <a:lnTo>
                  <a:pt x="12979" y="2362"/>
                </a:lnTo>
                <a:lnTo>
                  <a:pt x="13729" y="9738"/>
                </a:lnTo>
                <a:lnTo>
                  <a:pt x="13855" y="9321"/>
                </a:lnTo>
                <a:lnTo>
                  <a:pt x="13729" y="9738"/>
                </a:lnTo>
                <a:lnTo>
                  <a:pt x="13030" y="12039"/>
                </a:lnTo>
                <a:lnTo>
                  <a:pt x="9791" y="14020"/>
                </a:lnTo>
                <a:lnTo>
                  <a:pt x="6946" y="14008"/>
                </a:lnTo>
                <a:lnTo>
                  <a:pt x="10185" y="11341"/>
                </a:lnTo>
                <a:lnTo>
                  <a:pt x="8623" y="3848"/>
                </a:lnTo>
                <a:lnTo>
                  <a:pt x="5461" y="6007"/>
                </a:lnTo>
                <a:lnTo>
                  <a:pt x="2349" y="8204"/>
                </a:lnTo>
                <a:lnTo>
                  <a:pt x="114" y="10922"/>
                </a:lnTo>
                <a:lnTo>
                  <a:pt x="0" y="14554"/>
                </a:lnTo>
                <a:lnTo>
                  <a:pt x="901" y="18440"/>
                </a:lnTo>
                <a:lnTo>
                  <a:pt x="4127" y="20764"/>
                </a:lnTo>
                <a:lnTo>
                  <a:pt x="8064" y="21170"/>
                </a:lnTo>
                <a:lnTo>
                  <a:pt x="10985" y="20967"/>
                </a:lnTo>
                <a:lnTo>
                  <a:pt x="14655" y="20116"/>
                </a:lnTo>
                <a:lnTo>
                  <a:pt x="17640" y="17678"/>
                </a:lnTo>
                <a:lnTo>
                  <a:pt x="20180" y="13106"/>
                </a:lnTo>
                <a:lnTo>
                  <a:pt x="20797" y="9556"/>
                </a:lnTo>
                <a:lnTo>
                  <a:pt x="18211" y="9398"/>
                </a:lnTo>
                <a:close/>
              </a:path>
              <a:path w="23558" h="21170">
                <a:moveTo>
                  <a:pt x="12979" y="2362"/>
                </a:moveTo>
                <a:lnTo>
                  <a:pt x="8623" y="3848"/>
                </a:lnTo>
                <a:lnTo>
                  <a:pt x="10185" y="11341"/>
                </a:lnTo>
                <a:lnTo>
                  <a:pt x="12090" y="10261"/>
                </a:lnTo>
                <a:lnTo>
                  <a:pt x="13729" y="9738"/>
                </a:lnTo>
                <a:lnTo>
                  <a:pt x="12979" y="2362"/>
                </a:lnTo>
                <a:close/>
              </a:path>
              <a:path w="23558" h="21170">
                <a:moveTo>
                  <a:pt x="20797" y="9556"/>
                </a:moveTo>
                <a:lnTo>
                  <a:pt x="21729" y="9613"/>
                </a:lnTo>
                <a:lnTo>
                  <a:pt x="21272" y="3962"/>
                </a:lnTo>
                <a:lnTo>
                  <a:pt x="20751" y="2471"/>
                </a:lnTo>
                <a:lnTo>
                  <a:pt x="20002" y="330"/>
                </a:lnTo>
                <a:lnTo>
                  <a:pt x="16116" y="0"/>
                </a:lnTo>
                <a:lnTo>
                  <a:pt x="14819" y="2362"/>
                </a:lnTo>
                <a:lnTo>
                  <a:pt x="20294" y="2438"/>
                </a:lnTo>
                <a:lnTo>
                  <a:pt x="20797" y="9556"/>
                </a:lnTo>
                <a:lnTo>
                  <a:pt x="20993" y="8432"/>
                </a:lnTo>
                <a:lnTo>
                  <a:pt x="20797" y="9556"/>
                </a:lnTo>
                <a:close/>
              </a:path>
              <a:path w="23558" h="21170">
                <a:moveTo>
                  <a:pt x="14262" y="3378"/>
                </a:moveTo>
                <a:lnTo>
                  <a:pt x="14008" y="6426"/>
                </a:lnTo>
                <a:lnTo>
                  <a:pt x="14795" y="9398"/>
                </a:lnTo>
                <a:lnTo>
                  <a:pt x="18211" y="9398"/>
                </a:lnTo>
                <a:lnTo>
                  <a:pt x="20797" y="9556"/>
                </a:lnTo>
                <a:lnTo>
                  <a:pt x="20294" y="2438"/>
                </a:lnTo>
                <a:lnTo>
                  <a:pt x="14819" y="2362"/>
                </a:lnTo>
                <a:lnTo>
                  <a:pt x="14262" y="3378"/>
                </a:lnTo>
                <a:close/>
              </a:path>
              <a:path w="23558" h="21170">
                <a:moveTo>
                  <a:pt x="22237" y="2578"/>
                </a:moveTo>
                <a:lnTo>
                  <a:pt x="20751" y="2471"/>
                </a:lnTo>
                <a:lnTo>
                  <a:pt x="21272" y="3962"/>
                </a:lnTo>
                <a:lnTo>
                  <a:pt x="21729" y="9613"/>
                </a:lnTo>
                <a:lnTo>
                  <a:pt x="23558" y="6210"/>
                </a:lnTo>
                <a:lnTo>
                  <a:pt x="22237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6983174" y="2510232"/>
            <a:ext cx="36270" cy="24311"/>
          </a:xfrm>
          <a:custGeom>
            <a:avLst/>
            <a:gdLst/>
            <a:ahLst/>
            <a:cxnLst/>
            <a:rect l="l" t="t" r="r" b="b"/>
            <a:pathLst>
              <a:path w="36270" h="24311">
                <a:moveTo>
                  <a:pt x="1950" y="10873"/>
                </a:moveTo>
                <a:lnTo>
                  <a:pt x="6282" y="15504"/>
                </a:lnTo>
                <a:lnTo>
                  <a:pt x="12174" y="19690"/>
                </a:lnTo>
                <a:lnTo>
                  <a:pt x="18805" y="22827"/>
                </a:lnTo>
                <a:lnTo>
                  <a:pt x="25356" y="24311"/>
                </a:lnTo>
                <a:lnTo>
                  <a:pt x="31005" y="23536"/>
                </a:lnTo>
                <a:lnTo>
                  <a:pt x="34933" y="19897"/>
                </a:lnTo>
                <a:lnTo>
                  <a:pt x="36270" y="14731"/>
                </a:lnTo>
                <a:lnTo>
                  <a:pt x="29805" y="11023"/>
                </a:lnTo>
                <a:lnTo>
                  <a:pt x="21652" y="7886"/>
                </a:lnTo>
                <a:lnTo>
                  <a:pt x="16636" y="2298"/>
                </a:lnTo>
                <a:lnTo>
                  <a:pt x="16636" y="0"/>
                </a:lnTo>
                <a:lnTo>
                  <a:pt x="6522" y="361"/>
                </a:lnTo>
                <a:lnTo>
                  <a:pt x="1250" y="2697"/>
                </a:lnTo>
                <a:lnTo>
                  <a:pt x="0" y="6402"/>
                </a:lnTo>
                <a:lnTo>
                  <a:pt x="1950" y="1087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6979622" y="2506577"/>
            <a:ext cx="43319" cy="31534"/>
          </a:xfrm>
          <a:custGeom>
            <a:avLst/>
            <a:gdLst/>
            <a:ahLst/>
            <a:cxnLst/>
            <a:rect l="l" t="t" r="r" b="b"/>
            <a:pathLst>
              <a:path w="43319" h="31534">
                <a:moveTo>
                  <a:pt x="19634" y="22021"/>
                </a:moveTo>
                <a:lnTo>
                  <a:pt x="14795" y="18567"/>
                </a:lnTo>
                <a:lnTo>
                  <a:pt x="10287" y="14947"/>
                </a:lnTo>
                <a:lnTo>
                  <a:pt x="7505" y="11480"/>
                </a:lnTo>
                <a:lnTo>
                  <a:pt x="7251" y="8839"/>
                </a:lnTo>
                <a:lnTo>
                  <a:pt x="10693" y="7378"/>
                </a:lnTo>
                <a:lnTo>
                  <a:pt x="13017" y="7035"/>
                </a:lnTo>
                <a:lnTo>
                  <a:pt x="19964" y="7162"/>
                </a:lnTo>
                <a:lnTo>
                  <a:pt x="23571" y="5829"/>
                </a:lnTo>
                <a:lnTo>
                  <a:pt x="31965" y="17868"/>
                </a:lnTo>
                <a:lnTo>
                  <a:pt x="36136" y="20310"/>
                </a:lnTo>
                <a:lnTo>
                  <a:pt x="36309" y="18135"/>
                </a:lnTo>
                <a:lnTo>
                  <a:pt x="41567" y="15328"/>
                </a:lnTo>
                <a:lnTo>
                  <a:pt x="34759" y="11480"/>
                </a:lnTo>
                <a:lnTo>
                  <a:pt x="26949" y="8318"/>
                </a:lnTo>
                <a:lnTo>
                  <a:pt x="23654" y="4558"/>
                </a:lnTo>
                <a:lnTo>
                  <a:pt x="22809" y="3594"/>
                </a:lnTo>
                <a:lnTo>
                  <a:pt x="19291" y="2032"/>
                </a:lnTo>
                <a:lnTo>
                  <a:pt x="16395" y="4635"/>
                </a:lnTo>
                <a:lnTo>
                  <a:pt x="16217" y="0"/>
                </a:lnTo>
                <a:lnTo>
                  <a:pt x="11303" y="12"/>
                </a:lnTo>
                <a:lnTo>
                  <a:pt x="7670" y="609"/>
                </a:lnTo>
                <a:lnTo>
                  <a:pt x="4800" y="2070"/>
                </a:lnTo>
                <a:lnTo>
                  <a:pt x="2133" y="3822"/>
                </a:lnTo>
                <a:lnTo>
                  <a:pt x="393" y="6438"/>
                </a:lnTo>
                <a:lnTo>
                  <a:pt x="0" y="9448"/>
                </a:lnTo>
                <a:lnTo>
                  <a:pt x="50" y="12560"/>
                </a:lnTo>
                <a:lnTo>
                  <a:pt x="1498" y="15151"/>
                </a:lnTo>
                <a:lnTo>
                  <a:pt x="3403" y="17589"/>
                </a:lnTo>
                <a:lnTo>
                  <a:pt x="6299" y="21221"/>
                </a:lnTo>
                <a:lnTo>
                  <a:pt x="10566" y="24561"/>
                </a:lnTo>
                <a:lnTo>
                  <a:pt x="15278" y="27139"/>
                </a:lnTo>
                <a:lnTo>
                  <a:pt x="20015" y="29692"/>
                </a:lnTo>
                <a:lnTo>
                  <a:pt x="25933" y="24549"/>
                </a:lnTo>
                <a:lnTo>
                  <a:pt x="19634" y="22021"/>
                </a:lnTo>
                <a:close/>
              </a:path>
              <a:path w="43319" h="31534">
                <a:moveTo>
                  <a:pt x="16217" y="0"/>
                </a:moveTo>
                <a:lnTo>
                  <a:pt x="16395" y="4635"/>
                </a:lnTo>
                <a:lnTo>
                  <a:pt x="19291" y="2032"/>
                </a:lnTo>
                <a:lnTo>
                  <a:pt x="22809" y="3594"/>
                </a:lnTo>
                <a:lnTo>
                  <a:pt x="23654" y="4558"/>
                </a:lnTo>
                <a:lnTo>
                  <a:pt x="23825" y="1943"/>
                </a:lnTo>
                <a:lnTo>
                  <a:pt x="20421" y="139"/>
                </a:lnTo>
                <a:lnTo>
                  <a:pt x="17538" y="0"/>
                </a:lnTo>
                <a:lnTo>
                  <a:pt x="16217" y="0"/>
                </a:lnTo>
                <a:close/>
              </a:path>
              <a:path w="43319" h="31534">
                <a:moveTo>
                  <a:pt x="36080" y="21018"/>
                </a:moveTo>
                <a:lnTo>
                  <a:pt x="33489" y="23990"/>
                </a:lnTo>
                <a:lnTo>
                  <a:pt x="30111" y="24485"/>
                </a:lnTo>
                <a:lnTo>
                  <a:pt x="25933" y="24549"/>
                </a:lnTo>
                <a:lnTo>
                  <a:pt x="20015" y="29692"/>
                </a:lnTo>
                <a:lnTo>
                  <a:pt x="25158" y="31496"/>
                </a:lnTo>
                <a:lnTo>
                  <a:pt x="33274" y="31534"/>
                </a:lnTo>
                <a:lnTo>
                  <a:pt x="36525" y="30708"/>
                </a:lnTo>
                <a:lnTo>
                  <a:pt x="38061" y="21437"/>
                </a:lnTo>
                <a:lnTo>
                  <a:pt x="39814" y="18376"/>
                </a:lnTo>
                <a:lnTo>
                  <a:pt x="41617" y="26174"/>
                </a:lnTo>
                <a:lnTo>
                  <a:pt x="43053" y="22733"/>
                </a:lnTo>
                <a:lnTo>
                  <a:pt x="43319" y="18630"/>
                </a:lnTo>
                <a:lnTo>
                  <a:pt x="42735" y="16002"/>
                </a:lnTo>
                <a:lnTo>
                  <a:pt x="41567" y="15328"/>
                </a:lnTo>
                <a:lnTo>
                  <a:pt x="36309" y="18135"/>
                </a:lnTo>
                <a:lnTo>
                  <a:pt x="36136" y="20310"/>
                </a:lnTo>
                <a:lnTo>
                  <a:pt x="36080" y="21018"/>
                </a:lnTo>
                <a:close/>
              </a:path>
              <a:path w="43319" h="31534">
                <a:moveTo>
                  <a:pt x="17170" y="7068"/>
                </a:moveTo>
                <a:lnTo>
                  <a:pt x="17564" y="8305"/>
                </a:lnTo>
                <a:lnTo>
                  <a:pt x="23456" y="14757"/>
                </a:lnTo>
                <a:lnTo>
                  <a:pt x="31965" y="17868"/>
                </a:lnTo>
                <a:lnTo>
                  <a:pt x="23571" y="5829"/>
                </a:lnTo>
                <a:lnTo>
                  <a:pt x="19964" y="7162"/>
                </a:lnTo>
                <a:lnTo>
                  <a:pt x="17170" y="7068"/>
                </a:lnTo>
                <a:close/>
              </a:path>
              <a:path w="43319" h="31534">
                <a:moveTo>
                  <a:pt x="39065" y="28448"/>
                </a:moveTo>
                <a:lnTo>
                  <a:pt x="41617" y="26174"/>
                </a:lnTo>
                <a:lnTo>
                  <a:pt x="39814" y="18376"/>
                </a:lnTo>
                <a:lnTo>
                  <a:pt x="38061" y="21437"/>
                </a:lnTo>
                <a:lnTo>
                  <a:pt x="36525" y="30708"/>
                </a:lnTo>
                <a:lnTo>
                  <a:pt x="39065" y="28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6944902" y="2637105"/>
            <a:ext cx="31913" cy="34033"/>
          </a:xfrm>
          <a:custGeom>
            <a:avLst/>
            <a:gdLst/>
            <a:ahLst/>
            <a:cxnLst/>
            <a:rect l="l" t="t" r="r" b="b"/>
            <a:pathLst>
              <a:path w="31913" h="34033">
                <a:moveTo>
                  <a:pt x="11481" y="0"/>
                </a:moveTo>
                <a:lnTo>
                  <a:pt x="4337" y="10257"/>
                </a:lnTo>
                <a:lnTo>
                  <a:pt x="0" y="21944"/>
                </a:lnTo>
                <a:lnTo>
                  <a:pt x="77" y="22720"/>
                </a:lnTo>
                <a:lnTo>
                  <a:pt x="7423" y="30467"/>
                </a:lnTo>
                <a:lnTo>
                  <a:pt x="20410" y="34033"/>
                </a:lnTo>
                <a:lnTo>
                  <a:pt x="28779" y="31584"/>
                </a:lnTo>
                <a:lnTo>
                  <a:pt x="31913" y="21985"/>
                </a:lnTo>
                <a:lnTo>
                  <a:pt x="26940" y="12692"/>
                </a:lnTo>
                <a:lnTo>
                  <a:pt x="19369" y="5237"/>
                </a:lnTo>
                <a:lnTo>
                  <a:pt x="17209" y="3416"/>
                </a:lnTo>
                <a:lnTo>
                  <a:pt x="1148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6941371" y="2633548"/>
            <a:ext cx="39192" cy="41122"/>
          </a:xfrm>
          <a:custGeom>
            <a:avLst/>
            <a:gdLst/>
            <a:ahLst/>
            <a:cxnLst/>
            <a:rect l="l" t="t" r="r" b="b"/>
            <a:pathLst>
              <a:path w="39192" h="41122">
                <a:moveTo>
                  <a:pt x="16116" y="7988"/>
                </a:moveTo>
                <a:lnTo>
                  <a:pt x="15943" y="8214"/>
                </a:lnTo>
                <a:lnTo>
                  <a:pt x="18698" y="9860"/>
                </a:lnTo>
                <a:lnTo>
                  <a:pt x="18478" y="9677"/>
                </a:lnTo>
                <a:lnTo>
                  <a:pt x="16116" y="7988"/>
                </a:lnTo>
                <a:close/>
              </a:path>
              <a:path w="39192" h="41122">
                <a:moveTo>
                  <a:pt x="15011" y="3555"/>
                </a:moveTo>
                <a:lnTo>
                  <a:pt x="16827" y="533"/>
                </a:lnTo>
                <a:lnTo>
                  <a:pt x="13258" y="0"/>
                </a:lnTo>
                <a:lnTo>
                  <a:pt x="12179" y="1460"/>
                </a:lnTo>
                <a:lnTo>
                  <a:pt x="13208" y="6578"/>
                </a:lnTo>
                <a:lnTo>
                  <a:pt x="15011" y="3555"/>
                </a:lnTo>
                <a:close/>
              </a:path>
              <a:path w="39192" h="41122">
                <a:moveTo>
                  <a:pt x="29210" y="33375"/>
                </a:moveTo>
                <a:lnTo>
                  <a:pt x="27355" y="34112"/>
                </a:lnTo>
                <a:lnTo>
                  <a:pt x="21094" y="34099"/>
                </a:lnTo>
                <a:lnTo>
                  <a:pt x="16941" y="40284"/>
                </a:lnTo>
                <a:lnTo>
                  <a:pt x="20904" y="41122"/>
                </a:lnTo>
                <a:lnTo>
                  <a:pt x="28346" y="41097"/>
                </a:lnTo>
                <a:lnTo>
                  <a:pt x="32067" y="40360"/>
                </a:lnTo>
                <a:lnTo>
                  <a:pt x="34836" y="37604"/>
                </a:lnTo>
                <a:lnTo>
                  <a:pt x="37757" y="34670"/>
                </a:lnTo>
                <a:lnTo>
                  <a:pt x="39192" y="31064"/>
                </a:lnTo>
                <a:lnTo>
                  <a:pt x="39103" y="21996"/>
                </a:lnTo>
                <a:lnTo>
                  <a:pt x="36017" y="17335"/>
                </a:lnTo>
                <a:lnTo>
                  <a:pt x="32689" y="13423"/>
                </a:lnTo>
                <a:lnTo>
                  <a:pt x="29311" y="9524"/>
                </a:lnTo>
                <a:lnTo>
                  <a:pt x="25438" y="6324"/>
                </a:lnTo>
                <a:lnTo>
                  <a:pt x="22542" y="3949"/>
                </a:lnTo>
                <a:lnTo>
                  <a:pt x="17856" y="5651"/>
                </a:lnTo>
                <a:lnTo>
                  <a:pt x="15943" y="8214"/>
                </a:lnTo>
                <a:lnTo>
                  <a:pt x="16116" y="7988"/>
                </a:lnTo>
                <a:lnTo>
                  <a:pt x="18478" y="9677"/>
                </a:lnTo>
                <a:lnTo>
                  <a:pt x="20739" y="6972"/>
                </a:lnTo>
                <a:lnTo>
                  <a:pt x="18923" y="9994"/>
                </a:lnTo>
                <a:lnTo>
                  <a:pt x="20739" y="6972"/>
                </a:lnTo>
                <a:lnTo>
                  <a:pt x="18478" y="9677"/>
                </a:lnTo>
                <a:lnTo>
                  <a:pt x="18698" y="9860"/>
                </a:lnTo>
                <a:lnTo>
                  <a:pt x="20916" y="11709"/>
                </a:lnTo>
                <a:lnTo>
                  <a:pt x="24485" y="14693"/>
                </a:lnTo>
                <a:lnTo>
                  <a:pt x="27355" y="18021"/>
                </a:lnTo>
                <a:lnTo>
                  <a:pt x="30264" y="21335"/>
                </a:lnTo>
                <a:lnTo>
                  <a:pt x="32194" y="24942"/>
                </a:lnTo>
                <a:lnTo>
                  <a:pt x="32131" y="27597"/>
                </a:lnTo>
                <a:lnTo>
                  <a:pt x="31623" y="30772"/>
                </a:lnTo>
                <a:lnTo>
                  <a:pt x="29210" y="33375"/>
                </a:lnTo>
                <a:close/>
              </a:path>
              <a:path w="39192" h="41122">
                <a:moveTo>
                  <a:pt x="558" y="29375"/>
                </a:moveTo>
                <a:lnTo>
                  <a:pt x="3619" y="33083"/>
                </a:lnTo>
                <a:lnTo>
                  <a:pt x="6172" y="35598"/>
                </a:lnTo>
                <a:lnTo>
                  <a:pt x="9563" y="37515"/>
                </a:lnTo>
                <a:lnTo>
                  <a:pt x="13246" y="38900"/>
                </a:lnTo>
                <a:lnTo>
                  <a:pt x="16941" y="40284"/>
                </a:lnTo>
                <a:lnTo>
                  <a:pt x="21094" y="34099"/>
                </a:lnTo>
                <a:lnTo>
                  <a:pt x="16446" y="32892"/>
                </a:lnTo>
                <a:lnTo>
                  <a:pt x="12890" y="31064"/>
                </a:lnTo>
                <a:lnTo>
                  <a:pt x="9588" y="29095"/>
                </a:lnTo>
                <a:lnTo>
                  <a:pt x="7150" y="26200"/>
                </a:lnTo>
                <a:lnTo>
                  <a:pt x="6959" y="23240"/>
                </a:lnTo>
                <a:lnTo>
                  <a:pt x="8648" y="19189"/>
                </a:lnTo>
                <a:lnTo>
                  <a:pt x="10998" y="15443"/>
                </a:lnTo>
                <a:lnTo>
                  <a:pt x="13322" y="11645"/>
                </a:lnTo>
                <a:lnTo>
                  <a:pt x="15943" y="8214"/>
                </a:lnTo>
                <a:lnTo>
                  <a:pt x="17856" y="5651"/>
                </a:lnTo>
                <a:lnTo>
                  <a:pt x="22542" y="3949"/>
                </a:lnTo>
                <a:lnTo>
                  <a:pt x="16827" y="533"/>
                </a:lnTo>
                <a:lnTo>
                  <a:pt x="15011" y="3555"/>
                </a:lnTo>
                <a:lnTo>
                  <a:pt x="13208" y="6578"/>
                </a:lnTo>
                <a:lnTo>
                  <a:pt x="12179" y="1460"/>
                </a:lnTo>
                <a:lnTo>
                  <a:pt x="10515" y="3733"/>
                </a:lnTo>
                <a:lnTo>
                  <a:pt x="7556" y="7569"/>
                </a:lnTo>
                <a:lnTo>
                  <a:pt x="4991" y="11772"/>
                </a:lnTo>
                <a:lnTo>
                  <a:pt x="2451" y="16027"/>
                </a:lnTo>
                <a:lnTo>
                  <a:pt x="88" y="20459"/>
                </a:lnTo>
                <a:lnTo>
                  <a:pt x="0" y="25158"/>
                </a:lnTo>
                <a:lnTo>
                  <a:pt x="558" y="2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6879831" y="2658812"/>
            <a:ext cx="21135" cy="13957"/>
          </a:xfrm>
          <a:custGeom>
            <a:avLst/>
            <a:gdLst/>
            <a:ahLst/>
            <a:cxnLst/>
            <a:rect l="l" t="t" r="r" b="b"/>
            <a:pathLst>
              <a:path w="21135" h="13957">
                <a:moveTo>
                  <a:pt x="6050" y="2742"/>
                </a:moveTo>
                <a:lnTo>
                  <a:pt x="0" y="8010"/>
                </a:lnTo>
                <a:lnTo>
                  <a:pt x="1535" y="12632"/>
                </a:lnTo>
                <a:lnTo>
                  <a:pt x="8282" y="13779"/>
                </a:lnTo>
                <a:lnTo>
                  <a:pt x="17350" y="13957"/>
                </a:lnTo>
                <a:lnTo>
                  <a:pt x="21135" y="4787"/>
                </a:lnTo>
                <a:lnTo>
                  <a:pt x="11406" y="4572"/>
                </a:lnTo>
                <a:lnTo>
                  <a:pt x="14835" y="0"/>
                </a:lnTo>
                <a:lnTo>
                  <a:pt x="6050" y="274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6875731" y="2655296"/>
            <a:ext cx="24752" cy="20815"/>
          </a:xfrm>
          <a:custGeom>
            <a:avLst/>
            <a:gdLst/>
            <a:ahLst/>
            <a:cxnLst/>
            <a:rect l="l" t="t" r="r" b="b"/>
            <a:pathLst>
              <a:path w="24752" h="20815">
                <a:moveTo>
                  <a:pt x="14503" y="241"/>
                </a:moveTo>
                <a:lnTo>
                  <a:pt x="10274" y="1930"/>
                </a:lnTo>
                <a:lnTo>
                  <a:pt x="12026" y="6083"/>
                </a:lnTo>
                <a:lnTo>
                  <a:pt x="15620" y="7112"/>
                </a:lnTo>
                <a:lnTo>
                  <a:pt x="19113" y="7023"/>
                </a:lnTo>
                <a:lnTo>
                  <a:pt x="23075" y="16700"/>
                </a:lnTo>
                <a:lnTo>
                  <a:pt x="24688" y="14490"/>
                </a:lnTo>
                <a:lnTo>
                  <a:pt x="24752" y="11620"/>
                </a:lnTo>
                <a:lnTo>
                  <a:pt x="23621" y="7442"/>
                </a:lnTo>
                <a:lnTo>
                  <a:pt x="21314" y="5906"/>
                </a:lnTo>
                <a:lnTo>
                  <a:pt x="20129" y="5118"/>
                </a:lnTo>
                <a:lnTo>
                  <a:pt x="15582" y="4572"/>
                </a:lnTo>
                <a:lnTo>
                  <a:pt x="14503" y="241"/>
                </a:lnTo>
                <a:close/>
              </a:path>
              <a:path w="24752" h="20815">
                <a:moveTo>
                  <a:pt x="14503" y="241"/>
                </a:moveTo>
                <a:lnTo>
                  <a:pt x="15582" y="4572"/>
                </a:lnTo>
                <a:lnTo>
                  <a:pt x="20129" y="5118"/>
                </a:lnTo>
                <a:lnTo>
                  <a:pt x="21314" y="5906"/>
                </a:lnTo>
                <a:lnTo>
                  <a:pt x="22542" y="5283"/>
                </a:lnTo>
                <a:lnTo>
                  <a:pt x="22351" y="1397"/>
                </a:lnTo>
                <a:lnTo>
                  <a:pt x="18757" y="0"/>
                </a:lnTo>
                <a:lnTo>
                  <a:pt x="14503" y="241"/>
                </a:lnTo>
                <a:close/>
              </a:path>
              <a:path w="24752" h="20815">
                <a:moveTo>
                  <a:pt x="12445" y="13766"/>
                </a:moveTo>
                <a:lnTo>
                  <a:pt x="9524" y="13728"/>
                </a:lnTo>
                <a:lnTo>
                  <a:pt x="9677" y="20751"/>
                </a:lnTo>
                <a:lnTo>
                  <a:pt x="12649" y="20815"/>
                </a:lnTo>
                <a:lnTo>
                  <a:pt x="12649" y="13766"/>
                </a:lnTo>
                <a:lnTo>
                  <a:pt x="12445" y="13766"/>
                </a:lnTo>
                <a:close/>
              </a:path>
              <a:path w="24752" h="20815">
                <a:moveTo>
                  <a:pt x="1155" y="16992"/>
                </a:moveTo>
                <a:lnTo>
                  <a:pt x="3936" y="19380"/>
                </a:lnTo>
                <a:lnTo>
                  <a:pt x="7556" y="20485"/>
                </a:lnTo>
                <a:lnTo>
                  <a:pt x="9677" y="20751"/>
                </a:lnTo>
                <a:lnTo>
                  <a:pt x="9524" y="13728"/>
                </a:lnTo>
                <a:lnTo>
                  <a:pt x="6794" y="12763"/>
                </a:lnTo>
                <a:lnTo>
                  <a:pt x="10210" y="9779"/>
                </a:lnTo>
                <a:lnTo>
                  <a:pt x="11971" y="8911"/>
                </a:lnTo>
                <a:lnTo>
                  <a:pt x="11950" y="9969"/>
                </a:lnTo>
                <a:lnTo>
                  <a:pt x="15443" y="11607"/>
                </a:lnTo>
                <a:lnTo>
                  <a:pt x="18224" y="11734"/>
                </a:lnTo>
                <a:lnTo>
                  <a:pt x="15608" y="13335"/>
                </a:lnTo>
                <a:lnTo>
                  <a:pt x="12649" y="13766"/>
                </a:lnTo>
                <a:lnTo>
                  <a:pt x="12649" y="20815"/>
                </a:lnTo>
                <a:lnTo>
                  <a:pt x="15951" y="20815"/>
                </a:lnTo>
                <a:lnTo>
                  <a:pt x="18808" y="19837"/>
                </a:lnTo>
                <a:lnTo>
                  <a:pt x="23075" y="16700"/>
                </a:lnTo>
                <a:lnTo>
                  <a:pt x="19113" y="7023"/>
                </a:lnTo>
                <a:lnTo>
                  <a:pt x="15620" y="7112"/>
                </a:lnTo>
                <a:lnTo>
                  <a:pt x="12026" y="6083"/>
                </a:lnTo>
                <a:lnTo>
                  <a:pt x="10274" y="1930"/>
                </a:lnTo>
                <a:lnTo>
                  <a:pt x="6794" y="4165"/>
                </a:lnTo>
                <a:lnTo>
                  <a:pt x="3517" y="6540"/>
                </a:lnTo>
                <a:lnTo>
                  <a:pt x="1104" y="9448"/>
                </a:lnTo>
                <a:lnTo>
                  <a:pt x="0" y="13436"/>
                </a:lnTo>
                <a:lnTo>
                  <a:pt x="1155" y="16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6878030" y="2539946"/>
            <a:ext cx="12996" cy="10057"/>
          </a:xfrm>
          <a:custGeom>
            <a:avLst/>
            <a:gdLst/>
            <a:ahLst/>
            <a:cxnLst/>
            <a:rect l="l" t="t" r="r" b="b"/>
            <a:pathLst>
              <a:path w="12996" h="10057">
                <a:moveTo>
                  <a:pt x="9138" y="1270"/>
                </a:moveTo>
                <a:lnTo>
                  <a:pt x="6344" y="1155"/>
                </a:lnTo>
                <a:lnTo>
                  <a:pt x="4070" y="0"/>
                </a:lnTo>
                <a:lnTo>
                  <a:pt x="0" y="1693"/>
                </a:lnTo>
                <a:lnTo>
                  <a:pt x="2016" y="6942"/>
                </a:lnTo>
                <a:lnTo>
                  <a:pt x="7291" y="10057"/>
                </a:lnTo>
                <a:lnTo>
                  <a:pt x="12996" y="5347"/>
                </a:lnTo>
                <a:lnTo>
                  <a:pt x="11436" y="2286"/>
                </a:lnTo>
                <a:lnTo>
                  <a:pt x="9138" y="127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6874469" y="2536179"/>
            <a:ext cx="20459" cy="17348"/>
          </a:xfrm>
          <a:custGeom>
            <a:avLst/>
            <a:gdLst/>
            <a:ahLst/>
            <a:cxnLst/>
            <a:rect l="l" t="t" r="r" b="b"/>
            <a:pathLst>
              <a:path w="20459" h="17348">
                <a:moveTo>
                  <a:pt x="12852" y="9042"/>
                </a:moveTo>
                <a:lnTo>
                  <a:pt x="13677" y="6934"/>
                </a:lnTo>
                <a:lnTo>
                  <a:pt x="17132" y="3060"/>
                </a:lnTo>
                <a:lnTo>
                  <a:pt x="13614" y="1485"/>
                </a:lnTo>
                <a:lnTo>
                  <a:pt x="9903" y="1458"/>
                </a:lnTo>
                <a:lnTo>
                  <a:pt x="6972" y="6057"/>
                </a:lnTo>
                <a:lnTo>
                  <a:pt x="6311" y="6718"/>
                </a:lnTo>
                <a:lnTo>
                  <a:pt x="4508" y="0"/>
                </a:lnTo>
                <a:lnTo>
                  <a:pt x="1574" y="1765"/>
                </a:lnTo>
                <a:lnTo>
                  <a:pt x="0" y="4610"/>
                </a:lnTo>
                <a:lnTo>
                  <a:pt x="88" y="8750"/>
                </a:lnTo>
                <a:lnTo>
                  <a:pt x="3136" y="13284"/>
                </a:lnTo>
                <a:lnTo>
                  <a:pt x="7480" y="17284"/>
                </a:lnTo>
                <a:lnTo>
                  <a:pt x="10960" y="17348"/>
                </a:lnTo>
                <a:lnTo>
                  <a:pt x="9436" y="9842"/>
                </a:lnTo>
                <a:lnTo>
                  <a:pt x="7931" y="7530"/>
                </a:lnTo>
                <a:lnTo>
                  <a:pt x="10579" y="6502"/>
                </a:lnTo>
                <a:lnTo>
                  <a:pt x="11518" y="2717"/>
                </a:lnTo>
                <a:lnTo>
                  <a:pt x="12552" y="8984"/>
                </a:lnTo>
                <a:lnTo>
                  <a:pt x="12852" y="9042"/>
                </a:lnTo>
                <a:close/>
              </a:path>
              <a:path w="20459" h="17348">
                <a:moveTo>
                  <a:pt x="6464" y="2832"/>
                </a:moveTo>
                <a:lnTo>
                  <a:pt x="6311" y="6718"/>
                </a:lnTo>
                <a:lnTo>
                  <a:pt x="6972" y="6057"/>
                </a:lnTo>
                <a:lnTo>
                  <a:pt x="9903" y="1458"/>
                </a:lnTo>
                <a:lnTo>
                  <a:pt x="8470" y="342"/>
                </a:lnTo>
                <a:lnTo>
                  <a:pt x="4508" y="0"/>
                </a:lnTo>
                <a:lnTo>
                  <a:pt x="6311" y="6718"/>
                </a:lnTo>
                <a:lnTo>
                  <a:pt x="6464" y="2832"/>
                </a:lnTo>
                <a:close/>
              </a:path>
              <a:path w="20459" h="17348">
                <a:moveTo>
                  <a:pt x="12552" y="8984"/>
                </a:moveTo>
                <a:lnTo>
                  <a:pt x="12255" y="9524"/>
                </a:lnTo>
                <a:lnTo>
                  <a:pt x="9436" y="9842"/>
                </a:lnTo>
                <a:lnTo>
                  <a:pt x="10960" y="17348"/>
                </a:lnTo>
                <a:lnTo>
                  <a:pt x="14846" y="16611"/>
                </a:lnTo>
                <a:lnTo>
                  <a:pt x="14274" y="10591"/>
                </a:lnTo>
                <a:lnTo>
                  <a:pt x="16929" y="8280"/>
                </a:lnTo>
                <a:lnTo>
                  <a:pt x="17983" y="13881"/>
                </a:lnTo>
                <a:lnTo>
                  <a:pt x="20180" y="9626"/>
                </a:lnTo>
                <a:lnTo>
                  <a:pt x="20459" y="6972"/>
                </a:lnTo>
                <a:lnTo>
                  <a:pt x="19583" y="5968"/>
                </a:lnTo>
                <a:lnTo>
                  <a:pt x="17132" y="3060"/>
                </a:lnTo>
                <a:lnTo>
                  <a:pt x="13677" y="6934"/>
                </a:lnTo>
                <a:lnTo>
                  <a:pt x="12852" y="9042"/>
                </a:lnTo>
                <a:lnTo>
                  <a:pt x="12552" y="8984"/>
                </a:lnTo>
                <a:close/>
              </a:path>
              <a:path w="20459" h="17348">
                <a:moveTo>
                  <a:pt x="16929" y="8280"/>
                </a:moveTo>
                <a:lnTo>
                  <a:pt x="14274" y="10591"/>
                </a:lnTo>
                <a:lnTo>
                  <a:pt x="14846" y="16611"/>
                </a:lnTo>
                <a:lnTo>
                  <a:pt x="17983" y="13881"/>
                </a:lnTo>
                <a:lnTo>
                  <a:pt x="16929" y="8280"/>
                </a:lnTo>
                <a:close/>
              </a:path>
              <a:path w="20459" h="17348">
                <a:moveTo>
                  <a:pt x="10579" y="6502"/>
                </a:moveTo>
                <a:lnTo>
                  <a:pt x="7931" y="7530"/>
                </a:lnTo>
                <a:lnTo>
                  <a:pt x="9753" y="8445"/>
                </a:lnTo>
                <a:lnTo>
                  <a:pt x="12552" y="8984"/>
                </a:lnTo>
                <a:lnTo>
                  <a:pt x="11518" y="2717"/>
                </a:lnTo>
                <a:lnTo>
                  <a:pt x="10579" y="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6809310" y="2623377"/>
            <a:ext cx="16858" cy="15735"/>
          </a:xfrm>
          <a:custGeom>
            <a:avLst/>
            <a:gdLst/>
            <a:ahLst/>
            <a:cxnLst/>
            <a:rect l="l" t="t" r="r" b="b"/>
            <a:pathLst>
              <a:path w="16858" h="15735">
                <a:moveTo>
                  <a:pt x="16858" y="9583"/>
                </a:moveTo>
                <a:lnTo>
                  <a:pt x="10662" y="1886"/>
                </a:lnTo>
                <a:lnTo>
                  <a:pt x="7637" y="1155"/>
                </a:lnTo>
                <a:lnTo>
                  <a:pt x="7637" y="0"/>
                </a:lnTo>
                <a:lnTo>
                  <a:pt x="0" y="6626"/>
                </a:lnTo>
                <a:lnTo>
                  <a:pt x="4742" y="15039"/>
                </a:lnTo>
                <a:lnTo>
                  <a:pt x="9973" y="15735"/>
                </a:lnTo>
                <a:lnTo>
                  <a:pt x="16858" y="958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6805708" y="2619722"/>
            <a:ext cx="23990" cy="22986"/>
          </a:xfrm>
          <a:custGeom>
            <a:avLst/>
            <a:gdLst/>
            <a:ahLst/>
            <a:cxnLst/>
            <a:rect l="l" t="t" r="r" b="b"/>
            <a:pathLst>
              <a:path w="23990" h="22987">
                <a:moveTo>
                  <a:pt x="7620" y="368"/>
                </a:moveTo>
                <a:lnTo>
                  <a:pt x="7518" y="6362"/>
                </a:lnTo>
                <a:lnTo>
                  <a:pt x="7950" y="2489"/>
                </a:lnTo>
                <a:lnTo>
                  <a:pt x="10985" y="139"/>
                </a:lnTo>
                <a:lnTo>
                  <a:pt x="7620" y="368"/>
                </a:lnTo>
                <a:close/>
              </a:path>
              <a:path w="23990" h="22987">
                <a:moveTo>
                  <a:pt x="14744" y="3403"/>
                </a:moveTo>
                <a:lnTo>
                  <a:pt x="18884" y="2159"/>
                </a:lnTo>
                <a:lnTo>
                  <a:pt x="13752" y="1557"/>
                </a:lnTo>
                <a:lnTo>
                  <a:pt x="14744" y="3403"/>
                </a:lnTo>
                <a:close/>
              </a:path>
              <a:path w="23990" h="22987">
                <a:moveTo>
                  <a:pt x="12915" y="0"/>
                </a:moveTo>
                <a:lnTo>
                  <a:pt x="10985" y="139"/>
                </a:lnTo>
                <a:lnTo>
                  <a:pt x="7950" y="2489"/>
                </a:lnTo>
                <a:lnTo>
                  <a:pt x="7518" y="6362"/>
                </a:lnTo>
                <a:lnTo>
                  <a:pt x="7620" y="368"/>
                </a:lnTo>
                <a:lnTo>
                  <a:pt x="4711" y="1790"/>
                </a:lnTo>
                <a:lnTo>
                  <a:pt x="914" y="6057"/>
                </a:lnTo>
                <a:lnTo>
                  <a:pt x="0" y="8763"/>
                </a:lnTo>
                <a:lnTo>
                  <a:pt x="0" y="14274"/>
                </a:lnTo>
                <a:lnTo>
                  <a:pt x="1054" y="17170"/>
                </a:lnTo>
                <a:lnTo>
                  <a:pt x="5359" y="21615"/>
                </a:lnTo>
                <a:lnTo>
                  <a:pt x="8597" y="22987"/>
                </a:lnTo>
                <a:lnTo>
                  <a:pt x="7467" y="13665"/>
                </a:lnTo>
                <a:lnTo>
                  <a:pt x="7048" y="10363"/>
                </a:lnTo>
                <a:lnTo>
                  <a:pt x="9516" y="7529"/>
                </a:lnTo>
                <a:lnTo>
                  <a:pt x="10845" y="8305"/>
                </a:lnTo>
                <a:lnTo>
                  <a:pt x="14947" y="8699"/>
                </a:lnTo>
                <a:lnTo>
                  <a:pt x="13423" y="7023"/>
                </a:lnTo>
                <a:lnTo>
                  <a:pt x="9702" y="7315"/>
                </a:lnTo>
                <a:lnTo>
                  <a:pt x="11620" y="1308"/>
                </a:lnTo>
                <a:lnTo>
                  <a:pt x="12915" y="0"/>
                </a:lnTo>
                <a:close/>
              </a:path>
              <a:path w="23990" h="22987">
                <a:moveTo>
                  <a:pt x="16852" y="22631"/>
                </a:moveTo>
                <a:lnTo>
                  <a:pt x="19405" y="21653"/>
                </a:lnTo>
                <a:lnTo>
                  <a:pt x="23088" y="18173"/>
                </a:lnTo>
                <a:lnTo>
                  <a:pt x="23990" y="13474"/>
                </a:lnTo>
                <a:lnTo>
                  <a:pt x="23888" y="7518"/>
                </a:lnTo>
                <a:lnTo>
                  <a:pt x="18884" y="2159"/>
                </a:lnTo>
                <a:lnTo>
                  <a:pt x="14744" y="3403"/>
                </a:lnTo>
                <a:lnTo>
                  <a:pt x="13752" y="1557"/>
                </a:lnTo>
                <a:lnTo>
                  <a:pt x="12915" y="0"/>
                </a:lnTo>
                <a:lnTo>
                  <a:pt x="11620" y="1308"/>
                </a:lnTo>
                <a:lnTo>
                  <a:pt x="9702" y="7315"/>
                </a:lnTo>
                <a:lnTo>
                  <a:pt x="13423" y="7023"/>
                </a:lnTo>
                <a:lnTo>
                  <a:pt x="14947" y="8699"/>
                </a:lnTo>
                <a:lnTo>
                  <a:pt x="17043" y="11874"/>
                </a:lnTo>
                <a:lnTo>
                  <a:pt x="16395" y="14795"/>
                </a:lnTo>
                <a:lnTo>
                  <a:pt x="13258" y="15875"/>
                </a:lnTo>
                <a:lnTo>
                  <a:pt x="10210" y="15900"/>
                </a:lnTo>
                <a:lnTo>
                  <a:pt x="7467" y="13665"/>
                </a:lnTo>
                <a:lnTo>
                  <a:pt x="8597" y="22987"/>
                </a:lnTo>
                <a:lnTo>
                  <a:pt x="13881" y="22898"/>
                </a:lnTo>
                <a:lnTo>
                  <a:pt x="16852" y="22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6863104" y="1429692"/>
            <a:ext cx="121310" cy="30632"/>
          </a:xfrm>
          <a:custGeom>
            <a:avLst/>
            <a:gdLst/>
            <a:ahLst/>
            <a:cxnLst/>
            <a:rect l="l" t="t" r="r" b="b"/>
            <a:pathLst>
              <a:path w="121310" h="30632">
                <a:moveTo>
                  <a:pt x="4559" y="30632"/>
                </a:moveTo>
                <a:lnTo>
                  <a:pt x="118173" y="6896"/>
                </a:lnTo>
                <a:lnTo>
                  <a:pt x="121310" y="4635"/>
                </a:lnTo>
                <a:lnTo>
                  <a:pt x="120510" y="825"/>
                </a:lnTo>
                <a:lnTo>
                  <a:pt x="116738" y="0"/>
                </a:lnTo>
                <a:lnTo>
                  <a:pt x="3124" y="23736"/>
                </a:lnTo>
                <a:lnTo>
                  <a:pt x="0" y="26009"/>
                </a:lnTo>
                <a:lnTo>
                  <a:pt x="787" y="29806"/>
                </a:lnTo>
                <a:lnTo>
                  <a:pt x="4559" y="30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6993707" y="1614888"/>
            <a:ext cx="55600" cy="152463"/>
          </a:xfrm>
          <a:custGeom>
            <a:avLst/>
            <a:gdLst/>
            <a:ahLst/>
            <a:cxnLst/>
            <a:rect l="l" t="t" r="r" b="b"/>
            <a:pathLst>
              <a:path w="55600" h="152463">
                <a:moveTo>
                  <a:pt x="6667" y="149631"/>
                </a:moveTo>
                <a:lnTo>
                  <a:pt x="55600" y="5079"/>
                </a:lnTo>
                <a:lnTo>
                  <a:pt x="55232" y="1244"/>
                </a:lnTo>
                <a:lnTo>
                  <a:pt x="51549" y="0"/>
                </a:lnTo>
                <a:lnTo>
                  <a:pt x="48920" y="2819"/>
                </a:lnTo>
                <a:lnTo>
                  <a:pt x="0" y="147383"/>
                </a:lnTo>
                <a:lnTo>
                  <a:pt x="368" y="151218"/>
                </a:lnTo>
                <a:lnTo>
                  <a:pt x="4051" y="152463"/>
                </a:lnTo>
                <a:lnTo>
                  <a:pt x="6667" y="149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7020277" y="1693951"/>
            <a:ext cx="24714" cy="94411"/>
          </a:xfrm>
          <a:custGeom>
            <a:avLst/>
            <a:gdLst/>
            <a:ahLst/>
            <a:cxnLst/>
            <a:rect l="l" t="t" r="r" b="b"/>
            <a:pathLst>
              <a:path w="24714" h="94411">
                <a:moveTo>
                  <a:pt x="6896" y="91274"/>
                </a:moveTo>
                <a:lnTo>
                  <a:pt x="24714" y="4546"/>
                </a:lnTo>
                <a:lnTo>
                  <a:pt x="23876" y="774"/>
                </a:lnTo>
                <a:lnTo>
                  <a:pt x="20053" y="0"/>
                </a:lnTo>
                <a:lnTo>
                  <a:pt x="17805" y="3136"/>
                </a:lnTo>
                <a:lnTo>
                  <a:pt x="0" y="89865"/>
                </a:lnTo>
                <a:lnTo>
                  <a:pt x="838" y="93624"/>
                </a:lnTo>
                <a:lnTo>
                  <a:pt x="4648" y="94411"/>
                </a:lnTo>
                <a:lnTo>
                  <a:pt x="6896" y="912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7081425" y="1923234"/>
            <a:ext cx="13652" cy="161963"/>
          </a:xfrm>
          <a:custGeom>
            <a:avLst/>
            <a:gdLst/>
            <a:ahLst/>
            <a:cxnLst/>
            <a:rect l="l" t="t" r="r" b="b"/>
            <a:pathLst>
              <a:path w="13652" h="161963">
                <a:moveTo>
                  <a:pt x="7035" y="158508"/>
                </a:moveTo>
                <a:lnTo>
                  <a:pt x="13652" y="3759"/>
                </a:lnTo>
                <a:lnTo>
                  <a:pt x="12230" y="165"/>
                </a:lnTo>
                <a:lnTo>
                  <a:pt x="8343" y="0"/>
                </a:lnTo>
                <a:lnTo>
                  <a:pt x="6616" y="3454"/>
                </a:lnTo>
                <a:lnTo>
                  <a:pt x="0" y="158203"/>
                </a:lnTo>
                <a:lnTo>
                  <a:pt x="1422" y="161797"/>
                </a:lnTo>
                <a:lnTo>
                  <a:pt x="5308" y="161963"/>
                </a:lnTo>
                <a:lnTo>
                  <a:pt x="7035" y="158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7120289" y="1981098"/>
            <a:ext cx="9258" cy="90525"/>
          </a:xfrm>
          <a:custGeom>
            <a:avLst/>
            <a:gdLst/>
            <a:ahLst/>
            <a:cxnLst/>
            <a:rect l="l" t="t" r="r" b="b"/>
            <a:pathLst>
              <a:path w="9258" h="90525">
                <a:moveTo>
                  <a:pt x="7048" y="87045"/>
                </a:moveTo>
                <a:lnTo>
                  <a:pt x="9258" y="3657"/>
                </a:lnTo>
                <a:lnTo>
                  <a:pt x="7772" y="101"/>
                </a:lnTo>
                <a:lnTo>
                  <a:pt x="3873" y="0"/>
                </a:lnTo>
                <a:lnTo>
                  <a:pt x="2209" y="3479"/>
                </a:lnTo>
                <a:lnTo>
                  <a:pt x="0" y="86867"/>
                </a:lnTo>
                <a:lnTo>
                  <a:pt x="1485" y="90423"/>
                </a:lnTo>
                <a:lnTo>
                  <a:pt x="5384" y="90525"/>
                </a:lnTo>
                <a:lnTo>
                  <a:pt x="7048" y="87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6737313" y="1527722"/>
            <a:ext cx="142519" cy="59918"/>
          </a:xfrm>
          <a:custGeom>
            <a:avLst/>
            <a:gdLst/>
            <a:ahLst/>
            <a:cxnLst/>
            <a:rect l="l" t="t" r="r" b="b"/>
            <a:pathLst>
              <a:path w="142519" h="59918">
                <a:moveTo>
                  <a:pt x="5295" y="59918"/>
                </a:moveTo>
                <a:lnTo>
                  <a:pt x="139826" y="6553"/>
                </a:lnTo>
                <a:lnTo>
                  <a:pt x="142519" y="3784"/>
                </a:lnTo>
                <a:lnTo>
                  <a:pt x="141096" y="177"/>
                </a:lnTo>
                <a:lnTo>
                  <a:pt x="137236" y="0"/>
                </a:lnTo>
                <a:lnTo>
                  <a:pt x="2692" y="53378"/>
                </a:lnTo>
                <a:lnTo>
                  <a:pt x="0" y="56134"/>
                </a:lnTo>
                <a:lnTo>
                  <a:pt x="1435" y="59753"/>
                </a:lnTo>
                <a:lnTo>
                  <a:pt x="5295" y="59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6768472" y="1534340"/>
            <a:ext cx="57962" cy="23355"/>
          </a:xfrm>
          <a:custGeom>
            <a:avLst/>
            <a:gdLst/>
            <a:ahLst/>
            <a:cxnLst/>
            <a:rect l="l" t="t" r="r" b="b"/>
            <a:pathLst>
              <a:path w="57962" h="23355">
                <a:moveTo>
                  <a:pt x="5067" y="23355"/>
                </a:moveTo>
                <a:lnTo>
                  <a:pt x="55118" y="6680"/>
                </a:lnTo>
                <a:lnTo>
                  <a:pt x="57962" y="4063"/>
                </a:lnTo>
                <a:lnTo>
                  <a:pt x="56730" y="368"/>
                </a:lnTo>
                <a:lnTo>
                  <a:pt x="52895" y="0"/>
                </a:lnTo>
                <a:lnTo>
                  <a:pt x="2844" y="16675"/>
                </a:lnTo>
                <a:lnTo>
                  <a:pt x="0" y="19278"/>
                </a:lnTo>
                <a:lnTo>
                  <a:pt x="1231" y="22974"/>
                </a:lnTo>
                <a:lnTo>
                  <a:pt x="5067" y="23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6299970" y="1232180"/>
            <a:ext cx="12903" cy="71577"/>
          </a:xfrm>
          <a:custGeom>
            <a:avLst/>
            <a:gdLst/>
            <a:ahLst/>
            <a:cxnLst/>
            <a:rect l="l" t="t" r="r" b="b"/>
            <a:pathLst>
              <a:path w="12903" h="71577">
                <a:moveTo>
                  <a:pt x="0" y="66446"/>
                </a:moveTo>
                <a:lnTo>
                  <a:pt x="317" y="70294"/>
                </a:lnTo>
                <a:lnTo>
                  <a:pt x="3987" y="71577"/>
                </a:lnTo>
                <a:lnTo>
                  <a:pt x="6642" y="68783"/>
                </a:lnTo>
                <a:lnTo>
                  <a:pt x="9938" y="57343"/>
                </a:lnTo>
                <a:lnTo>
                  <a:pt x="12146" y="44607"/>
                </a:lnTo>
                <a:lnTo>
                  <a:pt x="12903" y="31965"/>
                </a:lnTo>
                <a:lnTo>
                  <a:pt x="12031" y="19178"/>
                </a:lnTo>
                <a:lnTo>
                  <a:pt x="9192" y="6754"/>
                </a:lnTo>
                <a:lnTo>
                  <a:pt x="7696" y="2667"/>
                </a:lnTo>
                <a:lnTo>
                  <a:pt x="4902" y="0"/>
                </a:lnTo>
                <a:lnTo>
                  <a:pt x="1308" y="1473"/>
                </a:lnTo>
                <a:lnTo>
                  <a:pt x="1168" y="5334"/>
                </a:lnTo>
                <a:lnTo>
                  <a:pt x="4607" y="17377"/>
                </a:lnTo>
                <a:lnTo>
                  <a:pt x="5839" y="30274"/>
                </a:lnTo>
                <a:lnTo>
                  <a:pt x="5854" y="31965"/>
                </a:lnTo>
                <a:lnTo>
                  <a:pt x="4953" y="45352"/>
                </a:lnTo>
                <a:lnTo>
                  <a:pt x="2544" y="57957"/>
                </a:lnTo>
                <a:lnTo>
                  <a:pt x="0" y="664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6270798" y="1302719"/>
            <a:ext cx="26873" cy="49034"/>
          </a:xfrm>
          <a:custGeom>
            <a:avLst/>
            <a:gdLst/>
            <a:ahLst/>
            <a:cxnLst/>
            <a:rect l="l" t="t" r="r" b="b"/>
            <a:pathLst>
              <a:path w="26873" h="49034">
                <a:moveTo>
                  <a:pt x="19011" y="23152"/>
                </a:moveTo>
                <a:lnTo>
                  <a:pt x="16319" y="18808"/>
                </a:lnTo>
                <a:lnTo>
                  <a:pt x="13398" y="15874"/>
                </a:lnTo>
                <a:lnTo>
                  <a:pt x="11264" y="13055"/>
                </a:lnTo>
                <a:lnTo>
                  <a:pt x="9131" y="10210"/>
                </a:lnTo>
                <a:lnTo>
                  <a:pt x="7632" y="7645"/>
                </a:lnTo>
                <a:lnTo>
                  <a:pt x="6959" y="3263"/>
                </a:lnTo>
                <a:lnTo>
                  <a:pt x="4889" y="0"/>
                </a:lnTo>
                <a:lnTo>
                  <a:pt x="1054" y="571"/>
                </a:lnTo>
                <a:lnTo>
                  <a:pt x="0" y="4279"/>
                </a:lnTo>
                <a:lnTo>
                  <a:pt x="812" y="9969"/>
                </a:lnTo>
                <a:lnTo>
                  <a:pt x="3136" y="14058"/>
                </a:lnTo>
                <a:lnTo>
                  <a:pt x="5676" y="17335"/>
                </a:lnTo>
                <a:lnTo>
                  <a:pt x="8216" y="20637"/>
                </a:lnTo>
                <a:lnTo>
                  <a:pt x="10833" y="23279"/>
                </a:lnTo>
                <a:lnTo>
                  <a:pt x="13030" y="26847"/>
                </a:lnTo>
                <a:lnTo>
                  <a:pt x="16548" y="32461"/>
                </a:lnTo>
                <a:lnTo>
                  <a:pt x="17881" y="39789"/>
                </a:lnTo>
                <a:lnTo>
                  <a:pt x="20269" y="46291"/>
                </a:lnTo>
                <a:lnTo>
                  <a:pt x="22987" y="49034"/>
                </a:lnTo>
                <a:lnTo>
                  <a:pt x="26619" y="47675"/>
                </a:lnTo>
                <a:lnTo>
                  <a:pt x="26873" y="43827"/>
                </a:lnTo>
                <a:lnTo>
                  <a:pt x="24739" y="38277"/>
                </a:lnTo>
                <a:lnTo>
                  <a:pt x="23418" y="30314"/>
                </a:lnTo>
                <a:lnTo>
                  <a:pt x="19011" y="23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6207661" y="1544901"/>
            <a:ext cx="41998" cy="227545"/>
          </a:xfrm>
          <a:custGeom>
            <a:avLst/>
            <a:gdLst/>
            <a:ahLst/>
            <a:cxnLst/>
            <a:rect l="l" t="t" r="r" b="b"/>
            <a:pathLst>
              <a:path w="41998" h="227545">
                <a:moveTo>
                  <a:pt x="1308" y="207851"/>
                </a:moveTo>
                <a:lnTo>
                  <a:pt x="0" y="220895"/>
                </a:lnTo>
                <a:lnTo>
                  <a:pt x="100" y="224142"/>
                </a:lnTo>
                <a:lnTo>
                  <a:pt x="1929" y="227545"/>
                </a:lnTo>
                <a:lnTo>
                  <a:pt x="5803" y="227279"/>
                </a:lnTo>
                <a:lnTo>
                  <a:pt x="7124" y="223646"/>
                </a:lnTo>
                <a:lnTo>
                  <a:pt x="7009" y="213461"/>
                </a:lnTo>
                <a:lnTo>
                  <a:pt x="9283" y="204927"/>
                </a:lnTo>
                <a:lnTo>
                  <a:pt x="10133" y="196367"/>
                </a:lnTo>
                <a:lnTo>
                  <a:pt x="11642" y="183928"/>
                </a:lnTo>
                <a:lnTo>
                  <a:pt x="13687" y="171516"/>
                </a:lnTo>
                <a:lnTo>
                  <a:pt x="16101" y="159107"/>
                </a:lnTo>
                <a:lnTo>
                  <a:pt x="18719" y="146679"/>
                </a:lnTo>
                <a:lnTo>
                  <a:pt x="21371" y="134210"/>
                </a:lnTo>
                <a:lnTo>
                  <a:pt x="23892" y="121677"/>
                </a:lnTo>
                <a:lnTo>
                  <a:pt x="26114" y="109057"/>
                </a:lnTo>
                <a:lnTo>
                  <a:pt x="27871" y="96329"/>
                </a:lnTo>
                <a:lnTo>
                  <a:pt x="27888" y="96177"/>
                </a:lnTo>
                <a:lnTo>
                  <a:pt x="29616" y="83866"/>
                </a:lnTo>
                <a:lnTo>
                  <a:pt x="31869" y="71461"/>
                </a:lnTo>
                <a:lnTo>
                  <a:pt x="34387" y="58972"/>
                </a:lnTo>
                <a:lnTo>
                  <a:pt x="36908" y="46408"/>
                </a:lnTo>
                <a:lnTo>
                  <a:pt x="39172" y="33779"/>
                </a:lnTo>
                <a:lnTo>
                  <a:pt x="40919" y="21095"/>
                </a:lnTo>
                <a:lnTo>
                  <a:pt x="41888" y="8366"/>
                </a:lnTo>
                <a:lnTo>
                  <a:pt x="41998" y="3555"/>
                </a:lnTo>
                <a:lnTo>
                  <a:pt x="40423" y="25"/>
                </a:lnTo>
                <a:lnTo>
                  <a:pt x="36537" y="0"/>
                </a:lnTo>
                <a:lnTo>
                  <a:pt x="34949" y="3517"/>
                </a:lnTo>
                <a:lnTo>
                  <a:pt x="34372" y="15805"/>
                </a:lnTo>
                <a:lnTo>
                  <a:pt x="32906" y="28198"/>
                </a:lnTo>
                <a:lnTo>
                  <a:pt x="30815" y="40684"/>
                </a:lnTo>
                <a:lnTo>
                  <a:pt x="28358" y="53252"/>
                </a:lnTo>
                <a:lnTo>
                  <a:pt x="25796" y="65889"/>
                </a:lnTo>
                <a:lnTo>
                  <a:pt x="23391" y="78585"/>
                </a:lnTo>
                <a:lnTo>
                  <a:pt x="21404" y="91328"/>
                </a:lnTo>
                <a:lnTo>
                  <a:pt x="20903" y="95376"/>
                </a:lnTo>
                <a:lnTo>
                  <a:pt x="19201" y="107784"/>
                </a:lnTo>
                <a:lnTo>
                  <a:pt x="17016" y="120174"/>
                </a:lnTo>
                <a:lnTo>
                  <a:pt x="14517" y="132569"/>
                </a:lnTo>
                <a:lnTo>
                  <a:pt x="11870" y="144992"/>
                </a:lnTo>
                <a:lnTo>
                  <a:pt x="9241" y="157464"/>
                </a:lnTo>
                <a:lnTo>
                  <a:pt x="6798" y="170009"/>
                </a:lnTo>
                <a:lnTo>
                  <a:pt x="4708" y="182650"/>
                </a:lnTo>
                <a:lnTo>
                  <a:pt x="3138" y="195408"/>
                </a:lnTo>
                <a:lnTo>
                  <a:pt x="3110" y="195694"/>
                </a:lnTo>
                <a:lnTo>
                  <a:pt x="1308" y="207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6297491" y="1058840"/>
            <a:ext cx="134607" cy="76276"/>
          </a:xfrm>
          <a:custGeom>
            <a:avLst/>
            <a:gdLst/>
            <a:ahLst/>
            <a:cxnLst/>
            <a:rect l="l" t="t" r="r" b="b"/>
            <a:pathLst>
              <a:path w="134607" h="76276">
                <a:moveTo>
                  <a:pt x="55372" y="6438"/>
                </a:moveTo>
                <a:lnTo>
                  <a:pt x="60058" y="2946"/>
                </a:lnTo>
                <a:lnTo>
                  <a:pt x="51714" y="0"/>
                </a:lnTo>
                <a:lnTo>
                  <a:pt x="55372" y="6438"/>
                </a:lnTo>
                <a:close/>
              </a:path>
              <a:path w="134607" h="76276">
                <a:moveTo>
                  <a:pt x="135826" y="4508"/>
                </a:moveTo>
                <a:lnTo>
                  <a:pt x="134137" y="4419"/>
                </a:lnTo>
                <a:lnTo>
                  <a:pt x="130454" y="8420"/>
                </a:lnTo>
                <a:lnTo>
                  <a:pt x="128727" y="4140"/>
                </a:lnTo>
                <a:lnTo>
                  <a:pt x="122186" y="2070"/>
                </a:lnTo>
                <a:lnTo>
                  <a:pt x="116001" y="520"/>
                </a:lnTo>
                <a:lnTo>
                  <a:pt x="103397" y="-2264"/>
                </a:lnTo>
                <a:lnTo>
                  <a:pt x="91100" y="-4825"/>
                </a:lnTo>
                <a:lnTo>
                  <a:pt x="83096" y="-6794"/>
                </a:lnTo>
                <a:lnTo>
                  <a:pt x="70309" y="-9645"/>
                </a:lnTo>
                <a:lnTo>
                  <a:pt x="58031" y="-12289"/>
                </a:lnTo>
                <a:lnTo>
                  <a:pt x="53619" y="-13589"/>
                </a:lnTo>
                <a:lnTo>
                  <a:pt x="46380" y="-15976"/>
                </a:lnTo>
                <a:lnTo>
                  <a:pt x="38950" y="-17424"/>
                </a:lnTo>
                <a:lnTo>
                  <a:pt x="31991" y="-19202"/>
                </a:lnTo>
                <a:lnTo>
                  <a:pt x="19620" y="-22123"/>
                </a:lnTo>
                <a:lnTo>
                  <a:pt x="7173" y="-24711"/>
                </a:lnTo>
                <a:lnTo>
                  <a:pt x="4495" y="-25234"/>
                </a:lnTo>
                <a:lnTo>
                  <a:pt x="736" y="-24345"/>
                </a:lnTo>
                <a:lnTo>
                  <a:pt x="0" y="-20523"/>
                </a:lnTo>
                <a:lnTo>
                  <a:pt x="3162" y="-18313"/>
                </a:lnTo>
                <a:lnTo>
                  <a:pt x="15632" y="-15784"/>
                </a:lnTo>
                <a:lnTo>
                  <a:pt x="28010" y="-12933"/>
                </a:lnTo>
                <a:lnTo>
                  <a:pt x="30251" y="-12369"/>
                </a:lnTo>
                <a:lnTo>
                  <a:pt x="37477" y="-10541"/>
                </a:lnTo>
                <a:lnTo>
                  <a:pt x="44754" y="-9118"/>
                </a:lnTo>
                <a:lnTo>
                  <a:pt x="51409" y="-6908"/>
                </a:lnTo>
                <a:lnTo>
                  <a:pt x="63974" y="-3717"/>
                </a:lnTo>
                <a:lnTo>
                  <a:pt x="76355" y="-1221"/>
                </a:lnTo>
                <a:lnTo>
                  <a:pt x="81229" y="-12"/>
                </a:lnTo>
                <a:lnTo>
                  <a:pt x="93826" y="2967"/>
                </a:lnTo>
                <a:lnTo>
                  <a:pt x="106129" y="5491"/>
                </a:lnTo>
                <a:lnTo>
                  <a:pt x="114312" y="7353"/>
                </a:lnTo>
                <a:lnTo>
                  <a:pt x="120167" y="8788"/>
                </a:lnTo>
                <a:lnTo>
                  <a:pt x="127000" y="11061"/>
                </a:lnTo>
                <a:lnTo>
                  <a:pt x="130852" y="11286"/>
                </a:lnTo>
                <a:lnTo>
                  <a:pt x="131102" y="14503"/>
                </a:lnTo>
                <a:lnTo>
                  <a:pt x="131102" y="20396"/>
                </a:lnTo>
                <a:lnTo>
                  <a:pt x="130911" y="23050"/>
                </a:lnTo>
                <a:lnTo>
                  <a:pt x="130530" y="25311"/>
                </a:lnTo>
                <a:lnTo>
                  <a:pt x="130048" y="28384"/>
                </a:lnTo>
                <a:lnTo>
                  <a:pt x="128574" y="31521"/>
                </a:lnTo>
                <a:lnTo>
                  <a:pt x="127939" y="35559"/>
                </a:lnTo>
                <a:lnTo>
                  <a:pt x="126847" y="38290"/>
                </a:lnTo>
                <a:lnTo>
                  <a:pt x="124434" y="42684"/>
                </a:lnTo>
                <a:lnTo>
                  <a:pt x="121310" y="42227"/>
                </a:lnTo>
                <a:lnTo>
                  <a:pt x="118008" y="43230"/>
                </a:lnTo>
                <a:lnTo>
                  <a:pt x="114655" y="46596"/>
                </a:lnTo>
                <a:lnTo>
                  <a:pt x="111544" y="50291"/>
                </a:lnTo>
                <a:lnTo>
                  <a:pt x="108585" y="53809"/>
                </a:lnTo>
                <a:lnTo>
                  <a:pt x="105676" y="57289"/>
                </a:lnTo>
                <a:lnTo>
                  <a:pt x="102857" y="60655"/>
                </a:lnTo>
                <a:lnTo>
                  <a:pt x="99644" y="63817"/>
                </a:lnTo>
                <a:lnTo>
                  <a:pt x="96278" y="64731"/>
                </a:lnTo>
                <a:lnTo>
                  <a:pt x="92633" y="64731"/>
                </a:lnTo>
                <a:lnTo>
                  <a:pt x="88036" y="64376"/>
                </a:lnTo>
                <a:lnTo>
                  <a:pt x="84264" y="63423"/>
                </a:lnTo>
                <a:lnTo>
                  <a:pt x="82372" y="62483"/>
                </a:lnTo>
                <a:lnTo>
                  <a:pt x="77089" y="59105"/>
                </a:lnTo>
                <a:lnTo>
                  <a:pt x="71170" y="52870"/>
                </a:lnTo>
                <a:lnTo>
                  <a:pt x="67995" y="47447"/>
                </a:lnTo>
                <a:lnTo>
                  <a:pt x="65354" y="43078"/>
                </a:lnTo>
                <a:lnTo>
                  <a:pt x="63919" y="35737"/>
                </a:lnTo>
                <a:lnTo>
                  <a:pt x="63309" y="28041"/>
                </a:lnTo>
                <a:lnTo>
                  <a:pt x="62674" y="20332"/>
                </a:lnTo>
                <a:lnTo>
                  <a:pt x="62712" y="12306"/>
                </a:lnTo>
                <a:lnTo>
                  <a:pt x="62407" y="6095"/>
                </a:lnTo>
                <a:lnTo>
                  <a:pt x="61404" y="3416"/>
                </a:lnTo>
                <a:lnTo>
                  <a:pt x="60058" y="2946"/>
                </a:lnTo>
                <a:lnTo>
                  <a:pt x="55372" y="6438"/>
                </a:lnTo>
                <a:lnTo>
                  <a:pt x="51714" y="0"/>
                </a:lnTo>
                <a:lnTo>
                  <a:pt x="44869" y="-1460"/>
                </a:lnTo>
                <a:lnTo>
                  <a:pt x="37185" y="-4495"/>
                </a:lnTo>
                <a:lnTo>
                  <a:pt x="34290" y="-5448"/>
                </a:lnTo>
                <a:lnTo>
                  <a:pt x="32092" y="-6045"/>
                </a:lnTo>
                <a:lnTo>
                  <a:pt x="25590" y="-7823"/>
                </a:lnTo>
                <a:lnTo>
                  <a:pt x="15494" y="-10185"/>
                </a:lnTo>
                <a:lnTo>
                  <a:pt x="12636" y="-10833"/>
                </a:lnTo>
                <a:lnTo>
                  <a:pt x="8864" y="-10071"/>
                </a:lnTo>
                <a:lnTo>
                  <a:pt x="8013" y="-6273"/>
                </a:lnTo>
                <a:lnTo>
                  <a:pt x="11087" y="-3962"/>
                </a:lnTo>
                <a:lnTo>
                  <a:pt x="12928" y="-3556"/>
                </a:lnTo>
                <a:lnTo>
                  <a:pt x="18034" y="-2349"/>
                </a:lnTo>
                <a:lnTo>
                  <a:pt x="23101" y="-1104"/>
                </a:lnTo>
                <a:lnTo>
                  <a:pt x="28155" y="177"/>
                </a:lnTo>
                <a:lnTo>
                  <a:pt x="32308" y="1295"/>
                </a:lnTo>
                <a:lnTo>
                  <a:pt x="34607" y="2057"/>
                </a:lnTo>
                <a:lnTo>
                  <a:pt x="42926" y="5333"/>
                </a:lnTo>
                <a:lnTo>
                  <a:pt x="49885" y="6807"/>
                </a:lnTo>
                <a:lnTo>
                  <a:pt x="55488" y="8796"/>
                </a:lnTo>
                <a:lnTo>
                  <a:pt x="55664" y="12331"/>
                </a:lnTo>
                <a:lnTo>
                  <a:pt x="55613" y="20510"/>
                </a:lnTo>
                <a:lnTo>
                  <a:pt x="56299" y="28625"/>
                </a:lnTo>
                <a:lnTo>
                  <a:pt x="56997" y="36753"/>
                </a:lnTo>
                <a:lnTo>
                  <a:pt x="58305" y="44843"/>
                </a:lnTo>
                <a:lnTo>
                  <a:pt x="58889" y="6261"/>
                </a:lnTo>
                <a:lnTo>
                  <a:pt x="57721" y="9588"/>
                </a:lnTo>
                <a:lnTo>
                  <a:pt x="58889" y="6261"/>
                </a:lnTo>
                <a:lnTo>
                  <a:pt x="61937" y="51041"/>
                </a:lnTo>
                <a:lnTo>
                  <a:pt x="65824" y="57556"/>
                </a:lnTo>
                <a:lnTo>
                  <a:pt x="72136" y="64223"/>
                </a:lnTo>
                <a:lnTo>
                  <a:pt x="78549" y="68402"/>
                </a:lnTo>
                <a:lnTo>
                  <a:pt x="81953" y="70065"/>
                </a:lnTo>
                <a:lnTo>
                  <a:pt x="86791" y="71335"/>
                </a:lnTo>
                <a:lnTo>
                  <a:pt x="89636" y="71767"/>
                </a:lnTo>
                <a:lnTo>
                  <a:pt x="97332" y="71767"/>
                </a:lnTo>
                <a:lnTo>
                  <a:pt x="102628" y="70688"/>
                </a:lnTo>
                <a:lnTo>
                  <a:pt x="106654" y="66789"/>
                </a:lnTo>
                <a:lnTo>
                  <a:pt x="108356" y="65100"/>
                </a:lnTo>
                <a:lnTo>
                  <a:pt x="111023" y="61848"/>
                </a:lnTo>
                <a:lnTo>
                  <a:pt x="113982" y="58331"/>
                </a:lnTo>
                <a:lnTo>
                  <a:pt x="116890" y="54851"/>
                </a:lnTo>
                <a:lnTo>
                  <a:pt x="120015" y="51180"/>
                </a:lnTo>
                <a:lnTo>
                  <a:pt x="122923" y="49250"/>
                </a:lnTo>
                <a:lnTo>
                  <a:pt x="126111" y="49250"/>
                </a:lnTo>
                <a:lnTo>
                  <a:pt x="128866" y="48298"/>
                </a:lnTo>
                <a:lnTo>
                  <a:pt x="130962" y="45326"/>
                </a:lnTo>
                <a:lnTo>
                  <a:pt x="132867" y="41935"/>
                </a:lnTo>
                <a:lnTo>
                  <a:pt x="133756" y="11455"/>
                </a:lnTo>
                <a:lnTo>
                  <a:pt x="133946" y="7937"/>
                </a:lnTo>
                <a:lnTo>
                  <a:pt x="134607" y="38836"/>
                </a:lnTo>
                <a:lnTo>
                  <a:pt x="134912" y="36575"/>
                </a:lnTo>
                <a:lnTo>
                  <a:pt x="135255" y="33908"/>
                </a:lnTo>
                <a:lnTo>
                  <a:pt x="136728" y="30721"/>
                </a:lnTo>
                <a:lnTo>
                  <a:pt x="137477" y="26466"/>
                </a:lnTo>
                <a:lnTo>
                  <a:pt x="137947" y="23710"/>
                </a:lnTo>
                <a:lnTo>
                  <a:pt x="138137" y="20700"/>
                </a:lnTo>
                <a:lnTo>
                  <a:pt x="138137" y="14147"/>
                </a:lnTo>
                <a:lnTo>
                  <a:pt x="137871" y="10591"/>
                </a:lnTo>
                <a:lnTo>
                  <a:pt x="137426" y="7454"/>
                </a:lnTo>
                <a:lnTo>
                  <a:pt x="135826" y="4508"/>
                </a:lnTo>
                <a:close/>
              </a:path>
              <a:path w="134607" h="76276">
                <a:moveTo>
                  <a:pt x="133756" y="11455"/>
                </a:moveTo>
                <a:lnTo>
                  <a:pt x="132867" y="41935"/>
                </a:lnTo>
                <a:lnTo>
                  <a:pt x="134607" y="38836"/>
                </a:lnTo>
                <a:lnTo>
                  <a:pt x="133946" y="7937"/>
                </a:lnTo>
                <a:lnTo>
                  <a:pt x="133756" y="11455"/>
                </a:lnTo>
                <a:close/>
              </a:path>
              <a:path w="134607" h="76276">
                <a:moveTo>
                  <a:pt x="58889" y="6261"/>
                </a:moveTo>
                <a:lnTo>
                  <a:pt x="58305" y="44843"/>
                </a:lnTo>
                <a:lnTo>
                  <a:pt x="61937" y="51041"/>
                </a:lnTo>
                <a:lnTo>
                  <a:pt x="58889" y="6261"/>
                </a:lnTo>
                <a:close/>
              </a:path>
              <a:path w="134607" h="76276">
                <a:moveTo>
                  <a:pt x="130454" y="8420"/>
                </a:moveTo>
                <a:lnTo>
                  <a:pt x="134137" y="4419"/>
                </a:lnTo>
                <a:lnTo>
                  <a:pt x="128727" y="4140"/>
                </a:lnTo>
                <a:lnTo>
                  <a:pt x="130454" y="8420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6418948" y="1069616"/>
            <a:ext cx="9639" cy="31432"/>
          </a:xfrm>
          <a:custGeom>
            <a:avLst/>
            <a:gdLst/>
            <a:ahLst/>
            <a:cxnLst/>
            <a:rect l="l" t="t" r="r" b="b"/>
            <a:pathLst>
              <a:path w="9639" h="31432">
                <a:moveTo>
                  <a:pt x="25" y="21793"/>
                </a:moveTo>
                <a:lnTo>
                  <a:pt x="0" y="25323"/>
                </a:lnTo>
                <a:lnTo>
                  <a:pt x="381" y="27863"/>
                </a:lnTo>
                <a:lnTo>
                  <a:pt x="927" y="31432"/>
                </a:lnTo>
                <a:lnTo>
                  <a:pt x="3187" y="31407"/>
                </a:lnTo>
                <a:lnTo>
                  <a:pt x="5397" y="27508"/>
                </a:lnTo>
                <a:lnTo>
                  <a:pt x="6489" y="24777"/>
                </a:lnTo>
                <a:lnTo>
                  <a:pt x="7124" y="20739"/>
                </a:lnTo>
                <a:lnTo>
                  <a:pt x="8585" y="17614"/>
                </a:lnTo>
                <a:lnTo>
                  <a:pt x="9067" y="14528"/>
                </a:lnTo>
                <a:lnTo>
                  <a:pt x="9461" y="12268"/>
                </a:lnTo>
                <a:lnTo>
                  <a:pt x="9639" y="9626"/>
                </a:lnTo>
                <a:lnTo>
                  <a:pt x="9525" y="2489"/>
                </a:lnTo>
                <a:lnTo>
                  <a:pt x="6832" y="0"/>
                </a:lnTo>
                <a:lnTo>
                  <a:pt x="6819" y="6972"/>
                </a:lnTo>
                <a:lnTo>
                  <a:pt x="6692" y="9664"/>
                </a:lnTo>
                <a:lnTo>
                  <a:pt x="4775" y="12725"/>
                </a:lnTo>
                <a:lnTo>
                  <a:pt x="2552" y="15735"/>
                </a:lnTo>
                <a:lnTo>
                  <a:pt x="838" y="19088"/>
                </a:lnTo>
                <a:lnTo>
                  <a:pt x="25" y="21793"/>
                </a:lnTo>
                <a:close/>
              </a:path>
            </a:pathLst>
          </a:custGeom>
          <a:solidFill>
            <a:srgbClr val="BFC1C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6320262" y="1072679"/>
            <a:ext cx="71007" cy="76339"/>
          </a:xfrm>
          <a:custGeom>
            <a:avLst/>
            <a:gdLst/>
            <a:ahLst/>
            <a:cxnLst/>
            <a:rect l="l" t="t" r="r" b="b"/>
            <a:pathLst>
              <a:path w="71007" h="76339">
                <a:moveTo>
                  <a:pt x="46761" y="7573"/>
                </a:moveTo>
                <a:lnTo>
                  <a:pt x="48399" y="39031"/>
                </a:lnTo>
                <a:lnTo>
                  <a:pt x="54317" y="45267"/>
                </a:lnTo>
                <a:lnTo>
                  <a:pt x="59601" y="48645"/>
                </a:lnTo>
                <a:lnTo>
                  <a:pt x="61493" y="49585"/>
                </a:lnTo>
                <a:lnTo>
                  <a:pt x="61137" y="24680"/>
                </a:lnTo>
                <a:lnTo>
                  <a:pt x="60972" y="22051"/>
                </a:lnTo>
                <a:lnTo>
                  <a:pt x="61341" y="19257"/>
                </a:lnTo>
                <a:lnTo>
                  <a:pt x="58508" y="17911"/>
                </a:lnTo>
                <a:lnTo>
                  <a:pt x="57962" y="14393"/>
                </a:lnTo>
                <a:lnTo>
                  <a:pt x="61201" y="12285"/>
                </a:lnTo>
                <a:lnTo>
                  <a:pt x="71007" y="0"/>
                </a:lnTo>
                <a:lnTo>
                  <a:pt x="59097" y="2559"/>
                </a:lnTo>
                <a:lnTo>
                  <a:pt x="46761" y="7573"/>
                </a:lnTo>
                <a:close/>
              </a:path>
              <a:path w="71007" h="76339">
                <a:moveTo>
                  <a:pt x="14706" y="-24379"/>
                </a:moveTo>
                <a:lnTo>
                  <a:pt x="7480" y="-26208"/>
                </a:lnTo>
                <a:lnTo>
                  <a:pt x="5346" y="-26754"/>
                </a:lnTo>
                <a:lnTo>
                  <a:pt x="736" y="-26017"/>
                </a:lnTo>
                <a:lnTo>
                  <a:pt x="0" y="-22271"/>
                </a:lnTo>
                <a:lnTo>
                  <a:pt x="3213" y="-21484"/>
                </a:lnTo>
                <a:lnTo>
                  <a:pt x="6578" y="-20633"/>
                </a:lnTo>
                <a:lnTo>
                  <a:pt x="9321" y="-19883"/>
                </a:lnTo>
                <a:lnTo>
                  <a:pt x="11518" y="-19286"/>
                </a:lnTo>
                <a:lnTo>
                  <a:pt x="14414" y="-18334"/>
                </a:lnTo>
                <a:lnTo>
                  <a:pt x="22098" y="-15299"/>
                </a:lnTo>
                <a:lnTo>
                  <a:pt x="28943" y="-13825"/>
                </a:lnTo>
                <a:lnTo>
                  <a:pt x="37287" y="-10892"/>
                </a:lnTo>
                <a:lnTo>
                  <a:pt x="38633" y="-10422"/>
                </a:lnTo>
                <a:lnTo>
                  <a:pt x="39636" y="-7742"/>
                </a:lnTo>
                <a:lnTo>
                  <a:pt x="39941" y="-1532"/>
                </a:lnTo>
                <a:lnTo>
                  <a:pt x="39903" y="6494"/>
                </a:lnTo>
                <a:lnTo>
                  <a:pt x="40538" y="14202"/>
                </a:lnTo>
                <a:lnTo>
                  <a:pt x="41148" y="21899"/>
                </a:lnTo>
                <a:lnTo>
                  <a:pt x="42583" y="29239"/>
                </a:lnTo>
                <a:lnTo>
                  <a:pt x="45224" y="33608"/>
                </a:lnTo>
                <a:lnTo>
                  <a:pt x="48399" y="39031"/>
                </a:lnTo>
                <a:lnTo>
                  <a:pt x="45478" y="7814"/>
                </a:lnTo>
                <a:lnTo>
                  <a:pt x="42202" y="5566"/>
                </a:lnTo>
                <a:lnTo>
                  <a:pt x="42392" y="1706"/>
                </a:lnTo>
                <a:lnTo>
                  <a:pt x="46525" y="84"/>
                </a:lnTo>
                <a:lnTo>
                  <a:pt x="57974" y="-4511"/>
                </a:lnTo>
                <a:lnTo>
                  <a:pt x="70942" y="-7044"/>
                </a:lnTo>
                <a:lnTo>
                  <a:pt x="73825" y="-7348"/>
                </a:lnTo>
                <a:lnTo>
                  <a:pt x="76733" y="-7641"/>
                </a:lnTo>
                <a:lnTo>
                  <a:pt x="79997" y="-7221"/>
                </a:lnTo>
                <a:lnTo>
                  <a:pt x="82613" y="-6574"/>
                </a:lnTo>
                <a:lnTo>
                  <a:pt x="84721" y="-5355"/>
                </a:lnTo>
                <a:lnTo>
                  <a:pt x="88442" y="-3234"/>
                </a:lnTo>
                <a:lnTo>
                  <a:pt x="91389" y="-1976"/>
                </a:lnTo>
                <a:lnTo>
                  <a:pt x="94361" y="474"/>
                </a:lnTo>
                <a:lnTo>
                  <a:pt x="93408" y="3903"/>
                </a:lnTo>
                <a:lnTo>
                  <a:pt x="89509" y="4804"/>
                </a:lnTo>
                <a:lnTo>
                  <a:pt x="86969" y="4093"/>
                </a:lnTo>
                <a:lnTo>
                  <a:pt x="83096" y="1820"/>
                </a:lnTo>
                <a:lnTo>
                  <a:pt x="79679" y="-59"/>
                </a:lnTo>
                <a:lnTo>
                  <a:pt x="76695" y="-592"/>
                </a:lnTo>
                <a:lnTo>
                  <a:pt x="74015" y="-249"/>
                </a:lnTo>
                <a:lnTo>
                  <a:pt x="71007" y="0"/>
                </a:lnTo>
                <a:lnTo>
                  <a:pt x="61201" y="12285"/>
                </a:lnTo>
                <a:lnTo>
                  <a:pt x="66979" y="11383"/>
                </a:lnTo>
                <a:lnTo>
                  <a:pt x="72771" y="10316"/>
                </a:lnTo>
                <a:lnTo>
                  <a:pt x="82918" y="10392"/>
                </a:lnTo>
                <a:lnTo>
                  <a:pt x="84391" y="13961"/>
                </a:lnTo>
                <a:lnTo>
                  <a:pt x="82765" y="17377"/>
                </a:lnTo>
                <a:lnTo>
                  <a:pt x="79222" y="17352"/>
                </a:lnTo>
                <a:lnTo>
                  <a:pt x="75514" y="17492"/>
                </a:lnTo>
                <a:lnTo>
                  <a:pt x="74930" y="20273"/>
                </a:lnTo>
                <a:lnTo>
                  <a:pt x="74269" y="23219"/>
                </a:lnTo>
                <a:lnTo>
                  <a:pt x="73609" y="25988"/>
                </a:lnTo>
                <a:lnTo>
                  <a:pt x="72377" y="28211"/>
                </a:lnTo>
                <a:lnTo>
                  <a:pt x="68694" y="29011"/>
                </a:lnTo>
                <a:lnTo>
                  <a:pt x="65036" y="28909"/>
                </a:lnTo>
                <a:lnTo>
                  <a:pt x="62471" y="28249"/>
                </a:lnTo>
                <a:lnTo>
                  <a:pt x="61137" y="24680"/>
                </a:lnTo>
                <a:lnTo>
                  <a:pt x="61493" y="49585"/>
                </a:lnTo>
                <a:lnTo>
                  <a:pt x="65265" y="50537"/>
                </a:lnTo>
                <a:lnTo>
                  <a:pt x="69900" y="50893"/>
                </a:lnTo>
                <a:lnTo>
                  <a:pt x="73533" y="50893"/>
                </a:lnTo>
                <a:lnTo>
                  <a:pt x="76885" y="49978"/>
                </a:lnTo>
                <a:lnTo>
                  <a:pt x="80086" y="46816"/>
                </a:lnTo>
                <a:lnTo>
                  <a:pt x="82905" y="43451"/>
                </a:lnTo>
                <a:lnTo>
                  <a:pt x="85813" y="39971"/>
                </a:lnTo>
                <a:lnTo>
                  <a:pt x="88265" y="37050"/>
                </a:lnTo>
                <a:lnTo>
                  <a:pt x="90843" y="34002"/>
                </a:lnTo>
                <a:lnTo>
                  <a:pt x="92925" y="31259"/>
                </a:lnTo>
                <a:lnTo>
                  <a:pt x="92278" y="26788"/>
                </a:lnTo>
                <a:lnTo>
                  <a:pt x="91668" y="23575"/>
                </a:lnTo>
                <a:lnTo>
                  <a:pt x="91643" y="18012"/>
                </a:lnTo>
                <a:lnTo>
                  <a:pt x="93014" y="13352"/>
                </a:lnTo>
                <a:lnTo>
                  <a:pt x="95402" y="8716"/>
                </a:lnTo>
                <a:lnTo>
                  <a:pt x="97434" y="5986"/>
                </a:lnTo>
                <a:lnTo>
                  <a:pt x="98044" y="5173"/>
                </a:lnTo>
                <a:lnTo>
                  <a:pt x="98412" y="2379"/>
                </a:lnTo>
                <a:lnTo>
                  <a:pt x="98463" y="-2307"/>
                </a:lnTo>
                <a:lnTo>
                  <a:pt x="96075" y="-5291"/>
                </a:lnTo>
                <a:lnTo>
                  <a:pt x="91541" y="-6485"/>
                </a:lnTo>
                <a:lnTo>
                  <a:pt x="83358" y="-8347"/>
                </a:lnTo>
                <a:lnTo>
                  <a:pt x="71055" y="-10871"/>
                </a:lnTo>
                <a:lnTo>
                  <a:pt x="58470" y="-13851"/>
                </a:lnTo>
                <a:lnTo>
                  <a:pt x="53586" y="-15059"/>
                </a:lnTo>
                <a:lnTo>
                  <a:pt x="41204" y="-17553"/>
                </a:lnTo>
                <a:lnTo>
                  <a:pt x="28638" y="-20734"/>
                </a:lnTo>
                <a:lnTo>
                  <a:pt x="21983" y="-22957"/>
                </a:lnTo>
                <a:lnTo>
                  <a:pt x="14706" y="-24379"/>
                </a:lnTo>
                <a:close/>
              </a:path>
            </a:pathLst>
          </a:custGeom>
          <a:solidFill>
            <a:srgbClr val="BD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6411922" y="1068025"/>
            <a:ext cx="13842" cy="36347"/>
          </a:xfrm>
          <a:custGeom>
            <a:avLst/>
            <a:gdLst/>
            <a:ahLst/>
            <a:cxnLst/>
            <a:rect l="l" t="t" r="r" b="b"/>
            <a:pathLst>
              <a:path w="13842" h="36347">
                <a:moveTo>
                  <a:pt x="7861" y="20675"/>
                </a:moveTo>
                <a:lnTo>
                  <a:pt x="9575" y="17322"/>
                </a:lnTo>
                <a:lnTo>
                  <a:pt x="12179" y="13843"/>
                </a:lnTo>
                <a:lnTo>
                  <a:pt x="13716" y="11252"/>
                </a:lnTo>
                <a:lnTo>
                  <a:pt x="13843" y="8559"/>
                </a:lnTo>
                <a:lnTo>
                  <a:pt x="13804" y="5524"/>
                </a:lnTo>
                <a:lnTo>
                  <a:pt x="11480" y="1168"/>
                </a:lnTo>
                <a:lnTo>
                  <a:pt x="6832" y="0"/>
                </a:lnTo>
                <a:lnTo>
                  <a:pt x="6756" y="7721"/>
                </a:lnTo>
                <a:lnTo>
                  <a:pt x="5765" y="10642"/>
                </a:lnTo>
                <a:lnTo>
                  <a:pt x="3746" y="13373"/>
                </a:lnTo>
                <a:lnTo>
                  <a:pt x="2311" y="15671"/>
                </a:lnTo>
                <a:lnTo>
                  <a:pt x="381" y="20332"/>
                </a:lnTo>
                <a:lnTo>
                  <a:pt x="0" y="25006"/>
                </a:lnTo>
                <a:lnTo>
                  <a:pt x="0" y="28232"/>
                </a:lnTo>
                <a:lnTo>
                  <a:pt x="609" y="31432"/>
                </a:lnTo>
                <a:lnTo>
                  <a:pt x="1270" y="35915"/>
                </a:lnTo>
                <a:lnTo>
                  <a:pt x="1333" y="36347"/>
                </a:lnTo>
                <a:lnTo>
                  <a:pt x="2197" y="35445"/>
                </a:lnTo>
                <a:lnTo>
                  <a:pt x="4813" y="33515"/>
                </a:lnTo>
                <a:lnTo>
                  <a:pt x="7950" y="33032"/>
                </a:lnTo>
                <a:lnTo>
                  <a:pt x="7416" y="29451"/>
                </a:lnTo>
                <a:lnTo>
                  <a:pt x="7023" y="26911"/>
                </a:lnTo>
                <a:lnTo>
                  <a:pt x="7048" y="23380"/>
                </a:lnTo>
                <a:lnTo>
                  <a:pt x="7861" y="20675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6361757" y="1065034"/>
            <a:ext cx="52349" cy="15455"/>
          </a:xfrm>
          <a:custGeom>
            <a:avLst/>
            <a:gdLst/>
            <a:ahLst/>
            <a:cxnLst/>
            <a:rect l="l" t="t" r="r" b="b"/>
            <a:pathLst>
              <a:path w="52349" h="15455">
                <a:moveTo>
                  <a:pt x="3987" y="15455"/>
                </a:moveTo>
                <a:lnTo>
                  <a:pt x="5497" y="15120"/>
                </a:lnTo>
                <a:lnTo>
                  <a:pt x="17793" y="10135"/>
                </a:lnTo>
                <a:lnTo>
                  <a:pt x="29730" y="7632"/>
                </a:lnTo>
                <a:lnTo>
                  <a:pt x="32524" y="7404"/>
                </a:lnTo>
                <a:lnTo>
                  <a:pt x="35598" y="7048"/>
                </a:lnTo>
                <a:lnTo>
                  <a:pt x="38188" y="7581"/>
                </a:lnTo>
                <a:lnTo>
                  <a:pt x="41592" y="9461"/>
                </a:lnTo>
                <a:lnTo>
                  <a:pt x="45466" y="11734"/>
                </a:lnTo>
                <a:lnTo>
                  <a:pt x="48018" y="12445"/>
                </a:lnTo>
                <a:lnTo>
                  <a:pt x="50495" y="12585"/>
                </a:lnTo>
                <a:lnTo>
                  <a:pt x="52349" y="9994"/>
                </a:lnTo>
                <a:lnTo>
                  <a:pt x="51765" y="6184"/>
                </a:lnTo>
                <a:lnTo>
                  <a:pt x="48564" y="5308"/>
                </a:lnTo>
                <a:lnTo>
                  <a:pt x="45085" y="3352"/>
                </a:lnTo>
                <a:lnTo>
                  <a:pt x="41122" y="1066"/>
                </a:lnTo>
                <a:lnTo>
                  <a:pt x="38493" y="431"/>
                </a:lnTo>
                <a:lnTo>
                  <a:pt x="35229" y="0"/>
                </a:lnTo>
                <a:lnTo>
                  <a:pt x="32334" y="304"/>
                </a:lnTo>
                <a:lnTo>
                  <a:pt x="29451" y="596"/>
                </a:lnTo>
                <a:lnTo>
                  <a:pt x="26633" y="807"/>
                </a:lnTo>
                <a:lnTo>
                  <a:pt x="14168" y="3962"/>
                </a:lnTo>
                <a:lnTo>
                  <a:pt x="2717" y="8648"/>
                </a:lnTo>
                <a:lnTo>
                  <a:pt x="0" y="11404"/>
                </a:lnTo>
                <a:lnTo>
                  <a:pt x="1244" y="14604"/>
                </a:lnTo>
                <a:lnTo>
                  <a:pt x="3987" y="15455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6378219" y="1083000"/>
            <a:ext cx="26428" cy="8940"/>
          </a:xfrm>
          <a:custGeom>
            <a:avLst/>
            <a:gdLst/>
            <a:ahLst/>
            <a:cxnLst/>
            <a:rect l="l" t="t" r="r" b="b"/>
            <a:pathLst>
              <a:path w="26428" h="8940">
                <a:moveTo>
                  <a:pt x="558" y="7594"/>
                </a:moveTo>
                <a:lnTo>
                  <a:pt x="3378" y="8940"/>
                </a:lnTo>
                <a:lnTo>
                  <a:pt x="3898" y="7607"/>
                </a:lnTo>
                <a:lnTo>
                  <a:pt x="7264" y="6769"/>
                </a:lnTo>
                <a:lnTo>
                  <a:pt x="10642" y="5803"/>
                </a:lnTo>
                <a:lnTo>
                  <a:pt x="11214" y="3060"/>
                </a:lnTo>
                <a:lnTo>
                  <a:pt x="15024" y="1993"/>
                </a:lnTo>
                <a:lnTo>
                  <a:pt x="18148" y="4254"/>
                </a:lnTo>
                <a:lnTo>
                  <a:pt x="17551" y="7162"/>
                </a:lnTo>
                <a:lnTo>
                  <a:pt x="24815" y="7061"/>
                </a:lnTo>
                <a:lnTo>
                  <a:pt x="26428" y="3644"/>
                </a:lnTo>
                <a:lnTo>
                  <a:pt x="24968" y="76"/>
                </a:lnTo>
                <a:lnTo>
                  <a:pt x="14808" y="0"/>
                </a:lnTo>
                <a:lnTo>
                  <a:pt x="9017" y="1066"/>
                </a:lnTo>
                <a:lnTo>
                  <a:pt x="3238" y="1968"/>
                </a:lnTo>
                <a:lnTo>
                  <a:pt x="0" y="4064"/>
                </a:lnTo>
                <a:lnTo>
                  <a:pt x="558" y="7594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6381234" y="1084931"/>
            <a:ext cx="14744" cy="16764"/>
          </a:xfrm>
          <a:custGeom>
            <a:avLst/>
            <a:gdLst/>
            <a:ahLst/>
            <a:cxnLst/>
            <a:rect l="l" t="t" r="r" b="b"/>
            <a:pathLst>
              <a:path w="14744" h="16763">
                <a:moveTo>
                  <a:pt x="292" y="13385"/>
                </a:moveTo>
                <a:lnTo>
                  <a:pt x="2895" y="16344"/>
                </a:lnTo>
                <a:lnTo>
                  <a:pt x="6476" y="16763"/>
                </a:lnTo>
                <a:lnTo>
                  <a:pt x="10185" y="16306"/>
                </a:lnTo>
                <a:lnTo>
                  <a:pt x="12636" y="13741"/>
                </a:lnTo>
                <a:lnTo>
                  <a:pt x="13296" y="10960"/>
                </a:lnTo>
                <a:lnTo>
                  <a:pt x="13957" y="8013"/>
                </a:lnTo>
                <a:lnTo>
                  <a:pt x="14541" y="5232"/>
                </a:lnTo>
                <a:lnTo>
                  <a:pt x="14744" y="4229"/>
                </a:lnTo>
                <a:lnTo>
                  <a:pt x="13919" y="457"/>
                </a:lnTo>
                <a:lnTo>
                  <a:pt x="9664" y="0"/>
                </a:lnTo>
                <a:lnTo>
                  <a:pt x="7848" y="2806"/>
                </a:lnTo>
                <a:lnTo>
                  <a:pt x="6451" y="6184"/>
                </a:lnTo>
                <a:lnTo>
                  <a:pt x="3632" y="4787"/>
                </a:lnTo>
                <a:lnTo>
                  <a:pt x="279" y="7226"/>
                </a:lnTo>
                <a:lnTo>
                  <a:pt x="0" y="9804"/>
                </a:lnTo>
                <a:lnTo>
                  <a:pt x="292" y="13385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6303572" y="1041096"/>
            <a:ext cx="10820" cy="7670"/>
          </a:xfrm>
          <a:custGeom>
            <a:avLst/>
            <a:gdLst/>
            <a:ahLst/>
            <a:cxnLst/>
            <a:rect l="l" t="t" r="r" b="b"/>
            <a:pathLst>
              <a:path w="10820" h="7670">
                <a:moveTo>
                  <a:pt x="4063" y="7277"/>
                </a:moveTo>
                <a:lnTo>
                  <a:pt x="4584" y="6985"/>
                </a:lnTo>
                <a:lnTo>
                  <a:pt x="7264" y="7073"/>
                </a:lnTo>
                <a:lnTo>
                  <a:pt x="9842" y="7670"/>
                </a:lnTo>
                <a:lnTo>
                  <a:pt x="10223" y="5727"/>
                </a:lnTo>
                <a:lnTo>
                  <a:pt x="10820" y="2235"/>
                </a:lnTo>
                <a:lnTo>
                  <a:pt x="7226" y="1447"/>
                </a:lnTo>
                <a:lnTo>
                  <a:pt x="3606" y="711"/>
                </a:lnTo>
                <a:lnTo>
                  <a:pt x="0" y="0"/>
                </a:lnTo>
                <a:lnTo>
                  <a:pt x="4063" y="7277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6314146" y="1043829"/>
            <a:ext cx="7137" cy="6578"/>
          </a:xfrm>
          <a:custGeom>
            <a:avLst/>
            <a:gdLst/>
            <a:ahLst/>
            <a:cxnLst/>
            <a:rect l="l" t="t" r="r" b="b"/>
            <a:pathLst>
              <a:path w="7137" h="6578">
                <a:moveTo>
                  <a:pt x="6121" y="6578"/>
                </a:moveTo>
                <a:lnTo>
                  <a:pt x="6515" y="4673"/>
                </a:lnTo>
                <a:lnTo>
                  <a:pt x="7137" y="1054"/>
                </a:lnTo>
                <a:lnTo>
                  <a:pt x="2552" y="0"/>
                </a:lnTo>
                <a:lnTo>
                  <a:pt x="0" y="1168"/>
                </a:lnTo>
                <a:lnTo>
                  <a:pt x="1181" y="5384"/>
                </a:lnTo>
                <a:lnTo>
                  <a:pt x="6121" y="6578"/>
                </a:lnTo>
                <a:close/>
              </a:path>
            </a:pathLst>
          </a:custGeom>
          <a:solidFill>
            <a:srgbClr val="97999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6406071" y="1094399"/>
            <a:ext cx="19367" cy="18249"/>
          </a:xfrm>
          <a:custGeom>
            <a:avLst/>
            <a:gdLst/>
            <a:ahLst/>
            <a:cxnLst/>
            <a:rect l="l" t="t" r="r" b="b"/>
            <a:pathLst>
              <a:path w="19367" h="18249">
                <a:moveTo>
                  <a:pt x="0" y="18249"/>
                </a:moveTo>
                <a:lnTo>
                  <a:pt x="2463" y="15328"/>
                </a:lnTo>
                <a:lnTo>
                  <a:pt x="5029" y="12280"/>
                </a:lnTo>
                <a:lnTo>
                  <a:pt x="7619" y="9512"/>
                </a:lnTo>
                <a:lnTo>
                  <a:pt x="10335" y="7396"/>
                </a:lnTo>
                <a:lnTo>
                  <a:pt x="9436" y="7670"/>
                </a:lnTo>
                <a:lnTo>
                  <a:pt x="6070" y="11036"/>
                </a:lnTo>
                <a:lnTo>
                  <a:pt x="2959" y="14731"/>
                </a:lnTo>
                <a:lnTo>
                  <a:pt x="0" y="18249"/>
                </a:lnTo>
                <a:close/>
              </a:path>
              <a:path w="19367" h="18249">
                <a:moveTo>
                  <a:pt x="11710" y="6976"/>
                </a:moveTo>
                <a:lnTo>
                  <a:pt x="10667" y="7137"/>
                </a:lnTo>
                <a:lnTo>
                  <a:pt x="10335" y="7396"/>
                </a:lnTo>
                <a:lnTo>
                  <a:pt x="11710" y="6976"/>
                </a:lnTo>
                <a:close/>
              </a:path>
              <a:path w="19367" h="18249">
                <a:moveTo>
                  <a:pt x="13802" y="6655"/>
                </a:moveTo>
                <a:lnTo>
                  <a:pt x="12725" y="6667"/>
                </a:lnTo>
                <a:lnTo>
                  <a:pt x="11710" y="6976"/>
                </a:lnTo>
                <a:lnTo>
                  <a:pt x="13802" y="6655"/>
                </a:lnTo>
                <a:close/>
              </a:path>
              <a:path w="19367" h="18249">
                <a:moveTo>
                  <a:pt x="19367" y="0"/>
                </a:moveTo>
                <a:lnTo>
                  <a:pt x="18355" y="2529"/>
                </a:lnTo>
                <a:lnTo>
                  <a:pt x="18910" y="1663"/>
                </a:lnTo>
                <a:lnTo>
                  <a:pt x="19367" y="0"/>
                </a:lnTo>
                <a:close/>
              </a:path>
              <a:path w="19367" h="18249">
                <a:moveTo>
                  <a:pt x="16827" y="4914"/>
                </a:moveTo>
                <a:lnTo>
                  <a:pt x="13804" y="6654"/>
                </a:lnTo>
                <a:lnTo>
                  <a:pt x="16065" y="6629"/>
                </a:lnTo>
                <a:lnTo>
                  <a:pt x="18275" y="2730"/>
                </a:lnTo>
                <a:lnTo>
                  <a:pt x="18355" y="2529"/>
                </a:lnTo>
                <a:lnTo>
                  <a:pt x="16827" y="4914"/>
                </a:lnTo>
                <a:close/>
              </a:path>
            </a:pathLst>
          </a:custGeom>
          <a:solidFill>
            <a:srgbClr val="89878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6297798" y="1033547"/>
            <a:ext cx="137820" cy="97066"/>
          </a:xfrm>
          <a:custGeom>
            <a:avLst/>
            <a:gdLst/>
            <a:ahLst/>
            <a:cxnLst/>
            <a:rect l="l" t="t" r="r" b="b"/>
            <a:pathLst>
              <a:path w="137820" h="97066">
                <a:moveTo>
                  <a:pt x="14211" y="22123"/>
                </a:moveTo>
                <a:lnTo>
                  <a:pt x="18554" y="23152"/>
                </a:lnTo>
                <a:lnTo>
                  <a:pt x="22212" y="24053"/>
                </a:lnTo>
                <a:lnTo>
                  <a:pt x="25323" y="24815"/>
                </a:lnTo>
                <a:lnTo>
                  <a:pt x="29933" y="26035"/>
                </a:lnTo>
                <a:lnTo>
                  <a:pt x="34302" y="27355"/>
                </a:lnTo>
                <a:lnTo>
                  <a:pt x="41821" y="30302"/>
                </a:lnTo>
                <a:lnTo>
                  <a:pt x="48221" y="31800"/>
                </a:lnTo>
                <a:lnTo>
                  <a:pt x="55168" y="34112"/>
                </a:lnTo>
                <a:lnTo>
                  <a:pt x="55359" y="39725"/>
                </a:lnTo>
                <a:lnTo>
                  <a:pt x="55397" y="46837"/>
                </a:lnTo>
                <a:lnTo>
                  <a:pt x="55981" y="53911"/>
                </a:lnTo>
                <a:lnTo>
                  <a:pt x="56692" y="62052"/>
                </a:lnTo>
                <a:lnTo>
                  <a:pt x="57988" y="70129"/>
                </a:lnTo>
                <a:lnTo>
                  <a:pt x="61633" y="76327"/>
                </a:lnTo>
                <a:lnTo>
                  <a:pt x="65519" y="82854"/>
                </a:lnTo>
                <a:lnTo>
                  <a:pt x="71831" y="89509"/>
                </a:lnTo>
                <a:lnTo>
                  <a:pt x="78231" y="93687"/>
                </a:lnTo>
                <a:lnTo>
                  <a:pt x="81648" y="95364"/>
                </a:lnTo>
                <a:lnTo>
                  <a:pt x="86486" y="96621"/>
                </a:lnTo>
                <a:lnTo>
                  <a:pt x="89331" y="97066"/>
                </a:lnTo>
                <a:lnTo>
                  <a:pt x="97015" y="97066"/>
                </a:lnTo>
                <a:lnTo>
                  <a:pt x="102323" y="95973"/>
                </a:lnTo>
                <a:lnTo>
                  <a:pt x="106349" y="92075"/>
                </a:lnTo>
                <a:lnTo>
                  <a:pt x="108051" y="90385"/>
                </a:lnTo>
                <a:lnTo>
                  <a:pt x="110718" y="87147"/>
                </a:lnTo>
                <a:lnTo>
                  <a:pt x="113664" y="83629"/>
                </a:lnTo>
                <a:lnTo>
                  <a:pt x="116878" y="79844"/>
                </a:lnTo>
                <a:lnTo>
                  <a:pt x="120319" y="75869"/>
                </a:lnTo>
                <a:lnTo>
                  <a:pt x="123799" y="74561"/>
                </a:lnTo>
                <a:lnTo>
                  <a:pt x="127190" y="74053"/>
                </a:lnTo>
                <a:lnTo>
                  <a:pt x="130060" y="72237"/>
                </a:lnTo>
                <a:lnTo>
                  <a:pt x="131749" y="68554"/>
                </a:lnTo>
                <a:lnTo>
                  <a:pt x="133362" y="65913"/>
                </a:lnTo>
                <a:lnTo>
                  <a:pt x="134607" y="61861"/>
                </a:lnTo>
                <a:lnTo>
                  <a:pt x="134950" y="59207"/>
                </a:lnTo>
                <a:lnTo>
                  <a:pt x="136423" y="56007"/>
                </a:lnTo>
                <a:lnTo>
                  <a:pt x="137159" y="51765"/>
                </a:lnTo>
                <a:lnTo>
                  <a:pt x="137642" y="49009"/>
                </a:lnTo>
                <a:lnTo>
                  <a:pt x="137820" y="45999"/>
                </a:lnTo>
                <a:lnTo>
                  <a:pt x="137820" y="39446"/>
                </a:lnTo>
                <a:lnTo>
                  <a:pt x="137553" y="35877"/>
                </a:lnTo>
                <a:lnTo>
                  <a:pt x="137121" y="32740"/>
                </a:lnTo>
                <a:lnTo>
                  <a:pt x="136893" y="31064"/>
                </a:lnTo>
                <a:lnTo>
                  <a:pt x="133832" y="29718"/>
                </a:lnTo>
                <a:lnTo>
                  <a:pt x="128422" y="29438"/>
                </a:lnTo>
                <a:lnTo>
                  <a:pt x="121869" y="27355"/>
                </a:lnTo>
                <a:lnTo>
                  <a:pt x="115696" y="25806"/>
                </a:lnTo>
                <a:lnTo>
                  <a:pt x="107402" y="23921"/>
                </a:lnTo>
                <a:lnTo>
                  <a:pt x="95029" y="21383"/>
                </a:lnTo>
                <a:lnTo>
                  <a:pt x="82791" y="18491"/>
                </a:lnTo>
                <a:lnTo>
                  <a:pt x="77894" y="17273"/>
                </a:lnTo>
                <a:lnTo>
                  <a:pt x="65220" y="14698"/>
                </a:lnTo>
                <a:lnTo>
                  <a:pt x="53314" y="11709"/>
                </a:lnTo>
                <a:lnTo>
                  <a:pt x="46075" y="9309"/>
                </a:lnTo>
                <a:lnTo>
                  <a:pt x="38646" y="7861"/>
                </a:lnTo>
                <a:lnTo>
                  <a:pt x="31686" y="6096"/>
                </a:lnTo>
                <a:lnTo>
                  <a:pt x="29028" y="5428"/>
                </a:lnTo>
                <a:lnTo>
                  <a:pt x="16618" y="2579"/>
                </a:lnTo>
                <a:lnTo>
                  <a:pt x="4190" y="63"/>
                </a:lnTo>
                <a:lnTo>
                  <a:pt x="3517" y="0"/>
                </a:lnTo>
                <a:lnTo>
                  <a:pt x="393" y="1168"/>
                </a:lnTo>
                <a:lnTo>
                  <a:pt x="0" y="5181"/>
                </a:lnTo>
                <a:lnTo>
                  <a:pt x="2857" y="6985"/>
                </a:lnTo>
                <a:lnTo>
                  <a:pt x="7416" y="7861"/>
                </a:lnTo>
                <a:lnTo>
                  <a:pt x="12014" y="8788"/>
                </a:lnTo>
                <a:lnTo>
                  <a:pt x="16598" y="9779"/>
                </a:lnTo>
                <a:lnTo>
                  <a:pt x="21196" y="10795"/>
                </a:lnTo>
                <a:lnTo>
                  <a:pt x="25653" y="11849"/>
                </a:lnTo>
                <a:lnTo>
                  <a:pt x="29946" y="12915"/>
                </a:lnTo>
                <a:lnTo>
                  <a:pt x="37172" y="14744"/>
                </a:lnTo>
                <a:lnTo>
                  <a:pt x="44437" y="16179"/>
                </a:lnTo>
                <a:lnTo>
                  <a:pt x="51104" y="18389"/>
                </a:lnTo>
                <a:lnTo>
                  <a:pt x="56236" y="19884"/>
                </a:lnTo>
                <a:lnTo>
                  <a:pt x="68803" y="22589"/>
                </a:lnTo>
                <a:lnTo>
                  <a:pt x="80924" y="25285"/>
                </a:lnTo>
                <a:lnTo>
                  <a:pt x="89368" y="27359"/>
                </a:lnTo>
                <a:lnTo>
                  <a:pt x="101741" y="29935"/>
                </a:lnTo>
                <a:lnTo>
                  <a:pt x="113995" y="32639"/>
                </a:lnTo>
                <a:lnTo>
                  <a:pt x="118541" y="33845"/>
                </a:lnTo>
                <a:lnTo>
                  <a:pt x="123240" y="35077"/>
                </a:lnTo>
                <a:lnTo>
                  <a:pt x="127977" y="36068"/>
                </a:lnTo>
                <a:lnTo>
                  <a:pt x="130670" y="38557"/>
                </a:lnTo>
                <a:lnTo>
                  <a:pt x="130784" y="45694"/>
                </a:lnTo>
                <a:lnTo>
                  <a:pt x="130606" y="48348"/>
                </a:lnTo>
                <a:lnTo>
                  <a:pt x="130225" y="50609"/>
                </a:lnTo>
                <a:lnTo>
                  <a:pt x="129743" y="53682"/>
                </a:lnTo>
                <a:lnTo>
                  <a:pt x="128269" y="56807"/>
                </a:lnTo>
                <a:lnTo>
                  <a:pt x="127634" y="60845"/>
                </a:lnTo>
                <a:lnTo>
                  <a:pt x="127482" y="61874"/>
                </a:lnTo>
                <a:lnTo>
                  <a:pt x="125971" y="64528"/>
                </a:lnTo>
                <a:lnTo>
                  <a:pt x="123799" y="67513"/>
                </a:lnTo>
                <a:lnTo>
                  <a:pt x="121005" y="67525"/>
                </a:lnTo>
                <a:lnTo>
                  <a:pt x="117703" y="68516"/>
                </a:lnTo>
                <a:lnTo>
                  <a:pt x="114350" y="71882"/>
                </a:lnTo>
                <a:lnTo>
                  <a:pt x="111226" y="75590"/>
                </a:lnTo>
                <a:lnTo>
                  <a:pt x="108280" y="79095"/>
                </a:lnTo>
                <a:lnTo>
                  <a:pt x="105359" y="82575"/>
                </a:lnTo>
                <a:lnTo>
                  <a:pt x="102552" y="85940"/>
                </a:lnTo>
                <a:lnTo>
                  <a:pt x="99339" y="89115"/>
                </a:lnTo>
                <a:lnTo>
                  <a:pt x="95999" y="90017"/>
                </a:lnTo>
                <a:lnTo>
                  <a:pt x="90030" y="90017"/>
                </a:lnTo>
                <a:lnTo>
                  <a:pt x="85839" y="89179"/>
                </a:lnTo>
                <a:lnTo>
                  <a:pt x="82054" y="87782"/>
                </a:lnTo>
                <a:lnTo>
                  <a:pt x="76784" y="84404"/>
                </a:lnTo>
                <a:lnTo>
                  <a:pt x="70865" y="78168"/>
                </a:lnTo>
                <a:lnTo>
                  <a:pt x="67690" y="72745"/>
                </a:lnTo>
                <a:lnTo>
                  <a:pt x="65049" y="68376"/>
                </a:lnTo>
                <a:lnTo>
                  <a:pt x="63614" y="61023"/>
                </a:lnTo>
                <a:lnTo>
                  <a:pt x="63004" y="53327"/>
                </a:lnTo>
                <a:lnTo>
                  <a:pt x="62356" y="45618"/>
                </a:lnTo>
                <a:lnTo>
                  <a:pt x="62407" y="37592"/>
                </a:lnTo>
                <a:lnTo>
                  <a:pt x="62102" y="31381"/>
                </a:lnTo>
                <a:lnTo>
                  <a:pt x="59753" y="28232"/>
                </a:lnTo>
                <a:lnTo>
                  <a:pt x="51396" y="25298"/>
                </a:lnTo>
                <a:lnTo>
                  <a:pt x="44564" y="23837"/>
                </a:lnTo>
                <a:lnTo>
                  <a:pt x="36880" y="20802"/>
                </a:lnTo>
                <a:lnTo>
                  <a:pt x="35686" y="20332"/>
                </a:lnTo>
                <a:lnTo>
                  <a:pt x="31788" y="19240"/>
                </a:lnTo>
                <a:lnTo>
                  <a:pt x="25285" y="17475"/>
                </a:lnTo>
                <a:lnTo>
                  <a:pt x="15189" y="15100"/>
                </a:lnTo>
                <a:lnTo>
                  <a:pt x="12331" y="14465"/>
                </a:lnTo>
                <a:lnTo>
                  <a:pt x="11556" y="14376"/>
                </a:lnTo>
                <a:lnTo>
                  <a:pt x="8496" y="15481"/>
                </a:lnTo>
                <a:lnTo>
                  <a:pt x="8039" y="19519"/>
                </a:lnTo>
                <a:lnTo>
                  <a:pt x="11493" y="21488"/>
                </a:lnTo>
                <a:lnTo>
                  <a:pt x="14211" y="22123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6300654" y="1040523"/>
            <a:ext cx="13741" cy="2806"/>
          </a:xfrm>
          <a:custGeom>
            <a:avLst/>
            <a:gdLst/>
            <a:ahLst/>
            <a:cxnLst/>
            <a:rect l="l" t="t" r="r" b="b"/>
            <a:pathLst>
              <a:path w="13741" h="2806">
                <a:moveTo>
                  <a:pt x="4559" y="889"/>
                </a:moveTo>
                <a:lnTo>
                  <a:pt x="0" y="0"/>
                </a:lnTo>
                <a:lnTo>
                  <a:pt x="2920" y="571"/>
                </a:lnTo>
                <a:lnTo>
                  <a:pt x="5974" y="1173"/>
                </a:lnTo>
                <a:lnTo>
                  <a:pt x="4559" y="889"/>
                </a:lnTo>
                <a:close/>
              </a:path>
              <a:path w="13741" h="2806">
                <a:moveTo>
                  <a:pt x="7429" y="1466"/>
                </a:moveTo>
                <a:lnTo>
                  <a:pt x="6527" y="1282"/>
                </a:lnTo>
                <a:lnTo>
                  <a:pt x="5974" y="1173"/>
                </a:lnTo>
                <a:lnTo>
                  <a:pt x="7429" y="1466"/>
                </a:lnTo>
                <a:close/>
              </a:path>
              <a:path w="13741" h="2806">
                <a:moveTo>
                  <a:pt x="9487" y="1885"/>
                </a:moveTo>
                <a:lnTo>
                  <a:pt x="9169" y="1816"/>
                </a:lnTo>
                <a:lnTo>
                  <a:pt x="7429" y="1466"/>
                </a:lnTo>
                <a:lnTo>
                  <a:pt x="9487" y="1885"/>
                </a:lnTo>
                <a:close/>
              </a:path>
              <a:path w="13741" h="2806">
                <a:moveTo>
                  <a:pt x="13741" y="2806"/>
                </a:moveTo>
                <a:lnTo>
                  <a:pt x="10147" y="2019"/>
                </a:lnTo>
                <a:lnTo>
                  <a:pt x="9487" y="1885"/>
                </a:lnTo>
                <a:lnTo>
                  <a:pt x="13741" y="2806"/>
                </a:lnTo>
                <a:close/>
              </a:path>
            </a:pathLst>
          </a:custGeom>
          <a:solidFill>
            <a:srgbClr val="29242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6158693" y="969205"/>
            <a:ext cx="103771" cy="94538"/>
          </a:xfrm>
          <a:custGeom>
            <a:avLst/>
            <a:gdLst/>
            <a:ahLst/>
            <a:cxnLst/>
            <a:rect l="l" t="t" r="r" b="b"/>
            <a:pathLst>
              <a:path w="103771" h="94538">
                <a:moveTo>
                  <a:pt x="18529" y="44411"/>
                </a:moveTo>
                <a:lnTo>
                  <a:pt x="14579" y="49314"/>
                </a:lnTo>
                <a:lnTo>
                  <a:pt x="11328" y="54749"/>
                </a:lnTo>
                <a:lnTo>
                  <a:pt x="7505" y="59182"/>
                </a:lnTo>
                <a:lnTo>
                  <a:pt x="4165" y="62026"/>
                </a:lnTo>
                <a:lnTo>
                  <a:pt x="3505" y="64427"/>
                </a:lnTo>
                <a:lnTo>
                  <a:pt x="2298" y="68656"/>
                </a:lnTo>
                <a:lnTo>
                  <a:pt x="2794" y="73914"/>
                </a:lnTo>
                <a:lnTo>
                  <a:pt x="2628" y="78270"/>
                </a:lnTo>
                <a:lnTo>
                  <a:pt x="2451" y="83007"/>
                </a:lnTo>
                <a:lnTo>
                  <a:pt x="2273" y="90411"/>
                </a:lnTo>
                <a:lnTo>
                  <a:pt x="0" y="94538"/>
                </a:lnTo>
                <a:lnTo>
                  <a:pt x="9146" y="85963"/>
                </a:lnTo>
                <a:lnTo>
                  <a:pt x="17657" y="76290"/>
                </a:lnTo>
                <a:lnTo>
                  <a:pt x="25634" y="66325"/>
                </a:lnTo>
                <a:lnTo>
                  <a:pt x="26289" y="65493"/>
                </a:lnTo>
                <a:lnTo>
                  <a:pt x="35228" y="56467"/>
                </a:lnTo>
                <a:lnTo>
                  <a:pt x="44627" y="48108"/>
                </a:lnTo>
                <a:lnTo>
                  <a:pt x="46990" y="45618"/>
                </a:lnTo>
                <a:lnTo>
                  <a:pt x="56040" y="37142"/>
                </a:lnTo>
                <a:lnTo>
                  <a:pt x="66605" y="29036"/>
                </a:lnTo>
                <a:lnTo>
                  <a:pt x="75196" y="22821"/>
                </a:lnTo>
                <a:lnTo>
                  <a:pt x="86193" y="14553"/>
                </a:lnTo>
                <a:lnTo>
                  <a:pt x="97004" y="6477"/>
                </a:lnTo>
                <a:lnTo>
                  <a:pt x="103771" y="2044"/>
                </a:lnTo>
                <a:lnTo>
                  <a:pt x="61937" y="0"/>
                </a:lnTo>
                <a:lnTo>
                  <a:pt x="60058" y="3632"/>
                </a:lnTo>
                <a:lnTo>
                  <a:pt x="53149" y="7023"/>
                </a:lnTo>
                <a:lnTo>
                  <a:pt x="50609" y="10210"/>
                </a:lnTo>
                <a:lnTo>
                  <a:pt x="47459" y="14147"/>
                </a:lnTo>
                <a:lnTo>
                  <a:pt x="39662" y="21209"/>
                </a:lnTo>
                <a:lnTo>
                  <a:pt x="36576" y="25184"/>
                </a:lnTo>
                <a:lnTo>
                  <a:pt x="27954" y="34514"/>
                </a:lnTo>
                <a:lnTo>
                  <a:pt x="19189" y="43613"/>
                </a:lnTo>
                <a:lnTo>
                  <a:pt x="18529" y="444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6154797" y="965178"/>
            <a:ext cx="111683" cy="102362"/>
          </a:xfrm>
          <a:custGeom>
            <a:avLst/>
            <a:gdLst/>
            <a:ahLst/>
            <a:cxnLst/>
            <a:rect l="l" t="t" r="r" b="b"/>
            <a:pathLst>
              <a:path w="111683" h="102362">
                <a:moveTo>
                  <a:pt x="31852" y="73106"/>
                </a:moveTo>
                <a:lnTo>
                  <a:pt x="32956" y="71704"/>
                </a:lnTo>
                <a:lnTo>
                  <a:pt x="41512" y="63097"/>
                </a:lnTo>
                <a:lnTo>
                  <a:pt x="51147" y="54477"/>
                </a:lnTo>
                <a:lnTo>
                  <a:pt x="53505" y="51993"/>
                </a:lnTo>
                <a:lnTo>
                  <a:pt x="62381" y="43725"/>
                </a:lnTo>
                <a:lnTo>
                  <a:pt x="73014" y="35591"/>
                </a:lnTo>
                <a:lnTo>
                  <a:pt x="81165" y="29692"/>
                </a:lnTo>
                <a:lnTo>
                  <a:pt x="86004" y="26187"/>
                </a:lnTo>
                <a:lnTo>
                  <a:pt x="91490" y="21907"/>
                </a:lnTo>
                <a:lnTo>
                  <a:pt x="96583" y="18072"/>
                </a:lnTo>
                <a:lnTo>
                  <a:pt x="101663" y="14224"/>
                </a:lnTo>
                <a:lnTo>
                  <a:pt x="106413" y="10795"/>
                </a:lnTo>
                <a:lnTo>
                  <a:pt x="109385" y="9144"/>
                </a:lnTo>
                <a:lnTo>
                  <a:pt x="111683" y="6045"/>
                </a:lnTo>
                <a:lnTo>
                  <a:pt x="109791" y="2654"/>
                </a:lnTo>
                <a:lnTo>
                  <a:pt x="105943" y="2997"/>
                </a:lnTo>
                <a:lnTo>
                  <a:pt x="102285" y="5054"/>
                </a:lnTo>
                <a:lnTo>
                  <a:pt x="97510" y="8547"/>
                </a:lnTo>
                <a:lnTo>
                  <a:pt x="92341" y="12446"/>
                </a:lnTo>
                <a:lnTo>
                  <a:pt x="87198" y="16332"/>
                </a:lnTo>
                <a:lnTo>
                  <a:pt x="81711" y="20599"/>
                </a:lnTo>
                <a:lnTo>
                  <a:pt x="77025" y="24003"/>
                </a:lnTo>
                <a:lnTo>
                  <a:pt x="67095" y="31191"/>
                </a:lnTo>
                <a:lnTo>
                  <a:pt x="56620" y="39352"/>
                </a:lnTo>
                <a:lnTo>
                  <a:pt x="48260" y="47307"/>
                </a:lnTo>
                <a:lnTo>
                  <a:pt x="39349" y="55664"/>
                </a:lnTo>
                <a:lnTo>
                  <a:pt x="29933" y="64409"/>
                </a:lnTo>
                <a:lnTo>
                  <a:pt x="27419" y="67348"/>
                </a:lnTo>
                <a:lnTo>
                  <a:pt x="19368" y="77438"/>
                </a:lnTo>
                <a:lnTo>
                  <a:pt x="10876" y="87158"/>
                </a:lnTo>
                <a:lnTo>
                  <a:pt x="9840" y="88137"/>
                </a:lnTo>
                <a:lnTo>
                  <a:pt x="10071" y="81521"/>
                </a:lnTo>
                <a:lnTo>
                  <a:pt x="10185" y="71462"/>
                </a:lnTo>
                <a:lnTo>
                  <a:pt x="11684" y="67957"/>
                </a:lnTo>
                <a:lnTo>
                  <a:pt x="14071" y="65506"/>
                </a:lnTo>
                <a:lnTo>
                  <a:pt x="18161" y="60744"/>
                </a:lnTo>
                <a:lnTo>
                  <a:pt x="21412" y="55295"/>
                </a:lnTo>
                <a:lnTo>
                  <a:pt x="25171" y="50647"/>
                </a:lnTo>
                <a:lnTo>
                  <a:pt x="33615" y="41744"/>
                </a:lnTo>
                <a:lnTo>
                  <a:pt x="42516" y="32297"/>
                </a:lnTo>
                <a:lnTo>
                  <a:pt x="44551" y="29679"/>
                </a:lnTo>
                <a:lnTo>
                  <a:pt x="47256" y="26911"/>
                </a:lnTo>
                <a:lnTo>
                  <a:pt x="49974" y="24180"/>
                </a:lnTo>
                <a:lnTo>
                  <a:pt x="52705" y="21424"/>
                </a:lnTo>
                <a:lnTo>
                  <a:pt x="55460" y="18669"/>
                </a:lnTo>
                <a:lnTo>
                  <a:pt x="57950" y="15506"/>
                </a:lnTo>
                <a:lnTo>
                  <a:pt x="62522" y="12128"/>
                </a:lnTo>
                <a:lnTo>
                  <a:pt x="67373" y="8559"/>
                </a:lnTo>
                <a:lnTo>
                  <a:pt x="68961" y="5638"/>
                </a:lnTo>
                <a:lnTo>
                  <a:pt x="69176" y="1790"/>
                </a:lnTo>
                <a:lnTo>
                  <a:pt x="65709" y="0"/>
                </a:lnTo>
                <a:lnTo>
                  <a:pt x="62699" y="2413"/>
                </a:lnTo>
                <a:lnTo>
                  <a:pt x="58318" y="6477"/>
                </a:lnTo>
                <a:lnTo>
                  <a:pt x="53619" y="9766"/>
                </a:lnTo>
                <a:lnTo>
                  <a:pt x="50406" y="13728"/>
                </a:lnTo>
                <a:lnTo>
                  <a:pt x="47688" y="16484"/>
                </a:lnTo>
                <a:lnTo>
                  <a:pt x="44970" y="19227"/>
                </a:lnTo>
                <a:lnTo>
                  <a:pt x="42227" y="22009"/>
                </a:lnTo>
                <a:lnTo>
                  <a:pt x="39484" y="24765"/>
                </a:lnTo>
                <a:lnTo>
                  <a:pt x="37693" y="27051"/>
                </a:lnTo>
                <a:lnTo>
                  <a:pt x="29364" y="36048"/>
                </a:lnTo>
                <a:lnTo>
                  <a:pt x="20342" y="45439"/>
                </a:lnTo>
                <a:lnTo>
                  <a:pt x="19697" y="46215"/>
                </a:lnTo>
                <a:lnTo>
                  <a:pt x="15532" y="51384"/>
                </a:lnTo>
                <a:lnTo>
                  <a:pt x="12280" y="56807"/>
                </a:lnTo>
                <a:lnTo>
                  <a:pt x="8724" y="60909"/>
                </a:lnTo>
                <a:lnTo>
                  <a:pt x="5562" y="64198"/>
                </a:lnTo>
                <a:lnTo>
                  <a:pt x="4000" y="67513"/>
                </a:lnTo>
                <a:lnTo>
                  <a:pt x="3086" y="70789"/>
                </a:lnTo>
                <a:lnTo>
                  <a:pt x="2921" y="84556"/>
                </a:lnTo>
                <a:lnTo>
                  <a:pt x="2832" y="87490"/>
                </a:lnTo>
                <a:lnTo>
                  <a:pt x="2501" y="90246"/>
                </a:lnTo>
                <a:lnTo>
                  <a:pt x="2197" y="92989"/>
                </a:lnTo>
                <a:lnTo>
                  <a:pt x="1884" y="95653"/>
                </a:lnTo>
                <a:lnTo>
                  <a:pt x="3898" y="98564"/>
                </a:lnTo>
                <a:lnTo>
                  <a:pt x="6985" y="100253"/>
                </a:lnTo>
                <a:lnTo>
                  <a:pt x="8496" y="97459"/>
                </a:lnTo>
                <a:lnTo>
                  <a:pt x="9093" y="94246"/>
                </a:lnTo>
                <a:lnTo>
                  <a:pt x="9486" y="91071"/>
                </a:lnTo>
                <a:lnTo>
                  <a:pt x="15425" y="92602"/>
                </a:lnTo>
                <a:lnTo>
                  <a:pt x="23955" y="82950"/>
                </a:lnTo>
                <a:lnTo>
                  <a:pt x="31852" y="73106"/>
                </a:lnTo>
                <a:close/>
              </a:path>
              <a:path w="111683" h="102362">
                <a:moveTo>
                  <a:pt x="15425" y="92602"/>
                </a:moveTo>
                <a:lnTo>
                  <a:pt x="9486" y="91071"/>
                </a:lnTo>
                <a:lnTo>
                  <a:pt x="9093" y="94246"/>
                </a:lnTo>
                <a:lnTo>
                  <a:pt x="8496" y="97459"/>
                </a:lnTo>
                <a:lnTo>
                  <a:pt x="6985" y="100253"/>
                </a:lnTo>
                <a:lnTo>
                  <a:pt x="3898" y="98564"/>
                </a:lnTo>
                <a:lnTo>
                  <a:pt x="1663" y="95834"/>
                </a:lnTo>
                <a:lnTo>
                  <a:pt x="3898" y="98564"/>
                </a:lnTo>
                <a:lnTo>
                  <a:pt x="1884" y="95653"/>
                </a:lnTo>
                <a:lnTo>
                  <a:pt x="2197" y="92989"/>
                </a:lnTo>
                <a:lnTo>
                  <a:pt x="1562" y="95542"/>
                </a:lnTo>
                <a:lnTo>
                  <a:pt x="0" y="98361"/>
                </a:lnTo>
                <a:lnTo>
                  <a:pt x="1638" y="101269"/>
                </a:lnTo>
                <a:lnTo>
                  <a:pt x="4813" y="102362"/>
                </a:lnTo>
                <a:lnTo>
                  <a:pt x="6121" y="101295"/>
                </a:lnTo>
                <a:lnTo>
                  <a:pt x="15425" y="9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6228238" y="1020577"/>
            <a:ext cx="95996" cy="128115"/>
          </a:xfrm>
          <a:custGeom>
            <a:avLst/>
            <a:gdLst/>
            <a:ahLst/>
            <a:cxnLst/>
            <a:rect l="l" t="t" r="r" b="b"/>
            <a:pathLst>
              <a:path w="95996" h="128115">
                <a:moveTo>
                  <a:pt x="95579" y="66054"/>
                </a:moveTo>
                <a:lnTo>
                  <a:pt x="95996" y="55236"/>
                </a:lnTo>
                <a:lnTo>
                  <a:pt x="94447" y="37569"/>
                </a:lnTo>
                <a:lnTo>
                  <a:pt x="90118" y="23809"/>
                </a:lnTo>
                <a:lnTo>
                  <a:pt x="83393" y="13573"/>
                </a:lnTo>
                <a:lnTo>
                  <a:pt x="74655" y="6477"/>
                </a:lnTo>
                <a:lnTo>
                  <a:pt x="64289" y="2136"/>
                </a:lnTo>
                <a:lnTo>
                  <a:pt x="52678" y="167"/>
                </a:lnTo>
                <a:lnTo>
                  <a:pt x="47497" y="0"/>
                </a:lnTo>
                <a:lnTo>
                  <a:pt x="35896" y="1496"/>
                </a:lnTo>
                <a:lnTo>
                  <a:pt x="25331" y="5897"/>
                </a:lnTo>
                <a:lnTo>
                  <a:pt x="16151" y="13519"/>
                </a:lnTo>
                <a:lnTo>
                  <a:pt x="8703" y="24679"/>
                </a:lnTo>
                <a:lnTo>
                  <a:pt x="3334" y="39693"/>
                </a:lnTo>
                <a:lnTo>
                  <a:pt x="392" y="58879"/>
                </a:lnTo>
                <a:lnTo>
                  <a:pt x="0" y="73694"/>
                </a:lnTo>
                <a:lnTo>
                  <a:pt x="1934" y="90795"/>
                </a:lnTo>
                <a:lnTo>
                  <a:pt x="6425" y="104291"/>
                </a:lnTo>
                <a:lnTo>
                  <a:pt x="13127" y="114476"/>
                </a:lnTo>
                <a:lnTo>
                  <a:pt x="21692" y="121640"/>
                </a:lnTo>
                <a:lnTo>
                  <a:pt x="31774" y="126078"/>
                </a:lnTo>
                <a:lnTo>
                  <a:pt x="43026" y="128081"/>
                </a:lnTo>
                <a:lnTo>
                  <a:pt x="50539" y="128115"/>
                </a:lnTo>
                <a:lnTo>
                  <a:pt x="61634" y="125909"/>
                </a:lnTo>
                <a:lnTo>
                  <a:pt x="71719" y="120753"/>
                </a:lnTo>
                <a:lnTo>
                  <a:pt x="80475" y="112418"/>
                </a:lnTo>
                <a:lnTo>
                  <a:pt x="87583" y="100676"/>
                </a:lnTo>
                <a:lnTo>
                  <a:pt x="92723" y="85297"/>
                </a:lnTo>
                <a:lnTo>
                  <a:pt x="95579" y="66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6224670" y="1047683"/>
            <a:ext cx="103085" cy="69850"/>
          </a:xfrm>
          <a:custGeom>
            <a:avLst/>
            <a:gdLst/>
            <a:ahLst/>
            <a:cxnLst/>
            <a:rect l="l" t="t" r="r" b="b"/>
            <a:pathLst>
              <a:path w="103085" h="69850">
                <a:moveTo>
                  <a:pt x="98842" y="0"/>
                </a:moveTo>
                <a:lnTo>
                  <a:pt x="99148" y="38947"/>
                </a:lnTo>
                <a:lnTo>
                  <a:pt x="102666" y="39213"/>
                </a:lnTo>
                <a:lnTo>
                  <a:pt x="102946" y="35403"/>
                </a:lnTo>
                <a:lnTo>
                  <a:pt x="103085" y="31758"/>
                </a:lnTo>
                <a:lnTo>
                  <a:pt x="103085" y="28317"/>
                </a:lnTo>
                <a:lnTo>
                  <a:pt x="102003" y="12865"/>
                </a:lnTo>
                <a:lnTo>
                  <a:pt x="98842" y="0"/>
                </a:lnTo>
                <a:close/>
              </a:path>
              <a:path w="103085" h="69850">
                <a:moveTo>
                  <a:pt x="1008" y="58448"/>
                </a:moveTo>
                <a:lnTo>
                  <a:pt x="3940" y="71459"/>
                </a:lnTo>
                <a:lnTo>
                  <a:pt x="8654" y="82182"/>
                </a:lnTo>
                <a:lnTo>
                  <a:pt x="13309" y="88832"/>
                </a:lnTo>
                <a:lnTo>
                  <a:pt x="23241" y="97419"/>
                </a:lnTo>
                <a:lnTo>
                  <a:pt x="22821" y="88426"/>
                </a:lnTo>
                <a:lnTo>
                  <a:pt x="18694" y="84286"/>
                </a:lnTo>
                <a:lnTo>
                  <a:pt x="13130" y="75579"/>
                </a:lnTo>
                <a:lnTo>
                  <a:pt x="9190" y="64048"/>
                </a:lnTo>
                <a:lnTo>
                  <a:pt x="7207" y="49398"/>
                </a:lnTo>
                <a:lnTo>
                  <a:pt x="7035" y="43036"/>
                </a:lnTo>
                <a:lnTo>
                  <a:pt x="7035" y="39569"/>
                </a:lnTo>
                <a:lnTo>
                  <a:pt x="7175" y="35899"/>
                </a:lnTo>
                <a:lnTo>
                  <a:pt x="7480" y="32038"/>
                </a:lnTo>
                <a:lnTo>
                  <a:pt x="11046" y="-7578"/>
                </a:lnTo>
                <a:lnTo>
                  <a:pt x="6048" y="3227"/>
                </a:lnTo>
                <a:lnTo>
                  <a:pt x="2477" y="16288"/>
                </a:lnTo>
                <a:lnTo>
                  <a:pt x="457" y="31504"/>
                </a:lnTo>
                <a:lnTo>
                  <a:pt x="139" y="35543"/>
                </a:lnTo>
                <a:lnTo>
                  <a:pt x="0" y="39378"/>
                </a:lnTo>
                <a:lnTo>
                  <a:pt x="0" y="43036"/>
                </a:lnTo>
                <a:lnTo>
                  <a:pt x="1008" y="58448"/>
                </a:lnTo>
                <a:close/>
              </a:path>
              <a:path w="103085" h="69850">
                <a:moveTo>
                  <a:pt x="102654" y="39213"/>
                </a:moveTo>
                <a:lnTo>
                  <a:pt x="99148" y="38947"/>
                </a:lnTo>
                <a:lnTo>
                  <a:pt x="98842" y="0"/>
                </a:lnTo>
                <a:lnTo>
                  <a:pt x="93766" y="-10422"/>
                </a:lnTo>
                <a:lnTo>
                  <a:pt x="89611" y="-15853"/>
                </a:lnTo>
                <a:lnTo>
                  <a:pt x="79482" y="-23968"/>
                </a:lnTo>
                <a:lnTo>
                  <a:pt x="67558" y="-28696"/>
                </a:lnTo>
                <a:lnTo>
                  <a:pt x="56515" y="-30458"/>
                </a:lnTo>
                <a:lnTo>
                  <a:pt x="53340" y="-30636"/>
                </a:lnTo>
                <a:lnTo>
                  <a:pt x="51765" y="-30636"/>
                </a:lnTo>
                <a:lnTo>
                  <a:pt x="38906" y="-29101"/>
                </a:lnTo>
                <a:lnTo>
                  <a:pt x="27047" y="-24205"/>
                </a:lnTo>
                <a:lnTo>
                  <a:pt x="17360" y="-16234"/>
                </a:lnTo>
                <a:lnTo>
                  <a:pt x="11046" y="-7578"/>
                </a:lnTo>
                <a:lnTo>
                  <a:pt x="7480" y="32038"/>
                </a:lnTo>
                <a:lnTo>
                  <a:pt x="9691" y="16186"/>
                </a:lnTo>
                <a:lnTo>
                  <a:pt x="13526" y="3393"/>
                </a:lnTo>
                <a:lnTo>
                  <a:pt x="18726" y="-6573"/>
                </a:lnTo>
                <a:lnTo>
                  <a:pt x="22567" y="-11484"/>
                </a:lnTo>
                <a:lnTo>
                  <a:pt x="32973" y="-19444"/>
                </a:lnTo>
                <a:lnTo>
                  <a:pt x="45206" y="-23153"/>
                </a:lnTo>
                <a:lnTo>
                  <a:pt x="51765" y="-23587"/>
                </a:lnTo>
                <a:lnTo>
                  <a:pt x="55981" y="-23435"/>
                </a:lnTo>
                <a:lnTo>
                  <a:pt x="69260" y="-20859"/>
                </a:lnTo>
                <a:lnTo>
                  <a:pt x="80341" y="-14934"/>
                </a:lnTo>
                <a:lnTo>
                  <a:pt x="84391" y="-11141"/>
                </a:lnTo>
                <a:lnTo>
                  <a:pt x="90149" y="-2549"/>
                </a:lnTo>
                <a:lnTo>
                  <a:pt x="94135" y="9078"/>
                </a:lnTo>
                <a:lnTo>
                  <a:pt x="95962" y="24150"/>
                </a:lnTo>
                <a:lnTo>
                  <a:pt x="96037" y="31568"/>
                </a:lnTo>
                <a:lnTo>
                  <a:pt x="95910" y="35035"/>
                </a:lnTo>
                <a:lnTo>
                  <a:pt x="93503" y="54455"/>
                </a:lnTo>
                <a:lnTo>
                  <a:pt x="89857" y="67465"/>
                </a:lnTo>
                <a:lnTo>
                  <a:pt x="84920" y="77870"/>
                </a:lnTo>
                <a:lnTo>
                  <a:pt x="80162" y="84463"/>
                </a:lnTo>
                <a:lnTo>
                  <a:pt x="69821" y="92930"/>
                </a:lnTo>
                <a:lnTo>
                  <a:pt x="57794" y="97034"/>
                </a:lnTo>
                <a:lnTo>
                  <a:pt x="50634" y="97608"/>
                </a:lnTo>
                <a:lnTo>
                  <a:pt x="46863" y="97456"/>
                </a:lnTo>
                <a:lnTo>
                  <a:pt x="33781" y="94741"/>
                </a:lnTo>
                <a:lnTo>
                  <a:pt x="22821" y="88426"/>
                </a:lnTo>
                <a:lnTo>
                  <a:pt x="23241" y="97419"/>
                </a:lnTo>
                <a:lnTo>
                  <a:pt x="35003" y="102535"/>
                </a:lnTo>
                <a:lnTo>
                  <a:pt x="46329" y="104491"/>
                </a:lnTo>
                <a:lnTo>
                  <a:pt x="49212" y="104656"/>
                </a:lnTo>
                <a:lnTo>
                  <a:pt x="50634" y="104656"/>
                </a:lnTo>
                <a:lnTo>
                  <a:pt x="63392" y="103030"/>
                </a:lnTo>
                <a:lnTo>
                  <a:pt x="75174" y="97944"/>
                </a:lnTo>
                <a:lnTo>
                  <a:pt x="85496" y="89074"/>
                </a:lnTo>
                <a:lnTo>
                  <a:pt x="91645" y="80327"/>
                </a:lnTo>
                <a:lnTo>
                  <a:pt x="96590" y="69565"/>
                </a:lnTo>
                <a:lnTo>
                  <a:pt x="100225" y="56711"/>
                </a:lnTo>
                <a:lnTo>
                  <a:pt x="102446" y="41690"/>
                </a:lnTo>
                <a:lnTo>
                  <a:pt x="102654" y="39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6217846" y="1029805"/>
            <a:ext cx="14795" cy="59537"/>
          </a:xfrm>
          <a:custGeom>
            <a:avLst/>
            <a:gdLst/>
            <a:ahLst/>
            <a:cxnLst/>
            <a:rect l="l" t="t" r="r" b="b"/>
            <a:pathLst>
              <a:path w="14795" h="59537">
                <a:moveTo>
                  <a:pt x="10363" y="59537"/>
                </a:moveTo>
                <a:lnTo>
                  <a:pt x="14795" y="774"/>
                </a:lnTo>
                <a:lnTo>
                  <a:pt x="4444" y="0"/>
                </a:lnTo>
                <a:lnTo>
                  <a:pt x="0" y="58750"/>
                </a:lnTo>
                <a:lnTo>
                  <a:pt x="10363" y="59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6214341" y="1033830"/>
            <a:ext cx="17373" cy="66560"/>
          </a:xfrm>
          <a:custGeom>
            <a:avLst/>
            <a:gdLst/>
            <a:ahLst/>
            <a:cxnLst/>
            <a:rect l="l" t="t" r="r" b="b"/>
            <a:pathLst>
              <a:path w="17373" h="66560">
                <a:moveTo>
                  <a:pt x="14516" y="0"/>
                </a:moveTo>
                <a:lnTo>
                  <a:pt x="10615" y="51732"/>
                </a:lnTo>
                <a:lnTo>
                  <a:pt x="14135" y="51993"/>
                </a:lnTo>
                <a:lnTo>
                  <a:pt x="14516" y="0"/>
                </a:lnTo>
                <a:close/>
              </a:path>
              <a:path w="17373" h="66560">
                <a:moveTo>
                  <a:pt x="0" y="54457"/>
                </a:moveTo>
                <a:lnTo>
                  <a:pt x="838" y="57022"/>
                </a:lnTo>
                <a:lnTo>
                  <a:pt x="3238" y="58242"/>
                </a:lnTo>
                <a:lnTo>
                  <a:pt x="13601" y="59016"/>
                </a:lnTo>
                <a:lnTo>
                  <a:pt x="10350" y="55244"/>
                </a:lnTo>
                <a:lnTo>
                  <a:pt x="13868" y="55511"/>
                </a:lnTo>
                <a:lnTo>
                  <a:pt x="17373" y="55778"/>
                </a:lnTo>
                <a:lnTo>
                  <a:pt x="21805" y="-2984"/>
                </a:lnTo>
                <a:lnTo>
                  <a:pt x="20497" y="-6616"/>
                </a:lnTo>
                <a:lnTo>
                  <a:pt x="18554" y="-6769"/>
                </a:lnTo>
                <a:lnTo>
                  <a:pt x="8216" y="-7543"/>
                </a:lnTo>
                <a:lnTo>
                  <a:pt x="4584" y="-6235"/>
                </a:lnTo>
                <a:lnTo>
                  <a:pt x="4432" y="-4292"/>
                </a:lnTo>
                <a:lnTo>
                  <a:pt x="7289" y="51485"/>
                </a:lnTo>
                <a:lnTo>
                  <a:pt x="11188" y="-254"/>
                </a:lnTo>
                <a:lnTo>
                  <a:pt x="14516" y="0"/>
                </a:lnTo>
                <a:lnTo>
                  <a:pt x="14135" y="51993"/>
                </a:lnTo>
                <a:lnTo>
                  <a:pt x="10615" y="51732"/>
                </a:lnTo>
                <a:lnTo>
                  <a:pt x="7289" y="51485"/>
                </a:lnTo>
                <a:lnTo>
                  <a:pt x="4432" y="-4292"/>
                </a:lnTo>
                <a:lnTo>
                  <a:pt x="0" y="54457"/>
                </a:lnTo>
                <a:close/>
              </a:path>
              <a:path w="17373" h="66560">
                <a:moveTo>
                  <a:pt x="13868" y="55511"/>
                </a:moveTo>
                <a:lnTo>
                  <a:pt x="10350" y="55244"/>
                </a:lnTo>
                <a:lnTo>
                  <a:pt x="13601" y="59016"/>
                </a:lnTo>
                <a:lnTo>
                  <a:pt x="16167" y="58178"/>
                </a:lnTo>
                <a:lnTo>
                  <a:pt x="17373" y="55778"/>
                </a:lnTo>
                <a:lnTo>
                  <a:pt x="13868" y="55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6323143" y="1036587"/>
            <a:ext cx="14770" cy="59537"/>
          </a:xfrm>
          <a:custGeom>
            <a:avLst/>
            <a:gdLst/>
            <a:ahLst/>
            <a:cxnLst/>
            <a:rect l="l" t="t" r="r" b="b"/>
            <a:pathLst>
              <a:path w="14770" h="59537">
                <a:moveTo>
                  <a:pt x="10350" y="59537"/>
                </a:moveTo>
                <a:lnTo>
                  <a:pt x="14770" y="787"/>
                </a:lnTo>
                <a:lnTo>
                  <a:pt x="4432" y="0"/>
                </a:lnTo>
                <a:lnTo>
                  <a:pt x="0" y="58750"/>
                </a:lnTo>
                <a:lnTo>
                  <a:pt x="10350" y="59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6319639" y="1040612"/>
            <a:ext cx="17373" cy="66560"/>
          </a:xfrm>
          <a:custGeom>
            <a:avLst/>
            <a:gdLst/>
            <a:ahLst/>
            <a:cxnLst/>
            <a:rect l="l" t="t" r="r" b="b"/>
            <a:pathLst>
              <a:path w="17373" h="66560">
                <a:moveTo>
                  <a:pt x="14503" y="0"/>
                </a:moveTo>
                <a:lnTo>
                  <a:pt x="10602" y="51738"/>
                </a:lnTo>
                <a:lnTo>
                  <a:pt x="14122" y="52006"/>
                </a:lnTo>
                <a:lnTo>
                  <a:pt x="14503" y="0"/>
                </a:lnTo>
                <a:close/>
              </a:path>
              <a:path w="17373" h="66560">
                <a:moveTo>
                  <a:pt x="0" y="54470"/>
                </a:moveTo>
                <a:lnTo>
                  <a:pt x="1308" y="58102"/>
                </a:lnTo>
                <a:lnTo>
                  <a:pt x="3238" y="58242"/>
                </a:lnTo>
                <a:lnTo>
                  <a:pt x="13589" y="59029"/>
                </a:lnTo>
                <a:lnTo>
                  <a:pt x="10337" y="55244"/>
                </a:lnTo>
                <a:lnTo>
                  <a:pt x="13855" y="55511"/>
                </a:lnTo>
                <a:lnTo>
                  <a:pt x="17373" y="55778"/>
                </a:lnTo>
                <a:lnTo>
                  <a:pt x="21780" y="-2971"/>
                </a:lnTo>
                <a:lnTo>
                  <a:pt x="20485" y="-6604"/>
                </a:lnTo>
                <a:lnTo>
                  <a:pt x="18542" y="-6743"/>
                </a:lnTo>
                <a:lnTo>
                  <a:pt x="8204" y="-7531"/>
                </a:lnTo>
                <a:lnTo>
                  <a:pt x="5638" y="-6692"/>
                </a:lnTo>
                <a:lnTo>
                  <a:pt x="4419" y="-4279"/>
                </a:lnTo>
                <a:lnTo>
                  <a:pt x="7289" y="51485"/>
                </a:lnTo>
                <a:lnTo>
                  <a:pt x="11176" y="-241"/>
                </a:lnTo>
                <a:lnTo>
                  <a:pt x="14503" y="0"/>
                </a:lnTo>
                <a:lnTo>
                  <a:pt x="14122" y="52006"/>
                </a:lnTo>
                <a:lnTo>
                  <a:pt x="10602" y="51738"/>
                </a:lnTo>
                <a:lnTo>
                  <a:pt x="7289" y="51485"/>
                </a:lnTo>
                <a:lnTo>
                  <a:pt x="4419" y="-4279"/>
                </a:lnTo>
                <a:lnTo>
                  <a:pt x="0" y="54470"/>
                </a:lnTo>
                <a:close/>
              </a:path>
              <a:path w="17373" h="66560">
                <a:moveTo>
                  <a:pt x="13855" y="55511"/>
                </a:moveTo>
                <a:lnTo>
                  <a:pt x="10337" y="55244"/>
                </a:lnTo>
                <a:lnTo>
                  <a:pt x="13589" y="59029"/>
                </a:lnTo>
                <a:lnTo>
                  <a:pt x="16154" y="58191"/>
                </a:lnTo>
                <a:lnTo>
                  <a:pt x="17373" y="55778"/>
                </a:lnTo>
                <a:lnTo>
                  <a:pt x="13855" y="55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6223982" y="946680"/>
            <a:ext cx="39497" cy="87172"/>
          </a:xfrm>
          <a:custGeom>
            <a:avLst/>
            <a:gdLst/>
            <a:ahLst/>
            <a:cxnLst/>
            <a:rect l="l" t="t" r="r" b="b"/>
            <a:pathLst>
              <a:path w="39497" h="87172">
                <a:moveTo>
                  <a:pt x="1308" y="86893"/>
                </a:moveTo>
                <a:lnTo>
                  <a:pt x="5181" y="87172"/>
                </a:lnTo>
                <a:lnTo>
                  <a:pt x="7023" y="83781"/>
                </a:lnTo>
                <a:lnTo>
                  <a:pt x="8140" y="68935"/>
                </a:lnTo>
                <a:lnTo>
                  <a:pt x="34112" y="54406"/>
                </a:lnTo>
                <a:lnTo>
                  <a:pt x="35902" y="51600"/>
                </a:lnTo>
                <a:lnTo>
                  <a:pt x="39496" y="3924"/>
                </a:lnTo>
                <a:lnTo>
                  <a:pt x="38188" y="292"/>
                </a:lnTo>
                <a:lnTo>
                  <a:pt x="34315" y="0"/>
                </a:lnTo>
                <a:lnTo>
                  <a:pt x="32473" y="3390"/>
                </a:lnTo>
                <a:lnTo>
                  <a:pt x="29019" y="49187"/>
                </a:lnTo>
                <a:lnTo>
                  <a:pt x="3047" y="63703"/>
                </a:lnTo>
                <a:lnTo>
                  <a:pt x="1257" y="66522"/>
                </a:lnTo>
                <a:lnTo>
                  <a:pt x="0" y="83248"/>
                </a:lnTo>
                <a:lnTo>
                  <a:pt x="1308" y="86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6304339" y="949409"/>
            <a:ext cx="32004" cy="91135"/>
          </a:xfrm>
          <a:custGeom>
            <a:avLst/>
            <a:gdLst/>
            <a:ahLst/>
            <a:cxnLst/>
            <a:rect l="l" t="t" r="r" b="b"/>
            <a:pathLst>
              <a:path w="32003" h="91135">
                <a:moveTo>
                  <a:pt x="25031" y="90843"/>
                </a:moveTo>
                <a:lnTo>
                  <a:pt x="28905" y="91135"/>
                </a:lnTo>
                <a:lnTo>
                  <a:pt x="30746" y="87744"/>
                </a:lnTo>
                <a:lnTo>
                  <a:pt x="32003" y="71005"/>
                </a:lnTo>
                <a:lnTo>
                  <a:pt x="30657" y="67957"/>
                </a:lnTo>
                <a:lnTo>
                  <a:pt x="7162" y="49707"/>
                </a:lnTo>
                <a:lnTo>
                  <a:pt x="10617" y="3924"/>
                </a:lnTo>
                <a:lnTo>
                  <a:pt x="9309" y="292"/>
                </a:lnTo>
                <a:lnTo>
                  <a:pt x="5422" y="0"/>
                </a:lnTo>
                <a:lnTo>
                  <a:pt x="3594" y="3390"/>
                </a:lnTo>
                <a:lnTo>
                  <a:pt x="0" y="51066"/>
                </a:lnTo>
                <a:lnTo>
                  <a:pt x="1358" y="54101"/>
                </a:lnTo>
                <a:lnTo>
                  <a:pt x="24841" y="72364"/>
                </a:lnTo>
                <a:lnTo>
                  <a:pt x="23723" y="87210"/>
                </a:lnTo>
                <a:lnTo>
                  <a:pt x="25031" y="90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6146777" y="828628"/>
            <a:ext cx="340588" cy="194554"/>
          </a:xfrm>
          <a:custGeom>
            <a:avLst/>
            <a:gdLst/>
            <a:ahLst/>
            <a:cxnLst/>
            <a:rect l="l" t="t" r="r" b="b"/>
            <a:pathLst>
              <a:path w="340588" h="194554">
                <a:moveTo>
                  <a:pt x="9474" y="163235"/>
                </a:moveTo>
                <a:lnTo>
                  <a:pt x="11964" y="163012"/>
                </a:lnTo>
                <a:lnTo>
                  <a:pt x="27025" y="161492"/>
                </a:lnTo>
                <a:lnTo>
                  <a:pt x="38729" y="160075"/>
                </a:lnTo>
                <a:lnTo>
                  <a:pt x="48829" y="158742"/>
                </a:lnTo>
                <a:lnTo>
                  <a:pt x="59078" y="157475"/>
                </a:lnTo>
                <a:lnTo>
                  <a:pt x="71228" y="156257"/>
                </a:lnTo>
                <a:lnTo>
                  <a:pt x="87033" y="155069"/>
                </a:lnTo>
                <a:lnTo>
                  <a:pt x="101376" y="154206"/>
                </a:lnTo>
                <a:lnTo>
                  <a:pt x="113907" y="153557"/>
                </a:lnTo>
                <a:lnTo>
                  <a:pt x="127552" y="152971"/>
                </a:lnTo>
                <a:lnTo>
                  <a:pt x="141824" y="152512"/>
                </a:lnTo>
                <a:lnTo>
                  <a:pt x="156234" y="152246"/>
                </a:lnTo>
                <a:lnTo>
                  <a:pt x="170293" y="152239"/>
                </a:lnTo>
                <a:lnTo>
                  <a:pt x="183514" y="152556"/>
                </a:lnTo>
                <a:lnTo>
                  <a:pt x="195408" y="153262"/>
                </a:lnTo>
                <a:lnTo>
                  <a:pt x="205486" y="154422"/>
                </a:lnTo>
                <a:lnTo>
                  <a:pt x="215077" y="156675"/>
                </a:lnTo>
                <a:lnTo>
                  <a:pt x="227260" y="160666"/>
                </a:lnTo>
                <a:lnTo>
                  <a:pt x="239471" y="164010"/>
                </a:lnTo>
                <a:lnTo>
                  <a:pt x="244329" y="164913"/>
                </a:lnTo>
                <a:lnTo>
                  <a:pt x="256012" y="166957"/>
                </a:lnTo>
                <a:lnTo>
                  <a:pt x="268897" y="169573"/>
                </a:lnTo>
                <a:lnTo>
                  <a:pt x="282248" y="173057"/>
                </a:lnTo>
                <a:lnTo>
                  <a:pt x="294894" y="176967"/>
                </a:lnTo>
                <a:lnTo>
                  <a:pt x="306527" y="181015"/>
                </a:lnTo>
                <a:lnTo>
                  <a:pt x="316162" y="184582"/>
                </a:lnTo>
                <a:lnTo>
                  <a:pt x="329056" y="189541"/>
                </a:lnTo>
                <a:lnTo>
                  <a:pt x="340588" y="194554"/>
                </a:lnTo>
                <a:lnTo>
                  <a:pt x="340575" y="189283"/>
                </a:lnTo>
                <a:lnTo>
                  <a:pt x="336435" y="183797"/>
                </a:lnTo>
                <a:lnTo>
                  <a:pt x="332181" y="180584"/>
                </a:lnTo>
                <a:lnTo>
                  <a:pt x="329285" y="178374"/>
                </a:lnTo>
                <a:lnTo>
                  <a:pt x="320598" y="170525"/>
                </a:lnTo>
                <a:lnTo>
                  <a:pt x="317868" y="168658"/>
                </a:lnTo>
                <a:lnTo>
                  <a:pt x="314540" y="166385"/>
                </a:lnTo>
                <a:lnTo>
                  <a:pt x="303364" y="158232"/>
                </a:lnTo>
                <a:lnTo>
                  <a:pt x="301040" y="155019"/>
                </a:lnTo>
                <a:lnTo>
                  <a:pt x="299669" y="153101"/>
                </a:lnTo>
                <a:lnTo>
                  <a:pt x="301028" y="148021"/>
                </a:lnTo>
                <a:lnTo>
                  <a:pt x="300212" y="143657"/>
                </a:lnTo>
                <a:lnTo>
                  <a:pt x="297771" y="131803"/>
                </a:lnTo>
                <a:lnTo>
                  <a:pt x="294801" y="119012"/>
                </a:lnTo>
                <a:lnTo>
                  <a:pt x="291319" y="105728"/>
                </a:lnTo>
                <a:lnTo>
                  <a:pt x="287338" y="92396"/>
                </a:lnTo>
                <a:lnTo>
                  <a:pt x="282875" y="79459"/>
                </a:lnTo>
                <a:lnTo>
                  <a:pt x="277943" y="67362"/>
                </a:lnTo>
                <a:lnTo>
                  <a:pt x="272559" y="56548"/>
                </a:lnTo>
                <a:lnTo>
                  <a:pt x="266738" y="47462"/>
                </a:lnTo>
                <a:lnTo>
                  <a:pt x="262954" y="43314"/>
                </a:lnTo>
                <a:lnTo>
                  <a:pt x="253097" y="34835"/>
                </a:lnTo>
                <a:lnTo>
                  <a:pt x="240509" y="25477"/>
                </a:lnTo>
                <a:lnTo>
                  <a:pt x="227350" y="16729"/>
                </a:lnTo>
                <a:lnTo>
                  <a:pt x="215777" y="10086"/>
                </a:lnTo>
                <a:lnTo>
                  <a:pt x="207949" y="7038"/>
                </a:lnTo>
                <a:lnTo>
                  <a:pt x="199144" y="5575"/>
                </a:lnTo>
                <a:lnTo>
                  <a:pt x="190153" y="3832"/>
                </a:lnTo>
                <a:lnTo>
                  <a:pt x="180992" y="2182"/>
                </a:lnTo>
                <a:lnTo>
                  <a:pt x="170593" y="846"/>
                </a:lnTo>
                <a:lnTo>
                  <a:pt x="157891" y="45"/>
                </a:lnTo>
                <a:lnTo>
                  <a:pt x="141818" y="0"/>
                </a:lnTo>
                <a:lnTo>
                  <a:pt x="121310" y="929"/>
                </a:lnTo>
                <a:lnTo>
                  <a:pt x="107581" y="4125"/>
                </a:lnTo>
                <a:lnTo>
                  <a:pt x="94869" y="9590"/>
                </a:lnTo>
                <a:lnTo>
                  <a:pt x="82799" y="16326"/>
                </a:lnTo>
                <a:lnTo>
                  <a:pt x="72974" y="23142"/>
                </a:lnTo>
                <a:lnTo>
                  <a:pt x="63516" y="31908"/>
                </a:lnTo>
                <a:lnTo>
                  <a:pt x="55361" y="41555"/>
                </a:lnTo>
                <a:lnTo>
                  <a:pt x="47776" y="52340"/>
                </a:lnTo>
                <a:lnTo>
                  <a:pt x="40872" y="63835"/>
                </a:lnTo>
                <a:lnTo>
                  <a:pt x="34764" y="75614"/>
                </a:lnTo>
                <a:lnTo>
                  <a:pt x="29565" y="87251"/>
                </a:lnTo>
                <a:lnTo>
                  <a:pt x="25634" y="98161"/>
                </a:lnTo>
                <a:lnTo>
                  <a:pt x="22051" y="110722"/>
                </a:lnTo>
                <a:lnTo>
                  <a:pt x="19088" y="122468"/>
                </a:lnTo>
                <a:lnTo>
                  <a:pt x="18237" y="125936"/>
                </a:lnTo>
                <a:lnTo>
                  <a:pt x="7912" y="128044"/>
                </a:lnTo>
                <a:lnTo>
                  <a:pt x="6997" y="131574"/>
                </a:lnTo>
                <a:lnTo>
                  <a:pt x="6009" y="135837"/>
                </a:lnTo>
                <a:lnTo>
                  <a:pt x="2995" y="149920"/>
                </a:lnTo>
                <a:lnTo>
                  <a:pt x="0" y="161864"/>
                </a:lnTo>
                <a:lnTo>
                  <a:pt x="9474" y="1632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6156328" y="977310"/>
            <a:ext cx="332904" cy="49034"/>
          </a:xfrm>
          <a:custGeom>
            <a:avLst/>
            <a:gdLst/>
            <a:ahLst/>
            <a:cxnLst/>
            <a:rect l="l" t="t" r="r" b="b"/>
            <a:pathLst>
              <a:path w="332904" h="49034">
                <a:moveTo>
                  <a:pt x="0" y="11001"/>
                </a:moveTo>
                <a:lnTo>
                  <a:pt x="418" y="11061"/>
                </a:lnTo>
                <a:lnTo>
                  <a:pt x="15947" y="16519"/>
                </a:lnTo>
                <a:lnTo>
                  <a:pt x="28069" y="15087"/>
                </a:lnTo>
                <a:lnTo>
                  <a:pt x="38295" y="13750"/>
                </a:lnTo>
                <a:lnTo>
                  <a:pt x="39039" y="13652"/>
                </a:lnTo>
                <a:lnTo>
                  <a:pt x="49205" y="12378"/>
                </a:lnTo>
                <a:lnTo>
                  <a:pt x="61135" y="11158"/>
                </a:lnTo>
                <a:lnTo>
                  <a:pt x="76641" y="9975"/>
                </a:lnTo>
                <a:lnTo>
                  <a:pt x="87659" y="9292"/>
                </a:lnTo>
                <a:lnTo>
                  <a:pt x="99313" y="8652"/>
                </a:lnTo>
                <a:lnTo>
                  <a:pt x="112215" y="8048"/>
                </a:lnTo>
                <a:lnTo>
                  <a:pt x="125907" y="7539"/>
                </a:lnTo>
                <a:lnTo>
                  <a:pt x="139930" y="7186"/>
                </a:lnTo>
                <a:lnTo>
                  <a:pt x="153825" y="7048"/>
                </a:lnTo>
                <a:lnTo>
                  <a:pt x="154279" y="7048"/>
                </a:lnTo>
                <a:lnTo>
                  <a:pt x="168762" y="7224"/>
                </a:lnTo>
                <a:lnTo>
                  <a:pt x="181905" y="7816"/>
                </a:lnTo>
                <a:lnTo>
                  <a:pt x="193063" y="8884"/>
                </a:lnTo>
                <a:lnTo>
                  <a:pt x="207171" y="12187"/>
                </a:lnTo>
                <a:lnTo>
                  <a:pt x="219411" y="16227"/>
                </a:lnTo>
                <a:lnTo>
                  <a:pt x="229260" y="18783"/>
                </a:lnTo>
                <a:lnTo>
                  <a:pt x="241845" y="21032"/>
                </a:lnTo>
                <a:lnTo>
                  <a:pt x="253669" y="23252"/>
                </a:lnTo>
                <a:lnTo>
                  <a:pt x="258571" y="24320"/>
                </a:lnTo>
                <a:lnTo>
                  <a:pt x="270658" y="27452"/>
                </a:lnTo>
                <a:lnTo>
                  <a:pt x="283344" y="31335"/>
                </a:lnTo>
                <a:lnTo>
                  <a:pt x="295108" y="35397"/>
                </a:lnTo>
                <a:lnTo>
                  <a:pt x="306925" y="39771"/>
                </a:lnTo>
                <a:lnTo>
                  <a:pt x="319873" y="44805"/>
                </a:lnTo>
                <a:lnTo>
                  <a:pt x="329488" y="49034"/>
                </a:lnTo>
                <a:lnTo>
                  <a:pt x="332904" y="48844"/>
                </a:lnTo>
                <a:lnTo>
                  <a:pt x="331037" y="45872"/>
                </a:lnTo>
                <a:lnTo>
                  <a:pt x="327520" y="45872"/>
                </a:lnTo>
                <a:lnTo>
                  <a:pt x="320944" y="37634"/>
                </a:lnTo>
                <a:lnTo>
                  <a:pt x="308083" y="32682"/>
                </a:lnTo>
                <a:lnTo>
                  <a:pt x="298195" y="29032"/>
                </a:lnTo>
                <a:lnTo>
                  <a:pt x="286584" y="24987"/>
                </a:lnTo>
                <a:lnTo>
                  <a:pt x="273967" y="21076"/>
                </a:lnTo>
                <a:lnTo>
                  <a:pt x="261667" y="17817"/>
                </a:lnTo>
                <a:lnTo>
                  <a:pt x="247141" y="14818"/>
                </a:lnTo>
                <a:lnTo>
                  <a:pt x="235505" y="12783"/>
                </a:lnTo>
                <a:lnTo>
                  <a:pt x="230580" y="11874"/>
                </a:lnTo>
                <a:lnTo>
                  <a:pt x="218851" y="8655"/>
                </a:lnTo>
                <a:lnTo>
                  <a:pt x="206611" y="4645"/>
                </a:lnTo>
                <a:lnTo>
                  <a:pt x="196481" y="2260"/>
                </a:lnTo>
                <a:lnTo>
                  <a:pt x="185683" y="1031"/>
                </a:lnTo>
                <a:lnTo>
                  <a:pt x="173043" y="311"/>
                </a:lnTo>
                <a:lnTo>
                  <a:pt x="159066" y="17"/>
                </a:lnTo>
                <a:lnTo>
                  <a:pt x="154279" y="0"/>
                </a:lnTo>
                <a:lnTo>
                  <a:pt x="140358" y="128"/>
                </a:lnTo>
                <a:lnTo>
                  <a:pt x="126321" y="474"/>
                </a:lnTo>
                <a:lnTo>
                  <a:pt x="112610" y="978"/>
                </a:lnTo>
                <a:lnTo>
                  <a:pt x="99670" y="1580"/>
                </a:lnTo>
                <a:lnTo>
                  <a:pt x="87943" y="2221"/>
                </a:lnTo>
                <a:lnTo>
                  <a:pt x="77874" y="2841"/>
                </a:lnTo>
                <a:lnTo>
                  <a:pt x="61472" y="4065"/>
                </a:lnTo>
                <a:lnTo>
                  <a:pt x="49299" y="5280"/>
                </a:lnTo>
                <a:lnTo>
                  <a:pt x="39052" y="6534"/>
                </a:lnTo>
                <a:lnTo>
                  <a:pt x="27918" y="8006"/>
                </a:lnTo>
                <a:lnTo>
                  <a:pt x="16001" y="9431"/>
                </a:lnTo>
                <a:lnTo>
                  <a:pt x="550" y="10953"/>
                </a:lnTo>
                <a:lnTo>
                  <a:pt x="0" y="11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6155756" y="988348"/>
            <a:ext cx="800" cy="7023"/>
          </a:xfrm>
          <a:custGeom>
            <a:avLst/>
            <a:gdLst/>
            <a:ahLst/>
            <a:cxnLst/>
            <a:rect l="l" t="t" r="r" b="b"/>
            <a:pathLst>
              <a:path w="800" h="7023">
                <a:moveTo>
                  <a:pt x="177" y="0"/>
                </a:moveTo>
                <a:lnTo>
                  <a:pt x="0" y="6997"/>
                </a:lnTo>
                <a:lnTo>
                  <a:pt x="800" y="7023"/>
                </a:lnTo>
                <a:lnTo>
                  <a:pt x="495" y="3517"/>
                </a:lnTo>
                <a:lnTo>
                  <a:pt x="1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6481790" y="1017329"/>
            <a:ext cx="7124" cy="4165"/>
          </a:xfrm>
          <a:custGeom>
            <a:avLst/>
            <a:gdLst/>
            <a:ahLst/>
            <a:cxnLst/>
            <a:rect l="l" t="t" r="r" b="b"/>
            <a:pathLst>
              <a:path w="7124" h="4165">
                <a:moveTo>
                  <a:pt x="7124" y="2679"/>
                </a:moveTo>
                <a:lnTo>
                  <a:pt x="0" y="0"/>
                </a:lnTo>
                <a:lnTo>
                  <a:pt x="2070" y="4165"/>
                </a:lnTo>
                <a:lnTo>
                  <a:pt x="7124" y="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6487708" y="1013519"/>
            <a:ext cx="1816" cy="6489"/>
          </a:xfrm>
          <a:custGeom>
            <a:avLst/>
            <a:gdLst/>
            <a:ahLst/>
            <a:cxnLst/>
            <a:rect l="l" t="t" r="r" b="b"/>
            <a:pathLst>
              <a:path w="1816" h="6489">
                <a:moveTo>
                  <a:pt x="0" y="0"/>
                </a:moveTo>
                <a:lnTo>
                  <a:pt x="1206" y="6489"/>
                </a:lnTo>
                <a:lnTo>
                  <a:pt x="1816" y="281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6147057" y="825026"/>
            <a:ext cx="343839" cy="201129"/>
          </a:xfrm>
          <a:custGeom>
            <a:avLst/>
            <a:gdLst/>
            <a:ahLst/>
            <a:cxnLst/>
            <a:rect l="l" t="t" r="r" b="b"/>
            <a:pathLst>
              <a:path w="343839" h="201129">
                <a:moveTo>
                  <a:pt x="1308" y="143357"/>
                </a:moveTo>
                <a:lnTo>
                  <a:pt x="0" y="149453"/>
                </a:lnTo>
                <a:lnTo>
                  <a:pt x="215" y="161988"/>
                </a:lnTo>
                <a:lnTo>
                  <a:pt x="3060" y="166611"/>
                </a:lnTo>
                <a:lnTo>
                  <a:pt x="8699" y="170319"/>
                </a:lnTo>
                <a:lnTo>
                  <a:pt x="8877" y="163321"/>
                </a:lnTo>
                <a:lnTo>
                  <a:pt x="9194" y="166839"/>
                </a:lnTo>
                <a:lnTo>
                  <a:pt x="9499" y="170345"/>
                </a:lnTo>
                <a:lnTo>
                  <a:pt x="25219" y="168805"/>
                </a:lnTo>
                <a:lnTo>
                  <a:pt x="9690" y="163347"/>
                </a:lnTo>
                <a:lnTo>
                  <a:pt x="9271" y="163287"/>
                </a:lnTo>
                <a:lnTo>
                  <a:pt x="4338" y="162579"/>
                </a:lnTo>
                <a:lnTo>
                  <a:pt x="4203" y="163182"/>
                </a:lnTo>
                <a:lnTo>
                  <a:pt x="4338" y="162579"/>
                </a:lnTo>
                <a:lnTo>
                  <a:pt x="5562" y="157086"/>
                </a:lnTo>
                <a:lnTo>
                  <a:pt x="6896" y="150926"/>
                </a:lnTo>
                <a:lnTo>
                  <a:pt x="8191" y="144818"/>
                </a:lnTo>
                <a:lnTo>
                  <a:pt x="9448" y="138709"/>
                </a:lnTo>
                <a:lnTo>
                  <a:pt x="10134" y="136055"/>
                </a:lnTo>
                <a:lnTo>
                  <a:pt x="13068" y="134340"/>
                </a:lnTo>
                <a:lnTo>
                  <a:pt x="17106" y="132321"/>
                </a:lnTo>
                <a:lnTo>
                  <a:pt x="19964" y="130390"/>
                </a:lnTo>
                <a:lnTo>
                  <a:pt x="22225" y="126923"/>
                </a:lnTo>
                <a:lnTo>
                  <a:pt x="25224" y="115035"/>
                </a:lnTo>
                <a:lnTo>
                  <a:pt x="28820" y="102468"/>
                </a:lnTo>
                <a:lnTo>
                  <a:pt x="32524" y="92201"/>
                </a:lnTo>
                <a:lnTo>
                  <a:pt x="37780" y="80476"/>
                </a:lnTo>
                <a:lnTo>
                  <a:pt x="43972" y="68616"/>
                </a:lnTo>
                <a:lnTo>
                  <a:pt x="50962" y="57090"/>
                </a:lnTo>
                <a:lnTo>
                  <a:pt x="58605" y="46369"/>
                </a:lnTo>
                <a:lnTo>
                  <a:pt x="66751" y="36923"/>
                </a:lnTo>
                <a:lnTo>
                  <a:pt x="74879" y="29514"/>
                </a:lnTo>
                <a:lnTo>
                  <a:pt x="84499" y="22848"/>
                </a:lnTo>
                <a:lnTo>
                  <a:pt x="96421" y="16213"/>
                </a:lnTo>
                <a:lnTo>
                  <a:pt x="105956" y="11556"/>
                </a:lnTo>
                <a:lnTo>
                  <a:pt x="114960" y="8432"/>
                </a:lnTo>
                <a:lnTo>
                  <a:pt x="121259" y="8051"/>
                </a:lnTo>
                <a:lnTo>
                  <a:pt x="135176" y="7322"/>
                </a:lnTo>
                <a:lnTo>
                  <a:pt x="147017" y="7042"/>
                </a:lnTo>
                <a:lnTo>
                  <a:pt x="149072" y="7035"/>
                </a:lnTo>
                <a:lnTo>
                  <a:pt x="164053" y="7484"/>
                </a:lnTo>
                <a:lnTo>
                  <a:pt x="175840" y="8636"/>
                </a:lnTo>
                <a:lnTo>
                  <a:pt x="181724" y="9524"/>
                </a:lnTo>
                <a:lnTo>
                  <a:pt x="193724" y="11781"/>
                </a:lnTo>
                <a:lnTo>
                  <a:pt x="206655" y="14049"/>
                </a:lnTo>
                <a:lnTo>
                  <a:pt x="209321" y="14693"/>
                </a:lnTo>
                <a:lnTo>
                  <a:pt x="211239" y="15557"/>
                </a:lnTo>
                <a:lnTo>
                  <a:pt x="220545" y="20499"/>
                </a:lnTo>
                <a:lnTo>
                  <a:pt x="232061" y="27757"/>
                </a:lnTo>
                <a:lnTo>
                  <a:pt x="240284" y="33439"/>
                </a:lnTo>
                <a:lnTo>
                  <a:pt x="245592" y="37236"/>
                </a:lnTo>
                <a:lnTo>
                  <a:pt x="250672" y="41135"/>
                </a:lnTo>
                <a:lnTo>
                  <a:pt x="254825" y="44615"/>
                </a:lnTo>
                <a:lnTo>
                  <a:pt x="258965" y="48082"/>
                </a:lnTo>
                <a:lnTo>
                  <a:pt x="262216" y="51244"/>
                </a:lnTo>
                <a:lnTo>
                  <a:pt x="269478" y="62354"/>
                </a:lnTo>
                <a:lnTo>
                  <a:pt x="274947" y="73529"/>
                </a:lnTo>
                <a:lnTo>
                  <a:pt x="279986" y="86151"/>
                </a:lnTo>
                <a:lnTo>
                  <a:pt x="284060" y="98170"/>
                </a:lnTo>
                <a:lnTo>
                  <a:pt x="287872" y="111070"/>
                </a:lnTo>
                <a:lnTo>
                  <a:pt x="291217" y="123916"/>
                </a:lnTo>
                <a:lnTo>
                  <a:pt x="294078" y="136291"/>
                </a:lnTo>
                <a:lnTo>
                  <a:pt x="296440" y="147775"/>
                </a:lnTo>
                <a:lnTo>
                  <a:pt x="296862" y="150482"/>
                </a:lnTo>
                <a:lnTo>
                  <a:pt x="296621" y="153606"/>
                </a:lnTo>
                <a:lnTo>
                  <a:pt x="296659" y="157098"/>
                </a:lnTo>
                <a:lnTo>
                  <a:pt x="297903" y="160680"/>
                </a:lnTo>
                <a:lnTo>
                  <a:pt x="301586" y="164439"/>
                </a:lnTo>
                <a:lnTo>
                  <a:pt x="306095" y="168389"/>
                </a:lnTo>
                <a:lnTo>
                  <a:pt x="312991" y="173367"/>
                </a:lnTo>
                <a:lnTo>
                  <a:pt x="315595" y="175171"/>
                </a:lnTo>
                <a:lnTo>
                  <a:pt x="316611" y="175844"/>
                </a:lnTo>
                <a:lnTo>
                  <a:pt x="319557" y="178320"/>
                </a:lnTo>
                <a:lnTo>
                  <a:pt x="322376" y="180771"/>
                </a:lnTo>
                <a:lnTo>
                  <a:pt x="325272" y="183248"/>
                </a:lnTo>
                <a:lnTo>
                  <a:pt x="328117" y="185737"/>
                </a:lnTo>
                <a:lnTo>
                  <a:pt x="331584" y="188353"/>
                </a:lnTo>
                <a:lnTo>
                  <a:pt x="334223" y="191663"/>
                </a:lnTo>
                <a:lnTo>
                  <a:pt x="330215" y="189920"/>
                </a:lnTo>
                <a:lnTo>
                  <a:pt x="336791" y="198158"/>
                </a:lnTo>
                <a:lnTo>
                  <a:pt x="340309" y="198158"/>
                </a:lnTo>
                <a:lnTo>
                  <a:pt x="342176" y="201129"/>
                </a:lnTo>
                <a:lnTo>
                  <a:pt x="343839" y="198145"/>
                </a:lnTo>
                <a:lnTo>
                  <a:pt x="343801" y="194576"/>
                </a:lnTo>
                <a:lnTo>
                  <a:pt x="342468" y="191312"/>
                </a:lnTo>
                <a:lnTo>
                  <a:pt x="341858" y="194983"/>
                </a:lnTo>
                <a:lnTo>
                  <a:pt x="336804" y="196468"/>
                </a:lnTo>
                <a:lnTo>
                  <a:pt x="334733" y="192303"/>
                </a:lnTo>
                <a:lnTo>
                  <a:pt x="341858" y="194983"/>
                </a:lnTo>
                <a:lnTo>
                  <a:pt x="340652" y="188493"/>
                </a:lnTo>
                <a:lnTo>
                  <a:pt x="338823" y="185673"/>
                </a:lnTo>
                <a:lnTo>
                  <a:pt x="334035" y="181381"/>
                </a:lnTo>
                <a:lnTo>
                  <a:pt x="332778" y="180428"/>
                </a:lnTo>
                <a:lnTo>
                  <a:pt x="329844" y="177888"/>
                </a:lnTo>
                <a:lnTo>
                  <a:pt x="326974" y="175425"/>
                </a:lnTo>
                <a:lnTo>
                  <a:pt x="324053" y="172923"/>
                </a:lnTo>
                <a:lnTo>
                  <a:pt x="321284" y="170535"/>
                </a:lnTo>
                <a:lnTo>
                  <a:pt x="317995" y="168274"/>
                </a:lnTo>
                <a:lnTo>
                  <a:pt x="314388" y="165684"/>
                </a:lnTo>
                <a:lnTo>
                  <a:pt x="310959" y="163017"/>
                </a:lnTo>
                <a:lnTo>
                  <a:pt x="307581" y="160324"/>
                </a:lnTo>
                <a:lnTo>
                  <a:pt x="304888" y="157987"/>
                </a:lnTo>
                <a:lnTo>
                  <a:pt x="303644" y="154266"/>
                </a:lnTo>
                <a:lnTo>
                  <a:pt x="303911" y="150482"/>
                </a:lnTo>
                <a:lnTo>
                  <a:pt x="303745" y="148475"/>
                </a:lnTo>
                <a:lnTo>
                  <a:pt x="301482" y="137231"/>
                </a:lnTo>
                <a:lnTo>
                  <a:pt x="298729" y="125029"/>
                </a:lnTo>
                <a:lnTo>
                  <a:pt x="295492" y="112256"/>
                </a:lnTo>
                <a:lnTo>
                  <a:pt x="291779" y="99304"/>
                </a:lnTo>
                <a:lnTo>
                  <a:pt x="286282" y="82879"/>
                </a:lnTo>
                <a:lnTo>
                  <a:pt x="281302" y="70472"/>
                </a:lnTo>
                <a:lnTo>
                  <a:pt x="275802" y="59245"/>
                </a:lnTo>
                <a:lnTo>
                  <a:pt x="269758" y="49611"/>
                </a:lnTo>
                <a:lnTo>
                  <a:pt x="266852" y="45758"/>
                </a:lnTo>
                <a:lnTo>
                  <a:pt x="262686" y="41935"/>
                </a:lnTo>
                <a:lnTo>
                  <a:pt x="257454" y="37642"/>
                </a:lnTo>
                <a:lnTo>
                  <a:pt x="247692" y="30104"/>
                </a:lnTo>
                <a:lnTo>
                  <a:pt x="237011" y="22594"/>
                </a:lnTo>
                <a:lnTo>
                  <a:pt x="230314" y="18224"/>
                </a:lnTo>
                <a:lnTo>
                  <a:pt x="225729" y="15316"/>
                </a:lnTo>
                <a:lnTo>
                  <a:pt x="221386" y="12763"/>
                </a:lnTo>
                <a:lnTo>
                  <a:pt x="213868" y="8915"/>
                </a:lnTo>
                <a:lnTo>
                  <a:pt x="208165" y="7150"/>
                </a:lnTo>
                <a:lnTo>
                  <a:pt x="195425" y="4933"/>
                </a:lnTo>
                <a:lnTo>
                  <a:pt x="183180" y="2626"/>
                </a:lnTo>
                <a:lnTo>
                  <a:pt x="172328" y="1116"/>
                </a:lnTo>
                <a:lnTo>
                  <a:pt x="159492" y="197"/>
                </a:lnTo>
                <a:lnTo>
                  <a:pt x="149072" y="0"/>
                </a:lnTo>
                <a:lnTo>
                  <a:pt x="137571" y="194"/>
                </a:lnTo>
                <a:lnTo>
                  <a:pt x="124152" y="819"/>
                </a:lnTo>
                <a:lnTo>
                  <a:pt x="109139" y="3398"/>
                </a:lnTo>
                <a:lnTo>
                  <a:pt x="96666" y="8294"/>
                </a:lnTo>
                <a:lnTo>
                  <a:pt x="82281" y="15948"/>
                </a:lnTo>
                <a:lnTo>
                  <a:pt x="72145" y="22732"/>
                </a:lnTo>
                <a:lnTo>
                  <a:pt x="61709" y="32010"/>
                </a:lnTo>
                <a:lnTo>
                  <a:pt x="53429" y="41533"/>
                </a:lnTo>
                <a:lnTo>
                  <a:pt x="45752" y="52160"/>
                </a:lnTo>
                <a:lnTo>
                  <a:pt x="38761" y="63506"/>
                </a:lnTo>
                <a:lnTo>
                  <a:pt x="32538" y="75185"/>
                </a:lnTo>
                <a:lnTo>
                  <a:pt x="27164" y="86810"/>
                </a:lnTo>
                <a:lnTo>
                  <a:pt x="26022" y="89522"/>
                </a:lnTo>
                <a:lnTo>
                  <a:pt x="21622" y="101897"/>
                </a:lnTo>
                <a:lnTo>
                  <a:pt x="18110" y="114421"/>
                </a:lnTo>
                <a:lnTo>
                  <a:pt x="15392" y="125221"/>
                </a:lnTo>
                <a:lnTo>
                  <a:pt x="12509" y="126872"/>
                </a:lnTo>
                <a:lnTo>
                  <a:pt x="8458" y="128892"/>
                </a:lnTo>
                <a:lnTo>
                  <a:pt x="5588" y="130835"/>
                </a:lnTo>
                <a:lnTo>
                  <a:pt x="3314" y="134289"/>
                </a:lnTo>
                <a:lnTo>
                  <a:pt x="2527" y="137337"/>
                </a:lnTo>
                <a:lnTo>
                  <a:pt x="1308" y="143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6143449" y="974478"/>
            <a:ext cx="12306" cy="20866"/>
          </a:xfrm>
          <a:custGeom>
            <a:avLst/>
            <a:gdLst/>
            <a:ahLst/>
            <a:cxnLst/>
            <a:rect l="l" t="t" r="r" b="b"/>
            <a:pathLst>
              <a:path w="12306" h="20866">
                <a:moveTo>
                  <a:pt x="3327" y="16014"/>
                </a:moveTo>
                <a:lnTo>
                  <a:pt x="12306" y="20866"/>
                </a:lnTo>
                <a:lnTo>
                  <a:pt x="6667" y="17157"/>
                </a:lnTo>
                <a:lnTo>
                  <a:pt x="3822" y="12534"/>
                </a:lnTo>
                <a:lnTo>
                  <a:pt x="3606" y="0"/>
                </a:lnTo>
                <a:lnTo>
                  <a:pt x="2324" y="6045"/>
                </a:lnTo>
                <a:lnTo>
                  <a:pt x="901" y="12242"/>
                </a:lnTo>
                <a:lnTo>
                  <a:pt x="0" y="14884"/>
                </a:lnTo>
                <a:lnTo>
                  <a:pt x="330" y="17856"/>
                </a:lnTo>
                <a:lnTo>
                  <a:pt x="2832" y="19494"/>
                </a:lnTo>
                <a:lnTo>
                  <a:pt x="12306" y="20866"/>
                </a:lnTo>
                <a:lnTo>
                  <a:pt x="3327" y="16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6162147" y="941758"/>
            <a:ext cx="172707" cy="14528"/>
          </a:xfrm>
          <a:custGeom>
            <a:avLst/>
            <a:gdLst/>
            <a:ahLst/>
            <a:cxnLst/>
            <a:rect l="l" t="t" r="r" b="b"/>
            <a:pathLst>
              <a:path w="172707" h="14528">
                <a:moveTo>
                  <a:pt x="0" y="9271"/>
                </a:moveTo>
                <a:lnTo>
                  <a:pt x="228" y="13157"/>
                </a:lnTo>
                <a:lnTo>
                  <a:pt x="3822" y="14528"/>
                </a:lnTo>
                <a:lnTo>
                  <a:pt x="16576" y="13566"/>
                </a:lnTo>
                <a:lnTo>
                  <a:pt x="29233" y="12439"/>
                </a:lnTo>
                <a:lnTo>
                  <a:pt x="38747" y="11772"/>
                </a:lnTo>
                <a:lnTo>
                  <a:pt x="41528" y="11633"/>
                </a:lnTo>
                <a:lnTo>
                  <a:pt x="52171" y="11582"/>
                </a:lnTo>
                <a:lnTo>
                  <a:pt x="57276" y="11734"/>
                </a:lnTo>
                <a:lnTo>
                  <a:pt x="69367" y="11620"/>
                </a:lnTo>
                <a:lnTo>
                  <a:pt x="82600" y="10670"/>
                </a:lnTo>
                <a:lnTo>
                  <a:pt x="94964" y="9246"/>
                </a:lnTo>
                <a:lnTo>
                  <a:pt x="107162" y="7877"/>
                </a:lnTo>
                <a:lnTo>
                  <a:pt x="119900" y="7089"/>
                </a:lnTo>
                <a:lnTo>
                  <a:pt x="122707" y="7048"/>
                </a:lnTo>
                <a:lnTo>
                  <a:pt x="134730" y="7608"/>
                </a:lnTo>
                <a:lnTo>
                  <a:pt x="148306" y="8993"/>
                </a:lnTo>
                <a:lnTo>
                  <a:pt x="161417" y="10730"/>
                </a:lnTo>
                <a:lnTo>
                  <a:pt x="168401" y="11772"/>
                </a:lnTo>
                <a:lnTo>
                  <a:pt x="172110" y="10756"/>
                </a:lnTo>
                <a:lnTo>
                  <a:pt x="172707" y="6908"/>
                </a:lnTo>
                <a:lnTo>
                  <a:pt x="169468" y="4813"/>
                </a:lnTo>
                <a:lnTo>
                  <a:pt x="157825" y="3117"/>
                </a:lnTo>
                <a:lnTo>
                  <a:pt x="144450" y="1460"/>
                </a:lnTo>
                <a:lnTo>
                  <a:pt x="131104" y="289"/>
                </a:lnTo>
                <a:lnTo>
                  <a:pt x="122707" y="0"/>
                </a:lnTo>
                <a:lnTo>
                  <a:pt x="121259" y="12"/>
                </a:lnTo>
                <a:lnTo>
                  <a:pt x="107944" y="737"/>
                </a:lnTo>
                <a:lnTo>
                  <a:pt x="95541" y="2079"/>
                </a:lnTo>
                <a:lnTo>
                  <a:pt x="83362" y="3514"/>
                </a:lnTo>
                <a:lnTo>
                  <a:pt x="70718" y="4517"/>
                </a:lnTo>
                <a:lnTo>
                  <a:pt x="66890" y="4673"/>
                </a:lnTo>
                <a:lnTo>
                  <a:pt x="57416" y="4699"/>
                </a:lnTo>
                <a:lnTo>
                  <a:pt x="52311" y="4546"/>
                </a:lnTo>
                <a:lnTo>
                  <a:pt x="41325" y="4597"/>
                </a:lnTo>
                <a:lnTo>
                  <a:pt x="38379" y="4749"/>
                </a:lnTo>
                <a:lnTo>
                  <a:pt x="25579" y="5684"/>
                </a:lnTo>
                <a:lnTo>
                  <a:pt x="12923" y="6811"/>
                </a:lnTo>
                <a:lnTo>
                  <a:pt x="3441" y="7493"/>
                </a:lnTo>
                <a:lnTo>
                  <a:pt x="0" y="9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6195571" y="843149"/>
            <a:ext cx="225767" cy="74764"/>
          </a:xfrm>
          <a:custGeom>
            <a:avLst/>
            <a:gdLst/>
            <a:ahLst/>
            <a:cxnLst/>
            <a:rect l="l" t="t" r="r" b="b"/>
            <a:pathLst>
              <a:path w="225767" h="74764">
                <a:moveTo>
                  <a:pt x="1041" y="27482"/>
                </a:moveTo>
                <a:lnTo>
                  <a:pt x="0" y="31203"/>
                </a:lnTo>
                <a:lnTo>
                  <a:pt x="2984" y="33693"/>
                </a:lnTo>
                <a:lnTo>
                  <a:pt x="6451" y="32003"/>
                </a:lnTo>
                <a:lnTo>
                  <a:pt x="15738" y="23569"/>
                </a:lnTo>
                <a:lnTo>
                  <a:pt x="27062" y="17387"/>
                </a:lnTo>
                <a:lnTo>
                  <a:pt x="34429" y="14706"/>
                </a:lnTo>
                <a:lnTo>
                  <a:pt x="47031" y="11714"/>
                </a:lnTo>
                <a:lnTo>
                  <a:pt x="59767" y="10231"/>
                </a:lnTo>
                <a:lnTo>
                  <a:pt x="68325" y="9956"/>
                </a:lnTo>
                <a:lnTo>
                  <a:pt x="81300" y="9076"/>
                </a:lnTo>
                <a:lnTo>
                  <a:pt x="93986" y="7591"/>
                </a:lnTo>
                <a:lnTo>
                  <a:pt x="103619" y="7048"/>
                </a:lnTo>
                <a:lnTo>
                  <a:pt x="108457" y="7175"/>
                </a:lnTo>
                <a:lnTo>
                  <a:pt x="122620" y="9113"/>
                </a:lnTo>
                <a:lnTo>
                  <a:pt x="136100" y="11139"/>
                </a:lnTo>
                <a:lnTo>
                  <a:pt x="149117" y="13526"/>
                </a:lnTo>
                <a:lnTo>
                  <a:pt x="155689" y="15074"/>
                </a:lnTo>
                <a:lnTo>
                  <a:pt x="165658" y="17741"/>
                </a:lnTo>
                <a:lnTo>
                  <a:pt x="172262" y="20815"/>
                </a:lnTo>
                <a:lnTo>
                  <a:pt x="178701" y="24726"/>
                </a:lnTo>
                <a:lnTo>
                  <a:pt x="188282" y="31086"/>
                </a:lnTo>
                <a:lnTo>
                  <a:pt x="199562" y="38912"/>
                </a:lnTo>
                <a:lnTo>
                  <a:pt x="202437" y="40817"/>
                </a:lnTo>
                <a:lnTo>
                  <a:pt x="205892" y="44145"/>
                </a:lnTo>
                <a:lnTo>
                  <a:pt x="208762" y="47663"/>
                </a:lnTo>
                <a:lnTo>
                  <a:pt x="211683" y="51142"/>
                </a:lnTo>
                <a:lnTo>
                  <a:pt x="214109" y="55117"/>
                </a:lnTo>
                <a:lnTo>
                  <a:pt x="214553" y="57022"/>
                </a:lnTo>
                <a:lnTo>
                  <a:pt x="215391" y="60109"/>
                </a:lnTo>
                <a:lnTo>
                  <a:pt x="215696" y="63042"/>
                </a:lnTo>
                <a:lnTo>
                  <a:pt x="216166" y="65773"/>
                </a:lnTo>
                <a:lnTo>
                  <a:pt x="216687" y="68465"/>
                </a:lnTo>
                <a:lnTo>
                  <a:pt x="217703" y="71107"/>
                </a:lnTo>
                <a:lnTo>
                  <a:pt x="221322" y="74764"/>
                </a:lnTo>
                <a:lnTo>
                  <a:pt x="224764" y="73037"/>
                </a:lnTo>
                <a:lnTo>
                  <a:pt x="225767" y="69303"/>
                </a:lnTo>
                <a:lnTo>
                  <a:pt x="223405" y="66370"/>
                </a:lnTo>
                <a:lnTo>
                  <a:pt x="222796" y="62623"/>
                </a:lnTo>
                <a:lnTo>
                  <a:pt x="222478" y="60528"/>
                </a:lnTo>
                <a:lnTo>
                  <a:pt x="222110" y="57988"/>
                </a:lnTo>
                <a:lnTo>
                  <a:pt x="221360" y="55206"/>
                </a:lnTo>
                <a:lnTo>
                  <a:pt x="220243" y="51269"/>
                </a:lnTo>
                <a:lnTo>
                  <a:pt x="217436" y="47180"/>
                </a:lnTo>
                <a:lnTo>
                  <a:pt x="214210" y="43192"/>
                </a:lnTo>
                <a:lnTo>
                  <a:pt x="210946" y="39255"/>
                </a:lnTo>
                <a:lnTo>
                  <a:pt x="207378" y="35699"/>
                </a:lnTo>
                <a:lnTo>
                  <a:pt x="204279" y="33604"/>
                </a:lnTo>
                <a:lnTo>
                  <a:pt x="193075" y="25841"/>
                </a:lnTo>
                <a:lnTo>
                  <a:pt x="183217" y="19233"/>
                </a:lnTo>
                <a:lnTo>
                  <a:pt x="171995" y="13268"/>
                </a:lnTo>
                <a:lnTo>
                  <a:pt x="159296" y="8773"/>
                </a:lnTo>
                <a:lnTo>
                  <a:pt x="145459" y="5629"/>
                </a:lnTo>
                <a:lnTo>
                  <a:pt x="132015" y="3372"/>
                </a:lnTo>
                <a:lnTo>
                  <a:pt x="119051" y="1515"/>
                </a:lnTo>
                <a:lnTo>
                  <a:pt x="111734" y="520"/>
                </a:lnTo>
                <a:lnTo>
                  <a:pt x="109029" y="152"/>
                </a:lnTo>
                <a:lnTo>
                  <a:pt x="106324" y="0"/>
                </a:lnTo>
                <a:lnTo>
                  <a:pt x="103619" y="0"/>
                </a:lnTo>
                <a:lnTo>
                  <a:pt x="90553" y="874"/>
                </a:lnTo>
                <a:lnTo>
                  <a:pt x="77875" y="2367"/>
                </a:lnTo>
                <a:lnTo>
                  <a:pt x="68325" y="2920"/>
                </a:lnTo>
                <a:lnTo>
                  <a:pt x="56029" y="3457"/>
                </a:lnTo>
                <a:lnTo>
                  <a:pt x="43277" y="5240"/>
                </a:lnTo>
                <a:lnTo>
                  <a:pt x="32334" y="7975"/>
                </a:lnTo>
                <a:lnTo>
                  <a:pt x="20352" y="12709"/>
                </a:lnTo>
                <a:lnTo>
                  <a:pt x="9454" y="19441"/>
                </a:lnTo>
                <a:lnTo>
                  <a:pt x="1041" y="274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6255371" y="926695"/>
            <a:ext cx="76555" cy="11747"/>
          </a:xfrm>
          <a:custGeom>
            <a:avLst/>
            <a:gdLst/>
            <a:ahLst/>
            <a:cxnLst/>
            <a:rect l="l" t="t" r="r" b="b"/>
            <a:pathLst>
              <a:path w="76555" h="11747">
                <a:moveTo>
                  <a:pt x="21272" y="0"/>
                </a:moveTo>
                <a:lnTo>
                  <a:pt x="13525" y="114"/>
                </a:lnTo>
                <a:lnTo>
                  <a:pt x="10210" y="406"/>
                </a:lnTo>
                <a:lnTo>
                  <a:pt x="6896" y="711"/>
                </a:lnTo>
                <a:lnTo>
                  <a:pt x="4165" y="1117"/>
                </a:lnTo>
                <a:lnTo>
                  <a:pt x="76" y="2819"/>
                </a:lnTo>
                <a:lnTo>
                  <a:pt x="0" y="6680"/>
                </a:lnTo>
                <a:lnTo>
                  <a:pt x="2819" y="9309"/>
                </a:lnTo>
                <a:lnTo>
                  <a:pt x="4610" y="8547"/>
                </a:lnTo>
                <a:lnTo>
                  <a:pt x="7873" y="7658"/>
                </a:lnTo>
                <a:lnTo>
                  <a:pt x="10833" y="7416"/>
                </a:lnTo>
                <a:lnTo>
                  <a:pt x="13817" y="7150"/>
                </a:lnTo>
                <a:lnTo>
                  <a:pt x="21272" y="7048"/>
                </a:lnTo>
                <a:lnTo>
                  <a:pt x="36051" y="7460"/>
                </a:lnTo>
                <a:lnTo>
                  <a:pt x="47402" y="8214"/>
                </a:lnTo>
                <a:lnTo>
                  <a:pt x="56210" y="9029"/>
                </a:lnTo>
                <a:lnTo>
                  <a:pt x="64198" y="10579"/>
                </a:lnTo>
                <a:lnTo>
                  <a:pt x="72288" y="11747"/>
                </a:lnTo>
                <a:lnTo>
                  <a:pt x="76009" y="10693"/>
                </a:lnTo>
                <a:lnTo>
                  <a:pt x="76555" y="6845"/>
                </a:lnTo>
                <a:lnTo>
                  <a:pt x="73304" y="4775"/>
                </a:lnTo>
                <a:lnTo>
                  <a:pt x="65430" y="3644"/>
                </a:lnTo>
                <a:lnTo>
                  <a:pt x="57327" y="2070"/>
                </a:lnTo>
                <a:lnTo>
                  <a:pt x="49060" y="1295"/>
                </a:lnTo>
                <a:lnTo>
                  <a:pt x="38669" y="546"/>
                </a:lnTo>
                <a:lnTo>
                  <a:pt x="24124" y="18"/>
                </a:lnTo>
                <a:lnTo>
                  <a:pt x="2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6352677" y="1061610"/>
            <a:ext cx="83121" cy="23075"/>
          </a:xfrm>
          <a:custGeom>
            <a:avLst/>
            <a:gdLst/>
            <a:ahLst/>
            <a:cxnLst/>
            <a:rect l="l" t="t" r="r" b="b"/>
            <a:pathLst>
              <a:path w="83121" h="23075">
                <a:moveTo>
                  <a:pt x="46418" y="14655"/>
                </a:moveTo>
                <a:lnTo>
                  <a:pt x="58298" y="17488"/>
                </a:lnTo>
                <a:lnTo>
                  <a:pt x="70423" y="20979"/>
                </a:lnTo>
                <a:lnTo>
                  <a:pt x="78422" y="23075"/>
                </a:lnTo>
                <a:lnTo>
                  <a:pt x="82219" y="22351"/>
                </a:lnTo>
                <a:lnTo>
                  <a:pt x="83121" y="18567"/>
                </a:lnTo>
                <a:lnTo>
                  <a:pt x="80048" y="16217"/>
                </a:lnTo>
                <a:lnTo>
                  <a:pt x="67623" y="12848"/>
                </a:lnTo>
                <a:lnTo>
                  <a:pt x="55637" y="9492"/>
                </a:lnTo>
                <a:lnTo>
                  <a:pt x="47701" y="7734"/>
                </a:lnTo>
                <a:lnTo>
                  <a:pt x="35274" y="5276"/>
                </a:lnTo>
                <a:lnTo>
                  <a:pt x="23235" y="2884"/>
                </a:lnTo>
                <a:lnTo>
                  <a:pt x="10675" y="814"/>
                </a:lnTo>
                <a:lnTo>
                  <a:pt x="4089" y="0"/>
                </a:lnTo>
                <a:lnTo>
                  <a:pt x="419" y="1181"/>
                </a:lnTo>
                <a:lnTo>
                  <a:pt x="0" y="5041"/>
                </a:lnTo>
                <a:lnTo>
                  <a:pt x="3327" y="6997"/>
                </a:lnTo>
                <a:lnTo>
                  <a:pt x="16223" y="8792"/>
                </a:lnTo>
                <a:lnTo>
                  <a:pt x="28324" y="11051"/>
                </a:lnTo>
                <a:lnTo>
                  <a:pt x="40615" y="13537"/>
                </a:lnTo>
                <a:lnTo>
                  <a:pt x="46418" y="14655"/>
                </a:lnTo>
                <a:close/>
              </a:path>
            </a:pathLst>
          </a:custGeom>
          <a:solidFill>
            <a:srgbClr val="14131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6154695" y="1351459"/>
            <a:ext cx="224218" cy="216818"/>
          </a:xfrm>
          <a:custGeom>
            <a:avLst/>
            <a:gdLst/>
            <a:ahLst/>
            <a:cxnLst/>
            <a:rect l="l" t="t" r="r" b="b"/>
            <a:pathLst>
              <a:path w="224218" h="216818">
                <a:moveTo>
                  <a:pt x="133235" y="153238"/>
                </a:moveTo>
                <a:lnTo>
                  <a:pt x="133972" y="149225"/>
                </a:lnTo>
                <a:lnTo>
                  <a:pt x="138899" y="146062"/>
                </a:lnTo>
                <a:lnTo>
                  <a:pt x="143865" y="142887"/>
                </a:lnTo>
                <a:lnTo>
                  <a:pt x="149809" y="146710"/>
                </a:lnTo>
                <a:lnTo>
                  <a:pt x="154470" y="141084"/>
                </a:lnTo>
                <a:lnTo>
                  <a:pt x="163712" y="147975"/>
                </a:lnTo>
                <a:lnTo>
                  <a:pt x="172124" y="155466"/>
                </a:lnTo>
                <a:lnTo>
                  <a:pt x="180756" y="160409"/>
                </a:lnTo>
                <a:lnTo>
                  <a:pt x="190658" y="159655"/>
                </a:lnTo>
                <a:lnTo>
                  <a:pt x="193751" y="158026"/>
                </a:lnTo>
                <a:lnTo>
                  <a:pt x="204305" y="152676"/>
                </a:lnTo>
                <a:lnTo>
                  <a:pt x="212372" y="148410"/>
                </a:lnTo>
                <a:lnTo>
                  <a:pt x="218909" y="142659"/>
                </a:lnTo>
                <a:lnTo>
                  <a:pt x="224129" y="126885"/>
                </a:lnTo>
                <a:lnTo>
                  <a:pt x="224218" y="125996"/>
                </a:lnTo>
                <a:lnTo>
                  <a:pt x="223558" y="112126"/>
                </a:lnTo>
                <a:lnTo>
                  <a:pt x="223634" y="100200"/>
                </a:lnTo>
                <a:lnTo>
                  <a:pt x="223989" y="88843"/>
                </a:lnTo>
                <a:lnTo>
                  <a:pt x="224171" y="76679"/>
                </a:lnTo>
                <a:lnTo>
                  <a:pt x="223850" y="64706"/>
                </a:lnTo>
                <a:lnTo>
                  <a:pt x="223532" y="58140"/>
                </a:lnTo>
                <a:lnTo>
                  <a:pt x="223672" y="53835"/>
                </a:lnTo>
                <a:lnTo>
                  <a:pt x="222110" y="47713"/>
                </a:lnTo>
                <a:lnTo>
                  <a:pt x="218220" y="39593"/>
                </a:lnTo>
                <a:lnTo>
                  <a:pt x="211082" y="30172"/>
                </a:lnTo>
                <a:lnTo>
                  <a:pt x="202212" y="21070"/>
                </a:lnTo>
                <a:lnTo>
                  <a:pt x="193130" y="13906"/>
                </a:lnTo>
                <a:lnTo>
                  <a:pt x="185353" y="10300"/>
                </a:lnTo>
                <a:lnTo>
                  <a:pt x="180400" y="11870"/>
                </a:lnTo>
                <a:lnTo>
                  <a:pt x="179412" y="16243"/>
                </a:lnTo>
                <a:lnTo>
                  <a:pt x="178684" y="30477"/>
                </a:lnTo>
                <a:lnTo>
                  <a:pt x="169257" y="36313"/>
                </a:lnTo>
                <a:lnTo>
                  <a:pt x="161886" y="36652"/>
                </a:lnTo>
                <a:lnTo>
                  <a:pt x="150161" y="35681"/>
                </a:lnTo>
                <a:lnTo>
                  <a:pt x="141122" y="32605"/>
                </a:lnTo>
                <a:lnTo>
                  <a:pt x="137159" y="26911"/>
                </a:lnTo>
                <a:lnTo>
                  <a:pt x="140666" y="18088"/>
                </a:lnTo>
                <a:lnTo>
                  <a:pt x="143433" y="14859"/>
                </a:lnTo>
                <a:lnTo>
                  <a:pt x="143624" y="13335"/>
                </a:lnTo>
                <a:lnTo>
                  <a:pt x="143713" y="2019"/>
                </a:lnTo>
                <a:lnTo>
                  <a:pt x="143306" y="0"/>
                </a:lnTo>
                <a:lnTo>
                  <a:pt x="129399" y="3649"/>
                </a:lnTo>
                <a:lnTo>
                  <a:pt x="118656" y="10670"/>
                </a:lnTo>
                <a:lnTo>
                  <a:pt x="113322" y="20358"/>
                </a:lnTo>
                <a:lnTo>
                  <a:pt x="100925" y="23970"/>
                </a:lnTo>
                <a:lnTo>
                  <a:pt x="90665" y="31385"/>
                </a:lnTo>
                <a:lnTo>
                  <a:pt x="88569" y="32956"/>
                </a:lnTo>
                <a:lnTo>
                  <a:pt x="77949" y="39866"/>
                </a:lnTo>
                <a:lnTo>
                  <a:pt x="67143" y="45830"/>
                </a:lnTo>
                <a:lnTo>
                  <a:pt x="55829" y="52031"/>
                </a:lnTo>
                <a:lnTo>
                  <a:pt x="45346" y="57621"/>
                </a:lnTo>
                <a:lnTo>
                  <a:pt x="33171" y="64007"/>
                </a:lnTo>
                <a:lnTo>
                  <a:pt x="20894" y="71326"/>
                </a:lnTo>
                <a:lnTo>
                  <a:pt x="10103" y="79714"/>
                </a:lnTo>
                <a:lnTo>
                  <a:pt x="2385" y="89308"/>
                </a:lnTo>
                <a:lnTo>
                  <a:pt x="0" y="95250"/>
                </a:lnTo>
                <a:lnTo>
                  <a:pt x="1701" y="107111"/>
                </a:lnTo>
                <a:lnTo>
                  <a:pt x="609" y="97583"/>
                </a:lnTo>
                <a:lnTo>
                  <a:pt x="3826" y="94822"/>
                </a:lnTo>
                <a:lnTo>
                  <a:pt x="9847" y="97008"/>
                </a:lnTo>
                <a:lnTo>
                  <a:pt x="17165" y="102321"/>
                </a:lnTo>
                <a:lnTo>
                  <a:pt x="24272" y="108943"/>
                </a:lnTo>
                <a:lnTo>
                  <a:pt x="29663" y="115053"/>
                </a:lnTo>
                <a:lnTo>
                  <a:pt x="37599" y="127322"/>
                </a:lnTo>
                <a:lnTo>
                  <a:pt x="44366" y="138422"/>
                </a:lnTo>
                <a:lnTo>
                  <a:pt x="48844" y="146532"/>
                </a:lnTo>
                <a:lnTo>
                  <a:pt x="53884" y="157306"/>
                </a:lnTo>
                <a:lnTo>
                  <a:pt x="58580" y="169535"/>
                </a:lnTo>
                <a:lnTo>
                  <a:pt x="62491" y="182480"/>
                </a:lnTo>
                <a:lnTo>
                  <a:pt x="65177" y="195407"/>
                </a:lnTo>
                <a:lnTo>
                  <a:pt x="66197" y="207576"/>
                </a:lnTo>
                <a:lnTo>
                  <a:pt x="65887" y="213690"/>
                </a:lnTo>
                <a:lnTo>
                  <a:pt x="63423" y="211836"/>
                </a:lnTo>
                <a:lnTo>
                  <a:pt x="57188" y="209588"/>
                </a:lnTo>
                <a:lnTo>
                  <a:pt x="54140" y="206095"/>
                </a:lnTo>
                <a:lnTo>
                  <a:pt x="58143" y="214473"/>
                </a:lnTo>
                <a:lnTo>
                  <a:pt x="64431" y="216818"/>
                </a:lnTo>
                <a:lnTo>
                  <a:pt x="72225" y="214539"/>
                </a:lnTo>
                <a:lnTo>
                  <a:pt x="80747" y="209045"/>
                </a:lnTo>
                <a:lnTo>
                  <a:pt x="89219" y="201744"/>
                </a:lnTo>
                <a:lnTo>
                  <a:pt x="96864" y="194046"/>
                </a:lnTo>
                <a:lnTo>
                  <a:pt x="102904" y="187360"/>
                </a:lnTo>
                <a:lnTo>
                  <a:pt x="105524" y="184315"/>
                </a:lnTo>
                <a:lnTo>
                  <a:pt x="113807" y="174583"/>
                </a:lnTo>
                <a:lnTo>
                  <a:pt x="122212" y="164990"/>
                </a:lnTo>
                <a:lnTo>
                  <a:pt x="128930" y="157746"/>
                </a:lnTo>
                <a:lnTo>
                  <a:pt x="133235" y="1532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6151283" y="1347971"/>
            <a:ext cx="231140" cy="223875"/>
          </a:xfrm>
          <a:custGeom>
            <a:avLst/>
            <a:gdLst/>
            <a:ahLst/>
            <a:cxnLst/>
            <a:rect l="l" t="t" r="r" b="b"/>
            <a:pathLst>
              <a:path w="231139" h="223875">
                <a:moveTo>
                  <a:pt x="73126" y="211264"/>
                </a:moveTo>
                <a:lnTo>
                  <a:pt x="72147" y="198916"/>
                </a:lnTo>
                <a:lnTo>
                  <a:pt x="71412" y="214363"/>
                </a:lnTo>
                <a:lnTo>
                  <a:pt x="69553" y="216823"/>
                </a:lnTo>
                <a:lnTo>
                  <a:pt x="65989" y="215036"/>
                </a:lnTo>
                <a:lnTo>
                  <a:pt x="65963" y="216763"/>
                </a:lnTo>
                <a:lnTo>
                  <a:pt x="69291" y="217169"/>
                </a:lnTo>
                <a:lnTo>
                  <a:pt x="65798" y="216776"/>
                </a:lnTo>
                <a:lnTo>
                  <a:pt x="65813" y="216644"/>
                </a:lnTo>
                <a:lnTo>
                  <a:pt x="66088" y="211334"/>
                </a:lnTo>
                <a:lnTo>
                  <a:pt x="63207" y="209765"/>
                </a:lnTo>
                <a:lnTo>
                  <a:pt x="60998" y="208838"/>
                </a:lnTo>
                <a:lnTo>
                  <a:pt x="57556" y="209588"/>
                </a:lnTo>
                <a:lnTo>
                  <a:pt x="54902" y="211899"/>
                </a:lnTo>
                <a:lnTo>
                  <a:pt x="54533" y="207162"/>
                </a:lnTo>
                <a:lnTo>
                  <a:pt x="54114" y="210350"/>
                </a:lnTo>
                <a:lnTo>
                  <a:pt x="55054" y="214617"/>
                </a:lnTo>
                <a:lnTo>
                  <a:pt x="56972" y="214248"/>
                </a:lnTo>
                <a:lnTo>
                  <a:pt x="59588" y="215772"/>
                </a:lnTo>
                <a:lnTo>
                  <a:pt x="61747" y="212293"/>
                </a:lnTo>
                <a:lnTo>
                  <a:pt x="62890" y="214325"/>
                </a:lnTo>
                <a:lnTo>
                  <a:pt x="64300" y="218351"/>
                </a:lnTo>
                <a:lnTo>
                  <a:pt x="67183" y="219989"/>
                </a:lnTo>
                <a:lnTo>
                  <a:pt x="70688" y="220408"/>
                </a:lnTo>
                <a:lnTo>
                  <a:pt x="69786" y="216827"/>
                </a:lnTo>
                <a:lnTo>
                  <a:pt x="72945" y="215692"/>
                </a:lnTo>
                <a:lnTo>
                  <a:pt x="73126" y="213423"/>
                </a:lnTo>
                <a:lnTo>
                  <a:pt x="73126" y="211264"/>
                </a:lnTo>
                <a:close/>
              </a:path>
              <a:path w="231139" h="223875">
                <a:moveTo>
                  <a:pt x="72147" y="198916"/>
                </a:moveTo>
                <a:lnTo>
                  <a:pt x="69542" y="185969"/>
                </a:lnTo>
                <a:lnTo>
                  <a:pt x="67500" y="212102"/>
                </a:lnTo>
                <a:lnTo>
                  <a:pt x="66088" y="211334"/>
                </a:lnTo>
                <a:lnTo>
                  <a:pt x="65813" y="216644"/>
                </a:lnTo>
                <a:lnTo>
                  <a:pt x="65798" y="216776"/>
                </a:lnTo>
                <a:lnTo>
                  <a:pt x="69291" y="217169"/>
                </a:lnTo>
                <a:lnTo>
                  <a:pt x="65963" y="216763"/>
                </a:lnTo>
                <a:lnTo>
                  <a:pt x="65989" y="215036"/>
                </a:lnTo>
                <a:lnTo>
                  <a:pt x="69553" y="216823"/>
                </a:lnTo>
                <a:lnTo>
                  <a:pt x="71412" y="214363"/>
                </a:lnTo>
                <a:lnTo>
                  <a:pt x="72147" y="198916"/>
                </a:lnTo>
                <a:close/>
              </a:path>
              <a:path w="231139" h="223875">
                <a:moveTo>
                  <a:pt x="54533" y="207162"/>
                </a:moveTo>
                <a:lnTo>
                  <a:pt x="54902" y="211899"/>
                </a:lnTo>
                <a:lnTo>
                  <a:pt x="57556" y="209588"/>
                </a:lnTo>
                <a:lnTo>
                  <a:pt x="60998" y="208838"/>
                </a:lnTo>
                <a:lnTo>
                  <a:pt x="63207" y="209765"/>
                </a:lnTo>
                <a:lnTo>
                  <a:pt x="60210" y="207276"/>
                </a:lnTo>
                <a:lnTo>
                  <a:pt x="57404" y="205714"/>
                </a:lnTo>
                <a:lnTo>
                  <a:pt x="54533" y="207162"/>
                </a:lnTo>
                <a:close/>
              </a:path>
              <a:path w="231139" h="223875">
                <a:moveTo>
                  <a:pt x="5068" y="87402"/>
                </a:moveTo>
                <a:lnTo>
                  <a:pt x="673" y="98971"/>
                </a:lnTo>
                <a:lnTo>
                  <a:pt x="660" y="101676"/>
                </a:lnTo>
                <a:lnTo>
                  <a:pt x="4432" y="102615"/>
                </a:lnTo>
                <a:lnTo>
                  <a:pt x="6819" y="99606"/>
                </a:lnTo>
                <a:lnTo>
                  <a:pt x="7353" y="103060"/>
                </a:lnTo>
                <a:lnTo>
                  <a:pt x="12065" y="103885"/>
                </a:lnTo>
                <a:lnTo>
                  <a:pt x="15557" y="106032"/>
                </a:lnTo>
                <a:lnTo>
                  <a:pt x="19812" y="109613"/>
                </a:lnTo>
                <a:lnTo>
                  <a:pt x="23456" y="113182"/>
                </a:lnTo>
                <a:lnTo>
                  <a:pt x="27101" y="116725"/>
                </a:lnTo>
                <a:lnTo>
                  <a:pt x="30213" y="120370"/>
                </a:lnTo>
                <a:lnTo>
                  <a:pt x="31381" y="122237"/>
                </a:lnTo>
                <a:lnTo>
                  <a:pt x="38094" y="132790"/>
                </a:lnTo>
                <a:lnTo>
                  <a:pt x="44848" y="143878"/>
                </a:lnTo>
                <a:lnTo>
                  <a:pt x="49123" y="151637"/>
                </a:lnTo>
                <a:lnTo>
                  <a:pt x="54193" y="162486"/>
                </a:lnTo>
                <a:lnTo>
                  <a:pt x="58897" y="174862"/>
                </a:lnTo>
                <a:lnTo>
                  <a:pt x="62761" y="187906"/>
                </a:lnTo>
                <a:lnTo>
                  <a:pt x="65311" y="200757"/>
                </a:lnTo>
                <a:lnTo>
                  <a:pt x="66090" y="211264"/>
                </a:lnTo>
                <a:lnTo>
                  <a:pt x="67500" y="212102"/>
                </a:lnTo>
                <a:lnTo>
                  <a:pt x="69542" y="185969"/>
                </a:lnTo>
                <a:lnTo>
                  <a:pt x="65725" y="173053"/>
                </a:lnTo>
                <a:lnTo>
                  <a:pt x="61109" y="160798"/>
                </a:lnTo>
                <a:lnTo>
                  <a:pt x="56104" y="149832"/>
                </a:lnTo>
                <a:lnTo>
                  <a:pt x="49063" y="137163"/>
                </a:lnTo>
                <a:lnTo>
                  <a:pt x="42251" y="126186"/>
                </a:lnTo>
                <a:lnTo>
                  <a:pt x="37325" y="118465"/>
                </a:lnTo>
                <a:lnTo>
                  <a:pt x="34975" y="114807"/>
                </a:lnTo>
                <a:lnTo>
                  <a:pt x="29933" y="109334"/>
                </a:lnTo>
                <a:lnTo>
                  <a:pt x="24295" y="104368"/>
                </a:lnTo>
                <a:lnTo>
                  <a:pt x="21501" y="101904"/>
                </a:lnTo>
                <a:lnTo>
                  <a:pt x="18567" y="99631"/>
                </a:lnTo>
                <a:lnTo>
                  <a:pt x="15760" y="97891"/>
                </a:lnTo>
                <a:lnTo>
                  <a:pt x="12890" y="96189"/>
                </a:lnTo>
                <a:lnTo>
                  <a:pt x="10287" y="94856"/>
                </a:lnTo>
                <a:lnTo>
                  <a:pt x="7226" y="94792"/>
                </a:lnTo>
                <a:lnTo>
                  <a:pt x="3238" y="95542"/>
                </a:lnTo>
                <a:lnTo>
                  <a:pt x="5068" y="87402"/>
                </a:lnTo>
                <a:close/>
              </a:path>
              <a:path w="231139" h="223875">
                <a:moveTo>
                  <a:pt x="5068" y="87402"/>
                </a:moveTo>
                <a:lnTo>
                  <a:pt x="0" y="97866"/>
                </a:lnTo>
                <a:lnTo>
                  <a:pt x="508" y="100799"/>
                </a:lnTo>
                <a:lnTo>
                  <a:pt x="304" y="103060"/>
                </a:lnTo>
                <a:lnTo>
                  <a:pt x="304" y="105422"/>
                </a:lnTo>
                <a:lnTo>
                  <a:pt x="787" y="108153"/>
                </a:lnTo>
                <a:lnTo>
                  <a:pt x="1727" y="111544"/>
                </a:lnTo>
                <a:lnTo>
                  <a:pt x="4191" y="114515"/>
                </a:lnTo>
                <a:lnTo>
                  <a:pt x="7937" y="113474"/>
                </a:lnTo>
                <a:lnTo>
                  <a:pt x="8509" y="109664"/>
                </a:lnTo>
                <a:lnTo>
                  <a:pt x="7670" y="106654"/>
                </a:lnTo>
                <a:lnTo>
                  <a:pt x="7353" y="103060"/>
                </a:lnTo>
                <a:lnTo>
                  <a:pt x="6819" y="99606"/>
                </a:lnTo>
                <a:lnTo>
                  <a:pt x="4432" y="102615"/>
                </a:lnTo>
                <a:lnTo>
                  <a:pt x="660" y="101676"/>
                </a:lnTo>
                <a:lnTo>
                  <a:pt x="673" y="98971"/>
                </a:lnTo>
                <a:lnTo>
                  <a:pt x="5068" y="87402"/>
                </a:lnTo>
                <a:close/>
              </a:path>
              <a:path w="231139" h="223875">
                <a:moveTo>
                  <a:pt x="116560" y="20332"/>
                </a:moveTo>
                <a:lnTo>
                  <a:pt x="116725" y="23850"/>
                </a:lnTo>
                <a:lnTo>
                  <a:pt x="120040" y="10121"/>
                </a:lnTo>
                <a:lnTo>
                  <a:pt x="115316" y="15493"/>
                </a:lnTo>
                <a:lnTo>
                  <a:pt x="113996" y="20449"/>
                </a:lnTo>
                <a:lnTo>
                  <a:pt x="116725" y="23850"/>
                </a:lnTo>
                <a:lnTo>
                  <a:pt x="116560" y="20332"/>
                </a:lnTo>
                <a:close/>
              </a:path>
              <a:path w="231139" h="223875">
                <a:moveTo>
                  <a:pt x="146837" y="18338"/>
                </a:moveTo>
                <a:lnTo>
                  <a:pt x="145224" y="25133"/>
                </a:lnTo>
                <a:lnTo>
                  <a:pt x="149402" y="20764"/>
                </a:lnTo>
                <a:lnTo>
                  <a:pt x="150418" y="18046"/>
                </a:lnTo>
                <a:lnTo>
                  <a:pt x="150393" y="4914"/>
                </a:lnTo>
                <a:lnTo>
                  <a:pt x="149809" y="939"/>
                </a:lnTo>
                <a:lnTo>
                  <a:pt x="146151" y="0"/>
                </a:lnTo>
                <a:lnTo>
                  <a:pt x="146723" y="3479"/>
                </a:lnTo>
                <a:lnTo>
                  <a:pt x="147281" y="6959"/>
                </a:lnTo>
                <a:lnTo>
                  <a:pt x="146837" y="18338"/>
                </a:lnTo>
                <a:close/>
              </a:path>
              <a:path w="231139" h="223875">
                <a:moveTo>
                  <a:pt x="88866" y="203934"/>
                </a:moveTo>
                <a:lnTo>
                  <a:pt x="88531" y="204241"/>
                </a:lnTo>
                <a:lnTo>
                  <a:pt x="84696" y="207733"/>
                </a:lnTo>
                <a:lnTo>
                  <a:pt x="80670" y="210985"/>
                </a:lnTo>
                <a:lnTo>
                  <a:pt x="76936" y="213271"/>
                </a:lnTo>
                <a:lnTo>
                  <a:pt x="73215" y="215595"/>
                </a:lnTo>
                <a:lnTo>
                  <a:pt x="72945" y="215692"/>
                </a:lnTo>
                <a:lnTo>
                  <a:pt x="69786" y="216827"/>
                </a:lnTo>
                <a:lnTo>
                  <a:pt x="70688" y="220408"/>
                </a:lnTo>
                <a:lnTo>
                  <a:pt x="67183" y="219989"/>
                </a:lnTo>
                <a:lnTo>
                  <a:pt x="64300" y="218351"/>
                </a:lnTo>
                <a:lnTo>
                  <a:pt x="62890" y="214325"/>
                </a:lnTo>
                <a:lnTo>
                  <a:pt x="61747" y="212293"/>
                </a:lnTo>
                <a:lnTo>
                  <a:pt x="59588" y="215772"/>
                </a:lnTo>
                <a:lnTo>
                  <a:pt x="56972" y="214248"/>
                </a:lnTo>
                <a:lnTo>
                  <a:pt x="55054" y="214617"/>
                </a:lnTo>
                <a:lnTo>
                  <a:pt x="56591" y="217944"/>
                </a:lnTo>
                <a:lnTo>
                  <a:pt x="61277" y="222732"/>
                </a:lnTo>
                <a:lnTo>
                  <a:pt x="64477" y="223875"/>
                </a:lnTo>
                <a:lnTo>
                  <a:pt x="71996" y="223799"/>
                </a:lnTo>
                <a:lnTo>
                  <a:pt x="72796" y="217563"/>
                </a:lnTo>
                <a:lnTo>
                  <a:pt x="76301" y="221907"/>
                </a:lnTo>
                <a:lnTo>
                  <a:pt x="80619" y="219278"/>
                </a:lnTo>
                <a:lnTo>
                  <a:pt x="91997" y="210598"/>
                </a:lnTo>
                <a:lnTo>
                  <a:pt x="102213" y="200621"/>
                </a:lnTo>
                <a:lnTo>
                  <a:pt x="109825" y="192171"/>
                </a:lnTo>
                <a:lnTo>
                  <a:pt x="111620" y="190080"/>
                </a:lnTo>
                <a:lnTo>
                  <a:pt x="119939" y="180312"/>
                </a:lnTo>
                <a:lnTo>
                  <a:pt x="128344" y="170725"/>
                </a:lnTo>
                <a:lnTo>
                  <a:pt x="134886" y="163664"/>
                </a:lnTo>
                <a:lnTo>
                  <a:pt x="137337" y="161112"/>
                </a:lnTo>
                <a:lnTo>
                  <a:pt x="140004" y="156870"/>
                </a:lnTo>
                <a:lnTo>
                  <a:pt x="142265" y="153784"/>
                </a:lnTo>
                <a:lnTo>
                  <a:pt x="145503" y="151637"/>
                </a:lnTo>
                <a:lnTo>
                  <a:pt x="150393" y="151498"/>
                </a:lnTo>
                <a:lnTo>
                  <a:pt x="153593" y="151256"/>
                </a:lnTo>
                <a:lnTo>
                  <a:pt x="157226" y="149910"/>
                </a:lnTo>
                <a:lnTo>
                  <a:pt x="158370" y="148856"/>
                </a:lnTo>
                <a:lnTo>
                  <a:pt x="160591" y="146811"/>
                </a:lnTo>
                <a:lnTo>
                  <a:pt x="164325" y="144132"/>
                </a:lnTo>
                <a:lnTo>
                  <a:pt x="159575" y="141490"/>
                </a:lnTo>
                <a:lnTo>
                  <a:pt x="157873" y="144576"/>
                </a:lnTo>
                <a:lnTo>
                  <a:pt x="156171" y="147650"/>
                </a:lnTo>
                <a:lnTo>
                  <a:pt x="153695" y="143687"/>
                </a:lnTo>
                <a:lnTo>
                  <a:pt x="150202" y="144475"/>
                </a:lnTo>
                <a:lnTo>
                  <a:pt x="145923" y="144640"/>
                </a:lnTo>
                <a:lnTo>
                  <a:pt x="143116" y="144856"/>
                </a:lnTo>
                <a:lnTo>
                  <a:pt x="140411" y="146596"/>
                </a:lnTo>
                <a:lnTo>
                  <a:pt x="137426" y="148488"/>
                </a:lnTo>
                <a:lnTo>
                  <a:pt x="134188" y="152907"/>
                </a:lnTo>
                <a:lnTo>
                  <a:pt x="131660" y="156857"/>
                </a:lnTo>
                <a:lnTo>
                  <a:pt x="129794" y="158800"/>
                </a:lnTo>
                <a:lnTo>
                  <a:pt x="121249" y="168089"/>
                </a:lnTo>
                <a:lnTo>
                  <a:pt x="112868" y="177729"/>
                </a:lnTo>
                <a:lnTo>
                  <a:pt x="106248" y="185521"/>
                </a:lnTo>
                <a:lnTo>
                  <a:pt x="99242" y="193478"/>
                </a:lnTo>
                <a:lnTo>
                  <a:pt x="88866" y="203934"/>
                </a:lnTo>
                <a:close/>
              </a:path>
              <a:path w="231139" h="223875">
                <a:moveTo>
                  <a:pt x="156248" y="141020"/>
                </a:moveTo>
                <a:lnTo>
                  <a:pt x="153695" y="143687"/>
                </a:lnTo>
                <a:lnTo>
                  <a:pt x="156171" y="147650"/>
                </a:lnTo>
                <a:lnTo>
                  <a:pt x="157873" y="144576"/>
                </a:lnTo>
                <a:lnTo>
                  <a:pt x="159575" y="141490"/>
                </a:lnTo>
                <a:lnTo>
                  <a:pt x="156248" y="141020"/>
                </a:lnTo>
                <a:close/>
              </a:path>
              <a:path w="231139" h="223875">
                <a:moveTo>
                  <a:pt x="219837" y="143649"/>
                </a:moveTo>
                <a:lnTo>
                  <a:pt x="221792" y="145910"/>
                </a:lnTo>
                <a:lnTo>
                  <a:pt x="222326" y="146151"/>
                </a:lnTo>
                <a:lnTo>
                  <a:pt x="220599" y="140157"/>
                </a:lnTo>
                <a:lnTo>
                  <a:pt x="219773" y="142697"/>
                </a:lnTo>
                <a:lnTo>
                  <a:pt x="219270" y="144214"/>
                </a:lnTo>
                <a:lnTo>
                  <a:pt x="221792" y="145910"/>
                </a:lnTo>
                <a:lnTo>
                  <a:pt x="219837" y="143649"/>
                </a:lnTo>
                <a:close/>
              </a:path>
              <a:path w="231139" h="223875">
                <a:moveTo>
                  <a:pt x="227634" y="129489"/>
                </a:moveTo>
                <a:lnTo>
                  <a:pt x="225920" y="146557"/>
                </a:lnTo>
                <a:lnTo>
                  <a:pt x="227190" y="142684"/>
                </a:lnTo>
                <a:lnTo>
                  <a:pt x="228460" y="138747"/>
                </a:lnTo>
                <a:lnTo>
                  <a:pt x="227634" y="129489"/>
                </a:lnTo>
                <a:close/>
              </a:path>
              <a:path w="231139" h="223875">
                <a:moveTo>
                  <a:pt x="221757" y="145897"/>
                </a:moveTo>
                <a:lnTo>
                  <a:pt x="219113" y="144716"/>
                </a:lnTo>
                <a:lnTo>
                  <a:pt x="219036" y="144919"/>
                </a:lnTo>
                <a:lnTo>
                  <a:pt x="219189" y="154304"/>
                </a:lnTo>
                <a:lnTo>
                  <a:pt x="224815" y="148628"/>
                </a:lnTo>
                <a:lnTo>
                  <a:pt x="221757" y="145897"/>
                </a:lnTo>
                <a:close/>
              </a:path>
              <a:path w="231139" h="223875">
                <a:moveTo>
                  <a:pt x="144284" y="15925"/>
                </a:moveTo>
                <a:lnTo>
                  <a:pt x="143484" y="8483"/>
                </a:lnTo>
                <a:lnTo>
                  <a:pt x="143391" y="16879"/>
                </a:lnTo>
                <a:lnTo>
                  <a:pt x="144284" y="15925"/>
                </a:lnTo>
                <a:close/>
              </a:path>
              <a:path w="231139" h="223875">
                <a:moveTo>
                  <a:pt x="116903" y="27368"/>
                </a:moveTo>
                <a:lnTo>
                  <a:pt x="113334" y="22936"/>
                </a:lnTo>
                <a:lnTo>
                  <a:pt x="111975" y="27622"/>
                </a:lnTo>
                <a:lnTo>
                  <a:pt x="116903" y="27368"/>
                </a:lnTo>
                <a:close/>
              </a:path>
              <a:path w="231139" h="223875">
                <a:moveTo>
                  <a:pt x="223748" y="68376"/>
                </a:moveTo>
                <a:lnTo>
                  <a:pt x="223977" y="73151"/>
                </a:lnTo>
                <a:lnTo>
                  <a:pt x="224066" y="81432"/>
                </a:lnTo>
                <a:lnTo>
                  <a:pt x="223818" y="94320"/>
                </a:lnTo>
                <a:lnTo>
                  <a:pt x="223461" y="106711"/>
                </a:lnTo>
                <a:lnTo>
                  <a:pt x="223418" y="117005"/>
                </a:lnTo>
                <a:lnTo>
                  <a:pt x="223596" y="122897"/>
                </a:lnTo>
                <a:lnTo>
                  <a:pt x="224090" y="129256"/>
                </a:lnTo>
                <a:lnTo>
                  <a:pt x="223278" y="131825"/>
                </a:lnTo>
                <a:lnTo>
                  <a:pt x="222529" y="134213"/>
                </a:lnTo>
                <a:lnTo>
                  <a:pt x="221475" y="137490"/>
                </a:lnTo>
                <a:lnTo>
                  <a:pt x="220599" y="140157"/>
                </a:lnTo>
                <a:lnTo>
                  <a:pt x="222326" y="146151"/>
                </a:lnTo>
                <a:lnTo>
                  <a:pt x="221792" y="145910"/>
                </a:lnTo>
                <a:lnTo>
                  <a:pt x="219270" y="144214"/>
                </a:lnTo>
                <a:lnTo>
                  <a:pt x="214490" y="148983"/>
                </a:lnTo>
                <a:lnTo>
                  <a:pt x="211836" y="150494"/>
                </a:lnTo>
                <a:lnTo>
                  <a:pt x="208737" y="151904"/>
                </a:lnTo>
                <a:lnTo>
                  <a:pt x="205625" y="153301"/>
                </a:lnTo>
                <a:lnTo>
                  <a:pt x="201625" y="154571"/>
                </a:lnTo>
                <a:lnTo>
                  <a:pt x="195300" y="158534"/>
                </a:lnTo>
                <a:lnTo>
                  <a:pt x="192392" y="160337"/>
                </a:lnTo>
                <a:lnTo>
                  <a:pt x="188036" y="160934"/>
                </a:lnTo>
                <a:lnTo>
                  <a:pt x="184086" y="160337"/>
                </a:lnTo>
                <a:lnTo>
                  <a:pt x="181991" y="159156"/>
                </a:lnTo>
                <a:lnTo>
                  <a:pt x="178854" y="157429"/>
                </a:lnTo>
                <a:lnTo>
                  <a:pt x="175514" y="154368"/>
                </a:lnTo>
                <a:lnTo>
                  <a:pt x="171894" y="151041"/>
                </a:lnTo>
                <a:lnTo>
                  <a:pt x="168262" y="147713"/>
                </a:lnTo>
                <a:lnTo>
                  <a:pt x="164325" y="144132"/>
                </a:lnTo>
                <a:lnTo>
                  <a:pt x="160591" y="146811"/>
                </a:lnTo>
                <a:lnTo>
                  <a:pt x="158370" y="148856"/>
                </a:lnTo>
                <a:lnTo>
                  <a:pt x="161239" y="150431"/>
                </a:lnTo>
                <a:lnTo>
                  <a:pt x="165887" y="155193"/>
                </a:lnTo>
                <a:lnTo>
                  <a:pt x="170764" y="159524"/>
                </a:lnTo>
                <a:lnTo>
                  <a:pt x="175729" y="163728"/>
                </a:lnTo>
                <a:lnTo>
                  <a:pt x="178549" y="165315"/>
                </a:lnTo>
                <a:lnTo>
                  <a:pt x="181368" y="166890"/>
                </a:lnTo>
                <a:lnTo>
                  <a:pt x="184543" y="167982"/>
                </a:lnTo>
                <a:lnTo>
                  <a:pt x="191579" y="167982"/>
                </a:lnTo>
                <a:lnTo>
                  <a:pt x="195287" y="166852"/>
                </a:lnTo>
                <a:lnTo>
                  <a:pt x="199021" y="164503"/>
                </a:lnTo>
                <a:lnTo>
                  <a:pt x="204851" y="160883"/>
                </a:lnTo>
                <a:lnTo>
                  <a:pt x="207937" y="159969"/>
                </a:lnTo>
                <a:lnTo>
                  <a:pt x="211620" y="158330"/>
                </a:lnTo>
                <a:lnTo>
                  <a:pt x="215328" y="156692"/>
                </a:lnTo>
                <a:lnTo>
                  <a:pt x="219189" y="154304"/>
                </a:lnTo>
                <a:lnTo>
                  <a:pt x="219036" y="144919"/>
                </a:lnTo>
                <a:lnTo>
                  <a:pt x="219113" y="144716"/>
                </a:lnTo>
                <a:lnTo>
                  <a:pt x="221757" y="145897"/>
                </a:lnTo>
                <a:lnTo>
                  <a:pt x="224815" y="148628"/>
                </a:lnTo>
                <a:lnTo>
                  <a:pt x="225920" y="146557"/>
                </a:lnTo>
                <a:lnTo>
                  <a:pt x="227634" y="129489"/>
                </a:lnTo>
                <a:lnTo>
                  <a:pt x="224129" y="129755"/>
                </a:lnTo>
                <a:lnTo>
                  <a:pt x="224129" y="129133"/>
                </a:lnTo>
                <a:lnTo>
                  <a:pt x="227634" y="129489"/>
                </a:lnTo>
                <a:lnTo>
                  <a:pt x="228460" y="138747"/>
                </a:lnTo>
                <a:lnTo>
                  <a:pt x="229717" y="134848"/>
                </a:lnTo>
                <a:lnTo>
                  <a:pt x="230632" y="131902"/>
                </a:lnTo>
                <a:lnTo>
                  <a:pt x="231140" y="129222"/>
                </a:lnTo>
                <a:lnTo>
                  <a:pt x="230632" y="122542"/>
                </a:lnTo>
                <a:lnTo>
                  <a:pt x="230466" y="116852"/>
                </a:lnTo>
                <a:lnTo>
                  <a:pt x="230466" y="111569"/>
                </a:lnTo>
                <a:lnTo>
                  <a:pt x="230705" y="99137"/>
                </a:lnTo>
                <a:lnTo>
                  <a:pt x="231066" y="86535"/>
                </a:lnTo>
                <a:lnTo>
                  <a:pt x="231013" y="72923"/>
                </a:lnTo>
                <a:lnTo>
                  <a:pt x="230784" y="68021"/>
                </a:lnTo>
                <a:lnTo>
                  <a:pt x="230454" y="61645"/>
                </a:lnTo>
                <a:lnTo>
                  <a:pt x="230619" y="56946"/>
                </a:lnTo>
                <a:lnTo>
                  <a:pt x="228942" y="50330"/>
                </a:lnTo>
                <a:lnTo>
                  <a:pt x="227952" y="46520"/>
                </a:lnTo>
                <a:lnTo>
                  <a:pt x="225628" y="42481"/>
                </a:lnTo>
                <a:lnTo>
                  <a:pt x="222554" y="38176"/>
                </a:lnTo>
                <a:lnTo>
                  <a:pt x="217957" y="31749"/>
                </a:lnTo>
                <a:lnTo>
                  <a:pt x="211645" y="24955"/>
                </a:lnTo>
                <a:lnTo>
                  <a:pt x="205359" y="19634"/>
                </a:lnTo>
                <a:lnTo>
                  <a:pt x="202209" y="16979"/>
                </a:lnTo>
                <a:lnTo>
                  <a:pt x="199072" y="14681"/>
                </a:lnTo>
                <a:lnTo>
                  <a:pt x="196088" y="12992"/>
                </a:lnTo>
                <a:lnTo>
                  <a:pt x="193090" y="11328"/>
                </a:lnTo>
                <a:lnTo>
                  <a:pt x="190271" y="10147"/>
                </a:lnTo>
                <a:lnTo>
                  <a:pt x="187261" y="10109"/>
                </a:lnTo>
                <a:lnTo>
                  <a:pt x="182714" y="10960"/>
                </a:lnTo>
                <a:lnTo>
                  <a:pt x="179781" y="14820"/>
                </a:lnTo>
                <a:lnTo>
                  <a:pt x="179311" y="17144"/>
                </a:lnTo>
                <a:lnTo>
                  <a:pt x="179260" y="30695"/>
                </a:lnTo>
                <a:lnTo>
                  <a:pt x="178511" y="33566"/>
                </a:lnTo>
                <a:lnTo>
                  <a:pt x="175094" y="35763"/>
                </a:lnTo>
                <a:lnTo>
                  <a:pt x="173189" y="36296"/>
                </a:lnTo>
                <a:lnTo>
                  <a:pt x="170205" y="36626"/>
                </a:lnTo>
                <a:lnTo>
                  <a:pt x="159258" y="36575"/>
                </a:lnTo>
                <a:lnTo>
                  <a:pt x="153339" y="35890"/>
                </a:lnTo>
                <a:lnTo>
                  <a:pt x="149352" y="34467"/>
                </a:lnTo>
                <a:lnTo>
                  <a:pt x="145910" y="32905"/>
                </a:lnTo>
                <a:lnTo>
                  <a:pt x="144068" y="29794"/>
                </a:lnTo>
                <a:lnTo>
                  <a:pt x="143344" y="17919"/>
                </a:lnTo>
                <a:lnTo>
                  <a:pt x="144005" y="28320"/>
                </a:lnTo>
                <a:lnTo>
                  <a:pt x="145224" y="25133"/>
                </a:lnTo>
                <a:lnTo>
                  <a:pt x="146837" y="18338"/>
                </a:lnTo>
                <a:lnTo>
                  <a:pt x="143357" y="17906"/>
                </a:lnTo>
                <a:lnTo>
                  <a:pt x="146837" y="18338"/>
                </a:lnTo>
                <a:lnTo>
                  <a:pt x="147281" y="6959"/>
                </a:lnTo>
                <a:lnTo>
                  <a:pt x="146723" y="3479"/>
                </a:lnTo>
                <a:lnTo>
                  <a:pt x="146151" y="0"/>
                </a:lnTo>
                <a:lnTo>
                  <a:pt x="143268" y="4178"/>
                </a:lnTo>
                <a:lnTo>
                  <a:pt x="143408" y="5410"/>
                </a:lnTo>
                <a:lnTo>
                  <a:pt x="143268" y="4178"/>
                </a:lnTo>
                <a:lnTo>
                  <a:pt x="146151" y="0"/>
                </a:lnTo>
                <a:lnTo>
                  <a:pt x="138836" y="1206"/>
                </a:lnTo>
                <a:lnTo>
                  <a:pt x="131813" y="3098"/>
                </a:lnTo>
                <a:lnTo>
                  <a:pt x="125920" y="6629"/>
                </a:lnTo>
                <a:lnTo>
                  <a:pt x="120040" y="10121"/>
                </a:lnTo>
                <a:lnTo>
                  <a:pt x="116725" y="23850"/>
                </a:lnTo>
                <a:lnTo>
                  <a:pt x="113996" y="20449"/>
                </a:lnTo>
                <a:lnTo>
                  <a:pt x="110426" y="20612"/>
                </a:lnTo>
                <a:lnTo>
                  <a:pt x="105600" y="22504"/>
                </a:lnTo>
                <a:lnTo>
                  <a:pt x="101523" y="25044"/>
                </a:lnTo>
                <a:lnTo>
                  <a:pt x="97409" y="27584"/>
                </a:lnTo>
                <a:lnTo>
                  <a:pt x="93967" y="30645"/>
                </a:lnTo>
                <a:lnTo>
                  <a:pt x="89903" y="33604"/>
                </a:lnTo>
                <a:lnTo>
                  <a:pt x="79477" y="40378"/>
                </a:lnTo>
                <a:lnTo>
                  <a:pt x="68666" y="46334"/>
                </a:lnTo>
                <a:lnTo>
                  <a:pt x="57480" y="52463"/>
                </a:lnTo>
                <a:lnTo>
                  <a:pt x="47649" y="57719"/>
                </a:lnTo>
                <a:lnTo>
                  <a:pt x="35999" y="63804"/>
                </a:lnTo>
                <a:lnTo>
                  <a:pt x="25069" y="70129"/>
                </a:lnTo>
                <a:lnTo>
                  <a:pt x="13995" y="78067"/>
                </a:lnTo>
                <a:lnTo>
                  <a:pt x="5068" y="87402"/>
                </a:lnTo>
                <a:lnTo>
                  <a:pt x="3238" y="95542"/>
                </a:lnTo>
                <a:lnTo>
                  <a:pt x="7226" y="94792"/>
                </a:lnTo>
                <a:lnTo>
                  <a:pt x="9409" y="94838"/>
                </a:lnTo>
                <a:lnTo>
                  <a:pt x="12181" y="89734"/>
                </a:lnTo>
                <a:lnTo>
                  <a:pt x="22179" y="80587"/>
                </a:lnTo>
                <a:lnTo>
                  <a:pt x="28816" y="76098"/>
                </a:lnTo>
                <a:lnTo>
                  <a:pt x="40539" y="69367"/>
                </a:lnTo>
                <a:lnTo>
                  <a:pt x="52060" y="63372"/>
                </a:lnTo>
                <a:lnTo>
                  <a:pt x="60998" y="58572"/>
                </a:lnTo>
                <a:lnTo>
                  <a:pt x="72291" y="52383"/>
                </a:lnTo>
                <a:lnTo>
                  <a:pt x="83101" y="46419"/>
                </a:lnTo>
                <a:lnTo>
                  <a:pt x="93910" y="39399"/>
                </a:lnTo>
                <a:lnTo>
                  <a:pt x="98425" y="36080"/>
                </a:lnTo>
                <a:lnTo>
                  <a:pt x="101815" y="33121"/>
                </a:lnTo>
                <a:lnTo>
                  <a:pt x="105219" y="31038"/>
                </a:lnTo>
                <a:lnTo>
                  <a:pt x="108635" y="28955"/>
                </a:lnTo>
                <a:lnTo>
                  <a:pt x="111975" y="27622"/>
                </a:lnTo>
                <a:lnTo>
                  <a:pt x="113334" y="22936"/>
                </a:lnTo>
                <a:lnTo>
                  <a:pt x="116903" y="27368"/>
                </a:lnTo>
                <a:lnTo>
                  <a:pt x="119735" y="26250"/>
                </a:lnTo>
                <a:lnTo>
                  <a:pt x="120129" y="24777"/>
                </a:lnTo>
                <a:lnTo>
                  <a:pt x="121678" y="19176"/>
                </a:lnTo>
                <a:lnTo>
                  <a:pt x="124866" y="15519"/>
                </a:lnTo>
                <a:lnTo>
                  <a:pt x="129552" y="12661"/>
                </a:lnTo>
                <a:lnTo>
                  <a:pt x="134226" y="9842"/>
                </a:lnTo>
                <a:lnTo>
                  <a:pt x="140436" y="8064"/>
                </a:lnTo>
                <a:lnTo>
                  <a:pt x="143462" y="7576"/>
                </a:lnTo>
                <a:lnTo>
                  <a:pt x="143484" y="8483"/>
                </a:lnTo>
                <a:lnTo>
                  <a:pt x="144284" y="15925"/>
                </a:lnTo>
                <a:lnTo>
                  <a:pt x="143391" y="16879"/>
                </a:lnTo>
                <a:lnTo>
                  <a:pt x="139598" y="20929"/>
                </a:lnTo>
                <a:lnTo>
                  <a:pt x="137083" y="25285"/>
                </a:lnTo>
                <a:lnTo>
                  <a:pt x="136994" y="32664"/>
                </a:lnTo>
                <a:lnTo>
                  <a:pt x="138277" y="35305"/>
                </a:lnTo>
                <a:lnTo>
                  <a:pt x="140169" y="37122"/>
                </a:lnTo>
                <a:lnTo>
                  <a:pt x="143002" y="39877"/>
                </a:lnTo>
                <a:lnTo>
                  <a:pt x="146850" y="41300"/>
                </a:lnTo>
                <a:lnTo>
                  <a:pt x="151168" y="42278"/>
                </a:lnTo>
                <a:lnTo>
                  <a:pt x="155486" y="43230"/>
                </a:lnTo>
                <a:lnTo>
                  <a:pt x="160362" y="43624"/>
                </a:lnTo>
                <a:lnTo>
                  <a:pt x="170040" y="43662"/>
                </a:lnTo>
                <a:lnTo>
                  <a:pt x="173253" y="43408"/>
                </a:lnTo>
                <a:lnTo>
                  <a:pt x="175971" y="42811"/>
                </a:lnTo>
                <a:lnTo>
                  <a:pt x="179793" y="41668"/>
                </a:lnTo>
                <a:lnTo>
                  <a:pt x="183629" y="39090"/>
                </a:lnTo>
                <a:lnTo>
                  <a:pt x="185686" y="34264"/>
                </a:lnTo>
                <a:lnTo>
                  <a:pt x="186397" y="29311"/>
                </a:lnTo>
                <a:lnTo>
                  <a:pt x="186334" y="18008"/>
                </a:lnTo>
                <a:lnTo>
                  <a:pt x="188429" y="17068"/>
                </a:lnTo>
                <a:lnTo>
                  <a:pt x="191668" y="18275"/>
                </a:lnTo>
                <a:lnTo>
                  <a:pt x="195186" y="20713"/>
                </a:lnTo>
                <a:lnTo>
                  <a:pt x="200558" y="24320"/>
                </a:lnTo>
                <a:lnTo>
                  <a:pt x="206933" y="30251"/>
                </a:lnTo>
                <a:lnTo>
                  <a:pt x="212102" y="36283"/>
                </a:lnTo>
                <a:lnTo>
                  <a:pt x="217309" y="42265"/>
                </a:lnTo>
                <a:lnTo>
                  <a:pt x="221310" y="48628"/>
                </a:lnTo>
                <a:lnTo>
                  <a:pt x="222110" y="52069"/>
                </a:lnTo>
                <a:lnTo>
                  <a:pt x="223558" y="57721"/>
                </a:lnTo>
                <a:lnTo>
                  <a:pt x="223418" y="61607"/>
                </a:lnTo>
                <a:lnTo>
                  <a:pt x="223748" y="68376"/>
                </a:lnTo>
                <a:close/>
              </a:path>
              <a:path w="231139" h="223875">
                <a:moveTo>
                  <a:pt x="224129" y="129133"/>
                </a:moveTo>
                <a:lnTo>
                  <a:pt x="224129" y="129755"/>
                </a:lnTo>
                <a:lnTo>
                  <a:pt x="227634" y="129489"/>
                </a:lnTo>
                <a:lnTo>
                  <a:pt x="224129" y="129133"/>
                </a:lnTo>
                <a:close/>
              </a:path>
              <a:path w="231139" h="223875">
                <a:moveTo>
                  <a:pt x="143344" y="17919"/>
                </a:moveTo>
                <a:lnTo>
                  <a:pt x="144068" y="29794"/>
                </a:lnTo>
                <a:lnTo>
                  <a:pt x="144005" y="28320"/>
                </a:lnTo>
                <a:lnTo>
                  <a:pt x="143344" y="17919"/>
                </a:lnTo>
                <a:close/>
              </a:path>
              <a:path w="231139" h="223875">
                <a:moveTo>
                  <a:pt x="72796" y="217563"/>
                </a:moveTo>
                <a:lnTo>
                  <a:pt x="71996" y="223799"/>
                </a:lnTo>
                <a:lnTo>
                  <a:pt x="76301" y="221907"/>
                </a:lnTo>
                <a:lnTo>
                  <a:pt x="72796" y="217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6240737" y="1411109"/>
            <a:ext cx="52590" cy="89141"/>
          </a:xfrm>
          <a:custGeom>
            <a:avLst/>
            <a:gdLst/>
            <a:ahLst/>
            <a:cxnLst/>
            <a:rect l="l" t="t" r="r" b="b"/>
            <a:pathLst>
              <a:path w="52590" h="89141">
                <a:moveTo>
                  <a:pt x="736" y="4597"/>
                </a:moveTo>
                <a:lnTo>
                  <a:pt x="2527" y="8864"/>
                </a:lnTo>
                <a:lnTo>
                  <a:pt x="5803" y="12077"/>
                </a:lnTo>
                <a:lnTo>
                  <a:pt x="9017" y="15011"/>
                </a:lnTo>
                <a:lnTo>
                  <a:pt x="12242" y="17907"/>
                </a:lnTo>
                <a:lnTo>
                  <a:pt x="15519" y="20548"/>
                </a:lnTo>
                <a:lnTo>
                  <a:pt x="17526" y="22936"/>
                </a:lnTo>
                <a:lnTo>
                  <a:pt x="24830" y="33230"/>
                </a:lnTo>
                <a:lnTo>
                  <a:pt x="31052" y="44389"/>
                </a:lnTo>
                <a:lnTo>
                  <a:pt x="33464" y="48983"/>
                </a:lnTo>
                <a:lnTo>
                  <a:pt x="35585" y="52959"/>
                </a:lnTo>
                <a:lnTo>
                  <a:pt x="38430" y="56248"/>
                </a:lnTo>
                <a:lnTo>
                  <a:pt x="40627" y="59321"/>
                </a:lnTo>
                <a:lnTo>
                  <a:pt x="42773" y="62293"/>
                </a:lnTo>
                <a:lnTo>
                  <a:pt x="43929" y="66357"/>
                </a:lnTo>
                <a:lnTo>
                  <a:pt x="44551" y="71005"/>
                </a:lnTo>
                <a:lnTo>
                  <a:pt x="45161" y="75653"/>
                </a:lnTo>
                <a:lnTo>
                  <a:pt x="45224" y="80772"/>
                </a:lnTo>
                <a:lnTo>
                  <a:pt x="45567" y="85725"/>
                </a:lnTo>
                <a:lnTo>
                  <a:pt x="47371" y="89141"/>
                </a:lnTo>
                <a:lnTo>
                  <a:pt x="51257" y="88874"/>
                </a:lnTo>
                <a:lnTo>
                  <a:pt x="52590" y="85255"/>
                </a:lnTo>
                <a:lnTo>
                  <a:pt x="52260" y="80568"/>
                </a:lnTo>
                <a:lnTo>
                  <a:pt x="52209" y="75285"/>
                </a:lnTo>
                <a:lnTo>
                  <a:pt x="51523" y="70078"/>
                </a:lnTo>
                <a:lnTo>
                  <a:pt x="50825" y="64884"/>
                </a:lnTo>
                <a:lnTo>
                  <a:pt x="49517" y="59651"/>
                </a:lnTo>
                <a:lnTo>
                  <a:pt x="46342" y="55219"/>
                </a:lnTo>
                <a:lnTo>
                  <a:pt x="43891" y="51816"/>
                </a:lnTo>
                <a:lnTo>
                  <a:pt x="41287" y="48729"/>
                </a:lnTo>
                <a:lnTo>
                  <a:pt x="39700" y="45694"/>
                </a:lnTo>
                <a:lnTo>
                  <a:pt x="33884" y="34787"/>
                </a:lnTo>
                <a:lnTo>
                  <a:pt x="27126" y="23873"/>
                </a:lnTo>
                <a:lnTo>
                  <a:pt x="22898" y="18376"/>
                </a:lnTo>
                <a:lnTo>
                  <a:pt x="20193" y="15214"/>
                </a:lnTo>
                <a:lnTo>
                  <a:pt x="16738" y="12509"/>
                </a:lnTo>
                <a:lnTo>
                  <a:pt x="13728" y="9779"/>
                </a:lnTo>
                <a:lnTo>
                  <a:pt x="10718" y="7073"/>
                </a:lnTo>
                <a:lnTo>
                  <a:pt x="8229" y="4356"/>
                </a:lnTo>
                <a:lnTo>
                  <a:pt x="6515" y="114"/>
                </a:lnTo>
                <a:lnTo>
                  <a:pt x="2654" y="0"/>
                </a:lnTo>
                <a:lnTo>
                  <a:pt x="0" y="2794"/>
                </a:lnTo>
                <a:lnTo>
                  <a:pt x="736" y="45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6266280" y="1401932"/>
            <a:ext cx="46863" cy="95199"/>
          </a:xfrm>
          <a:custGeom>
            <a:avLst/>
            <a:gdLst/>
            <a:ahLst/>
            <a:cxnLst/>
            <a:rect l="l" t="t" r="r" b="b"/>
            <a:pathLst>
              <a:path w="46862" h="95199">
                <a:moveTo>
                  <a:pt x="38" y="1562"/>
                </a:moveTo>
                <a:lnTo>
                  <a:pt x="0" y="5410"/>
                </a:lnTo>
                <a:lnTo>
                  <a:pt x="1155" y="8026"/>
                </a:lnTo>
                <a:lnTo>
                  <a:pt x="4318" y="11849"/>
                </a:lnTo>
                <a:lnTo>
                  <a:pt x="7302" y="15239"/>
                </a:lnTo>
                <a:lnTo>
                  <a:pt x="8305" y="16802"/>
                </a:lnTo>
                <a:lnTo>
                  <a:pt x="14280" y="27552"/>
                </a:lnTo>
                <a:lnTo>
                  <a:pt x="20185" y="39025"/>
                </a:lnTo>
                <a:lnTo>
                  <a:pt x="22567" y="43078"/>
                </a:lnTo>
                <a:lnTo>
                  <a:pt x="24663" y="46443"/>
                </a:lnTo>
                <a:lnTo>
                  <a:pt x="26987" y="49047"/>
                </a:lnTo>
                <a:lnTo>
                  <a:pt x="30772" y="54000"/>
                </a:lnTo>
                <a:lnTo>
                  <a:pt x="32232" y="56299"/>
                </a:lnTo>
                <a:lnTo>
                  <a:pt x="33070" y="59169"/>
                </a:lnTo>
                <a:lnTo>
                  <a:pt x="33883" y="61696"/>
                </a:lnTo>
                <a:lnTo>
                  <a:pt x="33731" y="65735"/>
                </a:lnTo>
                <a:lnTo>
                  <a:pt x="34442" y="69837"/>
                </a:lnTo>
                <a:lnTo>
                  <a:pt x="35039" y="72961"/>
                </a:lnTo>
                <a:lnTo>
                  <a:pt x="36449" y="76352"/>
                </a:lnTo>
                <a:lnTo>
                  <a:pt x="37655" y="79768"/>
                </a:lnTo>
                <a:lnTo>
                  <a:pt x="38887" y="83121"/>
                </a:lnTo>
                <a:lnTo>
                  <a:pt x="39852" y="86486"/>
                </a:lnTo>
                <a:lnTo>
                  <a:pt x="39712" y="93700"/>
                </a:lnTo>
                <a:lnTo>
                  <a:pt x="43307" y="95199"/>
                </a:lnTo>
                <a:lnTo>
                  <a:pt x="46113" y="92544"/>
                </a:lnTo>
                <a:lnTo>
                  <a:pt x="46863" y="89788"/>
                </a:lnTo>
                <a:lnTo>
                  <a:pt x="46824" y="84683"/>
                </a:lnTo>
                <a:lnTo>
                  <a:pt x="45542" y="80962"/>
                </a:lnTo>
                <a:lnTo>
                  <a:pt x="44284" y="77393"/>
                </a:lnTo>
                <a:lnTo>
                  <a:pt x="43014" y="73875"/>
                </a:lnTo>
                <a:lnTo>
                  <a:pt x="41706" y="70497"/>
                </a:lnTo>
                <a:lnTo>
                  <a:pt x="41363" y="68554"/>
                </a:lnTo>
                <a:lnTo>
                  <a:pt x="40779" y="65608"/>
                </a:lnTo>
                <a:lnTo>
                  <a:pt x="41033" y="61404"/>
                </a:lnTo>
                <a:lnTo>
                  <a:pt x="39827" y="57175"/>
                </a:lnTo>
                <a:lnTo>
                  <a:pt x="38646" y="53124"/>
                </a:lnTo>
                <a:lnTo>
                  <a:pt x="36550" y="49974"/>
                </a:lnTo>
                <a:lnTo>
                  <a:pt x="34467" y="47243"/>
                </a:lnTo>
                <a:lnTo>
                  <a:pt x="32346" y="44500"/>
                </a:lnTo>
                <a:lnTo>
                  <a:pt x="30238" y="42100"/>
                </a:lnTo>
                <a:lnTo>
                  <a:pt x="28536" y="39357"/>
                </a:lnTo>
                <a:lnTo>
                  <a:pt x="22619" y="28481"/>
                </a:lnTo>
                <a:lnTo>
                  <a:pt x="16694" y="17072"/>
                </a:lnTo>
                <a:lnTo>
                  <a:pt x="14211" y="12966"/>
                </a:lnTo>
                <a:lnTo>
                  <a:pt x="11087" y="8940"/>
                </a:lnTo>
                <a:lnTo>
                  <a:pt x="8255" y="5626"/>
                </a:lnTo>
                <a:lnTo>
                  <a:pt x="6451" y="2590"/>
                </a:lnTo>
                <a:lnTo>
                  <a:pt x="3606" y="0"/>
                </a:lnTo>
                <a:lnTo>
                  <a:pt x="38" y="1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6306792" y="1383716"/>
            <a:ext cx="30391" cy="125603"/>
          </a:xfrm>
          <a:custGeom>
            <a:avLst/>
            <a:gdLst/>
            <a:ahLst/>
            <a:cxnLst/>
            <a:rect l="l" t="t" r="r" b="b"/>
            <a:pathLst>
              <a:path w="30391" h="125603">
                <a:moveTo>
                  <a:pt x="30391" y="82397"/>
                </a:moveTo>
                <a:lnTo>
                  <a:pt x="30391" y="77139"/>
                </a:lnTo>
                <a:lnTo>
                  <a:pt x="30187" y="71818"/>
                </a:lnTo>
                <a:lnTo>
                  <a:pt x="29387" y="66560"/>
                </a:lnTo>
                <a:lnTo>
                  <a:pt x="28066" y="58000"/>
                </a:lnTo>
                <a:lnTo>
                  <a:pt x="24536" y="50330"/>
                </a:lnTo>
                <a:lnTo>
                  <a:pt x="23088" y="42976"/>
                </a:lnTo>
                <a:lnTo>
                  <a:pt x="22148" y="38430"/>
                </a:lnTo>
                <a:lnTo>
                  <a:pt x="21755" y="33324"/>
                </a:lnTo>
                <a:lnTo>
                  <a:pt x="20561" y="28181"/>
                </a:lnTo>
                <a:lnTo>
                  <a:pt x="16208" y="16157"/>
                </a:lnTo>
                <a:lnTo>
                  <a:pt x="9421" y="5073"/>
                </a:lnTo>
                <a:lnTo>
                  <a:pt x="6400" y="1485"/>
                </a:lnTo>
                <a:lnTo>
                  <a:pt x="2844" y="0"/>
                </a:lnTo>
                <a:lnTo>
                  <a:pt x="0" y="2654"/>
                </a:lnTo>
                <a:lnTo>
                  <a:pt x="1257" y="6299"/>
                </a:lnTo>
                <a:lnTo>
                  <a:pt x="8550" y="16673"/>
                </a:lnTo>
                <a:lnTo>
                  <a:pt x="13437" y="28710"/>
                </a:lnTo>
                <a:lnTo>
                  <a:pt x="13703" y="29806"/>
                </a:lnTo>
                <a:lnTo>
                  <a:pt x="14757" y="34213"/>
                </a:lnTo>
                <a:lnTo>
                  <a:pt x="15163" y="39268"/>
                </a:lnTo>
                <a:lnTo>
                  <a:pt x="16179" y="44386"/>
                </a:lnTo>
                <a:lnTo>
                  <a:pt x="17932" y="52793"/>
                </a:lnTo>
                <a:lnTo>
                  <a:pt x="21361" y="60363"/>
                </a:lnTo>
                <a:lnTo>
                  <a:pt x="22415" y="67614"/>
                </a:lnTo>
                <a:lnTo>
                  <a:pt x="23152" y="72351"/>
                </a:lnTo>
                <a:lnTo>
                  <a:pt x="23355" y="77317"/>
                </a:lnTo>
                <a:lnTo>
                  <a:pt x="23355" y="88049"/>
                </a:lnTo>
                <a:lnTo>
                  <a:pt x="23101" y="93827"/>
                </a:lnTo>
                <a:lnTo>
                  <a:pt x="23113" y="107251"/>
                </a:lnTo>
                <a:lnTo>
                  <a:pt x="21069" y="113360"/>
                </a:lnTo>
                <a:lnTo>
                  <a:pt x="19672" y="121196"/>
                </a:lnTo>
                <a:lnTo>
                  <a:pt x="20624" y="124942"/>
                </a:lnTo>
                <a:lnTo>
                  <a:pt x="24460" y="125602"/>
                </a:lnTo>
                <a:lnTo>
                  <a:pt x="26619" y="122402"/>
                </a:lnTo>
                <a:lnTo>
                  <a:pt x="27838" y="115265"/>
                </a:lnTo>
                <a:lnTo>
                  <a:pt x="30124" y="108635"/>
                </a:lnTo>
                <a:lnTo>
                  <a:pt x="30137" y="94030"/>
                </a:lnTo>
                <a:lnTo>
                  <a:pt x="30391" y="88252"/>
                </a:lnTo>
                <a:lnTo>
                  <a:pt x="30391" y="82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6185918" y="1440874"/>
            <a:ext cx="56845" cy="36398"/>
          </a:xfrm>
          <a:custGeom>
            <a:avLst/>
            <a:gdLst/>
            <a:ahLst/>
            <a:cxnLst/>
            <a:rect l="l" t="t" r="r" b="b"/>
            <a:pathLst>
              <a:path w="56845" h="36398">
                <a:moveTo>
                  <a:pt x="2628" y="36398"/>
                </a:moveTo>
                <a:lnTo>
                  <a:pt x="4470" y="35775"/>
                </a:lnTo>
                <a:lnTo>
                  <a:pt x="16350" y="31168"/>
                </a:lnTo>
                <a:lnTo>
                  <a:pt x="27895" y="25736"/>
                </a:lnTo>
                <a:lnTo>
                  <a:pt x="39059" y="19688"/>
                </a:lnTo>
                <a:lnTo>
                  <a:pt x="42595" y="17627"/>
                </a:lnTo>
                <a:lnTo>
                  <a:pt x="48425" y="14109"/>
                </a:lnTo>
                <a:lnTo>
                  <a:pt x="51473" y="9220"/>
                </a:lnTo>
                <a:lnTo>
                  <a:pt x="55067" y="6464"/>
                </a:lnTo>
                <a:lnTo>
                  <a:pt x="56845" y="3035"/>
                </a:lnTo>
                <a:lnTo>
                  <a:pt x="54419" y="0"/>
                </a:lnTo>
                <a:lnTo>
                  <a:pt x="50685" y="952"/>
                </a:lnTo>
                <a:lnTo>
                  <a:pt x="45923" y="4851"/>
                </a:lnTo>
                <a:lnTo>
                  <a:pt x="43103" y="9232"/>
                </a:lnTo>
                <a:lnTo>
                  <a:pt x="39001" y="11569"/>
                </a:lnTo>
                <a:lnTo>
                  <a:pt x="27876" y="17812"/>
                </a:lnTo>
                <a:lnTo>
                  <a:pt x="16419" y="23436"/>
                </a:lnTo>
                <a:lnTo>
                  <a:pt x="4689" y="28224"/>
                </a:lnTo>
                <a:lnTo>
                  <a:pt x="342" y="29743"/>
                </a:lnTo>
                <a:lnTo>
                  <a:pt x="0" y="33591"/>
                </a:lnTo>
                <a:lnTo>
                  <a:pt x="2628" y="36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6197866" y="1445058"/>
            <a:ext cx="51003" cy="51028"/>
          </a:xfrm>
          <a:custGeom>
            <a:avLst/>
            <a:gdLst/>
            <a:ahLst/>
            <a:cxnLst/>
            <a:rect l="l" t="t" r="r" b="b"/>
            <a:pathLst>
              <a:path w="51003" h="51028">
                <a:moveTo>
                  <a:pt x="1104" y="44780"/>
                </a:moveTo>
                <a:lnTo>
                  <a:pt x="0" y="48475"/>
                </a:lnTo>
                <a:lnTo>
                  <a:pt x="2946" y="51028"/>
                </a:lnTo>
                <a:lnTo>
                  <a:pt x="6438" y="49390"/>
                </a:lnTo>
                <a:lnTo>
                  <a:pt x="14808" y="39894"/>
                </a:lnTo>
                <a:lnTo>
                  <a:pt x="23660" y="30479"/>
                </a:lnTo>
                <a:lnTo>
                  <a:pt x="32780" y="21691"/>
                </a:lnTo>
                <a:lnTo>
                  <a:pt x="35191" y="19558"/>
                </a:lnTo>
                <a:lnTo>
                  <a:pt x="39852" y="15481"/>
                </a:lnTo>
                <a:lnTo>
                  <a:pt x="45732" y="12128"/>
                </a:lnTo>
                <a:lnTo>
                  <a:pt x="50203" y="6057"/>
                </a:lnTo>
                <a:lnTo>
                  <a:pt x="51003" y="2273"/>
                </a:lnTo>
                <a:lnTo>
                  <a:pt x="47853" y="0"/>
                </a:lnTo>
                <a:lnTo>
                  <a:pt x="44500" y="1917"/>
                </a:lnTo>
                <a:lnTo>
                  <a:pt x="41236" y="6489"/>
                </a:lnTo>
                <a:lnTo>
                  <a:pt x="35966" y="9639"/>
                </a:lnTo>
                <a:lnTo>
                  <a:pt x="30581" y="14236"/>
                </a:lnTo>
                <a:lnTo>
                  <a:pt x="21305" y="22869"/>
                </a:lnTo>
                <a:lnTo>
                  <a:pt x="12347" y="32156"/>
                </a:lnTo>
                <a:lnTo>
                  <a:pt x="3868" y="41600"/>
                </a:lnTo>
                <a:lnTo>
                  <a:pt x="1104" y="44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6532524" y="1332473"/>
            <a:ext cx="82651" cy="7048"/>
          </a:xfrm>
          <a:custGeom>
            <a:avLst/>
            <a:gdLst/>
            <a:ahLst/>
            <a:cxnLst/>
            <a:rect l="l" t="t" r="r" b="b"/>
            <a:pathLst>
              <a:path w="82651" h="7048">
                <a:moveTo>
                  <a:pt x="79133" y="0"/>
                </a:moveTo>
                <a:lnTo>
                  <a:pt x="3517" y="0"/>
                </a:lnTo>
                <a:lnTo>
                  <a:pt x="0" y="1574"/>
                </a:lnTo>
                <a:lnTo>
                  <a:pt x="0" y="5461"/>
                </a:lnTo>
                <a:lnTo>
                  <a:pt x="3517" y="7048"/>
                </a:lnTo>
                <a:lnTo>
                  <a:pt x="79133" y="7048"/>
                </a:lnTo>
                <a:lnTo>
                  <a:pt x="82651" y="5461"/>
                </a:lnTo>
                <a:lnTo>
                  <a:pt x="82651" y="1574"/>
                </a:lnTo>
                <a:lnTo>
                  <a:pt x="791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6370984" y="1277459"/>
            <a:ext cx="230898" cy="34963"/>
          </a:xfrm>
          <a:custGeom>
            <a:avLst/>
            <a:gdLst/>
            <a:ahLst/>
            <a:cxnLst/>
            <a:rect l="l" t="t" r="r" b="b"/>
            <a:pathLst>
              <a:path w="230898" h="34963">
                <a:moveTo>
                  <a:pt x="0" y="34963"/>
                </a:moveTo>
                <a:lnTo>
                  <a:pt x="230898" y="34963"/>
                </a:lnTo>
                <a:lnTo>
                  <a:pt x="133362" y="0"/>
                </a:lnTo>
                <a:lnTo>
                  <a:pt x="41465" y="0"/>
                </a:lnTo>
                <a:lnTo>
                  <a:pt x="36918" y="201"/>
                </a:lnTo>
                <a:lnTo>
                  <a:pt x="21896" y="4105"/>
                </a:lnTo>
                <a:lnTo>
                  <a:pt x="10233" y="12034"/>
                </a:lnTo>
                <a:lnTo>
                  <a:pt x="2684" y="22737"/>
                </a:lnTo>
                <a:lnTo>
                  <a:pt x="0" y="34963"/>
                </a:lnTo>
                <a:close/>
              </a:path>
            </a:pathLst>
          </a:custGeom>
          <a:solidFill>
            <a:srgbClr val="5A771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6367466" y="1273929"/>
            <a:ext cx="238188" cy="42011"/>
          </a:xfrm>
          <a:custGeom>
            <a:avLst/>
            <a:gdLst/>
            <a:ahLst/>
            <a:cxnLst/>
            <a:rect l="l" t="t" r="r" b="b"/>
            <a:pathLst>
              <a:path w="238188" h="42011">
                <a:moveTo>
                  <a:pt x="3517" y="34975"/>
                </a:moveTo>
                <a:lnTo>
                  <a:pt x="4406" y="22000"/>
                </a:lnTo>
                <a:lnTo>
                  <a:pt x="296" y="34143"/>
                </a:lnTo>
                <a:lnTo>
                  <a:pt x="0" y="38493"/>
                </a:lnTo>
                <a:lnTo>
                  <a:pt x="1689" y="41643"/>
                </a:lnTo>
                <a:lnTo>
                  <a:pt x="3517" y="42011"/>
                </a:lnTo>
                <a:lnTo>
                  <a:pt x="3517" y="34975"/>
                </a:lnTo>
                <a:close/>
              </a:path>
              <a:path w="238188" h="42011">
                <a:moveTo>
                  <a:pt x="235610" y="35179"/>
                </a:moveTo>
                <a:lnTo>
                  <a:pt x="138061" y="203"/>
                </a:lnTo>
                <a:lnTo>
                  <a:pt x="214172" y="34975"/>
                </a:lnTo>
                <a:lnTo>
                  <a:pt x="7035" y="34975"/>
                </a:lnTo>
                <a:lnTo>
                  <a:pt x="7035" y="38493"/>
                </a:lnTo>
                <a:lnTo>
                  <a:pt x="234416" y="42011"/>
                </a:lnTo>
                <a:lnTo>
                  <a:pt x="237604" y="40779"/>
                </a:lnTo>
                <a:lnTo>
                  <a:pt x="238188" y="37414"/>
                </a:lnTo>
                <a:lnTo>
                  <a:pt x="235610" y="35179"/>
                </a:lnTo>
                <a:close/>
              </a:path>
              <a:path w="238188" h="42011">
                <a:moveTo>
                  <a:pt x="3517" y="42011"/>
                </a:moveTo>
                <a:lnTo>
                  <a:pt x="234416" y="42011"/>
                </a:lnTo>
                <a:lnTo>
                  <a:pt x="7035" y="38493"/>
                </a:lnTo>
                <a:lnTo>
                  <a:pt x="7035" y="30695"/>
                </a:lnTo>
                <a:lnTo>
                  <a:pt x="10782" y="22860"/>
                </a:lnTo>
                <a:lnTo>
                  <a:pt x="17449" y="16929"/>
                </a:lnTo>
                <a:lnTo>
                  <a:pt x="27650" y="10496"/>
                </a:lnTo>
                <a:lnTo>
                  <a:pt x="40591" y="7250"/>
                </a:lnTo>
                <a:lnTo>
                  <a:pt x="44983" y="7048"/>
                </a:lnTo>
                <a:lnTo>
                  <a:pt x="136253" y="7048"/>
                </a:lnTo>
                <a:lnTo>
                  <a:pt x="135686" y="6845"/>
                </a:lnTo>
                <a:lnTo>
                  <a:pt x="136880" y="3530"/>
                </a:lnTo>
                <a:lnTo>
                  <a:pt x="136880" y="7048"/>
                </a:lnTo>
                <a:lnTo>
                  <a:pt x="136880" y="3530"/>
                </a:lnTo>
                <a:lnTo>
                  <a:pt x="135686" y="6845"/>
                </a:lnTo>
                <a:lnTo>
                  <a:pt x="136253" y="7048"/>
                </a:lnTo>
                <a:lnTo>
                  <a:pt x="214172" y="34975"/>
                </a:lnTo>
                <a:lnTo>
                  <a:pt x="138061" y="203"/>
                </a:lnTo>
                <a:lnTo>
                  <a:pt x="136880" y="0"/>
                </a:lnTo>
                <a:lnTo>
                  <a:pt x="44983" y="0"/>
                </a:lnTo>
                <a:lnTo>
                  <a:pt x="31322" y="1779"/>
                </a:lnTo>
                <a:lnTo>
                  <a:pt x="19583" y="6702"/>
                </a:lnTo>
                <a:lnTo>
                  <a:pt x="12763" y="11671"/>
                </a:lnTo>
                <a:lnTo>
                  <a:pt x="4406" y="22000"/>
                </a:lnTo>
                <a:lnTo>
                  <a:pt x="3517" y="34975"/>
                </a:lnTo>
                <a:lnTo>
                  <a:pt x="3517" y="420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6614901" y="1326835"/>
            <a:ext cx="33350" cy="176644"/>
          </a:xfrm>
          <a:custGeom>
            <a:avLst/>
            <a:gdLst/>
            <a:ahLst/>
            <a:cxnLst/>
            <a:rect l="l" t="t" r="r" b="b"/>
            <a:pathLst>
              <a:path w="33350" h="176644">
                <a:moveTo>
                  <a:pt x="33350" y="169430"/>
                </a:moveTo>
                <a:lnTo>
                  <a:pt x="33350" y="3225"/>
                </a:lnTo>
                <a:lnTo>
                  <a:pt x="28803" y="0"/>
                </a:lnTo>
                <a:lnTo>
                  <a:pt x="4546" y="0"/>
                </a:lnTo>
                <a:lnTo>
                  <a:pt x="0" y="3225"/>
                </a:lnTo>
                <a:lnTo>
                  <a:pt x="0" y="173418"/>
                </a:lnTo>
                <a:lnTo>
                  <a:pt x="4546" y="176644"/>
                </a:lnTo>
                <a:lnTo>
                  <a:pt x="28803" y="176644"/>
                </a:lnTo>
                <a:lnTo>
                  <a:pt x="33350" y="173418"/>
                </a:lnTo>
                <a:lnTo>
                  <a:pt x="33350" y="169430"/>
                </a:lnTo>
                <a:close/>
              </a:path>
            </a:pathLst>
          </a:custGeom>
          <a:solidFill>
            <a:srgbClr val="5A771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6611384" y="1323330"/>
            <a:ext cx="40386" cy="183667"/>
          </a:xfrm>
          <a:custGeom>
            <a:avLst/>
            <a:gdLst/>
            <a:ahLst/>
            <a:cxnLst/>
            <a:rect l="l" t="t" r="r" b="b"/>
            <a:pathLst>
              <a:path w="40386" h="183667">
                <a:moveTo>
                  <a:pt x="40386" y="10718"/>
                </a:moveTo>
                <a:lnTo>
                  <a:pt x="40386" y="7315"/>
                </a:lnTo>
                <a:lnTo>
                  <a:pt x="38430" y="4495"/>
                </a:lnTo>
                <a:lnTo>
                  <a:pt x="33401" y="965"/>
                </a:lnTo>
                <a:lnTo>
                  <a:pt x="30187" y="0"/>
                </a:lnTo>
                <a:lnTo>
                  <a:pt x="10198" y="0"/>
                </a:lnTo>
                <a:lnTo>
                  <a:pt x="6985" y="965"/>
                </a:lnTo>
                <a:lnTo>
                  <a:pt x="1955" y="4495"/>
                </a:lnTo>
                <a:lnTo>
                  <a:pt x="0" y="7315"/>
                </a:lnTo>
                <a:lnTo>
                  <a:pt x="0" y="176339"/>
                </a:lnTo>
                <a:lnTo>
                  <a:pt x="1955" y="179158"/>
                </a:lnTo>
                <a:lnTo>
                  <a:pt x="6985" y="182702"/>
                </a:lnTo>
                <a:lnTo>
                  <a:pt x="10198" y="183667"/>
                </a:lnTo>
                <a:lnTo>
                  <a:pt x="13665" y="176631"/>
                </a:lnTo>
                <a:lnTo>
                  <a:pt x="9677" y="175996"/>
                </a:lnTo>
                <a:lnTo>
                  <a:pt x="7035" y="173520"/>
                </a:lnTo>
                <a:lnTo>
                  <a:pt x="7035" y="10718"/>
                </a:lnTo>
                <a:lnTo>
                  <a:pt x="9677" y="7670"/>
                </a:lnTo>
                <a:lnTo>
                  <a:pt x="13665" y="7035"/>
                </a:lnTo>
                <a:lnTo>
                  <a:pt x="26708" y="7035"/>
                </a:lnTo>
                <a:lnTo>
                  <a:pt x="30708" y="7670"/>
                </a:lnTo>
                <a:lnTo>
                  <a:pt x="33350" y="10134"/>
                </a:lnTo>
                <a:lnTo>
                  <a:pt x="33350" y="172935"/>
                </a:lnTo>
                <a:lnTo>
                  <a:pt x="40386" y="172935"/>
                </a:lnTo>
                <a:lnTo>
                  <a:pt x="40386" y="10718"/>
                </a:lnTo>
                <a:close/>
              </a:path>
              <a:path w="40386" h="183667">
                <a:moveTo>
                  <a:pt x="40386" y="176339"/>
                </a:moveTo>
                <a:lnTo>
                  <a:pt x="40386" y="172935"/>
                </a:lnTo>
                <a:lnTo>
                  <a:pt x="33350" y="172935"/>
                </a:lnTo>
                <a:lnTo>
                  <a:pt x="30708" y="175996"/>
                </a:lnTo>
                <a:lnTo>
                  <a:pt x="26708" y="176631"/>
                </a:lnTo>
                <a:lnTo>
                  <a:pt x="13665" y="176631"/>
                </a:lnTo>
                <a:lnTo>
                  <a:pt x="10198" y="183667"/>
                </a:lnTo>
                <a:lnTo>
                  <a:pt x="30187" y="183667"/>
                </a:lnTo>
                <a:lnTo>
                  <a:pt x="33401" y="182702"/>
                </a:lnTo>
                <a:lnTo>
                  <a:pt x="38430" y="179158"/>
                </a:lnTo>
                <a:lnTo>
                  <a:pt x="40386" y="1763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6648252" y="1334038"/>
            <a:ext cx="66662" cy="110096"/>
          </a:xfrm>
          <a:custGeom>
            <a:avLst/>
            <a:gdLst/>
            <a:ahLst/>
            <a:cxnLst/>
            <a:rect l="l" t="t" r="r" b="b"/>
            <a:pathLst>
              <a:path w="66662" h="110096">
                <a:moveTo>
                  <a:pt x="66662" y="79197"/>
                </a:moveTo>
                <a:lnTo>
                  <a:pt x="66662" y="13334"/>
                </a:lnTo>
                <a:lnTo>
                  <a:pt x="0" y="0"/>
                </a:lnTo>
                <a:lnTo>
                  <a:pt x="0" y="110096"/>
                </a:lnTo>
                <a:lnTo>
                  <a:pt x="66662" y="7919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6644734" y="1330584"/>
            <a:ext cx="73698" cy="116738"/>
          </a:xfrm>
          <a:custGeom>
            <a:avLst/>
            <a:gdLst/>
            <a:ahLst/>
            <a:cxnLst/>
            <a:rect l="l" t="t" r="r" b="b"/>
            <a:pathLst>
              <a:path w="73698" h="116738">
                <a:moveTo>
                  <a:pt x="68707" y="79451"/>
                </a:moveTo>
                <a:lnTo>
                  <a:pt x="66662" y="19684"/>
                </a:lnTo>
                <a:lnTo>
                  <a:pt x="66662" y="80399"/>
                </a:lnTo>
                <a:lnTo>
                  <a:pt x="68707" y="79451"/>
                </a:lnTo>
                <a:close/>
              </a:path>
              <a:path w="73698" h="116738">
                <a:moveTo>
                  <a:pt x="7035" y="7759"/>
                </a:moveTo>
                <a:lnTo>
                  <a:pt x="66662" y="19684"/>
                </a:lnTo>
                <a:lnTo>
                  <a:pt x="68707" y="79451"/>
                </a:lnTo>
                <a:lnTo>
                  <a:pt x="66662" y="80399"/>
                </a:lnTo>
                <a:lnTo>
                  <a:pt x="7035" y="108038"/>
                </a:lnTo>
                <a:lnTo>
                  <a:pt x="5003" y="116738"/>
                </a:lnTo>
                <a:lnTo>
                  <a:pt x="71653" y="85851"/>
                </a:lnTo>
                <a:lnTo>
                  <a:pt x="66662" y="82651"/>
                </a:lnTo>
                <a:lnTo>
                  <a:pt x="70180" y="82651"/>
                </a:lnTo>
                <a:lnTo>
                  <a:pt x="70866" y="13347"/>
                </a:lnTo>
                <a:lnTo>
                  <a:pt x="4203" y="0"/>
                </a:lnTo>
                <a:lnTo>
                  <a:pt x="7035" y="7759"/>
                </a:lnTo>
                <a:close/>
              </a:path>
              <a:path w="73698" h="116738">
                <a:moveTo>
                  <a:pt x="73698" y="82651"/>
                </a:moveTo>
                <a:lnTo>
                  <a:pt x="73698" y="16789"/>
                </a:lnTo>
                <a:lnTo>
                  <a:pt x="72517" y="13677"/>
                </a:lnTo>
                <a:lnTo>
                  <a:pt x="70866" y="13347"/>
                </a:lnTo>
                <a:lnTo>
                  <a:pt x="70180" y="82651"/>
                </a:lnTo>
                <a:lnTo>
                  <a:pt x="66662" y="82651"/>
                </a:lnTo>
                <a:lnTo>
                  <a:pt x="71653" y="85851"/>
                </a:lnTo>
                <a:lnTo>
                  <a:pt x="73698" y="82651"/>
                </a:lnTo>
                <a:close/>
              </a:path>
              <a:path w="73698" h="116738">
                <a:moveTo>
                  <a:pt x="7035" y="108038"/>
                </a:moveTo>
                <a:lnTo>
                  <a:pt x="7035" y="7759"/>
                </a:lnTo>
                <a:lnTo>
                  <a:pt x="4203" y="0"/>
                </a:lnTo>
                <a:lnTo>
                  <a:pt x="1282" y="736"/>
                </a:lnTo>
                <a:lnTo>
                  <a:pt x="0" y="3454"/>
                </a:lnTo>
                <a:lnTo>
                  <a:pt x="0" y="113550"/>
                </a:lnTo>
                <a:lnTo>
                  <a:pt x="1625" y="116509"/>
                </a:lnTo>
                <a:lnTo>
                  <a:pt x="5003" y="116738"/>
                </a:lnTo>
                <a:lnTo>
                  <a:pt x="7035" y="108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6736061" y="1343050"/>
            <a:ext cx="0" cy="76428"/>
          </a:xfrm>
          <a:custGeom>
            <a:avLst/>
            <a:gdLst/>
            <a:ahLst/>
            <a:cxnLst/>
            <a:rect l="l" t="t" r="r" b="b"/>
            <a:pathLst>
              <a:path h="76428">
                <a:moveTo>
                  <a:pt x="0" y="0"/>
                </a:moveTo>
                <a:lnTo>
                  <a:pt x="0" y="76428"/>
                </a:lnTo>
              </a:path>
            </a:pathLst>
          </a:custGeom>
          <a:ln w="4356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6711391" y="1339536"/>
            <a:ext cx="49326" cy="83464"/>
          </a:xfrm>
          <a:custGeom>
            <a:avLst/>
            <a:gdLst/>
            <a:ahLst/>
            <a:cxnLst/>
            <a:rect l="l" t="t" r="r" b="b"/>
            <a:pathLst>
              <a:path w="49326" h="83464">
                <a:moveTo>
                  <a:pt x="42290" y="76428"/>
                </a:moveTo>
                <a:lnTo>
                  <a:pt x="7048" y="76428"/>
                </a:lnTo>
                <a:lnTo>
                  <a:pt x="42291" y="79946"/>
                </a:lnTo>
                <a:lnTo>
                  <a:pt x="42290" y="76428"/>
                </a:lnTo>
                <a:close/>
              </a:path>
              <a:path w="49326" h="83464">
                <a:moveTo>
                  <a:pt x="7048" y="7035"/>
                </a:moveTo>
                <a:lnTo>
                  <a:pt x="3517" y="0"/>
                </a:lnTo>
                <a:lnTo>
                  <a:pt x="7048" y="76428"/>
                </a:lnTo>
                <a:lnTo>
                  <a:pt x="7048" y="7035"/>
                </a:lnTo>
                <a:close/>
              </a:path>
              <a:path w="49326" h="83464">
                <a:moveTo>
                  <a:pt x="3517" y="0"/>
                </a:moveTo>
                <a:lnTo>
                  <a:pt x="7048" y="7035"/>
                </a:lnTo>
                <a:lnTo>
                  <a:pt x="42291" y="7035"/>
                </a:lnTo>
                <a:lnTo>
                  <a:pt x="42291" y="79946"/>
                </a:lnTo>
                <a:lnTo>
                  <a:pt x="7048" y="76428"/>
                </a:lnTo>
                <a:lnTo>
                  <a:pt x="3517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79946"/>
                </a:lnTo>
                <a:lnTo>
                  <a:pt x="1689" y="83096"/>
                </a:lnTo>
                <a:lnTo>
                  <a:pt x="3517" y="83464"/>
                </a:lnTo>
                <a:lnTo>
                  <a:pt x="45808" y="83464"/>
                </a:lnTo>
                <a:lnTo>
                  <a:pt x="48958" y="81788"/>
                </a:lnTo>
                <a:lnTo>
                  <a:pt x="45808" y="79946"/>
                </a:lnTo>
                <a:lnTo>
                  <a:pt x="45808" y="0"/>
                </a:lnTo>
                <a:lnTo>
                  <a:pt x="3517" y="0"/>
                </a:lnTo>
                <a:close/>
              </a:path>
              <a:path w="49326" h="83464">
                <a:moveTo>
                  <a:pt x="49326" y="79946"/>
                </a:moveTo>
                <a:lnTo>
                  <a:pt x="49326" y="3517"/>
                </a:lnTo>
                <a:lnTo>
                  <a:pt x="47650" y="368"/>
                </a:lnTo>
                <a:lnTo>
                  <a:pt x="45808" y="0"/>
                </a:lnTo>
                <a:lnTo>
                  <a:pt x="45808" y="79946"/>
                </a:lnTo>
                <a:lnTo>
                  <a:pt x="48958" y="81788"/>
                </a:lnTo>
                <a:lnTo>
                  <a:pt x="49326" y="79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6757194" y="1349299"/>
            <a:ext cx="146342" cy="63931"/>
          </a:xfrm>
          <a:custGeom>
            <a:avLst/>
            <a:gdLst/>
            <a:ahLst/>
            <a:cxnLst/>
            <a:rect l="l" t="t" r="r" b="b"/>
            <a:pathLst>
              <a:path w="146342" h="63931">
                <a:moveTo>
                  <a:pt x="146342" y="63931"/>
                </a:moveTo>
                <a:lnTo>
                  <a:pt x="146342" y="0"/>
                </a:lnTo>
                <a:lnTo>
                  <a:pt x="0" y="0"/>
                </a:lnTo>
                <a:lnTo>
                  <a:pt x="0" y="63931"/>
                </a:lnTo>
                <a:lnTo>
                  <a:pt x="146342" y="6393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6753680" y="1345773"/>
            <a:ext cx="153377" cy="70980"/>
          </a:xfrm>
          <a:custGeom>
            <a:avLst/>
            <a:gdLst/>
            <a:ahLst/>
            <a:cxnLst/>
            <a:rect l="l" t="t" r="r" b="b"/>
            <a:pathLst>
              <a:path w="153377" h="70980">
                <a:moveTo>
                  <a:pt x="146342" y="63944"/>
                </a:moveTo>
                <a:lnTo>
                  <a:pt x="7048" y="63944"/>
                </a:lnTo>
                <a:lnTo>
                  <a:pt x="146342" y="67462"/>
                </a:lnTo>
                <a:lnTo>
                  <a:pt x="146342" y="63944"/>
                </a:lnTo>
                <a:close/>
              </a:path>
              <a:path w="153377" h="70980">
                <a:moveTo>
                  <a:pt x="7048" y="7048"/>
                </a:moveTo>
                <a:lnTo>
                  <a:pt x="3517" y="0"/>
                </a:lnTo>
                <a:lnTo>
                  <a:pt x="7048" y="63944"/>
                </a:lnTo>
                <a:lnTo>
                  <a:pt x="7048" y="7048"/>
                </a:lnTo>
                <a:close/>
              </a:path>
              <a:path w="153377" h="70980">
                <a:moveTo>
                  <a:pt x="3517" y="0"/>
                </a:moveTo>
                <a:lnTo>
                  <a:pt x="7048" y="7048"/>
                </a:lnTo>
                <a:lnTo>
                  <a:pt x="146342" y="7048"/>
                </a:lnTo>
                <a:lnTo>
                  <a:pt x="146342" y="67462"/>
                </a:lnTo>
                <a:lnTo>
                  <a:pt x="7048" y="63944"/>
                </a:lnTo>
                <a:lnTo>
                  <a:pt x="3517" y="0"/>
                </a:lnTo>
                <a:lnTo>
                  <a:pt x="368" y="1689"/>
                </a:lnTo>
                <a:lnTo>
                  <a:pt x="0" y="3530"/>
                </a:lnTo>
                <a:lnTo>
                  <a:pt x="0" y="67462"/>
                </a:lnTo>
                <a:lnTo>
                  <a:pt x="1689" y="70612"/>
                </a:lnTo>
                <a:lnTo>
                  <a:pt x="3517" y="70980"/>
                </a:lnTo>
                <a:lnTo>
                  <a:pt x="149860" y="70980"/>
                </a:lnTo>
                <a:lnTo>
                  <a:pt x="153009" y="69291"/>
                </a:lnTo>
                <a:lnTo>
                  <a:pt x="149860" y="67462"/>
                </a:lnTo>
                <a:lnTo>
                  <a:pt x="149860" y="0"/>
                </a:lnTo>
                <a:lnTo>
                  <a:pt x="3517" y="0"/>
                </a:lnTo>
                <a:close/>
              </a:path>
              <a:path w="153377" h="70980">
                <a:moveTo>
                  <a:pt x="153377" y="67462"/>
                </a:moveTo>
                <a:lnTo>
                  <a:pt x="153377" y="3530"/>
                </a:lnTo>
                <a:lnTo>
                  <a:pt x="151701" y="381"/>
                </a:lnTo>
                <a:lnTo>
                  <a:pt x="149860" y="0"/>
                </a:lnTo>
                <a:lnTo>
                  <a:pt x="149860" y="67462"/>
                </a:lnTo>
                <a:lnTo>
                  <a:pt x="153009" y="69291"/>
                </a:lnTo>
                <a:lnTo>
                  <a:pt x="153377" y="674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6903536" y="1381264"/>
            <a:ext cx="104076" cy="0"/>
          </a:xfrm>
          <a:custGeom>
            <a:avLst/>
            <a:gdLst/>
            <a:ahLst/>
            <a:cxnLst/>
            <a:rect l="l" t="t" r="r" b="b"/>
            <a:pathLst>
              <a:path w="104076">
                <a:moveTo>
                  <a:pt x="0" y="0"/>
                </a:moveTo>
                <a:lnTo>
                  <a:pt x="104076" y="0"/>
                </a:lnTo>
              </a:path>
            </a:pathLst>
          </a:custGeom>
          <a:ln w="44069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6900020" y="1356347"/>
            <a:ext cx="111112" cy="49834"/>
          </a:xfrm>
          <a:custGeom>
            <a:avLst/>
            <a:gdLst/>
            <a:ahLst/>
            <a:cxnLst/>
            <a:rect l="l" t="t" r="r" b="b"/>
            <a:pathLst>
              <a:path w="111112" h="49834">
                <a:moveTo>
                  <a:pt x="104076" y="42798"/>
                </a:moveTo>
                <a:lnTo>
                  <a:pt x="7035" y="42798"/>
                </a:lnTo>
                <a:lnTo>
                  <a:pt x="104076" y="46316"/>
                </a:lnTo>
                <a:lnTo>
                  <a:pt x="104076" y="42798"/>
                </a:lnTo>
                <a:close/>
              </a:path>
              <a:path w="111112" h="49834">
                <a:moveTo>
                  <a:pt x="7035" y="7035"/>
                </a:moveTo>
                <a:lnTo>
                  <a:pt x="3517" y="0"/>
                </a:lnTo>
                <a:lnTo>
                  <a:pt x="7035" y="42798"/>
                </a:lnTo>
                <a:lnTo>
                  <a:pt x="7035" y="7035"/>
                </a:lnTo>
                <a:close/>
              </a:path>
              <a:path w="111112" h="49834">
                <a:moveTo>
                  <a:pt x="3517" y="0"/>
                </a:moveTo>
                <a:lnTo>
                  <a:pt x="7035" y="7035"/>
                </a:lnTo>
                <a:lnTo>
                  <a:pt x="104076" y="7035"/>
                </a:lnTo>
                <a:lnTo>
                  <a:pt x="104076" y="46316"/>
                </a:lnTo>
                <a:lnTo>
                  <a:pt x="7035" y="42798"/>
                </a:lnTo>
                <a:lnTo>
                  <a:pt x="3517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46316"/>
                </a:lnTo>
                <a:lnTo>
                  <a:pt x="1689" y="49466"/>
                </a:lnTo>
                <a:lnTo>
                  <a:pt x="3517" y="49834"/>
                </a:lnTo>
                <a:lnTo>
                  <a:pt x="107594" y="49834"/>
                </a:lnTo>
                <a:lnTo>
                  <a:pt x="110731" y="48158"/>
                </a:lnTo>
                <a:lnTo>
                  <a:pt x="107594" y="46316"/>
                </a:lnTo>
                <a:lnTo>
                  <a:pt x="107594" y="0"/>
                </a:lnTo>
                <a:lnTo>
                  <a:pt x="3517" y="0"/>
                </a:lnTo>
                <a:close/>
              </a:path>
              <a:path w="111112" h="49834">
                <a:moveTo>
                  <a:pt x="111112" y="46316"/>
                </a:moveTo>
                <a:lnTo>
                  <a:pt x="111112" y="3517"/>
                </a:lnTo>
                <a:lnTo>
                  <a:pt x="109423" y="380"/>
                </a:lnTo>
                <a:lnTo>
                  <a:pt x="107594" y="0"/>
                </a:lnTo>
                <a:lnTo>
                  <a:pt x="107594" y="46316"/>
                </a:lnTo>
                <a:lnTo>
                  <a:pt x="110731" y="48158"/>
                </a:lnTo>
                <a:lnTo>
                  <a:pt x="111112" y="46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7007612" y="1367083"/>
            <a:ext cx="176441" cy="28359"/>
          </a:xfrm>
          <a:custGeom>
            <a:avLst/>
            <a:gdLst/>
            <a:ahLst/>
            <a:cxnLst/>
            <a:rect l="l" t="t" r="r" b="b"/>
            <a:pathLst>
              <a:path w="176441" h="28359">
                <a:moveTo>
                  <a:pt x="104063" y="0"/>
                </a:moveTo>
                <a:lnTo>
                  <a:pt x="0" y="0"/>
                </a:lnTo>
                <a:lnTo>
                  <a:pt x="0" y="28359"/>
                </a:lnTo>
                <a:lnTo>
                  <a:pt x="104063" y="28359"/>
                </a:lnTo>
                <a:lnTo>
                  <a:pt x="176441" y="12509"/>
                </a:lnTo>
                <a:lnTo>
                  <a:pt x="10406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7004093" y="1363564"/>
            <a:ext cx="161632" cy="35394"/>
          </a:xfrm>
          <a:custGeom>
            <a:avLst/>
            <a:gdLst/>
            <a:ahLst/>
            <a:cxnLst/>
            <a:rect l="l" t="t" r="r" b="b"/>
            <a:pathLst>
              <a:path w="161632" h="35394">
                <a:moveTo>
                  <a:pt x="107278" y="7035"/>
                </a:moveTo>
                <a:lnTo>
                  <a:pt x="161632" y="16433"/>
                </a:lnTo>
                <a:lnTo>
                  <a:pt x="107581" y="3517"/>
                </a:lnTo>
                <a:lnTo>
                  <a:pt x="106984" y="6984"/>
                </a:lnTo>
                <a:lnTo>
                  <a:pt x="107581" y="0"/>
                </a:lnTo>
                <a:lnTo>
                  <a:pt x="3517" y="0"/>
                </a:lnTo>
                <a:lnTo>
                  <a:pt x="7048" y="28359"/>
                </a:lnTo>
                <a:lnTo>
                  <a:pt x="7048" y="7035"/>
                </a:lnTo>
                <a:lnTo>
                  <a:pt x="107581" y="7035"/>
                </a:lnTo>
                <a:lnTo>
                  <a:pt x="107278" y="7035"/>
                </a:lnTo>
                <a:close/>
              </a:path>
              <a:path w="161632" h="35394">
                <a:moveTo>
                  <a:pt x="0" y="3517"/>
                </a:moveTo>
                <a:lnTo>
                  <a:pt x="0" y="31876"/>
                </a:lnTo>
                <a:lnTo>
                  <a:pt x="1689" y="35026"/>
                </a:lnTo>
                <a:lnTo>
                  <a:pt x="3517" y="35394"/>
                </a:lnTo>
                <a:lnTo>
                  <a:pt x="108331" y="35318"/>
                </a:lnTo>
                <a:lnTo>
                  <a:pt x="180708" y="19469"/>
                </a:lnTo>
                <a:lnTo>
                  <a:pt x="183515" y="17627"/>
                </a:lnTo>
                <a:lnTo>
                  <a:pt x="183438" y="14274"/>
                </a:lnTo>
                <a:lnTo>
                  <a:pt x="180555" y="12560"/>
                </a:lnTo>
                <a:lnTo>
                  <a:pt x="108178" y="50"/>
                </a:lnTo>
                <a:lnTo>
                  <a:pt x="107581" y="0"/>
                </a:lnTo>
                <a:lnTo>
                  <a:pt x="106984" y="6984"/>
                </a:lnTo>
                <a:lnTo>
                  <a:pt x="107581" y="3517"/>
                </a:lnTo>
                <a:lnTo>
                  <a:pt x="161632" y="16433"/>
                </a:lnTo>
                <a:lnTo>
                  <a:pt x="107200" y="28359"/>
                </a:lnTo>
                <a:lnTo>
                  <a:pt x="7048" y="28359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6937169" y="1382540"/>
            <a:ext cx="37541" cy="29641"/>
          </a:xfrm>
          <a:custGeom>
            <a:avLst/>
            <a:gdLst/>
            <a:ahLst/>
            <a:cxnLst/>
            <a:rect l="l" t="t" r="r" b="b"/>
            <a:pathLst>
              <a:path w="37541" h="29641">
                <a:moveTo>
                  <a:pt x="37541" y="14820"/>
                </a:moveTo>
                <a:lnTo>
                  <a:pt x="37541" y="6642"/>
                </a:lnTo>
                <a:lnTo>
                  <a:pt x="29133" y="0"/>
                </a:lnTo>
                <a:lnTo>
                  <a:pt x="8407" y="0"/>
                </a:lnTo>
                <a:lnTo>
                  <a:pt x="0" y="6642"/>
                </a:lnTo>
                <a:lnTo>
                  <a:pt x="0" y="22999"/>
                </a:lnTo>
                <a:lnTo>
                  <a:pt x="8407" y="29641"/>
                </a:lnTo>
                <a:lnTo>
                  <a:pt x="29133" y="29641"/>
                </a:lnTo>
                <a:lnTo>
                  <a:pt x="37541" y="22999"/>
                </a:lnTo>
                <a:lnTo>
                  <a:pt x="37541" y="148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6933638" y="1379022"/>
            <a:ext cx="44589" cy="36677"/>
          </a:xfrm>
          <a:custGeom>
            <a:avLst/>
            <a:gdLst/>
            <a:ahLst/>
            <a:cxnLst/>
            <a:rect l="l" t="t" r="r" b="b"/>
            <a:pathLst>
              <a:path w="44589" h="36677">
                <a:moveTo>
                  <a:pt x="2781" y="28384"/>
                </a:moveTo>
                <a:lnTo>
                  <a:pt x="6845" y="31584"/>
                </a:lnTo>
                <a:lnTo>
                  <a:pt x="10921" y="34798"/>
                </a:lnTo>
                <a:lnTo>
                  <a:pt x="16370" y="36677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48" y="21183"/>
                </a:lnTo>
                <a:lnTo>
                  <a:pt x="7048" y="15506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33" y="7035"/>
                </a:lnTo>
                <a:lnTo>
                  <a:pt x="30683" y="8483"/>
                </a:lnTo>
                <a:lnTo>
                  <a:pt x="33388" y="10629"/>
                </a:lnTo>
                <a:lnTo>
                  <a:pt x="36118" y="12801"/>
                </a:lnTo>
                <a:lnTo>
                  <a:pt x="37541" y="15506"/>
                </a:lnTo>
                <a:lnTo>
                  <a:pt x="37553" y="18338"/>
                </a:lnTo>
                <a:lnTo>
                  <a:pt x="44589" y="18338"/>
                </a:lnTo>
                <a:lnTo>
                  <a:pt x="44589" y="13004"/>
                </a:lnTo>
                <a:lnTo>
                  <a:pt x="41821" y="8293"/>
                </a:lnTo>
                <a:lnTo>
                  <a:pt x="37757" y="5092"/>
                </a:lnTo>
                <a:lnTo>
                  <a:pt x="33667" y="1892"/>
                </a:lnTo>
                <a:lnTo>
                  <a:pt x="28244" y="0"/>
                </a:lnTo>
                <a:lnTo>
                  <a:pt x="16370" y="0"/>
                </a:lnTo>
                <a:lnTo>
                  <a:pt x="10921" y="1892"/>
                </a:lnTo>
                <a:lnTo>
                  <a:pt x="6845" y="5092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89" h="36677">
                <a:moveTo>
                  <a:pt x="30683" y="28194"/>
                </a:moveTo>
                <a:lnTo>
                  <a:pt x="26733" y="29641"/>
                </a:lnTo>
                <a:lnTo>
                  <a:pt x="17868" y="29641"/>
                </a:lnTo>
                <a:lnTo>
                  <a:pt x="13919" y="28194"/>
                </a:lnTo>
                <a:lnTo>
                  <a:pt x="16370" y="36677"/>
                </a:lnTo>
                <a:lnTo>
                  <a:pt x="28232" y="36677"/>
                </a:lnTo>
                <a:lnTo>
                  <a:pt x="33667" y="34798"/>
                </a:lnTo>
                <a:lnTo>
                  <a:pt x="37757" y="31584"/>
                </a:lnTo>
                <a:lnTo>
                  <a:pt x="41821" y="28384"/>
                </a:lnTo>
                <a:lnTo>
                  <a:pt x="44589" y="23672"/>
                </a:lnTo>
                <a:lnTo>
                  <a:pt x="44589" y="18338"/>
                </a:lnTo>
                <a:lnTo>
                  <a:pt x="37553" y="18338"/>
                </a:lnTo>
                <a:lnTo>
                  <a:pt x="37541" y="21183"/>
                </a:lnTo>
                <a:lnTo>
                  <a:pt x="36118" y="23876"/>
                </a:lnTo>
                <a:lnTo>
                  <a:pt x="33388" y="26047"/>
                </a:lnTo>
                <a:lnTo>
                  <a:pt x="30683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6937169" y="1391561"/>
            <a:ext cx="37541" cy="29629"/>
          </a:xfrm>
          <a:custGeom>
            <a:avLst/>
            <a:gdLst/>
            <a:ahLst/>
            <a:cxnLst/>
            <a:rect l="l" t="t" r="r" b="b"/>
            <a:pathLst>
              <a:path w="37541" h="29629">
                <a:moveTo>
                  <a:pt x="37541" y="14808"/>
                </a:moveTo>
                <a:lnTo>
                  <a:pt x="37541" y="6629"/>
                </a:lnTo>
                <a:lnTo>
                  <a:pt x="29133" y="0"/>
                </a:lnTo>
                <a:lnTo>
                  <a:pt x="8407" y="0"/>
                </a:lnTo>
                <a:lnTo>
                  <a:pt x="0" y="6629"/>
                </a:lnTo>
                <a:lnTo>
                  <a:pt x="0" y="22986"/>
                </a:lnTo>
                <a:lnTo>
                  <a:pt x="8407" y="29629"/>
                </a:lnTo>
                <a:lnTo>
                  <a:pt x="29133" y="29629"/>
                </a:lnTo>
                <a:lnTo>
                  <a:pt x="37541" y="22986"/>
                </a:lnTo>
                <a:lnTo>
                  <a:pt x="37541" y="148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6933638" y="1388030"/>
            <a:ext cx="44589" cy="36677"/>
          </a:xfrm>
          <a:custGeom>
            <a:avLst/>
            <a:gdLst/>
            <a:ahLst/>
            <a:cxnLst/>
            <a:rect l="l" t="t" r="r" b="b"/>
            <a:pathLst>
              <a:path w="44589" h="36677">
                <a:moveTo>
                  <a:pt x="2781" y="28384"/>
                </a:moveTo>
                <a:lnTo>
                  <a:pt x="6845" y="31584"/>
                </a:lnTo>
                <a:lnTo>
                  <a:pt x="10921" y="34798"/>
                </a:lnTo>
                <a:lnTo>
                  <a:pt x="16370" y="36677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48" y="21183"/>
                </a:lnTo>
                <a:lnTo>
                  <a:pt x="7048" y="15506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33" y="7035"/>
                </a:lnTo>
                <a:lnTo>
                  <a:pt x="30683" y="8483"/>
                </a:lnTo>
                <a:lnTo>
                  <a:pt x="33388" y="10629"/>
                </a:lnTo>
                <a:lnTo>
                  <a:pt x="36118" y="12801"/>
                </a:lnTo>
                <a:lnTo>
                  <a:pt x="37541" y="15506"/>
                </a:lnTo>
                <a:lnTo>
                  <a:pt x="37553" y="18338"/>
                </a:lnTo>
                <a:lnTo>
                  <a:pt x="44589" y="18338"/>
                </a:lnTo>
                <a:lnTo>
                  <a:pt x="44589" y="13004"/>
                </a:lnTo>
                <a:lnTo>
                  <a:pt x="41821" y="8293"/>
                </a:lnTo>
                <a:lnTo>
                  <a:pt x="37757" y="5105"/>
                </a:lnTo>
                <a:lnTo>
                  <a:pt x="33667" y="1892"/>
                </a:lnTo>
                <a:lnTo>
                  <a:pt x="28244" y="0"/>
                </a:lnTo>
                <a:lnTo>
                  <a:pt x="16370" y="0"/>
                </a:lnTo>
                <a:lnTo>
                  <a:pt x="10921" y="1892"/>
                </a:lnTo>
                <a:lnTo>
                  <a:pt x="6845" y="5105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89" h="36677">
                <a:moveTo>
                  <a:pt x="30670" y="28194"/>
                </a:moveTo>
                <a:lnTo>
                  <a:pt x="26733" y="29641"/>
                </a:lnTo>
                <a:lnTo>
                  <a:pt x="17868" y="29641"/>
                </a:lnTo>
                <a:lnTo>
                  <a:pt x="13919" y="28194"/>
                </a:lnTo>
                <a:lnTo>
                  <a:pt x="16370" y="36677"/>
                </a:lnTo>
                <a:lnTo>
                  <a:pt x="28244" y="36677"/>
                </a:lnTo>
                <a:lnTo>
                  <a:pt x="33667" y="34798"/>
                </a:lnTo>
                <a:lnTo>
                  <a:pt x="37757" y="31584"/>
                </a:lnTo>
                <a:lnTo>
                  <a:pt x="41821" y="28384"/>
                </a:lnTo>
                <a:lnTo>
                  <a:pt x="44589" y="23672"/>
                </a:lnTo>
                <a:lnTo>
                  <a:pt x="44589" y="18338"/>
                </a:lnTo>
                <a:lnTo>
                  <a:pt x="37553" y="18338"/>
                </a:lnTo>
                <a:lnTo>
                  <a:pt x="37541" y="21183"/>
                </a:lnTo>
                <a:lnTo>
                  <a:pt x="36118" y="23876"/>
                </a:lnTo>
                <a:lnTo>
                  <a:pt x="33388" y="26047"/>
                </a:lnTo>
                <a:lnTo>
                  <a:pt x="30670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6713003" y="1408437"/>
            <a:ext cx="37528" cy="29641"/>
          </a:xfrm>
          <a:custGeom>
            <a:avLst/>
            <a:gdLst/>
            <a:ahLst/>
            <a:cxnLst/>
            <a:rect l="l" t="t" r="r" b="b"/>
            <a:pathLst>
              <a:path w="37528" h="29641">
                <a:moveTo>
                  <a:pt x="37528" y="14820"/>
                </a:moveTo>
                <a:lnTo>
                  <a:pt x="37528" y="6642"/>
                </a:lnTo>
                <a:lnTo>
                  <a:pt x="29121" y="0"/>
                </a:lnTo>
                <a:lnTo>
                  <a:pt x="8407" y="0"/>
                </a:lnTo>
                <a:lnTo>
                  <a:pt x="0" y="6642"/>
                </a:lnTo>
                <a:lnTo>
                  <a:pt x="0" y="22999"/>
                </a:lnTo>
                <a:lnTo>
                  <a:pt x="8407" y="29641"/>
                </a:lnTo>
                <a:lnTo>
                  <a:pt x="29121" y="29641"/>
                </a:lnTo>
                <a:lnTo>
                  <a:pt x="37528" y="22999"/>
                </a:lnTo>
                <a:lnTo>
                  <a:pt x="37528" y="148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6709473" y="1404919"/>
            <a:ext cx="44577" cy="36677"/>
          </a:xfrm>
          <a:custGeom>
            <a:avLst/>
            <a:gdLst/>
            <a:ahLst/>
            <a:cxnLst/>
            <a:rect l="l" t="t" r="r" b="b"/>
            <a:pathLst>
              <a:path w="44576" h="36677">
                <a:moveTo>
                  <a:pt x="2781" y="28384"/>
                </a:moveTo>
                <a:lnTo>
                  <a:pt x="6845" y="31584"/>
                </a:lnTo>
                <a:lnTo>
                  <a:pt x="10934" y="34785"/>
                </a:lnTo>
                <a:lnTo>
                  <a:pt x="16370" y="36677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61" y="21170"/>
                </a:lnTo>
                <a:lnTo>
                  <a:pt x="7061" y="15494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20" y="7035"/>
                </a:lnTo>
                <a:lnTo>
                  <a:pt x="30670" y="8483"/>
                </a:lnTo>
                <a:lnTo>
                  <a:pt x="33388" y="10629"/>
                </a:lnTo>
                <a:lnTo>
                  <a:pt x="36106" y="12801"/>
                </a:lnTo>
                <a:lnTo>
                  <a:pt x="37528" y="15494"/>
                </a:lnTo>
                <a:lnTo>
                  <a:pt x="37541" y="18338"/>
                </a:lnTo>
                <a:lnTo>
                  <a:pt x="44577" y="18338"/>
                </a:lnTo>
                <a:lnTo>
                  <a:pt x="44577" y="13004"/>
                </a:lnTo>
                <a:lnTo>
                  <a:pt x="41808" y="8293"/>
                </a:lnTo>
                <a:lnTo>
                  <a:pt x="37744" y="5092"/>
                </a:lnTo>
                <a:lnTo>
                  <a:pt x="33667" y="1879"/>
                </a:lnTo>
                <a:lnTo>
                  <a:pt x="28232" y="0"/>
                </a:lnTo>
                <a:lnTo>
                  <a:pt x="16370" y="0"/>
                </a:lnTo>
                <a:lnTo>
                  <a:pt x="10934" y="1892"/>
                </a:lnTo>
                <a:lnTo>
                  <a:pt x="6845" y="5092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76" h="36677">
                <a:moveTo>
                  <a:pt x="30670" y="28194"/>
                </a:moveTo>
                <a:lnTo>
                  <a:pt x="26720" y="29629"/>
                </a:lnTo>
                <a:lnTo>
                  <a:pt x="17868" y="29629"/>
                </a:lnTo>
                <a:lnTo>
                  <a:pt x="13919" y="28194"/>
                </a:lnTo>
                <a:lnTo>
                  <a:pt x="16370" y="36677"/>
                </a:lnTo>
                <a:lnTo>
                  <a:pt x="28232" y="36677"/>
                </a:lnTo>
                <a:lnTo>
                  <a:pt x="33667" y="34785"/>
                </a:lnTo>
                <a:lnTo>
                  <a:pt x="37744" y="31584"/>
                </a:lnTo>
                <a:lnTo>
                  <a:pt x="41808" y="28384"/>
                </a:lnTo>
                <a:lnTo>
                  <a:pt x="44577" y="23672"/>
                </a:lnTo>
                <a:lnTo>
                  <a:pt x="44577" y="18338"/>
                </a:lnTo>
                <a:lnTo>
                  <a:pt x="37541" y="18338"/>
                </a:lnTo>
                <a:lnTo>
                  <a:pt x="37528" y="21183"/>
                </a:lnTo>
                <a:lnTo>
                  <a:pt x="36106" y="23876"/>
                </a:lnTo>
                <a:lnTo>
                  <a:pt x="33388" y="26047"/>
                </a:lnTo>
                <a:lnTo>
                  <a:pt x="30670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6713003" y="1417450"/>
            <a:ext cx="37528" cy="29616"/>
          </a:xfrm>
          <a:custGeom>
            <a:avLst/>
            <a:gdLst/>
            <a:ahLst/>
            <a:cxnLst/>
            <a:rect l="l" t="t" r="r" b="b"/>
            <a:pathLst>
              <a:path w="37528" h="29616">
                <a:moveTo>
                  <a:pt x="37528" y="14808"/>
                </a:moveTo>
                <a:lnTo>
                  <a:pt x="37528" y="6629"/>
                </a:lnTo>
                <a:lnTo>
                  <a:pt x="29121" y="0"/>
                </a:lnTo>
                <a:lnTo>
                  <a:pt x="8407" y="0"/>
                </a:lnTo>
                <a:lnTo>
                  <a:pt x="0" y="6629"/>
                </a:lnTo>
                <a:lnTo>
                  <a:pt x="0" y="22986"/>
                </a:lnTo>
                <a:lnTo>
                  <a:pt x="8407" y="29616"/>
                </a:lnTo>
                <a:lnTo>
                  <a:pt x="29121" y="29616"/>
                </a:lnTo>
                <a:lnTo>
                  <a:pt x="37528" y="22986"/>
                </a:lnTo>
                <a:lnTo>
                  <a:pt x="37528" y="1480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6709473" y="1413920"/>
            <a:ext cx="44577" cy="36664"/>
          </a:xfrm>
          <a:custGeom>
            <a:avLst/>
            <a:gdLst/>
            <a:ahLst/>
            <a:cxnLst/>
            <a:rect l="l" t="t" r="r" b="b"/>
            <a:pathLst>
              <a:path w="44576" h="36664">
                <a:moveTo>
                  <a:pt x="2781" y="28384"/>
                </a:moveTo>
                <a:lnTo>
                  <a:pt x="6845" y="31572"/>
                </a:lnTo>
                <a:lnTo>
                  <a:pt x="10934" y="34785"/>
                </a:lnTo>
                <a:lnTo>
                  <a:pt x="16370" y="36664"/>
                </a:lnTo>
                <a:lnTo>
                  <a:pt x="13919" y="28194"/>
                </a:lnTo>
                <a:lnTo>
                  <a:pt x="11214" y="26047"/>
                </a:lnTo>
                <a:lnTo>
                  <a:pt x="8483" y="23876"/>
                </a:lnTo>
                <a:lnTo>
                  <a:pt x="7061" y="21170"/>
                </a:lnTo>
                <a:lnTo>
                  <a:pt x="7061" y="15506"/>
                </a:lnTo>
                <a:lnTo>
                  <a:pt x="8483" y="12801"/>
                </a:lnTo>
                <a:lnTo>
                  <a:pt x="11214" y="10629"/>
                </a:lnTo>
                <a:lnTo>
                  <a:pt x="13919" y="8483"/>
                </a:lnTo>
                <a:lnTo>
                  <a:pt x="17868" y="7035"/>
                </a:lnTo>
                <a:lnTo>
                  <a:pt x="26720" y="7035"/>
                </a:lnTo>
                <a:lnTo>
                  <a:pt x="30670" y="8483"/>
                </a:lnTo>
                <a:lnTo>
                  <a:pt x="33388" y="10629"/>
                </a:lnTo>
                <a:lnTo>
                  <a:pt x="36106" y="12801"/>
                </a:lnTo>
                <a:lnTo>
                  <a:pt x="37528" y="15506"/>
                </a:lnTo>
                <a:lnTo>
                  <a:pt x="37541" y="18338"/>
                </a:lnTo>
                <a:lnTo>
                  <a:pt x="44577" y="18338"/>
                </a:lnTo>
                <a:lnTo>
                  <a:pt x="44577" y="13004"/>
                </a:lnTo>
                <a:lnTo>
                  <a:pt x="41808" y="8293"/>
                </a:lnTo>
                <a:lnTo>
                  <a:pt x="37744" y="5105"/>
                </a:lnTo>
                <a:lnTo>
                  <a:pt x="33667" y="1892"/>
                </a:lnTo>
                <a:lnTo>
                  <a:pt x="28232" y="0"/>
                </a:lnTo>
                <a:lnTo>
                  <a:pt x="16370" y="0"/>
                </a:lnTo>
                <a:lnTo>
                  <a:pt x="10934" y="1892"/>
                </a:lnTo>
                <a:lnTo>
                  <a:pt x="6845" y="5105"/>
                </a:lnTo>
                <a:lnTo>
                  <a:pt x="2781" y="8293"/>
                </a:lnTo>
                <a:lnTo>
                  <a:pt x="0" y="13004"/>
                </a:lnTo>
                <a:lnTo>
                  <a:pt x="0" y="23672"/>
                </a:lnTo>
                <a:lnTo>
                  <a:pt x="2781" y="28384"/>
                </a:lnTo>
                <a:close/>
              </a:path>
              <a:path w="44576" h="36664">
                <a:moveTo>
                  <a:pt x="30670" y="28194"/>
                </a:moveTo>
                <a:lnTo>
                  <a:pt x="26720" y="29641"/>
                </a:lnTo>
                <a:lnTo>
                  <a:pt x="17868" y="29641"/>
                </a:lnTo>
                <a:lnTo>
                  <a:pt x="13919" y="28194"/>
                </a:lnTo>
                <a:lnTo>
                  <a:pt x="16370" y="36664"/>
                </a:lnTo>
                <a:lnTo>
                  <a:pt x="28232" y="36664"/>
                </a:lnTo>
                <a:lnTo>
                  <a:pt x="33667" y="34785"/>
                </a:lnTo>
                <a:lnTo>
                  <a:pt x="37744" y="31572"/>
                </a:lnTo>
                <a:lnTo>
                  <a:pt x="41808" y="28384"/>
                </a:lnTo>
                <a:lnTo>
                  <a:pt x="44577" y="23672"/>
                </a:lnTo>
                <a:lnTo>
                  <a:pt x="44577" y="18338"/>
                </a:lnTo>
                <a:lnTo>
                  <a:pt x="37541" y="18338"/>
                </a:lnTo>
                <a:lnTo>
                  <a:pt x="37528" y="21183"/>
                </a:lnTo>
                <a:lnTo>
                  <a:pt x="36106" y="23876"/>
                </a:lnTo>
                <a:lnTo>
                  <a:pt x="33388" y="26047"/>
                </a:lnTo>
                <a:lnTo>
                  <a:pt x="30670" y="28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6760516" y="1389227"/>
            <a:ext cx="125539" cy="7048"/>
          </a:xfrm>
          <a:custGeom>
            <a:avLst/>
            <a:gdLst/>
            <a:ahLst/>
            <a:cxnLst/>
            <a:rect l="l" t="t" r="r" b="b"/>
            <a:pathLst>
              <a:path w="125539" h="7048">
                <a:moveTo>
                  <a:pt x="3517" y="7048"/>
                </a:moveTo>
                <a:lnTo>
                  <a:pt x="122021" y="7048"/>
                </a:lnTo>
                <a:lnTo>
                  <a:pt x="125539" y="5473"/>
                </a:lnTo>
                <a:lnTo>
                  <a:pt x="125539" y="1587"/>
                </a:lnTo>
                <a:lnTo>
                  <a:pt x="122021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6722321" y="1399109"/>
            <a:ext cx="38404" cy="7048"/>
          </a:xfrm>
          <a:custGeom>
            <a:avLst/>
            <a:gdLst/>
            <a:ahLst/>
            <a:cxnLst/>
            <a:rect l="l" t="t" r="r" b="b"/>
            <a:pathLst>
              <a:path w="38404" h="7048">
                <a:moveTo>
                  <a:pt x="3517" y="7048"/>
                </a:moveTo>
                <a:lnTo>
                  <a:pt x="34874" y="7048"/>
                </a:lnTo>
                <a:lnTo>
                  <a:pt x="38404" y="5473"/>
                </a:lnTo>
                <a:lnTo>
                  <a:pt x="38404" y="1587"/>
                </a:lnTo>
                <a:lnTo>
                  <a:pt x="34874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6671901" y="1386086"/>
            <a:ext cx="46939" cy="17957"/>
          </a:xfrm>
          <a:custGeom>
            <a:avLst/>
            <a:gdLst/>
            <a:ahLst/>
            <a:cxnLst/>
            <a:rect l="l" t="t" r="r" b="b"/>
            <a:pathLst>
              <a:path w="46939" h="17957">
                <a:moveTo>
                  <a:pt x="42049" y="0"/>
                </a:moveTo>
                <a:lnTo>
                  <a:pt x="2946" y="11188"/>
                </a:lnTo>
                <a:lnTo>
                  <a:pt x="0" y="13665"/>
                </a:lnTo>
                <a:lnTo>
                  <a:pt x="1066" y="17411"/>
                </a:lnTo>
                <a:lnTo>
                  <a:pt x="4889" y="17957"/>
                </a:lnTo>
                <a:lnTo>
                  <a:pt x="43980" y="6769"/>
                </a:lnTo>
                <a:lnTo>
                  <a:pt x="46939" y="4279"/>
                </a:lnTo>
                <a:lnTo>
                  <a:pt x="45872" y="546"/>
                </a:lnTo>
                <a:lnTo>
                  <a:pt x="420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7015950" y="1381987"/>
            <a:ext cx="105778" cy="7048"/>
          </a:xfrm>
          <a:custGeom>
            <a:avLst/>
            <a:gdLst/>
            <a:ahLst/>
            <a:cxnLst/>
            <a:rect l="l" t="t" r="r" b="b"/>
            <a:pathLst>
              <a:path w="105778" h="7048">
                <a:moveTo>
                  <a:pt x="3517" y="7048"/>
                </a:moveTo>
                <a:lnTo>
                  <a:pt x="102260" y="7048"/>
                </a:lnTo>
                <a:lnTo>
                  <a:pt x="105778" y="5473"/>
                </a:lnTo>
                <a:lnTo>
                  <a:pt x="105778" y="1587"/>
                </a:lnTo>
                <a:lnTo>
                  <a:pt x="102260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5071133" y="2139383"/>
            <a:ext cx="2211590" cy="1295869"/>
          </a:xfrm>
          <a:custGeom>
            <a:avLst/>
            <a:gdLst/>
            <a:ahLst/>
            <a:cxnLst/>
            <a:rect l="l" t="t" r="r" b="b"/>
            <a:pathLst>
              <a:path w="2211590" h="1295869">
                <a:moveTo>
                  <a:pt x="2113746" y="778345"/>
                </a:moveTo>
                <a:lnTo>
                  <a:pt x="97748" y="35993"/>
                </a:lnTo>
                <a:lnTo>
                  <a:pt x="97748" y="1295869"/>
                </a:lnTo>
                <a:lnTo>
                  <a:pt x="2113746" y="1295869"/>
                </a:lnTo>
                <a:lnTo>
                  <a:pt x="2113746" y="77834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5067616" y="2136080"/>
            <a:ext cx="2218639" cy="1302702"/>
          </a:xfrm>
          <a:custGeom>
            <a:avLst/>
            <a:gdLst/>
            <a:ahLst/>
            <a:cxnLst/>
            <a:rect l="l" t="t" r="r" b="b"/>
            <a:pathLst>
              <a:path w="2218639" h="1302702">
                <a:moveTo>
                  <a:pt x="2117263" y="1295654"/>
                </a:moveTo>
                <a:lnTo>
                  <a:pt x="101265" y="1295654"/>
                </a:lnTo>
                <a:lnTo>
                  <a:pt x="101265" y="1302038"/>
                </a:lnTo>
                <a:lnTo>
                  <a:pt x="2117263" y="1302038"/>
                </a:lnTo>
                <a:lnTo>
                  <a:pt x="2117263" y="1295654"/>
                </a:lnTo>
                <a:close/>
              </a:path>
              <a:path w="2218639" h="1302702">
                <a:moveTo>
                  <a:pt x="2117263" y="777896"/>
                </a:moveTo>
                <a:lnTo>
                  <a:pt x="101265" y="35544"/>
                </a:lnTo>
                <a:lnTo>
                  <a:pt x="101265" y="43046"/>
                </a:lnTo>
                <a:lnTo>
                  <a:pt x="2117263" y="785394"/>
                </a:lnTo>
                <a:lnTo>
                  <a:pt x="2117263" y="777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6201284" y="2969738"/>
            <a:ext cx="113703" cy="198145"/>
          </a:xfrm>
          <a:custGeom>
            <a:avLst/>
            <a:gdLst/>
            <a:ahLst/>
            <a:cxnLst/>
            <a:rect l="l" t="t" r="r" b="b"/>
            <a:pathLst>
              <a:path w="113703" h="198145">
                <a:moveTo>
                  <a:pt x="0" y="0"/>
                </a:moveTo>
                <a:lnTo>
                  <a:pt x="0" y="84455"/>
                </a:lnTo>
                <a:lnTo>
                  <a:pt x="113703" y="198145"/>
                </a:lnTo>
                <a:lnTo>
                  <a:pt x="113703" y="113690"/>
                </a:lnTo>
                <a:lnTo>
                  <a:pt x="0" y="0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6197765" y="2966487"/>
            <a:ext cx="120738" cy="204647"/>
          </a:xfrm>
          <a:custGeom>
            <a:avLst/>
            <a:gdLst/>
            <a:ahLst/>
            <a:cxnLst/>
            <a:rect l="l" t="t" r="r" b="b"/>
            <a:pathLst>
              <a:path w="120738" h="204647">
                <a:moveTo>
                  <a:pt x="0" y="87706"/>
                </a:moveTo>
                <a:lnTo>
                  <a:pt x="1028" y="90195"/>
                </a:lnTo>
                <a:lnTo>
                  <a:pt x="1028" y="5740"/>
                </a:lnTo>
                <a:lnTo>
                  <a:pt x="7035" y="11746"/>
                </a:lnTo>
                <a:lnTo>
                  <a:pt x="113703" y="118402"/>
                </a:lnTo>
                <a:lnTo>
                  <a:pt x="113703" y="192900"/>
                </a:lnTo>
                <a:lnTo>
                  <a:pt x="114731" y="203898"/>
                </a:lnTo>
                <a:lnTo>
                  <a:pt x="118567" y="204647"/>
                </a:lnTo>
                <a:lnTo>
                  <a:pt x="120738" y="201396"/>
                </a:lnTo>
                <a:lnTo>
                  <a:pt x="120738" y="116941"/>
                </a:lnTo>
                <a:lnTo>
                  <a:pt x="119710" y="114452"/>
                </a:lnTo>
                <a:lnTo>
                  <a:pt x="7035" y="3251"/>
                </a:lnTo>
                <a:lnTo>
                  <a:pt x="3517" y="3251"/>
                </a:lnTo>
                <a:lnTo>
                  <a:pt x="2171" y="0"/>
                </a:lnTo>
                <a:lnTo>
                  <a:pt x="0" y="3251"/>
                </a:lnTo>
                <a:lnTo>
                  <a:pt x="0" y="87706"/>
                </a:lnTo>
                <a:close/>
              </a:path>
              <a:path w="120738" h="204647">
                <a:moveTo>
                  <a:pt x="7035" y="86245"/>
                </a:moveTo>
                <a:lnTo>
                  <a:pt x="7035" y="11746"/>
                </a:lnTo>
                <a:lnTo>
                  <a:pt x="1028" y="5740"/>
                </a:lnTo>
                <a:lnTo>
                  <a:pt x="1028" y="90195"/>
                </a:lnTo>
                <a:lnTo>
                  <a:pt x="114731" y="203898"/>
                </a:lnTo>
                <a:lnTo>
                  <a:pt x="113703" y="192900"/>
                </a:lnTo>
                <a:lnTo>
                  <a:pt x="7035" y="86245"/>
                </a:lnTo>
                <a:close/>
              </a:path>
              <a:path w="120738" h="204647">
                <a:moveTo>
                  <a:pt x="6007" y="761"/>
                </a:moveTo>
                <a:lnTo>
                  <a:pt x="2171" y="0"/>
                </a:lnTo>
                <a:lnTo>
                  <a:pt x="3517" y="3251"/>
                </a:lnTo>
                <a:lnTo>
                  <a:pt x="7035" y="3251"/>
                </a:lnTo>
                <a:lnTo>
                  <a:pt x="119710" y="114452"/>
                </a:lnTo>
                <a:lnTo>
                  <a:pt x="6007" y="7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6201288" y="2741537"/>
            <a:ext cx="698411" cy="341896"/>
          </a:xfrm>
          <a:custGeom>
            <a:avLst/>
            <a:gdLst/>
            <a:ahLst/>
            <a:cxnLst/>
            <a:rect l="l" t="t" r="r" b="b"/>
            <a:pathLst>
              <a:path w="698411" h="341896">
                <a:moveTo>
                  <a:pt x="562787" y="0"/>
                </a:moveTo>
                <a:lnTo>
                  <a:pt x="0" y="228206"/>
                </a:lnTo>
                <a:lnTo>
                  <a:pt x="113703" y="341896"/>
                </a:lnTo>
                <a:lnTo>
                  <a:pt x="698411" y="91757"/>
                </a:lnTo>
                <a:lnTo>
                  <a:pt x="562787" y="0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6197833" y="2738274"/>
            <a:ext cx="703237" cy="348957"/>
          </a:xfrm>
          <a:custGeom>
            <a:avLst/>
            <a:gdLst/>
            <a:ahLst/>
            <a:cxnLst/>
            <a:rect l="l" t="t" r="r" b="b"/>
            <a:pathLst>
              <a:path w="703237" h="348957">
                <a:moveTo>
                  <a:pt x="114655" y="347649"/>
                </a:moveTo>
                <a:lnTo>
                  <a:pt x="117221" y="348957"/>
                </a:lnTo>
                <a:lnTo>
                  <a:pt x="118541" y="348399"/>
                </a:lnTo>
                <a:lnTo>
                  <a:pt x="703237" y="98272"/>
                </a:lnTo>
                <a:lnTo>
                  <a:pt x="694537" y="94335"/>
                </a:lnTo>
                <a:lnTo>
                  <a:pt x="117957" y="340982"/>
                </a:lnTo>
                <a:lnTo>
                  <a:pt x="114655" y="347649"/>
                </a:lnTo>
                <a:close/>
              </a:path>
              <a:path w="703237" h="348957">
                <a:moveTo>
                  <a:pt x="694537" y="94335"/>
                </a:moveTo>
                <a:lnTo>
                  <a:pt x="567563" y="6527"/>
                </a:lnTo>
                <a:lnTo>
                  <a:pt x="565815" y="7236"/>
                </a:lnTo>
                <a:lnTo>
                  <a:pt x="694537" y="94335"/>
                </a:lnTo>
                <a:close/>
              </a:path>
              <a:path w="703237" h="348957">
                <a:moveTo>
                  <a:pt x="703237" y="98272"/>
                </a:moveTo>
                <a:lnTo>
                  <a:pt x="705358" y="95364"/>
                </a:lnTo>
                <a:lnTo>
                  <a:pt x="703834" y="92113"/>
                </a:lnTo>
                <a:lnTo>
                  <a:pt x="568210" y="342"/>
                </a:lnTo>
                <a:lnTo>
                  <a:pt x="566242" y="3263"/>
                </a:lnTo>
                <a:lnTo>
                  <a:pt x="564261" y="6184"/>
                </a:lnTo>
                <a:lnTo>
                  <a:pt x="564921" y="0"/>
                </a:lnTo>
                <a:lnTo>
                  <a:pt x="2133" y="228206"/>
                </a:lnTo>
                <a:lnTo>
                  <a:pt x="0" y="230771"/>
                </a:lnTo>
                <a:lnTo>
                  <a:pt x="965" y="233959"/>
                </a:lnTo>
                <a:lnTo>
                  <a:pt x="114655" y="347649"/>
                </a:lnTo>
                <a:lnTo>
                  <a:pt x="117957" y="340982"/>
                </a:lnTo>
                <a:lnTo>
                  <a:pt x="9702" y="232727"/>
                </a:lnTo>
                <a:lnTo>
                  <a:pt x="565815" y="7236"/>
                </a:lnTo>
                <a:lnTo>
                  <a:pt x="567563" y="6527"/>
                </a:lnTo>
                <a:lnTo>
                  <a:pt x="694537" y="94335"/>
                </a:lnTo>
                <a:lnTo>
                  <a:pt x="703237" y="98272"/>
                </a:lnTo>
                <a:close/>
              </a:path>
              <a:path w="703237" h="348957">
                <a:moveTo>
                  <a:pt x="564921" y="0"/>
                </a:moveTo>
                <a:lnTo>
                  <a:pt x="564261" y="6184"/>
                </a:lnTo>
                <a:lnTo>
                  <a:pt x="566242" y="3263"/>
                </a:lnTo>
                <a:lnTo>
                  <a:pt x="568210" y="342"/>
                </a:lnTo>
                <a:lnTo>
                  <a:pt x="5649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6314985" y="2833307"/>
            <a:ext cx="584708" cy="334581"/>
          </a:xfrm>
          <a:custGeom>
            <a:avLst/>
            <a:gdLst/>
            <a:ahLst/>
            <a:cxnLst/>
            <a:rect l="l" t="t" r="r" b="b"/>
            <a:pathLst>
              <a:path w="584708" h="334581">
                <a:moveTo>
                  <a:pt x="0" y="250126"/>
                </a:moveTo>
                <a:lnTo>
                  <a:pt x="0" y="334581"/>
                </a:lnTo>
                <a:lnTo>
                  <a:pt x="575322" y="85280"/>
                </a:lnTo>
                <a:lnTo>
                  <a:pt x="584708" y="0"/>
                </a:lnTo>
                <a:lnTo>
                  <a:pt x="0" y="250126"/>
                </a:lnTo>
                <a:close/>
              </a:path>
            </a:pathLst>
          </a:custGeom>
          <a:solidFill>
            <a:srgbClr val="003A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6311468" y="2830068"/>
            <a:ext cx="591731" cy="341045"/>
          </a:xfrm>
          <a:custGeom>
            <a:avLst/>
            <a:gdLst/>
            <a:ahLst/>
            <a:cxnLst/>
            <a:rect l="l" t="t" r="r" b="b"/>
            <a:pathLst>
              <a:path w="591731" h="341045">
                <a:moveTo>
                  <a:pt x="584060" y="8851"/>
                </a:moveTo>
                <a:lnTo>
                  <a:pt x="580237" y="91744"/>
                </a:lnTo>
                <a:lnTo>
                  <a:pt x="582345" y="88899"/>
                </a:lnTo>
                <a:lnTo>
                  <a:pt x="591731" y="3619"/>
                </a:lnTo>
                <a:lnTo>
                  <a:pt x="590321" y="406"/>
                </a:lnTo>
                <a:lnTo>
                  <a:pt x="586841" y="0"/>
                </a:lnTo>
                <a:lnTo>
                  <a:pt x="7035" y="253364"/>
                </a:lnTo>
                <a:lnTo>
                  <a:pt x="7035" y="255690"/>
                </a:lnTo>
                <a:lnTo>
                  <a:pt x="584060" y="8851"/>
                </a:lnTo>
                <a:close/>
              </a:path>
              <a:path w="591731" h="341045">
                <a:moveTo>
                  <a:pt x="584060" y="8851"/>
                </a:moveTo>
                <a:lnTo>
                  <a:pt x="575551" y="86105"/>
                </a:lnTo>
                <a:lnTo>
                  <a:pt x="7035" y="332460"/>
                </a:lnTo>
                <a:lnTo>
                  <a:pt x="7035" y="253364"/>
                </a:lnTo>
                <a:lnTo>
                  <a:pt x="586841" y="0"/>
                </a:lnTo>
                <a:lnTo>
                  <a:pt x="2133" y="250126"/>
                </a:lnTo>
                <a:lnTo>
                  <a:pt x="3517" y="253364"/>
                </a:lnTo>
                <a:lnTo>
                  <a:pt x="4902" y="256603"/>
                </a:lnTo>
                <a:lnTo>
                  <a:pt x="4914" y="341045"/>
                </a:lnTo>
                <a:lnTo>
                  <a:pt x="580237" y="91744"/>
                </a:lnTo>
                <a:lnTo>
                  <a:pt x="584060" y="8851"/>
                </a:lnTo>
                <a:close/>
              </a:path>
              <a:path w="591731" h="341045">
                <a:moveTo>
                  <a:pt x="3517" y="253364"/>
                </a:moveTo>
                <a:lnTo>
                  <a:pt x="2133" y="250126"/>
                </a:lnTo>
                <a:lnTo>
                  <a:pt x="0" y="253364"/>
                </a:lnTo>
                <a:lnTo>
                  <a:pt x="0" y="337819"/>
                </a:lnTo>
                <a:lnTo>
                  <a:pt x="1587" y="340766"/>
                </a:lnTo>
                <a:lnTo>
                  <a:pt x="4914" y="341045"/>
                </a:lnTo>
                <a:lnTo>
                  <a:pt x="4902" y="256603"/>
                </a:lnTo>
                <a:lnTo>
                  <a:pt x="3517" y="253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6371836" y="2897709"/>
            <a:ext cx="163233" cy="97053"/>
          </a:xfrm>
          <a:custGeom>
            <a:avLst/>
            <a:gdLst/>
            <a:ahLst/>
            <a:cxnLst/>
            <a:rect l="l" t="t" r="r" b="b"/>
            <a:pathLst>
              <a:path w="163233" h="97053">
                <a:moveTo>
                  <a:pt x="138099" y="13550"/>
                </a:moveTo>
                <a:lnTo>
                  <a:pt x="127765" y="8534"/>
                </a:lnTo>
                <a:lnTo>
                  <a:pt x="116134" y="4562"/>
                </a:lnTo>
                <a:lnTo>
                  <a:pt x="103404" y="1756"/>
                </a:lnTo>
                <a:lnTo>
                  <a:pt x="89770" y="240"/>
                </a:lnTo>
                <a:lnTo>
                  <a:pt x="81610" y="0"/>
                </a:lnTo>
                <a:lnTo>
                  <a:pt x="67550" y="720"/>
                </a:lnTo>
                <a:lnTo>
                  <a:pt x="54278" y="2802"/>
                </a:lnTo>
                <a:lnTo>
                  <a:pt x="41991" y="6120"/>
                </a:lnTo>
                <a:lnTo>
                  <a:pt x="30888" y="10554"/>
                </a:lnTo>
                <a:lnTo>
                  <a:pt x="25133" y="13550"/>
                </a:lnTo>
                <a:lnTo>
                  <a:pt x="0" y="13550"/>
                </a:lnTo>
                <a:lnTo>
                  <a:pt x="0" y="48514"/>
                </a:lnTo>
                <a:lnTo>
                  <a:pt x="1894" y="58958"/>
                </a:lnTo>
                <a:lnTo>
                  <a:pt x="7309" y="68619"/>
                </a:lnTo>
                <a:lnTo>
                  <a:pt x="15842" y="77256"/>
                </a:lnTo>
                <a:lnTo>
                  <a:pt x="27090" y="84631"/>
                </a:lnTo>
                <a:lnTo>
                  <a:pt x="40651" y="90505"/>
                </a:lnTo>
                <a:lnTo>
                  <a:pt x="56123" y="94638"/>
                </a:lnTo>
                <a:lnTo>
                  <a:pt x="73102" y="96792"/>
                </a:lnTo>
                <a:lnTo>
                  <a:pt x="81610" y="97053"/>
                </a:lnTo>
                <a:lnTo>
                  <a:pt x="99172" y="95927"/>
                </a:lnTo>
                <a:lnTo>
                  <a:pt x="115416" y="92708"/>
                </a:lnTo>
                <a:lnTo>
                  <a:pt x="129939" y="87635"/>
                </a:lnTo>
                <a:lnTo>
                  <a:pt x="142340" y="80947"/>
                </a:lnTo>
                <a:lnTo>
                  <a:pt x="152217" y="72884"/>
                </a:lnTo>
                <a:lnTo>
                  <a:pt x="159169" y="63683"/>
                </a:lnTo>
                <a:lnTo>
                  <a:pt x="162793" y="53584"/>
                </a:lnTo>
                <a:lnTo>
                  <a:pt x="163233" y="48514"/>
                </a:lnTo>
                <a:lnTo>
                  <a:pt x="163233" y="13550"/>
                </a:lnTo>
                <a:lnTo>
                  <a:pt x="138099" y="13550"/>
                </a:lnTo>
                <a:close/>
              </a:path>
            </a:pathLst>
          </a:custGeom>
          <a:solidFill>
            <a:srgbClr val="0144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6368318" y="2903125"/>
            <a:ext cx="166751" cy="89266"/>
          </a:xfrm>
          <a:custGeom>
            <a:avLst/>
            <a:gdLst/>
            <a:ahLst/>
            <a:cxnLst/>
            <a:rect l="l" t="t" r="r" b="b"/>
            <a:pathLst>
              <a:path w="166750" h="89266">
                <a:moveTo>
                  <a:pt x="28651" y="11651"/>
                </a:moveTo>
                <a:lnTo>
                  <a:pt x="30403" y="11194"/>
                </a:lnTo>
                <a:lnTo>
                  <a:pt x="28651" y="8133"/>
                </a:lnTo>
                <a:lnTo>
                  <a:pt x="26911" y="5072"/>
                </a:lnTo>
                <a:lnTo>
                  <a:pt x="7035" y="11651"/>
                </a:lnTo>
                <a:lnTo>
                  <a:pt x="28651" y="11651"/>
                </a:lnTo>
                <a:close/>
              </a:path>
              <a:path w="166750" h="89266">
                <a:moveTo>
                  <a:pt x="142432" y="4615"/>
                </a:moveTo>
                <a:lnTo>
                  <a:pt x="132964" y="0"/>
                </a:lnTo>
                <a:lnTo>
                  <a:pt x="141617" y="4615"/>
                </a:lnTo>
                <a:lnTo>
                  <a:pt x="143370" y="5072"/>
                </a:lnTo>
                <a:lnTo>
                  <a:pt x="166751" y="4615"/>
                </a:lnTo>
                <a:lnTo>
                  <a:pt x="142432" y="4615"/>
                </a:lnTo>
                <a:close/>
              </a:path>
              <a:path w="166750" h="89266">
                <a:moveTo>
                  <a:pt x="15051" y="72813"/>
                </a:moveTo>
                <a:lnTo>
                  <a:pt x="25415" y="80330"/>
                </a:lnTo>
                <a:lnTo>
                  <a:pt x="16573" y="65270"/>
                </a:lnTo>
                <a:lnTo>
                  <a:pt x="12801" y="59962"/>
                </a:lnTo>
                <a:lnTo>
                  <a:pt x="9029" y="54628"/>
                </a:lnTo>
                <a:lnTo>
                  <a:pt x="7048" y="49001"/>
                </a:lnTo>
                <a:lnTo>
                  <a:pt x="7035" y="43096"/>
                </a:lnTo>
                <a:lnTo>
                  <a:pt x="7073" y="64038"/>
                </a:lnTo>
                <a:lnTo>
                  <a:pt x="15051" y="72813"/>
                </a:lnTo>
                <a:close/>
              </a:path>
              <a:path w="166750" h="89266">
                <a:moveTo>
                  <a:pt x="2578" y="57752"/>
                </a:moveTo>
                <a:lnTo>
                  <a:pt x="7073" y="64038"/>
                </a:lnTo>
                <a:lnTo>
                  <a:pt x="7035" y="11651"/>
                </a:lnTo>
                <a:lnTo>
                  <a:pt x="26911" y="5072"/>
                </a:lnTo>
                <a:lnTo>
                  <a:pt x="28651" y="8133"/>
                </a:lnTo>
                <a:lnTo>
                  <a:pt x="30403" y="11194"/>
                </a:lnTo>
                <a:lnTo>
                  <a:pt x="40671" y="6235"/>
                </a:lnTo>
                <a:lnTo>
                  <a:pt x="52335" y="2327"/>
                </a:lnTo>
                <a:lnTo>
                  <a:pt x="65172" y="-385"/>
                </a:lnTo>
                <a:lnTo>
                  <a:pt x="78956" y="-1757"/>
                </a:lnTo>
                <a:lnTo>
                  <a:pt x="85128" y="-1899"/>
                </a:lnTo>
                <a:lnTo>
                  <a:pt x="99259" y="-1149"/>
                </a:lnTo>
                <a:lnTo>
                  <a:pt x="112533" y="1002"/>
                </a:lnTo>
                <a:lnTo>
                  <a:pt x="124727" y="4412"/>
                </a:lnTo>
                <a:lnTo>
                  <a:pt x="135620" y="8935"/>
                </a:lnTo>
                <a:lnTo>
                  <a:pt x="139865" y="11194"/>
                </a:lnTo>
                <a:lnTo>
                  <a:pt x="141617" y="11651"/>
                </a:lnTo>
                <a:lnTo>
                  <a:pt x="141617" y="8133"/>
                </a:lnTo>
                <a:lnTo>
                  <a:pt x="163220" y="11651"/>
                </a:lnTo>
                <a:lnTo>
                  <a:pt x="163220" y="49001"/>
                </a:lnTo>
                <a:lnTo>
                  <a:pt x="161239" y="54628"/>
                </a:lnTo>
                <a:lnTo>
                  <a:pt x="157467" y="59962"/>
                </a:lnTo>
                <a:lnTo>
                  <a:pt x="149602" y="68351"/>
                </a:lnTo>
                <a:lnTo>
                  <a:pt x="138786" y="75683"/>
                </a:lnTo>
                <a:lnTo>
                  <a:pt x="129451" y="80078"/>
                </a:lnTo>
                <a:lnTo>
                  <a:pt x="118213" y="83839"/>
                </a:lnTo>
                <a:lnTo>
                  <a:pt x="105882" y="86490"/>
                </a:lnTo>
                <a:lnTo>
                  <a:pt x="92662" y="87908"/>
                </a:lnTo>
                <a:lnTo>
                  <a:pt x="85128" y="88117"/>
                </a:lnTo>
                <a:lnTo>
                  <a:pt x="70942" y="87363"/>
                </a:lnTo>
                <a:lnTo>
                  <a:pt x="57606" y="85197"/>
                </a:lnTo>
                <a:lnTo>
                  <a:pt x="45356" y="81767"/>
                </a:lnTo>
                <a:lnTo>
                  <a:pt x="34426" y="77218"/>
                </a:lnTo>
                <a:lnTo>
                  <a:pt x="29222" y="74389"/>
                </a:lnTo>
                <a:lnTo>
                  <a:pt x="22174" y="70198"/>
                </a:lnTo>
                <a:lnTo>
                  <a:pt x="16573" y="65270"/>
                </a:lnTo>
                <a:lnTo>
                  <a:pt x="25415" y="80330"/>
                </a:lnTo>
                <a:lnTo>
                  <a:pt x="37826" y="86472"/>
                </a:lnTo>
                <a:lnTo>
                  <a:pt x="49499" y="90438"/>
                </a:lnTo>
                <a:lnTo>
                  <a:pt x="61763" y="93190"/>
                </a:lnTo>
                <a:lnTo>
                  <a:pt x="74819" y="94780"/>
                </a:lnTo>
                <a:lnTo>
                  <a:pt x="85128" y="95153"/>
                </a:lnTo>
                <a:lnTo>
                  <a:pt x="99180" y="94457"/>
                </a:lnTo>
                <a:lnTo>
                  <a:pt x="112503" y="92437"/>
                </a:lnTo>
                <a:lnTo>
                  <a:pt x="124914" y="89194"/>
                </a:lnTo>
                <a:lnTo>
                  <a:pt x="136233" y="84830"/>
                </a:lnTo>
                <a:lnTo>
                  <a:pt x="144640" y="80447"/>
                </a:lnTo>
                <a:lnTo>
                  <a:pt x="152361" y="75862"/>
                </a:lnTo>
                <a:lnTo>
                  <a:pt x="158711" y="70337"/>
                </a:lnTo>
                <a:lnTo>
                  <a:pt x="163207" y="64038"/>
                </a:lnTo>
                <a:lnTo>
                  <a:pt x="167678" y="57752"/>
                </a:lnTo>
                <a:lnTo>
                  <a:pt x="170281" y="50614"/>
                </a:lnTo>
                <a:lnTo>
                  <a:pt x="170268" y="8133"/>
                </a:lnTo>
                <a:lnTo>
                  <a:pt x="168579" y="4983"/>
                </a:lnTo>
                <a:lnTo>
                  <a:pt x="166751" y="4615"/>
                </a:lnTo>
                <a:lnTo>
                  <a:pt x="143370" y="5072"/>
                </a:lnTo>
                <a:lnTo>
                  <a:pt x="141617" y="4615"/>
                </a:lnTo>
                <a:lnTo>
                  <a:pt x="132964" y="0"/>
                </a:lnTo>
                <a:lnTo>
                  <a:pt x="121358" y="-4034"/>
                </a:lnTo>
                <a:lnTo>
                  <a:pt x="108724" y="-6927"/>
                </a:lnTo>
                <a:lnTo>
                  <a:pt x="95232" y="-8576"/>
                </a:lnTo>
                <a:lnTo>
                  <a:pt x="85128" y="-8935"/>
                </a:lnTo>
                <a:lnTo>
                  <a:pt x="71126" y="-8241"/>
                </a:lnTo>
                <a:lnTo>
                  <a:pt x="57859" y="-6227"/>
                </a:lnTo>
                <a:lnTo>
                  <a:pt x="45499" y="-2998"/>
                </a:lnTo>
                <a:lnTo>
                  <a:pt x="34218" y="1343"/>
                </a:lnTo>
                <a:lnTo>
                  <a:pt x="28651" y="4615"/>
                </a:lnTo>
                <a:lnTo>
                  <a:pt x="3517" y="4615"/>
                </a:lnTo>
                <a:lnTo>
                  <a:pt x="381" y="6291"/>
                </a:lnTo>
                <a:lnTo>
                  <a:pt x="0" y="8133"/>
                </a:lnTo>
                <a:lnTo>
                  <a:pt x="0" y="50614"/>
                </a:lnTo>
                <a:lnTo>
                  <a:pt x="2578" y="57752"/>
                </a:lnTo>
                <a:close/>
              </a:path>
              <a:path w="166750" h="89266">
                <a:moveTo>
                  <a:pt x="163220" y="11651"/>
                </a:moveTo>
                <a:lnTo>
                  <a:pt x="141617" y="8133"/>
                </a:lnTo>
                <a:lnTo>
                  <a:pt x="141617" y="11651"/>
                </a:lnTo>
                <a:lnTo>
                  <a:pt x="163220" y="11651"/>
                </a:lnTo>
                <a:close/>
              </a:path>
              <a:path w="166750" h="89266">
                <a:moveTo>
                  <a:pt x="28651" y="4615"/>
                </a:moveTo>
                <a:lnTo>
                  <a:pt x="34218" y="1343"/>
                </a:lnTo>
                <a:lnTo>
                  <a:pt x="27807" y="4615"/>
                </a:lnTo>
                <a:lnTo>
                  <a:pt x="28651" y="46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6371832" y="2862733"/>
            <a:ext cx="163233" cy="103619"/>
          </a:xfrm>
          <a:custGeom>
            <a:avLst/>
            <a:gdLst/>
            <a:ahLst/>
            <a:cxnLst/>
            <a:rect l="l" t="t" r="r" b="b"/>
            <a:pathLst>
              <a:path w="163233" h="103619">
                <a:moveTo>
                  <a:pt x="81622" y="0"/>
                </a:moveTo>
                <a:lnTo>
                  <a:pt x="64062" y="1126"/>
                </a:lnTo>
                <a:lnTo>
                  <a:pt x="47819" y="4345"/>
                </a:lnTo>
                <a:lnTo>
                  <a:pt x="33296" y="9418"/>
                </a:lnTo>
                <a:lnTo>
                  <a:pt x="20893" y="16105"/>
                </a:lnTo>
                <a:lnTo>
                  <a:pt x="11015" y="24168"/>
                </a:lnTo>
                <a:lnTo>
                  <a:pt x="4062" y="33367"/>
                </a:lnTo>
                <a:lnTo>
                  <a:pt x="439" y="43463"/>
                </a:lnTo>
                <a:lnTo>
                  <a:pt x="0" y="48526"/>
                </a:lnTo>
                <a:lnTo>
                  <a:pt x="2025" y="59307"/>
                </a:lnTo>
                <a:lnTo>
                  <a:pt x="7802" y="69237"/>
                </a:lnTo>
                <a:lnTo>
                  <a:pt x="16886" y="78054"/>
                </a:lnTo>
                <a:lnTo>
                  <a:pt x="28829" y="85496"/>
                </a:lnTo>
                <a:lnTo>
                  <a:pt x="43186" y="91302"/>
                </a:lnTo>
                <a:lnTo>
                  <a:pt x="59510" y="95209"/>
                </a:lnTo>
                <a:lnTo>
                  <a:pt x="63195" y="95770"/>
                </a:lnTo>
                <a:lnTo>
                  <a:pt x="63195" y="103619"/>
                </a:lnTo>
                <a:lnTo>
                  <a:pt x="100037" y="103619"/>
                </a:lnTo>
                <a:lnTo>
                  <a:pt x="100037" y="95770"/>
                </a:lnTo>
                <a:lnTo>
                  <a:pt x="116726" y="92301"/>
                </a:lnTo>
                <a:lnTo>
                  <a:pt x="131540" y="86878"/>
                </a:lnTo>
                <a:lnTo>
                  <a:pt x="144034" y="79762"/>
                </a:lnTo>
                <a:lnTo>
                  <a:pt x="153762" y="71215"/>
                </a:lnTo>
                <a:lnTo>
                  <a:pt x="160278" y="61500"/>
                </a:lnTo>
                <a:lnTo>
                  <a:pt x="163138" y="50878"/>
                </a:lnTo>
                <a:lnTo>
                  <a:pt x="163233" y="48526"/>
                </a:lnTo>
                <a:lnTo>
                  <a:pt x="161338" y="38085"/>
                </a:lnTo>
                <a:lnTo>
                  <a:pt x="155924" y="28427"/>
                </a:lnTo>
                <a:lnTo>
                  <a:pt x="147392" y="19792"/>
                </a:lnTo>
                <a:lnTo>
                  <a:pt x="136144" y="12418"/>
                </a:lnTo>
                <a:lnTo>
                  <a:pt x="122582" y="6545"/>
                </a:lnTo>
                <a:lnTo>
                  <a:pt x="107108" y="2413"/>
                </a:lnTo>
                <a:lnTo>
                  <a:pt x="90124" y="260"/>
                </a:lnTo>
                <a:lnTo>
                  <a:pt x="81622" y="0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6368314" y="2859215"/>
            <a:ext cx="170281" cy="110667"/>
          </a:xfrm>
          <a:custGeom>
            <a:avLst/>
            <a:gdLst/>
            <a:ahLst/>
            <a:cxnLst/>
            <a:rect l="l" t="t" r="r" b="b"/>
            <a:pathLst>
              <a:path w="170281" h="110667">
                <a:moveTo>
                  <a:pt x="167690" y="37401"/>
                </a:moveTo>
                <a:lnTo>
                  <a:pt x="166750" y="52044"/>
                </a:lnTo>
                <a:lnTo>
                  <a:pt x="170268" y="52044"/>
                </a:lnTo>
                <a:lnTo>
                  <a:pt x="170281" y="44526"/>
                </a:lnTo>
                <a:lnTo>
                  <a:pt x="167690" y="37401"/>
                </a:lnTo>
                <a:close/>
              </a:path>
              <a:path w="170281" h="110667">
                <a:moveTo>
                  <a:pt x="63195" y="107137"/>
                </a:moveTo>
                <a:lnTo>
                  <a:pt x="64884" y="110286"/>
                </a:lnTo>
                <a:lnTo>
                  <a:pt x="66230" y="102781"/>
                </a:lnTo>
                <a:lnTo>
                  <a:pt x="66713" y="99288"/>
                </a:lnTo>
                <a:lnTo>
                  <a:pt x="70230" y="103619"/>
                </a:lnTo>
                <a:lnTo>
                  <a:pt x="70230" y="99288"/>
                </a:lnTo>
                <a:lnTo>
                  <a:pt x="68935" y="96037"/>
                </a:lnTo>
                <a:lnTo>
                  <a:pt x="67195" y="95796"/>
                </a:lnTo>
                <a:lnTo>
                  <a:pt x="63195" y="99288"/>
                </a:lnTo>
                <a:lnTo>
                  <a:pt x="63195" y="107137"/>
                </a:lnTo>
                <a:close/>
              </a:path>
              <a:path w="170281" h="110667">
                <a:moveTo>
                  <a:pt x="107086" y="99288"/>
                </a:moveTo>
                <a:lnTo>
                  <a:pt x="104051" y="102781"/>
                </a:lnTo>
                <a:lnTo>
                  <a:pt x="107086" y="102195"/>
                </a:lnTo>
                <a:lnTo>
                  <a:pt x="117746" y="100137"/>
                </a:lnTo>
                <a:lnTo>
                  <a:pt x="130347" y="96190"/>
                </a:lnTo>
                <a:lnTo>
                  <a:pt x="141645" y="91048"/>
                </a:lnTo>
                <a:lnTo>
                  <a:pt x="150825" y="85267"/>
                </a:lnTo>
                <a:lnTo>
                  <a:pt x="161037" y="75770"/>
                </a:lnTo>
                <a:lnTo>
                  <a:pt x="167761" y="64727"/>
                </a:lnTo>
                <a:lnTo>
                  <a:pt x="170266" y="52442"/>
                </a:lnTo>
                <a:lnTo>
                  <a:pt x="170268" y="52044"/>
                </a:lnTo>
                <a:lnTo>
                  <a:pt x="166750" y="52044"/>
                </a:lnTo>
                <a:lnTo>
                  <a:pt x="167690" y="37401"/>
                </a:lnTo>
                <a:lnTo>
                  <a:pt x="163207" y="31115"/>
                </a:lnTo>
                <a:lnTo>
                  <a:pt x="155223" y="22342"/>
                </a:lnTo>
                <a:lnTo>
                  <a:pt x="144859" y="14826"/>
                </a:lnTo>
                <a:lnTo>
                  <a:pt x="132453" y="8685"/>
                </a:lnTo>
                <a:lnTo>
                  <a:pt x="120769" y="4715"/>
                </a:lnTo>
                <a:lnTo>
                  <a:pt x="108505" y="1963"/>
                </a:lnTo>
                <a:lnTo>
                  <a:pt x="95449" y="373"/>
                </a:lnTo>
                <a:lnTo>
                  <a:pt x="85140" y="0"/>
                </a:lnTo>
                <a:lnTo>
                  <a:pt x="71088" y="696"/>
                </a:lnTo>
                <a:lnTo>
                  <a:pt x="57765" y="2716"/>
                </a:lnTo>
                <a:lnTo>
                  <a:pt x="45354" y="5959"/>
                </a:lnTo>
                <a:lnTo>
                  <a:pt x="34035" y="10323"/>
                </a:lnTo>
                <a:lnTo>
                  <a:pt x="25628" y="14706"/>
                </a:lnTo>
                <a:lnTo>
                  <a:pt x="17906" y="19291"/>
                </a:lnTo>
                <a:lnTo>
                  <a:pt x="11556" y="24815"/>
                </a:lnTo>
                <a:lnTo>
                  <a:pt x="7073" y="31115"/>
                </a:lnTo>
                <a:lnTo>
                  <a:pt x="2590" y="37401"/>
                </a:lnTo>
                <a:lnTo>
                  <a:pt x="0" y="44526"/>
                </a:lnTo>
                <a:lnTo>
                  <a:pt x="0" y="52044"/>
                </a:lnTo>
                <a:lnTo>
                  <a:pt x="2370" y="64361"/>
                </a:lnTo>
                <a:lnTo>
                  <a:pt x="8975" y="75445"/>
                </a:lnTo>
                <a:lnTo>
                  <a:pt x="19087" y="84994"/>
                </a:lnTo>
                <a:lnTo>
                  <a:pt x="29346" y="91429"/>
                </a:lnTo>
                <a:lnTo>
                  <a:pt x="40739" y="96495"/>
                </a:lnTo>
                <a:lnTo>
                  <a:pt x="53423" y="100357"/>
                </a:lnTo>
                <a:lnTo>
                  <a:pt x="63195" y="102206"/>
                </a:lnTo>
                <a:lnTo>
                  <a:pt x="63195" y="99288"/>
                </a:lnTo>
                <a:lnTo>
                  <a:pt x="67195" y="95796"/>
                </a:lnTo>
                <a:lnTo>
                  <a:pt x="53331" y="93064"/>
                </a:lnTo>
                <a:lnTo>
                  <a:pt x="40785" y="88952"/>
                </a:lnTo>
                <a:lnTo>
                  <a:pt x="29840" y="83649"/>
                </a:lnTo>
                <a:lnTo>
                  <a:pt x="23634" y="79590"/>
                </a:lnTo>
                <a:lnTo>
                  <a:pt x="13277" y="69516"/>
                </a:lnTo>
                <a:lnTo>
                  <a:pt x="7815" y="58314"/>
                </a:lnTo>
                <a:lnTo>
                  <a:pt x="7048" y="52044"/>
                </a:lnTo>
                <a:lnTo>
                  <a:pt x="7048" y="46151"/>
                </a:lnTo>
                <a:lnTo>
                  <a:pt x="9029" y="40525"/>
                </a:lnTo>
                <a:lnTo>
                  <a:pt x="12801" y="35191"/>
                </a:lnTo>
                <a:lnTo>
                  <a:pt x="20669" y="26802"/>
                </a:lnTo>
                <a:lnTo>
                  <a:pt x="31488" y="19470"/>
                </a:lnTo>
                <a:lnTo>
                  <a:pt x="40817" y="15074"/>
                </a:lnTo>
                <a:lnTo>
                  <a:pt x="52057" y="11313"/>
                </a:lnTo>
                <a:lnTo>
                  <a:pt x="64391" y="8663"/>
                </a:lnTo>
                <a:lnTo>
                  <a:pt x="77610" y="7245"/>
                </a:lnTo>
                <a:lnTo>
                  <a:pt x="85140" y="7035"/>
                </a:lnTo>
                <a:lnTo>
                  <a:pt x="99326" y="7790"/>
                </a:lnTo>
                <a:lnTo>
                  <a:pt x="112662" y="9955"/>
                </a:lnTo>
                <a:lnTo>
                  <a:pt x="124912" y="13386"/>
                </a:lnTo>
                <a:lnTo>
                  <a:pt x="135842" y="17934"/>
                </a:lnTo>
                <a:lnTo>
                  <a:pt x="141046" y="20764"/>
                </a:lnTo>
                <a:lnTo>
                  <a:pt x="148094" y="24955"/>
                </a:lnTo>
                <a:lnTo>
                  <a:pt x="153695" y="29883"/>
                </a:lnTo>
                <a:lnTo>
                  <a:pt x="157467" y="35191"/>
                </a:lnTo>
                <a:lnTo>
                  <a:pt x="161239" y="40525"/>
                </a:lnTo>
                <a:lnTo>
                  <a:pt x="163220" y="46151"/>
                </a:lnTo>
                <a:lnTo>
                  <a:pt x="163233" y="52044"/>
                </a:lnTo>
                <a:lnTo>
                  <a:pt x="160542" y="63660"/>
                </a:lnTo>
                <a:lnTo>
                  <a:pt x="152737" y="74395"/>
                </a:lnTo>
                <a:lnTo>
                  <a:pt x="146634" y="79590"/>
                </a:lnTo>
                <a:lnTo>
                  <a:pt x="136905" y="85577"/>
                </a:lnTo>
                <a:lnTo>
                  <a:pt x="125384" y="90497"/>
                </a:lnTo>
                <a:lnTo>
                  <a:pt x="112354" y="94160"/>
                </a:lnTo>
                <a:lnTo>
                  <a:pt x="103555" y="99288"/>
                </a:lnTo>
                <a:lnTo>
                  <a:pt x="104051" y="102781"/>
                </a:lnTo>
                <a:lnTo>
                  <a:pt x="107086" y="99288"/>
                </a:lnTo>
                <a:close/>
              </a:path>
              <a:path w="170281" h="110667">
                <a:moveTo>
                  <a:pt x="66713" y="110667"/>
                </a:moveTo>
                <a:lnTo>
                  <a:pt x="103555" y="110667"/>
                </a:lnTo>
                <a:lnTo>
                  <a:pt x="106705" y="108978"/>
                </a:lnTo>
                <a:lnTo>
                  <a:pt x="107086" y="107137"/>
                </a:lnTo>
                <a:lnTo>
                  <a:pt x="107086" y="102195"/>
                </a:lnTo>
                <a:lnTo>
                  <a:pt x="104051" y="102781"/>
                </a:lnTo>
                <a:lnTo>
                  <a:pt x="103555" y="99288"/>
                </a:lnTo>
                <a:lnTo>
                  <a:pt x="112354" y="94160"/>
                </a:lnTo>
                <a:lnTo>
                  <a:pt x="103085" y="95796"/>
                </a:lnTo>
                <a:lnTo>
                  <a:pt x="100037" y="97523"/>
                </a:lnTo>
                <a:lnTo>
                  <a:pt x="100037" y="103619"/>
                </a:lnTo>
                <a:lnTo>
                  <a:pt x="70230" y="103619"/>
                </a:lnTo>
                <a:lnTo>
                  <a:pt x="66713" y="99288"/>
                </a:lnTo>
                <a:lnTo>
                  <a:pt x="66230" y="102781"/>
                </a:lnTo>
                <a:lnTo>
                  <a:pt x="64884" y="110286"/>
                </a:lnTo>
                <a:lnTo>
                  <a:pt x="66713" y="1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6383761" y="2875585"/>
            <a:ext cx="138493" cy="71335"/>
          </a:xfrm>
          <a:custGeom>
            <a:avLst/>
            <a:gdLst/>
            <a:ahLst/>
            <a:cxnLst/>
            <a:rect l="l" t="t" r="r" b="b"/>
            <a:pathLst>
              <a:path w="138493" h="71335">
                <a:moveTo>
                  <a:pt x="138493" y="35674"/>
                </a:moveTo>
                <a:lnTo>
                  <a:pt x="135467" y="25215"/>
                </a:lnTo>
                <a:lnTo>
                  <a:pt x="128240" y="16987"/>
                </a:lnTo>
                <a:lnTo>
                  <a:pt x="117385" y="10033"/>
                </a:lnTo>
                <a:lnTo>
                  <a:pt x="103523" y="4671"/>
                </a:lnTo>
                <a:lnTo>
                  <a:pt x="87273" y="1221"/>
                </a:lnTo>
                <a:lnTo>
                  <a:pt x="69253" y="0"/>
                </a:lnTo>
                <a:lnTo>
                  <a:pt x="66757" y="22"/>
                </a:lnTo>
                <a:lnTo>
                  <a:pt x="48931" y="1560"/>
                </a:lnTo>
                <a:lnTo>
                  <a:pt x="32962" y="5284"/>
                </a:lnTo>
                <a:lnTo>
                  <a:pt x="19467" y="10877"/>
                </a:lnTo>
                <a:lnTo>
                  <a:pt x="9063" y="18018"/>
                </a:lnTo>
                <a:lnTo>
                  <a:pt x="2368" y="26390"/>
                </a:lnTo>
                <a:lnTo>
                  <a:pt x="0" y="35674"/>
                </a:lnTo>
                <a:lnTo>
                  <a:pt x="43" y="36955"/>
                </a:lnTo>
                <a:lnTo>
                  <a:pt x="3026" y="46135"/>
                </a:lnTo>
                <a:lnTo>
                  <a:pt x="10253" y="54359"/>
                </a:lnTo>
                <a:lnTo>
                  <a:pt x="21107" y="61309"/>
                </a:lnTo>
                <a:lnTo>
                  <a:pt x="34969" y="66667"/>
                </a:lnTo>
                <a:lnTo>
                  <a:pt x="51224" y="70115"/>
                </a:lnTo>
                <a:lnTo>
                  <a:pt x="69253" y="71335"/>
                </a:lnTo>
                <a:lnTo>
                  <a:pt x="71722" y="71313"/>
                </a:lnTo>
                <a:lnTo>
                  <a:pt x="89545" y="69779"/>
                </a:lnTo>
                <a:lnTo>
                  <a:pt x="105515" y="66058"/>
                </a:lnTo>
                <a:lnTo>
                  <a:pt x="119014" y="60469"/>
                </a:lnTo>
                <a:lnTo>
                  <a:pt x="129423" y="53330"/>
                </a:lnTo>
                <a:lnTo>
                  <a:pt x="136122" y="44959"/>
                </a:lnTo>
                <a:lnTo>
                  <a:pt x="138493" y="3567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6380230" y="2872066"/>
            <a:ext cx="145554" cy="78384"/>
          </a:xfrm>
          <a:custGeom>
            <a:avLst/>
            <a:gdLst/>
            <a:ahLst/>
            <a:cxnLst/>
            <a:rect l="l" t="t" r="r" b="b"/>
            <a:pathLst>
              <a:path w="145554" h="78384">
                <a:moveTo>
                  <a:pt x="26497" y="69577"/>
                </a:moveTo>
                <a:lnTo>
                  <a:pt x="32905" y="72085"/>
                </a:lnTo>
                <a:lnTo>
                  <a:pt x="44350" y="75336"/>
                </a:lnTo>
                <a:lnTo>
                  <a:pt x="56892" y="77466"/>
                </a:lnTo>
                <a:lnTo>
                  <a:pt x="70308" y="78362"/>
                </a:lnTo>
                <a:lnTo>
                  <a:pt x="72783" y="78384"/>
                </a:lnTo>
                <a:lnTo>
                  <a:pt x="86856" y="77663"/>
                </a:lnTo>
                <a:lnTo>
                  <a:pt x="100021" y="75598"/>
                </a:lnTo>
                <a:lnTo>
                  <a:pt x="112033" y="72304"/>
                </a:lnTo>
                <a:lnTo>
                  <a:pt x="122646" y="67898"/>
                </a:lnTo>
                <a:lnTo>
                  <a:pt x="129933" y="64147"/>
                </a:lnTo>
                <a:lnTo>
                  <a:pt x="135394" y="60058"/>
                </a:lnTo>
                <a:lnTo>
                  <a:pt x="139293" y="55308"/>
                </a:lnTo>
                <a:lnTo>
                  <a:pt x="143205" y="50571"/>
                </a:lnTo>
                <a:lnTo>
                  <a:pt x="145554" y="45059"/>
                </a:lnTo>
                <a:lnTo>
                  <a:pt x="145541" y="39192"/>
                </a:lnTo>
                <a:lnTo>
                  <a:pt x="138506" y="39192"/>
                </a:lnTo>
                <a:lnTo>
                  <a:pt x="138493" y="43167"/>
                </a:lnTo>
                <a:lnTo>
                  <a:pt x="136969" y="47040"/>
                </a:lnTo>
                <a:lnTo>
                  <a:pt x="133857" y="50838"/>
                </a:lnTo>
                <a:lnTo>
                  <a:pt x="125317" y="58271"/>
                </a:lnTo>
                <a:lnTo>
                  <a:pt x="112922" y="64495"/>
                </a:lnTo>
                <a:lnTo>
                  <a:pt x="98943" y="68620"/>
                </a:lnTo>
                <a:lnTo>
                  <a:pt x="86291" y="70636"/>
                </a:lnTo>
                <a:lnTo>
                  <a:pt x="72783" y="71335"/>
                </a:lnTo>
                <a:lnTo>
                  <a:pt x="58550" y="70562"/>
                </a:lnTo>
                <a:lnTo>
                  <a:pt x="45398" y="68348"/>
                </a:lnTo>
                <a:lnTo>
                  <a:pt x="33670" y="64883"/>
                </a:lnTo>
                <a:lnTo>
                  <a:pt x="26497" y="69577"/>
                </a:lnTo>
                <a:close/>
              </a:path>
              <a:path w="145554" h="78384">
                <a:moveTo>
                  <a:pt x="2349" y="50571"/>
                </a:moveTo>
                <a:lnTo>
                  <a:pt x="6248" y="55308"/>
                </a:lnTo>
                <a:lnTo>
                  <a:pt x="14950" y="63196"/>
                </a:lnTo>
                <a:lnTo>
                  <a:pt x="26497" y="69577"/>
                </a:lnTo>
                <a:lnTo>
                  <a:pt x="33670" y="64883"/>
                </a:lnTo>
                <a:lnTo>
                  <a:pt x="25425" y="61277"/>
                </a:lnTo>
                <a:lnTo>
                  <a:pt x="19481" y="58216"/>
                </a:lnTo>
                <a:lnTo>
                  <a:pt x="14795" y="54622"/>
                </a:lnTo>
                <a:lnTo>
                  <a:pt x="11696" y="50838"/>
                </a:lnTo>
                <a:lnTo>
                  <a:pt x="8585" y="47040"/>
                </a:lnTo>
                <a:lnTo>
                  <a:pt x="7061" y="43167"/>
                </a:lnTo>
                <a:lnTo>
                  <a:pt x="7061" y="35217"/>
                </a:lnTo>
                <a:lnTo>
                  <a:pt x="11696" y="27546"/>
                </a:lnTo>
                <a:lnTo>
                  <a:pt x="20240" y="20110"/>
                </a:lnTo>
                <a:lnTo>
                  <a:pt x="32633" y="13884"/>
                </a:lnTo>
                <a:lnTo>
                  <a:pt x="46596" y="9757"/>
                </a:lnTo>
                <a:lnTo>
                  <a:pt x="59241" y="7737"/>
                </a:lnTo>
                <a:lnTo>
                  <a:pt x="72783" y="7035"/>
                </a:lnTo>
                <a:lnTo>
                  <a:pt x="87014" y="7815"/>
                </a:lnTo>
                <a:lnTo>
                  <a:pt x="100166" y="10030"/>
                </a:lnTo>
                <a:lnTo>
                  <a:pt x="111896" y="13494"/>
                </a:lnTo>
                <a:lnTo>
                  <a:pt x="120129" y="17094"/>
                </a:lnTo>
                <a:lnTo>
                  <a:pt x="126072" y="20154"/>
                </a:lnTo>
                <a:lnTo>
                  <a:pt x="130759" y="23761"/>
                </a:lnTo>
                <a:lnTo>
                  <a:pt x="133857" y="27546"/>
                </a:lnTo>
                <a:lnTo>
                  <a:pt x="136969" y="31343"/>
                </a:lnTo>
                <a:lnTo>
                  <a:pt x="138493" y="35217"/>
                </a:lnTo>
                <a:lnTo>
                  <a:pt x="138506" y="39192"/>
                </a:lnTo>
                <a:lnTo>
                  <a:pt x="145541" y="39192"/>
                </a:lnTo>
                <a:lnTo>
                  <a:pt x="145554" y="33324"/>
                </a:lnTo>
                <a:lnTo>
                  <a:pt x="143205" y="27800"/>
                </a:lnTo>
                <a:lnTo>
                  <a:pt x="139293" y="23075"/>
                </a:lnTo>
                <a:lnTo>
                  <a:pt x="130600" y="15186"/>
                </a:lnTo>
                <a:lnTo>
                  <a:pt x="119053" y="8798"/>
                </a:lnTo>
                <a:lnTo>
                  <a:pt x="112648" y="6286"/>
                </a:lnTo>
                <a:lnTo>
                  <a:pt x="101191" y="3042"/>
                </a:lnTo>
                <a:lnTo>
                  <a:pt x="88646" y="916"/>
                </a:lnTo>
                <a:lnTo>
                  <a:pt x="75240" y="21"/>
                </a:lnTo>
                <a:lnTo>
                  <a:pt x="72783" y="0"/>
                </a:lnTo>
                <a:lnTo>
                  <a:pt x="58706" y="720"/>
                </a:lnTo>
                <a:lnTo>
                  <a:pt x="45539" y="2783"/>
                </a:lnTo>
                <a:lnTo>
                  <a:pt x="33527" y="6072"/>
                </a:lnTo>
                <a:lnTo>
                  <a:pt x="22915" y="10470"/>
                </a:lnTo>
                <a:lnTo>
                  <a:pt x="15608" y="14236"/>
                </a:lnTo>
                <a:lnTo>
                  <a:pt x="10159" y="18313"/>
                </a:lnTo>
                <a:lnTo>
                  <a:pt x="6248" y="23075"/>
                </a:lnTo>
                <a:lnTo>
                  <a:pt x="2349" y="27800"/>
                </a:lnTo>
                <a:lnTo>
                  <a:pt x="0" y="33324"/>
                </a:lnTo>
                <a:lnTo>
                  <a:pt x="0" y="45059"/>
                </a:lnTo>
                <a:lnTo>
                  <a:pt x="2349" y="50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6144350" y="3054198"/>
            <a:ext cx="170637" cy="139687"/>
          </a:xfrm>
          <a:custGeom>
            <a:avLst/>
            <a:gdLst/>
            <a:ahLst/>
            <a:cxnLst/>
            <a:rect l="l" t="t" r="r" b="b"/>
            <a:pathLst>
              <a:path w="170637" h="139687">
                <a:moveTo>
                  <a:pt x="56934" y="0"/>
                </a:moveTo>
                <a:lnTo>
                  <a:pt x="0" y="19570"/>
                </a:lnTo>
                <a:lnTo>
                  <a:pt x="113779" y="139687"/>
                </a:lnTo>
                <a:lnTo>
                  <a:pt x="170637" y="113690"/>
                </a:lnTo>
                <a:lnTo>
                  <a:pt x="56934" y="0"/>
                </a:lnTo>
                <a:close/>
              </a:path>
            </a:pathLst>
          </a:custGeom>
          <a:solidFill>
            <a:srgbClr val="003A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6140654" y="3050871"/>
            <a:ext cx="175793" cy="146837"/>
          </a:xfrm>
          <a:custGeom>
            <a:avLst/>
            <a:gdLst/>
            <a:ahLst/>
            <a:cxnLst/>
            <a:rect l="l" t="t" r="r" b="b"/>
            <a:pathLst>
              <a:path w="175793" h="146837">
                <a:moveTo>
                  <a:pt x="114922" y="145427"/>
                </a:moveTo>
                <a:lnTo>
                  <a:pt x="117576" y="146837"/>
                </a:lnTo>
                <a:lnTo>
                  <a:pt x="118948" y="146202"/>
                </a:lnTo>
                <a:lnTo>
                  <a:pt x="175793" y="120218"/>
                </a:lnTo>
                <a:lnTo>
                  <a:pt x="168249" y="115925"/>
                </a:lnTo>
                <a:lnTo>
                  <a:pt x="118300" y="138760"/>
                </a:lnTo>
                <a:lnTo>
                  <a:pt x="114922" y="145427"/>
                </a:lnTo>
                <a:close/>
              </a:path>
              <a:path w="175793" h="146837">
                <a:moveTo>
                  <a:pt x="168249" y="115925"/>
                </a:moveTo>
                <a:lnTo>
                  <a:pt x="61772" y="6654"/>
                </a:lnTo>
                <a:lnTo>
                  <a:pt x="59693" y="7369"/>
                </a:lnTo>
                <a:lnTo>
                  <a:pt x="168249" y="115925"/>
                </a:lnTo>
                <a:close/>
              </a:path>
              <a:path w="175793" h="146837">
                <a:moveTo>
                  <a:pt x="175793" y="120218"/>
                </a:moveTo>
                <a:lnTo>
                  <a:pt x="177800" y="117640"/>
                </a:lnTo>
                <a:lnTo>
                  <a:pt x="176822" y="114528"/>
                </a:lnTo>
                <a:lnTo>
                  <a:pt x="63119" y="838"/>
                </a:lnTo>
                <a:lnTo>
                  <a:pt x="60629" y="3327"/>
                </a:lnTo>
                <a:lnTo>
                  <a:pt x="58140" y="5816"/>
                </a:lnTo>
                <a:lnTo>
                  <a:pt x="59486" y="0"/>
                </a:lnTo>
                <a:lnTo>
                  <a:pt x="2565" y="19570"/>
                </a:lnTo>
                <a:lnTo>
                  <a:pt x="0" y="23228"/>
                </a:lnTo>
                <a:lnTo>
                  <a:pt x="1143" y="25323"/>
                </a:lnTo>
                <a:lnTo>
                  <a:pt x="114922" y="145427"/>
                </a:lnTo>
                <a:lnTo>
                  <a:pt x="118300" y="138760"/>
                </a:lnTo>
                <a:lnTo>
                  <a:pt x="10020" y="24447"/>
                </a:lnTo>
                <a:lnTo>
                  <a:pt x="59693" y="7369"/>
                </a:lnTo>
                <a:lnTo>
                  <a:pt x="61772" y="6654"/>
                </a:lnTo>
                <a:lnTo>
                  <a:pt x="168249" y="115925"/>
                </a:lnTo>
                <a:lnTo>
                  <a:pt x="175793" y="120218"/>
                </a:lnTo>
                <a:close/>
              </a:path>
              <a:path w="175793" h="146837">
                <a:moveTo>
                  <a:pt x="60629" y="3327"/>
                </a:moveTo>
                <a:lnTo>
                  <a:pt x="63119" y="838"/>
                </a:lnTo>
                <a:lnTo>
                  <a:pt x="59486" y="0"/>
                </a:lnTo>
                <a:lnTo>
                  <a:pt x="58140" y="5816"/>
                </a:lnTo>
                <a:lnTo>
                  <a:pt x="60629" y="3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6174013" y="3073665"/>
            <a:ext cx="27368" cy="13677"/>
          </a:xfrm>
          <a:custGeom>
            <a:avLst/>
            <a:gdLst/>
            <a:ahLst/>
            <a:cxnLst/>
            <a:rect l="l" t="t" r="r" b="b"/>
            <a:pathLst>
              <a:path w="27368" h="13677">
                <a:moveTo>
                  <a:pt x="27368" y="6845"/>
                </a:moveTo>
                <a:lnTo>
                  <a:pt x="27368" y="3060"/>
                </a:lnTo>
                <a:lnTo>
                  <a:pt x="21234" y="0"/>
                </a:lnTo>
                <a:lnTo>
                  <a:pt x="6134" y="0"/>
                </a:lnTo>
                <a:lnTo>
                  <a:pt x="0" y="3060"/>
                </a:lnTo>
                <a:lnTo>
                  <a:pt x="0" y="10617"/>
                </a:lnTo>
                <a:lnTo>
                  <a:pt x="6134" y="13677"/>
                </a:lnTo>
                <a:lnTo>
                  <a:pt x="21234" y="13677"/>
                </a:lnTo>
                <a:lnTo>
                  <a:pt x="27368" y="10617"/>
                </a:lnTo>
                <a:lnTo>
                  <a:pt x="27368" y="684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6170495" y="3070147"/>
            <a:ext cx="34404" cy="20713"/>
          </a:xfrm>
          <a:custGeom>
            <a:avLst/>
            <a:gdLst/>
            <a:ahLst/>
            <a:cxnLst/>
            <a:rect l="l" t="t" r="r" b="b"/>
            <a:pathLst>
              <a:path w="34404" h="20713">
                <a:moveTo>
                  <a:pt x="8191" y="11582"/>
                </a:moveTo>
                <a:lnTo>
                  <a:pt x="8915" y="8597"/>
                </a:lnTo>
                <a:lnTo>
                  <a:pt x="12458" y="7429"/>
                </a:lnTo>
                <a:lnTo>
                  <a:pt x="17208" y="7035"/>
                </a:lnTo>
                <a:lnTo>
                  <a:pt x="20510" y="7035"/>
                </a:lnTo>
                <a:lnTo>
                  <a:pt x="23456" y="7746"/>
                </a:lnTo>
                <a:lnTo>
                  <a:pt x="26225" y="9131"/>
                </a:lnTo>
                <a:lnTo>
                  <a:pt x="27368" y="10363"/>
                </a:lnTo>
                <a:lnTo>
                  <a:pt x="23736" y="12699"/>
                </a:lnTo>
                <a:lnTo>
                  <a:pt x="19685" y="13677"/>
                </a:lnTo>
                <a:lnTo>
                  <a:pt x="17208" y="13677"/>
                </a:lnTo>
                <a:lnTo>
                  <a:pt x="21463" y="20713"/>
                </a:lnTo>
                <a:lnTo>
                  <a:pt x="25336" y="19888"/>
                </a:lnTo>
                <a:lnTo>
                  <a:pt x="28460" y="18351"/>
                </a:lnTo>
                <a:lnTo>
                  <a:pt x="31394" y="16598"/>
                </a:lnTo>
                <a:lnTo>
                  <a:pt x="33591" y="14020"/>
                </a:lnTo>
                <a:lnTo>
                  <a:pt x="34404" y="10363"/>
                </a:lnTo>
                <a:lnTo>
                  <a:pt x="30886" y="10363"/>
                </a:lnTo>
                <a:lnTo>
                  <a:pt x="34404" y="10363"/>
                </a:lnTo>
                <a:lnTo>
                  <a:pt x="33591" y="6705"/>
                </a:lnTo>
                <a:lnTo>
                  <a:pt x="30835" y="3479"/>
                </a:lnTo>
                <a:lnTo>
                  <a:pt x="28575" y="2247"/>
                </a:lnTo>
                <a:lnTo>
                  <a:pt x="25984" y="1346"/>
                </a:lnTo>
                <a:lnTo>
                  <a:pt x="23380" y="469"/>
                </a:lnTo>
                <a:lnTo>
                  <a:pt x="20396" y="0"/>
                </a:lnTo>
                <a:lnTo>
                  <a:pt x="12954" y="12"/>
                </a:lnTo>
                <a:lnTo>
                  <a:pt x="9080" y="825"/>
                </a:lnTo>
                <a:lnTo>
                  <a:pt x="8191" y="11582"/>
                </a:lnTo>
                <a:close/>
              </a:path>
              <a:path w="34404" h="20713">
                <a:moveTo>
                  <a:pt x="825" y="14020"/>
                </a:moveTo>
                <a:lnTo>
                  <a:pt x="3581" y="17233"/>
                </a:lnTo>
                <a:lnTo>
                  <a:pt x="5842" y="18478"/>
                </a:lnTo>
                <a:lnTo>
                  <a:pt x="8432" y="19367"/>
                </a:lnTo>
                <a:lnTo>
                  <a:pt x="11036" y="20243"/>
                </a:lnTo>
                <a:lnTo>
                  <a:pt x="14020" y="20713"/>
                </a:lnTo>
                <a:lnTo>
                  <a:pt x="21463" y="20713"/>
                </a:lnTo>
                <a:lnTo>
                  <a:pt x="17208" y="13677"/>
                </a:lnTo>
                <a:lnTo>
                  <a:pt x="13906" y="13690"/>
                </a:lnTo>
                <a:lnTo>
                  <a:pt x="10947" y="12979"/>
                </a:lnTo>
                <a:lnTo>
                  <a:pt x="8191" y="11582"/>
                </a:lnTo>
                <a:lnTo>
                  <a:pt x="9080" y="825"/>
                </a:lnTo>
                <a:lnTo>
                  <a:pt x="5956" y="2374"/>
                </a:lnTo>
                <a:lnTo>
                  <a:pt x="3022" y="4127"/>
                </a:lnTo>
                <a:lnTo>
                  <a:pt x="812" y="6705"/>
                </a:lnTo>
                <a:lnTo>
                  <a:pt x="0" y="10363"/>
                </a:lnTo>
                <a:lnTo>
                  <a:pt x="825" y="14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6255500" y="3155144"/>
            <a:ext cx="27355" cy="13665"/>
          </a:xfrm>
          <a:custGeom>
            <a:avLst/>
            <a:gdLst/>
            <a:ahLst/>
            <a:cxnLst/>
            <a:rect l="l" t="t" r="r" b="b"/>
            <a:pathLst>
              <a:path w="27355" h="13665">
                <a:moveTo>
                  <a:pt x="27355" y="6832"/>
                </a:moveTo>
                <a:lnTo>
                  <a:pt x="27355" y="3048"/>
                </a:lnTo>
                <a:lnTo>
                  <a:pt x="21221" y="0"/>
                </a:lnTo>
                <a:lnTo>
                  <a:pt x="6121" y="0"/>
                </a:lnTo>
                <a:lnTo>
                  <a:pt x="0" y="3048"/>
                </a:lnTo>
                <a:lnTo>
                  <a:pt x="0" y="10604"/>
                </a:lnTo>
                <a:lnTo>
                  <a:pt x="6121" y="13665"/>
                </a:lnTo>
                <a:lnTo>
                  <a:pt x="21221" y="13665"/>
                </a:lnTo>
                <a:lnTo>
                  <a:pt x="27355" y="10604"/>
                </a:lnTo>
                <a:lnTo>
                  <a:pt x="27355" y="68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6251968" y="3151612"/>
            <a:ext cx="34404" cy="20726"/>
          </a:xfrm>
          <a:custGeom>
            <a:avLst/>
            <a:gdLst/>
            <a:ahLst/>
            <a:cxnLst/>
            <a:rect l="l" t="t" r="r" b="b"/>
            <a:pathLst>
              <a:path w="34404" h="20726">
                <a:moveTo>
                  <a:pt x="8191" y="11595"/>
                </a:moveTo>
                <a:lnTo>
                  <a:pt x="8915" y="8610"/>
                </a:lnTo>
                <a:lnTo>
                  <a:pt x="12446" y="7429"/>
                </a:lnTo>
                <a:lnTo>
                  <a:pt x="17195" y="7048"/>
                </a:lnTo>
                <a:lnTo>
                  <a:pt x="20497" y="7035"/>
                </a:lnTo>
                <a:lnTo>
                  <a:pt x="23456" y="7746"/>
                </a:lnTo>
                <a:lnTo>
                  <a:pt x="26225" y="9131"/>
                </a:lnTo>
                <a:lnTo>
                  <a:pt x="27368" y="10363"/>
                </a:lnTo>
                <a:lnTo>
                  <a:pt x="23723" y="12699"/>
                </a:lnTo>
                <a:lnTo>
                  <a:pt x="19672" y="13677"/>
                </a:lnTo>
                <a:lnTo>
                  <a:pt x="17195" y="13677"/>
                </a:lnTo>
                <a:lnTo>
                  <a:pt x="21450" y="20713"/>
                </a:lnTo>
                <a:lnTo>
                  <a:pt x="25336" y="19888"/>
                </a:lnTo>
                <a:lnTo>
                  <a:pt x="28448" y="18351"/>
                </a:lnTo>
                <a:lnTo>
                  <a:pt x="31381" y="16598"/>
                </a:lnTo>
                <a:lnTo>
                  <a:pt x="33591" y="14020"/>
                </a:lnTo>
                <a:lnTo>
                  <a:pt x="34404" y="10363"/>
                </a:lnTo>
                <a:lnTo>
                  <a:pt x="30886" y="10363"/>
                </a:lnTo>
                <a:lnTo>
                  <a:pt x="34404" y="10363"/>
                </a:lnTo>
                <a:lnTo>
                  <a:pt x="33591" y="6705"/>
                </a:lnTo>
                <a:lnTo>
                  <a:pt x="30835" y="3492"/>
                </a:lnTo>
                <a:lnTo>
                  <a:pt x="28575" y="2247"/>
                </a:lnTo>
                <a:lnTo>
                  <a:pt x="25971" y="1358"/>
                </a:lnTo>
                <a:lnTo>
                  <a:pt x="23380" y="469"/>
                </a:lnTo>
                <a:lnTo>
                  <a:pt x="20396" y="0"/>
                </a:lnTo>
                <a:lnTo>
                  <a:pt x="12954" y="12"/>
                </a:lnTo>
                <a:lnTo>
                  <a:pt x="9067" y="838"/>
                </a:lnTo>
                <a:lnTo>
                  <a:pt x="8191" y="11595"/>
                </a:lnTo>
                <a:close/>
              </a:path>
              <a:path w="34404" h="20726">
                <a:moveTo>
                  <a:pt x="812" y="6705"/>
                </a:moveTo>
                <a:lnTo>
                  <a:pt x="0" y="10363"/>
                </a:lnTo>
                <a:lnTo>
                  <a:pt x="812" y="14020"/>
                </a:lnTo>
                <a:lnTo>
                  <a:pt x="3581" y="17233"/>
                </a:lnTo>
                <a:lnTo>
                  <a:pt x="5829" y="18478"/>
                </a:lnTo>
                <a:lnTo>
                  <a:pt x="8432" y="19367"/>
                </a:lnTo>
                <a:lnTo>
                  <a:pt x="11036" y="20243"/>
                </a:lnTo>
                <a:lnTo>
                  <a:pt x="14008" y="20726"/>
                </a:lnTo>
                <a:lnTo>
                  <a:pt x="21450" y="20713"/>
                </a:lnTo>
                <a:lnTo>
                  <a:pt x="17195" y="13677"/>
                </a:lnTo>
                <a:lnTo>
                  <a:pt x="13906" y="13690"/>
                </a:lnTo>
                <a:lnTo>
                  <a:pt x="10934" y="12979"/>
                </a:lnTo>
                <a:lnTo>
                  <a:pt x="8191" y="11595"/>
                </a:lnTo>
                <a:lnTo>
                  <a:pt x="9067" y="838"/>
                </a:lnTo>
                <a:lnTo>
                  <a:pt x="5956" y="2374"/>
                </a:lnTo>
                <a:lnTo>
                  <a:pt x="3022" y="4127"/>
                </a:lnTo>
                <a:lnTo>
                  <a:pt x="812" y="6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6237879" y="3051818"/>
            <a:ext cx="31329" cy="31991"/>
          </a:xfrm>
          <a:custGeom>
            <a:avLst/>
            <a:gdLst/>
            <a:ahLst/>
            <a:cxnLst/>
            <a:rect l="l" t="t" r="r" b="b"/>
            <a:pathLst>
              <a:path w="31329" h="31991">
                <a:moveTo>
                  <a:pt x="28657" y="29607"/>
                </a:moveTo>
                <a:lnTo>
                  <a:pt x="29244" y="28990"/>
                </a:lnTo>
                <a:lnTo>
                  <a:pt x="31329" y="18860"/>
                </a:lnTo>
                <a:lnTo>
                  <a:pt x="24948" y="7128"/>
                </a:lnTo>
                <a:lnTo>
                  <a:pt x="23959" y="6144"/>
                </a:lnTo>
                <a:lnTo>
                  <a:pt x="12494" y="0"/>
                </a:lnTo>
                <a:lnTo>
                  <a:pt x="2672" y="2391"/>
                </a:lnTo>
                <a:lnTo>
                  <a:pt x="2091" y="3000"/>
                </a:lnTo>
                <a:lnTo>
                  <a:pt x="0" y="13126"/>
                </a:lnTo>
                <a:lnTo>
                  <a:pt x="6381" y="24857"/>
                </a:lnTo>
                <a:lnTo>
                  <a:pt x="7366" y="25838"/>
                </a:lnTo>
                <a:lnTo>
                  <a:pt x="18837" y="31991"/>
                </a:lnTo>
                <a:lnTo>
                  <a:pt x="28657" y="296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6234036" y="3049155"/>
            <a:ext cx="39014" cy="39547"/>
          </a:xfrm>
          <a:custGeom>
            <a:avLst/>
            <a:gdLst/>
            <a:ahLst/>
            <a:cxnLst/>
            <a:rect l="l" t="t" r="r" b="b"/>
            <a:pathLst>
              <a:path w="39014" h="39547">
                <a:moveTo>
                  <a:pt x="12" y="12725"/>
                </a:moveTo>
                <a:lnTo>
                  <a:pt x="38" y="18592"/>
                </a:lnTo>
                <a:lnTo>
                  <a:pt x="2781" y="24803"/>
                </a:lnTo>
                <a:lnTo>
                  <a:pt x="7683" y="29946"/>
                </a:lnTo>
                <a:lnTo>
                  <a:pt x="12827" y="35305"/>
                </a:lnTo>
                <a:lnTo>
                  <a:pt x="19227" y="38392"/>
                </a:lnTo>
                <a:lnTo>
                  <a:pt x="25349" y="38430"/>
                </a:lnTo>
                <a:lnTo>
                  <a:pt x="25349" y="31381"/>
                </a:lnTo>
                <a:lnTo>
                  <a:pt x="21742" y="31419"/>
                </a:lnTo>
                <a:lnTo>
                  <a:pt x="16751" y="29298"/>
                </a:lnTo>
                <a:lnTo>
                  <a:pt x="12776" y="25082"/>
                </a:lnTo>
                <a:lnTo>
                  <a:pt x="8928" y="21094"/>
                </a:lnTo>
                <a:lnTo>
                  <a:pt x="7023" y="16294"/>
                </a:lnTo>
                <a:lnTo>
                  <a:pt x="6692" y="0"/>
                </a:lnTo>
                <a:lnTo>
                  <a:pt x="4076" y="2501"/>
                </a:lnTo>
                <a:lnTo>
                  <a:pt x="1244" y="5194"/>
                </a:lnTo>
                <a:lnTo>
                  <a:pt x="0" y="8953"/>
                </a:lnTo>
                <a:lnTo>
                  <a:pt x="12" y="12725"/>
                </a:lnTo>
                <a:close/>
              </a:path>
              <a:path w="39014" h="39547">
                <a:moveTo>
                  <a:pt x="11582" y="5956"/>
                </a:moveTo>
                <a:lnTo>
                  <a:pt x="17284" y="5905"/>
                </a:lnTo>
                <a:lnTo>
                  <a:pt x="22263" y="8026"/>
                </a:lnTo>
                <a:lnTo>
                  <a:pt x="26238" y="12230"/>
                </a:lnTo>
                <a:lnTo>
                  <a:pt x="30073" y="16217"/>
                </a:lnTo>
                <a:lnTo>
                  <a:pt x="31991" y="21031"/>
                </a:lnTo>
                <a:lnTo>
                  <a:pt x="31953" y="24599"/>
                </a:lnTo>
                <a:lnTo>
                  <a:pt x="31254" y="28574"/>
                </a:lnTo>
                <a:lnTo>
                  <a:pt x="30073" y="29717"/>
                </a:lnTo>
                <a:lnTo>
                  <a:pt x="27432" y="31368"/>
                </a:lnTo>
                <a:lnTo>
                  <a:pt x="25349" y="31381"/>
                </a:lnTo>
                <a:lnTo>
                  <a:pt x="25349" y="38430"/>
                </a:lnTo>
                <a:lnTo>
                  <a:pt x="28829" y="38442"/>
                </a:lnTo>
                <a:lnTo>
                  <a:pt x="32321" y="37325"/>
                </a:lnTo>
                <a:lnTo>
                  <a:pt x="34937" y="34810"/>
                </a:lnTo>
                <a:lnTo>
                  <a:pt x="32499" y="32270"/>
                </a:lnTo>
                <a:lnTo>
                  <a:pt x="34925" y="34810"/>
                </a:lnTo>
                <a:lnTo>
                  <a:pt x="37757" y="32118"/>
                </a:lnTo>
                <a:lnTo>
                  <a:pt x="39014" y="28359"/>
                </a:lnTo>
                <a:lnTo>
                  <a:pt x="38976" y="18732"/>
                </a:lnTo>
                <a:lnTo>
                  <a:pt x="36220" y="12509"/>
                </a:lnTo>
                <a:lnTo>
                  <a:pt x="31330" y="7353"/>
                </a:lnTo>
                <a:lnTo>
                  <a:pt x="26187" y="2006"/>
                </a:lnTo>
                <a:lnTo>
                  <a:pt x="19773" y="-1066"/>
                </a:lnTo>
                <a:lnTo>
                  <a:pt x="10185" y="-1117"/>
                </a:lnTo>
                <a:lnTo>
                  <a:pt x="6692" y="0"/>
                </a:lnTo>
                <a:lnTo>
                  <a:pt x="7023" y="16294"/>
                </a:lnTo>
                <a:lnTo>
                  <a:pt x="7048" y="12725"/>
                </a:lnTo>
                <a:lnTo>
                  <a:pt x="7747" y="8737"/>
                </a:lnTo>
                <a:lnTo>
                  <a:pt x="11582" y="5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728912" y="2709596"/>
            <a:ext cx="78333" cy="44145"/>
          </a:xfrm>
          <a:custGeom>
            <a:avLst/>
            <a:gdLst/>
            <a:ahLst/>
            <a:cxnLst/>
            <a:rect l="l" t="t" r="r" b="b"/>
            <a:pathLst>
              <a:path w="78333" h="44145">
                <a:moveTo>
                  <a:pt x="0" y="44145"/>
                </a:moveTo>
                <a:lnTo>
                  <a:pt x="78333" y="44145"/>
                </a:lnTo>
                <a:lnTo>
                  <a:pt x="78333" y="0"/>
                </a:lnTo>
                <a:lnTo>
                  <a:pt x="0" y="0"/>
                </a:lnTo>
                <a:lnTo>
                  <a:pt x="0" y="44145"/>
                </a:lnTo>
                <a:close/>
              </a:path>
            </a:pathLst>
          </a:custGeom>
          <a:solidFill>
            <a:srgbClr val="0357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725376" y="2706716"/>
            <a:ext cx="85382" cy="49911"/>
          </a:xfrm>
          <a:custGeom>
            <a:avLst/>
            <a:gdLst/>
            <a:ahLst/>
            <a:cxnLst/>
            <a:rect l="l" t="t" r="r" b="b"/>
            <a:pathLst>
              <a:path w="85382" h="49911">
                <a:moveTo>
                  <a:pt x="78346" y="42875"/>
                </a:moveTo>
                <a:lnTo>
                  <a:pt x="7048" y="42875"/>
                </a:lnTo>
                <a:lnTo>
                  <a:pt x="78346" y="46393"/>
                </a:lnTo>
                <a:lnTo>
                  <a:pt x="78346" y="42875"/>
                </a:lnTo>
                <a:close/>
              </a:path>
              <a:path w="85382" h="49911">
                <a:moveTo>
                  <a:pt x="7048" y="7048"/>
                </a:moveTo>
                <a:lnTo>
                  <a:pt x="3530" y="0"/>
                </a:lnTo>
                <a:lnTo>
                  <a:pt x="7048" y="42875"/>
                </a:lnTo>
                <a:lnTo>
                  <a:pt x="7048" y="7048"/>
                </a:lnTo>
                <a:close/>
              </a:path>
              <a:path w="85382" h="49911">
                <a:moveTo>
                  <a:pt x="3530" y="0"/>
                </a:moveTo>
                <a:lnTo>
                  <a:pt x="7048" y="7048"/>
                </a:lnTo>
                <a:lnTo>
                  <a:pt x="78346" y="7048"/>
                </a:lnTo>
                <a:lnTo>
                  <a:pt x="78346" y="46393"/>
                </a:lnTo>
                <a:lnTo>
                  <a:pt x="7048" y="42875"/>
                </a:lnTo>
                <a:lnTo>
                  <a:pt x="3530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46393"/>
                </a:lnTo>
                <a:lnTo>
                  <a:pt x="1689" y="49530"/>
                </a:lnTo>
                <a:lnTo>
                  <a:pt x="3530" y="49911"/>
                </a:lnTo>
                <a:lnTo>
                  <a:pt x="81864" y="49911"/>
                </a:lnTo>
                <a:lnTo>
                  <a:pt x="85001" y="48221"/>
                </a:lnTo>
                <a:lnTo>
                  <a:pt x="81864" y="46393"/>
                </a:lnTo>
                <a:lnTo>
                  <a:pt x="81864" y="0"/>
                </a:lnTo>
                <a:lnTo>
                  <a:pt x="3530" y="0"/>
                </a:lnTo>
                <a:close/>
              </a:path>
              <a:path w="85382" h="49911">
                <a:moveTo>
                  <a:pt x="85382" y="46393"/>
                </a:moveTo>
                <a:lnTo>
                  <a:pt x="85382" y="3517"/>
                </a:lnTo>
                <a:lnTo>
                  <a:pt x="83693" y="368"/>
                </a:lnTo>
                <a:lnTo>
                  <a:pt x="81864" y="0"/>
                </a:lnTo>
                <a:lnTo>
                  <a:pt x="81864" y="46393"/>
                </a:lnTo>
                <a:lnTo>
                  <a:pt x="85001" y="48221"/>
                </a:lnTo>
                <a:lnTo>
                  <a:pt x="85382" y="46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739820" y="2715221"/>
            <a:ext cx="56476" cy="30530"/>
          </a:xfrm>
          <a:custGeom>
            <a:avLst/>
            <a:gdLst/>
            <a:ahLst/>
            <a:cxnLst/>
            <a:rect l="l" t="t" r="r" b="b"/>
            <a:pathLst>
              <a:path w="56476" h="30530">
                <a:moveTo>
                  <a:pt x="0" y="30530"/>
                </a:moveTo>
                <a:lnTo>
                  <a:pt x="56476" y="30530"/>
                </a:lnTo>
                <a:lnTo>
                  <a:pt x="56476" y="0"/>
                </a:lnTo>
                <a:lnTo>
                  <a:pt x="0" y="0"/>
                </a:lnTo>
                <a:lnTo>
                  <a:pt x="0" y="30530"/>
                </a:lnTo>
                <a:close/>
              </a:path>
            </a:pathLst>
          </a:custGeom>
          <a:solidFill>
            <a:srgbClr val="0357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6736308" y="2712332"/>
            <a:ext cx="63512" cy="36309"/>
          </a:xfrm>
          <a:custGeom>
            <a:avLst/>
            <a:gdLst/>
            <a:ahLst/>
            <a:cxnLst/>
            <a:rect l="l" t="t" r="r" b="b"/>
            <a:pathLst>
              <a:path w="63512" h="36309">
                <a:moveTo>
                  <a:pt x="56476" y="29273"/>
                </a:moveTo>
                <a:lnTo>
                  <a:pt x="7048" y="29273"/>
                </a:lnTo>
                <a:lnTo>
                  <a:pt x="56476" y="32791"/>
                </a:lnTo>
                <a:lnTo>
                  <a:pt x="56476" y="29273"/>
                </a:lnTo>
                <a:close/>
              </a:path>
              <a:path w="63512" h="36309">
                <a:moveTo>
                  <a:pt x="7048" y="7048"/>
                </a:moveTo>
                <a:lnTo>
                  <a:pt x="3517" y="0"/>
                </a:lnTo>
                <a:lnTo>
                  <a:pt x="7048" y="29273"/>
                </a:lnTo>
                <a:lnTo>
                  <a:pt x="7048" y="7048"/>
                </a:lnTo>
                <a:close/>
              </a:path>
              <a:path w="63512" h="36309">
                <a:moveTo>
                  <a:pt x="3517" y="0"/>
                </a:moveTo>
                <a:lnTo>
                  <a:pt x="7048" y="7048"/>
                </a:lnTo>
                <a:lnTo>
                  <a:pt x="56476" y="7048"/>
                </a:lnTo>
                <a:lnTo>
                  <a:pt x="56476" y="32791"/>
                </a:lnTo>
                <a:lnTo>
                  <a:pt x="7048" y="29273"/>
                </a:lnTo>
                <a:lnTo>
                  <a:pt x="3517" y="0"/>
                </a:lnTo>
                <a:lnTo>
                  <a:pt x="380" y="1689"/>
                </a:lnTo>
                <a:lnTo>
                  <a:pt x="0" y="3530"/>
                </a:lnTo>
                <a:lnTo>
                  <a:pt x="0" y="32791"/>
                </a:lnTo>
                <a:lnTo>
                  <a:pt x="1689" y="35928"/>
                </a:lnTo>
                <a:lnTo>
                  <a:pt x="3517" y="36309"/>
                </a:lnTo>
                <a:lnTo>
                  <a:pt x="59994" y="36309"/>
                </a:lnTo>
                <a:lnTo>
                  <a:pt x="63144" y="34620"/>
                </a:lnTo>
                <a:lnTo>
                  <a:pt x="59994" y="32791"/>
                </a:lnTo>
                <a:lnTo>
                  <a:pt x="59994" y="0"/>
                </a:lnTo>
                <a:lnTo>
                  <a:pt x="3517" y="0"/>
                </a:lnTo>
                <a:close/>
              </a:path>
              <a:path w="63512" h="36309">
                <a:moveTo>
                  <a:pt x="63512" y="32791"/>
                </a:moveTo>
                <a:lnTo>
                  <a:pt x="63512" y="3530"/>
                </a:lnTo>
                <a:lnTo>
                  <a:pt x="61823" y="380"/>
                </a:lnTo>
                <a:lnTo>
                  <a:pt x="59994" y="0"/>
                </a:lnTo>
                <a:lnTo>
                  <a:pt x="59994" y="32791"/>
                </a:lnTo>
                <a:lnTo>
                  <a:pt x="63144" y="34620"/>
                </a:lnTo>
                <a:lnTo>
                  <a:pt x="63512" y="3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6686029" y="2770069"/>
            <a:ext cx="163220" cy="97053"/>
          </a:xfrm>
          <a:custGeom>
            <a:avLst/>
            <a:gdLst/>
            <a:ahLst/>
            <a:cxnLst/>
            <a:rect l="l" t="t" r="r" b="b"/>
            <a:pathLst>
              <a:path w="163220" h="97053">
                <a:moveTo>
                  <a:pt x="138087" y="13550"/>
                </a:moveTo>
                <a:lnTo>
                  <a:pt x="127750" y="8533"/>
                </a:lnTo>
                <a:lnTo>
                  <a:pt x="116118" y="4560"/>
                </a:lnTo>
                <a:lnTo>
                  <a:pt x="103386" y="1755"/>
                </a:lnTo>
                <a:lnTo>
                  <a:pt x="89754" y="239"/>
                </a:lnTo>
                <a:lnTo>
                  <a:pt x="81610" y="0"/>
                </a:lnTo>
                <a:lnTo>
                  <a:pt x="67546" y="720"/>
                </a:lnTo>
                <a:lnTo>
                  <a:pt x="54273" y="2801"/>
                </a:lnTo>
                <a:lnTo>
                  <a:pt x="41987" y="6118"/>
                </a:lnTo>
                <a:lnTo>
                  <a:pt x="30884" y="10550"/>
                </a:lnTo>
                <a:lnTo>
                  <a:pt x="25120" y="13550"/>
                </a:lnTo>
                <a:lnTo>
                  <a:pt x="0" y="13550"/>
                </a:lnTo>
                <a:lnTo>
                  <a:pt x="0" y="48514"/>
                </a:lnTo>
                <a:lnTo>
                  <a:pt x="1893" y="58958"/>
                </a:lnTo>
                <a:lnTo>
                  <a:pt x="7307" y="68619"/>
                </a:lnTo>
                <a:lnTo>
                  <a:pt x="15838" y="77256"/>
                </a:lnTo>
                <a:lnTo>
                  <a:pt x="27085" y="84631"/>
                </a:lnTo>
                <a:lnTo>
                  <a:pt x="40646" y="90505"/>
                </a:lnTo>
                <a:lnTo>
                  <a:pt x="56118" y="94638"/>
                </a:lnTo>
                <a:lnTo>
                  <a:pt x="73100" y="96792"/>
                </a:lnTo>
                <a:lnTo>
                  <a:pt x="81610" y="97053"/>
                </a:lnTo>
                <a:lnTo>
                  <a:pt x="99170" y="95927"/>
                </a:lnTo>
                <a:lnTo>
                  <a:pt x="115412" y="92707"/>
                </a:lnTo>
                <a:lnTo>
                  <a:pt x="129934" y="87633"/>
                </a:lnTo>
                <a:lnTo>
                  <a:pt x="142334" y="80944"/>
                </a:lnTo>
                <a:lnTo>
                  <a:pt x="152210" y="72879"/>
                </a:lnTo>
                <a:lnTo>
                  <a:pt x="159160" y="63676"/>
                </a:lnTo>
                <a:lnTo>
                  <a:pt x="162782" y="53575"/>
                </a:lnTo>
                <a:lnTo>
                  <a:pt x="163220" y="48514"/>
                </a:lnTo>
                <a:lnTo>
                  <a:pt x="163220" y="13550"/>
                </a:lnTo>
                <a:lnTo>
                  <a:pt x="138087" y="13550"/>
                </a:lnTo>
                <a:close/>
              </a:path>
            </a:pathLst>
          </a:custGeom>
          <a:solidFill>
            <a:srgbClr val="0144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6682499" y="2775484"/>
            <a:ext cx="166751" cy="95408"/>
          </a:xfrm>
          <a:custGeom>
            <a:avLst/>
            <a:gdLst/>
            <a:ahLst/>
            <a:cxnLst/>
            <a:rect l="l" t="t" r="r" b="b"/>
            <a:pathLst>
              <a:path w="166750" h="95408">
                <a:moveTo>
                  <a:pt x="142432" y="4616"/>
                </a:moveTo>
                <a:lnTo>
                  <a:pt x="132961" y="0"/>
                </a:lnTo>
                <a:lnTo>
                  <a:pt x="141617" y="4616"/>
                </a:lnTo>
                <a:lnTo>
                  <a:pt x="143370" y="5073"/>
                </a:lnTo>
                <a:lnTo>
                  <a:pt x="166751" y="4616"/>
                </a:lnTo>
                <a:lnTo>
                  <a:pt x="142432" y="4616"/>
                </a:lnTo>
                <a:close/>
              </a:path>
              <a:path w="166750" h="95408">
                <a:moveTo>
                  <a:pt x="37826" y="86473"/>
                </a:moveTo>
                <a:lnTo>
                  <a:pt x="49496" y="90438"/>
                </a:lnTo>
                <a:lnTo>
                  <a:pt x="61758" y="93189"/>
                </a:lnTo>
                <a:lnTo>
                  <a:pt x="74815" y="94780"/>
                </a:lnTo>
                <a:lnTo>
                  <a:pt x="85140" y="95154"/>
                </a:lnTo>
                <a:lnTo>
                  <a:pt x="99194" y="94458"/>
                </a:lnTo>
                <a:lnTo>
                  <a:pt x="112516" y="92437"/>
                </a:lnTo>
                <a:lnTo>
                  <a:pt x="124925" y="89193"/>
                </a:lnTo>
                <a:lnTo>
                  <a:pt x="136243" y="84827"/>
                </a:lnTo>
                <a:lnTo>
                  <a:pt x="144640" y="80448"/>
                </a:lnTo>
                <a:lnTo>
                  <a:pt x="152361" y="75850"/>
                </a:lnTo>
                <a:lnTo>
                  <a:pt x="158711" y="70338"/>
                </a:lnTo>
                <a:lnTo>
                  <a:pt x="163207" y="64039"/>
                </a:lnTo>
                <a:lnTo>
                  <a:pt x="167690" y="57753"/>
                </a:lnTo>
                <a:lnTo>
                  <a:pt x="170281" y="50615"/>
                </a:lnTo>
                <a:lnTo>
                  <a:pt x="170268" y="8134"/>
                </a:lnTo>
                <a:lnTo>
                  <a:pt x="168579" y="4984"/>
                </a:lnTo>
                <a:lnTo>
                  <a:pt x="166751" y="4616"/>
                </a:lnTo>
                <a:lnTo>
                  <a:pt x="143370" y="5073"/>
                </a:lnTo>
                <a:lnTo>
                  <a:pt x="141617" y="4616"/>
                </a:lnTo>
                <a:lnTo>
                  <a:pt x="132961" y="0"/>
                </a:lnTo>
                <a:lnTo>
                  <a:pt x="121354" y="-4034"/>
                </a:lnTo>
                <a:lnTo>
                  <a:pt x="108719" y="-6928"/>
                </a:lnTo>
                <a:lnTo>
                  <a:pt x="95228" y="-8576"/>
                </a:lnTo>
                <a:lnTo>
                  <a:pt x="85140" y="-8934"/>
                </a:lnTo>
                <a:lnTo>
                  <a:pt x="71140" y="-8240"/>
                </a:lnTo>
                <a:lnTo>
                  <a:pt x="57872" y="-6228"/>
                </a:lnTo>
                <a:lnTo>
                  <a:pt x="45510" y="-2999"/>
                </a:lnTo>
                <a:lnTo>
                  <a:pt x="34228" y="1340"/>
                </a:lnTo>
                <a:lnTo>
                  <a:pt x="28651" y="4616"/>
                </a:lnTo>
                <a:lnTo>
                  <a:pt x="3530" y="4616"/>
                </a:lnTo>
                <a:lnTo>
                  <a:pt x="381" y="6292"/>
                </a:lnTo>
                <a:lnTo>
                  <a:pt x="0" y="8134"/>
                </a:lnTo>
                <a:lnTo>
                  <a:pt x="0" y="50615"/>
                </a:lnTo>
                <a:lnTo>
                  <a:pt x="2590" y="57753"/>
                </a:lnTo>
                <a:lnTo>
                  <a:pt x="7073" y="64039"/>
                </a:lnTo>
                <a:lnTo>
                  <a:pt x="15054" y="72814"/>
                </a:lnTo>
                <a:lnTo>
                  <a:pt x="25421" y="80331"/>
                </a:lnTo>
                <a:lnTo>
                  <a:pt x="16586" y="65271"/>
                </a:lnTo>
                <a:lnTo>
                  <a:pt x="12814" y="59962"/>
                </a:lnTo>
                <a:lnTo>
                  <a:pt x="9029" y="54628"/>
                </a:lnTo>
                <a:lnTo>
                  <a:pt x="7048" y="49002"/>
                </a:lnTo>
                <a:lnTo>
                  <a:pt x="7048" y="11652"/>
                </a:lnTo>
                <a:lnTo>
                  <a:pt x="26911" y="5073"/>
                </a:lnTo>
                <a:lnTo>
                  <a:pt x="28651" y="8134"/>
                </a:lnTo>
                <a:lnTo>
                  <a:pt x="30403" y="11194"/>
                </a:lnTo>
                <a:lnTo>
                  <a:pt x="40668" y="6237"/>
                </a:lnTo>
                <a:lnTo>
                  <a:pt x="52331" y="2329"/>
                </a:lnTo>
                <a:lnTo>
                  <a:pt x="65167" y="-383"/>
                </a:lnTo>
                <a:lnTo>
                  <a:pt x="78953" y="-1756"/>
                </a:lnTo>
                <a:lnTo>
                  <a:pt x="85140" y="-1898"/>
                </a:lnTo>
                <a:lnTo>
                  <a:pt x="99268" y="-1148"/>
                </a:lnTo>
                <a:lnTo>
                  <a:pt x="112540" y="1004"/>
                </a:lnTo>
                <a:lnTo>
                  <a:pt x="124735" y="4416"/>
                </a:lnTo>
                <a:lnTo>
                  <a:pt x="135629" y="8940"/>
                </a:lnTo>
                <a:lnTo>
                  <a:pt x="139865" y="11194"/>
                </a:lnTo>
                <a:lnTo>
                  <a:pt x="141617" y="11652"/>
                </a:lnTo>
                <a:lnTo>
                  <a:pt x="141617" y="8134"/>
                </a:lnTo>
                <a:lnTo>
                  <a:pt x="163220" y="11652"/>
                </a:lnTo>
                <a:lnTo>
                  <a:pt x="163220" y="49002"/>
                </a:lnTo>
                <a:lnTo>
                  <a:pt x="161251" y="54628"/>
                </a:lnTo>
                <a:lnTo>
                  <a:pt x="157467" y="59962"/>
                </a:lnTo>
                <a:lnTo>
                  <a:pt x="149608" y="68352"/>
                </a:lnTo>
                <a:lnTo>
                  <a:pt x="138788" y="75684"/>
                </a:lnTo>
                <a:lnTo>
                  <a:pt x="129451" y="80079"/>
                </a:lnTo>
                <a:lnTo>
                  <a:pt x="118210" y="83841"/>
                </a:lnTo>
                <a:lnTo>
                  <a:pt x="105877" y="86492"/>
                </a:lnTo>
                <a:lnTo>
                  <a:pt x="92658" y="87909"/>
                </a:lnTo>
                <a:lnTo>
                  <a:pt x="85140" y="88118"/>
                </a:lnTo>
                <a:lnTo>
                  <a:pt x="70951" y="87364"/>
                </a:lnTo>
                <a:lnTo>
                  <a:pt x="57614" y="85200"/>
                </a:lnTo>
                <a:lnTo>
                  <a:pt x="45364" y="81771"/>
                </a:lnTo>
                <a:lnTo>
                  <a:pt x="37826" y="86473"/>
                </a:lnTo>
                <a:close/>
              </a:path>
              <a:path w="166750" h="95408">
                <a:moveTo>
                  <a:pt x="45364" y="81771"/>
                </a:moveTo>
                <a:lnTo>
                  <a:pt x="34434" y="77224"/>
                </a:lnTo>
                <a:lnTo>
                  <a:pt x="29222" y="74390"/>
                </a:lnTo>
                <a:lnTo>
                  <a:pt x="22174" y="70199"/>
                </a:lnTo>
                <a:lnTo>
                  <a:pt x="16586" y="65271"/>
                </a:lnTo>
                <a:lnTo>
                  <a:pt x="25421" y="80331"/>
                </a:lnTo>
                <a:lnTo>
                  <a:pt x="37826" y="86473"/>
                </a:lnTo>
                <a:lnTo>
                  <a:pt x="45364" y="81771"/>
                </a:lnTo>
                <a:close/>
              </a:path>
              <a:path w="166750" h="95408">
                <a:moveTo>
                  <a:pt x="28651" y="11652"/>
                </a:moveTo>
                <a:lnTo>
                  <a:pt x="30403" y="11194"/>
                </a:lnTo>
                <a:lnTo>
                  <a:pt x="28651" y="8134"/>
                </a:lnTo>
                <a:lnTo>
                  <a:pt x="26911" y="5073"/>
                </a:lnTo>
                <a:lnTo>
                  <a:pt x="7048" y="11652"/>
                </a:lnTo>
                <a:lnTo>
                  <a:pt x="28651" y="11652"/>
                </a:lnTo>
                <a:close/>
              </a:path>
              <a:path w="166750" h="95408">
                <a:moveTo>
                  <a:pt x="163220" y="11652"/>
                </a:moveTo>
                <a:lnTo>
                  <a:pt x="141617" y="8134"/>
                </a:lnTo>
                <a:lnTo>
                  <a:pt x="141617" y="11652"/>
                </a:lnTo>
                <a:lnTo>
                  <a:pt x="163220" y="11652"/>
                </a:lnTo>
                <a:close/>
              </a:path>
              <a:path w="166750" h="95408">
                <a:moveTo>
                  <a:pt x="28651" y="4616"/>
                </a:moveTo>
                <a:lnTo>
                  <a:pt x="34228" y="1340"/>
                </a:lnTo>
                <a:lnTo>
                  <a:pt x="27807" y="4616"/>
                </a:lnTo>
                <a:lnTo>
                  <a:pt x="28651" y="4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6686025" y="2735093"/>
            <a:ext cx="163220" cy="103619"/>
          </a:xfrm>
          <a:custGeom>
            <a:avLst/>
            <a:gdLst/>
            <a:ahLst/>
            <a:cxnLst/>
            <a:rect l="l" t="t" r="r" b="b"/>
            <a:pathLst>
              <a:path w="163220" h="103619">
                <a:moveTo>
                  <a:pt x="81610" y="0"/>
                </a:moveTo>
                <a:lnTo>
                  <a:pt x="64048" y="1126"/>
                </a:lnTo>
                <a:lnTo>
                  <a:pt x="47805" y="4346"/>
                </a:lnTo>
                <a:lnTo>
                  <a:pt x="33283" y="9420"/>
                </a:lnTo>
                <a:lnTo>
                  <a:pt x="20882" y="16108"/>
                </a:lnTo>
                <a:lnTo>
                  <a:pt x="11007" y="24173"/>
                </a:lnTo>
                <a:lnTo>
                  <a:pt x="4058" y="33374"/>
                </a:lnTo>
                <a:lnTo>
                  <a:pt x="437" y="43472"/>
                </a:lnTo>
                <a:lnTo>
                  <a:pt x="0" y="48526"/>
                </a:lnTo>
                <a:lnTo>
                  <a:pt x="2024" y="59308"/>
                </a:lnTo>
                <a:lnTo>
                  <a:pt x="7801" y="69239"/>
                </a:lnTo>
                <a:lnTo>
                  <a:pt x="16884" y="78057"/>
                </a:lnTo>
                <a:lnTo>
                  <a:pt x="28827" y="85500"/>
                </a:lnTo>
                <a:lnTo>
                  <a:pt x="43185" y="91305"/>
                </a:lnTo>
                <a:lnTo>
                  <a:pt x="59510" y="95211"/>
                </a:lnTo>
                <a:lnTo>
                  <a:pt x="63182" y="95770"/>
                </a:lnTo>
                <a:lnTo>
                  <a:pt x="63182" y="103619"/>
                </a:lnTo>
                <a:lnTo>
                  <a:pt x="100037" y="103619"/>
                </a:lnTo>
                <a:lnTo>
                  <a:pt x="100037" y="95770"/>
                </a:lnTo>
                <a:lnTo>
                  <a:pt x="116723" y="92301"/>
                </a:lnTo>
                <a:lnTo>
                  <a:pt x="131535" y="86876"/>
                </a:lnTo>
                <a:lnTo>
                  <a:pt x="144027" y="79759"/>
                </a:lnTo>
                <a:lnTo>
                  <a:pt x="153754" y="71210"/>
                </a:lnTo>
                <a:lnTo>
                  <a:pt x="160269" y="61493"/>
                </a:lnTo>
                <a:lnTo>
                  <a:pt x="163126" y="50870"/>
                </a:lnTo>
                <a:lnTo>
                  <a:pt x="163220" y="48526"/>
                </a:lnTo>
                <a:lnTo>
                  <a:pt x="161326" y="38085"/>
                </a:lnTo>
                <a:lnTo>
                  <a:pt x="155912" y="28427"/>
                </a:lnTo>
                <a:lnTo>
                  <a:pt x="147379" y="19792"/>
                </a:lnTo>
                <a:lnTo>
                  <a:pt x="136131" y="12418"/>
                </a:lnTo>
                <a:lnTo>
                  <a:pt x="122569" y="6545"/>
                </a:lnTo>
                <a:lnTo>
                  <a:pt x="107095" y="2413"/>
                </a:lnTo>
                <a:lnTo>
                  <a:pt x="90111" y="260"/>
                </a:lnTo>
                <a:lnTo>
                  <a:pt x="81610" y="0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6682496" y="2731575"/>
            <a:ext cx="170281" cy="110667"/>
          </a:xfrm>
          <a:custGeom>
            <a:avLst/>
            <a:gdLst/>
            <a:ahLst/>
            <a:cxnLst/>
            <a:rect l="l" t="t" r="r" b="b"/>
            <a:pathLst>
              <a:path w="170281" h="110667">
                <a:moveTo>
                  <a:pt x="2590" y="37401"/>
                </a:moveTo>
                <a:lnTo>
                  <a:pt x="0" y="44526"/>
                </a:lnTo>
                <a:lnTo>
                  <a:pt x="12" y="52044"/>
                </a:lnTo>
                <a:lnTo>
                  <a:pt x="2375" y="64363"/>
                </a:lnTo>
                <a:lnTo>
                  <a:pt x="8978" y="75449"/>
                </a:lnTo>
                <a:lnTo>
                  <a:pt x="19093" y="84998"/>
                </a:lnTo>
                <a:lnTo>
                  <a:pt x="29346" y="91429"/>
                </a:lnTo>
                <a:lnTo>
                  <a:pt x="40739" y="96495"/>
                </a:lnTo>
                <a:lnTo>
                  <a:pt x="53423" y="100357"/>
                </a:lnTo>
                <a:lnTo>
                  <a:pt x="63195" y="102206"/>
                </a:lnTo>
                <a:lnTo>
                  <a:pt x="63195" y="99288"/>
                </a:lnTo>
                <a:lnTo>
                  <a:pt x="67195" y="95796"/>
                </a:lnTo>
                <a:lnTo>
                  <a:pt x="53328" y="93063"/>
                </a:lnTo>
                <a:lnTo>
                  <a:pt x="40781" y="88949"/>
                </a:lnTo>
                <a:lnTo>
                  <a:pt x="29839" y="83644"/>
                </a:lnTo>
                <a:lnTo>
                  <a:pt x="23647" y="79590"/>
                </a:lnTo>
                <a:lnTo>
                  <a:pt x="13282" y="69518"/>
                </a:lnTo>
                <a:lnTo>
                  <a:pt x="7817" y="58318"/>
                </a:lnTo>
                <a:lnTo>
                  <a:pt x="7048" y="52044"/>
                </a:lnTo>
                <a:lnTo>
                  <a:pt x="7048" y="46151"/>
                </a:lnTo>
                <a:lnTo>
                  <a:pt x="9029" y="40525"/>
                </a:lnTo>
                <a:lnTo>
                  <a:pt x="12814" y="35191"/>
                </a:lnTo>
                <a:lnTo>
                  <a:pt x="20675" y="26800"/>
                </a:lnTo>
                <a:lnTo>
                  <a:pt x="31495" y="19466"/>
                </a:lnTo>
                <a:lnTo>
                  <a:pt x="40817" y="15074"/>
                </a:lnTo>
                <a:lnTo>
                  <a:pt x="52057" y="11313"/>
                </a:lnTo>
                <a:lnTo>
                  <a:pt x="64391" y="8663"/>
                </a:lnTo>
                <a:lnTo>
                  <a:pt x="77610" y="7245"/>
                </a:lnTo>
                <a:lnTo>
                  <a:pt x="85140" y="7035"/>
                </a:lnTo>
                <a:lnTo>
                  <a:pt x="99333" y="7790"/>
                </a:lnTo>
                <a:lnTo>
                  <a:pt x="112671" y="9955"/>
                </a:lnTo>
                <a:lnTo>
                  <a:pt x="124921" y="13386"/>
                </a:lnTo>
                <a:lnTo>
                  <a:pt x="135846" y="17934"/>
                </a:lnTo>
                <a:lnTo>
                  <a:pt x="141046" y="20764"/>
                </a:lnTo>
                <a:lnTo>
                  <a:pt x="148094" y="24955"/>
                </a:lnTo>
                <a:lnTo>
                  <a:pt x="153695" y="29883"/>
                </a:lnTo>
                <a:lnTo>
                  <a:pt x="157467" y="35191"/>
                </a:lnTo>
                <a:lnTo>
                  <a:pt x="161251" y="40525"/>
                </a:lnTo>
                <a:lnTo>
                  <a:pt x="163233" y="46151"/>
                </a:lnTo>
                <a:lnTo>
                  <a:pt x="166750" y="52044"/>
                </a:lnTo>
                <a:lnTo>
                  <a:pt x="167761" y="64727"/>
                </a:lnTo>
                <a:lnTo>
                  <a:pt x="170266" y="52442"/>
                </a:lnTo>
                <a:lnTo>
                  <a:pt x="170281" y="44526"/>
                </a:lnTo>
                <a:lnTo>
                  <a:pt x="167690" y="37401"/>
                </a:lnTo>
                <a:lnTo>
                  <a:pt x="163207" y="31115"/>
                </a:lnTo>
                <a:lnTo>
                  <a:pt x="155229" y="22342"/>
                </a:lnTo>
                <a:lnTo>
                  <a:pt x="144862" y="14826"/>
                </a:lnTo>
                <a:lnTo>
                  <a:pt x="132453" y="8685"/>
                </a:lnTo>
                <a:lnTo>
                  <a:pt x="120774" y="4715"/>
                </a:lnTo>
                <a:lnTo>
                  <a:pt x="108510" y="1963"/>
                </a:lnTo>
                <a:lnTo>
                  <a:pt x="95450" y="373"/>
                </a:lnTo>
                <a:lnTo>
                  <a:pt x="85140" y="0"/>
                </a:lnTo>
                <a:lnTo>
                  <a:pt x="71088" y="696"/>
                </a:lnTo>
                <a:lnTo>
                  <a:pt x="57765" y="2716"/>
                </a:lnTo>
                <a:lnTo>
                  <a:pt x="45354" y="5959"/>
                </a:lnTo>
                <a:lnTo>
                  <a:pt x="34035" y="10323"/>
                </a:lnTo>
                <a:lnTo>
                  <a:pt x="25628" y="14706"/>
                </a:lnTo>
                <a:lnTo>
                  <a:pt x="17906" y="19291"/>
                </a:lnTo>
                <a:lnTo>
                  <a:pt x="11556" y="24815"/>
                </a:lnTo>
                <a:lnTo>
                  <a:pt x="7073" y="31115"/>
                </a:lnTo>
                <a:lnTo>
                  <a:pt x="2590" y="37401"/>
                </a:lnTo>
                <a:close/>
              </a:path>
              <a:path w="170281" h="110667">
                <a:moveTo>
                  <a:pt x="63195" y="107137"/>
                </a:moveTo>
                <a:lnTo>
                  <a:pt x="64884" y="110286"/>
                </a:lnTo>
                <a:lnTo>
                  <a:pt x="66230" y="102781"/>
                </a:lnTo>
                <a:lnTo>
                  <a:pt x="66713" y="99288"/>
                </a:lnTo>
                <a:lnTo>
                  <a:pt x="70230" y="103619"/>
                </a:lnTo>
                <a:lnTo>
                  <a:pt x="70230" y="99288"/>
                </a:lnTo>
                <a:lnTo>
                  <a:pt x="68948" y="96037"/>
                </a:lnTo>
                <a:lnTo>
                  <a:pt x="67195" y="95796"/>
                </a:lnTo>
                <a:lnTo>
                  <a:pt x="63195" y="99288"/>
                </a:lnTo>
                <a:lnTo>
                  <a:pt x="63195" y="107137"/>
                </a:lnTo>
                <a:close/>
              </a:path>
              <a:path w="170281" h="110667">
                <a:moveTo>
                  <a:pt x="66713" y="110667"/>
                </a:moveTo>
                <a:lnTo>
                  <a:pt x="103568" y="110667"/>
                </a:lnTo>
                <a:lnTo>
                  <a:pt x="106705" y="108978"/>
                </a:lnTo>
                <a:lnTo>
                  <a:pt x="107086" y="107137"/>
                </a:lnTo>
                <a:lnTo>
                  <a:pt x="107086" y="102195"/>
                </a:lnTo>
                <a:lnTo>
                  <a:pt x="104051" y="102781"/>
                </a:lnTo>
                <a:lnTo>
                  <a:pt x="103568" y="99288"/>
                </a:lnTo>
                <a:lnTo>
                  <a:pt x="112365" y="94158"/>
                </a:lnTo>
                <a:lnTo>
                  <a:pt x="103085" y="95796"/>
                </a:lnTo>
                <a:lnTo>
                  <a:pt x="100050" y="97523"/>
                </a:lnTo>
                <a:lnTo>
                  <a:pt x="100050" y="103619"/>
                </a:lnTo>
                <a:lnTo>
                  <a:pt x="70230" y="103619"/>
                </a:lnTo>
                <a:lnTo>
                  <a:pt x="66713" y="99288"/>
                </a:lnTo>
                <a:lnTo>
                  <a:pt x="66230" y="102781"/>
                </a:lnTo>
                <a:lnTo>
                  <a:pt x="64884" y="110286"/>
                </a:lnTo>
                <a:lnTo>
                  <a:pt x="66713" y="110667"/>
                </a:lnTo>
                <a:close/>
              </a:path>
              <a:path w="170281" h="110667">
                <a:moveTo>
                  <a:pt x="163233" y="52044"/>
                </a:moveTo>
                <a:lnTo>
                  <a:pt x="160550" y="63657"/>
                </a:lnTo>
                <a:lnTo>
                  <a:pt x="152749" y="74390"/>
                </a:lnTo>
                <a:lnTo>
                  <a:pt x="146646" y="79590"/>
                </a:lnTo>
                <a:lnTo>
                  <a:pt x="136913" y="85575"/>
                </a:lnTo>
                <a:lnTo>
                  <a:pt x="125392" y="90495"/>
                </a:lnTo>
                <a:lnTo>
                  <a:pt x="112365" y="94158"/>
                </a:lnTo>
                <a:lnTo>
                  <a:pt x="103568" y="99288"/>
                </a:lnTo>
                <a:lnTo>
                  <a:pt x="104051" y="102781"/>
                </a:lnTo>
                <a:lnTo>
                  <a:pt x="107086" y="99288"/>
                </a:lnTo>
                <a:lnTo>
                  <a:pt x="104051" y="102781"/>
                </a:lnTo>
                <a:lnTo>
                  <a:pt x="107086" y="102195"/>
                </a:lnTo>
                <a:lnTo>
                  <a:pt x="117746" y="100137"/>
                </a:lnTo>
                <a:lnTo>
                  <a:pt x="130347" y="96190"/>
                </a:lnTo>
                <a:lnTo>
                  <a:pt x="141645" y="91048"/>
                </a:lnTo>
                <a:lnTo>
                  <a:pt x="150825" y="85267"/>
                </a:lnTo>
                <a:lnTo>
                  <a:pt x="161037" y="75770"/>
                </a:lnTo>
                <a:lnTo>
                  <a:pt x="167761" y="64727"/>
                </a:lnTo>
                <a:lnTo>
                  <a:pt x="166750" y="52044"/>
                </a:lnTo>
                <a:lnTo>
                  <a:pt x="163233" y="46151"/>
                </a:lnTo>
                <a:lnTo>
                  <a:pt x="163233" y="52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6571813" y="2773414"/>
            <a:ext cx="78333" cy="44145"/>
          </a:xfrm>
          <a:custGeom>
            <a:avLst/>
            <a:gdLst/>
            <a:ahLst/>
            <a:cxnLst/>
            <a:rect l="l" t="t" r="r" b="b"/>
            <a:pathLst>
              <a:path w="78333" h="44145">
                <a:moveTo>
                  <a:pt x="0" y="44145"/>
                </a:moveTo>
                <a:lnTo>
                  <a:pt x="78333" y="44145"/>
                </a:lnTo>
                <a:lnTo>
                  <a:pt x="78333" y="0"/>
                </a:lnTo>
                <a:lnTo>
                  <a:pt x="0" y="0"/>
                </a:lnTo>
                <a:lnTo>
                  <a:pt x="0" y="44145"/>
                </a:lnTo>
                <a:close/>
              </a:path>
            </a:pathLst>
          </a:custGeom>
          <a:solidFill>
            <a:srgbClr val="0357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6568282" y="2770533"/>
            <a:ext cx="85382" cy="49911"/>
          </a:xfrm>
          <a:custGeom>
            <a:avLst/>
            <a:gdLst/>
            <a:ahLst/>
            <a:cxnLst/>
            <a:rect l="l" t="t" r="r" b="b"/>
            <a:pathLst>
              <a:path w="85382" h="49911">
                <a:moveTo>
                  <a:pt x="78346" y="42875"/>
                </a:moveTo>
                <a:lnTo>
                  <a:pt x="7048" y="42875"/>
                </a:lnTo>
                <a:lnTo>
                  <a:pt x="78346" y="46393"/>
                </a:lnTo>
                <a:lnTo>
                  <a:pt x="78346" y="42875"/>
                </a:lnTo>
                <a:close/>
              </a:path>
              <a:path w="85382" h="49911">
                <a:moveTo>
                  <a:pt x="7048" y="7048"/>
                </a:moveTo>
                <a:lnTo>
                  <a:pt x="3530" y="0"/>
                </a:lnTo>
                <a:lnTo>
                  <a:pt x="7048" y="42875"/>
                </a:lnTo>
                <a:lnTo>
                  <a:pt x="7048" y="7048"/>
                </a:lnTo>
                <a:close/>
              </a:path>
              <a:path w="85382" h="49911">
                <a:moveTo>
                  <a:pt x="3530" y="0"/>
                </a:moveTo>
                <a:lnTo>
                  <a:pt x="7048" y="7048"/>
                </a:lnTo>
                <a:lnTo>
                  <a:pt x="78346" y="7048"/>
                </a:lnTo>
                <a:lnTo>
                  <a:pt x="78346" y="46393"/>
                </a:lnTo>
                <a:lnTo>
                  <a:pt x="7048" y="42875"/>
                </a:lnTo>
                <a:lnTo>
                  <a:pt x="3530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46393"/>
                </a:lnTo>
                <a:lnTo>
                  <a:pt x="1689" y="49542"/>
                </a:lnTo>
                <a:lnTo>
                  <a:pt x="3530" y="49911"/>
                </a:lnTo>
                <a:lnTo>
                  <a:pt x="81864" y="49911"/>
                </a:lnTo>
                <a:lnTo>
                  <a:pt x="85013" y="48234"/>
                </a:lnTo>
                <a:lnTo>
                  <a:pt x="81864" y="46393"/>
                </a:lnTo>
                <a:lnTo>
                  <a:pt x="81864" y="0"/>
                </a:lnTo>
                <a:lnTo>
                  <a:pt x="3530" y="0"/>
                </a:lnTo>
                <a:close/>
              </a:path>
              <a:path w="85382" h="49911">
                <a:moveTo>
                  <a:pt x="85382" y="46393"/>
                </a:moveTo>
                <a:lnTo>
                  <a:pt x="85382" y="3517"/>
                </a:lnTo>
                <a:lnTo>
                  <a:pt x="83693" y="381"/>
                </a:lnTo>
                <a:lnTo>
                  <a:pt x="81864" y="0"/>
                </a:lnTo>
                <a:lnTo>
                  <a:pt x="81864" y="46393"/>
                </a:lnTo>
                <a:lnTo>
                  <a:pt x="85013" y="48234"/>
                </a:lnTo>
                <a:lnTo>
                  <a:pt x="85382" y="46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6582746" y="2779039"/>
            <a:ext cx="56464" cy="30530"/>
          </a:xfrm>
          <a:custGeom>
            <a:avLst/>
            <a:gdLst/>
            <a:ahLst/>
            <a:cxnLst/>
            <a:rect l="l" t="t" r="r" b="b"/>
            <a:pathLst>
              <a:path w="56464" h="30530">
                <a:moveTo>
                  <a:pt x="0" y="30530"/>
                </a:moveTo>
                <a:lnTo>
                  <a:pt x="56464" y="30530"/>
                </a:lnTo>
                <a:lnTo>
                  <a:pt x="56464" y="0"/>
                </a:lnTo>
                <a:lnTo>
                  <a:pt x="0" y="0"/>
                </a:lnTo>
                <a:lnTo>
                  <a:pt x="0" y="30530"/>
                </a:lnTo>
                <a:close/>
              </a:path>
            </a:pathLst>
          </a:custGeom>
          <a:solidFill>
            <a:srgbClr val="0357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579227" y="2776148"/>
            <a:ext cx="63500" cy="36309"/>
          </a:xfrm>
          <a:custGeom>
            <a:avLst/>
            <a:gdLst/>
            <a:ahLst/>
            <a:cxnLst/>
            <a:rect l="l" t="t" r="r" b="b"/>
            <a:pathLst>
              <a:path w="63500" h="36309">
                <a:moveTo>
                  <a:pt x="56464" y="29273"/>
                </a:moveTo>
                <a:lnTo>
                  <a:pt x="7035" y="29273"/>
                </a:lnTo>
                <a:lnTo>
                  <a:pt x="56464" y="32791"/>
                </a:lnTo>
                <a:lnTo>
                  <a:pt x="56464" y="29273"/>
                </a:lnTo>
                <a:close/>
              </a:path>
              <a:path w="63500" h="36309">
                <a:moveTo>
                  <a:pt x="7035" y="7048"/>
                </a:moveTo>
                <a:lnTo>
                  <a:pt x="3517" y="0"/>
                </a:lnTo>
                <a:lnTo>
                  <a:pt x="7035" y="29273"/>
                </a:lnTo>
                <a:lnTo>
                  <a:pt x="7035" y="7048"/>
                </a:lnTo>
                <a:close/>
              </a:path>
              <a:path w="63500" h="36309">
                <a:moveTo>
                  <a:pt x="3517" y="0"/>
                </a:moveTo>
                <a:lnTo>
                  <a:pt x="7035" y="7048"/>
                </a:lnTo>
                <a:lnTo>
                  <a:pt x="56464" y="7048"/>
                </a:lnTo>
                <a:lnTo>
                  <a:pt x="56464" y="32791"/>
                </a:lnTo>
                <a:lnTo>
                  <a:pt x="7035" y="29273"/>
                </a:lnTo>
                <a:lnTo>
                  <a:pt x="3517" y="0"/>
                </a:lnTo>
                <a:lnTo>
                  <a:pt x="368" y="1701"/>
                </a:lnTo>
                <a:lnTo>
                  <a:pt x="0" y="3530"/>
                </a:lnTo>
                <a:lnTo>
                  <a:pt x="0" y="32791"/>
                </a:lnTo>
                <a:lnTo>
                  <a:pt x="1676" y="35940"/>
                </a:lnTo>
                <a:lnTo>
                  <a:pt x="3517" y="36309"/>
                </a:lnTo>
                <a:lnTo>
                  <a:pt x="59982" y="36309"/>
                </a:lnTo>
                <a:lnTo>
                  <a:pt x="63131" y="34632"/>
                </a:lnTo>
                <a:lnTo>
                  <a:pt x="59982" y="32791"/>
                </a:lnTo>
                <a:lnTo>
                  <a:pt x="59982" y="0"/>
                </a:lnTo>
                <a:lnTo>
                  <a:pt x="3517" y="0"/>
                </a:lnTo>
                <a:close/>
              </a:path>
              <a:path w="63500" h="36309">
                <a:moveTo>
                  <a:pt x="63500" y="32791"/>
                </a:moveTo>
                <a:lnTo>
                  <a:pt x="63500" y="3530"/>
                </a:lnTo>
                <a:lnTo>
                  <a:pt x="61823" y="380"/>
                </a:lnTo>
                <a:lnTo>
                  <a:pt x="59982" y="0"/>
                </a:lnTo>
                <a:lnTo>
                  <a:pt x="59982" y="32791"/>
                </a:lnTo>
                <a:lnTo>
                  <a:pt x="63131" y="34632"/>
                </a:lnTo>
                <a:lnTo>
                  <a:pt x="63500" y="3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528935" y="2833884"/>
            <a:ext cx="163220" cy="97066"/>
          </a:xfrm>
          <a:custGeom>
            <a:avLst/>
            <a:gdLst/>
            <a:ahLst/>
            <a:cxnLst/>
            <a:rect l="l" t="t" r="r" b="b"/>
            <a:pathLst>
              <a:path w="163220" h="97066">
                <a:moveTo>
                  <a:pt x="138087" y="13550"/>
                </a:moveTo>
                <a:lnTo>
                  <a:pt x="127750" y="8538"/>
                </a:lnTo>
                <a:lnTo>
                  <a:pt x="116118" y="4566"/>
                </a:lnTo>
                <a:lnTo>
                  <a:pt x="103386" y="1758"/>
                </a:lnTo>
                <a:lnTo>
                  <a:pt x="89754" y="240"/>
                </a:lnTo>
                <a:lnTo>
                  <a:pt x="81610" y="0"/>
                </a:lnTo>
                <a:lnTo>
                  <a:pt x="67546" y="722"/>
                </a:lnTo>
                <a:lnTo>
                  <a:pt x="54273" y="2805"/>
                </a:lnTo>
                <a:lnTo>
                  <a:pt x="41987" y="6124"/>
                </a:lnTo>
                <a:lnTo>
                  <a:pt x="30884" y="10553"/>
                </a:lnTo>
                <a:lnTo>
                  <a:pt x="25120" y="13550"/>
                </a:lnTo>
                <a:lnTo>
                  <a:pt x="0" y="13550"/>
                </a:lnTo>
                <a:lnTo>
                  <a:pt x="0" y="48526"/>
                </a:lnTo>
                <a:lnTo>
                  <a:pt x="1893" y="58971"/>
                </a:lnTo>
                <a:lnTo>
                  <a:pt x="7307" y="68632"/>
                </a:lnTo>
                <a:lnTo>
                  <a:pt x="15838" y="77269"/>
                </a:lnTo>
                <a:lnTo>
                  <a:pt x="27085" y="84644"/>
                </a:lnTo>
                <a:lnTo>
                  <a:pt x="40646" y="90518"/>
                </a:lnTo>
                <a:lnTo>
                  <a:pt x="56118" y="94651"/>
                </a:lnTo>
                <a:lnTo>
                  <a:pt x="73100" y="96805"/>
                </a:lnTo>
                <a:lnTo>
                  <a:pt x="81610" y="97066"/>
                </a:lnTo>
                <a:lnTo>
                  <a:pt x="99170" y="95939"/>
                </a:lnTo>
                <a:lnTo>
                  <a:pt x="115412" y="92720"/>
                </a:lnTo>
                <a:lnTo>
                  <a:pt x="129934" y="87646"/>
                </a:lnTo>
                <a:lnTo>
                  <a:pt x="142334" y="80957"/>
                </a:lnTo>
                <a:lnTo>
                  <a:pt x="152210" y="72891"/>
                </a:lnTo>
                <a:lnTo>
                  <a:pt x="159160" y="63689"/>
                </a:lnTo>
                <a:lnTo>
                  <a:pt x="162782" y="53588"/>
                </a:lnTo>
                <a:lnTo>
                  <a:pt x="163220" y="48526"/>
                </a:lnTo>
                <a:lnTo>
                  <a:pt x="163220" y="13550"/>
                </a:lnTo>
                <a:lnTo>
                  <a:pt x="138087" y="13550"/>
                </a:lnTo>
                <a:close/>
              </a:path>
            </a:pathLst>
          </a:custGeom>
          <a:solidFill>
            <a:srgbClr val="0144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525406" y="2840646"/>
            <a:ext cx="166751" cy="95403"/>
          </a:xfrm>
          <a:custGeom>
            <a:avLst/>
            <a:gdLst/>
            <a:ahLst/>
            <a:cxnLst/>
            <a:rect l="l" t="t" r="r" b="b"/>
            <a:pathLst>
              <a:path w="166750" h="95403">
                <a:moveTo>
                  <a:pt x="28651" y="3271"/>
                </a:moveTo>
                <a:lnTo>
                  <a:pt x="34228" y="0"/>
                </a:lnTo>
                <a:lnTo>
                  <a:pt x="27808" y="3271"/>
                </a:lnTo>
                <a:lnTo>
                  <a:pt x="28651" y="3271"/>
                </a:lnTo>
                <a:close/>
              </a:path>
              <a:path w="166750" h="95403">
                <a:moveTo>
                  <a:pt x="142431" y="3271"/>
                </a:moveTo>
                <a:lnTo>
                  <a:pt x="132961" y="-1339"/>
                </a:lnTo>
                <a:lnTo>
                  <a:pt x="141617" y="3271"/>
                </a:lnTo>
                <a:lnTo>
                  <a:pt x="143370" y="3728"/>
                </a:lnTo>
                <a:lnTo>
                  <a:pt x="166751" y="3271"/>
                </a:lnTo>
                <a:lnTo>
                  <a:pt x="142431" y="3271"/>
                </a:lnTo>
                <a:close/>
              </a:path>
              <a:path w="166750" h="95403">
                <a:moveTo>
                  <a:pt x="37828" y="85124"/>
                </a:moveTo>
                <a:lnTo>
                  <a:pt x="49506" y="89099"/>
                </a:lnTo>
                <a:lnTo>
                  <a:pt x="61770" y="91852"/>
                </a:lnTo>
                <a:lnTo>
                  <a:pt x="74829" y="93444"/>
                </a:lnTo>
                <a:lnTo>
                  <a:pt x="85140" y="93822"/>
                </a:lnTo>
                <a:lnTo>
                  <a:pt x="99194" y="93119"/>
                </a:lnTo>
                <a:lnTo>
                  <a:pt x="112515" y="91095"/>
                </a:lnTo>
                <a:lnTo>
                  <a:pt x="124924" y="87849"/>
                </a:lnTo>
                <a:lnTo>
                  <a:pt x="136241" y="83483"/>
                </a:lnTo>
                <a:lnTo>
                  <a:pt x="144640" y="79103"/>
                </a:lnTo>
                <a:lnTo>
                  <a:pt x="152361" y="74518"/>
                </a:lnTo>
                <a:lnTo>
                  <a:pt x="158724" y="68993"/>
                </a:lnTo>
                <a:lnTo>
                  <a:pt x="163207" y="62694"/>
                </a:lnTo>
                <a:lnTo>
                  <a:pt x="167690" y="56408"/>
                </a:lnTo>
                <a:lnTo>
                  <a:pt x="170281" y="49283"/>
                </a:lnTo>
                <a:lnTo>
                  <a:pt x="170281" y="6789"/>
                </a:lnTo>
                <a:lnTo>
                  <a:pt x="168579" y="3639"/>
                </a:lnTo>
                <a:lnTo>
                  <a:pt x="166751" y="3271"/>
                </a:lnTo>
                <a:lnTo>
                  <a:pt x="143370" y="3728"/>
                </a:lnTo>
                <a:lnTo>
                  <a:pt x="141617" y="3271"/>
                </a:lnTo>
                <a:lnTo>
                  <a:pt x="132961" y="-1339"/>
                </a:lnTo>
                <a:lnTo>
                  <a:pt x="121354" y="-5374"/>
                </a:lnTo>
                <a:lnTo>
                  <a:pt x="108719" y="-8269"/>
                </a:lnTo>
                <a:lnTo>
                  <a:pt x="95228" y="-9920"/>
                </a:lnTo>
                <a:lnTo>
                  <a:pt x="85140" y="-10279"/>
                </a:lnTo>
                <a:lnTo>
                  <a:pt x="71140" y="-9584"/>
                </a:lnTo>
                <a:lnTo>
                  <a:pt x="57872" y="-7569"/>
                </a:lnTo>
                <a:lnTo>
                  <a:pt x="45510" y="-4339"/>
                </a:lnTo>
                <a:lnTo>
                  <a:pt x="34228" y="0"/>
                </a:lnTo>
                <a:lnTo>
                  <a:pt x="28651" y="3271"/>
                </a:lnTo>
                <a:lnTo>
                  <a:pt x="3530" y="3271"/>
                </a:lnTo>
                <a:lnTo>
                  <a:pt x="381" y="4960"/>
                </a:lnTo>
                <a:lnTo>
                  <a:pt x="0" y="6789"/>
                </a:lnTo>
                <a:lnTo>
                  <a:pt x="0" y="49283"/>
                </a:lnTo>
                <a:lnTo>
                  <a:pt x="2590" y="56408"/>
                </a:lnTo>
                <a:lnTo>
                  <a:pt x="7073" y="62694"/>
                </a:lnTo>
                <a:lnTo>
                  <a:pt x="15052" y="71467"/>
                </a:lnTo>
                <a:lnTo>
                  <a:pt x="25418" y="78983"/>
                </a:lnTo>
                <a:lnTo>
                  <a:pt x="16586" y="63926"/>
                </a:lnTo>
                <a:lnTo>
                  <a:pt x="12814" y="58618"/>
                </a:lnTo>
                <a:lnTo>
                  <a:pt x="9029" y="53284"/>
                </a:lnTo>
                <a:lnTo>
                  <a:pt x="7048" y="47657"/>
                </a:lnTo>
                <a:lnTo>
                  <a:pt x="7048" y="10307"/>
                </a:lnTo>
                <a:lnTo>
                  <a:pt x="26911" y="3728"/>
                </a:lnTo>
                <a:lnTo>
                  <a:pt x="28651" y="6789"/>
                </a:lnTo>
                <a:lnTo>
                  <a:pt x="30403" y="9850"/>
                </a:lnTo>
                <a:lnTo>
                  <a:pt x="40668" y="4897"/>
                </a:lnTo>
                <a:lnTo>
                  <a:pt x="52331" y="990"/>
                </a:lnTo>
                <a:lnTo>
                  <a:pt x="65167" y="-1725"/>
                </a:lnTo>
                <a:lnTo>
                  <a:pt x="78953" y="-3101"/>
                </a:lnTo>
                <a:lnTo>
                  <a:pt x="85140" y="-3243"/>
                </a:lnTo>
                <a:lnTo>
                  <a:pt x="99268" y="-2491"/>
                </a:lnTo>
                <a:lnTo>
                  <a:pt x="112540" y="-335"/>
                </a:lnTo>
                <a:lnTo>
                  <a:pt x="124735" y="3077"/>
                </a:lnTo>
                <a:lnTo>
                  <a:pt x="135629" y="7598"/>
                </a:lnTo>
                <a:lnTo>
                  <a:pt x="139865" y="9850"/>
                </a:lnTo>
                <a:lnTo>
                  <a:pt x="141617" y="10307"/>
                </a:lnTo>
                <a:lnTo>
                  <a:pt x="141617" y="6789"/>
                </a:lnTo>
                <a:lnTo>
                  <a:pt x="163233" y="10307"/>
                </a:lnTo>
                <a:lnTo>
                  <a:pt x="163220" y="47657"/>
                </a:lnTo>
                <a:lnTo>
                  <a:pt x="161251" y="53284"/>
                </a:lnTo>
                <a:lnTo>
                  <a:pt x="157467" y="58618"/>
                </a:lnTo>
                <a:lnTo>
                  <a:pt x="149608" y="67007"/>
                </a:lnTo>
                <a:lnTo>
                  <a:pt x="138788" y="74339"/>
                </a:lnTo>
                <a:lnTo>
                  <a:pt x="129451" y="78734"/>
                </a:lnTo>
                <a:lnTo>
                  <a:pt x="118210" y="82496"/>
                </a:lnTo>
                <a:lnTo>
                  <a:pt x="105877" y="85147"/>
                </a:lnTo>
                <a:lnTo>
                  <a:pt x="92658" y="86565"/>
                </a:lnTo>
                <a:lnTo>
                  <a:pt x="85140" y="86773"/>
                </a:lnTo>
                <a:lnTo>
                  <a:pt x="70948" y="86024"/>
                </a:lnTo>
                <a:lnTo>
                  <a:pt x="57611" y="83860"/>
                </a:lnTo>
                <a:lnTo>
                  <a:pt x="45362" y="80430"/>
                </a:lnTo>
                <a:lnTo>
                  <a:pt x="37828" y="85124"/>
                </a:lnTo>
                <a:close/>
              </a:path>
              <a:path w="166750" h="95403">
                <a:moveTo>
                  <a:pt x="45362" y="80430"/>
                </a:moveTo>
                <a:lnTo>
                  <a:pt x="34437" y="75885"/>
                </a:lnTo>
                <a:lnTo>
                  <a:pt x="29235" y="73057"/>
                </a:lnTo>
                <a:lnTo>
                  <a:pt x="22186" y="68866"/>
                </a:lnTo>
                <a:lnTo>
                  <a:pt x="16586" y="63926"/>
                </a:lnTo>
                <a:lnTo>
                  <a:pt x="25418" y="78983"/>
                </a:lnTo>
                <a:lnTo>
                  <a:pt x="37828" y="85124"/>
                </a:lnTo>
                <a:lnTo>
                  <a:pt x="45362" y="80430"/>
                </a:lnTo>
                <a:close/>
              </a:path>
              <a:path w="166750" h="95403">
                <a:moveTo>
                  <a:pt x="28651" y="10307"/>
                </a:moveTo>
                <a:lnTo>
                  <a:pt x="30403" y="9850"/>
                </a:lnTo>
                <a:lnTo>
                  <a:pt x="28651" y="6789"/>
                </a:lnTo>
                <a:lnTo>
                  <a:pt x="26911" y="3728"/>
                </a:lnTo>
                <a:lnTo>
                  <a:pt x="7048" y="10307"/>
                </a:lnTo>
                <a:lnTo>
                  <a:pt x="28651" y="10307"/>
                </a:lnTo>
                <a:close/>
              </a:path>
              <a:path w="166750" h="95403">
                <a:moveTo>
                  <a:pt x="163233" y="10307"/>
                </a:moveTo>
                <a:lnTo>
                  <a:pt x="141617" y="6789"/>
                </a:lnTo>
                <a:lnTo>
                  <a:pt x="141617" y="10307"/>
                </a:lnTo>
                <a:lnTo>
                  <a:pt x="163233" y="103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528926" y="2798909"/>
            <a:ext cx="163233" cy="103619"/>
          </a:xfrm>
          <a:custGeom>
            <a:avLst/>
            <a:gdLst/>
            <a:ahLst/>
            <a:cxnLst/>
            <a:rect l="l" t="t" r="r" b="b"/>
            <a:pathLst>
              <a:path w="163233" h="103619">
                <a:moveTo>
                  <a:pt x="81622" y="0"/>
                </a:moveTo>
                <a:lnTo>
                  <a:pt x="64059" y="1126"/>
                </a:lnTo>
                <a:lnTo>
                  <a:pt x="47814" y="4345"/>
                </a:lnTo>
                <a:lnTo>
                  <a:pt x="33290" y="9418"/>
                </a:lnTo>
                <a:lnTo>
                  <a:pt x="20889" y="16105"/>
                </a:lnTo>
                <a:lnTo>
                  <a:pt x="11012" y="24168"/>
                </a:lnTo>
                <a:lnTo>
                  <a:pt x="4061" y="33367"/>
                </a:lnTo>
                <a:lnTo>
                  <a:pt x="438" y="43463"/>
                </a:lnTo>
                <a:lnTo>
                  <a:pt x="0" y="48526"/>
                </a:lnTo>
                <a:lnTo>
                  <a:pt x="2025" y="59307"/>
                </a:lnTo>
                <a:lnTo>
                  <a:pt x="7802" y="69237"/>
                </a:lnTo>
                <a:lnTo>
                  <a:pt x="16886" y="78054"/>
                </a:lnTo>
                <a:lnTo>
                  <a:pt x="28829" y="85496"/>
                </a:lnTo>
                <a:lnTo>
                  <a:pt x="43186" y="91302"/>
                </a:lnTo>
                <a:lnTo>
                  <a:pt x="59510" y="95209"/>
                </a:lnTo>
                <a:lnTo>
                  <a:pt x="63195" y="95770"/>
                </a:lnTo>
                <a:lnTo>
                  <a:pt x="63195" y="103619"/>
                </a:lnTo>
                <a:lnTo>
                  <a:pt x="100037" y="103619"/>
                </a:lnTo>
                <a:lnTo>
                  <a:pt x="100037" y="95770"/>
                </a:lnTo>
                <a:lnTo>
                  <a:pt x="116726" y="92301"/>
                </a:lnTo>
                <a:lnTo>
                  <a:pt x="131540" y="86878"/>
                </a:lnTo>
                <a:lnTo>
                  <a:pt x="144034" y="79762"/>
                </a:lnTo>
                <a:lnTo>
                  <a:pt x="153762" y="71215"/>
                </a:lnTo>
                <a:lnTo>
                  <a:pt x="160278" y="61500"/>
                </a:lnTo>
                <a:lnTo>
                  <a:pt x="163138" y="50878"/>
                </a:lnTo>
                <a:lnTo>
                  <a:pt x="163233" y="48526"/>
                </a:lnTo>
                <a:lnTo>
                  <a:pt x="161338" y="38085"/>
                </a:lnTo>
                <a:lnTo>
                  <a:pt x="155922" y="28427"/>
                </a:lnTo>
                <a:lnTo>
                  <a:pt x="147388" y="19792"/>
                </a:lnTo>
                <a:lnTo>
                  <a:pt x="136139" y="12418"/>
                </a:lnTo>
                <a:lnTo>
                  <a:pt x="122576" y="6545"/>
                </a:lnTo>
                <a:lnTo>
                  <a:pt x="107103" y="2413"/>
                </a:lnTo>
                <a:lnTo>
                  <a:pt x="90122" y="260"/>
                </a:lnTo>
                <a:lnTo>
                  <a:pt x="81622" y="0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525408" y="2795391"/>
            <a:ext cx="170281" cy="110667"/>
          </a:xfrm>
          <a:custGeom>
            <a:avLst/>
            <a:gdLst/>
            <a:ahLst/>
            <a:cxnLst/>
            <a:rect l="l" t="t" r="r" b="b"/>
            <a:pathLst>
              <a:path w="170281" h="110667">
                <a:moveTo>
                  <a:pt x="167690" y="37401"/>
                </a:moveTo>
                <a:lnTo>
                  <a:pt x="166750" y="52044"/>
                </a:lnTo>
                <a:lnTo>
                  <a:pt x="170268" y="52044"/>
                </a:lnTo>
                <a:lnTo>
                  <a:pt x="170281" y="44538"/>
                </a:lnTo>
                <a:lnTo>
                  <a:pt x="167690" y="37401"/>
                </a:lnTo>
                <a:close/>
              </a:path>
              <a:path w="170281" h="110667">
                <a:moveTo>
                  <a:pt x="63195" y="107137"/>
                </a:moveTo>
                <a:lnTo>
                  <a:pt x="64871" y="110286"/>
                </a:lnTo>
                <a:lnTo>
                  <a:pt x="66230" y="102781"/>
                </a:lnTo>
                <a:lnTo>
                  <a:pt x="66713" y="99288"/>
                </a:lnTo>
                <a:lnTo>
                  <a:pt x="70230" y="103619"/>
                </a:lnTo>
                <a:lnTo>
                  <a:pt x="70230" y="99288"/>
                </a:lnTo>
                <a:lnTo>
                  <a:pt x="68935" y="96037"/>
                </a:lnTo>
                <a:lnTo>
                  <a:pt x="67195" y="95796"/>
                </a:lnTo>
                <a:lnTo>
                  <a:pt x="63195" y="99288"/>
                </a:lnTo>
                <a:lnTo>
                  <a:pt x="63195" y="107137"/>
                </a:lnTo>
                <a:close/>
              </a:path>
              <a:path w="170281" h="110667">
                <a:moveTo>
                  <a:pt x="107086" y="99288"/>
                </a:moveTo>
                <a:lnTo>
                  <a:pt x="104038" y="102781"/>
                </a:lnTo>
                <a:lnTo>
                  <a:pt x="107086" y="102192"/>
                </a:lnTo>
                <a:lnTo>
                  <a:pt x="117735" y="100137"/>
                </a:lnTo>
                <a:lnTo>
                  <a:pt x="130339" y="96190"/>
                </a:lnTo>
                <a:lnTo>
                  <a:pt x="141637" y="91048"/>
                </a:lnTo>
                <a:lnTo>
                  <a:pt x="150812" y="85267"/>
                </a:lnTo>
                <a:lnTo>
                  <a:pt x="161032" y="75775"/>
                </a:lnTo>
                <a:lnTo>
                  <a:pt x="167758" y="64737"/>
                </a:lnTo>
                <a:lnTo>
                  <a:pt x="170266" y="52449"/>
                </a:lnTo>
                <a:lnTo>
                  <a:pt x="170268" y="52044"/>
                </a:lnTo>
                <a:lnTo>
                  <a:pt x="166750" y="52044"/>
                </a:lnTo>
                <a:lnTo>
                  <a:pt x="167690" y="37401"/>
                </a:lnTo>
                <a:lnTo>
                  <a:pt x="163194" y="31115"/>
                </a:lnTo>
                <a:lnTo>
                  <a:pt x="155217" y="22348"/>
                </a:lnTo>
                <a:lnTo>
                  <a:pt x="144853" y="14831"/>
                </a:lnTo>
                <a:lnTo>
                  <a:pt x="132442" y="8681"/>
                </a:lnTo>
                <a:lnTo>
                  <a:pt x="120769" y="4715"/>
                </a:lnTo>
                <a:lnTo>
                  <a:pt x="108505" y="1963"/>
                </a:lnTo>
                <a:lnTo>
                  <a:pt x="95449" y="373"/>
                </a:lnTo>
                <a:lnTo>
                  <a:pt x="85140" y="0"/>
                </a:lnTo>
                <a:lnTo>
                  <a:pt x="71088" y="700"/>
                </a:lnTo>
                <a:lnTo>
                  <a:pt x="57765" y="2721"/>
                </a:lnTo>
                <a:lnTo>
                  <a:pt x="45354" y="5962"/>
                </a:lnTo>
                <a:lnTo>
                  <a:pt x="34035" y="10324"/>
                </a:lnTo>
                <a:lnTo>
                  <a:pt x="25628" y="14706"/>
                </a:lnTo>
                <a:lnTo>
                  <a:pt x="17906" y="19304"/>
                </a:lnTo>
                <a:lnTo>
                  <a:pt x="11556" y="24815"/>
                </a:lnTo>
                <a:lnTo>
                  <a:pt x="7061" y="31115"/>
                </a:lnTo>
                <a:lnTo>
                  <a:pt x="2590" y="37401"/>
                </a:lnTo>
                <a:lnTo>
                  <a:pt x="0" y="44538"/>
                </a:lnTo>
                <a:lnTo>
                  <a:pt x="0" y="52044"/>
                </a:lnTo>
                <a:lnTo>
                  <a:pt x="2370" y="64366"/>
                </a:lnTo>
                <a:lnTo>
                  <a:pt x="8975" y="75448"/>
                </a:lnTo>
                <a:lnTo>
                  <a:pt x="19087" y="84994"/>
                </a:lnTo>
                <a:lnTo>
                  <a:pt x="29346" y="91429"/>
                </a:lnTo>
                <a:lnTo>
                  <a:pt x="40739" y="96495"/>
                </a:lnTo>
                <a:lnTo>
                  <a:pt x="53423" y="100357"/>
                </a:lnTo>
                <a:lnTo>
                  <a:pt x="63195" y="102206"/>
                </a:lnTo>
                <a:lnTo>
                  <a:pt x="63195" y="99288"/>
                </a:lnTo>
                <a:lnTo>
                  <a:pt x="67195" y="95796"/>
                </a:lnTo>
                <a:lnTo>
                  <a:pt x="53324" y="93064"/>
                </a:lnTo>
                <a:lnTo>
                  <a:pt x="40778" y="88953"/>
                </a:lnTo>
                <a:lnTo>
                  <a:pt x="29836" y="83654"/>
                </a:lnTo>
                <a:lnTo>
                  <a:pt x="23634" y="79603"/>
                </a:lnTo>
                <a:lnTo>
                  <a:pt x="13274" y="69526"/>
                </a:lnTo>
                <a:lnTo>
                  <a:pt x="7816" y="58327"/>
                </a:lnTo>
                <a:lnTo>
                  <a:pt x="7048" y="52044"/>
                </a:lnTo>
                <a:lnTo>
                  <a:pt x="7048" y="46151"/>
                </a:lnTo>
                <a:lnTo>
                  <a:pt x="9029" y="40525"/>
                </a:lnTo>
                <a:lnTo>
                  <a:pt x="12801" y="35191"/>
                </a:lnTo>
                <a:lnTo>
                  <a:pt x="20666" y="26802"/>
                </a:lnTo>
                <a:lnTo>
                  <a:pt x="31482" y="19470"/>
                </a:lnTo>
                <a:lnTo>
                  <a:pt x="40817" y="15074"/>
                </a:lnTo>
                <a:lnTo>
                  <a:pt x="52055" y="11319"/>
                </a:lnTo>
                <a:lnTo>
                  <a:pt x="64386" y="8667"/>
                </a:lnTo>
                <a:lnTo>
                  <a:pt x="77606" y="7246"/>
                </a:lnTo>
                <a:lnTo>
                  <a:pt x="85140" y="7035"/>
                </a:lnTo>
                <a:lnTo>
                  <a:pt x="99326" y="7790"/>
                </a:lnTo>
                <a:lnTo>
                  <a:pt x="112662" y="9955"/>
                </a:lnTo>
                <a:lnTo>
                  <a:pt x="124912" y="13386"/>
                </a:lnTo>
                <a:lnTo>
                  <a:pt x="135842" y="17934"/>
                </a:lnTo>
                <a:lnTo>
                  <a:pt x="141046" y="20764"/>
                </a:lnTo>
                <a:lnTo>
                  <a:pt x="148094" y="24955"/>
                </a:lnTo>
                <a:lnTo>
                  <a:pt x="153695" y="29883"/>
                </a:lnTo>
                <a:lnTo>
                  <a:pt x="157467" y="35191"/>
                </a:lnTo>
                <a:lnTo>
                  <a:pt x="161239" y="40525"/>
                </a:lnTo>
                <a:lnTo>
                  <a:pt x="163220" y="46151"/>
                </a:lnTo>
                <a:lnTo>
                  <a:pt x="163233" y="52044"/>
                </a:lnTo>
                <a:lnTo>
                  <a:pt x="160544" y="63662"/>
                </a:lnTo>
                <a:lnTo>
                  <a:pt x="152744" y="74395"/>
                </a:lnTo>
                <a:lnTo>
                  <a:pt x="146634" y="79603"/>
                </a:lnTo>
                <a:lnTo>
                  <a:pt x="136904" y="85582"/>
                </a:lnTo>
                <a:lnTo>
                  <a:pt x="125382" y="90499"/>
                </a:lnTo>
                <a:lnTo>
                  <a:pt x="112350" y="94161"/>
                </a:lnTo>
                <a:lnTo>
                  <a:pt x="103555" y="99288"/>
                </a:lnTo>
                <a:lnTo>
                  <a:pt x="104038" y="102781"/>
                </a:lnTo>
                <a:lnTo>
                  <a:pt x="107086" y="99288"/>
                </a:lnTo>
                <a:close/>
              </a:path>
              <a:path w="170281" h="110667">
                <a:moveTo>
                  <a:pt x="66713" y="110667"/>
                </a:moveTo>
                <a:lnTo>
                  <a:pt x="103555" y="110667"/>
                </a:lnTo>
                <a:lnTo>
                  <a:pt x="106705" y="108978"/>
                </a:lnTo>
                <a:lnTo>
                  <a:pt x="107086" y="107137"/>
                </a:lnTo>
                <a:lnTo>
                  <a:pt x="107086" y="102192"/>
                </a:lnTo>
                <a:lnTo>
                  <a:pt x="104038" y="102781"/>
                </a:lnTo>
                <a:lnTo>
                  <a:pt x="103555" y="99288"/>
                </a:lnTo>
                <a:lnTo>
                  <a:pt x="112350" y="94161"/>
                </a:lnTo>
                <a:lnTo>
                  <a:pt x="103085" y="95796"/>
                </a:lnTo>
                <a:lnTo>
                  <a:pt x="100037" y="97523"/>
                </a:lnTo>
                <a:lnTo>
                  <a:pt x="100037" y="103619"/>
                </a:lnTo>
                <a:lnTo>
                  <a:pt x="70230" y="103619"/>
                </a:lnTo>
                <a:lnTo>
                  <a:pt x="66713" y="99288"/>
                </a:lnTo>
                <a:lnTo>
                  <a:pt x="66230" y="102781"/>
                </a:lnTo>
                <a:lnTo>
                  <a:pt x="64871" y="110286"/>
                </a:lnTo>
                <a:lnTo>
                  <a:pt x="66713" y="1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414726" y="2837244"/>
            <a:ext cx="78333" cy="44145"/>
          </a:xfrm>
          <a:custGeom>
            <a:avLst/>
            <a:gdLst/>
            <a:ahLst/>
            <a:cxnLst/>
            <a:rect l="l" t="t" r="r" b="b"/>
            <a:pathLst>
              <a:path w="78333" h="44145">
                <a:moveTo>
                  <a:pt x="0" y="44145"/>
                </a:moveTo>
                <a:lnTo>
                  <a:pt x="78333" y="44145"/>
                </a:lnTo>
                <a:lnTo>
                  <a:pt x="78333" y="0"/>
                </a:lnTo>
                <a:lnTo>
                  <a:pt x="0" y="0"/>
                </a:lnTo>
                <a:lnTo>
                  <a:pt x="0" y="441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411188" y="2834357"/>
            <a:ext cx="85382" cy="49911"/>
          </a:xfrm>
          <a:custGeom>
            <a:avLst/>
            <a:gdLst/>
            <a:ahLst/>
            <a:cxnLst/>
            <a:rect l="l" t="t" r="r" b="b"/>
            <a:pathLst>
              <a:path w="85382" h="49911">
                <a:moveTo>
                  <a:pt x="78346" y="42875"/>
                </a:moveTo>
                <a:lnTo>
                  <a:pt x="7048" y="42875"/>
                </a:lnTo>
                <a:lnTo>
                  <a:pt x="78346" y="46393"/>
                </a:lnTo>
                <a:lnTo>
                  <a:pt x="78346" y="42875"/>
                </a:lnTo>
                <a:close/>
              </a:path>
              <a:path w="85382" h="49911">
                <a:moveTo>
                  <a:pt x="7048" y="7048"/>
                </a:moveTo>
                <a:lnTo>
                  <a:pt x="3530" y="0"/>
                </a:lnTo>
                <a:lnTo>
                  <a:pt x="7048" y="42875"/>
                </a:lnTo>
                <a:lnTo>
                  <a:pt x="7048" y="7048"/>
                </a:lnTo>
                <a:close/>
              </a:path>
              <a:path w="85382" h="49911">
                <a:moveTo>
                  <a:pt x="3530" y="0"/>
                </a:moveTo>
                <a:lnTo>
                  <a:pt x="7048" y="7048"/>
                </a:lnTo>
                <a:lnTo>
                  <a:pt x="78346" y="7048"/>
                </a:lnTo>
                <a:lnTo>
                  <a:pt x="78346" y="46393"/>
                </a:lnTo>
                <a:lnTo>
                  <a:pt x="7048" y="42875"/>
                </a:lnTo>
                <a:lnTo>
                  <a:pt x="3530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46393"/>
                </a:lnTo>
                <a:lnTo>
                  <a:pt x="1689" y="49530"/>
                </a:lnTo>
                <a:lnTo>
                  <a:pt x="3530" y="49911"/>
                </a:lnTo>
                <a:lnTo>
                  <a:pt x="81864" y="49911"/>
                </a:lnTo>
                <a:lnTo>
                  <a:pt x="85013" y="48221"/>
                </a:lnTo>
                <a:lnTo>
                  <a:pt x="81864" y="46393"/>
                </a:lnTo>
                <a:lnTo>
                  <a:pt x="81864" y="0"/>
                </a:lnTo>
                <a:lnTo>
                  <a:pt x="3530" y="0"/>
                </a:lnTo>
                <a:close/>
              </a:path>
              <a:path w="85382" h="49911">
                <a:moveTo>
                  <a:pt x="85382" y="46393"/>
                </a:moveTo>
                <a:lnTo>
                  <a:pt x="85382" y="3517"/>
                </a:lnTo>
                <a:lnTo>
                  <a:pt x="83705" y="368"/>
                </a:lnTo>
                <a:lnTo>
                  <a:pt x="81864" y="0"/>
                </a:lnTo>
                <a:lnTo>
                  <a:pt x="81864" y="46393"/>
                </a:lnTo>
                <a:lnTo>
                  <a:pt x="85013" y="48221"/>
                </a:lnTo>
                <a:lnTo>
                  <a:pt x="85382" y="46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425647" y="2842869"/>
            <a:ext cx="56464" cy="30530"/>
          </a:xfrm>
          <a:custGeom>
            <a:avLst/>
            <a:gdLst/>
            <a:ahLst/>
            <a:cxnLst/>
            <a:rect l="l" t="t" r="r" b="b"/>
            <a:pathLst>
              <a:path w="56464" h="30530">
                <a:moveTo>
                  <a:pt x="0" y="30530"/>
                </a:moveTo>
                <a:lnTo>
                  <a:pt x="56464" y="30530"/>
                </a:lnTo>
                <a:lnTo>
                  <a:pt x="56464" y="0"/>
                </a:lnTo>
                <a:lnTo>
                  <a:pt x="0" y="0"/>
                </a:lnTo>
                <a:lnTo>
                  <a:pt x="0" y="3053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422133" y="2839972"/>
            <a:ext cx="63500" cy="36309"/>
          </a:xfrm>
          <a:custGeom>
            <a:avLst/>
            <a:gdLst/>
            <a:ahLst/>
            <a:cxnLst/>
            <a:rect l="l" t="t" r="r" b="b"/>
            <a:pathLst>
              <a:path w="63500" h="36309">
                <a:moveTo>
                  <a:pt x="56464" y="29273"/>
                </a:moveTo>
                <a:lnTo>
                  <a:pt x="7035" y="29273"/>
                </a:lnTo>
                <a:lnTo>
                  <a:pt x="56464" y="32791"/>
                </a:lnTo>
                <a:lnTo>
                  <a:pt x="56464" y="29273"/>
                </a:lnTo>
                <a:close/>
              </a:path>
              <a:path w="63500" h="36309">
                <a:moveTo>
                  <a:pt x="7035" y="7048"/>
                </a:moveTo>
                <a:lnTo>
                  <a:pt x="3517" y="0"/>
                </a:lnTo>
                <a:lnTo>
                  <a:pt x="7035" y="29273"/>
                </a:lnTo>
                <a:lnTo>
                  <a:pt x="7035" y="7048"/>
                </a:lnTo>
                <a:close/>
              </a:path>
              <a:path w="63500" h="36309">
                <a:moveTo>
                  <a:pt x="3517" y="0"/>
                </a:moveTo>
                <a:lnTo>
                  <a:pt x="7035" y="7048"/>
                </a:lnTo>
                <a:lnTo>
                  <a:pt x="56464" y="7048"/>
                </a:lnTo>
                <a:lnTo>
                  <a:pt x="56464" y="32791"/>
                </a:lnTo>
                <a:lnTo>
                  <a:pt x="7035" y="29273"/>
                </a:lnTo>
                <a:lnTo>
                  <a:pt x="3517" y="0"/>
                </a:lnTo>
                <a:lnTo>
                  <a:pt x="368" y="1689"/>
                </a:lnTo>
                <a:lnTo>
                  <a:pt x="0" y="3530"/>
                </a:lnTo>
                <a:lnTo>
                  <a:pt x="0" y="32791"/>
                </a:lnTo>
                <a:lnTo>
                  <a:pt x="1676" y="35928"/>
                </a:lnTo>
                <a:lnTo>
                  <a:pt x="3517" y="36309"/>
                </a:lnTo>
                <a:lnTo>
                  <a:pt x="59982" y="36309"/>
                </a:lnTo>
                <a:lnTo>
                  <a:pt x="63131" y="34620"/>
                </a:lnTo>
                <a:lnTo>
                  <a:pt x="59982" y="32791"/>
                </a:lnTo>
                <a:lnTo>
                  <a:pt x="59982" y="0"/>
                </a:lnTo>
                <a:lnTo>
                  <a:pt x="3517" y="0"/>
                </a:lnTo>
                <a:close/>
              </a:path>
              <a:path w="63500" h="36309">
                <a:moveTo>
                  <a:pt x="63500" y="32791"/>
                </a:moveTo>
                <a:lnTo>
                  <a:pt x="63500" y="3530"/>
                </a:lnTo>
                <a:lnTo>
                  <a:pt x="61823" y="380"/>
                </a:lnTo>
                <a:lnTo>
                  <a:pt x="59982" y="0"/>
                </a:lnTo>
                <a:lnTo>
                  <a:pt x="59982" y="32791"/>
                </a:lnTo>
                <a:lnTo>
                  <a:pt x="63131" y="34620"/>
                </a:lnTo>
                <a:lnTo>
                  <a:pt x="63500" y="32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371832" y="2706959"/>
            <a:ext cx="163233" cy="155778"/>
          </a:xfrm>
          <a:custGeom>
            <a:avLst/>
            <a:gdLst/>
            <a:ahLst/>
            <a:cxnLst/>
            <a:rect l="l" t="t" r="r" b="b"/>
            <a:pathLst>
              <a:path w="163233" h="155778">
                <a:moveTo>
                  <a:pt x="0" y="82829"/>
                </a:moveTo>
                <a:lnTo>
                  <a:pt x="556" y="91390"/>
                </a:lnTo>
                <a:lnTo>
                  <a:pt x="3685" y="104565"/>
                </a:lnTo>
                <a:lnTo>
                  <a:pt x="9341" y="116744"/>
                </a:lnTo>
                <a:lnTo>
                  <a:pt x="17261" y="127694"/>
                </a:lnTo>
                <a:lnTo>
                  <a:pt x="27181" y="137178"/>
                </a:lnTo>
                <a:lnTo>
                  <a:pt x="38840" y="144964"/>
                </a:lnTo>
                <a:lnTo>
                  <a:pt x="51975" y="150815"/>
                </a:lnTo>
                <a:lnTo>
                  <a:pt x="66323" y="154498"/>
                </a:lnTo>
                <a:lnTo>
                  <a:pt x="81622" y="155778"/>
                </a:lnTo>
                <a:lnTo>
                  <a:pt x="91191" y="155282"/>
                </a:lnTo>
                <a:lnTo>
                  <a:pt x="105933" y="152486"/>
                </a:lnTo>
                <a:lnTo>
                  <a:pt x="119560" y="147432"/>
                </a:lnTo>
                <a:lnTo>
                  <a:pt x="131811" y="140355"/>
                </a:lnTo>
                <a:lnTo>
                  <a:pt x="142423" y="131489"/>
                </a:lnTo>
                <a:lnTo>
                  <a:pt x="151134" y="121068"/>
                </a:lnTo>
                <a:lnTo>
                  <a:pt x="157680" y="109329"/>
                </a:lnTo>
                <a:lnTo>
                  <a:pt x="161801" y="96504"/>
                </a:lnTo>
                <a:lnTo>
                  <a:pt x="163233" y="82829"/>
                </a:lnTo>
                <a:lnTo>
                  <a:pt x="162897" y="76170"/>
                </a:lnTo>
                <a:lnTo>
                  <a:pt x="160182" y="63016"/>
                </a:lnTo>
                <a:lnTo>
                  <a:pt x="154954" y="50806"/>
                </a:lnTo>
                <a:lnTo>
                  <a:pt x="147469" y="39766"/>
                </a:lnTo>
                <a:lnTo>
                  <a:pt x="137979" y="30122"/>
                </a:lnTo>
                <a:lnTo>
                  <a:pt x="126741" y="22098"/>
                </a:lnTo>
                <a:lnTo>
                  <a:pt x="114009" y="15919"/>
                </a:lnTo>
                <a:lnTo>
                  <a:pt x="100037" y="11810"/>
                </a:lnTo>
                <a:lnTo>
                  <a:pt x="100037" y="0"/>
                </a:lnTo>
                <a:lnTo>
                  <a:pt x="63195" y="0"/>
                </a:lnTo>
                <a:lnTo>
                  <a:pt x="63195" y="11810"/>
                </a:lnTo>
                <a:lnTo>
                  <a:pt x="56277" y="13532"/>
                </a:lnTo>
                <a:lnTo>
                  <a:pt x="42877" y="18673"/>
                </a:lnTo>
                <a:lnTo>
                  <a:pt x="30839" y="25776"/>
                </a:lnTo>
                <a:lnTo>
                  <a:pt x="20418" y="34615"/>
                </a:lnTo>
                <a:lnTo>
                  <a:pt x="11868" y="44964"/>
                </a:lnTo>
                <a:lnTo>
                  <a:pt x="5444" y="56600"/>
                </a:lnTo>
                <a:lnTo>
                  <a:pt x="1403" y="69297"/>
                </a:lnTo>
                <a:lnTo>
                  <a:pt x="0" y="82829"/>
                </a:lnTo>
                <a:close/>
              </a:path>
            </a:pathLst>
          </a:custGeom>
          <a:solidFill>
            <a:srgbClr val="0144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368313" y="2703428"/>
            <a:ext cx="107086" cy="162826"/>
          </a:xfrm>
          <a:custGeom>
            <a:avLst/>
            <a:gdLst/>
            <a:ahLst/>
            <a:cxnLst/>
            <a:rect l="l" t="t" r="r" b="b"/>
            <a:pathLst>
              <a:path w="107086" h="162826">
                <a:moveTo>
                  <a:pt x="105397" y="381"/>
                </a:moveTo>
                <a:lnTo>
                  <a:pt x="103555" y="0"/>
                </a:lnTo>
                <a:lnTo>
                  <a:pt x="104279" y="11887"/>
                </a:lnTo>
                <a:lnTo>
                  <a:pt x="107086" y="12520"/>
                </a:lnTo>
                <a:lnTo>
                  <a:pt x="107086" y="3530"/>
                </a:lnTo>
                <a:lnTo>
                  <a:pt x="105397" y="381"/>
                </a:lnTo>
                <a:close/>
              </a:path>
              <a:path w="107086" h="162826">
                <a:moveTo>
                  <a:pt x="103555" y="15341"/>
                </a:moveTo>
                <a:lnTo>
                  <a:pt x="102844" y="18783"/>
                </a:lnTo>
                <a:lnTo>
                  <a:pt x="115722" y="22524"/>
                </a:lnTo>
                <a:lnTo>
                  <a:pt x="107086" y="15341"/>
                </a:lnTo>
                <a:lnTo>
                  <a:pt x="103555" y="15341"/>
                </a:lnTo>
                <a:close/>
              </a:path>
              <a:path w="107086" h="162826">
                <a:moveTo>
                  <a:pt x="151440" y="123038"/>
                </a:moveTo>
                <a:lnTo>
                  <a:pt x="142926" y="133035"/>
                </a:lnTo>
                <a:lnTo>
                  <a:pt x="130667" y="142755"/>
                </a:lnTo>
                <a:lnTo>
                  <a:pt x="119517" y="148700"/>
                </a:lnTo>
                <a:lnTo>
                  <a:pt x="107251" y="152953"/>
                </a:lnTo>
                <a:lnTo>
                  <a:pt x="94070" y="155328"/>
                </a:lnTo>
                <a:lnTo>
                  <a:pt x="85140" y="155778"/>
                </a:lnTo>
                <a:lnTo>
                  <a:pt x="71473" y="154717"/>
                </a:lnTo>
                <a:lnTo>
                  <a:pt x="58591" y="151658"/>
                </a:lnTo>
                <a:lnTo>
                  <a:pt x="46696" y="146788"/>
                </a:lnTo>
                <a:lnTo>
                  <a:pt x="35987" y="140291"/>
                </a:lnTo>
                <a:lnTo>
                  <a:pt x="29781" y="135305"/>
                </a:lnTo>
                <a:lnTo>
                  <a:pt x="20767" y="125658"/>
                </a:lnTo>
                <a:lnTo>
                  <a:pt x="13827" y="114691"/>
                </a:lnTo>
                <a:lnTo>
                  <a:pt x="9202" y="102629"/>
                </a:lnTo>
                <a:lnTo>
                  <a:pt x="10777" y="123624"/>
                </a:lnTo>
                <a:lnTo>
                  <a:pt x="18564" y="134033"/>
                </a:lnTo>
                <a:lnTo>
                  <a:pt x="25082" y="140563"/>
                </a:lnTo>
                <a:lnTo>
                  <a:pt x="34917" y="148115"/>
                </a:lnTo>
                <a:lnTo>
                  <a:pt x="45950" y="154264"/>
                </a:lnTo>
                <a:lnTo>
                  <a:pt x="58011" y="158864"/>
                </a:lnTo>
                <a:lnTo>
                  <a:pt x="70930" y="161766"/>
                </a:lnTo>
                <a:lnTo>
                  <a:pt x="84536" y="162824"/>
                </a:lnTo>
                <a:lnTo>
                  <a:pt x="85140" y="162826"/>
                </a:lnTo>
                <a:lnTo>
                  <a:pt x="98769" y="161851"/>
                </a:lnTo>
                <a:lnTo>
                  <a:pt x="111719" y="159025"/>
                </a:lnTo>
                <a:lnTo>
                  <a:pt x="123821" y="154495"/>
                </a:lnTo>
                <a:lnTo>
                  <a:pt x="134903" y="148407"/>
                </a:lnTo>
                <a:lnTo>
                  <a:pt x="144794" y="140911"/>
                </a:lnTo>
                <a:lnTo>
                  <a:pt x="154213" y="131072"/>
                </a:lnTo>
                <a:lnTo>
                  <a:pt x="161446" y="120306"/>
                </a:lnTo>
                <a:lnTo>
                  <a:pt x="166663" y="108462"/>
                </a:lnTo>
                <a:lnTo>
                  <a:pt x="169638" y="95737"/>
                </a:lnTo>
                <a:lnTo>
                  <a:pt x="170268" y="86360"/>
                </a:lnTo>
                <a:lnTo>
                  <a:pt x="166750" y="86360"/>
                </a:lnTo>
                <a:lnTo>
                  <a:pt x="170268" y="86360"/>
                </a:lnTo>
                <a:lnTo>
                  <a:pt x="169018" y="73208"/>
                </a:lnTo>
                <a:lnTo>
                  <a:pt x="165395" y="60793"/>
                </a:lnTo>
                <a:lnTo>
                  <a:pt x="159622" y="49311"/>
                </a:lnTo>
                <a:lnTo>
                  <a:pt x="151921" y="38960"/>
                </a:lnTo>
                <a:lnTo>
                  <a:pt x="142267" y="29709"/>
                </a:lnTo>
                <a:lnTo>
                  <a:pt x="131825" y="22457"/>
                </a:lnTo>
                <a:lnTo>
                  <a:pt x="120201" y="16714"/>
                </a:lnTo>
                <a:lnTo>
                  <a:pt x="107575" y="12631"/>
                </a:lnTo>
                <a:lnTo>
                  <a:pt x="104279" y="11887"/>
                </a:lnTo>
                <a:lnTo>
                  <a:pt x="103555" y="0"/>
                </a:lnTo>
                <a:lnTo>
                  <a:pt x="66713" y="0"/>
                </a:lnTo>
                <a:lnTo>
                  <a:pt x="66713" y="15341"/>
                </a:lnTo>
                <a:lnTo>
                  <a:pt x="63195" y="12682"/>
                </a:lnTo>
                <a:lnTo>
                  <a:pt x="53146" y="15530"/>
                </a:lnTo>
                <a:lnTo>
                  <a:pt x="41251" y="20872"/>
                </a:lnTo>
                <a:lnTo>
                  <a:pt x="30498" y="27761"/>
                </a:lnTo>
                <a:lnTo>
                  <a:pt x="21068" y="36042"/>
                </a:lnTo>
                <a:lnTo>
                  <a:pt x="18935" y="38315"/>
                </a:lnTo>
                <a:lnTo>
                  <a:pt x="11113" y="48585"/>
                </a:lnTo>
                <a:lnTo>
                  <a:pt x="5203" y="59999"/>
                </a:lnTo>
                <a:lnTo>
                  <a:pt x="7136" y="89695"/>
                </a:lnTo>
                <a:lnTo>
                  <a:pt x="7048" y="86360"/>
                </a:lnTo>
                <a:lnTo>
                  <a:pt x="8428" y="73301"/>
                </a:lnTo>
                <a:lnTo>
                  <a:pt x="12407" y="61059"/>
                </a:lnTo>
                <a:lnTo>
                  <a:pt x="18741" y="49846"/>
                </a:lnTo>
                <a:lnTo>
                  <a:pt x="24168" y="43027"/>
                </a:lnTo>
                <a:lnTo>
                  <a:pt x="33244" y="34537"/>
                </a:lnTo>
                <a:lnTo>
                  <a:pt x="43837" y="27490"/>
                </a:lnTo>
                <a:lnTo>
                  <a:pt x="55730" y="22086"/>
                </a:lnTo>
                <a:lnTo>
                  <a:pt x="63195" y="15341"/>
                </a:lnTo>
                <a:lnTo>
                  <a:pt x="67424" y="18783"/>
                </a:lnTo>
                <a:lnTo>
                  <a:pt x="70230" y="17005"/>
                </a:lnTo>
                <a:lnTo>
                  <a:pt x="70230" y="7048"/>
                </a:lnTo>
                <a:lnTo>
                  <a:pt x="100037" y="7048"/>
                </a:lnTo>
                <a:lnTo>
                  <a:pt x="100037" y="15341"/>
                </a:lnTo>
                <a:lnTo>
                  <a:pt x="101218" y="18440"/>
                </a:lnTo>
                <a:lnTo>
                  <a:pt x="102844" y="18783"/>
                </a:lnTo>
                <a:lnTo>
                  <a:pt x="103555" y="15341"/>
                </a:lnTo>
                <a:lnTo>
                  <a:pt x="107086" y="15341"/>
                </a:lnTo>
                <a:lnTo>
                  <a:pt x="115722" y="22524"/>
                </a:lnTo>
                <a:lnTo>
                  <a:pt x="127499" y="28092"/>
                </a:lnTo>
                <a:lnTo>
                  <a:pt x="137959" y="35284"/>
                </a:lnTo>
                <a:lnTo>
                  <a:pt x="146113" y="43027"/>
                </a:lnTo>
                <a:lnTo>
                  <a:pt x="153882" y="53434"/>
                </a:lnTo>
                <a:lnTo>
                  <a:pt x="159459" y="65012"/>
                </a:lnTo>
                <a:lnTo>
                  <a:pt x="162605" y="77548"/>
                </a:lnTo>
                <a:lnTo>
                  <a:pt x="163233" y="86360"/>
                </a:lnTo>
                <a:lnTo>
                  <a:pt x="161836" y="99476"/>
                </a:lnTo>
                <a:lnTo>
                  <a:pt x="157824" y="111777"/>
                </a:lnTo>
                <a:lnTo>
                  <a:pt x="151440" y="123038"/>
                </a:lnTo>
                <a:close/>
              </a:path>
              <a:path w="107086" h="162826">
                <a:moveTo>
                  <a:pt x="1272" y="99591"/>
                </a:moveTo>
                <a:lnTo>
                  <a:pt x="4939" y="112077"/>
                </a:lnTo>
                <a:lnTo>
                  <a:pt x="10777" y="123624"/>
                </a:lnTo>
                <a:lnTo>
                  <a:pt x="9202" y="102629"/>
                </a:lnTo>
                <a:lnTo>
                  <a:pt x="7136" y="89695"/>
                </a:lnTo>
                <a:lnTo>
                  <a:pt x="5203" y="59999"/>
                </a:lnTo>
                <a:lnTo>
                  <a:pt x="1427" y="72360"/>
                </a:lnTo>
                <a:lnTo>
                  <a:pt x="5" y="85470"/>
                </a:lnTo>
                <a:lnTo>
                  <a:pt x="0" y="86360"/>
                </a:lnTo>
                <a:lnTo>
                  <a:pt x="1272" y="99591"/>
                </a:lnTo>
                <a:close/>
              </a:path>
              <a:path w="107086" h="162826">
                <a:moveTo>
                  <a:pt x="67424" y="18783"/>
                </a:moveTo>
                <a:lnTo>
                  <a:pt x="63195" y="15341"/>
                </a:lnTo>
                <a:lnTo>
                  <a:pt x="55730" y="22086"/>
                </a:lnTo>
                <a:lnTo>
                  <a:pt x="67424" y="18783"/>
                </a:lnTo>
                <a:close/>
              </a:path>
              <a:path w="107086" h="162826">
                <a:moveTo>
                  <a:pt x="66001" y="11887"/>
                </a:moveTo>
                <a:lnTo>
                  <a:pt x="66713" y="15341"/>
                </a:lnTo>
                <a:lnTo>
                  <a:pt x="66713" y="0"/>
                </a:lnTo>
                <a:lnTo>
                  <a:pt x="63563" y="1689"/>
                </a:lnTo>
                <a:lnTo>
                  <a:pt x="63195" y="3530"/>
                </a:lnTo>
                <a:lnTo>
                  <a:pt x="63195" y="12682"/>
                </a:lnTo>
                <a:lnTo>
                  <a:pt x="66713" y="15341"/>
                </a:lnTo>
                <a:lnTo>
                  <a:pt x="66001" y="118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389535" y="2836097"/>
            <a:ext cx="126936" cy="102273"/>
          </a:xfrm>
          <a:custGeom>
            <a:avLst/>
            <a:gdLst/>
            <a:ahLst/>
            <a:cxnLst/>
            <a:rect l="l" t="t" r="r" b="b"/>
            <a:pathLst>
              <a:path w="126936" h="102273">
                <a:moveTo>
                  <a:pt x="0" y="0"/>
                </a:moveTo>
                <a:lnTo>
                  <a:pt x="0" y="67360"/>
                </a:lnTo>
                <a:lnTo>
                  <a:pt x="2502" y="77103"/>
                </a:lnTo>
                <a:lnTo>
                  <a:pt x="9540" y="85783"/>
                </a:lnTo>
                <a:lnTo>
                  <a:pt x="20410" y="93014"/>
                </a:lnTo>
                <a:lnTo>
                  <a:pt x="34409" y="98409"/>
                </a:lnTo>
                <a:lnTo>
                  <a:pt x="50834" y="101581"/>
                </a:lnTo>
                <a:lnTo>
                  <a:pt x="63474" y="102273"/>
                </a:lnTo>
                <a:lnTo>
                  <a:pt x="81182" y="100896"/>
                </a:lnTo>
                <a:lnTo>
                  <a:pt x="96961" y="97025"/>
                </a:lnTo>
                <a:lnTo>
                  <a:pt x="110106" y="91045"/>
                </a:lnTo>
                <a:lnTo>
                  <a:pt x="119914" y="83344"/>
                </a:lnTo>
                <a:lnTo>
                  <a:pt x="125681" y="74307"/>
                </a:lnTo>
                <a:lnTo>
                  <a:pt x="126936" y="67360"/>
                </a:lnTo>
                <a:lnTo>
                  <a:pt x="126936" y="0"/>
                </a:lnTo>
                <a:lnTo>
                  <a:pt x="0" y="0"/>
                </a:lnTo>
                <a:close/>
              </a:path>
            </a:pathLst>
          </a:custGeom>
          <a:solidFill>
            <a:srgbClr val="38A9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386005" y="2832579"/>
            <a:ext cx="133997" cy="109321"/>
          </a:xfrm>
          <a:custGeom>
            <a:avLst/>
            <a:gdLst/>
            <a:ahLst/>
            <a:cxnLst/>
            <a:rect l="l" t="t" r="r" b="b"/>
            <a:pathLst>
              <a:path w="133997" h="109321">
                <a:moveTo>
                  <a:pt x="2133" y="81965"/>
                </a:moveTo>
                <a:lnTo>
                  <a:pt x="3530" y="3517"/>
                </a:lnTo>
                <a:lnTo>
                  <a:pt x="7048" y="3517"/>
                </a:lnTo>
                <a:lnTo>
                  <a:pt x="130467" y="0"/>
                </a:lnTo>
                <a:lnTo>
                  <a:pt x="3530" y="0"/>
                </a:lnTo>
                <a:lnTo>
                  <a:pt x="381" y="1676"/>
                </a:lnTo>
                <a:lnTo>
                  <a:pt x="12" y="3517"/>
                </a:lnTo>
                <a:lnTo>
                  <a:pt x="0" y="76593"/>
                </a:lnTo>
                <a:lnTo>
                  <a:pt x="2133" y="81965"/>
                </a:lnTo>
                <a:close/>
              </a:path>
              <a:path w="133997" h="109321">
                <a:moveTo>
                  <a:pt x="114150" y="90073"/>
                </a:moveTo>
                <a:lnTo>
                  <a:pt x="101610" y="96401"/>
                </a:lnTo>
                <a:lnTo>
                  <a:pt x="89840" y="99869"/>
                </a:lnTo>
                <a:lnTo>
                  <a:pt x="77060" y="101829"/>
                </a:lnTo>
                <a:lnTo>
                  <a:pt x="67005" y="102273"/>
                </a:lnTo>
                <a:lnTo>
                  <a:pt x="52852" y="101377"/>
                </a:lnTo>
                <a:lnTo>
                  <a:pt x="39920" y="98827"/>
                </a:lnTo>
                <a:lnTo>
                  <a:pt x="28614" y="94859"/>
                </a:lnTo>
                <a:lnTo>
                  <a:pt x="23812" y="92481"/>
                </a:lnTo>
                <a:lnTo>
                  <a:pt x="25914" y="101364"/>
                </a:lnTo>
                <a:lnTo>
                  <a:pt x="30289" y="103136"/>
                </a:lnTo>
                <a:lnTo>
                  <a:pt x="41768" y="106547"/>
                </a:lnTo>
                <a:lnTo>
                  <a:pt x="54408" y="108655"/>
                </a:lnTo>
                <a:lnTo>
                  <a:pt x="67005" y="109321"/>
                </a:lnTo>
                <a:lnTo>
                  <a:pt x="80994" y="108493"/>
                </a:lnTo>
                <a:lnTo>
                  <a:pt x="93986" y="106127"/>
                </a:lnTo>
                <a:lnTo>
                  <a:pt x="105694" y="102370"/>
                </a:lnTo>
                <a:lnTo>
                  <a:pt x="113576" y="98666"/>
                </a:lnTo>
                <a:lnTo>
                  <a:pt x="119646" y="95313"/>
                </a:lnTo>
                <a:lnTo>
                  <a:pt x="124675" y="91287"/>
                </a:lnTo>
                <a:lnTo>
                  <a:pt x="128270" y="86626"/>
                </a:lnTo>
                <a:lnTo>
                  <a:pt x="131864" y="81965"/>
                </a:lnTo>
                <a:lnTo>
                  <a:pt x="133997" y="76593"/>
                </a:lnTo>
                <a:lnTo>
                  <a:pt x="133985" y="3517"/>
                </a:lnTo>
                <a:lnTo>
                  <a:pt x="132308" y="368"/>
                </a:lnTo>
                <a:lnTo>
                  <a:pt x="130467" y="0"/>
                </a:lnTo>
                <a:lnTo>
                  <a:pt x="7048" y="3517"/>
                </a:lnTo>
                <a:lnTo>
                  <a:pt x="3530" y="3517"/>
                </a:lnTo>
                <a:lnTo>
                  <a:pt x="2133" y="81965"/>
                </a:lnTo>
                <a:lnTo>
                  <a:pt x="3530" y="7035"/>
                </a:lnTo>
                <a:lnTo>
                  <a:pt x="126949" y="7035"/>
                </a:lnTo>
                <a:lnTo>
                  <a:pt x="126949" y="74828"/>
                </a:lnTo>
                <a:lnTo>
                  <a:pt x="125526" y="78625"/>
                </a:lnTo>
                <a:lnTo>
                  <a:pt x="122694" y="82334"/>
                </a:lnTo>
                <a:lnTo>
                  <a:pt x="114150" y="90073"/>
                </a:lnTo>
                <a:close/>
              </a:path>
              <a:path w="133997" h="109321">
                <a:moveTo>
                  <a:pt x="18402" y="89509"/>
                </a:moveTo>
                <a:lnTo>
                  <a:pt x="14135" y="86017"/>
                </a:lnTo>
                <a:lnTo>
                  <a:pt x="11303" y="82334"/>
                </a:lnTo>
                <a:lnTo>
                  <a:pt x="8470" y="78625"/>
                </a:lnTo>
                <a:lnTo>
                  <a:pt x="7061" y="74828"/>
                </a:lnTo>
                <a:lnTo>
                  <a:pt x="7048" y="7035"/>
                </a:lnTo>
                <a:lnTo>
                  <a:pt x="3530" y="7035"/>
                </a:lnTo>
                <a:lnTo>
                  <a:pt x="2133" y="81965"/>
                </a:lnTo>
                <a:lnTo>
                  <a:pt x="5727" y="86626"/>
                </a:lnTo>
                <a:lnTo>
                  <a:pt x="14343" y="94832"/>
                </a:lnTo>
                <a:lnTo>
                  <a:pt x="25914" y="101364"/>
                </a:lnTo>
                <a:lnTo>
                  <a:pt x="23812" y="92481"/>
                </a:lnTo>
                <a:lnTo>
                  <a:pt x="18402" y="89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389535" y="2800008"/>
            <a:ext cx="126936" cy="69824"/>
          </a:xfrm>
          <a:custGeom>
            <a:avLst/>
            <a:gdLst/>
            <a:ahLst/>
            <a:cxnLst/>
            <a:rect l="l" t="t" r="r" b="b"/>
            <a:pathLst>
              <a:path w="126936" h="69824">
                <a:moveTo>
                  <a:pt x="126936" y="34912"/>
                </a:moveTo>
                <a:lnTo>
                  <a:pt x="125681" y="27969"/>
                </a:lnTo>
                <a:lnTo>
                  <a:pt x="119914" y="18934"/>
                </a:lnTo>
                <a:lnTo>
                  <a:pt x="110106" y="11232"/>
                </a:lnTo>
                <a:lnTo>
                  <a:pt x="96961" y="5250"/>
                </a:lnTo>
                <a:lnTo>
                  <a:pt x="81182" y="1377"/>
                </a:lnTo>
                <a:lnTo>
                  <a:pt x="63474" y="0"/>
                </a:lnTo>
                <a:lnTo>
                  <a:pt x="50834" y="692"/>
                </a:lnTo>
                <a:lnTo>
                  <a:pt x="34409" y="3866"/>
                </a:lnTo>
                <a:lnTo>
                  <a:pt x="20410" y="9263"/>
                </a:lnTo>
                <a:lnTo>
                  <a:pt x="9540" y="16494"/>
                </a:lnTo>
                <a:lnTo>
                  <a:pt x="2502" y="25173"/>
                </a:lnTo>
                <a:lnTo>
                  <a:pt x="0" y="34912"/>
                </a:lnTo>
                <a:lnTo>
                  <a:pt x="1257" y="41862"/>
                </a:lnTo>
                <a:lnTo>
                  <a:pt x="7026" y="50895"/>
                </a:lnTo>
                <a:lnTo>
                  <a:pt x="16836" y="58595"/>
                </a:lnTo>
                <a:lnTo>
                  <a:pt x="29983" y="64575"/>
                </a:lnTo>
                <a:lnTo>
                  <a:pt x="45763" y="68447"/>
                </a:lnTo>
                <a:lnTo>
                  <a:pt x="63474" y="69824"/>
                </a:lnTo>
                <a:lnTo>
                  <a:pt x="76097" y="69133"/>
                </a:lnTo>
                <a:lnTo>
                  <a:pt x="92521" y="65960"/>
                </a:lnTo>
                <a:lnTo>
                  <a:pt x="106522" y="60564"/>
                </a:lnTo>
                <a:lnTo>
                  <a:pt x="117394" y="53332"/>
                </a:lnTo>
                <a:lnTo>
                  <a:pt x="124433" y="44652"/>
                </a:lnTo>
                <a:lnTo>
                  <a:pt x="126936" y="34912"/>
                </a:lnTo>
                <a:close/>
              </a:path>
            </a:pathLst>
          </a:custGeom>
          <a:solidFill>
            <a:srgbClr val="38A9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6386005" y="2823834"/>
            <a:ext cx="133997" cy="68903"/>
          </a:xfrm>
          <a:custGeom>
            <a:avLst/>
            <a:gdLst/>
            <a:ahLst/>
            <a:cxnLst/>
            <a:rect l="l" t="t" r="r" b="b"/>
            <a:pathLst>
              <a:path w="133997" h="68903">
                <a:moveTo>
                  <a:pt x="133985" y="11087"/>
                </a:moveTo>
                <a:lnTo>
                  <a:pt x="133997" y="5384"/>
                </a:lnTo>
                <a:lnTo>
                  <a:pt x="131864" y="0"/>
                </a:lnTo>
                <a:lnTo>
                  <a:pt x="130467" y="11087"/>
                </a:lnTo>
                <a:lnTo>
                  <a:pt x="131864" y="22174"/>
                </a:lnTo>
                <a:lnTo>
                  <a:pt x="133997" y="16789"/>
                </a:lnTo>
                <a:lnTo>
                  <a:pt x="133985" y="11087"/>
                </a:lnTo>
                <a:close/>
              </a:path>
              <a:path w="133997" h="68903">
                <a:moveTo>
                  <a:pt x="18402" y="29717"/>
                </a:moveTo>
                <a:lnTo>
                  <a:pt x="14135" y="26212"/>
                </a:lnTo>
                <a:lnTo>
                  <a:pt x="14343" y="35028"/>
                </a:lnTo>
                <a:lnTo>
                  <a:pt x="25914" y="41560"/>
                </a:lnTo>
                <a:lnTo>
                  <a:pt x="23812" y="32689"/>
                </a:lnTo>
                <a:lnTo>
                  <a:pt x="18402" y="29717"/>
                </a:lnTo>
                <a:close/>
              </a:path>
              <a:path w="133997" h="68903">
                <a:moveTo>
                  <a:pt x="2133" y="22174"/>
                </a:moveTo>
                <a:lnTo>
                  <a:pt x="5727" y="26822"/>
                </a:lnTo>
                <a:lnTo>
                  <a:pt x="14343" y="35028"/>
                </a:lnTo>
                <a:lnTo>
                  <a:pt x="14135" y="26212"/>
                </a:lnTo>
                <a:lnTo>
                  <a:pt x="11303" y="22529"/>
                </a:lnTo>
                <a:lnTo>
                  <a:pt x="8470" y="18821"/>
                </a:lnTo>
                <a:lnTo>
                  <a:pt x="7061" y="15024"/>
                </a:lnTo>
                <a:lnTo>
                  <a:pt x="7061" y="7150"/>
                </a:lnTo>
                <a:lnTo>
                  <a:pt x="8470" y="3352"/>
                </a:lnTo>
                <a:lnTo>
                  <a:pt x="11303" y="-355"/>
                </a:lnTo>
                <a:lnTo>
                  <a:pt x="19843" y="-8099"/>
                </a:lnTo>
                <a:lnTo>
                  <a:pt x="32379" y="-14431"/>
                </a:lnTo>
                <a:lnTo>
                  <a:pt x="44154" y="-17893"/>
                </a:lnTo>
                <a:lnTo>
                  <a:pt x="56936" y="-19855"/>
                </a:lnTo>
                <a:lnTo>
                  <a:pt x="67005" y="-20307"/>
                </a:lnTo>
                <a:lnTo>
                  <a:pt x="81158" y="-19409"/>
                </a:lnTo>
                <a:lnTo>
                  <a:pt x="94088" y="-16854"/>
                </a:lnTo>
                <a:lnTo>
                  <a:pt x="105392" y="-12886"/>
                </a:lnTo>
                <a:lnTo>
                  <a:pt x="110185" y="-10515"/>
                </a:lnTo>
                <a:lnTo>
                  <a:pt x="115595" y="-7543"/>
                </a:lnTo>
                <a:lnTo>
                  <a:pt x="119862" y="-4038"/>
                </a:lnTo>
                <a:lnTo>
                  <a:pt x="122694" y="-355"/>
                </a:lnTo>
                <a:lnTo>
                  <a:pt x="125526" y="3352"/>
                </a:lnTo>
                <a:lnTo>
                  <a:pt x="126949" y="7150"/>
                </a:lnTo>
                <a:lnTo>
                  <a:pt x="126949" y="15024"/>
                </a:lnTo>
                <a:lnTo>
                  <a:pt x="125526" y="18821"/>
                </a:lnTo>
                <a:lnTo>
                  <a:pt x="122694" y="22529"/>
                </a:lnTo>
                <a:lnTo>
                  <a:pt x="114153" y="30273"/>
                </a:lnTo>
                <a:lnTo>
                  <a:pt x="101618" y="36606"/>
                </a:lnTo>
                <a:lnTo>
                  <a:pt x="89839" y="40069"/>
                </a:lnTo>
                <a:lnTo>
                  <a:pt x="77056" y="42030"/>
                </a:lnTo>
                <a:lnTo>
                  <a:pt x="67005" y="42481"/>
                </a:lnTo>
                <a:lnTo>
                  <a:pt x="52851" y="41578"/>
                </a:lnTo>
                <a:lnTo>
                  <a:pt x="39917" y="39025"/>
                </a:lnTo>
                <a:lnTo>
                  <a:pt x="28610" y="35061"/>
                </a:lnTo>
                <a:lnTo>
                  <a:pt x="23812" y="32689"/>
                </a:lnTo>
                <a:lnTo>
                  <a:pt x="25914" y="41560"/>
                </a:lnTo>
                <a:lnTo>
                  <a:pt x="30289" y="43332"/>
                </a:lnTo>
                <a:lnTo>
                  <a:pt x="41768" y="46749"/>
                </a:lnTo>
                <a:lnTo>
                  <a:pt x="54408" y="48854"/>
                </a:lnTo>
                <a:lnTo>
                  <a:pt x="67005" y="49517"/>
                </a:lnTo>
                <a:lnTo>
                  <a:pt x="80996" y="48690"/>
                </a:lnTo>
                <a:lnTo>
                  <a:pt x="93991" y="46327"/>
                </a:lnTo>
                <a:lnTo>
                  <a:pt x="105699" y="42570"/>
                </a:lnTo>
                <a:lnTo>
                  <a:pt x="113576" y="38861"/>
                </a:lnTo>
                <a:lnTo>
                  <a:pt x="119646" y="35521"/>
                </a:lnTo>
                <a:lnTo>
                  <a:pt x="124675" y="31495"/>
                </a:lnTo>
                <a:lnTo>
                  <a:pt x="128282" y="26822"/>
                </a:lnTo>
                <a:lnTo>
                  <a:pt x="131864" y="22174"/>
                </a:lnTo>
                <a:lnTo>
                  <a:pt x="130467" y="11087"/>
                </a:lnTo>
                <a:lnTo>
                  <a:pt x="131864" y="0"/>
                </a:lnTo>
                <a:lnTo>
                  <a:pt x="128282" y="-4648"/>
                </a:lnTo>
                <a:lnTo>
                  <a:pt x="119658" y="-12854"/>
                </a:lnTo>
                <a:lnTo>
                  <a:pt x="108091" y="-19385"/>
                </a:lnTo>
                <a:lnTo>
                  <a:pt x="103720" y="-21158"/>
                </a:lnTo>
                <a:lnTo>
                  <a:pt x="92233" y="-24575"/>
                </a:lnTo>
                <a:lnTo>
                  <a:pt x="79593" y="-26679"/>
                </a:lnTo>
                <a:lnTo>
                  <a:pt x="67005" y="-27343"/>
                </a:lnTo>
                <a:lnTo>
                  <a:pt x="53011" y="-26522"/>
                </a:lnTo>
                <a:lnTo>
                  <a:pt x="40019" y="-24159"/>
                </a:lnTo>
                <a:lnTo>
                  <a:pt x="28311" y="-20401"/>
                </a:lnTo>
                <a:lnTo>
                  <a:pt x="20421" y="-16687"/>
                </a:lnTo>
                <a:lnTo>
                  <a:pt x="14351" y="-13347"/>
                </a:lnTo>
                <a:lnTo>
                  <a:pt x="9321" y="-9321"/>
                </a:lnTo>
                <a:lnTo>
                  <a:pt x="5727" y="-4648"/>
                </a:lnTo>
                <a:lnTo>
                  <a:pt x="2133" y="0"/>
                </a:lnTo>
                <a:lnTo>
                  <a:pt x="0" y="5384"/>
                </a:lnTo>
                <a:lnTo>
                  <a:pt x="0" y="16789"/>
                </a:lnTo>
                <a:lnTo>
                  <a:pt x="2133" y="22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6410490" y="2791056"/>
            <a:ext cx="85026" cy="65062"/>
          </a:xfrm>
          <a:custGeom>
            <a:avLst/>
            <a:gdLst/>
            <a:ahLst/>
            <a:cxnLst/>
            <a:rect l="l" t="t" r="r" b="b"/>
            <a:pathLst>
              <a:path w="85026" h="65062">
                <a:moveTo>
                  <a:pt x="79197" y="31546"/>
                </a:moveTo>
                <a:lnTo>
                  <a:pt x="62826" y="0"/>
                </a:lnTo>
                <a:lnTo>
                  <a:pt x="22212" y="0"/>
                </a:lnTo>
                <a:lnTo>
                  <a:pt x="5841" y="31546"/>
                </a:lnTo>
                <a:lnTo>
                  <a:pt x="2146" y="34836"/>
                </a:lnTo>
                <a:lnTo>
                  <a:pt x="0" y="38671"/>
                </a:lnTo>
                <a:lnTo>
                  <a:pt x="0" y="42773"/>
                </a:lnTo>
                <a:lnTo>
                  <a:pt x="3726" y="51915"/>
                </a:lnTo>
                <a:lnTo>
                  <a:pt x="13826" y="59225"/>
                </a:lnTo>
                <a:lnTo>
                  <a:pt x="28677" y="63855"/>
                </a:lnTo>
                <a:lnTo>
                  <a:pt x="42519" y="65062"/>
                </a:lnTo>
                <a:lnTo>
                  <a:pt x="59954" y="63109"/>
                </a:lnTo>
                <a:lnTo>
                  <a:pt x="73896" y="57815"/>
                </a:lnTo>
                <a:lnTo>
                  <a:pt x="82727" y="50027"/>
                </a:lnTo>
                <a:lnTo>
                  <a:pt x="85026" y="42773"/>
                </a:lnTo>
                <a:lnTo>
                  <a:pt x="85026" y="38671"/>
                </a:lnTo>
                <a:lnTo>
                  <a:pt x="82880" y="34836"/>
                </a:lnTo>
                <a:lnTo>
                  <a:pt x="79197" y="31546"/>
                </a:lnTo>
                <a:close/>
              </a:path>
            </a:pathLst>
          </a:custGeom>
          <a:solidFill>
            <a:srgbClr val="38A9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6406973" y="2787525"/>
            <a:ext cx="92075" cy="57188"/>
          </a:xfrm>
          <a:custGeom>
            <a:avLst/>
            <a:gdLst/>
            <a:ahLst/>
            <a:cxnLst/>
            <a:rect l="l" t="t" r="r" b="b"/>
            <a:pathLst>
              <a:path w="92075" h="57188">
                <a:moveTo>
                  <a:pt x="69456" y="1905"/>
                </a:moveTo>
                <a:lnTo>
                  <a:pt x="85064" y="32448"/>
                </a:lnTo>
                <a:lnTo>
                  <a:pt x="82715" y="35077"/>
                </a:lnTo>
                <a:lnTo>
                  <a:pt x="85839" y="33451"/>
                </a:lnTo>
                <a:lnTo>
                  <a:pt x="87947" y="57188"/>
                </a:lnTo>
                <a:lnTo>
                  <a:pt x="90487" y="54051"/>
                </a:lnTo>
                <a:lnTo>
                  <a:pt x="92074" y="50304"/>
                </a:lnTo>
                <a:lnTo>
                  <a:pt x="92062" y="40906"/>
                </a:lnTo>
                <a:lnTo>
                  <a:pt x="89230" y="36156"/>
                </a:lnTo>
                <a:lnTo>
                  <a:pt x="85536" y="32868"/>
                </a:lnTo>
                <a:lnTo>
                  <a:pt x="69456" y="1905"/>
                </a:lnTo>
                <a:close/>
              </a:path>
              <a:path w="92075" h="57188">
                <a:moveTo>
                  <a:pt x="32103" y="63781"/>
                </a:moveTo>
                <a:lnTo>
                  <a:pt x="20429" y="60283"/>
                </a:lnTo>
                <a:lnTo>
                  <a:pt x="17614" y="58940"/>
                </a:lnTo>
                <a:lnTo>
                  <a:pt x="14084" y="57099"/>
                </a:lnTo>
                <a:lnTo>
                  <a:pt x="11353" y="54952"/>
                </a:lnTo>
                <a:lnTo>
                  <a:pt x="7835" y="50571"/>
                </a:lnTo>
                <a:lnTo>
                  <a:pt x="7048" y="46304"/>
                </a:lnTo>
                <a:lnTo>
                  <a:pt x="7035" y="43497"/>
                </a:lnTo>
                <a:lnTo>
                  <a:pt x="9359" y="35077"/>
                </a:lnTo>
                <a:lnTo>
                  <a:pt x="6515" y="32889"/>
                </a:lnTo>
                <a:lnTo>
                  <a:pt x="6222" y="33451"/>
                </a:lnTo>
                <a:lnTo>
                  <a:pt x="6515" y="32889"/>
                </a:lnTo>
                <a:lnTo>
                  <a:pt x="2844" y="36156"/>
                </a:lnTo>
                <a:lnTo>
                  <a:pt x="0" y="40906"/>
                </a:lnTo>
                <a:lnTo>
                  <a:pt x="0" y="50304"/>
                </a:lnTo>
                <a:lnTo>
                  <a:pt x="1574" y="54051"/>
                </a:lnTo>
                <a:lnTo>
                  <a:pt x="4127" y="57188"/>
                </a:lnTo>
                <a:lnTo>
                  <a:pt x="7950" y="61912"/>
                </a:lnTo>
                <a:lnTo>
                  <a:pt x="13881" y="65532"/>
                </a:lnTo>
                <a:lnTo>
                  <a:pt x="21094" y="68110"/>
                </a:lnTo>
                <a:lnTo>
                  <a:pt x="28295" y="70662"/>
                </a:lnTo>
                <a:lnTo>
                  <a:pt x="36855" y="72110"/>
                </a:lnTo>
                <a:lnTo>
                  <a:pt x="46037" y="72110"/>
                </a:lnTo>
                <a:lnTo>
                  <a:pt x="59800" y="70971"/>
                </a:lnTo>
                <a:lnTo>
                  <a:pt x="71928" y="67761"/>
                </a:lnTo>
                <a:lnTo>
                  <a:pt x="77723" y="65189"/>
                </a:lnTo>
                <a:lnTo>
                  <a:pt x="81902" y="62992"/>
                </a:lnTo>
                <a:lnTo>
                  <a:pt x="85394" y="60350"/>
                </a:lnTo>
                <a:lnTo>
                  <a:pt x="87947" y="57188"/>
                </a:lnTo>
                <a:lnTo>
                  <a:pt x="85839" y="33451"/>
                </a:lnTo>
                <a:lnTo>
                  <a:pt x="82715" y="35077"/>
                </a:lnTo>
                <a:lnTo>
                  <a:pt x="85064" y="32448"/>
                </a:lnTo>
                <a:lnTo>
                  <a:pt x="69456" y="1905"/>
                </a:lnTo>
                <a:lnTo>
                  <a:pt x="66344" y="0"/>
                </a:lnTo>
                <a:lnTo>
                  <a:pt x="25730" y="0"/>
                </a:lnTo>
                <a:lnTo>
                  <a:pt x="27876" y="7048"/>
                </a:lnTo>
                <a:lnTo>
                  <a:pt x="64198" y="7048"/>
                </a:lnTo>
                <a:lnTo>
                  <a:pt x="79590" y="36703"/>
                </a:lnTo>
                <a:lnTo>
                  <a:pt x="80365" y="37706"/>
                </a:lnTo>
                <a:lnTo>
                  <a:pt x="83578" y="40589"/>
                </a:lnTo>
                <a:lnTo>
                  <a:pt x="85026" y="43497"/>
                </a:lnTo>
                <a:lnTo>
                  <a:pt x="85026" y="46304"/>
                </a:lnTo>
                <a:lnTo>
                  <a:pt x="84226" y="50571"/>
                </a:lnTo>
                <a:lnTo>
                  <a:pt x="82461" y="52768"/>
                </a:lnTo>
                <a:lnTo>
                  <a:pt x="79844" y="56045"/>
                </a:lnTo>
                <a:lnTo>
                  <a:pt x="74993" y="59232"/>
                </a:lnTo>
                <a:lnTo>
                  <a:pt x="68630" y="61468"/>
                </a:lnTo>
                <a:lnTo>
                  <a:pt x="62280" y="63715"/>
                </a:lnTo>
                <a:lnTo>
                  <a:pt x="54470" y="65074"/>
                </a:lnTo>
                <a:lnTo>
                  <a:pt x="46037" y="65074"/>
                </a:lnTo>
                <a:lnTo>
                  <a:pt x="32103" y="63781"/>
                </a:lnTo>
                <a:close/>
              </a:path>
              <a:path w="92075" h="57188">
                <a:moveTo>
                  <a:pt x="7010" y="32448"/>
                </a:moveTo>
                <a:lnTo>
                  <a:pt x="22605" y="1905"/>
                </a:lnTo>
                <a:lnTo>
                  <a:pt x="6515" y="32889"/>
                </a:lnTo>
                <a:lnTo>
                  <a:pt x="7010" y="32448"/>
                </a:lnTo>
                <a:close/>
              </a:path>
              <a:path w="92075" h="57188">
                <a:moveTo>
                  <a:pt x="9359" y="35077"/>
                </a:moveTo>
                <a:lnTo>
                  <a:pt x="7035" y="43497"/>
                </a:lnTo>
                <a:lnTo>
                  <a:pt x="8496" y="40589"/>
                </a:lnTo>
                <a:lnTo>
                  <a:pt x="11696" y="37706"/>
                </a:lnTo>
                <a:lnTo>
                  <a:pt x="12471" y="36703"/>
                </a:lnTo>
                <a:lnTo>
                  <a:pt x="27876" y="7048"/>
                </a:lnTo>
                <a:lnTo>
                  <a:pt x="25730" y="0"/>
                </a:lnTo>
                <a:lnTo>
                  <a:pt x="22605" y="1905"/>
                </a:lnTo>
                <a:lnTo>
                  <a:pt x="7010" y="32448"/>
                </a:lnTo>
                <a:lnTo>
                  <a:pt x="6515" y="32889"/>
                </a:lnTo>
                <a:lnTo>
                  <a:pt x="9359" y="350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6432697" y="2780408"/>
            <a:ext cx="40614" cy="21285"/>
          </a:xfrm>
          <a:custGeom>
            <a:avLst/>
            <a:gdLst/>
            <a:ahLst/>
            <a:cxnLst/>
            <a:rect l="l" t="t" r="r" b="b"/>
            <a:pathLst>
              <a:path w="40614" h="21285">
                <a:moveTo>
                  <a:pt x="40614" y="10642"/>
                </a:moveTo>
                <a:lnTo>
                  <a:pt x="40614" y="4762"/>
                </a:lnTo>
                <a:lnTo>
                  <a:pt x="31521" y="0"/>
                </a:lnTo>
                <a:lnTo>
                  <a:pt x="9093" y="0"/>
                </a:lnTo>
                <a:lnTo>
                  <a:pt x="0" y="4762"/>
                </a:lnTo>
                <a:lnTo>
                  <a:pt x="0" y="16522"/>
                </a:lnTo>
                <a:lnTo>
                  <a:pt x="9093" y="21285"/>
                </a:lnTo>
                <a:lnTo>
                  <a:pt x="31521" y="21285"/>
                </a:lnTo>
                <a:lnTo>
                  <a:pt x="40614" y="16522"/>
                </a:lnTo>
                <a:lnTo>
                  <a:pt x="40614" y="10642"/>
                </a:lnTo>
                <a:close/>
              </a:path>
            </a:pathLst>
          </a:custGeom>
          <a:solidFill>
            <a:srgbClr val="38A9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6429179" y="2776890"/>
            <a:ext cx="47650" cy="28321"/>
          </a:xfrm>
          <a:custGeom>
            <a:avLst/>
            <a:gdLst/>
            <a:ahLst/>
            <a:cxnLst/>
            <a:rect l="l" t="t" r="r" b="b"/>
            <a:pathLst>
              <a:path w="47650" h="28320">
                <a:moveTo>
                  <a:pt x="7835" y="3505"/>
                </a:moveTo>
                <a:lnTo>
                  <a:pt x="3810" y="6045"/>
                </a:lnTo>
                <a:lnTo>
                  <a:pt x="952" y="9550"/>
                </a:lnTo>
                <a:lnTo>
                  <a:pt x="0" y="14160"/>
                </a:lnTo>
                <a:lnTo>
                  <a:pt x="952" y="18770"/>
                </a:lnTo>
                <a:lnTo>
                  <a:pt x="2374" y="20510"/>
                </a:lnTo>
                <a:lnTo>
                  <a:pt x="4521" y="23152"/>
                </a:lnTo>
                <a:lnTo>
                  <a:pt x="7632" y="24993"/>
                </a:lnTo>
                <a:lnTo>
                  <a:pt x="11303" y="26314"/>
                </a:lnTo>
                <a:lnTo>
                  <a:pt x="8483" y="16878"/>
                </a:lnTo>
                <a:lnTo>
                  <a:pt x="7048" y="14160"/>
                </a:lnTo>
                <a:lnTo>
                  <a:pt x="8788" y="11036"/>
                </a:lnTo>
                <a:lnTo>
                  <a:pt x="10833" y="9639"/>
                </a:lnTo>
                <a:lnTo>
                  <a:pt x="13652" y="8648"/>
                </a:lnTo>
                <a:lnTo>
                  <a:pt x="16459" y="7658"/>
                </a:lnTo>
                <a:lnTo>
                  <a:pt x="19989" y="7035"/>
                </a:lnTo>
                <a:lnTo>
                  <a:pt x="28930" y="7023"/>
                </a:lnTo>
                <a:lnTo>
                  <a:pt x="33528" y="8153"/>
                </a:lnTo>
                <a:lnTo>
                  <a:pt x="36550" y="9753"/>
                </a:lnTo>
                <a:lnTo>
                  <a:pt x="39166" y="11442"/>
                </a:lnTo>
                <a:lnTo>
                  <a:pt x="40614" y="14160"/>
                </a:lnTo>
                <a:lnTo>
                  <a:pt x="47650" y="14160"/>
                </a:lnTo>
                <a:lnTo>
                  <a:pt x="46697" y="9550"/>
                </a:lnTo>
                <a:lnTo>
                  <a:pt x="45275" y="7810"/>
                </a:lnTo>
                <a:lnTo>
                  <a:pt x="43129" y="5168"/>
                </a:lnTo>
                <a:lnTo>
                  <a:pt x="40017" y="3327"/>
                </a:lnTo>
                <a:lnTo>
                  <a:pt x="36360" y="2006"/>
                </a:lnTo>
                <a:lnTo>
                  <a:pt x="32677" y="711"/>
                </a:lnTo>
                <a:lnTo>
                  <a:pt x="28409" y="0"/>
                </a:lnTo>
                <a:lnTo>
                  <a:pt x="17716" y="0"/>
                </a:lnTo>
                <a:lnTo>
                  <a:pt x="12153" y="1257"/>
                </a:lnTo>
                <a:lnTo>
                  <a:pt x="7835" y="3505"/>
                </a:lnTo>
                <a:close/>
              </a:path>
              <a:path w="47650" h="28320">
                <a:moveTo>
                  <a:pt x="19240" y="28321"/>
                </a:moveTo>
                <a:lnTo>
                  <a:pt x="29933" y="28321"/>
                </a:lnTo>
                <a:lnTo>
                  <a:pt x="35496" y="27051"/>
                </a:lnTo>
                <a:lnTo>
                  <a:pt x="39814" y="24815"/>
                </a:lnTo>
                <a:lnTo>
                  <a:pt x="43853" y="22275"/>
                </a:lnTo>
                <a:lnTo>
                  <a:pt x="46697" y="18770"/>
                </a:lnTo>
                <a:lnTo>
                  <a:pt x="47650" y="14160"/>
                </a:lnTo>
                <a:lnTo>
                  <a:pt x="40614" y="14160"/>
                </a:lnTo>
                <a:lnTo>
                  <a:pt x="38862" y="17284"/>
                </a:lnTo>
                <a:lnTo>
                  <a:pt x="36817" y="18681"/>
                </a:lnTo>
                <a:lnTo>
                  <a:pt x="34010" y="19672"/>
                </a:lnTo>
                <a:lnTo>
                  <a:pt x="31191" y="20662"/>
                </a:lnTo>
                <a:lnTo>
                  <a:pt x="27660" y="21285"/>
                </a:lnTo>
                <a:lnTo>
                  <a:pt x="18719" y="21285"/>
                </a:lnTo>
                <a:lnTo>
                  <a:pt x="14122" y="20167"/>
                </a:lnTo>
                <a:lnTo>
                  <a:pt x="11099" y="18567"/>
                </a:lnTo>
                <a:lnTo>
                  <a:pt x="8483" y="16878"/>
                </a:lnTo>
                <a:lnTo>
                  <a:pt x="11303" y="26314"/>
                </a:lnTo>
                <a:lnTo>
                  <a:pt x="14973" y="27609"/>
                </a:lnTo>
                <a:lnTo>
                  <a:pt x="19240" y="28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5071139" y="2223014"/>
            <a:ext cx="442977" cy="420497"/>
          </a:xfrm>
          <a:custGeom>
            <a:avLst/>
            <a:gdLst/>
            <a:ahLst/>
            <a:cxnLst/>
            <a:rect l="l" t="t" r="r" b="b"/>
            <a:pathLst>
              <a:path w="442977" h="420497">
                <a:moveTo>
                  <a:pt x="108231" y="384868"/>
                </a:moveTo>
                <a:lnTo>
                  <a:pt x="120589" y="381462"/>
                </a:lnTo>
                <a:lnTo>
                  <a:pt x="132940" y="378054"/>
                </a:lnTo>
                <a:lnTo>
                  <a:pt x="145262" y="374611"/>
                </a:lnTo>
                <a:lnTo>
                  <a:pt x="157535" y="371103"/>
                </a:lnTo>
                <a:lnTo>
                  <a:pt x="158356" y="370865"/>
                </a:lnTo>
                <a:lnTo>
                  <a:pt x="170138" y="367554"/>
                </a:lnTo>
                <a:lnTo>
                  <a:pt x="182072" y="364476"/>
                </a:lnTo>
                <a:lnTo>
                  <a:pt x="194136" y="361576"/>
                </a:lnTo>
                <a:lnTo>
                  <a:pt x="206312" y="358802"/>
                </a:lnTo>
                <a:lnTo>
                  <a:pt x="218578" y="356100"/>
                </a:lnTo>
                <a:lnTo>
                  <a:pt x="230916" y="353418"/>
                </a:lnTo>
                <a:lnTo>
                  <a:pt x="243305" y="350703"/>
                </a:lnTo>
                <a:lnTo>
                  <a:pt x="255724" y="347902"/>
                </a:lnTo>
                <a:lnTo>
                  <a:pt x="268155" y="344962"/>
                </a:lnTo>
                <a:lnTo>
                  <a:pt x="280577" y="341829"/>
                </a:lnTo>
                <a:lnTo>
                  <a:pt x="292970" y="338451"/>
                </a:lnTo>
                <a:lnTo>
                  <a:pt x="305314" y="334774"/>
                </a:lnTo>
                <a:lnTo>
                  <a:pt x="317589" y="330746"/>
                </a:lnTo>
                <a:lnTo>
                  <a:pt x="329775" y="326314"/>
                </a:lnTo>
                <a:lnTo>
                  <a:pt x="341852" y="321425"/>
                </a:lnTo>
                <a:lnTo>
                  <a:pt x="353800" y="316025"/>
                </a:lnTo>
                <a:lnTo>
                  <a:pt x="362521" y="311683"/>
                </a:lnTo>
                <a:lnTo>
                  <a:pt x="371964" y="306547"/>
                </a:lnTo>
                <a:lnTo>
                  <a:pt x="382618" y="300222"/>
                </a:lnTo>
                <a:lnTo>
                  <a:pt x="393926" y="292831"/>
                </a:lnTo>
                <a:lnTo>
                  <a:pt x="405334" y="284495"/>
                </a:lnTo>
                <a:lnTo>
                  <a:pt x="416048" y="275492"/>
                </a:lnTo>
                <a:lnTo>
                  <a:pt x="425349" y="266308"/>
                </a:lnTo>
                <a:lnTo>
                  <a:pt x="433327" y="256319"/>
                </a:lnTo>
                <a:lnTo>
                  <a:pt x="439457" y="245390"/>
                </a:lnTo>
                <a:lnTo>
                  <a:pt x="442455" y="236639"/>
                </a:lnTo>
                <a:lnTo>
                  <a:pt x="442977" y="221514"/>
                </a:lnTo>
                <a:lnTo>
                  <a:pt x="439419" y="209594"/>
                </a:lnTo>
                <a:lnTo>
                  <a:pt x="433137" y="199142"/>
                </a:lnTo>
                <a:lnTo>
                  <a:pt x="423726" y="188958"/>
                </a:lnTo>
                <a:lnTo>
                  <a:pt x="413068" y="180178"/>
                </a:lnTo>
                <a:lnTo>
                  <a:pt x="401370" y="172333"/>
                </a:lnTo>
                <a:lnTo>
                  <a:pt x="389147" y="165357"/>
                </a:lnTo>
                <a:lnTo>
                  <a:pt x="376915" y="159182"/>
                </a:lnTo>
                <a:lnTo>
                  <a:pt x="365190" y="153738"/>
                </a:lnTo>
                <a:lnTo>
                  <a:pt x="354487" y="148960"/>
                </a:lnTo>
                <a:lnTo>
                  <a:pt x="345322" y="144778"/>
                </a:lnTo>
                <a:lnTo>
                  <a:pt x="334590" y="137828"/>
                </a:lnTo>
                <a:lnTo>
                  <a:pt x="328250" y="130023"/>
                </a:lnTo>
                <a:lnTo>
                  <a:pt x="323627" y="120440"/>
                </a:lnTo>
                <a:lnTo>
                  <a:pt x="320452" y="109323"/>
                </a:lnTo>
                <a:lnTo>
                  <a:pt x="318460" y="96914"/>
                </a:lnTo>
                <a:lnTo>
                  <a:pt x="317384" y="83458"/>
                </a:lnTo>
                <a:lnTo>
                  <a:pt x="316958" y="69197"/>
                </a:lnTo>
                <a:lnTo>
                  <a:pt x="316814" y="19278"/>
                </a:lnTo>
                <a:lnTo>
                  <a:pt x="316687" y="13639"/>
                </a:lnTo>
                <a:lnTo>
                  <a:pt x="316420" y="0"/>
                </a:lnTo>
                <a:lnTo>
                  <a:pt x="305460" y="0"/>
                </a:lnTo>
                <a:lnTo>
                  <a:pt x="285708" y="6191"/>
                </a:lnTo>
                <a:lnTo>
                  <a:pt x="278898" y="16251"/>
                </a:lnTo>
                <a:lnTo>
                  <a:pt x="278244" y="18834"/>
                </a:lnTo>
                <a:lnTo>
                  <a:pt x="291719" y="23787"/>
                </a:lnTo>
                <a:lnTo>
                  <a:pt x="291875" y="35675"/>
                </a:lnTo>
                <a:lnTo>
                  <a:pt x="291557" y="48153"/>
                </a:lnTo>
                <a:lnTo>
                  <a:pt x="291046" y="61021"/>
                </a:lnTo>
                <a:lnTo>
                  <a:pt x="290624" y="74076"/>
                </a:lnTo>
                <a:lnTo>
                  <a:pt x="290570" y="87116"/>
                </a:lnTo>
                <a:lnTo>
                  <a:pt x="291166" y="99940"/>
                </a:lnTo>
                <a:lnTo>
                  <a:pt x="292694" y="112344"/>
                </a:lnTo>
                <a:lnTo>
                  <a:pt x="295433" y="124129"/>
                </a:lnTo>
                <a:lnTo>
                  <a:pt x="299665" y="135090"/>
                </a:lnTo>
                <a:lnTo>
                  <a:pt x="305671" y="145028"/>
                </a:lnTo>
                <a:lnTo>
                  <a:pt x="313732" y="153739"/>
                </a:lnTo>
                <a:lnTo>
                  <a:pt x="324128" y="161022"/>
                </a:lnTo>
                <a:lnTo>
                  <a:pt x="332689" y="165061"/>
                </a:lnTo>
                <a:lnTo>
                  <a:pt x="342402" y="169513"/>
                </a:lnTo>
                <a:lnTo>
                  <a:pt x="353576" y="174538"/>
                </a:lnTo>
                <a:lnTo>
                  <a:pt x="365585" y="180133"/>
                </a:lnTo>
                <a:lnTo>
                  <a:pt x="377805" y="186292"/>
                </a:lnTo>
                <a:lnTo>
                  <a:pt x="389608" y="193009"/>
                </a:lnTo>
                <a:lnTo>
                  <a:pt x="402874" y="202252"/>
                </a:lnTo>
                <a:lnTo>
                  <a:pt x="411786" y="210551"/>
                </a:lnTo>
                <a:lnTo>
                  <a:pt x="418820" y="219646"/>
                </a:lnTo>
                <a:lnTo>
                  <a:pt x="420344" y="224739"/>
                </a:lnTo>
                <a:lnTo>
                  <a:pt x="419417" y="230454"/>
                </a:lnTo>
                <a:lnTo>
                  <a:pt x="414075" y="242392"/>
                </a:lnTo>
                <a:lnTo>
                  <a:pt x="405870" y="252327"/>
                </a:lnTo>
                <a:lnTo>
                  <a:pt x="395021" y="262344"/>
                </a:lnTo>
                <a:lnTo>
                  <a:pt x="380061" y="273534"/>
                </a:lnTo>
                <a:lnTo>
                  <a:pt x="368746" y="280866"/>
                </a:lnTo>
                <a:lnTo>
                  <a:pt x="358163" y="287055"/>
                </a:lnTo>
                <a:lnTo>
                  <a:pt x="351548" y="290614"/>
                </a:lnTo>
                <a:lnTo>
                  <a:pt x="340460" y="296091"/>
                </a:lnTo>
                <a:lnTo>
                  <a:pt x="329129" y="301058"/>
                </a:lnTo>
                <a:lnTo>
                  <a:pt x="317576" y="305569"/>
                </a:lnTo>
                <a:lnTo>
                  <a:pt x="305821" y="309675"/>
                </a:lnTo>
                <a:lnTo>
                  <a:pt x="293884" y="313430"/>
                </a:lnTo>
                <a:lnTo>
                  <a:pt x="281786" y="316887"/>
                </a:lnTo>
                <a:lnTo>
                  <a:pt x="269547" y="320100"/>
                </a:lnTo>
                <a:lnTo>
                  <a:pt x="257188" y="323120"/>
                </a:lnTo>
                <a:lnTo>
                  <a:pt x="244727" y="326001"/>
                </a:lnTo>
                <a:lnTo>
                  <a:pt x="232187" y="328797"/>
                </a:lnTo>
                <a:lnTo>
                  <a:pt x="219586" y="331559"/>
                </a:lnTo>
                <a:lnTo>
                  <a:pt x="206945" y="334342"/>
                </a:lnTo>
                <a:lnTo>
                  <a:pt x="194285" y="337198"/>
                </a:lnTo>
                <a:lnTo>
                  <a:pt x="181626" y="340180"/>
                </a:lnTo>
                <a:lnTo>
                  <a:pt x="168988" y="343341"/>
                </a:lnTo>
                <a:lnTo>
                  <a:pt x="156391" y="346734"/>
                </a:lnTo>
                <a:lnTo>
                  <a:pt x="151714" y="348068"/>
                </a:lnTo>
                <a:lnTo>
                  <a:pt x="139838" y="351488"/>
                </a:lnTo>
                <a:lnTo>
                  <a:pt x="127846" y="354851"/>
                </a:lnTo>
                <a:lnTo>
                  <a:pt x="115758" y="358188"/>
                </a:lnTo>
                <a:lnTo>
                  <a:pt x="103595" y="361533"/>
                </a:lnTo>
                <a:lnTo>
                  <a:pt x="97743" y="363153"/>
                </a:lnTo>
                <a:lnTo>
                  <a:pt x="97743" y="387785"/>
                </a:lnTo>
                <a:lnTo>
                  <a:pt x="108231" y="384868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067608" y="2230252"/>
            <a:ext cx="426745" cy="427266"/>
          </a:xfrm>
          <a:custGeom>
            <a:avLst/>
            <a:gdLst/>
            <a:ahLst/>
            <a:cxnLst/>
            <a:rect l="l" t="t" r="r" b="b"/>
            <a:pathLst>
              <a:path w="426745" h="427266">
                <a:moveTo>
                  <a:pt x="426745" y="214617"/>
                </a:moveTo>
                <a:lnTo>
                  <a:pt x="424522" y="209397"/>
                </a:lnTo>
                <a:lnTo>
                  <a:pt x="425564" y="227215"/>
                </a:lnTo>
                <a:lnTo>
                  <a:pt x="426745" y="214617"/>
                </a:lnTo>
                <a:close/>
              </a:path>
              <a:path w="426745" h="427266">
                <a:moveTo>
                  <a:pt x="336219" y="157822"/>
                </a:moveTo>
                <a:lnTo>
                  <a:pt x="334925" y="161097"/>
                </a:lnTo>
                <a:lnTo>
                  <a:pt x="344549" y="165510"/>
                </a:lnTo>
                <a:lnTo>
                  <a:pt x="336219" y="157822"/>
                </a:lnTo>
                <a:close/>
              </a:path>
              <a:path w="426745" h="427266">
                <a:moveTo>
                  <a:pt x="295249" y="16548"/>
                </a:moveTo>
                <a:lnTo>
                  <a:pt x="294370" y="113432"/>
                </a:lnTo>
                <a:lnTo>
                  <a:pt x="298175" y="125220"/>
                </a:lnTo>
                <a:lnTo>
                  <a:pt x="295249" y="16548"/>
                </a:lnTo>
                <a:close/>
              </a:path>
              <a:path w="426745" h="427266">
                <a:moveTo>
                  <a:pt x="298678" y="14058"/>
                </a:moveTo>
                <a:lnTo>
                  <a:pt x="285730" y="9298"/>
                </a:lnTo>
                <a:lnTo>
                  <a:pt x="291731" y="16700"/>
                </a:lnTo>
                <a:lnTo>
                  <a:pt x="298678" y="14058"/>
                </a:lnTo>
                <a:close/>
              </a:path>
              <a:path w="426745" h="427266">
                <a:moveTo>
                  <a:pt x="285280" y="11887"/>
                </a:moveTo>
                <a:lnTo>
                  <a:pt x="285267" y="12052"/>
                </a:lnTo>
                <a:lnTo>
                  <a:pt x="291837" y="19043"/>
                </a:lnTo>
                <a:lnTo>
                  <a:pt x="285280" y="11887"/>
                </a:lnTo>
                <a:close/>
              </a:path>
              <a:path w="426745" h="427266">
                <a:moveTo>
                  <a:pt x="282994" y="8293"/>
                </a:moveTo>
                <a:lnTo>
                  <a:pt x="283349" y="0"/>
                </a:lnTo>
                <a:lnTo>
                  <a:pt x="279057" y="5473"/>
                </a:lnTo>
                <a:lnTo>
                  <a:pt x="278345" y="10769"/>
                </a:lnTo>
                <a:lnTo>
                  <a:pt x="281774" y="11595"/>
                </a:lnTo>
                <a:lnTo>
                  <a:pt x="282994" y="8293"/>
                </a:lnTo>
                <a:close/>
              </a:path>
              <a:path w="426745" h="427266">
                <a:moveTo>
                  <a:pt x="420293" y="203809"/>
                </a:moveTo>
                <a:lnTo>
                  <a:pt x="412296" y="195367"/>
                </a:lnTo>
                <a:lnTo>
                  <a:pt x="401812" y="187220"/>
                </a:lnTo>
                <a:lnTo>
                  <a:pt x="396862" y="183946"/>
                </a:lnTo>
                <a:lnTo>
                  <a:pt x="385062" y="177063"/>
                </a:lnTo>
                <a:lnTo>
                  <a:pt x="372805" y="170772"/>
                </a:lnTo>
                <a:lnTo>
                  <a:pt x="360707" y="165073"/>
                </a:lnTo>
                <a:lnTo>
                  <a:pt x="349387" y="159969"/>
                </a:lnTo>
                <a:lnTo>
                  <a:pt x="339461" y="155462"/>
                </a:lnTo>
                <a:lnTo>
                  <a:pt x="337515" y="154546"/>
                </a:lnTo>
                <a:lnTo>
                  <a:pt x="334708" y="160997"/>
                </a:lnTo>
                <a:lnTo>
                  <a:pt x="334925" y="161097"/>
                </a:lnTo>
                <a:lnTo>
                  <a:pt x="336219" y="157822"/>
                </a:lnTo>
                <a:lnTo>
                  <a:pt x="344549" y="165510"/>
                </a:lnTo>
                <a:lnTo>
                  <a:pt x="355798" y="170574"/>
                </a:lnTo>
                <a:lnTo>
                  <a:pt x="367820" y="176183"/>
                </a:lnTo>
                <a:lnTo>
                  <a:pt x="379982" y="182326"/>
                </a:lnTo>
                <a:lnTo>
                  <a:pt x="391650" y="188994"/>
                </a:lnTo>
                <a:lnTo>
                  <a:pt x="404648" y="198114"/>
                </a:lnTo>
                <a:lnTo>
                  <a:pt x="413278" y="206332"/>
                </a:lnTo>
                <a:lnTo>
                  <a:pt x="418401" y="213042"/>
                </a:lnTo>
                <a:lnTo>
                  <a:pt x="419671" y="216547"/>
                </a:lnTo>
                <a:lnTo>
                  <a:pt x="419684" y="220103"/>
                </a:lnTo>
                <a:lnTo>
                  <a:pt x="422198" y="226199"/>
                </a:lnTo>
                <a:lnTo>
                  <a:pt x="420293" y="203809"/>
                </a:lnTo>
                <a:close/>
              </a:path>
              <a:path w="426745" h="427266">
                <a:moveTo>
                  <a:pt x="312458" y="-10782"/>
                </a:moveTo>
                <a:lnTo>
                  <a:pt x="308991" y="-10756"/>
                </a:lnTo>
                <a:lnTo>
                  <a:pt x="302662" y="-9588"/>
                </a:lnTo>
                <a:lnTo>
                  <a:pt x="293945" y="-7979"/>
                </a:lnTo>
                <a:lnTo>
                  <a:pt x="290750" y="-5753"/>
                </a:lnTo>
                <a:lnTo>
                  <a:pt x="287815" y="-3708"/>
                </a:lnTo>
                <a:lnTo>
                  <a:pt x="320785" y="-3708"/>
                </a:lnTo>
                <a:lnTo>
                  <a:pt x="319874" y="-5753"/>
                </a:lnTo>
                <a:lnTo>
                  <a:pt x="317346" y="-7979"/>
                </a:lnTo>
                <a:lnTo>
                  <a:pt x="315518" y="-9588"/>
                </a:lnTo>
                <a:lnTo>
                  <a:pt x="312523" y="-10756"/>
                </a:lnTo>
              </a:path>
              <a:path w="426745" h="427266">
                <a:moveTo>
                  <a:pt x="287815" y="-3708"/>
                </a:moveTo>
                <a:lnTo>
                  <a:pt x="284569" y="-1446"/>
                </a:lnTo>
                <a:lnTo>
                  <a:pt x="283349" y="0"/>
                </a:lnTo>
                <a:lnTo>
                  <a:pt x="283340" y="203"/>
                </a:lnTo>
                <a:lnTo>
                  <a:pt x="283178" y="3987"/>
                </a:lnTo>
                <a:lnTo>
                  <a:pt x="283015" y="7797"/>
                </a:lnTo>
                <a:lnTo>
                  <a:pt x="282994" y="8293"/>
                </a:lnTo>
                <a:lnTo>
                  <a:pt x="282622" y="9298"/>
                </a:lnTo>
                <a:lnTo>
                  <a:pt x="281774" y="11595"/>
                </a:lnTo>
                <a:lnTo>
                  <a:pt x="287592" y="11595"/>
                </a:lnTo>
                <a:lnTo>
                  <a:pt x="285730" y="9298"/>
                </a:lnTo>
                <a:lnTo>
                  <a:pt x="285905" y="8293"/>
                </a:lnTo>
                <a:lnTo>
                  <a:pt x="285991" y="7797"/>
                </a:lnTo>
                <a:lnTo>
                  <a:pt x="289179" y="3987"/>
                </a:lnTo>
                <a:lnTo>
                  <a:pt x="292404" y="203"/>
                </a:lnTo>
                <a:lnTo>
                  <a:pt x="292692" y="0"/>
                </a:lnTo>
                <a:lnTo>
                  <a:pt x="294743" y="-1446"/>
                </a:lnTo>
                <a:lnTo>
                  <a:pt x="297878" y="-3657"/>
                </a:lnTo>
                <a:lnTo>
                  <a:pt x="308991" y="-3708"/>
                </a:lnTo>
              </a:path>
              <a:path w="426745" h="427266">
                <a:moveTo>
                  <a:pt x="308991" y="-3708"/>
                </a:moveTo>
                <a:lnTo>
                  <a:pt x="312089" y="-3175"/>
                </a:lnTo>
                <a:lnTo>
                  <a:pt x="313885" y="-876"/>
                </a:lnTo>
                <a:lnTo>
                  <a:pt x="315582" y="1295"/>
                </a:lnTo>
                <a:lnTo>
                  <a:pt x="316094" y="3975"/>
                </a:lnTo>
                <a:lnTo>
                  <a:pt x="316128" y="4152"/>
                </a:lnTo>
                <a:lnTo>
                  <a:pt x="316699" y="6997"/>
                </a:lnTo>
                <a:lnTo>
                  <a:pt x="316822" y="11950"/>
                </a:lnTo>
                <a:lnTo>
                  <a:pt x="316826" y="12115"/>
                </a:lnTo>
                <a:lnTo>
                  <a:pt x="316964" y="17386"/>
                </a:lnTo>
                <a:lnTo>
                  <a:pt x="316915" y="52577"/>
                </a:lnTo>
                <a:lnTo>
                  <a:pt x="316930" y="54177"/>
                </a:lnTo>
                <a:lnTo>
                  <a:pt x="317044" y="66173"/>
                </a:lnTo>
                <a:lnTo>
                  <a:pt x="317097" y="67514"/>
                </a:lnTo>
                <a:lnTo>
                  <a:pt x="317564" y="79294"/>
                </a:lnTo>
                <a:lnTo>
                  <a:pt x="317649" y="80231"/>
                </a:lnTo>
                <a:lnTo>
                  <a:pt x="318700" y="91772"/>
                </a:lnTo>
                <a:lnTo>
                  <a:pt x="318760" y="92125"/>
                </a:lnTo>
                <a:lnTo>
                  <a:pt x="319817" y="98360"/>
                </a:lnTo>
                <a:lnTo>
                  <a:pt x="320678" y="103439"/>
                </a:lnTo>
                <a:lnTo>
                  <a:pt x="321043" y="105028"/>
                </a:lnTo>
                <a:lnTo>
                  <a:pt x="322499" y="111147"/>
                </a:lnTo>
                <a:lnTo>
                  <a:pt x="322859" y="112661"/>
                </a:lnTo>
                <a:lnTo>
                  <a:pt x="325488" y="119595"/>
                </a:lnTo>
                <a:lnTo>
                  <a:pt x="326823" y="121640"/>
                </a:lnTo>
                <a:lnTo>
                  <a:pt x="329336" y="125488"/>
                </a:lnTo>
                <a:lnTo>
                  <a:pt x="330097" y="126657"/>
                </a:lnTo>
                <a:lnTo>
                  <a:pt x="332613" y="130517"/>
                </a:lnTo>
                <a:lnTo>
                  <a:pt x="333184" y="131394"/>
                </a:lnTo>
                <a:lnTo>
                  <a:pt x="335108" y="133222"/>
                </a:lnTo>
                <a:lnTo>
                  <a:pt x="348018" y="133222"/>
                </a:lnTo>
                <a:lnTo>
                  <a:pt x="344369" y="131394"/>
                </a:lnTo>
                <a:lnTo>
                  <a:pt x="342620" y="130517"/>
                </a:lnTo>
                <a:lnTo>
                  <a:pt x="338505" y="126657"/>
                </a:lnTo>
                <a:lnTo>
                  <a:pt x="337742" y="125488"/>
                </a:lnTo>
                <a:lnTo>
                  <a:pt x="335229" y="121640"/>
                </a:lnTo>
                <a:lnTo>
                  <a:pt x="334241" y="119595"/>
                </a:lnTo>
                <a:lnTo>
                  <a:pt x="330893" y="112661"/>
                </a:lnTo>
                <a:lnTo>
                  <a:pt x="330162" y="111147"/>
                </a:lnTo>
                <a:lnTo>
                  <a:pt x="328568" y="105028"/>
                </a:lnTo>
                <a:lnTo>
                  <a:pt x="328154" y="103439"/>
                </a:lnTo>
                <a:lnTo>
                  <a:pt x="326831" y="98360"/>
                </a:lnTo>
                <a:lnTo>
                  <a:pt x="325843" y="92125"/>
                </a:lnTo>
                <a:lnTo>
                  <a:pt x="325809" y="91772"/>
                </a:lnTo>
                <a:lnTo>
                  <a:pt x="324680" y="80231"/>
                </a:lnTo>
                <a:lnTo>
                  <a:pt x="324638" y="79294"/>
                </a:lnTo>
                <a:lnTo>
                  <a:pt x="324117" y="67514"/>
                </a:lnTo>
                <a:lnTo>
                  <a:pt x="324102" y="66173"/>
                </a:lnTo>
                <a:lnTo>
                  <a:pt x="323964" y="54177"/>
                </a:lnTo>
                <a:lnTo>
                  <a:pt x="323966" y="52577"/>
                </a:lnTo>
                <a:lnTo>
                  <a:pt x="324014" y="17475"/>
                </a:lnTo>
                <a:lnTo>
                  <a:pt x="323879" y="12115"/>
                </a:lnTo>
                <a:lnTo>
                  <a:pt x="323875" y="11950"/>
                </a:lnTo>
                <a:lnTo>
                  <a:pt x="323796" y="6997"/>
                </a:lnTo>
                <a:lnTo>
                  <a:pt x="323751" y="4152"/>
                </a:lnTo>
                <a:lnTo>
                  <a:pt x="322808" y="1295"/>
                </a:lnTo>
                <a:lnTo>
                  <a:pt x="322046" y="-876"/>
                </a:lnTo>
                <a:lnTo>
                  <a:pt x="321022" y="-3175"/>
                </a:lnTo>
                <a:lnTo>
                  <a:pt x="320785" y="-3708"/>
                </a:lnTo>
              </a:path>
              <a:path w="426745" h="427266">
                <a:moveTo>
                  <a:pt x="278345" y="10769"/>
                </a:moveTo>
                <a:lnTo>
                  <a:pt x="278282" y="11125"/>
                </a:lnTo>
                <a:lnTo>
                  <a:pt x="278220" y="11595"/>
                </a:lnTo>
                <a:lnTo>
                  <a:pt x="281774" y="11595"/>
                </a:lnTo>
                <a:lnTo>
                  <a:pt x="279823" y="11125"/>
                </a:lnTo>
              </a:path>
              <a:path w="426745" h="427266">
                <a:moveTo>
                  <a:pt x="278220" y="11595"/>
                </a:moveTo>
                <a:lnTo>
                  <a:pt x="278181" y="11887"/>
                </a:lnTo>
                <a:lnTo>
                  <a:pt x="287828" y="11887"/>
                </a:lnTo>
                <a:lnTo>
                  <a:pt x="287592" y="11595"/>
                </a:lnTo>
              </a:path>
              <a:path w="426745" h="427266">
                <a:moveTo>
                  <a:pt x="278181" y="11887"/>
                </a:moveTo>
                <a:lnTo>
                  <a:pt x="278160" y="12052"/>
                </a:lnTo>
                <a:lnTo>
                  <a:pt x="277914" y="13919"/>
                </a:lnTo>
                <a:lnTo>
                  <a:pt x="291837" y="19043"/>
                </a:lnTo>
                <a:lnTo>
                  <a:pt x="287021" y="13919"/>
                </a:lnTo>
                <a:lnTo>
                  <a:pt x="285267" y="12052"/>
                </a:lnTo>
                <a:lnTo>
                  <a:pt x="285280" y="11887"/>
                </a:lnTo>
              </a:path>
              <a:path w="426745" h="427266">
                <a:moveTo>
                  <a:pt x="285280" y="11887"/>
                </a:moveTo>
                <a:lnTo>
                  <a:pt x="289690" y="16700"/>
                </a:lnTo>
                <a:lnTo>
                  <a:pt x="291731" y="16700"/>
                </a:lnTo>
                <a:lnTo>
                  <a:pt x="287828" y="11887"/>
                </a:lnTo>
              </a:path>
              <a:path w="426745" h="427266">
                <a:moveTo>
                  <a:pt x="298678" y="14058"/>
                </a:moveTo>
                <a:lnTo>
                  <a:pt x="292499" y="16408"/>
                </a:lnTo>
                <a:lnTo>
                  <a:pt x="292132" y="16548"/>
                </a:lnTo>
                <a:lnTo>
                  <a:pt x="298770" y="16548"/>
                </a:lnTo>
                <a:lnTo>
                  <a:pt x="298767" y="16408"/>
                </a:lnTo>
              </a:path>
              <a:path w="426745" h="427266">
                <a:moveTo>
                  <a:pt x="292132" y="16548"/>
                </a:moveTo>
                <a:lnTo>
                  <a:pt x="291731" y="16700"/>
                </a:lnTo>
                <a:lnTo>
                  <a:pt x="295248" y="16700"/>
                </a:lnTo>
                <a:lnTo>
                  <a:pt x="295249" y="16548"/>
                </a:lnTo>
              </a:path>
              <a:path w="426745" h="427266">
                <a:moveTo>
                  <a:pt x="295249" y="16548"/>
                </a:moveTo>
                <a:lnTo>
                  <a:pt x="295486" y="25361"/>
                </a:lnTo>
                <a:lnTo>
                  <a:pt x="295788" y="36572"/>
                </a:lnTo>
                <a:lnTo>
                  <a:pt x="296130" y="49261"/>
                </a:lnTo>
                <a:lnTo>
                  <a:pt x="296476" y="62128"/>
                </a:lnTo>
                <a:lnTo>
                  <a:pt x="296822" y="74980"/>
                </a:lnTo>
                <a:lnTo>
                  <a:pt x="297116" y="85894"/>
                </a:lnTo>
                <a:lnTo>
                  <a:pt x="297468" y="98979"/>
                </a:lnTo>
                <a:lnTo>
                  <a:pt x="297802" y="111362"/>
                </a:lnTo>
                <a:lnTo>
                  <a:pt x="298109" y="122796"/>
                </a:lnTo>
                <a:lnTo>
                  <a:pt x="298175" y="125220"/>
                </a:lnTo>
                <a:lnTo>
                  <a:pt x="300303" y="129374"/>
                </a:lnTo>
                <a:lnTo>
                  <a:pt x="303944" y="136382"/>
                </a:lnTo>
                <a:lnTo>
                  <a:pt x="306358" y="139399"/>
                </a:lnTo>
                <a:lnTo>
                  <a:pt x="311733" y="146113"/>
                </a:lnTo>
                <a:lnTo>
                  <a:pt x="313857" y="147848"/>
                </a:lnTo>
                <a:lnTo>
                  <a:pt x="321877" y="154402"/>
                </a:lnTo>
                <a:lnTo>
                  <a:pt x="322156" y="154546"/>
                </a:lnTo>
                <a:lnTo>
                  <a:pt x="334597" y="160970"/>
                </a:lnTo>
                <a:lnTo>
                  <a:pt x="334924" y="161099"/>
                </a:lnTo>
                <a:lnTo>
                  <a:pt x="334708" y="160997"/>
                </a:lnTo>
                <a:lnTo>
                  <a:pt x="337515" y="154546"/>
                </a:lnTo>
                <a:lnTo>
                  <a:pt x="337240" y="154402"/>
                </a:lnTo>
                <a:lnTo>
                  <a:pt x="324755" y="147848"/>
                </a:lnTo>
                <a:lnTo>
                  <a:pt x="322766" y="146113"/>
                </a:lnTo>
                <a:lnTo>
                  <a:pt x="315067" y="139399"/>
                </a:lnTo>
                <a:lnTo>
                  <a:pt x="312931" y="136382"/>
                </a:lnTo>
                <a:lnTo>
                  <a:pt x="307968" y="129374"/>
                </a:lnTo>
                <a:lnTo>
                  <a:pt x="306096" y="125488"/>
                </a:lnTo>
                <a:lnTo>
                  <a:pt x="305967" y="125220"/>
                </a:lnTo>
                <a:lnTo>
                  <a:pt x="304800" y="122796"/>
                </a:lnTo>
                <a:lnTo>
                  <a:pt x="301113" y="111362"/>
                </a:lnTo>
                <a:lnTo>
                  <a:pt x="298881" y="98979"/>
                </a:lnTo>
                <a:lnTo>
                  <a:pt x="297808" y="85894"/>
                </a:lnTo>
                <a:lnTo>
                  <a:pt x="297586" y="74980"/>
                </a:lnTo>
                <a:lnTo>
                  <a:pt x="297802" y="62128"/>
                </a:lnTo>
                <a:lnTo>
                  <a:pt x="298285" y="49261"/>
                </a:lnTo>
                <a:lnTo>
                  <a:pt x="298757" y="36572"/>
                </a:lnTo>
                <a:lnTo>
                  <a:pt x="298945" y="25361"/>
                </a:lnTo>
                <a:lnTo>
                  <a:pt x="298770" y="16548"/>
                </a:lnTo>
              </a:path>
              <a:path w="426745" h="427266">
                <a:moveTo>
                  <a:pt x="289690" y="16700"/>
                </a:moveTo>
                <a:lnTo>
                  <a:pt x="291837" y="19043"/>
                </a:lnTo>
                <a:lnTo>
                  <a:pt x="291896" y="25361"/>
                </a:lnTo>
                <a:lnTo>
                  <a:pt x="291680" y="37494"/>
                </a:lnTo>
                <a:lnTo>
                  <a:pt x="291198" y="50143"/>
                </a:lnTo>
                <a:lnTo>
                  <a:pt x="290725" y="63106"/>
                </a:lnTo>
                <a:lnTo>
                  <a:pt x="290537" y="74980"/>
                </a:lnTo>
                <a:lnTo>
                  <a:pt x="290865" y="88118"/>
                </a:lnTo>
                <a:lnTo>
                  <a:pt x="292038" y="101000"/>
                </a:lnTo>
                <a:lnTo>
                  <a:pt x="294370" y="113432"/>
                </a:lnTo>
                <a:lnTo>
                  <a:pt x="294483" y="101000"/>
                </a:lnTo>
                <a:lnTo>
                  <a:pt x="294600" y="88118"/>
                </a:lnTo>
                <a:lnTo>
                  <a:pt x="294719" y="74980"/>
                </a:lnTo>
                <a:lnTo>
                  <a:pt x="294827" y="63106"/>
                </a:lnTo>
                <a:lnTo>
                  <a:pt x="294944" y="50143"/>
                </a:lnTo>
                <a:lnTo>
                  <a:pt x="295059" y="37494"/>
                </a:lnTo>
                <a:lnTo>
                  <a:pt x="295169" y="25361"/>
                </a:lnTo>
                <a:lnTo>
                  <a:pt x="295226" y="19043"/>
                </a:lnTo>
                <a:lnTo>
                  <a:pt x="295248" y="16700"/>
                </a:lnTo>
              </a:path>
              <a:path w="426745" h="427266">
                <a:moveTo>
                  <a:pt x="335108" y="133222"/>
                </a:moveTo>
                <a:lnTo>
                  <a:pt x="338302" y="136258"/>
                </a:lnTo>
                <a:lnTo>
                  <a:pt x="339530" y="136868"/>
                </a:lnTo>
                <a:lnTo>
                  <a:pt x="344868" y="139522"/>
                </a:lnTo>
                <a:lnTo>
                  <a:pt x="349682" y="141770"/>
                </a:lnTo>
                <a:lnTo>
                  <a:pt x="354347" y="143942"/>
                </a:lnTo>
                <a:lnTo>
                  <a:pt x="362234" y="147461"/>
                </a:lnTo>
                <a:lnTo>
                  <a:pt x="365625" y="148974"/>
                </a:lnTo>
                <a:lnTo>
                  <a:pt x="376549" y="154012"/>
                </a:lnTo>
                <a:lnTo>
                  <a:pt x="378096" y="154726"/>
                </a:lnTo>
                <a:lnTo>
                  <a:pt x="384089" y="157715"/>
                </a:lnTo>
                <a:lnTo>
                  <a:pt x="389166" y="160248"/>
                </a:lnTo>
                <a:lnTo>
                  <a:pt x="396572" y="164371"/>
                </a:lnTo>
                <a:lnTo>
                  <a:pt x="400632" y="166631"/>
                </a:lnTo>
                <a:lnTo>
                  <a:pt x="408667" y="171806"/>
                </a:lnTo>
                <a:lnTo>
                  <a:pt x="411663" y="173736"/>
                </a:lnTo>
                <a:lnTo>
                  <a:pt x="419891" y="180096"/>
                </a:lnTo>
                <a:lnTo>
                  <a:pt x="421822" y="181589"/>
                </a:lnTo>
                <a:lnTo>
                  <a:pt x="429765" y="189331"/>
                </a:lnTo>
                <a:lnTo>
                  <a:pt x="430673" y="190217"/>
                </a:lnTo>
                <a:lnTo>
                  <a:pt x="433569" y="193662"/>
                </a:lnTo>
                <a:lnTo>
                  <a:pt x="442084" y="193662"/>
                </a:lnTo>
                <a:lnTo>
                  <a:pt x="439732" y="190217"/>
                </a:lnTo>
                <a:lnTo>
                  <a:pt x="432030" y="181589"/>
                </a:lnTo>
                <a:lnTo>
                  <a:pt x="430662" y="180096"/>
                </a:lnTo>
                <a:lnTo>
                  <a:pt x="423210" y="173736"/>
                </a:lnTo>
                <a:lnTo>
                  <a:pt x="420950" y="171806"/>
                </a:lnTo>
                <a:lnTo>
                  <a:pt x="413577" y="166631"/>
                </a:lnTo>
                <a:lnTo>
                  <a:pt x="410358" y="164371"/>
                </a:lnTo>
                <a:lnTo>
                  <a:pt x="403486" y="160248"/>
                </a:lnTo>
                <a:lnTo>
                  <a:pt x="399266" y="157715"/>
                </a:lnTo>
                <a:lnTo>
                  <a:pt x="393746" y="154726"/>
                </a:lnTo>
                <a:lnTo>
                  <a:pt x="392430" y="154012"/>
                </a:lnTo>
                <a:lnTo>
                  <a:pt x="382269" y="148974"/>
                </a:lnTo>
                <a:lnTo>
                  <a:pt x="379218" y="147461"/>
                </a:lnTo>
                <a:lnTo>
                  <a:pt x="371529" y="143942"/>
                </a:lnTo>
                <a:lnTo>
                  <a:pt x="366784" y="141770"/>
                </a:lnTo>
                <a:lnTo>
                  <a:pt x="361774" y="139534"/>
                </a:lnTo>
                <a:lnTo>
                  <a:pt x="355799" y="136868"/>
                </a:lnTo>
                <a:lnTo>
                  <a:pt x="354494" y="136258"/>
                </a:lnTo>
                <a:lnTo>
                  <a:pt x="348005" y="133222"/>
                </a:lnTo>
              </a:path>
              <a:path w="426745" h="427266">
                <a:moveTo>
                  <a:pt x="433569" y="193662"/>
                </a:moveTo>
                <a:lnTo>
                  <a:pt x="433590" y="193687"/>
                </a:lnTo>
                <a:lnTo>
                  <a:pt x="433578" y="193662"/>
                </a:lnTo>
              </a:path>
              <a:path w="426745" h="427266">
                <a:moveTo>
                  <a:pt x="433578" y="193662"/>
                </a:moveTo>
                <a:lnTo>
                  <a:pt x="434679" y="195514"/>
                </a:lnTo>
                <a:lnTo>
                  <a:pt x="440116" y="204660"/>
                </a:lnTo>
                <a:lnTo>
                  <a:pt x="440768" y="207221"/>
                </a:lnTo>
                <a:lnTo>
                  <a:pt x="443301" y="217179"/>
                </a:lnTo>
                <a:lnTo>
                  <a:pt x="443433" y="220319"/>
                </a:lnTo>
                <a:lnTo>
                  <a:pt x="443268" y="224485"/>
                </a:lnTo>
                <a:lnTo>
                  <a:pt x="443126" y="225297"/>
                </a:lnTo>
                <a:lnTo>
                  <a:pt x="442683" y="227837"/>
                </a:lnTo>
                <a:lnTo>
                  <a:pt x="442544" y="228638"/>
                </a:lnTo>
                <a:lnTo>
                  <a:pt x="442097" y="230162"/>
                </a:lnTo>
                <a:lnTo>
                  <a:pt x="441401" y="232536"/>
                </a:lnTo>
                <a:lnTo>
                  <a:pt x="440332" y="234810"/>
                </a:lnTo>
                <a:lnTo>
                  <a:pt x="437319" y="241217"/>
                </a:lnTo>
                <a:lnTo>
                  <a:pt x="436203" y="243590"/>
                </a:lnTo>
                <a:lnTo>
                  <a:pt x="429989" y="252185"/>
                </a:lnTo>
                <a:lnTo>
                  <a:pt x="428827" y="253792"/>
                </a:lnTo>
                <a:lnTo>
                  <a:pt x="420890" y="262120"/>
                </a:lnTo>
                <a:lnTo>
                  <a:pt x="419812" y="263251"/>
                </a:lnTo>
                <a:lnTo>
                  <a:pt x="410723" y="271181"/>
                </a:lnTo>
                <a:lnTo>
                  <a:pt x="409699" y="272075"/>
                </a:lnTo>
                <a:lnTo>
                  <a:pt x="407314" y="274002"/>
                </a:lnTo>
                <a:lnTo>
                  <a:pt x="399791" y="279526"/>
                </a:lnTo>
                <a:lnTo>
                  <a:pt x="398500" y="280475"/>
                </a:lnTo>
                <a:lnTo>
                  <a:pt x="395936" y="282358"/>
                </a:lnTo>
                <a:lnTo>
                  <a:pt x="386139" y="288783"/>
                </a:lnTo>
                <a:lnTo>
                  <a:pt x="384610" y="289786"/>
                </a:lnTo>
                <a:lnTo>
                  <a:pt x="373928" y="296144"/>
                </a:lnTo>
                <a:lnTo>
                  <a:pt x="364426" y="301320"/>
                </a:lnTo>
                <a:lnTo>
                  <a:pt x="362138" y="302443"/>
                </a:lnTo>
                <a:lnTo>
                  <a:pt x="352693" y="307081"/>
                </a:lnTo>
                <a:lnTo>
                  <a:pt x="351584" y="307568"/>
                </a:lnTo>
                <a:lnTo>
                  <a:pt x="367677" y="307568"/>
                </a:lnTo>
                <a:lnTo>
                  <a:pt x="368573" y="307081"/>
                </a:lnTo>
                <a:lnTo>
                  <a:pt x="377105" y="302443"/>
                </a:lnTo>
                <a:lnTo>
                  <a:pt x="378999" y="301320"/>
                </a:lnTo>
                <a:lnTo>
                  <a:pt x="387721" y="296147"/>
                </a:lnTo>
                <a:lnTo>
                  <a:pt x="397479" y="289786"/>
                </a:lnTo>
                <a:lnTo>
                  <a:pt x="399016" y="288783"/>
                </a:lnTo>
                <a:lnTo>
                  <a:pt x="407861" y="282358"/>
                </a:lnTo>
                <a:lnTo>
                  <a:pt x="410453" y="280475"/>
                </a:lnTo>
                <a:lnTo>
                  <a:pt x="411670" y="279526"/>
                </a:lnTo>
                <a:lnTo>
                  <a:pt x="418236" y="274002"/>
                </a:lnTo>
                <a:lnTo>
                  <a:pt x="420527" y="272075"/>
                </a:lnTo>
                <a:lnTo>
                  <a:pt x="421589" y="271181"/>
                </a:lnTo>
                <a:lnTo>
                  <a:pt x="429707" y="263251"/>
                </a:lnTo>
                <a:lnTo>
                  <a:pt x="430865" y="262120"/>
                </a:lnTo>
                <a:lnTo>
                  <a:pt x="437674" y="253792"/>
                </a:lnTo>
                <a:lnTo>
                  <a:pt x="438989" y="252185"/>
                </a:lnTo>
                <a:lnTo>
                  <a:pt x="444052" y="243590"/>
                </a:lnTo>
                <a:lnTo>
                  <a:pt x="445450" y="241217"/>
                </a:lnTo>
                <a:lnTo>
                  <a:pt x="448068" y="234810"/>
                </a:lnTo>
                <a:lnTo>
                  <a:pt x="448733" y="232536"/>
                </a:lnTo>
                <a:lnTo>
                  <a:pt x="449427" y="230162"/>
                </a:lnTo>
                <a:lnTo>
                  <a:pt x="449694" y="228638"/>
                </a:lnTo>
                <a:lnTo>
                  <a:pt x="449834" y="227837"/>
                </a:lnTo>
                <a:lnTo>
                  <a:pt x="450278" y="225297"/>
                </a:lnTo>
                <a:lnTo>
                  <a:pt x="450311" y="224485"/>
                </a:lnTo>
                <a:lnTo>
                  <a:pt x="450481" y="220319"/>
                </a:lnTo>
                <a:lnTo>
                  <a:pt x="450012" y="217179"/>
                </a:lnTo>
                <a:lnTo>
                  <a:pt x="448524" y="207221"/>
                </a:lnTo>
                <a:lnTo>
                  <a:pt x="447391" y="204660"/>
                </a:lnTo>
                <a:lnTo>
                  <a:pt x="443349" y="195514"/>
                </a:lnTo>
                <a:lnTo>
                  <a:pt x="442084" y="193662"/>
                </a:lnTo>
              </a:path>
              <a:path w="426745" h="427266">
                <a:moveTo>
                  <a:pt x="420306" y="203822"/>
                </a:moveTo>
                <a:lnTo>
                  <a:pt x="420777" y="209397"/>
                </a:lnTo>
                <a:lnTo>
                  <a:pt x="422198" y="226199"/>
                </a:lnTo>
                <a:lnTo>
                  <a:pt x="425504" y="226199"/>
                </a:lnTo>
                <a:lnTo>
                  <a:pt x="424522" y="209397"/>
                </a:lnTo>
              </a:path>
              <a:path w="426745" h="427266">
                <a:moveTo>
                  <a:pt x="426745" y="214617"/>
                </a:moveTo>
                <a:lnTo>
                  <a:pt x="426223" y="220103"/>
                </a:lnTo>
                <a:lnTo>
                  <a:pt x="425871" y="223799"/>
                </a:lnTo>
                <a:lnTo>
                  <a:pt x="425557" y="227099"/>
                </a:lnTo>
                <a:lnTo>
                  <a:pt x="426415" y="223799"/>
                </a:lnTo>
                <a:lnTo>
                  <a:pt x="426720" y="220103"/>
                </a:lnTo>
              </a:path>
              <a:path w="426745" h="427266">
                <a:moveTo>
                  <a:pt x="419684" y="220103"/>
                </a:moveTo>
                <a:lnTo>
                  <a:pt x="419328" y="223443"/>
                </a:lnTo>
                <a:lnTo>
                  <a:pt x="418833" y="225183"/>
                </a:lnTo>
                <a:lnTo>
                  <a:pt x="418532" y="226199"/>
                </a:lnTo>
                <a:lnTo>
                  <a:pt x="422198" y="226199"/>
                </a:lnTo>
                <a:lnTo>
                  <a:pt x="421779" y="225183"/>
                </a:lnTo>
                <a:lnTo>
                  <a:pt x="421061" y="223443"/>
                </a:lnTo>
              </a:path>
              <a:path w="426745" h="427266">
                <a:moveTo>
                  <a:pt x="418532" y="226199"/>
                </a:moveTo>
                <a:lnTo>
                  <a:pt x="418265" y="227099"/>
                </a:lnTo>
                <a:lnTo>
                  <a:pt x="425557" y="227099"/>
                </a:lnTo>
                <a:lnTo>
                  <a:pt x="425504" y="226199"/>
                </a:lnTo>
              </a:path>
              <a:path w="426745" h="427266">
                <a:moveTo>
                  <a:pt x="418265" y="227099"/>
                </a:moveTo>
                <a:lnTo>
                  <a:pt x="418205" y="227300"/>
                </a:lnTo>
                <a:lnTo>
                  <a:pt x="417741" y="228866"/>
                </a:lnTo>
                <a:lnTo>
                  <a:pt x="415455" y="232536"/>
                </a:lnTo>
                <a:lnTo>
                  <a:pt x="414553" y="233984"/>
                </a:lnTo>
                <a:lnTo>
                  <a:pt x="410939" y="238124"/>
                </a:lnTo>
                <a:lnTo>
                  <a:pt x="409930" y="239280"/>
                </a:lnTo>
                <a:lnTo>
                  <a:pt x="405924" y="243903"/>
                </a:lnTo>
                <a:lnTo>
                  <a:pt x="405307" y="244614"/>
                </a:lnTo>
                <a:lnTo>
                  <a:pt x="399875" y="249656"/>
                </a:lnTo>
                <a:lnTo>
                  <a:pt x="399300" y="250189"/>
                </a:lnTo>
                <a:lnTo>
                  <a:pt x="392645" y="255308"/>
                </a:lnTo>
                <a:lnTo>
                  <a:pt x="392367" y="255511"/>
                </a:lnTo>
                <a:lnTo>
                  <a:pt x="388858" y="258076"/>
                </a:lnTo>
                <a:lnTo>
                  <a:pt x="400592" y="258076"/>
                </a:lnTo>
                <a:lnTo>
                  <a:pt x="403923" y="255511"/>
                </a:lnTo>
                <a:lnTo>
                  <a:pt x="404143" y="255308"/>
                </a:lnTo>
                <a:lnTo>
                  <a:pt x="409671" y="250189"/>
                </a:lnTo>
                <a:lnTo>
                  <a:pt x="410248" y="249656"/>
                </a:lnTo>
                <a:lnTo>
                  <a:pt x="414633" y="244614"/>
                </a:lnTo>
                <a:lnTo>
                  <a:pt x="415251" y="243903"/>
                </a:lnTo>
                <a:lnTo>
                  <a:pt x="419234" y="239280"/>
                </a:lnTo>
                <a:lnTo>
                  <a:pt x="420230" y="238124"/>
                </a:lnTo>
                <a:lnTo>
                  <a:pt x="422977" y="233984"/>
                </a:lnTo>
                <a:lnTo>
                  <a:pt x="423938" y="232536"/>
                </a:lnTo>
                <a:lnTo>
                  <a:pt x="425059" y="228866"/>
                </a:lnTo>
                <a:lnTo>
                  <a:pt x="425538" y="227300"/>
                </a:lnTo>
                <a:lnTo>
                  <a:pt x="425557" y="227099"/>
                </a:lnTo>
              </a:path>
              <a:path w="426745" h="427266">
                <a:moveTo>
                  <a:pt x="425557" y="227099"/>
                </a:moveTo>
                <a:lnTo>
                  <a:pt x="425564" y="227215"/>
                </a:lnTo>
                <a:lnTo>
                  <a:pt x="425593" y="227099"/>
                </a:lnTo>
              </a:path>
              <a:path w="426745" h="427266">
                <a:moveTo>
                  <a:pt x="388858" y="258076"/>
                </a:moveTo>
                <a:lnTo>
                  <a:pt x="385043" y="260865"/>
                </a:lnTo>
                <a:lnTo>
                  <a:pt x="396960" y="260865"/>
                </a:lnTo>
                <a:lnTo>
                  <a:pt x="394817" y="258076"/>
                </a:lnTo>
              </a:path>
              <a:path w="426745" h="427266">
                <a:moveTo>
                  <a:pt x="394817" y="258076"/>
                </a:moveTo>
                <a:lnTo>
                  <a:pt x="396944" y="260845"/>
                </a:lnTo>
                <a:lnTo>
                  <a:pt x="400592" y="258076"/>
                </a:lnTo>
              </a:path>
              <a:path w="426745" h="427266">
                <a:moveTo>
                  <a:pt x="396944" y="260845"/>
                </a:moveTo>
                <a:lnTo>
                  <a:pt x="396960" y="260865"/>
                </a:lnTo>
                <a:lnTo>
                  <a:pt x="396989" y="260845"/>
                </a:lnTo>
              </a:path>
              <a:path w="426745" h="427266">
                <a:moveTo>
                  <a:pt x="396989" y="260845"/>
                </a:moveTo>
              </a:path>
              <a:path w="426745" h="427266">
                <a:moveTo>
                  <a:pt x="396960" y="260865"/>
                </a:moveTo>
                <a:lnTo>
                  <a:pt x="396960" y="260865"/>
                </a:lnTo>
                <a:lnTo>
                  <a:pt x="396960" y="260865"/>
                </a:lnTo>
              </a:path>
              <a:path w="426745" h="427266">
                <a:moveTo>
                  <a:pt x="385043" y="260865"/>
                </a:moveTo>
                <a:lnTo>
                  <a:pt x="381443" y="263497"/>
                </a:lnTo>
                <a:lnTo>
                  <a:pt x="370124" y="270813"/>
                </a:lnTo>
                <a:lnTo>
                  <a:pt x="363325" y="274778"/>
                </a:lnTo>
                <a:lnTo>
                  <a:pt x="359564" y="276970"/>
                </a:lnTo>
                <a:lnTo>
                  <a:pt x="353453" y="280250"/>
                </a:lnTo>
                <a:lnTo>
                  <a:pt x="367972" y="280250"/>
                </a:lnTo>
                <a:lnTo>
                  <a:pt x="373438" y="276970"/>
                </a:lnTo>
                <a:lnTo>
                  <a:pt x="377091" y="274778"/>
                </a:lnTo>
                <a:lnTo>
                  <a:pt x="382752" y="270813"/>
                </a:lnTo>
                <a:lnTo>
                  <a:pt x="393201" y="263497"/>
                </a:lnTo>
                <a:lnTo>
                  <a:pt x="396960" y="260865"/>
                </a:lnTo>
              </a:path>
              <a:path w="426745" h="427266">
                <a:moveTo>
                  <a:pt x="396960" y="260865"/>
                </a:moveTo>
              </a:path>
              <a:path w="426745" h="427266">
                <a:moveTo>
                  <a:pt x="396960" y="260866"/>
                </a:moveTo>
                <a:lnTo>
                  <a:pt x="396963" y="260870"/>
                </a:lnTo>
                <a:lnTo>
                  <a:pt x="396969" y="260866"/>
                </a:lnTo>
              </a:path>
              <a:path w="426745" h="427266">
                <a:moveTo>
                  <a:pt x="353441" y="280250"/>
                </a:moveTo>
                <a:lnTo>
                  <a:pt x="351344" y="281287"/>
                </a:lnTo>
                <a:lnTo>
                  <a:pt x="342470" y="285676"/>
                </a:lnTo>
                <a:lnTo>
                  <a:pt x="340593" y="286499"/>
                </a:lnTo>
                <a:lnTo>
                  <a:pt x="335068" y="288920"/>
                </a:lnTo>
                <a:lnTo>
                  <a:pt x="331241" y="290598"/>
                </a:lnTo>
                <a:lnTo>
                  <a:pt x="321948" y="294222"/>
                </a:lnTo>
                <a:lnTo>
                  <a:pt x="319774" y="295070"/>
                </a:lnTo>
                <a:lnTo>
                  <a:pt x="308416" y="299029"/>
                </a:lnTo>
                <a:lnTo>
                  <a:pt x="296205" y="302873"/>
                </a:lnTo>
                <a:lnTo>
                  <a:pt x="294369" y="303396"/>
                </a:lnTo>
                <a:lnTo>
                  <a:pt x="284144" y="306311"/>
                </a:lnTo>
                <a:lnTo>
                  <a:pt x="280077" y="307376"/>
                </a:lnTo>
                <a:lnTo>
                  <a:pt x="271927" y="309510"/>
                </a:lnTo>
                <a:lnTo>
                  <a:pt x="265732" y="311021"/>
                </a:lnTo>
                <a:lnTo>
                  <a:pt x="259573" y="312523"/>
                </a:lnTo>
                <a:lnTo>
                  <a:pt x="251516" y="314384"/>
                </a:lnTo>
                <a:lnTo>
                  <a:pt x="247103" y="315403"/>
                </a:lnTo>
                <a:lnTo>
                  <a:pt x="237609" y="317519"/>
                </a:lnTo>
                <a:lnTo>
                  <a:pt x="234538" y="318203"/>
                </a:lnTo>
                <a:lnTo>
                  <a:pt x="224168" y="320479"/>
                </a:lnTo>
                <a:lnTo>
                  <a:pt x="221897" y="320977"/>
                </a:lnTo>
                <a:lnTo>
                  <a:pt x="211289" y="323316"/>
                </a:lnTo>
                <a:lnTo>
                  <a:pt x="209202" y="323776"/>
                </a:lnTo>
                <a:lnTo>
                  <a:pt x="198995" y="326084"/>
                </a:lnTo>
                <a:lnTo>
                  <a:pt x="196473" y="326654"/>
                </a:lnTo>
                <a:lnTo>
                  <a:pt x="187236" y="328835"/>
                </a:lnTo>
                <a:lnTo>
                  <a:pt x="183729" y="329664"/>
                </a:lnTo>
                <a:lnTo>
                  <a:pt x="175913" y="331624"/>
                </a:lnTo>
                <a:lnTo>
                  <a:pt x="170992" y="332858"/>
                </a:lnTo>
                <a:lnTo>
                  <a:pt x="164902" y="334502"/>
                </a:lnTo>
                <a:lnTo>
                  <a:pt x="158282" y="336290"/>
                </a:lnTo>
                <a:lnTo>
                  <a:pt x="154254" y="337438"/>
                </a:lnTo>
                <a:lnTo>
                  <a:pt x="153958" y="337524"/>
                </a:lnTo>
                <a:lnTo>
                  <a:pt x="142795" y="340741"/>
                </a:lnTo>
                <a:lnTo>
                  <a:pt x="142433" y="340846"/>
                </a:lnTo>
                <a:lnTo>
                  <a:pt x="130487" y="344197"/>
                </a:lnTo>
                <a:lnTo>
                  <a:pt x="124544" y="345838"/>
                </a:lnTo>
                <a:lnTo>
                  <a:pt x="118436" y="347525"/>
                </a:lnTo>
                <a:lnTo>
                  <a:pt x="112193" y="349241"/>
                </a:lnTo>
                <a:lnTo>
                  <a:pt x="106299" y="350862"/>
                </a:lnTo>
                <a:lnTo>
                  <a:pt x="101273" y="352253"/>
                </a:lnTo>
                <a:lnTo>
                  <a:pt x="101273" y="352599"/>
                </a:lnTo>
                <a:lnTo>
                  <a:pt x="101273" y="355945"/>
                </a:lnTo>
                <a:lnTo>
                  <a:pt x="101273" y="359309"/>
                </a:lnTo>
                <a:lnTo>
                  <a:pt x="101273" y="359563"/>
                </a:lnTo>
                <a:lnTo>
                  <a:pt x="102184" y="359309"/>
                </a:lnTo>
                <a:lnTo>
                  <a:pt x="114398" y="355945"/>
                </a:lnTo>
                <a:lnTo>
                  <a:pt x="126555" y="352599"/>
                </a:lnTo>
                <a:lnTo>
                  <a:pt x="127800" y="352253"/>
                </a:lnTo>
                <a:lnTo>
                  <a:pt x="132806" y="350862"/>
                </a:lnTo>
                <a:lnTo>
                  <a:pt x="138636" y="349241"/>
                </a:lnTo>
                <a:lnTo>
                  <a:pt x="144680" y="347525"/>
                </a:lnTo>
                <a:lnTo>
                  <a:pt x="150619" y="345838"/>
                </a:lnTo>
                <a:lnTo>
                  <a:pt x="156222" y="344208"/>
                </a:lnTo>
                <a:lnTo>
                  <a:pt x="168307" y="340846"/>
                </a:lnTo>
                <a:lnTo>
                  <a:pt x="181205" y="337524"/>
                </a:lnTo>
                <a:lnTo>
                  <a:pt x="186336" y="336290"/>
                </a:lnTo>
                <a:lnTo>
                  <a:pt x="193771" y="334502"/>
                </a:lnTo>
                <a:lnTo>
                  <a:pt x="200963" y="332858"/>
                </a:lnTo>
                <a:lnTo>
                  <a:pt x="206361" y="331624"/>
                </a:lnTo>
                <a:lnTo>
                  <a:pt x="215213" y="329664"/>
                </a:lnTo>
                <a:lnTo>
                  <a:pt x="218953" y="328835"/>
                </a:lnTo>
                <a:lnTo>
                  <a:pt x="228923" y="326654"/>
                </a:lnTo>
                <a:lnTo>
                  <a:pt x="231529" y="326084"/>
                </a:lnTo>
                <a:lnTo>
                  <a:pt x="241983" y="323776"/>
                </a:lnTo>
                <a:lnTo>
                  <a:pt x="244068" y="323316"/>
                </a:lnTo>
                <a:lnTo>
                  <a:pt x="254358" y="320977"/>
                </a:lnTo>
                <a:lnTo>
                  <a:pt x="256550" y="320479"/>
                </a:lnTo>
                <a:lnTo>
                  <a:pt x="266085" y="318203"/>
                </a:lnTo>
                <a:lnTo>
                  <a:pt x="268954" y="317519"/>
                </a:lnTo>
                <a:lnTo>
                  <a:pt x="277261" y="315403"/>
                </a:lnTo>
                <a:lnTo>
                  <a:pt x="281262" y="314384"/>
                </a:lnTo>
                <a:lnTo>
                  <a:pt x="288008" y="312523"/>
                </a:lnTo>
                <a:lnTo>
                  <a:pt x="293453" y="311021"/>
                </a:lnTo>
                <a:lnTo>
                  <a:pt x="298449" y="309510"/>
                </a:lnTo>
                <a:lnTo>
                  <a:pt x="305506" y="307376"/>
                </a:lnTo>
                <a:lnTo>
                  <a:pt x="308690" y="306311"/>
                </a:lnTo>
                <a:lnTo>
                  <a:pt x="317402" y="303396"/>
                </a:lnTo>
                <a:lnTo>
                  <a:pt x="318807" y="302873"/>
                </a:lnTo>
                <a:lnTo>
                  <a:pt x="328815" y="299144"/>
                </a:lnTo>
                <a:lnTo>
                  <a:pt x="329121" y="299029"/>
                </a:lnTo>
                <a:lnTo>
                  <a:pt x="338611" y="295070"/>
                </a:lnTo>
                <a:lnTo>
                  <a:pt x="340643" y="294222"/>
                </a:lnTo>
                <a:lnTo>
                  <a:pt x="348370" y="290598"/>
                </a:lnTo>
                <a:lnTo>
                  <a:pt x="351948" y="288920"/>
                </a:lnTo>
                <a:lnTo>
                  <a:pt x="356692" y="286499"/>
                </a:lnTo>
                <a:lnTo>
                  <a:pt x="358200" y="285676"/>
                </a:lnTo>
                <a:lnTo>
                  <a:pt x="366245" y="281287"/>
                </a:lnTo>
                <a:lnTo>
                  <a:pt x="367972" y="280250"/>
                </a:lnTo>
              </a:path>
              <a:path w="426745" h="427266">
                <a:moveTo>
                  <a:pt x="351584" y="307568"/>
                </a:moveTo>
                <a:lnTo>
                  <a:pt x="340926" y="312245"/>
                </a:lnTo>
                <a:lnTo>
                  <a:pt x="328777" y="317026"/>
                </a:lnTo>
                <a:lnTo>
                  <a:pt x="326983" y="317659"/>
                </a:lnTo>
                <a:lnTo>
                  <a:pt x="316634" y="321314"/>
                </a:lnTo>
                <a:lnTo>
                  <a:pt x="312725" y="322561"/>
                </a:lnTo>
                <a:lnTo>
                  <a:pt x="304393" y="325218"/>
                </a:lnTo>
                <a:lnTo>
                  <a:pt x="298240" y="327003"/>
                </a:lnTo>
                <a:lnTo>
                  <a:pt x="292076" y="328791"/>
                </a:lnTo>
                <a:lnTo>
                  <a:pt x="283631" y="331038"/>
                </a:lnTo>
                <a:lnTo>
                  <a:pt x="279701" y="332084"/>
                </a:lnTo>
                <a:lnTo>
                  <a:pt x="269037" y="334720"/>
                </a:lnTo>
                <a:lnTo>
                  <a:pt x="267288" y="335152"/>
                </a:lnTo>
                <a:lnTo>
                  <a:pt x="254858" y="338047"/>
                </a:lnTo>
                <a:lnTo>
                  <a:pt x="242430" y="340823"/>
                </a:lnTo>
                <a:lnTo>
                  <a:pt x="240550" y="341233"/>
                </a:lnTo>
                <a:lnTo>
                  <a:pt x="230024" y="343531"/>
                </a:lnTo>
                <a:lnTo>
                  <a:pt x="227092" y="344171"/>
                </a:lnTo>
                <a:lnTo>
                  <a:pt x="217661" y="346227"/>
                </a:lnTo>
                <a:lnTo>
                  <a:pt x="214333" y="346966"/>
                </a:lnTo>
                <a:lnTo>
                  <a:pt x="205359" y="348961"/>
                </a:lnTo>
                <a:lnTo>
                  <a:pt x="202283" y="349673"/>
                </a:lnTo>
                <a:lnTo>
                  <a:pt x="193138" y="351789"/>
                </a:lnTo>
                <a:lnTo>
                  <a:pt x="190878" y="352343"/>
                </a:lnTo>
                <a:lnTo>
                  <a:pt x="181020" y="354761"/>
                </a:lnTo>
                <a:lnTo>
                  <a:pt x="180003" y="355030"/>
                </a:lnTo>
                <a:lnTo>
                  <a:pt x="169575" y="357787"/>
                </a:lnTo>
                <a:lnTo>
                  <a:pt x="169023" y="357933"/>
                </a:lnTo>
                <a:lnTo>
                  <a:pt x="160883" y="360248"/>
                </a:lnTo>
                <a:lnTo>
                  <a:pt x="188111" y="360248"/>
                </a:lnTo>
                <a:lnTo>
                  <a:pt x="197740" y="357933"/>
                </a:lnTo>
                <a:lnTo>
                  <a:pt x="198347" y="357787"/>
                </a:lnTo>
                <a:lnTo>
                  <a:pt x="210451" y="355030"/>
                </a:lnTo>
                <a:lnTo>
                  <a:pt x="211672" y="354761"/>
                </a:lnTo>
                <a:lnTo>
                  <a:pt x="222661" y="352343"/>
                </a:lnTo>
                <a:lnTo>
                  <a:pt x="225215" y="351789"/>
                </a:lnTo>
                <a:lnTo>
                  <a:pt x="234958" y="349673"/>
                </a:lnTo>
                <a:lnTo>
                  <a:pt x="238208" y="348961"/>
                </a:lnTo>
                <a:lnTo>
                  <a:pt x="247321" y="346966"/>
                </a:lnTo>
                <a:lnTo>
                  <a:pt x="250604" y="346227"/>
                </a:lnTo>
                <a:lnTo>
                  <a:pt x="259730" y="344171"/>
                </a:lnTo>
                <a:lnTo>
                  <a:pt x="262436" y="343531"/>
                </a:lnTo>
                <a:lnTo>
                  <a:pt x="272164" y="341233"/>
                </a:lnTo>
                <a:lnTo>
                  <a:pt x="273795" y="340823"/>
                </a:lnTo>
                <a:lnTo>
                  <a:pt x="284605" y="338100"/>
                </a:lnTo>
                <a:lnTo>
                  <a:pt x="284801" y="338047"/>
                </a:lnTo>
                <a:lnTo>
                  <a:pt x="295442" y="335152"/>
                </a:lnTo>
                <a:lnTo>
                  <a:pt x="297031" y="334720"/>
                </a:lnTo>
                <a:lnTo>
                  <a:pt x="305901" y="332084"/>
                </a:lnTo>
                <a:lnTo>
                  <a:pt x="309422" y="331038"/>
                </a:lnTo>
                <a:lnTo>
                  <a:pt x="316293" y="328791"/>
                </a:lnTo>
                <a:lnTo>
                  <a:pt x="321758" y="327003"/>
                </a:lnTo>
                <a:lnTo>
                  <a:pt x="326684" y="325218"/>
                </a:lnTo>
                <a:lnTo>
                  <a:pt x="334019" y="322561"/>
                </a:lnTo>
                <a:lnTo>
                  <a:pt x="337113" y="321314"/>
                </a:lnTo>
                <a:lnTo>
                  <a:pt x="346185" y="317659"/>
                </a:lnTo>
                <a:lnTo>
                  <a:pt x="347595" y="317026"/>
                </a:lnTo>
                <a:lnTo>
                  <a:pt x="358115" y="312299"/>
                </a:lnTo>
                <a:lnTo>
                  <a:pt x="367665" y="307568"/>
                </a:lnTo>
              </a:path>
              <a:path w="426745" h="427266">
                <a:moveTo>
                  <a:pt x="160896" y="360235"/>
                </a:moveTo>
                <a:lnTo>
                  <a:pt x="160851" y="360248"/>
                </a:lnTo>
                <a:lnTo>
                  <a:pt x="160883" y="360248"/>
                </a:lnTo>
              </a:path>
              <a:path w="426745" h="427266">
                <a:moveTo>
                  <a:pt x="160851" y="360248"/>
                </a:moveTo>
                <a:lnTo>
                  <a:pt x="159391" y="360666"/>
                </a:lnTo>
                <a:lnTo>
                  <a:pt x="148732" y="363721"/>
                </a:lnTo>
                <a:lnTo>
                  <a:pt x="137002" y="367004"/>
                </a:lnTo>
                <a:lnTo>
                  <a:pt x="136581" y="367122"/>
                </a:lnTo>
                <a:lnTo>
                  <a:pt x="136416" y="367168"/>
                </a:lnTo>
                <a:lnTo>
                  <a:pt x="124107" y="370568"/>
                </a:lnTo>
                <a:lnTo>
                  <a:pt x="123811" y="370649"/>
                </a:lnTo>
                <a:lnTo>
                  <a:pt x="111779" y="373964"/>
                </a:lnTo>
                <a:lnTo>
                  <a:pt x="111263" y="374107"/>
                </a:lnTo>
                <a:lnTo>
                  <a:pt x="101273" y="376883"/>
                </a:lnTo>
                <a:lnTo>
                  <a:pt x="101273" y="377528"/>
                </a:lnTo>
                <a:lnTo>
                  <a:pt x="101273" y="380942"/>
                </a:lnTo>
                <a:lnTo>
                  <a:pt x="101273" y="384198"/>
                </a:lnTo>
                <a:lnTo>
                  <a:pt x="112986" y="380942"/>
                </a:lnTo>
                <a:lnTo>
                  <a:pt x="125374" y="377528"/>
                </a:lnTo>
                <a:lnTo>
                  <a:pt x="127711" y="376883"/>
                </a:lnTo>
                <a:lnTo>
                  <a:pt x="137763" y="374107"/>
                </a:lnTo>
                <a:lnTo>
                  <a:pt x="150131" y="370649"/>
                </a:lnTo>
                <a:lnTo>
                  <a:pt x="162298" y="367168"/>
                </a:lnTo>
                <a:lnTo>
                  <a:pt x="162459" y="367122"/>
                </a:lnTo>
                <a:lnTo>
                  <a:pt x="162877" y="367004"/>
                </a:lnTo>
                <a:lnTo>
                  <a:pt x="174493" y="363734"/>
                </a:lnTo>
                <a:lnTo>
                  <a:pt x="186370" y="360666"/>
                </a:lnTo>
                <a:lnTo>
                  <a:pt x="188111" y="360248"/>
                </a:lnTo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071139" y="2645162"/>
            <a:ext cx="825538" cy="449480"/>
          </a:xfrm>
          <a:custGeom>
            <a:avLst/>
            <a:gdLst/>
            <a:ahLst/>
            <a:cxnLst/>
            <a:rect l="l" t="t" r="r" b="b"/>
            <a:pathLst>
              <a:path w="825538" h="449480">
                <a:moveTo>
                  <a:pt x="674055" y="422123"/>
                </a:moveTo>
                <a:lnTo>
                  <a:pt x="660507" y="416273"/>
                </a:lnTo>
                <a:lnTo>
                  <a:pt x="646623" y="411019"/>
                </a:lnTo>
                <a:lnTo>
                  <a:pt x="632942" y="406348"/>
                </a:lnTo>
                <a:lnTo>
                  <a:pt x="620000" y="402250"/>
                </a:lnTo>
                <a:lnTo>
                  <a:pt x="608336" y="398711"/>
                </a:lnTo>
                <a:lnTo>
                  <a:pt x="598489" y="395721"/>
                </a:lnTo>
                <a:lnTo>
                  <a:pt x="590995" y="393266"/>
                </a:lnTo>
                <a:lnTo>
                  <a:pt x="590257" y="392999"/>
                </a:lnTo>
                <a:lnTo>
                  <a:pt x="576019" y="387975"/>
                </a:lnTo>
                <a:lnTo>
                  <a:pt x="561757" y="383068"/>
                </a:lnTo>
                <a:lnTo>
                  <a:pt x="547472" y="378271"/>
                </a:lnTo>
                <a:lnTo>
                  <a:pt x="533167" y="373580"/>
                </a:lnTo>
                <a:lnTo>
                  <a:pt x="518841" y="368988"/>
                </a:lnTo>
                <a:lnTo>
                  <a:pt x="504496" y="364491"/>
                </a:lnTo>
                <a:lnTo>
                  <a:pt x="490134" y="360081"/>
                </a:lnTo>
                <a:lnTo>
                  <a:pt x="475755" y="355753"/>
                </a:lnTo>
                <a:lnTo>
                  <a:pt x="461360" y="351502"/>
                </a:lnTo>
                <a:lnTo>
                  <a:pt x="446951" y="347322"/>
                </a:lnTo>
                <a:lnTo>
                  <a:pt x="432528" y="343207"/>
                </a:lnTo>
                <a:lnTo>
                  <a:pt x="418093" y="339151"/>
                </a:lnTo>
                <a:lnTo>
                  <a:pt x="403647" y="335149"/>
                </a:lnTo>
                <a:lnTo>
                  <a:pt x="389192" y="331194"/>
                </a:lnTo>
                <a:lnTo>
                  <a:pt x="374727" y="327282"/>
                </a:lnTo>
                <a:lnTo>
                  <a:pt x="360255" y="323406"/>
                </a:lnTo>
                <a:lnTo>
                  <a:pt x="345776" y="319561"/>
                </a:lnTo>
                <a:lnTo>
                  <a:pt x="331291" y="315740"/>
                </a:lnTo>
                <a:lnTo>
                  <a:pt x="316802" y="311939"/>
                </a:lnTo>
                <a:lnTo>
                  <a:pt x="302310" y="308150"/>
                </a:lnTo>
                <a:lnTo>
                  <a:pt x="309395" y="300980"/>
                </a:lnTo>
                <a:lnTo>
                  <a:pt x="320207" y="293650"/>
                </a:lnTo>
                <a:lnTo>
                  <a:pt x="333764" y="286842"/>
                </a:lnTo>
                <a:lnTo>
                  <a:pt x="346753" y="281428"/>
                </a:lnTo>
                <a:lnTo>
                  <a:pt x="359329" y="276703"/>
                </a:lnTo>
                <a:lnTo>
                  <a:pt x="371409" y="272330"/>
                </a:lnTo>
                <a:lnTo>
                  <a:pt x="382372" y="268198"/>
                </a:lnTo>
                <a:lnTo>
                  <a:pt x="385686" y="266850"/>
                </a:lnTo>
                <a:lnTo>
                  <a:pt x="397460" y="261949"/>
                </a:lnTo>
                <a:lnTo>
                  <a:pt x="409248" y="257140"/>
                </a:lnTo>
                <a:lnTo>
                  <a:pt x="421052" y="252421"/>
                </a:lnTo>
                <a:lnTo>
                  <a:pt x="432875" y="247792"/>
                </a:lnTo>
                <a:lnTo>
                  <a:pt x="444719" y="243250"/>
                </a:lnTo>
                <a:lnTo>
                  <a:pt x="456586" y="238795"/>
                </a:lnTo>
                <a:lnTo>
                  <a:pt x="468478" y="234426"/>
                </a:lnTo>
                <a:lnTo>
                  <a:pt x="480398" y="230140"/>
                </a:lnTo>
                <a:lnTo>
                  <a:pt x="492348" y="225938"/>
                </a:lnTo>
                <a:lnTo>
                  <a:pt x="504330" y="221816"/>
                </a:lnTo>
                <a:lnTo>
                  <a:pt x="516347" y="217776"/>
                </a:lnTo>
                <a:lnTo>
                  <a:pt x="528401" y="213814"/>
                </a:lnTo>
                <a:lnTo>
                  <a:pt x="540495" y="209929"/>
                </a:lnTo>
                <a:lnTo>
                  <a:pt x="552630" y="206122"/>
                </a:lnTo>
                <a:lnTo>
                  <a:pt x="564809" y="202389"/>
                </a:lnTo>
                <a:lnTo>
                  <a:pt x="577035" y="198730"/>
                </a:lnTo>
                <a:lnTo>
                  <a:pt x="589309" y="195144"/>
                </a:lnTo>
                <a:lnTo>
                  <a:pt x="599201" y="192455"/>
                </a:lnTo>
                <a:lnTo>
                  <a:pt x="607891" y="190383"/>
                </a:lnTo>
                <a:lnTo>
                  <a:pt x="618148" y="188052"/>
                </a:lnTo>
                <a:lnTo>
                  <a:pt x="629750" y="185448"/>
                </a:lnTo>
                <a:lnTo>
                  <a:pt x="642476" y="182557"/>
                </a:lnTo>
                <a:lnTo>
                  <a:pt x="656102" y="179366"/>
                </a:lnTo>
                <a:lnTo>
                  <a:pt x="670407" y="175860"/>
                </a:lnTo>
                <a:lnTo>
                  <a:pt x="685168" y="172027"/>
                </a:lnTo>
                <a:lnTo>
                  <a:pt x="700162" y="167853"/>
                </a:lnTo>
                <a:lnTo>
                  <a:pt x="715169" y="163323"/>
                </a:lnTo>
                <a:lnTo>
                  <a:pt x="729312" y="158634"/>
                </a:lnTo>
                <a:lnTo>
                  <a:pt x="741711" y="154126"/>
                </a:lnTo>
                <a:lnTo>
                  <a:pt x="753745" y="149293"/>
                </a:lnTo>
                <a:lnTo>
                  <a:pt x="765296" y="144104"/>
                </a:lnTo>
                <a:lnTo>
                  <a:pt x="776250" y="138528"/>
                </a:lnTo>
                <a:lnTo>
                  <a:pt x="785901" y="132903"/>
                </a:lnTo>
                <a:lnTo>
                  <a:pt x="797280" y="125024"/>
                </a:lnTo>
                <a:lnTo>
                  <a:pt x="807320" y="116252"/>
                </a:lnTo>
                <a:lnTo>
                  <a:pt x="815591" y="106443"/>
                </a:lnTo>
                <a:lnTo>
                  <a:pt x="821662" y="95450"/>
                </a:lnTo>
                <a:lnTo>
                  <a:pt x="824852" y="84630"/>
                </a:lnTo>
                <a:lnTo>
                  <a:pt x="825538" y="76795"/>
                </a:lnTo>
                <a:lnTo>
                  <a:pt x="822922" y="63759"/>
                </a:lnTo>
                <a:lnTo>
                  <a:pt x="816823" y="52597"/>
                </a:lnTo>
                <a:lnTo>
                  <a:pt x="803230" y="36931"/>
                </a:lnTo>
                <a:lnTo>
                  <a:pt x="793701" y="29007"/>
                </a:lnTo>
                <a:lnTo>
                  <a:pt x="779746" y="20367"/>
                </a:lnTo>
                <a:lnTo>
                  <a:pt x="768246" y="14835"/>
                </a:lnTo>
                <a:lnTo>
                  <a:pt x="756345" y="10294"/>
                </a:lnTo>
                <a:lnTo>
                  <a:pt x="744104" y="6675"/>
                </a:lnTo>
                <a:lnTo>
                  <a:pt x="731590" y="3909"/>
                </a:lnTo>
                <a:lnTo>
                  <a:pt x="715719" y="1570"/>
                </a:lnTo>
                <a:lnTo>
                  <a:pt x="702804" y="472"/>
                </a:lnTo>
                <a:lnTo>
                  <a:pt x="689775" y="0"/>
                </a:lnTo>
                <a:lnTo>
                  <a:pt x="676680" y="95"/>
                </a:lnTo>
                <a:lnTo>
                  <a:pt x="663565" y="702"/>
                </a:lnTo>
                <a:lnTo>
                  <a:pt x="650480" y="1762"/>
                </a:lnTo>
                <a:lnTo>
                  <a:pt x="637472" y="3218"/>
                </a:lnTo>
                <a:lnTo>
                  <a:pt x="624588" y="5014"/>
                </a:lnTo>
                <a:lnTo>
                  <a:pt x="611877" y="7091"/>
                </a:lnTo>
                <a:lnTo>
                  <a:pt x="599385" y="9393"/>
                </a:lnTo>
                <a:lnTo>
                  <a:pt x="587162" y="11863"/>
                </a:lnTo>
                <a:lnTo>
                  <a:pt x="575255" y="14442"/>
                </a:lnTo>
                <a:lnTo>
                  <a:pt x="563712" y="17074"/>
                </a:lnTo>
                <a:lnTo>
                  <a:pt x="552580" y="19702"/>
                </a:lnTo>
                <a:lnTo>
                  <a:pt x="541907" y="22268"/>
                </a:lnTo>
                <a:lnTo>
                  <a:pt x="539673" y="22807"/>
                </a:lnTo>
                <a:lnTo>
                  <a:pt x="521341" y="27166"/>
                </a:lnTo>
                <a:lnTo>
                  <a:pt x="502990" y="31304"/>
                </a:lnTo>
                <a:lnTo>
                  <a:pt x="484618" y="35233"/>
                </a:lnTo>
                <a:lnTo>
                  <a:pt x="466226" y="38965"/>
                </a:lnTo>
                <a:lnTo>
                  <a:pt x="447812" y="42509"/>
                </a:lnTo>
                <a:lnTo>
                  <a:pt x="429375" y="45877"/>
                </a:lnTo>
                <a:lnTo>
                  <a:pt x="410915" y="49081"/>
                </a:lnTo>
                <a:lnTo>
                  <a:pt x="392432" y="52131"/>
                </a:lnTo>
                <a:lnTo>
                  <a:pt x="373924" y="55039"/>
                </a:lnTo>
                <a:lnTo>
                  <a:pt x="355392" y="57816"/>
                </a:lnTo>
                <a:lnTo>
                  <a:pt x="336833" y="60473"/>
                </a:lnTo>
                <a:lnTo>
                  <a:pt x="318248" y="63021"/>
                </a:lnTo>
                <a:lnTo>
                  <a:pt x="299635" y="65472"/>
                </a:lnTo>
                <a:lnTo>
                  <a:pt x="280995" y="67836"/>
                </a:lnTo>
                <a:lnTo>
                  <a:pt x="262326" y="70125"/>
                </a:lnTo>
                <a:lnTo>
                  <a:pt x="243628" y="72350"/>
                </a:lnTo>
                <a:lnTo>
                  <a:pt x="224900" y="74522"/>
                </a:lnTo>
                <a:lnTo>
                  <a:pt x="206141" y="76653"/>
                </a:lnTo>
                <a:lnTo>
                  <a:pt x="187351" y="78753"/>
                </a:lnTo>
                <a:lnTo>
                  <a:pt x="168529" y="80833"/>
                </a:lnTo>
                <a:lnTo>
                  <a:pt x="155701" y="82345"/>
                </a:lnTo>
                <a:lnTo>
                  <a:pt x="142894" y="83985"/>
                </a:lnTo>
                <a:lnTo>
                  <a:pt x="130114" y="85688"/>
                </a:lnTo>
                <a:lnTo>
                  <a:pt x="117368" y="87391"/>
                </a:lnTo>
                <a:lnTo>
                  <a:pt x="104662" y="89027"/>
                </a:lnTo>
                <a:lnTo>
                  <a:pt x="97741" y="89850"/>
                </a:lnTo>
                <a:lnTo>
                  <a:pt x="97741" y="113783"/>
                </a:lnTo>
                <a:lnTo>
                  <a:pt x="106608" y="112732"/>
                </a:lnTo>
                <a:lnTo>
                  <a:pt x="119083" y="111124"/>
                </a:lnTo>
                <a:lnTo>
                  <a:pt x="131480" y="109459"/>
                </a:lnTo>
                <a:lnTo>
                  <a:pt x="143795" y="107802"/>
                </a:lnTo>
                <a:lnTo>
                  <a:pt x="156022" y="106218"/>
                </a:lnTo>
                <a:lnTo>
                  <a:pt x="168155" y="104771"/>
                </a:lnTo>
                <a:lnTo>
                  <a:pt x="171132" y="104442"/>
                </a:lnTo>
                <a:lnTo>
                  <a:pt x="189975" y="102358"/>
                </a:lnTo>
                <a:lnTo>
                  <a:pt x="208800" y="100253"/>
                </a:lnTo>
                <a:lnTo>
                  <a:pt x="227607" y="98117"/>
                </a:lnTo>
                <a:lnTo>
                  <a:pt x="246398" y="95938"/>
                </a:lnTo>
                <a:lnTo>
                  <a:pt x="265173" y="93705"/>
                </a:lnTo>
                <a:lnTo>
                  <a:pt x="283933" y="91406"/>
                </a:lnTo>
                <a:lnTo>
                  <a:pt x="302678" y="89029"/>
                </a:lnTo>
                <a:lnTo>
                  <a:pt x="321409" y="86564"/>
                </a:lnTo>
                <a:lnTo>
                  <a:pt x="340126" y="83999"/>
                </a:lnTo>
                <a:lnTo>
                  <a:pt x="358830" y="81322"/>
                </a:lnTo>
                <a:lnTo>
                  <a:pt x="377522" y="78522"/>
                </a:lnTo>
                <a:lnTo>
                  <a:pt x="396202" y="75588"/>
                </a:lnTo>
                <a:lnTo>
                  <a:pt x="414872" y="72507"/>
                </a:lnTo>
                <a:lnTo>
                  <a:pt x="433531" y="69269"/>
                </a:lnTo>
                <a:lnTo>
                  <a:pt x="452180" y="65863"/>
                </a:lnTo>
                <a:lnTo>
                  <a:pt x="470819" y="62276"/>
                </a:lnTo>
                <a:lnTo>
                  <a:pt x="489451" y="58497"/>
                </a:lnTo>
                <a:lnTo>
                  <a:pt x="508074" y="54515"/>
                </a:lnTo>
                <a:lnTo>
                  <a:pt x="526690" y="50318"/>
                </a:lnTo>
                <a:lnTo>
                  <a:pt x="545299" y="45895"/>
                </a:lnTo>
                <a:lnTo>
                  <a:pt x="556347" y="43200"/>
                </a:lnTo>
                <a:lnTo>
                  <a:pt x="567857" y="40464"/>
                </a:lnTo>
                <a:lnTo>
                  <a:pt x="579766" y="37745"/>
                </a:lnTo>
                <a:lnTo>
                  <a:pt x="592012" y="35103"/>
                </a:lnTo>
                <a:lnTo>
                  <a:pt x="604533" y="32598"/>
                </a:lnTo>
                <a:lnTo>
                  <a:pt x="617265" y="30288"/>
                </a:lnTo>
                <a:lnTo>
                  <a:pt x="630147" y="28232"/>
                </a:lnTo>
                <a:lnTo>
                  <a:pt x="643116" y="26490"/>
                </a:lnTo>
                <a:lnTo>
                  <a:pt x="656108" y="25121"/>
                </a:lnTo>
                <a:lnTo>
                  <a:pt x="669063" y="24183"/>
                </a:lnTo>
                <a:lnTo>
                  <a:pt x="681917" y="23737"/>
                </a:lnTo>
                <a:lnTo>
                  <a:pt x="694607" y="23842"/>
                </a:lnTo>
                <a:lnTo>
                  <a:pt x="707072" y="24556"/>
                </a:lnTo>
                <a:lnTo>
                  <a:pt x="719248" y="25938"/>
                </a:lnTo>
                <a:lnTo>
                  <a:pt x="737408" y="29489"/>
                </a:lnTo>
                <a:lnTo>
                  <a:pt x="749786" y="33160"/>
                </a:lnTo>
                <a:lnTo>
                  <a:pt x="761551" y="37849"/>
                </a:lnTo>
                <a:lnTo>
                  <a:pt x="772647" y="43625"/>
                </a:lnTo>
                <a:lnTo>
                  <a:pt x="782332" y="49832"/>
                </a:lnTo>
                <a:lnTo>
                  <a:pt x="789139" y="55725"/>
                </a:lnTo>
                <a:lnTo>
                  <a:pt x="794156" y="61897"/>
                </a:lnTo>
                <a:lnTo>
                  <a:pt x="799363" y="67981"/>
                </a:lnTo>
                <a:lnTo>
                  <a:pt x="802055" y="74610"/>
                </a:lnTo>
                <a:lnTo>
                  <a:pt x="801776" y="78039"/>
                </a:lnTo>
                <a:lnTo>
                  <a:pt x="801446" y="80617"/>
                </a:lnTo>
                <a:lnTo>
                  <a:pt x="797950" y="89981"/>
                </a:lnTo>
                <a:lnTo>
                  <a:pt x="790292" y="99658"/>
                </a:lnTo>
                <a:lnTo>
                  <a:pt x="778567" y="109323"/>
                </a:lnTo>
                <a:lnTo>
                  <a:pt x="773328" y="112761"/>
                </a:lnTo>
                <a:lnTo>
                  <a:pt x="763836" y="118243"/>
                </a:lnTo>
                <a:lnTo>
                  <a:pt x="753354" y="123461"/>
                </a:lnTo>
                <a:lnTo>
                  <a:pt x="742045" y="128414"/>
                </a:lnTo>
                <a:lnTo>
                  <a:pt x="730069" y="133101"/>
                </a:lnTo>
                <a:lnTo>
                  <a:pt x="717591" y="137519"/>
                </a:lnTo>
                <a:lnTo>
                  <a:pt x="704771" y="141668"/>
                </a:lnTo>
                <a:lnTo>
                  <a:pt x="691773" y="145546"/>
                </a:lnTo>
                <a:lnTo>
                  <a:pt x="678759" y="149151"/>
                </a:lnTo>
                <a:lnTo>
                  <a:pt x="657526" y="154576"/>
                </a:lnTo>
                <a:lnTo>
                  <a:pt x="642801" y="158090"/>
                </a:lnTo>
                <a:lnTo>
                  <a:pt x="628900" y="161279"/>
                </a:lnTo>
                <a:lnTo>
                  <a:pt x="616052" y="164171"/>
                </a:lnTo>
                <a:lnTo>
                  <a:pt x="604486" y="166794"/>
                </a:lnTo>
                <a:lnTo>
                  <a:pt x="594432" y="169176"/>
                </a:lnTo>
                <a:lnTo>
                  <a:pt x="586118" y="171347"/>
                </a:lnTo>
                <a:lnTo>
                  <a:pt x="573485" y="175009"/>
                </a:lnTo>
                <a:lnTo>
                  <a:pt x="561254" y="178643"/>
                </a:lnTo>
                <a:lnTo>
                  <a:pt x="549068" y="182352"/>
                </a:lnTo>
                <a:lnTo>
                  <a:pt x="536924" y="186135"/>
                </a:lnTo>
                <a:lnTo>
                  <a:pt x="524821" y="189995"/>
                </a:lnTo>
                <a:lnTo>
                  <a:pt x="512756" y="193932"/>
                </a:lnTo>
                <a:lnTo>
                  <a:pt x="500727" y="197948"/>
                </a:lnTo>
                <a:lnTo>
                  <a:pt x="488732" y="202043"/>
                </a:lnTo>
                <a:lnTo>
                  <a:pt x="476769" y="206218"/>
                </a:lnTo>
                <a:lnTo>
                  <a:pt x="464836" y="210475"/>
                </a:lnTo>
                <a:lnTo>
                  <a:pt x="452930" y="214815"/>
                </a:lnTo>
                <a:lnTo>
                  <a:pt x="441050" y="219239"/>
                </a:lnTo>
                <a:lnTo>
                  <a:pt x="429194" y="223747"/>
                </a:lnTo>
                <a:lnTo>
                  <a:pt x="417358" y="228341"/>
                </a:lnTo>
                <a:lnTo>
                  <a:pt x="405542" y="233022"/>
                </a:lnTo>
                <a:lnTo>
                  <a:pt x="393744" y="237792"/>
                </a:lnTo>
                <a:lnTo>
                  <a:pt x="381960" y="242650"/>
                </a:lnTo>
                <a:lnTo>
                  <a:pt x="376478" y="244943"/>
                </a:lnTo>
                <a:lnTo>
                  <a:pt x="367077" y="248617"/>
                </a:lnTo>
                <a:lnTo>
                  <a:pt x="355641" y="252759"/>
                </a:lnTo>
                <a:lnTo>
                  <a:pt x="342908" y="257445"/>
                </a:lnTo>
                <a:lnTo>
                  <a:pt x="329612" y="262748"/>
                </a:lnTo>
                <a:lnTo>
                  <a:pt x="324612" y="264920"/>
                </a:lnTo>
                <a:lnTo>
                  <a:pt x="312656" y="270759"/>
                </a:lnTo>
                <a:lnTo>
                  <a:pt x="301304" y="277392"/>
                </a:lnTo>
                <a:lnTo>
                  <a:pt x="291168" y="285257"/>
                </a:lnTo>
                <a:lnTo>
                  <a:pt x="282859" y="294789"/>
                </a:lnTo>
                <a:lnTo>
                  <a:pt x="278765" y="302004"/>
                </a:lnTo>
                <a:lnTo>
                  <a:pt x="264976" y="298445"/>
                </a:lnTo>
                <a:lnTo>
                  <a:pt x="251167" y="294953"/>
                </a:lnTo>
                <a:lnTo>
                  <a:pt x="237340" y="291528"/>
                </a:lnTo>
                <a:lnTo>
                  <a:pt x="223494" y="288166"/>
                </a:lnTo>
                <a:lnTo>
                  <a:pt x="209631" y="284868"/>
                </a:lnTo>
                <a:lnTo>
                  <a:pt x="195751" y="281631"/>
                </a:lnTo>
                <a:lnTo>
                  <a:pt x="181854" y="278453"/>
                </a:lnTo>
                <a:lnTo>
                  <a:pt x="167942" y="275334"/>
                </a:lnTo>
                <a:lnTo>
                  <a:pt x="154014" y="272272"/>
                </a:lnTo>
                <a:lnTo>
                  <a:pt x="140073" y="269265"/>
                </a:lnTo>
                <a:lnTo>
                  <a:pt x="126117" y="266311"/>
                </a:lnTo>
                <a:lnTo>
                  <a:pt x="112148" y="263410"/>
                </a:lnTo>
                <a:lnTo>
                  <a:pt x="98167" y="260560"/>
                </a:lnTo>
                <a:lnTo>
                  <a:pt x="97741" y="260475"/>
                </a:lnTo>
                <a:lnTo>
                  <a:pt x="97741" y="284718"/>
                </a:lnTo>
                <a:lnTo>
                  <a:pt x="109983" y="287222"/>
                </a:lnTo>
                <a:lnTo>
                  <a:pt x="123670" y="290073"/>
                </a:lnTo>
                <a:lnTo>
                  <a:pt x="137342" y="292974"/>
                </a:lnTo>
                <a:lnTo>
                  <a:pt x="150998" y="295927"/>
                </a:lnTo>
                <a:lnTo>
                  <a:pt x="164637" y="298934"/>
                </a:lnTo>
                <a:lnTo>
                  <a:pt x="178259" y="301995"/>
                </a:lnTo>
                <a:lnTo>
                  <a:pt x="191863" y="305112"/>
                </a:lnTo>
                <a:lnTo>
                  <a:pt x="205448" y="308287"/>
                </a:lnTo>
                <a:lnTo>
                  <a:pt x="219015" y="311522"/>
                </a:lnTo>
                <a:lnTo>
                  <a:pt x="232561" y="314816"/>
                </a:lnTo>
                <a:lnTo>
                  <a:pt x="246087" y="318173"/>
                </a:lnTo>
                <a:lnTo>
                  <a:pt x="259592" y="321594"/>
                </a:lnTo>
                <a:lnTo>
                  <a:pt x="273075" y="325080"/>
                </a:lnTo>
                <a:lnTo>
                  <a:pt x="275018" y="325575"/>
                </a:lnTo>
                <a:lnTo>
                  <a:pt x="275945" y="333843"/>
                </a:lnTo>
                <a:lnTo>
                  <a:pt x="279133" y="341488"/>
                </a:lnTo>
                <a:lnTo>
                  <a:pt x="283527" y="347927"/>
                </a:lnTo>
                <a:lnTo>
                  <a:pt x="292441" y="358601"/>
                </a:lnTo>
                <a:lnTo>
                  <a:pt x="303004" y="367993"/>
                </a:lnTo>
                <a:lnTo>
                  <a:pt x="314583" y="376207"/>
                </a:lnTo>
                <a:lnTo>
                  <a:pt x="303657" y="335270"/>
                </a:lnTo>
                <a:lnTo>
                  <a:pt x="301980" y="332611"/>
                </a:lnTo>
                <a:lnTo>
                  <a:pt x="316165" y="336326"/>
                </a:lnTo>
                <a:lnTo>
                  <a:pt x="330338" y="340054"/>
                </a:lnTo>
                <a:lnTo>
                  <a:pt x="344499" y="343799"/>
                </a:lnTo>
                <a:lnTo>
                  <a:pt x="358646" y="347568"/>
                </a:lnTo>
                <a:lnTo>
                  <a:pt x="372778" y="351365"/>
                </a:lnTo>
                <a:lnTo>
                  <a:pt x="386894" y="355195"/>
                </a:lnTo>
                <a:lnTo>
                  <a:pt x="400994" y="359065"/>
                </a:lnTo>
                <a:lnTo>
                  <a:pt x="415075" y="362979"/>
                </a:lnTo>
                <a:lnTo>
                  <a:pt x="429137" y="366943"/>
                </a:lnTo>
                <a:lnTo>
                  <a:pt x="443179" y="370961"/>
                </a:lnTo>
                <a:lnTo>
                  <a:pt x="457199" y="375041"/>
                </a:lnTo>
                <a:lnTo>
                  <a:pt x="471197" y="379186"/>
                </a:lnTo>
                <a:lnTo>
                  <a:pt x="485172" y="383402"/>
                </a:lnTo>
                <a:lnTo>
                  <a:pt x="499122" y="387694"/>
                </a:lnTo>
                <a:lnTo>
                  <a:pt x="513046" y="392068"/>
                </a:lnTo>
                <a:lnTo>
                  <a:pt x="526943" y="396529"/>
                </a:lnTo>
                <a:lnTo>
                  <a:pt x="540813" y="401083"/>
                </a:lnTo>
                <a:lnTo>
                  <a:pt x="554654" y="405734"/>
                </a:lnTo>
                <a:lnTo>
                  <a:pt x="568464" y="410488"/>
                </a:lnTo>
                <a:lnTo>
                  <a:pt x="582244" y="415351"/>
                </a:lnTo>
                <a:lnTo>
                  <a:pt x="590707" y="418132"/>
                </a:lnTo>
                <a:lnTo>
                  <a:pt x="601445" y="421424"/>
                </a:lnTo>
                <a:lnTo>
                  <a:pt x="613851" y="425227"/>
                </a:lnTo>
                <a:lnTo>
                  <a:pt x="627322" y="429540"/>
                </a:lnTo>
                <a:lnTo>
                  <a:pt x="641250" y="434363"/>
                </a:lnTo>
                <a:lnTo>
                  <a:pt x="651179" y="438135"/>
                </a:lnTo>
                <a:lnTo>
                  <a:pt x="664068" y="443652"/>
                </a:lnTo>
                <a:lnTo>
                  <a:pt x="675534" y="449480"/>
                </a:lnTo>
                <a:lnTo>
                  <a:pt x="674055" y="422123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374798" y="2980433"/>
            <a:ext cx="414755" cy="168426"/>
          </a:xfrm>
          <a:custGeom>
            <a:avLst/>
            <a:gdLst/>
            <a:ahLst/>
            <a:cxnLst/>
            <a:rect l="l" t="t" r="r" b="b"/>
            <a:pathLst>
              <a:path w="414755" h="168426">
                <a:moveTo>
                  <a:pt x="59638" y="40098"/>
                </a:moveTo>
                <a:lnTo>
                  <a:pt x="48416" y="34603"/>
                </a:lnTo>
                <a:lnTo>
                  <a:pt x="36503" y="28399"/>
                </a:lnTo>
                <a:lnTo>
                  <a:pt x="24700" y="21482"/>
                </a:lnTo>
                <a:lnTo>
                  <a:pt x="18668" y="17456"/>
                </a:lnTo>
                <a:lnTo>
                  <a:pt x="7882" y="8857"/>
                </a:lnTo>
                <a:lnTo>
                  <a:pt x="0" y="0"/>
                </a:lnTo>
                <a:lnTo>
                  <a:pt x="10925" y="40936"/>
                </a:lnTo>
                <a:lnTo>
                  <a:pt x="22887" y="48076"/>
                </a:lnTo>
                <a:lnTo>
                  <a:pt x="34599" y="54245"/>
                </a:lnTo>
                <a:lnTo>
                  <a:pt x="45429" y="59547"/>
                </a:lnTo>
                <a:lnTo>
                  <a:pt x="54743" y="64086"/>
                </a:lnTo>
                <a:lnTo>
                  <a:pt x="58533" y="66047"/>
                </a:lnTo>
                <a:lnTo>
                  <a:pt x="69594" y="71676"/>
                </a:lnTo>
                <a:lnTo>
                  <a:pt x="80771" y="77281"/>
                </a:lnTo>
                <a:lnTo>
                  <a:pt x="92057" y="82846"/>
                </a:lnTo>
                <a:lnTo>
                  <a:pt x="103449" y="88354"/>
                </a:lnTo>
                <a:lnTo>
                  <a:pt x="114941" y="93790"/>
                </a:lnTo>
                <a:lnTo>
                  <a:pt x="126529" y="99135"/>
                </a:lnTo>
                <a:lnTo>
                  <a:pt x="138209" y="104376"/>
                </a:lnTo>
                <a:lnTo>
                  <a:pt x="149975" y="109495"/>
                </a:lnTo>
                <a:lnTo>
                  <a:pt x="161822" y="114476"/>
                </a:lnTo>
                <a:lnTo>
                  <a:pt x="173747" y="119303"/>
                </a:lnTo>
                <a:lnTo>
                  <a:pt x="185744" y="123960"/>
                </a:lnTo>
                <a:lnTo>
                  <a:pt x="197808" y="128430"/>
                </a:lnTo>
                <a:lnTo>
                  <a:pt x="209935" y="132697"/>
                </a:lnTo>
                <a:lnTo>
                  <a:pt x="222120" y="136745"/>
                </a:lnTo>
                <a:lnTo>
                  <a:pt x="234358" y="140558"/>
                </a:lnTo>
                <a:lnTo>
                  <a:pt x="246644" y="144119"/>
                </a:lnTo>
                <a:lnTo>
                  <a:pt x="258975" y="147413"/>
                </a:lnTo>
                <a:lnTo>
                  <a:pt x="271344" y="150422"/>
                </a:lnTo>
                <a:lnTo>
                  <a:pt x="283748" y="153132"/>
                </a:lnTo>
                <a:lnTo>
                  <a:pt x="293013" y="154947"/>
                </a:lnTo>
                <a:lnTo>
                  <a:pt x="301202" y="156805"/>
                </a:lnTo>
                <a:lnTo>
                  <a:pt x="313078" y="159742"/>
                </a:lnTo>
                <a:lnTo>
                  <a:pt x="327430" y="163053"/>
                </a:lnTo>
                <a:lnTo>
                  <a:pt x="340930" y="165678"/>
                </a:lnTo>
                <a:lnTo>
                  <a:pt x="353674" y="167516"/>
                </a:lnTo>
                <a:lnTo>
                  <a:pt x="366398" y="168426"/>
                </a:lnTo>
                <a:lnTo>
                  <a:pt x="378818" y="167939"/>
                </a:lnTo>
                <a:lnTo>
                  <a:pt x="383755" y="167228"/>
                </a:lnTo>
                <a:lnTo>
                  <a:pt x="396001" y="163413"/>
                </a:lnTo>
                <a:lnTo>
                  <a:pt x="406704" y="155386"/>
                </a:lnTo>
                <a:lnTo>
                  <a:pt x="413437" y="143119"/>
                </a:lnTo>
                <a:lnTo>
                  <a:pt x="414755" y="134639"/>
                </a:lnTo>
                <a:lnTo>
                  <a:pt x="414705" y="132112"/>
                </a:lnTo>
                <a:lnTo>
                  <a:pt x="411464" y="119075"/>
                </a:lnTo>
                <a:lnTo>
                  <a:pt x="403948" y="108619"/>
                </a:lnTo>
                <a:lnTo>
                  <a:pt x="394334" y="100387"/>
                </a:lnTo>
                <a:lnTo>
                  <a:pt x="383071" y="93310"/>
                </a:lnTo>
                <a:lnTo>
                  <a:pt x="370397" y="86852"/>
                </a:lnTo>
                <a:lnTo>
                  <a:pt x="371877" y="114209"/>
                </a:lnTo>
                <a:lnTo>
                  <a:pt x="380427" y="119628"/>
                </a:lnTo>
                <a:lnTo>
                  <a:pt x="388708" y="125521"/>
                </a:lnTo>
                <a:lnTo>
                  <a:pt x="391248" y="130690"/>
                </a:lnTo>
                <a:lnTo>
                  <a:pt x="390968" y="133700"/>
                </a:lnTo>
                <a:lnTo>
                  <a:pt x="390752" y="135579"/>
                </a:lnTo>
                <a:lnTo>
                  <a:pt x="389622" y="140304"/>
                </a:lnTo>
                <a:lnTo>
                  <a:pt x="388301" y="141688"/>
                </a:lnTo>
                <a:lnTo>
                  <a:pt x="379475" y="143860"/>
                </a:lnTo>
                <a:lnTo>
                  <a:pt x="368589" y="144669"/>
                </a:lnTo>
                <a:lnTo>
                  <a:pt x="355380" y="143800"/>
                </a:lnTo>
                <a:lnTo>
                  <a:pt x="345667" y="142399"/>
                </a:lnTo>
                <a:lnTo>
                  <a:pt x="330384" y="139399"/>
                </a:lnTo>
                <a:lnTo>
                  <a:pt x="316855" y="136214"/>
                </a:lnTo>
                <a:lnTo>
                  <a:pt x="305169" y="133329"/>
                </a:lnTo>
                <a:lnTo>
                  <a:pt x="297395" y="131591"/>
                </a:lnTo>
                <a:lnTo>
                  <a:pt x="285220" y="129172"/>
                </a:lnTo>
                <a:lnTo>
                  <a:pt x="273043" y="126426"/>
                </a:lnTo>
                <a:lnTo>
                  <a:pt x="260871" y="123371"/>
                </a:lnTo>
                <a:lnTo>
                  <a:pt x="248709" y="120024"/>
                </a:lnTo>
                <a:lnTo>
                  <a:pt x="236564" y="116401"/>
                </a:lnTo>
                <a:lnTo>
                  <a:pt x="224443" y="112519"/>
                </a:lnTo>
                <a:lnTo>
                  <a:pt x="212350" y="108395"/>
                </a:lnTo>
                <a:lnTo>
                  <a:pt x="200292" y="104045"/>
                </a:lnTo>
                <a:lnTo>
                  <a:pt x="188275" y="99486"/>
                </a:lnTo>
                <a:lnTo>
                  <a:pt x="176305" y="94736"/>
                </a:lnTo>
                <a:lnTo>
                  <a:pt x="164389" y="89809"/>
                </a:lnTo>
                <a:lnTo>
                  <a:pt x="152532" y="84724"/>
                </a:lnTo>
                <a:lnTo>
                  <a:pt x="140741" y="79497"/>
                </a:lnTo>
                <a:lnTo>
                  <a:pt x="129021" y="74145"/>
                </a:lnTo>
                <a:lnTo>
                  <a:pt x="117379" y="68684"/>
                </a:lnTo>
                <a:lnTo>
                  <a:pt x="105821" y="63132"/>
                </a:lnTo>
                <a:lnTo>
                  <a:pt x="94352" y="57504"/>
                </a:lnTo>
                <a:lnTo>
                  <a:pt x="82980" y="51818"/>
                </a:lnTo>
                <a:lnTo>
                  <a:pt x="71709" y="46090"/>
                </a:lnTo>
                <a:lnTo>
                  <a:pt x="69366" y="44888"/>
                </a:lnTo>
                <a:lnTo>
                  <a:pt x="59638" y="40098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5067608" y="2641617"/>
            <a:ext cx="832586" cy="510794"/>
          </a:xfrm>
          <a:custGeom>
            <a:avLst/>
            <a:gdLst/>
            <a:ahLst/>
            <a:cxnLst/>
            <a:rect l="l" t="t" r="r" b="b"/>
            <a:pathLst>
              <a:path w="832586" h="510794">
                <a:moveTo>
                  <a:pt x="701522" y="439204"/>
                </a:moveTo>
                <a:lnTo>
                  <a:pt x="703567" y="436346"/>
                </a:lnTo>
                <a:lnTo>
                  <a:pt x="693510" y="429931"/>
                </a:lnTo>
                <a:lnTo>
                  <a:pt x="682382" y="424053"/>
                </a:lnTo>
                <a:lnTo>
                  <a:pt x="670533" y="418689"/>
                </a:lnTo>
                <a:lnTo>
                  <a:pt x="658313" y="413813"/>
                </a:lnTo>
                <a:lnTo>
                  <a:pt x="646071" y="409401"/>
                </a:lnTo>
                <a:lnTo>
                  <a:pt x="628346" y="403604"/>
                </a:lnTo>
                <a:lnTo>
                  <a:pt x="614638" y="399414"/>
                </a:lnTo>
                <a:lnTo>
                  <a:pt x="603255" y="395964"/>
                </a:lnTo>
                <a:lnTo>
                  <a:pt x="595007" y="393242"/>
                </a:lnTo>
                <a:lnTo>
                  <a:pt x="580704" y="388194"/>
                </a:lnTo>
                <a:lnTo>
                  <a:pt x="566417" y="383277"/>
                </a:lnTo>
                <a:lnTo>
                  <a:pt x="552109" y="378471"/>
                </a:lnTo>
                <a:lnTo>
                  <a:pt x="537781" y="373772"/>
                </a:lnTo>
                <a:lnTo>
                  <a:pt x="523434" y="369173"/>
                </a:lnTo>
                <a:lnTo>
                  <a:pt x="509069" y="364668"/>
                </a:lnTo>
                <a:lnTo>
                  <a:pt x="494687" y="360252"/>
                </a:lnTo>
                <a:lnTo>
                  <a:pt x="480290" y="355919"/>
                </a:lnTo>
                <a:lnTo>
                  <a:pt x="465879" y="351664"/>
                </a:lnTo>
                <a:lnTo>
                  <a:pt x="451454" y="347479"/>
                </a:lnTo>
                <a:lnTo>
                  <a:pt x="437018" y="343361"/>
                </a:lnTo>
                <a:lnTo>
                  <a:pt x="422570" y="339302"/>
                </a:lnTo>
                <a:lnTo>
                  <a:pt x="408112" y="335297"/>
                </a:lnTo>
                <a:lnTo>
                  <a:pt x="393646" y="331341"/>
                </a:lnTo>
                <a:lnTo>
                  <a:pt x="379172" y="327427"/>
                </a:lnTo>
                <a:lnTo>
                  <a:pt x="364692" y="323549"/>
                </a:lnTo>
                <a:lnTo>
                  <a:pt x="350207" y="319703"/>
                </a:lnTo>
                <a:lnTo>
                  <a:pt x="335717" y="315882"/>
                </a:lnTo>
                <a:lnTo>
                  <a:pt x="321224" y="312080"/>
                </a:lnTo>
                <a:lnTo>
                  <a:pt x="312030" y="309677"/>
                </a:lnTo>
                <a:lnTo>
                  <a:pt x="306730" y="308292"/>
                </a:lnTo>
                <a:lnTo>
                  <a:pt x="305841" y="311696"/>
                </a:lnTo>
                <a:lnTo>
                  <a:pt x="305866" y="305625"/>
                </a:lnTo>
                <a:lnTo>
                  <a:pt x="302971" y="309651"/>
                </a:lnTo>
                <a:lnTo>
                  <a:pt x="299999" y="313816"/>
                </a:lnTo>
                <a:lnTo>
                  <a:pt x="304952" y="315099"/>
                </a:lnTo>
                <a:lnTo>
                  <a:pt x="308698" y="313740"/>
                </a:lnTo>
                <a:lnTo>
                  <a:pt x="310768" y="310819"/>
                </a:lnTo>
                <a:lnTo>
                  <a:pt x="319441" y="318887"/>
                </a:lnTo>
                <a:lnTo>
                  <a:pt x="333926" y="322688"/>
                </a:lnTo>
                <a:lnTo>
                  <a:pt x="348405" y="326508"/>
                </a:lnTo>
                <a:lnTo>
                  <a:pt x="362878" y="330352"/>
                </a:lnTo>
                <a:lnTo>
                  <a:pt x="377342" y="334226"/>
                </a:lnTo>
                <a:lnTo>
                  <a:pt x="391798" y="338136"/>
                </a:lnTo>
                <a:lnTo>
                  <a:pt x="406244" y="342088"/>
                </a:lnTo>
                <a:lnTo>
                  <a:pt x="420678" y="346087"/>
                </a:lnTo>
                <a:lnTo>
                  <a:pt x="435100" y="350139"/>
                </a:lnTo>
                <a:lnTo>
                  <a:pt x="449508" y="354250"/>
                </a:lnTo>
                <a:lnTo>
                  <a:pt x="463902" y="358426"/>
                </a:lnTo>
                <a:lnTo>
                  <a:pt x="478280" y="362672"/>
                </a:lnTo>
                <a:lnTo>
                  <a:pt x="492641" y="366994"/>
                </a:lnTo>
                <a:lnTo>
                  <a:pt x="506985" y="371398"/>
                </a:lnTo>
                <a:lnTo>
                  <a:pt x="521309" y="375889"/>
                </a:lnTo>
                <a:lnTo>
                  <a:pt x="535614" y="380474"/>
                </a:lnTo>
                <a:lnTo>
                  <a:pt x="549897" y="385157"/>
                </a:lnTo>
                <a:lnTo>
                  <a:pt x="564157" y="389945"/>
                </a:lnTo>
                <a:lnTo>
                  <a:pt x="578394" y="394844"/>
                </a:lnTo>
                <a:lnTo>
                  <a:pt x="592603" y="399858"/>
                </a:lnTo>
                <a:lnTo>
                  <a:pt x="601063" y="402658"/>
                </a:lnTo>
                <a:lnTo>
                  <a:pt x="612450" y="406112"/>
                </a:lnTo>
                <a:lnTo>
                  <a:pt x="625990" y="410245"/>
                </a:lnTo>
                <a:lnTo>
                  <a:pt x="640948" y="415091"/>
                </a:lnTo>
                <a:lnTo>
                  <a:pt x="653676" y="419595"/>
                </a:lnTo>
                <a:lnTo>
                  <a:pt x="666066" y="424454"/>
                </a:lnTo>
                <a:lnTo>
                  <a:pt x="678031" y="429774"/>
                </a:lnTo>
                <a:lnTo>
                  <a:pt x="689160" y="435546"/>
                </a:lnTo>
                <a:lnTo>
                  <a:pt x="699042" y="441765"/>
                </a:lnTo>
                <a:lnTo>
                  <a:pt x="699440" y="442047"/>
                </a:lnTo>
                <a:lnTo>
                  <a:pt x="704494" y="445744"/>
                </a:lnTo>
                <a:lnTo>
                  <a:pt x="701522" y="439204"/>
                </a:lnTo>
                <a:close/>
              </a:path>
              <a:path w="832586" h="510794">
                <a:moveTo>
                  <a:pt x="306730" y="308292"/>
                </a:moveTo>
                <a:lnTo>
                  <a:pt x="312030" y="309677"/>
                </a:lnTo>
                <a:lnTo>
                  <a:pt x="314794" y="307174"/>
                </a:lnTo>
                <a:lnTo>
                  <a:pt x="320090" y="303618"/>
                </a:lnTo>
                <a:lnTo>
                  <a:pt x="325399" y="300050"/>
                </a:lnTo>
                <a:lnTo>
                  <a:pt x="331977" y="296494"/>
                </a:lnTo>
                <a:lnTo>
                  <a:pt x="339216" y="293395"/>
                </a:lnTo>
                <a:lnTo>
                  <a:pt x="337832" y="290156"/>
                </a:lnTo>
                <a:lnTo>
                  <a:pt x="336397" y="286943"/>
                </a:lnTo>
                <a:lnTo>
                  <a:pt x="328841" y="290182"/>
                </a:lnTo>
                <a:lnTo>
                  <a:pt x="321894" y="293916"/>
                </a:lnTo>
                <a:lnTo>
                  <a:pt x="316153" y="297789"/>
                </a:lnTo>
                <a:lnTo>
                  <a:pt x="310413" y="301663"/>
                </a:lnTo>
                <a:lnTo>
                  <a:pt x="305866" y="305625"/>
                </a:lnTo>
                <a:lnTo>
                  <a:pt x="305841" y="311696"/>
                </a:lnTo>
                <a:lnTo>
                  <a:pt x="306730" y="308292"/>
                </a:lnTo>
                <a:close/>
              </a:path>
              <a:path w="832586" h="510794">
                <a:moveTo>
                  <a:pt x="289727" y="288742"/>
                </a:moveTo>
                <a:lnTo>
                  <a:pt x="281872" y="298847"/>
                </a:lnTo>
                <a:lnTo>
                  <a:pt x="280490" y="301450"/>
                </a:lnTo>
                <a:lnTo>
                  <a:pt x="283184" y="302145"/>
                </a:lnTo>
                <a:lnTo>
                  <a:pt x="289727" y="288742"/>
                </a:lnTo>
                <a:close/>
              </a:path>
              <a:path w="832586" h="510794">
                <a:moveTo>
                  <a:pt x="106954" y="120215"/>
                </a:moveTo>
                <a:lnTo>
                  <a:pt x="119592" y="118615"/>
                </a:lnTo>
                <a:lnTo>
                  <a:pt x="132136" y="116941"/>
                </a:lnTo>
                <a:lnTo>
                  <a:pt x="144579" y="115259"/>
                </a:lnTo>
                <a:lnTo>
                  <a:pt x="156915" y="113637"/>
                </a:lnTo>
                <a:lnTo>
                  <a:pt x="169141" y="112142"/>
                </a:lnTo>
                <a:lnTo>
                  <a:pt x="175044" y="111480"/>
                </a:lnTo>
                <a:lnTo>
                  <a:pt x="193891" y="109395"/>
                </a:lnTo>
                <a:lnTo>
                  <a:pt x="212723" y="107291"/>
                </a:lnTo>
                <a:lnTo>
                  <a:pt x="231539" y="105154"/>
                </a:lnTo>
                <a:lnTo>
                  <a:pt x="250340" y="102974"/>
                </a:lnTo>
                <a:lnTo>
                  <a:pt x="269128" y="100740"/>
                </a:lnTo>
                <a:lnTo>
                  <a:pt x="287902" y="98439"/>
                </a:lnTo>
                <a:lnTo>
                  <a:pt x="306663" y="96061"/>
                </a:lnTo>
                <a:lnTo>
                  <a:pt x="325412" y="93593"/>
                </a:lnTo>
                <a:lnTo>
                  <a:pt x="344149" y="91025"/>
                </a:lnTo>
                <a:lnTo>
                  <a:pt x="362875" y="88345"/>
                </a:lnTo>
                <a:lnTo>
                  <a:pt x="381591" y="85542"/>
                </a:lnTo>
                <a:lnTo>
                  <a:pt x="400297" y="82603"/>
                </a:lnTo>
                <a:lnTo>
                  <a:pt x="418994" y="79518"/>
                </a:lnTo>
                <a:lnTo>
                  <a:pt x="437682" y="76275"/>
                </a:lnTo>
                <a:lnTo>
                  <a:pt x="456363" y="72863"/>
                </a:lnTo>
                <a:lnTo>
                  <a:pt x="475036" y="69269"/>
                </a:lnTo>
                <a:lnTo>
                  <a:pt x="493702" y="65484"/>
                </a:lnTo>
                <a:lnTo>
                  <a:pt x="512363" y="61494"/>
                </a:lnTo>
                <a:lnTo>
                  <a:pt x="531018" y="57289"/>
                </a:lnTo>
                <a:lnTo>
                  <a:pt x="549668" y="52857"/>
                </a:lnTo>
                <a:lnTo>
                  <a:pt x="560872" y="50121"/>
                </a:lnTo>
                <a:lnTo>
                  <a:pt x="572543" y="47348"/>
                </a:lnTo>
                <a:lnTo>
                  <a:pt x="584614" y="44598"/>
                </a:lnTo>
                <a:lnTo>
                  <a:pt x="597018" y="41932"/>
                </a:lnTo>
                <a:lnTo>
                  <a:pt x="609691" y="39412"/>
                </a:lnTo>
                <a:lnTo>
                  <a:pt x="622564" y="37100"/>
                </a:lnTo>
                <a:lnTo>
                  <a:pt x="635571" y="35056"/>
                </a:lnTo>
                <a:lnTo>
                  <a:pt x="648647" y="33341"/>
                </a:lnTo>
                <a:lnTo>
                  <a:pt x="661724" y="32018"/>
                </a:lnTo>
                <a:lnTo>
                  <a:pt x="674737" y="31147"/>
                </a:lnTo>
                <a:lnTo>
                  <a:pt x="687618" y="30790"/>
                </a:lnTo>
                <a:lnTo>
                  <a:pt x="689533" y="30784"/>
                </a:lnTo>
                <a:lnTo>
                  <a:pt x="702508" y="31098"/>
                </a:lnTo>
                <a:lnTo>
                  <a:pt x="715190" y="32085"/>
                </a:lnTo>
                <a:lnTo>
                  <a:pt x="727392" y="33794"/>
                </a:lnTo>
                <a:lnTo>
                  <a:pt x="740406" y="36540"/>
                </a:lnTo>
                <a:lnTo>
                  <a:pt x="752788" y="40255"/>
                </a:lnTo>
                <a:lnTo>
                  <a:pt x="764496" y="45006"/>
                </a:lnTo>
                <a:lnTo>
                  <a:pt x="775479" y="50859"/>
                </a:lnTo>
                <a:lnTo>
                  <a:pt x="779208" y="53225"/>
                </a:lnTo>
                <a:lnTo>
                  <a:pt x="783551" y="56045"/>
                </a:lnTo>
                <a:lnTo>
                  <a:pt x="790244" y="61848"/>
                </a:lnTo>
                <a:lnTo>
                  <a:pt x="794956" y="67652"/>
                </a:lnTo>
                <a:lnTo>
                  <a:pt x="797280" y="70383"/>
                </a:lnTo>
                <a:lnTo>
                  <a:pt x="799058" y="73190"/>
                </a:lnTo>
                <a:lnTo>
                  <a:pt x="797686" y="65443"/>
                </a:lnTo>
                <a:lnTo>
                  <a:pt x="800417" y="63207"/>
                </a:lnTo>
                <a:lnTo>
                  <a:pt x="804379" y="67881"/>
                </a:lnTo>
                <a:lnTo>
                  <a:pt x="800366" y="63144"/>
                </a:lnTo>
                <a:lnTo>
                  <a:pt x="795108" y="56692"/>
                </a:lnTo>
                <a:lnTo>
                  <a:pt x="788174" y="50685"/>
                </a:lnTo>
                <a:lnTo>
                  <a:pt x="783094" y="47345"/>
                </a:lnTo>
                <a:lnTo>
                  <a:pt x="772302" y="41001"/>
                </a:lnTo>
                <a:lnTo>
                  <a:pt x="760843" y="35755"/>
                </a:lnTo>
                <a:lnTo>
                  <a:pt x="748789" y="31551"/>
                </a:lnTo>
                <a:lnTo>
                  <a:pt x="736198" y="28319"/>
                </a:lnTo>
                <a:lnTo>
                  <a:pt x="728586" y="26847"/>
                </a:lnTo>
                <a:lnTo>
                  <a:pt x="716227" y="25112"/>
                </a:lnTo>
                <a:lnTo>
                  <a:pt x="703555" y="24095"/>
                </a:lnTo>
                <a:lnTo>
                  <a:pt x="690650" y="23738"/>
                </a:lnTo>
                <a:lnTo>
                  <a:pt x="689533" y="23736"/>
                </a:lnTo>
                <a:lnTo>
                  <a:pt x="676536" y="24015"/>
                </a:lnTo>
                <a:lnTo>
                  <a:pt x="663434" y="24810"/>
                </a:lnTo>
                <a:lnTo>
                  <a:pt x="650288" y="26063"/>
                </a:lnTo>
                <a:lnTo>
                  <a:pt x="637163" y="27712"/>
                </a:lnTo>
                <a:lnTo>
                  <a:pt x="624119" y="29696"/>
                </a:lnTo>
                <a:lnTo>
                  <a:pt x="611220" y="31955"/>
                </a:lnTo>
                <a:lnTo>
                  <a:pt x="598527" y="34428"/>
                </a:lnTo>
                <a:lnTo>
                  <a:pt x="586104" y="37056"/>
                </a:lnTo>
                <a:lnTo>
                  <a:pt x="574012" y="39776"/>
                </a:lnTo>
                <a:lnTo>
                  <a:pt x="562314" y="42530"/>
                </a:lnTo>
                <a:lnTo>
                  <a:pt x="551073" y="45256"/>
                </a:lnTo>
                <a:lnTo>
                  <a:pt x="548004" y="46012"/>
                </a:lnTo>
                <a:lnTo>
                  <a:pt x="529434" y="50425"/>
                </a:lnTo>
                <a:lnTo>
                  <a:pt x="510856" y="54613"/>
                </a:lnTo>
                <a:lnTo>
                  <a:pt x="492269" y="58588"/>
                </a:lnTo>
                <a:lnTo>
                  <a:pt x="473672" y="62359"/>
                </a:lnTo>
                <a:lnTo>
                  <a:pt x="455065" y="65940"/>
                </a:lnTo>
                <a:lnTo>
                  <a:pt x="436447" y="69341"/>
                </a:lnTo>
                <a:lnTo>
                  <a:pt x="417817" y="72574"/>
                </a:lnTo>
                <a:lnTo>
                  <a:pt x="399175" y="75650"/>
                </a:lnTo>
                <a:lnTo>
                  <a:pt x="380520" y="78580"/>
                </a:lnTo>
                <a:lnTo>
                  <a:pt x="361851" y="81376"/>
                </a:lnTo>
                <a:lnTo>
                  <a:pt x="343168" y="84050"/>
                </a:lnTo>
                <a:lnTo>
                  <a:pt x="324470" y="86613"/>
                </a:lnTo>
                <a:lnTo>
                  <a:pt x="305757" y="89076"/>
                </a:lnTo>
                <a:lnTo>
                  <a:pt x="287027" y="91450"/>
                </a:lnTo>
                <a:lnTo>
                  <a:pt x="268280" y="93748"/>
                </a:lnTo>
                <a:lnTo>
                  <a:pt x="249516" y="95980"/>
                </a:lnTo>
                <a:lnTo>
                  <a:pt x="230733" y="98158"/>
                </a:lnTo>
                <a:lnTo>
                  <a:pt x="211932" y="100294"/>
                </a:lnTo>
                <a:lnTo>
                  <a:pt x="193110" y="102398"/>
                </a:lnTo>
                <a:lnTo>
                  <a:pt x="174269" y="104482"/>
                </a:lnTo>
                <a:lnTo>
                  <a:pt x="161944" y="105905"/>
                </a:lnTo>
                <a:lnTo>
                  <a:pt x="149529" y="107493"/>
                </a:lnTo>
                <a:lnTo>
                  <a:pt x="137041" y="109167"/>
                </a:lnTo>
                <a:lnTo>
                  <a:pt x="124485" y="110859"/>
                </a:lnTo>
                <a:lnTo>
                  <a:pt x="111867" y="112504"/>
                </a:lnTo>
                <a:lnTo>
                  <a:pt x="101272" y="113783"/>
                </a:lnTo>
                <a:lnTo>
                  <a:pt x="101272" y="120867"/>
                </a:lnTo>
                <a:lnTo>
                  <a:pt x="106954" y="120215"/>
                </a:lnTo>
                <a:close/>
              </a:path>
              <a:path w="832586" h="510794">
                <a:moveTo>
                  <a:pt x="805307" y="80213"/>
                </a:moveTo>
                <a:lnTo>
                  <a:pt x="808799" y="80683"/>
                </a:lnTo>
                <a:lnTo>
                  <a:pt x="808824" y="81787"/>
                </a:lnTo>
                <a:lnTo>
                  <a:pt x="808824" y="80238"/>
                </a:lnTo>
                <a:lnTo>
                  <a:pt x="808570" y="77596"/>
                </a:lnTo>
                <a:lnTo>
                  <a:pt x="808177" y="76365"/>
                </a:lnTo>
                <a:lnTo>
                  <a:pt x="806996" y="72745"/>
                </a:lnTo>
                <a:lnTo>
                  <a:pt x="804379" y="67881"/>
                </a:lnTo>
                <a:lnTo>
                  <a:pt x="804976" y="84162"/>
                </a:lnTo>
                <a:lnTo>
                  <a:pt x="805307" y="80213"/>
                </a:lnTo>
                <a:close/>
              </a:path>
              <a:path w="832586" h="510794">
                <a:moveTo>
                  <a:pt x="310768" y="310819"/>
                </a:moveTo>
                <a:lnTo>
                  <a:pt x="308698" y="313740"/>
                </a:lnTo>
                <a:lnTo>
                  <a:pt x="304952" y="315099"/>
                </a:lnTo>
                <a:lnTo>
                  <a:pt x="319441" y="318887"/>
                </a:lnTo>
                <a:lnTo>
                  <a:pt x="310768" y="310819"/>
                </a:lnTo>
                <a:close/>
              </a:path>
              <a:path w="832586" h="510794">
                <a:moveTo>
                  <a:pt x="724865" y="478942"/>
                </a:moveTo>
                <a:lnTo>
                  <a:pt x="725424" y="474217"/>
                </a:lnTo>
                <a:lnTo>
                  <a:pt x="725411" y="470814"/>
                </a:lnTo>
                <a:lnTo>
                  <a:pt x="725157" y="462864"/>
                </a:lnTo>
                <a:lnTo>
                  <a:pt x="722337" y="456095"/>
                </a:lnTo>
                <a:lnTo>
                  <a:pt x="718286" y="450481"/>
                </a:lnTo>
                <a:lnTo>
                  <a:pt x="718375" y="470992"/>
                </a:lnTo>
                <a:lnTo>
                  <a:pt x="721893" y="470928"/>
                </a:lnTo>
                <a:lnTo>
                  <a:pt x="721372" y="478408"/>
                </a:lnTo>
                <a:lnTo>
                  <a:pt x="723455" y="488187"/>
                </a:lnTo>
                <a:lnTo>
                  <a:pt x="724865" y="478942"/>
                </a:lnTo>
                <a:close/>
              </a:path>
              <a:path w="832586" h="510794">
                <a:moveTo>
                  <a:pt x="698614" y="508507"/>
                </a:moveTo>
                <a:lnTo>
                  <a:pt x="691565" y="509511"/>
                </a:lnTo>
                <a:lnTo>
                  <a:pt x="691426" y="509536"/>
                </a:lnTo>
                <a:lnTo>
                  <a:pt x="698614" y="508507"/>
                </a:lnTo>
                <a:close/>
              </a:path>
              <a:path w="832586" h="510794">
                <a:moveTo>
                  <a:pt x="282295" y="305549"/>
                </a:moveTo>
                <a:lnTo>
                  <a:pt x="279095" y="304076"/>
                </a:lnTo>
                <a:lnTo>
                  <a:pt x="281406" y="308965"/>
                </a:lnTo>
                <a:lnTo>
                  <a:pt x="284264" y="309714"/>
                </a:lnTo>
                <a:lnTo>
                  <a:pt x="282295" y="305549"/>
                </a:lnTo>
                <a:close/>
              </a:path>
              <a:path w="832586" h="510794">
                <a:moveTo>
                  <a:pt x="279501" y="325729"/>
                </a:moveTo>
                <a:lnTo>
                  <a:pt x="277494" y="325209"/>
                </a:lnTo>
                <a:lnTo>
                  <a:pt x="278549" y="329120"/>
                </a:lnTo>
                <a:lnTo>
                  <a:pt x="279501" y="325729"/>
                </a:lnTo>
                <a:close/>
              </a:path>
              <a:path w="832586" h="510794">
                <a:moveTo>
                  <a:pt x="696429" y="501726"/>
                </a:moveTo>
                <a:lnTo>
                  <a:pt x="690448" y="502564"/>
                </a:lnTo>
                <a:lnTo>
                  <a:pt x="690943" y="506044"/>
                </a:lnTo>
                <a:lnTo>
                  <a:pt x="696429" y="501726"/>
                </a:lnTo>
                <a:close/>
              </a:path>
              <a:path w="832586" h="510794">
                <a:moveTo>
                  <a:pt x="686523" y="510425"/>
                </a:moveTo>
                <a:lnTo>
                  <a:pt x="691426" y="509536"/>
                </a:lnTo>
                <a:lnTo>
                  <a:pt x="691565" y="509511"/>
                </a:lnTo>
                <a:lnTo>
                  <a:pt x="698614" y="508507"/>
                </a:lnTo>
                <a:lnTo>
                  <a:pt x="706145" y="505548"/>
                </a:lnTo>
                <a:lnTo>
                  <a:pt x="712368" y="500494"/>
                </a:lnTo>
                <a:lnTo>
                  <a:pt x="718578" y="495452"/>
                </a:lnTo>
                <a:lnTo>
                  <a:pt x="723455" y="488187"/>
                </a:lnTo>
                <a:lnTo>
                  <a:pt x="721372" y="478408"/>
                </a:lnTo>
                <a:lnTo>
                  <a:pt x="721893" y="470928"/>
                </a:lnTo>
                <a:lnTo>
                  <a:pt x="718375" y="470992"/>
                </a:lnTo>
                <a:lnTo>
                  <a:pt x="718286" y="450481"/>
                </a:lnTo>
                <a:lnTo>
                  <a:pt x="714222" y="444855"/>
                </a:lnTo>
                <a:lnTo>
                  <a:pt x="708977" y="440308"/>
                </a:lnTo>
                <a:lnTo>
                  <a:pt x="703605" y="436371"/>
                </a:lnTo>
                <a:lnTo>
                  <a:pt x="701522" y="439204"/>
                </a:lnTo>
                <a:lnTo>
                  <a:pt x="704494" y="445744"/>
                </a:lnTo>
                <a:lnTo>
                  <a:pt x="709168" y="449872"/>
                </a:lnTo>
                <a:lnTo>
                  <a:pt x="712571" y="454596"/>
                </a:lnTo>
                <a:lnTo>
                  <a:pt x="715975" y="459346"/>
                </a:lnTo>
                <a:lnTo>
                  <a:pt x="718146" y="464616"/>
                </a:lnTo>
                <a:lnTo>
                  <a:pt x="718375" y="471055"/>
                </a:lnTo>
                <a:lnTo>
                  <a:pt x="718388" y="473875"/>
                </a:lnTo>
                <a:lnTo>
                  <a:pt x="717905" y="477812"/>
                </a:lnTo>
                <a:lnTo>
                  <a:pt x="716762" y="485254"/>
                </a:lnTo>
                <a:lnTo>
                  <a:pt x="713003" y="490880"/>
                </a:lnTo>
                <a:lnTo>
                  <a:pt x="707923" y="495033"/>
                </a:lnTo>
                <a:lnTo>
                  <a:pt x="702856" y="499186"/>
                </a:lnTo>
                <a:lnTo>
                  <a:pt x="696429" y="501726"/>
                </a:lnTo>
                <a:lnTo>
                  <a:pt x="690943" y="506044"/>
                </a:lnTo>
                <a:lnTo>
                  <a:pt x="690448" y="502564"/>
                </a:lnTo>
                <a:lnTo>
                  <a:pt x="690321" y="502577"/>
                </a:lnTo>
                <a:lnTo>
                  <a:pt x="685774" y="503402"/>
                </a:lnTo>
                <a:lnTo>
                  <a:pt x="681012" y="503745"/>
                </a:lnTo>
                <a:lnTo>
                  <a:pt x="676135" y="503745"/>
                </a:lnTo>
                <a:lnTo>
                  <a:pt x="663606" y="503078"/>
                </a:lnTo>
                <a:lnTo>
                  <a:pt x="650873" y="501385"/>
                </a:lnTo>
                <a:lnTo>
                  <a:pt x="635720" y="498506"/>
                </a:lnTo>
                <a:lnTo>
                  <a:pt x="623544" y="495735"/>
                </a:lnTo>
                <a:lnTo>
                  <a:pt x="620217" y="494931"/>
                </a:lnTo>
                <a:lnTo>
                  <a:pt x="611758" y="492848"/>
                </a:lnTo>
                <a:lnTo>
                  <a:pt x="604939" y="491058"/>
                </a:lnTo>
                <a:lnTo>
                  <a:pt x="600836" y="490296"/>
                </a:lnTo>
                <a:lnTo>
                  <a:pt x="588459" y="487829"/>
                </a:lnTo>
                <a:lnTo>
                  <a:pt x="576095" y="485049"/>
                </a:lnTo>
                <a:lnTo>
                  <a:pt x="563763" y="481970"/>
                </a:lnTo>
                <a:lnTo>
                  <a:pt x="551466" y="478610"/>
                </a:lnTo>
                <a:lnTo>
                  <a:pt x="539210" y="474984"/>
                </a:lnTo>
                <a:lnTo>
                  <a:pt x="527001" y="471109"/>
                </a:lnTo>
                <a:lnTo>
                  <a:pt x="514842" y="467002"/>
                </a:lnTo>
                <a:lnTo>
                  <a:pt x="502739" y="462678"/>
                </a:lnTo>
                <a:lnTo>
                  <a:pt x="490696" y="458153"/>
                </a:lnTo>
                <a:lnTo>
                  <a:pt x="478720" y="453445"/>
                </a:lnTo>
                <a:lnTo>
                  <a:pt x="466813" y="448569"/>
                </a:lnTo>
                <a:lnTo>
                  <a:pt x="454983" y="443542"/>
                </a:lnTo>
                <a:lnTo>
                  <a:pt x="443233" y="438379"/>
                </a:lnTo>
                <a:lnTo>
                  <a:pt x="431568" y="433098"/>
                </a:lnTo>
                <a:lnTo>
                  <a:pt x="419993" y="427715"/>
                </a:lnTo>
                <a:lnTo>
                  <a:pt x="408514" y="422245"/>
                </a:lnTo>
                <a:lnTo>
                  <a:pt x="397135" y="416706"/>
                </a:lnTo>
                <a:lnTo>
                  <a:pt x="385861" y="411113"/>
                </a:lnTo>
                <a:lnTo>
                  <a:pt x="374697" y="405483"/>
                </a:lnTo>
                <a:lnTo>
                  <a:pt x="367385" y="401752"/>
                </a:lnTo>
                <a:lnTo>
                  <a:pt x="365721" y="404863"/>
                </a:lnTo>
                <a:lnTo>
                  <a:pt x="364058" y="407962"/>
                </a:lnTo>
                <a:lnTo>
                  <a:pt x="375154" y="413615"/>
                </a:lnTo>
                <a:lnTo>
                  <a:pt x="386304" y="419208"/>
                </a:lnTo>
                <a:lnTo>
                  <a:pt x="397566" y="424762"/>
                </a:lnTo>
                <a:lnTo>
                  <a:pt x="408935" y="430261"/>
                </a:lnTo>
                <a:lnTo>
                  <a:pt x="420408" y="435689"/>
                </a:lnTo>
                <a:lnTo>
                  <a:pt x="431978" y="441031"/>
                </a:lnTo>
                <a:lnTo>
                  <a:pt x="443643" y="446268"/>
                </a:lnTo>
                <a:lnTo>
                  <a:pt x="455397" y="451387"/>
                </a:lnTo>
                <a:lnTo>
                  <a:pt x="467235" y="456370"/>
                </a:lnTo>
                <a:lnTo>
                  <a:pt x="479154" y="461201"/>
                </a:lnTo>
                <a:lnTo>
                  <a:pt x="491148" y="465864"/>
                </a:lnTo>
                <a:lnTo>
                  <a:pt x="503213" y="470344"/>
                </a:lnTo>
                <a:lnTo>
                  <a:pt x="515345" y="474623"/>
                </a:lnTo>
                <a:lnTo>
                  <a:pt x="527539" y="478686"/>
                </a:lnTo>
                <a:lnTo>
                  <a:pt x="539790" y="482516"/>
                </a:lnTo>
                <a:lnTo>
                  <a:pt x="552094" y="486098"/>
                </a:lnTo>
                <a:lnTo>
                  <a:pt x="564446" y="489416"/>
                </a:lnTo>
                <a:lnTo>
                  <a:pt x="576842" y="492452"/>
                </a:lnTo>
                <a:lnTo>
                  <a:pt x="589277" y="495191"/>
                </a:lnTo>
                <a:lnTo>
                  <a:pt x="599566" y="497217"/>
                </a:lnTo>
                <a:lnTo>
                  <a:pt x="603122" y="497865"/>
                </a:lnTo>
                <a:lnTo>
                  <a:pt x="610069" y="499681"/>
                </a:lnTo>
                <a:lnTo>
                  <a:pt x="618553" y="501764"/>
                </a:lnTo>
                <a:lnTo>
                  <a:pt x="630273" y="504523"/>
                </a:lnTo>
                <a:lnTo>
                  <a:pt x="643118" y="507181"/>
                </a:lnTo>
                <a:lnTo>
                  <a:pt x="647522" y="507974"/>
                </a:lnTo>
                <a:lnTo>
                  <a:pt x="660115" y="509789"/>
                </a:lnTo>
                <a:lnTo>
                  <a:pt x="672809" y="510745"/>
                </a:lnTo>
                <a:lnTo>
                  <a:pt x="681354" y="510793"/>
                </a:lnTo>
                <a:lnTo>
                  <a:pt x="686523" y="510425"/>
                </a:lnTo>
                <a:close/>
              </a:path>
              <a:path w="832586" h="510794">
                <a:moveTo>
                  <a:pt x="365721" y="404863"/>
                </a:moveTo>
                <a:lnTo>
                  <a:pt x="367385" y="401752"/>
                </a:lnTo>
                <a:lnTo>
                  <a:pt x="357990" y="397042"/>
                </a:lnTo>
                <a:lnTo>
                  <a:pt x="346627" y="391540"/>
                </a:lnTo>
                <a:lnTo>
                  <a:pt x="334087" y="385084"/>
                </a:lnTo>
                <a:lnTo>
                  <a:pt x="328752" y="382104"/>
                </a:lnTo>
                <a:lnTo>
                  <a:pt x="317764" y="375315"/>
                </a:lnTo>
                <a:lnTo>
                  <a:pt x="307285" y="367630"/>
                </a:lnTo>
                <a:lnTo>
                  <a:pt x="297825" y="359002"/>
                </a:lnTo>
                <a:lnTo>
                  <a:pt x="289966" y="349478"/>
                </a:lnTo>
                <a:lnTo>
                  <a:pt x="285851" y="343446"/>
                </a:lnTo>
                <a:lnTo>
                  <a:pt x="282892" y="336334"/>
                </a:lnTo>
                <a:lnTo>
                  <a:pt x="282054" y="328726"/>
                </a:lnTo>
                <a:lnTo>
                  <a:pt x="279501" y="325729"/>
                </a:lnTo>
                <a:lnTo>
                  <a:pt x="278549" y="329120"/>
                </a:lnTo>
                <a:lnTo>
                  <a:pt x="277494" y="325209"/>
                </a:lnTo>
                <a:lnTo>
                  <a:pt x="263994" y="321721"/>
                </a:lnTo>
                <a:lnTo>
                  <a:pt x="277444" y="325196"/>
                </a:lnTo>
                <a:lnTo>
                  <a:pt x="276605" y="328625"/>
                </a:lnTo>
                <a:lnTo>
                  <a:pt x="275056" y="329501"/>
                </a:lnTo>
                <a:lnTo>
                  <a:pt x="263994" y="321721"/>
                </a:lnTo>
                <a:lnTo>
                  <a:pt x="250473" y="318298"/>
                </a:lnTo>
                <a:lnTo>
                  <a:pt x="236931" y="314939"/>
                </a:lnTo>
                <a:lnTo>
                  <a:pt x="223369" y="311642"/>
                </a:lnTo>
                <a:lnTo>
                  <a:pt x="209787" y="308405"/>
                </a:lnTo>
                <a:lnTo>
                  <a:pt x="196187" y="305227"/>
                </a:lnTo>
                <a:lnTo>
                  <a:pt x="182568" y="302107"/>
                </a:lnTo>
                <a:lnTo>
                  <a:pt x="168932" y="299043"/>
                </a:lnTo>
                <a:lnTo>
                  <a:pt x="155279" y="296033"/>
                </a:lnTo>
                <a:lnTo>
                  <a:pt x="141609" y="293077"/>
                </a:lnTo>
                <a:lnTo>
                  <a:pt x="127924" y="290173"/>
                </a:lnTo>
                <a:lnTo>
                  <a:pt x="114224" y="287319"/>
                </a:lnTo>
                <a:lnTo>
                  <a:pt x="101272" y="284670"/>
                </a:lnTo>
                <a:lnTo>
                  <a:pt x="101272" y="291859"/>
                </a:lnTo>
                <a:lnTo>
                  <a:pt x="112800" y="294216"/>
                </a:lnTo>
                <a:lnTo>
                  <a:pt x="126475" y="297064"/>
                </a:lnTo>
                <a:lnTo>
                  <a:pt x="140134" y="299962"/>
                </a:lnTo>
                <a:lnTo>
                  <a:pt x="153777" y="302912"/>
                </a:lnTo>
                <a:lnTo>
                  <a:pt x="167403" y="305915"/>
                </a:lnTo>
                <a:lnTo>
                  <a:pt x="181011" y="308972"/>
                </a:lnTo>
                <a:lnTo>
                  <a:pt x="194600" y="312085"/>
                </a:lnTo>
                <a:lnTo>
                  <a:pt x="208171" y="315255"/>
                </a:lnTo>
                <a:lnTo>
                  <a:pt x="221722" y="318484"/>
                </a:lnTo>
                <a:lnTo>
                  <a:pt x="235252" y="321773"/>
                </a:lnTo>
                <a:lnTo>
                  <a:pt x="248762" y="325124"/>
                </a:lnTo>
                <a:lnTo>
                  <a:pt x="262250" y="328537"/>
                </a:lnTo>
                <a:lnTo>
                  <a:pt x="275675" y="332005"/>
                </a:lnTo>
                <a:lnTo>
                  <a:pt x="278181" y="342150"/>
                </a:lnTo>
                <a:lnTo>
                  <a:pt x="284029" y="353276"/>
                </a:lnTo>
                <a:lnTo>
                  <a:pt x="292284" y="363392"/>
                </a:lnTo>
                <a:lnTo>
                  <a:pt x="301711" y="372170"/>
                </a:lnTo>
                <a:lnTo>
                  <a:pt x="311999" y="379915"/>
                </a:lnTo>
                <a:lnTo>
                  <a:pt x="322705" y="386729"/>
                </a:lnTo>
                <a:lnTo>
                  <a:pt x="325246" y="388213"/>
                </a:lnTo>
                <a:lnTo>
                  <a:pt x="338297" y="395246"/>
                </a:lnTo>
                <a:lnTo>
                  <a:pt x="350336" y="401175"/>
                </a:lnTo>
                <a:lnTo>
                  <a:pt x="360494" y="406116"/>
                </a:lnTo>
                <a:lnTo>
                  <a:pt x="364058" y="407962"/>
                </a:lnTo>
                <a:lnTo>
                  <a:pt x="365721" y="404863"/>
                </a:lnTo>
                <a:close/>
              </a:path>
              <a:path w="832586" h="510794">
                <a:moveTo>
                  <a:pt x="285495" y="307022"/>
                </a:moveTo>
                <a:lnTo>
                  <a:pt x="292361" y="296312"/>
                </a:lnTo>
                <a:lnTo>
                  <a:pt x="301701" y="287500"/>
                </a:lnTo>
                <a:lnTo>
                  <a:pt x="303491" y="286156"/>
                </a:lnTo>
                <a:lnTo>
                  <a:pt x="314010" y="279490"/>
                </a:lnTo>
                <a:lnTo>
                  <a:pt x="325463" y="273613"/>
                </a:lnTo>
                <a:lnTo>
                  <a:pt x="329587" y="271672"/>
                </a:lnTo>
                <a:lnTo>
                  <a:pt x="342770" y="266178"/>
                </a:lnTo>
                <a:lnTo>
                  <a:pt x="355723" y="261302"/>
                </a:lnTo>
                <a:lnTo>
                  <a:pt x="367739" y="256962"/>
                </a:lnTo>
                <a:lnTo>
                  <a:pt x="378107" y="253073"/>
                </a:lnTo>
                <a:lnTo>
                  <a:pt x="381380" y="251726"/>
                </a:lnTo>
                <a:lnTo>
                  <a:pt x="393157" y="246827"/>
                </a:lnTo>
                <a:lnTo>
                  <a:pt x="404947" y="242018"/>
                </a:lnTo>
                <a:lnTo>
                  <a:pt x="416754" y="237298"/>
                </a:lnTo>
                <a:lnTo>
                  <a:pt x="428580" y="232665"/>
                </a:lnTo>
                <a:lnTo>
                  <a:pt x="440426" y="228118"/>
                </a:lnTo>
                <a:lnTo>
                  <a:pt x="452294" y="223657"/>
                </a:lnTo>
                <a:lnTo>
                  <a:pt x="464187" y="219280"/>
                </a:lnTo>
                <a:lnTo>
                  <a:pt x="476108" y="214987"/>
                </a:lnTo>
                <a:lnTo>
                  <a:pt x="488057" y="210775"/>
                </a:lnTo>
                <a:lnTo>
                  <a:pt x="500038" y="206645"/>
                </a:lnTo>
                <a:lnTo>
                  <a:pt x="512052" y="202594"/>
                </a:lnTo>
                <a:lnTo>
                  <a:pt x="524101" y="198623"/>
                </a:lnTo>
                <a:lnTo>
                  <a:pt x="536188" y="194729"/>
                </a:lnTo>
                <a:lnTo>
                  <a:pt x="548314" y="190912"/>
                </a:lnTo>
                <a:lnTo>
                  <a:pt x="560483" y="187171"/>
                </a:lnTo>
                <a:lnTo>
                  <a:pt x="572695" y="183505"/>
                </a:lnTo>
                <a:lnTo>
                  <a:pt x="584954" y="179911"/>
                </a:lnTo>
                <a:lnTo>
                  <a:pt x="598379" y="176248"/>
                </a:lnTo>
                <a:lnTo>
                  <a:pt x="608303" y="173890"/>
                </a:lnTo>
                <a:lnTo>
                  <a:pt x="619790" y="171283"/>
                </a:lnTo>
                <a:lnTo>
                  <a:pt x="632602" y="168402"/>
                </a:lnTo>
                <a:lnTo>
                  <a:pt x="646500" y="165219"/>
                </a:lnTo>
                <a:lnTo>
                  <a:pt x="661247" y="161708"/>
                </a:lnTo>
                <a:lnTo>
                  <a:pt x="676603" y="157842"/>
                </a:lnTo>
                <a:lnTo>
                  <a:pt x="690148" y="154203"/>
                </a:lnTo>
                <a:lnTo>
                  <a:pt x="703109" y="150470"/>
                </a:lnTo>
                <a:lnTo>
                  <a:pt x="715982" y="146470"/>
                </a:lnTo>
                <a:lnTo>
                  <a:pt x="728612" y="142198"/>
                </a:lnTo>
                <a:lnTo>
                  <a:pt x="740847" y="137652"/>
                </a:lnTo>
                <a:lnTo>
                  <a:pt x="752534" y="132828"/>
                </a:lnTo>
                <a:lnTo>
                  <a:pt x="763518" y="127725"/>
                </a:lnTo>
                <a:lnTo>
                  <a:pt x="773648" y="122338"/>
                </a:lnTo>
                <a:lnTo>
                  <a:pt x="778738" y="119291"/>
                </a:lnTo>
                <a:lnTo>
                  <a:pt x="791587" y="110032"/>
                </a:lnTo>
                <a:lnTo>
                  <a:pt x="808435" y="84725"/>
                </a:lnTo>
                <a:lnTo>
                  <a:pt x="808824" y="81787"/>
                </a:lnTo>
                <a:lnTo>
                  <a:pt x="808799" y="80683"/>
                </a:lnTo>
                <a:lnTo>
                  <a:pt x="805307" y="80213"/>
                </a:lnTo>
                <a:lnTo>
                  <a:pt x="804976" y="84162"/>
                </a:lnTo>
                <a:lnTo>
                  <a:pt x="804379" y="67881"/>
                </a:lnTo>
                <a:lnTo>
                  <a:pt x="800417" y="63207"/>
                </a:lnTo>
                <a:lnTo>
                  <a:pt x="797686" y="65443"/>
                </a:lnTo>
                <a:lnTo>
                  <a:pt x="799058" y="73190"/>
                </a:lnTo>
                <a:lnTo>
                  <a:pt x="800798" y="76682"/>
                </a:lnTo>
                <a:lnTo>
                  <a:pt x="801751" y="79527"/>
                </a:lnTo>
                <a:lnTo>
                  <a:pt x="798042" y="92395"/>
                </a:lnTo>
                <a:lnTo>
                  <a:pt x="789916" y="102076"/>
                </a:lnTo>
                <a:lnTo>
                  <a:pt x="777047" y="112020"/>
                </a:lnTo>
                <a:lnTo>
                  <a:pt x="765608" y="118745"/>
                </a:lnTo>
                <a:lnTo>
                  <a:pt x="755182" y="123918"/>
                </a:lnTo>
                <a:lnTo>
                  <a:pt x="743884" y="128844"/>
                </a:lnTo>
                <a:lnTo>
                  <a:pt x="731886" y="133520"/>
                </a:lnTo>
                <a:lnTo>
                  <a:pt x="719361" y="137937"/>
                </a:lnTo>
                <a:lnTo>
                  <a:pt x="706480" y="142089"/>
                </a:lnTo>
                <a:lnTo>
                  <a:pt x="693415" y="145972"/>
                </a:lnTo>
                <a:lnTo>
                  <a:pt x="680338" y="149576"/>
                </a:lnTo>
                <a:lnTo>
                  <a:pt x="660229" y="154703"/>
                </a:lnTo>
                <a:lnTo>
                  <a:pt x="645558" y="158202"/>
                </a:lnTo>
                <a:lnTo>
                  <a:pt x="631694" y="161379"/>
                </a:lnTo>
                <a:lnTo>
                  <a:pt x="618859" y="164265"/>
                </a:lnTo>
                <a:lnTo>
                  <a:pt x="607274" y="166891"/>
                </a:lnTo>
                <a:lnTo>
                  <a:pt x="597159" y="169288"/>
                </a:lnTo>
                <a:lnTo>
                  <a:pt x="588736" y="171486"/>
                </a:lnTo>
                <a:lnTo>
                  <a:pt x="588314" y="171615"/>
                </a:lnTo>
                <a:lnTo>
                  <a:pt x="576040" y="175176"/>
                </a:lnTo>
                <a:lnTo>
                  <a:pt x="563811" y="178810"/>
                </a:lnTo>
                <a:lnTo>
                  <a:pt x="551626" y="182518"/>
                </a:lnTo>
                <a:lnTo>
                  <a:pt x="539483" y="186301"/>
                </a:lnTo>
                <a:lnTo>
                  <a:pt x="527380" y="190160"/>
                </a:lnTo>
                <a:lnTo>
                  <a:pt x="515314" y="194096"/>
                </a:lnTo>
                <a:lnTo>
                  <a:pt x="503285" y="198110"/>
                </a:lnTo>
                <a:lnTo>
                  <a:pt x="491289" y="202204"/>
                </a:lnTo>
                <a:lnTo>
                  <a:pt x="479325" y="206377"/>
                </a:lnTo>
                <a:lnTo>
                  <a:pt x="467390" y="210632"/>
                </a:lnTo>
                <a:lnTo>
                  <a:pt x="455483" y="214970"/>
                </a:lnTo>
                <a:lnTo>
                  <a:pt x="443601" y="219391"/>
                </a:lnTo>
                <a:lnTo>
                  <a:pt x="431743" y="223897"/>
                </a:lnTo>
                <a:lnTo>
                  <a:pt x="419907" y="228489"/>
                </a:lnTo>
                <a:lnTo>
                  <a:pt x="408089" y="233167"/>
                </a:lnTo>
                <a:lnTo>
                  <a:pt x="396289" y="237934"/>
                </a:lnTo>
                <a:lnTo>
                  <a:pt x="384504" y="242789"/>
                </a:lnTo>
                <a:lnTo>
                  <a:pt x="378637" y="245249"/>
                </a:lnTo>
                <a:lnTo>
                  <a:pt x="369399" y="248858"/>
                </a:lnTo>
                <a:lnTo>
                  <a:pt x="358013" y="252980"/>
                </a:lnTo>
                <a:lnTo>
                  <a:pt x="345239" y="257682"/>
                </a:lnTo>
                <a:lnTo>
                  <a:pt x="331833" y="263027"/>
                </a:lnTo>
                <a:lnTo>
                  <a:pt x="326707" y="265252"/>
                </a:lnTo>
                <a:lnTo>
                  <a:pt x="315236" y="270832"/>
                </a:lnTo>
                <a:lnTo>
                  <a:pt x="304181" y="277164"/>
                </a:lnTo>
                <a:lnTo>
                  <a:pt x="299338" y="280466"/>
                </a:lnTo>
                <a:lnTo>
                  <a:pt x="289727" y="288742"/>
                </a:lnTo>
                <a:lnTo>
                  <a:pt x="283184" y="302145"/>
                </a:lnTo>
                <a:lnTo>
                  <a:pt x="280490" y="301450"/>
                </a:lnTo>
                <a:lnTo>
                  <a:pt x="269378" y="298583"/>
                </a:lnTo>
                <a:lnTo>
                  <a:pt x="255553" y="295087"/>
                </a:lnTo>
                <a:lnTo>
                  <a:pt x="241710" y="291658"/>
                </a:lnTo>
                <a:lnTo>
                  <a:pt x="227848" y="288293"/>
                </a:lnTo>
                <a:lnTo>
                  <a:pt x="213969" y="284991"/>
                </a:lnTo>
                <a:lnTo>
                  <a:pt x="200074" y="281750"/>
                </a:lnTo>
                <a:lnTo>
                  <a:pt x="186163" y="278569"/>
                </a:lnTo>
                <a:lnTo>
                  <a:pt x="172236" y="275446"/>
                </a:lnTo>
                <a:lnTo>
                  <a:pt x="158294" y="272380"/>
                </a:lnTo>
                <a:lnTo>
                  <a:pt x="144338" y="269370"/>
                </a:lnTo>
                <a:lnTo>
                  <a:pt x="130369" y="266413"/>
                </a:lnTo>
                <a:lnTo>
                  <a:pt x="116387" y="263509"/>
                </a:lnTo>
                <a:lnTo>
                  <a:pt x="102392" y="260656"/>
                </a:lnTo>
                <a:lnTo>
                  <a:pt x="101272" y="260432"/>
                </a:lnTo>
                <a:lnTo>
                  <a:pt x="101272" y="267614"/>
                </a:lnTo>
                <a:lnTo>
                  <a:pt x="114968" y="270407"/>
                </a:lnTo>
                <a:lnTo>
                  <a:pt x="128924" y="273305"/>
                </a:lnTo>
                <a:lnTo>
                  <a:pt x="142867" y="276256"/>
                </a:lnTo>
                <a:lnTo>
                  <a:pt x="156795" y="279261"/>
                </a:lnTo>
                <a:lnTo>
                  <a:pt x="170708" y="282321"/>
                </a:lnTo>
                <a:lnTo>
                  <a:pt x="184606" y="285437"/>
                </a:lnTo>
                <a:lnTo>
                  <a:pt x="198488" y="288612"/>
                </a:lnTo>
                <a:lnTo>
                  <a:pt x="212354" y="291846"/>
                </a:lnTo>
                <a:lnTo>
                  <a:pt x="226201" y="295142"/>
                </a:lnTo>
                <a:lnTo>
                  <a:pt x="240031" y="298500"/>
                </a:lnTo>
                <a:lnTo>
                  <a:pt x="253842" y="301922"/>
                </a:lnTo>
                <a:lnTo>
                  <a:pt x="267634" y="305410"/>
                </a:lnTo>
                <a:lnTo>
                  <a:pt x="281406" y="308965"/>
                </a:lnTo>
                <a:lnTo>
                  <a:pt x="279095" y="304076"/>
                </a:lnTo>
                <a:lnTo>
                  <a:pt x="282295" y="305549"/>
                </a:lnTo>
                <a:lnTo>
                  <a:pt x="284264" y="309714"/>
                </a:lnTo>
                <a:lnTo>
                  <a:pt x="285495" y="307022"/>
                </a:lnTo>
                <a:close/>
              </a:path>
              <a:path w="832586" h="510794">
                <a:moveTo>
                  <a:pt x="339267" y="293369"/>
                </a:moveTo>
                <a:lnTo>
                  <a:pt x="351586" y="288238"/>
                </a:lnTo>
                <a:lnTo>
                  <a:pt x="364101" y="283540"/>
                </a:lnTo>
                <a:lnTo>
                  <a:pt x="376200" y="279163"/>
                </a:lnTo>
                <a:lnTo>
                  <a:pt x="387270" y="274990"/>
                </a:lnTo>
                <a:lnTo>
                  <a:pt x="390575" y="273646"/>
                </a:lnTo>
                <a:lnTo>
                  <a:pt x="402349" y="268745"/>
                </a:lnTo>
                <a:lnTo>
                  <a:pt x="414137" y="263936"/>
                </a:lnTo>
                <a:lnTo>
                  <a:pt x="425940" y="259218"/>
                </a:lnTo>
                <a:lnTo>
                  <a:pt x="437762" y="254589"/>
                </a:lnTo>
                <a:lnTo>
                  <a:pt x="449605" y="250049"/>
                </a:lnTo>
                <a:lnTo>
                  <a:pt x="461471" y="245595"/>
                </a:lnTo>
                <a:lnTo>
                  <a:pt x="473363" y="241227"/>
                </a:lnTo>
                <a:lnTo>
                  <a:pt x="485283" y="236943"/>
                </a:lnTo>
                <a:lnTo>
                  <a:pt x="497233" y="232742"/>
                </a:lnTo>
                <a:lnTo>
                  <a:pt x="509215" y="228623"/>
                </a:lnTo>
                <a:lnTo>
                  <a:pt x="521233" y="224584"/>
                </a:lnTo>
                <a:lnTo>
                  <a:pt x="533288" y="220625"/>
                </a:lnTo>
                <a:lnTo>
                  <a:pt x="545383" y="216743"/>
                </a:lnTo>
                <a:lnTo>
                  <a:pt x="557521" y="212937"/>
                </a:lnTo>
                <a:lnTo>
                  <a:pt x="569703" y="209207"/>
                </a:lnTo>
                <a:lnTo>
                  <a:pt x="581931" y="205550"/>
                </a:lnTo>
                <a:lnTo>
                  <a:pt x="594210" y="201966"/>
                </a:lnTo>
                <a:lnTo>
                  <a:pt x="605441" y="198967"/>
                </a:lnTo>
                <a:lnTo>
                  <a:pt x="616798" y="196313"/>
                </a:lnTo>
                <a:lnTo>
                  <a:pt x="630435" y="193243"/>
                </a:lnTo>
                <a:lnTo>
                  <a:pt x="645902" y="189740"/>
                </a:lnTo>
                <a:lnTo>
                  <a:pt x="658908" y="186701"/>
                </a:lnTo>
                <a:lnTo>
                  <a:pt x="670862" y="183799"/>
                </a:lnTo>
                <a:lnTo>
                  <a:pt x="683190" y="180666"/>
                </a:lnTo>
                <a:lnTo>
                  <a:pt x="695759" y="177294"/>
                </a:lnTo>
                <a:lnTo>
                  <a:pt x="708436" y="173673"/>
                </a:lnTo>
                <a:lnTo>
                  <a:pt x="721092" y="169797"/>
                </a:lnTo>
                <a:lnTo>
                  <a:pt x="721258" y="169748"/>
                </a:lnTo>
                <a:lnTo>
                  <a:pt x="733848" y="165555"/>
                </a:lnTo>
                <a:lnTo>
                  <a:pt x="746211" y="161067"/>
                </a:lnTo>
                <a:lnTo>
                  <a:pt x="758237" y="156252"/>
                </a:lnTo>
                <a:lnTo>
                  <a:pt x="769818" y="151074"/>
                </a:lnTo>
                <a:lnTo>
                  <a:pt x="780843" y="145498"/>
                </a:lnTo>
                <a:lnTo>
                  <a:pt x="791298" y="139433"/>
                </a:lnTo>
                <a:lnTo>
                  <a:pt x="802031" y="132072"/>
                </a:lnTo>
                <a:lnTo>
                  <a:pt x="811714" y="123876"/>
                </a:lnTo>
                <a:lnTo>
                  <a:pt x="817410" y="117894"/>
                </a:lnTo>
                <a:lnTo>
                  <a:pt x="824858" y="107551"/>
                </a:lnTo>
                <a:lnTo>
                  <a:pt x="830081" y="95896"/>
                </a:lnTo>
                <a:lnTo>
                  <a:pt x="829068" y="80340"/>
                </a:lnTo>
                <a:lnTo>
                  <a:pt x="830055" y="66879"/>
                </a:lnTo>
                <a:lnTo>
                  <a:pt x="824212" y="55566"/>
                </a:lnTo>
                <a:lnTo>
                  <a:pt x="818807" y="48196"/>
                </a:lnTo>
                <a:lnTo>
                  <a:pt x="816051" y="50380"/>
                </a:lnTo>
                <a:lnTo>
                  <a:pt x="813295" y="52577"/>
                </a:lnTo>
                <a:lnTo>
                  <a:pt x="820654" y="63261"/>
                </a:lnTo>
                <a:lnTo>
                  <a:pt x="825052" y="75191"/>
                </a:lnTo>
                <a:lnTo>
                  <a:pt x="825543" y="80314"/>
                </a:lnTo>
                <a:lnTo>
                  <a:pt x="825309" y="85255"/>
                </a:lnTo>
                <a:lnTo>
                  <a:pt x="821017" y="99729"/>
                </a:lnTo>
                <a:lnTo>
                  <a:pt x="814297" y="110598"/>
                </a:lnTo>
                <a:lnTo>
                  <a:pt x="812088" y="113296"/>
                </a:lnTo>
                <a:lnTo>
                  <a:pt x="803380" y="121938"/>
                </a:lnTo>
                <a:lnTo>
                  <a:pt x="793139" y="129794"/>
                </a:lnTo>
                <a:lnTo>
                  <a:pt x="787552" y="133464"/>
                </a:lnTo>
                <a:lnTo>
                  <a:pt x="777350" y="139387"/>
                </a:lnTo>
                <a:lnTo>
                  <a:pt x="766384" y="144911"/>
                </a:lnTo>
                <a:lnTo>
                  <a:pt x="754790" y="150063"/>
                </a:lnTo>
                <a:lnTo>
                  <a:pt x="742690" y="154869"/>
                </a:lnTo>
                <a:lnTo>
                  <a:pt x="730206" y="159357"/>
                </a:lnTo>
                <a:lnTo>
                  <a:pt x="719112" y="163029"/>
                </a:lnTo>
                <a:lnTo>
                  <a:pt x="706500" y="166897"/>
                </a:lnTo>
                <a:lnTo>
                  <a:pt x="693846" y="170511"/>
                </a:lnTo>
                <a:lnTo>
                  <a:pt x="681285" y="173882"/>
                </a:lnTo>
                <a:lnTo>
                  <a:pt x="668952" y="177015"/>
                </a:lnTo>
                <a:lnTo>
                  <a:pt x="656982" y="179921"/>
                </a:lnTo>
                <a:lnTo>
                  <a:pt x="645871" y="182524"/>
                </a:lnTo>
                <a:lnTo>
                  <a:pt x="630393" y="186035"/>
                </a:lnTo>
                <a:lnTo>
                  <a:pt x="616639" y="189127"/>
                </a:lnTo>
                <a:lnTo>
                  <a:pt x="604987" y="191831"/>
                </a:lnTo>
                <a:lnTo>
                  <a:pt x="595815" y="194180"/>
                </a:lnTo>
                <a:lnTo>
                  <a:pt x="582583" y="198016"/>
                </a:lnTo>
                <a:lnTo>
                  <a:pt x="570347" y="201655"/>
                </a:lnTo>
                <a:lnTo>
                  <a:pt x="558157" y="205367"/>
                </a:lnTo>
                <a:lnTo>
                  <a:pt x="546012" y="209155"/>
                </a:lnTo>
                <a:lnTo>
                  <a:pt x="533909" y="213019"/>
                </a:lnTo>
                <a:lnTo>
                  <a:pt x="521845" y="216960"/>
                </a:lnTo>
                <a:lnTo>
                  <a:pt x="509819" y="220980"/>
                </a:lnTo>
                <a:lnTo>
                  <a:pt x="497827" y="225079"/>
                </a:lnTo>
                <a:lnTo>
                  <a:pt x="485869" y="229260"/>
                </a:lnTo>
                <a:lnTo>
                  <a:pt x="473940" y="233524"/>
                </a:lnTo>
                <a:lnTo>
                  <a:pt x="462040" y="237871"/>
                </a:lnTo>
                <a:lnTo>
                  <a:pt x="450166" y="242303"/>
                </a:lnTo>
                <a:lnTo>
                  <a:pt x="438315" y="246821"/>
                </a:lnTo>
                <a:lnTo>
                  <a:pt x="426486" y="251426"/>
                </a:lnTo>
                <a:lnTo>
                  <a:pt x="414676" y="256120"/>
                </a:lnTo>
                <a:lnTo>
                  <a:pt x="402882" y="260904"/>
                </a:lnTo>
                <a:lnTo>
                  <a:pt x="391103" y="265779"/>
                </a:lnTo>
                <a:lnTo>
                  <a:pt x="387845" y="267144"/>
                </a:lnTo>
                <a:lnTo>
                  <a:pt x="377548" y="271161"/>
                </a:lnTo>
                <a:lnTo>
                  <a:pt x="365828" y="275420"/>
                </a:lnTo>
                <a:lnTo>
                  <a:pt x="353315" y="280028"/>
                </a:lnTo>
                <a:lnTo>
                  <a:pt x="340639" y="285094"/>
                </a:lnTo>
                <a:lnTo>
                  <a:pt x="336449" y="286921"/>
                </a:lnTo>
                <a:lnTo>
                  <a:pt x="337832" y="290156"/>
                </a:lnTo>
                <a:lnTo>
                  <a:pt x="339216" y="293395"/>
                </a:lnTo>
                <a:close/>
              </a:path>
              <a:path w="832586" h="510794">
                <a:moveTo>
                  <a:pt x="684072" y="486752"/>
                </a:moveTo>
                <a:lnTo>
                  <a:pt x="685825" y="479247"/>
                </a:lnTo>
                <a:lnTo>
                  <a:pt x="686663" y="482676"/>
                </a:lnTo>
                <a:lnTo>
                  <a:pt x="689038" y="478472"/>
                </a:lnTo>
                <a:lnTo>
                  <a:pt x="685903" y="479228"/>
                </a:lnTo>
                <a:lnTo>
                  <a:pt x="683374" y="479717"/>
                </a:lnTo>
                <a:lnTo>
                  <a:pt x="680059" y="479971"/>
                </a:lnTo>
                <a:lnTo>
                  <a:pt x="669607" y="479971"/>
                </a:lnTo>
                <a:lnTo>
                  <a:pt x="661543" y="479132"/>
                </a:lnTo>
                <a:lnTo>
                  <a:pt x="653453" y="477748"/>
                </a:lnTo>
                <a:lnTo>
                  <a:pt x="638307" y="474773"/>
                </a:lnTo>
                <a:lnTo>
                  <a:pt x="624852" y="471603"/>
                </a:lnTo>
                <a:lnTo>
                  <a:pt x="613124" y="468712"/>
                </a:lnTo>
                <a:lnTo>
                  <a:pt x="605218" y="466953"/>
                </a:lnTo>
                <a:lnTo>
                  <a:pt x="593084" y="464541"/>
                </a:lnTo>
                <a:lnTo>
                  <a:pt x="580943" y="461800"/>
                </a:lnTo>
                <a:lnTo>
                  <a:pt x="568800" y="458748"/>
                </a:lnTo>
                <a:lnTo>
                  <a:pt x="556664" y="455402"/>
                </a:lnTo>
                <a:lnTo>
                  <a:pt x="544539" y="451778"/>
                </a:lnTo>
                <a:lnTo>
                  <a:pt x="532433" y="447894"/>
                </a:lnTo>
                <a:lnTo>
                  <a:pt x="520351" y="443765"/>
                </a:lnTo>
                <a:lnTo>
                  <a:pt x="508300" y="439409"/>
                </a:lnTo>
                <a:lnTo>
                  <a:pt x="496287" y="434843"/>
                </a:lnTo>
                <a:lnTo>
                  <a:pt x="484317" y="430084"/>
                </a:lnTo>
                <a:lnTo>
                  <a:pt x="472397" y="425148"/>
                </a:lnTo>
                <a:lnTo>
                  <a:pt x="460534" y="420052"/>
                </a:lnTo>
                <a:lnTo>
                  <a:pt x="448733" y="414813"/>
                </a:lnTo>
                <a:lnTo>
                  <a:pt x="437002" y="409448"/>
                </a:lnTo>
                <a:lnTo>
                  <a:pt x="425346" y="403973"/>
                </a:lnTo>
                <a:lnTo>
                  <a:pt x="413772" y="398406"/>
                </a:lnTo>
                <a:lnTo>
                  <a:pt x="402286" y="392763"/>
                </a:lnTo>
                <a:lnTo>
                  <a:pt x="390894" y="387061"/>
                </a:lnTo>
                <a:lnTo>
                  <a:pt x="379604" y="381317"/>
                </a:lnTo>
                <a:lnTo>
                  <a:pt x="378155" y="380580"/>
                </a:lnTo>
                <a:lnTo>
                  <a:pt x="368276" y="375708"/>
                </a:lnTo>
                <a:lnTo>
                  <a:pt x="356977" y="370168"/>
                </a:lnTo>
                <a:lnTo>
                  <a:pt x="345076" y="363961"/>
                </a:lnTo>
                <a:lnTo>
                  <a:pt x="333388" y="357090"/>
                </a:lnTo>
                <a:lnTo>
                  <a:pt x="327875" y="353402"/>
                </a:lnTo>
                <a:lnTo>
                  <a:pt x="319900" y="347840"/>
                </a:lnTo>
                <a:lnTo>
                  <a:pt x="313445" y="341871"/>
                </a:lnTo>
                <a:lnTo>
                  <a:pt x="309765" y="336346"/>
                </a:lnTo>
                <a:lnTo>
                  <a:pt x="308521" y="334327"/>
                </a:lnTo>
                <a:lnTo>
                  <a:pt x="305511" y="336156"/>
                </a:lnTo>
                <a:lnTo>
                  <a:pt x="306400" y="332752"/>
                </a:lnTo>
                <a:lnTo>
                  <a:pt x="297980" y="330542"/>
                </a:lnTo>
                <a:lnTo>
                  <a:pt x="302501" y="337985"/>
                </a:lnTo>
                <a:lnTo>
                  <a:pt x="303847" y="340156"/>
                </a:lnTo>
                <a:lnTo>
                  <a:pt x="311540" y="349190"/>
                </a:lnTo>
                <a:lnTo>
                  <a:pt x="321856" y="357754"/>
                </a:lnTo>
                <a:lnTo>
                  <a:pt x="323824" y="359155"/>
                </a:lnTo>
                <a:lnTo>
                  <a:pt x="335376" y="366551"/>
                </a:lnTo>
                <a:lnTo>
                  <a:pt x="347389" y="373183"/>
                </a:lnTo>
                <a:lnTo>
                  <a:pt x="359077" y="379064"/>
                </a:lnTo>
                <a:lnTo>
                  <a:pt x="369653" y="384203"/>
                </a:lnTo>
                <a:lnTo>
                  <a:pt x="374942" y="386841"/>
                </a:lnTo>
                <a:lnTo>
                  <a:pt x="386164" y="392561"/>
                </a:lnTo>
                <a:lnTo>
                  <a:pt x="397490" y="398244"/>
                </a:lnTo>
                <a:lnTo>
                  <a:pt x="408916" y="403874"/>
                </a:lnTo>
                <a:lnTo>
                  <a:pt x="420435" y="409435"/>
                </a:lnTo>
                <a:lnTo>
                  <a:pt x="432040" y="414909"/>
                </a:lnTo>
                <a:lnTo>
                  <a:pt x="443728" y="420281"/>
                </a:lnTo>
                <a:lnTo>
                  <a:pt x="455490" y="425534"/>
                </a:lnTo>
                <a:lnTo>
                  <a:pt x="467323" y="430650"/>
                </a:lnTo>
                <a:lnTo>
                  <a:pt x="479219" y="435614"/>
                </a:lnTo>
                <a:lnTo>
                  <a:pt x="491173" y="440409"/>
                </a:lnTo>
                <a:lnTo>
                  <a:pt x="503179" y="445018"/>
                </a:lnTo>
                <a:lnTo>
                  <a:pt x="515231" y="449424"/>
                </a:lnTo>
                <a:lnTo>
                  <a:pt x="527324" y="453612"/>
                </a:lnTo>
                <a:lnTo>
                  <a:pt x="539451" y="457564"/>
                </a:lnTo>
                <a:lnTo>
                  <a:pt x="551607" y="461263"/>
                </a:lnTo>
                <a:lnTo>
                  <a:pt x="563786" y="464694"/>
                </a:lnTo>
                <a:lnTo>
                  <a:pt x="575982" y="467839"/>
                </a:lnTo>
                <a:lnTo>
                  <a:pt x="588189" y="470682"/>
                </a:lnTo>
                <a:lnTo>
                  <a:pt x="600401" y="473206"/>
                </a:lnTo>
                <a:lnTo>
                  <a:pt x="603935" y="473875"/>
                </a:lnTo>
                <a:lnTo>
                  <a:pt x="613246" y="475982"/>
                </a:lnTo>
                <a:lnTo>
                  <a:pt x="625257" y="478954"/>
                </a:lnTo>
                <a:lnTo>
                  <a:pt x="639087" y="482153"/>
                </a:lnTo>
                <a:lnTo>
                  <a:pt x="651535" y="484568"/>
                </a:lnTo>
                <a:lnTo>
                  <a:pt x="652259" y="484682"/>
                </a:lnTo>
                <a:lnTo>
                  <a:pt x="660666" y="486130"/>
                </a:lnTo>
                <a:lnTo>
                  <a:pt x="669048" y="487006"/>
                </a:lnTo>
                <a:lnTo>
                  <a:pt x="680377" y="487006"/>
                </a:lnTo>
                <a:lnTo>
                  <a:pt x="684072" y="486752"/>
                </a:lnTo>
                <a:close/>
              </a:path>
              <a:path w="832586" h="510794">
                <a:moveTo>
                  <a:pt x="698157" y="471233"/>
                </a:moveTo>
                <a:lnTo>
                  <a:pt x="701585" y="471233"/>
                </a:lnTo>
                <a:lnTo>
                  <a:pt x="701344" y="468642"/>
                </a:lnTo>
                <a:lnTo>
                  <a:pt x="700836" y="467512"/>
                </a:lnTo>
                <a:lnTo>
                  <a:pt x="699312" y="464184"/>
                </a:lnTo>
                <a:lnTo>
                  <a:pt x="695934" y="460057"/>
                </a:lnTo>
                <a:lnTo>
                  <a:pt x="689686" y="455599"/>
                </a:lnTo>
                <a:lnTo>
                  <a:pt x="687616" y="458444"/>
                </a:lnTo>
                <a:lnTo>
                  <a:pt x="689656" y="455580"/>
                </a:lnTo>
                <a:lnTo>
                  <a:pt x="680051" y="449541"/>
                </a:lnTo>
                <a:lnTo>
                  <a:pt x="668513" y="443742"/>
                </a:lnTo>
                <a:lnTo>
                  <a:pt x="656005" y="438416"/>
                </a:lnTo>
                <a:lnTo>
                  <a:pt x="642025" y="433187"/>
                </a:lnTo>
                <a:lnTo>
                  <a:pt x="628092" y="428479"/>
                </a:lnTo>
                <a:lnTo>
                  <a:pt x="614823" y="424296"/>
                </a:lnTo>
                <a:lnTo>
                  <a:pt x="602835" y="420641"/>
                </a:lnTo>
                <a:lnTo>
                  <a:pt x="592745" y="417517"/>
                </a:lnTo>
                <a:lnTo>
                  <a:pt x="586955" y="415582"/>
                </a:lnTo>
                <a:lnTo>
                  <a:pt x="573150" y="410710"/>
                </a:lnTo>
                <a:lnTo>
                  <a:pt x="559315" y="405947"/>
                </a:lnTo>
                <a:lnTo>
                  <a:pt x="545450" y="401287"/>
                </a:lnTo>
                <a:lnTo>
                  <a:pt x="531559" y="396726"/>
                </a:lnTo>
                <a:lnTo>
                  <a:pt x="517640" y="392258"/>
                </a:lnTo>
                <a:lnTo>
                  <a:pt x="503697" y="387877"/>
                </a:lnTo>
                <a:lnTo>
                  <a:pt x="489728" y="383579"/>
                </a:lnTo>
                <a:lnTo>
                  <a:pt x="475737" y="379357"/>
                </a:lnTo>
                <a:lnTo>
                  <a:pt x="461722" y="375207"/>
                </a:lnTo>
                <a:lnTo>
                  <a:pt x="447687" y="371124"/>
                </a:lnTo>
                <a:lnTo>
                  <a:pt x="433632" y="367101"/>
                </a:lnTo>
                <a:lnTo>
                  <a:pt x="419557" y="363133"/>
                </a:lnTo>
                <a:lnTo>
                  <a:pt x="405464" y="359216"/>
                </a:lnTo>
                <a:lnTo>
                  <a:pt x="391355" y="355344"/>
                </a:lnTo>
                <a:lnTo>
                  <a:pt x="377229" y="351511"/>
                </a:lnTo>
                <a:lnTo>
                  <a:pt x="363089" y="347712"/>
                </a:lnTo>
                <a:lnTo>
                  <a:pt x="348935" y="343942"/>
                </a:lnTo>
                <a:lnTo>
                  <a:pt x="334768" y="340196"/>
                </a:lnTo>
                <a:lnTo>
                  <a:pt x="320589" y="336468"/>
                </a:lnTo>
                <a:lnTo>
                  <a:pt x="306400" y="332752"/>
                </a:lnTo>
                <a:lnTo>
                  <a:pt x="305511" y="336156"/>
                </a:lnTo>
                <a:lnTo>
                  <a:pt x="308521" y="334327"/>
                </a:lnTo>
                <a:lnTo>
                  <a:pt x="309765" y="336346"/>
                </a:lnTo>
                <a:lnTo>
                  <a:pt x="313321" y="341756"/>
                </a:lnTo>
                <a:lnTo>
                  <a:pt x="318804" y="343275"/>
                </a:lnTo>
                <a:lnTo>
                  <a:pt x="332974" y="347002"/>
                </a:lnTo>
                <a:lnTo>
                  <a:pt x="347129" y="350746"/>
                </a:lnTo>
                <a:lnTo>
                  <a:pt x="361269" y="354513"/>
                </a:lnTo>
                <a:lnTo>
                  <a:pt x="375394" y="358308"/>
                </a:lnTo>
                <a:lnTo>
                  <a:pt x="389501" y="362137"/>
                </a:lnTo>
                <a:lnTo>
                  <a:pt x="403590" y="366004"/>
                </a:lnTo>
                <a:lnTo>
                  <a:pt x="417659" y="369915"/>
                </a:lnTo>
                <a:lnTo>
                  <a:pt x="431709" y="373875"/>
                </a:lnTo>
                <a:lnTo>
                  <a:pt x="445736" y="377890"/>
                </a:lnTo>
                <a:lnTo>
                  <a:pt x="459741" y="381964"/>
                </a:lnTo>
                <a:lnTo>
                  <a:pt x="473723" y="386104"/>
                </a:lnTo>
                <a:lnTo>
                  <a:pt x="487679" y="390315"/>
                </a:lnTo>
                <a:lnTo>
                  <a:pt x="501610" y="394601"/>
                </a:lnTo>
                <a:lnTo>
                  <a:pt x="515514" y="398969"/>
                </a:lnTo>
                <a:lnTo>
                  <a:pt x="529390" y="403423"/>
                </a:lnTo>
                <a:lnTo>
                  <a:pt x="543237" y="407969"/>
                </a:lnTo>
                <a:lnTo>
                  <a:pt x="557054" y="412612"/>
                </a:lnTo>
                <a:lnTo>
                  <a:pt x="570840" y="417358"/>
                </a:lnTo>
                <a:lnTo>
                  <a:pt x="584593" y="422211"/>
                </a:lnTo>
                <a:lnTo>
                  <a:pt x="593192" y="425038"/>
                </a:lnTo>
                <a:lnTo>
                  <a:pt x="603997" y="428353"/>
                </a:lnTo>
                <a:lnTo>
                  <a:pt x="616412" y="432159"/>
                </a:lnTo>
                <a:lnTo>
                  <a:pt x="629842" y="436461"/>
                </a:lnTo>
                <a:lnTo>
                  <a:pt x="643691" y="441263"/>
                </a:lnTo>
                <a:lnTo>
                  <a:pt x="653402" y="444957"/>
                </a:lnTo>
                <a:lnTo>
                  <a:pt x="666409" y="450532"/>
                </a:lnTo>
                <a:lnTo>
                  <a:pt x="677827" y="456377"/>
                </a:lnTo>
                <a:lnTo>
                  <a:pt x="685546" y="461302"/>
                </a:lnTo>
                <a:lnTo>
                  <a:pt x="689267" y="463930"/>
                </a:lnTo>
                <a:lnTo>
                  <a:pt x="693038" y="468185"/>
                </a:lnTo>
                <a:lnTo>
                  <a:pt x="694639" y="470992"/>
                </a:lnTo>
                <a:lnTo>
                  <a:pt x="694482" y="473650"/>
                </a:lnTo>
                <a:lnTo>
                  <a:pt x="694474" y="473786"/>
                </a:lnTo>
                <a:lnTo>
                  <a:pt x="697941" y="474395"/>
                </a:lnTo>
                <a:lnTo>
                  <a:pt x="698157" y="471233"/>
                </a:lnTo>
                <a:close/>
              </a:path>
              <a:path w="832586" h="510794">
                <a:moveTo>
                  <a:pt x="689660" y="455574"/>
                </a:moveTo>
                <a:lnTo>
                  <a:pt x="687616" y="458444"/>
                </a:lnTo>
                <a:lnTo>
                  <a:pt x="689686" y="455599"/>
                </a:lnTo>
                <a:lnTo>
                  <a:pt x="695934" y="460057"/>
                </a:lnTo>
                <a:lnTo>
                  <a:pt x="689660" y="455574"/>
                </a:lnTo>
                <a:close/>
              </a:path>
              <a:path w="832586" h="510794">
                <a:moveTo>
                  <a:pt x="687324" y="486130"/>
                </a:moveTo>
                <a:lnTo>
                  <a:pt x="692022" y="484949"/>
                </a:lnTo>
                <a:lnTo>
                  <a:pt x="694918" y="484085"/>
                </a:lnTo>
                <a:lnTo>
                  <a:pt x="698512" y="481380"/>
                </a:lnTo>
                <a:lnTo>
                  <a:pt x="700697" y="477735"/>
                </a:lnTo>
                <a:lnTo>
                  <a:pt x="701395" y="475106"/>
                </a:lnTo>
                <a:lnTo>
                  <a:pt x="701634" y="471791"/>
                </a:lnTo>
                <a:lnTo>
                  <a:pt x="701585" y="471233"/>
                </a:lnTo>
                <a:lnTo>
                  <a:pt x="698157" y="471233"/>
                </a:lnTo>
                <a:lnTo>
                  <a:pt x="697941" y="474395"/>
                </a:lnTo>
                <a:lnTo>
                  <a:pt x="694474" y="473786"/>
                </a:lnTo>
                <a:lnTo>
                  <a:pt x="694482" y="473650"/>
                </a:lnTo>
                <a:lnTo>
                  <a:pt x="693458" y="476376"/>
                </a:lnTo>
                <a:lnTo>
                  <a:pt x="689038" y="478472"/>
                </a:lnTo>
                <a:lnTo>
                  <a:pt x="686663" y="482676"/>
                </a:lnTo>
                <a:lnTo>
                  <a:pt x="685825" y="479247"/>
                </a:lnTo>
                <a:lnTo>
                  <a:pt x="684072" y="486752"/>
                </a:lnTo>
                <a:lnTo>
                  <a:pt x="687324" y="486130"/>
                </a:lnTo>
                <a:close/>
              </a:path>
              <a:path w="832586" h="510794">
                <a:moveTo>
                  <a:pt x="105053" y="96505"/>
                </a:moveTo>
                <a:lnTo>
                  <a:pt x="117724" y="94900"/>
                </a:lnTo>
                <a:lnTo>
                  <a:pt x="130420" y="93214"/>
                </a:lnTo>
                <a:lnTo>
                  <a:pt x="143133" y="91510"/>
                </a:lnTo>
                <a:lnTo>
                  <a:pt x="155859" y="89852"/>
                </a:lnTo>
                <a:lnTo>
                  <a:pt x="168591" y="88307"/>
                </a:lnTo>
                <a:lnTo>
                  <a:pt x="172440" y="87871"/>
                </a:lnTo>
                <a:lnTo>
                  <a:pt x="191265" y="85792"/>
                </a:lnTo>
                <a:lnTo>
                  <a:pt x="210061" y="83693"/>
                </a:lnTo>
                <a:lnTo>
                  <a:pt x="228827" y="81564"/>
                </a:lnTo>
                <a:lnTo>
                  <a:pt x="247565" y="79392"/>
                </a:lnTo>
                <a:lnTo>
                  <a:pt x="266275" y="77167"/>
                </a:lnTo>
                <a:lnTo>
                  <a:pt x="284958" y="74877"/>
                </a:lnTo>
                <a:lnTo>
                  <a:pt x="303614" y="72512"/>
                </a:lnTo>
                <a:lnTo>
                  <a:pt x="322244" y="70060"/>
                </a:lnTo>
                <a:lnTo>
                  <a:pt x="340850" y="67509"/>
                </a:lnTo>
                <a:lnTo>
                  <a:pt x="359430" y="64849"/>
                </a:lnTo>
                <a:lnTo>
                  <a:pt x="377987" y="62068"/>
                </a:lnTo>
                <a:lnTo>
                  <a:pt x="396520" y="59156"/>
                </a:lnTo>
                <a:lnTo>
                  <a:pt x="415031" y="56101"/>
                </a:lnTo>
                <a:lnTo>
                  <a:pt x="433520" y="52891"/>
                </a:lnTo>
                <a:lnTo>
                  <a:pt x="451988" y="49516"/>
                </a:lnTo>
                <a:lnTo>
                  <a:pt x="470435" y="45964"/>
                </a:lnTo>
                <a:lnTo>
                  <a:pt x="488862" y="42225"/>
                </a:lnTo>
                <a:lnTo>
                  <a:pt x="507269" y="38287"/>
                </a:lnTo>
                <a:lnTo>
                  <a:pt x="525658" y="34138"/>
                </a:lnTo>
                <a:lnTo>
                  <a:pt x="544029" y="29768"/>
                </a:lnTo>
                <a:lnTo>
                  <a:pt x="554897" y="27151"/>
                </a:lnTo>
                <a:lnTo>
                  <a:pt x="566250" y="24461"/>
                </a:lnTo>
                <a:lnTo>
                  <a:pt x="578035" y="21759"/>
                </a:lnTo>
                <a:lnTo>
                  <a:pt x="590201" y="19108"/>
                </a:lnTo>
                <a:lnTo>
                  <a:pt x="602695" y="16567"/>
                </a:lnTo>
                <a:lnTo>
                  <a:pt x="615463" y="14200"/>
                </a:lnTo>
                <a:lnTo>
                  <a:pt x="628455" y="12069"/>
                </a:lnTo>
                <a:lnTo>
                  <a:pt x="641617" y="10233"/>
                </a:lnTo>
                <a:lnTo>
                  <a:pt x="654896" y="8756"/>
                </a:lnTo>
                <a:lnTo>
                  <a:pt x="668241" y="7699"/>
                </a:lnTo>
                <a:lnTo>
                  <a:pt x="681598" y="7124"/>
                </a:lnTo>
                <a:lnTo>
                  <a:pt x="689140" y="7035"/>
                </a:lnTo>
                <a:lnTo>
                  <a:pt x="701957" y="7314"/>
                </a:lnTo>
                <a:lnTo>
                  <a:pt x="714660" y="8183"/>
                </a:lnTo>
                <a:lnTo>
                  <a:pt x="727205" y="9695"/>
                </a:lnTo>
                <a:lnTo>
                  <a:pt x="744037" y="12949"/>
                </a:lnTo>
                <a:lnTo>
                  <a:pt x="756366" y="16387"/>
                </a:lnTo>
                <a:lnTo>
                  <a:pt x="768337" y="20747"/>
                </a:lnTo>
                <a:lnTo>
                  <a:pt x="779886" y="26101"/>
                </a:lnTo>
                <a:lnTo>
                  <a:pt x="790948" y="32519"/>
                </a:lnTo>
                <a:lnTo>
                  <a:pt x="801725" y="40666"/>
                </a:lnTo>
                <a:lnTo>
                  <a:pt x="811196" y="50103"/>
                </a:lnTo>
                <a:lnTo>
                  <a:pt x="813298" y="52575"/>
                </a:lnTo>
                <a:lnTo>
                  <a:pt x="816051" y="50380"/>
                </a:lnTo>
                <a:lnTo>
                  <a:pt x="818769" y="48158"/>
                </a:lnTo>
                <a:lnTo>
                  <a:pt x="809507" y="38224"/>
                </a:lnTo>
                <a:lnTo>
                  <a:pt x="799966" y="30194"/>
                </a:lnTo>
                <a:lnTo>
                  <a:pt x="796264" y="27584"/>
                </a:lnTo>
                <a:lnTo>
                  <a:pt x="785183" y="20941"/>
                </a:lnTo>
                <a:lnTo>
                  <a:pt x="773671" y="15362"/>
                </a:lnTo>
                <a:lnTo>
                  <a:pt x="761781" y="10766"/>
                </a:lnTo>
                <a:lnTo>
                  <a:pt x="749580" y="7086"/>
                </a:lnTo>
                <a:lnTo>
                  <a:pt x="737133" y="4254"/>
                </a:lnTo>
                <a:lnTo>
                  <a:pt x="720076" y="1666"/>
                </a:lnTo>
                <a:lnTo>
                  <a:pt x="707420" y="558"/>
                </a:lnTo>
                <a:lnTo>
                  <a:pt x="694673" y="49"/>
                </a:lnTo>
                <a:lnTo>
                  <a:pt x="689140" y="0"/>
                </a:lnTo>
                <a:lnTo>
                  <a:pt x="675666" y="279"/>
                </a:lnTo>
                <a:lnTo>
                  <a:pt x="662204" y="1069"/>
                </a:lnTo>
                <a:lnTo>
                  <a:pt x="648804" y="2309"/>
                </a:lnTo>
                <a:lnTo>
                  <a:pt x="635516" y="3939"/>
                </a:lnTo>
                <a:lnTo>
                  <a:pt x="622389" y="5898"/>
                </a:lnTo>
                <a:lnTo>
                  <a:pt x="609474" y="8123"/>
                </a:lnTo>
                <a:lnTo>
                  <a:pt x="596820" y="10556"/>
                </a:lnTo>
                <a:lnTo>
                  <a:pt x="584477" y="13134"/>
                </a:lnTo>
                <a:lnTo>
                  <a:pt x="572495" y="15797"/>
                </a:lnTo>
                <a:lnTo>
                  <a:pt x="560924" y="18483"/>
                </a:lnTo>
                <a:lnTo>
                  <a:pt x="549814" y="21133"/>
                </a:lnTo>
                <a:lnTo>
                  <a:pt x="542378" y="22923"/>
                </a:lnTo>
                <a:lnTo>
                  <a:pt x="524075" y="27275"/>
                </a:lnTo>
                <a:lnTo>
                  <a:pt x="505762" y="31406"/>
                </a:lnTo>
                <a:lnTo>
                  <a:pt x="487428" y="35329"/>
                </a:lnTo>
                <a:lnTo>
                  <a:pt x="469071" y="39055"/>
                </a:lnTo>
                <a:lnTo>
                  <a:pt x="450690" y="42593"/>
                </a:lnTo>
                <a:lnTo>
                  <a:pt x="432284" y="45957"/>
                </a:lnTo>
                <a:lnTo>
                  <a:pt x="413854" y="49156"/>
                </a:lnTo>
                <a:lnTo>
                  <a:pt x="395398" y="52202"/>
                </a:lnTo>
                <a:lnTo>
                  <a:pt x="376916" y="55106"/>
                </a:lnTo>
                <a:lnTo>
                  <a:pt x="358406" y="57880"/>
                </a:lnTo>
                <a:lnTo>
                  <a:pt x="339869" y="60534"/>
                </a:lnTo>
                <a:lnTo>
                  <a:pt x="321303" y="63079"/>
                </a:lnTo>
                <a:lnTo>
                  <a:pt x="302708" y="65527"/>
                </a:lnTo>
                <a:lnTo>
                  <a:pt x="284083" y="67889"/>
                </a:lnTo>
                <a:lnTo>
                  <a:pt x="265428" y="70175"/>
                </a:lnTo>
                <a:lnTo>
                  <a:pt x="246741" y="72398"/>
                </a:lnTo>
                <a:lnTo>
                  <a:pt x="228022" y="74568"/>
                </a:lnTo>
                <a:lnTo>
                  <a:pt x="209270" y="76697"/>
                </a:lnTo>
                <a:lnTo>
                  <a:pt x="190485" y="78795"/>
                </a:lnTo>
                <a:lnTo>
                  <a:pt x="171665" y="80873"/>
                </a:lnTo>
                <a:lnTo>
                  <a:pt x="158769" y="82397"/>
                </a:lnTo>
                <a:lnTo>
                  <a:pt x="145911" y="84044"/>
                </a:lnTo>
                <a:lnTo>
                  <a:pt x="133098" y="85752"/>
                </a:lnTo>
                <a:lnTo>
                  <a:pt x="120336" y="87456"/>
                </a:lnTo>
                <a:lnTo>
                  <a:pt x="107633" y="89091"/>
                </a:lnTo>
                <a:lnTo>
                  <a:pt x="101272" y="89847"/>
                </a:lnTo>
                <a:lnTo>
                  <a:pt x="101272" y="96941"/>
                </a:lnTo>
                <a:lnTo>
                  <a:pt x="105053" y="96505"/>
                </a:lnTo>
                <a:close/>
              </a:path>
              <a:path w="832586" h="510794">
                <a:moveTo>
                  <a:pt x="831850" y="88772"/>
                </a:moveTo>
                <a:lnTo>
                  <a:pt x="832319" y="86067"/>
                </a:lnTo>
                <a:lnTo>
                  <a:pt x="832573" y="83248"/>
                </a:lnTo>
                <a:lnTo>
                  <a:pt x="832586" y="80352"/>
                </a:lnTo>
                <a:lnTo>
                  <a:pt x="830055" y="66879"/>
                </a:lnTo>
                <a:lnTo>
                  <a:pt x="829068" y="80340"/>
                </a:lnTo>
                <a:lnTo>
                  <a:pt x="830081" y="95896"/>
                </a:lnTo>
                <a:lnTo>
                  <a:pt x="831850" y="88772"/>
                </a:lnTo>
                <a:close/>
              </a:path>
              <a:path w="832586" h="510794">
                <a:moveTo>
                  <a:pt x="276605" y="328625"/>
                </a:moveTo>
                <a:lnTo>
                  <a:pt x="277444" y="325196"/>
                </a:lnTo>
                <a:lnTo>
                  <a:pt x="263994" y="321721"/>
                </a:lnTo>
                <a:lnTo>
                  <a:pt x="275056" y="329501"/>
                </a:lnTo>
                <a:lnTo>
                  <a:pt x="276605" y="3286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5349904" y="2947172"/>
            <a:ext cx="23545" cy="6146"/>
          </a:xfrm>
          <a:custGeom>
            <a:avLst/>
            <a:gdLst/>
            <a:ahLst/>
            <a:cxnLst/>
            <a:rect l="l" t="t" r="r" b="b"/>
            <a:pathLst>
              <a:path w="23545" h="6146">
                <a:moveTo>
                  <a:pt x="0" y="0"/>
                </a:moveTo>
                <a:lnTo>
                  <a:pt x="23545" y="6146"/>
                </a:lnTo>
              </a:path>
            </a:pathLst>
          </a:custGeom>
          <a:solidFill>
            <a:srgbClr val="E9E9E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5349015" y="2943760"/>
            <a:ext cx="25323" cy="12966"/>
          </a:xfrm>
          <a:custGeom>
            <a:avLst/>
            <a:gdLst/>
            <a:ahLst/>
            <a:cxnLst/>
            <a:rect l="l" t="t" r="r" b="b"/>
            <a:pathLst>
              <a:path w="25323" h="12966">
                <a:moveTo>
                  <a:pt x="0" y="6819"/>
                </a:moveTo>
                <a:lnTo>
                  <a:pt x="23545" y="12966"/>
                </a:lnTo>
                <a:lnTo>
                  <a:pt x="25323" y="6146"/>
                </a:lnTo>
                <a:lnTo>
                  <a:pt x="1778" y="0"/>
                </a:lnTo>
                <a:lnTo>
                  <a:pt x="0" y="6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5346160" y="2970739"/>
            <a:ext cx="26962" cy="7035"/>
          </a:xfrm>
          <a:custGeom>
            <a:avLst/>
            <a:gdLst/>
            <a:ahLst/>
            <a:cxnLst/>
            <a:rect l="l" t="t" r="r" b="b"/>
            <a:pathLst>
              <a:path w="26962" h="7035">
                <a:moveTo>
                  <a:pt x="0" y="0"/>
                </a:moveTo>
                <a:lnTo>
                  <a:pt x="26962" y="7035"/>
                </a:lnTo>
              </a:path>
            </a:pathLst>
          </a:custGeom>
          <a:solidFill>
            <a:srgbClr val="E9E9E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5345271" y="2967328"/>
            <a:ext cx="28740" cy="13855"/>
          </a:xfrm>
          <a:custGeom>
            <a:avLst/>
            <a:gdLst/>
            <a:ahLst/>
            <a:cxnLst/>
            <a:rect l="l" t="t" r="r" b="b"/>
            <a:pathLst>
              <a:path w="28740" h="13855">
                <a:moveTo>
                  <a:pt x="0" y="6819"/>
                </a:moveTo>
                <a:lnTo>
                  <a:pt x="26962" y="13855"/>
                </a:lnTo>
                <a:lnTo>
                  <a:pt x="28740" y="7035"/>
                </a:lnTo>
                <a:lnTo>
                  <a:pt x="1778" y="0"/>
                </a:lnTo>
                <a:lnTo>
                  <a:pt x="0" y="6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5239849" y="2013536"/>
            <a:ext cx="66929" cy="193319"/>
          </a:xfrm>
          <a:custGeom>
            <a:avLst/>
            <a:gdLst/>
            <a:ahLst/>
            <a:cxnLst/>
            <a:rect l="l" t="t" r="r" b="b"/>
            <a:pathLst>
              <a:path w="66929" h="193319">
                <a:moveTo>
                  <a:pt x="49098" y="123418"/>
                </a:moveTo>
                <a:lnTo>
                  <a:pt x="49098" y="117119"/>
                </a:lnTo>
                <a:lnTo>
                  <a:pt x="49326" y="113918"/>
                </a:lnTo>
                <a:lnTo>
                  <a:pt x="50139" y="110972"/>
                </a:lnTo>
                <a:lnTo>
                  <a:pt x="50712" y="108846"/>
                </a:lnTo>
                <a:lnTo>
                  <a:pt x="55107" y="97633"/>
                </a:lnTo>
                <a:lnTo>
                  <a:pt x="60387" y="86528"/>
                </a:lnTo>
                <a:lnTo>
                  <a:pt x="64883" y="74519"/>
                </a:lnTo>
                <a:lnTo>
                  <a:pt x="66929" y="60591"/>
                </a:lnTo>
                <a:lnTo>
                  <a:pt x="66929" y="56438"/>
                </a:lnTo>
                <a:lnTo>
                  <a:pt x="66408" y="52044"/>
                </a:lnTo>
                <a:lnTo>
                  <a:pt x="65201" y="47409"/>
                </a:lnTo>
                <a:lnTo>
                  <a:pt x="62653" y="37254"/>
                </a:lnTo>
                <a:lnTo>
                  <a:pt x="60185" y="25414"/>
                </a:lnTo>
                <a:lnTo>
                  <a:pt x="58671" y="13531"/>
                </a:lnTo>
                <a:lnTo>
                  <a:pt x="58140" y="0"/>
                </a:lnTo>
                <a:lnTo>
                  <a:pt x="44056" y="0"/>
                </a:lnTo>
                <a:lnTo>
                  <a:pt x="44614" y="14464"/>
                </a:lnTo>
                <a:lnTo>
                  <a:pt x="46119" y="26677"/>
                </a:lnTo>
                <a:lnTo>
                  <a:pt x="48469" y="38494"/>
                </a:lnTo>
                <a:lnTo>
                  <a:pt x="51561" y="50952"/>
                </a:lnTo>
                <a:lnTo>
                  <a:pt x="52476" y="54482"/>
                </a:lnTo>
                <a:lnTo>
                  <a:pt x="52844" y="57619"/>
                </a:lnTo>
                <a:lnTo>
                  <a:pt x="52844" y="60591"/>
                </a:lnTo>
                <a:lnTo>
                  <a:pt x="51477" y="70413"/>
                </a:lnTo>
                <a:lnTo>
                  <a:pt x="47246" y="81189"/>
                </a:lnTo>
                <a:lnTo>
                  <a:pt x="41728" y="93103"/>
                </a:lnTo>
                <a:lnTo>
                  <a:pt x="36537" y="107289"/>
                </a:lnTo>
                <a:lnTo>
                  <a:pt x="35242" y="112064"/>
                </a:lnTo>
                <a:lnTo>
                  <a:pt x="35026" y="116585"/>
                </a:lnTo>
                <a:lnTo>
                  <a:pt x="35090" y="132549"/>
                </a:lnTo>
                <a:lnTo>
                  <a:pt x="34725" y="136565"/>
                </a:lnTo>
                <a:lnTo>
                  <a:pt x="32187" y="148828"/>
                </a:lnTo>
                <a:lnTo>
                  <a:pt x="26890" y="158404"/>
                </a:lnTo>
                <a:lnTo>
                  <a:pt x="17157" y="170014"/>
                </a:lnTo>
                <a:lnTo>
                  <a:pt x="11684" y="176072"/>
                </a:lnTo>
                <a:lnTo>
                  <a:pt x="5943" y="182067"/>
                </a:lnTo>
                <a:lnTo>
                  <a:pt x="0" y="187972"/>
                </a:lnTo>
                <a:lnTo>
                  <a:pt x="14528" y="193319"/>
                </a:lnTo>
                <a:lnTo>
                  <a:pt x="19011" y="188760"/>
                </a:lnTo>
                <a:lnTo>
                  <a:pt x="23380" y="184137"/>
                </a:lnTo>
                <a:lnTo>
                  <a:pt x="27609" y="179463"/>
                </a:lnTo>
                <a:lnTo>
                  <a:pt x="35632" y="170239"/>
                </a:lnTo>
                <a:lnTo>
                  <a:pt x="42483" y="160003"/>
                </a:lnTo>
                <a:lnTo>
                  <a:pt x="46919" y="148781"/>
                </a:lnTo>
                <a:lnTo>
                  <a:pt x="49022" y="135178"/>
                </a:lnTo>
                <a:lnTo>
                  <a:pt x="49161" y="133108"/>
                </a:lnTo>
                <a:lnTo>
                  <a:pt x="49098" y="123418"/>
                </a:lnTo>
                <a:close/>
              </a:path>
            </a:pathLst>
          </a:custGeom>
          <a:solidFill>
            <a:srgbClr val="41A62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5233448" y="2013536"/>
            <a:ext cx="73938" cy="200939"/>
          </a:xfrm>
          <a:custGeom>
            <a:avLst/>
            <a:gdLst/>
            <a:ahLst/>
            <a:cxnLst/>
            <a:rect l="l" t="t" r="r" b="b"/>
            <a:pathLst>
              <a:path w="73938" h="200939">
                <a:moveTo>
                  <a:pt x="36588" y="181863"/>
                </a:moveTo>
                <a:lnTo>
                  <a:pt x="34010" y="179463"/>
                </a:lnTo>
                <a:lnTo>
                  <a:pt x="32359" y="186537"/>
                </a:lnTo>
                <a:lnTo>
                  <a:pt x="36626" y="181825"/>
                </a:lnTo>
                <a:close/>
              </a:path>
              <a:path w="73938" h="200939">
                <a:moveTo>
                  <a:pt x="69811" y="60591"/>
                </a:moveTo>
                <a:lnTo>
                  <a:pt x="69507" y="89039"/>
                </a:lnTo>
                <a:lnTo>
                  <a:pt x="73938" y="77930"/>
                </a:lnTo>
                <a:lnTo>
                  <a:pt x="73329" y="60591"/>
                </a:lnTo>
                <a:lnTo>
                  <a:pt x="69811" y="60591"/>
                </a:lnTo>
                <a:close/>
              </a:path>
              <a:path w="73938" h="200939">
                <a:moveTo>
                  <a:pt x="65773" y="97078"/>
                </a:moveTo>
                <a:lnTo>
                  <a:pt x="69507" y="89039"/>
                </a:lnTo>
                <a:lnTo>
                  <a:pt x="69811" y="60591"/>
                </a:lnTo>
                <a:lnTo>
                  <a:pt x="73329" y="60591"/>
                </a:lnTo>
                <a:lnTo>
                  <a:pt x="73938" y="77930"/>
                </a:lnTo>
                <a:lnTo>
                  <a:pt x="76604" y="65069"/>
                </a:lnTo>
                <a:lnTo>
                  <a:pt x="76847" y="60655"/>
                </a:lnTo>
                <a:lnTo>
                  <a:pt x="76847" y="56146"/>
                </a:lnTo>
                <a:lnTo>
                  <a:pt x="76288" y="51447"/>
                </a:lnTo>
                <a:lnTo>
                  <a:pt x="75006" y="46520"/>
                </a:lnTo>
                <a:lnTo>
                  <a:pt x="71801" y="33499"/>
                </a:lnTo>
                <a:lnTo>
                  <a:pt x="69577" y="21835"/>
                </a:lnTo>
                <a:lnTo>
                  <a:pt x="68342" y="9745"/>
                </a:lnTo>
                <a:lnTo>
                  <a:pt x="68071" y="0"/>
                </a:lnTo>
                <a:lnTo>
                  <a:pt x="68059" y="-3517"/>
                </a:lnTo>
                <a:lnTo>
                  <a:pt x="46939" y="-3517"/>
                </a:lnTo>
                <a:lnTo>
                  <a:pt x="46939" y="215"/>
                </a:lnTo>
                <a:lnTo>
                  <a:pt x="47444" y="14000"/>
                </a:lnTo>
                <a:lnTo>
                  <a:pt x="48901" y="26343"/>
                </a:lnTo>
                <a:lnTo>
                  <a:pt x="50457" y="3517"/>
                </a:lnTo>
                <a:lnTo>
                  <a:pt x="50457" y="0"/>
                </a:lnTo>
                <a:lnTo>
                  <a:pt x="64541" y="0"/>
                </a:lnTo>
                <a:lnTo>
                  <a:pt x="65462" y="37387"/>
                </a:lnTo>
                <a:lnTo>
                  <a:pt x="68186" y="48298"/>
                </a:lnTo>
                <a:lnTo>
                  <a:pt x="69329" y="52654"/>
                </a:lnTo>
                <a:lnTo>
                  <a:pt x="69811" y="56743"/>
                </a:lnTo>
                <a:lnTo>
                  <a:pt x="69811" y="60540"/>
                </a:lnTo>
                <a:lnTo>
                  <a:pt x="67872" y="73648"/>
                </a:lnTo>
                <a:lnTo>
                  <a:pt x="63522" y="85199"/>
                </a:lnTo>
                <a:lnTo>
                  <a:pt x="63118" y="86080"/>
                </a:lnTo>
                <a:lnTo>
                  <a:pt x="57737" y="97381"/>
                </a:lnTo>
                <a:lnTo>
                  <a:pt x="56540" y="110972"/>
                </a:lnTo>
                <a:lnTo>
                  <a:pt x="53136" y="110045"/>
                </a:lnTo>
                <a:lnTo>
                  <a:pt x="56540" y="110972"/>
                </a:lnTo>
                <a:lnTo>
                  <a:pt x="53277" y="109470"/>
                </a:lnTo>
                <a:lnTo>
                  <a:pt x="53115" y="110122"/>
                </a:lnTo>
                <a:lnTo>
                  <a:pt x="52209" y="113461"/>
                </a:lnTo>
                <a:lnTo>
                  <a:pt x="51981" y="116979"/>
                </a:lnTo>
                <a:lnTo>
                  <a:pt x="51917" y="134962"/>
                </a:lnTo>
                <a:lnTo>
                  <a:pt x="51295" y="144449"/>
                </a:lnTo>
                <a:lnTo>
                  <a:pt x="49402" y="151345"/>
                </a:lnTo>
                <a:lnTo>
                  <a:pt x="46113" y="157721"/>
                </a:lnTo>
                <a:lnTo>
                  <a:pt x="42811" y="164071"/>
                </a:lnTo>
                <a:lnTo>
                  <a:pt x="38011" y="169989"/>
                </a:lnTo>
                <a:lnTo>
                  <a:pt x="31432" y="177063"/>
                </a:lnTo>
                <a:lnTo>
                  <a:pt x="27203" y="181736"/>
                </a:lnTo>
                <a:lnTo>
                  <a:pt x="22872" y="186321"/>
                </a:lnTo>
                <a:lnTo>
                  <a:pt x="20012" y="189231"/>
                </a:lnTo>
                <a:lnTo>
                  <a:pt x="22148" y="190017"/>
                </a:lnTo>
                <a:lnTo>
                  <a:pt x="23444" y="195795"/>
                </a:lnTo>
                <a:lnTo>
                  <a:pt x="27952" y="191185"/>
                </a:lnTo>
                <a:lnTo>
                  <a:pt x="32359" y="186537"/>
                </a:lnTo>
                <a:lnTo>
                  <a:pt x="34010" y="179463"/>
                </a:lnTo>
                <a:lnTo>
                  <a:pt x="36623" y="181823"/>
                </a:lnTo>
                <a:lnTo>
                  <a:pt x="45341" y="171733"/>
                </a:lnTo>
                <a:lnTo>
                  <a:pt x="52017" y="161613"/>
                </a:lnTo>
                <a:lnTo>
                  <a:pt x="56708" y="149748"/>
                </a:lnTo>
                <a:lnTo>
                  <a:pt x="58863" y="136541"/>
                </a:lnTo>
                <a:lnTo>
                  <a:pt x="59080" y="133261"/>
                </a:lnTo>
                <a:lnTo>
                  <a:pt x="59016" y="117259"/>
                </a:lnTo>
                <a:lnTo>
                  <a:pt x="59258" y="114363"/>
                </a:lnTo>
                <a:lnTo>
                  <a:pt x="59956" y="111810"/>
                </a:lnTo>
                <a:lnTo>
                  <a:pt x="61810" y="104178"/>
                </a:lnTo>
                <a:lnTo>
                  <a:pt x="65773" y="97078"/>
                </a:lnTo>
                <a:close/>
              </a:path>
              <a:path w="73938" h="200939">
                <a:moveTo>
                  <a:pt x="64541" y="3517"/>
                </a:moveTo>
                <a:lnTo>
                  <a:pt x="61157" y="3517"/>
                </a:lnTo>
                <a:lnTo>
                  <a:pt x="61542" y="13585"/>
                </a:lnTo>
                <a:lnTo>
                  <a:pt x="63040" y="25570"/>
                </a:lnTo>
                <a:lnTo>
                  <a:pt x="64541" y="3517"/>
                </a:lnTo>
                <a:close/>
              </a:path>
              <a:path w="73938" h="200939">
                <a:moveTo>
                  <a:pt x="62763" y="60502"/>
                </a:moveTo>
                <a:lnTo>
                  <a:pt x="62763" y="57327"/>
                </a:lnTo>
                <a:lnTo>
                  <a:pt x="62356" y="53873"/>
                </a:lnTo>
                <a:lnTo>
                  <a:pt x="61379" y="50076"/>
                </a:lnTo>
                <a:lnTo>
                  <a:pt x="58251" y="37486"/>
                </a:lnTo>
                <a:lnTo>
                  <a:pt x="55922" y="25678"/>
                </a:lnTo>
                <a:lnTo>
                  <a:pt x="54470" y="13480"/>
                </a:lnTo>
                <a:lnTo>
                  <a:pt x="54107" y="3517"/>
                </a:lnTo>
                <a:lnTo>
                  <a:pt x="53987" y="215"/>
                </a:lnTo>
                <a:lnTo>
                  <a:pt x="54107" y="3517"/>
                </a:lnTo>
                <a:lnTo>
                  <a:pt x="64541" y="3517"/>
                </a:lnTo>
                <a:lnTo>
                  <a:pt x="63040" y="25570"/>
                </a:lnTo>
                <a:lnTo>
                  <a:pt x="65462" y="37387"/>
                </a:lnTo>
                <a:lnTo>
                  <a:pt x="64541" y="0"/>
                </a:lnTo>
                <a:lnTo>
                  <a:pt x="50457" y="0"/>
                </a:lnTo>
                <a:lnTo>
                  <a:pt x="50457" y="3517"/>
                </a:lnTo>
                <a:lnTo>
                  <a:pt x="48901" y="26343"/>
                </a:lnTo>
                <a:lnTo>
                  <a:pt x="51190" y="38178"/>
                </a:lnTo>
                <a:lnTo>
                  <a:pt x="54192" y="50435"/>
                </a:lnTo>
                <a:lnTo>
                  <a:pt x="54559" y="51841"/>
                </a:lnTo>
                <a:lnTo>
                  <a:pt x="55397" y="55092"/>
                </a:lnTo>
                <a:lnTo>
                  <a:pt x="55714" y="57911"/>
                </a:lnTo>
                <a:lnTo>
                  <a:pt x="55740" y="67449"/>
                </a:lnTo>
                <a:lnTo>
                  <a:pt x="53403" y="73405"/>
                </a:lnTo>
                <a:lnTo>
                  <a:pt x="50063" y="80556"/>
                </a:lnTo>
                <a:lnTo>
                  <a:pt x="45169" y="91086"/>
                </a:lnTo>
                <a:lnTo>
                  <a:pt x="40367" y="103640"/>
                </a:lnTo>
                <a:lnTo>
                  <a:pt x="41376" y="134162"/>
                </a:lnTo>
                <a:lnTo>
                  <a:pt x="42811" y="149072"/>
                </a:lnTo>
                <a:lnTo>
                  <a:pt x="44056" y="143230"/>
                </a:lnTo>
                <a:lnTo>
                  <a:pt x="44881" y="134492"/>
                </a:lnTo>
                <a:lnTo>
                  <a:pt x="45046" y="131013"/>
                </a:lnTo>
                <a:lnTo>
                  <a:pt x="44945" y="116712"/>
                </a:lnTo>
                <a:lnTo>
                  <a:pt x="45161" y="112534"/>
                </a:lnTo>
                <a:lnTo>
                  <a:pt x="46342" y="108229"/>
                </a:lnTo>
                <a:lnTo>
                  <a:pt x="42938" y="107289"/>
                </a:lnTo>
                <a:lnTo>
                  <a:pt x="46329" y="108254"/>
                </a:lnTo>
                <a:lnTo>
                  <a:pt x="50890" y="95598"/>
                </a:lnTo>
                <a:lnTo>
                  <a:pt x="55939" y="84608"/>
                </a:lnTo>
                <a:lnTo>
                  <a:pt x="56451" y="83515"/>
                </a:lnTo>
                <a:lnTo>
                  <a:pt x="59829" y="76238"/>
                </a:lnTo>
                <a:lnTo>
                  <a:pt x="59245" y="60591"/>
                </a:lnTo>
                <a:lnTo>
                  <a:pt x="62763" y="60591"/>
                </a:lnTo>
                <a:lnTo>
                  <a:pt x="62776" y="61302"/>
                </a:lnTo>
                <a:lnTo>
                  <a:pt x="62763" y="60502"/>
                </a:lnTo>
                <a:close/>
              </a:path>
              <a:path w="73938" h="200939">
                <a:moveTo>
                  <a:pt x="62763" y="60591"/>
                </a:moveTo>
                <a:lnTo>
                  <a:pt x="59245" y="60591"/>
                </a:lnTo>
                <a:lnTo>
                  <a:pt x="59829" y="76238"/>
                </a:lnTo>
                <a:lnTo>
                  <a:pt x="62763" y="69278"/>
                </a:lnTo>
                <a:lnTo>
                  <a:pt x="62763" y="60591"/>
                </a:lnTo>
                <a:close/>
              </a:path>
              <a:path w="73938" h="200939">
                <a:moveTo>
                  <a:pt x="26174" y="172377"/>
                </a:moveTo>
                <a:lnTo>
                  <a:pt x="32765" y="164884"/>
                </a:lnTo>
                <a:lnTo>
                  <a:pt x="36982" y="160070"/>
                </a:lnTo>
                <a:lnTo>
                  <a:pt x="39903" y="154584"/>
                </a:lnTo>
                <a:lnTo>
                  <a:pt x="42811" y="149072"/>
                </a:lnTo>
                <a:lnTo>
                  <a:pt x="41376" y="134162"/>
                </a:lnTo>
                <a:lnTo>
                  <a:pt x="40367" y="103640"/>
                </a:lnTo>
                <a:lnTo>
                  <a:pt x="39560" y="106324"/>
                </a:lnTo>
                <a:lnTo>
                  <a:pt x="38125" y="111582"/>
                </a:lnTo>
                <a:lnTo>
                  <a:pt x="37896" y="116458"/>
                </a:lnTo>
                <a:lnTo>
                  <a:pt x="37871" y="133819"/>
                </a:lnTo>
                <a:lnTo>
                  <a:pt x="37058" y="142290"/>
                </a:lnTo>
                <a:lnTo>
                  <a:pt x="35966" y="146913"/>
                </a:lnTo>
                <a:lnTo>
                  <a:pt x="33667" y="151295"/>
                </a:lnTo>
                <a:lnTo>
                  <a:pt x="31368" y="155714"/>
                </a:lnTo>
                <a:lnTo>
                  <a:pt x="27508" y="160235"/>
                </a:lnTo>
                <a:lnTo>
                  <a:pt x="20946" y="167656"/>
                </a:lnTo>
                <a:lnTo>
                  <a:pt x="23558" y="170014"/>
                </a:lnTo>
                <a:lnTo>
                  <a:pt x="26174" y="172377"/>
                </a:lnTo>
                <a:close/>
              </a:path>
              <a:path w="73938" h="200939">
                <a:moveTo>
                  <a:pt x="7619" y="184670"/>
                </a:moveTo>
                <a:lnTo>
                  <a:pt x="8889" y="190474"/>
                </a:lnTo>
                <a:lnTo>
                  <a:pt x="12803" y="186578"/>
                </a:lnTo>
                <a:lnTo>
                  <a:pt x="14871" y="184518"/>
                </a:lnTo>
                <a:lnTo>
                  <a:pt x="20650" y="178485"/>
                </a:lnTo>
                <a:lnTo>
                  <a:pt x="26174" y="172377"/>
                </a:lnTo>
                <a:lnTo>
                  <a:pt x="23558" y="170014"/>
                </a:lnTo>
                <a:lnTo>
                  <a:pt x="20916" y="167690"/>
                </a:lnTo>
                <a:lnTo>
                  <a:pt x="15519" y="173659"/>
                </a:lnTo>
                <a:lnTo>
                  <a:pt x="9817" y="179603"/>
                </a:lnTo>
                <a:lnTo>
                  <a:pt x="3924" y="185483"/>
                </a:lnTo>
                <a:lnTo>
                  <a:pt x="0" y="189369"/>
                </a:lnTo>
                <a:lnTo>
                  <a:pt x="5181" y="191274"/>
                </a:lnTo>
                <a:lnTo>
                  <a:pt x="7619" y="184670"/>
                </a:lnTo>
                <a:close/>
              </a:path>
              <a:path w="73938" h="200939">
                <a:moveTo>
                  <a:pt x="18414" y="190855"/>
                </a:moveTo>
                <a:lnTo>
                  <a:pt x="21856" y="197421"/>
                </a:lnTo>
                <a:lnTo>
                  <a:pt x="20929" y="193319"/>
                </a:lnTo>
                <a:lnTo>
                  <a:pt x="18414" y="190855"/>
                </a:lnTo>
                <a:close/>
              </a:path>
              <a:path w="73938" h="200939">
                <a:moveTo>
                  <a:pt x="53277" y="109470"/>
                </a:moveTo>
                <a:lnTo>
                  <a:pt x="56540" y="110972"/>
                </a:lnTo>
                <a:lnTo>
                  <a:pt x="57737" y="97381"/>
                </a:lnTo>
                <a:lnTo>
                  <a:pt x="53277" y="109470"/>
                </a:lnTo>
                <a:close/>
              </a:path>
              <a:path w="73938" h="200939">
                <a:moveTo>
                  <a:pt x="8889" y="190474"/>
                </a:moveTo>
                <a:lnTo>
                  <a:pt x="7619" y="184670"/>
                </a:lnTo>
                <a:lnTo>
                  <a:pt x="5181" y="191274"/>
                </a:lnTo>
                <a:lnTo>
                  <a:pt x="21856" y="197421"/>
                </a:lnTo>
                <a:lnTo>
                  <a:pt x="18414" y="190855"/>
                </a:lnTo>
                <a:lnTo>
                  <a:pt x="20929" y="193319"/>
                </a:lnTo>
                <a:lnTo>
                  <a:pt x="21856" y="197421"/>
                </a:lnTo>
                <a:lnTo>
                  <a:pt x="23444" y="195795"/>
                </a:lnTo>
                <a:lnTo>
                  <a:pt x="22148" y="190017"/>
                </a:lnTo>
                <a:lnTo>
                  <a:pt x="20012" y="189231"/>
                </a:lnTo>
                <a:lnTo>
                  <a:pt x="12803" y="186578"/>
                </a:lnTo>
                <a:lnTo>
                  <a:pt x="8889" y="190474"/>
                </a:lnTo>
                <a:lnTo>
                  <a:pt x="6400" y="187972"/>
                </a:lnTo>
                <a:lnTo>
                  <a:pt x="8889" y="190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5837355" y="2419804"/>
            <a:ext cx="265189" cy="360159"/>
          </a:xfrm>
          <a:custGeom>
            <a:avLst/>
            <a:gdLst/>
            <a:ahLst/>
            <a:cxnLst/>
            <a:rect l="l" t="t" r="r" b="b"/>
            <a:pathLst>
              <a:path w="265189" h="360159">
                <a:moveTo>
                  <a:pt x="2276" y="351675"/>
                </a:moveTo>
                <a:lnTo>
                  <a:pt x="5896" y="357187"/>
                </a:lnTo>
                <a:lnTo>
                  <a:pt x="11852" y="360159"/>
                </a:lnTo>
                <a:lnTo>
                  <a:pt x="21517" y="360159"/>
                </a:lnTo>
                <a:lnTo>
                  <a:pt x="25073" y="359168"/>
                </a:lnTo>
                <a:lnTo>
                  <a:pt x="28235" y="357085"/>
                </a:lnTo>
                <a:lnTo>
                  <a:pt x="29638" y="356170"/>
                </a:lnTo>
                <a:lnTo>
                  <a:pt x="39962" y="349410"/>
                </a:lnTo>
                <a:lnTo>
                  <a:pt x="48312" y="343938"/>
                </a:lnTo>
                <a:lnTo>
                  <a:pt x="58405" y="337320"/>
                </a:lnTo>
                <a:lnTo>
                  <a:pt x="69957" y="329743"/>
                </a:lnTo>
                <a:lnTo>
                  <a:pt x="82680" y="321394"/>
                </a:lnTo>
                <a:lnTo>
                  <a:pt x="96289" y="312458"/>
                </a:lnTo>
                <a:lnTo>
                  <a:pt x="110497" y="303122"/>
                </a:lnTo>
                <a:lnTo>
                  <a:pt x="125019" y="293574"/>
                </a:lnTo>
                <a:lnTo>
                  <a:pt x="139570" y="284000"/>
                </a:lnTo>
                <a:lnTo>
                  <a:pt x="153862" y="274586"/>
                </a:lnTo>
                <a:lnTo>
                  <a:pt x="167609" y="265518"/>
                </a:lnTo>
                <a:lnTo>
                  <a:pt x="180527" y="256985"/>
                </a:lnTo>
                <a:lnTo>
                  <a:pt x="192328" y="249171"/>
                </a:lnTo>
                <a:lnTo>
                  <a:pt x="202728" y="242264"/>
                </a:lnTo>
                <a:lnTo>
                  <a:pt x="211439" y="236450"/>
                </a:lnTo>
                <a:lnTo>
                  <a:pt x="227653" y="225059"/>
                </a:lnTo>
                <a:lnTo>
                  <a:pt x="237135" y="216422"/>
                </a:lnTo>
                <a:lnTo>
                  <a:pt x="245368" y="206810"/>
                </a:lnTo>
                <a:lnTo>
                  <a:pt x="252277" y="196232"/>
                </a:lnTo>
                <a:lnTo>
                  <a:pt x="257789" y="184694"/>
                </a:lnTo>
                <a:lnTo>
                  <a:pt x="261827" y="172204"/>
                </a:lnTo>
                <a:lnTo>
                  <a:pt x="264319" y="158769"/>
                </a:lnTo>
                <a:lnTo>
                  <a:pt x="265189" y="144397"/>
                </a:lnTo>
                <a:lnTo>
                  <a:pt x="265154" y="141046"/>
                </a:lnTo>
                <a:lnTo>
                  <a:pt x="264800" y="129302"/>
                </a:lnTo>
                <a:lnTo>
                  <a:pt x="263756" y="116888"/>
                </a:lnTo>
                <a:lnTo>
                  <a:pt x="262050" y="103722"/>
                </a:lnTo>
                <a:lnTo>
                  <a:pt x="257379" y="74644"/>
                </a:lnTo>
                <a:lnTo>
                  <a:pt x="254741" y="57002"/>
                </a:lnTo>
                <a:lnTo>
                  <a:pt x="252862" y="43190"/>
                </a:lnTo>
                <a:lnTo>
                  <a:pt x="251614" y="32839"/>
                </a:lnTo>
                <a:lnTo>
                  <a:pt x="250872" y="25581"/>
                </a:lnTo>
                <a:lnTo>
                  <a:pt x="250511" y="21069"/>
                </a:lnTo>
                <a:lnTo>
                  <a:pt x="250384" y="18783"/>
                </a:lnTo>
                <a:lnTo>
                  <a:pt x="250384" y="0"/>
                </a:lnTo>
                <a:lnTo>
                  <a:pt x="42193" y="0"/>
                </a:lnTo>
                <a:lnTo>
                  <a:pt x="41253" y="37528"/>
                </a:lnTo>
                <a:lnTo>
                  <a:pt x="214379" y="37528"/>
                </a:lnTo>
                <a:lnTo>
                  <a:pt x="215360" y="45724"/>
                </a:lnTo>
                <a:lnTo>
                  <a:pt x="216692" y="55827"/>
                </a:lnTo>
                <a:lnTo>
                  <a:pt x="218428" y="68010"/>
                </a:lnTo>
                <a:lnTo>
                  <a:pt x="220621" y="82444"/>
                </a:lnTo>
                <a:lnTo>
                  <a:pt x="223324" y="99301"/>
                </a:lnTo>
                <a:lnTo>
                  <a:pt x="223879" y="102666"/>
                </a:lnTo>
                <a:lnTo>
                  <a:pt x="225962" y="116806"/>
                </a:lnTo>
                <a:lnTo>
                  <a:pt x="227208" y="129452"/>
                </a:lnTo>
                <a:lnTo>
                  <a:pt x="227637" y="140663"/>
                </a:lnTo>
                <a:lnTo>
                  <a:pt x="227638" y="141046"/>
                </a:lnTo>
                <a:lnTo>
                  <a:pt x="226382" y="157186"/>
                </a:lnTo>
                <a:lnTo>
                  <a:pt x="223450" y="169894"/>
                </a:lnTo>
                <a:lnTo>
                  <a:pt x="218458" y="180238"/>
                </a:lnTo>
                <a:lnTo>
                  <a:pt x="211021" y="189286"/>
                </a:lnTo>
                <a:lnTo>
                  <a:pt x="200755" y="198107"/>
                </a:lnTo>
                <a:lnTo>
                  <a:pt x="188950" y="206373"/>
                </a:lnTo>
                <a:lnTo>
                  <a:pt x="179935" y="212377"/>
                </a:lnTo>
                <a:lnTo>
                  <a:pt x="169272" y="219449"/>
                </a:lnTo>
                <a:lnTo>
                  <a:pt x="157249" y="227401"/>
                </a:lnTo>
                <a:lnTo>
                  <a:pt x="144156" y="236044"/>
                </a:lnTo>
                <a:lnTo>
                  <a:pt x="130280" y="245190"/>
                </a:lnTo>
                <a:lnTo>
                  <a:pt x="115910" y="254652"/>
                </a:lnTo>
                <a:lnTo>
                  <a:pt x="101334" y="264240"/>
                </a:lnTo>
                <a:lnTo>
                  <a:pt x="86842" y="273766"/>
                </a:lnTo>
                <a:lnTo>
                  <a:pt x="72722" y="283042"/>
                </a:lnTo>
                <a:lnTo>
                  <a:pt x="59261" y="291879"/>
                </a:lnTo>
                <a:lnTo>
                  <a:pt x="46750" y="300090"/>
                </a:lnTo>
                <a:lnTo>
                  <a:pt x="35476" y="307486"/>
                </a:lnTo>
                <a:lnTo>
                  <a:pt x="25727" y="313879"/>
                </a:lnTo>
                <a:lnTo>
                  <a:pt x="17794" y="319081"/>
                </a:lnTo>
                <a:lnTo>
                  <a:pt x="8523" y="325156"/>
                </a:lnTo>
                <a:lnTo>
                  <a:pt x="7687" y="325742"/>
                </a:lnTo>
                <a:lnTo>
                  <a:pt x="281" y="335117"/>
                </a:lnTo>
                <a:lnTo>
                  <a:pt x="0" y="346824"/>
                </a:lnTo>
                <a:lnTo>
                  <a:pt x="2276" y="351675"/>
                </a:lnTo>
                <a:close/>
              </a:path>
            </a:pathLst>
          </a:custGeom>
          <a:solidFill>
            <a:srgbClr val="003A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6102509" y="2560764"/>
            <a:ext cx="3530" cy="20595"/>
          </a:xfrm>
          <a:custGeom>
            <a:avLst/>
            <a:gdLst/>
            <a:ahLst/>
            <a:cxnLst/>
            <a:rect l="l" t="t" r="r" b="b"/>
            <a:pathLst>
              <a:path w="3530" h="20595">
                <a:moveTo>
                  <a:pt x="3530" y="88"/>
                </a:moveTo>
                <a:lnTo>
                  <a:pt x="0" y="88"/>
                </a:lnTo>
                <a:lnTo>
                  <a:pt x="2354" y="20595"/>
                </a:lnTo>
                <a:lnTo>
                  <a:pt x="3521" y="6306"/>
                </a:lnTo>
                <a:lnTo>
                  <a:pt x="35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6052458" y="2644367"/>
            <a:ext cx="7446" cy="8140"/>
          </a:xfrm>
          <a:custGeom>
            <a:avLst/>
            <a:gdLst/>
            <a:ahLst/>
            <a:cxnLst/>
            <a:rect l="l" t="t" r="r" b="b"/>
            <a:pathLst>
              <a:path w="7446" h="8140">
                <a:moveTo>
                  <a:pt x="1892" y="8140"/>
                </a:moveTo>
                <a:lnTo>
                  <a:pt x="7446" y="0"/>
                </a:lnTo>
                <a:lnTo>
                  <a:pt x="0" y="5181"/>
                </a:lnTo>
                <a:lnTo>
                  <a:pt x="1892" y="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6060700" y="2560852"/>
            <a:ext cx="4206" cy="37858"/>
          </a:xfrm>
          <a:custGeom>
            <a:avLst/>
            <a:gdLst/>
            <a:ahLst/>
            <a:cxnLst/>
            <a:rect l="l" t="t" r="r" b="b"/>
            <a:pathLst>
              <a:path w="4206" h="37858">
                <a:moveTo>
                  <a:pt x="774" y="0"/>
                </a:moveTo>
                <a:lnTo>
                  <a:pt x="0" y="37858"/>
                </a:lnTo>
                <a:lnTo>
                  <a:pt x="4206" y="27579"/>
                </a:lnTo>
                <a:lnTo>
                  <a:pt x="7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5878608" y="2453803"/>
            <a:ext cx="173126" cy="3924"/>
          </a:xfrm>
          <a:custGeom>
            <a:avLst/>
            <a:gdLst/>
            <a:ahLst/>
            <a:cxnLst/>
            <a:rect l="l" t="t" r="r" b="b"/>
            <a:pathLst>
              <a:path w="173126" h="3924">
                <a:moveTo>
                  <a:pt x="169621" y="3924"/>
                </a:moveTo>
                <a:lnTo>
                  <a:pt x="173126" y="0"/>
                </a:lnTo>
                <a:lnTo>
                  <a:pt x="0" y="0"/>
                </a:lnTo>
                <a:lnTo>
                  <a:pt x="169621" y="3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5836583" y="2613113"/>
            <a:ext cx="201928" cy="134277"/>
          </a:xfrm>
          <a:custGeom>
            <a:avLst/>
            <a:gdLst/>
            <a:ahLst/>
            <a:cxnLst/>
            <a:rect l="l" t="t" r="r" b="b"/>
            <a:pathLst>
              <a:path w="201928" h="134277">
                <a:moveTo>
                  <a:pt x="31026" y="113386"/>
                </a:moveTo>
                <a:lnTo>
                  <a:pt x="23583" y="118263"/>
                </a:lnTo>
                <a:lnTo>
                  <a:pt x="17475" y="122276"/>
                </a:lnTo>
                <a:lnTo>
                  <a:pt x="13208" y="125070"/>
                </a:lnTo>
                <a:lnTo>
                  <a:pt x="9410" y="127546"/>
                </a:lnTo>
                <a:lnTo>
                  <a:pt x="6477" y="129477"/>
                </a:lnTo>
                <a:lnTo>
                  <a:pt x="0" y="133731"/>
                </a:lnTo>
                <a:lnTo>
                  <a:pt x="4940" y="132385"/>
                </a:lnTo>
                <a:lnTo>
                  <a:pt x="11976" y="132385"/>
                </a:lnTo>
                <a:lnTo>
                  <a:pt x="12020" y="134277"/>
                </a:lnTo>
                <a:lnTo>
                  <a:pt x="16198" y="131537"/>
                </a:lnTo>
                <a:lnTo>
                  <a:pt x="22662" y="127299"/>
                </a:lnTo>
                <a:lnTo>
                  <a:pt x="31128" y="121747"/>
                </a:lnTo>
                <a:lnTo>
                  <a:pt x="41311" y="115068"/>
                </a:lnTo>
                <a:lnTo>
                  <a:pt x="52924" y="107449"/>
                </a:lnTo>
                <a:lnTo>
                  <a:pt x="65684" y="99074"/>
                </a:lnTo>
                <a:lnTo>
                  <a:pt x="79304" y="90130"/>
                </a:lnTo>
                <a:lnTo>
                  <a:pt x="93501" y="80803"/>
                </a:lnTo>
                <a:lnTo>
                  <a:pt x="107988" y="71279"/>
                </a:lnTo>
                <a:lnTo>
                  <a:pt x="122480" y="61744"/>
                </a:lnTo>
                <a:lnTo>
                  <a:pt x="136693" y="52384"/>
                </a:lnTo>
                <a:lnTo>
                  <a:pt x="150342" y="43384"/>
                </a:lnTo>
                <a:lnTo>
                  <a:pt x="163140" y="34932"/>
                </a:lnTo>
                <a:lnTo>
                  <a:pt x="174803" y="27212"/>
                </a:lnTo>
                <a:lnTo>
                  <a:pt x="185046" y="20410"/>
                </a:lnTo>
                <a:lnTo>
                  <a:pt x="193584" y="14714"/>
                </a:lnTo>
                <a:lnTo>
                  <a:pt x="194729" y="5461"/>
                </a:lnTo>
                <a:lnTo>
                  <a:pt x="196799" y="8319"/>
                </a:lnTo>
                <a:lnTo>
                  <a:pt x="201928" y="0"/>
                </a:lnTo>
                <a:lnTo>
                  <a:pt x="194772" y="5428"/>
                </a:lnTo>
                <a:lnTo>
                  <a:pt x="188740" y="9479"/>
                </a:lnTo>
                <a:lnTo>
                  <a:pt x="181146" y="14544"/>
                </a:lnTo>
                <a:lnTo>
                  <a:pt x="172231" y="20464"/>
                </a:lnTo>
                <a:lnTo>
                  <a:pt x="162188" y="27114"/>
                </a:lnTo>
                <a:lnTo>
                  <a:pt x="151212" y="34367"/>
                </a:lnTo>
                <a:lnTo>
                  <a:pt x="139497" y="42096"/>
                </a:lnTo>
                <a:lnTo>
                  <a:pt x="127239" y="50174"/>
                </a:lnTo>
                <a:lnTo>
                  <a:pt x="114630" y="58476"/>
                </a:lnTo>
                <a:lnTo>
                  <a:pt x="101867" y="66874"/>
                </a:lnTo>
                <a:lnTo>
                  <a:pt x="89142" y="75241"/>
                </a:lnTo>
                <a:lnTo>
                  <a:pt x="75522" y="84187"/>
                </a:lnTo>
                <a:lnTo>
                  <a:pt x="64037" y="91728"/>
                </a:lnTo>
                <a:lnTo>
                  <a:pt x="53125" y="98891"/>
                </a:lnTo>
                <a:lnTo>
                  <a:pt x="42954" y="105564"/>
                </a:lnTo>
                <a:lnTo>
                  <a:pt x="33693" y="111638"/>
                </a:lnTo>
                <a:lnTo>
                  <a:pt x="31026" y="113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5875090" y="2453803"/>
            <a:ext cx="193420" cy="174022"/>
          </a:xfrm>
          <a:custGeom>
            <a:avLst/>
            <a:gdLst/>
            <a:ahLst/>
            <a:cxnLst/>
            <a:rect l="l" t="t" r="r" b="b"/>
            <a:pathLst>
              <a:path w="193421" h="174022">
                <a:moveTo>
                  <a:pt x="0" y="1587"/>
                </a:moveTo>
                <a:lnTo>
                  <a:pt x="0" y="5473"/>
                </a:lnTo>
                <a:lnTo>
                  <a:pt x="3517" y="7048"/>
                </a:lnTo>
                <a:lnTo>
                  <a:pt x="173515" y="7048"/>
                </a:lnTo>
                <a:lnTo>
                  <a:pt x="176644" y="3530"/>
                </a:lnTo>
                <a:lnTo>
                  <a:pt x="177196" y="34418"/>
                </a:lnTo>
                <a:lnTo>
                  <a:pt x="179381" y="48820"/>
                </a:lnTo>
                <a:lnTo>
                  <a:pt x="182071" y="65628"/>
                </a:lnTo>
                <a:lnTo>
                  <a:pt x="182664" y="69227"/>
                </a:lnTo>
                <a:lnTo>
                  <a:pt x="184760" y="83436"/>
                </a:lnTo>
                <a:lnTo>
                  <a:pt x="185987" y="96050"/>
                </a:lnTo>
                <a:lnTo>
                  <a:pt x="186382" y="106970"/>
                </a:lnTo>
                <a:lnTo>
                  <a:pt x="185222" y="122244"/>
                </a:lnTo>
                <a:lnTo>
                  <a:pt x="182610" y="134065"/>
                </a:lnTo>
                <a:lnTo>
                  <a:pt x="179412" y="141541"/>
                </a:lnTo>
                <a:lnTo>
                  <a:pt x="172934" y="150556"/>
                </a:lnTo>
                <a:lnTo>
                  <a:pt x="163422" y="159308"/>
                </a:lnTo>
                <a:lnTo>
                  <a:pt x="158292" y="167627"/>
                </a:lnTo>
                <a:lnTo>
                  <a:pt x="156222" y="164769"/>
                </a:lnTo>
                <a:lnTo>
                  <a:pt x="155078" y="174022"/>
                </a:lnTo>
                <a:lnTo>
                  <a:pt x="160248" y="170548"/>
                </a:lnTo>
                <a:lnTo>
                  <a:pt x="171553" y="161692"/>
                </a:lnTo>
                <a:lnTo>
                  <a:pt x="180209" y="152897"/>
                </a:lnTo>
                <a:lnTo>
                  <a:pt x="185610" y="144907"/>
                </a:lnTo>
                <a:lnTo>
                  <a:pt x="186385" y="107048"/>
                </a:lnTo>
                <a:lnTo>
                  <a:pt x="189817" y="134627"/>
                </a:lnTo>
                <a:lnTo>
                  <a:pt x="192300" y="122463"/>
                </a:lnTo>
                <a:lnTo>
                  <a:pt x="193402" y="107735"/>
                </a:lnTo>
                <a:lnTo>
                  <a:pt x="193420" y="107048"/>
                </a:lnTo>
                <a:lnTo>
                  <a:pt x="193025" y="95832"/>
                </a:lnTo>
                <a:lnTo>
                  <a:pt x="191829" y="83272"/>
                </a:lnTo>
                <a:lnTo>
                  <a:pt x="189903" y="107048"/>
                </a:lnTo>
                <a:lnTo>
                  <a:pt x="191829" y="83272"/>
                </a:lnTo>
                <a:lnTo>
                  <a:pt x="189816" y="69305"/>
                </a:lnTo>
                <a:lnTo>
                  <a:pt x="189610" y="68084"/>
                </a:lnTo>
                <a:lnTo>
                  <a:pt x="186808" y="50748"/>
                </a:lnTo>
                <a:lnTo>
                  <a:pt x="184528" y="35884"/>
                </a:lnTo>
                <a:lnTo>
                  <a:pt x="182716" y="23317"/>
                </a:lnTo>
                <a:lnTo>
                  <a:pt x="181318" y="12875"/>
                </a:lnTo>
                <a:lnTo>
                  <a:pt x="180279" y="4385"/>
                </a:lnTo>
                <a:lnTo>
                  <a:pt x="179933" y="1346"/>
                </a:lnTo>
                <a:lnTo>
                  <a:pt x="176644" y="0"/>
                </a:lnTo>
                <a:lnTo>
                  <a:pt x="173139" y="3924"/>
                </a:lnTo>
                <a:lnTo>
                  <a:pt x="3517" y="0"/>
                </a:lnTo>
                <a:lnTo>
                  <a:pt x="0" y="15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6048606" y="2457335"/>
            <a:ext cx="3681" cy="30887"/>
          </a:xfrm>
          <a:custGeom>
            <a:avLst/>
            <a:gdLst/>
            <a:ahLst/>
            <a:cxnLst/>
            <a:rect l="l" t="t" r="r" b="b"/>
            <a:pathLst>
              <a:path w="3681" h="30887">
                <a:moveTo>
                  <a:pt x="3128" y="3517"/>
                </a:moveTo>
                <a:lnTo>
                  <a:pt x="3128" y="0"/>
                </a:lnTo>
                <a:lnTo>
                  <a:pt x="0" y="3517"/>
                </a:lnTo>
                <a:lnTo>
                  <a:pt x="613" y="8612"/>
                </a:lnTo>
                <a:lnTo>
                  <a:pt x="1948" y="18719"/>
                </a:lnTo>
                <a:lnTo>
                  <a:pt x="3681" y="30887"/>
                </a:lnTo>
                <a:lnTo>
                  <a:pt x="3128" y="0"/>
                </a:lnTo>
                <a:lnTo>
                  <a:pt x="3128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6084336" y="2437663"/>
            <a:ext cx="4247" cy="39447"/>
          </a:xfrm>
          <a:custGeom>
            <a:avLst/>
            <a:gdLst/>
            <a:ahLst/>
            <a:cxnLst/>
            <a:rect l="l" t="t" r="r" b="b"/>
            <a:pathLst>
              <a:path w="4247" h="39447">
                <a:moveTo>
                  <a:pt x="3403" y="927"/>
                </a:moveTo>
                <a:lnTo>
                  <a:pt x="0" y="0"/>
                </a:lnTo>
                <a:lnTo>
                  <a:pt x="12" y="3441"/>
                </a:lnTo>
                <a:lnTo>
                  <a:pt x="381" y="8048"/>
                </a:lnTo>
                <a:lnTo>
                  <a:pt x="1128" y="15340"/>
                </a:lnTo>
                <a:lnTo>
                  <a:pt x="2375" y="25685"/>
                </a:lnTo>
                <a:lnTo>
                  <a:pt x="4247" y="39447"/>
                </a:lnTo>
                <a:lnTo>
                  <a:pt x="3403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6087739" y="2416276"/>
            <a:ext cx="3505" cy="23253"/>
          </a:xfrm>
          <a:custGeom>
            <a:avLst/>
            <a:gdLst/>
            <a:ahLst/>
            <a:cxnLst/>
            <a:rect l="l" t="t" r="r" b="b"/>
            <a:pathLst>
              <a:path w="3505" h="23253">
                <a:moveTo>
                  <a:pt x="3488" y="22528"/>
                </a:moveTo>
                <a:lnTo>
                  <a:pt x="508" y="22351"/>
                </a:lnTo>
                <a:lnTo>
                  <a:pt x="1828" y="380"/>
                </a:lnTo>
                <a:lnTo>
                  <a:pt x="0" y="0"/>
                </a:lnTo>
                <a:lnTo>
                  <a:pt x="25" y="22326"/>
                </a:lnTo>
                <a:lnTo>
                  <a:pt x="3390" y="23253"/>
                </a:lnTo>
                <a:lnTo>
                  <a:pt x="3505" y="225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833028" y="2416276"/>
            <a:ext cx="273009" cy="367207"/>
          </a:xfrm>
          <a:custGeom>
            <a:avLst/>
            <a:gdLst/>
            <a:ahLst/>
            <a:cxnLst/>
            <a:rect l="l" t="t" r="r" b="b"/>
            <a:pathLst>
              <a:path w="273009" h="367207">
                <a:moveTo>
                  <a:pt x="268706" y="99428"/>
                </a:moveTo>
                <a:lnTo>
                  <a:pt x="265177" y="77540"/>
                </a:lnTo>
                <a:lnTo>
                  <a:pt x="262538" y="59888"/>
                </a:lnTo>
                <a:lnTo>
                  <a:pt x="260661" y="46103"/>
                </a:lnTo>
                <a:lnTo>
                  <a:pt x="259419" y="35815"/>
                </a:lnTo>
                <a:lnTo>
                  <a:pt x="258687" y="28655"/>
                </a:lnTo>
                <a:lnTo>
                  <a:pt x="258343" y="24358"/>
                </a:lnTo>
                <a:lnTo>
                  <a:pt x="258229" y="3517"/>
                </a:lnTo>
                <a:lnTo>
                  <a:pt x="256540" y="380"/>
                </a:lnTo>
                <a:lnTo>
                  <a:pt x="255219" y="22351"/>
                </a:lnTo>
                <a:lnTo>
                  <a:pt x="258200" y="22528"/>
                </a:lnTo>
                <a:lnTo>
                  <a:pt x="258102" y="23253"/>
                </a:lnTo>
                <a:lnTo>
                  <a:pt x="254736" y="22326"/>
                </a:lnTo>
                <a:lnTo>
                  <a:pt x="254711" y="0"/>
                </a:lnTo>
                <a:lnTo>
                  <a:pt x="46520" y="0"/>
                </a:lnTo>
                <a:lnTo>
                  <a:pt x="42989" y="1574"/>
                </a:lnTo>
                <a:lnTo>
                  <a:pt x="42989" y="5460"/>
                </a:lnTo>
                <a:lnTo>
                  <a:pt x="46520" y="7048"/>
                </a:lnTo>
                <a:lnTo>
                  <a:pt x="251180" y="7048"/>
                </a:lnTo>
                <a:lnTo>
                  <a:pt x="251180" y="22313"/>
                </a:lnTo>
                <a:lnTo>
                  <a:pt x="251311" y="22313"/>
                </a:lnTo>
                <a:lnTo>
                  <a:pt x="251307" y="21386"/>
                </a:lnTo>
                <a:lnTo>
                  <a:pt x="254711" y="22313"/>
                </a:lnTo>
                <a:lnTo>
                  <a:pt x="255554" y="60834"/>
                </a:lnTo>
                <a:lnTo>
                  <a:pt x="258173" y="78380"/>
                </a:lnTo>
                <a:lnTo>
                  <a:pt x="261662" y="100075"/>
                </a:lnTo>
                <a:lnTo>
                  <a:pt x="261747" y="100583"/>
                </a:lnTo>
                <a:lnTo>
                  <a:pt x="263798" y="114231"/>
                </a:lnTo>
                <a:lnTo>
                  <a:pt x="265183" y="127025"/>
                </a:lnTo>
                <a:lnTo>
                  <a:pt x="265880" y="139052"/>
                </a:lnTo>
                <a:lnTo>
                  <a:pt x="266001" y="147586"/>
                </a:lnTo>
                <a:lnTo>
                  <a:pt x="265107" y="162163"/>
                </a:lnTo>
                <a:lnTo>
                  <a:pt x="262525" y="175701"/>
                </a:lnTo>
                <a:lnTo>
                  <a:pt x="258328" y="188210"/>
                </a:lnTo>
                <a:lnTo>
                  <a:pt x="252591" y="199695"/>
                </a:lnTo>
                <a:lnTo>
                  <a:pt x="245387" y="210166"/>
                </a:lnTo>
                <a:lnTo>
                  <a:pt x="236791" y="219629"/>
                </a:lnTo>
                <a:lnTo>
                  <a:pt x="226877" y="228092"/>
                </a:lnTo>
                <a:lnTo>
                  <a:pt x="221322" y="236232"/>
                </a:lnTo>
                <a:lnTo>
                  <a:pt x="219430" y="233273"/>
                </a:lnTo>
                <a:lnTo>
                  <a:pt x="212204" y="238125"/>
                </a:lnTo>
                <a:lnTo>
                  <a:pt x="203136" y="244170"/>
                </a:lnTo>
                <a:lnTo>
                  <a:pt x="192435" y="251271"/>
                </a:lnTo>
                <a:lnTo>
                  <a:pt x="180389" y="259243"/>
                </a:lnTo>
                <a:lnTo>
                  <a:pt x="167283" y="267898"/>
                </a:lnTo>
                <a:lnTo>
                  <a:pt x="153403" y="277049"/>
                </a:lnTo>
                <a:lnTo>
                  <a:pt x="139036" y="286511"/>
                </a:lnTo>
                <a:lnTo>
                  <a:pt x="124467" y="296095"/>
                </a:lnTo>
                <a:lnTo>
                  <a:pt x="109984" y="305616"/>
                </a:lnTo>
                <a:lnTo>
                  <a:pt x="95872" y="314886"/>
                </a:lnTo>
                <a:lnTo>
                  <a:pt x="82418" y="323719"/>
                </a:lnTo>
                <a:lnTo>
                  <a:pt x="69908" y="331927"/>
                </a:lnTo>
                <a:lnTo>
                  <a:pt x="58627" y="339325"/>
                </a:lnTo>
                <a:lnTo>
                  <a:pt x="48862" y="345726"/>
                </a:lnTo>
                <a:lnTo>
                  <a:pt x="40900" y="350942"/>
                </a:lnTo>
                <a:lnTo>
                  <a:pt x="35027" y="354787"/>
                </a:lnTo>
                <a:lnTo>
                  <a:pt x="31529" y="357074"/>
                </a:lnTo>
                <a:lnTo>
                  <a:pt x="30632" y="357670"/>
                </a:lnTo>
                <a:lnTo>
                  <a:pt x="28041" y="359371"/>
                </a:lnTo>
                <a:lnTo>
                  <a:pt x="25196" y="360159"/>
                </a:lnTo>
                <a:lnTo>
                  <a:pt x="17297" y="360146"/>
                </a:lnTo>
                <a:lnTo>
                  <a:pt x="12496" y="357758"/>
                </a:lnTo>
                <a:lnTo>
                  <a:pt x="9550" y="353275"/>
                </a:lnTo>
                <a:lnTo>
                  <a:pt x="7848" y="350685"/>
                </a:lnTo>
                <a:lnTo>
                  <a:pt x="7048" y="347802"/>
                </a:lnTo>
                <a:lnTo>
                  <a:pt x="7048" y="339978"/>
                </a:lnTo>
                <a:lnTo>
                  <a:pt x="9461" y="335140"/>
                </a:lnTo>
                <a:lnTo>
                  <a:pt x="13931" y="332219"/>
                </a:lnTo>
                <a:lnTo>
                  <a:pt x="15532" y="329272"/>
                </a:lnTo>
                <a:lnTo>
                  <a:pt x="13995" y="332143"/>
                </a:lnTo>
                <a:lnTo>
                  <a:pt x="15576" y="331113"/>
                </a:lnTo>
                <a:lnTo>
                  <a:pt x="15532" y="329222"/>
                </a:lnTo>
                <a:lnTo>
                  <a:pt x="8496" y="329222"/>
                </a:lnTo>
                <a:lnTo>
                  <a:pt x="3555" y="330568"/>
                </a:lnTo>
                <a:lnTo>
                  <a:pt x="0" y="337705"/>
                </a:lnTo>
                <a:lnTo>
                  <a:pt x="0" y="349135"/>
                </a:lnTo>
                <a:lnTo>
                  <a:pt x="1193" y="353390"/>
                </a:lnTo>
                <a:lnTo>
                  <a:pt x="3657" y="357136"/>
                </a:lnTo>
                <a:lnTo>
                  <a:pt x="7937" y="363664"/>
                </a:lnTo>
                <a:lnTo>
                  <a:pt x="15049" y="367207"/>
                </a:lnTo>
                <a:lnTo>
                  <a:pt x="26492" y="367207"/>
                </a:lnTo>
                <a:lnTo>
                  <a:pt x="30746" y="366026"/>
                </a:lnTo>
                <a:lnTo>
                  <a:pt x="34505" y="363550"/>
                </a:lnTo>
                <a:lnTo>
                  <a:pt x="35898" y="362635"/>
                </a:lnTo>
                <a:lnTo>
                  <a:pt x="46223" y="355879"/>
                </a:lnTo>
                <a:lnTo>
                  <a:pt x="54571" y="350410"/>
                </a:lnTo>
                <a:lnTo>
                  <a:pt x="64661" y="343795"/>
                </a:lnTo>
                <a:lnTo>
                  <a:pt x="76209" y="336221"/>
                </a:lnTo>
                <a:lnTo>
                  <a:pt x="88928" y="327875"/>
                </a:lnTo>
                <a:lnTo>
                  <a:pt x="102532" y="318942"/>
                </a:lnTo>
                <a:lnTo>
                  <a:pt x="116737" y="309609"/>
                </a:lnTo>
                <a:lnTo>
                  <a:pt x="131256" y="300063"/>
                </a:lnTo>
                <a:lnTo>
                  <a:pt x="145805" y="290490"/>
                </a:lnTo>
                <a:lnTo>
                  <a:pt x="160096" y="281076"/>
                </a:lnTo>
                <a:lnTo>
                  <a:pt x="173845" y="272008"/>
                </a:lnTo>
                <a:lnTo>
                  <a:pt x="186766" y="263472"/>
                </a:lnTo>
                <a:lnTo>
                  <a:pt x="198573" y="255655"/>
                </a:lnTo>
                <a:lnTo>
                  <a:pt x="208981" y="248742"/>
                </a:lnTo>
                <a:lnTo>
                  <a:pt x="217704" y="242921"/>
                </a:lnTo>
                <a:lnTo>
                  <a:pt x="223291" y="239166"/>
                </a:lnTo>
                <a:lnTo>
                  <a:pt x="233954" y="231527"/>
                </a:lnTo>
                <a:lnTo>
                  <a:pt x="243558" y="222847"/>
                </a:lnTo>
                <a:lnTo>
                  <a:pt x="251949" y="213183"/>
                </a:lnTo>
                <a:lnTo>
                  <a:pt x="259049" y="202556"/>
                </a:lnTo>
                <a:lnTo>
                  <a:pt x="264782" y="190983"/>
                </a:lnTo>
                <a:lnTo>
                  <a:pt x="269070" y="178486"/>
                </a:lnTo>
                <a:lnTo>
                  <a:pt x="271835" y="165083"/>
                </a:lnTo>
                <a:lnTo>
                  <a:pt x="269481" y="144576"/>
                </a:lnTo>
                <a:lnTo>
                  <a:pt x="273009" y="144487"/>
                </a:lnTo>
                <a:lnTo>
                  <a:pt x="272659" y="132790"/>
                </a:lnTo>
                <a:lnTo>
                  <a:pt x="271624" y="120380"/>
                </a:lnTo>
                <a:lnTo>
                  <a:pt x="269943" y="107265"/>
                </a:lnTo>
                <a:lnTo>
                  <a:pt x="268706" y="99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421386" y="2003321"/>
            <a:ext cx="719279" cy="787311"/>
          </a:xfrm>
          <a:custGeom>
            <a:avLst/>
            <a:gdLst/>
            <a:ahLst/>
            <a:cxnLst/>
            <a:rect l="l" t="t" r="r" b="b"/>
            <a:pathLst>
              <a:path w="719279" h="787311">
                <a:moveTo>
                  <a:pt x="701477" y="634665"/>
                </a:moveTo>
                <a:lnTo>
                  <a:pt x="707373" y="623253"/>
                </a:lnTo>
                <a:lnTo>
                  <a:pt x="711875" y="610946"/>
                </a:lnTo>
                <a:lnTo>
                  <a:pt x="714936" y="599072"/>
                </a:lnTo>
                <a:lnTo>
                  <a:pt x="717154" y="586670"/>
                </a:lnTo>
                <a:lnTo>
                  <a:pt x="718568" y="573874"/>
                </a:lnTo>
                <a:lnTo>
                  <a:pt x="719222" y="560822"/>
                </a:lnTo>
                <a:lnTo>
                  <a:pt x="719279" y="555536"/>
                </a:lnTo>
                <a:lnTo>
                  <a:pt x="718943" y="542715"/>
                </a:lnTo>
                <a:lnTo>
                  <a:pt x="717929" y="530017"/>
                </a:lnTo>
                <a:lnTo>
                  <a:pt x="716371" y="518477"/>
                </a:lnTo>
                <a:lnTo>
                  <a:pt x="714706" y="507842"/>
                </a:lnTo>
                <a:lnTo>
                  <a:pt x="712904" y="495758"/>
                </a:lnTo>
                <a:lnTo>
                  <a:pt x="711009" y="482522"/>
                </a:lnTo>
                <a:lnTo>
                  <a:pt x="709066" y="468431"/>
                </a:lnTo>
                <a:lnTo>
                  <a:pt x="707121" y="453781"/>
                </a:lnTo>
                <a:lnTo>
                  <a:pt x="705219" y="438870"/>
                </a:lnTo>
                <a:lnTo>
                  <a:pt x="703404" y="423993"/>
                </a:lnTo>
                <a:lnTo>
                  <a:pt x="701723" y="409448"/>
                </a:lnTo>
                <a:lnTo>
                  <a:pt x="700219" y="395531"/>
                </a:lnTo>
                <a:lnTo>
                  <a:pt x="698939" y="382538"/>
                </a:lnTo>
                <a:lnTo>
                  <a:pt x="697927" y="370768"/>
                </a:lnTo>
                <a:lnTo>
                  <a:pt x="697228" y="360515"/>
                </a:lnTo>
                <a:lnTo>
                  <a:pt x="696888" y="352078"/>
                </a:lnTo>
                <a:lnTo>
                  <a:pt x="696932" y="341474"/>
                </a:lnTo>
                <a:lnTo>
                  <a:pt x="697124" y="331461"/>
                </a:lnTo>
                <a:lnTo>
                  <a:pt x="697422" y="319444"/>
                </a:lnTo>
                <a:lnTo>
                  <a:pt x="697805" y="305806"/>
                </a:lnTo>
                <a:lnTo>
                  <a:pt x="698256" y="290932"/>
                </a:lnTo>
                <a:lnTo>
                  <a:pt x="698754" y="275205"/>
                </a:lnTo>
                <a:lnTo>
                  <a:pt x="699282" y="259012"/>
                </a:lnTo>
                <a:lnTo>
                  <a:pt x="699819" y="242734"/>
                </a:lnTo>
                <a:lnTo>
                  <a:pt x="700347" y="226758"/>
                </a:lnTo>
                <a:lnTo>
                  <a:pt x="700848" y="211467"/>
                </a:lnTo>
                <a:lnTo>
                  <a:pt x="701301" y="197246"/>
                </a:lnTo>
                <a:lnTo>
                  <a:pt x="701687" y="184479"/>
                </a:lnTo>
                <a:lnTo>
                  <a:pt x="701989" y="173551"/>
                </a:lnTo>
                <a:lnTo>
                  <a:pt x="702187" y="164845"/>
                </a:lnTo>
                <a:lnTo>
                  <a:pt x="702261" y="158788"/>
                </a:lnTo>
                <a:lnTo>
                  <a:pt x="701469" y="145831"/>
                </a:lnTo>
                <a:lnTo>
                  <a:pt x="698953" y="133272"/>
                </a:lnTo>
                <a:lnTo>
                  <a:pt x="694781" y="121189"/>
                </a:lnTo>
                <a:lnTo>
                  <a:pt x="689020" y="109661"/>
                </a:lnTo>
                <a:lnTo>
                  <a:pt x="681737" y="98769"/>
                </a:lnTo>
                <a:lnTo>
                  <a:pt x="673000" y="88592"/>
                </a:lnTo>
                <a:lnTo>
                  <a:pt x="661649" y="77221"/>
                </a:lnTo>
                <a:lnTo>
                  <a:pt x="652163" y="67734"/>
                </a:lnTo>
                <a:lnTo>
                  <a:pt x="642606" y="58172"/>
                </a:lnTo>
                <a:lnTo>
                  <a:pt x="633313" y="48871"/>
                </a:lnTo>
                <a:lnTo>
                  <a:pt x="624620" y="40171"/>
                </a:lnTo>
                <a:lnTo>
                  <a:pt x="616892" y="32435"/>
                </a:lnTo>
                <a:lnTo>
                  <a:pt x="609076" y="24819"/>
                </a:lnTo>
                <a:lnTo>
                  <a:pt x="586932" y="9791"/>
                </a:lnTo>
                <a:lnTo>
                  <a:pt x="566102" y="3166"/>
                </a:lnTo>
                <a:lnTo>
                  <a:pt x="539035" y="177"/>
                </a:lnTo>
                <a:lnTo>
                  <a:pt x="529122" y="0"/>
                </a:lnTo>
                <a:lnTo>
                  <a:pt x="252617" y="0"/>
                </a:lnTo>
                <a:lnTo>
                  <a:pt x="228739" y="2540"/>
                </a:lnTo>
                <a:lnTo>
                  <a:pt x="215958" y="8353"/>
                </a:lnTo>
                <a:lnTo>
                  <a:pt x="204695" y="19354"/>
                </a:lnTo>
                <a:lnTo>
                  <a:pt x="195820" y="43047"/>
                </a:lnTo>
                <a:lnTo>
                  <a:pt x="194643" y="57384"/>
                </a:lnTo>
                <a:lnTo>
                  <a:pt x="194629" y="60350"/>
                </a:lnTo>
                <a:lnTo>
                  <a:pt x="194856" y="68921"/>
                </a:lnTo>
                <a:lnTo>
                  <a:pt x="196637" y="88334"/>
                </a:lnTo>
                <a:lnTo>
                  <a:pt x="200274" y="111199"/>
                </a:lnTo>
                <a:lnTo>
                  <a:pt x="205870" y="138021"/>
                </a:lnTo>
                <a:lnTo>
                  <a:pt x="209434" y="153074"/>
                </a:lnTo>
                <a:lnTo>
                  <a:pt x="213527" y="169307"/>
                </a:lnTo>
                <a:lnTo>
                  <a:pt x="216829" y="181838"/>
                </a:lnTo>
                <a:lnTo>
                  <a:pt x="216829" y="591540"/>
                </a:lnTo>
                <a:lnTo>
                  <a:pt x="9057" y="708380"/>
                </a:lnTo>
                <a:lnTo>
                  <a:pt x="1055" y="717261"/>
                </a:lnTo>
                <a:lnTo>
                  <a:pt x="0" y="728965"/>
                </a:lnTo>
                <a:lnTo>
                  <a:pt x="1919" y="733907"/>
                </a:lnTo>
                <a:lnTo>
                  <a:pt x="10829" y="741904"/>
                </a:lnTo>
                <a:lnTo>
                  <a:pt x="22529" y="742952"/>
                </a:lnTo>
                <a:lnTo>
                  <a:pt x="27459" y="741044"/>
                </a:lnTo>
                <a:lnTo>
                  <a:pt x="254332" y="613460"/>
                </a:lnTo>
                <a:lnTo>
                  <a:pt x="254332" y="176987"/>
                </a:lnTo>
                <a:lnTo>
                  <a:pt x="253697" y="174548"/>
                </a:lnTo>
                <a:lnTo>
                  <a:pt x="248919" y="156478"/>
                </a:lnTo>
                <a:lnTo>
                  <a:pt x="244798" y="139874"/>
                </a:lnTo>
                <a:lnTo>
                  <a:pt x="241308" y="124698"/>
                </a:lnTo>
                <a:lnTo>
                  <a:pt x="238422" y="110910"/>
                </a:lnTo>
                <a:lnTo>
                  <a:pt x="236114" y="98469"/>
                </a:lnTo>
                <a:lnTo>
                  <a:pt x="234356" y="87337"/>
                </a:lnTo>
                <a:lnTo>
                  <a:pt x="233122" y="77473"/>
                </a:lnTo>
                <a:lnTo>
                  <a:pt x="232386" y="68838"/>
                </a:lnTo>
                <a:lnTo>
                  <a:pt x="232120" y="61392"/>
                </a:lnTo>
                <a:lnTo>
                  <a:pt x="232196" y="43281"/>
                </a:lnTo>
                <a:lnTo>
                  <a:pt x="235866" y="40017"/>
                </a:lnTo>
                <a:lnTo>
                  <a:pt x="236704" y="39052"/>
                </a:lnTo>
                <a:lnTo>
                  <a:pt x="242051" y="37325"/>
                </a:lnTo>
                <a:lnTo>
                  <a:pt x="252617" y="37503"/>
                </a:lnTo>
                <a:lnTo>
                  <a:pt x="529122" y="37503"/>
                </a:lnTo>
                <a:lnTo>
                  <a:pt x="546719" y="38232"/>
                </a:lnTo>
                <a:lnTo>
                  <a:pt x="559635" y="40145"/>
                </a:lnTo>
                <a:lnTo>
                  <a:pt x="568780" y="42825"/>
                </a:lnTo>
                <a:lnTo>
                  <a:pt x="571337" y="43903"/>
                </a:lnTo>
                <a:lnTo>
                  <a:pt x="578690" y="47294"/>
                </a:lnTo>
                <a:lnTo>
                  <a:pt x="582906" y="51498"/>
                </a:lnTo>
                <a:lnTo>
                  <a:pt x="590323" y="58966"/>
                </a:lnTo>
                <a:lnTo>
                  <a:pt x="598093" y="66738"/>
                </a:lnTo>
                <a:lnTo>
                  <a:pt x="606799" y="75440"/>
                </a:lnTo>
                <a:lnTo>
                  <a:pt x="616102" y="84735"/>
                </a:lnTo>
                <a:lnTo>
                  <a:pt x="625666" y="94288"/>
                </a:lnTo>
                <a:lnTo>
                  <a:pt x="635152" y="103764"/>
                </a:lnTo>
                <a:lnTo>
                  <a:pt x="644209" y="112814"/>
                </a:lnTo>
                <a:lnTo>
                  <a:pt x="653647" y="123958"/>
                </a:lnTo>
                <a:lnTo>
                  <a:pt x="659978" y="135044"/>
                </a:lnTo>
                <a:lnTo>
                  <a:pt x="663557" y="146626"/>
                </a:lnTo>
                <a:lnTo>
                  <a:pt x="664732" y="158788"/>
                </a:lnTo>
                <a:lnTo>
                  <a:pt x="664664" y="164534"/>
                </a:lnTo>
                <a:lnTo>
                  <a:pt x="664472" y="172947"/>
                </a:lnTo>
                <a:lnTo>
                  <a:pt x="664174" y="183639"/>
                </a:lnTo>
                <a:lnTo>
                  <a:pt x="663791" y="196224"/>
                </a:lnTo>
                <a:lnTo>
                  <a:pt x="663342" y="210316"/>
                </a:lnTo>
                <a:lnTo>
                  <a:pt x="662844" y="225530"/>
                </a:lnTo>
                <a:lnTo>
                  <a:pt x="662318" y="241477"/>
                </a:lnTo>
                <a:lnTo>
                  <a:pt x="661783" y="257774"/>
                </a:lnTo>
                <a:lnTo>
                  <a:pt x="661257" y="274032"/>
                </a:lnTo>
                <a:lnTo>
                  <a:pt x="660760" y="289866"/>
                </a:lnTo>
                <a:lnTo>
                  <a:pt x="660310" y="304890"/>
                </a:lnTo>
                <a:lnTo>
                  <a:pt x="659928" y="318717"/>
                </a:lnTo>
                <a:lnTo>
                  <a:pt x="659632" y="330962"/>
                </a:lnTo>
                <a:lnTo>
                  <a:pt x="659440" y="341237"/>
                </a:lnTo>
                <a:lnTo>
                  <a:pt x="659373" y="349097"/>
                </a:lnTo>
                <a:lnTo>
                  <a:pt x="659578" y="357636"/>
                </a:lnTo>
                <a:lnTo>
                  <a:pt x="660133" y="367751"/>
                </a:lnTo>
                <a:lnTo>
                  <a:pt x="660998" y="379205"/>
                </a:lnTo>
                <a:lnTo>
                  <a:pt x="662134" y="391758"/>
                </a:lnTo>
                <a:lnTo>
                  <a:pt x="663499" y="405173"/>
                </a:lnTo>
                <a:lnTo>
                  <a:pt x="665054" y="419213"/>
                </a:lnTo>
                <a:lnTo>
                  <a:pt x="666758" y="433640"/>
                </a:lnTo>
                <a:lnTo>
                  <a:pt x="668573" y="448215"/>
                </a:lnTo>
                <a:lnTo>
                  <a:pt x="670456" y="462700"/>
                </a:lnTo>
                <a:lnTo>
                  <a:pt x="672369" y="476859"/>
                </a:lnTo>
                <a:lnTo>
                  <a:pt x="674272" y="490452"/>
                </a:lnTo>
                <a:lnTo>
                  <a:pt x="676123" y="503242"/>
                </a:lnTo>
                <a:lnTo>
                  <a:pt x="677884" y="514992"/>
                </a:lnTo>
                <a:lnTo>
                  <a:pt x="679350" y="524433"/>
                </a:lnTo>
                <a:lnTo>
                  <a:pt x="680901" y="536815"/>
                </a:lnTo>
                <a:lnTo>
                  <a:pt x="681667" y="549645"/>
                </a:lnTo>
                <a:lnTo>
                  <a:pt x="681750" y="555536"/>
                </a:lnTo>
                <a:lnTo>
                  <a:pt x="681286" y="569220"/>
                </a:lnTo>
                <a:lnTo>
                  <a:pt x="679870" y="582290"/>
                </a:lnTo>
                <a:lnTo>
                  <a:pt x="677565" y="594259"/>
                </a:lnTo>
                <a:lnTo>
                  <a:pt x="675997" y="600011"/>
                </a:lnTo>
                <a:lnTo>
                  <a:pt x="672403" y="612330"/>
                </a:lnTo>
                <a:lnTo>
                  <a:pt x="666701" y="619848"/>
                </a:lnTo>
                <a:lnTo>
                  <a:pt x="663628" y="621449"/>
                </a:lnTo>
                <a:lnTo>
                  <a:pt x="658602" y="624622"/>
                </a:lnTo>
                <a:lnTo>
                  <a:pt x="651314" y="629240"/>
                </a:lnTo>
                <a:lnTo>
                  <a:pt x="642048" y="635120"/>
                </a:lnTo>
                <a:lnTo>
                  <a:pt x="631088" y="642081"/>
                </a:lnTo>
                <a:lnTo>
                  <a:pt x="618721" y="649941"/>
                </a:lnTo>
                <a:lnTo>
                  <a:pt x="605230" y="658519"/>
                </a:lnTo>
                <a:lnTo>
                  <a:pt x="590901" y="667632"/>
                </a:lnTo>
                <a:lnTo>
                  <a:pt x="576019" y="677100"/>
                </a:lnTo>
                <a:lnTo>
                  <a:pt x="560868" y="686741"/>
                </a:lnTo>
                <a:lnTo>
                  <a:pt x="545733" y="696372"/>
                </a:lnTo>
                <a:lnTo>
                  <a:pt x="530900" y="705813"/>
                </a:lnTo>
                <a:lnTo>
                  <a:pt x="516653" y="714881"/>
                </a:lnTo>
                <a:lnTo>
                  <a:pt x="503277" y="723395"/>
                </a:lnTo>
                <a:lnTo>
                  <a:pt x="491057" y="731174"/>
                </a:lnTo>
                <a:lnTo>
                  <a:pt x="480278" y="738035"/>
                </a:lnTo>
                <a:lnTo>
                  <a:pt x="471225" y="743798"/>
                </a:lnTo>
                <a:lnTo>
                  <a:pt x="464182" y="748280"/>
                </a:lnTo>
                <a:lnTo>
                  <a:pt x="459435" y="751299"/>
                </a:lnTo>
                <a:lnTo>
                  <a:pt x="457164" y="752741"/>
                </a:lnTo>
                <a:lnTo>
                  <a:pt x="449684" y="762049"/>
                </a:lnTo>
                <a:lnTo>
                  <a:pt x="449262" y="773758"/>
                </a:lnTo>
                <a:lnTo>
                  <a:pt x="451474" y="778636"/>
                </a:lnTo>
                <a:lnTo>
                  <a:pt x="455043" y="784250"/>
                </a:lnTo>
                <a:lnTo>
                  <a:pt x="461101" y="787311"/>
                </a:lnTo>
                <a:lnTo>
                  <a:pt x="470778" y="787311"/>
                </a:lnTo>
                <a:lnTo>
                  <a:pt x="474220" y="786371"/>
                </a:lnTo>
                <a:lnTo>
                  <a:pt x="477344" y="784390"/>
                </a:lnTo>
                <a:lnTo>
                  <a:pt x="478801" y="783461"/>
                </a:lnTo>
                <a:lnTo>
                  <a:pt x="482916" y="780841"/>
                </a:lnTo>
                <a:lnTo>
                  <a:pt x="489403" y="776711"/>
                </a:lnTo>
                <a:lnTo>
                  <a:pt x="497975" y="771253"/>
                </a:lnTo>
                <a:lnTo>
                  <a:pt x="508347" y="764649"/>
                </a:lnTo>
                <a:lnTo>
                  <a:pt x="520234" y="757082"/>
                </a:lnTo>
                <a:lnTo>
                  <a:pt x="533350" y="748733"/>
                </a:lnTo>
                <a:lnTo>
                  <a:pt x="547410" y="739785"/>
                </a:lnTo>
                <a:lnTo>
                  <a:pt x="562127" y="730419"/>
                </a:lnTo>
                <a:lnTo>
                  <a:pt x="577215" y="720818"/>
                </a:lnTo>
                <a:lnTo>
                  <a:pt x="592390" y="711163"/>
                </a:lnTo>
                <a:lnTo>
                  <a:pt x="607366" y="701637"/>
                </a:lnTo>
                <a:lnTo>
                  <a:pt x="621857" y="692422"/>
                </a:lnTo>
                <a:lnTo>
                  <a:pt x="635576" y="683699"/>
                </a:lnTo>
                <a:lnTo>
                  <a:pt x="648240" y="675652"/>
                </a:lnTo>
                <a:lnTo>
                  <a:pt x="659561" y="668461"/>
                </a:lnTo>
                <a:lnTo>
                  <a:pt x="669255" y="662309"/>
                </a:lnTo>
                <a:lnTo>
                  <a:pt x="677035" y="657378"/>
                </a:lnTo>
                <a:lnTo>
                  <a:pt x="683630" y="653211"/>
                </a:lnTo>
                <a:lnTo>
                  <a:pt x="693717" y="644792"/>
                </a:lnTo>
                <a:lnTo>
                  <a:pt x="701477" y="634665"/>
                </a:lnTo>
                <a:close/>
              </a:path>
            </a:pathLst>
          </a:custGeom>
          <a:solidFill>
            <a:srgbClr val="003A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417375" y="1999803"/>
            <a:ext cx="726821" cy="794359"/>
          </a:xfrm>
          <a:custGeom>
            <a:avLst/>
            <a:gdLst/>
            <a:ahLst/>
            <a:cxnLst/>
            <a:rect l="l" t="t" r="r" b="b"/>
            <a:pathLst>
              <a:path w="726821" h="794359">
                <a:moveTo>
                  <a:pt x="677240" y="87325"/>
                </a:moveTo>
                <a:lnTo>
                  <a:pt x="677215" y="87300"/>
                </a:lnTo>
              </a:path>
              <a:path w="726821" h="794359">
                <a:moveTo>
                  <a:pt x="533133" y="44551"/>
                </a:moveTo>
                <a:lnTo>
                  <a:pt x="256628" y="41021"/>
                </a:lnTo>
                <a:lnTo>
                  <a:pt x="256628" y="44551"/>
                </a:lnTo>
                <a:lnTo>
                  <a:pt x="533133" y="44551"/>
                </a:lnTo>
                <a:close/>
              </a:path>
              <a:path w="726821" h="794359">
                <a:moveTo>
                  <a:pt x="217004" y="13957"/>
                </a:moveTo>
                <a:lnTo>
                  <a:pt x="220170" y="7610"/>
                </a:lnTo>
                <a:lnTo>
                  <a:pt x="214871" y="11150"/>
                </a:lnTo>
                <a:lnTo>
                  <a:pt x="217004" y="13957"/>
                </a:lnTo>
                <a:close/>
              </a:path>
              <a:path w="726821" h="794359">
                <a:moveTo>
                  <a:pt x="219164" y="16730"/>
                </a:moveTo>
                <a:lnTo>
                  <a:pt x="231648" y="10091"/>
                </a:lnTo>
                <a:lnTo>
                  <a:pt x="219201" y="16700"/>
                </a:lnTo>
                <a:lnTo>
                  <a:pt x="213055" y="21653"/>
                </a:lnTo>
                <a:lnTo>
                  <a:pt x="219164" y="16730"/>
                </a:lnTo>
                <a:close/>
              </a:path>
              <a:path w="726821" h="794359">
                <a:moveTo>
                  <a:pt x="459312" y="753283"/>
                </a:moveTo>
                <a:lnTo>
                  <a:pt x="452653" y="757542"/>
                </a:lnTo>
                <a:lnTo>
                  <a:pt x="449008" y="764743"/>
                </a:lnTo>
                <a:lnTo>
                  <a:pt x="449008" y="776173"/>
                </a:lnTo>
                <a:lnTo>
                  <a:pt x="450151" y="780338"/>
                </a:lnTo>
                <a:lnTo>
                  <a:pt x="452513" y="784047"/>
                </a:lnTo>
                <a:lnTo>
                  <a:pt x="456742" y="790714"/>
                </a:lnTo>
                <a:lnTo>
                  <a:pt x="463969" y="794359"/>
                </a:lnTo>
                <a:lnTo>
                  <a:pt x="475424" y="794346"/>
                </a:lnTo>
                <a:lnTo>
                  <a:pt x="479564" y="793229"/>
                </a:lnTo>
                <a:lnTo>
                  <a:pt x="483247" y="790867"/>
                </a:lnTo>
                <a:lnTo>
                  <a:pt x="481598" y="788273"/>
                </a:lnTo>
                <a:lnTo>
                  <a:pt x="481495" y="788111"/>
                </a:lnTo>
                <a:lnTo>
                  <a:pt x="481355" y="787908"/>
                </a:lnTo>
                <a:lnTo>
                  <a:pt x="479463" y="784936"/>
                </a:lnTo>
                <a:lnTo>
                  <a:pt x="476910" y="786561"/>
                </a:lnTo>
                <a:lnTo>
                  <a:pt x="474154" y="787298"/>
                </a:lnTo>
                <a:lnTo>
                  <a:pt x="466255" y="787298"/>
                </a:lnTo>
                <a:lnTo>
                  <a:pt x="461352" y="784821"/>
                </a:lnTo>
                <a:lnTo>
                  <a:pt x="458457" y="780262"/>
                </a:lnTo>
                <a:lnTo>
                  <a:pt x="456818" y="777709"/>
                </a:lnTo>
                <a:lnTo>
                  <a:pt x="456056" y="774890"/>
                </a:lnTo>
                <a:lnTo>
                  <a:pt x="456069" y="767041"/>
                </a:lnTo>
                <a:lnTo>
                  <a:pt x="458533" y="762139"/>
                </a:lnTo>
                <a:lnTo>
                  <a:pt x="463080" y="759231"/>
                </a:lnTo>
                <a:lnTo>
                  <a:pt x="462749" y="759421"/>
                </a:lnTo>
                <a:lnTo>
                  <a:pt x="461149" y="756221"/>
                </a:lnTo>
                <a:lnTo>
                  <a:pt x="459334" y="753270"/>
                </a:lnTo>
                <a:lnTo>
                  <a:pt x="460997" y="755980"/>
                </a:lnTo>
                <a:lnTo>
                  <a:pt x="459322" y="753278"/>
                </a:lnTo>
                <a:lnTo>
                  <a:pt x="460997" y="755980"/>
                </a:lnTo>
                <a:lnTo>
                  <a:pt x="459308" y="753287"/>
                </a:lnTo>
                <a:close/>
              </a:path>
              <a:path w="726821" h="794359">
                <a:moveTo>
                  <a:pt x="461175" y="756259"/>
                </a:moveTo>
                <a:lnTo>
                  <a:pt x="459612" y="753110"/>
                </a:lnTo>
                <a:lnTo>
                  <a:pt x="459358" y="753262"/>
                </a:lnTo>
                <a:lnTo>
                  <a:pt x="461149" y="756221"/>
                </a:lnTo>
                <a:lnTo>
                  <a:pt x="462749" y="759421"/>
                </a:lnTo>
                <a:lnTo>
                  <a:pt x="463072" y="759219"/>
                </a:lnTo>
                <a:lnTo>
                  <a:pt x="461175" y="756259"/>
                </a:lnTo>
                <a:close/>
              </a:path>
              <a:path w="726821" h="794359">
                <a:moveTo>
                  <a:pt x="662035" y="268526"/>
                </a:moveTo>
                <a:lnTo>
                  <a:pt x="661541" y="283923"/>
                </a:lnTo>
                <a:lnTo>
                  <a:pt x="661082" y="298790"/>
                </a:lnTo>
                <a:lnTo>
                  <a:pt x="660673" y="312795"/>
                </a:lnTo>
                <a:lnTo>
                  <a:pt x="660331" y="325604"/>
                </a:lnTo>
                <a:lnTo>
                  <a:pt x="660071" y="336886"/>
                </a:lnTo>
                <a:lnTo>
                  <a:pt x="659911" y="346307"/>
                </a:lnTo>
                <a:lnTo>
                  <a:pt x="659866" y="352628"/>
                </a:lnTo>
                <a:lnTo>
                  <a:pt x="660090" y="361715"/>
                </a:lnTo>
                <a:lnTo>
                  <a:pt x="660695" y="372470"/>
                </a:lnTo>
                <a:lnTo>
                  <a:pt x="661637" y="384631"/>
                </a:lnTo>
                <a:lnTo>
                  <a:pt x="662867" y="397936"/>
                </a:lnTo>
                <a:lnTo>
                  <a:pt x="664339" y="412122"/>
                </a:lnTo>
                <a:lnTo>
                  <a:pt x="666007" y="426926"/>
                </a:lnTo>
                <a:lnTo>
                  <a:pt x="666902" y="352602"/>
                </a:lnTo>
                <a:lnTo>
                  <a:pt x="666007" y="426926"/>
                </a:lnTo>
                <a:lnTo>
                  <a:pt x="667181" y="436816"/>
                </a:lnTo>
                <a:lnTo>
                  <a:pt x="668905" y="450732"/>
                </a:lnTo>
                <a:lnTo>
                  <a:pt x="670695" y="464584"/>
                </a:lnTo>
                <a:lnTo>
                  <a:pt x="672518" y="478167"/>
                </a:lnTo>
                <a:lnTo>
                  <a:pt x="674339" y="491276"/>
                </a:lnTo>
                <a:lnTo>
                  <a:pt x="676123" y="503708"/>
                </a:lnTo>
                <a:lnTo>
                  <a:pt x="677836" y="515256"/>
                </a:lnTo>
                <a:lnTo>
                  <a:pt x="679443" y="525716"/>
                </a:lnTo>
                <a:lnTo>
                  <a:pt x="679881" y="528510"/>
                </a:lnTo>
                <a:lnTo>
                  <a:pt x="681428" y="540882"/>
                </a:lnTo>
                <a:lnTo>
                  <a:pt x="682174" y="553726"/>
                </a:lnTo>
                <a:lnTo>
                  <a:pt x="682243" y="559447"/>
                </a:lnTo>
                <a:lnTo>
                  <a:pt x="681732" y="573189"/>
                </a:lnTo>
                <a:lnTo>
                  <a:pt x="680248" y="586247"/>
                </a:lnTo>
                <a:lnTo>
                  <a:pt x="680008" y="603529"/>
                </a:lnTo>
                <a:lnTo>
                  <a:pt x="683374" y="604558"/>
                </a:lnTo>
                <a:lnTo>
                  <a:pt x="686166" y="593286"/>
                </a:lnTo>
                <a:lnTo>
                  <a:pt x="688094" y="580768"/>
                </a:lnTo>
                <a:lnTo>
                  <a:pt x="689117" y="567427"/>
                </a:lnTo>
                <a:lnTo>
                  <a:pt x="689279" y="559447"/>
                </a:lnTo>
                <a:lnTo>
                  <a:pt x="689279" y="559041"/>
                </a:lnTo>
                <a:lnTo>
                  <a:pt x="688889" y="546164"/>
                </a:lnTo>
                <a:lnTo>
                  <a:pt x="687718" y="533511"/>
                </a:lnTo>
                <a:lnTo>
                  <a:pt x="686841" y="527392"/>
                </a:lnTo>
                <a:lnTo>
                  <a:pt x="685271" y="517295"/>
                </a:lnTo>
                <a:lnTo>
                  <a:pt x="683585" y="506039"/>
                </a:lnTo>
                <a:lnTo>
                  <a:pt x="681817" y="493833"/>
                </a:lnTo>
                <a:lnTo>
                  <a:pt x="680001" y="480886"/>
                </a:lnTo>
                <a:lnTo>
                  <a:pt x="678173" y="467406"/>
                </a:lnTo>
                <a:lnTo>
                  <a:pt x="676368" y="453602"/>
                </a:lnTo>
                <a:lnTo>
                  <a:pt x="674619" y="439685"/>
                </a:lnTo>
                <a:lnTo>
                  <a:pt x="672386" y="420823"/>
                </a:lnTo>
                <a:lnTo>
                  <a:pt x="670777" y="406122"/>
                </a:lnTo>
                <a:lnTo>
                  <a:pt x="669386" y="392165"/>
                </a:lnTo>
                <a:lnTo>
                  <a:pt x="668260" y="379238"/>
                </a:lnTo>
                <a:lnTo>
                  <a:pt x="667444" y="367631"/>
                </a:lnTo>
                <a:lnTo>
                  <a:pt x="666986" y="357631"/>
                </a:lnTo>
                <a:lnTo>
                  <a:pt x="666964" y="345111"/>
                </a:lnTo>
                <a:lnTo>
                  <a:pt x="667141" y="335425"/>
                </a:lnTo>
                <a:lnTo>
                  <a:pt x="667414" y="323896"/>
                </a:lnTo>
                <a:lnTo>
                  <a:pt x="667769" y="310868"/>
                </a:lnTo>
                <a:lnTo>
                  <a:pt x="668188" y="296679"/>
                </a:lnTo>
                <a:lnTo>
                  <a:pt x="668655" y="281673"/>
                </a:lnTo>
                <a:lnTo>
                  <a:pt x="669154" y="266190"/>
                </a:lnTo>
                <a:lnTo>
                  <a:pt x="668743" y="162306"/>
                </a:lnTo>
                <a:lnTo>
                  <a:pt x="665225" y="162306"/>
                </a:lnTo>
                <a:lnTo>
                  <a:pt x="665111" y="153924"/>
                </a:lnTo>
                <a:lnTo>
                  <a:pt x="665151" y="168352"/>
                </a:lnTo>
                <a:lnTo>
                  <a:pt x="664941" y="177340"/>
                </a:lnTo>
                <a:lnTo>
                  <a:pt x="664617" y="188818"/>
                </a:lnTo>
                <a:lnTo>
                  <a:pt x="664202" y="202331"/>
                </a:lnTo>
                <a:lnTo>
                  <a:pt x="663717" y="217427"/>
                </a:lnTo>
                <a:lnTo>
                  <a:pt x="663184" y="233652"/>
                </a:lnTo>
                <a:lnTo>
                  <a:pt x="662624" y="250553"/>
                </a:lnTo>
                <a:lnTo>
                  <a:pt x="662546" y="252933"/>
                </a:lnTo>
                <a:lnTo>
                  <a:pt x="662035" y="268526"/>
                </a:lnTo>
                <a:close/>
              </a:path>
              <a:path w="726821" h="794359">
                <a:moveTo>
                  <a:pt x="669518" y="627938"/>
                </a:moveTo>
                <a:lnTo>
                  <a:pt x="670648" y="616407"/>
                </a:lnTo>
                <a:lnTo>
                  <a:pt x="668642" y="619709"/>
                </a:lnTo>
                <a:lnTo>
                  <a:pt x="667638" y="624967"/>
                </a:lnTo>
                <a:lnTo>
                  <a:pt x="669264" y="628091"/>
                </a:lnTo>
                <a:lnTo>
                  <a:pt x="669518" y="627938"/>
                </a:lnTo>
                <a:close/>
              </a:path>
              <a:path w="726821" h="794359">
                <a:moveTo>
                  <a:pt x="683386" y="604520"/>
                </a:moveTo>
                <a:lnTo>
                  <a:pt x="680008" y="603529"/>
                </a:lnTo>
                <a:lnTo>
                  <a:pt x="680248" y="586247"/>
                </a:lnTo>
                <a:lnTo>
                  <a:pt x="677872" y="598059"/>
                </a:lnTo>
                <a:lnTo>
                  <a:pt x="676630" y="602500"/>
                </a:lnTo>
                <a:lnTo>
                  <a:pt x="674916" y="608406"/>
                </a:lnTo>
                <a:lnTo>
                  <a:pt x="672718" y="613092"/>
                </a:lnTo>
                <a:lnTo>
                  <a:pt x="670648" y="616407"/>
                </a:lnTo>
                <a:lnTo>
                  <a:pt x="669518" y="627938"/>
                </a:lnTo>
                <a:lnTo>
                  <a:pt x="669264" y="628091"/>
                </a:lnTo>
                <a:lnTo>
                  <a:pt x="667638" y="624967"/>
                </a:lnTo>
                <a:lnTo>
                  <a:pt x="668642" y="619709"/>
                </a:lnTo>
                <a:lnTo>
                  <a:pt x="666013" y="621830"/>
                </a:lnTo>
                <a:lnTo>
                  <a:pt x="661225" y="624846"/>
                </a:lnTo>
                <a:lnTo>
                  <a:pt x="654762" y="628941"/>
                </a:lnTo>
                <a:lnTo>
                  <a:pt x="646592" y="634125"/>
                </a:lnTo>
                <a:lnTo>
                  <a:pt x="636935" y="640257"/>
                </a:lnTo>
                <a:lnTo>
                  <a:pt x="626011" y="647198"/>
                </a:lnTo>
                <a:lnTo>
                  <a:pt x="614042" y="654807"/>
                </a:lnTo>
                <a:lnTo>
                  <a:pt x="601248" y="662943"/>
                </a:lnTo>
                <a:lnTo>
                  <a:pt x="587850" y="671465"/>
                </a:lnTo>
                <a:lnTo>
                  <a:pt x="574069" y="680234"/>
                </a:lnTo>
                <a:lnTo>
                  <a:pt x="560125" y="689107"/>
                </a:lnTo>
                <a:lnTo>
                  <a:pt x="553389" y="693394"/>
                </a:lnTo>
                <a:lnTo>
                  <a:pt x="541514" y="700948"/>
                </a:lnTo>
                <a:lnTo>
                  <a:pt x="529904" y="708335"/>
                </a:lnTo>
                <a:lnTo>
                  <a:pt x="518698" y="715468"/>
                </a:lnTo>
                <a:lnTo>
                  <a:pt x="508038" y="722255"/>
                </a:lnTo>
                <a:lnTo>
                  <a:pt x="498066" y="728607"/>
                </a:lnTo>
                <a:lnTo>
                  <a:pt x="488922" y="734435"/>
                </a:lnTo>
                <a:lnTo>
                  <a:pt x="488137" y="734936"/>
                </a:lnTo>
                <a:lnTo>
                  <a:pt x="479412" y="740486"/>
                </a:lnTo>
                <a:lnTo>
                  <a:pt x="472211" y="745070"/>
                </a:lnTo>
                <a:lnTo>
                  <a:pt x="467169" y="748271"/>
                </a:lnTo>
                <a:lnTo>
                  <a:pt x="462686" y="751128"/>
                </a:lnTo>
                <a:lnTo>
                  <a:pt x="459816" y="752957"/>
                </a:lnTo>
                <a:lnTo>
                  <a:pt x="459334" y="753270"/>
                </a:lnTo>
                <a:lnTo>
                  <a:pt x="461149" y="756221"/>
                </a:lnTo>
                <a:lnTo>
                  <a:pt x="459358" y="753262"/>
                </a:lnTo>
                <a:lnTo>
                  <a:pt x="459612" y="753110"/>
                </a:lnTo>
                <a:lnTo>
                  <a:pt x="461175" y="756259"/>
                </a:lnTo>
                <a:lnTo>
                  <a:pt x="463072" y="759219"/>
                </a:lnTo>
                <a:lnTo>
                  <a:pt x="465439" y="757733"/>
                </a:lnTo>
                <a:lnTo>
                  <a:pt x="470164" y="754723"/>
                </a:lnTo>
                <a:lnTo>
                  <a:pt x="477111" y="750299"/>
                </a:lnTo>
                <a:lnTo>
                  <a:pt x="486008" y="744634"/>
                </a:lnTo>
                <a:lnTo>
                  <a:pt x="496583" y="737901"/>
                </a:lnTo>
                <a:lnTo>
                  <a:pt x="508563" y="730273"/>
                </a:lnTo>
                <a:lnTo>
                  <a:pt x="521677" y="721924"/>
                </a:lnTo>
                <a:lnTo>
                  <a:pt x="535653" y="713027"/>
                </a:lnTo>
                <a:lnTo>
                  <a:pt x="550219" y="703756"/>
                </a:lnTo>
                <a:lnTo>
                  <a:pt x="565103" y="694284"/>
                </a:lnTo>
                <a:lnTo>
                  <a:pt x="580033" y="684783"/>
                </a:lnTo>
                <a:lnTo>
                  <a:pt x="594737" y="675429"/>
                </a:lnTo>
                <a:lnTo>
                  <a:pt x="608944" y="666393"/>
                </a:lnTo>
                <a:lnTo>
                  <a:pt x="622380" y="657849"/>
                </a:lnTo>
                <a:lnTo>
                  <a:pt x="634775" y="649971"/>
                </a:lnTo>
                <a:lnTo>
                  <a:pt x="645856" y="642932"/>
                </a:lnTo>
                <a:lnTo>
                  <a:pt x="655351" y="636905"/>
                </a:lnTo>
                <a:lnTo>
                  <a:pt x="662989" y="632064"/>
                </a:lnTo>
                <a:lnTo>
                  <a:pt x="668497" y="628582"/>
                </a:lnTo>
                <a:lnTo>
                  <a:pt x="671880" y="626643"/>
                </a:lnTo>
                <a:lnTo>
                  <a:pt x="674103" y="624065"/>
                </a:lnTo>
                <a:lnTo>
                  <a:pt x="676617" y="620128"/>
                </a:lnTo>
                <a:lnTo>
                  <a:pt x="679068" y="616204"/>
                </a:lnTo>
                <a:lnTo>
                  <a:pt x="681507" y="610971"/>
                </a:lnTo>
                <a:lnTo>
                  <a:pt x="683386" y="604520"/>
                </a:lnTo>
                <a:close/>
              </a:path>
              <a:path w="726821" h="794359">
                <a:moveTo>
                  <a:pt x="483307" y="790836"/>
                </a:moveTo>
                <a:lnTo>
                  <a:pt x="484813" y="789879"/>
                </a:lnTo>
                <a:lnTo>
                  <a:pt x="489004" y="787211"/>
                </a:lnTo>
                <a:lnTo>
                  <a:pt x="495549" y="783044"/>
                </a:lnTo>
                <a:lnTo>
                  <a:pt x="504165" y="777558"/>
                </a:lnTo>
                <a:lnTo>
                  <a:pt x="514567" y="770936"/>
                </a:lnTo>
                <a:lnTo>
                  <a:pt x="526470" y="763359"/>
                </a:lnTo>
                <a:lnTo>
                  <a:pt x="539590" y="755007"/>
                </a:lnTo>
                <a:lnTo>
                  <a:pt x="553643" y="746061"/>
                </a:lnTo>
                <a:lnTo>
                  <a:pt x="568346" y="736704"/>
                </a:lnTo>
                <a:lnTo>
                  <a:pt x="583412" y="727116"/>
                </a:lnTo>
                <a:lnTo>
                  <a:pt x="598559" y="717478"/>
                </a:lnTo>
                <a:lnTo>
                  <a:pt x="613502" y="707971"/>
                </a:lnTo>
                <a:lnTo>
                  <a:pt x="627956" y="698778"/>
                </a:lnTo>
                <a:lnTo>
                  <a:pt x="641638" y="690078"/>
                </a:lnTo>
                <a:lnTo>
                  <a:pt x="654263" y="682053"/>
                </a:lnTo>
                <a:lnTo>
                  <a:pt x="665548" y="674885"/>
                </a:lnTo>
                <a:lnTo>
                  <a:pt x="675206" y="668754"/>
                </a:lnTo>
                <a:lnTo>
                  <a:pt x="682955" y="663842"/>
                </a:lnTo>
                <a:lnTo>
                  <a:pt x="688510" y="660330"/>
                </a:lnTo>
                <a:lnTo>
                  <a:pt x="689559" y="659676"/>
                </a:lnTo>
                <a:lnTo>
                  <a:pt x="699864" y="651166"/>
                </a:lnTo>
                <a:lnTo>
                  <a:pt x="707831" y="641062"/>
                </a:lnTo>
                <a:lnTo>
                  <a:pt x="713898" y="629804"/>
                </a:lnTo>
                <a:lnTo>
                  <a:pt x="712520" y="613448"/>
                </a:lnTo>
                <a:lnTo>
                  <a:pt x="715886" y="614464"/>
                </a:lnTo>
                <a:lnTo>
                  <a:pt x="713590" y="609724"/>
                </a:lnTo>
                <a:lnTo>
                  <a:pt x="712525" y="613431"/>
                </a:lnTo>
                <a:lnTo>
                  <a:pt x="707920" y="625915"/>
                </a:lnTo>
                <a:lnTo>
                  <a:pt x="701884" y="637290"/>
                </a:lnTo>
                <a:lnTo>
                  <a:pt x="693941" y="647139"/>
                </a:lnTo>
                <a:lnTo>
                  <a:pt x="685714" y="653775"/>
                </a:lnTo>
                <a:lnTo>
                  <a:pt x="687641" y="656729"/>
                </a:lnTo>
                <a:lnTo>
                  <a:pt x="685714" y="653775"/>
                </a:lnTo>
                <a:lnTo>
                  <a:pt x="681254" y="656589"/>
                </a:lnTo>
                <a:lnTo>
                  <a:pt x="674806" y="660672"/>
                </a:lnTo>
                <a:lnTo>
                  <a:pt x="666640" y="665852"/>
                </a:lnTo>
                <a:lnTo>
                  <a:pt x="656979" y="671986"/>
                </a:lnTo>
                <a:lnTo>
                  <a:pt x="646045" y="678934"/>
                </a:lnTo>
                <a:lnTo>
                  <a:pt x="634060" y="686552"/>
                </a:lnTo>
                <a:lnTo>
                  <a:pt x="621247" y="694700"/>
                </a:lnTo>
                <a:lnTo>
                  <a:pt x="607827" y="703236"/>
                </a:lnTo>
                <a:lnTo>
                  <a:pt x="594023" y="712018"/>
                </a:lnTo>
                <a:lnTo>
                  <a:pt x="580058" y="720903"/>
                </a:lnTo>
                <a:lnTo>
                  <a:pt x="573633" y="724992"/>
                </a:lnTo>
                <a:lnTo>
                  <a:pt x="561765" y="732542"/>
                </a:lnTo>
                <a:lnTo>
                  <a:pt x="550157" y="739928"/>
                </a:lnTo>
                <a:lnTo>
                  <a:pt x="538952" y="747059"/>
                </a:lnTo>
                <a:lnTo>
                  <a:pt x="528290" y="753845"/>
                </a:lnTo>
                <a:lnTo>
                  <a:pt x="518313" y="760195"/>
                </a:lnTo>
                <a:lnTo>
                  <a:pt x="509162" y="766019"/>
                </a:lnTo>
                <a:lnTo>
                  <a:pt x="508393" y="766508"/>
                </a:lnTo>
                <a:lnTo>
                  <a:pt x="499656" y="772071"/>
                </a:lnTo>
                <a:lnTo>
                  <a:pt x="492442" y="776668"/>
                </a:lnTo>
                <a:lnTo>
                  <a:pt x="487400" y="779881"/>
                </a:lnTo>
                <a:lnTo>
                  <a:pt x="482904" y="782751"/>
                </a:lnTo>
                <a:lnTo>
                  <a:pt x="480364" y="784364"/>
                </a:lnTo>
                <a:lnTo>
                  <a:pt x="479399" y="784974"/>
                </a:lnTo>
                <a:lnTo>
                  <a:pt x="481355" y="787908"/>
                </a:lnTo>
                <a:lnTo>
                  <a:pt x="481495" y="788111"/>
                </a:lnTo>
                <a:lnTo>
                  <a:pt x="481598" y="788273"/>
                </a:lnTo>
                <a:lnTo>
                  <a:pt x="483307" y="790836"/>
                </a:lnTo>
                <a:close/>
              </a:path>
              <a:path w="726821" h="794359">
                <a:moveTo>
                  <a:pt x="243585" y="38442"/>
                </a:moveTo>
                <a:lnTo>
                  <a:pt x="240195" y="39382"/>
                </a:lnTo>
                <a:lnTo>
                  <a:pt x="240360" y="43345"/>
                </a:lnTo>
                <a:lnTo>
                  <a:pt x="240817" y="44450"/>
                </a:lnTo>
                <a:lnTo>
                  <a:pt x="243547" y="44831"/>
                </a:lnTo>
                <a:lnTo>
                  <a:pt x="248196" y="44805"/>
                </a:lnTo>
                <a:lnTo>
                  <a:pt x="251218" y="44538"/>
                </a:lnTo>
                <a:lnTo>
                  <a:pt x="256628" y="44551"/>
                </a:lnTo>
                <a:lnTo>
                  <a:pt x="256628" y="41021"/>
                </a:lnTo>
                <a:lnTo>
                  <a:pt x="533133" y="44551"/>
                </a:lnTo>
                <a:lnTo>
                  <a:pt x="550944" y="45315"/>
                </a:lnTo>
                <a:lnTo>
                  <a:pt x="563646" y="47274"/>
                </a:lnTo>
                <a:lnTo>
                  <a:pt x="577278" y="52197"/>
                </a:lnTo>
                <a:lnTo>
                  <a:pt x="582561" y="56134"/>
                </a:lnTo>
                <a:lnTo>
                  <a:pt x="585279" y="58381"/>
                </a:lnTo>
                <a:lnTo>
                  <a:pt x="588124" y="61226"/>
                </a:lnTo>
                <a:lnTo>
                  <a:pt x="591832" y="64960"/>
                </a:lnTo>
                <a:lnTo>
                  <a:pt x="599613" y="72740"/>
                </a:lnTo>
                <a:lnTo>
                  <a:pt x="608316" y="81440"/>
                </a:lnTo>
                <a:lnTo>
                  <a:pt x="617616" y="90736"/>
                </a:lnTo>
                <a:lnTo>
                  <a:pt x="627177" y="100292"/>
                </a:lnTo>
                <a:lnTo>
                  <a:pt x="636664" y="109773"/>
                </a:lnTo>
                <a:lnTo>
                  <a:pt x="645731" y="118833"/>
                </a:lnTo>
                <a:lnTo>
                  <a:pt x="654605" y="129270"/>
                </a:lnTo>
                <a:lnTo>
                  <a:pt x="660532" y="139485"/>
                </a:lnTo>
                <a:lnTo>
                  <a:pt x="663727" y="146723"/>
                </a:lnTo>
                <a:lnTo>
                  <a:pt x="665111" y="153924"/>
                </a:lnTo>
                <a:lnTo>
                  <a:pt x="665225" y="162306"/>
                </a:lnTo>
                <a:lnTo>
                  <a:pt x="668743" y="162306"/>
                </a:lnTo>
                <a:lnTo>
                  <a:pt x="669154" y="266190"/>
                </a:lnTo>
                <a:lnTo>
                  <a:pt x="669582" y="253161"/>
                </a:lnTo>
                <a:lnTo>
                  <a:pt x="670142" y="236237"/>
                </a:lnTo>
                <a:lnTo>
                  <a:pt x="670681" y="219933"/>
                </a:lnTo>
                <a:lnTo>
                  <a:pt x="671175" y="204688"/>
                </a:lnTo>
                <a:lnTo>
                  <a:pt x="671604" y="190939"/>
                </a:lnTo>
                <a:lnTo>
                  <a:pt x="671944" y="179126"/>
                </a:lnTo>
                <a:lnTo>
                  <a:pt x="672174" y="169688"/>
                </a:lnTo>
                <a:lnTo>
                  <a:pt x="672274" y="162255"/>
                </a:lnTo>
                <a:lnTo>
                  <a:pt x="670995" y="149343"/>
                </a:lnTo>
                <a:lnTo>
                  <a:pt x="667290" y="137339"/>
                </a:lnTo>
                <a:lnTo>
                  <a:pt x="661270" y="126513"/>
                </a:lnTo>
                <a:lnTo>
                  <a:pt x="652986" y="116234"/>
                </a:lnTo>
                <a:lnTo>
                  <a:pt x="641633" y="104777"/>
                </a:lnTo>
                <a:lnTo>
                  <a:pt x="632145" y="95299"/>
                </a:lnTo>
                <a:lnTo>
                  <a:pt x="622582" y="85744"/>
                </a:lnTo>
                <a:lnTo>
                  <a:pt x="613282" y="76448"/>
                </a:lnTo>
                <a:lnTo>
                  <a:pt x="604579" y="67749"/>
                </a:lnTo>
                <a:lnTo>
                  <a:pt x="596823" y="59994"/>
                </a:lnTo>
                <a:lnTo>
                  <a:pt x="593115" y="56273"/>
                </a:lnTo>
                <a:lnTo>
                  <a:pt x="590156" y="53276"/>
                </a:lnTo>
                <a:lnTo>
                  <a:pt x="587057" y="50711"/>
                </a:lnTo>
                <a:lnTo>
                  <a:pt x="583984" y="48145"/>
                </a:lnTo>
                <a:lnTo>
                  <a:pt x="568609" y="41263"/>
                </a:lnTo>
                <a:lnTo>
                  <a:pt x="557295" y="38966"/>
                </a:lnTo>
                <a:lnTo>
                  <a:pt x="542073" y="37670"/>
                </a:lnTo>
                <a:lnTo>
                  <a:pt x="250126" y="37490"/>
                </a:lnTo>
                <a:lnTo>
                  <a:pt x="246329" y="37896"/>
                </a:lnTo>
                <a:lnTo>
                  <a:pt x="243585" y="38442"/>
                </a:lnTo>
                <a:close/>
              </a:path>
              <a:path w="726821" h="794359">
                <a:moveTo>
                  <a:pt x="4089" y="712901"/>
                </a:moveTo>
                <a:lnTo>
                  <a:pt x="0" y="720458"/>
                </a:lnTo>
                <a:lnTo>
                  <a:pt x="0" y="731939"/>
                </a:lnTo>
                <a:lnTo>
                  <a:pt x="927" y="735711"/>
                </a:lnTo>
                <a:lnTo>
                  <a:pt x="2870" y="739152"/>
                </a:lnTo>
                <a:lnTo>
                  <a:pt x="6972" y="746404"/>
                </a:lnTo>
                <a:lnTo>
                  <a:pt x="14528" y="750493"/>
                </a:lnTo>
                <a:lnTo>
                  <a:pt x="25984" y="750481"/>
                </a:lnTo>
                <a:lnTo>
                  <a:pt x="29743" y="749554"/>
                </a:lnTo>
                <a:lnTo>
                  <a:pt x="33185" y="747636"/>
                </a:lnTo>
                <a:lnTo>
                  <a:pt x="260070" y="620052"/>
                </a:lnTo>
                <a:lnTo>
                  <a:pt x="261873" y="616978"/>
                </a:lnTo>
                <a:lnTo>
                  <a:pt x="261873" y="180505"/>
                </a:lnTo>
                <a:lnTo>
                  <a:pt x="261111" y="177165"/>
                </a:lnTo>
                <a:lnTo>
                  <a:pt x="256313" y="159055"/>
                </a:lnTo>
                <a:lnTo>
                  <a:pt x="252192" y="142440"/>
                </a:lnTo>
                <a:lnTo>
                  <a:pt x="248709" y="127271"/>
                </a:lnTo>
                <a:lnTo>
                  <a:pt x="245837" y="113511"/>
                </a:lnTo>
                <a:lnTo>
                  <a:pt x="243546" y="101126"/>
                </a:lnTo>
                <a:lnTo>
                  <a:pt x="241810" y="90081"/>
                </a:lnTo>
                <a:lnTo>
                  <a:pt x="240600" y="80339"/>
                </a:lnTo>
                <a:lnTo>
                  <a:pt x="239889" y="71866"/>
                </a:lnTo>
                <a:lnTo>
                  <a:pt x="239649" y="64625"/>
                </a:lnTo>
                <a:lnTo>
                  <a:pt x="239687" y="55600"/>
                </a:lnTo>
                <a:lnTo>
                  <a:pt x="240614" y="50863"/>
                </a:lnTo>
                <a:lnTo>
                  <a:pt x="241846" y="47155"/>
                </a:lnTo>
                <a:lnTo>
                  <a:pt x="240817" y="44450"/>
                </a:lnTo>
                <a:lnTo>
                  <a:pt x="240360" y="43345"/>
                </a:lnTo>
                <a:lnTo>
                  <a:pt x="240195" y="39382"/>
                </a:lnTo>
                <a:lnTo>
                  <a:pt x="239091" y="40281"/>
                </a:lnTo>
                <a:lnTo>
                  <a:pt x="237172" y="41846"/>
                </a:lnTo>
                <a:lnTo>
                  <a:pt x="239091" y="40281"/>
                </a:lnTo>
                <a:lnTo>
                  <a:pt x="239013" y="40093"/>
                </a:lnTo>
                <a:lnTo>
                  <a:pt x="235292" y="44081"/>
                </a:lnTo>
                <a:lnTo>
                  <a:pt x="233375" y="51054"/>
                </a:lnTo>
                <a:lnTo>
                  <a:pt x="232651" y="56159"/>
                </a:lnTo>
                <a:lnTo>
                  <a:pt x="232613" y="64350"/>
                </a:lnTo>
                <a:lnTo>
                  <a:pt x="232839" y="71804"/>
                </a:lnTo>
                <a:lnTo>
                  <a:pt x="233528" y="80382"/>
                </a:lnTo>
                <a:lnTo>
                  <a:pt x="234703" y="90129"/>
                </a:lnTo>
                <a:lnTo>
                  <a:pt x="236390" y="101086"/>
                </a:lnTo>
                <a:lnTo>
                  <a:pt x="238613" y="113296"/>
                </a:lnTo>
                <a:lnTo>
                  <a:pt x="241398" y="126803"/>
                </a:lnTo>
                <a:lnTo>
                  <a:pt x="244768" y="141649"/>
                </a:lnTo>
                <a:lnTo>
                  <a:pt x="248750" y="157876"/>
                </a:lnTo>
                <a:lnTo>
                  <a:pt x="253367" y="175528"/>
                </a:lnTo>
                <a:lnTo>
                  <a:pt x="254304" y="178993"/>
                </a:lnTo>
                <a:lnTo>
                  <a:pt x="254825" y="180962"/>
                </a:lnTo>
                <a:lnTo>
                  <a:pt x="254825" y="614921"/>
                </a:lnTo>
                <a:lnTo>
                  <a:pt x="29743" y="741489"/>
                </a:lnTo>
                <a:lnTo>
                  <a:pt x="27381" y="742810"/>
                </a:lnTo>
                <a:lnTo>
                  <a:pt x="24828" y="743432"/>
                </a:lnTo>
                <a:lnTo>
                  <a:pt x="16954" y="743432"/>
                </a:lnTo>
                <a:lnTo>
                  <a:pt x="11810" y="740651"/>
                </a:lnTo>
                <a:lnTo>
                  <a:pt x="9004" y="735698"/>
                </a:lnTo>
                <a:lnTo>
                  <a:pt x="7670" y="733336"/>
                </a:lnTo>
                <a:lnTo>
                  <a:pt x="7048" y="730770"/>
                </a:lnTo>
                <a:lnTo>
                  <a:pt x="7048" y="722896"/>
                </a:lnTo>
                <a:lnTo>
                  <a:pt x="9842" y="717740"/>
                </a:lnTo>
                <a:lnTo>
                  <a:pt x="14795" y="714959"/>
                </a:lnTo>
                <a:lnTo>
                  <a:pt x="222567" y="598131"/>
                </a:lnTo>
                <a:lnTo>
                  <a:pt x="217436" y="186258"/>
                </a:lnTo>
                <a:lnTo>
                  <a:pt x="217322" y="185823"/>
                </a:lnTo>
                <a:lnTo>
                  <a:pt x="217322" y="592988"/>
                </a:lnTo>
                <a:lnTo>
                  <a:pt x="11341" y="708825"/>
                </a:lnTo>
                <a:lnTo>
                  <a:pt x="4089" y="712901"/>
                </a:lnTo>
                <a:close/>
              </a:path>
              <a:path w="726821" h="794359">
                <a:moveTo>
                  <a:pt x="219735" y="167235"/>
                </a:moveTo>
                <a:lnTo>
                  <a:pt x="215776" y="151277"/>
                </a:lnTo>
                <a:lnTo>
                  <a:pt x="217322" y="185356"/>
                </a:lnTo>
                <a:lnTo>
                  <a:pt x="220840" y="185356"/>
                </a:lnTo>
                <a:lnTo>
                  <a:pt x="224243" y="184442"/>
                </a:lnTo>
                <a:lnTo>
                  <a:pt x="219735" y="167235"/>
                </a:lnTo>
                <a:close/>
              </a:path>
              <a:path w="726821" h="794359">
                <a:moveTo>
                  <a:pt x="203725" y="88039"/>
                </a:moveTo>
                <a:lnTo>
                  <a:pt x="202765" y="78264"/>
                </a:lnTo>
                <a:lnTo>
                  <a:pt x="202255" y="69300"/>
                </a:lnTo>
                <a:lnTo>
                  <a:pt x="202158" y="62992"/>
                </a:lnTo>
                <a:lnTo>
                  <a:pt x="202964" y="49512"/>
                </a:lnTo>
                <a:lnTo>
                  <a:pt x="205512" y="37589"/>
                </a:lnTo>
                <a:lnTo>
                  <a:pt x="208851" y="28028"/>
                </a:lnTo>
                <a:lnTo>
                  <a:pt x="213055" y="21653"/>
                </a:lnTo>
                <a:lnTo>
                  <a:pt x="219125" y="16751"/>
                </a:lnTo>
                <a:lnTo>
                  <a:pt x="231648" y="10091"/>
                </a:lnTo>
                <a:lnTo>
                  <a:pt x="244069" y="7555"/>
                </a:lnTo>
                <a:lnTo>
                  <a:pt x="256011" y="7047"/>
                </a:lnTo>
                <a:lnTo>
                  <a:pt x="256628" y="7035"/>
                </a:lnTo>
                <a:lnTo>
                  <a:pt x="256628" y="3517"/>
                </a:lnTo>
                <a:lnTo>
                  <a:pt x="256628" y="7035"/>
                </a:lnTo>
                <a:lnTo>
                  <a:pt x="256011" y="7047"/>
                </a:lnTo>
                <a:lnTo>
                  <a:pt x="533133" y="7035"/>
                </a:lnTo>
                <a:lnTo>
                  <a:pt x="548963" y="7519"/>
                </a:lnTo>
                <a:lnTo>
                  <a:pt x="562670" y="8952"/>
                </a:lnTo>
                <a:lnTo>
                  <a:pt x="574533" y="11309"/>
                </a:lnTo>
                <a:lnTo>
                  <a:pt x="584835" y="14566"/>
                </a:lnTo>
                <a:lnTo>
                  <a:pt x="589483" y="16522"/>
                </a:lnTo>
                <a:lnTo>
                  <a:pt x="601985" y="23780"/>
                </a:lnTo>
                <a:lnTo>
                  <a:pt x="611644" y="31799"/>
                </a:lnTo>
                <a:lnTo>
                  <a:pt x="618413" y="38442"/>
                </a:lnTo>
                <a:lnTo>
                  <a:pt x="626172" y="46208"/>
                </a:lnTo>
                <a:lnTo>
                  <a:pt x="634867" y="54910"/>
                </a:lnTo>
                <a:lnTo>
                  <a:pt x="644161" y="64211"/>
                </a:lnTo>
                <a:lnTo>
                  <a:pt x="653720" y="73772"/>
                </a:lnTo>
                <a:lnTo>
                  <a:pt x="663207" y="83258"/>
                </a:lnTo>
                <a:lnTo>
                  <a:pt x="672261" y="92303"/>
                </a:lnTo>
                <a:lnTo>
                  <a:pt x="681373" y="102396"/>
                </a:lnTo>
                <a:lnTo>
                  <a:pt x="688950" y="113202"/>
                </a:lnTo>
                <a:lnTo>
                  <a:pt x="694941" y="124657"/>
                </a:lnTo>
                <a:lnTo>
                  <a:pt x="699279" y="136682"/>
                </a:lnTo>
                <a:lnTo>
                  <a:pt x="701901" y="149199"/>
                </a:lnTo>
                <a:lnTo>
                  <a:pt x="702741" y="161607"/>
                </a:lnTo>
                <a:lnTo>
                  <a:pt x="702663" y="168631"/>
                </a:lnTo>
                <a:lnTo>
                  <a:pt x="702455" y="177745"/>
                </a:lnTo>
                <a:lnTo>
                  <a:pt x="702136" y="189219"/>
                </a:lnTo>
                <a:lnTo>
                  <a:pt x="701729" y="202624"/>
                </a:lnTo>
                <a:lnTo>
                  <a:pt x="701254" y="217531"/>
                </a:lnTo>
                <a:lnTo>
                  <a:pt x="700733" y="233511"/>
                </a:lnTo>
                <a:lnTo>
                  <a:pt x="700187" y="250135"/>
                </a:lnTo>
                <a:lnTo>
                  <a:pt x="700049" y="254342"/>
                </a:lnTo>
                <a:lnTo>
                  <a:pt x="699531" y="270116"/>
                </a:lnTo>
                <a:lnTo>
                  <a:pt x="699031" y="285637"/>
                </a:lnTo>
                <a:lnTo>
                  <a:pt x="698566" y="300560"/>
                </a:lnTo>
                <a:lnTo>
                  <a:pt x="698153" y="314540"/>
                </a:lnTo>
                <a:lnTo>
                  <a:pt x="697809" y="327232"/>
                </a:lnTo>
                <a:lnTo>
                  <a:pt x="697551" y="338289"/>
                </a:lnTo>
                <a:lnTo>
                  <a:pt x="697395" y="347368"/>
                </a:lnTo>
                <a:lnTo>
                  <a:pt x="697356" y="353123"/>
                </a:lnTo>
                <a:lnTo>
                  <a:pt x="697589" y="361543"/>
                </a:lnTo>
                <a:lnTo>
                  <a:pt x="698239" y="372048"/>
                </a:lnTo>
                <a:lnTo>
                  <a:pt x="699253" y="384297"/>
                </a:lnTo>
                <a:lnTo>
                  <a:pt x="700577" y="397951"/>
                </a:lnTo>
                <a:lnTo>
                  <a:pt x="702157" y="412669"/>
                </a:lnTo>
                <a:lnTo>
                  <a:pt x="703939" y="428109"/>
                </a:lnTo>
                <a:lnTo>
                  <a:pt x="706221" y="446708"/>
                </a:lnTo>
                <a:lnTo>
                  <a:pt x="708016" y="460637"/>
                </a:lnTo>
                <a:lnTo>
                  <a:pt x="709840" y="474286"/>
                </a:lnTo>
                <a:lnTo>
                  <a:pt x="711658" y="487413"/>
                </a:lnTo>
                <a:lnTo>
                  <a:pt x="713431" y="499779"/>
                </a:lnTo>
                <a:lnTo>
                  <a:pt x="715122" y="511140"/>
                </a:lnTo>
                <a:lnTo>
                  <a:pt x="716695" y="521258"/>
                </a:lnTo>
                <a:lnTo>
                  <a:pt x="716902" y="522554"/>
                </a:lnTo>
                <a:lnTo>
                  <a:pt x="718550" y="535004"/>
                </a:lnTo>
                <a:lnTo>
                  <a:pt x="719504" y="547723"/>
                </a:lnTo>
                <a:lnTo>
                  <a:pt x="719772" y="559054"/>
                </a:lnTo>
                <a:lnTo>
                  <a:pt x="719405" y="572209"/>
                </a:lnTo>
                <a:lnTo>
                  <a:pt x="718277" y="585140"/>
                </a:lnTo>
                <a:lnTo>
                  <a:pt x="716351" y="597696"/>
                </a:lnTo>
                <a:lnTo>
                  <a:pt x="713590" y="609724"/>
                </a:lnTo>
                <a:lnTo>
                  <a:pt x="715886" y="614464"/>
                </a:lnTo>
                <a:lnTo>
                  <a:pt x="712520" y="613448"/>
                </a:lnTo>
                <a:lnTo>
                  <a:pt x="713898" y="629804"/>
                </a:lnTo>
                <a:lnTo>
                  <a:pt x="718505" y="617835"/>
                </a:lnTo>
                <a:lnTo>
                  <a:pt x="722343" y="603558"/>
                </a:lnTo>
                <a:lnTo>
                  <a:pt x="724588" y="591149"/>
                </a:lnTo>
                <a:lnTo>
                  <a:pt x="726039" y="578379"/>
                </a:lnTo>
                <a:lnTo>
                  <a:pt x="726739" y="565376"/>
                </a:lnTo>
                <a:lnTo>
                  <a:pt x="726820" y="559054"/>
                </a:lnTo>
                <a:lnTo>
                  <a:pt x="726487" y="546244"/>
                </a:lnTo>
                <a:lnTo>
                  <a:pt x="725484" y="533542"/>
                </a:lnTo>
                <a:lnTo>
                  <a:pt x="723861" y="521423"/>
                </a:lnTo>
                <a:lnTo>
                  <a:pt x="722309" y="511522"/>
                </a:lnTo>
                <a:lnTo>
                  <a:pt x="720631" y="500324"/>
                </a:lnTo>
                <a:lnTo>
                  <a:pt x="718866" y="488076"/>
                </a:lnTo>
                <a:lnTo>
                  <a:pt x="717052" y="475025"/>
                </a:lnTo>
                <a:lnTo>
                  <a:pt x="715225" y="461417"/>
                </a:lnTo>
                <a:lnTo>
                  <a:pt x="713425" y="447499"/>
                </a:lnTo>
                <a:lnTo>
                  <a:pt x="711687" y="433516"/>
                </a:lnTo>
                <a:lnTo>
                  <a:pt x="709648" y="416208"/>
                </a:lnTo>
                <a:lnTo>
                  <a:pt x="707995" y="401143"/>
                </a:lnTo>
                <a:lnTo>
                  <a:pt x="706590" y="387086"/>
                </a:lnTo>
                <a:lnTo>
                  <a:pt x="705488" y="374420"/>
                </a:lnTo>
                <a:lnTo>
                  <a:pt x="704745" y="363523"/>
                </a:lnTo>
                <a:lnTo>
                  <a:pt x="704416" y="354778"/>
                </a:lnTo>
                <a:lnTo>
                  <a:pt x="704469" y="345300"/>
                </a:lnTo>
                <a:lnTo>
                  <a:pt x="704650" y="335708"/>
                </a:lnTo>
                <a:lnTo>
                  <a:pt x="704931" y="324193"/>
                </a:lnTo>
                <a:lnTo>
                  <a:pt x="705295" y="311111"/>
                </a:lnTo>
                <a:lnTo>
                  <a:pt x="705723" y="296815"/>
                </a:lnTo>
                <a:lnTo>
                  <a:pt x="706200" y="281661"/>
                </a:lnTo>
                <a:lnTo>
                  <a:pt x="706708" y="266003"/>
                </a:lnTo>
                <a:lnTo>
                  <a:pt x="707085" y="254571"/>
                </a:lnTo>
                <a:lnTo>
                  <a:pt x="707637" y="237887"/>
                </a:lnTo>
                <a:lnTo>
                  <a:pt x="708168" y="221744"/>
                </a:lnTo>
                <a:lnTo>
                  <a:pt x="708658" y="206560"/>
                </a:lnTo>
                <a:lnTo>
                  <a:pt x="709085" y="192750"/>
                </a:lnTo>
                <a:lnTo>
                  <a:pt x="709429" y="180732"/>
                </a:lnTo>
                <a:lnTo>
                  <a:pt x="709668" y="170920"/>
                </a:lnTo>
                <a:lnTo>
                  <a:pt x="709790" y="161607"/>
                </a:lnTo>
                <a:lnTo>
                  <a:pt x="708934" y="148610"/>
                </a:lnTo>
                <a:lnTo>
                  <a:pt x="706401" y="136006"/>
                </a:lnTo>
                <a:lnTo>
                  <a:pt x="702261" y="123872"/>
                </a:lnTo>
                <a:lnTo>
                  <a:pt x="696585" y="112288"/>
                </a:lnTo>
                <a:lnTo>
                  <a:pt x="689442" y="101332"/>
                </a:lnTo>
                <a:lnTo>
                  <a:pt x="680902" y="91082"/>
                </a:lnTo>
                <a:lnTo>
                  <a:pt x="677215" y="87300"/>
                </a:lnTo>
                <a:lnTo>
                  <a:pt x="668157" y="78250"/>
                </a:lnTo>
                <a:lnTo>
                  <a:pt x="658670" y="68763"/>
                </a:lnTo>
                <a:lnTo>
                  <a:pt x="649114" y="59200"/>
                </a:lnTo>
                <a:lnTo>
                  <a:pt x="639823" y="49900"/>
                </a:lnTo>
                <a:lnTo>
                  <a:pt x="631132" y="41200"/>
                </a:lnTo>
                <a:lnTo>
                  <a:pt x="623404" y="33464"/>
                </a:lnTo>
                <a:lnTo>
                  <a:pt x="615760" y="26009"/>
                </a:lnTo>
                <a:lnTo>
                  <a:pt x="605935" y="17945"/>
                </a:lnTo>
                <a:lnTo>
                  <a:pt x="593208" y="10481"/>
                </a:lnTo>
                <a:lnTo>
                  <a:pt x="571419" y="3365"/>
                </a:lnTo>
                <a:lnTo>
                  <a:pt x="544721" y="242"/>
                </a:lnTo>
                <a:lnTo>
                  <a:pt x="533133" y="0"/>
                </a:lnTo>
                <a:lnTo>
                  <a:pt x="256565" y="0"/>
                </a:lnTo>
                <a:lnTo>
                  <a:pt x="245527" y="360"/>
                </a:lnTo>
                <a:lnTo>
                  <a:pt x="233155" y="2301"/>
                </a:lnTo>
                <a:lnTo>
                  <a:pt x="220170" y="7610"/>
                </a:lnTo>
                <a:lnTo>
                  <a:pt x="217004" y="13957"/>
                </a:lnTo>
                <a:lnTo>
                  <a:pt x="214871" y="11150"/>
                </a:lnTo>
                <a:lnTo>
                  <a:pt x="206019" y="20565"/>
                </a:lnTo>
                <a:lnTo>
                  <a:pt x="200043" y="31889"/>
                </a:lnTo>
                <a:lnTo>
                  <a:pt x="196475" y="45297"/>
                </a:lnTo>
                <a:lnTo>
                  <a:pt x="195208" y="58230"/>
                </a:lnTo>
                <a:lnTo>
                  <a:pt x="195122" y="63868"/>
                </a:lnTo>
                <a:lnTo>
                  <a:pt x="195351" y="72544"/>
                </a:lnTo>
                <a:lnTo>
                  <a:pt x="196016" y="81922"/>
                </a:lnTo>
                <a:lnTo>
                  <a:pt x="197127" y="92065"/>
                </a:lnTo>
                <a:lnTo>
                  <a:pt x="198697" y="103039"/>
                </a:lnTo>
                <a:lnTo>
                  <a:pt x="200737" y="114906"/>
                </a:lnTo>
                <a:lnTo>
                  <a:pt x="203260" y="127731"/>
                </a:lnTo>
                <a:lnTo>
                  <a:pt x="206277" y="141578"/>
                </a:lnTo>
                <a:lnTo>
                  <a:pt x="209801" y="156511"/>
                </a:lnTo>
                <a:lnTo>
                  <a:pt x="213842" y="172594"/>
                </a:lnTo>
                <a:lnTo>
                  <a:pt x="217322" y="185823"/>
                </a:lnTo>
                <a:lnTo>
                  <a:pt x="217436" y="186258"/>
                </a:lnTo>
                <a:lnTo>
                  <a:pt x="222567" y="598131"/>
                </a:lnTo>
                <a:lnTo>
                  <a:pt x="224370" y="595058"/>
                </a:lnTo>
                <a:lnTo>
                  <a:pt x="224370" y="185356"/>
                </a:lnTo>
                <a:lnTo>
                  <a:pt x="224243" y="184442"/>
                </a:lnTo>
                <a:lnTo>
                  <a:pt x="220840" y="185356"/>
                </a:lnTo>
                <a:lnTo>
                  <a:pt x="217322" y="185356"/>
                </a:lnTo>
                <a:lnTo>
                  <a:pt x="215776" y="151277"/>
                </a:lnTo>
                <a:lnTo>
                  <a:pt x="212352" y="136506"/>
                </a:lnTo>
                <a:lnTo>
                  <a:pt x="209449" y="122860"/>
                </a:lnTo>
                <a:lnTo>
                  <a:pt x="207053" y="110274"/>
                </a:lnTo>
                <a:lnTo>
                  <a:pt x="205150" y="98688"/>
                </a:lnTo>
                <a:lnTo>
                  <a:pt x="203725" y="88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5585471" y="2093996"/>
            <a:ext cx="541934" cy="541947"/>
          </a:xfrm>
          <a:custGeom>
            <a:avLst/>
            <a:gdLst/>
            <a:ahLst/>
            <a:cxnLst/>
            <a:rect l="l" t="t" r="r" b="b"/>
            <a:pathLst>
              <a:path w="541934" h="541947">
                <a:moveTo>
                  <a:pt x="0" y="270967"/>
                </a:moveTo>
                <a:lnTo>
                  <a:pt x="898" y="293189"/>
                </a:lnTo>
                <a:lnTo>
                  <a:pt x="3546" y="314918"/>
                </a:lnTo>
                <a:lnTo>
                  <a:pt x="7874" y="336082"/>
                </a:lnTo>
                <a:lnTo>
                  <a:pt x="13812" y="356612"/>
                </a:lnTo>
                <a:lnTo>
                  <a:pt x="21291" y="376438"/>
                </a:lnTo>
                <a:lnTo>
                  <a:pt x="30241" y="395491"/>
                </a:lnTo>
                <a:lnTo>
                  <a:pt x="40593" y="413701"/>
                </a:lnTo>
                <a:lnTo>
                  <a:pt x="52276" y="430998"/>
                </a:lnTo>
                <a:lnTo>
                  <a:pt x="65221" y="447312"/>
                </a:lnTo>
                <a:lnTo>
                  <a:pt x="79359" y="462573"/>
                </a:lnTo>
                <a:lnTo>
                  <a:pt x="94619" y="476712"/>
                </a:lnTo>
                <a:lnTo>
                  <a:pt x="110932" y="489659"/>
                </a:lnTo>
                <a:lnTo>
                  <a:pt x="128228" y="501344"/>
                </a:lnTo>
                <a:lnTo>
                  <a:pt x="146438" y="511698"/>
                </a:lnTo>
                <a:lnTo>
                  <a:pt x="165492" y="520650"/>
                </a:lnTo>
                <a:lnTo>
                  <a:pt x="185320" y="528131"/>
                </a:lnTo>
                <a:lnTo>
                  <a:pt x="205852" y="534070"/>
                </a:lnTo>
                <a:lnTo>
                  <a:pt x="227019" y="538400"/>
                </a:lnTo>
                <a:lnTo>
                  <a:pt x="248752" y="541048"/>
                </a:lnTo>
                <a:lnTo>
                  <a:pt x="270979" y="541947"/>
                </a:lnTo>
                <a:lnTo>
                  <a:pt x="293202" y="541048"/>
                </a:lnTo>
                <a:lnTo>
                  <a:pt x="314930" y="538400"/>
                </a:lnTo>
                <a:lnTo>
                  <a:pt x="336093" y="534070"/>
                </a:lnTo>
                <a:lnTo>
                  <a:pt x="356622" y="528131"/>
                </a:lnTo>
                <a:lnTo>
                  <a:pt x="376447" y="520650"/>
                </a:lnTo>
                <a:lnTo>
                  <a:pt x="395499" y="511698"/>
                </a:lnTo>
                <a:lnTo>
                  <a:pt x="413707" y="501344"/>
                </a:lnTo>
                <a:lnTo>
                  <a:pt x="431002" y="489659"/>
                </a:lnTo>
                <a:lnTo>
                  <a:pt x="447314" y="476712"/>
                </a:lnTo>
                <a:lnTo>
                  <a:pt x="462573" y="462573"/>
                </a:lnTo>
                <a:lnTo>
                  <a:pt x="476710" y="447312"/>
                </a:lnTo>
                <a:lnTo>
                  <a:pt x="489655" y="430998"/>
                </a:lnTo>
                <a:lnTo>
                  <a:pt x="501339" y="413701"/>
                </a:lnTo>
                <a:lnTo>
                  <a:pt x="511690" y="395491"/>
                </a:lnTo>
                <a:lnTo>
                  <a:pt x="520641" y="376438"/>
                </a:lnTo>
                <a:lnTo>
                  <a:pt x="528120" y="356612"/>
                </a:lnTo>
                <a:lnTo>
                  <a:pt x="534059" y="336082"/>
                </a:lnTo>
                <a:lnTo>
                  <a:pt x="538388" y="314918"/>
                </a:lnTo>
                <a:lnTo>
                  <a:pt x="541036" y="293189"/>
                </a:lnTo>
                <a:lnTo>
                  <a:pt x="541934" y="270967"/>
                </a:lnTo>
                <a:lnTo>
                  <a:pt x="541036" y="248741"/>
                </a:lnTo>
                <a:lnTo>
                  <a:pt x="538388" y="227010"/>
                </a:lnTo>
                <a:lnTo>
                  <a:pt x="534059" y="205844"/>
                </a:lnTo>
                <a:lnTo>
                  <a:pt x="528120" y="185313"/>
                </a:lnTo>
                <a:lnTo>
                  <a:pt x="520641" y="165486"/>
                </a:lnTo>
                <a:lnTo>
                  <a:pt x="511690" y="146434"/>
                </a:lnTo>
                <a:lnTo>
                  <a:pt x="501339" y="128225"/>
                </a:lnTo>
                <a:lnTo>
                  <a:pt x="489655" y="110929"/>
                </a:lnTo>
                <a:lnTo>
                  <a:pt x="476710" y="94617"/>
                </a:lnTo>
                <a:lnTo>
                  <a:pt x="462573" y="79357"/>
                </a:lnTo>
                <a:lnTo>
                  <a:pt x="447314" y="65220"/>
                </a:lnTo>
                <a:lnTo>
                  <a:pt x="431002" y="52275"/>
                </a:lnTo>
                <a:lnTo>
                  <a:pt x="413707" y="40592"/>
                </a:lnTo>
                <a:lnTo>
                  <a:pt x="395499" y="30241"/>
                </a:lnTo>
                <a:lnTo>
                  <a:pt x="376447" y="21291"/>
                </a:lnTo>
                <a:lnTo>
                  <a:pt x="356622" y="13812"/>
                </a:lnTo>
                <a:lnTo>
                  <a:pt x="336093" y="7873"/>
                </a:lnTo>
                <a:lnTo>
                  <a:pt x="314930" y="3546"/>
                </a:lnTo>
                <a:lnTo>
                  <a:pt x="293202" y="898"/>
                </a:lnTo>
                <a:lnTo>
                  <a:pt x="270979" y="0"/>
                </a:lnTo>
                <a:lnTo>
                  <a:pt x="248752" y="898"/>
                </a:lnTo>
                <a:lnTo>
                  <a:pt x="227019" y="3546"/>
                </a:lnTo>
                <a:lnTo>
                  <a:pt x="205852" y="7873"/>
                </a:lnTo>
                <a:lnTo>
                  <a:pt x="185320" y="13812"/>
                </a:lnTo>
                <a:lnTo>
                  <a:pt x="165492" y="21291"/>
                </a:lnTo>
                <a:lnTo>
                  <a:pt x="146438" y="30241"/>
                </a:lnTo>
                <a:lnTo>
                  <a:pt x="128228" y="40592"/>
                </a:lnTo>
                <a:lnTo>
                  <a:pt x="110932" y="52275"/>
                </a:lnTo>
                <a:lnTo>
                  <a:pt x="94619" y="65220"/>
                </a:lnTo>
                <a:lnTo>
                  <a:pt x="79359" y="79357"/>
                </a:lnTo>
                <a:lnTo>
                  <a:pt x="65221" y="94617"/>
                </a:lnTo>
                <a:lnTo>
                  <a:pt x="52276" y="110929"/>
                </a:lnTo>
                <a:lnTo>
                  <a:pt x="40593" y="128225"/>
                </a:lnTo>
                <a:lnTo>
                  <a:pt x="30241" y="146434"/>
                </a:lnTo>
                <a:lnTo>
                  <a:pt x="21291" y="165486"/>
                </a:lnTo>
                <a:lnTo>
                  <a:pt x="13812" y="185313"/>
                </a:lnTo>
                <a:lnTo>
                  <a:pt x="7874" y="205844"/>
                </a:lnTo>
                <a:lnTo>
                  <a:pt x="3546" y="227010"/>
                </a:lnTo>
                <a:lnTo>
                  <a:pt x="898" y="248741"/>
                </a:lnTo>
                <a:lnTo>
                  <a:pt x="0" y="270967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5581953" y="2342447"/>
            <a:ext cx="548970" cy="340458"/>
          </a:xfrm>
          <a:custGeom>
            <a:avLst/>
            <a:gdLst/>
            <a:ahLst/>
            <a:cxnLst/>
            <a:rect l="l" t="t" r="r" b="b"/>
            <a:pathLst>
              <a:path w="548970" h="340458">
                <a:moveTo>
                  <a:pt x="3517" y="22514"/>
                </a:moveTo>
                <a:lnTo>
                  <a:pt x="909" y="0"/>
                </a:lnTo>
                <a:lnTo>
                  <a:pt x="0" y="22514"/>
                </a:lnTo>
                <a:lnTo>
                  <a:pt x="909" y="45025"/>
                </a:lnTo>
                <a:lnTo>
                  <a:pt x="3592" y="67036"/>
                </a:lnTo>
                <a:lnTo>
                  <a:pt x="7976" y="88475"/>
                </a:lnTo>
                <a:lnTo>
                  <a:pt x="8560" y="51241"/>
                </a:lnTo>
                <a:lnTo>
                  <a:pt x="7463" y="37778"/>
                </a:lnTo>
                <a:lnTo>
                  <a:pt x="7040" y="24134"/>
                </a:lnTo>
                <a:lnTo>
                  <a:pt x="7035" y="22514"/>
                </a:lnTo>
                <a:lnTo>
                  <a:pt x="3517" y="22514"/>
                </a:lnTo>
                <a:close/>
              </a:path>
              <a:path w="548970" h="340458">
                <a:moveTo>
                  <a:pt x="13991" y="109271"/>
                </a:moveTo>
                <a:lnTo>
                  <a:pt x="21567" y="129355"/>
                </a:lnTo>
                <a:lnTo>
                  <a:pt x="30634" y="148656"/>
                </a:lnTo>
                <a:lnTo>
                  <a:pt x="41120" y="167102"/>
                </a:lnTo>
                <a:lnTo>
                  <a:pt x="52955" y="184623"/>
                </a:lnTo>
                <a:lnTo>
                  <a:pt x="66068" y="201149"/>
                </a:lnTo>
                <a:lnTo>
                  <a:pt x="80389" y="216608"/>
                </a:lnTo>
                <a:lnTo>
                  <a:pt x="95847" y="230931"/>
                </a:lnTo>
                <a:lnTo>
                  <a:pt x="112372" y="244046"/>
                </a:lnTo>
                <a:lnTo>
                  <a:pt x="129893" y="255883"/>
                </a:lnTo>
                <a:lnTo>
                  <a:pt x="148339" y="266370"/>
                </a:lnTo>
                <a:lnTo>
                  <a:pt x="167640" y="275439"/>
                </a:lnTo>
                <a:lnTo>
                  <a:pt x="187725" y="283017"/>
                </a:lnTo>
                <a:lnTo>
                  <a:pt x="208524" y="289034"/>
                </a:lnTo>
                <a:lnTo>
                  <a:pt x="229966" y="293419"/>
                </a:lnTo>
                <a:lnTo>
                  <a:pt x="251981" y="296102"/>
                </a:lnTo>
                <a:lnTo>
                  <a:pt x="274497" y="297012"/>
                </a:lnTo>
                <a:lnTo>
                  <a:pt x="297008" y="296102"/>
                </a:lnTo>
                <a:lnTo>
                  <a:pt x="319018" y="293419"/>
                </a:lnTo>
                <a:lnTo>
                  <a:pt x="340456" y="289034"/>
                </a:lnTo>
                <a:lnTo>
                  <a:pt x="361252" y="283017"/>
                </a:lnTo>
                <a:lnTo>
                  <a:pt x="381334" y="275439"/>
                </a:lnTo>
                <a:lnTo>
                  <a:pt x="400633" y="266370"/>
                </a:lnTo>
                <a:lnTo>
                  <a:pt x="419078" y="255883"/>
                </a:lnTo>
                <a:lnTo>
                  <a:pt x="436597" y="244046"/>
                </a:lnTo>
                <a:lnTo>
                  <a:pt x="453121" y="230931"/>
                </a:lnTo>
                <a:lnTo>
                  <a:pt x="468579" y="216608"/>
                </a:lnTo>
                <a:lnTo>
                  <a:pt x="482899" y="201149"/>
                </a:lnTo>
                <a:lnTo>
                  <a:pt x="496013" y="184623"/>
                </a:lnTo>
                <a:lnTo>
                  <a:pt x="507847" y="167102"/>
                </a:lnTo>
                <a:lnTo>
                  <a:pt x="518334" y="148656"/>
                </a:lnTo>
                <a:lnTo>
                  <a:pt x="527400" y="129355"/>
                </a:lnTo>
                <a:lnTo>
                  <a:pt x="534977" y="109271"/>
                </a:lnTo>
                <a:lnTo>
                  <a:pt x="540993" y="88475"/>
                </a:lnTo>
                <a:lnTo>
                  <a:pt x="545377" y="67036"/>
                </a:lnTo>
                <a:lnTo>
                  <a:pt x="548060" y="45025"/>
                </a:lnTo>
                <a:lnTo>
                  <a:pt x="548970" y="22514"/>
                </a:lnTo>
                <a:lnTo>
                  <a:pt x="548060" y="0"/>
                </a:lnTo>
                <a:lnTo>
                  <a:pt x="545377" y="-22013"/>
                </a:lnTo>
                <a:lnTo>
                  <a:pt x="540993" y="-43454"/>
                </a:lnTo>
                <a:lnTo>
                  <a:pt x="534977" y="-64252"/>
                </a:lnTo>
                <a:lnTo>
                  <a:pt x="527400" y="-84337"/>
                </a:lnTo>
                <a:lnTo>
                  <a:pt x="518334" y="-103638"/>
                </a:lnTo>
                <a:lnTo>
                  <a:pt x="507847" y="-122084"/>
                </a:lnTo>
                <a:lnTo>
                  <a:pt x="496013" y="-139605"/>
                </a:lnTo>
                <a:lnTo>
                  <a:pt x="482899" y="-156130"/>
                </a:lnTo>
                <a:lnTo>
                  <a:pt x="468579" y="-171588"/>
                </a:lnTo>
                <a:lnTo>
                  <a:pt x="453121" y="-185910"/>
                </a:lnTo>
                <a:lnTo>
                  <a:pt x="436597" y="-199024"/>
                </a:lnTo>
                <a:lnTo>
                  <a:pt x="419078" y="-210859"/>
                </a:lnTo>
                <a:lnTo>
                  <a:pt x="400633" y="-221346"/>
                </a:lnTo>
                <a:lnTo>
                  <a:pt x="381334" y="-230413"/>
                </a:lnTo>
                <a:lnTo>
                  <a:pt x="361252" y="-237990"/>
                </a:lnTo>
                <a:lnTo>
                  <a:pt x="340456" y="-244006"/>
                </a:lnTo>
                <a:lnTo>
                  <a:pt x="319018" y="-248390"/>
                </a:lnTo>
                <a:lnTo>
                  <a:pt x="297008" y="-251073"/>
                </a:lnTo>
                <a:lnTo>
                  <a:pt x="274497" y="-251983"/>
                </a:lnTo>
                <a:lnTo>
                  <a:pt x="251981" y="-251073"/>
                </a:lnTo>
                <a:lnTo>
                  <a:pt x="229966" y="-248390"/>
                </a:lnTo>
                <a:lnTo>
                  <a:pt x="208524" y="-244006"/>
                </a:lnTo>
                <a:lnTo>
                  <a:pt x="187725" y="-237990"/>
                </a:lnTo>
                <a:lnTo>
                  <a:pt x="167640" y="-230413"/>
                </a:lnTo>
                <a:lnTo>
                  <a:pt x="148339" y="-221346"/>
                </a:lnTo>
                <a:lnTo>
                  <a:pt x="129893" y="-210859"/>
                </a:lnTo>
                <a:lnTo>
                  <a:pt x="112372" y="-199024"/>
                </a:lnTo>
                <a:lnTo>
                  <a:pt x="95847" y="-185910"/>
                </a:lnTo>
                <a:lnTo>
                  <a:pt x="80389" y="-171588"/>
                </a:lnTo>
                <a:lnTo>
                  <a:pt x="66068" y="-156130"/>
                </a:lnTo>
                <a:lnTo>
                  <a:pt x="52955" y="-139605"/>
                </a:lnTo>
                <a:lnTo>
                  <a:pt x="41120" y="-122084"/>
                </a:lnTo>
                <a:lnTo>
                  <a:pt x="30634" y="-103638"/>
                </a:lnTo>
                <a:lnTo>
                  <a:pt x="21567" y="-84337"/>
                </a:lnTo>
                <a:lnTo>
                  <a:pt x="13991" y="-64252"/>
                </a:lnTo>
                <a:lnTo>
                  <a:pt x="7976" y="-43454"/>
                </a:lnTo>
                <a:lnTo>
                  <a:pt x="3592" y="-22013"/>
                </a:lnTo>
                <a:lnTo>
                  <a:pt x="909" y="0"/>
                </a:lnTo>
                <a:lnTo>
                  <a:pt x="3517" y="22514"/>
                </a:lnTo>
                <a:lnTo>
                  <a:pt x="7035" y="22514"/>
                </a:lnTo>
                <a:lnTo>
                  <a:pt x="7378" y="8850"/>
                </a:lnTo>
                <a:lnTo>
                  <a:pt x="8396" y="-4635"/>
                </a:lnTo>
                <a:lnTo>
                  <a:pt x="12391" y="-31007"/>
                </a:lnTo>
                <a:lnTo>
                  <a:pt x="18888" y="-56469"/>
                </a:lnTo>
                <a:lnTo>
                  <a:pt x="27756" y="-80889"/>
                </a:lnTo>
                <a:lnTo>
                  <a:pt x="38864" y="-104137"/>
                </a:lnTo>
                <a:lnTo>
                  <a:pt x="52080" y="-126082"/>
                </a:lnTo>
                <a:lnTo>
                  <a:pt x="67272" y="-146592"/>
                </a:lnTo>
                <a:lnTo>
                  <a:pt x="84310" y="-165536"/>
                </a:lnTo>
                <a:lnTo>
                  <a:pt x="104219" y="-183745"/>
                </a:lnTo>
                <a:lnTo>
                  <a:pt x="124641" y="-199051"/>
                </a:lnTo>
                <a:lnTo>
                  <a:pt x="146504" y="-212387"/>
                </a:lnTo>
                <a:lnTo>
                  <a:pt x="169677" y="-223622"/>
                </a:lnTo>
                <a:lnTo>
                  <a:pt x="194031" y="-232624"/>
                </a:lnTo>
                <a:lnTo>
                  <a:pt x="219433" y="-239264"/>
                </a:lnTo>
                <a:lnTo>
                  <a:pt x="245755" y="-243409"/>
                </a:lnTo>
                <a:lnTo>
                  <a:pt x="272865" y="-244929"/>
                </a:lnTo>
                <a:lnTo>
                  <a:pt x="274497" y="-244934"/>
                </a:lnTo>
                <a:lnTo>
                  <a:pt x="288162" y="-244591"/>
                </a:lnTo>
                <a:lnTo>
                  <a:pt x="314939" y="-241898"/>
                </a:lnTo>
                <a:lnTo>
                  <a:pt x="340870" y="-236636"/>
                </a:lnTo>
                <a:lnTo>
                  <a:pt x="365825" y="-228938"/>
                </a:lnTo>
                <a:lnTo>
                  <a:pt x="389674" y="-218933"/>
                </a:lnTo>
                <a:lnTo>
                  <a:pt x="412285" y="-206754"/>
                </a:lnTo>
                <a:lnTo>
                  <a:pt x="433528" y="-192531"/>
                </a:lnTo>
                <a:lnTo>
                  <a:pt x="453273" y="-176396"/>
                </a:lnTo>
                <a:lnTo>
                  <a:pt x="472393" y="-157381"/>
                </a:lnTo>
                <a:lnTo>
                  <a:pt x="488632" y="-137730"/>
                </a:lnTo>
                <a:lnTo>
                  <a:pt x="502968" y="-116571"/>
                </a:lnTo>
                <a:lnTo>
                  <a:pt x="515268" y="-94034"/>
                </a:lnTo>
                <a:lnTo>
                  <a:pt x="525402" y="-70252"/>
                </a:lnTo>
                <a:lnTo>
                  <a:pt x="533238" y="-45356"/>
                </a:lnTo>
                <a:lnTo>
                  <a:pt x="538646" y="-19476"/>
                </a:lnTo>
                <a:lnTo>
                  <a:pt x="541493" y="7255"/>
                </a:lnTo>
                <a:lnTo>
                  <a:pt x="541921" y="22514"/>
                </a:lnTo>
                <a:lnTo>
                  <a:pt x="541578" y="36179"/>
                </a:lnTo>
                <a:lnTo>
                  <a:pt x="538885" y="62956"/>
                </a:lnTo>
                <a:lnTo>
                  <a:pt x="533624" y="88888"/>
                </a:lnTo>
                <a:lnTo>
                  <a:pt x="525927" y="113844"/>
                </a:lnTo>
                <a:lnTo>
                  <a:pt x="515924" y="137694"/>
                </a:lnTo>
                <a:lnTo>
                  <a:pt x="503748" y="160307"/>
                </a:lnTo>
                <a:lnTo>
                  <a:pt x="489528" y="181552"/>
                </a:lnTo>
                <a:lnTo>
                  <a:pt x="473397" y="201298"/>
                </a:lnTo>
                <a:lnTo>
                  <a:pt x="454379" y="220425"/>
                </a:lnTo>
                <a:lnTo>
                  <a:pt x="434726" y="236669"/>
                </a:lnTo>
                <a:lnTo>
                  <a:pt x="413567" y="251009"/>
                </a:lnTo>
                <a:lnTo>
                  <a:pt x="391033" y="263313"/>
                </a:lnTo>
                <a:lnTo>
                  <a:pt x="367254" y="273451"/>
                </a:lnTo>
                <a:lnTo>
                  <a:pt x="342361" y="281290"/>
                </a:lnTo>
                <a:lnTo>
                  <a:pt x="316484" y="286700"/>
                </a:lnTo>
                <a:lnTo>
                  <a:pt x="289754" y="289548"/>
                </a:lnTo>
                <a:lnTo>
                  <a:pt x="274497" y="289976"/>
                </a:lnTo>
                <a:lnTo>
                  <a:pt x="260832" y="289633"/>
                </a:lnTo>
                <a:lnTo>
                  <a:pt x="234054" y="286939"/>
                </a:lnTo>
                <a:lnTo>
                  <a:pt x="208122" y="281678"/>
                </a:lnTo>
                <a:lnTo>
                  <a:pt x="183166" y="273979"/>
                </a:lnTo>
                <a:lnTo>
                  <a:pt x="159317" y="263975"/>
                </a:lnTo>
                <a:lnTo>
                  <a:pt x="136705" y="251797"/>
                </a:lnTo>
                <a:lnTo>
                  <a:pt x="115461" y="237576"/>
                </a:lnTo>
                <a:lnTo>
                  <a:pt x="95716" y="221443"/>
                </a:lnTo>
                <a:lnTo>
                  <a:pt x="76576" y="202409"/>
                </a:lnTo>
                <a:lnTo>
                  <a:pt x="60336" y="182755"/>
                </a:lnTo>
                <a:lnTo>
                  <a:pt x="45999" y="161596"/>
                </a:lnTo>
                <a:lnTo>
                  <a:pt x="33697" y="139060"/>
                </a:lnTo>
                <a:lnTo>
                  <a:pt x="23561" y="115280"/>
                </a:lnTo>
                <a:lnTo>
                  <a:pt x="15722" y="90386"/>
                </a:lnTo>
                <a:lnTo>
                  <a:pt x="10313" y="64508"/>
                </a:lnTo>
                <a:lnTo>
                  <a:pt x="8560" y="51241"/>
                </a:lnTo>
                <a:lnTo>
                  <a:pt x="7976" y="88475"/>
                </a:lnTo>
                <a:lnTo>
                  <a:pt x="13991" y="1092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5453886" y="2419800"/>
            <a:ext cx="425659" cy="337429"/>
          </a:xfrm>
          <a:custGeom>
            <a:avLst/>
            <a:gdLst/>
            <a:ahLst/>
            <a:cxnLst/>
            <a:rect l="l" t="t" r="r" b="b"/>
            <a:pathLst>
              <a:path w="425659" h="337429">
                <a:moveTo>
                  <a:pt x="22857" y="337429"/>
                </a:moveTo>
                <a:lnTo>
                  <a:pt x="27768" y="335368"/>
                </a:lnTo>
                <a:lnTo>
                  <a:pt x="243744" y="206590"/>
                </a:lnTo>
                <a:lnTo>
                  <a:pt x="252342" y="37528"/>
                </a:lnTo>
                <a:lnTo>
                  <a:pt x="424719" y="37528"/>
                </a:lnTo>
                <a:lnTo>
                  <a:pt x="425659" y="0"/>
                </a:lnTo>
                <a:lnTo>
                  <a:pt x="216668" y="0"/>
                </a:lnTo>
                <a:lnTo>
                  <a:pt x="207308" y="184658"/>
                </a:lnTo>
                <a:lnTo>
                  <a:pt x="8540" y="303174"/>
                </a:lnTo>
                <a:lnTo>
                  <a:pt x="767" y="312247"/>
                </a:lnTo>
                <a:lnTo>
                  <a:pt x="0" y="323949"/>
                </a:lnTo>
                <a:lnTo>
                  <a:pt x="2063" y="328891"/>
                </a:lnTo>
                <a:lnTo>
                  <a:pt x="11154" y="336661"/>
                </a:lnTo>
                <a:lnTo>
                  <a:pt x="22857" y="337429"/>
                </a:lnTo>
                <a:close/>
              </a:path>
            </a:pathLst>
          </a:custGeom>
          <a:solidFill>
            <a:srgbClr val="003A6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5449764" y="2416278"/>
            <a:ext cx="433298" cy="345071"/>
          </a:xfrm>
          <a:custGeom>
            <a:avLst/>
            <a:gdLst/>
            <a:ahLst/>
            <a:cxnLst/>
            <a:rect l="l" t="t" r="r" b="b"/>
            <a:pathLst>
              <a:path w="433298" h="345071">
                <a:moveTo>
                  <a:pt x="428840" y="37528"/>
                </a:moveTo>
                <a:lnTo>
                  <a:pt x="256463" y="37528"/>
                </a:lnTo>
                <a:lnTo>
                  <a:pt x="253047" y="39014"/>
                </a:lnTo>
                <a:lnTo>
                  <a:pt x="252958" y="40881"/>
                </a:lnTo>
                <a:lnTo>
                  <a:pt x="244449" y="208051"/>
                </a:lnTo>
                <a:lnTo>
                  <a:pt x="30086" y="335864"/>
                </a:lnTo>
                <a:lnTo>
                  <a:pt x="27635" y="337337"/>
                </a:lnTo>
                <a:lnTo>
                  <a:pt x="24968" y="338023"/>
                </a:lnTo>
                <a:lnTo>
                  <a:pt x="17106" y="338023"/>
                </a:lnTo>
                <a:lnTo>
                  <a:pt x="12052" y="335381"/>
                </a:lnTo>
                <a:lnTo>
                  <a:pt x="9207" y="330606"/>
                </a:lnTo>
                <a:lnTo>
                  <a:pt x="7734" y="328142"/>
                </a:lnTo>
                <a:lnTo>
                  <a:pt x="7048" y="325462"/>
                </a:lnTo>
                <a:lnTo>
                  <a:pt x="7048" y="317601"/>
                </a:lnTo>
                <a:lnTo>
                  <a:pt x="9690" y="312572"/>
                </a:lnTo>
                <a:lnTo>
                  <a:pt x="14465" y="309727"/>
                </a:lnTo>
                <a:lnTo>
                  <a:pt x="213233" y="191211"/>
                </a:lnTo>
                <a:lnTo>
                  <a:pt x="214947" y="188353"/>
                </a:lnTo>
                <a:lnTo>
                  <a:pt x="224129" y="7048"/>
                </a:lnTo>
                <a:lnTo>
                  <a:pt x="429780" y="7048"/>
                </a:lnTo>
                <a:lnTo>
                  <a:pt x="433298" y="5461"/>
                </a:lnTo>
                <a:lnTo>
                  <a:pt x="433298" y="1574"/>
                </a:lnTo>
                <a:lnTo>
                  <a:pt x="429780" y="0"/>
                </a:lnTo>
                <a:lnTo>
                  <a:pt x="220789" y="0"/>
                </a:lnTo>
                <a:lnTo>
                  <a:pt x="217360" y="1460"/>
                </a:lnTo>
                <a:lnTo>
                  <a:pt x="217271" y="3340"/>
                </a:lnTo>
                <a:lnTo>
                  <a:pt x="208000" y="186131"/>
                </a:lnTo>
                <a:lnTo>
                  <a:pt x="10871" y="303669"/>
                </a:lnTo>
                <a:lnTo>
                  <a:pt x="3886" y="307822"/>
                </a:lnTo>
                <a:lnTo>
                  <a:pt x="0" y="315226"/>
                </a:lnTo>
                <a:lnTo>
                  <a:pt x="0" y="326682"/>
                </a:lnTo>
                <a:lnTo>
                  <a:pt x="1028" y="330631"/>
                </a:lnTo>
                <a:lnTo>
                  <a:pt x="3162" y="334213"/>
                </a:lnTo>
                <a:lnTo>
                  <a:pt x="7327" y="341185"/>
                </a:lnTo>
                <a:lnTo>
                  <a:pt x="14732" y="345071"/>
                </a:lnTo>
                <a:lnTo>
                  <a:pt x="26187" y="345071"/>
                </a:lnTo>
                <a:lnTo>
                  <a:pt x="30137" y="344043"/>
                </a:lnTo>
                <a:lnTo>
                  <a:pt x="33705" y="341909"/>
                </a:lnTo>
                <a:lnTo>
                  <a:pt x="249682" y="213144"/>
                </a:lnTo>
                <a:lnTo>
                  <a:pt x="251383" y="210299"/>
                </a:lnTo>
                <a:lnTo>
                  <a:pt x="259816" y="44577"/>
                </a:lnTo>
                <a:lnTo>
                  <a:pt x="428840" y="44577"/>
                </a:lnTo>
                <a:lnTo>
                  <a:pt x="432371" y="43002"/>
                </a:lnTo>
                <a:lnTo>
                  <a:pt x="432371" y="39103"/>
                </a:lnTo>
                <a:lnTo>
                  <a:pt x="428840" y="3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5625729" y="2186093"/>
            <a:ext cx="397167" cy="397167"/>
          </a:xfrm>
          <a:custGeom>
            <a:avLst/>
            <a:gdLst/>
            <a:ahLst/>
            <a:cxnLst/>
            <a:rect l="l" t="t" r="r" b="b"/>
            <a:pathLst>
              <a:path w="397167" h="397167">
                <a:moveTo>
                  <a:pt x="0" y="198589"/>
                </a:moveTo>
                <a:lnTo>
                  <a:pt x="658" y="214877"/>
                </a:lnTo>
                <a:lnTo>
                  <a:pt x="2598" y="230801"/>
                </a:lnTo>
                <a:lnTo>
                  <a:pt x="5770" y="246312"/>
                </a:lnTo>
                <a:lnTo>
                  <a:pt x="10121" y="261357"/>
                </a:lnTo>
                <a:lnTo>
                  <a:pt x="15602" y="275887"/>
                </a:lnTo>
                <a:lnTo>
                  <a:pt x="22160" y="289850"/>
                </a:lnTo>
                <a:lnTo>
                  <a:pt x="29746" y="303194"/>
                </a:lnTo>
                <a:lnTo>
                  <a:pt x="38307" y="315869"/>
                </a:lnTo>
                <a:lnTo>
                  <a:pt x="47793" y="327824"/>
                </a:lnTo>
                <a:lnTo>
                  <a:pt x="58153" y="339007"/>
                </a:lnTo>
                <a:lnTo>
                  <a:pt x="69335" y="349368"/>
                </a:lnTo>
                <a:lnTo>
                  <a:pt x="81289" y="358854"/>
                </a:lnTo>
                <a:lnTo>
                  <a:pt x="93963" y="367417"/>
                </a:lnTo>
                <a:lnTo>
                  <a:pt x="107306" y="375003"/>
                </a:lnTo>
                <a:lnTo>
                  <a:pt x="121268" y="381562"/>
                </a:lnTo>
                <a:lnTo>
                  <a:pt x="135797" y="387044"/>
                </a:lnTo>
                <a:lnTo>
                  <a:pt x="150842" y="391396"/>
                </a:lnTo>
                <a:lnTo>
                  <a:pt x="166353" y="394568"/>
                </a:lnTo>
                <a:lnTo>
                  <a:pt x="182277" y="396508"/>
                </a:lnTo>
                <a:lnTo>
                  <a:pt x="198564" y="397167"/>
                </a:lnTo>
                <a:lnTo>
                  <a:pt x="214853" y="396508"/>
                </a:lnTo>
                <a:lnTo>
                  <a:pt x="230780" y="394568"/>
                </a:lnTo>
                <a:lnTo>
                  <a:pt x="246292" y="391396"/>
                </a:lnTo>
                <a:lnTo>
                  <a:pt x="261340" y="387044"/>
                </a:lnTo>
                <a:lnTo>
                  <a:pt x="275871" y="381562"/>
                </a:lnTo>
                <a:lnTo>
                  <a:pt x="289835" y="375003"/>
                </a:lnTo>
                <a:lnTo>
                  <a:pt x="303181" y="367417"/>
                </a:lnTo>
                <a:lnTo>
                  <a:pt x="315858" y="358854"/>
                </a:lnTo>
                <a:lnTo>
                  <a:pt x="327814" y="349368"/>
                </a:lnTo>
                <a:lnTo>
                  <a:pt x="338999" y="339007"/>
                </a:lnTo>
                <a:lnTo>
                  <a:pt x="349361" y="327824"/>
                </a:lnTo>
                <a:lnTo>
                  <a:pt x="358849" y="315869"/>
                </a:lnTo>
                <a:lnTo>
                  <a:pt x="367412" y="303194"/>
                </a:lnTo>
                <a:lnTo>
                  <a:pt x="375000" y="289850"/>
                </a:lnTo>
                <a:lnTo>
                  <a:pt x="381560" y="275887"/>
                </a:lnTo>
                <a:lnTo>
                  <a:pt x="387042" y="261357"/>
                </a:lnTo>
                <a:lnTo>
                  <a:pt x="391395" y="246312"/>
                </a:lnTo>
                <a:lnTo>
                  <a:pt x="394567" y="230801"/>
                </a:lnTo>
                <a:lnTo>
                  <a:pt x="396508" y="214877"/>
                </a:lnTo>
                <a:lnTo>
                  <a:pt x="397167" y="198589"/>
                </a:lnTo>
                <a:lnTo>
                  <a:pt x="396508" y="182302"/>
                </a:lnTo>
                <a:lnTo>
                  <a:pt x="394567" y="166377"/>
                </a:lnTo>
                <a:lnTo>
                  <a:pt x="391395" y="150866"/>
                </a:lnTo>
                <a:lnTo>
                  <a:pt x="387042" y="135820"/>
                </a:lnTo>
                <a:lnTo>
                  <a:pt x="381560" y="121290"/>
                </a:lnTo>
                <a:lnTo>
                  <a:pt x="375000" y="107326"/>
                </a:lnTo>
                <a:lnTo>
                  <a:pt x="367412" y="93981"/>
                </a:lnTo>
                <a:lnTo>
                  <a:pt x="358849" y="81305"/>
                </a:lnTo>
                <a:lnTo>
                  <a:pt x="349361" y="69350"/>
                </a:lnTo>
                <a:lnTo>
                  <a:pt x="338999" y="58166"/>
                </a:lnTo>
                <a:lnTo>
                  <a:pt x="327814" y="47804"/>
                </a:lnTo>
                <a:lnTo>
                  <a:pt x="315858" y="38316"/>
                </a:lnTo>
                <a:lnTo>
                  <a:pt x="303181" y="29753"/>
                </a:lnTo>
                <a:lnTo>
                  <a:pt x="289835" y="22166"/>
                </a:lnTo>
                <a:lnTo>
                  <a:pt x="275871" y="15606"/>
                </a:lnTo>
                <a:lnTo>
                  <a:pt x="261340" y="10124"/>
                </a:lnTo>
                <a:lnTo>
                  <a:pt x="246292" y="5771"/>
                </a:lnTo>
                <a:lnTo>
                  <a:pt x="230780" y="2599"/>
                </a:lnTo>
                <a:lnTo>
                  <a:pt x="214853" y="658"/>
                </a:lnTo>
                <a:lnTo>
                  <a:pt x="198564" y="0"/>
                </a:lnTo>
                <a:lnTo>
                  <a:pt x="182277" y="658"/>
                </a:lnTo>
                <a:lnTo>
                  <a:pt x="166353" y="2599"/>
                </a:lnTo>
                <a:lnTo>
                  <a:pt x="150842" y="5771"/>
                </a:lnTo>
                <a:lnTo>
                  <a:pt x="135797" y="10124"/>
                </a:lnTo>
                <a:lnTo>
                  <a:pt x="121268" y="15606"/>
                </a:lnTo>
                <a:lnTo>
                  <a:pt x="107306" y="22166"/>
                </a:lnTo>
                <a:lnTo>
                  <a:pt x="93963" y="29753"/>
                </a:lnTo>
                <a:lnTo>
                  <a:pt x="81289" y="38316"/>
                </a:lnTo>
                <a:lnTo>
                  <a:pt x="69335" y="47804"/>
                </a:lnTo>
                <a:lnTo>
                  <a:pt x="58153" y="58166"/>
                </a:lnTo>
                <a:lnTo>
                  <a:pt x="47793" y="69350"/>
                </a:lnTo>
                <a:lnTo>
                  <a:pt x="38307" y="81305"/>
                </a:lnTo>
                <a:lnTo>
                  <a:pt x="29746" y="93981"/>
                </a:lnTo>
                <a:lnTo>
                  <a:pt x="22160" y="107326"/>
                </a:lnTo>
                <a:lnTo>
                  <a:pt x="15602" y="121290"/>
                </a:lnTo>
                <a:lnTo>
                  <a:pt x="10121" y="135820"/>
                </a:lnTo>
                <a:lnTo>
                  <a:pt x="5770" y="150866"/>
                </a:lnTo>
                <a:lnTo>
                  <a:pt x="2598" y="166377"/>
                </a:lnTo>
                <a:lnTo>
                  <a:pt x="658" y="182302"/>
                </a:lnTo>
                <a:lnTo>
                  <a:pt x="0" y="198589"/>
                </a:lnTo>
                <a:close/>
              </a:path>
            </a:pathLst>
          </a:custGeom>
          <a:solidFill>
            <a:srgbClr val="6AACD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5625729" y="2182575"/>
            <a:ext cx="400685" cy="404202"/>
          </a:xfrm>
          <a:custGeom>
            <a:avLst/>
            <a:gdLst/>
            <a:ahLst/>
            <a:cxnLst/>
            <a:rect l="l" t="t" r="r" b="b"/>
            <a:pathLst>
              <a:path w="400684" h="404202">
                <a:moveTo>
                  <a:pt x="45118" y="333631"/>
                </a:moveTo>
                <a:lnTo>
                  <a:pt x="55660" y="345012"/>
                </a:lnTo>
                <a:lnTo>
                  <a:pt x="67040" y="355557"/>
                </a:lnTo>
                <a:lnTo>
                  <a:pt x="79206" y="365212"/>
                </a:lnTo>
                <a:lnTo>
                  <a:pt x="92104" y="373925"/>
                </a:lnTo>
                <a:lnTo>
                  <a:pt x="105684" y="381646"/>
                </a:lnTo>
                <a:lnTo>
                  <a:pt x="119893" y="388322"/>
                </a:lnTo>
                <a:lnTo>
                  <a:pt x="134680" y="393900"/>
                </a:lnTo>
                <a:lnTo>
                  <a:pt x="149993" y="398329"/>
                </a:lnTo>
                <a:lnTo>
                  <a:pt x="165779" y="401557"/>
                </a:lnTo>
                <a:lnTo>
                  <a:pt x="181987" y="403533"/>
                </a:lnTo>
                <a:lnTo>
                  <a:pt x="198564" y="404202"/>
                </a:lnTo>
                <a:lnTo>
                  <a:pt x="215142" y="403533"/>
                </a:lnTo>
                <a:lnTo>
                  <a:pt x="231350" y="401558"/>
                </a:lnTo>
                <a:lnTo>
                  <a:pt x="247137" y="398330"/>
                </a:lnTo>
                <a:lnTo>
                  <a:pt x="262452" y="393901"/>
                </a:lnTo>
                <a:lnTo>
                  <a:pt x="277241" y="388323"/>
                </a:lnTo>
                <a:lnTo>
                  <a:pt x="291452" y="381648"/>
                </a:lnTo>
                <a:lnTo>
                  <a:pt x="305035" y="373928"/>
                </a:lnTo>
                <a:lnTo>
                  <a:pt x="317936" y="365215"/>
                </a:lnTo>
                <a:lnTo>
                  <a:pt x="330104" y="355561"/>
                </a:lnTo>
                <a:lnTo>
                  <a:pt x="341487" y="345017"/>
                </a:lnTo>
                <a:lnTo>
                  <a:pt x="352032" y="333636"/>
                </a:lnTo>
                <a:lnTo>
                  <a:pt x="361688" y="321470"/>
                </a:lnTo>
                <a:lnTo>
                  <a:pt x="370403" y="308571"/>
                </a:lnTo>
                <a:lnTo>
                  <a:pt x="378125" y="294990"/>
                </a:lnTo>
                <a:lnTo>
                  <a:pt x="384802" y="280780"/>
                </a:lnTo>
                <a:lnTo>
                  <a:pt x="390381" y="265992"/>
                </a:lnTo>
                <a:lnTo>
                  <a:pt x="394811" y="250679"/>
                </a:lnTo>
                <a:lnTo>
                  <a:pt x="398039" y="234893"/>
                </a:lnTo>
                <a:lnTo>
                  <a:pt x="400015" y="218685"/>
                </a:lnTo>
                <a:lnTo>
                  <a:pt x="400685" y="202107"/>
                </a:lnTo>
                <a:lnTo>
                  <a:pt x="400015" y="185531"/>
                </a:lnTo>
                <a:lnTo>
                  <a:pt x="398039" y="169325"/>
                </a:lnTo>
                <a:lnTo>
                  <a:pt x="394811" y="153539"/>
                </a:lnTo>
                <a:lnTo>
                  <a:pt x="390381" y="138226"/>
                </a:lnTo>
                <a:lnTo>
                  <a:pt x="384802" y="123438"/>
                </a:lnTo>
                <a:lnTo>
                  <a:pt x="378125" y="109227"/>
                </a:lnTo>
                <a:lnTo>
                  <a:pt x="370403" y="95646"/>
                </a:lnTo>
                <a:lnTo>
                  <a:pt x="361688" y="82745"/>
                </a:lnTo>
                <a:lnTo>
                  <a:pt x="352032" y="70578"/>
                </a:lnTo>
                <a:lnTo>
                  <a:pt x="341487" y="59196"/>
                </a:lnTo>
                <a:lnTo>
                  <a:pt x="330104" y="48651"/>
                </a:lnTo>
                <a:lnTo>
                  <a:pt x="317936" y="38995"/>
                </a:lnTo>
                <a:lnTo>
                  <a:pt x="305035" y="30280"/>
                </a:lnTo>
                <a:lnTo>
                  <a:pt x="291452" y="22559"/>
                </a:lnTo>
                <a:lnTo>
                  <a:pt x="277241" y="15882"/>
                </a:lnTo>
                <a:lnTo>
                  <a:pt x="262452" y="10303"/>
                </a:lnTo>
                <a:lnTo>
                  <a:pt x="247137" y="5873"/>
                </a:lnTo>
                <a:lnTo>
                  <a:pt x="231350" y="2645"/>
                </a:lnTo>
                <a:lnTo>
                  <a:pt x="215142" y="669"/>
                </a:lnTo>
                <a:lnTo>
                  <a:pt x="198564" y="0"/>
                </a:lnTo>
                <a:lnTo>
                  <a:pt x="181987" y="669"/>
                </a:lnTo>
                <a:lnTo>
                  <a:pt x="165779" y="2645"/>
                </a:lnTo>
                <a:lnTo>
                  <a:pt x="149993" y="5873"/>
                </a:lnTo>
                <a:lnTo>
                  <a:pt x="134680" y="10303"/>
                </a:lnTo>
                <a:lnTo>
                  <a:pt x="119893" y="15882"/>
                </a:lnTo>
                <a:lnTo>
                  <a:pt x="105684" y="22559"/>
                </a:lnTo>
                <a:lnTo>
                  <a:pt x="92104" y="30280"/>
                </a:lnTo>
                <a:lnTo>
                  <a:pt x="79206" y="38995"/>
                </a:lnTo>
                <a:lnTo>
                  <a:pt x="67040" y="48651"/>
                </a:lnTo>
                <a:lnTo>
                  <a:pt x="55660" y="59196"/>
                </a:lnTo>
                <a:lnTo>
                  <a:pt x="45118" y="70578"/>
                </a:lnTo>
                <a:lnTo>
                  <a:pt x="35464" y="82745"/>
                </a:lnTo>
                <a:lnTo>
                  <a:pt x="26752" y="95646"/>
                </a:lnTo>
                <a:lnTo>
                  <a:pt x="19033" y="109227"/>
                </a:lnTo>
                <a:lnTo>
                  <a:pt x="12359" y="123438"/>
                </a:lnTo>
                <a:lnTo>
                  <a:pt x="6781" y="138226"/>
                </a:lnTo>
                <a:lnTo>
                  <a:pt x="2353" y="153539"/>
                </a:lnTo>
                <a:lnTo>
                  <a:pt x="0" y="202107"/>
                </a:lnTo>
                <a:lnTo>
                  <a:pt x="2353" y="250675"/>
                </a:lnTo>
                <a:lnTo>
                  <a:pt x="6781" y="265987"/>
                </a:lnTo>
                <a:lnTo>
                  <a:pt x="7008" y="239041"/>
                </a:lnTo>
                <a:lnTo>
                  <a:pt x="4950" y="225873"/>
                </a:lnTo>
                <a:lnTo>
                  <a:pt x="3786" y="212429"/>
                </a:lnTo>
                <a:lnTo>
                  <a:pt x="3986" y="188475"/>
                </a:lnTo>
                <a:lnTo>
                  <a:pt x="5372" y="175096"/>
                </a:lnTo>
                <a:lnTo>
                  <a:pt x="7644" y="162001"/>
                </a:lnTo>
                <a:lnTo>
                  <a:pt x="10771" y="149220"/>
                </a:lnTo>
                <a:lnTo>
                  <a:pt x="14722" y="136784"/>
                </a:lnTo>
                <a:lnTo>
                  <a:pt x="24973" y="113072"/>
                </a:lnTo>
                <a:lnTo>
                  <a:pt x="38150" y="91110"/>
                </a:lnTo>
                <a:lnTo>
                  <a:pt x="54006" y="71145"/>
                </a:lnTo>
                <a:lnTo>
                  <a:pt x="69939" y="55460"/>
                </a:lnTo>
                <a:lnTo>
                  <a:pt x="90162" y="39914"/>
                </a:lnTo>
                <a:lnTo>
                  <a:pt x="112350" y="27081"/>
                </a:lnTo>
                <a:lnTo>
                  <a:pt x="136258" y="17206"/>
                </a:lnTo>
                <a:lnTo>
                  <a:pt x="148781" y="13455"/>
                </a:lnTo>
                <a:lnTo>
                  <a:pt x="161641" y="10535"/>
                </a:lnTo>
                <a:lnTo>
                  <a:pt x="174809" y="8479"/>
                </a:lnTo>
                <a:lnTo>
                  <a:pt x="188254" y="7316"/>
                </a:lnTo>
                <a:lnTo>
                  <a:pt x="198564" y="7048"/>
                </a:lnTo>
                <a:lnTo>
                  <a:pt x="212198" y="7516"/>
                </a:lnTo>
                <a:lnTo>
                  <a:pt x="225578" y="8901"/>
                </a:lnTo>
                <a:lnTo>
                  <a:pt x="238673" y="11172"/>
                </a:lnTo>
                <a:lnTo>
                  <a:pt x="251454" y="14297"/>
                </a:lnTo>
                <a:lnTo>
                  <a:pt x="263889" y="18247"/>
                </a:lnTo>
                <a:lnTo>
                  <a:pt x="287600" y="28495"/>
                </a:lnTo>
                <a:lnTo>
                  <a:pt x="309561" y="41670"/>
                </a:lnTo>
                <a:lnTo>
                  <a:pt x="329529" y="57527"/>
                </a:lnTo>
                <a:lnTo>
                  <a:pt x="345224" y="73469"/>
                </a:lnTo>
                <a:lnTo>
                  <a:pt x="360768" y="93692"/>
                </a:lnTo>
                <a:lnTo>
                  <a:pt x="373601" y="115881"/>
                </a:lnTo>
                <a:lnTo>
                  <a:pt x="383476" y="139790"/>
                </a:lnTo>
                <a:lnTo>
                  <a:pt x="387227" y="152313"/>
                </a:lnTo>
                <a:lnTo>
                  <a:pt x="390147" y="165174"/>
                </a:lnTo>
                <a:lnTo>
                  <a:pt x="392204" y="178341"/>
                </a:lnTo>
                <a:lnTo>
                  <a:pt x="393368" y="191785"/>
                </a:lnTo>
                <a:lnTo>
                  <a:pt x="393636" y="202107"/>
                </a:lnTo>
                <a:lnTo>
                  <a:pt x="393167" y="215739"/>
                </a:lnTo>
                <a:lnTo>
                  <a:pt x="391782" y="229119"/>
                </a:lnTo>
                <a:lnTo>
                  <a:pt x="389512" y="242214"/>
                </a:lnTo>
                <a:lnTo>
                  <a:pt x="386386" y="254995"/>
                </a:lnTo>
                <a:lnTo>
                  <a:pt x="382436" y="267431"/>
                </a:lnTo>
                <a:lnTo>
                  <a:pt x="372186" y="291143"/>
                </a:lnTo>
                <a:lnTo>
                  <a:pt x="359009" y="313105"/>
                </a:lnTo>
                <a:lnTo>
                  <a:pt x="343150" y="333070"/>
                </a:lnTo>
                <a:lnTo>
                  <a:pt x="327213" y="348753"/>
                </a:lnTo>
                <a:lnTo>
                  <a:pt x="306989" y="364297"/>
                </a:lnTo>
                <a:lnTo>
                  <a:pt x="284801" y="377129"/>
                </a:lnTo>
                <a:lnTo>
                  <a:pt x="260894" y="387004"/>
                </a:lnTo>
                <a:lnTo>
                  <a:pt x="248372" y="390756"/>
                </a:lnTo>
                <a:lnTo>
                  <a:pt x="235512" y="393676"/>
                </a:lnTo>
                <a:lnTo>
                  <a:pt x="222345" y="395733"/>
                </a:lnTo>
                <a:lnTo>
                  <a:pt x="208900" y="396898"/>
                </a:lnTo>
                <a:lnTo>
                  <a:pt x="198564" y="397167"/>
                </a:lnTo>
                <a:lnTo>
                  <a:pt x="184931" y="396698"/>
                </a:lnTo>
                <a:lnTo>
                  <a:pt x="171552" y="395313"/>
                </a:lnTo>
                <a:lnTo>
                  <a:pt x="158456" y="393042"/>
                </a:lnTo>
                <a:lnTo>
                  <a:pt x="145676" y="389915"/>
                </a:lnTo>
                <a:lnTo>
                  <a:pt x="133241" y="385965"/>
                </a:lnTo>
                <a:lnTo>
                  <a:pt x="109530" y="375713"/>
                </a:lnTo>
                <a:lnTo>
                  <a:pt x="87570" y="362534"/>
                </a:lnTo>
                <a:lnTo>
                  <a:pt x="67606" y="346673"/>
                </a:lnTo>
                <a:lnTo>
                  <a:pt x="51933" y="330745"/>
                </a:lnTo>
                <a:lnTo>
                  <a:pt x="36391" y="310523"/>
                </a:lnTo>
                <a:lnTo>
                  <a:pt x="23558" y="288334"/>
                </a:lnTo>
                <a:lnTo>
                  <a:pt x="13681" y="264424"/>
                </a:lnTo>
                <a:lnTo>
                  <a:pt x="19033" y="294984"/>
                </a:lnTo>
                <a:lnTo>
                  <a:pt x="26752" y="308565"/>
                </a:lnTo>
                <a:lnTo>
                  <a:pt x="35464" y="321465"/>
                </a:lnTo>
                <a:lnTo>
                  <a:pt x="45118" y="333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5632511" y="2421617"/>
            <a:ext cx="12251" cy="55943"/>
          </a:xfrm>
          <a:custGeom>
            <a:avLst/>
            <a:gdLst/>
            <a:ahLst/>
            <a:cxnLst/>
            <a:rect l="l" t="t" r="r" b="b"/>
            <a:pathLst>
              <a:path w="12251" h="55943">
                <a:moveTo>
                  <a:pt x="5577" y="41733"/>
                </a:moveTo>
                <a:lnTo>
                  <a:pt x="12251" y="55943"/>
                </a:lnTo>
                <a:lnTo>
                  <a:pt x="6900" y="25383"/>
                </a:lnTo>
                <a:lnTo>
                  <a:pt x="3147" y="12860"/>
                </a:lnTo>
                <a:lnTo>
                  <a:pt x="226" y="0"/>
                </a:lnTo>
                <a:lnTo>
                  <a:pt x="0" y="26946"/>
                </a:lnTo>
                <a:lnTo>
                  <a:pt x="5577" y="417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5622211" y="2336114"/>
            <a:ext cx="5871" cy="97136"/>
          </a:xfrm>
          <a:custGeom>
            <a:avLst/>
            <a:gdLst/>
            <a:ahLst/>
            <a:cxnLst/>
            <a:rect l="l" t="t" r="r" b="b"/>
            <a:pathLst>
              <a:path w="5871" h="97136">
                <a:moveTo>
                  <a:pt x="3517" y="48568"/>
                </a:moveTo>
                <a:lnTo>
                  <a:pt x="5871" y="0"/>
                </a:lnTo>
                <a:lnTo>
                  <a:pt x="2644" y="15785"/>
                </a:lnTo>
                <a:lnTo>
                  <a:pt x="669" y="31992"/>
                </a:lnTo>
                <a:lnTo>
                  <a:pt x="0" y="48568"/>
                </a:lnTo>
                <a:lnTo>
                  <a:pt x="669" y="65144"/>
                </a:lnTo>
                <a:lnTo>
                  <a:pt x="2644" y="81350"/>
                </a:lnTo>
                <a:lnTo>
                  <a:pt x="5871" y="97136"/>
                </a:lnTo>
                <a:lnTo>
                  <a:pt x="3517" y="48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5443057" y="2171524"/>
            <a:ext cx="533285" cy="533272"/>
          </a:xfrm>
          <a:custGeom>
            <a:avLst/>
            <a:gdLst/>
            <a:ahLst/>
            <a:cxnLst/>
            <a:rect l="l" t="t" r="r" b="b"/>
            <a:pathLst>
              <a:path w="533285" h="533273">
                <a:moveTo>
                  <a:pt x="0" y="266649"/>
                </a:moveTo>
                <a:lnTo>
                  <a:pt x="884" y="288513"/>
                </a:lnTo>
                <a:lnTo>
                  <a:pt x="3490" y="309891"/>
                </a:lnTo>
                <a:lnTo>
                  <a:pt x="7750" y="330715"/>
                </a:lnTo>
                <a:lnTo>
                  <a:pt x="13594" y="350914"/>
                </a:lnTo>
                <a:lnTo>
                  <a:pt x="20956" y="370422"/>
                </a:lnTo>
                <a:lnTo>
                  <a:pt x="29765" y="389168"/>
                </a:lnTo>
                <a:lnTo>
                  <a:pt x="39953" y="407085"/>
                </a:lnTo>
                <a:lnTo>
                  <a:pt x="51451" y="424104"/>
                </a:lnTo>
                <a:lnTo>
                  <a:pt x="64191" y="440156"/>
                </a:lnTo>
                <a:lnTo>
                  <a:pt x="78104" y="455172"/>
                </a:lnTo>
                <a:lnTo>
                  <a:pt x="93122" y="469084"/>
                </a:lnTo>
                <a:lnTo>
                  <a:pt x="109176" y="481823"/>
                </a:lnTo>
                <a:lnTo>
                  <a:pt x="126197" y="493321"/>
                </a:lnTo>
                <a:lnTo>
                  <a:pt x="144117" y="503508"/>
                </a:lnTo>
                <a:lnTo>
                  <a:pt x="162866" y="512317"/>
                </a:lnTo>
                <a:lnTo>
                  <a:pt x="182377" y="519678"/>
                </a:lnTo>
                <a:lnTo>
                  <a:pt x="202581" y="525522"/>
                </a:lnTo>
                <a:lnTo>
                  <a:pt x="223408" y="529782"/>
                </a:lnTo>
                <a:lnTo>
                  <a:pt x="244792" y="532388"/>
                </a:lnTo>
                <a:lnTo>
                  <a:pt x="266661" y="533272"/>
                </a:lnTo>
                <a:lnTo>
                  <a:pt x="288528" y="532388"/>
                </a:lnTo>
                <a:lnTo>
                  <a:pt x="309907" y="529782"/>
                </a:lnTo>
                <a:lnTo>
                  <a:pt x="330731" y="525522"/>
                </a:lnTo>
                <a:lnTo>
                  <a:pt x="350932" y="519678"/>
                </a:lnTo>
                <a:lnTo>
                  <a:pt x="370440" y="512317"/>
                </a:lnTo>
                <a:lnTo>
                  <a:pt x="389187" y="503508"/>
                </a:lnTo>
                <a:lnTo>
                  <a:pt x="407104" y="493321"/>
                </a:lnTo>
                <a:lnTo>
                  <a:pt x="424122" y="481823"/>
                </a:lnTo>
                <a:lnTo>
                  <a:pt x="440174" y="469084"/>
                </a:lnTo>
                <a:lnTo>
                  <a:pt x="455190" y="455172"/>
                </a:lnTo>
                <a:lnTo>
                  <a:pt x="469101" y="440156"/>
                </a:lnTo>
                <a:lnTo>
                  <a:pt x="481840" y="424104"/>
                </a:lnTo>
                <a:lnTo>
                  <a:pt x="493337" y="407085"/>
                </a:lnTo>
                <a:lnTo>
                  <a:pt x="503524" y="389168"/>
                </a:lnTo>
                <a:lnTo>
                  <a:pt x="512331" y="370422"/>
                </a:lnTo>
                <a:lnTo>
                  <a:pt x="519692" y="350914"/>
                </a:lnTo>
                <a:lnTo>
                  <a:pt x="525536" y="330715"/>
                </a:lnTo>
                <a:lnTo>
                  <a:pt x="529795" y="309891"/>
                </a:lnTo>
                <a:lnTo>
                  <a:pt x="532401" y="288513"/>
                </a:lnTo>
                <a:lnTo>
                  <a:pt x="533285" y="266649"/>
                </a:lnTo>
                <a:lnTo>
                  <a:pt x="532401" y="244777"/>
                </a:lnTo>
                <a:lnTo>
                  <a:pt x="529795" y="223393"/>
                </a:lnTo>
                <a:lnTo>
                  <a:pt x="525536" y="202565"/>
                </a:lnTo>
                <a:lnTo>
                  <a:pt x="519692" y="182361"/>
                </a:lnTo>
                <a:lnTo>
                  <a:pt x="512331" y="162850"/>
                </a:lnTo>
                <a:lnTo>
                  <a:pt x="503524" y="144101"/>
                </a:lnTo>
                <a:lnTo>
                  <a:pt x="493337" y="126182"/>
                </a:lnTo>
                <a:lnTo>
                  <a:pt x="481840" y="109162"/>
                </a:lnTo>
                <a:lnTo>
                  <a:pt x="469101" y="93110"/>
                </a:lnTo>
                <a:lnTo>
                  <a:pt x="455190" y="78093"/>
                </a:lnTo>
                <a:lnTo>
                  <a:pt x="440174" y="64182"/>
                </a:lnTo>
                <a:lnTo>
                  <a:pt x="424122" y="51443"/>
                </a:lnTo>
                <a:lnTo>
                  <a:pt x="407104" y="39946"/>
                </a:lnTo>
                <a:lnTo>
                  <a:pt x="389187" y="29759"/>
                </a:lnTo>
                <a:lnTo>
                  <a:pt x="370440" y="20952"/>
                </a:lnTo>
                <a:lnTo>
                  <a:pt x="350932" y="13592"/>
                </a:lnTo>
                <a:lnTo>
                  <a:pt x="330731" y="7748"/>
                </a:lnTo>
                <a:lnTo>
                  <a:pt x="309907" y="3489"/>
                </a:lnTo>
                <a:lnTo>
                  <a:pt x="288528" y="883"/>
                </a:lnTo>
                <a:lnTo>
                  <a:pt x="266661" y="0"/>
                </a:lnTo>
                <a:lnTo>
                  <a:pt x="244792" y="883"/>
                </a:lnTo>
                <a:lnTo>
                  <a:pt x="223408" y="3489"/>
                </a:lnTo>
                <a:lnTo>
                  <a:pt x="202581" y="7748"/>
                </a:lnTo>
                <a:lnTo>
                  <a:pt x="182377" y="13592"/>
                </a:lnTo>
                <a:lnTo>
                  <a:pt x="162866" y="20952"/>
                </a:lnTo>
                <a:lnTo>
                  <a:pt x="144117" y="29759"/>
                </a:lnTo>
                <a:lnTo>
                  <a:pt x="126197" y="39946"/>
                </a:lnTo>
                <a:lnTo>
                  <a:pt x="109176" y="51443"/>
                </a:lnTo>
                <a:lnTo>
                  <a:pt x="93122" y="64182"/>
                </a:lnTo>
                <a:lnTo>
                  <a:pt x="78105" y="78093"/>
                </a:lnTo>
                <a:lnTo>
                  <a:pt x="64191" y="93110"/>
                </a:lnTo>
                <a:lnTo>
                  <a:pt x="51451" y="109162"/>
                </a:lnTo>
                <a:lnTo>
                  <a:pt x="39953" y="126182"/>
                </a:lnTo>
                <a:lnTo>
                  <a:pt x="29765" y="144101"/>
                </a:lnTo>
                <a:lnTo>
                  <a:pt x="20956" y="162850"/>
                </a:lnTo>
                <a:lnTo>
                  <a:pt x="13594" y="182361"/>
                </a:lnTo>
                <a:lnTo>
                  <a:pt x="7750" y="202565"/>
                </a:lnTo>
                <a:lnTo>
                  <a:pt x="3490" y="223393"/>
                </a:lnTo>
                <a:lnTo>
                  <a:pt x="884" y="244777"/>
                </a:lnTo>
                <a:lnTo>
                  <a:pt x="0" y="266649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5439539" y="2167994"/>
            <a:ext cx="540321" cy="540334"/>
          </a:xfrm>
          <a:custGeom>
            <a:avLst/>
            <a:gdLst/>
            <a:ahLst/>
            <a:cxnLst/>
            <a:rect l="l" t="t" r="r" b="b"/>
            <a:pathLst>
              <a:path w="540321" h="540334">
                <a:moveTo>
                  <a:pt x="32631" y="383499"/>
                </a:moveTo>
                <a:lnTo>
                  <a:pt x="27351" y="371720"/>
                </a:lnTo>
                <a:lnTo>
                  <a:pt x="22641" y="359643"/>
                </a:lnTo>
                <a:lnTo>
                  <a:pt x="18517" y="347285"/>
                </a:lnTo>
                <a:lnTo>
                  <a:pt x="21232" y="375324"/>
                </a:lnTo>
                <a:lnTo>
                  <a:pt x="30157" y="394318"/>
                </a:lnTo>
                <a:lnTo>
                  <a:pt x="40480" y="412473"/>
                </a:lnTo>
                <a:lnTo>
                  <a:pt x="52130" y="429717"/>
                </a:lnTo>
                <a:lnTo>
                  <a:pt x="65038" y="445981"/>
                </a:lnTo>
                <a:lnTo>
                  <a:pt x="79135" y="461197"/>
                </a:lnTo>
                <a:lnTo>
                  <a:pt x="94351" y="475293"/>
                </a:lnTo>
                <a:lnTo>
                  <a:pt x="110616" y="488202"/>
                </a:lnTo>
                <a:lnTo>
                  <a:pt x="127862" y="499852"/>
                </a:lnTo>
                <a:lnTo>
                  <a:pt x="146018" y="510174"/>
                </a:lnTo>
                <a:lnTo>
                  <a:pt x="165015" y="519100"/>
                </a:lnTo>
                <a:lnTo>
                  <a:pt x="184783" y="526558"/>
                </a:lnTo>
                <a:lnTo>
                  <a:pt x="205253" y="532481"/>
                </a:lnTo>
                <a:lnTo>
                  <a:pt x="226356" y="536797"/>
                </a:lnTo>
                <a:lnTo>
                  <a:pt x="248021" y="539438"/>
                </a:lnTo>
                <a:lnTo>
                  <a:pt x="270179" y="540334"/>
                </a:lnTo>
                <a:lnTo>
                  <a:pt x="292334" y="539438"/>
                </a:lnTo>
                <a:lnTo>
                  <a:pt x="313996" y="536797"/>
                </a:lnTo>
                <a:lnTo>
                  <a:pt x="335095" y="532481"/>
                </a:lnTo>
                <a:lnTo>
                  <a:pt x="355562" y="526558"/>
                </a:lnTo>
                <a:lnTo>
                  <a:pt x="375327" y="519100"/>
                </a:lnTo>
                <a:lnTo>
                  <a:pt x="394321" y="510174"/>
                </a:lnTo>
                <a:lnTo>
                  <a:pt x="412475" y="499852"/>
                </a:lnTo>
                <a:lnTo>
                  <a:pt x="429718" y="488202"/>
                </a:lnTo>
                <a:lnTo>
                  <a:pt x="445981" y="475293"/>
                </a:lnTo>
                <a:lnTo>
                  <a:pt x="461195" y="461197"/>
                </a:lnTo>
                <a:lnTo>
                  <a:pt x="475290" y="445981"/>
                </a:lnTo>
                <a:lnTo>
                  <a:pt x="488197" y="429717"/>
                </a:lnTo>
                <a:lnTo>
                  <a:pt x="499846" y="412473"/>
                </a:lnTo>
                <a:lnTo>
                  <a:pt x="510167" y="394318"/>
                </a:lnTo>
                <a:lnTo>
                  <a:pt x="519091" y="375324"/>
                </a:lnTo>
                <a:lnTo>
                  <a:pt x="526548" y="355558"/>
                </a:lnTo>
                <a:lnTo>
                  <a:pt x="532469" y="335091"/>
                </a:lnTo>
                <a:lnTo>
                  <a:pt x="536785" y="313993"/>
                </a:lnTo>
                <a:lnTo>
                  <a:pt x="539425" y="292332"/>
                </a:lnTo>
                <a:lnTo>
                  <a:pt x="540321" y="270179"/>
                </a:lnTo>
                <a:lnTo>
                  <a:pt x="539425" y="248019"/>
                </a:lnTo>
                <a:lnTo>
                  <a:pt x="536785" y="226353"/>
                </a:lnTo>
                <a:lnTo>
                  <a:pt x="532469" y="205250"/>
                </a:lnTo>
                <a:lnTo>
                  <a:pt x="526548" y="184779"/>
                </a:lnTo>
                <a:lnTo>
                  <a:pt x="519091" y="165011"/>
                </a:lnTo>
                <a:lnTo>
                  <a:pt x="510167" y="146015"/>
                </a:lnTo>
                <a:lnTo>
                  <a:pt x="499846" y="127859"/>
                </a:lnTo>
                <a:lnTo>
                  <a:pt x="488197" y="110614"/>
                </a:lnTo>
                <a:lnTo>
                  <a:pt x="475290" y="94350"/>
                </a:lnTo>
                <a:lnTo>
                  <a:pt x="461195" y="79135"/>
                </a:lnTo>
                <a:lnTo>
                  <a:pt x="445981" y="65039"/>
                </a:lnTo>
                <a:lnTo>
                  <a:pt x="429718" y="52131"/>
                </a:lnTo>
                <a:lnTo>
                  <a:pt x="412475" y="40482"/>
                </a:lnTo>
                <a:lnTo>
                  <a:pt x="394321" y="30160"/>
                </a:lnTo>
                <a:lnTo>
                  <a:pt x="375327" y="21236"/>
                </a:lnTo>
                <a:lnTo>
                  <a:pt x="355562" y="13777"/>
                </a:lnTo>
                <a:lnTo>
                  <a:pt x="335095" y="7855"/>
                </a:lnTo>
                <a:lnTo>
                  <a:pt x="313996" y="3539"/>
                </a:lnTo>
                <a:lnTo>
                  <a:pt x="292334" y="897"/>
                </a:lnTo>
                <a:lnTo>
                  <a:pt x="270179" y="0"/>
                </a:lnTo>
                <a:lnTo>
                  <a:pt x="248021" y="897"/>
                </a:lnTo>
                <a:lnTo>
                  <a:pt x="226356" y="3539"/>
                </a:lnTo>
                <a:lnTo>
                  <a:pt x="205253" y="7855"/>
                </a:lnTo>
                <a:lnTo>
                  <a:pt x="184783" y="13777"/>
                </a:lnTo>
                <a:lnTo>
                  <a:pt x="165015" y="21236"/>
                </a:lnTo>
                <a:lnTo>
                  <a:pt x="146018" y="30160"/>
                </a:lnTo>
                <a:lnTo>
                  <a:pt x="127862" y="40482"/>
                </a:lnTo>
                <a:lnTo>
                  <a:pt x="110616" y="52131"/>
                </a:lnTo>
                <a:lnTo>
                  <a:pt x="94351" y="65039"/>
                </a:lnTo>
                <a:lnTo>
                  <a:pt x="79135" y="79135"/>
                </a:lnTo>
                <a:lnTo>
                  <a:pt x="65038" y="94350"/>
                </a:lnTo>
                <a:lnTo>
                  <a:pt x="52130" y="110614"/>
                </a:lnTo>
                <a:lnTo>
                  <a:pt x="40480" y="127859"/>
                </a:lnTo>
                <a:lnTo>
                  <a:pt x="30157" y="146015"/>
                </a:lnTo>
                <a:lnTo>
                  <a:pt x="21232" y="165011"/>
                </a:lnTo>
                <a:lnTo>
                  <a:pt x="13774" y="184779"/>
                </a:lnTo>
                <a:lnTo>
                  <a:pt x="7852" y="205250"/>
                </a:lnTo>
                <a:lnTo>
                  <a:pt x="3536" y="226353"/>
                </a:lnTo>
                <a:lnTo>
                  <a:pt x="3536" y="313993"/>
                </a:lnTo>
                <a:lnTo>
                  <a:pt x="7852" y="335091"/>
                </a:lnTo>
                <a:lnTo>
                  <a:pt x="7291" y="281878"/>
                </a:lnTo>
                <a:lnTo>
                  <a:pt x="7035" y="270179"/>
                </a:lnTo>
                <a:lnTo>
                  <a:pt x="7384" y="256515"/>
                </a:lnTo>
                <a:lnTo>
                  <a:pt x="10121" y="229749"/>
                </a:lnTo>
                <a:lnTo>
                  <a:pt x="15465" y="203847"/>
                </a:lnTo>
                <a:lnTo>
                  <a:pt x="23280" y="178942"/>
                </a:lnTo>
                <a:lnTo>
                  <a:pt x="33432" y="155170"/>
                </a:lnTo>
                <a:lnTo>
                  <a:pt x="45782" y="132666"/>
                </a:lnTo>
                <a:lnTo>
                  <a:pt x="60197" y="111565"/>
                </a:lnTo>
                <a:lnTo>
                  <a:pt x="76541" y="92002"/>
                </a:lnTo>
                <a:lnTo>
                  <a:pt x="93335" y="75322"/>
                </a:lnTo>
                <a:lnTo>
                  <a:pt x="113013" y="59111"/>
                </a:lnTo>
                <a:lnTo>
                  <a:pt x="134220" y="44840"/>
                </a:lnTo>
                <a:lnTo>
                  <a:pt x="156821" y="32642"/>
                </a:lnTo>
                <a:lnTo>
                  <a:pt x="180679" y="22655"/>
                </a:lnTo>
                <a:lnTo>
                  <a:pt x="205660" y="15012"/>
                </a:lnTo>
                <a:lnTo>
                  <a:pt x="231628" y="9851"/>
                </a:lnTo>
                <a:lnTo>
                  <a:pt x="258448" y="7305"/>
                </a:lnTo>
                <a:lnTo>
                  <a:pt x="270179" y="7048"/>
                </a:lnTo>
                <a:lnTo>
                  <a:pt x="283842" y="7396"/>
                </a:lnTo>
                <a:lnTo>
                  <a:pt x="310605" y="10134"/>
                </a:lnTo>
                <a:lnTo>
                  <a:pt x="336507" y="15478"/>
                </a:lnTo>
                <a:lnTo>
                  <a:pt x="361412" y="23294"/>
                </a:lnTo>
                <a:lnTo>
                  <a:pt x="385184" y="33447"/>
                </a:lnTo>
                <a:lnTo>
                  <a:pt x="407688" y="45800"/>
                </a:lnTo>
                <a:lnTo>
                  <a:pt x="428788" y="60218"/>
                </a:lnTo>
                <a:lnTo>
                  <a:pt x="448349" y="76566"/>
                </a:lnTo>
                <a:lnTo>
                  <a:pt x="464999" y="93335"/>
                </a:lnTo>
                <a:lnTo>
                  <a:pt x="481209" y="113012"/>
                </a:lnTo>
                <a:lnTo>
                  <a:pt x="495481" y="134217"/>
                </a:lnTo>
                <a:lnTo>
                  <a:pt x="507678" y="156816"/>
                </a:lnTo>
                <a:lnTo>
                  <a:pt x="517666" y="180674"/>
                </a:lnTo>
                <a:lnTo>
                  <a:pt x="525308" y="205654"/>
                </a:lnTo>
                <a:lnTo>
                  <a:pt x="530470" y="231623"/>
                </a:lnTo>
                <a:lnTo>
                  <a:pt x="533016" y="258446"/>
                </a:lnTo>
                <a:lnTo>
                  <a:pt x="533272" y="270179"/>
                </a:lnTo>
                <a:lnTo>
                  <a:pt x="532924" y="283842"/>
                </a:lnTo>
                <a:lnTo>
                  <a:pt x="530187" y="310604"/>
                </a:lnTo>
                <a:lnTo>
                  <a:pt x="524842" y="336505"/>
                </a:lnTo>
                <a:lnTo>
                  <a:pt x="517026" y="361408"/>
                </a:lnTo>
                <a:lnTo>
                  <a:pt x="506874" y="385178"/>
                </a:lnTo>
                <a:lnTo>
                  <a:pt x="494521" y="407682"/>
                </a:lnTo>
                <a:lnTo>
                  <a:pt x="480102" y="428783"/>
                </a:lnTo>
                <a:lnTo>
                  <a:pt x="463754" y="448347"/>
                </a:lnTo>
                <a:lnTo>
                  <a:pt x="446986" y="465000"/>
                </a:lnTo>
                <a:lnTo>
                  <a:pt x="427310" y="481214"/>
                </a:lnTo>
                <a:lnTo>
                  <a:pt x="406104" y="495489"/>
                </a:lnTo>
                <a:lnTo>
                  <a:pt x="383505" y="507689"/>
                </a:lnTo>
                <a:lnTo>
                  <a:pt x="359647" y="517679"/>
                </a:lnTo>
                <a:lnTo>
                  <a:pt x="334666" y="525323"/>
                </a:lnTo>
                <a:lnTo>
                  <a:pt x="308698" y="530485"/>
                </a:lnTo>
                <a:lnTo>
                  <a:pt x="281878" y="533030"/>
                </a:lnTo>
                <a:lnTo>
                  <a:pt x="270179" y="533285"/>
                </a:lnTo>
                <a:lnTo>
                  <a:pt x="256517" y="532937"/>
                </a:lnTo>
                <a:lnTo>
                  <a:pt x="229754" y="530200"/>
                </a:lnTo>
                <a:lnTo>
                  <a:pt x="203852" y="524855"/>
                </a:lnTo>
                <a:lnTo>
                  <a:pt x="178947" y="517040"/>
                </a:lnTo>
                <a:lnTo>
                  <a:pt x="155174" y="506889"/>
                </a:lnTo>
                <a:lnTo>
                  <a:pt x="132668" y="494538"/>
                </a:lnTo>
                <a:lnTo>
                  <a:pt x="111566" y="480123"/>
                </a:lnTo>
                <a:lnTo>
                  <a:pt x="92002" y="463780"/>
                </a:lnTo>
                <a:lnTo>
                  <a:pt x="75320" y="446984"/>
                </a:lnTo>
                <a:lnTo>
                  <a:pt x="59107" y="427305"/>
                </a:lnTo>
                <a:lnTo>
                  <a:pt x="44832" y="406099"/>
                </a:lnTo>
                <a:lnTo>
                  <a:pt x="32631" y="383499"/>
                </a:lnTo>
                <a:close/>
              </a:path>
              <a:path w="540321" h="540334">
                <a:moveTo>
                  <a:pt x="14997" y="334663"/>
                </a:moveTo>
                <a:lnTo>
                  <a:pt x="12097" y="321795"/>
                </a:lnTo>
                <a:lnTo>
                  <a:pt x="9835" y="308697"/>
                </a:lnTo>
                <a:lnTo>
                  <a:pt x="8227" y="295385"/>
                </a:lnTo>
                <a:lnTo>
                  <a:pt x="7291" y="281878"/>
                </a:lnTo>
                <a:lnTo>
                  <a:pt x="7852" y="335091"/>
                </a:lnTo>
                <a:lnTo>
                  <a:pt x="13774" y="355558"/>
                </a:lnTo>
                <a:lnTo>
                  <a:pt x="21232" y="375324"/>
                </a:lnTo>
                <a:lnTo>
                  <a:pt x="18517" y="347285"/>
                </a:lnTo>
                <a:lnTo>
                  <a:pt x="14997" y="334663"/>
                </a:lnTo>
                <a:close/>
              </a:path>
              <a:path w="540321" h="540334">
                <a:moveTo>
                  <a:pt x="3517" y="270179"/>
                </a:moveTo>
                <a:lnTo>
                  <a:pt x="3536" y="226353"/>
                </a:lnTo>
                <a:lnTo>
                  <a:pt x="895" y="248019"/>
                </a:lnTo>
                <a:lnTo>
                  <a:pt x="0" y="270179"/>
                </a:lnTo>
                <a:lnTo>
                  <a:pt x="895" y="292332"/>
                </a:lnTo>
                <a:lnTo>
                  <a:pt x="3536" y="313993"/>
                </a:lnTo>
                <a:lnTo>
                  <a:pt x="3517" y="270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5510420" y="2249909"/>
            <a:ext cx="376491" cy="376504"/>
          </a:xfrm>
          <a:custGeom>
            <a:avLst/>
            <a:gdLst/>
            <a:ahLst/>
            <a:cxnLst/>
            <a:rect l="l" t="t" r="r" b="b"/>
            <a:pathLst>
              <a:path w="376491" h="376504">
                <a:moveTo>
                  <a:pt x="0" y="188264"/>
                </a:moveTo>
                <a:lnTo>
                  <a:pt x="624" y="203698"/>
                </a:lnTo>
                <a:lnTo>
                  <a:pt x="2464" y="218789"/>
                </a:lnTo>
                <a:lnTo>
                  <a:pt x="5471" y="233488"/>
                </a:lnTo>
                <a:lnTo>
                  <a:pt x="9597" y="247748"/>
                </a:lnTo>
                <a:lnTo>
                  <a:pt x="14794" y="261520"/>
                </a:lnTo>
                <a:lnTo>
                  <a:pt x="21013" y="274755"/>
                </a:lnTo>
                <a:lnTo>
                  <a:pt x="28205" y="287404"/>
                </a:lnTo>
                <a:lnTo>
                  <a:pt x="36322" y="299420"/>
                </a:lnTo>
                <a:lnTo>
                  <a:pt x="45316" y="310753"/>
                </a:lnTo>
                <a:lnTo>
                  <a:pt x="55138" y="321356"/>
                </a:lnTo>
                <a:lnTo>
                  <a:pt x="65740" y="331179"/>
                </a:lnTo>
                <a:lnTo>
                  <a:pt x="77072" y="340174"/>
                </a:lnTo>
                <a:lnTo>
                  <a:pt x="89088" y="348292"/>
                </a:lnTo>
                <a:lnTo>
                  <a:pt x="101737" y="355486"/>
                </a:lnTo>
                <a:lnTo>
                  <a:pt x="114973" y="361706"/>
                </a:lnTo>
                <a:lnTo>
                  <a:pt x="128745" y="366904"/>
                </a:lnTo>
                <a:lnTo>
                  <a:pt x="143007" y="371031"/>
                </a:lnTo>
                <a:lnTo>
                  <a:pt x="157708" y="374039"/>
                </a:lnTo>
                <a:lnTo>
                  <a:pt x="172802" y="375879"/>
                </a:lnTo>
                <a:lnTo>
                  <a:pt x="188239" y="376504"/>
                </a:lnTo>
                <a:lnTo>
                  <a:pt x="203679" y="375879"/>
                </a:lnTo>
                <a:lnTo>
                  <a:pt x="218776" y="374039"/>
                </a:lnTo>
                <a:lnTo>
                  <a:pt x="233480" y="371031"/>
                </a:lnTo>
                <a:lnTo>
                  <a:pt x="247743" y="366904"/>
                </a:lnTo>
                <a:lnTo>
                  <a:pt x="261518" y="361706"/>
                </a:lnTo>
                <a:lnTo>
                  <a:pt x="274754" y="355486"/>
                </a:lnTo>
                <a:lnTo>
                  <a:pt x="287405" y="348292"/>
                </a:lnTo>
                <a:lnTo>
                  <a:pt x="299421" y="340174"/>
                </a:lnTo>
                <a:lnTo>
                  <a:pt x="310754" y="331179"/>
                </a:lnTo>
                <a:lnTo>
                  <a:pt x="321356" y="321356"/>
                </a:lnTo>
                <a:lnTo>
                  <a:pt x="331177" y="310753"/>
                </a:lnTo>
                <a:lnTo>
                  <a:pt x="340171" y="299420"/>
                </a:lnTo>
                <a:lnTo>
                  <a:pt x="348288" y="287404"/>
                </a:lnTo>
                <a:lnTo>
                  <a:pt x="355480" y="274755"/>
                </a:lnTo>
                <a:lnTo>
                  <a:pt x="361698" y="261520"/>
                </a:lnTo>
                <a:lnTo>
                  <a:pt x="366894" y="247748"/>
                </a:lnTo>
                <a:lnTo>
                  <a:pt x="371020" y="233488"/>
                </a:lnTo>
                <a:lnTo>
                  <a:pt x="374027" y="218789"/>
                </a:lnTo>
                <a:lnTo>
                  <a:pt x="375867" y="203698"/>
                </a:lnTo>
                <a:lnTo>
                  <a:pt x="376491" y="188264"/>
                </a:lnTo>
                <a:lnTo>
                  <a:pt x="375867" y="172824"/>
                </a:lnTo>
                <a:lnTo>
                  <a:pt x="374027" y="157727"/>
                </a:lnTo>
                <a:lnTo>
                  <a:pt x="371020" y="143022"/>
                </a:lnTo>
                <a:lnTo>
                  <a:pt x="366894" y="128758"/>
                </a:lnTo>
                <a:lnTo>
                  <a:pt x="361698" y="114984"/>
                </a:lnTo>
                <a:lnTo>
                  <a:pt x="355480" y="101746"/>
                </a:lnTo>
                <a:lnTo>
                  <a:pt x="348288" y="89095"/>
                </a:lnTo>
                <a:lnTo>
                  <a:pt x="340171" y="77078"/>
                </a:lnTo>
                <a:lnTo>
                  <a:pt x="331177" y="65744"/>
                </a:lnTo>
                <a:lnTo>
                  <a:pt x="321356" y="55141"/>
                </a:lnTo>
                <a:lnTo>
                  <a:pt x="310754" y="45318"/>
                </a:lnTo>
                <a:lnTo>
                  <a:pt x="299421" y="36324"/>
                </a:lnTo>
                <a:lnTo>
                  <a:pt x="287405" y="28206"/>
                </a:lnTo>
                <a:lnTo>
                  <a:pt x="274754" y="21013"/>
                </a:lnTo>
                <a:lnTo>
                  <a:pt x="261518" y="14794"/>
                </a:lnTo>
                <a:lnTo>
                  <a:pt x="247743" y="9597"/>
                </a:lnTo>
                <a:lnTo>
                  <a:pt x="233480" y="5471"/>
                </a:lnTo>
                <a:lnTo>
                  <a:pt x="218776" y="2464"/>
                </a:lnTo>
                <a:lnTo>
                  <a:pt x="203679" y="624"/>
                </a:lnTo>
                <a:lnTo>
                  <a:pt x="188239" y="0"/>
                </a:lnTo>
                <a:lnTo>
                  <a:pt x="172802" y="624"/>
                </a:lnTo>
                <a:lnTo>
                  <a:pt x="157708" y="2464"/>
                </a:lnTo>
                <a:lnTo>
                  <a:pt x="143007" y="5471"/>
                </a:lnTo>
                <a:lnTo>
                  <a:pt x="128745" y="9597"/>
                </a:lnTo>
                <a:lnTo>
                  <a:pt x="114973" y="14794"/>
                </a:lnTo>
                <a:lnTo>
                  <a:pt x="101737" y="21013"/>
                </a:lnTo>
                <a:lnTo>
                  <a:pt x="89088" y="28206"/>
                </a:lnTo>
                <a:lnTo>
                  <a:pt x="77072" y="36324"/>
                </a:lnTo>
                <a:lnTo>
                  <a:pt x="65740" y="45318"/>
                </a:lnTo>
                <a:lnTo>
                  <a:pt x="55138" y="55141"/>
                </a:lnTo>
                <a:lnTo>
                  <a:pt x="45316" y="65744"/>
                </a:lnTo>
                <a:lnTo>
                  <a:pt x="36322" y="77078"/>
                </a:lnTo>
                <a:lnTo>
                  <a:pt x="28205" y="89095"/>
                </a:lnTo>
                <a:lnTo>
                  <a:pt x="21013" y="101746"/>
                </a:lnTo>
                <a:lnTo>
                  <a:pt x="14794" y="114984"/>
                </a:lnTo>
                <a:lnTo>
                  <a:pt x="9597" y="128758"/>
                </a:lnTo>
                <a:lnTo>
                  <a:pt x="5471" y="143022"/>
                </a:lnTo>
                <a:lnTo>
                  <a:pt x="2464" y="157727"/>
                </a:lnTo>
                <a:lnTo>
                  <a:pt x="624" y="172824"/>
                </a:lnTo>
                <a:lnTo>
                  <a:pt x="0" y="188264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5510420" y="2246391"/>
            <a:ext cx="380009" cy="383540"/>
          </a:xfrm>
          <a:custGeom>
            <a:avLst/>
            <a:gdLst/>
            <a:ahLst/>
            <a:cxnLst/>
            <a:rect l="l" t="t" r="r" b="b"/>
            <a:pathLst>
              <a:path w="380009" h="383539">
                <a:moveTo>
                  <a:pt x="40889" y="303166"/>
                </a:moveTo>
                <a:lnTo>
                  <a:pt x="33531" y="292722"/>
                </a:lnTo>
                <a:lnTo>
                  <a:pt x="26894" y="281766"/>
                </a:lnTo>
                <a:lnTo>
                  <a:pt x="21013" y="270331"/>
                </a:lnTo>
                <a:lnTo>
                  <a:pt x="15922" y="258451"/>
                </a:lnTo>
                <a:lnTo>
                  <a:pt x="17887" y="279889"/>
                </a:lnTo>
                <a:lnTo>
                  <a:pt x="25214" y="292775"/>
                </a:lnTo>
                <a:lnTo>
                  <a:pt x="33483" y="305015"/>
                </a:lnTo>
                <a:lnTo>
                  <a:pt x="42645" y="316561"/>
                </a:lnTo>
                <a:lnTo>
                  <a:pt x="52651" y="327361"/>
                </a:lnTo>
                <a:lnTo>
                  <a:pt x="63450" y="337368"/>
                </a:lnTo>
                <a:lnTo>
                  <a:pt x="74995" y="346531"/>
                </a:lnTo>
                <a:lnTo>
                  <a:pt x="87235" y="354801"/>
                </a:lnTo>
                <a:lnTo>
                  <a:pt x="100121" y="362129"/>
                </a:lnTo>
                <a:lnTo>
                  <a:pt x="113603" y="368465"/>
                </a:lnTo>
                <a:lnTo>
                  <a:pt x="127633" y="373760"/>
                </a:lnTo>
                <a:lnTo>
                  <a:pt x="142161" y="377964"/>
                </a:lnTo>
                <a:lnTo>
                  <a:pt x="157138" y="381029"/>
                </a:lnTo>
                <a:lnTo>
                  <a:pt x="172513" y="382904"/>
                </a:lnTo>
                <a:lnTo>
                  <a:pt x="188239" y="383540"/>
                </a:lnTo>
                <a:lnTo>
                  <a:pt x="203968" y="382904"/>
                </a:lnTo>
                <a:lnTo>
                  <a:pt x="219346" y="381029"/>
                </a:lnTo>
                <a:lnTo>
                  <a:pt x="234325" y="377964"/>
                </a:lnTo>
                <a:lnTo>
                  <a:pt x="248854" y="373760"/>
                </a:lnTo>
                <a:lnTo>
                  <a:pt x="262885" y="368465"/>
                </a:lnTo>
                <a:lnTo>
                  <a:pt x="276369" y="362129"/>
                </a:lnTo>
                <a:lnTo>
                  <a:pt x="289255" y="354801"/>
                </a:lnTo>
                <a:lnTo>
                  <a:pt x="301495" y="346531"/>
                </a:lnTo>
                <a:lnTo>
                  <a:pt x="313039" y="337368"/>
                </a:lnTo>
                <a:lnTo>
                  <a:pt x="323838" y="327361"/>
                </a:lnTo>
                <a:lnTo>
                  <a:pt x="333843" y="316561"/>
                </a:lnTo>
                <a:lnTo>
                  <a:pt x="343005" y="305015"/>
                </a:lnTo>
                <a:lnTo>
                  <a:pt x="351273" y="292775"/>
                </a:lnTo>
                <a:lnTo>
                  <a:pt x="358599" y="279889"/>
                </a:lnTo>
                <a:lnTo>
                  <a:pt x="364934" y="266407"/>
                </a:lnTo>
                <a:lnTo>
                  <a:pt x="370228" y="252378"/>
                </a:lnTo>
                <a:lnTo>
                  <a:pt x="374432" y="237852"/>
                </a:lnTo>
                <a:lnTo>
                  <a:pt x="377496" y="222877"/>
                </a:lnTo>
                <a:lnTo>
                  <a:pt x="379372" y="207504"/>
                </a:lnTo>
                <a:lnTo>
                  <a:pt x="380009" y="191782"/>
                </a:lnTo>
                <a:lnTo>
                  <a:pt x="379372" y="176053"/>
                </a:lnTo>
                <a:lnTo>
                  <a:pt x="377496" y="160674"/>
                </a:lnTo>
                <a:lnTo>
                  <a:pt x="374432" y="145695"/>
                </a:lnTo>
                <a:lnTo>
                  <a:pt x="370228" y="131164"/>
                </a:lnTo>
                <a:lnTo>
                  <a:pt x="364934" y="117132"/>
                </a:lnTo>
                <a:lnTo>
                  <a:pt x="358599" y="103647"/>
                </a:lnTo>
                <a:lnTo>
                  <a:pt x="351273" y="90760"/>
                </a:lnTo>
                <a:lnTo>
                  <a:pt x="343005" y="78518"/>
                </a:lnTo>
                <a:lnTo>
                  <a:pt x="333843" y="66972"/>
                </a:lnTo>
                <a:lnTo>
                  <a:pt x="323838" y="56172"/>
                </a:lnTo>
                <a:lnTo>
                  <a:pt x="313039" y="46165"/>
                </a:lnTo>
                <a:lnTo>
                  <a:pt x="301495" y="37003"/>
                </a:lnTo>
                <a:lnTo>
                  <a:pt x="289255" y="28733"/>
                </a:lnTo>
                <a:lnTo>
                  <a:pt x="276369" y="21406"/>
                </a:lnTo>
                <a:lnTo>
                  <a:pt x="262885" y="15071"/>
                </a:lnTo>
                <a:lnTo>
                  <a:pt x="248854" y="9777"/>
                </a:lnTo>
                <a:lnTo>
                  <a:pt x="234325" y="5573"/>
                </a:lnTo>
                <a:lnTo>
                  <a:pt x="219346" y="2510"/>
                </a:lnTo>
                <a:lnTo>
                  <a:pt x="203968" y="635"/>
                </a:lnTo>
                <a:lnTo>
                  <a:pt x="188239" y="0"/>
                </a:lnTo>
                <a:lnTo>
                  <a:pt x="172513" y="635"/>
                </a:lnTo>
                <a:lnTo>
                  <a:pt x="157138" y="2510"/>
                </a:lnTo>
                <a:lnTo>
                  <a:pt x="142161" y="5573"/>
                </a:lnTo>
                <a:lnTo>
                  <a:pt x="127633" y="9777"/>
                </a:lnTo>
                <a:lnTo>
                  <a:pt x="113603" y="15071"/>
                </a:lnTo>
                <a:lnTo>
                  <a:pt x="100121" y="21406"/>
                </a:lnTo>
                <a:lnTo>
                  <a:pt x="87235" y="28733"/>
                </a:lnTo>
                <a:lnTo>
                  <a:pt x="74995" y="37003"/>
                </a:lnTo>
                <a:lnTo>
                  <a:pt x="63450" y="46165"/>
                </a:lnTo>
                <a:lnTo>
                  <a:pt x="52651" y="56172"/>
                </a:lnTo>
                <a:lnTo>
                  <a:pt x="42645" y="66972"/>
                </a:lnTo>
                <a:lnTo>
                  <a:pt x="33483" y="78518"/>
                </a:lnTo>
                <a:lnTo>
                  <a:pt x="25214" y="90760"/>
                </a:lnTo>
                <a:lnTo>
                  <a:pt x="17887" y="103647"/>
                </a:lnTo>
                <a:lnTo>
                  <a:pt x="11553" y="117132"/>
                </a:lnTo>
                <a:lnTo>
                  <a:pt x="6259" y="131164"/>
                </a:lnTo>
                <a:lnTo>
                  <a:pt x="2055" y="145695"/>
                </a:lnTo>
                <a:lnTo>
                  <a:pt x="0" y="191782"/>
                </a:lnTo>
                <a:lnTo>
                  <a:pt x="2055" y="237852"/>
                </a:lnTo>
                <a:lnTo>
                  <a:pt x="3526" y="193579"/>
                </a:lnTo>
                <a:lnTo>
                  <a:pt x="3517" y="191782"/>
                </a:lnTo>
                <a:lnTo>
                  <a:pt x="4012" y="178156"/>
                </a:lnTo>
                <a:lnTo>
                  <a:pt x="5473" y="164799"/>
                </a:lnTo>
                <a:lnTo>
                  <a:pt x="7866" y="151746"/>
                </a:lnTo>
                <a:lnTo>
                  <a:pt x="11157" y="139031"/>
                </a:lnTo>
                <a:lnTo>
                  <a:pt x="15310" y="126688"/>
                </a:lnTo>
                <a:lnTo>
                  <a:pt x="20293" y="114751"/>
                </a:lnTo>
                <a:lnTo>
                  <a:pt x="26070" y="103255"/>
                </a:lnTo>
                <a:lnTo>
                  <a:pt x="32607" y="92234"/>
                </a:lnTo>
                <a:lnTo>
                  <a:pt x="39869" y="81721"/>
                </a:lnTo>
                <a:lnTo>
                  <a:pt x="47823" y="71752"/>
                </a:lnTo>
                <a:lnTo>
                  <a:pt x="56434" y="62360"/>
                </a:lnTo>
                <a:lnTo>
                  <a:pt x="66946" y="52453"/>
                </a:lnTo>
                <a:lnTo>
                  <a:pt x="76841" y="44409"/>
                </a:lnTo>
                <a:lnTo>
                  <a:pt x="87284" y="37053"/>
                </a:lnTo>
                <a:lnTo>
                  <a:pt x="98239" y="30417"/>
                </a:lnTo>
                <a:lnTo>
                  <a:pt x="109674" y="24537"/>
                </a:lnTo>
                <a:lnTo>
                  <a:pt x="121554" y="19447"/>
                </a:lnTo>
                <a:lnTo>
                  <a:pt x="133844" y="15182"/>
                </a:lnTo>
                <a:lnTo>
                  <a:pt x="146511" y="11774"/>
                </a:lnTo>
                <a:lnTo>
                  <a:pt x="159520" y="9259"/>
                </a:lnTo>
                <a:lnTo>
                  <a:pt x="172837" y="7671"/>
                </a:lnTo>
                <a:lnTo>
                  <a:pt x="186429" y="7044"/>
                </a:lnTo>
                <a:lnTo>
                  <a:pt x="188239" y="7035"/>
                </a:lnTo>
                <a:lnTo>
                  <a:pt x="201866" y="7533"/>
                </a:lnTo>
                <a:lnTo>
                  <a:pt x="215223" y="8996"/>
                </a:lnTo>
                <a:lnTo>
                  <a:pt x="228276" y="11390"/>
                </a:lnTo>
                <a:lnTo>
                  <a:pt x="240991" y="14681"/>
                </a:lnTo>
                <a:lnTo>
                  <a:pt x="253333" y="18835"/>
                </a:lnTo>
                <a:lnTo>
                  <a:pt x="265268" y="23818"/>
                </a:lnTo>
                <a:lnTo>
                  <a:pt x="276764" y="29595"/>
                </a:lnTo>
                <a:lnTo>
                  <a:pt x="287784" y="36131"/>
                </a:lnTo>
                <a:lnTo>
                  <a:pt x="298296" y="43394"/>
                </a:lnTo>
                <a:lnTo>
                  <a:pt x="308265" y="51348"/>
                </a:lnTo>
                <a:lnTo>
                  <a:pt x="317657" y="59960"/>
                </a:lnTo>
                <a:lnTo>
                  <a:pt x="327554" y="70463"/>
                </a:lnTo>
                <a:lnTo>
                  <a:pt x="335597" y="80358"/>
                </a:lnTo>
                <a:lnTo>
                  <a:pt x="342953" y="90800"/>
                </a:lnTo>
                <a:lnTo>
                  <a:pt x="349587" y="101756"/>
                </a:lnTo>
                <a:lnTo>
                  <a:pt x="355466" y="113191"/>
                </a:lnTo>
                <a:lnTo>
                  <a:pt x="360555" y="125071"/>
                </a:lnTo>
                <a:lnTo>
                  <a:pt x="364820" y="137362"/>
                </a:lnTo>
                <a:lnTo>
                  <a:pt x="368226" y="150030"/>
                </a:lnTo>
                <a:lnTo>
                  <a:pt x="370740" y="163040"/>
                </a:lnTo>
                <a:lnTo>
                  <a:pt x="372326" y="176359"/>
                </a:lnTo>
                <a:lnTo>
                  <a:pt x="372952" y="189952"/>
                </a:lnTo>
                <a:lnTo>
                  <a:pt x="372960" y="191782"/>
                </a:lnTo>
                <a:lnTo>
                  <a:pt x="372466" y="205406"/>
                </a:lnTo>
                <a:lnTo>
                  <a:pt x="371005" y="218760"/>
                </a:lnTo>
                <a:lnTo>
                  <a:pt x="368612" y="231812"/>
                </a:lnTo>
                <a:lnTo>
                  <a:pt x="365321" y="244525"/>
                </a:lnTo>
                <a:lnTo>
                  <a:pt x="361166" y="256867"/>
                </a:lnTo>
                <a:lnTo>
                  <a:pt x="356183" y="268803"/>
                </a:lnTo>
                <a:lnTo>
                  <a:pt x="350404" y="280299"/>
                </a:lnTo>
                <a:lnTo>
                  <a:pt x="343866" y="291320"/>
                </a:lnTo>
                <a:lnTo>
                  <a:pt x="336601" y="301832"/>
                </a:lnTo>
                <a:lnTo>
                  <a:pt x="328644" y="311802"/>
                </a:lnTo>
                <a:lnTo>
                  <a:pt x="320029" y="321195"/>
                </a:lnTo>
                <a:lnTo>
                  <a:pt x="309546" y="331073"/>
                </a:lnTo>
                <a:lnTo>
                  <a:pt x="299652" y="339117"/>
                </a:lnTo>
                <a:lnTo>
                  <a:pt x="289210" y="346476"/>
                </a:lnTo>
                <a:lnTo>
                  <a:pt x="278256" y="353113"/>
                </a:lnTo>
                <a:lnTo>
                  <a:pt x="266822" y="358995"/>
                </a:lnTo>
                <a:lnTo>
                  <a:pt x="254943" y="364088"/>
                </a:lnTo>
                <a:lnTo>
                  <a:pt x="242654" y="368356"/>
                </a:lnTo>
                <a:lnTo>
                  <a:pt x="229987" y="371765"/>
                </a:lnTo>
                <a:lnTo>
                  <a:pt x="216978" y="374281"/>
                </a:lnTo>
                <a:lnTo>
                  <a:pt x="203660" y="375869"/>
                </a:lnTo>
                <a:lnTo>
                  <a:pt x="190067" y="376495"/>
                </a:lnTo>
                <a:lnTo>
                  <a:pt x="188239" y="376504"/>
                </a:lnTo>
                <a:lnTo>
                  <a:pt x="174614" y="376009"/>
                </a:lnTo>
                <a:lnTo>
                  <a:pt x="161259" y="374546"/>
                </a:lnTo>
                <a:lnTo>
                  <a:pt x="148208" y="372152"/>
                </a:lnTo>
                <a:lnTo>
                  <a:pt x="135494" y="368859"/>
                </a:lnTo>
                <a:lnTo>
                  <a:pt x="123153" y="364702"/>
                </a:lnTo>
                <a:lnTo>
                  <a:pt x="111217" y="359717"/>
                </a:lnTo>
                <a:lnTo>
                  <a:pt x="99722" y="353937"/>
                </a:lnTo>
                <a:lnTo>
                  <a:pt x="88702" y="347397"/>
                </a:lnTo>
                <a:lnTo>
                  <a:pt x="78190" y="340131"/>
                </a:lnTo>
                <a:lnTo>
                  <a:pt x="68221" y="332175"/>
                </a:lnTo>
                <a:lnTo>
                  <a:pt x="58829" y="323562"/>
                </a:lnTo>
                <a:lnTo>
                  <a:pt x="48934" y="313062"/>
                </a:lnTo>
                <a:lnTo>
                  <a:pt x="40889" y="303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5512475" y="2439970"/>
            <a:ext cx="15832" cy="86310"/>
          </a:xfrm>
          <a:custGeom>
            <a:avLst/>
            <a:gdLst/>
            <a:ahLst/>
            <a:cxnLst/>
            <a:rect l="l" t="t" r="r" b="b"/>
            <a:pathLst>
              <a:path w="15832" h="86310">
                <a:moveTo>
                  <a:pt x="3679" y="26906"/>
                </a:moveTo>
                <a:lnTo>
                  <a:pt x="2094" y="13589"/>
                </a:lnTo>
                <a:lnTo>
                  <a:pt x="1470" y="0"/>
                </a:lnTo>
                <a:lnTo>
                  <a:pt x="0" y="44272"/>
                </a:lnTo>
                <a:lnTo>
                  <a:pt x="4203" y="58798"/>
                </a:lnTo>
                <a:lnTo>
                  <a:pt x="9497" y="72827"/>
                </a:lnTo>
                <a:lnTo>
                  <a:pt x="15832" y="86310"/>
                </a:lnTo>
                <a:lnTo>
                  <a:pt x="13866" y="64871"/>
                </a:lnTo>
                <a:lnTo>
                  <a:pt x="9600" y="52581"/>
                </a:lnTo>
                <a:lnTo>
                  <a:pt x="6193" y="39914"/>
                </a:lnTo>
                <a:lnTo>
                  <a:pt x="3679" y="26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5506902" y="2392086"/>
            <a:ext cx="5573" cy="92156"/>
          </a:xfrm>
          <a:custGeom>
            <a:avLst/>
            <a:gdLst/>
            <a:ahLst/>
            <a:cxnLst/>
            <a:rect l="l" t="t" r="r" b="b"/>
            <a:pathLst>
              <a:path w="5573" h="92156">
                <a:moveTo>
                  <a:pt x="3517" y="46087"/>
                </a:moveTo>
                <a:lnTo>
                  <a:pt x="5573" y="0"/>
                </a:lnTo>
                <a:lnTo>
                  <a:pt x="2510" y="14979"/>
                </a:lnTo>
                <a:lnTo>
                  <a:pt x="635" y="30358"/>
                </a:lnTo>
                <a:lnTo>
                  <a:pt x="0" y="46087"/>
                </a:lnTo>
                <a:lnTo>
                  <a:pt x="635" y="61809"/>
                </a:lnTo>
                <a:lnTo>
                  <a:pt x="2510" y="77182"/>
                </a:lnTo>
                <a:lnTo>
                  <a:pt x="5573" y="92156"/>
                </a:lnTo>
                <a:lnTo>
                  <a:pt x="3517" y="46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5513267" y="2283667"/>
            <a:ext cx="329412" cy="329412"/>
          </a:xfrm>
          <a:custGeom>
            <a:avLst/>
            <a:gdLst/>
            <a:ahLst/>
            <a:cxnLst/>
            <a:rect l="l" t="t" r="r" b="b"/>
            <a:pathLst>
              <a:path w="329412" h="329412">
                <a:moveTo>
                  <a:pt x="0" y="164706"/>
                </a:moveTo>
                <a:lnTo>
                  <a:pt x="648" y="179423"/>
                </a:lnTo>
                <a:lnTo>
                  <a:pt x="2557" y="193777"/>
                </a:lnTo>
                <a:lnTo>
                  <a:pt x="5672" y="207715"/>
                </a:lnTo>
                <a:lnTo>
                  <a:pt x="9938" y="221180"/>
                </a:lnTo>
                <a:lnTo>
                  <a:pt x="15299" y="234118"/>
                </a:lnTo>
                <a:lnTo>
                  <a:pt x="21700" y="246474"/>
                </a:lnTo>
                <a:lnTo>
                  <a:pt x="29087" y="258192"/>
                </a:lnTo>
                <a:lnTo>
                  <a:pt x="37405" y="269219"/>
                </a:lnTo>
                <a:lnTo>
                  <a:pt x="46598" y="279499"/>
                </a:lnTo>
                <a:lnTo>
                  <a:pt x="56611" y="288977"/>
                </a:lnTo>
                <a:lnTo>
                  <a:pt x="67390" y="297598"/>
                </a:lnTo>
                <a:lnTo>
                  <a:pt x="78880" y="305307"/>
                </a:lnTo>
                <a:lnTo>
                  <a:pt x="91024" y="312049"/>
                </a:lnTo>
                <a:lnTo>
                  <a:pt x="103769" y="317770"/>
                </a:lnTo>
                <a:lnTo>
                  <a:pt x="117060" y="322414"/>
                </a:lnTo>
                <a:lnTo>
                  <a:pt x="130840" y="325926"/>
                </a:lnTo>
                <a:lnTo>
                  <a:pt x="145056" y="328252"/>
                </a:lnTo>
                <a:lnTo>
                  <a:pt x="159652" y="329336"/>
                </a:lnTo>
                <a:lnTo>
                  <a:pt x="164706" y="329412"/>
                </a:lnTo>
                <a:lnTo>
                  <a:pt x="179425" y="328764"/>
                </a:lnTo>
                <a:lnTo>
                  <a:pt x="193781" y="326855"/>
                </a:lnTo>
                <a:lnTo>
                  <a:pt x="207719" y="323741"/>
                </a:lnTo>
                <a:lnTo>
                  <a:pt x="221185" y="319477"/>
                </a:lnTo>
                <a:lnTo>
                  <a:pt x="234123" y="314117"/>
                </a:lnTo>
                <a:lnTo>
                  <a:pt x="246479" y="307717"/>
                </a:lnTo>
                <a:lnTo>
                  <a:pt x="258198" y="300331"/>
                </a:lnTo>
                <a:lnTo>
                  <a:pt x="269224" y="292015"/>
                </a:lnTo>
                <a:lnTo>
                  <a:pt x="279504" y="282823"/>
                </a:lnTo>
                <a:lnTo>
                  <a:pt x="288981" y="272811"/>
                </a:lnTo>
                <a:lnTo>
                  <a:pt x="297601" y="262032"/>
                </a:lnTo>
                <a:lnTo>
                  <a:pt x="305310" y="250543"/>
                </a:lnTo>
                <a:lnTo>
                  <a:pt x="312051" y="238399"/>
                </a:lnTo>
                <a:lnTo>
                  <a:pt x="317771" y="225653"/>
                </a:lnTo>
                <a:lnTo>
                  <a:pt x="322415" y="212361"/>
                </a:lnTo>
                <a:lnTo>
                  <a:pt x="325927" y="198579"/>
                </a:lnTo>
                <a:lnTo>
                  <a:pt x="328252" y="184360"/>
                </a:lnTo>
                <a:lnTo>
                  <a:pt x="329336" y="169761"/>
                </a:lnTo>
                <a:lnTo>
                  <a:pt x="329412" y="164706"/>
                </a:lnTo>
                <a:lnTo>
                  <a:pt x="328764" y="149993"/>
                </a:lnTo>
                <a:lnTo>
                  <a:pt x="326855" y="135641"/>
                </a:lnTo>
                <a:lnTo>
                  <a:pt x="323742" y="121706"/>
                </a:lnTo>
                <a:lnTo>
                  <a:pt x="319478" y="108242"/>
                </a:lnTo>
                <a:lnTo>
                  <a:pt x="314119" y="95305"/>
                </a:lnTo>
                <a:lnTo>
                  <a:pt x="307720" y="82949"/>
                </a:lnTo>
                <a:lnTo>
                  <a:pt x="300335" y="71230"/>
                </a:lnTo>
                <a:lnTo>
                  <a:pt x="292019" y="60203"/>
                </a:lnTo>
                <a:lnTo>
                  <a:pt x="282828" y="49922"/>
                </a:lnTo>
                <a:lnTo>
                  <a:pt x="272816" y="40444"/>
                </a:lnTo>
                <a:lnTo>
                  <a:pt x="262038" y="31821"/>
                </a:lnTo>
                <a:lnTo>
                  <a:pt x="250549" y="24111"/>
                </a:lnTo>
                <a:lnTo>
                  <a:pt x="238404" y="17367"/>
                </a:lnTo>
                <a:lnTo>
                  <a:pt x="225658" y="11645"/>
                </a:lnTo>
                <a:lnTo>
                  <a:pt x="212366" y="7000"/>
                </a:lnTo>
                <a:lnTo>
                  <a:pt x="198583" y="3487"/>
                </a:lnTo>
                <a:lnTo>
                  <a:pt x="184363" y="1160"/>
                </a:lnTo>
                <a:lnTo>
                  <a:pt x="169761" y="76"/>
                </a:lnTo>
                <a:lnTo>
                  <a:pt x="164706" y="0"/>
                </a:lnTo>
                <a:lnTo>
                  <a:pt x="149993" y="648"/>
                </a:lnTo>
                <a:lnTo>
                  <a:pt x="135641" y="2557"/>
                </a:lnTo>
                <a:lnTo>
                  <a:pt x="121706" y="5672"/>
                </a:lnTo>
                <a:lnTo>
                  <a:pt x="108242" y="9938"/>
                </a:lnTo>
                <a:lnTo>
                  <a:pt x="95305" y="15299"/>
                </a:lnTo>
                <a:lnTo>
                  <a:pt x="82949" y="21700"/>
                </a:lnTo>
                <a:lnTo>
                  <a:pt x="71230" y="29087"/>
                </a:lnTo>
                <a:lnTo>
                  <a:pt x="60203" y="37405"/>
                </a:lnTo>
                <a:lnTo>
                  <a:pt x="49922" y="46598"/>
                </a:lnTo>
                <a:lnTo>
                  <a:pt x="40444" y="56611"/>
                </a:lnTo>
                <a:lnTo>
                  <a:pt x="31821" y="67390"/>
                </a:lnTo>
                <a:lnTo>
                  <a:pt x="24111" y="78880"/>
                </a:lnTo>
                <a:lnTo>
                  <a:pt x="17367" y="91024"/>
                </a:lnTo>
                <a:lnTo>
                  <a:pt x="11645" y="103769"/>
                </a:lnTo>
                <a:lnTo>
                  <a:pt x="7000" y="117060"/>
                </a:lnTo>
                <a:lnTo>
                  <a:pt x="3487" y="130840"/>
                </a:lnTo>
                <a:lnTo>
                  <a:pt x="1160" y="145056"/>
                </a:lnTo>
                <a:lnTo>
                  <a:pt x="76" y="159652"/>
                </a:lnTo>
                <a:lnTo>
                  <a:pt x="0" y="164706"/>
                </a:lnTo>
                <a:close/>
              </a:path>
            </a:pathLst>
          </a:custGeom>
          <a:solidFill>
            <a:srgbClr val="6AACD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5509749" y="2280149"/>
            <a:ext cx="336448" cy="336448"/>
          </a:xfrm>
          <a:custGeom>
            <a:avLst/>
            <a:gdLst/>
            <a:ahLst/>
            <a:cxnLst/>
            <a:rect l="l" t="t" r="r" b="b"/>
            <a:pathLst>
              <a:path w="336448" h="336448">
                <a:moveTo>
                  <a:pt x="45760" y="283553"/>
                </a:moveTo>
                <a:lnTo>
                  <a:pt x="55615" y="293195"/>
                </a:lnTo>
                <a:lnTo>
                  <a:pt x="66231" y="302009"/>
                </a:lnTo>
                <a:lnTo>
                  <a:pt x="77554" y="309942"/>
                </a:lnTo>
                <a:lnTo>
                  <a:pt x="89533" y="316943"/>
                </a:lnTo>
                <a:lnTo>
                  <a:pt x="102114" y="322958"/>
                </a:lnTo>
                <a:lnTo>
                  <a:pt x="115245" y="327934"/>
                </a:lnTo>
                <a:lnTo>
                  <a:pt x="128873" y="331819"/>
                </a:lnTo>
                <a:lnTo>
                  <a:pt x="142945" y="334561"/>
                </a:lnTo>
                <a:lnTo>
                  <a:pt x="157409" y="336106"/>
                </a:lnTo>
                <a:lnTo>
                  <a:pt x="168224" y="336448"/>
                </a:lnTo>
                <a:lnTo>
                  <a:pt x="182946" y="335813"/>
                </a:lnTo>
                <a:lnTo>
                  <a:pt x="197315" y="333943"/>
                </a:lnTo>
                <a:lnTo>
                  <a:pt x="211276" y="330890"/>
                </a:lnTo>
                <a:lnTo>
                  <a:pt x="224779" y="326708"/>
                </a:lnTo>
                <a:lnTo>
                  <a:pt x="237769" y="321449"/>
                </a:lnTo>
                <a:lnTo>
                  <a:pt x="250195" y="315166"/>
                </a:lnTo>
                <a:lnTo>
                  <a:pt x="262003" y="307911"/>
                </a:lnTo>
                <a:lnTo>
                  <a:pt x="273142" y="299737"/>
                </a:lnTo>
                <a:lnTo>
                  <a:pt x="283558" y="290696"/>
                </a:lnTo>
                <a:lnTo>
                  <a:pt x="293199" y="280843"/>
                </a:lnTo>
                <a:lnTo>
                  <a:pt x="302013" y="270228"/>
                </a:lnTo>
                <a:lnTo>
                  <a:pt x="309946" y="258905"/>
                </a:lnTo>
                <a:lnTo>
                  <a:pt x="316945" y="246926"/>
                </a:lnTo>
                <a:lnTo>
                  <a:pt x="322959" y="234344"/>
                </a:lnTo>
                <a:lnTo>
                  <a:pt x="327935" y="221212"/>
                </a:lnTo>
                <a:lnTo>
                  <a:pt x="331820" y="207583"/>
                </a:lnTo>
                <a:lnTo>
                  <a:pt x="334561" y="193508"/>
                </a:lnTo>
                <a:lnTo>
                  <a:pt x="336106" y="179042"/>
                </a:lnTo>
                <a:lnTo>
                  <a:pt x="336448" y="168224"/>
                </a:lnTo>
                <a:lnTo>
                  <a:pt x="335813" y="153507"/>
                </a:lnTo>
                <a:lnTo>
                  <a:pt x="333943" y="139143"/>
                </a:lnTo>
                <a:lnTo>
                  <a:pt x="330891" y="125184"/>
                </a:lnTo>
                <a:lnTo>
                  <a:pt x="326710" y="111684"/>
                </a:lnTo>
                <a:lnTo>
                  <a:pt x="321451" y="98695"/>
                </a:lnTo>
                <a:lnTo>
                  <a:pt x="315168" y="86269"/>
                </a:lnTo>
                <a:lnTo>
                  <a:pt x="307914" y="74461"/>
                </a:lnTo>
                <a:lnTo>
                  <a:pt x="299741" y="63321"/>
                </a:lnTo>
                <a:lnTo>
                  <a:pt x="290701" y="52904"/>
                </a:lnTo>
                <a:lnTo>
                  <a:pt x="280848" y="43261"/>
                </a:lnTo>
                <a:lnTo>
                  <a:pt x="270233" y="34446"/>
                </a:lnTo>
                <a:lnTo>
                  <a:pt x="258910" y="26511"/>
                </a:lnTo>
                <a:lnTo>
                  <a:pt x="246931" y="19510"/>
                </a:lnTo>
                <a:lnTo>
                  <a:pt x="234349" y="13493"/>
                </a:lnTo>
                <a:lnTo>
                  <a:pt x="221217" y="8516"/>
                </a:lnTo>
                <a:lnTo>
                  <a:pt x="207587" y="4630"/>
                </a:lnTo>
                <a:lnTo>
                  <a:pt x="193511" y="1887"/>
                </a:lnTo>
                <a:lnTo>
                  <a:pt x="179043" y="342"/>
                </a:lnTo>
                <a:lnTo>
                  <a:pt x="168224" y="0"/>
                </a:lnTo>
                <a:lnTo>
                  <a:pt x="153507" y="635"/>
                </a:lnTo>
                <a:lnTo>
                  <a:pt x="139143" y="2505"/>
                </a:lnTo>
                <a:lnTo>
                  <a:pt x="125184" y="5559"/>
                </a:lnTo>
                <a:lnTo>
                  <a:pt x="111684" y="9742"/>
                </a:lnTo>
                <a:lnTo>
                  <a:pt x="98695" y="15002"/>
                </a:lnTo>
                <a:lnTo>
                  <a:pt x="86269" y="21287"/>
                </a:lnTo>
                <a:lnTo>
                  <a:pt x="74461" y="28543"/>
                </a:lnTo>
                <a:lnTo>
                  <a:pt x="63321" y="36719"/>
                </a:lnTo>
                <a:lnTo>
                  <a:pt x="52904" y="45760"/>
                </a:lnTo>
                <a:lnTo>
                  <a:pt x="43261" y="55615"/>
                </a:lnTo>
                <a:lnTo>
                  <a:pt x="34446" y="66231"/>
                </a:lnTo>
                <a:lnTo>
                  <a:pt x="26511" y="77554"/>
                </a:lnTo>
                <a:lnTo>
                  <a:pt x="19510" y="89533"/>
                </a:lnTo>
                <a:lnTo>
                  <a:pt x="13493" y="102114"/>
                </a:lnTo>
                <a:lnTo>
                  <a:pt x="8516" y="115245"/>
                </a:lnTo>
                <a:lnTo>
                  <a:pt x="4630" y="128873"/>
                </a:lnTo>
                <a:lnTo>
                  <a:pt x="1887" y="142945"/>
                </a:lnTo>
                <a:lnTo>
                  <a:pt x="342" y="157409"/>
                </a:lnTo>
                <a:lnTo>
                  <a:pt x="0" y="168224"/>
                </a:lnTo>
                <a:lnTo>
                  <a:pt x="635" y="182944"/>
                </a:lnTo>
                <a:lnTo>
                  <a:pt x="2505" y="197311"/>
                </a:lnTo>
                <a:lnTo>
                  <a:pt x="5559" y="211272"/>
                </a:lnTo>
                <a:lnTo>
                  <a:pt x="7326" y="177976"/>
                </a:lnTo>
                <a:lnTo>
                  <a:pt x="3517" y="168224"/>
                </a:lnTo>
                <a:lnTo>
                  <a:pt x="7035" y="168224"/>
                </a:lnTo>
                <a:lnTo>
                  <a:pt x="7602" y="154620"/>
                </a:lnTo>
                <a:lnTo>
                  <a:pt x="9270" y="141330"/>
                </a:lnTo>
                <a:lnTo>
                  <a:pt x="11996" y="128399"/>
                </a:lnTo>
                <a:lnTo>
                  <a:pt x="15734" y="115871"/>
                </a:lnTo>
                <a:lnTo>
                  <a:pt x="20438" y="103791"/>
                </a:lnTo>
                <a:lnTo>
                  <a:pt x="26064" y="92206"/>
                </a:lnTo>
                <a:lnTo>
                  <a:pt x="32565" y="81160"/>
                </a:lnTo>
                <a:lnTo>
                  <a:pt x="39897" y="70698"/>
                </a:lnTo>
                <a:lnTo>
                  <a:pt x="48014" y="60866"/>
                </a:lnTo>
                <a:lnTo>
                  <a:pt x="63612" y="45615"/>
                </a:lnTo>
                <a:lnTo>
                  <a:pt x="73630" y="37717"/>
                </a:lnTo>
                <a:lnTo>
                  <a:pt x="84264" y="30618"/>
                </a:lnTo>
                <a:lnTo>
                  <a:pt x="95468" y="24362"/>
                </a:lnTo>
                <a:lnTo>
                  <a:pt x="107198" y="18996"/>
                </a:lnTo>
                <a:lnTo>
                  <a:pt x="119409" y="14564"/>
                </a:lnTo>
                <a:lnTo>
                  <a:pt x="132055" y="11111"/>
                </a:lnTo>
                <a:lnTo>
                  <a:pt x="145094" y="8683"/>
                </a:lnTo>
                <a:lnTo>
                  <a:pt x="158478" y="7325"/>
                </a:lnTo>
                <a:lnTo>
                  <a:pt x="168224" y="7035"/>
                </a:lnTo>
                <a:lnTo>
                  <a:pt x="181831" y="7605"/>
                </a:lnTo>
                <a:lnTo>
                  <a:pt x="195123" y="9274"/>
                </a:lnTo>
                <a:lnTo>
                  <a:pt x="208055" y="12000"/>
                </a:lnTo>
                <a:lnTo>
                  <a:pt x="220582" y="15737"/>
                </a:lnTo>
                <a:lnTo>
                  <a:pt x="232660" y="20439"/>
                </a:lnTo>
                <a:lnTo>
                  <a:pt x="244244" y="26062"/>
                </a:lnTo>
                <a:lnTo>
                  <a:pt x="255289" y="32561"/>
                </a:lnTo>
                <a:lnTo>
                  <a:pt x="265751" y="39891"/>
                </a:lnTo>
                <a:lnTo>
                  <a:pt x="275585" y="48007"/>
                </a:lnTo>
                <a:lnTo>
                  <a:pt x="290855" y="63623"/>
                </a:lnTo>
                <a:lnTo>
                  <a:pt x="298750" y="73641"/>
                </a:lnTo>
                <a:lnTo>
                  <a:pt x="305845" y="84275"/>
                </a:lnTo>
                <a:lnTo>
                  <a:pt x="312096" y="95480"/>
                </a:lnTo>
                <a:lnTo>
                  <a:pt x="317458" y="107212"/>
                </a:lnTo>
                <a:lnTo>
                  <a:pt x="321885" y="119425"/>
                </a:lnTo>
                <a:lnTo>
                  <a:pt x="325333" y="132075"/>
                </a:lnTo>
                <a:lnTo>
                  <a:pt x="327757" y="145116"/>
                </a:lnTo>
                <a:lnTo>
                  <a:pt x="329112" y="158504"/>
                </a:lnTo>
                <a:lnTo>
                  <a:pt x="329399" y="168224"/>
                </a:lnTo>
                <a:lnTo>
                  <a:pt x="328834" y="181832"/>
                </a:lnTo>
                <a:lnTo>
                  <a:pt x="327168" y="195126"/>
                </a:lnTo>
                <a:lnTo>
                  <a:pt x="324445" y="208059"/>
                </a:lnTo>
                <a:lnTo>
                  <a:pt x="320712" y="220588"/>
                </a:lnTo>
                <a:lnTo>
                  <a:pt x="316012" y="232667"/>
                </a:lnTo>
                <a:lnTo>
                  <a:pt x="310392" y="244252"/>
                </a:lnTo>
                <a:lnTo>
                  <a:pt x="303896" y="255298"/>
                </a:lnTo>
                <a:lnTo>
                  <a:pt x="296568" y="265761"/>
                </a:lnTo>
                <a:lnTo>
                  <a:pt x="288454" y="275595"/>
                </a:lnTo>
                <a:lnTo>
                  <a:pt x="272848" y="290853"/>
                </a:lnTo>
                <a:lnTo>
                  <a:pt x="262830" y="298746"/>
                </a:lnTo>
                <a:lnTo>
                  <a:pt x="252196" y="305841"/>
                </a:lnTo>
                <a:lnTo>
                  <a:pt x="240992" y="312092"/>
                </a:lnTo>
                <a:lnTo>
                  <a:pt x="229262" y="317454"/>
                </a:lnTo>
                <a:lnTo>
                  <a:pt x="217050" y="321883"/>
                </a:lnTo>
                <a:lnTo>
                  <a:pt x="204401" y="325333"/>
                </a:lnTo>
                <a:lnTo>
                  <a:pt x="191361" y="327761"/>
                </a:lnTo>
                <a:lnTo>
                  <a:pt x="177974" y="329120"/>
                </a:lnTo>
                <a:lnTo>
                  <a:pt x="168224" y="329412"/>
                </a:lnTo>
                <a:lnTo>
                  <a:pt x="154618" y="328843"/>
                </a:lnTo>
                <a:lnTo>
                  <a:pt x="141327" y="327174"/>
                </a:lnTo>
                <a:lnTo>
                  <a:pt x="128395" y="324449"/>
                </a:lnTo>
                <a:lnTo>
                  <a:pt x="115867" y="320713"/>
                </a:lnTo>
                <a:lnTo>
                  <a:pt x="103788" y="316012"/>
                </a:lnTo>
                <a:lnTo>
                  <a:pt x="92204" y="310391"/>
                </a:lnTo>
                <a:lnTo>
                  <a:pt x="81157" y="303893"/>
                </a:lnTo>
                <a:lnTo>
                  <a:pt x="70695" y="296565"/>
                </a:lnTo>
                <a:lnTo>
                  <a:pt x="60860" y="288450"/>
                </a:lnTo>
                <a:lnTo>
                  <a:pt x="45606" y="272848"/>
                </a:lnTo>
                <a:lnTo>
                  <a:pt x="37712" y="262830"/>
                </a:lnTo>
                <a:lnTo>
                  <a:pt x="30615" y="252195"/>
                </a:lnTo>
                <a:lnTo>
                  <a:pt x="24361" y="240990"/>
                </a:lnTo>
                <a:lnTo>
                  <a:pt x="18996" y="229259"/>
                </a:lnTo>
                <a:lnTo>
                  <a:pt x="14564" y="217047"/>
                </a:lnTo>
                <a:lnTo>
                  <a:pt x="11112" y="204399"/>
                </a:lnTo>
                <a:lnTo>
                  <a:pt x="15002" y="237764"/>
                </a:lnTo>
                <a:lnTo>
                  <a:pt x="21287" y="250189"/>
                </a:lnTo>
                <a:lnTo>
                  <a:pt x="28543" y="261998"/>
                </a:lnTo>
                <a:lnTo>
                  <a:pt x="36719" y="273137"/>
                </a:lnTo>
                <a:lnTo>
                  <a:pt x="45760" y="283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5515309" y="2458126"/>
            <a:ext cx="9443" cy="59787"/>
          </a:xfrm>
          <a:custGeom>
            <a:avLst/>
            <a:gdLst/>
            <a:ahLst/>
            <a:cxnLst/>
            <a:rect l="l" t="t" r="r" b="b"/>
            <a:pathLst>
              <a:path w="9443" h="59787">
                <a:moveTo>
                  <a:pt x="4183" y="46797"/>
                </a:moveTo>
                <a:lnTo>
                  <a:pt x="9443" y="59787"/>
                </a:lnTo>
                <a:lnTo>
                  <a:pt x="5553" y="26423"/>
                </a:lnTo>
                <a:lnTo>
                  <a:pt x="3125" y="13384"/>
                </a:lnTo>
                <a:lnTo>
                  <a:pt x="1766" y="0"/>
                </a:lnTo>
                <a:lnTo>
                  <a:pt x="0" y="33295"/>
                </a:lnTo>
                <a:lnTo>
                  <a:pt x="4183" y="46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5679974" y="2339595"/>
            <a:ext cx="135813" cy="133172"/>
          </a:xfrm>
          <a:custGeom>
            <a:avLst/>
            <a:gdLst/>
            <a:ahLst/>
            <a:cxnLst/>
            <a:rect l="l" t="t" r="r" b="b"/>
            <a:pathLst>
              <a:path w="135813" h="133172">
                <a:moveTo>
                  <a:pt x="0" y="101015"/>
                </a:moveTo>
                <a:lnTo>
                  <a:pt x="104787" y="133172"/>
                </a:lnTo>
                <a:lnTo>
                  <a:pt x="135813" y="32156"/>
                </a:lnTo>
                <a:lnTo>
                  <a:pt x="31000" y="0"/>
                </a:lnTo>
                <a:lnTo>
                  <a:pt x="0" y="101015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5676608" y="2336230"/>
            <a:ext cx="142544" cy="139903"/>
          </a:xfrm>
          <a:custGeom>
            <a:avLst/>
            <a:gdLst/>
            <a:ahLst/>
            <a:cxnLst/>
            <a:rect l="l" t="t" r="r" b="b"/>
            <a:pathLst>
              <a:path w="142544" h="139903">
                <a:moveTo>
                  <a:pt x="134772" y="37858"/>
                </a:moveTo>
                <a:lnTo>
                  <a:pt x="105829" y="132130"/>
                </a:lnTo>
                <a:lnTo>
                  <a:pt x="7766" y="102050"/>
                </a:lnTo>
                <a:lnTo>
                  <a:pt x="107124" y="139903"/>
                </a:lnTo>
                <a:lnTo>
                  <a:pt x="110959" y="139433"/>
                </a:lnTo>
                <a:lnTo>
                  <a:pt x="111531" y="137566"/>
                </a:lnTo>
                <a:lnTo>
                  <a:pt x="142544" y="36563"/>
                </a:lnTo>
                <a:lnTo>
                  <a:pt x="142290" y="33870"/>
                </a:lnTo>
                <a:lnTo>
                  <a:pt x="140207" y="32156"/>
                </a:lnTo>
                <a:lnTo>
                  <a:pt x="36702" y="7759"/>
                </a:lnTo>
                <a:lnTo>
                  <a:pt x="134772" y="37858"/>
                </a:lnTo>
                <a:close/>
              </a:path>
              <a:path w="142544" h="139903">
                <a:moveTo>
                  <a:pt x="36702" y="7759"/>
                </a:moveTo>
                <a:lnTo>
                  <a:pt x="140207" y="32156"/>
                </a:lnTo>
                <a:lnTo>
                  <a:pt x="35407" y="0"/>
                </a:lnTo>
                <a:lnTo>
                  <a:pt x="31572" y="469"/>
                </a:lnTo>
                <a:lnTo>
                  <a:pt x="31000" y="2324"/>
                </a:lnTo>
                <a:lnTo>
                  <a:pt x="3365" y="104381"/>
                </a:lnTo>
                <a:lnTo>
                  <a:pt x="4394" y="101015"/>
                </a:lnTo>
                <a:lnTo>
                  <a:pt x="6730" y="105422"/>
                </a:lnTo>
                <a:lnTo>
                  <a:pt x="3365" y="104381"/>
                </a:lnTo>
                <a:lnTo>
                  <a:pt x="31000" y="2324"/>
                </a:lnTo>
                <a:lnTo>
                  <a:pt x="0" y="103352"/>
                </a:lnTo>
                <a:lnTo>
                  <a:pt x="253" y="106032"/>
                </a:lnTo>
                <a:lnTo>
                  <a:pt x="2336" y="107746"/>
                </a:lnTo>
                <a:lnTo>
                  <a:pt x="107124" y="139903"/>
                </a:lnTo>
                <a:lnTo>
                  <a:pt x="7766" y="102050"/>
                </a:lnTo>
                <a:lnTo>
                  <a:pt x="36702" y="7759"/>
                </a:lnTo>
                <a:close/>
              </a:path>
              <a:path w="142544" h="139903">
                <a:moveTo>
                  <a:pt x="6730" y="105422"/>
                </a:moveTo>
                <a:lnTo>
                  <a:pt x="4394" y="101015"/>
                </a:lnTo>
                <a:lnTo>
                  <a:pt x="3365" y="104381"/>
                </a:lnTo>
                <a:lnTo>
                  <a:pt x="6730" y="105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5707568" y="2370930"/>
            <a:ext cx="85980" cy="76543"/>
          </a:xfrm>
          <a:custGeom>
            <a:avLst/>
            <a:gdLst/>
            <a:ahLst/>
            <a:cxnLst/>
            <a:rect l="l" t="t" r="r" b="b"/>
            <a:pathLst>
              <a:path w="85980" h="76543">
                <a:moveTo>
                  <a:pt x="10274" y="46472"/>
                </a:moveTo>
                <a:lnTo>
                  <a:pt x="15292" y="58688"/>
                </a:lnTo>
                <a:lnTo>
                  <a:pt x="24205" y="68528"/>
                </a:lnTo>
                <a:lnTo>
                  <a:pt x="36423" y="74863"/>
                </a:lnTo>
                <a:lnTo>
                  <a:pt x="46603" y="76543"/>
                </a:lnTo>
                <a:lnTo>
                  <a:pt x="58856" y="74879"/>
                </a:lnTo>
                <a:lnTo>
                  <a:pt x="69818" y="69495"/>
                </a:lnTo>
                <a:lnTo>
                  <a:pt x="78597" y="60869"/>
                </a:lnTo>
                <a:lnTo>
                  <a:pt x="84302" y="49476"/>
                </a:lnTo>
                <a:lnTo>
                  <a:pt x="85980" y="39286"/>
                </a:lnTo>
                <a:lnTo>
                  <a:pt x="84321" y="27033"/>
                </a:lnTo>
                <a:lnTo>
                  <a:pt x="78944" y="16075"/>
                </a:lnTo>
                <a:lnTo>
                  <a:pt x="70315" y="7297"/>
                </a:lnTo>
                <a:lnTo>
                  <a:pt x="58902" y="1584"/>
                </a:lnTo>
                <a:lnTo>
                  <a:pt x="50610" y="0"/>
                </a:lnTo>
                <a:lnTo>
                  <a:pt x="38293" y="1063"/>
                </a:lnTo>
                <a:lnTo>
                  <a:pt x="27124" y="5909"/>
                </a:lnTo>
                <a:lnTo>
                  <a:pt x="17970" y="14068"/>
                </a:lnTo>
                <a:lnTo>
                  <a:pt x="0" y="23606"/>
                </a:lnTo>
                <a:lnTo>
                  <a:pt x="9525" y="41589"/>
                </a:lnTo>
                <a:lnTo>
                  <a:pt x="10274" y="46472"/>
                </a:lnTo>
                <a:close/>
              </a:path>
            </a:pathLst>
          </a:custGeom>
          <a:solidFill>
            <a:srgbClr val="6AACD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5703542" y="2367293"/>
            <a:ext cx="93548" cy="83718"/>
          </a:xfrm>
          <a:custGeom>
            <a:avLst/>
            <a:gdLst/>
            <a:ahLst/>
            <a:cxnLst/>
            <a:rect l="l" t="t" r="r" b="b"/>
            <a:pathLst>
              <a:path w="93548" h="83718">
                <a:moveTo>
                  <a:pt x="10335" y="46679"/>
                </a:moveTo>
                <a:lnTo>
                  <a:pt x="13289" y="58402"/>
                </a:lnTo>
                <a:lnTo>
                  <a:pt x="20349" y="69568"/>
                </a:lnTo>
                <a:lnTo>
                  <a:pt x="13550" y="45224"/>
                </a:lnTo>
                <a:lnTo>
                  <a:pt x="10045" y="45529"/>
                </a:lnTo>
                <a:lnTo>
                  <a:pt x="8785" y="28702"/>
                </a:lnTo>
                <a:lnTo>
                  <a:pt x="19265" y="15481"/>
                </a:lnTo>
                <a:lnTo>
                  <a:pt x="21996" y="17703"/>
                </a:lnTo>
                <a:lnTo>
                  <a:pt x="27167" y="8002"/>
                </a:lnTo>
                <a:lnTo>
                  <a:pt x="20026" y="14761"/>
                </a:lnTo>
                <a:lnTo>
                  <a:pt x="20345" y="14592"/>
                </a:lnTo>
                <a:lnTo>
                  <a:pt x="20026" y="14761"/>
                </a:lnTo>
                <a:lnTo>
                  <a:pt x="7137" y="25590"/>
                </a:lnTo>
                <a:lnTo>
                  <a:pt x="5676" y="30352"/>
                </a:lnTo>
                <a:lnTo>
                  <a:pt x="10335" y="46679"/>
                </a:lnTo>
                <a:lnTo>
                  <a:pt x="10439" y="46875"/>
                </a:lnTo>
                <a:lnTo>
                  <a:pt x="10335" y="46679"/>
                </a:lnTo>
                <a:close/>
              </a:path>
              <a:path w="93548" h="83718">
                <a:moveTo>
                  <a:pt x="4025" y="27241"/>
                </a:moveTo>
                <a:lnTo>
                  <a:pt x="5676" y="30352"/>
                </a:lnTo>
                <a:lnTo>
                  <a:pt x="7137" y="25590"/>
                </a:lnTo>
                <a:lnTo>
                  <a:pt x="20026" y="14761"/>
                </a:lnTo>
                <a:lnTo>
                  <a:pt x="2374" y="24129"/>
                </a:lnTo>
                <a:lnTo>
                  <a:pt x="0" y="27165"/>
                </a:lnTo>
                <a:lnTo>
                  <a:pt x="914" y="28892"/>
                </a:lnTo>
                <a:lnTo>
                  <a:pt x="10335" y="46679"/>
                </a:lnTo>
                <a:lnTo>
                  <a:pt x="5676" y="30352"/>
                </a:lnTo>
                <a:lnTo>
                  <a:pt x="4025" y="27241"/>
                </a:lnTo>
                <a:close/>
              </a:path>
              <a:path w="93548" h="83718">
                <a:moveTo>
                  <a:pt x="67972" y="72611"/>
                </a:moveTo>
                <a:lnTo>
                  <a:pt x="55189" y="76491"/>
                </a:lnTo>
                <a:lnTo>
                  <a:pt x="51689" y="76669"/>
                </a:lnTo>
                <a:lnTo>
                  <a:pt x="48323" y="76669"/>
                </a:lnTo>
                <a:lnTo>
                  <a:pt x="44881" y="76174"/>
                </a:lnTo>
                <a:lnTo>
                  <a:pt x="41478" y="75133"/>
                </a:lnTo>
                <a:lnTo>
                  <a:pt x="29425" y="68603"/>
                </a:lnTo>
                <a:lnTo>
                  <a:pt x="21071" y="58344"/>
                </a:lnTo>
                <a:lnTo>
                  <a:pt x="17135" y="45718"/>
                </a:lnTo>
                <a:lnTo>
                  <a:pt x="16662" y="43573"/>
                </a:lnTo>
                <a:lnTo>
                  <a:pt x="8785" y="28702"/>
                </a:lnTo>
                <a:lnTo>
                  <a:pt x="10045" y="45529"/>
                </a:lnTo>
                <a:lnTo>
                  <a:pt x="13550" y="45224"/>
                </a:lnTo>
                <a:lnTo>
                  <a:pt x="20349" y="69568"/>
                </a:lnTo>
                <a:lnTo>
                  <a:pt x="30730" y="78079"/>
                </a:lnTo>
                <a:lnTo>
                  <a:pt x="39420" y="81864"/>
                </a:lnTo>
                <a:lnTo>
                  <a:pt x="43497" y="83108"/>
                </a:lnTo>
                <a:lnTo>
                  <a:pt x="47625" y="83718"/>
                </a:lnTo>
                <a:lnTo>
                  <a:pt x="51689" y="83718"/>
                </a:lnTo>
                <a:lnTo>
                  <a:pt x="64985" y="81539"/>
                </a:lnTo>
                <a:lnTo>
                  <a:pt x="76782" y="75348"/>
                </a:lnTo>
                <a:lnTo>
                  <a:pt x="67972" y="72611"/>
                </a:lnTo>
                <a:close/>
              </a:path>
              <a:path w="93548" h="83718">
                <a:moveTo>
                  <a:pt x="23647" y="20815"/>
                </a:moveTo>
                <a:lnTo>
                  <a:pt x="24726" y="19926"/>
                </a:lnTo>
                <a:lnTo>
                  <a:pt x="34715" y="11514"/>
                </a:lnTo>
                <a:lnTo>
                  <a:pt x="47032" y="7366"/>
                </a:lnTo>
                <a:lnTo>
                  <a:pt x="51689" y="7048"/>
                </a:lnTo>
                <a:lnTo>
                  <a:pt x="55067" y="7048"/>
                </a:lnTo>
                <a:lnTo>
                  <a:pt x="58483" y="7543"/>
                </a:lnTo>
                <a:lnTo>
                  <a:pt x="61887" y="8585"/>
                </a:lnTo>
                <a:lnTo>
                  <a:pt x="74065" y="15180"/>
                </a:lnTo>
                <a:lnTo>
                  <a:pt x="82446" y="25565"/>
                </a:lnTo>
                <a:lnTo>
                  <a:pt x="86320" y="38339"/>
                </a:lnTo>
                <a:lnTo>
                  <a:pt x="86499" y="41833"/>
                </a:lnTo>
                <a:lnTo>
                  <a:pt x="86499" y="45224"/>
                </a:lnTo>
                <a:lnTo>
                  <a:pt x="86004" y="48666"/>
                </a:lnTo>
                <a:lnTo>
                  <a:pt x="84963" y="52095"/>
                </a:lnTo>
                <a:lnTo>
                  <a:pt x="78368" y="64228"/>
                </a:lnTo>
                <a:lnTo>
                  <a:pt x="67972" y="72611"/>
                </a:lnTo>
                <a:lnTo>
                  <a:pt x="76782" y="75348"/>
                </a:lnTo>
                <a:lnTo>
                  <a:pt x="86118" y="65663"/>
                </a:lnTo>
                <a:lnTo>
                  <a:pt x="91694" y="54152"/>
                </a:lnTo>
                <a:lnTo>
                  <a:pt x="92938" y="50063"/>
                </a:lnTo>
                <a:lnTo>
                  <a:pt x="93548" y="45910"/>
                </a:lnTo>
                <a:lnTo>
                  <a:pt x="93548" y="41833"/>
                </a:lnTo>
                <a:lnTo>
                  <a:pt x="91370" y="28545"/>
                </a:lnTo>
                <a:lnTo>
                  <a:pt x="85178" y="16755"/>
                </a:lnTo>
                <a:lnTo>
                  <a:pt x="75483" y="7424"/>
                </a:lnTo>
                <a:lnTo>
                  <a:pt x="63957" y="1854"/>
                </a:lnTo>
                <a:lnTo>
                  <a:pt x="59880" y="596"/>
                </a:lnTo>
                <a:lnTo>
                  <a:pt x="55753" y="0"/>
                </a:lnTo>
                <a:lnTo>
                  <a:pt x="51689" y="0"/>
                </a:lnTo>
                <a:lnTo>
                  <a:pt x="38727" y="2080"/>
                </a:lnTo>
                <a:lnTo>
                  <a:pt x="27167" y="8002"/>
                </a:lnTo>
                <a:lnTo>
                  <a:pt x="21996" y="17703"/>
                </a:lnTo>
                <a:lnTo>
                  <a:pt x="19265" y="15481"/>
                </a:lnTo>
                <a:lnTo>
                  <a:pt x="8785" y="28702"/>
                </a:lnTo>
                <a:lnTo>
                  <a:pt x="23647" y="20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5739490" y="2384832"/>
            <a:ext cx="77089" cy="61722"/>
          </a:xfrm>
          <a:custGeom>
            <a:avLst/>
            <a:gdLst/>
            <a:ahLst/>
            <a:cxnLst/>
            <a:rect l="l" t="t" r="r" b="b"/>
            <a:pathLst>
              <a:path w="77088" h="61722">
                <a:moveTo>
                  <a:pt x="0" y="42024"/>
                </a:moveTo>
                <a:lnTo>
                  <a:pt x="64185" y="61722"/>
                </a:lnTo>
                <a:lnTo>
                  <a:pt x="77089" y="19697"/>
                </a:lnTo>
                <a:lnTo>
                  <a:pt x="12877" y="0"/>
                </a:lnTo>
                <a:lnTo>
                  <a:pt x="0" y="42024"/>
                </a:lnTo>
                <a:close/>
              </a:path>
            </a:pathLst>
          </a:custGeom>
          <a:solidFill>
            <a:srgbClr val="6AACD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5736124" y="2381468"/>
            <a:ext cx="83820" cy="68453"/>
          </a:xfrm>
          <a:custGeom>
            <a:avLst/>
            <a:gdLst/>
            <a:ahLst/>
            <a:cxnLst/>
            <a:rect l="l" t="t" r="r" b="b"/>
            <a:pathLst>
              <a:path w="83820" h="68452">
                <a:moveTo>
                  <a:pt x="76060" y="25400"/>
                </a:moveTo>
                <a:lnTo>
                  <a:pt x="65227" y="60693"/>
                </a:lnTo>
                <a:lnTo>
                  <a:pt x="7764" y="43058"/>
                </a:lnTo>
                <a:lnTo>
                  <a:pt x="66522" y="68453"/>
                </a:lnTo>
                <a:lnTo>
                  <a:pt x="70345" y="67983"/>
                </a:lnTo>
                <a:lnTo>
                  <a:pt x="70916" y="66128"/>
                </a:lnTo>
                <a:lnTo>
                  <a:pt x="83819" y="24104"/>
                </a:lnTo>
                <a:lnTo>
                  <a:pt x="83565" y="21412"/>
                </a:lnTo>
                <a:lnTo>
                  <a:pt x="81495" y="19697"/>
                </a:lnTo>
                <a:lnTo>
                  <a:pt x="18580" y="7772"/>
                </a:lnTo>
                <a:lnTo>
                  <a:pt x="76060" y="25400"/>
                </a:lnTo>
                <a:close/>
              </a:path>
              <a:path w="83820" h="68452">
                <a:moveTo>
                  <a:pt x="18580" y="7772"/>
                </a:moveTo>
                <a:lnTo>
                  <a:pt x="81495" y="19697"/>
                </a:lnTo>
                <a:lnTo>
                  <a:pt x="17284" y="0"/>
                </a:lnTo>
                <a:lnTo>
                  <a:pt x="14592" y="266"/>
                </a:lnTo>
                <a:lnTo>
                  <a:pt x="12877" y="2349"/>
                </a:lnTo>
                <a:lnTo>
                  <a:pt x="3365" y="45389"/>
                </a:lnTo>
                <a:lnTo>
                  <a:pt x="4394" y="42024"/>
                </a:lnTo>
                <a:lnTo>
                  <a:pt x="6730" y="46431"/>
                </a:lnTo>
                <a:lnTo>
                  <a:pt x="3365" y="45389"/>
                </a:lnTo>
                <a:lnTo>
                  <a:pt x="12877" y="2349"/>
                </a:lnTo>
                <a:lnTo>
                  <a:pt x="0" y="44361"/>
                </a:lnTo>
                <a:lnTo>
                  <a:pt x="469" y="48183"/>
                </a:lnTo>
                <a:lnTo>
                  <a:pt x="2336" y="48755"/>
                </a:lnTo>
                <a:lnTo>
                  <a:pt x="66522" y="68453"/>
                </a:lnTo>
                <a:lnTo>
                  <a:pt x="7764" y="43058"/>
                </a:lnTo>
                <a:lnTo>
                  <a:pt x="18580" y="7772"/>
                </a:lnTo>
                <a:close/>
              </a:path>
              <a:path w="83820" h="68452">
                <a:moveTo>
                  <a:pt x="6730" y="46431"/>
                </a:moveTo>
                <a:lnTo>
                  <a:pt x="4394" y="42024"/>
                </a:lnTo>
                <a:lnTo>
                  <a:pt x="3365" y="45389"/>
                </a:lnTo>
                <a:lnTo>
                  <a:pt x="6730" y="46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5530119" y="2362635"/>
            <a:ext cx="135801" cy="133197"/>
          </a:xfrm>
          <a:custGeom>
            <a:avLst/>
            <a:gdLst/>
            <a:ahLst/>
            <a:cxnLst/>
            <a:rect l="l" t="t" r="r" b="b"/>
            <a:pathLst>
              <a:path w="135801" h="133197">
                <a:moveTo>
                  <a:pt x="0" y="101028"/>
                </a:moveTo>
                <a:lnTo>
                  <a:pt x="104800" y="133197"/>
                </a:lnTo>
                <a:lnTo>
                  <a:pt x="135801" y="32169"/>
                </a:lnTo>
                <a:lnTo>
                  <a:pt x="31000" y="0"/>
                </a:lnTo>
                <a:lnTo>
                  <a:pt x="0" y="101028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5526753" y="2359268"/>
            <a:ext cx="142532" cy="139928"/>
          </a:xfrm>
          <a:custGeom>
            <a:avLst/>
            <a:gdLst/>
            <a:ahLst/>
            <a:cxnLst/>
            <a:rect l="l" t="t" r="r" b="b"/>
            <a:pathLst>
              <a:path w="142532" h="139928">
                <a:moveTo>
                  <a:pt x="134759" y="37871"/>
                </a:moveTo>
                <a:lnTo>
                  <a:pt x="105829" y="132168"/>
                </a:lnTo>
                <a:lnTo>
                  <a:pt x="7765" y="102063"/>
                </a:lnTo>
                <a:lnTo>
                  <a:pt x="107137" y="139928"/>
                </a:lnTo>
                <a:lnTo>
                  <a:pt x="109816" y="139674"/>
                </a:lnTo>
                <a:lnTo>
                  <a:pt x="111531" y="137604"/>
                </a:lnTo>
                <a:lnTo>
                  <a:pt x="142532" y="36563"/>
                </a:lnTo>
                <a:lnTo>
                  <a:pt x="142049" y="32740"/>
                </a:lnTo>
                <a:lnTo>
                  <a:pt x="140195" y="32169"/>
                </a:lnTo>
                <a:lnTo>
                  <a:pt x="36702" y="7772"/>
                </a:lnTo>
                <a:lnTo>
                  <a:pt x="134759" y="37871"/>
                </a:lnTo>
                <a:close/>
              </a:path>
              <a:path w="142532" h="139928">
                <a:moveTo>
                  <a:pt x="36702" y="7772"/>
                </a:moveTo>
                <a:lnTo>
                  <a:pt x="140195" y="32169"/>
                </a:lnTo>
                <a:lnTo>
                  <a:pt x="35407" y="0"/>
                </a:lnTo>
                <a:lnTo>
                  <a:pt x="31572" y="469"/>
                </a:lnTo>
                <a:lnTo>
                  <a:pt x="31000" y="2336"/>
                </a:lnTo>
                <a:lnTo>
                  <a:pt x="3365" y="104394"/>
                </a:lnTo>
                <a:lnTo>
                  <a:pt x="4394" y="101028"/>
                </a:lnTo>
                <a:lnTo>
                  <a:pt x="6730" y="105435"/>
                </a:lnTo>
                <a:lnTo>
                  <a:pt x="3365" y="104394"/>
                </a:lnTo>
                <a:lnTo>
                  <a:pt x="31000" y="2336"/>
                </a:lnTo>
                <a:lnTo>
                  <a:pt x="0" y="103352"/>
                </a:lnTo>
                <a:lnTo>
                  <a:pt x="469" y="107188"/>
                </a:lnTo>
                <a:lnTo>
                  <a:pt x="2336" y="107759"/>
                </a:lnTo>
                <a:lnTo>
                  <a:pt x="107137" y="139928"/>
                </a:lnTo>
                <a:lnTo>
                  <a:pt x="7765" y="102063"/>
                </a:lnTo>
                <a:lnTo>
                  <a:pt x="36702" y="7772"/>
                </a:lnTo>
                <a:close/>
              </a:path>
              <a:path w="142532" h="139928">
                <a:moveTo>
                  <a:pt x="6730" y="105435"/>
                </a:moveTo>
                <a:lnTo>
                  <a:pt x="4394" y="101028"/>
                </a:lnTo>
                <a:lnTo>
                  <a:pt x="3365" y="104394"/>
                </a:lnTo>
                <a:lnTo>
                  <a:pt x="6730" y="10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5557663" y="2393988"/>
            <a:ext cx="86026" cy="76538"/>
          </a:xfrm>
          <a:custGeom>
            <a:avLst/>
            <a:gdLst/>
            <a:ahLst/>
            <a:cxnLst/>
            <a:rect l="l" t="t" r="r" b="b"/>
            <a:pathLst>
              <a:path w="86026" h="76538">
                <a:moveTo>
                  <a:pt x="10315" y="46465"/>
                </a:moveTo>
                <a:lnTo>
                  <a:pt x="15328" y="58677"/>
                </a:lnTo>
                <a:lnTo>
                  <a:pt x="24235" y="68515"/>
                </a:lnTo>
                <a:lnTo>
                  <a:pt x="36461" y="74856"/>
                </a:lnTo>
                <a:lnTo>
                  <a:pt x="46628" y="76538"/>
                </a:lnTo>
                <a:lnTo>
                  <a:pt x="58877" y="74884"/>
                </a:lnTo>
                <a:lnTo>
                  <a:pt x="69839" y="69509"/>
                </a:lnTo>
                <a:lnTo>
                  <a:pt x="78623" y="60885"/>
                </a:lnTo>
                <a:lnTo>
                  <a:pt x="84340" y="49481"/>
                </a:lnTo>
                <a:lnTo>
                  <a:pt x="86026" y="39254"/>
                </a:lnTo>
                <a:lnTo>
                  <a:pt x="84351" y="27012"/>
                </a:lnTo>
                <a:lnTo>
                  <a:pt x="78960" y="16061"/>
                </a:lnTo>
                <a:lnTo>
                  <a:pt x="70327" y="7287"/>
                </a:lnTo>
                <a:lnTo>
                  <a:pt x="58927" y="1577"/>
                </a:lnTo>
                <a:lnTo>
                  <a:pt x="50657" y="0"/>
                </a:lnTo>
                <a:lnTo>
                  <a:pt x="38328" y="1062"/>
                </a:lnTo>
                <a:lnTo>
                  <a:pt x="27150" y="5906"/>
                </a:lnTo>
                <a:lnTo>
                  <a:pt x="18008" y="14061"/>
                </a:lnTo>
                <a:lnTo>
                  <a:pt x="0" y="23599"/>
                </a:lnTo>
                <a:lnTo>
                  <a:pt x="9563" y="41582"/>
                </a:lnTo>
                <a:lnTo>
                  <a:pt x="10315" y="46465"/>
                </a:lnTo>
                <a:close/>
              </a:path>
            </a:pathLst>
          </a:custGeom>
          <a:solidFill>
            <a:srgbClr val="6AACD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5554019" y="2398344"/>
            <a:ext cx="93205" cy="78075"/>
          </a:xfrm>
          <a:custGeom>
            <a:avLst/>
            <a:gdLst/>
            <a:ahLst/>
            <a:cxnLst/>
            <a:rect l="l" t="t" r="r" b="b"/>
            <a:pathLst>
              <a:path w="93205" h="78075">
                <a:moveTo>
                  <a:pt x="16319" y="35562"/>
                </a:moveTo>
                <a:lnTo>
                  <a:pt x="8412" y="20704"/>
                </a:lnTo>
                <a:lnTo>
                  <a:pt x="9702" y="37531"/>
                </a:lnTo>
                <a:lnTo>
                  <a:pt x="13208" y="37226"/>
                </a:lnTo>
                <a:lnTo>
                  <a:pt x="20000" y="61565"/>
                </a:lnTo>
                <a:lnTo>
                  <a:pt x="30379" y="70077"/>
                </a:lnTo>
                <a:lnTo>
                  <a:pt x="41148" y="67135"/>
                </a:lnTo>
                <a:lnTo>
                  <a:pt x="29076" y="60607"/>
                </a:lnTo>
                <a:lnTo>
                  <a:pt x="20731" y="50348"/>
                </a:lnTo>
                <a:lnTo>
                  <a:pt x="16794" y="37718"/>
                </a:lnTo>
                <a:lnTo>
                  <a:pt x="16319" y="35562"/>
                </a:lnTo>
                <a:close/>
              </a:path>
              <a:path w="93205" h="78075">
                <a:moveTo>
                  <a:pt x="30379" y="70077"/>
                </a:moveTo>
                <a:lnTo>
                  <a:pt x="39077" y="73866"/>
                </a:lnTo>
                <a:lnTo>
                  <a:pt x="43167" y="75123"/>
                </a:lnTo>
                <a:lnTo>
                  <a:pt x="47307" y="75720"/>
                </a:lnTo>
                <a:lnTo>
                  <a:pt x="51371" y="75720"/>
                </a:lnTo>
                <a:lnTo>
                  <a:pt x="64656" y="73541"/>
                </a:lnTo>
                <a:lnTo>
                  <a:pt x="76446" y="67349"/>
                </a:lnTo>
                <a:lnTo>
                  <a:pt x="85780" y="57656"/>
                </a:lnTo>
                <a:lnTo>
                  <a:pt x="91351" y="46154"/>
                </a:lnTo>
                <a:lnTo>
                  <a:pt x="92608" y="42065"/>
                </a:lnTo>
                <a:lnTo>
                  <a:pt x="93205" y="37925"/>
                </a:lnTo>
                <a:lnTo>
                  <a:pt x="93205" y="33861"/>
                </a:lnTo>
                <a:lnTo>
                  <a:pt x="91026" y="20570"/>
                </a:lnTo>
                <a:lnTo>
                  <a:pt x="84833" y="8777"/>
                </a:lnTo>
                <a:lnTo>
                  <a:pt x="75142" y="-558"/>
                </a:lnTo>
                <a:lnTo>
                  <a:pt x="63601" y="-6143"/>
                </a:lnTo>
                <a:lnTo>
                  <a:pt x="59537" y="-7401"/>
                </a:lnTo>
                <a:lnTo>
                  <a:pt x="55410" y="-7998"/>
                </a:lnTo>
                <a:lnTo>
                  <a:pt x="51358" y="-7998"/>
                </a:lnTo>
                <a:lnTo>
                  <a:pt x="38385" y="-5918"/>
                </a:lnTo>
                <a:lnTo>
                  <a:pt x="26820" y="0"/>
                </a:lnTo>
                <a:lnTo>
                  <a:pt x="21653" y="9705"/>
                </a:lnTo>
                <a:lnTo>
                  <a:pt x="18923" y="7483"/>
                </a:lnTo>
                <a:lnTo>
                  <a:pt x="8412" y="20704"/>
                </a:lnTo>
                <a:lnTo>
                  <a:pt x="23304" y="12817"/>
                </a:lnTo>
                <a:lnTo>
                  <a:pt x="24384" y="11915"/>
                </a:lnTo>
                <a:lnTo>
                  <a:pt x="34360" y="3520"/>
                </a:lnTo>
                <a:lnTo>
                  <a:pt x="46690" y="-630"/>
                </a:lnTo>
                <a:lnTo>
                  <a:pt x="51358" y="-949"/>
                </a:lnTo>
                <a:lnTo>
                  <a:pt x="54724" y="-949"/>
                </a:lnTo>
                <a:lnTo>
                  <a:pt x="58140" y="-454"/>
                </a:lnTo>
                <a:lnTo>
                  <a:pt x="61531" y="587"/>
                </a:lnTo>
                <a:lnTo>
                  <a:pt x="73690" y="7180"/>
                </a:lnTo>
                <a:lnTo>
                  <a:pt x="82086" y="17563"/>
                </a:lnTo>
                <a:lnTo>
                  <a:pt x="85975" y="30331"/>
                </a:lnTo>
                <a:lnTo>
                  <a:pt x="86156" y="33861"/>
                </a:lnTo>
                <a:lnTo>
                  <a:pt x="86156" y="37226"/>
                </a:lnTo>
                <a:lnTo>
                  <a:pt x="85661" y="40668"/>
                </a:lnTo>
                <a:lnTo>
                  <a:pt x="84620" y="44084"/>
                </a:lnTo>
                <a:lnTo>
                  <a:pt x="78013" y="56239"/>
                </a:lnTo>
                <a:lnTo>
                  <a:pt x="67625" y="64624"/>
                </a:lnTo>
                <a:lnTo>
                  <a:pt x="54860" y="68504"/>
                </a:lnTo>
                <a:lnTo>
                  <a:pt x="51371" y="68684"/>
                </a:lnTo>
                <a:lnTo>
                  <a:pt x="47993" y="68684"/>
                </a:lnTo>
                <a:lnTo>
                  <a:pt x="44551" y="68176"/>
                </a:lnTo>
                <a:lnTo>
                  <a:pt x="41148" y="67135"/>
                </a:lnTo>
                <a:lnTo>
                  <a:pt x="30379" y="70077"/>
                </a:lnTo>
                <a:close/>
              </a:path>
              <a:path w="93205" h="78075">
                <a:moveTo>
                  <a:pt x="9993" y="38683"/>
                </a:moveTo>
                <a:lnTo>
                  <a:pt x="12947" y="50402"/>
                </a:lnTo>
                <a:lnTo>
                  <a:pt x="20000" y="61565"/>
                </a:lnTo>
                <a:lnTo>
                  <a:pt x="13208" y="37226"/>
                </a:lnTo>
                <a:lnTo>
                  <a:pt x="9702" y="37531"/>
                </a:lnTo>
                <a:lnTo>
                  <a:pt x="8412" y="20704"/>
                </a:lnTo>
                <a:lnTo>
                  <a:pt x="18923" y="7483"/>
                </a:lnTo>
                <a:lnTo>
                  <a:pt x="21653" y="9705"/>
                </a:lnTo>
                <a:lnTo>
                  <a:pt x="26820" y="0"/>
                </a:lnTo>
                <a:lnTo>
                  <a:pt x="19682" y="6763"/>
                </a:lnTo>
                <a:lnTo>
                  <a:pt x="20002" y="6594"/>
                </a:lnTo>
                <a:lnTo>
                  <a:pt x="19682" y="6763"/>
                </a:lnTo>
                <a:lnTo>
                  <a:pt x="6756" y="17592"/>
                </a:lnTo>
                <a:lnTo>
                  <a:pt x="5295" y="22354"/>
                </a:lnTo>
                <a:lnTo>
                  <a:pt x="9993" y="38683"/>
                </a:lnTo>
                <a:lnTo>
                  <a:pt x="10096" y="38877"/>
                </a:lnTo>
                <a:lnTo>
                  <a:pt x="9993" y="38683"/>
                </a:lnTo>
                <a:close/>
              </a:path>
              <a:path w="93205" h="78075">
                <a:moveTo>
                  <a:pt x="3644" y="19243"/>
                </a:moveTo>
                <a:lnTo>
                  <a:pt x="5295" y="22354"/>
                </a:lnTo>
                <a:lnTo>
                  <a:pt x="6756" y="17592"/>
                </a:lnTo>
                <a:lnTo>
                  <a:pt x="19682" y="6763"/>
                </a:lnTo>
                <a:lnTo>
                  <a:pt x="1993" y="16131"/>
                </a:lnTo>
                <a:lnTo>
                  <a:pt x="0" y="19103"/>
                </a:lnTo>
                <a:lnTo>
                  <a:pt x="533" y="20894"/>
                </a:lnTo>
                <a:lnTo>
                  <a:pt x="9993" y="38683"/>
                </a:lnTo>
                <a:lnTo>
                  <a:pt x="5295" y="22354"/>
                </a:lnTo>
                <a:lnTo>
                  <a:pt x="3644" y="19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5589583" y="2407885"/>
            <a:ext cx="77114" cy="61734"/>
          </a:xfrm>
          <a:custGeom>
            <a:avLst/>
            <a:gdLst/>
            <a:ahLst/>
            <a:cxnLst/>
            <a:rect l="l" t="t" r="r" b="b"/>
            <a:pathLst>
              <a:path w="77114" h="61734">
                <a:moveTo>
                  <a:pt x="0" y="42037"/>
                </a:moveTo>
                <a:lnTo>
                  <a:pt x="64223" y="61734"/>
                </a:lnTo>
                <a:lnTo>
                  <a:pt x="77114" y="19697"/>
                </a:lnTo>
                <a:lnTo>
                  <a:pt x="12890" y="0"/>
                </a:lnTo>
                <a:lnTo>
                  <a:pt x="0" y="42037"/>
                </a:lnTo>
                <a:close/>
              </a:path>
            </a:pathLst>
          </a:custGeom>
          <a:solidFill>
            <a:srgbClr val="6AACD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5586219" y="2404521"/>
            <a:ext cx="83845" cy="68465"/>
          </a:xfrm>
          <a:custGeom>
            <a:avLst/>
            <a:gdLst/>
            <a:ahLst/>
            <a:cxnLst/>
            <a:rect l="l" t="t" r="r" b="b"/>
            <a:pathLst>
              <a:path w="83845" h="68465">
                <a:moveTo>
                  <a:pt x="76072" y="25387"/>
                </a:moveTo>
                <a:lnTo>
                  <a:pt x="65252" y="60693"/>
                </a:lnTo>
                <a:lnTo>
                  <a:pt x="7762" y="43069"/>
                </a:lnTo>
                <a:lnTo>
                  <a:pt x="66560" y="68465"/>
                </a:lnTo>
                <a:lnTo>
                  <a:pt x="69240" y="68211"/>
                </a:lnTo>
                <a:lnTo>
                  <a:pt x="70954" y="66128"/>
                </a:lnTo>
                <a:lnTo>
                  <a:pt x="83845" y="24091"/>
                </a:lnTo>
                <a:lnTo>
                  <a:pt x="83362" y="20269"/>
                </a:lnTo>
                <a:lnTo>
                  <a:pt x="81508" y="19697"/>
                </a:lnTo>
                <a:lnTo>
                  <a:pt x="18592" y="7759"/>
                </a:lnTo>
                <a:lnTo>
                  <a:pt x="76072" y="25387"/>
                </a:lnTo>
                <a:close/>
              </a:path>
              <a:path w="83845" h="68465">
                <a:moveTo>
                  <a:pt x="18592" y="7759"/>
                </a:moveTo>
                <a:lnTo>
                  <a:pt x="81508" y="19697"/>
                </a:lnTo>
                <a:lnTo>
                  <a:pt x="17297" y="0"/>
                </a:lnTo>
                <a:lnTo>
                  <a:pt x="13461" y="469"/>
                </a:lnTo>
                <a:lnTo>
                  <a:pt x="12890" y="2324"/>
                </a:lnTo>
                <a:lnTo>
                  <a:pt x="3365" y="45402"/>
                </a:lnTo>
                <a:lnTo>
                  <a:pt x="4394" y="42036"/>
                </a:lnTo>
                <a:lnTo>
                  <a:pt x="6730" y="46431"/>
                </a:lnTo>
                <a:lnTo>
                  <a:pt x="3365" y="45402"/>
                </a:lnTo>
                <a:lnTo>
                  <a:pt x="12890" y="2324"/>
                </a:lnTo>
                <a:lnTo>
                  <a:pt x="0" y="44361"/>
                </a:lnTo>
                <a:lnTo>
                  <a:pt x="253" y="47053"/>
                </a:lnTo>
                <a:lnTo>
                  <a:pt x="2336" y="48767"/>
                </a:lnTo>
                <a:lnTo>
                  <a:pt x="66560" y="68465"/>
                </a:lnTo>
                <a:lnTo>
                  <a:pt x="7762" y="43069"/>
                </a:lnTo>
                <a:lnTo>
                  <a:pt x="18592" y="7759"/>
                </a:lnTo>
                <a:close/>
              </a:path>
              <a:path w="83845" h="68465">
                <a:moveTo>
                  <a:pt x="6730" y="46431"/>
                </a:moveTo>
                <a:lnTo>
                  <a:pt x="4394" y="42036"/>
                </a:lnTo>
                <a:lnTo>
                  <a:pt x="3365" y="45402"/>
                </a:lnTo>
                <a:lnTo>
                  <a:pt x="6730" y="46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5643830" y="2460257"/>
            <a:ext cx="135826" cy="133210"/>
          </a:xfrm>
          <a:custGeom>
            <a:avLst/>
            <a:gdLst/>
            <a:ahLst/>
            <a:cxnLst/>
            <a:rect l="l" t="t" r="r" b="b"/>
            <a:pathLst>
              <a:path w="135826" h="133210">
                <a:moveTo>
                  <a:pt x="0" y="101028"/>
                </a:moveTo>
                <a:lnTo>
                  <a:pt x="104787" y="133210"/>
                </a:lnTo>
                <a:lnTo>
                  <a:pt x="135826" y="32194"/>
                </a:lnTo>
                <a:lnTo>
                  <a:pt x="31013" y="0"/>
                </a:lnTo>
                <a:lnTo>
                  <a:pt x="0" y="101028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5640466" y="2456893"/>
            <a:ext cx="142557" cy="139941"/>
          </a:xfrm>
          <a:custGeom>
            <a:avLst/>
            <a:gdLst/>
            <a:ahLst/>
            <a:cxnLst/>
            <a:rect l="l" t="t" r="r" b="b"/>
            <a:pathLst>
              <a:path w="142557" h="139941">
                <a:moveTo>
                  <a:pt x="134785" y="37884"/>
                </a:moveTo>
                <a:lnTo>
                  <a:pt x="105829" y="132181"/>
                </a:lnTo>
                <a:lnTo>
                  <a:pt x="7762" y="102063"/>
                </a:lnTo>
                <a:lnTo>
                  <a:pt x="107124" y="139941"/>
                </a:lnTo>
                <a:lnTo>
                  <a:pt x="110947" y="139471"/>
                </a:lnTo>
                <a:lnTo>
                  <a:pt x="111518" y="137604"/>
                </a:lnTo>
                <a:lnTo>
                  <a:pt x="142557" y="36588"/>
                </a:lnTo>
                <a:lnTo>
                  <a:pt x="142303" y="33909"/>
                </a:lnTo>
                <a:lnTo>
                  <a:pt x="140220" y="32194"/>
                </a:lnTo>
                <a:lnTo>
                  <a:pt x="36715" y="7772"/>
                </a:lnTo>
                <a:lnTo>
                  <a:pt x="134785" y="37884"/>
                </a:lnTo>
                <a:close/>
              </a:path>
              <a:path w="142557" h="139941">
                <a:moveTo>
                  <a:pt x="36715" y="7772"/>
                </a:moveTo>
                <a:lnTo>
                  <a:pt x="140220" y="32194"/>
                </a:lnTo>
                <a:lnTo>
                  <a:pt x="35420" y="0"/>
                </a:lnTo>
                <a:lnTo>
                  <a:pt x="31584" y="482"/>
                </a:lnTo>
                <a:lnTo>
                  <a:pt x="31013" y="2336"/>
                </a:lnTo>
                <a:lnTo>
                  <a:pt x="3365" y="104394"/>
                </a:lnTo>
                <a:lnTo>
                  <a:pt x="4394" y="101028"/>
                </a:lnTo>
                <a:lnTo>
                  <a:pt x="6730" y="105422"/>
                </a:lnTo>
                <a:lnTo>
                  <a:pt x="3365" y="104394"/>
                </a:lnTo>
                <a:lnTo>
                  <a:pt x="31013" y="2336"/>
                </a:lnTo>
                <a:lnTo>
                  <a:pt x="0" y="103352"/>
                </a:lnTo>
                <a:lnTo>
                  <a:pt x="469" y="107188"/>
                </a:lnTo>
                <a:lnTo>
                  <a:pt x="2336" y="107759"/>
                </a:lnTo>
                <a:lnTo>
                  <a:pt x="107124" y="139941"/>
                </a:lnTo>
                <a:lnTo>
                  <a:pt x="7762" y="102063"/>
                </a:lnTo>
                <a:lnTo>
                  <a:pt x="36715" y="7772"/>
                </a:lnTo>
                <a:close/>
              </a:path>
              <a:path w="142557" h="139941">
                <a:moveTo>
                  <a:pt x="6730" y="105422"/>
                </a:moveTo>
                <a:lnTo>
                  <a:pt x="4394" y="101028"/>
                </a:lnTo>
                <a:lnTo>
                  <a:pt x="3365" y="104394"/>
                </a:lnTo>
                <a:lnTo>
                  <a:pt x="6730" y="1054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5671418" y="2491600"/>
            <a:ext cx="85998" cy="76567"/>
          </a:xfrm>
          <a:custGeom>
            <a:avLst/>
            <a:gdLst/>
            <a:ahLst/>
            <a:cxnLst/>
            <a:rect l="l" t="t" r="r" b="b"/>
            <a:pathLst>
              <a:path w="85998" h="76567">
                <a:moveTo>
                  <a:pt x="10301" y="46480"/>
                </a:moveTo>
                <a:lnTo>
                  <a:pt x="15311" y="58705"/>
                </a:lnTo>
                <a:lnTo>
                  <a:pt x="24212" y="68549"/>
                </a:lnTo>
                <a:lnTo>
                  <a:pt x="36423" y="74885"/>
                </a:lnTo>
                <a:lnTo>
                  <a:pt x="46610" y="76567"/>
                </a:lnTo>
                <a:lnTo>
                  <a:pt x="58859" y="74903"/>
                </a:lnTo>
                <a:lnTo>
                  <a:pt x="69818" y="69521"/>
                </a:lnTo>
                <a:lnTo>
                  <a:pt x="78600" y="60895"/>
                </a:lnTo>
                <a:lnTo>
                  <a:pt x="84315" y="49498"/>
                </a:lnTo>
                <a:lnTo>
                  <a:pt x="85998" y="39272"/>
                </a:lnTo>
                <a:lnTo>
                  <a:pt x="84334" y="27023"/>
                </a:lnTo>
                <a:lnTo>
                  <a:pt x="78954" y="16069"/>
                </a:lnTo>
                <a:lnTo>
                  <a:pt x="70330" y="7290"/>
                </a:lnTo>
                <a:lnTo>
                  <a:pt x="58927" y="1568"/>
                </a:lnTo>
                <a:lnTo>
                  <a:pt x="50643" y="0"/>
                </a:lnTo>
                <a:lnTo>
                  <a:pt x="38314" y="1078"/>
                </a:lnTo>
                <a:lnTo>
                  <a:pt x="27140" y="5928"/>
                </a:lnTo>
                <a:lnTo>
                  <a:pt x="17995" y="14065"/>
                </a:lnTo>
                <a:lnTo>
                  <a:pt x="0" y="23603"/>
                </a:lnTo>
                <a:lnTo>
                  <a:pt x="9550" y="41599"/>
                </a:lnTo>
                <a:lnTo>
                  <a:pt x="10301" y="464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5667393" y="2487962"/>
            <a:ext cx="93560" cy="83743"/>
          </a:xfrm>
          <a:custGeom>
            <a:avLst/>
            <a:gdLst/>
            <a:ahLst/>
            <a:cxnLst/>
            <a:rect l="l" t="t" r="r" b="b"/>
            <a:pathLst>
              <a:path w="93560" h="83743">
                <a:moveTo>
                  <a:pt x="30739" y="78107"/>
                </a:moveTo>
                <a:lnTo>
                  <a:pt x="39408" y="81889"/>
                </a:lnTo>
                <a:lnTo>
                  <a:pt x="43497" y="83146"/>
                </a:lnTo>
                <a:lnTo>
                  <a:pt x="47625" y="83743"/>
                </a:lnTo>
                <a:lnTo>
                  <a:pt x="51701" y="83743"/>
                </a:lnTo>
                <a:lnTo>
                  <a:pt x="64990" y="81565"/>
                </a:lnTo>
                <a:lnTo>
                  <a:pt x="76787" y="75375"/>
                </a:lnTo>
                <a:lnTo>
                  <a:pt x="86126" y="65687"/>
                </a:lnTo>
                <a:lnTo>
                  <a:pt x="91706" y="54165"/>
                </a:lnTo>
                <a:lnTo>
                  <a:pt x="92964" y="50063"/>
                </a:lnTo>
                <a:lnTo>
                  <a:pt x="93560" y="45923"/>
                </a:lnTo>
                <a:lnTo>
                  <a:pt x="93560" y="41846"/>
                </a:lnTo>
                <a:lnTo>
                  <a:pt x="91383" y="28558"/>
                </a:lnTo>
                <a:lnTo>
                  <a:pt x="85193" y="16767"/>
                </a:lnTo>
                <a:lnTo>
                  <a:pt x="75503" y="7433"/>
                </a:lnTo>
                <a:lnTo>
                  <a:pt x="63982" y="1841"/>
                </a:lnTo>
                <a:lnTo>
                  <a:pt x="59918" y="596"/>
                </a:lnTo>
                <a:lnTo>
                  <a:pt x="55803" y="0"/>
                </a:lnTo>
                <a:lnTo>
                  <a:pt x="51752" y="0"/>
                </a:lnTo>
                <a:lnTo>
                  <a:pt x="38775" y="2085"/>
                </a:lnTo>
                <a:lnTo>
                  <a:pt x="27207" y="7994"/>
                </a:lnTo>
                <a:lnTo>
                  <a:pt x="22021" y="17703"/>
                </a:lnTo>
                <a:lnTo>
                  <a:pt x="19291" y="15468"/>
                </a:lnTo>
                <a:lnTo>
                  <a:pt x="8787" y="28702"/>
                </a:lnTo>
                <a:lnTo>
                  <a:pt x="23672" y="20802"/>
                </a:lnTo>
                <a:lnTo>
                  <a:pt x="24752" y="19926"/>
                </a:lnTo>
                <a:lnTo>
                  <a:pt x="34728" y="11532"/>
                </a:lnTo>
                <a:lnTo>
                  <a:pt x="47054" y="7371"/>
                </a:lnTo>
                <a:lnTo>
                  <a:pt x="51752" y="7048"/>
                </a:lnTo>
                <a:lnTo>
                  <a:pt x="55118" y="7048"/>
                </a:lnTo>
                <a:lnTo>
                  <a:pt x="58521" y="7543"/>
                </a:lnTo>
                <a:lnTo>
                  <a:pt x="61912" y="8572"/>
                </a:lnTo>
                <a:lnTo>
                  <a:pt x="74069" y="15180"/>
                </a:lnTo>
                <a:lnTo>
                  <a:pt x="82455" y="25564"/>
                </a:lnTo>
                <a:lnTo>
                  <a:pt x="86333" y="38331"/>
                </a:lnTo>
                <a:lnTo>
                  <a:pt x="86512" y="41846"/>
                </a:lnTo>
                <a:lnTo>
                  <a:pt x="86512" y="45237"/>
                </a:lnTo>
                <a:lnTo>
                  <a:pt x="86017" y="48679"/>
                </a:lnTo>
                <a:lnTo>
                  <a:pt x="84963" y="52095"/>
                </a:lnTo>
                <a:lnTo>
                  <a:pt x="78369" y="64244"/>
                </a:lnTo>
                <a:lnTo>
                  <a:pt x="67978" y="72634"/>
                </a:lnTo>
                <a:lnTo>
                  <a:pt x="55204" y="76516"/>
                </a:lnTo>
                <a:lnTo>
                  <a:pt x="51701" y="76695"/>
                </a:lnTo>
                <a:lnTo>
                  <a:pt x="48323" y="76695"/>
                </a:lnTo>
                <a:lnTo>
                  <a:pt x="44881" y="76199"/>
                </a:lnTo>
                <a:lnTo>
                  <a:pt x="41478" y="75158"/>
                </a:lnTo>
                <a:lnTo>
                  <a:pt x="30739" y="78107"/>
                </a:lnTo>
                <a:close/>
              </a:path>
              <a:path w="93560" h="83743">
                <a:moveTo>
                  <a:pt x="10332" y="46638"/>
                </a:moveTo>
                <a:lnTo>
                  <a:pt x="13312" y="58430"/>
                </a:lnTo>
                <a:lnTo>
                  <a:pt x="20367" y="69595"/>
                </a:lnTo>
                <a:lnTo>
                  <a:pt x="13576" y="45237"/>
                </a:lnTo>
                <a:lnTo>
                  <a:pt x="10058" y="45554"/>
                </a:lnTo>
                <a:lnTo>
                  <a:pt x="8787" y="28702"/>
                </a:lnTo>
                <a:lnTo>
                  <a:pt x="19291" y="15468"/>
                </a:lnTo>
                <a:lnTo>
                  <a:pt x="22021" y="17703"/>
                </a:lnTo>
                <a:lnTo>
                  <a:pt x="27207" y="7994"/>
                </a:lnTo>
                <a:lnTo>
                  <a:pt x="20055" y="14746"/>
                </a:lnTo>
                <a:lnTo>
                  <a:pt x="20370" y="14579"/>
                </a:lnTo>
                <a:lnTo>
                  <a:pt x="20055" y="14746"/>
                </a:lnTo>
                <a:lnTo>
                  <a:pt x="7137" y="25590"/>
                </a:lnTo>
                <a:lnTo>
                  <a:pt x="5676" y="30352"/>
                </a:lnTo>
                <a:lnTo>
                  <a:pt x="10332" y="46638"/>
                </a:lnTo>
                <a:lnTo>
                  <a:pt x="10464" y="46888"/>
                </a:lnTo>
                <a:lnTo>
                  <a:pt x="10332" y="46638"/>
                </a:lnTo>
                <a:close/>
              </a:path>
              <a:path w="93560" h="83743">
                <a:moveTo>
                  <a:pt x="4025" y="27241"/>
                </a:moveTo>
                <a:lnTo>
                  <a:pt x="5676" y="30352"/>
                </a:lnTo>
                <a:lnTo>
                  <a:pt x="7137" y="25590"/>
                </a:lnTo>
                <a:lnTo>
                  <a:pt x="20055" y="14746"/>
                </a:lnTo>
                <a:lnTo>
                  <a:pt x="2374" y="24129"/>
                </a:lnTo>
                <a:lnTo>
                  <a:pt x="0" y="27177"/>
                </a:lnTo>
                <a:lnTo>
                  <a:pt x="914" y="28892"/>
                </a:lnTo>
                <a:lnTo>
                  <a:pt x="10332" y="46638"/>
                </a:lnTo>
                <a:lnTo>
                  <a:pt x="5676" y="30352"/>
                </a:lnTo>
                <a:lnTo>
                  <a:pt x="4025" y="27241"/>
                </a:lnTo>
                <a:close/>
              </a:path>
              <a:path w="93560" h="83743">
                <a:moveTo>
                  <a:pt x="16687" y="43599"/>
                </a:moveTo>
                <a:lnTo>
                  <a:pt x="8787" y="28702"/>
                </a:lnTo>
                <a:lnTo>
                  <a:pt x="10058" y="45554"/>
                </a:lnTo>
                <a:lnTo>
                  <a:pt x="13576" y="45237"/>
                </a:lnTo>
                <a:lnTo>
                  <a:pt x="20367" y="69595"/>
                </a:lnTo>
                <a:lnTo>
                  <a:pt x="30739" y="78107"/>
                </a:lnTo>
                <a:lnTo>
                  <a:pt x="41478" y="75158"/>
                </a:lnTo>
                <a:lnTo>
                  <a:pt x="29432" y="68631"/>
                </a:lnTo>
                <a:lnTo>
                  <a:pt x="21093" y="58360"/>
                </a:lnTo>
                <a:lnTo>
                  <a:pt x="17160" y="45717"/>
                </a:lnTo>
                <a:lnTo>
                  <a:pt x="16687" y="4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5683552" y="2505727"/>
            <a:ext cx="46383" cy="42967"/>
          </a:xfrm>
          <a:custGeom>
            <a:avLst/>
            <a:gdLst/>
            <a:ahLst/>
            <a:cxnLst/>
            <a:rect l="l" t="t" r="r" b="b"/>
            <a:pathLst>
              <a:path w="46383" h="42967">
                <a:moveTo>
                  <a:pt x="5156" y="24142"/>
                </a:moveTo>
                <a:lnTo>
                  <a:pt x="5867" y="32270"/>
                </a:lnTo>
                <a:lnTo>
                  <a:pt x="11366" y="39547"/>
                </a:lnTo>
                <a:lnTo>
                  <a:pt x="19659" y="42100"/>
                </a:lnTo>
                <a:lnTo>
                  <a:pt x="27157" y="42967"/>
                </a:lnTo>
                <a:lnTo>
                  <a:pt x="38478" y="38625"/>
                </a:lnTo>
                <a:lnTo>
                  <a:pt x="45516" y="28397"/>
                </a:lnTo>
                <a:lnTo>
                  <a:pt x="46383" y="20887"/>
                </a:lnTo>
                <a:lnTo>
                  <a:pt x="42039" y="9574"/>
                </a:lnTo>
                <a:lnTo>
                  <a:pt x="31813" y="2527"/>
                </a:lnTo>
                <a:lnTo>
                  <a:pt x="23507" y="0"/>
                </a:lnTo>
                <a:lnTo>
                  <a:pt x="14871" y="2959"/>
                </a:lnTo>
                <a:lnTo>
                  <a:pt x="9715" y="9283"/>
                </a:lnTo>
                <a:lnTo>
                  <a:pt x="0" y="14414"/>
                </a:lnTo>
                <a:lnTo>
                  <a:pt x="5156" y="241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5679906" y="2503835"/>
            <a:ext cx="53594" cy="48425"/>
          </a:xfrm>
          <a:custGeom>
            <a:avLst/>
            <a:gdLst/>
            <a:ahLst/>
            <a:cxnLst/>
            <a:rect l="l" t="t" r="r" b="b"/>
            <a:pathLst>
              <a:path w="53594" h="48425">
                <a:moveTo>
                  <a:pt x="24345" y="40627"/>
                </a:moveTo>
                <a:lnTo>
                  <a:pt x="17462" y="38519"/>
                </a:lnTo>
                <a:lnTo>
                  <a:pt x="12915" y="32473"/>
                </a:lnTo>
                <a:lnTo>
                  <a:pt x="12306" y="25717"/>
                </a:lnTo>
                <a:lnTo>
                  <a:pt x="11912" y="24383"/>
                </a:lnTo>
                <a:lnTo>
                  <a:pt x="8408" y="17772"/>
                </a:lnTo>
                <a:lnTo>
                  <a:pt x="6756" y="14655"/>
                </a:lnTo>
                <a:lnTo>
                  <a:pt x="10629" y="8940"/>
                </a:lnTo>
                <a:lnTo>
                  <a:pt x="13360" y="11175"/>
                </a:lnTo>
                <a:lnTo>
                  <a:pt x="15201" y="3340"/>
                </a:lnTo>
                <a:lnTo>
                  <a:pt x="11069" y="8402"/>
                </a:lnTo>
                <a:lnTo>
                  <a:pt x="11709" y="8064"/>
                </a:lnTo>
                <a:lnTo>
                  <a:pt x="11069" y="8402"/>
                </a:lnTo>
                <a:lnTo>
                  <a:pt x="1993" y="13195"/>
                </a:lnTo>
                <a:lnTo>
                  <a:pt x="0" y="16167"/>
                </a:lnTo>
                <a:lnTo>
                  <a:pt x="533" y="17957"/>
                </a:lnTo>
                <a:lnTo>
                  <a:pt x="3644" y="16306"/>
                </a:lnTo>
                <a:lnTo>
                  <a:pt x="5295" y="19418"/>
                </a:lnTo>
                <a:lnTo>
                  <a:pt x="8801" y="26034"/>
                </a:lnTo>
                <a:lnTo>
                  <a:pt x="5772" y="27642"/>
                </a:lnTo>
                <a:lnTo>
                  <a:pt x="9940" y="38626"/>
                </a:lnTo>
                <a:lnTo>
                  <a:pt x="20567" y="46763"/>
                </a:lnTo>
                <a:lnTo>
                  <a:pt x="24637" y="48082"/>
                </a:lnTo>
                <a:lnTo>
                  <a:pt x="29375" y="48425"/>
                </a:lnTo>
                <a:lnTo>
                  <a:pt x="42156" y="44772"/>
                </a:lnTo>
                <a:lnTo>
                  <a:pt x="43535" y="36639"/>
                </a:lnTo>
                <a:lnTo>
                  <a:pt x="36715" y="41389"/>
                </a:lnTo>
                <a:lnTo>
                  <a:pt x="29375" y="41389"/>
                </a:lnTo>
                <a:lnTo>
                  <a:pt x="26022" y="41135"/>
                </a:lnTo>
                <a:lnTo>
                  <a:pt x="24345" y="40627"/>
                </a:lnTo>
                <a:close/>
              </a:path>
              <a:path w="53594" h="48425">
                <a:moveTo>
                  <a:pt x="5283" y="26352"/>
                </a:moveTo>
                <a:lnTo>
                  <a:pt x="5689" y="27685"/>
                </a:lnTo>
                <a:lnTo>
                  <a:pt x="8801" y="26034"/>
                </a:lnTo>
                <a:lnTo>
                  <a:pt x="5295" y="19418"/>
                </a:lnTo>
                <a:lnTo>
                  <a:pt x="3644" y="16306"/>
                </a:lnTo>
                <a:lnTo>
                  <a:pt x="533" y="17957"/>
                </a:lnTo>
                <a:lnTo>
                  <a:pt x="5689" y="27685"/>
                </a:lnTo>
                <a:lnTo>
                  <a:pt x="5283" y="26352"/>
                </a:lnTo>
                <a:close/>
              </a:path>
              <a:path w="53594" h="48425">
                <a:moveTo>
                  <a:pt x="15201" y="3340"/>
                </a:moveTo>
                <a:lnTo>
                  <a:pt x="13360" y="11175"/>
                </a:lnTo>
                <a:lnTo>
                  <a:pt x="10629" y="8940"/>
                </a:lnTo>
                <a:lnTo>
                  <a:pt x="6756" y="14655"/>
                </a:lnTo>
                <a:lnTo>
                  <a:pt x="8408" y="17772"/>
                </a:lnTo>
                <a:lnTo>
                  <a:pt x="14998" y="14287"/>
                </a:lnTo>
                <a:lnTo>
                  <a:pt x="16090" y="13398"/>
                </a:lnTo>
                <a:lnTo>
                  <a:pt x="19329" y="9410"/>
                </a:lnTo>
                <a:lnTo>
                  <a:pt x="24256" y="7035"/>
                </a:lnTo>
                <a:lnTo>
                  <a:pt x="29413" y="7035"/>
                </a:lnTo>
                <a:lnTo>
                  <a:pt x="32753" y="7277"/>
                </a:lnTo>
                <a:lnTo>
                  <a:pt x="34416" y="7797"/>
                </a:lnTo>
                <a:lnTo>
                  <a:pt x="41808" y="10071"/>
                </a:lnTo>
                <a:lnTo>
                  <a:pt x="46545" y="16865"/>
                </a:lnTo>
                <a:lnTo>
                  <a:pt x="46558" y="24193"/>
                </a:lnTo>
                <a:lnTo>
                  <a:pt x="46304" y="27558"/>
                </a:lnTo>
                <a:lnTo>
                  <a:pt x="45783" y="29248"/>
                </a:lnTo>
                <a:lnTo>
                  <a:pt x="43535" y="36639"/>
                </a:lnTo>
                <a:lnTo>
                  <a:pt x="42156" y="44772"/>
                </a:lnTo>
                <a:lnTo>
                  <a:pt x="51141" y="34834"/>
                </a:lnTo>
                <a:lnTo>
                  <a:pt x="52527" y="31318"/>
                </a:lnTo>
                <a:lnTo>
                  <a:pt x="53593" y="26555"/>
                </a:lnTo>
                <a:lnTo>
                  <a:pt x="53593" y="24193"/>
                </a:lnTo>
                <a:lnTo>
                  <a:pt x="49937" y="11418"/>
                </a:lnTo>
                <a:lnTo>
                  <a:pt x="39996" y="2438"/>
                </a:lnTo>
                <a:lnTo>
                  <a:pt x="36499" y="1054"/>
                </a:lnTo>
                <a:lnTo>
                  <a:pt x="31762" y="0"/>
                </a:lnTo>
                <a:lnTo>
                  <a:pt x="22097" y="0"/>
                </a:lnTo>
                <a:lnTo>
                  <a:pt x="15201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5716590" y="2496852"/>
            <a:ext cx="27038" cy="15125"/>
          </a:xfrm>
          <a:custGeom>
            <a:avLst/>
            <a:gdLst/>
            <a:ahLst/>
            <a:cxnLst/>
            <a:rect l="l" t="t" r="r" b="b"/>
            <a:pathLst>
              <a:path w="27038" h="15125">
                <a:moveTo>
                  <a:pt x="0" y="11353"/>
                </a:moveTo>
                <a:lnTo>
                  <a:pt x="5956" y="15125"/>
                </a:lnTo>
                <a:lnTo>
                  <a:pt x="11074" y="7048"/>
                </a:lnTo>
                <a:lnTo>
                  <a:pt x="27038" y="7048"/>
                </a:lnTo>
                <a:lnTo>
                  <a:pt x="27038" y="0"/>
                </a:lnTo>
                <a:lnTo>
                  <a:pt x="7188" y="0"/>
                </a:lnTo>
                <a:lnTo>
                  <a:pt x="0" y="113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5720004" y="2545699"/>
            <a:ext cx="17602" cy="17678"/>
          </a:xfrm>
          <a:custGeom>
            <a:avLst/>
            <a:gdLst/>
            <a:ahLst/>
            <a:cxnLst/>
            <a:rect l="l" t="t" r="r" b="b"/>
            <a:pathLst>
              <a:path w="17602" h="17678">
                <a:moveTo>
                  <a:pt x="0" y="0"/>
                </a:moveTo>
                <a:lnTo>
                  <a:pt x="4114" y="10452"/>
                </a:lnTo>
                <a:lnTo>
                  <a:pt x="17602" y="17678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5716727" y="2544404"/>
            <a:ext cx="22542" cy="22072"/>
          </a:xfrm>
          <a:custGeom>
            <a:avLst/>
            <a:gdLst/>
            <a:ahLst/>
            <a:cxnLst/>
            <a:rect l="l" t="t" r="r" b="b"/>
            <a:pathLst>
              <a:path w="22542" h="22072">
                <a:moveTo>
                  <a:pt x="10198" y="9258"/>
                </a:moveTo>
                <a:lnTo>
                  <a:pt x="6553" y="0"/>
                </a:lnTo>
                <a:lnTo>
                  <a:pt x="0" y="2590"/>
                </a:lnTo>
                <a:lnTo>
                  <a:pt x="4597" y="14236"/>
                </a:lnTo>
                <a:lnTo>
                  <a:pt x="19215" y="22072"/>
                </a:lnTo>
                <a:lnTo>
                  <a:pt x="22542" y="15862"/>
                </a:lnTo>
                <a:lnTo>
                  <a:pt x="10198" y="9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5312257" y="2874191"/>
            <a:ext cx="30651" cy="81104"/>
          </a:xfrm>
          <a:custGeom>
            <a:avLst/>
            <a:gdLst/>
            <a:ahLst/>
            <a:cxnLst/>
            <a:rect l="l" t="t" r="r" b="b"/>
            <a:pathLst>
              <a:path w="30651" h="81104">
                <a:moveTo>
                  <a:pt x="1092" y="45874"/>
                </a:moveTo>
                <a:lnTo>
                  <a:pt x="3187" y="51932"/>
                </a:lnTo>
                <a:lnTo>
                  <a:pt x="3730" y="53418"/>
                </a:lnTo>
                <a:lnTo>
                  <a:pt x="10330" y="65131"/>
                </a:lnTo>
                <a:lnTo>
                  <a:pt x="19555" y="74271"/>
                </a:lnTo>
                <a:lnTo>
                  <a:pt x="30651" y="81104"/>
                </a:lnTo>
                <a:lnTo>
                  <a:pt x="29292" y="54783"/>
                </a:lnTo>
                <a:lnTo>
                  <a:pt x="23152" y="44985"/>
                </a:lnTo>
                <a:lnTo>
                  <a:pt x="21666" y="40756"/>
                </a:lnTo>
                <a:lnTo>
                  <a:pt x="21120" y="37289"/>
                </a:lnTo>
                <a:lnTo>
                  <a:pt x="21120" y="34470"/>
                </a:lnTo>
                <a:lnTo>
                  <a:pt x="21440" y="30854"/>
                </a:lnTo>
                <a:lnTo>
                  <a:pt x="19281" y="0"/>
                </a:lnTo>
                <a:lnTo>
                  <a:pt x="9522" y="8798"/>
                </a:lnTo>
                <a:lnTo>
                  <a:pt x="2612" y="20227"/>
                </a:lnTo>
                <a:lnTo>
                  <a:pt x="0" y="34470"/>
                </a:lnTo>
                <a:lnTo>
                  <a:pt x="0" y="40045"/>
                </a:lnTo>
                <a:lnTo>
                  <a:pt x="1092" y="45874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5264593" y="2516244"/>
            <a:ext cx="1000658" cy="735076"/>
          </a:xfrm>
          <a:custGeom>
            <a:avLst/>
            <a:gdLst/>
            <a:ahLst/>
            <a:cxnLst/>
            <a:rect l="l" t="t" r="r" b="b"/>
            <a:pathLst>
              <a:path w="1000658" h="735076">
                <a:moveTo>
                  <a:pt x="36309" y="668997"/>
                </a:moveTo>
                <a:lnTo>
                  <a:pt x="29537" y="657899"/>
                </a:lnTo>
                <a:lnTo>
                  <a:pt x="24822" y="645938"/>
                </a:lnTo>
                <a:lnTo>
                  <a:pt x="22055" y="633321"/>
                </a:lnTo>
                <a:lnTo>
                  <a:pt x="21132" y="620255"/>
                </a:lnTo>
                <a:lnTo>
                  <a:pt x="21187" y="616723"/>
                </a:lnTo>
                <a:lnTo>
                  <a:pt x="22552" y="603413"/>
                </a:lnTo>
                <a:lnTo>
                  <a:pt x="25633" y="590365"/>
                </a:lnTo>
                <a:lnTo>
                  <a:pt x="30280" y="577892"/>
                </a:lnTo>
                <a:lnTo>
                  <a:pt x="36345" y="566307"/>
                </a:lnTo>
                <a:lnTo>
                  <a:pt x="43679" y="555922"/>
                </a:lnTo>
                <a:lnTo>
                  <a:pt x="52133" y="547052"/>
                </a:lnTo>
                <a:lnTo>
                  <a:pt x="65505" y="535988"/>
                </a:lnTo>
                <a:lnTo>
                  <a:pt x="75619" y="528764"/>
                </a:lnTo>
                <a:lnTo>
                  <a:pt x="86252" y="521991"/>
                </a:lnTo>
                <a:lnTo>
                  <a:pt x="97352" y="515661"/>
                </a:lnTo>
                <a:lnTo>
                  <a:pt x="108863" y="509764"/>
                </a:lnTo>
                <a:lnTo>
                  <a:pt x="120731" y="504293"/>
                </a:lnTo>
                <a:lnTo>
                  <a:pt x="132903" y="499238"/>
                </a:lnTo>
                <a:lnTo>
                  <a:pt x="145323" y="494589"/>
                </a:lnTo>
                <a:lnTo>
                  <a:pt x="157939" y="490338"/>
                </a:lnTo>
                <a:lnTo>
                  <a:pt x="170695" y="486476"/>
                </a:lnTo>
                <a:lnTo>
                  <a:pt x="183537" y="482994"/>
                </a:lnTo>
                <a:lnTo>
                  <a:pt x="196412" y="479882"/>
                </a:lnTo>
                <a:lnTo>
                  <a:pt x="209265" y="477132"/>
                </a:lnTo>
                <a:lnTo>
                  <a:pt x="222041" y="474735"/>
                </a:lnTo>
                <a:lnTo>
                  <a:pt x="234687" y="472681"/>
                </a:lnTo>
                <a:lnTo>
                  <a:pt x="247149" y="470963"/>
                </a:lnTo>
                <a:lnTo>
                  <a:pt x="259372" y="469569"/>
                </a:lnTo>
                <a:lnTo>
                  <a:pt x="278860" y="468318"/>
                </a:lnTo>
                <a:lnTo>
                  <a:pt x="291186" y="467940"/>
                </a:lnTo>
                <a:lnTo>
                  <a:pt x="304188" y="467576"/>
                </a:lnTo>
                <a:lnTo>
                  <a:pt x="317643" y="467045"/>
                </a:lnTo>
                <a:lnTo>
                  <a:pt x="331328" y="466169"/>
                </a:lnTo>
                <a:lnTo>
                  <a:pt x="345020" y="464769"/>
                </a:lnTo>
                <a:lnTo>
                  <a:pt x="357685" y="462773"/>
                </a:lnTo>
                <a:lnTo>
                  <a:pt x="370620" y="459805"/>
                </a:lnTo>
                <a:lnTo>
                  <a:pt x="383096" y="455693"/>
                </a:lnTo>
                <a:lnTo>
                  <a:pt x="394845" y="450205"/>
                </a:lnTo>
                <a:lnTo>
                  <a:pt x="405602" y="443109"/>
                </a:lnTo>
                <a:lnTo>
                  <a:pt x="415101" y="434173"/>
                </a:lnTo>
                <a:lnTo>
                  <a:pt x="423075" y="423163"/>
                </a:lnTo>
                <a:lnTo>
                  <a:pt x="426362" y="417156"/>
                </a:lnTo>
                <a:lnTo>
                  <a:pt x="431914" y="404605"/>
                </a:lnTo>
                <a:lnTo>
                  <a:pt x="435271" y="392678"/>
                </a:lnTo>
                <a:lnTo>
                  <a:pt x="436410" y="381292"/>
                </a:lnTo>
                <a:lnTo>
                  <a:pt x="435273" y="370641"/>
                </a:lnTo>
                <a:lnTo>
                  <a:pt x="430697" y="358586"/>
                </a:lnTo>
                <a:lnTo>
                  <a:pt x="423125" y="348399"/>
                </a:lnTo>
                <a:lnTo>
                  <a:pt x="418319" y="344076"/>
                </a:lnTo>
                <a:lnTo>
                  <a:pt x="408372" y="337249"/>
                </a:lnTo>
                <a:lnTo>
                  <a:pt x="397038" y="331692"/>
                </a:lnTo>
                <a:lnTo>
                  <a:pt x="384472" y="327280"/>
                </a:lnTo>
                <a:lnTo>
                  <a:pt x="370827" y="323888"/>
                </a:lnTo>
                <a:lnTo>
                  <a:pt x="371513" y="316052"/>
                </a:lnTo>
                <a:lnTo>
                  <a:pt x="371805" y="308140"/>
                </a:lnTo>
                <a:lnTo>
                  <a:pt x="371802" y="299190"/>
                </a:lnTo>
                <a:lnTo>
                  <a:pt x="371519" y="286240"/>
                </a:lnTo>
                <a:lnTo>
                  <a:pt x="370851" y="273256"/>
                </a:lnTo>
                <a:lnTo>
                  <a:pt x="369896" y="260276"/>
                </a:lnTo>
                <a:lnTo>
                  <a:pt x="368752" y="247335"/>
                </a:lnTo>
                <a:lnTo>
                  <a:pt x="367517" y="234468"/>
                </a:lnTo>
                <a:lnTo>
                  <a:pt x="366290" y="221711"/>
                </a:lnTo>
                <a:lnTo>
                  <a:pt x="365169" y="209099"/>
                </a:lnTo>
                <a:lnTo>
                  <a:pt x="364252" y="196668"/>
                </a:lnTo>
                <a:lnTo>
                  <a:pt x="363637" y="184454"/>
                </a:lnTo>
                <a:lnTo>
                  <a:pt x="363423" y="172491"/>
                </a:lnTo>
                <a:lnTo>
                  <a:pt x="363512" y="164401"/>
                </a:lnTo>
                <a:lnTo>
                  <a:pt x="364144" y="152827"/>
                </a:lnTo>
                <a:lnTo>
                  <a:pt x="365553" y="139055"/>
                </a:lnTo>
                <a:lnTo>
                  <a:pt x="367790" y="125093"/>
                </a:lnTo>
                <a:lnTo>
                  <a:pt x="370887" y="111155"/>
                </a:lnTo>
                <a:lnTo>
                  <a:pt x="374878" y="97454"/>
                </a:lnTo>
                <a:lnTo>
                  <a:pt x="379796" y="84202"/>
                </a:lnTo>
                <a:lnTo>
                  <a:pt x="385672" y="71614"/>
                </a:lnTo>
                <a:lnTo>
                  <a:pt x="392542" y="59901"/>
                </a:lnTo>
                <a:lnTo>
                  <a:pt x="400438" y="49278"/>
                </a:lnTo>
                <a:lnTo>
                  <a:pt x="409392" y="39956"/>
                </a:lnTo>
                <a:lnTo>
                  <a:pt x="419438" y="32149"/>
                </a:lnTo>
                <a:lnTo>
                  <a:pt x="430609" y="26070"/>
                </a:lnTo>
                <a:lnTo>
                  <a:pt x="442937" y="21932"/>
                </a:lnTo>
                <a:lnTo>
                  <a:pt x="448589" y="20485"/>
                </a:lnTo>
                <a:lnTo>
                  <a:pt x="452031" y="18681"/>
                </a:lnTo>
                <a:lnTo>
                  <a:pt x="450608" y="13030"/>
                </a:lnTo>
                <a:lnTo>
                  <a:pt x="449300" y="9093"/>
                </a:lnTo>
                <a:lnTo>
                  <a:pt x="447865" y="3428"/>
                </a:lnTo>
                <a:lnTo>
                  <a:pt x="445858" y="0"/>
                </a:lnTo>
                <a:lnTo>
                  <a:pt x="440207" y="1435"/>
                </a:lnTo>
                <a:lnTo>
                  <a:pt x="437769" y="1435"/>
                </a:lnTo>
                <a:lnTo>
                  <a:pt x="418023" y="8848"/>
                </a:lnTo>
                <a:lnTo>
                  <a:pt x="406508" y="15609"/>
                </a:lnTo>
                <a:lnTo>
                  <a:pt x="396094" y="23701"/>
                </a:lnTo>
                <a:lnTo>
                  <a:pt x="386742" y="32980"/>
                </a:lnTo>
                <a:lnTo>
                  <a:pt x="378409" y="43303"/>
                </a:lnTo>
                <a:lnTo>
                  <a:pt x="371057" y="54526"/>
                </a:lnTo>
                <a:lnTo>
                  <a:pt x="364642" y="66504"/>
                </a:lnTo>
                <a:lnTo>
                  <a:pt x="359126" y="79094"/>
                </a:lnTo>
                <a:lnTo>
                  <a:pt x="354467" y="92152"/>
                </a:lnTo>
                <a:lnTo>
                  <a:pt x="350623" y="105534"/>
                </a:lnTo>
                <a:lnTo>
                  <a:pt x="347555" y="119096"/>
                </a:lnTo>
                <a:lnTo>
                  <a:pt x="345222" y="132694"/>
                </a:lnTo>
                <a:lnTo>
                  <a:pt x="343582" y="146184"/>
                </a:lnTo>
                <a:lnTo>
                  <a:pt x="342595" y="159423"/>
                </a:lnTo>
                <a:lnTo>
                  <a:pt x="342293" y="173481"/>
                </a:lnTo>
                <a:lnTo>
                  <a:pt x="342572" y="186190"/>
                </a:lnTo>
                <a:lnTo>
                  <a:pt x="343238" y="198984"/>
                </a:lnTo>
                <a:lnTo>
                  <a:pt x="344193" y="211827"/>
                </a:lnTo>
                <a:lnTo>
                  <a:pt x="345337" y="224686"/>
                </a:lnTo>
                <a:lnTo>
                  <a:pt x="346573" y="237525"/>
                </a:lnTo>
                <a:lnTo>
                  <a:pt x="347801" y="250309"/>
                </a:lnTo>
                <a:lnTo>
                  <a:pt x="348923" y="263003"/>
                </a:lnTo>
                <a:lnTo>
                  <a:pt x="349842" y="275574"/>
                </a:lnTo>
                <a:lnTo>
                  <a:pt x="350457" y="287985"/>
                </a:lnTo>
                <a:lnTo>
                  <a:pt x="350672" y="300202"/>
                </a:lnTo>
                <a:lnTo>
                  <a:pt x="350672" y="307136"/>
                </a:lnTo>
                <a:lnTo>
                  <a:pt x="350443" y="313943"/>
                </a:lnTo>
                <a:lnTo>
                  <a:pt x="349897" y="320586"/>
                </a:lnTo>
                <a:lnTo>
                  <a:pt x="338670" y="319487"/>
                </a:lnTo>
                <a:lnTo>
                  <a:pt x="326114" y="318666"/>
                </a:lnTo>
                <a:lnTo>
                  <a:pt x="313258" y="318173"/>
                </a:lnTo>
                <a:lnTo>
                  <a:pt x="300177" y="317944"/>
                </a:lnTo>
                <a:lnTo>
                  <a:pt x="286034" y="318119"/>
                </a:lnTo>
                <a:lnTo>
                  <a:pt x="269848" y="318686"/>
                </a:lnTo>
                <a:lnTo>
                  <a:pt x="253745" y="319595"/>
                </a:lnTo>
                <a:lnTo>
                  <a:pt x="237873" y="320794"/>
                </a:lnTo>
                <a:lnTo>
                  <a:pt x="222384" y="322231"/>
                </a:lnTo>
                <a:lnTo>
                  <a:pt x="207428" y="323853"/>
                </a:lnTo>
                <a:lnTo>
                  <a:pt x="193155" y="325610"/>
                </a:lnTo>
                <a:lnTo>
                  <a:pt x="179716" y="327449"/>
                </a:lnTo>
                <a:lnTo>
                  <a:pt x="167261" y="329318"/>
                </a:lnTo>
                <a:lnTo>
                  <a:pt x="155940" y="331165"/>
                </a:lnTo>
                <a:lnTo>
                  <a:pt x="145904" y="332939"/>
                </a:lnTo>
                <a:lnTo>
                  <a:pt x="137302" y="334587"/>
                </a:lnTo>
                <a:lnTo>
                  <a:pt x="125006" y="337299"/>
                </a:lnTo>
                <a:lnTo>
                  <a:pt x="104829" y="342329"/>
                </a:lnTo>
                <a:lnTo>
                  <a:pt x="91950" y="346143"/>
                </a:lnTo>
                <a:lnTo>
                  <a:pt x="79082" y="351154"/>
                </a:lnTo>
                <a:lnTo>
                  <a:pt x="66944" y="357947"/>
                </a:lnTo>
                <a:lnTo>
                  <a:pt x="69103" y="388801"/>
                </a:lnTo>
                <a:lnTo>
                  <a:pt x="74816" y="378727"/>
                </a:lnTo>
                <a:lnTo>
                  <a:pt x="87909" y="370344"/>
                </a:lnTo>
                <a:lnTo>
                  <a:pt x="93333" y="368071"/>
                </a:lnTo>
                <a:lnTo>
                  <a:pt x="105627" y="364041"/>
                </a:lnTo>
                <a:lnTo>
                  <a:pt x="118319" y="360710"/>
                </a:lnTo>
                <a:lnTo>
                  <a:pt x="130276" y="357771"/>
                </a:lnTo>
                <a:lnTo>
                  <a:pt x="132108" y="357313"/>
                </a:lnTo>
                <a:lnTo>
                  <a:pt x="145458" y="354512"/>
                </a:lnTo>
                <a:lnTo>
                  <a:pt x="154736" y="352816"/>
                </a:lnTo>
                <a:lnTo>
                  <a:pt x="165508" y="351000"/>
                </a:lnTo>
                <a:lnTo>
                  <a:pt x="177592" y="349125"/>
                </a:lnTo>
                <a:lnTo>
                  <a:pt x="190807" y="347249"/>
                </a:lnTo>
                <a:lnTo>
                  <a:pt x="204972" y="345432"/>
                </a:lnTo>
                <a:lnTo>
                  <a:pt x="219904" y="343732"/>
                </a:lnTo>
                <a:lnTo>
                  <a:pt x="235423" y="342209"/>
                </a:lnTo>
                <a:lnTo>
                  <a:pt x="251346" y="340922"/>
                </a:lnTo>
                <a:lnTo>
                  <a:pt x="267493" y="339929"/>
                </a:lnTo>
                <a:lnTo>
                  <a:pt x="283683" y="339290"/>
                </a:lnTo>
                <a:lnTo>
                  <a:pt x="299732" y="339064"/>
                </a:lnTo>
                <a:lnTo>
                  <a:pt x="309351" y="339135"/>
                </a:lnTo>
                <a:lnTo>
                  <a:pt x="322347" y="339548"/>
                </a:lnTo>
                <a:lnTo>
                  <a:pt x="334937" y="340344"/>
                </a:lnTo>
                <a:lnTo>
                  <a:pt x="347002" y="341541"/>
                </a:lnTo>
                <a:lnTo>
                  <a:pt x="346443" y="344182"/>
                </a:lnTo>
                <a:lnTo>
                  <a:pt x="343566" y="354090"/>
                </a:lnTo>
                <a:lnTo>
                  <a:pt x="338163" y="365908"/>
                </a:lnTo>
                <a:lnTo>
                  <a:pt x="331053" y="376439"/>
                </a:lnTo>
                <a:lnTo>
                  <a:pt x="322381" y="385774"/>
                </a:lnTo>
                <a:lnTo>
                  <a:pt x="312294" y="394003"/>
                </a:lnTo>
                <a:lnTo>
                  <a:pt x="300936" y="401217"/>
                </a:lnTo>
                <a:lnTo>
                  <a:pt x="288455" y="407504"/>
                </a:lnTo>
                <a:lnTo>
                  <a:pt x="281093" y="410588"/>
                </a:lnTo>
                <a:lnTo>
                  <a:pt x="268981" y="414867"/>
                </a:lnTo>
                <a:lnTo>
                  <a:pt x="256462" y="418443"/>
                </a:lnTo>
                <a:lnTo>
                  <a:pt x="243703" y="421365"/>
                </a:lnTo>
                <a:lnTo>
                  <a:pt x="230871" y="423679"/>
                </a:lnTo>
                <a:lnTo>
                  <a:pt x="218134" y="425432"/>
                </a:lnTo>
                <a:lnTo>
                  <a:pt x="205658" y="426671"/>
                </a:lnTo>
                <a:lnTo>
                  <a:pt x="193611" y="427443"/>
                </a:lnTo>
                <a:lnTo>
                  <a:pt x="185817" y="427870"/>
                </a:lnTo>
                <a:lnTo>
                  <a:pt x="173741" y="428574"/>
                </a:lnTo>
                <a:lnTo>
                  <a:pt x="160370" y="429188"/>
                </a:lnTo>
                <a:lnTo>
                  <a:pt x="146189" y="429450"/>
                </a:lnTo>
                <a:lnTo>
                  <a:pt x="133955" y="429209"/>
                </a:lnTo>
                <a:lnTo>
                  <a:pt x="120747" y="428263"/>
                </a:lnTo>
                <a:lnTo>
                  <a:pt x="108212" y="426465"/>
                </a:lnTo>
                <a:lnTo>
                  <a:pt x="96837" y="423671"/>
                </a:lnTo>
                <a:lnTo>
                  <a:pt x="87757" y="420119"/>
                </a:lnTo>
                <a:lnTo>
                  <a:pt x="76955" y="412730"/>
                </a:lnTo>
                <a:lnTo>
                  <a:pt x="78314" y="439051"/>
                </a:lnTo>
                <a:lnTo>
                  <a:pt x="90525" y="443839"/>
                </a:lnTo>
                <a:lnTo>
                  <a:pt x="95490" y="445255"/>
                </a:lnTo>
                <a:lnTo>
                  <a:pt x="107860" y="447864"/>
                </a:lnTo>
                <a:lnTo>
                  <a:pt x="120599" y="449490"/>
                </a:lnTo>
                <a:lnTo>
                  <a:pt x="133459" y="450328"/>
                </a:lnTo>
                <a:lnTo>
                  <a:pt x="146189" y="450570"/>
                </a:lnTo>
                <a:lnTo>
                  <a:pt x="158176" y="450392"/>
                </a:lnTo>
                <a:lnTo>
                  <a:pt x="171981" y="449829"/>
                </a:lnTo>
                <a:lnTo>
                  <a:pt x="184308" y="449133"/>
                </a:lnTo>
                <a:lnTo>
                  <a:pt x="194614" y="448563"/>
                </a:lnTo>
                <a:lnTo>
                  <a:pt x="209367" y="447563"/>
                </a:lnTo>
                <a:lnTo>
                  <a:pt x="221655" y="446293"/>
                </a:lnTo>
                <a:lnTo>
                  <a:pt x="234222" y="444549"/>
                </a:lnTo>
                <a:lnTo>
                  <a:pt x="246948" y="442275"/>
                </a:lnTo>
                <a:lnTo>
                  <a:pt x="259715" y="439419"/>
                </a:lnTo>
                <a:lnTo>
                  <a:pt x="272402" y="435925"/>
                </a:lnTo>
                <a:lnTo>
                  <a:pt x="284892" y="431740"/>
                </a:lnTo>
                <a:lnTo>
                  <a:pt x="297065" y="426808"/>
                </a:lnTo>
                <a:lnTo>
                  <a:pt x="311650" y="419486"/>
                </a:lnTo>
                <a:lnTo>
                  <a:pt x="322649" y="412578"/>
                </a:lnTo>
                <a:lnTo>
                  <a:pt x="332904" y="404674"/>
                </a:lnTo>
                <a:lnTo>
                  <a:pt x="342246" y="395734"/>
                </a:lnTo>
                <a:lnTo>
                  <a:pt x="350503" y="385715"/>
                </a:lnTo>
                <a:lnTo>
                  <a:pt x="357506" y="374578"/>
                </a:lnTo>
                <a:lnTo>
                  <a:pt x="363084" y="362280"/>
                </a:lnTo>
                <a:lnTo>
                  <a:pt x="367068" y="348780"/>
                </a:lnTo>
                <a:lnTo>
                  <a:pt x="367880" y="344944"/>
                </a:lnTo>
                <a:lnTo>
                  <a:pt x="373837" y="346227"/>
                </a:lnTo>
                <a:lnTo>
                  <a:pt x="379361" y="347725"/>
                </a:lnTo>
                <a:lnTo>
                  <a:pt x="384352" y="349478"/>
                </a:lnTo>
                <a:lnTo>
                  <a:pt x="399003" y="356138"/>
                </a:lnTo>
                <a:lnTo>
                  <a:pt x="407898" y="363042"/>
                </a:lnTo>
                <a:lnTo>
                  <a:pt x="412826" y="368312"/>
                </a:lnTo>
                <a:lnTo>
                  <a:pt x="415188" y="373608"/>
                </a:lnTo>
                <a:lnTo>
                  <a:pt x="415290" y="381292"/>
                </a:lnTo>
                <a:lnTo>
                  <a:pt x="414820" y="387050"/>
                </a:lnTo>
                <a:lnTo>
                  <a:pt x="411601" y="398594"/>
                </a:lnTo>
                <a:lnTo>
                  <a:pt x="404787" y="412572"/>
                </a:lnTo>
                <a:lnTo>
                  <a:pt x="401556" y="417472"/>
                </a:lnTo>
                <a:lnTo>
                  <a:pt x="393364" y="425882"/>
                </a:lnTo>
                <a:lnTo>
                  <a:pt x="383107" y="432523"/>
                </a:lnTo>
                <a:lnTo>
                  <a:pt x="371024" y="437591"/>
                </a:lnTo>
                <a:lnTo>
                  <a:pt x="357356" y="441280"/>
                </a:lnTo>
                <a:lnTo>
                  <a:pt x="342341" y="443788"/>
                </a:lnTo>
                <a:lnTo>
                  <a:pt x="332980" y="444822"/>
                </a:lnTo>
                <a:lnTo>
                  <a:pt x="319953" y="445769"/>
                </a:lnTo>
                <a:lnTo>
                  <a:pt x="306819" y="446343"/>
                </a:lnTo>
                <a:lnTo>
                  <a:pt x="293777" y="446726"/>
                </a:lnTo>
                <a:lnTo>
                  <a:pt x="281025" y="447099"/>
                </a:lnTo>
                <a:lnTo>
                  <a:pt x="268763" y="447643"/>
                </a:lnTo>
                <a:lnTo>
                  <a:pt x="257187" y="448538"/>
                </a:lnTo>
                <a:lnTo>
                  <a:pt x="239759" y="450641"/>
                </a:lnTo>
                <a:lnTo>
                  <a:pt x="227471" y="452444"/>
                </a:lnTo>
                <a:lnTo>
                  <a:pt x="215016" y="454551"/>
                </a:lnTo>
                <a:lnTo>
                  <a:pt x="202440" y="456973"/>
                </a:lnTo>
                <a:lnTo>
                  <a:pt x="189785" y="459725"/>
                </a:lnTo>
                <a:lnTo>
                  <a:pt x="177095" y="462819"/>
                </a:lnTo>
                <a:lnTo>
                  <a:pt x="164414" y="466268"/>
                </a:lnTo>
                <a:lnTo>
                  <a:pt x="151785" y="470084"/>
                </a:lnTo>
                <a:lnTo>
                  <a:pt x="139253" y="474282"/>
                </a:lnTo>
                <a:lnTo>
                  <a:pt x="126860" y="478873"/>
                </a:lnTo>
                <a:lnTo>
                  <a:pt x="114651" y="483872"/>
                </a:lnTo>
                <a:lnTo>
                  <a:pt x="102670" y="489290"/>
                </a:lnTo>
                <a:lnTo>
                  <a:pt x="90959" y="495141"/>
                </a:lnTo>
                <a:lnTo>
                  <a:pt x="79563" y="501438"/>
                </a:lnTo>
                <a:lnTo>
                  <a:pt x="68525" y="508193"/>
                </a:lnTo>
                <a:lnTo>
                  <a:pt x="57889" y="515421"/>
                </a:lnTo>
                <a:lnTo>
                  <a:pt x="47699" y="523132"/>
                </a:lnTo>
                <a:lnTo>
                  <a:pt x="37998" y="531342"/>
                </a:lnTo>
                <a:lnTo>
                  <a:pt x="24224" y="546554"/>
                </a:lnTo>
                <a:lnTo>
                  <a:pt x="17103" y="557307"/>
                </a:lnTo>
                <a:lnTo>
                  <a:pt x="11136" y="568884"/>
                </a:lnTo>
                <a:lnTo>
                  <a:pt x="6383" y="581126"/>
                </a:lnTo>
                <a:lnTo>
                  <a:pt x="2903" y="593874"/>
                </a:lnTo>
                <a:lnTo>
                  <a:pt x="755" y="606970"/>
                </a:lnTo>
                <a:lnTo>
                  <a:pt x="0" y="620255"/>
                </a:lnTo>
                <a:lnTo>
                  <a:pt x="172" y="626699"/>
                </a:lnTo>
                <a:lnTo>
                  <a:pt x="1597" y="639345"/>
                </a:lnTo>
                <a:lnTo>
                  <a:pt x="4522" y="651809"/>
                </a:lnTo>
                <a:lnTo>
                  <a:pt x="9020" y="663906"/>
                </a:lnTo>
                <a:lnTo>
                  <a:pt x="15163" y="675452"/>
                </a:lnTo>
                <a:lnTo>
                  <a:pt x="23025" y="686262"/>
                </a:lnTo>
                <a:lnTo>
                  <a:pt x="32677" y="696150"/>
                </a:lnTo>
                <a:lnTo>
                  <a:pt x="42095" y="703242"/>
                </a:lnTo>
                <a:lnTo>
                  <a:pt x="52453" y="709159"/>
                </a:lnTo>
                <a:lnTo>
                  <a:pt x="63755" y="714141"/>
                </a:lnTo>
                <a:lnTo>
                  <a:pt x="75851" y="718290"/>
                </a:lnTo>
                <a:lnTo>
                  <a:pt x="88592" y="721710"/>
                </a:lnTo>
                <a:lnTo>
                  <a:pt x="101828" y="724506"/>
                </a:lnTo>
                <a:lnTo>
                  <a:pt x="115408" y="726780"/>
                </a:lnTo>
                <a:lnTo>
                  <a:pt x="129184" y="728637"/>
                </a:lnTo>
                <a:lnTo>
                  <a:pt x="139417" y="729726"/>
                </a:lnTo>
                <a:lnTo>
                  <a:pt x="153693" y="730934"/>
                </a:lnTo>
                <a:lnTo>
                  <a:pt x="167705" y="731827"/>
                </a:lnTo>
                <a:lnTo>
                  <a:pt x="181258" y="732471"/>
                </a:lnTo>
                <a:lnTo>
                  <a:pt x="194158" y="732930"/>
                </a:lnTo>
                <a:lnTo>
                  <a:pt x="206211" y="733271"/>
                </a:lnTo>
                <a:lnTo>
                  <a:pt x="217223" y="733558"/>
                </a:lnTo>
                <a:lnTo>
                  <a:pt x="226999" y="733856"/>
                </a:lnTo>
                <a:lnTo>
                  <a:pt x="257661" y="734687"/>
                </a:lnTo>
                <a:lnTo>
                  <a:pt x="283065" y="735027"/>
                </a:lnTo>
                <a:lnTo>
                  <a:pt x="295770" y="735076"/>
                </a:lnTo>
                <a:lnTo>
                  <a:pt x="319807" y="734918"/>
                </a:lnTo>
                <a:lnTo>
                  <a:pt x="343846" y="734445"/>
                </a:lnTo>
                <a:lnTo>
                  <a:pt x="367879" y="733647"/>
                </a:lnTo>
                <a:lnTo>
                  <a:pt x="391899" y="732515"/>
                </a:lnTo>
                <a:lnTo>
                  <a:pt x="415899" y="731041"/>
                </a:lnTo>
                <a:lnTo>
                  <a:pt x="439871" y="729217"/>
                </a:lnTo>
                <a:lnTo>
                  <a:pt x="463808" y="727032"/>
                </a:lnTo>
                <a:lnTo>
                  <a:pt x="487702" y="724479"/>
                </a:lnTo>
                <a:lnTo>
                  <a:pt x="511546" y="721549"/>
                </a:lnTo>
                <a:lnTo>
                  <a:pt x="535333" y="718234"/>
                </a:lnTo>
                <a:lnTo>
                  <a:pt x="559055" y="714524"/>
                </a:lnTo>
                <a:lnTo>
                  <a:pt x="582704" y="710410"/>
                </a:lnTo>
                <a:lnTo>
                  <a:pt x="606273" y="705885"/>
                </a:lnTo>
                <a:lnTo>
                  <a:pt x="629756" y="700940"/>
                </a:lnTo>
                <a:lnTo>
                  <a:pt x="653143" y="695565"/>
                </a:lnTo>
                <a:lnTo>
                  <a:pt x="676428" y="689753"/>
                </a:lnTo>
                <a:lnTo>
                  <a:pt x="699604" y="683493"/>
                </a:lnTo>
                <a:lnTo>
                  <a:pt x="722663" y="676779"/>
                </a:lnTo>
                <a:lnTo>
                  <a:pt x="745598" y="669600"/>
                </a:lnTo>
                <a:lnTo>
                  <a:pt x="768400" y="661949"/>
                </a:lnTo>
                <a:lnTo>
                  <a:pt x="795281" y="652277"/>
                </a:lnTo>
                <a:lnTo>
                  <a:pt x="819536" y="643175"/>
                </a:lnTo>
                <a:lnTo>
                  <a:pt x="831550" y="638620"/>
                </a:lnTo>
                <a:lnTo>
                  <a:pt x="843494" y="634106"/>
                </a:lnTo>
                <a:lnTo>
                  <a:pt x="855376" y="629665"/>
                </a:lnTo>
                <a:lnTo>
                  <a:pt x="867201" y="625329"/>
                </a:lnTo>
                <a:lnTo>
                  <a:pt x="878974" y="621131"/>
                </a:lnTo>
                <a:lnTo>
                  <a:pt x="890702" y="617103"/>
                </a:lnTo>
                <a:lnTo>
                  <a:pt x="902390" y="613278"/>
                </a:lnTo>
                <a:lnTo>
                  <a:pt x="914044" y="609688"/>
                </a:lnTo>
                <a:lnTo>
                  <a:pt x="916403" y="608911"/>
                </a:lnTo>
                <a:lnTo>
                  <a:pt x="929570" y="603298"/>
                </a:lnTo>
                <a:lnTo>
                  <a:pt x="941807" y="596276"/>
                </a:lnTo>
                <a:lnTo>
                  <a:pt x="953181" y="588463"/>
                </a:lnTo>
                <a:lnTo>
                  <a:pt x="963762" y="580477"/>
                </a:lnTo>
                <a:lnTo>
                  <a:pt x="973619" y="572938"/>
                </a:lnTo>
                <a:lnTo>
                  <a:pt x="982822" y="566462"/>
                </a:lnTo>
                <a:lnTo>
                  <a:pt x="991438" y="561670"/>
                </a:lnTo>
                <a:lnTo>
                  <a:pt x="995260" y="559168"/>
                </a:lnTo>
                <a:lnTo>
                  <a:pt x="997572" y="558190"/>
                </a:lnTo>
                <a:lnTo>
                  <a:pt x="1000658" y="556348"/>
                </a:lnTo>
                <a:lnTo>
                  <a:pt x="997038" y="547839"/>
                </a:lnTo>
                <a:lnTo>
                  <a:pt x="994765" y="542455"/>
                </a:lnTo>
                <a:lnTo>
                  <a:pt x="990955" y="539267"/>
                </a:lnTo>
                <a:lnTo>
                  <a:pt x="985583" y="541540"/>
                </a:lnTo>
                <a:lnTo>
                  <a:pt x="981621" y="542963"/>
                </a:lnTo>
                <a:lnTo>
                  <a:pt x="971675" y="548172"/>
                </a:lnTo>
                <a:lnTo>
                  <a:pt x="960562" y="555513"/>
                </a:lnTo>
                <a:lnTo>
                  <a:pt x="949861" y="563563"/>
                </a:lnTo>
                <a:lnTo>
                  <a:pt x="939414" y="571651"/>
                </a:lnTo>
                <a:lnTo>
                  <a:pt x="929062" y="579107"/>
                </a:lnTo>
                <a:lnTo>
                  <a:pt x="918647" y="585262"/>
                </a:lnTo>
                <a:lnTo>
                  <a:pt x="908011" y="589445"/>
                </a:lnTo>
                <a:lnTo>
                  <a:pt x="904937" y="590369"/>
                </a:lnTo>
                <a:lnTo>
                  <a:pt x="892986" y="594113"/>
                </a:lnTo>
                <a:lnTo>
                  <a:pt x="881057" y="598066"/>
                </a:lnTo>
                <a:lnTo>
                  <a:pt x="869142" y="602196"/>
                </a:lnTo>
                <a:lnTo>
                  <a:pt x="857235" y="606471"/>
                </a:lnTo>
                <a:lnTo>
                  <a:pt x="845330" y="610857"/>
                </a:lnTo>
                <a:lnTo>
                  <a:pt x="833419" y="615323"/>
                </a:lnTo>
                <a:lnTo>
                  <a:pt x="821497" y="619836"/>
                </a:lnTo>
                <a:lnTo>
                  <a:pt x="809556" y="624364"/>
                </a:lnTo>
                <a:lnTo>
                  <a:pt x="797591" y="628874"/>
                </a:lnTo>
                <a:lnTo>
                  <a:pt x="773559" y="637710"/>
                </a:lnTo>
                <a:lnTo>
                  <a:pt x="739088" y="649489"/>
                </a:lnTo>
                <a:lnTo>
                  <a:pt x="716560" y="656545"/>
                </a:lnTo>
                <a:lnTo>
                  <a:pt x="693901" y="663146"/>
                </a:lnTo>
                <a:lnTo>
                  <a:pt x="671118" y="669302"/>
                </a:lnTo>
                <a:lnTo>
                  <a:pt x="648219" y="675020"/>
                </a:lnTo>
                <a:lnTo>
                  <a:pt x="625212" y="680309"/>
                </a:lnTo>
                <a:lnTo>
                  <a:pt x="602102" y="685177"/>
                </a:lnTo>
                <a:lnTo>
                  <a:pt x="578899" y="689633"/>
                </a:lnTo>
                <a:lnTo>
                  <a:pt x="555609" y="693684"/>
                </a:lnTo>
                <a:lnTo>
                  <a:pt x="532239" y="697339"/>
                </a:lnTo>
                <a:lnTo>
                  <a:pt x="508797" y="700606"/>
                </a:lnTo>
                <a:lnTo>
                  <a:pt x="485290" y="703494"/>
                </a:lnTo>
                <a:lnTo>
                  <a:pt x="461725" y="706011"/>
                </a:lnTo>
                <a:lnTo>
                  <a:pt x="438110" y="708165"/>
                </a:lnTo>
                <a:lnTo>
                  <a:pt x="414451" y="709964"/>
                </a:lnTo>
                <a:lnTo>
                  <a:pt x="390757" y="711417"/>
                </a:lnTo>
                <a:lnTo>
                  <a:pt x="367035" y="712532"/>
                </a:lnTo>
                <a:lnTo>
                  <a:pt x="343291" y="713317"/>
                </a:lnTo>
                <a:lnTo>
                  <a:pt x="319534" y="713780"/>
                </a:lnTo>
                <a:lnTo>
                  <a:pt x="295770" y="713930"/>
                </a:lnTo>
                <a:lnTo>
                  <a:pt x="278535" y="713852"/>
                </a:lnTo>
                <a:lnTo>
                  <a:pt x="265834" y="713696"/>
                </a:lnTo>
                <a:lnTo>
                  <a:pt x="253135" y="713457"/>
                </a:lnTo>
                <a:lnTo>
                  <a:pt x="240440" y="713137"/>
                </a:lnTo>
                <a:lnTo>
                  <a:pt x="227749" y="712736"/>
                </a:lnTo>
                <a:lnTo>
                  <a:pt x="222033" y="712557"/>
                </a:lnTo>
                <a:lnTo>
                  <a:pt x="211224" y="712269"/>
                </a:lnTo>
                <a:lnTo>
                  <a:pt x="199385" y="711951"/>
                </a:lnTo>
                <a:lnTo>
                  <a:pt x="186714" y="711539"/>
                </a:lnTo>
                <a:lnTo>
                  <a:pt x="173405" y="710968"/>
                </a:lnTo>
                <a:lnTo>
                  <a:pt x="159656" y="710174"/>
                </a:lnTo>
                <a:lnTo>
                  <a:pt x="145663" y="709092"/>
                </a:lnTo>
                <a:lnTo>
                  <a:pt x="131622" y="707656"/>
                </a:lnTo>
                <a:lnTo>
                  <a:pt x="116348" y="705622"/>
                </a:lnTo>
                <a:lnTo>
                  <a:pt x="101901" y="703015"/>
                </a:lnTo>
                <a:lnTo>
                  <a:pt x="88217" y="699786"/>
                </a:lnTo>
                <a:lnTo>
                  <a:pt x="75576" y="695919"/>
                </a:lnTo>
                <a:lnTo>
                  <a:pt x="64258" y="691402"/>
                </a:lnTo>
                <a:lnTo>
                  <a:pt x="54543" y="686222"/>
                </a:lnTo>
                <a:lnTo>
                  <a:pt x="46710" y="680364"/>
                </a:lnTo>
                <a:lnTo>
                  <a:pt x="45243" y="679023"/>
                </a:lnTo>
                <a:lnTo>
                  <a:pt x="36309" y="668997"/>
                </a:lnTo>
                <a:close/>
              </a:path>
            </a:pathLst>
          </a:custGeom>
          <a:solidFill>
            <a:srgbClr val="0A71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5611271" y="2740134"/>
            <a:ext cx="7513" cy="100621"/>
          </a:xfrm>
          <a:custGeom>
            <a:avLst/>
            <a:gdLst/>
            <a:ahLst/>
            <a:cxnLst/>
            <a:rect l="l" t="t" r="r" b="b"/>
            <a:pathLst>
              <a:path w="7513" h="100621">
                <a:moveTo>
                  <a:pt x="5717" y="38361"/>
                </a:moveTo>
                <a:lnTo>
                  <a:pt x="4589" y="25624"/>
                </a:lnTo>
                <a:lnTo>
                  <a:pt x="3359" y="12825"/>
                </a:lnTo>
                <a:lnTo>
                  <a:pt x="2127" y="0"/>
                </a:lnTo>
                <a:lnTo>
                  <a:pt x="3626" y="93205"/>
                </a:lnTo>
                <a:lnTo>
                  <a:pt x="477" y="76301"/>
                </a:lnTo>
                <a:lnTo>
                  <a:pt x="477" y="83172"/>
                </a:lnTo>
                <a:lnTo>
                  <a:pt x="248" y="89877"/>
                </a:lnTo>
                <a:lnTo>
                  <a:pt x="0" y="92855"/>
                </a:lnTo>
                <a:lnTo>
                  <a:pt x="3220" y="96697"/>
                </a:lnTo>
                <a:lnTo>
                  <a:pt x="6433" y="100621"/>
                </a:lnTo>
                <a:lnTo>
                  <a:pt x="6725" y="96989"/>
                </a:lnTo>
                <a:lnTo>
                  <a:pt x="7284" y="90233"/>
                </a:lnTo>
                <a:lnTo>
                  <a:pt x="7513" y="83324"/>
                </a:lnTo>
                <a:lnTo>
                  <a:pt x="7513" y="75856"/>
                </a:lnTo>
                <a:lnTo>
                  <a:pt x="7278" y="63512"/>
                </a:lnTo>
                <a:lnTo>
                  <a:pt x="6647" y="51002"/>
                </a:lnTo>
                <a:lnTo>
                  <a:pt x="5717" y="38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5308739" y="2830672"/>
            <a:ext cx="308965" cy="139661"/>
          </a:xfrm>
          <a:custGeom>
            <a:avLst/>
            <a:gdLst/>
            <a:ahLst/>
            <a:cxnLst/>
            <a:rect l="l" t="t" r="r" b="b"/>
            <a:pathLst>
              <a:path w="308965" h="139661">
                <a:moveTo>
                  <a:pt x="73959" y="28218"/>
                </a:moveTo>
                <a:lnTo>
                  <a:pt x="81749" y="26289"/>
                </a:lnTo>
                <a:lnTo>
                  <a:pt x="88808" y="24659"/>
                </a:lnTo>
                <a:lnTo>
                  <a:pt x="98771" y="22658"/>
                </a:lnTo>
                <a:lnTo>
                  <a:pt x="111279" y="20403"/>
                </a:lnTo>
                <a:lnTo>
                  <a:pt x="125990" y="18009"/>
                </a:lnTo>
                <a:lnTo>
                  <a:pt x="142559" y="15595"/>
                </a:lnTo>
                <a:lnTo>
                  <a:pt x="160158" y="13336"/>
                </a:lnTo>
                <a:lnTo>
                  <a:pt x="172181" y="11970"/>
                </a:lnTo>
                <a:lnTo>
                  <a:pt x="184601" y="10714"/>
                </a:lnTo>
                <a:lnTo>
                  <a:pt x="197334" y="9597"/>
                </a:lnTo>
                <a:lnTo>
                  <a:pt x="210299" y="8645"/>
                </a:lnTo>
                <a:lnTo>
                  <a:pt x="223410" y="7889"/>
                </a:lnTo>
                <a:lnTo>
                  <a:pt x="236587" y="7355"/>
                </a:lnTo>
                <a:lnTo>
                  <a:pt x="249746" y="7073"/>
                </a:lnTo>
                <a:lnTo>
                  <a:pt x="256016" y="7035"/>
                </a:lnTo>
                <a:lnTo>
                  <a:pt x="269118" y="7268"/>
                </a:lnTo>
                <a:lnTo>
                  <a:pt x="281982" y="7771"/>
                </a:lnTo>
                <a:lnTo>
                  <a:pt x="294519" y="8601"/>
                </a:lnTo>
                <a:lnTo>
                  <a:pt x="302234" y="5880"/>
                </a:lnTo>
                <a:lnTo>
                  <a:pt x="305346" y="9664"/>
                </a:lnTo>
                <a:lnTo>
                  <a:pt x="308965" y="10083"/>
                </a:lnTo>
                <a:lnTo>
                  <a:pt x="305752" y="6159"/>
                </a:lnTo>
                <a:lnTo>
                  <a:pt x="302532" y="2317"/>
                </a:lnTo>
                <a:lnTo>
                  <a:pt x="293909" y="1487"/>
                </a:lnTo>
                <a:lnTo>
                  <a:pt x="281322" y="688"/>
                </a:lnTo>
                <a:lnTo>
                  <a:pt x="268465" y="210"/>
                </a:lnTo>
                <a:lnTo>
                  <a:pt x="256070" y="0"/>
                </a:lnTo>
                <a:lnTo>
                  <a:pt x="256006" y="7035"/>
                </a:lnTo>
                <a:lnTo>
                  <a:pt x="256032" y="0"/>
                </a:lnTo>
                <a:lnTo>
                  <a:pt x="242876" y="150"/>
                </a:lnTo>
                <a:lnTo>
                  <a:pt x="229676" y="563"/>
                </a:lnTo>
                <a:lnTo>
                  <a:pt x="216512" y="1212"/>
                </a:lnTo>
                <a:lnTo>
                  <a:pt x="203461" y="2069"/>
                </a:lnTo>
                <a:lnTo>
                  <a:pt x="190606" y="3104"/>
                </a:lnTo>
                <a:lnTo>
                  <a:pt x="178024" y="4291"/>
                </a:lnTo>
                <a:lnTo>
                  <a:pt x="165795" y="5600"/>
                </a:lnTo>
                <a:lnTo>
                  <a:pt x="153999" y="7004"/>
                </a:lnTo>
                <a:lnTo>
                  <a:pt x="147701" y="7810"/>
                </a:lnTo>
                <a:lnTo>
                  <a:pt x="130644" y="10187"/>
                </a:lnTo>
                <a:lnTo>
                  <a:pt x="115303" y="12585"/>
                </a:lnTo>
                <a:lnTo>
                  <a:pt x="101980" y="14897"/>
                </a:lnTo>
                <a:lnTo>
                  <a:pt x="90977" y="17016"/>
                </a:lnTo>
                <a:lnTo>
                  <a:pt x="82600" y="18835"/>
                </a:lnTo>
                <a:lnTo>
                  <a:pt x="79997" y="19469"/>
                </a:lnTo>
                <a:lnTo>
                  <a:pt x="69447" y="22062"/>
                </a:lnTo>
                <a:lnTo>
                  <a:pt x="57241" y="25182"/>
                </a:lnTo>
                <a:lnTo>
                  <a:pt x="44216" y="29220"/>
                </a:lnTo>
                <a:lnTo>
                  <a:pt x="33477" y="33515"/>
                </a:lnTo>
                <a:lnTo>
                  <a:pt x="34937" y="36728"/>
                </a:lnTo>
                <a:lnTo>
                  <a:pt x="33482" y="33527"/>
                </a:lnTo>
                <a:lnTo>
                  <a:pt x="22539" y="39433"/>
                </a:lnTo>
                <a:lnTo>
                  <a:pt x="12498" y="47676"/>
                </a:lnTo>
                <a:lnTo>
                  <a:pt x="3980" y="59848"/>
                </a:lnTo>
                <a:lnTo>
                  <a:pt x="336" y="72423"/>
                </a:lnTo>
                <a:lnTo>
                  <a:pt x="0" y="77927"/>
                </a:lnTo>
                <a:lnTo>
                  <a:pt x="0" y="84023"/>
                </a:lnTo>
                <a:lnTo>
                  <a:pt x="1181" y="90246"/>
                </a:lnTo>
                <a:lnTo>
                  <a:pt x="3378" y="96608"/>
                </a:lnTo>
                <a:lnTo>
                  <a:pt x="9304" y="108393"/>
                </a:lnTo>
                <a:lnTo>
                  <a:pt x="17635" y="117854"/>
                </a:lnTo>
                <a:lnTo>
                  <a:pt x="31073" y="127010"/>
                </a:lnTo>
                <a:lnTo>
                  <a:pt x="42817" y="131960"/>
                </a:lnTo>
                <a:lnTo>
                  <a:pt x="57597" y="135890"/>
                </a:lnTo>
                <a:lnTo>
                  <a:pt x="70243" y="137936"/>
                </a:lnTo>
                <a:lnTo>
                  <a:pt x="83051" y="139109"/>
                </a:lnTo>
                <a:lnTo>
                  <a:pt x="95795" y="139606"/>
                </a:lnTo>
                <a:lnTo>
                  <a:pt x="102044" y="139661"/>
                </a:lnTo>
                <a:lnTo>
                  <a:pt x="116724" y="139401"/>
                </a:lnTo>
                <a:lnTo>
                  <a:pt x="130331" y="138795"/>
                </a:lnTo>
                <a:lnTo>
                  <a:pt x="142317" y="138104"/>
                </a:lnTo>
                <a:lnTo>
                  <a:pt x="150634" y="137655"/>
                </a:lnTo>
                <a:lnTo>
                  <a:pt x="162377" y="136907"/>
                </a:lnTo>
                <a:lnTo>
                  <a:pt x="174536" y="135761"/>
                </a:lnTo>
                <a:lnTo>
                  <a:pt x="178936" y="135196"/>
                </a:lnTo>
                <a:lnTo>
                  <a:pt x="188588" y="133667"/>
                </a:lnTo>
                <a:lnTo>
                  <a:pt x="188742" y="126768"/>
                </a:lnTo>
                <a:lnTo>
                  <a:pt x="176163" y="128483"/>
                </a:lnTo>
                <a:lnTo>
                  <a:pt x="163866" y="129720"/>
                </a:lnTo>
                <a:lnTo>
                  <a:pt x="151978" y="130534"/>
                </a:lnTo>
                <a:lnTo>
                  <a:pt x="150317" y="130619"/>
                </a:lnTo>
                <a:lnTo>
                  <a:pt x="139921" y="131191"/>
                </a:lnTo>
                <a:lnTo>
                  <a:pt x="127572" y="131889"/>
                </a:lnTo>
                <a:lnTo>
                  <a:pt x="113799" y="132451"/>
                </a:lnTo>
                <a:lnTo>
                  <a:pt x="102044" y="132626"/>
                </a:lnTo>
                <a:lnTo>
                  <a:pt x="89208" y="132374"/>
                </a:lnTo>
                <a:lnTo>
                  <a:pt x="76298" y="131510"/>
                </a:lnTo>
                <a:lnTo>
                  <a:pt x="63584" y="129843"/>
                </a:lnTo>
                <a:lnTo>
                  <a:pt x="51338" y="127183"/>
                </a:lnTo>
                <a:lnTo>
                  <a:pt x="35430" y="121322"/>
                </a:lnTo>
                <a:lnTo>
                  <a:pt x="24688" y="114579"/>
                </a:lnTo>
                <a:lnTo>
                  <a:pt x="18148" y="109385"/>
                </a:lnTo>
                <a:lnTo>
                  <a:pt x="12992" y="102793"/>
                </a:lnTo>
                <a:lnTo>
                  <a:pt x="10033" y="94297"/>
                </a:lnTo>
                <a:lnTo>
                  <a:pt x="8039" y="88544"/>
                </a:lnTo>
                <a:lnTo>
                  <a:pt x="7035" y="83108"/>
                </a:lnTo>
                <a:lnTo>
                  <a:pt x="7035" y="77927"/>
                </a:lnTo>
                <a:lnTo>
                  <a:pt x="9516" y="64748"/>
                </a:lnTo>
                <a:lnTo>
                  <a:pt x="16078" y="54178"/>
                </a:lnTo>
                <a:lnTo>
                  <a:pt x="21539" y="47917"/>
                </a:lnTo>
                <a:lnTo>
                  <a:pt x="28968" y="43192"/>
                </a:lnTo>
                <a:lnTo>
                  <a:pt x="36360" y="39954"/>
                </a:lnTo>
                <a:lnTo>
                  <a:pt x="49085" y="35002"/>
                </a:lnTo>
                <a:lnTo>
                  <a:pt x="61905" y="31226"/>
                </a:lnTo>
                <a:lnTo>
                  <a:pt x="73959" y="282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5494442" y="2857735"/>
            <a:ext cx="186013" cy="114145"/>
          </a:xfrm>
          <a:custGeom>
            <a:avLst/>
            <a:gdLst/>
            <a:ahLst/>
            <a:cxnLst/>
            <a:rect l="l" t="t" r="r" b="b"/>
            <a:pathLst>
              <a:path w="186013" h="114145">
                <a:moveTo>
                  <a:pt x="143125" y="8140"/>
                </a:moveTo>
                <a:lnTo>
                  <a:pt x="148523" y="9613"/>
                </a:lnTo>
                <a:lnTo>
                  <a:pt x="153336" y="11315"/>
                </a:lnTo>
                <a:lnTo>
                  <a:pt x="166571" y="17215"/>
                </a:lnTo>
                <a:lnTo>
                  <a:pt x="175485" y="23952"/>
                </a:lnTo>
                <a:lnTo>
                  <a:pt x="178050" y="21551"/>
                </a:lnTo>
                <a:lnTo>
                  <a:pt x="175510" y="23977"/>
                </a:lnTo>
                <a:lnTo>
                  <a:pt x="178050" y="21551"/>
                </a:lnTo>
                <a:lnTo>
                  <a:pt x="175485" y="23952"/>
                </a:lnTo>
                <a:lnTo>
                  <a:pt x="179943" y="28828"/>
                </a:lnTo>
                <a:lnTo>
                  <a:pt x="181759" y="32854"/>
                </a:lnTo>
                <a:lnTo>
                  <a:pt x="181911" y="39801"/>
                </a:lnTo>
                <a:lnTo>
                  <a:pt x="180457" y="49771"/>
                </a:lnTo>
                <a:lnTo>
                  <a:pt x="175480" y="62626"/>
                </a:lnTo>
                <a:lnTo>
                  <a:pt x="171891" y="69316"/>
                </a:lnTo>
                <a:lnTo>
                  <a:pt x="164191" y="79111"/>
                </a:lnTo>
                <a:lnTo>
                  <a:pt x="153741" y="86757"/>
                </a:lnTo>
                <a:lnTo>
                  <a:pt x="148891" y="89255"/>
                </a:lnTo>
                <a:lnTo>
                  <a:pt x="137922" y="93451"/>
                </a:lnTo>
                <a:lnTo>
                  <a:pt x="125561" y="96600"/>
                </a:lnTo>
                <a:lnTo>
                  <a:pt x="112048" y="98805"/>
                </a:lnTo>
                <a:lnTo>
                  <a:pt x="99375" y="100130"/>
                </a:lnTo>
                <a:lnTo>
                  <a:pt x="86401" y="100945"/>
                </a:lnTo>
                <a:lnTo>
                  <a:pt x="73322" y="101444"/>
                </a:lnTo>
                <a:lnTo>
                  <a:pt x="60336" y="101808"/>
                </a:lnTo>
                <a:lnTo>
                  <a:pt x="47639" y="102216"/>
                </a:lnTo>
                <a:lnTo>
                  <a:pt x="35426" y="102851"/>
                </a:lnTo>
                <a:lnTo>
                  <a:pt x="26984" y="103555"/>
                </a:lnTo>
                <a:lnTo>
                  <a:pt x="15042" y="104940"/>
                </a:lnTo>
                <a:lnTo>
                  <a:pt x="10598" y="105548"/>
                </a:lnTo>
                <a:lnTo>
                  <a:pt x="1307" y="107096"/>
                </a:lnTo>
                <a:lnTo>
                  <a:pt x="0" y="114145"/>
                </a:lnTo>
                <a:lnTo>
                  <a:pt x="12298" y="112382"/>
                </a:lnTo>
                <a:lnTo>
                  <a:pt x="24380" y="110912"/>
                </a:lnTo>
                <a:lnTo>
                  <a:pt x="27708" y="110553"/>
                </a:lnTo>
                <a:lnTo>
                  <a:pt x="39108" y="109668"/>
                </a:lnTo>
                <a:lnTo>
                  <a:pt x="51268" y="109131"/>
                </a:lnTo>
                <a:lnTo>
                  <a:pt x="63976" y="108761"/>
                </a:lnTo>
                <a:lnTo>
                  <a:pt x="77030" y="108379"/>
                </a:lnTo>
                <a:lnTo>
                  <a:pt x="90229" y="107803"/>
                </a:lnTo>
                <a:lnTo>
                  <a:pt x="103372" y="106853"/>
                </a:lnTo>
                <a:lnTo>
                  <a:pt x="112937" y="105803"/>
                </a:lnTo>
                <a:lnTo>
                  <a:pt x="126284" y="103645"/>
                </a:lnTo>
                <a:lnTo>
                  <a:pt x="138711" y="100577"/>
                </a:lnTo>
                <a:lnTo>
                  <a:pt x="150070" y="96441"/>
                </a:lnTo>
                <a:lnTo>
                  <a:pt x="163247" y="89021"/>
                </a:lnTo>
                <a:lnTo>
                  <a:pt x="172622" y="80445"/>
                </a:lnTo>
                <a:lnTo>
                  <a:pt x="177986" y="72822"/>
                </a:lnTo>
                <a:lnTo>
                  <a:pt x="184753" y="59085"/>
                </a:lnTo>
                <a:lnTo>
                  <a:pt x="185442" y="39801"/>
                </a:lnTo>
                <a:lnTo>
                  <a:pt x="186013" y="24803"/>
                </a:lnTo>
                <a:lnTo>
                  <a:pt x="180628" y="19138"/>
                </a:lnTo>
                <a:lnTo>
                  <a:pt x="171617" y="12021"/>
                </a:lnTo>
                <a:lnTo>
                  <a:pt x="159455" y="6061"/>
                </a:lnTo>
                <a:lnTo>
                  <a:pt x="155660" y="4660"/>
                </a:lnTo>
                <a:lnTo>
                  <a:pt x="150504" y="2844"/>
                </a:lnTo>
                <a:lnTo>
                  <a:pt x="144840" y="1320"/>
                </a:lnTo>
                <a:lnTo>
                  <a:pt x="138769" y="0"/>
                </a:lnTo>
                <a:lnTo>
                  <a:pt x="137283" y="6896"/>
                </a:lnTo>
                <a:lnTo>
                  <a:pt x="138858" y="15062"/>
                </a:lnTo>
                <a:lnTo>
                  <a:pt x="140662" y="8051"/>
                </a:lnTo>
                <a:lnTo>
                  <a:pt x="140751" y="7634"/>
                </a:lnTo>
                <a:lnTo>
                  <a:pt x="138033" y="3454"/>
                </a:lnTo>
                <a:lnTo>
                  <a:pt x="141487" y="4127"/>
                </a:lnTo>
                <a:lnTo>
                  <a:pt x="143125" y="8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5632474" y="2861189"/>
            <a:ext cx="5092" cy="4686"/>
          </a:xfrm>
          <a:custGeom>
            <a:avLst/>
            <a:gdLst/>
            <a:ahLst/>
            <a:cxnLst/>
            <a:rect l="l" t="t" r="r" b="b"/>
            <a:pathLst>
              <a:path w="5092" h="4686">
                <a:moveTo>
                  <a:pt x="0" y="0"/>
                </a:moveTo>
                <a:lnTo>
                  <a:pt x="2718" y="4180"/>
                </a:lnTo>
                <a:lnTo>
                  <a:pt x="3187" y="1993"/>
                </a:lnTo>
                <a:lnTo>
                  <a:pt x="2718" y="4180"/>
                </a:lnTo>
                <a:lnTo>
                  <a:pt x="5092" y="4686"/>
                </a:lnTo>
                <a:lnTo>
                  <a:pt x="3454" y="67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5679195" y="2882538"/>
            <a:ext cx="4206" cy="34282"/>
          </a:xfrm>
          <a:custGeom>
            <a:avLst/>
            <a:gdLst/>
            <a:ahLst/>
            <a:cxnLst/>
            <a:rect l="l" t="t" r="r" b="b"/>
            <a:pathLst>
              <a:path w="4206" h="34282">
                <a:moveTo>
                  <a:pt x="4180" y="6565"/>
                </a:moveTo>
                <a:lnTo>
                  <a:pt x="1259" y="0"/>
                </a:lnTo>
                <a:lnTo>
                  <a:pt x="688" y="14998"/>
                </a:lnTo>
                <a:lnTo>
                  <a:pt x="0" y="34282"/>
                </a:lnTo>
                <a:lnTo>
                  <a:pt x="3486" y="22518"/>
                </a:lnTo>
                <a:lnTo>
                  <a:pt x="4206" y="15113"/>
                </a:lnTo>
                <a:lnTo>
                  <a:pt x="4180" y="6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5282209" y="2862155"/>
            <a:ext cx="980313" cy="371551"/>
          </a:xfrm>
          <a:custGeom>
            <a:avLst/>
            <a:gdLst/>
            <a:ahLst/>
            <a:cxnLst/>
            <a:rect l="l" t="t" r="r" b="b"/>
            <a:pathLst>
              <a:path w="980313" h="371551">
                <a:moveTo>
                  <a:pt x="410464" y="15254"/>
                </a:moveTo>
                <a:lnTo>
                  <a:pt x="414625" y="27525"/>
                </a:lnTo>
                <a:lnTo>
                  <a:pt x="415277" y="35001"/>
                </a:lnTo>
                <a:lnTo>
                  <a:pt x="415264" y="35382"/>
                </a:lnTo>
                <a:lnTo>
                  <a:pt x="414101" y="46579"/>
                </a:lnTo>
                <a:lnTo>
                  <a:pt x="410612" y="58507"/>
                </a:lnTo>
                <a:lnTo>
                  <a:pt x="404764" y="71265"/>
                </a:lnTo>
                <a:lnTo>
                  <a:pt x="402412" y="75501"/>
                </a:lnTo>
                <a:lnTo>
                  <a:pt x="394611" y="86188"/>
                </a:lnTo>
                <a:lnTo>
                  <a:pt x="385265" y="94850"/>
                </a:lnTo>
                <a:lnTo>
                  <a:pt x="374609" y="101709"/>
                </a:lnTo>
                <a:lnTo>
                  <a:pt x="370179" y="103936"/>
                </a:lnTo>
                <a:lnTo>
                  <a:pt x="358565" y="108538"/>
                </a:lnTo>
                <a:lnTo>
                  <a:pt x="346293" y="111961"/>
                </a:lnTo>
                <a:lnTo>
                  <a:pt x="333622" y="114409"/>
                </a:lnTo>
                <a:lnTo>
                  <a:pt x="326961" y="115366"/>
                </a:lnTo>
                <a:lnTo>
                  <a:pt x="313411" y="116752"/>
                </a:lnTo>
                <a:lnTo>
                  <a:pt x="299829" y="117617"/>
                </a:lnTo>
                <a:lnTo>
                  <a:pt x="286433" y="118140"/>
                </a:lnTo>
                <a:lnTo>
                  <a:pt x="273438" y="118501"/>
                </a:lnTo>
                <a:lnTo>
                  <a:pt x="261063" y="118879"/>
                </a:lnTo>
                <a:lnTo>
                  <a:pt x="249523" y="119455"/>
                </a:lnTo>
                <a:lnTo>
                  <a:pt x="229219" y="121538"/>
                </a:lnTo>
                <a:lnTo>
                  <a:pt x="216801" y="123251"/>
                </a:lnTo>
                <a:lnTo>
                  <a:pt x="204199" y="125292"/>
                </a:lnTo>
                <a:lnTo>
                  <a:pt x="191466" y="127670"/>
                </a:lnTo>
                <a:lnTo>
                  <a:pt x="178653" y="130395"/>
                </a:lnTo>
                <a:lnTo>
                  <a:pt x="165812" y="133476"/>
                </a:lnTo>
                <a:lnTo>
                  <a:pt x="152996" y="136925"/>
                </a:lnTo>
                <a:lnTo>
                  <a:pt x="140256" y="140750"/>
                </a:lnTo>
                <a:lnTo>
                  <a:pt x="127645" y="144961"/>
                </a:lnTo>
                <a:lnTo>
                  <a:pt x="115215" y="149569"/>
                </a:lnTo>
                <a:lnTo>
                  <a:pt x="103018" y="154583"/>
                </a:lnTo>
                <a:lnTo>
                  <a:pt x="91106" y="160013"/>
                </a:lnTo>
                <a:lnTo>
                  <a:pt x="79531" y="165869"/>
                </a:lnTo>
                <a:lnTo>
                  <a:pt x="68345" y="172161"/>
                </a:lnTo>
                <a:lnTo>
                  <a:pt x="57600" y="178899"/>
                </a:lnTo>
                <a:lnTo>
                  <a:pt x="47349" y="186092"/>
                </a:lnTo>
                <a:lnTo>
                  <a:pt x="37643" y="193751"/>
                </a:lnTo>
                <a:lnTo>
                  <a:pt x="23635" y="207435"/>
                </a:lnTo>
                <a:lnTo>
                  <a:pt x="16209" y="217776"/>
                </a:lnTo>
                <a:lnTo>
                  <a:pt x="10028" y="229261"/>
                </a:lnTo>
                <a:lnTo>
                  <a:pt x="5217" y="241616"/>
                </a:lnTo>
                <a:lnTo>
                  <a:pt x="1900" y="254568"/>
                </a:lnTo>
                <a:lnTo>
                  <a:pt x="203" y="267843"/>
                </a:lnTo>
                <a:lnTo>
                  <a:pt x="0" y="274040"/>
                </a:lnTo>
                <a:lnTo>
                  <a:pt x="0" y="274358"/>
                </a:lnTo>
                <a:lnTo>
                  <a:pt x="873" y="287337"/>
                </a:lnTo>
                <a:lnTo>
                  <a:pt x="3517" y="299959"/>
                </a:lnTo>
                <a:lnTo>
                  <a:pt x="8029" y="312013"/>
                </a:lnTo>
                <a:lnTo>
                  <a:pt x="14507" y="323289"/>
                </a:lnTo>
                <a:lnTo>
                  <a:pt x="23049" y="333576"/>
                </a:lnTo>
                <a:lnTo>
                  <a:pt x="26726" y="337064"/>
                </a:lnTo>
                <a:lnTo>
                  <a:pt x="29095" y="334454"/>
                </a:lnTo>
                <a:lnTo>
                  <a:pt x="35910" y="343830"/>
                </a:lnTo>
                <a:lnTo>
                  <a:pt x="47181" y="349598"/>
                </a:lnTo>
                <a:lnTo>
                  <a:pt x="60195" y="354475"/>
                </a:lnTo>
                <a:lnTo>
                  <a:pt x="74864" y="358603"/>
                </a:lnTo>
                <a:lnTo>
                  <a:pt x="87161" y="361273"/>
                </a:lnTo>
                <a:lnTo>
                  <a:pt x="99958" y="363460"/>
                </a:lnTo>
                <a:lnTo>
                  <a:pt x="113079" y="365179"/>
                </a:lnTo>
                <a:lnTo>
                  <a:pt x="127694" y="366683"/>
                </a:lnTo>
                <a:lnTo>
                  <a:pt x="141724" y="367772"/>
                </a:lnTo>
                <a:lnTo>
                  <a:pt x="155497" y="368570"/>
                </a:lnTo>
                <a:lnTo>
                  <a:pt x="168817" y="369143"/>
                </a:lnTo>
                <a:lnTo>
                  <a:pt x="181487" y="369556"/>
                </a:lnTo>
                <a:lnTo>
                  <a:pt x="193313" y="369873"/>
                </a:lnTo>
                <a:lnTo>
                  <a:pt x="204100" y="370159"/>
                </a:lnTo>
                <a:lnTo>
                  <a:pt x="210007" y="370344"/>
                </a:lnTo>
                <a:lnTo>
                  <a:pt x="235389" y="371074"/>
                </a:lnTo>
                <a:lnTo>
                  <a:pt x="260788" y="371472"/>
                </a:lnTo>
                <a:lnTo>
                  <a:pt x="278320" y="371551"/>
                </a:lnTo>
                <a:lnTo>
                  <a:pt x="302121" y="371397"/>
                </a:lnTo>
                <a:lnTo>
                  <a:pt x="325917" y="370929"/>
                </a:lnTo>
                <a:lnTo>
                  <a:pt x="349700" y="370140"/>
                </a:lnTo>
                <a:lnTo>
                  <a:pt x="373464" y="369020"/>
                </a:lnTo>
                <a:lnTo>
                  <a:pt x="397201" y="367562"/>
                </a:lnTo>
                <a:lnTo>
                  <a:pt x="420904" y="365757"/>
                </a:lnTo>
                <a:lnTo>
                  <a:pt x="444564" y="363597"/>
                </a:lnTo>
                <a:lnTo>
                  <a:pt x="468176" y="361073"/>
                </a:lnTo>
                <a:lnTo>
                  <a:pt x="491731" y="358177"/>
                </a:lnTo>
                <a:lnTo>
                  <a:pt x="515223" y="354901"/>
                </a:lnTo>
                <a:lnTo>
                  <a:pt x="538643" y="351236"/>
                </a:lnTo>
                <a:lnTo>
                  <a:pt x="561985" y="347175"/>
                </a:lnTo>
                <a:lnTo>
                  <a:pt x="585242" y="342708"/>
                </a:lnTo>
                <a:lnTo>
                  <a:pt x="608405" y="337827"/>
                </a:lnTo>
                <a:lnTo>
                  <a:pt x="631468" y="332524"/>
                </a:lnTo>
                <a:lnTo>
                  <a:pt x="654423" y="326791"/>
                </a:lnTo>
                <a:lnTo>
                  <a:pt x="677263" y="320620"/>
                </a:lnTo>
                <a:lnTo>
                  <a:pt x="699981" y="314001"/>
                </a:lnTo>
                <a:lnTo>
                  <a:pt x="722569" y="306927"/>
                </a:lnTo>
                <a:lnTo>
                  <a:pt x="745020" y="299389"/>
                </a:lnTo>
                <a:lnTo>
                  <a:pt x="769219" y="290713"/>
                </a:lnTo>
                <a:lnTo>
                  <a:pt x="793234" y="281722"/>
                </a:lnTo>
                <a:lnTo>
                  <a:pt x="805188" y="277190"/>
                </a:lnTo>
                <a:lnTo>
                  <a:pt x="817116" y="272676"/>
                </a:lnTo>
                <a:lnTo>
                  <a:pt x="829024" y="268212"/>
                </a:lnTo>
                <a:lnTo>
                  <a:pt x="840919" y="263832"/>
                </a:lnTo>
                <a:lnTo>
                  <a:pt x="852806" y="259567"/>
                </a:lnTo>
                <a:lnTo>
                  <a:pt x="864692" y="255449"/>
                </a:lnTo>
                <a:lnTo>
                  <a:pt x="876585" y="251512"/>
                </a:lnTo>
                <a:lnTo>
                  <a:pt x="888489" y="247787"/>
                </a:lnTo>
                <a:lnTo>
                  <a:pt x="891400" y="246913"/>
                </a:lnTo>
                <a:lnTo>
                  <a:pt x="902743" y="242427"/>
                </a:lnTo>
                <a:lnTo>
                  <a:pt x="913654" y="235954"/>
                </a:lnTo>
                <a:lnTo>
                  <a:pt x="924305" y="228255"/>
                </a:lnTo>
                <a:lnTo>
                  <a:pt x="928408" y="225107"/>
                </a:lnTo>
                <a:lnTo>
                  <a:pt x="938655" y="217169"/>
                </a:lnTo>
                <a:lnTo>
                  <a:pt x="949083" y="209617"/>
                </a:lnTo>
                <a:lnTo>
                  <a:pt x="959808" y="203051"/>
                </a:lnTo>
                <a:lnTo>
                  <a:pt x="965187" y="200355"/>
                </a:lnTo>
                <a:lnTo>
                  <a:pt x="965452" y="200261"/>
                </a:lnTo>
                <a:lnTo>
                  <a:pt x="969149" y="198958"/>
                </a:lnTo>
                <a:lnTo>
                  <a:pt x="972197" y="198424"/>
                </a:lnTo>
                <a:lnTo>
                  <a:pt x="975436" y="201523"/>
                </a:lnTo>
                <a:lnTo>
                  <a:pt x="976185" y="203301"/>
                </a:lnTo>
                <a:lnTo>
                  <a:pt x="977265" y="205841"/>
                </a:lnTo>
                <a:lnTo>
                  <a:pt x="977557" y="208394"/>
                </a:lnTo>
                <a:lnTo>
                  <a:pt x="975995" y="210134"/>
                </a:lnTo>
                <a:lnTo>
                  <a:pt x="977646" y="213258"/>
                </a:lnTo>
                <a:lnTo>
                  <a:pt x="980313" y="195961"/>
                </a:lnTo>
                <a:lnTo>
                  <a:pt x="976617" y="192532"/>
                </a:lnTo>
                <a:lnTo>
                  <a:pt x="974090" y="191350"/>
                </a:lnTo>
                <a:lnTo>
                  <a:pt x="971321" y="191376"/>
                </a:lnTo>
                <a:lnTo>
                  <a:pt x="968146" y="191731"/>
                </a:lnTo>
                <a:lnTo>
                  <a:pt x="966713" y="192342"/>
                </a:lnTo>
                <a:lnTo>
                  <a:pt x="967968" y="195630"/>
                </a:lnTo>
                <a:lnTo>
                  <a:pt x="966787" y="192316"/>
                </a:lnTo>
                <a:lnTo>
                  <a:pt x="967968" y="195630"/>
                </a:lnTo>
                <a:lnTo>
                  <a:pt x="966597" y="192392"/>
                </a:lnTo>
                <a:lnTo>
                  <a:pt x="964006" y="197053"/>
                </a:lnTo>
                <a:lnTo>
                  <a:pt x="962571" y="193827"/>
                </a:lnTo>
                <a:lnTo>
                  <a:pt x="951269" y="199833"/>
                </a:lnTo>
                <a:lnTo>
                  <a:pt x="940614" y="206949"/>
                </a:lnTo>
                <a:lnTo>
                  <a:pt x="930451" y="214600"/>
                </a:lnTo>
                <a:lnTo>
                  <a:pt x="924090" y="219544"/>
                </a:lnTo>
                <a:lnTo>
                  <a:pt x="913008" y="227850"/>
                </a:lnTo>
                <a:lnTo>
                  <a:pt x="902121" y="234789"/>
                </a:lnTo>
                <a:lnTo>
                  <a:pt x="891323" y="239588"/>
                </a:lnTo>
                <a:lnTo>
                  <a:pt x="890397" y="243535"/>
                </a:lnTo>
                <a:lnTo>
                  <a:pt x="889393" y="240157"/>
                </a:lnTo>
                <a:lnTo>
                  <a:pt x="877388" y="243858"/>
                </a:lnTo>
                <a:lnTo>
                  <a:pt x="865414" y="247773"/>
                </a:lnTo>
                <a:lnTo>
                  <a:pt x="853465" y="251871"/>
                </a:lnTo>
                <a:lnTo>
                  <a:pt x="841534" y="256118"/>
                </a:lnTo>
                <a:lnTo>
                  <a:pt x="829615" y="260482"/>
                </a:lnTo>
                <a:lnTo>
                  <a:pt x="817701" y="264932"/>
                </a:lnTo>
                <a:lnTo>
                  <a:pt x="805786" y="269435"/>
                </a:lnTo>
                <a:lnTo>
                  <a:pt x="793863" y="273958"/>
                </a:lnTo>
                <a:lnTo>
                  <a:pt x="781925" y="278470"/>
                </a:lnTo>
                <a:lnTo>
                  <a:pt x="757980" y="287330"/>
                </a:lnTo>
                <a:lnTo>
                  <a:pt x="720395" y="300237"/>
                </a:lnTo>
                <a:lnTo>
                  <a:pt x="697943" y="307267"/>
                </a:lnTo>
                <a:lnTo>
                  <a:pt x="675359" y="313846"/>
                </a:lnTo>
                <a:lnTo>
                  <a:pt x="652651" y="319980"/>
                </a:lnTo>
                <a:lnTo>
                  <a:pt x="629825" y="325679"/>
                </a:lnTo>
                <a:lnTo>
                  <a:pt x="606889" y="330952"/>
                </a:lnTo>
                <a:lnTo>
                  <a:pt x="583850" y="335805"/>
                </a:lnTo>
                <a:lnTo>
                  <a:pt x="560716" y="340247"/>
                </a:lnTo>
                <a:lnTo>
                  <a:pt x="537494" y="344287"/>
                </a:lnTo>
                <a:lnTo>
                  <a:pt x="514191" y="347932"/>
                </a:lnTo>
                <a:lnTo>
                  <a:pt x="490814" y="351191"/>
                </a:lnTo>
                <a:lnTo>
                  <a:pt x="467371" y="354072"/>
                </a:lnTo>
                <a:lnTo>
                  <a:pt x="443870" y="356584"/>
                </a:lnTo>
                <a:lnTo>
                  <a:pt x="420316" y="358734"/>
                </a:lnTo>
                <a:lnTo>
                  <a:pt x="396719" y="360531"/>
                </a:lnTo>
                <a:lnTo>
                  <a:pt x="373084" y="361982"/>
                </a:lnTo>
                <a:lnTo>
                  <a:pt x="349419" y="363097"/>
                </a:lnTo>
                <a:lnTo>
                  <a:pt x="325732" y="363883"/>
                </a:lnTo>
                <a:lnTo>
                  <a:pt x="302030" y="364349"/>
                </a:lnTo>
                <a:lnTo>
                  <a:pt x="278320" y="364502"/>
                </a:lnTo>
                <a:lnTo>
                  <a:pt x="265452" y="364460"/>
                </a:lnTo>
                <a:lnTo>
                  <a:pt x="240051" y="364121"/>
                </a:lnTo>
                <a:lnTo>
                  <a:pt x="214662" y="363447"/>
                </a:lnTo>
                <a:lnTo>
                  <a:pt x="210248" y="363296"/>
                </a:lnTo>
                <a:lnTo>
                  <a:pt x="200069" y="362994"/>
                </a:lnTo>
                <a:lnTo>
                  <a:pt x="188761" y="362703"/>
                </a:lnTo>
                <a:lnTo>
                  <a:pt x="176522" y="362355"/>
                </a:lnTo>
                <a:lnTo>
                  <a:pt x="163548" y="361886"/>
                </a:lnTo>
                <a:lnTo>
                  <a:pt x="150038" y="361230"/>
                </a:lnTo>
                <a:lnTo>
                  <a:pt x="136186" y="360322"/>
                </a:lnTo>
                <a:lnTo>
                  <a:pt x="122191" y="359097"/>
                </a:lnTo>
                <a:lnTo>
                  <a:pt x="114414" y="358254"/>
                </a:lnTo>
                <a:lnTo>
                  <a:pt x="101195" y="356524"/>
                </a:lnTo>
                <a:lnTo>
                  <a:pt x="88358" y="354331"/>
                </a:lnTo>
                <a:lnTo>
                  <a:pt x="76098" y="351656"/>
                </a:lnTo>
                <a:lnTo>
                  <a:pt x="65303" y="348703"/>
                </a:lnTo>
                <a:lnTo>
                  <a:pt x="51586" y="343820"/>
                </a:lnTo>
                <a:lnTo>
                  <a:pt x="40084" y="338121"/>
                </a:lnTo>
                <a:lnTo>
                  <a:pt x="31470" y="331863"/>
                </a:lnTo>
                <a:lnTo>
                  <a:pt x="22265" y="321984"/>
                </a:lnTo>
                <a:lnTo>
                  <a:pt x="15358" y="310998"/>
                </a:lnTo>
                <a:lnTo>
                  <a:pt x="10597" y="299078"/>
                </a:lnTo>
                <a:lnTo>
                  <a:pt x="7867" y="286425"/>
                </a:lnTo>
                <a:lnTo>
                  <a:pt x="7048" y="274345"/>
                </a:lnTo>
                <a:lnTo>
                  <a:pt x="7048" y="274040"/>
                </a:lnTo>
                <a:lnTo>
                  <a:pt x="8000" y="260705"/>
                </a:lnTo>
                <a:lnTo>
                  <a:pt x="10788" y="247545"/>
                </a:lnTo>
                <a:lnTo>
                  <a:pt x="15233" y="234922"/>
                </a:lnTo>
                <a:lnTo>
                  <a:pt x="21159" y="223195"/>
                </a:lnTo>
                <a:lnTo>
                  <a:pt x="28386" y="212725"/>
                </a:lnTo>
                <a:lnTo>
                  <a:pt x="36738" y="203874"/>
                </a:lnTo>
                <a:lnTo>
                  <a:pt x="46084" y="195926"/>
                </a:lnTo>
                <a:lnTo>
                  <a:pt x="55905" y="188563"/>
                </a:lnTo>
                <a:lnTo>
                  <a:pt x="66289" y="181649"/>
                </a:lnTo>
                <a:lnTo>
                  <a:pt x="77178" y="175177"/>
                </a:lnTo>
                <a:lnTo>
                  <a:pt x="88517" y="169137"/>
                </a:lnTo>
                <a:lnTo>
                  <a:pt x="100248" y="163522"/>
                </a:lnTo>
                <a:lnTo>
                  <a:pt x="112316" y="158324"/>
                </a:lnTo>
                <a:lnTo>
                  <a:pt x="124664" y="153534"/>
                </a:lnTo>
                <a:lnTo>
                  <a:pt x="137236" y="149145"/>
                </a:lnTo>
                <a:lnTo>
                  <a:pt x="149974" y="145147"/>
                </a:lnTo>
                <a:lnTo>
                  <a:pt x="162824" y="141534"/>
                </a:lnTo>
                <a:lnTo>
                  <a:pt x="175727" y="138297"/>
                </a:lnTo>
                <a:lnTo>
                  <a:pt x="188629" y="135428"/>
                </a:lnTo>
                <a:lnTo>
                  <a:pt x="201472" y="132919"/>
                </a:lnTo>
                <a:lnTo>
                  <a:pt x="214201" y="130761"/>
                </a:lnTo>
                <a:lnTo>
                  <a:pt x="226758" y="128947"/>
                </a:lnTo>
                <a:lnTo>
                  <a:pt x="239088" y="127469"/>
                </a:lnTo>
                <a:lnTo>
                  <a:pt x="242112" y="127152"/>
                </a:lnTo>
                <a:lnTo>
                  <a:pt x="252530" y="126324"/>
                </a:lnTo>
                <a:lnTo>
                  <a:pt x="264077" y="125823"/>
                </a:lnTo>
                <a:lnTo>
                  <a:pt x="276535" y="125469"/>
                </a:lnTo>
                <a:lnTo>
                  <a:pt x="289676" y="125084"/>
                </a:lnTo>
                <a:lnTo>
                  <a:pt x="303271" y="124488"/>
                </a:lnTo>
                <a:lnTo>
                  <a:pt x="317091" y="123502"/>
                </a:lnTo>
                <a:lnTo>
                  <a:pt x="327850" y="122351"/>
                </a:lnTo>
                <a:lnTo>
                  <a:pt x="340434" y="120382"/>
                </a:lnTo>
                <a:lnTo>
                  <a:pt x="352914" y="117574"/>
                </a:lnTo>
                <a:lnTo>
                  <a:pt x="365067" y="113712"/>
                </a:lnTo>
                <a:lnTo>
                  <a:pt x="373164" y="110312"/>
                </a:lnTo>
                <a:lnTo>
                  <a:pt x="384179" y="104232"/>
                </a:lnTo>
                <a:lnTo>
                  <a:pt x="394239" y="96534"/>
                </a:lnTo>
                <a:lnTo>
                  <a:pt x="403074" y="87036"/>
                </a:lnTo>
                <a:lnTo>
                  <a:pt x="408495" y="79032"/>
                </a:lnTo>
                <a:lnTo>
                  <a:pt x="415017" y="66314"/>
                </a:lnTo>
                <a:lnTo>
                  <a:pt x="419504" y="54104"/>
                </a:lnTo>
                <a:lnTo>
                  <a:pt x="421903" y="42321"/>
                </a:lnTo>
                <a:lnTo>
                  <a:pt x="422313" y="35394"/>
                </a:lnTo>
                <a:lnTo>
                  <a:pt x="422313" y="35001"/>
                </a:lnTo>
                <a:lnTo>
                  <a:pt x="420538" y="21767"/>
                </a:lnTo>
                <a:lnTo>
                  <a:pt x="415541" y="9881"/>
                </a:lnTo>
                <a:lnTo>
                  <a:pt x="408038" y="25"/>
                </a:lnTo>
                <a:lnTo>
                  <a:pt x="403034" y="4991"/>
                </a:lnTo>
                <a:lnTo>
                  <a:pt x="410464" y="15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5701473" y="2513832"/>
            <a:ext cx="15824" cy="26377"/>
          </a:xfrm>
          <a:custGeom>
            <a:avLst/>
            <a:gdLst/>
            <a:ahLst/>
            <a:cxnLst/>
            <a:rect l="l" t="t" r="r" b="b"/>
            <a:pathLst>
              <a:path w="15824" h="26377">
                <a:moveTo>
                  <a:pt x="6591" y="7213"/>
                </a:moveTo>
                <a:lnTo>
                  <a:pt x="8585" y="10706"/>
                </a:lnTo>
                <a:lnTo>
                  <a:pt x="12420" y="11506"/>
                </a:lnTo>
                <a:lnTo>
                  <a:pt x="15760" y="10388"/>
                </a:lnTo>
                <a:lnTo>
                  <a:pt x="15163" y="8064"/>
                </a:lnTo>
                <a:lnTo>
                  <a:pt x="15766" y="10407"/>
                </a:lnTo>
                <a:lnTo>
                  <a:pt x="15824" y="10629"/>
                </a:lnTo>
                <a:lnTo>
                  <a:pt x="13728" y="15443"/>
                </a:lnTo>
                <a:lnTo>
                  <a:pt x="10375" y="16548"/>
                </a:lnTo>
                <a:lnTo>
                  <a:pt x="11798" y="26377"/>
                </a:lnTo>
                <a:lnTo>
                  <a:pt x="9575" y="24320"/>
                </a:lnTo>
                <a:lnTo>
                  <a:pt x="6057" y="24345"/>
                </a:lnTo>
                <a:lnTo>
                  <a:pt x="2540" y="21828"/>
                </a:lnTo>
                <a:lnTo>
                  <a:pt x="5245" y="20929"/>
                </a:lnTo>
                <a:lnTo>
                  <a:pt x="6883" y="20485"/>
                </a:lnTo>
                <a:lnTo>
                  <a:pt x="9982" y="19151"/>
                </a:lnTo>
                <a:lnTo>
                  <a:pt x="10308" y="16343"/>
                </a:lnTo>
                <a:lnTo>
                  <a:pt x="9842" y="965"/>
                </a:lnTo>
                <a:lnTo>
                  <a:pt x="7137" y="0"/>
                </a:lnTo>
                <a:lnTo>
                  <a:pt x="3555" y="165"/>
                </a:lnTo>
                <a:lnTo>
                  <a:pt x="2879" y="330"/>
                </a:lnTo>
                <a:lnTo>
                  <a:pt x="2463" y="431"/>
                </a:lnTo>
                <a:lnTo>
                  <a:pt x="1790" y="7251"/>
                </a:lnTo>
                <a:lnTo>
                  <a:pt x="888" y="3848"/>
                </a:lnTo>
                <a:lnTo>
                  <a:pt x="444" y="330"/>
                </a:lnTo>
                <a:lnTo>
                  <a:pt x="0" y="444"/>
                </a:lnTo>
                <a:lnTo>
                  <a:pt x="888" y="7378"/>
                </a:lnTo>
                <a:lnTo>
                  <a:pt x="3771" y="7378"/>
                </a:lnTo>
                <a:lnTo>
                  <a:pt x="3327" y="3848"/>
                </a:lnTo>
                <a:lnTo>
                  <a:pt x="3327" y="330"/>
                </a:lnTo>
                <a:lnTo>
                  <a:pt x="3771" y="7378"/>
                </a:lnTo>
                <a:lnTo>
                  <a:pt x="6591" y="7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5603366" y="2514276"/>
            <a:ext cx="99441" cy="319062"/>
          </a:xfrm>
          <a:custGeom>
            <a:avLst/>
            <a:gdLst/>
            <a:ahLst/>
            <a:cxnLst/>
            <a:rect l="l" t="t" r="r" b="b"/>
            <a:pathLst>
              <a:path w="99441" h="319062">
                <a:moveTo>
                  <a:pt x="2961" y="225972"/>
                </a:moveTo>
                <a:lnTo>
                  <a:pt x="4193" y="238828"/>
                </a:lnTo>
                <a:lnTo>
                  <a:pt x="5425" y="251604"/>
                </a:lnTo>
                <a:lnTo>
                  <a:pt x="6558" y="264266"/>
                </a:lnTo>
                <a:lnTo>
                  <a:pt x="7494" y="276778"/>
                </a:lnTo>
                <a:lnTo>
                  <a:pt x="8135" y="289105"/>
                </a:lnTo>
                <a:lnTo>
                  <a:pt x="8381" y="301212"/>
                </a:lnTo>
                <a:lnTo>
                  <a:pt x="8382" y="302158"/>
                </a:lnTo>
                <a:lnTo>
                  <a:pt x="11531" y="319062"/>
                </a:lnTo>
                <a:lnTo>
                  <a:pt x="10032" y="225857"/>
                </a:lnTo>
                <a:lnTo>
                  <a:pt x="8896" y="213039"/>
                </a:lnTo>
                <a:lnTo>
                  <a:pt x="7954" y="200264"/>
                </a:lnTo>
                <a:lnTo>
                  <a:pt x="7306" y="187566"/>
                </a:lnTo>
                <a:lnTo>
                  <a:pt x="7049" y="174980"/>
                </a:lnTo>
                <a:lnTo>
                  <a:pt x="7137" y="165811"/>
                </a:lnTo>
                <a:lnTo>
                  <a:pt x="7340" y="161556"/>
                </a:lnTo>
                <a:lnTo>
                  <a:pt x="8244" y="149207"/>
                </a:lnTo>
                <a:lnTo>
                  <a:pt x="9726" y="136618"/>
                </a:lnTo>
                <a:lnTo>
                  <a:pt x="11816" y="123927"/>
                </a:lnTo>
                <a:lnTo>
                  <a:pt x="14546" y="111259"/>
                </a:lnTo>
                <a:lnTo>
                  <a:pt x="17947" y="98736"/>
                </a:lnTo>
                <a:lnTo>
                  <a:pt x="22050" y="86483"/>
                </a:lnTo>
                <a:lnTo>
                  <a:pt x="26886" y="74625"/>
                </a:lnTo>
                <a:lnTo>
                  <a:pt x="30594" y="66878"/>
                </a:lnTo>
                <a:lnTo>
                  <a:pt x="37149" y="55281"/>
                </a:lnTo>
                <a:lnTo>
                  <a:pt x="44605" y="44510"/>
                </a:lnTo>
                <a:lnTo>
                  <a:pt x="53006" y="34695"/>
                </a:lnTo>
                <a:lnTo>
                  <a:pt x="62396" y="25968"/>
                </a:lnTo>
                <a:lnTo>
                  <a:pt x="72819" y="18461"/>
                </a:lnTo>
                <a:lnTo>
                  <a:pt x="84321" y="12304"/>
                </a:lnTo>
                <a:lnTo>
                  <a:pt x="96944" y="7629"/>
                </a:lnTo>
                <a:lnTo>
                  <a:pt x="99441" y="6934"/>
                </a:lnTo>
                <a:lnTo>
                  <a:pt x="98996" y="6934"/>
                </a:lnTo>
                <a:lnTo>
                  <a:pt x="98107" y="0"/>
                </a:lnTo>
                <a:lnTo>
                  <a:pt x="85077" y="4322"/>
                </a:lnTo>
                <a:lnTo>
                  <a:pt x="73133" y="10089"/>
                </a:lnTo>
                <a:lnTo>
                  <a:pt x="62241" y="17168"/>
                </a:lnTo>
                <a:lnTo>
                  <a:pt x="52369" y="25423"/>
                </a:lnTo>
                <a:lnTo>
                  <a:pt x="43483" y="34720"/>
                </a:lnTo>
                <a:lnTo>
                  <a:pt x="35553" y="44925"/>
                </a:lnTo>
                <a:lnTo>
                  <a:pt x="28543" y="55904"/>
                </a:lnTo>
                <a:lnTo>
                  <a:pt x="24320" y="63677"/>
                </a:lnTo>
                <a:lnTo>
                  <a:pt x="18909" y="75306"/>
                </a:lnTo>
                <a:lnTo>
                  <a:pt x="14253" y="87352"/>
                </a:lnTo>
                <a:lnTo>
                  <a:pt x="10318" y="99708"/>
                </a:lnTo>
                <a:lnTo>
                  <a:pt x="7069" y="112265"/>
                </a:lnTo>
                <a:lnTo>
                  <a:pt x="4472" y="124912"/>
                </a:lnTo>
                <a:lnTo>
                  <a:pt x="2493" y="137542"/>
                </a:lnTo>
                <a:lnTo>
                  <a:pt x="1097" y="150045"/>
                </a:lnTo>
                <a:lnTo>
                  <a:pt x="304" y="161213"/>
                </a:lnTo>
                <a:lnTo>
                  <a:pt x="88" y="165608"/>
                </a:lnTo>
                <a:lnTo>
                  <a:pt x="0" y="174459"/>
                </a:lnTo>
                <a:lnTo>
                  <a:pt x="248" y="187281"/>
                </a:lnTo>
                <a:lnTo>
                  <a:pt x="890" y="200163"/>
                </a:lnTo>
                <a:lnTo>
                  <a:pt x="1827" y="213072"/>
                </a:lnTo>
                <a:lnTo>
                  <a:pt x="2961" y="2259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5701918" y="2514162"/>
            <a:ext cx="2435" cy="6921"/>
          </a:xfrm>
          <a:custGeom>
            <a:avLst/>
            <a:gdLst/>
            <a:ahLst/>
            <a:cxnLst/>
            <a:rect l="l" t="t" r="r" b="b"/>
            <a:pathLst>
              <a:path w="2435" h="6921">
                <a:moveTo>
                  <a:pt x="2019" y="101"/>
                </a:moveTo>
                <a:lnTo>
                  <a:pt x="2435" y="0"/>
                </a:lnTo>
                <a:lnTo>
                  <a:pt x="0" y="0"/>
                </a:lnTo>
                <a:lnTo>
                  <a:pt x="444" y="3517"/>
                </a:lnTo>
                <a:lnTo>
                  <a:pt x="1346" y="6921"/>
                </a:lnTo>
                <a:lnTo>
                  <a:pt x="2019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5624487" y="2535661"/>
            <a:ext cx="88785" cy="311381"/>
          </a:xfrm>
          <a:custGeom>
            <a:avLst/>
            <a:gdLst/>
            <a:ahLst/>
            <a:cxnLst/>
            <a:rect l="l" t="t" r="r" b="b"/>
            <a:pathLst>
              <a:path w="88785" h="311381">
                <a:moveTo>
                  <a:pt x="11931" y="103436"/>
                </a:moveTo>
                <a:lnTo>
                  <a:pt x="14890" y="90768"/>
                </a:lnTo>
                <a:lnTo>
                  <a:pt x="18598" y="78341"/>
                </a:lnTo>
                <a:lnTo>
                  <a:pt x="23078" y="66328"/>
                </a:lnTo>
                <a:lnTo>
                  <a:pt x="27190" y="57216"/>
                </a:lnTo>
                <a:lnTo>
                  <a:pt x="33922" y="45038"/>
                </a:lnTo>
                <a:lnTo>
                  <a:pt x="41680" y="34034"/>
                </a:lnTo>
                <a:lnTo>
                  <a:pt x="50498" y="24416"/>
                </a:lnTo>
                <a:lnTo>
                  <a:pt x="60408" y="16397"/>
                </a:lnTo>
                <a:lnTo>
                  <a:pt x="71445" y="10188"/>
                </a:lnTo>
                <a:lnTo>
                  <a:pt x="79527" y="2517"/>
                </a:lnTo>
                <a:lnTo>
                  <a:pt x="83641" y="6001"/>
                </a:lnTo>
                <a:lnTo>
                  <a:pt x="83908" y="5908"/>
                </a:lnTo>
                <a:lnTo>
                  <a:pt x="86563" y="5168"/>
                </a:lnTo>
                <a:lnTo>
                  <a:pt x="88785" y="4549"/>
                </a:lnTo>
                <a:lnTo>
                  <a:pt x="86563" y="2491"/>
                </a:lnTo>
                <a:lnTo>
                  <a:pt x="83045" y="2517"/>
                </a:lnTo>
                <a:lnTo>
                  <a:pt x="79527" y="0"/>
                </a:lnTo>
                <a:lnTo>
                  <a:pt x="69691" y="3269"/>
                </a:lnTo>
                <a:lnTo>
                  <a:pt x="58323" y="9333"/>
                </a:lnTo>
                <a:lnTo>
                  <a:pt x="48096" y="17077"/>
                </a:lnTo>
                <a:lnTo>
                  <a:pt x="38976" y="26280"/>
                </a:lnTo>
                <a:lnTo>
                  <a:pt x="30930" y="36726"/>
                </a:lnTo>
                <a:lnTo>
                  <a:pt x="23925" y="48195"/>
                </a:lnTo>
                <a:lnTo>
                  <a:pt x="20866" y="54117"/>
                </a:lnTo>
                <a:lnTo>
                  <a:pt x="15700" y="65783"/>
                </a:lnTo>
                <a:lnTo>
                  <a:pt x="11322" y="77927"/>
                </a:lnTo>
                <a:lnTo>
                  <a:pt x="7705" y="90402"/>
                </a:lnTo>
                <a:lnTo>
                  <a:pt x="4821" y="103057"/>
                </a:lnTo>
                <a:lnTo>
                  <a:pt x="2644" y="115745"/>
                </a:lnTo>
                <a:lnTo>
                  <a:pt x="1147" y="128316"/>
                </a:lnTo>
                <a:lnTo>
                  <a:pt x="302" y="140622"/>
                </a:lnTo>
                <a:lnTo>
                  <a:pt x="292" y="140845"/>
                </a:lnTo>
                <a:lnTo>
                  <a:pt x="88" y="144871"/>
                </a:lnTo>
                <a:lnTo>
                  <a:pt x="0" y="153507"/>
                </a:lnTo>
                <a:lnTo>
                  <a:pt x="238" y="165604"/>
                </a:lnTo>
                <a:lnTo>
                  <a:pt x="872" y="177922"/>
                </a:lnTo>
                <a:lnTo>
                  <a:pt x="1803" y="190424"/>
                </a:lnTo>
                <a:lnTo>
                  <a:pt x="2933" y="203078"/>
                </a:lnTo>
                <a:lnTo>
                  <a:pt x="4165" y="215847"/>
                </a:lnTo>
                <a:lnTo>
                  <a:pt x="5399" y="228698"/>
                </a:lnTo>
                <a:lnTo>
                  <a:pt x="6537" y="241596"/>
                </a:lnTo>
                <a:lnTo>
                  <a:pt x="7481" y="254507"/>
                </a:lnTo>
                <a:lnTo>
                  <a:pt x="8132" y="267395"/>
                </a:lnTo>
                <a:lnTo>
                  <a:pt x="8393" y="280227"/>
                </a:lnTo>
                <a:lnTo>
                  <a:pt x="8381" y="288635"/>
                </a:lnTo>
                <a:lnTo>
                  <a:pt x="8102" y="296446"/>
                </a:lnTo>
                <a:lnTo>
                  <a:pt x="7429" y="304167"/>
                </a:lnTo>
                <a:lnTo>
                  <a:pt x="7150" y="307291"/>
                </a:lnTo>
                <a:lnTo>
                  <a:pt x="10223" y="307926"/>
                </a:lnTo>
                <a:lnTo>
                  <a:pt x="24048" y="311381"/>
                </a:lnTo>
                <a:lnTo>
                  <a:pt x="14439" y="304777"/>
                </a:lnTo>
                <a:lnTo>
                  <a:pt x="10934" y="304472"/>
                </a:lnTo>
                <a:lnTo>
                  <a:pt x="14439" y="304777"/>
                </a:lnTo>
                <a:lnTo>
                  <a:pt x="11645" y="301018"/>
                </a:lnTo>
                <a:lnTo>
                  <a:pt x="11230" y="215729"/>
                </a:lnTo>
                <a:lnTo>
                  <a:pt x="9998" y="202975"/>
                </a:lnTo>
                <a:lnTo>
                  <a:pt x="8866" y="190391"/>
                </a:lnTo>
                <a:lnTo>
                  <a:pt x="7931" y="178013"/>
                </a:lnTo>
                <a:lnTo>
                  <a:pt x="7292" y="165878"/>
                </a:lnTo>
                <a:lnTo>
                  <a:pt x="7048" y="154022"/>
                </a:lnTo>
                <a:lnTo>
                  <a:pt x="7137" y="145087"/>
                </a:lnTo>
                <a:lnTo>
                  <a:pt x="7327" y="141163"/>
                </a:lnTo>
                <a:lnTo>
                  <a:pt x="8172" y="128806"/>
                </a:lnTo>
                <a:lnTo>
                  <a:pt x="9699" y="116173"/>
                </a:lnTo>
                <a:lnTo>
                  <a:pt x="11931" y="1034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5708127" y="2540829"/>
            <a:ext cx="2922" cy="833"/>
          </a:xfrm>
          <a:custGeom>
            <a:avLst/>
            <a:gdLst/>
            <a:ahLst/>
            <a:cxnLst/>
            <a:rect l="l" t="t" r="r" b="b"/>
            <a:pathLst>
              <a:path w="2922" h="833">
                <a:moveTo>
                  <a:pt x="267" y="739"/>
                </a:moveTo>
                <a:lnTo>
                  <a:pt x="0" y="833"/>
                </a:lnTo>
                <a:lnTo>
                  <a:pt x="229" y="777"/>
                </a:lnTo>
                <a:lnTo>
                  <a:pt x="2922" y="130"/>
                </a:lnTo>
                <a:lnTo>
                  <a:pt x="2922" y="0"/>
                </a:lnTo>
                <a:lnTo>
                  <a:pt x="267" y="7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5704014" y="2534317"/>
            <a:ext cx="4343" cy="1343"/>
          </a:xfrm>
          <a:custGeom>
            <a:avLst/>
            <a:gdLst/>
            <a:ahLst/>
            <a:cxnLst/>
            <a:rect l="l" t="t" r="r" b="b"/>
            <a:pathLst>
              <a:path w="4343" h="1343">
                <a:moveTo>
                  <a:pt x="2705" y="444"/>
                </a:moveTo>
                <a:lnTo>
                  <a:pt x="4343" y="0"/>
                </a:lnTo>
                <a:lnTo>
                  <a:pt x="2654" y="419"/>
                </a:lnTo>
                <a:lnTo>
                  <a:pt x="0" y="1104"/>
                </a:lnTo>
                <a:lnTo>
                  <a:pt x="0" y="1343"/>
                </a:lnTo>
                <a:lnTo>
                  <a:pt x="2705" y="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5711315" y="2514797"/>
            <a:ext cx="5918" cy="15341"/>
          </a:xfrm>
          <a:custGeom>
            <a:avLst/>
            <a:gdLst/>
            <a:ahLst/>
            <a:cxnLst/>
            <a:rect l="l" t="t" r="r" b="b"/>
            <a:pathLst>
              <a:path w="5918" h="15341">
                <a:moveTo>
                  <a:pt x="3035" y="2641"/>
                </a:moveTo>
                <a:lnTo>
                  <a:pt x="0" y="0"/>
                </a:lnTo>
                <a:lnTo>
                  <a:pt x="469" y="15341"/>
                </a:lnTo>
                <a:lnTo>
                  <a:pt x="2578" y="10541"/>
                </a:lnTo>
                <a:lnTo>
                  <a:pt x="5918" y="9423"/>
                </a:lnTo>
                <a:lnTo>
                  <a:pt x="5321" y="7099"/>
                </a:lnTo>
                <a:lnTo>
                  <a:pt x="3035" y="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5711849" y="2524238"/>
            <a:ext cx="7188" cy="15970"/>
          </a:xfrm>
          <a:custGeom>
            <a:avLst/>
            <a:gdLst/>
            <a:ahLst/>
            <a:cxnLst/>
            <a:rect l="l" t="t" r="r" b="b"/>
            <a:pathLst>
              <a:path w="7188" h="15970">
                <a:moveTo>
                  <a:pt x="5448" y="222"/>
                </a:moveTo>
                <a:lnTo>
                  <a:pt x="3352" y="5035"/>
                </a:lnTo>
                <a:lnTo>
                  <a:pt x="0" y="6140"/>
                </a:lnTo>
                <a:lnTo>
                  <a:pt x="1422" y="15970"/>
                </a:lnTo>
                <a:lnTo>
                  <a:pt x="4559" y="13760"/>
                </a:lnTo>
                <a:lnTo>
                  <a:pt x="6870" y="10268"/>
                </a:lnTo>
                <a:lnTo>
                  <a:pt x="7188" y="7372"/>
                </a:lnTo>
                <a:lnTo>
                  <a:pt x="6756" y="4172"/>
                </a:lnTo>
                <a:lnTo>
                  <a:pt x="5391" y="0"/>
                </a:lnTo>
                <a:lnTo>
                  <a:pt x="5448" y="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5672415" y="2930557"/>
            <a:ext cx="12" cy="25"/>
          </a:xfrm>
          <a:custGeom>
            <a:avLst/>
            <a:gdLst/>
            <a:ahLst/>
            <a:cxnLst/>
            <a:rect l="l" t="t" r="r" b="b"/>
            <a:pathLst>
              <a:path w="12" h="25">
                <a:moveTo>
                  <a:pt x="12" y="0"/>
                </a:moveTo>
                <a:lnTo>
                  <a:pt x="0" y="25"/>
                </a:lnTo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5635716" y="2751390"/>
            <a:ext cx="56956" cy="126019"/>
          </a:xfrm>
          <a:custGeom>
            <a:avLst/>
            <a:gdLst/>
            <a:ahLst/>
            <a:cxnLst/>
            <a:rect l="l" t="t" r="r" b="b"/>
            <a:pathLst>
              <a:path w="56956" h="126019">
                <a:moveTo>
                  <a:pt x="49494" y="115726"/>
                </a:moveTo>
                <a:lnTo>
                  <a:pt x="56956" y="126019"/>
                </a:lnTo>
                <a:lnTo>
                  <a:pt x="49526" y="115755"/>
                </a:lnTo>
                <a:lnTo>
                  <a:pt x="54492" y="110764"/>
                </a:lnTo>
                <a:lnTo>
                  <a:pt x="45239" y="103034"/>
                </a:lnTo>
                <a:lnTo>
                  <a:pt x="34643" y="96682"/>
                </a:lnTo>
                <a:lnTo>
                  <a:pt x="22857" y="91567"/>
                </a:lnTo>
                <a:lnTo>
                  <a:pt x="10029" y="87547"/>
                </a:lnTo>
                <a:lnTo>
                  <a:pt x="3476" y="86007"/>
                </a:lnTo>
                <a:lnTo>
                  <a:pt x="3907" y="81084"/>
                </a:lnTo>
                <a:lnTo>
                  <a:pt x="4200" y="73083"/>
                </a:lnTo>
                <a:lnTo>
                  <a:pt x="4212" y="65057"/>
                </a:lnTo>
                <a:lnTo>
                  <a:pt x="3957" y="51994"/>
                </a:lnTo>
                <a:lnTo>
                  <a:pt x="3310" y="38921"/>
                </a:lnTo>
                <a:lnTo>
                  <a:pt x="2369" y="25874"/>
                </a:lnTo>
                <a:lnTo>
                  <a:pt x="1233" y="12888"/>
                </a:lnTo>
                <a:lnTo>
                  <a:pt x="0" y="0"/>
                </a:lnTo>
                <a:lnTo>
                  <a:pt x="415" y="85288"/>
                </a:lnTo>
                <a:lnTo>
                  <a:pt x="3209" y="89047"/>
                </a:lnTo>
                <a:lnTo>
                  <a:pt x="12818" y="95651"/>
                </a:lnTo>
                <a:lnTo>
                  <a:pt x="25397" y="100149"/>
                </a:lnTo>
                <a:lnTo>
                  <a:pt x="36580" y="105796"/>
                </a:lnTo>
                <a:lnTo>
                  <a:pt x="46218" y="112699"/>
                </a:lnTo>
                <a:lnTo>
                  <a:pt x="49494" y="115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5704800" y="2514161"/>
            <a:ext cx="444" cy="7048"/>
          </a:xfrm>
          <a:custGeom>
            <a:avLst/>
            <a:gdLst/>
            <a:ahLst/>
            <a:cxnLst/>
            <a:rect l="l" t="t" r="r" b="b"/>
            <a:pathLst>
              <a:path w="444" h="7048">
                <a:moveTo>
                  <a:pt x="0" y="3517"/>
                </a:moveTo>
                <a:lnTo>
                  <a:pt x="444" y="7048"/>
                </a:lnTo>
                <a:lnTo>
                  <a:pt x="0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5695932" y="2538177"/>
            <a:ext cx="12195" cy="7670"/>
          </a:xfrm>
          <a:custGeom>
            <a:avLst/>
            <a:gdLst/>
            <a:ahLst/>
            <a:cxnLst/>
            <a:rect l="l" t="t" r="r" b="b"/>
            <a:pathLst>
              <a:path w="12195" h="7670">
                <a:moveTo>
                  <a:pt x="12195" y="3484"/>
                </a:moveTo>
                <a:lnTo>
                  <a:pt x="8081" y="0"/>
                </a:lnTo>
                <a:lnTo>
                  <a:pt x="0" y="7670"/>
                </a:lnTo>
                <a:lnTo>
                  <a:pt x="12195" y="34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5603258" y="2836551"/>
            <a:ext cx="10826" cy="3784"/>
          </a:xfrm>
          <a:custGeom>
            <a:avLst/>
            <a:gdLst/>
            <a:ahLst/>
            <a:cxnLst/>
            <a:rect l="l" t="t" r="r" b="b"/>
            <a:pathLst>
              <a:path w="10826" h="3784">
                <a:moveTo>
                  <a:pt x="10826" y="3784"/>
                </a:moveTo>
                <a:lnTo>
                  <a:pt x="7715" y="0"/>
                </a:lnTo>
                <a:lnTo>
                  <a:pt x="0" y="2721"/>
                </a:lnTo>
                <a:lnTo>
                  <a:pt x="10826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6171603" y="3101743"/>
            <a:ext cx="1929" cy="3946"/>
          </a:xfrm>
          <a:custGeom>
            <a:avLst/>
            <a:gdLst/>
            <a:ahLst/>
            <a:cxnLst/>
            <a:rect l="l" t="t" r="r" b="b"/>
            <a:pathLst>
              <a:path w="1929" h="3946">
                <a:moveTo>
                  <a:pt x="1003" y="3946"/>
                </a:moveTo>
                <a:lnTo>
                  <a:pt x="1929" y="0"/>
                </a:lnTo>
                <a:lnTo>
                  <a:pt x="0" y="568"/>
                </a:lnTo>
                <a:lnTo>
                  <a:pt x="1003" y="3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5351030" y="2880837"/>
            <a:ext cx="6159" cy="5752"/>
          </a:xfrm>
          <a:custGeom>
            <a:avLst/>
            <a:gdLst/>
            <a:ahLst/>
            <a:cxnLst/>
            <a:rect l="l" t="t" r="r" b="b"/>
            <a:pathLst>
              <a:path w="6159" h="5752">
                <a:moveTo>
                  <a:pt x="1473" y="5752"/>
                </a:moveTo>
                <a:lnTo>
                  <a:pt x="6159" y="0"/>
                </a:lnTo>
                <a:lnTo>
                  <a:pt x="0" y="2564"/>
                </a:lnTo>
                <a:lnTo>
                  <a:pt x="1473" y="57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5329833" y="2851791"/>
            <a:ext cx="282648" cy="97434"/>
          </a:xfrm>
          <a:custGeom>
            <a:avLst/>
            <a:gdLst/>
            <a:ahLst/>
            <a:cxnLst/>
            <a:rect l="l" t="t" r="r" b="b"/>
            <a:pathLst>
              <a:path w="282648" h="97434">
                <a:moveTo>
                  <a:pt x="12865" y="73888"/>
                </a:moveTo>
                <a:lnTo>
                  <a:pt x="10375" y="70446"/>
                </a:lnTo>
                <a:lnTo>
                  <a:pt x="8902" y="66243"/>
                </a:lnTo>
                <a:lnTo>
                  <a:pt x="7518" y="62306"/>
                </a:lnTo>
                <a:lnTo>
                  <a:pt x="7073" y="59232"/>
                </a:lnTo>
                <a:lnTo>
                  <a:pt x="7112" y="52781"/>
                </a:lnTo>
                <a:lnTo>
                  <a:pt x="8242" y="49898"/>
                </a:lnTo>
                <a:lnTo>
                  <a:pt x="10883" y="46888"/>
                </a:lnTo>
                <a:lnTo>
                  <a:pt x="13538" y="43916"/>
                </a:lnTo>
                <a:lnTo>
                  <a:pt x="17932" y="40982"/>
                </a:lnTo>
                <a:lnTo>
                  <a:pt x="24142" y="37997"/>
                </a:lnTo>
                <a:lnTo>
                  <a:pt x="35630" y="33615"/>
                </a:lnTo>
                <a:lnTo>
                  <a:pt x="48263" y="30008"/>
                </a:lnTo>
                <a:lnTo>
                  <a:pt x="60828" y="26889"/>
                </a:lnTo>
                <a:lnTo>
                  <a:pt x="65036" y="22225"/>
                </a:lnTo>
                <a:lnTo>
                  <a:pt x="65925" y="25628"/>
                </a:lnTo>
                <a:lnTo>
                  <a:pt x="72606" y="24079"/>
                </a:lnTo>
                <a:lnTo>
                  <a:pt x="82570" y="22098"/>
                </a:lnTo>
                <a:lnTo>
                  <a:pt x="95384" y="19824"/>
                </a:lnTo>
                <a:lnTo>
                  <a:pt x="110616" y="17393"/>
                </a:lnTo>
                <a:lnTo>
                  <a:pt x="127835" y="14945"/>
                </a:lnTo>
                <a:lnTo>
                  <a:pt x="141643" y="13198"/>
                </a:lnTo>
                <a:lnTo>
                  <a:pt x="153759" y="11821"/>
                </a:lnTo>
                <a:lnTo>
                  <a:pt x="166270" y="10558"/>
                </a:lnTo>
                <a:lnTo>
                  <a:pt x="179078" y="9439"/>
                </a:lnTo>
                <a:lnTo>
                  <a:pt x="192083" y="8496"/>
                </a:lnTo>
                <a:lnTo>
                  <a:pt x="205188" y="7762"/>
                </a:lnTo>
                <a:lnTo>
                  <a:pt x="218291" y="7267"/>
                </a:lnTo>
                <a:lnTo>
                  <a:pt x="231296" y="7045"/>
                </a:lnTo>
                <a:lnTo>
                  <a:pt x="234492" y="0"/>
                </a:lnTo>
                <a:lnTo>
                  <a:pt x="221487" y="148"/>
                </a:lnTo>
                <a:lnTo>
                  <a:pt x="208375" y="574"/>
                </a:lnTo>
                <a:lnTo>
                  <a:pt x="195252" y="1246"/>
                </a:lnTo>
                <a:lnTo>
                  <a:pt x="182211" y="2133"/>
                </a:lnTo>
                <a:lnTo>
                  <a:pt x="169347" y="3204"/>
                </a:lnTo>
                <a:lnTo>
                  <a:pt x="156754" y="4427"/>
                </a:lnTo>
                <a:lnTo>
                  <a:pt x="144527" y="5772"/>
                </a:lnTo>
                <a:lnTo>
                  <a:pt x="132760" y="7208"/>
                </a:lnTo>
                <a:lnTo>
                  <a:pt x="111758" y="10109"/>
                </a:lnTo>
                <a:lnTo>
                  <a:pt x="96326" y="12531"/>
                </a:lnTo>
                <a:lnTo>
                  <a:pt x="83173" y="14827"/>
                </a:lnTo>
                <a:lnTo>
                  <a:pt x="72670" y="16876"/>
                </a:lnTo>
                <a:lnTo>
                  <a:pt x="65189" y="18556"/>
                </a:lnTo>
                <a:lnTo>
                  <a:pt x="64173" y="18808"/>
                </a:lnTo>
                <a:lnTo>
                  <a:pt x="52418" y="21698"/>
                </a:lnTo>
                <a:lnTo>
                  <a:pt x="39791" y="25000"/>
                </a:lnTo>
                <a:lnTo>
                  <a:pt x="27355" y="29045"/>
                </a:lnTo>
                <a:lnTo>
                  <a:pt x="22669" y="34798"/>
                </a:lnTo>
                <a:lnTo>
                  <a:pt x="21196" y="31610"/>
                </a:lnTo>
                <a:lnTo>
                  <a:pt x="14465" y="34848"/>
                </a:lnTo>
                <a:lnTo>
                  <a:pt x="9309" y="38112"/>
                </a:lnTo>
                <a:lnTo>
                  <a:pt x="5638" y="42189"/>
                </a:lnTo>
                <a:lnTo>
                  <a:pt x="1955" y="46240"/>
                </a:lnTo>
                <a:lnTo>
                  <a:pt x="0" y="51282"/>
                </a:lnTo>
                <a:lnTo>
                  <a:pt x="25" y="60147"/>
                </a:lnTo>
                <a:lnTo>
                  <a:pt x="660" y="64008"/>
                </a:lnTo>
                <a:lnTo>
                  <a:pt x="2260" y="68554"/>
                </a:lnTo>
                <a:lnTo>
                  <a:pt x="4140" y="74053"/>
                </a:lnTo>
                <a:lnTo>
                  <a:pt x="7607" y="78740"/>
                </a:lnTo>
                <a:lnTo>
                  <a:pt x="12395" y="82486"/>
                </a:lnTo>
                <a:lnTo>
                  <a:pt x="17170" y="86233"/>
                </a:lnTo>
                <a:lnTo>
                  <a:pt x="23228" y="89128"/>
                </a:lnTo>
                <a:lnTo>
                  <a:pt x="30530" y="91478"/>
                </a:lnTo>
                <a:lnTo>
                  <a:pt x="42066" y="94327"/>
                </a:lnTo>
                <a:lnTo>
                  <a:pt x="54602" y="96163"/>
                </a:lnTo>
                <a:lnTo>
                  <a:pt x="67724" y="97144"/>
                </a:lnTo>
                <a:lnTo>
                  <a:pt x="80695" y="97434"/>
                </a:lnTo>
                <a:lnTo>
                  <a:pt x="80949" y="97434"/>
                </a:lnTo>
                <a:lnTo>
                  <a:pt x="80987" y="90385"/>
                </a:lnTo>
                <a:lnTo>
                  <a:pt x="95202" y="97171"/>
                </a:lnTo>
                <a:lnTo>
                  <a:pt x="108605" y="96557"/>
                </a:lnTo>
                <a:lnTo>
                  <a:pt x="120666" y="95850"/>
                </a:lnTo>
                <a:lnTo>
                  <a:pt x="128536" y="95415"/>
                </a:lnTo>
                <a:lnTo>
                  <a:pt x="140536" y="94646"/>
                </a:lnTo>
                <a:lnTo>
                  <a:pt x="152963" y="93421"/>
                </a:lnTo>
                <a:lnTo>
                  <a:pt x="165659" y="91691"/>
                </a:lnTo>
                <a:lnTo>
                  <a:pt x="178469" y="89408"/>
                </a:lnTo>
                <a:lnTo>
                  <a:pt x="191234" y="86523"/>
                </a:lnTo>
                <a:lnTo>
                  <a:pt x="203800" y="82988"/>
                </a:lnTo>
                <a:lnTo>
                  <a:pt x="216007" y="78753"/>
                </a:lnTo>
                <a:lnTo>
                  <a:pt x="224650" y="75171"/>
                </a:lnTo>
                <a:lnTo>
                  <a:pt x="236496" y="69254"/>
                </a:lnTo>
                <a:lnTo>
                  <a:pt x="247425" y="62498"/>
                </a:lnTo>
                <a:lnTo>
                  <a:pt x="257308" y="54816"/>
                </a:lnTo>
                <a:lnTo>
                  <a:pt x="263144" y="49250"/>
                </a:lnTo>
                <a:lnTo>
                  <a:pt x="271191" y="39611"/>
                </a:lnTo>
                <a:lnTo>
                  <a:pt x="277742" y="28795"/>
                </a:lnTo>
                <a:lnTo>
                  <a:pt x="282648" y="16757"/>
                </a:lnTo>
                <a:lnTo>
                  <a:pt x="281355" y="9486"/>
                </a:lnTo>
                <a:lnTo>
                  <a:pt x="277761" y="7886"/>
                </a:lnTo>
                <a:lnTo>
                  <a:pt x="277383" y="9064"/>
                </a:lnTo>
                <a:lnTo>
                  <a:pt x="273764" y="20568"/>
                </a:lnTo>
                <a:lnTo>
                  <a:pt x="267922" y="31864"/>
                </a:lnTo>
                <a:lnTo>
                  <a:pt x="260362" y="41897"/>
                </a:lnTo>
                <a:lnTo>
                  <a:pt x="249044" y="52548"/>
                </a:lnTo>
                <a:lnTo>
                  <a:pt x="238714" y="59790"/>
                </a:lnTo>
                <a:lnTo>
                  <a:pt x="227210" y="66172"/>
                </a:lnTo>
                <a:lnTo>
                  <a:pt x="221767" y="68745"/>
                </a:lnTo>
                <a:lnTo>
                  <a:pt x="210073" y="73454"/>
                </a:lnTo>
                <a:lnTo>
                  <a:pt x="197825" y="77437"/>
                </a:lnTo>
                <a:lnTo>
                  <a:pt x="185203" y="80738"/>
                </a:lnTo>
                <a:lnTo>
                  <a:pt x="172383" y="83404"/>
                </a:lnTo>
                <a:lnTo>
                  <a:pt x="159543" y="85477"/>
                </a:lnTo>
                <a:lnTo>
                  <a:pt x="146863" y="87003"/>
                </a:lnTo>
                <a:lnTo>
                  <a:pt x="134520" y="88026"/>
                </a:lnTo>
                <a:lnTo>
                  <a:pt x="128206" y="88379"/>
                </a:lnTo>
                <a:lnTo>
                  <a:pt x="117309" y="88992"/>
                </a:lnTo>
                <a:lnTo>
                  <a:pt x="104823" y="89699"/>
                </a:lnTo>
                <a:lnTo>
                  <a:pt x="91224" y="90242"/>
                </a:lnTo>
                <a:lnTo>
                  <a:pt x="80949" y="90385"/>
                </a:lnTo>
                <a:lnTo>
                  <a:pt x="80695" y="90385"/>
                </a:lnTo>
                <a:lnTo>
                  <a:pt x="67176" y="90066"/>
                </a:lnTo>
                <a:lnTo>
                  <a:pt x="53964" y="89001"/>
                </a:lnTo>
                <a:lnTo>
                  <a:pt x="41621" y="87059"/>
                </a:lnTo>
                <a:lnTo>
                  <a:pt x="32664" y="84759"/>
                </a:lnTo>
                <a:lnTo>
                  <a:pt x="25895" y="82600"/>
                </a:lnTo>
                <a:lnTo>
                  <a:pt x="20612" y="79997"/>
                </a:lnTo>
                <a:lnTo>
                  <a:pt x="16738" y="76949"/>
                </a:lnTo>
                <a:lnTo>
                  <a:pt x="12865" y="73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5561130" y="2851792"/>
            <a:ext cx="54707" cy="16757"/>
          </a:xfrm>
          <a:custGeom>
            <a:avLst/>
            <a:gdLst/>
            <a:ahLst/>
            <a:cxnLst/>
            <a:rect l="l" t="t" r="r" b="b"/>
            <a:pathLst>
              <a:path w="54707" h="16757">
                <a:moveTo>
                  <a:pt x="54707" y="2959"/>
                </a:moveTo>
                <a:lnTo>
                  <a:pt x="50884" y="2501"/>
                </a:lnTo>
                <a:lnTo>
                  <a:pt x="50465" y="5994"/>
                </a:lnTo>
                <a:lnTo>
                  <a:pt x="47024" y="5270"/>
                </a:lnTo>
                <a:lnTo>
                  <a:pt x="46465" y="7861"/>
                </a:lnTo>
                <a:lnTo>
                  <a:pt x="47024" y="5270"/>
                </a:lnTo>
                <a:lnTo>
                  <a:pt x="38787" y="1299"/>
                </a:lnTo>
                <a:lnTo>
                  <a:pt x="26191" y="499"/>
                </a:lnTo>
                <a:lnTo>
                  <a:pt x="13207" y="79"/>
                </a:lnTo>
                <a:lnTo>
                  <a:pt x="3196" y="0"/>
                </a:lnTo>
                <a:lnTo>
                  <a:pt x="0" y="7045"/>
                </a:lnTo>
                <a:lnTo>
                  <a:pt x="4288" y="7035"/>
                </a:lnTo>
                <a:lnTo>
                  <a:pt x="17510" y="7216"/>
                </a:lnTo>
                <a:lnTo>
                  <a:pt x="30385" y="7771"/>
                </a:lnTo>
                <a:lnTo>
                  <a:pt x="42788" y="8714"/>
                </a:lnTo>
                <a:lnTo>
                  <a:pt x="46086" y="9064"/>
                </a:lnTo>
                <a:lnTo>
                  <a:pt x="46465" y="7886"/>
                </a:lnTo>
                <a:lnTo>
                  <a:pt x="50059" y="9486"/>
                </a:lnTo>
                <a:lnTo>
                  <a:pt x="51351" y="16757"/>
                </a:lnTo>
                <a:lnTo>
                  <a:pt x="53335" y="9410"/>
                </a:lnTo>
                <a:lnTo>
                  <a:pt x="53920" y="6718"/>
                </a:lnTo>
                <a:lnTo>
                  <a:pt x="54707" y="2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5599918" y="2853091"/>
            <a:ext cx="12097" cy="4694"/>
          </a:xfrm>
          <a:custGeom>
            <a:avLst/>
            <a:gdLst/>
            <a:ahLst/>
            <a:cxnLst/>
            <a:rect l="l" t="t" r="r" b="b"/>
            <a:pathLst>
              <a:path w="12097" h="4694">
                <a:moveTo>
                  <a:pt x="12097" y="1202"/>
                </a:moveTo>
                <a:lnTo>
                  <a:pt x="0" y="0"/>
                </a:lnTo>
                <a:lnTo>
                  <a:pt x="8236" y="3970"/>
                </a:lnTo>
                <a:lnTo>
                  <a:pt x="11677" y="4694"/>
                </a:lnTo>
                <a:lnTo>
                  <a:pt x="12097" y="1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5410783" y="2942177"/>
            <a:ext cx="14252" cy="7048"/>
          </a:xfrm>
          <a:custGeom>
            <a:avLst/>
            <a:gdLst/>
            <a:ahLst/>
            <a:cxnLst/>
            <a:rect l="l" t="t" r="r" b="b"/>
            <a:pathLst>
              <a:path w="14252" h="7048">
                <a:moveTo>
                  <a:pt x="0" y="3517"/>
                </a:moveTo>
                <a:lnTo>
                  <a:pt x="0" y="7048"/>
                </a:lnTo>
                <a:lnTo>
                  <a:pt x="14252" y="6785"/>
                </a:lnTo>
                <a:lnTo>
                  <a:pt x="38" y="0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6177571" y="3118671"/>
            <a:ext cx="10228" cy="7262"/>
          </a:xfrm>
          <a:custGeom>
            <a:avLst/>
            <a:gdLst/>
            <a:ahLst/>
            <a:cxnLst/>
            <a:rect l="l" t="t" r="r" b="b"/>
            <a:pathLst>
              <a:path w="10228" h="7262">
                <a:moveTo>
                  <a:pt x="0" y="3896"/>
                </a:moveTo>
                <a:lnTo>
                  <a:pt x="1066" y="7262"/>
                </a:lnTo>
                <a:lnTo>
                  <a:pt x="10228" y="0"/>
                </a:lnTo>
                <a:lnTo>
                  <a:pt x="0" y="38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6244779" y="3054497"/>
            <a:ext cx="4142" cy="4710"/>
          </a:xfrm>
          <a:custGeom>
            <a:avLst/>
            <a:gdLst/>
            <a:ahLst/>
            <a:cxnLst/>
            <a:rect l="l" t="t" r="r" b="b"/>
            <a:pathLst>
              <a:path w="4142" h="4710">
                <a:moveTo>
                  <a:pt x="253" y="1395"/>
                </a:moveTo>
                <a:lnTo>
                  <a:pt x="0" y="1484"/>
                </a:lnTo>
                <a:lnTo>
                  <a:pt x="1435" y="4710"/>
                </a:lnTo>
                <a:lnTo>
                  <a:pt x="4025" y="49"/>
                </a:lnTo>
                <a:lnTo>
                  <a:pt x="253" y="1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6257721" y="3078309"/>
            <a:ext cx="4063" cy="2705"/>
          </a:xfrm>
          <a:custGeom>
            <a:avLst/>
            <a:gdLst/>
            <a:ahLst/>
            <a:cxnLst/>
            <a:rect l="l" t="t" r="r" b="b"/>
            <a:pathLst>
              <a:path w="4063" h="2705">
                <a:moveTo>
                  <a:pt x="3517" y="343"/>
                </a:moveTo>
                <a:lnTo>
                  <a:pt x="0" y="2705"/>
                </a:lnTo>
                <a:lnTo>
                  <a:pt x="4063" y="50"/>
                </a:lnTo>
                <a:lnTo>
                  <a:pt x="3517" y="3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6254101" y="3072288"/>
            <a:ext cx="4102" cy="5626"/>
          </a:xfrm>
          <a:custGeom>
            <a:avLst/>
            <a:gdLst/>
            <a:ahLst/>
            <a:cxnLst/>
            <a:rect l="l" t="t" r="r" b="b"/>
            <a:pathLst>
              <a:path w="4102" h="5626">
                <a:moveTo>
                  <a:pt x="8" y="2679"/>
                </a:moveTo>
                <a:lnTo>
                  <a:pt x="1930" y="5626"/>
                </a:lnTo>
                <a:lnTo>
                  <a:pt x="4102" y="0"/>
                </a:lnTo>
                <a:lnTo>
                  <a:pt x="0" y="2666"/>
                </a:lnTo>
                <a:lnTo>
                  <a:pt x="482" y="2412"/>
                </a:lnTo>
                <a:lnTo>
                  <a:pt x="8" y="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6242017" y="3062421"/>
            <a:ext cx="5645" cy="2785"/>
          </a:xfrm>
          <a:custGeom>
            <a:avLst/>
            <a:gdLst/>
            <a:ahLst/>
            <a:cxnLst/>
            <a:rect l="l" t="t" r="r" b="b"/>
            <a:pathLst>
              <a:path w="5645" h="2785">
                <a:moveTo>
                  <a:pt x="5378" y="88"/>
                </a:moveTo>
                <a:lnTo>
                  <a:pt x="0" y="2785"/>
                </a:lnTo>
                <a:lnTo>
                  <a:pt x="5645" y="0"/>
                </a:lnTo>
                <a:lnTo>
                  <a:pt x="5378" y="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5308930" y="3196609"/>
            <a:ext cx="9189" cy="9376"/>
          </a:xfrm>
          <a:custGeom>
            <a:avLst/>
            <a:gdLst/>
            <a:ahLst/>
            <a:cxnLst/>
            <a:rect l="l" t="t" r="r" b="b"/>
            <a:pathLst>
              <a:path w="9189" h="9376">
                <a:moveTo>
                  <a:pt x="38" y="2641"/>
                </a:moveTo>
                <a:lnTo>
                  <a:pt x="9189" y="9376"/>
                </a:lnTo>
                <a:lnTo>
                  <a:pt x="2374" y="0"/>
                </a:lnTo>
                <a:lnTo>
                  <a:pt x="5" y="2610"/>
                </a:lnTo>
                <a:lnTo>
                  <a:pt x="9189" y="9376"/>
                </a:lnTo>
                <a:lnTo>
                  <a:pt x="38" y="2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5390662" y="2874016"/>
            <a:ext cx="5096" cy="4664"/>
          </a:xfrm>
          <a:custGeom>
            <a:avLst/>
            <a:gdLst/>
            <a:ahLst/>
            <a:cxnLst/>
            <a:rect l="l" t="t" r="r" b="b"/>
            <a:pathLst>
              <a:path w="5096" h="4664">
                <a:moveTo>
                  <a:pt x="4207" y="0"/>
                </a:moveTo>
                <a:lnTo>
                  <a:pt x="0" y="4664"/>
                </a:lnTo>
                <a:lnTo>
                  <a:pt x="5071" y="3403"/>
                </a:lnTo>
                <a:lnTo>
                  <a:pt x="42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5261075" y="2856998"/>
            <a:ext cx="1005776" cy="397852"/>
          </a:xfrm>
          <a:custGeom>
            <a:avLst/>
            <a:gdLst/>
            <a:ahLst/>
            <a:cxnLst/>
            <a:rect l="l" t="t" r="r" b="b"/>
            <a:pathLst>
              <a:path w="1005776" h="397852">
                <a:moveTo>
                  <a:pt x="33883" y="358063"/>
                </a:moveTo>
                <a:lnTo>
                  <a:pt x="43314" y="365185"/>
                </a:lnTo>
                <a:lnTo>
                  <a:pt x="53757" y="371231"/>
                </a:lnTo>
                <a:lnTo>
                  <a:pt x="65072" y="376312"/>
                </a:lnTo>
                <a:lnTo>
                  <a:pt x="77119" y="380537"/>
                </a:lnTo>
                <a:lnTo>
                  <a:pt x="89758" y="384016"/>
                </a:lnTo>
                <a:lnTo>
                  <a:pt x="102850" y="386858"/>
                </a:lnTo>
                <a:lnTo>
                  <a:pt x="116255" y="389173"/>
                </a:lnTo>
                <a:lnTo>
                  <a:pt x="129832" y="391071"/>
                </a:lnTo>
                <a:lnTo>
                  <a:pt x="146693" y="392857"/>
                </a:lnTo>
                <a:lnTo>
                  <a:pt x="160952" y="393975"/>
                </a:lnTo>
                <a:lnTo>
                  <a:pt x="174877" y="394796"/>
                </a:lnTo>
                <a:lnTo>
                  <a:pt x="188277" y="395384"/>
                </a:lnTo>
                <a:lnTo>
                  <a:pt x="200955" y="395804"/>
                </a:lnTo>
                <a:lnTo>
                  <a:pt x="212720" y="396121"/>
                </a:lnTo>
                <a:lnTo>
                  <a:pt x="223376" y="396401"/>
                </a:lnTo>
                <a:lnTo>
                  <a:pt x="230390" y="396620"/>
                </a:lnTo>
                <a:lnTo>
                  <a:pt x="255771" y="397345"/>
                </a:lnTo>
                <a:lnTo>
                  <a:pt x="281174" y="397753"/>
                </a:lnTo>
                <a:lnTo>
                  <a:pt x="299288" y="397852"/>
                </a:lnTo>
                <a:lnTo>
                  <a:pt x="323371" y="397693"/>
                </a:lnTo>
                <a:lnTo>
                  <a:pt x="347457" y="397218"/>
                </a:lnTo>
                <a:lnTo>
                  <a:pt x="371539" y="396417"/>
                </a:lnTo>
                <a:lnTo>
                  <a:pt x="395609" y="395282"/>
                </a:lnTo>
                <a:lnTo>
                  <a:pt x="419660" y="393804"/>
                </a:lnTo>
                <a:lnTo>
                  <a:pt x="443684" y="391975"/>
                </a:lnTo>
                <a:lnTo>
                  <a:pt x="467675" y="389785"/>
                </a:lnTo>
                <a:lnTo>
                  <a:pt x="491623" y="387226"/>
                </a:lnTo>
                <a:lnTo>
                  <a:pt x="515523" y="384289"/>
                </a:lnTo>
                <a:lnTo>
                  <a:pt x="539367" y="380965"/>
                </a:lnTo>
                <a:lnTo>
                  <a:pt x="563147" y="377245"/>
                </a:lnTo>
                <a:lnTo>
                  <a:pt x="586856" y="373121"/>
                </a:lnTo>
                <a:lnTo>
                  <a:pt x="610486" y="368583"/>
                </a:lnTo>
                <a:lnTo>
                  <a:pt x="634030" y="363624"/>
                </a:lnTo>
                <a:lnTo>
                  <a:pt x="657481" y="358233"/>
                </a:lnTo>
                <a:lnTo>
                  <a:pt x="680831" y="352403"/>
                </a:lnTo>
                <a:lnTo>
                  <a:pt x="704072" y="346124"/>
                </a:lnTo>
                <a:lnTo>
                  <a:pt x="727198" y="339389"/>
                </a:lnTo>
                <a:lnTo>
                  <a:pt x="750201" y="332187"/>
                </a:lnTo>
                <a:lnTo>
                  <a:pt x="773074" y="324510"/>
                </a:lnTo>
                <a:lnTo>
                  <a:pt x="797795" y="315639"/>
                </a:lnTo>
                <a:lnTo>
                  <a:pt x="822136" y="306529"/>
                </a:lnTo>
                <a:lnTo>
                  <a:pt x="834177" y="301966"/>
                </a:lnTo>
                <a:lnTo>
                  <a:pt x="846141" y="297440"/>
                </a:lnTo>
                <a:lnTo>
                  <a:pt x="858031" y="292984"/>
                </a:lnTo>
                <a:lnTo>
                  <a:pt x="869854" y="288631"/>
                </a:lnTo>
                <a:lnTo>
                  <a:pt x="881614" y="284413"/>
                </a:lnTo>
                <a:lnTo>
                  <a:pt x="893318" y="280362"/>
                </a:lnTo>
                <a:lnTo>
                  <a:pt x="904972" y="276510"/>
                </a:lnTo>
                <a:lnTo>
                  <a:pt x="916579" y="272891"/>
                </a:lnTo>
                <a:lnTo>
                  <a:pt x="918603" y="272287"/>
                </a:lnTo>
                <a:lnTo>
                  <a:pt x="930930" y="267498"/>
                </a:lnTo>
                <a:lnTo>
                  <a:pt x="942389" y="261457"/>
                </a:lnTo>
                <a:lnTo>
                  <a:pt x="953042" y="254622"/>
                </a:lnTo>
                <a:lnTo>
                  <a:pt x="962952" y="247450"/>
                </a:lnTo>
                <a:lnTo>
                  <a:pt x="974860" y="238324"/>
                </a:lnTo>
                <a:lnTo>
                  <a:pt x="985381" y="230579"/>
                </a:lnTo>
                <a:lnTo>
                  <a:pt x="994836" y="224859"/>
                </a:lnTo>
                <a:lnTo>
                  <a:pt x="996645" y="224015"/>
                </a:lnTo>
                <a:lnTo>
                  <a:pt x="1000163" y="221653"/>
                </a:lnTo>
                <a:lnTo>
                  <a:pt x="1000675" y="221310"/>
                </a:lnTo>
                <a:lnTo>
                  <a:pt x="1003693" y="219290"/>
                </a:lnTo>
                <a:lnTo>
                  <a:pt x="1005776" y="215823"/>
                </a:lnTo>
                <a:lnTo>
                  <a:pt x="1005725" y="211289"/>
                </a:lnTo>
                <a:lnTo>
                  <a:pt x="1005103" y="208800"/>
                </a:lnTo>
                <a:lnTo>
                  <a:pt x="1003795" y="205701"/>
                </a:lnTo>
                <a:lnTo>
                  <a:pt x="1001445" y="201117"/>
                </a:lnTo>
                <a:lnTo>
                  <a:pt x="998778" y="218414"/>
                </a:lnTo>
                <a:lnTo>
                  <a:pt x="997127" y="215290"/>
                </a:lnTo>
                <a:lnTo>
                  <a:pt x="994956" y="220916"/>
                </a:lnTo>
                <a:lnTo>
                  <a:pt x="993034" y="217970"/>
                </a:lnTo>
                <a:lnTo>
                  <a:pt x="983625" y="223266"/>
                </a:lnTo>
                <a:lnTo>
                  <a:pt x="973349" y="230619"/>
                </a:lnTo>
                <a:lnTo>
                  <a:pt x="962472" y="238982"/>
                </a:lnTo>
                <a:lnTo>
                  <a:pt x="959053" y="241579"/>
                </a:lnTo>
                <a:lnTo>
                  <a:pt x="948912" y="248916"/>
                </a:lnTo>
                <a:lnTo>
                  <a:pt x="938150" y="255772"/>
                </a:lnTo>
                <a:lnTo>
                  <a:pt x="926723" y="261673"/>
                </a:lnTo>
                <a:lnTo>
                  <a:pt x="917562" y="268935"/>
                </a:lnTo>
                <a:lnTo>
                  <a:pt x="916496" y="265572"/>
                </a:lnTo>
                <a:lnTo>
                  <a:pt x="904845" y="269163"/>
                </a:lnTo>
                <a:lnTo>
                  <a:pt x="893119" y="273002"/>
                </a:lnTo>
                <a:lnTo>
                  <a:pt x="881361" y="277041"/>
                </a:lnTo>
                <a:lnTo>
                  <a:pt x="869567" y="281247"/>
                </a:lnTo>
                <a:lnTo>
                  <a:pt x="857729" y="285587"/>
                </a:lnTo>
                <a:lnTo>
                  <a:pt x="845844" y="290030"/>
                </a:lnTo>
                <a:lnTo>
                  <a:pt x="833903" y="294543"/>
                </a:lnTo>
                <a:lnTo>
                  <a:pt x="821902" y="299094"/>
                </a:lnTo>
                <a:lnTo>
                  <a:pt x="809836" y="303650"/>
                </a:lnTo>
                <a:lnTo>
                  <a:pt x="785480" y="312648"/>
                </a:lnTo>
                <a:lnTo>
                  <a:pt x="748030" y="325497"/>
                </a:lnTo>
                <a:lnTo>
                  <a:pt x="725164" y="332655"/>
                </a:lnTo>
                <a:lnTo>
                  <a:pt x="702173" y="339351"/>
                </a:lnTo>
                <a:lnTo>
                  <a:pt x="679063" y="345593"/>
                </a:lnTo>
                <a:lnTo>
                  <a:pt x="655843" y="351390"/>
                </a:lnTo>
                <a:lnTo>
                  <a:pt x="632519" y="356750"/>
                </a:lnTo>
                <a:lnTo>
                  <a:pt x="609100" y="361683"/>
                </a:lnTo>
                <a:lnTo>
                  <a:pt x="585592" y="366196"/>
                </a:lnTo>
                <a:lnTo>
                  <a:pt x="562003" y="370299"/>
                </a:lnTo>
                <a:lnTo>
                  <a:pt x="538340" y="374000"/>
                </a:lnTo>
                <a:lnTo>
                  <a:pt x="514611" y="377308"/>
                </a:lnTo>
                <a:lnTo>
                  <a:pt x="490823" y="380231"/>
                </a:lnTo>
                <a:lnTo>
                  <a:pt x="466983" y="382778"/>
                </a:lnTo>
                <a:lnTo>
                  <a:pt x="443100" y="384957"/>
                </a:lnTo>
                <a:lnTo>
                  <a:pt x="419179" y="386778"/>
                </a:lnTo>
                <a:lnTo>
                  <a:pt x="395230" y="388249"/>
                </a:lnTo>
                <a:lnTo>
                  <a:pt x="371258" y="389378"/>
                </a:lnTo>
                <a:lnTo>
                  <a:pt x="347273" y="390175"/>
                </a:lnTo>
                <a:lnTo>
                  <a:pt x="323280" y="390647"/>
                </a:lnTo>
                <a:lnTo>
                  <a:pt x="299288" y="390804"/>
                </a:lnTo>
                <a:lnTo>
                  <a:pt x="286586" y="390755"/>
                </a:lnTo>
                <a:lnTo>
                  <a:pt x="261184" y="390412"/>
                </a:lnTo>
                <a:lnTo>
                  <a:pt x="235794" y="389746"/>
                </a:lnTo>
                <a:lnTo>
                  <a:pt x="230644" y="389572"/>
                </a:lnTo>
                <a:lnTo>
                  <a:pt x="230517" y="393103"/>
                </a:lnTo>
                <a:lnTo>
                  <a:pt x="230644" y="389572"/>
                </a:lnTo>
                <a:lnTo>
                  <a:pt x="220809" y="389277"/>
                </a:lnTo>
                <a:lnTo>
                  <a:pt x="209755" y="388993"/>
                </a:lnTo>
                <a:lnTo>
                  <a:pt x="197674" y="388654"/>
                </a:lnTo>
                <a:lnTo>
                  <a:pt x="184763" y="388195"/>
                </a:lnTo>
                <a:lnTo>
                  <a:pt x="171215" y="387551"/>
                </a:lnTo>
                <a:lnTo>
                  <a:pt x="157225" y="386656"/>
                </a:lnTo>
                <a:lnTo>
                  <a:pt x="142987" y="385446"/>
                </a:lnTo>
                <a:lnTo>
                  <a:pt x="133108" y="384390"/>
                </a:lnTo>
                <a:lnTo>
                  <a:pt x="119159" y="382510"/>
                </a:lnTo>
                <a:lnTo>
                  <a:pt x="105442" y="380191"/>
                </a:lnTo>
                <a:lnTo>
                  <a:pt x="92131" y="377336"/>
                </a:lnTo>
                <a:lnTo>
                  <a:pt x="79387" y="373849"/>
                </a:lnTo>
                <a:lnTo>
                  <a:pt x="67372" y="369636"/>
                </a:lnTo>
                <a:lnTo>
                  <a:pt x="56247" y="364599"/>
                </a:lnTo>
                <a:lnTo>
                  <a:pt x="46171" y="358642"/>
                </a:lnTo>
                <a:lnTo>
                  <a:pt x="38531" y="352767"/>
                </a:lnTo>
                <a:lnTo>
                  <a:pt x="28936" y="342883"/>
                </a:lnTo>
                <a:lnTo>
                  <a:pt x="21183" y="332049"/>
                </a:lnTo>
                <a:lnTo>
                  <a:pt x="15198" y="320458"/>
                </a:lnTo>
                <a:lnTo>
                  <a:pt x="10905" y="308303"/>
                </a:lnTo>
                <a:lnTo>
                  <a:pt x="8227" y="295777"/>
                </a:lnTo>
                <a:lnTo>
                  <a:pt x="7088" y="283072"/>
                </a:lnTo>
                <a:lnTo>
                  <a:pt x="7035" y="279514"/>
                </a:lnTo>
                <a:lnTo>
                  <a:pt x="7813" y="266217"/>
                </a:lnTo>
                <a:lnTo>
                  <a:pt x="10030" y="253114"/>
                </a:lnTo>
                <a:lnTo>
                  <a:pt x="13619" y="240379"/>
                </a:lnTo>
                <a:lnTo>
                  <a:pt x="18510" y="228186"/>
                </a:lnTo>
                <a:lnTo>
                  <a:pt x="24637" y="216707"/>
                </a:lnTo>
                <a:lnTo>
                  <a:pt x="31932" y="206116"/>
                </a:lnTo>
                <a:lnTo>
                  <a:pt x="40328" y="196588"/>
                </a:lnTo>
                <a:lnTo>
                  <a:pt x="43891" y="193192"/>
                </a:lnTo>
                <a:lnTo>
                  <a:pt x="53502" y="185058"/>
                </a:lnTo>
                <a:lnTo>
                  <a:pt x="63643" y="177392"/>
                </a:lnTo>
                <a:lnTo>
                  <a:pt x="74245" y="170206"/>
                </a:lnTo>
                <a:lnTo>
                  <a:pt x="85261" y="163490"/>
                </a:lnTo>
                <a:lnTo>
                  <a:pt x="96646" y="157229"/>
                </a:lnTo>
                <a:lnTo>
                  <a:pt x="108356" y="151411"/>
                </a:lnTo>
                <a:lnTo>
                  <a:pt x="120345" y="146025"/>
                </a:lnTo>
                <a:lnTo>
                  <a:pt x="132569" y="141057"/>
                </a:lnTo>
                <a:lnTo>
                  <a:pt x="144981" y="136495"/>
                </a:lnTo>
                <a:lnTo>
                  <a:pt x="157537" y="132326"/>
                </a:lnTo>
                <a:lnTo>
                  <a:pt x="170191" y="128539"/>
                </a:lnTo>
                <a:lnTo>
                  <a:pt x="182900" y="125120"/>
                </a:lnTo>
                <a:lnTo>
                  <a:pt x="195616" y="122057"/>
                </a:lnTo>
                <a:lnTo>
                  <a:pt x="208296" y="119338"/>
                </a:lnTo>
                <a:lnTo>
                  <a:pt x="220894" y="116950"/>
                </a:lnTo>
                <a:lnTo>
                  <a:pt x="233365" y="114881"/>
                </a:lnTo>
                <a:lnTo>
                  <a:pt x="234672" y="107832"/>
                </a:lnTo>
                <a:lnTo>
                  <a:pt x="243964" y="106285"/>
                </a:lnTo>
                <a:lnTo>
                  <a:pt x="247347" y="105721"/>
                </a:lnTo>
                <a:lnTo>
                  <a:pt x="260109" y="103046"/>
                </a:lnTo>
                <a:lnTo>
                  <a:pt x="272847" y="99751"/>
                </a:lnTo>
                <a:lnTo>
                  <a:pt x="285445" y="95782"/>
                </a:lnTo>
                <a:lnTo>
                  <a:pt x="297792" y="91083"/>
                </a:lnTo>
                <a:lnTo>
                  <a:pt x="302005" y="89268"/>
                </a:lnTo>
                <a:lnTo>
                  <a:pt x="313593" y="83634"/>
                </a:lnTo>
                <a:lnTo>
                  <a:pt x="324713" y="77052"/>
                </a:lnTo>
                <a:lnTo>
                  <a:pt x="335199" y="69498"/>
                </a:lnTo>
                <a:lnTo>
                  <a:pt x="344882" y="60933"/>
                </a:lnTo>
                <a:lnTo>
                  <a:pt x="353595" y="51318"/>
                </a:lnTo>
                <a:lnTo>
                  <a:pt x="361168" y="40617"/>
                </a:lnTo>
                <a:lnTo>
                  <a:pt x="367433" y="28789"/>
                </a:lnTo>
                <a:lnTo>
                  <a:pt x="372223" y="15799"/>
                </a:lnTo>
                <a:lnTo>
                  <a:pt x="370649" y="7632"/>
                </a:lnTo>
                <a:lnTo>
                  <a:pt x="372135" y="736"/>
                </a:lnTo>
                <a:lnTo>
                  <a:pt x="368630" y="0"/>
                </a:lnTo>
                <a:lnTo>
                  <a:pt x="367944" y="3505"/>
                </a:lnTo>
                <a:lnTo>
                  <a:pt x="367144" y="7277"/>
                </a:lnTo>
                <a:lnTo>
                  <a:pt x="363158" y="20679"/>
                </a:lnTo>
                <a:lnTo>
                  <a:pt x="357541" y="32859"/>
                </a:lnTo>
                <a:lnTo>
                  <a:pt x="350465" y="43862"/>
                </a:lnTo>
                <a:lnTo>
                  <a:pt x="342101" y="53733"/>
                </a:lnTo>
                <a:lnTo>
                  <a:pt x="332620" y="62518"/>
                </a:lnTo>
                <a:lnTo>
                  <a:pt x="322193" y="70262"/>
                </a:lnTo>
                <a:lnTo>
                  <a:pt x="310993" y="77011"/>
                </a:lnTo>
                <a:lnTo>
                  <a:pt x="299148" y="82829"/>
                </a:lnTo>
                <a:lnTo>
                  <a:pt x="287037" y="87734"/>
                </a:lnTo>
                <a:lnTo>
                  <a:pt x="274582" y="91895"/>
                </a:lnTo>
                <a:lnTo>
                  <a:pt x="261908" y="95363"/>
                </a:lnTo>
                <a:lnTo>
                  <a:pt x="249141" y="98194"/>
                </a:lnTo>
                <a:lnTo>
                  <a:pt x="236405" y="100441"/>
                </a:lnTo>
                <a:lnTo>
                  <a:pt x="236251" y="107340"/>
                </a:lnTo>
                <a:lnTo>
                  <a:pt x="226599" y="108869"/>
                </a:lnTo>
                <a:lnTo>
                  <a:pt x="211420" y="111555"/>
                </a:lnTo>
                <a:lnTo>
                  <a:pt x="198831" y="114134"/>
                </a:lnTo>
                <a:lnTo>
                  <a:pt x="186182" y="117045"/>
                </a:lnTo>
                <a:lnTo>
                  <a:pt x="173516" y="120302"/>
                </a:lnTo>
                <a:lnTo>
                  <a:pt x="160876" y="123918"/>
                </a:lnTo>
                <a:lnTo>
                  <a:pt x="148303" y="127907"/>
                </a:lnTo>
                <a:lnTo>
                  <a:pt x="135840" y="132281"/>
                </a:lnTo>
                <a:lnTo>
                  <a:pt x="123529" y="137055"/>
                </a:lnTo>
                <a:lnTo>
                  <a:pt x="111412" y="142242"/>
                </a:lnTo>
                <a:lnTo>
                  <a:pt x="99532" y="147856"/>
                </a:lnTo>
                <a:lnTo>
                  <a:pt x="87931" y="153910"/>
                </a:lnTo>
                <a:lnTo>
                  <a:pt x="76650" y="160416"/>
                </a:lnTo>
                <a:lnTo>
                  <a:pt x="65734" y="167390"/>
                </a:lnTo>
                <a:lnTo>
                  <a:pt x="55223" y="174844"/>
                </a:lnTo>
                <a:lnTo>
                  <a:pt x="45160" y="182792"/>
                </a:lnTo>
                <a:lnTo>
                  <a:pt x="30243" y="197100"/>
                </a:lnTo>
                <a:lnTo>
                  <a:pt x="22378" y="207247"/>
                </a:lnTo>
                <a:lnTo>
                  <a:pt x="15609" y="218280"/>
                </a:lnTo>
                <a:lnTo>
                  <a:pt x="9987" y="230055"/>
                </a:lnTo>
                <a:lnTo>
                  <a:pt x="5565" y="242425"/>
                </a:lnTo>
                <a:lnTo>
                  <a:pt x="2394" y="255247"/>
                </a:lnTo>
                <a:lnTo>
                  <a:pt x="525" y="268374"/>
                </a:lnTo>
                <a:lnTo>
                  <a:pt x="0" y="279501"/>
                </a:lnTo>
                <a:lnTo>
                  <a:pt x="0" y="279679"/>
                </a:lnTo>
                <a:lnTo>
                  <a:pt x="678" y="292293"/>
                </a:lnTo>
                <a:lnTo>
                  <a:pt x="2772" y="304853"/>
                </a:lnTo>
                <a:lnTo>
                  <a:pt x="6349" y="317180"/>
                </a:lnTo>
                <a:lnTo>
                  <a:pt x="11478" y="329097"/>
                </a:lnTo>
                <a:lnTo>
                  <a:pt x="18229" y="340425"/>
                </a:lnTo>
                <a:lnTo>
                  <a:pt x="26671" y="350987"/>
                </a:lnTo>
                <a:lnTo>
                  <a:pt x="33858" y="358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5614490" y="2836835"/>
            <a:ext cx="20929" cy="3302"/>
          </a:xfrm>
          <a:custGeom>
            <a:avLst/>
            <a:gdLst/>
            <a:ahLst/>
            <a:cxnLst/>
            <a:rect l="l" t="t" r="r" b="b"/>
            <a:pathLst>
              <a:path w="20929" h="3301">
                <a:moveTo>
                  <a:pt x="0" y="0"/>
                </a:moveTo>
                <a:lnTo>
                  <a:pt x="20929" y="3302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5610702" y="2833357"/>
            <a:ext cx="28498" cy="10261"/>
          </a:xfrm>
          <a:custGeom>
            <a:avLst/>
            <a:gdLst/>
            <a:ahLst/>
            <a:cxnLst/>
            <a:rect l="l" t="t" r="r" b="b"/>
            <a:pathLst>
              <a:path w="28498" h="10261">
                <a:moveTo>
                  <a:pt x="3238" y="6959"/>
                </a:moveTo>
                <a:lnTo>
                  <a:pt x="24168" y="10261"/>
                </a:lnTo>
                <a:lnTo>
                  <a:pt x="27889" y="9245"/>
                </a:lnTo>
                <a:lnTo>
                  <a:pt x="28498" y="5397"/>
                </a:lnTo>
                <a:lnTo>
                  <a:pt x="25260" y="3302"/>
                </a:lnTo>
                <a:lnTo>
                  <a:pt x="4330" y="0"/>
                </a:lnTo>
                <a:lnTo>
                  <a:pt x="609" y="1016"/>
                </a:lnTo>
                <a:lnTo>
                  <a:pt x="0" y="4851"/>
                </a:lnTo>
                <a:lnTo>
                  <a:pt x="3238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5611600" y="2857789"/>
            <a:ext cx="20866" cy="3390"/>
          </a:xfrm>
          <a:custGeom>
            <a:avLst/>
            <a:gdLst/>
            <a:ahLst/>
            <a:cxnLst/>
            <a:rect l="l" t="t" r="r" b="b"/>
            <a:pathLst>
              <a:path w="20866" h="3390">
                <a:moveTo>
                  <a:pt x="0" y="0"/>
                </a:moveTo>
                <a:lnTo>
                  <a:pt x="20866" y="339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5607810" y="2854314"/>
            <a:ext cx="28447" cy="10350"/>
          </a:xfrm>
          <a:custGeom>
            <a:avLst/>
            <a:gdLst/>
            <a:ahLst/>
            <a:cxnLst/>
            <a:rect l="l" t="t" r="r" b="b"/>
            <a:pathLst>
              <a:path w="28448" h="10350">
                <a:moveTo>
                  <a:pt x="3225" y="6946"/>
                </a:moveTo>
                <a:lnTo>
                  <a:pt x="24091" y="10350"/>
                </a:lnTo>
                <a:lnTo>
                  <a:pt x="27825" y="9359"/>
                </a:lnTo>
                <a:lnTo>
                  <a:pt x="28447" y="5511"/>
                </a:lnTo>
                <a:lnTo>
                  <a:pt x="25222" y="3390"/>
                </a:lnTo>
                <a:lnTo>
                  <a:pt x="4356" y="0"/>
                </a:lnTo>
                <a:lnTo>
                  <a:pt x="622" y="990"/>
                </a:lnTo>
                <a:lnTo>
                  <a:pt x="0" y="4826"/>
                </a:lnTo>
                <a:lnTo>
                  <a:pt x="3225" y="69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6205983" y="2572826"/>
            <a:ext cx="254647" cy="234340"/>
          </a:xfrm>
          <a:custGeom>
            <a:avLst/>
            <a:gdLst/>
            <a:ahLst/>
            <a:cxnLst/>
            <a:rect l="l" t="t" r="r" b="b"/>
            <a:pathLst>
              <a:path w="254647" h="234340">
                <a:moveTo>
                  <a:pt x="3164" y="172304"/>
                </a:moveTo>
                <a:lnTo>
                  <a:pt x="190" y="184531"/>
                </a:lnTo>
                <a:lnTo>
                  <a:pt x="25" y="188112"/>
                </a:lnTo>
                <a:lnTo>
                  <a:pt x="0" y="195745"/>
                </a:lnTo>
                <a:lnTo>
                  <a:pt x="2400" y="203339"/>
                </a:lnTo>
                <a:lnTo>
                  <a:pt x="7378" y="209562"/>
                </a:lnTo>
                <a:lnTo>
                  <a:pt x="16443" y="217689"/>
                </a:lnTo>
                <a:lnTo>
                  <a:pt x="28696" y="223322"/>
                </a:lnTo>
                <a:lnTo>
                  <a:pt x="40330" y="226608"/>
                </a:lnTo>
                <a:lnTo>
                  <a:pt x="52584" y="229492"/>
                </a:lnTo>
                <a:lnTo>
                  <a:pt x="65432" y="231869"/>
                </a:lnTo>
                <a:lnTo>
                  <a:pt x="78539" y="233541"/>
                </a:lnTo>
                <a:lnTo>
                  <a:pt x="91571" y="234311"/>
                </a:lnTo>
                <a:lnTo>
                  <a:pt x="94373" y="234340"/>
                </a:lnTo>
                <a:lnTo>
                  <a:pt x="107907" y="233596"/>
                </a:lnTo>
                <a:lnTo>
                  <a:pt x="120554" y="231127"/>
                </a:lnTo>
                <a:lnTo>
                  <a:pt x="131904" y="226435"/>
                </a:lnTo>
                <a:lnTo>
                  <a:pt x="144010" y="218561"/>
                </a:lnTo>
                <a:lnTo>
                  <a:pt x="155036" y="210949"/>
                </a:lnTo>
                <a:lnTo>
                  <a:pt x="166829" y="202158"/>
                </a:lnTo>
                <a:lnTo>
                  <a:pt x="176229" y="194176"/>
                </a:lnTo>
                <a:lnTo>
                  <a:pt x="177495" y="192976"/>
                </a:lnTo>
                <a:lnTo>
                  <a:pt x="186958" y="185153"/>
                </a:lnTo>
                <a:lnTo>
                  <a:pt x="198229" y="178465"/>
                </a:lnTo>
                <a:lnTo>
                  <a:pt x="210531" y="173849"/>
                </a:lnTo>
                <a:lnTo>
                  <a:pt x="213499" y="173164"/>
                </a:lnTo>
                <a:lnTo>
                  <a:pt x="217804" y="172288"/>
                </a:lnTo>
                <a:lnTo>
                  <a:pt x="221399" y="171919"/>
                </a:lnTo>
                <a:lnTo>
                  <a:pt x="228714" y="171919"/>
                </a:lnTo>
                <a:lnTo>
                  <a:pt x="231520" y="172732"/>
                </a:lnTo>
                <a:lnTo>
                  <a:pt x="234797" y="174574"/>
                </a:lnTo>
                <a:lnTo>
                  <a:pt x="238061" y="178777"/>
                </a:lnTo>
                <a:lnTo>
                  <a:pt x="239128" y="181762"/>
                </a:lnTo>
                <a:lnTo>
                  <a:pt x="239750" y="185673"/>
                </a:lnTo>
                <a:lnTo>
                  <a:pt x="240372" y="189572"/>
                </a:lnTo>
                <a:lnTo>
                  <a:pt x="240576" y="194284"/>
                </a:lnTo>
                <a:lnTo>
                  <a:pt x="240563" y="204533"/>
                </a:lnTo>
                <a:lnTo>
                  <a:pt x="240385" y="210070"/>
                </a:lnTo>
                <a:lnTo>
                  <a:pt x="240385" y="219608"/>
                </a:lnTo>
                <a:lnTo>
                  <a:pt x="243535" y="222770"/>
                </a:lnTo>
                <a:lnTo>
                  <a:pt x="251320" y="222770"/>
                </a:lnTo>
                <a:lnTo>
                  <a:pt x="254469" y="219608"/>
                </a:lnTo>
                <a:lnTo>
                  <a:pt x="254469" y="210388"/>
                </a:lnTo>
                <a:lnTo>
                  <a:pt x="254647" y="204863"/>
                </a:lnTo>
                <a:lnTo>
                  <a:pt x="254647" y="199415"/>
                </a:lnTo>
                <a:lnTo>
                  <a:pt x="254060" y="186402"/>
                </a:lnTo>
                <a:lnTo>
                  <a:pt x="251134" y="174163"/>
                </a:lnTo>
                <a:lnTo>
                  <a:pt x="250113" y="171894"/>
                </a:lnTo>
                <a:lnTo>
                  <a:pt x="248030" y="167754"/>
                </a:lnTo>
                <a:lnTo>
                  <a:pt x="244728" y="163944"/>
                </a:lnTo>
                <a:lnTo>
                  <a:pt x="240258" y="161480"/>
                </a:lnTo>
                <a:lnTo>
                  <a:pt x="235788" y="158978"/>
                </a:lnTo>
                <a:lnTo>
                  <a:pt x="230441" y="157822"/>
                </a:lnTo>
                <a:lnTo>
                  <a:pt x="220217" y="157822"/>
                </a:lnTo>
                <a:lnTo>
                  <a:pt x="215709" y="158343"/>
                </a:lnTo>
                <a:lnTo>
                  <a:pt x="210692" y="159372"/>
                </a:lnTo>
                <a:lnTo>
                  <a:pt x="197815" y="163259"/>
                </a:lnTo>
                <a:lnTo>
                  <a:pt x="185980" y="169043"/>
                </a:lnTo>
                <a:lnTo>
                  <a:pt x="175460" y="176146"/>
                </a:lnTo>
                <a:lnTo>
                  <a:pt x="167703" y="182841"/>
                </a:lnTo>
                <a:lnTo>
                  <a:pt x="162801" y="187604"/>
                </a:lnTo>
                <a:lnTo>
                  <a:pt x="155524" y="193281"/>
                </a:lnTo>
                <a:lnTo>
                  <a:pt x="147980" y="198666"/>
                </a:lnTo>
                <a:lnTo>
                  <a:pt x="136978" y="206308"/>
                </a:lnTo>
                <a:lnTo>
                  <a:pt x="126889" y="212991"/>
                </a:lnTo>
                <a:lnTo>
                  <a:pt x="116327" y="217674"/>
                </a:lnTo>
                <a:lnTo>
                  <a:pt x="103115" y="219926"/>
                </a:lnTo>
                <a:lnTo>
                  <a:pt x="94373" y="220256"/>
                </a:lnTo>
                <a:lnTo>
                  <a:pt x="81722" y="219690"/>
                </a:lnTo>
                <a:lnTo>
                  <a:pt x="68671" y="218112"/>
                </a:lnTo>
                <a:lnTo>
                  <a:pt x="55704" y="215750"/>
                </a:lnTo>
                <a:lnTo>
                  <a:pt x="43305" y="212831"/>
                </a:lnTo>
                <a:lnTo>
                  <a:pt x="33121" y="209943"/>
                </a:lnTo>
                <a:lnTo>
                  <a:pt x="25971" y="207746"/>
                </a:lnTo>
                <a:lnTo>
                  <a:pt x="21323" y="204457"/>
                </a:lnTo>
                <a:lnTo>
                  <a:pt x="15493" y="197103"/>
                </a:lnTo>
                <a:lnTo>
                  <a:pt x="14096" y="182232"/>
                </a:lnTo>
                <a:lnTo>
                  <a:pt x="16344" y="175399"/>
                </a:lnTo>
                <a:lnTo>
                  <a:pt x="21031" y="168782"/>
                </a:lnTo>
                <a:lnTo>
                  <a:pt x="29029" y="159927"/>
                </a:lnTo>
                <a:lnTo>
                  <a:pt x="39934" y="152135"/>
                </a:lnTo>
                <a:lnTo>
                  <a:pt x="41998" y="151002"/>
                </a:lnTo>
                <a:lnTo>
                  <a:pt x="52751" y="144774"/>
                </a:lnTo>
                <a:lnTo>
                  <a:pt x="63224" y="137469"/>
                </a:lnTo>
                <a:lnTo>
                  <a:pt x="73062" y="129072"/>
                </a:lnTo>
                <a:lnTo>
                  <a:pt x="80581" y="121157"/>
                </a:lnTo>
                <a:lnTo>
                  <a:pt x="88143" y="110930"/>
                </a:lnTo>
                <a:lnTo>
                  <a:pt x="94029" y="99580"/>
                </a:lnTo>
                <a:lnTo>
                  <a:pt x="97793" y="87180"/>
                </a:lnTo>
                <a:lnTo>
                  <a:pt x="98996" y="74904"/>
                </a:lnTo>
                <a:lnTo>
                  <a:pt x="98996" y="70497"/>
                </a:lnTo>
                <a:lnTo>
                  <a:pt x="98539" y="65963"/>
                </a:lnTo>
                <a:lnTo>
                  <a:pt x="97574" y="61340"/>
                </a:lnTo>
                <a:lnTo>
                  <a:pt x="96202" y="54876"/>
                </a:lnTo>
                <a:lnTo>
                  <a:pt x="93306" y="48958"/>
                </a:lnTo>
                <a:lnTo>
                  <a:pt x="90982" y="43243"/>
                </a:lnTo>
                <a:lnTo>
                  <a:pt x="88633" y="37566"/>
                </a:lnTo>
                <a:lnTo>
                  <a:pt x="86906" y="32219"/>
                </a:lnTo>
                <a:lnTo>
                  <a:pt x="86969" y="25234"/>
                </a:lnTo>
                <a:lnTo>
                  <a:pt x="89077" y="20510"/>
                </a:lnTo>
                <a:lnTo>
                  <a:pt x="92074" y="17132"/>
                </a:lnTo>
                <a:lnTo>
                  <a:pt x="96888" y="14744"/>
                </a:lnTo>
                <a:lnTo>
                  <a:pt x="99694" y="14084"/>
                </a:lnTo>
                <a:lnTo>
                  <a:pt x="104686" y="14084"/>
                </a:lnTo>
                <a:lnTo>
                  <a:pt x="107594" y="15747"/>
                </a:lnTo>
                <a:lnTo>
                  <a:pt x="109499" y="17906"/>
                </a:lnTo>
                <a:lnTo>
                  <a:pt x="109562" y="25387"/>
                </a:lnTo>
                <a:lnTo>
                  <a:pt x="112725" y="28536"/>
                </a:lnTo>
                <a:lnTo>
                  <a:pt x="120497" y="28536"/>
                </a:lnTo>
                <a:lnTo>
                  <a:pt x="123647" y="25387"/>
                </a:lnTo>
                <a:lnTo>
                  <a:pt x="123723" y="14858"/>
                </a:lnTo>
                <a:lnTo>
                  <a:pt x="121221" y="8864"/>
                </a:lnTo>
                <a:lnTo>
                  <a:pt x="116865" y="5130"/>
                </a:lnTo>
                <a:lnTo>
                  <a:pt x="112560" y="1396"/>
                </a:lnTo>
                <a:lnTo>
                  <a:pt x="107187" y="0"/>
                </a:lnTo>
                <a:lnTo>
                  <a:pt x="97294" y="12"/>
                </a:lnTo>
                <a:lnTo>
                  <a:pt x="92544" y="1193"/>
                </a:lnTo>
                <a:lnTo>
                  <a:pt x="88214" y="3340"/>
                </a:lnTo>
                <a:lnTo>
                  <a:pt x="83921" y="5486"/>
                </a:lnTo>
                <a:lnTo>
                  <a:pt x="79984" y="8610"/>
                </a:lnTo>
                <a:lnTo>
                  <a:pt x="77215" y="12915"/>
                </a:lnTo>
                <a:lnTo>
                  <a:pt x="74104" y="17716"/>
                </a:lnTo>
                <a:lnTo>
                  <a:pt x="72834" y="23050"/>
                </a:lnTo>
                <a:lnTo>
                  <a:pt x="72897" y="35661"/>
                </a:lnTo>
                <a:lnTo>
                  <a:pt x="75476" y="42468"/>
                </a:lnTo>
                <a:lnTo>
                  <a:pt x="77952" y="48590"/>
                </a:lnTo>
                <a:lnTo>
                  <a:pt x="80492" y="54673"/>
                </a:lnTo>
                <a:lnTo>
                  <a:pt x="82994" y="60210"/>
                </a:lnTo>
                <a:lnTo>
                  <a:pt x="83781" y="64198"/>
                </a:lnTo>
                <a:lnTo>
                  <a:pt x="84556" y="67906"/>
                </a:lnTo>
                <a:lnTo>
                  <a:pt x="84912" y="71462"/>
                </a:lnTo>
                <a:lnTo>
                  <a:pt x="84912" y="74904"/>
                </a:lnTo>
                <a:lnTo>
                  <a:pt x="83231" y="87666"/>
                </a:lnTo>
                <a:lnTo>
                  <a:pt x="78510" y="99495"/>
                </a:lnTo>
                <a:lnTo>
                  <a:pt x="71192" y="110421"/>
                </a:lnTo>
                <a:lnTo>
                  <a:pt x="60993" y="121046"/>
                </a:lnTo>
                <a:lnTo>
                  <a:pt x="50894" y="129066"/>
                </a:lnTo>
                <a:lnTo>
                  <a:pt x="40083" y="135982"/>
                </a:lnTo>
                <a:lnTo>
                  <a:pt x="35432" y="138544"/>
                </a:lnTo>
                <a:lnTo>
                  <a:pt x="24046" y="145791"/>
                </a:lnTo>
                <a:lnTo>
                  <a:pt x="14686" y="154295"/>
                </a:lnTo>
                <a:lnTo>
                  <a:pt x="9550" y="160629"/>
                </a:lnTo>
                <a:lnTo>
                  <a:pt x="3164" y="1723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5071132" y="2529278"/>
            <a:ext cx="1108265" cy="569861"/>
          </a:xfrm>
          <a:custGeom>
            <a:avLst/>
            <a:gdLst/>
            <a:ahLst/>
            <a:cxnLst/>
            <a:rect l="l" t="t" r="r" b="b"/>
            <a:pathLst>
              <a:path w="1108265" h="569861">
                <a:moveTo>
                  <a:pt x="99678" y="559285"/>
                </a:moveTo>
                <a:lnTo>
                  <a:pt x="112148" y="557611"/>
                </a:lnTo>
                <a:lnTo>
                  <a:pt x="124653" y="555974"/>
                </a:lnTo>
                <a:lnTo>
                  <a:pt x="137192" y="554370"/>
                </a:lnTo>
                <a:lnTo>
                  <a:pt x="149760" y="552795"/>
                </a:lnTo>
                <a:lnTo>
                  <a:pt x="162354" y="551247"/>
                </a:lnTo>
                <a:lnTo>
                  <a:pt x="174971" y="549721"/>
                </a:lnTo>
                <a:lnTo>
                  <a:pt x="187607" y="548213"/>
                </a:lnTo>
                <a:lnTo>
                  <a:pt x="200259" y="546719"/>
                </a:lnTo>
                <a:lnTo>
                  <a:pt x="212923" y="545236"/>
                </a:lnTo>
                <a:lnTo>
                  <a:pt x="225596" y="543759"/>
                </a:lnTo>
                <a:lnTo>
                  <a:pt x="238274" y="542286"/>
                </a:lnTo>
                <a:lnTo>
                  <a:pt x="250954" y="540812"/>
                </a:lnTo>
                <a:lnTo>
                  <a:pt x="263633" y="539333"/>
                </a:lnTo>
                <a:lnTo>
                  <a:pt x="276307" y="537846"/>
                </a:lnTo>
                <a:lnTo>
                  <a:pt x="288973" y="536346"/>
                </a:lnTo>
                <a:lnTo>
                  <a:pt x="301626" y="534830"/>
                </a:lnTo>
                <a:lnTo>
                  <a:pt x="314265" y="533295"/>
                </a:lnTo>
                <a:lnTo>
                  <a:pt x="326885" y="531736"/>
                </a:lnTo>
                <a:lnTo>
                  <a:pt x="348150" y="529384"/>
                </a:lnTo>
                <a:lnTo>
                  <a:pt x="372390" y="527206"/>
                </a:lnTo>
                <a:lnTo>
                  <a:pt x="399265" y="525146"/>
                </a:lnTo>
                <a:lnTo>
                  <a:pt x="428435" y="523151"/>
                </a:lnTo>
                <a:lnTo>
                  <a:pt x="459562" y="521168"/>
                </a:lnTo>
                <a:lnTo>
                  <a:pt x="492306" y="519143"/>
                </a:lnTo>
                <a:lnTo>
                  <a:pt x="526328" y="517022"/>
                </a:lnTo>
                <a:lnTo>
                  <a:pt x="561288" y="514751"/>
                </a:lnTo>
                <a:lnTo>
                  <a:pt x="596847" y="512277"/>
                </a:lnTo>
                <a:lnTo>
                  <a:pt x="632666" y="509546"/>
                </a:lnTo>
                <a:lnTo>
                  <a:pt x="668406" y="506504"/>
                </a:lnTo>
                <a:lnTo>
                  <a:pt x="703726" y="503098"/>
                </a:lnTo>
                <a:lnTo>
                  <a:pt x="738289" y="499273"/>
                </a:lnTo>
                <a:lnTo>
                  <a:pt x="771755" y="494977"/>
                </a:lnTo>
                <a:lnTo>
                  <a:pt x="803784" y="490156"/>
                </a:lnTo>
                <a:lnTo>
                  <a:pt x="834037" y="484755"/>
                </a:lnTo>
                <a:lnTo>
                  <a:pt x="862174" y="478721"/>
                </a:lnTo>
                <a:lnTo>
                  <a:pt x="887858" y="472001"/>
                </a:lnTo>
                <a:lnTo>
                  <a:pt x="910747" y="464540"/>
                </a:lnTo>
                <a:lnTo>
                  <a:pt x="930503" y="456285"/>
                </a:lnTo>
                <a:lnTo>
                  <a:pt x="931722" y="455693"/>
                </a:lnTo>
                <a:lnTo>
                  <a:pt x="942372" y="450684"/>
                </a:lnTo>
                <a:lnTo>
                  <a:pt x="953456" y="445664"/>
                </a:lnTo>
                <a:lnTo>
                  <a:pt x="964862" y="440556"/>
                </a:lnTo>
                <a:lnTo>
                  <a:pt x="976478" y="435284"/>
                </a:lnTo>
                <a:lnTo>
                  <a:pt x="988188" y="429772"/>
                </a:lnTo>
                <a:lnTo>
                  <a:pt x="999881" y="423944"/>
                </a:lnTo>
                <a:lnTo>
                  <a:pt x="1011443" y="417723"/>
                </a:lnTo>
                <a:lnTo>
                  <a:pt x="1022760" y="411034"/>
                </a:lnTo>
                <a:lnTo>
                  <a:pt x="1033720" y="403800"/>
                </a:lnTo>
                <a:lnTo>
                  <a:pt x="1044208" y="395945"/>
                </a:lnTo>
                <a:lnTo>
                  <a:pt x="1054112" y="387393"/>
                </a:lnTo>
                <a:lnTo>
                  <a:pt x="1063319" y="378068"/>
                </a:lnTo>
                <a:lnTo>
                  <a:pt x="1071714" y="367893"/>
                </a:lnTo>
                <a:lnTo>
                  <a:pt x="1079398" y="356665"/>
                </a:lnTo>
                <a:lnTo>
                  <a:pt x="1086175" y="344966"/>
                </a:lnTo>
                <a:lnTo>
                  <a:pt x="1091907" y="333089"/>
                </a:lnTo>
                <a:lnTo>
                  <a:pt x="1096659" y="321055"/>
                </a:lnTo>
                <a:lnTo>
                  <a:pt x="1100498" y="308883"/>
                </a:lnTo>
                <a:lnTo>
                  <a:pt x="1103487" y="296593"/>
                </a:lnTo>
                <a:lnTo>
                  <a:pt x="1105693" y="284203"/>
                </a:lnTo>
                <a:lnTo>
                  <a:pt x="1107181" y="271734"/>
                </a:lnTo>
                <a:lnTo>
                  <a:pt x="1108016" y="259204"/>
                </a:lnTo>
                <a:lnTo>
                  <a:pt x="1108265" y="246633"/>
                </a:lnTo>
                <a:lnTo>
                  <a:pt x="1108265" y="246445"/>
                </a:lnTo>
                <a:lnTo>
                  <a:pt x="1108019" y="233799"/>
                </a:lnTo>
                <a:lnTo>
                  <a:pt x="1107343" y="221115"/>
                </a:lnTo>
                <a:lnTo>
                  <a:pt x="1106309" y="208394"/>
                </a:lnTo>
                <a:lnTo>
                  <a:pt x="1105917" y="204237"/>
                </a:lnTo>
                <a:lnTo>
                  <a:pt x="1104759" y="191536"/>
                </a:lnTo>
                <a:lnTo>
                  <a:pt x="1103477" y="178845"/>
                </a:lnTo>
                <a:lnTo>
                  <a:pt x="1101835" y="166224"/>
                </a:lnTo>
                <a:lnTo>
                  <a:pt x="1099598" y="153735"/>
                </a:lnTo>
                <a:lnTo>
                  <a:pt x="1096530" y="141439"/>
                </a:lnTo>
                <a:lnTo>
                  <a:pt x="1094651" y="135487"/>
                </a:lnTo>
                <a:lnTo>
                  <a:pt x="1090002" y="124045"/>
                </a:lnTo>
                <a:lnTo>
                  <a:pt x="1083942" y="113062"/>
                </a:lnTo>
                <a:lnTo>
                  <a:pt x="1076308" y="102714"/>
                </a:lnTo>
                <a:lnTo>
                  <a:pt x="1066939" y="93179"/>
                </a:lnTo>
                <a:lnTo>
                  <a:pt x="1055674" y="84632"/>
                </a:lnTo>
                <a:lnTo>
                  <a:pt x="1042798" y="76774"/>
                </a:lnTo>
                <a:lnTo>
                  <a:pt x="1030930" y="70309"/>
                </a:lnTo>
                <a:lnTo>
                  <a:pt x="1019026" y="64428"/>
                </a:lnTo>
                <a:lnTo>
                  <a:pt x="1007119" y="59018"/>
                </a:lnTo>
                <a:lnTo>
                  <a:pt x="995241" y="53964"/>
                </a:lnTo>
                <a:lnTo>
                  <a:pt x="983425" y="49154"/>
                </a:lnTo>
                <a:lnTo>
                  <a:pt x="971702" y="44473"/>
                </a:lnTo>
                <a:lnTo>
                  <a:pt x="960107" y="39807"/>
                </a:lnTo>
                <a:lnTo>
                  <a:pt x="948671" y="35044"/>
                </a:lnTo>
                <a:lnTo>
                  <a:pt x="937427" y="30069"/>
                </a:lnTo>
                <a:lnTo>
                  <a:pt x="926407" y="24768"/>
                </a:lnTo>
                <a:lnTo>
                  <a:pt x="915644" y="19029"/>
                </a:lnTo>
                <a:lnTo>
                  <a:pt x="905171" y="12737"/>
                </a:lnTo>
                <a:lnTo>
                  <a:pt x="895019" y="5778"/>
                </a:lnTo>
                <a:lnTo>
                  <a:pt x="889215" y="0"/>
                </a:lnTo>
                <a:lnTo>
                  <a:pt x="879602" y="23050"/>
                </a:lnTo>
                <a:lnTo>
                  <a:pt x="883504" y="25793"/>
                </a:lnTo>
                <a:lnTo>
                  <a:pt x="894805" y="33139"/>
                </a:lnTo>
                <a:lnTo>
                  <a:pt x="906267" y="39814"/>
                </a:lnTo>
                <a:lnTo>
                  <a:pt x="917853" y="45918"/>
                </a:lnTo>
                <a:lnTo>
                  <a:pt x="929525" y="51554"/>
                </a:lnTo>
                <a:lnTo>
                  <a:pt x="941244" y="56823"/>
                </a:lnTo>
                <a:lnTo>
                  <a:pt x="952974" y="61827"/>
                </a:lnTo>
                <a:lnTo>
                  <a:pt x="964676" y="66666"/>
                </a:lnTo>
                <a:lnTo>
                  <a:pt x="976312" y="71443"/>
                </a:lnTo>
                <a:lnTo>
                  <a:pt x="987844" y="76260"/>
                </a:lnTo>
                <a:lnTo>
                  <a:pt x="999236" y="81217"/>
                </a:lnTo>
                <a:lnTo>
                  <a:pt x="1010448" y="86416"/>
                </a:lnTo>
                <a:lnTo>
                  <a:pt x="1021443" y="91959"/>
                </a:lnTo>
                <a:lnTo>
                  <a:pt x="1032184" y="97947"/>
                </a:lnTo>
                <a:lnTo>
                  <a:pt x="1042631" y="104482"/>
                </a:lnTo>
                <a:lnTo>
                  <a:pt x="1055567" y="115168"/>
                </a:lnTo>
                <a:lnTo>
                  <a:pt x="1063421" y="125023"/>
                </a:lnTo>
                <a:lnTo>
                  <a:pt x="1069327" y="135983"/>
                </a:lnTo>
                <a:lnTo>
                  <a:pt x="1073759" y="148145"/>
                </a:lnTo>
                <a:lnTo>
                  <a:pt x="1078527" y="171048"/>
                </a:lnTo>
                <a:lnTo>
                  <a:pt x="1080101" y="183719"/>
                </a:lnTo>
                <a:lnTo>
                  <a:pt x="1081401" y="196952"/>
                </a:lnTo>
                <a:lnTo>
                  <a:pt x="1082649" y="210642"/>
                </a:lnTo>
                <a:lnTo>
                  <a:pt x="1084275" y="234133"/>
                </a:lnTo>
                <a:lnTo>
                  <a:pt x="1084529" y="246633"/>
                </a:lnTo>
                <a:lnTo>
                  <a:pt x="1084318" y="257202"/>
                </a:lnTo>
                <a:lnTo>
                  <a:pt x="1083470" y="270086"/>
                </a:lnTo>
                <a:lnTo>
                  <a:pt x="1081898" y="282710"/>
                </a:lnTo>
                <a:lnTo>
                  <a:pt x="1079517" y="295087"/>
                </a:lnTo>
                <a:lnTo>
                  <a:pt x="1076245" y="307233"/>
                </a:lnTo>
                <a:lnTo>
                  <a:pt x="1071999" y="319162"/>
                </a:lnTo>
                <a:lnTo>
                  <a:pt x="1066696" y="330890"/>
                </a:lnTo>
                <a:lnTo>
                  <a:pt x="1060253" y="342429"/>
                </a:lnTo>
                <a:lnTo>
                  <a:pt x="1052588" y="353796"/>
                </a:lnTo>
                <a:lnTo>
                  <a:pt x="1043445" y="364722"/>
                </a:lnTo>
                <a:lnTo>
                  <a:pt x="1034795" y="372969"/>
                </a:lnTo>
                <a:lnTo>
                  <a:pt x="1025244" y="380649"/>
                </a:lnTo>
                <a:lnTo>
                  <a:pt x="1014921" y="387828"/>
                </a:lnTo>
                <a:lnTo>
                  <a:pt x="1003957" y="394568"/>
                </a:lnTo>
                <a:lnTo>
                  <a:pt x="992482" y="400933"/>
                </a:lnTo>
                <a:lnTo>
                  <a:pt x="980629" y="406989"/>
                </a:lnTo>
                <a:lnTo>
                  <a:pt x="968526" y="412799"/>
                </a:lnTo>
                <a:lnTo>
                  <a:pt x="956305" y="418427"/>
                </a:lnTo>
                <a:lnTo>
                  <a:pt x="944097" y="423937"/>
                </a:lnTo>
                <a:lnTo>
                  <a:pt x="932032" y="429393"/>
                </a:lnTo>
                <a:lnTo>
                  <a:pt x="900954" y="442898"/>
                </a:lnTo>
                <a:lnTo>
                  <a:pt x="878523" y="450158"/>
                </a:lnTo>
                <a:lnTo>
                  <a:pt x="853287" y="456692"/>
                </a:lnTo>
                <a:lnTo>
                  <a:pt x="825586" y="462554"/>
                </a:lnTo>
                <a:lnTo>
                  <a:pt x="795758" y="467797"/>
                </a:lnTo>
                <a:lnTo>
                  <a:pt x="764144" y="472473"/>
                </a:lnTo>
                <a:lnTo>
                  <a:pt x="731082" y="476636"/>
                </a:lnTo>
                <a:lnTo>
                  <a:pt x="696912" y="480339"/>
                </a:lnTo>
                <a:lnTo>
                  <a:pt x="661973" y="483634"/>
                </a:lnTo>
                <a:lnTo>
                  <a:pt x="626605" y="486575"/>
                </a:lnTo>
                <a:lnTo>
                  <a:pt x="591146" y="489214"/>
                </a:lnTo>
                <a:lnTo>
                  <a:pt x="555936" y="491605"/>
                </a:lnTo>
                <a:lnTo>
                  <a:pt x="521315" y="493801"/>
                </a:lnTo>
                <a:lnTo>
                  <a:pt x="487621" y="495854"/>
                </a:lnTo>
                <a:lnTo>
                  <a:pt x="455194" y="497818"/>
                </a:lnTo>
                <a:lnTo>
                  <a:pt x="424373" y="499746"/>
                </a:lnTo>
                <a:lnTo>
                  <a:pt x="395498" y="501690"/>
                </a:lnTo>
                <a:lnTo>
                  <a:pt x="368908" y="503704"/>
                </a:lnTo>
                <a:lnTo>
                  <a:pt x="344941" y="505840"/>
                </a:lnTo>
                <a:lnTo>
                  <a:pt x="323938" y="508152"/>
                </a:lnTo>
                <a:lnTo>
                  <a:pt x="315652" y="509180"/>
                </a:lnTo>
                <a:lnTo>
                  <a:pt x="303089" y="510715"/>
                </a:lnTo>
                <a:lnTo>
                  <a:pt x="290502" y="512231"/>
                </a:lnTo>
                <a:lnTo>
                  <a:pt x="277894" y="513730"/>
                </a:lnTo>
                <a:lnTo>
                  <a:pt x="265268" y="515216"/>
                </a:lnTo>
                <a:lnTo>
                  <a:pt x="252628" y="516694"/>
                </a:lnTo>
                <a:lnTo>
                  <a:pt x="239977" y="518167"/>
                </a:lnTo>
                <a:lnTo>
                  <a:pt x="227319" y="519638"/>
                </a:lnTo>
                <a:lnTo>
                  <a:pt x="214658" y="521113"/>
                </a:lnTo>
                <a:lnTo>
                  <a:pt x="201996" y="522594"/>
                </a:lnTo>
                <a:lnTo>
                  <a:pt x="189337" y="524085"/>
                </a:lnTo>
                <a:lnTo>
                  <a:pt x="176684" y="525591"/>
                </a:lnTo>
                <a:lnTo>
                  <a:pt x="164041" y="527114"/>
                </a:lnTo>
                <a:lnTo>
                  <a:pt x="151412" y="528660"/>
                </a:lnTo>
                <a:lnTo>
                  <a:pt x="138800" y="530231"/>
                </a:lnTo>
                <a:lnTo>
                  <a:pt x="126208" y="531832"/>
                </a:lnTo>
                <a:lnTo>
                  <a:pt x="113639" y="533466"/>
                </a:lnTo>
                <a:lnTo>
                  <a:pt x="101098" y="535137"/>
                </a:lnTo>
                <a:lnTo>
                  <a:pt x="97749" y="535595"/>
                </a:lnTo>
                <a:lnTo>
                  <a:pt x="97749" y="559552"/>
                </a:lnTo>
                <a:lnTo>
                  <a:pt x="99678" y="559285"/>
                </a:lnTo>
                <a:close/>
              </a:path>
            </a:pathLst>
          </a:custGeom>
          <a:solidFill>
            <a:srgbClr val="F8B33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5067614" y="2523079"/>
            <a:ext cx="1091565" cy="579882"/>
          </a:xfrm>
          <a:custGeom>
            <a:avLst/>
            <a:gdLst/>
            <a:ahLst/>
            <a:cxnLst/>
            <a:rect l="l" t="t" r="r" b="b"/>
            <a:pathLst>
              <a:path w="1091564" h="579882">
                <a:moveTo>
                  <a:pt x="943119" y="454300"/>
                </a:moveTo>
                <a:lnTo>
                  <a:pt x="932500" y="459313"/>
                </a:lnTo>
                <a:lnTo>
                  <a:pt x="934021" y="462483"/>
                </a:lnTo>
                <a:lnTo>
                  <a:pt x="943119" y="454300"/>
                </a:lnTo>
                <a:close/>
              </a:path>
              <a:path w="1091564" h="579882">
                <a:moveTo>
                  <a:pt x="108315" y="568350"/>
                </a:moveTo>
                <a:lnTo>
                  <a:pt x="120789" y="566691"/>
                </a:lnTo>
                <a:lnTo>
                  <a:pt x="133300" y="565067"/>
                </a:lnTo>
                <a:lnTo>
                  <a:pt x="145844" y="563474"/>
                </a:lnTo>
                <a:lnTo>
                  <a:pt x="158417" y="561910"/>
                </a:lnTo>
                <a:lnTo>
                  <a:pt x="171016" y="560370"/>
                </a:lnTo>
                <a:lnTo>
                  <a:pt x="183637" y="558850"/>
                </a:lnTo>
                <a:lnTo>
                  <a:pt x="196278" y="557347"/>
                </a:lnTo>
                <a:lnTo>
                  <a:pt x="208934" y="555857"/>
                </a:lnTo>
                <a:lnTo>
                  <a:pt x="221603" y="554375"/>
                </a:lnTo>
                <a:lnTo>
                  <a:pt x="234280" y="552900"/>
                </a:lnTo>
                <a:lnTo>
                  <a:pt x="246963" y="551425"/>
                </a:lnTo>
                <a:lnTo>
                  <a:pt x="259648" y="549949"/>
                </a:lnTo>
                <a:lnTo>
                  <a:pt x="272331" y="548466"/>
                </a:lnTo>
                <a:lnTo>
                  <a:pt x="285009" y="546974"/>
                </a:lnTo>
                <a:lnTo>
                  <a:pt x="297678" y="545467"/>
                </a:lnTo>
                <a:lnTo>
                  <a:pt x="310335" y="543944"/>
                </a:lnTo>
                <a:lnTo>
                  <a:pt x="322978" y="542399"/>
                </a:lnTo>
                <a:lnTo>
                  <a:pt x="330835" y="541426"/>
                </a:lnTo>
                <a:lnTo>
                  <a:pt x="341031" y="540230"/>
                </a:lnTo>
                <a:lnTo>
                  <a:pt x="352018" y="539083"/>
                </a:lnTo>
                <a:lnTo>
                  <a:pt x="363755" y="537979"/>
                </a:lnTo>
                <a:lnTo>
                  <a:pt x="376198" y="536911"/>
                </a:lnTo>
                <a:lnTo>
                  <a:pt x="389304" y="535872"/>
                </a:lnTo>
                <a:lnTo>
                  <a:pt x="403032" y="534855"/>
                </a:lnTo>
                <a:lnTo>
                  <a:pt x="417337" y="533855"/>
                </a:lnTo>
                <a:lnTo>
                  <a:pt x="432177" y="532863"/>
                </a:lnTo>
                <a:lnTo>
                  <a:pt x="447511" y="531875"/>
                </a:lnTo>
                <a:lnTo>
                  <a:pt x="463294" y="530882"/>
                </a:lnTo>
                <a:lnTo>
                  <a:pt x="479484" y="529878"/>
                </a:lnTo>
                <a:lnTo>
                  <a:pt x="496039" y="528857"/>
                </a:lnTo>
                <a:lnTo>
                  <a:pt x="512916" y="527811"/>
                </a:lnTo>
                <a:lnTo>
                  <a:pt x="530071" y="526734"/>
                </a:lnTo>
                <a:lnTo>
                  <a:pt x="547463" y="525620"/>
                </a:lnTo>
                <a:lnTo>
                  <a:pt x="565049" y="524462"/>
                </a:lnTo>
                <a:lnTo>
                  <a:pt x="582785" y="523253"/>
                </a:lnTo>
                <a:lnTo>
                  <a:pt x="600630" y="521986"/>
                </a:lnTo>
                <a:lnTo>
                  <a:pt x="618540" y="520654"/>
                </a:lnTo>
                <a:lnTo>
                  <a:pt x="636473" y="519252"/>
                </a:lnTo>
                <a:lnTo>
                  <a:pt x="662838" y="517043"/>
                </a:lnTo>
                <a:lnTo>
                  <a:pt x="689028" y="514644"/>
                </a:lnTo>
                <a:lnTo>
                  <a:pt x="714910" y="512033"/>
                </a:lnTo>
                <a:lnTo>
                  <a:pt x="740349" y="509187"/>
                </a:lnTo>
                <a:lnTo>
                  <a:pt x="765210" y="506086"/>
                </a:lnTo>
                <a:lnTo>
                  <a:pt x="789358" y="502706"/>
                </a:lnTo>
                <a:lnTo>
                  <a:pt x="807872" y="499821"/>
                </a:lnTo>
                <a:lnTo>
                  <a:pt x="822698" y="497293"/>
                </a:lnTo>
                <a:lnTo>
                  <a:pt x="837082" y="494627"/>
                </a:lnTo>
                <a:lnTo>
                  <a:pt x="850986" y="491813"/>
                </a:lnTo>
                <a:lnTo>
                  <a:pt x="877213" y="485716"/>
                </a:lnTo>
                <a:lnTo>
                  <a:pt x="901092" y="478938"/>
                </a:lnTo>
                <a:lnTo>
                  <a:pt x="922336" y="471421"/>
                </a:lnTo>
                <a:lnTo>
                  <a:pt x="935545" y="465658"/>
                </a:lnTo>
                <a:lnTo>
                  <a:pt x="945973" y="460715"/>
                </a:lnTo>
                <a:lnTo>
                  <a:pt x="956864" y="455765"/>
                </a:lnTo>
                <a:lnTo>
                  <a:pt x="968117" y="450730"/>
                </a:lnTo>
                <a:lnTo>
                  <a:pt x="979622" y="445533"/>
                </a:lnTo>
                <a:lnTo>
                  <a:pt x="991267" y="440098"/>
                </a:lnTo>
                <a:lnTo>
                  <a:pt x="1002939" y="434349"/>
                </a:lnTo>
                <a:lnTo>
                  <a:pt x="1014527" y="428207"/>
                </a:lnTo>
                <a:lnTo>
                  <a:pt x="1025918" y="421598"/>
                </a:lnTo>
                <a:lnTo>
                  <a:pt x="1037002" y="414444"/>
                </a:lnTo>
                <a:lnTo>
                  <a:pt x="1047665" y="406668"/>
                </a:lnTo>
                <a:lnTo>
                  <a:pt x="1057797" y="398193"/>
                </a:lnTo>
                <a:lnTo>
                  <a:pt x="1067285" y="388944"/>
                </a:lnTo>
                <a:lnTo>
                  <a:pt x="1076017" y="378843"/>
                </a:lnTo>
                <a:lnTo>
                  <a:pt x="1078052" y="376199"/>
                </a:lnTo>
                <a:lnTo>
                  <a:pt x="1085952" y="364657"/>
                </a:lnTo>
                <a:lnTo>
                  <a:pt x="1092745" y="352930"/>
                </a:lnTo>
                <a:lnTo>
                  <a:pt x="1098506" y="341030"/>
                </a:lnTo>
                <a:lnTo>
                  <a:pt x="1103300" y="328977"/>
                </a:lnTo>
                <a:lnTo>
                  <a:pt x="1107189" y="316793"/>
                </a:lnTo>
                <a:lnTo>
                  <a:pt x="1110237" y="304502"/>
                </a:lnTo>
                <a:lnTo>
                  <a:pt x="1112509" y="292124"/>
                </a:lnTo>
                <a:lnTo>
                  <a:pt x="1114067" y="279682"/>
                </a:lnTo>
                <a:lnTo>
                  <a:pt x="1114976" y="267198"/>
                </a:lnTo>
                <a:lnTo>
                  <a:pt x="1115298" y="254694"/>
                </a:lnTo>
                <a:lnTo>
                  <a:pt x="1115301" y="252831"/>
                </a:lnTo>
                <a:lnTo>
                  <a:pt x="1115065" y="240165"/>
                </a:lnTo>
                <a:lnTo>
                  <a:pt x="1114402" y="227480"/>
                </a:lnTo>
                <a:lnTo>
                  <a:pt x="1113381" y="214781"/>
                </a:lnTo>
                <a:lnTo>
                  <a:pt x="1113332" y="214261"/>
                </a:lnTo>
                <a:lnTo>
                  <a:pt x="1112176" y="201706"/>
                </a:lnTo>
                <a:lnTo>
                  <a:pt x="1110971" y="189081"/>
                </a:lnTo>
                <a:lnTo>
                  <a:pt x="1109485" y="176443"/>
                </a:lnTo>
                <a:lnTo>
                  <a:pt x="1107483" y="163850"/>
                </a:lnTo>
                <a:lnTo>
                  <a:pt x="1104730" y="151362"/>
                </a:lnTo>
                <a:lnTo>
                  <a:pt x="1099492" y="135121"/>
                </a:lnTo>
                <a:lnTo>
                  <a:pt x="1094248" y="123874"/>
                </a:lnTo>
                <a:lnTo>
                  <a:pt x="1087561" y="113113"/>
                </a:lnTo>
                <a:lnTo>
                  <a:pt x="1079285" y="103022"/>
                </a:lnTo>
                <a:lnTo>
                  <a:pt x="1069276" y="93781"/>
                </a:lnTo>
                <a:lnTo>
                  <a:pt x="1061110" y="87883"/>
                </a:lnTo>
                <a:lnTo>
                  <a:pt x="1049646" y="80831"/>
                </a:lnTo>
                <a:lnTo>
                  <a:pt x="1038128" y="74453"/>
                </a:lnTo>
                <a:lnTo>
                  <a:pt x="1026589" y="68648"/>
                </a:lnTo>
                <a:lnTo>
                  <a:pt x="1015061" y="63315"/>
                </a:lnTo>
                <a:lnTo>
                  <a:pt x="1003576" y="58351"/>
                </a:lnTo>
                <a:lnTo>
                  <a:pt x="992164" y="53655"/>
                </a:lnTo>
                <a:lnTo>
                  <a:pt x="980858" y="49125"/>
                </a:lnTo>
                <a:lnTo>
                  <a:pt x="977061" y="47612"/>
                </a:lnTo>
                <a:lnTo>
                  <a:pt x="964955" y="42745"/>
                </a:lnTo>
                <a:lnTo>
                  <a:pt x="953060" y="37785"/>
                </a:lnTo>
                <a:lnTo>
                  <a:pt x="941412" y="32604"/>
                </a:lnTo>
                <a:lnTo>
                  <a:pt x="930043" y="27076"/>
                </a:lnTo>
                <a:lnTo>
                  <a:pt x="918989" y="21073"/>
                </a:lnTo>
                <a:lnTo>
                  <a:pt x="908284" y="14469"/>
                </a:lnTo>
                <a:lnTo>
                  <a:pt x="900784" y="9245"/>
                </a:lnTo>
                <a:lnTo>
                  <a:pt x="901014" y="9474"/>
                </a:lnTo>
                <a:lnTo>
                  <a:pt x="898537" y="11976"/>
                </a:lnTo>
                <a:lnTo>
                  <a:pt x="900620" y="9131"/>
                </a:lnTo>
                <a:lnTo>
                  <a:pt x="891501" y="0"/>
                </a:lnTo>
                <a:lnTo>
                  <a:pt x="885177" y="26390"/>
                </a:lnTo>
                <a:lnTo>
                  <a:pt x="883119" y="29248"/>
                </a:lnTo>
                <a:lnTo>
                  <a:pt x="881062" y="32105"/>
                </a:lnTo>
                <a:lnTo>
                  <a:pt x="892081" y="39574"/>
                </a:lnTo>
                <a:lnTo>
                  <a:pt x="886371" y="30594"/>
                </a:lnTo>
                <a:lnTo>
                  <a:pt x="887454" y="27998"/>
                </a:lnTo>
                <a:lnTo>
                  <a:pt x="893965" y="12395"/>
                </a:lnTo>
                <a:lnTo>
                  <a:pt x="896442" y="14808"/>
                </a:lnTo>
                <a:lnTo>
                  <a:pt x="907040" y="22058"/>
                </a:lnTo>
                <a:lnTo>
                  <a:pt x="917952" y="28585"/>
                </a:lnTo>
                <a:lnTo>
                  <a:pt x="929139" y="34513"/>
                </a:lnTo>
                <a:lnTo>
                  <a:pt x="940564" y="39967"/>
                </a:lnTo>
                <a:lnTo>
                  <a:pt x="952190" y="45071"/>
                </a:lnTo>
                <a:lnTo>
                  <a:pt x="963978" y="49950"/>
                </a:lnTo>
                <a:lnTo>
                  <a:pt x="974445" y="54152"/>
                </a:lnTo>
                <a:lnTo>
                  <a:pt x="985867" y="58712"/>
                </a:lnTo>
                <a:lnTo>
                  <a:pt x="997349" y="63386"/>
                </a:lnTo>
                <a:lnTo>
                  <a:pt x="1008862" y="68278"/>
                </a:lnTo>
                <a:lnTo>
                  <a:pt x="1020379" y="73493"/>
                </a:lnTo>
                <a:lnTo>
                  <a:pt x="1031873" y="79134"/>
                </a:lnTo>
                <a:lnTo>
                  <a:pt x="1043315" y="85305"/>
                </a:lnTo>
                <a:lnTo>
                  <a:pt x="1054677" y="92111"/>
                </a:lnTo>
                <a:lnTo>
                  <a:pt x="1068486" y="102332"/>
                </a:lnTo>
                <a:lnTo>
                  <a:pt x="1077734" y="111890"/>
                </a:lnTo>
                <a:lnTo>
                  <a:pt x="1085202" y="122281"/>
                </a:lnTo>
                <a:lnTo>
                  <a:pt x="1091071" y="133335"/>
                </a:lnTo>
                <a:lnTo>
                  <a:pt x="1095525" y="144882"/>
                </a:lnTo>
                <a:lnTo>
                  <a:pt x="1096670" y="148615"/>
                </a:lnTo>
                <a:lnTo>
                  <a:pt x="1099694" y="160780"/>
                </a:lnTo>
                <a:lnTo>
                  <a:pt x="1101904" y="173192"/>
                </a:lnTo>
                <a:lnTo>
                  <a:pt x="1103531" y="185805"/>
                </a:lnTo>
                <a:lnTo>
                  <a:pt x="1104811" y="198557"/>
                </a:lnTo>
                <a:lnTo>
                  <a:pt x="1105977" y="211388"/>
                </a:lnTo>
                <a:lnTo>
                  <a:pt x="1106309" y="214934"/>
                </a:lnTo>
                <a:lnTo>
                  <a:pt x="1107353" y="227672"/>
                </a:lnTo>
                <a:lnTo>
                  <a:pt x="1108020" y="240356"/>
                </a:lnTo>
                <a:lnTo>
                  <a:pt x="1108252" y="252831"/>
                </a:lnTo>
                <a:lnTo>
                  <a:pt x="1108252" y="253377"/>
                </a:lnTo>
                <a:lnTo>
                  <a:pt x="1107971" y="266016"/>
                </a:lnTo>
                <a:lnTo>
                  <a:pt x="1107090" y="278587"/>
                </a:lnTo>
                <a:lnTo>
                  <a:pt x="1105541" y="291074"/>
                </a:lnTo>
                <a:lnTo>
                  <a:pt x="1103257" y="303461"/>
                </a:lnTo>
                <a:lnTo>
                  <a:pt x="1100170" y="315730"/>
                </a:lnTo>
                <a:lnTo>
                  <a:pt x="1096212" y="327867"/>
                </a:lnTo>
                <a:lnTo>
                  <a:pt x="1091316" y="339854"/>
                </a:lnTo>
                <a:lnTo>
                  <a:pt x="1085414" y="351675"/>
                </a:lnTo>
                <a:lnTo>
                  <a:pt x="1078439" y="363313"/>
                </a:lnTo>
                <a:lnTo>
                  <a:pt x="1072413" y="371982"/>
                </a:lnTo>
                <a:lnTo>
                  <a:pt x="1064152" y="382005"/>
                </a:lnTo>
                <a:lnTo>
                  <a:pt x="1055051" y="391201"/>
                </a:lnTo>
                <a:lnTo>
                  <a:pt x="1045225" y="399647"/>
                </a:lnTo>
                <a:lnTo>
                  <a:pt x="1034790" y="407416"/>
                </a:lnTo>
                <a:lnTo>
                  <a:pt x="1023859" y="414586"/>
                </a:lnTo>
                <a:lnTo>
                  <a:pt x="1012547" y="421231"/>
                </a:lnTo>
                <a:lnTo>
                  <a:pt x="1000970" y="427426"/>
                </a:lnTo>
                <a:lnTo>
                  <a:pt x="989242" y="433248"/>
                </a:lnTo>
                <a:lnTo>
                  <a:pt x="977478" y="438770"/>
                </a:lnTo>
                <a:lnTo>
                  <a:pt x="965793" y="444070"/>
                </a:lnTo>
                <a:lnTo>
                  <a:pt x="954302" y="449221"/>
                </a:lnTo>
                <a:lnTo>
                  <a:pt x="943119" y="454300"/>
                </a:lnTo>
                <a:lnTo>
                  <a:pt x="934021" y="462483"/>
                </a:lnTo>
                <a:lnTo>
                  <a:pt x="932500" y="459313"/>
                </a:lnTo>
                <a:lnTo>
                  <a:pt x="923433" y="463367"/>
                </a:lnTo>
                <a:lnTo>
                  <a:pt x="902926" y="470945"/>
                </a:lnTo>
                <a:lnTo>
                  <a:pt x="879520" y="477831"/>
                </a:lnTo>
                <a:lnTo>
                  <a:pt x="853548" y="484060"/>
                </a:lnTo>
                <a:lnTo>
                  <a:pt x="825341" y="489669"/>
                </a:lnTo>
                <a:lnTo>
                  <a:pt x="810502" y="492251"/>
                </a:lnTo>
                <a:lnTo>
                  <a:pt x="794942" y="494743"/>
                </a:lnTo>
                <a:lnTo>
                  <a:pt x="770683" y="498249"/>
                </a:lnTo>
                <a:lnTo>
                  <a:pt x="745631" y="501464"/>
                </a:lnTo>
                <a:lnTo>
                  <a:pt x="719931" y="504412"/>
                </a:lnTo>
                <a:lnTo>
                  <a:pt x="693727" y="507114"/>
                </a:lnTo>
                <a:lnTo>
                  <a:pt x="667161" y="509594"/>
                </a:lnTo>
                <a:lnTo>
                  <a:pt x="640378" y="511872"/>
                </a:lnTo>
                <a:lnTo>
                  <a:pt x="613521" y="513973"/>
                </a:lnTo>
                <a:lnTo>
                  <a:pt x="586734" y="515918"/>
                </a:lnTo>
                <a:lnTo>
                  <a:pt x="560162" y="517729"/>
                </a:lnTo>
                <a:lnTo>
                  <a:pt x="531775" y="519569"/>
                </a:lnTo>
                <a:lnTo>
                  <a:pt x="516725" y="520517"/>
                </a:lnTo>
                <a:lnTo>
                  <a:pt x="501878" y="521439"/>
                </a:lnTo>
                <a:lnTo>
                  <a:pt x="487262" y="522342"/>
                </a:lnTo>
                <a:lnTo>
                  <a:pt x="472906" y="523228"/>
                </a:lnTo>
                <a:lnTo>
                  <a:pt x="458838" y="524103"/>
                </a:lnTo>
                <a:lnTo>
                  <a:pt x="445086" y="524971"/>
                </a:lnTo>
                <a:lnTo>
                  <a:pt x="431678" y="525837"/>
                </a:lnTo>
                <a:lnTo>
                  <a:pt x="418643" y="526705"/>
                </a:lnTo>
                <a:lnTo>
                  <a:pt x="406007" y="527580"/>
                </a:lnTo>
                <a:lnTo>
                  <a:pt x="393801" y="528466"/>
                </a:lnTo>
                <a:lnTo>
                  <a:pt x="382051" y="529369"/>
                </a:lnTo>
                <a:lnTo>
                  <a:pt x="370786" y="530292"/>
                </a:lnTo>
                <a:lnTo>
                  <a:pt x="360033" y="531240"/>
                </a:lnTo>
                <a:lnTo>
                  <a:pt x="349822" y="532219"/>
                </a:lnTo>
                <a:lnTo>
                  <a:pt x="340180" y="533231"/>
                </a:lnTo>
                <a:lnTo>
                  <a:pt x="331136" y="534283"/>
                </a:lnTo>
                <a:lnTo>
                  <a:pt x="329958" y="534428"/>
                </a:lnTo>
                <a:lnTo>
                  <a:pt x="317350" y="535987"/>
                </a:lnTo>
                <a:lnTo>
                  <a:pt x="304722" y="537523"/>
                </a:lnTo>
                <a:lnTo>
                  <a:pt x="292078" y="539038"/>
                </a:lnTo>
                <a:lnTo>
                  <a:pt x="279421" y="540538"/>
                </a:lnTo>
                <a:lnTo>
                  <a:pt x="266754" y="542026"/>
                </a:lnTo>
                <a:lnTo>
                  <a:pt x="254081" y="543505"/>
                </a:lnTo>
                <a:lnTo>
                  <a:pt x="241405" y="544980"/>
                </a:lnTo>
                <a:lnTo>
                  <a:pt x="228730" y="546455"/>
                </a:lnTo>
                <a:lnTo>
                  <a:pt x="216059" y="547932"/>
                </a:lnTo>
                <a:lnTo>
                  <a:pt x="203395" y="549416"/>
                </a:lnTo>
                <a:lnTo>
                  <a:pt x="190743" y="550911"/>
                </a:lnTo>
                <a:lnTo>
                  <a:pt x="178105" y="552421"/>
                </a:lnTo>
                <a:lnTo>
                  <a:pt x="165485" y="553948"/>
                </a:lnTo>
                <a:lnTo>
                  <a:pt x="152886" y="555498"/>
                </a:lnTo>
                <a:lnTo>
                  <a:pt x="140312" y="557074"/>
                </a:lnTo>
                <a:lnTo>
                  <a:pt x="127766" y="558679"/>
                </a:lnTo>
                <a:lnTo>
                  <a:pt x="115252" y="560318"/>
                </a:lnTo>
                <a:lnTo>
                  <a:pt x="102773" y="561994"/>
                </a:lnTo>
                <a:lnTo>
                  <a:pt x="101267" y="562201"/>
                </a:lnTo>
                <a:lnTo>
                  <a:pt x="101267" y="569313"/>
                </a:lnTo>
                <a:lnTo>
                  <a:pt x="108315" y="568350"/>
                </a:lnTo>
                <a:close/>
              </a:path>
              <a:path w="1091564" h="579882">
                <a:moveTo>
                  <a:pt x="901014" y="9474"/>
                </a:moveTo>
                <a:lnTo>
                  <a:pt x="900784" y="9245"/>
                </a:lnTo>
                <a:lnTo>
                  <a:pt x="891501" y="0"/>
                </a:lnTo>
                <a:lnTo>
                  <a:pt x="900620" y="9131"/>
                </a:lnTo>
                <a:lnTo>
                  <a:pt x="898537" y="11976"/>
                </a:lnTo>
                <a:lnTo>
                  <a:pt x="901014" y="9474"/>
                </a:lnTo>
                <a:close/>
              </a:path>
              <a:path w="1091564" h="579882">
                <a:moveTo>
                  <a:pt x="883119" y="29248"/>
                </a:moveTo>
                <a:lnTo>
                  <a:pt x="885177" y="26390"/>
                </a:lnTo>
                <a:lnTo>
                  <a:pt x="891501" y="0"/>
                </a:lnTo>
                <a:lnTo>
                  <a:pt x="878789" y="30467"/>
                </a:lnTo>
                <a:lnTo>
                  <a:pt x="881062" y="32105"/>
                </a:lnTo>
                <a:lnTo>
                  <a:pt x="883119" y="29248"/>
                </a:lnTo>
                <a:close/>
              </a:path>
              <a:path w="1091564" h="579882">
                <a:moveTo>
                  <a:pt x="105089" y="544817"/>
                </a:moveTo>
                <a:lnTo>
                  <a:pt x="117622" y="543148"/>
                </a:lnTo>
                <a:lnTo>
                  <a:pt x="130183" y="541515"/>
                </a:lnTo>
                <a:lnTo>
                  <a:pt x="142769" y="539915"/>
                </a:lnTo>
                <a:lnTo>
                  <a:pt x="155376" y="538346"/>
                </a:lnTo>
                <a:lnTo>
                  <a:pt x="168002" y="536801"/>
                </a:lnTo>
                <a:lnTo>
                  <a:pt x="180642" y="535279"/>
                </a:lnTo>
                <a:lnTo>
                  <a:pt x="193293" y="533774"/>
                </a:lnTo>
                <a:lnTo>
                  <a:pt x="205952" y="532283"/>
                </a:lnTo>
                <a:lnTo>
                  <a:pt x="218615" y="530803"/>
                </a:lnTo>
                <a:lnTo>
                  <a:pt x="231280" y="529329"/>
                </a:lnTo>
                <a:lnTo>
                  <a:pt x="243941" y="527857"/>
                </a:lnTo>
                <a:lnTo>
                  <a:pt x="256596" y="526384"/>
                </a:lnTo>
                <a:lnTo>
                  <a:pt x="269242" y="524906"/>
                </a:lnTo>
                <a:lnTo>
                  <a:pt x="281874" y="523418"/>
                </a:lnTo>
                <a:lnTo>
                  <a:pt x="294490" y="521918"/>
                </a:lnTo>
                <a:lnTo>
                  <a:pt x="307086" y="520401"/>
                </a:lnTo>
                <a:lnTo>
                  <a:pt x="319659" y="518863"/>
                </a:lnTo>
                <a:lnTo>
                  <a:pt x="327888" y="517842"/>
                </a:lnTo>
                <a:lnTo>
                  <a:pt x="337953" y="516665"/>
                </a:lnTo>
                <a:lnTo>
                  <a:pt x="348807" y="515538"/>
                </a:lnTo>
                <a:lnTo>
                  <a:pt x="360408" y="514454"/>
                </a:lnTo>
                <a:lnTo>
                  <a:pt x="372712" y="513407"/>
                </a:lnTo>
                <a:lnTo>
                  <a:pt x="385677" y="512390"/>
                </a:lnTo>
                <a:lnTo>
                  <a:pt x="399260" y="511397"/>
                </a:lnTo>
                <a:lnTo>
                  <a:pt x="413418" y="510420"/>
                </a:lnTo>
                <a:lnTo>
                  <a:pt x="428109" y="509454"/>
                </a:lnTo>
                <a:lnTo>
                  <a:pt x="443289" y="508492"/>
                </a:lnTo>
                <a:lnTo>
                  <a:pt x="458917" y="507526"/>
                </a:lnTo>
                <a:lnTo>
                  <a:pt x="474949" y="506552"/>
                </a:lnTo>
                <a:lnTo>
                  <a:pt x="491344" y="505562"/>
                </a:lnTo>
                <a:lnTo>
                  <a:pt x="508056" y="504549"/>
                </a:lnTo>
                <a:lnTo>
                  <a:pt x="525046" y="503507"/>
                </a:lnTo>
                <a:lnTo>
                  <a:pt x="542268" y="502429"/>
                </a:lnTo>
                <a:lnTo>
                  <a:pt x="559682" y="501310"/>
                </a:lnTo>
                <a:lnTo>
                  <a:pt x="577244" y="500141"/>
                </a:lnTo>
                <a:lnTo>
                  <a:pt x="594911" y="498917"/>
                </a:lnTo>
                <a:lnTo>
                  <a:pt x="612640" y="497632"/>
                </a:lnTo>
                <a:lnTo>
                  <a:pt x="630389" y="496277"/>
                </a:lnTo>
                <a:lnTo>
                  <a:pt x="656790" y="494118"/>
                </a:lnTo>
                <a:lnTo>
                  <a:pt x="683005" y="491769"/>
                </a:lnTo>
                <a:lnTo>
                  <a:pt x="708895" y="489207"/>
                </a:lnTo>
                <a:lnTo>
                  <a:pt x="734321" y="486411"/>
                </a:lnTo>
                <a:lnTo>
                  <a:pt x="759142" y="483358"/>
                </a:lnTo>
                <a:lnTo>
                  <a:pt x="783220" y="480024"/>
                </a:lnTo>
                <a:lnTo>
                  <a:pt x="799833" y="477469"/>
                </a:lnTo>
                <a:lnTo>
                  <a:pt x="814721" y="474966"/>
                </a:lnTo>
                <a:lnTo>
                  <a:pt x="829147" y="472323"/>
                </a:lnTo>
                <a:lnTo>
                  <a:pt x="843071" y="469531"/>
                </a:lnTo>
                <a:lnTo>
                  <a:pt x="869266" y="463469"/>
                </a:lnTo>
                <a:lnTo>
                  <a:pt x="893003" y="456715"/>
                </a:lnTo>
                <a:lnTo>
                  <a:pt x="913982" y="449206"/>
                </a:lnTo>
                <a:lnTo>
                  <a:pt x="925271" y="444245"/>
                </a:lnTo>
                <a:lnTo>
                  <a:pt x="936452" y="439055"/>
                </a:lnTo>
                <a:lnTo>
                  <a:pt x="947914" y="433865"/>
                </a:lnTo>
                <a:lnTo>
                  <a:pt x="959544" y="428621"/>
                </a:lnTo>
                <a:lnTo>
                  <a:pt x="971228" y="423266"/>
                </a:lnTo>
                <a:lnTo>
                  <a:pt x="982852" y="417744"/>
                </a:lnTo>
                <a:lnTo>
                  <a:pt x="994303" y="412000"/>
                </a:lnTo>
                <a:lnTo>
                  <a:pt x="1010659" y="402979"/>
                </a:lnTo>
                <a:lnTo>
                  <a:pt x="1021858" y="395992"/>
                </a:lnTo>
                <a:lnTo>
                  <a:pt x="1032411" y="388508"/>
                </a:lnTo>
                <a:lnTo>
                  <a:pt x="1042176" y="380450"/>
                </a:lnTo>
                <a:lnTo>
                  <a:pt x="1051010" y="371740"/>
                </a:lnTo>
                <a:lnTo>
                  <a:pt x="1058770" y="362300"/>
                </a:lnTo>
                <a:lnTo>
                  <a:pt x="1066646" y="350686"/>
                </a:lnTo>
                <a:lnTo>
                  <a:pt x="1073138" y="339118"/>
                </a:lnTo>
                <a:lnTo>
                  <a:pt x="1078505" y="327364"/>
                </a:lnTo>
                <a:lnTo>
                  <a:pt x="1082828" y="315416"/>
                </a:lnTo>
                <a:lnTo>
                  <a:pt x="1086186" y="303269"/>
                </a:lnTo>
                <a:lnTo>
                  <a:pt x="1088659" y="290914"/>
                </a:lnTo>
                <a:lnTo>
                  <a:pt x="1090327" y="278344"/>
                </a:lnTo>
                <a:lnTo>
                  <a:pt x="1091269" y="265552"/>
                </a:lnTo>
                <a:lnTo>
                  <a:pt x="1091565" y="252844"/>
                </a:lnTo>
                <a:lnTo>
                  <a:pt x="1091315" y="240316"/>
                </a:lnTo>
                <a:lnTo>
                  <a:pt x="1090607" y="227624"/>
                </a:lnTo>
                <a:lnTo>
                  <a:pt x="1088439" y="202969"/>
                </a:lnTo>
                <a:lnTo>
                  <a:pt x="1087154" y="189815"/>
                </a:lnTo>
                <a:lnTo>
                  <a:pt x="1085591" y="177141"/>
                </a:lnTo>
                <a:lnTo>
                  <a:pt x="1083526" y="165041"/>
                </a:lnTo>
                <a:lnTo>
                  <a:pt x="1080643" y="153327"/>
                </a:lnTo>
                <a:lnTo>
                  <a:pt x="1076297" y="141271"/>
                </a:lnTo>
                <a:lnTo>
                  <a:pt x="1070482" y="130225"/>
                </a:lnTo>
                <a:lnTo>
                  <a:pt x="1062812" y="120188"/>
                </a:lnTo>
                <a:lnTo>
                  <a:pt x="1052898" y="111159"/>
                </a:lnTo>
                <a:lnTo>
                  <a:pt x="1037296" y="100996"/>
                </a:lnTo>
                <a:lnTo>
                  <a:pt x="1026219" y="94835"/>
                </a:lnTo>
                <a:lnTo>
                  <a:pt x="1014903" y="89151"/>
                </a:lnTo>
                <a:lnTo>
                  <a:pt x="1003390" y="83837"/>
                </a:lnTo>
                <a:lnTo>
                  <a:pt x="991721" y="78782"/>
                </a:lnTo>
                <a:lnTo>
                  <a:pt x="979938" y="73876"/>
                </a:lnTo>
                <a:lnTo>
                  <a:pt x="968082" y="69010"/>
                </a:lnTo>
                <a:lnTo>
                  <a:pt x="967498" y="68770"/>
                </a:lnTo>
                <a:lnTo>
                  <a:pt x="955998" y="63997"/>
                </a:lnTo>
                <a:lnTo>
                  <a:pt x="944505" y="59062"/>
                </a:lnTo>
                <a:lnTo>
                  <a:pt x="933052" y="53870"/>
                </a:lnTo>
                <a:lnTo>
                  <a:pt x="921674" y="48324"/>
                </a:lnTo>
                <a:lnTo>
                  <a:pt x="910403" y="42329"/>
                </a:lnTo>
                <a:lnTo>
                  <a:pt x="899274" y="35790"/>
                </a:lnTo>
                <a:lnTo>
                  <a:pt x="888321" y="28610"/>
                </a:lnTo>
                <a:lnTo>
                  <a:pt x="887454" y="27998"/>
                </a:lnTo>
                <a:lnTo>
                  <a:pt x="886371" y="30594"/>
                </a:lnTo>
                <a:lnTo>
                  <a:pt x="892081" y="39574"/>
                </a:lnTo>
                <a:lnTo>
                  <a:pt x="903249" y="46361"/>
                </a:lnTo>
                <a:lnTo>
                  <a:pt x="914530" y="52559"/>
                </a:lnTo>
                <a:lnTo>
                  <a:pt x="925888" y="58261"/>
                </a:lnTo>
                <a:lnTo>
                  <a:pt x="937287" y="63560"/>
                </a:lnTo>
                <a:lnTo>
                  <a:pt x="948691" y="68550"/>
                </a:lnTo>
                <a:lnTo>
                  <a:pt x="960062" y="73323"/>
                </a:lnTo>
                <a:lnTo>
                  <a:pt x="964819" y="75285"/>
                </a:lnTo>
                <a:lnTo>
                  <a:pt x="976860" y="80223"/>
                </a:lnTo>
                <a:lnTo>
                  <a:pt x="988764" y="85177"/>
                </a:lnTo>
                <a:lnTo>
                  <a:pt x="1000490" y="90255"/>
                </a:lnTo>
                <a:lnTo>
                  <a:pt x="1011998" y="95569"/>
                </a:lnTo>
                <a:lnTo>
                  <a:pt x="1023249" y="101228"/>
                </a:lnTo>
                <a:lnTo>
                  <a:pt x="1034202" y="107343"/>
                </a:lnTo>
                <a:lnTo>
                  <a:pt x="1044206" y="113614"/>
                </a:lnTo>
                <a:lnTo>
                  <a:pt x="1055016" y="122269"/>
                </a:lnTo>
                <a:lnTo>
                  <a:pt x="1063157" y="131888"/>
                </a:lnTo>
                <a:lnTo>
                  <a:pt x="1069214" y="142696"/>
                </a:lnTo>
                <a:lnTo>
                  <a:pt x="1073768" y="154918"/>
                </a:lnTo>
                <a:lnTo>
                  <a:pt x="1076619" y="166411"/>
                </a:lnTo>
                <a:lnTo>
                  <a:pt x="1078649" y="178369"/>
                </a:lnTo>
                <a:lnTo>
                  <a:pt x="1080206" y="191088"/>
                </a:lnTo>
                <a:lnTo>
                  <a:pt x="1081507" y="204448"/>
                </a:lnTo>
                <a:lnTo>
                  <a:pt x="1082662" y="217169"/>
                </a:lnTo>
                <a:lnTo>
                  <a:pt x="1083720" y="230059"/>
                </a:lnTo>
                <a:lnTo>
                  <a:pt x="1084360" y="242717"/>
                </a:lnTo>
                <a:lnTo>
                  <a:pt x="1084529" y="252831"/>
                </a:lnTo>
                <a:lnTo>
                  <a:pt x="1084192" y="266029"/>
                </a:lnTo>
                <a:lnTo>
                  <a:pt x="1083186" y="278907"/>
                </a:lnTo>
                <a:lnTo>
                  <a:pt x="1081423" y="291488"/>
                </a:lnTo>
                <a:lnTo>
                  <a:pt x="1078818" y="303795"/>
                </a:lnTo>
                <a:lnTo>
                  <a:pt x="1075284" y="315852"/>
                </a:lnTo>
                <a:lnTo>
                  <a:pt x="1070735" y="327682"/>
                </a:lnTo>
                <a:lnTo>
                  <a:pt x="1065083" y="339309"/>
                </a:lnTo>
                <a:lnTo>
                  <a:pt x="1058243" y="350755"/>
                </a:lnTo>
                <a:lnTo>
                  <a:pt x="1053274" y="357898"/>
                </a:lnTo>
                <a:lnTo>
                  <a:pt x="1045696" y="367129"/>
                </a:lnTo>
                <a:lnTo>
                  <a:pt x="1036935" y="375691"/>
                </a:lnTo>
                <a:lnTo>
                  <a:pt x="1027127" y="383673"/>
                </a:lnTo>
                <a:lnTo>
                  <a:pt x="1016420" y="391140"/>
                </a:lnTo>
                <a:lnTo>
                  <a:pt x="1004962" y="398155"/>
                </a:lnTo>
                <a:lnTo>
                  <a:pt x="995629" y="403339"/>
                </a:lnTo>
                <a:lnTo>
                  <a:pt x="984417" y="409122"/>
                </a:lnTo>
                <a:lnTo>
                  <a:pt x="972935" y="414685"/>
                </a:lnTo>
                <a:lnTo>
                  <a:pt x="961297" y="420083"/>
                </a:lnTo>
                <a:lnTo>
                  <a:pt x="949615" y="425370"/>
                </a:lnTo>
                <a:lnTo>
                  <a:pt x="938006" y="430604"/>
                </a:lnTo>
                <a:lnTo>
                  <a:pt x="926581" y="435838"/>
                </a:lnTo>
                <a:lnTo>
                  <a:pt x="922248" y="437870"/>
                </a:lnTo>
                <a:lnTo>
                  <a:pt x="913230" y="441906"/>
                </a:lnTo>
                <a:lnTo>
                  <a:pt x="892742" y="449404"/>
                </a:lnTo>
                <a:lnTo>
                  <a:pt x="869244" y="456201"/>
                </a:lnTo>
                <a:lnTo>
                  <a:pt x="843086" y="462336"/>
                </a:lnTo>
                <a:lnTo>
                  <a:pt x="814617" y="467844"/>
                </a:lnTo>
                <a:lnTo>
                  <a:pt x="799627" y="470375"/>
                </a:lnTo>
                <a:lnTo>
                  <a:pt x="775216" y="474067"/>
                </a:lnTo>
                <a:lnTo>
                  <a:pt x="750847" y="477319"/>
                </a:lnTo>
                <a:lnTo>
                  <a:pt x="725752" y="480299"/>
                </a:lnTo>
                <a:lnTo>
                  <a:pt x="700075" y="483030"/>
                </a:lnTo>
                <a:lnTo>
                  <a:pt x="673958" y="485533"/>
                </a:lnTo>
                <a:lnTo>
                  <a:pt x="647547" y="487830"/>
                </a:lnTo>
                <a:lnTo>
                  <a:pt x="620983" y="489944"/>
                </a:lnTo>
                <a:lnTo>
                  <a:pt x="594412" y="491896"/>
                </a:lnTo>
                <a:lnTo>
                  <a:pt x="567976" y="493707"/>
                </a:lnTo>
                <a:lnTo>
                  <a:pt x="541820" y="495401"/>
                </a:lnTo>
                <a:lnTo>
                  <a:pt x="526584" y="496356"/>
                </a:lnTo>
                <a:lnTo>
                  <a:pt x="511525" y="497282"/>
                </a:lnTo>
                <a:lnTo>
                  <a:pt x="496672" y="498185"/>
                </a:lnTo>
                <a:lnTo>
                  <a:pt x="482055" y="499068"/>
                </a:lnTo>
                <a:lnTo>
                  <a:pt x="467702" y="499937"/>
                </a:lnTo>
                <a:lnTo>
                  <a:pt x="453643" y="500795"/>
                </a:lnTo>
                <a:lnTo>
                  <a:pt x="439905" y="501649"/>
                </a:lnTo>
                <a:lnTo>
                  <a:pt x="426519" y="502501"/>
                </a:lnTo>
                <a:lnTo>
                  <a:pt x="413514" y="503357"/>
                </a:lnTo>
                <a:lnTo>
                  <a:pt x="400918" y="504222"/>
                </a:lnTo>
                <a:lnTo>
                  <a:pt x="388761" y="505100"/>
                </a:lnTo>
                <a:lnTo>
                  <a:pt x="377071" y="505996"/>
                </a:lnTo>
                <a:lnTo>
                  <a:pt x="365878" y="506914"/>
                </a:lnTo>
                <a:lnTo>
                  <a:pt x="355210" y="507860"/>
                </a:lnTo>
                <a:lnTo>
                  <a:pt x="345097" y="508836"/>
                </a:lnTo>
                <a:lnTo>
                  <a:pt x="335568" y="509850"/>
                </a:lnTo>
                <a:lnTo>
                  <a:pt x="327025" y="510857"/>
                </a:lnTo>
                <a:lnTo>
                  <a:pt x="314491" y="512408"/>
                </a:lnTo>
                <a:lnTo>
                  <a:pt x="301929" y="513935"/>
                </a:lnTo>
                <a:lnTo>
                  <a:pt x="289343" y="515444"/>
                </a:lnTo>
                <a:lnTo>
                  <a:pt x="276736" y="516937"/>
                </a:lnTo>
                <a:lnTo>
                  <a:pt x="264111" y="518419"/>
                </a:lnTo>
                <a:lnTo>
                  <a:pt x="251472" y="519894"/>
                </a:lnTo>
                <a:lnTo>
                  <a:pt x="238823" y="521365"/>
                </a:lnTo>
                <a:lnTo>
                  <a:pt x="226166" y="522836"/>
                </a:lnTo>
                <a:lnTo>
                  <a:pt x="213505" y="524311"/>
                </a:lnTo>
                <a:lnTo>
                  <a:pt x="200844" y="525794"/>
                </a:lnTo>
                <a:lnTo>
                  <a:pt x="188186" y="527289"/>
                </a:lnTo>
                <a:lnTo>
                  <a:pt x="175534" y="528799"/>
                </a:lnTo>
                <a:lnTo>
                  <a:pt x="162893" y="530329"/>
                </a:lnTo>
                <a:lnTo>
                  <a:pt x="150264" y="531882"/>
                </a:lnTo>
                <a:lnTo>
                  <a:pt x="137653" y="533463"/>
                </a:lnTo>
                <a:lnTo>
                  <a:pt x="125061" y="535074"/>
                </a:lnTo>
                <a:lnTo>
                  <a:pt x="112494" y="536721"/>
                </a:lnTo>
                <a:lnTo>
                  <a:pt x="101267" y="538230"/>
                </a:lnTo>
                <a:lnTo>
                  <a:pt x="101267" y="545341"/>
                </a:lnTo>
                <a:lnTo>
                  <a:pt x="105089" y="544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5181581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6894888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6973747" y="328186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7010326" y="324528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204177" y="3872992"/>
            <a:ext cx="820673" cy="3162477"/>
          </a:xfrm>
          <a:custGeom>
            <a:avLst/>
            <a:gdLst/>
            <a:ahLst/>
            <a:cxnLst/>
            <a:rect l="l" t="t" r="r" b="b"/>
            <a:pathLst>
              <a:path w="820673" h="3162477">
                <a:moveTo>
                  <a:pt x="0" y="3162477"/>
                </a:moveTo>
                <a:lnTo>
                  <a:pt x="820673" y="3162477"/>
                </a:lnTo>
                <a:lnTo>
                  <a:pt x="820673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405030" y="3872992"/>
            <a:ext cx="733425" cy="93433"/>
          </a:xfrm>
          <a:custGeom>
            <a:avLst/>
            <a:gdLst/>
            <a:ahLst/>
            <a:cxnLst/>
            <a:rect l="l" t="t" r="r" b="b"/>
            <a:pathLst>
              <a:path w="733425" h="93433">
                <a:moveTo>
                  <a:pt x="0" y="93433"/>
                </a:moveTo>
                <a:lnTo>
                  <a:pt x="733425" y="93433"/>
                </a:lnTo>
                <a:lnTo>
                  <a:pt x="733425" y="0"/>
                </a:lnTo>
                <a:lnTo>
                  <a:pt x="0" y="0"/>
                </a:lnTo>
                <a:lnTo>
                  <a:pt x="0" y="9343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405030" y="4024223"/>
            <a:ext cx="733425" cy="3011246"/>
          </a:xfrm>
          <a:custGeom>
            <a:avLst/>
            <a:gdLst/>
            <a:ahLst/>
            <a:cxnLst/>
            <a:rect l="l" t="t" r="r" b="b"/>
            <a:pathLst>
              <a:path w="733425" h="3011246">
                <a:moveTo>
                  <a:pt x="0" y="3011246"/>
                </a:moveTo>
                <a:lnTo>
                  <a:pt x="733425" y="3011246"/>
                </a:lnTo>
                <a:lnTo>
                  <a:pt x="733425" y="0"/>
                </a:lnTo>
                <a:lnTo>
                  <a:pt x="0" y="0"/>
                </a:lnTo>
                <a:lnTo>
                  <a:pt x="0" y="301124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008852" y="3872992"/>
            <a:ext cx="330466" cy="3162477"/>
          </a:xfrm>
          <a:custGeom>
            <a:avLst/>
            <a:gdLst/>
            <a:ahLst/>
            <a:cxnLst/>
            <a:rect l="l" t="t" r="r" b="b"/>
            <a:pathLst>
              <a:path w="330466" h="3162477">
                <a:moveTo>
                  <a:pt x="0" y="3162477"/>
                </a:moveTo>
                <a:lnTo>
                  <a:pt x="330466" y="3162477"/>
                </a:lnTo>
                <a:lnTo>
                  <a:pt x="330466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2910999" y="3872992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204176" y="6286881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851967" y="6286881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851967" y="6271907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4204176" y="6507048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851967" y="6507048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851967" y="6492074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204176" y="4076103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851967" y="4076103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851967" y="4061129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4204176" y="4296270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851967" y="4296270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851967" y="4281296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204176" y="6717488"/>
            <a:ext cx="301878" cy="95897"/>
          </a:xfrm>
          <a:custGeom>
            <a:avLst/>
            <a:gdLst/>
            <a:ahLst/>
            <a:cxnLst/>
            <a:rect l="l" t="t" r="r" b="b"/>
            <a:pathLst>
              <a:path w="301878" h="95897">
                <a:moveTo>
                  <a:pt x="0" y="95897"/>
                </a:moveTo>
                <a:lnTo>
                  <a:pt x="301878" y="95897"/>
                </a:lnTo>
                <a:lnTo>
                  <a:pt x="301878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868135" y="6717488"/>
            <a:ext cx="270319" cy="95897"/>
          </a:xfrm>
          <a:custGeom>
            <a:avLst/>
            <a:gdLst/>
            <a:ahLst/>
            <a:cxnLst/>
            <a:rect l="l" t="t" r="r" b="b"/>
            <a:pathLst>
              <a:path w="270319" h="95897">
                <a:moveTo>
                  <a:pt x="0" y="95897"/>
                </a:moveTo>
                <a:lnTo>
                  <a:pt x="270319" y="95897"/>
                </a:lnTo>
                <a:lnTo>
                  <a:pt x="270319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868134" y="6717488"/>
            <a:ext cx="637920" cy="95897"/>
          </a:xfrm>
          <a:custGeom>
            <a:avLst/>
            <a:gdLst/>
            <a:ahLst/>
            <a:cxnLst/>
            <a:rect l="l" t="t" r="r" b="b"/>
            <a:pathLst>
              <a:path w="637920" h="95897">
                <a:moveTo>
                  <a:pt x="637920" y="95897"/>
                </a:moveTo>
                <a:lnTo>
                  <a:pt x="0" y="95897"/>
                </a:lnTo>
                <a:lnTo>
                  <a:pt x="0" y="0"/>
                </a:lnTo>
                <a:lnTo>
                  <a:pt x="637920" y="0"/>
                </a:lnTo>
                <a:lnTo>
                  <a:pt x="637920" y="958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987557" y="6813375"/>
            <a:ext cx="518502" cy="222097"/>
          </a:xfrm>
          <a:custGeom>
            <a:avLst/>
            <a:gdLst/>
            <a:ahLst/>
            <a:cxnLst/>
            <a:rect l="l" t="t" r="r" b="b"/>
            <a:pathLst>
              <a:path w="518502" h="222097">
                <a:moveTo>
                  <a:pt x="29298" y="0"/>
                </a:moveTo>
                <a:lnTo>
                  <a:pt x="0" y="222097"/>
                </a:lnTo>
                <a:lnTo>
                  <a:pt x="150901" y="222097"/>
                </a:lnTo>
                <a:lnTo>
                  <a:pt x="150901" y="109410"/>
                </a:lnTo>
                <a:lnTo>
                  <a:pt x="518502" y="109410"/>
                </a:lnTo>
                <a:lnTo>
                  <a:pt x="518502" y="0"/>
                </a:lnTo>
                <a:lnTo>
                  <a:pt x="2929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987556" y="6813380"/>
            <a:ext cx="518502" cy="222097"/>
          </a:xfrm>
          <a:custGeom>
            <a:avLst/>
            <a:gdLst/>
            <a:ahLst/>
            <a:cxnLst/>
            <a:rect l="l" t="t" r="r" b="b"/>
            <a:pathLst>
              <a:path w="518502" h="222097">
                <a:moveTo>
                  <a:pt x="518502" y="109397"/>
                </a:moveTo>
                <a:lnTo>
                  <a:pt x="150901" y="109397"/>
                </a:lnTo>
                <a:lnTo>
                  <a:pt x="150901" y="222097"/>
                </a:lnTo>
                <a:lnTo>
                  <a:pt x="0" y="222097"/>
                </a:lnTo>
                <a:lnTo>
                  <a:pt x="29298" y="0"/>
                </a:lnTo>
                <a:lnTo>
                  <a:pt x="518502" y="0"/>
                </a:lnTo>
                <a:lnTo>
                  <a:pt x="518502" y="1093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204176" y="4481525"/>
            <a:ext cx="301878" cy="84074"/>
          </a:xfrm>
          <a:custGeom>
            <a:avLst/>
            <a:gdLst/>
            <a:ahLst/>
            <a:cxnLst/>
            <a:rect l="l" t="t" r="r" b="b"/>
            <a:pathLst>
              <a:path w="301878" h="84074">
                <a:moveTo>
                  <a:pt x="0" y="84073"/>
                </a:moveTo>
                <a:lnTo>
                  <a:pt x="301878" y="84073"/>
                </a:lnTo>
                <a:lnTo>
                  <a:pt x="301878" y="0"/>
                </a:lnTo>
                <a:lnTo>
                  <a:pt x="0" y="0"/>
                </a:lnTo>
                <a:lnTo>
                  <a:pt x="0" y="8407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179005" y="4481525"/>
            <a:ext cx="327050" cy="84074"/>
          </a:xfrm>
          <a:custGeom>
            <a:avLst/>
            <a:gdLst/>
            <a:ahLst/>
            <a:cxnLst/>
            <a:rect l="l" t="t" r="r" b="b"/>
            <a:pathLst>
              <a:path w="327050" h="84074">
                <a:moveTo>
                  <a:pt x="327050" y="0"/>
                </a:moveTo>
                <a:lnTo>
                  <a:pt x="0" y="0"/>
                </a:lnTo>
                <a:lnTo>
                  <a:pt x="0" y="84073"/>
                </a:lnTo>
                <a:lnTo>
                  <a:pt x="327050" y="84073"/>
                </a:lnTo>
                <a:lnTo>
                  <a:pt x="3270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008857" y="5357144"/>
            <a:ext cx="843127" cy="264668"/>
          </a:xfrm>
          <a:custGeom>
            <a:avLst/>
            <a:gdLst/>
            <a:ahLst/>
            <a:cxnLst/>
            <a:rect l="l" t="t" r="r" b="b"/>
            <a:pathLst>
              <a:path w="843127" h="264667">
                <a:moveTo>
                  <a:pt x="0" y="218592"/>
                </a:moveTo>
                <a:lnTo>
                  <a:pt x="0" y="264667"/>
                </a:lnTo>
                <a:lnTo>
                  <a:pt x="843127" y="29946"/>
                </a:lnTo>
                <a:lnTo>
                  <a:pt x="843127" y="0"/>
                </a:lnTo>
                <a:lnTo>
                  <a:pt x="0" y="2185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2910997" y="5357145"/>
            <a:ext cx="940981" cy="291909"/>
          </a:xfrm>
          <a:custGeom>
            <a:avLst/>
            <a:gdLst/>
            <a:ahLst/>
            <a:cxnLst/>
            <a:rect l="l" t="t" r="r" b="b"/>
            <a:pathLst>
              <a:path w="940981" h="291909">
                <a:moveTo>
                  <a:pt x="940981" y="29946"/>
                </a:moveTo>
                <a:lnTo>
                  <a:pt x="940981" y="0"/>
                </a:lnTo>
                <a:lnTo>
                  <a:pt x="97856" y="218584"/>
                </a:lnTo>
              </a:path>
              <a:path w="940981" h="291909">
                <a:moveTo>
                  <a:pt x="97856" y="264667"/>
                </a:moveTo>
                <a:lnTo>
                  <a:pt x="940981" y="299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008857" y="4920224"/>
            <a:ext cx="843127" cy="246697"/>
          </a:xfrm>
          <a:custGeom>
            <a:avLst/>
            <a:gdLst/>
            <a:ahLst/>
            <a:cxnLst/>
            <a:rect l="l" t="t" r="r" b="b"/>
            <a:pathLst>
              <a:path w="843127" h="246697">
                <a:moveTo>
                  <a:pt x="0" y="46088"/>
                </a:moveTo>
                <a:lnTo>
                  <a:pt x="843127" y="246697"/>
                </a:lnTo>
                <a:lnTo>
                  <a:pt x="843127" y="216750"/>
                </a:lnTo>
                <a:lnTo>
                  <a:pt x="0" y="0"/>
                </a:lnTo>
                <a:lnTo>
                  <a:pt x="0" y="460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2910997" y="4895072"/>
            <a:ext cx="940981" cy="271843"/>
          </a:xfrm>
          <a:custGeom>
            <a:avLst/>
            <a:gdLst/>
            <a:ahLst/>
            <a:cxnLst/>
            <a:rect l="l" t="t" r="r" b="b"/>
            <a:pathLst>
              <a:path w="940981" h="271843">
                <a:moveTo>
                  <a:pt x="940981" y="241896"/>
                </a:moveTo>
                <a:lnTo>
                  <a:pt x="97856" y="25155"/>
                </a:lnTo>
              </a:path>
              <a:path w="940981" h="271843">
                <a:moveTo>
                  <a:pt x="97856" y="71238"/>
                </a:moveTo>
                <a:lnTo>
                  <a:pt x="940981" y="271843"/>
                </a:lnTo>
                <a:lnTo>
                  <a:pt x="940981" y="2418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339320" y="3872992"/>
            <a:ext cx="65709" cy="3162477"/>
          </a:xfrm>
          <a:custGeom>
            <a:avLst/>
            <a:gdLst/>
            <a:ahLst/>
            <a:cxnLst/>
            <a:rect l="l" t="t" r="r" b="b"/>
            <a:pathLst>
              <a:path w="65709" h="3162477">
                <a:moveTo>
                  <a:pt x="0" y="3162477"/>
                </a:moveTo>
                <a:lnTo>
                  <a:pt x="65709" y="3162477"/>
                </a:lnTo>
                <a:lnTo>
                  <a:pt x="65709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339320" y="3872992"/>
            <a:ext cx="65709" cy="3162477"/>
          </a:xfrm>
          <a:custGeom>
            <a:avLst/>
            <a:gdLst/>
            <a:ahLst/>
            <a:cxnLst/>
            <a:rect l="l" t="t" r="r" b="b"/>
            <a:pathLst>
              <a:path w="65709" h="3162477">
                <a:moveTo>
                  <a:pt x="65709" y="3162477"/>
                </a:moveTo>
                <a:lnTo>
                  <a:pt x="0" y="3162477"/>
                </a:lnTo>
                <a:lnTo>
                  <a:pt x="0" y="0"/>
                </a:lnTo>
                <a:lnTo>
                  <a:pt x="65709" y="0"/>
                </a:lnTo>
                <a:lnTo>
                  <a:pt x="65709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774630" y="3872992"/>
            <a:ext cx="0" cy="93433"/>
          </a:xfrm>
          <a:custGeom>
            <a:avLst/>
            <a:gdLst/>
            <a:ahLst/>
            <a:cxnLst/>
            <a:rect l="l" t="t" r="r" b="b"/>
            <a:pathLst>
              <a:path h="93433">
                <a:moveTo>
                  <a:pt x="0" y="0"/>
                </a:moveTo>
                <a:lnTo>
                  <a:pt x="0" y="93433"/>
                </a:lnTo>
              </a:path>
            </a:pathLst>
          </a:custGeom>
          <a:ln w="41211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774630" y="4024223"/>
            <a:ext cx="0" cy="3011246"/>
          </a:xfrm>
          <a:custGeom>
            <a:avLst/>
            <a:gdLst/>
            <a:ahLst/>
            <a:cxnLst/>
            <a:rect l="l" t="t" r="r" b="b"/>
            <a:pathLst>
              <a:path h="3011246">
                <a:moveTo>
                  <a:pt x="0" y="0"/>
                </a:moveTo>
                <a:lnTo>
                  <a:pt x="0" y="3011246"/>
                </a:lnTo>
              </a:path>
            </a:pathLst>
          </a:custGeom>
          <a:ln w="41211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754648" y="3872992"/>
            <a:ext cx="39941" cy="3162477"/>
          </a:xfrm>
          <a:custGeom>
            <a:avLst/>
            <a:gdLst/>
            <a:ahLst/>
            <a:cxnLst/>
            <a:rect l="l" t="t" r="r" b="b"/>
            <a:pathLst>
              <a:path w="39941" h="3162477">
                <a:moveTo>
                  <a:pt x="39941" y="3162477"/>
                </a:moveTo>
                <a:lnTo>
                  <a:pt x="0" y="3162477"/>
                </a:lnTo>
                <a:lnTo>
                  <a:pt x="0" y="0"/>
                </a:lnTo>
                <a:lnTo>
                  <a:pt x="39941" y="0"/>
                </a:lnTo>
                <a:lnTo>
                  <a:pt x="39941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353711" y="3872996"/>
            <a:ext cx="633857" cy="692607"/>
          </a:xfrm>
          <a:custGeom>
            <a:avLst/>
            <a:gdLst/>
            <a:ahLst/>
            <a:cxnLst/>
            <a:rect l="l" t="t" r="r" b="b"/>
            <a:pathLst>
              <a:path w="633857" h="692607">
                <a:moveTo>
                  <a:pt x="400951" y="0"/>
                </a:moveTo>
                <a:lnTo>
                  <a:pt x="0" y="0"/>
                </a:lnTo>
                <a:lnTo>
                  <a:pt x="63373" y="93446"/>
                </a:lnTo>
                <a:lnTo>
                  <a:pt x="452501" y="692607"/>
                </a:lnTo>
                <a:lnTo>
                  <a:pt x="633857" y="692607"/>
                </a:lnTo>
                <a:lnTo>
                  <a:pt x="40095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353709" y="3873000"/>
            <a:ext cx="633857" cy="692594"/>
          </a:xfrm>
          <a:custGeom>
            <a:avLst/>
            <a:gdLst/>
            <a:ahLst/>
            <a:cxnLst/>
            <a:rect l="l" t="t" r="r" b="b"/>
            <a:pathLst>
              <a:path w="633857" h="692594">
                <a:moveTo>
                  <a:pt x="452501" y="692594"/>
                </a:moveTo>
                <a:lnTo>
                  <a:pt x="63385" y="93433"/>
                </a:lnTo>
                <a:lnTo>
                  <a:pt x="0" y="0"/>
                </a:lnTo>
                <a:lnTo>
                  <a:pt x="400951" y="0"/>
                </a:lnTo>
                <a:lnTo>
                  <a:pt x="633857" y="692594"/>
                </a:lnTo>
                <a:lnTo>
                  <a:pt x="452501" y="692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754664" y="3872996"/>
            <a:ext cx="395655" cy="692607"/>
          </a:xfrm>
          <a:custGeom>
            <a:avLst/>
            <a:gdLst/>
            <a:ahLst/>
            <a:cxnLst/>
            <a:rect l="l" t="t" r="r" b="b"/>
            <a:pathLst>
              <a:path w="395655" h="692607">
                <a:moveTo>
                  <a:pt x="0" y="0"/>
                </a:moveTo>
                <a:lnTo>
                  <a:pt x="232892" y="692607"/>
                </a:lnTo>
                <a:lnTo>
                  <a:pt x="395655" y="692607"/>
                </a:lnTo>
                <a:lnTo>
                  <a:pt x="373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754658" y="3873000"/>
            <a:ext cx="395668" cy="692594"/>
          </a:xfrm>
          <a:custGeom>
            <a:avLst/>
            <a:gdLst/>
            <a:ahLst/>
            <a:cxnLst/>
            <a:rect l="l" t="t" r="r" b="b"/>
            <a:pathLst>
              <a:path w="395668" h="692594">
                <a:moveTo>
                  <a:pt x="395668" y="692594"/>
                </a:moveTo>
                <a:lnTo>
                  <a:pt x="373761" y="0"/>
                </a:lnTo>
                <a:lnTo>
                  <a:pt x="0" y="0"/>
                </a:lnTo>
                <a:lnTo>
                  <a:pt x="232905" y="692594"/>
                </a:lnTo>
                <a:lnTo>
                  <a:pt x="395668" y="692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405030" y="4024218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0" y="243077"/>
                </a:moveTo>
                <a:lnTo>
                  <a:pt x="230416" y="0"/>
                </a:lnTo>
                <a:lnTo>
                  <a:pt x="115214" y="0"/>
                </a:lnTo>
                <a:lnTo>
                  <a:pt x="0" y="110972"/>
                </a:lnTo>
                <a:lnTo>
                  <a:pt x="0" y="2430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405030" y="4024218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0" y="243077"/>
                </a:moveTo>
                <a:lnTo>
                  <a:pt x="230416" y="0"/>
                </a:lnTo>
                <a:lnTo>
                  <a:pt x="115214" y="0"/>
                </a:lnTo>
                <a:lnTo>
                  <a:pt x="0" y="110972"/>
                </a:lnTo>
                <a:lnTo>
                  <a:pt x="0" y="2430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796040" y="4590617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0" y="148717"/>
                </a:moveTo>
                <a:lnTo>
                  <a:pt x="144195" y="0"/>
                </a:lnTo>
                <a:lnTo>
                  <a:pt x="82664" y="0"/>
                </a:lnTo>
                <a:lnTo>
                  <a:pt x="0" y="79629"/>
                </a:lnTo>
                <a:lnTo>
                  <a:pt x="0" y="1487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796040" y="4590617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0" y="148717"/>
                </a:moveTo>
                <a:lnTo>
                  <a:pt x="144195" y="0"/>
                </a:lnTo>
                <a:lnTo>
                  <a:pt x="82664" y="0"/>
                </a:lnTo>
                <a:lnTo>
                  <a:pt x="0" y="79629"/>
                </a:lnTo>
                <a:lnTo>
                  <a:pt x="0" y="148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033446" y="4590617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144195" y="148717"/>
                </a:moveTo>
                <a:lnTo>
                  <a:pt x="144195" y="79629"/>
                </a:lnTo>
                <a:lnTo>
                  <a:pt x="61531" y="0"/>
                </a:lnTo>
                <a:lnTo>
                  <a:pt x="0" y="0"/>
                </a:lnTo>
                <a:lnTo>
                  <a:pt x="144195" y="1487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033446" y="4590617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144195" y="148717"/>
                </a:moveTo>
                <a:lnTo>
                  <a:pt x="0" y="0"/>
                </a:lnTo>
                <a:lnTo>
                  <a:pt x="61531" y="0"/>
                </a:lnTo>
                <a:lnTo>
                  <a:pt x="144195" y="79629"/>
                </a:lnTo>
                <a:lnTo>
                  <a:pt x="144195" y="148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204176" y="4578108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2628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794589" y="4578108"/>
            <a:ext cx="343865" cy="0"/>
          </a:xfrm>
          <a:custGeom>
            <a:avLst/>
            <a:gdLst/>
            <a:ahLst/>
            <a:cxnLst/>
            <a:rect l="l" t="t" r="r" b="b"/>
            <a:pathLst>
              <a:path w="343865">
                <a:moveTo>
                  <a:pt x="0" y="0"/>
                </a:moveTo>
                <a:lnTo>
                  <a:pt x="343865" y="0"/>
                </a:lnTo>
              </a:path>
            </a:pathLst>
          </a:custGeom>
          <a:ln w="2628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794588" y="4565599"/>
            <a:ext cx="711466" cy="25018"/>
          </a:xfrm>
          <a:custGeom>
            <a:avLst/>
            <a:gdLst/>
            <a:ahLst/>
            <a:cxnLst/>
            <a:rect l="l" t="t" r="r" b="b"/>
            <a:pathLst>
              <a:path w="711466" h="25019">
                <a:moveTo>
                  <a:pt x="711466" y="0"/>
                </a:moveTo>
                <a:lnTo>
                  <a:pt x="0" y="0"/>
                </a:lnTo>
                <a:lnTo>
                  <a:pt x="0" y="25018"/>
                </a:lnTo>
                <a:lnTo>
                  <a:pt x="711466" y="25018"/>
                </a:lnTo>
                <a:lnTo>
                  <a:pt x="71146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506061" y="3872996"/>
            <a:ext cx="518795" cy="3162477"/>
          </a:xfrm>
          <a:custGeom>
            <a:avLst/>
            <a:gdLst/>
            <a:ahLst/>
            <a:cxnLst/>
            <a:rect l="l" t="t" r="r" b="b"/>
            <a:pathLst>
              <a:path w="518794" h="3162477">
                <a:moveTo>
                  <a:pt x="0" y="0"/>
                </a:moveTo>
                <a:lnTo>
                  <a:pt x="0" y="1933409"/>
                </a:lnTo>
                <a:lnTo>
                  <a:pt x="500075" y="3162477"/>
                </a:lnTo>
                <a:lnTo>
                  <a:pt x="518795" y="3162477"/>
                </a:lnTo>
                <a:lnTo>
                  <a:pt x="5187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506059" y="3873000"/>
            <a:ext cx="616648" cy="3162477"/>
          </a:xfrm>
          <a:custGeom>
            <a:avLst/>
            <a:gdLst/>
            <a:ahLst/>
            <a:cxnLst/>
            <a:rect l="l" t="t" r="r" b="b"/>
            <a:pathLst>
              <a:path w="616648" h="3162477">
                <a:moveTo>
                  <a:pt x="518791" y="0"/>
                </a:moveTo>
                <a:lnTo>
                  <a:pt x="0" y="0"/>
                </a:lnTo>
                <a:lnTo>
                  <a:pt x="0" y="1933409"/>
                </a:lnTo>
                <a:lnTo>
                  <a:pt x="500075" y="3162477"/>
                </a:lnTo>
                <a:lnTo>
                  <a:pt x="51879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506064" y="3872996"/>
            <a:ext cx="242989" cy="2166023"/>
          </a:xfrm>
          <a:custGeom>
            <a:avLst/>
            <a:gdLst/>
            <a:ahLst/>
            <a:cxnLst/>
            <a:rect l="l" t="t" r="r" b="b"/>
            <a:pathLst>
              <a:path w="242989" h="2166023">
                <a:moveTo>
                  <a:pt x="94627" y="2166023"/>
                </a:moveTo>
                <a:lnTo>
                  <a:pt x="242989" y="2166023"/>
                </a:lnTo>
                <a:lnTo>
                  <a:pt x="242989" y="0"/>
                </a:lnTo>
                <a:lnTo>
                  <a:pt x="0" y="0"/>
                </a:lnTo>
                <a:lnTo>
                  <a:pt x="0" y="1933409"/>
                </a:lnTo>
                <a:lnTo>
                  <a:pt x="94627" y="216602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506055" y="3873000"/>
            <a:ext cx="242989" cy="2166010"/>
          </a:xfrm>
          <a:custGeom>
            <a:avLst/>
            <a:gdLst/>
            <a:ahLst/>
            <a:cxnLst/>
            <a:rect l="l" t="t" r="r" b="b"/>
            <a:pathLst>
              <a:path w="242989" h="2166010">
                <a:moveTo>
                  <a:pt x="94640" y="2166010"/>
                </a:moveTo>
                <a:lnTo>
                  <a:pt x="94614" y="0"/>
                </a:lnTo>
                <a:lnTo>
                  <a:pt x="242989" y="0"/>
                </a:lnTo>
                <a:lnTo>
                  <a:pt x="242989" y="2166010"/>
                </a:lnTo>
                <a:lnTo>
                  <a:pt x="94640" y="2166010"/>
                </a:lnTo>
                <a:lnTo>
                  <a:pt x="0" y="1933397"/>
                </a:lnTo>
                <a:lnTo>
                  <a:pt x="0" y="0"/>
                </a:lnTo>
                <a:lnTo>
                  <a:pt x="946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749045" y="3872992"/>
            <a:ext cx="275805" cy="1922551"/>
          </a:xfrm>
          <a:custGeom>
            <a:avLst/>
            <a:gdLst/>
            <a:ahLst/>
            <a:cxnLst/>
            <a:rect l="l" t="t" r="r" b="b"/>
            <a:pathLst>
              <a:path w="275805" h="1922551">
                <a:moveTo>
                  <a:pt x="0" y="1922551"/>
                </a:moveTo>
                <a:lnTo>
                  <a:pt x="275805" y="1922551"/>
                </a:lnTo>
                <a:lnTo>
                  <a:pt x="275805" y="0"/>
                </a:lnTo>
                <a:lnTo>
                  <a:pt x="0" y="0"/>
                </a:lnTo>
                <a:lnTo>
                  <a:pt x="0" y="19225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749045" y="3873004"/>
            <a:ext cx="373659" cy="1922538"/>
          </a:xfrm>
          <a:custGeom>
            <a:avLst/>
            <a:gdLst/>
            <a:ahLst/>
            <a:cxnLst/>
            <a:rect l="l" t="t" r="r" b="b"/>
            <a:pathLst>
              <a:path w="373659" h="1922538">
                <a:moveTo>
                  <a:pt x="275805" y="0"/>
                </a:moveTo>
                <a:lnTo>
                  <a:pt x="0" y="0"/>
                </a:lnTo>
                <a:lnTo>
                  <a:pt x="0" y="1922538"/>
                </a:lnTo>
                <a:lnTo>
                  <a:pt x="275805" y="19225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506061" y="5806402"/>
            <a:ext cx="500075" cy="1229067"/>
          </a:xfrm>
          <a:custGeom>
            <a:avLst/>
            <a:gdLst/>
            <a:ahLst/>
            <a:cxnLst/>
            <a:rect l="l" t="t" r="r" b="b"/>
            <a:pathLst>
              <a:path w="500075" h="1229067">
                <a:moveTo>
                  <a:pt x="0" y="232613"/>
                </a:moveTo>
                <a:lnTo>
                  <a:pt x="317588" y="1229067"/>
                </a:lnTo>
                <a:lnTo>
                  <a:pt x="500075" y="1229067"/>
                </a:lnTo>
                <a:lnTo>
                  <a:pt x="0" y="0"/>
                </a:lnTo>
                <a:lnTo>
                  <a:pt x="0" y="2326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506060" y="5806405"/>
            <a:ext cx="500075" cy="1229067"/>
          </a:xfrm>
          <a:custGeom>
            <a:avLst/>
            <a:gdLst/>
            <a:ahLst/>
            <a:cxnLst/>
            <a:rect l="l" t="t" r="r" b="b"/>
            <a:pathLst>
              <a:path w="500075" h="1229067">
                <a:moveTo>
                  <a:pt x="0" y="0"/>
                </a:moveTo>
                <a:lnTo>
                  <a:pt x="500075" y="1229067"/>
                </a:lnTo>
                <a:lnTo>
                  <a:pt x="317588" y="1229067"/>
                </a:lnTo>
                <a:lnTo>
                  <a:pt x="0" y="23261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506061" y="6039016"/>
            <a:ext cx="94627" cy="996454"/>
          </a:xfrm>
          <a:custGeom>
            <a:avLst/>
            <a:gdLst/>
            <a:ahLst/>
            <a:cxnLst/>
            <a:rect l="l" t="t" r="r" b="b"/>
            <a:pathLst>
              <a:path w="94627" h="996454">
                <a:moveTo>
                  <a:pt x="0" y="996454"/>
                </a:moveTo>
                <a:lnTo>
                  <a:pt x="94627" y="996454"/>
                </a:lnTo>
                <a:lnTo>
                  <a:pt x="94627" y="296938"/>
                </a:lnTo>
                <a:lnTo>
                  <a:pt x="0" y="0"/>
                </a:lnTo>
                <a:lnTo>
                  <a:pt x="0" y="9964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506059" y="6039011"/>
            <a:ext cx="94640" cy="996454"/>
          </a:xfrm>
          <a:custGeom>
            <a:avLst/>
            <a:gdLst/>
            <a:ahLst/>
            <a:cxnLst/>
            <a:rect l="l" t="t" r="r" b="b"/>
            <a:pathLst>
              <a:path w="94640" h="996454">
                <a:moveTo>
                  <a:pt x="0" y="0"/>
                </a:moveTo>
                <a:lnTo>
                  <a:pt x="94640" y="296938"/>
                </a:lnTo>
                <a:lnTo>
                  <a:pt x="94640" y="996454"/>
                </a:lnTo>
                <a:lnTo>
                  <a:pt x="0" y="996454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600690" y="6335955"/>
            <a:ext cx="148361" cy="699516"/>
          </a:xfrm>
          <a:custGeom>
            <a:avLst/>
            <a:gdLst/>
            <a:ahLst/>
            <a:cxnLst/>
            <a:rect l="l" t="t" r="r" b="b"/>
            <a:pathLst>
              <a:path w="148361" h="699516">
                <a:moveTo>
                  <a:pt x="0" y="699515"/>
                </a:moveTo>
                <a:lnTo>
                  <a:pt x="148361" y="699515"/>
                </a:lnTo>
                <a:lnTo>
                  <a:pt x="148361" y="465454"/>
                </a:lnTo>
                <a:lnTo>
                  <a:pt x="0" y="0"/>
                </a:lnTo>
                <a:lnTo>
                  <a:pt x="0" y="6995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600694" y="6335952"/>
            <a:ext cx="148348" cy="699516"/>
          </a:xfrm>
          <a:custGeom>
            <a:avLst/>
            <a:gdLst/>
            <a:ahLst/>
            <a:cxnLst/>
            <a:rect l="l" t="t" r="r" b="b"/>
            <a:pathLst>
              <a:path w="148348" h="699515">
                <a:moveTo>
                  <a:pt x="0" y="0"/>
                </a:moveTo>
                <a:lnTo>
                  <a:pt x="148348" y="465454"/>
                </a:lnTo>
                <a:lnTo>
                  <a:pt x="148348" y="699515"/>
                </a:lnTo>
                <a:lnTo>
                  <a:pt x="0" y="699515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749051" y="6801411"/>
            <a:ext cx="74599" cy="234061"/>
          </a:xfrm>
          <a:custGeom>
            <a:avLst/>
            <a:gdLst/>
            <a:ahLst/>
            <a:cxnLst/>
            <a:rect l="l" t="t" r="r" b="b"/>
            <a:pathLst>
              <a:path w="74599" h="234060">
                <a:moveTo>
                  <a:pt x="0" y="234060"/>
                </a:moveTo>
                <a:lnTo>
                  <a:pt x="74599" y="234060"/>
                </a:lnTo>
                <a:lnTo>
                  <a:pt x="0" y="0"/>
                </a:lnTo>
                <a:lnTo>
                  <a:pt x="0" y="234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749049" y="6801407"/>
            <a:ext cx="74599" cy="234061"/>
          </a:xfrm>
          <a:custGeom>
            <a:avLst/>
            <a:gdLst/>
            <a:ahLst/>
            <a:cxnLst/>
            <a:rect l="l" t="t" r="r" b="b"/>
            <a:pathLst>
              <a:path w="74599" h="234060">
                <a:moveTo>
                  <a:pt x="0" y="0"/>
                </a:moveTo>
                <a:lnTo>
                  <a:pt x="0" y="234061"/>
                </a:lnTo>
                <a:lnTo>
                  <a:pt x="74599" y="234061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008856" y="5601113"/>
            <a:ext cx="859282" cy="983513"/>
          </a:xfrm>
          <a:custGeom>
            <a:avLst/>
            <a:gdLst/>
            <a:ahLst/>
            <a:cxnLst/>
            <a:rect l="l" t="t" r="r" b="b"/>
            <a:pathLst>
              <a:path w="859282" h="983513">
                <a:moveTo>
                  <a:pt x="0" y="714616"/>
                </a:moveTo>
                <a:lnTo>
                  <a:pt x="0" y="983513"/>
                </a:lnTo>
                <a:lnTo>
                  <a:pt x="859282" y="95897"/>
                </a:lnTo>
                <a:lnTo>
                  <a:pt x="859282" y="0"/>
                </a:lnTo>
                <a:lnTo>
                  <a:pt x="0" y="7146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910993" y="5601109"/>
            <a:ext cx="957148" cy="1084605"/>
          </a:xfrm>
          <a:custGeom>
            <a:avLst/>
            <a:gdLst/>
            <a:ahLst/>
            <a:cxnLst/>
            <a:rect l="l" t="t" r="r" b="b"/>
            <a:pathLst>
              <a:path w="957148" h="1084605">
                <a:moveTo>
                  <a:pt x="957148" y="95897"/>
                </a:moveTo>
                <a:lnTo>
                  <a:pt x="957148" y="0"/>
                </a:lnTo>
                <a:lnTo>
                  <a:pt x="97858" y="714626"/>
                </a:lnTo>
              </a:path>
              <a:path w="957148" h="1084605">
                <a:moveTo>
                  <a:pt x="97858" y="983520"/>
                </a:moveTo>
                <a:lnTo>
                  <a:pt x="957148" y="958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204176" y="5601107"/>
            <a:ext cx="301878" cy="95897"/>
          </a:xfrm>
          <a:custGeom>
            <a:avLst/>
            <a:gdLst/>
            <a:ahLst/>
            <a:cxnLst/>
            <a:rect l="l" t="t" r="r" b="b"/>
            <a:pathLst>
              <a:path w="301878" h="95897">
                <a:moveTo>
                  <a:pt x="0" y="95897"/>
                </a:moveTo>
                <a:lnTo>
                  <a:pt x="301878" y="95897"/>
                </a:lnTo>
                <a:lnTo>
                  <a:pt x="301878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868135" y="5601107"/>
            <a:ext cx="270319" cy="95897"/>
          </a:xfrm>
          <a:custGeom>
            <a:avLst/>
            <a:gdLst/>
            <a:ahLst/>
            <a:cxnLst/>
            <a:rect l="l" t="t" r="r" b="b"/>
            <a:pathLst>
              <a:path w="270319" h="95897">
                <a:moveTo>
                  <a:pt x="0" y="95897"/>
                </a:moveTo>
                <a:lnTo>
                  <a:pt x="270319" y="95897"/>
                </a:lnTo>
                <a:lnTo>
                  <a:pt x="270319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868134" y="5601107"/>
            <a:ext cx="637920" cy="95897"/>
          </a:xfrm>
          <a:custGeom>
            <a:avLst/>
            <a:gdLst/>
            <a:ahLst/>
            <a:cxnLst/>
            <a:rect l="l" t="t" r="r" b="b"/>
            <a:pathLst>
              <a:path w="637920" h="95897">
                <a:moveTo>
                  <a:pt x="637920" y="95897"/>
                </a:moveTo>
                <a:lnTo>
                  <a:pt x="0" y="95897"/>
                </a:lnTo>
                <a:lnTo>
                  <a:pt x="0" y="0"/>
                </a:lnTo>
                <a:lnTo>
                  <a:pt x="637920" y="0"/>
                </a:lnTo>
                <a:lnTo>
                  <a:pt x="637920" y="958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008858" y="5697007"/>
            <a:ext cx="992682" cy="1338465"/>
          </a:xfrm>
          <a:custGeom>
            <a:avLst/>
            <a:gdLst/>
            <a:ahLst/>
            <a:cxnLst/>
            <a:rect l="l" t="t" r="r" b="b"/>
            <a:pathLst>
              <a:path w="992682" h="1338465">
                <a:moveTo>
                  <a:pt x="859282" y="0"/>
                </a:moveTo>
                <a:lnTo>
                  <a:pt x="0" y="887615"/>
                </a:lnTo>
                <a:lnTo>
                  <a:pt x="0" y="1338465"/>
                </a:lnTo>
                <a:lnTo>
                  <a:pt x="349605" y="1338465"/>
                </a:lnTo>
                <a:lnTo>
                  <a:pt x="992682" y="0"/>
                </a:lnTo>
                <a:lnTo>
                  <a:pt x="85928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2910994" y="5697007"/>
            <a:ext cx="1090549" cy="1338465"/>
          </a:xfrm>
          <a:custGeom>
            <a:avLst/>
            <a:gdLst/>
            <a:ahLst/>
            <a:cxnLst/>
            <a:rect l="l" t="t" r="r" b="b"/>
            <a:pathLst>
              <a:path w="1090549" h="1338465">
                <a:moveTo>
                  <a:pt x="1090549" y="0"/>
                </a:moveTo>
                <a:lnTo>
                  <a:pt x="957148" y="0"/>
                </a:lnTo>
                <a:lnTo>
                  <a:pt x="97858" y="887622"/>
                </a:lnTo>
              </a:path>
              <a:path w="1090549" h="1338465">
                <a:moveTo>
                  <a:pt x="97858" y="1338465"/>
                </a:moveTo>
                <a:lnTo>
                  <a:pt x="447471" y="1338465"/>
                </a:lnTo>
                <a:lnTo>
                  <a:pt x="10905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358460" y="5697007"/>
            <a:ext cx="811784" cy="1338465"/>
          </a:xfrm>
          <a:custGeom>
            <a:avLst/>
            <a:gdLst/>
            <a:ahLst/>
            <a:cxnLst/>
            <a:rect l="l" t="t" r="r" b="b"/>
            <a:pathLst>
              <a:path w="811784" h="1338465">
                <a:moveTo>
                  <a:pt x="646074" y="0"/>
                </a:moveTo>
                <a:lnTo>
                  <a:pt x="0" y="1338465"/>
                </a:lnTo>
                <a:lnTo>
                  <a:pt x="665111" y="1338465"/>
                </a:lnTo>
                <a:lnTo>
                  <a:pt x="811784" y="0"/>
                </a:lnTo>
                <a:lnTo>
                  <a:pt x="64607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358461" y="5697007"/>
            <a:ext cx="811784" cy="1338465"/>
          </a:xfrm>
          <a:custGeom>
            <a:avLst/>
            <a:gdLst/>
            <a:ahLst/>
            <a:cxnLst/>
            <a:rect l="l" t="t" r="r" b="b"/>
            <a:pathLst>
              <a:path w="811784" h="1338465">
                <a:moveTo>
                  <a:pt x="646074" y="0"/>
                </a:moveTo>
                <a:lnTo>
                  <a:pt x="811784" y="0"/>
                </a:lnTo>
                <a:lnTo>
                  <a:pt x="665124" y="1338465"/>
                </a:lnTo>
                <a:lnTo>
                  <a:pt x="0" y="1338465"/>
                </a:lnTo>
                <a:lnTo>
                  <a:pt x="6460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204176" y="5151945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851967" y="5151945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851967" y="5136972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204176" y="5372112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851967" y="5372112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851967" y="5357139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158257" y="5697007"/>
            <a:ext cx="347802" cy="109397"/>
          </a:xfrm>
          <a:custGeom>
            <a:avLst/>
            <a:gdLst/>
            <a:ahLst/>
            <a:cxnLst/>
            <a:rect l="l" t="t" r="r" b="b"/>
            <a:pathLst>
              <a:path w="347802" h="109397">
                <a:moveTo>
                  <a:pt x="347802" y="109397"/>
                </a:moveTo>
                <a:lnTo>
                  <a:pt x="347802" y="0"/>
                </a:lnTo>
                <a:lnTo>
                  <a:pt x="11988" y="0"/>
                </a:lnTo>
                <a:lnTo>
                  <a:pt x="0" y="109397"/>
                </a:lnTo>
                <a:lnTo>
                  <a:pt x="347802" y="1093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158257" y="5697007"/>
            <a:ext cx="347802" cy="109397"/>
          </a:xfrm>
          <a:custGeom>
            <a:avLst/>
            <a:gdLst/>
            <a:ahLst/>
            <a:cxnLst/>
            <a:rect l="l" t="t" r="r" b="b"/>
            <a:pathLst>
              <a:path w="347802" h="109397">
                <a:moveTo>
                  <a:pt x="347802" y="109397"/>
                </a:moveTo>
                <a:lnTo>
                  <a:pt x="0" y="109397"/>
                </a:lnTo>
                <a:lnTo>
                  <a:pt x="11988" y="0"/>
                </a:lnTo>
                <a:lnTo>
                  <a:pt x="347802" y="0"/>
                </a:lnTo>
                <a:lnTo>
                  <a:pt x="347802" y="1093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138454" y="3872992"/>
            <a:ext cx="65722" cy="3162477"/>
          </a:xfrm>
          <a:custGeom>
            <a:avLst/>
            <a:gdLst/>
            <a:ahLst/>
            <a:cxnLst/>
            <a:rect l="l" t="t" r="r" b="b"/>
            <a:pathLst>
              <a:path w="65722" h="3162477">
                <a:moveTo>
                  <a:pt x="0" y="3162477"/>
                </a:moveTo>
                <a:lnTo>
                  <a:pt x="65722" y="3162477"/>
                </a:lnTo>
                <a:lnTo>
                  <a:pt x="65722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138454" y="3872992"/>
            <a:ext cx="65722" cy="3162477"/>
          </a:xfrm>
          <a:custGeom>
            <a:avLst/>
            <a:gdLst/>
            <a:ahLst/>
            <a:cxnLst/>
            <a:rect l="l" t="t" r="r" b="b"/>
            <a:pathLst>
              <a:path w="65722" h="3162477">
                <a:moveTo>
                  <a:pt x="0" y="3162477"/>
                </a:moveTo>
                <a:lnTo>
                  <a:pt x="65722" y="3162477"/>
                </a:lnTo>
                <a:lnTo>
                  <a:pt x="65722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908042" y="4024218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230416" y="243077"/>
                </a:moveTo>
                <a:lnTo>
                  <a:pt x="230416" y="110972"/>
                </a:lnTo>
                <a:lnTo>
                  <a:pt x="115201" y="0"/>
                </a:lnTo>
                <a:lnTo>
                  <a:pt x="0" y="0"/>
                </a:lnTo>
                <a:lnTo>
                  <a:pt x="230416" y="2430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3908042" y="4024218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230416" y="243077"/>
                </a:moveTo>
                <a:lnTo>
                  <a:pt x="0" y="0"/>
                </a:lnTo>
                <a:lnTo>
                  <a:pt x="115201" y="0"/>
                </a:lnTo>
                <a:lnTo>
                  <a:pt x="230416" y="110972"/>
                </a:lnTo>
                <a:lnTo>
                  <a:pt x="230416" y="2430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405030" y="3966426"/>
            <a:ext cx="733425" cy="57797"/>
          </a:xfrm>
          <a:custGeom>
            <a:avLst/>
            <a:gdLst/>
            <a:ahLst/>
            <a:cxnLst/>
            <a:rect l="l" t="t" r="r" b="b"/>
            <a:pathLst>
              <a:path w="733425" h="57797">
                <a:moveTo>
                  <a:pt x="733425" y="0"/>
                </a:moveTo>
                <a:lnTo>
                  <a:pt x="0" y="0"/>
                </a:lnTo>
                <a:lnTo>
                  <a:pt x="0" y="57797"/>
                </a:lnTo>
                <a:lnTo>
                  <a:pt x="733425" y="57797"/>
                </a:lnTo>
                <a:lnTo>
                  <a:pt x="73342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3405030" y="3966426"/>
            <a:ext cx="733425" cy="57797"/>
          </a:xfrm>
          <a:custGeom>
            <a:avLst/>
            <a:gdLst/>
            <a:ahLst/>
            <a:cxnLst/>
            <a:rect l="l" t="t" r="r" b="b"/>
            <a:pathLst>
              <a:path w="733425" h="57797">
                <a:moveTo>
                  <a:pt x="733425" y="0"/>
                </a:moveTo>
                <a:lnTo>
                  <a:pt x="0" y="0"/>
                </a:lnTo>
                <a:lnTo>
                  <a:pt x="0" y="57797"/>
                </a:lnTo>
                <a:lnTo>
                  <a:pt x="733425" y="57797"/>
                </a:lnTo>
                <a:lnTo>
                  <a:pt x="73342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413062" y="6980225"/>
            <a:ext cx="38455" cy="19078"/>
          </a:xfrm>
          <a:custGeom>
            <a:avLst/>
            <a:gdLst/>
            <a:ahLst/>
            <a:cxnLst/>
            <a:rect l="l" t="t" r="r" b="b"/>
            <a:pathLst>
              <a:path w="38455" h="19078">
                <a:moveTo>
                  <a:pt x="19227" y="19078"/>
                </a:moveTo>
                <a:lnTo>
                  <a:pt x="24295" y="19078"/>
                </a:lnTo>
                <a:lnTo>
                  <a:pt x="29222" y="18062"/>
                </a:lnTo>
                <a:lnTo>
                  <a:pt x="32816" y="16259"/>
                </a:lnTo>
                <a:lnTo>
                  <a:pt x="36410" y="14468"/>
                </a:lnTo>
                <a:lnTo>
                  <a:pt x="38455" y="9464"/>
                </a:lnTo>
                <a:lnTo>
                  <a:pt x="36410" y="4461"/>
                </a:lnTo>
                <a:lnTo>
                  <a:pt x="32816" y="2670"/>
                </a:lnTo>
                <a:lnTo>
                  <a:pt x="30592" y="1730"/>
                </a:lnTo>
                <a:lnTo>
                  <a:pt x="17781" y="0"/>
                </a:lnTo>
                <a:lnTo>
                  <a:pt x="5638" y="2670"/>
                </a:lnTo>
                <a:lnTo>
                  <a:pt x="2044" y="4461"/>
                </a:lnTo>
                <a:lnTo>
                  <a:pt x="0" y="9464"/>
                </a:lnTo>
                <a:lnTo>
                  <a:pt x="2044" y="14468"/>
                </a:lnTo>
                <a:lnTo>
                  <a:pt x="5638" y="16259"/>
                </a:lnTo>
                <a:lnTo>
                  <a:pt x="9232" y="18062"/>
                </a:lnTo>
                <a:lnTo>
                  <a:pt x="14160" y="19078"/>
                </a:lnTo>
                <a:lnTo>
                  <a:pt x="19227" y="19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3889688" y="6980077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0" y="9613"/>
                </a:moveTo>
                <a:lnTo>
                  <a:pt x="0" y="14935"/>
                </a:lnTo>
                <a:lnTo>
                  <a:pt x="8597" y="19227"/>
                </a:lnTo>
                <a:lnTo>
                  <a:pt x="29870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70" y="0"/>
                </a:lnTo>
                <a:lnTo>
                  <a:pt x="8597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810238" y="6980077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0" y="9613"/>
                </a:moveTo>
                <a:lnTo>
                  <a:pt x="0" y="14935"/>
                </a:lnTo>
                <a:lnTo>
                  <a:pt x="8597" y="19227"/>
                </a:lnTo>
                <a:lnTo>
                  <a:pt x="29857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57" y="0"/>
                </a:lnTo>
                <a:lnTo>
                  <a:pt x="8597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3730790" y="6980077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0" y="9613"/>
                </a:moveTo>
                <a:lnTo>
                  <a:pt x="0" y="14935"/>
                </a:lnTo>
                <a:lnTo>
                  <a:pt x="8661" y="19227"/>
                </a:lnTo>
                <a:lnTo>
                  <a:pt x="29870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70" y="0"/>
                </a:lnTo>
                <a:lnTo>
                  <a:pt x="8661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651340" y="6980077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0" y="9613"/>
                </a:moveTo>
                <a:lnTo>
                  <a:pt x="0" y="14935"/>
                </a:lnTo>
                <a:lnTo>
                  <a:pt x="8661" y="19227"/>
                </a:lnTo>
                <a:lnTo>
                  <a:pt x="29870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70" y="0"/>
                </a:lnTo>
                <a:lnTo>
                  <a:pt x="8661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571887" y="6980077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0" y="9613"/>
                </a:moveTo>
                <a:lnTo>
                  <a:pt x="0" y="14935"/>
                </a:lnTo>
                <a:lnTo>
                  <a:pt x="8661" y="19227"/>
                </a:lnTo>
                <a:lnTo>
                  <a:pt x="29870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70" y="0"/>
                </a:lnTo>
                <a:lnTo>
                  <a:pt x="8661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492508" y="6980077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0" y="9613"/>
                </a:moveTo>
                <a:lnTo>
                  <a:pt x="0" y="14935"/>
                </a:lnTo>
                <a:lnTo>
                  <a:pt x="8597" y="19227"/>
                </a:lnTo>
                <a:lnTo>
                  <a:pt x="29870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70" y="0"/>
                </a:lnTo>
                <a:lnTo>
                  <a:pt x="8597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969138" y="6980225"/>
            <a:ext cx="38455" cy="19078"/>
          </a:xfrm>
          <a:custGeom>
            <a:avLst/>
            <a:gdLst/>
            <a:ahLst/>
            <a:cxnLst/>
            <a:rect l="l" t="t" r="r" b="b"/>
            <a:pathLst>
              <a:path w="38455" h="19078">
                <a:moveTo>
                  <a:pt x="19227" y="19078"/>
                </a:moveTo>
                <a:lnTo>
                  <a:pt x="24295" y="19078"/>
                </a:lnTo>
                <a:lnTo>
                  <a:pt x="29235" y="18062"/>
                </a:lnTo>
                <a:lnTo>
                  <a:pt x="32816" y="16259"/>
                </a:lnTo>
                <a:lnTo>
                  <a:pt x="36410" y="14468"/>
                </a:lnTo>
                <a:lnTo>
                  <a:pt x="38455" y="9464"/>
                </a:lnTo>
                <a:lnTo>
                  <a:pt x="36410" y="4461"/>
                </a:lnTo>
                <a:lnTo>
                  <a:pt x="32816" y="2670"/>
                </a:lnTo>
                <a:lnTo>
                  <a:pt x="30592" y="1730"/>
                </a:lnTo>
                <a:lnTo>
                  <a:pt x="17781" y="0"/>
                </a:lnTo>
                <a:lnTo>
                  <a:pt x="5638" y="2670"/>
                </a:lnTo>
                <a:lnTo>
                  <a:pt x="2044" y="4461"/>
                </a:lnTo>
                <a:lnTo>
                  <a:pt x="0" y="9464"/>
                </a:lnTo>
                <a:lnTo>
                  <a:pt x="2044" y="14468"/>
                </a:lnTo>
                <a:lnTo>
                  <a:pt x="5638" y="16259"/>
                </a:lnTo>
                <a:lnTo>
                  <a:pt x="9220" y="18062"/>
                </a:lnTo>
                <a:lnTo>
                  <a:pt x="14160" y="19078"/>
                </a:lnTo>
                <a:lnTo>
                  <a:pt x="19227" y="19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433620" y="6936530"/>
            <a:ext cx="37388" cy="18569"/>
          </a:xfrm>
          <a:custGeom>
            <a:avLst/>
            <a:gdLst/>
            <a:ahLst/>
            <a:cxnLst/>
            <a:rect l="l" t="t" r="r" b="b"/>
            <a:pathLst>
              <a:path w="37388" h="18569">
                <a:moveTo>
                  <a:pt x="18694" y="18569"/>
                </a:moveTo>
                <a:lnTo>
                  <a:pt x="23621" y="18569"/>
                </a:lnTo>
                <a:lnTo>
                  <a:pt x="28422" y="17566"/>
                </a:lnTo>
                <a:lnTo>
                  <a:pt x="31915" y="15826"/>
                </a:lnTo>
                <a:lnTo>
                  <a:pt x="35407" y="14086"/>
                </a:lnTo>
                <a:lnTo>
                  <a:pt x="37388" y="9222"/>
                </a:lnTo>
                <a:lnTo>
                  <a:pt x="35407" y="4345"/>
                </a:lnTo>
                <a:lnTo>
                  <a:pt x="31915" y="2606"/>
                </a:lnTo>
                <a:lnTo>
                  <a:pt x="30342" y="1912"/>
                </a:lnTo>
                <a:lnTo>
                  <a:pt x="17655" y="0"/>
                </a:lnTo>
                <a:lnTo>
                  <a:pt x="5473" y="2606"/>
                </a:lnTo>
                <a:lnTo>
                  <a:pt x="1981" y="4345"/>
                </a:lnTo>
                <a:lnTo>
                  <a:pt x="0" y="9222"/>
                </a:lnTo>
                <a:lnTo>
                  <a:pt x="1981" y="14086"/>
                </a:lnTo>
                <a:lnTo>
                  <a:pt x="5473" y="15826"/>
                </a:lnTo>
                <a:lnTo>
                  <a:pt x="8966" y="17566"/>
                </a:lnTo>
                <a:lnTo>
                  <a:pt x="13754" y="18569"/>
                </a:lnTo>
                <a:lnTo>
                  <a:pt x="18694" y="18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897104" y="6936405"/>
            <a:ext cx="37388" cy="18694"/>
          </a:xfrm>
          <a:custGeom>
            <a:avLst/>
            <a:gdLst/>
            <a:ahLst/>
            <a:cxnLst/>
            <a:rect l="l" t="t" r="r" b="b"/>
            <a:pathLst>
              <a:path w="37388" h="18694">
                <a:moveTo>
                  <a:pt x="0" y="9347"/>
                </a:moveTo>
                <a:lnTo>
                  <a:pt x="0" y="14516"/>
                </a:lnTo>
                <a:lnTo>
                  <a:pt x="8356" y="18694"/>
                </a:lnTo>
                <a:lnTo>
                  <a:pt x="29044" y="18694"/>
                </a:lnTo>
                <a:lnTo>
                  <a:pt x="37388" y="14516"/>
                </a:lnTo>
                <a:lnTo>
                  <a:pt x="37388" y="4165"/>
                </a:lnTo>
                <a:lnTo>
                  <a:pt x="29044" y="0"/>
                </a:lnTo>
                <a:lnTo>
                  <a:pt x="8356" y="0"/>
                </a:lnTo>
                <a:lnTo>
                  <a:pt x="0" y="4165"/>
                </a:lnTo>
                <a:lnTo>
                  <a:pt x="0" y="9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819845" y="6936405"/>
            <a:ext cx="37388" cy="18694"/>
          </a:xfrm>
          <a:custGeom>
            <a:avLst/>
            <a:gdLst/>
            <a:ahLst/>
            <a:cxnLst/>
            <a:rect l="l" t="t" r="r" b="b"/>
            <a:pathLst>
              <a:path w="37388" h="18694">
                <a:moveTo>
                  <a:pt x="0" y="9347"/>
                </a:moveTo>
                <a:lnTo>
                  <a:pt x="0" y="14516"/>
                </a:lnTo>
                <a:lnTo>
                  <a:pt x="8356" y="18694"/>
                </a:lnTo>
                <a:lnTo>
                  <a:pt x="29044" y="18694"/>
                </a:lnTo>
                <a:lnTo>
                  <a:pt x="37388" y="14516"/>
                </a:lnTo>
                <a:lnTo>
                  <a:pt x="37388" y="4165"/>
                </a:lnTo>
                <a:lnTo>
                  <a:pt x="29044" y="0"/>
                </a:lnTo>
                <a:lnTo>
                  <a:pt x="8356" y="0"/>
                </a:lnTo>
                <a:lnTo>
                  <a:pt x="0" y="4165"/>
                </a:lnTo>
                <a:lnTo>
                  <a:pt x="0" y="9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742580" y="6936405"/>
            <a:ext cx="37465" cy="18694"/>
          </a:xfrm>
          <a:custGeom>
            <a:avLst/>
            <a:gdLst/>
            <a:ahLst/>
            <a:cxnLst/>
            <a:rect l="l" t="t" r="r" b="b"/>
            <a:pathLst>
              <a:path w="37465" h="18694">
                <a:moveTo>
                  <a:pt x="0" y="9347"/>
                </a:moveTo>
                <a:lnTo>
                  <a:pt x="0" y="14516"/>
                </a:lnTo>
                <a:lnTo>
                  <a:pt x="8432" y="18694"/>
                </a:lnTo>
                <a:lnTo>
                  <a:pt x="29044" y="18694"/>
                </a:lnTo>
                <a:lnTo>
                  <a:pt x="37465" y="14516"/>
                </a:lnTo>
                <a:lnTo>
                  <a:pt x="37465" y="4165"/>
                </a:lnTo>
                <a:lnTo>
                  <a:pt x="29044" y="0"/>
                </a:lnTo>
                <a:lnTo>
                  <a:pt x="8432" y="0"/>
                </a:lnTo>
                <a:lnTo>
                  <a:pt x="0" y="4165"/>
                </a:lnTo>
                <a:lnTo>
                  <a:pt x="0" y="9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665329" y="6936405"/>
            <a:ext cx="37465" cy="18694"/>
          </a:xfrm>
          <a:custGeom>
            <a:avLst/>
            <a:gdLst/>
            <a:ahLst/>
            <a:cxnLst/>
            <a:rect l="l" t="t" r="r" b="b"/>
            <a:pathLst>
              <a:path w="37465" h="18694">
                <a:moveTo>
                  <a:pt x="0" y="9347"/>
                </a:moveTo>
                <a:lnTo>
                  <a:pt x="0" y="14516"/>
                </a:lnTo>
                <a:lnTo>
                  <a:pt x="8420" y="18694"/>
                </a:lnTo>
                <a:lnTo>
                  <a:pt x="29032" y="18694"/>
                </a:lnTo>
                <a:lnTo>
                  <a:pt x="37465" y="14516"/>
                </a:lnTo>
                <a:lnTo>
                  <a:pt x="37465" y="4165"/>
                </a:lnTo>
                <a:lnTo>
                  <a:pt x="29032" y="0"/>
                </a:lnTo>
                <a:lnTo>
                  <a:pt x="8420" y="0"/>
                </a:lnTo>
                <a:lnTo>
                  <a:pt x="0" y="4165"/>
                </a:lnTo>
                <a:lnTo>
                  <a:pt x="0" y="9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588062" y="6936405"/>
            <a:ext cx="37477" cy="18694"/>
          </a:xfrm>
          <a:custGeom>
            <a:avLst/>
            <a:gdLst/>
            <a:ahLst/>
            <a:cxnLst/>
            <a:rect l="l" t="t" r="r" b="b"/>
            <a:pathLst>
              <a:path w="37477" h="18694">
                <a:moveTo>
                  <a:pt x="0" y="9347"/>
                </a:moveTo>
                <a:lnTo>
                  <a:pt x="0" y="14516"/>
                </a:lnTo>
                <a:lnTo>
                  <a:pt x="8420" y="18694"/>
                </a:lnTo>
                <a:lnTo>
                  <a:pt x="29044" y="18694"/>
                </a:lnTo>
                <a:lnTo>
                  <a:pt x="37477" y="14516"/>
                </a:lnTo>
                <a:lnTo>
                  <a:pt x="37477" y="4165"/>
                </a:lnTo>
                <a:lnTo>
                  <a:pt x="29044" y="0"/>
                </a:lnTo>
                <a:lnTo>
                  <a:pt x="8420" y="0"/>
                </a:lnTo>
                <a:lnTo>
                  <a:pt x="0" y="4165"/>
                </a:lnTo>
                <a:lnTo>
                  <a:pt x="0" y="9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510874" y="6936405"/>
            <a:ext cx="37401" cy="18694"/>
          </a:xfrm>
          <a:custGeom>
            <a:avLst/>
            <a:gdLst/>
            <a:ahLst/>
            <a:cxnLst/>
            <a:rect l="l" t="t" r="r" b="b"/>
            <a:pathLst>
              <a:path w="37401" h="18694">
                <a:moveTo>
                  <a:pt x="0" y="9347"/>
                </a:moveTo>
                <a:lnTo>
                  <a:pt x="0" y="14516"/>
                </a:lnTo>
                <a:lnTo>
                  <a:pt x="8356" y="18694"/>
                </a:lnTo>
                <a:lnTo>
                  <a:pt x="29044" y="18694"/>
                </a:lnTo>
                <a:lnTo>
                  <a:pt x="37401" y="14516"/>
                </a:lnTo>
                <a:lnTo>
                  <a:pt x="37401" y="4165"/>
                </a:lnTo>
                <a:lnTo>
                  <a:pt x="29044" y="0"/>
                </a:lnTo>
                <a:lnTo>
                  <a:pt x="8356" y="0"/>
                </a:lnTo>
                <a:lnTo>
                  <a:pt x="0" y="4165"/>
                </a:lnTo>
                <a:lnTo>
                  <a:pt x="0" y="9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974362" y="6936528"/>
            <a:ext cx="37401" cy="18570"/>
          </a:xfrm>
          <a:custGeom>
            <a:avLst/>
            <a:gdLst/>
            <a:ahLst/>
            <a:cxnLst/>
            <a:rect l="l" t="t" r="r" b="b"/>
            <a:pathLst>
              <a:path w="37401" h="18570">
                <a:moveTo>
                  <a:pt x="18694" y="18570"/>
                </a:moveTo>
                <a:lnTo>
                  <a:pt x="23634" y="18570"/>
                </a:lnTo>
                <a:lnTo>
                  <a:pt x="28422" y="17566"/>
                </a:lnTo>
                <a:lnTo>
                  <a:pt x="31915" y="15826"/>
                </a:lnTo>
                <a:lnTo>
                  <a:pt x="35407" y="14087"/>
                </a:lnTo>
                <a:lnTo>
                  <a:pt x="37401" y="9222"/>
                </a:lnTo>
                <a:lnTo>
                  <a:pt x="35407" y="4346"/>
                </a:lnTo>
                <a:lnTo>
                  <a:pt x="31915" y="2606"/>
                </a:lnTo>
                <a:lnTo>
                  <a:pt x="30352" y="1916"/>
                </a:lnTo>
                <a:lnTo>
                  <a:pt x="17668" y="0"/>
                </a:lnTo>
                <a:lnTo>
                  <a:pt x="5486" y="2606"/>
                </a:lnTo>
                <a:lnTo>
                  <a:pt x="1993" y="4346"/>
                </a:lnTo>
                <a:lnTo>
                  <a:pt x="0" y="9222"/>
                </a:lnTo>
                <a:lnTo>
                  <a:pt x="1993" y="14087"/>
                </a:lnTo>
                <a:lnTo>
                  <a:pt x="5486" y="15826"/>
                </a:lnTo>
                <a:lnTo>
                  <a:pt x="8978" y="17566"/>
                </a:lnTo>
                <a:lnTo>
                  <a:pt x="13766" y="18570"/>
                </a:lnTo>
                <a:lnTo>
                  <a:pt x="18694" y="185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454171" y="6892838"/>
            <a:ext cx="36347" cy="18057"/>
          </a:xfrm>
          <a:custGeom>
            <a:avLst/>
            <a:gdLst/>
            <a:ahLst/>
            <a:cxnLst/>
            <a:rect l="l" t="t" r="r" b="b"/>
            <a:pathLst>
              <a:path w="36347" h="18057">
                <a:moveTo>
                  <a:pt x="18173" y="18057"/>
                </a:moveTo>
                <a:lnTo>
                  <a:pt x="22974" y="18057"/>
                </a:lnTo>
                <a:lnTo>
                  <a:pt x="27622" y="17079"/>
                </a:lnTo>
                <a:lnTo>
                  <a:pt x="31013" y="15390"/>
                </a:lnTo>
                <a:lnTo>
                  <a:pt x="34416" y="13688"/>
                </a:lnTo>
                <a:lnTo>
                  <a:pt x="36347" y="8951"/>
                </a:lnTo>
                <a:lnTo>
                  <a:pt x="34416" y="4240"/>
                </a:lnTo>
                <a:lnTo>
                  <a:pt x="31013" y="2538"/>
                </a:lnTo>
                <a:lnTo>
                  <a:pt x="30095" y="2113"/>
                </a:lnTo>
                <a:lnTo>
                  <a:pt x="17554" y="0"/>
                </a:lnTo>
                <a:lnTo>
                  <a:pt x="5333" y="2538"/>
                </a:lnTo>
                <a:lnTo>
                  <a:pt x="1930" y="4240"/>
                </a:lnTo>
                <a:lnTo>
                  <a:pt x="0" y="8951"/>
                </a:lnTo>
                <a:lnTo>
                  <a:pt x="1930" y="13688"/>
                </a:lnTo>
                <a:lnTo>
                  <a:pt x="5333" y="15390"/>
                </a:lnTo>
                <a:lnTo>
                  <a:pt x="8724" y="17079"/>
                </a:lnTo>
                <a:lnTo>
                  <a:pt x="13385" y="18057"/>
                </a:lnTo>
                <a:lnTo>
                  <a:pt x="18173" y="18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904527" y="6892715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0" y="9080"/>
                </a:move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4064"/>
                </a:lnTo>
                <a:lnTo>
                  <a:pt x="28219" y="0"/>
                </a:lnTo>
                <a:lnTo>
                  <a:pt x="8115" y="0"/>
                </a:lnTo>
                <a:lnTo>
                  <a:pt x="0" y="4064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829459" y="6892715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0" y="9080"/>
                </a:move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4064"/>
                </a:lnTo>
                <a:lnTo>
                  <a:pt x="28219" y="0"/>
                </a:lnTo>
                <a:lnTo>
                  <a:pt x="8115" y="0"/>
                </a:lnTo>
                <a:lnTo>
                  <a:pt x="0" y="4064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754390" y="6892715"/>
            <a:ext cx="36398" cy="18186"/>
          </a:xfrm>
          <a:custGeom>
            <a:avLst/>
            <a:gdLst/>
            <a:ahLst/>
            <a:cxnLst/>
            <a:rect l="l" t="t" r="r" b="b"/>
            <a:pathLst>
              <a:path w="36398" h="18186">
                <a:moveTo>
                  <a:pt x="0" y="9080"/>
                </a:moveTo>
                <a:lnTo>
                  <a:pt x="0" y="14109"/>
                </a:lnTo>
                <a:lnTo>
                  <a:pt x="8178" y="18186"/>
                </a:lnTo>
                <a:lnTo>
                  <a:pt x="28219" y="18186"/>
                </a:lnTo>
                <a:lnTo>
                  <a:pt x="36398" y="14109"/>
                </a:lnTo>
                <a:lnTo>
                  <a:pt x="36398" y="4064"/>
                </a:lnTo>
                <a:lnTo>
                  <a:pt x="28219" y="0"/>
                </a:lnTo>
                <a:lnTo>
                  <a:pt x="8178" y="0"/>
                </a:lnTo>
                <a:lnTo>
                  <a:pt x="0" y="4064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679315" y="6892715"/>
            <a:ext cx="36410" cy="18186"/>
          </a:xfrm>
          <a:custGeom>
            <a:avLst/>
            <a:gdLst/>
            <a:ahLst/>
            <a:cxnLst/>
            <a:rect l="l" t="t" r="r" b="b"/>
            <a:pathLst>
              <a:path w="36410" h="18186">
                <a:moveTo>
                  <a:pt x="0" y="9080"/>
                </a:moveTo>
                <a:lnTo>
                  <a:pt x="0" y="14109"/>
                </a:lnTo>
                <a:lnTo>
                  <a:pt x="8191" y="18186"/>
                </a:lnTo>
                <a:lnTo>
                  <a:pt x="28219" y="18186"/>
                </a:lnTo>
                <a:lnTo>
                  <a:pt x="36410" y="14109"/>
                </a:lnTo>
                <a:lnTo>
                  <a:pt x="36410" y="4064"/>
                </a:lnTo>
                <a:lnTo>
                  <a:pt x="28219" y="0"/>
                </a:lnTo>
                <a:lnTo>
                  <a:pt x="8191" y="0"/>
                </a:lnTo>
                <a:lnTo>
                  <a:pt x="0" y="4064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604246" y="6892715"/>
            <a:ext cx="36410" cy="18186"/>
          </a:xfrm>
          <a:custGeom>
            <a:avLst/>
            <a:gdLst/>
            <a:ahLst/>
            <a:cxnLst/>
            <a:rect l="l" t="t" r="r" b="b"/>
            <a:pathLst>
              <a:path w="36410" h="18186">
                <a:moveTo>
                  <a:pt x="0" y="9080"/>
                </a:moveTo>
                <a:lnTo>
                  <a:pt x="0" y="14109"/>
                </a:lnTo>
                <a:lnTo>
                  <a:pt x="8191" y="18186"/>
                </a:lnTo>
                <a:lnTo>
                  <a:pt x="28219" y="18186"/>
                </a:lnTo>
                <a:lnTo>
                  <a:pt x="36410" y="14109"/>
                </a:lnTo>
                <a:lnTo>
                  <a:pt x="36410" y="4064"/>
                </a:lnTo>
                <a:lnTo>
                  <a:pt x="28219" y="0"/>
                </a:lnTo>
                <a:lnTo>
                  <a:pt x="8191" y="0"/>
                </a:lnTo>
                <a:lnTo>
                  <a:pt x="0" y="4064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529246" y="6892715"/>
            <a:ext cx="36347" cy="18186"/>
          </a:xfrm>
          <a:custGeom>
            <a:avLst/>
            <a:gdLst/>
            <a:ahLst/>
            <a:cxnLst/>
            <a:rect l="l" t="t" r="r" b="b"/>
            <a:pathLst>
              <a:path w="36347" h="18186">
                <a:moveTo>
                  <a:pt x="0" y="9080"/>
                </a:move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47" y="14109"/>
                </a:lnTo>
                <a:lnTo>
                  <a:pt x="36347" y="4064"/>
                </a:lnTo>
                <a:lnTo>
                  <a:pt x="28219" y="0"/>
                </a:lnTo>
                <a:lnTo>
                  <a:pt x="8115" y="0"/>
                </a:lnTo>
                <a:lnTo>
                  <a:pt x="0" y="4064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979594" y="6892838"/>
            <a:ext cx="36334" cy="18057"/>
          </a:xfrm>
          <a:custGeom>
            <a:avLst/>
            <a:gdLst/>
            <a:ahLst/>
            <a:cxnLst/>
            <a:rect l="l" t="t" r="r" b="b"/>
            <a:pathLst>
              <a:path w="36334" h="18057">
                <a:moveTo>
                  <a:pt x="18173" y="18057"/>
                </a:moveTo>
                <a:lnTo>
                  <a:pt x="22961" y="18057"/>
                </a:lnTo>
                <a:lnTo>
                  <a:pt x="27622" y="17079"/>
                </a:lnTo>
                <a:lnTo>
                  <a:pt x="31013" y="15390"/>
                </a:lnTo>
                <a:lnTo>
                  <a:pt x="34404" y="13688"/>
                </a:lnTo>
                <a:lnTo>
                  <a:pt x="36334" y="8951"/>
                </a:lnTo>
                <a:lnTo>
                  <a:pt x="34404" y="4240"/>
                </a:lnTo>
                <a:lnTo>
                  <a:pt x="31013" y="2538"/>
                </a:lnTo>
                <a:lnTo>
                  <a:pt x="30084" y="2109"/>
                </a:lnTo>
                <a:lnTo>
                  <a:pt x="17542" y="0"/>
                </a:lnTo>
                <a:lnTo>
                  <a:pt x="5321" y="2538"/>
                </a:lnTo>
                <a:lnTo>
                  <a:pt x="1930" y="4240"/>
                </a:lnTo>
                <a:lnTo>
                  <a:pt x="0" y="8951"/>
                </a:lnTo>
                <a:lnTo>
                  <a:pt x="1930" y="13688"/>
                </a:lnTo>
                <a:lnTo>
                  <a:pt x="5321" y="15390"/>
                </a:lnTo>
                <a:lnTo>
                  <a:pt x="8724" y="17079"/>
                </a:lnTo>
                <a:lnTo>
                  <a:pt x="13385" y="18057"/>
                </a:lnTo>
                <a:lnTo>
                  <a:pt x="18173" y="18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474730" y="6849148"/>
            <a:ext cx="35280" cy="17528"/>
          </a:xfrm>
          <a:custGeom>
            <a:avLst/>
            <a:gdLst/>
            <a:ahLst/>
            <a:cxnLst/>
            <a:rect l="l" t="t" r="r" b="b"/>
            <a:pathLst>
              <a:path w="35280" h="17528">
                <a:moveTo>
                  <a:pt x="17640" y="17528"/>
                </a:moveTo>
                <a:lnTo>
                  <a:pt x="22288" y="17528"/>
                </a:lnTo>
                <a:lnTo>
                  <a:pt x="26809" y="16588"/>
                </a:lnTo>
                <a:lnTo>
                  <a:pt x="30111" y="14937"/>
                </a:lnTo>
                <a:lnTo>
                  <a:pt x="33400" y="13299"/>
                </a:lnTo>
                <a:lnTo>
                  <a:pt x="35280" y="8702"/>
                </a:lnTo>
                <a:lnTo>
                  <a:pt x="33400" y="4117"/>
                </a:lnTo>
                <a:lnTo>
                  <a:pt x="30111" y="2466"/>
                </a:lnTo>
                <a:lnTo>
                  <a:pt x="29804" y="2317"/>
                </a:lnTo>
                <a:lnTo>
                  <a:pt x="17429" y="0"/>
                </a:lnTo>
                <a:lnTo>
                  <a:pt x="5168" y="2466"/>
                </a:lnTo>
                <a:lnTo>
                  <a:pt x="1879" y="4117"/>
                </a:lnTo>
                <a:lnTo>
                  <a:pt x="0" y="8702"/>
                </a:lnTo>
                <a:lnTo>
                  <a:pt x="1879" y="13299"/>
                </a:lnTo>
                <a:lnTo>
                  <a:pt x="5168" y="14937"/>
                </a:lnTo>
                <a:lnTo>
                  <a:pt x="8470" y="16588"/>
                </a:lnTo>
                <a:lnTo>
                  <a:pt x="12979" y="17528"/>
                </a:lnTo>
                <a:lnTo>
                  <a:pt x="17640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911936" y="6849037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0" y="8813"/>
                </a:moveTo>
                <a:lnTo>
                  <a:pt x="0" y="13703"/>
                </a:lnTo>
                <a:lnTo>
                  <a:pt x="7886" y="17640"/>
                </a:lnTo>
                <a:lnTo>
                  <a:pt x="27393" y="17640"/>
                </a:lnTo>
                <a:lnTo>
                  <a:pt x="35280" y="13703"/>
                </a:lnTo>
                <a:lnTo>
                  <a:pt x="35280" y="3937"/>
                </a:lnTo>
                <a:lnTo>
                  <a:pt x="27393" y="0"/>
                </a:lnTo>
                <a:lnTo>
                  <a:pt x="7886" y="0"/>
                </a:lnTo>
                <a:lnTo>
                  <a:pt x="0" y="3937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839067" y="6849037"/>
            <a:ext cx="35267" cy="17640"/>
          </a:xfrm>
          <a:custGeom>
            <a:avLst/>
            <a:gdLst/>
            <a:ahLst/>
            <a:cxnLst/>
            <a:rect l="l" t="t" r="r" b="b"/>
            <a:pathLst>
              <a:path w="35267" h="17640">
                <a:moveTo>
                  <a:pt x="0" y="8813"/>
                </a:moveTo>
                <a:lnTo>
                  <a:pt x="0" y="13703"/>
                </a:lnTo>
                <a:lnTo>
                  <a:pt x="7886" y="17640"/>
                </a:lnTo>
                <a:lnTo>
                  <a:pt x="27393" y="17640"/>
                </a:lnTo>
                <a:lnTo>
                  <a:pt x="35267" y="13703"/>
                </a:lnTo>
                <a:lnTo>
                  <a:pt x="35267" y="3937"/>
                </a:lnTo>
                <a:lnTo>
                  <a:pt x="27393" y="0"/>
                </a:lnTo>
                <a:lnTo>
                  <a:pt x="7886" y="0"/>
                </a:lnTo>
                <a:lnTo>
                  <a:pt x="0" y="3937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766181" y="6849037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0" y="8813"/>
                </a:moveTo>
                <a:lnTo>
                  <a:pt x="0" y="13703"/>
                </a:lnTo>
                <a:lnTo>
                  <a:pt x="7950" y="17640"/>
                </a:lnTo>
                <a:lnTo>
                  <a:pt x="27393" y="17640"/>
                </a:lnTo>
                <a:lnTo>
                  <a:pt x="35344" y="13703"/>
                </a:lnTo>
                <a:lnTo>
                  <a:pt x="35344" y="3937"/>
                </a:lnTo>
                <a:lnTo>
                  <a:pt x="27393" y="0"/>
                </a:lnTo>
                <a:lnTo>
                  <a:pt x="7950" y="0"/>
                </a:lnTo>
                <a:lnTo>
                  <a:pt x="0" y="3937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693304" y="6849037"/>
            <a:ext cx="35331" cy="17640"/>
          </a:xfrm>
          <a:custGeom>
            <a:avLst/>
            <a:gdLst/>
            <a:ahLst/>
            <a:cxnLst/>
            <a:rect l="l" t="t" r="r" b="b"/>
            <a:pathLst>
              <a:path w="35331" h="17640">
                <a:moveTo>
                  <a:pt x="0" y="8813"/>
                </a:moveTo>
                <a:lnTo>
                  <a:pt x="0" y="13703"/>
                </a:lnTo>
                <a:lnTo>
                  <a:pt x="7950" y="17640"/>
                </a:lnTo>
                <a:lnTo>
                  <a:pt x="27393" y="17640"/>
                </a:lnTo>
                <a:lnTo>
                  <a:pt x="35331" y="13703"/>
                </a:lnTo>
                <a:lnTo>
                  <a:pt x="35331" y="3937"/>
                </a:lnTo>
                <a:lnTo>
                  <a:pt x="27393" y="0"/>
                </a:lnTo>
                <a:lnTo>
                  <a:pt x="7950" y="0"/>
                </a:lnTo>
                <a:lnTo>
                  <a:pt x="0" y="3937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620426" y="6849037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0" y="8813"/>
                </a:moveTo>
                <a:lnTo>
                  <a:pt x="0" y="13703"/>
                </a:lnTo>
                <a:lnTo>
                  <a:pt x="7950" y="17640"/>
                </a:lnTo>
                <a:lnTo>
                  <a:pt x="27393" y="17640"/>
                </a:lnTo>
                <a:lnTo>
                  <a:pt x="35344" y="13703"/>
                </a:lnTo>
                <a:lnTo>
                  <a:pt x="35344" y="3937"/>
                </a:lnTo>
                <a:lnTo>
                  <a:pt x="27393" y="0"/>
                </a:lnTo>
                <a:lnTo>
                  <a:pt x="7950" y="0"/>
                </a:lnTo>
                <a:lnTo>
                  <a:pt x="0" y="3937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3547606" y="6849037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0" y="8813"/>
                </a:moveTo>
                <a:lnTo>
                  <a:pt x="0" y="13703"/>
                </a:lnTo>
                <a:lnTo>
                  <a:pt x="7886" y="17640"/>
                </a:lnTo>
                <a:lnTo>
                  <a:pt x="27393" y="17640"/>
                </a:lnTo>
                <a:lnTo>
                  <a:pt x="35280" y="13703"/>
                </a:lnTo>
                <a:lnTo>
                  <a:pt x="35280" y="3937"/>
                </a:lnTo>
                <a:lnTo>
                  <a:pt x="27393" y="0"/>
                </a:lnTo>
                <a:lnTo>
                  <a:pt x="7886" y="0"/>
                </a:lnTo>
                <a:lnTo>
                  <a:pt x="0" y="3937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3984818" y="6849148"/>
            <a:ext cx="35280" cy="17528"/>
          </a:xfrm>
          <a:custGeom>
            <a:avLst/>
            <a:gdLst/>
            <a:ahLst/>
            <a:cxnLst/>
            <a:rect l="l" t="t" r="r" b="b"/>
            <a:pathLst>
              <a:path w="35280" h="17528">
                <a:moveTo>
                  <a:pt x="17640" y="17528"/>
                </a:moveTo>
                <a:lnTo>
                  <a:pt x="22301" y="17528"/>
                </a:lnTo>
                <a:lnTo>
                  <a:pt x="26822" y="16588"/>
                </a:lnTo>
                <a:lnTo>
                  <a:pt x="30111" y="14937"/>
                </a:lnTo>
                <a:lnTo>
                  <a:pt x="33400" y="13299"/>
                </a:lnTo>
                <a:lnTo>
                  <a:pt x="35280" y="8702"/>
                </a:lnTo>
                <a:lnTo>
                  <a:pt x="33400" y="4117"/>
                </a:lnTo>
                <a:lnTo>
                  <a:pt x="30111" y="2466"/>
                </a:lnTo>
                <a:lnTo>
                  <a:pt x="29804" y="2317"/>
                </a:lnTo>
                <a:lnTo>
                  <a:pt x="17429" y="0"/>
                </a:lnTo>
                <a:lnTo>
                  <a:pt x="5168" y="2466"/>
                </a:lnTo>
                <a:lnTo>
                  <a:pt x="1879" y="4117"/>
                </a:lnTo>
                <a:lnTo>
                  <a:pt x="0" y="8702"/>
                </a:lnTo>
                <a:lnTo>
                  <a:pt x="1879" y="13299"/>
                </a:lnTo>
                <a:lnTo>
                  <a:pt x="5168" y="14937"/>
                </a:lnTo>
                <a:lnTo>
                  <a:pt x="8458" y="16588"/>
                </a:lnTo>
                <a:lnTo>
                  <a:pt x="12992" y="17528"/>
                </a:lnTo>
                <a:lnTo>
                  <a:pt x="17640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3495291" y="6804672"/>
            <a:ext cx="34213" cy="17792"/>
          </a:xfrm>
          <a:custGeom>
            <a:avLst/>
            <a:gdLst/>
            <a:ahLst/>
            <a:cxnLst/>
            <a:rect l="l" t="t" r="r" b="b"/>
            <a:pathLst>
              <a:path w="34213" h="17792">
                <a:moveTo>
                  <a:pt x="17106" y="17792"/>
                </a:moveTo>
                <a:lnTo>
                  <a:pt x="21615" y="17792"/>
                </a:lnTo>
                <a:lnTo>
                  <a:pt x="26009" y="16878"/>
                </a:lnTo>
                <a:lnTo>
                  <a:pt x="29197" y="15290"/>
                </a:lnTo>
                <a:lnTo>
                  <a:pt x="32397" y="13690"/>
                </a:lnTo>
                <a:lnTo>
                  <a:pt x="34213" y="9245"/>
                </a:lnTo>
                <a:lnTo>
                  <a:pt x="32397" y="4787"/>
                </a:lnTo>
                <a:lnTo>
                  <a:pt x="29197" y="3187"/>
                </a:lnTo>
                <a:lnTo>
                  <a:pt x="22809" y="0"/>
                </a:lnTo>
                <a:lnTo>
                  <a:pt x="11404" y="0"/>
                </a:lnTo>
                <a:lnTo>
                  <a:pt x="5016" y="3187"/>
                </a:lnTo>
                <a:lnTo>
                  <a:pt x="1816" y="4787"/>
                </a:lnTo>
                <a:lnTo>
                  <a:pt x="0" y="9245"/>
                </a:lnTo>
                <a:lnTo>
                  <a:pt x="1816" y="13690"/>
                </a:lnTo>
                <a:lnTo>
                  <a:pt x="5016" y="15290"/>
                </a:lnTo>
                <a:lnTo>
                  <a:pt x="8204" y="16878"/>
                </a:lnTo>
                <a:lnTo>
                  <a:pt x="12598" y="17792"/>
                </a:lnTo>
                <a:lnTo>
                  <a:pt x="17106" y="17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3919362" y="6805355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0" y="8559"/>
                </a:moveTo>
                <a:lnTo>
                  <a:pt x="0" y="13284"/>
                </a:lnTo>
                <a:lnTo>
                  <a:pt x="7645" y="17106"/>
                </a:lnTo>
                <a:lnTo>
                  <a:pt x="26581" y="17106"/>
                </a:lnTo>
                <a:lnTo>
                  <a:pt x="34213" y="13284"/>
                </a:lnTo>
                <a:lnTo>
                  <a:pt x="34213" y="3822"/>
                </a:lnTo>
                <a:lnTo>
                  <a:pt x="26581" y="0"/>
                </a:lnTo>
                <a:lnTo>
                  <a:pt x="7645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848675" y="6805355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0" y="8559"/>
                </a:move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777987" y="6805355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0" y="8559"/>
                </a:move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707293" y="6805355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0" y="8559"/>
                </a:move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636605" y="6805355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0" y="8559"/>
                </a:move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565979" y="6805355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0" y="8559"/>
                </a:move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990058" y="6804672"/>
            <a:ext cx="34213" cy="17792"/>
          </a:xfrm>
          <a:custGeom>
            <a:avLst/>
            <a:gdLst/>
            <a:ahLst/>
            <a:cxnLst/>
            <a:rect l="l" t="t" r="r" b="b"/>
            <a:pathLst>
              <a:path w="34213" h="17792">
                <a:moveTo>
                  <a:pt x="17106" y="17792"/>
                </a:moveTo>
                <a:lnTo>
                  <a:pt x="21615" y="17792"/>
                </a:lnTo>
                <a:lnTo>
                  <a:pt x="26009" y="16878"/>
                </a:lnTo>
                <a:lnTo>
                  <a:pt x="29197" y="15290"/>
                </a:lnTo>
                <a:lnTo>
                  <a:pt x="32397" y="13690"/>
                </a:lnTo>
                <a:lnTo>
                  <a:pt x="34213" y="9245"/>
                </a:lnTo>
                <a:lnTo>
                  <a:pt x="32397" y="4787"/>
                </a:lnTo>
                <a:lnTo>
                  <a:pt x="29197" y="3187"/>
                </a:lnTo>
                <a:lnTo>
                  <a:pt x="22809" y="0"/>
                </a:lnTo>
                <a:lnTo>
                  <a:pt x="11404" y="0"/>
                </a:lnTo>
                <a:lnTo>
                  <a:pt x="5016" y="3187"/>
                </a:lnTo>
                <a:lnTo>
                  <a:pt x="1816" y="4787"/>
                </a:lnTo>
                <a:lnTo>
                  <a:pt x="0" y="9245"/>
                </a:lnTo>
                <a:lnTo>
                  <a:pt x="1816" y="13690"/>
                </a:lnTo>
                <a:lnTo>
                  <a:pt x="5016" y="15290"/>
                </a:lnTo>
                <a:lnTo>
                  <a:pt x="8204" y="16878"/>
                </a:lnTo>
                <a:lnTo>
                  <a:pt x="12598" y="17792"/>
                </a:lnTo>
                <a:lnTo>
                  <a:pt x="17106" y="17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515841" y="6761007"/>
            <a:ext cx="33159" cy="17246"/>
          </a:xfrm>
          <a:custGeom>
            <a:avLst/>
            <a:gdLst/>
            <a:ahLst/>
            <a:cxnLst/>
            <a:rect l="l" t="t" r="r" b="b"/>
            <a:pathLst>
              <a:path w="33159" h="17246">
                <a:moveTo>
                  <a:pt x="16586" y="17246"/>
                </a:moveTo>
                <a:lnTo>
                  <a:pt x="20954" y="17246"/>
                </a:lnTo>
                <a:lnTo>
                  <a:pt x="25209" y="16370"/>
                </a:lnTo>
                <a:lnTo>
                  <a:pt x="28308" y="14820"/>
                </a:lnTo>
                <a:lnTo>
                  <a:pt x="31394" y="13271"/>
                </a:lnTo>
                <a:lnTo>
                  <a:pt x="33159" y="8966"/>
                </a:lnTo>
                <a:lnTo>
                  <a:pt x="31394" y="4648"/>
                </a:lnTo>
                <a:lnTo>
                  <a:pt x="28308" y="3098"/>
                </a:lnTo>
                <a:lnTo>
                  <a:pt x="22110" y="0"/>
                </a:lnTo>
                <a:lnTo>
                  <a:pt x="11061" y="0"/>
                </a:lnTo>
                <a:lnTo>
                  <a:pt x="4864" y="3098"/>
                </a:lnTo>
                <a:lnTo>
                  <a:pt x="1765" y="4648"/>
                </a:lnTo>
                <a:lnTo>
                  <a:pt x="0" y="8966"/>
                </a:lnTo>
                <a:lnTo>
                  <a:pt x="1765" y="13271"/>
                </a:lnTo>
                <a:lnTo>
                  <a:pt x="4864" y="14820"/>
                </a:lnTo>
                <a:lnTo>
                  <a:pt x="7962" y="16370"/>
                </a:lnTo>
                <a:lnTo>
                  <a:pt x="12204" y="17246"/>
                </a:lnTo>
                <a:lnTo>
                  <a:pt x="16586" y="172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926785" y="6761679"/>
            <a:ext cx="33147" cy="16573"/>
          </a:xfrm>
          <a:custGeom>
            <a:avLst/>
            <a:gdLst/>
            <a:ahLst/>
            <a:cxnLst/>
            <a:rect l="l" t="t" r="r" b="b"/>
            <a:pathLst>
              <a:path w="33146" h="16573">
                <a:moveTo>
                  <a:pt x="0" y="8293"/>
                </a:moveTo>
                <a:lnTo>
                  <a:pt x="0" y="12877"/>
                </a:lnTo>
                <a:lnTo>
                  <a:pt x="7404" y="16573"/>
                </a:lnTo>
                <a:lnTo>
                  <a:pt x="25755" y="16573"/>
                </a:lnTo>
                <a:lnTo>
                  <a:pt x="33147" y="12877"/>
                </a:lnTo>
                <a:lnTo>
                  <a:pt x="33147" y="3708"/>
                </a:lnTo>
                <a:lnTo>
                  <a:pt x="25755" y="0"/>
                </a:lnTo>
                <a:lnTo>
                  <a:pt x="7404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858281" y="6761679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0" y="8293"/>
                </a:moveTo>
                <a:lnTo>
                  <a:pt x="0" y="12877"/>
                </a:lnTo>
                <a:lnTo>
                  <a:pt x="7404" y="16573"/>
                </a:lnTo>
                <a:lnTo>
                  <a:pt x="25755" y="16573"/>
                </a:lnTo>
                <a:lnTo>
                  <a:pt x="33159" y="12877"/>
                </a:lnTo>
                <a:lnTo>
                  <a:pt x="33159" y="3708"/>
                </a:lnTo>
                <a:lnTo>
                  <a:pt x="25755" y="0"/>
                </a:lnTo>
                <a:lnTo>
                  <a:pt x="7404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789784" y="6761679"/>
            <a:ext cx="33210" cy="16573"/>
          </a:xfrm>
          <a:custGeom>
            <a:avLst/>
            <a:gdLst/>
            <a:ahLst/>
            <a:cxnLst/>
            <a:rect l="l" t="t" r="r" b="b"/>
            <a:pathLst>
              <a:path w="33210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55" y="16573"/>
                </a:lnTo>
                <a:lnTo>
                  <a:pt x="33210" y="12877"/>
                </a:lnTo>
                <a:lnTo>
                  <a:pt x="33210" y="3708"/>
                </a:lnTo>
                <a:lnTo>
                  <a:pt x="25755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721281" y="6761679"/>
            <a:ext cx="33223" cy="16573"/>
          </a:xfrm>
          <a:custGeom>
            <a:avLst/>
            <a:gdLst/>
            <a:ahLst/>
            <a:cxnLst/>
            <a:rect l="l" t="t" r="r" b="b"/>
            <a:pathLst>
              <a:path w="33223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55" y="16573"/>
                </a:lnTo>
                <a:lnTo>
                  <a:pt x="33223" y="12877"/>
                </a:lnTo>
                <a:lnTo>
                  <a:pt x="33223" y="3708"/>
                </a:lnTo>
                <a:lnTo>
                  <a:pt x="25755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652783" y="6761679"/>
            <a:ext cx="33210" cy="16573"/>
          </a:xfrm>
          <a:custGeom>
            <a:avLst/>
            <a:gdLst/>
            <a:ahLst/>
            <a:cxnLst/>
            <a:rect l="l" t="t" r="r" b="b"/>
            <a:pathLst>
              <a:path w="33210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55" y="16573"/>
                </a:lnTo>
                <a:lnTo>
                  <a:pt x="33210" y="12877"/>
                </a:lnTo>
                <a:lnTo>
                  <a:pt x="33210" y="3708"/>
                </a:lnTo>
                <a:lnTo>
                  <a:pt x="25755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584348" y="6761679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0" y="8293"/>
                </a:moveTo>
                <a:lnTo>
                  <a:pt x="0" y="12877"/>
                </a:lnTo>
                <a:lnTo>
                  <a:pt x="7404" y="16573"/>
                </a:lnTo>
                <a:lnTo>
                  <a:pt x="25742" y="16573"/>
                </a:lnTo>
                <a:lnTo>
                  <a:pt x="33159" y="12877"/>
                </a:lnTo>
                <a:lnTo>
                  <a:pt x="33159" y="3708"/>
                </a:lnTo>
                <a:lnTo>
                  <a:pt x="25742" y="0"/>
                </a:lnTo>
                <a:lnTo>
                  <a:pt x="7404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995276" y="6761007"/>
            <a:ext cx="33159" cy="17246"/>
          </a:xfrm>
          <a:custGeom>
            <a:avLst/>
            <a:gdLst/>
            <a:ahLst/>
            <a:cxnLst/>
            <a:rect l="l" t="t" r="r" b="b"/>
            <a:pathLst>
              <a:path w="33159" h="17246">
                <a:moveTo>
                  <a:pt x="16586" y="17246"/>
                </a:moveTo>
                <a:lnTo>
                  <a:pt x="20954" y="17246"/>
                </a:lnTo>
                <a:lnTo>
                  <a:pt x="25209" y="16370"/>
                </a:lnTo>
                <a:lnTo>
                  <a:pt x="28308" y="14820"/>
                </a:lnTo>
                <a:lnTo>
                  <a:pt x="31407" y="13271"/>
                </a:lnTo>
                <a:lnTo>
                  <a:pt x="33159" y="8966"/>
                </a:lnTo>
                <a:lnTo>
                  <a:pt x="31407" y="4648"/>
                </a:lnTo>
                <a:lnTo>
                  <a:pt x="28308" y="3098"/>
                </a:lnTo>
                <a:lnTo>
                  <a:pt x="22110" y="0"/>
                </a:lnTo>
                <a:lnTo>
                  <a:pt x="11061" y="0"/>
                </a:lnTo>
                <a:lnTo>
                  <a:pt x="4864" y="3098"/>
                </a:lnTo>
                <a:lnTo>
                  <a:pt x="1765" y="4648"/>
                </a:lnTo>
                <a:lnTo>
                  <a:pt x="0" y="8966"/>
                </a:lnTo>
                <a:lnTo>
                  <a:pt x="1765" y="13271"/>
                </a:lnTo>
                <a:lnTo>
                  <a:pt x="4864" y="14820"/>
                </a:lnTo>
                <a:lnTo>
                  <a:pt x="7962" y="16370"/>
                </a:lnTo>
                <a:lnTo>
                  <a:pt x="12217" y="17246"/>
                </a:lnTo>
                <a:lnTo>
                  <a:pt x="16586" y="172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536401" y="6717363"/>
            <a:ext cx="32105" cy="16687"/>
          </a:xfrm>
          <a:custGeom>
            <a:avLst/>
            <a:gdLst/>
            <a:ahLst/>
            <a:cxnLst/>
            <a:rect l="l" t="t" r="r" b="b"/>
            <a:pathLst>
              <a:path w="32105" h="16687">
                <a:moveTo>
                  <a:pt x="16052" y="16687"/>
                </a:moveTo>
                <a:lnTo>
                  <a:pt x="20281" y="16687"/>
                </a:lnTo>
                <a:lnTo>
                  <a:pt x="24396" y="15836"/>
                </a:lnTo>
                <a:lnTo>
                  <a:pt x="27393" y="14338"/>
                </a:lnTo>
                <a:lnTo>
                  <a:pt x="30391" y="12839"/>
                </a:lnTo>
                <a:lnTo>
                  <a:pt x="32105" y="8661"/>
                </a:lnTo>
                <a:lnTo>
                  <a:pt x="30391" y="4495"/>
                </a:lnTo>
                <a:lnTo>
                  <a:pt x="27393" y="2997"/>
                </a:lnTo>
                <a:lnTo>
                  <a:pt x="21399" y="0"/>
                </a:lnTo>
                <a:lnTo>
                  <a:pt x="10693" y="0"/>
                </a:lnTo>
                <a:lnTo>
                  <a:pt x="4698" y="2997"/>
                </a:lnTo>
                <a:lnTo>
                  <a:pt x="1701" y="4495"/>
                </a:lnTo>
                <a:lnTo>
                  <a:pt x="0" y="8661"/>
                </a:lnTo>
                <a:lnTo>
                  <a:pt x="1701" y="12839"/>
                </a:lnTo>
                <a:lnTo>
                  <a:pt x="4698" y="14338"/>
                </a:lnTo>
                <a:lnTo>
                  <a:pt x="7696" y="15836"/>
                </a:lnTo>
                <a:lnTo>
                  <a:pt x="11810" y="16687"/>
                </a:lnTo>
                <a:lnTo>
                  <a:pt x="16052" y="16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934201" y="6717995"/>
            <a:ext cx="32092" cy="16052"/>
          </a:xfrm>
          <a:custGeom>
            <a:avLst/>
            <a:gdLst/>
            <a:ahLst/>
            <a:cxnLst/>
            <a:rect l="l" t="t" r="r" b="b"/>
            <a:pathLst>
              <a:path w="32092" h="16052">
                <a:moveTo>
                  <a:pt x="0" y="8026"/>
                </a:move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092" y="12458"/>
                </a:lnTo>
                <a:lnTo>
                  <a:pt x="32092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867889" y="6717995"/>
            <a:ext cx="32105" cy="16052"/>
          </a:xfrm>
          <a:custGeom>
            <a:avLst/>
            <a:gdLst/>
            <a:ahLst/>
            <a:cxnLst/>
            <a:rect l="l" t="t" r="r" b="b"/>
            <a:pathLst>
              <a:path w="32105" h="16052">
                <a:moveTo>
                  <a:pt x="0" y="8026"/>
                </a:move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105" y="12458"/>
                </a:lnTo>
                <a:lnTo>
                  <a:pt x="32105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801581" y="6717995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38" y="16052"/>
                </a:lnTo>
                <a:lnTo>
                  <a:pt x="24930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30" y="0"/>
                </a:lnTo>
                <a:lnTo>
                  <a:pt x="7238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735275" y="6717995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26" y="16052"/>
                </a:lnTo>
                <a:lnTo>
                  <a:pt x="24917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17" y="0"/>
                </a:lnTo>
                <a:lnTo>
                  <a:pt x="7226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668961" y="6717995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26" y="16052"/>
                </a:lnTo>
                <a:lnTo>
                  <a:pt x="24930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30" y="0"/>
                </a:lnTo>
                <a:lnTo>
                  <a:pt x="7226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602712" y="6717995"/>
            <a:ext cx="32092" cy="16052"/>
          </a:xfrm>
          <a:custGeom>
            <a:avLst/>
            <a:gdLst/>
            <a:ahLst/>
            <a:cxnLst/>
            <a:rect l="l" t="t" r="r" b="b"/>
            <a:pathLst>
              <a:path w="32092" h="16052">
                <a:moveTo>
                  <a:pt x="0" y="8026"/>
                </a:move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092" y="12458"/>
                </a:lnTo>
                <a:lnTo>
                  <a:pt x="32092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000519" y="6717363"/>
            <a:ext cx="32092" cy="16687"/>
          </a:xfrm>
          <a:custGeom>
            <a:avLst/>
            <a:gdLst/>
            <a:ahLst/>
            <a:cxnLst/>
            <a:rect l="l" t="t" r="r" b="b"/>
            <a:pathLst>
              <a:path w="32092" h="16687">
                <a:moveTo>
                  <a:pt x="16040" y="16687"/>
                </a:moveTo>
                <a:lnTo>
                  <a:pt x="20269" y="16687"/>
                </a:lnTo>
                <a:lnTo>
                  <a:pt x="24384" y="15836"/>
                </a:lnTo>
                <a:lnTo>
                  <a:pt x="27381" y="14338"/>
                </a:lnTo>
                <a:lnTo>
                  <a:pt x="30391" y="12839"/>
                </a:lnTo>
                <a:lnTo>
                  <a:pt x="32092" y="8661"/>
                </a:lnTo>
                <a:lnTo>
                  <a:pt x="30391" y="4495"/>
                </a:lnTo>
                <a:lnTo>
                  <a:pt x="27381" y="2997"/>
                </a:lnTo>
                <a:lnTo>
                  <a:pt x="21386" y="0"/>
                </a:lnTo>
                <a:lnTo>
                  <a:pt x="10693" y="0"/>
                </a:lnTo>
                <a:lnTo>
                  <a:pt x="4699" y="2997"/>
                </a:lnTo>
                <a:lnTo>
                  <a:pt x="1701" y="4495"/>
                </a:lnTo>
                <a:lnTo>
                  <a:pt x="0" y="8661"/>
                </a:lnTo>
                <a:lnTo>
                  <a:pt x="1701" y="12839"/>
                </a:lnTo>
                <a:lnTo>
                  <a:pt x="4699" y="14338"/>
                </a:lnTo>
                <a:lnTo>
                  <a:pt x="7683" y="15836"/>
                </a:lnTo>
                <a:lnTo>
                  <a:pt x="11811" y="16687"/>
                </a:lnTo>
                <a:lnTo>
                  <a:pt x="16040" y="16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556955" y="6673698"/>
            <a:ext cx="31038" cy="16141"/>
          </a:xfrm>
          <a:custGeom>
            <a:avLst/>
            <a:gdLst/>
            <a:ahLst/>
            <a:cxnLst/>
            <a:rect l="l" t="t" r="r" b="b"/>
            <a:pathLst>
              <a:path w="31038" h="16141">
                <a:moveTo>
                  <a:pt x="15519" y="16141"/>
                </a:moveTo>
                <a:lnTo>
                  <a:pt x="19608" y="16141"/>
                </a:lnTo>
                <a:lnTo>
                  <a:pt x="23596" y="15316"/>
                </a:lnTo>
                <a:lnTo>
                  <a:pt x="26492" y="13855"/>
                </a:lnTo>
                <a:lnTo>
                  <a:pt x="29387" y="12420"/>
                </a:lnTo>
                <a:lnTo>
                  <a:pt x="31038" y="8382"/>
                </a:lnTo>
                <a:lnTo>
                  <a:pt x="29387" y="4343"/>
                </a:lnTo>
                <a:lnTo>
                  <a:pt x="26492" y="2895"/>
                </a:lnTo>
                <a:lnTo>
                  <a:pt x="20700" y="0"/>
                </a:lnTo>
                <a:lnTo>
                  <a:pt x="10350" y="0"/>
                </a:lnTo>
                <a:lnTo>
                  <a:pt x="4546" y="2895"/>
                </a:lnTo>
                <a:lnTo>
                  <a:pt x="1650" y="4343"/>
                </a:lnTo>
                <a:lnTo>
                  <a:pt x="0" y="8382"/>
                </a:lnTo>
                <a:lnTo>
                  <a:pt x="1650" y="12420"/>
                </a:lnTo>
                <a:lnTo>
                  <a:pt x="4546" y="13855"/>
                </a:lnTo>
                <a:lnTo>
                  <a:pt x="7442" y="15316"/>
                </a:lnTo>
                <a:lnTo>
                  <a:pt x="11429" y="16141"/>
                </a:lnTo>
                <a:lnTo>
                  <a:pt x="15519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941617" y="6674318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0" y="7759"/>
                </a:moveTo>
                <a:lnTo>
                  <a:pt x="0" y="12052"/>
                </a:lnTo>
                <a:lnTo>
                  <a:pt x="6946" y="15519"/>
                </a:lnTo>
                <a:lnTo>
                  <a:pt x="24104" y="15519"/>
                </a:lnTo>
                <a:lnTo>
                  <a:pt x="31038" y="12052"/>
                </a:lnTo>
                <a:lnTo>
                  <a:pt x="31038" y="3479"/>
                </a:lnTo>
                <a:lnTo>
                  <a:pt x="24104" y="0"/>
                </a:lnTo>
                <a:lnTo>
                  <a:pt x="6946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877502" y="6674318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0" y="7759"/>
                </a:moveTo>
                <a:lnTo>
                  <a:pt x="0" y="12052"/>
                </a:lnTo>
                <a:lnTo>
                  <a:pt x="6934" y="15519"/>
                </a:lnTo>
                <a:lnTo>
                  <a:pt x="24104" y="15519"/>
                </a:lnTo>
                <a:lnTo>
                  <a:pt x="31038" y="12052"/>
                </a:lnTo>
                <a:lnTo>
                  <a:pt x="31038" y="3479"/>
                </a:lnTo>
                <a:lnTo>
                  <a:pt x="24104" y="0"/>
                </a:lnTo>
                <a:lnTo>
                  <a:pt x="6934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813379" y="6674318"/>
            <a:ext cx="31102" cy="15519"/>
          </a:xfrm>
          <a:custGeom>
            <a:avLst/>
            <a:gdLst/>
            <a:ahLst/>
            <a:cxnLst/>
            <a:rect l="l" t="t" r="r" b="b"/>
            <a:pathLst>
              <a:path w="31102" h="15519">
                <a:moveTo>
                  <a:pt x="0" y="7759"/>
                </a:moveTo>
                <a:lnTo>
                  <a:pt x="0" y="12052"/>
                </a:lnTo>
                <a:lnTo>
                  <a:pt x="6985" y="15519"/>
                </a:lnTo>
                <a:lnTo>
                  <a:pt x="24104" y="15519"/>
                </a:lnTo>
                <a:lnTo>
                  <a:pt x="31102" y="12052"/>
                </a:lnTo>
                <a:lnTo>
                  <a:pt x="31102" y="3479"/>
                </a:lnTo>
                <a:lnTo>
                  <a:pt x="24104" y="0"/>
                </a:lnTo>
                <a:lnTo>
                  <a:pt x="6985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749264" y="6674318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0" y="7759"/>
                </a:moveTo>
                <a:lnTo>
                  <a:pt x="0" y="12052"/>
                </a:lnTo>
                <a:lnTo>
                  <a:pt x="6985" y="15519"/>
                </a:lnTo>
                <a:lnTo>
                  <a:pt x="24104" y="15519"/>
                </a:lnTo>
                <a:lnTo>
                  <a:pt x="31089" y="12052"/>
                </a:lnTo>
                <a:lnTo>
                  <a:pt x="31089" y="3479"/>
                </a:lnTo>
                <a:lnTo>
                  <a:pt x="24104" y="0"/>
                </a:lnTo>
                <a:lnTo>
                  <a:pt x="6985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685141" y="6674318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0" y="7759"/>
                </a:moveTo>
                <a:lnTo>
                  <a:pt x="0" y="12052"/>
                </a:lnTo>
                <a:lnTo>
                  <a:pt x="6985" y="15519"/>
                </a:lnTo>
                <a:lnTo>
                  <a:pt x="24104" y="15519"/>
                </a:lnTo>
                <a:lnTo>
                  <a:pt x="31089" y="12052"/>
                </a:lnTo>
                <a:lnTo>
                  <a:pt x="31089" y="3479"/>
                </a:lnTo>
                <a:lnTo>
                  <a:pt x="24104" y="0"/>
                </a:lnTo>
                <a:lnTo>
                  <a:pt x="6985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621074" y="6674318"/>
            <a:ext cx="31051" cy="15519"/>
          </a:xfrm>
          <a:custGeom>
            <a:avLst/>
            <a:gdLst/>
            <a:ahLst/>
            <a:cxnLst/>
            <a:rect l="l" t="t" r="r" b="b"/>
            <a:pathLst>
              <a:path w="31051" h="15519">
                <a:moveTo>
                  <a:pt x="0" y="7759"/>
                </a:moveTo>
                <a:lnTo>
                  <a:pt x="0" y="12052"/>
                </a:lnTo>
                <a:lnTo>
                  <a:pt x="6934" y="15519"/>
                </a:lnTo>
                <a:lnTo>
                  <a:pt x="24104" y="15519"/>
                </a:lnTo>
                <a:lnTo>
                  <a:pt x="31051" y="12052"/>
                </a:lnTo>
                <a:lnTo>
                  <a:pt x="31051" y="3479"/>
                </a:lnTo>
                <a:lnTo>
                  <a:pt x="24104" y="0"/>
                </a:lnTo>
                <a:lnTo>
                  <a:pt x="6934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005745" y="6673698"/>
            <a:ext cx="31026" cy="16141"/>
          </a:xfrm>
          <a:custGeom>
            <a:avLst/>
            <a:gdLst/>
            <a:ahLst/>
            <a:cxnLst/>
            <a:rect l="l" t="t" r="r" b="b"/>
            <a:pathLst>
              <a:path w="31026" h="16141">
                <a:moveTo>
                  <a:pt x="15519" y="16141"/>
                </a:moveTo>
                <a:lnTo>
                  <a:pt x="19608" y="16141"/>
                </a:lnTo>
                <a:lnTo>
                  <a:pt x="23583" y="15316"/>
                </a:lnTo>
                <a:lnTo>
                  <a:pt x="26479" y="13855"/>
                </a:lnTo>
                <a:lnTo>
                  <a:pt x="29387" y="12420"/>
                </a:lnTo>
                <a:lnTo>
                  <a:pt x="31026" y="8382"/>
                </a:lnTo>
                <a:lnTo>
                  <a:pt x="29387" y="4343"/>
                </a:lnTo>
                <a:lnTo>
                  <a:pt x="26479" y="2895"/>
                </a:lnTo>
                <a:lnTo>
                  <a:pt x="20688" y="0"/>
                </a:lnTo>
                <a:lnTo>
                  <a:pt x="10337" y="0"/>
                </a:lnTo>
                <a:lnTo>
                  <a:pt x="4546" y="2895"/>
                </a:lnTo>
                <a:lnTo>
                  <a:pt x="1638" y="4343"/>
                </a:lnTo>
                <a:lnTo>
                  <a:pt x="0" y="8382"/>
                </a:lnTo>
                <a:lnTo>
                  <a:pt x="1638" y="12420"/>
                </a:lnTo>
                <a:lnTo>
                  <a:pt x="4546" y="13855"/>
                </a:lnTo>
                <a:lnTo>
                  <a:pt x="7442" y="15316"/>
                </a:lnTo>
                <a:lnTo>
                  <a:pt x="11430" y="16141"/>
                </a:lnTo>
                <a:lnTo>
                  <a:pt x="15519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577516" y="6630045"/>
            <a:ext cx="29971" cy="15582"/>
          </a:xfrm>
          <a:custGeom>
            <a:avLst/>
            <a:gdLst/>
            <a:ahLst/>
            <a:cxnLst/>
            <a:rect l="l" t="t" r="r" b="b"/>
            <a:pathLst>
              <a:path w="29971" h="15582">
                <a:moveTo>
                  <a:pt x="14986" y="15582"/>
                </a:moveTo>
                <a:lnTo>
                  <a:pt x="18935" y="15582"/>
                </a:lnTo>
                <a:lnTo>
                  <a:pt x="22783" y="14782"/>
                </a:lnTo>
                <a:lnTo>
                  <a:pt x="25590" y="13385"/>
                </a:lnTo>
                <a:lnTo>
                  <a:pt x="28384" y="11988"/>
                </a:lnTo>
                <a:lnTo>
                  <a:pt x="29972" y="8089"/>
                </a:lnTo>
                <a:lnTo>
                  <a:pt x="28384" y="4190"/>
                </a:lnTo>
                <a:lnTo>
                  <a:pt x="25590" y="2793"/>
                </a:lnTo>
                <a:lnTo>
                  <a:pt x="19977" y="0"/>
                </a:lnTo>
                <a:lnTo>
                  <a:pt x="9994" y="0"/>
                </a:lnTo>
                <a:lnTo>
                  <a:pt x="4394" y="2793"/>
                </a:lnTo>
                <a:lnTo>
                  <a:pt x="1587" y="4190"/>
                </a:lnTo>
                <a:lnTo>
                  <a:pt x="0" y="8089"/>
                </a:lnTo>
                <a:lnTo>
                  <a:pt x="1587" y="11988"/>
                </a:lnTo>
                <a:lnTo>
                  <a:pt x="4394" y="13385"/>
                </a:lnTo>
                <a:lnTo>
                  <a:pt x="7188" y="14782"/>
                </a:lnTo>
                <a:lnTo>
                  <a:pt x="11036" y="15582"/>
                </a:lnTo>
                <a:lnTo>
                  <a:pt x="14986" y="15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949034" y="6630628"/>
            <a:ext cx="29972" cy="14998"/>
          </a:xfrm>
          <a:custGeom>
            <a:avLst/>
            <a:gdLst/>
            <a:ahLst/>
            <a:cxnLst/>
            <a:rect l="l" t="t" r="r" b="b"/>
            <a:pathLst>
              <a:path w="29971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72" y="11658"/>
                </a:lnTo>
                <a:lnTo>
                  <a:pt x="29972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887101" y="6630628"/>
            <a:ext cx="29984" cy="14998"/>
          </a:xfrm>
          <a:custGeom>
            <a:avLst/>
            <a:gdLst/>
            <a:ahLst/>
            <a:cxnLst/>
            <a:rect l="l" t="t" r="r" b="b"/>
            <a:pathLst>
              <a:path w="29984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84" y="11658"/>
                </a:lnTo>
                <a:lnTo>
                  <a:pt x="29984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825177" y="6630628"/>
            <a:ext cx="30035" cy="14998"/>
          </a:xfrm>
          <a:custGeom>
            <a:avLst/>
            <a:gdLst/>
            <a:ahLst/>
            <a:cxnLst/>
            <a:rect l="l" t="t" r="r" b="b"/>
            <a:pathLst>
              <a:path w="30035" h="14998">
                <a:moveTo>
                  <a:pt x="0" y="7505"/>
                </a:moveTo>
                <a:lnTo>
                  <a:pt x="0" y="11658"/>
                </a:lnTo>
                <a:lnTo>
                  <a:pt x="6743" y="14998"/>
                </a:lnTo>
                <a:lnTo>
                  <a:pt x="23279" y="14998"/>
                </a:lnTo>
                <a:lnTo>
                  <a:pt x="30035" y="11658"/>
                </a:lnTo>
                <a:lnTo>
                  <a:pt x="30035" y="3365"/>
                </a:lnTo>
                <a:lnTo>
                  <a:pt x="23279" y="0"/>
                </a:lnTo>
                <a:lnTo>
                  <a:pt x="6743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763246" y="6630628"/>
            <a:ext cx="30035" cy="14998"/>
          </a:xfrm>
          <a:custGeom>
            <a:avLst/>
            <a:gdLst/>
            <a:ahLst/>
            <a:cxnLst/>
            <a:rect l="l" t="t" r="r" b="b"/>
            <a:pathLst>
              <a:path w="30035" h="14998">
                <a:moveTo>
                  <a:pt x="0" y="7505"/>
                </a:moveTo>
                <a:lnTo>
                  <a:pt x="0" y="11658"/>
                </a:lnTo>
                <a:lnTo>
                  <a:pt x="6756" y="14998"/>
                </a:lnTo>
                <a:lnTo>
                  <a:pt x="23279" y="14998"/>
                </a:lnTo>
                <a:lnTo>
                  <a:pt x="30035" y="11658"/>
                </a:lnTo>
                <a:lnTo>
                  <a:pt x="30035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701320" y="6630628"/>
            <a:ext cx="30022" cy="14998"/>
          </a:xfrm>
          <a:custGeom>
            <a:avLst/>
            <a:gdLst/>
            <a:ahLst/>
            <a:cxnLst/>
            <a:rect l="l" t="t" r="r" b="b"/>
            <a:pathLst>
              <a:path w="30022" h="14998">
                <a:moveTo>
                  <a:pt x="0" y="7505"/>
                </a:moveTo>
                <a:lnTo>
                  <a:pt x="0" y="11658"/>
                </a:lnTo>
                <a:lnTo>
                  <a:pt x="6756" y="14998"/>
                </a:lnTo>
                <a:lnTo>
                  <a:pt x="23279" y="14998"/>
                </a:lnTo>
                <a:lnTo>
                  <a:pt x="30022" y="11658"/>
                </a:lnTo>
                <a:lnTo>
                  <a:pt x="30022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639443" y="6630628"/>
            <a:ext cx="29972" cy="14998"/>
          </a:xfrm>
          <a:custGeom>
            <a:avLst/>
            <a:gdLst/>
            <a:ahLst/>
            <a:cxnLst/>
            <a:rect l="l" t="t" r="r" b="b"/>
            <a:pathLst>
              <a:path w="29971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72" y="11658"/>
                </a:lnTo>
                <a:lnTo>
                  <a:pt x="29972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4010968" y="6630045"/>
            <a:ext cx="29984" cy="15582"/>
          </a:xfrm>
          <a:custGeom>
            <a:avLst/>
            <a:gdLst/>
            <a:ahLst/>
            <a:cxnLst/>
            <a:rect l="l" t="t" r="r" b="b"/>
            <a:pathLst>
              <a:path w="29984" h="15582">
                <a:moveTo>
                  <a:pt x="14986" y="15582"/>
                </a:moveTo>
                <a:lnTo>
                  <a:pt x="18948" y="15582"/>
                </a:lnTo>
                <a:lnTo>
                  <a:pt x="22783" y="14782"/>
                </a:lnTo>
                <a:lnTo>
                  <a:pt x="25590" y="13385"/>
                </a:lnTo>
                <a:lnTo>
                  <a:pt x="28384" y="11988"/>
                </a:lnTo>
                <a:lnTo>
                  <a:pt x="29984" y="8089"/>
                </a:lnTo>
                <a:lnTo>
                  <a:pt x="28384" y="4190"/>
                </a:lnTo>
                <a:lnTo>
                  <a:pt x="25590" y="2793"/>
                </a:lnTo>
                <a:lnTo>
                  <a:pt x="19989" y="0"/>
                </a:lnTo>
                <a:lnTo>
                  <a:pt x="9994" y="0"/>
                </a:lnTo>
                <a:lnTo>
                  <a:pt x="4394" y="2793"/>
                </a:lnTo>
                <a:lnTo>
                  <a:pt x="1587" y="4190"/>
                </a:lnTo>
                <a:lnTo>
                  <a:pt x="0" y="8089"/>
                </a:lnTo>
                <a:lnTo>
                  <a:pt x="1587" y="11988"/>
                </a:lnTo>
                <a:lnTo>
                  <a:pt x="4394" y="13385"/>
                </a:lnTo>
                <a:lnTo>
                  <a:pt x="7188" y="14782"/>
                </a:lnTo>
                <a:lnTo>
                  <a:pt x="11036" y="15582"/>
                </a:lnTo>
                <a:lnTo>
                  <a:pt x="14986" y="15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598066" y="6586387"/>
            <a:ext cx="28917" cy="15036"/>
          </a:xfrm>
          <a:custGeom>
            <a:avLst/>
            <a:gdLst/>
            <a:ahLst/>
            <a:cxnLst/>
            <a:rect l="l" t="t" r="r" b="b"/>
            <a:pathLst>
              <a:path w="28917" h="15036">
                <a:moveTo>
                  <a:pt x="14465" y="15036"/>
                </a:moveTo>
                <a:lnTo>
                  <a:pt x="18287" y="15036"/>
                </a:lnTo>
                <a:lnTo>
                  <a:pt x="21983" y="14274"/>
                </a:lnTo>
                <a:lnTo>
                  <a:pt x="24688" y="12915"/>
                </a:lnTo>
                <a:lnTo>
                  <a:pt x="27393" y="11569"/>
                </a:lnTo>
                <a:lnTo>
                  <a:pt x="28917" y="7810"/>
                </a:lnTo>
                <a:lnTo>
                  <a:pt x="27393" y="4038"/>
                </a:lnTo>
                <a:lnTo>
                  <a:pt x="24688" y="2692"/>
                </a:lnTo>
                <a:lnTo>
                  <a:pt x="19278" y="0"/>
                </a:lnTo>
                <a:lnTo>
                  <a:pt x="9651" y="0"/>
                </a:lnTo>
                <a:lnTo>
                  <a:pt x="4241" y="2692"/>
                </a:lnTo>
                <a:lnTo>
                  <a:pt x="1549" y="4038"/>
                </a:lnTo>
                <a:lnTo>
                  <a:pt x="0" y="7810"/>
                </a:lnTo>
                <a:lnTo>
                  <a:pt x="1549" y="11569"/>
                </a:lnTo>
                <a:lnTo>
                  <a:pt x="4241" y="12915"/>
                </a:lnTo>
                <a:lnTo>
                  <a:pt x="6946" y="14274"/>
                </a:lnTo>
                <a:lnTo>
                  <a:pt x="10655" y="15036"/>
                </a:lnTo>
                <a:lnTo>
                  <a:pt x="14465" y="1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956458" y="6586958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8"/>
                </a:move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896716" y="6586958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8"/>
                </a:moveTo>
                <a:lnTo>
                  <a:pt x="0" y="11226"/>
                </a:lnTo>
                <a:lnTo>
                  <a:pt x="6464" y="14465"/>
                </a:lnTo>
                <a:lnTo>
                  <a:pt x="22466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66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3836981" y="6586958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8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3777240" y="6586958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8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3717498" y="6586958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8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3657813" y="6586958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8"/>
                </a:move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4016194" y="6586387"/>
            <a:ext cx="28930" cy="15036"/>
          </a:xfrm>
          <a:custGeom>
            <a:avLst/>
            <a:gdLst/>
            <a:ahLst/>
            <a:cxnLst/>
            <a:rect l="l" t="t" r="r" b="b"/>
            <a:pathLst>
              <a:path w="28930" h="15036">
                <a:moveTo>
                  <a:pt x="14465" y="15036"/>
                </a:moveTo>
                <a:lnTo>
                  <a:pt x="18275" y="15036"/>
                </a:lnTo>
                <a:lnTo>
                  <a:pt x="21983" y="14274"/>
                </a:lnTo>
                <a:lnTo>
                  <a:pt x="24688" y="12915"/>
                </a:lnTo>
                <a:lnTo>
                  <a:pt x="27393" y="11569"/>
                </a:lnTo>
                <a:lnTo>
                  <a:pt x="28930" y="7810"/>
                </a:lnTo>
                <a:lnTo>
                  <a:pt x="27393" y="4038"/>
                </a:lnTo>
                <a:lnTo>
                  <a:pt x="24688" y="2692"/>
                </a:lnTo>
                <a:lnTo>
                  <a:pt x="19278" y="0"/>
                </a:lnTo>
                <a:lnTo>
                  <a:pt x="9639" y="0"/>
                </a:lnTo>
                <a:lnTo>
                  <a:pt x="4241" y="2692"/>
                </a:lnTo>
                <a:lnTo>
                  <a:pt x="1536" y="4038"/>
                </a:lnTo>
                <a:lnTo>
                  <a:pt x="0" y="7810"/>
                </a:lnTo>
                <a:lnTo>
                  <a:pt x="1536" y="11569"/>
                </a:lnTo>
                <a:lnTo>
                  <a:pt x="4241" y="12915"/>
                </a:lnTo>
                <a:lnTo>
                  <a:pt x="6946" y="14274"/>
                </a:lnTo>
                <a:lnTo>
                  <a:pt x="10642" y="15036"/>
                </a:lnTo>
                <a:lnTo>
                  <a:pt x="14465" y="1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3618635" y="6542722"/>
            <a:ext cx="27838" cy="14490"/>
          </a:xfrm>
          <a:custGeom>
            <a:avLst/>
            <a:gdLst/>
            <a:ahLst/>
            <a:cxnLst/>
            <a:rect l="l" t="t" r="r" b="b"/>
            <a:pathLst>
              <a:path w="27838" h="14490">
                <a:moveTo>
                  <a:pt x="13919" y="14490"/>
                </a:moveTo>
                <a:lnTo>
                  <a:pt x="17602" y="14490"/>
                </a:lnTo>
                <a:lnTo>
                  <a:pt x="21170" y="13754"/>
                </a:lnTo>
                <a:lnTo>
                  <a:pt x="23761" y="12458"/>
                </a:lnTo>
                <a:lnTo>
                  <a:pt x="26377" y="11150"/>
                </a:lnTo>
                <a:lnTo>
                  <a:pt x="27838" y="7518"/>
                </a:lnTo>
                <a:lnTo>
                  <a:pt x="26365" y="3898"/>
                </a:lnTo>
                <a:lnTo>
                  <a:pt x="23761" y="2603"/>
                </a:lnTo>
                <a:lnTo>
                  <a:pt x="18554" y="0"/>
                </a:lnTo>
                <a:lnTo>
                  <a:pt x="9283" y="0"/>
                </a:lnTo>
                <a:lnTo>
                  <a:pt x="4076" y="2603"/>
                </a:lnTo>
                <a:lnTo>
                  <a:pt x="1473" y="3898"/>
                </a:lnTo>
                <a:lnTo>
                  <a:pt x="0" y="7518"/>
                </a:lnTo>
                <a:lnTo>
                  <a:pt x="1460" y="11150"/>
                </a:lnTo>
                <a:lnTo>
                  <a:pt x="4076" y="12458"/>
                </a:lnTo>
                <a:lnTo>
                  <a:pt x="6667" y="13754"/>
                </a:lnTo>
                <a:lnTo>
                  <a:pt x="10236" y="14490"/>
                </a:lnTo>
                <a:lnTo>
                  <a:pt x="13919" y="1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963875" y="6543281"/>
            <a:ext cx="27851" cy="13931"/>
          </a:xfrm>
          <a:custGeom>
            <a:avLst/>
            <a:gdLst/>
            <a:ahLst/>
            <a:cxnLst/>
            <a:rect l="l" t="t" r="r" b="b"/>
            <a:pathLst>
              <a:path w="27851" h="13931">
                <a:moveTo>
                  <a:pt x="0" y="6959"/>
                </a:moveTo>
                <a:lnTo>
                  <a:pt x="0" y="10820"/>
                </a:lnTo>
                <a:lnTo>
                  <a:pt x="6235" y="13931"/>
                </a:lnTo>
                <a:lnTo>
                  <a:pt x="21640" y="13931"/>
                </a:lnTo>
                <a:lnTo>
                  <a:pt x="27851" y="10820"/>
                </a:lnTo>
                <a:lnTo>
                  <a:pt x="27851" y="3124"/>
                </a:lnTo>
                <a:lnTo>
                  <a:pt x="21640" y="0"/>
                </a:lnTo>
                <a:lnTo>
                  <a:pt x="6235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906324" y="6543281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0" y="6959"/>
                </a:moveTo>
                <a:lnTo>
                  <a:pt x="0" y="10820"/>
                </a:lnTo>
                <a:lnTo>
                  <a:pt x="6223" y="13931"/>
                </a:lnTo>
                <a:lnTo>
                  <a:pt x="21640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40" y="0"/>
                </a:lnTo>
                <a:lnTo>
                  <a:pt x="622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848780" y="6543281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791229" y="6543281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733678" y="6543281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40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40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676175" y="6543281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0" y="6959"/>
                </a:moveTo>
                <a:lnTo>
                  <a:pt x="0" y="10820"/>
                </a:lnTo>
                <a:lnTo>
                  <a:pt x="6223" y="13931"/>
                </a:lnTo>
                <a:lnTo>
                  <a:pt x="21640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40" y="0"/>
                </a:lnTo>
                <a:lnTo>
                  <a:pt x="622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4021427" y="6542722"/>
            <a:ext cx="27851" cy="14490"/>
          </a:xfrm>
          <a:custGeom>
            <a:avLst/>
            <a:gdLst/>
            <a:ahLst/>
            <a:cxnLst/>
            <a:rect l="l" t="t" r="r" b="b"/>
            <a:pathLst>
              <a:path w="27851" h="14490">
                <a:moveTo>
                  <a:pt x="13931" y="14490"/>
                </a:moveTo>
                <a:lnTo>
                  <a:pt x="17602" y="14490"/>
                </a:lnTo>
                <a:lnTo>
                  <a:pt x="21170" y="13754"/>
                </a:lnTo>
                <a:lnTo>
                  <a:pt x="23774" y="12458"/>
                </a:lnTo>
                <a:lnTo>
                  <a:pt x="26377" y="11150"/>
                </a:lnTo>
                <a:lnTo>
                  <a:pt x="27851" y="7518"/>
                </a:lnTo>
                <a:lnTo>
                  <a:pt x="26377" y="3898"/>
                </a:lnTo>
                <a:lnTo>
                  <a:pt x="23774" y="2603"/>
                </a:lnTo>
                <a:lnTo>
                  <a:pt x="18567" y="0"/>
                </a:lnTo>
                <a:lnTo>
                  <a:pt x="9296" y="0"/>
                </a:lnTo>
                <a:lnTo>
                  <a:pt x="4089" y="2603"/>
                </a:lnTo>
                <a:lnTo>
                  <a:pt x="1473" y="3898"/>
                </a:lnTo>
                <a:lnTo>
                  <a:pt x="0" y="7518"/>
                </a:lnTo>
                <a:lnTo>
                  <a:pt x="1473" y="11150"/>
                </a:lnTo>
                <a:lnTo>
                  <a:pt x="4089" y="12458"/>
                </a:lnTo>
                <a:lnTo>
                  <a:pt x="6680" y="13741"/>
                </a:lnTo>
                <a:lnTo>
                  <a:pt x="10248" y="14490"/>
                </a:lnTo>
                <a:lnTo>
                  <a:pt x="13931" y="1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639187" y="6499071"/>
            <a:ext cx="26784" cy="13931"/>
          </a:xfrm>
          <a:custGeom>
            <a:avLst/>
            <a:gdLst/>
            <a:ahLst/>
            <a:cxnLst/>
            <a:rect l="l" t="t" r="r" b="b"/>
            <a:pathLst>
              <a:path w="26784" h="13931">
                <a:moveTo>
                  <a:pt x="13398" y="13931"/>
                </a:moveTo>
                <a:lnTo>
                  <a:pt x="16929" y="13931"/>
                </a:lnTo>
                <a:lnTo>
                  <a:pt x="20370" y="13233"/>
                </a:lnTo>
                <a:lnTo>
                  <a:pt x="22872" y="11976"/>
                </a:lnTo>
                <a:lnTo>
                  <a:pt x="26784" y="9004"/>
                </a:lnTo>
                <a:lnTo>
                  <a:pt x="26784" y="5460"/>
                </a:lnTo>
                <a:lnTo>
                  <a:pt x="22872" y="2489"/>
                </a:lnTo>
                <a:lnTo>
                  <a:pt x="17868" y="0"/>
                </a:lnTo>
                <a:lnTo>
                  <a:pt x="8928" y="0"/>
                </a:lnTo>
                <a:lnTo>
                  <a:pt x="3924" y="2489"/>
                </a:lnTo>
                <a:lnTo>
                  <a:pt x="1422" y="3746"/>
                </a:lnTo>
                <a:lnTo>
                  <a:pt x="0" y="7238"/>
                </a:lnTo>
                <a:lnTo>
                  <a:pt x="1422" y="10718"/>
                </a:lnTo>
                <a:lnTo>
                  <a:pt x="6426" y="13233"/>
                </a:lnTo>
                <a:lnTo>
                  <a:pt x="9867" y="13931"/>
                </a:lnTo>
                <a:lnTo>
                  <a:pt x="13398" y="13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971300" y="6499610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6" h="13385">
                <a:moveTo>
                  <a:pt x="0" y="6692"/>
                </a:moveTo>
                <a:lnTo>
                  <a:pt x="0" y="10401"/>
                </a:lnTo>
                <a:lnTo>
                  <a:pt x="5981" y="13385"/>
                </a:lnTo>
                <a:lnTo>
                  <a:pt x="20802" y="13385"/>
                </a:lnTo>
                <a:lnTo>
                  <a:pt x="26797" y="10401"/>
                </a:lnTo>
                <a:lnTo>
                  <a:pt x="26797" y="2984"/>
                </a:lnTo>
                <a:lnTo>
                  <a:pt x="20802" y="0"/>
                </a:lnTo>
                <a:lnTo>
                  <a:pt x="5981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915939" y="6499610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6" h="13385">
                <a:moveTo>
                  <a:pt x="0" y="6692"/>
                </a:moveTo>
                <a:lnTo>
                  <a:pt x="0" y="10401"/>
                </a:lnTo>
                <a:lnTo>
                  <a:pt x="5981" y="13385"/>
                </a:lnTo>
                <a:lnTo>
                  <a:pt x="20802" y="13385"/>
                </a:lnTo>
                <a:lnTo>
                  <a:pt x="26797" y="10401"/>
                </a:lnTo>
                <a:lnTo>
                  <a:pt x="26797" y="2984"/>
                </a:lnTo>
                <a:lnTo>
                  <a:pt x="20802" y="0"/>
                </a:lnTo>
                <a:lnTo>
                  <a:pt x="5981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860577" y="6499610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32" y="13385"/>
                </a:lnTo>
                <a:lnTo>
                  <a:pt x="20802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02" y="0"/>
                </a:lnTo>
                <a:lnTo>
                  <a:pt x="6032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805217" y="6499610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32" y="13385"/>
                </a:lnTo>
                <a:lnTo>
                  <a:pt x="20802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02" y="0"/>
                </a:lnTo>
                <a:lnTo>
                  <a:pt x="6032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749862" y="6499610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32" y="13385"/>
                </a:lnTo>
                <a:lnTo>
                  <a:pt x="20802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02" y="0"/>
                </a:lnTo>
                <a:lnTo>
                  <a:pt x="6032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694544" y="6499610"/>
            <a:ext cx="26809" cy="13385"/>
          </a:xfrm>
          <a:custGeom>
            <a:avLst/>
            <a:gdLst/>
            <a:ahLst/>
            <a:cxnLst/>
            <a:rect l="l" t="t" r="r" b="b"/>
            <a:pathLst>
              <a:path w="26809" h="13385">
                <a:moveTo>
                  <a:pt x="0" y="6692"/>
                </a:moveTo>
                <a:lnTo>
                  <a:pt x="0" y="10401"/>
                </a:lnTo>
                <a:lnTo>
                  <a:pt x="5994" y="13385"/>
                </a:lnTo>
                <a:lnTo>
                  <a:pt x="20815" y="13385"/>
                </a:lnTo>
                <a:lnTo>
                  <a:pt x="26809" y="10401"/>
                </a:lnTo>
                <a:lnTo>
                  <a:pt x="26809" y="2984"/>
                </a:lnTo>
                <a:lnTo>
                  <a:pt x="20815" y="0"/>
                </a:lnTo>
                <a:lnTo>
                  <a:pt x="5994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026653" y="6499071"/>
            <a:ext cx="26797" cy="13931"/>
          </a:xfrm>
          <a:custGeom>
            <a:avLst/>
            <a:gdLst/>
            <a:ahLst/>
            <a:cxnLst/>
            <a:rect l="l" t="t" r="r" b="b"/>
            <a:pathLst>
              <a:path w="26797" h="13931">
                <a:moveTo>
                  <a:pt x="13411" y="13931"/>
                </a:moveTo>
                <a:lnTo>
                  <a:pt x="16941" y="13931"/>
                </a:lnTo>
                <a:lnTo>
                  <a:pt x="20370" y="13233"/>
                </a:lnTo>
                <a:lnTo>
                  <a:pt x="22872" y="11976"/>
                </a:lnTo>
                <a:lnTo>
                  <a:pt x="26797" y="9004"/>
                </a:lnTo>
                <a:lnTo>
                  <a:pt x="26797" y="5460"/>
                </a:lnTo>
                <a:lnTo>
                  <a:pt x="22872" y="2489"/>
                </a:lnTo>
                <a:lnTo>
                  <a:pt x="17868" y="0"/>
                </a:lnTo>
                <a:lnTo>
                  <a:pt x="8940" y="0"/>
                </a:lnTo>
                <a:lnTo>
                  <a:pt x="3937" y="2489"/>
                </a:lnTo>
                <a:lnTo>
                  <a:pt x="1435" y="3746"/>
                </a:lnTo>
                <a:lnTo>
                  <a:pt x="0" y="7238"/>
                </a:lnTo>
                <a:lnTo>
                  <a:pt x="1435" y="10718"/>
                </a:lnTo>
                <a:lnTo>
                  <a:pt x="6438" y="13220"/>
                </a:lnTo>
                <a:lnTo>
                  <a:pt x="9880" y="13931"/>
                </a:lnTo>
                <a:lnTo>
                  <a:pt x="13411" y="13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659745" y="6455412"/>
            <a:ext cx="25730" cy="13385"/>
          </a:xfrm>
          <a:custGeom>
            <a:avLst/>
            <a:gdLst/>
            <a:ahLst/>
            <a:cxnLst/>
            <a:rect l="l" t="t" r="r" b="b"/>
            <a:pathLst>
              <a:path w="25730" h="13385">
                <a:moveTo>
                  <a:pt x="12865" y="13385"/>
                </a:moveTo>
                <a:lnTo>
                  <a:pt x="16256" y="13385"/>
                </a:lnTo>
                <a:lnTo>
                  <a:pt x="19558" y="12700"/>
                </a:lnTo>
                <a:lnTo>
                  <a:pt x="21958" y="11493"/>
                </a:lnTo>
                <a:lnTo>
                  <a:pt x="25730" y="8648"/>
                </a:lnTo>
                <a:lnTo>
                  <a:pt x="25730" y="5257"/>
                </a:lnTo>
                <a:lnTo>
                  <a:pt x="21958" y="2400"/>
                </a:lnTo>
                <a:lnTo>
                  <a:pt x="17145" y="0"/>
                </a:lnTo>
                <a:lnTo>
                  <a:pt x="8572" y="0"/>
                </a:lnTo>
                <a:lnTo>
                  <a:pt x="3759" y="2400"/>
                </a:lnTo>
                <a:lnTo>
                  <a:pt x="1358" y="3606"/>
                </a:lnTo>
                <a:lnTo>
                  <a:pt x="0" y="6946"/>
                </a:lnTo>
                <a:lnTo>
                  <a:pt x="1358" y="10299"/>
                </a:lnTo>
                <a:lnTo>
                  <a:pt x="6172" y="12700"/>
                </a:lnTo>
                <a:lnTo>
                  <a:pt x="9474" y="13385"/>
                </a:lnTo>
                <a:lnTo>
                  <a:pt x="12865" y="13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978715" y="6455934"/>
            <a:ext cx="25730" cy="12865"/>
          </a:xfrm>
          <a:custGeom>
            <a:avLst/>
            <a:gdLst/>
            <a:ahLst/>
            <a:cxnLst/>
            <a:rect l="l" t="t" r="r" b="b"/>
            <a:pathLst>
              <a:path w="25730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30" y="9994"/>
                </a:lnTo>
                <a:lnTo>
                  <a:pt x="25730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925538" y="6455934"/>
            <a:ext cx="25742" cy="12865"/>
          </a:xfrm>
          <a:custGeom>
            <a:avLst/>
            <a:gdLst/>
            <a:ahLst/>
            <a:cxnLst/>
            <a:rect l="l" t="t" r="r" b="b"/>
            <a:pathLst>
              <a:path w="25742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42" y="9994"/>
                </a:lnTo>
                <a:lnTo>
                  <a:pt x="25742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872375" y="6455934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0" y="6426"/>
                </a:moveTo>
                <a:lnTo>
                  <a:pt x="0" y="9994"/>
                </a:lnTo>
                <a:lnTo>
                  <a:pt x="5791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5791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819197" y="6455934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0" y="6426"/>
                </a:moveTo>
                <a:lnTo>
                  <a:pt x="0" y="9994"/>
                </a:lnTo>
                <a:lnTo>
                  <a:pt x="5803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580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766034" y="6455934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0" y="6426"/>
                </a:moveTo>
                <a:lnTo>
                  <a:pt x="0" y="9994"/>
                </a:lnTo>
                <a:lnTo>
                  <a:pt x="5791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5791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712912" y="6455934"/>
            <a:ext cx="25730" cy="12865"/>
          </a:xfrm>
          <a:custGeom>
            <a:avLst/>
            <a:gdLst/>
            <a:ahLst/>
            <a:cxnLst/>
            <a:rect l="l" t="t" r="r" b="b"/>
            <a:pathLst>
              <a:path w="25730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77" y="12865"/>
                </a:lnTo>
                <a:lnTo>
                  <a:pt x="25730" y="9994"/>
                </a:lnTo>
                <a:lnTo>
                  <a:pt x="25730" y="2870"/>
                </a:lnTo>
                <a:lnTo>
                  <a:pt x="19977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031888" y="6455412"/>
            <a:ext cx="25730" cy="13385"/>
          </a:xfrm>
          <a:custGeom>
            <a:avLst/>
            <a:gdLst/>
            <a:ahLst/>
            <a:cxnLst/>
            <a:rect l="l" t="t" r="r" b="b"/>
            <a:pathLst>
              <a:path w="25730" h="13385">
                <a:moveTo>
                  <a:pt x="12865" y="13385"/>
                </a:moveTo>
                <a:lnTo>
                  <a:pt x="16256" y="13385"/>
                </a:lnTo>
                <a:lnTo>
                  <a:pt x="19558" y="12700"/>
                </a:lnTo>
                <a:lnTo>
                  <a:pt x="21971" y="11493"/>
                </a:lnTo>
                <a:lnTo>
                  <a:pt x="25730" y="8648"/>
                </a:lnTo>
                <a:lnTo>
                  <a:pt x="25730" y="5257"/>
                </a:lnTo>
                <a:lnTo>
                  <a:pt x="21971" y="2400"/>
                </a:lnTo>
                <a:lnTo>
                  <a:pt x="17145" y="0"/>
                </a:lnTo>
                <a:lnTo>
                  <a:pt x="8572" y="0"/>
                </a:lnTo>
                <a:lnTo>
                  <a:pt x="3771" y="2400"/>
                </a:lnTo>
                <a:lnTo>
                  <a:pt x="1358" y="3606"/>
                </a:lnTo>
                <a:lnTo>
                  <a:pt x="0" y="6946"/>
                </a:lnTo>
                <a:lnTo>
                  <a:pt x="1358" y="10299"/>
                </a:lnTo>
                <a:lnTo>
                  <a:pt x="6172" y="12700"/>
                </a:lnTo>
                <a:lnTo>
                  <a:pt x="9474" y="13385"/>
                </a:lnTo>
                <a:lnTo>
                  <a:pt x="12865" y="13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680290" y="6411759"/>
            <a:ext cx="24688" cy="12827"/>
          </a:xfrm>
          <a:custGeom>
            <a:avLst/>
            <a:gdLst/>
            <a:ahLst/>
            <a:cxnLst/>
            <a:rect l="l" t="t" r="r" b="b"/>
            <a:pathLst>
              <a:path w="24688" h="12826">
                <a:moveTo>
                  <a:pt x="12344" y="12826"/>
                </a:moveTo>
                <a:lnTo>
                  <a:pt x="15595" y="12826"/>
                </a:lnTo>
                <a:lnTo>
                  <a:pt x="18757" y="12166"/>
                </a:lnTo>
                <a:lnTo>
                  <a:pt x="21069" y="11023"/>
                </a:lnTo>
                <a:lnTo>
                  <a:pt x="24688" y="8280"/>
                </a:lnTo>
                <a:lnTo>
                  <a:pt x="24688" y="5029"/>
                </a:lnTo>
                <a:lnTo>
                  <a:pt x="21069" y="2298"/>
                </a:lnTo>
                <a:lnTo>
                  <a:pt x="16459" y="0"/>
                </a:lnTo>
                <a:lnTo>
                  <a:pt x="8229" y="0"/>
                </a:lnTo>
                <a:lnTo>
                  <a:pt x="3619" y="2298"/>
                </a:lnTo>
                <a:lnTo>
                  <a:pt x="1320" y="3454"/>
                </a:lnTo>
                <a:lnTo>
                  <a:pt x="0" y="6654"/>
                </a:lnTo>
                <a:lnTo>
                  <a:pt x="1320" y="9867"/>
                </a:lnTo>
                <a:lnTo>
                  <a:pt x="5930" y="12166"/>
                </a:lnTo>
                <a:lnTo>
                  <a:pt x="9093" y="12826"/>
                </a:lnTo>
                <a:lnTo>
                  <a:pt x="12344" y="128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986132" y="6412257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0" y="6159"/>
                </a:moveTo>
                <a:lnTo>
                  <a:pt x="0" y="9575"/>
                </a:lnTo>
                <a:lnTo>
                  <a:pt x="5524" y="12331"/>
                </a:ln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24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935152" y="6412257"/>
            <a:ext cx="24688" cy="12331"/>
          </a:xfrm>
          <a:custGeom>
            <a:avLst/>
            <a:gdLst/>
            <a:ahLst/>
            <a:cxnLst/>
            <a:rect l="l" t="t" r="r" b="b"/>
            <a:pathLst>
              <a:path w="24688" h="12331">
                <a:moveTo>
                  <a:pt x="0" y="6159"/>
                </a:moveTo>
                <a:lnTo>
                  <a:pt x="0" y="9575"/>
                </a:lnTo>
                <a:lnTo>
                  <a:pt x="5511" y="12331"/>
                </a:lnTo>
                <a:lnTo>
                  <a:pt x="19151" y="12331"/>
                </a:lnTo>
                <a:lnTo>
                  <a:pt x="24688" y="9575"/>
                </a:lnTo>
                <a:lnTo>
                  <a:pt x="24688" y="2755"/>
                </a:lnTo>
                <a:lnTo>
                  <a:pt x="19151" y="0"/>
                </a:lnTo>
                <a:lnTo>
                  <a:pt x="5511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884172" y="6412257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833192" y="6412257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51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51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782212" y="6412257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731274" y="6412257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0" y="6159"/>
                </a:moveTo>
                <a:lnTo>
                  <a:pt x="0" y="9575"/>
                </a:lnTo>
                <a:lnTo>
                  <a:pt x="5524" y="12331"/>
                </a:ln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24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4037114" y="6411759"/>
            <a:ext cx="24688" cy="12827"/>
          </a:xfrm>
          <a:custGeom>
            <a:avLst/>
            <a:gdLst/>
            <a:ahLst/>
            <a:cxnLst/>
            <a:rect l="l" t="t" r="r" b="b"/>
            <a:pathLst>
              <a:path w="24688" h="12826">
                <a:moveTo>
                  <a:pt x="12344" y="12826"/>
                </a:moveTo>
                <a:lnTo>
                  <a:pt x="15595" y="12826"/>
                </a:lnTo>
                <a:lnTo>
                  <a:pt x="18757" y="12179"/>
                </a:lnTo>
                <a:lnTo>
                  <a:pt x="21069" y="11023"/>
                </a:lnTo>
                <a:lnTo>
                  <a:pt x="24688" y="8280"/>
                </a:lnTo>
                <a:lnTo>
                  <a:pt x="24688" y="5029"/>
                </a:lnTo>
                <a:lnTo>
                  <a:pt x="21069" y="2298"/>
                </a:lnTo>
                <a:lnTo>
                  <a:pt x="16446" y="0"/>
                </a:lnTo>
                <a:lnTo>
                  <a:pt x="8229" y="0"/>
                </a:lnTo>
                <a:lnTo>
                  <a:pt x="3619" y="2298"/>
                </a:lnTo>
                <a:lnTo>
                  <a:pt x="1308" y="3454"/>
                </a:lnTo>
                <a:lnTo>
                  <a:pt x="0" y="6654"/>
                </a:lnTo>
                <a:lnTo>
                  <a:pt x="1308" y="9867"/>
                </a:lnTo>
                <a:lnTo>
                  <a:pt x="5918" y="12166"/>
                </a:lnTo>
                <a:lnTo>
                  <a:pt x="9093" y="12826"/>
                </a:lnTo>
                <a:lnTo>
                  <a:pt x="12344" y="128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700861" y="6368100"/>
            <a:ext cx="23609" cy="12268"/>
          </a:xfrm>
          <a:custGeom>
            <a:avLst/>
            <a:gdLst/>
            <a:ahLst/>
            <a:cxnLst/>
            <a:rect l="l" t="t" r="r" b="b"/>
            <a:pathLst>
              <a:path w="23609" h="12268">
                <a:moveTo>
                  <a:pt x="11798" y="12268"/>
                </a:moveTo>
                <a:lnTo>
                  <a:pt x="14922" y="12268"/>
                </a:lnTo>
                <a:lnTo>
                  <a:pt x="17945" y="11645"/>
                </a:lnTo>
                <a:lnTo>
                  <a:pt x="20154" y="10553"/>
                </a:lnTo>
                <a:lnTo>
                  <a:pt x="23609" y="7924"/>
                </a:lnTo>
                <a:lnTo>
                  <a:pt x="23609" y="4813"/>
                </a:lnTo>
                <a:lnTo>
                  <a:pt x="20154" y="2197"/>
                </a:lnTo>
                <a:lnTo>
                  <a:pt x="15735" y="0"/>
                </a:lnTo>
                <a:lnTo>
                  <a:pt x="7874" y="0"/>
                </a:lnTo>
                <a:lnTo>
                  <a:pt x="3454" y="2197"/>
                </a:lnTo>
                <a:lnTo>
                  <a:pt x="1244" y="3301"/>
                </a:lnTo>
                <a:lnTo>
                  <a:pt x="0" y="6362"/>
                </a:lnTo>
                <a:lnTo>
                  <a:pt x="1244" y="9448"/>
                </a:lnTo>
                <a:lnTo>
                  <a:pt x="5651" y="11658"/>
                </a:lnTo>
                <a:lnTo>
                  <a:pt x="8686" y="12268"/>
                </a:lnTo>
                <a:lnTo>
                  <a:pt x="11798" y="12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993556" y="6368560"/>
            <a:ext cx="23609" cy="11811"/>
          </a:xfrm>
          <a:custGeom>
            <a:avLst/>
            <a:gdLst/>
            <a:ahLst/>
            <a:cxnLst/>
            <a:rect l="l" t="t" r="r" b="b"/>
            <a:pathLst>
              <a:path w="23609" h="11811">
                <a:moveTo>
                  <a:pt x="0" y="5905"/>
                </a:moveTo>
                <a:lnTo>
                  <a:pt x="0" y="9169"/>
                </a:lnTo>
                <a:lnTo>
                  <a:pt x="5270" y="11810"/>
                </a:lnTo>
                <a:lnTo>
                  <a:pt x="18338" y="11810"/>
                </a:lnTo>
                <a:lnTo>
                  <a:pt x="23609" y="9169"/>
                </a:lnTo>
                <a:lnTo>
                  <a:pt x="23609" y="2641"/>
                </a:lnTo>
                <a:lnTo>
                  <a:pt x="18338" y="0"/>
                </a:lnTo>
                <a:lnTo>
                  <a:pt x="5270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944759" y="6368560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1" h="11811">
                <a:moveTo>
                  <a:pt x="0" y="5905"/>
                </a:moveTo>
                <a:lnTo>
                  <a:pt x="0" y="9169"/>
                </a:lnTo>
                <a:lnTo>
                  <a:pt x="5283" y="11810"/>
                </a:lnTo>
                <a:lnTo>
                  <a:pt x="18338" y="11810"/>
                </a:lnTo>
                <a:lnTo>
                  <a:pt x="23622" y="9169"/>
                </a:lnTo>
                <a:lnTo>
                  <a:pt x="23622" y="2641"/>
                </a:lnTo>
                <a:lnTo>
                  <a:pt x="18338" y="0"/>
                </a:lnTo>
                <a:lnTo>
                  <a:pt x="5283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895976" y="6368560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38" y="11810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847188" y="6368560"/>
            <a:ext cx="23647" cy="11811"/>
          </a:xfrm>
          <a:custGeom>
            <a:avLst/>
            <a:gdLst/>
            <a:ahLst/>
            <a:cxnLst/>
            <a:rect l="l" t="t" r="r" b="b"/>
            <a:pathLst>
              <a:path w="23647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38" y="11810"/>
                </a:lnTo>
                <a:lnTo>
                  <a:pt x="23647" y="9169"/>
                </a:lnTo>
                <a:lnTo>
                  <a:pt x="23647" y="2641"/>
                </a:lnTo>
                <a:lnTo>
                  <a:pt x="18338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798391" y="6368560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51" y="11810"/>
                </a:lnTo>
                <a:lnTo>
                  <a:pt x="23660" y="9169"/>
                </a:lnTo>
                <a:lnTo>
                  <a:pt x="23660" y="2641"/>
                </a:lnTo>
                <a:lnTo>
                  <a:pt x="18351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749643" y="6368560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1" h="11811">
                <a:moveTo>
                  <a:pt x="0" y="5905"/>
                </a:moveTo>
                <a:lnTo>
                  <a:pt x="0" y="9169"/>
                </a:lnTo>
                <a:lnTo>
                  <a:pt x="5270" y="11810"/>
                </a:lnTo>
                <a:lnTo>
                  <a:pt x="18338" y="11810"/>
                </a:lnTo>
                <a:lnTo>
                  <a:pt x="23622" y="9169"/>
                </a:lnTo>
                <a:lnTo>
                  <a:pt x="23622" y="2641"/>
                </a:lnTo>
                <a:lnTo>
                  <a:pt x="18338" y="0"/>
                </a:lnTo>
                <a:lnTo>
                  <a:pt x="5270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042345" y="6368100"/>
            <a:ext cx="23622" cy="12268"/>
          </a:xfrm>
          <a:custGeom>
            <a:avLst/>
            <a:gdLst/>
            <a:ahLst/>
            <a:cxnLst/>
            <a:rect l="l" t="t" r="r" b="b"/>
            <a:pathLst>
              <a:path w="23622" h="12268">
                <a:moveTo>
                  <a:pt x="11811" y="12268"/>
                </a:moveTo>
                <a:lnTo>
                  <a:pt x="14922" y="12268"/>
                </a:lnTo>
                <a:lnTo>
                  <a:pt x="17945" y="11645"/>
                </a:lnTo>
                <a:lnTo>
                  <a:pt x="20154" y="10553"/>
                </a:lnTo>
                <a:lnTo>
                  <a:pt x="23622" y="7924"/>
                </a:lnTo>
                <a:lnTo>
                  <a:pt x="23622" y="4813"/>
                </a:lnTo>
                <a:lnTo>
                  <a:pt x="20154" y="2197"/>
                </a:lnTo>
                <a:lnTo>
                  <a:pt x="15735" y="0"/>
                </a:lnTo>
                <a:lnTo>
                  <a:pt x="7861" y="0"/>
                </a:lnTo>
                <a:lnTo>
                  <a:pt x="3467" y="2197"/>
                </a:lnTo>
                <a:lnTo>
                  <a:pt x="1257" y="3301"/>
                </a:lnTo>
                <a:lnTo>
                  <a:pt x="0" y="6362"/>
                </a:lnTo>
                <a:lnTo>
                  <a:pt x="1257" y="9448"/>
                </a:lnTo>
                <a:lnTo>
                  <a:pt x="5664" y="11645"/>
                </a:lnTo>
                <a:lnTo>
                  <a:pt x="8686" y="12268"/>
                </a:lnTo>
                <a:lnTo>
                  <a:pt x="11811" y="12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721413" y="6324441"/>
            <a:ext cx="22555" cy="11722"/>
          </a:xfrm>
          <a:custGeom>
            <a:avLst/>
            <a:gdLst/>
            <a:ahLst/>
            <a:cxnLst/>
            <a:rect l="l" t="t" r="r" b="b"/>
            <a:pathLst>
              <a:path w="22555" h="11722">
                <a:moveTo>
                  <a:pt x="11277" y="11722"/>
                </a:moveTo>
                <a:lnTo>
                  <a:pt x="14249" y="11722"/>
                </a:lnTo>
                <a:lnTo>
                  <a:pt x="17145" y="11125"/>
                </a:lnTo>
                <a:lnTo>
                  <a:pt x="19253" y="10071"/>
                </a:lnTo>
                <a:lnTo>
                  <a:pt x="22555" y="7569"/>
                </a:lnTo>
                <a:lnTo>
                  <a:pt x="22555" y="4597"/>
                </a:lnTo>
                <a:lnTo>
                  <a:pt x="19253" y="2095"/>
                </a:lnTo>
                <a:lnTo>
                  <a:pt x="15036" y="0"/>
                </a:lnTo>
                <a:lnTo>
                  <a:pt x="7518" y="0"/>
                </a:lnTo>
                <a:lnTo>
                  <a:pt x="3302" y="2095"/>
                </a:lnTo>
                <a:lnTo>
                  <a:pt x="1193" y="3162"/>
                </a:lnTo>
                <a:lnTo>
                  <a:pt x="0" y="6083"/>
                </a:lnTo>
                <a:lnTo>
                  <a:pt x="1193" y="9029"/>
                </a:lnTo>
                <a:lnTo>
                  <a:pt x="5410" y="11125"/>
                </a:lnTo>
                <a:lnTo>
                  <a:pt x="8293" y="11722"/>
                </a:lnTo>
                <a:lnTo>
                  <a:pt x="11277" y="11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000966" y="6324891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0" y="5638"/>
                </a:moveTo>
                <a:lnTo>
                  <a:pt x="0" y="8763"/>
                </a:lnTo>
                <a:lnTo>
                  <a:pt x="5054" y="11277"/>
                </a:lnTo>
                <a:lnTo>
                  <a:pt x="17526" y="11277"/>
                </a:lnTo>
                <a:lnTo>
                  <a:pt x="22555" y="8763"/>
                </a:lnTo>
                <a:lnTo>
                  <a:pt x="22555" y="2527"/>
                </a:lnTo>
                <a:lnTo>
                  <a:pt x="17526" y="0"/>
                </a:lnTo>
                <a:lnTo>
                  <a:pt x="5054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954367" y="6324891"/>
            <a:ext cx="22567" cy="11277"/>
          </a:xfrm>
          <a:custGeom>
            <a:avLst/>
            <a:gdLst/>
            <a:ahLst/>
            <a:cxnLst/>
            <a:rect l="l" t="t" r="r" b="b"/>
            <a:pathLst>
              <a:path w="22567" h="11277">
                <a:moveTo>
                  <a:pt x="0" y="5638"/>
                </a:moveTo>
                <a:lnTo>
                  <a:pt x="0" y="8763"/>
                </a:lnTo>
                <a:lnTo>
                  <a:pt x="5041" y="11277"/>
                </a:lnTo>
                <a:lnTo>
                  <a:pt x="17526" y="11277"/>
                </a:lnTo>
                <a:lnTo>
                  <a:pt x="22567" y="8763"/>
                </a:lnTo>
                <a:lnTo>
                  <a:pt x="22567" y="2527"/>
                </a:lnTo>
                <a:lnTo>
                  <a:pt x="17526" y="0"/>
                </a:lnTo>
                <a:lnTo>
                  <a:pt x="5041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907775" y="6324891"/>
            <a:ext cx="22606" cy="11277"/>
          </a:xfrm>
          <a:custGeom>
            <a:avLst/>
            <a:gdLst/>
            <a:ahLst/>
            <a:cxnLst/>
            <a:rect l="l" t="t" r="r" b="b"/>
            <a:pathLst>
              <a:path w="22606" h="11277">
                <a:moveTo>
                  <a:pt x="0" y="5638"/>
                </a:moveTo>
                <a:lnTo>
                  <a:pt x="0" y="8763"/>
                </a:lnTo>
                <a:lnTo>
                  <a:pt x="5080" y="11277"/>
                </a:lnTo>
                <a:lnTo>
                  <a:pt x="17513" y="11277"/>
                </a:lnTo>
                <a:lnTo>
                  <a:pt x="22606" y="8763"/>
                </a:lnTo>
                <a:lnTo>
                  <a:pt x="22606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861177" y="6324891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0" y="5638"/>
                </a:moveTo>
                <a:lnTo>
                  <a:pt x="0" y="8763"/>
                </a:lnTo>
                <a:lnTo>
                  <a:pt x="5080" y="11277"/>
                </a:lnTo>
                <a:lnTo>
                  <a:pt x="17513" y="11277"/>
                </a:lnTo>
                <a:lnTo>
                  <a:pt x="22593" y="8763"/>
                </a:lnTo>
                <a:lnTo>
                  <a:pt x="22593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814569" y="6324891"/>
            <a:ext cx="22606" cy="11277"/>
          </a:xfrm>
          <a:custGeom>
            <a:avLst/>
            <a:gdLst/>
            <a:ahLst/>
            <a:cxnLst/>
            <a:rect l="l" t="t" r="r" b="b"/>
            <a:pathLst>
              <a:path w="22606" h="11277">
                <a:moveTo>
                  <a:pt x="0" y="5638"/>
                </a:moveTo>
                <a:lnTo>
                  <a:pt x="0" y="8763"/>
                </a:lnTo>
                <a:lnTo>
                  <a:pt x="5080" y="11277"/>
                </a:lnTo>
                <a:lnTo>
                  <a:pt x="17513" y="11277"/>
                </a:lnTo>
                <a:lnTo>
                  <a:pt x="22606" y="8763"/>
                </a:lnTo>
                <a:lnTo>
                  <a:pt x="22606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768013" y="6324891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0" y="5638"/>
                </a:moveTo>
                <a:lnTo>
                  <a:pt x="0" y="8763"/>
                </a:lnTo>
                <a:lnTo>
                  <a:pt x="5041" y="11277"/>
                </a:lnTo>
                <a:lnTo>
                  <a:pt x="17513" y="11277"/>
                </a:lnTo>
                <a:lnTo>
                  <a:pt x="22555" y="8763"/>
                </a:ln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4047577" y="6324428"/>
            <a:ext cx="22555" cy="11734"/>
          </a:xfrm>
          <a:custGeom>
            <a:avLst/>
            <a:gdLst/>
            <a:ahLst/>
            <a:cxnLst/>
            <a:rect l="l" t="t" r="r" b="b"/>
            <a:pathLst>
              <a:path w="22555" h="11734">
                <a:moveTo>
                  <a:pt x="11277" y="11734"/>
                </a:moveTo>
                <a:lnTo>
                  <a:pt x="14262" y="11734"/>
                </a:lnTo>
                <a:lnTo>
                  <a:pt x="17145" y="11137"/>
                </a:lnTo>
                <a:lnTo>
                  <a:pt x="19253" y="10083"/>
                </a:lnTo>
                <a:lnTo>
                  <a:pt x="22555" y="7581"/>
                </a:lnTo>
                <a:lnTo>
                  <a:pt x="22555" y="4610"/>
                </a:lnTo>
                <a:lnTo>
                  <a:pt x="19253" y="2108"/>
                </a:lnTo>
                <a:lnTo>
                  <a:pt x="15036" y="0"/>
                </a:lnTo>
                <a:lnTo>
                  <a:pt x="7518" y="12"/>
                </a:lnTo>
                <a:lnTo>
                  <a:pt x="3314" y="2108"/>
                </a:lnTo>
                <a:lnTo>
                  <a:pt x="1193" y="3174"/>
                </a:lnTo>
                <a:lnTo>
                  <a:pt x="0" y="6095"/>
                </a:lnTo>
                <a:lnTo>
                  <a:pt x="1193" y="9029"/>
                </a:lnTo>
                <a:lnTo>
                  <a:pt x="5422" y="11137"/>
                </a:lnTo>
                <a:lnTo>
                  <a:pt x="8305" y="11734"/>
                </a:lnTo>
                <a:lnTo>
                  <a:pt x="11277" y="11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741970" y="6280771"/>
            <a:ext cx="21488" cy="11188"/>
          </a:xfrm>
          <a:custGeom>
            <a:avLst/>
            <a:gdLst/>
            <a:ahLst/>
            <a:cxnLst/>
            <a:rect l="l" t="t" r="r" b="b"/>
            <a:pathLst>
              <a:path w="21488" h="11188">
                <a:moveTo>
                  <a:pt x="10744" y="11188"/>
                </a:moveTo>
                <a:lnTo>
                  <a:pt x="13576" y="11188"/>
                </a:lnTo>
                <a:lnTo>
                  <a:pt x="16344" y="10617"/>
                </a:lnTo>
                <a:lnTo>
                  <a:pt x="18338" y="9613"/>
                </a:lnTo>
                <a:lnTo>
                  <a:pt x="21488" y="7226"/>
                </a:lnTo>
                <a:lnTo>
                  <a:pt x="21488" y="4394"/>
                </a:lnTo>
                <a:lnTo>
                  <a:pt x="18338" y="2006"/>
                </a:lnTo>
                <a:lnTo>
                  <a:pt x="14338" y="12"/>
                </a:lnTo>
                <a:lnTo>
                  <a:pt x="7162" y="0"/>
                </a:lnTo>
                <a:lnTo>
                  <a:pt x="3149" y="2006"/>
                </a:lnTo>
                <a:lnTo>
                  <a:pt x="1143" y="3009"/>
                </a:lnTo>
                <a:lnTo>
                  <a:pt x="0" y="5816"/>
                </a:lnTo>
                <a:lnTo>
                  <a:pt x="1143" y="8610"/>
                </a:lnTo>
                <a:lnTo>
                  <a:pt x="5156" y="10617"/>
                </a:lnTo>
                <a:lnTo>
                  <a:pt x="7912" y="11188"/>
                </a:lnTo>
                <a:lnTo>
                  <a:pt x="10744" y="1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4008390" y="6281212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13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700" y="0"/>
                </a:lnTo>
                <a:lnTo>
                  <a:pt x="4813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963982" y="6281212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13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700" y="0"/>
                </a:lnTo>
                <a:lnTo>
                  <a:pt x="4813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919573" y="6281212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51" y="10744"/>
                </a:lnTo>
                <a:lnTo>
                  <a:pt x="16687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687" y="0"/>
                </a:lnTo>
                <a:lnTo>
                  <a:pt x="4851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875163" y="6281212"/>
            <a:ext cx="21526" cy="10744"/>
          </a:xfrm>
          <a:custGeom>
            <a:avLst/>
            <a:gdLst/>
            <a:ahLst/>
            <a:cxnLst/>
            <a:rect l="l" t="t" r="r" b="b"/>
            <a:pathLst>
              <a:path w="21526" h="10744">
                <a:moveTo>
                  <a:pt x="0" y="5372"/>
                </a:moveTo>
                <a:lnTo>
                  <a:pt x="0" y="8356"/>
                </a:lnTo>
                <a:lnTo>
                  <a:pt x="4838" y="10744"/>
                </a:lnTo>
                <a:lnTo>
                  <a:pt x="16687" y="10744"/>
                </a:lnTo>
                <a:lnTo>
                  <a:pt x="21526" y="8356"/>
                </a:lnTo>
                <a:lnTo>
                  <a:pt x="21526" y="2412"/>
                </a:lnTo>
                <a:lnTo>
                  <a:pt x="16687" y="0"/>
                </a:lnTo>
                <a:lnTo>
                  <a:pt x="4838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830749" y="6281212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38" y="10744"/>
                </a:lnTo>
                <a:lnTo>
                  <a:pt x="16700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700" y="0"/>
                </a:lnTo>
                <a:lnTo>
                  <a:pt x="4838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786383" y="6281212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00" y="10744"/>
                </a:lnTo>
                <a:lnTo>
                  <a:pt x="16687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687" y="0"/>
                </a:lnTo>
                <a:lnTo>
                  <a:pt x="4800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4052803" y="6280771"/>
            <a:ext cx="21501" cy="11188"/>
          </a:xfrm>
          <a:custGeom>
            <a:avLst/>
            <a:gdLst/>
            <a:ahLst/>
            <a:cxnLst/>
            <a:rect l="l" t="t" r="r" b="b"/>
            <a:pathLst>
              <a:path w="21501" h="11188">
                <a:moveTo>
                  <a:pt x="10756" y="11188"/>
                </a:moveTo>
                <a:lnTo>
                  <a:pt x="13589" y="11188"/>
                </a:lnTo>
                <a:lnTo>
                  <a:pt x="16344" y="10617"/>
                </a:lnTo>
                <a:lnTo>
                  <a:pt x="18351" y="9613"/>
                </a:lnTo>
                <a:lnTo>
                  <a:pt x="21501" y="7226"/>
                </a:lnTo>
                <a:lnTo>
                  <a:pt x="21501" y="4394"/>
                </a:lnTo>
                <a:lnTo>
                  <a:pt x="18351" y="2006"/>
                </a:lnTo>
                <a:lnTo>
                  <a:pt x="14338" y="0"/>
                </a:lnTo>
                <a:lnTo>
                  <a:pt x="7162" y="12"/>
                </a:lnTo>
                <a:lnTo>
                  <a:pt x="3162" y="2006"/>
                </a:lnTo>
                <a:lnTo>
                  <a:pt x="1143" y="3022"/>
                </a:lnTo>
                <a:lnTo>
                  <a:pt x="0" y="5816"/>
                </a:lnTo>
                <a:lnTo>
                  <a:pt x="1143" y="8610"/>
                </a:lnTo>
                <a:lnTo>
                  <a:pt x="5168" y="10617"/>
                </a:lnTo>
                <a:lnTo>
                  <a:pt x="7924" y="11188"/>
                </a:lnTo>
                <a:lnTo>
                  <a:pt x="10756" y="1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762523" y="6237119"/>
            <a:ext cx="20447" cy="10629"/>
          </a:xfrm>
          <a:custGeom>
            <a:avLst/>
            <a:gdLst/>
            <a:ahLst/>
            <a:cxnLst/>
            <a:rect l="l" t="t" r="r" b="b"/>
            <a:pathLst>
              <a:path w="20446" h="10629">
                <a:moveTo>
                  <a:pt x="10223" y="10629"/>
                </a:moveTo>
                <a:lnTo>
                  <a:pt x="12915" y="10629"/>
                </a:lnTo>
                <a:lnTo>
                  <a:pt x="15544" y="10096"/>
                </a:lnTo>
                <a:lnTo>
                  <a:pt x="17449" y="9131"/>
                </a:lnTo>
                <a:lnTo>
                  <a:pt x="20447" y="6870"/>
                </a:lnTo>
                <a:lnTo>
                  <a:pt x="20447" y="4165"/>
                </a:lnTo>
                <a:lnTo>
                  <a:pt x="17449" y="1905"/>
                </a:lnTo>
                <a:lnTo>
                  <a:pt x="13627" y="0"/>
                </a:lnTo>
                <a:lnTo>
                  <a:pt x="6819" y="0"/>
                </a:lnTo>
                <a:lnTo>
                  <a:pt x="2997" y="1905"/>
                </a:lnTo>
                <a:lnTo>
                  <a:pt x="1092" y="2870"/>
                </a:lnTo>
                <a:lnTo>
                  <a:pt x="0" y="5524"/>
                </a:lnTo>
                <a:lnTo>
                  <a:pt x="1092" y="8178"/>
                </a:lnTo>
                <a:lnTo>
                  <a:pt x="4902" y="10096"/>
                </a:lnTo>
                <a:lnTo>
                  <a:pt x="7531" y="10629"/>
                </a:lnTo>
                <a:lnTo>
                  <a:pt x="10223" y="10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4015807" y="6237524"/>
            <a:ext cx="20447" cy="10223"/>
          </a:xfrm>
          <a:custGeom>
            <a:avLst/>
            <a:gdLst/>
            <a:ahLst/>
            <a:cxnLst/>
            <a:rect l="l" t="t" r="r" b="b"/>
            <a:pathLst>
              <a:path w="20447" h="10223">
                <a:moveTo>
                  <a:pt x="0" y="5118"/>
                </a:moveTo>
                <a:lnTo>
                  <a:pt x="0" y="7937"/>
                </a:lnTo>
                <a:lnTo>
                  <a:pt x="4572" y="10223"/>
                </a:lnTo>
                <a:lnTo>
                  <a:pt x="15875" y="10223"/>
                </a:lnTo>
                <a:lnTo>
                  <a:pt x="20447" y="7937"/>
                </a:lnTo>
                <a:lnTo>
                  <a:pt x="20447" y="2298"/>
                </a:lnTo>
                <a:lnTo>
                  <a:pt x="15875" y="0"/>
                </a:lnTo>
                <a:lnTo>
                  <a:pt x="4572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973588" y="6237524"/>
            <a:ext cx="20447" cy="10223"/>
          </a:xfrm>
          <a:custGeom>
            <a:avLst/>
            <a:gdLst/>
            <a:ahLst/>
            <a:cxnLst/>
            <a:rect l="l" t="t" r="r" b="b"/>
            <a:pathLst>
              <a:path w="20446" h="10223">
                <a:moveTo>
                  <a:pt x="0" y="5118"/>
                </a:moveTo>
                <a:lnTo>
                  <a:pt x="0" y="7937"/>
                </a:lnTo>
                <a:lnTo>
                  <a:pt x="4572" y="10223"/>
                </a:lnTo>
                <a:lnTo>
                  <a:pt x="15875" y="10223"/>
                </a:lnTo>
                <a:lnTo>
                  <a:pt x="20447" y="7937"/>
                </a:lnTo>
                <a:lnTo>
                  <a:pt x="20447" y="2298"/>
                </a:lnTo>
                <a:lnTo>
                  <a:pt x="15875" y="0"/>
                </a:lnTo>
                <a:lnTo>
                  <a:pt x="4572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931376" y="6237524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597" y="10223"/>
                </a:lnTo>
                <a:lnTo>
                  <a:pt x="15862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62" y="0"/>
                </a:lnTo>
                <a:lnTo>
                  <a:pt x="4597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889151" y="6237524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597" y="10223"/>
                </a:lnTo>
                <a:lnTo>
                  <a:pt x="15862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62" y="0"/>
                </a:lnTo>
                <a:lnTo>
                  <a:pt x="4597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846926" y="6237524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610" y="10223"/>
                </a:lnTo>
                <a:lnTo>
                  <a:pt x="15887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87" y="0"/>
                </a:lnTo>
                <a:lnTo>
                  <a:pt x="4610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804751" y="6237524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0" y="5118"/>
                </a:moveTo>
                <a:lnTo>
                  <a:pt x="0" y="7937"/>
                </a:lnTo>
                <a:lnTo>
                  <a:pt x="4559" y="10223"/>
                </a:lnTo>
                <a:lnTo>
                  <a:pt x="15875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75" y="0"/>
                </a:lnTo>
                <a:lnTo>
                  <a:pt x="4559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4058033" y="6237119"/>
            <a:ext cx="20434" cy="10629"/>
          </a:xfrm>
          <a:custGeom>
            <a:avLst/>
            <a:gdLst/>
            <a:ahLst/>
            <a:cxnLst/>
            <a:rect l="l" t="t" r="r" b="b"/>
            <a:pathLst>
              <a:path w="20434" h="10629">
                <a:moveTo>
                  <a:pt x="10223" y="10629"/>
                </a:moveTo>
                <a:lnTo>
                  <a:pt x="12915" y="10629"/>
                </a:lnTo>
                <a:lnTo>
                  <a:pt x="15532" y="10096"/>
                </a:lnTo>
                <a:lnTo>
                  <a:pt x="17437" y="9131"/>
                </a:lnTo>
                <a:lnTo>
                  <a:pt x="20434" y="6870"/>
                </a:lnTo>
                <a:lnTo>
                  <a:pt x="20434" y="4165"/>
                </a:lnTo>
                <a:lnTo>
                  <a:pt x="17437" y="1905"/>
                </a:lnTo>
                <a:lnTo>
                  <a:pt x="13627" y="0"/>
                </a:lnTo>
                <a:lnTo>
                  <a:pt x="6807" y="0"/>
                </a:lnTo>
                <a:lnTo>
                  <a:pt x="2997" y="1905"/>
                </a:lnTo>
                <a:lnTo>
                  <a:pt x="1092" y="2870"/>
                </a:lnTo>
                <a:lnTo>
                  <a:pt x="0" y="5524"/>
                </a:lnTo>
                <a:lnTo>
                  <a:pt x="1092" y="8178"/>
                </a:lnTo>
                <a:lnTo>
                  <a:pt x="4902" y="10096"/>
                </a:lnTo>
                <a:lnTo>
                  <a:pt x="7531" y="10629"/>
                </a:lnTo>
                <a:lnTo>
                  <a:pt x="10223" y="10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783080" y="6193460"/>
            <a:ext cx="19380" cy="10083"/>
          </a:xfrm>
          <a:custGeom>
            <a:avLst/>
            <a:gdLst/>
            <a:ahLst/>
            <a:cxnLst/>
            <a:rect l="l" t="t" r="r" b="b"/>
            <a:pathLst>
              <a:path w="19380" h="10083">
                <a:moveTo>
                  <a:pt x="9690" y="10083"/>
                </a:moveTo>
                <a:lnTo>
                  <a:pt x="12242" y="10083"/>
                </a:lnTo>
                <a:lnTo>
                  <a:pt x="16548" y="8674"/>
                </a:lnTo>
                <a:lnTo>
                  <a:pt x="19380" y="6515"/>
                </a:lnTo>
                <a:lnTo>
                  <a:pt x="19380" y="3962"/>
                </a:lnTo>
                <a:lnTo>
                  <a:pt x="16548" y="1803"/>
                </a:lnTo>
                <a:lnTo>
                  <a:pt x="12928" y="0"/>
                </a:lnTo>
                <a:lnTo>
                  <a:pt x="6451" y="0"/>
                </a:lnTo>
                <a:lnTo>
                  <a:pt x="2844" y="1803"/>
                </a:lnTo>
                <a:lnTo>
                  <a:pt x="0" y="3962"/>
                </a:lnTo>
                <a:lnTo>
                  <a:pt x="0" y="6515"/>
                </a:lnTo>
                <a:lnTo>
                  <a:pt x="2844" y="8674"/>
                </a:lnTo>
                <a:lnTo>
                  <a:pt x="7137" y="10083"/>
                </a:lnTo>
                <a:lnTo>
                  <a:pt x="9690" y="10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023229" y="6193852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43" y="9690"/>
                </a:lnTo>
                <a:lnTo>
                  <a:pt x="15062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62" y="0"/>
                </a:lnTo>
                <a:lnTo>
                  <a:pt x="4343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983201" y="6193852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943175" y="6193852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56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56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903140" y="6193852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56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56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863113" y="6193852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56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56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823113" y="6193852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4063264" y="6193460"/>
            <a:ext cx="19380" cy="10083"/>
          </a:xfrm>
          <a:custGeom>
            <a:avLst/>
            <a:gdLst/>
            <a:ahLst/>
            <a:cxnLst/>
            <a:rect l="l" t="t" r="r" b="b"/>
            <a:pathLst>
              <a:path w="19380" h="10083">
                <a:moveTo>
                  <a:pt x="9690" y="10083"/>
                </a:moveTo>
                <a:lnTo>
                  <a:pt x="12242" y="10083"/>
                </a:lnTo>
                <a:lnTo>
                  <a:pt x="16535" y="8674"/>
                </a:lnTo>
                <a:lnTo>
                  <a:pt x="19380" y="6515"/>
                </a:lnTo>
                <a:lnTo>
                  <a:pt x="19380" y="3962"/>
                </a:lnTo>
                <a:lnTo>
                  <a:pt x="16535" y="1803"/>
                </a:lnTo>
                <a:lnTo>
                  <a:pt x="12928" y="0"/>
                </a:lnTo>
                <a:lnTo>
                  <a:pt x="6451" y="0"/>
                </a:lnTo>
                <a:lnTo>
                  <a:pt x="2844" y="1803"/>
                </a:lnTo>
                <a:lnTo>
                  <a:pt x="0" y="3962"/>
                </a:lnTo>
                <a:lnTo>
                  <a:pt x="0" y="6515"/>
                </a:lnTo>
                <a:lnTo>
                  <a:pt x="2844" y="8674"/>
                </a:lnTo>
                <a:lnTo>
                  <a:pt x="7137" y="10083"/>
                </a:lnTo>
                <a:lnTo>
                  <a:pt x="9690" y="10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803637" y="6149802"/>
            <a:ext cx="18326" cy="9525"/>
          </a:xfrm>
          <a:custGeom>
            <a:avLst/>
            <a:gdLst/>
            <a:ahLst/>
            <a:cxnLst/>
            <a:rect l="l" t="t" r="r" b="b"/>
            <a:pathLst>
              <a:path w="18326" h="9525">
                <a:moveTo>
                  <a:pt x="9156" y="9524"/>
                </a:moveTo>
                <a:lnTo>
                  <a:pt x="13919" y="9055"/>
                </a:lnTo>
                <a:lnTo>
                  <a:pt x="17348" y="7340"/>
                </a:lnTo>
                <a:lnTo>
                  <a:pt x="18326" y="3746"/>
                </a:lnTo>
                <a:lnTo>
                  <a:pt x="15633" y="1714"/>
                </a:lnTo>
                <a:lnTo>
                  <a:pt x="12217" y="0"/>
                </a:lnTo>
                <a:lnTo>
                  <a:pt x="6108" y="0"/>
                </a:lnTo>
                <a:lnTo>
                  <a:pt x="2679" y="1714"/>
                </a:lnTo>
                <a:lnTo>
                  <a:pt x="0" y="3746"/>
                </a:lnTo>
                <a:lnTo>
                  <a:pt x="977" y="7340"/>
                </a:lnTo>
                <a:lnTo>
                  <a:pt x="4394" y="9055"/>
                </a:lnTo>
                <a:lnTo>
                  <a:pt x="9156" y="9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4030653" y="6150175"/>
            <a:ext cx="18313" cy="9144"/>
          </a:xfrm>
          <a:custGeom>
            <a:avLst/>
            <a:gdLst/>
            <a:ahLst/>
            <a:cxnLst/>
            <a:rect l="l" t="t" r="r" b="b"/>
            <a:pathLst>
              <a:path w="18313" h="9144">
                <a:moveTo>
                  <a:pt x="0" y="4571"/>
                </a:moveTo>
                <a:lnTo>
                  <a:pt x="0" y="7111"/>
                </a:lnTo>
                <a:lnTo>
                  <a:pt x="4102" y="9143"/>
                </a:lnTo>
                <a:lnTo>
                  <a:pt x="14224" y="9143"/>
                </a:lnTo>
                <a:lnTo>
                  <a:pt x="18313" y="7111"/>
                </a:lnTo>
                <a:lnTo>
                  <a:pt x="18313" y="2044"/>
                </a:lnTo>
                <a:lnTo>
                  <a:pt x="14224" y="0"/>
                </a:lnTo>
                <a:lnTo>
                  <a:pt x="4102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992809" y="6150175"/>
            <a:ext cx="18326" cy="9144"/>
          </a:xfrm>
          <a:custGeom>
            <a:avLst/>
            <a:gdLst/>
            <a:ahLst/>
            <a:cxnLst/>
            <a:rect l="l" t="t" r="r" b="b"/>
            <a:pathLst>
              <a:path w="18326" h="9144">
                <a:moveTo>
                  <a:pt x="0" y="4571"/>
                </a:moveTo>
                <a:lnTo>
                  <a:pt x="0" y="7111"/>
                </a:lnTo>
                <a:lnTo>
                  <a:pt x="4089" y="9143"/>
                </a:lnTo>
                <a:lnTo>
                  <a:pt x="14224" y="9143"/>
                </a:lnTo>
                <a:lnTo>
                  <a:pt x="18326" y="7111"/>
                </a:lnTo>
                <a:lnTo>
                  <a:pt x="18326" y="2044"/>
                </a:lnTo>
                <a:lnTo>
                  <a:pt x="14224" y="0"/>
                </a:lnTo>
                <a:lnTo>
                  <a:pt x="4089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954973" y="6150175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0" y="4571"/>
                </a:moveTo>
                <a:lnTo>
                  <a:pt x="0" y="7111"/>
                </a:lnTo>
                <a:lnTo>
                  <a:pt x="4127" y="9143"/>
                </a:lnTo>
                <a:lnTo>
                  <a:pt x="14224" y="9143"/>
                </a:lnTo>
                <a:lnTo>
                  <a:pt x="18351" y="7111"/>
                </a:lnTo>
                <a:lnTo>
                  <a:pt x="18351" y="2044"/>
                </a:lnTo>
                <a:lnTo>
                  <a:pt x="14224" y="0"/>
                </a:lnTo>
                <a:lnTo>
                  <a:pt x="4127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917135" y="6150175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0" y="4571"/>
                </a:moveTo>
                <a:lnTo>
                  <a:pt x="0" y="7111"/>
                </a:lnTo>
                <a:lnTo>
                  <a:pt x="4114" y="9143"/>
                </a:lnTo>
                <a:lnTo>
                  <a:pt x="14211" y="9143"/>
                </a:lnTo>
                <a:lnTo>
                  <a:pt x="18351" y="7111"/>
                </a:lnTo>
                <a:lnTo>
                  <a:pt x="18351" y="2044"/>
                </a:lnTo>
                <a:lnTo>
                  <a:pt x="14211" y="0"/>
                </a:lnTo>
                <a:lnTo>
                  <a:pt x="4114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879292" y="6150175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0" y="4571"/>
                </a:moveTo>
                <a:lnTo>
                  <a:pt x="0" y="7111"/>
                </a:lnTo>
                <a:lnTo>
                  <a:pt x="4114" y="9143"/>
                </a:lnTo>
                <a:lnTo>
                  <a:pt x="14224" y="9143"/>
                </a:lnTo>
                <a:lnTo>
                  <a:pt x="18351" y="7111"/>
                </a:lnTo>
                <a:lnTo>
                  <a:pt x="18351" y="2044"/>
                </a:lnTo>
                <a:lnTo>
                  <a:pt x="14224" y="0"/>
                </a:lnTo>
                <a:lnTo>
                  <a:pt x="4114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841482" y="6150175"/>
            <a:ext cx="18326" cy="9144"/>
          </a:xfrm>
          <a:custGeom>
            <a:avLst/>
            <a:gdLst/>
            <a:ahLst/>
            <a:cxnLst/>
            <a:rect l="l" t="t" r="r" b="b"/>
            <a:pathLst>
              <a:path w="18326" h="9144">
                <a:moveTo>
                  <a:pt x="0" y="4571"/>
                </a:moveTo>
                <a:lnTo>
                  <a:pt x="0" y="7111"/>
                </a:lnTo>
                <a:lnTo>
                  <a:pt x="4089" y="9143"/>
                </a:lnTo>
                <a:lnTo>
                  <a:pt x="14224" y="9143"/>
                </a:lnTo>
                <a:lnTo>
                  <a:pt x="18326" y="7111"/>
                </a:lnTo>
                <a:lnTo>
                  <a:pt x="18326" y="2044"/>
                </a:lnTo>
                <a:lnTo>
                  <a:pt x="14224" y="0"/>
                </a:lnTo>
                <a:lnTo>
                  <a:pt x="4089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4068491" y="6149802"/>
            <a:ext cx="18313" cy="9525"/>
          </a:xfrm>
          <a:custGeom>
            <a:avLst/>
            <a:gdLst/>
            <a:ahLst/>
            <a:cxnLst/>
            <a:rect l="l" t="t" r="r" b="b"/>
            <a:pathLst>
              <a:path w="18313" h="9525">
                <a:moveTo>
                  <a:pt x="9169" y="9524"/>
                </a:moveTo>
                <a:lnTo>
                  <a:pt x="13919" y="9055"/>
                </a:lnTo>
                <a:lnTo>
                  <a:pt x="17335" y="7340"/>
                </a:lnTo>
                <a:lnTo>
                  <a:pt x="18313" y="3746"/>
                </a:lnTo>
                <a:lnTo>
                  <a:pt x="15633" y="1714"/>
                </a:lnTo>
                <a:lnTo>
                  <a:pt x="12217" y="0"/>
                </a:lnTo>
                <a:lnTo>
                  <a:pt x="6096" y="0"/>
                </a:lnTo>
                <a:lnTo>
                  <a:pt x="2692" y="1714"/>
                </a:lnTo>
                <a:lnTo>
                  <a:pt x="0" y="3746"/>
                </a:lnTo>
                <a:lnTo>
                  <a:pt x="990" y="7340"/>
                </a:lnTo>
                <a:lnTo>
                  <a:pt x="4406" y="9055"/>
                </a:lnTo>
                <a:lnTo>
                  <a:pt x="9169" y="9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824196" y="6106135"/>
            <a:ext cx="17246" cy="8978"/>
          </a:xfrm>
          <a:custGeom>
            <a:avLst/>
            <a:gdLst/>
            <a:ahLst/>
            <a:cxnLst/>
            <a:rect l="l" t="t" r="r" b="b"/>
            <a:pathLst>
              <a:path w="17246" h="8978">
                <a:moveTo>
                  <a:pt x="8623" y="8978"/>
                </a:moveTo>
                <a:lnTo>
                  <a:pt x="10909" y="8978"/>
                </a:lnTo>
                <a:lnTo>
                  <a:pt x="14732" y="7721"/>
                </a:lnTo>
                <a:lnTo>
                  <a:pt x="17246" y="4673"/>
                </a:lnTo>
                <a:lnTo>
                  <a:pt x="14732" y="1612"/>
                </a:lnTo>
                <a:lnTo>
                  <a:pt x="11506" y="0"/>
                </a:lnTo>
                <a:lnTo>
                  <a:pt x="5753" y="12"/>
                </a:lnTo>
                <a:lnTo>
                  <a:pt x="2527" y="1612"/>
                </a:lnTo>
                <a:lnTo>
                  <a:pt x="0" y="3530"/>
                </a:lnTo>
                <a:lnTo>
                  <a:pt x="914" y="6921"/>
                </a:lnTo>
                <a:lnTo>
                  <a:pt x="4140" y="8534"/>
                </a:lnTo>
                <a:lnTo>
                  <a:pt x="8623" y="8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4038064" y="6106487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0" y="4317"/>
                </a:moveTo>
                <a:lnTo>
                  <a:pt x="0" y="6718"/>
                </a:lnTo>
                <a:lnTo>
                  <a:pt x="3860" y="8623"/>
                </a:lnTo>
                <a:lnTo>
                  <a:pt x="13398" y="8623"/>
                </a:lnTo>
                <a:lnTo>
                  <a:pt x="17259" y="6718"/>
                </a:lnTo>
                <a:lnTo>
                  <a:pt x="17259" y="1943"/>
                </a:lnTo>
                <a:lnTo>
                  <a:pt x="13398" y="0"/>
                </a:lnTo>
                <a:lnTo>
                  <a:pt x="3860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4002417" y="6106487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0" y="4317"/>
                </a:moveTo>
                <a:lnTo>
                  <a:pt x="0" y="6718"/>
                </a:lnTo>
                <a:lnTo>
                  <a:pt x="3848" y="8623"/>
                </a:lnTo>
                <a:lnTo>
                  <a:pt x="13398" y="8623"/>
                </a:lnTo>
                <a:lnTo>
                  <a:pt x="17259" y="6718"/>
                </a:lnTo>
                <a:lnTo>
                  <a:pt x="17259" y="1943"/>
                </a:lnTo>
                <a:lnTo>
                  <a:pt x="13398" y="0"/>
                </a:lnTo>
                <a:lnTo>
                  <a:pt x="3848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966771" y="6106487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0" y="4317"/>
                </a:moveTo>
                <a:lnTo>
                  <a:pt x="0" y="6718"/>
                </a:lnTo>
                <a:lnTo>
                  <a:pt x="3886" y="8623"/>
                </a:lnTo>
                <a:lnTo>
                  <a:pt x="13385" y="8623"/>
                </a:lnTo>
                <a:lnTo>
                  <a:pt x="17297" y="6718"/>
                </a:lnTo>
                <a:lnTo>
                  <a:pt x="17297" y="1943"/>
                </a:lnTo>
                <a:lnTo>
                  <a:pt x="13385" y="0"/>
                </a:lnTo>
                <a:lnTo>
                  <a:pt x="3886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931117" y="6106487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0" y="4317"/>
                </a:moveTo>
                <a:lnTo>
                  <a:pt x="0" y="6718"/>
                </a:lnTo>
                <a:lnTo>
                  <a:pt x="3886" y="8623"/>
                </a:lnTo>
                <a:lnTo>
                  <a:pt x="13398" y="8623"/>
                </a:lnTo>
                <a:lnTo>
                  <a:pt x="17297" y="6718"/>
                </a:lnTo>
                <a:lnTo>
                  <a:pt x="17297" y="1943"/>
                </a:lnTo>
                <a:lnTo>
                  <a:pt x="13398" y="0"/>
                </a:lnTo>
                <a:lnTo>
                  <a:pt x="3886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895463" y="6106487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0" y="4317"/>
                </a:moveTo>
                <a:lnTo>
                  <a:pt x="0" y="6718"/>
                </a:lnTo>
                <a:lnTo>
                  <a:pt x="3886" y="8623"/>
                </a:lnTo>
                <a:lnTo>
                  <a:pt x="13411" y="8623"/>
                </a:lnTo>
                <a:lnTo>
                  <a:pt x="17297" y="6718"/>
                </a:lnTo>
                <a:lnTo>
                  <a:pt x="17297" y="1943"/>
                </a:lnTo>
                <a:lnTo>
                  <a:pt x="13411" y="0"/>
                </a:lnTo>
                <a:lnTo>
                  <a:pt x="3886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859844" y="6106487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0" y="4317"/>
                </a:moveTo>
                <a:lnTo>
                  <a:pt x="0" y="6718"/>
                </a:lnTo>
                <a:lnTo>
                  <a:pt x="3848" y="8623"/>
                </a:lnTo>
                <a:lnTo>
                  <a:pt x="13398" y="8623"/>
                </a:lnTo>
                <a:lnTo>
                  <a:pt x="17259" y="6718"/>
                </a:lnTo>
                <a:lnTo>
                  <a:pt x="17259" y="1943"/>
                </a:lnTo>
                <a:lnTo>
                  <a:pt x="13398" y="0"/>
                </a:lnTo>
                <a:lnTo>
                  <a:pt x="3848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4073716" y="6106135"/>
            <a:ext cx="17259" cy="8978"/>
          </a:xfrm>
          <a:custGeom>
            <a:avLst/>
            <a:gdLst/>
            <a:ahLst/>
            <a:cxnLst/>
            <a:rect l="l" t="t" r="r" b="b"/>
            <a:pathLst>
              <a:path w="17259" h="8978">
                <a:moveTo>
                  <a:pt x="8636" y="8978"/>
                </a:moveTo>
                <a:lnTo>
                  <a:pt x="10909" y="8978"/>
                </a:lnTo>
                <a:lnTo>
                  <a:pt x="14732" y="7721"/>
                </a:lnTo>
                <a:lnTo>
                  <a:pt x="17259" y="4673"/>
                </a:lnTo>
                <a:lnTo>
                  <a:pt x="14732" y="1612"/>
                </a:lnTo>
                <a:lnTo>
                  <a:pt x="11506" y="0"/>
                </a:lnTo>
                <a:lnTo>
                  <a:pt x="5753" y="12"/>
                </a:lnTo>
                <a:lnTo>
                  <a:pt x="2527" y="1612"/>
                </a:lnTo>
                <a:lnTo>
                  <a:pt x="0" y="3530"/>
                </a:lnTo>
                <a:lnTo>
                  <a:pt x="914" y="6921"/>
                </a:lnTo>
                <a:lnTo>
                  <a:pt x="4140" y="8534"/>
                </a:lnTo>
                <a:lnTo>
                  <a:pt x="8636" y="8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844756" y="6062477"/>
            <a:ext cx="16205" cy="8432"/>
          </a:xfrm>
          <a:custGeom>
            <a:avLst/>
            <a:gdLst/>
            <a:ahLst/>
            <a:cxnLst/>
            <a:rect l="l" t="t" r="r" b="b"/>
            <a:pathLst>
              <a:path w="16205" h="8432">
                <a:moveTo>
                  <a:pt x="8102" y="8432"/>
                </a:moveTo>
                <a:lnTo>
                  <a:pt x="10236" y="8432"/>
                </a:lnTo>
                <a:lnTo>
                  <a:pt x="13830" y="7251"/>
                </a:lnTo>
                <a:lnTo>
                  <a:pt x="16205" y="4381"/>
                </a:lnTo>
                <a:lnTo>
                  <a:pt x="13830" y="1511"/>
                </a:lnTo>
                <a:lnTo>
                  <a:pt x="10807" y="0"/>
                </a:lnTo>
                <a:lnTo>
                  <a:pt x="5397" y="12"/>
                </a:lnTo>
                <a:lnTo>
                  <a:pt x="2374" y="1511"/>
                </a:lnTo>
                <a:lnTo>
                  <a:pt x="0" y="3314"/>
                </a:lnTo>
                <a:lnTo>
                  <a:pt x="863" y="6489"/>
                </a:lnTo>
                <a:lnTo>
                  <a:pt x="3886" y="8000"/>
                </a:lnTo>
                <a:lnTo>
                  <a:pt x="8102" y="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4045487" y="6062809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0" y="4051"/>
                </a:moveTo>
                <a:lnTo>
                  <a:pt x="0" y="6299"/>
                </a:lnTo>
                <a:lnTo>
                  <a:pt x="3632" y="8102"/>
                </a:lnTo>
                <a:lnTo>
                  <a:pt x="12573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73" y="0"/>
                </a:lnTo>
                <a:lnTo>
                  <a:pt x="3632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4012031" y="6062809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0" y="4051"/>
                </a:moveTo>
                <a:lnTo>
                  <a:pt x="0" y="6299"/>
                </a:lnTo>
                <a:lnTo>
                  <a:pt x="3619" y="8102"/>
                </a:ln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978574" y="6062809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0" y="4051"/>
                </a:moveTo>
                <a:lnTo>
                  <a:pt x="0" y="6299"/>
                </a:lnTo>
                <a:lnTo>
                  <a:pt x="3644" y="8102"/>
                </a:lnTo>
                <a:lnTo>
                  <a:pt x="12573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73" y="0"/>
                </a:lnTo>
                <a:lnTo>
                  <a:pt x="3644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945111" y="6062809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0" y="4051"/>
                </a:moveTo>
                <a:lnTo>
                  <a:pt x="0" y="6299"/>
                </a:lnTo>
                <a:lnTo>
                  <a:pt x="3644" y="8102"/>
                </a:lnTo>
                <a:lnTo>
                  <a:pt x="12573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73" y="0"/>
                </a:lnTo>
                <a:lnTo>
                  <a:pt x="3644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911648" y="6062809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0" y="4051"/>
                </a:moveTo>
                <a:lnTo>
                  <a:pt x="0" y="6299"/>
                </a:lnTo>
                <a:lnTo>
                  <a:pt x="3644" y="8102"/>
                </a:lnTo>
                <a:lnTo>
                  <a:pt x="12585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85" y="0"/>
                </a:lnTo>
                <a:lnTo>
                  <a:pt x="3644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878221" y="6062809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0" y="4051"/>
                </a:moveTo>
                <a:lnTo>
                  <a:pt x="0" y="6299"/>
                </a:lnTo>
                <a:lnTo>
                  <a:pt x="3619" y="8102"/>
                </a:ln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4078953" y="6062477"/>
            <a:ext cx="16192" cy="8432"/>
          </a:xfrm>
          <a:custGeom>
            <a:avLst/>
            <a:gdLst/>
            <a:ahLst/>
            <a:cxnLst/>
            <a:rect l="l" t="t" r="r" b="b"/>
            <a:pathLst>
              <a:path w="16192" h="8432">
                <a:moveTo>
                  <a:pt x="8102" y="8432"/>
                </a:moveTo>
                <a:lnTo>
                  <a:pt x="10236" y="8432"/>
                </a:lnTo>
                <a:lnTo>
                  <a:pt x="13817" y="7251"/>
                </a:lnTo>
                <a:lnTo>
                  <a:pt x="16192" y="4381"/>
                </a:lnTo>
                <a:lnTo>
                  <a:pt x="13817" y="1511"/>
                </a:lnTo>
                <a:lnTo>
                  <a:pt x="10795" y="0"/>
                </a:lnTo>
                <a:lnTo>
                  <a:pt x="5397" y="12"/>
                </a:lnTo>
                <a:lnTo>
                  <a:pt x="2374" y="1511"/>
                </a:lnTo>
                <a:lnTo>
                  <a:pt x="0" y="3314"/>
                </a:lnTo>
                <a:lnTo>
                  <a:pt x="850" y="6489"/>
                </a:lnTo>
                <a:lnTo>
                  <a:pt x="3886" y="8000"/>
                </a:lnTo>
                <a:lnTo>
                  <a:pt x="8102" y="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865304" y="6018839"/>
            <a:ext cx="15138" cy="7861"/>
          </a:xfrm>
          <a:custGeom>
            <a:avLst/>
            <a:gdLst/>
            <a:ahLst/>
            <a:cxnLst/>
            <a:rect l="l" t="t" r="r" b="b"/>
            <a:pathLst>
              <a:path w="15138" h="7861">
                <a:moveTo>
                  <a:pt x="7569" y="7861"/>
                </a:moveTo>
                <a:lnTo>
                  <a:pt x="9575" y="7861"/>
                </a:lnTo>
                <a:lnTo>
                  <a:pt x="12915" y="6756"/>
                </a:lnTo>
                <a:lnTo>
                  <a:pt x="15138" y="4076"/>
                </a:lnTo>
                <a:lnTo>
                  <a:pt x="12915" y="1396"/>
                </a:lnTo>
                <a:lnTo>
                  <a:pt x="10096" y="0"/>
                </a:lnTo>
                <a:lnTo>
                  <a:pt x="5041" y="0"/>
                </a:lnTo>
                <a:lnTo>
                  <a:pt x="2222" y="1396"/>
                </a:lnTo>
                <a:lnTo>
                  <a:pt x="0" y="3086"/>
                </a:lnTo>
                <a:lnTo>
                  <a:pt x="812" y="6045"/>
                </a:lnTo>
                <a:lnTo>
                  <a:pt x="3632" y="7467"/>
                </a:lnTo>
                <a:lnTo>
                  <a:pt x="7569" y="7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4052911" y="6019132"/>
            <a:ext cx="15125" cy="7569"/>
          </a:xfrm>
          <a:custGeom>
            <a:avLst/>
            <a:gdLst/>
            <a:ahLst/>
            <a:cxnLst/>
            <a:rect l="l" t="t" r="r" b="b"/>
            <a:pathLst>
              <a:path w="15125" h="7569">
                <a:moveTo>
                  <a:pt x="0" y="3784"/>
                </a:moveTo>
                <a:lnTo>
                  <a:pt x="0" y="5880"/>
                </a:lnTo>
                <a:lnTo>
                  <a:pt x="3378" y="7569"/>
                </a:lnTo>
                <a:lnTo>
                  <a:pt x="11760" y="7569"/>
                </a:lnTo>
                <a:lnTo>
                  <a:pt x="15125" y="5880"/>
                </a:lnTo>
                <a:lnTo>
                  <a:pt x="15125" y="1689"/>
                </a:lnTo>
                <a:lnTo>
                  <a:pt x="11760" y="0"/>
                </a:lnTo>
                <a:lnTo>
                  <a:pt x="3378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4021631" y="6019132"/>
            <a:ext cx="15151" cy="7569"/>
          </a:xfrm>
          <a:custGeom>
            <a:avLst/>
            <a:gdLst/>
            <a:ahLst/>
            <a:cxnLst/>
            <a:rect l="l" t="t" r="r" b="b"/>
            <a:pathLst>
              <a:path w="15151" h="7569">
                <a:moveTo>
                  <a:pt x="0" y="3784"/>
                </a:moveTo>
                <a:lnTo>
                  <a:pt x="0" y="5880"/>
                </a:lnTo>
                <a:lnTo>
                  <a:pt x="3390" y="7569"/>
                </a:lnTo>
                <a:lnTo>
                  <a:pt x="11760" y="7569"/>
                </a:lnTo>
                <a:lnTo>
                  <a:pt x="15151" y="5880"/>
                </a:lnTo>
                <a:lnTo>
                  <a:pt x="15151" y="1689"/>
                </a:lnTo>
                <a:lnTo>
                  <a:pt x="11760" y="0"/>
                </a:lnTo>
                <a:lnTo>
                  <a:pt x="3390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990372" y="6019132"/>
            <a:ext cx="15151" cy="7569"/>
          </a:xfrm>
          <a:custGeom>
            <a:avLst/>
            <a:gdLst/>
            <a:ahLst/>
            <a:cxnLst/>
            <a:rect l="l" t="t" r="r" b="b"/>
            <a:pathLst>
              <a:path w="15151" h="7569">
                <a:moveTo>
                  <a:pt x="0" y="3784"/>
                </a:moveTo>
                <a:lnTo>
                  <a:pt x="0" y="5880"/>
                </a:lnTo>
                <a:lnTo>
                  <a:pt x="3403" y="7569"/>
                </a:lnTo>
                <a:lnTo>
                  <a:pt x="11747" y="7569"/>
                </a:lnTo>
                <a:lnTo>
                  <a:pt x="15151" y="5880"/>
                </a:lnTo>
                <a:lnTo>
                  <a:pt x="15151" y="1689"/>
                </a:lnTo>
                <a:lnTo>
                  <a:pt x="11747" y="0"/>
                </a:lnTo>
                <a:lnTo>
                  <a:pt x="3403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959100" y="6019132"/>
            <a:ext cx="15151" cy="7569"/>
          </a:xfrm>
          <a:custGeom>
            <a:avLst/>
            <a:gdLst/>
            <a:ahLst/>
            <a:cxnLst/>
            <a:rect l="l" t="t" r="r" b="b"/>
            <a:pathLst>
              <a:path w="15151" h="7569">
                <a:moveTo>
                  <a:pt x="0" y="3784"/>
                </a:moveTo>
                <a:lnTo>
                  <a:pt x="0" y="5880"/>
                </a:lnTo>
                <a:lnTo>
                  <a:pt x="3403" y="7569"/>
                </a:lnTo>
                <a:lnTo>
                  <a:pt x="11734" y="7569"/>
                </a:lnTo>
                <a:lnTo>
                  <a:pt x="15151" y="5880"/>
                </a:lnTo>
                <a:lnTo>
                  <a:pt x="15151" y="1689"/>
                </a:lnTo>
                <a:lnTo>
                  <a:pt x="11734" y="0"/>
                </a:lnTo>
                <a:lnTo>
                  <a:pt x="3403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927820" y="6019132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0" y="3784"/>
                </a:moveTo>
                <a:lnTo>
                  <a:pt x="0" y="5880"/>
                </a:lnTo>
                <a:lnTo>
                  <a:pt x="3403" y="7569"/>
                </a:lnTo>
                <a:lnTo>
                  <a:pt x="11760" y="7569"/>
                </a:lnTo>
                <a:lnTo>
                  <a:pt x="15163" y="5880"/>
                </a:lnTo>
                <a:lnTo>
                  <a:pt x="15163" y="1689"/>
                </a:lnTo>
                <a:lnTo>
                  <a:pt x="11760" y="0"/>
                </a:lnTo>
                <a:lnTo>
                  <a:pt x="3403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896582" y="6019132"/>
            <a:ext cx="15138" cy="7569"/>
          </a:xfrm>
          <a:custGeom>
            <a:avLst/>
            <a:gdLst/>
            <a:ahLst/>
            <a:cxnLst/>
            <a:rect l="l" t="t" r="r" b="b"/>
            <a:pathLst>
              <a:path w="15138" h="7569">
                <a:moveTo>
                  <a:pt x="0" y="3784"/>
                </a:moveTo>
                <a:lnTo>
                  <a:pt x="0" y="5880"/>
                </a:lnTo>
                <a:lnTo>
                  <a:pt x="3378" y="7569"/>
                </a:lnTo>
                <a:lnTo>
                  <a:pt x="11760" y="7569"/>
                </a:lnTo>
                <a:lnTo>
                  <a:pt x="15138" y="5880"/>
                </a:lnTo>
                <a:lnTo>
                  <a:pt x="15138" y="1689"/>
                </a:lnTo>
                <a:lnTo>
                  <a:pt x="11760" y="0"/>
                </a:lnTo>
                <a:lnTo>
                  <a:pt x="3378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4084179" y="6018839"/>
            <a:ext cx="15138" cy="7861"/>
          </a:xfrm>
          <a:custGeom>
            <a:avLst/>
            <a:gdLst/>
            <a:ahLst/>
            <a:cxnLst/>
            <a:rect l="l" t="t" r="r" b="b"/>
            <a:pathLst>
              <a:path w="15138" h="7861">
                <a:moveTo>
                  <a:pt x="7581" y="7861"/>
                </a:moveTo>
                <a:lnTo>
                  <a:pt x="9575" y="7861"/>
                </a:lnTo>
                <a:lnTo>
                  <a:pt x="12915" y="6756"/>
                </a:lnTo>
                <a:lnTo>
                  <a:pt x="15138" y="4076"/>
                </a:lnTo>
                <a:lnTo>
                  <a:pt x="12915" y="1396"/>
                </a:lnTo>
                <a:lnTo>
                  <a:pt x="10083" y="0"/>
                </a:lnTo>
                <a:lnTo>
                  <a:pt x="5041" y="0"/>
                </a:lnTo>
                <a:lnTo>
                  <a:pt x="2235" y="1396"/>
                </a:lnTo>
                <a:lnTo>
                  <a:pt x="0" y="3086"/>
                </a:lnTo>
                <a:lnTo>
                  <a:pt x="812" y="6045"/>
                </a:lnTo>
                <a:lnTo>
                  <a:pt x="3632" y="7467"/>
                </a:lnTo>
                <a:lnTo>
                  <a:pt x="7581" y="7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885871" y="5975174"/>
            <a:ext cx="14071" cy="7315"/>
          </a:xfrm>
          <a:custGeom>
            <a:avLst/>
            <a:gdLst/>
            <a:ahLst/>
            <a:cxnLst/>
            <a:rect l="l" t="t" r="r" b="b"/>
            <a:pathLst>
              <a:path w="14071" h="7315">
                <a:moveTo>
                  <a:pt x="7035" y="7315"/>
                </a:moveTo>
                <a:lnTo>
                  <a:pt x="10693" y="6946"/>
                </a:lnTo>
                <a:lnTo>
                  <a:pt x="14071" y="4724"/>
                </a:lnTo>
                <a:lnTo>
                  <a:pt x="12014" y="1308"/>
                </a:lnTo>
                <a:lnTo>
                  <a:pt x="9385" y="0"/>
                </a:lnTo>
                <a:lnTo>
                  <a:pt x="4686" y="0"/>
                </a:lnTo>
                <a:lnTo>
                  <a:pt x="2057" y="1308"/>
                </a:lnTo>
                <a:lnTo>
                  <a:pt x="0" y="2870"/>
                </a:lnTo>
                <a:lnTo>
                  <a:pt x="749" y="5626"/>
                </a:lnTo>
                <a:lnTo>
                  <a:pt x="3378" y="6946"/>
                </a:lnTo>
                <a:lnTo>
                  <a:pt x="7035" y="7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4060327" y="5975456"/>
            <a:ext cx="14084" cy="7035"/>
          </a:xfrm>
          <a:custGeom>
            <a:avLst/>
            <a:gdLst/>
            <a:ahLst/>
            <a:cxnLst/>
            <a:rect l="l" t="t" r="r" b="b"/>
            <a:pathLst>
              <a:path w="14084" h="7035">
                <a:moveTo>
                  <a:pt x="0" y="3517"/>
                </a:moveTo>
                <a:lnTo>
                  <a:pt x="0" y="5473"/>
                </a:lnTo>
                <a:lnTo>
                  <a:pt x="3149" y="7035"/>
                </a:lnTo>
                <a:lnTo>
                  <a:pt x="10934" y="7035"/>
                </a:lnTo>
                <a:lnTo>
                  <a:pt x="14084" y="5473"/>
                </a:lnTo>
                <a:lnTo>
                  <a:pt x="14084" y="1587"/>
                </a:lnTo>
                <a:lnTo>
                  <a:pt x="10934" y="0"/>
                </a:lnTo>
                <a:lnTo>
                  <a:pt x="3149" y="0"/>
                </a:lnTo>
                <a:lnTo>
                  <a:pt x="0" y="1587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4031244" y="5975456"/>
            <a:ext cx="14084" cy="7035"/>
          </a:xfrm>
          <a:custGeom>
            <a:avLst/>
            <a:gdLst/>
            <a:ahLst/>
            <a:cxnLst/>
            <a:rect l="l" t="t" r="r" b="b"/>
            <a:pathLst>
              <a:path w="14084" h="7035">
                <a:moveTo>
                  <a:pt x="0" y="3517"/>
                </a:moveTo>
                <a:lnTo>
                  <a:pt x="0" y="5473"/>
                </a:lnTo>
                <a:lnTo>
                  <a:pt x="3149" y="7035"/>
                </a:lnTo>
                <a:lnTo>
                  <a:pt x="10934" y="7035"/>
                </a:lnTo>
                <a:lnTo>
                  <a:pt x="14084" y="5473"/>
                </a:lnTo>
                <a:lnTo>
                  <a:pt x="14084" y="1587"/>
                </a:lnTo>
                <a:lnTo>
                  <a:pt x="10934" y="0"/>
                </a:lnTo>
                <a:lnTo>
                  <a:pt x="3149" y="0"/>
                </a:lnTo>
                <a:lnTo>
                  <a:pt x="0" y="1587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4002171" y="5975456"/>
            <a:ext cx="14109" cy="7035"/>
          </a:xfrm>
          <a:custGeom>
            <a:avLst/>
            <a:gdLst/>
            <a:ahLst/>
            <a:cxnLst/>
            <a:rect l="l" t="t" r="r" b="b"/>
            <a:pathLst>
              <a:path w="14109" h="7035">
                <a:moveTo>
                  <a:pt x="0" y="3517"/>
                </a:moveTo>
                <a:lnTo>
                  <a:pt x="0" y="5473"/>
                </a:lnTo>
                <a:lnTo>
                  <a:pt x="3175" y="7035"/>
                </a:lnTo>
                <a:lnTo>
                  <a:pt x="10934" y="7035"/>
                </a:lnTo>
                <a:lnTo>
                  <a:pt x="14109" y="5473"/>
                </a:lnTo>
                <a:lnTo>
                  <a:pt x="14109" y="1587"/>
                </a:lnTo>
                <a:lnTo>
                  <a:pt x="10934" y="0"/>
                </a:lnTo>
                <a:lnTo>
                  <a:pt x="3175" y="0"/>
                </a:lnTo>
                <a:lnTo>
                  <a:pt x="0" y="1587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973088" y="5975456"/>
            <a:ext cx="14097" cy="7035"/>
          </a:xfrm>
          <a:custGeom>
            <a:avLst/>
            <a:gdLst/>
            <a:ahLst/>
            <a:cxnLst/>
            <a:rect l="l" t="t" r="r" b="b"/>
            <a:pathLst>
              <a:path w="14096" h="7035">
                <a:moveTo>
                  <a:pt x="0" y="3517"/>
                </a:moveTo>
                <a:lnTo>
                  <a:pt x="0" y="5473"/>
                </a:lnTo>
                <a:lnTo>
                  <a:pt x="3175" y="7035"/>
                </a:lnTo>
                <a:lnTo>
                  <a:pt x="10922" y="7035"/>
                </a:lnTo>
                <a:lnTo>
                  <a:pt x="14097" y="5473"/>
                </a:lnTo>
                <a:lnTo>
                  <a:pt x="14097" y="1587"/>
                </a:lnTo>
                <a:lnTo>
                  <a:pt x="10922" y="0"/>
                </a:lnTo>
                <a:lnTo>
                  <a:pt x="3175" y="0"/>
                </a:lnTo>
                <a:lnTo>
                  <a:pt x="0" y="1587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944006" y="5975456"/>
            <a:ext cx="14097" cy="7035"/>
          </a:xfrm>
          <a:custGeom>
            <a:avLst/>
            <a:gdLst/>
            <a:ahLst/>
            <a:cxnLst/>
            <a:rect l="l" t="t" r="r" b="b"/>
            <a:pathLst>
              <a:path w="14096" h="7035">
                <a:moveTo>
                  <a:pt x="0" y="3517"/>
                </a:moveTo>
                <a:lnTo>
                  <a:pt x="0" y="5473"/>
                </a:lnTo>
                <a:lnTo>
                  <a:pt x="3175" y="7035"/>
                </a:lnTo>
                <a:lnTo>
                  <a:pt x="10934" y="7035"/>
                </a:lnTo>
                <a:lnTo>
                  <a:pt x="14097" y="5473"/>
                </a:lnTo>
                <a:lnTo>
                  <a:pt x="14097" y="1587"/>
                </a:lnTo>
                <a:lnTo>
                  <a:pt x="10934" y="0"/>
                </a:lnTo>
                <a:lnTo>
                  <a:pt x="3175" y="0"/>
                </a:lnTo>
                <a:lnTo>
                  <a:pt x="0" y="1587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914951" y="5975456"/>
            <a:ext cx="14084" cy="7035"/>
          </a:xfrm>
          <a:custGeom>
            <a:avLst/>
            <a:gdLst/>
            <a:ahLst/>
            <a:cxnLst/>
            <a:rect l="l" t="t" r="r" b="b"/>
            <a:pathLst>
              <a:path w="14084" h="7035">
                <a:moveTo>
                  <a:pt x="0" y="3517"/>
                </a:moveTo>
                <a:lnTo>
                  <a:pt x="0" y="5473"/>
                </a:lnTo>
                <a:lnTo>
                  <a:pt x="3136" y="7035"/>
                </a:lnTo>
                <a:lnTo>
                  <a:pt x="10934" y="7035"/>
                </a:lnTo>
                <a:lnTo>
                  <a:pt x="14084" y="5473"/>
                </a:lnTo>
                <a:lnTo>
                  <a:pt x="14084" y="1587"/>
                </a:lnTo>
                <a:lnTo>
                  <a:pt x="10934" y="0"/>
                </a:lnTo>
                <a:lnTo>
                  <a:pt x="3136" y="0"/>
                </a:lnTo>
                <a:lnTo>
                  <a:pt x="0" y="1587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089411" y="5975174"/>
            <a:ext cx="14071" cy="7315"/>
          </a:xfrm>
          <a:custGeom>
            <a:avLst/>
            <a:gdLst/>
            <a:ahLst/>
            <a:cxnLst/>
            <a:rect l="l" t="t" r="r" b="b"/>
            <a:pathLst>
              <a:path w="14071" h="7315">
                <a:moveTo>
                  <a:pt x="7048" y="7315"/>
                </a:moveTo>
                <a:lnTo>
                  <a:pt x="10693" y="6946"/>
                </a:lnTo>
                <a:lnTo>
                  <a:pt x="14071" y="4724"/>
                </a:lnTo>
                <a:lnTo>
                  <a:pt x="12026" y="1308"/>
                </a:lnTo>
                <a:lnTo>
                  <a:pt x="9398" y="0"/>
                </a:lnTo>
                <a:lnTo>
                  <a:pt x="4686" y="0"/>
                </a:lnTo>
                <a:lnTo>
                  <a:pt x="2070" y="1308"/>
                </a:lnTo>
                <a:lnTo>
                  <a:pt x="0" y="2870"/>
                </a:lnTo>
                <a:lnTo>
                  <a:pt x="749" y="5626"/>
                </a:lnTo>
                <a:lnTo>
                  <a:pt x="3378" y="6946"/>
                </a:lnTo>
                <a:lnTo>
                  <a:pt x="7048" y="7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906427" y="5931515"/>
            <a:ext cx="13004" cy="6769"/>
          </a:xfrm>
          <a:custGeom>
            <a:avLst/>
            <a:gdLst/>
            <a:ahLst/>
            <a:cxnLst/>
            <a:rect l="l" t="t" r="r" b="b"/>
            <a:pathLst>
              <a:path w="13004" h="6769">
                <a:moveTo>
                  <a:pt x="6502" y="6769"/>
                </a:moveTo>
                <a:lnTo>
                  <a:pt x="9893" y="6426"/>
                </a:lnTo>
                <a:lnTo>
                  <a:pt x="13004" y="4368"/>
                </a:lnTo>
                <a:lnTo>
                  <a:pt x="12331" y="1828"/>
                </a:lnTo>
                <a:lnTo>
                  <a:pt x="8674" y="0"/>
                </a:lnTo>
                <a:lnTo>
                  <a:pt x="4330" y="0"/>
                </a:lnTo>
                <a:lnTo>
                  <a:pt x="685" y="1828"/>
                </a:lnTo>
                <a:lnTo>
                  <a:pt x="0" y="4368"/>
                </a:lnTo>
                <a:lnTo>
                  <a:pt x="3111" y="6426"/>
                </a:lnTo>
                <a:lnTo>
                  <a:pt x="6502" y="6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067743" y="5931778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0" y="3251"/>
                </a:moveTo>
                <a:lnTo>
                  <a:pt x="0" y="5067"/>
                </a:lnTo>
                <a:lnTo>
                  <a:pt x="2921" y="6502"/>
                </a:lnTo>
                <a:lnTo>
                  <a:pt x="10109" y="6502"/>
                </a:lnTo>
                <a:lnTo>
                  <a:pt x="13017" y="5067"/>
                </a:lnTo>
                <a:lnTo>
                  <a:pt x="13017" y="1460"/>
                </a:lnTo>
                <a:lnTo>
                  <a:pt x="10109" y="0"/>
                </a:lnTo>
                <a:lnTo>
                  <a:pt x="2921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040851" y="5931778"/>
            <a:ext cx="13030" cy="6502"/>
          </a:xfrm>
          <a:custGeom>
            <a:avLst/>
            <a:gdLst/>
            <a:ahLst/>
            <a:cxnLst/>
            <a:rect l="l" t="t" r="r" b="b"/>
            <a:pathLst>
              <a:path w="13030" h="6502">
                <a:moveTo>
                  <a:pt x="0" y="3251"/>
                </a:moveTo>
                <a:lnTo>
                  <a:pt x="0" y="5067"/>
                </a:lnTo>
                <a:lnTo>
                  <a:pt x="2921" y="6502"/>
                </a:lnTo>
                <a:lnTo>
                  <a:pt x="10109" y="6502"/>
                </a:lnTo>
                <a:lnTo>
                  <a:pt x="13030" y="5067"/>
                </a:lnTo>
                <a:lnTo>
                  <a:pt x="13030" y="1460"/>
                </a:lnTo>
                <a:lnTo>
                  <a:pt x="10109" y="0"/>
                </a:lnTo>
                <a:lnTo>
                  <a:pt x="2921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013967" y="5931778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0" y="3251"/>
                </a:moveTo>
                <a:lnTo>
                  <a:pt x="0" y="5067"/>
                </a:lnTo>
                <a:lnTo>
                  <a:pt x="2933" y="6502"/>
                </a:lnTo>
                <a:lnTo>
                  <a:pt x="10096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096" y="0"/>
                </a:lnTo>
                <a:lnTo>
                  <a:pt x="2933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987076" y="5931778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0" y="3251"/>
                </a:moveTo>
                <a:lnTo>
                  <a:pt x="0" y="5067"/>
                </a:lnTo>
                <a:lnTo>
                  <a:pt x="2921" y="6502"/>
                </a:lnTo>
                <a:lnTo>
                  <a:pt x="10096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096" y="0"/>
                </a:lnTo>
                <a:lnTo>
                  <a:pt x="2921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960177" y="5931778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0" y="3251"/>
                </a:moveTo>
                <a:lnTo>
                  <a:pt x="0" y="5067"/>
                </a:lnTo>
                <a:lnTo>
                  <a:pt x="2933" y="6502"/>
                </a:lnTo>
                <a:lnTo>
                  <a:pt x="10109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109" y="0"/>
                </a:lnTo>
                <a:lnTo>
                  <a:pt x="2933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933314" y="5931778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0" y="3251"/>
                </a:moveTo>
                <a:lnTo>
                  <a:pt x="0" y="5067"/>
                </a:lnTo>
                <a:lnTo>
                  <a:pt x="2908" y="6502"/>
                </a:lnTo>
                <a:lnTo>
                  <a:pt x="10109" y="6502"/>
                </a:lnTo>
                <a:lnTo>
                  <a:pt x="13017" y="5067"/>
                </a:lnTo>
                <a:lnTo>
                  <a:pt x="13017" y="1460"/>
                </a:lnTo>
                <a:lnTo>
                  <a:pt x="10109" y="0"/>
                </a:lnTo>
                <a:lnTo>
                  <a:pt x="2908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094630" y="5931515"/>
            <a:ext cx="13030" cy="6769"/>
          </a:xfrm>
          <a:custGeom>
            <a:avLst/>
            <a:gdLst/>
            <a:ahLst/>
            <a:cxnLst/>
            <a:rect l="l" t="t" r="r" b="b"/>
            <a:pathLst>
              <a:path w="13030" h="6769">
                <a:moveTo>
                  <a:pt x="6527" y="6769"/>
                </a:moveTo>
                <a:lnTo>
                  <a:pt x="9906" y="6426"/>
                </a:lnTo>
                <a:lnTo>
                  <a:pt x="13030" y="4368"/>
                </a:lnTo>
                <a:lnTo>
                  <a:pt x="12331" y="1828"/>
                </a:lnTo>
                <a:lnTo>
                  <a:pt x="8699" y="0"/>
                </a:lnTo>
                <a:lnTo>
                  <a:pt x="4343" y="12"/>
                </a:lnTo>
                <a:lnTo>
                  <a:pt x="698" y="1828"/>
                </a:lnTo>
                <a:lnTo>
                  <a:pt x="0" y="4368"/>
                </a:lnTo>
                <a:lnTo>
                  <a:pt x="3136" y="6426"/>
                </a:lnTo>
                <a:lnTo>
                  <a:pt x="6527" y="6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926979" y="5887850"/>
            <a:ext cx="11328" cy="6223"/>
          </a:xfrm>
          <a:custGeom>
            <a:avLst/>
            <a:gdLst/>
            <a:ahLst/>
            <a:cxnLst/>
            <a:rect l="l" t="t" r="r" b="b"/>
            <a:pathLst>
              <a:path w="11328" h="6223">
                <a:moveTo>
                  <a:pt x="5981" y="6222"/>
                </a:moveTo>
                <a:lnTo>
                  <a:pt x="7556" y="6222"/>
                </a:lnTo>
                <a:lnTo>
                  <a:pt x="11315" y="4787"/>
                </a:lnTo>
                <a:lnTo>
                  <a:pt x="11328" y="1676"/>
                </a:lnTo>
                <a:lnTo>
                  <a:pt x="7975" y="0"/>
                </a:lnTo>
                <a:lnTo>
                  <a:pt x="3975" y="0"/>
                </a:lnTo>
                <a:lnTo>
                  <a:pt x="1752" y="1117"/>
                </a:lnTo>
                <a:lnTo>
                  <a:pt x="0" y="4025"/>
                </a:lnTo>
                <a:lnTo>
                  <a:pt x="2870" y="5905"/>
                </a:lnTo>
                <a:lnTo>
                  <a:pt x="5981" y="6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075160" y="5888095"/>
            <a:ext cx="11963" cy="5981"/>
          </a:xfrm>
          <a:custGeom>
            <a:avLst/>
            <a:gdLst/>
            <a:ahLst/>
            <a:cxnLst/>
            <a:rect l="l" t="t" r="r" b="b"/>
            <a:pathLst>
              <a:path w="11963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96" y="5981"/>
                </a:lnTo>
                <a:lnTo>
                  <a:pt x="11963" y="4648"/>
                </a:lnTo>
                <a:lnTo>
                  <a:pt x="11963" y="1346"/>
                </a:lnTo>
                <a:lnTo>
                  <a:pt x="9296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050459" y="5888095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96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96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025771" y="5888095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71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71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001071" y="5888095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71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71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3976362" y="5888095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92" y="5981"/>
                </a:lnTo>
                <a:lnTo>
                  <a:pt x="9296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96" y="0"/>
                </a:lnTo>
                <a:lnTo>
                  <a:pt x="2692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3951683" y="5888095"/>
            <a:ext cx="11963" cy="5981"/>
          </a:xfrm>
          <a:custGeom>
            <a:avLst/>
            <a:gdLst/>
            <a:ahLst/>
            <a:cxnLst/>
            <a:rect l="l" t="t" r="r" b="b"/>
            <a:pathLst>
              <a:path w="11963" h="5981">
                <a:moveTo>
                  <a:pt x="0" y="2984"/>
                </a:moveTo>
                <a:lnTo>
                  <a:pt x="0" y="4648"/>
                </a:lnTo>
                <a:lnTo>
                  <a:pt x="2667" y="5981"/>
                </a:lnTo>
                <a:lnTo>
                  <a:pt x="9296" y="5981"/>
                </a:lnTo>
                <a:lnTo>
                  <a:pt x="11963" y="4648"/>
                </a:lnTo>
                <a:lnTo>
                  <a:pt x="11963" y="1346"/>
                </a:lnTo>
                <a:lnTo>
                  <a:pt x="9296" y="0"/>
                </a:lnTo>
                <a:lnTo>
                  <a:pt x="2667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099874" y="5887850"/>
            <a:ext cx="11315" cy="6223"/>
          </a:xfrm>
          <a:custGeom>
            <a:avLst/>
            <a:gdLst/>
            <a:ahLst/>
            <a:cxnLst/>
            <a:rect l="l" t="t" r="r" b="b"/>
            <a:pathLst>
              <a:path w="11315" h="6223">
                <a:moveTo>
                  <a:pt x="5981" y="6222"/>
                </a:moveTo>
                <a:lnTo>
                  <a:pt x="7556" y="6222"/>
                </a:lnTo>
                <a:lnTo>
                  <a:pt x="11315" y="4787"/>
                </a:lnTo>
                <a:lnTo>
                  <a:pt x="11315" y="1689"/>
                </a:lnTo>
                <a:lnTo>
                  <a:pt x="7975" y="0"/>
                </a:lnTo>
                <a:lnTo>
                  <a:pt x="3975" y="0"/>
                </a:lnTo>
                <a:lnTo>
                  <a:pt x="1752" y="1117"/>
                </a:lnTo>
                <a:lnTo>
                  <a:pt x="0" y="4025"/>
                </a:lnTo>
                <a:lnTo>
                  <a:pt x="2857" y="5905"/>
                </a:lnTo>
                <a:lnTo>
                  <a:pt x="5981" y="6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947532" y="5844197"/>
            <a:ext cx="10325" cy="5664"/>
          </a:xfrm>
          <a:custGeom>
            <a:avLst/>
            <a:gdLst/>
            <a:ahLst/>
            <a:cxnLst/>
            <a:rect l="l" t="t" r="r" b="b"/>
            <a:pathLst>
              <a:path w="10325" h="5664">
                <a:moveTo>
                  <a:pt x="5448" y="5664"/>
                </a:moveTo>
                <a:lnTo>
                  <a:pt x="6896" y="5664"/>
                </a:lnTo>
                <a:lnTo>
                  <a:pt x="10325" y="4356"/>
                </a:lnTo>
                <a:lnTo>
                  <a:pt x="10325" y="1523"/>
                </a:lnTo>
                <a:lnTo>
                  <a:pt x="7264" y="0"/>
                </a:lnTo>
                <a:lnTo>
                  <a:pt x="3632" y="0"/>
                </a:lnTo>
                <a:lnTo>
                  <a:pt x="1600" y="1028"/>
                </a:lnTo>
                <a:lnTo>
                  <a:pt x="0" y="3657"/>
                </a:lnTo>
                <a:lnTo>
                  <a:pt x="2616" y="5384"/>
                </a:lnTo>
                <a:lnTo>
                  <a:pt x="5448" y="5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082585" y="5844411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0" y="2730"/>
                </a:moveTo>
                <a:lnTo>
                  <a:pt x="2451" y="5448"/>
                </a:lnTo>
                <a:lnTo>
                  <a:pt x="8470" y="5448"/>
                </a:lnTo>
                <a:lnTo>
                  <a:pt x="10909" y="2730"/>
                </a:lnTo>
                <a:lnTo>
                  <a:pt x="8470" y="0"/>
                </a:lnTo>
                <a:lnTo>
                  <a:pt x="2451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060074" y="5844411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0" y="2730"/>
                </a:moveTo>
                <a:lnTo>
                  <a:pt x="2438" y="5448"/>
                </a:lnTo>
                <a:lnTo>
                  <a:pt x="8470" y="5448"/>
                </a:lnTo>
                <a:lnTo>
                  <a:pt x="10909" y="2730"/>
                </a:lnTo>
                <a:lnTo>
                  <a:pt x="8470" y="0"/>
                </a:lnTo>
                <a:lnTo>
                  <a:pt x="2438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4037562" y="5844411"/>
            <a:ext cx="10922" cy="5448"/>
          </a:xfrm>
          <a:custGeom>
            <a:avLst/>
            <a:gdLst/>
            <a:ahLst/>
            <a:cxnLst/>
            <a:rect l="l" t="t" r="r" b="b"/>
            <a:pathLst>
              <a:path w="10922" h="5448">
                <a:moveTo>
                  <a:pt x="0" y="2730"/>
                </a:moveTo>
                <a:lnTo>
                  <a:pt x="2463" y="5448"/>
                </a:lnTo>
                <a:lnTo>
                  <a:pt x="8458" y="5448"/>
                </a:lnTo>
                <a:lnTo>
                  <a:pt x="10922" y="2730"/>
                </a:lnTo>
                <a:lnTo>
                  <a:pt x="8458" y="0"/>
                </a:lnTo>
                <a:lnTo>
                  <a:pt x="2463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4015051" y="5844411"/>
            <a:ext cx="10922" cy="5448"/>
          </a:xfrm>
          <a:custGeom>
            <a:avLst/>
            <a:gdLst/>
            <a:ahLst/>
            <a:cxnLst/>
            <a:rect l="l" t="t" r="r" b="b"/>
            <a:pathLst>
              <a:path w="10922" h="5448">
                <a:moveTo>
                  <a:pt x="0" y="2730"/>
                </a:moveTo>
                <a:lnTo>
                  <a:pt x="2451" y="5448"/>
                </a:lnTo>
                <a:lnTo>
                  <a:pt x="8458" y="5448"/>
                </a:lnTo>
                <a:lnTo>
                  <a:pt x="10922" y="2730"/>
                </a:lnTo>
                <a:lnTo>
                  <a:pt x="8458" y="0"/>
                </a:lnTo>
                <a:lnTo>
                  <a:pt x="2451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992542" y="5844411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0" y="2730"/>
                </a:moveTo>
                <a:lnTo>
                  <a:pt x="2438" y="5448"/>
                </a:lnTo>
                <a:lnTo>
                  <a:pt x="8470" y="5448"/>
                </a:lnTo>
                <a:lnTo>
                  <a:pt x="10909" y="2730"/>
                </a:lnTo>
                <a:lnTo>
                  <a:pt x="8470" y="0"/>
                </a:lnTo>
                <a:lnTo>
                  <a:pt x="2438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970052" y="5844411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0" y="2730"/>
                </a:moveTo>
                <a:lnTo>
                  <a:pt x="2425" y="5448"/>
                </a:ln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2425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4105093" y="5844197"/>
            <a:ext cx="10325" cy="5664"/>
          </a:xfrm>
          <a:custGeom>
            <a:avLst/>
            <a:gdLst/>
            <a:ahLst/>
            <a:cxnLst/>
            <a:rect l="l" t="t" r="r" b="b"/>
            <a:pathLst>
              <a:path w="10325" h="5664">
                <a:moveTo>
                  <a:pt x="5461" y="5664"/>
                </a:moveTo>
                <a:lnTo>
                  <a:pt x="6896" y="5664"/>
                </a:lnTo>
                <a:lnTo>
                  <a:pt x="10325" y="4356"/>
                </a:lnTo>
                <a:lnTo>
                  <a:pt x="10325" y="1523"/>
                </a:lnTo>
                <a:lnTo>
                  <a:pt x="7264" y="0"/>
                </a:lnTo>
                <a:lnTo>
                  <a:pt x="3632" y="12"/>
                </a:lnTo>
                <a:lnTo>
                  <a:pt x="1612" y="1028"/>
                </a:lnTo>
                <a:lnTo>
                  <a:pt x="0" y="3657"/>
                </a:lnTo>
                <a:lnTo>
                  <a:pt x="2616" y="5384"/>
                </a:lnTo>
                <a:lnTo>
                  <a:pt x="5461" y="5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968082" y="5800539"/>
            <a:ext cx="9334" cy="5118"/>
          </a:xfrm>
          <a:custGeom>
            <a:avLst/>
            <a:gdLst/>
            <a:ahLst/>
            <a:cxnLst/>
            <a:rect l="l" t="t" r="r" b="b"/>
            <a:pathLst>
              <a:path w="9334" h="5118">
                <a:moveTo>
                  <a:pt x="4927" y="5118"/>
                </a:moveTo>
                <a:lnTo>
                  <a:pt x="6223" y="5118"/>
                </a:lnTo>
                <a:lnTo>
                  <a:pt x="9321" y="3936"/>
                </a:lnTo>
                <a:lnTo>
                  <a:pt x="9334" y="1384"/>
                </a:lnTo>
                <a:lnTo>
                  <a:pt x="6578" y="0"/>
                </a:lnTo>
                <a:lnTo>
                  <a:pt x="3289" y="0"/>
                </a:lnTo>
                <a:lnTo>
                  <a:pt x="0" y="2006"/>
                </a:lnTo>
                <a:lnTo>
                  <a:pt x="2374" y="4851"/>
                </a:lnTo>
                <a:lnTo>
                  <a:pt x="4927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4090008" y="5800736"/>
            <a:ext cx="9829" cy="4927"/>
          </a:xfrm>
          <a:custGeom>
            <a:avLst/>
            <a:gdLst/>
            <a:ahLst/>
            <a:cxnLst/>
            <a:rect l="l" t="t" r="r" b="b"/>
            <a:pathLst>
              <a:path w="9829" h="4927">
                <a:moveTo>
                  <a:pt x="0" y="2463"/>
                </a:moveTo>
                <a:lnTo>
                  <a:pt x="2197" y="4927"/>
                </a:lnTo>
                <a:lnTo>
                  <a:pt x="7645" y="4927"/>
                </a:lnTo>
                <a:lnTo>
                  <a:pt x="9829" y="3822"/>
                </a:lnTo>
                <a:lnTo>
                  <a:pt x="7645" y="0"/>
                </a:lnTo>
                <a:lnTo>
                  <a:pt x="2197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4069680" y="5800736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0" y="2463"/>
                </a:moveTo>
                <a:lnTo>
                  <a:pt x="2209" y="4927"/>
                </a:lnTo>
                <a:lnTo>
                  <a:pt x="7645" y="4927"/>
                </a:lnTo>
                <a:lnTo>
                  <a:pt x="9842" y="3822"/>
                </a:lnTo>
                <a:lnTo>
                  <a:pt x="7645" y="0"/>
                </a:lnTo>
                <a:lnTo>
                  <a:pt x="2209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4049368" y="5800736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0" y="2463"/>
                </a:moveTo>
                <a:lnTo>
                  <a:pt x="2222" y="4927"/>
                </a:lnTo>
                <a:lnTo>
                  <a:pt x="7632" y="4927"/>
                </a:lnTo>
                <a:lnTo>
                  <a:pt x="9855" y="3822"/>
                </a:lnTo>
                <a:lnTo>
                  <a:pt x="7632" y="0"/>
                </a:lnTo>
                <a:lnTo>
                  <a:pt x="2222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4029040" y="5800736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0" y="2463"/>
                </a:moveTo>
                <a:lnTo>
                  <a:pt x="2222" y="4927"/>
                </a:lnTo>
                <a:lnTo>
                  <a:pt x="7632" y="4927"/>
                </a:lnTo>
                <a:lnTo>
                  <a:pt x="9855" y="3822"/>
                </a:lnTo>
                <a:lnTo>
                  <a:pt x="7632" y="0"/>
                </a:lnTo>
                <a:lnTo>
                  <a:pt x="2222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008720" y="5800736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0" y="2463"/>
                </a:moveTo>
                <a:lnTo>
                  <a:pt x="2209" y="4927"/>
                </a:lnTo>
                <a:lnTo>
                  <a:pt x="7645" y="4927"/>
                </a:lnTo>
                <a:lnTo>
                  <a:pt x="9855" y="3822"/>
                </a:lnTo>
                <a:lnTo>
                  <a:pt x="7645" y="0"/>
                </a:lnTo>
                <a:lnTo>
                  <a:pt x="2209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988413" y="5800736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0" y="2463"/>
                </a:moveTo>
                <a:lnTo>
                  <a:pt x="2197" y="4927"/>
                </a:lnTo>
                <a:lnTo>
                  <a:pt x="7645" y="4927"/>
                </a:lnTo>
                <a:lnTo>
                  <a:pt x="9842" y="3822"/>
                </a:lnTo>
                <a:lnTo>
                  <a:pt x="7645" y="0"/>
                </a:lnTo>
                <a:lnTo>
                  <a:pt x="2197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110318" y="5800539"/>
            <a:ext cx="9321" cy="5118"/>
          </a:xfrm>
          <a:custGeom>
            <a:avLst/>
            <a:gdLst/>
            <a:ahLst/>
            <a:cxnLst/>
            <a:rect l="l" t="t" r="r" b="b"/>
            <a:pathLst>
              <a:path w="9321" h="5118">
                <a:moveTo>
                  <a:pt x="4940" y="5118"/>
                </a:moveTo>
                <a:lnTo>
                  <a:pt x="6235" y="5118"/>
                </a:lnTo>
                <a:lnTo>
                  <a:pt x="9321" y="3936"/>
                </a:lnTo>
                <a:lnTo>
                  <a:pt x="9321" y="1384"/>
                </a:lnTo>
                <a:lnTo>
                  <a:pt x="6578" y="0"/>
                </a:lnTo>
                <a:lnTo>
                  <a:pt x="3289" y="0"/>
                </a:lnTo>
                <a:lnTo>
                  <a:pt x="0" y="2006"/>
                </a:lnTo>
                <a:lnTo>
                  <a:pt x="2374" y="4851"/>
                </a:lnTo>
                <a:lnTo>
                  <a:pt x="494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989117" y="5756892"/>
            <a:ext cx="8318" cy="4546"/>
          </a:xfrm>
          <a:custGeom>
            <a:avLst/>
            <a:gdLst/>
            <a:ahLst/>
            <a:cxnLst/>
            <a:rect l="l" t="t" r="r" b="b"/>
            <a:pathLst>
              <a:path w="8318" h="4546">
                <a:moveTo>
                  <a:pt x="3924" y="4546"/>
                </a:moveTo>
                <a:lnTo>
                  <a:pt x="6210" y="4317"/>
                </a:lnTo>
                <a:lnTo>
                  <a:pt x="8318" y="1777"/>
                </a:lnTo>
                <a:lnTo>
                  <a:pt x="5384" y="0"/>
                </a:lnTo>
                <a:lnTo>
                  <a:pt x="2463" y="0"/>
                </a:lnTo>
                <a:lnTo>
                  <a:pt x="0" y="1231"/>
                </a:lnTo>
                <a:lnTo>
                  <a:pt x="825" y="3911"/>
                </a:lnTo>
                <a:lnTo>
                  <a:pt x="3924" y="4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4097425" y="5757059"/>
            <a:ext cx="8763" cy="4381"/>
          </a:xfrm>
          <a:custGeom>
            <a:avLst/>
            <a:gdLst/>
            <a:ahLst/>
            <a:cxnLst/>
            <a:rect l="l" t="t" r="r" b="b"/>
            <a:pathLst>
              <a:path w="8762" h="4381">
                <a:moveTo>
                  <a:pt x="0" y="2197"/>
                </a:moveTo>
                <a:lnTo>
                  <a:pt x="1968" y="4381"/>
                </a:lnTo>
                <a:lnTo>
                  <a:pt x="6819" y="4381"/>
                </a:lnTo>
                <a:lnTo>
                  <a:pt x="8763" y="990"/>
                </a:lnTo>
                <a:lnTo>
                  <a:pt x="4394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4079287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0" y="2197"/>
                </a:moveTo>
                <a:lnTo>
                  <a:pt x="1968" y="4381"/>
                </a:lnTo>
                <a:lnTo>
                  <a:pt x="6819" y="4381"/>
                </a:lnTo>
                <a:lnTo>
                  <a:pt x="8788" y="990"/>
                </a:lnTo>
                <a:lnTo>
                  <a:pt x="4394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4061166" y="5757059"/>
            <a:ext cx="8801" cy="4381"/>
          </a:xfrm>
          <a:custGeom>
            <a:avLst/>
            <a:gdLst/>
            <a:ahLst/>
            <a:cxnLst/>
            <a:rect l="l" t="t" r="r" b="b"/>
            <a:pathLst>
              <a:path w="8801" h="4381">
                <a:moveTo>
                  <a:pt x="0" y="2197"/>
                </a:moveTo>
                <a:lnTo>
                  <a:pt x="1968" y="4381"/>
                </a:lnTo>
                <a:lnTo>
                  <a:pt x="6807" y="4381"/>
                </a:lnTo>
                <a:lnTo>
                  <a:pt x="8801" y="990"/>
                </a:lnTo>
                <a:lnTo>
                  <a:pt x="4406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043035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0" y="2197"/>
                </a:moveTo>
                <a:lnTo>
                  <a:pt x="1968" y="4381"/>
                </a:lnTo>
                <a:lnTo>
                  <a:pt x="6807" y="4381"/>
                </a:lnTo>
                <a:lnTo>
                  <a:pt x="8788" y="990"/>
                </a:lnTo>
                <a:lnTo>
                  <a:pt x="4394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024898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0" y="2197"/>
                </a:moveTo>
                <a:lnTo>
                  <a:pt x="1968" y="4381"/>
                </a:lnTo>
                <a:lnTo>
                  <a:pt x="6819" y="4381"/>
                </a:lnTo>
                <a:lnTo>
                  <a:pt x="8788" y="990"/>
                </a:lnTo>
                <a:lnTo>
                  <a:pt x="4406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006791" y="5757059"/>
            <a:ext cx="8775" cy="4381"/>
          </a:xfrm>
          <a:custGeom>
            <a:avLst/>
            <a:gdLst/>
            <a:ahLst/>
            <a:cxnLst/>
            <a:rect l="l" t="t" r="r" b="b"/>
            <a:pathLst>
              <a:path w="8775" h="4381">
                <a:moveTo>
                  <a:pt x="0" y="2197"/>
                </a:moveTo>
                <a:lnTo>
                  <a:pt x="1955" y="4381"/>
                </a:lnTo>
                <a:lnTo>
                  <a:pt x="6807" y="4381"/>
                </a:lnTo>
                <a:lnTo>
                  <a:pt x="8775" y="990"/>
                </a:lnTo>
                <a:lnTo>
                  <a:pt x="4381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116033" y="5756880"/>
            <a:ext cx="8305" cy="4559"/>
          </a:xfrm>
          <a:custGeom>
            <a:avLst/>
            <a:gdLst/>
            <a:ahLst/>
            <a:cxnLst/>
            <a:rect l="l" t="t" r="r" b="b"/>
            <a:pathLst>
              <a:path w="8305" h="4559">
                <a:moveTo>
                  <a:pt x="3924" y="4559"/>
                </a:moveTo>
                <a:lnTo>
                  <a:pt x="6197" y="4343"/>
                </a:lnTo>
                <a:lnTo>
                  <a:pt x="8305" y="1790"/>
                </a:lnTo>
                <a:lnTo>
                  <a:pt x="5384" y="0"/>
                </a:lnTo>
                <a:lnTo>
                  <a:pt x="2451" y="12"/>
                </a:lnTo>
                <a:lnTo>
                  <a:pt x="0" y="1244"/>
                </a:lnTo>
                <a:lnTo>
                  <a:pt x="812" y="3924"/>
                </a:lnTo>
                <a:lnTo>
                  <a:pt x="3924" y="4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4010336" y="5713222"/>
            <a:ext cx="6591" cy="4013"/>
          </a:xfrm>
          <a:custGeom>
            <a:avLst/>
            <a:gdLst/>
            <a:ahLst/>
            <a:cxnLst/>
            <a:rect l="l" t="t" r="r" b="b"/>
            <a:pathLst>
              <a:path w="6591" h="4013">
                <a:moveTo>
                  <a:pt x="2730" y="4013"/>
                </a:moveTo>
                <a:lnTo>
                  <a:pt x="3746" y="4013"/>
                </a:lnTo>
                <a:lnTo>
                  <a:pt x="6591" y="1574"/>
                </a:lnTo>
                <a:lnTo>
                  <a:pt x="4013" y="0"/>
                </a:lnTo>
                <a:lnTo>
                  <a:pt x="1435" y="0"/>
                </a:lnTo>
                <a:lnTo>
                  <a:pt x="0" y="723"/>
                </a:lnTo>
                <a:lnTo>
                  <a:pt x="0" y="3454"/>
                </a:lnTo>
                <a:lnTo>
                  <a:pt x="2730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4104841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0" y="1917"/>
                </a:moveTo>
                <a:lnTo>
                  <a:pt x="1727" y="3848"/>
                </a:lnTo>
                <a:lnTo>
                  <a:pt x="6007" y="3848"/>
                </a:lnTo>
                <a:lnTo>
                  <a:pt x="7721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088894" y="5713387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0" y="1917"/>
                </a:moveTo>
                <a:lnTo>
                  <a:pt x="1727" y="3848"/>
                </a:lnTo>
                <a:lnTo>
                  <a:pt x="6007" y="3848"/>
                </a:lnTo>
                <a:lnTo>
                  <a:pt x="7734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072971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0" y="1917"/>
                </a:moveTo>
                <a:lnTo>
                  <a:pt x="1727" y="3848"/>
                </a:lnTo>
                <a:lnTo>
                  <a:pt x="5981" y="3848"/>
                </a:lnTo>
                <a:lnTo>
                  <a:pt x="7721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057024" y="5713387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0" y="1917"/>
                </a:moveTo>
                <a:lnTo>
                  <a:pt x="1727" y="3848"/>
                </a:lnTo>
                <a:lnTo>
                  <a:pt x="5981" y="3848"/>
                </a:lnTo>
                <a:lnTo>
                  <a:pt x="7734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041076" y="5713387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0" y="1917"/>
                </a:moveTo>
                <a:lnTo>
                  <a:pt x="1727" y="3848"/>
                </a:lnTo>
                <a:lnTo>
                  <a:pt x="6007" y="3848"/>
                </a:lnTo>
                <a:lnTo>
                  <a:pt x="7734" y="863"/>
                </a:lnTo>
                <a:lnTo>
                  <a:pt x="3873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025153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0" y="1917"/>
                </a:moveTo>
                <a:lnTo>
                  <a:pt x="1727" y="3848"/>
                </a:lnTo>
                <a:lnTo>
                  <a:pt x="5994" y="3848"/>
                </a:lnTo>
                <a:lnTo>
                  <a:pt x="7721" y="863"/>
                </a:lnTo>
                <a:lnTo>
                  <a:pt x="3848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121923" y="5713222"/>
            <a:ext cx="6578" cy="4013"/>
          </a:xfrm>
          <a:custGeom>
            <a:avLst/>
            <a:gdLst/>
            <a:ahLst/>
            <a:cxnLst/>
            <a:rect l="l" t="t" r="r" b="b"/>
            <a:pathLst>
              <a:path w="6578" h="4013">
                <a:moveTo>
                  <a:pt x="2730" y="4013"/>
                </a:moveTo>
                <a:lnTo>
                  <a:pt x="3746" y="4013"/>
                </a:lnTo>
                <a:lnTo>
                  <a:pt x="6578" y="1574"/>
                </a:lnTo>
                <a:lnTo>
                  <a:pt x="4000" y="0"/>
                </a:lnTo>
                <a:lnTo>
                  <a:pt x="1435" y="0"/>
                </a:lnTo>
                <a:lnTo>
                  <a:pt x="0" y="723"/>
                </a:lnTo>
                <a:lnTo>
                  <a:pt x="0" y="3454"/>
                </a:lnTo>
                <a:lnTo>
                  <a:pt x="2730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387362" y="6412253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12382" y="0"/>
                </a:moveTo>
                <a:lnTo>
                  <a:pt x="5562" y="0"/>
                </a:lnTo>
                <a:lnTo>
                  <a:pt x="0" y="2755"/>
                </a:ln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123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354575" y="6455929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12915" y="0"/>
                </a:moveTo>
                <a:lnTo>
                  <a:pt x="5803" y="0"/>
                </a:lnTo>
                <a:lnTo>
                  <a:pt x="0" y="2870"/>
                </a:lnTo>
                <a:lnTo>
                  <a:pt x="0" y="9994"/>
                </a:lnTo>
                <a:lnTo>
                  <a:pt x="5803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12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404086" y="6543282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13931" y="13931"/>
                </a:moveTo>
                <a:lnTo>
                  <a:pt x="21640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40" y="0"/>
                </a:lnTo>
                <a:lnTo>
                  <a:pt x="6235" y="0"/>
                </a:lnTo>
                <a:lnTo>
                  <a:pt x="0" y="3124"/>
                </a:lnTo>
                <a:lnTo>
                  <a:pt x="0" y="10820"/>
                </a:lnTo>
                <a:lnTo>
                  <a:pt x="6235" y="13931"/>
                </a:lnTo>
                <a:lnTo>
                  <a:pt x="13931" y="13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377143" y="6499610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45" y="13385"/>
                </a:lnTo>
                <a:lnTo>
                  <a:pt x="20815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15" y="0"/>
                </a:lnTo>
                <a:lnTo>
                  <a:pt x="6045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318862" y="6674318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31038" y="7759"/>
                </a:moveTo>
                <a:lnTo>
                  <a:pt x="31038" y="3479"/>
                </a:lnTo>
                <a:lnTo>
                  <a:pt x="24104" y="0"/>
                </a:lnTo>
                <a:lnTo>
                  <a:pt x="6934" y="0"/>
                </a:lnTo>
                <a:lnTo>
                  <a:pt x="0" y="3479"/>
                </a:lnTo>
                <a:lnTo>
                  <a:pt x="0" y="12052"/>
                </a:lnTo>
                <a:lnTo>
                  <a:pt x="6934" y="15519"/>
                </a:lnTo>
                <a:lnTo>
                  <a:pt x="24104" y="15519"/>
                </a:lnTo>
                <a:lnTo>
                  <a:pt x="31038" y="12052"/>
                </a:lnTo>
                <a:lnTo>
                  <a:pt x="31038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231436" y="6543282"/>
            <a:ext cx="27914" cy="13931"/>
          </a:xfrm>
          <a:custGeom>
            <a:avLst/>
            <a:gdLst/>
            <a:ahLst/>
            <a:cxnLst/>
            <a:rect l="l" t="t" r="r" b="b"/>
            <a:pathLst>
              <a:path w="27914" h="13931">
                <a:moveTo>
                  <a:pt x="13982" y="0"/>
                </a:moveTo>
                <a:lnTo>
                  <a:pt x="6273" y="0"/>
                </a:lnTo>
                <a:lnTo>
                  <a:pt x="0" y="3124"/>
                </a:lnTo>
                <a:lnTo>
                  <a:pt x="0" y="10820"/>
                </a:lnTo>
                <a:lnTo>
                  <a:pt x="6273" y="13931"/>
                </a:lnTo>
                <a:lnTo>
                  <a:pt x="21640" y="13931"/>
                </a:lnTo>
                <a:lnTo>
                  <a:pt x="27914" y="10820"/>
                </a:lnTo>
                <a:lnTo>
                  <a:pt x="27914" y="3124"/>
                </a:lnTo>
                <a:lnTo>
                  <a:pt x="21640" y="0"/>
                </a:lnTo>
                <a:lnTo>
                  <a:pt x="139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347277" y="6630635"/>
            <a:ext cx="29972" cy="14998"/>
          </a:xfrm>
          <a:custGeom>
            <a:avLst/>
            <a:gdLst/>
            <a:ahLst/>
            <a:cxnLst/>
            <a:rect l="l" t="t" r="r" b="b"/>
            <a:pathLst>
              <a:path w="29971" h="14998">
                <a:moveTo>
                  <a:pt x="29971" y="7505"/>
                </a:moveTo>
                <a:lnTo>
                  <a:pt x="29971" y="3365"/>
                </a:lnTo>
                <a:lnTo>
                  <a:pt x="23279" y="0"/>
                </a:lnTo>
                <a:lnTo>
                  <a:pt x="6692" y="0"/>
                </a:lnTo>
                <a:lnTo>
                  <a:pt x="0" y="3365"/>
                </a:lnTo>
                <a:lnTo>
                  <a:pt x="0" y="11658"/>
                </a:lnTo>
                <a:lnTo>
                  <a:pt x="6692" y="14998"/>
                </a:lnTo>
                <a:lnTo>
                  <a:pt x="23279" y="14998"/>
                </a:lnTo>
                <a:lnTo>
                  <a:pt x="29971" y="11658"/>
                </a:lnTo>
                <a:lnTo>
                  <a:pt x="29971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256205" y="6586958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8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315944" y="6586958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28968" y="7238"/>
                </a:move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346545" y="6543281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266424" y="6499604"/>
            <a:ext cx="26847" cy="13398"/>
          </a:xfrm>
          <a:custGeom>
            <a:avLst/>
            <a:gdLst/>
            <a:ahLst/>
            <a:cxnLst/>
            <a:rect l="l" t="t" r="r" b="b"/>
            <a:pathLst>
              <a:path w="26847" h="13398">
                <a:moveTo>
                  <a:pt x="13449" y="0"/>
                </a:moveTo>
                <a:lnTo>
                  <a:pt x="6032" y="0"/>
                </a:lnTo>
                <a:lnTo>
                  <a:pt x="0" y="2997"/>
                </a:lnTo>
                <a:lnTo>
                  <a:pt x="0" y="10401"/>
                </a:lnTo>
                <a:lnTo>
                  <a:pt x="6032" y="13398"/>
                </a:lnTo>
                <a:lnTo>
                  <a:pt x="20802" y="13398"/>
                </a:lnTo>
                <a:lnTo>
                  <a:pt x="26847" y="10401"/>
                </a:lnTo>
                <a:lnTo>
                  <a:pt x="26847" y="2997"/>
                </a:lnTo>
                <a:lnTo>
                  <a:pt x="20802" y="0"/>
                </a:lnTo>
                <a:lnTo>
                  <a:pt x="134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321781" y="6499604"/>
            <a:ext cx="26847" cy="13398"/>
          </a:xfrm>
          <a:custGeom>
            <a:avLst/>
            <a:gdLst/>
            <a:ahLst/>
            <a:cxnLst/>
            <a:rect l="l" t="t" r="r" b="b"/>
            <a:pathLst>
              <a:path w="26847" h="13398">
                <a:moveTo>
                  <a:pt x="13449" y="0"/>
                </a:moveTo>
                <a:lnTo>
                  <a:pt x="6045" y="0"/>
                </a:lnTo>
                <a:lnTo>
                  <a:pt x="0" y="2997"/>
                </a:lnTo>
                <a:lnTo>
                  <a:pt x="0" y="10401"/>
                </a:lnTo>
                <a:lnTo>
                  <a:pt x="6045" y="13398"/>
                </a:lnTo>
                <a:lnTo>
                  <a:pt x="20815" y="13398"/>
                </a:lnTo>
                <a:lnTo>
                  <a:pt x="26847" y="10401"/>
                </a:lnTo>
                <a:lnTo>
                  <a:pt x="26847" y="2997"/>
                </a:lnTo>
                <a:lnTo>
                  <a:pt x="20815" y="0"/>
                </a:lnTo>
                <a:lnTo>
                  <a:pt x="134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301407" y="6455929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12915" y="0"/>
                </a:moveTo>
                <a:lnTo>
                  <a:pt x="5791" y="0"/>
                </a:lnTo>
                <a:lnTo>
                  <a:pt x="0" y="2870"/>
                </a:lnTo>
                <a:lnTo>
                  <a:pt x="0" y="9994"/>
                </a:lnTo>
                <a:lnTo>
                  <a:pt x="5791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12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288990" y="6543281"/>
            <a:ext cx="27914" cy="13931"/>
          </a:xfrm>
          <a:custGeom>
            <a:avLst/>
            <a:gdLst/>
            <a:ahLst/>
            <a:cxnLst/>
            <a:rect l="l" t="t" r="r" b="b"/>
            <a:pathLst>
              <a:path w="27914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14" y="10820"/>
                </a:lnTo>
                <a:lnTo>
                  <a:pt x="27914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375684" y="6586958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28917" y="7238"/>
                </a:move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468945" y="6368564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11849" y="0"/>
                </a:moveTo>
                <a:lnTo>
                  <a:pt x="5321" y="0"/>
                </a:lnTo>
                <a:lnTo>
                  <a:pt x="0" y="2641"/>
                </a:lnTo>
                <a:lnTo>
                  <a:pt x="0" y="9169"/>
                </a:lnTo>
                <a:lnTo>
                  <a:pt x="5321" y="11811"/>
                </a:lnTo>
                <a:lnTo>
                  <a:pt x="18338" y="11811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118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438347" y="6412253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12382" y="0"/>
                </a:moveTo>
                <a:lnTo>
                  <a:pt x="5562" y="0"/>
                </a:lnTo>
                <a:lnTo>
                  <a:pt x="0" y="2755"/>
                </a:ln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123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290446" y="6717997"/>
            <a:ext cx="32105" cy="16052"/>
          </a:xfrm>
          <a:custGeom>
            <a:avLst/>
            <a:gdLst/>
            <a:ahLst/>
            <a:cxnLst/>
            <a:rect l="l" t="t" r="r" b="b"/>
            <a:pathLst>
              <a:path w="32105" h="16052">
                <a:moveTo>
                  <a:pt x="16052" y="16052"/>
                </a:moveTo>
                <a:lnTo>
                  <a:pt x="24930" y="16052"/>
                </a:lnTo>
                <a:lnTo>
                  <a:pt x="32105" y="12458"/>
                </a:lnTo>
                <a:lnTo>
                  <a:pt x="32105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12458"/>
                </a:lnTo>
                <a:lnTo>
                  <a:pt x="7175" y="16052"/>
                </a:lnTo>
                <a:lnTo>
                  <a:pt x="16052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460916" y="6455934"/>
            <a:ext cx="25742" cy="12865"/>
          </a:xfrm>
          <a:custGeom>
            <a:avLst/>
            <a:gdLst/>
            <a:ahLst/>
            <a:cxnLst/>
            <a:rect l="l" t="t" r="r" b="b"/>
            <a:pathLst>
              <a:path w="25742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42" y="9994"/>
                </a:lnTo>
                <a:lnTo>
                  <a:pt x="25742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489323" y="6412257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0" y="6159"/>
                </a:moveTo>
                <a:lnTo>
                  <a:pt x="0" y="9575"/>
                </a:lnTo>
                <a:lnTo>
                  <a:pt x="5511" y="12331"/>
                </a:ln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11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125047" y="6761679"/>
            <a:ext cx="33210" cy="16573"/>
          </a:xfrm>
          <a:custGeom>
            <a:avLst/>
            <a:gdLst/>
            <a:ahLst/>
            <a:cxnLst/>
            <a:rect l="l" t="t" r="r" b="b"/>
            <a:pathLst>
              <a:path w="33210" h="16573">
                <a:moveTo>
                  <a:pt x="33210" y="8293"/>
                </a:moveTo>
                <a:lnTo>
                  <a:pt x="33210" y="3708"/>
                </a:lnTo>
                <a:lnTo>
                  <a:pt x="25742" y="0"/>
                </a:lnTo>
                <a:lnTo>
                  <a:pt x="7467" y="0"/>
                </a:lnTo>
                <a:lnTo>
                  <a:pt x="0" y="3708"/>
                </a:lnTo>
                <a:lnTo>
                  <a:pt x="0" y="12877"/>
                </a:lnTo>
                <a:lnTo>
                  <a:pt x="7467" y="16573"/>
                </a:lnTo>
                <a:lnTo>
                  <a:pt x="25742" y="16573"/>
                </a:lnTo>
                <a:lnTo>
                  <a:pt x="33210" y="12877"/>
                </a:lnTo>
                <a:lnTo>
                  <a:pt x="3321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126505" y="6674318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31089" y="7759"/>
                </a:moveTo>
                <a:lnTo>
                  <a:pt x="31089" y="3479"/>
                </a:lnTo>
                <a:lnTo>
                  <a:pt x="24091" y="0"/>
                </a:lnTo>
                <a:lnTo>
                  <a:pt x="6985" y="0"/>
                </a:lnTo>
                <a:lnTo>
                  <a:pt x="0" y="3479"/>
                </a:lnTo>
                <a:lnTo>
                  <a:pt x="0" y="12052"/>
                </a:lnTo>
                <a:lnTo>
                  <a:pt x="6985" y="15519"/>
                </a:lnTo>
                <a:lnTo>
                  <a:pt x="24091" y="15519"/>
                </a:lnTo>
                <a:lnTo>
                  <a:pt x="31089" y="12052"/>
                </a:lnTo>
                <a:lnTo>
                  <a:pt x="31089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499551" y="6324891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22593" y="5638"/>
                </a:moveTo>
                <a:lnTo>
                  <a:pt x="22593" y="2527"/>
                </a:lnTo>
                <a:lnTo>
                  <a:pt x="17513" y="0"/>
                </a:lnTo>
                <a:lnTo>
                  <a:pt x="5079" y="0"/>
                </a:lnTo>
                <a:lnTo>
                  <a:pt x="0" y="2527"/>
                </a:lnTo>
                <a:lnTo>
                  <a:pt x="0" y="8763"/>
                </a:lnTo>
                <a:lnTo>
                  <a:pt x="5079" y="11277"/>
                </a:lnTo>
                <a:lnTo>
                  <a:pt x="17513" y="11277"/>
                </a:lnTo>
                <a:lnTo>
                  <a:pt x="22593" y="8763"/>
                </a:lnTo>
                <a:lnTo>
                  <a:pt x="22593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254734" y="6674318"/>
            <a:ext cx="31102" cy="15519"/>
          </a:xfrm>
          <a:custGeom>
            <a:avLst/>
            <a:gdLst/>
            <a:ahLst/>
            <a:cxnLst/>
            <a:rect l="l" t="t" r="r" b="b"/>
            <a:pathLst>
              <a:path w="31102" h="15519">
                <a:moveTo>
                  <a:pt x="31102" y="7759"/>
                </a:moveTo>
                <a:lnTo>
                  <a:pt x="31102" y="3479"/>
                </a:lnTo>
                <a:lnTo>
                  <a:pt x="24104" y="0"/>
                </a:lnTo>
                <a:lnTo>
                  <a:pt x="6997" y="0"/>
                </a:lnTo>
                <a:lnTo>
                  <a:pt x="0" y="3479"/>
                </a:lnTo>
                <a:lnTo>
                  <a:pt x="0" y="12052"/>
                </a:lnTo>
                <a:lnTo>
                  <a:pt x="6997" y="15519"/>
                </a:lnTo>
                <a:lnTo>
                  <a:pt x="24104" y="15519"/>
                </a:lnTo>
                <a:lnTo>
                  <a:pt x="31102" y="12052"/>
                </a:lnTo>
                <a:lnTo>
                  <a:pt x="31102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432506" y="6499610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6" h="13385">
                <a:moveTo>
                  <a:pt x="0" y="6692"/>
                </a:moveTo>
                <a:lnTo>
                  <a:pt x="0" y="10401"/>
                </a:lnTo>
                <a:lnTo>
                  <a:pt x="5981" y="13385"/>
                </a:lnTo>
                <a:lnTo>
                  <a:pt x="20802" y="13385"/>
                </a:lnTo>
                <a:lnTo>
                  <a:pt x="26797" y="10401"/>
                </a:lnTo>
                <a:lnTo>
                  <a:pt x="26797" y="2984"/>
                </a:lnTo>
                <a:lnTo>
                  <a:pt x="20802" y="0"/>
                </a:lnTo>
                <a:lnTo>
                  <a:pt x="5981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285342" y="6630636"/>
            <a:ext cx="30035" cy="14998"/>
          </a:xfrm>
          <a:custGeom>
            <a:avLst/>
            <a:gdLst/>
            <a:ahLst/>
            <a:cxnLst/>
            <a:rect l="l" t="t" r="r" b="b"/>
            <a:pathLst>
              <a:path w="30035" h="14998">
                <a:moveTo>
                  <a:pt x="15049" y="14998"/>
                </a:moveTo>
                <a:lnTo>
                  <a:pt x="23279" y="14998"/>
                </a:lnTo>
                <a:lnTo>
                  <a:pt x="30035" y="11658"/>
                </a:lnTo>
                <a:lnTo>
                  <a:pt x="30035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11658"/>
                </a:lnTo>
                <a:lnTo>
                  <a:pt x="6756" y="14998"/>
                </a:lnTo>
                <a:lnTo>
                  <a:pt x="15049" y="149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224144" y="6717999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16103" y="0"/>
                </a:moveTo>
                <a:lnTo>
                  <a:pt x="7226" y="0"/>
                </a:lnTo>
                <a:lnTo>
                  <a:pt x="0" y="3594"/>
                </a:lnTo>
                <a:lnTo>
                  <a:pt x="0" y="12458"/>
                </a:lnTo>
                <a:lnTo>
                  <a:pt x="7226" y="16052"/>
                </a:lnTo>
                <a:lnTo>
                  <a:pt x="24917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17" y="0"/>
                </a:lnTo>
                <a:lnTo>
                  <a:pt x="16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420150" y="6368564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11849" y="0"/>
                </a:moveTo>
                <a:lnTo>
                  <a:pt x="5321" y="0"/>
                </a:lnTo>
                <a:lnTo>
                  <a:pt x="0" y="2641"/>
                </a:lnTo>
                <a:lnTo>
                  <a:pt x="0" y="9169"/>
                </a:lnTo>
                <a:lnTo>
                  <a:pt x="5321" y="11811"/>
                </a:lnTo>
                <a:lnTo>
                  <a:pt x="18338" y="11811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118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407746" y="6455934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0" y="6426"/>
                </a:moveTo>
                <a:lnTo>
                  <a:pt x="0" y="9994"/>
                </a:lnTo>
                <a:lnTo>
                  <a:pt x="5803" y="12865"/>
                </a:lnTo>
                <a:lnTo>
                  <a:pt x="19989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89" y="0"/>
                </a:lnTo>
                <a:lnTo>
                  <a:pt x="580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278093" y="6849036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17640" y="17640"/>
                </a:moveTo>
                <a:lnTo>
                  <a:pt x="27406" y="17640"/>
                </a:lnTo>
                <a:lnTo>
                  <a:pt x="35280" y="13703"/>
                </a:lnTo>
                <a:lnTo>
                  <a:pt x="35280" y="3937"/>
                </a:lnTo>
                <a:lnTo>
                  <a:pt x="27406" y="0"/>
                </a:lnTo>
                <a:lnTo>
                  <a:pt x="7886" y="0"/>
                </a:lnTo>
                <a:lnTo>
                  <a:pt x="0" y="3937"/>
                </a:lnTo>
                <a:lnTo>
                  <a:pt x="0" y="13703"/>
                </a:lnTo>
                <a:lnTo>
                  <a:pt x="7886" y="17640"/>
                </a:lnTo>
                <a:lnTo>
                  <a:pt x="17640" y="1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3487863" y="6499610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6" h="13385">
                <a:moveTo>
                  <a:pt x="26796" y="6692"/>
                </a:moveTo>
                <a:lnTo>
                  <a:pt x="26796" y="2984"/>
                </a:lnTo>
                <a:lnTo>
                  <a:pt x="20815" y="0"/>
                </a:lnTo>
                <a:lnTo>
                  <a:pt x="5981" y="0"/>
                </a:lnTo>
                <a:lnTo>
                  <a:pt x="0" y="2984"/>
                </a:lnTo>
                <a:lnTo>
                  <a:pt x="0" y="10401"/>
                </a:lnTo>
                <a:lnTo>
                  <a:pt x="5981" y="13385"/>
                </a:lnTo>
                <a:lnTo>
                  <a:pt x="20815" y="13385"/>
                </a:lnTo>
                <a:lnTo>
                  <a:pt x="26796" y="10401"/>
                </a:lnTo>
                <a:lnTo>
                  <a:pt x="26796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461649" y="6543281"/>
            <a:ext cx="27851" cy="13931"/>
          </a:xfrm>
          <a:custGeom>
            <a:avLst/>
            <a:gdLst/>
            <a:ahLst/>
            <a:cxnLst/>
            <a:rect l="l" t="t" r="r" b="b"/>
            <a:pathLst>
              <a:path w="27851" h="13931">
                <a:moveTo>
                  <a:pt x="27851" y="6959"/>
                </a:moveTo>
                <a:lnTo>
                  <a:pt x="27851" y="3124"/>
                </a:lnTo>
                <a:lnTo>
                  <a:pt x="21628" y="0"/>
                </a:lnTo>
                <a:lnTo>
                  <a:pt x="6222" y="0"/>
                </a:lnTo>
                <a:lnTo>
                  <a:pt x="0" y="3124"/>
                </a:lnTo>
                <a:lnTo>
                  <a:pt x="0" y="10820"/>
                </a:lnTo>
                <a:lnTo>
                  <a:pt x="6222" y="13931"/>
                </a:lnTo>
                <a:lnTo>
                  <a:pt x="21628" y="13931"/>
                </a:lnTo>
                <a:lnTo>
                  <a:pt x="27851" y="10820"/>
                </a:lnTo>
                <a:lnTo>
                  <a:pt x="27851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514088" y="6455932"/>
            <a:ext cx="25730" cy="12865"/>
          </a:xfrm>
          <a:custGeom>
            <a:avLst/>
            <a:gdLst/>
            <a:ahLst/>
            <a:cxnLst/>
            <a:rect l="l" t="t" r="r" b="b"/>
            <a:pathLst>
              <a:path w="25730" h="12865">
                <a:moveTo>
                  <a:pt x="12865" y="12865"/>
                </a:moveTo>
                <a:lnTo>
                  <a:pt x="19989" y="12865"/>
                </a:lnTo>
                <a:lnTo>
                  <a:pt x="25730" y="9994"/>
                </a:lnTo>
                <a:lnTo>
                  <a:pt x="25730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9994"/>
                </a:lnTo>
                <a:lnTo>
                  <a:pt x="5753" y="12865"/>
                </a:lnTo>
                <a:lnTo>
                  <a:pt x="12865" y="1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517728" y="6368560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1" h="11811">
                <a:moveTo>
                  <a:pt x="23621" y="5905"/>
                </a:moveTo>
                <a:lnTo>
                  <a:pt x="23621" y="2641"/>
                </a:lnTo>
                <a:lnTo>
                  <a:pt x="18351" y="0"/>
                </a:lnTo>
                <a:lnTo>
                  <a:pt x="5283" y="0"/>
                </a:lnTo>
                <a:lnTo>
                  <a:pt x="0" y="2641"/>
                </a:lnTo>
                <a:lnTo>
                  <a:pt x="0" y="9169"/>
                </a:lnTo>
                <a:lnTo>
                  <a:pt x="5283" y="11810"/>
                </a:lnTo>
                <a:lnTo>
                  <a:pt x="18351" y="11810"/>
                </a:lnTo>
                <a:lnTo>
                  <a:pt x="23621" y="9169"/>
                </a:lnTo>
                <a:lnTo>
                  <a:pt x="23621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435424" y="6586958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28917" y="7238"/>
                </a:move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382986" y="6674318"/>
            <a:ext cx="31026" cy="15519"/>
          </a:xfrm>
          <a:custGeom>
            <a:avLst/>
            <a:gdLst/>
            <a:ahLst/>
            <a:cxnLst/>
            <a:rect l="l" t="t" r="r" b="b"/>
            <a:pathLst>
              <a:path w="31026" h="15519">
                <a:moveTo>
                  <a:pt x="31026" y="7759"/>
                </a:moveTo>
                <a:lnTo>
                  <a:pt x="31026" y="3479"/>
                </a:lnTo>
                <a:lnTo>
                  <a:pt x="24091" y="0"/>
                </a:lnTo>
                <a:lnTo>
                  <a:pt x="6921" y="0"/>
                </a:lnTo>
                <a:lnTo>
                  <a:pt x="0" y="3479"/>
                </a:lnTo>
                <a:lnTo>
                  <a:pt x="0" y="12052"/>
                </a:lnTo>
                <a:lnTo>
                  <a:pt x="6921" y="15519"/>
                </a:lnTo>
                <a:lnTo>
                  <a:pt x="24091" y="15519"/>
                </a:lnTo>
                <a:lnTo>
                  <a:pt x="31026" y="12052"/>
                </a:lnTo>
                <a:lnTo>
                  <a:pt x="31026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3409195" y="6630635"/>
            <a:ext cx="29984" cy="14998"/>
          </a:xfrm>
          <a:custGeom>
            <a:avLst/>
            <a:gdLst/>
            <a:ahLst/>
            <a:cxnLst/>
            <a:rect l="l" t="t" r="r" b="b"/>
            <a:pathLst>
              <a:path w="29984" h="14998">
                <a:moveTo>
                  <a:pt x="29984" y="7505"/>
                </a:moveTo>
                <a:lnTo>
                  <a:pt x="29984" y="3365"/>
                </a:lnTo>
                <a:lnTo>
                  <a:pt x="23291" y="0"/>
                </a:lnTo>
                <a:lnTo>
                  <a:pt x="6705" y="0"/>
                </a:lnTo>
                <a:lnTo>
                  <a:pt x="0" y="3365"/>
                </a:lnTo>
                <a:lnTo>
                  <a:pt x="0" y="11658"/>
                </a:lnTo>
                <a:lnTo>
                  <a:pt x="6705" y="14998"/>
                </a:lnTo>
                <a:lnTo>
                  <a:pt x="23291" y="14998"/>
                </a:lnTo>
                <a:lnTo>
                  <a:pt x="29984" y="11658"/>
                </a:lnTo>
                <a:lnTo>
                  <a:pt x="29984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546152" y="6324891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22555" y="5638"/>
                </a:move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8763"/>
                </a:lnTo>
                <a:lnTo>
                  <a:pt x="5041" y="11277"/>
                </a:lnTo>
                <a:lnTo>
                  <a:pt x="17513" y="11277"/>
                </a:lnTo>
                <a:lnTo>
                  <a:pt x="22555" y="8763"/>
                </a:lnTo>
                <a:lnTo>
                  <a:pt x="22555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591350" y="6193852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68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68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584103" y="6150175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18351" y="4571"/>
                </a:moveTo>
                <a:lnTo>
                  <a:pt x="18351" y="2044"/>
                </a:lnTo>
                <a:lnTo>
                  <a:pt x="14223" y="0"/>
                </a:lnTo>
                <a:lnTo>
                  <a:pt x="4127" y="0"/>
                </a:lnTo>
                <a:lnTo>
                  <a:pt x="0" y="2044"/>
                </a:lnTo>
                <a:lnTo>
                  <a:pt x="0" y="7111"/>
                </a:lnTo>
                <a:lnTo>
                  <a:pt x="4127" y="9143"/>
                </a:lnTo>
                <a:lnTo>
                  <a:pt x="14223" y="9143"/>
                </a:lnTo>
                <a:lnTo>
                  <a:pt x="18351" y="7111"/>
                </a:lnTo>
                <a:lnTo>
                  <a:pt x="18351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3592749" y="6324886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11277" y="11277"/>
                </a:moveTo>
                <a:lnTo>
                  <a:pt x="17513" y="11277"/>
                </a:lnTo>
                <a:lnTo>
                  <a:pt x="22555" y="8763"/>
                </a:ln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8763"/>
                </a:lnTo>
                <a:lnTo>
                  <a:pt x="5041" y="11277"/>
                </a:lnTo>
                <a:lnTo>
                  <a:pt x="11277" y="11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574554" y="6281212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21501" y="5372"/>
                </a:moveTo>
                <a:lnTo>
                  <a:pt x="21501" y="2412"/>
                </a:lnTo>
                <a:lnTo>
                  <a:pt x="16700" y="0"/>
                </a:lnTo>
                <a:lnTo>
                  <a:pt x="4813" y="0"/>
                </a:lnTo>
                <a:lnTo>
                  <a:pt x="0" y="2412"/>
                </a:lnTo>
                <a:lnTo>
                  <a:pt x="0" y="8356"/>
                </a:lnTo>
                <a:lnTo>
                  <a:pt x="4813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3566520" y="6368558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1" h="11811">
                <a:moveTo>
                  <a:pt x="11811" y="11810"/>
                </a:moveTo>
                <a:lnTo>
                  <a:pt x="18338" y="11810"/>
                </a:lnTo>
                <a:lnTo>
                  <a:pt x="23622" y="9182"/>
                </a:lnTo>
                <a:lnTo>
                  <a:pt x="23622" y="2641"/>
                </a:lnTo>
                <a:lnTo>
                  <a:pt x="18338" y="0"/>
                </a:lnTo>
                <a:lnTo>
                  <a:pt x="5283" y="0"/>
                </a:lnTo>
                <a:lnTo>
                  <a:pt x="0" y="2641"/>
                </a:lnTo>
                <a:lnTo>
                  <a:pt x="0" y="9182"/>
                </a:lnTo>
                <a:lnTo>
                  <a:pt x="5283" y="11810"/>
                </a:lnTo>
                <a:lnTo>
                  <a:pt x="11811" y="11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3356760" y="6717995"/>
            <a:ext cx="32092" cy="16052"/>
          </a:xfrm>
          <a:custGeom>
            <a:avLst/>
            <a:gdLst/>
            <a:ahLst/>
            <a:cxnLst/>
            <a:rect l="l" t="t" r="r" b="b"/>
            <a:pathLst>
              <a:path w="32092" h="16052">
                <a:moveTo>
                  <a:pt x="32092" y="8026"/>
                </a:moveTo>
                <a:lnTo>
                  <a:pt x="32092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092" y="12458"/>
                </a:lnTo>
                <a:lnTo>
                  <a:pt x="32092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196469" y="6586957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14503" y="0"/>
                </a:moveTo>
                <a:lnTo>
                  <a:pt x="6502" y="0"/>
                </a:lnTo>
                <a:lnTo>
                  <a:pt x="0" y="3238"/>
                </a:lnTo>
                <a:lnTo>
                  <a:pt x="0" y="11239"/>
                </a:lnTo>
                <a:lnTo>
                  <a:pt x="6502" y="14465"/>
                </a:lnTo>
                <a:lnTo>
                  <a:pt x="22453" y="14465"/>
                </a:lnTo>
                <a:lnTo>
                  <a:pt x="28968" y="11239"/>
                </a:lnTo>
                <a:lnTo>
                  <a:pt x="28968" y="3238"/>
                </a:lnTo>
                <a:lnTo>
                  <a:pt x="22453" y="0"/>
                </a:lnTo>
                <a:lnTo>
                  <a:pt x="145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157831" y="6717995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26" y="16052"/>
                </a:lnTo>
                <a:lnTo>
                  <a:pt x="24917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17" y="0"/>
                </a:lnTo>
                <a:lnTo>
                  <a:pt x="7226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161489" y="6630639"/>
            <a:ext cx="30022" cy="14998"/>
          </a:xfrm>
          <a:custGeom>
            <a:avLst/>
            <a:gdLst/>
            <a:ahLst/>
            <a:cxnLst/>
            <a:rect l="l" t="t" r="r" b="b"/>
            <a:pathLst>
              <a:path w="30022" h="14998">
                <a:moveTo>
                  <a:pt x="15036" y="0"/>
                </a:moveTo>
                <a:lnTo>
                  <a:pt x="6743" y="0"/>
                </a:lnTo>
                <a:lnTo>
                  <a:pt x="0" y="3365"/>
                </a:lnTo>
                <a:lnTo>
                  <a:pt x="0" y="11645"/>
                </a:lnTo>
                <a:lnTo>
                  <a:pt x="6743" y="14998"/>
                </a:lnTo>
                <a:lnTo>
                  <a:pt x="23279" y="14998"/>
                </a:lnTo>
                <a:lnTo>
                  <a:pt x="30022" y="11645"/>
                </a:lnTo>
                <a:lnTo>
                  <a:pt x="30022" y="3365"/>
                </a:lnTo>
                <a:lnTo>
                  <a:pt x="23279" y="0"/>
                </a:lnTo>
                <a:lnTo>
                  <a:pt x="15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132338" y="6849036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17703" y="17640"/>
                </a:moveTo>
                <a:lnTo>
                  <a:pt x="27393" y="17640"/>
                </a:lnTo>
                <a:lnTo>
                  <a:pt x="35344" y="13703"/>
                </a:lnTo>
                <a:lnTo>
                  <a:pt x="35344" y="3937"/>
                </a:lnTo>
                <a:lnTo>
                  <a:pt x="27393" y="0"/>
                </a:lnTo>
                <a:lnTo>
                  <a:pt x="7950" y="0"/>
                </a:lnTo>
                <a:lnTo>
                  <a:pt x="0" y="3937"/>
                </a:lnTo>
                <a:lnTo>
                  <a:pt x="0" y="13703"/>
                </a:lnTo>
                <a:lnTo>
                  <a:pt x="7950" y="17640"/>
                </a:lnTo>
                <a:lnTo>
                  <a:pt x="17703" y="1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3330535" y="6761679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33159" y="8293"/>
                </a:moveTo>
                <a:lnTo>
                  <a:pt x="33159" y="3708"/>
                </a:lnTo>
                <a:lnTo>
                  <a:pt x="25755" y="0"/>
                </a:lnTo>
                <a:lnTo>
                  <a:pt x="7416" y="0"/>
                </a:lnTo>
                <a:lnTo>
                  <a:pt x="0" y="3708"/>
                </a:lnTo>
                <a:lnTo>
                  <a:pt x="0" y="12877"/>
                </a:lnTo>
                <a:lnTo>
                  <a:pt x="7416" y="16573"/>
                </a:lnTo>
                <a:lnTo>
                  <a:pt x="25755" y="16573"/>
                </a:lnTo>
                <a:lnTo>
                  <a:pt x="33159" y="12877"/>
                </a:lnTo>
                <a:lnTo>
                  <a:pt x="33159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223415" y="6630635"/>
            <a:ext cx="30022" cy="14998"/>
          </a:xfrm>
          <a:custGeom>
            <a:avLst/>
            <a:gdLst/>
            <a:ahLst/>
            <a:cxnLst/>
            <a:rect l="l" t="t" r="r" b="b"/>
            <a:pathLst>
              <a:path w="30022" h="14998">
                <a:moveTo>
                  <a:pt x="0" y="7505"/>
                </a:moveTo>
                <a:lnTo>
                  <a:pt x="0" y="11658"/>
                </a:lnTo>
                <a:lnTo>
                  <a:pt x="6756" y="14998"/>
                </a:lnTo>
                <a:lnTo>
                  <a:pt x="23279" y="14998"/>
                </a:lnTo>
                <a:lnTo>
                  <a:pt x="30022" y="11658"/>
                </a:lnTo>
                <a:lnTo>
                  <a:pt x="30022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3190620" y="6674318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0" y="7759"/>
                </a:moveTo>
                <a:lnTo>
                  <a:pt x="0" y="12052"/>
                </a:lnTo>
                <a:lnTo>
                  <a:pt x="6997" y="15519"/>
                </a:lnTo>
                <a:lnTo>
                  <a:pt x="24104" y="15519"/>
                </a:lnTo>
                <a:lnTo>
                  <a:pt x="31089" y="12052"/>
                </a:lnTo>
                <a:lnTo>
                  <a:pt x="31089" y="3479"/>
                </a:lnTo>
                <a:lnTo>
                  <a:pt x="24104" y="0"/>
                </a:lnTo>
                <a:lnTo>
                  <a:pt x="6997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162940" y="6805355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34277" y="8559"/>
                </a:move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3092251" y="6805355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34277" y="8559"/>
                </a:move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262039" y="6761679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33159" y="8293"/>
                </a:moveTo>
                <a:lnTo>
                  <a:pt x="33159" y="3708"/>
                </a:lnTo>
                <a:lnTo>
                  <a:pt x="25755" y="0"/>
                </a:lnTo>
                <a:lnTo>
                  <a:pt x="7404" y="0"/>
                </a:lnTo>
                <a:lnTo>
                  <a:pt x="0" y="3708"/>
                </a:lnTo>
                <a:lnTo>
                  <a:pt x="0" y="12877"/>
                </a:lnTo>
                <a:lnTo>
                  <a:pt x="7404" y="16573"/>
                </a:lnTo>
                <a:lnTo>
                  <a:pt x="25755" y="16573"/>
                </a:lnTo>
                <a:lnTo>
                  <a:pt x="33159" y="12877"/>
                </a:lnTo>
                <a:lnTo>
                  <a:pt x="33159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304317" y="6805355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34213" y="8559"/>
                </a:move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205216" y="6849036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17640" y="17640"/>
                </a:moveTo>
                <a:lnTo>
                  <a:pt x="27393" y="17640"/>
                </a:lnTo>
                <a:lnTo>
                  <a:pt x="35280" y="13703"/>
                </a:lnTo>
                <a:lnTo>
                  <a:pt x="35280" y="3937"/>
                </a:lnTo>
                <a:lnTo>
                  <a:pt x="27393" y="0"/>
                </a:lnTo>
                <a:lnTo>
                  <a:pt x="7886" y="0"/>
                </a:lnTo>
                <a:lnTo>
                  <a:pt x="0" y="3937"/>
                </a:lnTo>
                <a:lnTo>
                  <a:pt x="0" y="13703"/>
                </a:lnTo>
                <a:lnTo>
                  <a:pt x="7886" y="17640"/>
                </a:lnTo>
                <a:lnTo>
                  <a:pt x="17640" y="1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233633" y="6805355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34213" y="8559"/>
                </a:move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193536" y="6761679"/>
            <a:ext cx="33223" cy="16573"/>
          </a:xfrm>
          <a:custGeom>
            <a:avLst/>
            <a:gdLst/>
            <a:ahLst/>
            <a:cxnLst/>
            <a:rect l="l" t="t" r="r" b="b"/>
            <a:pathLst>
              <a:path w="33223" h="16573">
                <a:moveTo>
                  <a:pt x="33223" y="8293"/>
                </a:moveTo>
                <a:lnTo>
                  <a:pt x="33223" y="3708"/>
                </a:lnTo>
                <a:lnTo>
                  <a:pt x="25755" y="0"/>
                </a:lnTo>
                <a:lnTo>
                  <a:pt x="7467" y="0"/>
                </a:lnTo>
                <a:lnTo>
                  <a:pt x="0" y="3708"/>
                </a:lnTo>
                <a:lnTo>
                  <a:pt x="0" y="12877"/>
                </a:lnTo>
                <a:lnTo>
                  <a:pt x="7467" y="16573"/>
                </a:lnTo>
                <a:lnTo>
                  <a:pt x="25755" y="16573"/>
                </a:lnTo>
                <a:lnTo>
                  <a:pt x="33223" y="12877"/>
                </a:lnTo>
                <a:lnTo>
                  <a:pt x="33223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540309" y="6412255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12331" y="12331"/>
                </a:move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11" y="0"/>
                </a:lnTo>
                <a:lnTo>
                  <a:pt x="0" y="2755"/>
                </a:lnTo>
                <a:lnTo>
                  <a:pt x="0" y="9575"/>
                </a:lnTo>
                <a:lnTo>
                  <a:pt x="5511" y="12331"/>
                </a:lnTo>
                <a:lnTo>
                  <a:pt x="12331" y="12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756152" y="5888095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92" y="5981"/>
                </a:lnTo>
                <a:lnTo>
                  <a:pt x="9296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96" y="0"/>
                </a:lnTo>
                <a:lnTo>
                  <a:pt x="2692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3721163" y="5931781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6540" y="6502"/>
                </a:moveTo>
                <a:lnTo>
                  <a:pt x="10109" y="6502"/>
                </a:lnTo>
                <a:lnTo>
                  <a:pt x="13042" y="5054"/>
                </a:lnTo>
                <a:lnTo>
                  <a:pt x="13042" y="1447"/>
                </a:lnTo>
                <a:lnTo>
                  <a:pt x="10109" y="0"/>
                </a:lnTo>
                <a:lnTo>
                  <a:pt x="2946" y="0"/>
                </a:lnTo>
                <a:lnTo>
                  <a:pt x="0" y="1447"/>
                </a:lnTo>
                <a:lnTo>
                  <a:pt x="0" y="5054"/>
                </a:lnTo>
                <a:lnTo>
                  <a:pt x="2946" y="6502"/>
                </a:lnTo>
                <a:lnTo>
                  <a:pt x="6540" y="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3744358" y="5975466"/>
            <a:ext cx="14097" cy="7023"/>
          </a:xfrm>
          <a:custGeom>
            <a:avLst/>
            <a:gdLst/>
            <a:ahLst/>
            <a:cxnLst/>
            <a:rect l="l" t="t" r="r" b="b"/>
            <a:pathLst>
              <a:path w="14096" h="7023">
                <a:moveTo>
                  <a:pt x="7061" y="7023"/>
                </a:moveTo>
                <a:lnTo>
                  <a:pt x="10921" y="7023"/>
                </a:lnTo>
                <a:lnTo>
                  <a:pt x="14096" y="5460"/>
                </a:lnTo>
                <a:lnTo>
                  <a:pt x="14096" y="1574"/>
                </a:lnTo>
                <a:lnTo>
                  <a:pt x="10921" y="0"/>
                </a:lnTo>
                <a:lnTo>
                  <a:pt x="3162" y="0"/>
                </a:lnTo>
                <a:lnTo>
                  <a:pt x="0" y="1574"/>
                </a:lnTo>
                <a:lnTo>
                  <a:pt x="0" y="5460"/>
                </a:lnTo>
                <a:lnTo>
                  <a:pt x="3162" y="7023"/>
                </a:lnTo>
                <a:lnTo>
                  <a:pt x="7061" y="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3745023" y="6019132"/>
            <a:ext cx="15138" cy="7569"/>
          </a:xfrm>
          <a:custGeom>
            <a:avLst/>
            <a:gdLst/>
            <a:ahLst/>
            <a:cxnLst/>
            <a:rect l="l" t="t" r="r" b="b"/>
            <a:pathLst>
              <a:path w="15138" h="7569">
                <a:moveTo>
                  <a:pt x="0" y="3784"/>
                </a:moveTo>
                <a:lnTo>
                  <a:pt x="0" y="5880"/>
                </a:lnTo>
                <a:lnTo>
                  <a:pt x="3378" y="7569"/>
                </a:lnTo>
                <a:lnTo>
                  <a:pt x="11760" y="7569"/>
                </a:lnTo>
                <a:lnTo>
                  <a:pt x="15138" y="5880"/>
                </a:lnTo>
                <a:lnTo>
                  <a:pt x="15138" y="1689"/>
                </a:lnTo>
                <a:lnTo>
                  <a:pt x="11760" y="0"/>
                </a:lnTo>
                <a:lnTo>
                  <a:pt x="3378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3748053" y="5931778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13042" y="3251"/>
                </a:moveTo>
                <a:lnTo>
                  <a:pt x="13042" y="1460"/>
                </a:lnTo>
                <a:lnTo>
                  <a:pt x="10109" y="0"/>
                </a:lnTo>
                <a:lnTo>
                  <a:pt x="2946" y="0"/>
                </a:lnTo>
                <a:lnTo>
                  <a:pt x="0" y="1460"/>
                </a:lnTo>
                <a:lnTo>
                  <a:pt x="0" y="5067"/>
                </a:lnTo>
                <a:lnTo>
                  <a:pt x="2946" y="6502"/>
                </a:lnTo>
                <a:lnTo>
                  <a:pt x="10109" y="6502"/>
                </a:lnTo>
                <a:lnTo>
                  <a:pt x="13042" y="5067"/>
                </a:lnTo>
                <a:lnTo>
                  <a:pt x="13042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3746712" y="5844195"/>
            <a:ext cx="10312" cy="5664"/>
          </a:xfrm>
          <a:custGeom>
            <a:avLst/>
            <a:gdLst/>
            <a:ahLst/>
            <a:cxnLst/>
            <a:rect l="l" t="t" r="r" b="b"/>
            <a:pathLst>
              <a:path w="10312" h="5664">
                <a:moveTo>
                  <a:pt x="1015" y="4876"/>
                </a:moveTo>
                <a:lnTo>
                  <a:pt x="4864" y="5664"/>
                </a:lnTo>
                <a:lnTo>
                  <a:pt x="7696" y="5384"/>
                </a:lnTo>
                <a:lnTo>
                  <a:pt x="10312" y="3670"/>
                </a:lnTo>
                <a:lnTo>
                  <a:pt x="8724" y="1028"/>
                </a:lnTo>
                <a:lnTo>
                  <a:pt x="6680" y="0"/>
                </a:lnTo>
                <a:lnTo>
                  <a:pt x="3047" y="0"/>
                </a:lnTo>
                <a:lnTo>
                  <a:pt x="0" y="1536"/>
                </a:lnTo>
                <a:lnTo>
                  <a:pt x="0" y="4368"/>
                </a:lnTo>
                <a:lnTo>
                  <a:pt x="1015" y="4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688203" y="6106492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8623" y="8623"/>
                </a:moveTo>
                <a:lnTo>
                  <a:pt x="13398" y="8623"/>
                </a:lnTo>
                <a:lnTo>
                  <a:pt x="17259" y="6705"/>
                </a:lnTo>
                <a:lnTo>
                  <a:pt x="17259" y="1930"/>
                </a:lnTo>
                <a:lnTo>
                  <a:pt x="13398" y="0"/>
                </a:lnTo>
                <a:lnTo>
                  <a:pt x="3860" y="0"/>
                </a:lnTo>
                <a:lnTo>
                  <a:pt x="0" y="1930"/>
                </a:lnTo>
                <a:lnTo>
                  <a:pt x="0" y="6705"/>
                </a:lnTo>
                <a:lnTo>
                  <a:pt x="3860" y="8623"/>
                </a:lnTo>
                <a:lnTo>
                  <a:pt x="8623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3731476" y="5888104"/>
            <a:ext cx="11950" cy="5969"/>
          </a:xfrm>
          <a:custGeom>
            <a:avLst/>
            <a:gdLst/>
            <a:ahLst/>
            <a:cxnLst/>
            <a:rect l="l" t="t" r="r" b="b"/>
            <a:pathLst>
              <a:path w="11950" h="5969">
                <a:moveTo>
                  <a:pt x="5968" y="5968"/>
                </a:moveTo>
                <a:lnTo>
                  <a:pt x="9283" y="5968"/>
                </a:lnTo>
                <a:lnTo>
                  <a:pt x="11950" y="4635"/>
                </a:lnTo>
                <a:lnTo>
                  <a:pt x="11950" y="1333"/>
                </a:lnTo>
                <a:lnTo>
                  <a:pt x="9283" y="0"/>
                </a:lnTo>
                <a:lnTo>
                  <a:pt x="2666" y="0"/>
                </a:lnTo>
                <a:lnTo>
                  <a:pt x="0" y="1333"/>
                </a:lnTo>
                <a:lnTo>
                  <a:pt x="0" y="4635"/>
                </a:lnTo>
                <a:lnTo>
                  <a:pt x="2666" y="5968"/>
                </a:lnTo>
                <a:lnTo>
                  <a:pt x="5968" y="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3716609" y="6062807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8102" y="8102"/>
                </a:move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6299"/>
                </a:lnTo>
                <a:lnTo>
                  <a:pt x="3619" y="8102"/>
                </a:lnTo>
                <a:lnTo>
                  <a:pt x="8102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3683151" y="6062809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16230" y="4051"/>
                </a:moveTo>
                <a:lnTo>
                  <a:pt x="16230" y="1816"/>
                </a:lnTo>
                <a:lnTo>
                  <a:pt x="12573" y="0"/>
                </a:lnTo>
                <a:lnTo>
                  <a:pt x="3644" y="0"/>
                </a:lnTo>
                <a:lnTo>
                  <a:pt x="0" y="1816"/>
                </a:lnTo>
                <a:lnTo>
                  <a:pt x="0" y="6299"/>
                </a:lnTo>
                <a:lnTo>
                  <a:pt x="3644" y="8102"/>
                </a:lnTo>
                <a:lnTo>
                  <a:pt x="12573" y="8102"/>
                </a:lnTo>
                <a:lnTo>
                  <a:pt x="16230" y="6299"/>
                </a:lnTo>
                <a:lnTo>
                  <a:pt x="1623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715264" y="5975456"/>
            <a:ext cx="14109" cy="7035"/>
          </a:xfrm>
          <a:custGeom>
            <a:avLst/>
            <a:gdLst/>
            <a:ahLst/>
            <a:cxnLst/>
            <a:rect l="l" t="t" r="r" b="b"/>
            <a:pathLst>
              <a:path w="14109" h="7035">
                <a:moveTo>
                  <a:pt x="14109" y="3517"/>
                </a:moveTo>
                <a:lnTo>
                  <a:pt x="14109" y="1587"/>
                </a:lnTo>
                <a:lnTo>
                  <a:pt x="10934" y="0"/>
                </a:lnTo>
                <a:lnTo>
                  <a:pt x="3175" y="0"/>
                </a:lnTo>
                <a:lnTo>
                  <a:pt x="0" y="1587"/>
                </a:lnTo>
                <a:lnTo>
                  <a:pt x="0" y="5473"/>
                </a:lnTo>
                <a:lnTo>
                  <a:pt x="3175" y="7035"/>
                </a:lnTo>
                <a:lnTo>
                  <a:pt x="10934" y="7035"/>
                </a:lnTo>
                <a:lnTo>
                  <a:pt x="14109" y="5473"/>
                </a:lnTo>
                <a:lnTo>
                  <a:pt x="14109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3059465" y="6849037"/>
            <a:ext cx="35331" cy="17640"/>
          </a:xfrm>
          <a:custGeom>
            <a:avLst/>
            <a:gdLst/>
            <a:ahLst/>
            <a:cxnLst/>
            <a:rect l="l" t="t" r="r" b="b"/>
            <a:pathLst>
              <a:path w="35331" h="17640">
                <a:moveTo>
                  <a:pt x="35331" y="8813"/>
                </a:moveTo>
                <a:lnTo>
                  <a:pt x="35331" y="3937"/>
                </a:lnTo>
                <a:lnTo>
                  <a:pt x="27381" y="0"/>
                </a:lnTo>
                <a:lnTo>
                  <a:pt x="7937" y="0"/>
                </a:lnTo>
                <a:lnTo>
                  <a:pt x="0" y="3937"/>
                </a:lnTo>
                <a:lnTo>
                  <a:pt x="0" y="13703"/>
                </a:lnTo>
                <a:lnTo>
                  <a:pt x="7937" y="17640"/>
                </a:lnTo>
                <a:lnTo>
                  <a:pt x="27381" y="17640"/>
                </a:lnTo>
                <a:lnTo>
                  <a:pt x="35331" y="13703"/>
                </a:lnTo>
                <a:lnTo>
                  <a:pt x="35331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3697641" y="6150182"/>
            <a:ext cx="18313" cy="9144"/>
          </a:xfrm>
          <a:custGeom>
            <a:avLst/>
            <a:gdLst/>
            <a:ahLst/>
            <a:cxnLst/>
            <a:rect l="l" t="t" r="r" b="b"/>
            <a:pathLst>
              <a:path w="18313" h="9144">
                <a:moveTo>
                  <a:pt x="9143" y="9144"/>
                </a:moveTo>
                <a:lnTo>
                  <a:pt x="14211" y="9144"/>
                </a:lnTo>
                <a:lnTo>
                  <a:pt x="18313" y="7099"/>
                </a:lnTo>
                <a:lnTo>
                  <a:pt x="18313" y="2044"/>
                </a:lnTo>
                <a:lnTo>
                  <a:pt x="14211" y="0"/>
                </a:lnTo>
                <a:lnTo>
                  <a:pt x="4076" y="0"/>
                </a:lnTo>
                <a:lnTo>
                  <a:pt x="0" y="2044"/>
                </a:lnTo>
                <a:lnTo>
                  <a:pt x="0" y="7099"/>
                </a:lnTo>
                <a:lnTo>
                  <a:pt x="4076" y="9144"/>
                </a:lnTo>
                <a:lnTo>
                  <a:pt x="9143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3713753" y="6019132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15163" y="3784"/>
                </a:moveTo>
                <a:lnTo>
                  <a:pt x="15163" y="1689"/>
                </a:lnTo>
                <a:lnTo>
                  <a:pt x="11760" y="0"/>
                </a:lnTo>
                <a:lnTo>
                  <a:pt x="3416" y="0"/>
                </a:lnTo>
                <a:lnTo>
                  <a:pt x="0" y="1689"/>
                </a:lnTo>
                <a:lnTo>
                  <a:pt x="0" y="5880"/>
                </a:lnTo>
                <a:lnTo>
                  <a:pt x="3416" y="7569"/>
                </a:lnTo>
                <a:lnTo>
                  <a:pt x="11760" y="7569"/>
                </a:lnTo>
                <a:lnTo>
                  <a:pt x="15163" y="5880"/>
                </a:lnTo>
                <a:lnTo>
                  <a:pt x="15163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3773424" y="5975460"/>
            <a:ext cx="14084" cy="7023"/>
          </a:xfrm>
          <a:custGeom>
            <a:avLst/>
            <a:gdLst/>
            <a:ahLst/>
            <a:cxnLst/>
            <a:rect l="l" t="t" r="r" b="b"/>
            <a:pathLst>
              <a:path w="14084" h="7023">
                <a:moveTo>
                  <a:pt x="7048" y="0"/>
                </a:moveTo>
                <a:lnTo>
                  <a:pt x="3149" y="0"/>
                </a:lnTo>
                <a:lnTo>
                  <a:pt x="0" y="1574"/>
                </a:lnTo>
                <a:lnTo>
                  <a:pt x="0" y="5461"/>
                </a:lnTo>
                <a:lnTo>
                  <a:pt x="3149" y="7023"/>
                </a:lnTo>
                <a:lnTo>
                  <a:pt x="10947" y="7023"/>
                </a:lnTo>
                <a:lnTo>
                  <a:pt x="14084" y="5461"/>
                </a:lnTo>
                <a:lnTo>
                  <a:pt x="14084" y="1574"/>
                </a:lnTo>
                <a:lnTo>
                  <a:pt x="10947" y="0"/>
                </a:lnTo>
                <a:lnTo>
                  <a:pt x="70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3864207" y="5713224"/>
            <a:ext cx="6578" cy="4013"/>
          </a:xfrm>
          <a:custGeom>
            <a:avLst/>
            <a:gdLst/>
            <a:ahLst/>
            <a:cxnLst/>
            <a:rect l="l" t="t" r="r" b="b"/>
            <a:pathLst>
              <a:path w="6578" h="4013">
                <a:moveTo>
                  <a:pt x="1130" y="3454"/>
                </a:moveTo>
                <a:lnTo>
                  <a:pt x="3860" y="4013"/>
                </a:lnTo>
                <a:lnTo>
                  <a:pt x="6578" y="3454"/>
                </a:lnTo>
                <a:lnTo>
                  <a:pt x="6578" y="723"/>
                </a:lnTo>
                <a:lnTo>
                  <a:pt x="5143" y="0"/>
                </a:lnTo>
                <a:lnTo>
                  <a:pt x="2565" y="0"/>
                </a:lnTo>
                <a:lnTo>
                  <a:pt x="0" y="1574"/>
                </a:lnTo>
                <a:lnTo>
                  <a:pt x="1130" y="3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3842969" y="5757058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4394" y="4381"/>
                </a:moveTo>
                <a:lnTo>
                  <a:pt x="8788" y="3416"/>
                </a:lnTo>
                <a:lnTo>
                  <a:pt x="6819" y="0"/>
                </a:lnTo>
                <a:lnTo>
                  <a:pt x="1968" y="0"/>
                </a:lnTo>
                <a:lnTo>
                  <a:pt x="0" y="3416"/>
                </a:lnTo>
                <a:lnTo>
                  <a:pt x="4394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3861098" y="5757058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4394" y="4381"/>
                </a:moveTo>
                <a:lnTo>
                  <a:pt x="8788" y="3416"/>
                </a:lnTo>
                <a:lnTo>
                  <a:pt x="6807" y="0"/>
                </a:lnTo>
                <a:lnTo>
                  <a:pt x="1968" y="0"/>
                </a:lnTo>
                <a:lnTo>
                  <a:pt x="0" y="3416"/>
                </a:lnTo>
                <a:lnTo>
                  <a:pt x="4394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3880143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3860" y="3848"/>
                </a:moveTo>
                <a:lnTo>
                  <a:pt x="7721" y="2997"/>
                </a:lnTo>
                <a:lnTo>
                  <a:pt x="5994" y="0"/>
                </a:lnTo>
                <a:lnTo>
                  <a:pt x="1727" y="0"/>
                </a:lnTo>
                <a:lnTo>
                  <a:pt x="0" y="2997"/>
                </a:lnTo>
                <a:lnTo>
                  <a:pt x="3860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768636" y="5844412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5448" y="5448"/>
                </a:move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2438" y="0"/>
                </a:lnTo>
                <a:lnTo>
                  <a:pt x="0" y="2730"/>
                </a:lnTo>
                <a:lnTo>
                  <a:pt x="2438" y="5448"/>
                </a:lnTo>
                <a:lnTo>
                  <a:pt x="5448" y="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912021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3860" y="3848"/>
                </a:moveTo>
                <a:lnTo>
                  <a:pt x="7721" y="2997"/>
                </a:lnTo>
                <a:lnTo>
                  <a:pt x="5981" y="0"/>
                </a:lnTo>
                <a:lnTo>
                  <a:pt x="1739" y="0"/>
                </a:lnTo>
                <a:lnTo>
                  <a:pt x="0" y="2997"/>
                </a:lnTo>
                <a:lnTo>
                  <a:pt x="3860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896083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3860" y="3848"/>
                </a:moveTo>
                <a:lnTo>
                  <a:pt x="7721" y="2997"/>
                </a:lnTo>
                <a:lnTo>
                  <a:pt x="5981" y="0"/>
                </a:lnTo>
                <a:lnTo>
                  <a:pt x="1727" y="0"/>
                </a:lnTo>
                <a:lnTo>
                  <a:pt x="0" y="2997"/>
                </a:lnTo>
                <a:lnTo>
                  <a:pt x="3860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774952" y="5931776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6527" y="0"/>
                </a:moveTo>
                <a:lnTo>
                  <a:pt x="2933" y="0"/>
                </a:lnTo>
                <a:lnTo>
                  <a:pt x="0" y="1460"/>
                </a:lnTo>
                <a:lnTo>
                  <a:pt x="0" y="5067"/>
                </a:lnTo>
                <a:lnTo>
                  <a:pt x="2933" y="6502"/>
                </a:lnTo>
                <a:lnTo>
                  <a:pt x="10109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109" y="0"/>
                </a:lnTo>
                <a:lnTo>
                  <a:pt x="6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780847" y="5888104"/>
            <a:ext cx="11976" cy="5969"/>
          </a:xfrm>
          <a:custGeom>
            <a:avLst/>
            <a:gdLst/>
            <a:ahLst/>
            <a:cxnLst/>
            <a:rect l="l" t="t" r="r" b="b"/>
            <a:pathLst>
              <a:path w="11976" h="5969">
                <a:moveTo>
                  <a:pt x="6007" y="5968"/>
                </a:moveTo>
                <a:lnTo>
                  <a:pt x="9283" y="5968"/>
                </a:lnTo>
                <a:lnTo>
                  <a:pt x="11976" y="4635"/>
                </a:lnTo>
                <a:lnTo>
                  <a:pt x="11976" y="1333"/>
                </a:lnTo>
                <a:lnTo>
                  <a:pt x="9283" y="0"/>
                </a:lnTo>
                <a:lnTo>
                  <a:pt x="2692" y="0"/>
                </a:lnTo>
                <a:lnTo>
                  <a:pt x="0" y="1333"/>
                </a:lnTo>
                <a:lnTo>
                  <a:pt x="0" y="4635"/>
                </a:lnTo>
                <a:lnTo>
                  <a:pt x="2692" y="5968"/>
                </a:lnTo>
                <a:lnTo>
                  <a:pt x="6007" y="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694297" y="5931781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6515" y="6502"/>
                </a:moveTo>
                <a:lnTo>
                  <a:pt x="10109" y="6502"/>
                </a:lnTo>
                <a:lnTo>
                  <a:pt x="13017" y="5054"/>
                </a:lnTo>
                <a:lnTo>
                  <a:pt x="13017" y="1447"/>
                </a:lnTo>
                <a:lnTo>
                  <a:pt x="10109" y="0"/>
                </a:lnTo>
                <a:lnTo>
                  <a:pt x="2921" y="0"/>
                </a:lnTo>
                <a:lnTo>
                  <a:pt x="0" y="1447"/>
                </a:lnTo>
                <a:lnTo>
                  <a:pt x="0" y="5054"/>
                </a:lnTo>
                <a:lnTo>
                  <a:pt x="2921" y="6502"/>
                </a:lnTo>
                <a:lnTo>
                  <a:pt x="6515" y="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805804" y="5800731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4927" y="4927"/>
                </a:moveTo>
                <a:lnTo>
                  <a:pt x="7645" y="4927"/>
                </a:lnTo>
                <a:lnTo>
                  <a:pt x="9842" y="1117"/>
                </a:lnTo>
                <a:lnTo>
                  <a:pt x="7645" y="0"/>
                </a:lnTo>
                <a:lnTo>
                  <a:pt x="2197" y="0"/>
                </a:lnTo>
                <a:lnTo>
                  <a:pt x="0" y="3822"/>
                </a:lnTo>
                <a:lnTo>
                  <a:pt x="2197" y="4927"/>
                </a:lnTo>
                <a:lnTo>
                  <a:pt x="4927" y="4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805553" y="5888104"/>
            <a:ext cx="11976" cy="5969"/>
          </a:xfrm>
          <a:custGeom>
            <a:avLst/>
            <a:gdLst/>
            <a:ahLst/>
            <a:cxnLst/>
            <a:rect l="l" t="t" r="r" b="b"/>
            <a:pathLst>
              <a:path w="11976" h="5969">
                <a:moveTo>
                  <a:pt x="5994" y="5968"/>
                </a:moveTo>
                <a:lnTo>
                  <a:pt x="9283" y="5968"/>
                </a:lnTo>
                <a:lnTo>
                  <a:pt x="11976" y="4635"/>
                </a:lnTo>
                <a:lnTo>
                  <a:pt x="11976" y="1333"/>
                </a:lnTo>
                <a:lnTo>
                  <a:pt x="9283" y="0"/>
                </a:lnTo>
                <a:lnTo>
                  <a:pt x="2692" y="0"/>
                </a:lnTo>
                <a:lnTo>
                  <a:pt x="0" y="1333"/>
                </a:lnTo>
                <a:lnTo>
                  <a:pt x="0" y="4635"/>
                </a:lnTo>
                <a:lnTo>
                  <a:pt x="2692" y="5968"/>
                </a:lnTo>
                <a:lnTo>
                  <a:pt x="5994" y="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786005" y="5800531"/>
            <a:ext cx="9321" cy="5130"/>
          </a:xfrm>
          <a:custGeom>
            <a:avLst/>
            <a:gdLst/>
            <a:ahLst/>
            <a:cxnLst/>
            <a:rect l="l" t="t" r="r" b="b"/>
            <a:pathLst>
              <a:path w="9321" h="5130">
                <a:moveTo>
                  <a:pt x="927" y="4406"/>
                </a:moveTo>
                <a:lnTo>
                  <a:pt x="4394" y="5130"/>
                </a:lnTo>
                <a:lnTo>
                  <a:pt x="6959" y="4864"/>
                </a:lnTo>
                <a:lnTo>
                  <a:pt x="9321" y="2019"/>
                </a:lnTo>
                <a:lnTo>
                  <a:pt x="6045" y="0"/>
                </a:lnTo>
                <a:lnTo>
                  <a:pt x="2755" y="0"/>
                </a:lnTo>
                <a:lnTo>
                  <a:pt x="0" y="1397"/>
                </a:lnTo>
                <a:lnTo>
                  <a:pt x="0" y="3949"/>
                </a:lnTo>
                <a:lnTo>
                  <a:pt x="927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707407" y="5887853"/>
            <a:ext cx="11328" cy="6223"/>
          </a:xfrm>
          <a:custGeom>
            <a:avLst/>
            <a:gdLst/>
            <a:ahLst/>
            <a:cxnLst/>
            <a:rect l="l" t="t" r="r" b="b"/>
            <a:pathLst>
              <a:path w="11328" h="6223">
                <a:moveTo>
                  <a:pt x="1117" y="5346"/>
                </a:moveTo>
                <a:lnTo>
                  <a:pt x="3759" y="6222"/>
                </a:lnTo>
                <a:lnTo>
                  <a:pt x="6921" y="6222"/>
                </a:lnTo>
                <a:lnTo>
                  <a:pt x="9575" y="5346"/>
                </a:lnTo>
                <a:lnTo>
                  <a:pt x="11328" y="2451"/>
                </a:lnTo>
                <a:lnTo>
                  <a:pt x="7340" y="0"/>
                </a:lnTo>
                <a:lnTo>
                  <a:pt x="3340" y="0"/>
                </a:lnTo>
                <a:lnTo>
                  <a:pt x="0" y="1689"/>
                </a:lnTo>
                <a:lnTo>
                  <a:pt x="0" y="4787"/>
                </a:lnTo>
                <a:lnTo>
                  <a:pt x="1117" y="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2986575" y="6849037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35344" y="13703"/>
                </a:moveTo>
                <a:lnTo>
                  <a:pt x="35344" y="8813"/>
                </a:lnTo>
                <a:lnTo>
                  <a:pt x="35344" y="3937"/>
                </a:lnTo>
                <a:lnTo>
                  <a:pt x="27393" y="0"/>
                </a:lnTo>
                <a:lnTo>
                  <a:pt x="22277" y="0"/>
                </a:lnTo>
                <a:lnTo>
                  <a:pt x="22277" y="17640"/>
                </a:lnTo>
                <a:lnTo>
                  <a:pt x="27393" y="17640"/>
                </a:lnTo>
                <a:lnTo>
                  <a:pt x="35344" y="13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988104" y="6761679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33159" y="12877"/>
                </a:moveTo>
                <a:lnTo>
                  <a:pt x="33159" y="8293"/>
                </a:lnTo>
                <a:lnTo>
                  <a:pt x="33159" y="3708"/>
                </a:lnTo>
                <a:lnTo>
                  <a:pt x="25742" y="0"/>
                </a:lnTo>
                <a:lnTo>
                  <a:pt x="20749" y="0"/>
                </a:lnTo>
                <a:lnTo>
                  <a:pt x="20749" y="16573"/>
                </a:lnTo>
                <a:lnTo>
                  <a:pt x="25742" y="16573"/>
                </a:lnTo>
                <a:lnTo>
                  <a:pt x="33159" y="12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619963" y="6019131"/>
            <a:ext cx="15138" cy="7569"/>
          </a:xfrm>
          <a:custGeom>
            <a:avLst/>
            <a:gdLst/>
            <a:ahLst/>
            <a:cxnLst/>
            <a:rect l="l" t="t" r="r" b="b"/>
            <a:pathLst>
              <a:path w="15138" h="7569">
                <a:moveTo>
                  <a:pt x="7569" y="7569"/>
                </a:moveTo>
                <a:lnTo>
                  <a:pt x="11760" y="7569"/>
                </a:lnTo>
                <a:lnTo>
                  <a:pt x="15138" y="5880"/>
                </a:lnTo>
                <a:lnTo>
                  <a:pt x="15138" y="1689"/>
                </a:lnTo>
                <a:lnTo>
                  <a:pt x="11760" y="0"/>
                </a:lnTo>
                <a:lnTo>
                  <a:pt x="3390" y="0"/>
                </a:lnTo>
                <a:lnTo>
                  <a:pt x="0" y="1689"/>
                </a:lnTo>
                <a:lnTo>
                  <a:pt x="0" y="5880"/>
                </a:lnTo>
                <a:lnTo>
                  <a:pt x="3390" y="7569"/>
                </a:lnTo>
                <a:lnTo>
                  <a:pt x="7569" y="7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3616228" y="6062807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8128" y="8102"/>
                </a:moveTo>
                <a:lnTo>
                  <a:pt x="12585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85" y="0"/>
                </a:lnTo>
                <a:lnTo>
                  <a:pt x="3657" y="0"/>
                </a:lnTo>
                <a:lnTo>
                  <a:pt x="0" y="1816"/>
                </a:lnTo>
                <a:lnTo>
                  <a:pt x="0" y="6299"/>
                </a:lnTo>
                <a:lnTo>
                  <a:pt x="3657" y="8102"/>
                </a:lnTo>
                <a:lnTo>
                  <a:pt x="8128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3686194" y="5975466"/>
            <a:ext cx="14109" cy="7023"/>
          </a:xfrm>
          <a:custGeom>
            <a:avLst/>
            <a:gdLst/>
            <a:ahLst/>
            <a:cxnLst/>
            <a:rect l="l" t="t" r="r" b="b"/>
            <a:pathLst>
              <a:path w="14109" h="7023">
                <a:moveTo>
                  <a:pt x="7061" y="7023"/>
                </a:moveTo>
                <a:lnTo>
                  <a:pt x="10921" y="7023"/>
                </a:lnTo>
                <a:lnTo>
                  <a:pt x="14109" y="5460"/>
                </a:lnTo>
                <a:lnTo>
                  <a:pt x="14109" y="1574"/>
                </a:lnTo>
                <a:lnTo>
                  <a:pt x="10921" y="0"/>
                </a:lnTo>
                <a:lnTo>
                  <a:pt x="3162" y="0"/>
                </a:lnTo>
                <a:lnTo>
                  <a:pt x="0" y="1574"/>
                </a:lnTo>
                <a:lnTo>
                  <a:pt x="0" y="5460"/>
                </a:lnTo>
                <a:lnTo>
                  <a:pt x="3162" y="7023"/>
                </a:lnTo>
                <a:lnTo>
                  <a:pt x="7061" y="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3021561" y="6805358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17170" y="17106"/>
                </a:move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13284"/>
                </a:lnTo>
                <a:lnTo>
                  <a:pt x="7708" y="17106"/>
                </a:lnTo>
                <a:lnTo>
                  <a:pt x="17170" y="17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056543" y="6761679"/>
            <a:ext cx="33223" cy="16573"/>
          </a:xfrm>
          <a:custGeom>
            <a:avLst/>
            <a:gdLst/>
            <a:ahLst/>
            <a:cxnLst/>
            <a:rect l="l" t="t" r="r" b="b"/>
            <a:pathLst>
              <a:path w="33223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42" y="16573"/>
                </a:lnTo>
                <a:lnTo>
                  <a:pt x="33223" y="12877"/>
                </a:lnTo>
                <a:lnTo>
                  <a:pt x="33223" y="3708"/>
                </a:lnTo>
                <a:lnTo>
                  <a:pt x="25742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628048" y="5975174"/>
            <a:ext cx="14084" cy="7315"/>
          </a:xfrm>
          <a:custGeom>
            <a:avLst/>
            <a:gdLst/>
            <a:ahLst/>
            <a:cxnLst/>
            <a:rect l="l" t="t" r="r" b="b"/>
            <a:pathLst>
              <a:path w="14084" h="7315">
                <a:moveTo>
                  <a:pt x="2070" y="6286"/>
                </a:moveTo>
                <a:lnTo>
                  <a:pt x="5194" y="7315"/>
                </a:lnTo>
                <a:lnTo>
                  <a:pt x="8889" y="7315"/>
                </a:lnTo>
                <a:lnTo>
                  <a:pt x="12026" y="6286"/>
                </a:lnTo>
                <a:lnTo>
                  <a:pt x="14084" y="2870"/>
                </a:lnTo>
                <a:lnTo>
                  <a:pt x="12026" y="1308"/>
                </a:lnTo>
                <a:lnTo>
                  <a:pt x="9385" y="0"/>
                </a:lnTo>
                <a:lnTo>
                  <a:pt x="4698" y="0"/>
                </a:lnTo>
                <a:lnTo>
                  <a:pt x="2070" y="1308"/>
                </a:lnTo>
                <a:lnTo>
                  <a:pt x="0" y="4724"/>
                </a:lnTo>
                <a:lnTo>
                  <a:pt x="2070" y="6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3026666" y="6892709"/>
            <a:ext cx="36398" cy="18186"/>
          </a:xfrm>
          <a:custGeom>
            <a:avLst/>
            <a:gdLst/>
            <a:ahLst/>
            <a:cxnLst/>
            <a:rect l="l" t="t" r="r" b="b"/>
            <a:pathLst>
              <a:path w="36398" h="18186">
                <a:moveTo>
                  <a:pt x="18237" y="18186"/>
                </a:moveTo>
                <a:lnTo>
                  <a:pt x="28219" y="18186"/>
                </a:lnTo>
                <a:lnTo>
                  <a:pt x="36398" y="14109"/>
                </a:lnTo>
                <a:lnTo>
                  <a:pt x="36398" y="4076"/>
                </a:lnTo>
                <a:lnTo>
                  <a:pt x="28219" y="0"/>
                </a:lnTo>
                <a:lnTo>
                  <a:pt x="8191" y="0"/>
                </a:lnTo>
                <a:lnTo>
                  <a:pt x="0" y="4076"/>
                </a:lnTo>
                <a:lnTo>
                  <a:pt x="0" y="14109"/>
                </a:lnTo>
                <a:lnTo>
                  <a:pt x="8191" y="18186"/>
                </a:lnTo>
                <a:lnTo>
                  <a:pt x="18237" y="18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3025264" y="6717999"/>
            <a:ext cx="32105" cy="16052"/>
          </a:xfrm>
          <a:custGeom>
            <a:avLst/>
            <a:gdLst/>
            <a:ahLst/>
            <a:cxnLst/>
            <a:rect l="l" t="t" r="r" b="b"/>
            <a:pathLst>
              <a:path w="32105" h="16052">
                <a:moveTo>
                  <a:pt x="16052" y="0"/>
                </a:moveTo>
                <a:lnTo>
                  <a:pt x="7175" y="0"/>
                </a:lnTo>
                <a:lnTo>
                  <a:pt x="0" y="3594"/>
                </a:ln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105" y="12458"/>
                </a:lnTo>
                <a:lnTo>
                  <a:pt x="32105" y="3594"/>
                </a:lnTo>
                <a:lnTo>
                  <a:pt x="24930" y="0"/>
                </a:lnTo>
                <a:lnTo>
                  <a:pt x="160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3091523" y="6717997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16103" y="16052"/>
                </a:moveTo>
                <a:lnTo>
                  <a:pt x="24930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30" y="0"/>
                </a:lnTo>
                <a:lnTo>
                  <a:pt x="7226" y="0"/>
                </a:lnTo>
                <a:lnTo>
                  <a:pt x="0" y="3594"/>
                </a:lnTo>
                <a:lnTo>
                  <a:pt x="0" y="12458"/>
                </a:lnTo>
                <a:lnTo>
                  <a:pt x="7226" y="16052"/>
                </a:lnTo>
                <a:lnTo>
                  <a:pt x="16103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3062435" y="6674323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15519" y="0"/>
                </a:moveTo>
                <a:lnTo>
                  <a:pt x="6934" y="0"/>
                </a:lnTo>
                <a:lnTo>
                  <a:pt x="0" y="3467"/>
                </a:lnTo>
                <a:lnTo>
                  <a:pt x="0" y="12052"/>
                </a:lnTo>
                <a:lnTo>
                  <a:pt x="6934" y="15519"/>
                </a:lnTo>
                <a:lnTo>
                  <a:pt x="24104" y="15519"/>
                </a:lnTo>
                <a:lnTo>
                  <a:pt x="31038" y="12052"/>
                </a:lnTo>
                <a:lnTo>
                  <a:pt x="31038" y="3467"/>
                </a:lnTo>
                <a:lnTo>
                  <a:pt x="24104" y="0"/>
                </a:lnTo>
                <a:lnTo>
                  <a:pt x="155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3602966" y="6237524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0" y="5118"/>
                </a:moveTo>
                <a:lnTo>
                  <a:pt x="0" y="7937"/>
                </a:lnTo>
                <a:lnTo>
                  <a:pt x="4572" y="10223"/>
                </a:lnTo>
                <a:lnTo>
                  <a:pt x="15875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75" y="0"/>
                </a:lnTo>
                <a:lnTo>
                  <a:pt x="4572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3616892" y="6106487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17297" y="4317"/>
                </a:moveTo>
                <a:lnTo>
                  <a:pt x="17297" y="1943"/>
                </a:lnTo>
                <a:lnTo>
                  <a:pt x="13411" y="0"/>
                </a:lnTo>
                <a:lnTo>
                  <a:pt x="3898" y="0"/>
                </a:lnTo>
                <a:lnTo>
                  <a:pt x="0" y="1943"/>
                </a:lnTo>
                <a:lnTo>
                  <a:pt x="0" y="6718"/>
                </a:lnTo>
                <a:lnTo>
                  <a:pt x="3898" y="8623"/>
                </a:lnTo>
                <a:lnTo>
                  <a:pt x="13411" y="8623"/>
                </a:lnTo>
                <a:lnTo>
                  <a:pt x="17297" y="6718"/>
                </a:lnTo>
                <a:lnTo>
                  <a:pt x="17297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3621945" y="6150182"/>
            <a:ext cx="18364" cy="9144"/>
          </a:xfrm>
          <a:custGeom>
            <a:avLst/>
            <a:gdLst/>
            <a:ahLst/>
            <a:cxnLst/>
            <a:rect l="l" t="t" r="r" b="b"/>
            <a:pathLst>
              <a:path w="18364" h="9144">
                <a:moveTo>
                  <a:pt x="9194" y="9144"/>
                </a:moveTo>
                <a:lnTo>
                  <a:pt x="14236" y="9144"/>
                </a:lnTo>
                <a:lnTo>
                  <a:pt x="18364" y="7099"/>
                </a:lnTo>
                <a:lnTo>
                  <a:pt x="18364" y="2044"/>
                </a:lnTo>
                <a:lnTo>
                  <a:pt x="14236" y="0"/>
                </a:lnTo>
                <a:lnTo>
                  <a:pt x="4127" y="0"/>
                </a:lnTo>
                <a:lnTo>
                  <a:pt x="0" y="2044"/>
                </a:lnTo>
                <a:lnTo>
                  <a:pt x="0" y="7099"/>
                </a:lnTo>
                <a:lnTo>
                  <a:pt x="4127" y="9144"/>
                </a:lnTo>
                <a:lnTo>
                  <a:pt x="9194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3649698" y="6062807"/>
            <a:ext cx="16217" cy="8102"/>
          </a:xfrm>
          <a:custGeom>
            <a:avLst/>
            <a:gdLst/>
            <a:ahLst/>
            <a:cxnLst/>
            <a:rect l="l" t="t" r="r" b="b"/>
            <a:pathLst>
              <a:path w="16217" h="8102">
                <a:moveTo>
                  <a:pt x="8115" y="8102"/>
                </a:moveTo>
                <a:lnTo>
                  <a:pt x="12560" y="8102"/>
                </a:lnTo>
                <a:lnTo>
                  <a:pt x="16217" y="6299"/>
                </a:lnTo>
                <a:lnTo>
                  <a:pt x="16217" y="1816"/>
                </a:lnTo>
                <a:lnTo>
                  <a:pt x="12560" y="0"/>
                </a:lnTo>
                <a:lnTo>
                  <a:pt x="3644" y="0"/>
                </a:lnTo>
                <a:lnTo>
                  <a:pt x="0" y="1816"/>
                </a:lnTo>
                <a:lnTo>
                  <a:pt x="0" y="6299"/>
                </a:lnTo>
                <a:lnTo>
                  <a:pt x="3644" y="8102"/>
                </a:lnTo>
                <a:lnTo>
                  <a:pt x="8115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3682478" y="6019131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7594" y="7569"/>
                </a:moveTo>
                <a:lnTo>
                  <a:pt x="11760" y="7569"/>
                </a:lnTo>
                <a:lnTo>
                  <a:pt x="15163" y="5880"/>
                </a:lnTo>
                <a:lnTo>
                  <a:pt x="15163" y="1689"/>
                </a:lnTo>
                <a:lnTo>
                  <a:pt x="11760" y="0"/>
                </a:lnTo>
                <a:lnTo>
                  <a:pt x="3416" y="0"/>
                </a:lnTo>
                <a:lnTo>
                  <a:pt x="0" y="1689"/>
                </a:lnTo>
                <a:lnTo>
                  <a:pt x="0" y="5880"/>
                </a:lnTo>
                <a:lnTo>
                  <a:pt x="3416" y="7569"/>
                </a:lnTo>
                <a:lnTo>
                  <a:pt x="7594" y="7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3631374" y="6193852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19380" y="4838"/>
                </a:moveTo>
                <a:lnTo>
                  <a:pt x="19380" y="2159"/>
                </a:lnTo>
                <a:lnTo>
                  <a:pt x="15062" y="0"/>
                </a:lnTo>
                <a:lnTo>
                  <a:pt x="4330" y="0"/>
                </a:lnTo>
                <a:lnTo>
                  <a:pt x="0" y="2159"/>
                </a:lnTo>
                <a:lnTo>
                  <a:pt x="0" y="7518"/>
                </a:lnTo>
                <a:lnTo>
                  <a:pt x="4330" y="9690"/>
                </a:lnTo>
                <a:lnTo>
                  <a:pt x="15062" y="9690"/>
                </a:lnTo>
                <a:lnTo>
                  <a:pt x="19380" y="7518"/>
                </a:lnTo>
                <a:lnTo>
                  <a:pt x="1938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671413" y="6193852"/>
            <a:ext cx="19367" cy="9690"/>
          </a:xfrm>
          <a:custGeom>
            <a:avLst/>
            <a:gdLst/>
            <a:ahLst/>
            <a:cxnLst/>
            <a:rect l="l" t="t" r="r" b="b"/>
            <a:pathLst>
              <a:path w="19367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67" y="7518"/>
                </a:lnTo>
                <a:lnTo>
                  <a:pt x="19367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618969" y="6281212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00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700" y="0"/>
                </a:lnTo>
                <a:lnTo>
                  <a:pt x="4800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3657136" y="5975466"/>
            <a:ext cx="14084" cy="7023"/>
          </a:xfrm>
          <a:custGeom>
            <a:avLst/>
            <a:gdLst/>
            <a:ahLst/>
            <a:cxnLst/>
            <a:rect l="l" t="t" r="r" b="b"/>
            <a:pathLst>
              <a:path w="14084" h="7023">
                <a:moveTo>
                  <a:pt x="7035" y="7023"/>
                </a:moveTo>
                <a:lnTo>
                  <a:pt x="10934" y="7023"/>
                </a:lnTo>
                <a:lnTo>
                  <a:pt x="14084" y="5460"/>
                </a:lnTo>
                <a:lnTo>
                  <a:pt x="14084" y="1574"/>
                </a:lnTo>
                <a:lnTo>
                  <a:pt x="10934" y="0"/>
                </a:lnTo>
                <a:lnTo>
                  <a:pt x="3136" y="0"/>
                </a:lnTo>
                <a:lnTo>
                  <a:pt x="0" y="1574"/>
                </a:lnTo>
                <a:lnTo>
                  <a:pt x="0" y="5460"/>
                </a:lnTo>
                <a:lnTo>
                  <a:pt x="3136" y="7023"/>
                </a:lnTo>
                <a:lnTo>
                  <a:pt x="7035" y="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3651211" y="6019131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7594" y="7569"/>
                </a:moveTo>
                <a:lnTo>
                  <a:pt x="11760" y="7569"/>
                </a:lnTo>
                <a:lnTo>
                  <a:pt x="15163" y="5880"/>
                </a:lnTo>
                <a:lnTo>
                  <a:pt x="15163" y="1689"/>
                </a:lnTo>
                <a:lnTo>
                  <a:pt x="11760" y="0"/>
                </a:lnTo>
                <a:lnTo>
                  <a:pt x="3403" y="0"/>
                </a:lnTo>
                <a:lnTo>
                  <a:pt x="0" y="1689"/>
                </a:lnTo>
                <a:lnTo>
                  <a:pt x="0" y="5880"/>
                </a:lnTo>
                <a:lnTo>
                  <a:pt x="3403" y="7569"/>
                </a:lnTo>
                <a:lnTo>
                  <a:pt x="7594" y="7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667417" y="5931516"/>
            <a:ext cx="13017" cy="6769"/>
          </a:xfrm>
          <a:custGeom>
            <a:avLst/>
            <a:gdLst/>
            <a:ahLst/>
            <a:cxnLst/>
            <a:rect l="l" t="t" r="r" b="b"/>
            <a:pathLst>
              <a:path w="13017" h="6769">
                <a:moveTo>
                  <a:pt x="1905" y="5816"/>
                </a:moveTo>
                <a:lnTo>
                  <a:pt x="4787" y="6769"/>
                </a:lnTo>
                <a:lnTo>
                  <a:pt x="8216" y="6769"/>
                </a:lnTo>
                <a:lnTo>
                  <a:pt x="11099" y="5816"/>
                </a:lnTo>
                <a:lnTo>
                  <a:pt x="13017" y="2666"/>
                </a:lnTo>
                <a:lnTo>
                  <a:pt x="8674" y="0"/>
                </a:lnTo>
                <a:lnTo>
                  <a:pt x="4330" y="0"/>
                </a:lnTo>
                <a:lnTo>
                  <a:pt x="685" y="1828"/>
                </a:lnTo>
                <a:lnTo>
                  <a:pt x="0" y="4368"/>
                </a:lnTo>
                <a:lnTo>
                  <a:pt x="1905" y="5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659799" y="6150175"/>
            <a:ext cx="18313" cy="9144"/>
          </a:xfrm>
          <a:custGeom>
            <a:avLst/>
            <a:gdLst/>
            <a:ahLst/>
            <a:cxnLst/>
            <a:rect l="l" t="t" r="r" b="b"/>
            <a:pathLst>
              <a:path w="18313" h="9144">
                <a:moveTo>
                  <a:pt x="18313" y="4571"/>
                </a:moveTo>
                <a:lnTo>
                  <a:pt x="18313" y="2044"/>
                </a:lnTo>
                <a:lnTo>
                  <a:pt x="14211" y="0"/>
                </a:lnTo>
                <a:lnTo>
                  <a:pt x="4089" y="0"/>
                </a:lnTo>
                <a:lnTo>
                  <a:pt x="0" y="2044"/>
                </a:lnTo>
                <a:lnTo>
                  <a:pt x="0" y="7111"/>
                </a:lnTo>
                <a:lnTo>
                  <a:pt x="4089" y="9143"/>
                </a:lnTo>
                <a:lnTo>
                  <a:pt x="14211" y="9143"/>
                </a:lnTo>
                <a:lnTo>
                  <a:pt x="18313" y="7111"/>
                </a:lnTo>
                <a:lnTo>
                  <a:pt x="18313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652550" y="6106487"/>
            <a:ext cx="17284" cy="8623"/>
          </a:xfrm>
          <a:custGeom>
            <a:avLst/>
            <a:gdLst/>
            <a:ahLst/>
            <a:cxnLst/>
            <a:rect l="l" t="t" r="r" b="b"/>
            <a:pathLst>
              <a:path w="17284" h="8623">
                <a:moveTo>
                  <a:pt x="17284" y="4317"/>
                </a:moveTo>
                <a:lnTo>
                  <a:pt x="17284" y="1943"/>
                </a:lnTo>
                <a:lnTo>
                  <a:pt x="13398" y="0"/>
                </a:lnTo>
                <a:lnTo>
                  <a:pt x="3886" y="0"/>
                </a:lnTo>
                <a:lnTo>
                  <a:pt x="0" y="1943"/>
                </a:lnTo>
                <a:lnTo>
                  <a:pt x="0" y="6718"/>
                </a:lnTo>
                <a:lnTo>
                  <a:pt x="3886" y="8623"/>
                </a:lnTo>
                <a:lnTo>
                  <a:pt x="13398" y="8623"/>
                </a:lnTo>
                <a:lnTo>
                  <a:pt x="17284" y="6718"/>
                </a:lnTo>
                <a:lnTo>
                  <a:pt x="17284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3645193" y="6237525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10210" y="10223"/>
                </a:moveTo>
                <a:lnTo>
                  <a:pt x="15862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62" y="0"/>
                </a:lnTo>
                <a:lnTo>
                  <a:pt x="4559" y="0"/>
                </a:lnTo>
                <a:lnTo>
                  <a:pt x="0" y="2298"/>
                </a:lnTo>
                <a:lnTo>
                  <a:pt x="0" y="7937"/>
                </a:lnTo>
                <a:lnTo>
                  <a:pt x="4559" y="10223"/>
                </a:lnTo>
                <a:lnTo>
                  <a:pt x="10210" y="10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927967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3860" y="3848"/>
                </a:moveTo>
                <a:lnTo>
                  <a:pt x="7721" y="2997"/>
                </a:lnTo>
                <a:lnTo>
                  <a:pt x="5981" y="0"/>
                </a:lnTo>
                <a:lnTo>
                  <a:pt x="1727" y="0"/>
                </a:lnTo>
                <a:lnTo>
                  <a:pt x="0" y="2997"/>
                </a:lnTo>
                <a:lnTo>
                  <a:pt x="3860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687406" y="6237124"/>
            <a:ext cx="20447" cy="10629"/>
          </a:xfrm>
          <a:custGeom>
            <a:avLst/>
            <a:gdLst/>
            <a:ahLst/>
            <a:cxnLst/>
            <a:rect l="l" t="t" r="r" b="b"/>
            <a:pathLst>
              <a:path w="20446" h="10629">
                <a:moveTo>
                  <a:pt x="17449" y="1905"/>
                </a:moveTo>
                <a:lnTo>
                  <a:pt x="13627" y="0"/>
                </a:lnTo>
                <a:lnTo>
                  <a:pt x="6819" y="0"/>
                </a:lnTo>
                <a:lnTo>
                  <a:pt x="2997" y="1905"/>
                </a:lnTo>
                <a:lnTo>
                  <a:pt x="0" y="4165"/>
                </a:lnTo>
                <a:lnTo>
                  <a:pt x="0" y="6858"/>
                </a:lnTo>
                <a:lnTo>
                  <a:pt x="2997" y="9131"/>
                </a:lnTo>
                <a:lnTo>
                  <a:pt x="4902" y="10083"/>
                </a:lnTo>
                <a:lnTo>
                  <a:pt x="7531" y="10629"/>
                </a:lnTo>
                <a:lnTo>
                  <a:pt x="12915" y="10629"/>
                </a:lnTo>
                <a:lnTo>
                  <a:pt x="15544" y="10083"/>
                </a:lnTo>
                <a:lnTo>
                  <a:pt x="19354" y="8178"/>
                </a:lnTo>
                <a:lnTo>
                  <a:pt x="20446" y="5524"/>
                </a:lnTo>
                <a:lnTo>
                  <a:pt x="19354" y="2857"/>
                </a:lnTo>
                <a:lnTo>
                  <a:pt x="17449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711443" y="6193465"/>
            <a:ext cx="19380" cy="10083"/>
          </a:xfrm>
          <a:custGeom>
            <a:avLst/>
            <a:gdLst/>
            <a:ahLst/>
            <a:cxnLst/>
            <a:rect l="l" t="t" r="r" b="b"/>
            <a:pathLst>
              <a:path w="19380" h="10083">
                <a:moveTo>
                  <a:pt x="16535" y="1803"/>
                </a:moveTo>
                <a:lnTo>
                  <a:pt x="12915" y="0"/>
                </a:lnTo>
                <a:lnTo>
                  <a:pt x="6451" y="0"/>
                </a:lnTo>
                <a:lnTo>
                  <a:pt x="2832" y="1803"/>
                </a:lnTo>
                <a:lnTo>
                  <a:pt x="0" y="3962"/>
                </a:lnTo>
                <a:lnTo>
                  <a:pt x="1028" y="7759"/>
                </a:lnTo>
                <a:lnTo>
                  <a:pt x="4648" y="9563"/>
                </a:lnTo>
                <a:lnTo>
                  <a:pt x="7137" y="10083"/>
                </a:lnTo>
                <a:lnTo>
                  <a:pt x="12242" y="10083"/>
                </a:lnTo>
                <a:lnTo>
                  <a:pt x="16535" y="8661"/>
                </a:lnTo>
                <a:lnTo>
                  <a:pt x="19380" y="6502"/>
                </a:lnTo>
                <a:lnTo>
                  <a:pt x="18351" y="2717"/>
                </a:lnTo>
                <a:lnTo>
                  <a:pt x="16535" y="1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663374" y="6280776"/>
            <a:ext cx="21501" cy="11188"/>
          </a:xfrm>
          <a:custGeom>
            <a:avLst/>
            <a:gdLst/>
            <a:ahLst/>
            <a:cxnLst/>
            <a:rect l="l" t="t" r="r" b="b"/>
            <a:pathLst>
              <a:path w="21501" h="11188">
                <a:moveTo>
                  <a:pt x="18351" y="2006"/>
                </a:moveTo>
                <a:lnTo>
                  <a:pt x="14338" y="0"/>
                </a:lnTo>
                <a:lnTo>
                  <a:pt x="7162" y="0"/>
                </a:lnTo>
                <a:lnTo>
                  <a:pt x="3162" y="2006"/>
                </a:lnTo>
                <a:lnTo>
                  <a:pt x="0" y="4394"/>
                </a:lnTo>
                <a:lnTo>
                  <a:pt x="0" y="7213"/>
                </a:lnTo>
                <a:lnTo>
                  <a:pt x="3162" y="9613"/>
                </a:lnTo>
                <a:lnTo>
                  <a:pt x="5168" y="10617"/>
                </a:lnTo>
                <a:lnTo>
                  <a:pt x="7912" y="11188"/>
                </a:lnTo>
                <a:lnTo>
                  <a:pt x="13588" y="11188"/>
                </a:lnTo>
                <a:lnTo>
                  <a:pt x="16344" y="10617"/>
                </a:lnTo>
                <a:lnTo>
                  <a:pt x="20358" y="8610"/>
                </a:lnTo>
                <a:lnTo>
                  <a:pt x="21501" y="5803"/>
                </a:lnTo>
                <a:lnTo>
                  <a:pt x="20358" y="3009"/>
                </a:lnTo>
                <a:lnTo>
                  <a:pt x="18351" y="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639348" y="6324434"/>
            <a:ext cx="22555" cy="11734"/>
          </a:xfrm>
          <a:custGeom>
            <a:avLst/>
            <a:gdLst/>
            <a:ahLst/>
            <a:cxnLst/>
            <a:rect l="l" t="t" r="r" b="b"/>
            <a:pathLst>
              <a:path w="22555" h="11734">
                <a:moveTo>
                  <a:pt x="19253" y="2108"/>
                </a:moveTo>
                <a:lnTo>
                  <a:pt x="15036" y="0"/>
                </a:lnTo>
                <a:lnTo>
                  <a:pt x="7518" y="0"/>
                </a:lnTo>
                <a:lnTo>
                  <a:pt x="3302" y="2108"/>
                </a:lnTo>
                <a:lnTo>
                  <a:pt x="0" y="4610"/>
                </a:lnTo>
                <a:lnTo>
                  <a:pt x="0" y="7569"/>
                </a:lnTo>
                <a:lnTo>
                  <a:pt x="3302" y="10083"/>
                </a:lnTo>
                <a:lnTo>
                  <a:pt x="5410" y="11137"/>
                </a:lnTo>
                <a:lnTo>
                  <a:pt x="8305" y="11734"/>
                </a:lnTo>
                <a:lnTo>
                  <a:pt x="14249" y="11734"/>
                </a:lnTo>
                <a:lnTo>
                  <a:pt x="17145" y="11137"/>
                </a:lnTo>
                <a:lnTo>
                  <a:pt x="21361" y="9029"/>
                </a:lnTo>
                <a:lnTo>
                  <a:pt x="22555" y="6095"/>
                </a:lnTo>
                <a:lnTo>
                  <a:pt x="21361" y="3162"/>
                </a:lnTo>
                <a:lnTo>
                  <a:pt x="19253" y="2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723849" y="6106487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17259" y="4317"/>
                </a:moveTo>
                <a:lnTo>
                  <a:pt x="17259" y="1943"/>
                </a:lnTo>
                <a:lnTo>
                  <a:pt x="13411" y="0"/>
                </a:lnTo>
                <a:lnTo>
                  <a:pt x="3860" y="0"/>
                </a:lnTo>
                <a:lnTo>
                  <a:pt x="0" y="1943"/>
                </a:lnTo>
                <a:lnTo>
                  <a:pt x="0" y="6718"/>
                </a:lnTo>
                <a:lnTo>
                  <a:pt x="3860" y="8623"/>
                </a:lnTo>
                <a:lnTo>
                  <a:pt x="13411" y="8623"/>
                </a:lnTo>
                <a:lnTo>
                  <a:pt x="17259" y="6718"/>
                </a:lnTo>
                <a:lnTo>
                  <a:pt x="17259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591291" y="6411758"/>
            <a:ext cx="24676" cy="12827"/>
          </a:xfrm>
          <a:custGeom>
            <a:avLst/>
            <a:gdLst/>
            <a:ahLst/>
            <a:cxnLst/>
            <a:rect l="l" t="t" r="r" b="b"/>
            <a:pathLst>
              <a:path w="24676" h="12826">
                <a:moveTo>
                  <a:pt x="21056" y="2298"/>
                </a:moveTo>
                <a:lnTo>
                  <a:pt x="16446" y="0"/>
                </a:lnTo>
                <a:lnTo>
                  <a:pt x="8216" y="0"/>
                </a:lnTo>
                <a:lnTo>
                  <a:pt x="3606" y="2298"/>
                </a:lnTo>
                <a:lnTo>
                  <a:pt x="0" y="5029"/>
                </a:lnTo>
                <a:lnTo>
                  <a:pt x="0" y="8280"/>
                </a:lnTo>
                <a:lnTo>
                  <a:pt x="3606" y="11023"/>
                </a:lnTo>
                <a:lnTo>
                  <a:pt x="5918" y="12179"/>
                </a:lnTo>
                <a:lnTo>
                  <a:pt x="9080" y="12827"/>
                </a:lnTo>
                <a:lnTo>
                  <a:pt x="15582" y="12827"/>
                </a:lnTo>
                <a:lnTo>
                  <a:pt x="18757" y="12179"/>
                </a:lnTo>
                <a:lnTo>
                  <a:pt x="23355" y="9867"/>
                </a:lnTo>
                <a:lnTo>
                  <a:pt x="24676" y="6654"/>
                </a:lnTo>
                <a:lnTo>
                  <a:pt x="23355" y="3454"/>
                </a:lnTo>
                <a:lnTo>
                  <a:pt x="21056" y="22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615315" y="6368093"/>
            <a:ext cx="23622" cy="12280"/>
          </a:xfrm>
          <a:custGeom>
            <a:avLst/>
            <a:gdLst/>
            <a:ahLst/>
            <a:cxnLst/>
            <a:rect l="l" t="t" r="r" b="b"/>
            <a:pathLst>
              <a:path w="23621" h="12280">
                <a:moveTo>
                  <a:pt x="20154" y="2209"/>
                </a:moveTo>
                <a:lnTo>
                  <a:pt x="15735" y="0"/>
                </a:lnTo>
                <a:lnTo>
                  <a:pt x="7874" y="0"/>
                </a:lnTo>
                <a:lnTo>
                  <a:pt x="3467" y="2209"/>
                </a:lnTo>
                <a:lnTo>
                  <a:pt x="0" y="4826"/>
                </a:lnTo>
                <a:lnTo>
                  <a:pt x="0" y="7924"/>
                </a:lnTo>
                <a:lnTo>
                  <a:pt x="3467" y="10553"/>
                </a:lnTo>
                <a:lnTo>
                  <a:pt x="5664" y="11658"/>
                </a:lnTo>
                <a:lnTo>
                  <a:pt x="8686" y="12280"/>
                </a:lnTo>
                <a:lnTo>
                  <a:pt x="14922" y="12280"/>
                </a:lnTo>
                <a:lnTo>
                  <a:pt x="17945" y="11658"/>
                </a:lnTo>
                <a:lnTo>
                  <a:pt x="22364" y="9448"/>
                </a:lnTo>
                <a:lnTo>
                  <a:pt x="23622" y="6375"/>
                </a:lnTo>
                <a:lnTo>
                  <a:pt x="22364" y="3314"/>
                </a:lnTo>
                <a:lnTo>
                  <a:pt x="20154" y="2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776300" y="6019132"/>
            <a:ext cx="15125" cy="7569"/>
          </a:xfrm>
          <a:custGeom>
            <a:avLst/>
            <a:gdLst/>
            <a:ahLst/>
            <a:cxnLst/>
            <a:rect l="l" t="t" r="r" b="b"/>
            <a:pathLst>
              <a:path w="15125" h="7569">
                <a:moveTo>
                  <a:pt x="15125" y="3784"/>
                </a:moveTo>
                <a:lnTo>
                  <a:pt x="15125" y="1689"/>
                </a:lnTo>
                <a:lnTo>
                  <a:pt x="11747" y="0"/>
                </a:lnTo>
                <a:lnTo>
                  <a:pt x="3378" y="0"/>
                </a:lnTo>
                <a:lnTo>
                  <a:pt x="0" y="1689"/>
                </a:lnTo>
                <a:lnTo>
                  <a:pt x="0" y="5880"/>
                </a:lnTo>
                <a:lnTo>
                  <a:pt x="3378" y="7569"/>
                </a:lnTo>
                <a:lnTo>
                  <a:pt x="11747" y="7569"/>
                </a:lnTo>
                <a:lnTo>
                  <a:pt x="15125" y="5880"/>
                </a:lnTo>
                <a:lnTo>
                  <a:pt x="15125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783538" y="6062482"/>
            <a:ext cx="16192" cy="8432"/>
          </a:xfrm>
          <a:custGeom>
            <a:avLst/>
            <a:gdLst/>
            <a:ahLst/>
            <a:cxnLst/>
            <a:rect l="l" t="t" r="r" b="b"/>
            <a:pathLst>
              <a:path w="16192" h="8432">
                <a:moveTo>
                  <a:pt x="13817" y="1511"/>
                </a:moveTo>
                <a:lnTo>
                  <a:pt x="10794" y="0"/>
                </a:lnTo>
                <a:lnTo>
                  <a:pt x="5384" y="0"/>
                </a:lnTo>
                <a:lnTo>
                  <a:pt x="2374" y="1511"/>
                </a:lnTo>
                <a:lnTo>
                  <a:pt x="0" y="4381"/>
                </a:lnTo>
                <a:lnTo>
                  <a:pt x="2374" y="7239"/>
                </a:lnTo>
                <a:lnTo>
                  <a:pt x="5956" y="8432"/>
                </a:lnTo>
                <a:lnTo>
                  <a:pt x="10236" y="8432"/>
                </a:lnTo>
                <a:lnTo>
                  <a:pt x="13817" y="7239"/>
                </a:lnTo>
                <a:lnTo>
                  <a:pt x="16192" y="4381"/>
                </a:lnTo>
                <a:lnTo>
                  <a:pt x="13817" y="1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791135" y="5844416"/>
            <a:ext cx="10921" cy="5448"/>
          </a:xfrm>
          <a:custGeom>
            <a:avLst/>
            <a:gdLst/>
            <a:ahLst/>
            <a:cxnLst/>
            <a:rect l="l" t="t" r="r" b="b"/>
            <a:pathLst>
              <a:path w="10921" h="5448">
                <a:moveTo>
                  <a:pt x="5461" y="0"/>
                </a:moveTo>
                <a:lnTo>
                  <a:pt x="2451" y="0"/>
                </a:lnTo>
                <a:lnTo>
                  <a:pt x="0" y="2730"/>
                </a:lnTo>
                <a:lnTo>
                  <a:pt x="2451" y="5448"/>
                </a:lnTo>
                <a:lnTo>
                  <a:pt x="8458" y="5448"/>
                </a:lnTo>
                <a:lnTo>
                  <a:pt x="10922" y="2730"/>
                </a:lnTo>
                <a:lnTo>
                  <a:pt x="8458" y="0"/>
                </a:lnTo>
                <a:lnTo>
                  <a:pt x="54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199436" y="6980075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19227" y="0"/>
                </a:moveTo>
                <a:lnTo>
                  <a:pt x="8597" y="0"/>
                </a:lnTo>
                <a:lnTo>
                  <a:pt x="0" y="4292"/>
                </a:lnTo>
                <a:lnTo>
                  <a:pt x="0" y="14935"/>
                </a:lnTo>
                <a:lnTo>
                  <a:pt x="8597" y="19227"/>
                </a:lnTo>
                <a:lnTo>
                  <a:pt x="29870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70" y="0"/>
                </a:lnTo>
                <a:lnTo>
                  <a:pt x="19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759500" y="6106154"/>
            <a:ext cx="17259" cy="8966"/>
          </a:xfrm>
          <a:custGeom>
            <a:avLst/>
            <a:gdLst/>
            <a:ahLst/>
            <a:cxnLst/>
            <a:rect l="l" t="t" r="r" b="b"/>
            <a:pathLst>
              <a:path w="17259" h="8966">
                <a:moveTo>
                  <a:pt x="14731" y="1600"/>
                </a:moveTo>
                <a:lnTo>
                  <a:pt x="11506" y="0"/>
                </a:lnTo>
                <a:lnTo>
                  <a:pt x="5753" y="0"/>
                </a:lnTo>
                <a:lnTo>
                  <a:pt x="2527" y="1600"/>
                </a:lnTo>
                <a:lnTo>
                  <a:pt x="0" y="4648"/>
                </a:lnTo>
                <a:lnTo>
                  <a:pt x="2527" y="7696"/>
                </a:lnTo>
                <a:lnTo>
                  <a:pt x="6362" y="8966"/>
                </a:lnTo>
                <a:lnTo>
                  <a:pt x="10909" y="8966"/>
                </a:lnTo>
                <a:lnTo>
                  <a:pt x="14731" y="7696"/>
                </a:lnTo>
                <a:lnTo>
                  <a:pt x="17259" y="4648"/>
                </a:lnTo>
                <a:lnTo>
                  <a:pt x="14731" y="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750068" y="6062809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16205" y="4051"/>
                </a:move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6299"/>
                </a:lnTo>
                <a:lnTo>
                  <a:pt x="3619" y="8102"/>
                </a:lnTo>
                <a:lnTo>
                  <a:pt x="12585" y="8102"/>
                </a:lnTo>
                <a:lnTo>
                  <a:pt x="16205" y="6299"/>
                </a:lnTo>
                <a:lnTo>
                  <a:pt x="16205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735467" y="6149800"/>
            <a:ext cx="18326" cy="9525"/>
          </a:xfrm>
          <a:custGeom>
            <a:avLst/>
            <a:gdLst/>
            <a:ahLst/>
            <a:cxnLst/>
            <a:rect l="l" t="t" r="r" b="b"/>
            <a:pathLst>
              <a:path w="18326" h="9525">
                <a:moveTo>
                  <a:pt x="15633" y="1714"/>
                </a:moveTo>
                <a:lnTo>
                  <a:pt x="12217" y="12"/>
                </a:lnTo>
                <a:lnTo>
                  <a:pt x="6108" y="0"/>
                </a:lnTo>
                <a:lnTo>
                  <a:pt x="2692" y="1714"/>
                </a:lnTo>
                <a:lnTo>
                  <a:pt x="0" y="3746"/>
                </a:lnTo>
                <a:lnTo>
                  <a:pt x="977" y="7340"/>
                </a:lnTo>
                <a:lnTo>
                  <a:pt x="4394" y="9055"/>
                </a:lnTo>
                <a:lnTo>
                  <a:pt x="9156" y="9525"/>
                </a:lnTo>
                <a:lnTo>
                  <a:pt x="13919" y="9042"/>
                </a:lnTo>
                <a:lnTo>
                  <a:pt x="17348" y="7340"/>
                </a:lnTo>
                <a:lnTo>
                  <a:pt x="18326" y="3746"/>
                </a:lnTo>
                <a:lnTo>
                  <a:pt x="15633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801849" y="5931778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13017" y="3251"/>
                </a:moveTo>
                <a:lnTo>
                  <a:pt x="13017" y="1460"/>
                </a:lnTo>
                <a:lnTo>
                  <a:pt x="10109" y="0"/>
                </a:lnTo>
                <a:lnTo>
                  <a:pt x="2908" y="0"/>
                </a:lnTo>
                <a:lnTo>
                  <a:pt x="0" y="1460"/>
                </a:lnTo>
                <a:lnTo>
                  <a:pt x="0" y="5067"/>
                </a:lnTo>
                <a:lnTo>
                  <a:pt x="2908" y="6502"/>
                </a:lnTo>
                <a:lnTo>
                  <a:pt x="10109" y="6502"/>
                </a:lnTo>
                <a:lnTo>
                  <a:pt x="13017" y="5067"/>
                </a:lnTo>
                <a:lnTo>
                  <a:pt x="13017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326945" y="6892841"/>
            <a:ext cx="36334" cy="18057"/>
          </a:xfrm>
          <a:custGeom>
            <a:avLst/>
            <a:gdLst/>
            <a:ahLst/>
            <a:cxnLst/>
            <a:rect l="l" t="t" r="r" b="b"/>
            <a:pathLst>
              <a:path w="36334" h="18057">
                <a:moveTo>
                  <a:pt x="31013" y="2538"/>
                </a:moveTo>
                <a:lnTo>
                  <a:pt x="18792" y="0"/>
                </a:lnTo>
                <a:lnTo>
                  <a:pt x="6250" y="2109"/>
                </a:lnTo>
                <a:lnTo>
                  <a:pt x="5321" y="2538"/>
                </a:lnTo>
                <a:lnTo>
                  <a:pt x="1930" y="4240"/>
                </a:lnTo>
                <a:lnTo>
                  <a:pt x="0" y="8951"/>
                </a:lnTo>
                <a:lnTo>
                  <a:pt x="1930" y="13676"/>
                </a:lnTo>
                <a:lnTo>
                  <a:pt x="5321" y="15390"/>
                </a:lnTo>
                <a:lnTo>
                  <a:pt x="8712" y="17079"/>
                </a:lnTo>
                <a:lnTo>
                  <a:pt x="13373" y="18057"/>
                </a:lnTo>
                <a:lnTo>
                  <a:pt x="22961" y="18057"/>
                </a:lnTo>
                <a:lnTo>
                  <a:pt x="27622" y="17079"/>
                </a:lnTo>
                <a:lnTo>
                  <a:pt x="31013" y="15390"/>
                </a:lnTo>
                <a:lnTo>
                  <a:pt x="34404" y="13676"/>
                </a:lnTo>
                <a:lnTo>
                  <a:pt x="36334" y="8951"/>
                </a:lnTo>
                <a:lnTo>
                  <a:pt x="34404" y="4240"/>
                </a:lnTo>
                <a:lnTo>
                  <a:pt x="31013" y="25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350971" y="6849151"/>
            <a:ext cx="35280" cy="17528"/>
          </a:xfrm>
          <a:custGeom>
            <a:avLst/>
            <a:gdLst/>
            <a:ahLst/>
            <a:cxnLst/>
            <a:rect l="l" t="t" r="r" b="b"/>
            <a:pathLst>
              <a:path w="35280" h="17528">
                <a:moveTo>
                  <a:pt x="30111" y="2466"/>
                </a:moveTo>
                <a:lnTo>
                  <a:pt x="17851" y="0"/>
                </a:lnTo>
                <a:lnTo>
                  <a:pt x="5475" y="2317"/>
                </a:lnTo>
                <a:lnTo>
                  <a:pt x="5168" y="2466"/>
                </a:lnTo>
                <a:lnTo>
                  <a:pt x="1879" y="4117"/>
                </a:lnTo>
                <a:lnTo>
                  <a:pt x="0" y="8702"/>
                </a:lnTo>
                <a:lnTo>
                  <a:pt x="1879" y="13299"/>
                </a:lnTo>
                <a:lnTo>
                  <a:pt x="5168" y="14937"/>
                </a:lnTo>
                <a:lnTo>
                  <a:pt x="8470" y="16576"/>
                </a:lnTo>
                <a:lnTo>
                  <a:pt x="12992" y="17528"/>
                </a:lnTo>
                <a:lnTo>
                  <a:pt x="22288" y="17528"/>
                </a:lnTo>
                <a:lnTo>
                  <a:pt x="26822" y="16576"/>
                </a:lnTo>
                <a:lnTo>
                  <a:pt x="30111" y="14937"/>
                </a:lnTo>
                <a:lnTo>
                  <a:pt x="33413" y="13299"/>
                </a:lnTo>
                <a:lnTo>
                  <a:pt x="35280" y="8702"/>
                </a:lnTo>
                <a:lnTo>
                  <a:pt x="33413" y="4117"/>
                </a:lnTo>
                <a:lnTo>
                  <a:pt x="30111" y="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302918" y="6936533"/>
            <a:ext cx="37388" cy="18569"/>
          </a:xfrm>
          <a:custGeom>
            <a:avLst/>
            <a:gdLst/>
            <a:ahLst/>
            <a:cxnLst/>
            <a:rect l="l" t="t" r="r" b="b"/>
            <a:pathLst>
              <a:path w="37388" h="18569">
                <a:moveTo>
                  <a:pt x="31915" y="2606"/>
                </a:moveTo>
                <a:lnTo>
                  <a:pt x="19733" y="0"/>
                </a:lnTo>
                <a:lnTo>
                  <a:pt x="7046" y="1912"/>
                </a:lnTo>
                <a:lnTo>
                  <a:pt x="5473" y="2606"/>
                </a:lnTo>
                <a:lnTo>
                  <a:pt x="1993" y="4345"/>
                </a:lnTo>
                <a:lnTo>
                  <a:pt x="0" y="9222"/>
                </a:lnTo>
                <a:lnTo>
                  <a:pt x="1993" y="14074"/>
                </a:lnTo>
                <a:lnTo>
                  <a:pt x="5473" y="15814"/>
                </a:lnTo>
                <a:lnTo>
                  <a:pt x="8966" y="17566"/>
                </a:lnTo>
                <a:lnTo>
                  <a:pt x="13766" y="18569"/>
                </a:lnTo>
                <a:lnTo>
                  <a:pt x="23622" y="18569"/>
                </a:lnTo>
                <a:lnTo>
                  <a:pt x="28422" y="17566"/>
                </a:lnTo>
                <a:lnTo>
                  <a:pt x="31915" y="15814"/>
                </a:lnTo>
                <a:lnTo>
                  <a:pt x="35407" y="14074"/>
                </a:lnTo>
                <a:lnTo>
                  <a:pt x="37388" y="9222"/>
                </a:lnTo>
                <a:lnTo>
                  <a:pt x="35407" y="4345"/>
                </a:lnTo>
                <a:lnTo>
                  <a:pt x="31915" y="26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251878" y="6892715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36334" y="9080"/>
                </a:moveTo>
                <a:lnTo>
                  <a:pt x="36334" y="4064"/>
                </a:lnTo>
                <a:lnTo>
                  <a:pt x="28219" y="0"/>
                </a:lnTo>
                <a:lnTo>
                  <a:pt x="8115" y="0"/>
                </a:lnTo>
                <a:lnTo>
                  <a:pt x="0" y="4064"/>
                </a:ln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225663" y="6936399"/>
            <a:ext cx="37388" cy="18694"/>
          </a:xfrm>
          <a:custGeom>
            <a:avLst/>
            <a:gdLst/>
            <a:ahLst/>
            <a:cxnLst/>
            <a:rect l="l" t="t" r="r" b="b"/>
            <a:pathLst>
              <a:path w="37388" h="18694">
                <a:moveTo>
                  <a:pt x="18694" y="0"/>
                </a:moveTo>
                <a:lnTo>
                  <a:pt x="8343" y="0"/>
                </a:lnTo>
                <a:lnTo>
                  <a:pt x="0" y="4178"/>
                </a:lnTo>
                <a:lnTo>
                  <a:pt x="0" y="14516"/>
                </a:lnTo>
                <a:lnTo>
                  <a:pt x="8343" y="18694"/>
                </a:lnTo>
                <a:lnTo>
                  <a:pt x="29032" y="18694"/>
                </a:lnTo>
                <a:lnTo>
                  <a:pt x="37388" y="14516"/>
                </a:lnTo>
                <a:lnTo>
                  <a:pt x="37388" y="4178"/>
                </a:lnTo>
                <a:lnTo>
                  <a:pt x="29032" y="0"/>
                </a:lnTo>
                <a:lnTo>
                  <a:pt x="186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375012" y="6804666"/>
            <a:ext cx="34213" cy="17805"/>
          </a:xfrm>
          <a:custGeom>
            <a:avLst/>
            <a:gdLst/>
            <a:ahLst/>
            <a:cxnLst/>
            <a:rect l="l" t="t" r="r" b="b"/>
            <a:pathLst>
              <a:path w="34213" h="17805">
                <a:moveTo>
                  <a:pt x="29197" y="3200"/>
                </a:moveTo>
                <a:lnTo>
                  <a:pt x="22809" y="0"/>
                </a:lnTo>
                <a:lnTo>
                  <a:pt x="11404" y="0"/>
                </a:lnTo>
                <a:lnTo>
                  <a:pt x="5003" y="3200"/>
                </a:lnTo>
                <a:lnTo>
                  <a:pt x="1816" y="4800"/>
                </a:lnTo>
                <a:lnTo>
                  <a:pt x="0" y="9245"/>
                </a:lnTo>
                <a:lnTo>
                  <a:pt x="1816" y="13690"/>
                </a:lnTo>
                <a:lnTo>
                  <a:pt x="5003" y="15290"/>
                </a:lnTo>
                <a:lnTo>
                  <a:pt x="8204" y="16890"/>
                </a:lnTo>
                <a:lnTo>
                  <a:pt x="12585" y="17805"/>
                </a:lnTo>
                <a:lnTo>
                  <a:pt x="21615" y="17805"/>
                </a:lnTo>
                <a:lnTo>
                  <a:pt x="25996" y="16890"/>
                </a:lnTo>
                <a:lnTo>
                  <a:pt x="29197" y="15290"/>
                </a:lnTo>
                <a:lnTo>
                  <a:pt x="32397" y="13690"/>
                </a:lnTo>
                <a:lnTo>
                  <a:pt x="34213" y="9245"/>
                </a:lnTo>
                <a:lnTo>
                  <a:pt x="32397" y="4800"/>
                </a:lnTo>
                <a:lnTo>
                  <a:pt x="29197" y="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278889" y="6980222"/>
            <a:ext cx="38455" cy="19078"/>
          </a:xfrm>
          <a:custGeom>
            <a:avLst/>
            <a:gdLst/>
            <a:ahLst/>
            <a:cxnLst/>
            <a:rect l="l" t="t" r="r" b="b"/>
            <a:pathLst>
              <a:path w="38455" h="19078">
                <a:moveTo>
                  <a:pt x="32816" y="2670"/>
                </a:moveTo>
                <a:lnTo>
                  <a:pt x="20673" y="0"/>
                </a:lnTo>
                <a:lnTo>
                  <a:pt x="7863" y="1726"/>
                </a:lnTo>
                <a:lnTo>
                  <a:pt x="5626" y="2670"/>
                </a:lnTo>
                <a:lnTo>
                  <a:pt x="2044" y="4460"/>
                </a:lnTo>
                <a:lnTo>
                  <a:pt x="0" y="9464"/>
                </a:lnTo>
                <a:lnTo>
                  <a:pt x="2044" y="14468"/>
                </a:lnTo>
                <a:lnTo>
                  <a:pt x="5626" y="16259"/>
                </a:lnTo>
                <a:lnTo>
                  <a:pt x="9220" y="18062"/>
                </a:lnTo>
                <a:lnTo>
                  <a:pt x="14147" y="19078"/>
                </a:lnTo>
                <a:lnTo>
                  <a:pt x="24295" y="19078"/>
                </a:lnTo>
                <a:lnTo>
                  <a:pt x="29222" y="18062"/>
                </a:lnTo>
                <a:lnTo>
                  <a:pt x="32816" y="16259"/>
                </a:lnTo>
                <a:lnTo>
                  <a:pt x="36410" y="14468"/>
                </a:lnTo>
                <a:lnTo>
                  <a:pt x="38455" y="9464"/>
                </a:lnTo>
                <a:lnTo>
                  <a:pt x="36410" y="4460"/>
                </a:lnTo>
                <a:lnTo>
                  <a:pt x="32816" y="2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447097" y="6673703"/>
            <a:ext cx="31038" cy="16141"/>
          </a:xfrm>
          <a:custGeom>
            <a:avLst/>
            <a:gdLst/>
            <a:ahLst/>
            <a:cxnLst/>
            <a:rect l="l" t="t" r="r" b="b"/>
            <a:pathLst>
              <a:path w="31038" h="16141">
                <a:moveTo>
                  <a:pt x="26492" y="2895"/>
                </a:moveTo>
                <a:lnTo>
                  <a:pt x="20688" y="0"/>
                </a:lnTo>
                <a:lnTo>
                  <a:pt x="10350" y="0"/>
                </a:lnTo>
                <a:lnTo>
                  <a:pt x="4546" y="2895"/>
                </a:lnTo>
                <a:lnTo>
                  <a:pt x="1650" y="4343"/>
                </a:lnTo>
                <a:lnTo>
                  <a:pt x="0" y="8369"/>
                </a:lnTo>
                <a:lnTo>
                  <a:pt x="1650" y="12407"/>
                </a:lnTo>
                <a:lnTo>
                  <a:pt x="4546" y="13855"/>
                </a:lnTo>
                <a:lnTo>
                  <a:pt x="7454" y="15316"/>
                </a:lnTo>
                <a:lnTo>
                  <a:pt x="11429" y="16141"/>
                </a:lnTo>
                <a:lnTo>
                  <a:pt x="19608" y="16141"/>
                </a:lnTo>
                <a:lnTo>
                  <a:pt x="23596" y="15316"/>
                </a:lnTo>
                <a:lnTo>
                  <a:pt x="26492" y="13855"/>
                </a:lnTo>
                <a:lnTo>
                  <a:pt x="29387" y="12407"/>
                </a:lnTo>
                <a:lnTo>
                  <a:pt x="31038" y="8369"/>
                </a:lnTo>
                <a:lnTo>
                  <a:pt x="29387" y="4343"/>
                </a:lnTo>
                <a:lnTo>
                  <a:pt x="26492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471140" y="6630038"/>
            <a:ext cx="29972" cy="15595"/>
          </a:xfrm>
          <a:custGeom>
            <a:avLst/>
            <a:gdLst/>
            <a:ahLst/>
            <a:cxnLst/>
            <a:rect l="l" t="t" r="r" b="b"/>
            <a:pathLst>
              <a:path w="29971" h="15595">
                <a:moveTo>
                  <a:pt x="25577" y="2806"/>
                </a:moveTo>
                <a:lnTo>
                  <a:pt x="19977" y="0"/>
                </a:lnTo>
                <a:lnTo>
                  <a:pt x="9982" y="0"/>
                </a:lnTo>
                <a:lnTo>
                  <a:pt x="4381" y="2806"/>
                </a:lnTo>
                <a:lnTo>
                  <a:pt x="1587" y="4203"/>
                </a:lnTo>
                <a:lnTo>
                  <a:pt x="0" y="8102"/>
                </a:lnTo>
                <a:lnTo>
                  <a:pt x="1587" y="12001"/>
                </a:lnTo>
                <a:lnTo>
                  <a:pt x="4381" y="13398"/>
                </a:lnTo>
                <a:lnTo>
                  <a:pt x="7188" y="14795"/>
                </a:lnTo>
                <a:lnTo>
                  <a:pt x="11036" y="15595"/>
                </a:lnTo>
                <a:lnTo>
                  <a:pt x="18935" y="15595"/>
                </a:lnTo>
                <a:lnTo>
                  <a:pt x="22783" y="14795"/>
                </a:lnTo>
                <a:lnTo>
                  <a:pt x="25577" y="13398"/>
                </a:lnTo>
                <a:lnTo>
                  <a:pt x="28371" y="12001"/>
                </a:lnTo>
                <a:lnTo>
                  <a:pt x="29971" y="8102"/>
                </a:lnTo>
                <a:lnTo>
                  <a:pt x="28371" y="4203"/>
                </a:lnTo>
                <a:lnTo>
                  <a:pt x="25577" y="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399041" y="6761012"/>
            <a:ext cx="33159" cy="17246"/>
          </a:xfrm>
          <a:custGeom>
            <a:avLst/>
            <a:gdLst/>
            <a:ahLst/>
            <a:cxnLst/>
            <a:rect l="l" t="t" r="r" b="b"/>
            <a:pathLst>
              <a:path w="33159" h="17246">
                <a:moveTo>
                  <a:pt x="28295" y="3098"/>
                </a:moveTo>
                <a:lnTo>
                  <a:pt x="22097" y="0"/>
                </a:lnTo>
                <a:lnTo>
                  <a:pt x="11048" y="0"/>
                </a:lnTo>
                <a:lnTo>
                  <a:pt x="4864" y="3098"/>
                </a:lnTo>
                <a:lnTo>
                  <a:pt x="1765" y="4635"/>
                </a:lnTo>
                <a:lnTo>
                  <a:pt x="0" y="8953"/>
                </a:lnTo>
                <a:lnTo>
                  <a:pt x="1765" y="13271"/>
                </a:lnTo>
                <a:lnTo>
                  <a:pt x="4864" y="14820"/>
                </a:lnTo>
                <a:lnTo>
                  <a:pt x="7950" y="16357"/>
                </a:lnTo>
                <a:lnTo>
                  <a:pt x="12204" y="17246"/>
                </a:lnTo>
                <a:lnTo>
                  <a:pt x="20954" y="17246"/>
                </a:lnTo>
                <a:lnTo>
                  <a:pt x="25196" y="16357"/>
                </a:lnTo>
                <a:lnTo>
                  <a:pt x="28295" y="14820"/>
                </a:lnTo>
                <a:lnTo>
                  <a:pt x="31394" y="13271"/>
                </a:lnTo>
                <a:lnTo>
                  <a:pt x="33159" y="8953"/>
                </a:lnTo>
                <a:lnTo>
                  <a:pt x="31394" y="4635"/>
                </a:lnTo>
                <a:lnTo>
                  <a:pt x="28295" y="3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519194" y="6542719"/>
            <a:ext cx="27851" cy="14490"/>
          </a:xfrm>
          <a:custGeom>
            <a:avLst/>
            <a:gdLst/>
            <a:ahLst/>
            <a:cxnLst/>
            <a:rect l="l" t="t" r="r" b="b"/>
            <a:pathLst>
              <a:path w="27851" h="14490">
                <a:moveTo>
                  <a:pt x="23774" y="2603"/>
                </a:moveTo>
                <a:lnTo>
                  <a:pt x="18567" y="0"/>
                </a:lnTo>
                <a:lnTo>
                  <a:pt x="9283" y="0"/>
                </a:lnTo>
                <a:lnTo>
                  <a:pt x="4076" y="2603"/>
                </a:lnTo>
                <a:lnTo>
                  <a:pt x="1473" y="3911"/>
                </a:lnTo>
                <a:lnTo>
                  <a:pt x="0" y="7518"/>
                </a:lnTo>
                <a:lnTo>
                  <a:pt x="1473" y="11150"/>
                </a:lnTo>
                <a:lnTo>
                  <a:pt x="4076" y="12458"/>
                </a:lnTo>
                <a:lnTo>
                  <a:pt x="6680" y="13754"/>
                </a:lnTo>
                <a:lnTo>
                  <a:pt x="10248" y="14490"/>
                </a:lnTo>
                <a:lnTo>
                  <a:pt x="17602" y="14490"/>
                </a:lnTo>
                <a:lnTo>
                  <a:pt x="21183" y="13754"/>
                </a:lnTo>
                <a:lnTo>
                  <a:pt x="23774" y="12458"/>
                </a:lnTo>
                <a:lnTo>
                  <a:pt x="26377" y="11150"/>
                </a:lnTo>
                <a:lnTo>
                  <a:pt x="27851" y="7518"/>
                </a:lnTo>
                <a:lnTo>
                  <a:pt x="26377" y="3911"/>
                </a:lnTo>
                <a:lnTo>
                  <a:pt x="23774" y="2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495168" y="6586391"/>
            <a:ext cx="28917" cy="15036"/>
          </a:xfrm>
          <a:custGeom>
            <a:avLst/>
            <a:gdLst/>
            <a:ahLst/>
            <a:cxnLst/>
            <a:rect l="l" t="t" r="r" b="b"/>
            <a:pathLst>
              <a:path w="28917" h="15036">
                <a:moveTo>
                  <a:pt x="24676" y="2692"/>
                </a:moveTo>
                <a:lnTo>
                  <a:pt x="19278" y="0"/>
                </a:lnTo>
                <a:lnTo>
                  <a:pt x="9626" y="0"/>
                </a:lnTo>
                <a:lnTo>
                  <a:pt x="4229" y="2692"/>
                </a:lnTo>
                <a:lnTo>
                  <a:pt x="1536" y="4038"/>
                </a:lnTo>
                <a:lnTo>
                  <a:pt x="0" y="7810"/>
                </a:lnTo>
                <a:lnTo>
                  <a:pt x="1536" y="11557"/>
                </a:lnTo>
                <a:lnTo>
                  <a:pt x="4229" y="12915"/>
                </a:lnTo>
                <a:lnTo>
                  <a:pt x="6934" y="14262"/>
                </a:lnTo>
                <a:lnTo>
                  <a:pt x="10642" y="15036"/>
                </a:lnTo>
                <a:lnTo>
                  <a:pt x="18262" y="15036"/>
                </a:lnTo>
                <a:lnTo>
                  <a:pt x="21970" y="14262"/>
                </a:lnTo>
                <a:lnTo>
                  <a:pt x="24676" y="12915"/>
                </a:lnTo>
                <a:lnTo>
                  <a:pt x="27381" y="11557"/>
                </a:lnTo>
                <a:lnTo>
                  <a:pt x="28917" y="7810"/>
                </a:lnTo>
                <a:lnTo>
                  <a:pt x="27381" y="4038"/>
                </a:lnTo>
                <a:lnTo>
                  <a:pt x="24676" y="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423070" y="6717362"/>
            <a:ext cx="32092" cy="16687"/>
          </a:xfrm>
          <a:custGeom>
            <a:avLst/>
            <a:gdLst/>
            <a:ahLst/>
            <a:cxnLst/>
            <a:rect l="l" t="t" r="r" b="b"/>
            <a:pathLst>
              <a:path w="32092" h="16687">
                <a:moveTo>
                  <a:pt x="27393" y="2997"/>
                </a:moveTo>
                <a:lnTo>
                  <a:pt x="21399" y="0"/>
                </a:lnTo>
                <a:lnTo>
                  <a:pt x="10693" y="0"/>
                </a:lnTo>
                <a:lnTo>
                  <a:pt x="4698" y="2997"/>
                </a:lnTo>
                <a:lnTo>
                  <a:pt x="1701" y="4495"/>
                </a:lnTo>
                <a:lnTo>
                  <a:pt x="0" y="8661"/>
                </a:lnTo>
                <a:lnTo>
                  <a:pt x="1701" y="12839"/>
                </a:lnTo>
                <a:lnTo>
                  <a:pt x="4698" y="14338"/>
                </a:lnTo>
                <a:lnTo>
                  <a:pt x="7696" y="15836"/>
                </a:lnTo>
                <a:lnTo>
                  <a:pt x="11823" y="16687"/>
                </a:lnTo>
                <a:lnTo>
                  <a:pt x="20281" y="16687"/>
                </a:lnTo>
                <a:lnTo>
                  <a:pt x="24396" y="15836"/>
                </a:lnTo>
                <a:lnTo>
                  <a:pt x="27393" y="14338"/>
                </a:lnTo>
                <a:lnTo>
                  <a:pt x="30391" y="12839"/>
                </a:lnTo>
                <a:lnTo>
                  <a:pt x="32092" y="8661"/>
                </a:lnTo>
                <a:lnTo>
                  <a:pt x="30391" y="4495"/>
                </a:lnTo>
                <a:lnTo>
                  <a:pt x="27393" y="29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543223" y="6499074"/>
            <a:ext cx="26797" cy="13931"/>
          </a:xfrm>
          <a:custGeom>
            <a:avLst/>
            <a:gdLst/>
            <a:ahLst/>
            <a:cxnLst/>
            <a:rect l="l" t="t" r="r" b="b"/>
            <a:pathLst>
              <a:path w="26796" h="13931">
                <a:moveTo>
                  <a:pt x="22872" y="2489"/>
                </a:moveTo>
                <a:lnTo>
                  <a:pt x="17868" y="0"/>
                </a:lnTo>
                <a:lnTo>
                  <a:pt x="8928" y="0"/>
                </a:lnTo>
                <a:lnTo>
                  <a:pt x="3924" y="2489"/>
                </a:lnTo>
                <a:lnTo>
                  <a:pt x="0" y="5460"/>
                </a:lnTo>
                <a:lnTo>
                  <a:pt x="0" y="8991"/>
                </a:lnTo>
                <a:lnTo>
                  <a:pt x="3924" y="11976"/>
                </a:lnTo>
                <a:lnTo>
                  <a:pt x="6426" y="13220"/>
                </a:lnTo>
                <a:lnTo>
                  <a:pt x="9867" y="13931"/>
                </a:lnTo>
                <a:lnTo>
                  <a:pt x="16929" y="13931"/>
                </a:lnTo>
                <a:lnTo>
                  <a:pt x="20370" y="13220"/>
                </a:lnTo>
                <a:lnTo>
                  <a:pt x="25374" y="10718"/>
                </a:lnTo>
                <a:lnTo>
                  <a:pt x="26797" y="7226"/>
                </a:lnTo>
                <a:lnTo>
                  <a:pt x="25374" y="3746"/>
                </a:lnTo>
                <a:lnTo>
                  <a:pt x="22872" y="2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567253" y="6455410"/>
            <a:ext cx="25742" cy="13385"/>
          </a:xfrm>
          <a:custGeom>
            <a:avLst/>
            <a:gdLst/>
            <a:ahLst/>
            <a:cxnLst/>
            <a:rect l="l" t="t" r="r" b="b"/>
            <a:pathLst>
              <a:path w="25742" h="13385">
                <a:moveTo>
                  <a:pt x="21971" y="2400"/>
                </a:moveTo>
                <a:lnTo>
                  <a:pt x="17157" y="0"/>
                </a:lnTo>
                <a:lnTo>
                  <a:pt x="8572" y="0"/>
                </a:lnTo>
                <a:lnTo>
                  <a:pt x="3771" y="2400"/>
                </a:lnTo>
                <a:lnTo>
                  <a:pt x="0" y="5257"/>
                </a:lnTo>
                <a:lnTo>
                  <a:pt x="0" y="8648"/>
                </a:lnTo>
                <a:lnTo>
                  <a:pt x="3771" y="11506"/>
                </a:lnTo>
                <a:lnTo>
                  <a:pt x="6184" y="12699"/>
                </a:lnTo>
                <a:lnTo>
                  <a:pt x="9474" y="13385"/>
                </a:lnTo>
                <a:lnTo>
                  <a:pt x="16268" y="13385"/>
                </a:lnTo>
                <a:lnTo>
                  <a:pt x="19570" y="12699"/>
                </a:lnTo>
                <a:lnTo>
                  <a:pt x="24371" y="10299"/>
                </a:lnTo>
                <a:lnTo>
                  <a:pt x="25742" y="6946"/>
                </a:lnTo>
                <a:lnTo>
                  <a:pt x="24371" y="3606"/>
                </a:lnTo>
                <a:lnTo>
                  <a:pt x="21971" y="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904262" y="5844204"/>
            <a:ext cx="9740" cy="5651"/>
          </a:xfrm>
          <a:custGeom>
            <a:avLst/>
            <a:gdLst/>
            <a:ahLst/>
            <a:cxnLst/>
            <a:rect l="l" t="t" r="r" b="b"/>
            <a:pathLst>
              <a:path w="9740" h="5651">
                <a:moveTo>
                  <a:pt x="8724" y="1016"/>
                </a:moveTo>
                <a:lnTo>
                  <a:pt x="6692" y="0"/>
                </a:lnTo>
                <a:lnTo>
                  <a:pt x="3060" y="0"/>
                </a:lnTo>
                <a:lnTo>
                  <a:pt x="0" y="1524"/>
                </a:lnTo>
                <a:lnTo>
                  <a:pt x="0" y="4356"/>
                </a:lnTo>
                <a:lnTo>
                  <a:pt x="3428" y="5651"/>
                </a:lnTo>
                <a:lnTo>
                  <a:pt x="6311" y="5651"/>
                </a:lnTo>
                <a:lnTo>
                  <a:pt x="9740" y="4356"/>
                </a:lnTo>
                <a:lnTo>
                  <a:pt x="9740" y="1524"/>
                </a:lnTo>
                <a:lnTo>
                  <a:pt x="8724" y="1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915481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4394" y="0"/>
                </a:moveTo>
                <a:lnTo>
                  <a:pt x="0" y="990"/>
                </a:lnTo>
                <a:lnTo>
                  <a:pt x="1968" y="4381"/>
                </a:lnTo>
                <a:lnTo>
                  <a:pt x="6819" y="4381"/>
                </a:lnTo>
                <a:lnTo>
                  <a:pt x="8788" y="990"/>
                </a:lnTo>
                <a:lnTo>
                  <a:pt x="43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907403" y="5800734"/>
            <a:ext cx="9829" cy="4927"/>
          </a:xfrm>
          <a:custGeom>
            <a:avLst/>
            <a:gdLst/>
            <a:ahLst/>
            <a:cxnLst/>
            <a:rect l="l" t="t" r="r" b="b"/>
            <a:pathLst>
              <a:path w="9829" h="4927">
                <a:moveTo>
                  <a:pt x="4914" y="0"/>
                </a:moveTo>
                <a:lnTo>
                  <a:pt x="2184" y="0"/>
                </a:lnTo>
                <a:lnTo>
                  <a:pt x="0" y="3822"/>
                </a:lnTo>
                <a:lnTo>
                  <a:pt x="2184" y="4927"/>
                </a:lnTo>
                <a:lnTo>
                  <a:pt x="7645" y="4927"/>
                </a:lnTo>
                <a:lnTo>
                  <a:pt x="9829" y="1117"/>
                </a:lnTo>
                <a:lnTo>
                  <a:pt x="7645" y="0"/>
                </a:lnTo>
                <a:lnTo>
                  <a:pt x="4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897359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8788" y="2197"/>
                </a:moveTo>
                <a:lnTo>
                  <a:pt x="4394" y="0"/>
                </a:lnTo>
                <a:lnTo>
                  <a:pt x="0" y="990"/>
                </a:lnTo>
                <a:lnTo>
                  <a:pt x="1981" y="4381"/>
                </a:lnTo>
                <a:lnTo>
                  <a:pt x="6819" y="4381"/>
                </a:lnTo>
                <a:lnTo>
                  <a:pt x="8788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880300" y="5887844"/>
            <a:ext cx="11315" cy="6235"/>
          </a:xfrm>
          <a:custGeom>
            <a:avLst/>
            <a:gdLst/>
            <a:ahLst/>
            <a:cxnLst/>
            <a:rect l="l" t="t" r="r" b="b"/>
            <a:pathLst>
              <a:path w="11315" h="6235">
                <a:moveTo>
                  <a:pt x="9563" y="1130"/>
                </a:moveTo>
                <a:lnTo>
                  <a:pt x="7327" y="0"/>
                </a:lnTo>
                <a:lnTo>
                  <a:pt x="3340" y="0"/>
                </a:lnTo>
                <a:lnTo>
                  <a:pt x="0" y="1689"/>
                </a:lnTo>
                <a:lnTo>
                  <a:pt x="0" y="4800"/>
                </a:lnTo>
                <a:lnTo>
                  <a:pt x="3746" y="6235"/>
                </a:lnTo>
                <a:lnTo>
                  <a:pt x="6908" y="6235"/>
                </a:lnTo>
                <a:lnTo>
                  <a:pt x="9563" y="5359"/>
                </a:lnTo>
                <a:lnTo>
                  <a:pt x="11315" y="2451"/>
                </a:lnTo>
                <a:lnTo>
                  <a:pt x="9563" y="1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881174" y="5844416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5448" y="0"/>
                </a:moveTo>
                <a:lnTo>
                  <a:pt x="2438" y="0"/>
                </a:lnTo>
                <a:lnTo>
                  <a:pt x="0" y="2730"/>
                </a:lnTo>
                <a:lnTo>
                  <a:pt x="2438" y="5448"/>
                </a:ln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54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887075" y="5800734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4914" y="0"/>
                </a:moveTo>
                <a:lnTo>
                  <a:pt x="2197" y="0"/>
                </a:lnTo>
                <a:lnTo>
                  <a:pt x="0" y="3822"/>
                </a:lnTo>
                <a:lnTo>
                  <a:pt x="2197" y="4927"/>
                </a:lnTo>
                <a:lnTo>
                  <a:pt x="7645" y="4927"/>
                </a:lnTo>
                <a:lnTo>
                  <a:pt x="9842" y="1117"/>
                </a:lnTo>
                <a:lnTo>
                  <a:pt x="7645" y="0"/>
                </a:lnTo>
                <a:lnTo>
                  <a:pt x="4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879222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8788" y="2197"/>
                </a:moveTo>
                <a:lnTo>
                  <a:pt x="4394" y="0"/>
                </a:lnTo>
                <a:lnTo>
                  <a:pt x="0" y="990"/>
                </a:lnTo>
                <a:lnTo>
                  <a:pt x="1981" y="4381"/>
                </a:lnTo>
                <a:lnTo>
                  <a:pt x="6819" y="4381"/>
                </a:lnTo>
                <a:lnTo>
                  <a:pt x="8788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951747" y="5756893"/>
            <a:ext cx="8318" cy="4546"/>
          </a:xfrm>
          <a:custGeom>
            <a:avLst/>
            <a:gdLst/>
            <a:ahLst/>
            <a:cxnLst/>
            <a:rect l="l" t="t" r="r" b="b"/>
            <a:pathLst>
              <a:path w="8318" h="4546">
                <a:moveTo>
                  <a:pt x="7493" y="812"/>
                </a:moveTo>
                <a:lnTo>
                  <a:pt x="5854" y="0"/>
                </a:lnTo>
                <a:lnTo>
                  <a:pt x="2921" y="0"/>
                </a:lnTo>
                <a:lnTo>
                  <a:pt x="0" y="1778"/>
                </a:lnTo>
                <a:lnTo>
                  <a:pt x="2108" y="4330"/>
                </a:lnTo>
                <a:lnTo>
                  <a:pt x="5549" y="4546"/>
                </a:lnTo>
                <a:lnTo>
                  <a:pt x="8318" y="3505"/>
                </a:lnTo>
                <a:lnTo>
                  <a:pt x="7493" y="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928248" y="5800531"/>
            <a:ext cx="8788" cy="5130"/>
          </a:xfrm>
          <a:custGeom>
            <a:avLst/>
            <a:gdLst/>
            <a:ahLst/>
            <a:cxnLst/>
            <a:rect l="l" t="t" r="r" b="b"/>
            <a:pathLst>
              <a:path w="8788" h="5130">
                <a:moveTo>
                  <a:pt x="7861" y="927"/>
                </a:moveTo>
                <a:lnTo>
                  <a:pt x="6032" y="0"/>
                </a:lnTo>
                <a:lnTo>
                  <a:pt x="2743" y="0"/>
                </a:lnTo>
                <a:lnTo>
                  <a:pt x="0" y="1384"/>
                </a:lnTo>
                <a:lnTo>
                  <a:pt x="0" y="3949"/>
                </a:lnTo>
                <a:lnTo>
                  <a:pt x="3098" y="5130"/>
                </a:lnTo>
                <a:lnTo>
                  <a:pt x="5689" y="5130"/>
                </a:lnTo>
                <a:lnTo>
                  <a:pt x="8788" y="3949"/>
                </a:lnTo>
                <a:lnTo>
                  <a:pt x="8788" y="1397"/>
                </a:lnTo>
                <a:lnTo>
                  <a:pt x="7861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975773" y="5713222"/>
            <a:ext cx="7315" cy="4013"/>
          </a:xfrm>
          <a:custGeom>
            <a:avLst/>
            <a:gdLst/>
            <a:ahLst/>
            <a:cxnLst/>
            <a:rect l="l" t="t" r="r" b="b"/>
            <a:pathLst>
              <a:path w="7315" h="4013">
                <a:moveTo>
                  <a:pt x="6591" y="723"/>
                </a:moveTo>
                <a:lnTo>
                  <a:pt x="5156" y="0"/>
                </a:lnTo>
                <a:lnTo>
                  <a:pt x="2578" y="0"/>
                </a:lnTo>
                <a:lnTo>
                  <a:pt x="0" y="1574"/>
                </a:lnTo>
                <a:lnTo>
                  <a:pt x="2857" y="4013"/>
                </a:lnTo>
                <a:lnTo>
                  <a:pt x="5867" y="3809"/>
                </a:lnTo>
                <a:lnTo>
                  <a:pt x="7315" y="1092"/>
                </a:lnTo>
                <a:lnTo>
                  <a:pt x="6591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959843" y="5713382"/>
            <a:ext cx="7708" cy="3848"/>
          </a:xfrm>
          <a:custGeom>
            <a:avLst/>
            <a:gdLst/>
            <a:ahLst/>
            <a:cxnLst/>
            <a:rect l="l" t="t" r="r" b="b"/>
            <a:pathLst>
              <a:path w="7708" h="3848">
                <a:moveTo>
                  <a:pt x="3848" y="0"/>
                </a:moveTo>
                <a:lnTo>
                  <a:pt x="0" y="863"/>
                </a:lnTo>
                <a:lnTo>
                  <a:pt x="1727" y="3848"/>
                </a:lnTo>
                <a:lnTo>
                  <a:pt x="5994" y="3848"/>
                </a:lnTo>
                <a:lnTo>
                  <a:pt x="7708" y="863"/>
                </a:lnTo>
                <a:lnTo>
                  <a:pt x="3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943892" y="5713382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3860" y="0"/>
                </a:moveTo>
                <a:lnTo>
                  <a:pt x="0" y="863"/>
                </a:lnTo>
                <a:lnTo>
                  <a:pt x="1739" y="3848"/>
                </a:lnTo>
                <a:lnTo>
                  <a:pt x="6007" y="3848"/>
                </a:lnTo>
                <a:lnTo>
                  <a:pt x="7721" y="863"/>
                </a:lnTo>
                <a:lnTo>
                  <a:pt x="3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933610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4394" y="0"/>
                </a:moveTo>
                <a:lnTo>
                  <a:pt x="0" y="990"/>
                </a:lnTo>
                <a:lnTo>
                  <a:pt x="1968" y="4381"/>
                </a:lnTo>
                <a:lnTo>
                  <a:pt x="6819" y="4381"/>
                </a:lnTo>
                <a:lnTo>
                  <a:pt x="8788" y="990"/>
                </a:lnTo>
                <a:lnTo>
                  <a:pt x="43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813646" y="5844416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5461" y="0"/>
                </a:moveTo>
                <a:lnTo>
                  <a:pt x="2451" y="0"/>
                </a:lnTo>
                <a:lnTo>
                  <a:pt x="0" y="2730"/>
                </a:lnTo>
                <a:lnTo>
                  <a:pt x="2451" y="5448"/>
                </a:lnTo>
                <a:lnTo>
                  <a:pt x="8458" y="5448"/>
                </a:lnTo>
                <a:lnTo>
                  <a:pt x="10909" y="2730"/>
                </a:lnTo>
                <a:lnTo>
                  <a:pt x="8458" y="0"/>
                </a:lnTo>
                <a:lnTo>
                  <a:pt x="54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824840" y="5756892"/>
            <a:ext cx="8318" cy="4546"/>
          </a:xfrm>
          <a:custGeom>
            <a:avLst/>
            <a:gdLst/>
            <a:ahLst/>
            <a:cxnLst/>
            <a:rect l="l" t="t" r="r" b="b"/>
            <a:pathLst>
              <a:path w="8318" h="4546">
                <a:moveTo>
                  <a:pt x="4394" y="4546"/>
                </a:moveTo>
                <a:lnTo>
                  <a:pt x="7505" y="3911"/>
                </a:lnTo>
                <a:lnTo>
                  <a:pt x="8318" y="1231"/>
                </a:lnTo>
                <a:lnTo>
                  <a:pt x="5854" y="0"/>
                </a:lnTo>
                <a:lnTo>
                  <a:pt x="2933" y="0"/>
                </a:lnTo>
                <a:lnTo>
                  <a:pt x="0" y="1777"/>
                </a:lnTo>
                <a:lnTo>
                  <a:pt x="2108" y="4317"/>
                </a:lnTo>
                <a:lnTo>
                  <a:pt x="4394" y="4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828733" y="5931778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13017" y="3251"/>
                </a:moveTo>
                <a:lnTo>
                  <a:pt x="13017" y="1460"/>
                </a:lnTo>
                <a:lnTo>
                  <a:pt x="10109" y="0"/>
                </a:lnTo>
                <a:lnTo>
                  <a:pt x="2908" y="0"/>
                </a:lnTo>
                <a:lnTo>
                  <a:pt x="0" y="1460"/>
                </a:lnTo>
                <a:lnTo>
                  <a:pt x="0" y="5067"/>
                </a:lnTo>
                <a:lnTo>
                  <a:pt x="2908" y="6502"/>
                </a:lnTo>
                <a:lnTo>
                  <a:pt x="10109" y="6502"/>
                </a:lnTo>
                <a:lnTo>
                  <a:pt x="13017" y="5067"/>
                </a:lnTo>
                <a:lnTo>
                  <a:pt x="13017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830255" y="5888095"/>
            <a:ext cx="11950" cy="5981"/>
          </a:xfrm>
          <a:custGeom>
            <a:avLst/>
            <a:gdLst/>
            <a:ahLst/>
            <a:cxnLst/>
            <a:rect l="l" t="t" r="r" b="b"/>
            <a:pathLst>
              <a:path w="11950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96" y="5981"/>
                </a:lnTo>
                <a:lnTo>
                  <a:pt x="11950" y="4648"/>
                </a:lnTo>
                <a:lnTo>
                  <a:pt x="11950" y="1346"/>
                </a:lnTo>
                <a:lnTo>
                  <a:pt x="9296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826113" y="5800736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9855" y="2463"/>
                </a:moveTo>
                <a:lnTo>
                  <a:pt x="7632" y="0"/>
                </a:lnTo>
                <a:lnTo>
                  <a:pt x="2222" y="0"/>
                </a:lnTo>
                <a:lnTo>
                  <a:pt x="0" y="3822"/>
                </a:lnTo>
                <a:lnTo>
                  <a:pt x="2222" y="4927"/>
                </a:lnTo>
                <a:lnTo>
                  <a:pt x="7632" y="4927"/>
                </a:lnTo>
                <a:lnTo>
                  <a:pt x="9855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866752" y="5800734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4940" y="0"/>
                </a:moveTo>
                <a:lnTo>
                  <a:pt x="2222" y="0"/>
                </a:lnTo>
                <a:lnTo>
                  <a:pt x="0" y="3822"/>
                </a:lnTo>
                <a:lnTo>
                  <a:pt x="2222" y="4927"/>
                </a:lnTo>
                <a:lnTo>
                  <a:pt x="7645" y="4927"/>
                </a:lnTo>
                <a:lnTo>
                  <a:pt x="9855" y="1117"/>
                </a:lnTo>
                <a:lnTo>
                  <a:pt x="7645" y="0"/>
                </a:lnTo>
                <a:lnTo>
                  <a:pt x="49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802513" y="5975456"/>
            <a:ext cx="14071" cy="7035"/>
          </a:xfrm>
          <a:custGeom>
            <a:avLst/>
            <a:gdLst/>
            <a:ahLst/>
            <a:cxnLst/>
            <a:rect l="l" t="t" r="r" b="b"/>
            <a:pathLst>
              <a:path w="14071" h="7035">
                <a:moveTo>
                  <a:pt x="14071" y="3517"/>
                </a:moveTo>
                <a:lnTo>
                  <a:pt x="14071" y="1587"/>
                </a:lnTo>
                <a:lnTo>
                  <a:pt x="10934" y="0"/>
                </a:lnTo>
                <a:lnTo>
                  <a:pt x="3149" y="0"/>
                </a:lnTo>
                <a:lnTo>
                  <a:pt x="0" y="1587"/>
                </a:lnTo>
                <a:lnTo>
                  <a:pt x="0" y="5473"/>
                </a:lnTo>
                <a:lnTo>
                  <a:pt x="3149" y="7035"/>
                </a:lnTo>
                <a:lnTo>
                  <a:pt x="10934" y="7035"/>
                </a:lnTo>
                <a:lnTo>
                  <a:pt x="14071" y="5473"/>
                </a:lnTo>
                <a:lnTo>
                  <a:pt x="14071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807563" y="6018830"/>
            <a:ext cx="15138" cy="7874"/>
          </a:xfrm>
          <a:custGeom>
            <a:avLst/>
            <a:gdLst/>
            <a:ahLst/>
            <a:cxnLst/>
            <a:rect l="l" t="t" r="r" b="b"/>
            <a:pathLst>
              <a:path w="15138" h="7874">
                <a:moveTo>
                  <a:pt x="12915" y="1409"/>
                </a:moveTo>
                <a:lnTo>
                  <a:pt x="10096" y="0"/>
                </a:lnTo>
                <a:lnTo>
                  <a:pt x="5041" y="0"/>
                </a:lnTo>
                <a:lnTo>
                  <a:pt x="2222" y="1409"/>
                </a:lnTo>
                <a:lnTo>
                  <a:pt x="0" y="4089"/>
                </a:lnTo>
                <a:lnTo>
                  <a:pt x="2222" y="6756"/>
                </a:lnTo>
                <a:lnTo>
                  <a:pt x="5575" y="7874"/>
                </a:lnTo>
                <a:lnTo>
                  <a:pt x="9563" y="7874"/>
                </a:lnTo>
                <a:lnTo>
                  <a:pt x="12915" y="6756"/>
                </a:lnTo>
                <a:lnTo>
                  <a:pt x="15138" y="4089"/>
                </a:lnTo>
                <a:lnTo>
                  <a:pt x="12915" y="1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855619" y="5931515"/>
            <a:ext cx="13030" cy="6769"/>
          </a:xfrm>
          <a:custGeom>
            <a:avLst/>
            <a:gdLst/>
            <a:ahLst/>
            <a:cxnLst/>
            <a:rect l="l" t="t" r="r" b="b"/>
            <a:pathLst>
              <a:path w="13030" h="6769">
                <a:moveTo>
                  <a:pt x="11112" y="1219"/>
                </a:moveTo>
                <a:lnTo>
                  <a:pt x="8686" y="12"/>
                </a:lnTo>
                <a:lnTo>
                  <a:pt x="4330" y="0"/>
                </a:lnTo>
                <a:lnTo>
                  <a:pt x="698" y="1828"/>
                </a:lnTo>
                <a:lnTo>
                  <a:pt x="0" y="4368"/>
                </a:lnTo>
                <a:lnTo>
                  <a:pt x="3136" y="6426"/>
                </a:lnTo>
                <a:lnTo>
                  <a:pt x="6515" y="6769"/>
                </a:lnTo>
                <a:lnTo>
                  <a:pt x="9906" y="6426"/>
                </a:lnTo>
                <a:lnTo>
                  <a:pt x="13030" y="4368"/>
                </a:lnTo>
                <a:lnTo>
                  <a:pt x="12331" y="1828"/>
                </a:lnTo>
                <a:lnTo>
                  <a:pt x="11112" y="1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858664" y="5844416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5448" y="0"/>
                </a:moveTo>
                <a:lnTo>
                  <a:pt x="2438" y="0"/>
                </a:lnTo>
                <a:lnTo>
                  <a:pt x="0" y="2730"/>
                </a:lnTo>
                <a:lnTo>
                  <a:pt x="2438" y="5448"/>
                </a:ln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54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3854958" y="5888095"/>
            <a:ext cx="11950" cy="5981"/>
          </a:xfrm>
          <a:custGeom>
            <a:avLst/>
            <a:gdLst/>
            <a:ahLst/>
            <a:cxnLst/>
            <a:rect l="l" t="t" r="r" b="b"/>
            <a:pathLst>
              <a:path w="11950" h="5981">
                <a:moveTo>
                  <a:pt x="11950" y="2984"/>
                </a:moveTo>
                <a:lnTo>
                  <a:pt x="11950" y="1346"/>
                </a:lnTo>
                <a:lnTo>
                  <a:pt x="9283" y="0"/>
                </a:lnTo>
                <a:lnTo>
                  <a:pt x="2667" y="0"/>
                </a:lnTo>
                <a:lnTo>
                  <a:pt x="0" y="1346"/>
                </a:lnTo>
                <a:lnTo>
                  <a:pt x="0" y="4648"/>
                </a:lnTo>
                <a:lnTo>
                  <a:pt x="2667" y="5981"/>
                </a:lnTo>
                <a:lnTo>
                  <a:pt x="9283" y="5981"/>
                </a:lnTo>
                <a:lnTo>
                  <a:pt x="11950" y="4648"/>
                </a:lnTo>
                <a:lnTo>
                  <a:pt x="1195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836163" y="5844416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5461" y="0"/>
                </a:moveTo>
                <a:lnTo>
                  <a:pt x="2451" y="0"/>
                </a:lnTo>
                <a:lnTo>
                  <a:pt x="0" y="2730"/>
                </a:lnTo>
                <a:lnTo>
                  <a:pt x="2451" y="5448"/>
                </a:lnTo>
                <a:lnTo>
                  <a:pt x="8458" y="5448"/>
                </a:lnTo>
                <a:lnTo>
                  <a:pt x="10909" y="2730"/>
                </a:lnTo>
                <a:lnTo>
                  <a:pt x="8458" y="0"/>
                </a:lnTo>
                <a:lnTo>
                  <a:pt x="54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831595" y="5975179"/>
            <a:ext cx="14084" cy="7315"/>
          </a:xfrm>
          <a:custGeom>
            <a:avLst/>
            <a:gdLst/>
            <a:ahLst/>
            <a:cxnLst/>
            <a:rect l="l" t="t" r="r" b="b"/>
            <a:pathLst>
              <a:path w="14084" h="7315">
                <a:moveTo>
                  <a:pt x="12014" y="1308"/>
                </a:moveTo>
                <a:lnTo>
                  <a:pt x="9385" y="0"/>
                </a:lnTo>
                <a:lnTo>
                  <a:pt x="4686" y="0"/>
                </a:lnTo>
                <a:lnTo>
                  <a:pt x="2057" y="1308"/>
                </a:lnTo>
                <a:lnTo>
                  <a:pt x="0" y="4724"/>
                </a:lnTo>
                <a:lnTo>
                  <a:pt x="3378" y="6946"/>
                </a:lnTo>
                <a:lnTo>
                  <a:pt x="7035" y="7315"/>
                </a:lnTo>
                <a:lnTo>
                  <a:pt x="10693" y="6946"/>
                </a:lnTo>
                <a:lnTo>
                  <a:pt x="13334" y="5626"/>
                </a:lnTo>
                <a:lnTo>
                  <a:pt x="14084" y="2870"/>
                </a:lnTo>
                <a:lnTo>
                  <a:pt x="12014" y="13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846433" y="5800736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9855" y="2463"/>
                </a:moveTo>
                <a:lnTo>
                  <a:pt x="7645" y="0"/>
                </a:lnTo>
                <a:lnTo>
                  <a:pt x="2209" y="0"/>
                </a:lnTo>
                <a:lnTo>
                  <a:pt x="0" y="3822"/>
                </a:lnTo>
                <a:lnTo>
                  <a:pt x="2209" y="4927"/>
                </a:lnTo>
                <a:lnTo>
                  <a:pt x="7645" y="4927"/>
                </a:lnTo>
                <a:lnTo>
                  <a:pt x="9855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077035" y="6586387"/>
            <a:ext cx="28917" cy="15036"/>
          </a:xfrm>
          <a:custGeom>
            <a:avLst/>
            <a:gdLst/>
            <a:ahLst/>
            <a:cxnLst/>
            <a:rect l="l" t="t" r="r" b="b"/>
            <a:pathLst>
              <a:path w="28917" h="15036">
                <a:moveTo>
                  <a:pt x="4241" y="12915"/>
                </a:moveTo>
                <a:lnTo>
                  <a:pt x="6934" y="14262"/>
                </a:lnTo>
                <a:lnTo>
                  <a:pt x="10642" y="15036"/>
                </a:lnTo>
                <a:lnTo>
                  <a:pt x="18275" y="15036"/>
                </a:lnTo>
                <a:lnTo>
                  <a:pt x="21983" y="14262"/>
                </a:lnTo>
                <a:lnTo>
                  <a:pt x="24688" y="12915"/>
                </a:lnTo>
                <a:lnTo>
                  <a:pt x="27381" y="11569"/>
                </a:lnTo>
                <a:lnTo>
                  <a:pt x="28917" y="7810"/>
                </a:lnTo>
                <a:lnTo>
                  <a:pt x="27381" y="4038"/>
                </a:lnTo>
                <a:lnTo>
                  <a:pt x="24688" y="2692"/>
                </a:lnTo>
                <a:lnTo>
                  <a:pt x="19278" y="0"/>
                </a:lnTo>
                <a:lnTo>
                  <a:pt x="9639" y="0"/>
                </a:lnTo>
                <a:lnTo>
                  <a:pt x="4241" y="2692"/>
                </a:lnTo>
                <a:lnTo>
                  <a:pt x="1536" y="4038"/>
                </a:lnTo>
                <a:lnTo>
                  <a:pt x="0" y="7810"/>
                </a:lnTo>
                <a:lnTo>
                  <a:pt x="1536" y="11569"/>
                </a:lnTo>
                <a:lnTo>
                  <a:pt x="4241" y="12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434125" y="6237524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0" y="5118"/>
                </a:moveTo>
                <a:lnTo>
                  <a:pt x="0" y="7937"/>
                </a:lnTo>
                <a:lnTo>
                  <a:pt x="4572" y="10223"/>
                </a:lnTo>
                <a:lnTo>
                  <a:pt x="15862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62" y="0"/>
                </a:lnTo>
                <a:lnTo>
                  <a:pt x="4572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431255" y="6193468"/>
            <a:ext cx="19380" cy="10071"/>
          </a:xfrm>
          <a:custGeom>
            <a:avLst/>
            <a:gdLst/>
            <a:ahLst/>
            <a:cxnLst/>
            <a:rect l="l" t="t" r="r" b="b"/>
            <a:pathLst>
              <a:path w="19380" h="10071">
                <a:moveTo>
                  <a:pt x="2844" y="8661"/>
                </a:moveTo>
                <a:lnTo>
                  <a:pt x="7137" y="10071"/>
                </a:lnTo>
                <a:lnTo>
                  <a:pt x="12242" y="10071"/>
                </a:lnTo>
                <a:lnTo>
                  <a:pt x="16548" y="8661"/>
                </a:lnTo>
                <a:lnTo>
                  <a:pt x="19380" y="6502"/>
                </a:lnTo>
                <a:lnTo>
                  <a:pt x="18351" y="2705"/>
                </a:lnTo>
                <a:lnTo>
                  <a:pt x="16548" y="1803"/>
                </a:lnTo>
                <a:lnTo>
                  <a:pt x="12928" y="0"/>
                </a:lnTo>
                <a:lnTo>
                  <a:pt x="6464" y="0"/>
                </a:lnTo>
                <a:lnTo>
                  <a:pt x="2844" y="1803"/>
                </a:lnTo>
                <a:lnTo>
                  <a:pt x="0" y="3962"/>
                </a:lnTo>
                <a:lnTo>
                  <a:pt x="1028" y="7747"/>
                </a:lnTo>
                <a:lnTo>
                  <a:pt x="2844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396956" y="6281212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00" y="10744"/>
                </a:lnTo>
                <a:lnTo>
                  <a:pt x="16687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687" y="0"/>
                </a:lnTo>
                <a:lnTo>
                  <a:pt x="4800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406348" y="6324891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0" y="5638"/>
                </a:moveTo>
                <a:lnTo>
                  <a:pt x="0" y="8763"/>
                </a:lnTo>
                <a:lnTo>
                  <a:pt x="5080" y="11277"/>
                </a:lnTo>
                <a:lnTo>
                  <a:pt x="17513" y="11277"/>
                </a:lnTo>
                <a:lnTo>
                  <a:pt x="22593" y="8763"/>
                </a:lnTo>
                <a:lnTo>
                  <a:pt x="22593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3471288" y="6193852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452945" y="6324891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0" y="5638"/>
                </a:moveTo>
                <a:lnTo>
                  <a:pt x="0" y="8763"/>
                </a:lnTo>
                <a:lnTo>
                  <a:pt x="5080" y="11277"/>
                </a:lnTo>
                <a:lnTo>
                  <a:pt x="17513" y="11277"/>
                </a:lnTo>
                <a:lnTo>
                  <a:pt x="22593" y="8763"/>
                </a:lnTo>
                <a:lnTo>
                  <a:pt x="22593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3441327" y="6281212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38" y="10744"/>
                </a:lnTo>
                <a:lnTo>
                  <a:pt x="16687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687" y="0"/>
                </a:lnTo>
                <a:lnTo>
                  <a:pt x="4838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3470625" y="6149804"/>
            <a:ext cx="18313" cy="9525"/>
          </a:xfrm>
          <a:custGeom>
            <a:avLst/>
            <a:gdLst/>
            <a:ahLst/>
            <a:cxnLst/>
            <a:rect l="l" t="t" r="r" b="b"/>
            <a:pathLst>
              <a:path w="18313" h="9525">
                <a:moveTo>
                  <a:pt x="2679" y="8191"/>
                </a:moveTo>
                <a:lnTo>
                  <a:pt x="6743" y="9524"/>
                </a:lnTo>
                <a:lnTo>
                  <a:pt x="11569" y="9524"/>
                </a:lnTo>
                <a:lnTo>
                  <a:pt x="15633" y="8191"/>
                </a:lnTo>
                <a:lnTo>
                  <a:pt x="18313" y="6159"/>
                </a:lnTo>
                <a:lnTo>
                  <a:pt x="17335" y="2565"/>
                </a:lnTo>
                <a:lnTo>
                  <a:pt x="15633" y="1714"/>
                </a:lnTo>
                <a:lnTo>
                  <a:pt x="12204" y="0"/>
                </a:lnTo>
                <a:lnTo>
                  <a:pt x="6095" y="12"/>
                </a:lnTo>
                <a:lnTo>
                  <a:pt x="2679" y="1714"/>
                </a:lnTo>
                <a:lnTo>
                  <a:pt x="0" y="3746"/>
                </a:lnTo>
                <a:lnTo>
                  <a:pt x="965" y="7327"/>
                </a:lnTo>
                <a:lnTo>
                  <a:pt x="2679" y="8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3391902" y="6237124"/>
            <a:ext cx="20447" cy="10629"/>
          </a:xfrm>
          <a:custGeom>
            <a:avLst/>
            <a:gdLst/>
            <a:ahLst/>
            <a:cxnLst/>
            <a:rect l="l" t="t" r="r" b="b"/>
            <a:pathLst>
              <a:path w="20446" h="10629">
                <a:moveTo>
                  <a:pt x="2997" y="9131"/>
                </a:moveTo>
                <a:lnTo>
                  <a:pt x="4902" y="10083"/>
                </a:lnTo>
                <a:lnTo>
                  <a:pt x="7518" y="10629"/>
                </a:lnTo>
                <a:lnTo>
                  <a:pt x="12915" y="10629"/>
                </a:lnTo>
                <a:lnTo>
                  <a:pt x="15532" y="10083"/>
                </a:lnTo>
                <a:lnTo>
                  <a:pt x="19354" y="8178"/>
                </a:lnTo>
                <a:lnTo>
                  <a:pt x="20447" y="5511"/>
                </a:lnTo>
                <a:lnTo>
                  <a:pt x="19354" y="2857"/>
                </a:lnTo>
                <a:lnTo>
                  <a:pt x="17437" y="1905"/>
                </a:lnTo>
                <a:lnTo>
                  <a:pt x="13627" y="0"/>
                </a:lnTo>
                <a:lnTo>
                  <a:pt x="6819" y="0"/>
                </a:lnTo>
                <a:lnTo>
                  <a:pt x="2997" y="1905"/>
                </a:lnTo>
                <a:lnTo>
                  <a:pt x="0" y="4165"/>
                </a:lnTo>
                <a:lnTo>
                  <a:pt x="0" y="6858"/>
                </a:lnTo>
                <a:lnTo>
                  <a:pt x="2997" y="9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3322614" y="6368560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1" h="11811">
                <a:moveTo>
                  <a:pt x="0" y="5905"/>
                </a:moveTo>
                <a:lnTo>
                  <a:pt x="0" y="9169"/>
                </a:lnTo>
                <a:lnTo>
                  <a:pt x="5283" y="11810"/>
                </a:lnTo>
                <a:lnTo>
                  <a:pt x="18338" y="11810"/>
                </a:lnTo>
                <a:lnTo>
                  <a:pt x="23622" y="9169"/>
                </a:lnTo>
                <a:lnTo>
                  <a:pt x="23622" y="2641"/>
                </a:lnTo>
                <a:lnTo>
                  <a:pt x="18338" y="0"/>
                </a:lnTo>
                <a:lnTo>
                  <a:pt x="5283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3352547" y="6280774"/>
            <a:ext cx="21501" cy="11188"/>
          </a:xfrm>
          <a:custGeom>
            <a:avLst/>
            <a:gdLst/>
            <a:ahLst/>
            <a:cxnLst/>
            <a:rect l="l" t="t" r="r" b="b"/>
            <a:pathLst>
              <a:path w="21501" h="11188">
                <a:moveTo>
                  <a:pt x="3149" y="9613"/>
                </a:moveTo>
                <a:lnTo>
                  <a:pt x="5156" y="10617"/>
                </a:lnTo>
                <a:lnTo>
                  <a:pt x="7912" y="11188"/>
                </a:lnTo>
                <a:lnTo>
                  <a:pt x="13576" y="11188"/>
                </a:lnTo>
                <a:lnTo>
                  <a:pt x="16344" y="10617"/>
                </a:lnTo>
                <a:lnTo>
                  <a:pt x="20358" y="8610"/>
                </a:lnTo>
                <a:lnTo>
                  <a:pt x="21501" y="5816"/>
                </a:lnTo>
                <a:lnTo>
                  <a:pt x="20358" y="3009"/>
                </a:lnTo>
                <a:lnTo>
                  <a:pt x="18351" y="2006"/>
                </a:lnTo>
                <a:lnTo>
                  <a:pt x="14338" y="0"/>
                </a:lnTo>
                <a:lnTo>
                  <a:pt x="7162" y="12"/>
                </a:lnTo>
                <a:lnTo>
                  <a:pt x="3149" y="2006"/>
                </a:lnTo>
                <a:lnTo>
                  <a:pt x="0" y="4394"/>
                </a:lnTo>
                <a:lnTo>
                  <a:pt x="0" y="7213"/>
                </a:lnTo>
                <a:lnTo>
                  <a:pt x="3149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3336385" y="6412257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3371365" y="6368560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38" y="11810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3359786" y="6324891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0" y="5638"/>
                </a:moveTo>
                <a:lnTo>
                  <a:pt x="0" y="8763"/>
                </a:lnTo>
                <a:lnTo>
                  <a:pt x="5041" y="11277"/>
                </a:lnTo>
                <a:lnTo>
                  <a:pt x="17513" y="11277"/>
                </a:lnTo>
                <a:lnTo>
                  <a:pt x="22555" y="8763"/>
                </a:ln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3549335" y="6062475"/>
            <a:ext cx="16192" cy="8432"/>
          </a:xfrm>
          <a:custGeom>
            <a:avLst/>
            <a:gdLst/>
            <a:ahLst/>
            <a:cxnLst/>
            <a:rect l="l" t="t" r="r" b="b"/>
            <a:pathLst>
              <a:path w="16192" h="8432">
                <a:moveTo>
                  <a:pt x="2374" y="7251"/>
                </a:moveTo>
                <a:lnTo>
                  <a:pt x="5968" y="8432"/>
                </a:lnTo>
                <a:lnTo>
                  <a:pt x="10236" y="8432"/>
                </a:lnTo>
                <a:lnTo>
                  <a:pt x="13830" y="7251"/>
                </a:lnTo>
                <a:lnTo>
                  <a:pt x="16192" y="4381"/>
                </a:lnTo>
                <a:lnTo>
                  <a:pt x="13830" y="1524"/>
                </a:lnTo>
                <a:lnTo>
                  <a:pt x="10807" y="0"/>
                </a:lnTo>
                <a:lnTo>
                  <a:pt x="5397" y="0"/>
                </a:lnTo>
                <a:lnTo>
                  <a:pt x="2374" y="1524"/>
                </a:lnTo>
                <a:lnTo>
                  <a:pt x="0" y="4381"/>
                </a:lnTo>
                <a:lnTo>
                  <a:pt x="2374" y="7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3546270" y="6150175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18351" y="4571"/>
                </a:moveTo>
                <a:lnTo>
                  <a:pt x="18351" y="2044"/>
                </a:lnTo>
                <a:lnTo>
                  <a:pt x="14223" y="0"/>
                </a:lnTo>
                <a:lnTo>
                  <a:pt x="4127" y="0"/>
                </a:lnTo>
                <a:lnTo>
                  <a:pt x="0" y="2044"/>
                </a:lnTo>
                <a:lnTo>
                  <a:pt x="0" y="7111"/>
                </a:lnTo>
                <a:lnTo>
                  <a:pt x="4127" y="9143"/>
                </a:lnTo>
                <a:lnTo>
                  <a:pt x="14223" y="9143"/>
                </a:lnTo>
                <a:lnTo>
                  <a:pt x="18351" y="7111"/>
                </a:lnTo>
                <a:lnTo>
                  <a:pt x="18351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3545631" y="6106492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8623" y="8623"/>
                </a:moveTo>
                <a:lnTo>
                  <a:pt x="13398" y="8623"/>
                </a:lnTo>
                <a:lnTo>
                  <a:pt x="17259" y="6705"/>
                </a:lnTo>
                <a:lnTo>
                  <a:pt x="17259" y="1930"/>
                </a:lnTo>
                <a:lnTo>
                  <a:pt x="13398" y="0"/>
                </a:lnTo>
                <a:lnTo>
                  <a:pt x="3860" y="0"/>
                </a:lnTo>
                <a:lnTo>
                  <a:pt x="0" y="1930"/>
                </a:lnTo>
                <a:lnTo>
                  <a:pt x="0" y="6705"/>
                </a:lnTo>
                <a:lnTo>
                  <a:pt x="3860" y="8623"/>
                </a:lnTo>
                <a:lnTo>
                  <a:pt x="8623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3313192" y="6324432"/>
            <a:ext cx="22555" cy="11734"/>
          </a:xfrm>
          <a:custGeom>
            <a:avLst/>
            <a:gdLst/>
            <a:ahLst/>
            <a:cxnLst/>
            <a:rect l="l" t="t" r="r" b="b"/>
            <a:pathLst>
              <a:path w="22555" h="11734">
                <a:moveTo>
                  <a:pt x="3302" y="10083"/>
                </a:moveTo>
                <a:lnTo>
                  <a:pt x="5397" y="11137"/>
                </a:lnTo>
                <a:lnTo>
                  <a:pt x="8293" y="11734"/>
                </a:lnTo>
                <a:lnTo>
                  <a:pt x="14249" y="11734"/>
                </a:lnTo>
                <a:lnTo>
                  <a:pt x="17145" y="11137"/>
                </a:lnTo>
                <a:lnTo>
                  <a:pt x="21348" y="9029"/>
                </a:lnTo>
                <a:lnTo>
                  <a:pt x="22555" y="6095"/>
                </a:lnTo>
                <a:lnTo>
                  <a:pt x="21348" y="3162"/>
                </a:lnTo>
                <a:lnTo>
                  <a:pt x="19240" y="2108"/>
                </a:lnTo>
                <a:lnTo>
                  <a:pt x="15036" y="0"/>
                </a:lnTo>
                <a:lnTo>
                  <a:pt x="7505" y="0"/>
                </a:lnTo>
                <a:lnTo>
                  <a:pt x="3302" y="2108"/>
                </a:lnTo>
                <a:lnTo>
                  <a:pt x="0" y="4610"/>
                </a:lnTo>
                <a:lnTo>
                  <a:pt x="0" y="7581"/>
                </a:lnTo>
                <a:lnTo>
                  <a:pt x="3302" y="10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3551318" y="6193852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68" y="9690"/>
                </a:lnTo>
                <a:lnTo>
                  <a:pt x="15036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36" y="0"/>
                </a:lnTo>
                <a:lnTo>
                  <a:pt x="4368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3560747" y="6237524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610" y="10223"/>
                </a:lnTo>
                <a:lnTo>
                  <a:pt x="15875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75" y="0"/>
                </a:lnTo>
                <a:lnTo>
                  <a:pt x="4610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3582794" y="6062807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8102" y="8102"/>
                </a:move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6299"/>
                </a:lnTo>
                <a:lnTo>
                  <a:pt x="3619" y="8102"/>
                </a:lnTo>
                <a:lnTo>
                  <a:pt x="8102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3581246" y="6106492"/>
            <a:ext cx="17284" cy="8623"/>
          </a:xfrm>
          <a:custGeom>
            <a:avLst/>
            <a:gdLst/>
            <a:ahLst/>
            <a:cxnLst/>
            <a:rect l="l" t="t" r="r" b="b"/>
            <a:pathLst>
              <a:path w="17284" h="8623">
                <a:moveTo>
                  <a:pt x="8661" y="8623"/>
                </a:moveTo>
                <a:lnTo>
                  <a:pt x="13398" y="8623"/>
                </a:lnTo>
                <a:lnTo>
                  <a:pt x="17284" y="6705"/>
                </a:lnTo>
                <a:lnTo>
                  <a:pt x="17284" y="1930"/>
                </a:lnTo>
                <a:lnTo>
                  <a:pt x="13398" y="0"/>
                </a:lnTo>
                <a:lnTo>
                  <a:pt x="3886" y="0"/>
                </a:lnTo>
                <a:lnTo>
                  <a:pt x="0" y="1930"/>
                </a:lnTo>
                <a:lnTo>
                  <a:pt x="0" y="6705"/>
                </a:lnTo>
                <a:lnTo>
                  <a:pt x="3886" y="8623"/>
                </a:lnTo>
                <a:lnTo>
                  <a:pt x="8661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508461" y="6150182"/>
            <a:ext cx="18326" cy="9144"/>
          </a:xfrm>
          <a:custGeom>
            <a:avLst/>
            <a:gdLst/>
            <a:ahLst/>
            <a:cxnLst/>
            <a:rect l="l" t="t" r="r" b="b"/>
            <a:pathLst>
              <a:path w="18326" h="9144">
                <a:moveTo>
                  <a:pt x="9156" y="9144"/>
                </a:moveTo>
                <a:lnTo>
                  <a:pt x="14224" y="9144"/>
                </a:lnTo>
                <a:lnTo>
                  <a:pt x="18326" y="7099"/>
                </a:lnTo>
                <a:lnTo>
                  <a:pt x="18326" y="2044"/>
                </a:lnTo>
                <a:lnTo>
                  <a:pt x="14224" y="0"/>
                </a:lnTo>
                <a:lnTo>
                  <a:pt x="4089" y="0"/>
                </a:lnTo>
                <a:lnTo>
                  <a:pt x="0" y="2044"/>
                </a:lnTo>
                <a:lnTo>
                  <a:pt x="0" y="7099"/>
                </a:lnTo>
                <a:lnTo>
                  <a:pt x="4089" y="9144"/>
                </a:lnTo>
                <a:lnTo>
                  <a:pt x="9156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476306" y="6237524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610" y="10223"/>
                </a:lnTo>
                <a:lnTo>
                  <a:pt x="15875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75" y="0"/>
                </a:lnTo>
                <a:lnTo>
                  <a:pt x="4610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509983" y="6106144"/>
            <a:ext cx="17246" cy="8966"/>
          </a:xfrm>
          <a:custGeom>
            <a:avLst/>
            <a:gdLst/>
            <a:ahLst/>
            <a:cxnLst/>
            <a:rect l="l" t="t" r="r" b="b"/>
            <a:pathLst>
              <a:path w="17246" h="8966">
                <a:moveTo>
                  <a:pt x="2527" y="7708"/>
                </a:moveTo>
                <a:lnTo>
                  <a:pt x="6349" y="8966"/>
                </a:lnTo>
                <a:lnTo>
                  <a:pt x="10896" y="8966"/>
                </a:lnTo>
                <a:lnTo>
                  <a:pt x="14719" y="7708"/>
                </a:lnTo>
                <a:lnTo>
                  <a:pt x="17246" y="4660"/>
                </a:lnTo>
                <a:lnTo>
                  <a:pt x="14719" y="1612"/>
                </a:lnTo>
                <a:lnTo>
                  <a:pt x="11506" y="0"/>
                </a:lnTo>
                <a:lnTo>
                  <a:pt x="5740" y="0"/>
                </a:lnTo>
                <a:lnTo>
                  <a:pt x="2527" y="1612"/>
                </a:lnTo>
                <a:lnTo>
                  <a:pt x="0" y="4660"/>
                </a:lnTo>
                <a:lnTo>
                  <a:pt x="2527" y="7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485736" y="6281212"/>
            <a:ext cx="21526" cy="10744"/>
          </a:xfrm>
          <a:custGeom>
            <a:avLst/>
            <a:gdLst/>
            <a:ahLst/>
            <a:cxnLst/>
            <a:rect l="l" t="t" r="r" b="b"/>
            <a:pathLst>
              <a:path w="21526" h="10744">
                <a:moveTo>
                  <a:pt x="0" y="5372"/>
                </a:moveTo>
                <a:lnTo>
                  <a:pt x="0" y="8356"/>
                </a:lnTo>
                <a:lnTo>
                  <a:pt x="4851" y="10744"/>
                </a:lnTo>
                <a:lnTo>
                  <a:pt x="16687" y="10744"/>
                </a:lnTo>
                <a:lnTo>
                  <a:pt x="21526" y="8356"/>
                </a:lnTo>
                <a:lnTo>
                  <a:pt x="21526" y="2412"/>
                </a:lnTo>
                <a:lnTo>
                  <a:pt x="16687" y="0"/>
                </a:lnTo>
                <a:lnTo>
                  <a:pt x="4851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3511286" y="6193852"/>
            <a:ext cx="19418" cy="9690"/>
          </a:xfrm>
          <a:custGeom>
            <a:avLst/>
            <a:gdLst/>
            <a:ahLst/>
            <a:cxnLst/>
            <a:rect l="l" t="t" r="r" b="b"/>
            <a:pathLst>
              <a:path w="19418" h="9690">
                <a:moveTo>
                  <a:pt x="0" y="4838"/>
                </a:moveTo>
                <a:lnTo>
                  <a:pt x="0" y="7518"/>
                </a:lnTo>
                <a:lnTo>
                  <a:pt x="4368" y="9690"/>
                </a:lnTo>
                <a:lnTo>
                  <a:pt x="15049" y="9690"/>
                </a:lnTo>
                <a:lnTo>
                  <a:pt x="19418" y="7518"/>
                </a:lnTo>
                <a:lnTo>
                  <a:pt x="19418" y="2159"/>
                </a:lnTo>
                <a:lnTo>
                  <a:pt x="15049" y="0"/>
                </a:lnTo>
                <a:lnTo>
                  <a:pt x="4368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3518528" y="6237524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597" y="10223"/>
                </a:lnTo>
                <a:lnTo>
                  <a:pt x="15862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62" y="0"/>
                </a:lnTo>
                <a:lnTo>
                  <a:pt x="4597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3176808" y="6892715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36334" y="9080"/>
                </a:moveTo>
                <a:lnTo>
                  <a:pt x="36334" y="4064"/>
                </a:lnTo>
                <a:lnTo>
                  <a:pt x="28219" y="0"/>
                </a:lnTo>
                <a:lnTo>
                  <a:pt x="8115" y="0"/>
                </a:lnTo>
                <a:lnTo>
                  <a:pt x="0" y="4064"/>
                </a:ln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3530147" y="6281212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51" y="10744"/>
                </a:lnTo>
                <a:lnTo>
                  <a:pt x="16687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687" y="0"/>
                </a:lnTo>
                <a:lnTo>
                  <a:pt x="4851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285444" y="6412257"/>
            <a:ext cx="24688" cy="12331"/>
          </a:xfrm>
          <a:custGeom>
            <a:avLst/>
            <a:gdLst/>
            <a:ahLst/>
            <a:cxnLst/>
            <a:rect l="l" t="t" r="r" b="b"/>
            <a:pathLst>
              <a:path w="24688" h="12331">
                <a:moveTo>
                  <a:pt x="0" y="6159"/>
                </a:moveTo>
                <a:lnTo>
                  <a:pt x="0" y="9575"/>
                </a:lnTo>
                <a:lnTo>
                  <a:pt x="5524" y="12331"/>
                </a:lnTo>
                <a:lnTo>
                  <a:pt x="19164" y="12331"/>
                </a:lnTo>
                <a:lnTo>
                  <a:pt x="24688" y="9575"/>
                </a:lnTo>
                <a:lnTo>
                  <a:pt x="24688" y="2755"/>
                </a:lnTo>
                <a:lnTo>
                  <a:pt x="19164" y="0"/>
                </a:lnTo>
                <a:lnTo>
                  <a:pt x="5524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3119988" y="6980075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19227" y="0"/>
                </a:moveTo>
                <a:lnTo>
                  <a:pt x="8585" y="0"/>
                </a:lnTo>
                <a:lnTo>
                  <a:pt x="0" y="4292"/>
                </a:lnTo>
                <a:lnTo>
                  <a:pt x="0" y="14935"/>
                </a:lnTo>
                <a:lnTo>
                  <a:pt x="8585" y="19227"/>
                </a:lnTo>
                <a:lnTo>
                  <a:pt x="29857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57" y="0"/>
                </a:lnTo>
                <a:lnTo>
                  <a:pt x="19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3148402" y="6936399"/>
            <a:ext cx="37388" cy="18694"/>
          </a:xfrm>
          <a:custGeom>
            <a:avLst/>
            <a:gdLst/>
            <a:ahLst/>
            <a:cxnLst/>
            <a:rect l="l" t="t" r="r" b="b"/>
            <a:pathLst>
              <a:path w="37388" h="18694">
                <a:moveTo>
                  <a:pt x="18694" y="0"/>
                </a:moveTo>
                <a:lnTo>
                  <a:pt x="8343" y="0"/>
                </a:lnTo>
                <a:lnTo>
                  <a:pt x="0" y="4178"/>
                </a:lnTo>
                <a:lnTo>
                  <a:pt x="0" y="14516"/>
                </a:lnTo>
                <a:lnTo>
                  <a:pt x="8343" y="18694"/>
                </a:lnTo>
                <a:lnTo>
                  <a:pt x="29032" y="18694"/>
                </a:lnTo>
                <a:lnTo>
                  <a:pt x="37388" y="14516"/>
                </a:lnTo>
                <a:lnTo>
                  <a:pt x="37388" y="4178"/>
                </a:lnTo>
                <a:lnTo>
                  <a:pt x="29032" y="0"/>
                </a:lnTo>
                <a:lnTo>
                  <a:pt x="186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3101744" y="6892715"/>
            <a:ext cx="36398" cy="18186"/>
          </a:xfrm>
          <a:custGeom>
            <a:avLst/>
            <a:gdLst/>
            <a:ahLst/>
            <a:cxnLst/>
            <a:rect l="l" t="t" r="r" b="b"/>
            <a:pathLst>
              <a:path w="36398" h="18186">
                <a:moveTo>
                  <a:pt x="36398" y="9080"/>
                </a:moveTo>
                <a:lnTo>
                  <a:pt x="36398" y="4064"/>
                </a:lnTo>
                <a:lnTo>
                  <a:pt x="28206" y="0"/>
                </a:lnTo>
                <a:lnTo>
                  <a:pt x="8178" y="0"/>
                </a:lnTo>
                <a:lnTo>
                  <a:pt x="0" y="4064"/>
                </a:lnTo>
                <a:lnTo>
                  <a:pt x="0" y="14109"/>
                </a:lnTo>
                <a:lnTo>
                  <a:pt x="8178" y="18186"/>
                </a:lnTo>
                <a:lnTo>
                  <a:pt x="28206" y="18186"/>
                </a:lnTo>
                <a:lnTo>
                  <a:pt x="36398" y="14109"/>
                </a:lnTo>
                <a:lnTo>
                  <a:pt x="36398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3071135" y="6936399"/>
            <a:ext cx="37465" cy="18694"/>
          </a:xfrm>
          <a:custGeom>
            <a:avLst/>
            <a:gdLst/>
            <a:ahLst/>
            <a:cxnLst/>
            <a:rect l="l" t="t" r="r" b="b"/>
            <a:pathLst>
              <a:path w="37465" h="18694">
                <a:moveTo>
                  <a:pt x="18770" y="0"/>
                </a:moveTo>
                <a:lnTo>
                  <a:pt x="8432" y="0"/>
                </a:lnTo>
                <a:lnTo>
                  <a:pt x="0" y="4178"/>
                </a:lnTo>
                <a:lnTo>
                  <a:pt x="0" y="14516"/>
                </a:lnTo>
                <a:lnTo>
                  <a:pt x="8432" y="18694"/>
                </a:lnTo>
                <a:lnTo>
                  <a:pt x="29044" y="18694"/>
                </a:lnTo>
                <a:lnTo>
                  <a:pt x="37465" y="14516"/>
                </a:lnTo>
                <a:lnTo>
                  <a:pt x="37465" y="4178"/>
                </a:lnTo>
                <a:lnTo>
                  <a:pt x="29044" y="0"/>
                </a:lnTo>
                <a:lnTo>
                  <a:pt x="187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3040533" y="6980075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19304" y="0"/>
                </a:moveTo>
                <a:lnTo>
                  <a:pt x="8661" y="0"/>
                </a:lnTo>
                <a:lnTo>
                  <a:pt x="0" y="4292"/>
                </a:lnTo>
                <a:lnTo>
                  <a:pt x="0" y="14935"/>
                </a:lnTo>
                <a:lnTo>
                  <a:pt x="8661" y="19227"/>
                </a:lnTo>
                <a:lnTo>
                  <a:pt x="29870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70" y="0"/>
                </a:lnTo>
                <a:lnTo>
                  <a:pt x="193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2993875" y="6936399"/>
            <a:ext cx="37465" cy="18694"/>
          </a:xfrm>
          <a:custGeom>
            <a:avLst/>
            <a:gdLst/>
            <a:ahLst/>
            <a:cxnLst/>
            <a:rect l="l" t="t" r="r" b="b"/>
            <a:pathLst>
              <a:path w="37465" h="18694">
                <a:moveTo>
                  <a:pt x="37465" y="14516"/>
                </a:moveTo>
                <a:lnTo>
                  <a:pt x="37465" y="4178"/>
                </a:lnTo>
                <a:lnTo>
                  <a:pt x="29044" y="0"/>
                </a:lnTo>
                <a:lnTo>
                  <a:pt x="14978" y="0"/>
                </a:lnTo>
                <a:lnTo>
                  <a:pt x="14978" y="18694"/>
                </a:lnTo>
                <a:lnTo>
                  <a:pt x="29044" y="18694"/>
                </a:lnTo>
                <a:lnTo>
                  <a:pt x="37465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3234468" y="6411758"/>
            <a:ext cx="24676" cy="12826"/>
          </a:xfrm>
          <a:custGeom>
            <a:avLst/>
            <a:gdLst/>
            <a:ahLst/>
            <a:cxnLst/>
            <a:rect l="l" t="t" r="r" b="b"/>
            <a:pathLst>
              <a:path w="24676" h="12826">
                <a:moveTo>
                  <a:pt x="3619" y="11023"/>
                </a:moveTo>
                <a:lnTo>
                  <a:pt x="5918" y="12166"/>
                </a:lnTo>
                <a:lnTo>
                  <a:pt x="9093" y="12826"/>
                </a:lnTo>
                <a:lnTo>
                  <a:pt x="15595" y="12826"/>
                </a:lnTo>
                <a:lnTo>
                  <a:pt x="18757" y="12166"/>
                </a:lnTo>
                <a:lnTo>
                  <a:pt x="23367" y="9867"/>
                </a:lnTo>
                <a:lnTo>
                  <a:pt x="24676" y="6654"/>
                </a:lnTo>
                <a:lnTo>
                  <a:pt x="23367" y="3454"/>
                </a:lnTo>
                <a:lnTo>
                  <a:pt x="21056" y="2298"/>
                </a:lnTo>
                <a:lnTo>
                  <a:pt x="16459" y="0"/>
                </a:lnTo>
                <a:lnTo>
                  <a:pt x="8229" y="0"/>
                </a:lnTo>
                <a:lnTo>
                  <a:pt x="3619" y="2298"/>
                </a:lnTo>
                <a:lnTo>
                  <a:pt x="0" y="5029"/>
                </a:lnTo>
                <a:lnTo>
                  <a:pt x="0" y="8280"/>
                </a:lnTo>
                <a:lnTo>
                  <a:pt x="3619" y="11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2998317" y="6673702"/>
            <a:ext cx="31038" cy="16141"/>
          </a:xfrm>
          <a:custGeom>
            <a:avLst/>
            <a:gdLst/>
            <a:ahLst/>
            <a:cxnLst/>
            <a:rect l="l" t="t" r="r" b="b"/>
            <a:pathLst>
              <a:path w="31038" h="16141">
                <a:moveTo>
                  <a:pt x="23583" y="15316"/>
                </a:moveTo>
                <a:lnTo>
                  <a:pt x="26492" y="13855"/>
                </a:lnTo>
                <a:lnTo>
                  <a:pt x="29387" y="12407"/>
                </a:lnTo>
                <a:lnTo>
                  <a:pt x="31038" y="8381"/>
                </a:lnTo>
                <a:lnTo>
                  <a:pt x="29387" y="4343"/>
                </a:lnTo>
                <a:lnTo>
                  <a:pt x="26492" y="2895"/>
                </a:lnTo>
                <a:lnTo>
                  <a:pt x="20688" y="0"/>
                </a:lnTo>
                <a:lnTo>
                  <a:pt x="10534" y="0"/>
                </a:lnTo>
                <a:lnTo>
                  <a:pt x="10534" y="15955"/>
                </a:lnTo>
                <a:lnTo>
                  <a:pt x="11429" y="16141"/>
                </a:lnTo>
                <a:lnTo>
                  <a:pt x="19608" y="16141"/>
                </a:lnTo>
                <a:lnTo>
                  <a:pt x="23583" y="15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3195111" y="6455417"/>
            <a:ext cx="25742" cy="13385"/>
          </a:xfrm>
          <a:custGeom>
            <a:avLst/>
            <a:gdLst/>
            <a:ahLst/>
            <a:cxnLst/>
            <a:rect l="l" t="t" r="r" b="b"/>
            <a:pathLst>
              <a:path w="25742" h="13385">
                <a:moveTo>
                  <a:pt x="3771" y="11493"/>
                </a:moveTo>
                <a:lnTo>
                  <a:pt x="6172" y="12687"/>
                </a:lnTo>
                <a:lnTo>
                  <a:pt x="9474" y="13385"/>
                </a:lnTo>
                <a:lnTo>
                  <a:pt x="16268" y="13385"/>
                </a:lnTo>
                <a:lnTo>
                  <a:pt x="19557" y="12687"/>
                </a:lnTo>
                <a:lnTo>
                  <a:pt x="24371" y="10287"/>
                </a:lnTo>
                <a:lnTo>
                  <a:pt x="25742" y="6946"/>
                </a:lnTo>
                <a:lnTo>
                  <a:pt x="24371" y="3594"/>
                </a:lnTo>
                <a:lnTo>
                  <a:pt x="21970" y="2387"/>
                </a:lnTo>
                <a:lnTo>
                  <a:pt x="17157" y="0"/>
                </a:lnTo>
                <a:lnTo>
                  <a:pt x="8572" y="0"/>
                </a:lnTo>
                <a:lnTo>
                  <a:pt x="3771" y="2387"/>
                </a:lnTo>
                <a:lnTo>
                  <a:pt x="0" y="5257"/>
                </a:lnTo>
                <a:lnTo>
                  <a:pt x="0" y="8636"/>
                </a:lnTo>
                <a:lnTo>
                  <a:pt x="3771" y="114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3273833" y="6368096"/>
            <a:ext cx="23609" cy="12268"/>
          </a:xfrm>
          <a:custGeom>
            <a:avLst/>
            <a:gdLst/>
            <a:ahLst/>
            <a:cxnLst/>
            <a:rect l="l" t="t" r="r" b="b"/>
            <a:pathLst>
              <a:path w="23609" h="12268">
                <a:moveTo>
                  <a:pt x="3454" y="10553"/>
                </a:moveTo>
                <a:lnTo>
                  <a:pt x="5664" y="11658"/>
                </a:lnTo>
                <a:lnTo>
                  <a:pt x="8686" y="12268"/>
                </a:lnTo>
                <a:lnTo>
                  <a:pt x="14909" y="12268"/>
                </a:lnTo>
                <a:lnTo>
                  <a:pt x="17945" y="11658"/>
                </a:lnTo>
                <a:lnTo>
                  <a:pt x="22352" y="9448"/>
                </a:lnTo>
                <a:lnTo>
                  <a:pt x="23609" y="6375"/>
                </a:lnTo>
                <a:lnTo>
                  <a:pt x="22352" y="3301"/>
                </a:lnTo>
                <a:lnTo>
                  <a:pt x="20142" y="2209"/>
                </a:lnTo>
                <a:lnTo>
                  <a:pt x="15735" y="0"/>
                </a:lnTo>
                <a:lnTo>
                  <a:pt x="7861" y="0"/>
                </a:lnTo>
                <a:lnTo>
                  <a:pt x="3454" y="2209"/>
                </a:lnTo>
                <a:lnTo>
                  <a:pt x="0" y="4825"/>
                </a:lnTo>
                <a:lnTo>
                  <a:pt x="0" y="7924"/>
                </a:lnTo>
                <a:lnTo>
                  <a:pt x="3454" y="10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3248280" y="6455934"/>
            <a:ext cx="25742" cy="12865"/>
          </a:xfrm>
          <a:custGeom>
            <a:avLst/>
            <a:gdLst/>
            <a:ahLst/>
            <a:cxnLst/>
            <a:rect l="l" t="t" r="r" b="b"/>
            <a:pathLst>
              <a:path w="25742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42" y="9994"/>
                </a:lnTo>
                <a:lnTo>
                  <a:pt x="25742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3173940" y="6543281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0" y="6959"/>
                </a:moveTo>
                <a:lnTo>
                  <a:pt x="0" y="10820"/>
                </a:lnTo>
                <a:lnTo>
                  <a:pt x="6223" y="13931"/>
                </a:lnTo>
                <a:lnTo>
                  <a:pt x="21628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28" y="0"/>
                </a:lnTo>
                <a:lnTo>
                  <a:pt x="622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3211112" y="6499610"/>
            <a:ext cx="26809" cy="13385"/>
          </a:xfrm>
          <a:custGeom>
            <a:avLst/>
            <a:gdLst/>
            <a:ahLst/>
            <a:cxnLst/>
            <a:rect l="l" t="t" r="r" b="b"/>
            <a:pathLst>
              <a:path w="26809" h="13385">
                <a:moveTo>
                  <a:pt x="0" y="6692"/>
                </a:moveTo>
                <a:lnTo>
                  <a:pt x="0" y="10401"/>
                </a:lnTo>
                <a:lnTo>
                  <a:pt x="5994" y="13385"/>
                </a:lnTo>
                <a:lnTo>
                  <a:pt x="20815" y="13385"/>
                </a:lnTo>
                <a:lnTo>
                  <a:pt x="26809" y="10401"/>
                </a:lnTo>
                <a:lnTo>
                  <a:pt x="26809" y="2984"/>
                </a:lnTo>
                <a:lnTo>
                  <a:pt x="20815" y="0"/>
                </a:lnTo>
                <a:lnTo>
                  <a:pt x="5994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588693" y="6018838"/>
            <a:ext cx="15138" cy="7861"/>
          </a:xfrm>
          <a:custGeom>
            <a:avLst/>
            <a:gdLst/>
            <a:ahLst/>
            <a:cxnLst/>
            <a:rect l="l" t="t" r="r" b="b"/>
            <a:pathLst>
              <a:path w="15138" h="7861">
                <a:moveTo>
                  <a:pt x="2222" y="6756"/>
                </a:moveTo>
                <a:lnTo>
                  <a:pt x="5575" y="7861"/>
                </a:lnTo>
                <a:lnTo>
                  <a:pt x="9563" y="7861"/>
                </a:lnTo>
                <a:lnTo>
                  <a:pt x="12915" y="6756"/>
                </a:lnTo>
                <a:lnTo>
                  <a:pt x="15138" y="4076"/>
                </a:lnTo>
                <a:lnTo>
                  <a:pt x="12915" y="1409"/>
                </a:lnTo>
                <a:lnTo>
                  <a:pt x="10096" y="0"/>
                </a:lnTo>
                <a:lnTo>
                  <a:pt x="5054" y="0"/>
                </a:lnTo>
                <a:lnTo>
                  <a:pt x="2222" y="1409"/>
                </a:lnTo>
                <a:lnTo>
                  <a:pt x="0" y="4076"/>
                </a:lnTo>
                <a:lnTo>
                  <a:pt x="2222" y="6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3037676" y="6630039"/>
            <a:ext cx="29984" cy="15595"/>
          </a:xfrm>
          <a:custGeom>
            <a:avLst/>
            <a:gdLst/>
            <a:ahLst/>
            <a:cxnLst/>
            <a:rect l="l" t="t" r="r" b="b"/>
            <a:pathLst>
              <a:path w="29984" h="15595">
                <a:moveTo>
                  <a:pt x="4394" y="13398"/>
                </a:moveTo>
                <a:lnTo>
                  <a:pt x="7188" y="14795"/>
                </a:lnTo>
                <a:lnTo>
                  <a:pt x="11036" y="15595"/>
                </a:lnTo>
                <a:lnTo>
                  <a:pt x="18948" y="15595"/>
                </a:lnTo>
                <a:lnTo>
                  <a:pt x="22783" y="14795"/>
                </a:lnTo>
                <a:lnTo>
                  <a:pt x="25590" y="13398"/>
                </a:lnTo>
                <a:lnTo>
                  <a:pt x="28384" y="12001"/>
                </a:lnTo>
                <a:lnTo>
                  <a:pt x="29984" y="8102"/>
                </a:lnTo>
                <a:lnTo>
                  <a:pt x="28384" y="4203"/>
                </a:lnTo>
                <a:lnTo>
                  <a:pt x="25590" y="2806"/>
                </a:lnTo>
                <a:lnTo>
                  <a:pt x="19989" y="0"/>
                </a:lnTo>
                <a:lnTo>
                  <a:pt x="9994" y="0"/>
                </a:lnTo>
                <a:lnTo>
                  <a:pt x="4394" y="2806"/>
                </a:lnTo>
                <a:lnTo>
                  <a:pt x="1600" y="4203"/>
                </a:lnTo>
                <a:lnTo>
                  <a:pt x="0" y="8102"/>
                </a:lnTo>
                <a:lnTo>
                  <a:pt x="1600" y="12001"/>
                </a:lnTo>
                <a:lnTo>
                  <a:pt x="4394" y="13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3099606" y="6630635"/>
            <a:ext cx="29984" cy="14998"/>
          </a:xfrm>
          <a:custGeom>
            <a:avLst/>
            <a:gdLst/>
            <a:ahLst/>
            <a:cxnLst/>
            <a:rect l="l" t="t" r="r" b="b"/>
            <a:pathLst>
              <a:path w="29984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84" y="11658"/>
                </a:lnTo>
                <a:lnTo>
                  <a:pt x="29984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3136778" y="6586958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8"/>
                </a:move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3116386" y="6542718"/>
            <a:ext cx="27863" cy="14490"/>
          </a:xfrm>
          <a:custGeom>
            <a:avLst/>
            <a:gdLst/>
            <a:ahLst/>
            <a:cxnLst/>
            <a:rect l="l" t="t" r="r" b="b"/>
            <a:pathLst>
              <a:path w="27863" h="14490">
                <a:moveTo>
                  <a:pt x="4089" y="12458"/>
                </a:moveTo>
                <a:lnTo>
                  <a:pt x="6680" y="13754"/>
                </a:lnTo>
                <a:lnTo>
                  <a:pt x="10261" y="14490"/>
                </a:lnTo>
                <a:lnTo>
                  <a:pt x="17602" y="14490"/>
                </a:lnTo>
                <a:lnTo>
                  <a:pt x="21183" y="13754"/>
                </a:lnTo>
                <a:lnTo>
                  <a:pt x="23787" y="12458"/>
                </a:lnTo>
                <a:lnTo>
                  <a:pt x="26390" y="11150"/>
                </a:lnTo>
                <a:lnTo>
                  <a:pt x="27863" y="7518"/>
                </a:lnTo>
                <a:lnTo>
                  <a:pt x="26377" y="3911"/>
                </a:lnTo>
                <a:lnTo>
                  <a:pt x="23787" y="2603"/>
                </a:lnTo>
                <a:lnTo>
                  <a:pt x="18580" y="0"/>
                </a:lnTo>
                <a:lnTo>
                  <a:pt x="9283" y="0"/>
                </a:lnTo>
                <a:lnTo>
                  <a:pt x="4089" y="2603"/>
                </a:lnTo>
                <a:lnTo>
                  <a:pt x="1485" y="3911"/>
                </a:lnTo>
                <a:lnTo>
                  <a:pt x="0" y="7518"/>
                </a:lnTo>
                <a:lnTo>
                  <a:pt x="1485" y="11150"/>
                </a:lnTo>
                <a:lnTo>
                  <a:pt x="4089" y="12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3155758" y="6499068"/>
            <a:ext cx="26797" cy="13931"/>
          </a:xfrm>
          <a:custGeom>
            <a:avLst/>
            <a:gdLst/>
            <a:ahLst/>
            <a:cxnLst/>
            <a:rect l="l" t="t" r="r" b="b"/>
            <a:pathLst>
              <a:path w="26796" h="13931">
                <a:moveTo>
                  <a:pt x="3924" y="11976"/>
                </a:moveTo>
                <a:lnTo>
                  <a:pt x="6426" y="13220"/>
                </a:lnTo>
                <a:lnTo>
                  <a:pt x="9855" y="13931"/>
                </a:lnTo>
                <a:lnTo>
                  <a:pt x="16929" y="13931"/>
                </a:lnTo>
                <a:lnTo>
                  <a:pt x="20370" y="13233"/>
                </a:lnTo>
                <a:lnTo>
                  <a:pt x="25374" y="10718"/>
                </a:lnTo>
                <a:lnTo>
                  <a:pt x="26796" y="7239"/>
                </a:lnTo>
                <a:lnTo>
                  <a:pt x="25374" y="3746"/>
                </a:lnTo>
                <a:lnTo>
                  <a:pt x="22872" y="2489"/>
                </a:lnTo>
                <a:lnTo>
                  <a:pt x="17856" y="0"/>
                </a:lnTo>
                <a:lnTo>
                  <a:pt x="8928" y="0"/>
                </a:lnTo>
                <a:lnTo>
                  <a:pt x="3924" y="2489"/>
                </a:lnTo>
                <a:lnTo>
                  <a:pt x="0" y="5473"/>
                </a:lnTo>
                <a:lnTo>
                  <a:pt x="0" y="9004"/>
                </a:lnTo>
                <a:lnTo>
                  <a:pt x="3924" y="11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4023582" y="6006402"/>
            <a:ext cx="112763" cy="1029068"/>
          </a:xfrm>
          <a:custGeom>
            <a:avLst/>
            <a:gdLst/>
            <a:ahLst/>
            <a:cxnLst/>
            <a:rect l="l" t="t" r="r" b="b"/>
            <a:pathLst>
              <a:path w="112763" h="1029068">
                <a:moveTo>
                  <a:pt x="0" y="1029068"/>
                </a:moveTo>
                <a:lnTo>
                  <a:pt x="29324" y="1029068"/>
                </a:lnTo>
                <a:lnTo>
                  <a:pt x="112763" y="108711"/>
                </a:lnTo>
                <a:lnTo>
                  <a:pt x="112763" y="0"/>
                </a:lnTo>
                <a:lnTo>
                  <a:pt x="0" y="10290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4023582" y="6006402"/>
            <a:ext cx="112763" cy="1029068"/>
          </a:xfrm>
          <a:custGeom>
            <a:avLst/>
            <a:gdLst/>
            <a:ahLst/>
            <a:cxnLst/>
            <a:rect l="l" t="t" r="r" b="b"/>
            <a:pathLst>
              <a:path w="112763" h="1029068">
                <a:moveTo>
                  <a:pt x="0" y="1029068"/>
                </a:moveTo>
                <a:lnTo>
                  <a:pt x="29324" y="1029068"/>
                </a:lnTo>
                <a:lnTo>
                  <a:pt x="112763" y="108711"/>
                </a:lnTo>
                <a:lnTo>
                  <a:pt x="112763" y="0"/>
                </a:lnTo>
                <a:lnTo>
                  <a:pt x="0" y="10290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4204177" y="5817920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9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24307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4204177" y="5806402"/>
            <a:ext cx="301879" cy="23037"/>
          </a:xfrm>
          <a:custGeom>
            <a:avLst/>
            <a:gdLst/>
            <a:ahLst/>
            <a:cxnLst/>
            <a:rect l="l" t="t" r="r" b="b"/>
            <a:pathLst>
              <a:path w="301879" h="23037">
                <a:moveTo>
                  <a:pt x="301879" y="23037"/>
                </a:moveTo>
                <a:lnTo>
                  <a:pt x="0" y="23037"/>
                </a:lnTo>
                <a:lnTo>
                  <a:pt x="0" y="0"/>
                </a:lnTo>
                <a:lnTo>
                  <a:pt x="301879" y="0"/>
                </a:lnTo>
                <a:lnTo>
                  <a:pt x="301879" y="230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204177" y="6934288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9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24307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4204177" y="6922770"/>
            <a:ext cx="301879" cy="23037"/>
          </a:xfrm>
          <a:custGeom>
            <a:avLst/>
            <a:gdLst/>
            <a:ahLst/>
            <a:cxnLst/>
            <a:rect l="l" t="t" r="r" b="b"/>
            <a:pathLst>
              <a:path w="301879" h="23037">
                <a:moveTo>
                  <a:pt x="301879" y="23037"/>
                </a:moveTo>
                <a:lnTo>
                  <a:pt x="0" y="23037"/>
                </a:lnTo>
                <a:lnTo>
                  <a:pt x="0" y="0"/>
                </a:lnTo>
                <a:lnTo>
                  <a:pt x="301879" y="0"/>
                </a:lnTo>
                <a:lnTo>
                  <a:pt x="301879" y="230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4204177" y="4470012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9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24295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204177" y="4458501"/>
            <a:ext cx="301879" cy="23025"/>
          </a:xfrm>
          <a:custGeom>
            <a:avLst/>
            <a:gdLst/>
            <a:ahLst/>
            <a:cxnLst/>
            <a:rect l="l" t="t" r="r" b="b"/>
            <a:pathLst>
              <a:path w="301879" h="23025">
                <a:moveTo>
                  <a:pt x="301879" y="23025"/>
                </a:moveTo>
                <a:lnTo>
                  <a:pt x="0" y="23025"/>
                </a:lnTo>
                <a:lnTo>
                  <a:pt x="0" y="0"/>
                </a:lnTo>
                <a:lnTo>
                  <a:pt x="301879" y="0"/>
                </a:lnTo>
                <a:lnTo>
                  <a:pt x="301879" y="23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4204180" y="57517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4204181" y="5751705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9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204180" y="45235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4204181" y="4523562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9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4204180" y="68666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204181" y="6866676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9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887659" y="5494745"/>
            <a:ext cx="120624" cy="298284"/>
          </a:xfrm>
          <a:custGeom>
            <a:avLst/>
            <a:gdLst/>
            <a:ahLst/>
            <a:cxnLst/>
            <a:rect l="l" t="t" r="r" b="b"/>
            <a:pathLst>
              <a:path w="120624" h="298284">
                <a:moveTo>
                  <a:pt x="120624" y="288036"/>
                </a:moveTo>
                <a:lnTo>
                  <a:pt x="34137" y="0"/>
                </a:lnTo>
                <a:lnTo>
                  <a:pt x="0" y="10236"/>
                </a:lnTo>
                <a:lnTo>
                  <a:pt x="86499" y="298284"/>
                </a:lnTo>
                <a:lnTo>
                  <a:pt x="120624" y="28803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887659" y="5494745"/>
            <a:ext cx="120624" cy="298284"/>
          </a:xfrm>
          <a:custGeom>
            <a:avLst/>
            <a:gdLst/>
            <a:ahLst/>
            <a:cxnLst/>
            <a:rect l="l" t="t" r="r" b="b"/>
            <a:pathLst>
              <a:path w="120624" h="298284">
                <a:moveTo>
                  <a:pt x="120624" y="288036"/>
                </a:moveTo>
                <a:lnTo>
                  <a:pt x="34137" y="0"/>
                </a:lnTo>
                <a:lnTo>
                  <a:pt x="0" y="10236"/>
                </a:lnTo>
                <a:lnTo>
                  <a:pt x="86499" y="298284"/>
                </a:lnTo>
                <a:lnTo>
                  <a:pt x="120624" y="288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4031998" y="6042426"/>
            <a:ext cx="297083" cy="196813"/>
          </a:xfrm>
          <a:custGeom>
            <a:avLst/>
            <a:gdLst/>
            <a:ahLst/>
            <a:cxnLst/>
            <a:rect l="l" t="t" r="r" b="b"/>
            <a:pathLst>
              <a:path w="297083" h="196813">
                <a:moveTo>
                  <a:pt x="4748" y="11785"/>
                </a:moveTo>
                <a:lnTo>
                  <a:pt x="2615" y="42166"/>
                </a:lnTo>
                <a:lnTo>
                  <a:pt x="1112" y="64879"/>
                </a:lnTo>
                <a:lnTo>
                  <a:pt x="240" y="81177"/>
                </a:lnTo>
                <a:lnTo>
                  <a:pt x="0" y="92315"/>
                </a:lnTo>
                <a:lnTo>
                  <a:pt x="390" y="99545"/>
                </a:lnTo>
                <a:lnTo>
                  <a:pt x="1411" y="104123"/>
                </a:lnTo>
                <a:lnTo>
                  <a:pt x="4748" y="109562"/>
                </a:lnTo>
                <a:lnTo>
                  <a:pt x="11789" y="115039"/>
                </a:lnTo>
                <a:lnTo>
                  <a:pt x="23671" y="121121"/>
                </a:lnTo>
                <a:lnTo>
                  <a:pt x="37903" y="126908"/>
                </a:lnTo>
                <a:lnTo>
                  <a:pt x="51990" y="131497"/>
                </a:lnTo>
                <a:lnTo>
                  <a:pt x="63438" y="133989"/>
                </a:lnTo>
                <a:lnTo>
                  <a:pt x="63613" y="134010"/>
                </a:lnTo>
                <a:lnTo>
                  <a:pt x="73771" y="136371"/>
                </a:lnTo>
                <a:lnTo>
                  <a:pt x="87537" y="140994"/>
                </a:lnTo>
                <a:lnTo>
                  <a:pt x="102726" y="146873"/>
                </a:lnTo>
                <a:lnTo>
                  <a:pt x="117153" y="152998"/>
                </a:lnTo>
                <a:lnTo>
                  <a:pt x="128634" y="158364"/>
                </a:lnTo>
                <a:lnTo>
                  <a:pt x="134985" y="161963"/>
                </a:lnTo>
                <a:lnTo>
                  <a:pt x="135126" y="162077"/>
                </a:lnTo>
                <a:lnTo>
                  <a:pt x="140596" y="165100"/>
                </a:lnTo>
                <a:lnTo>
                  <a:pt x="151265" y="169909"/>
                </a:lnTo>
                <a:lnTo>
                  <a:pt x="165315" y="175776"/>
                </a:lnTo>
                <a:lnTo>
                  <a:pt x="180928" y="181974"/>
                </a:lnTo>
                <a:lnTo>
                  <a:pt x="196288" y="187778"/>
                </a:lnTo>
                <a:lnTo>
                  <a:pt x="209576" y="192461"/>
                </a:lnTo>
                <a:lnTo>
                  <a:pt x="218975" y="195295"/>
                </a:lnTo>
                <a:lnTo>
                  <a:pt x="230686" y="196736"/>
                </a:lnTo>
                <a:lnTo>
                  <a:pt x="244330" y="196813"/>
                </a:lnTo>
                <a:lnTo>
                  <a:pt x="258984" y="195598"/>
                </a:lnTo>
                <a:lnTo>
                  <a:pt x="272459" y="192875"/>
                </a:lnTo>
                <a:lnTo>
                  <a:pt x="282565" y="188433"/>
                </a:lnTo>
                <a:lnTo>
                  <a:pt x="290449" y="179812"/>
                </a:lnTo>
                <a:lnTo>
                  <a:pt x="295264" y="168318"/>
                </a:lnTo>
                <a:lnTo>
                  <a:pt x="297083" y="155295"/>
                </a:lnTo>
                <a:lnTo>
                  <a:pt x="295832" y="142193"/>
                </a:lnTo>
                <a:lnTo>
                  <a:pt x="291227" y="127855"/>
                </a:lnTo>
                <a:lnTo>
                  <a:pt x="285083" y="116115"/>
                </a:lnTo>
                <a:lnTo>
                  <a:pt x="276565" y="106229"/>
                </a:lnTo>
                <a:lnTo>
                  <a:pt x="265284" y="99284"/>
                </a:lnTo>
                <a:lnTo>
                  <a:pt x="263701" y="98691"/>
                </a:lnTo>
                <a:lnTo>
                  <a:pt x="255039" y="94445"/>
                </a:lnTo>
                <a:lnTo>
                  <a:pt x="243632" y="87198"/>
                </a:lnTo>
                <a:lnTo>
                  <a:pt x="230667" y="77969"/>
                </a:lnTo>
                <a:lnTo>
                  <a:pt x="217328" y="67779"/>
                </a:lnTo>
                <a:lnTo>
                  <a:pt x="204800" y="57646"/>
                </a:lnTo>
                <a:lnTo>
                  <a:pt x="194269" y="48590"/>
                </a:lnTo>
                <a:lnTo>
                  <a:pt x="186920" y="41630"/>
                </a:lnTo>
                <a:lnTo>
                  <a:pt x="184021" y="38036"/>
                </a:lnTo>
                <a:lnTo>
                  <a:pt x="178134" y="27958"/>
                </a:lnTo>
                <a:lnTo>
                  <a:pt x="168665" y="13461"/>
                </a:lnTo>
                <a:lnTo>
                  <a:pt x="161029" y="2132"/>
                </a:lnTo>
                <a:lnTo>
                  <a:pt x="159574" y="0"/>
                </a:lnTo>
                <a:lnTo>
                  <a:pt x="4748" y="117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4031998" y="6042426"/>
            <a:ext cx="297083" cy="196813"/>
          </a:xfrm>
          <a:custGeom>
            <a:avLst/>
            <a:gdLst/>
            <a:ahLst/>
            <a:cxnLst/>
            <a:rect l="l" t="t" r="r" b="b"/>
            <a:pathLst>
              <a:path w="297083" h="196813">
                <a:moveTo>
                  <a:pt x="4748" y="11785"/>
                </a:moveTo>
                <a:lnTo>
                  <a:pt x="2615" y="42166"/>
                </a:lnTo>
                <a:lnTo>
                  <a:pt x="1112" y="64879"/>
                </a:lnTo>
                <a:lnTo>
                  <a:pt x="240" y="81177"/>
                </a:lnTo>
                <a:lnTo>
                  <a:pt x="0" y="92315"/>
                </a:lnTo>
                <a:lnTo>
                  <a:pt x="390" y="99545"/>
                </a:lnTo>
                <a:lnTo>
                  <a:pt x="1411" y="104123"/>
                </a:lnTo>
                <a:lnTo>
                  <a:pt x="4748" y="109562"/>
                </a:lnTo>
                <a:lnTo>
                  <a:pt x="11789" y="115039"/>
                </a:lnTo>
                <a:lnTo>
                  <a:pt x="23671" y="121121"/>
                </a:lnTo>
                <a:lnTo>
                  <a:pt x="37903" y="126908"/>
                </a:lnTo>
                <a:lnTo>
                  <a:pt x="51990" y="131497"/>
                </a:lnTo>
                <a:lnTo>
                  <a:pt x="63438" y="133989"/>
                </a:lnTo>
                <a:lnTo>
                  <a:pt x="63613" y="134010"/>
                </a:lnTo>
                <a:lnTo>
                  <a:pt x="73771" y="136371"/>
                </a:lnTo>
                <a:lnTo>
                  <a:pt x="87537" y="140994"/>
                </a:lnTo>
                <a:lnTo>
                  <a:pt x="102726" y="146873"/>
                </a:lnTo>
                <a:lnTo>
                  <a:pt x="117153" y="152998"/>
                </a:lnTo>
                <a:lnTo>
                  <a:pt x="128634" y="158364"/>
                </a:lnTo>
                <a:lnTo>
                  <a:pt x="134985" y="161963"/>
                </a:lnTo>
                <a:lnTo>
                  <a:pt x="135126" y="162077"/>
                </a:lnTo>
                <a:lnTo>
                  <a:pt x="140596" y="165100"/>
                </a:lnTo>
                <a:lnTo>
                  <a:pt x="151265" y="169909"/>
                </a:lnTo>
                <a:lnTo>
                  <a:pt x="165315" y="175776"/>
                </a:lnTo>
                <a:lnTo>
                  <a:pt x="180928" y="181974"/>
                </a:lnTo>
                <a:lnTo>
                  <a:pt x="196288" y="187778"/>
                </a:lnTo>
                <a:lnTo>
                  <a:pt x="209576" y="192461"/>
                </a:lnTo>
                <a:lnTo>
                  <a:pt x="218975" y="195295"/>
                </a:lnTo>
                <a:lnTo>
                  <a:pt x="230686" y="196736"/>
                </a:lnTo>
                <a:lnTo>
                  <a:pt x="244330" y="196813"/>
                </a:lnTo>
                <a:lnTo>
                  <a:pt x="258984" y="195598"/>
                </a:lnTo>
                <a:lnTo>
                  <a:pt x="272459" y="192875"/>
                </a:lnTo>
                <a:lnTo>
                  <a:pt x="282565" y="188433"/>
                </a:lnTo>
                <a:lnTo>
                  <a:pt x="290449" y="179812"/>
                </a:lnTo>
                <a:lnTo>
                  <a:pt x="295264" y="168318"/>
                </a:lnTo>
                <a:lnTo>
                  <a:pt x="297083" y="155295"/>
                </a:lnTo>
                <a:lnTo>
                  <a:pt x="295832" y="142193"/>
                </a:lnTo>
                <a:lnTo>
                  <a:pt x="291227" y="127855"/>
                </a:lnTo>
                <a:lnTo>
                  <a:pt x="285083" y="116115"/>
                </a:lnTo>
                <a:lnTo>
                  <a:pt x="276565" y="106229"/>
                </a:lnTo>
                <a:lnTo>
                  <a:pt x="265284" y="99284"/>
                </a:lnTo>
                <a:lnTo>
                  <a:pt x="263701" y="98691"/>
                </a:lnTo>
                <a:lnTo>
                  <a:pt x="255039" y="94445"/>
                </a:lnTo>
                <a:lnTo>
                  <a:pt x="243632" y="87198"/>
                </a:lnTo>
                <a:lnTo>
                  <a:pt x="230667" y="77969"/>
                </a:lnTo>
                <a:lnTo>
                  <a:pt x="217328" y="67779"/>
                </a:lnTo>
                <a:lnTo>
                  <a:pt x="204800" y="57646"/>
                </a:lnTo>
                <a:lnTo>
                  <a:pt x="194269" y="48590"/>
                </a:lnTo>
                <a:lnTo>
                  <a:pt x="186920" y="41630"/>
                </a:lnTo>
                <a:lnTo>
                  <a:pt x="184021" y="38036"/>
                </a:lnTo>
                <a:lnTo>
                  <a:pt x="178134" y="27958"/>
                </a:lnTo>
                <a:lnTo>
                  <a:pt x="168665" y="13461"/>
                </a:lnTo>
                <a:lnTo>
                  <a:pt x="161029" y="2132"/>
                </a:lnTo>
                <a:lnTo>
                  <a:pt x="159574" y="0"/>
                </a:lnTo>
                <a:lnTo>
                  <a:pt x="4748" y="117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673064" y="6074122"/>
            <a:ext cx="148191" cy="183794"/>
          </a:xfrm>
          <a:custGeom>
            <a:avLst/>
            <a:gdLst/>
            <a:ahLst/>
            <a:cxnLst/>
            <a:rect l="l" t="t" r="r" b="b"/>
            <a:pathLst>
              <a:path w="148191" h="183794">
                <a:moveTo>
                  <a:pt x="617" y="0"/>
                </a:moveTo>
                <a:lnTo>
                  <a:pt x="228" y="26172"/>
                </a:lnTo>
                <a:lnTo>
                  <a:pt x="0" y="43928"/>
                </a:lnTo>
                <a:lnTo>
                  <a:pt x="24" y="63098"/>
                </a:lnTo>
                <a:lnTo>
                  <a:pt x="277" y="68969"/>
                </a:lnTo>
                <a:lnTo>
                  <a:pt x="617" y="74244"/>
                </a:lnTo>
                <a:lnTo>
                  <a:pt x="1212" y="84689"/>
                </a:lnTo>
                <a:lnTo>
                  <a:pt x="1989" y="99233"/>
                </a:lnTo>
                <a:lnTo>
                  <a:pt x="2948" y="115168"/>
                </a:lnTo>
                <a:lnTo>
                  <a:pt x="4091" y="129788"/>
                </a:lnTo>
                <a:lnTo>
                  <a:pt x="5418" y="140385"/>
                </a:lnTo>
                <a:lnTo>
                  <a:pt x="8335" y="149817"/>
                </a:lnTo>
                <a:lnTo>
                  <a:pt x="12923" y="159472"/>
                </a:lnTo>
                <a:lnTo>
                  <a:pt x="20998" y="169779"/>
                </a:lnTo>
                <a:lnTo>
                  <a:pt x="33743" y="178500"/>
                </a:lnTo>
                <a:lnTo>
                  <a:pt x="52341" y="183397"/>
                </a:lnTo>
                <a:lnTo>
                  <a:pt x="60383" y="183794"/>
                </a:lnTo>
                <a:lnTo>
                  <a:pt x="84868" y="181859"/>
                </a:lnTo>
                <a:lnTo>
                  <a:pt x="102875" y="176864"/>
                </a:lnTo>
                <a:lnTo>
                  <a:pt x="115534" y="170025"/>
                </a:lnTo>
                <a:lnTo>
                  <a:pt x="123973" y="162557"/>
                </a:lnTo>
                <a:lnTo>
                  <a:pt x="129322" y="155673"/>
                </a:lnTo>
                <a:lnTo>
                  <a:pt x="132710" y="150591"/>
                </a:lnTo>
                <a:lnTo>
                  <a:pt x="133713" y="149390"/>
                </a:lnTo>
                <a:lnTo>
                  <a:pt x="138286" y="141309"/>
                </a:lnTo>
                <a:lnTo>
                  <a:pt x="142916" y="128021"/>
                </a:lnTo>
                <a:lnTo>
                  <a:pt x="146580" y="113338"/>
                </a:lnTo>
                <a:lnTo>
                  <a:pt x="148191" y="102311"/>
                </a:lnTo>
                <a:lnTo>
                  <a:pt x="148147" y="94134"/>
                </a:lnTo>
                <a:lnTo>
                  <a:pt x="147466" y="80923"/>
                </a:lnTo>
                <a:lnTo>
                  <a:pt x="146344" y="64538"/>
                </a:lnTo>
                <a:lnTo>
                  <a:pt x="144977" y="46836"/>
                </a:lnTo>
                <a:lnTo>
                  <a:pt x="143559" y="29675"/>
                </a:lnTo>
                <a:lnTo>
                  <a:pt x="142285" y="14915"/>
                </a:lnTo>
                <a:lnTo>
                  <a:pt x="141352" y="4414"/>
                </a:lnTo>
                <a:lnTo>
                  <a:pt x="140952" y="0"/>
                </a:lnTo>
                <a:lnTo>
                  <a:pt x="61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672996" y="6074122"/>
            <a:ext cx="148259" cy="183794"/>
          </a:xfrm>
          <a:custGeom>
            <a:avLst/>
            <a:gdLst/>
            <a:ahLst/>
            <a:cxnLst/>
            <a:rect l="l" t="t" r="r" b="b"/>
            <a:pathLst>
              <a:path w="148259" h="183794">
                <a:moveTo>
                  <a:pt x="685" y="0"/>
                </a:moveTo>
                <a:lnTo>
                  <a:pt x="296" y="26172"/>
                </a:lnTo>
                <a:lnTo>
                  <a:pt x="68" y="43928"/>
                </a:lnTo>
                <a:lnTo>
                  <a:pt x="0" y="55494"/>
                </a:lnTo>
                <a:lnTo>
                  <a:pt x="92" y="63098"/>
                </a:lnTo>
                <a:lnTo>
                  <a:pt x="345" y="68969"/>
                </a:lnTo>
                <a:lnTo>
                  <a:pt x="685" y="74244"/>
                </a:lnTo>
                <a:lnTo>
                  <a:pt x="1280" y="84689"/>
                </a:lnTo>
                <a:lnTo>
                  <a:pt x="2057" y="99233"/>
                </a:lnTo>
                <a:lnTo>
                  <a:pt x="3016" y="115168"/>
                </a:lnTo>
                <a:lnTo>
                  <a:pt x="4159" y="129788"/>
                </a:lnTo>
                <a:lnTo>
                  <a:pt x="5486" y="140385"/>
                </a:lnTo>
                <a:lnTo>
                  <a:pt x="8403" y="149817"/>
                </a:lnTo>
                <a:lnTo>
                  <a:pt x="12991" y="159472"/>
                </a:lnTo>
                <a:lnTo>
                  <a:pt x="21066" y="169779"/>
                </a:lnTo>
                <a:lnTo>
                  <a:pt x="33811" y="178500"/>
                </a:lnTo>
                <a:lnTo>
                  <a:pt x="52409" y="183397"/>
                </a:lnTo>
                <a:lnTo>
                  <a:pt x="60451" y="183794"/>
                </a:lnTo>
                <a:lnTo>
                  <a:pt x="84936" y="181859"/>
                </a:lnTo>
                <a:lnTo>
                  <a:pt x="102943" y="176864"/>
                </a:lnTo>
                <a:lnTo>
                  <a:pt x="115602" y="170025"/>
                </a:lnTo>
                <a:lnTo>
                  <a:pt x="124041" y="162557"/>
                </a:lnTo>
                <a:lnTo>
                  <a:pt x="129390" y="155673"/>
                </a:lnTo>
                <a:lnTo>
                  <a:pt x="132778" y="150591"/>
                </a:lnTo>
                <a:lnTo>
                  <a:pt x="133781" y="149390"/>
                </a:lnTo>
                <a:lnTo>
                  <a:pt x="138354" y="141309"/>
                </a:lnTo>
                <a:lnTo>
                  <a:pt x="142984" y="128021"/>
                </a:lnTo>
                <a:lnTo>
                  <a:pt x="146648" y="113338"/>
                </a:lnTo>
                <a:lnTo>
                  <a:pt x="148259" y="102311"/>
                </a:lnTo>
                <a:lnTo>
                  <a:pt x="148215" y="94134"/>
                </a:lnTo>
                <a:lnTo>
                  <a:pt x="147534" y="80923"/>
                </a:lnTo>
                <a:lnTo>
                  <a:pt x="146412" y="64538"/>
                </a:lnTo>
                <a:lnTo>
                  <a:pt x="145045" y="46836"/>
                </a:lnTo>
                <a:lnTo>
                  <a:pt x="143627" y="29675"/>
                </a:lnTo>
                <a:lnTo>
                  <a:pt x="142353" y="14915"/>
                </a:lnTo>
                <a:lnTo>
                  <a:pt x="141420" y="4414"/>
                </a:lnTo>
                <a:lnTo>
                  <a:pt x="141020" y="0"/>
                </a:lnTo>
                <a:lnTo>
                  <a:pt x="6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622061" y="5044080"/>
            <a:ext cx="609305" cy="1045941"/>
          </a:xfrm>
          <a:custGeom>
            <a:avLst/>
            <a:gdLst/>
            <a:ahLst/>
            <a:cxnLst/>
            <a:rect l="l" t="t" r="r" b="b"/>
            <a:pathLst>
              <a:path w="609305" h="1045941">
                <a:moveTo>
                  <a:pt x="585730" y="650361"/>
                </a:moveTo>
                <a:lnTo>
                  <a:pt x="585927" y="639017"/>
                </a:lnTo>
                <a:lnTo>
                  <a:pt x="586144" y="625785"/>
                </a:lnTo>
                <a:lnTo>
                  <a:pt x="586345" y="611060"/>
                </a:lnTo>
                <a:lnTo>
                  <a:pt x="586498" y="595234"/>
                </a:lnTo>
                <a:lnTo>
                  <a:pt x="586520" y="561844"/>
                </a:lnTo>
                <a:lnTo>
                  <a:pt x="586321" y="545066"/>
                </a:lnTo>
                <a:lnTo>
                  <a:pt x="585936" y="528755"/>
                </a:lnTo>
                <a:lnTo>
                  <a:pt x="585331" y="513304"/>
                </a:lnTo>
                <a:lnTo>
                  <a:pt x="584471" y="499105"/>
                </a:lnTo>
                <a:lnTo>
                  <a:pt x="583322" y="486551"/>
                </a:lnTo>
                <a:lnTo>
                  <a:pt x="581851" y="476033"/>
                </a:lnTo>
                <a:lnTo>
                  <a:pt x="580023" y="467944"/>
                </a:lnTo>
                <a:lnTo>
                  <a:pt x="577594" y="462368"/>
                </a:lnTo>
                <a:lnTo>
                  <a:pt x="573585" y="455033"/>
                </a:lnTo>
                <a:lnTo>
                  <a:pt x="569873" y="445103"/>
                </a:lnTo>
                <a:lnTo>
                  <a:pt x="566402" y="433153"/>
                </a:lnTo>
                <a:lnTo>
                  <a:pt x="563116" y="419760"/>
                </a:lnTo>
                <a:lnTo>
                  <a:pt x="559960" y="405498"/>
                </a:lnTo>
                <a:lnTo>
                  <a:pt x="556876" y="390942"/>
                </a:lnTo>
                <a:lnTo>
                  <a:pt x="553810" y="376669"/>
                </a:lnTo>
                <a:lnTo>
                  <a:pt x="550706" y="363253"/>
                </a:lnTo>
                <a:lnTo>
                  <a:pt x="547507" y="351269"/>
                </a:lnTo>
                <a:lnTo>
                  <a:pt x="545894" y="346113"/>
                </a:lnTo>
                <a:lnTo>
                  <a:pt x="543730" y="339201"/>
                </a:lnTo>
                <a:lnTo>
                  <a:pt x="541110" y="330156"/>
                </a:lnTo>
                <a:lnTo>
                  <a:pt x="538103" y="319274"/>
                </a:lnTo>
                <a:lnTo>
                  <a:pt x="534774" y="306853"/>
                </a:lnTo>
                <a:lnTo>
                  <a:pt x="531189" y="293191"/>
                </a:lnTo>
                <a:lnTo>
                  <a:pt x="527416" y="278584"/>
                </a:lnTo>
                <a:lnTo>
                  <a:pt x="523521" y="263329"/>
                </a:lnTo>
                <a:lnTo>
                  <a:pt x="519570" y="247724"/>
                </a:lnTo>
                <a:lnTo>
                  <a:pt x="515630" y="232066"/>
                </a:lnTo>
                <a:lnTo>
                  <a:pt x="511766" y="216652"/>
                </a:lnTo>
                <a:lnTo>
                  <a:pt x="508046" y="201780"/>
                </a:lnTo>
                <a:lnTo>
                  <a:pt x="504536" y="187746"/>
                </a:lnTo>
                <a:lnTo>
                  <a:pt x="501303" y="174848"/>
                </a:lnTo>
                <a:lnTo>
                  <a:pt x="498413" y="163383"/>
                </a:lnTo>
                <a:lnTo>
                  <a:pt x="495932" y="153649"/>
                </a:lnTo>
                <a:lnTo>
                  <a:pt x="493926" y="145942"/>
                </a:lnTo>
                <a:lnTo>
                  <a:pt x="493050" y="142671"/>
                </a:lnTo>
                <a:lnTo>
                  <a:pt x="489542" y="128215"/>
                </a:lnTo>
                <a:lnTo>
                  <a:pt x="487164" y="115204"/>
                </a:lnTo>
                <a:lnTo>
                  <a:pt x="485567" y="103119"/>
                </a:lnTo>
                <a:lnTo>
                  <a:pt x="484406" y="91443"/>
                </a:lnTo>
                <a:lnTo>
                  <a:pt x="483335" y="79656"/>
                </a:lnTo>
                <a:lnTo>
                  <a:pt x="482483" y="71335"/>
                </a:lnTo>
                <a:lnTo>
                  <a:pt x="478816" y="56625"/>
                </a:lnTo>
                <a:lnTo>
                  <a:pt x="472850" y="44816"/>
                </a:lnTo>
                <a:lnTo>
                  <a:pt x="466594" y="34501"/>
                </a:lnTo>
                <a:lnTo>
                  <a:pt x="462056" y="24272"/>
                </a:lnTo>
                <a:lnTo>
                  <a:pt x="461350" y="21132"/>
                </a:lnTo>
                <a:lnTo>
                  <a:pt x="451958" y="8611"/>
                </a:lnTo>
                <a:lnTo>
                  <a:pt x="437279" y="1958"/>
                </a:lnTo>
                <a:lnTo>
                  <a:pt x="429639" y="0"/>
                </a:lnTo>
                <a:lnTo>
                  <a:pt x="28039" y="0"/>
                </a:lnTo>
                <a:lnTo>
                  <a:pt x="21610" y="18676"/>
                </a:lnTo>
                <a:lnTo>
                  <a:pt x="13696" y="46509"/>
                </a:lnTo>
                <a:lnTo>
                  <a:pt x="7894" y="74862"/>
                </a:lnTo>
                <a:lnTo>
                  <a:pt x="6906" y="87185"/>
                </a:lnTo>
                <a:lnTo>
                  <a:pt x="7074" y="94180"/>
                </a:lnTo>
                <a:lnTo>
                  <a:pt x="7523" y="104020"/>
                </a:lnTo>
                <a:lnTo>
                  <a:pt x="8170" y="116188"/>
                </a:lnTo>
                <a:lnTo>
                  <a:pt x="8932" y="130170"/>
                </a:lnTo>
                <a:lnTo>
                  <a:pt x="9728" y="145450"/>
                </a:lnTo>
                <a:lnTo>
                  <a:pt x="10475" y="161512"/>
                </a:lnTo>
                <a:lnTo>
                  <a:pt x="11090" y="177841"/>
                </a:lnTo>
                <a:lnTo>
                  <a:pt x="11491" y="193921"/>
                </a:lnTo>
                <a:lnTo>
                  <a:pt x="11596" y="209237"/>
                </a:lnTo>
                <a:lnTo>
                  <a:pt x="11321" y="223273"/>
                </a:lnTo>
                <a:lnTo>
                  <a:pt x="10585" y="235514"/>
                </a:lnTo>
                <a:lnTo>
                  <a:pt x="9305" y="245445"/>
                </a:lnTo>
                <a:lnTo>
                  <a:pt x="7399" y="252549"/>
                </a:lnTo>
                <a:lnTo>
                  <a:pt x="6906" y="253644"/>
                </a:lnTo>
                <a:lnTo>
                  <a:pt x="4441" y="261919"/>
                </a:lnTo>
                <a:lnTo>
                  <a:pt x="2956" y="274021"/>
                </a:lnTo>
                <a:lnTo>
                  <a:pt x="2288" y="288919"/>
                </a:lnTo>
                <a:lnTo>
                  <a:pt x="2275" y="305583"/>
                </a:lnTo>
                <a:lnTo>
                  <a:pt x="2754" y="322981"/>
                </a:lnTo>
                <a:lnTo>
                  <a:pt x="3561" y="340084"/>
                </a:lnTo>
                <a:lnTo>
                  <a:pt x="4535" y="355859"/>
                </a:lnTo>
                <a:lnTo>
                  <a:pt x="5513" y="369278"/>
                </a:lnTo>
                <a:lnTo>
                  <a:pt x="6332" y="379308"/>
                </a:lnTo>
                <a:lnTo>
                  <a:pt x="6829" y="384919"/>
                </a:lnTo>
                <a:lnTo>
                  <a:pt x="6906" y="385749"/>
                </a:lnTo>
                <a:lnTo>
                  <a:pt x="5565" y="398776"/>
                </a:lnTo>
                <a:lnTo>
                  <a:pt x="4545" y="409353"/>
                </a:lnTo>
                <a:lnTo>
                  <a:pt x="3794" y="418633"/>
                </a:lnTo>
                <a:lnTo>
                  <a:pt x="3259" y="427771"/>
                </a:lnTo>
                <a:lnTo>
                  <a:pt x="2889" y="437921"/>
                </a:lnTo>
                <a:lnTo>
                  <a:pt x="2629" y="450236"/>
                </a:lnTo>
                <a:lnTo>
                  <a:pt x="2428" y="465872"/>
                </a:lnTo>
                <a:lnTo>
                  <a:pt x="2233" y="485982"/>
                </a:lnTo>
                <a:lnTo>
                  <a:pt x="2207" y="488784"/>
                </a:lnTo>
                <a:lnTo>
                  <a:pt x="2018" y="503307"/>
                </a:lnTo>
                <a:lnTo>
                  <a:pt x="1738" y="517838"/>
                </a:lnTo>
                <a:lnTo>
                  <a:pt x="1401" y="532292"/>
                </a:lnTo>
                <a:lnTo>
                  <a:pt x="1039" y="546587"/>
                </a:lnTo>
                <a:lnTo>
                  <a:pt x="685" y="560637"/>
                </a:lnTo>
                <a:lnTo>
                  <a:pt x="372" y="574358"/>
                </a:lnTo>
                <a:lnTo>
                  <a:pt x="133" y="587667"/>
                </a:lnTo>
                <a:lnTo>
                  <a:pt x="0" y="600480"/>
                </a:lnTo>
                <a:lnTo>
                  <a:pt x="5" y="612712"/>
                </a:lnTo>
                <a:lnTo>
                  <a:pt x="183" y="624280"/>
                </a:lnTo>
                <a:lnTo>
                  <a:pt x="564" y="635099"/>
                </a:lnTo>
                <a:lnTo>
                  <a:pt x="1184" y="645085"/>
                </a:lnTo>
                <a:lnTo>
                  <a:pt x="2072" y="654154"/>
                </a:lnTo>
                <a:lnTo>
                  <a:pt x="3863" y="668237"/>
                </a:lnTo>
                <a:lnTo>
                  <a:pt x="5579" y="681772"/>
                </a:lnTo>
                <a:lnTo>
                  <a:pt x="7294" y="695567"/>
                </a:lnTo>
                <a:lnTo>
                  <a:pt x="8945" y="709342"/>
                </a:lnTo>
                <a:lnTo>
                  <a:pt x="10470" y="722816"/>
                </a:lnTo>
                <a:lnTo>
                  <a:pt x="11805" y="735709"/>
                </a:lnTo>
                <a:lnTo>
                  <a:pt x="12890" y="747740"/>
                </a:lnTo>
                <a:lnTo>
                  <a:pt x="13660" y="758630"/>
                </a:lnTo>
                <a:lnTo>
                  <a:pt x="14006" y="766216"/>
                </a:lnTo>
                <a:lnTo>
                  <a:pt x="14908" y="777089"/>
                </a:lnTo>
                <a:lnTo>
                  <a:pt x="16776" y="789992"/>
                </a:lnTo>
                <a:lnTo>
                  <a:pt x="19253" y="804163"/>
                </a:lnTo>
                <a:lnTo>
                  <a:pt x="21980" y="818843"/>
                </a:lnTo>
                <a:lnTo>
                  <a:pt x="24600" y="833270"/>
                </a:lnTo>
                <a:lnTo>
                  <a:pt x="26753" y="846683"/>
                </a:lnTo>
                <a:lnTo>
                  <a:pt x="28084" y="858323"/>
                </a:lnTo>
                <a:lnTo>
                  <a:pt x="28233" y="867428"/>
                </a:lnTo>
                <a:lnTo>
                  <a:pt x="28039" y="869251"/>
                </a:lnTo>
                <a:lnTo>
                  <a:pt x="27153" y="880953"/>
                </a:lnTo>
                <a:lnTo>
                  <a:pt x="27015" y="895693"/>
                </a:lnTo>
                <a:lnTo>
                  <a:pt x="27344" y="911409"/>
                </a:lnTo>
                <a:lnTo>
                  <a:pt x="27857" y="926037"/>
                </a:lnTo>
                <a:lnTo>
                  <a:pt x="28269" y="937516"/>
                </a:lnTo>
                <a:lnTo>
                  <a:pt x="28357" y="1043635"/>
                </a:lnTo>
                <a:lnTo>
                  <a:pt x="53185" y="1042280"/>
                </a:lnTo>
                <a:lnTo>
                  <a:pt x="68079" y="1041684"/>
                </a:lnTo>
                <a:lnTo>
                  <a:pt x="76670" y="1041847"/>
                </a:lnTo>
                <a:lnTo>
                  <a:pt x="82589" y="1042768"/>
                </a:lnTo>
                <a:lnTo>
                  <a:pt x="86167" y="1043635"/>
                </a:lnTo>
                <a:lnTo>
                  <a:pt x="94129" y="1044190"/>
                </a:lnTo>
                <a:lnTo>
                  <a:pt x="106947" y="1043780"/>
                </a:lnTo>
                <a:lnTo>
                  <a:pt x="122495" y="1042907"/>
                </a:lnTo>
                <a:lnTo>
                  <a:pt x="138647" y="1042074"/>
                </a:lnTo>
                <a:lnTo>
                  <a:pt x="153278" y="1041786"/>
                </a:lnTo>
                <a:lnTo>
                  <a:pt x="164262" y="1042544"/>
                </a:lnTo>
                <a:lnTo>
                  <a:pt x="168069" y="1043635"/>
                </a:lnTo>
                <a:lnTo>
                  <a:pt x="180077" y="1045922"/>
                </a:lnTo>
                <a:lnTo>
                  <a:pt x="196687" y="1045941"/>
                </a:lnTo>
                <a:lnTo>
                  <a:pt x="211822" y="1044950"/>
                </a:lnTo>
                <a:lnTo>
                  <a:pt x="219517" y="1044194"/>
                </a:lnTo>
                <a:lnTo>
                  <a:pt x="220910" y="1013975"/>
                </a:lnTo>
                <a:lnTo>
                  <a:pt x="222002" y="989530"/>
                </a:lnTo>
                <a:lnTo>
                  <a:pt x="222794" y="970137"/>
                </a:lnTo>
                <a:lnTo>
                  <a:pt x="223286" y="955079"/>
                </a:lnTo>
                <a:lnTo>
                  <a:pt x="223477" y="943633"/>
                </a:lnTo>
                <a:lnTo>
                  <a:pt x="223367" y="935081"/>
                </a:lnTo>
                <a:lnTo>
                  <a:pt x="222957" y="928702"/>
                </a:lnTo>
                <a:lnTo>
                  <a:pt x="222246" y="923777"/>
                </a:lnTo>
                <a:lnTo>
                  <a:pt x="219924" y="915406"/>
                </a:lnTo>
                <a:lnTo>
                  <a:pt x="219517" y="914184"/>
                </a:lnTo>
                <a:lnTo>
                  <a:pt x="218363" y="909020"/>
                </a:lnTo>
                <a:lnTo>
                  <a:pt x="215574" y="888439"/>
                </a:lnTo>
                <a:lnTo>
                  <a:pt x="212393" y="858093"/>
                </a:lnTo>
                <a:lnTo>
                  <a:pt x="210748" y="840723"/>
                </a:lnTo>
                <a:lnTo>
                  <a:pt x="209117" y="822670"/>
                </a:lnTo>
                <a:lnTo>
                  <a:pt x="207537" y="804519"/>
                </a:lnTo>
                <a:lnTo>
                  <a:pt x="206044" y="786857"/>
                </a:lnTo>
                <a:lnTo>
                  <a:pt x="204676" y="770269"/>
                </a:lnTo>
                <a:lnTo>
                  <a:pt x="202464" y="742661"/>
                </a:lnTo>
                <a:lnTo>
                  <a:pt x="201013" y="723950"/>
                </a:lnTo>
                <a:lnTo>
                  <a:pt x="210056" y="575983"/>
                </a:lnTo>
                <a:lnTo>
                  <a:pt x="220914" y="410159"/>
                </a:lnTo>
                <a:lnTo>
                  <a:pt x="220116" y="378659"/>
                </a:lnTo>
                <a:lnTo>
                  <a:pt x="219522" y="354214"/>
                </a:lnTo>
                <a:lnTo>
                  <a:pt x="219133" y="335839"/>
                </a:lnTo>
                <a:lnTo>
                  <a:pt x="218949" y="322552"/>
                </a:lnTo>
                <a:lnTo>
                  <a:pt x="218970" y="313369"/>
                </a:lnTo>
                <a:lnTo>
                  <a:pt x="219195" y="307306"/>
                </a:lnTo>
                <a:lnTo>
                  <a:pt x="219626" y="303379"/>
                </a:lnTo>
                <a:lnTo>
                  <a:pt x="220261" y="300605"/>
                </a:lnTo>
                <a:lnTo>
                  <a:pt x="220914" y="298564"/>
                </a:lnTo>
                <a:lnTo>
                  <a:pt x="221866" y="289758"/>
                </a:lnTo>
                <a:lnTo>
                  <a:pt x="222084" y="274453"/>
                </a:lnTo>
                <a:lnTo>
                  <a:pt x="221836" y="256641"/>
                </a:lnTo>
                <a:lnTo>
                  <a:pt x="221387" y="240310"/>
                </a:lnTo>
                <a:lnTo>
                  <a:pt x="221003" y="229451"/>
                </a:lnTo>
                <a:lnTo>
                  <a:pt x="220914" y="227215"/>
                </a:lnTo>
                <a:lnTo>
                  <a:pt x="239405" y="155879"/>
                </a:lnTo>
                <a:lnTo>
                  <a:pt x="255025" y="182552"/>
                </a:lnTo>
                <a:lnTo>
                  <a:pt x="268379" y="205403"/>
                </a:lnTo>
                <a:lnTo>
                  <a:pt x="279653" y="224791"/>
                </a:lnTo>
                <a:lnTo>
                  <a:pt x="289032" y="241076"/>
                </a:lnTo>
                <a:lnTo>
                  <a:pt x="296698" y="254619"/>
                </a:lnTo>
                <a:lnTo>
                  <a:pt x="302839" y="265779"/>
                </a:lnTo>
                <a:lnTo>
                  <a:pt x="307636" y="274915"/>
                </a:lnTo>
                <a:lnTo>
                  <a:pt x="311277" y="282389"/>
                </a:lnTo>
                <a:lnTo>
                  <a:pt x="313944" y="288558"/>
                </a:lnTo>
                <a:lnTo>
                  <a:pt x="315823" y="293783"/>
                </a:lnTo>
                <a:lnTo>
                  <a:pt x="317953" y="302842"/>
                </a:lnTo>
                <a:lnTo>
                  <a:pt x="318983" y="310997"/>
                </a:lnTo>
                <a:lnTo>
                  <a:pt x="320134" y="318268"/>
                </a:lnTo>
                <a:lnTo>
                  <a:pt x="322216" y="328461"/>
                </a:lnTo>
                <a:lnTo>
                  <a:pt x="325046" y="341003"/>
                </a:lnTo>
                <a:lnTo>
                  <a:pt x="328440" y="355319"/>
                </a:lnTo>
                <a:lnTo>
                  <a:pt x="332215" y="370836"/>
                </a:lnTo>
                <a:lnTo>
                  <a:pt x="336188" y="386979"/>
                </a:lnTo>
                <a:lnTo>
                  <a:pt x="340176" y="403174"/>
                </a:lnTo>
                <a:lnTo>
                  <a:pt x="343995" y="418848"/>
                </a:lnTo>
                <a:lnTo>
                  <a:pt x="347462" y="433426"/>
                </a:lnTo>
                <a:lnTo>
                  <a:pt x="350393" y="446334"/>
                </a:lnTo>
                <a:lnTo>
                  <a:pt x="352606" y="456999"/>
                </a:lnTo>
                <a:lnTo>
                  <a:pt x="353917" y="464845"/>
                </a:lnTo>
                <a:lnTo>
                  <a:pt x="354201" y="468337"/>
                </a:lnTo>
                <a:lnTo>
                  <a:pt x="354403" y="496921"/>
                </a:lnTo>
                <a:lnTo>
                  <a:pt x="354572" y="511415"/>
                </a:lnTo>
                <a:lnTo>
                  <a:pt x="354802" y="527177"/>
                </a:lnTo>
                <a:lnTo>
                  <a:pt x="355095" y="543480"/>
                </a:lnTo>
                <a:lnTo>
                  <a:pt x="355456" y="559594"/>
                </a:lnTo>
                <a:lnTo>
                  <a:pt x="355892" y="574793"/>
                </a:lnTo>
                <a:lnTo>
                  <a:pt x="356406" y="588347"/>
                </a:lnTo>
                <a:lnTo>
                  <a:pt x="357002" y="599527"/>
                </a:lnTo>
                <a:lnTo>
                  <a:pt x="357642" y="607212"/>
                </a:lnTo>
                <a:lnTo>
                  <a:pt x="358317" y="613705"/>
                </a:lnTo>
                <a:lnTo>
                  <a:pt x="359265" y="623422"/>
                </a:lnTo>
                <a:lnTo>
                  <a:pt x="360439" y="635826"/>
                </a:lnTo>
                <a:lnTo>
                  <a:pt x="361794" y="650383"/>
                </a:lnTo>
                <a:lnTo>
                  <a:pt x="363282" y="666554"/>
                </a:lnTo>
                <a:lnTo>
                  <a:pt x="364857" y="683804"/>
                </a:lnTo>
                <a:lnTo>
                  <a:pt x="366471" y="701596"/>
                </a:lnTo>
                <a:lnTo>
                  <a:pt x="368079" y="719394"/>
                </a:lnTo>
                <a:lnTo>
                  <a:pt x="369633" y="736662"/>
                </a:lnTo>
                <a:lnTo>
                  <a:pt x="371086" y="752863"/>
                </a:lnTo>
                <a:lnTo>
                  <a:pt x="372393" y="767460"/>
                </a:lnTo>
                <a:lnTo>
                  <a:pt x="373505" y="779918"/>
                </a:lnTo>
                <a:lnTo>
                  <a:pt x="374962" y="796270"/>
                </a:lnTo>
                <a:lnTo>
                  <a:pt x="378090" y="832508"/>
                </a:lnTo>
                <a:lnTo>
                  <a:pt x="380512" y="860653"/>
                </a:lnTo>
                <a:lnTo>
                  <a:pt x="382521" y="884063"/>
                </a:lnTo>
                <a:lnTo>
                  <a:pt x="384157" y="903208"/>
                </a:lnTo>
                <a:lnTo>
                  <a:pt x="385459" y="918555"/>
                </a:lnTo>
                <a:lnTo>
                  <a:pt x="386464" y="930573"/>
                </a:lnTo>
                <a:lnTo>
                  <a:pt x="387737" y="946495"/>
                </a:lnTo>
                <a:lnTo>
                  <a:pt x="388412" y="959003"/>
                </a:lnTo>
                <a:lnTo>
                  <a:pt x="388414" y="960323"/>
                </a:lnTo>
                <a:lnTo>
                  <a:pt x="389236" y="969554"/>
                </a:lnTo>
                <a:lnTo>
                  <a:pt x="391224" y="985231"/>
                </a:lnTo>
                <a:lnTo>
                  <a:pt x="393663" y="1002878"/>
                </a:lnTo>
                <a:lnTo>
                  <a:pt x="395840" y="1018019"/>
                </a:lnTo>
                <a:lnTo>
                  <a:pt x="397038" y="1026178"/>
                </a:lnTo>
                <a:lnTo>
                  <a:pt x="428282" y="1027696"/>
                </a:lnTo>
                <a:lnTo>
                  <a:pt x="452958" y="1028557"/>
                </a:lnTo>
                <a:lnTo>
                  <a:pt x="471983" y="1029214"/>
                </a:lnTo>
                <a:lnTo>
                  <a:pt x="486214" y="1029697"/>
                </a:lnTo>
                <a:lnTo>
                  <a:pt x="496508" y="1030030"/>
                </a:lnTo>
                <a:lnTo>
                  <a:pt x="512324" y="1030413"/>
                </a:lnTo>
                <a:lnTo>
                  <a:pt x="516824" y="1030427"/>
                </a:lnTo>
                <a:lnTo>
                  <a:pt x="524392" y="1029166"/>
                </a:lnTo>
                <a:lnTo>
                  <a:pt x="537305" y="1025871"/>
                </a:lnTo>
                <a:lnTo>
                  <a:pt x="553446" y="1021271"/>
                </a:lnTo>
                <a:lnTo>
                  <a:pt x="570698" y="1016097"/>
                </a:lnTo>
                <a:lnTo>
                  <a:pt x="586946" y="1011079"/>
                </a:lnTo>
                <a:lnTo>
                  <a:pt x="600073" y="1006946"/>
                </a:lnTo>
                <a:lnTo>
                  <a:pt x="607963" y="1004430"/>
                </a:lnTo>
                <a:lnTo>
                  <a:pt x="609305" y="1003998"/>
                </a:lnTo>
                <a:lnTo>
                  <a:pt x="607004" y="970613"/>
                </a:lnTo>
                <a:lnTo>
                  <a:pt x="605063" y="942443"/>
                </a:lnTo>
                <a:lnTo>
                  <a:pt x="603453" y="919018"/>
                </a:lnTo>
                <a:lnTo>
                  <a:pt x="602142" y="899868"/>
                </a:lnTo>
                <a:lnTo>
                  <a:pt x="601100" y="884521"/>
                </a:lnTo>
                <a:lnTo>
                  <a:pt x="600296" y="872509"/>
                </a:lnTo>
                <a:lnTo>
                  <a:pt x="599699" y="863362"/>
                </a:lnTo>
                <a:lnTo>
                  <a:pt x="599278" y="856608"/>
                </a:lnTo>
                <a:lnTo>
                  <a:pt x="599003" y="851778"/>
                </a:lnTo>
                <a:lnTo>
                  <a:pt x="598842" y="848401"/>
                </a:lnTo>
                <a:lnTo>
                  <a:pt x="598739" y="842835"/>
                </a:lnTo>
                <a:lnTo>
                  <a:pt x="598546" y="839157"/>
                </a:lnTo>
                <a:lnTo>
                  <a:pt x="598005" y="831891"/>
                </a:lnTo>
                <a:lnTo>
                  <a:pt x="597175" y="821590"/>
                </a:lnTo>
                <a:lnTo>
                  <a:pt x="596113" y="808805"/>
                </a:lnTo>
                <a:lnTo>
                  <a:pt x="594877" y="794088"/>
                </a:lnTo>
                <a:lnTo>
                  <a:pt x="593527" y="777990"/>
                </a:lnTo>
                <a:lnTo>
                  <a:pt x="592119" y="761063"/>
                </a:lnTo>
                <a:lnTo>
                  <a:pt x="590711" y="743859"/>
                </a:lnTo>
                <a:lnTo>
                  <a:pt x="589362" y="726928"/>
                </a:lnTo>
                <a:lnTo>
                  <a:pt x="588130" y="710823"/>
                </a:lnTo>
                <a:lnTo>
                  <a:pt x="587073" y="696096"/>
                </a:lnTo>
                <a:lnTo>
                  <a:pt x="586249" y="683297"/>
                </a:lnTo>
                <a:lnTo>
                  <a:pt x="585715" y="672978"/>
                </a:lnTo>
                <a:lnTo>
                  <a:pt x="585531" y="665822"/>
                </a:lnTo>
                <a:lnTo>
                  <a:pt x="585586" y="659427"/>
                </a:lnTo>
                <a:lnTo>
                  <a:pt x="585730" y="6503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622061" y="5044080"/>
            <a:ext cx="609305" cy="1045941"/>
          </a:xfrm>
          <a:custGeom>
            <a:avLst/>
            <a:gdLst/>
            <a:ahLst/>
            <a:cxnLst/>
            <a:rect l="l" t="t" r="r" b="b"/>
            <a:pathLst>
              <a:path w="609305" h="1045941">
                <a:moveTo>
                  <a:pt x="28039" y="0"/>
                </a:moveTo>
                <a:lnTo>
                  <a:pt x="25235" y="7653"/>
                </a:lnTo>
                <a:lnTo>
                  <a:pt x="21610" y="18676"/>
                </a:lnTo>
                <a:lnTo>
                  <a:pt x="17614" y="31988"/>
                </a:lnTo>
                <a:lnTo>
                  <a:pt x="13696" y="46509"/>
                </a:lnTo>
                <a:lnTo>
                  <a:pt x="10306" y="61161"/>
                </a:lnTo>
                <a:lnTo>
                  <a:pt x="7894" y="74862"/>
                </a:lnTo>
                <a:lnTo>
                  <a:pt x="6910" y="86534"/>
                </a:lnTo>
                <a:lnTo>
                  <a:pt x="6906" y="87185"/>
                </a:lnTo>
                <a:lnTo>
                  <a:pt x="7074" y="94180"/>
                </a:lnTo>
                <a:lnTo>
                  <a:pt x="7523" y="104020"/>
                </a:lnTo>
                <a:lnTo>
                  <a:pt x="8170" y="116188"/>
                </a:lnTo>
                <a:lnTo>
                  <a:pt x="8932" y="130170"/>
                </a:lnTo>
                <a:lnTo>
                  <a:pt x="9728" y="145450"/>
                </a:lnTo>
                <a:lnTo>
                  <a:pt x="10475" y="161512"/>
                </a:lnTo>
                <a:lnTo>
                  <a:pt x="11090" y="177841"/>
                </a:lnTo>
                <a:lnTo>
                  <a:pt x="11491" y="193921"/>
                </a:lnTo>
                <a:lnTo>
                  <a:pt x="11596" y="209237"/>
                </a:lnTo>
                <a:lnTo>
                  <a:pt x="11321" y="223273"/>
                </a:lnTo>
                <a:lnTo>
                  <a:pt x="10585" y="235514"/>
                </a:lnTo>
                <a:lnTo>
                  <a:pt x="9305" y="245445"/>
                </a:lnTo>
                <a:lnTo>
                  <a:pt x="7399" y="252549"/>
                </a:lnTo>
                <a:lnTo>
                  <a:pt x="6906" y="253644"/>
                </a:lnTo>
                <a:lnTo>
                  <a:pt x="4441" y="261919"/>
                </a:lnTo>
                <a:lnTo>
                  <a:pt x="2956" y="274021"/>
                </a:lnTo>
                <a:lnTo>
                  <a:pt x="2288" y="288919"/>
                </a:lnTo>
                <a:lnTo>
                  <a:pt x="2275" y="305583"/>
                </a:lnTo>
                <a:lnTo>
                  <a:pt x="2754" y="322981"/>
                </a:lnTo>
                <a:lnTo>
                  <a:pt x="3561" y="340084"/>
                </a:lnTo>
                <a:lnTo>
                  <a:pt x="4535" y="355859"/>
                </a:lnTo>
                <a:lnTo>
                  <a:pt x="5513" y="369278"/>
                </a:lnTo>
                <a:lnTo>
                  <a:pt x="6332" y="379308"/>
                </a:lnTo>
                <a:lnTo>
                  <a:pt x="6829" y="384919"/>
                </a:lnTo>
                <a:lnTo>
                  <a:pt x="6906" y="385749"/>
                </a:lnTo>
                <a:lnTo>
                  <a:pt x="5565" y="398776"/>
                </a:lnTo>
                <a:lnTo>
                  <a:pt x="4545" y="409353"/>
                </a:lnTo>
                <a:lnTo>
                  <a:pt x="3794" y="418633"/>
                </a:lnTo>
                <a:lnTo>
                  <a:pt x="3259" y="427771"/>
                </a:lnTo>
                <a:lnTo>
                  <a:pt x="2889" y="437921"/>
                </a:lnTo>
                <a:lnTo>
                  <a:pt x="2629" y="450236"/>
                </a:lnTo>
                <a:lnTo>
                  <a:pt x="2428" y="465872"/>
                </a:lnTo>
                <a:lnTo>
                  <a:pt x="2233" y="485982"/>
                </a:lnTo>
                <a:lnTo>
                  <a:pt x="2207" y="488784"/>
                </a:lnTo>
                <a:lnTo>
                  <a:pt x="2018" y="503307"/>
                </a:lnTo>
                <a:lnTo>
                  <a:pt x="1738" y="517838"/>
                </a:lnTo>
                <a:lnTo>
                  <a:pt x="1401" y="532292"/>
                </a:lnTo>
                <a:lnTo>
                  <a:pt x="1039" y="546587"/>
                </a:lnTo>
                <a:lnTo>
                  <a:pt x="685" y="560637"/>
                </a:lnTo>
                <a:lnTo>
                  <a:pt x="372" y="574358"/>
                </a:lnTo>
                <a:lnTo>
                  <a:pt x="133" y="587667"/>
                </a:lnTo>
                <a:lnTo>
                  <a:pt x="0" y="600480"/>
                </a:lnTo>
                <a:lnTo>
                  <a:pt x="5" y="612712"/>
                </a:lnTo>
                <a:lnTo>
                  <a:pt x="183" y="624280"/>
                </a:lnTo>
                <a:lnTo>
                  <a:pt x="564" y="635099"/>
                </a:lnTo>
                <a:lnTo>
                  <a:pt x="1184" y="645085"/>
                </a:lnTo>
                <a:lnTo>
                  <a:pt x="2072" y="654154"/>
                </a:lnTo>
                <a:lnTo>
                  <a:pt x="3863" y="668237"/>
                </a:lnTo>
                <a:lnTo>
                  <a:pt x="5579" y="681772"/>
                </a:lnTo>
                <a:lnTo>
                  <a:pt x="7294" y="695567"/>
                </a:lnTo>
                <a:lnTo>
                  <a:pt x="8945" y="709342"/>
                </a:lnTo>
                <a:lnTo>
                  <a:pt x="10470" y="722816"/>
                </a:lnTo>
                <a:lnTo>
                  <a:pt x="11805" y="735709"/>
                </a:lnTo>
                <a:lnTo>
                  <a:pt x="12890" y="747740"/>
                </a:lnTo>
                <a:lnTo>
                  <a:pt x="13660" y="758630"/>
                </a:lnTo>
                <a:lnTo>
                  <a:pt x="14006" y="766216"/>
                </a:lnTo>
                <a:lnTo>
                  <a:pt x="14908" y="777089"/>
                </a:lnTo>
                <a:lnTo>
                  <a:pt x="16776" y="789992"/>
                </a:lnTo>
                <a:lnTo>
                  <a:pt x="19253" y="804163"/>
                </a:lnTo>
                <a:lnTo>
                  <a:pt x="21980" y="818843"/>
                </a:lnTo>
                <a:lnTo>
                  <a:pt x="24600" y="833270"/>
                </a:lnTo>
                <a:lnTo>
                  <a:pt x="26753" y="846683"/>
                </a:lnTo>
                <a:lnTo>
                  <a:pt x="28084" y="858323"/>
                </a:lnTo>
                <a:lnTo>
                  <a:pt x="28233" y="867428"/>
                </a:lnTo>
                <a:lnTo>
                  <a:pt x="28039" y="869251"/>
                </a:lnTo>
                <a:lnTo>
                  <a:pt x="27153" y="880953"/>
                </a:lnTo>
                <a:lnTo>
                  <a:pt x="27015" y="895693"/>
                </a:lnTo>
                <a:lnTo>
                  <a:pt x="27344" y="911409"/>
                </a:lnTo>
                <a:lnTo>
                  <a:pt x="27857" y="926037"/>
                </a:lnTo>
                <a:lnTo>
                  <a:pt x="28269" y="937516"/>
                </a:lnTo>
                <a:lnTo>
                  <a:pt x="28331" y="943241"/>
                </a:lnTo>
                <a:lnTo>
                  <a:pt x="28248" y="949949"/>
                </a:lnTo>
                <a:lnTo>
                  <a:pt x="28212" y="962624"/>
                </a:lnTo>
                <a:lnTo>
                  <a:pt x="28211" y="979117"/>
                </a:lnTo>
                <a:lnTo>
                  <a:pt x="28236" y="997277"/>
                </a:lnTo>
                <a:lnTo>
                  <a:pt x="28274" y="1014955"/>
                </a:lnTo>
                <a:lnTo>
                  <a:pt x="28314" y="1030000"/>
                </a:lnTo>
                <a:lnTo>
                  <a:pt x="28346" y="1040264"/>
                </a:lnTo>
                <a:lnTo>
                  <a:pt x="28357" y="1043635"/>
                </a:lnTo>
                <a:lnTo>
                  <a:pt x="53185" y="1042280"/>
                </a:lnTo>
                <a:lnTo>
                  <a:pt x="68079" y="1041684"/>
                </a:lnTo>
                <a:lnTo>
                  <a:pt x="76670" y="1041847"/>
                </a:lnTo>
                <a:lnTo>
                  <a:pt x="82589" y="1042768"/>
                </a:lnTo>
                <a:lnTo>
                  <a:pt x="86167" y="1043635"/>
                </a:lnTo>
                <a:lnTo>
                  <a:pt x="94129" y="1044190"/>
                </a:lnTo>
                <a:lnTo>
                  <a:pt x="106947" y="1043780"/>
                </a:lnTo>
                <a:lnTo>
                  <a:pt x="122495" y="1042907"/>
                </a:lnTo>
                <a:lnTo>
                  <a:pt x="138647" y="1042074"/>
                </a:lnTo>
                <a:lnTo>
                  <a:pt x="153278" y="1041786"/>
                </a:lnTo>
                <a:lnTo>
                  <a:pt x="164262" y="1042544"/>
                </a:lnTo>
                <a:lnTo>
                  <a:pt x="168069" y="1043635"/>
                </a:lnTo>
                <a:lnTo>
                  <a:pt x="180077" y="1045922"/>
                </a:lnTo>
                <a:lnTo>
                  <a:pt x="196687" y="1045941"/>
                </a:lnTo>
                <a:lnTo>
                  <a:pt x="211822" y="1044950"/>
                </a:lnTo>
                <a:lnTo>
                  <a:pt x="219517" y="1044194"/>
                </a:lnTo>
                <a:lnTo>
                  <a:pt x="220910" y="1013975"/>
                </a:lnTo>
                <a:lnTo>
                  <a:pt x="222002" y="989530"/>
                </a:lnTo>
                <a:lnTo>
                  <a:pt x="222794" y="970137"/>
                </a:lnTo>
                <a:lnTo>
                  <a:pt x="223286" y="955079"/>
                </a:lnTo>
                <a:lnTo>
                  <a:pt x="223477" y="943633"/>
                </a:lnTo>
                <a:lnTo>
                  <a:pt x="223367" y="935081"/>
                </a:lnTo>
                <a:lnTo>
                  <a:pt x="222957" y="928702"/>
                </a:lnTo>
                <a:lnTo>
                  <a:pt x="222246" y="923777"/>
                </a:lnTo>
                <a:lnTo>
                  <a:pt x="219924" y="915406"/>
                </a:lnTo>
                <a:lnTo>
                  <a:pt x="219517" y="914184"/>
                </a:lnTo>
                <a:lnTo>
                  <a:pt x="218363" y="909020"/>
                </a:lnTo>
                <a:lnTo>
                  <a:pt x="215574" y="888439"/>
                </a:lnTo>
                <a:lnTo>
                  <a:pt x="212393" y="858093"/>
                </a:lnTo>
                <a:lnTo>
                  <a:pt x="210748" y="840723"/>
                </a:lnTo>
                <a:lnTo>
                  <a:pt x="209117" y="822670"/>
                </a:lnTo>
                <a:lnTo>
                  <a:pt x="207537" y="804519"/>
                </a:lnTo>
                <a:lnTo>
                  <a:pt x="206044" y="786857"/>
                </a:lnTo>
                <a:lnTo>
                  <a:pt x="204676" y="770269"/>
                </a:lnTo>
                <a:lnTo>
                  <a:pt x="202464" y="742661"/>
                </a:lnTo>
                <a:lnTo>
                  <a:pt x="201013" y="723950"/>
                </a:lnTo>
                <a:lnTo>
                  <a:pt x="210056" y="575983"/>
                </a:lnTo>
                <a:lnTo>
                  <a:pt x="220914" y="410159"/>
                </a:lnTo>
                <a:lnTo>
                  <a:pt x="220116" y="378659"/>
                </a:lnTo>
                <a:lnTo>
                  <a:pt x="219522" y="354214"/>
                </a:lnTo>
                <a:lnTo>
                  <a:pt x="219133" y="335839"/>
                </a:lnTo>
                <a:lnTo>
                  <a:pt x="218949" y="322552"/>
                </a:lnTo>
                <a:lnTo>
                  <a:pt x="218970" y="313369"/>
                </a:lnTo>
                <a:lnTo>
                  <a:pt x="219195" y="307306"/>
                </a:lnTo>
                <a:lnTo>
                  <a:pt x="219626" y="303379"/>
                </a:lnTo>
                <a:lnTo>
                  <a:pt x="220261" y="300605"/>
                </a:lnTo>
                <a:lnTo>
                  <a:pt x="220914" y="298564"/>
                </a:lnTo>
                <a:lnTo>
                  <a:pt x="221866" y="289758"/>
                </a:lnTo>
                <a:lnTo>
                  <a:pt x="222084" y="274453"/>
                </a:lnTo>
                <a:lnTo>
                  <a:pt x="221836" y="256641"/>
                </a:lnTo>
                <a:lnTo>
                  <a:pt x="221387" y="240310"/>
                </a:lnTo>
                <a:lnTo>
                  <a:pt x="221003" y="229451"/>
                </a:lnTo>
                <a:lnTo>
                  <a:pt x="220914" y="227215"/>
                </a:lnTo>
                <a:lnTo>
                  <a:pt x="239405" y="155879"/>
                </a:lnTo>
                <a:lnTo>
                  <a:pt x="255025" y="182552"/>
                </a:lnTo>
                <a:lnTo>
                  <a:pt x="268379" y="205403"/>
                </a:lnTo>
                <a:lnTo>
                  <a:pt x="279653" y="224791"/>
                </a:lnTo>
                <a:lnTo>
                  <a:pt x="289032" y="241076"/>
                </a:lnTo>
                <a:lnTo>
                  <a:pt x="296698" y="254619"/>
                </a:lnTo>
                <a:lnTo>
                  <a:pt x="302839" y="265779"/>
                </a:lnTo>
                <a:lnTo>
                  <a:pt x="307636" y="274915"/>
                </a:lnTo>
                <a:lnTo>
                  <a:pt x="311277" y="282389"/>
                </a:lnTo>
                <a:lnTo>
                  <a:pt x="313944" y="288558"/>
                </a:lnTo>
                <a:lnTo>
                  <a:pt x="315823" y="293783"/>
                </a:lnTo>
                <a:lnTo>
                  <a:pt x="317953" y="302842"/>
                </a:lnTo>
                <a:lnTo>
                  <a:pt x="318983" y="310997"/>
                </a:lnTo>
                <a:lnTo>
                  <a:pt x="320134" y="318268"/>
                </a:lnTo>
                <a:lnTo>
                  <a:pt x="322216" y="328461"/>
                </a:lnTo>
                <a:lnTo>
                  <a:pt x="325046" y="341003"/>
                </a:lnTo>
                <a:lnTo>
                  <a:pt x="328440" y="355319"/>
                </a:lnTo>
                <a:lnTo>
                  <a:pt x="332215" y="370836"/>
                </a:lnTo>
                <a:lnTo>
                  <a:pt x="336188" y="386979"/>
                </a:lnTo>
                <a:lnTo>
                  <a:pt x="340176" y="403174"/>
                </a:lnTo>
                <a:lnTo>
                  <a:pt x="343995" y="418848"/>
                </a:lnTo>
                <a:lnTo>
                  <a:pt x="347462" y="433426"/>
                </a:lnTo>
                <a:lnTo>
                  <a:pt x="350393" y="446334"/>
                </a:lnTo>
                <a:lnTo>
                  <a:pt x="352606" y="456999"/>
                </a:lnTo>
                <a:lnTo>
                  <a:pt x="353917" y="464845"/>
                </a:lnTo>
                <a:lnTo>
                  <a:pt x="354201" y="468337"/>
                </a:lnTo>
                <a:lnTo>
                  <a:pt x="354221" y="474654"/>
                </a:lnTo>
                <a:lnTo>
                  <a:pt x="354287" y="484425"/>
                </a:lnTo>
                <a:lnTo>
                  <a:pt x="354403" y="496921"/>
                </a:lnTo>
                <a:lnTo>
                  <a:pt x="354572" y="511415"/>
                </a:lnTo>
                <a:lnTo>
                  <a:pt x="354802" y="527177"/>
                </a:lnTo>
                <a:lnTo>
                  <a:pt x="355095" y="543480"/>
                </a:lnTo>
                <a:lnTo>
                  <a:pt x="355456" y="559594"/>
                </a:lnTo>
                <a:lnTo>
                  <a:pt x="355892" y="574793"/>
                </a:lnTo>
                <a:lnTo>
                  <a:pt x="356406" y="588347"/>
                </a:lnTo>
                <a:lnTo>
                  <a:pt x="357002" y="599527"/>
                </a:lnTo>
                <a:lnTo>
                  <a:pt x="357642" y="607212"/>
                </a:lnTo>
                <a:lnTo>
                  <a:pt x="358317" y="613705"/>
                </a:lnTo>
                <a:lnTo>
                  <a:pt x="359265" y="623422"/>
                </a:lnTo>
                <a:lnTo>
                  <a:pt x="360439" y="635826"/>
                </a:lnTo>
                <a:lnTo>
                  <a:pt x="361794" y="650383"/>
                </a:lnTo>
                <a:lnTo>
                  <a:pt x="363282" y="666554"/>
                </a:lnTo>
                <a:lnTo>
                  <a:pt x="364857" y="683804"/>
                </a:lnTo>
                <a:lnTo>
                  <a:pt x="366471" y="701596"/>
                </a:lnTo>
                <a:lnTo>
                  <a:pt x="368079" y="719394"/>
                </a:lnTo>
                <a:lnTo>
                  <a:pt x="369633" y="736662"/>
                </a:lnTo>
                <a:lnTo>
                  <a:pt x="371086" y="752863"/>
                </a:lnTo>
                <a:lnTo>
                  <a:pt x="372393" y="767460"/>
                </a:lnTo>
                <a:lnTo>
                  <a:pt x="373505" y="779918"/>
                </a:lnTo>
                <a:lnTo>
                  <a:pt x="374962" y="796270"/>
                </a:lnTo>
                <a:lnTo>
                  <a:pt x="378090" y="832508"/>
                </a:lnTo>
                <a:lnTo>
                  <a:pt x="380512" y="860653"/>
                </a:lnTo>
                <a:lnTo>
                  <a:pt x="382521" y="884063"/>
                </a:lnTo>
                <a:lnTo>
                  <a:pt x="384157" y="903208"/>
                </a:lnTo>
                <a:lnTo>
                  <a:pt x="385459" y="918555"/>
                </a:lnTo>
                <a:lnTo>
                  <a:pt x="386464" y="930573"/>
                </a:lnTo>
                <a:lnTo>
                  <a:pt x="387737" y="946495"/>
                </a:lnTo>
                <a:lnTo>
                  <a:pt x="388412" y="959003"/>
                </a:lnTo>
                <a:lnTo>
                  <a:pt x="388414" y="960323"/>
                </a:lnTo>
                <a:lnTo>
                  <a:pt x="389236" y="969554"/>
                </a:lnTo>
                <a:lnTo>
                  <a:pt x="391224" y="985231"/>
                </a:lnTo>
                <a:lnTo>
                  <a:pt x="393663" y="1002878"/>
                </a:lnTo>
                <a:lnTo>
                  <a:pt x="395840" y="1018019"/>
                </a:lnTo>
                <a:lnTo>
                  <a:pt x="397038" y="1026178"/>
                </a:lnTo>
                <a:lnTo>
                  <a:pt x="428282" y="1027696"/>
                </a:lnTo>
                <a:lnTo>
                  <a:pt x="452958" y="1028557"/>
                </a:lnTo>
                <a:lnTo>
                  <a:pt x="471983" y="1029214"/>
                </a:lnTo>
                <a:lnTo>
                  <a:pt x="486214" y="1029697"/>
                </a:lnTo>
                <a:lnTo>
                  <a:pt x="496508" y="1030030"/>
                </a:lnTo>
                <a:lnTo>
                  <a:pt x="508706" y="1030361"/>
                </a:lnTo>
                <a:lnTo>
                  <a:pt x="516824" y="1030427"/>
                </a:lnTo>
                <a:lnTo>
                  <a:pt x="524392" y="1029166"/>
                </a:lnTo>
                <a:lnTo>
                  <a:pt x="537305" y="1025871"/>
                </a:lnTo>
                <a:lnTo>
                  <a:pt x="553446" y="1021271"/>
                </a:lnTo>
                <a:lnTo>
                  <a:pt x="570698" y="1016097"/>
                </a:lnTo>
                <a:lnTo>
                  <a:pt x="586946" y="1011079"/>
                </a:lnTo>
                <a:lnTo>
                  <a:pt x="600073" y="1006946"/>
                </a:lnTo>
                <a:lnTo>
                  <a:pt x="607963" y="1004430"/>
                </a:lnTo>
                <a:lnTo>
                  <a:pt x="609305" y="1003998"/>
                </a:lnTo>
                <a:lnTo>
                  <a:pt x="607004" y="970613"/>
                </a:lnTo>
                <a:lnTo>
                  <a:pt x="605063" y="942443"/>
                </a:lnTo>
                <a:lnTo>
                  <a:pt x="603453" y="919018"/>
                </a:lnTo>
                <a:lnTo>
                  <a:pt x="602142" y="899868"/>
                </a:lnTo>
                <a:lnTo>
                  <a:pt x="601100" y="884521"/>
                </a:lnTo>
                <a:lnTo>
                  <a:pt x="600296" y="872509"/>
                </a:lnTo>
                <a:lnTo>
                  <a:pt x="599699" y="863362"/>
                </a:lnTo>
                <a:lnTo>
                  <a:pt x="599278" y="856608"/>
                </a:lnTo>
                <a:lnTo>
                  <a:pt x="599003" y="851778"/>
                </a:lnTo>
                <a:lnTo>
                  <a:pt x="598842" y="848401"/>
                </a:lnTo>
                <a:lnTo>
                  <a:pt x="598741" y="844129"/>
                </a:lnTo>
                <a:lnTo>
                  <a:pt x="598739" y="842835"/>
                </a:lnTo>
                <a:lnTo>
                  <a:pt x="598546" y="839157"/>
                </a:lnTo>
                <a:lnTo>
                  <a:pt x="598005" y="831891"/>
                </a:lnTo>
                <a:lnTo>
                  <a:pt x="597175" y="821590"/>
                </a:lnTo>
                <a:lnTo>
                  <a:pt x="596113" y="808805"/>
                </a:lnTo>
                <a:lnTo>
                  <a:pt x="594877" y="794088"/>
                </a:lnTo>
                <a:lnTo>
                  <a:pt x="593527" y="777990"/>
                </a:lnTo>
                <a:lnTo>
                  <a:pt x="592119" y="761063"/>
                </a:lnTo>
                <a:lnTo>
                  <a:pt x="590711" y="743859"/>
                </a:lnTo>
                <a:lnTo>
                  <a:pt x="589362" y="726928"/>
                </a:lnTo>
                <a:lnTo>
                  <a:pt x="588130" y="710823"/>
                </a:lnTo>
                <a:lnTo>
                  <a:pt x="587073" y="696096"/>
                </a:lnTo>
                <a:lnTo>
                  <a:pt x="586249" y="683297"/>
                </a:lnTo>
                <a:lnTo>
                  <a:pt x="585715" y="672978"/>
                </a:lnTo>
                <a:lnTo>
                  <a:pt x="585531" y="665822"/>
                </a:lnTo>
                <a:lnTo>
                  <a:pt x="585586" y="659427"/>
                </a:lnTo>
                <a:lnTo>
                  <a:pt x="585730" y="650361"/>
                </a:lnTo>
                <a:lnTo>
                  <a:pt x="585927" y="639017"/>
                </a:lnTo>
                <a:lnTo>
                  <a:pt x="586144" y="625785"/>
                </a:lnTo>
                <a:lnTo>
                  <a:pt x="586345" y="611060"/>
                </a:lnTo>
                <a:lnTo>
                  <a:pt x="586498" y="595234"/>
                </a:lnTo>
                <a:lnTo>
                  <a:pt x="586568" y="578697"/>
                </a:lnTo>
                <a:lnTo>
                  <a:pt x="586520" y="561844"/>
                </a:lnTo>
                <a:lnTo>
                  <a:pt x="586321" y="545066"/>
                </a:lnTo>
                <a:lnTo>
                  <a:pt x="585936" y="528755"/>
                </a:lnTo>
                <a:lnTo>
                  <a:pt x="585331" y="513304"/>
                </a:lnTo>
                <a:lnTo>
                  <a:pt x="584471" y="499105"/>
                </a:lnTo>
                <a:lnTo>
                  <a:pt x="583322" y="486551"/>
                </a:lnTo>
                <a:lnTo>
                  <a:pt x="581851" y="476033"/>
                </a:lnTo>
                <a:lnTo>
                  <a:pt x="580023" y="467944"/>
                </a:lnTo>
                <a:lnTo>
                  <a:pt x="577804" y="462677"/>
                </a:lnTo>
                <a:lnTo>
                  <a:pt x="577594" y="462368"/>
                </a:lnTo>
                <a:lnTo>
                  <a:pt x="573585" y="455033"/>
                </a:lnTo>
                <a:lnTo>
                  <a:pt x="569873" y="445103"/>
                </a:lnTo>
                <a:lnTo>
                  <a:pt x="566402" y="433153"/>
                </a:lnTo>
                <a:lnTo>
                  <a:pt x="563116" y="419760"/>
                </a:lnTo>
                <a:lnTo>
                  <a:pt x="559960" y="405498"/>
                </a:lnTo>
                <a:lnTo>
                  <a:pt x="556876" y="390942"/>
                </a:lnTo>
                <a:lnTo>
                  <a:pt x="553810" y="376669"/>
                </a:lnTo>
                <a:lnTo>
                  <a:pt x="550706" y="363253"/>
                </a:lnTo>
                <a:lnTo>
                  <a:pt x="547507" y="351269"/>
                </a:lnTo>
                <a:lnTo>
                  <a:pt x="545894" y="346113"/>
                </a:lnTo>
                <a:lnTo>
                  <a:pt x="543730" y="339201"/>
                </a:lnTo>
                <a:lnTo>
                  <a:pt x="541110" y="330156"/>
                </a:lnTo>
                <a:lnTo>
                  <a:pt x="538103" y="319274"/>
                </a:lnTo>
                <a:lnTo>
                  <a:pt x="534774" y="306853"/>
                </a:lnTo>
                <a:lnTo>
                  <a:pt x="531189" y="293191"/>
                </a:lnTo>
                <a:lnTo>
                  <a:pt x="527416" y="278584"/>
                </a:lnTo>
                <a:lnTo>
                  <a:pt x="523521" y="263329"/>
                </a:lnTo>
                <a:lnTo>
                  <a:pt x="519570" y="247724"/>
                </a:lnTo>
                <a:lnTo>
                  <a:pt x="515630" y="232066"/>
                </a:lnTo>
                <a:lnTo>
                  <a:pt x="511766" y="216652"/>
                </a:lnTo>
                <a:lnTo>
                  <a:pt x="508046" y="201780"/>
                </a:lnTo>
                <a:lnTo>
                  <a:pt x="504536" y="187746"/>
                </a:lnTo>
                <a:lnTo>
                  <a:pt x="501303" y="174848"/>
                </a:lnTo>
                <a:lnTo>
                  <a:pt x="498413" y="163383"/>
                </a:lnTo>
                <a:lnTo>
                  <a:pt x="495932" y="153649"/>
                </a:lnTo>
                <a:lnTo>
                  <a:pt x="493926" y="145942"/>
                </a:lnTo>
                <a:lnTo>
                  <a:pt x="493050" y="142671"/>
                </a:lnTo>
                <a:lnTo>
                  <a:pt x="489542" y="128215"/>
                </a:lnTo>
                <a:lnTo>
                  <a:pt x="487164" y="115204"/>
                </a:lnTo>
                <a:lnTo>
                  <a:pt x="485567" y="103119"/>
                </a:lnTo>
                <a:lnTo>
                  <a:pt x="484406" y="91443"/>
                </a:lnTo>
                <a:lnTo>
                  <a:pt x="483335" y="79656"/>
                </a:lnTo>
                <a:lnTo>
                  <a:pt x="482483" y="71335"/>
                </a:lnTo>
                <a:lnTo>
                  <a:pt x="478816" y="56625"/>
                </a:lnTo>
                <a:lnTo>
                  <a:pt x="472850" y="44816"/>
                </a:lnTo>
                <a:lnTo>
                  <a:pt x="466594" y="34501"/>
                </a:lnTo>
                <a:lnTo>
                  <a:pt x="462056" y="24272"/>
                </a:lnTo>
                <a:lnTo>
                  <a:pt x="461350" y="21132"/>
                </a:lnTo>
                <a:lnTo>
                  <a:pt x="451958" y="8611"/>
                </a:lnTo>
                <a:lnTo>
                  <a:pt x="437279" y="1958"/>
                </a:lnTo>
                <a:lnTo>
                  <a:pt x="429639" y="0"/>
                </a:lnTo>
                <a:lnTo>
                  <a:pt x="2803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649347" y="5906330"/>
            <a:ext cx="192227" cy="70904"/>
          </a:xfrm>
          <a:custGeom>
            <a:avLst/>
            <a:gdLst/>
            <a:ahLst/>
            <a:cxnLst/>
            <a:rect l="l" t="t" r="r" b="b"/>
            <a:pathLst>
              <a:path w="192227" h="70904">
                <a:moveTo>
                  <a:pt x="77762" y="70904"/>
                </a:moveTo>
                <a:lnTo>
                  <a:pt x="85263" y="70859"/>
                </a:lnTo>
                <a:lnTo>
                  <a:pt x="92281" y="70553"/>
                </a:lnTo>
                <a:lnTo>
                  <a:pt x="101914" y="69726"/>
                </a:lnTo>
                <a:lnTo>
                  <a:pt x="117190" y="68117"/>
                </a:lnTo>
                <a:lnTo>
                  <a:pt x="141135" y="65468"/>
                </a:lnTo>
                <a:lnTo>
                  <a:pt x="192227" y="51930"/>
                </a:lnTo>
                <a:lnTo>
                  <a:pt x="185508" y="0"/>
                </a:lnTo>
                <a:lnTo>
                  <a:pt x="181403" y="1063"/>
                </a:lnTo>
                <a:lnTo>
                  <a:pt x="171148" y="3695"/>
                </a:lnTo>
                <a:lnTo>
                  <a:pt x="156619" y="7368"/>
                </a:lnTo>
                <a:lnTo>
                  <a:pt x="139703" y="11557"/>
                </a:lnTo>
                <a:lnTo>
                  <a:pt x="122286" y="15733"/>
                </a:lnTo>
                <a:lnTo>
                  <a:pt x="106256" y="19369"/>
                </a:lnTo>
                <a:lnTo>
                  <a:pt x="93500" y="21937"/>
                </a:lnTo>
                <a:lnTo>
                  <a:pt x="85902" y="22910"/>
                </a:lnTo>
                <a:lnTo>
                  <a:pt x="77479" y="22777"/>
                </a:lnTo>
                <a:lnTo>
                  <a:pt x="71401" y="22406"/>
                </a:lnTo>
                <a:lnTo>
                  <a:pt x="62262" y="21646"/>
                </a:lnTo>
                <a:lnTo>
                  <a:pt x="48414" y="20356"/>
                </a:lnTo>
                <a:lnTo>
                  <a:pt x="28209" y="18399"/>
                </a:lnTo>
                <a:lnTo>
                  <a:pt x="0" y="15633"/>
                </a:lnTo>
                <a:lnTo>
                  <a:pt x="0" y="70904"/>
                </a:lnTo>
                <a:lnTo>
                  <a:pt x="77762" y="709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649347" y="5906330"/>
            <a:ext cx="192227" cy="70904"/>
          </a:xfrm>
          <a:custGeom>
            <a:avLst/>
            <a:gdLst/>
            <a:ahLst/>
            <a:cxnLst/>
            <a:rect l="l" t="t" r="r" b="b"/>
            <a:pathLst>
              <a:path w="192227" h="70904">
                <a:moveTo>
                  <a:pt x="0" y="15633"/>
                </a:moveTo>
                <a:lnTo>
                  <a:pt x="28209" y="18399"/>
                </a:lnTo>
                <a:lnTo>
                  <a:pt x="48414" y="20356"/>
                </a:lnTo>
                <a:lnTo>
                  <a:pt x="62262" y="21646"/>
                </a:lnTo>
                <a:lnTo>
                  <a:pt x="71401" y="22406"/>
                </a:lnTo>
                <a:lnTo>
                  <a:pt x="82143" y="22899"/>
                </a:lnTo>
                <a:lnTo>
                  <a:pt x="85902" y="22910"/>
                </a:lnTo>
                <a:lnTo>
                  <a:pt x="93500" y="21937"/>
                </a:lnTo>
                <a:lnTo>
                  <a:pt x="106256" y="19369"/>
                </a:lnTo>
                <a:lnTo>
                  <a:pt x="122286" y="15733"/>
                </a:lnTo>
                <a:lnTo>
                  <a:pt x="139703" y="11557"/>
                </a:lnTo>
                <a:lnTo>
                  <a:pt x="156619" y="7368"/>
                </a:lnTo>
                <a:lnTo>
                  <a:pt x="171148" y="3695"/>
                </a:lnTo>
                <a:lnTo>
                  <a:pt x="181403" y="1063"/>
                </a:lnTo>
                <a:lnTo>
                  <a:pt x="185508" y="0"/>
                </a:lnTo>
                <a:lnTo>
                  <a:pt x="192227" y="51930"/>
                </a:lnTo>
                <a:lnTo>
                  <a:pt x="141135" y="65468"/>
                </a:lnTo>
                <a:lnTo>
                  <a:pt x="117190" y="68117"/>
                </a:lnTo>
                <a:lnTo>
                  <a:pt x="101914" y="69726"/>
                </a:lnTo>
                <a:lnTo>
                  <a:pt x="92281" y="70553"/>
                </a:lnTo>
                <a:lnTo>
                  <a:pt x="85263" y="70859"/>
                </a:lnTo>
                <a:lnTo>
                  <a:pt x="77762" y="70904"/>
                </a:lnTo>
                <a:lnTo>
                  <a:pt x="0" y="70904"/>
                </a:lnTo>
                <a:lnTo>
                  <a:pt x="0" y="156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649344" y="5993515"/>
            <a:ext cx="194551" cy="48907"/>
          </a:xfrm>
          <a:custGeom>
            <a:avLst/>
            <a:gdLst/>
            <a:ahLst/>
            <a:cxnLst/>
            <a:rect l="l" t="t" r="r" b="b"/>
            <a:pathLst>
              <a:path w="194551" h="48907">
                <a:moveTo>
                  <a:pt x="140233" y="48907"/>
                </a:moveTo>
                <a:lnTo>
                  <a:pt x="146371" y="48702"/>
                </a:lnTo>
                <a:lnTo>
                  <a:pt x="154021" y="47787"/>
                </a:lnTo>
                <a:lnTo>
                  <a:pt x="168728" y="45619"/>
                </a:lnTo>
                <a:lnTo>
                  <a:pt x="194551" y="41655"/>
                </a:lnTo>
                <a:lnTo>
                  <a:pt x="194551" y="0"/>
                </a:lnTo>
                <a:lnTo>
                  <a:pt x="193502" y="144"/>
                </a:lnTo>
                <a:lnTo>
                  <a:pt x="185017" y="1291"/>
                </a:lnTo>
                <a:lnTo>
                  <a:pt x="170721" y="3168"/>
                </a:lnTo>
                <a:lnTo>
                  <a:pt x="153891" y="5275"/>
                </a:lnTo>
                <a:lnTo>
                  <a:pt x="137805" y="7108"/>
                </a:lnTo>
                <a:lnTo>
                  <a:pt x="125742" y="8166"/>
                </a:lnTo>
                <a:lnTo>
                  <a:pt x="117538" y="8581"/>
                </a:lnTo>
                <a:lnTo>
                  <a:pt x="73524" y="8747"/>
                </a:lnTo>
                <a:lnTo>
                  <a:pt x="54755" y="8610"/>
                </a:lnTo>
                <a:lnTo>
                  <a:pt x="30823" y="8416"/>
                </a:lnTo>
                <a:lnTo>
                  <a:pt x="939" y="8166"/>
                </a:lnTo>
                <a:lnTo>
                  <a:pt x="0" y="48907"/>
                </a:lnTo>
                <a:lnTo>
                  <a:pt x="140233" y="489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649344" y="5993515"/>
            <a:ext cx="194551" cy="48907"/>
          </a:xfrm>
          <a:custGeom>
            <a:avLst/>
            <a:gdLst/>
            <a:ahLst/>
            <a:cxnLst/>
            <a:rect l="l" t="t" r="r" b="b"/>
            <a:pathLst>
              <a:path w="194551" h="48907">
                <a:moveTo>
                  <a:pt x="939" y="8166"/>
                </a:moveTo>
                <a:lnTo>
                  <a:pt x="30823" y="8416"/>
                </a:lnTo>
                <a:lnTo>
                  <a:pt x="54755" y="8610"/>
                </a:lnTo>
                <a:lnTo>
                  <a:pt x="73524" y="8747"/>
                </a:lnTo>
                <a:lnTo>
                  <a:pt x="87919" y="8828"/>
                </a:lnTo>
                <a:lnTo>
                  <a:pt x="98730" y="8851"/>
                </a:lnTo>
                <a:lnTo>
                  <a:pt x="106744" y="8818"/>
                </a:lnTo>
                <a:lnTo>
                  <a:pt x="117538" y="8581"/>
                </a:lnTo>
                <a:lnTo>
                  <a:pt x="125742" y="8166"/>
                </a:lnTo>
                <a:lnTo>
                  <a:pt x="137805" y="7108"/>
                </a:lnTo>
                <a:lnTo>
                  <a:pt x="153891" y="5275"/>
                </a:lnTo>
                <a:lnTo>
                  <a:pt x="170721" y="3168"/>
                </a:lnTo>
                <a:lnTo>
                  <a:pt x="185017" y="1291"/>
                </a:lnTo>
                <a:lnTo>
                  <a:pt x="193502" y="144"/>
                </a:lnTo>
                <a:lnTo>
                  <a:pt x="194551" y="0"/>
                </a:lnTo>
                <a:lnTo>
                  <a:pt x="194551" y="41655"/>
                </a:lnTo>
                <a:lnTo>
                  <a:pt x="168728" y="45619"/>
                </a:lnTo>
                <a:lnTo>
                  <a:pt x="154021" y="47787"/>
                </a:lnTo>
                <a:lnTo>
                  <a:pt x="146371" y="48702"/>
                </a:lnTo>
                <a:lnTo>
                  <a:pt x="141723" y="48904"/>
                </a:lnTo>
                <a:lnTo>
                  <a:pt x="140233" y="48907"/>
                </a:lnTo>
                <a:lnTo>
                  <a:pt x="72326" y="48907"/>
                </a:lnTo>
                <a:lnTo>
                  <a:pt x="0" y="48907"/>
                </a:lnTo>
                <a:lnTo>
                  <a:pt x="939" y="8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4003304" y="5886912"/>
            <a:ext cx="220853" cy="84786"/>
          </a:xfrm>
          <a:custGeom>
            <a:avLst/>
            <a:gdLst/>
            <a:ahLst/>
            <a:cxnLst/>
            <a:rect l="l" t="t" r="r" b="b"/>
            <a:pathLst>
              <a:path w="220853" h="84786">
                <a:moveTo>
                  <a:pt x="25755" y="30386"/>
                </a:moveTo>
                <a:lnTo>
                  <a:pt x="0" y="27114"/>
                </a:lnTo>
                <a:lnTo>
                  <a:pt x="4711" y="83985"/>
                </a:lnTo>
                <a:lnTo>
                  <a:pt x="8808" y="84092"/>
                </a:lnTo>
                <a:lnTo>
                  <a:pt x="20781" y="84366"/>
                </a:lnTo>
                <a:lnTo>
                  <a:pt x="37263" y="84650"/>
                </a:lnTo>
                <a:lnTo>
                  <a:pt x="54842" y="84786"/>
                </a:lnTo>
                <a:lnTo>
                  <a:pt x="70102" y="84617"/>
                </a:lnTo>
                <a:lnTo>
                  <a:pt x="79629" y="83985"/>
                </a:lnTo>
                <a:lnTo>
                  <a:pt x="83647" y="83436"/>
                </a:lnTo>
                <a:lnTo>
                  <a:pt x="94673" y="82274"/>
                </a:lnTo>
                <a:lnTo>
                  <a:pt x="109256" y="80919"/>
                </a:lnTo>
                <a:lnTo>
                  <a:pt x="125385" y="79483"/>
                </a:lnTo>
                <a:lnTo>
                  <a:pt x="141046" y="78081"/>
                </a:lnTo>
                <a:lnTo>
                  <a:pt x="154227" y="76826"/>
                </a:lnTo>
                <a:lnTo>
                  <a:pt x="162915" y="75831"/>
                </a:lnTo>
                <a:lnTo>
                  <a:pt x="168735" y="74935"/>
                </a:lnTo>
                <a:lnTo>
                  <a:pt x="175116" y="73390"/>
                </a:lnTo>
                <a:lnTo>
                  <a:pt x="183900" y="70266"/>
                </a:lnTo>
                <a:lnTo>
                  <a:pt x="198131" y="64462"/>
                </a:lnTo>
                <a:lnTo>
                  <a:pt x="220853" y="54876"/>
                </a:lnTo>
                <a:lnTo>
                  <a:pt x="217487" y="0"/>
                </a:lnTo>
                <a:lnTo>
                  <a:pt x="215597" y="970"/>
                </a:lnTo>
                <a:lnTo>
                  <a:pt x="206498" y="5526"/>
                </a:lnTo>
                <a:lnTo>
                  <a:pt x="192525" y="12211"/>
                </a:lnTo>
                <a:lnTo>
                  <a:pt x="176655" y="19233"/>
                </a:lnTo>
                <a:lnTo>
                  <a:pt x="161868" y="24798"/>
                </a:lnTo>
                <a:lnTo>
                  <a:pt x="151142" y="27114"/>
                </a:lnTo>
                <a:lnTo>
                  <a:pt x="149848" y="27150"/>
                </a:lnTo>
                <a:lnTo>
                  <a:pt x="139142" y="28661"/>
                </a:lnTo>
                <a:lnTo>
                  <a:pt x="127655" y="31467"/>
                </a:lnTo>
                <a:lnTo>
                  <a:pt x="114688" y="34325"/>
                </a:lnTo>
                <a:lnTo>
                  <a:pt x="99542" y="35991"/>
                </a:lnTo>
                <a:lnTo>
                  <a:pt x="92644" y="36252"/>
                </a:lnTo>
                <a:lnTo>
                  <a:pt x="85834" y="36369"/>
                </a:lnTo>
                <a:lnTo>
                  <a:pt x="78914" y="36193"/>
                </a:lnTo>
                <a:lnTo>
                  <a:pt x="70665" y="35616"/>
                </a:lnTo>
                <a:lnTo>
                  <a:pt x="59868" y="34528"/>
                </a:lnTo>
                <a:lnTo>
                  <a:pt x="45305" y="32821"/>
                </a:lnTo>
                <a:lnTo>
                  <a:pt x="25755" y="303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4003304" y="5886912"/>
            <a:ext cx="220853" cy="84786"/>
          </a:xfrm>
          <a:custGeom>
            <a:avLst/>
            <a:gdLst/>
            <a:ahLst/>
            <a:cxnLst/>
            <a:rect l="l" t="t" r="r" b="b"/>
            <a:pathLst>
              <a:path w="220853" h="84786">
                <a:moveTo>
                  <a:pt x="0" y="27114"/>
                </a:moveTo>
                <a:lnTo>
                  <a:pt x="25755" y="30386"/>
                </a:lnTo>
                <a:lnTo>
                  <a:pt x="45305" y="32821"/>
                </a:lnTo>
                <a:lnTo>
                  <a:pt x="59868" y="34528"/>
                </a:lnTo>
                <a:lnTo>
                  <a:pt x="70665" y="35616"/>
                </a:lnTo>
                <a:lnTo>
                  <a:pt x="78914" y="36193"/>
                </a:lnTo>
                <a:lnTo>
                  <a:pt x="85834" y="36369"/>
                </a:lnTo>
                <a:lnTo>
                  <a:pt x="92644" y="36252"/>
                </a:lnTo>
                <a:lnTo>
                  <a:pt x="99542" y="35991"/>
                </a:lnTo>
                <a:lnTo>
                  <a:pt x="114688" y="34325"/>
                </a:lnTo>
                <a:lnTo>
                  <a:pt x="127655" y="31467"/>
                </a:lnTo>
                <a:lnTo>
                  <a:pt x="139142" y="28661"/>
                </a:lnTo>
                <a:lnTo>
                  <a:pt x="149848" y="27150"/>
                </a:lnTo>
                <a:lnTo>
                  <a:pt x="161868" y="24798"/>
                </a:lnTo>
                <a:lnTo>
                  <a:pt x="176655" y="19233"/>
                </a:lnTo>
                <a:lnTo>
                  <a:pt x="192525" y="12211"/>
                </a:lnTo>
                <a:lnTo>
                  <a:pt x="206498" y="5526"/>
                </a:lnTo>
                <a:lnTo>
                  <a:pt x="215597" y="970"/>
                </a:lnTo>
                <a:lnTo>
                  <a:pt x="217487" y="0"/>
                </a:lnTo>
                <a:lnTo>
                  <a:pt x="220853" y="54876"/>
                </a:lnTo>
                <a:lnTo>
                  <a:pt x="198131" y="64462"/>
                </a:lnTo>
                <a:lnTo>
                  <a:pt x="183900" y="70266"/>
                </a:lnTo>
                <a:lnTo>
                  <a:pt x="175116" y="73390"/>
                </a:lnTo>
                <a:lnTo>
                  <a:pt x="168735" y="74935"/>
                </a:lnTo>
                <a:lnTo>
                  <a:pt x="162915" y="75831"/>
                </a:lnTo>
                <a:lnTo>
                  <a:pt x="154227" y="76826"/>
                </a:lnTo>
                <a:lnTo>
                  <a:pt x="141046" y="78081"/>
                </a:lnTo>
                <a:lnTo>
                  <a:pt x="125385" y="79483"/>
                </a:lnTo>
                <a:lnTo>
                  <a:pt x="109256" y="80919"/>
                </a:lnTo>
                <a:lnTo>
                  <a:pt x="94673" y="82274"/>
                </a:lnTo>
                <a:lnTo>
                  <a:pt x="83647" y="83436"/>
                </a:lnTo>
                <a:lnTo>
                  <a:pt x="79629" y="83985"/>
                </a:lnTo>
                <a:lnTo>
                  <a:pt x="70102" y="84617"/>
                </a:lnTo>
                <a:lnTo>
                  <a:pt x="54842" y="84786"/>
                </a:lnTo>
                <a:lnTo>
                  <a:pt x="37263" y="84650"/>
                </a:lnTo>
                <a:lnTo>
                  <a:pt x="20781" y="84366"/>
                </a:lnTo>
                <a:lnTo>
                  <a:pt x="8808" y="84092"/>
                </a:lnTo>
                <a:lnTo>
                  <a:pt x="4711" y="83985"/>
                </a:lnTo>
                <a:lnTo>
                  <a:pt x="0" y="271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4010050" y="5971700"/>
            <a:ext cx="218694" cy="61724"/>
          </a:xfrm>
          <a:custGeom>
            <a:avLst/>
            <a:gdLst/>
            <a:ahLst/>
            <a:cxnLst/>
            <a:rect l="l" t="t" r="r" b="b"/>
            <a:pathLst>
              <a:path w="218694" h="61724">
                <a:moveTo>
                  <a:pt x="30658" y="26485"/>
                </a:moveTo>
                <a:lnTo>
                  <a:pt x="0" y="25438"/>
                </a:lnTo>
                <a:lnTo>
                  <a:pt x="3784" y="61277"/>
                </a:lnTo>
                <a:lnTo>
                  <a:pt x="6613" y="61354"/>
                </a:lnTo>
                <a:lnTo>
                  <a:pt x="17652" y="61582"/>
                </a:lnTo>
                <a:lnTo>
                  <a:pt x="33446" y="61724"/>
                </a:lnTo>
                <a:lnTo>
                  <a:pt x="50126" y="61532"/>
                </a:lnTo>
                <a:lnTo>
                  <a:pt x="63817" y="60756"/>
                </a:lnTo>
                <a:lnTo>
                  <a:pt x="67814" y="60459"/>
                </a:lnTo>
                <a:lnTo>
                  <a:pt x="79713" y="60239"/>
                </a:lnTo>
                <a:lnTo>
                  <a:pt x="94212" y="60452"/>
                </a:lnTo>
                <a:lnTo>
                  <a:pt x="109667" y="60854"/>
                </a:lnTo>
                <a:lnTo>
                  <a:pt x="124430" y="61201"/>
                </a:lnTo>
                <a:lnTo>
                  <a:pt x="136857" y="61250"/>
                </a:lnTo>
                <a:lnTo>
                  <a:pt x="145300" y="60756"/>
                </a:lnTo>
                <a:lnTo>
                  <a:pt x="151139" y="59862"/>
                </a:lnTo>
                <a:lnTo>
                  <a:pt x="156678" y="58662"/>
                </a:lnTo>
                <a:lnTo>
                  <a:pt x="164214" y="56497"/>
                </a:lnTo>
                <a:lnTo>
                  <a:pt x="175735" y="52753"/>
                </a:lnTo>
                <a:lnTo>
                  <a:pt x="193232" y="46812"/>
                </a:lnTo>
                <a:lnTo>
                  <a:pt x="218694" y="38061"/>
                </a:lnTo>
                <a:lnTo>
                  <a:pt x="214109" y="0"/>
                </a:lnTo>
                <a:lnTo>
                  <a:pt x="201668" y="3197"/>
                </a:lnTo>
                <a:lnTo>
                  <a:pt x="187675" y="6806"/>
                </a:lnTo>
                <a:lnTo>
                  <a:pt x="171066" y="11107"/>
                </a:lnTo>
                <a:lnTo>
                  <a:pt x="153780" y="15610"/>
                </a:lnTo>
                <a:lnTo>
                  <a:pt x="137754" y="19825"/>
                </a:lnTo>
                <a:lnTo>
                  <a:pt x="124925" y="23265"/>
                </a:lnTo>
                <a:lnTo>
                  <a:pt x="117233" y="25438"/>
                </a:lnTo>
                <a:lnTo>
                  <a:pt x="116307" y="25722"/>
                </a:lnTo>
                <a:lnTo>
                  <a:pt x="112820" y="26706"/>
                </a:lnTo>
                <a:lnTo>
                  <a:pt x="109049" y="27436"/>
                </a:lnTo>
                <a:lnTo>
                  <a:pt x="104104" y="27912"/>
                </a:lnTo>
                <a:lnTo>
                  <a:pt x="97097" y="28134"/>
                </a:lnTo>
                <a:lnTo>
                  <a:pt x="87138" y="28103"/>
                </a:lnTo>
                <a:lnTo>
                  <a:pt x="73338" y="27817"/>
                </a:lnTo>
                <a:lnTo>
                  <a:pt x="54807" y="27278"/>
                </a:lnTo>
                <a:lnTo>
                  <a:pt x="30658" y="264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4010050" y="5971700"/>
            <a:ext cx="218694" cy="61724"/>
          </a:xfrm>
          <a:custGeom>
            <a:avLst/>
            <a:gdLst/>
            <a:ahLst/>
            <a:cxnLst/>
            <a:rect l="l" t="t" r="r" b="b"/>
            <a:pathLst>
              <a:path w="218694" h="61724">
                <a:moveTo>
                  <a:pt x="0" y="25438"/>
                </a:moveTo>
                <a:lnTo>
                  <a:pt x="30658" y="26485"/>
                </a:lnTo>
                <a:lnTo>
                  <a:pt x="54807" y="27278"/>
                </a:lnTo>
                <a:lnTo>
                  <a:pt x="73338" y="27817"/>
                </a:lnTo>
                <a:lnTo>
                  <a:pt x="87138" y="28103"/>
                </a:lnTo>
                <a:lnTo>
                  <a:pt x="97097" y="28134"/>
                </a:lnTo>
                <a:lnTo>
                  <a:pt x="104104" y="27912"/>
                </a:lnTo>
                <a:lnTo>
                  <a:pt x="109049" y="27436"/>
                </a:lnTo>
                <a:lnTo>
                  <a:pt x="112820" y="26706"/>
                </a:lnTo>
                <a:lnTo>
                  <a:pt x="116307" y="25722"/>
                </a:lnTo>
                <a:lnTo>
                  <a:pt x="117233" y="25438"/>
                </a:lnTo>
                <a:lnTo>
                  <a:pt x="124925" y="23265"/>
                </a:lnTo>
                <a:lnTo>
                  <a:pt x="137754" y="19825"/>
                </a:lnTo>
                <a:lnTo>
                  <a:pt x="153780" y="15610"/>
                </a:lnTo>
                <a:lnTo>
                  <a:pt x="171066" y="11107"/>
                </a:lnTo>
                <a:lnTo>
                  <a:pt x="187675" y="6806"/>
                </a:lnTo>
                <a:lnTo>
                  <a:pt x="201668" y="3197"/>
                </a:lnTo>
                <a:lnTo>
                  <a:pt x="211107" y="770"/>
                </a:lnTo>
                <a:lnTo>
                  <a:pt x="214109" y="0"/>
                </a:lnTo>
                <a:lnTo>
                  <a:pt x="218694" y="38061"/>
                </a:lnTo>
                <a:lnTo>
                  <a:pt x="193232" y="46812"/>
                </a:lnTo>
                <a:lnTo>
                  <a:pt x="175735" y="52753"/>
                </a:lnTo>
                <a:lnTo>
                  <a:pt x="164214" y="56497"/>
                </a:lnTo>
                <a:lnTo>
                  <a:pt x="156678" y="58662"/>
                </a:lnTo>
                <a:lnTo>
                  <a:pt x="151139" y="59862"/>
                </a:lnTo>
                <a:lnTo>
                  <a:pt x="145606" y="60713"/>
                </a:lnTo>
                <a:lnTo>
                  <a:pt x="136857" y="61250"/>
                </a:lnTo>
                <a:lnTo>
                  <a:pt x="124430" y="61201"/>
                </a:lnTo>
                <a:lnTo>
                  <a:pt x="109667" y="60854"/>
                </a:lnTo>
                <a:lnTo>
                  <a:pt x="94212" y="60452"/>
                </a:lnTo>
                <a:lnTo>
                  <a:pt x="79713" y="60239"/>
                </a:lnTo>
                <a:lnTo>
                  <a:pt x="67814" y="60459"/>
                </a:lnTo>
                <a:lnTo>
                  <a:pt x="63817" y="60756"/>
                </a:lnTo>
                <a:lnTo>
                  <a:pt x="50126" y="61532"/>
                </a:lnTo>
                <a:lnTo>
                  <a:pt x="33446" y="61724"/>
                </a:lnTo>
                <a:lnTo>
                  <a:pt x="17652" y="61582"/>
                </a:lnTo>
                <a:lnTo>
                  <a:pt x="6613" y="61354"/>
                </a:lnTo>
                <a:lnTo>
                  <a:pt x="3784" y="61277"/>
                </a:lnTo>
                <a:lnTo>
                  <a:pt x="0" y="25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711709" y="6117588"/>
            <a:ext cx="59753" cy="2031"/>
          </a:xfrm>
          <a:custGeom>
            <a:avLst/>
            <a:gdLst/>
            <a:ahLst/>
            <a:cxnLst/>
            <a:rect l="l" t="t" r="r" b="b"/>
            <a:pathLst>
              <a:path w="59753" h="2031">
                <a:moveTo>
                  <a:pt x="59753" y="1816"/>
                </a:moveTo>
                <a:lnTo>
                  <a:pt x="15343" y="466"/>
                </a:lnTo>
                <a:lnTo>
                  <a:pt x="25401" y="1015"/>
                </a:lnTo>
                <a:lnTo>
                  <a:pt x="38214" y="1713"/>
                </a:lnTo>
                <a:lnTo>
                  <a:pt x="50881" y="2031"/>
                </a:lnTo>
                <a:lnTo>
                  <a:pt x="59753" y="1816"/>
                </a:lnTo>
                <a:close/>
              </a:path>
              <a:path w="59753" h="2031">
                <a:moveTo>
                  <a:pt x="15343" y="466"/>
                </a:moveTo>
                <a:lnTo>
                  <a:pt x="12608" y="317"/>
                </a:lnTo>
                <a:lnTo>
                  <a:pt x="0" y="0"/>
                </a:lnTo>
                <a:lnTo>
                  <a:pt x="15343" y="4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3711709" y="6117588"/>
            <a:ext cx="59753" cy="2031"/>
          </a:xfrm>
          <a:custGeom>
            <a:avLst/>
            <a:gdLst/>
            <a:ahLst/>
            <a:cxnLst/>
            <a:rect l="l" t="t" r="r" b="b"/>
            <a:pathLst>
              <a:path w="59753" h="2031">
                <a:moveTo>
                  <a:pt x="0" y="0"/>
                </a:moveTo>
                <a:lnTo>
                  <a:pt x="12608" y="317"/>
                </a:lnTo>
                <a:lnTo>
                  <a:pt x="25401" y="1015"/>
                </a:lnTo>
                <a:lnTo>
                  <a:pt x="38214" y="1713"/>
                </a:lnTo>
                <a:lnTo>
                  <a:pt x="50881" y="2031"/>
                </a:lnTo>
                <a:lnTo>
                  <a:pt x="59753" y="18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3718949" y="6147465"/>
            <a:ext cx="45275" cy="0"/>
          </a:xfrm>
          <a:custGeom>
            <a:avLst/>
            <a:gdLst/>
            <a:ahLst/>
            <a:cxnLst/>
            <a:rect l="l" t="t" r="r" b="b"/>
            <a:pathLst>
              <a:path w="45275">
                <a:moveTo>
                  <a:pt x="0" y="0"/>
                </a:moveTo>
                <a:lnTo>
                  <a:pt x="45275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718949" y="6147465"/>
            <a:ext cx="45275" cy="0"/>
          </a:xfrm>
          <a:custGeom>
            <a:avLst/>
            <a:gdLst/>
            <a:ahLst/>
            <a:cxnLst/>
            <a:rect l="l" t="t" r="r" b="b"/>
            <a:pathLst>
              <a:path w="45275">
                <a:moveTo>
                  <a:pt x="0" y="0"/>
                </a:moveTo>
                <a:lnTo>
                  <a:pt x="452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728908" y="6176434"/>
            <a:ext cx="18110" cy="0"/>
          </a:xfrm>
          <a:custGeom>
            <a:avLst/>
            <a:gdLst/>
            <a:ahLst/>
            <a:cxnLst/>
            <a:rect l="l" t="t" r="r" b="b"/>
            <a:pathLst>
              <a:path w="18110">
                <a:moveTo>
                  <a:pt x="0" y="0"/>
                </a:moveTo>
                <a:lnTo>
                  <a:pt x="18110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728908" y="6176434"/>
            <a:ext cx="18110" cy="0"/>
          </a:xfrm>
          <a:custGeom>
            <a:avLst/>
            <a:gdLst/>
            <a:ahLst/>
            <a:cxnLst/>
            <a:rect l="l" t="t" r="r" b="b"/>
            <a:pathLst>
              <a:path w="18110">
                <a:moveTo>
                  <a:pt x="0" y="0"/>
                </a:moveTo>
                <a:lnTo>
                  <a:pt x="181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3683641" y="6191832"/>
            <a:ext cx="120421" cy="34201"/>
          </a:xfrm>
          <a:custGeom>
            <a:avLst/>
            <a:gdLst/>
            <a:ahLst/>
            <a:cxnLst/>
            <a:rect l="l" t="t" r="r" b="b"/>
            <a:pathLst>
              <a:path w="120421" h="34201">
                <a:moveTo>
                  <a:pt x="0" y="4521"/>
                </a:moveTo>
                <a:lnTo>
                  <a:pt x="7149" y="15279"/>
                </a:lnTo>
                <a:lnTo>
                  <a:pt x="17378" y="23350"/>
                </a:lnTo>
                <a:lnTo>
                  <a:pt x="29679" y="29004"/>
                </a:lnTo>
                <a:lnTo>
                  <a:pt x="43048" y="32507"/>
                </a:lnTo>
                <a:lnTo>
                  <a:pt x="56476" y="34127"/>
                </a:lnTo>
                <a:lnTo>
                  <a:pt x="67716" y="34201"/>
                </a:lnTo>
                <a:lnTo>
                  <a:pt x="80586" y="31981"/>
                </a:lnTo>
                <a:lnTo>
                  <a:pt x="92774" y="26898"/>
                </a:lnTo>
                <a:lnTo>
                  <a:pt x="103830" y="19446"/>
                </a:lnTo>
                <a:lnTo>
                  <a:pt x="113307" y="10118"/>
                </a:lnTo>
                <a:lnTo>
                  <a:pt x="120421" y="0"/>
                </a:lnTo>
                <a:lnTo>
                  <a:pt x="0" y="45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3683641" y="6191832"/>
            <a:ext cx="120421" cy="34201"/>
          </a:xfrm>
          <a:custGeom>
            <a:avLst/>
            <a:gdLst/>
            <a:ahLst/>
            <a:cxnLst/>
            <a:rect l="l" t="t" r="r" b="b"/>
            <a:pathLst>
              <a:path w="120421" h="34201">
                <a:moveTo>
                  <a:pt x="0" y="4521"/>
                </a:moveTo>
                <a:lnTo>
                  <a:pt x="7149" y="15279"/>
                </a:lnTo>
                <a:lnTo>
                  <a:pt x="17378" y="23350"/>
                </a:lnTo>
                <a:lnTo>
                  <a:pt x="29679" y="29004"/>
                </a:lnTo>
                <a:lnTo>
                  <a:pt x="43048" y="32507"/>
                </a:lnTo>
                <a:lnTo>
                  <a:pt x="56476" y="34127"/>
                </a:lnTo>
                <a:lnTo>
                  <a:pt x="67716" y="34201"/>
                </a:lnTo>
                <a:lnTo>
                  <a:pt x="80586" y="31981"/>
                </a:lnTo>
                <a:lnTo>
                  <a:pt x="92774" y="26898"/>
                </a:lnTo>
                <a:lnTo>
                  <a:pt x="103830" y="19446"/>
                </a:lnTo>
                <a:lnTo>
                  <a:pt x="113307" y="10118"/>
                </a:lnTo>
                <a:lnTo>
                  <a:pt x="1204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4148109" y="6071411"/>
            <a:ext cx="56134" cy="19913"/>
          </a:xfrm>
          <a:custGeom>
            <a:avLst/>
            <a:gdLst/>
            <a:ahLst/>
            <a:cxnLst/>
            <a:rect l="l" t="t" r="r" b="b"/>
            <a:pathLst>
              <a:path w="56133" h="19913">
                <a:moveTo>
                  <a:pt x="56133" y="0"/>
                </a:moveTo>
                <a:lnTo>
                  <a:pt x="44062" y="1095"/>
                </a:lnTo>
                <a:lnTo>
                  <a:pt x="32379" y="5599"/>
                </a:lnTo>
                <a:lnTo>
                  <a:pt x="20887" y="11581"/>
                </a:lnTo>
                <a:lnTo>
                  <a:pt x="13559" y="15103"/>
                </a:lnTo>
                <a:lnTo>
                  <a:pt x="56133" y="0"/>
                </a:lnTo>
                <a:close/>
              </a:path>
              <a:path w="56133" h="19913">
                <a:moveTo>
                  <a:pt x="13559" y="15103"/>
                </a:moveTo>
                <a:lnTo>
                  <a:pt x="0" y="19913"/>
                </a:lnTo>
                <a:lnTo>
                  <a:pt x="9389" y="17107"/>
                </a:lnTo>
                <a:lnTo>
                  <a:pt x="13559" y="151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4148109" y="6071411"/>
            <a:ext cx="56134" cy="19913"/>
          </a:xfrm>
          <a:custGeom>
            <a:avLst/>
            <a:gdLst/>
            <a:ahLst/>
            <a:cxnLst/>
            <a:rect l="l" t="t" r="r" b="b"/>
            <a:pathLst>
              <a:path w="56133" h="19913">
                <a:moveTo>
                  <a:pt x="56133" y="0"/>
                </a:moveTo>
                <a:lnTo>
                  <a:pt x="44062" y="1095"/>
                </a:lnTo>
                <a:lnTo>
                  <a:pt x="32379" y="5599"/>
                </a:lnTo>
                <a:lnTo>
                  <a:pt x="20887" y="11581"/>
                </a:lnTo>
                <a:lnTo>
                  <a:pt x="9389" y="17107"/>
                </a:lnTo>
                <a:lnTo>
                  <a:pt x="0" y="199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4177083" y="6092231"/>
            <a:ext cx="39839" cy="19011"/>
          </a:xfrm>
          <a:custGeom>
            <a:avLst/>
            <a:gdLst/>
            <a:ahLst/>
            <a:cxnLst/>
            <a:rect l="l" t="t" r="r" b="b"/>
            <a:pathLst>
              <a:path w="39839" h="19011">
                <a:moveTo>
                  <a:pt x="39839" y="0"/>
                </a:moveTo>
                <a:lnTo>
                  <a:pt x="27854" y="2936"/>
                </a:lnTo>
                <a:lnTo>
                  <a:pt x="16090" y="8883"/>
                </a:lnTo>
                <a:lnTo>
                  <a:pt x="4957" y="15880"/>
                </a:lnTo>
                <a:lnTo>
                  <a:pt x="0" y="19011"/>
                </a:lnTo>
                <a:lnTo>
                  <a:pt x="3983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4177083" y="6092231"/>
            <a:ext cx="39839" cy="19011"/>
          </a:xfrm>
          <a:custGeom>
            <a:avLst/>
            <a:gdLst/>
            <a:ahLst/>
            <a:cxnLst/>
            <a:rect l="l" t="t" r="r" b="b"/>
            <a:pathLst>
              <a:path w="39839" h="19011">
                <a:moveTo>
                  <a:pt x="39839" y="0"/>
                </a:moveTo>
                <a:lnTo>
                  <a:pt x="27854" y="2936"/>
                </a:lnTo>
                <a:lnTo>
                  <a:pt x="16090" y="8883"/>
                </a:lnTo>
                <a:lnTo>
                  <a:pt x="4957" y="15880"/>
                </a:lnTo>
                <a:lnTo>
                  <a:pt x="0" y="19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4204239" y="6114869"/>
            <a:ext cx="32600" cy="8153"/>
          </a:xfrm>
          <a:custGeom>
            <a:avLst/>
            <a:gdLst/>
            <a:ahLst/>
            <a:cxnLst/>
            <a:rect l="l" t="t" r="r" b="b"/>
            <a:pathLst>
              <a:path w="32600" h="8153">
                <a:moveTo>
                  <a:pt x="15654" y="4238"/>
                </a:moveTo>
                <a:lnTo>
                  <a:pt x="7886" y="5808"/>
                </a:lnTo>
                <a:lnTo>
                  <a:pt x="0" y="8153"/>
                </a:lnTo>
                <a:lnTo>
                  <a:pt x="15654" y="4238"/>
                </a:lnTo>
                <a:close/>
              </a:path>
              <a:path w="32600" h="8153">
                <a:moveTo>
                  <a:pt x="32600" y="0"/>
                </a:moveTo>
                <a:lnTo>
                  <a:pt x="15654" y="4238"/>
                </a:lnTo>
                <a:lnTo>
                  <a:pt x="20411" y="3276"/>
                </a:lnTo>
                <a:lnTo>
                  <a:pt x="3260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4204239" y="6114869"/>
            <a:ext cx="32600" cy="8153"/>
          </a:xfrm>
          <a:custGeom>
            <a:avLst/>
            <a:gdLst/>
            <a:ahLst/>
            <a:cxnLst/>
            <a:rect l="l" t="t" r="r" b="b"/>
            <a:pathLst>
              <a:path w="32600" h="8153">
                <a:moveTo>
                  <a:pt x="32600" y="0"/>
                </a:moveTo>
                <a:lnTo>
                  <a:pt x="20411" y="3276"/>
                </a:lnTo>
                <a:lnTo>
                  <a:pt x="7886" y="5808"/>
                </a:lnTo>
                <a:lnTo>
                  <a:pt x="0" y="81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4197003" y="6169193"/>
            <a:ext cx="124040" cy="44622"/>
          </a:xfrm>
          <a:custGeom>
            <a:avLst/>
            <a:gdLst/>
            <a:ahLst/>
            <a:cxnLst/>
            <a:rect l="l" t="t" r="r" b="b"/>
            <a:pathLst>
              <a:path w="124040" h="44622">
                <a:moveTo>
                  <a:pt x="124040" y="0"/>
                </a:moveTo>
                <a:lnTo>
                  <a:pt x="0" y="39839"/>
                </a:lnTo>
                <a:lnTo>
                  <a:pt x="2482" y="41254"/>
                </a:lnTo>
                <a:lnTo>
                  <a:pt x="13919" y="44622"/>
                </a:lnTo>
                <a:lnTo>
                  <a:pt x="25002" y="43737"/>
                </a:lnTo>
                <a:lnTo>
                  <a:pt x="35825" y="40210"/>
                </a:lnTo>
                <a:lnTo>
                  <a:pt x="46476" y="35649"/>
                </a:lnTo>
                <a:lnTo>
                  <a:pt x="57048" y="31661"/>
                </a:lnTo>
                <a:lnTo>
                  <a:pt x="60123" y="30817"/>
                </a:lnTo>
                <a:lnTo>
                  <a:pt x="72383" y="28481"/>
                </a:lnTo>
                <a:lnTo>
                  <a:pt x="85049" y="26605"/>
                </a:lnTo>
                <a:lnTo>
                  <a:pt x="97334" y="24003"/>
                </a:lnTo>
                <a:lnTo>
                  <a:pt x="108451" y="19492"/>
                </a:lnTo>
                <a:lnTo>
                  <a:pt x="117616" y="11885"/>
                </a:lnTo>
                <a:lnTo>
                  <a:pt x="12404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4197003" y="6169193"/>
            <a:ext cx="124040" cy="44622"/>
          </a:xfrm>
          <a:custGeom>
            <a:avLst/>
            <a:gdLst/>
            <a:ahLst/>
            <a:cxnLst/>
            <a:rect l="l" t="t" r="r" b="b"/>
            <a:pathLst>
              <a:path w="124040" h="44622">
                <a:moveTo>
                  <a:pt x="124040" y="0"/>
                </a:moveTo>
                <a:lnTo>
                  <a:pt x="117616" y="11885"/>
                </a:lnTo>
                <a:lnTo>
                  <a:pt x="108451" y="19492"/>
                </a:lnTo>
                <a:lnTo>
                  <a:pt x="97334" y="24003"/>
                </a:lnTo>
                <a:lnTo>
                  <a:pt x="85049" y="26605"/>
                </a:lnTo>
                <a:lnTo>
                  <a:pt x="72383" y="28481"/>
                </a:lnTo>
                <a:lnTo>
                  <a:pt x="60123" y="30817"/>
                </a:lnTo>
                <a:lnTo>
                  <a:pt x="57048" y="31661"/>
                </a:lnTo>
                <a:lnTo>
                  <a:pt x="46476" y="35649"/>
                </a:lnTo>
                <a:lnTo>
                  <a:pt x="35825" y="40210"/>
                </a:lnTo>
                <a:lnTo>
                  <a:pt x="25002" y="43737"/>
                </a:lnTo>
                <a:lnTo>
                  <a:pt x="13919" y="44622"/>
                </a:lnTo>
                <a:lnTo>
                  <a:pt x="2482" y="41254"/>
                </a:lnTo>
                <a:lnTo>
                  <a:pt x="0" y="398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4036746" y="6129356"/>
            <a:ext cx="99606" cy="52514"/>
          </a:xfrm>
          <a:custGeom>
            <a:avLst/>
            <a:gdLst/>
            <a:ahLst/>
            <a:cxnLst/>
            <a:rect l="l" t="t" r="r" b="b"/>
            <a:pathLst>
              <a:path w="99606" h="52514">
                <a:moveTo>
                  <a:pt x="0" y="0"/>
                </a:moveTo>
                <a:lnTo>
                  <a:pt x="99606" y="52514"/>
                </a:lnTo>
                <a:lnTo>
                  <a:pt x="98833" y="50487"/>
                </a:lnTo>
                <a:lnTo>
                  <a:pt x="90432" y="40082"/>
                </a:lnTo>
                <a:lnTo>
                  <a:pt x="81508" y="30619"/>
                </a:lnTo>
                <a:lnTo>
                  <a:pt x="76593" y="24409"/>
                </a:lnTo>
                <a:lnTo>
                  <a:pt x="70751" y="19875"/>
                </a:lnTo>
                <a:lnTo>
                  <a:pt x="63792" y="16243"/>
                </a:lnTo>
                <a:lnTo>
                  <a:pt x="61804" y="15240"/>
                </a:lnTo>
                <a:lnTo>
                  <a:pt x="50134" y="10503"/>
                </a:lnTo>
                <a:lnTo>
                  <a:pt x="37693" y="7264"/>
                </a:lnTo>
                <a:lnTo>
                  <a:pt x="37068" y="7135"/>
                </a:lnTo>
                <a:lnTo>
                  <a:pt x="24926" y="3996"/>
                </a:lnTo>
                <a:lnTo>
                  <a:pt x="12274" y="897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4036746" y="6129356"/>
            <a:ext cx="99606" cy="52514"/>
          </a:xfrm>
          <a:custGeom>
            <a:avLst/>
            <a:gdLst/>
            <a:ahLst/>
            <a:cxnLst/>
            <a:rect l="l" t="t" r="r" b="b"/>
            <a:pathLst>
              <a:path w="99606" h="52514">
                <a:moveTo>
                  <a:pt x="0" y="0"/>
                </a:moveTo>
                <a:lnTo>
                  <a:pt x="12274" y="897"/>
                </a:lnTo>
                <a:lnTo>
                  <a:pt x="24926" y="3996"/>
                </a:lnTo>
                <a:lnTo>
                  <a:pt x="37068" y="7135"/>
                </a:lnTo>
                <a:lnTo>
                  <a:pt x="37693" y="7264"/>
                </a:lnTo>
                <a:lnTo>
                  <a:pt x="50134" y="10503"/>
                </a:lnTo>
                <a:lnTo>
                  <a:pt x="61804" y="15240"/>
                </a:lnTo>
                <a:lnTo>
                  <a:pt x="63792" y="16243"/>
                </a:lnTo>
                <a:lnTo>
                  <a:pt x="70751" y="19875"/>
                </a:lnTo>
                <a:lnTo>
                  <a:pt x="76593" y="24409"/>
                </a:lnTo>
                <a:lnTo>
                  <a:pt x="81508" y="30619"/>
                </a:lnTo>
                <a:lnTo>
                  <a:pt x="90432" y="40082"/>
                </a:lnTo>
                <a:lnTo>
                  <a:pt x="98833" y="50487"/>
                </a:lnTo>
                <a:lnTo>
                  <a:pt x="99606" y="52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4011486" y="5035151"/>
            <a:ext cx="309625" cy="521150"/>
          </a:xfrm>
          <a:custGeom>
            <a:avLst/>
            <a:gdLst/>
            <a:ahLst/>
            <a:cxnLst/>
            <a:rect l="l" t="t" r="r" b="b"/>
            <a:pathLst>
              <a:path w="309625" h="521150">
                <a:moveTo>
                  <a:pt x="1168" y="409689"/>
                </a:moveTo>
                <a:lnTo>
                  <a:pt x="17602" y="406171"/>
                </a:lnTo>
                <a:lnTo>
                  <a:pt x="19951" y="405003"/>
                </a:lnTo>
                <a:lnTo>
                  <a:pt x="28506" y="395503"/>
                </a:lnTo>
                <a:lnTo>
                  <a:pt x="37977" y="383658"/>
                </a:lnTo>
                <a:lnTo>
                  <a:pt x="38735" y="382689"/>
                </a:lnTo>
                <a:lnTo>
                  <a:pt x="51776" y="378678"/>
                </a:lnTo>
                <a:lnTo>
                  <a:pt x="55637" y="381437"/>
                </a:lnTo>
                <a:lnTo>
                  <a:pt x="52331" y="393787"/>
                </a:lnTo>
                <a:lnTo>
                  <a:pt x="50469" y="399135"/>
                </a:lnTo>
                <a:lnTo>
                  <a:pt x="46126" y="412981"/>
                </a:lnTo>
                <a:lnTo>
                  <a:pt x="42223" y="427506"/>
                </a:lnTo>
                <a:lnTo>
                  <a:pt x="38716" y="441445"/>
                </a:lnTo>
                <a:lnTo>
                  <a:pt x="35560" y="453537"/>
                </a:lnTo>
                <a:lnTo>
                  <a:pt x="32708" y="462519"/>
                </a:lnTo>
                <a:lnTo>
                  <a:pt x="31686" y="464870"/>
                </a:lnTo>
                <a:lnTo>
                  <a:pt x="27028" y="477330"/>
                </a:lnTo>
                <a:lnTo>
                  <a:pt x="24226" y="490934"/>
                </a:lnTo>
                <a:lnTo>
                  <a:pt x="24650" y="498919"/>
                </a:lnTo>
                <a:lnTo>
                  <a:pt x="30305" y="508008"/>
                </a:lnTo>
                <a:lnTo>
                  <a:pt x="41986" y="516244"/>
                </a:lnTo>
                <a:lnTo>
                  <a:pt x="50469" y="517690"/>
                </a:lnTo>
                <a:lnTo>
                  <a:pt x="64122" y="519137"/>
                </a:lnTo>
                <a:lnTo>
                  <a:pt x="77347" y="521150"/>
                </a:lnTo>
                <a:lnTo>
                  <a:pt x="87981" y="520229"/>
                </a:lnTo>
                <a:lnTo>
                  <a:pt x="91554" y="517690"/>
                </a:lnTo>
                <a:lnTo>
                  <a:pt x="100285" y="508349"/>
                </a:lnTo>
                <a:lnTo>
                  <a:pt x="110792" y="497358"/>
                </a:lnTo>
                <a:lnTo>
                  <a:pt x="118537" y="488124"/>
                </a:lnTo>
                <a:lnTo>
                  <a:pt x="122486" y="477993"/>
                </a:lnTo>
                <a:lnTo>
                  <a:pt x="127096" y="463642"/>
                </a:lnTo>
                <a:lnTo>
                  <a:pt x="132204" y="447099"/>
                </a:lnTo>
                <a:lnTo>
                  <a:pt x="136451" y="432524"/>
                </a:lnTo>
                <a:lnTo>
                  <a:pt x="138476" y="424078"/>
                </a:lnTo>
                <a:lnTo>
                  <a:pt x="138506" y="423659"/>
                </a:lnTo>
                <a:lnTo>
                  <a:pt x="139226" y="415925"/>
                </a:lnTo>
                <a:lnTo>
                  <a:pt x="140988" y="400749"/>
                </a:lnTo>
                <a:lnTo>
                  <a:pt x="143194" y="382669"/>
                </a:lnTo>
                <a:lnTo>
                  <a:pt x="145245" y="366218"/>
                </a:lnTo>
                <a:lnTo>
                  <a:pt x="146543" y="355934"/>
                </a:lnTo>
                <a:lnTo>
                  <a:pt x="158687" y="329854"/>
                </a:lnTo>
                <a:lnTo>
                  <a:pt x="167902" y="310875"/>
                </a:lnTo>
                <a:lnTo>
                  <a:pt x="174852" y="296603"/>
                </a:lnTo>
                <a:lnTo>
                  <a:pt x="180019" y="286059"/>
                </a:lnTo>
                <a:lnTo>
                  <a:pt x="183889" y="278263"/>
                </a:lnTo>
                <a:lnTo>
                  <a:pt x="189671" y="266996"/>
                </a:lnTo>
                <a:lnTo>
                  <a:pt x="193687" y="259435"/>
                </a:lnTo>
                <a:lnTo>
                  <a:pt x="198966" y="250072"/>
                </a:lnTo>
                <a:lnTo>
                  <a:pt x="206274" y="237819"/>
                </a:lnTo>
                <a:lnTo>
                  <a:pt x="214706" y="224108"/>
                </a:lnTo>
                <a:lnTo>
                  <a:pt x="223359" y="210374"/>
                </a:lnTo>
                <a:lnTo>
                  <a:pt x="231327" y="198050"/>
                </a:lnTo>
                <a:lnTo>
                  <a:pt x="237708" y="188571"/>
                </a:lnTo>
                <a:lnTo>
                  <a:pt x="241820" y="183134"/>
                </a:lnTo>
                <a:lnTo>
                  <a:pt x="244669" y="179249"/>
                </a:lnTo>
                <a:lnTo>
                  <a:pt x="249857" y="171196"/>
                </a:lnTo>
                <a:lnTo>
                  <a:pt x="256756" y="159955"/>
                </a:lnTo>
                <a:lnTo>
                  <a:pt x="264736" y="146506"/>
                </a:lnTo>
                <a:lnTo>
                  <a:pt x="273169" y="131830"/>
                </a:lnTo>
                <a:lnTo>
                  <a:pt x="281427" y="116907"/>
                </a:lnTo>
                <a:lnTo>
                  <a:pt x="288881" y="102717"/>
                </a:lnTo>
                <a:lnTo>
                  <a:pt x="294902" y="90240"/>
                </a:lnTo>
                <a:lnTo>
                  <a:pt x="298862" y="80456"/>
                </a:lnTo>
                <a:lnTo>
                  <a:pt x="301862" y="64487"/>
                </a:lnTo>
                <a:lnTo>
                  <a:pt x="303970" y="48724"/>
                </a:lnTo>
                <a:lnTo>
                  <a:pt x="306035" y="31806"/>
                </a:lnTo>
                <a:lnTo>
                  <a:pt x="307824" y="16323"/>
                </a:lnTo>
                <a:lnTo>
                  <a:pt x="309098" y="4865"/>
                </a:lnTo>
                <a:lnTo>
                  <a:pt x="309626" y="0"/>
                </a:lnTo>
                <a:lnTo>
                  <a:pt x="193687" y="8928"/>
                </a:lnTo>
                <a:lnTo>
                  <a:pt x="189782" y="37338"/>
                </a:lnTo>
                <a:lnTo>
                  <a:pt x="187041" y="56802"/>
                </a:lnTo>
                <a:lnTo>
                  <a:pt x="185128" y="69319"/>
                </a:lnTo>
                <a:lnTo>
                  <a:pt x="183706" y="76889"/>
                </a:lnTo>
                <a:lnTo>
                  <a:pt x="182439" y="81512"/>
                </a:lnTo>
                <a:lnTo>
                  <a:pt x="180990" y="85187"/>
                </a:lnTo>
                <a:lnTo>
                  <a:pt x="180771" y="85699"/>
                </a:lnTo>
                <a:lnTo>
                  <a:pt x="178481" y="91630"/>
                </a:lnTo>
                <a:lnTo>
                  <a:pt x="174544" y="102405"/>
                </a:lnTo>
                <a:lnTo>
                  <a:pt x="169507" y="116498"/>
                </a:lnTo>
                <a:lnTo>
                  <a:pt x="163917" y="132383"/>
                </a:lnTo>
                <a:lnTo>
                  <a:pt x="158320" y="148535"/>
                </a:lnTo>
                <a:lnTo>
                  <a:pt x="153263" y="163429"/>
                </a:lnTo>
                <a:lnTo>
                  <a:pt x="149294" y="175539"/>
                </a:lnTo>
                <a:lnTo>
                  <a:pt x="146958" y="183339"/>
                </a:lnTo>
                <a:lnTo>
                  <a:pt x="146723" y="184302"/>
                </a:lnTo>
                <a:lnTo>
                  <a:pt x="145151" y="189743"/>
                </a:lnTo>
                <a:lnTo>
                  <a:pt x="142000" y="199409"/>
                </a:lnTo>
                <a:lnTo>
                  <a:pt x="137631" y="212298"/>
                </a:lnTo>
                <a:lnTo>
                  <a:pt x="132404" y="227413"/>
                </a:lnTo>
                <a:lnTo>
                  <a:pt x="126677" y="243754"/>
                </a:lnTo>
                <a:lnTo>
                  <a:pt x="120810" y="260322"/>
                </a:lnTo>
                <a:lnTo>
                  <a:pt x="115164" y="276116"/>
                </a:lnTo>
                <a:lnTo>
                  <a:pt x="110099" y="290139"/>
                </a:lnTo>
                <a:lnTo>
                  <a:pt x="105974" y="301390"/>
                </a:lnTo>
                <a:lnTo>
                  <a:pt x="103148" y="308870"/>
                </a:lnTo>
                <a:lnTo>
                  <a:pt x="95047" y="323799"/>
                </a:lnTo>
                <a:lnTo>
                  <a:pt x="87131" y="333665"/>
                </a:lnTo>
                <a:lnTo>
                  <a:pt x="76071" y="336571"/>
                </a:lnTo>
                <a:lnTo>
                  <a:pt x="59717" y="339399"/>
                </a:lnTo>
                <a:lnTo>
                  <a:pt x="45982" y="341402"/>
                </a:lnTo>
                <a:lnTo>
                  <a:pt x="43421" y="341604"/>
                </a:lnTo>
                <a:lnTo>
                  <a:pt x="35163" y="346753"/>
                </a:lnTo>
                <a:lnTo>
                  <a:pt x="22729" y="357931"/>
                </a:lnTo>
                <a:lnTo>
                  <a:pt x="12681" y="368734"/>
                </a:lnTo>
                <a:lnTo>
                  <a:pt x="10566" y="372122"/>
                </a:lnTo>
                <a:lnTo>
                  <a:pt x="6637" y="382730"/>
                </a:lnTo>
                <a:lnTo>
                  <a:pt x="1322" y="397429"/>
                </a:lnTo>
                <a:lnTo>
                  <a:pt x="0" y="405003"/>
                </a:lnTo>
                <a:lnTo>
                  <a:pt x="1168" y="4096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4011486" y="5035151"/>
            <a:ext cx="309625" cy="521150"/>
          </a:xfrm>
          <a:custGeom>
            <a:avLst/>
            <a:gdLst/>
            <a:ahLst/>
            <a:cxnLst/>
            <a:rect l="l" t="t" r="r" b="b"/>
            <a:pathLst>
              <a:path w="309625" h="521150">
                <a:moveTo>
                  <a:pt x="193687" y="8928"/>
                </a:moveTo>
                <a:lnTo>
                  <a:pt x="189782" y="37338"/>
                </a:lnTo>
                <a:lnTo>
                  <a:pt x="187041" y="56802"/>
                </a:lnTo>
                <a:lnTo>
                  <a:pt x="185128" y="69319"/>
                </a:lnTo>
                <a:lnTo>
                  <a:pt x="183706" y="76889"/>
                </a:lnTo>
                <a:lnTo>
                  <a:pt x="182439" y="81512"/>
                </a:lnTo>
                <a:lnTo>
                  <a:pt x="180990" y="85187"/>
                </a:lnTo>
                <a:lnTo>
                  <a:pt x="180771" y="85699"/>
                </a:lnTo>
                <a:lnTo>
                  <a:pt x="178481" y="91630"/>
                </a:lnTo>
                <a:lnTo>
                  <a:pt x="174544" y="102405"/>
                </a:lnTo>
                <a:lnTo>
                  <a:pt x="169507" y="116498"/>
                </a:lnTo>
                <a:lnTo>
                  <a:pt x="163917" y="132383"/>
                </a:lnTo>
                <a:lnTo>
                  <a:pt x="158320" y="148535"/>
                </a:lnTo>
                <a:lnTo>
                  <a:pt x="153263" y="163429"/>
                </a:lnTo>
                <a:lnTo>
                  <a:pt x="149294" y="175539"/>
                </a:lnTo>
                <a:lnTo>
                  <a:pt x="146958" y="183339"/>
                </a:lnTo>
                <a:lnTo>
                  <a:pt x="146723" y="184302"/>
                </a:lnTo>
                <a:lnTo>
                  <a:pt x="145151" y="189743"/>
                </a:lnTo>
                <a:lnTo>
                  <a:pt x="142000" y="199409"/>
                </a:lnTo>
                <a:lnTo>
                  <a:pt x="137631" y="212298"/>
                </a:lnTo>
                <a:lnTo>
                  <a:pt x="132404" y="227413"/>
                </a:lnTo>
                <a:lnTo>
                  <a:pt x="126677" y="243754"/>
                </a:lnTo>
                <a:lnTo>
                  <a:pt x="120810" y="260322"/>
                </a:lnTo>
                <a:lnTo>
                  <a:pt x="115164" y="276116"/>
                </a:lnTo>
                <a:lnTo>
                  <a:pt x="110099" y="290139"/>
                </a:lnTo>
                <a:lnTo>
                  <a:pt x="105974" y="301390"/>
                </a:lnTo>
                <a:lnTo>
                  <a:pt x="103148" y="308870"/>
                </a:lnTo>
                <a:lnTo>
                  <a:pt x="95047" y="323799"/>
                </a:lnTo>
                <a:lnTo>
                  <a:pt x="87131" y="333665"/>
                </a:lnTo>
                <a:lnTo>
                  <a:pt x="76071" y="336571"/>
                </a:lnTo>
                <a:lnTo>
                  <a:pt x="59717" y="339399"/>
                </a:lnTo>
                <a:lnTo>
                  <a:pt x="45982" y="341402"/>
                </a:lnTo>
                <a:lnTo>
                  <a:pt x="43421" y="341604"/>
                </a:lnTo>
                <a:lnTo>
                  <a:pt x="35163" y="346753"/>
                </a:lnTo>
                <a:lnTo>
                  <a:pt x="22729" y="357931"/>
                </a:lnTo>
                <a:lnTo>
                  <a:pt x="12681" y="368734"/>
                </a:lnTo>
                <a:lnTo>
                  <a:pt x="10566" y="372122"/>
                </a:lnTo>
                <a:lnTo>
                  <a:pt x="6637" y="382730"/>
                </a:lnTo>
                <a:lnTo>
                  <a:pt x="1322" y="397429"/>
                </a:lnTo>
                <a:lnTo>
                  <a:pt x="0" y="405003"/>
                </a:lnTo>
                <a:lnTo>
                  <a:pt x="1168" y="409689"/>
                </a:lnTo>
                <a:lnTo>
                  <a:pt x="17602" y="406171"/>
                </a:lnTo>
                <a:lnTo>
                  <a:pt x="19951" y="405003"/>
                </a:lnTo>
                <a:lnTo>
                  <a:pt x="28506" y="395503"/>
                </a:lnTo>
                <a:lnTo>
                  <a:pt x="37977" y="383658"/>
                </a:lnTo>
                <a:lnTo>
                  <a:pt x="38735" y="382689"/>
                </a:lnTo>
                <a:lnTo>
                  <a:pt x="51776" y="378678"/>
                </a:lnTo>
                <a:lnTo>
                  <a:pt x="55637" y="381437"/>
                </a:lnTo>
                <a:lnTo>
                  <a:pt x="52331" y="393787"/>
                </a:lnTo>
                <a:lnTo>
                  <a:pt x="50469" y="399135"/>
                </a:lnTo>
                <a:lnTo>
                  <a:pt x="46126" y="412981"/>
                </a:lnTo>
                <a:lnTo>
                  <a:pt x="42223" y="427506"/>
                </a:lnTo>
                <a:lnTo>
                  <a:pt x="38716" y="441445"/>
                </a:lnTo>
                <a:lnTo>
                  <a:pt x="35560" y="453537"/>
                </a:lnTo>
                <a:lnTo>
                  <a:pt x="32708" y="462519"/>
                </a:lnTo>
                <a:lnTo>
                  <a:pt x="31686" y="464870"/>
                </a:lnTo>
                <a:lnTo>
                  <a:pt x="27028" y="477330"/>
                </a:lnTo>
                <a:lnTo>
                  <a:pt x="24226" y="490934"/>
                </a:lnTo>
                <a:lnTo>
                  <a:pt x="24650" y="498919"/>
                </a:lnTo>
                <a:lnTo>
                  <a:pt x="30305" y="508008"/>
                </a:lnTo>
                <a:lnTo>
                  <a:pt x="41986" y="516244"/>
                </a:lnTo>
                <a:lnTo>
                  <a:pt x="50469" y="517690"/>
                </a:lnTo>
                <a:lnTo>
                  <a:pt x="64122" y="519137"/>
                </a:lnTo>
                <a:lnTo>
                  <a:pt x="77347" y="521150"/>
                </a:lnTo>
                <a:lnTo>
                  <a:pt x="87981" y="520229"/>
                </a:lnTo>
                <a:lnTo>
                  <a:pt x="91554" y="517690"/>
                </a:lnTo>
                <a:lnTo>
                  <a:pt x="100285" y="508349"/>
                </a:lnTo>
                <a:lnTo>
                  <a:pt x="110792" y="497358"/>
                </a:lnTo>
                <a:lnTo>
                  <a:pt x="118537" y="488124"/>
                </a:lnTo>
                <a:lnTo>
                  <a:pt x="122486" y="477993"/>
                </a:lnTo>
                <a:lnTo>
                  <a:pt x="127096" y="463642"/>
                </a:lnTo>
                <a:lnTo>
                  <a:pt x="132204" y="447099"/>
                </a:lnTo>
                <a:lnTo>
                  <a:pt x="136451" y="432524"/>
                </a:lnTo>
                <a:lnTo>
                  <a:pt x="138476" y="424078"/>
                </a:lnTo>
                <a:lnTo>
                  <a:pt x="138506" y="423659"/>
                </a:lnTo>
                <a:lnTo>
                  <a:pt x="139226" y="415925"/>
                </a:lnTo>
                <a:lnTo>
                  <a:pt x="140988" y="400749"/>
                </a:lnTo>
                <a:lnTo>
                  <a:pt x="143194" y="382669"/>
                </a:lnTo>
                <a:lnTo>
                  <a:pt x="145245" y="366218"/>
                </a:lnTo>
                <a:lnTo>
                  <a:pt x="146543" y="355934"/>
                </a:lnTo>
                <a:lnTo>
                  <a:pt x="158687" y="329854"/>
                </a:lnTo>
                <a:lnTo>
                  <a:pt x="167902" y="310875"/>
                </a:lnTo>
                <a:lnTo>
                  <a:pt x="174852" y="296603"/>
                </a:lnTo>
                <a:lnTo>
                  <a:pt x="180019" y="286059"/>
                </a:lnTo>
                <a:lnTo>
                  <a:pt x="183889" y="278263"/>
                </a:lnTo>
                <a:lnTo>
                  <a:pt x="189671" y="266996"/>
                </a:lnTo>
                <a:lnTo>
                  <a:pt x="193687" y="259435"/>
                </a:lnTo>
                <a:lnTo>
                  <a:pt x="198966" y="250072"/>
                </a:lnTo>
                <a:lnTo>
                  <a:pt x="206274" y="237819"/>
                </a:lnTo>
                <a:lnTo>
                  <a:pt x="214706" y="224108"/>
                </a:lnTo>
                <a:lnTo>
                  <a:pt x="223359" y="210374"/>
                </a:lnTo>
                <a:lnTo>
                  <a:pt x="231327" y="198050"/>
                </a:lnTo>
                <a:lnTo>
                  <a:pt x="237708" y="188571"/>
                </a:lnTo>
                <a:lnTo>
                  <a:pt x="241820" y="183134"/>
                </a:lnTo>
                <a:lnTo>
                  <a:pt x="244669" y="179249"/>
                </a:lnTo>
                <a:lnTo>
                  <a:pt x="249857" y="171196"/>
                </a:lnTo>
                <a:lnTo>
                  <a:pt x="256756" y="159955"/>
                </a:lnTo>
                <a:lnTo>
                  <a:pt x="264736" y="146506"/>
                </a:lnTo>
                <a:lnTo>
                  <a:pt x="273169" y="131830"/>
                </a:lnTo>
                <a:lnTo>
                  <a:pt x="281427" y="116907"/>
                </a:lnTo>
                <a:lnTo>
                  <a:pt x="288881" y="102717"/>
                </a:lnTo>
                <a:lnTo>
                  <a:pt x="294902" y="90240"/>
                </a:lnTo>
                <a:lnTo>
                  <a:pt x="298862" y="80456"/>
                </a:lnTo>
                <a:lnTo>
                  <a:pt x="301862" y="64487"/>
                </a:lnTo>
                <a:lnTo>
                  <a:pt x="303970" y="48724"/>
                </a:lnTo>
                <a:lnTo>
                  <a:pt x="306035" y="31806"/>
                </a:lnTo>
                <a:lnTo>
                  <a:pt x="307824" y="16323"/>
                </a:lnTo>
                <a:lnTo>
                  <a:pt x="309098" y="4865"/>
                </a:lnTo>
                <a:lnTo>
                  <a:pt x="309626" y="0"/>
                </a:lnTo>
                <a:lnTo>
                  <a:pt x="193687" y="89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4051994" y="5454235"/>
            <a:ext cx="32270" cy="96570"/>
          </a:xfrm>
          <a:custGeom>
            <a:avLst/>
            <a:gdLst/>
            <a:ahLst/>
            <a:cxnLst/>
            <a:rect l="l" t="t" r="r" b="b"/>
            <a:pathLst>
              <a:path w="32270" h="96570">
                <a:moveTo>
                  <a:pt x="0" y="96570"/>
                </a:moveTo>
                <a:lnTo>
                  <a:pt x="9092" y="78980"/>
                </a:lnTo>
                <a:lnTo>
                  <a:pt x="15987" y="65225"/>
                </a:lnTo>
                <a:lnTo>
                  <a:pt x="21060" y="54181"/>
                </a:lnTo>
                <a:lnTo>
                  <a:pt x="24686" y="44725"/>
                </a:lnTo>
                <a:lnTo>
                  <a:pt x="27241" y="35731"/>
                </a:lnTo>
                <a:lnTo>
                  <a:pt x="29102" y="26075"/>
                </a:lnTo>
                <a:lnTo>
                  <a:pt x="30642" y="14633"/>
                </a:lnTo>
                <a:lnTo>
                  <a:pt x="32240" y="280"/>
                </a:lnTo>
                <a:lnTo>
                  <a:pt x="32270" y="0"/>
                </a:lnTo>
                <a:lnTo>
                  <a:pt x="0" y="965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4051994" y="5454235"/>
            <a:ext cx="32270" cy="96570"/>
          </a:xfrm>
          <a:custGeom>
            <a:avLst/>
            <a:gdLst/>
            <a:ahLst/>
            <a:cxnLst/>
            <a:rect l="l" t="t" r="r" b="b"/>
            <a:pathLst>
              <a:path w="32270" h="96570">
                <a:moveTo>
                  <a:pt x="0" y="96570"/>
                </a:moveTo>
                <a:lnTo>
                  <a:pt x="9092" y="78980"/>
                </a:lnTo>
                <a:lnTo>
                  <a:pt x="15987" y="65225"/>
                </a:lnTo>
                <a:lnTo>
                  <a:pt x="21060" y="54181"/>
                </a:lnTo>
                <a:lnTo>
                  <a:pt x="24686" y="44725"/>
                </a:lnTo>
                <a:lnTo>
                  <a:pt x="27241" y="35731"/>
                </a:lnTo>
                <a:lnTo>
                  <a:pt x="29102" y="26075"/>
                </a:lnTo>
                <a:lnTo>
                  <a:pt x="30642" y="14633"/>
                </a:lnTo>
                <a:lnTo>
                  <a:pt x="32240" y="280"/>
                </a:lnTo>
                <a:lnTo>
                  <a:pt x="322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4084260" y="5468321"/>
            <a:ext cx="21132" cy="88176"/>
          </a:xfrm>
          <a:custGeom>
            <a:avLst/>
            <a:gdLst/>
            <a:ahLst/>
            <a:cxnLst/>
            <a:rect l="l" t="t" r="r" b="b"/>
            <a:pathLst>
              <a:path w="21132" h="88176">
                <a:moveTo>
                  <a:pt x="0" y="88176"/>
                </a:moveTo>
                <a:lnTo>
                  <a:pt x="7267" y="64979"/>
                </a:lnTo>
                <a:lnTo>
                  <a:pt x="12534" y="47807"/>
                </a:lnTo>
                <a:lnTo>
                  <a:pt x="16150" y="35204"/>
                </a:lnTo>
                <a:lnTo>
                  <a:pt x="18462" y="25717"/>
                </a:lnTo>
                <a:lnTo>
                  <a:pt x="19820" y="17893"/>
                </a:lnTo>
                <a:lnTo>
                  <a:pt x="20571" y="10278"/>
                </a:lnTo>
                <a:lnTo>
                  <a:pt x="21064" y="1418"/>
                </a:lnTo>
                <a:lnTo>
                  <a:pt x="21132" y="0"/>
                </a:lnTo>
                <a:lnTo>
                  <a:pt x="0" y="881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4084260" y="5468321"/>
            <a:ext cx="21132" cy="88176"/>
          </a:xfrm>
          <a:custGeom>
            <a:avLst/>
            <a:gdLst/>
            <a:ahLst/>
            <a:cxnLst/>
            <a:rect l="l" t="t" r="r" b="b"/>
            <a:pathLst>
              <a:path w="21132" h="88176">
                <a:moveTo>
                  <a:pt x="0" y="88176"/>
                </a:moveTo>
                <a:lnTo>
                  <a:pt x="7267" y="64979"/>
                </a:lnTo>
                <a:lnTo>
                  <a:pt x="12534" y="47807"/>
                </a:lnTo>
                <a:lnTo>
                  <a:pt x="16150" y="35204"/>
                </a:lnTo>
                <a:lnTo>
                  <a:pt x="18462" y="25717"/>
                </a:lnTo>
                <a:lnTo>
                  <a:pt x="19820" y="17893"/>
                </a:lnTo>
                <a:lnTo>
                  <a:pt x="20571" y="10278"/>
                </a:lnTo>
                <a:lnTo>
                  <a:pt x="21064" y="1418"/>
                </a:lnTo>
                <a:lnTo>
                  <a:pt x="211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4119576" y="5468320"/>
            <a:ext cx="11645" cy="67068"/>
          </a:xfrm>
          <a:custGeom>
            <a:avLst/>
            <a:gdLst/>
            <a:ahLst/>
            <a:cxnLst/>
            <a:rect l="l" t="t" r="r" b="b"/>
            <a:pathLst>
              <a:path w="11645" h="67068">
                <a:moveTo>
                  <a:pt x="0" y="67068"/>
                </a:moveTo>
                <a:lnTo>
                  <a:pt x="5377" y="39839"/>
                </a:lnTo>
                <a:lnTo>
                  <a:pt x="8777" y="22287"/>
                </a:lnTo>
                <a:lnTo>
                  <a:pt x="10651" y="11799"/>
                </a:lnTo>
                <a:lnTo>
                  <a:pt x="11455" y="5763"/>
                </a:lnTo>
                <a:lnTo>
                  <a:pt x="11642" y="1564"/>
                </a:lnTo>
                <a:lnTo>
                  <a:pt x="11645" y="0"/>
                </a:lnTo>
                <a:lnTo>
                  <a:pt x="0" y="67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4119576" y="5468320"/>
            <a:ext cx="11645" cy="67068"/>
          </a:xfrm>
          <a:custGeom>
            <a:avLst/>
            <a:gdLst/>
            <a:ahLst/>
            <a:cxnLst/>
            <a:rect l="l" t="t" r="r" b="b"/>
            <a:pathLst>
              <a:path w="11645" h="67068">
                <a:moveTo>
                  <a:pt x="0" y="67068"/>
                </a:moveTo>
                <a:lnTo>
                  <a:pt x="5377" y="39839"/>
                </a:lnTo>
                <a:lnTo>
                  <a:pt x="8777" y="22287"/>
                </a:lnTo>
                <a:lnTo>
                  <a:pt x="10651" y="11799"/>
                </a:lnTo>
                <a:lnTo>
                  <a:pt x="11455" y="5763"/>
                </a:lnTo>
                <a:lnTo>
                  <a:pt x="11642" y="1564"/>
                </a:lnTo>
                <a:lnTo>
                  <a:pt x="116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680197" y="5067621"/>
            <a:ext cx="288881" cy="576701"/>
          </a:xfrm>
          <a:custGeom>
            <a:avLst/>
            <a:gdLst/>
            <a:ahLst/>
            <a:cxnLst/>
            <a:rect l="l" t="t" r="r" b="b"/>
            <a:pathLst>
              <a:path w="288881" h="576701">
                <a:moveTo>
                  <a:pt x="126468" y="1201"/>
                </a:moveTo>
                <a:lnTo>
                  <a:pt x="125679" y="0"/>
                </a:lnTo>
                <a:lnTo>
                  <a:pt x="0" y="2527"/>
                </a:lnTo>
                <a:lnTo>
                  <a:pt x="13392" y="32874"/>
                </a:lnTo>
                <a:lnTo>
                  <a:pt x="25261" y="59763"/>
                </a:lnTo>
                <a:lnTo>
                  <a:pt x="35711" y="83420"/>
                </a:lnTo>
                <a:lnTo>
                  <a:pt x="44843" y="104075"/>
                </a:lnTo>
                <a:lnTo>
                  <a:pt x="52763" y="121954"/>
                </a:lnTo>
                <a:lnTo>
                  <a:pt x="59573" y="137287"/>
                </a:lnTo>
                <a:lnTo>
                  <a:pt x="65378" y="150302"/>
                </a:lnTo>
                <a:lnTo>
                  <a:pt x="70281" y="161226"/>
                </a:lnTo>
                <a:lnTo>
                  <a:pt x="74385" y="170287"/>
                </a:lnTo>
                <a:lnTo>
                  <a:pt x="77793" y="177715"/>
                </a:lnTo>
                <a:lnTo>
                  <a:pt x="82940" y="188579"/>
                </a:lnTo>
                <a:lnTo>
                  <a:pt x="86550" y="195645"/>
                </a:lnTo>
                <a:lnTo>
                  <a:pt x="90895" y="203110"/>
                </a:lnTo>
                <a:lnTo>
                  <a:pt x="91567" y="204203"/>
                </a:lnTo>
                <a:lnTo>
                  <a:pt x="93982" y="208272"/>
                </a:lnTo>
                <a:lnTo>
                  <a:pt x="97639" y="214683"/>
                </a:lnTo>
                <a:lnTo>
                  <a:pt x="102330" y="223145"/>
                </a:lnTo>
                <a:lnTo>
                  <a:pt x="107846" y="233367"/>
                </a:lnTo>
                <a:lnTo>
                  <a:pt x="113981" y="245058"/>
                </a:lnTo>
                <a:lnTo>
                  <a:pt x="120527" y="257927"/>
                </a:lnTo>
                <a:lnTo>
                  <a:pt x="127276" y="271684"/>
                </a:lnTo>
                <a:lnTo>
                  <a:pt x="134020" y="286036"/>
                </a:lnTo>
                <a:lnTo>
                  <a:pt x="140552" y="300693"/>
                </a:lnTo>
                <a:lnTo>
                  <a:pt x="146665" y="315364"/>
                </a:lnTo>
                <a:lnTo>
                  <a:pt x="152149" y="329758"/>
                </a:lnTo>
                <a:lnTo>
                  <a:pt x="156799" y="343583"/>
                </a:lnTo>
                <a:lnTo>
                  <a:pt x="160406" y="356550"/>
                </a:lnTo>
                <a:lnTo>
                  <a:pt x="162763" y="368366"/>
                </a:lnTo>
                <a:lnTo>
                  <a:pt x="163661" y="378741"/>
                </a:lnTo>
                <a:lnTo>
                  <a:pt x="163182" y="385864"/>
                </a:lnTo>
                <a:lnTo>
                  <a:pt x="161811" y="392347"/>
                </a:lnTo>
                <a:lnTo>
                  <a:pt x="159571" y="402074"/>
                </a:lnTo>
                <a:lnTo>
                  <a:pt x="157016" y="414311"/>
                </a:lnTo>
                <a:lnTo>
                  <a:pt x="154700" y="428321"/>
                </a:lnTo>
                <a:lnTo>
                  <a:pt x="153178" y="443370"/>
                </a:lnTo>
                <a:lnTo>
                  <a:pt x="153006" y="458721"/>
                </a:lnTo>
                <a:lnTo>
                  <a:pt x="153771" y="467702"/>
                </a:lnTo>
                <a:lnTo>
                  <a:pt x="156651" y="477378"/>
                </a:lnTo>
                <a:lnTo>
                  <a:pt x="162136" y="489165"/>
                </a:lnTo>
                <a:lnTo>
                  <a:pt x="168705" y="501822"/>
                </a:lnTo>
                <a:lnTo>
                  <a:pt x="174841" y="514111"/>
                </a:lnTo>
                <a:lnTo>
                  <a:pt x="177025" y="519112"/>
                </a:lnTo>
                <a:lnTo>
                  <a:pt x="183557" y="529597"/>
                </a:lnTo>
                <a:lnTo>
                  <a:pt x="193946" y="541491"/>
                </a:lnTo>
                <a:lnTo>
                  <a:pt x="205531" y="553004"/>
                </a:lnTo>
                <a:lnTo>
                  <a:pt x="215655" y="562345"/>
                </a:lnTo>
                <a:lnTo>
                  <a:pt x="221658" y="567724"/>
                </a:lnTo>
                <a:lnTo>
                  <a:pt x="222211" y="568248"/>
                </a:lnTo>
                <a:lnTo>
                  <a:pt x="231677" y="572844"/>
                </a:lnTo>
                <a:lnTo>
                  <a:pt x="245064" y="576701"/>
                </a:lnTo>
                <a:lnTo>
                  <a:pt x="248577" y="574992"/>
                </a:lnTo>
                <a:lnTo>
                  <a:pt x="242061" y="550049"/>
                </a:lnTo>
                <a:lnTo>
                  <a:pt x="231355" y="507847"/>
                </a:lnTo>
                <a:lnTo>
                  <a:pt x="235532" y="487118"/>
                </a:lnTo>
                <a:lnTo>
                  <a:pt x="240688" y="479820"/>
                </a:lnTo>
                <a:lnTo>
                  <a:pt x="247319" y="477748"/>
                </a:lnTo>
                <a:lnTo>
                  <a:pt x="258495" y="474992"/>
                </a:lnTo>
                <a:lnTo>
                  <a:pt x="262801" y="488480"/>
                </a:lnTo>
                <a:lnTo>
                  <a:pt x="271665" y="522401"/>
                </a:lnTo>
                <a:lnTo>
                  <a:pt x="274280" y="521838"/>
                </a:lnTo>
                <a:lnTo>
                  <a:pt x="279087" y="513169"/>
                </a:lnTo>
                <a:lnTo>
                  <a:pt x="284878" y="498132"/>
                </a:lnTo>
                <a:lnTo>
                  <a:pt x="286867" y="491845"/>
                </a:lnTo>
                <a:lnTo>
                  <a:pt x="288881" y="480091"/>
                </a:lnTo>
                <a:lnTo>
                  <a:pt x="288330" y="468443"/>
                </a:lnTo>
                <a:lnTo>
                  <a:pt x="286040" y="456679"/>
                </a:lnTo>
                <a:lnTo>
                  <a:pt x="282833" y="444576"/>
                </a:lnTo>
                <a:lnTo>
                  <a:pt x="279534" y="431910"/>
                </a:lnTo>
                <a:lnTo>
                  <a:pt x="278434" y="426935"/>
                </a:lnTo>
                <a:lnTo>
                  <a:pt x="276236" y="417012"/>
                </a:lnTo>
                <a:lnTo>
                  <a:pt x="273252" y="404697"/>
                </a:lnTo>
                <a:lnTo>
                  <a:pt x="269683" y="390815"/>
                </a:lnTo>
                <a:lnTo>
                  <a:pt x="265732" y="376188"/>
                </a:lnTo>
                <a:lnTo>
                  <a:pt x="261602" y="361641"/>
                </a:lnTo>
                <a:lnTo>
                  <a:pt x="257495" y="347999"/>
                </a:lnTo>
                <a:lnTo>
                  <a:pt x="253613" y="336084"/>
                </a:lnTo>
                <a:lnTo>
                  <a:pt x="250159" y="326721"/>
                </a:lnTo>
                <a:lnTo>
                  <a:pt x="248691" y="323329"/>
                </a:lnTo>
                <a:lnTo>
                  <a:pt x="246889" y="319046"/>
                </a:lnTo>
                <a:lnTo>
                  <a:pt x="244256" y="312174"/>
                </a:lnTo>
                <a:lnTo>
                  <a:pt x="240896" y="303030"/>
                </a:lnTo>
                <a:lnTo>
                  <a:pt x="236913" y="291929"/>
                </a:lnTo>
                <a:lnTo>
                  <a:pt x="232411" y="279188"/>
                </a:lnTo>
                <a:lnTo>
                  <a:pt x="227495" y="265124"/>
                </a:lnTo>
                <a:lnTo>
                  <a:pt x="222268" y="250054"/>
                </a:lnTo>
                <a:lnTo>
                  <a:pt x="216835" y="234293"/>
                </a:lnTo>
                <a:lnTo>
                  <a:pt x="211301" y="218159"/>
                </a:lnTo>
                <a:lnTo>
                  <a:pt x="205769" y="201968"/>
                </a:lnTo>
                <a:lnTo>
                  <a:pt x="200343" y="186037"/>
                </a:lnTo>
                <a:lnTo>
                  <a:pt x="195127" y="170682"/>
                </a:lnTo>
                <a:lnTo>
                  <a:pt x="190227" y="156220"/>
                </a:lnTo>
                <a:lnTo>
                  <a:pt x="185746" y="142967"/>
                </a:lnTo>
                <a:lnTo>
                  <a:pt x="181787" y="131240"/>
                </a:lnTo>
                <a:lnTo>
                  <a:pt x="178456" y="121355"/>
                </a:lnTo>
                <a:lnTo>
                  <a:pt x="175857" y="113629"/>
                </a:lnTo>
                <a:lnTo>
                  <a:pt x="174269" y="108902"/>
                </a:lnTo>
                <a:lnTo>
                  <a:pt x="168398" y="95102"/>
                </a:lnTo>
                <a:lnTo>
                  <a:pt x="161933" y="83981"/>
                </a:lnTo>
                <a:lnTo>
                  <a:pt x="155828" y="73947"/>
                </a:lnTo>
                <a:lnTo>
                  <a:pt x="151038" y="63407"/>
                </a:lnTo>
                <a:lnTo>
                  <a:pt x="148704" y="52755"/>
                </a:lnTo>
                <a:lnTo>
                  <a:pt x="144850" y="37259"/>
                </a:lnTo>
                <a:lnTo>
                  <a:pt x="138197" y="21829"/>
                </a:lnTo>
                <a:lnTo>
                  <a:pt x="131239" y="8974"/>
                </a:lnTo>
                <a:lnTo>
                  <a:pt x="126468" y="12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680197" y="5067621"/>
            <a:ext cx="288881" cy="576701"/>
          </a:xfrm>
          <a:custGeom>
            <a:avLst/>
            <a:gdLst/>
            <a:ahLst/>
            <a:cxnLst/>
            <a:rect l="l" t="t" r="r" b="b"/>
            <a:pathLst>
              <a:path w="288881" h="576701">
                <a:moveTo>
                  <a:pt x="0" y="2527"/>
                </a:moveTo>
                <a:lnTo>
                  <a:pt x="13392" y="32874"/>
                </a:lnTo>
                <a:lnTo>
                  <a:pt x="25261" y="59763"/>
                </a:lnTo>
                <a:lnTo>
                  <a:pt x="35711" y="83420"/>
                </a:lnTo>
                <a:lnTo>
                  <a:pt x="44843" y="104075"/>
                </a:lnTo>
                <a:lnTo>
                  <a:pt x="52763" y="121954"/>
                </a:lnTo>
                <a:lnTo>
                  <a:pt x="59573" y="137287"/>
                </a:lnTo>
                <a:lnTo>
                  <a:pt x="65378" y="150302"/>
                </a:lnTo>
                <a:lnTo>
                  <a:pt x="70281" y="161226"/>
                </a:lnTo>
                <a:lnTo>
                  <a:pt x="74385" y="170287"/>
                </a:lnTo>
                <a:lnTo>
                  <a:pt x="77793" y="177715"/>
                </a:lnTo>
                <a:lnTo>
                  <a:pt x="82940" y="188579"/>
                </a:lnTo>
                <a:lnTo>
                  <a:pt x="86550" y="195645"/>
                </a:lnTo>
                <a:lnTo>
                  <a:pt x="90895" y="203110"/>
                </a:lnTo>
                <a:lnTo>
                  <a:pt x="91567" y="204203"/>
                </a:lnTo>
                <a:lnTo>
                  <a:pt x="93982" y="208272"/>
                </a:lnTo>
                <a:lnTo>
                  <a:pt x="97639" y="214683"/>
                </a:lnTo>
                <a:lnTo>
                  <a:pt x="102330" y="223145"/>
                </a:lnTo>
                <a:lnTo>
                  <a:pt x="107846" y="233367"/>
                </a:lnTo>
                <a:lnTo>
                  <a:pt x="113981" y="245058"/>
                </a:lnTo>
                <a:lnTo>
                  <a:pt x="120527" y="257927"/>
                </a:lnTo>
                <a:lnTo>
                  <a:pt x="127276" y="271684"/>
                </a:lnTo>
                <a:lnTo>
                  <a:pt x="134020" y="286036"/>
                </a:lnTo>
                <a:lnTo>
                  <a:pt x="140552" y="300693"/>
                </a:lnTo>
                <a:lnTo>
                  <a:pt x="146665" y="315364"/>
                </a:lnTo>
                <a:lnTo>
                  <a:pt x="152149" y="329758"/>
                </a:lnTo>
                <a:lnTo>
                  <a:pt x="156799" y="343583"/>
                </a:lnTo>
                <a:lnTo>
                  <a:pt x="160406" y="356550"/>
                </a:lnTo>
                <a:lnTo>
                  <a:pt x="162763" y="368366"/>
                </a:lnTo>
                <a:lnTo>
                  <a:pt x="163661" y="378741"/>
                </a:lnTo>
                <a:lnTo>
                  <a:pt x="163182" y="385864"/>
                </a:lnTo>
                <a:lnTo>
                  <a:pt x="161811" y="392347"/>
                </a:lnTo>
                <a:lnTo>
                  <a:pt x="159571" y="402074"/>
                </a:lnTo>
                <a:lnTo>
                  <a:pt x="157016" y="414311"/>
                </a:lnTo>
                <a:lnTo>
                  <a:pt x="154700" y="428321"/>
                </a:lnTo>
                <a:lnTo>
                  <a:pt x="153178" y="443370"/>
                </a:lnTo>
                <a:lnTo>
                  <a:pt x="153006" y="458721"/>
                </a:lnTo>
                <a:lnTo>
                  <a:pt x="153771" y="467702"/>
                </a:lnTo>
                <a:lnTo>
                  <a:pt x="156651" y="477378"/>
                </a:lnTo>
                <a:lnTo>
                  <a:pt x="162136" y="489165"/>
                </a:lnTo>
                <a:lnTo>
                  <a:pt x="168705" y="501822"/>
                </a:lnTo>
                <a:lnTo>
                  <a:pt x="174841" y="514111"/>
                </a:lnTo>
                <a:lnTo>
                  <a:pt x="177025" y="519112"/>
                </a:lnTo>
                <a:lnTo>
                  <a:pt x="183557" y="529597"/>
                </a:lnTo>
                <a:lnTo>
                  <a:pt x="193946" y="541491"/>
                </a:lnTo>
                <a:lnTo>
                  <a:pt x="205531" y="553004"/>
                </a:lnTo>
                <a:lnTo>
                  <a:pt x="215655" y="562345"/>
                </a:lnTo>
                <a:lnTo>
                  <a:pt x="221658" y="567724"/>
                </a:lnTo>
                <a:lnTo>
                  <a:pt x="222211" y="568248"/>
                </a:lnTo>
                <a:lnTo>
                  <a:pt x="231677" y="572844"/>
                </a:lnTo>
                <a:lnTo>
                  <a:pt x="245064" y="576701"/>
                </a:lnTo>
                <a:lnTo>
                  <a:pt x="248577" y="574992"/>
                </a:lnTo>
                <a:lnTo>
                  <a:pt x="242061" y="550049"/>
                </a:lnTo>
                <a:lnTo>
                  <a:pt x="231355" y="507847"/>
                </a:lnTo>
                <a:lnTo>
                  <a:pt x="235532" y="487118"/>
                </a:lnTo>
                <a:lnTo>
                  <a:pt x="240688" y="479820"/>
                </a:lnTo>
                <a:lnTo>
                  <a:pt x="247319" y="477748"/>
                </a:lnTo>
                <a:lnTo>
                  <a:pt x="258495" y="474992"/>
                </a:lnTo>
                <a:lnTo>
                  <a:pt x="262801" y="488480"/>
                </a:lnTo>
                <a:lnTo>
                  <a:pt x="271665" y="522401"/>
                </a:lnTo>
                <a:lnTo>
                  <a:pt x="274280" y="521838"/>
                </a:lnTo>
                <a:lnTo>
                  <a:pt x="279087" y="513169"/>
                </a:lnTo>
                <a:lnTo>
                  <a:pt x="284878" y="498132"/>
                </a:lnTo>
                <a:lnTo>
                  <a:pt x="286867" y="491845"/>
                </a:lnTo>
                <a:lnTo>
                  <a:pt x="288881" y="480091"/>
                </a:lnTo>
                <a:lnTo>
                  <a:pt x="288330" y="468443"/>
                </a:lnTo>
                <a:lnTo>
                  <a:pt x="286040" y="456679"/>
                </a:lnTo>
                <a:lnTo>
                  <a:pt x="282833" y="444576"/>
                </a:lnTo>
                <a:lnTo>
                  <a:pt x="279534" y="431910"/>
                </a:lnTo>
                <a:lnTo>
                  <a:pt x="278434" y="426935"/>
                </a:lnTo>
                <a:lnTo>
                  <a:pt x="276236" y="417012"/>
                </a:lnTo>
                <a:lnTo>
                  <a:pt x="273252" y="404697"/>
                </a:lnTo>
                <a:lnTo>
                  <a:pt x="269683" y="390815"/>
                </a:lnTo>
                <a:lnTo>
                  <a:pt x="265732" y="376188"/>
                </a:lnTo>
                <a:lnTo>
                  <a:pt x="261602" y="361641"/>
                </a:lnTo>
                <a:lnTo>
                  <a:pt x="257495" y="347999"/>
                </a:lnTo>
                <a:lnTo>
                  <a:pt x="253613" y="336084"/>
                </a:lnTo>
                <a:lnTo>
                  <a:pt x="250159" y="326721"/>
                </a:lnTo>
                <a:lnTo>
                  <a:pt x="248691" y="323329"/>
                </a:lnTo>
                <a:lnTo>
                  <a:pt x="246889" y="319046"/>
                </a:lnTo>
                <a:lnTo>
                  <a:pt x="244256" y="312174"/>
                </a:lnTo>
                <a:lnTo>
                  <a:pt x="240896" y="303030"/>
                </a:lnTo>
                <a:lnTo>
                  <a:pt x="236913" y="291929"/>
                </a:lnTo>
                <a:lnTo>
                  <a:pt x="232411" y="279188"/>
                </a:lnTo>
                <a:lnTo>
                  <a:pt x="227495" y="265124"/>
                </a:lnTo>
                <a:lnTo>
                  <a:pt x="222268" y="250054"/>
                </a:lnTo>
                <a:lnTo>
                  <a:pt x="216835" y="234293"/>
                </a:lnTo>
                <a:lnTo>
                  <a:pt x="211301" y="218159"/>
                </a:lnTo>
                <a:lnTo>
                  <a:pt x="205769" y="201968"/>
                </a:lnTo>
                <a:lnTo>
                  <a:pt x="200343" y="186037"/>
                </a:lnTo>
                <a:lnTo>
                  <a:pt x="195127" y="170682"/>
                </a:lnTo>
                <a:lnTo>
                  <a:pt x="190227" y="156220"/>
                </a:lnTo>
                <a:lnTo>
                  <a:pt x="185746" y="142967"/>
                </a:lnTo>
                <a:lnTo>
                  <a:pt x="181787" y="131240"/>
                </a:lnTo>
                <a:lnTo>
                  <a:pt x="178456" y="121355"/>
                </a:lnTo>
                <a:lnTo>
                  <a:pt x="175857" y="113629"/>
                </a:lnTo>
                <a:lnTo>
                  <a:pt x="174269" y="108902"/>
                </a:lnTo>
                <a:lnTo>
                  <a:pt x="168398" y="95102"/>
                </a:lnTo>
                <a:lnTo>
                  <a:pt x="161933" y="83981"/>
                </a:lnTo>
                <a:lnTo>
                  <a:pt x="155828" y="73947"/>
                </a:lnTo>
                <a:lnTo>
                  <a:pt x="151038" y="63407"/>
                </a:lnTo>
                <a:lnTo>
                  <a:pt x="148704" y="52755"/>
                </a:lnTo>
                <a:lnTo>
                  <a:pt x="144850" y="37259"/>
                </a:lnTo>
                <a:lnTo>
                  <a:pt x="138197" y="21829"/>
                </a:lnTo>
                <a:lnTo>
                  <a:pt x="131239" y="8974"/>
                </a:lnTo>
                <a:lnTo>
                  <a:pt x="126468" y="1201"/>
                </a:lnTo>
                <a:lnTo>
                  <a:pt x="125679" y="0"/>
                </a:lnTo>
                <a:lnTo>
                  <a:pt x="0" y="252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850280" y="4605515"/>
            <a:ext cx="497286" cy="482463"/>
          </a:xfrm>
          <a:custGeom>
            <a:avLst/>
            <a:gdLst/>
            <a:ahLst/>
            <a:cxnLst/>
            <a:rect l="l" t="t" r="r" b="b"/>
            <a:pathLst>
              <a:path w="497286" h="482463">
                <a:moveTo>
                  <a:pt x="5365" y="481198"/>
                </a:moveTo>
                <a:lnTo>
                  <a:pt x="17184" y="481769"/>
                </a:lnTo>
                <a:lnTo>
                  <a:pt x="36155" y="482245"/>
                </a:lnTo>
                <a:lnTo>
                  <a:pt x="46493" y="482463"/>
                </a:lnTo>
                <a:lnTo>
                  <a:pt x="64428" y="482420"/>
                </a:lnTo>
                <a:lnTo>
                  <a:pt x="81263" y="481656"/>
                </a:lnTo>
                <a:lnTo>
                  <a:pt x="96905" y="480386"/>
                </a:lnTo>
                <a:lnTo>
                  <a:pt x="111262" y="478825"/>
                </a:lnTo>
                <a:lnTo>
                  <a:pt x="124242" y="477188"/>
                </a:lnTo>
                <a:lnTo>
                  <a:pt x="135751" y="475689"/>
                </a:lnTo>
                <a:lnTo>
                  <a:pt x="145697" y="474543"/>
                </a:lnTo>
                <a:lnTo>
                  <a:pt x="153987" y="473965"/>
                </a:lnTo>
                <a:lnTo>
                  <a:pt x="160530" y="474170"/>
                </a:lnTo>
                <a:lnTo>
                  <a:pt x="161111" y="474246"/>
                </a:lnTo>
                <a:lnTo>
                  <a:pt x="172482" y="473950"/>
                </a:lnTo>
                <a:lnTo>
                  <a:pt x="187837" y="471376"/>
                </a:lnTo>
                <a:lnTo>
                  <a:pt x="204375" y="467595"/>
                </a:lnTo>
                <a:lnTo>
                  <a:pt x="219291" y="463679"/>
                </a:lnTo>
                <a:lnTo>
                  <a:pt x="229783" y="460700"/>
                </a:lnTo>
                <a:lnTo>
                  <a:pt x="233132" y="459704"/>
                </a:lnTo>
                <a:lnTo>
                  <a:pt x="234920" y="438601"/>
                </a:lnTo>
                <a:lnTo>
                  <a:pt x="236512" y="425532"/>
                </a:lnTo>
                <a:lnTo>
                  <a:pt x="238663" y="416795"/>
                </a:lnTo>
                <a:lnTo>
                  <a:pt x="242131" y="408693"/>
                </a:lnTo>
                <a:lnTo>
                  <a:pt x="244550" y="403812"/>
                </a:lnTo>
                <a:lnTo>
                  <a:pt x="251435" y="392542"/>
                </a:lnTo>
                <a:lnTo>
                  <a:pt x="259410" y="382332"/>
                </a:lnTo>
                <a:lnTo>
                  <a:pt x="267435" y="372570"/>
                </a:lnTo>
                <a:lnTo>
                  <a:pt x="274467" y="362645"/>
                </a:lnTo>
                <a:lnTo>
                  <a:pt x="283926" y="348087"/>
                </a:lnTo>
                <a:lnTo>
                  <a:pt x="293439" y="335198"/>
                </a:lnTo>
                <a:lnTo>
                  <a:pt x="299743" y="327124"/>
                </a:lnTo>
                <a:lnTo>
                  <a:pt x="300493" y="326189"/>
                </a:lnTo>
                <a:lnTo>
                  <a:pt x="310563" y="354050"/>
                </a:lnTo>
                <a:lnTo>
                  <a:pt x="317838" y="374453"/>
                </a:lnTo>
                <a:lnTo>
                  <a:pt x="322716" y="388759"/>
                </a:lnTo>
                <a:lnTo>
                  <a:pt x="325592" y="398328"/>
                </a:lnTo>
                <a:lnTo>
                  <a:pt x="326863" y="404518"/>
                </a:lnTo>
                <a:lnTo>
                  <a:pt x="326927" y="408690"/>
                </a:lnTo>
                <a:lnTo>
                  <a:pt x="326181" y="412203"/>
                </a:lnTo>
                <a:lnTo>
                  <a:pt x="325893" y="413210"/>
                </a:lnTo>
                <a:lnTo>
                  <a:pt x="328012" y="423971"/>
                </a:lnTo>
                <a:lnTo>
                  <a:pt x="335311" y="438478"/>
                </a:lnTo>
                <a:lnTo>
                  <a:pt x="343108" y="451210"/>
                </a:lnTo>
                <a:lnTo>
                  <a:pt x="375132" y="458768"/>
                </a:lnTo>
                <a:lnTo>
                  <a:pt x="398262" y="460444"/>
                </a:lnTo>
                <a:lnTo>
                  <a:pt x="416800" y="461672"/>
                </a:lnTo>
                <a:lnTo>
                  <a:pt x="431434" y="462452"/>
                </a:lnTo>
                <a:lnTo>
                  <a:pt x="442853" y="462784"/>
                </a:lnTo>
                <a:lnTo>
                  <a:pt x="451744" y="462668"/>
                </a:lnTo>
                <a:lnTo>
                  <a:pt x="464699" y="461091"/>
                </a:lnTo>
                <a:lnTo>
                  <a:pt x="475805" y="457721"/>
                </a:lnTo>
                <a:lnTo>
                  <a:pt x="493553" y="446130"/>
                </a:lnTo>
                <a:lnTo>
                  <a:pt x="497286" y="435033"/>
                </a:lnTo>
                <a:lnTo>
                  <a:pt x="496924" y="429644"/>
                </a:lnTo>
                <a:lnTo>
                  <a:pt x="491671" y="397253"/>
                </a:lnTo>
                <a:lnTo>
                  <a:pt x="487103" y="369136"/>
                </a:lnTo>
                <a:lnTo>
                  <a:pt x="483156" y="344960"/>
                </a:lnTo>
                <a:lnTo>
                  <a:pt x="479771" y="324396"/>
                </a:lnTo>
                <a:lnTo>
                  <a:pt x="476883" y="307113"/>
                </a:lnTo>
                <a:lnTo>
                  <a:pt x="474432" y="292779"/>
                </a:lnTo>
                <a:lnTo>
                  <a:pt x="472355" y="281065"/>
                </a:lnTo>
                <a:lnTo>
                  <a:pt x="470590" y="271639"/>
                </a:lnTo>
                <a:lnTo>
                  <a:pt x="469076" y="264170"/>
                </a:lnTo>
                <a:lnTo>
                  <a:pt x="466550" y="253782"/>
                </a:lnTo>
                <a:lnTo>
                  <a:pt x="463089" y="244613"/>
                </a:lnTo>
                <a:lnTo>
                  <a:pt x="461707" y="241811"/>
                </a:lnTo>
                <a:lnTo>
                  <a:pt x="458752" y="234389"/>
                </a:lnTo>
                <a:lnTo>
                  <a:pt x="454785" y="222406"/>
                </a:lnTo>
                <a:lnTo>
                  <a:pt x="450164" y="207297"/>
                </a:lnTo>
                <a:lnTo>
                  <a:pt x="445249" y="190501"/>
                </a:lnTo>
                <a:lnTo>
                  <a:pt x="440399" y="173453"/>
                </a:lnTo>
                <a:lnTo>
                  <a:pt x="435975" y="157590"/>
                </a:lnTo>
                <a:lnTo>
                  <a:pt x="432334" y="144351"/>
                </a:lnTo>
                <a:lnTo>
                  <a:pt x="429837" y="135171"/>
                </a:lnTo>
                <a:lnTo>
                  <a:pt x="428839" y="131473"/>
                </a:lnTo>
                <a:lnTo>
                  <a:pt x="421456" y="105910"/>
                </a:lnTo>
                <a:lnTo>
                  <a:pt x="416591" y="90858"/>
                </a:lnTo>
                <a:lnTo>
                  <a:pt x="412831" y="83066"/>
                </a:lnTo>
                <a:lnTo>
                  <a:pt x="408764" y="79281"/>
                </a:lnTo>
                <a:lnTo>
                  <a:pt x="405370" y="77473"/>
                </a:lnTo>
                <a:lnTo>
                  <a:pt x="393812" y="75509"/>
                </a:lnTo>
                <a:lnTo>
                  <a:pt x="377123" y="75663"/>
                </a:lnTo>
                <a:lnTo>
                  <a:pt x="361730" y="76718"/>
                </a:lnTo>
                <a:lnTo>
                  <a:pt x="353960" y="77473"/>
                </a:lnTo>
                <a:lnTo>
                  <a:pt x="321300" y="66422"/>
                </a:lnTo>
                <a:lnTo>
                  <a:pt x="291889" y="56475"/>
                </a:lnTo>
                <a:lnTo>
                  <a:pt x="265544" y="47574"/>
                </a:lnTo>
                <a:lnTo>
                  <a:pt x="242081" y="39661"/>
                </a:lnTo>
                <a:lnTo>
                  <a:pt x="221313" y="32678"/>
                </a:lnTo>
                <a:lnTo>
                  <a:pt x="203058" y="26566"/>
                </a:lnTo>
                <a:lnTo>
                  <a:pt x="187130" y="21269"/>
                </a:lnTo>
                <a:lnTo>
                  <a:pt x="161517" y="12881"/>
                </a:lnTo>
                <a:lnTo>
                  <a:pt x="142999" y="7050"/>
                </a:lnTo>
                <a:lnTo>
                  <a:pt x="125294" y="2082"/>
                </a:lnTo>
                <a:lnTo>
                  <a:pt x="110341" y="0"/>
                </a:lnTo>
                <a:lnTo>
                  <a:pt x="99073" y="109"/>
                </a:lnTo>
                <a:lnTo>
                  <a:pt x="71794" y="1150"/>
                </a:lnTo>
                <a:lnTo>
                  <a:pt x="55918" y="2130"/>
                </a:lnTo>
                <a:lnTo>
                  <a:pt x="26197" y="5154"/>
                </a:lnTo>
                <a:lnTo>
                  <a:pt x="15632" y="474246"/>
                </a:lnTo>
                <a:lnTo>
                  <a:pt x="87" y="480050"/>
                </a:lnTo>
                <a:lnTo>
                  <a:pt x="0" y="480347"/>
                </a:lnTo>
                <a:lnTo>
                  <a:pt x="5365" y="4811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626201" y="4610670"/>
            <a:ext cx="250277" cy="485525"/>
          </a:xfrm>
          <a:custGeom>
            <a:avLst/>
            <a:gdLst/>
            <a:ahLst/>
            <a:cxnLst/>
            <a:rect l="l" t="t" r="r" b="b"/>
            <a:pathLst>
              <a:path w="250277" h="485525">
                <a:moveTo>
                  <a:pt x="85518" y="151967"/>
                </a:moveTo>
                <a:lnTo>
                  <a:pt x="85509" y="152138"/>
                </a:lnTo>
                <a:lnTo>
                  <a:pt x="86118" y="163943"/>
                </a:lnTo>
                <a:lnTo>
                  <a:pt x="87797" y="178399"/>
                </a:lnTo>
                <a:lnTo>
                  <a:pt x="88811" y="192486"/>
                </a:lnTo>
                <a:lnTo>
                  <a:pt x="87428" y="203186"/>
                </a:lnTo>
                <a:lnTo>
                  <a:pt x="85509" y="206138"/>
                </a:lnTo>
                <a:lnTo>
                  <a:pt x="80553" y="213138"/>
                </a:lnTo>
                <a:lnTo>
                  <a:pt x="74567" y="224384"/>
                </a:lnTo>
                <a:lnTo>
                  <a:pt x="67448" y="237397"/>
                </a:lnTo>
                <a:lnTo>
                  <a:pt x="59090" y="249699"/>
                </a:lnTo>
                <a:lnTo>
                  <a:pt x="49390" y="258814"/>
                </a:lnTo>
                <a:lnTo>
                  <a:pt x="47078" y="260138"/>
                </a:lnTo>
                <a:lnTo>
                  <a:pt x="38584" y="268130"/>
                </a:lnTo>
                <a:lnTo>
                  <a:pt x="33124" y="280246"/>
                </a:lnTo>
                <a:lnTo>
                  <a:pt x="29651" y="294349"/>
                </a:lnTo>
                <a:lnTo>
                  <a:pt x="27118" y="308296"/>
                </a:lnTo>
                <a:lnTo>
                  <a:pt x="24480" y="319950"/>
                </a:lnTo>
                <a:lnTo>
                  <a:pt x="23139" y="323537"/>
                </a:lnTo>
                <a:lnTo>
                  <a:pt x="19543" y="332331"/>
                </a:lnTo>
                <a:lnTo>
                  <a:pt x="16531" y="342087"/>
                </a:lnTo>
                <a:lnTo>
                  <a:pt x="13910" y="353711"/>
                </a:lnTo>
                <a:lnTo>
                  <a:pt x="11485" y="368103"/>
                </a:lnTo>
                <a:lnTo>
                  <a:pt x="9296" y="384281"/>
                </a:lnTo>
                <a:lnTo>
                  <a:pt x="7237" y="399152"/>
                </a:lnTo>
                <a:lnTo>
                  <a:pt x="4693" y="415756"/>
                </a:lnTo>
                <a:lnTo>
                  <a:pt x="2253" y="430922"/>
                </a:lnTo>
                <a:lnTo>
                  <a:pt x="504" y="441480"/>
                </a:lnTo>
                <a:lnTo>
                  <a:pt x="0" y="444479"/>
                </a:lnTo>
                <a:lnTo>
                  <a:pt x="47078" y="444085"/>
                </a:lnTo>
                <a:lnTo>
                  <a:pt x="47078" y="469092"/>
                </a:lnTo>
                <a:lnTo>
                  <a:pt x="50871" y="470067"/>
                </a:lnTo>
                <a:lnTo>
                  <a:pt x="60009" y="471552"/>
                </a:lnTo>
                <a:lnTo>
                  <a:pt x="73256" y="473410"/>
                </a:lnTo>
                <a:lnTo>
                  <a:pt x="89376" y="475506"/>
                </a:lnTo>
                <a:lnTo>
                  <a:pt x="107132" y="477703"/>
                </a:lnTo>
                <a:lnTo>
                  <a:pt x="125288" y="479866"/>
                </a:lnTo>
                <a:lnTo>
                  <a:pt x="142607" y="481858"/>
                </a:lnTo>
                <a:lnTo>
                  <a:pt x="157852" y="483544"/>
                </a:lnTo>
                <a:lnTo>
                  <a:pt x="169788" y="484787"/>
                </a:lnTo>
                <a:lnTo>
                  <a:pt x="177178" y="485451"/>
                </a:lnTo>
                <a:lnTo>
                  <a:pt x="178676" y="485525"/>
                </a:lnTo>
                <a:lnTo>
                  <a:pt x="191150" y="483556"/>
                </a:lnTo>
                <a:lnTo>
                  <a:pt x="207774" y="479772"/>
                </a:lnTo>
                <a:lnTo>
                  <a:pt x="217516" y="477356"/>
                </a:lnTo>
                <a:lnTo>
                  <a:pt x="217703" y="477308"/>
                </a:lnTo>
                <a:lnTo>
                  <a:pt x="224167" y="474895"/>
                </a:lnTo>
                <a:lnTo>
                  <a:pt x="239712" y="469092"/>
                </a:lnTo>
                <a:lnTo>
                  <a:pt x="224468" y="473874"/>
                </a:lnTo>
                <a:lnTo>
                  <a:pt x="229912" y="471902"/>
                </a:lnTo>
                <a:lnTo>
                  <a:pt x="239712" y="469092"/>
                </a:lnTo>
                <a:lnTo>
                  <a:pt x="250277" y="0"/>
                </a:lnTo>
                <a:lnTo>
                  <a:pt x="239034" y="2102"/>
                </a:lnTo>
                <a:lnTo>
                  <a:pt x="232676" y="4233"/>
                </a:lnTo>
                <a:lnTo>
                  <a:pt x="227132" y="7385"/>
                </a:lnTo>
                <a:lnTo>
                  <a:pt x="218581" y="12714"/>
                </a:lnTo>
                <a:lnTo>
                  <a:pt x="207687" y="19754"/>
                </a:lnTo>
                <a:lnTo>
                  <a:pt x="195111" y="28036"/>
                </a:lnTo>
                <a:lnTo>
                  <a:pt x="181517" y="37093"/>
                </a:lnTo>
                <a:lnTo>
                  <a:pt x="167567" y="46457"/>
                </a:lnTo>
                <a:lnTo>
                  <a:pt x="153922" y="55661"/>
                </a:lnTo>
                <a:lnTo>
                  <a:pt x="141246" y="64237"/>
                </a:lnTo>
                <a:lnTo>
                  <a:pt x="130200" y="71718"/>
                </a:lnTo>
                <a:lnTo>
                  <a:pt x="121448" y="77636"/>
                </a:lnTo>
                <a:lnTo>
                  <a:pt x="115652" y="81523"/>
                </a:lnTo>
                <a:lnTo>
                  <a:pt x="115379" y="81703"/>
                </a:lnTo>
                <a:lnTo>
                  <a:pt x="108321" y="89166"/>
                </a:lnTo>
                <a:lnTo>
                  <a:pt x="101549" y="100905"/>
                </a:lnTo>
                <a:lnTo>
                  <a:pt x="95472" y="114987"/>
                </a:lnTo>
                <a:lnTo>
                  <a:pt x="90502" y="129480"/>
                </a:lnTo>
                <a:lnTo>
                  <a:pt x="87047" y="142451"/>
                </a:lnTo>
                <a:lnTo>
                  <a:pt x="85518" y="15196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850669" y="5079761"/>
            <a:ext cx="15244" cy="4782"/>
          </a:xfrm>
          <a:custGeom>
            <a:avLst/>
            <a:gdLst/>
            <a:ahLst/>
            <a:cxnLst/>
            <a:rect l="l" t="t" r="r" b="b"/>
            <a:pathLst>
              <a:path w="15244" h="4782">
                <a:moveTo>
                  <a:pt x="0" y="4782"/>
                </a:moveTo>
                <a:lnTo>
                  <a:pt x="15244" y="0"/>
                </a:lnTo>
                <a:lnTo>
                  <a:pt x="5443" y="2810"/>
                </a:lnTo>
                <a:lnTo>
                  <a:pt x="0" y="47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626200" y="4605506"/>
            <a:ext cx="721366" cy="490689"/>
          </a:xfrm>
          <a:custGeom>
            <a:avLst/>
            <a:gdLst/>
            <a:ahLst/>
            <a:cxnLst/>
            <a:rect l="l" t="t" r="r" b="b"/>
            <a:pathLst>
              <a:path w="721366" h="490689">
                <a:moveTo>
                  <a:pt x="47078" y="474256"/>
                </a:moveTo>
                <a:lnTo>
                  <a:pt x="60009" y="476716"/>
                </a:lnTo>
                <a:lnTo>
                  <a:pt x="73256" y="478574"/>
                </a:lnTo>
                <a:lnTo>
                  <a:pt x="89376" y="480670"/>
                </a:lnTo>
                <a:lnTo>
                  <a:pt x="107132" y="482867"/>
                </a:lnTo>
                <a:lnTo>
                  <a:pt x="125288" y="485030"/>
                </a:lnTo>
                <a:lnTo>
                  <a:pt x="142607" y="487023"/>
                </a:lnTo>
                <a:lnTo>
                  <a:pt x="157852" y="488708"/>
                </a:lnTo>
                <a:lnTo>
                  <a:pt x="169788" y="489951"/>
                </a:lnTo>
                <a:lnTo>
                  <a:pt x="178676" y="490689"/>
                </a:lnTo>
                <a:lnTo>
                  <a:pt x="191150" y="488720"/>
                </a:lnTo>
                <a:lnTo>
                  <a:pt x="207774" y="484936"/>
                </a:lnTo>
                <a:lnTo>
                  <a:pt x="217516" y="482520"/>
                </a:lnTo>
                <a:lnTo>
                  <a:pt x="217703" y="482473"/>
                </a:lnTo>
                <a:lnTo>
                  <a:pt x="239712" y="474256"/>
                </a:lnTo>
                <a:lnTo>
                  <a:pt x="229912" y="477066"/>
                </a:lnTo>
                <a:lnTo>
                  <a:pt x="241264" y="481779"/>
                </a:lnTo>
                <a:lnTo>
                  <a:pt x="260235" y="482255"/>
                </a:lnTo>
                <a:lnTo>
                  <a:pt x="288508" y="482430"/>
                </a:lnTo>
                <a:lnTo>
                  <a:pt x="305343" y="481666"/>
                </a:lnTo>
                <a:lnTo>
                  <a:pt x="320985" y="480396"/>
                </a:lnTo>
                <a:lnTo>
                  <a:pt x="335342" y="478835"/>
                </a:lnTo>
                <a:lnTo>
                  <a:pt x="348322" y="477197"/>
                </a:lnTo>
                <a:lnTo>
                  <a:pt x="359830" y="475698"/>
                </a:lnTo>
                <a:lnTo>
                  <a:pt x="369777" y="474552"/>
                </a:lnTo>
                <a:lnTo>
                  <a:pt x="378067" y="473975"/>
                </a:lnTo>
                <a:lnTo>
                  <a:pt x="384610" y="474180"/>
                </a:lnTo>
                <a:lnTo>
                  <a:pt x="385190" y="474256"/>
                </a:lnTo>
                <a:lnTo>
                  <a:pt x="396561" y="473960"/>
                </a:lnTo>
                <a:lnTo>
                  <a:pt x="411917" y="471385"/>
                </a:lnTo>
                <a:lnTo>
                  <a:pt x="428454" y="467604"/>
                </a:lnTo>
                <a:lnTo>
                  <a:pt x="443371" y="463688"/>
                </a:lnTo>
                <a:lnTo>
                  <a:pt x="453863" y="460709"/>
                </a:lnTo>
                <a:lnTo>
                  <a:pt x="457212" y="459714"/>
                </a:lnTo>
                <a:lnTo>
                  <a:pt x="459000" y="438611"/>
                </a:lnTo>
                <a:lnTo>
                  <a:pt x="460592" y="425541"/>
                </a:lnTo>
                <a:lnTo>
                  <a:pt x="462743" y="416805"/>
                </a:lnTo>
                <a:lnTo>
                  <a:pt x="466211" y="408702"/>
                </a:lnTo>
                <a:lnTo>
                  <a:pt x="468629" y="403821"/>
                </a:lnTo>
                <a:lnTo>
                  <a:pt x="475514" y="392552"/>
                </a:lnTo>
                <a:lnTo>
                  <a:pt x="483490" y="382342"/>
                </a:lnTo>
                <a:lnTo>
                  <a:pt x="491515" y="372580"/>
                </a:lnTo>
                <a:lnTo>
                  <a:pt x="498547" y="362655"/>
                </a:lnTo>
                <a:lnTo>
                  <a:pt x="508005" y="348096"/>
                </a:lnTo>
                <a:lnTo>
                  <a:pt x="517518" y="335208"/>
                </a:lnTo>
                <a:lnTo>
                  <a:pt x="523823" y="327134"/>
                </a:lnTo>
                <a:lnTo>
                  <a:pt x="524573" y="326199"/>
                </a:lnTo>
                <a:lnTo>
                  <a:pt x="534643" y="354059"/>
                </a:lnTo>
                <a:lnTo>
                  <a:pt x="541918" y="374463"/>
                </a:lnTo>
                <a:lnTo>
                  <a:pt x="546795" y="388769"/>
                </a:lnTo>
                <a:lnTo>
                  <a:pt x="549671" y="398338"/>
                </a:lnTo>
                <a:lnTo>
                  <a:pt x="550943" y="404528"/>
                </a:lnTo>
                <a:lnTo>
                  <a:pt x="551007" y="408700"/>
                </a:lnTo>
                <a:lnTo>
                  <a:pt x="550261" y="412212"/>
                </a:lnTo>
                <a:lnTo>
                  <a:pt x="549973" y="413219"/>
                </a:lnTo>
                <a:lnTo>
                  <a:pt x="552092" y="423980"/>
                </a:lnTo>
                <a:lnTo>
                  <a:pt x="559391" y="438488"/>
                </a:lnTo>
                <a:lnTo>
                  <a:pt x="567188" y="451220"/>
                </a:lnTo>
                <a:lnTo>
                  <a:pt x="599212" y="458778"/>
                </a:lnTo>
                <a:lnTo>
                  <a:pt x="622342" y="460454"/>
                </a:lnTo>
                <a:lnTo>
                  <a:pt x="640880" y="461682"/>
                </a:lnTo>
                <a:lnTo>
                  <a:pt x="655514" y="462462"/>
                </a:lnTo>
                <a:lnTo>
                  <a:pt x="666932" y="462794"/>
                </a:lnTo>
                <a:lnTo>
                  <a:pt x="675824" y="462677"/>
                </a:lnTo>
                <a:lnTo>
                  <a:pt x="688778" y="461100"/>
                </a:lnTo>
                <a:lnTo>
                  <a:pt x="699885" y="457731"/>
                </a:lnTo>
                <a:lnTo>
                  <a:pt x="717633" y="446140"/>
                </a:lnTo>
                <a:lnTo>
                  <a:pt x="721366" y="435043"/>
                </a:lnTo>
                <a:lnTo>
                  <a:pt x="721004" y="429653"/>
                </a:lnTo>
                <a:lnTo>
                  <a:pt x="715751" y="397263"/>
                </a:lnTo>
                <a:lnTo>
                  <a:pt x="711182" y="369145"/>
                </a:lnTo>
                <a:lnTo>
                  <a:pt x="707236" y="344970"/>
                </a:lnTo>
                <a:lnTo>
                  <a:pt x="703850" y="324406"/>
                </a:lnTo>
                <a:lnTo>
                  <a:pt x="700963" y="307123"/>
                </a:lnTo>
                <a:lnTo>
                  <a:pt x="698512" y="292789"/>
                </a:lnTo>
                <a:lnTo>
                  <a:pt x="696435" y="281074"/>
                </a:lnTo>
                <a:lnTo>
                  <a:pt x="694670" y="271648"/>
                </a:lnTo>
                <a:lnTo>
                  <a:pt x="693156" y="264180"/>
                </a:lnTo>
                <a:lnTo>
                  <a:pt x="690630" y="253792"/>
                </a:lnTo>
                <a:lnTo>
                  <a:pt x="687168" y="244623"/>
                </a:lnTo>
                <a:lnTo>
                  <a:pt x="685787" y="241820"/>
                </a:lnTo>
                <a:lnTo>
                  <a:pt x="682832" y="234399"/>
                </a:lnTo>
                <a:lnTo>
                  <a:pt x="678865" y="222416"/>
                </a:lnTo>
                <a:lnTo>
                  <a:pt x="674244" y="207307"/>
                </a:lnTo>
                <a:lnTo>
                  <a:pt x="669329" y="190510"/>
                </a:lnTo>
                <a:lnTo>
                  <a:pt x="664479" y="173462"/>
                </a:lnTo>
                <a:lnTo>
                  <a:pt x="660054" y="157600"/>
                </a:lnTo>
                <a:lnTo>
                  <a:pt x="656414" y="144360"/>
                </a:lnTo>
                <a:lnTo>
                  <a:pt x="653917" y="135181"/>
                </a:lnTo>
                <a:lnTo>
                  <a:pt x="652919" y="131483"/>
                </a:lnTo>
                <a:lnTo>
                  <a:pt x="645536" y="105920"/>
                </a:lnTo>
                <a:lnTo>
                  <a:pt x="640671" y="90868"/>
                </a:lnTo>
                <a:lnTo>
                  <a:pt x="636911" y="83075"/>
                </a:lnTo>
                <a:lnTo>
                  <a:pt x="632844" y="79291"/>
                </a:lnTo>
                <a:lnTo>
                  <a:pt x="629450" y="77482"/>
                </a:lnTo>
                <a:lnTo>
                  <a:pt x="617891" y="75519"/>
                </a:lnTo>
                <a:lnTo>
                  <a:pt x="601203" y="75672"/>
                </a:lnTo>
                <a:lnTo>
                  <a:pt x="585810" y="76728"/>
                </a:lnTo>
                <a:lnTo>
                  <a:pt x="578040" y="77482"/>
                </a:lnTo>
                <a:lnTo>
                  <a:pt x="545379" y="66431"/>
                </a:lnTo>
                <a:lnTo>
                  <a:pt x="515969" y="56484"/>
                </a:lnTo>
                <a:lnTo>
                  <a:pt x="489624" y="47584"/>
                </a:lnTo>
                <a:lnTo>
                  <a:pt x="466160" y="39671"/>
                </a:lnTo>
                <a:lnTo>
                  <a:pt x="445393" y="32688"/>
                </a:lnTo>
                <a:lnTo>
                  <a:pt x="427138" y="26576"/>
                </a:lnTo>
                <a:lnTo>
                  <a:pt x="411209" y="21278"/>
                </a:lnTo>
                <a:lnTo>
                  <a:pt x="397424" y="16736"/>
                </a:lnTo>
                <a:lnTo>
                  <a:pt x="375543" y="9685"/>
                </a:lnTo>
                <a:lnTo>
                  <a:pt x="360019" y="4958"/>
                </a:lnTo>
                <a:lnTo>
                  <a:pt x="345420" y="1210"/>
                </a:lnTo>
                <a:lnTo>
                  <a:pt x="331952" y="0"/>
                </a:lnTo>
                <a:lnTo>
                  <a:pt x="323152" y="119"/>
                </a:lnTo>
                <a:lnTo>
                  <a:pt x="295874" y="1159"/>
                </a:lnTo>
                <a:lnTo>
                  <a:pt x="279998" y="2139"/>
                </a:lnTo>
                <a:lnTo>
                  <a:pt x="264365" y="3464"/>
                </a:lnTo>
                <a:lnTo>
                  <a:pt x="250277" y="5164"/>
                </a:lnTo>
                <a:lnTo>
                  <a:pt x="232676" y="9398"/>
                </a:lnTo>
                <a:lnTo>
                  <a:pt x="218581" y="17878"/>
                </a:lnTo>
                <a:lnTo>
                  <a:pt x="195111" y="33200"/>
                </a:lnTo>
                <a:lnTo>
                  <a:pt x="181517" y="42257"/>
                </a:lnTo>
                <a:lnTo>
                  <a:pt x="167567" y="51621"/>
                </a:lnTo>
                <a:lnTo>
                  <a:pt x="153922" y="60825"/>
                </a:lnTo>
                <a:lnTo>
                  <a:pt x="141246" y="69401"/>
                </a:lnTo>
                <a:lnTo>
                  <a:pt x="130200" y="76882"/>
                </a:lnTo>
                <a:lnTo>
                  <a:pt x="121448" y="82800"/>
                </a:lnTo>
                <a:lnTo>
                  <a:pt x="115652" y="86687"/>
                </a:lnTo>
                <a:lnTo>
                  <a:pt x="115379" y="86868"/>
                </a:lnTo>
                <a:lnTo>
                  <a:pt x="108321" y="94330"/>
                </a:lnTo>
                <a:lnTo>
                  <a:pt x="101549" y="106069"/>
                </a:lnTo>
                <a:lnTo>
                  <a:pt x="95472" y="120151"/>
                </a:lnTo>
                <a:lnTo>
                  <a:pt x="90502" y="134644"/>
                </a:lnTo>
                <a:lnTo>
                  <a:pt x="87047" y="147615"/>
                </a:lnTo>
                <a:lnTo>
                  <a:pt x="85518" y="157131"/>
                </a:lnTo>
                <a:lnTo>
                  <a:pt x="85509" y="157302"/>
                </a:lnTo>
                <a:lnTo>
                  <a:pt x="86118" y="169107"/>
                </a:lnTo>
                <a:lnTo>
                  <a:pt x="87797" y="183563"/>
                </a:lnTo>
                <a:lnTo>
                  <a:pt x="88811" y="197650"/>
                </a:lnTo>
                <a:lnTo>
                  <a:pt x="87428" y="208350"/>
                </a:lnTo>
                <a:lnTo>
                  <a:pt x="85509" y="211302"/>
                </a:lnTo>
                <a:lnTo>
                  <a:pt x="80553" y="218302"/>
                </a:lnTo>
                <a:lnTo>
                  <a:pt x="74567" y="229548"/>
                </a:lnTo>
                <a:lnTo>
                  <a:pt x="67448" y="242561"/>
                </a:lnTo>
                <a:lnTo>
                  <a:pt x="59090" y="254863"/>
                </a:lnTo>
                <a:lnTo>
                  <a:pt x="49390" y="263978"/>
                </a:lnTo>
                <a:lnTo>
                  <a:pt x="47078" y="265303"/>
                </a:lnTo>
                <a:lnTo>
                  <a:pt x="38584" y="273294"/>
                </a:lnTo>
                <a:lnTo>
                  <a:pt x="33124" y="285410"/>
                </a:lnTo>
                <a:lnTo>
                  <a:pt x="29651" y="299513"/>
                </a:lnTo>
                <a:lnTo>
                  <a:pt x="27118" y="313460"/>
                </a:lnTo>
                <a:lnTo>
                  <a:pt x="24480" y="325114"/>
                </a:lnTo>
                <a:lnTo>
                  <a:pt x="23139" y="328701"/>
                </a:lnTo>
                <a:lnTo>
                  <a:pt x="19543" y="337495"/>
                </a:lnTo>
                <a:lnTo>
                  <a:pt x="16531" y="347252"/>
                </a:lnTo>
                <a:lnTo>
                  <a:pt x="13910" y="358875"/>
                </a:lnTo>
                <a:lnTo>
                  <a:pt x="11485" y="373267"/>
                </a:lnTo>
                <a:lnTo>
                  <a:pt x="9296" y="389445"/>
                </a:lnTo>
                <a:lnTo>
                  <a:pt x="7237" y="404316"/>
                </a:lnTo>
                <a:lnTo>
                  <a:pt x="4693" y="420920"/>
                </a:lnTo>
                <a:lnTo>
                  <a:pt x="2253" y="436086"/>
                </a:lnTo>
                <a:lnTo>
                  <a:pt x="504" y="446644"/>
                </a:lnTo>
                <a:lnTo>
                  <a:pt x="0" y="449643"/>
                </a:lnTo>
                <a:lnTo>
                  <a:pt x="47078" y="449249"/>
                </a:lnTo>
                <a:lnTo>
                  <a:pt x="47078" y="474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3860505" y="4931708"/>
            <a:ext cx="8071" cy="143179"/>
          </a:xfrm>
          <a:custGeom>
            <a:avLst/>
            <a:gdLst/>
            <a:ahLst/>
            <a:cxnLst/>
            <a:rect l="l" t="t" r="r" b="b"/>
            <a:pathLst>
              <a:path w="8071" h="143179">
                <a:moveTo>
                  <a:pt x="1944" y="408"/>
                </a:moveTo>
                <a:lnTo>
                  <a:pt x="367" y="11632"/>
                </a:lnTo>
                <a:lnTo>
                  <a:pt x="0" y="23288"/>
                </a:lnTo>
                <a:lnTo>
                  <a:pt x="565" y="35283"/>
                </a:lnTo>
                <a:lnTo>
                  <a:pt x="1787" y="47524"/>
                </a:lnTo>
                <a:lnTo>
                  <a:pt x="2030" y="49407"/>
                </a:lnTo>
                <a:lnTo>
                  <a:pt x="2030" y="0"/>
                </a:lnTo>
                <a:lnTo>
                  <a:pt x="1944" y="408"/>
                </a:lnTo>
                <a:close/>
              </a:path>
              <a:path w="8071" h="143179">
                <a:moveTo>
                  <a:pt x="8071" y="109174"/>
                </a:moveTo>
                <a:lnTo>
                  <a:pt x="7712" y="97094"/>
                </a:lnTo>
                <a:lnTo>
                  <a:pt x="6628" y="84796"/>
                </a:lnTo>
                <a:lnTo>
                  <a:pt x="5095" y="72374"/>
                </a:lnTo>
                <a:lnTo>
                  <a:pt x="3389" y="59919"/>
                </a:lnTo>
                <a:lnTo>
                  <a:pt x="2030" y="49407"/>
                </a:lnTo>
                <a:lnTo>
                  <a:pt x="2030" y="143179"/>
                </a:lnTo>
                <a:lnTo>
                  <a:pt x="5506" y="132310"/>
                </a:lnTo>
                <a:lnTo>
                  <a:pt x="7428" y="120944"/>
                </a:lnTo>
                <a:lnTo>
                  <a:pt x="8071" y="1091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860505" y="4931708"/>
            <a:ext cx="8071" cy="143179"/>
          </a:xfrm>
          <a:custGeom>
            <a:avLst/>
            <a:gdLst/>
            <a:ahLst/>
            <a:cxnLst/>
            <a:rect l="l" t="t" r="r" b="b"/>
            <a:pathLst>
              <a:path w="8071" h="143179">
                <a:moveTo>
                  <a:pt x="2030" y="143179"/>
                </a:moveTo>
                <a:lnTo>
                  <a:pt x="5506" y="132310"/>
                </a:lnTo>
                <a:lnTo>
                  <a:pt x="7428" y="120944"/>
                </a:lnTo>
                <a:lnTo>
                  <a:pt x="8071" y="109174"/>
                </a:lnTo>
                <a:lnTo>
                  <a:pt x="7712" y="97094"/>
                </a:lnTo>
                <a:lnTo>
                  <a:pt x="6628" y="84796"/>
                </a:lnTo>
                <a:lnTo>
                  <a:pt x="5095" y="72374"/>
                </a:lnTo>
                <a:lnTo>
                  <a:pt x="3389" y="59919"/>
                </a:lnTo>
                <a:lnTo>
                  <a:pt x="1787" y="47524"/>
                </a:lnTo>
                <a:lnTo>
                  <a:pt x="565" y="35283"/>
                </a:lnTo>
                <a:lnTo>
                  <a:pt x="0" y="23288"/>
                </a:lnTo>
                <a:lnTo>
                  <a:pt x="367" y="11632"/>
                </a:lnTo>
                <a:lnTo>
                  <a:pt x="1944" y="408"/>
                </a:lnTo>
                <a:lnTo>
                  <a:pt x="20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3899293" y="4865928"/>
            <a:ext cx="168338" cy="162521"/>
          </a:xfrm>
          <a:custGeom>
            <a:avLst/>
            <a:gdLst/>
            <a:ahLst/>
            <a:cxnLst/>
            <a:rect l="l" t="t" r="r" b="b"/>
            <a:pathLst>
              <a:path w="168338" h="162521">
                <a:moveTo>
                  <a:pt x="168338" y="0"/>
                </a:moveTo>
                <a:lnTo>
                  <a:pt x="164728" y="1689"/>
                </a:lnTo>
                <a:lnTo>
                  <a:pt x="154490" y="8866"/>
                </a:lnTo>
                <a:lnTo>
                  <a:pt x="144931" y="17713"/>
                </a:lnTo>
                <a:lnTo>
                  <a:pt x="135394" y="26466"/>
                </a:lnTo>
                <a:lnTo>
                  <a:pt x="131380" y="29754"/>
                </a:lnTo>
                <a:lnTo>
                  <a:pt x="121177" y="37712"/>
                </a:lnTo>
                <a:lnTo>
                  <a:pt x="111112" y="45400"/>
                </a:lnTo>
                <a:lnTo>
                  <a:pt x="101344" y="53207"/>
                </a:lnTo>
                <a:lnTo>
                  <a:pt x="92033" y="61518"/>
                </a:lnTo>
                <a:lnTo>
                  <a:pt x="83340" y="70721"/>
                </a:lnTo>
                <a:lnTo>
                  <a:pt x="75425" y="81203"/>
                </a:lnTo>
                <a:lnTo>
                  <a:pt x="73605" y="84064"/>
                </a:lnTo>
                <a:lnTo>
                  <a:pt x="67481" y="95434"/>
                </a:lnTo>
                <a:lnTo>
                  <a:pt x="65913" y="98886"/>
                </a:lnTo>
                <a:lnTo>
                  <a:pt x="168338" y="0"/>
                </a:lnTo>
                <a:close/>
              </a:path>
              <a:path w="168338" h="162521">
                <a:moveTo>
                  <a:pt x="36458" y="151338"/>
                </a:moveTo>
                <a:lnTo>
                  <a:pt x="44339" y="142284"/>
                </a:lnTo>
                <a:lnTo>
                  <a:pt x="50895" y="131566"/>
                </a:lnTo>
                <a:lnTo>
                  <a:pt x="56613" y="119785"/>
                </a:lnTo>
                <a:lnTo>
                  <a:pt x="61979" y="107541"/>
                </a:lnTo>
                <a:lnTo>
                  <a:pt x="65913" y="98886"/>
                </a:lnTo>
                <a:lnTo>
                  <a:pt x="0" y="162521"/>
                </a:lnTo>
                <a:lnTo>
                  <a:pt x="14775" y="162057"/>
                </a:lnTo>
                <a:lnTo>
                  <a:pt x="26765" y="158129"/>
                </a:lnTo>
                <a:lnTo>
                  <a:pt x="36458" y="1513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899293" y="4865928"/>
            <a:ext cx="168338" cy="162521"/>
          </a:xfrm>
          <a:custGeom>
            <a:avLst/>
            <a:gdLst/>
            <a:ahLst/>
            <a:cxnLst/>
            <a:rect l="l" t="t" r="r" b="b"/>
            <a:pathLst>
              <a:path w="168338" h="162521">
                <a:moveTo>
                  <a:pt x="0" y="162521"/>
                </a:moveTo>
                <a:lnTo>
                  <a:pt x="14775" y="162057"/>
                </a:lnTo>
                <a:lnTo>
                  <a:pt x="26765" y="158129"/>
                </a:lnTo>
                <a:lnTo>
                  <a:pt x="36458" y="151338"/>
                </a:lnTo>
                <a:lnTo>
                  <a:pt x="44339" y="142284"/>
                </a:lnTo>
                <a:lnTo>
                  <a:pt x="50895" y="131566"/>
                </a:lnTo>
                <a:lnTo>
                  <a:pt x="56613" y="119785"/>
                </a:lnTo>
                <a:lnTo>
                  <a:pt x="61979" y="107541"/>
                </a:lnTo>
                <a:lnTo>
                  <a:pt x="67481" y="95434"/>
                </a:lnTo>
                <a:lnTo>
                  <a:pt x="73605" y="84064"/>
                </a:lnTo>
                <a:lnTo>
                  <a:pt x="75425" y="81203"/>
                </a:lnTo>
                <a:lnTo>
                  <a:pt x="83340" y="70721"/>
                </a:lnTo>
                <a:lnTo>
                  <a:pt x="92033" y="61518"/>
                </a:lnTo>
                <a:lnTo>
                  <a:pt x="101344" y="53207"/>
                </a:lnTo>
                <a:lnTo>
                  <a:pt x="111112" y="45400"/>
                </a:lnTo>
                <a:lnTo>
                  <a:pt x="121177" y="37712"/>
                </a:lnTo>
                <a:lnTo>
                  <a:pt x="131380" y="29754"/>
                </a:lnTo>
                <a:lnTo>
                  <a:pt x="135394" y="26466"/>
                </a:lnTo>
                <a:lnTo>
                  <a:pt x="144931" y="17713"/>
                </a:lnTo>
                <a:lnTo>
                  <a:pt x="154490" y="8866"/>
                </a:lnTo>
                <a:lnTo>
                  <a:pt x="164728" y="1689"/>
                </a:lnTo>
                <a:lnTo>
                  <a:pt x="1683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3843186" y="4687911"/>
            <a:ext cx="43367" cy="193484"/>
          </a:xfrm>
          <a:custGeom>
            <a:avLst/>
            <a:gdLst/>
            <a:ahLst/>
            <a:cxnLst/>
            <a:rect l="l" t="t" r="r" b="b"/>
            <a:pathLst>
              <a:path w="43367" h="193484">
                <a:moveTo>
                  <a:pt x="42570" y="193484"/>
                </a:moveTo>
                <a:lnTo>
                  <a:pt x="42658" y="181608"/>
                </a:lnTo>
                <a:lnTo>
                  <a:pt x="42865" y="169343"/>
                </a:lnTo>
                <a:lnTo>
                  <a:pt x="43108" y="156772"/>
                </a:lnTo>
                <a:lnTo>
                  <a:pt x="43303" y="143973"/>
                </a:lnTo>
                <a:lnTo>
                  <a:pt x="43367" y="131030"/>
                </a:lnTo>
                <a:lnTo>
                  <a:pt x="43216" y="118023"/>
                </a:lnTo>
                <a:lnTo>
                  <a:pt x="42766" y="105033"/>
                </a:lnTo>
                <a:lnTo>
                  <a:pt x="41934" y="92141"/>
                </a:lnTo>
                <a:lnTo>
                  <a:pt x="40635" y="79428"/>
                </a:lnTo>
                <a:lnTo>
                  <a:pt x="40538" y="78651"/>
                </a:lnTo>
                <a:lnTo>
                  <a:pt x="39333" y="65767"/>
                </a:lnTo>
                <a:lnTo>
                  <a:pt x="38283" y="53431"/>
                </a:lnTo>
                <a:lnTo>
                  <a:pt x="36207" y="41301"/>
                </a:lnTo>
                <a:lnTo>
                  <a:pt x="32308" y="29870"/>
                </a:lnTo>
                <a:lnTo>
                  <a:pt x="24523" y="18038"/>
                </a:lnTo>
                <a:lnTo>
                  <a:pt x="15468" y="11070"/>
                </a:lnTo>
                <a:lnTo>
                  <a:pt x="5503" y="464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3667427" y="4900750"/>
            <a:ext cx="11293" cy="156718"/>
          </a:xfrm>
          <a:custGeom>
            <a:avLst/>
            <a:gdLst/>
            <a:ahLst/>
            <a:cxnLst/>
            <a:rect l="l" t="t" r="r" b="b"/>
            <a:pathLst>
              <a:path w="11293" h="156717">
                <a:moveTo>
                  <a:pt x="5489" y="156718"/>
                </a:moveTo>
                <a:lnTo>
                  <a:pt x="5222" y="145791"/>
                </a:lnTo>
                <a:lnTo>
                  <a:pt x="4522" y="133932"/>
                </a:lnTo>
                <a:lnTo>
                  <a:pt x="3547" y="121333"/>
                </a:lnTo>
                <a:lnTo>
                  <a:pt x="2452" y="108187"/>
                </a:lnTo>
                <a:lnTo>
                  <a:pt x="1394" y="94688"/>
                </a:lnTo>
                <a:lnTo>
                  <a:pt x="529" y="81030"/>
                </a:lnTo>
                <a:lnTo>
                  <a:pt x="12" y="67405"/>
                </a:lnTo>
                <a:lnTo>
                  <a:pt x="0" y="54007"/>
                </a:lnTo>
                <a:lnTo>
                  <a:pt x="648" y="41030"/>
                </a:lnTo>
                <a:lnTo>
                  <a:pt x="2113" y="28667"/>
                </a:lnTo>
                <a:lnTo>
                  <a:pt x="4551" y="17110"/>
                </a:lnTo>
                <a:lnTo>
                  <a:pt x="8117" y="6554"/>
                </a:lnTo>
                <a:lnTo>
                  <a:pt x="112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3925172" y="4589232"/>
            <a:ext cx="299193" cy="260350"/>
          </a:xfrm>
          <a:custGeom>
            <a:avLst/>
            <a:gdLst/>
            <a:ahLst/>
            <a:cxnLst/>
            <a:rect l="l" t="t" r="r" b="b"/>
            <a:pathLst>
              <a:path w="299193" h="260350">
                <a:moveTo>
                  <a:pt x="366" y="120249"/>
                </a:moveTo>
                <a:lnTo>
                  <a:pt x="1529" y="123837"/>
                </a:lnTo>
                <a:lnTo>
                  <a:pt x="5571" y="134200"/>
                </a:lnTo>
                <a:lnTo>
                  <a:pt x="10318" y="147259"/>
                </a:lnTo>
                <a:lnTo>
                  <a:pt x="15559" y="161422"/>
                </a:lnTo>
                <a:lnTo>
                  <a:pt x="21084" y="175098"/>
                </a:lnTo>
                <a:lnTo>
                  <a:pt x="26682" y="186695"/>
                </a:lnTo>
                <a:lnTo>
                  <a:pt x="32144" y="194621"/>
                </a:lnTo>
                <a:lnTo>
                  <a:pt x="42029" y="202867"/>
                </a:lnTo>
                <a:lnTo>
                  <a:pt x="54878" y="212764"/>
                </a:lnTo>
                <a:lnTo>
                  <a:pt x="68490" y="222979"/>
                </a:lnTo>
                <a:lnTo>
                  <a:pt x="79834" y="231375"/>
                </a:lnTo>
                <a:lnTo>
                  <a:pt x="85881" y="235812"/>
                </a:lnTo>
                <a:lnTo>
                  <a:pt x="126827" y="243789"/>
                </a:lnTo>
                <a:lnTo>
                  <a:pt x="139595" y="257135"/>
                </a:lnTo>
                <a:lnTo>
                  <a:pt x="147375" y="260350"/>
                </a:lnTo>
                <a:lnTo>
                  <a:pt x="154068" y="259270"/>
                </a:lnTo>
                <a:lnTo>
                  <a:pt x="165094" y="251018"/>
                </a:lnTo>
                <a:lnTo>
                  <a:pt x="174922" y="237416"/>
                </a:lnTo>
                <a:lnTo>
                  <a:pt x="180060" y="228604"/>
                </a:lnTo>
                <a:lnTo>
                  <a:pt x="180218" y="228307"/>
                </a:lnTo>
                <a:lnTo>
                  <a:pt x="203332" y="222678"/>
                </a:lnTo>
                <a:lnTo>
                  <a:pt x="216161" y="219597"/>
                </a:lnTo>
                <a:lnTo>
                  <a:pt x="223367" y="217969"/>
                </a:lnTo>
                <a:lnTo>
                  <a:pt x="229532" y="216712"/>
                </a:lnTo>
                <a:lnTo>
                  <a:pt x="237665" y="213724"/>
                </a:lnTo>
                <a:lnTo>
                  <a:pt x="249817" y="207626"/>
                </a:lnTo>
                <a:lnTo>
                  <a:pt x="263466" y="199538"/>
                </a:lnTo>
                <a:lnTo>
                  <a:pt x="276093" y="190580"/>
                </a:lnTo>
                <a:lnTo>
                  <a:pt x="285177" y="181870"/>
                </a:lnTo>
                <a:lnTo>
                  <a:pt x="291381" y="166762"/>
                </a:lnTo>
                <a:lnTo>
                  <a:pt x="294988" y="152247"/>
                </a:lnTo>
                <a:lnTo>
                  <a:pt x="297794" y="137442"/>
                </a:lnTo>
                <a:lnTo>
                  <a:pt x="299193" y="125331"/>
                </a:lnTo>
                <a:lnTo>
                  <a:pt x="298988" y="119964"/>
                </a:lnTo>
                <a:lnTo>
                  <a:pt x="296838" y="110796"/>
                </a:lnTo>
                <a:lnTo>
                  <a:pt x="293139" y="95308"/>
                </a:lnTo>
                <a:lnTo>
                  <a:pt x="288992" y="78037"/>
                </a:lnTo>
                <a:lnTo>
                  <a:pt x="285496" y="63517"/>
                </a:lnTo>
                <a:lnTo>
                  <a:pt x="43782" y="0"/>
                </a:lnTo>
                <a:lnTo>
                  <a:pt x="35738" y="23167"/>
                </a:lnTo>
                <a:lnTo>
                  <a:pt x="30319" y="38423"/>
                </a:lnTo>
                <a:lnTo>
                  <a:pt x="26568" y="48197"/>
                </a:lnTo>
                <a:lnTo>
                  <a:pt x="23529" y="54917"/>
                </a:lnTo>
                <a:lnTo>
                  <a:pt x="20245" y="61013"/>
                </a:lnTo>
                <a:lnTo>
                  <a:pt x="18636" y="63842"/>
                </a:lnTo>
                <a:lnTo>
                  <a:pt x="13564" y="72880"/>
                </a:lnTo>
                <a:lnTo>
                  <a:pt x="7900" y="84099"/>
                </a:lnTo>
                <a:lnTo>
                  <a:pt x="2944" y="96439"/>
                </a:lnTo>
                <a:lnTo>
                  <a:pt x="0" y="108842"/>
                </a:lnTo>
                <a:lnTo>
                  <a:pt x="366" y="1202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3925172" y="4589232"/>
            <a:ext cx="299193" cy="260350"/>
          </a:xfrm>
          <a:custGeom>
            <a:avLst/>
            <a:gdLst/>
            <a:ahLst/>
            <a:cxnLst/>
            <a:rect l="l" t="t" r="r" b="b"/>
            <a:pathLst>
              <a:path w="299193" h="260350">
                <a:moveTo>
                  <a:pt x="43782" y="0"/>
                </a:moveTo>
                <a:lnTo>
                  <a:pt x="35738" y="23167"/>
                </a:lnTo>
                <a:lnTo>
                  <a:pt x="30319" y="38423"/>
                </a:lnTo>
                <a:lnTo>
                  <a:pt x="26568" y="48197"/>
                </a:lnTo>
                <a:lnTo>
                  <a:pt x="23529" y="54917"/>
                </a:lnTo>
                <a:lnTo>
                  <a:pt x="20245" y="61013"/>
                </a:lnTo>
                <a:lnTo>
                  <a:pt x="18636" y="63842"/>
                </a:lnTo>
                <a:lnTo>
                  <a:pt x="13564" y="72880"/>
                </a:lnTo>
                <a:lnTo>
                  <a:pt x="7900" y="84099"/>
                </a:lnTo>
                <a:lnTo>
                  <a:pt x="2944" y="96439"/>
                </a:lnTo>
                <a:lnTo>
                  <a:pt x="0" y="108842"/>
                </a:lnTo>
                <a:lnTo>
                  <a:pt x="366" y="120249"/>
                </a:lnTo>
                <a:lnTo>
                  <a:pt x="1529" y="123837"/>
                </a:lnTo>
                <a:lnTo>
                  <a:pt x="5571" y="134200"/>
                </a:lnTo>
                <a:lnTo>
                  <a:pt x="10318" y="147259"/>
                </a:lnTo>
                <a:lnTo>
                  <a:pt x="15559" y="161422"/>
                </a:lnTo>
                <a:lnTo>
                  <a:pt x="21084" y="175098"/>
                </a:lnTo>
                <a:lnTo>
                  <a:pt x="26682" y="186695"/>
                </a:lnTo>
                <a:lnTo>
                  <a:pt x="32144" y="194621"/>
                </a:lnTo>
                <a:lnTo>
                  <a:pt x="42029" y="202867"/>
                </a:lnTo>
                <a:lnTo>
                  <a:pt x="54878" y="212764"/>
                </a:lnTo>
                <a:lnTo>
                  <a:pt x="68490" y="222979"/>
                </a:lnTo>
                <a:lnTo>
                  <a:pt x="79834" y="231375"/>
                </a:lnTo>
                <a:lnTo>
                  <a:pt x="85881" y="235812"/>
                </a:lnTo>
                <a:lnTo>
                  <a:pt x="126827" y="243789"/>
                </a:lnTo>
                <a:lnTo>
                  <a:pt x="139595" y="257135"/>
                </a:lnTo>
                <a:lnTo>
                  <a:pt x="147375" y="260350"/>
                </a:lnTo>
                <a:lnTo>
                  <a:pt x="154068" y="259270"/>
                </a:lnTo>
                <a:lnTo>
                  <a:pt x="165094" y="251018"/>
                </a:lnTo>
                <a:lnTo>
                  <a:pt x="174922" y="237416"/>
                </a:lnTo>
                <a:lnTo>
                  <a:pt x="180060" y="228604"/>
                </a:lnTo>
                <a:lnTo>
                  <a:pt x="180218" y="228307"/>
                </a:lnTo>
                <a:lnTo>
                  <a:pt x="203332" y="222678"/>
                </a:lnTo>
                <a:lnTo>
                  <a:pt x="216161" y="219597"/>
                </a:lnTo>
                <a:lnTo>
                  <a:pt x="223367" y="217969"/>
                </a:lnTo>
                <a:lnTo>
                  <a:pt x="229532" y="216712"/>
                </a:lnTo>
                <a:lnTo>
                  <a:pt x="237665" y="213724"/>
                </a:lnTo>
                <a:lnTo>
                  <a:pt x="249817" y="207626"/>
                </a:lnTo>
                <a:lnTo>
                  <a:pt x="263466" y="199538"/>
                </a:lnTo>
                <a:lnTo>
                  <a:pt x="276093" y="190580"/>
                </a:lnTo>
                <a:lnTo>
                  <a:pt x="285177" y="181870"/>
                </a:lnTo>
                <a:lnTo>
                  <a:pt x="291381" y="166762"/>
                </a:lnTo>
                <a:lnTo>
                  <a:pt x="294988" y="152247"/>
                </a:lnTo>
                <a:lnTo>
                  <a:pt x="297794" y="137442"/>
                </a:lnTo>
                <a:lnTo>
                  <a:pt x="299193" y="125331"/>
                </a:lnTo>
                <a:lnTo>
                  <a:pt x="298988" y="119964"/>
                </a:lnTo>
                <a:lnTo>
                  <a:pt x="296838" y="110796"/>
                </a:lnTo>
                <a:lnTo>
                  <a:pt x="293139" y="95308"/>
                </a:lnTo>
                <a:lnTo>
                  <a:pt x="288992" y="78037"/>
                </a:lnTo>
                <a:lnTo>
                  <a:pt x="285496" y="63517"/>
                </a:lnTo>
                <a:lnTo>
                  <a:pt x="283753" y="56286"/>
                </a:lnTo>
                <a:lnTo>
                  <a:pt x="283710" y="56108"/>
                </a:lnTo>
                <a:lnTo>
                  <a:pt x="4378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926701" y="4420863"/>
            <a:ext cx="325539" cy="363794"/>
          </a:xfrm>
          <a:custGeom>
            <a:avLst/>
            <a:gdLst/>
            <a:ahLst/>
            <a:cxnLst/>
            <a:rect l="l" t="t" r="r" b="b"/>
            <a:pathLst>
              <a:path w="325539" h="363794">
                <a:moveTo>
                  <a:pt x="21081" y="103316"/>
                </a:moveTo>
                <a:lnTo>
                  <a:pt x="13114" y="119283"/>
                </a:lnTo>
                <a:lnTo>
                  <a:pt x="5777" y="133805"/>
                </a:lnTo>
                <a:lnTo>
                  <a:pt x="933" y="143323"/>
                </a:lnTo>
                <a:lnTo>
                  <a:pt x="0" y="145150"/>
                </a:lnTo>
                <a:lnTo>
                  <a:pt x="1004" y="156070"/>
                </a:lnTo>
                <a:lnTo>
                  <a:pt x="7180" y="170394"/>
                </a:lnTo>
                <a:lnTo>
                  <a:pt x="14829" y="183919"/>
                </a:lnTo>
                <a:lnTo>
                  <a:pt x="20251" y="192441"/>
                </a:lnTo>
                <a:lnTo>
                  <a:pt x="20980" y="193525"/>
                </a:lnTo>
                <a:lnTo>
                  <a:pt x="29887" y="224443"/>
                </a:lnTo>
                <a:lnTo>
                  <a:pt x="36822" y="248327"/>
                </a:lnTo>
                <a:lnTo>
                  <a:pt x="42110" y="266129"/>
                </a:lnTo>
                <a:lnTo>
                  <a:pt x="46076" y="278800"/>
                </a:lnTo>
                <a:lnTo>
                  <a:pt x="49046" y="287293"/>
                </a:lnTo>
                <a:lnTo>
                  <a:pt x="51347" y="292559"/>
                </a:lnTo>
                <a:lnTo>
                  <a:pt x="53303" y="295549"/>
                </a:lnTo>
                <a:lnTo>
                  <a:pt x="56769" y="298109"/>
                </a:lnTo>
                <a:lnTo>
                  <a:pt x="59686" y="301106"/>
                </a:lnTo>
                <a:lnTo>
                  <a:pt x="70410" y="315374"/>
                </a:lnTo>
                <a:lnTo>
                  <a:pt x="78395" y="324950"/>
                </a:lnTo>
                <a:lnTo>
                  <a:pt x="88249" y="335023"/>
                </a:lnTo>
                <a:lnTo>
                  <a:pt x="100061" y="344747"/>
                </a:lnTo>
                <a:lnTo>
                  <a:pt x="113921" y="353274"/>
                </a:lnTo>
                <a:lnTo>
                  <a:pt x="129918" y="359756"/>
                </a:lnTo>
                <a:lnTo>
                  <a:pt x="148143" y="363346"/>
                </a:lnTo>
                <a:lnTo>
                  <a:pt x="157556" y="363794"/>
                </a:lnTo>
                <a:lnTo>
                  <a:pt x="174939" y="363610"/>
                </a:lnTo>
                <a:lnTo>
                  <a:pt x="192064" y="363076"/>
                </a:lnTo>
                <a:lnTo>
                  <a:pt x="208705" y="362217"/>
                </a:lnTo>
                <a:lnTo>
                  <a:pt x="224637" y="361058"/>
                </a:lnTo>
                <a:lnTo>
                  <a:pt x="239634" y="359625"/>
                </a:lnTo>
                <a:lnTo>
                  <a:pt x="253469" y="357943"/>
                </a:lnTo>
                <a:lnTo>
                  <a:pt x="265918" y="356037"/>
                </a:lnTo>
                <a:lnTo>
                  <a:pt x="285751" y="351657"/>
                </a:lnTo>
                <a:lnTo>
                  <a:pt x="297327" y="346687"/>
                </a:lnTo>
                <a:lnTo>
                  <a:pt x="305830" y="336910"/>
                </a:lnTo>
                <a:lnTo>
                  <a:pt x="313579" y="323976"/>
                </a:lnTo>
                <a:lnTo>
                  <a:pt x="319984" y="310763"/>
                </a:lnTo>
                <a:lnTo>
                  <a:pt x="324751" y="298109"/>
                </a:lnTo>
                <a:lnTo>
                  <a:pt x="325539" y="270942"/>
                </a:lnTo>
                <a:lnTo>
                  <a:pt x="325162" y="254095"/>
                </a:lnTo>
                <a:lnTo>
                  <a:pt x="324751" y="241899"/>
                </a:lnTo>
                <a:lnTo>
                  <a:pt x="320395" y="216633"/>
                </a:lnTo>
                <a:lnTo>
                  <a:pt x="316935" y="196565"/>
                </a:lnTo>
                <a:lnTo>
                  <a:pt x="314219" y="180821"/>
                </a:lnTo>
                <a:lnTo>
                  <a:pt x="312097" y="168529"/>
                </a:lnTo>
                <a:lnTo>
                  <a:pt x="309031" y="150815"/>
                </a:lnTo>
                <a:lnTo>
                  <a:pt x="306530" y="136442"/>
                </a:lnTo>
                <a:lnTo>
                  <a:pt x="303369" y="119185"/>
                </a:lnTo>
                <a:lnTo>
                  <a:pt x="298656" y="101674"/>
                </a:lnTo>
                <a:lnTo>
                  <a:pt x="290409" y="80404"/>
                </a:lnTo>
                <a:lnTo>
                  <a:pt x="284688" y="69094"/>
                </a:lnTo>
                <a:lnTo>
                  <a:pt x="277758" y="57727"/>
                </a:lnTo>
                <a:lnTo>
                  <a:pt x="269510" y="46596"/>
                </a:lnTo>
                <a:lnTo>
                  <a:pt x="259834" y="35995"/>
                </a:lnTo>
                <a:lnTo>
                  <a:pt x="248624" y="26219"/>
                </a:lnTo>
                <a:lnTo>
                  <a:pt x="235768" y="17561"/>
                </a:lnTo>
                <a:lnTo>
                  <a:pt x="221160" y="10317"/>
                </a:lnTo>
                <a:lnTo>
                  <a:pt x="204690" y="4779"/>
                </a:lnTo>
                <a:lnTo>
                  <a:pt x="186250" y="1242"/>
                </a:lnTo>
                <a:lnTo>
                  <a:pt x="165731" y="0"/>
                </a:lnTo>
                <a:lnTo>
                  <a:pt x="162572" y="27"/>
                </a:lnTo>
                <a:lnTo>
                  <a:pt x="137092" y="1849"/>
                </a:lnTo>
                <a:lnTo>
                  <a:pt x="115129" y="6055"/>
                </a:lnTo>
                <a:lnTo>
                  <a:pt x="96421" y="12200"/>
                </a:lnTo>
                <a:lnTo>
                  <a:pt x="80709" y="19837"/>
                </a:lnTo>
                <a:lnTo>
                  <a:pt x="67732" y="28517"/>
                </a:lnTo>
                <a:lnTo>
                  <a:pt x="57228" y="37795"/>
                </a:lnTo>
                <a:lnTo>
                  <a:pt x="48938" y="47224"/>
                </a:lnTo>
                <a:lnTo>
                  <a:pt x="37952" y="64746"/>
                </a:lnTo>
                <a:lnTo>
                  <a:pt x="32689" y="77508"/>
                </a:lnTo>
                <a:lnTo>
                  <a:pt x="31551" y="80986"/>
                </a:lnTo>
                <a:lnTo>
                  <a:pt x="31445" y="81295"/>
                </a:lnTo>
                <a:lnTo>
                  <a:pt x="27812" y="89467"/>
                </a:lnTo>
                <a:lnTo>
                  <a:pt x="21081" y="1033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3926701" y="4420863"/>
            <a:ext cx="325539" cy="363794"/>
          </a:xfrm>
          <a:custGeom>
            <a:avLst/>
            <a:gdLst/>
            <a:ahLst/>
            <a:cxnLst/>
            <a:rect l="l" t="t" r="r" b="b"/>
            <a:pathLst>
              <a:path w="325539" h="363794">
                <a:moveTo>
                  <a:pt x="0" y="145150"/>
                </a:moveTo>
                <a:lnTo>
                  <a:pt x="1004" y="156070"/>
                </a:lnTo>
                <a:lnTo>
                  <a:pt x="7180" y="170394"/>
                </a:lnTo>
                <a:lnTo>
                  <a:pt x="14829" y="183919"/>
                </a:lnTo>
                <a:lnTo>
                  <a:pt x="20251" y="192441"/>
                </a:lnTo>
                <a:lnTo>
                  <a:pt x="20980" y="193525"/>
                </a:lnTo>
                <a:lnTo>
                  <a:pt x="29887" y="224443"/>
                </a:lnTo>
                <a:lnTo>
                  <a:pt x="36822" y="248327"/>
                </a:lnTo>
                <a:lnTo>
                  <a:pt x="42110" y="266129"/>
                </a:lnTo>
                <a:lnTo>
                  <a:pt x="46076" y="278800"/>
                </a:lnTo>
                <a:lnTo>
                  <a:pt x="49046" y="287293"/>
                </a:lnTo>
                <a:lnTo>
                  <a:pt x="51347" y="292559"/>
                </a:lnTo>
                <a:lnTo>
                  <a:pt x="53303" y="295549"/>
                </a:lnTo>
                <a:lnTo>
                  <a:pt x="55240" y="297216"/>
                </a:lnTo>
                <a:lnTo>
                  <a:pt x="56769" y="298109"/>
                </a:lnTo>
                <a:lnTo>
                  <a:pt x="59686" y="301106"/>
                </a:lnTo>
                <a:lnTo>
                  <a:pt x="70410" y="315374"/>
                </a:lnTo>
                <a:lnTo>
                  <a:pt x="78395" y="324950"/>
                </a:lnTo>
                <a:lnTo>
                  <a:pt x="88249" y="335023"/>
                </a:lnTo>
                <a:lnTo>
                  <a:pt x="100061" y="344747"/>
                </a:lnTo>
                <a:lnTo>
                  <a:pt x="113921" y="353274"/>
                </a:lnTo>
                <a:lnTo>
                  <a:pt x="129918" y="359756"/>
                </a:lnTo>
                <a:lnTo>
                  <a:pt x="148143" y="363346"/>
                </a:lnTo>
                <a:lnTo>
                  <a:pt x="157556" y="363794"/>
                </a:lnTo>
                <a:lnTo>
                  <a:pt x="174939" y="363610"/>
                </a:lnTo>
                <a:lnTo>
                  <a:pt x="192064" y="363076"/>
                </a:lnTo>
                <a:lnTo>
                  <a:pt x="208705" y="362217"/>
                </a:lnTo>
                <a:lnTo>
                  <a:pt x="224637" y="361058"/>
                </a:lnTo>
                <a:lnTo>
                  <a:pt x="239634" y="359625"/>
                </a:lnTo>
                <a:lnTo>
                  <a:pt x="253469" y="357943"/>
                </a:lnTo>
                <a:lnTo>
                  <a:pt x="265918" y="356037"/>
                </a:lnTo>
                <a:lnTo>
                  <a:pt x="285751" y="351657"/>
                </a:lnTo>
                <a:lnTo>
                  <a:pt x="297327" y="346687"/>
                </a:lnTo>
                <a:lnTo>
                  <a:pt x="305830" y="336910"/>
                </a:lnTo>
                <a:lnTo>
                  <a:pt x="313579" y="323976"/>
                </a:lnTo>
                <a:lnTo>
                  <a:pt x="319984" y="310763"/>
                </a:lnTo>
                <a:lnTo>
                  <a:pt x="324751" y="298109"/>
                </a:lnTo>
                <a:lnTo>
                  <a:pt x="325539" y="270942"/>
                </a:lnTo>
                <a:lnTo>
                  <a:pt x="325162" y="254095"/>
                </a:lnTo>
                <a:lnTo>
                  <a:pt x="324751" y="241899"/>
                </a:lnTo>
                <a:lnTo>
                  <a:pt x="320395" y="216633"/>
                </a:lnTo>
                <a:lnTo>
                  <a:pt x="316935" y="196565"/>
                </a:lnTo>
                <a:lnTo>
                  <a:pt x="314219" y="180821"/>
                </a:lnTo>
                <a:lnTo>
                  <a:pt x="312097" y="168529"/>
                </a:lnTo>
                <a:lnTo>
                  <a:pt x="309031" y="150815"/>
                </a:lnTo>
                <a:lnTo>
                  <a:pt x="306530" y="136442"/>
                </a:lnTo>
                <a:lnTo>
                  <a:pt x="303369" y="119185"/>
                </a:lnTo>
                <a:lnTo>
                  <a:pt x="298656" y="101674"/>
                </a:lnTo>
                <a:lnTo>
                  <a:pt x="290409" y="80404"/>
                </a:lnTo>
                <a:lnTo>
                  <a:pt x="284688" y="69094"/>
                </a:lnTo>
                <a:lnTo>
                  <a:pt x="277758" y="57727"/>
                </a:lnTo>
                <a:lnTo>
                  <a:pt x="269510" y="46596"/>
                </a:lnTo>
                <a:lnTo>
                  <a:pt x="259834" y="35995"/>
                </a:lnTo>
                <a:lnTo>
                  <a:pt x="248624" y="26219"/>
                </a:lnTo>
                <a:lnTo>
                  <a:pt x="235768" y="17561"/>
                </a:lnTo>
                <a:lnTo>
                  <a:pt x="221160" y="10317"/>
                </a:lnTo>
                <a:lnTo>
                  <a:pt x="204690" y="4779"/>
                </a:lnTo>
                <a:lnTo>
                  <a:pt x="186250" y="1242"/>
                </a:lnTo>
                <a:lnTo>
                  <a:pt x="165731" y="0"/>
                </a:lnTo>
                <a:lnTo>
                  <a:pt x="162572" y="27"/>
                </a:lnTo>
                <a:lnTo>
                  <a:pt x="137092" y="1849"/>
                </a:lnTo>
                <a:lnTo>
                  <a:pt x="115129" y="6055"/>
                </a:lnTo>
                <a:lnTo>
                  <a:pt x="96421" y="12200"/>
                </a:lnTo>
                <a:lnTo>
                  <a:pt x="80709" y="19837"/>
                </a:lnTo>
                <a:lnTo>
                  <a:pt x="67732" y="28517"/>
                </a:lnTo>
                <a:lnTo>
                  <a:pt x="57228" y="37795"/>
                </a:lnTo>
                <a:lnTo>
                  <a:pt x="48938" y="47224"/>
                </a:lnTo>
                <a:lnTo>
                  <a:pt x="37952" y="64746"/>
                </a:lnTo>
                <a:lnTo>
                  <a:pt x="32689" y="77508"/>
                </a:lnTo>
                <a:lnTo>
                  <a:pt x="31551" y="80986"/>
                </a:lnTo>
                <a:lnTo>
                  <a:pt x="31445" y="81295"/>
                </a:lnTo>
                <a:lnTo>
                  <a:pt x="27812" y="89467"/>
                </a:lnTo>
                <a:lnTo>
                  <a:pt x="21081" y="103316"/>
                </a:lnTo>
                <a:lnTo>
                  <a:pt x="13114" y="119283"/>
                </a:lnTo>
                <a:lnTo>
                  <a:pt x="5777" y="133805"/>
                </a:lnTo>
                <a:lnTo>
                  <a:pt x="933" y="143323"/>
                </a:lnTo>
                <a:lnTo>
                  <a:pt x="0" y="145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4034748" y="4662759"/>
            <a:ext cx="216700" cy="57377"/>
          </a:xfrm>
          <a:custGeom>
            <a:avLst/>
            <a:gdLst/>
            <a:ahLst/>
            <a:cxnLst/>
            <a:rect l="l" t="t" r="r" b="b"/>
            <a:pathLst>
              <a:path w="216700" h="57377">
                <a:moveTo>
                  <a:pt x="216700" y="0"/>
                </a:moveTo>
                <a:lnTo>
                  <a:pt x="0" y="46431"/>
                </a:lnTo>
                <a:lnTo>
                  <a:pt x="1660" y="47409"/>
                </a:lnTo>
                <a:lnTo>
                  <a:pt x="13529" y="51453"/>
                </a:lnTo>
                <a:lnTo>
                  <a:pt x="22145" y="53188"/>
                </a:lnTo>
                <a:lnTo>
                  <a:pt x="32533" y="54677"/>
                </a:lnTo>
                <a:lnTo>
                  <a:pt x="44684" y="55881"/>
                </a:lnTo>
                <a:lnTo>
                  <a:pt x="58587" y="56759"/>
                </a:lnTo>
                <a:lnTo>
                  <a:pt x="74231" y="57271"/>
                </a:lnTo>
                <a:lnTo>
                  <a:pt x="91606" y="57377"/>
                </a:lnTo>
                <a:lnTo>
                  <a:pt x="110702" y="57036"/>
                </a:lnTo>
                <a:lnTo>
                  <a:pt x="131508" y="56210"/>
                </a:lnTo>
                <a:lnTo>
                  <a:pt x="157104" y="54822"/>
                </a:lnTo>
                <a:lnTo>
                  <a:pt x="175690" y="53161"/>
                </a:lnTo>
                <a:lnTo>
                  <a:pt x="189278" y="50526"/>
                </a:lnTo>
                <a:lnTo>
                  <a:pt x="198852" y="46268"/>
                </a:lnTo>
                <a:lnTo>
                  <a:pt x="205396" y="39735"/>
                </a:lnTo>
                <a:lnTo>
                  <a:pt x="209896" y="30280"/>
                </a:lnTo>
                <a:lnTo>
                  <a:pt x="213335" y="17251"/>
                </a:lnTo>
                <a:lnTo>
                  <a:pt x="21670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4034748" y="4662759"/>
            <a:ext cx="216700" cy="57377"/>
          </a:xfrm>
          <a:custGeom>
            <a:avLst/>
            <a:gdLst/>
            <a:ahLst/>
            <a:cxnLst/>
            <a:rect l="l" t="t" r="r" b="b"/>
            <a:pathLst>
              <a:path w="216700" h="57377">
                <a:moveTo>
                  <a:pt x="216700" y="0"/>
                </a:moveTo>
                <a:lnTo>
                  <a:pt x="213335" y="17251"/>
                </a:lnTo>
                <a:lnTo>
                  <a:pt x="209896" y="30280"/>
                </a:lnTo>
                <a:lnTo>
                  <a:pt x="205396" y="39735"/>
                </a:lnTo>
                <a:lnTo>
                  <a:pt x="198852" y="46268"/>
                </a:lnTo>
                <a:lnTo>
                  <a:pt x="189278" y="50526"/>
                </a:lnTo>
                <a:lnTo>
                  <a:pt x="175690" y="53161"/>
                </a:lnTo>
                <a:lnTo>
                  <a:pt x="157104" y="54822"/>
                </a:lnTo>
                <a:lnTo>
                  <a:pt x="132533" y="56159"/>
                </a:lnTo>
                <a:lnTo>
                  <a:pt x="110702" y="57036"/>
                </a:lnTo>
                <a:lnTo>
                  <a:pt x="91606" y="57377"/>
                </a:lnTo>
                <a:lnTo>
                  <a:pt x="74231" y="57271"/>
                </a:lnTo>
                <a:lnTo>
                  <a:pt x="58587" y="56759"/>
                </a:lnTo>
                <a:lnTo>
                  <a:pt x="44684" y="55881"/>
                </a:lnTo>
                <a:lnTo>
                  <a:pt x="32533" y="54677"/>
                </a:lnTo>
                <a:lnTo>
                  <a:pt x="22145" y="53188"/>
                </a:lnTo>
                <a:lnTo>
                  <a:pt x="13529" y="51453"/>
                </a:lnTo>
                <a:lnTo>
                  <a:pt x="1660" y="47409"/>
                </a:lnTo>
                <a:lnTo>
                  <a:pt x="0" y="464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3982426" y="4440140"/>
            <a:ext cx="104548" cy="142146"/>
          </a:xfrm>
          <a:custGeom>
            <a:avLst/>
            <a:gdLst/>
            <a:ahLst/>
            <a:cxnLst/>
            <a:rect l="l" t="t" r="r" b="b"/>
            <a:pathLst>
              <a:path w="104548" h="142146">
                <a:moveTo>
                  <a:pt x="0" y="18601"/>
                </a:moveTo>
                <a:lnTo>
                  <a:pt x="104470" y="142146"/>
                </a:lnTo>
                <a:lnTo>
                  <a:pt x="104548" y="140328"/>
                </a:lnTo>
                <a:lnTo>
                  <a:pt x="104404" y="127923"/>
                </a:lnTo>
                <a:lnTo>
                  <a:pt x="103132" y="115943"/>
                </a:lnTo>
                <a:lnTo>
                  <a:pt x="100838" y="104244"/>
                </a:lnTo>
                <a:lnTo>
                  <a:pt x="97629" y="92685"/>
                </a:lnTo>
                <a:lnTo>
                  <a:pt x="93611" y="81123"/>
                </a:lnTo>
                <a:lnTo>
                  <a:pt x="88890" y="69416"/>
                </a:lnTo>
                <a:lnTo>
                  <a:pt x="83574" y="57421"/>
                </a:lnTo>
                <a:lnTo>
                  <a:pt x="77767" y="44996"/>
                </a:lnTo>
                <a:lnTo>
                  <a:pt x="71577" y="31999"/>
                </a:lnTo>
                <a:lnTo>
                  <a:pt x="66337" y="21130"/>
                </a:lnTo>
                <a:lnTo>
                  <a:pt x="60527" y="10412"/>
                </a:lnTo>
                <a:lnTo>
                  <a:pt x="55022" y="3431"/>
                </a:lnTo>
                <a:lnTo>
                  <a:pt x="48906" y="18"/>
                </a:lnTo>
                <a:lnTo>
                  <a:pt x="41262" y="0"/>
                </a:lnTo>
                <a:lnTo>
                  <a:pt x="31174" y="3205"/>
                </a:lnTo>
                <a:lnTo>
                  <a:pt x="17725" y="9463"/>
                </a:lnTo>
                <a:lnTo>
                  <a:pt x="0" y="186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3982426" y="4440140"/>
            <a:ext cx="104548" cy="142146"/>
          </a:xfrm>
          <a:custGeom>
            <a:avLst/>
            <a:gdLst/>
            <a:ahLst/>
            <a:cxnLst/>
            <a:rect l="l" t="t" r="r" b="b"/>
            <a:pathLst>
              <a:path w="104548" h="142146">
                <a:moveTo>
                  <a:pt x="0" y="18601"/>
                </a:moveTo>
                <a:lnTo>
                  <a:pt x="17725" y="9463"/>
                </a:lnTo>
                <a:lnTo>
                  <a:pt x="31174" y="3205"/>
                </a:lnTo>
                <a:lnTo>
                  <a:pt x="41262" y="0"/>
                </a:lnTo>
                <a:lnTo>
                  <a:pt x="48906" y="18"/>
                </a:lnTo>
                <a:lnTo>
                  <a:pt x="55022" y="3431"/>
                </a:lnTo>
                <a:lnTo>
                  <a:pt x="60527" y="10412"/>
                </a:lnTo>
                <a:lnTo>
                  <a:pt x="66337" y="21130"/>
                </a:lnTo>
                <a:lnTo>
                  <a:pt x="71577" y="31999"/>
                </a:lnTo>
                <a:lnTo>
                  <a:pt x="77767" y="44996"/>
                </a:lnTo>
                <a:lnTo>
                  <a:pt x="83574" y="57421"/>
                </a:lnTo>
                <a:lnTo>
                  <a:pt x="88890" y="69416"/>
                </a:lnTo>
                <a:lnTo>
                  <a:pt x="93611" y="81123"/>
                </a:lnTo>
                <a:lnTo>
                  <a:pt x="97629" y="92685"/>
                </a:lnTo>
                <a:lnTo>
                  <a:pt x="100838" y="104244"/>
                </a:lnTo>
                <a:lnTo>
                  <a:pt x="103132" y="115943"/>
                </a:lnTo>
                <a:lnTo>
                  <a:pt x="104404" y="127923"/>
                </a:lnTo>
                <a:lnTo>
                  <a:pt x="104548" y="140328"/>
                </a:lnTo>
                <a:lnTo>
                  <a:pt x="104470" y="14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4143100" y="4429324"/>
            <a:ext cx="56686" cy="173443"/>
          </a:xfrm>
          <a:custGeom>
            <a:avLst/>
            <a:gdLst/>
            <a:ahLst/>
            <a:cxnLst/>
            <a:rect l="l" t="t" r="r" b="b"/>
            <a:pathLst>
              <a:path w="56686" h="173443">
                <a:moveTo>
                  <a:pt x="0" y="0"/>
                </a:moveTo>
                <a:lnTo>
                  <a:pt x="56108" y="173443"/>
                </a:lnTo>
                <a:lnTo>
                  <a:pt x="56538" y="169541"/>
                </a:lnTo>
                <a:lnTo>
                  <a:pt x="56686" y="158670"/>
                </a:lnTo>
                <a:lnTo>
                  <a:pt x="55623" y="146755"/>
                </a:lnTo>
                <a:lnTo>
                  <a:pt x="53545" y="134109"/>
                </a:lnTo>
                <a:lnTo>
                  <a:pt x="50649" y="121047"/>
                </a:lnTo>
                <a:lnTo>
                  <a:pt x="47133" y="107882"/>
                </a:lnTo>
                <a:lnTo>
                  <a:pt x="43192" y="94927"/>
                </a:lnTo>
                <a:lnTo>
                  <a:pt x="39023" y="82496"/>
                </a:lnTo>
                <a:lnTo>
                  <a:pt x="34823" y="70904"/>
                </a:lnTo>
                <a:lnTo>
                  <a:pt x="29070" y="55723"/>
                </a:lnTo>
                <a:lnTo>
                  <a:pt x="25247" y="46360"/>
                </a:lnTo>
                <a:lnTo>
                  <a:pt x="21297" y="37874"/>
                </a:lnTo>
                <a:lnTo>
                  <a:pt x="16351" y="28497"/>
                </a:lnTo>
                <a:lnTo>
                  <a:pt x="9541" y="16461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4143100" y="4429324"/>
            <a:ext cx="56686" cy="173443"/>
          </a:xfrm>
          <a:custGeom>
            <a:avLst/>
            <a:gdLst/>
            <a:ahLst/>
            <a:cxnLst/>
            <a:rect l="l" t="t" r="r" b="b"/>
            <a:pathLst>
              <a:path w="56686" h="173443">
                <a:moveTo>
                  <a:pt x="0" y="0"/>
                </a:moveTo>
                <a:lnTo>
                  <a:pt x="9541" y="16461"/>
                </a:lnTo>
                <a:lnTo>
                  <a:pt x="16351" y="28497"/>
                </a:lnTo>
                <a:lnTo>
                  <a:pt x="21297" y="37874"/>
                </a:lnTo>
                <a:lnTo>
                  <a:pt x="25247" y="46360"/>
                </a:lnTo>
                <a:lnTo>
                  <a:pt x="29070" y="55723"/>
                </a:lnTo>
                <a:lnTo>
                  <a:pt x="33633" y="67731"/>
                </a:lnTo>
                <a:lnTo>
                  <a:pt x="39023" y="82496"/>
                </a:lnTo>
                <a:lnTo>
                  <a:pt x="43192" y="94927"/>
                </a:lnTo>
                <a:lnTo>
                  <a:pt x="47133" y="107882"/>
                </a:lnTo>
                <a:lnTo>
                  <a:pt x="50649" y="121047"/>
                </a:lnTo>
                <a:lnTo>
                  <a:pt x="53545" y="134109"/>
                </a:lnTo>
                <a:lnTo>
                  <a:pt x="55623" y="146755"/>
                </a:lnTo>
                <a:lnTo>
                  <a:pt x="56686" y="158670"/>
                </a:lnTo>
                <a:lnTo>
                  <a:pt x="56538" y="169541"/>
                </a:lnTo>
                <a:lnTo>
                  <a:pt x="56108" y="1734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4055802" y="4796833"/>
            <a:ext cx="29349" cy="4790"/>
          </a:xfrm>
          <a:custGeom>
            <a:avLst/>
            <a:gdLst/>
            <a:ahLst/>
            <a:cxnLst/>
            <a:rect l="l" t="t" r="r" b="b"/>
            <a:pathLst>
              <a:path w="29349" h="4790">
                <a:moveTo>
                  <a:pt x="0" y="91"/>
                </a:moveTo>
                <a:lnTo>
                  <a:pt x="12713" y="0"/>
                </a:lnTo>
                <a:lnTo>
                  <a:pt x="25392" y="211"/>
                </a:lnTo>
                <a:lnTo>
                  <a:pt x="25793" y="230"/>
                </a:lnTo>
                <a:lnTo>
                  <a:pt x="25514" y="1488"/>
                </a:lnTo>
                <a:lnTo>
                  <a:pt x="26098" y="3101"/>
                </a:lnTo>
                <a:lnTo>
                  <a:pt x="26009" y="4345"/>
                </a:lnTo>
                <a:lnTo>
                  <a:pt x="26593" y="4726"/>
                </a:lnTo>
                <a:lnTo>
                  <a:pt x="29222" y="4612"/>
                </a:lnTo>
                <a:lnTo>
                  <a:pt x="29349" y="47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4104810" y="4793115"/>
            <a:ext cx="10566" cy="25831"/>
          </a:xfrm>
          <a:custGeom>
            <a:avLst/>
            <a:gdLst/>
            <a:ahLst/>
            <a:cxnLst/>
            <a:rect l="l" t="t" r="r" b="b"/>
            <a:pathLst>
              <a:path w="10566" h="25831">
                <a:moveTo>
                  <a:pt x="0" y="25831"/>
                </a:moveTo>
                <a:lnTo>
                  <a:pt x="4298" y="13748"/>
                </a:lnTo>
                <a:lnTo>
                  <a:pt x="9271" y="2208"/>
                </a:lnTo>
                <a:lnTo>
                  <a:pt x="105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4140193" y="4792162"/>
            <a:ext cx="16433" cy="2032"/>
          </a:xfrm>
          <a:custGeom>
            <a:avLst/>
            <a:gdLst/>
            <a:ahLst/>
            <a:cxnLst/>
            <a:rect l="l" t="t" r="r" b="b"/>
            <a:pathLst>
              <a:path w="16433" h="2032">
                <a:moveTo>
                  <a:pt x="0" y="850"/>
                </a:moveTo>
                <a:lnTo>
                  <a:pt x="5575" y="838"/>
                </a:lnTo>
                <a:lnTo>
                  <a:pt x="11468" y="0"/>
                </a:lnTo>
                <a:lnTo>
                  <a:pt x="16433" y="20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965809" y="4714222"/>
            <a:ext cx="47599" cy="109080"/>
          </a:xfrm>
          <a:custGeom>
            <a:avLst/>
            <a:gdLst/>
            <a:ahLst/>
            <a:cxnLst/>
            <a:rect l="l" t="t" r="r" b="b"/>
            <a:pathLst>
              <a:path w="47599" h="109080">
                <a:moveTo>
                  <a:pt x="0" y="0"/>
                </a:moveTo>
                <a:lnTo>
                  <a:pt x="1852" y="11710"/>
                </a:lnTo>
                <a:lnTo>
                  <a:pt x="4115" y="24418"/>
                </a:lnTo>
                <a:lnTo>
                  <a:pt x="6936" y="37709"/>
                </a:lnTo>
                <a:lnTo>
                  <a:pt x="10461" y="51172"/>
                </a:lnTo>
                <a:lnTo>
                  <a:pt x="14836" y="64394"/>
                </a:lnTo>
                <a:lnTo>
                  <a:pt x="20209" y="76963"/>
                </a:lnTo>
                <a:lnTo>
                  <a:pt x="26725" y="88466"/>
                </a:lnTo>
                <a:lnTo>
                  <a:pt x="34531" y="98491"/>
                </a:lnTo>
                <a:lnTo>
                  <a:pt x="43774" y="106625"/>
                </a:lnTo>
                <a:lnTo>
                  <a:pt x="47599" y="1090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4400658" y="6284779"/>
            <a:ext cx="300736" cy="0"/>
          </a:xfrm>
          <a:custGeom>
            <a:avLst/>
            <a:gdLst/>
            <a:ahLst/>
            <a:cxnLst/>
            <a:rect l="l" t="t" r="r" b="b"/>
            <a:pathLst>
              <a:path w="300736">
                <a:moveTo>
                  <a:pt x="0" y="0"/>
                </a:moveTo>
                <a:lnTo>
                  <a:pt x="300736" y="0"/>
                </a:lnTo>
              </a:path>
            </a:pathLst>
          </a:custGeom>
          <a:ln w="36893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4400658" y="6266968"/>
            <a:ext cx="300736" cy="35623"/>
          </a:xfrm>
          <a:custGeom>
            <a:avLst/>
            <a:gdLst/>
            <a:ahLst/>
            <a:cxnLst/>
            <a:rect l="l" t="t" r="r" b="b"/>
            <a:pathLst>
              <a:path w="300736" h="35623">
                <a:moveTo>
                  <a:pt x="0" y="35623"/>
                </a:moveTo>
                <a:lnTo>
                  <a:pt x="300736" y="35623"/>
                </a:lnTo>
                <a:lnTo>
                  <a:pt x="300736" y="0"/>
                </a:lnTo>
                <a:lnTo>
                  <a:pt x="0" y="0"/>
                </a:lnTo>
                <a:lnTo>
                  <a:pt x="0" y="356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4133120" y="6284779"/>
            <a:ext cx="300736" cy="0"/>
          </a:xfrm>
          <a:custGeom>
            <a:avLst/>
            <a:gdLst/>
            <a:ahLst/>
            <a:cxnLst/>
            <a:rect l="l" t="t" r="r" b="b"/>
            <a:pathLst>
              <a:path w="300736">
                <a:moveTo>
                  <a:pt x="0" y="0"/>
                </a:moveTo>
                <a:lnTo>
                  <a:pt x="300736" y="0"/>
                </a:lnTo>
              </a:path>
            </a:pathLst>
          </a:custGeom>
          <a:ln w="36893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4133120" y="6266968"/>
            <a:ext cx="300736" cy="35623"/>
          </a:xfrm>
          <a:custGeom>
            <a:avLst/>
            <a:gdLst/>
            <a:ahLst/>
            <a:cxnLst/>
            <a:rect l="l" t="t" r="r" b="b"/>
            <a:pathLst>
              <a:path w="300736" h="35623">
                <a:moveTo>
                  <a:pt x="0" y="35623"/>
                </a:moveTo>
                <a:lnTo>
                  <a:pt x="300736" y="35623"/>
                </a:lnTo>
                <a:lnTo>
                  <a:pt x="300736" y="0"/>
                </a:lnTo>
                <a:lnTo>
                  <a:pt x="0" y="0"/>
                </a:lnTo>
                <a:lnTo>
                  <a:pt x="0" y="356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4035465" y="6011831"/>
            <a:ext cx="138188" cy="294297"/>
          </a:xfrm>
          <a:custGeom>
            <a:avLst/>
            <a:gdLst/>
            <a:ahLst/>
            <a:cxnLst/>
            <a:rect l="l" t="t" r="r" b="b"/>
            <a:pathLst>
              <a:path w="138188" h="294297">
                <a:moveTo>
                  <a:pt x="138188" y="281889"/>
                </a:moveTo>
                <a:lnTo>
                  <a:pt x="33388" y="0"/>
                </a:lnTo>
                <a:lnTo>
                  <a:pt x="0" y="12407"/>
                </a:lnTo>
                <a:lnTo>
                  <a:pt x="104800" y="294297"/>
                </a:lnTo>
                <a:lnTo>
                  <a:pt x="138188" y="2818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4035465" y="6011831"/>
            <a:ext cx="138188" cy="294297"/>
          </a:xfrm>
          <a:custGeom>
            <a:avLst/>
            <a:gdLst/>
            <a:ahLst/>
            <a:cxnLst/>
            <a:rect l="l" t="t" r="r" b="b"/>
            <a:pathLst>
              <a:path w="138188" h="294297">
                <a:moveTo>
                  <a:pt x="138188" y="281889"/>
                </a:moveTo>
                <a:lnTo>
                  <a:pt x="33388" y="0"/>
                </a:lnTo>
                <a:lnTo>
                  <a:pt x="0" y="12407"/>
                </a:lnTo>
                <a:lnTo>
                  <a:pt x="104800" y="294297"/>
                </a:lnTo>
                <a:lnTo>
                  <a:pt x="138188" y="2818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3966405" y="5745019"/>
            <a:ext cx="112648" cy="299643"/>
          </a:xfrm>
          <a:custGeom>
            <a:avLst/>
            <a:gdLst/>
            <a:ahLst/>
            <a:cxnLst/>
            <a:rect l="l" t="t" r="r" b="b"/>
            <a:pathLst>
              <a:path w="112649" h="299643">
                <a:moveTo>
                  <a:pt x="112649" y="290385"/>
                </a:moveTo>
                <a:lnTo>
                  <a:pt x="34404" y="0"/>
                </a:lnTo>
                <a:lnTo>
                  <a:pt x="0" y="9258"/>
                </a:lnTo>
                <a:lnTo>
                  <a:pt x="78244" y="299643"/>
                </a:lnTo>
                <a:lnTo>
                  <a:pt x="112649" y="2903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3966405" y="5745019"/>
            <a:ext cx="112648" cy="299643"/>
          </a:xfrm>
          <a:custGeom>
            <a:avLst/>
            <a:gdLst/>
            <a:ahLst/>
            <a:cxnLst/>
            <a:rect l="l" t="t" r="r" b="b"/>
            <a:pathLst>
              <a:path w="112649" h="299643">
                <a:moveTo>
                  <a:pt x="112649" y="290385"/>
                </a:moveTo>
                <a:lnTo>
                  <a:pt x="34404" y="0"/>
                </a:lnTo>
                <a:lnTo>
                  <a:pt x="0" y="9258"/>
                </a:lnTo>
                <a:lnTo>
                  <a:pt x="78244" y="299643"/>
                </a:lnTo>
                <a:lnTo>
                  <a:pt x="112649" y="2903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3865392" y="5538124"/>
            <a:ext cx="19492" cy="81699"/>
          </a:xfrm>
          <a:custGeom>
            <a:avLst/>
            <a:gdLst/>
            <a:ahLst/>
            <a:cxnLst/>
            <a:rect l="l" t="t" r="r" b="b"/>
            <a:pathLst>
              <a:path w="19492" h="81699">
                <a:moveTo>
                  <a:pt x="19492" y="81699"/>
                </a:moveTo>
                <a:lnTo>
                  <a:pt x="10763" y="64061"/>
                </a:lnTo>
                <a:lnTo>
                  <a:pt x="4723" y="50770"/>
                </a:lnTo>
                <a:lnTo>
                  <a:pt x="1194" y="40441"/>
                </a:lnTo>
                <a:lnTo>
                  <a:pt x="0" y="31689"/>
                </a:lnTo>
                <a:lnTo>
                  <a:pt x="964" y="23130"/>
                </a:lnTo>
                <a:lnTo>
                  <a:pt x="3909" y="13379"/>
                </a:lnTo>
                <a:lnTo>
                  <a:pt x="8660" y="1050"/>
                </a:lnTo>
                <a:lnTo>
                  <a:pt x="907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3840108" y="5508367"/>
            <a:ext cx="7704" cy="51320"/>
          </a:xfrm>
          <a:custGeom>
            <a:avLst/>
            <a:gdLst/>
            <a:ahLst/>
            <a:cxnLst/>
            <a:rect l="l" t="t" r="r" b="b"/>
            <a:pathLst>
              <a:path w="7704" h="51320">
                <a:moveTo>
                  <a:pt x="3704" y="51320"/>
                </a:moveTo>
                <a:lnTo>
                  <a:pt x="756" y="31433"/>
                </a:lnTo>
                <a:lnTo>
                  <a:pt x="0" y="19381"/>
                </a:lnTo>
                <a:lnTo>
                  <a:pt x="1755" y="11041"/>
                </a:lnTo>
                <a:lnTo>
                  <a:pt x="6343" y="2289"/>
                </a:lnTo>
                <a:lnTo>
                  <a:pt x="77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3021552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4734923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4829835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4829835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364192" y="3872992"/>
            <a:ext cx="820674" cy="3162477"/>
          </a:xfrm>
          <a:custGeom>
            <a:avLst/>
            <a:gdLst/>
            <a:ahLst/>
            <a:cxnLst/>
            <a:rect l="l" t="t" r="r" b="b"/>
            <a:pathLst>
              <a:path w="820674" h="3162477">
                <a:moveTo>
                  <a:pt x="0" y="3162477"/>
                </a:moveTo>
                <a:lnTo>
                  <a:pt x="820674" y="3162477"/>
                </a:lnTo>
                <a:lnTo>
                  <a:pt x="820674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65033" y="3872992"/>
            <a:ext cx="733437" cy="93433"/>
          </a:xfrm>
          <a:custGeom>
            <a:avLst/>
            <a:gdLst/>
            <a:ahLst/>
            <a:cxnLst/>
            <a:rect l="l" t="t" r="r" b="b"/>
            <a:pathLst>
              <a:path w="733437" h="93433">
                <a:moveTo>
                  <a:pt x="0" y="93433"/>
                </a:moveTo>
                <a:lnTo>
                  <a:pt x="733437" y="93433"/>
                </a:lnTo>
                <a:lnTo>
                  <a:pt x="733437" y="0"/>
                </a:lnTo>
                <a:lnTo>
                  <a:pt x="0" y="0"/>
                </a:lnTo>
                <a:lnTo>
                  <a:pt x="0" y="9343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65033" y="4024223"/>
            <a:ext cx="733437" cy="3011246"/>
          </a:xfrm>
          <a:custGeom>
            <a:avLst/>
            <a:gdLst/>
            <a:ahLst/>
            <a:cxnLst/>
            <a:rect l="l" t="t" r="r" b="b"/>
            <a:pathLst>
              <a:path w="733437" h="3011246">
                <a:moveTo>
                  <a:pt x="0" y="3011246"/>
                </a:moveTo>
                <a:lnTo>
                  <a:pt x="733437" y="3011246"/>
                </a:lnTo>
                <a:lnTo>
                  <a:pt x="733437" y="0"/>
                </a:lnTo>
                <a:lnTo>
                  <a:pt x="0" y="0"/>
                </a:lnTo>
                <a:lnTo>
                  <a:pt x="0" y="301124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68868" y="3872992"/>
            <a:ext cx="330454" cy="3162477"/>
          </a:xfrm>
          <a:custGeom>
            <a:avLst/>
            <a:gdLst/>
            <a:ahLst/>
            <a:cxnLst/>
            <a:rect l="l" t="t" r="r" b="b"/>
            <a:pathLst>
              <a:path w="330454" h="3162477">
                <a:moveTo>
                  <a:pt x="0" y="3162477"/>
                </a:moveTo>
                <a:lnTo>
                  <a:pt x="330454" y="3162477"/>
                </a:lnTo>
                <a:lnTo>
                  <a:pt x="330454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071003" y="3872992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64" y="0"/>
                </a:moveTo>
                <a:lnTo>
                  <a:pt x="97866" y="0"/>
                </a:lnTo>
              </a:path>
              <a:path w="2211717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364192" y="6286881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11983" y="6286881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11983" y="6271907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364192" y="6507048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11983" y="6507048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11983" y="6492074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364192" y="4076103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011983" y="4076103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011983" y="4061129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364192" y="4296270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11983" y="4296270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11983" y="4281296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364192" y="6717488"/>
            <a:ext cx="301878" cy="95897"/>
          </a:xfrm>
          <a:custGeom>
            <a:avLst/>
            <a:gdLst/>
            <a:ahLst/>
            <a:cxnLst/>
            <a:rect l="l" t="t" r="r" b="b"/>
            <a:pathLst>
              <a:path w="301878" h="95897">
                <a:moveTo>
                  <a:pt x="0" y="95897"/>
                </a:moveTo>
                <a:lnTo>
                  <a:pt x="301878" y="95897"/>
                </a:lnTo>
                <a:lnTo>
                  <a:pt x="301878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28151" y="6717488"/>
            <a:ext cx="270319" cy="95897"/>
          </a:xfrm>
          <a:custGeom>
            <a:avLst/>
            <a:gdLst/>
            <a:ahLst/>
            <a:cxnLst/>
            <a:rect l="l" t="t" r="r" b="b"/>
            <a:pathLst>
              <a:path w="270319" h="95897">
                <a:moveTo>
                  <a:pt x="0" y="95897"/>
                </a:moveTo>
                <a:lnTo>
                  <a:pt x="270319" y="95897"/>
                </a:lnTo>
                <a:lnTo>
                  <a:pt x="270319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028151" y="6717488"/>
            <a:ext cx="637921" cy="95897"/>
          </a:xfrm>
          <a:custGeom>
            <a:avLst/>
            <a:gdLst/>
            <a:ahLst/>
            <a:cxnLst/>
            <a:rect l="l" t="t" r="r" b="b"/>
            <a:pathLst>
              <a:path w="637921" h="95897">
                <a:moveTo>
                  <a:pt x="637921" y="95897"/>
                </a:moveTo>
                <a:lnTo>
                  <a:pt x="0" y="95897"/>
                </a:lnTo>
                <a:lnTo>
                  <a:pt x="0" y="0"/>
                </a:lnTo>
                <a:lnTo>
                  <a:pt x="637921" y="0"/>
                </a:lnTo>
                <a:lnTo>
                  <a:pt x="637921" y="958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47564" y="6813386"/>
            <a:ext cx="518502" cy="222084"/>
          </a:xfrm>
          <a:custGeom>
            <a:avLst/>
            <a:gdLst/>
            <a:ahLst/>
            <a:cxnLst/>
            <a:rect l="l" t="t" r="r" b="b"/>
            <a:pathLst>
              <a:path w="518502" h="222084">
                <a:moveTo>
                  <a:pt x="29298" y="0"/>
                </a:moveTo>
                <a:lnTo>
                  <a:pt x="0" y="222084"/>
                </a:lnTo>
                <a:lnTo>
                  <a:pt x="150901" y="222084"/>
                </a:lnTo>
                <a:lnTo>
                  <a:pt x="150901" y="109397"/>
                </a:lnTo>
                <a:lnTo>
                  <a:pt x="518502" y="109397"/>
                </a:lnTo>
                <a:lnTo>
                  <a:pt x="518502" y="0"/>
                </a:lnTo>
                <a:lnTo>
                  <a:pt x="29298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47567" y="6813383"/>
            <a:ext cx="518502" cy="222097"/>
          </a:xfrm>
          <a:custGeom>
            <a:avLst/>
            <a:gdLst/>
            <a:ahLst/>
            <a:cxnLst/>
            <a:rect l="l" t="t" r="r" b="b"/>
            <a:pathLst>
              <a:path w="518502" h="222097">
                <a:moveTo>
                  <a:pt x="518502" y="109397"/>
                </a:moveTo>
                <a:lnTo>
                  <a:pt x="150901" y="109397"/>
                </a:lnTo>
                <a:lnTo>
                  <a:pt x="150901" y="222097"/>
                </a:lnTo>
                <a:lnTo>
                  <a:pt x="0" y="222097"/>
                </a:lnTo>
                <a:lnTo>
                  <a:pt x="29298" y="0"/>
                </a:lnTo>
                <a:lnTo>
                  <a:pt x="518502" y="0"/>
                </a:lnTo>
                <a:lnTo>
                  <a:pt x="518502" y="1093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364192" y="4481525"/>
            <a:ext cx="301878" cy="84074"/>
          </a:xfrm>
          <a:custGeom>
            <a:avLst/>
            <a:gdLst/>
            <a:ahLst/>
            <a:cxnLst/>
            <a:rect l="l" t="t" r="r" b="b"/>
            <a:pathLst>
              <a:path w="301878" h="84074">
                <a:moveTo>
                  <a:pt x="0" y="84073"/>
                </a:moveTo>
                <a:lnTo>
                  <a:pt x="301878" y="84073"/>
                </a:lnTo>
                <a:lnTo>
                  <a:pt x="301878" y="0"/>
                </a:lnTo>
                <a:lnTo>
                  <a:pt x="0" y="0"/>
                </a:lnTo>
                <a:lnTo>
                  <a:pt x="0" y="8407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339021" y="4481525"/>
            <a:ext cx="327050" cy="84074"/>
          </a:xfrm>
          <a:custGeom>
            <a:avLst/>
            <a:gdLst/>
            <a:ahLst/>
            <a:cxnLst/>
            <a:rect l="l" t="t" r="r" b="b"/>
            <a:pathLst>
              <a:path w="327050" h="84074">
                <a:moveTo>
                  <a:pt x="327050" y="0"/>
                </a:moveTo>
                <a:lnTo>
                  <a:pt x="0" y="0"/>
                </a:lnTo>
                <a:lnTo>
                  <a:pt x="0" y="84073"/>
                </a:lnTo>
                <a:lnTo>
                  <a:pt x="327050" y="84073"/>
                </a:lnTo>
                <a:lnTo>
                  <a:pt x="32705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168864" y="5357144"/>
            <a:ext cx="843127" cy="264668"/>
          </a:xfrm>
          <a:custGeom>
            <a:avLst/>
            <a:gdLst/>
            <a:ahLst/>
            <a:cxnLst/>
            <a:rect l="l" t="t" r="r" b="b"/>
            <a:pathLst>
              <a:path w="843127" h="264667">
                <a:moveTo>
                  <a:pt x="0" y="218592"/>
                </a:moveTo>
                <a:lnTo>
                  <a:pt x="0" y="264667"/>
                </a:lnTo>
                <a:lnTo>
                  <a:pt x="843127" y="29946"/>
                </a:lnTo>
                <a:lnTo>
                  <a:pt x="843127" y="0"/>
                </a:lnTo>
                <a:lnTo>
                  <a:pt x="0" y="2185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071007" y="5357145"/>
            <a:ext cx="940981" cy="291909"/>
          </a:xfrm>
          <a:custGeom>
            <a:avLst/>
            <a:gdLst/>
            <a:ahLst/>
            <a:cxnLst/>
            <a:rect l="l" t="t" r="r" b="b"/>
            <a:pathLst>
              <a:path w="940981" h="291909">
                <a:moveTo>
                  <a:pt x="940981" y="29946"/>
                </a:moveTo>
                <a:lnTo>
                  <a:pt x="940981" y="0"/>
                </a:lnTo>
                <a:lnTo>
                  <a:pt x="97862" y="218582"/>
                </a:lnTo>
              </a:path>
              <a:path w="940981" h="291909">
                <a:moveTo>
                  <a:pt x="97862" y="264665"/>
                </a:moveTo>
                <a:lnTo>
                  <a:pt x="940981" y="299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168864" y="4920224"/>
            <a:ext cx="843127" cy="246697"/>
          </a:xfrm>
          <a:custGeom>
            <a:avLst/>
            <a:gdLst/>
            <a:ahLst/>
            <a:cxnLst/>
            <a:rect l="l" t="t" r="r" b="b"/>
            <a:pathLst>
              <a:path w="843127" h="246697">
                <a:moveTo>
                  <a:pt x="0" y="46088"/>
                </a:moveTo>
                <a:lnTo>
                  <a:pt x="843127" y="246697"/>
                </a:lnTo>
                <a:lnTo>
                  <a:pt x="843127" y="216750"/>
                </a:lnTo>
                <a:lnTo>
                  <a:pt x="0" y="0"/>
                </a:lnTo>
                <a:lnTo>
                  <a:pt x="0" y="460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071007" y="4895072"/>
            <a:ext cx="940981" cy="271843"/>
          </a:xfrm>
          <a:custGeom>
            <a:avLst/>
            <a:gdLst/>
            <a:ahLst/>
            <a:cxnLst/>
            <a:rect l="l" t="t" r="r" b="b"/>
            <a:pathLst>
              <a:path w="940981" h="271843">
                <a:moveTo>
                  <a:pt x="940981" y="241896"/>
                </a:moveTo>
                <a:lnTo>
                  <a:pt x="97862" y="25157"/>
                </a:lnTo>
              </a:path>
              <a:path w="940981" h="271843">
                <a:moveTo>
                  <a:pt x="97862" y="71239"/>
                </a:moveTo>
                <a:lnTo>
                  <a:pt x="940981" y="271843"/>
                </a:lnTo>
                <a:lnTo>
                  <a:pt x="940981" y="2418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499323" y="3872992"/>
            <a:ext cx="65709" cy="3162477"/>
          </a:xfrm>
          <a:custGeom>
            <a:avLst/>
            <a:gdLst/>
            <a:ahLst/>
            <a:cxnLst/>
            <a:rect l="l" t="t" r="r" b="b"/>
            <a:pathLst>
              <a:path w="65709" h="3162477">
                <a:moveTo>
                  <a:pt x="0" y="3162477"/>
                </a:moveTo>
                <a:lnTo>
                  <a:pt x="65709" y="3162477"/>
                </a:lnTo>
                <a:lnTo>
                  <a:pt x="65709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499336" y="3872992"/>
            <a:ext cx="65709" cy="3162477"/>
          </a:xfrm>
          <a:custGeom>
            <a:avLst/>
            <a:gdLst/>
            <a:ahLst/>
            <a:cxnLst/>
            <a:rect l="l" t="t" r="r" b="b"/>
            <a:pathLst>
              <a:path w="65709" h="3162477">
                <a:moveTo>
                  <a:pt x="65709" y="3162477"/>
                </a:moveTo>
                <a:lnTo>
                  <a:pt x="0" y="3162477"/>
                </a:lnTo>
                <a:lnTo>
                  <a:pt x="0" y="0"/>
                </a:lnTo>
                <a:lnTo>
                  <a:pt x="65709" y="0"/>
                </a:lnTo>
                <a:lnTo>
                  <a:pt x="65709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934646" y="3872992"/>
            <a:ext cx="0" cy="93433"/>
          </a:xfrm>
          <a:custGeom>
            <a:avLst/>
            <a:gdLst/>
            <a:ahLst/>
            <a:cxnLst/>
            <a:rect l="l" t="t" r="r" b="b"/>
            <a:pathLst>
              <a:path h="93433">
                <a:moveTo>
                  <a:pt x="0" y="0"/>
                </a:moveTo>
                <a:lnTo>
                  <a:pt x="0" y="93433"/>
                </a:lnTo>
              </a:path>
            </a:pathLst>
          </a:custGeom>
          <a:ln w="41211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934646" y="4024223"/>
            <a:ext cx="0" cy="3011246"/>
          </a:xfrm>
          <a:custGeom>
            <a:avLst/>
            <a:gdLst/>
            <a:ahLst/>
            <a:cxnLst/>
            <a:rect l="l" t="t" r="r" b="b"/>
            <a:pathLst>
              <a:path h="3011246">
                <a:moveTo>
                  <a:pt x="0" y="0"/>
                </a:moveTo>
                <a:lnTo>
                  <a:pt x="0" y="3011246"/>
                </a:lnTo>
              </a:path>
            </a:pathLst>
          </a:custGeom>
          <a:ln w="41211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914664" y="3872992"/>
            <a:ext cx="39941" cy="3162477"/>
          </a:xfrm>
          <a:custGeom>
            <a:avLst/>
            <a:gdLst/>
            <a:ahLst/>
            <a:cxnLst/>
            <a:rect l="l" t="t" r="r" b="b"/>
            <a:pathLst>
              <a:path w="39941" h="3162477">
                <a:moveTo>
                  <a:pt x="39941" y="3162477"/>
                </a:moveTo>
                <a:lnTo>
                  <a:pt x="0" y="3162477"/>
                </a:lnTo>
                <a:lnTo>
                  <a:pt x="0" y="0"/>
                </a:lnTo>
                <a:lnTo>
                  <a:pt x="39941" y="0"/>
                </a:lnTo>
                <a:lnTo>
                  <a:pt x="39941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513717" y="3872996"/>
            <a:ext cx="633844" cy="692607"/>
          </a:xfrm>
          <a:custGeom>
            <a:avLst/>
            <a:gdLst/>
            <a:ahLst/>
            <a:cxnLst/>
            <a:rect l="l" t="t" r="r" b="b"/>
            <a:pathLst>
              <a:path w="633844" h="692607">
                <a:moveTo>
                  <a:pt x="400951" y="0"/>
                </a:moveTo>
                <a:lnTo>
                  <a:pt x="0" y="0"/>
                </a:lnTo>
                <a:lnTo>
                  <a:pt x="63373" y="93433"/>
                </a:lnTo>
                <a:lnTo>
                  <a:pt x="452501" y="692607"/>
                </a:lnTo>
                <a:lnTo>
                  <a:pt x="633844" y="692607"/>
                </a:lnTo>
                <a:lnTo>
                  <a:pt x="400951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513718" y="3872999"/>
            <a:ext cx="633857" cy="692594"/>
          </a:xfrm>
          <a:custGeom>
            <a:avLst/>
            <a:gdLst/>
            <a:ahLst/>
            <a:cxnLst/>
            <a:rect l="l" t="t" r="r" b="b"/>
            <a:pathLst>
              <a:path w="633857" h="692594">
                <a:moveTo>
                  <a:pt x="452500" y="692594"/>
                </a:moveTo>
                <a:lnTo>
                  <a:pt x="63385" y="93433"/>
                </a:lnTo>
                <a:lnTo>
                  <a:pt x="0" y="0"/>
                </a:lnTo>
                <a:lnTo>
                  <a:pt x="400951" y="0"/>
                </a:lnTo>
                <a:lnTo>
                  <a:pt x="633857" y="692594"/>
                </a:lnTo>
                <a:lnTo>
                  <a:pt x="452500" y="692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914671" y="3872996"/>
            <a:ext cx="395655" cy="692607"/>
          </a:xfrm>
          <a:custGeom>
            <a:avLst/>
            <a:gdLst/>
            <a:ahLst/>
            <a:cxnLst/>
            <a:rect l="l" t="t" r="r" b="b"/>
            <a:pathLst>
              <a:path w="395655" h="692607">
                <a:moveTo>
                  <a:pt x="0" y="0"/>
                </a:moveTo>
                <a:lnTo>
                  <a:pt x="232892" y="692607"/>
                </a:lnTo>
                <a:lnTo>
                  <a:pt x="395655" y="692607"/>
                </a:lnTo>
                <a:lnTo>
                  <a:pt x="373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914668" y="3872999"/>
            <a:ext cx="395668" cy="692594"/>
          </a:xfrm>
          <a:custGeom>
            <a:avLst/>
            <a:gdLst/>
            <a:ahLst/>
            <a:cxnLst/>
            <a:rect l="l" t="t" r="r" b="b"/>
            <a:pathLst>
              <a:path w="395668" h="692594">
                <a:moveTo>
                  <a:pt x="395668" y="692594"/>
                </a:moveTo>
                <a:lnTo>
                  <a:pt x="373760" y="0"/>
                </a:lnTo>
                <a:lnTo>
                  <a:pt x="0" y="0"/>
                </a:lnTo>
                <a:lnTo>
                  <a:pt x="232905" y="692594"/>
                </a:lnTo>
                <a:lnTo>
                  <a:pt x="395668" y="6925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565038" y="4024217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0" y="243077"/>
                </a:moveTo>
                <a:lnTo>
                  <a:pt x="230416" y="0"/>
                </a:lnTo>
                <a:lnTo>
                  <a:pt x="115214" y="0"/>
                </a:lnTo>
                <a:lnTo>
                  <a:pt x="0" y="110972"/>
                </a:lnTo>
                <a:lnTo>
                  <a:pt x="0" y="2430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65038" y="4024217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0" y="243077"/>
                </a:moveTo>
                <a:lnTo>
                  <a:pt x="230416" y="0"/>
                </a:lnTo>
                <a:lnTo>
                  <a:pt x="115214" y="0"/>
                </a:lnTo>
                <a:lnTo>
                  <a:pt x="0" y="110972"/>
                </a:lnTo>
                <a:lnTo>
                  <a:pt x="0" y="2430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956049" y="4590616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0" y="148717"/>
                </a:moveTo>
                <a:lnTo>
                  <a:pt x="144195" y="0"/>
                </a:lnTo>
                <a:lnTo>
                  <a:pt x="82664" y="0"/>
                </a:lnTo>
                <a:lnTo>
                  <a:pt x="0" y="79629"/>
                </a:lnTo>
                <a:lnTo>
                  <a:pt x="0" y="1487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956049" y="4590616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0" y="148717"/>
                </a:moveTo>
                <a:lnTo>
                  <a:pt x="144195" y="0"/>
                </a:lnTo>
                <a:lnTo>
                  <a:pt x="82664" y="0"/>
                </a:lnTo>
                <a:lnTo>
                  <a:pt x="0" y="79629"/>
                </a:lnTo>
                <a:lnTo>
                  <a:pt x="0" y="148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93455" y="4590616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144195" y="148717"/>
                </a:moveTo>
                <a:lnTo>
                  <a:pt x="144195" y="79629"/>
                </a:lnTo>
                <a:lnTo>
                  <a:pt x="61531" y="0"/>
                </a:lnTo>
                <a:lnTo>
                  <a:pt x="0" y="0"/>
                </a:lnTo>
                <a:lnTo>
                  <a:pt x="144195" y="1487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93455" y="4590616"/>
            <a:ext cx="144195" cy="148717"/>
          </a:xfrm>
          <a:custGeom>
            <a:avLst/>
            <a:gdLst/>
            <a:ahLst/>
            <a:cxnLst/>
            <a:rect l="l" t="t" r="r" b="b"/>
            <a:pathLst>
              <a:path w="144195" h="148716">
                <a:moveTo>
                  <a:pt x="144195" y="148717"/>
                </a:moveTo>
                <a:lnTo>
                  <a:pt x="0" y="0"/>
                </a:lnTo>
                <a:lnTo>
                  <a:pt x="61531" y="0"/>
                </a:lnTo>
                <a:lnTo>
                  <a:pt x="144195" y="79629"/>
                </a:lnTo>
                <a:lnTo>
                  <a:pt x="144195" y="14871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64192" y="4578108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2628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954605" y="4578108"/>
            <a:ext cx="343865" cy="0"/>
          </a:xfrm>
          <a:custGeom>
            <a:avLst/>
            <a:gdLst/>
            <a:ahLst/>
            <a:cxnLst/>
            <a:rect l="l" t="t" r="r" b="b"/>
            <a:pathLst>
              <a:path w="343865">
                <a:moveTo>
                  <a:pt x="0" y="0"/>
                </a:moveTo>
                <a:lnTo>
                  <a:pt x="343865" y="0"/>
                </a:lnTo>
              </a:path>
            </a:pathLst>
          </a:custGeom>
          <a:ln w="2628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954604" y="4565599"/>
            <a:ext cx="711466" cy="25018"/>
          </a:xfrm>
          <a:custGeom>
            <a:avLst/>
            <a:gdLst/>
            <a:ahLst/>
            <a:cxnLst/>
            <a:rect l="l" t="t" r="r" b="b"/>
            <a:pathLst>
              <a:path w="711466" h="25019">
                <a:moveTo>
                  <a:pt x="711466" y="0"/>
                </a:moveTo>
                <a:lnTo>
                  <a:pt x="0" y="0"/>
                </a:lnTo>
                <a:lnTo>
                  <a:pt x="0" y="25018"/>
                </a:lnTo>
                <a:lnTo>
                  <a:pt x="711466" y="25018"/>
                </a:lnTo>
                <a:lnTo>
                  <a:pt x="71146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666068" y="3872996"/>
            <a:ext cx="518795" cy="3162477"/>
          </a:xfrm>
          <a:custGeom>
            <a:avLst/>
            <a:gdLst/>
            <a:ahLst/>
            <a:cxnLst/>
            <a:rect l="l" t="t" r="r" b="b"/>
            <a:pathLst>
              <a:path w="518795" h="3162477">
                <a:moveTo>
                  <a:pt x="0" y="0"/>
                </a:moveTo>
                <a:lnTo>
                  <a:pt x="0" y="1933409"/>
                </a:lnTo>
                <a:lnTo>
                  <a:pt x="500075" y="3162477"/>
                </a:lnTo>
                <a:lnTo>
                  <a:pt x="518795" y="3162477"/>
                </a:lnTo>
                <a:lnTo>
                  <a:pt x="518795" y="0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66071" y="3872998"/>
            <a:ext cx="616661" cy="3162477"/>
          </a:xfrm>
          <a:custGeom>
            <a:avLst/>
            <a:gdLst/>
            <a:ahLst/>
            <a:cxnLst/>
            <a:rect l="l" t="t" r="r" b="b"/>
            <a:pathLst>
              <a:path w="616661" h="3162477">
                <a:moveTo>
                  <a:pt x="518796" y="0"/>
                </a:moveTo>
                <a:lnTo>
                  <a:pt x="0" y="0"/>
                </a:lnTo>
                <a:lnTo>
                  <a:pt x="0" y="1933409"/>
                </a:lnTo>
                <a:lnTo>
                  <a:pt x="500075" y="3162477"/>
                </a:lnTo>
                <a:lnTo>
                  <a:pt x="518796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666071" y="3872996"/>
            <a:ext cx="242989" cy="2166023"/>
          </a:xfrm>
          <a:custGeom>
            <a:avLst/>
            <a:gdLst/>
            <a:ahLst/>
            <a:cxnLst/>
            <a:rect l="l" t="t" r="r" b="b"/>
            <a:pathLst>
              <a:path w="242989" h="2166023">
                <a:moveTo>
                  <a:pt x="94640" y="2166023"/>
                </a:moveTo>
                <a:lnTo>
                  <a:pt x="242989" y="2166023"/>
                </a:lnTo>
                <a:lnTo>
                  <a:pt x="242989" y="0"/>
                </a:lnTo>
                <a:lnTo>
                  <a:pt x="0" y="0"/>
                </a:lnTo>
                <a:lnTo>
                  <a:pt x="0" y="1933409"/>
                </a:lnTo>
                <a:lnTo>
                  <a:pt x="94640" y="216602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666066" y="3873002"/>
            <a:ext cx="242989" cy="2166010"/>
          </a:xfrm>
          <a:custGeom>
            <a:avLst/>
            <a:gdLst/>
            <a:ahLst/>
            <a:cxnLst/>
            <a:rect l="l" t="t" r="r" b="b"/>
            <a:pathLst>
              <a:path w="242989" h="2166010">
                <a:moveTo>
                  <a:pt x="94640" y="2166010"/>
                </a:moveTo>
                <a:lnTo>
                  <a:pt x="94614" y="0"/>
                </a:lnTo>
                <a:lnTo>
                  <a:pt x="242989" y="0"/>
                </a:lnTo>
                <a:lnTo>
                  <a:pt x="242989" y="2166010"/>
                </a:lnTo>
                <a:lnTo>
                  <a:pt x="94640" y="2166010"/>
                </a:lnTo>
                <a:lnTo>
                  <a:pt x="0" y="1933397"/>
                </a:lnTo>
                <a:lnTo>
                  <a:pt x="0" y="0"/>
                </a:lnTo>
                <a:lnTo>
                  <a:pt x="9461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909061" y="3872992"/>
            <a:ext cx="275805" cy="1922551"/>
          </a:xfrm>
          <a:custGeom>
            <a:avLst/>
            <a:gdLst/>
            <a:ahLst/>
            <a:cxnLst/>
            <a:rect l="l" t="t" r="r" b="b"/>
            <a:pathLst>
              <a:path w="275805" h="1922551">
                <a:moveTo>
                  <a:pt x="0" y="1922551"/>
                </a:moveTo>
                <a:lnTo>
                  <a:pt x="275805" y="1922551"/>
                </a:lnTo>
                <a:lnTo>
                  <a:pt x="275805" y="0"/>
                </a:lnTo>
                <a:lnTo>
                  <a:pt x="0" y="0"/>
                </a:lnTo>
                <a:lnTo>
                  <a:pt x="0" y="19225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909061" y="3872992"/>
            <a:ext cx="373659" cy="1922551"/>
          </a:xfrm>
          <a:custGeom>
            <a:avLst/>
            <a:gdLst/>
            <a:ahLst/>
            <a:cxnLst/>
            <a:rect l="l" t="t" r="r" b="b"/>
            <a:pathLst>
              <a:path w="373659" h="1922551">
                <a:moveTo>
                  <a:pt x="275805" y="0"/>
                </a:moveTo>
                <a:lnTo>
                  <a:pt x="0" y="0"/>
                </a:lnTo>
                <a:lnTo>
                  <a:pt x="0" y="1922551"/>
                </a:lnTo>
                <a:lnTo>
                  <a:pt x="275805" y="19225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666068" y="5806402"/>
            <a:ext cx="500075" cy="1229067"/>
          </a:xfrm>
          <a:custGeom>
            <a:avLst/>
            <a:gdLst/>
            <a:ahLst/>
            <a:cxnLst/>
            <a:rect l="l" t="t" r="r" b="b"/>
            <a:pathLst>
              <a:path w="500075" h="1229067">
                <a:moveTo>
                  <a:pt x="0" y="232613"/>
                </a:moveTo>
                <a:lnTo>
                  <a:pt x="317588" y="1229067"/>
                </a:lnTo>
                <a:lnTo>
                  <a:pt x="500075" y="1229067"/>
                </a:lnTo>
                <a:lnTo>
                  <a:pt x="0" y="0"/>
                </a:lnTo>
                <a:lnTo>
                  <a:pt x="0" y="23261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666071" y="5806405"/>
            <a:ext cx="500075" cy="1229067"/>
          </a:xfrm>
          <a:custGeom>
            <a:avLst/>
            <a:gdLst/>
            <a:ahLst/>
            <a:cxnLst/>
            <a:rect l="l" t="t" r="r" b="b"/>
            <a:pathLst>
              <a:path w="500075" h="1229067">
                <a:moveTo>
                  <a:pt x="0" y="0"/>
                </a:moveTo>
                <a:lnTo>
                  <a:pt x="500075" y="1229067"/>
                </a:lnTo>
                <a:lnTo>
                  <a:pt x="317588" y="1229067"/>
                </a:lnTo>
                <a:lnTo>
                  <a:pt x="0" y="23261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66067" y="6039016"/>
            <a:ext cx="94640" cy="996454"/>
          </a:xfrm>
          <a:custGeom>
            <a:avLst/>
            <a:gdLst/>
            <a:ahLst/>
            <a:cxnLst/>
            <a:rect l="l" t="t" r="r" b="b"/>
            <a:pathLst>
              <a:path w="94640" h="996454">
                <a:moveTo>
                  <a:pt x="0" y="996454"/>
                </a:moveTo>
                <a:lnTo>
                  <a:pt x="94640" y="996454"/>
                </a:lnTo>
                <a:lnTo>
                  <a:pt x="94640" y="296938"/>
                </a:lnTo>
                <a:lnTo>
                  <a:pt x="0" y="0"/>
                </a:lnTo>
                <a:lnTo>
                  <a:pt x="0" y="99645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66070" y="6039013"/>
            <a:ext cx="94640" cy="996467"/>
          </a:xfrm>
          <a:custGeom>
            <a:avLst/>
            <a:gdLst/>
            <a:ahLst/>
            <a:cxnLst/>
            <a:rect l="l" t="t" r="r" b="b"/>
            <a:pathLst>
              <a:path w="94640" h="996467">
                <a:moveTo>
                  <a:pt x="0" y="0"/>
                </a:moveTo>
                <a:lnTo>
                  <a:pt x="94640" y="296938"/>
                </a:lnTo>
                <a:lnTo>
                  <a:pt x="94640" y="996467"/>
                </a:lnTo>
                <a:lnTo>
                  <a:pt x="0" y="996467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760708" y="6335955"/>
            <a:ext cx="148348" cy="699516"/>
          </a:xfrm>
          <a:custGeom>
            <a:avLst/>
            <a:gdLst/>
            <a:ahLst/>
            <a:cxnLst/>
            <a:rect l="l" t="t" r="r" b="b"/>
            <a:pathLst>
              <a:path w="148348" h="699516">
                <a:moveTo>
                  <a:pt x="0" y="699515"/>
                </a:moveTo>
                <a:lnTo>
                  <a:pt x="148348" y="699515"/>
                </a:lnTo>
                <a:lnTo>
                  <a:pt x="148348" y="465454"/>
                </a:lnTo>
                <a:lnTo>
                  <a:pt x="0" y="0"/>
                </a:lnTo>
                <a:lnTo>
                  <a:pt x="0" y="69951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760705" y="6335953"/>
            <a:ext cx="148348" cy="699516"/>
          </a:xfrm>
          <a:custGeom>
            <a:avLst/>
            <a:gdLst/>
            <a:ahLst/>
            <a:cxnLst/>
            <a:rect l="l" t="t" r="r" b="b"/>
            <a:pathLst>
              <a:path w="148348" h="699515">
                <a:moveTo>
                  <a:pt x="0" y="0"/>
                </a:moveTo>
                <a:lnTo>
                  <a:pt x="148348" y="465455"/>
                </a:lnTo>
                <a:lnTo>
                  <a:pt x="148348" y="699516"/>
                </a:lnTo>
                <a:lnTo>
                  <a:pt x="0" y="699516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909059" y="6801411"/>
            <a:ext cx="74599" cy="234061"/>
          </a:xfrm>
          <a:custGeom>
            <a:avLst/>
            <a:gdLst/>
            <a:ahLst/>
            <a:cxnLst/>
            <a:rect l="l" t="t" r="r" b="b"/>
            <a:pathLst>
              <a:path w="74599" h="234060">
                <a:moveTo>
                  <a:pt x="0" y="234060"/>
                </a:moveTo>
                <a:lnTo>
                  <a:pt x="74599" y="234060"/>
                </a:lnTo>
                <a:lnTo>
                  <a:pt x="0" y="0"/>
                </a:lnTo>
                <a:lnTo>
                  <a:pt x="0" y="234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909060" y="6801409"/>
            <a:ext cx="74599" cy="234061"/>
          </a:xfrm>
          <a:custGeom>
            <a:avLst/>
            <a:gdLst/>
            <a:ahLst/>
            <a:cxnLst/>
            <a:rect l="l" t="t" r="r" b="b"/>
            <a:pathLst>
              <a:path w="74599" h="234060">
                <a:moveTo>
                  <a:pt x="0" y="0"/>
                </a:moveTo>
                <a:lnTo>
                  <a:pt x="0" y="234060"/>
                </a:lnTo>
                <a:lnTo>
                  <a:pt x="74599" y="23406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168863" y="5601113"/>
            <a:ext cx="859282" cy="983513"/>
          </a:xfrm>
          <a:custGeom>
            <a:avLst/>
            <a:gdLst/>
            <a:ahLst/>
            <a:cxnLst/>
            <a:rect l="l" t="t" r="r" b="b"/>
            <a:pathLst>
              <a:path w="859282" h="983513">
                <a:moveTo>
                  <a:pt x="0" y="714616"/>
                </a:moveTo>
                <a:lnTo>
                  <a:pt x="0" y="983513"/>
                </a:lnTo>
                <a:lnTo>
                  <a:pt x="859282" y="95897"/>
                </a:lnTo>
                <a:lnTo>
                  <a:pt x="859282" y="0"/>
                </a:lnTo>
                <a:lnTo>
                  <a:pt x="0" y="7146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071003" y="5601109"/>
            <a:ext cx="957148" cy="1084605"/>
          </a:xfrm>
          <a:custGeom>
            <a:avLst/>
            <a:gdLst/>
            <a:ahLst/>
            <a:cxnLst/>
            <a:rect l="l" t="t" r="r" b="b"/>
            <a:pathLst>
              <a:path w="957148" h="1084605">
                <a:moveTo>
                  <a:pt x="957148" y="95897"/>
                </a:moveTo>
                <a:lnTo>
                  <a:pt x="957148" y="0"/>
                </a:lnTo>
                <a:lnTo>
                  <a:pt x="97864" y="714621"/>
                </a:lnTo>
              </a:path>
              <a:path w="957148" h="1084605">
                <a:moveTo>
                  <a:pt x="97864" y="983513"/>
                </a:moveTo>
                <a:lnTo>
                  <a:pt x="957148" y="958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364192" y="5601107"/>
            <a:ext cx="301878" cy="95897"/>
          </a:xfrm>
          <a:custGeom>
            <a:avLst/>
            <a:gdLst/>
            <a:ahLst/>
            <a:cxnLst/>
            <a:rect l="l" t="t" r="r" b="b"/>
            <a:pathLst>
              <a:path w="301878" h="95897">
                <a:moveTo>
                  <a:pt x="0" y="95897"/>
                </a:moveTo>
                <a:lnTo>
                  <a:pt x="301878" y="95897"/>
                </a:lnTo>
                <a:lnTo>
                  <a:pt x="301878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028151" y="5601107"/>
            <a:ext cx="270319" cy="95897"/>
          </a:xfrm>
          <a:custGeom>
            <a:avLst/>
            <a:gdLst/>
            <a:ahLst/>
            <a:cxnLst/>
            <a:rect l="l" t="t" r="r" b="b"/>
            <a:pathLst>
              <a:path w="270319" h="95897">
                <a:moveTo>
                  <a:pt x="0" y="95897"/>
                </a:moveTo>
                <a:lnTo>
                  <a:pt x="270319" y="95897"/>
                </a:lnTo>
                <a:lnTo>
                  <a:pt x="270319" y="0"/>
                </a:lnTo>
                <a:lnTo>
                  <a:pt x="0" y="0"/>
                </a:lnTo>
                <a:lnTo>
                  <a:pt x="0" y="958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028151" y="5601107"/>
            <a:ext cx="637921" cy="95897"/>
          </a:xfrm>
          <a:custGeom>
            <a:avLst/>
            <a:gdLst/>
            <a:ahLst/>
            <a:cxnLst/>
            <a:rect l="l" t="t" r="r" b="b"/>
            <a:pathLst>
              <a:path w="637921" h="95897">
                <a:moveTo>
                  <a:pt x="637921" y="95897"/>
                </a:moveTo>
                <a:lnTo>
                  <a:pt x="0" y="95897"/>
                </a:lnTo>
                <a:lnTo>
                  <a:pt x="0" y="0"/>
                </a:lnTo>
                <a:lnTo>
                  <a:pt x="637921" y="0"/>
                </a:lnTo>
                <a:lnTo>
                  <a:pt x="637921" y="958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168865" y="5697007"/>
            <a:ext cx="992682" cy="1338465"/>
          </a:xfrm>
          <a:custGeom>
            <a:avLst/>
            <a:gdLst/>
            <a:ahLst/>
            <a:cxnLst/>
            <a:rect l="l" t="t" r="r" b="b"/>
            <a:pathLst>
              <a:path w="992682" h="1338465">
                <a:moveTo>
                  <a:pt x="859282" y="0"/>
                </a:moveTo>
                <a:lnTo>
                  <a:pt x="0" y="887615"/>
                </a:lnTo>
                <a:lnTo>
                  <a:pt x="0" y="1338465"/>
                </a:lnTo>
                <a:lnTo>
                  <a:pt x="349605" y="1338465"/>
                </a:lnTo>
                <a:lnTo>
                  <a:pt x="992682" y="0"/>
                </a:lnTo>
                <a:lnTo>
                  <a:pt x="859282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071004" y="5697007"/>
            <a:ext cx="1090549" cy="1338465"/>
          </a:xfrm>
          <a:custGeom>
            <a:avLst/>
            <a:gdLst/>
            <a:ahLst/>
            <a:cxnLst/>
            <a:rect l="l" t="t" r="r" b="b"/>
            <a:pathLst>
              <a:path w="1090549" h="1338465">
                <a:moveTo>
                  <a:pt x="1090548" y="0"/>
                </a:moveTo>
                <a:lnTo>
                  <a:pt x="957148" y="0"/>
                </a:lnTo>
                <a:lnTo>
                  <a:pt x="97864" y="887615"/>
                </a:lnTo>
              </a:path>
              <a:path w="1090549" h="1338465">
                <a:moveTo>
                  <a:pt x="97864" y="1338465"/>
                </a:moveTo>
                <a:lnTo>
                  <a:pt x="447471" y="1338465"/>
                </a:lnTo>
                <a:lnTo>
                  <a:pt x="10905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518467" y="5697007"/>
            <a:ext cx="811784" cy="1338465"/>
          </a:xfrm>
          <a:custGeom>
            <a:avLst/>
            <a:gdLst/>
            <a:ahLst/>
            <a:cxnLst/>
            <a:rect l="l" t="t" r="r" b="b"/>
            <a:pathLst>
              <a:path w="811784" h="1338465">
                <a:moveTo>
                  <a:pt x="646074" y="0"/>
                </a:moveTo>
                <a:lnTo>
                  <a:pt x="0" y="1338465"/>
                </a:lnTo>
                <a:lnTo>
                  <a:pt x="665124" y="1338465"/>
                </a:lnTo>
                <a:lnTo>
                  <a:pt x="811784" y="0"/>
                </a:lnTo>
                <a:lnTo>
                  <a:pt x="646074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518471" y="5697007"/>
            <a:ext cx="811784" cy="1338465"/>
          </a:xfrm>
          <a:custGeom>
            <a:avLst/>
            <a:gdLst/>
            <a:ahLst/>
            <a:cxnLst/>
            <a:rect l="l" t="t" r="r" b="b"/>
            <a:pathLst>
              <a:path w="811784" h="1338465">
                <a:moveTo>
                  <a:pt x="646074" y="0"/>
                </a:moveTo>
                <a:lnTo>
                  <a:pt x="811784" y="0"/>
                </a:lnTo>
                <a:lnTo>
                  <a:pt x="665124" y="1338465"/>
                </a:lnTo>
                <a:lnTo>
                  <a:pt x="0" y="1338465"/>
                </a:lnTo>
                <a:lnTo>
                  <a:pt x="6460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364192" y="5151945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011983" y="5151945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011983" y="5136972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364192" y="5372112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011983" y="5372112"/>
            <a:ext cx="286486" cy="0"/>
          </a:xfrm>
          <a:custGeom>
            <a:avLst/>
            <a:gdLst/>
            <a:ahLst/>
            <a:cxnLst/>
            <a:rect l="l" t="t" r="r" b="b"/>
            <a:pathLst>
              <a:path w="286486">
                <a:moveTo>
                  <a:pt x="0" y="0"/>
                </a:moveTo>
                <a:lnTo>
                  <a:pt x="286486" y="0"/>
                </a:lnTo>
              </a:path>
            </a:pathLst>
          </a:custGeom>
          <a:ln w="3121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011983" y="5357139"/>
            <a:ext cx="654088" cy="29946"/>
          </a:xfrm>
          <a:custGeom>
            <a:avLst/>
            <a:gdLst/>
            <a:ahLst/>
            <a:cxnLst/>
            <a:rect l="l" t="t" r="r" b="b"/>
            <a:pathLst>
              <a:path w="654088" h="29946">
                <a:moveTo>
                  <a:pt x="654088" y="29946"/>
                </a:moveTo>
                <a:lnTo>
                  <a:pt x="0" y="29946"/>
                </a:lnTo>
                <a:lnTo>
                  <a:pt x="0" y="0"/>
                </a:lnTo>
                <a:lnTo>
                  <a:pt x="654088" y="0"/>
                </a:lnTo>
                <a:lnTo>
                  <a:pt x="654088" y="29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318268" y="5697007"/>
            <a:ext cx="347802" cy="109397"/>
          </a:xfrm>
          <a:custGeom>
            <a:avLst/>
            <a:gdLst/>
            <a:ahLst/>
            <a:cxnLst/>
            <a:rect l="l" t="t" r="r" b="b"/>
            <a:pathLst>
              <a:path w="347802" h="109397">
                <a:moveTo>
                  <a:pt x="347802" y="109397"/>
                </a:moveTo>
                <a:lnTo>
                  <a:pt x="347802" y="0"/>
                </a:lnTo>
                <a:lnTo>
                  <a:pt x="11988" y="0"/>
                </a:lnTo>
                <a:lnTo>
                  <a:pt x="0" y="109397"/>
                </a:lnTo>
                <a:lnTo>
                  <a:pt x="347802" y="1093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18268" y="5697007"/>
            <a:ext cx="347802" cy="109397"/>
          </a:xfrm>
          <a:custGeom>
            <a:avLst/>
            <a:gdLst/>
            <a:ahLst/>
            <a:cxnLst/>
            <a:rect l="l" t="t" r="r" b="b"/>
            <a:pathLst>
              <a:path w="347802" h="109397">
                <a:moveTo>
                  <a:pt x="347802" y="109397"/>
                </a:moveTo>
                <a:lnTo>
                  <a:pt x="0" y="109397"/>
                </a:lnTo>
                <a:lnTo>
                  <a:pt x="11988" y="0"/>
                </a:lnTo>
                <a:lnTo>
                  <a:pt x="347802" y="0"/>
                </a:lnTo>
                <a:lnTo>
                  <a:pt x="347802" y="10939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98470" y="3872992"/>
            <a:ext cx="65722" cy="3162477"/>
          </a:xfrm>
          <a:custGeom>
            <a:avLst/>
            <a:gdLst/>
            <a:ahLst/>
            <a:cxnLst/>
            <a:rect l="l" t="t" r="r" b="b"/>
            <a:pathLst>
              <a:path w="65722" h="3162477">
                <a:moveTo>
                  <a:pt x="0" y="3162477"/>
                </a:moveTo>
                <a:lnTo>
                  <a:pt x="65722" y="3162477"/>
                </a:lnTo>
                <a:lnTo>
                  <a:pt x="65722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98470" y="3872992"/>
            <a:ext cx="65722" cy="3162477"/>
          </a:xfrm>
          <a:custGeom>
            <a:avLst/>
            <a:gdLst/>
            <a:ahLst/>
            <a:cxnLst/>
            <a:rect l="l" t="t" r="r" b="b"/>
            <a:pathLst>
              <a:path w="65722" h="3162477">
                <a:moveTo>
                  <a:pt x="0" y="3162477"/>
                </a:moveTo>
                <a:lnTo>
                  <a:pt x="65722" y="3162477"/>
                </a:lnTo>
                <a:lnTo>
                  <a:pt x="65722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068052" y="4024217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230416" y="243077"/>
                </a:moveTo>
                <a:lnTo>
                  <a:pt x="230416" y="110972"/>
                </a:lnTo>
                <a:lnTo>
                  <a:pt x="115201" y="0"/>
                </a:lnTo>
                <a:lnTo>
                  <a:pt x="0" y="0"/>
                </a:lnTo>
                <a:lnTo>
                  <a:pt x="230416" y="2430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068052" y="4024217"/>
            <a:ext cx="230416" cy="243078"/>
          </a:xfrm>
          <a:custGeom>
            <a:avLst/>
            <a:gdLst/>
            <a:ahLst/>
            <a:cxnLst/>
            <a:rect l="l" t="t" r="r" b="b"/>
            <a:pathLst>
              <a:path w="230416" h="243077">
                <a:moveTo>
                  <a:pt x="230416" y="243077"/>
                </a:moveTo>
                <a:lnTo>
                  <a:pt x="0" y="0"/>
                </a:lnTo>
                <a:lnTo>
                  <a:pt x="115201" y="0"/>
                </a:lnTo>
                <a:lnTo>
                  <a:pt x="230416" y="110972"/>
                </a:lnTo>
                <a:lnTo>
                  <a:pt x="230416" y="2430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565046" y="3966426"/>
            <a:ext cx="733425" cy="57797"/>
          </a:xfrm>
          <a:custGeom>
            <a:avLst/>
            <a:gdLst/>
            <a:ahLst/>
            <a:cxnLst/>
            <a:rect l="l" t="t" r="r" b="b"/>
            <a:pathLst>
              <a:path w="733425" h="57797">
                <a:moveTo>
                  <a:pt x="733425" y="0"/>
                </a:moveTo>
                <a:lnTo>
                  <a:pt x="0" y="0"/>
                </a:lnTo>
                <a:lnTo>
                  <a:pt x="0" y="57797"/>
                </a:lnTo>
                <a:lnTo>
                  <a:pt x="733425" y="57797"/>
                </a:lnTo>
                <a:lnTo>
                  <a:pt x="733425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565046" y="3966426"/>
            <a:ext cx="733425" cy="57797"/>
          </a:xfrm>
          <a:custGeom>
            <a:avLst/>
            <a:gdLst/>
            <a:ahLst/>
            <a:cxnLst/>
            <a:rect l="l" t="t" r="r" b="b"/>
            <a:pathLst>
              <a:path w="733425" h="57797">
                <a:moveTo>
                  <a:pt x="733425" y="0"/>
                </a:moveTo>
                <a:lnTo>
                  <a:pt x="0" y="0"/>
                </a:lnTo>
                <a:lnTo>
                  <a:pt x="0" y="57797"/>
                </a:lnTo>
                <a:lnTo>
                  <a:pt x="733425" y="57797"/>
                </a:lnTo>
                <a:lnTo>
                  <a:pt x="73342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573071" y="6980227"/>
            <a:ext cx="38455" cy="19078"/>
          </a:xfrm>
          <a:custGeom>
            <a:avLst/>
            <a:gdLst/>
            <a:ahLst/>
            <a:cxnLst/>
            <a:rect l="l" t="t" r="r" b="b"/>
            <a:pathLst>
              <a:path w="38455" h="19078">
                <a:moveTo>
                  <a:pt x="19227" y="19078"/>
                </a:moveTo>
                <a:lnTo>
                  <a:pt x="24295" y="19078"/>
                </a:lnTo>
                <a:lnTo>
                  <a:pt x="29222" y="18062"/>
                </a:lnTo>
                <a:lnTo>
                  <a:pt x="32816" y="16259"/>
                </a:lnTo>
                <a:lnTo>
                  <a:pt x="36410" y="14468"/>
                </a:lnTo>
                <a:lnTo>
                  <a:pt x="38455" y="9464"/>
                </a:lnTo>
                <a:lnTo>
                  <a:pt x="36410" y="4461"/>
                </a:lnTo>
                <a:lnTo>
                  <a:pt x="32816" y="2670"/>
                </a:lnTo>
                <a:lnTo>
                  <a:pt x="30592" y="1730"/>
                </a:lnTo>
                <a:lnTo>
                  <a:pt x="17781" y="0"/>
                </a:lnTo>
                <a:lnTo>
                  <a:pt x="5638" y="2670"/>
                </a:lnTo>
                <a:lnTo>
                  <a:pt x="2044" y="4461"/>
                </a:lnTo>
                <a:lnTo>
                  <a:pt x="0" y="9464"/>
                </a:lnTo>
                <a:lnTo>
                  <a:pt x="2044" y="14468"/>
                </a:lnTo>
                <a:lnTo>
                  <a:pt x="5638" y="16259"/>
                </a:lnTo>
                <a:lnTo>
                  <a:pt x="9232" y="18062"/>
                </a:lnTo>
                <a:lnTo>
                  <a:pt x="14160" y="19078"/>
                </a:lnTo>
                <a:lnTo>
                  <a:pt x="19227" y="19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049698" y="6980079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0" y="9613"/>
                </a:moveTo>
                <a:lnTo>
                  <a:pt x="0" y="14935"/>
                </a:lnTo>
                <a:lnTo>
                  <a:pt x="8597" y="19227"/>
                </a:lnTo>
                <a:lnTo>
                  <a:pt x="29870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70" y="0"/>
                </a:lnTo>
                <a:lnTo>
                  <a:pt x="8597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970248" y="6980079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0" y="9613"/>
                </a:moveTo>
                <a:lnTo>
                  <a:pt x="0" y="14935"/>
                </a:lnTo>
                <a:lnTo>
                  <a:pt x="8597" y="19227"/>
                </a:lnTo>
                <a:lnTo>
                  <a:pt x="29857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57" y="0"/>
                </a:lnTo>
                <a:lnTo>
                  <a:pt x="8597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890799" y="6980079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0" y="9613"/>
                </a:moveTo>
                <a:lnTo>
                  <a:pt x="0" y="14935"/>
                </a:lnTo>
                <a:lnTo>
                  <a:pt x="8661" y="19227"/>
                </a:lnTo>
                <a:lnTo>
                  <a:pt x="29857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57" y="0"/>
                </a:lnTo>
                <a:lnTo>
                  <a:pt x="8661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811349" y="6980079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0" y="9613"/>
                </a:moveTo>
                <a:lnTo>
                  <a:pt x="0" y="14935"/>
                </a:lnTo>
                <a:lnTo>
                  <a:pt x="8661" y="19227"/>
                </a:lnTo>
                <a:lnTo>
                  <a:pt x="29870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70" y="0"/>
                </a:lnTo>
                <a:lnTo>
                  <a:pt x="8661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731897" y="6980079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0" y="9613"/>
                </a:moveTo>
                <a:lnTo>
                  <a:pt x="0" y="14935"/>
                </a:lnTo>
                <a:lnTo>
                  <a:pt x="8661" y="19227"/>
                </a:lnTo>
                <a:lnTo>
                  <a:pt x="29870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70" y="0"/>
                </a:lnTo>
                <a:lnTo>
                  <a:pt x="8661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652518" y="6980079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0" y="9613"/>
                </a:moveTo>
                <a:lnTo>
                  <a:pt x="0" y="14935"/>
                </a:lnTo>
                <a:lnTo>
                  <a:pt x="8597" y="19227"/>
                </a:lnTo>
                <a:lnTo>
                  <a:pt x="29870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70" y="0"/>
                </a:lnTo>
                <a:lnTo>
                  <a:pt x="8597" y="0"/>
                </a:lnTo>
                <a:lnTo>
                  <a:pt x="0" y="4292"/>
                </a:lnTo>
                <a:lnTo>
                  <a:pt x="0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129148" y="6980227"/>
            <a:ext cx="38455" cy="19078"/>
          </a:xfrm>
          <a:custGeom>
            <a:avLst/>
            <a:gdLst/>
            <a:ahLst/>
            <a:cxnLst/>
            <a:rect l="l" t="t" r="r" b="b"/>
            <a:pathLst>
              <a:path w="38455" h="19078">
                <a:moveTo>
                  <a:pt x="19227" y="19078"/>
                </a:moveTo>
                <a:lnTo>
                  <a:pt x="24295" y="19078"/>
                </a:lnTo>
                <a:lnTo>
                  <a:pt x="29235" y="18062"/>
                </a:lnTo>
                <a:lnTo>
                  <a:pt x="32816" y="16259"/>
                </a:lnTo>
                <a:lnTo>
                  <a:pt x="36410" y="14468"/>
                </a:lnTo>
                <a:lnTo>
                  <a:pt x="38455" y="9464"/>
                </a:lnTo>
                <a:lnTo>
                  <a:pt x="36410" y="4461"/>
                </a:lnTo>
                <a:lnTo>
                  <a:pt x="32816" y="2670"/>
                </a:lnTo>
                <a:lnTo>
                  <a:pt x="30592" y="1730"/>
                </a:lnTo>
                <a:lnTo>
                  <a:pt x="17781" y="0"/>
                </a:lnTo>
                <a:lnTo>
                  <a:pt x="5638" y="2670"/>
                </a:lnTo>
                <a:lnTo>
                  <a:pt x="2044" y="4461"/>
                </a:lnTo>
                <a:lnTo>
                  <a:pt x="0" y="9464"/>
                </a:lnTo>
                <a:lnTo>
                  <a:pt x="2044" y="14468"/>
                </a:lnTo>
                <a:lnTo>
                  <a:pt x="5638" y="16259"/>
                </a:lnTo>
                <a:lnTo>
                  <a:pt x="9220" y="18062"/>
                </a:lnTo>
                <a:lnTo>
                  <a:pt x="14160" y="19078"/>
                </a:lnTo>
                <a:lnTo>
                  <a:pt x="19227" y="19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593630" y="6936533"/>
            <a:ext cx="37388" cy="18569"/>
          </a:xfrm>
          <a:custGeom>
            <a:avLst/>
            <a:gdLst/>
            <a:ahLst/>
            <a:cxnLst/>
            <a:rect l="l" t="t" r="r" b="b"/>
            <a:pathLst>
              <a:path w="37388" h="18569">
                <a:moveTo>
                  <a:pt x="18694" y="18569"/>
                </a:moveTo>
                <a:lnTo>
                  <a:pt x="23622" y="18569"/>
                </a:lnTo>
                <a:lnTo>
                  <a:pt x="28422" y="17566"/>
                </a:lnTo>
                <a:lnTo>
                  <a:pt x="31915" y="15826"/>
                </a:lnTo>
                <a:lnTo>
                  <a:pt x="35407" y="14086"/>
                </a:lnTo>
                <a:lnTo>
                  <a:pt x="37388" y="9222"/>
                </a:lnTo>
                <a:lnTo>
                  <a:pt x="35407" y="4345"/>
                </a:lnTo>
                <a:lnTo>
                  <a:pt x="31915" y="2606"/>
                </a:lnTo>
                <a:lnTo>
                  <a:pt x="30342" y="1912"/>
                </a:lnTo>
                <a:lnTo>
                  <a:pt x="17655" y="0"/>
                </a:lnTo>
                <a:lnTo>
                  <a:pt x="5473" y="2606"/>
                </a:lnTo>
                <a:lnTo>
                  <a:pt x="1981" y="4345"/>
                </a:lnTo>
                <a:lnTo>
                  <a:pt x="0" y="9222"/>
                </a:lnTo>
                <a:lnTo>
                  <a:pt x="1981" y="14086"/>
                </a:lnTo>
                <a:lnTo>
                  <a:pt x="5473" y="15826"/>
                </a:lnTo>
                <a:lnTo>
                  <a:pt x="8966" y="17566"/>
                </a:lnTo>
                <a:lnTo>
                  <a:pt x="13754" y="18569"/>
                </a:lnTo>
                <a:lnTo>
                  <a:pt x="18694" y="18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057112" y="6936396"/>
            <a:ext cx="37388" cy="18707"/>
          </a:xfrm>
          <a:custGeom>
            <a:avLst/>
            <a:gdLst/>
            <a:ahLst/>
            <a:cxnLst/>
            <a:rect l="l" t="t" r="r" b="b"/>
            <a:pathLst>
              <a:path w="37388" h="18707">
                <a:moveTo>
                  <a:pt x="0" y="9359"/>
                </a:moveTo>
                <a:lnTo>
                  <a:pt x="0" y="14528"/>
                </a:lnTo>
                <a:lnTo>
                  <a:pt x="8356" y="18707"/>
                </a:lnTo>
                <a:lnTo>
                  <a:pt x="29044" y="18707"/>
                </a:lnTo>
                <a:lnTo>
                  <a:pt x="37388" y="14528"/>
                </a:lnTo>
                <a:lnTo>
                  <a:pt x="37388" y="4178"/>
                </a:lnTo>
                <a:lnTo>
                  <a:pt x="29044" y="0"/>
                </a:lnTo>
                <a:lnTo>
                  <a:pt x="8356" y="0"/>
                </a:lnTo>
                <a:lnTo>
                  <a:pt x="0" y="4178"/>
                </a:lnTo>
                <a:lnTo>
                  <a:pt x="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979854" y="6936396"/>
            <a:ext cx="37388" cy="18707"/>
          </a:xfrm>
          <a:custGeom>
            <a:avLst/>
            <a:gdLst/>
            <a:ahLst/>
            <a:cxnLst/>
            <a:rect l="l" t="t" r="r" b="b"/>
            <a:pathLst>
              <a:path w="37388" h="18707">
                <a:moveTo>
                  <a:pt x="0" y="9359"/>
                </a:moveTo>
                <a:lnTo>
                  <a:pt x="0" y="14528"/>
                </a:lnTo>
                <a:lnTo>
                  <a:pt x="8356" y="18707"/>
                </a:lnTo>
                <a:lnTo>
                  <a:pt x="29044" y="18707"/>
                </a:lnTo>
                <a:lnTo>
                  <a:pt x="37388" y="14528"/>
                </a:lnTo>
                <a:lnTo>
                  <a:pt x="37388" y="4178"/>
                </a:lnTo>
                <a:lnTo>
                  <a:pt x="29044" y="0"/>
                </a:lnTo>
                <a:lnTo>
                  <a:pt x="8356" y="0"/>
                </a:lnTo>
                <a:lnTo>
                  <a:pt x="0" y="4178"/>
                </a:lnTo>
                <a:lnTo>
                  <a:pt x="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902590" y="6936396"/>
            <a:ext cx="37465" cy="18707"/>
          </a:xfrm>
          <a:custGeom>
            <a:avLst/>
            <a:gdLst/>
            <a:ahLst/>
            <a:cxnLst/>
            <a:rect l="l" t="t" r="r" b="b"/>
            <a:pathLst>
              <a:path w="37464" h="18707">
                <a:moveTo>
                  <a:pt x="0" y="9359"/>
                </a:moveTo>
                <a:lnTo>
                  <a:pt x="0" y="14528"/>
                </a:lnTo>
                <a:lnTo>
                  <a:pt x="8432" y="18707"/>
                </a:lnTo>
                <a:lnTo>
                  <a:pt x="29044" y="18707"/>
                </a:lnTo>
                <a:lnTo>
                  <a:pt x="37465" y="14528"/>
                </a:lnTo>
                <a:lnTo>
                  <a:pt x="37465" y="4178"/>
                </a:lnTo>
                <a:lnTo>
                  <a:pt x="29044" y="0"/>
                </a:lnTo>
                <a:lnTo>
                  <a:pt x="8432" y="0"/>
                </a:lnTo>
                <a:lnTo>
                  <a:pt x="0" y="4178"/>
                </a:lnTo>
                <a:lnTo>
                  <a:pt x="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825337" y="6936396"/>
            <a:ext cx="37465" cy="18707"/>
          </a:xfrm>
          <a:custGeom>
            <a:avLst/>
            <a:gdLst/>
            <a:ahLst/>
            <a:cxnLst/>
            <a:rect l="l" t="t" r="r" b="b"/>
            <a:pathLst>
              <a:path w="37464" h="18707">
                <a:moveTo>
                  <a:pt x="0" y="9359"/>
                </a:moveTo>
                <a:lnTo>
                  <a:pt x="0" y="14528"/>
                </a:lnTo>
                <a:lnTo>
                  <a:pt x="8420" y="18707"/>
                </a:lnTo>
                <a:lnTo>
                  <a:pt x="29032" y="18707"/>
                </a:lnTo>
                <a:lnTo>
                  <a:pt x="37465" y="14528"/>
                </a:lnTo>
                <a:lnTo>
                  <a:pt x="37465" y="4178"/>
                </a:lnTo>
                <a:lnTo>
                  <a:pt x="29032" y="0"/>
                </a:lnTo>
                <a:lnTo>
                  <a:pt x="8420" y="0"/>
                </a:lnTo>
                <a:lnTo>
                  <a:pt x="0" y="4178"/>
                </a:lnTo>
                <a:lnTo>
                  <a:pt x="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748072" y="6936396"/>
            <a:ext cx="37477" cy="18707"/>
          </a:xfrm>
          <a:custGeom>
            <a:avLst/>
            <a:gdLst/>
            <a:ahLst/>
            <a:cxnLst/>
            <a:rect l="l" t="t" r="r" b="b"/>
            <a:pathLst>
              <a:path w="37477" h="18707">
                <a:moveTo>
                  <a:pt x="0" y="9359"/>
                </a:moveTo>
                <a:lnTo>
                  <a:pt x="0" y="14528"/>
                </a:lnTo>
                <a:lnTo>
                  <a:pt x="8420" y="18707"/>
                </a:lnTo>
                <a:lnTo>
                  <a:pt x="29044" y="18707"/>
                </a:lnTo>
                <a:lnTo>
                  <a:pt x="37477" y="14528"/>
                </a:lnTo>
                <a:lnTo>
                  <a:pt x="37477" y="4178"/>
                </a:lnTo>
                <a:lnTo>
                  <a:pt x="29044" y="0"/>
                </a:lnTo>
                <a:lnTo>
                  <a:pt x="8420" y="0"/>
                </a:lnTo>
                <a:lnTo>
                  <a:pt x="0" y="4178"/>
                </a:lnTo>
                <a:lnTo>
                  <a:pt x="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670882" y="6936396"/>
            <a:ext cx="37401" cy="18707"/>
          </a:xfrm>
          <a:custGeom>
            <a:avLst/>
            <a:gdLst/>
            <a:ahLst/>
            <a:cxnLst/>
            <a:rect l="l" t="t" r="r" b="b"/>
            <a:pathLst>
              <a:path w="37401" h="18707">
                <a:moveTo>
                  <a:pt x="0" y="9359"/>
                </a:moveTo>
                <a:lnTo>
                  <a:pt x="0" y="14528"/>
                </a:lnTo>
                <a:lnTo>
                  <a:pt x="8356" y="18707"/>
                </a:lnTo>
                <a:lnTo>
                  <a:pt x="29044" y="18707"/>
                </a:lnTo>
                <a:lnTo>
                  <a:pt x="37401" y="14528"/>
                </a:lnTo>
                <a:lnTo>
                  <a:pt x="37401" y="4178"/>
                </a:lnTo>
                <a:lnTo>
                  <a:pt x="29044" y="0"/>
                </a:lnTo>
                <a:lnTo>
                  <a:pt x="8356" y="0"/>
                </a:lnTo>
                <a:lnTo>
                  <a:pt x="0" y="4178"/>
                </a:lnTo>
                <a:lnTo>
                  <a:pt x="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134371" y="6936532"/>
            <a:ext cx="37401" cy="18570"/>
          </a:xfrm>
          <a:custGeom>
            <a:avLst/>
            <a:gdLst/>
            <a:ahLst/>
            <a:cxnLst/>
            <a:rect l="l" t="t" r="r" b="b"/>
            <a:pathLst>
              <a:path w="37401" h="18570">
                <a:moveTo>
                  <a:pt x="18694" y="18570"/>
                </a:moveTo>
                <a:lnTo>
                  <a:pt x="23634" y="18570"/>
                </a:lnTo>
                <a:lnTo>
                  <a:pt x="28422" y="17566"/>
                </a:lnTo>
                <a:lnTo>
                  <a:pt x="31915" y="15826"/>
                </a:lnTo>
                <a:lnTo>
                  <a:pt x="35407" y="14087"/>
                </a:lnTo>
                <a:lnTo>
                  <a:pt x="37401" y="9222"/>
                </a:lnTo>
                <a:lnTo>
                  <a:pt x="35407" y="4346"/>
                </a:lnTo>
                <a:lnTo>
                  <a:pt x="31915" y="2606"/>
                </a:lnTo>
                <a:lnTo>
                  <a:pt x="30352" y="1916"/>
                </a:lnTo>
                <a:lnTo>
                  <a:pt x="17668" y="0"/>
                </a:lnTo>
                <a:lnTo>
                  <a:pt x="5486" y="2606"/>
                </a:lnTo>
                <a:lnTo>
                  <a:pt x="1993" y="4346"/>
                </a:lnTo>
                <a:lnTo>
                  <a:pt x="0" y="9222"/>
                </a:lnTo>
                <a:lnTo>
                  <a:pt x="1993" y="14087"/>
                </a:lnTo>
                <a:lnTo>
                  <a:pt x="5486" y="15826"/>
                </a:lnTo>
                <a:lnTo>
                  <a:pt x="8978" y="17566"/>
                </a:lnTo>
                <a:lnTo>
                  <a:pt x="13766" y="18570"/>
                </a:lnTo>
                <a:lnTo>
                  <a:pt x="18694" y="185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614181" y="6892841"/>
            <a:ext cx="36347" cy="18057"/>
          </a:xfrm>
          <a:custGeom>
            <a:avLst/>
            <a:gdLst/>
            <a:ahLst/>
            <a:cxnLst/>
            <a:rect l="l" t="t" r="r" b="b"/>
            <a:pathLst>
              <a:path w="36347" h="18057">
                <a:moveTo>
                  <a:pt x="18173" y="18057"/>
                </a:moveTo>
                <a:lnTo>
                  <a:pt x="22974" y="18057"/>
                </a:lnTo>
                <a:lnTo>
                  <a:pt x="27622" y="17079"/>
                </a:lnTo>
                <a:lnTo>
                  <a:pt x="31013" y="15390"/>
                </a:lnTo>
                <a:lnTo>
                  <a:pt x="34417" y="13688"/>
                </a:lnTo>
                <a:lnTo>
                  <a:pt x="36347" y="8951"/>
                </a:lnTo>
                <a:lnTo>
                  <a:pt x="34417" y="4240"/>
                </a:lnTo>
                <a:lnTo>
                  <a:pt x="31013" y="2538"/>
                </a:lnTo>
                <a:lnTo>
                  <a:pt x="30095" y="2113"/>
                </a:lnTo>
                <a:lnTo>
                  <a:pt x="17554" y="0"/>
                </a:lnTo>
                <a:lnTo>
                  <a:pt x="5334" y="2538"/>
                </a:lnTo>
                <a:lnTo>
                  <a:pt x="1930" y="4240"/>
                </a:lnTo>
                <a:lnTo>
                  <a:pt x="0" y="8951"/>
                </a:lnTo>
                <a:lnTo>
                  <a:pt x="1930" y="13688"/>
                </a:lnTo>
                <a:lnTo>
                  <a:pt x="5334" y="15390"/>
                </a:lnTo>
                <a:lnTo>
                  <a:pt x="8724" y="17079"/>
                </a:lnTo>
                <a:lnTo>
                  <a:pt x="13385" y="18057"/>
                </a:lnTo>
                <a:lnTo>
                  <a:pt x="18173" y="18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064537" y="6892717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0" y="9080"/>
                </a:move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4063"/>
                </a:lnTo>
                <a:lnTo>
                  <a:pt x="28219" y="0"/>
                </a:lnTo>
                <a:lnTo>
                  <a:pt x="8115" y="0"/>
                </a:lnTo>
                <a:lnTo>
                  <a:pt x="0" y="4063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989468" y="6892717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0" y="9080"/>
                </a:move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4063"/>
                </a:lnTo>
                <a:lnTo>
                  <a:pt x="28219" y="0"/>
                </a:lnTo>
                <a:lnTo>
                  <a:pt x="8115" y="0"/>
                </a:lnTo>
                <a:lnTo>
                  <a:pt x="0" y="4063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914400" y="6892717"/>
            <a:ext cx="36398" cy="18186"/>
          </a:xfrm>
          <a:custGeom>
            <a:avLst/>
            <a:gdLst/>
            <a:ahLst/>
            <a:cxnLst/>
            <a:rect l="l" t="t" r="r" b="b"/>
            <a:pathLst>
              <a:path w="36398" h="18186">
                <a:moveTo>
                  <a:pt x="0" y="9080"/>
                </a:moveTo>
                <a:lnTo>
                  <a:pt x="0" y="14109"/>
                </a:lnTo>
                <a:lnTo>
                  <a:pt x="8178" y="18186"/>
                </a:lnTo>
                <a:lnTo>
                  <a:pt x="28219" y="18186"/>
                </a:lnTo>
                <a:lnTo>
                  <a:pt x="36398" y="14109"/>
                </a:lnTo>
                <a:lnTo>
                  <a:pt x="36398" y="4063"/>
                </a:lnTo>
                <a:lnTo>
                  <a:pt x="28219" y="0"/>
                </a:lnTo>
                <a:lnTo>
                  <a:pt x="8178" y="0"/>
                </a:lnTo>
                <a:lnTo>
                  <a:pt x="0" y="4063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39325" y="6892717"/>
            <a:ext cx="36410" cy="18186"/>
          </a:xfrm>
          <a:custGeom>
            <a:avLst/>
            <a:gdLst/>
            <a:ahLst/>
            <a:cxnLst/>
            <a:rect l="l" t="t" r="r" b="b"/>
            <a:pathLst>
              <a:path w="36410" h="18186">
                <a:moveTo>
                  <a:pt x="0" y="9080"/>
                </a:moveTo>
                <a:lnTo>
                  <a:pt x="0" y="14109"/>
                </a:lnTo>
                <a:lnTo>
                  <a:pt x="8191" y="18186"/>
                </a:lnTo>
                <a:lnTo>
                  <a:pt x="28219" y="18186"/>
                </a:lnTo>
                <a:lnTo>
                  <a:pt x="36410" y="14109"/>
                </a:lnTo>
                <a:lnTo>
                  <a:pt x="36410" y="4063"/>
                </a:lnTo>
                <a:lnTo>
                  <a:pt x="28219" y="0"/>
                </a:lnTo>
                <a:lnTo>
                  <a:pt x="8191" y="0"/>
                </a:lnTo>
                <a:lnTo>
                  <a:pt x="0" y="4063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64255" y="6892717"/>
            <a:ext cx="36410" cy="18186"/>
          </a:xfrm>
          <a:custGeom>
            <a:avLst/>
            <a:gdLst/>
            <a:ahLst/>
            <a:cxnLst/>
            <a:rect l="l" t="t" r="r" b="b"/>
            <a:pathLst>
              <a:path w="36410" h="18186">
                <a:moveTo>
                  <a:pt x="0" y="9080"/>
                </a:moveTo>
                <a:lnTo>
                  <a:pt x="0" y="14109"/>
                </a:lnTo>
                <a:lnTo>
                  <a:pt x="8191" y="18186"/>
                </a:lnTo>
                <a:lnTo>
                  <a:pt x="28219" y="18186"/>
                </a:lnTo>
                <a:lnTo>
                  <a:pt x="36410" y="14109"/>
                </a:lnTo>
                <a:lnTo>
                  <a:pt x="36410" y="4063"/>
                </a:lnTo>
                <a:lnTo>
                  <a:pt x="28219" y="0"/>
                </a:lnTo>
                <a:lnTo>
                  <a:pt x="8191" y="0"/>
                </a:lnTo>
                <a:lnTo>
                  <a:pt x="0" y="4063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689254" y="6892717"/>
            <a:ext cx="36347" cy="18186"/>
          </a:xfrm>
          <a:custGeom>
            <a:avLst/>
            <a:gdLst/>
            <a:ahLst/>
            <a:cxnLst/>
            <a:rect l="l" t="t" r="r" b="b"/>
            <a:pathLst>
              <a:path w="36347" h="18186">
                <a:moveTo>
                  <a:pt x="0" y="9080"/>
                </a:move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47" y="14109"/>
                </a:lnTo>
                <a:lnTo>
                  <a:pt x="36347" y="4063"/>
                </a:lnTo>
                <a:lnTo>
                  <a:pt x="28219" y="0"/>
                </a:lnTo>
                <a:lnTo>
                  <a:pt x="8115" y="0"/>
                </a:lnTo>
                <a:lnTo>
                  <a:pt x="0" y="4063"/>
                </a:lnTo>
                <a:lnTo>
                  <a:pt x="0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139604" y="6892841"/>
            <a:ext cx="36334" cy="18057"/>
          </a:xfrm>
          <a:custGeom>
            <a:avLst/>
            <a:gdLst/>
            <a:ahLst/>
            <a:cxnLst/>
            <a:rect l="l" t="t" r="r" b="b"/>
            <a:pathLst>
              <a:path w="36334" h="18057">
                <a:moveTo>
                  <a:pt x="18173" y="18057"/>
                </a:moveTo>
                <a:lnTo>
                  <a:pt x="22961" y="18057"/>
                </a:lnTo>
                <a:lnTo>
                  <a:pt x="27622" y="17079"/>
                </a:lnTo>
                <a:lnTo>
                  <a:pt x="31013" y="15390"/>
                </a:lnTo>
                <a:lnTo>
                  <a:pt x="34404" y="13688"/>
                </a:lnTo>
                <a:lnTo>
                  <a:pt x="36334" y="8951"/>
                </a:lnTo>
                <a:lnTo>
                  <a:pt x="34404" y="4240"/>
                </a:lnTo>
                <a:lnTo>
                  <a:pt x="31013" y="2538"/>
                </a:lnTo>
                <a:lnTo>
                  <a:pt x="30084" y="2109"/>
                </a:lnTo>
                <a:lnTo>
                  <a:pt x="17542" y="0"/>
                </a:lnTo>
                <a:lnTo>
                  <a:pt x="5321" y="2538"/>
                </a:lnTo>
                <a:lnTo>
                  <a:pt x="1930" y="4240"/>
                </a:lnTo>
                <a:lnTo>
                  <a:pt x="0" y="8951"/>
                </a:lnTo>
                <a:lnTo>
                  <a:pt x="1930" y="13688"/>
                </a:lnTo>
                <a:lnTo>
                  <a:pt x="5321" y="15390"/>
                </a:lnTo>
                <a:lnTo>
                  <a:pt x="8724" y="17079"/>
                </a:lnTo>
                <a:lnTo>
                  <a:pt x="13385" y="18057"/>
                </a:lnTo>
                <a:lnTo>
                  <a:pt x="18173" y="18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634740" y="6849151"/>
            <a:ext cx="35280" cy="17528"/>
          </a:xfrm>
          <a:custGeom>
            <a:avLst/>
            <a:gdLst/>
            <a:ahLst/>
            <a:cxnLst/>
            <a:rect l="l" t="t" r="r" b="b"/>
            <a:pathLst>
              <a:path w="35280" h="17528">
                <a:moveTo>
                  <a:pt x="17640" y="17528"/>
                </a:moveTo>
                <a:lnTo>
                  <a:pt x="22288" y="17528"/>
                </a:lnTo>
                <a:lnTo>
                  <a:pt x="26809" y="16588"/>
                </a:lnTo>
                <a:lnTo>
                  <a:pt x="30111" y="14937"/>
                </a:lnTo>
                <a:lnTo>
                  <a:pt x="33401" y="13299"/>
                </a:lnTo>
                <a:lnTo>
                  <a:pt x="35280" y="8702"/>
                </a:lnTo>
                <a:lnTo>
                  <a:pt x="33401" y="4117"/>
                </a:lnTo>
                <a:lnTo>
                  <a:pt x="30111" y="2466"/>
                </a:lnTo>
                <a:lnTo>
                  <a:pt x="29804" y="2317"/>
                </a:lnTo>
                <a:lnTo>
                  <a:pt x="17429" y="0"/>
                </a:lnTo>
                <a:lnTo>
                  <a:pt x="5168" y="2466"/>
                </a:lnTo>
                <a:lnTo>
                  <a:pt x="1879" y="4117"/>
                </a:lnTo>
                <a:lnTo>
                  <a:pt x="0" y="8702"/>
                </a:lnTo>
                <a:lnTo>
                  <a:pt x="1879" y="13299"/>
                </a:lnTo>
                <a:lnTo>
                  <a:pt x="5168" y="14937"/>
                </a:lnTo>
                <a:lnTo>
                  <a:pt x="8470" y="16588"/>
                </a:lnTo>
                <a:lnTo>
                  <a:pt x="12979" y="17528"/>
                </a:lnTo>
                <a:lnTo>
                  <a:pt x="17640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071946" y="6849040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0" y="8813"/>
                </a:moveTo>
                <a:lnTo>
                  <a:pt x="0" y="13703"/>
                </a:lnTo>
                <a:lnTo>
                  <a:pt x="7886" y="17640"/>
                </a:lnTo>
                <a:lnTo>
                  <a:pt x="27393" y="17640"/>
                </a:lnTo>
                <a:lnTo>
                  <a:pt x="35280" y="13703"/>
                </a:lnTo>
                <a:lnTo>
                  <a:pt x="35280" y="3936"/>
                </a:lnTo>
                <a:lnTo>
                  <a:pt x="27393" y="0"/>
                </a:lnTo>
                <a:lnTo>
                  <a:pt x="7886" y="0"/>
                </a:lnTo>
                <a:lnTo>
                  <a:pt x="0" y="3936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999077" y="6849040"/>
            <a:ext cx="35267" cy="17640"/>
          </a:xfrm>
          <a:custGeom>
            <a:avLst/>
            <a:gdLst/>
            <a:ahLst/>
            <a:cxnLst/>
            <a:rect l="l" t="t" r="r" b="b"/>
            <a:pathLst>
              <a:path w="35267" h="17640">
                <a:moveTo>
                  <a:pt x="0" y="8813"/>
                </a:moveTo>
                <a:lnTo>
                  <a:pt x="0" y="13703"/>
                </a:lnTo>
                <a:lnTo>
                  <a:pt x="7886" y="17640"/>
                </a:lnTo>
                <a:lnTo>
                  <a:pt x="27393" y="17640"/>
                </a:lnTo>
                <a:lnTo>
                  <a:pt x="35267" y="13703"/>
                </a:lnTo>
                <a:lnTo>
                  <a:pt x="35267" y="3936"/>
                </a:lnTo>
                <a:lnTo>
                  <a:pt x="27393" y="0"/>
                </a:lnTo>
                <a:lnTo>
                  <a:pt x="7886" y="0"/>
                </a:lnTo>
                <a:lnTo>
                  <a:pt x="0" y="3936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926191" y="6849040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0" y="8813"/>
                </a:moveTo>
                <a:lnTo>
                  <a:pt x="0" y="13703"/>
                </a:lnTo>
                <a:lnTo>
                  <a:pt x="7950" y="17640"/>
                </a:lnTo>
                <a:lnTo>
                  <a:pt x="27393" y="17640"/>
                </a:lnTo>
                <a:lnTo>
                  <a:pt x="35344" y="13703"/>
                </a:lnTo>
                <a:lnTo>
                  <a:pt x="35344" y="3936"/>
                </a:lnTo>
                <a:lnTo>
                  <a:pt x="27393" y="0"/>
                </a:lnTo>
                <a:lnTo>
                  <a:pt x="7950" y="0"/>
                </a:lnTo>
                <a:lnTo>
                  <a:pt x="0" y="3936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53314" y="6849040"/>
            <a:ext cx="35331" cy="17640"/>
          </a:xfrm>
          <a:custGeom>
            <a:avLst/>
            <a:gdLst/>
            <a:ahLst/>
            <a:cxnLst/>
            <a:rect l="l" t="t" r="r" b="b"/>
            <a:pathLst>
              <a:path w="35331" h="17640">
                <a:moveTo>
                  <a:pt x="0" y="8813"/>
                </a:moveTo>
                <a:lnTo>
                  <a:pt x="0" y="13703"/>
                </a:lnTo>
                <a:lnTo>
                  <a:pt x="7950" y="17640"/>
                </a:lnTo>
                <a:lnTo>
                  <a:pt x="27393" y="17640"/>
                </a:lnTo>
                <a:lnTo>
                  <a:pt x="35331" y="13703"/>
                </a:lnTo>
                <a:lnTo>
                  <a:pt x="35331" y="3936"/>
                </a:lnTo>
                <a:lnTo>
                  <a:pt x="27393" y="0"/>
                </a:lnTo>
                <a:lnTo>
                  <a:pt x="7950" y="0"/>
                </a:lnTo>
                <a:lnTo>
                  <a:pt x="0" y="3936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780435" y="6849040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0" y="8813"/>
                </a:moveTo>
                <a:lnTo>
                  <a:pt x="0" y="13703"/>
                </a:lnTo>
                <a:lnTo>
                  <a:pt x="7950" y="17640"/>
                </a:lnTo>
                <a:lnTo>
                  <a:pt x="27393" y="17640"/>
                </a:lnTo>
                <a:lnTo>
                  <a:pt x="35344" y="13703"/>
                </a:lnTo>
                <a:lnTo>
                  <a:pt x="35344" y="3936"/>
                </a:lnTo>
                <a:lnTo>
                  <a:pt x="27393" y="0"/>
                </a:lnTo>
                <a:lnTo>
                  <a:pt x="7950" y="0"/>
                </a:lnTo>
                <a:lnTo>
                  <a:pt x="0" y="3936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707616" y="6849040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0" y="8813"/>
                </a:moveTo>
                <a:lnTo>
                  <a:pt x="0" y="13703"/>
                </a:lnTo>
                <a:lnTo>
                  <a:pt x="7886" y="17640"/>
                </a:lnTo>
                <a:lnTo>
                  <a:pt x="27393" y="17640"/>
                </a:lnTo>
                <a:lnTo>
                  <a:pt x="35280" y="13703"/>
                </a:lnTo>
                <a:lnTo>
                  <a:pt x="35280" y="3936"/>
                </a:lnTo>
                <a:lnTo>
                  <a:pt x="27393" y="0"/>
                </a:lnTo>
                <a:lnTo>
                  <a:pt x="7886" y="0"/>
                </a:lnTo>
                <a:lnTo>
                  <a:pt x="0" y="3936"/>
                </a:lnTo>
                <a:lnTo>
                  <a:pt x="0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144827" y="6849151"/>
            <a:ext cx="35280" cy="17528"/>
          </a:xfrm>
          <a:custGeom>
            <a:avLst/>
            <a:gdLst/>
            <a:ahLst/>
            <a:cxnLst/>
            <a:rect l="l" t="t" r="r" b="b"/>
            <a:pathLst>
              <a:path w="35280" h="17528">
                <a:moveTo>
                  <a:pt x="17640" y="17528"/>
                </a:moveTo>
                <a:lnTo>
                  <a:pt x="22301" y="17528"/>
                </a:lnTo>
                <a:lnTo>
                  <a:pt x="26822" y="16588"/>
                </a:lnTo>
                <a:lnTo>
                  <a:pt x="30111" y="14937"/>
                </a:lnTo>
                <a:lnTo>
                  <a:pt x="33401" y="13299"/>
                </a:lnTo>
                <a:lnTo>
                  <a:pt x="35280" y="8702"/>
                </a:lnTo>
                <a:lnTo>
                  <a:pt x="33401" y="4117"/>
                </a:lnTo>
                <a:lnTo>
                  <a:pt x="30111" y="2466"/>
                </a:lnTo>
                <a:lnTo>
                  <a:pt x="29804" y="2317"/>
                </a:lnTo>
                <a:lnTo>
                  <a:pt x="17429" y="0"/>
                </a:lnTo>
                <a:lnTo>
                  <a:pt x="5168" y="2466"/>
                </a:lnTo>
                <a:lnTo>
                  <a:pt x="1879" y="4117"/>
                </a:lnTo>
                <a:lnTo>
                  <a:pt x="0" y="8702"/>
                </a:lnTo>
                <a:lnTo>
                  <a:pt x="1879" y="13299"/>
                </a:lnTo>
                <a:lnTo>
                  <a:pt x="5168" y="14937"/>
                </a:lnTo>
                <a:lnTo>
                  <a:pt x="8458" y="16588"/>
                </a:lnTo>
                <a:lnTo>
                  <a:pt x="12992" y="17528"/>
                </a:lnTo>
                <a:lnTo>
                  <a:pt x="17640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55299" y="6804675"/>
            <a:ext cx="34213" cy="17792"/>
          </a:xfrm>
          <a:custGeom>
            <a:avLst/>
            <a:gdLst/>
            <a:ahLst/>
            <a:cxnLst/>
            <a:rect l="l" t="t" r="r" b="b"/>
            <a:pathLst>
              <a:path w="34213" h="17792">
                <a:moveTo>
                  <a:pt x="17106" y="17792"/>
                </a:moveTo>
                <a:lnTo>
                  <a:pt x="21615" y="17792"/>
                </a:lnTo>
                <a:lnTo>
                  <a:pt x="26009" y="16878"/>
                </a:lnTo>
                <a:lnTo>
                  <a:pt x="29197" y="15290"/>
                </a:lnTo>
                <a:lnTo>
                  <a:pt x="32397" y="13690"/>
                </a:lnTo>
                <a:lnTo>
                  <a:pt x="34213" y="9245"/>
                </a:lnTo>
                <a:lnTo>
                  <a:pt x="32397" y="4787"/>
                </a:lnTo>
                <a:lnTo>
                  <a:pt x="29197" y="3187"/>
                </a:lnTo>
                <a:lnTo>
                  <a:pt x="22809" y="0"/>
                </a:lnTo>
                <a:lnTo>
                  <a:pt x="11404" y="0"/>
                </a:lnTo>
                <a:lnTo>
                  <a:pt x="5016" y="3187"/>
                </a:lnTo>
                <a:lnTo>
                  <a:pt x="1816" y="4787"/>
                </a:lnTo>
                <a:lnTo>
                  <a:pt x="0" y="9245"/>
                </a:lnTo>
                <a:lnTo>
                  <a:pt x="1816" y="13690"/>
                </a:lnTo>
                <a:lnTo>
                  <a:pt x="5016" y="15290"/>
                </a:lnTo>
                <a:lnTo>
                  <a:pt x="8204" y="16878"/>
                </a:lnTo>
                <a:lnTo>
                  <a:pt x="12598" y="17792"/>
                </a:lnTo>
                <a:lnTo>
                  <a:pt x="17106" y="17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79371" y="6805358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0" y="8559"/>
                </a:move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008684" y="6805358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0" y="8559"/>
                </a:move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937996" y="6805358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0" y="8559"/>
                </a:move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867302" y="6805358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0" y="8559"/>
                </a:move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796615" y="6805358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0" y="8559"/>
                </a:move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25989" y="6805358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0" y="8559"/>
                </a:move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150067" y="6804675"/>
            <a:ext cx="34213" cy="17792"/>
          </a:xfrm>
          <a:custGeom>
            <a:avLst/>
            <a:gdLst/>
            <a:ahLst/>
            <a:cxnLst/>
            <a:rect l="l" t="t" r="r" b="b"/>
            <a:pathLst>
              <a:path w="34213" h="17792">
                <a:moveTo>
                  <a:pt x="17106" y="17792"/>
                </a:moveTo>
                <a:lnTo>
                  <a:pt x="21615" y="17792"/>
                </a:lnTo>
                <a:lnTo>
                  <a:pt x="26009" y="16878"/>
                </a:lnTo>
                <a:lnTo>
                  <a:pt x="29197" y="15290"/>
                </a:lnTo>
                <a:lnTo>
                  <a:pt x="32397" y="13690"/>
                </a:lnTo>
                <a:lnTo>
                  <a:pt x="34213" y="9245"/>
                </a:lnTo>
                <a:lnTo>
                  <a:pt x="32397" y="4787"/>
                </a:lnTo>
                <a:lnTo>
                  <a:pt x="29197" y="3187"/>
                </a:lnTo>
                <a:lnTo>
                  <a:pt x="22809" y="0"/>
                </a:lnTo>
                <a:lnTo>
                  <a:pt x="11404" y="0"/>
                </a:lnTo>
                <a:lnTo>
                  <a:pt x="5016" y="3187"/>
                </a:lnTo>
                <a:lnTo>
                  <a:pt x="1816" y="4787"/>
                </a:lnTo>
                <a:lnTo>
                  <a:pt x="0" y="9245"/>
                </a:lnTo>
                <a:lnTo>
                  <a:pt x="1816" y="13690"/>
                </a:lnTo>
                <a:lnTo>
                  <a:pt x="5016" y="15290"/>
                </a:lnTo>
                <a:lnTo>
                  <a:pt x="8204" y="16878"/>
                </a:lnTo>
                <a:lnTo>
                  <a:pt x="12598" y="17792"/>
                </a:lnTo>
                <a:lnTo>
                  <a:pt x="17106" y="17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675850" y="6761010"/>
            <a:ext cx="33159" cy="17246"/>
          </a:xfrm>
          <a:custGeom>
            <a:avLst/>
            <a:gdLst/>
            <a:ahLst/>
            <a:cxnLst/>
            <a:rect l="l" t="t" r="r" b="b"/>
            <a:pathLst>
              <a:path w="33159" h="17246">
                <a:moveTo>
                  <a:pt x="16586" y="17246"/>
                </a:moveTo>
                <a:lnTo>
                  <a:pt x="20954" y="17246"/>
                </a:lnTo>
                <a:lnTo>
                  <a:pt x="25209" y="16370"/>
                </a:lnTo>
                <a:lnTo>
                  <a:pt x="28308" y="14820"/>
                </a:lnTo>
                <a:lnTo>
                  <a:pt x="31394" y="13271"/>
                </a:lnTo>
                <a:lnTo>
                  <a:pt x="33159" y="8966"/>
                </a:lnTo>
                <a:lnTo>
                  <a:pt x="31394" y="4648"/>
                </a:lnTo>
                <a:lnTo>
                  <a:pt x="28308" y="3098"/>
                </a:lnTo>
                <a:lnTo>
                  <a:pt x="22110" y="0"/>
                </a:lnTo>
                <a:lnTo>
                  <a:pt x="11061" y="0"/>
                </a:lnTo>
                <a:lnTo>
                  <a:pt x="4864" y="3098"/>
                </a:lnTo>
                <a:lnTo>
                  <a:pt x="1765" y="4648"/>
                </a:lnTo>
                <a:lnTo>
                  <a:pt x="0" y="8966"/>
                </a:lnTo>
                <a:lnTo>
                  <a:pt x="1765" y="13271"/>
                </a:lnTo>
                <a:lnTo>
                  <a:pt x="4864" y="14820"/>
                </a:lnTo>
                <a:lnTo>
                  <a:pt x="7962" y="16370"/>
                </a:lnTo>
                <a:lnTo>
                  <a:pt x="12204" y="17246"/>
                </a:lnTo>
                <a:lnTo>
                  <a:pt x="16586" y="172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086795" y="6761681"/>
            <a:ext cx="33147" cy="16573"/>
          </a:xfrm>
          <a:custGeom>
            <a:avLst/>
            <a:gdLst/>
            <a:ahLst/>
            <a:cxnLst/>
            <a:rect l="l" t="t" r="r" b="b"/>
            <a:pathLst>
              <a:path w="33147" h="16573">
                <a:moveTo>
                  <a:pt x="0" y="8293"/>
                </a:moveTo>
                <a:lnTo>
                  <a:pt x="0" y="12877"/>
                </a:lnTo>
                <a:lnTo>
                  <a:pt x="7404" y="16573"/>
                </a:lnTo>
                <a:lnTo>
                  <a:pt x="25755" y="16573"/>
                </a:lnTo>
                <a:lnTo>
                  <a:pt x="33147" y="12877"/>
                </a:lnTo>
                <a:lnTo>
                  <a:pt x="33147" y="3708"/>
                </a:lnTo>
                <a:lnTo>
                  <a:pt x="25755" y="0"/>
                </a:lnTo>
                <a:lnTo>
                  <a:pt x="7404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018291" y="6761681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0" y="8293"/>
                </a:moveTo>
                <a:lnTo>
                  <a:pt x="0" y="12877"/>
                </a:lnTo>
                <a:lnTo>
                  <a:pt x="7404" y="16573"/>
                </a:lnTo>
                <a:lnTo>
                  <a:pt x="25755" y="16573"/>
                </a:lnTo>
                <a:lnTo>
                  <a:pt x="33159" y="12877"/>
                </a:lnTo>
                <a:lnTo>
                  <a:pt x="33159" y="3708"/>
                </a:lnTo>
                <a:lnTo>
                  <a:pt x="25755" y="0"/>
                </a:lnTo>
                <a:lnTo>
                  <a:pt x="7404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949794" y="6761681"/>
            <a:ext cx="33210" cy="16573"/>
          </a:xfrm>
          <a:custGeom>
            <a:avLst/>
            <a:gdLst/>
            <a:ahLst/>
            <a:cxnLst/>
            <a:rect l="l" t="t" r="r" b="b"/>
            <a:pathLst>
              <a:path w="33210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55" y="16573"/>
                </a:lnTo>
                <a:lnTo>
                  <a:pt x="33210" y="12877"/>
                </a:lnTo>
                <a:lnTo>
                  <a:pt x="33210" y="3708"/>
                </a:lnTo>
                <a:lnTo>
                  <a:pt x="25755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881291" y="6761681"/>
            <a:ext cx="33223" cy="16573"/>
          </a:xfrm>
          <a:custGeom>
            <a:avLst/>
            <a:gdLst/>
            <a:ahLst/>
            <a:cxnLst/>
            <a:rect l="l" t="t" r="r" b="b"/>
            <a:pathLst>
              <a:path w="33223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55" y="16573"/>
                </a:lnTo>
                <a:lnTo>
                  <a:pt x="33223" y="12877"/>
                </a:lnTo>
                <a:lnTo>
                  <a:pt x="33223" y="3708"/>
                </a:lnTo>
                <a:lnTo>
                  <a:pt x="25755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812792" y="6761681"/>
            <a:ext cx="33210" cy="16573"/>
          </a:xfrm>
          <a:custGeom>
            <a:avLst/>
            <a:gdLst/>
            <a:ahLst/>
            <a:cxnLst/>
            <a:rect l="l" t="t" r="r" b="b"/>
            <a:pathLst>
              <a:path w="33210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55" y="16573"/>
                </a:lnTo>
                <a:lnTo>
                  <a:pt x="33210" y="12877"/>
                </a:lnTo>
                <a:lnTo>
                  <a:pt x="33210" y="3708"/>
                </a:lnTo>
                <a:lnTo>
                  <a:pt x="25755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44357" y="6761681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0" y="8293"/>
                </a:moveTo>
                <a:lnTo>
                  <a:pt x="0" y="12877"/>
                </a:lnTo>
                <a:lnTo>
                  <a:pt x="7404" y="16573"/>
                </a:lnTo>
                <a:lnTo>
                  <a:pt x="25742" y="16573"/>
                </a:lnTo>
                <a:lnTo>
                  <a:pt x="33159" y="12877"/>
                </a:lnTo>
                <a:lnTo>
                  <a:pt x="33159" y="3708"/>
                </a:lnTo>
                <a:lnTo>
                  <a:pt x="25742" y="0"/>
                </a:lnTo>
                <a:lnTo>
                  <a:pt x="7404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155286" y="6761010"/>
            <a:ext cx="33159" cy="17246"/>
          </a:xfrm>
          <a:custGeom>
            <a:avLst/>
            <a:gdLst/>
            <a:ahLst/>
            <a:cxnLst/>
            <a:rect l="l" t="t" r="r" b="b"/>
            <a:pathLst>
              <a:path w="33159" h="17246">
                <a:moveTo>
                  <a:pt x="16586" y="17246"/>
                </a:moveTo>
                <a:lnTo>
                  <a:pt x="20954" y="17246"/>
                </a:lnTo>
                <a:lnTo>
                  <a:pt x="25209" y="16370"/>
                </a:lnTo>
                <a:lnTo>
                  <a:pt x="28308" y="14820"/>
                </a:lnTo>
                <a:lnTo>
                  <a:pt x="31407" y="13271"/>
                </a:lnTo>
                <a:lnTo>
                  <a:pt x="33159" y="8966"/>
                </a:lnTo>
                <a:lnTo>
                  <a:pt x="31407" y="4648"/>
                </a:lnTo>
                <a:lnTo>
                  <a:pt x="28308" y="3098"/>
                </a:lnTo>
                <a:lnTo>
                  <a:pt x="22110" y="0"/>
                </a:lnTo>
                <a:lnTo>
                  <a:pt x="11061" y="0"/>
                </a:lnTo>
                <a:lnTo>
                  <a:pt x="4864" y="3098"/>
                </a:lnTo>
                <a:lnTo>
                  <a:pt x="1765" y="4648"/>
                </a:lnTo>
                <a:lnTo>
                  <a:pt x="0" y="8966"/>
                </a:lnTo>
                <a:lnTo>
                  <a:pt x="1765" y="13271"/>
                </a:lnTo>
                <a:lnTo>
                  <a:pt x="4864" y="14820"/>
                </a:lnTo>
                <a:lnTo>
                  <a:pt x="7962" y="16370"/>
                </a:lnTo>
                <a:lnTo>
                  <a:pt x="12217" y="17246"/>
                </a:lnTo>
                <a:lnTo>
                  <a:pt x="16586" y="172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696409" y="6717366"/>
            <a:ext cx="32105" cy="16687"/>
          </a:xfrm>
          <a:custGeom>
            <a:avLst/>
            <a:gdLst/>
            <a:ahLst/>
            <a:cxnLst/>
            <a:rect l="l" t="t" r="r" b="b"/>
            <a:pathLst>
              <a:path w="32105" h="16687">
                <a:moveTo>
                  <a:pt x="16052" y="16687"/>
                </a:moveTo>
                <a:lnTo>
                  <a:pt x="20281" y="16687"/>
                </a:lnTo>
                <a:lnTo>
                  <a:pt x="24396" y="15836"/>
                </a:lnTo>
                <a:lnTo>
                  <a:pt x="27393" y="14338"/>
                </a:lnTo>
                <a:lnTo>
                  <a:pt x="30391" y="12839"/>
                </a:lnTo>
                <a:lnTo>
                  <a:pt x="32105" y="8661"/>
                </a:lnTo>
                <a:lnTo>
                  <a:pt x="30391" y="4495"/>
                </a:lnTo>
                <a:lnTo>
                  <a:pt x="27393" y="2997"/>
                </a:lnTo>
                <a:lnTo>
                  <a:pt x="21399" y="0"/>
                </a:lnTo>
                <a:lnTo>
                  <a:pt x="10693" y="0"/>
                </a:lnTo>
                <a:lnTo>
                  <a:pt x="4699" y="2997"/>
                </a:lnTo>
                <a:lnTo>
                  <a:pt x="1701" y="4495"/>
                </a:lnTo>
                <a:lnTo>
                  <a:pt x="0" y="8661"/>
                </a:lnTo>
                <a:lnTo>
                  <a:pt x="1701" y="12839"/>
                </a:lnTo>
                <a:lnTo>
                  <a:pt x="4699" y="14338"/>
                </a:lnTo>
                <a:lnTo>
                  <a:pt x="7696" y="15836"/>
                </a:lnTo>
                <a:lnTo>
                  <a:pt x="11811" y="16687"/>
                </a:lnTo>
                <a:lnTo>
                  <a:pt x="16052" y="16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094210" y="6717997"/>
            <a:ext cx="32092" cy="16052"/>
          </a:xfrm>
          <a:custGeom>
            <a:avLst/>
            <a:gdLst/>
            <a:ahLst/>
            <a:cxnLst/>
            <a:rect l="l" t="t" r="r" b="b"/>
            <a:pathLst>
              <a:path w="32092" h="16052">
                <a:moveTo>
                  <a:pt x="0" y="8026"/>
                </a:move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092" y="12458"/>
                </a:lnTo>
                <a:lnTo>
                  <a:pt x="32092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027898" y="6717997"/>
            <a:ext cx="32105" cy="16052"/>
          </a:xfrm>
          <a:custGeom>
            <a:avLst/>
            <a:gdLst/>
            <a:ahLst/>
            <a:cxnLst/>
            <a:rect l="l" t="t" r="r" b="b"/>
            <a:pathLst>
              <a:path w="32105" h="16052">
                <a:moveTo>
                  <a:pt x="0" y="8026"/>
                </a:move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105" y="12458"/>
                </a:lnTo>
                <a:lnTo>
                  <a:pt x="32105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961591" y="6717997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38" y="16052"/>
                </a:lnTo>
                <a:lnTo>
                  <a:pt x="24930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30" y="0"/>
                </a:lnTo>
                <a:lnTo>
                  <a:pt x="7238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895284" y="6717997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26" y="16052"/>
                </a:lnTo>
                <a:lnTo>
                  <a:pt x="24917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17" y="0"/>
                </a:lnTo>
                <a:lnTo>
                  <a:pt x="7226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828971" y="6717997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26" y="16052"/>
                </a:lnTo>
                <a:lnTo>
                  <a:pt x="24930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30" y="0"/>
                </a:lnTo>
                <a:lnTo>
                  <a:pt x="7226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762721" y="6717997"/>
            <a:ext cx="32092" cy="16052"/>
          </a:xfrm>
          <a:custGeom>
            <a:avLst/>
            <a:gdLst/>
            <a:ahLst/>
            <a:cxnLst/>
            <a:rect l="l" t="t" r="r" b="b"/>
            <a:pathLst>
              <a:path w="32092" h="16052">
                <a:moveTo>
                  <a:pt x="0" y="8026"/>
                </a:move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092" y="12458"/>
                </a:lnTo>
                <a:lnTo>
                  <a:pt x="32092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160528" y="6717366"/>
            <a:ext cx="32092" cy="16687"/>
          </a:xfrm>
          <a:custGeom>
            <a:avLst/>
            <a:gdLst/>
            <a:ahLst/>
            <a:cxnLst/>
            <a:rect l="l" t="t" r="r" b="b"/>
            <a:pathLst>
              <a:path w="32092" h="16687">
                <a:moveTo>
                  <a:pt x="16040" y="16687"/>
                </a:moveTo>
                <a:lnTo>
                  <a:pt x="20269" y="16687"/>
                </a:lnTo>
                <a:lnTo>
                  <a:pt x="24383" y="15836"/>
                </a:lnTo>
                <a:lnTo>
                  <a:pt x="27381" y="14338"/>
                </a:lnTo>
                <a:lnTo>
                  <a:pt x="30391" y="12839"/>
                </a:lnTo>
                <a:lnTo>
                  <a:pt x="32092" y="8661"/>
                </a:lnTo>
                <a:lnTo>
                  <a:pt x="30391" y="4495"/>
                </a:lnTo>
                <a:lnTo>
                  <a:pt x="27381" y="2997"/>
                </a:lnTo>
                <a:lnTo>
                  <a:pt x="21386" y="0"/>
                </a:lnTo>
                <a:lnTo>
                  <a:pt x="10693" y="0"/>
                </a:lnTo>
                <a:lnTo>
                  <a:pt x="4698" y="2997"/>
                </a:lnTo>
                <a:lnTo>
                  <a:pt x="1701" y="4495"/>
                </a:lnTo>
                <a:lnTo>
                  <a:pt x="0" y="8661"/>
                </a:lnTo>
                <a:lnTo>
                  <a:pt x="1701" y="12839"/>
                </a:lnTo>
                <a:lnTo>
                  <a:pt x="4698" y="14338"/>
                </a:lnTo>
                <a:lnTo>
                  <a:pt x="7683" y="15836"/>
                </a:lnTo>
                <a:lnTo>
                  <a:pt x="11810" y="16687"/>
                </a:lnTo>
                <a:lnTo>
                  <a:pt x="16040" y="16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16964" y="6673701"/>
            <a:ext cx="31038" cy="16141"/>
          </a:xfrm>
          <a:custGeom>
            <a:avLst/>
            <a:gdLst/>
            <a:ahLst/>
            <a:cxnLst/>
            <a:rect l="l" t="t" r="r" b="b"/>
            <a:pathLst>
              <a:path w="31038" h="16141">
                <a:moveTo>
                  <a:pt x="15519" y="16141"/>
                </a:moveTo>
                <a:lnTo>
                  <a:pt x="19608" y="16141"/>
                </a:lnTo>
                <a:lnTo>
                  <a:pt x="23596" y="15316"/>
                </a:lnTo>
                <a:lnTo>
                  <a:pt x="26492" y="13855"/>
                </a:lnTo>
                <a:lnTo>
                  <a:pt x="29387" y="12420"/>
                </a:lnTo>
                <a:lnTo>
                  <a:pt x="31038" y="8381"/>
                </a:lnTo>
                <a:lnTo>
                  <a:pt x="29387" y="4343"/>
                </a:lnTo>
                <a:lnTo>
                  <a:pt x="26492" y="2895"/>
                </a:lnTo>
                <a:lnTo>
                  <a:pt x="20700" y="0"/>
                </a:lnTo>
                <a:lnTo>
                  <a:pt x="10350" y="0"/>
                </a:lnTo>
                <a:lnTo>
                  <a:pt x="4546" y="2895"/>
                </a:lnTo>
                <a:lnTo>
                  <a:pt x="1650" y="4343"/>
                </a:lnTo>
                <a:lnTo>
                  <a:pt x="0" y="8381"/>
                </a:lnTo>
                <a:lnTo>
                  <a:pt x="1650" y="12420"/>
                </a:lnTo>
                <a:lnTo>
                  <a:pt x="4546" y="13855"/>
                </a:lnTo>
                <a:lnTo>
                  <a:pt x="7442" y="15316"/>
                </a:lnTo>
                <a:lnTo>
                  <a:pt x="11429" y="16141"/>
                </a:lnTo>
                <a:lnTo>
                  <a:pt x="15519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01627" y="6674320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0" y="7759"/>
                </a:moveTo>
                <a:lnTo>
                  <a:pt x="0" y="12052"/>
                </a:lnTo>
                <a:lnTo>
                  <a:pt x="6946" y="15519"/>
                </a:lnTo>
                <a:lnTo>
                  <a:pt x="24104" y="15519"/>
                </a:lnTo>
                <a:lnTo>
                  <a:pt x="31038" y="12052"/>
                </a:lnTo>
                <a:lnTo>
                  <a:pt x="31038" y="3479"/>
                </a:lnTo>
                <a:lnTo>
                  <a:pt x="24104" y="0"/>
                </a:lnTo>
                <a:lnTo>
                  <a:pt x="6946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037511" y="6674320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0" y="7759"/>
                </a:moveTo>
                <a:lnTo>
                  <a:pt x="0" y="12052"/>
                </a:lnTo>
                <a:lnTo>
                  <a:pt x="6934" y="15519"/>
                </a:lnTo>
                <a:lnTo>
                  <a:pt x="24104" y="15519"/>
                </a:lnTo>
                <a:lnTo>
                  <a:pt x="31038" y="12052"/>
                </a:lnTo>
                <a:lnTo>
                  <a:pt x="31038" y="3479"/>
                </a:lnTo>
                <a:lnTo>
                  <a:pt x="24104" y="0"/>
                </a:lnTo>
                <a:lnTo>
                  <a:pt x="6934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973389" y="6674320"/>
            <a:ext cx="31102" cy="15519"/>
          </a:xfrm>
          <a:custGeom>
            <a:avLst/>
            <a:gdLst/>
            <a:ahLst/>
            <a:cxnLst/>
            <a:rect l="l" t="t" r="r" b="b"/>
            <a:pathLst>
              <a:path w="31102" h="15519">
                <a:moveTo>
                  <a:pt x="0" y="7759"/>
                </a:moveTo>
                <a:lnTo>
                  <a:pt x="0" y="12052"/>
                </a:lnTo>
                <a:lnTo>
                  <a:pt x="6985" y="15519"/>
                </a:lnTo>
                <a:lnTo>
                  <a:pt x="24104" y="15519"/>
                </a:lnTo>
                <a:lnTo>
                  <a:pt x="31102" y="12052"/>
                </a:lnTo>
                <a:lnTo>
                  <a:pt x="31102" y="3479"/>
                </a:lnTo>
                <a:lnTo>
                  <a:pt x="24104" y="0"/>
                </a:lnTo>
                <a:lnTo>
                  <a:pt x="6985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909274" y="6674320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0" y="7759"/>
                </a:moveTo>
                <a:lnTo>
                  <a:pt x="0" y="12052"/>
                </a:lnTo>
                <a:lnTo>
                  <a:pt x="6985" y="15519"/>
                </a:lnTo>
                <a:lnTo>
                  <a:pt x="24104" y="15519"/>
                </a:lnTo>
                <a:lnTo>
                  <a:pt x="31089" y="12052"/>
                </a:lnTo>
                <a:lnTo>
                  <a:pt x="31089" y="3479"/>
                </a:lnTo>
                <a:lnTo>
                  <a:pt x="24104" y="0"/>
                </a:lnTo>
                <a:lnTo>
                  <a:pt x="6985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45150" y="6674320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0" y="7759"/>
                </a:moveTo>
                <a:lnTo>
                  <a:pt x="0" y="12052"/>
                </a:lnTo>
                <a:lnTo>
                  <a:pt x="6985" y="15519"/>
                </a:lnTo>
                <a:lnTo>
                  <a:pt x="24104" y="15519"/>
                </a:lnTo>
                <a:lnTo>
                  <a:pt x="31089" y="12052"/>
                </a:lnTo>
                <a:lnTo>
                  <a:pt x="31089" y="3479"/>
                </a:lnTo>
                <a:lnTo>
                  <a:pt x="24104" y="0"/>
                </a:lnTo>
                <a:lnTo>
                  <a:pt x="6985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81084" y="6674320"/>
            <a:ext cx="31051" cy="15519"/>
          </a:xfrm>
          <a:custGeom>
            <a:avLst/>
            <a:gdLst/>
            <a:ahLst/>
            <a:cxnLst/>
            <a:rect l="l" t="t" r="r" b="b"/>
            <a:pathLst>
              <a:path w="31051" h="15519">
                <a:moveTo>
                  <a:pt x="0" y="7759"/>
                </a:moveTo>
                <a:lnTo>
                  <a:pt x="0" y="12052"/>
                </a:lnTo>
                <a:lnTo>
                  <a:pt x="6934" y="15519"/>
                </a:lnTo>
                <a:lnTo>
                  <a:pt x="24104" y="15519"/>
                </a:lnTo>
                <a:lnTo>
                  <a:pt x="31051" y="12052"/>
                </a:lnTo>
                <a:lnTo>
                  <a:pt x="31051" y="3479"/>
                </a:lnTo>
                <a:lnTo>
                  <a:pt x="24104" y="0"/>
                </a:lnTo>
                <a:lnTo>
                  <a:pt x="6934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165755" y="6673701"/>
            <a:ext cx="31026" cy="16141"/>
          </a:xfrm>
          <a:custGeom>
            <a:avLst/>
            <a:gdLst/>
            <a:ahLst/>
            <a:cxnLst/>
            <a:rect l="l" t="t" r="r" b="b"/>
            <a:pathLst>
              <a:path w="31026" h="16141">
                <a:moveTo>
                  <a:pt x="15519" y="16141"/>
                </a:moveTo>
                <a:lnTo>
                  <a:pt x="19608" y="16141"/>
                </a:lnTo>
                <a:lnTo>
                  <a:pt x="23583" y="15316"/>
                </a:lnTo>
                <a:lnTo>
                  <a:pt x="26479" y="13855"/>
                </a:lnTo>
                <a:lnTo>
                  <a:pt x="29387" y="12420"/>
                </a:lnTo>
                <a:lnTo>
                  <a:pt x="31026" y="8381"/>
                </a:lnTo>
                <a:lnTo>
                  <a:pt x="29387" y="4343"/>
                </a:lnTo>
                <a:lnTo>
                  <a:pt x="26479" y="2895"/>
                </a:lnTo>
                <a:lnTo>
                  <a:pt x="20688" y="0"/>
                </a:lnTo>
                <a:lnTo>
                  <a:pt x="10337" y="0"/>
                </a:lnTo>
                <a:lnTo>
                  <a:pt x="4546" y="2895"/>
                </a:lnTo>
                <a:lnTo>
                  <a:pt x="1638" y="4343"/>
                </a:lnTo>
                <a:lnTo>
                  <a:pt x="0" y="8381"/>
                </a:lnTo>
                <a:lnTo>
                  <a:pt x="1638" y="12420"/>
                </a:lnTo>
                <a:lnTo>
                  <a:pt x="4546" y="13855"/>
                </a:lnTo>
                <a:lnTo>
                  <a:pt x="7442" y="15316"/>
                </a:lnTo>
                <a:lnTo>
                  <a:pt x="11429" y="16141"/>
                </a:lnTo>
                <a:lnTo>
                  <a:pt x="15519" y="16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737525" y="6630047"/>
            <a:ext cx="29971" cy="15582"/>
          </a:xfrm>
          <a:custGeom>
            <a:avLst/>
            <a:gdLst/>
            <a:ahLst/>
            <a:cxnLst/>
            <a:rect l="l" t="t" r="r" b="b"/>
            <a:pathLst>
              <a:path w="29972" h="15582">
                <a:moveTo>
                  <a:pt x="14986" y="15582"/>
                </a:moveTo>
                <a:lnTo>
                  <a:pt x="18935" y="15582"/>
                </a:lnTo>
                <a:lnTo>
                  <a:pt x="22783" y="14782"/>
                </a:lnTo>
                <a:lnTo>
                  <a:pt x="25590" y="13385"/>
                </a:lnTo>
                <a:lnTo>
                  <a:pt x="28384" y="11988"/>
                </a:lnTo>
                <a:lnTo>
                  <a:pt x="29972" y="8089"/>
                </a:lnTo>
                <a:lnTo>
                  <a:pt x="28384" y="4191"/>
                </a:lnTo>
                <a:lnTo>
                  <a:pt x="25590" y="2794"/>
                </a:lnTo>
                <a:lnTo>
                  <a:pt x="19977" y="0"/>
                </a:lnTo>
                <a:lnTo>
                  <a:pt x="9994" y="0"/>
                </a:lnTo>
                <a:lnTo>
                  <a:pt x="4394" y="2794"/>
                </a:lnTo>
                <a:lnTo>
                  <a:pt x="1587" y="4191"/>
                </a:lnTo>
                <a:lnTo>
                  <a:pt x="0" y="8089"/>
                </a:lnTo>
                <a:lnTo>
                  <a:pt x="1587" y="11988"/>
                </a:lnTo>
                <a:lnTo>
                  <a:pt x="4394" y="13385"/>
                </a:lnTo>
                <a:lnTo>
                  <a:pt x="7188" y="14782"/>
                </a:lnTo>
                <a:lnTo>
                  <a:pt x="11036" y="15582"/>
                </a:lnTo>
                <a:lnTo>
                  <a:pt x="14986" y="15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109044" y="6630630"/>
            <a:ext cx="29972" cy="14998"/>
          </a:xfrm>
          <a:custGeom>
            <a:avLst/>
            <a:gdLst/>
            <a:ahLst/>
            <a:cxnLst/>
            <a:rect l="l" t="t" r="r" b="b"/>
            <a:pathLst>
              <a:path w="29972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72" y="11658"/>
                </a:lnTo>
                <a:lnTo>
                  <a:pt x="29972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047111" y="6630630"/>
            <a:ext cx="29984" cy="14998"/>
          </a:xfrm>
          <a:custGeom>
            <a:avLst/>
            <a:gdLst/>
            <a:ahLst/>
            <a:cxnLst/>
            <a:rect l="l" t="t" r="r" b="b"/>
            <a:pathLst>
              <a:path w="29984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84" y="11658"/>
                </a:lnTo>
                <a:lnTo>
                  <a:pt x="29984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985187" y="6630630"/>
            <a:ext cx="30035" cy="14998"/>
          </a:xfrm>
          <a:custGeom>
            <a:avLst/>
            <a:gdLst/>
            <a:ahLst/>
            <a:cxnLst/>
            <a:rect l="l" t="t" r="r" b="b"/>
            <a:pathLst>
              <a:path w="30035" h="14998">
                <a:moveTo>
                  <a:pt x="0" y="7505"/>
                </a:moveTo>
                <a:lnTo>
                  <a:pt x="0" y="11658"/>
                </a:lnTo>
                <a:lnTo>
                  <a:pt x="6743" y="14998"/>
                </a:lnTo>
                <a:lnTo>
                  <a:pt x="23279" y="14998"/>
                </a:lnTo>
                <a:lnTo>
                  <a:pt x="30035" y="11658"/>
                </a:lnTo>
                <a:lnTo>
                  <a:pt x="30035" y="3365"/>
                </a:lnTo>
                <a:lnTo>
                  <a:pt x="23279" y="0"/>
                </a:lnTo>
                <a:lnTo>
                  <a:pt x="6743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923254" y="6630630"/>
            <a:ext cx="30035" cy="14998"/>
          </a:xfrm>
          <a:custGeom>
            <a:avLst/>
            <a:gdLst/>
            <a:ahLst/>
            <a:cxnLst/>
            <a:rect l="l" t="t" r="r" b="b"/>
            <a:pathLst>
              <a:path w="30035" h="14998">
                <a:moveTo>
                  <a:pt x="0" y="7505"/>
                </a:moveTo>
                <a:lnTo>
                  <a:pt x="0" y="11658"/>
                </a:lnTo>
                <a:lnTo>
                  <a:pt x="6756" y="14998"/>
                </a:lnTo>
                <a:lnTo>
                  <a:pt x="23279" y="14998"/>
                </a:lnTo>
                <a:lnTo>
                  <a:pt x="30035" y="11658"/>
                </a:lnTo>
                <a:lnTo>
                  <a:pt x="30035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61328" y="6630630"/>
            <a:ext cx="30022" cy="14998"/>
          </a:xfrm>
          <a:custGeom>
            <a:avLst/>
            <a:gdLst/>
            <a:ahLst/>
            <a:cxnLst/>
            <a:rect l="l" t="t" r="r" b="b"/>
            <a:pathLst>
              <a:path w="30022" h="14998">
                <a:moveTo>
                  <a:pt x="0" y="7505"/>
                </a:moveTo>
                <a:lnTo>
                  <a:pt x="0" y="11658"/>
                </a:lnTo>
                <a:lnTo>
                  <a:pt x="6756" y="14998"/>
                </a:lnTo>
                <a:lnTo>
                  <a:pt x="23279" y="14998"/>
                </a:lnTo>
                <a:lnTo>
                  <a:pt x="30022" y="11658"/>
                </a:lnTo>
                <a:lnTo>
                  <a:pt x="30022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799452" y="6630630"/>
            <a:ext cx="29972" cy="14998"/>
          </a:xfrm>
          <a:custGeom>
            <a:avLst/>
            <a:gdLst/>
            <a:ahLst/>
            <a:cxnLst/>
            <a:rect l="l" t="t" r="r" b="b"/>
            <a:pathLst>
              <a:path w="29972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72" y="11658"/>
                </a:lnTo>
                <a:lnTo>
                  <a:pt x="29972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170979" y="6630047"/>
            <a:ext cx="29984" cy="15582"/>
          </a:xfrm>
          <a:custGeom>
            <a:avLst/>
            <a:gdLst/>
            <a:ahLst/>
            <a:cxnLst/>
            <a:rect l="l" t="t" r="r" b="b"/>
            <a:pathLst>
              <a:path w="29984" h="15582">
                <a:moveTo>
                  <a:pt x="14986" y="15582"/>
                </a:moveTo>
                <a:lnTo>
                  <a:pt x="18948" y="15582"/>
                </a:lnTo>
                <a:lnTo>
                  <a:pt x="22783" y="14782"/>
                </a:lnTo>
                <a:lnTo>
                  <a:pt x="25590" y="13385"/>
                </a:lnTo>
                <a:lnTo>
                  <a:pt x="28384" y="11988"/>
                </a:lnTo>
                <a:lnTo>
                  <a:pt x="29984" y="8089"/>
                </a:lnTo>
                <a:lnTo>
                  <a:pt x="28384" y="4191"/>
                </a:lnTo>
                <a:lnTo>
                  <a:pt x="25590" y="2794"/>
                </a:lnTo>
                <a:lnTo>
                  <a:pt x="19989" y="0"/>
                </a:lnTo>
                <a:lnTo>
                  <a:pt x="9994" y="0"/>
                </a:lnTo>
                <a:lnTo>
                  <a:pt x="4394" y="2794"/>
                </a:lnTo>
                <a:lnTo>
                  <a:pt x="1587" y="4191"/>
                </a:lnTo>
                <a:lnTo>
                  <a:pt x="0" y="8089"/>
                </a:lnTo>
                <a:lnTo>
                  <a:pt x="1587" y="11988"/>
                </a:lnTo>
                <a:lnTo>
                  <a:pt x="4394" y="13385"/>
                </a:lnTo>
                <a:lnTo>
                  <a:pt x="7188" y="14782"/>
                </a:lnTo>
                <a:lnTo>
                  <a:pt x="11036" y="15582"/>
                </a:lnTo>
                <a:lnTo>
                  <a:pt x="14986" y="15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758075" y="6586388"/>
            <a:ext cx="28917" cy="15036"/>
          </a:xfrm>
          <a:custGeom>
            <a:avLst/>
            <a:gdLst/>
            <a:ahLst/>
            <a:cxnLst/>
            <a:rect l="l" t="t" r="r" b="b"/>
            <a:pathLst>
              <a:path w="28917" h="15036">
                <a:moveTo>
                  <a:pt x="14465" y="15036"/>
                </a:moveTo>
                <a:lnTo>
                  <a:pt x="18288" y="15036"/>
                </a:lnTo>
                <a:lnTo>
                  <a:pt x="21983" y="14274"/>
                </a:lnTo>
                <a:lnTo>
                  <a:pt x="24688" y="12915"/>
                </a:lnTo>
                <a:lnTo>
                  <a:pt x="27393" y="11569"/>
                </a:lnTo>
                <a:lnTo>
                  <a:pt x="28917" y="7810"/>
                </a:lnTo>
                <a:lnTo>
                  <a:pt x="27393" y="4038"/>
                </a:lnTo>
                <a:lnTo>
                  <a:pt x="24688" y="2692"/>
                </a:lnTo>
                <a:lnTo>
                  <a:pt x="19278" y="0"/>
                </a:lnTo>
                <a:lnTo>
                  <a:pt x="9652" y="0"/>
                </a:lnTo>
                <a:lnTo>
                  <a:pt x="4241" y="2692"/>
                </a:lnTo>
                <a:lnTo>
                  <a:pt x="1549" y="4038"/>
                </a:lnTo>
                <a:lnTo>
                  <a:pt x="0" y="7810"/>
                </a:lnTo>
                <a:lnTo>
                  <a:pt x="1549" y="11569"/>
                </a:lnTo>
                <a:lnTo>
                  <a:pt x="4241" y="12915"/>
                </a:lnTo>
                <a:lnTo>
                  <a:pt x="6946" y="14274"/>
                </a:lnTo>
                <a:lnTo>
                  <a:pt x="10655" y="15036"/>
                </a:lnTo>
                <a:lnTo>
                  <a:pt x="14465" y="1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116469" y="6586961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9"/>
                </a:move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56727" y="6586961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9"/>
                </a:moveTo>
                <a:lnTo>
                  <a:pt x="0" y="11226"/>
                </a:lnTo>
                <a:lnTo>
                  <a:pt x="6464" y="14465"/>
                </a:lnTo>
                <a:lnTo>
                  <a:pt x="22466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66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996991" y="6586961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9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937248" y="6586961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9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877506" y="6586961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9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817822" y="6586961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9"/>
                </a:move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176204" y="6586388"/>
            <a:ext cx="28930" cy="15036"/>
          </a:xfrm>
          <a:custGeom>
            <a:avLst/>
            <a:gdLst/>
            <a:ahLst/>
            <a:cxnLst/>
            <a:rect l="l" t="t" r="r" b="b"/>
            <a:pathLst>
              <a:path w="28930" h="15036">
                <a:moveTo>
                  <a:pt x="14465" y="15036"/>
                </a:moveTo>
                <a:lnTo>
                  <a:pt x="18275" y="15036"/>
                </a:lnTo>
                <a:lnTo>
                  <a:pt x="21983" y="14274"/>
                </a:lnTo>
                <a:lnTo>
                  <a:pt x="24688" y="12915"/>
                </a:lnTo>
                <a:lnTo>
                  <a:pt x="27393" y="11569"/>
                </a:lnTo>
                <a:lnTo>
                  <a:pt x="28930" y="7810"/>
                </a:lnTo>
                <a:lnTo>
                  <a:pt x="27393" y="4038"/>
                </a:lnTo>
                <a:lnTo>
                  <a:pt x="24688" y="2692"/>
                </a:lnTo>
                <a:lnTo>
                  <a:pt x="19278" y="0"/>
                </a:lnTo>
                <a:lnTo>
                  <a:pt x="9639" y="0"/>
                </a:lnTo>
                <a:lnTo>
                  <a:pt x="4241" y="2692"/>
                </a:lnTo>
                <a:lnTo>
                  <a:pt x="1536" y="4038"/>
                </a:lnTo>
                <a:lnTo>
                  <a:pt x="0" y="7810"/>
                </a:lnTo>
                <a:lnTo>
                  <a:pt x="1536" y="11569"/>
                </a:lnTo>
                <a:lnTo>
                  <a:pt x="4241" y="12915"/>
                </a:lnTo>
                <a:lnTo>
                  <a:pt x="6946" y="14274"/>
                </a:lnTo>
                <a:lnTo>
                  <a:pt x="10642" y="15036"/>
                </a:lnTo>
                <a:lnTo>
                  <a:pt x="14465" y="15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778645" y="6542723"/>
            <a:ext cx="27838" cy="14490"/>
          </a:xfrm>
          <a:custGeom>
            <a:avLst/>
            <a:gdLst/>
            <a:ahLst/>
            <a:cxnLst/>
            <a:rect l="l" t="t" r="r" b="b"/>
            <a:pathLst>
              <a:path w="27838" h="14490">
                <a:moveTo>
                  <a:pt x="13919" y="14490"/>
                </a:moveTo>
                <a:lnTo>
                  <a:pt x="17589" y="14490"/>
                </a:lnTo>
                <a:lnTo>
                  <a:pt x="21170" y="13754"/>
                </a:lnTo>
                <a:lnTo>
                  <a:pt x="23761" y="12458"/>
                </a:lnTo>
                <a:lnTo>
                  <a:pt x="26365" y="11150"/>
                </a:lnTo>
                <a:lnTo>
                  <a:pt x="27838" y="7518"/>
                </a:lnTo>
                <a:lnTo>
                  <a:pt x="26365" y="3898"/>
                </a:lnTo>
                <a:lnTo>
                  <a:pt x="23761" y="2603"/>
                </a:lnTo>
                <a:lnTo>
                  <a:pt x="18554" y="0"/>
                </a:lnTo>
                <a:lnTo>
                  <a:pt x="9283" y="0"/>
                </a:lnTo>
                <a:lnTo>
                  <a:pt x="4076" y="2603"/>
                </a:lnTo>
                <a:lnTo>
                  <a:pt x="1473" y="3898"/>
                </a:lnTo>
                <a:lnTo>
                  <a:pt x="0" y="7518"/>
                </a:lnTo>
                <a:lnTo>
                  <a:pt x="1460" y="11150"/>
                </a:lnTo>
                <a:lnTo>
                  <a:pt x="4076" y="12458"/>
                </a:lnTo>
                <a:lnTo>
                  <a:pt x="6667" y="13754"/>
                </a:lnTo>
                <a:lnTo>
                  <a:pt x="10236" y="14490"/>
                </a:lnTo>
                <a:lnTo>
                  <a:pt x="13919" y="1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123885" y="6543283"/>
            <a:ext cx="27851" cy="13931"/>
          </a:xfrm>
          <a:custGeom>
            <a:avLst/>
            <a:gdLst/>
            <a:ahLst/>
            <a:cxnLst/>
            <a:rect l="l" t="t" r="r" b="b"/>
            <a:pathLst>
              <a:path w="27851" h="13931">
                <a:moveTo>
                  <a:pt x="0" y="6959"/>
                </a:moveTo>
                <a:lnTo>
                  <a:pt x="0" y="10820"/>
                </a:lnTo>
                <a:lnTo>
                  <a:pt x="6235" y="13931"/>
                </a:lnTo>
                <a:lnTo>
                  <a:pt x="21640" y="13931"/>
                </a:lnTo>
                <a:lnTo>
                  <a:pt x="27851" y="10820"/>
                </a:lnTo>
                <a:lnTo>
                  <a:pt x="27851" y="3124"/>
                </a:lnTo>
                <a:lnTo>
                  <a:pt x="21640" y="0"/>
                </a:lnTo>
                <a:lnTo>
                  <a:pt x="6235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066334" y="6543283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0" y="6959"/>
                </a:moveTo>
                <a:lnTo>
                  <a:pt x="0" y="10820"/>
                </a:lnTo>
                <a:lnTo>
                  <a:pt x="6223" y="13931"/>
                </a:lnTo>
                <a:lnTo>
                  <a:pt x="21640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40" y="0"/>
                </a:lnTo>
                <a:lnTo>
                  <a:pt x="622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008790" y="6543283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951239" y="6543283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893687" y="6543283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40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40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836184" y="6543283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0" y="6959"/>
                </a:moveTo>
                <a:lnTo>
                  <a:pt x="0" y="10820"/>
                </a:lnTo>
                <a:lnTo>
                  <a:pt x="6223" y="13931"/>
                </a:lnTo>
                <a:lnTo>
                  <a:pt x="21640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40" y="0"/>
                </a:lnTo>
                <a:lnTo>
                  <a:pt x="622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181436" y="6542723"/>
            <a:ext cx="27851" cy="14490"/>
          </a:xfrm>
          <a:custGeom>
            <a:avLst/>
            <a:gdLst/>
            <a:ahLst/>
            <a:cxnLst/>
            <a:rect l="l" t="t" r="r" b="b"/>
            <a:pathLst>
              <a:path w="27851" h="14490">
                <a:moveTo>
                  <a:pt x="13931" y="14490"/>
                </a:moveTo>
                <a:lnTo>
                  <a:pt x="17602" y="14490"/>
                </a:lnTo>
                <a:lnTo>
                  <a:pt x="21170" y="13754"/>
                </a:lnTo>
                <a:lnTo>
                  <a:pt x="23774" y="12458"/>
                </a:lnTo>
                <a:lnTo>
                  <a:pt x="26377" y="11150"/>
                </a:lnTo>
                <a:lnTo>
                  <a:pt x="27851" y="7518"/>
                </a:lnTo>
                <a:lnTo>
                  <a:pt x="26377" y="3898"/>
                </a:lnTo>
                <a:lnTo>
                  <a:pt x="23774" y="2603"/>
                </a:lnTo>
                <a:lnTo>
                  <a:pt x="18567" y="0"/>
                </a:lnTo>
                <a:lnTo>
                  <a:pt x="9296" y="0"/>
                </a:lnTo>
                <a:lnTo>
                  <a:pt x="4089" y="2603"/>
                </a:lnTo>
                <a:lnTo>
                  <a:pt x="1473" y="3898"/>
                </a:lnTo>
                <a:lnTo>
                  <a:pt x="0" y="7518"/>
                </a:lnTo>
                <a:lnTo>
                  <a:pt x="1473" y="11150"/>
                </a:lnTo>
                <a:lnTo>
                  <a:pt x="4089" y="12458"/>
                </a:lnTo>
                <a:lnTo>
                  <a:pt x="6680" y="13741"/>
                </a:lnTo>
                <a:lnTo>
                  <a:pt x="10248" y="14490"/>
                </a:lnTo>
                <a:lnTo>
                  <a:pt x="13931" y="144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799197" y="6499072"/>
            <a:ext cx="26784" cy="13931"/>
          </a:xfrm>
          <a:custGeom>
            <a:avLst/>
            <a:gdLst/>
            <a:ahLst/>
            <a:cxnLst/>
            <a:rect l="l" t="t" r="r" b="b"/>
            <a:pathLst>
              <a:path w="26784" h="13931">
                <a:moveTo>
                  <a:pt x="13398" y="13931"/>
                </a:moveTo>
                <a:lnTo>
                  <a:pt x="16929" y="13931"/>
                </a:lnTo>
                <a:lnTo>
                  <a:pt x="20370" y="13233"/>
                </a:lnTo>
                <a:lnTo>
                  <a:pt x="22872" y="11976"/>
                </a:lnTo>
                <a:lnTo>
                  <a:pt x="26784" y="9004"/>
                </a:lnTo>
                <a:lnTo>
                  <a:pt x="26784" y="5460"/>
                </a:lnTo>
                <a:lnTo>
                  <a:pt x="22872" y="2489"/>
                </a:lnTo>
                <a:lnTo>
                  <a:pt x="17868" y="0"/>
                </a:lnTo>
                <a:lnTo>
                  <a:pt x="8928" y="0"/>
                </a:lnTo>
                <a:lnTo>
                  <a:pt x="3924" y="2489"/>
                </a:lnTo>
                <a:lnTo>
                  <a:pt x="1422" y="3746"/>
                </a:lnTo>
                <a:lnTo>
                  <a:pt x="0" y="7238"/>
                </a:lnTo>
                <a:lnTo>
                  <a:pt x="1422" y="10718"/>
                </a:lnTo>
                <a:lnTo>
                  <a:pt x="6426" y="13233"/>
                </a:lnTo>
                <a:lnTo>
                  <a:pt x="9867" y="13931"/>
                </a:lnTo>
                <a:lnTo>
                  <a:pt x="13398" y="13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131309" y="6499613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7" h="13385">
                <a:moveTo>
                  <a:pt x="0" y="6692"/>
                </a:moveTo>
                <a:lnTo>
                  <a:pt x="0" y="10401"/>
                </a:lnTo>
                <a:lnTo>
                  <a:pt x="5981" y="13385"/>
                </a:lnTo>
                <a:lnTo>
                  <a:pt x="20802" y="13385"/>
                </a:lnTo>
                <a:lnTo>
                  <a:pt x="26797" y="10401"/>
                </a:lnTo>
                <a:lnTo>
                  <a:pt x="26797" y="2984"/>
                </a:lnTo>
                <a:lnTo>
                  <a:pt x="20802" y="0"/>
                </a:lnTo>
                <a:lnTo>
                  <a:pt x="5981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075949" y="6499613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7" h="13385">
                <a:moveTo>
                  <a:pt x="0" y="6692"/>
                </a:moveTo>
                <a:lnTo>
                  <a:pt x="0" y="10401"/>
                </a:lnTo>
                <a:lnTo>
                  <a:pt x="5981" y="13385"/>
                </a:lnTo>
                <a:lnTo>
                  <a:pt x="20802" y="13385"/>
                </a:lnTo>
                <a:lnTo>
                  <a:pt x="26797" y="10401"/>
                </a:lnTo>
                <a:lnTo>
                  <a:pt x="26797" y="2984"/>
                </a:lnTo>
                <a:lnTo>
                  <a:pt x="20802" y="0"/>
                </a:lnTo>
                <a:lnTo>
                  <a:pt x="5981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020587" y="6499613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32" y="13385"/>
                </a:lnTo>
                <a:lnTo>
                  <a:pt x="20802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02" y="0"/>
                </a:lnTo>
                <a:lnTo>
                  <a:pt x="6032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965226" y="6499613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32" y="13385"/>
                </a:lnTo>
                <a:lnTo>
                  <a:pt x="20802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02" y="0"/>
                </a:lnTo>
                <a:lnTo>
                  <a:pt x="6032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909872" y="6499613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32" y="13385"/>
                </a:lnTo>
                <a:lnTo>
                  <a:pt x="20802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02" y="0"/>
                </a:lnTo>
                <a:lnTo>
                  <a:pt x="6032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854553" y="6499613"/>
            <a:ext cx="26809" cy="13385"/>
          </a:xfrm>
          <a:custGeom>
            <a:avLst/>
            <a:gdLst/>
            <a:ahLst/>
            <a:cxnLst/>
            <a:rect l="l" t="t" r="r" b="b"/>
            <a:pathLst>
              <a:path w="26809" h="13385">
                <a:moveTo>
                  <a:pt x="0" y="6692"/>
                </a:moveTo>
                <a:lnTo>
                  <a:pt x="0" y="10401"/>
                </a:lnTo>
                <a:lnTo>
                  <a:pt x="5994" y="13385"/>
                </a:lnTo>
                <a:lnTo>
                  <a:pt x="20815" y="13385"/>
                </a:lnTo>
                <a:lnTo>
                  <a:pt x="26809" y="10401"/>
                </a:lnTo>
                <a:lnTo>
                  <a:pt x="26809" y="2984"/>
                </a:lnTo>
                <a:lnTo>
                  <a:pt x="20815" y="0"/>
                </a:lnTo>
                <a:lnTo>
                  <a:pt x="5994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86662" y="6499072"/>
            <a:ext cx="26797" cy="13931"/>
          </a:xfrm>
          <a:custGeom>
            <a:avLst/>
            <a:gdLst/>
            <a:ahLst/>
            <a:cxnLst/>
            <a:rect l="l" t="t" r="r" b="b"/>
            <a:pathLst>
              <a:path w="26797" h="13931">
                <a:moveTo>
                  <a:pt x="13411" y="13931"/>
                </a:moveTo>
                <a:lnTo>
                  <a:pt x="16941" y="13931"/>
                </a:lnTo>
                <a:lnTo>
                  <a:pt x="20370" y="13233"/>
                </a:lnTo>
                <a:lnTo>
                  <a:pt x="22872" y="11976"/>
                </a:lnTo>
                <a:lnTo>
                  <a:pt x="26796" y="9004"/>
                </a:lnTo>
                <a:lnTo>
                  <a:pt x="26796" y="5460"/>
                </a:lnTo>
                <a:lnTo>
                  <a:pt x="22872" y="2489"/>
                </a:lnTo>
                <a:lnTo>
                  <a:pt x="17868" y="0"/>
                </a:lnTo>
                <a:lnTo>
                  <a:pt x="8940" y="0"/>
                </a:lnTo>
                <a:lnTo>
                  <a:pt x="3936" y="2489"/>
                </a:lnTo>
                <a:lnTo>
                  <a:pt x="1435" y="3746"/>
                </a:lnTo>
                <a:lnTo>
                  <a:pt x="0" y="7238"/>
                </a:lnTo>
                <a:lnTo>
                  <a:pt x="1435" y="10718"/>
                </a:lnTo>
                <a:lnTo>
                  <a:pt x="6438" y="13220"/>
                </a:lnTo>
                <a:lnTo>
                  <a:pt x="9880" y="13931"/>
                </a:lnTo>
                <a:lnTo>
                  <a:pt x="13411" y="13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819754" y="6455414"/>
            <a:ext cx="25730" cy="13385"/>
          </a:xfrm>
          <a:custGeom>
            <a:avLst/>
            <a:gdLst/>
            <a:ahLst/>
            <a:cxnLst/>
            <a:rect l="l" t="t" r="r" b="b"/>
            <a:pathLst>
              <a:path w="25730" h="13385">
                <a:moveTo>
                  <a:pt x="12865" y="13385"/>
                </a:moveTo>
                <a:lnTo>
                  <a:pt x="16255" y="13385"/>
                </a:lnTo>
                <a:lnTo>
                  <a:pt x="19557" y="12700"/>
                </a:lnTo>
                <a:lnTo>
                  <a:pt x="21958" y="11493"/>
                </a:lnTo>
                <a:lnTo>
                  <a:pt x="25730" y="8648"/>
                </a:lnTo>
                <a:lnTo>
                  <a:pt x="25730" y="5257"/>
                </a:lnTo>
                <a:lnTo>
                  <a:pt x="21958" y="2400"/>
                </a:lnTo>
                <a:lnTo>
                  <a:pt x="17144" y="0"/>
                </a:lnTo>
                <a:lnTo>
                  <a:pt x="8572" y="0"/>
                </a:lnTo>
                <a:lnTo>
                  <a:pt x="3759" y="2400"/>
                </a:lnTo>
                <a:lnTo>
                  <a:pt x="1358" y="3606"/>
                </a:lnTo>
                <a:lnTo>
                  <a:pt x="0" y="6946"/>
                </a:lnTo>
                <a:lnTo>
                  <a:pt x="1358" y="10299"/>
                </a:lnTo>
                <a:lnTo>
                  <a:pt x="6172" y="12700"/>
                </a:lnTo>
                <a:lnTo>
                  <a:pt x="9474" y="13385"/>
                </a:lnTo>
                <a:lnTo>
                  <a:pt x="12865" y="13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138725" y="6455936"/>
            <a:ext cx="25730" cy="12865"/>
          </a:xfrm>
          <a:custGeom>
            <a:avLst/>
            <a:gdLst/>
            <a:ahLst/>
            <a:cxnLst/>
            <a:rect l="l" t="t" r="r" b="b"/>
            <a:pathLst>
              <a:path w="25730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30" y="9994"/>
                </a:lnTo>
                <a:lnTo>
                  <a:pt x="25730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085548" y="6455936"/>
            <a:ext cx="25742" cy="12865"/>
          </a:xfrm>
          <a:custGeom>
            <a:avLst/>
            <a:gdLst/>
            <a:ahLst/>
            <a:cxnLst/>
            <a:rect l="l" t="t" r="r" b="b"/>
            <a:pathLst>
              <a:path w="25742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42" y="9994"/>
                </a:lnTo>
                <a:lnTo>
                  <a:pt x="25742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032384" y="6455936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0" h="12865">
                <a:moveTo>
                  <a:pt x="0" y="6426"/>
                </a:moveTo>
                <a:lnTo>
                  <a:pt x="0" y="9994"/>
                </a:lnTo>
                <a:lnTo>
                  <a:pt x="5791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5791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979205" y="6455936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0" h="12865">
                <a:moveTo>
                  <a:pt x="0" y="6426"/>
                </a:moveTo>
                <a:lnTo>
                  <a:pt x="0" y="9994"/>
                </a:lnTo>
                <a:lnTo>
                  <a:pt x="5803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580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926043" y="6455936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0" h="12865">
                <a:moveTo>
                  <a:pt x="0" y="6426"/>
                </a:moveTo>
                <a:lnTo>
                  <a:pt x="0" y="9994"/>
                </a:lnTo>
                <a:lnTo>
                  <a:pt x="5791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5791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872922" y="6455936"/>
            <a:ext cx="25730" cy="12865"/>
          </a:xfrm>
          <a:custGeom>
            <a:avLst/>
            <a:gdLst/>
            <a:ahLst/>
            <a:cxnLst/>
            <a:rect l="l" t="t" r="r" b="b"/>
            <a:pathLst>
              <a:path w="25730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77" y="12865"/>
                </a:lnTo>
                <a:lnTo>
                  <a:pt x="25730" y="9994"/>
                </a:lnTo>
                <a:lnTo>
                  <a:pt x="25730" y="2870"/>
                </a:lnTo>
                <a:lnTo>
                  <a:pt x="19977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191899" y="6455414"/>
            <a:ext cx="25730" cy="13385"/>
          </a:xfrm>
          <a:custGeom>
            <a:avLst/>
            <a:gdLst/>
            <a:ahLst/>
            <a:cxnLst/>
            <a:rect l="l" t="t" r="r" b="b"/>
            <a:pathLst>
              <a:path w="25730" h="13385">
                <a:moveTo>
                  <a:pt x="12865" y="13385"/>
                </a:moveTo>
                <a:lnTo>
                  <a:pt x="16255" y="13385"/>
                </a:lnTo>
                <a:lnTo>
                  <a:pt x="19557" y="12700"/>
                </a:lnTo>
                <a:lnTo>
                  <a:pt x="21970" y="11493"/>
                </a:lnTo>
                <a:lnTo>
                  <a:pt x="25730" y="8648"/>
                </a:lnTo>
                <a:lnTo>
                  <a:pt x="25730" y="5257"/>
                </a:lnTo>
                <a:lnTo>
                  <a:pt x="21970" y="2400"/>
                </a:lnTo>
                <a:lnTo>
                  <a:pt x="17144" y="0"/>
                </a:lnTo>
                <a:lnTo>
                  <a:pt x="8572" y="0"/>
                </a:lnTo>
                <a:lnTo>
                  <a:pt x="3771" y="2400"/>
                </a:lnTo>
                <a:lnTo>
                  <a:pt x="1358" y="3606"/>
                </a:lnTo>
                <a:lnTo>
                  <a:pt x="0" y="6946"/>
                </a:lnTo>
                <a:lnTo>
                  <a:pt x="1358" y="10299"/>
                </a:lnTo>
                <a:lnTo>
                  <a:pt x="6172" y="12700"/>
                </a:lnTo>
                <a:lnTo>
                  <a:pt x="9474" y="13385"/>
                </a:lnTo>
                <a:lnTo>
                  <a:pt x="12865" y="13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840299" y="6411762"/>
            <a:ext cx="24688" cy="12827"/>
          </a:xfrm>
          <a:custGeom>
            <a:avLst/>
            <a:gdLst/>
            <a:ahLst/>
            <a:cxnLst/>
            <a:rect l="l" t="t" r="r" b="b"/>
            <a:pathLst>
              <a:path w="24688" h="12826">
                <a:moveTo>
                  <a:pt x="12344" y="12827"/>
                </a:moveTo>
                <a:lnTo>
                  <a:pt x="15595" y="12827"/>
                </a:lnTo>
                <a:lnTo>
                  <a:pt x="18757" y="12166"/>
                </a:lnTo>
                <a:lnTo>
                  <a:pt x="21069" y="11023"/>
                </a:lnTo>
                <a:lnTo>
                  <a:pt x="24688" y="8280"/>
                </a:lnTo>
                <a:lnTo>
                  <a:pt x="24688" y="5029"/>
                </a:lnTo>
                <a:lnTo>
                  <a:pt x="21069" y="2298"/>
                </a:lnTo>
                <a:lnTo>
                  <a:pt x="16459" y="0"/>
                </a:lnTo>
                <a:lnTo>
                  <a:pt x="8229" y="0"/>
                </a:lnTo>
                <a:lnTo>
                  <a:pt x="3619" y="2298"/>
                </a:lnTo>
                <a:lnTo>
                  <a:pt x="1320" y="3454"/>
                </a:lnTo>
                <a:lnTo>
                  <a:pt x="0" y="6654"/>
                </a:lnTo>
                <a:lnTo>
                  <a:pt x="1320" y="9867"/>
                </a:lnTo>
                <a:lnTo>
                  <a:pt x="5930" y="12166"/>
                </a:lnTo>
                <a:lnTo>
                  <a:pt x="9093" y="12827"/>
                </a:lnTo>
                <a:lnTo>
                  <a:pt x="12344" y="12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146142" y="6412260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0" y="6159"/>
                </a:moveTo>
                <a:lnTo>
                  <a:pt x="0" y="9575"/>
                </a:lnTo>
                <a:lnTo>
                  <a:pt x="5524" y="12331"/>
                </a:ln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24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095162" y="6412260"/>
            <a:ext cx="24688" cy="12331"/>
          </a:xfrm>
          <a:custGeom>
            <a:avLst/>
            <a:gdLst/>
            <a:ahLst/>
            <a:cxnLst/>
            <a:rect l="l" t="t" r="r" b="b"/>
            <a:pathLst>
              <a:path w="24688" h="12331">
                <a:moveTo>
                  <a:pt x="0" y="6159"/>
                </a:moveTo>
                <a:lnTo>
                  <a:pt x="0" y="9575"/>
                </a:lnTo>
                <a:lnTo>
                  <a:pt x="5511" y="12331"/>
                </a:lnTo>
                <a:lnTo>
                  <a:pt x="19164" y="12331"/>
                </a:lnTo>
                <a:lnTo>
                  <a:pt x="24688" y="9575"/>
                </a:lnTo>
                <a:lnTo>
                  <a:pt x="24688" y="2755"/>
                </a:lnTo>
                <a:lnTo>
                  <a:pt x="19164" y="0"/>
                </a:lnTo>
                <a:lnTo>
                  <a:pt x="5511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044181" y="6412260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993201" y="6412260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942222" y="6412260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91283" y="6412260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0" y="6159"/>
                </a:moveTo>
                <a:lnTo>
                  <a:pt x="0" y="9575"/>
                </a:lnTo>
                <a:lnTo>
                  <a:pt x="5524" y="12331"/>
                </a:ln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24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197124" y="6411762"/>
            <a:ext cx="24688" cy="12827"/>
          </a:xfrm>
          <a:custGeom>
            <a:avLst/>
            <a:gdLst/>
            <a:ahLst/>
            <a:cxnLst/>
            <a:rect l="l" t="t" r="r" b="b"/>
            <a:pathLst>
              <a:path w="24688" h="12826">
                <a:moveTo>
                  <a:pt x="12344" y="12827"/>
                </a:moveTo>
                <a:lnTo>
                  <a:pt x="15595" y="12827"/>
                </a:lnTo>
                <a:lnTo>
                  <a:pt x="18757" y="12179"/>
                </a:lnTo>
                <a:lnTo>
                  <a:pt x="21069" y="11023"/>
                </a:lnTo>
                <a:lnTo>
                  <a:pt x="24688" y="8280"/>
                </a:lnTo>
                <a:lnTo>
                  <a:pt x="24688" y="5029"/>
                </a:lnTo>
                <a:lnTo>
                  <a:pt x="21069" y="2298"/>
                </a:lnTo>
                <a:lnTo>
                  <a:pt x="16446" y="0"/>
                </a:lnTo>
                <a:lnTo>
                  <a:pt x="8229" y="0"/>
                </a:lnTo>
                <a:lnTo>
                  <a:pt x="3619" y="2298"/>
                </a:lnTo>
                <a:lnTo>
                  <a:pt x="1308" y="3454"/>
                </a:lnTo>
                <a:lnTo>
                  <a:pt x="0" y="6654"/>
                </a:lnTo>
                <a:lnTo>
                  <a:pt x="1308" y="9867"/>
                </a:lnTo>
                <a:lnTo>
                  <a:pt x="5918" y="12166"/>
                </a:lnTo>
                <a:lnTo>
                  <a:pt x="9093" y="12827"/>
                </a:lnTo>
                <a:lnTo>
                  <a:pt x="12344" y="12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860870" y="6368101"/>
            <a:ext cx="23609" cy="12268"/>
          </a:xfrm>
          <a:custGeom>
            <a:avLst/>
            <a:gdLst/>
            <a:ahLst/>
            <a:cxnLst/>
            <a:rect l="l" t="t" r="r" b="b"/>
            <a:pathLst>
              <a:path w="23609" h="12268">
                <a:moveTo>
                  <a:pt x="11798" y="12268"/>
                </a:moveTo>
                <a:lnTo>
                  <a:pt x="14922" y="12268"/>
                </a:lnTo>
                <a:lnTo>
                  <a:pt x="17945" y="11645"/>
                </a:lnTo>
                <a:lnTo>
                  <a:pt x="20154" y="10553"/>
                </a:lnTo>
                <a:lnTo>
                  <a:pt x="23609" y="7924"/>
                </a:lnTo>
                <a:lnTo>
                  <a:pt x="23609" y="4813"/>
                </a:lnTo>
                <a:lnTo>
                  <a:pt x="20154" y="2197"/>
                </a:lnTo>
                <a:lnTo>
                  <a:pt x="15735" y="0"/>
                </a:lnTo>
                <a:lnTo>
                  <a:pt x="7873" y="0"/>
                </a:lnTo>
                <a:lnTo>
                  <a:pt x="3454" y="2197"/>
                </a:lnTo>
                <a:lnTo>
                  <a:pt x="1244" y="3301"/>
                </a:lnTo>
                <a:lnTo>
                  <a:pt x="0" y="6362"/>
                </a:lnTo>
                <a:lnTo>
                  <a:pt x="1244" y="9448"/>
                </a:lnTo>
                <a:lnTo>
                  <a:pt x="5651" y="11658"/>
                </a:lnTo>
                <a:lnTo>
                  <a:pt x="8686" y="12268"/>
                </a:lnTo>
                <a:lnTo>
                  <a:pt x="11798" y="12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153566" y="6368563"/>
            <a:ext cx="23609" cy="11811"/>
          </a:xfrm>
          <a:custGeom>
            <a:avLst/>
            <a:gdLst/>
            <a:ahLst/>
            <a:cxnLst/>
            <a:rect l="l" t="t" r="r" b="b"/>
            <a:pathLst>
              <a:path w="23609" h="11811">
                <a:moveTo>
                  <a:pt x="0" y="5905"/>
                </a:moveTo>
                <a:lnTo>
                  <a:pt x="0" y="9169"/>
                </a:lnTo>
                <a:lnTo>
                  <a:pt x="5270" y="11810"/>
                </a:lnTo>
                <a:lnTo>
                  <a:pt x="18338" y="11810"/>
                </a:lnTo>
                <a:lnTo>
                  <a:pt x="23609" y="9169"/>
                </a:lnTo>
                <a:lnTo>
                  <a:pt x="23609" y="2641"/>
                </a:lnTo>
                <a:lnTo>
                  <a:pt x="18338" y="0"/>
                </a:lnTo>
                <a:lnTo>
                  <a:pt x="5270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104769" y="6368563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2" h="11811">
                <a:moveTo>
                  <a:pt x="0" y="5905"/>
                </a:moveTo>
                <a:lnTo>
                  <a:pt x="0" y="9169"/>
                </a:lnTo>
                <a:lnTo>
                  <a:pt x="5283" y="11810"/>
                </a:lnTo>
                <a:lnTo>
                  <a:pt x="18338" y="11810"/>
                </a:lnTo>
                <a:lnTo>
                  <a:pt x="23622" y="9169"/>
                </a:lnTo>
                <a:lnTo>
                  <a:pt x="23622" y="2641"/>
                </a:lnTo>
                <a:lnTo>
                  <a:pt x="18338" y="0"/>
                </a:lnTo>
                <a:lnTo>
                  <a:pt x="5283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055986" y="6368563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38" y="11810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007197" y="6368563"/>
            <a:ext cx="23647" cy="11811"/>
          </a:xfrm>
          <a:custGeom>
            <a:avLst/>
            <a:gdLst/>
            <a:ahLst/>
            <a:cxnLst/>
            <a:rect l="l" t="t" r="r" b="b"/>
            <a:pathLst>
              <a:path w="23647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38" y="11810"/>
                </a:lnTo>
                <a:lnTo>
                  <a:pt x="23647" y="9169"/>
                </a:lnTo>
                <a:lnTo>
                  <a:pt x="23647" y="2641"/>
                </a:lnTo>
                <a:lnTo>
                  <a:pt x="18338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958400" y="6368563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51" y="11810"/>
                </a:lnTo>
                <a:lnTo>
                  <a:pt x="23660" y="9169"/>
                </a:lnTo>
                <a:lnTo>
                  <a:pt x="23660" y="2641"/>
                </a:lnTo>
                <a:lnTo>
                  <a:pt x="18351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909653" y="6368563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2" h="11811">
                <a:moveTo>
                  <a:pt x="0" y="5905"/>
                </a:moveTo>
                <a:lnTo>
                  <a:pt x="0" y="9169"/>
                </a:lnTo>
                <a:lnTo>
                  <a:pt x="5270" y="11810"/>
                </a:lnTo>
                <a:lnTo>
                  <a:pt x="18338" y="11810"/>
                </a:lnTo>
                <a:lnTo>
                  <a:pt x="23622" y="9169"/>
                </a:lnTo>
                <a:lnTo>
                  <a:pt x="23622" y="2641"/>
                </a:lnTo>
                <a:lnTo>
                  <a:pt x="18338" y="0"/>
                </a:lnTo>
                <a:lnTo>
                  <a:pt x="5270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202355" y="6368101"/>
            <a:ext cx="23622" cy="12268"/>
          </a:xfrm>
          <a:custGeom>
            <a:avLst/>
            <a:gdLst/>
            <a:ahLst/>
            <a:cxnLst/>
            <a:rect l="l" t="t" r="r" b="b"/>
            <a:pathLst>
              <a:path w="23622" h="12268">
                <a:moveTo>
                  <a:pt x="11811" y="12268"/>
                </a:moveTo>
                <a:lnTo>
                  <a:pt x="14922" y="12268"/>
                </a:lnTo>
                <a:lnTo>
                  <a:pt x="17945" y="11645"/>
                </a:lnTo>
                <a:lnTo>
                  <a:pt x="20154" y="10553"/>
                </a:lnTo>
                <a:lnTo>
                  <a:pt x="23622" y="7924"/>
                </a:lnTo>
                <a:lnTo>
                  <a:pt x="23622" y="4813"/>
                </a:lnTo>
                <a:lnTo>
                  <a:pt x="20154" y="2197"/>
                </a:lnTo>
                <a:lnTo>
                  <a:pt x="15735" y="0"/>
                </a:lnTo>
                <a:lnTo>
                  <a:pt x="7861" y="0"/>
                </a:lnTo>
                <a:lnTo>
                  <a:pt x="3467" y="2197"/>
                </a:lnTo>
                <a:lnTo>
                  <a:pt x="1257" y="3301"/>
                </a:lnTo>
                <a:lnTo>
                  <a:pt x="0" y="6362"/>
                </a:lnTo>
                <a:lnTo>
                  <a:pt x="1257" y="9448"/>
                </a:lnTo>
                <a:lnTo>
                  <a:pt x="5664" y="11645"/>
                </a:lnTo>
                <a:lnTo>
                  <a:pt x="8686" y="12268"/>
                </a:lnTo>
                <a:lnTo>
                  <a:pt x="11811" y="12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881423" y="6324443"/>
            <a:ext cx="22555" cy="11722"/>
          </a:xfrm>
          <a:custGeom>
            <a:avLst/>
            <a:gdLst/>
            <a:ahLst/>
            <a:cxnLst/>
            <a:rect l="l" t="t" r="r" b="b"/>
            <a:pathLst>
              <a:path w="22555" h="11722">
                <a:moveTo>
                  <a:pt x="11277" y="11722"/>
                </a:moveTo>
                <a:lnTo>
                  <a:pt x="14249" y="11722"/>
                </a:lnTo>
                <a:lnTo>
                  <a:pt x="17144" y="11125"/>
                </a:lnTo>
                <a:lnTo>
                  <a:pt x="19253" y="10071"/>
                </a:lnTo>
                <a:lnTo>
                  <a:pt x="22555" y="7569"/>
                </a:lnTo>
                <a:lnTo>
                  <a:pt x="22555" y="4597"/>
                </a:lnTo>
                <a:lnTo>
                  <a:pt x="19253" y="2095"/>
                </a:lnTo>
                <a:lnTo>
                  <a:pt x="15036" y="0"/>
                </a:lnTo>
                <a:lnTo>
                  <a:pt x="7518" y="0"/>
                </a:lnTo>
                <a:lnTo>
                  <a:pt x="3301" y="2095"/>
                </a:lnTo>
                <a:lnTo>
                  <a:pt x="1193" y="3162"/>
                </a:lnTo>
                <a:lnTo>
                  <a:pt x="0" y="6083"/>
                </a:lnTo>
                <a:lnTo>
                  <a:pt x="1193" y="9029"/>
                </a:lnTo>
                <a:lnTo>
                  <a:pt x="5410" y="11125"/>
                </a:lnTo>
                <a:lnTo>
                  <a:pt x="8293" y="11722"/>
                </a:lnTo>
                <a:lnTo>
                  <a:pt x="11277" y="11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160975" y="6324893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0" y="5638"/>
                </a:moveTo>
                <a:lnTo>
                  <a:pt x="0" y="8762"/>
                </a:lnTo>
                <a:lnTo>
                  <a:pt x="5054" y="11277"/>
                </a:lnTo>
                <a:lnTo>
                  <a:pt x="17526" y="11277"/>
                </a:lnTo>
                <a:lnTo>
                  <a:pt x="22555" y="8762"/>
                </a:lnTo>
                <a:lnTo>
                  <a:pt x="22555" y="2527"/>
                </a:lnTo>
                <a:lnTo>
                  <a:pt x="17526" y="0"/>
                </a:lnTo>
                <a:lnTo>
                  <a:pt x="5054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114376" y="6324893"/>
            <a:ext cx="22567" cy="11277"/>
          </a:xfrm>
          <a:custGeom>
            <a:avLst/>
            <a:gdLst/>
            <a:ahLst/>
            <a:cxnLst/>
            <a:rect l="l" t="t" r="r" b="b"/>
            <a:pathLst>
              <a:path w="22567" h="11277">
                <a:moveTo>
                  <a:pt x="0" y="5638"/>
                </a:moveTo>
                <a:lnTo>
                  <a:pt x="0" y="8762"/>
                </a:lnTo>
                <a:lnTo>
                  <a:pt x="5041" y="11277"/>
                </a:lnTo>
                <a:lnTo>
                  <a:pt x="17526" y="11277"/>
                </a:lnTo>
                <a:lnTo>
                  <a:pt x="22567" y="8762"/>
                </a:lnTo>
                <a:lnTo>
                  <a:pt x="22567" y="2527"/>
                </a:lnTo>
                <a:lnTo>
                  <a:pt x="17526" y="0"/>
                </a:lnTo>
                <a:lnTo>
                  <a:pt x="5041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67784" y="6324893"/>
            <a:ext cx="22606" cy="11277"/>
          </a:xfrm>
          <a:custGeom>
            <a:avLst/>
            <a:gdLst/>
            <a:ahLst/>
            <a:cxnLst/>
            <a:rect l="l" t="t" r="r" b="b"/>
            <a:pathLst>
              <a:path w="22605" h="11277">
                <a:moveTo>
                  <a:pt x="0" y="5638"/>
                </a:moveTo>
                <a:lnTo>
                  <a:pt x="0" y="8762"/>
                </a:lnTo>
                <a:lnTo>
                  <a:pt x="5080" y="11277"/>
                </a:lnTo>
                <a:lnTo>
                  <a:pt x="17513" y="11277"/>
                </a:lnTo>
                <a:lnTo>
                  <a:pt x="22606" y="8762"/>
                </a:lnTo>
                <a:lnTo>
                  <a:pt x="22606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21186" y="6324893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0" y="5638"/>
                </a:moveTo>
                <a:lnTo>
                  <a:pt x="0" y="8762"/>
                </a:lnTo>
                <a:lnTo>
                  <a:pt x="5080" y="11277"/>
                </a:lnTo>
                <a:lnTo>
                  <a:pt x="17513" y="11277"/>
                </a:lnTo>
                <a:lnTo>
                  <a:pt x="22593" y="8762"/>
                </a:lnTo>
                <a:lnTo>
                  <a:pt x="22593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974579" y="6324893"/>
            <a:ext cx="22606" cy="11277"/>
          </a:xfrm>
          <a:custGeom>
            <a:avLst/>
            <a:gdLst/>
            <a:ahLst/>
            <a:cxnLst/>
            <a:rect l="l" t="t" r="r" b="b"/>
            <a:pathLst>
              <a:path w="22605" h="11277">
                <a:moveTo>
                  <a:pt x="0" y="5638"/>
                </a:moveTo>
                <a:lnTo>
                  <a:pt x="0" y="8762"/>
                </a:lnTo>
                <a:lnTo>
                  <a:pt x="5080" y="11277"/>
                </a:lnTo>
                <a:lnTo>
                  <a:pt x="17513" y="11277"/>
                </a:lnTo>
                <a:lnTo>
                  <a:pt x="22606" y="8762"/>
                </a:lnTo>
                <a:lnTo>
                  <a:pt x="22606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928023" y="6324893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0" y="5638"/>
                </a:moveTo>
                <a:lnTo>
                  <a:pt x="0" y="8762"/>
                </a:lnTo>
                <a:lnTo>
                  <a:pt x="5041" y="11277"/>
                </a:lnTo>
                <a:lnTo>
                  <a:pt x="17513" y="11277"/>
                </a:lnTo>
                <a:lnTo>
                  <a:pt x="22555" y="8762"/>
                </a:ln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207588" y="6324419"/>
            <a:ext cx="22555" cy="11747"/>
          </a:xfrm>
          <a:custGeom>
            <a:avLst/>
            <a:gdLst/>
            <a:ahLst/>
            <a:cxnLst/>
            <a:rect l="l" t="t" r="r" b="b"/>
            <a:pathLst>
              <a:path w="22555" h="11747">
                <a:moveTo>
                  <a:pt x="11277" y="11747"/>
                </a:moveTo>
                <a:lnTo>
                  <a:pt x="14262" y="11747"/>
                </a:lnTo>
                <a:lnTo>
                  <a:pt x="17144" y="11150"/>
                </a:lnTo>
                <a:lnTo>
                  <a:pt x="19253" y="10096"/>
                </a:lnTo>
                <a:lnTo>
                  <a:pt x="22555" y="7594"/>
                </a:lnTo>
                <a:lnTo>
                  <a:pt x="22555" y="4622"/>
                </a:lnTo>
                <a:lnTo>
                  <a:pt x="19253" y="2120"/>
                </a:lnTo>
                <a:lnTo>
                  <a:pt x="15036" y="0"/>
                </a:lnTo>
                <a:lnTo>
                  <a:pt x="7518" y="25"/>
                </a:lnTo>
                <a:lnTo>
                  <a:pt x="3314" y="2120"/>
                </a:lnTo>
                <a:lnTo>
                  <a:pt x="1193" y="3187"/>
                </a:lnTo>
                <a:lnTo>
                  <a:pt x="0" y="6108"/>
                </a:lnTo>
                <a:lnTo>
                  <a:pt x="1193" y="9042"/>
                </a:lnTo>
                <a:lnTo>
                  <a:pt x="5422" y="11150"/>
                </a:lnTo>
                <a:lnTo>
                  <a:pt x="8305" y="11747"/>
                </a:lnTo>
                <a:lnTo>
                  <a:pt x="11277" y="11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01979" y="6280772"/>
            <a:ext cx="21488" cy="11188"/>
          </a:xfrm>
          <a:custGeom>
            <a:avLst/>
            <a:gdLst/>
            <a:ahLst/>
            <a:cxnLst/>
            <a:rect l="l" t="t" r="r" b="b"/>
            <a:pathLst>
              <a:path w="21488" h="11188">
                <a:moveTo>
                  <a:pt x="10744" y="11188"/>
                </a:moveTo>
                <a:lnTo>
                  <a:pt x="13576" y="11188"/>
                </a:lnTo>
                <a:lnTo>
                  <a:pt x="16344" y="10617"/>
                </a:lnTo>
                <a:lnTo>
                  <a:pt x="18338" y="9613"/>
                </a:lnTo>
                <a:lnTo>
                  <a:pt x="21488" y="7226"/>
                </a:lnTo>
                <a:lnTo>
                  <a:pt x="21488" y="4394"/>
                </a:lnTo>
                <a:lnTo>
                  <a:pt x="18338" y="2006"/>
                </a:lnTo>
                <a:lnTo>
                  <a:pt x="14338" y="12"/>
                </a:lnTo>
                <a:lnTo>
                  <a:pt x="7162" y="0"/>
                </a:lnTo>
                <a:lnTo>
                  <a:pt x="3149" y="2006"/>
                </a:lnTo>
                <a:lnTo>
                  <a:pt x="1143" y="3009"/>
                </a:lnTo>
                <a:lnTo>
                  <a:pt x="0" y="5816"/>
                </a:lnTo>
                <a:lnTo>
                  <a:pt x="1143" y="8610"/>
                </a:lnTo>
                <a:lnTo>
                  <a:pt x="5156" y="10617"/>
                </a:lnTo>
                <a:lnTo>
                  <a:pt x="7912" y="11188"/>
                </a:lnTo>
                <a:lnTo>
                  <a:pt x="10744" y="1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168400" y="6281215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13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700" y="0"/>
                </a:lnTo>
                <a:lnTo>
                  <a:pt x="4813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123992" y="6281215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13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700" y="0"/>
                </a:lnTo>
                <a:lnTo>
                  <a:pt x="4813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079582" y="6281215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51" y="10744"/>
                </a:lnTo>
                <a:lnTo>
                  <a:pt x="16687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687" y="0"/>
                </a:lnTo>
                <a:lnTo>
                  <a:pt x="4851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035173" y="6281215"/>
            <a:ext cx="21526" cy="10744"/>
          </a:xfrm>
          <a:custGeom>
            <a:avLst/>
            <a:gdLst/>
            <a:ahLst/>
            <a:cxnLst/>
            <a:rect l="l" t="t" r="r" b="b"/>
            <a:pathLst>
              <a:path w="21526" h="10744">
                <a:moveTo>
                  <a:pt x="0" y="5372"/>
                </a:moveTo>
                <a:lnTo>
                  <a:pt x="0" y="8356"/>
                </a:lnTo>
                <a:lnTo>
                  <a:pt x="4838" y="10744"/>
                </a:lnTo>
                <a:lnTo>
                  <a:pt x="16687" y="10744"/>
                </a:lnTo>
                <a:lnTo>
                  <a:pt x="21526" y="8356"/>
                </a:lnTo>
                <a:lnTo>
                  <a:pt x="21526" y="2412"/>
                </a:lnTo>
                <a:lnTo>
                  <a:pt x="16687" y="0"/>
                </a:lnTo>
                <a:lnTo>
                  <a:pt x="4838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990758" y="6281215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38" y="10744"/>
                </a:lnTo>
                <a:lnTo>
                  <a:pt x="16700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700" y="0"/>
                </a:lnTo>
                <a:lnTo>
                  <a:pt x="4838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946392" y="6281215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00" y="10744"/>
                </a:lnTo>
                <a:lnTo>
                  <a:pt x="16687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687" y="0"/>
                </a:lnTo>
                <a:lnTo>
                  <a:pt x="4800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12814" y="6280772"/>
            <a:ext cx="21501" cy="11188"/>
          </a:xfrm>
          <a:custGeom>
            <a:avLst/>
            <a:gdLst/>
            <a:ahLst/>
            <a:cxnLst/>
            <a:rect l="l" t="t" r="r" b="b"/>
            <a:pathLst>
              <a:path w="21501" h="11188">
                <a:moveTo>
                  <a:pt x="10756" y="11188"/>
                </a:moveTo>
                <a:lnTo>
                  <a:pt x="13588" y="11188"/>
                </a:lnTo>
                <a:lnTo>
                  <a:pt x="16344" y="10617"/>
                </a:lnTo>
                <a:lnTo>
                  <a:pt x="18351" y="9613"/>
                </a:lnTo>
                <a:lnTo>
                  <a:pt x="21501" y="7226"/>
                </a:lnTo>
                <a:lnTo>
                  <a:pt x="21501" y="4394"/>
                </a:lnTo>
                <a:lnTo>
                  <a:pt x="18351" y="2006"/>
                </a:lnTo>
                <a:lnTo>
                  <a:pt x="14338" y="0"/>
                </a:lnTo>
                <a:lnTo>
                  <a:pt x="7162" y="12"/>
                </a:lnTo>
                <a:lnTo>
                  <a:pt x="3162" y="2006"/>
                </a:lnTo>
                <a:lnTo>
                  <a:pt x="1142" y="3022"/>
                </a:lnTo>
                <a:lnTo>
                  <a:pt x="0" y="5816"/>
                </a:lnTo>
                <a:lnTo>
                  <a:pt x="1142" y="8610"/>
                </a:lnTo>
                <a:lnTo>
                  <a:pt x="5168" y="10617"/>
                </a:lnTo>
                <a:lnTo>
                  <a:pt x="7912" y="11188"/>
                </a:lnTo>
                <a:lnTo>
                  <a:pt x="10756" y="1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922533" y="6237120"/>
            <a:ext cx="20447" cy="10629"/>
          </a:xfrm>
          <a:custGeom>
            <a:avLst/>
            <a:gdLst/>
            <a:ahLst/>
            <a:cxnLst/>
            <a:rect l="l" t="t" r="r" b="b"/>
            <a:pathLst>
              <a:path w="20447" h="10629">
                <a:moveTo>
                  <a:pt x="10223" y="10629"/>
                </a:moveTo>
                <a:lnTo>
                  <a:pt x="12915" y="10629"/>
                </a:lnTo>
                <a:lnTo>
                  <a:pt x="15544" y="10096"/>
                </a:lnTo>
                <a:lnTo>
                  <a:pt x="17449" y="9131"/>
                </a:lnTo>
                <a:lnTo>
                  <a:pt x="20447" y="6870"/>
                </a:lnTo>
                <a:lnTo>
                  <a:pt x="20447" y="4165"/>
                </a:lnTo>
                <a:lnTo>
                  <a:pt x="17449" y="1904"/>
                </a:lnTo>
                <a:lnTo>
                  <a:pt x="13627" y="0"/>
                </a:lnTo>
                <a:lnTo>
                  <a:pt x="6819" y="0"/>
                </a:lnTo>
                <a:lnTo>
                  <a:pt x="2997" y="1904"/>
                </a:lnTo>
                <a:lnTo>
                  <a:pt x="1092" y="2870"/>
                </a:lnTo>
                <a:lnTo>
                  <a:pt x="0" y="5524"/>
                </a:lnTo>
                <a:lnTo>
                  <a:pt x="1092" y="8178"/>
                </a:lnTo>
                <a:lnTo>
                  <a:pt x="4902" y="10096"/>
                </a:lnTo>
                <a:lnTo>
                  <a:pt x="7531" y="10629"/>
                </a:lnTo>
                <a:lnTo>
                  <a:pt x="10223" y="10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175816" y="6237525"/>
            <a:ext cx="20447" cy="10223"/>
          </a:xfrm>
          <a:custGeom>
            <a:avLst/>
            <a:gdLst/>
            <a:ahLst/>
            <a:cxnLst/>
            <a:rect l="l" t="t" r="r" b="b"/>
            <a:pathLst>
              <a:path w="20447" h="10223">
                <a:moveTo>
                  <a:pt x="0" y="5118"/>
                </a:moveTo>
                <a:lnTo>
                  <a:pt x="0" y="7937"/>
                </a:lnTo>
                <a:lnTo>
                  <a:pt x="4584" y="10223"/>
                </a:lnTo>
                <a:lnTo>
                  <a:pt x="15875" y="10223"/>
                </a:lnTo>
                <a:lnTo>
                  <a:pt x="20447" y="7937"/>
                </a:lnTo>
                <a:lnTo>
                  <a:pt x="20447" y="2298"/>
                </a:lnTo>
                <a:lnTo>
                  <a:pt x="15875" y="0"/>
                </a:lnTo>
                <a:lnTo>
                  <a:pt x="4584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133598" y="6237525"/>
            <a:ext cx="20447" cy="10223"/>
          </a:xfrm>
          <a:custGeom>
            <a:avLst/>
            <a:gdLst/>
            <a:ahLst/>
            <a:cxnLst/>
            <a:rect l="l" t="t" r="r" b="b"/>
            <a:pathLst>
              <a:path w="20447" h="10223">
                <a:moveTo>
                  <a:pt x="0" y="5118"/>
                </a:moveTo>
                <a:lnTo>
                  <a:pt x="0" y="7937"/>
                </a:lnTo>
                <a:lnTo>
                  <a:pt x="4572" y="10223"/>
                </a:lnTo>
                <a:lnTo>
                  <a:pt x="15875" y="10223"/>
                </a:lnTo>
                <a:lnTo>
                  <a:pt x="20447" y="7937"/>
                </a:lnTo>
                <a:lnTo>
                  <a:pt x="20447" y="2298"/>
                </a:lnTo>
                <a:lnTo>
                  <a:pt x="15875" y="0"/>
                </a:lnTo>
                <a:lnTo>
                  <a:pt x="4572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091386" y="6237525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597" y="10223"/>
                </a:lnTo>
                <a:lnTo>
                  <a:pt x="15862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62" y="0"/>
                </a:lnTo>
                <a:lnTo>
                  <a:pt x="4597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049161" y="6237525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597" y="10223"/>
                </a:lnTo>
                <a:lnTo>
                  <a:pt x="15875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75" y="0"/>
                </a:lnTo>
                <a:lnTo>
                  <a:pt x="4597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006936" y="6237525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610" y="10223"/>
                </a:lnTo>
                <a:lnTo>
                  <a:pt x="15887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87" y="0"/>
                </a:lnTo>
                <a:lnTo>
                  <a:pt x="4610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964760" y="6237525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0" y="5118"/>
                </a:moveTo>
                <a:lnTo>
                  <a:pt x="0" y="7937"/>
                </a:lnTo>
                <a:lnTo>
                  <a:pt x="4559" y="10223"/>
                </a:lnTo>
                <a:lnTo>
                  <a:pt x="15875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75" y="0"/>
                </a:lnTo>
                <a:lnTo>
                  <a:pt x="4559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218044" y="6237120"/>
            <a:ext cx="20434" cy="10629"/>
          </a:xfrm>
          <a:custGeom>
            <a:avLst/>
            <a:gdLst/>
            <a:ahLst/>
            <a:cxnLst/>
            <a:rect l="l" t="t" r="r" b="b"/>
            <a:pathLst>
              <a:path w="20434" h="10629">
                <a:moveTo>
                  <a:pt x="10223" y="10629"/>
                </a:moveTo>
                <a:lnTo>
                  <a:pt x="12915" y="10629"/>
                </a:lnTo>
                <a:lnTo>
                  <a:pt x="15532" y="10096"/>
                </a:lnTo>
                <a:lnTo>
                  <a:pt x="17437" y="9131"/>
                </a:lnTo>
                <a:lnTo>
                  <a:pt x="20434" y="6870"/>
                </a:lnTo>
                <a:lnTo>
                  <a:pt x="20434" y="4165"/>
                </a:lnTo>
                <a:lnTo>
                  <a:pt x="17437" y="1904"/>
                </a:lnTo>
                <a:lnTo>
                  <a:pt x="13627" y="0"/>
                </a:lnTo>
                <a:lnTo>
                  <a:pt x="6807" y="0"/>
                </a:lnTo>
                <a:lnTo>
                  <a:pt x="2997" y="1904"/>
                </a:lnTo>
                <a:lnTo>
                  <a:pt x="1092" y="2870"/>
                </a:lnTo>
                <a:lnTo>
                  <a:pt x="0" y="5524"/>
                </a:lnTo>
                <a:lnTo>
                  <a:pt x="1092" y="8178"/>
                </a:lnTo>
                <a:lnTo>
                  <a:pt x="4902" y="10096"/>
                </a:lnTo>
                <a:lnTo>
                  <a:pt x="7531" y="10629"/>
                </a:lnTo>
                <a:lnTo>
                  <a:pt x="10223" y="10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943089" y="6193463"/>
            <a:ext cx="19380" cy="10083"/>
          </a:xfrm>
          <a:custGeom>
            <a:avLst/>
            <a:gdLst/>
            <a:ahLst/>
            <a:cxnLst/>
            <a:rect l="l" t="t" r="r" b="b"/>
            <a:pathLst>
              <a:path w="19380" h="10083">
                <a:moveTo>
                  <a:pt x="9690" y="10083"/>
                </a:moveTo>
                <a:lnTo>
                  <a:pt x="12242" y="10083"/>
                </a:lnTo>
                <a:lnTo>
                  <a:pt x="16548" y="8674"/>
                </a:lnTo>
                <a:lnTo>
                  <a:pt x="19380" y="6515"/>
                </a:lnTo>
                <a:lnTo>
                  <a:pt x="19380" y="3962"/>
                </a:lnTo>
                <a:lnTo>
                  <a:pt x="16548" y="1803"/>
                </a:lnTo>
                <a:lnTo>
                  <a:pt x="12928" y="0"/>
                </a:lnTo>
                <a:lnTo>
                  <a:pt x="6451" y="0"/>
                </a:lnTo>
                <a:lnTo>
                  <a:pt x="2844" y="1803"/>
                </a:lnTo>
                <a:lnTo>
                  <a:pt x="0" y="3962"/>
                </a:lnTo>
                <a:lnTo>
                  <a:pt x="0" y="6515"/>
                </a:lnTo>
                <a:lnTo>
                  <a:pt x="2844" y="8674"/>
                </a:lnTo>
                <a:lnTo>
                  <a:pt x="7137" y="10083"/>
                </a:lnTo>
                <a:lnTo>
                  <a:pt x="9690" y="10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183239" y="6193854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43" y="9690"/>
                </a:lnTo>
                <a:lnTo>
                  <a:pt x="15062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62" y="0"/>
                </a:lnTo>
                <a:lnTo>
                  <a:pt x="4343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143212" y="6193854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103185" y="6193854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56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56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063151" y="6193854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56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56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023123" y="6193854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56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56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983122" y="6193854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23275" y="6193463"/>
            <a:ext cx="19380" cy="10083"/>
          </a:xfrm>
          <a:custGeom>
            <a:avLst/>
            <a:gdLst/>
            <a:ahLst/>
            <a:cxnLst/>
            <a:rect l="l" t="t" r="r" b="b"/>
            <a:pathLst>
              <a:path w="19380" h="10083">
                <a:moveTo>
                  <a:pt x="9690" y="10083"/>
                </a:moveTo>
                <a:lnTo>
                  <a:pt x="12242" y="10083"/>
                </a:lnTo>
                <a:lnTo>
                  <a:pt x="16535" y="8674"/>
                </a:lnTo>
                <a:lnTo>
                  <a:pt x="19380" y="6515"/>
                </a:lnTo>
                <a:lnTo>
                  <a:pt x="19380" y="3962"/>
                </a:lnTo>
                <a:lnTo>
                  <a:pt x="16535" y="1803"/>
                </a:lnTo>
                <a:lnTo>
                  <a:pt x="12928" y="0"/>
                </a:lnTo>
                <a:lnTo>
                  <a:pt x="6451" y="0"/>
                </a:lnTo>
                <a:lnTo>
                  <a:pt x="2844" y="1803"/>
                </a:lnTo>
                <a:lnTo>
                  <a:pt x="0" y="3962"/>
                </a:lnTo>
                <a:lnTo>
                  <a:pt x="0" y="6515"/>
                </a:lnTo>
                <a:lnTo>
                  <a:pt x="2844" y="8674"/>
                </a:lnTo>
                <a:lnTo>
                  <a:pt x="7137" y="10083"/>
                </a:lnTo>
                <a:lnTo>
                  <a:pt x="9690" y="10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963647" y="6149803"/>
            <a:ext cx="18326" cy="9525"/>
          </a:xfrm>
          <a:custGeom>
            <a:avLst/>
            <a:gdLst/>
            <a:ahLst/>
            <a:cxnLst/>
            <a:rect l="l" t="t" r="r" b="b"/>
            <a:pathLst>
              <a:path w="18326" h="9525">
                <a:moveTo>
                  <a:pt x="9156" y="9525"/>
                </a:moveTo>
                <a:lnTo>
                  <a:pt x="13919" y="9055"/>
                </a:lnTo>
                <a:lnTo>
                  <a:pt x="17348" y="7340"/>
                </a:lnTo>
                <a:lnTo>
                  <a:pt x="18326" y="3746"/>
                </a:lnTo>
                <a:lnTo>
                  <a:pt x="15633" y="1714"/>
                </a:lnTo>
                <a:lnTo>
                  <a:pt x="12217" y="0"/>
                </a:lnTo>
                <a:lnTo>
                  <a:pt x="6108" y="0"/>
                </a:lnTo>
                <a:lnTo>
                  <a:pt x="2679" y="1714"/>
                </a:lnTo>
                <a:lnTo>
                  <a:pt x="0" y="3746"/>
                </a:lnTo>
                <a:lnTo>
                  <a:pt x="977" y="7340"/>
                </a:lnTo>
                <a:lnTo>
                  <a:pt x="4394" y="9055"/>
                </a:lnTo>
                <a:lnTo>
                  <a:pt x="9156" y="9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190664" y="6150176"/>
            <a:ext cx="18313" cy="9144"/>
          </a:xfrm>
          <a:custGeom>
            <a:avLst/>
            <a:gdLst/>
            <a:ahLst/>
            <a:cxnLst/>
            <a:rect l="l" t="t" r="r" b="b"/>
            <a:pathLst>
              <a:path w="18313" h="9144">
                <a:moveTo>
                  <a:pt x="0" y="4571"/>
                </a:moveTo>
                <a:lnTo>
                  <a:pt x="0" y="7111"/>
                </a:lnTo>
                <a:lnTo>
                  <a:pt x="4102" y="9143"/>
                </a:lnTo>
                <a:lnTo>
                  <a:pt x="14224" y="9143"/>
                </a:lnTo>
                <a:lnTo>
                  <a:pt x="18313" y="7111"/>
                </a:lnTo>
                <a:lnTo>
                  <a:pt x="18313" y="2044"/>
                </a:lnTo>
                <a:lnTo>
                  <a:pt x="14224" y="0"/>
                </a:lnTo>
                <a:lnTo>
                  <a:pt x="4102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152818" y="6150176"/>
            <a:ext cx="18326" cy="9144"/>
          </a:xfrm>
          <a:custGeom>
            <a:avLst/>
            <a:gdLst/>
            <a:ahLst/>
            <a:cxnLst/>
            <a:rect l="l" t="t" r="r" b="b"/>
            <a:pathLst>
              <a:path w="18326" h="9144">
                <a:moveTo>
                  <a:pt x="0" y="4571"/>
                </a:moveTo>
                <a:lnTo>
                  <a:pt x="0" y="7111"/>
                </a:lnTo>
                <a:lnTo>
                  <a:pt x="4089" y="9143"/>
                </a:lnTo>
                <a:lnTo>
                  <a:pt x="14224" y="9143"/>
                </a:lnTo>
                <a:lnTo>
                  <a:pt x="18326" y="7111"/>
                </a:lnTo>
                <a:lnTo>
                  <a:pt x="18326" y="2044"/>
                </a:lnTo>
                <a:lnTo>
                  <a:pt x="14224" y="0"/>
                </a:lnTo>
                <a:lnTo>
                  <a:pt x="4089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114982" y="6150176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0" y="4571"/>
                </a:moveTo>
                <a:lnTo>
                  <a:pt x="0" y="7111"/>
                </a:lnTo>
                <a:lnTo>
                  <a:pt x="4127" y="9143"/>
                </a:lnTo>
                <a:lnTo>
                  <a:pt x="14224" y="9143"/>
                </a:lnTo>
                <a:lnTo>
                  <a:pt x="18351" y="7111"/>
                </a:lnTo>
                <a:lnTo>
                  <a:pt x="18351" y="2044"/>
                </a:lnTo>
                <a:lnTo>
                  <a:pt x="14224" y="0"/>
                </a:lnTo>
                <a:lnTo>
                  <a:pt x="4127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077145" y="6150176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0" y="4571"/>
                </a:moveTo>
                <a:lnTo>
                  <a:pt x="0" y="7111"/>
                </a:lnTo>
                <a:lnTo>
                  <a:pt x="4114" y="9143"/>
                </a:lnTo>
                <a:lnTo>
                  <a:pt x="14211" y="9143"/>
                </a:lnTo>
                <a:lnTo>
                  <a:pt x="18351" y="7111"/>
                </a:lnTo>
                <a:lnTo>
                  <a:pt x="18351" y="2044"/>
                </a:lnTo>
                <a:lnTo>
                  <a:pt x="14211" y="0"/>
                </a:lnTo>
                <a:lnTo>
                  <a:pt x="4114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039302" y="6150176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0" y="4571"/>
                </a:moveTo>
                <a:lnTo>
                  <a:pt x="0" y="7111"/>
                </a:lnTo>
                <a:lnTo>
                  <a:pt x="4114" y="9143"/>
                </a:lnTo>
                <a:lnTo>
                  <a:pt x="14224" y="9143"/>
                </a:lnTo>
                <a:lnTo>
                  <a:pt x="18351" y="7111"/>
                </a:lnTo>
                <a:lnTo>
                  <a:pt x="18351" y="2044"/>
                </a:lnTo>
                <a:lnTo>
                  <a:pt x="14224" y="0"/>
                </a:lnTo>
                <a:lnTo>
                  <a:pt x="4114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001491" y="6150176"/>
            <a:ext cx="18326" cy="9144"/>
          </a:xfrm>
          <a:custGeom>
            <a:avLst/>
            <a:gdLst/>
            <a:ahLst/>
            <a:cxnLst/>
            <a:rect l="l" t="t" r="r" b="b"/>
            <a:pathLst>
              <a:path w="18326" h="9144">
                <a:moveTo>
                  <a:pt x="0" y="4571"/>
                </a:moveTo>
                <a:lnTo>
                  <a:pt x="0" y="7111"/>
                </a:lnTo>
                <a:lnTo>
                  <a:pt x="4089" y="9143"/>
                </a:lnTo>
                <a:lnTo>
                  <a:pt x="14224" y="9143"/>
                </a:lnTo>
                <a:lnTo>
                  <a:pt x="18326" y="7111"/>
                </a:lnTo>
                <a:lnTo>
                  <a:pt x="18326" y="2044"/>
                </a:lnTo>
                <a:lnTo>
                  <a:pt x="14224" y="0"/>
                </a:lnTo>
                <a:lnTo>
                  <a:pt x="4089" y="0"/>
                </a:lnTo>
                <a:lnTo>
                  <a:pt x="0" y="2044"/>
                </a:lnTo>
                <a:lnTo>
                  <a:pt x="0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228502" y="6149803"/>
            <a:ext cx="18313" cy="9525"/>
          </a:xfrm>
          <a:custGeom>
            <a:avLst/>
            <a:gdLst/>
            <a:ahLst/>
            <a:cxnLst/>
            <a:rect l="l" t="t" r="r" b="b"/>
            <a:pathLst>
              <a:path w="18313" h="9525">
                <a:moveTo>
                  <a:pt x="9169" y="9525"/>
                </a:moveTo>
                <a:lnTo>
                  <a:pt x="13919" y="9055"/>
                </a:lnTo>
                <a:lnTo>
                  <a:pt x="17335" y="7340"/>
                </a:lnTo>
                <a:lnTo>
                  <a:pt x="18313" y="3746"/>
                </a:lnTo>
                <a:lnTo>
                  <a:pt x="15633" y="1714"/>
                </a:lnTo>
                <a:lnTo>
                  <a:pt x="12217" y="0"/>
                </a:lnTo>
                <a:lnTo>
                  <a:pt x="6095" y="0"/>
                </a:lnTo>
                <a:lnTo>
                  <a:pt x="2692" y="1714"/>
                </a:lnTo>
                <a:lnTo>
                  <a:pt x="0" y="3746"/>
                </a:lnTo>
                <a:lnTo>
                  <a:pt x="990" y="7340"/>
                </a:lnTo>
                <a:lnTo>
                  <a:pt x="4406" y="9055"/>
                </a:lnTo>
                <a:lnTo>
                  <a:pt x="9169" y="9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984205" y="6106137"/>
            <a:ext cx="17246" cy="8978"/>
          </a:xfrm>
          <a:custGeom>
            <a:avLst/>
            <a:gdLst/>
            <a:ahLst/>
            <a:cxnLst/>
            <a:rect l="l" t="t" r="r" b="b"/>
            <a:pathLst>
              <a:path w="17246" h="8978">
                <a:moveTo>
                  <a:pt x="8623" y="8978"/>
                </a:moveTo>
                <a:lnTo>
                  <a:pt x="10909" y="8978"/>
                </a:lnTo>
                <a:lnTo>
                  <a:pt x="14731" y="7721"/>
                </a:lnTo>
                <a:lnTo>
                  <a:pt x="17246" y="4673"/>
                </a:lnTo>
                <a:lnTo>
                  <a:pt x="14731" y="1612"/>
                </a:lnTo>
                <a:lnTo>
                  <a:pt x="11506" y="0"/>
                </a:lnTo>
                <a:lnTo>
                  <a:pt x="5753" y="12"/>
                </a:lnTo>
                <a:lnTo>
                  <a:pt x="2527" y="1612"/>
                </a:lnTo>
                <a:lnTo>
                  <a:pt x="0" y="3530"/>
                </a:lnTo>
                <a:lnTo>
                  <a:pt x="914" y="6921"/>
                </a:lnTo>
                <a:lnTo>
                  <a:pt x="4140" y="8534"/>
                </a:lnTo>
                <a:lnTo>
                  <a:pt x="8623" y="8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98073" y="6106488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0" y="4317"/>
                </a:moveTo>
                <a:lnTo>
                  <a:pt x="0" y="6718"/>
                </a:lnTo>
                <a:lnTo>
                  <a:pt x="3860" y="8623"/>
                </a:lnTo>
                <a:lnTo>
                  <a:pt x="13398" y="8623"/>
                </a:lnTo>
                <a:lnTo>
                  <a:pt x="17259" y="6718"/>
                </a:lnTo>
                <a:lnTo>
                  <a:pt x="17259" y="1943"/>
                </a:lnTo>
                <a:lnTo>
                  <a:pt x="13398" y="0"/>
                </a:lnTo>
                <a:lnTo>
                  <a:pt x="3860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62427" y="6106488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0" y="4317"/>
                </a:moveTo>
                <a:lnTo>
                  <a:pt x="0" y="6718"/>
                </a:lnTo>
                <a:lnTo>
                  <a:pt x="3848" y="8623"/>
                </a:lnTo>
                <a:lnTo>
                  <a:pt x="13398" y="8623"/>
                </a:lnTo>
                <a:lnTo>
                  <a:pt x="17259" y="6718"/>
                </a:lnTo>
                <a:lnTo>
                  <a:pt x="17259" y="1943"/>
                </a:lnTo>
                <a:lnTo>
                  <a:pt x="13398" y="0"/>
                </a:lnTo>
                <a:lnTo>
                  <a:pt x="3848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26780" y="6106488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0" y="4317"/>
                </a:moveTo>
                <a:lnTo>
                  <a:pt x="0" y="6718"/>
                </a:lnTo>
                <a:lnTo>
                  <a:pt x="3886" y="8623"/>
                </a:lnTo>
                <a:lnTo>
                  <a:pt x="13385" y="8623"/>
                </a:lnTo>
                <a:lnTo>
                  <a:pt x="17297" y="6718"/>
                </a:lnTo>
                <a:lnTo>
                  <a:pt x="17297" y="1943"/>
                </a:lnTo>
                <a:lnTo>
                  <a:pt x="13385" y="0"/>
                </a:lnTo>
                <a:lnTo>
                  <a:pt x="3886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091126" y="6106488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0" y="4317"/>
                </a:moveTo>
                <a:lnTo>
                  <a:pt x="0" y="6718"/>
                </a:lnTo>
                <a:lnTo>
                  <a:pt x="3886" y="8623"/>
                </a:lnTo>
                <a:lnTo>
                  <a:pt x="13398" y="8623"/>
                </a:lnTo>
                <a:lnTo>
                  <a:pt x="17297" y="6718"/>
                </a:lnTo>
                <a:lnTo>
                  <a:pt x="17297" y="1943"/>
                </a:lnTo>
                <a:lnTo>
                  <a:pt x="13398" y="0"/>
                </a:lnTo>
                <a:lnTo>
                  <a:pt x="3886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055473" y="6106488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0" y="4317"/>
                </a:moveTo>
                <a:lnTo>
                  <a:pt x="0" y="6718"/>
                </a:lnTo>
                <a:lnTo>
                  <a:pt x="3886" y="8623"/>
                </a:lnTo>
                <a:lnTo>
                  <a:pt x="13411" y="8623"/>
                </a:lnTo>
                <a:lnTo>
                  <a:pt x="17297" y="6718"/>
                </a:lnTo>
                <a:lnTo>
                  <a:pt x="17297" y="1943"/>
                </a:lnTo>
                <a:lnTo>
                  <a:pt x="13411" y="0"/>
                </a:lnTo>
                <a:lnTo>
                  <a:pt x="3886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019854" y="6106488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0" y="4317"/>
                </a:moveTo>
                <a:lnTo>
                  <a:pt x="0" y="6718"/>
                </a:lnTo>
                <a:lnTo>
                  <a:pt x="3848" y="8623"/>
                </a:lnTo>
                <a:lnTo>
                  <a:pt x="13398" y="8623"/>
                </a:lnTo>
                <a:lnTo>
                  <a:pt x="17259" y="6718"/>
                </a:lnTo>
                <a:lnTo>
                  <a:pt x="17259" y="1943"/>
                </a:lnTo>
                <a:lnTo>
                  <a:pt x="13398" y="0"/>
                </a:lnTo>
                <a:lnTo>
                  <a:pt x="3848" y="0"/>
                </a:lnTo>
                <a:lnTo>
                  <a:pt x="0" y="1943"/>
                </a:lnTo>
                <a:lnTo>
                  <a:pt x="0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233726" y="6106137"/>
            <a:ext cx="17259" cy="8978"/>
          </a:xfrm>
          <a:custGeom>
            <a:avLst/>
            <a:gdLst/>
            <a:ahLst/>
            <a:cxnLst/>
            <a:rect l="l" t="t" r="r" b="b"/>
            <a:pathLst>
              <a:path w="17259" h="8978">
                <a:moveTo>
                  <a:pt x="8636" y="8978"/>
                </a:moveTo>
                <a:lnTo>
                  <a:pt x="10909" y="8978"/>
                </a:lnTo>
                <a:lnTo>
                  <a:pt x="14732" y="7721"/>
                </a:lnTo>
                <a:lnTo>
                  <a:pt x="17259" y="4673"/>
                </a:lnTo>
                <a:lnTo>
                  <a:pt x="14732" y="1612"/>
                </a:lnTo>
                <a:lnTo>
                  <a:pt x="11506" y="0"/>
                </a:lnTo>
                <a:lnTo>
                  <a:pt x="5753" y="12"/>
                </a:lnTo>
                <a:lnTo>
                  <a:pt x="2527" y="1612"/>
                </a:lnTo>
                <a:lnTo>
                  <a:pt x="0" y="3530"/>
                </a:lnTo>
                <a:lnTo>
                  <a:pt x="914" y="6921"/>
                </a:lnTo>
                <a:lnTo>
                  <a:pt x="4140" y="8534"/>
                </a:lnTo>
                <a:lnTo>
                  <a:pt x="8636" y="8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004765" y="6062478"/>
            <a:ext cx="16205" cy="8432"/>
          </a:xfrm>
          <a:custGeom>
            <a:avLst/>
            <a:gdLst/>
            <a:ahLst/>
            <a:cxnLst/>
            <a:rect l="l" t="t" r="r" b="b"/>
            <a:pathLst>
              <a:path w="16205" h="8432">
                <a:moveTo>
                  <a:pt x="8102" y="8432"/>
                </a:moveTo>
                <a:lnTo>
                  <a:pt x="10236" y="8432"/>
                </a:lnTo>
                <a:lnTo>
                  <a:pt x="13830" y="7251"/>
                </a:lnTo>
                <a:lnTo>
                  <a:pt x="16205" y="4381"/>
                </a:lnTo>
                <a:lnTo>
                  <a:pt x="13830" y="1511"/>
                </a:lnTo>
                <a:lnTo>
                  <a:pt x="10807" y="0"/>
                </a:lnTo>
                <a:lnTo>
                  <a:pt x="5397" y="12"/>
                </a:lnTo>
                <a:lnTo>
                  <a:pt x="2374" y="1511"/>
                </a:lnTo>
                <a:lnTo>
                  <a:pt x="0" y="3314"/>
                </a:lnTo>
                <a:lnTo>
                  <a:pt x="863" y="6489"/>
                </a:lnTo>
                <a:lnTo>
                  <a:pt x="3886" y="8001"/>
                </a:lnTo>
                <a:lnTo>
                  <a:pt x="8102" y="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205498" y="6062811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0" y="4051"/>
                </a:moveTo>
                <a:lnTo>
                  <a:pt x="0" y="6299"/>
                </a:lnTo>
                <a:lnTo>
                  <a:pt x="3632" y="8102"/>
                </a:ln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32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172041" y="6062811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0" y="4051"/>
                </a:moveTo>
                <a:lnTo>
                  <a:pt x="0" y="6299"/>
                </a:lnTo>
                <a:lnTo>
                  <a:pt x="3619" y="8102"/>
                </a:ln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138584" y="6062811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0" y="4051"/>
                </a:moveTo>
                <a:lnTo>
                  <a:pt x="0" y="6299"/>
                </a:lnTo>
                <a:lnTo>
                  <a:pt x="3644" y="8102"/>
                </a:lnTo>
                <a:lnTo>
                  <a:pt x="12573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73" y="0"/>
                </a:lnTo>
                <a:lnTo>
                  <a:pt x="3644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105121" y="6062811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0" y="4051"/>
                </a:moveTo>
                <a:lnTo>
                  <a:pt x="0" y="6299"/>
                </a:lnTo>
                <a:lnTo>
                  <a:pt x="3644" y="8102"/>
                </a:lnTo>
                <a:lnTo>
                  <a:pt x="12573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73" y="0"/>
                </a:lnTo>
                <a:lnTo>
                  <a:pt x="3644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071658" y="6062811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0" y="4051"/>
                </a:moveTo>
                <a:lnTo>
                  <a:pt x="0" y="6299"/>
                </a:lnTo>
                <a:lnTo>
                  <a:pt x="3644" y="8102"/>
                </a:lnTo>
                <a:lnTo>
                  <a:pt x="12585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85" y="0"/>
                </a:lnTo>
                <a:lnTo>
                  <a:pt x="3644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038231" y="6062811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0" y="4051"/>
                </a:moveTo>
                <a:lnTo>
                  <a:pt x="0" y="6299"/>
                </a:lnTo>
                <a:lnTo>
                  <a:pt x="3619" y="8102"/>
                </a:ln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238964" y="6062478"/>
            <a:ext cx="16192" cy="8432"/>
          </a:xfrm>
          <a:custGeom>
            <a:avLst/>
            <a:gdLst/>
            <a:ahLst/>
            <a:cxnLst/>
            <a:rect l="l" t="t" r="r" b="b"/>
            <a:pathLst>
              <a:path w="16192" h="8432">
                <a:moveTo>
                  <a:pt x="8102" y="8432"/>
                </a:moveTo>
                <a:lnTo>
                  <a:pt x="10236" y="8432"/>
                </a:lnTo>
                <a:lnTo>
                  <a:pt x="13817" y="7251"/>
                </a:lnTo>
                <a:lnTo>
                  <a:pt x="16192" y="4381"/>
                </a:lnTo>
                <a:lnTo>
                  <a:pt x="13817" y="1511"/>
                </a:lnTo>
                <a:lnTo>
                  <a:pt x="10794" y="0"/>
                </a:lnTo>
                <a:lnTo>
                  <a:pt x="5397" y="12"/>
                </a:lnTo>
                <a:lnTo>
                  <a:pt x="2374" y="1511"/>
                </a:lnTo>
                <a:lnTo>
                  <a:pt x="0" y="3314"/>
                </a:lnTo>
                <a:lnTo>
                  <a:pt x="850" y="6489"/>
                </a:lnTo>
                <a:lnTo>
                  <a:pt x="3886" y="8001"/>
                </a:lnTo>
                <a:lnTo>
                  <a:pt x="8102" y="84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025314" y="6018839"/>
            <a:ext cx="15138" cy="7861"/>
          </a:xfrm>
          <a:custGeom>
            <a:avLst/>
            <a:gdLst/>
            <a:ahLst/>
            <a:cxnLst/>
            <a:rect l="l" t="t" r="r" b="b"/>
            <a:pathLst>
              <a:path w="15138" h="7861">
                <a:moveTo>
                  <a:pt x="7569" y="7861"/>
                </a:moveTo>
                <a:lnTo>
                  <a:pt x="9575" y="7861"/>
                </a:lnTo>
                <a:lnTo>
                  <a:pt x="12928" y="6756"/>
                </a:lnTo>
                <a:lnTo>
                  <a:pt x="15138" y="4076"/>
                </a:lnTo>
                <a:lnTo>
                  <a:pt x="12928" y="1396"/>
                </a:lnTo>
                <a:lnTo>
                  <a:pt x="10096" y="0"/>
                </a:lnTo>
                <a:lnTo>
                  <a:pt x="5041" y="0"/>
                </a:lnTo>
                <a:lnTo>
                  <a:pt x="2222" y="1396"/>
                </a:lnTo>
                <a:lnTo>
                  <a:pt x="0" y="3086"/>
                </a:lnTo>
                <a:lnTo>
                  <a:pt x="812" y="6045"/>
                </a:lnTo>
                <a:lnTo>
                  <a:pt x="3632" y="7467"/>
                </a:lnTo>
                <a:lnTo>
                  <a:pt x="7569" y="7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212921" y="6019134"/>
            <a:ext cx="15125" cy="7569"/>
          </a:xfrm>
          <a:custGeom>
            <a:avLst/>
            <a:gdLst/>
            <a:ahLst/>
            <a:cxnLst/>
            <a:rect l="l" t="t" r="r" b="b"/>
            <a:pathLst>
              <a:path w="15125" h="7569">
                <a:moveTo>
                  <a:pt x="0" y="3784"/>
                </a:moveTo>
                <a:lnTo>
                  <a:pt x="0" y="5880"/>
                </a:lnTo>
                <a:lnTo>
                  <a:pt x="3378" y="7569"/>
                </a:lnTo>
                <a:lnTo>
                  <a:pt x="11760" y="7569"/>
                </a:lnTo>
                <a:lnTo>
                  <a:pt x="15125" y="5880"/>
                </a:lnTo>
                <a:lnTo>
                  <a:pt x="15125" y="1689"/>
                </a:lnTo>
                <a:lnTo>
                  <a:pt x="11760" y="0"/>
                </a:lnTo>
                <a:lnTo>
                  <a:pt x="3378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181641" y="6019134"/>
            <a:ext cx="15151" cy="7569"/>
          </a:xfrm>
          <a:custGeom>
            <a:avLst/>
            <a:gdLst/>
            <a:ahLst/>
            <a:cxnLst/>
            <a:rect l="l" t="t" r="r" b="b"/>
            <a:pathLst>
              <a:path w="15151" h="7569">
                <a:moveTo>
                  <a:pt x="0" y="3784"/>
                </a:moveTo>
                <a:lnTo>
                  <a:pt x="0" y="5880"/>
                </a:lnTo>
                <a:lnTo>
                  <a:pt x="3390" y="7569"/>
                </a:lnTo>
                <a:lnTo>
                  <a:pt x="11760" y="7569"/>
                </a:lnTo>
                <a:lnTo>
                  <a:pt x="15151" y="5880"/>
                </a:lnTo>
                <a:lnTo>
                  <a:pt x="15151" y="1689"/>
                </a:lnTo>
                <a:lnTo>
                  <a:pt x="11760" y="0"/>
                </a:lnTo>
                <a:lnTo>
                  <a:pt x="3390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150382" y="6019134"/>
            <a:ext cx="15151" cy="7569"/>
          </a:xfrm>
          <a:custGeom>
            <a:avLst/>
            <a:gdLst/>
            <a:ahLst/>
            <a:cxnLst/>
            <a:rect l="l" t="t" r="r" b="b"/>
            <a:pathLst>
              <a:path w="15151" h="7569">
                <a:moveTo>
                  <a:pt x="0" y="3784"/>
                </a:moveTo>
                <a:lnTo>
                  <a:pt x="0" y="5880"/>
                </a:lnTo>
                <a:lnTo>
                  <a:pt x="3403" y="7569"/>
                </a:lnTo>
                <a:lnTo>
                  <a:pt x="11747" y="7569"/>
                </a:lnTo>
                <a:lnTo>
                  <a:pt x="15151" y="5880"/>
                </a:lnTo>
                <a:lnTo>
                  <a:pt x="15151" y="1689"/>
                </a:lnTo>
                <a:lnTo>
                  <a:pt x="11747" y="0"/>
                </a:lnTo>
                <a:lnTo>
                  <a:pt x="3403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119110" y="6019134"/>
            <a:ext cx="15151" cy="7569"/>
          </a:xfrm>
          <a:custGeom>
            <a:avLst/>
            <a:gdLst/>
            <a:ahLst/>
            <a:cxnLst/>
            <a:rect l="l" t="t" r="r" b="b"/>
            <a:pathLst>
              <a:path w="15151" h="7569">
                <a:moveTo>
                  <a:pt x="0" y="3784"/>
                </a:moveTo>
                <a:lnTo>
                  <a:pt x="0" y="5880"/>
                </a:lnTo>
                <a:lnTo>
                  <a:pt x="3403" y="7569"/>
                </a:lnTo>
                <a:lnTo>
                  <a:pt x="11734" y="7569"/>
                </a:lnTo>
                <a:lnTo>
                  <a:pt x="15151" y="5880"/>
                </a:lnTo>
                <a:lnTo>
                  <a:pt x="15151" y="1689"/>
                </a:lnTo>
                <a:lnTo>
                  <a:pt x="11734" y="0"/>
                </a:lnTo>
                <a:lnTo>
                  <a:pt x="3403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087831" y="6019134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0" y="3784"/>
                </a:moveTo>
                <a:lnTo>
                  <a:pt x="0" y="5880"/>
                </a:lnTo>
                <a:lnTo>
                  <a:pt x="3403" y="7569"/>
                </a:lnTo>
                <a:lnTo>
                  <a:pt x="11760" y="7569"/>
                </a:lnTo>
                <a:lnTo>
                  <a:pt x="15163" y="5880"/>
                </a:lnTo>
                <a:lnTo>
                  <a:pt x="15163" y="1689"/>
                </a:lnTo>
                <a:lnTo>
                  <a:pt x="11760" y="0"/>
                </a:lnTo>
                <a:lnTo>
                  <a:pt x="3403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056592" y="6019134"/>
            <a:ext cx="15138" cy="7569"/>
          </a:xfrm>
          <a:custGeom>
            <a:avLst/>
            <a:gdLst/>
            <a:ahLst/>
            <a:cxnLst/>
            <a:rect l="l" t="t" r="r" b="b"/>
            <a:pathLst>
              <a:path w="15138" h="7569">
                <a:moveTo>
                  <a:pt x="0" y="3784"/>
                </a:moveTo>
                <a:lnTo>
                  <a:pt x="0" y="5880"/>
                </a:lnTo>
                <a:lnTo>
                  <a:pt x="3378" y="7569"/>
                </a:lnTo>
                <a:lnTo>
                  <a:pt x="11760" y="7569"/>
                </a:lnTo>
                <a:lnTo>
                  <a:pt x="15138" y="5880"/>
                </a:lnTo>
                <a:lnTo>
                  <a:pt x="15138" y="1689"/>
                </a:lnTo>
                <a:lnTo>
                  <a:pt x="11760" y="0"/>
                </a:lnTo>
                <a:lnTo>
                  <a:pt x="3378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244188" y="6018839"/>
            <a:ext cx="15138" cy="7861"/>
          </a:xfrm>
          <a:custGeom>
            <a:avLst/>
            <a:gdLst/>
            <a:ahLst/>
            <a:cxnLst/>
            <a:rect l="l" t="t" r="r" b="b"/>
            <a:pathLst>
              <a:path w="15138" h="7861">
                <a:moveTo>
                  <a:pt x="7581" y="7861"/>
                </a:moveTo>
                <a:lnTo>
                  <a:pt x="9575" y="7861"/>
                </a:lnTo>
                <a:lnTo>
                  <a:pt x="12915" y="6756"/>
                </a:lnTo>
                <a:lnTo>
                  <a:pt x="15138" y="4076"/>
                </a:lnTo>
                <a:lnTo>
                  <a:pt x="12915" y="1396"/>
                </a:lnTo>
                <a:lnTo>
                  <a:pt x="10083" y="0"/>
                </a:lnTo>
                <a:lnTo>
                  <a:pt x="5041" y="0"/>
                </a:lnTo>
                <a:lnTo>
                  <a:pt x="2235" y="1396"/>
                </a:lnTo>
                <a:lnTo>
                  <a:pt x="0" y="3086"/>
                </a:lnTo>
                <a:lnTo>
                  <a:pt x="812" y="6045"/>
                </a:lnTo>
                <a:lnTo>
                  <a:pt x="3632" y="7467"/>
                </a:lnTo>
                <a:lnTo>
                  <a:pt x="7581" y="7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045880" y="5975174"/>
            <a:ext cx="14071" cy="7315"/>
          </a:xfrm>
          <a:custGeom>
            <a:avLst/>
            <a:gdLst/>
            <a:ahLst/>
            <a:cxnLst/>
            <a:rect l="l" t="t" r="r" b="b"/>
            <a:pathLst>
              <a:path w="14071" h="7315">
                <a:moveTo>
                  <a:pt x="7035" y="7315"/>
                </a:moveTo>
                <a:lnTo>
                  <a:pt x="10693" y="6946"/>
                </a:lnTo>
                <a:lnTo>
                  <a:pt x="14071" y="4724"/>
                </a:lnTo>
                <a:lnTo>
                  <a:pt x="12014" y="1308"/>
                </a:lnTo>
                <a:lnTo>
                  <a:pt x="9385" y="0"/>
                </a:lnTo>
                <a:lnTo>
                  <a:pt x="4686" y="0"/>
                </a:lnTo>
                <a:lnTo>
                  <a:pt x="2057" y="1308"/>
                </a:lnTo>
                <a:lnTo>
                  <a:pt x="0" y="2870"/>
                </a:lnTo>
                <a:lnTo>
                  <a:pt x="749" y="5626"/>
                </a:lnTo>
                <a:lnTo>
                  <a:pt x="3378" y="6946"/>
                </a:lnTo>
                <a:lnTo>
                  <a:pt x="7035" y="7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220337" y="5975457"/>
            <a:ext cx="14084" cy="7035"/>
          </a:xfrm>
          <a:custGeom>
            <a:avLst/>
            <a:gdLst/>
            <a:ahLst/>
            <a:cxnLst/>
            <a:rect l="l" t="t" r="r" b="b"/>
            <a:pathLst>
              <a:path w="14084" h="7035">
                <a:moveTo>
                  <a:pt x="0" y="3517"/>
                </a:moveTo>
                <a:lnTo>
                  <a:pt x="0" y="5473"/>
                </a:lnTo>
                <a:lnTo>
                  <a:pt x="3149" y="7035"/>
                </a:lnTo>
                <a:lnTo>
                  <a:pt x="10934" y="7035"/>
                </a:lnTo>
                <a:lnTo>
                  <a:pt x="14084" y="5473"/>
                </a:lnTo>
                <a:lnTo>
                  <a:pt x="14084" y="1574"/>
                </a:lnTo>
                <a:lnTo>
                  <a:pt x="10934" y="0"/>
                </a:lnTo>
                <a:lnTo>
                  <a:pt x="3149" y="0"/>
                </a:lnTo>
                <a:lnTo>
                  <a:pt x="0" y="1574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191255" y="5975457"/>
            <a:ext cx="14084" cy="7035"/>
          </a:xfrm>
          <a:custGeom>
            <a:avLst/>
            <a:gdLst/>
            <a:ahLst/>
            <a:cxnLst/>
            <a:rect l="l" t="t" r="r" b="b"/>
            <a:pathLst>
              <a:path w="14084" h="7035">
                <a:moveTo>
                  <a:pt x="0" y="3517"/>
                </a:moveTo>
                <a:lnTo>
                  <a:pt x="0" y="5473"/>
                </a:lnTo>
                <a:lnTo>
                  <a:pt x="3149" y="7035"/>
                </a:lnTo>
                <a:lnTo>
                  <a:pt x="10934" y="7035"/>
                </a:lnTo>
                <a:lnTo>
                  <a:pt x="14084" y="5473"/>
                </a:lnTo>
                <a:lnTo>
                  <a:pt x="14084" y="1574"/>
                </a:lnTo>
                <a:lnTo>
                  <a:pt x="10934" y="0"/>
                </a:lnTo>
                <a:lnTo>
                  <a:pt x="3149" y="0"/>
                </a:lnTo>
                <a:lnTo>
                  <a:pt x="0" y="1574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162180" y="5975457"/>
            <a:ext cx="14109" cy="7035"/>
          </a:xfrm>
          <a:custGeom>
            <a:avLst/>
            <a:gdLst/>
            <a:ahLst/>
            <a:cxnLst/>
            <a:rect l="l" t="t" r="r" b="b"/>
            <a:pathLst>
              <a:path w="14109" h="7035">
                <a:moveTo>
                  <a:pt x="0" y="3517"/>
                </a:moveTo>
                <a:lnTo>
                  <a:pt x="0" y="5473"/>
                </a:lnTo>
                <a:lnTo>
                  <a:pt x="3175" y="7035"/>
                </a:lnTo>
                <a:lnTo>
                  <a:pt x="10934" y="7035"/>
                </a:lnTo>
                <a:lnTo>
                  <a:pt x="14109" y="5473"/>
                </a:lnTo>
                <a:lnTo>
                  <a:pt x="14109" y="1574"/>
                </a:lnTo>
                <a:lnTo>
                  <a:pt x="10934" y="0"/>
                </a:lnTo>
                <a:lnTo>
                  <a:pt x="3175" y="0"/>
                </a:lnTo>
                <a:lnTo>
                  <a:pt x="0" y="1574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133099" y="5975457"/>
            <a:ext cx="14097" cy="7035"/>
          </a:xfrm>
          <a:custGeom>
            <a:avLst/>
            <a:gdLst/>
            <a:ahLst/>
            <a:cxnLst/>
            <a:rect l="l" t="t" r="r" b="b"/>
            <a:pathLst>
              <a:path w="14097" h="7035">
                <a:moveTo>
                  <a:pt x="0" y="3517"/>
                </a:moveTo>
                <a:lnTo>
                  <a:pt x="0" y="5473"/>
                </a:lnTo>
                <a:lnTo>
                  <a:pt x="3175" y="7035"/>
                </a:lnTo>
                <a:lnTo>
                  <a:pt x="10922" y="7035"/>
                </a:lnTo>
                <a:lnTo>
                  <a:pt x="14097" y="5473"/>
                </a:lnTo>
                <a:lnTo>
                  <a:pt x="14097" y="1574"/>
                </a:lnTo>
                <a:lnTo>
                  <a:pt x="10922" y="0"/>
                </a:lnTo>
                <a:lnTo>
                  <a:pt x="3175" y="0"/>
                </a:lnTo>
                <a:lnTo>
                  <a:pt x="0" y="1574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104016" y="5975457"/>
            <a:ext cx="14097" cy="7035"/>
          </a:xfrm>
          <a:custGeom>
            <a:avLst/>
            <a:gdLst/>
            <a:ahLst/>
            <a:cxnLst/>
            <a:rect l="l" t="t" r="r" b="b"/>
            <a:pathLst>
              <a:path w="14097" h="7035">
                <a:moveTo>
                  <a:pt x="0" y="3517"/>
                </a:moveTo>
                <a:lnTo>
                  <a:pt x="0" y="5473"/>
                </a:lnTo>
                <a:lnTo>
                  <a:pt x="3175" y="7035"/>
                </a:lnTo>
                <a:lnTo>
                  <a:pt x="10934" y="7035"/>
                </a:lnTo>
                <a:lnTo>
                  <a:pt x="14097" y="5473"/>
                </a:lnTo>
                <a:lnTo>
                  <a:pt x="14097" y="1574"/>
                </a:lnTo>
                <a:lnTo>
                  <a:pt x="10934" y="0"/>
                </a:lnTo>
                <a:lnTo>
                  <a:pt x="3175" y="0"/>
                </a:lnTo>
                <a:lnTo>
                  <a:pt x="0" y="1574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074961" y="5975457"/>
            <a:ext cx="14084" cy="7035"/>
          </a:xfrm>
          <a:custGeom>
            <a:avLst/>
            <a:gdLst/>
            <a:ahLst/>
            <a:cxnLst/>
            <a:rect l="l" t="t" r="r" b="b"/>
            <a:pathLst>
              <a:path w="14084" h="7035">
                <a:moveTo>
                  <a:pt x="0" y="3517"/>
                </a:moveTo>
                <a:lnTo>
                  <a:pt x="0" y="5473"/>
                </a:lnTo>
                <a:lnTo>
                  <a:pt x="3136" y="7035"/>
                </a:lnTo>
                <a:lnTo>
                  <a:pt x="10934" y="7035"/>
                </a:lnTo>
                <a:lnTo>
                  <a:pt x="14084" y="5473"/>
                </a:lnTo>
                <a:lnTo>
                  <a:pt x="14084" y="1574"/>
                </a:lnTo>
                <a:lnTo>
                  <a:pt x="10934" y="0"/>
                </a:lnTo>
                <a:lnTo>
                  <a:pt x="3136" y="0"/>
                </a:lnTo>
                <a:lnTo>
                  <a:pt x="0" y="1574"/>
                </a:lnTo>
                <a:lnTo>
                  <a:pt x="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249422" y="5975174"/>
            <a:ext cx="14071" cy="7315"/>
          </a:xfrm>
          <a:custGeom>
            <a:avLst/>
            <a:gdLst/>
            <a:ahLst/>
            <a:cxnLst/>
            <a:rect l="l" t="t" r="r" b="b"/>
            <a:pathLst>
              <a:path w="14071" h="7315">
                <a:moveTo>
                  <a:pt x="7048" y="7315"/>
                </a:moveTo>
                <a:lnTo>
                  <a:pt x="10693" y="6946"/>
                </a:lnTo>
                <a:lnTo>
                  <a:pt x="14071" y="4724"/>
                </a:lnTo>
                <a:lnTo>
                  <a:pt x="12026" y="1308"/>
                </a:lnTo>
                <a:lnTo>
                  <a:pt x="9398" y="0"/>
                </a:lnTo>
                <a:lnTo>
                  <a:pt x="4686" y="0"/>
                </a:lnTo>
                <a:lnTo>
                  <a:pt x="2070" y="1308"/>
                </a:lnTo>
                <a:lnTo>
                  <a:pt x="0" y="2870"/>
                </a:lnTo>
                <a:lnTo>
                  <a:pt x="749" y="5626"/>
                </a:lnTo>
                <a:lnTo>
                  <a:pt x="3378" y="6946"/>
                </a:lnTo>
                <a:lnTo>
                  <a:pt x="7048" y="7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066437" y="5931516"/>
            <a:ext cx="13004" cy="6769"/>
          </a:xfrm>
          <a:custGeom>
            <a:avLst/>
            <a:gdLst/>
            <a:ahLst/>
            <a:cxnLst/>
            <a:rect l="l" t="t" r="r" b="b"/>
            <a:pathLst>
              <a:path w="13004" h="6769">
                <a:moveTo>
                  <a:pt x="6502" y="6769"/>
                </a:moveTo>
                <a:lnTo>
                  <a:pt x="9893" y="6426"/>
                </a:lnTo>
                <a:lnTo>
                  <a:pt x="13004" y="4368"/>
                </a:lnTo>
                <a:lnTo>
                  <a:pt x="12331" y="1828"/>
                </a:lnTo>
                <a:lnTo>
                  <a:pt x="8674" y="0"/>
                </a:lnTo>
                <a:lnTo>
                  <a:pt x="4330" y="0"/>
                </a:lnTo>
                <a:lnTo>
                  <a:pt x="685" y="1828"/>
                </a:lnTo>
                <a:lnTo>
                  <a:pt x="0" y="4368"/>
                </a:lnTo>
                <a:lnTo>
                  <a:pt x="3111" y="6426"/>
                </a:lnTo>
                <a:lnTo>
                  <a:pt x="6502" y="6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227754" y="5931780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0" y="3251"/>
                </a:moveTo>
                <a:lnTo>
                  <a:pt x="0" y="5067"/>
                </a:lnTo>
                <a:lnTo>
                  <a:pt x="2921" y="6502"/>
                </a:lnTo>
                <a:lnTo>
                  <a:pt x="10109" y="6502"/>
                </a:lnTo>
                <a:lnTo>
                  <a:pt x="13017" y="5067"/>
                </a:lnTo>
                <a:lnTo>
                  <a:pt x="13017" y="1460"/>
                </a:lnTo>
                <a:lnTo>
                  <a:pt x="10109" y="0"/>
                </a:lnTo>
                <a:lnTo>
                  <a:pt x="2921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200861" y="5931780"/>
            <a:ext cx="13030" cy="6502"/>
          </a:xfrm>
          <a:custGeom>
            <a:avLst/>
            <a:gdLst/>
            <a:ahLst/>
            <a:cxnLst/>
            <a:rect l="l" t="t" r="r" b="b"/>
            <a:pathLst>
              <a:path w="13030" h="6502">
                <a:moveTo>
                  <a:pt x="0" y="3251"/>
                </a:moveTo>
                <a:lnTo>
                  <a:pt x="0" y="5067"/>
                </a:lnTo>
                <a:lnTo>
                  <a:pt x="2921" y="6502"/>
                </a:lnTo>
                <a:lnTo>
                  <a:pt x="10109" y="6502"/>
                </a:lnTo>
                <a:lnTo>
                  <a:pt x="13030" y="5067"/>
                </a:lnTo>
                <a:lnTo>
                  <a:pt x="13030" y="1460"/>
                </a:lnTo>
                <a:lnTo>
                  <a:pt x="10109" y="0"/>
                </a:lnTo>
                <a:lnTo>
                  <a:pt x="2921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173976" y="5931780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0" y="3251"/>
                </a:moveTo>
                <a:lnTo>
                  <a:pt x="0" y="5067"/>
                </a:lnTo>
                <a:lnTo>
                  <a:pt x="2933" y="6502"/>
                </a:lnTo>
                <a:lnTo>
                  <a:pt x="10096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096" y="0"/>
                </a:lnTo>
                <a:lnTo>
                  <a:pt x="2933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147085" y="5931780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0" y="3251"/>
                </a:moveTo>
                <a:lnTo>
                  <a:pt x="0" y="5067"/>
                </a:lnTo>
                <a:lnTo>
                  <a:pt x="2921" y="6502"/>
                </a:lnTo>
                <a:lnTo>
                  <a:pt x="10096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096" y="0"/>
                </a:lnTo>
                <a:lnTo>
                  <a:pt x="2921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120187" y="5931780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0" y="3251"/>
                </a:moveTo>
                <a:lnTo>
                  <a:pt x="0" y="5067"/>
                </a:lnTo>
                <a:lnTo>
                  <a:pt x="2933" y="6502"/>
                </a:lnTo>
                <a:lnTo>
                  <a:pt x="10109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109" y="0"/>
                </a:lnTo>
                <a:lnTo>
                  <a:pt x="2933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093324" y="5931780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0" y="3251"/>
                </a:moveTo>
                <a:lnTo>
                  <a:pt x="0" y="5067"/>
                </a:lnTo>
                <a:lnTo>
                  <a:pt x="2908" y="6502"/>
                </a:lnTo>
                <a:lnTo>
                  <a:pt x="10109" y="6502"/>
                </a:lnTo>
                <a:lnTo>
                  <a:pt x="13017" y="5067"/>
                </a:lnTo>
                <a:lnTo>
                  <a:pt x="13017" y="1460"/>
                </a:lnTo>
                <a:lnTo>
                  <a:pt x="10109" y="0"/>
                </a:lnTo>
                <a:lnTo>
                  <a:pt x="2908" y="0"/>
                </a:lnTo>
                <a:lnTo>
                  <a:pt x="0" y="1460"/>
                </a:lnTo>
                <a:lnTo>
                  <a:pt x="0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254639" y="5931516"/>
            <a:ext cx="13030" cy="6769"/>
          </a:xfrm>
          <a:custGeom>
            <a:avLst/>
            <a:gdLst/>
            <a:ahLst/>
            <a:cxnLst/>
            <a:rect l="l" t="t" r="r" b="b"/>
            <a:pathLst>
              <a:path w="13030" h="6769">
                <a:moveTo>
                  <a:pt x="6527" y="6769"/>
                </a:moveTo>
                <a:lnTo>
                  <a:pt x="9906" y="6426"/>
                </a:lnTo>
                <a:lnTo>
                  <a:pt x="13030" y="4368"/>
                </a:lnTo>
                <a:lnTo>
                  <a:pt x="12331" y="1828"/>
                </a:lnTo>
                <a:lnTo>
                  <a:pt x="8699" y="0"/>
                </a:lnTo>
                <a:lnTo>
                  <a:pt x="4343" y="12"/>
                </a:lnTo>
                <a:lnTo>
                  <a:pt x="698" y="1828"/>
                </a:lnTo>
                <a:lnTo>
                  <a:pt x="0" y="4368"/>
                </a:lnTo>
                <a:lnTo>
                  <a:pt x="3136" y="6426"/>
                </a:lnTo>
                <a:lnTo>
                  <a:pt x="6527" y="6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086989" y="5887851"/>
            <a:ext cx="11328" cy="6223"/>
          </a:xfrm>
          <a:custGeom>
            <a:avLst/>
            <a:gdLst/>
            <a:ahLst/>
            <a:cxnLst/>
            <a:rect l="l" t="t" r="r" b="b"/>
            <a:pathLst>
              <a:path w="11328" h="6223">
                <a:moveTo>
                  <a:pt x="5981" y="6223"/>
                </a:moveTo>
                <a:lnTo>
                  <a:pt x="7556" y="6223"/>
                </a:lnTo>
                <a:lnTo>
                  <a:pt x="11315" y="4787"/>
                </a:lnTo>
                <a:lnTo>
                  <a:pt x="11328" y="1676"/>
                </a:lnTo>
                <a:lnTo>
                  <a:pt x="7975" y="0"/>
                </a:lnTo>
                <a:lnTo>
                  <a:pt x="3975" y="0"/>
                </a:lnTo>
                <a:lnTo>
                  <a:pt x="1752" y="1117"/>
                </a:lnTo>
                <a:lnTo>
                  <a:pt x="0" y="4025"/>
                </a:lnTo>
                <a:lnTo>
                  <a:pt x="2870" y="5905"/>
                </a:lnTo>
                <a:lnTo>
                  <a:pt x="5981" y="6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235171" y="5888096"/>
            <a:ext cx="11963" cy="5981"/>
          </a:xfrm>
          <a:custGeom>
            <a:avLst/>
            <a:gdLst/>
            <a:ahLst/>
            <a:cxnLst/>
            <a:rect l="l" t="t" r="r" b="b"/>
            <a:pathLst>
              <a:path w="11963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96" y="5981"/>
                </a:lnTo>
                <a:lnTo>
                  <a:pt x="11963" y="4648"/>
                </a:lnTo>
                <a:lnTo>
                  <a:pt x="11963" y="1346"/>
                </a:lnTo>
                <a:lnTo>
                  <a:pt x="9296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210469" y="5888096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96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96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185781" y="5888096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71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71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161081" y="5888096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71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71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136373" y="5888096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92" y="5981"/>
                </a:lnTo>
                <a:lnTo>
                  <a:pt x="9296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96" y="0"/>
                </a:lnTo>
                <a:lnTo>
                  <a:pt x="2692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111693" y="5888096"/>
            <a:ext cx="11963" cy="5981"/>
          </a:xfrm>
          <a:custGeom>
            <a:avLst/>
            <a:gdLst/>
            <a:ahLst/>
            <a:cxnLst/>
            <a:rect l="l" t="t" r="r" b="b"/>
            <a:pathLst>
              <a:path w="11963" h="5981">
                <a:moveTo>
                  <a:pt x="0" y="2984"/>
                </a:moveTo>
                <a:lnTo>
                  <a:pt x="0" y="4648"/>
                </a:lnTo>
                <a:lnTo>
                  <a:pt x="2667" y="5981"/>
                </a:lnTo>
                <a:lnTo>
                  <a:pt x="9296" y="5981"/>
                </a:lnTo>
                <a:lnTo>
                  <a:pt x="11963" y="4648"/>
                </a:lnTo>
                <a:lnTo>
                  <a:pt x="11963" y="1346"/>
                </a:lnTo>
                <a:lnTo>
                  <a:pt x="9296" y="0"/>
                </a:lnTo>
                <a:lnTo>
                  <a:pt x="2667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259884" y="5887851"/>
            <a:ext cx="11315" cy="6223"/>
          </a:xfrm>
          <a:custGeom>
            <a:avLst/>
            <a:gdLst/>
            <a:ahLst/>
            <a:cxnLst/>
            <a:rect l="l" t="t" r="r" b="b"/>
            <a:pathLst>
              <a:path w="11315" h="6223">
                <a:moveTo>
                  <a:pt x="5981" y="6223"/>
                </a:moveTo>
                <a:lnTo>
                  <a:pt x="7556" y="6223"/>
                </a:lnTo>
                <a:lnTo>
                  <a:pt x="11315" y="4787"/>
                </a:lnTo>
                <a:lnTo>
                  <a:pt x="11315" y="1689"/>
                </a:lnTo>
                <a:lnTo>
                  <a:pt x="7975" y="0"/>
                </a:lnTo>
                <a:lnTo>
                  <a:pt x="3975" y="0"/>
                </a:lnTo>
                <a:lnTo>
                  <a:pt x="1752" y="1117"/>
                </a:lnTo>
                <a:lnTo>
                  <a:pt x="0" y="4025"/>
                </a:lnTo>
                <a:lnTo>
                  <a:pt x="2857" y="5905"/>
                </a:lnTo>
                <a:lnTo>
                  <a:pt x="5981" y="6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107541" y="5844198"/>
            <a:ext cx="10325" cy="5664"/>
          </a:xfrm>
          <a:custGeom>
            <a:avLst/>
            <a:gdLst/>
            <a:ahLst/>
            <a:cxnLst/>
            <a:rect l="l" t="t" r="r" b="b"/>
            <a:pathLst>
              <a:path w="10325" h="5664">
                <a:moveTo>
                  <a:pt x="5448" y="5664"/>
                </a:moveTo>
                <a:lnTo>
                  <a:pt x="6896" y="5664"/>
                </a:lnTo>
                <a:lnTo>
                  <a:pt x="10325" y="4356"/>
                </a:lnTo>
                <a:lnTo>
                  <a:pt x="10325" y="1523"/>
                </a:lnTo>
                <a:lnTo>
                  <a:pt x="7264" y="0"/>
                </a:lnTo>
                <a:lnTo>
                  <a:pt x="3632" y="0"/>
                </a:lnTo>
                <a:lnTo>
                  <a:pt x="1600" y="1028"/>
                </a:lnTo>
                <a:lnTo>
                  <a:pt x="0" y="3657"/>
                </a:lnTo>
                <a:lnTo>
                  <a:pt x="2616" y="5384"/>
                </a:lnTo>
                <a:lnTo>
                  <a:pt x="5448" y="5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242594" y="5844412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0" y="2730"/>
                </a:moveTo>
                <a:lnTo>
                  <a:pt x="2451" y="5448"/>
                </a:lnTo>
                <a:lnTo>
                  <a:pt x="8470" y="5448"/>
                </a:lnTo>
                <a:lnTo>
                  <a:pt x="10909" y="2730"/>
                </a:lnTo>
                <a:lnTo>
                  <a:pt x="8470" y="0"/>
                </a:lnTo>
                <a:lnTo>
                  <a:pt x="2451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220084" y="5844412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0" y="2730"/>
                </a:moveTo>
                <a:lnTo>
                  <a:pt x="2438" y="5448"/>
                </a:lnTo>
                <a:lnTo>
                  <a:pt x="8470" y="5448"/>
                </a:lnTo>
                <a:lnTo>
                  <a:pt x="10909" y="2730"/>
                </a:lnTo>
                <a:lnTo>
                  <a:pt x="8470" y="0"/>
                </a:lnTo>
                <a:lnTo>
                  <a:pt x="2438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197572" y="5844412"/>
            <a:ext cx="10922" cy="5448"/>
          </a:xfrm>
          <a:custGeom>
            <a:avLst/>
            <a:gdLst/>
            <a:ahLst/>
            <a:cxnLst/>
            <a:rect l="l" t="t" r="r" b="b"/>
            <a:pathLst>
              <a:path w="10922" h="5448">
                <a:moveTo>
                  <a:pt x="0" y="2730"/>
                </a:moveTo>
                <a:lnTo>
                  <a:pt x="2463" y="5448"/>
                </a:lnTo>
                <a:lnTo>
                  <a:pt x="8458" y="5448"/>
                </a:lnTo>
                <a:lnTo>
                  <a:pt x="10922" y="2730"/>
                </a:lnTo>
                <a:lnTo>
                  <a:pt x="8458" y="0"/>
                </a:lnTo>
                <a:lnTo>
                  <a:pt x="2463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175061" y="5844412"/>
            <a:ext cx="10922" cy="5448"/>
          </a:xfrm>
          <a:custGeom>
            <a:avLst/>
            <a:gdLst/>
            <a:ahLst/>
            <a:cxnLst/>
            <a:rect l="l" t="t" r="r" b="b"/>
            <a:pathLst>
              <a:path w="10922" h="5448">
                <a:moveTo>
                  <a:pt x="0" y="2730"/>
                </a:moveTo>
                <a:lnTo>
                  <a:pt x="2451" y="5448"/>
                </a:lnTo>
                <a:lnTo>
                  <a:pt x="8458" y="5448"/>
                </a:lnTo>
                <a:lnTo>
                  <a:pt x="10922" y="2730"/>
                </a:lnTo>
                <a:lnTo>
                  <a:pt x="8458" y="0"/>
                </a:lnTo>
                <a:lnTo>
                  <a:pt x="2451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152553" y="5844412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0" y="2730"/>
                </a:moveTo>
                <a:lnTo>
                  <a:pt x="2438" y="5448"/>
                </a:lnTo>
                <a:lnTo>
                  <a:pt x="8470" y="5448"/>
                </a:lnTo>
                <a:lnTo>
                  <a:pt x="10909" y="2730"/>
                </a:lnTo>
                <a:lnTo>
                  <a:pt x="8470" y="0"/>
                </a:lnTo>
                <a:lnTo>
                  <a:pt x="2438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130061" y="5844412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0" y="2730"/>
                </a:moveTo>
                <a:lnTo>
                  <a:pt x="2425" y="5448"/>
                </a:ln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2425" y="0"/>
                </a:lnTo>
                <a:lnTo>
                  <a:pt x="0" y="2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265103" y="5844198"/>
            <a:ext cx="10325" cy="5664"/>
          </a:xfrm>
          <a:custGeom>
            <a:avLst/>
            <a:gdLst/>
            <a:ahLst/>
            <a:cxnLst/>
            <a:rect l="l" t="t" r="r" b="b"/>
            <a:pathLst>
              <a:path w="10325" h="5664">
                <a:moveTo>
                  <a:pt x="5461" y="5664"/>
                </a:moveTo>
                <a:lnTo>
                  <a:pt x="6896" y="5664"/>
                </a:lnTo>
                <a:lnTo>
                  <a:pt x="10325" y="4356"/>
                </a:lnTo>
                <a:lnTo>
                  <a:pt x="10325" y="1523"/>
                </a:lnTo>
                <a:lnTo>
                  <a:pt x="7264" y="0"/>
                </a:lnTo>
                <a:lnTo>
                  <a:pt x="3632" y="12"/>
                </a:lnTo>
                <a:lnTo>
                  <a:pt x="1612" y="1028"/>
                </a:lnTo>
                <a:lnTo>
                  <a:pt x="0" y="3657"/>
                </a:lnTo>
                <a:lnTo>
                  <a:pt x="2616" y="5384"/>
                </a:lnTo>
                <a:lnTo>
                  <a:pt x="5461" y="5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128091" y="5800540"/>
            <a:ext cx="9334" cy="5118"/>
          </a:xfrm>
          <a:custGeom>
            <a:avLst/>
            <a:gdLst/>
            <a:ahLst/>
            <a:cxnLst/>
            <a:rect l="l" t="t" r="r" b="b"/>
            <a:pathLst>
              <a:path w="9334" h="5118">
                <a:moveTo>
                  <a:pt x="4927" y="5118"/>
                </a:moveTo>
                <a:lnTo>
                  <a:pt x="6222" y="5118"/>
                </a:lnTo>
                <a:lnTo>
                  <a:pt x="9321" y="3936"/>
                </a:lnTo>
                <a:lnTo>
                  <a:pt x="9334" y="1384"/>
                </a:lnTo>
                <a:lnTo>
                  <a:pt x="6578" y="0"/>
                </a:lnTo>
                <a:lnTo>
                  <a:pt x="3289" y="0"/>
                </a:lnTo>
                <a:lnTo>
                  <a:pt x="0" y="2006"/>
                </a:lnTo>
                <a:lnTo>
                  <a:pt x="2374" y="4851"/>
                </a:lnTo>
                <a:lnTo>
                  <a:pt x="4927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250019" y="5800737"/>
            <a:ext cx="9829" cy="4927"/>
          </a:xfrm>
          <a:custGeom>
            <a:avLst/>
            <a:gdLst/>
            <a:ahLst/>
            <a:cxnLst/>
            <a:rect l="l" t="t" r="r" b="b"/>
            <a:pathLst>
              <a:path w="9829" h="4927">
                <a:moveTo>
                  <a:pt x="0" y="2463"/>
                </a:moveTo>
                <a:lnTo>
                  <a:pt x="2197" y="4927"/>
                </a:lnTo>
                <a:lnTo>
                  <a:pt x="7645" y="4927"/>
                </a:lnTo>
                <a:lnTo>
                  <a:pt x="9829" y="3822"/>
                </a:lnTo>
                <a:lnTo>
                  <a:pt x="7645" y="0"/>
                </a:lnTo>
                <a:lnTo>
                  <a:pt x="2197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229690" y="5800737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0" y="2463"/>
                </a:moveTo>
                <a:lnTo>
                  <a:pt x="2209" y="4927"/>
                </a:lnTo>
                <a:lnTo>
                  <a:pt x="7645" y="4927"/>
                </a:lnTo>
                <a:lnTo>
                  <a:pt x="9842" y="3822"/>
                </a:lnTo>
                <a:lnTo>
                  <a:pt x="7645" y="0"/>
                </a:lnTo>
                <a:lnTo>
                  <a:pt x="2209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209377" y="5800737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0" y="2463"/>
                </a:moveTo>
                <a:lnTo>
                  <a:pt x="2222" y="4927"/>
                </a:lnTo>
                <a:lnTo>
                  <a:pt x="7632" y="4927"/>
                </a:lnTo>
                <a:lnTo>
                  <a:pt x="9855" y="3822"/>
                </a:lnTo>
                <a:lnTo>
                  <a:pt x="7632" y="0"/>
                </a:lnTo>
                <a:lnTo>
                  <a:pt x="2222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189051" y="5800737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0" y="2463"/>
                </a:moveTo>
                <a:lnTo>
                  <a:pt x="2222" y="4927"/>
                </a:lnTo>
                <a:lnTo>
                  <a:pt x="7632" y="4927"/>
                </a:lnTo>
                <a:lnTo>
                  <a:pt x="9855" y="3822"/>
                </a:lnTo>
                <a:lnTo>
                  <a:pt x="7632" y="0"/>
                </a:lnTo>
                <a:lnTo>
                  <a:pt x="2222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168730" y="5800737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0" y="2463"/>
                </a:moveTo>
                <a:lnTo>
                  <a:pt x="2209" y="4927"/>
                </a:lnTo>
                <a:lnTo>
                  <a:pt x="7645" y="4927"/>
                </a:lnTo>
                <a:lnTo>
                  <a:pt x="9855" y="3822"/>
                </a:lnTo>
                <a:lnTo>
                  <a:pt x="7645" y="0"/>
                </a:lnTo>
                <a:lnTo>
                  <a:pt x="2209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148424" y="5800737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0" y="2463"/>
                </a:moveTo>
                <a:lnTo>
                  <a:pt x="2197" y="4927"/>
                </a:lnTo>
                <a:lnTo>
                  <a:pt x="7645" y="4927"/>
                </a:lnTo>
                <a:lnTo>
                  <a:pt x="9842" y="3822"/>
                </a:lnTo>
                <a:lnTo>
                  <a:pt x="7645" y="0"/>
                </a:lnTo>
                <a:lnTo>
                  <a:pt x="2197" y="0"/>
                </a:lnTo>
                <a:lnTo>
                  <a:pt x="0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270329" y="5800540"/>
            <a:ext cx="9321" cy="5118"/>
          </a:xfrm>
          <a:custGeom>
            <a:avLst/>
            <a:gdLst/>
            <a:ahLst/>
            <a:cxnLst/>
            <a:rect l="l" t="t" r="r" b="b"/>
            <a:pathLst>
              <a:path w="9321" h="5118">
                <a:moveTo>
                  <a:pt x="4940" y="5118"/>
                </a:moveTo>
                <a:lnTo>
                  <a:pt x="6235" y="5118"/>
                </a:lnTo>
                <a:lnTo>
                  <a:pt x="9321" y="3936"/>
                </a:lnTo>
                <a:lnTo>
                  <a:pt x="9321" y="1384"/>
                </a:lnTo>
                <a:lnTo>
                  <a:pt x="6578" y="0"/>
                </a:lnTo>
                <a:lnTo>
                  <a:pt x="3289" y="0"/>
                </a:lnTo>
                <a:lnTo>
                  <a:pt x="0" y="2006"/>
                </a:lnTo>
                <a:lnTo>
                  <a:pt x="2374" y="4851"/>
                </a:lnTo>
                <a:lnTo>
                  <a:pt x="494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149126" y="5756893"/>
            <a:ext cx="8318" cy="4546"/>
          </a:xfrm>
          <a:custGeom>
            <a:avLst/>
            <a:gdLst/>
            <a:ahLst/>
            <a:cxnLst/>
            <a:rect l="l" t="t" r="r" b="b"/>
            <a:pathLst>
              <a:path w="8318" h="4546">
                <a:moveTo>
                  <a:pt x="3924" y="4546"/>
                </a:moveTo>
                <a:lnTo>
                  <a:pt x="6210" y="4318"/>
                </a:lnTo>
                <a:lnTo>
                  <a:pt x="8318" y="1778"/>
                </a:lnTo>
                <a:lnTo>
                  <a:pt x="5384" y="0"/>
                </a:lnTo>
                <a:lnTo>
                  <a:pt x="2463" y="0"/>
                </a:lnTo>
                <a:lnTo>
                  <a:pt x="0" y="1231"/>
                </a:lnTo>
                <a:lnTo>
                  <a:pt x="825" y="3911"/>
                </a:lnTo>
                <a:lnTo>
                  <a:pt x="3924" y="4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257436" y="5757060"/>
            <a:ext cx="8763" cy="4381"/>
          </a:xfrm>
          <a:custGeom>
            <a:avLst/>
            <a:gdLst/>
            <a:ahLst/>
            <a:cxnLst/>
            <a:rect l="l" t="t" r="r" b="b"/>
            <a:pathLst>
              <a:path w="8762" h="4381">
                <a:moveTo>
                  <a:pt x="0" y="2197"/>
                </a:moveTo>
                <a:lnTo>
                  <a:pt x="1968" y="4381"/>
                </a:lnTo>
                <a:lnTo>
                  <a:pt x="6819" y="4381"/>
                </a:lnTo>
                <a:lnTo>
                  <a:pt x="8763" y="990"/>
                </a:lnTo>
                <a:lnTo>
                  <a:pt x="4381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239298" y="5757060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0" y="2197"/>
                </a:moveTo>
                <a:lnTo>
                  <a:pt x="1968" y="4381"/>
                </a:lnTo>
                <a:lnTo>
                  <a:pt x="6819" y="4381"/>
                </a:lnTo>
                <a:lnTo>
                  <a:pt x="8788" y="990"/>
                </a:lnTo>
                <a:lnTo>
                  <a:pt x="4394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221176" y="5757060"/>
            <a:ext cx="8801" cy="4381"/>
          </a:xfrm>
          <a:custGeom>
            <a:avLst/>
            <a:gdLst/>
            <a:ahLst/>
            <a:cxnLst/>
            <a:rect l="l" t="t" r="r" b="b"/>
            <a:pathLst>
              <a:path w="8801" h="4381">
                <a:moveTo>
                  <a:pt x="0" y="2197"/>
                </a:moveTo>
                <a:lnTo>
                  <a:pt x="1968" y="4381"/>
                </a:lnTo>
                <a:lnTo>
                  <a:pt x="6807" y="4381"/>
                </a:lnTo>
                <a:lnTo>
                  <a:pt x="8801" y="990"/>
                </a:lnTo>
                <a:lnTo>
                  <a:pt x="4406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203046" y="5757060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0" y="2197"/>
                </a:moveTo>
                <a:lnTo>
                  <a:pt x="1968" y="4381"/>
                </a:lnTo>
                <a:lnTo>
                  <a:pt x="6807" y="4381"/>
                </a:lnTo>
                <a:lnTo>
                  <a:pt x="8788" y="990"/>
                </a:lnTo>
                <a:lnTo>
                  <a:pt x="4394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184909" y="5757060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0" y="2197"/>
                </a:moveTo>
                <a:lnTo>
                  <a:pt x="1968" y="4381"/>
                </a:lnTo>
                <a:lnTo>
                  <a:pt x="6819" y="4381"/>
                </a:lnTo>
                <a:lnTo>
                  <a:pt x="8788" y="990"/>
                </a:lnTo>
                <a:lnTo>
                  <a:pt x="4406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166801" y="5757060"/>
            <a:ext cx="8775" cy="4381"/>
          </a:xfrm>
          <a:custGeom>
            <a:avLst/>
            <a:gdLst/>
            <a:ahLst/>
            <a:cxnLst/>
            <a:rect l="l" t="t" r="r" b="b"/>
            <a:pathLst>
              <a:path w="8775" h="4381">
                <a:moveTo>
                  <a:pt x="0" y="2197"/>
                </a:moveTo>
                <a:lnTo>
                  <a:pt x="1955" y="4381"/>
                </a:lnTo>
                <a:lnTo>
                  <a:pt x="6807" y="4381"/>
                </a:lnTo>
                <a:lnTo>
                  <a:pt x="8775" y="990"/>
                </a:lnTo>
                <a:lnTo>
                  <a:pt x="4381" y="0"/>
                </a:lnTo>
                <a:lnTo>
                  <a:pt x="0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76042" y="5756881"/>
            <a:ext cx="8305" cy="4559"/>
          </a:xfrm>
          <a:custGeom>
            <a:avLst/>
            <a:gdLst/>
            <a:ahLst/>
            <a:cxnLst/>
            <a:rect l="l" t="t" r="r" b="b"/>
            <a:pathLst>
              <a:path w="8305" h="4559">
                <a:moveTo>
                  <a:pt x="3924" y="4559"/>
                </a:moveTo>
                <a:lnTo>
                  <a:pt x="6197" y="4343"/>
                </a:lnTo>
                <a:lnTo>
                  <a:pt x="8305" y="1790"/>
                </a:lnTo>
                <a:lnTo>
                  <a:pt x="5384" y="0"/>
                </a:lnTo>
                <a:lnTo>
                  <a:pt x="2451" y="12"/>
                </a:lnTo>
                <a:lnTo>
                  <a:pt x="0" y="1244"/>
                </a:lnTo>
                <a:lnTo>
                  <a:pt x="812" y="3924"/>
                </a:lnTo>
                <a:lnTo>
                  <a:pt x="3924" y="4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170345" y="5713222"/>
            <a:ext cx="6591" cy="4013"/>
          </a:xfrm>
          <a:custGeom>
            <a:avLst/>
            <a:gdLst/>
            <a:ahLst/>
            <a:cxnLst/>
            <a:rect l="l" t="t" r="r" b="b"/>
            <a:pathLst>
              <a:path w="6591" h="4013">
                <a:moveTo>
                  <a:pt x="2730" y="4013"/>
                </a:moveTo>
                <a:lnTo>
                  <a:pt x="3746" y="4013"/>
                </a:lnTo>
                <a:lnTo>
                  <a:pt x="6591" y="1574"/>
                </a:lnTo>
                <a:lnTo>
                  <a:pt x="4013" y="0"/>
                </a:lnTo>
                <a:lnTo>
                  <a:pt x="1447" y="0"/>
                </a:lnTo>
                <a:lnTo>
                  <a:pt x="0" y="723"/>
                </a:lnTo>
                <a:lnTo>
                  <a:pt x="0" y="3454"/>
                </a:lnTo>
                <a:lnTo>
                  <a:pt x="2730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264851" y="5713388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0" y="1917"/>
                </a:moveTo>
                <a:lnTo>
                  <a:pt x="1727" y="3848"/>
                </a:lnTo>
                <a:lnTo>
                  <a:pt x="6007" y="3848"/>
                </a:lnTo>
                <a:lnTo>
                  <a:pt x="7721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248904" y="5713388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0" y="1917"/>
                </a:moveTo>
                <a:lnTo>
                  <a:pt x="1727" y="3848"/>
                </a:lnTo>
                <a:lnTo>
                  <a:pt x="6007" y="3848"/>
                </a:lnTo>
                <a:lnTo>
                  <a:pt x="7734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232980" y="5713388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0" y="1917"/>
                </a:moveTo>
                <a:lnTo>
                  <a:pt x="1727" y="3848"/>
                </a:lnTo>
                <a:lnTo>
                  <a:pt x="5981" y="3848"/>
                </a:lnTo>
                <a:lnTo>
                  <a:pt x="7721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217033" y="5713388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0" y="1917"/>
                </a:moveTo>
                <a:lnTo>
                  <a:pt x="1727" y="3848"/>
                </a:lnTo>
                <a:lnTo>
                  <a:pt x="5981" y="3848"/>
                </a:lnTo>
                <a:lnTo>
                  <a:pt x="7734" y="863"/>
                </a:lnTo>
                <a:lnTo>
                  <a:pt x="3860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201087" y="5713388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0" y="1917"/>
                </a:moveTo>
                <a:lnTo>
                  <a:pt x="1727" y="3848"/>
                </a:lnTo>
                <a:lnTo>
                  <a:pt x="6007" y="3848"/>
                </a:lnTo>
                <a:lnTo>
                  <a:pt x="7734" y="863"/>
                </a:lnTo>
                <a:lnTo>
                  <a:pt x="3873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185162" y="5713388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0" y="1917"/>
                </a:moveTo>
                <a:lnTo>
                  <a:pt x="1727" y="3848"/>
                </a:lnTo>
                <a:lnTo>
                  <a:pt x="5994" y="3848"/>
                </a:lnTo>
                <a:lnTo>
                  <a:pt x="7721" y="863"/>
                </a:lnTo>
                <a:lnTo>
                  <a:pt x="3848" y="0"/>
                </a:lnTo>
                <a:lnTo>
                  <a:pt x="0" y="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281933" y="5713222"/>
            <a:ext cx="6578" cy="4013"/>
          </a:xfrm>
          <a:custGeom>
            <a:avLst/>
            <a:gdLst/>
            <a:ahLst/>
            <a:cxnLst/>
            <a:rect l="l" t="t" r="r" b="b"/>
            <a:pathLst>
              <a:path w="6578" h="4013">
                <a:moveTo>
                  <a:pt x="2730" y="4013"/>
                </a:moveTo>
                <a:lnTo>
                  <a:pt x="3746" y="4013"/>
                </a:lnTo>
                <a:lnTo>
                  <a:pt x="6578" y="1574"/>
                </a:lnTo>
                <a:lnTo>
                  <a:pt x="4000" y="0"/>
                </a:lnTo>
                <a:lnTo>
                  <a:pt x="1435" y="0"/>
                </a:lnTo>
                <a:lnTo>
                  <a:pt x="0" y="723"/>
                </a:lnTo>
                <a:lnTo>
                  <a:pt x="0" y="3454"/>
                </a:lnTo>
                <a:lnTo>
                  <a:pt x="2730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547370" y="6412256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12382" y="0"/>
                </a:moveTo>
                <a:lnTo>
                  <a:pt x="5562" y="0"/>
                </a:lnTo>
                <a:lnTo>
                  <a:pt x="0" y="2755"/>
                </a:ln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123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514585" y="6455931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12915" y="0"/>
                </a:moveTo>
                <a:lnTo>
                  <a:pt x="5803" y="0"/>
                </a:lnTo>
                <a:lnTo>
                  <a:pt x="0" y="2870"/>
                </a:lnTo>
                <a:lnTo>
                  <a:pt x="0" y="9994"/>
                </a:lnTo>
                <a:lnTo>
                  <a:pt x="5803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12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564094" y="6543283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13931" y="13931"/>
                </a:moveTo>
                <a:lnTo>
                  <a:pt x="21640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40" y="0"/>
                </a:lnTo>
                <a:lnTo>
                  <a:pt x="6235" y="0"/>
                </a:lnTo>
                <a:lnTo>
                  <a:pt x="0" y="3124"/>
                </a:lnTo>
                <a:lnTo>
                  <a:pt x="0" y="10820"/>
                </a:lnTo>
                <a:lnTo>
                  <a:pt x="6235" y="13931"/>
                </a:lnTo>
                <a:lnTo>
                  <a:pt x="13931" y="13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537151" y="6499613"/>
            <a:ext cx="26847" cy="13385"/>
          </a:xfrm>
          <a:custGeom>
            <a:avLst/>
            <a:gdLst/>
            <a:ahLst/>
            <a:cxnLst/>
            <a:rect l="l" t="t" r="r" b="b"/>
            <a:pathLst>
              <a:path w="26847" h="13385">
                <a:moveTo>
                  <a:pt x="0" y="6692"/>
                </a:moveTo>
                <a:lnTo>
                  <a:pt x="0" y="10401"/>
                </a:lnTo>
                <a:lnTo>
                  <a:pt x="6045" y="13385"/>
                </a:lnTo>
                <a:lnTo>
                  <a:pt x="20815" y="13385"/>
                </a:lnTo>
                <a:lnTo>
                  <a:pt x="26847" y="10401"/>
                </a:lnTo>
                <a:lnTo>
                  <a:pt x="26847" y="2984"/>
                </a:lnTo>
                <a:lnTo>
                  <a:pt x="20815" y="0"/>
                </a:lnTo>
                <a:lnTo>
                  <a:pt x="6045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478871" y="6674320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31038" y="7759"/>
                </a:moveTo>
                <a:lnTo>
                  <a:pt x="31038" y="3479"/>
                </a:lnTo>
                <a:lnTo>
                  <a:pt x="24091" y="0"/>
                </a:lnTo>
                <a:lnTo>
                  <a:pt x="6934" y="0"/>
                </a:lnTo>
                <a:lnTo>
                  <a:pt x="0" y="3479"/>
                </a:lnTo>
                <a:lnTo>
                  <a:pt x="0" y="12052"/>
                </a:lnTo>
                <a:lnTo>
                  <a:pt x="6934" y="15519"/>
                </a:lnTo>
                <a:lnTo>
                  <a:pt x="24091" y="15519"/>
                </a:lnTo>
                <a:lnTo>
                  <a:pt x="31038" y="12052"/>
                </a:lnTo>
                <a:lnTo>
                  <a:pt x="31038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391446" y="6543283"/>
            <a:ext cx="27914" cy="13931"/>
          </a:xfrm>
          <a:custGeom>
            <a:avLst/>
            <a:gdLst/>
            <a:ahLst/>
            <a:cxnLst/>
            <a:rect l="l" t="t" r="r" b="b"/>
            <a:pathLst>
              <a:path w="27914" h="13931">
                <a:moveTo>
                  <a:pt x="13982" y="0"/>
                </a:moveTo>
                <a:lnTo>
                  <a:pt x="6273" y="0"/>
                </a:lnTo>
                <a:lnTo>
                  <a:pt x="0" y="3124"/>
                </a:lnTo>
                <a:lnTo>
                  <a:pt x="0" y="10820"/>
                </a:lnTo>
                <a:lnTo>
                  <a:pt x="6273" y="13931"/>
                </a:lnTo>
                <a:lnTo>
                  <a:pt x="21640" y="13931"/>
                </a:lnTo>
                <a:lnTo>
                  <a:pt x="27914" y="10820"/>
                </a:lnTo>
                <a:lnTo>
                  <a:pt x="27914" y="3124"/>
                </a:lnTo>
                <a:lnTo>
                  <a:pt x="21640" y="0"/>
                </a:lnTo>
                <a:lnTo>
                  <a:pt x="139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507285" y="6630638"/>
            <a:ext cx="29972" cy="14998"/>
          </a:xfrm>
          <a:custGeom>
            <a:avLst/>
            <a:gdLst/>
            <a:ahLst/>
            <a:cxnLst/>
            <a:rect l="l" t="t" r="r" b="b"/>
            <a:pathLst>
              <a:path w="29972" h="14998">
                <a:moveTo>
                  <a:pt x="29972" y="7505"/>
                </a:moveTo>
                <a:lnTo>
                  <a:pt x="29972" y="3365"/>
                </a:lnTo>
                <a:lnTo>
                  <a:pt x="23279" y="0"/>
                </a:lnTo>
                <a:lnTo>
                  <a:pt x="6692" y="0"/>
                </a:lnTo>
                <a:lnTo>
                  <a:pt x="0" y="3365"/>
                </a:lnTo>
                <a:lnTo>
                  <a:pt x="0" y="11658"/>
                </a:lnTo>
                <a:lnTo>
                  <a:pt x="6692" y="14998"/>
                </a:lnTo>
                <a:lnTo>
                  <a:pt x="23279" y="14998"/>
                </a:lnTo>
                <a:lnTo>
                  <a:pt x="29972" y="11658"/>
                </a:lnTo>
                <a:lnTo>
                  <a:pt x="29972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416213" y="6586961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0" y="7239"/>
                </a:move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475954" y="6586961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28968" y="7239"/>
                </a:moveTo>
                <a:lnTo>
                  <a:pt x="28968" y="3238"/>
                </a:lnTo>
                <a:lnTo>
                  <a:pt x="22453" y="0"/>
                </a:lnTo>
                <a:lnTo>
                  <a:pt x="6515" y="0"/>
                </a:lnTo>
                <a:lnTo>
                  <a:pt x="0" y="3238"/>
                </a:lnTo>
                <a:lnTo>
                  <a:pt x="0" y="11226"/>
                </a:lnTo>
                <a:lnTo>
                  <a:pt x="6515" y="14465"/>
                </a:lnTo>
                <a:lnTo>
                  <a:pt x="22453" y="14465"/>
                </a:lnTo>
                <a:lnTo>
                  <a:pt x="28968" y="11226"/>
                </a:lnTo>
                <a:lnTo>
                  <a:pt x="28968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506553" y="6543283"/>
            <a:ext cx="27901" cy="13931"/>
          </a:xfrm>
          <a:custGeom>
            <a:avLst/>
            <a:gdLst/>
            <a:ahLst/>
            <a:cxnLst/>
            <a:rect l="l" t="t" r="r" b="b"/>
            <a:pathLst>
              <a:path w="27901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01" y="10820"/>
                </a:lnTo>
                <a:lnTo>
                  <a:pt x="27901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426433" y="6499607"/>
            <a:ext cx="26847" cy="13398"/>
          </a:xfrm>
          <a:custGeom>
            <a:avLst/>
            <a:gdLst/>
            <a:ahLst/>
            <a:cxnLst/>
            <a:rect l="l" t="t" r="r" b="b"/>
            <a:pathLst>
              <a:path w="26847" h="13398">
                <a:moveTo>
                  <a:pt x="13449" y="0"/>
                </a:moveTo>
                <a:lnTo>
                  <a:pt x="6032" y="0"/>
                </a:lnTo>
                <a:lnTo>
                  <a:pt x="0" y="2997"/>
                </a:lnTo>
                <a:lnTo>
                  <a:pt x="0" y="10401"/>
                </a:lnTo>
                <a:lnTo>
                  <a:pt x="6032" y="13398"/>
                </a:lnTo>
                <a:lnTo>
                  <a:pt x="20802" y="13398"/>
                </a:lnTo>
                <a:lnTo>
                  <a:pt x="26847" y="10401"/>
                </a:lnTo>
                <a:lnTo>
                  <a:pt x="26847" y="2997"/>
                </a:lnTo>
                <a:lnTo>
                  <a:pt x="20802" y="0"/>
                </a:lnTo>
                <a:lnTo>
                  <a:pt x="134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481789" y="6499607"/>
            <a:ext cx="26847" cy="13398"/>
          </a:xfrm>
          <a:custGeom>
            <a:avLst/>
            <a:gdLst/>
            <a:ahLst/>
            <a:cxnLst/>
            <a:rect l="l" t="t" r="r" b="b"/>
            <a:pathLst>
              <a:path w="26847" h="13398">
                <a:moveTo>
                  <a:pt x="13449" y="0"/>
                </a:moveTo>
                <a:lnTo>
                  <a:pt x="6045" y="0"/>
                </a:lnTo>
                <a:lnTo>
                  <a:pt x="0" y="2997"/>
                </a:lnTo>
                <a:lnTo>
                  <a:pt x="0" y="10401"/>
                </a:lnTo>
                <a:lnTo>
                  <a:pt x="6045" y="13398"/>
                </a:lnTo>
                <a:lnTo>
                  <a:pt x="20815" y="13398"/>
                </a:lnTo>
                <a:lnTo>
                  <a:pt x="26847" y="10401"/>
                </a:lnTo>
                <a:lnTo>
                  <a:pt x="26847" y="2997"/>
                </a:lnTo>
                <a:lnTo>
                  <a:pt x="20815" y="0"/>
                </a:lnTo>
                <a:lnTo>
                  <a:pt x="134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461415" y="6455931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12915" y="0"/>
                </a:moveTo>
                <a:lnTo>
                  <a:pt x="5791" y="0"/>
                </a:lnTo>
                <a:lnTo>
                  <a:pt x="0" y="2870"/>
                </a:lnTo>
                <a:lnTo>
                  <a:pt x="0" y="9994"/>
                </a:lnTo>
                <a:lnTo>
                  <a:pt x="5791" y="12865"/>
                </a:lnTo>
                <a:lnTo>
                  <a:pt x="19977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77" y="0"/>
                </a:lnTo>
                <a:lnTo>
                  <a:pt x="12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448998" y="6543283"/>
            <a:ext cx="27914" cy="13931"/>
          </a:xfrm>
          <a:custGeom>
            <a:avLst/>
            <a:gdLst/>
            <a:ahLst/>
            <a:cxnLst/>
            <a:rect l="l" t="t" r="r" b="b"/>
            <a:pathLst>
              <a:path w="27914" h="13931">
                <a:moveTo>
                  <a:pt x="0" y="6959"/>
                </a:moveTo>
                <a:lnTo>
                  <a:pt x="0" y="10820"/>
                </a:lnTo>
                <a:lnTo>
                  <a:pt x="6273" y="13931"/>
                </a:lnTo>
                <a:lnTo>
                  <a:pt x="21628" y="13931"/>
                </a:lnTo>
                <a:lnTo>
                  <a:pt x="27914" y="10820"/>
                </a:lnTo>
                <a:lnTo>
                  <a:pt x="27914" y="3124"/>
                </a:lnTo>
                <a:lnTo>
                  <a:pt x="21628" y="0"/>
                </a:lnTo>
                <a:lnTo>
                  <a:pt x="627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535692" y="6586961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28917" y="7239"/>
                </a:move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628953" y="6368565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11849" y="0"/>
                </a:moveTo>
                <a:lnTo>
                  <a:pt x="5321" y="0"/>
                </a:lnTo>
                <a:lnTo>
                  <a:pt x="0" y="2641"/>
                </a:lnTo>
                <a:lnTo>
                  <a:pt x="0" y="9169"/>
                </a:lnTo>
                <a:lnTo>
                  <a:pt x="5321" y="11811"/>
                </a:lnTo>
                <a:lnTo>
                  <a:pt x="18338" y="11811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118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598355" y="6412256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12382" y="0"/>
                </a:moveTo>
                <a:lnTo>
                  <a:pt x="5562" y="0"/>
                </a:lnTo>
                <a:lnTo>
                  <a:pt x="0" y="2755"/>
                </a:ln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123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450455" y="6718000"/>
            <a:ext cx="32105" cy="16052"/>
          </a:xfrm>
          <a:custGeom>
            <a:avLst/>
            <a:gdLst/>
            <a:ahLst/>
            <a:cxnLst/>
            <a:rect l="l" t="t" r="r" b="b"/>
            <a:pathLst>
              <a:path w="32105" h="16052">
                <a:moveTo>
                  <a:pt x="16052" y="16052"/>
                </a:moveTo>
                <a:lnTo>
                  <a:pt x="24930" y="16052"/>
                </a:lnTo>
                <a:lnTo>
                  <a:pt x="32105" y="12458"/>
                </a:lnTo>
                <a:lnTo>
                  <a:pt x="32105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12458"/>
                </a:lnTo>
                <a:lnTo>
                  <a:pt x="7175" y="16052"/>
                </a:lnTo>
                <a:lnTo>
                  <a:pt x="16052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620926" y="6455936"/>
            <a:ext cx="25742" cy="12865"/>
          </a:xfrm>
          <a:custGeom>
            <a:avLst/>
            <a:gdLst/>
            <a:ahLst/>
            <a:cxnLst/>
            <a:rect l="l" t="t" r="r" b="b"/>
            <a:pathLst>
              <a:path w="25742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42" y="9994"/>
                </a:lnTo>
                <a:lnTo>
                  <a:pt x="25742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649332" y="6412260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0" y="6159"/>
                </a:moveTo>
                <a:lnTo>
                  <a:pt x="0" y="9575"/>
                </a:lnTo>
                <a:lnTo>
                  <a:pt x="5511" y="12331"/>
                </a:ln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11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285055" y="6761681"/>
            <a:ext cx="33210" cy="16573"/>
          </a:xfrm>
          <a:custGeom>
            <a:avLst/>
            <a:gdLst/>
            <a:ahLst/>
            <a:cxnLst/>
            <a:rect l="l" t="t" r="r" b="b"/>
            <a:pathLst>
              <a:path w="33210" h="16573">
                <a:moveTo>
                  <a:pt x="33210" y="8293"/>
                </a:moveTo>
                <a:lnTo>
                  <a:pt x="33210" y="3708"/>
                </a:lnTo>
                <a:lnTo>
                  <a:pt x="25742" y="0"/>
                </a:lnTo>
                <a:lnTo>
                  <a:pt x="7467" y="0"/>
                </a:lnTo>
                <a:lnTo>
                  <a:pt x="0" y="3708"/>
                </a:lnTo>
                <a:lnTo>
                  <a:pt x="0" y="12877"/>
                </a:lnTo>
                <a:lnTo>
                  <a:pt x="7467" y="16573"/>
                </a:lnTo>
                <a:lnTo>
                  <a:pt x="25742" y="16573"/>
                </a:lnTo>
                <a:lnTo>
                  <a:pt x="33210" y="12877"/>
                </a:lnTo>
                <a:lnTo>
                  <a:pt x="3321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286513" y="6674320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31089" y="7759"/>
                </a:moveTo>
                <a:lnTo>
                  <a:pt x="31089" y="3479"/>
                </a:lnTo>
                <a:lnTo>
                  <a:pt x="24091" y="0"/>
                </a:lnTo>
                <a:lnTo>
                  <a:pt x="6985" y="0"/>
                </a:lnTo>
                <a:lnTo>
                  <a:pt x="0" y="3479"/>
                </a:lnTo>
                <a:lnTo>
                  <a:pt x="0" y="12052"/>
                </a:lnTo>
                <a:lnTo>
                  <a:pt x="6985" y="15519"/>
                </a:lnTo>
                <a:lnTo>
                  <a:pt x="24091" y="15519"/>
                </a:lnTo>
                <a:lnTo>
                  <a:pt x="31089" y="12052"/>
                </a:lnTo>
                <a:lnTo>
                  <a:pt x="31089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659559" y="6324893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22593" y="5638"/>
                </a:moveTo>
                <a:lnTo>
                  <a:pt x="22593" y="2527"/>
                </a:lnTo>
                <a:lnTo>
                  <a:pt x="17513" y="0"/>
                </a:lnTo>
                <a:lnTo>
                  <a:pt x="5079" y="0"/>
                </a:lnTo>
                <a:lnTo>
                  <a:pt x="0" y="2527"/>
                </a:lnTo>
                <a:lnTo>
                  <a:pt x="0" y="8762"/>
                </a:lnTo>
                <a:lnTo>
                  <a:pt x="5079" y="11277"/>
                </a:lnTo>
                <a:lnTo>
                  <a:pt x="17513" y="11277"/>
                </a:lnTo>
                <a:lnTo>
                  <a:pt x="22593" y="8762"/>
                </a:lnTo>
                <a:lnTo>
                  <a:pt x="22593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14743" y="6674320"/>
            <a:ext cx="31102" cy="15519"/>
          </a:xfrm>
          <a:custGeom>
            <a:avLst/>
            <a:gdLst/>
            <a:ahLst/>
            <a:cxnLst/>
            <a:rect l="l" t="t" r="r" b="b"/>
            <a:pathLst>
              <a:path w="31102" h="15519">
                <a:moveTo>
                  <a:pt x="31102" y="7759"/>
                </a:moveTo>
                <a:lnTo>
                  <a:pt x="31102" y="3479"/>
                </a:lnTo>
                <a:lnTo>
                  <a:pt x="24104" y="0"/>
                </a:lnTo>
                <a:lnTo>
                  <a:pt x="6997" y="0"/>
                </a:lnTo>
                <a:lnTo>
                  <a:pt x="0" y="3479"/>
                </a:lnTo>
                <a:lnTo>
                  <a:pt x="0" y="12052"/>
                </a:lnTo>
                <a:lnTo>
                  <a:pt x="6997" y="15519"/>
                </a:lnTo>
                <a:lnTo>
                  <a:pt x="24104" y="15519"/>
                </a:lnTo>
                <a:lnTo>
                  <a:pt x="31102" y="12052"/>
                </a:lnTo>
                <a:lnTo>
                  <a:pt x="31102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592516" y="6499613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7" h="13385">
                <a:moveTo>
                  <a:pt x="0" y="6692"/>
                </a:moveTo>
                <a:lnTo>
                  <a:pt x="0" y="10401"/>
                </a:lnTo>
                <a:lnTo>
                  <a:pt x="5981" y="13385"/>
                </a:lnTo>
                <a:lnTo>
                  <a:pt x="20802" y="13385"/>
                </a:lnTo>
                <a:lnTo>
                  <a:pt x="26797" y="10401"/>
                </a:lnTo>
                <a:lnTo>
                  <a:pt x="26797" y="2984"/>
                </a:lnTo>
                <a:lnTo>
                  <a:pt x="20802" y="0"/>
                </a:lnTo>
                <a:lnTo>
                  <a:pt x="5981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445351" y="6630638"/>
            <a:ext cx="30035" cy="14998"/>
          </a:xfrm>
          <a:custGeom>
            <a:avLst/>
            <a:gdLst/>
            <a:ahLst/>
            <a:cxnLst/>
            <a:rect l="l" t="t" r="r" b="b"/>
            <a:pathLst>
              <a:path w="30035" h="14998">
                <a:moveTo>
                  <a:pt x="15049" y="14998"/>
                </a:moveTo>
                <a:lnTo>
                  <a:pt x="23279" y="14998"/>
                </a:lnTo>
                <a:lnTo>
                  <a:pt x="30035" y="11658"/>
                </a:lnTo>
                <a:lnTo>
                  <a:pt x="30035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11658"/>
                </a:lnTo>
                <a:lnTo>
                  <a:pt x="6756" y="14998"/>
                </a:lnTo>
                <a:lnTo>
                  <a:pt x="15049" y="149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384152" y="6718001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16103" y="0"/>
                </a:moveTo>
                <a:lnTo>
                  <a:pt x="7226" y="0"/>
                </a:lnTo>
                <a:lnTo>
                  <a:pt x="0" y="3594"/>
                </a:lnTo>
                <a:lnTo>
                  <a:pt x="0" y="12458"/>
                </a:lnTo>
                <a:lnTo>
                  <a:pt x="7226" y="16052"/>
                </a:lnTo>
                <a:lnTo>
                  <a:pt x="24917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17" y="0"/>
                </a:lnTo>
                <a:lnTo>
                  <a:pt x="16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580160" y="6368565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11849" y="0"/>
                </a:moveTo>
                <a:lnTo>
                  <a:pt x="5321" y="0"/>
                </a:lnTo>
                <a:lnTo>
                  <a:pt x="0" y="2641"/>
                </a:lnTo>
                <a:lnTo>
                  <a:pt x="0" y="9169"/>
                </a:lnTo>
                <a:lnTo>
                  <a:pt x="5321" y="11811"/>
                </a:lnTo>
                <a:lnTo>
                  <a:pt x="18338" y="11811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118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567755" y="6455936"/>
            <a:ext cx="25780" cy="12865"/>
          </a:xfrm>
          <a:custGeom>
            <a:avLst/>
            <a:gdLst/>
            <a:ahLst/>
            <a:cxnLst/>
            <a:rect l="l" t="t" r="r" b="b"/>
            <a:pathLst>
              <a:path w="25781" h="12865">
                <a:moveTo>
                  <a:pt x="0" y="6426"/>
                </a:moveTo>
                <a:lnTo>
                  <a:pt x="0" y="9994"/>
                </a:lnTo>
                <a:lnTo>
                  <a:pt x="5803" y="12865"/>
                </a:lnTo>
                <a:lnTo>
                  <a:pt x="19989" y="12865"/>
                </a:lnTo>
                <a:lnTo>
                  <a:pt x="25780" y="9994"/>
                </a:lnTo>
                <a:lnTo>
                  <a:pt x="25780" y="2870"/>
                </a:lnTo>
                <a:lnTo>
                  <a:pt x="19989" y="0"/>
                </a:lnTo>
                <a:lnTo>
                  <a:pt x="580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38102" y="6849040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17640" y="17640"/>
                </a:moveTo>
                <a:lnTo>
                  <a:pt x="27406" y="17640"/>
                </a:lnTo>
                <a:lnTo>
                  <a:pt x="35280" y="13703"/>
                </a:lnTo>
                <a:lnTo>
                  <a:pt x="35280" y="3936"/>
                </a:lnTo>
                <a:lnTo>
                  <a:pt x="27406" y="0"/>
                </a:lnTo>
                <a:lnTo>
                  <a:pt x="7886" y="0"/>
                </a:lnTo>
                <a:lnTo>
                  <a:pt x="0" y="3936"/>
                </a:lnTo>
                <a:lnTo>
                  <a:pt x="0" y="13703"/>
                </a:lnTo>
                <a:lnTo>
                  <a:pt x="7886" y="17640"/>
                </a:lnTo>
                <a:lnTo>
                  <a:pt x="17640" y="1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47872" y="6499613"/>
            <a:ext cx="26797" cy="13385"/>
          </a:xfrm>
          <a:custGeom>
            <a:avLst/>
            <a:gdLst/>
            <a:ahLst/>
            <a:cxnLst/>
            <a:rect l="l" t="t" r="r" b="b"/>
            <a:pathLst>
              <a:path w="26797" h="13385">
                <a:moveTo>
                  <a:pt x="26797" y="6692"/>
                </a:moveTo>
                <a:lnTo>
                  <a:pt x="26797" y="2984"/>
                </a:lnTo>
                <a:lnTo>
                  <a:pt x="20815" y="0"/>
                </a:lnTo>
                <a:lnTo>
                  <a:pt x="5981" y="0"/>
                </a:lnTo>
                <a:lnTo>
                  <a:pt x="0" y="2984"/>
                </a:lnTo>
                <a:lnTo>
                  <a:pt x="0" y="10401"/>
                </a:lnTo>
                <a:lnTo>
                  <a:pt x="5981" y="13385"/>
                </a:lnTo>
                <a:lnTo>
                  <a:pt x="20815" y="13385"/>
                </a:lnTo>
                <a:lnTo>
                  <a:pt x="26797" y="10401"/>
                </a:lnTo>
                <a:lnTo>
                  <a:pt x="26797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21658" y="6543283"/>
            <a:ext cx="27851" cy="13931"/>
          </a:xfrm>
          <a:custGeom>
            <a:avLst/>
            <a:gdLst/>
            <a:ahLst/>
            <a:cxnLst/>
            <a:rect l="l" t="t" r="r" b="b"/>
            <a:pathLst>
              <a:path w="27851" h="13931">
                <a:moveTo>
                  <a:pt x="27851" y="6959"/>
                </a:moveTo>
                <a:lnTo>
                  <a:pt x="27851" y="3124"/>
                </a:lnTo>
                <a:lnTo>
                  <a:pt x="21628" y="0"/>
                </a:lnTo>
                <a:lnTo>
                  <a:pt x="6223" y="0"/>
                </a:lnTo>
                <a:lnTo>
                  <a:pt x="0" y="3124"/>
                </a:lnTo>
                <a:lnTo>
                  <a:pt x="0" y="10820"/>
                </a:lnTo>
                <a:lnTo>
                  <a:pt x="6223" y="13931"/>
                </a:lnTo>
                <a:lnTo>
                  <a:pt x="21628" y="13931"/>
                </a:lnTo>
                <a:lnTo>
                  <a:pt x="27851" y="10820"/>
                </a:lnTo>
                <a:lnTo>
                  <a:pt x="27851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674098" y="6455935"/>
            <a:ext cx="25730" cy="12865"/>
          </a:xfrm>
          <a:custGeom>
            <a:avLst/>
            <a:gdLst/>
            <a:ahLst/>
            <a:cxnLst/>
            <a:rect l="l" t="t" r="r" b="b"/>
            <a:pathLst>
              <a:path w="25730" h="12865">
                <a:moveTo>
                  <a:pt x="12865" y="12865"/>
                </a:moveTo>
                <a:lnTo>
                  <a:pt x="19989" y="12865"/>
                </a:lnTo>
                <a:lnTo>
                  <a:pt x="25730" y="9994"/>
                </a:lnTo>
                <a:lnTo>
                  <a:pt x="25730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9994"/>
                </a:lnTo>
                <a:lnTo>
                  <a:pt x="5753" y="12865"/>
                </a:lnTo>
                <a:lnTo>
                  <a:pt x="12865" y="12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677738" y="6368563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2" h="11811">
                <a:moveTo>
                  <a:pt x="23622" y="5905"/>
                </a:moveTo>
                <a:lnTo>
                  <a:pt x="23622" y="2641"/>
                </a:lnTo>
                <a:lnTo>
                  <a:pt x="18351" y="0"/>
                </a:lnTo>
                <a:lnTo>
                  <a:pt x="5283" y="0"/>
                </a:lnTo>
                <a:lnTo>
                  <a:pt x="0" y="2641"/>
                </a:lnTo>
                <a:lnTo>
                  <a:pt x="0" y="9169"/>
                </a:lnTo>
                <a:lnTo>
                  <a:pt x="5283" y="11810"/>
                </a:lnTo>
                <a:lnTo>
                  <a:pt x="18351" y="11810"/>
                </a:lnTo>
                <a:lnTo>
                  <a:pt x="23622" y="9169"/>
                </a:lnTo>
                <a:lnTo>
                  <a:pt x="23622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595433" y="6586961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28917" y="7239"/>
                </a:move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542996" y="6674320"/>
            <a:ext cx="31026" cy="15519"/>
          </a:xfrm>
          <a:custGeom>
            <a:avLst/>
            <a:gdLst/>
            <a:ahLst/>
            <a:cxnLst/>
            <a:rect l="l" t="t" r="r" b="b"/>
            <a:pathLst>
              <a:path w="31026" h="15519">
                <a:moveTo>
                  <a:pt x="31026" y="7759"/>
                </a:moveTo>
                <a:lnTo>
                  <a:pt x="31026" y="3479"/>
                </a:lnTo>
                <a:lnTo>
                  <a:pt x="24091" y="0"/>
                </a:lnTo>
                <a:lnTo>
                  <a:pt x="6934" y="0"/>
                </a:lnTo>
                <a:lnTo>
                  <a:pt x="0" y="3479"/>
                </a:lnTo>
                <a:lnTo>
                  <a:pt x="0" y="12052"/>
                </a:lnTo>
                <a:lnTo>
                  <a:pt x="6934" y="15519"/>
                </a:lnTo>
                <a:lnTo>
                  <a:pt x="24091" y="15519"/>
                </a:lnTo>
                <a:lnTo>
                  <a:pt x="31026" y="12052"/>
                </a:lnTo>
                <a:lnTo>
                  <a:pt x="31026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569205" y="6630638"/>
            <a:ext cx="29984" cy="14998"/>
          </a:xfrm>
          <a:custGeom>
            <a:avLst/>
            <a:gdLst/>
            <a:ahLst/>
            <a:cxnLst/>
            <a:rect l="l" t="t" r="r" b="b"/>
            <a:pathLst>
              <a:path w="29984" h="14998">
                <a:moveTo>
                  <a:pt x="29984" y="7505"/>
                </a:moveTo>
                <a:lnTo>
                  <a:pt x="29984" y="3365"/>
                </a:lnTo>
                <a:lnTo>
                  <a:pt x="23291" y="0"/>
                </a:lnTo>
                <a:lnTo>
                  <a:pt x="6705" y="0"/>
                </a:lnTo>
                <a:lnTo>
                  <a:pt x="0" y="3365"/>
                </a:lnTo>
                <a:lnTo>
                  <a:pt x="0" y="11658"/>
                </a:lnTo>
                <a:lnTo>
                  <a:pt x="6705" y="14998"/>
                </a:lnTo>
                <a:lnTo>
                  <a:pt x="23291" y="14998"/>
                </a:lnTo>
                <a:lnTo>
                  <a:pt x="29984" y="11658"/>
                </a:lnTo>
                <a:lnTo>
                  <a:pt x="29984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706162" y="6324893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22555" y="5638"/>
                </a:move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8762"/>
                </a:lnTo>
                <a:lnTo>
                  <a:pt x="5041" y="11277"/>
                </a:lnTo>
                <a:lnTo>
                  <a:pt x="17513" y="11277"/>
                </a:lnTo>
                <a:lnTo>
                  <a:pt x="22555" y="8762"/>
                </a:lnTo>
                <a:lnTo>
                  <a:pt x="22555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751360" y="6193854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68" y="9690"/>
                </a:lnTo>
                <a:lnTo>
                  <a:pt x="15049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49" y="0"/>
                </a:lnTo>
                <a:lnTo>
                  <a:pt x="4368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44113" y="6150176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18351" y="4571"/>
                </a:moveTo>
                <a:lnTo>
                  <a:pt x="18351" y="2044"/>
                </a:lnTo>
                <a:lnTo>
                  <a:pt x="14223" y="0"/>
                </a:lnTo>
                <a:lnTo>
                  <a:pt x="4127" y="0"/>
                </a:lnTo>
                <a:lnTo>
                  <a:pt x="0" y="2044"/>
                </a:lnTo>
                <a:lnTo>
                  <a:pt x="0" y="7111"/>
                </a:lnTo>
                <a:lnTo>
                  <a:pt x="4127" y="9143"/>
                </a:lnTo>
                <a:lnTo>
                  <a:pt x="14223" y="9143"/>
                </a:lnTo>
                <a:lnTo>
                  <a:pt x="18351" y="7111"/>
                </a:lnTo>
                <a:lnTo>
                  <a:pt x="18351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752758" y="6324889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11277" y="11277"/>
                </a:moveTo>
                <a:lnTo>
                  <a:pt x="17513" y="11277"/>
                </a:lnTo>
                <a:lnTo>
                  <a:pt x="22555" y="8763"/>
                </a:ln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8763"/>
                </a:lnTo>
                <a:lnTo>
                  <a:pt x="5041" y="11277"/>
                </a:lnTo>
                <a:lnTo>
                  <a:pt x="11277" y="11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734563" y="6281215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21501" y="5372"/>
                </a:moveTo>
                <a:lnTo>
                  <a:pt x="21501" y="2412"/>
                </a:lnTo>
                <a:lnTo>
                  <a:pt x="16700" y="0"/>
                </a:lnTo>
                <a:lnTo>
                  <a:pt x="4813" y="0"/>
                </a:lnTo>
                <a:lnTo>
                  <a:pt x="0" y="2412"/>
                </a:lnTo>
                <a:lnTo>
                  <a:pt x="0" y="8356"/>
                </a:lnTo>
                <a:lnTo>
                  <a:pt x="4813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26530" y="6368559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2" h="11811">
                <a:moveTo>
                  <a:pt x="11811" y="11811"/>
                </a:moveTo>
                <a:lnTo>
                  <a:pt x="18338" y="11811"/>
                </a:lnTo>
                <a:lnTo>
                  <a:pt x="23622" y="9182"/>
                </a:lnTo>
                <a:lnTo>
                  <a:pt x="23622" y="2641"/>
                </a:lnTo>
                <a:lnTo>
                  <a:pt x="18338" y="0"/>
                </a:lnTo>
                <a:lnTo>
                  <a:pt x="5283" y="0"/>
                </a:lnTo>
                <a:lnTo>
                  <a:pt x="0" y="2641"/>
                </a:lnTo>
                <a:lnTo>
                  <a:pt x="0" y="9182"/>
                </a:lnTo>
                <a:lnTo>
                  <a:pt x="5283" y="11811"/>
                </a:lnTo>
                <a:lnTo>
                  <a:pt x="11811" y="118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516768" y="6717997"/>
            <a:ext cx="32092" cy="16052"/>
          </a:xfrm>
          <a:custGeom>
            <a:avLst/>
            <a:gdLst/>
            <a:ahLst/>
            <a:cxnLst/>
            <a:rect l="l" t="t" r="r" b="b"/>
            <a:pathLst>
              <a:path w="32092" h="16052">
                <a:moveTo>
                  <a:pt x="32092" y="8026"/>
                </a:moveTo>
                <a:lnTo>
                  <a:pt x="32092" y="3594"/>
                </a:lnTo>
                <a:lnTo>
                  <a:pt x="24930" y="0"/>
                </a:lnTo>
                <a:lnTo>
                  <a:pt x="7175" y="0"/>
                </a:lnTo>
                <a:lnTo>
                  <a:pt x="0" y="3594"/>
                </a:ln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092" y="12458"/>
                </a:lnTo>
                <a:lnTo>
                  <a:pt x="32092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356477" y="6586960"/>
            <a:ext cx="28968" cy="14465"/>
          </a:xfrm>
          <a:custGeom>
            <a:avLst/>
            <a:gdLst/>
            <a:ahLst/>
            <a:cxnLst/>
            <a:rect l="l" t="t" r="r" b="b"/>
            <a:pathLst>
              <a:path w="28968" h="14465">
                <a:moveTo>
                  <a:pt x="14503" y="0"/>
                </a:moveTo>
                <a:lnTo>
                  <a:pt x="6502" y="0"/>
                </a:lnTo>
                <a:lnTo>
                  <a:pt x="0" y="3238"/>
                </a:lnTo>
                <a:lnTo>
                  <a:pt x="0" y="11239"/>
                </a:lnTo>
                <a:lnTo>
                  <a:pt x="6502" y="14465"/>
                </a:lnTo>
                <a:lnTo>
                  <a:pt x="22453" y="14465"/>
                </a:lnTo>
                <a:lnTo>
                  <a:pt x="28968" y="11239"/>
                </a:lnTo>
                <a:lnTo>
                  <a:pt x="28968" y="3238"/>
                </a:lnTo>
                <a:lnTo>
                  <a:pt x="22453" y="0"/>
                </a:lnTo>
                <a:lnTo>
                  <a:pt x="145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317839" y="6717997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0" y="8026"/>
                </a:moveTo>
                <a:lnTo>
                  <a:pt x="0" y="12458"/>
                </a:lnTo>
                <a:lnTo>
                  <a:pt x="7226" y="16052"/>
                </a:lnTo>
                <a:lnTo>
                  <a:pt x="24917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17" y="0"/>
                </a:lnTo>
                <a:lnTo>
                  <a:pt x="7226" y="0"/>
                </a:lnTo>
                <a:lnTo>
                  <a:pt x="0" y="3594"/>
                </a:lnTo>
                <a:lnTo>
                  <a:pt x="0" y="80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321498" y="6630642"/>
            <a:ext cx="30022" cy="14998"/>
          </a:xfrm>
          <a:custGeom>
            <a:avLst/>
            <a:gdLst/>
            <a:ahLst/>
            <a:cxnLst/>
            <a:rect l="l" t="t" r="r" b="b"/>
            <a:pathLst>
              <a:path w="30022" h="14998">
                <a:moveTo>
                  <a:pt x="15036" y="0"/>
                </a:moveTo>
                <a:lnTo>
                  <a:pt x="6743" y="0"/>
                </a:lnTo>
                <a:lnTo>
                  <a:pt x="0" y="3365"/>
                </a:lnTo>
                <a:lnTo>
                  <a:pt x="0" y="11645"/>
                </a:lnTo>
                <a:lnTo>
                  <a:pt x="6743" y="14998"/>
                </a:lnTo>
                <a:lnTo>
                  <a:pt x="23279" y="14998"/>
                </a:lnTo>
                <a:lnTo>
                  <a:pt x="30022" y="11645"/>
                </a:lnTo>
                <a:lnTo>
                  <a:pt x="30022" y="3365"/>
                </a:lnTo>
                <a:lnTo>
                  <a:pt x="23279" y="0"/>
                </a:lnTo>
                <a:lnTo>
                  <a:pt x="15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292346" y="6849040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17703" y="17640"/>
                </a:moveTo>
                <a:lnTo>
                  <a:pt x="27393" y="17640"/>
                </a:lnTo>
                <a:lnTo>
                  <a:pt x="35344" y="13703"/>
                </a:lnTo>
                <a:lnTo>
                  <a:pt x="35344" y="3936"/>
                </a:lnTo>
                <a:lnTo>
                  <a:pt x="27393" y="0"/>
                </a:lnTo>
                <a:lnTo>
                  <a:pt x="7950" y="0"/>
                </a:lnTo>
                <a:lnTo>
                  <a:pt x="0" y="3936"/>
                </a:lnTo>
                <a:lnTo>
                  <a:pt x="0" y="13703"/>
                </a:lnTo>
                <a:lnTo>
                  <a:pt x="7950" y="17640"/>
                </a:lnTo>
                <a:lnTo>
                  <a:pt x="17703" y="1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490545" y="6761681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33159" y="8293"/>
                </a:moveTo>
                <a:lnTo>
                  <a:pt x="33159" y="3708"/>
                </a:lnTo>
                <a:lnTo>
                  <a:pt x="25755" y="0"/>
                </a:lnTo>
                <a:lnTo>
                  <a:pt x="7416" y="0"/>
                </a:lnTo>
                <a:lnTo>
                  <a:pt x="0" y="3708"/>
                </a:lnTo>
                <a:lnTo>
                  <a:pt x="0" y="12877"/>
                </a:lnTo>
                <a:lnTo>
                  <a:pt x="7416" y="16573"/>
                </a:lnTo>
                <a:lnTo>
                  <a:pt x="25755" y="16573"/>
                </a:lnTo>
                <a:lnTo>
                  <a:pt x="33159" y="12877"/>
                </a:lnTo>
                <a:lnTo>
                  <a:pt x="33159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383424" y="6630638"/>
            <a:ext cx="30022" cy="14998"/>
          </a:xfrm>
          <a:custGeom>
            <a:avLst/>
            <a:gdLst/>
            <a:ahLst/>
            <a:cxnLst/>
            <a:rect l="l" t="t" r="r" b="b"/>
            <a:pathLst>
              <a:path w="30022" h="14998">
                <a:moveTo>
                  <a:pt x="0" y="7505"/>
                </a:moveTo>
                <a:lnTo>
                  <a:pt x="0" y="11658"/>
                </a:lnTo>
                <a:lnTo>
                  <a:pt x="6756" y="14998"/>
                </a:lnTo>
                <a:lnTo>
                  <a:pt x="23279" y="14998"/>
                </a:lnTo>
                <a:lnTo>
                  <a:pt x="30022" y="11658"/>
                </a:lnTo>
                <a:lnTo>
                  <a:pt x="30022" y="3365"/>
                </a:lnTo>
                <a:lnTo>
                  <a:pt x="23279" y="0"/>
                </a:lnTo>
                <a:lnTo>
                  <a:pt x="6756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350630" y="6674320"/>
            <a:ext cx="31089" cy="15519"/>
          </a:xfrm>
          <a:custGeom>
            <a:avLst/>
            <a:gdLst/>
            <a:ahLst/>
            <a:cxnLst/>
            <a:rect l="l" t="t" r="r" b="b"/>
            <a:pathLst>
              <a:path w="31089" h="15519">
                <a:moveTo>
                  <a:pt x="0" y="7759"/>
                </a:moveTo>
                <a:lnTo>
                  <a:pt x="0" y="12052"/>
                </a:lnTo>
                <a:lnTo>
                  <a:pt x="6997" y="15519"/>
                </a:lnTo>
                <a:lnTo>
                  <a:pt x="24104" y="15519"/>
                </a:lnTo>
                <a:lnTo>
                  <a:pt x="31089" y="12052"/>
                </a:lnTo>
                <a:lnTo>
                  <a:pt x="31089" y="3479"/>
                </a:lnTo>
                <a:lnTo>
                  <a:pt x="24104" y="0"/>
                </a:lnTo>
                <a:lnTo>
                  <a:pt x="6997" y="0"/>
                </a:lnTo>
                <a:lnTo>
                  <a:pt x="0" y="3479"/>
                </a:lnTo>
                <a:lnTo>
                  <a:pt x="0" y="7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322948" y="6805358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34277" y="8559"/>
                </a:move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252260" y="6805358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34277" y="8559"/>
                </a:move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13284"/>
                </a:lnTo>
                <a:lnTo>
                  <a:pt x="7708" y="17106"/>
                </a:lnTo>
                <a:lnTo>
                  <a:pt x="26568" y="17106"/>
                </a:lnTo>
                <a:lnTo>
                  <a:pt x="34277" y="13284"/>
                </a:lnTo>
                <a:lnTo>
                  <a:pt x="34277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422047" y="6761681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33159" y="8293"/>
                </a:moveTo>
                <a:lnTo>
                  <a:pt x="33159" y="3708"/>
                </a:lnTo>
                <a:lnTo>
                  <a:pt x="25755" y="0"/>
                </a:lnTo>
                <a:lnTo>
                  <a:pt x="7404" y="0"/>
                </a:lnTo>
                <a:lnTo>
                  <a:pt x="0" y="3708"/>
                </a:lnTo>
                <a:lnTo>
                  <a:pt x="0" y="12877"/>
                </a:lnTo>
                <a:lnTo>
                  <a:pt x="7404" y="16573"/>
                </a:lnTo>
                <a:lnTo>
                  <a:pt x="25755" y="16573"/>
                </a:lnTo>
                <a:lnTo>
                  <a:pt x="33159" y="12877"/>
                </a:lnTo>
                <a:lnTo>
                  <a:pt x="33159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464327" y="6805358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34213" y="8559"/>
                </a:move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365224" y="6849040"/>
            <a:ext cx="35280" cy="17640"/>
          </a:xfrm>
          <a:custGeom>
            <a:avLst/>
            <a:gdLst/>
            <a:ahLst/>
            <a:cxnLst/>
            <a:rect l="l" t="t" r="r" b="b"/>
            <a:pathLst>
              <a:path w="35280" h="17640">
                <a:moveTo>
                  <a:pt x="17640" y="17640"/>
                </a:moveTo>
                <a:lnTo>
                  <a:pt x="27393" y="17640"/>
                </a:lnTo>
                <a:lnTo>
                  <a:pt x="35280" y="13703"/>
                </a:lnTo>
                <a:lnTo>
                  <a:pt x="35280" y="3936"/>
                </a:lnTo>
                <a:lnTo>
                  <a:pt x="27393" y="0"/>
                </a:lnTo>
                <a:lnTo>
                  <a:pt x="7886" y="0"/>
                </a:lnTo>
                <a:lnTo>
                  <a:pt x="0" y="3936"/>
                </a:lnTo>
                <a:lnTo>
                  <a:pt x="0" y="13703"/>
                </a:lnTo>
                <a:lnTo>
                  <a:pt x="7886" y="17640"/>
                </a:lnTo>
                <a:lnTo>
                  <a:pt x="17640" y="17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393642" y="6805358"/>
            <a:ext cx="34213" cy="17106"/>
          </a:xfrm>
          <a:custGeom>
            <a:avLst/>
            <a:gdLst/>
            <a:ahLst/>
            <a:cxnLst/>
            <a:rect l="l" t="t" r="r" b="b"/>
            <a:pathLst>
              <a:path w="34213" h="17106">
                <a:moveTo>
                  <a:pt x="34213" y="8559"/>
                </a:moveTo>
                <a:lnTo>
                  <a:pt x="34213" y="3822"/>
                </a:lnTo>
                <a:lnTo>
                  <a:pt x="26568" y="0"/>
                </a:lnTo>
                <a:lnTo>
                  <a:pt x="7645" y="0"/>
                </a:lnTo>
                <a:lnTo>
                  <a:pt x="0" y="3822"/>
                </a:lnTo>
                <a:lnTo>
                  <a:pt x="0" y="13284"/>
                </a:lnTo>
                <a:lnTo>
                  <a:pt x="7645" y="17106"/>
                </a:lnTo>
                <a:lnTo>
                  <a:pt x="26568" y="17106"/>
                </a:lnTo>
                <a:lnTo>
                  <a:pt x="34213" y="13284"/>
                </a:lnTo>
                <a:lnTo>
                  <a:pt x="34213" y="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353545" y="6761681"/>
            <a:ext cx="33223" cy="16573"/>
          </a:xfrm>
          <a:custGeom>
            <a:avLst/>
            <a:gdLst/>
            <a:ahLst/>
            <a:cxnLst/>
            <a:rect l="l" t="t" r="r" b="b"/>
            <a:pathLst>
              <a:path w="33223" h="16573">
                <a:moveTo>
                  <a:pt x="33223" y="8293"/>
                </a:moveTo>
                <a:lnTo>
                  <a:pt x="33223" y="3708"/>
                </a:lnTo>
                <a:lnTo>
                  <a:pt x="25755" y="0"/>
                </a:lnTo>
                <a:lnTo>
                  <a:pt x="7480" y="0"/>
                </a:lnTo>
                <a:lnTo>
                  <a:pt x="0" y="3708"/>
                </a:lnTo>
                <a:lnTo>
                  <a:pt x="0" y="12877"/>
                </a:lnTo>
                <a:lnTo>
                  <a:pt x="7480" y="16573"/>
                </a:lnTo>
                <a:lnTo>
                  <a:pt x="25755" y="16573"/>
                </a:lnTo>
                <a:lnTo>
                  <a:pt x="33223" y="12877"/>
                </a:lnTo>
                <a:lnTo>
                  <a:pt x="33223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700319" y="6412257"/>
            <a:ext cx="24676" cy="12331"/>
          </a:xfrm>
          <a:custGeom>
            <a:avLst/>
            <a:gdLst/>
            <a:ahLst/>
            <a:cxnLst/>
            <a:rect l="l" t="t" r="r" b="b"/>
            <a:pathLst>
              <a:path w="24676" h="12331">
                <a:moveTo>
                  <a:pt x="12331" y="12331"/>
                </a:moveTo>
                <a:lnTo>
                  <a:pt x="19164" y="12331"/>
                </a:lnTo>
                <a:lnTo>
                  <a:pt x="24676" y="9575"/>
                </a:lnTo>
                <a:lnTo>
                  <a:pt x="24676" y="2755"/>
                </a:lnTo>
                <a:lnTo>
                  <a:pt x="19164" y="0"/>
                </a:lnTo>
                <a:lnTo>
                  <a:pt x="5511" y="0"/>
                </a:lnTo>
                <a:lnTo>
                  <a:pt x="0" y="2755"/>
                </a:lnTo>
                <a:lnTo>
                  <a:pt x="0" y="9575"/>
                </a:lnTo>
                <a:lnTo>
                  <a:pt x="5511" y="12331"/>
                </a:lnTo>
                <a:lnTo>
                  <a:pt x="12331" y="12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916161" y="5888096"/>
            <a:ext cx="11976" cy="5981"/>
          </a:xfrm>
          <a:custGeom>
            <a:avLst/>
            <a:gdLst/>
            <a:ahLst/>
            <a:cxnLst/>
            <a:rect l="l" t="t" r="r" b="b"/>
            <a:pathLst>
              <a:path w="11976" h="5981">
                <a:moveTo>
                  <a:pt x="0" y="2984"/>
                </a:moveTo>
                <a:lnTo>
                  <a:pt x="0" y="4648"/>
                </a:lnTo>
                <a:lnTo>
                  <a:pt x="2692" y="5981"/>
                </a:lnTo>
                <a:lnTo>
                  <a:pt x="9296" y="5981"/>
                </a:lnTo>
                <a:lnTo>
                  <a:pt x="11976" y="4648"/>
                </a:lnTo>
                <a:lnTo>
                  <a:pt x="11976" y="1346"/>
                </a:lnTo>
                <a:lnTo>
                  <a:pt x="9296" y="0"/>
                </a:lnTo>
                <a:lnTo>
                  <a:pt x="2692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881173" y="5931782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6540" y="6502"/>
                </a:moveTo>
                <a:lnTo>
                  <a:pt x="10109" y="6502"/>
                </a:lnTo>
                <a:lnTo>
                  <a:pt x="13042" y="5054"/>
                </a:lnTo>
                <a:lnTo>
                  <a:pt x="13042" y="1447"/>
                </a:lnTo>
                <a:lnTo>
                  <a:pt x="10109" y="0"/>
                </a:lnTo>
                <a:lnTo>
                  <a:pt x="2946" y="0"/>
                </a:lnTo>
                <a:lnTo>
                  <a:pt x="0" y="1447"/>
                </a:lnTo>
                <a:lnTo>
                  <a:pt x="0" y="5054"/>
                </a:lnTo>
                <a:lnTo>
                  <a:pt x="2946" y="6502"/>
                </a:lnTo>
                <a:lnTo>
                  <a:pt x="6540" y="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904368" y="5975466"/>
            <a:ext cx="14097" cy="7023"/>
          </a:xfrm>
          <a:custGeom>
            <a:avLst/>
            <a:gdLst/>
            <a:ahLst/>
            <a:cxnLst/>
            <a:rect l="l" t="t" r="r" b="b"/>
            <a:pathLst>
              <a:path w="14097" h="7023">
                <a:moveTo>
                  <a:pt x="7061" y="7023"/>
                </a:moveTo>
                <a:lnTo>
                  <a:pt x="10921" y="7023"/>
                </a:lnTo>
                <a:lnTo>
                  <a:pt x="14096" y="5460"/>
                </a:lnTo>
                <a:lnTo>
                  <a:pt x="14096" y="1574"/>
                </a:lnTo>
                <a:lnTo>
                  <a:pt x="10921" y="0"/>
                </a:lnTo>
                <a:lnTo>
                  <a:pt x="3162" y="0"/>
                </a:lnTo>
                <a:lnTo>
                  <a:pt x="0" y="1574"/>
                </a:lnTo>
                <a:lnTo>
                  <a:pt x="0" y="5460"/>
                </a:lnTo>
                <a:lnTo>
                  <a:pt x="3162" y="7023"/>
                </a:lnTo>
                <a:lnTo>
                  <a:pt x="7061" y="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905032" y="6019134"/>
            <a:ext cx="15138" cy="7569"/>
          </a:xfrm>
          <a:custGeom>
            <a:avLst/>
            <a:gdLst/>
            <a:ahLst/>
            <a:cxnLst/>
            <a:rect l="l" t="t" r="r" b="b"/>
            <a:pathLst>
              <a:path w="15138" h="7569">
                <a:moveTo>
                  <a:pt x="0" y="3784"/>
                </a:moveTo>
                <a:lnTo>
                  <a:pt x="0" y="5880"/>
                </a:lnTo>
                <a:lnTo>
                  <a:pt x="3378" y="7569"/>
                </a:lnTo>
                <a:lnTo>
                  <a:pt x="11760" y="7569"/>
                </a:lnTo>
                <a:lnTo>
                  <a:pt x="15138" y="5880"/>
                </a:lnTo>
                <a:lnTo>
                  <a:pt x="15138" y="1689"/>
                </a:lnTo>
                <a:lnTo>
                  <a:pt x="11760" y="0"/>
                </a:lnTo>
                <a:lnTo>
                  <a:pt x="3378" y="0"/>
                </a:lnTo>
                <a:lnTo>
                  <a:pt x="0" y="1689"/>
                </a:lnTo>
                <a:lnTo>
                  <a:pt x="0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908063" y="5931780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13042" y="3251"/>
                </a:moveTo>
                <a:lnTo>
                  <a:pt x="13042" y="1460"/>
                </a:lnTo>
                <a:lnTo>
                  <a:pt x="10109" y="0"/>
                </a:lnTo>
                <a:lnTo>
                  <a:pt x="2946" y="0"/>
                </a:lnTo>
                <a:lnTo>
                  <a:pt x="0" y="1460"/>
                </a:lnTo>
                <a:lnTo>
                  <a:pt x="0" y="5067"/>
                </a:lnTo>
                <a:lnTo>
                  <a:pt x="2946" y="6502"/>
                </a:lnTo>
                <a:lnTo>
                  <a:pt x="10109" y="6502"/>
                </a:lnTo>
                <a:lnTo>
                  <a:pt x="13042" y="5067"/>
                </a:lnTo>
                <a:lnTo>
                  <a:pt x="13042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906721" y="5844197"/>
            <a:ext cx="10312" cy="5664"/>
          </a:xfrm>
          <a:custGeom>
            <a:avLst/>
            <a:gdLst/>
            <a:ahLst/>
            <a:cxnLst/>
            <a:rect l="l" t="t" r="r" b="b"/>
            <a:pathLst>
              <a:path w="10312" h="5664">
                <a:moveTo>
                  <a:pt x="1015" y="4876"/>
                </a:moveTo>
                <a:lnTo>
                  <a:pt x="4864" y="5664"/>
                </a:lnTo>
                <a:lnTo>
                  <a:pt x="7696" y="5384"/>
                </a:lnTo>
                <a:lnTo>
                  <a:pt x="10312" y="3670"/>
                </a:lnTo>
                <a:lnTo>
                  <a:pt x="8724" y="1028"/>
                </a:lnTo>
                <a:lnTo>
                  <a:pt x="6680" y="0"/>
                </a:lnTo>
                <a:lnTo>
                  <a:pt x="3047" y="0"/>
                </a:lnTo>
                <a:lnTo>
                  <a:pt x="0" y="1536"/>
                </a:lnTo>
                <a:lnTo>
                  <a:pt x="0" y="4356"/>
                </a:lnTo>
                <a:lnTo>
                  <a:pt x="1015" y="4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48212" y="6106493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8623" y="8623"/>
                </a:moveTo>
                <a:lnTo>
                  <a:pt x="13398" y="8623"/>
                </a:lnTo>
                <a:lnTo>
                  <a:pt x="17259" y="6705"/>
                </a:lnTo>
                <a:lnTo>
                  <a:pt x="17259" y="1930"/>
                </a:lnTo>
                <a:lnTo>
                  <a:pt x="13398" y="0"/>
                </a:lnTo>
                <a:lnTo>
                  <a:pt x="3860" y="0"/>
                </a:lnTo>
                <a:lnTo>
                  <a:pt x="0" y="1930"/>
                </a:lnTo>
                <a:lnTo>
                  <a:pt x="0" y="6705"/>
                </a:lnTo>
                <a:lnTo>
                  <a:pt x="3860" y="8623"/>
                </a:lnTo>
                <a:lnTo>
                  <a:pt x="8623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891485" y="5888105"/>
            <a:ext cx="11950" cy="5969"/>
          </a:xfrm>
          <a:custGeom>
            <a:avLst/>
            <a:gdLst/>
            <a:ahLst/>
            <a:cxnLst/>
            <a:rect l="l" t="t" r="r" b="b"/>
            <a:pathLst>
              <a:path w="11950" h="5969">
                <a:moveTo>
                  <a:pt x="5969" y="5969"/>
                </a:moveTo>
                <a:lnTo>
                  <a:pt x="9283" y="5969"/>
                </a:lnTo>
                <a:lnTo>
                  <a:pt x="11950" y="4635"/>
                </a:lnTo>
                <a:lnTo>
                  <a:pt x="11950" y="1333"/>
                </a:lnTo>
                <a:lnTo>
                  <a:pt x="9283" y="0"/>
                </a:lnTo>
                <a:lnTo>
                  <a:pt x="2667" y="0"/>
                </a:lnTo>
                <a:lnTo>
                  <a:pt x="0" y="1333"/>
                </a:lnTo>
                <a:lnTo>
                  <a:pt x="0" y="4635"/>
                </a:lnTo>
                <a:lnTo>
                  <a:pt x="2667" y="5969"/>
                </a:lnTo>
                <a:lnTo>
                  <a:pt x="5969" y="5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876617" y="6062808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8102" y="8102"/>
                </a:move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6299"/>
                </a:lnTo>
                <a:lnTo>
                  <a:pt x="3619" y="8102"/>
                </a:lnTo>
                <a:lnTo>
                  <a:pt x="8102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843161" y="6062811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16230" y="4051"/>
                </a:moveTo>
                <a:lnTo>
                  <a:pt x="16230" y="1816"/>
                </a:lnTo>
                <a:lnTo>
                  <a:pt x="12573" y="0"/>
                </a:lnTo>
                <a:lnTo>
                  <a:pt x="3644" y="0"/>
                </a:lnTo>
                <a:lnTo>
                  <a:pt x="0" y="1816"/>
                </a:lnTo>
                <a:lnTo>
                  <a:pt x="0" y="6299"/>
                </a:lnTo>
                <a:lnTo>
                  <a:pt x="3644" y="8102"/>
                </a:lnTo>
                <a:lnTo>
                  <a:pt x="12573" y="8102"/>
                </a:lnTo>
                <a:lnTo>
                  <a:pt x="16230" y="6299"/>
                </a:lnTo>
                <a:lnTo>
                  <a:pt x="16230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875273" y="5975457"/>
            <a:ext cx="14109" cy="7035"/>
          </a:xfrm>
          <a:custGeom>
            <a:avLst/>
            <a:gdLst/>
            <a:ahLst/>
            <a:cxnLst/>
            <a:rect l="l" t="t" r="r" b="b"/>
            <a:pathLst>
              <a:path w="14109" h="7035">
                <a:moveTo>
                  <a:pt x="14109" y="3517"/>
                </a:moveTo>
                <a:lnTo>
                  <a:pt x="14109" y="1574"/>
                </a:lnTo>
                <a:lnTo>
                  <a:pt x="10934" y="0"/>
                </a:lnTo>
                <a:lnTo>
                  <a:pt x="3174" y="0"/>
                </a:lnTo>
                <a:lnTo>
                  <a:pt x="0" y="1574"/>
                </a:lnTo>
                <a:lnTo>
                  <a:pt x="0" y="5473"/>
                </a:lnTo>
                <a:lnTo>
                  <a:pt x="3174" y="7035"/>
                </a:lnTo>
                <a:lnTo>
                  <a:pt x="10934" y="7035"/>
                </a:lnTo>
                <a:lnTo>
                  <a:pt x="14109" y="5473"/>
                </a:lnTo>
                <a:lnTo>
                  <a:pt x="14109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219473" y="6849040"/>
            <a:ext cx="35331" cy="17640"/>
          </a:xfrm>
          <a:custGeom>
            <a:avLst/>
            <a:gdLst/>
            <a:ahLst/>
            <a:cxnLst/>
            <a:rect l="l" t="t" r="r" b="b"/>
            <a:pathLst>
              <a:path w="35331" h="17640">
                <a:moveTo>
                  <a:pt x="35331" y="8813"/>
                </a:moveTo>
                <a:lnTo>
                  <a:pt x="35331" y="3936"/>
                </a:lnTo>
                <a:lnTo>
                  <a:pt x="27381" y="0"/>
                </a:lnTo>
                <a:lnTo>
                  <a:pt x="7937" y="0"/>
                </a:lnTo>
                <a:lnTo>
                  <a:pt x="0" y="3936"/>
                </a:lnTo>
                <a:lnTo>
                  <a:pt x="0" y="13703"/>
                </a:lnTo>
                <a:lnTo>
                  <a:pt x="7937" y="17640"/>
                </a:lnTo>
                <a:lnTo>
                  <a:pt x="27381" y="17640"/>
                </a:lnTo>
                <a:lnTo>
                  <a:pt x="35331" y="13703"/>
                </a:lnTo>
                <a:lnTo>
                  <a:pt x="35331" y="8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857651" y="6150183"/>
            <a:ext cx="18313" cy="9144"/>
          </a:xfrm>
          <a:custGeom>
            <a:avLst/>
            <a:gdLst/>
            <a:ahLst/>
            <a:cxnLst/>
            <a:rect l="l" t="t" r="r" b="b"/>
            <a:pathLst>
              <a:path w="18313" h="9144">
                <a:moveTo>
                  <a:pt x="9144" y="9143"/>
                </a:moveTo>
                <a:lnTo>
                  <a:pt x="14211" y="9143"/>
                </a:lnTo>
                <a:lnTo>
                  <a:pt x="18313" y="7099"/>
                </a:lnTo>
                <a:lnTo>
                  <a:pt x="18313" y="2044"/>
                </a:lnTo>
                <a:lnTo>
                  <a:pt x="14211" y="0"/>
                </a:lnTo>
                <a:lnTo>
                  <a:pt x="4076" y="0"/>
                </a:lnTo>
                <a:lnTo>
                  <a:pt x="0" y="2044"/>
                </a:lnTo>
                <a:lnTo>
                  <a:pt x="0" y="7099"/>
                </a:lnTo>
                <a:lnTo>
                  <a:pt x="4076" y="9143"/>
                </a:lnTo>
                <a:lnTo>
                  <a:pt x="9144" y="9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873762" y="6019134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15163" y="3784"/>
                </a:moveTo>
                <a:lnTo>
                  <a:pt x="15163" y="1689"/>
                </a:lnTo>
                <a:lnTo>
                  <a:pt x="11760" y="0"/>
                </a:lnTo>
                <a:lnTo>
                  <a:pt x="3416" y="0"/>
                </a:lnTo>
                <a:lnTo>
                  <a:pt x="0" y="1689"/>
                </a:lnTo>
                <a:lnTo>
                  <a:pt x="0" y="5880"/>
                </a:lnTo>
                <a:lnTo>
                  <a:pt x="3416" y="7569"/>
                </a:lnTo>
                <a:lnTo>
                  <a:pt x="11760" y="7569"/>
                </a:lnTo>
                <a:lnTo>
                  <a:pt x="15163" y="5880"/>
                </a:lnTo>
                <a:lnTo>
                  <a:pt x="15163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933433" y="5975461"/>
            <a:ext cx="14084" cy="7023"/>
          </a:xfrm>
          <a:custGeom>
            <a:avLst/>
            <a:gdLst/>
            <a:ahLst/>
            <a:cxnLst/>
            <a:rect l="l" t="t" r="r" b="b"/>
            <a:pathLst>
              <a:path w="14084" h="7023">
                <a:moveTo>
                  <a:pt x="7048" y="0"/>
                </a:moveTo>
                <a:lnTo>
                  <a:pt x="3149" y="0"/>
                </a:lnTo>
                <a:lnTo>
                  <a:pt x="0" y="1574"/>
                </a:lnTo>
                <a:lnTo>
                  <a:pt x="0" y="5460"/>
                </a:lnTo>
                <a:lnTo>
                  <a:pt x="3149" y="7023"/>
                </a:lnTo>
                <a:lnTo>
                  <a:pt x="10947" y="7023"/>
                </a:lnTo>
                <a:lnTo>
                  <a:pt x="14084" y="5460"/>
                </a:lnTo>
                <a:lnTo>
                  <a:pt x="14084" y="1574"/>
                </a:lnTo>
                <a:lnTo>
                  <a:pt x="10947" y="0"/>
                </a:lnTo>
                <a:lnTo>
                  <a:pt x="70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24217" y="5713225"/>
            <a:ext cx="6578" cy="4013"/>
          </a:xfrm>
          <a:custGeom>
            <a:avLst/>
            <a:gdLst/>
            <a:ahLst/>
            <a:cxnLst/>
            <a:rect l="l" t="t" r="r" b="b"/>
            <a:pathLst>
              <a:path w="6578" h="4013">
                <a:moveTo>
                  <a:pt x="1130" y="3454"/>
                </a:moveTo>
                <a:lnTo>
                  <a:pt x="3860" y="4013"/>
                </a:lnTo>
                <a:lnTo>
                  <a:pt x="6578" y="3454"/>
                </a:lnTo>
                <a:lnTo>
                  <a:pt x="6578" y="723"/>
                </a:lnTo>
                <a:lnTo>
                  <a:pt x="5143" y="0"/>
                </a:lnTo>
                <a:lnTo>
                  <a:pt x="2565" y="0"/>
                </a:lnTo>
                <a:lnTo>
                  <a:pt x="0" y="1574"/>
                </a:lnTo>
                <a:lnTo>
                  <a:pt x="1130" y="3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02992" y="5757059"/>
            <a:ext cx="8775" cy="4381"/>
          </a:xfrm>
          <a:custGeom>
            <a:avLst/>
            <a:gdLst/>
            <a:ahLst/>
            <a:cxnLst/>
            <a:rect l="l" t="t" r="r" b="b"/>
            <a:pathLst>
              <a:path w="8775" h="4381">
                <a:moveTo>
                  <a:pt x="4381" y="4381"/>
                </a:moveTo>
                <a:lnTo>
                  <a:pt x="8775" y="3416"/>
                </a:lnTo>
                <a:lnTo>
                  <a:pt x="6807" y="0"/>
                </a:lnTo>
                <a:lnTo>
                  <a:pt x="1955" y="0"/>
                </a:lnTo>
                <a:lnTo>
                  <a:pt x="0" y="3416"/>
                </a:lnTo>
                <a:lnTo>
                  <a:pt x="4381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021108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4394" y="4381"/>
                </a:moveTo>
                <a:lnTo>
                  <a:pt x="8788" y="3416"/>
                </a:lnTo>
                <a:lnTo>
                  <a:pt x="6807" y="0"/>
                </a:lnTo>
                <a:lnTo>
                  <a:pt x="1968" y="0"/>
                </a:lnTo>
                <a:lnTo>
                  <a:pt x="0" y="3416"/>
                </a:lnTo>
                <a:lnTo>
                  <a:pt x="4394" y="4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040153" y="5713387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3860" y="3848"/>
                </a:moveTo>
                <a:lnTo>
                  <a:pt x="7721" y="2997"/>
                </a:lnTo>
                <a:lnTo>
                  <a:pt x="5994" y="0"/>
                </a:lnTo>
                <a:lnTo>
                  <a:pt x="1727" y="0"/>
                </a:lnTo>
                <a:lnTo>
                  <a:pt x="0" y="2997"/>
                </a:lnTo>
                <a:lnTo>
                  <a:pt x="3860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928646" y="5844414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5448" y="5448"/>
                </a:move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2438" y="0"/>
                </a:lnTo>
                <a:lnTo>
                  <a:pt x="0" y="2730"/>
                </a:lnTo>
                <a:lnTo>
                  <a:pt x="2438" y="5448"/>
                </a:lnTo>
                <a:lnTo>
                  <a:pt x="5448" y="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072017" y="5713387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3873" y="3848"/>
                </a:moveTo>
                <a:lnTo>
                  <a:pt x="7734" y="2997"/>
                </a:lnTo>
                <a:lnTo>
                  <a:pt x="5994" y="0"/>
                </a:lnTo>
                <a:lnTo>
                  <a:pt x="1752" y="0"/>
                </a:lnTo>
                <a:lnTo>
                  <a:pt x="0" y="2997"/>
                </a:lnTo>
                <a:lnTo>
                  <a:pt x="387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056091" y="5713387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3860" y="3848"/>
                </a:moveTo>
                <a:lnTo>
                  <a:pt x="7734" y="2997"/>
                </a:lnTo>
                <a:lnTo>
                  <a:pt x="5981" y="0"/>
                </a:lnTo>
                <a:lnTo>
                  <a:pt x="1727" y="0"/>
                </a:lnTo>
                <a:lnTo>
                  <a:pt x="0" y="2997"/>
                </a:lnTo>
                <a:lnTo>
                  <a:pt x="3860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934961" y="5931776"/>
            <a:ext cx="13042" cy="6502"/>
          </a:xfrm>
          <a:custGeom>
            <a:avLst/>
            <a:gdLst/>
            <a:ahLst/>
            <a:cxnLst/>
            <a:rect l="l" t="t" r="r" b="b"/>
            <a:pathLst>
              <a:path w="13042" h="6502">
                <a:moveTo>
                  <a:pt x="6527" y="0"/>
                </a:moveTo>
                <a:lnTo>
                  <a:pt x="2933" y="0"/>
                </a:lnTo>
                <a:lnTo>
                  <a:pt x="0" y="1460"/>
                </a:lnTo>
                <a:lnTo>
                  <a:pt x="0" y="5067"/>
                </a:lnTo>
                <a:lnTo>
                  <a:pt x="2933" y="6502"/>
                </a:lnTo>
                <a:lnTo>
                  <a:pt x="10109" y="6502"/>
                </a:lnTo>
                <a:lnTo>
                  <a:pt x="13042" y="5067"/>
                </a:lnTo>
                <a:lnTo>
                  <a:pt x="13042" y="1460"/>
                </a:lnTo>
                <a:lnTo>
                  <a:pt x="10109" y="0"/>
                </a:lnTo>
                <a:lnTo>
                  <a:pt x="6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940857" y="5888105"/>
            <a:ext cx="11976" cy="5969"/>
          </a:xfrm>
          <a:custGeom>
            <a:avLst/>
            <a:gdLst/>
            <a:ahLst/>
            <a:cxnLst/>
            <a:rect l="l" t="t" r="r" b="b"/>
            <a:pathLst>
              <a:path w="11976" h="5969">
                <a:moveTo>
                  <a:pt x="6007" y="5969"/>
                </a:moveTo>
                <a:lnTo>
                  <a:pt x="9283" y="5969"/>
                </a:lnTo>
                <a:lnTo>
                  <a:pt x="11976" y="4635"/>
                </a:lnTo>
                <a:lnTo>
                  <a:pt x="11976" y="1333"/>
                </a:lnTo>
                <a:lnTo>
                  <a:pt x="9283" y="0"/>
                </a:lnTo>
                <a:lnTo>
                  <a:pt x="2692" y="0"/>
                </a:lnTo>
                <a:lnTo>
                  <a:pt x="0" y="1333"/>
                </a:lnTo>
                <a:lnTo>
                  <a:pt x="0" y="4635"/>
                </a:lnTo>
                <a:lnTo>
                  <a:pt x="2692" y="5969"/>
                </a:lnTo>
                <a:lnTo>
                  <a:pt x="6007" y="5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854307" y="5931782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6515" y="6502"/>
                </a:moveTo>
                <a:lnTo>
                  <a:pt x="10109" y="6502"/>
                </a:lnTo>
                <a:lnTo>
                  <a:pt x="13017" y="5054"/>
                </a:lnTo>
                <a:lnTo>
                  <a:pt x="13017" y="1447"/>
                </a:lnTo>
                <a:lnTo>
                  <a:pt x="10109" y="0"/>
                </a:lnTo>
                <a:lnTo>
                  <a:pt x="2920" y="0"/>
                </a:lnTo>
                <a:lnTo>
                  <a:pt x="0" y="1447"/>
                </a:lnTo>
                <a:lnTo>
                  <a:pt x="0" y="5054"/>
                </a:lnTo>
                <a:lnTo>
                  <a:pt x="2920" y="6502"/>
                </a:lnTo>
                <a:lnTo>
                  <a:pt x="6515" y="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965813" y="5800732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4927" y="4927"/>
                </a:moveTo>
                <a:lnTo>
                  <a:pt x="7645" y="4927"/>
                </a:lnTo>
                <a:lnTo>
                  <a:pt x="9842" y="1117"/>
                </a:lnTo>
                <a:lnTo>
                  <a:pt x="7645" y="0"/>
                </a:lnTo>
                <a:lnTo>
                  <a:pt x="2197" y="0"/>
                </a:lnTo>
                <a:lnTo>
                  <a:pt x="0" y="3822"/>
                </a:lnTo>
                <a:lnTo>
                  <a:pt x="2197" y="4927"/>
                </a:lnTo>
                <a:lnTo>
                  <a:pt x="4927" y="4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965563" y="5888105"/>
            <a:ext cx="11976" cy="5969"/>
          </a:xfrm>
          <a:custGeom>
            <a:avLst/>
            <a:gdLst/>
            <a:ahLst/>
            <a:cxnLst/>
            <a:rect l="l" t="t" r="r" b="b"/>
            <a:pathLst>
              <a:path w="11976" h="5969">
                <a:moveTo>
                  <a:pt x="5994" y="5969"/>
                </a:moveTo>
                <a:lnTo>
                  <a:pt x="9283" y="5969"/>
                </a:lnTo>
                <a:lnTo>
                  <a:pt x="11976" y="4635"/>
                </a:lnTo>
                <a:lnTo>
                  <a:pt x="11976" y="1333"/>
                </a:lnTo>
                <a:lnTo>
                  <a:pt x="9283" y="0"/>
                </a:lnTo>
                <a:lnTo>
                  <a:pt x="2692" y="0"/>
                </a:lnTo>
                <a:lnTo>
                  <a:pt x="0" y="1333"/>
                </a:lnTo>
                <a:lnTo>
                  <a:pt x="0" y="4635"/>
                </a:lnTo>
                <a:lnTo>
                  <a:pt x="2692" y="5969"/>
                </a:lnTo>
                <a:lnTo>
                  <a:pt x="5994" y="5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946015" y="5800531"/>
            <a:ext cx="9321" cy="5130"/>
          </a:xfrm>
          <a:custGeom>
            <a:avLst/>
            <a:gdLst/>
            <a:ahLst/>
            <a:cxnLst/>
            <a:rect l="l" t="t" r="r" b="b"/>
            <a:pathLst>
              <a:path w="9321" h="5130">
                <a:moveTo>
                  <a:pt x="927" y="4406"/>
                </a:moveTo>
                <a:lnTo>
                  <a:pt x="4394" y="5130"/>
                </a:lnTo>
                <a:lnTo>
                  <a:pt x="6959" y="4864"/>
                </a:lnTo>
                <a:lnTo>
                  <a:pt x="9321" y="2019"/>
                </a:lnTo>
                <a:lnTo>
                  <a:pt x="6045" y="0"/>
                </a:lnTo>
                <a:lnTo>
                  <a:pt x="2755" y="0"/>
                </a:lnTo>
                <a:lnTo>
                  <a:pt x="0" y="1397"/>
                </a:lnTo>
                <a:lnTo>
                  <a:pt x="0" y="3949"/>
                </a:lnTo>
                <a:lnTo>
                  <a:pt x="927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867416" y="5887854"/>
            <a:ext cx="11328" cy="6223"/>
          </a:xfrm>
          <a:custGeom>
            <a:avLst/>
            <a:gdLst/>
            <a:ahLst/>
            <a:cxnLst/>
            <a:rect l="l" t="t" r="r" b="b"/>
            <a:pathLst>
              <a:path w="11328" h="6223">
                <a:moveTo>
                  <a:pt x="1117" y="5346"/>
                </a:moveTo>
                <a:lnTo>
                  <a:pt x="3759" y="6222"/>
                </a:lnTo>
                <a:lnTo>
                  <a:pt x="6921" y="6222"/>
                </a:lnTo>
                <a:lnTo>
                  <a:pt x="9563" y="5346"/>
                </a:lnTo>
                <a:lnTo>
                  <a:pt x="11328" y="2451"/>
                </a:lnTo>
                <a:lnTo>
                  <a:pt x="7340" y="0"/>
                </a:lnTo>
                <a:lnTo>
                  <a:pt x="3340" y="0"/>
                </a:lnTo>
                <a:lnTo>
                  <a:pt x="0" y="1689"/>
                </a:lnTo>
                <a:lnTo>
                  <a:pt x="0" y="4787"/>
                </a:lnTo>
                <a:lnTo>
                  <a:pt x="1117" y="5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146583" y="6849040"/>
            <a:ext cx="35344" cy="17640"/>
          </a:xfrm>
          <a:custGeom>
            <a:avLst/>
            <a:gdLst/>
            <a:ahLst/>
            <a:cxnLst/>
            <a:rect l="l" t="t" r="r" b="b"/>
            <a:pathLst>
              <a:path w="35344" h="17640">
                <a:moveTo>
                  <a:pt x="35344" y="13703"/>
                </a:moveTo>
                <a:lnTo>
                  <a:pt x="35344" y="8813"/>
                </a:lnTo>
                <a:lnTo>
                  <a:pt x="35344" y="3936"/>
                </a:lnTo>
                <a:lnTo>
                  <a:pt x="27393" y="0"/>
                </a:lnTo>
                <a:lnTo>
                  <a:pt x="22284" y="0"/>
                </a:lnTo>
                <a:lnTo>
                  <a:pt x="22284" y="17640"/>
                </a:lnTo>
                <a:lnTo>
                  <a:pt x="27393" y="17640"/>
                </a:lnTo>
                <a:lnTo>
                  <a:pt x="35344" y="13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148112" y="6761681"/>
            <a:ext cx="33159" cy="16573"/>
          </a:xfrm>
          <a:custGeom>
            <a:avLst/>
            <a:gdLst/>
            <a:ahLst/>
            <a:cxnLst/>
            <a:rect l="l" t="t" r="r" b="b"/>
            <a:pathLst>
              <a:path w="33159" h="16573">
                <a:moveTo>
                  <a:pt x="33159" y="12877"/>
                </a:moveTo>
                <a:lnTo>
                  <a:pt x="33159" y="8293"/>
                </a:lnTo>
                <a:lnTo>
                  <a:pt x="33159" y="3708"/>
                </a:lnTo>
                <a:lnTo>
                  <a:pt x="25742" y="0"/>
                </a:lnTo>
                <a:lnTo>
                  <a:pt x="20756" y="0"/>
                </a:lnTo>
                <a:lnTo>
                  <a:pt x="20756" y="16573"/>
                </a:lnTo>
                <a:lnTo>
                  <a:pt x="25742" y="16573"/>
                </a:lnTo>
                <a:lnTo>
                  <a:pt x="33159" y="12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779973" y="6019131"/>
            <a:ext cx="15138" cy="7569"/>
          </a:xfrm>
          <a:custGeom>
            <a:avLst/>
            <a:gdLst/>
            <a:ahLst/>
            <a:cxnLst/>
            <a:rect l="l" t="t" r="r" b="b"/>
            <a:pathLst>
              <a:path w="15138" h="7569">
                <a:moveTo>
                  <a:pt x="7569" y="7569"/>
                </a:moveTo>
                <a:lnTo>
                  <a:pt x="11760" y="7569"/>
                </a:lnTo>
                <a:lnTo>
                  <a:pt x="15138" y="5880"/>
                </a:lnTo>
                <a:lnTo>
                  <a:pt x="15138" y="1689"/>
                </a:lnTo>
                <a:lnTo>
                  <a:pt x="11760" y="0"/>
                </a:lnTo>
                <a:lnTo>
                  <a:pt x="3390" y="0"/>
                </a:lnTo>
                <a:lnTo>
                  <a:pt x="0" y="1689"/>
                </a:lnTo>
                <a:lnTo>
                  <a:pt x="0" y="5880"/>
                </a:lnTo>
                <a:lnTo>
                  <a:pt x="3390" y="7569"/>
                </a:lnTo>
                <a:lnTo>
                  <a:pt x="7569" y="7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776238" y="6062808"/>
            <a:ext cx="16230" cy="8102"/>
          </a:xfrm>
          <a:custGeom>
            <a:avLst/>
            <a:gdLst/>
            <a:ahLst/>
            <a:cxnLst/>
            <a:rect l="l" t="t" r="r" b="b"/>
            <a:pathLst>
              <a:path w="16230" h="8102">
                <a:moveTo>
                  <a:pt x="8127" y="8102"/>
                </a:moveTo>
                <a:lnTo>
                  <a:pt x="12585" y="8102"/>
                </a:lnTo>
                <a:lnTo>
                  <a:pt x="16230" y="6299"/>
                </a:lnTo>
                <a:lnTo>
                  <a:pt x="16230" y="1816"/>
                </a:lnTo>
                <a:lnTo>
                  <a:pt x="12585" y="0"/>
                </a:lnTo>
                <a:lnTo>
                  <a:pt x="3657" y="0"/>
                </a:lnTo>
                <a:lnTo>
                  <a:pt x="0" y="1816"/>
                </a:lnTo>
                <a:lnTo>
                  <a:pt x="0" y="6299"/>
                </a:lnTo>
                <a:lnTo>
                  <a:pt x="3657" y="8102"/>
                </a:lnTo>
                <a:lnTo>
                  <a:pt x="8127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846203" y="5975466"/>
            <a:ext cx="14109" cy="7023"/>
          </a:xfrm>
          <a:custGeom>
            <a:avLst/>
            <a:gdLst/>
            <a:ahLst/>
            <a:cxnLst/>
            <a:rect l="l" t="t" r="r" b="b"/>
            <a:pathLst>
              <a:path w="14109" h="7023">
                <a:moveTo>
                  <a:pt x="7061" y="7023"/>
                </a:moveTo>
                <a:lnTo>
                  <a:pt x="10921" y="7023"/>
                </a:lnTo>
                <a:lnTo>
                  <a:pt x="14109" y="5460"/>
                </a:lnTo>
                <a:lnTo>
                  <a:pt x="14109" y="1574"/>
                </a:lnTo>
                <a:lnTo>
                  <a:pt x="10921" y="0"/>
                </a:lnTo>
                <a:lnTo>
                  <a:pt x="3162" y="0"/>
                </a:lnTo>
                <a:lnTo>
                  <a:pt x="0" y="1574"/>
                </a:lnTo>
                <a:lnTo>
                  <a:pt x="0" y="5460"/>
                </a:lnTo>
                <a:lnTo>
                  <a:pt x="3162" y="7023"/>
                </a:lnTo>
                <a:lnTo>
                  <a:pt x="7061" y="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181569" y="6805361"/>
            <a:ext cx="34277" cy="17106"/>
          </a:xfrm>
          <a:custGeom>
            <a:avLst/>
            <a:gdLst/>
            <a:ahLst/>
            <a:cxnLst/>
            <a:rect l="l" t="t" r="r" b="b"/>
            <a:pathLst>
              <a:path w="34277" h="17106">
                <a:moveTo>
                  <a:pt x="17170" y="17106"/>
                </a:moveTo>
                <a:lnTo>
                  <a:pt x="26568" y="17106"/>
                </a:lnTo>
                <a:lnTo>
                  <a:pt x="34277" y="13284"/>
                </a:lnTo>
                <a:lnTo>
                  <a:pt x="34277" y="3822"/>
                </a:lnTo>
                <a:lnTo>
                  <a:pt x="26568" y="0"/>
                </a:lnTo>
                <a:lnTo>
                  <a:pt x="7708" y="0"/>
                </a:lnTo>
                <a:lnTo>
                  <a:pt x="0" y="3822"/>
                </a:lnTo>
                <a:lnTo>
                  <a:pt x="0" y="13284"/>
                </a:lnTo>
                <a:lnTo>
                  <a:pt x="7708" y="17106"/>
                </a:lnTo>
                <a:lnTo>
                  <a:pt x="17170" y="17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216551" y="6761681"/>
            <a:ext cx="33223" cy="16573"/>
          </a:xfrm>
          <a:custGeom>
            <a:avLst/>
            <a:gdLst/>
            <a:ahLst/>
            <a:cxnLst/>
            <a:rect l="l" t="t" r="r" b="b"/>
            <a:pathLst>
              <a:path w="33223" h="16573">
                <a:moveTo>
                  <a:pt x="0" y="8293"/>
                </a:moveTo>
                <a:lnTo>
                  <a:pt x="0" y="12877"/>
                </a:lnTo>
                <a:lnTo>
                  <a:pt x="7467" y="16573"/>
                </a:lnTo>
                <a:lnTo>
                  <a:pt x="25742" y="16573"/>
                </a:lnTo>
                <a:lnTo>
                  <a:pt x="33223" y="12877"/>
                </a:lnTo>
                <a:lnTo>
                  <a:pt x="33223" y="3708"/>
                </a:lnTo>
                <a:lnTo>
                  <a:pt x="25742" y="0"/>
                </a:lnTo>
                <a:lnTo>
                  <a:pt x="7467" y="0"/>
                </a:lnTo>
                <a:lnTo>
                  <a:pt x="0" y="3708"/>
                </a:lnTo>
                <a:lnTo>
                  <a:pt x="0" y="82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788057" y="5975175"/>
            <a:ext cx="14084" cy="7315"/>
          </a:xfrm>
          <a:custGeom>
            <a:avLst/>
            <a:gdLst/>
            <a:ahLst/>
            <a:cxnLst/>
            <a:rect l="l" t="t" r="r" b="b"/>
            <a:pathLst>
              <a:path w="14084" h="7315">
                <a:moveTo>
                  <a:pt x="2070" y="6286"/>
                </a:moveTo>
                <a:lnTo>
                  <a:pt x="5194" y="7315"/>
                </a:lnTo>
                <a:lnTo>
                  <a:pt x="8890" y="7315"/>
                </a:lnTo>
                <a:lnTo>
                  <a:pt x="12026" y="6286"/>
                </a:lnTo>
                <a:lnTo>
                  <a:pt x="14084" y="2870"/>
                </a:lnTo>
                <a:lnTo>
                  <a:pt x="12026" y="1308"/>
                </a:lnTo>
                <a:lnTo>
                  <a:pt x="9385" y="0"/>
                </a:lnTo>
                <a:lnTo>
                  <a:pt x="4699" y="0"/>
                </a:lnTo>
                <a:lnTo>
                  <a:pt x="2070" y="1308"/>
                </a:lnTo>
                <a:lnTo>
                  <a:pt x="0" y="4724"/>
                </a:lnTo>
                <a:lnTo>
                  <a:pt x="2070" y="6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186675" y="6892711"/>
            <a:ext cx="36398" cy="18186"/>
          </a:xfrm>
          <a:custGeom>
            <a:avLst/>
            <a:gdLst/>
            <a:ahLst/>
            <a:cxnLst/>
            <a:rect l="l" t="t" r="r" b="b"/>
            <a:pathLst>
              <a:path w="36398" h="18186">
                <a:moveTo>
                  <a:pt x="18237" y="18186"/>
                </a:moveTo>
                <a:lnTo>
                  <a:pt x="28219" y="18186"/>
                </a:lnTo>
                <a:lnTo>
                  <a:pt x="36398" y="14109"/>
                </a:lnTo>
                <a:lnTo>
                  <a:pt x="36398" y="4076"/>
                </a:lnTo>
                <a:lnTo>
                  <a:pt x="28219" y="0"/>
                </a:lnTo>
                <a:lnTo>
                  <a:pt x="8191" y="0"/>
                </a:lnTo>
                <a:lnTo>
                  <a:pt x="0" y="4076"/>
                </a:lnTo>
                <a:lnTo>
                  <a:pt x="0" y="14109"/>
                </a:lnTo>
                <a:lnTo>
                  <a:pt x="8191" y="18186"/>
                </a:lnTo>
                <a:lnTo>
                  <a:pt x="18237" y="18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185272" y="6718001"/>
            <a:ext cx="32105" cy="16052"/>
          </a:xfrm>
          <a:custGeom>
            <a:avLst/>
            <a:gdLst/>
            <a:ahLst/>
            <a:cxnLst/>
            <a:rect l="l" t="t" r="r" b="b"/>
            <a:pathLst>
              <a:path w="32105" h="16052">
                <a:moveTo>
                  <a:pt x="16052" y="0"/>
                </a:moveTo>
                <a:lnTo>
                  <a:pt x="7175" y="0"/>
                </a:lnTo>
                <a:lnTo>
                  <a:pt x="0" y="3594"/>
                </a:lnTo>
                <a:lnTo>
                  <a:pt x="0" y="12458"/>
                </a:lnTo>
                <a:lnTo>
                  <a:pt x="7175" y="16052"/>
                </a:lnTo>
                <a:lnTo>
                  <a:pt x="24930" y="16052"/>
                </a:lnTo>
                <a:lnTo>
                  <a:pt x="32105" y="12458"/>
                </a:lnTo>
                <a:lnTo>
                  <a:pt x="32105" y="3594"/>
                </a:lnTo>
                <a:lnTo>
                  <a:pt x="24930" y="0"/>
                </a:lnTo>
                <a:lnTo>
                  <a:pt x="160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251531" y="6718000"/>
            <a:ext cx="32156" cy="16052"/>
          </a:xfrm>
          <a:custGeom>
            <a:avLst/>
            <a:gdLst/>
            <a:ahLst/>
            <a:cxnLst/>
            <a:rect l="l" t="t" r="r" b="b"/>
            <a:pathLst>
              <a:path w="32156" h="16052">
                <a:moveTo>
                  <a:pt x="16103" y="16052"/>
                </a:moveTo>
                <a:lnTo>
                  <a:pt x="24930" y="16052"/>
                </a:lnTo>
                <a:lnTo>
                  <a:pt x="32156" y="12458"/>
                </a:lnTo>
                <a:lnTo>
                  <a:pt x="32156" y="3594"/>
                </a:lnTo>
                <a:lnTo>
                  <a:pt x="24930" y="0"/>
                </a:lnTo>
                <a:lnTo>
                  <a:pt x="7226" y="0"/>
                </a:lnTo>
                <a:lnTo>
                  <a:pt x="0" y="3594"/>
                </a:lnTo>
                <a:lnTo>
                  <a:pt x="0" y="12458"/>
                </a:lnTo>
                <a:lnTo>
                  <a:pt x="7226" y="16052"/>
                </a:lnTo>
                <a:lnTo>
                  <a:pt x="16103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222443" y="6674325"/>
            <a:ext cx="31038" cy="15519"/>
          </a:xfrm>
          <a:custGeom>
            <a:avLst/>
            <a:gdLst/>
            <a:ahLst/>
            <a:cxnLst/>
            <a:rect l="l" t="t" r="r" b="b"/>
            <a:pathLst>
              <a:path w="31038" h="15519">
                <a:moveTo>
                  <a:pt x="15519" y="0"/>
                </a:moveTo>
                <a:lnTo>
                  <a:pt x="6934" y="0"/>
                </a:lnTo>
                <a:lnTo>
                  <a:pt x="0" y="3467"/>
                </a:lnTo>
                <a:lnTo>
                  <a:pt x="0" y="12052"/>
                </a:lnTo>
                <a:lnTo>
                  <a:pt x="6934" y="15519"/>
                </a:lnTo>
                <a:lnTo>
                  <a:pt x="24104" y="15519"/>
                </a:lnTo>
                <a:lnTo>
                  <a:pt x="31038" y="12052"/>
                </a:lnTo>
                <a:lnTo>
                  <a:pt x="31038" y="3467"/>
                </a:lnTo>
                <a:lnTo>
                  <a:pt x="24104" y="0"/>
                </a:lnTo>
                <a:lnTo>
                  <a:pt x="155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762975" y="6237525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0" y="5118"/>
                </a:moveTo>
                <a:lnTo>
                  <a:pt x="0" y="7937"/>
                </a:lnTo>
                <a:lnTo>
                  <a:pt x="4572" y="10223"/>
                </a:lnTo>
                <a:lnTo>
                  <a:pt x="15875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75" y="0"/>
                </a:lnTo>
                <a:lnTo>
                  <a:pt x="4572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776902" y="6106488"/>
            <a:ext cx="17297" cy="8623"/>
          </a:xfrm>
          <a:custGeom>
            <a:avLst/>
            <a:gdLst/>
            <a:ahLst/>
            <a:cxnLst/>
            <a:rect l="l" t="t" r="r" b="b"/>
            <a:pathLst>
              <a:path w="17297" h="8623">
                <a:moveTo>
                  <a:pt x="17297" y="4317"/>
                </a:moveTo>
                <a:lnTo>
                  <a:pt x="17297" y="1943"/>
                </a:lnTo>
                <a:lnTo>
                  <a:pt x="13411" y="0"/>
                </a:lnTo>
                <a:lnTo>
                  <a:pt x="3898" y="0"/>
                </a:lnTo>
                <a:lnTo>
                  <a:pt x="0" y="1943"/>
                </a:lnTo>
                <a:lnTo>
                  <a:pt x="0" y="6718"/>
                </a:lnTo>
                <a:lnTo>
                  <a:pt x="3898" y="8623"/>
                </a:lnTo>
                <a:lnTo>
                  <a:pt x="13411" y="8623"/>
                </a:lnTo>
                <a:lnTo>
                  <a:pt x="17297" y="6718"/>
                </a:lnTo>
                <a:lnTo>
                  <a:pt x="17297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781953" y="6150183"/>
            <a:ext cx="18364" cy="9144"/>
          </a:xfrm>
          <a:custGeom>
            <a:avLst/>
            <a:gdLst/>
            <a:ahLst/>
            <a:cxnLst/>
            <a:rect l="l" t="t" r="r" b="b"/>
            <a:pathLst>
              <a:path w="18364" h="9144">
                <a:moveTo>
                  <a:pt x="9194" y="9143"/>
                </a:moveTo>
                <a:lnTo>
                  <a:pt x="14236" y="9143"/>
                </a:lnTo>
                <a:lnTo>
                  <a:pt x="18364" y="7099"/>
                </a:lnTo>
                <a:lnTo>
                  <a:pt x="18364" y="2044"/>
                </a:lnTo>
                <a:lnTo>
                  <a:pt x="14236" y="0"/>
                </a:lnTo>
                <a:lnTo>
                  <a:pt x="4127" y="0"/>
                </a:lnTo>
                <a:lnTo>
                  <a:pt x="0" y="2044"/>
                </a:lnTo>
                <a:lnTo>
                  <a:pt x="0" y="7099"/>
                </a:lnTo>
                <a:lnTo>
                  <a:pt x="4127" y="9143"/>
                </a:lnTo>
                <a:lnTo>
                  <a:pt x="9194" y="9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809707" y="6062808"/>
            <a:ext cx="16217" cy="8102"/>
          </a:xfrm>
          <a:custGeom>
            <a:avLst/>
            <a:gdLst/>
            <a:ahLst/>
            <a:cxnLst/>
            <a:rect l="l" t="t" r="r" b="b"/>
            <a:pathLst>
              <a:path w="16217" h="8102">
                <a:moveTo>
                  <a:pt x="8115" y="8102"/>
                </a:moveTo>
                <a:lnTo>
                  <a:pt x="12560" y="8102"/>
                </a:lnTo>
                <a:lnTo>
                  <a:pt x="16217" y="6299"/>
                </a:lnTo>
                <a:lnTo>
                  <a:pt x="16217" y="1816"/>
                </a:lnTo>
                <a:lnTo>
                  <a:pt x="12560" y="0"/>
                </a:lnTo>
                <a:lnTo>
                  <a:pt x="3644" y="0"/>
                </a:lnTo>
                <a:lnTo>
                  <a:pt x="0" y="1816"/>
                </a:lnTo>
                <a:lnTo>
                  <a:pt x="0" y="6299"/>
                </a:lnTo>
                <a:lnTo>
                  <a:pt x="3644" y="8102"/>
                </a:lnTo>
                <a:lnTo>
                  <a:pt x="8115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842487" y="6019131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7594" y="7569"/>
                </a:moveTo>
                <a:lnTo>
                  <a:pt x="11760" y="7569"/>
                </a:lnTo>
                <a:lnTo>
                  <a:pt x="15163" y="5880"/>
                </a:lnTo>
                <a:lnTo>
                  <a:pt x="15163" y="1689"/>
                </a:lnTo>
                <a:lnTo>
                  <a:pt x="11760" y="0"/>
                </a:lnTo>
                <a:lnTo>
                  <a:pt x="3416" y="0"/>
                </a:lnTo>
                <a:lnTo>
                  <a:pt x="0" y="1689"/>
                </a:lnTo>
                <a:lnTo>
                  <a:pt x="0" y="5880"/>
                </a:lnTo>
                <a:lnTo>
                  <a:pt x="3416" y="7569"/>
                </a:lnTo>
                <a:lnTo>
                  <a:pt x="7594" y="7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791384" y="6193854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19380" y="4838"/>
                </a:moveTo>
                <a:lnTo>
                  <a:pt x="19380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80" y="7518"/>
                </a:lnTo>
                <a:lnTo>
                  <a:pt x="1938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31423" y="6193854"/>
            <a:ext cx="19367" cy="9690"/>
          </a:xfrm>
          <a:custGeom>
            <a:avLst/>
            <a:gdLst/>
            <a:ahLst/>
            <a:cxnLst/>
            <a:rect l="l" t="t" r="r" b="b"/>
            <a:pathLst>
              <a:path w="19367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67" y="7518"/>
                </a:lnTo>
                <a:lnTo>
                  <a:pt x="19367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778978" y="6281215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00" y="10744"/>
                </a:lnTo>
                <a:lnTo>
                  <a:pt x="16700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700" y="0"/>
                </a:lnTo>
                <a:lnTo>
                  <a:pt x="4800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817146" y="5975466"/>
            <a:ext cx="14084" cy="7023"/>
          </a:xfrm>
          <a:custGeom>
            <a:avLst/>
            <a:gdLst/>
            <a:ahLst/>
            <a:cxnLst/>
            <a:rect l="l" t="t" r="r" b="b"/>
            <a:pathLst>
              <a:path w="14084" h="7023">
                <a:moveTo>
                  <a:pt x="7035" y="7023"/>
                </a:moveTo>
                <a:lnTo>
                  <a:pt x="10934" y="7023"/>
                </a:lnTo>
                <a:lnTo>
                  <a:pt x="14084" y="5460"/>
                </a:lnTo>
                <a:lnTo>
                  <a:pt x="14084" y="1574"/>
                </a:lnTo>
                <a:lnTo>
                  <a:pt x="10934" y="0"/>
                </a:lnTo>
                <a:lnTo>
                  <a:pt x="3136" y="0"/>
                </a:lnTo>
                <a:lnTo>
                  <a:pt x="0" y="1574"/>
                </a:lnTo>
                <a:lnTo>
                  <a:pt x="0" y="5460"/>
                </a:lnTo>
                <a:lnTo>
                  <a:pt x="3136" y="7023"/>
                </a:lnTo>
                <a:lnTo>
                  <a:pt x="7035" y="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811221" y="6019131"/>
            <a:ext cx="15163" cy="7569"/>
          </a:xfrm>
          <a:custGeom>
            <a:avLst/>
            <a:gdLst/>
            <a:ahLst/>
            <a:cxnLst/>
            <a:rect l="l" t="t" r="r" b="b"/>
            <a:pathLst>
              <a:path w="15163" h="7569">
                <a:moveTo>
                  <a:pt x="7594" y="7569"/>
                </a:moveTo>
                <a:lnTo>
                  <a:pt x="11760" y="7569"/>
                </a:lnTo>
                <a:lnTo>
                  <a:pt x="15163" y="5880"/>
                </a:lnTo>
                <a:lnTo>
                  <a:pt x="15163" y="1689"/>
                </a:lnTo>
                <a:lnTo>
                  <a:pt x="11760" y="0"/>
                </a:lnTo>
                <a:lnTo>
                  <a:pt x="3403" y="0"/>
                </a:lnTo>
                <a:lnTo>
                  <a:pt x="0" y="1689"/>
                </a:lnTo>
                <a:lnTo>
                  <a:pt x="0" y="5880"/>
                </a:lnTo>
                <a:lnTo>
                  <a:pt x="3403" y="7569"/>
                </a:lnTo>
                <a:lnTo>
                  <a:pt x="7594" y="75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27426" y="5931518"/>
            <a:ext cx="13017" cy="6769"/>
          </a:xfrm>
          <a:custGeom>
            <a:avLst/>
            <a:gdLst/>
            <a:ahLst/>
            <a:cxnLst/>
            <a:rect l="l" t="t" r="r" b="b"/>
            <a:pathLst>
              <a:path w="13017" h="6769">
                <a:moveTo>
                  <a:pt x="1904" y="5816"/>
                </a:moveTo>
                <a:lnTo>
                  <a:pt x="4787" y="6769"/>
                </a:lnTo>
                <a:lnTo>
                  <a:pt x="8216" y="6769"/>
                </a:lnTo>
                <a:lnTo>
                  <a:pt x="11099" y="5816"/>
                </a:lnTo>
                <a:lnTo>
                  <a:pt x="13017" y="2666"/>
                </a:lnTo>
                <a:lnTo>
                  <a:pt x="8674" y="0"/>
                </a:lnTo>
                <a:lnTo>
                  <a:pt x="4330" y="0"/>
                </a:lnTo>
                <a:lnTo>
                  <a:pt x="685" y="1828"/>
                </a:lnTo>
                <a:lnTo>
                  <a:pt x="0" y="4368"/>
                </a:lnTo>
                <a:lnTo>
                  <a:pt x="1904" y="5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19794" y="6150176"/>
            <a:ext cx="18326" cy="9144"/>
          </a:xfrm>
          <a:custGeom>
            <a:avLst/>
            <a:gdLst/>
            <a:ahLst/>
            <a:cxnLst/>
            <a:rect l="l" t="t" r="r" b="b"/>
            <a:pathLst>
              <a:path w="18326" h="9144">
                <a:moveTo>
                  <a:pt x="18326" y="4571"/>
                </a:moveTo>
                <a:lnTo>
                  <a:pt x="18326" y="2044"/>
                </a:lnTo>
                <a:lnTo>
                  <a:pt x="14223" y="0"/>
                </a:lnTo>
                <a:lnTo>
                  <a:pt x="4102" y="0"/>
                </a:lnTo>
                <a:lnTo>
                  <a:pt x="0" y="2044"/>
                </a:lnTo>
                <a:lnTo>
                  <a:pt x="0" y="7111"/>
                </a:lnTo>
                <a:lnTo>
                  <a:pt x="4102" y="9143"/>
                </a:lnTo>
                <a:lnTo>
                  <a:pt x="14223" y="9143"/>
                </a:lnTo>
                <a:lnTo>
                  <a:pt x="18326" y="7111"/>
                </a:lnTo>
                <a:lnTo>
                  <a:pt x="18326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812560" y="6106488"/>
            <a:ext cx="17284" cy="8623"/>
          </a:xfrm>
          <a:custGeom>
            <a:avLst/>
            <a:gdLst/>
            <a:ahLst/>
            <a:cxnLst/>
            <a:rect l="l" t="t" r="r" b="b"/>
            <a:pathLst>
              <a:path w="17284" h="8623">
                <a:moveTo>
                  <a:pt x="17284" y="4317"/>
                </a:moveTo>
                <a:lnTo>
                  <a:pt x="17284" y="1943"/>
                </a:lnTo>
                <a:lnTo>
                  <a:pt x="13398" y="0"/>
                </a:lnTo>
                <a:lnTo>
                  <a:pt x="3886" y="0"/>
                </a:lnTo>
                <a:lnTo>
                  <a:pt x="0" y="1943"/>
                </a:lnTo>
                <a:lnTo>
                  <a:pt x="0" y="6718"/>
                </a:lnTo>
                <a:lnTo>
                  <a:pt x="3886" y="8623"/>
                </a:lnTo>
                <a:lnTo>
                  <a:pt x="13398" y="8623"/>
                </a:lnTo>
                <a:lnTo>
                  <a:pt x="17284" y="6718"/>
                </a:lnTo>
                <a:lnTo>
                  <a:pt x="17284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805202" y="6237527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10210" y="10223"/>
                </a:moveTo>
                <a:lnTo>
                  <a:pt x="15862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62" y="0"/>
                </a:lnTo>
                <a:lnTo>
                  <a:pt x="4559" y="0"/>
                </a:lnTo>
                <a:lnTo>
                  <a:pt x="0" y="2298"/>
                </a:lnTo>
                <a:lnTo>
                  <a:pt x="0" y="7937"/>
                </a:lnTo>
                <a:lnTo>
                  <a:pt x="4559" y="10223"/>
                </a:lnTo>
                <a:lnTo>
                  <a:pt x="10210" y="10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087963" y="5713387"/>
            <a:ext cx="7734" cy="3848"/>
          </a:xfrm>
          <a:custGeom>
            <a:avLst/>
            <a:gdLst/>
            <a:ahLst/>
            <a:cxnLst/>
            <a:rect l="l" t="t" r="r" b="b"/>
            <a:pathLst>
              <a:path w="7734" h="3848">
                <a:moveTo>
                  <a:pt x="3873" y="3848"/>
                </a:moveTo>
                <a:lnTo>
                  <a:pt x="7734" y="2997"/>
                </a:lnTo>
                <a:lnTo>
                  <a:pt x="5994" y="0"/>
                </a:lnTo>
                <a:lnTo>
                  <a:pt x="1739" y="0"/>
                </a:lnTo>
                <a:lnTo>
                  <a:pt x="0" y="2997"/>
                </a:lnTo>
                <a:lnTo>
                  <a:pt x="387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47416" y="6237125"/>
            <a:ext cx="20447" cy="10629"/>
          </a:xfrm>
          <a:custGeom>
            <a:avLst/>
            <a:gdLst/>
            <a:ahLst/>
            <a:cxnLst/>
            <a:rect l="l" t="t" r="r" b="b"/>
            <a:pathLst>
              <a:path w="20447" h="10629">
                <a:moveTo>
                  <a:pt x="17449" y="1905"/>
                </a:moveTo>
                <a:lnTo>
                  <a:pt x="13627" y="0"/>
                </a:lnTo>
                <a:lnTo>
                  <a:pt x="6819" y="0"/>
                </a:lnTo>
                <a:lnTo>
                  <a:pt x="2997" y="1905"/>
                </a:lnTo>
                <a:lnTo>
                  <a:pt x="0" y="4165"/>
                </a:lnTo>
                <a:lnTo>
                  <a:pt x="0" y="6858"/>
                </a:lnTo>
                <a:lnTo>
                  <a:pt x="2997" y="9131"/>
                </a:lnTo>
                <a:lnTo>
                  <a:pt x="4902" y="10083"/>
                </a:lnTo>
                <a:lnTo>
                  <a:pt x="7531" y="10629"/>
                </a:lnTo>
                <a:lnTo>
                  <a:pt x="12915" y="10629"/>
                </a:lnTo>
                <a:lnTo>
                  <a:pt x="15544" y="10083"/>
                </a:lnTo>
                <a:lnTo>
                  <a:pt x="19354" y="8178"/>
                </a:lnTo>
                <a:lnTo>
                  <a:pt x="20447" y="5524"/>
                </a:lnTo>
                <a:lnTo>
                  <a:pt x="19354" y="2857"/>
                </a:lnTo>
                <a:lnTo>
                  <a:pt x="17449" y="1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871452" y="6193467"/>
            <a:ext cx="19380" cy="10083"/>
          </a:xfrm>
          <a:custGeom>
            <a:avLst/>
            <a:gdLst/>
            <a:ahLst/>
            <a:cxnLst/>
            <a:rect l="l" t="t" r="r" b="b"/>
            <a:pathLst>
              <a:path w="19380" h="10083">
                <a:moveTo>
                  <a:pt x="16535" y="1803"/>
                </a:moveTo>
                <a:lnTo>
                  <a:pt x="12915" y="0"/>
                </a:lnTo>
                <a:lnTo>
                  <a:pt x="6451" y="0"/>
                </a:lnTo>
                <a:lnTo>
                  <a:pt x="2832" y="1803"/>
                </a:lnTo>
                <a:lnTo>
                  <a:pt x="0" y="3962"/>
                </a:lnTo>
                <a:lnTo>
                  <a:pt x="1028" y="7759"/>
                </a:lnTo>
                <a:lnTo>
                  <a:pt x="4648" y="9563"/>
                </a:lnTo>
                <a:lnTo>
                  <a:pt x="7137" y="10083"/>
                </a:lnTo>
                <a:lnTo>
                  <a:pt x="12242" y="10083"/>
                </a:lnTo>
                <a:lnTo>
                  <a:pt x="16535" y="8661"/>
                </a:lnTo>
                <a:lnTo>
                  <a:pt x="19380" y="6502"/>
                </a:lnTo>
                <a:lnTo>
                  <a:pt x="18351" y="2717"/>
                </a:lnTo>
                <a:lnTo>
                  <a:pt x="16535" y="1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23384" y="6280777"/>
            <a:ext cx="21501" cy="11188"/>
          </a:xfrm>
          <a:custGeom>
            <a:avLst/>
            <a:gdLst/>
            <a:ahLst/>
            <a:cxnLst/>
            <a:rect l="l" t="t" r="r" b="b"/>
            <a:pathLst>
              <a:path w="21501" h="11188">
                <a:moveTo>
                  <a:pt x="18351" y="2006"/>
                </a:moveTo>
                <a:lnTo>
                  <a:pt x="14338" y="0"/>
                </a:lnTo>
                <a:lnTo>
                  <a:pt x="7162" y="0"/>
                </a:lnTo>
                <a:lnTo>
                  <a:pt x="3162" y="2006"/>
                </a:lnTo>
                <a:lnTo>
                  <a:pt x="0" y="4394"/>
                </a:lnTo>
                <a:lnTo>
                  <a:pt x="0" y="7213"/>
                </a:lnTo>
                <a:lnTo>
                  <a:pt x="3162" y="9613"/>
                </a:lnTo>
                <a:lnTo>
                  <a:pt x="5168" y="10617"/>
                </a:lnTo>
                <a:lnTo>
                  <a:pt x="7912" y="11188"/>
                </a:lnTo>
                <a:lnTo>
                  <a:pt x="13588" y="11188"/>
                </a:lnTo>
                <a:lnTo>
                  <a:pt x="16344" y="10617"/>
                </a:lnTo>
                <a:lnTo>
                  <a:pt x="20358" y="8610"/>
                </a:lnTo>
                <a:lnTo>
                  <a:pt x="21501" y="5803"/>
                </a:lnTo>
                <a:lnTo>
                  <a:pt x="20358" y="3009"/>
                </a:lnTo>
                <a:lnTo>
                  <a:pt x="18351" y="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799358" y="6324436"/>
            <a:ext cx="22555" cy="11734"/>
          </a:xfrm>
          <a:custGeom>
            <a:avLst/>
            <a:gdLst/>
            <a:ahLst/>
            <a:cxnLst/>
            <a:rect l="l" t="t" r="r" b="b"/>
            <a:pathLst>
              <a:path w="22555" h="11734">
                <a:moveTo>
                  <a:pt x="19253" y="2108"/>
                </a:moveTo>
                <a:lnTo>
                  <a:pt x="15036" y="0"/>
                </a:lnTo>
                <a:lnTo>
                  <a:pt x="7518" y="0"/>
                </a:lnTo>
                <a:lnTo>
                  <a:pt x="3302" y="2108"/>
                </a:lnTo>
                <a:lnTo>
                  <a:pt x="0" y="4610"/>
                </a:lnTo>
                <a:lnTo>
                  <a:pt x="0" y="7569"/>
                </a:lnTo>
                <a:lnTo>
                  <a:pt x="3302" y="10083"/>
                </a:lnTo>
                <a:lnTo>
                  <a:pt x="5410" y="11137"/>
                </a:lnTo>
                <a:lnTo>
                  <a:pt x="8305" y="11734"/>
                </a:lnTo>
                <a:lnTo>
                  <a:pt x="14249" y="11734"/>
                </a:lnTo>
                <a:lnTo>
                  <a:pt x="17145" y="11137"/>
                </a:lnTo>
                <a:lnTo>
                  <a:pt x="21361" y="9029"/>
                </a:lnTo>
                <a:lnTo>
                  <a:pt x="22555" y="6096"/>
                </a:lnTo>
                <a:lnTo>
                  <a:pt x="21361" y="3162"/>
                </a:lnTo>
                <a:lnTo>
                  <a:pt x="19253" y="2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883857" y="6106488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17259" y="4317"/>
                </a:moveTo>
                <a:lnTo>
                  <a:pt x="17259" y="1943"/>
                </a:lnTo>
                <a:lnTo>
                  <a:pt x="13411" y="0"/>
                </a:lnTo>
                <a:lnTo>
                  <a:pt x="3860" y="0"/>
                </a:lnTo>
                <a:lnTo>
                  <a:pt x="0" y="1943"/>
                </a:lnTo>
                <a:lnTo>
                  <a:pt x="0" y="6718"/>
                </a:lnTo>
                <a:lnTo>
                  <a:pt x="3860" y="8623"/>
                </a:lnTo>
                <a:lnTo>
                  <a:pt x="13411" y="8623"/>
                </a:lnTo>
                <a:lnTo>
                  <a:pt x="17259" y="6718"/>
                </a:lnTo>
                <a:lnTo>
                  <a:pt x="17259" y="4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751300" y="6411761"/>
            <a:ext cx="24676" cy="12827"/>
          </a:xfrm>
          <a:custGeom>
            <a:avLst/>
            <a:gdLst/>
            <a:ahLst/>
            <a:cxnLst/>
            <a:rect l="l" t="t" r="r" b="b"/>
            <a:pathLst>
              <a:path w="24676" h="12826">
                <a:moveTo>
                  <a:pt x="21056" y="2298"/>
                </a:moveTo>
                <a:lnTo>
                  <a:pt x="16446" y="0"/>
                </a:lnTo>
                <a:lnTo>
                  <a:pt x="8216" y="0"/>
                </a:lnTo>
                <a:lnTo>
                  <a:pt x="3606" y="2298"/>
                </a:lnTo>
                <a:lnTo>
                  <a:pt x="0" y="5029"/>
                </a:lnTo>
                <a:lnTo>
                  <a:pt x="0" y="8280"/>
                </a:lnTo>
                <a:lnTo>
                  <a:pt x="3606" y="11023"/>
                </a:lnTo>
                <a:lnTo>
                  <a:pt x="5918" y="12179"/>
                </a:lnTo>
                <a:lnTo>
                  <a:pt x="9080" y="12827"/>
                </a:lnTo>
                <a:lnTo>
                  <a:pt x="15582" y="12827"/>
                </a:lnTo>
                <a:lnTo>
                  <a:pt x="18757" y="12179"/>
                </a:lnTo>
                <a:lnTo>
                  <a:pt x="23355" y="9867"/>
                </a:lnTo>
                <a:lnTo>
                  <a:pt x="24676" y="6654"/>
                </a:lnTo>
                <a:lnTo>
                  <a:pt x="23355" y="3454"/>
                </a:lnTo>
                <a:lnTo>
                  <a:pt x="21056" y="22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75325" y="6368094"/>
            <a:ext cx="23622" cy="12280"/>
          </a:xfrm>
          <a:custGeom>
            <a:avLst/>
            <a:gdLst/>
            <a:ahLst/>
            <a:cxnLst/>
            <a:rect l="l" t="t" r="r" b="b"/>
            <a:pathLst>
              <a:path w="23622" h="12280">
                <a:moveTo>
                  <a:pt x="20154" y="2209"/>
                </a:moveTo>
                <a:lnTo>
                  <a:pt x="15735" y="0"/>
                </a:lnTo>
                <a:lnTo>
                  <a:pt x="7873" y="0"/>
                </a:lnTo>
                <a:lnTo>
                  <a:pt x="3467" y="2209"/>
                </a:lnTo>
                <a:lnTo>
                  <a:pt x="0" y="4826"/>
                </a:lnTo>
                <a:lnTo>
                  <a:pt x="0" y="7924"/>
                </a:lnTo>
                <a:lnTo>
                  <a:pt x="3467" y="10553"/>
                </a:lnTo>
                <a:lnTo>
                  <a:pt x="5664" y="11658"/>
                </a:lnTo>
                <a:lnTo>
                  <a:pt x="8686" y="12280"/>
                </a:lnTo>
                <a:lnTo>
                  <a:pt x="14922" y="12280"/>
                </a:lnTo>
                <a:lnTo>
                  <a:pt x="17945" y="11658"/>
                </a:lnTo>
                <a:lnTo>
                  <a:pt x="22364" y="9448"/>
                </a:lnTo>
                <a:lnTo>
                  <a:pt x="23621" y="6375"/>
                </a:lnTo>
                <a:lnTo>
                  <a:pt x="22364" y="3314"/>
                </a:lnTo>
                <a:lnTo>
                  <a:pt x="20154" y="2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936310" y="6019134"/>
            <a:ext cx="15125" cy="7569"/>
          </a:xfrm>
          <a:custGeom>
            <a:avLst/>
            <a:gdLst/>
            <a:ahLst/>
            <a:cxnLst/>
            <a:rect l="l" t="t" r="r" b="b"/>
            <a:pathLst>
              <a:path w="15125" h="7569">
                <a:moveTo>
                  <a:pt x="15125" y="3784"/>
                </a:moveTo>
                <a:lnTo>
                  <a:pt x="15125" y="1689"/>
                </a:lnTo>
                <a:lnTo>
                  <a:pt x="11747" y="0"/>
                </a:lnTo>
                <a:lnTo>
                  <a:pt x="3378" y="0"/>
                </a:lnTo>
                <a:lnTo>
                  <a:pt x="0" y="1689"/>
                </a:lnTo>
                <a:lnTo>
                  <a:pt x="0" y="5880"/>
                </a:lnTo>
                <a:lnTo>
                  <a:pt x="3378" y="7569"/>
                </a:lnTo>
                <a:lnTo>
                  <a:pt x="11747" y="7569"/>
                </a:lnTo>
                <a:lnTo>
                  <a:pt x="15125" y="5880"/>
                </a:lnTo>
                <a:lnTo>
                  <a:pt x="15125" y="3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943548" y="6062483"/>
            <a:ext cx="16192" cy="8432"/>
          </a:xfrm>
          <a:custGeom>
            <a:avLst/>
            <a:gdLst/>
            <a:ahLst/>
            <a:cxnLst/>
            <a:rect l="l" t="t" r="r" b="b"/>
            <a:pathLst>
              <a:path w="16192" h="8432">
                <a:moveTo>
                  <a:pt x="13817" y="1511"/>
                </a:moveTo>
                <a:lnTo>
                  <a:pt x="10795" y="0"/>
                </a:lnTo>
                <a:lnTo>
                  <a:pt x="5384" y="0"/>
                </a:lnTo>
                <a:lnTo>
                  <a:pt x="2374" y="1511"/>
                </a:lnTo>
                <a:lnTo>
                  <a:pt x="0" y="4381"/>
                </a:lnTo>
                <a:lnTo>
                  <a:pt x="2374" y="7238"/>
                </a:lnTo>
                <a:lnTo>
                  <a:pt x="5956" y="8432"/>
                </a:lnTo>
                <a:lnTo>
                  <a:pt x="10236" y="8432"/>
                </a:lnTo>
                <a:lnTo>
                  <a:pt x="13817" y="7238"/>
                </a:lnTo>
                <a:lnTo>
                  <a:pt x="16192" y="4381"/>
                </a:lnTo>
                <a:lnTo>
                  <a:pt x="13817" y="15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951145" y="5844418"/>
            <a:ext cx="10921" cy="5448"/>
          </a:xfrm>
          <a:custGeom>
            <a:avLst/>
            <a:gdLst/>
            <a:ahLst/>
            <a:cxnLst/>
            <a:rect l="l" t="t" r="r" b="b"/>
            <a:pathLst>
              <a:path w="10922" h="5448">
                <a:moveTo>
                  <a:pt x="5461" y="0"/>
                </a:moveTo>
                <a:lnTo>
                  <a:pt x="2451" y="0"/>
                </a:lnTo>
                <a:lnTo>
                  <a:pt x="0" y="2730"/>
                </a:lnTo>
                <a:lnTo>
                  <a:pt x="2451" y="5448"/>
                </a:lnTo>
                <a:lnTo>
                  <a:pt x="8458" y="5448"/>
                </a:lnTo>
                <a:lnTo>
                  <a:pt x="10922" y="2730"/>
                </a:lnTo>
                <a:lnTo>
                  <a:pt x="8458" y="0"/>
                </a:lnTo>
                <a:lnTo>
                  <a:pt x="54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359444" y="6980079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19227" y="0"/>
                </a:moveTo>
                <a:lnTo>
                  <a:pt x="8597" y="0"/>
                </a:lnTo>
                <a:lnTo>
                  <a:pt x="0" y="4292"/>
                </a:lnTo>
                <a:lnTo>
                  <a:pt x="0" y="14935"/>
                </a:lnTo>
                <a:lnTo>
                  <a:pt x="8597" y="19227"/>
                </a:lnTo>
                <a:lnTo>
                  <a:pt x="29870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70" y="0"/>
                </a:lnTo>
                <a:lnTo>
                  <a:pt x="19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919510" y="6106154"/>
            <a:ext cx="17259" cy="8966"/>
          </a:xfrm>
          <a:custGeom>
            <a:avLst/>
            <a:gdLst/>
            <a:ahLst/>
            <a:cxnLst/>
            <a:rect l="l" t="t" r="r" b="b"/>
            <a:pathLst>
              <a:path w="17259" h="8966">
                <a:moveTo>
                  <a:pt x="14732" y="1600"/>
                </a:moveTo>
                <a:lnTo>
                  <a:pt x="11506" y="0"/>
                </a:lnTo>
                <a:lnTo>
                  <a:pt x="5753" y="0"/>
                </a:lnTo>
                <a:lnTo>
                  <a:pt x="2527" y="1600"/>
                </a:lnTo>
                <a:lnTo>
                  <a:pt x="0" y="4648"/>
                </a:lnTo>
                <a:lnTo>
                  <a:pt x="2527" y="7696"/>
                </a:lnTo>
                <a:lnTo>
                  <a:pt x="6362" y="8966"/>
                </a:lnTo>
                <a:lnTo>
                  <a:pt x="10909" y="8966"/>
                </a:lnTo>
                <a:lnTo>
                  <a:pt x="14732" y="7696"/>
                </a:lnTo>
                <a:lnTo>
                  <a:pt x="17259" y="4648"/>
                </a:lnTo>
                <a:lnTo>
                  <a:pt x="14732" y="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910078" y="6062811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16205" y="4051"/>
                </a:move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6299"/>
                </a:lnTo>
                <a:lnTo>
                  <a:pt x="3619" y="8102"/>
                </a:lnTo>
                <a:lnTo>
                  <a:pt x="12585" y="8102"/>
                </a:lnTo>
                <a:lnTo>
                  <a:pt x="16205" y="6299"/>
                </a:lnTo>
                <a:lnTo>
                  <a:pt x="16205" y="4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895477" y="6149803"/>
            <a:ext cx="18326" cy="9525"/>
          </a:xfrm>
          <a:custGeom>
            <a:avLst/>
            <a:gdLst/>
            <a:ahLst/>
            <a:cxnLst/>
            <a:rect l="l" t="t" r="r" b="b"/>
            <a:pathLst>
              <a:path w="18326" h="9525">
                <a:moveTo>
                  <a:pt x="15633" y="1714"/>
                </a:moveTo>
                <a:lnTo>
                  <a:pt x="12217" y="12"/>
                </a:lnTo>
                <a:lnTo>
                  <a:pt x="6108" y="0"/>
                </a:lnTo>
                <a:lnTo>
                  <a:pt x="2692" y="1714"/>
                </a:lnTo>
                <a:lnTo>
                  <a:pt x="0" y="3746"/>
                </a:lnTo>
                <a:lnTo>
                  <a:pt x="977" y="7340"/>
                </a:lnTo>
                <a:lnTo>
                  <a:pt x="4394" y="9055"/>
                </a:lnTo>
                <a:lnTo>
                  <a:pt x="9156" y="9525"/>
                </a:lnTo>
                <a:lnTo>
                  <a:pt x="13919" y="9042"/>
                </a:lnTo>
                <a:lnTo>
                  <a:pt x="17348" y="7340"/>
                </a:lnTo>
                <a:lnTo>
                  <a:pt x="18326" y="3746"/>
                </a:lnTo>
                <a:lnTo>
                  <a:pt x="15633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961858" y="5931780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13017" y="3251"/>
                </a:moveTo>
                <a:lnTo>
                  <a:pt x="13017" y="1460"/>
                </a:lnTo>
                <a:lnTo>
                  <a:pt x="10109" y="0"/>
                </a:lnTo>
                <a:lnTo>
                  <a:pt x="2908" y="0"/>
                </a:lnTo>
                <a:lnTo>
                  <a:pt x="0" y="1460"/>
                </a:lnTo>
                <a:lnTo>
                  <a:pt x="0" y="5067"/>
                </a:lnTo>
                <a:lnTo>
                  <a:pt x="2908" y="6502"/>
                </a:lnTo>
                <a:lnTo>
                  <a:pt x="10109" y="6502"/>
                </a:lnTo>
                <a:lnTo>
                  <a:pt x="13017" y="5067"/>
                </a:lnTo>
                <a:lnTo>
                  <a:pt x="13017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486953" y="6892843"/>
            <a:ext cx="36334" cy="18057"/>
          </a:xfrm>
          <a:custGeom>
            <a:avLst/>
            <a:gdLst/>
            <a:ahLst/>
            <a:cxnLst/>
            <a:rect l="l" t="t" r="r" b="b"/>
            <a:pathLst>
              <a:path w="36334" h="18057">
                <a:moveTo>
                  <a:pt x="31013" y="2538"/>
                </a:moveTo>
                <a:lnTo>
                  <a:pt x="18792" y="0"/>
                </a:lnTo>
                <a:lnTo>
                  <a:pt x="6250" y="2109"/>
                </a:lnTo>
                <a:lnTo>
                  <a:pt x="5321" y="2538"/>
                </a:lnTo>
                <a:lnTo>
                  <a:pt x="1930" y="4240"/>
                </a:lnTo>
                <a:lnTo>
                  <a:pt x="0" y="8951"/>
                </a:lnTo>
                <a:lnTo>
                  <a:pt x="1930" y="13676"/>
                </a:lnTo>
                <a:lnTo>
                  <a:pt x="5321" y="15390"/>
                </a:lnTo>
                <a:lnTo>
                  <a:pt x="8712" y="17079"/>
                </a:lnTo>
                <a:lnTo>
                  <a:pt x="13373" y="18057"/>
                </a:lnTo>
                <a:lnTo>
                  <a:pt x="22961" y="18057"/>
                </a:lnTo>
                <a:lnTo>
                  <a:pt x="27622" y="17079"/>
                </a:lnTo>
                <a:lnTo>
                  <a:pt x="31013" y="15390"/>
                </a:lnTo>
                <a:lnTo>
                  <a:pt x="34404" y="13676"/>
                </a:lnTo>
                <a:lnTo>
                  <a:pt x="36334" y="8951"/>
                </a:lnTo>
                <a:lnTo>
                  <a:pt x="34404" y="4240"/>
                </a:lnTo>
                <a:lnTo>
                  <a:pt x="31013" y="25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510981" y="6849154"/>
            <a:ext cx="35280" cy="17528"/>
          </a:xfrm>
          <a:custGeom>
            <a:avLst/>
            <a:gdLst/>
            <a:ahLst/>
            <a:cxnLst/>
            <a:rect l="l" t="t" r="r" b="b"/>
            <a:pathLst>
              <a:path w="35280" h="17528">
                <a:moveTo>
                  <a:pt x="30111" y="2466"/>
                </a:moveTo>
                <a:lnTo>
                  <a:pt x="17851" y="0"/>
                </a:lnTo>
                <a:lnTo>
                  <a:pt x="5475" y="2317"/>
                </a:lnTo>
                <a:lnTo>
                  <a:pt x="5168" y="2466"/>
                </a:lnTo>
                <a:lnTo>
                  <a:pt x="1879" y="4117"/>
                </a:lnTo>
                <a:lnTo>
                  <a:pt x="0" y="8702"/>
                </a:lnTo>
                <a:lnTo>
                  <a:pt x="1879" y="13299"/>
                </a:lnTo>
                <a:lnTo>
                  <a:pt x="5168" y="14937"/>
                </a:lnTo>
                <a:lnTo>
                  <a:pt x="8470" y="16576"/>
                </a:lnTo>
                <a:lnTo>
                  <a:pt x="12992" y="17528"/>
                </a:lnTo>
                <a:lnTo>
                  <a:pt x="22288" y="17528"/>
                </a:lnTo>
                <a:lnTo>
                  <a:pt x="26822" y="16576"/>
                </a:lnTo>
                <a:lnTo>
                  <a:pt x="30111" y="14937"/>
                </a:lnTo>
                <a:lnTo>
                  <a:pt x="33413" y="13299"/>
                </a:lnTo>
                <a:lnTo>
                  <a:pt x="35280" y="8702"/>
                </a:lnTo>
                <a:lnTo>
                  <a:pt x="33413" y="4117"/>
                </a:lnTo>
                <a:lnTo>
                  <a:pt x="30111" y="24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462928" y="6936536"/>
            <a:ext cx="37388" cy="18569"/>
          </a:xfrm>
          <a:custGeom>
            <a:avLst/>
            <a:gdLst/>
            <a:ahLst/>
            <a:cxnLst/>
            <a:rect l="l" t="t" r="r" b="b"/>
            <a:pathLst>
              <a:path w="37388" h="18569">
                <a:moveTo>
                  <a:pt x="31915" y="2606"/>
                </a:moveTo>
                <a:lnTo>
                  <a:pt x="19733" y="0"/>
                </a:lnTo>
                <a:lnTo>
                  <a:pt x="7046" y="1912"/>
                </a:lnTo>
                <a:lnTo>
                  <a:pt x="5473" y="2606"/>
                </a:lnTo>
                <a:lnTo>
                  <a:pt x="1993" y="4345"/>
                </a:lnTo>
                <a:lnTo>
                  <a:pt x="0" y="9222"/>
                </a:lnTo>
                <a:lnTo>
                  <a:pt x="1993" y="14074"/>
                </a:lnTo>
                <a:lnTo>
                  <a:pt x="5473" y="15814"/>
                </a:lnTo>
                <a:lnTo>
                  <a:pt x="8966" y="17566"/>
                </a:lnTo>
                <a:lnTo>
                  <a:pt x="13766" y="18569"/>
                </a:lnTo>
                <a:lnTo>
                  <a:pt x="23622" y="18569"/>
                </a:lnTo>
                <a:lnTo>
                  <a:pt x="28422" y="17566"/>
                </a:lnTo>
                <a:lnTo>
                  <a:pt x="31915" y="15814"/>
                </a:lnTo>
                <a:lnTo>
                  <a:pt x="35407" y="14074"/>
                </a:lnTo>
                <a:lnTo>
                  <a:pt x="37388" y="9222"/>
                </a:lnTo>
                <a:lnTo>
                  <a:pt x="35407" y="4345"/>
                </a:lnTo>
                <a:lnTo>
                  <a:pt x="31915" y="26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411886" y="6892717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36334" y="9080"/>
                </a:moveTo>
                <a:lnTo>
                  <a:pt x="36334" y="4063"/>
                </a:lnTo>
                <a:lnTo>
                  <a:pt x="28219" y="0"/>
                </a:lnTo>
                <a:lnTo>
                  <a:pt x="8115" y="0"/>
                </a:lnTo>
                <a:lnTo>
                  <a:pt x="0" y="4063"/>
                </a:ln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385671" y="6936402"/>
            <a:ext cx="37388" cy="18694"/>
          </a:xfrm>
          <a:custGeom>
            <a:avLst/>
            <a:gdLst/>
            <a:ahLst/>
            <a:cxnLst/>
            <a:rect l="l" t="t" r="r" b="b"/>
            <a:pathLst>
              <a:path w="37388" h="18694">
                <a:moveTo>
                  <a:pt x="18694" y="0"/>
                </a:moveTo>
                <a:lnTo>
                  <a:pt x="8343" y="0"/>
                </a:lnTo>
                <a:lnTo>
                  <a:pt x="0" y="4178"/>
                </a:lnTo>
                <a:lnTo>
                  <a:pt x="0" y="14516"/>
                </a:lnTo>
                <a:lnTo>
                  <a:pt x="8343" y="18694"/>
                </a:lnTo>
                <a:lnTo>
                  <a:pt x="29032" y="18694"/>
                </a:lnTo>
                <a:lnTo>
                  <a:pt x="37388" y="14516"/>
                </a:lnTo>
                <a:lnTo>
                  <a:pt x="37388" y="4178"/>
                </a:lnTo>
                <a:lnTo>
                  <a:pt x="29032" y="0"/>
                </a:lnTo>
                <a:lnTo>
                  <a:pt x="186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535020" y="6804668"/>
            <a:ext cx="34213" cy="17805"/>
          </a:xfrm>
          <a:custGeom>
            <a:avLst/>
            <a:gdLst/>
            <a:ahLst/>
            <a:cxnLst/>
            <a:rect l="l" t="t" r="r" b="b"/>
            <a:pathLst>
              <a:path w="34213" h="17805">
                <a:moveTo>
                  <a:pt x="29197" y="3200"/>
                </a:moveTo>
                <a:lnTo>
                  <a:pt x="22809" y="0"/>
                </a:lnTo>
                <a:lnTo>
                  <a:pt x="11404" y="0"/>
                </a:lnTo>
                <a:lnTo>
                  <a:pt x="5003" y="3200"/>
                </a:lnTo>
                <a:lnTo>
                  <a:pt x="1816" y="4800"/>
                </a:lnTo>
                <a:lnTo>
                  <a:pt x="0" y="9245"/>
                </a:lnTo>
                <a:lnTo>
                  <a:pt x="1816" y="13690"/>
                </a:lnTo>
                <a:lnTo>
                  <a:pt x="5003" y="15290"/>
                </a:lnTo>
                <a:lnTo>
                  <a:pt x="8204" y="16891"/>
                </a:lnTo>
                <a:lnTo>
                  <a:pt x="12585" y="17805"/>
                </a:lnTo>
                <a:lnTo>
                  <a:pt x="21615" y="17805"/>
                </a:lnTo>
                <a:lnTo>
                  <a:pt x="25996" y="16891"/>
                </a:lnTo>
                <a:lnTo>
                  <a:pt x="29197" y="15290"/>
                </a:lnTo>
                <a:lnTo>
                  <a:pt x="32397" y="13690"/>
                </a:lnTo>
                <a:lnTo>
                  <a:pt x="34213" y="9245"/>
                </a:lnTo>
                <a:lnTo>
                  <a:pt x="32397" y="4800"/>
                </a:lnTo>
                <a:lnTo>
                  <a:pt x="29197" y="3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438898" y="6980225"/>
            <a:ext cx="38455" cy="19078"/>
          </a:xfrm>
          <a:custGeom>
            <a:avLst/>
            <a:gdLst/>
            <a:ahLst/>
            <a:cxnLst/>
            <a:rect l="l" t="t" r="r" b="b"/>
            <a:pathLst>
              <a:path w="38455" h="19078">
                <a:moveTo>
                  <a:pt x="32816" y="2670"/>
                </a:moveTo>
                <a:lnTo>
                  <a:pt x="20673" y="0"/>
                </a:lnTo>
                <a:lnTo>
                  <a:pt x="7863" y="1726"/>
                </a:lnTo>
                <a:lnTo>
                  <a:pt x="5626" y="2670"/>
                </a:lnTo>
                <a:lnTo>
                  <a:pt x="2044" y="4460"/>
                </a:lnTo>
                <a:lnTo>
                  <a:pt x="0" y="9464"/>
                </a:lnTo>
                <a:lnTo>
                  <a:pt x="2044" y="14468"/>
                </a:lnTo>
                <a:lnTo>
                  <a:pt x="5626" y="16259"/>
                </a:lnTo>
                <a:lnTo>
                  <a:pt x="9220" y="18062"/>
                </a:lnTo>
                <a:lnTo>
                  <a:pt x="14147" y="19078"/>
                </a:lnTo>
                <a:lnTo>
                  <a:pt x="24295" y="19078"/>
                </a:lnTo>
                <a:lnTo>
                  <a:pt x="29222" y="18062"/>
                </a:lnTo>
                <a:lnTo>
                  <a:pt x="32816" y="16259"/>
                </a:lnTo>
                <a:lnTo>
                  <a:pt x="36410" y="14468"/>
                </a:lnTo>
                <a:lnTo>
                  <a:pt x="38455" y="9464"/>
                </a:lnTo>
                <a:lnTo>
                  <a:pt x="36410" y="4460"/>
                </a:lnTo>
                <a:lnTo>
                  <a:pt x="32816" y="2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607107" y="6673706"/>
            <a:ext cx="31038" cy="16141"/>
          </a:xfrm>
          <a:custGeom>
            <a:avLst/>
            <a:gdLst/>
            <a:ahLst/>
            <a:cxnLst/>
            <a:rect l="l" t="t" r="r" b="b"/>
            <a:pathLst>
              <a:path w="31038" h="16141">
                <a:moveTo>
                  <a:pt x="26492" y="2895"/>
                </a:moveTo>
                <a:lnTo>
                  <a:pt x="20688" y="0"/>
                </a:lnTo>
                <a:lnTo>
                  <a:pt x="10350" y="0"/>
                </a:lnTo>
                <a:lnTo>
                  <a:pt x="4546" y="2895"/>
                </a:lnTo>
                <a:lnTo>
                  <a:pt x="1651" y="4343"/>
                </a:lnTo>
                <a:lnTo>
                  <a:pt x="0" y="8369"/>
                </a:lnTo>
                <a:lnTo>
                  <a:pt x="1651" y="12407"/>
                </a:lnTo>
                <a:lnTo>
                  <a:pt x="4546" y="13855"/>
                </a:lnTo>
                <a:lnTo>
                  <a:pt x="7454" y="15316"/>
                </a:lnTo>
                <a:lnTo>
                  <a:pt x="11430" y="16141"/>
                </a:lnTo>
                <a:lnTo>
                  <a:pt x="19608" y="16141"/>
                </a:lnTo>
                <a:lnTo>
                  <a:pt x="23596" y="15316"/>
                </a:lnTo>
                <a:lnTo>
                  <a:pt x="26492" y="13855"/>
                </a:lnTo>
                <a:lnTo>
                  <a:pt x="29387" y="12407"/>
                </a:lnTo>
                <a:lnTo>
                  <a:pt x="31038" y="8369"/>
                </a:lnTo>
                <a:lnTo>
                  <a:pt x="29387" y="4343"/>
                </a:lnTo>
                <a:lnTo>
                  <a:pt x="26492" y="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631149" y="6630041"/>
            <a:ext cx="29972" cy="15595"/>
          </a:xfrm>
          <a:custGeom>
            <a:avLst/>
            <a:gdLst/>
            <a:ahLst/>
            <a:cxnLst/>
            <a:rect l="l" t="t" r="r" b="b"/>
            <a:pathLst>
              <a:path w="29972" h="15595">
                <a:moveTo>
                  <a:pt x="25577" y="2806"/>
                </a:moveTo>
                <a:lnTo>
                  <a:pt x="19977" y="0"/>
                </a:lnTo>
                <a:lnTo>
                  <a:pt x="9982" y="0"/>
                </a:lnTo>
                <a:lnTo>
                  <a:pt x="4381" y="2806"/>
                </a:lnTo>
                <a:lnTo>
                  <a:pt x="1587" y="4203"/>
                </a:lnTo>
                <a:lnTo>
                  <a:pt x="0" y="8102"/>
                </a:lnTo>
                <a:lnTo>
                  <a:pt x="1587" y="12001"/>
                </a:lnTo>
                <a:lnTo>
                  <a:pt x="4381" y="13398"/>
                </a:lnTo>
                <a:lnTo>
                  <a:pt x="7188" y="14795"/>
                </a:lnTo>
                <a:lnTo>
                  <a:pt x="11036" y="15595"/>
                </a:lnTo>
                <a:lnTo>
                  <a:pt x="18935" y="15595"/>
                </a:lnTo>
                <a:lnTo>
                  <a:pt x="22783" y="14795"/>
                </a:lnTo>
                <a:lnTo>
                  <a:pt x="25577" y="13398"/>
                </a:lnTo>
                <a:lnTo>
                  <a:pt x="28371" y="12001"/>
                </a:lnTo>
                <a:lnTo>
                  <a:pt x="29972" y="8102"/>
                </a:lnTo>
                <a:lnTo>
                  <a:pt x="28371" y="4203"/>
                </a:lnTo>
                <a:lnTo>
                  <a:pt x="25577" y="2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559051" y="6761015"/>
            <a:ext cx="33159" cy="17246"/>
          </a:xfrm>
          <a:custGeom>
            <a:avLst/>
            <a:gdLst/>
            <a:ahLst/>
            <a:cxnLst/>
            <a:rect l="l" t="t" r="r" b="b"/>
            <a:pathLst>
              <a:path w="33159" h="17246">
                <a:moveTo>
                  <a:pt x="28295" y="3098"/>
                </a:moveTo>
                <a:lnTo>
                  <a:pt x="22098" y="0"/>
                </a:lnTo>
                <a:lnTo>
                  <a:pt x="11049" y="0"/>
                </a:lnTo>
                <a:lnTo>
                  <a:pt x="4864" y="3098"/>
                </a:lnTo>
                <a:lnTo>
                  <a:pt x="1765" y="4635"/>
                </a:lnTo>
                <a:lnTo>
                  <a:pt x="0" y="8953"/>
                </a:lnTo>
                <a:lnTo>
                  <a:pt x="1765" y="13271"/>
                </a:lnTo>
                <a:lnTo>
                  <a:pt x="4864" y="14820"/>
                </a:lnTo>
                <a:lnTo>
                  <a:pt x="7950" y="16357"/>
                </a:lnTo>
                <a:lnTo>
                  <a:pt x="12204" y="17246"/>
                </a:lnTo>
                <a:lnTo>
                  <a:pt x="20955" y="17246"/>
                </a:lnTo>
                <a:lnTo>
                  <a:pt x="25196" y="16357"/>
                </a:lnTo>
                <a:lnTo>
                  <a:pt x="28295" y="14820"/>
                </a:lnTo>
                <a:lnTo>
                  <a:pt x="31394" y="13271"/>
                </a:lnTo>
                <a:lnTo>
                  <a:pt x="33159" y="8953"/>
                </a:lnTo>
                <a:lnTo>
                  <a:pt x="31394" y="4635"/>
                </a:lnTo>
                <a:lnTo>
                  <a:pt x="28295" y="3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679203" y="6542722"/>
            <a:ext cx="27851" cy="14490"/>
          </a:xfrm>
          <a:custGeom>
            <a:avLst/>
            <a:gdLst/>
            <a:ahLst/>
            <a:cxnLst/>
            <a:rect l="l" t="t" r="r" b="b"/>
            <a:pathLst>
              <a:path w="27851" h="14490">
                <a:moveTo>
                  <a:pt x="23774" y="2603"/>
                </a:moveTo>
                <a:lnTo>
                  <a:pt x="18567" y="0"/>
                </a:lnTo>
                <a:lnTo>
                  <a:pt x="9283" y="0"/>
                </a:lnTo>
                <a:lnTo>
                  <a:pt x="4076" y="2603"/>
                </a:lnTo>
                <a:lnTo>
                  <a:pt x="1473" y="3911"/>
                </a:lnTo>
                <a:lnTo>
                  <a:pt x="0" y="7518"/>
                </a:lnTo>
                <a:lnTo>
                  <a:pt x="1473" y="11150"/>
                </a:lnTo>
                <a:lnTo>
                  <a:pt x="4076" y="12458"/>
                </a:lnTo>
                <a:lnTo>
                  <a:pt x="6680" y="13754"/>
                </a:lnTo>
                <a:lnTo>
                  <a:pt x="10248" y="14490"/>
                </a:lnTo>
                <a:lnTo>
                  <a:pt x="17602" y="14490"/>
                </a:lnTo>
                <a:lnTo>
                  <a:pt x="21183" y="13754"/>
                </a:lnTo>
                <a:lnTo>
                  <a:pt x="23774" y="12458"/>
                </a:lnTo>
                <a:lnTo>
                  <a:pt x="26377" y="11150"/>
                </a:lnTo>
                <a:lnTo>
                  <a:pt x="27851" y="7518"/>
                </a:lnTo>
                <a:lnTo>
                  <a:pt x="26377" y="3911"/>
                </a:lnTo>
                <a:lnTo>
                  <a:pt x="23774" y="26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655176" y="6586393"/>
            <a:ext cx="28917" cy="15036"/>
          </a:xfrm>
          <a:custGeom>
            <a:avLst/>
            <a:gdLst/>
            <a:ahLst/>
            <a:cxnLst/>
            <a:rect l="l" t="t" r="r" b="b"/>
            <a:pathLst>
              <a:path w="28917" h="15036">
                <a:moveTo>
                  <a:pt x="24676" y="2692"/>
                </a:moveTo>
                <a:lnTo>
                  <a:pt x="19278" y="0"/>
                </a:lnTo>
                <a:lnTo>
                  <a:pt x="9626" y="0"/>
                </a:lnTo>
                <a:lnTo>
                  <a:pt x="4229" y="2692"/>
                </a:lnTo>
                <a:lnTo>
                  <a:pt x="1536" y="4038"/>
                </a:lnTo>
                <a:lnTo>
                  <a:pt x="0" y="7810"/>
                </a:lnTo>
                <a:lnTo>
                  <a:pt x="1536" y="11556"/>
                </a:lnTo>
                <a:lnTo>
                  <a:pt x="4229" y="12915"/>
                </a:lnTo>
                <a:lnTo>
                  <a:pt x="6934" y="14262"/>
                </a:lnTo>
                <a:lnTo>
                  <a:pt x="10642" y="15036"/>
                </a:lnTo>
                <a:lnTo>
                  <a:pt x="18262" y="15036"/>
                </a:lnTo>
                <a:lnTo>
                  <a:pt x="21970" y="14262"/>
                </a:lnTo>
                <a:lnTo>
                  <a:pt x="24676" y="12915"/>
                </a:lnTo>
                <a:lnTo>
                  <a:pt x="27381" y="11556"/>
                </a:lnTo>
                <a:lnTo>
                  <a:pt x="28917" y="7810"/>
                </a:lnTo>
                <a:lnTo>
                  <a:pt x="27381" y="4038"/>
                </a:lnTo>
                <a:lnTo>
                  <a:pt x="24676" y="2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583080" y="6717363"/>
            <a:ext cx="32092" cy="16687"/>
          </a:xfrm>
          <a:custGeom>
            <a:avLst/>
            <a:gdLst/>
            <a:ahLst/>
            <a:cxnLst/>
            <a:rect l="l" t="t" r="r" b="b"/>
            <a:pathLst>
              <a:path w="32092" h="16687">
                <a:moveTo>
                  <a:pt x="27393" y="2997"/>
                </a:moveTo>
                <a:lnTo>
                  <a:pt x="21399" y="0"/>
                </a:lnTo>
                <a:lnTo>
                  <a:pt x="10693" y="0"/>
                </a:lnTo>
                <a:lnTo>
                  <a:pt x="4699" y="2997"/>
                </a:lnTo>
                <a:lnTo>
                  <a:pt x="1701" y="4495"/>
                </a:lnTo>
                <a:lnTo>
                  <a:pt x="0" y="8661"/>
                </a:lnTo>
                <a:lnTo>
                  <a:pt x="1701" y="12839"/>
                </a:lnTo>
                <a:lnTo>
                  <a:pt x="4699" y="14338"/>
                </a:lnTo>
                <a:lnTo>
                  <a:pt x="7696" y="15836"/>
                </a:lnTo>
                <a:lnTo>
                  <a:pt x="11823" y="16687"/>
                </a:lnTo>
                <a:lnTo>
                  <a:pt x="20281" y="16687"/>
                </a:lnTo>
                <a:lnTo>
                  <a:pt x="24396" y="15836"/>
                </a:lnTo>
                <a:lnTo>
                  <a:pt x="27393" y="14338"/>
                </a:lnTo>
                <a:lnTo>
                  <a:pt x="30391" y="12839"/>
                </a:lnTo>
                <a:lnTo>
                  <a:pt x="32092" y="8661"/>
                </a:lnTo>
                <a:lnTo>
                  <a:pt x="30391" y="4495"/>
                </a:lnTo>
                <a:lnTo>
                  <a:pt x="27393" y="29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703233" y="6499076"/>
            <a:ext cx="26797" cy="13931"/>
          </a:xfrm>
          <a:custGeom>
            <a:avLst/>
            <a:gdLst/>
            <a:ahLst/>
            <a:cxnLst/>
            <a:rect l="l" t="t" r="r" b="b"/>
            <a:pathLst>
              <a:path w="26797" h="13931">
                <a:moveTo>
                  <a:pt x="22872" y="2489"/>
                </a:moveTo>
                <a:lnTo>
                  <a:pt x="17868" y="0"/>
                </a:lnTo>
                <a:lnTo>
                  <a:pt x="8928" y="0"/>
                </a:lnTo>
                <a:lnTo>
                  <a:pt x="3924" y="2489"/>
                </a:lnTo>
                <a:lnTo>
                  <a:pt x="0" y="5460"/>
                </a:lnTo>
                <a:lnTo>
                  <a:pt x="0" y="8991"/>
                </a:lnTo>
                <a:lnTo>
                  <a:pt x="3924" y="11976"/>
                </a:lnTo>
                <a:lnTo>
                  <a:pt x="6426" y="13220"/>
                </a:lnTo>
                <a:lnTo>
                  <a:pt x="9867" y="13931"/>
                </a:lnTo>
                <a:lnTo>
                  <a:pt x="16929" y="13931"/>
                </a:lnTo>
                <a:lnTo>
                  <a:pt x="20370" y="13220"/>
                </a:lnTo>
                <a:lnTo>
                  <a:pt x="25374" y="10718"/>
                </a:lnTo>
                <a:lnTo>
                  <a:pt x="26796" y="7226"/>
                </a:lnTo>
                <a:lnTo>
                  <a:pt x="25374" y="3746"/>
                </a:lnTo>
                <a:lnTo>
                  <a:pt x="22872" y="24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727262" y="6455412"/>
            <a:ext cx="25742" cy="13385"/>
          </a:xfrm>
          <a:custGeom>
            <a:avLst/>
            <a:gdLst/>
            <a:ahLst/>
            <a:cxnLst/>
            <a:rect l="l" t="t" r="r" b="b"/>
            <a:pathLst>
              <a:path w="25742" h="13385">
                <a:moveTo>
                  <a:pt x="21971" y="2400"/>
                </a:moveTo>
                <a:lnTo>
                  <a:pt x="17157" y="0"/>
                </a:lnTo>
                <a:lnTo>
                  <a:pt x="8572" y="0"/>
                </a:lnTo>
                <a:lnTo>
                  <a:pt x="3771" y="2400"/>
                </a:lnTo>
                <a:lnTo>
                  <a:pt x="0" y="5257"/>
                </a:lnTo>
                <a:lnTo>
                  <a:pt x="0" y="8648"/>
                </a:lnTo>
                <a:lnTo>
                  <a:pt x="3771" y="11506"/>
                </a:lnTo>
                <a:lnTo>
                  <a:pt x="6184" y="12700"/>
                </a:lnTo>
                <a:lnTo>
                  <a:pt x="9474" y="13385"/>
                </a:lnTo>
                <a:lnTo>
                  <a:pt x="16268" y="13385"/>
                </a:lnTo>
                <a:lnTo>
                  <a:pt x="19570" y="12700"/>
                </a:lnTo>
                <a:lnTo>
                  <a:pt x="24371" y="10299"/>
                </a:lnTo>
                <a:lnTo>
                  <a:pt x="25742" y="6946"/>
                </a:lnTo>
                <a:lnTo>
                  <a:pt x="24371" y="3606"/>
                </a:lnTo>
                <a:lnTo>
                  <a:pt x="21971" y="2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064271" y="5844205"/>
            <a:ext cx="9740" cy="5651"/>
          </a:xfrm>
          <a:custGeom>
            <a:avLst/>
            <a:gdLst/>
            <a:ahLst/>
            <a:cxnLst/>
            <a:rect l="l" t="t" r="r" b="b"/>
            <a:pathLst>
              <a:path w="9740" h="5651">
                <a:moveTo>
                  <a:pt x="8724" y="1015"/>
                </a:moveTo>
                <a:lnTo>
                  <a:pt x="6692" y="0"/>
                </a:lnTo>
                <a:lnTo>
                  <a:pt x="3060" y="0"/>
                </a:lnTo>
                <a:lnTo>
                  <a:pt x="0" y="1523"/>
                </a:lnTo>
                <a:lnTo>
                  <a:pt x="0" y="4356"/>
                </a:lnTo>
                <a:lnTo>
                  <a:pt x="3429" y="5651"/>
                </a:lnTo>
                <a:lnTo>
                  <a:pt x="6311" y="5651"/>
                </a:lnTo>
                <a:lnTo>
                  <a:pt x="9740" y="4356"/>
                </a:lnTo>
                <a:lnTo>
                  <a:pt x="9740" y="1523"/>
                </a:lnTo>
                <a:lnTo>
                  <a:pt x="8724" y="10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075491" y="5757059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4394" y="0"/>
                </a:moveTo>
                <a:lnTo>
                  <a:pt x="0" y="990"/>
                </a:lnTo>
                <a:lnTo>
                  <a:pt x="1968" y="4381"/>
                </a:lnTo>
                <a:lnTo>
                  <a:pt x="6819" y="4381"/>
                </a:lnTo>
                <a:lnTo>
                  <a:pt x="8788" y="990"/>
                </a:lnTo>
                <a:lnTo>
                  <a:pt x="43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067413" y="5800736"/>
            <a:ext cx="9829" cy="4927"/>
          </a:xfrm>
          <a:custGeom>
            <a:avLst/>
            <a:gdLst/>
            <a:ahLst/>
            <a:cxnLst/>
            <a:rect l="l" t="t" r="r" b="b"/>
            <a:pathLst>
              <a:path w="9829" h="4927">
                <a:moveTo>
                  <a:pt x="4914" y="0"/>
                </a:moveTo>
                <a:lnTo>
                  <a:pt x="2184" y="0"/>
                </a:lnTo>
                <a:lnTo>
                  <a:pt x="0" y="3822"/>
                </a:lnTo>
                <a:lnTo>
                  <a:pt x="2184" y="4927"/>
                </a:lnTo>
                <a:lnTo>
                  <a:pt x="7645" y="4927"/>
                </a:lnTo>
                <a:lnTo>
                  <a:pt x="9829" y="1117"/>
                </a:lnTo>
                <a:lnTo>
                  <a:pt x="7645" y="0"/>
                </a:lnTo>
                <a:lnTo>
                  <a:pt x="4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057368" y="5757060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8788" y="2197"/>
                </a:moveTo>
                <a:lnTo>
                  <a:pt x="4406" y="0"/>
                </a:lnTo>
                <a:lnTo>
                  <a:pt x="0" y="990"/>
                </a:lnTo>
                <a:lnTo>
                  <a:pt x="1981" y="4381"/>
                </a:lnTo>
                <a:lnTo>
                  <a:pt x="6819" y="4381"/>
                </a:lnTo>
                <a:lnTo>
                  <a:pt x="8788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040311" y="5887845"/>
            <a:ext cx="11315" cy="6235"/>
          </a:xfrm>
          <a:custGeom>
            <a:avLst/>
            <a:gdLst/>
            <a:ahLst/>
            <a:cxnLst/>
            <a:rect l="l" t="t" r="r" b="b"/>
            <a:pathLst>
              <a:path w="11315" h="6235">
                <a:moveTo>
                  <a:pt x="9563" y="1130"/>
                </a:moveTo>
                <a:lnTo>
                  <a:pt x="7327" y="0"/>
                </a:lnTo>
                <a:lnTo>
                  <a:pt x="3340" y="0"/>
                </a:lnTo>
                <a:lnTo>
                  <a:pt x="0" y="1689"/>
                </a:lnTo>
                <a:lnTo>
                  <a:pt x="0" y="4800"/>
                </a:lnTo>
                <a:lnTo>
                  <a:pt x="3746" y="6235"/>
                </a:lnTo>
                <a:lnTo>
                  <a:pt x="6908" y="6235"/>
                </a:lnTo>
                <a:lnTo>
                  <a:pt x="9563" y="5359"/>
                </a:lnTo>
                <a:lnTo>
                  <a:pt x="11315" y="2451"/>
                </a:lnTo>
                <a:lnTo>
                  <a:pt x="9563" y="1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041184" y="5844418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5448" y="0"/>
                </a:moveTo>
                <a:lnTo>
                  <a:pt x="2438" y="0"/>
                </a:lnTo>
                <a:lnTo>
                  <a:pt x="0" y="2730"/>
                </a:lnTo>
                <a:lnTo>
                  <a:pt x="2438" y="5448"/>
                </a:ln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54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047084" y="5800736"/>
            <a:ext cx="9842" cy="4927"/>
          </a:xfrm>
          <a:custGeom>
            <a:avLst/>
            <a:gdLst/>
            <a:ahLst/>
            <a:cxnLst/>
            <a:rect l="l" t="t" r="r" b="b"/>
            <a:pathLst>
              <a:path w="9842" h="4927">
                <a:moveTo>
                  <a:pt x="4914" y="0"/>
                </a:moveTo>
                <a:lnTo>
                  <a:pt x="2197" y="0"/>
                </a:lnTo>
                <a:lnTo>
                  <a:pt x="0" y="3822"/>
                </a:lnTo>
                <a:lnTo>
                  <a:pt x="2197" y="4927"/>
                </a:lnTo>
                <a:lnTo>
                  <a:pt x="7645" y="4927"/>
                </a:lnTo>
                <a:lnTo>
                  <a:pt x="9842" y="1117"/>
                </a:lnTo>
                <a:lnTo>
                  <a:pt x="7645" y="0"/>
                </a:lnTo>
                <a:lnTo>
                  <a:pt x="4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039232" y="5757060"/>
            <a:ext cx="8788" cy="4381"/>
          </a:xfrm>
          <a:custGeom>
            <a:avLst/>
            <a:gdLst/>
            <a:ahLst/>
            <a:cxnLst/>
            <a:rect l="l" t="t" r="r" b="b"/>
            <a:pathLst>
              <a:path w="8788" h="4381">
                <a:moveTo>
                  <a:pt x="8788" y="2197"/>
                </a:moveTo>
                <a:lnTo>
                  <a:pt x="4394" y="0"/>
                </a:lnTo>
                <a:lnTo>
                  <a:pt x="0" y="990"/>
                </a:lnTo>
                <a:lnTo>
                  <a:pt x="1981" y="4381"/>
                </a:lnTo>
                <a:lnTo>
                  <a:pt x="6819" y="4381"/>
                </a:lnTo>
                <a:lnTo>
                  <a:pt x="8788" y="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111757" y="5756893"/>
            <a:ext cx="8318" cy="4546"/>
          </a:xfrm>
          <a:custGeom>
            <a:avLst/>
            <a:gdLst/>
            <a:ahLst/>
            <a:cxnLst/>
            <a:rect l="l" t="t" r="r" b="b"/>
            <a:pathLst>
              <a:path w="8318" h="4546">
                <a:moveTo>
                  <a:pt x="7492" y="812"/>
                </a:moveTo>
                <a:lnTo>
                  <a:pt x="5854" y="0"/>
                </a:lnTo>
                <a:lnTo>
                  <a:pt x="2920" y="0"/>
                </a:lnTo>
                <a:lnTo>
                  <a:pt x="0" y="1778"/>
                </a:lnTo>
                <a:lnTo>
                  <a:pt x="2108" y="4330"/>
                </a:lnTo>
                <a:lnTo>
                  <a:pt x="5549" y="4546"/>
                </a:lnTo>
                <a:lnTo>
                  <a:pt x="8318" y="3505"/>
                </a:lnTo>
                <a:lnTo>
                  <a:pt x="7492" y="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088246" y="5800533"/>
            <a:ext cx="8801" cy="5130"/>
          </a:xfrm>
          <a:custGeom>
            <a:avLst/>
            <a:gdLst/>
            <a:ahLst/>
            <a:cxnLst/>
            <a:rect l="l" t="t" r="r" b="b"/>
            <a:pathLst>
              <a:path w="8801" h="5130">
                <a:moveTo>
                  <a:pt x="7874" y="927"/>
                </a:moveTo>
                <a:lnTo>
                  <a:pt x="6045" y="0"/>
                </a:lnTo>
                <a:lnTo>
                  <a:pt x="2755" y="0"/>
                </a:lnTo>
                <a:lnTo>
                  <a:pt x="0" y="1384"/>
                </a:lnTo>
                <a:lnTo>
                  <a:pt x="0" y="3949"/>
                </a:lnTo>
                <a:lnTo>
                  <a:pt x="3111" y="5130"/>
                </a:lnTo>
                <a:lnTo>
                  <a:pt x="5702" y="5130"/>
                </a:lnTo>
                <a:lnTo>
                  <a:pt x="8801" y="3949"/>
                </a:lnTo>
                <a:lnTo>
                  <a:pt x="8801" y="1397"/>
                </a:lnTo>
                <a:lnTo>
                  <a:pt x="7874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135784" y="5713222"/>
            <a:ext cx="7315" cy="4013"/>
          </a:xfrm>
          <a:custGeom>
            <a:avLst/>
            <a:gdLst/>
            <a:ahLst/>
            <a:cxnLst/>
            <a:rect l="l" t="t" r="r" b="b"/>
            <a:pathLst>
              <a:path w="7315" h="4013">
                <a:moveTo>
                  <a:pt x="6591" y="723"/>
                </a:moveTo>
                <a:lnTo>
                  <a:pt x="5156" y="0"/>
                </a:lnTo>
                <a:lnTo>
                  <a:pt x="2578" y="0"/>
                </a:lnTo>
                <a:lnTo>
                  <a:pt x="0" y="1574"/>
                </a:lnTo>
                <a:lnTo>
                  <a:pt x="2857" y="4013"/>
                </a:lnTo>
                <a:lnTo>
                  <a:pt x="5867" y="3809"/>
                </a:lnTo>
                <a:lnTo>
                  <a:pt x="7315" y="1092"/>
                </a:lnTo>
                <a:lnTo>
                  <a:pt x="6591" y="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119853" y="5713382"/>
            <a:ext cx="7708" cy="3848"/>
          </a:xfrm>
          <a:custGeom>
            <a:avLst/>
            <a:gdLst/>
            <a:ahLst/>
            <a:cxnLst/>
            <a:rect l="l" t="t" r="r" b="b"/>
            <a:pathLst>
              <a:path w="7708" h="3848">
                <a:moveTo>
                  <a:pt x="3848" y="0"/>
                </a:moveTo>
                <a:lnTo>
                  <a:pt x="0" y="863"/>
                </a:lnTo>
                <a:lnTo>
                  <a:pt x="1727" y="3848"/>
                </a:lnTo>
                <a:lnTo>
                  <a:pt x="5994" y="3848"/>
                </a:lnTo>
                <a:lnTo>
                  <a:pt x="7708" y="863"/>
                </a:lnTo>
                <a:lnTo>
                  <a:pt x="3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103903" y="5713382"/>
            <a:ext cx="7721" cy="3848"/>
          </a:xfrm>
          <a:custGeom>
            <a:avLst/>
            <a:gdLst/>
            <a:ahLst/>
            <a:cxnLst/>
            <a:rect l="l" t="t" r="r" b="b"/>
            <a:pathLst>
              <a:path w="7721" h="3848">
                <a:moveTo>
                  <a:pt x="3860" y="0"/>
                </a:moveTo>
                <a:lnTo>
                  <a:pt x="0" y="863"/>
                </a:lnTo>
                <a:lnTo>
                  <a:pt x="1727" y="3848"/>
                </a:lnTo>
                <a:lnTo>
                  <a:pt x="6007" y="3848"/>
                </a:lnTo>
                <a:lnTo>
                  <a:pt x="7721" y="863"/>
                </a:lnTo>
                <a:lnTo>
                  <a:pt x="3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093633" y="5757059"/>
            <a:ext cx="8775" cy="4381"/>
          </a:xfrm>
          <a:custGeom>
            <a:avLst/>
            <a:gdLst/>
            <a:ahLst/>
            <a:cxnLst/>
            <a:rect l="l" t="t" r="r" b="b"/>
            <a:pathLst>
              <a:path w="8775" h="4381">
                <a:moveTo>
                  <a:pt x="4381" y="0"/>
                </a:moveTo>
                <a:lnTo>
                  <a:pt x="0" y="990"/>
                </a:lnTo>
                <a:lnTo>
                  <a:pt x="1955" y="4381"/>
                </a:lnTo>
                <a:lnTo>
                  <a:pt x="6807" y="4381"/>
                </a:lnTo>
                <a:lnTo>
                  <a:pt x="8775" y="990"/>
                </a:lnTo>
                <a:lnTo>
                  <a:pt x="43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973654" y="5844418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5461" y="0"/>
                </a:moveTo>
                <a:lnTo>
                  <a:pt x="2451" y="0"/>
                </a:lnTo>
                <a:lnTo>
                  <a:pt x="0" y="2730"/>
                </a:lnTo>
                <a:lnTo>
                  <a:pt x="2451" y="5448"/>
                </a:lnTo>
                <a:lnTo>
                  <a:pt x="8458" y="5448"/>
                </a:lnTo>
                <a:lnTo>
                  <a:pt x="10909" y="2730"/>
                </a:lnTo>
                <a:lnTo>
                  <a:pt x="8458" y="0"/>
                </a:lnTo>
                <a:lnTo>
                  <a:pt x="54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984863" y="5756893"/>
            <a:ext cx="8305" cy="4546"/>
          </a:xfrm>
          <a:custGeom>
            <a:avLst/>
            <a:gdLst/>
            <a:ahLst/>
            <a:cxnLst/>
            <a:rect l="l" t="t" r="r" b="b"/>
            <a:pathLst>
              <a:path w="8305" h="4546">
                <a:moveTo>
                  <a:pt x="4381" y="4546"/>
                </a:moveTo>
                <a:lnTo>
                  <a:pt x="7493" y="3911"/>
                </a:lnTo>
                <a:lnTo>
                  <a:pt x="8305" y="1231"/>
                </a:lnTo>
                <a:lnTo>
                  <a:pt x="5842" y="0"/>
                </a:lnTo>
                <a:lnTo>
                  <a:pt x="2921" y="0"/>
                </a:lnTo>
                <a:lnTo>
                  <a:pt x="0" y="1778"/>
                </a:lnTo>
                <a:lnTo>
                  <a:pt x="2095" y="4318"/>
                </a:lnTo>
                <a:lnTo>
                  <a:pt x="4381" y="4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988743" y="5931780"/>
            <a:ext cx="13017" cy="6502"/>
          </a:xfrm>
          <a:custGeom>
            <a:avLst/>
            <a:gdLst/>
            <a:ahLst/>
            <a:cxnLst/>
            <a:rect l="l" t="t" r="r" b="b"/>
            <a:pathLst>
              <a:path w="13017" h="6502">
                <a:moveTo>
                  <a:pt x="13017" y="3251"/>
                </a:moveTo>
                <a:lnTo>
                  <a:pt x="13017" y="1460"/>
                </a:lnTo>
                <a:lnTo>
                  <a:pt x="10121" y="0"/>
                </a:lnTo>
                <a:lnTo>
                  <a:pt x="2908" y="0"/>
                </a:lnTo>
                <a:lnTo>
                  <a:pt x="0" y="1460"/>
                </a:lnTo>
                <a:lnTo>
                  <a:pt x="0" y="5067"/>
                </a:lnTo>
                <a:lnTo>
                  <a:pt x="2908" y="6502"/>
                </a:lnTo>
                <a:lnTo>
                  <a:pt x="10121" y="6502"/>
                </a:lnTo>
                <a:lnTo>
                  <a:pt x="13017" y="5067"/>
                </a:lnTo>
                <a:lnTo>
                  <a:pt x="13017" y="3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990265" y="5888096"/>
            <a:ext cx="11950" cy="5981"/>
          </a:xfrm>
          <a:custGeom>
            <a:avLst/>
            <a:gdLst/>
            <a:ahLst/>
            <a:cxnLst/>
            <a:rect l="l" t="t" r="r" b="b"/>
            <a:pathLst>
              <a:path w="11950" h="5981">
                <a:moveTo>
                  <a:pt x="0" y="2984"/>
                </a:moveTo>
                <a:lnTo>
                  <a:pt x="0" y="4648"/>
                </a:lnTo>
                <a:lnTo>
                  <a:pt x="2679" y="5981"/>
                </a:lnTo>
                <a:lnTo>
                  <a:pt x="9296" y="5981"/>
                </a:lnTo>
                <a:lnTo>
                  <a:pt x="11950" y="4648"/>
                </a:lnTo>
                <a:lnTo>
                  <a:pt x="11950" y="1346"/>
                </a:lnTo>
                <a:lnTo>
                  <a:pt x="9296" y="0"/>
                </a:lnTo>
                <a:lnTo>
                  <a:pt x="2679" y="0"/>
                </a:lnTo>
                <a:lnTo>
                  <a:pt x="0" y="1346"/>
                </a:lnTo>
                <a:lnTo>
                  <a:pt x="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986122" y="5800737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9855" y="2463"/>
                </a:moveTo>
                <a:lnTo>
                  <a:pt x="7632" y="0"/>
                </a:lnTo>
                <a:lnTo>
                  <a:pt x="2222" y="0"/>
                </a:lnTo>
                <a:lnTo>
                  <a:pt x="0" y="3822"/>
                </a:lnTo>
                <a:lnTo>
                  <a:pt x="2222" y="4927"/>
                </a:lnTo>
                <a:lnTo>
                  <a:pt x="7632" y="4927"/>
                </a:lnTo>
                <a:lnTo>
                  <a:pt x="9855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026762" y="5800736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4940" y="0"/>
                </a:moveTo>
                <a:lnTo>
                  <a:pt x="2222" y="0"/>
                </a:lnTo>
                <a:lnTo>
                  <a:pt x="0" y="3822"/>
                </a:lnTo>
                <a:lnTo>
                  <a:pt x="2222" y="4927"/>
                </a:lnTo>
                <a:lnTo>
                  <a:pt x="7645" y="4927"/>
                </a:lnTo>
                <a:lnTo>
                  <a:pt x="9855" y="1117"/>
                </a:lnTo>
                <a:lnTo>
                  <a:pt x="7645" y="0"/>
                </a:lnTo>
                <a:lnTo>
                  <a:pt x="49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962522" y="5975457"/>
            <a:ext cx="14071" cy="7035"/>
          </a:xfrm>
          <a:custGeom>
            <a:avLst/>
            <a:gdLst/>
            <a:ahLst/>
            <a:cxnLst/>
            <a:rect l="l" t="t" r="r" b="b"/>
            <a:pathLst>
              <a:path w="14071" h="7035">
                <a:moveTo>
                  <a:pt x="14071" y="3517"/>
                </a:moveTo>
                <a:lnTo>
                  <a:pt x="14071" y="1574"/>
                </a:lnTo>
                <a:lnTo>
                  <a:pt x="10934" y="0"/>
                </a:lnTo>
                <a:lnTo>
                  <a:pt x="3149" y="0"/>
                </a:lnTo>
                <a:lnTo>
                  <a:pt x="0" y="1574"/>
                </a:lnTo>
                <a:lnTo>
                  <a:pt x="0" y="5473"/>
                </a:lnTo>
                <a:lnTo>
                  <a:pt x="3149" y="7035"/>
                </a:lnTo>
                <a:lnTo>
                  <a:pt x="10934" y="7035"/>
                </a:lnTo>
                <a:lnTo>
                  <a:pt x="14071" y="5473"/>
                </a:lnTo>
                <a:lnTo>
                  <a:pt x="14071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967572" y="6018832"/>
            <a:ext cx="15138" cy="7874"/>
          </a:xfrm>
          <a:custGeom>
            <a:avLst/>
            <a:gdLst/>
            <a:ahLst/>
            <a:cxnLst/>
            <a:rect l="l" t="t" r="r" b="b"/>
            <a:pathLst>
              <a:path w="15138" h="7874">
                <a:moveTo>
                  <a:pt x="12915" y="1409"/>
                </a:moveTo>
                <a:lnTo>
                  <a:pt x="10096" y="0"/>
                </a:lnTo>
                <a:lnTo>
                  <a:pt x="5041" y="0"/>
                </a:lnTo>
                <a:lnTo>
                  <a:pt x="2222" y="1409"/>
                </a:lnTo>
                <a:lnTo>
                  <a:pt x="0" y="4089"/>
                </a:lnTo>
                <a:lnTo>
                  <a:pt x="2222" y="6756"/>
                </a:lnTo>
                <a:lnTo>
                  <a:pt x="5575" y="7874"/>
                </a:lnTo>
                <a:lnTo>
                  <a:pt x="9563" y="7874"/>
                </a:lnTo>
                <a:lnTo>
                  <a:pt x="12915" y="6756"/>
                </a:lnTo>
                <a:lnTo>
                  <a:pt x="15138" y="4089"/>
                </a:lnTo>
                <a:lnTo>
                  <a:pt x="12915" y="1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015629" y="5931516"/>
            <a:ext cx="13030" cy="6769"/>
          </a:xfrm>
          <a:custGeom>
            <a:avLst/>
            <a:gdLst/>
            <a:ahLst/>
            <a:cxnLst/>
            <a:rect l="l" t="t" r="r" b="b"/>
            <a:pathLst>
              <a:path w="13030" h="6769">
                <a:moveTo>
                  <a:pt x="11112" y="1219"/>
                </a:moveTo>
                <a:lnTo>
                  <a:pt x="8686" y="12"/>
                </a:lnTo>
                <a:lnTo>
                  <a:pt x="4330" y="0"/>
                </a:lnTo>
                <a:lnTo>
                  <a:pt x="698" y="1828"/>
                </a:lnTo>
                <a:lnTo>
                  <a:pt x="0" y="4368"/>
                </a:lnTo>
                <a:lnTo>
                  <a:pt x="3136" y="6426"/>
                </a:lnTo>
                <a:lnTo>
                  <a:pt x="6515" y="6769"/>
                </a:lnTo>
                <a:lnTo>
                  <a:pt x="9906" y="6426"/>
                </a:lnTo>
                <a:lnTo>
                  <a:pt x="13030" y="4368"/>
                </a:lnTo>
                <a:lnTo>
                  <a:pt x="12331" y="1828"/>
                </a:lnTo>
                <a:lnTo>
                  <a:pt x="11112" y="1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018673" y="5844418"/>
            <a:ext cx="10896" cy="5448"/>
          </a:xfrm>
          <a:custGeom>
            <a:avLst/>
            <a:gdLst/>
            <a:ahLst/>
            <a:cxnLst/>
            <a:rect l="l" t="t" r="r" b="b"/>
            <a:pathLst>
              <a:path w="10896" h="5448">
                <a:moveTo>
                  <a:pt x="5448" y="0"/>
                </a:moveTo>
                <a:lnTo>
                  <a:pt x="2438" y="0"/>
                </a:lnTo>
                <a:lnTo>
                  <a:pt x="0" y="2730"/>
                </a:lnTo>
                <a:lnTo>
                  <a:pt x="2438" y="5448"/>
                </a:lnTo>
                <a:lnTo>
                  <a:pt x="8458" y="5448"/>
                </a:lnTo>
                <a:lnTo>
                  <a:pt x="10896" y="2730"/>
                </a:lnTo>
                <a:lnTo>
                  <a:pt x="8458" y="0"/>
                </a:lnTo>
                <a:lnTo>
                  <a:pt x="54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014967" y="5888096"/>
            <a:ext cx="11950" cy="5981"/>
          </a:xfrm>
          <a:custGeom>
            <a:avLst/>
            <a:gdLst/>
            <a:ahLst/>
            <a:cxnLst/>
            <a:rect l="l" t="t" r="r" b="b"/>
            <a:pathLst>
              <a:path w="11950" h="5981">
                <a:moveTo>
                  <a:pt x="11950" y="2984"/>
                </a:moveTo>
                <a:lnTo>
                  <a:pt x="11950" y="1346"/>
                </a:lnTo>
                <a:lnTo>
                  <a:pt x="9283" y="0"/>
                </a:lnTo>
                <a:lnTo>
                  <a:pt x="2666" y="0"/>
                </a:lnTo>
                <a:lnTo>
                  <a:pt x="0" y="1346"/>
                </a:lnTo>
                <a:lnTo>
                  <a:pt x="0" y="4648"/>
                </a:lnTo>
                <a:lnTo>
                  <a:pt x="2666" y="5981"/>
                </a:lnTo>
                <a:lnTo>
                  <a:pt x="9283" y="5981"/>
                </a:lnTo>
                <a:lnTo>
                  <a:pt x="11950" y="4648"/>
                </a:lnTo>
                <a:lnTo>
                  <a:pt x="11950" y="2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996172" y="5844418"/>
            <a:ext cx="10909" cy="5448"/>
          </a:xfrm>
          <a:custGeom>
            <a:avLst/>
            <a:gdLst/>
            <a:ahLst/>
            <a:cxnLst/>
            <a:rect l="l" t="t" r="r" b="b"/>
            <a:pathLst>
              <a:path w="10909" h="5448">
                <a:moveTo>
                  <a:pt x="5461" y="0"/>
                </a:moveTo>
                <a:lnTo>
                  <a:pt x="2451" y="0"/>
                </a:lnTo>
                <a:lnTo>
                  <a:pt x="0" y="2730"/>
                </a:lnTo>
                <a:lnTo>
                  <a:pt x="2451" y="5448"/>
                </a:lnTo>
                <a:lnTo>
                  <a:pt x="8458" y="5448"/>
                </a:lnTo>
                <a:lnTo>
                  <a:pt x="10909" y="2730"/>
                </a:lnTo>
                <a:lnTo>
                  <a:pt x="8458" y="0"/>
                </a:lnTo>
                <a:lnTo>
                  <a:pt x="54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991605" y="5975180"/>
            <a:ext cx="14071" cy="7315"/>
          </a:xfrm>
          <a:custGeom>
            <a:avLst/>
            <a:gdLst/>
            <a:ahLst/>
            <a:cxnLst/>
            <a:rect l="l" t="t" r="r" b="b"/>
            <a:pathLst>
              <a:path w="14071" h="7315">
                <a:moveTo>
                  <a:pt x="12014" y="1308"/>
                </a:moveTo>
                <a:lnTo>
                  <a:pt x="9385" y="0"/>
                </a:lnTo>
                <a:lnTo>
                  <a:pt x="4686" y="0"/>
                </a:lnTo>
                <a:lnTo>
                  <a:pt x="2057" y="1308"/>
                </a:lnTo>
                <a:lnTo>
                  <a:pt x="0" y="4724"/>
                </a:lnTo>
                <a:lnTo>
                  <a:pt x="3378" y="6946"/>
                </a:lnTo>
                <a:lnTo>
                  <a:pt x="7035" y="7315"/>
                </a:lnTo>
                <a:lnTo>
                  <a:pt x="10693" y="6946"/>
                </a:lnTo>
                <a:lnTo>
                  <a:pt x="13335" y="5626"/>
                </a:lnTo>
                <a:lnTo>
                  <a:pt x="14071" y="2870"/>
                </a:lnTo>
                <a:lnTo>
                  <a:pt x="12014" y="13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006443" y="5800737"/>
            <a:ext cx="9855" cy="4927"/>
          </a:xfrm>
          <a:custGeom>
            <a:avLst/>
            <a:gdLst/>
            <a:ahLst/>
            <a:cxnLst/>
            <a:rect l="l" t="t" r="r" b="b"/>
            <a:pathLst>
              <a:path w="9855" h="4927">
                <a:moveTo>
                  <a:pt x="9855" y="2463"/>
                </a:moveTo>
                <a:lnTo>
                  <a:pt x="7645" y="0"/>
                </a:lnTo>
                <a:lnTo>
                  <a:pt x="2209" y="0"/>
                </a:lnTo>
                <a:lnTo>
                  <a:pt x="0" y="3822"/>
                </a:lnTo>
                <a:lnTo>
                  <a:pt x="2209" y="4927"/>
                </a:lnTo>
                <a:lnTo>
                  <a:pt x="7645" y="4927"/>
                </a:lnTo>
                <a:lnTo>
                  <a:pt x="9855" y="2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237044" y="6586390"/>
            <a:ext cx="28917" cy="15036"/>
          </a:xfrm>
          <a:custGeom>
            <a:avLst/>
            <a:gdLst/>
            <a:ahLst/>
            <a:cxnLst/>
            <a:rect l="l" t="t" r="r" b="b"/>
            <a:pathLst>
              <a:path w="28917" h="15036">
                <a:moveTo>
                  <a:pt x="4241" y="12915"/>
                </a:moveTo>
                <a:lnTo>
                  <a:pt x="6934" y="14262"/>
                </a:lnTo>
                <a:lnTo>
                  <a:pt x="10642" y="15036"/>
                </a:lnTo>
                <a:lnTo>
                  <a:pt x="18275" y="15036"/>
                </a:lnTo>
                <a:lnTo>
                  <a:pt x="21983" y="14262"/>
                </a:lnTo>
                <a:lnTo>
                  <a:pt x="24688" y="12915"/>
                </a:lnTo>
                <a:lnTo>
                  <a:pt x="27381" y="11569"/>
                </a:lnTo>
                <a:lnTo>
                  <a:pt x="28917" y="7810"/>
                </a:lnTo>
                <a:lnTo>
                  <a:pt x="27381" y="4038"/>
                </a:lnTo>
                <a:lnTo>
                  <a:pt x="24688" y="2692"/>
                </a:lnTo>
                <a:lnTo>
                  <a:pt x="19278" y="0"/>
                </a:lnTo>
                <a:lnTo>
                  <a:pt x="9639" y="0"/>
                </a:lnTo>
                <a:lnTo>
                  <a:pt x="4241" y="2692"/>
                </a:lnTo>
                <a:lnTo>
                  <a:pt x="1536" y="4038"/>
                </a:lnTo>
                <a:lnTo>
                  <a:pt x="0" y="7810"/>
                </a:lnTo>
                <a:lnTo>
                  <a:pt x="1536" y="11569"/>
                </a:lnTo>
                <a:lnTo>
                  <a:pt x="4241" y="12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594134" y="6237525"/>
            <a:ext cx="20434" cy="10223"/>
          </a:xfrm>
          <a:custGeom>
            <a:avLst/>
            <a:gdLst/>
            <a:ahLst/>
            <a:cxnLst/>
            <a:rect l="l" t="t" r="r" b="b"/>
            <a:pathLst>
              <a:path w="20434" h="10223">
                <a:moveTo>
                  <a:pt x="0" y="5118"/>
                </a:moveTo>
                <a:lnTo>
                  <a:pt x="0" y="7937"/>
                </a:lnTo>
                <a:lnTo>
                  <a:pt x="4572" y="10223"/>
                </a:lnTo>
                <a:lnTo>
                  <a:pt x="15862" y="10223"/>
                </a:lnTo>
                <a:lnTo>
                  <a:pt x="20434" y="7937"/>
                </a:lnTo>
                <a:lnTo>
                  <a:pt x="20434" y="2298"/>
                </a:lnTo>
                <a:lnTo>
                  <a:pt x="15862" y="0"/>
                </a:lnTo>
                <a:lnTo>
                  <a:pt x="4572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591265" y="6193469"/>
            <a:ext cx="19380" cy="10071"/>
          </a:xfrm>
          <a:custGeom>
            <a:avLst/>
            <a:gdLst/>
            <a:ahLst/>
            <a:cxnLst/>
            <a:rect l="l" t="t" r="r" b="b"/>
            <a:pathLst>
              <a:path w="19380" h="10071">
                <a:moveTo>
                  <a:pt x="2844" y="8661"/>
                </a:moveTo>
                <a:lnTo>
                  <a:pt x="7137" y="10071"/>
                </a:lnTo>
                <a:lnTo>
                  <a:pt x="12242" y="10071"/>
                </a:lnTo>
                <a:lnTo>
                  <a:pt x="16548" y="8661"/>
                </a:lnTo>
                <a:lnTo>
                  <a:pt x="19380" y="6502"/>
                </a:lnTo>
                <a:lnTo>
                  <a:pt x="18351" y="2705"/>
                </a:lnTo>
                <a:lnTo>
                  <a:pt x="16548" y="1803"/>
                </a:lnTo>
                <a:lnTo>
                  <a:pt x="12928" y="0"/>
                </a:lnTo>
                <a:lnTo>
                  <a:pt x="6464" y="0"/>
                </a:lnTo>
                <a:lnTo>
                  <a:pt x="2844" y="1803"/>
                </a:lnTo>
                <a:lnTo>
                  <a:pt x="0" y="3962"/>
                </a:lnTo>
                <a:lnTo>
                  <a:pt x="1028" y="7747"/>
                </a:lnTo>
                <a:lnTo>
                  <a:pt x="2844" y="8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556964" y="6281215"/>
            <a:ext cx="21501" cy="10744"/>
          </a:xfrm>
          <a:custGeom>
            <a:avLst/>
            <a:gdLst/>
            <a:ahLst/>
            <a:cxnLst/>
            <a:rect l="l" t="t" r="r" b="b"/>
            <a:pathLst>
              <a:path w="21501" h="10744">
                <a:moveTo>
                  <a:pt x="0" y="5372"/>
                </a:moveTo>
                <a:lnTo>
                  <a:pt x="0" y="8356"/>
                </a:lnTo>
                <a:lnTo>
                  <a:pt x="4800" y="10744"/>
                </a:lnTo>
                <a:lnTo>
                  <a:pt x="16687" y="10744"/>
                </a:lnTo>
                <a:lnTo>
                  <a:pt x="21501" y="8356"/>
                </a:lnTo>
                <a:lnTo>
                  <a:pt x="21501" y="2412"/>
                </a:lnTo>
                <a:lnTo>
                  <a:pt x="16687" y="0"/>
                </a:lnTo>
                <a:lnTo>
                  <a:pt x="4800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566356" y="6324893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0" y="5638"/>
                </a:moveTo>
                <a:lnTo>
                  <a:pt x="0" y="8762"/>
                </a:lnTo>
                <a:lnTo>
                  <a:pt x="5080" y="11277"/>
                </a:lnTo>
                <a:lnTo>
                  <a:pt x="17513" y="11277"/>
                </a:lnTo>
                <a:lnTo>
                  <a:pt x="22593" y="8762"/>
                </a:lnTo>
                <a:lnTo>
                  <a:pt x="22593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631297" y="6193854"/>
            <a:ext cx="19380" cy="9690"/>
          </a:xfrm>
          <a:custGeom>
            <a:avLst/>
            <a:gdLst/>
            <a:ahLst/>
            <a:cxnLst/>
            <a:rect l="l" t="t" r="r" b="b"/>
            <a:pathLst>
              <a:path w="19380" h="9690">
                <a:moveTo>
                  <a:pt x="0" y="4838"/>
                </a:moveTo>
                <a:lnTo>
                  <a:pt x="0" y="7518"/>
                </a:lnTo>
                <a:lnTo>
                  <a:pt x="4330" y="9690"/>
                </a:lnTo>
                <a:lnTo>
                  <a:pt x="15049" y="9690"/>
                </a:lnTo>
                <a:lnTo>
                  <a:pt x="19380" y="7518"/>
                </a:lnTo>
                <a:lnTo>
                  <a:pt x="19380" y="2159"/>
                </a:lnTo>
                <a:lnTo>
                  <a:pt x="15049" y="0"/>
                </a:lnTo>
                <a:lnTo>
                  <a:pt x="4330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612954" y="6324893"/>
            <a:ext cx="22593" cy="11277"/>
          </a:xfrm>
          <a:custGeom>
            <a:avLst/>
            <a:gdLst/>
            <a:ahLst/>
            <a:cxnLst/>
            <a:rect l="l" t="t" r="r" b="b"/>
            <a:pathLst>
              <a:path w="22593" h="11277">
                <a:moveTo>
                  <a:pt x="0" y="5638"/>
                </a:moveTo>
                <a:lnTo>
                  <a:pt x="0" y="8762"/>
                </a:lnTo>
                <a:lnTo>
                  <a:pt x="5080" y="11277"/>
                </a:lnTo>
                <a:lnTo>
                  <a:pt x="17513" y="11277"/>
                </a:lnTo>
                <a:lnTo>
                  <a:pt x="22593" y="8762"/>
                </a:lnTo>
                <a:lnTo>
                  <a:pt x="22593" y="2527"/>
                </a:lnTo>
                <a:lnTo>
                  <a:pt x="17513" y="0"/>
                </a:lnTo>
                <a:lnTo>
                  <a:pt x="5080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601336" y="6281215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38" y="10744"/>
                </a:lnTo>
                <a:lnTo>
                  <a:pt x="16687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687" y="0"/>
                </a:lnTo>
                <a:lnTo>
                  <a:pt x="4838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630635" y="6149805"/>
            <a:ext cx="18313" cy="9525"/>
          </a:xfrm>
          <a:custGeom>
            <a:avLst/>
            <a:gdLst/>
            <a:ahLst/>
            <a:cxnLst/>
            <a:rect l="l" t="t" r="r" b="b"/>
            <a:pathLst>
              <a:path w="18313" h="9525">
                <a:moveTo>
                  <a:pt x="2679" y="8191"/>
                </a:moveTo>
                <a:lnTo>
                  <a:pt x="6743" y="9524"/>
                </a:lnTo>
                <a:lnTo>
                  <a:pt x="11569" y="9524"/>
                </a:lnTo>
                <a:lnTo>
                  <a:pt x="15633" y="8191"/>
                </a:lnTo>
                <a:lnTo>
                  <a:pt x="18313" y="6159"/>
                </a:lnTo>
                <a:lnTo>
                  <a:pt x="17335" y="2565"/>
                </a:lnTo>
                <a:lnTo>
                  <a:pt x="15633" y="1714"/>
                </a:lnTo>
                <a:lnTo>
                  <a:pt x="12204" y="0"/>
                </a:lnTo>
                <a:lnTo>
                  <a:pt x="6096" y="12"/>
                </a:lnTo>
                <a:lnTo>
                  <a:pt x="2679" y="1714"/>
                </a:lnTo>
                <a:lnTo>
                  <a:pt x="0" y="3733"/>
                </a:lnTo>
                <a:lnTo>
                  <a:pt x="965" y="7327"/>
                </a:lnTo>
                <a:lnTo>
                  <a:pt x="2679" y="8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551911" y="6237125"/>
            <a:ext cx="20447" cy="10629"/>
          </a:xfrm>
          <a:custGeom>
            <a:avLst/>
            <a:gdLst/>
            <a:ahLst/>
            <a:cxnLst/>
            <a:rect l="l" t="t" r="r" b="b"/>
            <a:pathLst>
              <a:path w="20447" h="10629">
                <a:moveTo>
                  <a:pt x="2997" y="9131"/>
                </a:moveTo>
                <a:lnTo>
                  <a:pt x="4902" y="10083"/>
                </a:lnTo>
                <a:lnTo>
                  <a:pt x="7518" y="10629"/>
                </a:lnTo>
                <a:lnTo>
                  <a:pt x="12915" y="10629"/>
                </a:lnTo>
                <a:lnTo>
                  <a:pt x="15532" y="10083"/>
                </a:lnTo>
                <a:lnTo>
                  <a:pt x="19354" y="8178"/>
                </a:lnTo>
                <a:lnTo>
                  <a:pt x="20446" y="5511"/>
                </a:lnTo>
                <a:lnTo>
                  <a:pt x="19354" y="2857"/>
                </a:lnTo>
                <a:lnTo>
                  <a:pt x="17437" y="1904"/>
                </a:lnTo>
                <a:lnTo>
                  <a:pt x="13627" y="0"/>
                </a:lnTo>
                <a:lnTo>
                  <a:pt x="6819" y="0"/>
                </a:lnTo>
                <a:lnTo>
                  <a:pt x="2997" y="1904"/>
                </a:lnTo>
                <a:lnTo>
                  <a:pt x="0" y="4165"/>
                </a:lnTo>
                <a:lnTo>
                  <a:pt x="0" y="6857"/>
                </a:lnTo>
                <a:lnTo>
                  <a:pt x="2997" y="91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482623" y="6368563"/>
            <a:ext cx="23622" cy="11811"/>
          </a:xfrm>
          <a:custGeom>
            <a:avLst/>
            <a:gdLst/>
            <a:ahLst/>
            <a:cxnLst/>
            <a:rect l="l" t="t" r="r" b="b"/>
            <a:pathLst>
              <a:path w="23622" h="11811">
                <a:moveTo>
                  <a:pt x="0" y="5905"/>
                </a:moveTo>
                <a:lnTo>
                  <a:pt x="0" y="9169"/>
                </a:lnTo>
                <a:lnTo>
                  <a:pt x="5283" y="11810"/>
                </a:lnTo>
                <a:lnTo>
                  <a:pt x="18338" y="11810"/>
                </a:lnTo>
                <a:lnTo>
                  <a:pt x="23622" y="9169"/>
                </a:lnTo>
                <a:lnTo>
                  <a:pt x="23622" y="2641"/>
                </a:lnTo>
                <a:lnTo>
                  <a:pt x="18338" y="0"/>
                </a:lnTo>
                <a:lnTo>
                  <a:pt x="5283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512555" y="6280776"/>
            <a:ext cx="21501" cy="11188"/>
          </a:xfrm>
          <a:custGeom>
            <a:avLst/>
            <a:gdLst/>
            <a:ahLst/>
            <a:cxnLst/>
            <a:rect l="l" t="t" r="r" b="b"/>
            <a:pathLst>
              <a:path w="21501" h="11188">
                <a:moveTo>
                  <a:pt x="3149" y="9613"/>
                </a:moveTo>
                <a:lnTo>
                  <a:pt x="5156" y="10617"/>
                </a:lnTo>
                <a:lnTo>
                  <a:pt x="7912" y="11188"/>
                </a:lnTo>
                <a:lnTo>
                  <a:pt x="13576" y="11188"/>
                </a:lnTo>
                <a:lnTo>
                  <a:pt x="16344" y="10617"/>
                </a:lnTo>
                <a:lnTo>
                  <a:pt x="20358" y="8610"/>
                </a:lnTo>
                <a:lnTo>
                  <a:pt x="21501" y="5816"/>
                </a:lnTo>
                <a:lnTo>
                  <a:pt x="20358" y="3009"/>
                </a:lnTo>
                <a:lnTo>
                  <a:pt x="18351" y="2006"/>
                </a:lnTo>
                <a:lnTo>
                  <a:pt x="14338" y="0"/>
                </a:lnTo>
                <a:lnTo>
                  <a:pt x="7162" y="12"/>
                </a:lnTo>
                <a:lnTo>
                  <a:pt x="3149" y="2006"/>
                </a:lnTo>
                <a:lnTo>
                  <a:pt x="0" y="4394"/>
                </a:lnTo>
                <a:lnTo>
                  <a:pt x="0" y="7213"/>
                </a:lnTo>
                <a:lnTo>
                  <a:pt x="3149" y="9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496393" y="6412260"/>
            <a:ext cx="24726" cy="12331"/>
          </a:xfrm>
          <a:custGeom>
            <a:avLst/>
            <a:gdLst/>
            <a:ahLst/>
            <a:cxnLst/>
            <a:rect l="l" t="t" r="r" b="b"/>
            <a:pathLst>
              <a:path w="24726" h="12331">
                <a:moveTo>
                  <a:pt x="0" y="6159"/>
                </a:moveTo>
                <a:lnTo>
                  <a:pt x="0" y="9575"/>
                </a:lnTo>
                <a:lnTo>
                  <a:pt x="5562" y="12331"/>
                </a:lnTo>
                <a:lnTo>
                  <a:pt x="19164" y="12331"/>
                </a:lnTo>
                <a:lnTo>
                  <a:pt x="24726" y="9575"/>
                </a:lnTo>
                <a:lnTo>
                  <a:pt x="24726" y="2755"/>
                </a:lnTo>
                <a:lnTo>
                  <a:pt x="19164" y="0"/>
                </a:lnTo>
                <a:lnTo>
                  <a:pt x="5562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531373" y="6368563"/>
            <a:ext cx="23660" cy="11811"/>
          </a:xfrm>
          <a:custGeom>
            <a:avLst/>
            <a:gdLst/>
            <a:ahLst/>
            <a:cxnLst/>
            <a:rect l="l" t="t" r="r" b="b"/>
            <a:pathLst>
              <a:path w="23660" h="11811">
                <a:moveTo>
                  <a:pt x="0" y="5905"/>
                </a:moveTo>
                <a:lnTo>
                  <a:pt x="0" y="9169"/>
                </a:lnTo>
                <a:lnTo>
                  <a:pt x="5321" y="11810"/>
                </a:lnTo>
                <a:lnTo>
                  <a:pt x="18338" y="11810"/>
                </a:lnTo>
                <a:lnTo>
                  <a:pt x="23660" y="9169"/>
                </a:lnTo>
                <a:lnTo>
                  <a:pt x="23660" y="2641"/>
                </a:lnTo>
                <a:lnTo>
                  <a:pt x="18338" y="0"/>
                </a:lnTo>
                <a:lnTo>
                  <a:pt x="5321" y="0"/>
                </a:lnTo>
                <a:lnTo>
                  <a:pt x="0" y="2641"/>
                </a:lnTo>
                <a:lnTo>
                  <a:pt x="0" y="5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519794" y="6324893"/>
            <a:ext cx="22555" cy="11277"/>
          </a:xfrm>
          <a:custGeom>
            <a:avLst/>
            <a:gdLst/>
            <a:ahLst/>
            <a:cxnLst/>
            <a:rect l="l" t="t" r="r" b="b"/>
            <a:pathLst>
              <a:path w="22555" h="11277">
                <a:moveTo>
                  <a:pt x="0" y="5638"/>
                </a:moveTo>
                <a:lnTo>
                  <a:pt x="0" y="8762"/>
                </a:lnTo>
                <a:lnTo>
                  <a:pt x="5041" y="11277"/>
                </a:lnTo>
                <a:lnTo>
                  <a:pt x="17513" y="11277"/>
                </a:lnTo>
                <a:lnTo>
                  <a:pt x="22555" y="8762"/>
                </a:lnTo>
                <a:lnTo>
                  <a:pt x="22555" y="2527"/>
                </a:lnTo>
                <a:lnTo>
                  <a:pt x="17513" y="0"/>
                </a:lnTo>
                <a:lnTo>
                  <a:pt x="5041" y="0"/>
                </a:lnTo>
                <a:lnTo>
                  <a:pt x="0" y="2527"/>
                </a:lnTo>
                <a:lnTo>
                  <a:pt x="0" y="5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709343" y="6062477"/>
            <a:ext cx="16192" cy="8432"/>
          </a:xfrm>
          <a:custGeom>
            <a:avLst/>
            <a:gdLst/>
            <a:ahLst/>
            <a:cxnLst/>
            <a:rect l="l" t="t" r="r" b="b"/>
            <a:pathLst>
              <a:path w="16192" h="8432">
                <a:moveTo>
                  <a:pt x="2374" y="7251"/>
                </a:moveTo>
                <a:lnTo>
                  <a:pt x="5969" y="8432"/>
                </a:lnTo>
                <a:lnTo>
                  <a:pt x="10236" y="8432"/>
                </a:lnTo>
                <a:lnTo>
                  <a:pt x="13830" y="7251"/>
                </a:lnTo>
                <a:lnTo>
                  <a:pt x="16192" y="4381"/>
                </a:lnTo>
                <a:lnTo>
                  <a:pt x="13830" y="1523"/>
                </a:lnTo>
                <a:lnTo>
                  <a:pt x="10807" y="0"/>
                </a:lnTo>
                <a:lnTo>
                  <a:pt x="5397" y="0"/>
                </a:lnTo>
                <a:lnTo>
                  <a:pt x="2374" y="1523"/>
                </a:lnTo>
                <a:lnTo>
                  <a:pt x="0" y="4381"/>
                </a:lnTo>
                <a:lnTo>
                  <a:pt x="2374" y="7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706278" y="6150176"/>
            <a:ext cx="18351" cy="9144"/>
          </a:xfrm>
          <a:custGeom>
            <a:avLst/>
            <a:gdLst/>
            <a:ahLst/>
            <a:cxnLst/>
            <a:rect l="l" t="t" r="r" b="b"/>
            <a:pathLst>
              <a:path w="18351" h="9144">
                <a:moveTo>
                  <a:pt x="18351" y="4571"/>
                </a:moveTo>
                <a:lnTo>
                  <a:pt x="18351" y="2044"/>
                </a:lnTo>
                <a:lnTo>
                  <a:pt x="14223" y="0"/>
                </a:lnTo>
                <a:lnTo>
                  <a:pt x="4127" y="0"/>
                </a:lnTo>
                <a:lnTo>
                  <a:pt x="0" y="2044"/>
                </a:lnTo>
                <a:lnTo>
                  <a:pt x="0" y="7111"/>
                </a:lnTo>
                <a:lnTo>
                  <a:pt x="4127" y="9143"/>
                </a:lnTo>
                <a:lnTo>
                  <a:pt x="14223" y="9143"/>
                </a:lnTo>
                <a:lnTo>
                  <a:pt x="18351" y="7111"/>
                </a:lnTo>
                <a:lnTo>
                  <a:pt x="18351" y="4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705641" y="6106493"/>
            <a:ext cx="17259" cy="8623"/>
          </a:xfrm>
          <a:custGeom>
            <a:avLst/>
            <a:gdLst/>
            <a:ahLst/>
            <a:cxnLst/>
            <a:rect l="l" t="t" r="r" b="b"/>
            <a:pathLst>
              <a:path w="17259" h="8623">
                <a:moveTo>
                  <a:pt x="8623" y="8623"/>
                </a:moveTo>
                <a:lnTo>
                  <a:pt x="13398" y="8623"/>
                </a:lnTo>
                <a:lnTo>
                  <a:pt x="17259" y="6705"/>
                </a:lnTo>
                <a:lnTo>
                  <a:pt x="17259" y="1930"/>
                </a:lnTo>
                <a:lnTo>
                  <a:pt x="13398" y="0"/>
                </a:lnTo>
                <a:lnTo>
                  <a:pt x="3860" y="0"/>
                </a:lnTo>
                <a:lnTo>
                  <a:pt x="0" y="1930"/>
                </a:lnTo>
                <a:lnTo>
                  <a:pt x="0" y="6705"/>
                </a:lnTo>
                <a:lnTo>
                  <a:pt x="3860" y="8623"/>
                </a:lnTo>
                <a:lnTo>
                  <a:pt x="8623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473200" y="6324433"/>
            <a:ext cx="22555" cy="11734"/>
          </a:xfrm>
          <a:custGeom>
            <a:avLst/>
            <a:gdLst/>
            <a:ahLst/>
            <a:cxnLst/>
            <a:rect l="l" t="t" r="r" b="b"/>
            <a:pathLst>
              <a:path w="22555" h="11734">
                <a:moveTo>
                  <a:pt x="3301" y="10083"/>
                </a:moveTo>
                <a:lnTo>
                  <a:pt x="5397" y="11137"/>
                </a:lnTo>
                <a:lnTo>
                  <a:pt x="8293" y="11734"/>
                </a:lnTo>
                <a:lnTo>
                  <a:pt x="14249" y="11734"/>
                </a:lnTo>
                <a:lnTo>
                  <a:pt x="17144" y="11137"/>
                </a:lnTo>
                <a:lnTo>
                  <a:pt x="21348" y="9029"/>
                </a:lnTo>
                <a:lnTo>
                  <a:pt x="22555" y="6095"/>
                </a:lnTo>
                <a:lnTo>
                  <a:pt x="21348" y="3162"/>
                </a:lnTo>
                <a:lnTo>
                  <a:pt x="19240" y="2108"/>
                </a:lnTo>
                <a:lnTo>
                  <a:pt x="15036" y="0"/>
                </a:lnTo>
                <a:lnTo>
                  <a:pt x="7505" y="0"/>
                </a:lnTo>
                <a:lnTo>
                  <a:pt x="3301" y="2108"/>
                </a:lnTo>
                <a:lnTo>
                  <a:pt x="0" y="4610"/>
                </a:lnTo>
                <a:lnTo>
                  <a:pt x="0" y="7581"/>
                </a:lnTo>
                <a:lnTo>
                  <a:pt x="3301" y="10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11328" y="6193854"/>
            <a:ext cx="19405" cy="9690"/>
          </a:xfrm>
          <a:custGeom>
            <a:avLst/>
            <a:gdLst/>
            <a:ahLst/>
            <a:cxnLst/>
            <a:rect l="l" t="t" r="r" b="b"/>
            <a:pathLst>
              <a:path w="19405" h="9690">
                <a:moveTo>
                  <a:pt x="0" y="4838"/>
                </a:moveTo>
                <a:lnTo>
                  <a:pt x="0" y="7518"/>
                </a:lnTo>
                <a:lnTo>
                  <a:pt x="4368" y="9690"/>
                </a:lnTo>
                <a:lnTo>
                  <a:pt x="15036" y="9690"/>
                </a:lnTo>
                <a:lnTo>
                  <a:pt x="19405" y="7518"/>
                </a:lnTo>
                <a:lnTo>
                  <a:pt x="19405" y="2159"/>
                </a:lnTo>
                <a:lnTo>
                  <a:pt x="15036" y="0"/>
                </a:lnTo>
                <a:lnTo>
                  <a:pt x="4368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720757" y="6237525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610" y="10223"/>
                </a:lnTo>
                <a:lnTo>
                  <a:pt x="15875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75" y="0"/>
                </a:lnTo>
                <a:lnTo>
                  <a:pt x="4610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742802" y="6062808"/>
            <a:ext cx="16205" cy="8102"/>
          </a:xfrm>
          <a:custGeom>
            <a:avLst/>
            <a:gdLst/>
            <a:ahLst/>
            <a:cxnLst/>
            <a:rect l="l" t="t" r="r" b="b"/>
            <a:pathLst>
              <a:path w="16205" h="8102">
                <a:moveTo>
                  <a:pt x="8102" y="8102"/>
                </a:moveTo>
                <a:lnTo>
                  <a:pt x="12585" y="8102"/>
                </a:lnTo>
                <a:lnTo>
                  <a:pt x="16205" y="6299"/>
                </a:lnTo>
                <a:lnTo>
                  <a:pt x="16205" y="1816"/>
                </a:lnTo>
                <a:lnTo>
                  <a:pt x="12585" y="0"/>
                </a:lnTo>
                <a:lnTo>
                  <a:pt x="3619" y="0"/>
                </a:lnTo>
                <a:lnTo>
                  <a:pt x="0" y="1816"/>
                </a:lnTo>
                <a:lnTo>
                  <a:pt x="0" y="6299"/>
                </a:lnTo>
                <a:lnTo>
                  <a:pt x="3619" y="8102"/>
                </a:lnTo>
                <a:lnTo>
                  <a:pt x="8102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741256" y="6106493"/>
            <a:ext cx="17284" cy="8623"/>
          </a:xfrm>
          <a:custGeom>
            <a:avLst/>
            <a:gdLst/>
            <a:ahLst/>
            <a:cxnLst/>
            <a:rect l="l" t="t" r="r" b="b"/>
            <a:pathLst>
              <a:path w="17284" h="8623">
                <a:moveTo>
                  <a:pt x="8661" y="8623"/>
                </a:moveTo>
                <a:lnTo>
                  <a:pt x="13398" y="8623"/>
                </a:lnTo>
                <a:lnTo>
                  <a:pt x="17284" y="6705"/>
                </a:lnTo>
                <a:lnTo>
                  <a:pt x="17284" y="1930"/>
                </a:lnTo>
                <a:lnTo>
                  <a:pt x="13398" y="0"/>
                </a:lnTo>
                <a:lnTo>
                  <a:pt x="3886" y="0"/>
                </a:lnTo>
                <a:lnTo>
                  <a:pt x="0" y="1930"/>
                </a:lnTo>
                <a:lnTo>
                  <a:pt x="0" y="6705"/>
                </a:lnTo>
                <a:lnTo>
                  <a:pt x="3886" y="8623"/>
                </a:lnTo>
                <a:lnTo>
                  <a:pt x="8661" y="8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668469" y="6150183"/>
            <a:ext cx="18326" cy="9144"/>
          </a:xfrm>
          <a:custGeom>
            <a:avLst/>
            <a:gdLst/>
            <a:ahLst/>
            <a:cxnLst/>
            <a:rect l="l" t="t" r="r" b="b"/>
            <a:pathLst>
              <a:path w="18326" h="9144">
                <a:moveTo>
                  <a:pt x="9156" y="9143"/>
                </a:moveTo>
                <a:lnTo>
                  <a:pt x="14224" y="9143"/>
                </a:lnTo>
                <a:lnTo>
                  <a:pt x="18326" y="7099"/>
                </a:lnTo>
                <a:lnTo>
                  <a:pt x="18326" y="2044"/>
                </a:lnTo>
                <a:lnTo>
                  <a:pt x="14224" y="0"/>
                </a:lnTo>
                <a:lnTo>
                  <a:pt x="4089" y="0"/>
                </a:lnTo>
                <a:lnTo>
                  <a:pt x="0" y="2044"/>
                </a:lnTo>
                <a:lnTo>
                  <a:pt x="0" y="7099"/>
                </a:lnTo>
                <a:lnTo>
                  <a:pt x="4089" y="9143"/>
                </a:lnTo>
                <a:lnTo>
                  <a:pt x="9156" y="9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636316" y="6237525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610" y="10223"/>
                </a:lnTo>
                <a:lnTo>
                  <a:pt x="15875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75" y="0"/>
                </a:lnTo>
                <a:lnTo>
                  <a:pt x="4610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669992" y="6106146"/>
            <a:ext cx="17246" cy="8966"/>
          </a:xfrm>
          <a:custGeom>
            <a:avLst/>
            <a:gdLst/>
            <a:ahLst/>
            <a:cxnLst/>
            <a:rect l="l" t="t" r="r" b="b"/>
            <a:pathLst>
              <a:path w="17246" h="8966">
                <a:moveTo>
                  <a:pt x="2527" y="7708"/>
                </a:moveTo>
                <a:lnTo>
                  <a:pt x="6350" y="8966"/>
                </a:lnTo>
                <a:lnTo>
                  <a:pt x="10896" y="8966"/>
                </a:lnTo>
                <a:lnTo>
                  <a:pt x="14719" y="7708"/>
                </a:lnTo>
                <a:lnTo>
                  <a:pt x="17246" y="4660"/>
                </a:lnTo>
                <a:lnTo>
                  <a:pt x="14719" y="1612"/>
                </a:lnTo>
                <a:lnTo>
                  <a:pt x="11506" y="0"/>
                </a:lnTo>
                <a:lnTo>
                  <a:pt x="5740" y="0"/>
                </a:lnTo>
                <a:lnTo>
                  <a:pt x="2527" y="1612"/>
                </a:lnTo>
                <a:lnTo>
                  <a:pt x="0" y="4660"/>
                </a:lnTo>
                <a:lnTo>
                  <a:pt x="2527" y="77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645745" y="6281215"/>
            <a:ext cx="21526" cy="10744"/>
          </a:xfrm>
          <a:custGeom>
            <a:avLst/>
            <a:gdLst/>
            <a:ahLst/>
            <a:cxnLst/>
            <a:rect l="l" t="t" r="r" b="b"/>
            <a:pathLst>
              <a:path w="21526" h="10744">
                <a:moveTo>
                  <a:pt x="0" y="5372"/>
                </a:moveTo>
                <a:lnTo>
                  <a:pt x="0" y="8356"/>
                </a:lnTo>
                <a:lnTo>
                  <a:pt x="4851" y="10744"/>
                </a:lnTo>
                <a:lnTo>
                  <a:pt x="16687" y="10744"/>
                </a:lnTo>
                <a:lnTo>
                  <a:pt x="21526" y="8356"/>
                </a:lnTo>
                <a:lnTo>
                  <a:pt x="21526" y="2412"/>
                </a:lnTo>
                <a:lnTo>
                  <a:pt x="16687" y="0"/>
                </a:lnTo>
                <a:lnTo>
                  <a:pt x="4851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671294" y="6193854"/>
            <a:ext cx="19418" cy="9690"/>
          </a:xfrm>
          <a:custGeom>
            <a:avLst/>
            <a:gdLst/>
            <a:ahLst/>
            <a:cxnLst/>
            <a:rect l="l" t="t" r="r" b="b"/>
            <a:pathLst>
              <a:path w="19418" h="9690">
                <a:moveTo>
                  <a:pt x="0" y="4838"/>
                </a:moveTo>
                <a:lnTo>
                  <a:pt x="0" y="7518"/>
                </a:lnTo>
                <a:lnTo>
                  <a:pt x="4368" y="9690"/>
                </a:lnTo>
                <a:lnTo>
                  <a:pt x="15049" y="9690"/>
                </a:lnTo>
                <a:lnTo>
                  <a:pt x="19418" y="7518"/>
                </a:lnTo>
                <a:lnTo>
                  <a:pt x="19418" y="2159"/>
                </a:lnTo>
                <a:lnTo>
                  <a:pt x="15049" y="0"/>
                </a:lnTo>
                <a:lnTo>
                  <a:pt x="4368" y="0"/>
                </a:lnTo>
                <a:lnTo>
                  <a:pt x="0" y="2159"/>
                </a:lnTo>
                <a:lnTo>
                  <a:pt x="0" y="4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678538" y="6237525"/>
            <a:ext cx="20472" cy="10223"/>
          </a:xfrm>
          <a:custGeom>
            <a:avLst/>
            <a:gdLst/>
            <a:ahLst/>
            <a:cxnLst/>
            <a:rect l="l" t="t" r="r" b="b"/>
            <a:pathLst>
              <a:path w="20472" h="10223">
                <a:moveTo>
                  <a:pt x="0" y="5118"/>
                </a:moveTo>
                <a:lnTo>
                  <a:pt x="0" y="7937"/>
                </a:lnTo>
                <a:lnTo>
                  <a:pt x="4597" y="10223"/>
                </a:lnTo>
                <a:lnTo>
                  <a:pt x="15862" y="10223"/>
                </a:lnTo>
                <a:lnTo>
                  <a:pt x="20472" y="7937"/>
                </a:lnTo>
                <a:lnTo>
                  <a:pt x="20472" y="2298"/>
                </a:lnTo>
                <a:lnTo>
                  <a:pt x="15862" y="0"/>
                </a:lnTo>
                <a:lnTo>
                  <a:pt x="4597" y="0"/>
                </a:lnTo>
                <a:lnTo>
                  <a:pt x="0" y="2298"/>
                </a:lnTo>
                <a:lnTo>
                  <a:pt x="0" y="5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336817" y="6892717"/>
            <a:ext cx="36334" cy="18186"/>
          </a:xfrm>
          <a:custGeom>
            <a:avLst/>
            <a:gdLst/>
            <a:ahLst/>
            <a:cxnLst/>
            <a:rect l="l" t="t" r="r" b="b"/>
            <a:pathLst>
              <a:path w="36334" h="18186">
                <a:moveTo>
                  <a:pt x="36334" y="9080"/>
                </a:moveTo>
                <a:lnTo>
                  <a:pt x="36334" y="4063"/>
                </a:lnTo>
                <a:lnTo>
                  <a:pt x="28219" y="0"/>
                </a:lnTo>
                <a:lnTo>
                  <a:pt x="8115" y="0"/>
                </a:lnTo>
                <a:lnTo>
                  <a:pt x="0" y="4063"/>
                </a:lnTo>
                <a:lnTo>
                  <a:pt x="0" y="14109"/>
                </a:lnTo>
                <a:lnTo>
                  <a:pt x="8115" y="18186"/>
                </a:lnTo>
                <a:lnTo>
                  <a:pt x="28219" y="18186"/>
                </a:lnTo>
                <a:lnTo>
                  <a:pt x="36334" y="14109"/>
                </a:lnTo>
                <a:lnTo>
                  <a:pt x="36334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690156" y="6281215"/>
            <a:ext cx="21539" cy="10744"/>
          </a:xfrm>
          <a:custGeom>
            <a:avLst/>
            <a:gdLst/>
            <a:ahLst/>
            <a:cxnLst/>
            <a:rect l="l" t="t" r="r" b="b"/>
            <a:pathLst>
              <a:path w="21539" h="10744">
                <a:moveTo>
                  <a:pt x="0" y="5372"/>
                </a:moveTo>
                <a:lnTo>
                  <a:pt x="0" y="8356"/>
                </a:lnTo>
                <a:lnTo>
                  <a:pt x="4851" y="10744"/>
                </a:lnTo>
                <a:lnTo>
                  <a:pt x="16687" y="10744"/>
                </a:lnTo>
                <a:lnTo>
                  <a:pt x="21539" y="8356"/>
                </a:lnTo>
                <a:lnTo>
                  <a:pt x="21539" y="2412"/>
                </a:lnTo>
                <a:lnTo>
                  <a:pt x="16687" y="0"/>
                </a:lnTo>
                <a:lnTo>
                  <a:pt x="4851" y="0"/>
                </a:lnTo>
                <a:lnTo>
                  <a:pt x="0" y="2412"/>
                </a:lnTo>
                <a:lnTo>
                  <a:pt x="0" y="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445452" y="6412260"/>
            <a:ext cx="24688" cy="12331"/>
          </a:xfrm>
          <a:custGeom>
            <a:avLst/>
            <a:gdLst/>
            <a:ahLst/>
            <a:cxnLst/>
            <a:rect l="l" t="t" r="r" b="b"/>
            <a:pathLst>
              <a:path w="24688" h="12331">
                <a:moveTo>
                  <a:pt x="0" y="6159"/>
                </a:moveTo>
                <a:lnTo>
                  <a:pt x="0" y="9575"/>
                </a:lnTo>
                <a:lnTo>
                  <a:pt x="5524" y="12331"/>
                </a:lnTo>
                <a:lnTo>
                  <a:pt x="19164" y="12331"/>
                </a:lnTo>
                <a:lnTo>
                  <a:pt x="24688" y="9575"/>
                </a:lnTo>
                <a:lnTo>
                  <a:pt x="24688" y="2755"/>
                </a:lnTo>
                <a:lnTo>
                  <a:pt x="19164" y="0"/>
                </a:lnTo>
                <a:lnTo>
                  <a:pt x="5524" y="0"/>
                </a:lnTo>
                <a:lnTo>
                  <a:pt x="0" y="2755"/>
                </a:lnTo>
                <a:lnTo>
                  <a:pt x="0" y="6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279997" y="6980079"/>
            <a:ext cx="38455" cy="19227"/>
          </a:xfrm>
          <a:custGeom>
            <a:avLst/>
            <a:gdLst/>
            <a:ahLst/>
            <a:cxnLst/>
            <a:rect l="l" t="t" r="r" b="b"/>
            <a:pathLst>
              <a:path w="38455" h="19227">
                <a:moveTo>
                  <a:pt x="19227" y="0"/>
                </a:moveTo>
                <a:lnTo>
                  <a:pt x="8585" y="0"/>
                </a:lnTo>
                <a:lnTo>
                  <a:pt x="0" y="4292"/>
                </a:lnTo>
                <a:lnTo>
                  <a:pt x="0" y="14935"/>
                </a:lnTo>
                <a:lnTo>
                  <a:pt x="8585" y="19227"/>
                </a:lnTo>
                <a:lnTo>
                  <a:pt x="29857" y="19227"/>
                </a:lnTo>
                <a:lnTo>
                  <a:pt x="38455" y="14935"/>
                </a:lnTo>
                <a:lnTo>
                  <a:pt x="38455" y="4292"/>
                </a:lnTo>
                <a:lnTo>
                  <a:pt x="29857" y="0"/>
                </a:lnTo>
                <a:lnTo>
                  <a:pt x="192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308411" y="6936402"/>
            <a:ext cx="37388" cy="18694"/>
          </a:xfrm>
          <a:custGeom>
            <a:avLst/>
            <a:gdLst/>
            <a:ahLst/>
            <a:cxnLst/>
            <a:rect l="l" t="t" r="r" b="b"/>
            <a:pathLst>
              <a:path w="37388" h="18694">
                <a:moveTo>
                  <a:pt x="18694" y="0"/>
                </a:moveTo>
                <a:lnTo>
                  <a:pt x="8343" y="0"/>
                </a:lnTo>
                <a:lnTo>
                  <a:pt x="0" y="4178"/>
                </a:lnTo>
                <a:lnTo>
                  <a:pt x="0" y="14516"/>
                </a:lnTo>
                <a:lnTo>
                  <a:pt x="8343" y="18694"/>
                </a:lnTo>
                <a:lnTo>
                  <a:pt x="29032" y="18694"/>
                </a:lnTo>
                <a:lnTo>
                  <a:pt x="37388" y="14516"/>
                </a:lnTo>
                <a:lnTo>
                  <a:pt x="37388" y="4178"/>
                </a:lnTo>
                <a:lnTo>
                  <a:pt x="29032" y="0"/>
                </a:lnTo>
                <a:lnTo>
                  <a:pt x="186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261752" y="6892717"/>
            <a:ext cx="36398" cy="18186"/>
          </a:xfrm>
          <a:custGeom>
            <a:avLst/>
            <a:gdLst/>
            <a:ahLst/>
            <a:cxnLst/>
            <a:rect l="l" t="t" r="r" b="b"/>
            <a:pathLst>
              <a:path w="36398" h="18186">
                <a:moveTo>
                  <a:pt x="36398" y="9080"/>
                </a:moveTo>
                <a:lnTo>
                  <a:pt x="36398" y="4063"/>
                </a:lnTo>
                <a:lnTo>
                  <a:pt x="28206" y="0"/>
                </a:lnTo>
                <a:lnTo>
                  <a:pt x="8178" y="0"/>
                </a:lnTo>
                <a:lnTo>
                  <a:pt x="0" y="4063"/>
                </a:lnTo>
                <a:lnTo>
                  <a:pt x="0" y="14109"/>
                </a:lnTo>
                <a:lnTo>
                  <a:pt x="8178" y="18186"/>
                </a:lnTo>
                <a:lnTo>
                  <a:pt x="28206" y="18186"/>
                </a:lnTo>
                <a:lnTo>
                  <a:pt x="36398" y="14109"/>
                </a:lnTo>
                <a:lnTo>
                  <a:pt x="36398" y="90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231143" y="6936402"/>
            <a:ext cx="37465" cy="18694"/>
          </a:xfrm>
          <a:custGeom>
            <a:avLst/>
            <a:gdLst/>
            <a:ahLst/>
            <a:cxnLst/>
            <a:rect l="l" t="t" r="r" b="b"/>
            <a:pathLst>
              <a:path w="37464" h="18694">
                <a:moveTo>
                  <a:pt x="18770" y="0"/>
                </a:moveTo>
                <a:lnTo>
                  <a:pt x="8432" y="0"/>
                </a:lnTo>
                <a:lnTo>
                  <a:pt x="0" y="4178"/>
                </a:lnTo>
                <a:lnTo>
                  <a:pt x="0" y="14516"/>
                </a:lnTo>
                <a:lnTo>
                  <a:pt x="8432" y="18694"/>
                </a:lnTo>
                <a:lnTo>
                  <a:pt x="29044" y="18694"/>
                </a:lnTo>
                <a:lnTo>
                  <a:pt x="37465" y="14516"/>
                </a:lnTo>
                <a:lnTo>
                  <a:pt x="37465" y="4178"/>
                </a:lnTo>
                <a:lnTo>
                  <a:pt x="29044" y="0"/>
                </a:lnTo>
                <a:lnTo>
                  <a:pt x="187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200542" y="6980079"/>
            <a:ext cx="38531" cy="19227"/>
          </a:xfrm>
          <a:custGeom>
            <a:avLst/>
            <a:gdLst/>
            <a:ahLst/>
            <a:cxnLst/>
            <a:rect l="l" t="t" r="r" b="b"/>
            <a:pathLst>
              <a:path w="38531" h="19227">
                <a:moveTo>
                  <a:pt x="19304" y="0"/>
                </a:moveTo>
                <a:lnTo>
                  <a:pt x="8661" y="0"/>
                </a:lnTo>
                <a:lnTo>
                  <a:pt x="0" y="4292"/>
                </a:lnTo>
                <a:lnTo>
                  <a:pt x="0" y="14935"/>
                </a:lnTo>
                <a:lnTo>
                  <a:pt x="8661" y="19227"/>
                </a:lnTo>
                <a:lnTo>
                  <a:pt x="29870" y="19227"/>
                </a:lnTo>
                <a:lnTo>
                  <a:pt x="38531" y="14935"/>
                </a:lnTo>
                <a:lnTo>
                  <a:pt x="38531" y="4292"/>
                </a:lnTo>
                <a:lnTo>
                  <a:pt x="29870" y="0"/>
                </a:lnTo>
                <a:lnTo>
                  <a:pt x="193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153883" y="6936402"/>
            <a:ext cx="37465" cy="18694"/>
          </a:xfrm>
          <a:custGeom>
            <a:avLst/>
            <a:gdLst/>
            <a:ahLst/>
            <a:cxnLst/>
            <a:rect l="l" t="t" r="r" b="b"/>
            <a:pathLst>
              <a:path w="37464" h="18694">
                <a:moveTo>
                  <a:pt x="37465" y="14516"/>
                </a:moveTo>
                <a:lnTo>
                  <a:pt x="37465" y="4178"/>
                </a:lnTo>
                <a:lnTo>
                  <a:pt x="29044" y="0"/>
                </a:lnTo>
                <a:lnTo>
                  <a:pt x="14986" y="0"/>
                </a:lnTo>
                <a:lnTo>
                  <a:pt x="14986" y="18694"/>
                </a:lnTo>
                <a:lnTo>
                  <a:pt x="29044" y="18694"/>
                </a:lnTo>
                <a:lnTo>
                  <a:pt x="37465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394477" y="6411761"/>
            <a:ext cx="24676" cy="12826"/>
          </a:xfrm>
          <a:custGeom>
            <a:avLst/>
            <a:gdLst/>
            <a:ahLst/>
            <a:cxnLst/>
            <a:rect l="l" t="t" r="r" b="b"/>
            <a:pathLst>
              <a:path w="24676" h="12826">
                <a:moveTo>
                  <a:pt x="3619" y="11023"/>
                </a:moveTo>
                <a:lnTo>
                  <a:pt x="5918" y="12166"/>
                </a:lnTo>
                <a:lnTo>
                  <a:pt x="9093" y="12826"/>
                </a:lnTo>
                <a:lnTo>
                  <a:pt x="15595" y="12826"/>
                </a:lnTo>
                <a:lnTo>
                  <a:pt x="18757" y="12166"/>
                </a:lnTo>
                <a:lnTo>
                  <a:pt x="23367" y="9867"/>
                </a:lnTo>
                <a:lnTo>
                  <a:pt x="24676" y="6654"/>
                </a:lnTo>
                <a:lnTo>
                  <a:pt x="23367" y="3454"/>
                </a:lnTo>
                <a:lnTo>
                  <a:pt x="21056" y="2298"/>
                </a:lnTo>
                <a:lnTo>
                  <a:pt x="16459" y="0"/>
                </a:lnTo>
                <a:lnTo>
                  <a:pt x="8229" y="0"/>
                </a:lnTo>
                <a:lnTo>
                  <a:pt x="3619" y="2298"/>
                </a:lnTo>
                <a:lnTo>
                  <a:pt x="0" y="5029"/>
                </a:lnTo>
                <a:lnTo>
                  <a:pt x="0" y="8280"/>
                </a:lnTo>
                <a:lnTo>
                  <a:pt x="3619" y="11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158326" y="6673704"/>
            <a:ext cx="31038" cy="16141"/>
          </a:xfrm>
          <a:custGeom>
            <a:avLst/>
            <a:gdLst/>
            <a:ahLst/>
            <a:cxnLst/>
            <a:rect l="l" t="t" r="r" b="b"/>
            <a:pathLst>
              <a:path w="31038" h="16141">
                <a:moveTo>
                  <a:pt x="23583" y="15316"/>
                </a:moveTo>
                <a:lnTo>
                  <a:pt x="26492" y="13855"/>
                </a:lnTo>
                <a:lnTo>
                  <a:pt x="29387" y="12407"/>
                </a:lnTo>
                <a:lnTo>
                  <a:pt x="31038" y="8382"/>
                </a:lnTo>
                <a:lnTo>
                  <a:pt x="29387" y="4343"/>
                </a:lnTo>
                <a:lnTo>
                  <a:pt x="26492" y="2895"/>
                </a:lnTo>
                <a:lnTo>
                  <a:pt x="20688" y="0"/>
                </a:lnTo>
                <a:lnTo>
                  <a:pt x="10542" y="0"/>
                </a:lnTo>
                <a:lnTo>
                  <a:pt x="10542" y="15957"/>
                </a:lnTo>
                <a:lnTo>
                  <a:pt x="11430" y="16141"/>
                </a:lnTo>
                <a:lnTo>
                  <a:pt x="19608" y="16141"/>
                </a:lnTo>
                <a:lnTo>
                  <a:pt x="23583" y="15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355121" y="6455419"/>
            <a:ext cx="25742" cy="13385"/>
          </a:xfrm>
          <a:custGeom>
            <a:avLst/>
            <a:gdLst/>
            <a:ahLst/>
            <a:cxnLst/>
            <a:rect l="l" t="t" r="r" b="b"/>
            <a:pathLst>
              <a:path w="25742" h="13385">
                <a:moveTo>
                  <a:pt x="3771" y="11493"/>
                </a:moveTo>
                <a:lnTo>
                  <a:pt x="6172" y="12687"/>
                </a:lnTo>
                <a:lnTo>
                  <a:pt x="9474" y="13385"/>
                </a:lnTo>
                <a:lnTo>
                  <a:pt x="16268" y="13385"/>
                </a:lnTo>
                <a:lnTo>
                  <a:pt x="19557" y="12687"/>
                </a:lnTo>
                <a:lnTo>
                  <a:pt x="24371" y="10287"/>
                </a:lnTo>
                <a:lnTo>
                  <a:pt x="25742" y="6946"/>
                </a:lnTo>
                <a:lnTo>
                  <a:pt x="24371" y="3594"/>
                </a:lnTo>
                <a:lnTo>
                  <a:pt x="21970" y="2387"/>
                </a:lnTo>
                <a:lnTo>
                  <a:pt x="17157" y="0"/>
                </a:lnTo>
                <a:lnTo>
                  <a:pt x="8572" y="0"/>
                </a:lnTo>
                <a:lnTo>
                  <a:pt x="3771" y="2387"/>
                </a:lnTo>
                <a:lnTo>
                  <a:pt x="0" y="5257"/>
                </a:lnTo>
                <a:lnTo>
                  <a:pt x="0" y="8636"/>
                </a:lnTo>
                <a:lnTo>
                  <a:pt x="3771" y="114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433842" y="6368097"/>
            <a:ext cx="23609" cy="12268"/>
          </a:xfrm>
          <a:custGeom>
            <a:avLst/>
            <a:gdLst/>
            <a:ahLst/>
            <a:cxnLst/>
            <a:rect l="l" t="t" r="r" b="b"/>
            <a:pathLst>
              <a:path w="23609" h="12268">
                <a:moveTo>
                  <a:pt x="3454" y="10553"/>
                </a:moveTo>
                <a:lnTo>
                  <a:pt x="5664" y="11658"/>
                </a:lnTo>
                <a:lnTo>
                  <a:pt x="8686" y="12268"/>
                </a:lnTo>
                <a:lnTo>
                  <a:pt x="14909" y="12268"/>
                </a:lnTo>
                <a:lnTo>
                  <a:pt x="17945" y="11658"/>
                </a:lnTo>
                <a:lnTo>
                  <a:pt x="22351" y="9448"/>
                </a:lnTo>
                <a:lnTo>
                  <a:pt x="23609" y="6375"/>
                </a:lnTo>
                <a:lnTo>
                  <a:pt x="22351" y="3302"/>
                </a:lnTo>
                <a:lnTo>
                  <a:pt x="20142" y="2209"/>
                </a:lnTo>
                <a:lnTo>
                  <a:pt x="15735" y="0"/>
                </a:lnTo>
                <a:lnTo>
                  <a:pt x="7861" y="0"/>
                </a:lnTo>
                <a:lnTo>
                  <a:pt x="3454" y="2209"/>
                </a:lnTo>
                <a:lnTo>
                  <a:pt x="0" y="4826"/>
                </a:lnTo>
                <a:lnTo>
                  <a:pt x="0" y="7924"/>
                </a:lnTo>
                <a:lnTo>
                  <a:pt x="3454" y="10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408288" y="6455936"/>
            <a:ext cx="25742" cy="12865"/>
          </a:xfrm>
          <a:custGeom>
            <a:avLst/>
            <a:gdLst/>
            <a:ahLst/>
            <a:cxnLst/>
            <a:rect l="l" t="t" r="r" b="b"/>
            <a:pathLst>
              <a:path w="25742" h="12865">
                <a:moveTo>
                  <a:pt x="0" y="6426"/>
                </a:moveTo>
                <a:lnTo>
                  <a:pt x="0" y="9994"/>
                </a:lnTo>
                <a:lnTo>
                  <a:pt x="5753" y="12865"/>
                </a:lnTo>
                <a:lnTo>
                  <a:pt x="19989" y="12865"/>
                </a:lnTo>
                <a:lnTo>
                  <a:pt x="25742" y="9994"/>
                </a:lnTo>
                <a:lnTo>
                  <a:pt x="25742" y="2870"/>
                </a:lnTo>
                <a:lnTo>
                  <a:pt x="19989" y="0"/>
                </a:lnTo>
                <a:lnTo>
                  <a:pt x="5753" y="0"/>
                </a:lnTo>
                <a:lnTo>
                  <a:pt x="0" y="2870"/>
                </a:lnTo>
                <a:lnTo>
                  <a:pt x="0" y="6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333949" y="6543283"/>
            <a:ext cx="27863" cy="13931"/>
          </a:xfrm>
          <a:custGeom>
            <a:avLst/>
            <a:gdLst/>
            <a:ahLst/>
            <a:cxnLst/>
            <a:rect l="l" t="t" r="r" b="b"/>
            <a:pathLst>
              <a:path w="27863" h="13931">
                <a:moveTo>
                  <a:pt x="0" y="6959"/>
                </a:moveTo>
                <a:lnTo>
                  <a:pt x="0" y="10820"/>
                </a:lnTo>
                <a:lnTo>
                  <a:pt x="6223" y="13931"/>
                </a:lnTo>
                <a:lnTo>
                  <a:pt x="21628" y="13931"/>
                </a:lnTo>
                <a:lnTo>
                  <a:pt x="27863" y="10820"/>
                </a:lnTo>
                <a:lnTo>
                  <a:pt x="27863" y="3124"/>
                </a:lnTo>
                <a:lnTo>
                  <a:pt x="21628" y="0"/>
                </a:lnTo>
                <a:lnTo>
                  <a:pt x="6223" y="0"/>
                </a:lnTo>
                <a:lnTo>
                  <a:pt x="0" y="3124"/>
                </a:lnTo>
                <a:lnTo>
                  <a:pt x="0" y="6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371120" y="6499613"/>
            <a:ext cx="26809" cy="13385"/>
          </a:xfrm>
          <a:custGeom>
            <a:avLst/>
            <a:gdLst/>
            <a:ahLst/>
            <a:cxnLst/>
            <a:rect l="l" t="t" r="r" b="b"/>
            <a:pathLst>
              <a:path w="26809" h="13385">
                <a:moveTo>
                  <a:pt x="0" y="6692"/>
                </a:moveTo>
                <a:lnTo>
                  <a:pt x="0" y="10401"/>
                </a:lnTo>
                <a:lnTo>
                  <a:pt x="5994" y="13385"/>
                </a:lnTo>
                <a:lnTo>
                  <a:pt x="20815" y="13385"/>
                </a:lnTo>
                <a:lnTo>
                  <a:pt x="26809" y="10401"/>
                </a:lnTo>
                <a:lnTo>
                  <a:pt x="26809" y="2984"/>
                </a:lnTo>
                <a:lnTo>
                  <a:pt x="20815" y="0"/>
                </a:lnTo>
                <a:lnTo>
                  <a:pt x="5994" y="0"/>
                </a:lnTo>
                <a:lnTo>
                  <a:pt x="0" y="2984"/>
                </a:lnTo>
                <a:lnTo>
                  <a:pt x="0" y="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748702" y="6018839"/>
            <a:ext cx="15138" cy="7861"/>
          </a:xfrm>
          <a:custGeom>
            <a:avLst/>
            <a:gdLst/>
            <a:ahLst/>
            <a:cxnLst/>
            <a:rect l="l" t="t" r="r" b="b"/>
            <a:pathLst>
              <a:path w="15138" h="7861">
                <a:moveTo>
                  <a:pt x="2222" y="6756"/>
                </a:moveTo>
                <a:lnTo>
                  <a:pt x="5575" y="7861"/>
                </a:lnTo>
                <a:lnTo>
                  <a:pt x="9563" y="7861"/>
                </a:lnTo>
                <a:lnTo>
                  <a:pt x="12915" y="6756"/>
                </a:lnTo>
                <a:lnTo>
                  <a:pt x="15138" y="4076"/>
                </a:lnTo>
                <a:lnTo>
                  <a:pt x="12915" y="1409"/>
                </a:lnTo>
                <a:lnTo>
                  <a:pt x="10096" y="0"/>
                </a:lnTo>
                <a:lnTo>
                  <a:pt x="5054" y="0"/>
                </a:lnTo>
                <a:lnTo>
                  <a:pt x="2222" y="1409"/>
                </a:lnTo>
                <a:lnTo>
                  <a:pt x="0" y="4076"/>
                </a:lnTo>
                <a:lnTo>
                  <a:pt x="2222" y="67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197684" y="6630042"/>
            <a:ext cx="29984" cy="15595"/>
          </a:xfrm>
          <a:custGeom>
            <a:avLst/>
            <a:gdLst/>
            <a:ahLst/>
            <a:cxnLst/>
            <a:rect l="l" t="t" r="r" b="b"/>
            <a:pathLst>
              <a:path w="29984" h="15595">
                <a:moveTo>
                  <a:pt x="4394" y="13398"/>
                </a:moveTo>
                <a:lnTo>
                  <a:pt x="7188" y="14795"/>
                </a:lnTo>
                <a:lnTo>
                  <a:pt x="11036" y="15595"/>
                </a:lnTo>
                <a:lnTo>
                  <a:pt x="18948" y="15595"/>
                </a:lnTo>
                <a:lnTo>
                  <a:pt x="22783" y="14795"/>
                </a:lnTo>
                <a:lnTo>
                  <a:pt x="25590" y="13398"/>
                </a:lnTo>
                <a:lnTo>
                  <a:pt x="28384" y="12001"/>
                </a:lnTo>
                <a:lnTo>
                  <a:pt x="29984" y="8102"/>
                </a:lnTo>
                <a:lnTo>
                  <a:pt x="28384" y="4203"/>
                </a:lnTo>
                <a:lnTo>
                  <a:pt x="25590" y="2806"/>
                </a:lnTo>
                <a:lnTo>
                  <a:pt x="19989" y="0"/>
                </a:lnTo>
                <a:lnTo>
                  <a:pt x="9994" y="0"/>
                </a:lnTo>
                <a:lnTo>
                  <a:pt x="4394" y="2806"/>
                </a:lnTo>
                <a:lnTo>
                  <a:pt x="1600" y="4203"/>
                </a:lnTo>
                <a:lnTo>
                  <a:pt x="0" y="8102"/>
                </a:lnTo>
                <a:lnTo>
                  <a:pt x="1600" y="12001"/>
                </a:lnTo>
                <a:lnTo>
                  <a:pt x="4394" y="133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259615" y="6630638"/>
            <a:ext cx="29984" cy="14998"/>
          </a:xfrm>
          <a:custGeom>
            <a:avLst/>
            <a:gdLst/>
            <a:ahLst/>
            <a:cxnLst/>
            <a:rect l="l" t="t" r="r" b="b"/>
            <a:pathLst>
              <a:path w="29984" h="14998">
                <a:moveTo>
                  <a:pt x="0" y="7505"/>
                </a:moveTo>
                <a:lnTo>
                  <a:pt x="0" y="11658"/>
                </a:lnTo>
                <a:lnTo>
                  <a:pt x="6705" y="14998"/>
                </a:lnTo>
                <a:lnTo>
                  <a:pt x="23279" y="14998"/>
                </a:lnTo>
                <a:lnTo>
                  <a:pt x="29984" y="11658"/>
                </a:lnTo>
                <a:lnTo>
                  <a:pt x="29984" y="3365"/>
                </a:lnTo>
                <a:lnTo>
                  <a:pt x="23279" y="0"/>
                </a:lnTo>
                <a:lnTo>
                  <a:pt x="6705" y="0"/>
                </a:lnTo>
                <a:lnTo>
                  <a:pt x="0" y="3365"/>
                </a:lnTo>
                <a:lnTo>
                  <a:pt x="0" y="7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296786" y="6586961"/>
            <a:ext cx="28917" cy="14465"/>
          </a:xfrm>
          <a:custGeom>
            <a:avLst/>
            <a:gdLst/>
            <a:ahLst/>
            <a:cxnLst/>
            <a:rect l="l" t="t" r="r" b="b"/>
            <a:pathLst>
              <a:path w="28917" h="14465">
                <a:moveTo>
                  <a:pt x="0" y="7239"/>
                </a:moveTo>
                <a:lnTo>
                  <a:pt x="0" y="11226"/>
                </a:lnTo>
                <a:lnTo>
                  <a:pt x="6464" y="14465"/>
                </a:lnTo>
                <a:lnTo>
                  <a:pt x="22453" y="14465"/>
                </a:lnTo>
                <a:lnTo>
                  <a:pt x="28917" y="11226"/>
                </a:lnTo>
                <a:lnTo>
                  <a:pt x="28917" y="3238"/>
                </a:lnTo>
                <a:lnTo>
                  <a:pt x="22453" y="0"/>
                </a:lnTo>
                <a:lnTo>
                  <a:pt x="6464" y="0"/>
                </a:lnTo>
                <a:lnTo>
                  <a:pt x="0" y="3238"/>
                </a:lnTo>
                <a:lnTo>
                  <a:pt x="0" y="7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276395" y="6542721"/>
            <a:ext cx="27863" cy="14490"/>
          </a:xfrm>
          <a:custGeom>
            <a:avLst/>
            <a:gdLst/>
            <a:ahLst/>
            <a:cxnLst/>
            <a:rect l="l" t="t" r="r" b="b"/>
            <a:pathLst>
              <a:path w="27863" h="14490">
                <a:moveTo>
                  <a:pt x="4089" y="12458"/>
                </a:moveTo>
                <a:lnTo>
                  <a:pt x="6680" y="13754"/>
                </a:lnTo>
                <a:lnTo>
                  <a:pt x="10261" y="14490"/>
                </a:lnTo>
                <a:lnTo>
                  <a:pt x="17602" y="14490"/>
                </a:lnTo>
                <a:lnTo>
                  <a:pt x="21183" y="13754"/>
                </a:lnTo>
                <a:lnTo>
                  <a:pt x="23787" y="12458"/>
                </a:lnTo>
                <a:lnTo>
                  <a:pt x="26390" y="11150"/>
                </a:lnTo>
                <a:lnTo>
                  <a:pt x="27863" y="7518"/>
                </a:lnTo>
                <a:lnTo>
                  <a:pt x="26377" y="3911"/>
                </a:lnTo>
                <a:lnTo>
                  <a:pt x="23787" y="2603"/>
                </a:lnTo>
                <a:lnTo>
                  <a:pt x="18580" y="0"/>
                </a:lnTo>
                <a:lnTo>
                  <a:pt x="9283" y="0"/>
                </a:lnTo>
                <a:lnTo>
                  <a:pt x="4089" y="2603"/>
                </a:lnTo>
                <a:lnTo>
                  <a:pt x="1485" y="3911"/>
                </a:lnTo>
                <a:lnTo>
                  <a:pt x="0" y="7518"/>
                </a:lnTo>
                <a:lnTo>
                  <a:pt x="1485" y="11150"/>
                </a:lnTo>
                <a:lnTo>
                  <a:pt x="4089" y="12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315766" y="6499071"/>
            <a:ext cx="26797" cy="13931"/>
          </a:xfrm>
          <a:custGeom>
            <a:avLst/>
            <a:gdLst/>
            <a:ahLst/>
            <a:cxnLst/>
            <a:rect l="l" t="t" r="r" b="b"/>
            <a:pathLst>
              <a:path w="26797" h="13931">
                <a:moveTo>
                  <a:pt x="3924" y="11976"/>
                </a:moveTo>
                <a:lnTo>
                  <a:pt x="6426" y="13220"/>
                </a:lnTo>
                <a:lnTo>
                  <a:pt x="9855" y="13931"/>
                </a:lnTo>
                <a:lnTo>
                  <a:pt x="16929" y="13931"/>
                </a:lnTo>
                <a:lnTo>
                  <a:pt x="20370" y="13233"/>
                </a:lnTo>
                <a:lnTo>
                  <a:pt x="25374" y="10718"/>
                </a:lnTo>
                <a:lnTo>
                  <a:pt x="26796" y="7239"/>
                </a:lnTo>
                <a:lnTo>
                  <a:pt x="25374" y="3746"/>
                </a:lnTo>
                <a:lnTo>
                  <a:pt x="22872" y="2489"/>
                </a:lnTo>
                <a:lnTo>
                  <a:pt x="17856" y="0"/>
                </a:lnTo>
                <a:lnTo>
                  <a:pt x="8928" y="0"/>
                </a:lnTo>
                <a:lnTo>
                  <a:pt x="3924" y="2489"/>
                </a:lnTo>
                <a:lnTo>
                  <a:pt x="0" y="5473"/>
                </a:lnTo>
                <a:lnTo>
                  <a:pt x="0" y="9004"/>
                </a:lnTo>
                <a:lnTo>
                  <a:pt x="3924" y="119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183593" y="6006406"/>
            <a:ext cx="112763" cy="1029068"/>
          </a:xfrm>
          <a:custGeom>
            <a:avLst/>
            <a:gdLst/>
            <a:ahLst/>
            <a:cxnLst/>
            <a:rect l="l" t="t" r="r" b="b"/>
            <a:pathLst>
              <a:path w="112763" h="1029068">
                <a:moveTo>
                  <a:pt x="0" y="1029068"/>
                </a:moveTo>
                <a:lnTo>
                  <a:pt x="29324" y="1029068"/>
                </a:lnTo>
                <a:lnTo>
                  <a:pt x="112763" y="108712"/>
                </a:lnTo>
                <a:lnTo>
                  <a:pt x="112763" y="0"/>
                </a:lnTo>
                <a:lnTo>
                  <a:pt x="0" y="10290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183593" y="6006406"/>
            <a:ext cx="112763" cy="1029068"/>
          </a:xfrm>
          <a:custGeom>
            <a:avLst/>
            <a:gdLst/>
            <a:ahLst/>
            <a:cxnLst/>
            <a:rect l="l" t="t" r="r" b="b"/>
            <a:pathLst>
              <a:path w="112763" h="1029068">
                <a:moveTo>
                  <a:pt x="0" y="1029068"/>
                </a:moveTo>
                <a:lnTo>
                  <a:pt x="29324" y="1029068"/>
                </a:lnTo>
                <a:lnTo>
                  <a:pt x="112763" y="108712"/>
                </a:lnTo>
                <a:lnTo>
                  <a:pt x="112763" y="0"/>
                </a:lnTo>
                <a:lnTo>
                  <a:pt x="0" y="102906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364192" y="5817920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24307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364192" y="5806402"/>
            <a:ext cx="301878" cy="23037"/>
          </a:xfrm>
          <a:custGeom>
            <a:avLst/>
            <a:gdLst/>
            <a:ahLst/>
            <a:cxnLst/>
            <a:rect l="l" t="t" r="r" b="b"/>
            <a:pathLst>
              <a:path w="301878" h="23037">
                <a:moveTo>
                  <a:pt x="301878" y="23037"/>
                </a:moveTo>
                <a:lnTo>
                  <a:pt x="0" y="23037"/>
                </a:lnTo>
                <a:lnTo>
                  <a:pt x="0" y="0"/>
                </a:lnTo>
                <a:lnTo>
                  <a:pt x="301878" y="0"/>
                </a:lnTo>
                <a:lnTo>
                  <a:pt x="301878" y="230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364192" y="6934288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24307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364192" y="6922770"/>
            <a:ext cx="301878" cy="23037"/>
          </a:xfrm>
          <a:custGeom>
            <a:avLst/>
            <a:gdLst/>
            <a:ahLst/>
            <a:cxnLst/>
            <a:rect l="l" t="t" r="r" b="b"/>
            <a:pathLst>
              <a:path w="301878" h="23037">
                <a:moveTo>
                  <a:pt x="301878" y="23037"/>
                </a:moveTo>
                <a:lnTo>
                  <a:pt x="0" y="23037"/>
                </a:lnTo>
                <a:lnTo>
                  <a:pt x="0" y="0"/>
                </a:lnTo>
                <a:lnTo>
                  <a:pt x="301878" y="0"/>
                </a:lnTo>
                <a:lnTo>
                  <a:pt x="301878" y="230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364192" y="4470012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24295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364192" y="4458501"/>
            <a:ext cx="301878" cy="23025"/>
          </a:xfrm>
          <a:custGeom>
            <a:avLst/>
            <a:gdLst/>
            <a:ahLst/>
            <a:cxnLst/>
            <a:rect l="l" t="t" r="r" b="b"/>
            <a:pathLst>
              <a:path w="301878" h="23025">
                <a:moveTo>
                  <a:pt x="301878" y="23025"/>
                </a:moveTo>
                <a:lnTo>
                  <a:pt x="0" y="23025"/>
                </a:lnTo>
                <a:lnTo>
                  <a:pt x="0" y="0"/>
                </a:lnTo>
                <a:lnTo>
                  <a:pt x="301878" y="0"/>
                </a:lnTo>
                <a:lnTo>
                  <a:pt x="301878" y="230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364191" y="57517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364192" y="5751705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364191" y="45235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364192" y="4523560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364191" y="68666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364192" y="6866680"/>
            <a:ext cx="301879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489224" y="5873756"/>
            <a:ext cx="176847" cy="0"/>
          </a:xfrm>
          <a:custGeom>
            <a:avLst/>
            <a:gdLst/>
            <a:ahLst/>
            <a:cxnLst/>
            <a:rect l="l" t="t" r="r" b="b"/>
            <a:pathLst>
              <a:path w="176847">
                <a:moveTo>
                  <a:pt x="0" y="0"/>
                </a:moveTo>
                <a:lnTo>
                  <a:pt x="176847" y="0"/>
                </a:lnTo>
              </a:path>
            </a:pathLst>
          </a:custGeom>
          <a:ln w="24091">
            <a:solidFill>
              <a:srgbClr val="28779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489224" y="5862346"/>
            <a:ext cx="176847" cy="22821"/>
          </a:xfrm>
          <a:custGeom>
            <a:avLst/>
            <a:gdLst/>
            <a:ahLst/>
            <a:cxnLst/>
            <a:rect l="l" t="t" r="r" b="b"/>
            <a:pathLst>
              <a:path w="176847" h="22821">
                <a:moveTo>
                  <a:pt x="0" y="22821"/>
                </a:moveTo>
                <a:lnTo>
                  <a:pt x="176847" y="22821"/>
                </a:lnTo>
                <a:lnTo>
                  <a:pt x="176847" y="0"/>
                </a:lnTo>
                <a:lnTo>
                  <a:pt x="0" y="0"/>
                </a:lnTo>
                <a:lnTo>
                  <a:pt x="0" y="22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232965" y="5862338"/>
            <a:ext cx="446112" cy="1173137"/>
          </a:xfrm>
          <a:custGeom>
            <a:avLst/>
            <a:gdLst/>
            <a:ahLst/>
            <a:cxnLst/>
            <a:rect l="l" t="t" r="r" b="b"/>
            <a:pathLst>
              <a:path w="446112" h="1173137">
                <a:moveTo>
                  <a:pt x="0" y="1173137"/>
                </a:moveTo>
                <a:lnTo>
                  <a:pt x="446112" y="1173137"/>
                </a:lnTo>
                <a:lnTo>
                  <a:pt x="251269" y="0"/>
                </a:lnTo>
                <a:lnTo>
                  <a:pt x="98374" y="0"/>
                </a:lnTo>
                <a:lnTo>
                  <a:pt x="0" y="1173137"/>
                </a:lnTo>
                <a:close/>
              </a:path>
            </a:pathLst>
          </a:custGeom>
          <a:solidFill>
            <a:srgbClr val="48C0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232965" y="5862338"/>
            <a:ext cx="446112" cy="1173137"/>
          </a:xfrm>
          <a:custGeom>
            <a:avLst/>
            <a:gdLst/>
            <a:ahLst/>
            <a:cxnLst/>
            <a:rect l="l" t="t" r="r" b="b"/>
            <a:pathLst>
              <a:path w="446112" h="1173137">
                <a:moveTo>
                  <a:pt x="0" y="1173137"/>
                </a:moveTo>
                <a:lnTo>
                  <a:pt x="98374" y="0"/>
                </a:lnTo>
                <a:lnTo>
                  <a:pt x="251269" y="0"/>
                </a:lnTo>
                <a:lnTo>
                  <a:pt x="446112" y="1173137"/>
                </a:lnTo>
                <a:lnTo>
                  <a:pt x="0" y="11731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364192" y="5842901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40157">
            <a:solidFill>
              <a:srgbClr val="48C0E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364192" y="5823459"/>
            <a:ext cx="301878" cy="38887"/>
          </a:xfrm>
          <a:custGeom>
            <a:avLst/>
            <a:gdLst/>
            <a:ahLst/>
            <a:cxnLst/>
            <a:rect l="l" t="t" r="r" b="b"/>
            <a:pathLst>
              <a:path w="301878" h="38887">
                <a:moveTo>
                  <a:pt x="301878" y="38887"/>
                </a:moveTo>
                <a:lnTo>
                  <a:pt x="0" y="38887"/>
                </a:lnTo>
                <a:lnTo>
                  <a:pt x="0" y="0"/>
                </a:lnTo>
                <a:lnTo>
                  <a:pt x="301878" y="0"/>
                </a:lnTo>
                <a:lnTo>
                  <a:pt x="301878" y="388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364192" y="4447076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40170">
            <a:solidFill>
              <a:srgbClr val="1F667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364192" y="4427626"/>
            <a:ext cx="301878" cy="38900"/>
          </a:xfrm>
          <a:custGeom>
            <a:avLst/>
            <a:gdLst/>
            <a:ahLst/>
            <a:cxnLst/>
            <a:rect l="l" t="t" r="r" b="b"/>
            <a:pathLst>
              <a:path w="301878" h="38900">
                <a:moveTo>
                  <a:pt x="301878" y="38900"/>
                </a:moveTo>
                <a:lnTo>
                  <a:pt x="0" y="38900"/>
                </a:lnTo>
                <a:lnTo>
                  <a:pt x="0" y="0"/>
                </a:lnTo>
                <a:lnTo>
                  <a:pt x="301878" y="0"/>
                </a:lnTo>
                <a:lnTo>
                  <a:pt x="301878" y="389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364192" y="4432166"/>
            <a:ext cx="301878" cy="0"/>
          </a:xfrm>
          <a:custGeom>
            <a:avLst/>
            <a:gdLst/>
            <a:ahLst/>
            <a:cxnLst/>
            <a:rect l="l" t="t" r="r" b="b"/>
            <a:pathLst>
              <a:path w="301878">
                <a:moveTo>
                  <a:pt x="0" y="0"/>
                </a:moveTo>
                <a:lnTo>
                  <a:pt x="301878" y="0"/>
                </a:lnTo>
              </a:path>
            </a:pathLst>
          </a:custGeom>
          <a:ln w="24091">
            <a:solidFill>
              <a:srgbClr val="28779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364192" y="4420756"/>
            <a:ext cx="301878" cy="22821"/>
          </a:xfrm>
          <a:custGeom>
            <a:avLst/>
            <a:gdLst/>
            <a:ahLst/>
            <a:cxnLst/>
            <a:rect l="l" t="t" r="r" b="b"/>
            <a:pathLst>
              <a:path w="301878" h="22821">
                <a:moveTo>
                  <a:pt x="0" y="22821"/>
                </a:moveTo>
                <a:lnTo>
                  <a:pt x="301878" y="22821"/>
                </a:lnTo>
                <a:lnTo>
                  <a:pt x="301878" y="0"/>
                </a:lnTo>
                <a:lnTo>
                  <a:pt x="0" y="0"/>
                </a:lnTo>
                <a:lnTo>
                  <a:pt x="0" y="228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364192" y="3872997"/>
            <a:ext cx="314883" cy="557174"/>
          </a:xfrm>
          <a:custGeom>
            <a:avLst/>
            <a:gdLst/>
            <a:ahLst/>
            <a:cxnLst/>
            <a:rect l="l" t="t" r="r" b="b"/>
            <a:pathLst>
              <a:path w="314883" h="557174">
                <a:moveTo>
                  <a:pt x="0" y="0"/>
                </a:moveTo>
                <a:lnTo>
                  <a:pt x="0" y="557174"/>
                </a:lnTo>
                <a:lnTo>
                  <a:pt x="120040" y="557174"/>
                </a:lnTo>
                <a:lnTo>
                  <a:pt x="314883" y="0"/>
                </a:lnTo>
                <a:lnTo>
                  <a:pt x="0" y="0"/>
                </a:lnTo>
                <a:close/>
              </a:path>
            </a:pathLst>
          </a:custGeom>
          <a:solidFill>
            <a:srgbClr val="1F667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364192" y="3872997"/>
            <a:ext cx="314883" cy="557174"/>
          </a:xfrm>
          <a:custGeom>
            <a:avLst/>
            <a:gdLst/>
            <a:ahLst/>
            <a:cxnLst/>
            <a:rect l="l" t="t" r="r" b="b"/>
            <a:pathLst>
              <a:path w="314883" h="557174">
                <a:moveTo>
                  <a:pt x="0" y="0"/>
                </a:moveTo>
                <a:lnTo>
                  <a:pt x="0" y="557174"/>
                </a:lnTo>
                <a:lnTo>
                  <a:pt x="120040" y="557174"/>
                </a:lnTo>
                <a:lnTo>
                  <a:pt x="314883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364189" y="3935718"/>
            <a:ext cx="292963" cy="88392"/>
          </a:xfrm>
          <a:custGeom>
            <a:avLst/>
            <a:gdLst/>
            <a:ahLst/>
            <a:cxnLst/>
            <a:rect l="l" t="t" r="r" b="b"/>
            <a:pathLst>
              <a:path w="292963" h="88391">
                <a:moveTo>
                  <a:pt x="289534" y="88391"/>
                </a:moveTo>
                <a:lnTo>
                  <a:pt x="292963" y="0"/>
                </a:lnTo>
                <a:lnTo>
                  <a:pt x="276377" y="47421"/>
                </a:lnTo>
                <a:lnTo>
                  <a:pt x="0" y="47421"/>
                </a:lnTo>
                <a:lnTo>
                  <a:pt x="0" y="88391"/>
                </a:lnTo>
                <a:lnTo>
                  <a:pt x="289534" y="88391"/>
                </a:lnTo>
                <a:close/>
              </a:path>
            </a:pathLst>
          </a:custGeom>
          <a:solidFill>
            <a:srgbClr val="2F87A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364189" y="3935718"/>
            <a:ext cx="292963" cy="88392"/>
          </a:xfrm>
          <a:custGeom>
            <a:avLst/>
            <a:gdLst/>
            <a:ahLst/>
            <a:cxnLst/>
            <a:rect l="l" t="t" r="r" b="b"/>
            <a:pathLst>
              <a:path w="292963" h="88391">
                <a:moveTo>
                  <a:pt x="289534" y="88391"/>
                </a:moveTo>
                <a:lnTo>
                  <a:pt x="0" y="88391"/>
                </a:lnTo>
                <a:lnTo>
                  <a:pt x="0" y="47421"/>
                </a:lnTo>
                <a:lnTo>
                  <a:pt x="276377" y="47421"/>
                </a:lnTo>
                <a:lnTo>
                  <a:pt x="292963" y="0"/>
                </a:lnTo>
                <a:lnTo>
                  <a:pt x="289534" y="883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364192" y="4024114"/>
            <a:ext cx="249047" cy="195186"/>
          </a:xfrm>
          <a:custGeom>
            <a:avLst/>
            <a:gdLst/>
            <a:ahLst/>
            <a:cxnLst/>
            <a:rect l="l" t="t" r="r" b="b"/>
            <a:pathLst>
              <a:path w="249047" h="195186">
                <a:moveTo>
                  <a:pt x="0" y="134023"/>
                </a:moveTo>
                <a:lnTo>
                  <a:pt x="0" y="195186"/>
                </a:lnTo>
                <a:lnTo>
                  <a:pt x="249047" y="0"/>
                </a:lnTo>
                <a:lnTo>
                  <a:pt x="186588" y="0"/>
                </a:lnTo>
                <a:lnTo>
                  <a:pt x="0" y="134023"/>
                </a:lnTo>
                <a:close/>
              </a:path>
            </a:pathLst>
          </a:custGeom>
          <a:solidFill>
            <a:srgbClr val="2F87A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364192" y="4024114"/>
            <a:ext cx="249047" cy="195186"/>
          </a:xfrm>
          <a:custGeom>
            <a:avLst/>
            <a:gdLst/>
            <a:ahLst/>
            <a:cxnLst/>
            <a:rect l="l" t="t" r="r" b="b"/>
            <a:pathLst>
              <a:path w="249047" h="195186">
                <a:moveTo>
                  <a:pt x="0" y="134023"/>
                </a:moveTo>
                <a:lnTo>
                  <a:pt x="186588" y="0"/>
                </a:lnTo>
                <a:lnTo>
                  <a:pt x="249047" y="0"/>
                </a:lnTo>
                <a:lnTo>
                  <a:pt x="0" y="195186"/>
                </a:lnTo>
                <a:lnTo>
                  <a:pt x="0" y="1340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261617" y="6980227"/>
            <a:ext cx="40386" cy="19078"/>
          </a:xfrm>
          <a:custGeom>
            <a:avLst/>
            <a:gdLst/>
            <a:ahLst/>
            <a:cxnLst/>
            <a:rect l="l" t="t" r="r" b="b"/>
            <a:pathLst>
              <a:path w="40386" h="19078">
                <a:moveTo>
                  <a:pt x="23863" y="19078"/>
                </a:moveTo>
                <a:lnTo>
                  <a:pt x="28930" y="19078"/>
                </a:lnTo>
                <a:lnTo>
                  <a:pt x="33477" y="18062"/>
                </a:lnTo>
                <a:lnTo>
                  <a:pt x="36385" y="16259"/>
                </a:lnTo>
                <a:lnTo>
                  <a:pt x="39293" y="14468"/>
                </a:lnTo>
                <a:lnTo>
                  <a:pt x="40386" y="11992"/>
                </a:lnTo>
                <a:lnTo>
                  <a:pt x="38455" y="6937"/>
                </a:lnTo>
                <a:lnTo>
                  <a:pt x="35471" y="4461"/>
                </a:lnTo>
                <a:lnTo>
                  <a:pt x="31191" y="2670"/>
                </a:lnTo>
                <a:lnTo>
                  <a:pt x="28607" y="1730"/>
                </a:lnTo>
                <a:lnTo>
                  <a:pt x="15136" y="0"/>
                </a:lnTo>
                <a:lnTo>
                  <a:pt x="4013" y="2670"/>
                </a:lnTo>
                <a:lnTo>
                  <a:pt x="1104" y="4461"/>
                </a:lnTo>
                <a:lnTo>
                  <a:pt x="0" y="6937"/>
                </a:lnTo>
                <a:lnTo>
                  <a:pt x="1930" y="11992"/>
                </a:lnTo>
                <a:lnTo>
                  <a:pt x="4914" y="14468"/>
                </a:lnTo>
                <a:lnTo>
                  <a:pt x="9194" y="16259"/>
                </a:lnTo>
                <a:lnTo>
                  <a:pt x="13474" y="18062"/>
                </a:lnTo>
                <a:lnTo>
                  <a:pt x="18796" y="19078"/>
                </a:lnTo>
                <a:lnTo>
                  <a:pt x="23863" y="1907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578291" y="6980079"/>
            <a:ext cx="42583" cy="19227"/>
          </a:xfrm>
          <a:custGeom>
            <a:avLst/>
            <a:gdLst/>
            <a:ahLst/>
            <a:cxnLst/>
            <a:rect l="l" t="t" r="r" b="b"/>
            <a:pathLst>
              <a:path w="42583" h="19227">
                <a:moveTo>
                  <a:pt x="2019" y="9613"/>
                </a:moveTo>
                <a:lnTo>
                  <a:pt x="4051" y="14935"/>
                </a:lnTo>
                <a:lnTo>
                  <a:pt x="14350" y="19227"/>
                </a:lnTo>
                <a:lnTo>
                  <a:pt x="35559" y="19227"/>
                </a:lnTo>
                <a:lnTo>
                  <a:pt x="42583" y="14935"/>
                </a:lnTo>
                <a:lnTo>
                  <a:pt x="40551" y="9613"/>
                </a:lnTo>
                <a:lnTo>
                  <a:pt x="38519" y="4292"/>
                </a:lnTo>
                <a:lnTo>
                  <a:pt x="28219" y="0"/>
                </a:lnTo>
                <a:lnTo>
                  <a:pt x="7010" y="0"/>
                </a:lnTo>
                <a:lnTo>
                  <a:pt x="0" y="4292"/>
                </a:lnTo>
                <a:lnTo>
                  <a:pt x="2019" y="96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498836" y="6980079"/>
            <a:ext cx="42583" cy="19227"/>
          </a:xfrm>
          <a:custGeom>
            <a:avLst/>
            <a:gdLst/>
            <a:ahLst/>
            <a:cxnLst/>
            <a:rect l="l" t="t" r="r" b="b"/>
            <a:pathLst>
              <a:path w="42583" h="19227">
                <a:moveTo>
                  <a:pt x="2032" y="9613"/>
                </a:moveTo>
                <a:lnTo>
                  <a:pt x="4064" y="14935"/>
                </a:lnTo>
                <a:lnTo>
                  <a:pt x="14363" y="19227"/>
                </a:lnTo>
                <a:lnTo>
                  <a:pt x="35560" y="19227"/>
                </a:lnTo>
                <a:lnTo>
                  <a:pt x="42583" y="14935"/>
                </a:lnTo>
                <a:lnTo>
                  <a:pt x="40551" y="9613"/>
                </a:lnTo>
                <a:lnTo>
                  <a:pt x="38519" y="4292"/>
                </a:lnTo>
                <a:lnTo>
                  <a:pt x="28219" y="0"/>
                </a:lnTo>
                <a:lnTo>
                  <a:pt x="7023" y="0"/>
                </a:lnTo>
                <a:lnTo>
                  <a:pt x="0" y="4292"/>
                </a:lnTo>
                <a:lnTo>
                  <a:pt x="2032" y="96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419380" y="6980079"/>
            <a:ext cx="42595" cy="19227"/>
          </a:xfrm>
          <a:custGeom>
            <a:avLst/>
            <a:gdLst/>
            <a:ahLst/>
            <a:cxnLst/>
            <a:rect l="l" t="t" r="r" b="b"/>
            <a:pathLst>
              <a:path w="42595" h="19227">
                <a:moveTo>
                  <a:pt x="2032" y="9613"/>
                </a:moveTo>
                <a:lnTo>
                  <a:pt x="4064" y="14935"/>
                </a:lnTo>
                <a:lnTo>
                  <a:pt x="14376" y="19227"/>
                </a:lnTo>
                <a:lnTo>
                  <a:pt x="35560" y="19227"/>
                </a:lnTo>
                <a:lnTo>
                  <a:pt x="42595" y="14935"/>
                </a:lnTo>
                <a:lnTo>
                  <a:pt x="40563" y="9613"/>
                </a:lnTo>
                <a:lnTo>
                  <a:pt x="38531" y="4292"/>
                </a:lnTo>
                <a:lnTo>
                  <a:pt x="28232" y="0"/>
                </a:lnTo>
                <a:lnTo>
                  <a:pt x="7035" y="0"/>
                </a:lnTo>
                <a:lnTo>
                  <a:pt x="0" y="4292"/>
                </a:lnTo>
                <a:lnTo>
                  <a:pt x="2032" y="96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340012" y="6980079"/>
            <a:ext cx="42506" cy="19227"/>
          </a:xfrm>
          <a:custGeom>
            <a:avLst/>
            <a:gdLst/>
            <a:ahLst/>
            <a:cxnLst/>
            <a:rect l="l" t="t" r="r" b="b"/>
            <a:pathLst>
              <a:path w="42506" h="19227">
                <a:moveTo>
                  <a:pt x="2019" y="9613"/>
                </a:moveTo>
                <a:lnTo>
                  <a:pt x="4051" y="14935"/>
                </a:lnTo>
                <a:lnTo>
                  <a:pt x="14287" y="19227"/>
                </a:lnTo>
                <a:lnTo>
                  <a:pt x="35559" y="19227"/>
                </a:lnTo>
                <a:lnTo>
                  <a:pt x="42506" y="14935"/>
                </a:lnTo>
                <a:lnTo>
                  <a:pt x="40487" y="9613"/>
                </a:lnTo>
                <a:lnTo>
                  <a:pt x="38442" y="4292"/>
                </a:lnTo>
                <a:lnTo>
                  <a:pt x="28219" y="0"/>
                </a:lnTo>
                <a:lnTo>
                  <a:pt x="6946" y="0"/>
                </a:lnTo>
                <a:lnTo>
                  <a:pt x="0" y="4292"/>
                </a:lnTo>
                <a:lnTo>
                  <a:pt x="2019" y="96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265427" y="6936533"/>
            <a:ext cx="39268" cy="18569"/>
          </a:xfrm>
          <a:custGeom>
            <a:avLst/>
            <a:gdLst/>
            <a:ahLst/>
            <a:cxnLst/>
            <a:rect l="l" t="t" r="r" b="b"/>
            <a:pathLst>
              <a:path w="39268" h="18569">
                <a:moveTo>
                  <a:pt x="23202" y="18569"/>
                </a:moveTo>
                <a:lnTo>
                  <a:pt x="28143" y="18569"/>
                </a:lnTo>
                <a:lnTo>
                  <a:pt x="32550" y="17566"/>
                </a:lnTo>
                <a:lnTo>
                  <a:pt x="35382" y="15826"/>
                </a:lnTo>
                <a:lnTo>
                  <a:pt x="38214" y="14086"/>
                </a:lnTo>
                <a:lnTo>
                  <a:pt x="39268" y="11673"/>
                </a:lnTo>
                <a:lnTo>
                  <a:pt x="37388" y="6746"/>
                </a:lnTo>
                <a:lnTo>
                  <a:pt x="34505" y="4345"/>
                </a:lnTo>
                <a:lnTo>
                  <a:pt x="30340" y="2606"/>
                </a:lnTo>
                <a:lnTo>
                  <a:pt x="28500" y="1912"/>
                </a:lnTo>
                <a:lnTo>
                  <a:pt x="15081" y="0"/>
                </a:lnTo>
                <a:lnTo>
                  <a:pt x="3898" y="2606"/>
                </a:lnTo>
                <a:lnTo>
                  <a:pt x="1066" y="4345"/>
                </a:lnTo>
                <a:lnTo>
                  <a:pt x="0" y="6746"/>
                </a:lnTo>
                <a:lnTo>
                  <a:pt x="1879" y="11673"/>
                </a:lnTo>
                <a:lnTo>
                  <a:pt x="4787" y="14086"/>
                </a:lnTo>
                <a:lnTo>
                  <a:pt x="8940" y="15826"/>
                </a:lnTo>
                <a:lnTo>
                  <a:pt x="13093" y="17566"/>
                </a:lnTo>
                <a:lnTo>
                  <a:pt x="18262" y="18569"/>
                </a:lnTo>
                <a:lnTo>
                  <a:pt x="23202" y="1856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573349" y="6936396"/>
            <a:ext cx="41427" cy="18707"/>
          </a:xfrm>
          <a:custGeom>
            <a:avLst/>
            <a:gdLst/>
            <a:ahLst/>
            <a:cxnLst/>
            <a:rect l="l" t="t" r="r" b="b"/>
            <a:pathLst>
              <a:path w="41427" h="18707">
                <a:moveTo>
                  <a:pt x="1981" y="9359"/>
                </a:moveTo>
                <a:lnTo>
                  <a:pt x="3949" y="14528"/>
                </a:lnTo>
                <a:lnTo>
                  <a:pt x="13970" y="18707"/>
                </a:lnTo>
                <a:lnTo>
                  <a:pt x="34594" y="18707"/>
                </a:lnTo>
                <a:lnTo>
                  <a:pt x="41427" y="14528"/>
                </a:lnTo>
                <a:lnTo>
                  <a:pt x="39446" y="9359"/>
                </a:lnTo>
                <a:lnTo>
                  <a:pt x="37477" y="4178"/>
                </a:lnTo>
                <a:lnTo>
                  <a:pt x="27457" y="0"/>
                </a:lnTo>
                <a:lnTo>
                  <a:pt x="6845" y="0"/>
                </a:lnTo>
                <a:lnTo>
                  <a:pt x="0" y="4178"/>
                </a:lnTo>
                <a:lnTo>
                  <a:pt x="1981" y="93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496090" y="6936396"/>
            <a:ext cx="41427" cy="18707"/>
          </a:xfrm>
          <a:custGeom>
            <a:avLst/>
            <a:gdLst/>
            <a:ahLst/>
            <a:cxnLst/>
            <a:rect l="l" t="t" r="r" b="b"/>
            <a:pathLst>
              <a:path w="41427" h="18707">
                <a:moveTo>
                  <a:pt x="1981" y="9359"/>
                </a:moveTo>
                <a:lnTo>
                  <a:pt x="3949" y="14528"/>
                </a:lnTo>
                <a:lnTo>
                  <a:pt x="13970" y="18707"/>
                </a:lnTo>
                <a:lnTo>
                  <a:pt x="34582" y="18707"/>
                </a:lnTo>
                <a:lnTo>
                  <a:pt x="41427" y="14528"/>
                </a:lnTo>
                <a:lnTo>
                  <a:pt x="39446" y="9359"/>
                </a:lnTo>
                <a:lnTo>
                  <a:pt x="37477" y="4178"/>
                </a:lnTo>
                <a:lnTo>
                  <a:pt x="27444" y="0"/>
                </a:lnTo>
                <a:lnTo>
                  <a:pt x="6845" y="0"/>
                </a:lnTo>
                <a:lnTo>
                  <a:pt x="0" y="4178"/>
                </a:lnTo>
                <a:lnTo>
                  <a:pt x="1981" y="93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418838" y="6936396"/>
            <a:ext cx="41414" cy="18707"/>
          </a:xfrm>
          <a:custGeom>
            <a:avLst/>
            <a:gdLst/>
            <a:ahLst/>
            <a:cxnLst/>
            <a:rect l="l" t="t" r="r" b="b"/>
            <a:pathLst>
              <a:path w="41414" h="18707">
                <a:moveTo>
                  <a:pt x="1981" y="9359"/>
                </a:moveTo>
                <a:lnTo>
                  <a:pt x="3949" y="14528"/>
                </a:lnTo>
                <a:lnTo>
                  <a:pt x="13957" y="18707"/>
                </a:lnTo>
                <a:lnTo>
                  <a:pt x="34582" y="18707"/>
                </a:lnTo>
                <a:lnTo>
                  <a:pt x="41414" y="14528"/>
                </a:lnTo>
                <a:lnTo>
                  <a:pt x="39446" y="9359"/>
                </a:lnTo>
                <a:lnTo>
                  <a:pt x="37477" y="4178"/>
                </a:lnTo>
                <a:lnTo>
                  <a:pt x="27444" y="0"/>
                </a:lnTo>
                <a:lnTo>
                  <a:pt x="6819" y="0"/>
                </a:lnTo>
                <a:lnTo>
                  <a:pt x="0" y="4178"/>
                </a:lnTo>
                <a:lnTo>
                  <a:pt x="1981" y="93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341649" y="6936396"/>
            <a:ext cx="41338" cy="18707"/>
          </a:xfrm>
          <a:custGeom>
            <a:avLst/>
            <a:gdLst/>
            <a:ahLst/>
            <a:cxnLst/>
            <a:rect l="l" t="t" r="r" b="b"/>
            <a:pathLst>
              <a:path w="41338" h="18707">
                <a:moveTo>
                  <a:pt x="1981" y="9359"/>
                </a:moveTo>
                <a:lnTo>
                  <a:pt x="3949" y="14528"/>
                </a:lnTo>
                <a:lnTo>
                  <a:pt x="13893" y="18707"/>
                </a:lnTo>
                <a:lnTo>
                  <a:pt x="34582" y="18707"/>
                </a:lnTo>
                <a:lnTo>
                  <a:pt x="41338" y="14528"/>
                </a:lnTo>
                <a:lnTo>
                  <a:pt x="39370" y="9359"/>
                </a:lnTo>
                <a:lnTo>
                  <a:pt x="37388" y="4178"/>
                </a:lnTo>
                <a:lnTo>
                  <a:pt x="27444" y="0"/>
                </a:lnTo>
                <a:lnTo>
                  <a:pt x="6743" y="0"/>
                </a:lnTo>
                <a:lnTo>
                  <a:pt x="0" y="4178"/>
                </a:lnTo>
                <a:lnTo>
                  <a:pt x="1981" y="93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269229" y="6892841"/>
            <a:ext cx="38176" cy="18057"/>
          </a:xfrm>
          <a:custGeom>
            <a:avLst/>
            <a:gdLst/>
            <a:ahLst/>
            <a:cxnLst/>
            <a:rect l="l" t="t" r="r" b="b"/>
            <a:pathLst>
              <a:path w="38176" h="18057">
                <a:moveTo>
                  <a:pt x="22555" y="18057"/>
                </a:moveTo>
                <a:lnTo>
                  <a:pt x="27355" y="18057"/>
                </a:lnTo>
                <a:lnTo>
                  <a:pt x="31623" y="17079"/>
                </a:lnTo>
                <a:lnTo>
                  <a:pt x="34391" y="15390"/>
                </a:lnTo>
                <a:lnTo>
                  <a:pt x="37122" y="13688"/>
                </a:lnTo>
                <a:lnTo>
                  <a:pt x="38176" y="11351"/>
                </a:lnTo>
                <a:lnTo>
                  <a:pt x="36347" y="6576"/>
                </a:lnTo>
                <a:lnTo>
                  <a:pt x="33528" y="4239"/>
                </a:lnTo>
                <a:lnTo>
                  <a:pt x="29489" y="2538"/>
                </a:lnTo>
                <a:lnTo>
                  <a:pt x="28385" y="2105"/>
                </a:lnTo>
                <a:lnTo>
                  <a:pt x="15035" y="0"/>
                </a:lnTo>
                <a:lnTo>
                  <a:pt x="3784" y="2538"/>
                </a:lnTo>
                <a:lnTo>
                  <a:pt x="1041" y="4239"/>
                </a:lnTo>
                <a:lnTo>
                  <a:pt x="0" y="6576"/>
                </a:lnTo>
                <a:lnTo>
                  <a:pt x="1828" y="11351"/>
                </a:lnTo>
                <a:lnTo>
                  <a:pt x="4648" y="13688"/>
                </a:lnTo>
                <a:lnTo>
                  <a:pt x="8686" y="15390"/>
                </a:lnTo>
                <a:lnTo>
                  <a:pt x="12725" y="17079"/>
                </a:lnTo>
                <a:lnTo>
                  <a:pt x="17767" y="18057"/>
                </a:lnTo>
                <a:lnTo>
                  <a:pt x="22555" y="1805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568440" y="6892717"/>
            <a:ext cx="40246" cy="18186"/>
          </a:xfrm>
          <a:custGeom>
            <a:avLst/>
            <a:gdLst/>
            <a:ahLst/>
            <a:cxnLst/>
            <a:rect l="l" t="t" r="r" b="b"/>
            <a:pathLst>
              <a:path w="40246" h="18186">
                <a:moveTo>
                  <a:pt x="1917" y="9080"/>
                </a:moveTo>
                <a:lnTo>
                  <a:pt x="3835" y="14109"/>
                </a:lnTo>
                <a:lnTo>
                  <a:pt x="13576" y="18186"/>
                </a:lnTo>
                <a:lnTo>
                  <a:pt x="33616" y="18186"/>
                </a:lnTo>
                <a:lnTo>
                  <a:pt x="40246" y="14109"/>
                </a:lnTo>
                <a:lnTo>
                  <a:pt x="38328" y="9080"/>
                </a:lnTo>
                <a:lnTo>
                  <a:pt x="36410" y="4063"/>
                </a:lnTo>
                <a:lnTo>
                  <a:pt x="26670" y="0"/>
                </a:lnTo>
                <a:lnTo>
                  <a:pt x="6642" y="0"/>
                </a:lnTo>
                <a:lnTo>
                  <a:pt x="0" y="4063"/>
                </a:lnTo>
                <a:lnTo>
                  <a:pt x="1917" y="9080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493371" y="6892717"/>
            <a:ext cx="40246" cy="18186"/>
          </a:xfrm>
          <a:custGeom>
            <a:avLst/>
            <a:gdLst/>
            <a:ahLst/>
            <a:cxnLst/>
            <a:rect l="l" t="t" r="r" b="b"/>
            <a:pathLst>
              <a:path w="40246" h="18186">
                <a:moveTo>
                  <a:pt x="1917" y="9080"/>
                </a:moveTo>
                <a:lnTo>
                  <a:pt x="3835" y="14109"/>
                </a:lnTo>
                <a:lnTo>
                  <a:pt x="13576" y="18186"/>
                </a:lnTo>
                <a:lnTo>
                  <a:pt x="33604" y="18186"/>
                </a:lnTo>
                <a:lnTo>
                  <a:pt x="40246" y="14109"/>
                </a:lnTo>
                <a:lnTo>
                  <a:pt x="38328" y="9080"/>
                </a:lnTo>
                <a:lnTo>
                  <a:pt x="36398" y="4063"/>
                </a:lnTo>
                <a:lnTo>
                  <a:pt x="26657" y="0"/>
                </a:lnTo>
                <a:lnTo>
                  <a:pt x="6642" y="0"/>
                </a:lnTo>
                <a:lnTo>
                  <a:pt x="0" y="4063"/>
                </a:lnTo>
                <a:lnTo>
                  <a:pt x="1917" y="9080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418295" y="6892717"/>
            <a:ext cx="40246" cy="18186"/>
          </a:xfrm>
          <a:custGeom>
            <a:avLst/>
            <a:gdLst/>
            <a:ahLst/>
            <a:cxnLst/>
            <a:rect l="l" t="t" r="r" b="b"/>
            <a:pathLst>
              <a:path w="40246" h="18186">
                <a:moveTo>
                  <a:pt x="1917" y="9080"/>
                </a:moveTo>
                <a:lnTo>
                  <a:pt x="3835" y="14109"/>
                </a:lnTo>
                <a:lnTo>
                  <a:pt x="13576" y="18186"/>
                </a:lnTo>
                <a:lnTo>
                  <a:pt x="33616" y="18186"/>
                </a:lnTo>
                <a:lnTo>
                  <a:pt x="40246" y="14109"/>
                </a:lnTo>
                <a:lnTo>
                  <a:pt x="38328" y="9080"/>
                </a:lnTo>
                <a:lnTo>
                  <a:pt x="36410" y="4063"/>
                </a:lnTo>
                <a:lnTo>
                  <a:pt x="26670" y="0"/>
                </a:lnTo>
                <a:lnTo>
                  <a:pt x="6642" y="0"/>
                </a:lnTo>
                <a:lnTo>
                  <a:pt x="0" y="4063"/>
                </a:lnTo>
                <a:lnTo>
                  <a:pt x="1917" y="9080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343290" y="6892717"/>
            <a:ext cx="40182" cy="18186"/>
          </a:xfrm>
          <a:custGeom>
            <a:avLst/>
            <a:gdLst/>
            <a:ahLst/>
            <a:cxnLst/>
            <a:rect l="l" t="t" r="r" b="b"/>
            <a:pathLst>
              <a:path w="40182" h="18186">
                <a:moveTo>
                  <a:pt x="1917" y="9080"/>
                </a:moveTo>
                <a:lnTo>
                  <a:pt x="3835" y="14109"/>
                </a:lnTo>
                <a:lnTo>
                  <a:pt x="13512" y="18186"/>
                </a:lnTo>
                <a:lnTo>
                  <a:pt x="33616" y="18186"/>
                </a:lnTo>
                <a:lnTo>
                  <a:pt x="40182" y="14109"/>
                </a:lnTo>
                <a:lnTo>
                  <a:pt x="38265" y="9080"/>
                </a:lnTo>
                <a:lnTo>
                  <a:pt x="36347" y="4063"/>
                </a:lnTo>
                <a:lnTo>
                  <a:pt x="26670" y="0"/>
                </a:lnTo>
                <a:lnTo>
                  <a:pt x="6578" y="0"/>
                </a:lnTo>
                <a:lnTo>
                  <a:pt x="0" y="4063"/>
                </a:lnTo>
                <a:lnTo>
                  <a:pt x="1917" y="9080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273033" y="6849151"/>
            <a:ext cx="37058" cy="17528"/>
          </a:xfrm>
          <a:custGeom>
            <a:avLst/>
            <a:gdLst/>
            <a:ahLst/>
            <a:cxnLst/>
            <a:rect l="l" t="t" r="r" b="b"/>
            <a:pathLst>
              <a:path w="37058" h="17528">
                <a:moveTo>
                  <a:pt x="21907" y="17528"/>
                </a:moveTo>
                <a:lnTo>
                  <a:pt x="26555" y="17528"/>
                </a:lnTo>
                <a:lnTo>
                  <a:pt x="30708" y="16588"/>
                </a:lnTo>
                <a:lnTo>
                  <a:pt x="33375" y="14937"/>
                </a:lnTo>
                <a:lnTo>
                  <a:pt x="36042" y="13299"/>
                </a:lnTo>
                <a:lnTo>
                  <a:pt x="37058" y="11026"/>
                </a:lnTo>
                <a:lnTo>
                  <a:pt x="35280" y="6390"/>
                </a:lnTo>
                <a:lnTo>
                  <a:pt x="32537" y="4117"/>
                </a:lnTo>
                <a:lnTo>
                  <a:pt x="28625" y="2466"/>
                </a:lnTo>
                <a:lnTo>
                  <a:pt x="14990" y="0"/>
                </a:lnTo>
                <a:lnTo>
                  <a:pt x="3683" y="2466"/>
                </a:lnTo>
                <a:lnTo>
                  <a:pt x="1016" y="4117"/>
                </a:lnTo>
                <a:lnTo>
                  <a:pt x="0" y="6390"/>
                </a:lnTo>
                <a:lnTo>
                  <a:pt x="1765" y="11026"/>
                </a:lnTo>
                <a:lnTo>
                  <a:pt x="4521" y="13299"/>
                </a:lnTo>
                <a:lnTo>
                  <a:pt x="8432" y="14937"/>
                </a:lnTo>
                <a:lnTo>
                  <a:pt x="12369" y="16588"/>
                </a:lnTo>
                <a:lnTo>
                  <a:pt x="17233" y="17528"/>
                </a:lnTo>
                <a:lnTo>
                  <a:pt x="21907" y="1752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563512" y="6849040"/>
            <a:ext cx="39065" cy="17640"/>
          </a:xfrm>
          <a:custGeom>
            <a:avLst/>
            <a:gdLst/>
            <a:ahLst/>
            <a:cxnLst/>
            <a:rect l="l" t="t" r="r" b="b"/>
            <a:pathLst>
              <a:path w="39065" h="17640">
                <a:moveTo>
                  <a:pt x="1866" y="8813"/>
                </a:moveTo>
                <a:lnTo>
                  <a:pt x="3733" y="13703"/>
                </a:lnTo>
                <a:lnTo>
                  <a:pt x="13182" y="17640"/>
                </a:lnTo>
                <a:lnTo>
                  <a:pt x="32626" y="17640"/>
                </a:lnTo>
                <a:lnTo>
                  <a:pt x="39065" y="13703"/>
                </a:lnTo>
                <a:lnTo>
                  <a:pt x="37210" y="8813"/>
                </a:lnTo>
                <a:lnTo>
                  <a:pt x="35344" y="3936"/>
                </a:lnTo>
                <a:lnTo>
                  <a:pt x="25882" y="0"/>
                </a:lnTo>
                <a:lnTo>
                  <a:pt x="6451" y="0"/>
                </a:lnTo>
                <a:lnTo>
                  <a:pt x="0" y="3936"/>
                </a:lnTo>
                <a:lnTo>
                  <a:pt x="1866" y="88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490639" y="6849040"/>
            <a:ext cx="39065" cy="17640"/>
          </a:xfrm>
          <a:custGeom>
            <a:avLst/>
            <a:gdLst/>
            <a:ahLst/>
            <a:cxnLst/>
            <a:rect l="l" t="t" r="r" b="b"/>
            <a:pathLst>
              <a:path w="39065" h="17640">
                <a:moveTo>
                  <a:pt x="1854" y="8813"/>
                </a:moveTo>
                <a:lnTo>
                  <a:pt x="3721" y="13703"/>
                </a:lnTo>
                <a:lnTo>
                  <a:pt x="13182" y="17640"/>
                </a:lnTo>
                <a:lnTo>
                  <a:pt x="32626" y="17640"/>
                </a:lnTo>
                <a:lnTo>
                  <a:pt x="39065" y="13703"/>
                </a:lnTo>
                <a:lnTo>
                  <a:pt x="37198" y="8813"/>
                </a:lnTo>
                <a:lnTo>
                  <a:pt x="35331" y="3936"/>
                </a:lnTo>
                <a:lnTo>
                  <a:pt x="25882" y="0"/>
                </a:lnTo>
                <a:lnTo>
                  <a:pt x="6438" y="0"/>
                </a:lnTo>
                <a:lnTo>
                  <a:pt x="0" y="3936"/>
                </a:lnTo>
                <a:lnTo>
                  <a:pt x="1854" y="88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417749" y="6849040"/>
            <a:ext cx="39077" cy="17640"/>
          </a:xfrm>
          <a:custGeom>
            <a:avLst/>
            <a:gdLst/>
            <a:ahLst/>
            <a:cxnLst/>
            <a:rect l="l" t="t" r="r" b="b"/>
            <a:pathLst>
              <a:path w="39077" h="17640">
                <a:moveTo>
                  <a:pt x="1866" y="8813"/>
                </a:moveTo>
                <a:lnTo>
                  <a:pt x="3721" y="13703"/>
                </a:lnTo>
                <a:lnTo>
                  <a:pt x="13182" y="17640"/>
                </a:lnTo>
                <a:lnTo>
                  <a:pt x="32638" y="17640"/>
                </a:lnTo>
                <a:lnTo>
                  <a:pt x="39077" y="13703"/>
                </a:lnTo>
                <a:lnTo>
                  <a:pt x="37210" y="8813"/>
                </a:lnTo>
                <a:lnTo>
                  <a:pt x="35356" y="3936"/>
                </a:lnTo>
                <a:lnTo>
                  <a:pt x="25895" y="0"/>
                </a:lnTo>
                <a:lnTo>
                  <a:pt x="6438" y="0"/>
                </a:lnTo>
                <a:lnTo>
                  <a:pt x="0" y="3936"/>
                </a:lnTo>
                <a:lnTo>
                  <a:pt x="1866" y="88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344934" y="6849040"/>
            <a:ext cx="39014" cy="17640"/>
          </a:xfrm>
          <a:custGeom>
            <a:avLst/>
            <a:gdLst/>
            <a:ahLst/>
            <a:cxnLst/>
            <a:rect l="l" t="t" r="r" b="b"/>
            <a:pathLst>
              <a:path w="39014" h="17640">
                <a:moveTo>
                  <a:pt x="1866" y="8813"/>
                </a:moveTo>
                <a:lnTo>
                  <a:pt x="3721" y="13703"/>
                </a:lnTo>
                <a:lnTo>
                  <a:pt x="13119" y="17640"/>
                </a:lnTo>
                <a:lnTo>
                  <a:pt x="32626" y="17640"/>
                </a:lnTo>
                <a:lnTo>
                  <a:pt x="39014" y="13703"/>
                </a:lnTo>
                <a:lnTo>
                  <a:pt x="37160" y="8813"/>
                </a:lnTo>
                <a:lnTo>
                  <a:pt x="35293" y="3936"/>
                </a:lnTo>
                <a:lnTo>
                  <a:pt x="25895" y="0"/>
                </a:lnTo>
                <a:lnTo>
                  <a:pt x="6375" y="0"/>
                </a:lnTo>
                <a:lnTo>
                  <a:pt x="0" y="3936"/>
                </a:lnTo>
                <a:lnTo>
                  <a:pt x="1866" y="881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276846" y="6804675"/>
            <a:ext cx="35928" cy="17792"/>
          </a:xfrm>
          <a:custGeom>
            <a:avLst/>
            <a:gdLst/>
            <a:ahLst/>
            <a:cxnLst/>
            <a:rect l="l" t="t" r="r" b="b"/>
            <a:pathLst>
              <a:path w="35928" h="17792">
                <a:moveTo>
                  <a:pt x="21234" y="17792"/>
                </a:moveTo>
                <a:lnTo>
                  <a:pt x="25742" y="17792"/>
                </a:lnTo>
                <a:lnTo>
                  <a:pt x="29781" y="16878"/>
                </a:lnTo>
                <a:lnTo>
                  <a:pt x="32372" y="15290"/>
                </a:lnTo>
                <a:lnTo>
                  <a:pt x="34950" y="13690"/>
                </a:lnTo>
                <a:lnTo>
                  <a:pt x="35928" y="11493"/>
                </a:lnTo>
                <a:lnTo>
                  <a:pt x="34213" y="6984"/>
                </a:lnTo>
                <a:lnTo>
                  <a:pt x="31559" y="4787"/>
                </a:lnTo>
                <a:lnTo>
                  <a:pt x="27762" y="3187"/>
                </a:lnTo>
                <a:lnTo>
                  <a:pt x="20142" y="0"/>
                </a:lnTo>
                <a:lnTo>
                  <a:pt x="8737" y="0"/>
                </a:lnTo>
                <a:lnTo>
                  <a:pt x="3556" y="3187"/>
                </a:lnTo>
                <a:lnTo>
                  <a:pt x="977" y="4787"/>
                </a:lnTo>
                <a:lnTo>
                  <a:pt x="0" y="6984"/>
                </a:lnTo>
                <a:lnTo>
                  <a:pt x="1714" y="11493"/>
                </a:lnTo>
                <a:lnTo>
                  <a:pt x="4368" y="13690"/>
                </a:lnTo>
                <a:lnTo>
                  <a:pt x="8178" y="15290"/>
                </a:lnTo>
                <a:lnTo>
                  <a:pt x="11988" y="16878"/>
                </a:lnTo>
                <a:lnTo>
                  <a:pt x="16725" y="17792"/>
                </a:lnTo>
                <a:lnTo>
                  <a:pt x="21234" y="1779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558588" y="6805358"/>
            <a:ext cx="37896" cy="17106"/>
          </a:xfrm>
          <a:custGeom>
            <a:avLst/>
            <a:gdLst/>
            <a:ahLst/>
            <a:cxnLst/>
            <a:rect l="l" t="t" r="r" b="b"/>
            <a:pathLst>
              <a:path w="37896" h="17106">
                <a:moveTo>
                  <a:pt x="1816" y="8559"/>
                </a:moveTo>
                <a:lnTo>
                  <a:pt x="3619" y="13284"/>
                </a:lnTo>
                <a:lnTo>
                  <a:pt x="12788" y="17106"/>
                </a:lnTo>
                <a:lnTo>
                  <a:pt x="31635" y="17106"/>
                </a:lnTo>
                <a:lnTo>
                  <a:pt x="37896" y="13284"/>
                </a:lnTo>
                <a:lnTo>
                  <a:pt x="36093" y="8559"/>
                </a:lnTo>
                <a:lnTo>
                  <a:pt x="34289" y="3822"/>
                </a:lnTo>
                <a:lnTo>
                  <a:pt x="25120" y="0"/>
                </a:lnTo>
                <a:lnTo>
                  <a:pt x="6248" y="0"/>
                </a:lnTo>
                <a:lnTo>
                  <a:pt x="0" y="3822"/>
                </a:lnTo>
                <a:lnTo>
                  <a:pt x="1816" y="85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487895" y="6805358"/>
            <a:ext cx="37896" cy="17106"/>
          </a:xfrm>
          <a:custGeom>
            <a:avLst/>
            <a:gdLst/>
            <a:ahLst/>
            <a:cxnLst/>
            <a:rect l="l" t="t" r="r" b="b"/>
            <a:pathLst>
              <a:path w="37896" h="17106">
                <a:moveTo>
                  <a:pt x="1816" y="8559"/>
                </a:moveTo>
                <a:lnTo>
                  <a:pt x="3619" y="13284"/>
                </a:lnTo>
                <a:lnTo>
                  <a:pt x="12788" y="17106"/>
                </a:lnTo>
                <a:lnTo>
                  <a:pt x="31648" y="17106"/>
                </a:lnTo>
                <a:lnTo>
                  <a:pt x="37896" y="13284"/>
                </a:lnTo>
                <a:lnTo>
                  <a:pt x="36093" y="8559"/>
                </a:lnTo>
                <a:lnTo>
                  <a:pt x="34289" y="3822"/>
                </a:lnTo>
                <a:lnTo>
                  <a:pt x="25120" y="0"/>
                </a:lnTo>
                <a:lnTo>
                  <a:pt x="6261" y="0"/>
                </a:lnTo>
                <a:lnTo>
                  <a:pt x="0" y="3822"/>
                </a:lnTo>
                <a:lnTo>
                  <a:pt x="1816" y="85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417207" y="6805358"/>
            <a:ext cx="37896" cy="17106"/>
          </a:xfrm>
          <a:custGeom>
            <a:avLst/>
            <a:gdLst/>
            <a:ahLst/>
            <a:cxnLst/>
            <a:rect l="l" t="t" r="r" b="b"/>
            <a:pathLst>
              <a:path w="37896" h="17106">
                <a:moveTo>
                  <a:pt x="1816" y="8559"/>
                </a:moveTo>
                <a:lnTo>
                  <a:pt x="3619" y="13284"/>
                </a:lnTo>
                <a:lnTo>
                  <a:pt x="12776" y="17106"/>
                </a:lnTo>
                <a:lnTo>
                  <a:pt x="31648" y="17106"/>
                </a:lnTo>
                <a:lnTo>
                  <a:pt x="37896" y="13284"/>
                </a:lnTo>
                <a:lnTo>
                  <a:pt x="36093" y="8559"/>
                </a:lnTo>
                <a:lnTo>
                  <a:pt x="34289" y="3822"/>
                </a:lnTo>
                <a:lnTo>
                  <a:pt x="25120" y="0"/>
                </a:lnTo>
                <a:lnTo>
                  <a:pt x="6248" y="0"/>
                </a:lnTo>
                <a:lnTo>
                  <a:pt x="0" y="3822"/>
                </a:lnTo>
                <a:lnTo>
                  <a:pt x="1816" y="85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346590" y="6805358"/>
            <a:ext cx="37833" cy="17106"/>
          </a:xfrm>
          <a:custGeom>
            <a:avLst/>
            <a:gdLst/>
            <a:ahLst/>
            <a:cxnLst/>
            <a:rect l="l" t="t" r="r" b="b"/>
            <a:pathLst>
              <a:path w="37833" h="17106">
                <a:moveTo>
                  <a:pt x="1803" y="8559"/>
                </a:moveTo>
                <a:lnTo>
                  <a:pt x="3606" y="13284"/>
                </a:lnTo>
                <a:lnTo>
                  <a:pt x="12725" y="17106"/>
                </a:lnTo>
                <a:lnTo>
                  <a:pt x="31635" y="17106"/>
                </a:lnTo>
                <a:lnTo>
                  <a:pt x="37833" y="13284"/>
                </a:lnTo>
                <a:lnTo>
                  <a:pt x="36029" y="8559"/>
                </a:lnTo>
                <a:lnTo>
                  <a:pt x="34213" y="3822"/>
                </a:lnTo>
                <a:lnTo>
                  <a:pt x="25107" y="0"/>
                </a:lnTo>
                <a:lnTo>
                  <a:pt x="6184" y="0"/>
                </a:lnTo>
                <a:lnTo>
                  <a:pt x="0" y="3822"/>
                </a:lnTo>
                <a:lnTo>
                  <a:pt x="1803" y="85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280644" y="6761010"/>
            <a:ext cx="34836" cy="17246"/>
          </a:xfrm>
          <a:custGeom>
            <a:avLst/>
            <a:gdLst/>
            <a:ahLst/>
            <a:cxnLst/>
            <a:rect l="l" t="t" r="r" b="b"/>
            <a:pathLst>
              <a:path w="34836" h="17246">
                <a:moveTo>
                  <a:pt x="20586" y="17246"/>
                </a:moveTo>
                <a:lnTo>
                  <a:pt x="24955" y="17246"/>
                </a:lnTo>
                <a:lnTo>
                  <a:pt x="28867" y="16370"/>
                </a:lnTo>
                <a:lnTo>
                  <a:pt x="31368" y="14820"/>
                </a:lnTo>
                <a:lnTo>
                  <a:pt x="34836" y="11137"/>
                </a:lnTo>
                <a:lnTo>
                  <a:pt x="33159" y="6781"/>
                </a:lnTo>
                <a:lnTo>
                  <a:pt x="30581" y="4648"/>
                </a:lnTo>
                <a:lnTo>
                  <a:pt x="26898" y="3098"/>
                </a:lnTo>
                <a:lnTo>
                  <a:pt x="19532" y="0"/>
                </a:lnTo>
                <a:lnTo>
                  <a:pt x="8470" y="0"/>
                </a:lnTo>
                <a:lnTo>
                  <a:pt x="3454" y="3098"/>
                </a:lnTo>
                <a:lnTo>
                  <a:pt x="0" y="6781"/>
                </a:lnTo>
                <a:lnTo>
                  <a:pt x="1676" y="11137"/>
                </a:lnTo>
                <a:lnTo>
                  <a:pt x="4241" y="13271"/>
                </a:lnTo>
                <a:lnTo>
                  <a:pt x="7924" y="14820"/>
                </a:lnTo>
                <a:lnTo>
                  <a:pt x="11633" y="16370"/>
                </a:lnTo>
                <a:lnTo>
                  <a:pt x="16205" y="17246"/>
                </a:lnTo>
                <a:lnTo>
                  <a:pt x="20586" y="1724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553666" y="6761681"/>
            <a:ext cx="36728" cy="16573"/>
          </a:xfrm>
          <a:custGeom>
            <a:avLst/>
            <a:gdLst/>
            <a:ahLst/>
            <a:cxnLst/>
            <a:rect l="l" t="t" r="r" b="b"/>
            <a:pathLst>
              <a:path w="36728" h="16573">
                <a:moveTo>
                  <a:pt x="1752" y="8293"/>
                </a:moveTo>
                <a:lnTo>
                  <a:pt x="3505" y="12877"/>
                </a:lnTo>
                <a:lnTo>
                  <a:pt x="12382" y="16573"/>
                </a:lnTo>
                <a:lnTo>
                  <a:pt x="30670" y="16573"/>
                </a:lnTo>
                <a:lnTo>
                  <a:pt x="36728" y="12877"/>
                </a:lnTo>
                <a:lnTo>
                  <a:pt x="34975" y="8293"/>
                </a:lnTo>
                <a:lnTo>
                  <a:pt x="33223" y="3708"/>
                </a:lnTo>
                <a:lnTo>
                  <a:pt x="24333" y="0"/>
                </a:lnTo>
                <a:lnTo>
                  <a:pt x="6045" y="0"/>
                </a:lnTo>
                <a:lnTo>
                  <a:pt x="0" y="3708"/>
                </a:lnTo>
                <a:lnTo>
                  <a:pt x="1752" y="829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485168" y="6761681"/>
            <a:ext cx="36728" cy="16573"/>
          </a:xfrm>
          <a:custGeom>
            <a:avLst/>
            <a:gdLst/>
            <a:ahLst/>
            <a:cxnLst/>
            <a:rect l="l" t="t" r="r" b="b"/>
            <a:pathLst>
              <a:path w="36728" h="16573">
                <a:moveTo>
                  <a:pt x="1752" y="8293"/>
                </a:moveTo>
                <a:lnTo>
                  <a:pt x="3505" y="12877"/>
                </a:lnTo>
                <a:lnTo>
                  <a:pt x="12382" y="16573"/>
                </a:lnTo>
                <a:lnTo>
                  <a:pt x="30670" y="16573"/>
                </a:lnTo>
                <a:lnTo>
                  <a:pt x="36728" y="12877"/>
                </a:lnTo>
                <a:lnTo>
                  <a:pt x="34975" y="8293"/>
                </a:lnTo>
                <a:lnTo>
                  <a:pt x="33223" y="3708"/>
                </a:lnTo>
                <a:lnTo>
                  <a:pt x="24333" y="0"/>
                </a:lnTo>
                <a:lnTo>
                  <a:pt x="6057" y="0"/>
                </a:lnTo>
                <a:lnTo>
                  <a:pt x="0" y="3708"/>
                </a:lnTo>
                <a:lnTo>
                  <a:pt x="1752" y="829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416673" y="6761681"/>
            <a:ext cx="36715" cy="16573"/>
          </a:xfrm>
          <a:custGeom>
            <a:avLst/>
            <a:gdLst/>
            <a:ahLst/>
            <a:cxnLst/>
            <a:rect l="l" t="t" r="r" b="b"/>
            <a:pathLst>
              <a:path w="36715" h="16573">
                <a:moveTo>
                  <a:pt x="1752" y="8293"/>
                </a:moveTo>
                <a:lnTo>
                  <a:pt x="3505" y="12877"/>
                </a:lnTo>
                <a:lnTo>
                  <a:pt x="12382" y="16573"/>
                </a:lnTo>
                <a:lnTo>
                  <a:pt x="30670" y="16573"/>
                </a:lnTo>
                <a:lnTo>
                  <a:pt x="36715" y="12877"/>
                </a:lnTo>
                <a:lnTo>
                  <a:pt x="34963" y="8293"/>
                </a:lnTo>
                <a:lnTo>
                  <a:pt x="33210" y="3708"/>
                </a:lnTo>
                <a:lnTo>
                  <a:pt x="24345" y="0"/>
                </a:lnTo>
                <a:lnTo>
                  <a:pt x="6057" y="0"/>
                </a:lnTo>
                <a:lnTo>
                  <a:pt x="0" y="3708"/>
                </a:lnTo>
                <a:lnTo>
                  <a:pt x="1752" y="829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348238" y="6761681"/>
            <a:ext cx="36652" cy="16573"/>
          </a:xfrm>
          <a:custGeom>
            <a:avLst/>
            <a:gdLst/>
            <a:ahLst/>
            <a:cxnLst/>
            <a:rect l="l" t="t" r="r" b="b"/>
            <a:pathLst>
              <a:path w="36652" h="16573">
                <a:moveTo>
                  <a:pt x="1752" y="8293"/>
                </a:moveTo>
                <a:lnTo>
                  <a:pt x="3505" y="12877"/>
                </a:lnTo>
                <a:lnTo>
                  <a:pt x="12318" y="16573"/>
                </a:lnTo>
                <a:lnTo>
                  <a:pt x="30657" y="16573"/>
                </a:lnTo>
                <a:lnTo>
                  <a:pt x="36652" y="12877"/>
                </a:lnTo>
                <a:lnTo>
                  <a:pt x="34912" y="8293"/>
                </a:lnTo>
                <a:lnTo>
                  <a:pt x="33146" y="3708"/>
                </a:lnTo>
                <a:lnTo>
                  <a:pt x="24320" y="0"/>
                </a:lnTo>
                <a:lnTo>
                  <a:pt x="5981" y="0"/>
                </a:lnTo>
                <a:lnTo>
                  <a:pt x="0" y="3708"/>
                </a:lnTo>
                <a:lnTo>
                  <a:pt x="1752" y="829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285259" y="6717366"/>
            <a:ext cx="32105" cy="16687"/>
          </a:xfrm>
          <a:custGeom>
            <a:avLst/>
            <a:gdLst/>
            <a:ahLst/>
            <a:cxnLst/>
            <a:rect l="l" t="t" r="r" b="b"/>
            <a:pathLst>
              <a:path w="32105" h="16687">
                <a:moveTo>
                  <a:pt x="19113" y="16687"/>
                </a:moveTo>
                <a:lnTo>
                  <a:pt x="23355" y="16687"/>
                </a:lnTo>
                <a:lnTo>
                  <a:pt x="27139" y="15836"/>
                </a:lnTo>
                <a:lnTo>
                  <a:pt x="31991" y="12839"/>
                </a:lnTo>
                <a:lnTo>
                  <a:pt x="32105" y="8661"/>
                </a:lnTo>
                <a:lnTo>
                  <a:pt x="28803" y="4495"/>
                </a:lnTo>
                <a:lnTo>
                  <a:pt x="25234" y="2997"/>
                </a:lnTo>
                <a:lnTo>
                  <a:pt x="18097" y="0"/>
                </a:lnTo>
                <a:lnTo>
                  <a:pt x="7391" y="0"/>
                </a:lnTo>
                <a:lnTo>
                  <a:pt x="2539" y="2997"/>
                </a:lnTo>
                <a:lnTo>
                  <a:pt x="114" y="4495"/>
                </a:lnTo>
                <a:lnTo>
                  <a:pt x="0" y="8661"/>
                </a:lnTo>
                <a:lnTo>
                  <a:pt x="3289" y="12839"/>
                </a:lnTo>
                <a:lnTo>
                  <a:pt x="6870" y="14338"/>
                </a:lnTo>
                <a:lnTo>
                  <a:pt x="10439" y="15836"/>
                </a:lnTo>
                <a:lnTo>
                  <a:pt x="14884" y="16687"/>
                </a:lnTo>
                <a:lnTo>
                  <a:pt x="19113" y="1668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548744" y="6717997"/>
            <a:ext cx="35547" cy="16052"/>
          </a:xfrm>
          <a:custGeom>
            <a:avLst/>
            <a:gdLst/>
            <a:ahLst/>
            <a:cxnLst/>
            <a:rect l="l" t="t" r="r" b="b"/>
            <a:pathLst>
              <a:path w="35547" h="16052">
                <a:moveTo>
                  <a:pt x="1701" y="8026"/>
                </a:moveTo>
                <a:lnTo>
                  <a:pt x="3390" y="12458"/>
                </a:lnTo>
                <a:lnTo>
                  <a:pt x="12001" y="16052"/>
                </a:lnTo>
                <a:lnTo>
                  <a:pt x="29692" y="16052"/>
                </a:lnTo>
                <a:lnTo>
                  <a:pt x="35547" y="12458"/>
                </a:lnTo>
                <a:lnTo>
                  <a:pt x="33845" y="8026"/>
                </a:lnTo>
                <a:lnTo>
                  <a:pt x="32156" y="3594"/>
                </a:lnTo>
                <a:lnTo>
                  <a:pt x="23558" y="0"/>
                </a:lnTo>
                <a:lnTo>
                  <a:pt x="5867" y="0"/>
                </a:lnTo>
                <a:lnTo>
                  <a:pt x="0" y="3594"/>
                </a:lnTo>
                <a:lnTo>
                  <a:pt x="1701" y="80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482439" y="6717997"/>
            <a:ext cx="35547" cy="16052"/>
          </a:xfrm>
          <a:custGeom>
            <a:avLst/>
            <a:gdLst/>
            <a:ahLst/>
            <a:cxnLst/>
            <a:rect l="l" t="t" r="r" b="b"/>
            <a:pathLst>
              <a:path w="35547" h="16052">
                <a:moveTo>
                  <a:pt x="1701" y="8026"/>
                </a:moveTo>
                <a:lnTo>
                  <a:pt x="3390" y="12458"/>
                </a:lnTo>
                <a:lnTo>
                  <a:pt x="11988" y="16052"/>
                </a:lnTo>
                <a:lnTo>
                  <a:pt x="29679" y="16052"/>
                </a:lnTo>
                <a:lnTo>
                  <a:pt x="35547" y="12458"/>
                </a:lnTo>
                <a:lnTo>
                  <a:pt x="33845" y="8026"/>
                </a:lnTo>
                <a:lnTo>
                  <a:pt x="32143" y="3594"/>
                </a:lnTo>
                <a:lnTo>
                  <a:pt x="23545" y="0"/>
                </a:lnTo>
                <a:lnTo>
                  <a:pt x="5867" y="0"/>
                </a:lnTo>
                <a:lnTo>
                  <a:pt x="0" y="3594"/>
                </a:lnTo>
                <a:lnTo>
                  <a:pt x="1701" y="80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416130" y="6717997"/>
            <a:ext cx="35534" cy="16052"/>
          </a:xfrm>
          <a:custGeom>
            <a:avLst/>
            <a:gdLst/>
            <a:ahLst/>
            <a:cxnLst/>
            <a:rect l="l" t="t" r="r" b="b"/>
            <a:pathLst>
              <a:path w="35534" h="16052">
                <a:moveTo>
                  <a:pt x="1689" y="8026"/>
                </a:moveTo>
                <a:lnTo>
                  <a:pt x="3390" y="12458"/>
                </a:lnTo>
                <a:lnTo>
                  <a:pt x="11988" y="16052"/>
                </a:lnTo>
                <a:lnTo>
                  <a:pt x="29679" y="16052"/>
                </a:lnTo>
                <a:lnTo>
                  <a:pt x="35534" y="12458"/>
                </a:lnTo>
                <a:lnTo>
                  <a:pt x="33845" y="8026"/>
                </a:lnTo>
                <a:lnTo>
                  <a:pt x="32156" y="3594"/>
                </a:lnTo>
                <a:lnTo>
                  <a:pt x="23558" y="0"/>
                </a:lnTo>
                <a:lnTo>
                  <a:pt x="5854" y="0"/>
                </a:lnTo>
                <a:lnTo>
                  <a:pt x="0" y="3594"/>
                </a:lnTo>
                <a:lnTo>
                  <a:pt x="1689" y="80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349881" y="6717997"/>
            <a:ext cx="35483" cy="16052"/>
          </a:xfrm>
          <a:custGeom>
            <a:avLst/>
            <a:gdLst/>
            <a:ahLst/>
            <a:cxnLst/>
            <a:rect l="l" t="t" r="r" b="b"/>
            <a:pathLst>
              <a:path w="35483" h="16052">
                <a:moveTo>
                  <a:pt x="1701" y="8026"/>
                </a:moveTo>
                <a:lnTo>
                  <a:pt x="3390" y="12458"/>
                </a:lnTo>
                <a:lnTo>
                  <a:pt x="11925" y="16052"/>
                </a:lnTo>
                <a:lnTo>
                  <a:pt x="29679" y="16052"/>
                </a:lnTo>
                <a:lnTo>
                  <a:pt x="35483" y="12458"/>
                </a:lnTo>
                <a:lnTo>
                  <a:pt x="33794" y="8026"/>
                </a:lnTo>
                <a:lnTo>
                  <a:pt x="32092" y="3594"/>
                </a:lnTo>
                <a:lnTo>
                  <a:pt x="23545" y="0"/>
                </a:lnTo>
                <a:lnTo>
                  <a:pt x="5803" y="0"/>
                </a:lnTo>
                <a:lnTo>
                  <a:pt x="0" y="3594"/>
                </a:lnTo>
                <a:lnTo>
                  <a:pt x="1701" y="80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289047" y="6673701"/>
            <a:ext cx="31026" cy="16141"/>
          </a:xfrm>
          <a:custGeom>
            <a:avLst/>
            <a:gdLst/>
            <a:ahLst/>
            <a:cxnLst/>
            <a:rect l="l" t="t" r="r" b="b"/>
            <a:pathLst>
              <a:path w="31026" h="16141">
                <a:moveTo>
                  <a:pt x="18478" y="16141"/>
                </a:moveTo>
                <a:lnTo>
                  <a:pt x="22567" y="16141"/>
                </a:lnTo>
                <a:lnTo>
                  <a:pt x="26238" y="15316"/>
                </a:lnTo>
                <a:lnTo>
                  <a:pt x="30911" y="12420"/>
                </a:lnTo>
                <a:lnTo>
                  <a:pt x="31026" y="8381"/>
                </a:lnTo>
                <a:lnTo>
                  <a:pt x="27838" y="4343"/>
                </a:lnTo>
                <a:lnTo>
                  <a:pt x="24383" y="2895"/>
                </a:lnTo>
                <a:lnTo>
                  <a:pt x="17487" y="0"/>
                </a:lnTo>
                <a:lnTo>
                  <a:pt x="7137" y="0"/>
                </a:lnTo>
                <a:lnTo>
                  <a:pt x="2438" y="2895"/>
                </a:lnTo>
                <a:lnTo>
                  <a:pt x="101" y="4343"/>
                </a:lnTo>
                <a:lnTo>
                  <a:pt x="0" y="8381"/>
                </a:lnTo>
                <a:lnTo>
                  <a:pt x="3187" y="12420"/>
                </a:lnTo>
                <a:lnTo>
                  <a:pt x="6629" y="13855"/>
                </a:lnTo>
                <a:lnTo>
                  <a:pt x="10083" y="15316"/>
                </a:lnTo>
                <a:lnTo>
                  <a:pt x="14376" y="16141"/>
                </a:lnTo>
                <a:lnTo>
                  <a:pt x="18478" y="1614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543828" y="6674320"/>
            <a:ext cx="34366" cy="15519"/>
          </a:xfrm>
          <a:custGeom>
            <a:avLst/>
            <a:gdLst/>
            <a:ahLst/>
            <a:cxnLst/>
            <a:rect l="l" t="t" r="r" b="b"/>
            <a:pathLst>
              <a:path w="34366" h="15519">
                <a:moveTo>
                  <a:pt x="1638" y="7759"/>
                </a:moveTo>
                <a:lnTo>
                  <a:pt x="3276" y="12052"/>
                </a:lnTo>
                <a:lnTo>
                  <a:pt x="11595" y="15519"/>
                </a:lnTo>
                <a:lnTo>
                  <a:pt x="28702" y="15519"/>
                </a:lnTo>
                <a:lnTo>
                  <a:pt x="34366" y="12052"/>
                </a:lnTo>
                <a:lnTo>
                  <a:pt x="32727" y="7759"/>
                </a:lnTo>
                <a:lnTo>
                  <a:pt x="31089" y="3479"/>
                </a:lnTo>
                <a:lnTo>
                  <a:pt x="22783" y="0"/>
                </a:lnTo>
                <a:lnTo>
                  <a:pt x="5664" y="0"/>
                </a:lnTo>
                <a:lnTo>
                  <a:pt x="0" y="3479"/>
                </a:lnTo>
                <a:lnTo>
                  <a:pt x="1638" y="77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479705" y="6674320"/>
            <a:ext cx="34366" cy="15519"/>
          </a:xfrm>
          <a:custGeom>
            <a:avLst/>
            <a:gdLst/>
            <a:ahLst/>
            <a:cxnLst/>
            <a:rect l="l" t="t" r="r" b="b"/>
            <a:pathLst>
              <a:path w="34366" h="15519">
                <a:moveTo>
                  <a:pt x="1638" y="7759"/>
                </a:moveTo>
                <a:lnTo>
                  <a:pt x="3276" y="12052"/>
                </a:lnTo>
                <a:lnTo>
                  <a:pt x="11595" y="15519"/>
                </a:lnTo>
                <a:lnTo>
                  <a:pt x="28702" y="15519"/>
                </a:lnTo>
                <a:lnTo>
                  <a:pt x="34366" y="12052"/>
                </a:lnTo>
                <a:lnTo>
                  <a:pt x="32727" y="7759"/>
                </a:lnTo>
                <a:lnTo>
                  <a:pt x="31089" y="3479"/>
                </a:lnTo>
                <a:lnTo>
                  <a:pt x="22783" y="0"/>
                </a:lnTo>
                <a:lnTo>
                  <a:pt x="5676" y="0"/>
                </a:lnTo>
                <a:lnTo>
                  <a:pt x="0" y="3479"/>
                </a:lnTo>
                <a:lnTo>
                  <a:pt x="1638" y="77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415589" y="6674320"/>
            <a:ext cx="34366" cy="15519"/>
          </a:xfrm>
          <a:custGeom>
            <a:avLst/>
            <a:gdLst/>
            <a:ahLst/>
            <a:cxnLst/>
            <a:rect l="l" t="t" r="r" b="b"/>
            <a:pathLst>
              <a:path w="34366" h="15519">
                <a:moveTo>
                  <a:pt x="1638" y="7759"/>
                </a:moveTo>
                <a:lnTo>
                  <a:pt x="3276" y="12052"/>
                </a:lnTo>
                <a:lnTo>
                  <a:pt x="11595" y="15519"/>
                </a:lnTo>
                <a:lnTo>
                  <a:pt x="28702" y="15519"/>
                </a:lnTo>
                <a:lnTo>
                  <a:pt x="34366" y="12052"/>
                </a:lnTo>
                <a:lnTo>
                  <a:pt x="32727" y="7759"/>
                </a:lnTo>
                <a:lnTo>
                  <a:pt x="31089" y="3479"/>
                </a:lnTo>
                <a:lnTo>
                  <a:pt x="22783" y="0"/>
                </a:lnTo>
                <a:lnTo>
                  <a:pt x="5664" y="0"/>
                </a:lnTo>
                <a:lnTo>
                  <a:pt x="0" y="3479"/>
                </a:lnTo>
                <a:lnTo>
                  <a:pt x="1638" y="77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351523" y="6674320"/>
            <a:ext cx="34315" cy="15519"/>
          </a:xfrm>
          <a:custGeom>
            <a:avLst/>
            <a:gdLst/>
            <a:ahLst/>
            <a:cxnLst/>
            <a:rect l="l" t="t" r="r" b="b"/>
            <a:pathLst>
              <a:path w="34315" h="15519">
                <a:moveTo>
                  <a:pt x="1638" y="7759"/>
                </a:moveTo>
                <a:lnTo>
                  <a:pt x="3276" y="12052"/>
                </a:lnTo>
                <a:lnTo>
                  <a:pt x="11531" y="15519"/>
                </a:lnTo>
                <a:lnTo>
                  <a:pt x="28702" y="15519"/>
                </a:lnTo>
                <a:lnTo>
                  <a:pt x="34315" y="12052"/>
                </a:lnTo>
                <a:lnTo>
                  <a:pt x="32677" y="7759"/>
                </a:lnTo>
                <a:lnTo>
                  <a:pt x="31038" y="3479"/>
                </a:lnTo>
                <a:lnTo>
                  <a:pt x="22783" y="0"/>
                </a:lnTo>
                <a:lnTo>
                  <a:pt x="5613" y="0"/>
                </a:lnTo>
                <a:lnTo>
                  <a:pt x="0" y="3479"/>
                </a:lnTo>
                <a:lnTo>
                  <a:pt x="1638" y="77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292824" y="6630047"/>
            <a:ext cx="29972" cy="15582"/>
          </a:xfrm>
          <a:custGeom>
            <a:avLst/>
            <a:gdLst/>
            <a:ahLst/>
            <a:cxnLst/>
            <a:rect l="l" t="t" r="r" b="b"/>
            <a:pathLst>
              <a:path w="29972" h="15582">
                <a:moveTo>
                  <a:pt x="17843" y="15582"/>
                </a:moveTo>
                <a:lnTo>
                  <a:pt x="21793" y="15582"/>
                </a:lnTo>
                <a:lnTo>
                  <a:pt x="25336" y="14782"/>
                </a:lnTo>
                <a:lnTo>
                  <a:pt x="29870" y="11988"/>
                </a:lnTo>
                <a:lnTo>
                  <a:pt x="29971" y="8089"/>
                </a:lnTo>
                <a:lnTo>
                  <a:pt x="26898" y="4191"/>
                </a:lnTo>
                <a:lnTo>
                  <a:pt x="23558" y="2794"/>
                </a:lnTo>
                <a:lnTo>
                  <a:pt x="16890" y="0"/>
                </a:lnTo>
                <a:lnTo>
                  <a:pt x="6896" y="0"/>
                </a:lnTo>
                <a:lnTo>
                  <a:pt x="2362" y="2794"/>
                </a:lnTo>
                <a:lnTo>
                  <a:pt x="88" y="4191"/>
                </a:lnTo>
                <a:lnTo>
                  <a:pt x="0" y="8089"/>
                </a:lnTo>
                <a:lnTo>
                  <a:pt x="3073" y="11988"/>
                </a:lnTo>
                <a:lnTo>
                  <a:pt x="6400" y="13385"/>
                </a:lnTo>
                <a:lnTo>
                  <a:pt x="9740" y="14782"/>
                </a:lnTo>
                <a:lnTo>
                  <a:pt x="13881" y="15582"/>
                </a:lnTo>
                <a:lnTo>
                  <a:pt x="17843" y="1558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38899" y="6630630"/>
            <a:ext cx="33197" cy="14998"/>
          </a:xfrm>
          <a:custGeom>
            <a:avLst/>
            <a:gdLst/>
            <a:ahLst/>
            <a:cxnLst/>
            <a:rect l="l" t="t" r="r" b="b"/>
            <a:pathLst>
              <a:path w="33197" h="14998">
                <a:moveTo>
                  <a:pt x="1587" y="7505"/>
                </a:moveTo>
                <a:lnTo>
                  <a:pt x="3162" y="11658"/>
                </a:lnTo>
                <a:lnTo>
                  <a:pt x="11188" y="14998"/>
                </a:lnTo>
                <a:lnTo>
                  <a:pt x="27724" y="14998"/>
                </a:lnTo>
                <a:lnTo>
                  <a:pt x="33197" y="11658"/>
                </a:lnTo>
                <a:lnTo>
                  <a:pt x="31610" y="7505"/>
                </a:lnTo>
                <a:lnTo>
                  <a:pt x="30035" y="3365"/>
                </a:lnTo>
                <a:lnTo>
                  <a:pt x="21996" y="0"/>
                </a:lnTo>
                <a:lnTo>
                  <a:pt x="5473" y="0"/>
                </a:lnTo>
                <a:lnTo>
                  <a:pt x="0" y="3365"/>
                </a:lnTo>
                <a:lnTo>
                  <a:pt x="1587" y="75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476968" y="6630630"/>
            <a:ext cx="33197" cy="14998"/>
          </a:xfrm>
          <a:custGeom>
            <a:avLst/>
            <a:gdLst/>
            <a:ahLst/>
            <a:cxnLst/>
            <a:rect l="l" t="t" r="r" b="b"/>
            <a:pathLst>
              <a:path w="33197" h="14998">
                <a:moveTo>
                  <a:pt x="1587" y="7505"/>
                </a:moveTo>
                <a:lnTo>
                  <a:pt x="3162" y="11658"/>
                </a:lnTo>
                <a:lnTo>
                  <a:pt x="11201" y="14998"/>
                </a:lnTo>
                <a:lnTo>
                  <a:pt x="27724" y="14998"/>
                </a:lnTo>
                <a:lnTo>
                  <a:pt x="33197" y="11658"/>
                </a:lnTo>
                <a:lnTo>
                  <a:pt x="31623" y="7505"/>
                </a:lnTo>
                <a:lnTo>
                  <a:pt x="30035" y="3365"/>
                </a:lnTo>
                <a:lnTo>
                  <a:pt x="21996" y="0"/>
                </a:lnTo>
                <a:lnTo>
                  <a:pt x="5486" y="0"/>
                </a:lnTo>
                <a:lnTo>
                  <a:pt x="0" y="3365"/>
                </a:lnTo>
                <a:lnTo>
                  <a:pt x="1587" y="75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415035" y="6630630"/>
            <a:ext cx="33197" cy="14998"/>
          </a:xfrm>
          <a:custGeom>
            <a:avLst/>
            <a:gdLst/>
            <a:ahLst/>
            <a:cxnLst/>
            <a:rect l="l" t="t" r="r" b="b"/>
            <a:pathLst>
              <a:path w="33197" h="14998">
                <a:moveTo>
                  <a:pt x="1587" y="7505"/>
                </a:moveTo>
                <a:lnTo>
                  <a:pt x="3162" y="11658"/>
                </a:lnTo>
                <a:lnTo>
                  <a:pt x="11201" y="14998"/>
                </a:lnTo>
                <a:lnTo>
                  <a:pt x="27736" y="14998"/>
                </a:lnTo>
                <a:lnTo>
                  <a:pt x="33197" y="11658"/>
                </a:lnTo>
                <a:lnTo>
                  <a:pt x="31623" y="7505"/>
                </a:lnTo>
                <a:lnTo>
                  <a:pt x="30035" y="3365"/>
                </a:lnTo>
                <a:lnTo>
                  <a:pt x="22009" y="0"/>
                </a:lnTo>
                <a:lnTo>
                  <a:pt x="5486" y="0"/>
                </a:lnTo>
                <a:lnTo>
                  <a:pt x="0" y="3365"/>
                </a:lnTo>
                <a:lnTo>
                  <a:pt x="1587" y="75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353166" y="6630630"/>
            <a:ext cx="33147" cy="14998"/>
          </a:xfrm>
          <a:custGeom>
            <a:avLst/>
            <a:gdLst/>
            <a:ahLst/>
            <a:cxnLst/>
            <a:rect l="l" t="t" r="r" b="b"/>
            <a:pathLst>
              <a:path w="33147" h="14998">
                <a:moveTo>
                  <a:pt x="1587" y="7505"/>
                </a:moveTo>
                <a:lnTo>
                  <a:pt x="3162" y="11658"/>
                </a:lnTo>
                <a:lnTo>
                  <a:pt x="11150" y="14998"/>
                </a:lnTo>
                <a:lnTo>
                  <a:pt x="27724" y="14998"/>
                </a:lnTo>
                <a:lnTo>
                  <a:pt x="33147" y="11658"/>
                </a:lnTo>
                <a:lnTo>
                  <a:pt x="31559" y="7505"/>
                </a:lnTo>
                <a:lnTo>
                  <a:pt x="29984" y="3365"/>
                </a:lnTo>
                <a:lnTo>
                  <a:pt x="21996" y="0"/>
                </a:lnTo>
                <a:lnTo>
                  <a:pt x="5422" y="0"/>
                </a:lnTo>
                <a:lnTo>
                  <a:pt x="0" y="3365"/>
                </a:lnTo>
                <a:lnTo>
                  <a:pt x="1587" y="75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296601" y="6586388"/>
            <a:ext cx="28905" cy="15036"/>
          </a:xfrm>
          <a:custGeom>
            <a:avLst/>
            <a:gdLst/>
            <a:ahLst/>
            <a:cxnLst/>
            <a:rect l="l" t="t" r="r" b="b"/>
            <a:pathLst>
              <a:path w="28905" h="15036">
                <a:moveTo>
                  <a:pt x="17208" y="15036"/>
                </a:moveTo>
                <a:lnTo>
                  <a:pt x="21031" y="15036"/>
                </a:lnTo>
                <a:lnTo>
                  <a:pt x="24447" y="14274"/>
                </a:lnTo>
                <a:lnTo>
                  <a:pt x="28816" y="11569"/>
                </a:lnTo>
                <a:lnTo>
                  <a:pt x="28905" y="7810"/>
                </a:lnTo>
                <a:lnTo>
                  <a:pt x="25946" y="4038"/>
                </a:lnTo>
                <a:lnTo>
                  <a:pt x="22733" y="2692"/>
                </a:lnTo>
                <a:lnTo>
                  <a:pt x="16294" y="0"/>
                </a:lnTo>
                <a:lnTo>
                  <a:pt x="6654" y="0"/>
                </a:lnTo>
                <a:lnTo>
                  <a:pt x="2273" y="2692"/>
                </a:lnTo>
                <a:lnTo>
                  <a:pt x="101" y="4038"/>
                </a:lnTo>
                <a:lnTo>
                  <a:pt x="0" y="7810"/>
                </a:lnTo>
                <a:lnTo>
                  <a:pt x="2971" y="11569"/>
                </a:lnTo>
                <a:lnTo>
                  <a:pt x="6184" y="12915"/>
                </a:lnTo>
                <a:lnTo>
                  <a:pt x="9398" y="14274"/>
                </a:lnTo>
                <a:lnTo>
                  <a:pt x="13398" y="15036"/>
                </a:lnTo>
                <a:lnTo>
                  <a:pt x="17208" y="1503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533982" y="6586961"/>
            <a:ext cx="32016" cy="14465"/>
          </a:xfrm>
          <a:custGeom>
            <a:avLst/>
            <a:gdLst/>
            <a:ahLst/>
            <a:cxnLst/>
            <a:rect l="l" t="t" r="r" b="b"/>
            <a:pathLst>
              <a:path w="32016" h="14465">
                <a:moveTo>
                  <a:pt x="1524" y="7239"/>
                </a:moveTo>
                <a:lnTo>
                  <a:pt x="3048" y="11226"/>
                </a:lnTo>
                <a:lnTo>
                  <a:pt x="10795" y="14465"/>
                </a:lnTo>
                <a:lnTo>
                  <a:pt x="26733" y="14465"/>
                </a:lnTo>
                <a:lnTo>
                  <a:pt x="32016" y="11226"/>
                </a:lnTo>
                <a:lnTo>
                  <a:pt x="30492" y="7239"/>
                </a:lnTo>
                <a:lnTo>
                  <a:pt x="28968" y="3238"/>
                </a:lnTo>
                <a:lnTo>
                  <a:pt x="21221" y="0"/>
                </a:lnTo>
                <a:lnTo>
                  <a:pt x="5283" y="0"/>
                </a:lnTo>
                <a:lnTo>
                  <a:pt x="0" y="3238"/>
                </a:lnTo>
                <a:lnTo>
                  <a:pt x="1524" y="723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474248" y="6586961"/>
            <a:ext cx="32004" cy="14465"/>
          </a:xfrm>
          <a:custGeom>
            <a:avLst/>
            <a:gdLst/>
            <a:ahLst/>
            <a:cxnLst/>
            <a:rect l="l" t="t" r="r" b="b"/>
            <a:pathLst>
              <a:path w="32003" h="14465">
                <a:moveTo>
                  <a:pt x="1524" y="7239"/>
                </a:moveTo>
                <a:lnTo>
                  <a:pt x="3048" y="11226"/>
                </a:lnTo>
                <a:lnTo>
                  <a:pt x="10795" y="14465"/>
                </a:lnTo>
                <a:lnTo>
                  <a:pt x="26733" y="14465"/>
                </a:lnTo>
                <a:lnTo>
                  <a:pt x="32004" y="11226"/>
                </a:lnTo>
                <a:lnTo>
                  <a:pt x="30480" y="7239"/>
                </a:lnTo>
                <a:lnTo>
                  <a:pt x="28956" y="3238"/>
                </a:lnTo>
                <a:lnTo>
                  <a:pt x="21209" y="0"/>
                </a:lnTo>
                <a:lnTo>
                  <a:pt x="5270" y="0"/>
                </a:lnTo>
                <a:lnTo>
                  <a:pt x="0" y="3238"/>
                </a:lnTo>
                <a:lnTo>
                  <a:pt x="1524" y="723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414506" y="6586961"/>
            <a:ext cx="32016" cy="14465"/>
          </a:xfrm>
          <a:custGeom>
            <a:avLst/>
            <a:gdLst/>
            <a:ahLst/>
            <a:cxnLst/>
            <a:rect l="l" t="t" r="r" b="b"/>
            <a:pathLst>
              <a:path w="32016" h="14465">
                <a:moveTo>
                  <a:pt x="1524" y="7239"/>
                </a:moveTo>
                <a:lnTo>
                  <a:pt x="3048" y="11226"/>
                </a:lnTo>
                <a:lnTo>
                  <a:pt x="10782" y="14465"/>
                </a:lnTo>
                <a:lnTo>
                  <a:pt x="26733" y="14465"/>
                </a:lnTo>
                <a:lnTo>
                  <a:pt x="32016" y="11226"/>
                </a:lnTo>
                <a:lnTo>
                  <a:pt x="30492" y="7239"/>
                </a:lnTo>
                <a:lnTo>
                  <a:pt x="28968" y="3238"/>
                </a:lnTo>
                <a:lnTo>
                  <a:pt x="21209" y="0"/>
                </a:lnTo>
                <a:lnTo>
                  <a:pt x="5257" y="0"/>
                </a:lnTo>
                <a:lnTo>
                  <a:pt x="0" y="3238"/>
                </a:lnTo>
                <a:lnTo>
                  <a:pt x="1524" y="723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354813" y="6586961"/>
            <a:ext cx="31978" cy="14465"/>
          </a:xfrm>
          <a:custGeom>
            <a:avLst/>
            <a:gdLst/>
            <a:ahLst/>
            <a:cxnLst/>
            <a:rect l="l" t="t" r="r" b="b"/>
            <a:pathLst>
              <a:path w="31978" h="14465">
                <a:moveTo>
                  <a:pt x="1524" y="7239"/>
                </a:moveTo>
                <a:lnTo>
                  <a:pt x="3048" y="11226"/>
                </a:lnTo>
                <a:lnTo>
                  <a:pt x="10756" y="14465"/>
                </a:lnTo>
                <a:lnTo>
                  <a:pt x="26733" y="14465"/>
                </a:lnTo>
                <a:lnTo>
                  <a:pt x="31978" y="11226"/>
                </a:lnTo>
                <a:lnTo>
                  <a:pt x="30454" y="7239"/>
                </a:lnTo>
                <a:lnTo>
                  <a:pt x="28917" y="3238"/>
                </a:lnTo>
                <a:lnTo>
                  <a:pt x="21221" y="0"/>
                </a:lnTo>
                <a:lnTo>
                  <a:pt x="5232" y="0"/>
                </a:lnTo>
                <a:lnTo>
                  <a:pt x="0" y="3238"/>
                </a:lnTo>
                <a:lnTo>
                  <a:pt x="1524" y="723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300373" y="6542723"/>
            <a:ext cx="27851" cy="14490"/>
          </a:xfrm>
          <a:custGeom>
            <a:avLst/>
            <a:gdLst/>
            <a:ahLst/>
            <a:cxnLst/>
            <a:rect l="l" t="t" r="r" b="b"/>
            <a:pathLst>
              <a:path w="27851" h="14490">
                <a:moveTo>
                  <a:pt x="16586" y="14490"/>
                </a:moveTo>
                <a:lnTo>
                  <a:pt x="20256" y="14490"/>
                </a:lnTo>
                <a:lnTo>
                  <a:pt x="23558" y="13754"/>
                </a:lnTo>
                <a:lnTo>
                  <a:pt x="27762" y="11150"/>
                </a:lnTo>
                <a:lnTo>
                  <a:pt x="27851" y="7518"/>
                </a:lnTo>
                <a:lnTo>
                  <a:pt x="25006" y="3898"/>
                </a:lnTo>
                <a:lnTo>
                  <a:pt x="21894" y="2603"/>
                </a:lnTo>
                <a:lnTo>
                  <a:pt x="15709" y="0"/>
                </a:lnTo>
                <a:lnTo>
                  <a:pt x="6426" y="0"/>
                </a:lnTo>
                <a:lnTo>
                  <a:pt x="2197" y="2603"/>
                </a:lnTo>
                <a:lnTo>
                  <a:pt x="101" y="3898"/>
                </a:lnTo>
                <a:lnTo>
                  <a:pt x="0" y="7518"/>
                </a:lnTo>
                <a:lnTo>
                  <a:pt x="2870" y="11150"/>
                </a:lnTo>
                <a:lnTo>
                  <a:pt x="5968" y="12458"/>
                </a:lnTo>
                <a:lnTo>
                  <a:pt x="9055" y="13754"/>
                </a:lnTo>
                <a:lnTo>
                  <a:pt x="12915" y="14490"/>
                </a:lnTo>
                <a:lnTo>
                  <a:pt x="16586" y="14490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529066" y="6543283"/>
            <a:ext cx="30848" cy="13931"/>
          </a:xfrm>
          <a:custGeom>
            <a:avLst/>
            <a:gdLst/>
            <a:ahLst/>
            <a:cxnLst/>
            <a:rect l="l" t="t" r="r" b="b"/>
            <a:pathLst>
              <a:path w="30848" h="13931">
                <a:moveTo>
                  <a:pt x="1460" y="6959"/>
                </a:moveTo>
                <a:lnTo>
                  <a:pt x="2933" y="10820"/>
                </a:lnTo>
                <a:lnTo>
                  <a:pt x="10388" y="13931"/>
                </a:lnTo>
                <a:lnTo>
                  <a:pt x="25742" y="13931"/>
                </a:lnTo>
                <a:lnTo>
                  <a:pt x="30848" y="10820"/>
                </a:lnTo>
                <a:lnTo>
                  <a:pt x="29375" y="6959"/>
                </a:lnTo>
                <a:lnTo>
                  <a:pt x="27914" y="3124"/>
                </a:lnTo>
                <a:lnTo>
                  <a:pt x="20434" y="0"/>
                </a:lnTo>
                <a:lnTo>
                  <a:pt x="5080" y="0"/>
                </a:lnTo>
                <a:lnTo>
                  <a:pt x="0" y="3124"/>
                </a:lnTo>
                <a:lnTo>
                  <a:pt x="1460" y="69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471508" y="6543283"/>
            <a:ext cx="30848" cy="13931"/>
          </a:xfrm>
          <a:custGeom>
            <a:avLst/>
            <a:gdLst/>
            <a:ahLst/>
            <a:cxnLst/>
            <a:rect l="l" t="t" r="r" b="b"/>
            <a:pathLst>
              <a:path w="30848" h="13931">
                <a:moveTo>
                  <a:pt x="1460" y="6959"/>
                </a:moveTo>
                <a:lnTo>
                  <a:pt x="2933" y="10820"/>
                </a:lnTo>
                <a:lnTo>
                  <a:pt x="10401" y="13931"/>
                </a:lnTo>
                <a:lnTo>
                  <a:pt x="25755" y="13931"/>
                </a:lnTo>
                <a:lnTo>
                  <a:pt x="30848" y="10820"/>
                </a:lnTo>
                <a:lnTo>
                  <a:pt x="29375" y="6959"/>
                </a:lnTo>
                <a:lnTo>
                  <a:pt x="27914" y="3124"/>
                </a:lnTo>
                <a:lnTo>
                  <a:pt x="20447" y="0"/>
                </a:lnTo>
                <a:lnTo>
                  <a:pt x="5092" y="0"/>
                </a:lnTo>
                <a:lnTo>
                  <a:pt x="0" y="3124"/>
                </a:lnTo>
                <a:lnTo>
                  <a:pt x="1460" y="69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413963" y="6543283"/>
            <a:ext cx="30848" cy="13931"/>
          </a:xfrm>
          <a:custGeom>
            <a:avLst/>
            <a:gdLst/>
            <a:ahLst/>
            <a:cxnLst/>
            <a:rect l="l" t="t" r="r" b="b"/>
            <a:pathLst>
              <a:path w="30848" h="13931">
                <a:moveTo>
                  <a:pt x="1460" y="6959"/>
                </a:moveTo>
                <a:lnTo>
                  <a:pt x="2933" y="10820"/>
                </a:lnTo>
                <a:lnTo>
                  <a:pt x="10401" y="13931"/>
                </a:lnTo>
                <a:lnTo>
                  <a:pt x="25755" y="13931"/>
                </a:lnTo>
                <a:lnTo>
                  <a:pt x="30848" y="10820"/>
                </a:lnTo>
                <a:lnTo>
                  <a:pt x="29362" y="6959"/>
                </a:lnTo>
                <a:lnTo>
                  <a:pt x="27901" y="3124"/>
                </a:lnTo>
                <a:lnTo>
                  <a:pt x="20447" y="0"/>
                </a:lnTo>
                <a:lnTo>
                  <a:pt x="5080" y="0"/>
                </a:lnTo>
                <a:lnTo>
                  <a:pt x="0" y="3124"/>
                </a:lnTo>
                <a:lnTo>
                  <a:pt x="1460" y="69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356462" y="6543283"/>
            <a:ext cx="30784" cy="13931"/>
          </a:xfrm>
          <a:custGeom>
            <a:avLst/>
            <a:gdLst/>
            <a:ahLst/>
            <a:cxnLst/>
            <a:rect l="l" t="t" r="r" b="b"/>
            <a:pathLst>
              <a:path w="30784" h="13931">
                <a:moveTo>
                  <a:pt x="1460" y="6959"/>
                </a:moveTo>
                <a:lnTo>
                  <a:pt x="2933" y="10820"/>
                </a:lnTo>
                <a:lnTo>
                  <a:pt x="10350" y="13931"/>
                </a:lnTo>
                <a:lnTo>
                  <a:pt x="25755" y="13931"/>
                </a:lnTo>
                <a:lnTo>
                  <a:pt x="30784" y="10820"/>
                </a:lnTo>
                <a:lnTo>
                  <a:pt x="29311" y="6959"/>
                </a:lnTo>
                <a:lnTo>
                  <a:pt x="27851" y="3124"/>
                </a:lnTo>
                <a:lnTo>
                  <a:pt x="20447" y="0"/>
                </a:lnTo>
                <a:lnTo>
                  <a:pt x="5041" y="0"/>
                </a:lnTo>
                <a:lnTo>
                  <a:pt x="0" y="3124"/>
                </a:lnTo>
                <a:lnTo>
                  <a:pt x="1460" y="69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304163" y="6499072"/>
            <a:ext cx="26797" cy="13931"/>
          </a:xfrm>
          <a:custGeom>
            <a:avLst/>
            <a:gdLst/>
            <a:ahLst/>
            <a:cxnLst/>
            <a:rect l="l" t="t" r="r" b="b"/>
            <a:pathLst>
              <a:path w="26797" h="13931">
                <a:moveTo>
                  <a:pt x="15951" y="13931"/>
                </a:moveTo>
                <a:lnTo>
                  <a:pt x="19481" y="13931"/>
                </a:lnTo>
                <a:lnTo>
                  <a:pt x="22656" y="13233"/>
                </a:lnTo>
                <a:lnTo>
                  <a:pt x="26708" y="10718"/>
                </a:lnTo>
                <a:lnTo>
                  <a:pt x="26796" y="7238"/>
                </a:lnTo>
                <a:lnTo>
                  <a:pt x="24041" y="3746"/>
                </a:lnTo>
                <a:lnTo>
                  <a:pt x="21056" y="2489"/>
                </a:lnTo>
                <a:lnTo>
                  <a:pt x="15100" y="0"/>
                </a:lnTo>
                <a:lnTo>
                  <a:pt x="6159" y="0"/>
                </a:lnTo>
                <a:lnTo>
                  <a:pt x="2120" y="2489"/>
                </a:lnTo>
                <a:lnTo>
                  <a:pt x="101" y="3746"/>
                </a:lnTo>
                <a:lnTo>
                  <a:pt x="0" y="7238"/>
                </a:lnTo>
                <a:lnTo>
                  <a:pt x="2755" y="10718"/>
                </a:lnTo>
                <a:lnTo>
                  <a:pt x="5740" y="11976"/>
                </a:lnTo>
                <a:lnTo>
                  <a:pt x="8699" y="13233"/>
                </a:lnTo>
                <a:lnTo>
                  <a:pt x="12420" y="13931"/>
                </a:lnTo>
                <a:lnTo>
                  <a:pt x="15951" y="1393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524152" y="6499613"/>
            <a:ext cx="29654" cy="13385"/>
          </a:xfrm>
          <a:custGeom>
            <a:avLst/>
            <a:gdLst/>
            <a:ahLst/>
            <a:cxnLst/>
            <a:rect l="l" t="t" r="r" b="b"/>
            <a:pathLst>
              <a:path w="29654" h="13385">
                <a:moveTo>
                  <a:pt x="1409" y="6692"/>
                </a:moveTo>
                <a:lnTo>
                  <a:pt x="2819" y="10401"/>
                </a:lnTo>
                <a:lnTo>
                  <a:pt x="9982" y="13385"/>
                </a:lnTo>
                <a:lnTo>
                  <a:pt x="24752" y="13385"/>
                </a:lnTo>
                <a:lnTo>
                  <a:pt x="29654" y="10401"/>
                </a:lnTo>
                <a:lnTo>
                  <a:pt x="28244" y="6692"/>
                </a:lnTo>
                <a:lnTo>
                  <a:pt x="26835" y="2984"/>
                </a:lnTo>
                <a:lnTo>
                  <a:pt x="19646" y="0"/>
                </a:lnTo>
                <a:lnTo>
                  <a:pt x="4876" y="0"/>
                </a:lnTo>
                <a:lnTo>
                  <a:pt x="0" y="2984"/>
                </a:lnTo>
                <a:lnTo>
                  <a:pt x="1409" y="669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468778" y="6499613"/>
            <a:ext cx="29679" cy="13385"/>
          </a:xfrm>
          <a:custGeom>
            <a:avLst/>
            <a:gdLst/>
            <a:ahLst/>
            <a:cxnLst/>
            <a:rect l="l" t="t" r="r" b="b"/>
            <a:pathLst>
              <a:path w="29679" h="13385">
                <a:moveTo>
                  <a:pt x="1409" y="6692"/>
                </a:moveTo>
                <a:lnTo>
                  <a:pt x="2832" y="10401"/>
                </a:lnTo>
                <a:lnTo>
                  <a:pt x="10007" y="13385"/>
                </a:lnTo>
                <a:lnTo>
                  <a:pt x="24777" y="13385"/>
                </a:lnTo>
                <a:lnTo>
                  <a:pt x="29679" y="10401"/>
                </a:lnTo>
                <a:lnTo>
                  <a:pt x="28270" y="6692"/>
                </a:lnTo>
                <a:lnTo>
                  <a:pt x="26847" y="2984"/>
                </a:lnTo>
                <a:lnTo>
                  <a:pt x="19659" y="0"/>
                </a:lnTo>
                <a:lnTo>
                  <a:pt x="4889" y="0"/>
                </a:lnTo>
                <a:lnTo>
                  <a:pt x="0" y="2984"/>
                </a:lnTo>
                <a:lnTo>
                  <a:pt x="1409" y="669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413423" y="6499613"/>
            <a:ext cx="29667" cy="13385"/>
          </a:xfrm>
          <a:custGeom>
            <a:avLst/>
            <a:gdLst/>
            <a:ahLst/>
            <a:cxnLst/>
            <a:rect l="l" t="t" r="r" b="b"/>
            <a:pathLst>
              <a:path w="29667" h="13385">
                <a:moveTo>
                  <a:pt x="1409" y="6692"/>
                </a:moveTo>
                <a:lnTo>
                  <a:pt x="2819" y="10401"/>
                </a:lnTo>
                <a:lnTo>
                  <a:pt x="10007" y="13385"/>
                </a:lnTo>
                <a:lnTo>
                  <a:pt x="24777" y="13385"/>
                </a:lnTo>
                <a:lnTo>
                  <a:pt x="29667" y="10401"/>
                </a:lnTo>
                <a:lnTo>
                  <a:pt x="28257" y="6692"/>
                </a:lnTo>
                <a:lnTo>
                  <a:pt x="26835" y="2984"/>
                </a:lnTo>
                <a:lnTo>
                  <a:pt x="19659" y="0"/>
                </a:lnTo>
                <a:lnTo>
                  <a:pt x="4889" y="0"/>
                </a:lnTo>
                <a:lnTo>
                  <a:pt x="0" y="2984"/>
                </a:lnTo>
                <a:lnTo>
                  <a:pt x="1409" y="669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358105" y="6499613"/>
            <a:ext cx="29629" cy="13385"/>
          </a:xfrm>
          <a:custGeom>
            <a:avLst/>
            <a:gdLst/>
            <a:ahLst/>
            <a:cxnLst/>
            <a:rect l="l" t="t" r="r" b="b"/>
            <a:pathLst>
              <a:path w="29629" h="13385">
                <a:moveTo>
                  <a:pt x="1409" y="6692"/>
                </a:moveTo>
                <a:lnTo>
                  <a:pt x="2819" y="10401"/>
                </a:lnTo>
                <a:lnTo>
                  <a:pt x="9956" y="13385"/>
                </a:lnTo>
                <a:lnTo>
                  <a:pt x="24777" y="13385"/>
                </a:lnTo>
                <a:lnTo>
                  <a:pt x="29629" y="10401"/>
                </a:lnTo>
                <a:lnTo>
                  <a:pt x="28219" y="6692"/>
                </a:lnTo>
                <a:lnTo>
                  <a:pt x="26809" y="2984"/>
                </a:lnTo>
                <a:lnTo>
                  <a:pt x="19672" y="0"/>
                </a:lnTo>
                <a:lnTo>
                  <a:pt x="4851" y="0"/>
                </a:lnTo>
                <a:lnTo>
                  <a:pt x="0" y="2984"/>
                </a:lnTo>
                <a:lnTo>
                  <a:pt x="1409" y="669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307927" y="6455414"/>
            <a:ext cx="25742" cy="13385"/>
          </a:xfrm>
          <a:custGeom>
            <a:avLst/>
            <a:gdLst/>
            <a:ahLst/>
            <a:cxnLst/>
            <a:rect l="l" t="t" r="r" b="b"/>
            <a:pathLst>
              <a:path w="25742" h="13385">
                <a:moveTo>
                  <a:pt x="15341" y="13385"/>
                </a:moveTo>
                <a:lnTo>
                  <a:pt x="18719" y="13385"/>
                </a:lnTo>
                <a:lnTo>
                  <a:pt x="21767" y="12700"/>
                </a:lnTo>
                <a:lnTo>
                  <a:pt x="25654" y="10299"/>
                </a:lnTo>
                <a:lnTo>
                  <a:pt x="25742" y="6946"/>
                </a:lnTo>
                <a:lnTo>
                  <a:pt x="23114" y="3606"/>
                </a:lnTo>
                <a:lnTo>
                  <a:pt x="20231" y="2400"/>
                </a:lnTo>
                <a:lnTo>
                  <a:pt x="14503" y="0"/>
                </a:lnTo>
                <a:lnTo>
                  <a:pt x="5930" y="0"/>
                </a:lnTo>
                <a:lnTo>
                  <a:pt x="2032" y="2400"/>
                </a:lnTo>
                <a:lnTo>
                  <a:pt x="101" y="3606"/>
                </a:lnTo>
                <a:lnTo>
                  <a:pt x="0" y="6946"/>
                </a:lnTo>
                <a:lnTo>
                  <a:pt x="2654" y="10299"/>
                </a:lnTo>
                <a:lnTo>
                  <a:pt x="5511" y="11493"/>
                </a:lnTo>
                <a:lnTo>
                  <a:pt x="8382" y="12700"/>
                </a:lnTo>
                <a:lnTo>
                  <a:pt x="11950" y="13385"/>
                </a:lnTo>
                <a:lnTo>
                  <a:pt x="15341" y="1338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519209" y="6455936"/>
            <a:ext cx="28511" cy="12865"/>
          </a:xfrm>
          <a:custGeom>
            <a:avLst/>
            <a:gdLst/>
            <a:ahLst/>
            <a:cxnLst/>
            <a:rect l="l" t="t" r="r" b="b"/>
            <a:pathLst>
              <a:path w="28511" h="12865">
                <a:moveTo>
                  <a:pt x="1358" y="6426"/>
                </a:moveTo>
                <a:lnTo>
                  <a:pt x="2717" y="9994"/>
                </a:lnTo>
                <a:lnTo>
                  <a:pt x="9613" y="12865"/>
                </a:lnTo>
                <a:lnTo>
                  <a:pt x="23799" y="12865"/>
                </a:lnTo>
                <a:lnTo>
                  <a:pt x="28511" y="9994"/>
                </a:lnTo>
                <a:lnTo>
                  <a:pt x="27152" y="6426"/>
                </a:lnTo>
                <a:lnTo>
                  <a:pt x="25793" y="2870"/>
                </a:lnTo>
                <a:lnTo>
                  <a:pt x="18884" y="0"/>
                </a:lnTo>
                <a:lnTo>
                  <a:pt x="4686" y="0"/>
                </a:lnTo>
                <a:lnTo>
                  <a:pt x="0" y="2870"/>
                </a:lnTo>
                <a:lnTo>
                  <a:pt x="1358" y="64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466038" y="6455936"/>
            <a:ext cx="28498" cy="12865"/>
          </a:xfrm>
          <a:custGeom>
            <a:avLst/>
            <a:gdLst/>
            <a:ahLst/>
            <a:cxnLst/>
            <a:rect l="l" t="t" r="r" b="b"/>
            <a:pathLst>
              <a:path w="28498" h="12865">
                <a:moveTo>
                  <a:pt x="1358" y="6426"/>
                </a:moveTo>
                <a:lnTo>
                  <a:pt x="2717" y="9994"/>
                </a:lnTo>
                <a:lnTo>
                  <a:pt x="9613" y="12865"/>
                </a:lnTo>
                <a:lnTo>
                  <a:pt x="23787" y="12865"/>
                </a:lnTo>
                <a:lnTo>
                  <a:pt x="28498" y="9994"/>
                </a:lnTo>
                <a:lnTo>
                  <a:pt x="27139" y="6426"/>
                </a:lnTo>
                <a:lnTo>
                  <a:pt x="25781" y="2870"/>
                </a:lnTo>
                <a:lnTo>
                  <a:pt x="18872" y="0"/>
                </a:lnTo>
                <a:lnTo>
                  <a:pt x="4686" y="0"/>
                </a:lnTo>
                <a:lnTo>
                  <a:pt x="0" y="2870"/>
                </a:lnTo>
                <a:lnTo>
                  <a:pt x="1358" y="64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412880" y="6455936"/>
            <a:ext cx="28486" cy="12865"/>
          </a:xfrm>
          <a:custGeom>
            <a:avLst/>
            <a:gdLst/>
            <a:ahLst/>
            <a:cxnLst/>
            <a:rect l="l" t="t" r="r" b="b"/>
            <a:pathLst>
              <a:path w="28486" h="12865">
                <a:moveTo>
                  <a:pt x="1346" y="6426"/>
                </a:moveTo>
                <a:lnTo>
                  <a:pt x="2705" y="9994"/>
                </a:lnTo>
                <a:lnTo>
                  <a:pt x="9601" y="12865"/>
                </a:lnTo>
                <a:lnTo>
                  <a:pt x="23799" y="12865"/>
                </a:lnTo>
                <a:lnTo>
                  <a:pt x="28486" y="9994"/>
                </a:lnTo>
                <a:lnTo>
                  <a:pt x="27127" y="6426"/>
                </a:lnTo>
                <a:lnTo>
                  <a:pt x="25768" y="2870"/>
                </a:lnTo>
                <a:lnTo>
                  <a:pt x="18872" y="0"/>
                </a:lnTo>
                <a:lnTo>
                  <a:pt x="4686" y="0"/>
                </a:lnTo>
                <a:lnTo>
                  <a:pt x="0" y="2870"/>
                </a:lnTo>
                <a:lnTo>
                  <a:pt x="1346" y="64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359753" y="6455936"/>
            <a:ext cx="28447" cy="12865"/>
          </a:xfrm>
          <a:custGeom>
            <a:avLst/>
            <a:gdLst/>
            <a:ahLst/>
            <a:cxnLst/>
            <a:rect l="l" t="t" r="r" b="b"/>
            <a:pathLst>
              <a:path w="28448" h="12865">
                <a:moveTo>
                  <a:pt x="1346" y="6426"/>
                </a:moveTo>
                <a:lnTo>
                  <a:pt x="2705" y="9994"/>
                </a:lnTo>
                <a:lnTo>
                  <a:pt x="9563" y="12865"/>
                </a:lnTo>
                <a:lnTo>
                  <a:pt x="23799" y="12865"/>
                </a:lnTo>
                <a:lnTo>
                  <a:pt x="28447" y="9994"/>
                </a:lnTo>
                <a:lnTo>
                  <a:pt x="27076" y="6426"/>
                </a:lnTo>
                <a:lnTo>
                  <a:pt x="25730" y="2870"/>
                </a:lnTo>
                <a:lnTo>
                  <a:pt x="18872" y="0"/>
                </a:lnTo>
                <a:lnTo>
                  <a:pt x="4648" y="0"/>
                </a:lnTo>
                <a:lnTo>
                  <a:pt x="0" y="2870"/>
                </a:lnTo>
                <a:lnTo>
                  <a:pt x="1346" y="6426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311709" y="6411762"/>
            <a:ext cx="24676" cy="12827"/>
          </a:xfrm>
          <a:custGeom>
            <a:avLst/>
            <a:gdLst/>
            <a:ahLst/>
            <a:cxnLst/>
            <a:rect l="l" t="t" r="r" b="b"/>
            <a:pathLst>
              <a:path w="24676" h="12826">
                <a:moveTo>
                  <a:pt x="14693" y="12827"/>
                </a:moveTo>
                <a:lnTo>
                  <a:pt x="17957" y="12827"/>
                </a:lnTo>
                <a:lnTo>
                  <a:pt x="20866" y="12166"/>
                </a:lnTo>
                <a:lnTo>
                  <a:pt x="24599" y="9867"/>
                </a:lnTo>
                <a:lnTo>
                  <a:pt x="24676" y="6654"/>
                </a:lnTo>
                <a:lnTo>
                  <a:pt x="22148" y="3454"/>
                </a:lnTo>
                <a:lnTo>
                  <a:pt x="19392" y="2298"/>
                </a:lnTo>
                <a:lnTo>
                  <a:pt x="13906" y="0"/>
                </a:lnTo>
                <a:lnTo>
                  <a:pt x="5689" y="0"/>
                </a:lnTo>
                <a:lnTo>
                  <a:pt x="1955" y="2298"/>
                </a:lnTo>
                <a:lnTo>
                  <a:pt x="88" y="3454"/>
                </a:lnTo>
                <a:lnTo>
                  <a:pt x="0" y="6654"/>
                </a:lnTo>
                <a:lnTo>
                  <a:pt x="2539" y="9867"/>
                </a:lnTo>
                <a:lnTo>
                  <a:pt x="5283" y="11023"/>
                </a:lnTo>
                <a:lnTo>
                  <a:pt x="8026" y="12166"/>
                </a:lnTo>
                <a:lnTo>
                  <a:pt x="11442" y="12827"/>
                </a:lnTo>
                <a:lnTo>
                  <a:pt x="14693" y="1282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514287" y="6412260"/>
            <a:ext cx="27330" cy="12331"/>
          </a:xfrm>
          <a:custGeom>
            <a:avLst/>
            <a:gdLst/>
            <a:ahLst/>
            <a:cxnLst/>
            <a:rect l="l" t="t" r="r" b="b"/>
            <a:pathLst>
              <a:path w="27330" h="12331">
                <a:moveTo>
                  <a:pt x="1308" y="6159"/>
                </a:moveTo>
                <a:lnTo>
                  <a:pt x="2616" y="9575"/>
                </a:lnTo>
                <a:lnTo>
                  <a:pt x="9220" y="12331"/>
                </a:lnTo>
                <a:lnTo>
                  <a:pt x="22821" y="12331"/>
                </a:lnTo>
                <a:lnTo>
                  <a:pt x="27330" y="9575"/>
                </a:lnTo>
                <a:lnTo>
                  <a:pt x="26022" y="6159"/>
                </a:lnTo>
                <a:lnTo>
                  <a:pt x="24726" y="2755"/>
                </a:lnTo>
                <a:lnTo>
                  <a:pt x="18110" y="0"/>
                </a:lnTo>
                <a:lnTo>
                  <a:pt x="4508" y="0"/>
                </a:lnTo>
                <a:lnTo>
                  <a:pt x="0" y="2755"/>
                </a:lnTo>
                <a:lnTo>
                  <a:pt x="1308" y="61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463313" y="6412260"/>
            <a:ext cx="27330" cy="12331"/>
          </a:xfrm>
          <a:custGeom>
            <a:avLst/>
            <a:gdLst/>
            <a:ahLst/>
            <a:cxnLst/>
            <a:rect l="l" t="t" r="r" b="b"/>
            <a:pathLst>
              <a:path w="27330" h="12331">
                <a:moveTo>
                  <a:pt x="1295" y="6159"/>
                </a:moveTo>
                <a:lnTo>
                  <a:pt x="2603" y="9575"/>
                </a:lnTo>
                <a:lnTo>
                  <a:pt x="9207" y="12331"/>
                </a:lnTo>
                <a:lnTo>
                  <a:pt x="22821" y="12331"/>
                </a:lnTo>
                <a:lnTo>
                  <a:pt x="27330" y="9575"/>
                </a:lnTo>
                <a:lnTo>
                  <a:pt x="26022" y="6159"/>
                </a:lnTo>
                <a:lnTo>
                  <a:pt x="24726" y="2755"/>
                </a:lnTo>
                <a:lnTo>
                  <a:pt x="18110" y="0"/>
                </a:lnTo>
                <a:lnTo>
                  <a:pt x="4495" y="0"/>
                </a:lnTo>
                <a:lnTo>
                  <a:pt x="0" y="2755"/>
                </a:lnTo>
                <a:lnTo>
                  <a:pt x="1295" y="61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412334" y="6412260"/>
            <a:ext cx="27317" cy="12331"/>
          </a:xfrm>
          <a:custGeom>
            <a:avLst/>
            <a:gdLst/>
            <a:ahLst/>
            <a:cxnLst/>
            <a:rect l="l" t="t" r="r" b="b"/>
            <a:pathLst>
              <a:path w="27317" h="12331">
                <a:moveTo>
                  <a:pt x="1295" y="6159"/>
                </a:moveTo>
                <a:lnTo>
                  <a:pt x="2603" y="9575"/>
                </a:lnTo>
                <a:lnTo>
                  <a:pt x="9207" y="12331"/>
                </a:lnTo>
                <a:lnTo>
                  <a:pt x="22821" y="12331"/>
                </a:lnTo>
                <a:lnTo>
                  <a:pt x="27317" y="9575"/>
                </a:lnTo>
                <a:lnTo>
                  <a:pt x="26022" y="6159"/>
                </a:lnTo>
                <a:lnTo>
                  <a:pt x="24714" y="2755"/>
                </a:lnTo>
                <a:lnTo>
                  <a:pt x="18110" y="0"/>
                </a:lnTo>
                <a:lnTo>
                  <a:pt x="4495" y="0"/>
                </a:lnTo>
                <a:lnTo>
                  <a:pt x="0" y="2755"/>
                </a:lnTo>
                <a:lnTo>
                  <a:pt x="1295" y="61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361389" y="6412260"/>
            <a:ext cx="27292" cy="12331"/>
          </a:xfrm>
          <a:custGeom>
            <a:avLst/>
            <a:gdLst/>
            <a:ahLst/>
            <a:cxnLst/>
            <a:rect l="l" t="t" r="r" b="b"/>
            <a:pathLst>
              <a:path w="27292" h="12331">
                <a:moveTo>
                  <a:pt x="1308" y="6159"/>
                </a:moveTo>
                <a:lnTo>
                  <a:pt x="2616" y="9575"/>
                </a:lnTo>
                <a:lnTo>
                  <a:pt x="9169" y="12331"/>
                </a:lnTo>
                <a:lnTo>
                  <a:pt x="22821" y="12331"/>
                </a:lnTo>
                <a:lnTo>
                  <a:pt x="27292" y="9575"/>
                </a:lnTo>
                <a:lnTo>
                  <a:pt x="25984" y="6159"/>
                </a:lnTo>
                <a:lnTo>
                  <a:pt x="24688" y="2755"/>
                </a:lnTo>
                <a:lnTo>
                  <a:pt x="18110" y="0"/>
                </a:lnTo>
                <a:lnTo>
                  <a:pt x="4470" y="0"/>
                </a:lnTo>
                <a:lnTo>
                  <a:pt x="0" y="2755"/>
                </a:lnTo>
                <a:lnTo>
                  <a:pt x="1308" y="615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315493" y="6368101"/>
            <a:ext cx="23622" cy="12268"/>
          </a:xfrm>
          <a:custGeom>
            <a:avLst/>
            <a:gdLst/>
            <a:ahLst/>
            <a:cxnLst/>
            <a:rect l="l" t="t" r="r" b="b"/>
            <a:pathLst>
              <a:path w="23622" h="12268">
                <a:moveTo>
                  <a:pt x="14058" y="12268"/>
                </a:moveTo>
                <a:lnTo>
                  <a:pt x="17183" y="12268"/>
                </a:lnTo>
                <a:lnTo>
                  <a:pt x="19964" y="11645"/>
                </a:lnTo>
                <a:lnTo>
                  <a:pt x="23545" y="9448"/>
                </a:lnTo>
                <a:lnTo>
                  <a:pt x="23622" y="6362"/>
                </a:lnTo>
                <a:lnTo>
                  <a:pt x="21196" y="3301"/>
                </a:lnTo>
                <a:lnTo>
                  <a:pt x="18554" y="2197"/>
                </a:lnTo>
                <a:lnTo>
                  <a:pt x="13309" y="0"/>
                </a:lnTo>
                <a:lnTo>
                  <a:pt x="5435" y="0"/>
                </a:lnTo>
                <a:lnTo>
                  <a:pt x="1854" y="2197"/>
                </a:lnTo>
                <a:lnTo>
                  <a:pt x="88" y="3301"/>
                </a:lnTo>
                <a:lnTo>
                  <a:pt x="0" y="6362"/>
                </a:lnTo>
                <a:lnTo>
                  <a:pt x="2425" y="9448"/>
                </a:lnTo>
                <a:lnTo>
                  <a:pt x="5054" y="10553"/>
                </a:lnTo>
                <a:lnTo>
                  <a:pt x="7696" y="11658"/>
                </a:lnTo>
                <a:lnTo>
                  <a:pt x="10947" y="12268"/>
                </a:lnTo>
                <a:lnTo>
                  <a:pt x="14058" y="1226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509379" y="6368563"/>
            <a:ext cx="26149" cy="11811"/>
          </a:xfrm>
          <a:custGeom>
            <a:avLst/>
            <a:gdLst/>
            <a:ahLst/>
            <a:cxnLst/>
            <a:rect l="l" t="t" r="r" b="b"/>
            <a:pathLst>
              <a:path w="26149" h="11811">
                <a:moveTo>
                  <a:pt x="1244" y="5905"/>
                </a:moveTo>
                <a:lnTo>
                  <a:pt x="2489" y="9169"/>
                </a:lnTo>
                <a:lnTo>
                  <a:pt x="8801" y="11810"/>
                </a:lnTo>
                <a:lnTo>
                  <a:pt x="21831" y="11810"/>
                </a:lnTo>
                <a:lnTo>
                  <a:pt x="26149" y="9169"/>
                </a:lnTo>
                <a:lnTo>
                  <a:pt x="24904" y="5905"/>
                </a:lnTo>
                <a:lnTo>
                  <a:pt x="23660" y="2641"/>
                </a:lnTo>
                <a:lnTo>
                  <a:pt x="17322" y="0"/>
                </a:lnTo>
                <a:lnTo>
                  <a:pt x="4292" y="0"/>
                </a:lnTo>
                <a:lnTo>
                  <a:pt x="0" y="2641"/>
                </a:lnTo>
                <a:lnTo>
                  <a:pt x="1244" y="59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460582" y="6368563"/>
            <a:ext cx="26149" cy="11811"/>
          </a:xfrm>
          <a:custGeom>
            <a:avLst/>
            <a:gdLst/>
            <a:ahLst/>
            <a:cxnLst/>
            <a:rect l="l" t="t" r="r" b="b"/>
            <a:pathLst>
              <a:path w="26149" h="11811">
                <a:moveTo>
                  <a:pt x="1244" y="5905"/>
                </a:moveTo>
                <a:lnTo>
                  <a:pt x="2489" y="9169"/>
                </a:lnTo>
                <a:lnTo>
                  <a:pt x="8813" y="11810"/>
                </a:lnTo>
                <a:lnTo>
                  <a:pt x="21831" y="11810"/>
                </a:lnTo>
                <a:lnTo>
                  <a:pt x="26149" y="9169"/>
                </a:lnTo>
                <a:lnTo>
                  <a:pt x="24904" y="5905"/>
                </a:lnTo>
                <a:lnTo>
                  <a:pt x="23660" y="2641"/>
                </a:lnTo>
                <a:lnTo>
                  <a:pt x="17322" y="0"/>
                </a:lnTo>
                <a:lnTo>
                  <a:pt x="4305" y="0"/>
                </a:lnTo>
                <a:lnTo>
                  <a:pt x="0" y="2641"/>
                </a:lnTo>
                <a:lnTo>
                  <a:pt x="1244" y="59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411786" y="6368563"/>
            <a:ext cx="26149" cy="11811"/>
          </a:xfrm>
          <a:custGeom>
            <a:avLst/>
            <a:gdLst/>
            <a:ahLst/>
            <a:cxnLst/>
            <a:rect l="l" t="t" r="r" b="b"/>
            <a:pathLst>
              <a:path w="26149" h="11811">
                <a:moveTo>
                  <a:pt x="1244" y="5905"/>
                </a:moveTo>
                <a:lnTo>
                  <a:pt x="2489" y="9169"/>
                </a:lnTo>
                <a:lnTo>
                  <a:pt x="8813" y="11810"/>
                </a:lnTo>
                <a:lnTo>
                  <a:pt x="21844" y="11810"/>
                </a:lnTo>
                <a:lnTo>
                  <a:pt x="26149" y="9169"/>
                </a:lnTo>
                <a:lnTo>
                  <a:pt x="24904" y="5905"/>
                </a:lnTo>
                <a:lnTo>
                  <a:pt x="23660" y="2641"/>
                </a:lnTo>
                <a:lnTo>
                  <a:pt x="17335" y="0"/>
                </a:lnTo>
                <a:lnTo>
                  <a:pt x="4318" y="0"/>
                </a:lnTo>
                <a:lnTo>
                  <a:pt x="0" y="2641"/>
                </a:lnTo>
                <a:lnTo>
                  <a:pt x="1244" y="59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363046" y="6368563"/>
            <a:ext cx="26111" cy="11811"/>
          </a:xfrm>
          <a:custGeom>
            <a:avLst/>
            <a:gdLst/>
            <a:ahLst/>
            <a:cxnLst/>
            <a:rect l="l" t="t" r="r" b="b"/>
            <a:pathLst>
              <a:path w="26111" h="11811">
                <a:moveTo>
                  <a:pt x="1244" y="5905"/>
                </a:moveTo>
                <a:lnTo>
                  <a:pt x="2489" y="9169"/>
                </a:lnTo>
                <a:lnTo>
                  <a:pt x="8763" y="11810"/>
                </a:lnTo>
                <a:lnTo>
                  <a:pt x="21831" y="11810"/>
                </a:lnTo>
                <a:lnTo>
                  <a:pt x="26111" y="9169"/>
                </a:lnTo>
                <a:lnTo>
                  <a:pt x="24866" y="5905"/>
                </a:lnTo>
                <a:lnTo>
                  <a:pt x="23622" y="2641"/>
                </a:lnTo>
                <a:lnTo>
                  <a:pt x="17322" y="0"/>
                </a:lnTo>
                <a:lnTo>
                  <a:pt x="4254" y="0"/>
                </a:lnTo>
                <a:lnTo>
                  <a:pt x="0" y="2641"/>
                </a:lnTo>
                <a:lnTo>
                  <a:pt x="1244" y="590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319270" y="6324443"/>
            <a:ext cx="23126" cy="11722"/>
          </a:xfrm>
          <a:custGeom>
            <a:avLst/>
            <a:gdLst/>
            <a:ahLst/>
            <a:cxnLst/>
            <a:rect l="l" t="t" r="r" b="b"/>
            <a:pathLst>
              <a:path w="23126" h="11722">
                <a:moveTo>
                  <a:pt x="13436" y="11722"/>
                </a:moveTo>
                <a:lnTo>
                  <a:pt x="16408" y="11722"/>
                </a:lnTo>
                <a:lnTo>
                  <a:pt x="19075" y="11125"/>
                </a:lnTo>
                <a:lnTo>
                  <a:pt x="23126" y="7569"/>
                </a:lnTo>
                <a:lnTo>
                  <a:pt x="21996" y="4597"/>
                </a:lnTo>
                <a:lnTo>
                  <a:pt x="17729" y="2095"/>
                </a:lnTo>
                <a:lnTo>
                  <a:pt x="12712" y="0"/>
                </a:lnTo>
                <a:lnTo>
                  <a:pt x="5194" y="0"/>
                </a:lnTo>
                <a:lnTo>
                  <a:pt x="1790" y="2095"/>
                </a:lnTo>
                <a:lnTo>
                  <a:pt x="76" y="3162"/>
                </a:lnTo>
                <a:lnTo>
                  <a:pt x="0" y="6083"/>
                </a:lnTo>
                <a:lnTo>
                  <a:pt x="2324" y="9029"/>
                </a:lnTo>
                <a:lnTo>
                  <a:pt x="7340" y="11125"/>
                </a:lnTo>
                <a:lnTo>
                  <a:pt x="10464" y="11722"/>
                </a:lnTo>
                <a:lnTo>
                  <a:pt x="13436" y="1172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504448" y="6324893"/>
            <a:ext cx="24980" cy="11277"/>
          </a:xfrm>
          <a:custGeom>
            <a:avLst/>
            <a:gdLst/>
            <a:ahLst/>
            <a:cxnLst/>
            <a:rect l="l" t="t" r="r" b="b"/>
            <a:pathLst>
              <a:path w="24980" h="11277">
                <a:moveTo>
                  <a:pt x="1193" y="5638"/>
                </a:moveTo>
                <a:lnTo>
                  <a:pt x="2374" y="8762"/>
                </a:lnTo>
                <a:lnTo>
                  <a:pt x="8407" y="11277"/>
                </a:lnTo>
                <a:lnTo>
                  <a:pt x="20853" y="11277"/>
                </a:lnTo>
                <a:lnTo>
                  <a:pt x="24980" y="8762"/>
                </a:lnTo>
                <a:lnTo>
                  <a:pt x="23787" y="5638"/>
                </a:lnTo>
                <a:lnTo>
                  <a:pt x="22593" y="2527"/>
                </a:lnTo>
                <a:lnTo>
                  <a:pt x="16548" y="0"/>
                </a:lnTo>
                <a:lnTo>
                  <a:pt x="4114" y="0"/>
                </a:lnTo>
                <a:lnTo>
                  <a:pt x="0" y="2527"/>
                </a:lnTo>
                <a:lnTo>
                  <a:pt x="1193" y="56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457843" y="6324893"/>
            <a:ext cx="24980" cy="11277"/>
          </a:xfrm>
          <a:custGeom>
            <a:avLst/>
            <a:gdLst/>
            <a:ahLst/>
            <a:cxnLst/>
            <a:rect l="l" t="t" r="r" b="b"/>
            <a:pathLst>
              <a:path w="24980" h="11277">
                <a:moveTo>
                  <a:pt x="1193" y="5638"/>
                </a:moveTo>
                <a:lnTo>
                  <a:pt x="2387" y="8762"/>
                </a:lnTo>
                <a:lnTo>
                  <a:pt x="8432" y="11277"/>
                </a:lnTo>
                <a:lnTo>
                  <a:pt x="20853" y="11277"/>
                </a:lnTo>
                <a:lnTo>
                  <a:pt x="24980" y="8762"/>
                </a:lnTo>
                <a:lnTo>
                  <a:pt x="23787" y="5638"/>
                </a:lnTo>
                <a:lnTo>
                  <a:pt x="22593" y="2527"/>
                </a:lnTo>
                <a:lnTo>
                  <a:pt x="16560" y="0"/>
                </a:lnTo>
                <a:lnTo>
                  <a:pt x="4114" y="0"/>
                </a:lnTo>
                <a:lnTo>
                  <a:pt x="0" y="2527"/>
                </a:lnTo>
                <a:lnTo>
                  <a:pt x="1193" y="56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411237" y="6324893"/>
            <a:ext cx="24980" cy="11277"/>
          </a:xfrm>
          <a:custGeom>
            <a:avLst/>
            <a:gdLst/>
            <a:ahLst/>
            <a:cxnLst/>
            <a:rect l="l" t="t" r="r" b="b"/>
            <a:pathLst>
              <a:path w="24980" h="11277">
                <a:moveTo>
                  <a:pt x="1193" y="5638"/>
                </a:moveTo>
                <a:lnTo>
                  <a:pt x="2387" y="8762"/>
                </a:lnTo>
                <a:lnTo>
                  <a:pt x="8432" y="11277"/>
                </a:lnTo>
                <a:lnTo>
                  <a:pt x="20878" y="11277"/>
                </a:lnTo>
                <a:lnTo>
                  <a:pt x="24980" y="8762"/>
                </a:lnTo>
                <a:lnTo>
                  <a:pt x="23799" y="5638"/>
                </a:lnTo>
                <a:lnTo>
                  <a:pt x="22605" y="2527"/>
                </a:lnTo>
                <a:lnTo>
                  <a:pt x="16573" y="0"/>
                </a:lnTo>
                <a:lnTo>
                  <a:pt x="4127" y="0"/>
                </a:lnTo>
                <a:lnTo>
                  <a:pt x="0" y="2527"/>
                </a:lnTo>
                <a:lnTo>
                  <a:pt x="1193" y="56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364687" y="6324893"/>
            <a:ext cx="24942" cy="11277"/>
          </a:xfrm>
          <a:custGeom>
            <a:avLst/>
            <a:gdLst/>
            <a:ahLst/>
            <a:cxnLst/>
            <a:rect l="l" t="t" r="r" b="b"/>
            <a:pathLst>
              <a:path w="24942" h="11277">
                <a:moveTo>
                  <a:pt x="1193" y="5638"/>
                </a:moveTo>
                <a:lnTo>
                  <a:pt x="2387" y="8762"/>
                </a:lnTo>
                <a:lnTo>
                  <a:pt x="8381" y="11277"/>
                </a:lnTo>
                <a:lnTo>
                  <a:pt x="20853" y="11277"/>
                </a:lnTo>
                <a:lnTo>
                  <a:pt x="24942" y="8762"/>
                </a:lnTo>
                <a:lnTo>
                  <a:pt x="23748" y="5638"/>
                </a:lnTo>
                <a:lnTo>
                  <a:pt x="22555" y="2527"/>
                </a:lnTo>
                <a:lnTo>
                  <a:pt x="16548" y="0"/>
                </a:lnTo>
                <a:lnTo>
                  <a:pt x="4076" y="0"/>
                </a:lnTo>
                <a:lnTo>
                  <a:pt x="0" y="2527"/>
                </a:lnTo>
                <a:lnTo>
                  <a:pt x="1193" y="56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323067" y="6280772"/>
            <a:ext cx="22021" cy="11188"/>
          </a:xfrm>
          <a:custGeom>
            <a:avLst/>
            <a:gdLst/>
            <a:ahLst/>
            <a:cxnLst/>
            <a:rect l="l" t="t" r="r" b="b"/>
            <a:pathLst>
              <a:path w="22021" h="11188">
                <a:moveTo>
                  <a:pt x="12788" y="11188"/>
                </a:moveTo>
                <a:lnTo>
                  <a:pt x="15621" y="11188"/>
                </a:lnTo>
                <a:lnTo>
                  <a:pt x="18173" y="10617"/>
                </a:lnTo>
                <a:lnTo>
                  <a:pt x="22021" y="7226"/>
                </a:lnTo>
                <a:lnTo>
                  <a:pt x="20942" y="4394"/>
                </a:lnTo>
                <a:lnTo>
                  <a:pt x="16891" y="2006"/>
                </a:lnTo>
                <a:lnTo>
                  <a:pt x="12103" y="12"/>
                </a:lnTo>
                <a:lnTo>
                  <a:pt x="4940" y="0"/>
                </a:lnTo>
                <a:lnTo>
                  <a:pt x="1689" y="2006"/>
                </a:lnTo>
                <a:lnTo>
                  <a:pt x="63" y="3009"/>
                </a:lnTo>
                <a:lnTo>
                  <a:pt x="0" y="5816"/>
                </a:lnTo>
                <a:lnTo>
                  <a:pt x="2197" y="8610"/>
                </a:lnTo>
                <a:lnTo>
                  <a:pt x="6985" y="10617"/>
                </a:lnTo>
                <a:lnTo>
                  <a:pt x="9956" y="11188"/>
                </a:lnTo>
                <a:lnTo>
                  <a:pt x="12788" y="1118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499521" y="6281215"/>
            <a:ext cx="23812" cy="10744"/>
          </a:xfrm>
          <a:custGeom>
            <a:avLst/>
            <a:gdLst/>
            <a:ahLst/>
            <a:cxnLst/>
            <a:rect l="l" t="t" r="r" b="b"/>
            <a:pathLst>
              <a:path w="23812" h="10744">
                <a:moveTo>
                  <a:pt x="1142" y="5372"/>
                </a:moveTo>
                <a:lnTo>
                  <a:pt x="2273" y="8356"/>
                </a:lnTo>
                <a:lnTo>
                  <a:pt x="8026" y="10744"/>
                </a:lnTo>
                <a:lnTo>
                  <a:pt x="19888" y="10744"/>
                </a:lnTo>
                <a:lnTo>
                  <a:pt x="23812" y="8356"/>
                </a:lnTo>
                <a:lnTo>
                  <a:pt x="22682" y="5372"/>
                </a:lnTo>
                <a:lnTo>
                  <a:pt x="21551" y="2412"/>
                </a:lnTo>
                <a:lnTo>
                  <a:pt x="15786" y="0"/>
                </a:lnTo>
                <a:lnTo>
                  <a:pt x="3924" y="0"/>
                </a:lnTo>
                <a:lnTo>
                  <a:pt x="0" y="2412"/>
                </a:lnTo>
                <a:lnTo>
                  <a:pt x="1142" y="537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455125" y="6281215"/>
            <a:ext cx="23799" cy="10744"/>
          </a:xfrm>
          <a:custGeom>
            <a:avLst/>
            <a:gdLst/>
            <a:ahLst/>
            <a:cxnLst/>
            <a:rect l="l" t="t" r="r" b="b"/>
            <a:pathLst>
              <a:path w="23799" h="10744">
                <a:moveTo>
                  <a:pt x="1130" y="5372"/>
                </a:moveTo>
                <a:lnTo>
                  <a:pt x="2260" y="8356"/>
                </a:lnTo>
                <a:lnTo>
                  <a:pt x="8013" y="10744"/>
                </a:lnTo>
                <a:lnTo>
                  <a:pt x="19862" y="10744"/>
                </a:lnTo>
                <a:lnTo>
                  <a:pt x="23799" y="8356"/>
                </a:lnTo>
                <a:lnTo>
                  <a:pt x="22656" y="5372"/>
                </a:lnTo>
                <a:lnTo>
                  <a:pt x="21526" y="2412"/>
                </a:lnTo>
                <a:lnTo>
                  <a:pt x="15760" y="0"/>
                </a:lnTo>
                <a:lnTo>
                  <a:pt x="3911" y="0"/>
                </a:lnTo>
                <a:lnTo>
                  <a:pt x="0" y="2412"/>
                </a:lnTo>
                <a:lnTo>
                  <a:pt x="1130" y="537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410702" y="6281215"/>
            <a:ext cx="23812" cy="10744"/>
          </a:xfrm>
          <a:custGeom>
            <a:avLst/>
            <a:gdLst/>
            <a:ahLst/>
            <a:cxnLst/>
            <a:rect l="l" t="t" r="r" b="b"/>
            <a:pathLst>
              <a:path w="23812" h="10744">
                <a:moveTo>
                  <a:pt x="1130" y="5372"/>
                </a:moveTo>
                <a:lnTo>
                  <a:pt x="2273" y="8356"/>
                </a:lnTo>
                <a:lnTo>
                  <a:pt x="8026" y="10744"/>
                </a:lnTo>
                <a:lnTo>
                  <a:pt x="19875" y="10744"/>
                </a:lnTo>
                <a:lnTo>
                  <a:pt x="23812" y="8356"/>
                </a:lnTo>
                <a:lnTo>
                  <a:pt x="22682" y="5372"/>
                </a:lnTo>
                <a:lnTo>
                  <a:pt x="21539" y="2412"/>
                </a:lnTo>
                <a:lnTo>
                  <a:pt x="15773" y="0"/>
                </a:lnTo>
                <a:lnTo>
                  <a:pt x="3924" y="0"/>
                </a:lnTo>
                <a:lnTo>
                  <a:pt x="0" y="2412"/>
                </a:lnTo>
                <a:lnTo>
                  <a:pt x="1130" y="537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366335" y="6281215"/>
            <a:ext cx="23761" cy="10744"/>
          </a:xfrm>
          <a:custGeom>
            <a:avLst/>
            <a:gdLst/>
            <a:ahLst/>
            <a:cxnLst/>
            <a:rect l="l" t="t" r="r" b="b"/>
            <a:pathLst>
              <a:path w="23761" h="10744">
                <a:moveTo>
                  <a:pt x="1130" y="5372"/>
                </a:moveTo>
                <a:lnTo>
                  <a:pt x="2260" y="8356"/>
                </a:lnTo>
                <a:lnTo>
                  <a:pt x="7988" y="10744"/>
                </a:lnTo>
                <a:lnTo>
                  <a:pt x="19875" y="10744"/>
                </a:lnTo>
                <a:lnTo>
                  <a:pt x="23761" y="8356"/>
                </a:lnTo>
                <a:lnTo>
                  <a:pt x="22631" y="5372"/>
                </a:lnTo>
                <a:lnTo>
                  <a:pt x="21501" y="2412"/>
                </a:lnTo>
                <a:lnTo>
                  <a:pt x="15773" y="0"/>
                </a:lnTo>
                <a:lnTo>
                  <a:pt x="3873" y="0"/>
                </a:lnTo>
                <a:lnTo>
                  <a:pt x="0" y="2412"/>
                </a:lnTo>
                <a:lnTo>
                  <a:pt x="1130" y="537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326837" y="6237120"/>
            <a:ext cx="20955" cy="10629"/>
          </a:xfrm>
          <a:custGeom>
            <a:avLst/>
            <a:gdLst/>
            <a:ahLst/>
            <a:cxnLst/>
            <a:rect l="l" t="t" r="r" b="b"/>
            <a:pathLst>
              <a:path w="20954" h="10629">
                <a:moveTo>
                  <a:pt x="12166" y="10629"/>
                </a:moveTo>
                <a:lnTo>
                  <a:pt x="14859" y="10629"/>
                </a:lnTo>
                <a:lnTo>
                  <a:pt x="17272" y="10096"/>
                </a:lnTo>
                <a:lnTo>
                  <a:pt x="20955" y="6870"/>
                </a:lnTo>
                <a:lnTo>
                  <a:pt x="19926" y="4165"/>
                </a:lnTo>
                <a:lnTo>
                  <a:pt x="16065" y="1904"/>
                </a:lnTo>
                <a:lnTo>
                  <a:pt x="11506" y="0"/>
                </a:lnTo>
                <a:lnTo>
                  <a:pt x="4699" y="0"/>
                </a:lnTo>
                <a:lnTo>
                  <a:pt x="1612" y="1904"/>
                </a:lnTo>
                <a:lnTo>
                  <a:pt x="76" y="2870"/>
                </a:lnTo>
                <a:lnTo>
                  <a:pt x="0" y="5524"/>
                </a:lnTo>
                <a:lnTo>
                  <a:pt x="2095" y="8178"/>
                </a:lnTo>
                <a:lnTo>
                  <a:pt x="6642" y="10096"/>
                </a:lnTo>
                <a:lnTo>
                  <a:pt x="9474" y="10629"/>
                </a:lnTo>
                <a:lnTo>
                  <a:pt x="12166" y="1062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494610" y="6237525"/>
            <a:ext cx="22618" cy="10223"/>
          </a:xfrm>
          <a:custGeom>
            <a:avLst/>
            <a:gdLst/>
            <a:ahLst/>
            <a:cxnLst/>
            <a:rect l="l" t="t" r="r" b="b"/>
            <a:pathLst>
              <a:path w="22618" h="10223">
                <a:moveTo>
                  <a:pt x="1066" y="5118"/>
                </a:moveTo>
                <a:lnTo>
                  <a:pt x="2146" y="7937"/>
                </a:lnTo>
                <a:lnTo>
                  <a:pt x="7620" y="10223"/>
                </a:lnTo>
                <a:lnTo>
                  <a:pt x="18884" y="10223"/>
                </a:lnTo>
                <a:lnTo>
                  <a:pt x="22618" y="7937"/>
                </a:lnTo>
                <a:lnTo>
                  <a:pt x="21539" y="5118"/>
                </a:lnTo>
                <a:lnTo>
                  <a:pt x="20459" y="2298"/>
                </a:lnTo>
                <a:lnTo>
                  <a:pt x="14973" y="0"/>
                </a:lnTo>
                <a:lnTo>
                  <a:pt x="3708" y="0"/>
                </a:lnTo>
                <a:lnTo>
                  <a:pt x="0" y="2298"/>
                </a:lnTo>
                <a:lnTo>
                  <a:pt x="1066" y="511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452391" y="6237525"/>
            <a:ext cx="22618" cy="10223"/>
          </a:xfrm>
          <a:custGeom>
            <a:avLst/>
            <a:gdLst/>
            <a:ahLst/>
            <a:cxnLst/>
            <a:rect l="l" t="t" r="r" b="b"/>
            <a:pathLst>
              <a:path w="22618" h="10223">
                <a:moveTo>
                  <a:pt x="1066" y="5118"/>
                </a:moveTo>
                <a:lnTo>
                  <a:pt x="2146" y="7937"/>
                </a:lnTo>
                <a:lnTo>
                  <a:pt x="7620" y="10223"/>
                </a:lnTo>
                <a:lnTo>
                  <a:pt x="18884" y="10223"/>
                </a:lnTo>
                <a:lnTo>
                  <a:pt x="22618" y="7937"/>
                </a:lnTo>
                <a:lnTo>
                  <a:pt x="21539" y="5118"/>
                </a:lnTo>
                <a:lnTo>
                  <a:pt x="20459" y="2298"/>
                </a:lnTo>
                <a:lnTo>
                  <a:pt x="14973" y="0"/>
                </a:lnTo>
                <a:lnTo>
                  <a:pt x="3708" y="0"/>
                </a:lnTo>
                <a:lnTo>
                  <a:pt x="0" y="2298"/>
                </a:lnTo>
                <a:lnTo>
                  <a:pt x="1066" y="511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410161" y="6237525"/>
            <a:ext cx="22631" cy="10223"/>
          </a:xfrm>
          <a:custGeom>
            <a:avLst/>
            <a:gdLst/>
            <a:ahLst/>
            <a:cxnLst/>
            <a:rect l="l" t="t" r="r" b="b"/>
            <a:pathLst>
              <a:path w="22631" h="10223">
                <a:moveTo>
                  <a:pt x="1066" y="5118"/>
                </a:moveTo>
                <a:lnTo>
                  <a:pt x="2146" y="7937"/>
                </a:lnTo>
                <a:lnTo>
                  <a:pt x="7632" y="10223"/>
                </a:lnTo>
                <a:lnTo>
                  <a:pt x="18910" y="10223"/>
                </a:lnTo>
                <a:lnTo>
                  <a:pt x="22631" y="7937"/>
                </a:lnTo>
                <a:lnTo>
                  <a:pt x="21551" y="5118"/>
                </a:lnTo>
                <a:lnTo>
                  <a:pt x="20472" y="2298"/>
                </a:lnTo>
                <a:lnTo>
                  <a:pt x="15011" y="0"/>
                </a:lnTo>
                <a:lnTo>
                  <a:pt x="3721" y="0"/>
                </a:lnTo>
                <a:lnTo>
                  <a:pt x="0" y="2298"/>
                </a:lnTo>
                <a:lnTo>
                  <a:pt x="1066" y="511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367985" y="6237525"/>
            <a:ext cx="22593" cy="10223"/>
          </a:xfrm>
          <a:custGeom>
            <a:avLst/>
            <a:gdLst/>
            <a:ahLst/>
            <a:cxnLst/>
            <a:rect l="l" t="t" r="r" b="b"/>
            <a:pathLst>
              <a:path w="22593" h="10223">
                <a:moveTo>
                  <a:pt x="1066" y="5118"/>
                </a:moveTo>
                <a:lnTo>
                  <a:pt x="2146" y="7937"/>
                </a:lnTo>
                <a:lnTo>
                  <a:pt x="7594" y="10223"/>
                </a:lnTo>
                <a:lnTo>
                  <a:pt x="18897" y="10223"/>
                </a:lnTo>
                <a:lnTo>
                  <a:pt x="22593" y="7937"/>
                </a:lnTo>
                <a:lnTo>
                  <a:pt x="21501" y="5118"/>
                </a:lnTo>
                <a:lnTo>
                  <a:pt x="20434" y="2298"/>
                </a:lnTo>
                <a:lnTo>
                  <a:pt x="14986" y="0"/>
                </a:lnTo>
                <a:lnTo>
                  <a:pt x="3683" y="0"/>
                </a:lnTo>
                <a:lnTo>
                  <a:pt x="0" y="2298"/>
                </a:lnTo>
                <a:lnTo>
                  <a:pt x="1066" y="511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330133" y="6193463"/>
            <a:ext cx="20345" cy="10083"/>
          </a:xfrm>
          <a:custGeom>
            <a:avLst/>
            <a:gdLst/>
            <a:ahLst/>
            <a:cxnLst/>
            <a:rect l="l" t="t" r="r" b="b"/>
            <a:pathLst>
              <a:path w="20345" h="10083">
                <a:moveTo>
                  <a:pt x="12026" y="10083"/>
                </a:moveTo>
                <a:lnTo>
                  <a:pt x="14579" y="10083"/>
                </a:lnTo>
                <a:lnTo>
                  <a:pt x="16865" y="9575"/>
                </a:lnTo>
                <a:lnTo>
                  <a:pt x="20345" y="6515"/>
                </a:lnTo>
                <a:lnTo>
                  <a:pt x="19367" y="3962"/>
                </a:lnTo>
                <a:lnTo>
                  <a:pt x="15722" y="1803"/>
                </a:lnTo>
                <a:lnTo>
                  <a:pt x="11404" y="0"/>
                </a:lnTo>
                <a:lnTo>
                  <a:pt x="4953" y="0"/>
                </a:lnTo>
                <a:lnTo>
                  <a:pt x="2019" y="1803"/>
                </a:lnTo>
                <a:lnTo>
                  <a:pt x="0" y="3962"/>
                </a:lnTo>
                <a:lnTo>
                  <a:pt x="2463" y="7759"/>
                </a:lnTo>
                <a:lnTo>
                  <a:pt x="6781" y="9575"/>
                </a:lnTo>
                <a:lnTo>
                  <a:pt x="9461" y="10083"/>
                </a:lnTo>
                <a:lnTo>
                  <a:pt x="12026" y="1008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489687" y="6193854"/>
            <a:ext cx="21450" cy="9690"/>
          </a:xfrm>
          <a:custGeom>
            <a:avLst/>
            <a:gdLst/>
            <a:ahLst/>
            <a:cxnLst/>
            <a:rect l="l" t="t" r="r" b="b"/>
            <a:pathLst>
              <a:path w="21450" h="9690">
                <a:moveTo>
                  <a:pt x="1015" y="4838"/>
                </a:moveTo>
                <a:lnTo>
                  <a:pt x="2044" y="7518"/>
                </a:lnTo>
                <a:lnTo>
                  <a:pt x="7226" y="9690"/>
                </a:lnTo>
                <a:lnTo>
                  <a:pt x="17906" y="9690"/>
                </a:lnTo>
                <a:lnTo>
                  <a:pt x="21450" y="7518"/>
                </a:lnTo>
                <a:lnTo>
                  <a:pt x="20421" y="4838"/>
                </a:lnTo>
                <a:lnTo>
                  <a:pt x="19405" y="2159"/>
                </a:lnTo>
                <a:lnTo>
                  <a:pt x="14211" y="0"/>
                </a:lnTo>
                <a:lnTo>
                  <a:pt x="3530" y="0"/>
                </a:lnTo>
                <a:lnTo>
                  <a:pt x="0" y="2159"/>
                </a:lnTo>
                <a:lnTo>
                  <a:pt x="1015" y="48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449649" y="6193854"/>
            <a:ext cx="21463" cy="9690"/>
          </a:xfrm>
          <a:custGeom>
            <a:avLst/>
            <a:gdLst/>
            <a:ahLst/>
            <a:cxnLst/>
            <a:rect l="l" t="t" r="r" b="b"/>
            <a:pathLst>
              <a:path w="21462" h="9690">
                <a:moveTo>
                  <a:pt x="1028" y="4838"/>
                </a:moveTo>
                <a:lnTo>
                  <a:pt x="2044" y="7518"/>
                </a:lnTo>
                <a:lnTo>
                  <a:pt x="7239" y="9690"/>
                </a:lnTo>
                <a:lnTo>
                  <a:pt x="17907" y="9690"/>
                </a:lnTo>
                <a:lnTo>
                  <a:pt x="21463" y="7518"/>
                </a:lnTo>
                <a:lnTo>
                  <a:pt x="20434" y="4838"/>
                </a:lnTo>
                <a:lnTo>
                  <a:pt x="19405" y="2159"/>
                </a:lnTo>
                <a:lnTo>
                  <a:pt x="14211" y="0"/>
                </a:lnTo>
                <a:lnTo>
                  <a:pt x="3530" y="0"/>
                </a:lnTo>
                <a:lnTo>
                  <a:pt x="0" y="2159"/>
                </a:lnTo>
                <a:lnTo>
                  <a:pt x="1028" y="48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409625" y="6193854"/>
            <a:ext cx="21450" cy="9690"/>
          </a:xfrm>
          <a:custGeom>
            <a:avLst/>
            <a:gdLst/>
            <a:ahLst/>
            <a:cxnLst/>
            <a:rect l="l" t="t" r="r" b="b"/>
            <a:pathLst>
              <a:path w="21450" h="9690">
                <a:moveTo>
                  <a:pt x="1015" y="4838"/>
                </a:moveTo>
                <a:lnTo>
                  <a:pt x="2044" y="7518"/>
                </a:lnTo>
                <a:lnTo>
                  <a:pt x="7226" y="9690"/>
                </a:lnTo>
                <a:lnTo>
                  <a:pt x="17919" y="9690"/>
                </a:lnTo>
                <a:lnTo>
                  <a:pt x="21450" y="7518"/>
                </a:lnTo>
                <a:lnTo>
                  <a:pt x="20421" y="4838"/>
                </a:lnTo>
                <a:lnTo>
                  <a:pt x="19405" y="2159"/>
                </a:lnTo>
                <a:lnTo>
                  <a:pt x="14211" y="0"/>
                </a:lnTo>
                <a:lnTo>
                  <a:pt x="3530" y="0"/>
                </a:lnTo>
                <a:lnTo>
                  <a:pt x="0" y="2159"/>
                </a:lnTo>
                <a:lnTo>
                  <a:pt x="1015" y="48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369615" y="6193854"/>
            <a:ext cx="21437" cy="9690"/>
          </a:xfrm>
          <a:custGeom>
            <a:avLst/>
            <a:gdLst/>
            <a:ahLst/>
            <a:cxnLst/>
            <a:rect l="l" t="t" r="r" b="b"/>
            <a:pathLst>
              <a:path w="21437" h="9690">
                <a:moveTo>
                  <a:pt x="1028" y="4838"/>
                </a:moveTo>
                <a:lnTo>
                  <a:pt x="2044" y="7518"/>
                </a:lnTo>
                <a:lnTo>
                  <a:pt x="7200" y="9690"/>
                </a:lnTo>
                <a:lnTo>
                  <a:pt x="17932" y="9690"/>
                </a:lnTo>
                <a:lnTo>
                  <a:pt x="21437" y="7518"/>
                </a:lnTo>
                <a:lnTo>
                  <a:pt x="20408" y="4838"/>
                </a:lnTo>
                <a:lnTo>
                  <a:pt x="19380" y="2159"/>
                </a:lnTo>
                <a:lnTo>
                  <a:pt x="14224" y="0"/>
                </a:lnTo>
                <a:lnTo>
                  <a:pt x="3505" y="0"/>
                </a:lnTo>
                <a:lnTo>
                  <a:pt x="0" y="2159"/>
                </a:lnTo>
                <a:lnTo>
                  <a:pt x="1028" y="483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333940" y="6149803"/>
            <a:ext cx="18719" cy="9525"/>
          </a:xfrm>
          <a:custGeom>
            <a:avLst/>
            <a:gdLst/>
            <a:ahLst/>
            <a:cxnLst/>
            <a:rect l="l" t="t" r="r" b="b"/>
            <a:pathLst>
              <a:path w="18719" h="9525">
                <a:moveTo>
                  <a:pt x="11353" y="9525"/>
                </a:moveTo>
                <a:lnTo>
                  <a:pt x="15951" y="9055"/>
                </a:lnTo>
                <a:lnTo>
                  <a:pt x="18719" y="7340"/>
                </a:lnTo>
                <a:lnTo>
                  <a:pt x="18300" y="3746"/>
                </a:lnTo>
                <a:lnTo>
                  <a:pt x="14846" y="1714"/>
                </a:lnTo>
                <a:lnTo>
                  <a:pt x="10782" y="0"/>
                </a:lnTo>
                <a:lnTo>
                  <a:pt x="4660" y="0"/>
                </a:lnTo>
                <a:lnTo>
                  <a:pt x="1905" y="1714"/>
                </a:lnTo>
                <a:lnTo>
                  <a:pt x="0" y="3746"/>
                </a:lnTo>
                <a:lnTo>
                  <a:pt x="2349" y="7340"/>
                </a:lnTo>
                <a:lnTo>
                  <a:pt x="6413" y="9055"/>
                </a:lnTo>
                <a:lnTo>
                  <a:pt x="11353" y="952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484766" y="6150176"/>
            <a:ext cx="20269" cy="9144"/>
          </a:xfrm>
          <a:custGeom>
            <a:avLst/>
            <a:gdLst/>
            <a:ahLst/>
            <a:cxnLst/>
            <a:rect l="l" t="t" r="r" b="b"/>
            <a:pathLst>
              <a:path w="20269" h="9144">
                <a:moveTo>
                  <a:pt x="952" y="4571"/>
                </a:moveTo>
                <a:lnTo>
                  <a:pt x="1917" y="7111"/>
                </a:lnTo>
                <a:lnTo>
                  <a:pt x="6832" y="9143"/>
                </a:lnTo>
                <a:lnTo>
                  <a:pt x="16929" y="9143"/>
                </a:lnTo>
                <a:lnTo>
                  <a:pt x="20269" y="7111"/>
                </a:lnTo>
                <a:lnTo>
                  <a:pt x="19303" y="4571"/>
                </a:lnTo>
                <a:lnTo>
                  <a:pt x="18338" y="2044"/>
                </a:lnTo>
                <a:lnTo>
                  <a:pt x="13436" y="0"/>
                </a:lnTo>
                <a:lnTo>
                  <a:pt x="3327" y="0"/>
                </a:lnTo>
                <a:lnTo>
                  <a:pt x="0" y="2044"/>
                </a:lnTo>
                <a:lnTo>
                  <a:pt x="952" y="457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446935" y="6150176"/>
            <a:ext cx="20269" cy="9144"/>
          </a:xfrm>
          <a:custGeom>
            <a:avLst/>
            <a:gdLst/>
            <a:ahLst/>
            <a:cxnLst/>
            <a:rect l="l" t="t" r="r" b="b"/>
            <a:pathLst>
              <a:path w="20269" h="9144">
                <a:moveTo>
                  <a:pt x="952" y="4571"/>
                </a:moveTo>
                <a:lnTo>
                  <a:pt x="1917" y="7111"/>
                </a:lnTo>
                <a:lnTo>
                  <a:pt x="6807" y="9143"/>
                </a:lnTo>
                <a:lnTo>
                  <a:pt x="16916" y="9143"/>
                </a:lnTo>
                <a:lnTo>
                  <a:pt x="20269" y="7111"/>
                </a:lnTo>
                <a:lnTo>
                  <a:pt x="19303" y="4571"/>
                </a:lnTo>
                <a:lnTo>
                  <a:pt x="18338" y="2044"/>
                </a:lnTo>
                <a:lnTo>
                  <a:pt x="13423" y="0"/>
                </a:lnTo>
                <a:lnTo>
                  <a:pt x="3314" y="0"/>
                </a:lnTo>
                <a:lnTo>
                  <a:pt x="0" y="2044"/>
                </a:lnTo>
                <a:lnTo>
                  <a:pt x="952" y="457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409091" y="6150176"/>
            <a:ext cx="20269" cy="9144"/>
          </a:xfrm>
          <a:custGeom>
            <a:avLst/>
            <a:gdLst/>
            <a:ahLst/>
            <a:cxnLst/>
            <a:rect l="l" t="t" r="r" b="b"/>
            <a:pathLst>
              <a:path w="20269" h="9144">
                <a:moveTo>
                  <a:pt x="952" y="4571"/>
                </a:moveTo>
                <a:lnTo>
                  <a:pt x="1917" y="7111"/>
                </a:lnTo>
                <a:lnTo>
                  <a:pt x="6819" y="9143"/>
                </a:lnTo>
                <a:lnTo>
                  <a:pt x="16929" y="9143"/>
                </a:lnTo>
                <a:lnTo>
                  <a:pt x="20269" y="7111"/>
                </a:lnTo>
                <a:lnTo>
                  <a:pt x="19303" y="4571"/>
                </a:lnTo>
                <a:lnTo>
                  <a:pt x="18338" y="2044"/>
                </a:lnTo>
                <a:lnTo>
                  <a:pt x="13436" y="0"/>
                </a:lnTo>
                <a:lnTo>
                  <a:pt x="3327" y="0"/>
                </a:lnTo>
                <a:lnTo>
                  <a:pt x="0" y="2044"/>
                </a:lnTo>
                <a:lnTo>
                  <a:pt x="952" y="457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371277" y="6150176"/>
            <a:ext cx="20231" cy="9144"/>
          </a:xfrm>
          <a:custGeom>
            <a:avLst/>
            <a:gdLst/>
            <a:ahLst/>
            <a:cxnLst/>
            <a:rect l="l" t="t" r="r" b="b"/>
            <a:pathLst>
              <a:path w="20231" h="9144">
                <a:moveTo>
                  <a:pt x="965" y="4571"/>
                </a:moveTo>
                <a:lnTo>
                  <a:pt x="1930" y="7111"/>
                </a:lnTo>
                <a:lnTo>
                  <a:pt x="6794" y="9143"/>
                </a:lnTo>
                <a:lnTo>
                  <a:pt x="16929" y="9143"/>
                </a:lnTo>
                <a:lnTo>
                  <a:pt x="20231" y="7111"/>
                </a:lnTo>
                <a:lnTo>
                  <a:pt x="19278" y="4571"/>
                </a:lnTo>
                <a:lnTo>
                  <a:pt x="18313" y="2044"/>
                </a:lnTo>
                <a:lnTo>
                  <a:pt x="13436" y="0"/>
                </a:lnTo>
                <a:lnTo>
                  <a:pt x="3302" y="0"/>
                </a:lnTo>
                <a:lnTo>
                  <a:pt x="0" y="2044"/>
                </a:lnTo>
                <a:lnTo>
                  <a:pt x="965" y="457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337748" y="6106137"/>
            <a:ext cx="17614" cy="8978"/>
          </a:xfrm>
          <a:custGeom>
            <a:avLst/>
            <a:gdLst/>
            <a:ahLst/>
            <a:cxnLst/>
            <a:rect l="l" t="t" r="r" b="b"/>
            <a:pathLst>
              <a:path w="17614" h="8978">
                <a:moveTo>
                  <a:pt x="10693" y="8978"/>
                </a:moveTo>
                <a:lnTo>
                  <a:pt x="14998" y="8534"/>
                </a:lnTo>
                <a:lnTo>
                  <a:pt x="17614" y="6921"/>
                </a:lnTo>
                <a:lnTo>
                  <a:pt x="17246" y="3530"/>
                </a:lnTo>
                <a:lnTo>
                  <a:pt x="13982" y="1612"/>
                </a:lnTo>
                <a:lnTo>
                  <a:pt x="10147" y="0"/>
                </a:lnTo>
                <a:lnTo>
                  <a:pt x="4394" y="12"/>
                </a:lnTo>
                <a:lnTo>
                  <a:pt x="1790" y="1612"/>
                </a:lnTo>
                <a:lnTo>
                  <a:pt x="0" y="3530"/>
                </a:lnTo>
                <a:lnTo>
                  <a:pt x="2197" y="6921"/>
                </a:lnTo>
                <a:lnTo>
                  <a:pt x="6032" y="8534"/>
                </a:lnTo>
                <a:lnTo>
                  <a:pt x="10693" y="8978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479823" y="6106488"/>
            <a:ext cx="19126" cy="8623"/>
          </a:xfrm>
          <a:custGeom>
            <a:avLst/>
            <a:gdLst/>
            <a:ahLst/>
            <a:cxnLst/>
            <a:rect l="l" t="t" r="r" b="b"/>
            <a:pathLst>
              <a:path w="19126" h="8623">
                <a:moveTo>
                  <a:pt x="914" y="4317"/>
                </a:moveTo>
                <a:lnTo>
                  <a:pt x="1828" y="6718"/>
                </a:lnTo>
                <a:lnTo>
                  <a:pt x="6451" y="8623"/>
                </a:lnTo>
                <a:lnTo>
                  <a:pt x="15963" y="8623"/>
                </a:lnTo>
                <a:lnTo>
                  <a:pt x="19126" y="6718"/>
                </a:lnTo>
                <a:lnTo>
                  <a:pt x="17310" y="1943"/>
                </a:lnTo>
                <a:lnTo>
                  <a:pt x="12661" y="0"/>
                </a:lnTo>
                <a:lnTo>
                  <a:pt x="3162" y="0"/>
                </a:lnTo>
                <a:lnTo>
                  <a:pt x="0" y="1943"/>
                </a:lnTo>
                <a:lnTo>
                  <a:pt x="914" y="43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444184" y="6106488"/>
            <a:ext cx="19113" cy="8623"/>
          </a:xfrm>
          <a:custGeom>
            <a:avLst/>
            <a:gdLst/>
            <a:ahLst/>
            <a:cxnLst/>
            <a:rect l="l" t="t" r="r" b="b"/>
            <a:pathLst>
              <a:path w="19113" h="8623">
                <a:moveTo>
                  <a:pt x="914" y="4317"/>
                </a:moveTo>
                <a:lnTo>
                  <a:pt x="1828" y="6718"/>
                </a:lnTo>
                <a:lnTo>
                  <a:pt x="6438" y="8623"/>
                </a:lnTo>
                <a:lnTo>
                  <a:pt x="15951" y="8623"/>
                </a:lnTo>
                <a:lnTo>
                  <a:pt x="19113" y="6718"/>
                </a:lnTo>
                <a:lnTo>
                  <a:pt x="17284" y="1943"/>
                </a:lnTo>
                <a:lnTo>
                  <a:pt x="12649" y="0"/>
                </a:lnTo>
                <a:lnTo>
                  <a:pt x="3149" y="0"/>
                </a:lnTo>
                <a:lnTo>
                  <a:pt x="0" y="1943"/>
                </a:lnTo>
                <a:lnTo>
                  <a:pt x="914" y="43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408524" y="6106488"/>
            <a:ext cx="19113" cy="8623"/>
          </a:xfrm>
          <a:custGeom>
            <a:avLst/>
            <a:gdLst/>
            <a:ahLst/>
            <a:cxnLst/>
            <a:rect l="l" t="t" r="r" b="b"/>
            <a:pathLst>
              <a:path w="19113" h="8623">
                <a:moveTo>
                  <a:pt x="914" y="4317"/>
                </a:moveTo>
                <a:lnTo>
                  <a:pt x="1828" y="6718"/>
                </a:lnTo>
                <a:lnTo>
                  <a:pt x="6451" y="8623"/>
                </a:lnTo>
                <a:lnTo>
                  <a:pt x="15963" y="8623"/>
                </a:lnTo>
                <a:lnTo>
                  <a:pt x="19113" y="6718"/>
                </a:lnTo>
                <a:lnTo>
                  <a:pt x="17297" y="1943"/>
                </a:lnTo>
                <a:lnTo>
                  <a:pt x="12674" y="0"/>
                </a:lnTo>
                <a:lnTo>
                  <a:pt x="3149" y="0"/>
                </a:lnTo>
                <a:lnTo>
                  <a:pt x="0" y="1943"/>
                </a:lnTo>
                <a:lnTo>
                  <a:pt x="914" y="43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372913" y="6106488"/>
            <a:ext cx="19075" cy="8623"/>
          </a:xfrm>
          <a:custGeom>
            <a:avLst/>
            <a:gdLst/>
            <a:ahLst/>
            <a:cxnLst/>
            <a:rect l="l" t="t" r="r" b="b"/>
            <a:pathLst>
              <a:path w="19075" h="8623">
                <a:moveTo>
                  <a:pt x="914" y="4317"/>
                </a:moveTo>
                <a:lnTo>
                  <a:pt x="1828" y="6718"/>
                </a:lnTo>
                <a:lnTo>
                  <a:pt x="6413" y="8623"/>
                </a:lnTo>
                <a:lnTo>
                  <a:pt x="15963" y="8623"/>
                </a:lnTo>
                <a:lnTo>
                  <a:pt x="19075" y="6718"/>
                </a:lnTo>
                <a:lnTo>
                  <a:pt x="17259" y="1943"/>
                </a:lnTo>
                <a:lnTo>
                  <a:pt x="12674" y="0"/>
                </a:lnTo>
                <a:lnTo>
                  <a:pt x="3111" y="0"/>
                </a:lnTo>
                <a:lnTo>
                  <a:pt x="0" y="1943"/>
                </a:lnTo>
                <a:lnTo>
                  <a:pt x="914" y="43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341552" y="6062478"/>
            <a:ext cx="16548" cy="8432"/>
          </a:xfrm>
          <a:custGeom>
            <a:avLst/>
            <a:gdLst/>
            <a:ahLst/>
            <a:cxnLst/>
            <a:rect l="l" t="t" r="r" b="b"/>
            <a:pathLst>
              <a:path w="16548" h="8432">
                <a:moveTo>
                  <a:pt x="10045" y="8432"/>
                </a:moveTo>
                <a:lnTo>
                  <a:pt x="12179" y="8432"/>
                </a:lnTo>
                <a:lnTo>
                  <a:pt x="16548" y="6489"/>
                </a:lnTo>
                <a:lnTo>
                  <a:pt x="16192" y="3314"/>
                </a:lnTo>
                <a:lnTo>
                  <a:pt x="13131" y="1511"/>
                </a:lnTo>
                <a:lnTo>
                  <a:pt x="9537" y="0"/>
                </a:lnTo>
                <a:lnTo>
                  <a:pt x="4140" y="12"/>
                </a:lnTo>
                <a:lnTo>
                  <a:pt x="0" y="3314"/>
                </a:lnTo>
                <a:lnTo>
                  <a:pt x="2070" y="6489"/>
                </a:lnTo>
                <a:lnTo>
                  <a:pt x="5676" y="8001"/>
                </a:lnTo>
                <a:lnTo>
                  <a:pt x="10045" y="8432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474914" y="6062811"/>
            <a:ext cx="17945" cy="8102"/>
          </a:xfrm>
          <a:custGeom>
            <a:avLst/>
            <a:gdLst/>
            <a:ahLst/>
            <a:cxnLst/>
            <a:rect l="l" t="t" r="r" b="b"/>
            <a:pathLst>
              <a:path w="17945" h="8102">
                <a:moveTo>
                  <a:pt x="850" y="4051"/>
                </a:moveTo>
                <a:lnTo>
                  <a:pt x="1714" y="6299"/>
                </a:lnTo>
                <a:lnTo>
                  <a:pt x="6045" y="8102"/>
                </a:lnTo>
                <a:lnTo>
                  <a:pt x="14973" y="8102"/>
                </a:lnTo>
                <a:lnTo>
                  <a:pt x="17945" y="6299"/>
                </a:lnTo>
                <a:lnTo>
                  <a:pt x="16243" y="1816"/>
                </a:lnTo>
                <a:lnTo>
                  <a:pt x="11887" y="0"/>
                </a:lnTo>
                <a:lnTo>
                  <a:pt x="2959" y="0"/>
                </a:lnTo>
                <a:lnTo>
                  <a:pt x="0" y="1816"/>
                </a:lnTo>
                <a:lnTo>
                  <a:pt x="850" y="40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441458" y="6062811"/>
            <a:ext cx="17932" cy="8102"/>
          </a:xfrm>
          <a:custGeom>
            <a:avLst/>
            <a:gdLst/>
            <a:ahLst/>
            <a:cxnLst/>
            <a:rect l="l" t="t" r="r" b="b"/>
            <a:pathLst>
              <a:path w="17932" h="8102">
                <a:moveTo>
                  <a:pt x="850" y="4051"/>
                </a:moveTo>
                <a:lnTo>
                  <a:pt x="1714" y="6299"/>
                </a:lnTo>
                <a:lnTo>
                  <a:pt x="6045" y="8102"/>
                </a:lnTo>
                <a:lnTo>
                  <a:pt x="14960" y="8102"/>
                </a:lnTo>
                <a:lnTo>
                  <a:pt x="17932" y="6299"/>
                </a:lnTo>
                <a:lnTo>
                  <a:pt x="16230" y="1816"/>
                </a:lnTo>
                <a:lnTo>
                  <a:pt x="11874" y="0"/>
                </a:lnTo>
                <a:lnTo>
                  <a:pt x="2959" y="0"/>
                </a:lnTo>
                <a:lnTo>
                  <a:pt x="0" y="1816"/>
                </a:lnTo>
                <a:lnTo>
                  <a:pt x="850" y="40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407989" y="6062811"/>
            <a:ext cx="17945" cy="8102"/>
          </a:xfrm>
          <a:custGeom>
            <a:avLst/>
            <a:gdLst/>
            <a:ahLst/>
            <a:cxnLst/>
            <a:rect l="l" t="t" r="r" b="b"/>
            <a:pathLst>
              <a:path w="17945" h="8102">
                <a:moveTo>
                  <a:pt x="850" y="4051"/>
                </a:moveTo>
                <a:lnTo>
                  <a:pt x="1714" y="6299"/>
                </a:lnTo>
                <a:lnTo>
                  <a:pt x="6045" y="8102"/>
                </a:lnTo>
                <a:lnTo>
                  <a:pt x="14986" y="8102"/>
                </a:lnTo>
                <a:lnTo>
                  <a:pt x="17945" y="6299"/>
                </a:lnTo>
                <a:lnTo>
                  <a:pt x="16243" y="1816"/>
                </a:lnTo>
                <a:lnTo>
                  <a:pt x="11899" y="0"/>
                </a:lnTo>
                <a:lnTo>
                  <a:pt x="2959" y="0"/>
                </a:lnTo>
                <a:lnTo>
                  <a:pt x="0" y="1816"/>
                </a:lnTo>
                <a:lnTo>
                  <a:pt x="850" y="40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374561" y="6062811"/>
            <a:ext cx="17919" cy="8102"/>
          </a:xfrm>
          <a:custGeom>
            <a:avLst/>
            <a:gdLst/>
            <a:ahLst/>
            <a:cxnLst/>
            <a:rect l="l" t="t" r="r" b="b"/>
            <a:pathLst>
              <a:path w="17919" h="8102">
                <a:moveTo>
                  <a:pt x="850" y="4051"/>
                </a:moveTo>
                <a:lnTo>
                  <a:pt x="1714" y="6299"/>
                </a:lnTo>
                <a:lnTo>
                  <a:pt x="6019" y="8102"/>
                </a:lnTo>
                <a:lnTo>
                  <a:pt x="14986" y="8102"/>
                </a:lnTo>
                <a:lnTo>
                  <a:pt x="17919" y="6299"/>
                </a:lnTo>
                <a:lnTo>
                  <a:pt x="16217" y="1816"/>
                </a:lnTo>
                <a:lnTo>
                  <a:pt x="11899" y="0"/>
                </a:lnTo>
                <a:lnTo>
                  <a:pt x="2933" y="0"/>
                </a:lnTo>
                <a:lnTo>
                  <a:pt x="0" y="1816"/>
                </a:lnTo>
                <a:lnTo>
                  <a:pt x="850" y="40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345354" y="6018839"/>
            <a:ext cx="15455" cy="7861"/>
          </a:xfrm>
          <a:custGeom>
            <a:avLst/>
            <a:gdLst/>
            <a:ahLst/>
            <a:cxnLst/>
            <a:rect l="l" t="t" r="r" b="b"/>
            <a:pathLst>
              <a:path w="15455" h="7861">
                <a:moveTo>
                  <a:pt x="9385" y="7861"/>
                </a:moveTo>
                <a:lnTo>
                  <a:pt x="11391" y="7861"/>
                </a:lnTo>
                <a:lnTo>
                  <a:pt x="15455" y="6045"/>
                </a:lnTo>
                <a:lnTo>
                  <a:pt x="15138" y="3086"/>
                </a:lnTo>
                <a:lnTo>
                  <a:pt x="12280" y="1396"/>
                </a:lnTo>
                <a:lnTo>
                  <a:pt x="8902" y="0"/>
                </a:lnTo>
                <a:lnTo>
                  <a:pt x="3860" y="0"/>
                </a:lnTo>
                <a:lnTo>
                  <a:pt x="0" y="3086"/>
                </a:lnTo>
                <a:lnTo>
                  <a:pt x="1930" y="6045"/>
                </a:lnTo>
                <a:lnTo>
                  <a:pt x="5295" y="7467"/>
                </a:lnTo>
                <a:lnTo>
                  <a:pt x="9385" y="786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469986" y="6019134"/>
            <a:ext cx="16776" cy="7569"/>
          </a:xfrm>
          <a:custGeom>
            <a:avLst/>
            <a:gdLst/>
            <a:ahLst/>
            <a:cxnLst/>
            <a:rect l="l" t="t" r="r" b="b"/>
            <a:pathLst>
              <a:path w="16776" h="7569">
                <a:moveTo>
                  <a:pt x="800" y="3784"/>
                </a:moveTo>
                <a:lnTo>
                  <a:pt x="1612" y="5880"/>
                </a:lnTo>
                <a:lnTo>
                  <a:pt x="5651" y="7569"/>
                </a:lnTo>
                <a:lnTo>
                  <a:pt x="13995" y="7569"/>
                </a:lnTo>
                <a:lnTo>
                  <a:pt x="16776" y="5880"/>
                </a:lnTo>
                <a:lnTo>
                  <a:pt x="15163" y="1689"/>
                </a:lnTo>
                <a:lnTo>
                  <a:pt x="11099" y="0"/>
                </a:lnTo>
                <a:lnTo>
                  <a:pt x="2768" y="0"/>
                </a:lnTo>
                <a:lnTo>
                  <a:pt x="0" y="1689"/>
                </a:lnTo>
                <a:lnTo>
                  <a:pt x="800" y="37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438712" y="6019134"/>
            <a:ext cx="16764" cy="7569"/>
          </a:xfrm>
          <a:custGeom>
            <a:avLst/>
            <a:gdLst/>
            <a:ahLst/>
            <a:cxnLst/>
            <a:rect l="l" t="t" r="r" b="b"/>
            <a:pathLst>
              <a:path w="16763" h="7569">
                <a:moveTo>
                  <a:pt x="800" y="3784"/>
                </a:moveTo>
                <a:lnTo>
                  <a:pt x="1600" y="5880"/>
                </a:lnTo>
                <a:lnTo>
                  <a:pt x="5651" y="7569"/>
                </a:lnTo>
                <a:lnTo>
                  <a:pt x="13995" y="7569"/>
                </a:lnTo>
                <a:lnTo>
                  <a:pt x="16763" y="5880"/>
                </a:lnTo>
                <a:lnTo>
                  <a:pt x="15163" y="1689"/>
                </a:lnTo>
                <a:lnTo>
                  <a:pt x="11099" y="0"/>
                </a:lnTo>
                <a:lnTo>
                  <a:pt x="2768" y="0"/>
                </a:lnTo>
                <a:lnTo>
                  <a:pt x="0" y="1689"/>
                </a:lnTo>
                <a:lnTo>
                  <a:pt x="800" y="37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407439" y="6019134"/>
            <a:ext cx="16764" cy="7569"/>
          </a:xfrm>
          <a:custGeom>
            <a:avLst/>
            <a:gdLst/>
            <a:ahLst/>
            <a:cxnLst/>
            <a:rect l="l" t="t" r="r" b="b"/>
            <a:pathLst>
              <a:path w="16763" h="7569">
                <a:moveTo>
                  <a:pt x="800" y="3784"/>
                </a:moveTo>
                <a:lnTo>
                  <a:pt x="1612" y="5880"/>
                </a:lnTo>
                <a:lnTo>
                  <a:pt x="5651" y="7569"/>
                </a:lnTo>
                <a:lnTo>
                  <a:pt x="13995" y="7569"/>
                </a:lnTo>
                <a:lnTo>
                  <a:pt x="16763" y="5880"/>
                </a:lnTo>
                <a:lnTo>
                  <a:pt x="15163" y="1689"/>
                </a:lnTo>
                <a:lnTo>
                  <a:pt x="11112" y="0"/>
                </a:lnTo>
                <a:lnTo>
                  <a:pt x="2755" y="0"/>
                </a:lnTo>
                <a:lnTo>
                  <a:pt x="0" y="1689"/>
                </a:lnTo>
                <a:lnTo>
                  <a:pt x="800" y="37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376202" y="6019134"/>
            <a:ext cx="16738" cy="7569"/>
          </a:xfrm>
          <a:custGeom>
            <a:avLst/>
            <a:gdLst/>
            <a:ahLst/>
            <a:cxnLst/>
            <a:rect l="l" t="t" r="r" b="b"/>
            <a:pathLst>
              <a:path w="16738" h="7569">
                <a:moveTo>
                  <a:pt x="800" y="3784"/>
                </a:moveTo>
                <a:lnTo>
                  <a:pt x="1600" y="5880"/>
                </a:lnTo>
                <a:lnTo>
                  <a:pt x="5613" y="7569"/>
                </a:lnTo>
                <a:lnTo>
                  <a:pt x="13995" y="7569"/>
                </a:lnTo>
                <a:lnTo>
                  <a:pt x="16738" y="5880"/>
                </a:lnTo>
                <a:lnTo>
                  <a:pt x="15138" y="1689"/>
                </a:lnTo>
                <a:lnTo>
                  <a:pt x="11099" y="0"/>
                </a:lnTo>
                <a:lnTo>
                  <a:pt x="2730" y="0"/>
                </a:lnTo>
                <a:lnTo>
                  <a:pt x="0" y="1689"/>
                </a:lnTo>
                <a:lnTo>
                  <a:pt x="800" y="37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349156" y="5975174"/>
            <a:ext cx="14376" cy="7315"/>
          </a:xfrm>
          <a:custGeom>
            <a:avLst/>
            <a:gdLst/>
            <a:ahLst/>
            <a:cxnLst/>
            <a:rect l="l" t="t" r="r" b="b"/>
            <a:pathLst>
              <a:path w="14376" h="7315">
                <a:moveTo>
                  <a:pt x="8737" y="7315"/>
                </a:moveTo>
                <a:lnTo>
                  <a:pt x="10591" y="7315"/>
                </a:lnTo>
                <a:lnTo>
                  <a:pt x="14376" y="5626"/>
                </a:lnTo>
                <a:lnTo>
                  <a:pt x="14071" y="2870"/>
                </a:lnTo>
                <a:lnTo>
                  <a:pt x="11417" y="1308"/>
                </a:lnTo>
                <a:lnTo>
                  <a:pt x="8280" y="0"/>
                </a:lnTo>
                <a:lnTo>
                  <a:pt x="3594" y="0"/>
                </a:lnTo>
                <a:lnTo>
                  <a:pt x="0" y="2870"/>
                </a:lnTo>
                <a:lnTo>
                  <a:pt x="1803" y="5626"/>
                </a:lnTo>
                <a:lnTo>
                  <a:pt x="4940" y="6946"/>
                </a:lnTo>
                <a:lnTo>
                  <a:pt x="8737" y="7315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465077" y="5975457"/>
            <a:ext cx="15595" cy="7035"/>
          </a:xfrm>
          <a:custGeom>
            <a:avLst/>
            <a:gdLst/>
            <a:ahLst/>
            <a:cxnLst/>
            <a:rect l="l" t="t" r="r" b="b"/>
            <a:pathLst>
              <a:path w="15595" h="7035">
                <a:moveTo>
                  <a:pt x="736" y="3517"/>
                </a:moveTo>
                <a:lnTo>
                  <a:pt x="1485" y="5473"/>
                </a:lnTo>
                <a:lnTo>
                  <a:pt x="5257" y="7035"/>
                </a:lnTo>
                <a:lnTo>
                  <a:pt x="13004" y="7035"/>
                </a:lnTo>
                <a:lnTo>
                  <a:pt x="15595" y="5473"/>
                </a:lnTo>
                <a:lnTo>
                  <a:pt x="14109" y="1574"/>
                </a:lnTo>
                <a:lnTo>
                  <a:pt x="10325" y="0"/>
                </a:lnTo>
                <a:lnTo>
                  <a:pt x="2565" y="0"/>
                </a:lnTo>
                <a:lnTo>
                  <a:pt x="0" y="1574"/>
                </a:lnTo>
                <a:lnTo>
                  <a:pt x="736" y="35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435987" y="5975457"/>
            <a:ext cx="15595" cy="7035"/>
          </a:xfrm>
          <a:custGeom>
            <a:avLst/>
            <a:gdLst/>
            <a:ahLst/>
            <a:cxnLst/>
            <a:rect l="l" t="t" r="r" b="b"/>
            <a:pathLst>
              <a:path w="15595" h="7035">
                <a:moveTo>
                  <a:pt x="736" y="3517"/>
                </a:moveTo>
                <a:lnTo>
                  <a:pt x="1485" y="5473"/>
                </a:lnTo>
                <a:lnTo>
                  <a:pt x="5257" y="7035"/>
                </a:lnTo>
                <a:lnTo>
                  <a:pt x="13017" y="7035"/>
                </a:lnTo>
                <a:lnTo>
                  <a:pt x="15595" y="5473"/>
                </a:lnTo>
                <a:lnTo>
                  <a:pt x="14109" y="1574"/>
                </a:lnTo>
                <a:lnTo>
                  <a:pt x="10325" y="0"/>
                </a:lnTo>
                <a:lnTo>
                  <a:pt x="2578" y="0"/>
                </a:lnTo>
                <a:lnTo>
                  <a:pt x="0" y="1574"/>
                </a:lnTo>
                <a:lnTo>
                  <a:pt x="736" y="35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406906" y="5975457"/>
            <a:ext cx="15595" cy="7035"/>
          </a:xfrm>
          <a:custGeom>
            <a:avLst/>
            <a:gdLst/>
            <a:ahLst/>
            <a:cxnLst/>
            <a:rect l="l" t="t" r="r" b="b"/>
            <a:pathLst>
              <a:path w="15595" h="7035">
                <a:moveTo>
                  <a:pt x="736" y="3517"/>
                </a:moveTo>
                <a:lnTo>
                  <a:pt x="1485" y="5473"/>
                </a:lnTo>
                <a:lnTo>
                  <a:pt x="5245" y="7035"/>
                </a:lnTo>
                <a:lnTo>
                  <a:pt x="13017" y="7035"/>
                </a:lnTo>
                <a:lnTo>
                  <a:pt x="15595" y="5473"/>
                </a:lnTo>
                <a:lnTo>
                  <a:pt x="14096" y="1574"/>
                </a:lnTo>
                <a:lnTo>
                  <a:pt x="10337" y="0"/>
                </a:lnTo>
                <a:lnTo>
                  <a:pt x="2565" y="0"/>
                </a:lnTo>
                <a:lnTo>
                  <a:pt x="0" y="1574"/>
                </a:lnTo>
                <a:lnTo>
                  <a:pt x="736" y="35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377851" y="5975457"/>
            <a:ext cx="15582" cy="7035"/>
          </a:xfrm>
          <a:custGeom>
            <a:avLst/>
            <a:gdLst/>
            <a:ahLst/>
            <a:cxnLst/>
            <a:rect l="l" t="t" r="r" b="b"/>
            <a:pathLst>
              <a:path w="15582" h="7035">
                <a:moveTo>
                  <a:pt x="736" y="3517"/>
                </a:moveTo>
                <a:lnTo>
                  <a:pt x="1485" y="5473"/>
                </a:lnTo>
                <a:lnTo>
                  <a:pt x="5232" y="7035"/>
                </a:lnTo>
                <a:lnTo>
                  <a:pt x="13017" y="7035"/>
                </a:lnTo>
                <a:lnTo>
                  <a:pt x="15582" y="5473"/>
                </a:lnTo>
                <a:lnTo>
                  <a:pt x="14084" y="1574"/>
                </a:lnTo>
                <a:lnTo>
                  <a:pt x="10337" y="0"/>
                </a:lnTo>
                <a:lnTo>
                  <a:pt x="2552" y="0"/>
                </a:lnTo>
                <a:lnTo>
                  <a:pt x="0" y="1574"/>
                </a:lnTo>
                <a:lnTo>
                  <a:pt x="736" y="3517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352951" y="5931516"/>
            <a:ext cx="13347" cy="6769"/>
          </a:xfrm>
          <a:custGeom>
            <a:avLst/>
            <a:gdLst/>
            <a:ahLst/>
            <a:cxnLst/>
            <a:rect l="l" t="t" r="r" b="b"/>
            <a:pathLst>
              <a:path w="13347" h="6769">
                <a:moveTo>
                  <a:pt x="8077" y="6769"/>
                </a:moveTo>
                <a:lnTo>
                  <a:pt x="11341" y="6426"/>
                </a:lnTo>
                <a:lnTo>
                  <a:pt x="13347" y="3517"/>
                </a:lnTo>
                <a:lnTo>
                  <a:pt x="10566" y="1219"/>
                </a:lnTo>
                <a:lnTo>
                  <a:pt x="7670" y="0"/>
                </a:lnTo>
                <a:lnTo>
                  <a:pt x="3327" y="0"/>
                </a:lnTo>
                <a:lnTo>
                  <a:pt x="0" y="2666"/>
                </a:lnTo>
                <a:lnTo>
                  <a:pt x="1663" y="5206"/>
                </a:lnTo>
                <a:lnTo>
                  <a:pt x="4572" y="6426"/>
                </a:lnTo>
                <a:lnTo>
                  <a:pt x="8077" y="6769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460833" y="5931780"/>
            <a:ext cx="13728" cy="6502"/>
          </a:xfrm>
          <a:custGeom>
            <a:avLst/>
            <a:gdLst/>
            <a:ahLst/>
            <a:cxnLst/>
            <a:rect l="l" t="t" r="r" b="b"/>
            <a:pathLst>
              <a:path w="13728" h="6502">
                <a:moveTo>
                  <a:pt x="0" y="3251"/>
                </a:moveTo>
                <a:lnTo>
                  <a:pt x="685" y="5067"/>
                </a:lnTo>
                <a:lnTo>
                  <a:pt x="4165" y="6502"/>
                </a:lnTo>
                <a:lnTo>
                  <a:pt x="11341" y="6502"/>
                </a:lnTo>
                <a:lnTo>
                  <a:pt x="13728" y="5067"/>
                </a:lnTo>
                <a:lnTo>
                  <a:pt x="12357" y="1460"/>
                </a:lnTo>
                <a:lnTo>
                  <a:pt x="8851" y="0"/>
                </a:lnTo>
                <a:lnTo>
                  <a:pt x="1689" y="0"/>
                </a:lnTo>
                <a:lnTo>
                  <a:pt x="0" y="32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433942" y="5931780"/>
            <a:ext cx="13728" cy="6502"/>
          </a:xfrm>
          <a:custGeom>
            <a:avLst/>
            <a:gdLst/>
            <a:ahLst/>
            <a:cxnLst/>
            <a:rect l="l" t="t" r="r" b="b"/>
            <a:pathLst>
              <a:path w="13728" h="6502">
                <a:moveTo>
                  <a:pt x="0" y="3251"/>
                </a:moveTo>
                <a:lnTo>
                  <a:pt x="685" y="5067"/>
                </a:lnTo>
                <a:lnTo>
                  <a:pt x="4165" y="6502"/>
                </a:lnTo>
                <a:lnTo>
                  <a:pt x="11328" y="6502"/>
                </a:lnTo>
                <a:lnTo>
                  <a:pt x="13728" y="5067"/>
                </a:lnTo>
                <a:lnTo>
                  <a:pt x="12357" y="1460"/>
                </a:lnTo>
                <a:lnTo>
                  <a:pt x="8851" y="0"/>
                </a:lnTo>
                <a:lnTo>
                  <a:pt x="1689" y="0"/>
                </a:lnTo>
                <a:lnTo>
                  <a:pt x="0" y="32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407049" y="5931780"/>
            <a:ext cx="13728" cy="6502"/>
          </a:xfrm>
          <a:custGeom>
            <a:avLst/>
            <a:gdLst/>
            <a:ahLst/>
            <a:cxnLst/>
            <a:rect l="l" t="t" r="r" b="b"/>
            <a:pathLst>
              <a:path w="13728" h="6502">
                <a:moveTo>
                  <a:pt x="0" y="3251"/>
                </a:moveTo>
                <a:lnTo>
                  <a:pt x="685" y="5067"/>
                </a:lnTo>
                <a:lnTo>
                  <a:pt x="4165" y="6502"/>
                </a:lnTo>
                <a:lnTo>
                  <a:pt x="11341" y="6502"/>
                </a:lnTo>
                <a:lnTo>
                  <a:pt x="13728" y="5067"/>
                </a:lnTo>
                <a:lnTo>
                  <a:pt x="12344" y="1460"/>
                </a:lnTo>
                <a:lnTo>
                  <a:pt x="8864" y="0"/>
                </a:lnTo>
                <a:lnTo>
                  <a:pt x="1689" y="0"/>
                </a:lnTo>
                <a:lnTo>
                  <a:pt x="0" y="32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380180" y="5931780"/>
            <a:ext cx="13703" cy="6502"/>
          </a:xfrm>
          <a:custGeom>
            <a:avLst/>
            <a:gdLst/>
            <a:ahLst/>
            <a:cxnLst/>
            <a:rect l="l" t="t" r="r" b="b"/>
            <a:pathLst>
              <a:path w="13703" h="6502">
                <a:moveTo>
                  <a:pt x="0" y="3251"/>
                </a:moveTo>
                <a:lnTo>
                  <a:pt x="685" y="5067"/>
                </a:lnTo>
                <a:lnTo>
                  <a:pt x="4140" y="6502"/>
                </a:lnTo>
                <a:lnTo>
                  <a:pt x="11341" y="6502"/>
                </a:lnTo>
                <a:lnTo>
                  <a:pt x="13703" y="5067"/>
                </a:lnTo>
                <a:lnTo>
                  <a:pt x="12331" y="1460"/>
                </a:lnTo>
                <a:lnTo>
                  <a:pt x="8864" y="0"/>
                </a:lnTo>
                <a:lnTo>
                  <a:pt x="1651" y="0"/>
                </a:lnTo>
                <a:lnTo>
                  <a:pt x="0" y="3251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357109" y="5887851"/>
            <a:ext cx="11912" cy="6223"/>
          </a:xfrm>
          <a:custGeom>
            <a:avLst/>
            <a:gdLst/>
            <a:ahLst/>
            <a:cxnLst/>
            <a:rect l="l" t="t" r="r" b="b"/>
            <a:pathLst>
              <a:path w="11912" h="6223">
                <a:moveTo>
                  <a:pt x="7073" y="6223"/>
                </a:moveTo>
                <a:lnTo>
                  <a:pt x="10058" y="5905"/>
                </a:lnTo>
                <a:lnTo>
                  <a:pt x="11912" y="3225"/>
                </a:lnTo>
                <a:lnTo>
                  <a:pt x="9359" y="1117"/>
                </a:lnTo>
                <a:lnTo>
                  <a:pt x="6692" y="0"/>
                </a:lnTo>
                <a:lnTo>
                  <a:pt x="2705" y="0"/>
                </a:lnTo>
                <a:lnTo>
                  <a:pt x="0" y="1689"/>
                </a:lnTo>
                <a:lnTo>
                  <a:pt x="1193" y="4787"/>
                </a:lnTo>
                <a:lnTo>
                  <a:pt x="3848" y="5905"/>
                </a:lnTo>
                <a:lnTo>
                  <a:pt x="7073" y="6223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455854" y="5888096"/>
            <a:ext cx="12611" cy="5981"/>
          </a:xfrm>
          <a:custGeom>
            <a:avLst/>
            <a:gdLst/>
            <a:ahLst/>
            <a:cxnLst/>
            <a:rect l="l" t="t" r="r" b="b"/>
            <a:pathLst>
              <a:path w="12611" h="5981">
                <a:moveTo>
                  <a:pt x="0" y="2984"/>
                </a:moveTo>
                <a:lnTo>
                  <a:pt x="635" y="4648"/>
                </a:lnTo>
                <a:lnTo>
                  <a:pt x="3822" y="5981"/>
                </a:lnTo>
                <a:lnTo>
                  <a:pt x="10414" y="5981"/>
                </a:lnTo>
                <a:lnTo>
                  <a:pt x="12611" y="4648"/>
                </a:lnTo>
                <a:lnTo>
                  <a:pt x="11353" y="1346"/>
                </a:lnTo>
                <a:lnTo>
                  <a:pt x="8140" y="0"/>
                </a:lnTo>
                <a:lnTo>
                  <a:pt x="1549" y="0"/>
                </a:lnTo>
                <a:lnTo>
                  <a:pt x="0" y="29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431146" y="5888096"/>
            <a:ext cx="12611" cy="5981"/>
          </a:xfrm>
          <a:custGeom>
            <a:avLst/>
            <a:gdLst/>
            <a:ahLst/>
            <a:cxnLst/>
            <a:rect l="l" t="t" r="r" b="b"/>
            <a:pathLst>
              <a:path w="12611" h="5981">
                <a:moveTo>
                  <a:pt x="0" y="2984"/>
                </a:moveTo>
                <a:lnTo>
                  <a:pt x="635" y="4648"/>
                </a:lnTo>
                <a:lnTo>
                  <a:pt x="3835" y="5981"/>
                </a:lnTo>
                <a:lnTo>
                  <a:pt x="10426" y="5981"/>
                </a:lnTo>
                <a:lnTo>
                  <a:pt x="12611" y="4648"/>
                </a:lnTo>
                <a:lnTo>
                  <a:pt x="11366" y="1346"/>
                </a:lnTo>
                <a:lnTo>
                  <a:pt x="8153" y="0"/>
                </a:lnTo>
                <a:lnTo>
                  <a:pt x="1562" y="0"/>
                </a:lnTo>
                <a:lnTo>
                  <a:pt x="0" y="29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406445" y="5888096"/>
            <a:ext cx="12611" cy="5981"/>
          </a:xfrm>
          <a:custGeom>
            <a:avLst/>
            <a:gdLst/>
            <a:ahLst/>
            <a:cxnLst/>
            <a:rect l="l" t="t" r="r" b="b"/>
            <a:pathLst>
              <a:path w="12611" h="5981">
                <a:moveTo>
                  <a:pt x="0" y="2984"/>
                </a:moveTo>
                <a:lnTo>
                  <a:pt x="622" y="4648"/>
                </a:lnTo>
                <a:lnTo>
                  <a:pt x="3835" y="5981"/>
                </a:lnTo>
                <a:lnTo>
                  <a:pt x="10439" y="5981"/>
                </a:lnTo>
                <a:lnTo>
                  <a:pt x="12611" y="4648"/>
                </a:lnTo>
                <a:lnTo>
                  <a:pt x="11353" y="1346"/>
                </a:lnTo>
                <a:lnTo>
                  <a:pt x="8166" y="0"/>
                </a:lnTo>
                <a:lnTo>
                  <a:pt x="1562" y="0"/>
                </a:lnTo>
                <a:lnTo>
                  <a:pt x="0" y="29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381764" y="5888096"/>
            <a:ext cx="12598" cy="5981"/>
          </a:xfrm>
          <a:custGeom>
            <a:avLst/>
            <a:gdLst/>
            <a:ahLst/>
            <a:cxnLst/>
            <a:rect l="l" t="t" r="r" b="b"/>
            <a:pathLst>
              <a:path w="12598" h="5981">
                <a:moveTo>
                  <a:pt x="0" y="2984"/>
                </a:moveTo>
                <a:lnTo>
                  <a:pt x="635" y="4648"/>
                </a:lnTo>
                <a:lnTo>
                  <a:pt x="3822" y="5981"/>
                </a:lnTo>
                <a:lnTo>
                  <a:pt x="10439" y="5981"/>
                </a:lnTo>
                <a:lnTo>
                  <a:pt x="12598" y="4648"/>
                </a:lnTo>
                <a:lnTo>
                  <a:pt x="11341" y="1346"/>
                </a:lnTo>
                <a:lnTo>
                  <a:pt x="8153" y="0"/>
                </a:lnTo>
                <a:lnTo>
                  <a:pt x="1536" y="0"/>
                </a:lnTo>
                <a:lnTo>
                  <a:pt x="0" y="2984"/>
                </a:lnTo>
                <a:close/>
              </a:path>
            </a:pathLst>
          </a:custGeom>
          <a:solidFill>
            <a:srgbClr val="00497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168855" y="5471742"/>
            <a:ext cx="94094" cy="301879"/>
          </a:xfrm>
          <a:custGeom>
            <a:avLst/>
            <a:gdLst/>
            <a:ahLst/>
            <a:cxnLst/>
            <a:rect l="l" t="t" r="r" b="b"/>
            <a:pathLst>
              <a:path w="94094" h="301878">
                <a:moveTo>
                  <a:pt x="94094" y="294881"/>
                </a:moveTo>
                <a:lnTo>
                  <a:pt x="34924" y="0"/>
                </a:lnTo>
                <a:lnTo>
                  <a:pt x="0" y="7010"/>
                </a:lnTo>
                <a:lnTo>
                  <a:pt x="59156" y="301879"/>
                </a:lnTo>
                <a:lnTo>
                  <a:pt x="94094" y="29488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168855" y="5471742"/>
            <a:ext cx="94094" cy="301879"/>
          </a:xfrm>
          <a:custGeom>
            <a:avLst/>
            <a:gdLst/>
            <a:ahLst/>
            <a:cxnLst/>
            <a:rect l="l" t="t" r="r" b="b"/>
            <a:pathLst>
              <a:path w="94094" h="301878">
                <a:moveTo>
                  <a:pt x="94094" y="294881"/>
                </a:moveTo>
                <a:lnTo>
                  <a:pt x="34924" y="0"/>
                </a:lnTo>
                <a:lnTo>
                  <a:pt x="0" y="7010"/>
                </a:lnTo>
                <a:lnTo>
                  <a:pt x="59156" y="301879"/>
                </a:lnTo>
                <a:lnTo>
                  <a:pt x="94094" y="2948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322667" y="6042426"/>
            <a:ext cx="297085" cy="196814"/>
          </a:xfrm>
          <a:custGeom>
            <a:avLst/>
            <a:gdLst/>
            <a:ahLst/>
            <a:cxnLst/>
            <a:rect l="l" t="t" r="r" b="b"/>
            <a:pathLst>
              <a:path w="297085" h="196814">
                <a:moveTo>
                  <a:pt x="4758" y="11785"/>
                </a:moveTo>
                <a:lnTo>
                  <a:pt x="2620" y="42165"/>
                </a:lnTo>
                <a:lnTo>
                  <a:pt x="1114" y="64878"/>
                </a:lnTo>
                <a:lnTo>
                  <a:pt x="241" y="81176"/>
                </a:lnTo>
                <a:lnTo>
                  <a:pt x="0" y="92313"/>
                </a:lnTo>
                <a:lnTo>
                  <a:pt x="390" y="99544"/>
                </a:lnTo>
                <a:lnTo>
                  <a:pt x="1413" y="104122"/>
                </a:lnTo>
                <a:lnTo>
                  <a:pt x="4758" y="109562"/>
                </a:lnTo>
                <a:lnTo>
                  <a:pt x="11800" y="115040"/>
                </a:lnTo>
                <a:lnTo>
                  <a:pt x="23685" y="121124"/>
                </a:lnTo>
                <a:lnTo>
                  <a:pt x="37918" y="126911"/>
                </a:lnTo>
                <a:lnTo>
                  <a:pt x="52003" y="131500"/>
                </a:lnTo>
                <a:lnTo>
                  <a:pt x="63444" y="133990"/>
                </a:lnTo>
                <a:lnTo>
                  <a:pt x="63609" y="134010"/>
                </a:lnTo>
                <a:lnTo>
                  <a:pt x="73772" y="136371"/>
                </a:lnTo>
                <a:lnTo>
                  <a:pt x="87538" y="140993"/>
                </a:lnTo>
                <a:lnTo>
                  <a:pt x="102727" y="146870"/>
                </a:lnTo>
                <a:lnTo>
                  <a:pt x="117154" y="152995"/>
                </a:lnTo>
                <a:lnTo>
                  <a:pt x="128636" y="158361"/>
                </a:lnTo>
                <a:lnTo>
                  <a:pt x="134992" y="161961"/>
                </a:lnTo>
                <a:lnTo>
                  <a:pt x="135136" y="162077"/>
                </a:lnTo>
                <a:lnTo>
                  <a:pt x="140605" y="165100"/>
                </a:lnTo>
                <a:lnTo>
                  <a:pt x="151274" y="169909"/>
                </a:lnTo>
                <a:lnTo>
                  <a:pt x="165324" y="175776"/>
                </a:lnTo>
                <a:lnTo>
                  <a:pt x="180938" y="181974"/>
                </a:lnTo>
                <a:lnTo>
                  <a:pt x="196298" y="187778"/>
                </a:lnTo>
                <a:lnTo>
                  <a:pt x="209586" y="192461"/>
                </a:lnTo>
                <a:lnTo>
                  <a:pt x="218984" y="195295"/>
                </a:lnTo>
                <a:lnTo>
                  <a:pt x="230696" y="196736"/>
                </a:lnTo>
                <a:lnTo>
                  <a:pt x="244340" y="196814"/>
                </a:lnTo>
                <a:lnTo>
                  <a:pt x="258995" y="195600"/>
                </a:lnTo>
                <a:lnTo>
                  <a:pt x="272470" y="192881"/>
                </a:lnTo>
                <a:lnTo>
                  <a:pt x="282576" y="188444"/>
                </a:lnTo>
                <a:lnTo>
                  <a:pt x="290451" y="179821"/>
                </a:lnTo>
                <a:lnTo>
                  <a:pt x="295265" y="168328"/>
                </a:lnTo>
                <a:lnTo>
                  <a:pt x="297085" y="155308"/>
                </a:lnTo>
                <a:lnTo>
                  <a:pt x="295833" y="142210"/>
                </a:lnTo>
                <a:lnTo>
                  <a:pt x="291230" y="127855"/>
                </a:lnTo>
                <a:lnTo>
                  <a:pt x="285089" y="116115"/>
                </a:lnTo>
                <a:lnTo>
                  <a:pt x="276570" y="106229"/>
                </a:lnTo>
                <a:lnTo>
                  <a:pt x="265282" y="99284"/>
                </a:lnTo>
                <a:lnTo>
                  <a:pt x="263698" y="98691"/>
                </a:lnTo>
                <a:lnTo>
                  <a:pt x="255039" y="94444"/>
                </a:lnTo>
                <a:lnTo>
                  <a:pt x="243634" y="87196"/>
                </a:lnTo>
                <a:lnTo>
                  <a:pt x="230669" y="77966"/>
                </a:lnTo>
                <a:lnTo>
                  <a:pt x="217331" y="67775"/>
                </a:lnTo>
                <a:lnTo>
                  <a:pt x="204803" y="57641"/>
                </a:lnTo>
                <a:lnTo>
                  <a:pt x="194273" y="48585"/>
                </a:lnTo>
                <a:lnTo>
                  <a:pt x="186926" y="41626"/>
                </a:lnTo>
                <a:lnTo>
                  <a:pt x="184031" y="38036"/>
                </a:lnTo>
                <a:lnTo>
                  <a:pt x="178144" y="27958"/>
                </a:lnTo>
                <a:lnTo>
                  <a:pt x="168674" y="13461"/>
                </a:lnTo>
                <a:lnTo>
                  <a:pt x="161039" y="2132"/>
                </a:lnTo>
                <a:lnTo>
                  <a:pt x="159583" y="0"/>
                </a:lnTo>
                <a:lnTo>
                  <a:pt x="4758" y="117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322667" y="6042426"/>
            <a:ext cx="297085" cy="196814"/>
          </a:xfrm>
          <a:custGeom>
            <a:avLst/>
            <a:gdLst/>
            <a:ahLst/>
            <a:cxnLst/>
            <a:rect l="l" t="t" r="r" b="b"/>
            <a:pathLst>
              <a:path w="297085" h="196814">
                <a:moveTo>
                  <a:pt x="4758" y="11785"/>
                </a:moveTo>
                <a:lnTo>
                  <a:pt x="2620" y="42165"/>
                </a:lnTo>
                <a:lnTo>
                  <a:pt x="1114" y="64878"/>
                </a:lnTo>
                <a:lnTo>
                  <a:pt x="241" y="81176"/>
                </a:lnTo>
                <a:lnTo>
                  <a:pt x="0" y="92313"/>
                </a:lnTo>
                <a:lnTo>
                  <a:pt x="390" y="99544"/>
                </a:lnTo>
                <a:lnTo>
                  <a:pt x="1413" y="104122"/>
                </a:lnTo>
                <a:lnTo>
                  <a:pt x="4758" y="109562"/>
                </a:lnTo>
                <a:lnTo>
                  <a:pt x="11800" y="115040"/>
                </a:lnTo>
                <a:lnTo>
                  <a:pt x="23685" y="121124"/>
                </a:lnTo>
                <a:lnTo>
                  <a:pt x="37918" y="126911"/>
                </a:lnTo>
                <a:lnTo>
                  <a:pt x="52003" y="131500"/>
                </a:lnTo>
                <a:lnTo>
                  <a:pt x="63444" y="133990"/>
                </a:lnTo>
                <a:lnTo>
                  <a:pt x="63609" y="134010"/>
                </a:lnTo>
                <a:lnTo>
                  <a:pt x="73772" y="136371"/>
                </a:lnTo>
                <a:lnTo>
                  <a:pt x="87538" y="140993"/>
                </a:lnTo>
                <a:lnTo>
                  <a:pt x="102727" y="146870"/>
                </a:lnTo>
                <a:lnTo>
                  <a:pt x="117154" y="152995"/>
                </a:lnTo>
                <a:lnTo>
                  <a:pt x="128636" y="158361"/>
                </a:lnTo>
                <a:lnTo>
                  <a:pt x="134992" y="161961"/>
                </a:lnTo>
                <a:lnTo>
                  <a:pt x="135136" y="162077"/>
                </a:lnTo>
                <a:lnTo>
                  <a:pt x="140605" y="165100"/>
                </a:lnTo>
                <a:lnTo>
                  <a:pt x="151274" y="169909"/>
                </a:lnTo>
                <a:lnTo>
                  <a:pt x="165324" y="175776"/>
                </a:lnTo>
                <a:lnTo>
                  <a:pt x="180938" y="181974"/>
                </a:lnTo>
                <a:lnTo>
                  <a:pt x="196298" y="187778"/>
                </a:lnTo>
                <a:lnTo>
                  <a:pt x="209586" y="192461"/>
                </a:lnTo>
                <a:lnTo>
                  <a:pt x="218984" y="195295"/>
                </a:lnTo>
                <a:lnTo>
                  <a:pt x="230696" y="196736"/>
                </a:lnTo>
                <a:lnTo>
                  <a:pt x="244340" y="196814"/>
                </a:lnTo>
                <a:lnTo>
                  <a:pt x="258995" y="195600"/>
                </a:lnTo>
                <a:lnTo>
                  <a:pt x="272470" y="192881"/>
                </a:lnTo>
                <a:lnTo>
                  <a:pt x="282576" y="188444"/>
                </a:lnTo>
                <a:lnTo>
                  <a:pt x="290451" y="179821"/>
                </a:lnTo>
                <a:lnTo>
                  <a:pt x="295265" y="168328"/>
                </a:lnTo>
                <a:lnTo>
                  <a:pt x="297085" y="155308"/>
                </a:lnTo>
                <a:lnTo>
                  <a:pt x="295833" y="142210"/>
                </a:lnTo>
                <a:lnTo>
                  <a:pt x="291230" y="127855"/>
                </a:lnTo>
                <a:lnTo>
                  <a:pt x="285089" y="116115"/>
                </a:lnTo>
                <a:lnTo>
                  <a:pt x="276570" y="106229"/>
                </a:lnTo>
                <a:lnTo>
                  <a:pt x="265282" y="99284"/>
                </a:lnTo>
                <a:lnTo>
                  <a:pt x="263698" y="98691"/>
                </a:lnTo>
                <a:lnTo>
                  <a:pt x="255039" y="94444"/>
                </a:lnTo>
                <a:lnTo>
                  <a:pt x="243634" y="87196"/>
                </a:lnTo>
                <a:lnTo>
                  <a:pt x="230669" y="77966"/>
                </a:lnTo>
                <a:lnTo>
                  <a:pt x="217331" y="67775"/>
                </a:lnTo>
                <a:lnTo>
                  <a:pt x="204803" y="57641"/>
                </a:lnTo>
                <a:lnTo>
                  <a:pt x="194273" y="48585"/>
                </a:lnTo>
                <a:lnTo>
                  <a:pt x="186926" y="41626"/>
                </a:lnTo>
                <a:lnTo>
                  <a:pt x="184031" y="38036"/>
                </a:lnTo>
                <a:lnTo>
                  <a:pt x="178144" y="27958"/>
                </a:lnTo>
                <a:lnTo>
                  <a:pt x="168674" y="13461"/>
                </a:lnTo>
                <a:lnTo>
                  <a:pt x="161039" y="2132"/>
                </a:lnTo>
                <a:lnTo>
                  <a:pt x="159583" y="0"/>
                </a:lnTo>
                <a:lnTo>
                  <a:pt x="4758" y="117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963743" y="6074122"/>
            <a:ext cx="148191" cy="183794"/>
          </a:xfrm>
          <a:custGeom>
            <a:avLst/>
            <a:gdLst/>
            <a:ahLst/>
            <a:cxnLst/>
            <a:rect l="l" t="t" r="r" b="b"/>
            <a:pathLst>
              <a:path w="148191" h="183794">
                <a:moveTo>
                  <a:pt x="617" y="0"/>
                </a:moveTo>
                <a:lnTo>
                  <a:pt x="228" y="26172"/>
                </a:lnTo>
                <a:lnTo>
                  <a:pt x="0" y="43928"/>
                </a:lnTo>
                <a:lnTo>
                  <a:pt x="24" y="63098"/>
                </a:lnTo>
                <a:lnTo>
                  <a:pt x="277" y="68969"/>
                </a:lnTo>
                <a:lnTo>
                  <a:pt x="617" y="74244"/>
                </a:lnTo>
                <a:lnTo>
                  <a:pt x="1212" y="84689"/>
                </a:lnTo>
                <a:lnTo>
                  <a:pt x="1989" y="99233"/>
                </a:lnTo>
                <a:lnTo>
                  <a:pt x="2948" y="115168"/>
                </a:lnTo>
                <a:lnTo>
                  <a:pt x="4091" y="129788"/>
                </a:lnTo>
                <a:lnTo>
                  <a:pt x="5418" y="140385"/>
                </a:lnTo>
                <a:lnTo>
                  <a:pt x="8336" y="149819"/>
                </a:lnTo>
                <a:lnTo>
                  <a:pt x="12924" y="159475"/>
                </a:lnTo>
                <a:lnTo>
                  <a:pt x="21000" y="169784"/>
                </a:lnTo>
                <a:lnTo>
                  <a:pt x="33747" y="178504"/>
                </a:lnTo>
                <a:lnTo>
                  <a:pt x="52347" y="183399"/>
                </a:lnTo>
                <a:lnTo>
                  <a:pt x="60370" y="183794"/>
                </a:lnTo>
                <a:lnTo>
                  <a:pt x="84857" y="181860"/>
                </a:lnTo>
                <a:lnTo>
                  <a:pt x="102864" y="176866"/>
                </a:lnTo>
                <a:lnTo>
                  <a:pt x="115523" y="170028"/>
                </a:lnTo>
                <a:lnTo>
                  <a:pt x="123962" y="162561"/>
                </a:lnTo>
                <a:lnTo>
                  <a:pt x="129313" y="155678"/>
                </a:lnTo>
                <a:lnTo>
                  <a:pt x="132705" y="150594"/>
                </a:lnTo>
                <a:lnTo>
                  <a:pt x="133713" y="149390"/>
                </a:lnTo>
                <a:lnTo>
                  <a:pt x="138281" y="141309"/>
                </a:lnTo>
                <a:lnTo>
                  <a:pt x="142912" y="128021"/>
                </a:lnTo>
                <a:lnTo>
                  <a:pt x="146578" y="113338"/>
                </a:lnTo>
                <a:lnTo>
                  <a:pt x="148191" y="102311"/>
                </a:lnTo>
                <a:lnTo>
                  <a:pt x="148143" y="94134"/>
                </a:lnTo>
                <a:lnTo>
                  <a:pt x="147461" y="80923"/>
                </a:lnTo>
                <a:lnTo>
                  <a:pt x="146339" y="64537"/>
                </a:lnTo>
                <a:lnTo>
                  <a:pt x="144972" y="46834"/>
                </a:lnTo>
                <a:lnTo>
                  <a:pt x="143555" y="29674"/>
                </a:lnTo>
                <a:lnTo>
                  <a:pt x="142283" y="14914"/>
                </a:lnTo>
                <a:lnTo>
                  <a:pt x="141352" y="4413"/>
                </a:lnTo>
                <a:lnTo>
                  <a:pt x="140952" y="0"/>
                </a:lnTo>
                <a:lnTo>
                  <a:pt x="61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963675" y="6074122"/>
            <a:ext cx="148259" cy="183794"/>
          </a:xfrm>
          <a:custGeom>
            <a:avLst/>
            <a:gdLst/>
            <a:ahLst/>
            <a:cxnLst/>
            <a:rect l="l" t="t" r="r" b="b"/>
            <a:pathLst>
              <a:path w="148259" h="183794">
                <a:moveTo>
                  <a:pt x="685" y="0"/>
                </a:moveTo>
                <a:lnTo>
                  <a:pt x="296" y="26172"/>
                </a:lnTo>
                <a:lnTo>
                  <a:pt x="68" y="43928"/>
                </a:lnTo>
                <a:lnTo>
                  <a:pt x="0" y="55494"/>
                </a:lnTo>
                <a:lnTo>
                  <a:pt x="92" y="63098"/>
                </a:lnTo>
                <a:lnTo>
                  <a:pt x="345" y="68969"/>
                </a:lnTo>
                <a:lnTo>
                  <a:pt x="685" y="74244"/>
                </a:lnTo>
                <a:lnTo>
                  <a:pt x="1280" y="84689"/>
                </a:lnTo>
                <a:lnTo>
                  <a:pt x="2057" y="99233"/>
                </a:lnTo>
                <a:lnTo>
                  <a:pt x="3016" y="115168"/>
                </a:lnTo>
                <a:lnTo>
                  <a:pt x="4159" y="129788"/>
                </a:lnTo>
                <a:lnTo>
                  <a:pt x="5486" y="140385"/>
                </a:lnTo>
                <a:lnTo>
                  <a:pt x="8404" y="149819"/>
                </a:lnTo>
                <a:lnTo>
                  <a:pt x="12992" y="159475"/>
                </a:lnTo>
                <a:lnTo>
                  <a:pt x="21068" y="169784"/>
                </a:lnTo>
                <a:lnTo>
                  <a:pt x="33815" y="178504"/>
                </a:lnTo>
                <a:lnTo>
                  <a:pt x="52415" y="183399"/>
                </a:lnTo>
                <a:lnTo>
                  <a:pt x="60438" y="183794"/>
                </a:lnTo>
                <a:lnTo>
                  <a:pt x="84925" y="181860"/>
                </a:lnTo>
                <a:lnTo>
                  <a:pt x="102932" y="176866"/>
                </a:lnTo>
                <a:lnTo>
                  <a:pt x="115591" y="170028"/>
                </a:lnTo>
                <a:lnTo>
                  <a:pt x="124031" y="162561"/>
                </a:lnTo>
                <a:lnTo>
                  <a:pt x="129381" y="155678"/>
                </a:lnTo>
                <a:lnTo>
                  <a:pt x="132773" y="150594"/>
                </a:lnTo>
                <a:lnTo>
                  <a:pt x="133781" y="149390"/>
                </a:lnTo>
                <a:lnTo>
                  <a:pt x="138349" y="141309"/>
                </a:lnTo>
                <a:lnTo>
                  <a:pt x="142980" y="128021"/>
                </a:lnTo>
                <a:lnTo>
                  <a:pt x="146646" y="113338"/>
                </a:lnTo>
                <a:lnTo>
                  <a:pt x="148259" y="102311"/>
                </a:lnTo>
                <a:lnTo>
                  <a:pt x="148211" y="94134"/>
                </a:lnTo>
                <a:lnTo>
                  <a:pt x="147529" y="80923"/>
                </a:lnTo>
                <a:lnTo>
                  <a:pt x="146407" y="64537"/>
                </a:lnTo>
                <a:lnTo>
                  <a:pt x="145040" y="46834"/>
                </a:lnTo>
                <a:lnTo>
                  <a:pt x="143623" y="29674"/>
                </a:lnTo>
                <a:lnTo>
                  <a:pt x="142351" y="14914"/>
                </a:lnTo>
                <a:lnTo>
                  <a:pt x="141420" y="4413"/>
                </a:lnTo>
                <a:lnTo>
                  <a:pt x="141020" y="0"/>
                </a:lnTo>
                <a:lnTo>
                  <a:pt x="6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912736" y="5044080"/>
            <a:ext cx="609309" cy="1045947"/>
          </a:xfrm>
          <a:custGeom>
            <a:avLst/>
            <a:gdLst/>
            <a:ahLst/>
            <a:cxnLst/>
            <a:rect l="l" t="t" r="r" b="b"/>
            <a:pathLst>
              <a:path w="609309" h="1045947">
                <a:moveTo>
                  <a:pt x="585733" y="650361"/>
                </a:moveTo>
                <a:lnTo>
                  <a:pt x="585930" y="639017"/>
                </a:lnTo>
                <a:lnTo>
                  <a:pt x="586147" y="625785"/>
                </a:lnTo>
                <a:lnTo>
                  <a:pt x="586349" y="611060"/>
                </a:lnTo>
                <a:lnTo>
                  <a:pt x="586502" y="595234"/>
                </a:lnTo>
                <a:lnTo>
                  <a:pt x="586524" y="561844"/>
                </a:lnTo>
                <a:lnTo>
                  <a:pt x="586325" y="545066"/>
                </a:lnTo>
                <a:lnTo>
                  <a:pt x="585939" y="528755"/>
                </a:lnTo>
                <a:lnTo>
                  <a:pt x="585334" y="513304"/>
                </a:lnTo>
                <a:lnTo>
                  <a:pt x="584474" y="499105"/>
                </a:lnTo>
                <a:lnTo>
                  <a:pt x="583326" y="486551"/>
                </a:lnTo>
                <a:lnTo>
                  <a:pt x="581855" y="476033"/>
                </a:lnTo>
                <a:lnTo>
                  <a:pt x="580027" y="467944"/>
                </a:lnTo>
                <a:lnTo>
                  <a:pt x="577597" y="462368"/>
                </a:lnTo>
                <a:lnTo>
                  <a:pt x="573591" y="455033"/>
                </a:lnTo>
                <a:lnTo>
                  <a:pt x="569881" y="445103"/>
                </a:lnTo>
                <a:lnTo>
                  <a:pt x="566411" y="433153"/>
                </a:lnTo>
                <a:lnTo>
                  <a:pt x="563125" y="419760"/>
                </a:lnTo>
                <a:lnTo>
                  <a:pt x="559968" y="405498"/>
                </a:lnTo>
                <a:lnTo>
                  <a:pt x="556883" y="390942"/>
                </a:lnTo>
                <a:lnTo>
                  <a:pt x="553816" y="376669"/>
                </a:lnTo>
                <a:lnTo>
                  <a:pt x="550710" y="363253"/>
                </a:lnTo>
                <a:lnTo>
                  <a:pt x="547511" y="351269"/>
                </a:lnTo>
                <a:lnTo>
                  <a:pt x="545898" y="346113"/>
                </a:lnTo>
                <a:lnTo>
                  <a:pt x="543733" y="339201"/>
                </a:lnTo>
                <a:lnTo>
                  <a:pt x="541114" y="330156"/>
                </a:lnTo>
                <a:lnTo>
                  <a:pt x="538106" y="319274"/>
                </a:lnTo>
                <a:lnTo>
                  <a:pt x="534777" y="306853"/>
                </a:lnTo>
                <a:lnTo>
                  <a:pt x="531193" y="293191"/>
                </a:lnTo>
                <a:lnTo>
                  <a:pt x="527420" y="278584"/>
                </a:lnTo>
                <a:lnTo>
                  <a:pt x="523525" y="263329"/>
                </a:lnTo>
                <a:lnTo>
                  <a:pt x="519574" y="247724"/>
                </a:lnTo>
                <a:lnTo>
                  <a:pt x="515633" y="232066"/>
                </a:lnTo>
                <a:lnTo>
                  <a:pt x="511770" y="216652"/>
                </a:lnTo>
                <a:lnTo>
                  <a:pt x="508050" y="201780"/>
                </a:lnTo>
                <a:lnTo>
                  <a:pt x="504540" y="187746"/>
                </a:lnTo>
                <a:lnTo>
                  <a:pt x="501307" y="174848"/>
                </a:lnTo>
                <a:lnTo>
                  <a:pt x="498416" y="163383"/>
                </a:lnTo>
                <a:lnTo>
                  <a:pt x="495935" y="153649"/>
                </a:lnTo>
                <a:lnTo>
                  <a:pt x="493930" y="145942"/>
                </a:lnTo>
                <a:lnTo>
                  <a:pt x="493053" y="142671"/>
                </a:lnTo>
                <a:lnTo>
                  <a:pt x="489546" y="128215"/>
                </a:lnTo>
                <a:lnTo>
                  <a:pt x="487167" y="115204"/>
                </a:lnTo>
                <a:lnTo>
                  <a:pt x="485570" y="103119"/>
                </a:lnTo>
                <a:lnTo>
                  <a:pt x="484410" y="91443"/>
                </a:lnTo>
                <a:lnTo>
                  <a:pt x="483338" y="79656"/>
                </a:lnTo>
                <a:lnTo>
                  <a:pt x="482487" y="71335"/>
                </a:lnTo>
                <a:lnTo>
                  <a:pt x="478820" y="56625"/>
                </a:lnTo>
                <a:lnTo>
                  <a:pt x="472854" y="44816"/>
                </a:lnTo>
                <a:lnTo>
                  <a:pt x="466597" y="34501"/>
                </a:lnTo>
                <a:lnTo>
                  <a:pt x="462060" y="24272"/>
                </a:lnTo>
                <a:lnTo>
                  <a:pt x="461354" y="21132"/>
                </a:lnTo>
                <a:lnTo>
                  <a:pt x="451961" y="8611"/>
                </a:lnTo>
                <a:lnTo>
                  <a:pt x="437282" y="1958"/>
                </a:lnTo>
                <a:lnTo>
                  <a:pt x="429642" y="0"/>
                </a:lnTo>
                <a:lnTo>
                  <a:pt x="28043" y="0"/>
                </a:lnTo>
                <a:lnTo>
                  <a:pt x="21608" y="18676"/>
                </a:lnTo>
                <a:lnTo>
                  <a:pt x="13695" y="46509"/>
                </a:lnTo>
                <a:lnTo>
                  <a:pt x="7897" y="74862"/>
                </a:lnTo>
                <a:lnTo>
                  <a:pt x="6910" y="87185"/>
                </a:lnTo>
                <a:lnTo>
                  <a:pt x="7078" y="94180"/>
                </a:lnTo>
                <a:lnTo>
                  <a:pt x="7526" y="104020"/>
                </a:lnTo>
                <a:lnTo>
                  <a:pt x="8173" y="116188"/>
                </a:lnTo>
                <a:lnTo>
                  <a:pt x="8936" y="130170"/>
                </a:lnTo>
                <a:lnTo>
                  <a:pt x="9732" y="145450"/>
                </a:lnTo>
                <a:lnTo>
                  <a:pt x="10478" y="161512"/>
                </a:lnTo>
                <a:lnTo>
                  <a:pt x="11094" y="177841"/>
                </a:lnTo>
                <a:lnTo>
                  <a:pt x="11495" y="193921"/>
                </a:lnTo>
                <a:lnTo>
                  <a:pt x="11599" y="209237"/>
                </a:lnTo>
                <a:lnTo>
                  <a:pt x="11325" y="223273"/>
                </a:lnTo>
                <a:lnTo>
                  <a:pt x="10589" y="235514"/>
                </a:lnTo>
                <a:lnTo>
                  <a:pt x="9309" y="245445"/>
                </a:lnTo>
                <a:lnTo>
                  <a:pt x="7403" y="252549"/>
                </a:lnTo>
                <a:lnTo>
                  <a:pt x="6910" y="253644"/>
                </a:lnTo>
                <a:lnTo>
                  <a:pt x="4442" y="261919"/>
                </a:lnTo>
                <a:lnTo>
                  <a:pt x="2955" y="274020"/>
                </a:lnTo>
                <a:lnTo>
                  <a:pt x="2286" y="288918"/>
                </a:lnTo>
                <a:lnTo>
                  <a:pt x="2273" y="305581"/>
                </a:lnTo>
                <a:lnTo>
                  <a:pt x="2752" y="322979"/>
                </a:lnTo>
                <a:lnTo>
                  <a:pt x="3561" y="340081"/>
                </a:lnTo>
                <a:lnTo>
                  <a:pt x="4536" y="355856"/>
                </a:lnTo>
                <a:lnTo>
                  <a:pt x="5515" y="369275"/>
                </a:lnTo>
                <a:lnTo>
                  <a:pt x="6334" y="379306"/>
                </a:lnTo>
                <a:lnTo>
                  <a:pt x="6832" y="384918"/>
                </a:lnTo>
                <a:lnTo>
                  <a:pt x="6910" y="385749"/>
                </a:lnTo>
                <a:lnTo>
                  <a:pt x="5568" y="398776"/>
                </a:lnTo>
                <a:lnTo>
                  <a:pt x="4548" y="409353"/>
                </a:lnTo>
                <a:lnTo>
                  <a:pt x="3797" y="418633"/>
                </a:lnTo>
                <a:lnTo>
                  <a:pt x="3263" y="427771"/>
                </a:lnTo>
                <a:lnTo>
                  <a:pt x="2892" y="437921"/>
                </a:lnTo>
                <a:lnTo>
                  <a:pt x="2633" y="450236"/>
                </a:lnTo>
                <a:lnTo>
                  <a:pt x="2432" y="465872"/>
                </a:lnTo>
                <a:lnTo>
                  <a:pt x="2237" y="485982"/>
                </a:lnTo>
                <a:lnTo>
                  <a:pt x="2211" y="488784"/>
                </a:lnTo>
                <a:lnTo>
                  <a:pt x="2019" y="503307"/>
                </a:lnTo>
                <a:lnTo>
                  <a:pt x="1737" y="517838"/>
                </a:lnTo>
                <a:lnTo>
                  <a:pt x="1399" y="532292"/>
                </a:lnTo>
                <a:lnTo>
                  <a:pt x="1037" y="546587"/>
                </a:lnTo>
                <a:lnTo>
                  <a:pt x="683" y="560637"/>
                </a:lnTo>
                <a:lnTo>
                  <a:pt x="371" y="574358"/>
                </a:lnTo>
                <a:lnTo>
                  <a:pt x="132" y="587667"/>
                </a:lnTo>
                <a:lnTo>
                  <a:pt x="0" y="600480"/>
                </a:lnTo>
                <a:lnTo>
                  <a:pt x="6" y="612712"/>
                </a:lnTo>
                <a:lnTo>
                  <a:pt x="184" y="624280"/>
                </a:lnTo>
                <a:lnTo>
                  <a:pt x="567" y="635099"/>
                </a:lnTo>
                <a:lnTo>
                  <a:pt x="1187" y="645085"/>
                </a:lnTo>
                <a:lnTo>
                  <a:pt x="2076" y="654154"/>
                </a:lnTo>
                <a:lnTo>
                  <a:pt x="3866" y="668237"/>
                </a:lnTo>
                <a:lnTo>
                  <a:pt x="5583" y="681772"/>
                </a:lnTo>
                <a:lnTo>
                  <a:pt x="7298" y="695567"/>
                </a:lnTo>
                <a:lnTo>
                  <a:pt x="8949" y="709342"/>
                </a:lnTo>
                <a:lnTo>
                  <a:pt x="10473" y="722816"/>
                </a:lnTo>
                <a:lnTo>
                  <a:pt x="11809" y="735709"/>
                </a:lnTo>
                <a:lnTo>
                  <a:pt x="12893" y="747740"/>
                </a:lnTo>
                <a:lnTo>
                  <a:pt x="13664" y="758630"/>
                </a:lnTo>
                <a:lnTo>
                  <a:pt x="14009" y="766216"/>
                </a:lnTo>
                <a:lnTo>
                  <a:pt x="14911" y="777088"/>
                </a:lnTo>
                <a:lnTo>
                  <a:pt x="16778" y="789990"/>
                </a:lnTo>
                <a:lnTo>
                  <a:pt x="19253" y="804161"/>
                </a:lnTo>
                <a:lnTo>
                  <a:pt x="21978" y="818840"/>
                </a:lnTo>
                <a:lnTo>
                  <a:pt x="24597" y="833267"/>
                </a:lnTo>
                <a:lnTo>
                  <a:pt x="26751" y="846683"/>
                </a:lnTo>
                <a:lnTo>
                  <a:pt x="28083" y="858325"/>
                </a:lnTo>
                <a:lnTo>
                  <a:pt x="28236" y="867435"/>
                </a:lnTo>
                <a:lnTo>
                  <a:pt x="28043" y="869264"/>
                </a:lnTo>
                <a:lnTo>
                  <a:pt x="27152" y="880962"/>
                </a:lnTo>
                <a:lnTo>
                  <a:pt x="27013" y="895701"/>
                </a:lnTo>
                <a:lnTo>
                  <a:pt x="27343" y="911417"/>
                </a:lnTo>
                <a:lnTo>
                  <a:pt x="27858" y="926045"/>
                </a:lnTo>
                <a:lnTo>
                  <a:pt x="28272" y="937523"/>
                </a:lnTo>
                <a:lnTo>
                  <a:pt x="28360" y="1043635"/>
                </a:lnTo>
                <a:lnTo>
                  <a:pt x="53189" y="1042280"/>
                </a:lnTo>
                <a:lnTo>
                  <a:pt x="68083" y="1041684"/>
                </a:lnTo>
                <a:lnTo>
                  <a:pt x="76673" y="1041847"/>
                </a:lnTo>
                <a:lnTo>
                  <a:pt x="82593" y="1042768"/>
                </a:lnTo>
                <a:lnTo>
                  <a:pt x="86171" y="1043635"/>
                </a:lnTo>
                <a:lnTo>
                  <a:pt x="94133" y="1044190"/>
                </a:lnTo>
                <a:lnTo>
                  <a:pt x="106950" y="1043780"/>
                </a:lnTo>
                <a:lnTo>
                  <a:pt x="122498" y="1042907"/>
                </a:lnTo>
                <a:lnTo>
                  <a:pt x="138650" y="1042074"/>
                </a:lnTo>
                <a:lnTo>
                  <a:pt x="153281" y="1041786"/>
                </a:lnTo>
                <a:lnTo>
                  <a:pt x="164265" y="1042544"/>
                </a:lnTo>
                <a:lnTo>
                  <a:pt x="168073" y="1043635"/>
                </a:lnTo>
                <a:lnTo>
                  <a:pt x="180083" y="1045924"/>
                </a:lnTo>
                <a:lnTo>
                  <a:pt x="196694" y="1045947"/>
                </a:lnTo>
                <a:lnTo>
                  <a:pt x="211825" y="1044960"/>
                </a:lnTo>
                <a:lnTo>
                  <a:pt x="219508" y="1044206"/>
                </a:lnTo>
                <a:lnTo>
                  <a:pt x="220904" y="1013987"/>
                </a:lnTo>
                <a:lnTo>
                  <a:pt x="221999" y="989541"/>
                </a:lnTo>
                <a:lnTo>
                  <a:pt x="222793" y="970148"/>
                </a:lnTo>
                <a:lnTo>
                  <a:pt x="223285" y="955087"/>
                </a:lnTo>
                <a:lnTo>
                  <a:pt x="223477" y="943640"/>
                </a:lnTo>
                <a:lnTo>
                  <a:pt x="223367" y="935087"/>
                </a:lnTo>
                <a:lnTo>
                  <a:pt x="222957" y="928707"/>
                </a:lnTo>
                <a:lnTo>
                  <a:pt x="222245" y="923781"/>
                </a:lnTo>
                <a:lnTo>
                  <a:pt x="219917" y="915411"/>
                </a:lnTo>
                <a:lnTo>
                  <a:pt x="219508" y="914184"/>
                </a:lnTo>
                <a:lnTo>
                  <a:pt x="218356" y="909020"/>
                </a:lnTo>
                <a:lnTo>
                  <a:pt x="215571" y="888439"/>
                </a:lnTo>
                <a:lnTo>
                  <a:pt x="212393" y="858092"/>
                </a:lnTo>
                <a:lnTo>
                  <a:pt x="210749" y="840722"/>
                </a:lnTo>
                <a:lnTo>
                  <a:pt x="209119" y="822669"/>
                </a:lnTo>
                <a:lnTo>
                  <a:pt x="207539" y="804518"/>
                </a:lnTo>
                <a:lnTo>
                  <a:pt x="206047" y="786856"/>
                </a:lnTo>
                <a:lnTo>
                  <a:pt x="204679" y="770268"/>
                </a:lnTo>
                <a:lnTo>
                  <a:pt x="202468" y="742660"/>
                </a:lnTo>
                <a:lnTo>
                  <a:pt x="201017" y="723950"/>
                </a:lnTo>
                <a:lnTo>
                  <a:pt x="210059" y="575983"/>
                </a:lnTo>
                <a:lnTo>
                  <a:pt x="220918" y="410159"/>
                </a:lnTo>
                <a:lnTo>
                  <a:pt x="220119" y="378659"/>
                </a:lnTo>
                <a:lnTo>
                  <a:pt x="219525" y="354214"/>
                </a:lnTo>
                <a:lnTo>
                  <a:pt x="219137" y="335839"/>
                </a:lnTo>
                <a:lnTo>
                  <a:pt x="218953" y="322552"/>
                </a:lnTo>
                <a:lnTo>
                  <a:pt x="218973" y="313369"/>
                </a:lnTo>
                <a:lnTo>
                  <a:pt x="219199" y="307306"/>
                </a:lnTo>
                <a:lnTo>
                  <a:pt x="219629" y="303379"/>
                </a:lnTo>
                <a:lnTo>
                  <a:pt x="220265" y="300605"/>
                </a:lnTo>
                <a:lnTo>
                  <a:pt x="220918" y="298564"/>
                </a:lnTo>
                <a:lnTo>
                  <a:pt x="221869" y="289758"/>
                </a:lnTo>
                <a:lnTo>
                  <a:pt x="222088" y="274453"/>
                </a:lnTo>
                <a:lnTo>
                  <a:pt x="221840" y="256641"/>
                </a:lnTo>
                <a:lnTo>
                  <a:pt x="221391" y="240310"/>
                </a:lnTo>
                <a:lnTo>
                  <a:pt x="221006" y="229451"/>
                </a:lnTo>
                <a:lnTo>
                  <a:pt x="220918" y="227215"/>
                </a:lnTo>
                <a:lnTo>
                  <a:pt x="239409" y="155879"/>
                </a:lnTo>
                <a:lnTo>
                  <a:pt x="255028" y="182552"/>
                </a:lnTo>
                <a:lnTo>
                  <a:pt x="268383" y="205403"/>
                </a:lnTo>
                <a:lnTo>
                  <a:pt x="279657" y="224791"/>
                </a:lnTo>
                <a:lnTo>
                  <a:pt x="289035" y="241076"/>
                </a:lnTo>
                <a:lnTo>
                  <a:pt x="296702" y="254619"/>
                </a:lnTo>
                <a:lnTo>
                  <a:pt x="302842" y="265779"/>
                </a:lnTo>
                <a:lnTo>
                  <a:pt x="307640" y="274915"/>
                </a:lnTo>
                <a:lnTo>
                  <a:pt x="311280" y="282389"/>
                </a:lnTo>
                <a:lnTo>
                  <a:pt x="313947" y="288558"/>
                </a:lnTo>
                <a:lnTo>
                  <a:pt x="315826" y="293783"/>
                </a:lnTo>
                <a:lnTo>
                  <a:pt x="317957" y="302842"/>
                </a:lnTo>
                <a:lnTo>
                  <a:pt x="318987" y="310997"/>
                </a:lnTo>
                <a:lnTo>
                  <a:pt x="320138" y="318270"/>
                </a:lnTo>
                <a:lnTo>
                  <a:pt x="322220" y="328465"/>
                </a:lnTo>
                <a:lnTo>
                  <a:pt x="325049" y="341008"/>
                </a:lnTo>
                <a:lnTo>
                  <a:pt x="328443" y="355324"/>
                </a:lnTo>
                <a:lnTo>
                  <a:pt x="332219" y="370841"/>
                </a:lnTo>
                <a:lnTo>
                  <a:pt x="336192" y="386984"/>
                </a:lnTo>
                <a:lnTo>
                  <a:pt x="340179" y="403178"/>
                </a:lnTo>
                <a:lnTo>
                  <a:pt x="343998" y="418851"/>
                </a:lnTo>
                <a:lnTo>
                  <a:pt x="347465" y="433428"/>
                </a:lnTo>
                <a:lnTo>
                  <a:pt x="350397" y="446336"/>
                </a:lnTo>
                <a:lnTo>
                  <a:pt x="352610" y="456999"/>
                </a:lnTo>
                <a:lnTo>
                  <a:pt x="353921" y="464846"/>
                </a:lnTo>
                <a:lnTo>
                  <a:pt x="354204" y="468337"/>
                </a:lnTo>
                <a:lnTo>
                  <a:pt x="354406" y="496921"/>
                </a:lnTo>
                <a:lnTo>
                  <a:pt x="354576" y="511415"/>
                </a:lnTo>
                <a:lnTo>
                  <a:pt x="354805" y="527177"/>
                </a:lnTo>
                <a:lnTo>
                  <a:pt x="355098" y="543480"/>
                </a:lnTo>
                <a:lnTo>
                  <a:pt x="355460" y="559594"/>
                </a:lnTo>
                <a:lnTo>
                  <a:pt x="355895" y="574793"/>
                </a:lnTo>
                <a:lnTo>
                  <a:pt x="356409" y="588347"/>
                </a:lnTo>
                <a:lnTo>
                  <a:pt x="357006" y="599527"/>
                </a:lnTo>
                <a:lnTo>
                  <a:pt x="357646" y="607212"/>
                </a:lnTo>
                <a:lnTo>
                  <a:pt x="358320" y="613705"/>
                </a:lnTo>
                <a:lnTo>
                  <a:pt x="359268" y="623422"/>
                </a:lnTo>
                <a:lnTo>
                  <a:pt x="360442" y="635827"/>
                </a:lnTo>
                <a:lnTo>
                  <a:pt x="361795" y="650383"/>
                </a:lnTo>
                <a:lnTo>
                  <a:pt x="363282" y="666554"/>
                </a:lnTo>
                <a:lnTo>
                  <a:pt x="364856" y="683804"/>
                </a:lnTo>
                <a:lnTo>
                  <a:pt x="366469" y="701597"/>
                </a:lnTo>
                <a:lnTo>
                  <a:pt x="368075" y="719395"/>
                </a:lnTo>
                <a:lnTo>
                  <a:pt x="369628" y="736663"/>
                </a:lnTo>
                <a:lnTo>
                  <a:pt x="371080" y="752864"/>
                </a:lnTo>
                <a:lnTo>
                  <a:pt x="372386" y="767461"/>
                </a:lnTo>
                <a:lnTo>
                  <a:pt x="373498" y="779919"/>
                </a:lnTo>
                <a:lnTo>
                  <a:pt x="374953" y="796271"/>
                </a:lnTo>
                <a:lnTo>
                  <a:pt x="378084" y="832508"/>
                </a:lnTo>
                <a:lnTo>
                  <a:pt x="380507" y="860653"/>
                </a:lnTo>
                <a:lnTo>
                  <a:pt x="382519" y="884063"/>
                </a:lnTo>
                <a:lnTo>
                  <a:pt x="384157" y="903208"/>
                </a:lnTo>
                <a:lnTo>
                  <a:pt x="385459" y="918555"/>
                </a:lnTo>
                <a:lnTo>
                  <a:pt x="386465" y="930572"/>
                </a:lnTo>
                <a:lnTo>
                  <a:pt x="387740" y="946495"/>
                </a:lnTo>
                <a:lnTo>
                  <a:pt x="388415" y="959003"/>
                </a:lnTo>
                <a:lnTo>
                  <a:pt x="388418" y="960323"/>
                </a:lnTo>
                <a:lnTo>
                  <a:pt x="389239" y="969554"/>
                </a:lnTo>
                <a:lnTo>
                  <a:pt x="391227" y="985231"/>
                </a:lnTo>
                <a:lnTo>
                  <a:pt x="393667" y="1002878"/>
                </a:lnTo>
                <a:lnTo>
                  <a:pt x="395843" y="1018019"/>
                </a:lnTo>
                <a:lnTo>
                  <a:pt x="397041" y="1026178"/>
                </a:lnTo>
                <a:lnTo>
                  <a:pt x="428286" y="1027696"/>
                </a:lnTo>
                <a:lnTo>
                  <a:pt x="452961" y="1028557"/>
                </a:lnTo>
                <a:lnTo>
                  <a:pt x="471986" y="1029214"/>
                </a:lnTo>
                <a:lnTo>
                  <a:pt x="486218" y="1029697"/>
                </a:lnTo>
                <a:lnTo>
                  <a:pt x="496511" y="1030030"/>
                </a:lnTo>
                <a:lnTo>
                  <a:pt x="512327" y="1030413"/>
                </a:lnTo>
                <a:lnTo>
                  <a:pt x="516828" y="1030427"/>
                </a:lnTo>
                <a:lnTo>
                  <a:pt x="524396" y="1029167"/>
                </a:lnTo>
                <a:lnTo>
                  <a:pt x="537310" y="1025873"/>
                </a:lnTo>
                <a:lnTo>
                  <a:pt x="553451" y="1021275"/>
                </a:lnTo>
                <a:lnTo>
                  <a:pt x="570704" y="1016103"/>
                </a:lnTo>
                <a:lnTo>
                  <a:pt x="586953" y="1011087"/>
                </a:lnTo>
                <a:lnTo>
                  <a:pt x="600079" y="1006957"/>
                </a:lnTo>
                <a:lnTo>
                  <a:pt x="607968" y="1004442"/>
                </a:lnTo>
                <a:lnTo>
                  <a:pt x="609309" y="1004011"/>
                </a:lnTo>
                <a:lnTo>
                  <a:pt x="607007" y="970626"/>
                </a:lnTo>
                <a:lnTo>
                  <a:pt x="605067" y="942455"/>
                </a:lnTo>
                <a:lnTo>
                  <a:pt x="603457" y="919029"/>
                </a:lnTo>
                <a:lnTo>
                  <a:pt x="602146" y="899877"/>
                </a:lnTo>
                <a:lnTo>
                  <a:pt x="601104" y="884530"/>
                </a:lnTo>
                <a:lnTo>
                  <a:pt x="600300" y="872516"/>
                </a:lnTo>
                <a:lnTo>
                  <a:pt x="599703" y="863367"/>
                </a:lnTo>
                <a:lnTo>
                  <a:pt x="599282" y="856612"/>
                </a:lnTo>
                <a:lnTo>
                  <a:pt x="599007" y="851781"/>
                </a:lnTo>
                <a:lnTo>
                  <a:pt x="598846" y="848404"/>
                </a:lnTo>
                <a:lnTo>
                  <a:pt x="598743" y="842835"/>
                </a:lnTo>
                <a:lnTo>
                  <a:pt x="598549" y="839157"/>
                </a:lnTo>
                <a:lnTo>
                  <a:pt x="598009" y="831891"/>
                </a:lnTo>
                <a:lnTo>
                  <a:pt x="597178" y="821590"/>
                </a:lnTo>
                <a:lnTo>
                  <a:pt x="596116" y="808805"/>
                </a:lnTo>
                <a:lnTo>
                  <a:pt x="594881" y="794088"/>
                </a:lnTo>
                <a:lnTo>
                  <a:pt x="593530" y="777990"/>
                </a:lnTo>
                <a:lnTo>
                  <a:pt x="592122" y="761063"/>
                </a:lnTo>
                <a:lnTo>
                  <a:pt x="590715" y="743859"/>
                </a:lnTo>
                <a:lnTo>
                  <a:pt x="589366" y="726928"/>
                </a:lnTo>
                <a:lnTo>
                  <a:pt x="588134" y="710823"/>
                </a:lnTo>
                <a:lnTo>
                  <a:pt x="587077" y="696096"/>
                </a:lnTo>
                <a:lnTo>
                  <a:pt x="586252" y="683297"/>
                </a:lnTo>
                <a:lnTo>
                  <a:pt x="585719" y="672978"/>
                </a:lnTo>
                <a:lnTo>
                  <a:pt x="585535" y="665822"/>
                </a:lnTo>
                <a:lnTo>
                  <a:pt x="585590" y="659427"/>
                </a:lnTo>
                <a:lnTo>
                  <a:pt x="585733" y="6503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912736" y="5044080"/>
            <a:ext cx="609309" cy="1045947"/>
          </a:xfrm>
          <a:custGeom>
            <a:avLst/>
            <a:gdLst/>
            <a:ahLst/>
            <a:cxnLst/>
            <a:rect l="l" t="t" r="r" b="b"/>
            <a:pathLst>
              <a:path w="609309" h="1045947">
                <a:moveTo>
                  <a:pt x="28043" y="0"/>
                </a:moveTo>
                <a:lnTo>
                  <a:pt x="25235" y="7653"/>
                </a:lnTo>
                <a:lnTo>
                  <a:pt x="21608" y="18676"/>
                </a:lnTo>
                <a:lnTo>
                  <a:pt x="17612" y="31988"/>
                </a:lnTo>
                <a:lnTo>
                  <a:pt x="13695" y="46509"/>
                </a:lnTo>
                <a:lnTo>
                  <a:pt x="10308" y="61161"/>
                </a:lnTo>
                <a:lnTo>
                  <a:pt x="7897" y="74862"/>
                </a:lnTo>
                <a:lnTo>
                  <a:pt x="6914" y="86534"/>
                </a:lnTo>
                <a:lnTo>
                  <a:pt x="6910" y="87185"/>
                </a:lnTo>
                <a:lnTo>
                  <a:pt x="7078" y="94180"/>
                </a:lnTo>
                <a:lnTo>
                  <a:pt x="7526" y="104020"/>
                </a:lnTo>
                <a:lnTo>
                  <a:pt x="8173" y="116188"/>
                </a:lnTo>
                <a:lnTo>
                  <a:pt x="8936" y="130170"/>
                </a:lnTo>
                <a:lnTo>
                  <a:pt x="9732" y="145450"/>
                </a:lnTo>
                <a:lnTo>
                  <a:pt x="10478" y="161512"/>
                </a:lnTo>
                <a:lnTo>
                  <a:pt x="11094" y="177841"/>
                </a:lnTo>
                <a:lnTo>
                  <a:pt x="11495" y="193921"/>
                </a:lnTo>
                <a:lnTo>
                  <a:pt x="11599" y="209237"/>
                </a:lnTo>
                <a:lnTo>
                  <a:pt x="11325" y="223273"/>
                </a:lnTo>
                <a:lnTo>
                  <a:pt x="10589" y="235514"/>
                </a:lnTo>
                <a:lnTo>
                  <a:pt x="9309" y="245445"/>
                </a:lnTo>
                <a:lnTo>
                  <a:pt x="7403" y="252549"/>
                </a:lnTo>
                <a:lnTo>
                  <a:pt x="6910" y="253644"/>
                </a:lnTo>
                <a:lnTo>
                  <a:pt x="4442" y="261919"/>
                </a:lnTo>
                <a:lnTo>
                  <a:pt x="2955" y="274020"/>
                </a:lnTo>
                <a:lnTo>
                  <a:pt x="2286" y="288918"/>
                </a:lnTo>
                <a:lnTo>
                  <a:pt x="2273" y="305581"/>
                </a:lnTo>
                <a:lnTo>
                  <a:pt x="2752" y="322979"/>
                </a:lnTo>
                <a:lnTo>
                  <a:pt x="3561" y="340081"/>
                </a:lnTo>
                <a:lnTo>
                  <a:pt x="4536" y="355856"/>
                </a:lnTo>
                <a:lnTo>
                  <a:pt x="5515" y="369275"/>
                </a:lnTo>
                <a:lnTo>
                  <a:pt x="6334" y="379306"/>
                </a:lnTo>
                <a:lnTo>
                  <a:pt x="6832" y="384918"/>
                </a:lnTo>
                <a:lnTo>
                  <a:pt x="6910" y="385749"/>
                </a:lnTo>
                <a:lnTo>
                  <a:pt x="5568" y="398776"/>
                </a:lnTo>
                <a:lnTo>
                  <a:pt x="4548" y="409353"/>
                </a:lnTo>
                <a:lnTo>
                  <a:pt x="3797" y="418633"/>
                </a:lnTo>
                <a:lnTo>
                  <a:pt x="3263" y="427771"/>
                </a:lnTo>
                <a:lnTo>
                  <a:pt x="2892" y="437921"/>
                </a:lnTo>
                <a:lnTo>
                  <a:pt x="2633" y="450236"/>
                </a:lnTo>
                <a:lnTo>
                  <a:pt x="2432" y="465872"/>
                </a:lnTo>
                <a:lnTo>
                  <a:pt x="2237" y="485982"/>
                </a:lnTo>
                <a:lnTo>
                  <a:pt x="2211" y="488784"/>
                </a:lnTo>
                <a:lnTo>
                  <a:pt x="2019" y="503307"/>
                </a:lnTo>
                <a:lnTo>
                  <a:pt x="1737" y="517838"/>
                </a:lnTo>
                <a:lnTo>
                  <a:pt x="1399" y="532292"/>
                </a:lnTo>
                <a:lnTo>
                  <a:pt x="1037" y="546587"/>
                </a:lnTo>
                <a:lnTo>
                  <a:pt x="683" y="560637"/>
                </a:lnTo>
                <a:lnTo>
                  <a:pt x="371" y="574358"/>
                </a:lnTo>
                <a:lnTo>
                  <a:pt x="132" y="587667"/>
                </a:lnTo>
                <a:lnTo>
                  <a:pt x="0" y="600480"/>
                </a:lnTo>
                <a:lnTo>
                  <a:pt x="6" y="612712"/>
                </a:lnTo>
                <a:lnTo>
                  <a:pt x="184" y="624280"/>
                </a:lnTo>
                <a:lnTo>
                  <a:pt x="567" y="635099"/>
                </a:lnTo>
                <a:lnTo>
                  <a:pt x="1187" y="645085"/>
                </a:lnTo>
                <a:lnTo>
                  <a:pt x="2076" y="654154"/>
                </a:lnTo>
                <a:lnTo>
                  <a:pt x="3866" y="668237"/>
                </a:lnTo>
                <a:lnTo>
                  <a:pt x="5583" y="681772"/>
                </a:lnTo>
                <a:lnTo>
                  <a:pt x="7298" y="695567"/>
                </a:lnTo>
                <a:lnTo>
                  <a:pt x="8949" y="709342"/>
                </a:lnTo>
                <a:lnTo>
                  <a:pt x="10473" y="722816"/>
                </a:lnTo>
                <a:lnTo>
                  <a:pt x="11809" y="735709"/>
                </a:lnTo>
                <a:lnTo>
                  <a:pt x="12893" y="747740"/>
                </a:lnTo>
                <a:lnTo>
                  <a:pt x="13664" y="758630"/>
                </a:lnTo>
                <a:lnTo>
                  <a:pt x="14009" y="766216"/>
                </a:lnTo>
                <a:lnTo>
                  <a:pt x="14911" y="777088"/>
                </a:lnTo>
                <a:lnTo>
                  <a:pt x="16778" y="789990"/>
                </a:lnTo>
                <a:lnTo>
                  <a:pt x="19253" y="804161"/>
                </a:lnTo>
                <a:lnTo>
                  <a:pt x="21978" y="818840"/>
                </a:lnTo>
                <a:lnTo>
                  <a:pt x="24597" y="833267"/>
                </a:lnTo>
                <a:lnTo>
                  <a:pt x="26751" y="846683"/>
                </a:lnTo>
                <a:lnTo>
                  <a:pt x="28083" y="858325"/>
                </a:lnTo>
                <a:lnTo>
                  <a:pt x="28236" y="867435"/>
                </a:lnTo>
                <a:lnTo>
                  <a:pt x="28043" y="869264"/>
                </a:lnTo>
                <a:lnTo>
                  <a:pt x="27152" y="880962"/>
                </a:lnTo>
                <a:lnTo>
                  <a:pt x="27013" y="895701"/>
                </a:lnTo>
                <a:lnTo>
                  <a:pt x="27343" y="911417"/>
                </a:lnTo>
                <a:lnTo>
                  <a:pt x="27858" y="926045"/>
                </a:lnTo>
                <a:lnTo>
                  <a:pt x="28272" y="937523"/>
                </a:lnTo>
                <a:lnTo>
                  <a:pt x="28335" y="943241"/>
                </a:lnTo>
                <a:lnTo>
                  <a:pt x="28251" y="949949"/>
                </a:lnTo>
                <a:lnTo>
                  <a:pt x="28215" y="962624"/>
                </a:lnTo>
                <a:lnTo>
                  <a:pt x="28215" y="979117"/>
                </a:lnTo>
                <a:lnTo>
                  <a:pt x="28239" y="997277"/>
                </a:lnTo>
                <a:lnTo>
                  <a:pt x="28278" y="1014955"/>
                </a:lnTo>
                <a:lnTo>
                  <a:pt x="28318" y="1030000"/>
                </a:lnTo>
                <a:lnTo>
                  <a:pt x="28349" y="1040264"/>
                </a:lnTo>
                <a:lnTo>
                  <a:pt x="28360" y="1043635"/>
                </a:lnTo>
                <a:lnTo>
                  <a:pt x="53189" y="1042280"/>
                </a:lnTo>
                <a:lnTo>
                  <a:pt x="68083" y="1041684"/>
                </a:lnTo>
                <a:lnTo>
                  <a:pt x="76673" y="1041847"/>
                </a:lnTo>
                <a:lnTo>
                  <a:pt x="82593" y="1042768"/>
                </a:lnTo>
                <a:lnTo>
                  <a:pt x="86171" y="1043635"/>
                </a:lnTo>
                <a:lnTo>
                  <a:pt x="94133" y="1044190"/>
                </a:lnTo>
                <a:lnTo>
                  <a:pt x="106950" y="1043780"/>
                </a:lnTo>
                <a:lnTo>
                  <a:pt x="122498" y="1042907"/>
                </a:lnTo>
                <a:lnTo>
                  <a:pt x="138650" y="1042074"/>
                </a:lnTo>
                <a:lnTo>
                  <a:pt x="153281" y="1041786"/>
                </a:lnTo>
                <a:lnTo>
                  <a:pt x="164265" y="1042544"/>
                </a:lnTo>
                <a:lnTo>
                  <a:pt x="168073" y="1043635"/>
                </a:lnTo>
                <a:lnTo>
                  <a:pt x="180083" y="1045924"/>
                </a:lnTo>
                <a:lnTo>
                  <a:pt x="196694" y="1045947"/>
                </a:lnTo>
                <a:lnTo>
                  <a:pt x="211825" y="1044960"/>
                </a:lnTo>
                <a:lnTo>
                  <a:pt x="219508" y="1044206"/>
                </a:lnTo>
                <a:lnTo>
                  <a:pt x="220904" y="1013987"/>
                </a:lnTo>
                <a:lnTo>
                  <a:pt x="221999" y="989541"/>
                </a:lnTo>
                <a:lnTo>
                  <a:pt x="222793" y="970148"/>
                </a:lnTo>
                <a:lnTo>
                  <a:pt x="223285" y="955087"/>
                </a:lnTo>
                <a:lnTo>
                  <a:pt x="223477" y="943640"/>
                </a:lnTo>
                <a:lnTo>
                  <a:pt x="223367" y="935087"/>
                </a:lnTo>
                <a:lnTo>
                  <a:pt x="222957" y="928707"/>
                </a:lnTo>
                <a:lnTo>
                  <a:pt x="222245" y="923781"/>
                </a:lnTo>
                <a:lnTo>
                  <a:pt x="219917" y="915411"/>
                </a:lnTo>
                <a:lnTo>
                  <a:pt x="219508" y="914184"/>
                </a:lnTo>
                <a:lnTo>
                  <a:pt x="218356" y="909020"/>
                </a:lnTo>
                <a:lnTo>
                  <a:pt x="215571" y="888439"/>
                </a:lnTo>
                <a:lnTo>
                  <a:pt x="212393" y="858092"/>
                </a:lnTo>
                <a:lnTo>
                  <a:pt x="210749" y="840722"/>
                </a:lnTo>
                <a:lnTo>
                  <a:pt x="209119" y="822669"/>
                </a:lnTo>
                <a:lnTo>
                  <a:pt x="207539" y="804518"/>
                </a:lnTo>
                <a:lnTo>
                  <a:pt x="206047" y="786856"/>
                </a:lnTo>
                <a:lnTo>
                  <a:pt x="204679" y="770268"/>
                </a:lnTo>
                <a:lnTo>
                  <a:pt x="202468" y="742660"/>
                </a:lnTo>
                <a:lnTo>
                  <a:pt x="201017" y="723950"/>
                </a:lnTo>
                <a:lnTo>
                  <a:pt x="210059" y="575983"/>
                </a:lnTo>
                <a:lnTo>
                  <a:pt x="220918" y="410159"/>
                </a:lnTo>
                <a:lnTo>
                  <a:pt x="220119" y="378659"/>
                </a:lnTo>
                <a:lnTo>
                  <a:pt x="219525" y="354214"/>
                </a:lnTo>
                <a:lnTo>
                  <a:pt x="219137" y="335839"/>
                </a:lnTo>
                <a:lnTo>
                  <a:pt x="218953" y="322552"/>
                </a:lnTo>
                <a:lnTo>
                  <a:pt x="218973" y="313369"/>
                </a:lnTo>
                <a:lnTo>
                  <a:pt x="219199" y="307306"/>
                </a:lnTo>
                <a:lnTo>
                  <a:pt x="219629" y="303379"/>
                </a:lnTo>
                <a:lnTo>
                  <a:pt x="220265" y="300605"/>
                </a:lnTo>
                <a:lnTo>
                  <a:pt x="220918" y="298564"/>
                </a:lnTo>
                <a:lnTo>
                  <a:pt x="221869" y="289758"/>
                </a:lnTo>
                <a:lnTo>
                  <a:pt x="222088" y="274453"/>
                </a:lnTo>
                <a:lnTo>
                  <a:pt x="221840" y="256641"/>
                </a:lnTo>
                <a:lnTo>
                  <a:pt x="221391" y="240310"/>
                </a:lnTo>
                <a:lnTo>
                  <a:pt x="221006" y="229451"/>
                </a:lnTo>
                <a:lnTo>
                  <a:pt x="220918" y="227215"/>
                </a:lnTo>
                <a:lnTo>
                  <a:pt x="239409" y="155879"/>
                </a:lnTo>
                <a:lnTo>
                  <a:pt x="255028" y="182552"/>
                </a:lnTo>
                <a:lnTo>
                  <a:pt x="268383" y="205403"/>
                </a:lnTo>
                <a:lnTo>
                  <a:pt x="279657" y="224791"/>
                </a:lnTo>
                <a:lnTo>
                  <a:pt x="289035" y="241076"/>
                </a:lnTo>
                <a:lnTo>
                  <a:pt x="296702" y="254619"/>
                </a:lnTo>
                <a:lnTo>
                  <a:pt x="302842" y="265779"/>
                </a:lnTo>
                <a:lnTo>
                  <a:pt x="307640" y="274915"/>
                </a:lnTo>
                <a:lnTo>
                  <a:pt x="311280" y="282389"/>
                </a:lnTo>
                <a:lnTo>
                  <a:pt x="313947" y="288558"/>
                </a:lnTo>
                <a:lnTo>
                  <a:pt x="315826" y="293783"/>
                </a:lnTo>
                <a:lnTo>
                  <a:pt x="317957" y="302842"/>
                </a:lnTo>
                <a:lnTo>
                  <a:pt x="318987" y="310997"/>
                </a:lnTo>
                <a:lnTo>
                  <a:pt x="320138" y="318270"/>
                </a:lnTo>
                <a:lnTo>
                  <a:pt x="322220" y="328465"/>
                </a:lnTo>
                <a:lnTo>
                  <a:pt x="325049" y="341008"/>
                </a:lnTo>
                <a:lnTo>
                  <a:pt x="328443" y="355324"/>
                </a:lnTo>
                <a:lnTo>
                  <a:pt x="332219" y="370841"/>
                </a:lnTo>
                <a:lnTo>
                  <a:pt x="336192" y="386984"/>
                </a:lnTo>
                <a:lnTo>
                  <a:pt x="340179" y="403178"/>
                </a:lnTo>
                <a:lnTo>
                  <a:pt x="343998" y="418851"/>
                </a:lnTo>
                <a:lnTo>
                  <a:pt x="347465" y="433428"/>
                </a:lnTo>
                <a:lnTo>
                  <a:pt x="350397" y="446336"/>
                </a:lnTo>
                <a:lnTo>
                  <a:pt x="352610" y="456999"/>
                </a:lnTo>
                <a:lnTo>
                  <a:pt x="353921" y="464846"/>
                </a:lnTo>
                <a:lnTo>
                  <a:pt x="354204" y="468337"/>
                </a:lnTo>
                <a:lnTo>
                  <a:pt x="354225" y="474654"/>
                </a:lnTo>
                <a:lnTo>
                  <a:pt x="354291" y="484425"/>
                </a:lnTo>
                <a:lnTo>
                  <a:pt x="354406" y="496921"/>
                </a:lnTo>
                <a:lnTo>
                  <a:pt x="354576" y="511415"/>
                </a:lnTo>
                <a:lnTo>
                  <a:pt x="354805" y="527177"/>
                </a:lnTo>
                <a:lnTo>
                  <a:pt x="355098" y="543480"/>
                </a:lnTo>
                <a:lnTo>
                  <a:pt x="355460" y="559594"/>
                </a:lnTo>
                <a:lnTo>
                  <a:pt x="355895" y="574793"/>
                </a:lnTo>
                <a:lnTo>
                  <a:pt x="356409" y="588347"/>
                </a:lnTo>
                <a:lnTo>
                  <a:pt x="357006" y="599527"/>
                </a:lnTo>
                <a:lnTo>
                  <a:pt x="357646" y="607212"/>
                </a:lnTo>
                <a:lnTo>
                  <a:pt x="358320" y="613705"/>
                </a:lnTo>
                <a:lnTo>
                  <a:pt x="359268" y="623422"/>
                </a:lnTo>
                <a:lnTo>
                  <a:pt x="360442" y="635827"/>
                </a:lnTo>
                <a:lnTo>
                  <a:pt x="361795" y="650383"/>
                </a:lnTo>
                <a:lnTo>
                  <a:pt x="363282" y="666554"/>
                </a:lnTo>
                <a:lnTo>
                  <a:pt x="364856" y="683804"/>
                </a:lnTo>
                <a:lnTo>
                  <a:pt x="366469" y="701597"/>
                </a:lnTo>
                <a:lnTo>
                  <a:pt x="368075" y="719395"/>
                </a:lnTo>
                <a:lnTo>
                  <a:pt x="369628" y="736663"/>
                </a:lnTo>
                <a:lnTo>
                  <a:pt x="371080" y="752864"/>
                </a:lnTo>
                <a:lnTo>
                  <a:pt x="372386" y="767461"/>
                </a:lnTo>
                <a:lnTo>
                  <a:pt x="373498" y="779919"/>
                </a:lnTo>
                <a:lnTo>
                  <a:pt x="374953" y="796271"/>
                </a:lnTo>
                <a:lnTo>
                  <a:pt x="378084" y="832508"/>
                </a:lnTo>
                <a:lnTo>
                  <a:pt x="380507" y="860653"/>
                </a:lnTo>
                <a:lnTo>
                  <a:pt x="382519" y="884063"/>
                </a:lnTo>
                <a:lnTo>
                  <a:pt x="384157" y="903208"/>
                </a:lnTo>
                <a:lnTo>
                  <a:pt x="385459" y="918555"/>
                </a:lnTo>
                <a:lnTo>
                  <a:pt x="386465" y="930572"/>
                </a:lnTo>
                <a:lnTo>
                  <a:pt x="387740" y="946495"/>
                </a:lnTo>
                <a:lnTo>
                  <a:pt x="388415" y="959003"/>
                </a:lnTo>
                <a:lnTo>
                  <a:pt x="388418" y="960323"/>
                </a:lnTo>
                <a:lnTo>
                  <a:pt x="389239" y="969554"/>
                </a:lnTo>
                <a:lnTo>
                  <a:pt x="391227" y="985231"/>
                </a:lnTo>
                <a:lnTo>
                  <a:pt x="393667" y="1002878"/>
                </a:lnTo>
                <a:lnTo>
                  <a:pt x="395843" y="1018019"/>
                </a:lnTo>
                <a:lnTo>
                  <a:pt x="397041" y="1026178"/>
                </a:lnTo>
                <a:lnTo>
                  <a:pt x="428286" y="1027696"/>
                </a:lnTo>
                <a:lnTo>
                  <a:pt x="452961" y="1028557"/>
                </a:lnTo>
                <a:lnTo>
                  <a:pt x="471986" y="1029214"/>
                </a:lnTo>
                <a:lnTo>
                  <a:pt x="486218" y="1029697"/>
                </a:lnTo>
                <a:lnTo>
                  <a:pt x="496511" y="1030030"/>
                </a:lnTo>
                <a:lnTo>
                  <a:pt x="508710" y="1030361"/>
                </a:lnTo>
                <a:lnTo>
                  <a:pt x="516828" y="1030427"/>
                </a:lnTo>
                <a:lnTo>
                  <a:pt x="524396" y="1029167"/>
                </a:lnTo>
                <a:lnTo>
                  <a:pt x="537310" y="1025873"/>
                </a:lnTo>
                <a:lnTo>
                  <a:pt x="553451" y="1021275"/>
                </a:lnTo>
                <a:lnTo>
                  <a:pt x="570704" y="1016103"/>
                </a:lnTo>
                <a:lnTo>
                  <a:pt x="586953" y="1011087"/>
                </a:lnTo>
                <a:lnTo>
                  <a:pt x="600079" y="1006957"/>
                </a:lnTo>
                <a:lnTo>
                  <a:pt x="607968" y="1004442"/>
                </a:lnTo>
                <a:lnTo>
                  <a:pt x="609309" y="1004011"/>
                </a:lnTo>
                <a:lnTo>
                  <a:pt x="607007" y="970626"/>
                </a:lnTo>
                <a:lnTo>
                  <a:pt x="605067" y="942455"/>
                </a:lnTo>
                <a:lnTo>
                  <a:pt x="603457" y="919029"/>
                </a:lnTo>
                <a:lnTo>
                  <a:pt x="602146" y="899877"/>
                </a:lnTo>
                <a:lnTo>
                  <a:pt x="601104" y="884530"/>
                </a:lnTo>
                <a:lnTo>
                  <a:pt x="600300" y="872516"/>
                </a:lnTo>
                <a:lnTo>
                  <a:pt x="599703" y="863367"/>
                </a:lnTo>
                <a:lnTo>
                  <a:pt x="599282" y="856612"/>
                </a:lnTo>
                <a:lnTo>
                  <a:pt x="599007" y="851781"/>
                </a:lnTo>
                <a:lnTo>
                  <a:pt x="598846" y="848404"/>
                </a:lnTo>
                <a:lnTo>
                  <a:pt x="598744" y="844131"/>
                </a:lnTo>
                <a:lnTo>
                  <a:pt x="598743" y="842835"/>
                </a:lnTo>
                <a:lnTo>
                  <a:pt x="598549" y="839157"/>
                </a:lnTo>
                <a:lnTo>
                  <a:pt x="598009" y="831891"/>
                </a:lnTo>
                <a:lnTo>
                  <a:pt x="597178" y="821590"/>
                </a:lnTo>
                <a:lnTo>
                  <a:pt x="596116" y="808805"/>
                </a:lnTo>
                <a:lnTo>
                  <a:pt x="594881" y="794088"/>
                </a:lnTo>
                <a:lnTo>
                  <a:pt x="593530" y="777990"/>
                </a:lnTo>
                <a:lnTo>
                  <a:pt x="592122" y="761063"/>
                </a:lnTo>
                <a:lnTo>
                  <a:pt x="590715" y="743859"/>
                </a:lnTo>
                <a:lnTo>
                  <a:pt x="589366" y="726928"/>
                </a:lnTo>
                <a:lnTo>
                  <a:pt x="588134" y="710823"/>
                </a:lnTo>
                <a:lnTo>
                  <a:pt x="587077" y="696096"/>
                </a:lnTo>
                <a:lnTo>
                  <a:pt x="586252" y="683297"/>
                </a:lnTo>
                <a:lnTo>
                  <a:pt x="585719" y="672978"/>
                </a:lnTo>
                <a:lnTo>
                  <a:pt x="585535" y="665822"/>
                </a:lnTo>
                <a:lnTo>
                  <a:pt x="585590" y="659427"/>
                </a:lnTo>
                <a:lnTo>
                  <a:pt x="585733" y="650361"/>
                </a:lnTo>
                <a:lnTo>
                  <a:pt x="585930" y="639017"/>
                </a:lnTo>
                <a:lnTo>
                  <a:pt x="586147" y="625785"/>
                </a:lnTo>
                <a:lnTo>
                  <a:pt x="586349" y="611060"/>
                </a:lnTo>
                <a:lnTo>
                  <a:pt x="586502" y="595234"/>
                </a:lnTo>
                <a:lnTo>
                  <a:pt x="586572" y="578697"/>
                </a:lnTo>
                <a:lnTo>
                  <a:pt x="586524" y="561844"/>
                </a:lnTo>
                <a:lnTo>
                  <a:pt x="586325" y="545066"/>
                </a:lnTo>
                <a:lnTo>
                  <a:pt x="585939" y="528755"/>
                </a:lnTo>
                <a:lnTo>
                  <a:pt x="585334" y="513304"/>
                </a:lnTo>
                <a:lnTo>
                  <a:pt x="584474" y="499105"/>
                </a:lnTo>
                <a:lnTo>
                  <a:pt x="583326" y="486551"/>
                </a:lnTo>
                <a:lnTo>
                  <a:pt x="581855" y="476033"/>
                </a:lnTo>
                <a:lnTo>
                  <a:pt x="580027" y="467944"/>
                </a:lnTo>
                <a:lnTo>
                  <a:pt x="577807" y="462677"/>
                </a:lnTo>
                <a:lnTo>
                  <a:pt x="577597" y="462368"/>
                </a:lnTo>
                <a:lnTo>
                  <a:pt x="573591" y="455033"/>
                </a:lnTo>
                <a:lnTo>
                  <a:pt x="569881" y="445103"/>
                </a:lnTo>
                <a:lnTo>
                  <a:pt x="566411" y="433153"/>
                </a:lnTo>
                <a:lnTo>
                  <a:pt x="563125" y="419760"/>
                </a:lnTo>
                <a:lnTo>
                  <a:pt x="559968" y="405498"/>
                </a:lnTo>
                <a:lnTo>
                  <a:pt x="556883" y="390942"/>
                </a:lnTo>
                <a:lnTo>
                  <a:pt x="553816" y="376669"/>
                </a:lnTo>
                <a:lnTo>
                  <a:pt x="550710" y="363253"/>
                </a:lnTo>
                <a:lnTo>
                  <a:pt x="547511" y="351269"/>
                </a:lnTo>
                <a:lnTo>
                  <a:pt x="545898" y="346113"/>
                </a:lnTo>
                <a:lnTo>
                  <a:pt x="543733" y="339201"/>
                </a:lnTo>
                <a:lnTo>
                  <a:pt x="541114" y="330156"/>
                </a:lnTo>
                <a:lnTo>
                  <a:pt x="538106" y="319274"/>
                </a:lnTo>
                <a:lnTo>
                  <a:pt x="534777" y="306853"/>
                </a:lnTo>
                <a:lnTo>
                  <a:pt x="531193" y="293191"/>
                </a:lnTo>
                <a:lnTo>
                  <a:pt x="527420" y="278584"/>
                </a:lnTo>
                <a:lnTo>
                  <a:pt x="523525" y="263329"/>
                </a:lnTo>
                <a:lnTo>
                  <a:pt x="519574" y="247724"/>
                </a:lnTo>
                <a:lnTo>
                  <a:pt x="515633" y="232066"/>
                </a:lnTo>
                <a:lnTo>
                  <a:pt x="511770" y="216652"/>
                </a:lnTo>
                <a:lnTo>
                  <a:pt x="508050" y="201780"/>
                </a:lnTo>
                <a:lnTo>
                  <a:pt x="504540" y="187746"/>
                </a:lnTo>
                <a:lnTo>
                  <a:pt x="501307" y="174848"/>
                </a:lnTo>
                <a:lnTo>
                  <a:pt x="498416" y="163383"/>
                </a:lnTo>
                <a:lnTo>
                  <a:pt x="495935" y="153649"/>
                </a:lnTo>
                <a:lnTo>
                  <a:pt x="493930" y="145942"/>
                </a:lnTo>
                <a:lnTo>
                  <a:pt x="493053" y="142671"/>
                </a:lnTo>
                <a:lnTo>
                  <a:pt x="489546" y="128215"/>
                </a:lnTo>
                <a:lnTo>
                  <a:pt x="487167" y="115204"/>
                </a:lnTo>
                <a:lnTo>
                  <a:pt x="485570" y="103119"/>
                </a:lnTo>
                <a:lnTo>
                  <a:pt x="484410" y="91443"/>
                </a:lnTo>
                <a:lnTo>
                  <a:pt x="483338" y="79656"/>
                </a:lnTo>
                <a:lnTo>
                  <a:pt x="482487" y="71335"/>
                </a:lnTo>
                <a:lnTo>
                  <a:pt x="478820" y="56625"/>
                </a:lnTo>
                <a:lnTo>
                  <a:pt x="472854" y="44816"/>
                </a:lnTo>
                <a:lnTo>
                  <a:pt x="466597" y="34501"/>
                </a:lnTo>
                <a:lnTo>
                  <a:pt x="462060" y="24272"/>
                </a:lnTo>
                <a:lnTo>
                  <a:pt x="461354" y="21132"/>
                </a:lnTo>
                <a:lnTo>
                  <a:pt x="451961" y="8611"/>
                </a:lnTo>
                <a:lnTo>
                  <a:pt x="437282" y="1958"/>
                </a:lnTo>
                <a:lnTo>
                  <a:pt x="429642" y="0"/>
                </a:lnTo>
                <a:lnTo>
                  <a:pt x="2804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940023" y="5906331"/>
            <a:ext cx="192214" cy="70904"/>
          </a:xfrm>
          <a:custGeom>
            <a:avLst/>
            <a:gdLst/>
            <a:ahLst/>
            <a:cxnLst/>
            <a:rect l="l" t="t" r="r" b="b"/>
            <a:pathLst>
              <a:path w="192214" h="70904">
                <a:moveTo>
                  <a:pt x="77749" y="70904"/>
                </a:moveTo>
                <a:lnTo>
                  <a:pt x="85256" y="70859"/>
                </a:lnTo>
                <a:lnTo>
                  <a:pt x="92277" y="70553"/>
                </a:lnTo>
                <a:lnTo>
                  <a:pt x="101911" y="69726"/>
                </a:lnTo>
                <a:lnTo>
                  <a:pt x="117183" y="68117"/>
                </a:lnTo>
                <a:lnTo>
                  <a:pt x="141122" y="65468"/>
                </a:lnTo>
                <a:lnTo>
                  <a:pt x="192214" y="51930"/>
                </a:lnTo>
                <a:lnTo>
                  <a:pt x="185521" y="0"/>
                </a:lnTo>
                <a:lnTo>
                  <a:pt x="181409" y="1065"/>
                </a:lnTo>
                <a:lnTo>
                  <a:pt x="171149" y="3697"/>
                </a:lnTo>
                <a:lnTo>
                  <a:pt x="156617" y="7371"/>
                </a:lnTo>
                <a:lnTo>
                  <a:pt x="139700" y="11559"/>
                </a:lnTo>
                <a:lnTo>
                  <a:pt x="122284" y="15734"/>
                </a:lnTo>
                <a:lnTo>
                  <a:pt x="106255" y="19369"/>
                </a:lnTo>
                <a:lnTo>
                  <a:pt x="93499" y="21937"/>
                </a:lnTo>
                <a:lnTo>
                  <a:pt x="85902" y="22910"/>
                </a:lnTo>
                <a:lnTo>
                  <a:pt x="77479" y="22777"/>
                </a:lnTo>
                <a:lnTo>
                  <a:pt x="71401" y="22406"/>
                </a:lnTo>
                <a:lnTo>
                  <a:pt x="62262" y="21646"/>
                </a:lnTo>
                <a:lnTo>
                  <a:pt x="48414" y="20356"/>
                </a:lnTo>
                <a:lnTo>
                  <a:pt x="28209" y="18399"/>
                </a:lnTo>
                <a:lnTo>
                  <a:pt x="0" y="15633"/>
                </a:lnTo>
                <a:lnTo>
                  <a:pt x="0" y="70904"/>
                </a:lnTo>
                <a:lnTo>
                  <a:pt x="77749" y="709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940023" y="5906331"/>
            <a:ext cx="192214" cy="70904"/>
          </a:xfrm>
          <a:custGeom>
            <a:avLst/>
            <a:gdLst/>
            <a:ahLst/>
            <a:cxnLst/>
            <a:rect l="l" t="t" r="r" b="b"/>
            <a:pathLst>
              <a:path w="192214" h="70904">
                <a:moveTo>
                  <a:pt x="0" y="15633"/>
                </a:moveTo>
                <a:lnTo>
                  <a:pt x="28209" y="18399"/>
                </a:lnTo>
                <a:lnTo>
                  <a:pt x="48414" y="20356"/>
                </a:lnTo>
                <a:lnTo>
                  <a:pt x="62262" y="21646"/>
                </a:lnTo>
                <a:lnTo>
                  <a:pt x="71401" y="22406"/>
                </a:lnTo>
                <a:lnTo>
                  <a:pt x="82143" y="22899"/>
                </a:lnTo>
                <a:lnTo>
                  <a:pt x="85902" y="22910"/>
                </a:lnTo>
                <a:lnTo>
                  <a:pt x="93499" y="21937"/>
                </a:lnTo>
                <a:lnTo>
                  <a:pt x="106255" y="19369"/>
                </a:lnTo>
                <a:lnTo>
                  <a:pt x="122284" y="15734"/>
                </a:lnTo>
                <a:lnTo>
                  <a:pt x="139700" y="11559"/>
                </a:lnTo>
                <a:lnTo>
                  <a:pt x="156617" y="7371"/>
                </a:lnTo>
                <a:lnTo>
                  <a:pt x="171149" y="3697"/>
                </a:lnTo>
                <a:lnTo>
                  <a:pt x="181409" y="1065"/>
                </a:lnTo>
                <a:lnTo>
                  <a:pt x="185521" y="0"/>
                </a:lnTo>
                <a:lnTo>
                  <a:pt x="192214" y="51930"/>
                </a:lnTo>
                <a:lnTo>
                  <a:pt x="141122" y="65468"/>
                </a:lnTo>
                <a:lnTo>
                  <a:pt x="117183" y="68117"/>
                </a:lnTo>
                <a:lnTo>
                  <a:pt x="101911" y="69726"/>
                </a:lnTo>
                <a:lnTo>
                  <a:pt x="92277" y="70553"/>
                </a:lnTo>
                <a:lnTo>
                  <a:pt x="85256" y="70859"/>
                </a:lnTo>
                <a:lnTo>
                  <a:pt x="77749" y="70904"/>
                </a:lnTo>
                <a:lnTo>
                  <a:pt x="0" y="70904"/>
                </a:lnTo>
                <a:lnTo>
                  <a:pt x="0" y="1563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940022" y="5993517"/>
            <a:ext cx="194551" cy="48907"/>
          </a:xfrm>
          <a:custGeom>
            <a:avLst/>
            <a:gdLst/>
            <a:ahLst/>
            <a:cxnLst/>
            <a:rect l="l" t="t" r="r" b="b"/>
            <a:pathLst>
              <a:path w="194551" h="48907">
                <a:moveTo>
                  <a:pt x="140233" y="48907"/>
                </a:moveTo>
                <a:lnTo>
                  <a:pt x="146371" y="48702"/>
                </a:lnTo>
                <a:lnTo>
                  <a:pt x="154021" y="47787"/>
                </a:lnTo>
                <a:lnTo>
                  <a:pt x="168728" y="45619"/>
                </a:lnTo>
                <a:lnTo>
                  <a:pt x="194551" y="41655"/>
                </a:lnTo>
                <a:lnTo>
                  <a:pt x="194551" y="0"/>
                </a:lnTo>
                <a:lnTo>
                  <a:pt x="193502" y="144"/>
                </a:lnTo>
                <a:lnTo>
                  <a:pt x="185017" y="1291"/>
                </a:lnTo>
                <a:lnTo>
                  <a:pt x="170721" y="3168"/>
                </a:lnTo>
                <a:lnTo>
                  <a:pt x="153891" y="5275"/>
                </a:lnTo>
                <a:lnTo>
                  <a:pt x="137805" y="7108"/>
                </a:lnTo>
                <a:lnTo>
                  <a:pt x="125742" y="8166"/>
                </a:lnTo>
                <a:lnTo>
                  <a:pt x="117538" y="8581"/>
                </a:lnTo>
                <a:lnTo>
                  <a:pt x="73524" y="8747"/>
                </a:lnTo>
                <a:lnTo>
                  <a:pt x="54755" y="8610"/>
                </a:lnTo>
                <a:lnTo>
                  <a:pt x="30823" y="8416"/>
                </a:lnTo>
                <a:lnTo>
                  <a:pt x="939" y="8166"/>
                </a:lnTo>
                <a:lnTo>
                  <a:pt x="0" y="48907"/>
                </a:lnTo>
                <a:lnTo>
                  <a:pt x="140233" y="489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940022" y="5993517"/>
            <a:ext cx="194551" cy="48907"/>
          </a:xfrm>
          <a:custGeom>
            <a:avLst/>
            <a:gdLst/>
            <a:ahLst/>
            <a:cxnLst/>
            <a:rect l="l" t="t" r="r" b="b"/>
            <a:pathLst>
              <a:path w="194551" h="48907">
                <a:moveTo>
                  <a:pt x="939" y="8166"/>
                </a:moveTo>
                <a:lnTo>
                  <a:pt x="30823" y="8416"/>
                </a:lnTo>
                <a:lnTo>
                  <a:pt x="54755" y="8610"/>
                </a:lnTo>
                <a:lnTo>
                  <a:pt x="73524" y="8747"/>
                </a:lnTo>
                <a:lnTo>
                  <a:pt x="87919" y="8828"/>
                </a:lnTo>
                <a:lnTo>
                  <a:pt x="98730" y="8851"/>
                </a:lnTo>
                <a:lnTo>
                  <a:pt x="106744" y="8818"/>
                </a:lnTo>
                <a:lnTo>
                  <a:pt x="117538" y="8581"/>
                </a:lnTo>
                <a:lnTo>
                  <a:pt x="125742" y="8166"/>
                </a:lnTo>
                <a:lnTo>
                  <a:pt x="137805" y="7108"/>
                </a:lnTo>
                <a:lnTo>
                  <a:pt x="153891" y="5275"/>
                </a:lnTo>
                <a:lnTo>
                  <a:pt x="170721" y="3168"/>
                </a:lnTo>
                <a:lnTo>
                  <a:pt x="185017" y="1291"/>
                </a:lnTo>
                <a:lnTo>
                  <a:pt x="193502" y="144"/>
                </a:lnTo>
                <a:lnTo>
                  <a:pt x="194551" y="0"/>
                </a:lnTo>
                <a:lnTo>
                  <a:pt x="194551" y="41655"/>
                </a:lnTo>
                <a:lnTo>
                  <a:pt x="168728" y="45619"/>
                </a:lnTo>
                <a:lnTo>
                  <a:pt x="154021" y="47787"/>
                </a:lnTo>
                <a:lnTo>
                  <a:pt x="146371" y="48702"/>
                </a:lnTo>
                <a:lnTo>
                  <a:pt x="141723" y="48904"/>
                </a:lnTo>
                <a:lnTo>
                  <a:pt x="140233" y="48907"/>
                </a:lnTo>
                <a:lnTo>
                  <a:pt x="72326" y="48907"/>
                </a:lnTo>
                <a:lnTo>
                  <a:pt x="0" y="48907"/>
                </a:lnTo>
                <a:lnTo>
                  <a:pt x="939" y="81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293982" y="5886913"/>
            <a:ext cx="220865" cy="84786"/>
          </a:xfrm>
          <a:custGeom>
            <a:avLst/>
            <a:gdLst/>
            <a:ahLst/>
            <a:cxnLst/>
            <a:rect l="l" t="t" r="r" b="b"/>
            <a:pathLst>
              <a:path w="220865" h="84786">
                <a:moveTo>
                  <a:pt x="25755" y="30386"/>
                </a:moveTo>
                <a:lnTo>
                  <a:pt x="0" y="27114"/>
                </a:lnTo>
                <a:lnTo>
                  <a:pt x="4711" y="83985"/>
                </a:lnTo>
                <a:lnTo>
                  <a:pt x="8800" y="84092"/>
                </a:lnTo>
                <a:lnTo>
                  <a:pt x="20768" y="84366"/>
                </a:lnTo>
                <a:lnTo>
                  <a:pt x="37248" y="84650"/>
                </a:lnTo>
                <a:lnTo>
                  <a:pt x="54827" y="84786"/>
                </a:lnTo>
                <a:lnTo>
                  <a:pt x="70088" y="84617"/>
                </a:lnTo>
                <a:lnTo>
                  <a:pt x="79616" y="83985"/>
                </a:lnTo>
                <a:lnTo>
                  <a:pt x="83645" y="83435"/>
                </a:lnTo>
                <a:lnTo>
                  <a:pt x="94677" y="82273"/>
                </a:lnTo>
                <a:lnTo>
                  <a:pt x="109263" y="80918"/>
                </a:lnTo>
                <a:lnTo>
                  <a:pt x="125391" y="79483"/>
                </a:lnTo>
                <a:lnTo>
                  <a:pt x="141050" y="78081"/>
                </a:lnTo>
                <a:lnTo>
                  <a:pt x="154229" y="76826"/>
                </a:lnTo>
                <a:lnTo>
                  <a:pt x="162915" y="75831"/>
                </a:lnTo>
                <a:lnTo>
                  <a:pt x="168734" y="74934"/>
                </a:lnTo>
                <a:lnTo>
                  <a:pt x="175112" y="73389"/>
                </a:lnTo>
                <a:lnTo>
                  <a:pt x="183898" y="70264"/>
                </a:lnTo>
                <a:lnTo>
                  <a:pt x="198134" y="64460"/>
                </a:lnTo>
                <a:lnTo>
                  <a:pt x="220865" y="54876"/>
                </a:lnTo>
                <a:lnTo>
                  <a:pt x="217487" y="0"/>
                </a:lnTo>
                <a:lnTo>
                  <a:pt x="215597" y="970"/>
                </a:lnTo>
                <a:lnTo>
                  <a:pt x="206498" y="5526"/>
                </a:lnTo>
                <a:lnTo>
                  <a:pt x="192525" y="12211"/>
                </a:lnTo>
                <a:lnTo>
                  <a:pt x="176655" y="19233"/>
                </a:lnTo>
                <a:lnTo>
                  <a:pt x="161868" y="24798"/>
                </a:lnTo>
                <a:lnTo>
                  <a:pt x="151142" y="27114"/>
                </a:lnTo>
                <a:lnTo>
                  <a:pt x="149848" y="27150"/>
                </a:lnTo>
                <a:lnTo>
                  <a:pt x="139140" y="28661"/>
                </a:lnTo>
                <a:lnTo>
                  <a:pt x="127650" y="31467"/>
                </a:lnTo>
                <a:lnTo>
                  <a:pt x="114683" y="34325"/>
                </a:lnTo>
                <a:lnTo>
                  <a:pt x="99542" y="35991"/>
                </a:lnTo>
                <a:lnTo>
                  <a:pt x="92644" y="36252"/>
                </a:lnTo>
                <a:lnTo>
                  <a:pt x="85834" y="36369"/>
                </a:lnTo>
                <a:lnTo>
                  <a:pt x="78914" y="36193"/>
                </a:lnTo>
                <a:lnTo>
                  <a:pt x="70665" y="35616"/>
                </a:lnTo>
                <a:lnTo>
                  <a:pt x="59868" y="34528"/>
                </a:lnTo>
                <a:lnTo>
                  <a:pt x="45305" y="32821"/>
                </a:lnTo>
                <a:lnTo>
                  <a:pt x="25755" y="3038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293982" y="5886913"/>
            <a:ext cx="220865" cy="84786"/>
          </a:xfrm>
          <a:custGeom>
            <a:avLst/>
            <a:gdLst/>
            <a:ahLst/>
            <a:cxnLst/>
            <a:rect l="l" t="t" r="r" b="b"/>
            <a:pathLst>
              <a:path w="220865" h="84786">
                <a:moveTo>
                  <a:pt x="0" y="27114"/>
                </a:moveTo>
                <a:lnTo>
                  <a:pt x="25755" y="30386"/>
                </a:lnTo>
                <a:lnTo>
                  <a:pt x="45305" y="32821"/>
                </a:lnTo>
                <a:lnTo>
                  <a:pt x="59868" y="34528"/>
                </a:lnTo>
                <a:lnTo>
                  <a:pt x="70665" y="35616"/>
                </a:lnTo>
                <a:lnTo>
                  <a:pt x="78914" y="36193"/>
                </a:lnTo>
                <a:lnTo>
                  <a:pt x="85834" y="36369"/>
                </a:lnTo>
                <a:lnTo>
                  <a:pt x="92644" y="36252"/>
                </a:lnTo>
                <a:lnTo>
                  <a:pt x="99542" y="35991"/>
                </a:lnTo>
                <a:lnTo>
                  <a:pt x="114683" y="34325"/>
                </a:lnTo>
                <a:lnTo>
                  <a:pt x="127650" y="31467"/>
                </a:lnTo>
                <a:lnTo>
                  <a:pt x="139140" y="28661"/>
                </a:lnTo>
                <a:lnTo>
                  <a:pt x="149848" y="27150"/>
                </a:lnTo>
                <a:lnTo>
                  <a:pt x="161868" y="24798"/>
                </a:lnTo>
                <a:lnTo>
                  <a:pt x="176655" y="19233"/>
                </a:lnTo>
                <a:lnTo>
                  <a:pt x="192525" y="12211"/>
                </a:lnTo>
                <a:lnTo>
                  <a:pt x="206498" y="5526"/>
                </a:lnTo>
                <a:lnTo>
                  <a:pt x="215597" y="970"/>
                </a:lnTo>
                <a:lnTo>
                  <a:pt x="217487" y="0"/>
                </a:lnTo>
                <a:lnTo>
                  <a:pt x="220865" y="54876"/>
                </a:lnTo>
                <a:lnTo>
                  <a:pt x="198134" y="64460"/>
                </a:lnTo>
                <a:lnTo>
                  <a:pt x="183898" y="70264"/>
                </a:lnTo>
                <a:lnTo>
                  <a:pt x="175112" y="73389"/>
                </a:lnTo>
                <a:lnTo>
                  <a:pt x="168734" y="74934"/>
                </a:lnTo>
                <a:lnTo>
                  <a:pt x="162915" y="75831"/>
                </a:lnTo>
                <a:lnTo>
                  <a:pt x="154229" y="76826"/>
                </a:lnTo>
                <a:lnTo>
                  <a:pt x="141050" y="78081"/>
                </a:lnTo>
                <a:lnTo>
                  <a:pt x="125391" y="79483"/>
                </a:lnTo>
                <a:lnTo>
                  <a:pt x="109263" y="80918"/>
                </a:lnTo>
                <a:lnTo>
                  <a:pt x="94677" y="82273"/>
                </a:lnTo>
                <a:lnTo>
                  <a:pt x="83645" y="83435"/>
                </a:lnTo>
                <a:lnTo>
                  <a:pt x="79616" y="83985"/>
                </a:lnTo>
                <a:lnTo>
                  <a:pt x="70088" y="84617"/>
                </a:lnTo>
                <a:lnTo>
                  <a:pt x="54827" y="84786"/>
                </a:lnTo>
                <a:lnTo>
                  <a:pt x="37248" y="84650"/>
                </a:lnTo>
                <a:lnTo>
                  <a:pt x="20768" y="84366"/>
                </a:lnTo>
                <a:lnTo>
                  <a:pt x="8800" y="84092"/>
                </a:lnTo>
                <a:lnTo>
                  <a:pt x="4711" y="83985"/>
                </a:lnTo>
                <a:lnTo>
                  <a:pt x="0" y="271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300730" y="5971701"/>
            <a:ext cx="218694" cy="61724"/>
          </a:xfrm>
          <a:custGeom>
            <a:avLst/>
            <a:gdLst/>
            <a:ahLst/>
            <a:cxnLst/>
            <a:rect l="l" t="t" r="r" b="b"/>
            <a:pathLst>
              <a:path w="218694" h="61724">
                <a:moveTo>
                  <a:pt x="30654" y="26485"/>
                </a:moveTo>
                <a:lnTo>
                  <a:pt x="0" y="25438"/>
                </a:lnTo>
                <a:lnTo>
                  <a:pt x="3784" y="61277"/>
                </a:lnTo>
                <a:lnTo>
                  <a:pt x="6613" y="61354"/>
                </a:lnTo>
                <a:lnTo>
                  <a:pt x="17652" y="61582"/>
                </a:lnTo>
                <a:lnTo>
                  <a:pt x="33446" y="61724"/>
                </a:lnTo>
                <a:lnTo>
                  <a:pt x="50126" y="61532"/>
                </a:lnTo>
                <a:lnTo>
                  <a:pt x="63817" y="60756"/>
                </a:lnTo>
                <a:lnTo>
                  <a:pt x="67814" y="60459"/>
                </a:lnTo>
                <a:lnTo>
                  <a:pt x="79713" y="60239"/>
                </a:lnTo>
                <a:lnTo>
                  <a:pt x="94212" y="60452"/>
                </a:lnTo>
                <a:lnTo>
                  <a:pt x="109667" y="60854"/>
                </a:lnTo>
                <a:lnTo>
                  <a:pt x="124430" y="61201"/>
                </a:lnTo>
                <a:lnTo>
                  <a:pt x="136857" y="61250"/>
                </a:lnTo>
                <a:lnTo>
                  <a:pt x="145300" y="60756"/>
                </a:lnTo>
                <a:lnTo>
                  <a:pt x="151133" y="59862"/>
                </a:lnTo>
                <a:lnTo>
                  <a:pt x="156670" y="58662"/>
                </a:lnTo>
                <a:lnTo>
                  <a:pt x="164204" y="56497"/>
                </a:lnTo>
                <a:lnTo>
                  <a:pt x="175727" y="52753"/>
                </a:lnTo>
                <a:lnTo>
                  <a:pt x="193227" y="46812"/>
                </a:lnTo>
                <a:lnTo>
                  <a:pt x="218694" y="38061"/>
                </a:lnTo>
                <a:lnTo>
                  <a:pt x="214109" y="0"/>
                </a:lnTo>
                <a:lnTo>
                  <a:pt x="201668" y="3197"/>
                </a:lnTo>
                <a:lnTo>
                  <a:pt x="187675" y="6806"/>
                </a:lnTo>
                <a:lnTo>
                  <a:pt x="171066" y="11107"/>
                </a:lnTo>
                <a:lnTo>
                  <a:pt x="153780" y="15610"/>
                </a:lnTo>
                <a:lnTo>
                  <a:pt x="137754" y="19825"/>
                </a:lnTo>
                <a:lnTo>
                  <a:pt x="124925" y="23265"/>
                </a:lnTo>
                <a:lnTo>
                  <a:pt x="117233" y="25438"/>
                </a:lnTo>
                <a:lnTo>
                  <a:pt x="116306" y="25722"/>
                </a:lnTo>
                <a:lnTo>
                  <a:pt x="112816" y="26706"/>
                </a:lnTo>
                <a:lnTo>
                  <a:pt x="109042" y="27436"/>
                </a:lnTo>
                <a:lnTo>
                  <a:pt x="104096" y="27912"/>
                </a:lnTo>
                <a:lnTo>
                  <a:pt x="97088" y="28134"/>
                </a:lnTo>
                <a:lnTo>
                  <a:pt x="87129" y="28103"/>
                </a:lnTo>
                <a:lnTo>
                  <a:pt x="73329" y="27817"/>
                </a:lnTo>
                <a:lnTo>
                  <a:pt x="54801" y="27278"/>
                </a:lnTo>
                <a:lnTo>
                  <a:pt x="30654" y="2648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300730" y="5971701"/>
            <a:ext cx="218694" cy="61724"/>
          </a:xfrm>
          <a:custGeom>
            <a:avLst/>
            <a:gdLst/>
            <a:ahLst/>
            <a:cxnLst/>
            <a:rect l="l" t="t" r="r" b="b"/>
            <a:pathLst>
              <a:path w="218694" h="61724">
                <a:moveTo>
                  <a:pt x="0" y="25438"/>
                </a:moveTo>
                <a:lnTo>
                  <a:pt x="30654" y="26485"/>
                </a:lnTo>
                <a:lnTo>
                  <a:pt x="54801" y="27278"/>
                </a:lnTo>
                <a:lnTo>
                  <a:pt x="73329" y="27817"/>
                </a:lnTo>
                <a:lnTo>
                  <a:pt x="87129" y="28103"/>
                </a:lnTo>
                <a:lnTo>
                  <a:pt x="97088" y="28134"/>
                </a:lnTo>
                <a:lnTo>
                  <a:pt x="104096" y="27912"/>
                </a:lnTo>
                <a:lnTo>
                  <a:pt x="109042" y="27436"/>
                </a:lnTo>
                <a:lnTo>
                  <a:pt x="112816" y="26706"/>
                </a:lnTo>
                <a:lnTo>
                  <a:pt x="116306" y="25722"/>
                </a:lnTo>
                <a:lnTo>
                  <a:pt x="117233" y="25438"/>
                </a:lnTo>
                <a:lnTo>
                  <a:pt x="124925" y="23265"/>
                </a:lnTo>
                <a:lnTo>
                  <a:pt x="137754" y="19825"/>
                </a:lnTo>
                <a:lnTo>
                  <a:pt x="153780" y="15610"/>
                </a:lnTo>
                <a:lnTo>
                  <a:pt x="171066" y="11107"/>
                </a:lnTo>
                <a:lnTo>
                  <a:pt x="187675" y="6806"/>
                </a:lnTo>
                <a:lnTo>
                  <a:pt x="201668" y="3197"/>
                </a:lnTo>
                <a:lnTo>
                  <a:pt x="211107" y="770"/>
                </a:lnTo>
                <a:lnTo>
                  <a:pt x="214109" y="0"/>
                </a:lnTo>
                <a:lnTo>
                  <a:pt x="218694" y="38061"/>
                </a:lnTo>
                <a:lnTo>
                  <a:pt x="193227" y="46812"/>
                </a:lnTo>
                <a:lnTo>
                  <a:pt x="175727" y="52753"/>
                </a:lnTo>
                <a:lnTo>
                  <a:pt x="164204" y="56497"/>
                </a:lnTo>
                <a:lnTo>
                  <a:pt x="156670" y="58662"/>
                </a:lnTo>
                <a:lnTo>
                  <a:pt x="151133" y="59862"/>
                </a:lnTo>
                <a:lnTo>
                  <a:pt x="145606" y="60713"/>
                </a:lnTo>
                <a:lnTo>
                  <a:pt x="136857" y="61250"/>
                </a:lnTo>
                <a:lnTo>
                  <a:pt x="124430" y="61201"/>
                </a:lnTo>
                <a:lnTo>
                  <a:pt x="109667" y="60854"/>
                </a:lnTo>
                <a:lnTo>
                  <a:pt x="94212" y="60452"/>
                </a:lnTo>
                <a:lnTo>
                  <a:pt x="79713" y="60239"/>
                </a:lnTo>
                <a:lnTo>
                  <a:pt x="67814" y="60459"/>
                </a:lnTo>
                <a:lnTo>
                  <a:pt x="63817" y="60756"/>
                </a:lnTo>
                <a:lnTo>
                  <a:pt x="50126" y="61532"/>
                </a:lnTo>
                <a:lnTo>
                  <a:pt x="33446" y="61724"/>
                </a:lnTo>
                <a:lnTo>
                  <a:pt x="17652" y="61582"/>
                </a:lnTo>
                <a:lnTo>
                  <a:pt x="6613" y="61354"/>
                </a:lnTo>
                <a:lnTo>
                  <a:pt x="3784" y="61277"/>
                </a:lnTo>
                <a:lnTo>
                  <a:pt x="0" y="25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002387" y="6117589"/>
            <a:ext cx="59753" cy="2031"/>
          </a:xfrm>
          <a:custGeom>
            <a:avLst/>
            <a:gdLst/>
            <a:ahLst/>
            <a:cxnLst/>
            <a:rect l="l" t="t" r="r" b="b"/>
            <a:pathLst>
              <a:path w="59753" h="2031">
                <a:moveTo>
                  <a:pt x="59753" y="1816"/>
                </a:moveTo>
                <a:lnTo>
                  <a:pt x="15343" y="466"/>
                </a:lnTo>
                <a:lnTo>
                  <a:pt x="25401" y="1015"/>
                </a:lnTo>
                <a:lnTo>
                  <a:pt x="38214" y="1713"/>
                </a:lnTo>
                <a:lnTo>
                  <a:pt x="50881" y="2031"/>
                </a:lnTo>
                <a:lnTo>
                  <a:pt x="59753" y="1816"/>
                </a:lnTo>
                <a:close/>
              </a:path>
              <a:path w="59753" h="2031">
                <a:moveTo>
                  <a:pt x="15343" y="466"/>
                </a:moveTo>
                <a:lnTo>
                  <a:pt x="12608" y="317"/>
                </a:lnTo>
                <a:lnTo>
                  <a:pt x="0" y="0"/>
                </a:lnTo>
                <a:lnTo>
                  <a:pt x="15343" y="4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002387" y="6117589"/>
            <a:ext cx="59753" cy="2031"/>
          </a:xfrm>
          <a:custGeom>
            <a:avLst/>
            <a:gdLst/>
            <a:ahLst/>
            <a:cxnLst/>
            <a:rect l="l" t="t" r="r" b="b"/>
            <a:pathLst>
              <a:path w="59753" h="2031">
                <a:moveTo>
                  <a:pt x="0" y="0"/>
                </a:moveTo>
                <a:lnTo>
                  <a:pt x="12608" y="317"/>
                </a:lnTo>
                <a:lnTo>
                  <a:pt x="25401" y="1015"/>
                </a:lnTo>
                <a:lnTo>
                  <a:pt x="38214" y="1713"/>
                </a:lnTo>
                <a:lnTo>
                  <a:pt x="50881" y="2031"/>
                </a:lnTo>
                <a:lnTo>
                  <a:pt x="59753" y="18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009628" y="6147466"/>
            <a:ext cx="45275" cy="0"/>
          </a:xfrm>
          <a:custGeom>
            <a:avLst/>
            <a:gdLst/>
            <a:ahLst/>
            <a:cxnLst/>
            <a:rect l="l" t="t" r="r" b="b"/>
            <a:pathLst>
              <a:path w="45275">
                <a:moveTo>
                  <a:pt x="0" y="0"/>
                </a:moveTo>
                <a:lnTo>
                  <a:pt x="45275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009628" y="6147466"/>
            <a:ext cx="45275" cy="0"/>
          </a:xfrm>
          <a:custGeom>
            <a:avLst/>
            <a:gdLst/>
            <a:ahLst/>
            <a:cxnLst/>
            <a:rect l="l" t="t" r="r" b="b"/>
            <a:pathLst>
              <a:path w="45275">
                <a:moveTo>
                  <a:pt x="0" y="0"/>
                </a:moveTo>
                <a:lnTo>
                  <a:pt x="452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019586" y="6176435"/>
            <a:ext cx="18110" cy="0"/>
          </a:xfrm>
          <a:custGeom>
            <a:avLst/>
            <a:gdLst/>
            <a:ahLst/>
            <a:cxnLst/>
            <a:rect l="l" t="t" r="r" b="b"/>
            <a:pathLst>
              <a:path w="18110">
                <a:moveTo>
                  <a:pt x="0" y="0"/>
                </a:moveTo>
                <a:lnTo>
                  <a:pt x="18110" y="0"/>
                </a:lnTo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019586" y="6176435"/>
            <a:ext cx="18110" cy="0"/>
          </a:xfrm>
          <a:custGeom>
            <a:avLst/>
            <a:gdLst/>
            <a:ahLst/>
            <a:cxnLst/>
            <a:rect l="l" t="t" r="r" b="b"/>
            <a:pathLst>
              <a:path w="18110">
                <a:moveTo>
                  <a:pt x="0" y="0"/>
                </a:moveTo>
                <a:lnTo>
                  <a:pt x="181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974320" y="6191833"/>
            <a:ext cx="120421" cy="34201"/>
          </a:xfrm>
          <a:custGeom>
            <a:avLst/>
            <a:gdLst/>
            <a:ahLst/>
            <a:cxnLst/>
            <a:rect l="l" t="t" r="r" b="b"/>
            <a:pathLst>
              <a:path w="120421" h="34201">
                <a:moveTo>
                  <a:pt x="0" y="4521"/>
                </a:moveTo>
                <a:lnTo>
                  <a:pt x="7148" y="15279"/>
                </a:lnTo>
                <a:lnTo>
                  <a:pt x="17375" y="23350"/>
                </a:lnTo>
                <a:lnTo>
                  <a:pt x="29675" y="29004"/>
                </a:lnTo>
                <a:lnTo>
                  <a:pt x="43042" y="32507"/>
                </a:lnTo>
                <a:lnTo>
                  <a:pt x="56472" y="34127"/>
                </a:lnTo>
                <a:lnTo>
                  <a:pt x="67716" y="34201"/>
                </a:lnTo>
                <a:lnTo>
                  <a:pt x="80586" y="31981"/>
                </a:lnTo>
                <a:lnTo>
                  <a:pt x="92774" y="26898"/>
                </a:lnTo>
                <a:lnTo>
                  <a:pt x="103830" y="19446"/>
                </a:lnTo>
                <a:lnTo>
                  <a:pt x="113307" y="10118"/>
                </a:lnTo>
                <a:lnTo>
                  <a:pt x="120421" y="0"/>
                </a:lnTo>
                <a:lnTo>
                  <a:pt x="0" y="452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974320" y="6191833"/>
            <a:ext cx="120421" cy="34201"/>
          </a:xfrm>
          <a:custGeom>
            <a:avLst/>
            <a:gdLst/>
            <a:ahLst/>
            <a:cxnLst/>
            <a:rect l="l" t="t" r="r" b="b"/>
            <a:pathLst>
              <a:path w="120421" h="34201">
                <a:moveTo>
                  <a:pt x="0" y="4521"/>
                </a:moveTo>
                <a:lnTo>
                  <a:pt x="7148" y="15279"/>
                </a:lnTo>
                <a:lnTo>
                  <a:pt x="17375" y="23350"/>
                </a:lnTo>
                <a:lnTo>
                  <a:pt x="29675" y="29004"/>
                </a:lnTo>
                <a:lnTo>
                  <a:pt x="43042" y="32507"/>
                </a:lnTo>
                <a:lnTo>
                  <a:pt x="56472" y="34127"/>
                </a:lnTo>
                <a:lnTo>
                  <a:pt x="67716" y="34201"/>
                </a:lnTo>
                <a:lnTo>
                  <a:pt x="80586" y="31981"/>
                </a:lnTo>
                <a:lnTo>
                  <a:pt x="92774" y="26898"/>
                </a:lnTo>
                <a:lnTo>
                  <a:pt x="103830" y="19446"/>
                </a:lnTo>
                <a:lnTo>
                  <a:pt x="113307" y="10118"/>
                </a:lnTo>
                <a:lnTo>
                  <a:pt x="12042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438789" y="6071412"/>
            <a:ext cx="56134" cy="19913"/>
          </a:xfrm>
          <a:custGeom>
            <a:avLst/>
            <a:gdLst/>
            <a:ahLst/>
            <a:cxnLst/>
            <a:rect l="l" t="t" r="r" b="b"/>
            <a:pathLst>
              <a:path w="56134" h="19913">
                <a:moveTo>
                  <a:pt x="56134" y="0"/>
                </a:moveTo>
                <a:lnTo>
                  <a:pt x="44062" y="1095"/>
                </a:lnTo>
                <a:lnTo>
                  <a:pt x="32379" y="5599"/>
                </a:lnTo>
                <a:lnTo>
                  <a:pt x="20887" y="11581"/>
                </a:lnTo>
                <a:lnTo>
                  <a:pt x="13559" y="15103"/>
                </a:lnTo>
                <a:lnTo>
                  <a:pt x="56134" y="0"/>
                </a:lnTo>
                <a:close/>
              </a:path>
              <a:path w="56134" h="19913">
                <a:moveTo>
                  <a:pt x="13559" y="15103"/>
                </a:moveTo>
                <a:lnTo>
                  <a:pt x="0" y="19913"/>
                </a:lnTo>
                <a:lnTo>
                  <a:pt x="9389" y="17107"/>
                </a:lnTo>
                <a:lnTo>
                  <a:pt x="13559" y="1510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438789" y="6071412"/>
            <a:ext cx="56134" cy="19913"/>
          </a:xfrm>
          <a:custGeom>
            <a:avLst/>
            <a:gdLst/>
            <a:ahLst/>
            <a:cxnLst/>
            <a:rect l="l" t="t" r="r" b="b"/>
            <a:pathLst>
              <a:path w="56134" h="19913">
                <a:moveTo>
                  <a:pt x="56134" y="0"/>
                </a:moveTo>
                <a:lnTo>
                  <a:pt x="44062" y="1095"/>
                </a:lnTo>
                <a:lnTo>
                  <a:pt x="32379" y="5599"/>
                </a:lnTo>
                <a:lnTo>
                  <a:pt x="20887" y="11581"/>
                </a:lnTo>
                <a:lnTo>
                  <a:pt x="9389" y="17107"/>
                </a:lnTo>
                <a:lnTo>
                  <a:pt x="0" y="199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467761" y="6092232"/>
            <a:ext cx="39839" cy="19011"/>
          </a:xfrm>
          <a:custGeom>
            <a:avLst/>
            <a:gdLst/>
            <a:ahLst/>
            <a:cxnLst/>
            <a:rect l="l" t="t" r="r" b="b"/>
            <a:pathLst>
              <a:path w="39839" h="19011">
                <a:moveTo>
                  <a:pt x="39839" y="0"/>
                </a:moveTo>
                <a:lnTo>
                  <a:pt x="27854" y="2936"/>
                </a:lnTo>
                <a:lnTo>
                  <a:pt x="16090" y="8883"/>
                </a:lnTo>
                <a:lnTo>
                  <a:pt x="4957" y="15880"/>
                </a:lnTo>
                <a:lnTo>
                  <a:pt x="0" y="19011"/>
                </a:lnTo>
                <a:lnTo>
                  <a:pt x="39839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467761" y="6092232"/>
            <a:ext cx="39839" cy="19011"/>
          </a:xfrm>
          <a:custGeom>
            <a:avLst/>
            <a:gdLst/>
            <a:ahLst/>
            <a:cxnLst/>
            <a:rect l="l" t="t" r="r" b="b"/>
            <a:pathLst>
              <a:path w="39839" h="19011">
                <a:moveTo>
                  <a:pt x="39839" y="0"/>
                </a:moveTo>
                <a:lnTo>
                  <a:pt x="27854" y="2936"/>
                </a:lnTo>
                <a:lnTo>
                  <a:pt x="16090" y="8883"/>
                </a:lnTo>
                <a:lnTo>
                  <a:pt x="4957" y="15880"/>
                </a:lnTo>
                <a:lnTo>
                  <a:pt x="0" y="190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494918" y="6114870"/>
            <a:ext cx="32600" cy="8153"/>
          </a:xfrm>
          <a:custGeom>
            <a:avLst/>
            <a:gdLst/>
            <a:ahLst/>
            <a:cxnLst/>
            <a:rect l="l" t="t" r="r" b="b"/>
            <a:pathLst>
              <a:path w="32600" h="8153">
                <a:moveTo>
                  <a:pt x="15654" y="4238"/>
                </a:moveTo>
                <a:lnTo>
                  <a:pt x="7886" y="5808"/>
                </a:lnTo>
                <a:lnTo>
                  <a:pt x="0" y="8153"/>
                </a:lnTo>
                <a:lnTo>
                  <a:pt x="15654" y="4238"/>
                </a:lnTo>
                <a:close/>
              </a:path>
              <a:path w="32600" h="8153">
                <a:moveTo>
                  <a:pt x="32600" y="0"/>
                </a:moveTo>
                <a:lnTo>
                  <a:pt x="15654" y="4238"/>
                </a:lnTo>
                <a:lnTo>
                  <a:pt x="20411" y="3276"/>
                </a:lnTo>
                <a:lnTo>
                  <a:pt x="3260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494918" y="6114870"/>
            <a:ext cx="32600" cy="8153"/>
          </a:xfrm>
          <a:custGeom>
            <a:avLst/>
            <a:gdLst/>
            <a:ahLst/>
            <a:cxnLst/>
            <a:rect l="l" t="t" r="r" b="b"/>
            <a:pathLst>
              <a:path w="32600" h="8153">
                <a:moveTo>
                  <a:pt x="32600" y="0"/>
                </a:moveTo>
                <a:lnTo>
                  <a:pt x="20411" y="3276"/>
                </a:lnTo>
                <a:lnTo>
                  <a:pt x="7886" y="5808"/>
                </a:lnTo>
                <a:lnTo>
                  <a:pt x="0" y="81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6487682" y="6169196"/>
            <a:ext cx="124040" cy="44621"/>
          </a:xfrm>
          <a:custGeom>
            <a:avLst/>
            <a:gdLst/>
            <a:ahLst/>
            <a:cxnLst/>
            <a:rect l="l" t="t" r="r" b="b"/>
            <a:pathLst>
              <a:path w="124040" h="44621">
                <a:moveTo>
                  <a:pt x="124040" y="0"/>
                </a:moveTo>
                <a:lnTo>
                  <a:pt x="0" y="39839"/>
                </a:lnTo>
                <a:lnTo>
                  <a:pt x="2473" y="41249"/>
                </a:lnTo>
                <a:lnTo>
                  <a:pt x="13911" y="44621"/>
                </a:lnTo>
                <a:lnTo>
                  <a:pt x="24996" y="43739"/>
                </a:lnTo>
                <a:lnTo>
                  <a:pt x="35818" y="40212"/>
                </a:lnTo>
                <a:lnTo>
                  <a:pt x="46468" y="35649"/>
                </a:lnTo>
                <a:lnTo>
                  <a:pt x="57035" y="31661"/>
                </a:lnTo>
                <a:lnTo>
                  <a:pt x="60121" y="30814"/>
                </a:lnTo>
                <a:lnTo>
                  <a:pt x="72385" y="28480"/>
                </a:lnTo>
                <a:lnTo>
                  <a:pt x="85052" y="26604"/>
                </a:lnTo>
                <a:lnTo>
                  <a:pt x="97337" y="24002"/>
                </a:lnTo>
                <a:lnTo>
                  <a:pt x="108454" y="19490"/>
                </a:lnTo>
                <a:lnTo>
                  <a:pt x="117617" y="11884"/>
                </a:lnTo>
                <a:lnTo>
                  <a:pt x="12404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487682" y="6169196"/>
            <a:ext cx="124040" cy="44621"/>
          </a:xfrm>
          <a:custGeom>
            <a:avLst/>
            <a:gdLst/>
            <a:ahLst/>
            <a:cxnLst/>
            <a:rect l="l" t="t" r="r" b="b"/>
            <a:pathLst>
              <a:path w="124040" h="44621">
                <a:moveTo>
                  <a:pt x="124040" y="0"/>
                </a:moveTo>
                <a:lnTo>
                  <a:pt x="117617" y="11884"/>
                </a:lnTo>
                <a:lnTo>
                  <a:pt x="108454" y="19490"/>
                </a:lnTo>
                <a:lnTo>
                  <a:pt x="97337" y="24002"/>
                </a:lnTo>
                <a:lnTo>
                  <a:pt x="85052" y="26604"/>
                </a:lnTo>
                <a:lnTo>
                  <a:pt x="72385" y="28480"/>
                </a:lnTo>
                <a:lnTo>
                  <a:pt x="60121" y="30814"/>
                </a:lnTo>
                <a:lnTo>
                  <a:pt x="57035" y="31661"/>
                </a:lnTo>
                <a:lnTo>
                  <a:pt x="46468" y="35649"/>
                </a:lnTo>
                <a:lnTo>
                  <a:pt x="35818" y="40212"/>
                </a:lnTo>
                <a:lnTo>
                  <a:pt x="24996" y="43739"/>
                </a:lnTo>
                <a:lnTo>
                  <a:pt x="13911" y="44621"/>
                </a:lnTo>
                <a:lnTo>
                  <a:pt x="2473" y="41249"/>
                </a:lnTo>
                <a:lnTo>
                  <a:pt x="0" y="398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327425" y="6129357"/>
            <a:ext cx="99593" cy="52514"/>
          </a:xfrm>
          <a:custGeom>
            <a:avLst/>
            <a:gdLst/>
            <a:ahLst/>
            <a:cxnLst/>
            <a:rect l="l" t="t" r="r" b="b"/>
            <a:pathLst>
              <a:path w="99593" h="52514">
                <a:moveTo>
                  <a:pt x="0" y="0"/>
                </a:moveTo>
                <a:lnTo>
                  <a:pt x="99593" y="52514"/>
                </a:lnTo>
                <a:lnTo>
                  <a:pt x="98827" y="50492"/>
                </a:lnTo>
                <a:lnTo>
                  <a:pt x="90434" y="40085"/>
                </a:lnTo>
                <a:lnTo>
                  <a:pt x="81508" y="30619"/>
                </a:lnTo>
                <a:lnTo>
                  <a:pt x="76593" y="24409"/>
                </a:lnTo>
                <a:lnTo>
                  <a:pt x="70751" y="19875"/>
                </a:lnTo>
                <a:lnTo>
                  <a:pt x="63779" y="16243"/>
                </a:lnTo>
                <a:lnTo>
                  <a:pt x="61804" y="15245"/>
                </a:lnTo>
                <a:lnTo>
                  <a:pt x="50138" y="10505"/>
                </a:lnTo>
                <a:lnTo>
                  <a:pt x="37693" y="7264"/>
                </a:lnTo>
                <a:lnTo>
                  <a:pt x="37068" y="7135"/>
                </a:lnTo>
                <a:lnTo>
                  <a:pt x="24926" y="3996"/>
                </a:lnTo>
                <a:lnTo>
                  <a:pt x="12274" y="897"/>
                </a:lnTo>
                <a:lnTo>
                  <a:pt x="0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327425" y="6129357"/>
            <a:ext cx="99593" cy="52514"/>
          </a:xfrm>
          <a:custGeom>
            <a:avLst/>
            <a:gdLst/>
            <a:ahLst/>
            <a:cxnLst/>
            <a:rect l="l" t="t" r="r" b="b"/>
            <a:pathLst>
              <a:path w="99593" h="52514">
                <a:moveTo>
                  <a:pt x="0" y="0"/>
                </a:moveTo>
                <a:lnTo>
                  <a:pt x="12274" y="897"/>
                </a:lnTo>
                <a:lnTo>
                  <a:pt x="24926" y="3996"/>
                </a:lnTo>
                <a:lnTo>
                  <a:pt x="37068" y="7135"/>
                </a:lnTo>
                <a:lnTo>
                  <a:pt x="37693" y="7264"/>
                </a:lnTo>
                <a:lnTo>
                  <a:pt x="50138" y="10505"/>
                </a:lnTo>
                <a:lnTo>
                  <a:pt x="61804" y="15245"/>
                </a:lnTo>
                <a:lnTo>
                  <a:pt x="63779" y="16243"/>
                </a:lnTo>
                <a:lnTo>
                  <a:pt x="70751" y="19875"/>
                </a:lnTo>
                <a:lnTo>
                  <a:pt x="76593" y="24409"/>
                </a:lnTo>
                <a:lnTo>
                  <a:pt x="81508" y="30619"/>
                </a:lnTo>
                <a:lnTo>
                  <a:pt x="90434" y="40085"/>
                </a:lnTo>
                <a:lnTo>
                  <a:pt x="98827" y="50492"/>
                </a:lnTo>
                <a:lnTo>
                  <a:pt x="99593" y="525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302165" y="5035151"/>
            <a:ext cx="309625" cy="521150"/>
          </a:xfrm>
          <a:custGeom>
            <a:avLst/>
            <a:gdLst/>
            <a:ahLst/>
            <a:cxnLst/>
            <a:rect l="l" t="t" r="r" b="b"/>
            <a:pathLst>
              <a:path w="309625" h="521150">
                <a:moveTo>
                  <a:pt x="1168" y="409702"/>
                </a:moveTo>
                <a:lnTo>
                  <a:pt x="17602" y="406171"/>
                </a:lnTo>
                <a:lnTo>
                  <a:pt x="19951" y="405003"/>
                </a:lnTo>
                <a:lnTo>
                  <a:pt x="28506" y="395503"/>
                </a:lnTo>
                <a:lnTo>
                  <a:pt x="37977" y="383658"/>
                </a:lnTo>
                <a:lnTo>
                  <a:pt x="38734" y="382689"/>
                </a:lnTo>
                <a:lnTo>
                  <a:pt x="51776" y="378678"/>
                </a:lnTo>
                <a:lnTo>
                  <a:pt x="55637" y="381437"/>
                </a:lnTo>
                <a:lnTo>
                  <a:pt x="52331" y="393787"/>
                </a:lnTo>
                <a:lnTo>
                  <a:pt x="50469" y="399135"/>
                </a:lnTo>
                <a:lnTo>
                  <a:pt x="46126" y="412981"/>
                </a:lnTo>
                <a:lnTo>
                  <a:pt x="42223" y="427506"/>
                </a:lnTo>
                <a:lnTo>
                  <a:pt x="38716" y="441445"/>
                </a:lnTo>
                <a:lnTo>
                  <a:pt x="35560" y="453537"/>
                </a:lnTo>
                <a:lnTo>
                  <a:pt x="32708" y="462519"/>
                </a:lnTo>
                <a:lnTo>
                  <a:pt x="31686" y="464870"/>
                </a:lnTo>
                <a:lnTo>
                  <a:pt x="27028" y="477336"/>
                </a:lnTo>
                <a:lnTo>
                  <a:pt x="24226" y="490936"/>
                </a:lnTo>
                <a:lnTo>
                  <a:pt x="24650" y="498919"/>
                </a:lnTo>
                <a:lnTo>
                  <a:pt x="30305" y="508008"/>
                </a:lnTo>
                <a:lnTo>
                  <a:pt x="41986" y="516244"/>
                </a:lnTo>
                <a:lnTo>
                  <a:pt x="50469" y="517690"/>
                </a:lnTo>
                <a:lnTo>
                  <a:pt x="64122" y="519137"/>
                </a:lnTo>
                <a:lnTo>
                  <a:pt x="77347" y="521150"/>
                </a:lnTo>
                <a:lnTo>
                  <a:pt x="87981" y="520229"/>
                </a:lnTo>
                <a:lnTo>
                  <a:pt x="91554" y="517690"/>
                </a:lnTo>
                <a:lnTo>
                  <a:pt x="100285" y="508354"/>
                </a:lnTo>
                <a:lnTo>
                  <a:pt x="110792" y="497362"/>
                </a:lnTo>
                <a:lnTo>
                  <a:pt x="118537" y="488124"/>
                </a:lnTo>
                <a:lnTo>
                  <a:pt x="122486" y="477998"/>
                </a:lnTo>
                <a:lnTo>
                  <a:pt x="127096" y="463648"/>
                </a:lnTo>
                <a:lnTo>
                  <a:pt x="132204" y="447103"/>
                </a:lnTo>
                <a:lnTo>
                  <a:pt x="136451" y="432526"/>
                </a:lnTo>
                <a:lnTo>
                  <a:pt x="138476" y="424078"/>
                </a:lnTo>
                <a:lnTo>
                  <a:pt x="138506" y="423659"/>
                </a:lnTo>
                <a:lnTo>
                  <a:pt x="139227" y="415925"/>
                </a:lnTo>
                <a:lnTo>
                  <a:pt x="140992" y="400750"/>
                </a:lnTo>
                <a:lnTo>
                  <a:pt x="143201" y="382670"/>
                </a:lnTo>
                <a:lnTo>
                  <a:pt x="145256" y="366220"/>
                </a:lnTo>
                <a:lnTo>
                  <a:pt x="146555" y="355935"/>
                </a:lnTo>
                <a:lnTo>
                  <a:pt x="158696" y="329853"/>
                </a:lnTo>
                <a:lnTo>
                  <a:pt x="167909" y="310873"/>
                </a:lnTo>
                <a:lnTo>
                  <a:pt x="174856" y="296601"/>
                </a:lnTo>
                <a:lnTo>
                  <a:pt x="180022" y="286057"/>
                </a:lnTo>
                <a:lnTo>
                  <a:pt x="183891" y="278262"/>
                </a:lnTo>
                <a:lnTo>
                  <a:pt x="189673" y="266994"/>
                </a:lnTo>
                <a:lnTo>
                  <a:pt x="193687" y="259435"/>
                </a:lnTo>
                <a:lnTo>
                  <a:pt x="198966" y="250072"/>
                </a:lnTo>
                <a:lnTo>
                  <a:pt x="206274" y="237819"/>
                </a:lnTo>
                <a:lnTo>
                  <a:pt x="214706" y="224108"/>
                </a:lnTo>
                <a:lnTo>
                  <a:pt x="223359" y="210374"/>
                </a:lnTo>
                <a:lnTo>
                  <a:pt x="231327" y="198050"/>
                </a:lnTo>
                <a:lnTo>
                  <a:pt x="237708" y="188571"/>
                </a:lnTo>
                <a:lnTo>
                  <a:pt x="241820" y="183134"/>
                </a:lnTo>
                <a:lnTo>
                  <a:pt x="244669" y="179249"/>
                </a:lnTo>
                <a:lnTo>
                  <a:pt x="249857" y="171196"/>
                </a:lnTo>
                <a:lnTo>
                  <a:pt x="256756" y="159955"/>
                </a:lnTo>
                <a:lnTo>
                  <a:pt x="264736" y="146506"/>
                </a:lnTo>
                <a:lnTo>
                  <a:pt x="273169" y="131830"/>
                </a:lnTo>
                <a:lnTo>
                  <a:pt x="281427" y="116907"/>
                </a:lnTo>
                <a:lnTo>
                  <a:pt x="288881" y="102717"/>
                </a:lnTo>
                <a:lnTo>
                  <a:pt x="294902" y="90240"/>
                </a:lnTo>
                <a:lnTo>
                  <a:pt x="298862" y="80456"/>
                </a:lnTo>
                <a:lnTo>
                  <a:pt x="301862" y="64487"/>
                </a:lnTo>
                <a:lnTo>
                  <a:pt x="303970" y="48724"/>
                </a:lnTo>
                <a:lnTo>
                  <a:pt x="306035" y="31806"/>
                </a:lnTo>
                <a:lnTo>
                  <a:pt x="307824" y="16323"/>
                </a:lnTo>
                <a:lnTo>
                  <a:pt x="309098" y="4865"/>
                </a:lnTo>
                <a:lnTo>
                  <a:pt x="309625" y="0"/>
                </a:lnTo>
                <a:lnTo>
                  <a:pt x="193687" y="8928"/>
                </a:lnTo>
                <a:lnTo>
                  <a:pt x="189782" y="37338"/>
                </a:lnTo>
                <a:lnTo>
                  <a:pt x="187041" y="56802"/>
                </a:lnTo>
                <a:lnTo>
                  <a:pt x="185128" y="69319"/>
                </a:lnTo>
                <a:lnTo>
                  <a:pt x="183706" y="76889"/>
                </a:lnTo>
                <a:lnTo>
                  <a:pt x="182439" y="81512"/>
                </a:lnTo>
                <a:lnTo>
                  <a:pt x="180990" y="85187"/>
                </a:lnTo>
                <a:lnTo>
                  <a:pt x="180771" y="85699"/>
                </a:lnTo>
                <a:lnTo>
                  <a:pt x="178481" y="91631"/>
                </a:lnTo>
                <a:lnTo>
                  <a:pt x="174544" y="102406"/>
                </a:lnTo>
                <a:lnTo>
                  <a:pt x="169507" y="116500"/>
                </a:lnTo>
                <a:lnTo>
                  <a:pt x="163917" y="132386"/>
                </a:lnTo>
                <a:lnTo>
                  <a:pt x="158322" y="148538"/>
                </a:lnTo>
                <a:lnTo>
                  <a:pt x="153267" y="163432"/>
                </a:lnTo>
                <a:lnTo>
                  <a:pt x="149301" y="175542"/>
                </a:lnTo>
                <a:lnTo>
                  <a:pt x="146969" y="183341"/>
                </a:lnTo>
                <a:lnTo>
                  <a:pt x="146735" y="184302"/>
                </a:lnTo>
                <a:lnTo>
                  <a:pt x="145160" y="189743"/>
                </a:lnTo>
                <a:lnTo>
                  <a:pt x="142007" y="199408"/>
                </a:lnTo>
                <a:lnTo>
                  <a:pt x="137637" y="212297"/>
                </a:lnTo>
                <a:lnTo>
                  <a:pt x="132407" y="227411"/>
                </a:lnTo>
                <a:lnTo>
                  <a:pt x="126679" y="243752"/>
                </a:lnTo>
                <a:lnTo>
                  <a:pt x="120812" y="260319"/>
                </a:lnTo>
                <a:lnTo>
                  <a:pt x="115166" y="276113"/>
                </a:lnTo>
                <a:lnTo>
                  <a:pt x="110100" y="290136"/>
                </a:lnTo>
                <a:lnTo>
                  <a:pt x="105975" y="301387"/>
                </a:lnTo>
                <a:lnTo>
                  <a:pt x="103149" y="308869"/>
                </a:lnTo>
                <a:lnTo>
                  <a:pt x="95047" y="323799"/>
                </a:lnTo>
                <a:lnTo>
                  <a:pt x="87131" y="333665"/>
                </a:lnTo>
                <a:lnTo>
                  <a:pt x="76071" y="336571"/>
                </a:lnTo>
                <a:lnTo>
                  <a:pt x="59717" y="339399"/>
                </a:lnTo>
                <a:lnTo>
                  <a:pt x="45982" y="341402"/>
                </a:lnTo>
                <a:lnTo>
                  <a:pt x="43421" y="341604"/>
                </a:lnTo>
                <a:lnTo>
                  <a:pt x="35163" y="346753"/>
                </a:lnTo>
                <a:lnTo>
                  <a:pt x="22729" y="357931"/>
                </a:lnTo>
                <a:lnTo>
                  <a:pt x="12681" y="368734"/>
                </a:lnTo>
                <a:lnTo>
                  <a:pt x="10566" y="372122"/>
                </a:lnTo>
                <a:lnTo>
                  <a:pt x="6637" y="382730"/>
                </a:lnTo>
                <a:lnTo>
                  <a:pt x="1322" y="397429"/>
                </a:lnTo>
                <a:lnTo>
                  <a:pt x="0" y="405003"/>
                </a:lnTo>
                <a:lnTo>
                  <a:pt x="1168" y="4097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6302165" y="5035151"/>
            <a:ext cx="309625" cy="521150"/>
          </a:xfrm>
          <a:custGeom>
            <a:avLst/>
            <a:gdLst/>
            <a:ahLst/>
            <a:cxnLst/>
            <a:rect l="l" t="t" r="r" b="b"/>
            <a:pathLst>
              <a:path w="309625" h="521150">
                <a:moveTo>
                  <a:pt x="193687" y="8928"/>
                </a:moveTo>
                <a:lnTo>
                  <a:pt x="189782" y="37338"/>
                </a:lnTo>
                <a:lnTo>
                  <a:pt x="187041" y="56802"/>
                </a:lnTo>
                <a:lnTo>
                  <a:pt x="185128" y="69319"/>
                </a:lnTo>
                <a:lnTo>
                  <a:pt x="183706" y="76889"/>
                </a:lnTo>
                <a:lnTo>
                  <a:pt x="182439" y="81512"/>
                </a:lnTo>
                <a:lnTo>
                  <a:pt x="180990" y="85187"/>
                </a:lnTo>
                <a:lnTo>
                  <a:pt x="180771" y="85699"/>
                </a:lnTo>
                <a:lnTo>
                  <a:pt x="178481" y="91631"/>
                </a:lnTo>
                <a:lnTo>
                  <a:pt x="174544" y="102406"/>
                </a:lnTo>
                <a:lnTo>
                  <a:pt x="169507" y="116500"/>
                </a:lnTo>
                <a:lnTo>
                  <a:pt x="163917" y="132386"/>
                </a:lnTo>
                <a:lnTo>
                  <a:pt x="158322" y="148538"/>
                </a:lnTo>
                <a:lnTo>
                  <a:pt x="153267" y="163432"/>
                </a:lnTo>
                <a:lnTo>
                  <a:pt x="149301" y="175542"/>
                </a:lnTo>
                <a:lnTo>
                  <a:pt x="146969" y="183341"/>
                </a:lnTo>
                <a:lnTo>
                  <a:pt x="146735" y="184302"/>
                </a:lnTo>
                <a:lnTo>
                  <a:pt x="145160" y="189743"/>
                </a:lnTo>
                <a:lnTo>
                  <a:pt x="142007" y="199408"/>
                </a:lnTo>
                <a:lnTo>
                  <a:pt x="137637" y="212297"/>
                </a:lnTo>
                <a:lnTo>
                  <a:pt x="132407" y="227411"/>
                </a:lnTo>
                <a:lnTo>
                  <a:pt x="126679" y="243752"/>
                </a:lnTo>
                <a:lnTo>
                  <a:pt x="120812" y="260319"/>
                </a:lnTo>
                <a:lnTo>
                  <a:pt x="115166" y="276113"/>
                </a:lnTo>
                <a:lnTo>
                  <a:pt x="110100" y="290136"/>
                </a:lnTo>
                <a:lnTo>
                  <a:pt x="105975" y="301387"/>
                </a:lnTo>
                <a:lnTo>
                  <a:pt x="103149" y="308869"/>
                </a:lnTo>
                <a:lnTo>
                  <a:pt x="95047" y="323799"/>
                </a:lnTo>
                <a:lnTo>
                  <a:pt x="87131" y="333665"/>
                </a:lnTo>
                <a:lnTo>
                  <a:pt x="76071" y="336571"/>
                </a:lnTo>
                <a:lnTo>
                  <a:pt x="59717" y="339399"/>
                </a:lnTo>
                <a:lnTo>
                  <a:pt x="45982" y="341402"/>
                </a:lnTo>
                <a:lnTo>
                  <a:pt x="43421" y="341604"/>
                </a:lnTo>
                <a:lnTo>
                  <a:pt x="35163" y="346753"/>
                </a:lnTo>
                <a:lnTo>
                  <a:pt x="22729" y="357931"/>
                </a:lnTo>
                <a:lnTo>
                  <a:pt x="12681" y="368734"/>
                </a:lnTo>
                <a:lnTo>
                  <a:pt x="10566" y="372122"/>
                </a:lnTo>
                <a:lnTo>
                  <a:pt x="6637" y="382730"/>
                </a:lnTo>
                <a:lnTo>
                  <a:pt x="1322" y="397429"/>
                </a:lnTo>
                <a:lnTo>
                  <a:pt x="0" y="405003"/>
                </a:lnTo>
                <a:lnTo>
                  <a:pt x="1168" y="409702"/>
                </a:lnTo>
                <a:lnTo>
                  <a:pt x="17602" y="406171"/>
                </a:lnTo>
                <a:lnTo>
                  <a:pt x="19951" y="405003"/>
                </a:lnTo>
                <a:lnTo>
                  <a:pt x="28506" y="395503"/>
                </a:lnTo>
                <a:lnTo>
                  <a:pt x="37977" y="383658"/>
                </a:lnTo>
                <a:lnTo>
                  <a:pt x="38734" y="382689"/>
                </a:lnTo>
                <a:lnTo>
                  <a:pt x="51776" y="378678"/>
                </a:lnTo>
                <a:lnTo>
                  <a:pt x="55637" y="381437"/>
                </a:lnTo>
                <a:lnTo>
                  <a:pt x="52331" y="393787"/>
                </a:lnTo>
                <a:lnTo>
                  <a:pt x="50469" y="399135"/>
                </a:lnTo>
                <a:lnTo>
                  <a:pt x="46126" y="412981"/>
                </a:lnTo>
                <a:lnTo>
                  <a:pt x="42223" y="427506"/>
                </a:lnTo>
                <a:lnTo>
                  <a:pt x="38716" y="441445"/>
                </a:lnTo>
                <a:lnTo>
                  <a:pt x="35560" y="453537"/>
                </a:lnTo>
                <a:lnTo>
                  <a:pt x="32708" y="462519"/>
                </a:lnTo>
                <a:lnTo>
                  <a:pt x="31686" y="464870"/>
                </a:lnTo>
                <a:lnTo>
                  <a:pt x="27028" y="477336"/>
                </a:lnTo>
                <a:lnTo>
                  <a:pt x="24226" y="490936"/>
                </a:lnTo>
                <a:lnTo>
                  <a:pt x="24650" y="498919"/>
                </a:lnTo>
                <a:lnTo>
                  <a:pt x="30305" y="508008"/>
                </a:lnTo>
                <a:lnTo>
                  <a:pt x="41986" y="516244"/>
                </a:lnTo>
                <a:lnTo>
                  <a:pt x="50469" y="517690"/>
                </a:lnTo>
                <a:lnTo>
                  <a:pt x="64122" y="519137"/>
                </a:lnTo>
                <a:lnTo>
                  <a:pt x="77347" y="521150"/>
                </a:lnTo>
                <a:lnTo>
                  <a:pt x="87981" y="520229"/>
                </a:lnTo>
                <a:lnTo>
                  <a:pt x="91554" y="517690"/>
                </a:lnTo>
                <a:lnTo>
                  <a:pt x="100285" y="508354"/>
                </a:lnTo>
                <a:lnTo>
                  <a:pt x="110792" y="497362"/>
                </a:lnTo>
                <a:lnTo>
                  <a:pt x="118537" y="488124"/>
                </a:lnTo>
                <a:lnTo>
                  <a:pt x="122486" y="477998"/>
                </a:lnTo>
                <a:lnTo>
                  <a:pt x="127096" y="463648"/>
                </a:lnTo>
                <a:lnTo>
                  <a:pt x="132204" y="447103"/>
                </a:lnTo>
                <a:lnTo>
                  <a:pt x="136451" y="432526"/>
                </a:lnTo>
                <a:lnTo>
                  <a:pt x="138476" y="424078"/>
                </a:lnTo>
                <a:lnTo>
                  <a:pt x="138506" y="423659"/>
                </a:lnTo>
                <a:lnTo>
                  <a:pt x="139227" y="415925"/>
                </a:lnTo>
                <a:lnTo>
                  <a:pt x="140992" y="400750"/>
                </a:lnTo>
                <a:lnTo>
                  <a:pt x="143201" y="382670"/>
                </a:lnTo>
                <a:lnTo>
                  <a:pt x="145256" y="366220"/>
                </a:lnTo>
                <a:lnTo>
                  <a:pt x="146555" y="355935"/>
                </a:lnTo>
                <a:lnTo>
                  <a:pt x="158696" y="329853"/>
                </a:lnTo>
                <a:lnTo>
                  <a:pt x="167909" y="310873"/>
                </a:lnTo>
                <a:lnTo>
                  <a:pt x="174856" y="296601"/>
                </a:lnTo>
                <a:lnTo>
                  <a:pt x="180022" y="286057"/>
                </a:lnTo>
                <a:lnTo>
                  <a:pt x="183891" y="278262"/>
                </a:lnTo>
                <a:lnTo>
                  <a:pt x="189673" y="266994"/>
                </a:lnTo>
                <a:lnTo>
                  <a:pt x="193687" y="259435"/>
                </a:lnTo>
                <a:lnTo>
                  <a:pt x="198966" y="250072"/>
                </a:lnTo>
                <a:lnTo>
                  <a:pt x="206274" y="237819"/>
                </a:lnTo>
                <a:lnTo>
                  <a:pt x="214706" y="224108"/>
                </a:lnTo>
                <a:lnTo>
                  <a:pt x="223359" y="210374"/>
                </a:lnTo>
                <a:lnTo>
                  <a:pt x="231327" y="198050"/>
                </a:lnTo>
                <a:lnTo>
                  <a:pt x="237708" y="188571"/>
                </a:lnTo>
                <a:lnTo>
                  <a:pt x="241820" y="183134"/>
                </a:lnTo>
                <a:lnTo>
                  <a:pt x="244669" y="179249"/>
                </a:lnTo>
                <a:lnTo>
                  <a:pt x="249857" y="171196"/>
                </a:lnTo>
                <a:lnTo>
                  <a:pt x="256756" y="159955"/>
                </a:lnTo>
                <a:lnTo>
                  <a:pt x="264736" y="146506"/>
                </a:lnTo>
                <a:lnTo>
                  <a:pt x="273169" y="131830"/>
                </a:lnTo>
                <a:lnTo>
                  <a:pt x="281427" y="116907"/>
                </a:lnTo>
                <a:lnTo>
                  <a:pt x="288881" y="102717"/>
                </a:lnTo>
                <a:lnTo>
                  <a:pt x="294902" y="90240"/>
                </a:lnTo>
                <a:lnTo>
                  <a:pt x="298862" y="80456"/>
                </a:lnTo>
                <a:lnTo>
                  <a:pt x="301862" y="64487"/>
                </a:lnTo>
                <a:lnTo>
                  <a:pt x="303970" y="48724"/>
                </a:lnTo>
                <a:lnTo>
                  <a:pt x="306035" y="31806"/>
                </a:lnTo>
                <a:lnTo>
                  <a:pt x="307824" y="16323"/>
                </a:lnTo>
                <a:lnTo>
                  <a:pt x="309098" y="4865"/>
                </a:lnTo>
                <a:lnTo>
                  <a:pt x="309625" y="0"/>
                </a:lnTo>
                <a:lnTo>
                  <a:pt x="193687" y="89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6342673" y="5454237"/>
            <a:ext cx="32270" cy="96570"/>
          </a:xfrm>
          <a:custGeom>
            <a:avLst/>
            <a:gdLst/>
            <a:ahLst/>
            <a:cxnLst/>
            <a:rect l="l" t="t" r="r" b="b"/>
            <a:pathLst>
              <a:path w="32270" h="96570">
                <a:moveTo>
                  <a:pt x="0" y="96570"/>
                </a:moveTo>
                <a:lnTo>
                  <a:pt x="9092" y="78980"/>
                </a:lnTo>
                <a:lnTo>
                  <a:pt x="15987" y="65225"/>
                </a:lnTo>
                <a:lnTo>
                  <a:pt x="21060" y="54181"/>
                </a:lnTo>
                <a:lnTo>
                  <a:pt x="24686" y="44725"/>
                </a:lnTo>
                <a:lnTo>
                  <a:pt x="27241" y="35731"/>
                </a:lnTo>
                <a:lnTo>
                  <a:pt x="29102" y="26075"/>
                </a:lnTo>
                <a:lnTo>
                  <a:pt x="30642" y="14633"/>
                </a:lnTo>
                <a:lnTo>
                  <a:pt x="32240" y="280"/>
                </a:lnTo>
                <a:lnTo>
                  <a:pt x="32270" y="0"/>
                </a:lnTo>
                <a:lnTo>
                  <a:pt x="0" y="965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6342673" y="5454237"/>
            <a:ext cx="32270" cy="96570"/>
          </a:xfrm>
          <a:custGeom>
            <a:avLst/>
            <a:gdLst/>
            <a:ahLst/>
            <a:cxnLst/>
            <a:rect l="l" t="t" r="r" b="b"/>
            <a:pathLst>
              <a:path w="32270" h="96570">
                <a:moveTo>
                  <a:pt x="0" y="96570"/>
                </a:moveTo>
                <a:lnTo>
                  <a:pt x="9092" y="78980"/>
                </a:lnTo>
                <a:lnTo>
                  <a:pt x="15987" y="65225"/>
                </a:lnTo>
                <a:lnTo>
                  <a:pt x="21060" y="54181"/>
                </a:lnTo>
                <a:lnTo>
                  <a:pt x="24686" y="44725"/>
                </a:lnTo>
                <a:lnTo>
                  <a:pt x="27241" y="35731"/>
                </a:lnTo>
                <a:lnTo>
                  <a:pt x="29102" y="26075"/>
                </a:lnTo>
                <a:lnTo>
                  <a:pt x="30642" y="14633"/>
                </a:lnTo>
                <a:lnTo>
                  <a:pt x="32240" y="280"/>
                </a:lnTo>
                <a:lnTo>
                  <a:pt x="3227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6374939" y="5468322"/>
            <a:ext cx="21132" cy="88176"/>
          </a:xfrm>
          <a:custGeom>
            <a:avLst/>
            <a:gdLst/>
            <a:ahLst/>
            <a:cxnLst/>
            <a:rect l="l" t="t" r="r" b="b"/>
            <a:pathLst>
              <a:path w="21132" h="88176">
                <a:moveTo>
                  <a:pt x="0" y="88176"/>
                </a:moveTo>
                <a:lnTo>
                  <a:pt x="7267" y="64979"/>
                </a:lnTo>
                <a:lnTo>
                  <a:pt x="12534" y="47807"/>
                </a:lnTo>
                <a:lnTo>
                  <a:pt x="16150" y="35204"/>
                </a:lnTo>
                <a:lnTo>
                  <a:pt x="18462" y="25717"/>
                </a:lnTo>
                <a:lnTo>
                  <a:pt x="19820" y="17893"/>
                </a:lnTo>
                <a:lnTo>
                  <a:pt x="20571" y="10278"/>
                </a:lnTo>
                <a:lnTo>
                  <a:pt x="21064" y="1418"/>
                </a:lnTo>
                <a:lnTo>
                  <a:pt x="21132" y="0"/>
                </a:lnTo>
                <a:lnTo>
                  <a:pt x="0" y="881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6374939" y="5468322"/>
            <a:ext cx="21132" cy="88176"/>
          </a:xfrm>
          <a:custGeom>
            <a:avLst/>
            <a:gdLst/>
            <a:ahLst/>
            <a:cxnLst/>
            <a:rect l="l" t="t" r="r" b="b"/>
            <a:pathLst>
              <a:path w="21132" h="88176">
                <a:moveTo>
                  <a:pt x="0" y="88176"/>
                </a:moveTo>
                <a:lnTo>
                  <a:pt x="7267" y="64979"/>
                </a:lnTo>
                <a:lnTo>
                  <a:pt x="12534" y="47807"/>
                </a:lnTo>
                <a:lnTo>
                  <a:pt x="16150" y="35204"/>
                </a:lnTo>
                <a:lnTo>
                  <a:pt x="18462" y="25717"/>
                </a:lnTo>
                <a:lnTo>
                  <a:pt x="19820" y="17893"/>
                </a:lnTo>
                <a:lnTo>
                  <a:pt x="20571" y="10278"/>
                </a:lnTo>
                <a:lnTo>
                  <a:pt x="21064" y="1418"/>
                </a:lnTo>
                <a:lnTo>
                  <a:pt x="2113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6410255" y="5468321"/>
            <a:ext cx="11645" cy="67068"/>
          </a:xfrm>
          <a:custGeom>
            <a:avLst/>
            <a:gdLst/>
            <a:ahLst/>
            <a:cxnLst/>
            <a:rect l="l" t="t" r="r" b="b"/>
            <a:pathLst>
              <a:path w="11645" h="67068">
                <a:moveTo>
                  <a:pt x="0" y="67068"/>
                </a:moveTo>
                <a:lnTo>
                  <a:pt x="5377" y="39839"/>
                </a:lnTo>
                <a:lnTo>
                  <a:pt x="8777" y="22287"/>
                </a:lnTo>
                <a:lnTo>
                  <a:pt x="10651" y="11799"/>
                </a:lnTo>
                <a:lnTo>
                  <a:pt x="11455" y="5763"/>
                </a:lnTo>
                <a:lnTo>
                  <a:pt x="11642" y="1564"/>
                </a:lnTo>
                <a:lnTo>
                  <a:pt x="11645" y="0"/>
                </a:lnTo>
                <a:lnTo>
                  <a:pt x="0" y="670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6410255" y="5468321"/>
            <a:ext cx="11645" cy="67068"/>
          </a:xfrm>
          <a:custGeom>
            <a:avLst/>
            <a:gdLst/>
            <a:ahLst/>
            <a:cxnLst/>
            <a:rect l="l" t="t" r="r" b="b"/>
            <a:pathLst>
              <a:path w="11645" h="67068">
                <a:moveTo>
                  <a:pt x="0" y="67068"/>
                </a:moveTo>
                <a:lnTo>
                  <a:pt x="5377" y="39839"/>
                </a:lnTo>
                <a:lnTo>
                  <a:pt x="8777" y="22287"/>
                </a:lnTo>
                <a:lnTo>
                  <a:pt x="10651" y="11799"/>
                </a:lnTo>
                <a:lnTo>
                  <a:pt x="11455" y="5763"/>
                </a:lnTo>
                <a:lnTo>
                  <a:pt x="11642" y="1564"/>
                </a:lnTo>
                <a:lnTo>
                  <a:pt x="116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987546" y="5062151"/>
            <a:ext cx="261064" cy="587318"/>
          </a:xfrm>
          <a:custGeom>
            <a:avLst/>
            <a:gdLst/>
            <a:ahLst/>
            <a:cxnLst/>
            <a:rect l="l" t="t" r="r" b="b"/>
            <a:pathLst>
              <a:path w="261064" h="587318">
                <a:moveTo>
                  <a:pt x="130649" y="13985"/>
                </a:moveTo>
                <a:lnTo>
                  <a:pt x="126334" y="5946"/>
                </a:lnTo>
                <a:lnTo>
                  <a:pt x="125615" y="4699"/>
                </a:lnTo>
                <a:lnTo>
                  <a:pt x="0" y="0"/>
                </a:lnTo>
                <a:lnTo>
                  <a:pt x="11625" y="31066"/>
                </a:lnTo>
                <a:lnTo>
                  <a:pt x="21928" y="58591"/>
                </a:lnTo>
                <a:lnTo>
                  <a:pt x="30999" y="82809"/>
                </a:lnTo>
                <a:lnTo>
                  <a:pt x="38929" y="103954"/>
                </a:lnTo>
                <a:lnTo>
                  <a:pt x="45808" y="122259"/>
                </a:lnTo>
                <a:lnTo>
                  <a:pt x="51725" y="137959"/>
                </a:lnTo>
                <a:lnTo>
                  <a:pt x="56772" y="151286"/>
                </a:lnTo>
                <a:lnTo>
                  <a:pt x="61038" y="162474"/>
                </a:lnTo>
                <a:lnTo>
                  <a:pt x="64614" y="171757"/>
                </a:lnTo>
                <a:lnTo>
                  <a:pt x="67591" y="179369"/>
                </a:lnTo>
                <a:lnTo>
                  <a:pt x="72105" y="190513"/>
                </a:lnTo>
                <a:lnTo>
                  <a:pt x="75302" y="197777"/>
                </a:lnTo>
                <a:lnTo>
                  <a:pt x="79210" y="205484"/>
                </a:lnTo>
                <a:lnTo>
                  <a:pt x="79819" y="206616"/>
                </a:lnTo>
                <a:lnTo>
                  <a:pt x="81979" y="210785"/>
                </a:lnTo>
                <a:lnTo>
                  <a:pt x="85233" y="217339"/>
                </a:lnTo>
                <a:lnTo>
                  <a:pt x="89393" y="225979"/>
                </a:lnTo>
                <a:lnTo>
                  <a:pt x="94272" y="236408"/>
                </a:lnTo>
                <a:lnTo>
                  <a:pt x="99683" y="248330"/>
                </a:lnTo>
                <a:lnTo>
                  <a:pt x="105438" y="261446"/>
                </a:lnTo>
                <a:lnTo>
                  <a:pt x="111349" y="275459"/>
                </a:lnTo>
                <a:lnTo>
                  <a:pt x="117230" y="290072"/>
                </a:lnTo>
                <a:lnTo>
                  <a:pt x="122893" y="304988"/>
                </a:lnTo>
                <a:lnTo>
                  <a:pt x="128150" y="319909"/>
                </a:lnTo>
                <a:lnTo>
                  <a:pt x="132813" y="334538"/>
                </a:lnTo>
                <a:lnTo>
                  <a:pt x="136697" y="348578"/>
                </a:lnTo>
                <a:lnTo>
                  <a:pt x="139612" y="361731"/>
                </a:lnTo>
                <a:lnTo>
                  <a:pt x="141372" y="373700"/>
                </a:lnTo>
                <a:lnTo>
                  <a:pt x="141789" y="384187"/>
                </a:lnTo>
                <a:lnTo>
                  <a:pt x="140868" y="392087"/>
                </a:lnTo>
                <a:lnTo>
                  <a:pt x="139116" y="398524"/>
                </a:lnTo>
                <a:lnTo>
                  <a:pt x="136300" y="408181"/>
                </a:lnTo>
                <a:lnTo>
                  <a:pt x="133026" y="420345"/>
                </a:lnTo>
                <a:lnTo>
                  <a:pt x="129901" y="434301"/>
                </a:lnTo>
                <a:lnTo>
                  <a:pt x="127532" y="449337"/>
                </a:lnTo>
                <a:lnTo>
                  <a:pt x="126526" y="464738"/>
                </a:lnTo>
                <a:lnTo>
                  <a:pt x="126784" y="473240"/>
                </a:lnTo>
                <a:lnTo>
                  <a:pt x="129091" y="483067"/>
                </a:lnTo>
                <a:lnTo>
                  <a:pt x="133882" y="495149"/>
                </a:lnTo>
                <a:lnTo>
                  <a:pt x="139711" y="508164"/>
                </a:lnTo>
                <a:lnTo>
                  <a:pt x="145133" y="520786"/>
                </a:lnTo>
                <a:lnTo>
                  <a:pt x="147027" y="525907"/>
                </a:lnTo>
                <a:lnTo>
                  <a:pt x="152945" y="536747"/>
                </a:lnTo>
                <a:lnTo>
                  <a:pt x="162632" y="549216"/>
                </a:lnTo>
                <a:lnTo>
                  <a:pt x="173537" y="561375"/>
                </a:lnTo>
                <a:lnTo>
                  <a:pt x="183109" y="571283"/>
                </a:lnTo>
                <a:lnTo>
                  <a:pt x="188795" y="577001"/>
                </a:lnTo>
                <a:lnTo>
                  <a:pt x="189318" y="577557"/>
                </a:lnTo>
                <a:lnTo>
                  <a:pt x="198505" y="582695"/>
                </a:lnTo>
                <a:lnTo>
                  <a:pt x="211646" y="587318"/>
                </a:lnTo>
                <a:lnTo>
                  <a:pt x="215252" y="585812"/>
                </a:lnTo>
                <a:lnTo>
                  <a:pt x="210185" y="560527"/>
                </a:lnTo>
                <a:lnTo>
                  <a:pt x="201930" y="517791"/>
                </a:lnTo>
                <a:lnTo>
                  <a:pt x="207290" y="497335"/>
                </a:lnTo>
                <a:lnTo>
                  <a:pt x="212856" y="490345"/>
                </a:lnTo>
                <a:lnTo>
                  <a:pt x="219595" y="488657"/>
                </a:lnTo>
                <a:lnTo>
                  <a:pt x="230911" y="486537"/>
                </a:lnTo>
                <a:lnTo>
                  <a:pt x="234429" y="500253"/>
                </a:lnTo>
                <a:lnTo>
                  <a:pt x="241325" y="534631"/>
                </a:lnTo>
                <a:lnTo>
                  <a:pt x="243980" y="534211"/>
                </a:lnTo>
                <a:lnTo>
                  <a:pt x="249291" y="525799"/>
                </a:lnTo>
                <a:lnTo>
                  <a:pt x="255952" y="511070"/>
                </a:lnTo>
                <a:lnTo>
                  <a:pt x="258267" y="504990"/>
                </a:lnTo>
                <a:lnTo>
                  <a:pt x="260950" y="493365"/>
                </a:lnTo>
                <a:lnTo>
                  <a:pt x="261064" y="481699"/>
                </a:lnTo>
                <a:lnTo>
                  <a:pt x="259447" y="469816"/>
                </a:lnTo>
                <a:lnTo>
                  <a:pt x="256937" y="457540"/>
                </a:lnTo>
                <a:lnTo>
                  <a:pt x="254371" y="444695"/>
                </a:lnTo>
                <a:lnTo>
                  <a:pt x="253568" y="439712"/>
                </a:lnTo>
                <a:lnTo>
                  <a:pt x="251948" y="429680"/>
                </a:lnTo>
                <a:lnTo>
                  <a:pt x="249680" y="417215"/>
                </a:lnTo>
                <a:lnTo>
                  <a:pt x="246917" y="403152"/>
                </a:lnTo>
                <a:lnTo>
                  <a:pt x="243815" y="388323"/>
                </a:lnTo>
                <a:lnTo>
                  <a:pt x="240528" y="373563"/>
                </a:lnTo>
                <a:lnTo>
                  <a:pt x="237211" y="359705"/>
                </a:lnTo>
                <a:lnTo>
                  <a:pt x="234019" y="347584"/>
                </a:lnTo>
                <a:lnTo>
                  <a:pt x="231106" y="338034"/>
                </a:lnTo>
                <a:lnTo>
                  <a:pt x="229831" y="334556"/>
                </a:lnTo>
                <a:lnTo>
                  <a:pt x="228279" y="330177"/>
                </a:lnTo>
                <a:lnTo>
                  <a:pt x="226045" y="323165"/>
                </a:lnTo>
                <a:lnTo>
                  <a:pt x="223216" y="313842"/>
                </a:lnTo>
                <a:lnTo>
                  <a:pt x="219878" y="302530"/>
                </a:lnTo>
                <a:lnTo>
                  <a:pt x="216115" y="289551"/>
                </a:lnTo>
                <a:lnTo>
                  <a:pt x="212015" y="275227"/>
                </a:lnTo>
                <a:lnTo>
                  <a:pt x="207664" y="259880"/>
                </a:lnTo>
                <a:lnTo>
                  <a:pt x="203146" y="243833"/>
                </a:lnTo>
                <a:lnTo>
                  <a:pt x="198547" y="227407"/>
                </a:lnTo>
                <a:lnTo>
                  <a:pt x="193955" y="210925"/>
                </a:lnTo>
                <a:lnTo>
                  <a:pt x="189454" y="194708"/>
                </a:lnTo>
                <a:lnTo>
                  <a:pt x="185130" y="179079"/>
                </a:lnTo>
                <a:lnTo>
                  <a:pt x="181070" y="164359"/>
                </a:lnTo>
                <a:lnTo>
                  <a:pt x="177359" y="150872"/>
                </a:lnTo>
                <a:lnTo>
                  <a:pt x="174083" y="138938"/>
                </a:lnTo>
                <a:lnTo>
                  <a:pt x="171327" y="128880"/>
                </a:lnTo>
                <a:lnTo>
                  <a:pt x="169178" y="121020"/>
                </a:lnTo>
                <a:lnTo>
                  <a:pt x="167868" y="116217"/>
                </a:lnTo>
                <a:lnTo>
                  <a:pt x="162794" y="102103"/>
                </a:lnTo>
                <a:lnTo>
                  <a:pt x="156976" y="90630"/>
                </a:lnTo>
                <a:lnTo>
                  <a:pt x="151458" y="80262"/>
                </a:lnTo>
                <a:lnTo>
                  <a:pt x="147283" y="69465"/>
                </a:lnTo>
                <a:lnTo>
                  <a:pt x="145567" y="58699"/>
                </a:lnTo>
                <a:lnTo>
                  <a:pt x="142607" y="43009"/>
                </a:lnTo>
                <a:lnTo>
                  <a:pt x="136854" y="27221"/>
                </a:lnTo>
                <a:lnTo>
                  <a:pt x="130649" y="1398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987546" y="5062151"/>
            <a:ext cx="261064" cy="587318"/>
          </a:xfrm>
          <a:custGeom>
            <a:avLst/>
            <a:gdLst/>
            <a:ahLst/>
            <a:cxnLst/>
            <a:rect l="l" t="t" r="r" b="b"/>
            <a:pathLst>
              <a:path w="261064" h="587318">
                <a:moveTo>
                  <a:pt x="0" y="0"/>
                </a:moveTo>
                <a:lnTo>
                  <a:pt x="11625" y="31066"/>
                </a:lnTo>
                <a:lnTo>
                  <a:pt x="21928" y="58591"/>
                </a:lnTo>
                <a:lnTo>
                  <a:pt x="30999" y="82809"/>
                </a:lnTo>
                <a:lnTo>
                  <a:pt x="38929" y="103954"/>
                </a:lnTo>
                <a:lnTo>
                  <a:pt x="45808" y="122259"/>
                </a:lnTo>
                <a:lnTo>
                  <a:pt x="51725" y="137959"/>
                </a:lnTo>
                <a:lnTo>
                  <a:pt x="56772" y="151286"/>
                </a:lnTo>
                <a:lnTo>
                  <a:pt x="61038" y="162474"/>
                </a:lnTo>
                <a:lnTo>
                  <a:pt x="64614" y="171757"/>
                </a:lnTo>
                <a:lnTo>
                  <a:pt x="67591" y="179369"/>
                </a:lnTo>
                <a:lnTo>
                  <a:pt x="72105" y="190513"/>
                </a:lnTo>
                <a:lnTo>
                  <a:pt x="75302" y="197777"/>
                </a:lnTo>
                <a:lnTo>
                  <a:pt x="79210" y="205484"/>
                </a:lnTo>
                <a:lnTo>
                  <a:pt x="79819" y="206616"/>
                </a:lnTo>
                <a:lnTo>
                  <a:pt x="81979" y="210785"/>
                </a:lnTo>
                <a:lnTo>
                  <a:pt x="85233" y="217339"/>
                </a:lnTo>
                <a:lnTo>
                  <a:pt x="89393" y="225979"/>
                </a:lnTo>
                <a:lnTo>
                  <a:pt x="94272" y="236408"/>
                </a:lnTo>
                <a:lnTo>
                  <a:pt x="99683" y="248330"/>
                </a:lnTo>
                <a:lnTo>
                  <a:pt x="105438" y="261446"/>
                </a:lnTo>
                <a:lnTo>
                  <a:pt x="111349" y="275459"/>
                </a:lnTo>
                <a:lnTo>
                  <a:pt x="117230" y="290072"/>
                </a:lnTo>
                <a:lnTo>
                  <a:pt x="122893" y="304988"/>
                </a:lnTo>
                <a:lnTo>
                  <a:pt x="128150" y="319909"/>
                </a:lnTo>
                <a:lnTo>
                  <a:pt x="132813" y="334538"/>
                </a:lnTo>
                <a:lnTo>
                  <a:pt x="136697" y="348578"/>
                </a:lnTo>
                <a:lnTo>
                  <a:pt x="139612" y="361731"/>
                </a:lnTo>
                <a:lnTo>
                  <a:pt x="141372" y="373700"/>
                </a:lnTo>
                <a:lnTo>
                  <a:pt x="141789" y="384187"/>
                </a:lnTo>
                <a:lnTo>
                  <a:pt x="140868" y="392087"/>
                </a:lnTo>
                <a:lnTo>
                  <a:pt x="139116" y="398524"/>
                </a:lnTo>
                <a:lnTo>
                  <a:pt x="136300" y="408181"/>
                </a:lnTo>
                <a:lnTo>
                  <a:pt x="133026" y="420345"/>
                </a:lnTo>
                <a:lnTo>
                  <a:pt x="129901" y="434301"/>
                </a:lnTo>
                <a:lnTo>
                  <a:pt x="127532" y="449337"/>
                </a:lnTo>
                <a:lnTo>
                  <a:pt x="126526" y="464738"/>
                </a:lnTo>
                <a:lnTo>
                  <a:pt x="126784" y="473240"/>
                </a:lnTo>
                <a:lnTo>
                  <a:pt x="129091" y="483067"/>
                </a:lnTo>
                <a:lnTo>
                  <a:pt x="133882" y="495149"/>
                </a:lnTo>
                <a:lnTo>
                  <a:pt x="139711" y="508164"/>
                </a:lnTo>
                <a:lnTo>
                  <a:pt x="145133" y="520786"/>
                </a:lnTo>
                <a:lnTo>
                  <a:pt x="147027" y="525907"/>
                </a:lnTo>
                <a:lnTo>
                  <a:pt x="152945" y="536747"/>
                </a:lnTo>
                <a:lnTo>
                  <a:pt x="162632" y="549216"/>
                </a:lnTo>
                <a:lnTo>
                  <a:pt x="173537" y="561375"/>
                </a:lnTo>
                <a:lnTo>
                  <a:pt x="183109" y="571283"/>
                </a:lnTo>
                <a:lnTo>
                  <a:pt x="188795" y="577001"/>
                </a:lnTo>
                <a:lnTo>
                  <a:pt x="189318" y="577557"/>
                </a:lnTo>
                <a:lnTo>
                  <a:pt x="198505" y="582695"/>
                </a:lnTo>
                <a:lnTo>
                  <a:pt x="211646" y="587318"/>
                </a:lnTo>
                <a:lnTo>
                  <a:pt x="215252" y="585812"/>
                </a:lnTo>
                <a:lnTo>
                  <a:pt x="210185" y="560527"/>
                </a:lnTo>
                <a:lnTo>
                  <a:pt x="201930" y="517791"/>
                </a:lnTo>
                <a:lnTo>
                  <a:pt x="207290" y="497335"/>
                </a:lnTo>
                <a:lnTo>
                  <a:pt x="212856" y="490345"/>
                </a:lnTo>
                <a:lnTo>
                  <a:pt x="219595" y="488657"/>
                </a:lnTo>
                <a:lnTo>
                  <a:pt x="230911" y="486537"/>
                </a:lnTo>
                <a:lnTo>
                  <a:pt x="234429" y="500253"/>
                </a:lnTo>
                <a:lnTo>
                  <a:pt x="241325" y="534631"/>
                </a:lnTo>
                <a:lnTo>
                  <a:pt x="243980" y="534211"/>
                </a:lnTo>
                <a:lnTo>
                  <a:pt x="249291" y="525799"/>
                </a:lnTo>
                <a:lnTo>
                  <a:pt x="255952" y="511070"/>
                </a:lnTo>
                <a:lnTo>
                  <a:pt x="258267" y="504990"/>
                </a:lnTo>
                <a:lnTo>
                  <a:pt x="260950" y="493365"/>
                </a:lnTo>
                <a:lnTo>
                  <a:pt x="261064" y="481699"/>
                </a:lnTo>
                <a:lnTo>
                  <a:pt x="259447" y="469816"/>
                </a:lnTo>
                <a:lnTo>
                  <a:pt x="256937" y="457540"/>
                </a:lnTo>
                <a:lnTo>
                  <a:pt x="254371" y="444695"/>
                </a:lnTo>
                <a:lnTo>
                  <a:pt x="253568" y="439712"/>
                </a:lnTo>
                <a:lnTo>
                  <a:pt x="251948" y="429680"/>
                </a:lnTo>
                <a:lnTo>
                  <a:pt x="249680" y="417215"/>
                </a:lnTo>
                <a:lnTo>
                  <a:pt x="246917" y="403152"/>
                </a:lnTo>
                <a:lnTo>
                  <a:pt x="243815" y="388323"/>
                </a:lnTo>
                <a:lnTo>
                  <a:pt x="240528" y="373563"/>
                </a:lnTo>
                <a:lnTo>
                  <a:pt x="237211" y="359705"/>
                </a:lnTo>
                <a:lnTo>
                  <a:pt x="234019" y="347584"/>
                </a:lnTo>
                <a:lnTo>
                  <a:pt x="231106" y="338034"/>
                </a:lnTo>
                <a:lnTo>
                  <a:pt x="229831" y="334556"/>
                </a:lnTo>
                <a:lnTo>
                  <a:pt x="228279" y="330177"/>
                </a:lnTo>
                <a:lnTo>
                  <a:pt x="226045" y="323165"/>
                </a:lnTo>
                <a:lnTo>
                  <a:pt x="223216" y="313842"/>
                </a:lnTo>
                <a:lnTo>
                  <a:pt x="219878" y="302530"/>
                </a:lnTo>
                <a:lnTo>
                  <a:pt x="216115" y="289551"/>
                </a:lnTo>
                <a:lnTo>
                  <a:pt x="212015" y="275227"/>
                </a:lnTo>
                <a:lnTo>
                  <a:pt x="207664" y="259880"/>
                </a:lnTo>
                <a:lnTo>
                  <a:pt x="203146" y="243833"/>
                </a:lnTo>
                <a:lnTo>
                  <a:pt x="198547" y="227407"/>
                </a:lnTo>
                <a:lnTo>
                  <a:pt x="193955" y="210925"/>
                </a:lnTo>
                <a:lnTo>
                  <a:pt x="189454" y="194708"/>
                </a:lnTo>
                <a:lnTo>
                  <a:pt x="185130" y="179079"/>
                </a:lnTo>
                <a:lnTo>
                  <a:pt x="181070" y="164359"/>
                </a:lnTo>
                <a:lnTo>
                  <a:pt x="177359" y="150872"/>
                </a:lnTo>
                <a:lnTo>
                  <a:pt x="174083" y="138938"/>
                </a:lnTo>
                <a:lnTo>
                  <a:pt x="171327" y="128880"/>
                </a:lnTo>
                <a:lnTo>
                  <a:pt x="169178" y="121020"/>
                </a:lnTo>
                <a:lnTo>
                  <a:pt x="167868" y="116217"/>
                </a:lnTo>
                <a:lnTo>
                  <a:pt x="162794" y="102103"/>
                </a:lnTo>
                <a:lnTo>
                  <a:pt x="156976" y="90630"/>
                </a:lnTo>
                <a:lnTo>
                  <a:pt x="151458" y="80262"/>
                </a:lnTo>
                <a:lnTo>
                  <a:pt x="147283" y="69465"/>
                </a:lnTo>
                <a:lnTo>
                  <a:pt x="145567" y="58699"/>
                </a:lnTo>
                <a:lnTo>
                  <a:pt x="142607" y="43009"/>
                </a:lnTo>
                <a:lnTo>
                  <a:pt x="136854" y="27221"/>
                </a:lnTo>
                <a:lnTo>
                  <a:pt x="130649" y="13985"/>
                </a:lnTo>
                <a:lnTo>
                  <a:pt x="126334" y="5946"/>
                </a:lnTo>
                <a:lnTo>
                  <a:pt x="125615" y="4699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6140952" y="4605514"/>
            <a:ext cx="497299" cy="482463"/>
          </a:xfrm>
          <a:custGeom>
            <a:avLst/>
            <a:gdLst/>
            <a:ahLst/>
            <a:cxnLst/>
            <a:rect l="l" t="t" r="r" b="b"/>
            <a:pathLst>
              <a:path w="497299" h="482463">
                <a:moveTo>
                  <a:pt x="5365" y="481198"/>
                </a:moveTo>
                <a:lnTo>
                  <a:pt x="17184" y="481769"/>
                </a:lnTo>
                <a:lnTo>
                  <a:pt x="36155" y="482245"/>
                </a:lnTo>
                <a:lnTo>
                  <a:pt x="46493" y="482463"/>
                </a:lnTo>
                <a:lnTo>
                  <a:pt x="64432" y="482420"/>
                </a:lnTo>
                <a:lnTo>
                  <a:pt x="81270" y="481656"/>
                </a:lnTo>
                <a:lnTo>
                  <a:pt x="96914" y="480386"/>
                </a:lnTo>
                <a:lnTo>
                  <a:pt x="111272" y="478825"/>
                </a:lnTo>
                <a:lnTo>
                  <a:pt x="124251" y="477188"/>
                </a:lnTo>
                <a:lnTo>
                  <a:pt x="135759" y="475689"/>
                </a:lnTo>
                <a:lnTo>
                  <a:pt x="145704" y="474543"/>
                </a:lnTo>
                <a:lnTo>
                  <a:pt x="153992" y="473965"/>
                </a:lnTo>
                <a:lnTo>
                  <a:pt x="160530" y="474170"/>
                </a:lnTo>
                <a:lnTo>
                  <a:pt x="161111" y="474246"/>
                </a:lnTo>
                <a:lnTo>
                  <a:pt x="172482" y="473950"/>
                </a:lnTo>
                <a:lnTo>
                  <a:pt x="187837" y="471376"/>
                </a:lnTo>
                <a:lnTo>
                  <a:pt x="204375" y="467595"/>
                </a:lnTo>
                <a:lnTo>
                  <a:pt x="219291" y="463679"/>
                </a:lnTo>
                <a:lnTo>
                  <a:pt x="229783" y="460700"/>
                </a:lnTo>
                <a:lnTo>
                  <a:pt x="233132" y="459704"/>
                </a:lnTo>
                <a:lnTo>
                  <a:pt x="234927" y="438601"/>
                </a:lnTo>
                <a:lnTo>
                  <a:pt x="236521" y="425532"/>
                </a:lnTo>
                <a:lnTo>
                  <a:pt x="238672" y="416795"/>
                </a:lnTo>
                <a:lnTo>
                  <a:pt x="242135" y="408693"/>
                </a:lnTo>
                <a:lnTo>
                  <a:pt x="244550" y="403812"/>
                </a:lnTo>
                <a:lnTo>
                  <a:pt x="251441" y="392543"/>
                </a:lnTo>
                <a:lnTo>
                  <a:pt x="259419" y="382335"/>
                </a:lnTo>
                <a:lnTo>
                  <a:pt x="267444" y="372574"/>
                </a:lnTo>
                <a:lnTo>
                  <a:pt x="274476" y="362651"/>
                </a:lnTo>
                <a:lnTo>
                  <a:pt x="283932" y="348084"/>
                </a:lnTo>
                <a:lnTo>
                  <a:pt x="293442" y="335194"/>
                </a:lnTo>
                <a:lnTo>
                  <a:pt x="299745" y="327122"/>
                </a:lnTo>
                <a:lnTo>
                  <a:pt x="300493" y="326189"/>
                </a:lnTo>
                <a:lnTo>
                  <a:pt x="310567" y="354048"/>
                </a:lnTo>
                <a:lnTo>
                  <a:pt x="317846" y="374452"/>
                </a:lnTo>
                <a:lnTo>
                  <a:pt x="322725" y="388758"/>
                </a:lnTo>
                <a:lnTo>
                  <a:pt x="325603" y="398327"/>
                </a:lnTo>
                <a:lnTo>
                  <a:pt x="326875" y="404517"/>
                </a:lnTo>
                <a:lnTo>
                  <a:pt x="326940" y="408689"/>
                </a:lnTo>
                <a:lnTo>
                  <a:pt x="326194" y="412201"/>
                </a:lnTo>
                <a:lnTo>
                  <a:pt x="325906" y="413210"/>
                </a:lnTo>
                <a:lnTo>
                  <a:pt x="328025" y="423971"/>
                </a:lnTo>
                <a:lnTo>
                  <a:pt x="335324" y="438478"/>
                </a:lnTo>
                <a:lnTo>
                  <a:pt x="343121" y="451210"/>
                </a:lnTo>
                <a:lnTo>
                  <a:pt x="375142" y="458768"/>
                </a:lnTo>
                <a:lnTo>
                  <a:pt x="398269" y="460444"/>
                </a:lnTo>
                <a:lnTo>
                  <a:pt x="416805" y="461672"/>
                </a:lnTo>
                <a:lnTo>
                  <a:pt x="431438" y="462452"/>
                </a:lnTo>
                <a:lnTo>
                  <a:pt x="442856" y="462784"/>
                </a:lnTo>
                <a:lnTo>
                  <a:pt x="451747" y="462668"/>
                </a:lnTo>
                <a:lnTo>
                  <a:pt x="464704" y="461091"/>
                </a:lnTo>
                <a:lnTo>
                  <a:pt x="475816" y="457721"/>
                </a:lnTo>
                <a:lnTo>
                  <a:pt x="493566" y="446130"/>
                </a:lnTo>
                <a:lnTo>
                  <a:pt x="497299" y="435033"/>
                </a:lnTo>
                <a:lnTo>
                  <a:pt x="496937" y="429644"/>
                </a:lnTo>
                <a:lnTo>
                  <a:pt x="491684" y="397253"/>
                </a:lnTo>
                <a:lnTo>
                  <a:pt x="487115" y="369136"/>
                </a:lnTo>
                <a:lnTo>
                  <a:pt x="483169" y="344960"/>
                </a:lnTo>
                <a:lnTo>
                  <a:pt x="479783" y="324396"/>
                </a:lnTo>
                <a:lnTo>
                  <a:pt x="476896" y="307113"/>
                </a:lnTo>
                <a:lnTo>
                  <a:pt x="474445" y="292779"/>
                </a:lnTo>
                <a:lnTo>
                  <a:pt x="472368" y="281065"/>
                </a:lnTo>
                <a:lnTo>
                  <a:pt x="470603" y="271639"/>
                </a:lnTo>
                <a:lnTo>
                  <a:pt x="469089" y="264170"/>
                </a:lnTo>
                <a:lnTo>
                  <a:pt x="466563" y="253782"/>
                </a:lnTo>
                <a:lnTo>
                  <a:pt x="463101" y="244613"/>
                </a:lnTo>
                <a:lnTo>
                  <a:pt x="461720" y="241811"/>
                </a:lnTo>
                <a:lnTo>
                  <a:pt x="458762" y="234389"/>
                </a:lnTo>
                <a:lnTo>
                  <a:pt x="454793" y="222406"/>
                </a:lnTo>
                <a:lnTo>
                  <a:pt x="450171" y="207297"/>
                </a:lnTo>
                <a:lnTo>
                  <a:pt x="445256" y="190501"/>
                </a:lnTo>
                <a:lnTo>
                  <a:pt x="440408" y="173453"/>
                </a:lnTo>
                <a:lnTo>
                  <a:pt x="435984" y="157590"/>
                </a:lnTo>
                <a:lnTo>
                  <a:pt x="432345" y="144351"/>
                </a:lnTo>
                <a:lnTo>
                  <a:pt x="429849" y="135171"/>
                </a:lnTo>
                <a:lnTo>
                  <a:pt x="428852" y="131473"/>
                </a:lnTo>
                <a:lnTo>
                  <a:pt x="421469" y="105912"/>
                </a:lnTo>
                <a:lnTo>
                  <a:pt x="416603" y="90860"/>
                </a:lnTo>
                <a:lnTo>
                  <a:pt x="412842" y="83067"/>
                </a:lnTo>
                <a:lnTo>
                  <a:pt x="408770" y="79282"/>
                </a:lnTo>
                <a:lnTo>
                  <a:pt x="405370" y="77473"/>
                </a:lnTo>
                <a:lnTo>
                  <a:pt x="393815" y="75509"/>
                </a:lnTo>
                <a:lnTo>
                  <a:pt x="377126" y="75663"/>
                </a:lnTo>
                <a:lnTo>
                  <a:pt x="361733" y="76719"/>
                </a:lnTo>
                <a:lnTo>
                  <a:pt x="353973" y="77473"/>
                </a:lnTo>
                <a:lnTo>
                  <a:pt x="321311" y="66422"/>
                </a:lnTo>
                <a:lnTo>
                  <a:pt x="291899" y="56475"/>
                </a:lnTo>
                <a:lnTo>
                  <a:pt x="265552" y="47574"/>
                </a:lnTo>
                <a:lnTo>
                  <a:pt x="242087" y="39661"/>
                </a:lnTo>
                <a:lnTo>
                  <a:pt x="221319" y="32678"/>
                </a:lnTo>
                <a:lnTo>
                  <a:pt x="203062" y="26566"/>
                </a:lnTo>
                <a:lnTo>
                  <a:pt x="187133" y="21269"/>
                </a:lnTo>
                <a:lnTo>
                  <a:pt x="161519" y="12881"/>
                </a:lnTo>
                <a:lnTo>
                  <a:pt x="143000" y="7050"/>
                </a:lnTo>
                <a:lnTo>
                  <a:pt x="125294" y="2082"/>
                </a:lnTo>
                <a:lnTo>
                  <a:pt x="110341" y="0"/>
                </a:lnTo>
                <a:lnTo>
                  <a:pt x="99073" y="109"/>
                </a:lnTo>
                <a:lnTo>
                  <a:pt x="71794" y="1150"/>
                </a:lnTo>
                <a:lnTo>
                  <a:pt x="55918" y="2130"/>
                </a:lnTo>
                <a:lnTo>
                  <a:pt x="26197" y="5154"/>
                </a:lnTo>
                <a:lnTo>
                  <a:pt x="15632" y="474246"/>
                </a:lnTo>
                <a:lnTo>
                  <a:pt x="87" y="480050"/>
                </a:lnTo>
                <a:lnTo>
                  <a:pt x="0" y="480347"/>
                </a:lnTo>
                <a:lnTo>
                  <a:pt x="5365" y="48119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916884" y="4610668"/>
            <a:ext cx="250264" cy="485525"/>
          </a:xfrm>
          <a:custGeom>
            <a:avLst/>
            <a:gdLst/>
            <a:ahLst/>
            <a:cxnLst/>
            <a:rect l="l" t="t" r="r" b="b"/>
            <a:pathLst>
              <a:path w="250264" h="485525">
                <a:moveTo>
                  <a:pt x="85506" y="151964"/>
                </a:moveTo>
                <a:lnTo>
                  <a:pt x="85496" y="152138"/>
                </a:lnTo>
                <a:lnTo>
                  <a:pt x="86105" y="163943"/>
                </a:lnTo>
                <a:lnTo>
                  <a:pt x="87784" y="178399"/>
                </a:lnTo>
                <a:lnTo>
                  <a:pt x="88799" y="192486"/>
                </a:lnTo>
                <a:lnTo>
                  <a:pt x="87415" y="203186"/>
                </a:lnTo>
                <a:lnTo>
                  <a:pt x="85496" y="206138"/>
                </a:lnTo>
                <a:lnTo>
                  <a:pt x="80537" y="213138"/>
                </a:lnTo>
                <a:lnTo>
                  <a:pt x="74553" y="224384"/>
                </a:lnTo>
                <a:lnTo>
                  <a:pt x="67436" y="237397"/>
                </a:lnTo>
                <a:lnTo>
                  <a:pt x="59081" y="249699"/>
                </a:lnTo>
                <a:lnTo>
                  <a:pt x="49379" y="258814"/>
                </a:lnTo>
                <a:lnTo>
                  <a:pt x="47066" y="260138"/>
                </a:lnTo>
                <a:lnTo>
                  <a:pt x="38573" y="268129"/>
                </a:lnTo>
                <a:lnTo>
                  <a:pt x="33116" y="280244"/>
                </a:lnTo>
                <a:lnTo>
                  <a:pt x="29646" y="294345"/>
                </a:lnTo>
                <a:lnTo>
                  <a:pt x="27117" y="308293"/>
                </a:lnTo>
                <a:lnTo>
                  <a:pt x="24481" y="319946"/>
                </a:lnTo>
                <a:lnTo>
                  <a:pt x="23139" y="323537"/>
                </a:lnTo>
                <a:lnTo>
                  <a:pt x="19537" y="332331"/>
                </a:lnTo>
                <a:lnTo>
                  <a:pt x="16522" y="342087"/>
                </a:lnTo>
                <a:lnTo>
                  <a:pt x="13901" y="353711"/>
                </a:lnTo>
                <a:lnTo>
                  <a:pt x="11479" y="368103"/>
                </a:lnTo>
                <a:lnTo>
                  <a:pt x="9296" y="384281"/>
                </a:lnTo>
                <a:lnTo>
                  <a:pt x="7237" y="399152"/>
                </a:lnTo>
                <a:lnTo>
                  <a:pt x="4693" y="415756"/>
                </a:lnTo>
                <a:lnTo>
                  <a:pt x="2253" y="430922"/>
                </a:lnTo>
                <a:lnTo>
                  <a:pt x="504" y="441480"/>
                </a:lnTo>
                <a:lnTo>
                  <a:pt x="0" y="444479"/>
                </a:lnTo>
                <a:lnTo>
                  <a:pt x="47066" y="444085"/>
                </a:lnTo>
                <a:lnTo>
                  <a:pt x="47066" y="469092"/>
                </a:lnTo>
                <a:lnTo>
                  <a:pt x="50858" y="470067"/>
                </a:lnTo>
                <a:lnTo>
                  <a:pt x="59997" y="471552"/>
                </a:lnTo>
                <a:lnTo>
                  <a:pt x="73244" y="473410"/>
                </a:lnTo>
                <a:lnTo>
                  <a:pt x="89364" y="475506"/>
                </a:lnTo>
                <a:lnTo>
                  <a:pt x="107119" y="477703"/>
                </a:lnTo>
                <a:lnTo>
                  <a:pt x="125275" y="479866"/>
                </a:lnTo>
                <a:lnTo>
                  <a:pt x="142594" y="481858"/>
                </a:lnTo>
                <a:lnTo>
                  <a:pt x="157839" y="483544"/>
                </a:lnTo>
                <a:lnTo>
                  <a:pt x="169775" y="484787"/>
                </a:lnTo>
                <a:lnTo>
                  <a:pt x="177165" y="485451"/>
                </a:lnTo>
                <a:lnTo>
                  <a:pt x="178663" y="485525"/>
                </a:lnTo>
                <a:lnTo>
                  <a:pt x="191143" y="483556"/>
                </a:lnTo>
                <a:lnTo>
                  <a:pt x="207765" y="479772"/>
                </a:lnTo>
                <a:lnTo>
                  <a:pt x="217504" y="477356"/>
                </a:lnTo>
                <a:lnTo>
                  <a:pt x="217690" y="477308"/>
                </a:lnTo>
                <a:lnTo>
                  <a:pt x="224154" y="474895"/>
                </a:lnTo>
                <a:lnTo>
                  <a:pt x="239699" y="469092"/>
                </a:lnTo>
                <a:lnTo>
                  <a:pt x="224455" y="473874"/>
                </a:lnTo>
                <a:lnTo>
                  <a:pt x="229899" y="471902"/>
                </a:lnTo>
                <a:lnTo>
                  <a:pt x="239699" y="469092"/>
                </a:lnTo>
                <a:lnTo>
                  <a:pt x="250264" y="0"/>
                </a:lnTo>
                <a:lnTo>
                  <a:pt x="239021" y="2102"/>
                </a:lnTo>
                <a:lnTo>
                  <a:pt x="232664" y="4233"/>
                </a:lnTo>
                <a:lnTo>
                  <a:pt x="227119" y="7385"/>
                </a:lnTo>
                <a:lnTo>
                  <a:pt x="218568" y="12715"/>
                </a:lnTo>
                <a:lnTo>
                  <a:pt x="207674" y="19756"/>
                </a:lnTo>
                <a:lnTo>
                  <a:pt x="195099" y="28038"/>
                </a:lnTo>
                <a:lnTo>
                  <a:pt x="181505" y="37096"/>
                </a:lnTo>
                <a:lnTo>
                  <a:pt x="167555" y="46461"/>
                </a:lnTo>
                <a:lnTo>
                  <a:pt x="153911" y="55666"/>
                </a:lnTo>
                <a:lnTo>
                  <a:pt x="141236" y="64242"/>
                </a:lnTo>
                <a:lnTo>
                  <a:pt x="130192" y="71722"/>
                </a:lnTo>
                <a:lnTo>
                  <a:pt x="121442" y="77639"/>
                </a:lnTo>
                <a:lnTo>
                  <a:pt x="115648" y="81525"/>
                </a:lnTo>
                <a:lnTo>
                  <a:pt x="115379" y="81703"/>
                </a:lnTo>
                <a:lnTo>
                  <a:pt x="108320" y="89165"/>
                </a:lnTo>
                <a:lnTo>
                  <a:pt x="101546" y="100903"/>
                </a:lnTo>
                <a:lnTo>
                  <a:pt x="95467" y="114984"/>
                </a:lnTo>
                <a:lnTo>
                  <a:pt x="90494" y="129476"/>
                </a:lnTo>
                <a:lnTo>
                  <a:pt x="87036" y="142447"/>
                </a:lnTo>
                <a:lnTo>
                  <a:pt x="85506" y="15196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6141340" y="5079759"/>
            <a:ext cx="15244" cy="4782"/>
          </a:xfrm>
          <a:custGeom>
            <a:avLst/>
            <a:gdLst/>
            <a:ahLst/>
            <a:cxnLst/>
            <a:rect l="l" t="t" r="r" b="b"/>
            <a:pathLst>
              <a:path w="15244" h="4782">
                <a:moveTo>
                  <a:pt x="0" y="4782"/>
                </a:moveTo>
                <a:lnTo>
                  <a:pt x="15244" y="0"/>
                </a:lnTo>
                <a:lnTo>
                  <a:pt x="5443" y="2810"/>
                </a:lnTo>
                <a:lnTo>
                  <a:pt x="0" y="47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916884" y="4605504"/>
            <a:ext cx="721366" cy="490689"/>
          </a:xfrm>
          <a:custGeom>
            <a:avLst/>
            <a:gdLst/>
            <a:ahLst/>
            <a:cxnLst/>
            <a:rect l="l" t="t" r="r" b="b"/>
            <a:pathLst>
              <a:path w="721366" h="490689">
                <a:moveTo>
                  <a:pt x="47066" y="474256"/>
                </a:moveTo>
                <a:lnTo>
                  <a:pt x="59997" y="476716"/>
                </a:lnTo>
                <a:lnTo>
                  <a:pt x="73244" y="478574"/>
                </a:lnTo>
                <a:lnTo>
                  <a:pt x="89364" y="480670"/>
                </a:lnTo>
                <a:lnTo>
                  <a:pt x="107119" y="482867"/>
                </a:lnTo>
                <a:lnTo>
                  <a:pt x="125275" y="485030"/>
                </a:lnTo>
                <a:lnTo>
                  <a:pt x="142594" y="487023"/>
                </a:lnTo>
                <a:lnTo>
                  <a:pt x="157839" y="488708"/>
                </a:lnTo>
                <a:lnTo>
                  <a:pt x="169775" y="489951"/>
                </a:lnTo>
                <a:lnTo>
                  <a:pt x="178663" y="490689"/>
                </a:lnTo>
                <a:lnTo>
                  <a:pt x="191143" y="488720"/>
                </a:lnTo>
                <a:lnTo>
                  <a:pt x="207765" y="484936"/>
                </a:lnTo>
                <a:lnTo>
                  <a:pt x="217504" y="482520"/>
                </a:lnTo>
                <a:lnTo>
                  <a:pt x="217690" y="482472"/>
                </a:lnTo>
                <a:lnTo>
                  <a:pt x="239699" y="474256"/>
                </a:lnTo>
                <a:lnTo>
                  <a:pt x="229899" y="477066"/>
                </a:lnTo>
                <a:lnTo>
                  <a:pt x="241251" y="481779"/>
                </a:lnTo>
                <a:lnTo>
                  <a:pt x="260222" y="482255"/>
                </a:lnTo>
                <a:lnTo>
                  <a:pt x="288499" y="482430"/>
                </a:lnTo>
                <a:lnTo>
                  <a:pt x="305337" y="481666"/>
                </a:lnTo>
                <a:lnTo>
                  <a:pt x="320981" y="480396"/>
                </a:lnTo>
                <a:lnTo>
                  <a:pt x="335339" y="478835"/>
                </a:lnTo>
                <a:lnTo>
                  <a:pt x="348318" y="477197"/>
                </a:lnTo>
                <a:lnTo>
                  <a:pt x="359826" y="475698"/>
                </a:lnTo>
                <a:lnTo>
                  <a:pt x="369771" y="474552"/>
                </a:lnTo>
                <a:lnTo>
                  <a:pt x="378059" y="473975"/>
                </a:lnTo>
                <a:lnTo>
                  <a:pt x="384597" y="474180"/>
                </a:lnTo>
                <a:lnTo>
                  <a:pt x="385178" y="474256"/>
                </a:lnTo>
                <a:lnTo>
                  <a:pt x="396549" y="473960"/>
                </a:lnTo>
                <a:lnTo>
                  <a:pt x="411904" y="471385"/>
                </a:lnTo>
                <a:lnTo>
                  <a:pt x="428442" y="467604"/>
                </a:lnTo>
                <a:lnTo>
                  <a:pt x="443358" y="463688"/>
                </a:lnTo>
                <a:lnTo>
                  <a:pt x="453850" y="460709"/>
                </a:lnTo>
                <a:lnTo>
                  <a:pt x="457200" y="459714"/>
                </a:lnTo>
                <a:lnTo>
                  <a:pt x="458994" y="438611"/>
                </a:lnTo>
                <a:lnTo>
                  <a:pt x="460588" y="425541"/>
                </a:lnTo>
                <a:lnTo>
                  <a:pt x="462739" y="416805"/>
                </a:lnTo>
                <a:lnTo>
                  <a:pt x="466202" y="408702"/>
                </a:lnTo>
                <a:lnTo>
                  <a:pt x="468617" y="403821"/>
                </a:lnTo>
                <a:lnTo>
                  <a:pt x="475508" y="392553"/>
                </a:lnTo>
                <a:lnTo>
                  <a:pt x="483486" y="382344"/>
                </a:lnTo>
                <a:lnTo>
                  <a:pt x="491511" y="372584"/>
                </a:lnTo>
                <a:lnTo>
                  <a:pt x="498543" y="362661"/>
                </a:lnTo>
                <a:lnTo>
                  <a:pt x="507999" y="348094"/>
                </a:lnTo>
                <a:lnTo>
                  <a:pt x="517509" y="335204"/>
                </a:lnTo>
                <a:lnTo>
                  <a:pt x="523812" y="327132"/>
                </a:lnTo>
                <a:lnTo>
                  <a:pt x="524560" y="326199"/>
                </a:lnTo>
                <a:lnTo>
                  <a:pt x="534634" y="354058"/>
                </a:lnTo>
                <a:lnTo>
                  <a:pt x="541913" y="374461"/>
                </a:lnTo>
                <a:lnTo>
                  <a:pt x="546792" y="388767"/>
                </a:lnTo>
                <a:lnTo>
                  <a:pt x="549670" y="398336"/>
                </a:lnTo>
                <a:lnTo>
                  <a:pt x="550942" y="404527"/>
                </a:lnTo>
                <a:lnTo>
                  <a:pt x="551007" y="408699"/>
                </a:lnTo>
                <a:lnTo>
                  <a:pt x="550261" y="412211"/>
                </a:lnTo>
                <a:lnTo>
                  <a:pt x="549973" y="413219"/>
                </a:lnTo>
                <a:lnTo>
                  <a:pt x="552092" y="423980"/>
                </a:lnTo>
                <a:lnTo>
                  <a:pt x="559391" y="438488"/>
                </a:lnTo>
                <a:lnTo>
                  <a:pt x="567188" y="451220"/>
                </a:lnTo>
                <a:lnTo>
                  <a:pt x="599209" y="458778"/>
                </a:lnTo>
                <a:lnTo>
                  <a:pt x="622336" y="460454"/>
                </a:lnTo>
                <a:lnTo>
                  <a:pt x="640872" y="461682"/>
                </a:lnTo>
                <a:lnTo>
                  <a:pt x="655505" y="462462"/>
                </a:lnTo>
                <a:lnTo>
                  <a:pt x="666923" y="462794"/>
                </a:lnTo>
                <a:lnTo>
                  <a:pt x="675814" y="462677"/>
                </a:lnTo>
                <a:lnTo>
                  <a:pt x="688771" y="461100"/>
                </a:lnTo>
                <a:lnTo>
                  <a:pt x="699883" y="457731"/>
                </a:lnTo>
                <a:lnTo>
                  <a:pt x="717633" y="446140"/>
                </a:lnTo>
                <a:lnTo>
                  <a:pt x="721366" y="435043"/>
                </a:lnTo>
                <a:lnTo>
                  <a:pt x="721004" y="429653"/>
                </a:lnTo>
                <a:lnTo>
                  <a:pt x="715751" y="397263"/>
                </a:lnTo>
                <a:lnTo>
                  <a:pt x="711182" y="369145"/>
                </a:lnTo>
                <a:lnTo>
                  <a:pt x="707236" y="344970"/>
                </a:lnTo>
                <a:lnTo>
                  <a:pt x="703850" y="324406"/>
                </a:lnTo>
                <a:lnTo>
                  <a:pt x="700963" y="307123"/>
                </a:lnTo>
                <a:lnTo>
                  <a:pt x="698512" y="292789"/>
                </a:lnTo>
                <a:lnTo>
                  <a:pt x="696435" y="281074"/>
                </a:lnTo>
                <a:lnTo>
                  <a:pt x="694670" y="271648"/>
                </a:lnTo>
                <a:lnTo>
                  <a:pt x="693156" y="264180"/>
                </a:lnTo>
                <a:lnTo>
                  <a:pt x="690630" y="253792"/>
                </a:lnTo>
                <a:lnTo>
                  <a:pt x="687168" y="244623"/>
                </a:lnTo>
                <a:lnTo>
                  <a:pt x="685787" y="241820"/>
                </a:lnTo>
                <a:lnTo>
                  <a:pt x="682829" y="234399"/>
                </a:lnTo>
                <a:lnTo>
                  <a:pt x="678860" y="222416"/>
                </a:lnTo>
                <a:lnTo>
                  <a:pt x="674238" y="207307"/>
                </a:lnTo>
                <a:lnTo>
                  <a:pt x="669323" y="190510"/>
                </a:lnTo>
                <a:lnTo>
                  <a:pt x="664475" y="173462"/>
                </a:lnTo>
                <a:lnTo>
                  <a:pt x="660051" y="157600"/>
                </a:lnTo>
                <a:lnTo>
                  <a:pt x="656412" y="144360"/>
                </a:lnTo>
                <a:lnTo>
                  <a:pt x="653916" y="135181"/>
                </a:lnTo>
                <a:lnTo>
                  <a:pt x="652919" y="131483"/>
                </a:lnTo>
                <a:lnTo>
                  <a:pt x="645536" y="105922"/>
                </a:lnTo>
                <a:lnTo>
                  <a:pt x="640670" y="90870"/>
                </a:lnTo>
                <a:lnTo>
                  <a:pt x="636909" y="83077"/>
                </a:lnTo>
                <a:lnTo>
                  <a:pt x="632837" y="79292"/>
                </a:lnTo>
                <a:lnTo>
                  <a:pt x="629437" y="77482"/>
                </a:lnTo>
                <a:lnTo>
                  <a:pt x="617882" y="75519"/>
                </a:lnTo>
                <a:lnTo>
                  <a:pt x="601193" y="75673"/>
                </a:lnTo>
                <a:lnTo>
                  <a:pt x="585800" y="76728"/>
                </a:lnTo>
                <a:lnTo>
                  <a:pt x="578040" y="77482"/>
                </a:lnTo>
                <a:lnTo>
                  <a:pt x="545378" y="66431"/>
                </a:lnTo>
                <a:lnTo>
                  <a:pt x="515966" y="56484"/>
                </a:lnTo>
                <a:lnTo>
                  <a:pt x="489619" y="47584"/>
                </a:lnTo>
                <a:lnTo>
                  <a:pt x="466154" y="39671"/>
                </a:lnTo>
                <a:lnTo>
                  <a:pt x="445386" y="32688"/>
                </a:lnTo>
                <a:lnTo>
                  <a:pt x="427129" y="26576"/>
                </a:lnTo>
                <a:lnTo>
                  <a:pt x="411200" y="21278"/>
                </a:lnTo>
                <a:lnTo>
                  <a:pt x="397414" y="16736"/>
                </a:lnTo>
                <a:lnTo>
                  <a:pt x="375532" y="9685"/>
                </a:lnTo>
                <a:lnTo>
                  <a:pt x="360007" y="4958"/>
                </a:lnTo>
                <a:lnTo>
                  <a:pt x="345407" y="1210"/>
                </a:lnTo>
                <a:lnTo>
                  <a:pt x="331939" y="0"/>
                </a:lnTo>
                <a:lnTo>
                  <a:pt x="323140" y="119"/>
                </a:lnTo>
                <a:lnTo>
                  <a:pt x="295861" y="1159"/>
                </a:lnTo>
                <a:lnTo>
                  <a:pt x="279985" y="2139"/>
                </a:lnTo>
                <a:lnTo>
                  <a:pt x="264352" y="3464"/>
                </a:lnTo>
                <a:lnTo>
                  <a:pt x="250264" y="5164"/>
                </a:lnTo>
                <a:lnTo>
                  <a:pt x="232664" y="9397"/>
                </a:lnTo>
                <a:lnTo>
                  <a:pt x="218568" y="17879"/>
                </a:lnTo>
                <a:lnTo>
                  <a:pt x="195099" y="33202"/>
                </a:lnTo>
                <a:lnTo>
                  <a:pt x="181505" y="42260"/>
                </a:lnTo>
                <a:lnTo>
                  <a:pt x="167555" y="51625"/>
                </a:lnTo>
                <a:lnTo>
                  <a:pt x="153911" y="60830"/>
                </a:lnTo>
                <a:lnTo>
                  <a:pt x="141236" y="69406"/>
                </a:lnTo>
                <a:lnTo>
                  <a:pt x="130192" y="76886"/>
                </a:lnTo>
                <a:lnTo>
                  <a:pt x="121442" y="82804"/>
                </a:lnTo>
                <a:lnTo>
                  <a:pt x="115648" y="86689"/>
                </a:lnTo>
                <a:lnTo>
                  <a:pt x="115379" y="86867"/>
                </a:lnTo>
                <a:lnTo>
                  <a:pt x="108320" y="94329"/>
                </a:lnTo>
                <a:lnTo>
                  <a:pt x="101546" y="106067"/>
                </a:lnTo>
                <a:lnTo>
                  <a:pt x="95467" y="120148"/>
                </a:lnTo>
                <a:lnTo>
                  <a:pt x="90494" y="134640"/>
                </a:lnTo>
                <a:lnTo>
                  <a:pt x="87036" y="147611"/>
                </a:lnTo>
                <a:lnTo>
                  <a:pt x="85506" y="157128"/>
                </a:lnTo>
                <a:lnTo>
                  <a:pt x="85496" y="157302"/>
                </a:lnTo>
                <a:lnTo>
                  <a:pt x="86105" y="169107"/>
                </a:lnTo>
                <a:lnTo>
                  <a:pt x="87784" y="183563"/>
                </a:lnTo>
                <a:lnTo>
                  <a:pt x="88799" y="197650"/>
                </a:lnTo>
                <a:lnTo>
                  <a:pt x="87415" y="208350"/>
                </a:lnTo>
                <a:lnTo>
                  <a:pt x="85496" y="211302"/>
                </a:lnTo>
                <a:lnTo>
                  <a:pt x="80537" y="218302"/>
                </a:lnTo>
                <a:lnTo>
                  <a:pt x="74553" y="229548"/>
                </a:lnTo>
                <a:lnTo>
                  <a:pt x="67436" y="242561"/>
                </a:lnTo>
                <a:lnTo>
                  <a:pt x="59081" y="254863"/>
                </a:lnTo>
                <a:lnTo>
                  <a:pt x="49379" y="263978"/>
                </a:lnTo>
                <a:lnTo>
                  <a:pt x="47066" y="265302"/>
                </a:lnTo>
                <a:lnTo>
                  <a:pt x="38573" y="273293"/>
                </a:lnTo>
                <a:lnTo>
                  <a:pt x="33116" y="285409"/>
                </a:lnTo>
                <a:lnTo>
                  <a:pt x="29646" y="299510"/>
                </a:lnTo>
                <a:lnTo>
                  <a:pt x="27117" y="313457"/>
                </a:lnTo>
                <a:lnTo>
                  <a:pt x="24481" y="325110"/>
                </a:lnTo>
                <a:lnTo>
                  <a:pt x="23139" y="328701"/>
                </a:lnTo>
                <a:lnTo>
                  <a:pt x="19537" y="337495"/>
                </a:lnTo>
                <a:lnTo>
                  <a:pt x="16522" y="347252"/>
                </a:lnTo>
                <a:lnTo>
                  <a:pt x="13901" y="358875"/>
                </a:lnTo>
                <a:lnTo>
                  <a:pt x="11479" y="373267"/>
                </a:lnTo>
                <a:lnTo>
                  <a:pt x="9296" y="389445"/>
                </a:lnTo>
                <a:lnTo>
                  <a:pt x="7237" y="404316"/>
                </a:lnTo>
                <a:lnTo>
                  <a:pt x="4693" y="420920"/>
                </a:lnTo>
                <a:lnTo>
                  <a:pt x="2253" y="436086"/>
                </a:lnTo>
                <a:lnTo>
                  <a:pt x="504" y="446644"/>
                </a:lnTo>
                <a:lnTo>
                  <a:pt x="0" y="449643"/>
                </a:lnTo>
                <a:lnTo>
                  <a:pt x="47066" y="449249"/>
                </a:lnTo>
                <a:lnTo>
                  <a:pt x="47066" y="474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6151184" y="4931708"/>
            <a:ext cx="8071" cy="143179"/>
          </a:xfrm>
          <a:custGeom>
            <a:avLst/>
            <a:gdLst/>
            <a:ahLst/>
            <a:cxnLst/>
            <a:rect l="l" t="t" r="r" b="b"/>
            <a:pathLst>
              <a:path w="8071" h="143179">
                <a:moveTo>
                  <a:pt x="1944" y="408"/>
                </a:moveTo>
                <a:lnTo>
                  <a:pt x="367" y="11632"/>
                </a:lnTo>
                <a:lnTo>
                  <a:pt x="0" y="23288"/>
                </a:lnTo>
                <a:lnTo>
                  <a:pt x="565" y="35283"/>
                </a:lnTo>
                <a:lnTo>
                  <a:pt x="1787" y="47524"/>
                </a:lnTo>
                <a:lnTo>
                  <a:pt x="2030" y="49407"/>
                </a:lnTo>
                <a:lnTo>
                  <a:pt x="2030" y="0"/>
                </a:lnTo>
                <a:lnTo>
                  <a:pt x="1944" y="408"/>
                </a:lnTo>
                <a:close/>
              </a:path>
              <a:path w="8071" h="143179">
                <a:moveTo>
                  <a:pt x="8071" y="109174"/>
                </a:moveTo>
                <a:lnTo>
                  <a:pt x="7712" y="97094"/>
                </a:lnTo>
                <a:lnTo>
                  <a:pt x="6628" y="84796"/>
                </a:lnTo>
                <a:lnTo>
                  <a:pt x="5095" y="72374"/>
                </a:lnTo>
                <a:lnTo>
                  <a:pt x="3389" y="59919"/>
                </a:lnTo>
                <a:lnTo>
                  <a:pt x="2030" y="49407"/>
                </a:lnTo>
                <a:lnTo>
                  <a:pt x="2030" y="143179"/>
                </a:lnTo>
                <a:lnTo>
                  <a:pt x="5506" y="132310"/>
                </a:lnTo>
                <a:lnTo>
                  <a:pt x="7428" y="120944"/>
                </a:lnTo>
                <a:lnTo>
                  <a:pt x="8071" y="10917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6151184" y="4931708"/>
            <a:ext cx="8071" cy="143179"/>
          </a:xfrm>
          <a:custGeom>
            <a:avLst/>
            <a:gdLst/>
            <a:ahLst/>
            <a:cxnLst/>
            <a:rect l="l" t="t" r="r" b="b"/>
            <a:pathLst>
              <a:path w="8071" h="143179">
                <a:moveTo>
                  <a:pt x="2030" y="143179"/>
                </a:moveTo>
                <a:lnTo>
                  <a:pt x="5506" y="132310"/>
                </a:lnTo>
                <a:lnTo>
                  <a:pt x="7428" y="120944"/>
                </a:lnTo>
                <a:lnTo>
                  <a:pt x="8071" y="109174"/>
                </a:lnTo>
                <a:lnTo>
                  <a:pt x="7712" y="97094"/>
                </a:lnTo>
                <a:lnTo>
                  <a:pt x="6628" y="84796"/>
                </a:lnTo>
                <a:lnTo>
                  <a:pt x="5095" y="72374"/>
                </a:lnTo>
                <a:lnTo>
                  <a:pt x="3389" y="59919"/>
                </a:lnTo>
                <a:lnTo>
                  <a:pt x="1787" y="47524"/>
                </a:lnTo>
                <a:lnTo>
                  <a:pt x="565" y="35283"/>
                </a:lnTo>
                <a:lnTo>
                  <a:pt x="0" y="23288"/>
                </a:lnTo>
                <a:lnTo>
                  <a:pt x="367" y="11632"/>
                </a:lnTo>
                <a:lnTo>
                  <a:pt x="1944" y="408"/>
                </a:lnTo>
                <a:lnTo>
                  <a:pt x="203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6189972" y="4865928"/>
            <a:ext cx="168338" cy="162521"/>
          </a:xfrm>
          <a:custGeom>
            <a:avLst/>
            <a:gdLst/>
            <a:ahLst/>
            <a:cxnLst/>
            <a:rect l="l" t="t" r="r" b="b"/>
            <a:pathLst>
              <a:path w="168338" h="162521">
                <a:moveTo>
                  <a:pt x="168338" y="0"/>
                </a:moveTo>
                <a:lnTo>
                  <a:pt x="164728" y="1689"/>
                </a:lnTo>
                <a:lnTo>
                  <a:pt x="154490" y="8866"/>
                </a:lnTo>
                <a:lnTo>
                  <a:pt x="144931" y="17713"/>
                </a:lnTo>
                <a:lnTo>
                  <a:pt x="135394" y="26466"/>
                </a:lnTo>
                <a:lnTo>
                  <a:pt x="131380" y="29754"/>
                </a:lnTo>
                <a:lnTo>
                  <a:pt x="121177" y="37712"/>
                </a:lnTo>
                <a:lnTo>
                  <a:pt x="111112" y="45400"/>
                </a:lnTo>
                <a:lnTo>
                  <a:pt x="101344" y="53207"/>
                </a:lnTo>
                <a:lnTo>
                  <a:pt x="92033" y="61518"/>
                </a:lnTo>
                <a:lnTo>
                  <a:pt x="83340" y="70721"/>
                </a:lnTo>
                <a:lnTo>
                  <a:pt x="75425" y="81203"/>
                </a:lnTo>
                <a:lnTo>
                  <a:pt x="73605" y="84064"/>
                </a:lnTo>
                <a:lnTo>
                  <a:pt x="67481" y="95434"/>
                </a:lnTo>
                <a:lnTo>
                  <a:pt x="65913" y="98886"/>
                </a:lnTo>
                <a:lnTo>
                  <a:pt x="168338" y="0"/>
                </a:lnTo>
                <a:close/>
              </a:path>
              <a:path w="168338" h="162521">
                <a:moveTo>
                  <a:pt x="36458" y="151338"/>
                </a:moveTo>
                <a:lnTo>
                  <a:pt x="44339" y="142284"/>
                </a:lnTo>
                <a:lnTo>
                  <a:pt x="50895" y="131566"/>
                </a:lnTo>
                <a:lnTo>
                  <a:pt x="56613" y="119785"/>
                </a:lnTo>
                <a:lnTo>
                  <a:pt x="61979" y="107541"/>
                </a:lnTo>
                <a:lnTo>
                  <a:pt x="65913" y="98886"/>
                </a:lnTo>
                <a:lnTo>
                  <a:pt x="0" y="162521"/>
                </a:lnTo>
                <a:lnTo>
                  <a:pt x="14775" y="162057"/>
                </a:lnTo>
                <a:lnTo>
                  <a:pt x="26765" y="158129"/>
                </a:lnTo>
                <a:lnTo>
                  <a:pt x="36458" y="15133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6189972" y="4865928"/>
            <a:ext cx="168338" cy="162521"/>
          </a:xfrm>
          <a:custGeom>
            <a:avLst/>
            <a:gdLst/>
            <a:ahLst/>
            <a:cxnLst/>
            <a:rect l="l" t="t" r="r" b="b"/>
            <a:pathLst>
              <a:path w="168338" h="162521">
                <a:moveTo>
                  <a:pt x="0" y="162521"/>
                </a:moveTo>
                <a:lnTo>
                  <a:pt x="14775" y="162057"/>
                </a:lnTo>
                <a:lnTo>
                  <a:pt x="26765" y="158129"/>
                </a:lnTo>
                <a:lnTo>
                  <a:pt x="36458" y="151338"/>
                </a:lnTo>
                <a:lnTo>
                  <a:pt x="44339" y="142284"/>
                </a:lnTo>
                <a:lnTo>
                  <a:pt x="50895" y="131566"/>
                </a:lnTo>
                <a:lnTo>
                  <a:pt x="56613" y="119785"/>
                </a:lnTo>
                <a:lnTo>
                  <a:pt x="61979" y="107541"/>
                </a:lnTo>
                <a:lnTo>
                  <a:pt x="67481" y="95434"/>
                </a:lnTo>
                <a:lnTo>
                  <a:pt x="73605" y="84064"/>
                </a:lnTo>
                <a:lnTo>
                  <a:pt x="75425" y="81203"/>
                </a:lnTo>
                <a:lnTo>
                  <a:pt x="83340" y="70721"/>
                </a:lnTo>
                <a:lnTo>
                  <a:pt x="92033" y="61518"/>
                </a:lnTo>
                <a:lnTo>
                  <a:pt x="101344" y="53207"/>
                </a:lnTo>
                <a:lnTo>
                  <a:pt x="111112" y="45400"/>
                </a:lnTo>
                <a:lnTo>
                  <a:pt x="121177" y="37712"/>
                </a:lnTo>
                <a:lnTo>
                  <a:pt x="131380" y="29754"/>
                </a:lnTo>
                <a:lnTo>
                  <a:pt x="135394" y="26466"/>
                </a:lnTo>
                <a:lnTo>
                  <a:pt x="144931" y="17713"/>
                </a:lnTo>
                <a:lnTo>
                  <a:pt x="154490" y="8866"/>
                </a:lnTo>
                <a:lnTo>
                  <a:pt x="164728" y="1689"/>
                </a:lnTo>
                <a:lnTo>
                  <a:pt x="1683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6133865" y="4687911"/>
            <a:ext cx="43367" cy="193484"/>
          </a:xfrm>
          <a:custGeom>
            <a:avLst/>
            <a:gdLst/>
            <a:ahLst/>
            <a:cxnLst/>
            <a:rect l="l" t="t" r="r" b="b"/>
            <a:pathLst>
              <a:path w="43367" h="193484">
                <a:moveTo>
                  <a:pt x="42570" y="193484"/>
                </a:moveTo>
                <a:lnTo>
                  <a:pt x="42658" y="181607"/>
                </a:lnTo>
                <a:lnTo>
                  <a:pt x="42865" y="169342"/>
                </a:lnTo>
                <a:lnTo>
                  <a:pt x="43108" y="156769"/>
                </a:lnTo>
                <a:lnTo>
                  <a:pt x="43303" y="143969"/>
                </a:lnTo>
                <a:lnTo>
                  <a:pt x="43367" y="131025"/>
                </a:lnTo>
                <a:lnTo>
                  <a:pt x="43216" y="118017"/>
                </a:lnTo>
                <a:lnTo>
                  <a:pt x="42766" y="105028"/>
                </a:lnTo>
                <a:lnTo>
                  <a:pt x="41934" y="92137"/>
                </a:lnTo>
                <a:lnTo>
                  <a:pt x="40635" y="79428"/>
                </a:lnTo>
                <a:lnTo>
                  <a:pt x="40538" y="78651"/>
                </a:lnTo>
                <a:lnTo>
                  <a:pt x="39333" y="65767"/>
                </a:lnTo>
                <a:lnTo>
                  <a:pt x="38281" y="53432"/>
                </a:lnTo>
                <a:lnTo>
                  <a:pt x="36202" y="41303"/>
                </a:lnTo>
                <a:lnTo>
                  <a:pt x="32296" y="29870"/>
                </a:lnTo>
                <a:lnTo>
                  <a:pt x="24517" y="18037"/>
                </a:lnTo>
                <a:lnTo>
                  <a:pt x="15463" y="11067"/>
                </a:lnTo>
                <a:lnTo>
                  <a:pt x="5497" y="463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958106" y="4900750"/>
            <a:ext cx="11293" cy="156718"/>
          </a:xfrm>
          <a:custGeom>
            <a:avLst/>
            <a:gdLst/>
            <a:ahLst/>
            <a:cxnLst/>
            <a:rect l="l" t="t" r="r" b="b"/>
            <a:pathLst>
              <a:path w="11293" h="156717">
                <a:moveTo>
                  <a:pt x="5489" y="156718"/>
                </a:moveTo>
                <a:lnTo>
                  <a:pt x="5222" y="145791"/>
                </a:lnTo>
                <a:lnTo>
                  <a:pt x="4522" y="133932"/>
                </a:lnTo>
                <a:lnTo>
                  <a:pt x="3547" y="121333"/>
                </a:lnTo>
                <a:lnTo>
                  <a:pt x="2452" y="108187"/>
                </a:lnTo>
                <a:lnTo>
                  <a:pt x="1394" y="94688"/>
                </a:lnTo>
                <a:lnTo>
                  <a:pt x="529" y="81030"/>
                </a:lnTo>
                <a:lnTo>
                  <a:pt x="12" y="67405"/>
                </a:lnTo>
                <a:lnTo>
                  <a:pt x="0" y="54007"/>
                </a:lnTo>
                <a:lnTo>
                  <a:pt x="648" y="41030"/>
                </a:lnTo>
                <a:lnTo>
                  <a:pt x="2113" y="28667"/>
                </a:lnTo>
                <a:lnTo>
                  <a:pt x="4551" y="17110"/>
                </a:lnTo>
                <a:lnTo>
                  <a:pt x="8117" y="6554"/>
                </a:lnTo>
                <a:lnTo>
                  <a:pt x="112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6215850" y="4589231"/>
            <a:ext cx="299189" cy="260350"/>
          </a:xfrm>
          <a:custGeom>
            <a:avLst/>
            <a:gdLst/>
            <a:ahLst/>
            <a:cxnLst/>
            <a:rect l="l" t="t" r="r" b="b"/>
            <a:pathLst>
              <a:path w="299189" h="260350">
                <a:moveTo>
                  <a:pt x="366" y="120249"/>
                </a:moveTo>
                <a:lnTo>
                  <a:pt x="1529" y="123837"/>
                </a:lnTo>
                <a:lnTo>
                  <a:pt x="5571" y="134200"/>
                </a:lnTo>
                <a:lnTo>
                  <a:pt x="10318" y="147259"/>
                </a:lnTo>
                <a:lnTo>
                  <a:pt x="15559" y="161422"/>
                </a:lnTo>
                <a:lnTo>
                  <a:pt x="21084" y="175098"/>
                </a:lnTo>
                <a:lnTo>
                  <a:pt x="26682" y="186695"/>
                </a:lnTo>
                <a:lnTo>
                  <a:pt x="32144" y="194621"/>
                </a:lnTo>
                <a:lnTo>
                  <a:pt x="42029" y="202867"/>
                </a:lnTo>
                <a:lnTo>
                  <a:pt x="54878" y="212764"/>
                </a:lnTo>
                <a:lnTo>
                  <a:pt x="68490" y="222979"/>
                </a:lnTo>
                <a:lnTo>
                  <a:pt x="79834" y="231375"/>
                </a:lnTo>
                <a:lnTo>
                  <a:pt x="85881" y="235812"/>
                </a:lnTo>
                <a:lnTo>
                  <a:pt x="126827" y="243789"/>
                </a:lnTo>
                <a:lnTo>
                  <a:pt x="139595" y="257135"/>
                </a:lnTo>
                <a:lnTo>
                  <a:pt x="147375" y="260350"/>
                </a:lnTo>
                <a:lnTo>
                  <a:pt x="154068" y="259270"/>
                </a:lnTo>
                <a:lnTo>
                  <a:pt x="165094" y="251018"/>
                </a:lnTo>
                <a:lnTo>
                  <a:pt x="174922" y="237416"/>
                </a:lnTo>
                <a:lnTo>
                  <a:pt x="180060" y="228604"/>
                </a:lnTo>
                <a:lnTo>
                  <a:pt x="180218" y="228307"/>
                </a:lnTo>
                <a:lnTo>
                  <a:pt x="203332" y="222678"/>
                </a:lnTo>
                <a:lnTo>
                  <a:pt x="216161" y="219597"/>
                </a:lnTo>
                <a:lnTo>
                  <a:pt x="223367" y="217969"/>
                </a:lnTo>
                <a:lnTo>
                  <a:pt x="229532" y="216712"/>
                </a:lnTo>
                <a:lnTo>
                  <a:pt x="237665" y="213724"/>
                </a:lnTo>
                <a:lnTo>
                  <a:pt x="249817" y="207626"/>
                </a:lnTo>
                <a:lnTo>
                  <a:pt x="263466" y="199538"/>
                </a:lnTo>
                <a:lnTo>
                  <a:pt x="276093" y="190580"/>
                </a:lnTo>
                <a:lnTo>
                  <a:pt x="285177" y="181870"/>
                </a:lnTo>
                <a:lnTo>
                  <a:pt x="291380" y="166761"/>
                </a:lnTo>
                <a:lnTo>
                  <a:pt x="294984" y="152244"/>
                </a:lnTo>
                <a:lnTo>
                  <a:pt x="297790" y="137437"/>
                </a:lnTo>
                <a:lnTo>
                  <a:pt x="299189" y="125327"/>
                </a:lnTo>
                <a:lnTo>
                  <a:pt x="298988" y="119964"/>
                </a:lnTo>
                <a:lnTo>
                  <a:pt x="296838" y="110796"/>
                </a:lnTo>
                <a:lnTo>
                  <a:pt x="293139" y="95308"/>
                </a:lnTo>
                <a:lnTo>
                  <a:pt x="288992" y="78037"/>
                </a:lnTo>
                <a:lnTo>
                  <a:pt x="285496" y="63517"/>
                </a:lnTo>
                <a:lnTo>
                  <a:pt x="43782" y="0"/>
                </a:lnTo>
                <a:lnTo>
                  <a:pt x="35738" y="23167"/>
                </a:lnTo>
                <a:lnTo>
                  <a:pt x="30319" y="38423"/>
                </a:lnTo>
                <a:lnTo>
                  <a:pt x="26568" y="48197"/>
                </a:lnTo>
                <a:lnTo>
                  <a:pt x="23529" y="54917"/>
                </a:lnTo>
                <a:lnTo>
                  <a:pt x="20245" y="61013"/>
                </a:lnTo>
                <a:lnTo>
                  <a:pt x="18636" y="63842"/>
                </a:lnTo>
                <a:lnTo>
                  <a:pt x="13564" y="72880"/>
                </a:lnTo>
                <a:lnTo>
                  <a:pt x="7900" y="84099"/>
                </a:lnTo>
                <a:lnTo>
                  <a:pt x="2944" y="96439"/>
                </a:lnTo>
                <a:lnTo>
                  <a:pt x="0" y="108842"/>
                </a:lnTo>
                <a:lnTo>
                  <a:pt x="366" y="1202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6215850" y="4589231"/>
            <a:ext cx="299189" cy="260350"/>
          </a:xfrm>
          <a:custGeom>
            <a:avLst/>
            <a:gdLst/>
            <a:ahLst/>
            <a:cxnLst/>
            <a:rect l="l" t="t" r="r" b="b"/>
            <a:pathLst>
              <a:path w="299189" h="260350">
                <a:moveTo>
                  <a:pt x="43782" y="0"/>
                </a:moveTo>
                <a:lnTo>
                  <a:pt x="35738" y="23167"/>
                </a:lnTo>
                <a:lnTo>
                  <a:pt x="30319" y="38423"/>
                </a:lnTo>
                <a:lnTo>
                  <a:pt x="26568" y="48197"/>
                </a:lnTo>
                <a:lnTo>
                  <a:pt x="23529" y="54917"/>
                </a:lnTo>
                <a:lnTo>
                  <a:pt x="20245" y="61013"/>
                </a:lnTo>
                <a:lnTo>
                  <a:pt x="18636" y="63842"/>
                </a:lnTo>
                <a:lnTo>
                  <a:pt x="13564" y="72880"/>
                </a:lnTo>
                <a:lnTo>
                  <a:pt x="7900" y="84099"/>
                </a:lnTo>
                <a:lnTo>
                  <a:pt x="2944" y="96439"/>
                </a:lnTo>
                <a:lnTo>
                  <a:pt x="0" y="108842"/>
                </a:lnTo>
                <a:lnTo>
                  <a:pt x="366" y="120249"/>
                </a:lnTo>
                <a:lnTo>
                  <a:pt x="1529" y="123837"/>
                </a:lnTo>
                <a:lnTo>
                  <a:pt x="5571" y="134200"/>
                </a:lnTo>
                <a:lnTo>
                  <a:pt x="10318" y="147259"/>
                </a:lnTo>
                <a:lnTo>
                  <a:pt x="15559" y="161422"/>
                </a:lnTo>
                <a:lnTo>
                  <a:pt x="21084" y="175098"/>
                </a:lnTo>
                <a:lnTo>
                  <a:pt x="26682" y="186695"/>
                </a:lnTo>
                <a:lnTo>
                  <a:pt x="32144" y="194621"/>
                </a:lnTo>
                <a:lnTo>
                  <a:pt x="42029" y="202867"/>
                </a:lnTo>
                <a:lnTo>
                  <a:pt x="54878" y="212764"/>
                </a:lnTo>
                <a:lnTo>
                  <a:pt x="68490" y="222979"/>
                </a:lnTo>
                <a:lnTo>
                  <a:pt x="79834" y="231375"/>
                </a:lnTo>
                <a:lnTo>
                  <a:pt x="85881" y="235812"/>
                </a:lnTo>
                <a:lnTo>
                  <a:pt x="126827" y="243789"/>
                </a:lnTo>
                <a:lnTo>
                  <a:pt x="139595" y="257135"/>
                </a:lnTo>
                <a:lnTo>
                  <a:pt x="147375" y="260350"/>
                </a:lnTo>
                <a:lnTo>
                  <a:pt x="154068" y="259270"/>
                </a:lnTo>
                <a:lnTo>
                  <a:pt x="165094" y="251018"/>
                </a:lnTo>
                <a:lnTo>
                  <a:pt x="174922" y="237416"/>
                </a:lnTo>
                <a:lnTo>
                  <a:pt x="180060" y="228604"/>
                </a:lnTo>
                <a:lnTo>
                  <a:pt x="180218" y="228307"/>
                </a:lnTo>
                <a:lnTo>
                  <a:pt x="203332" y="222678"/>
                </a:lnTo>
                <a:lnTo>
                  <a:pt x="216161" y="219597"/>
                </a:lnTo>
                <a:lnTo>
                  <a:pt x="223367" y="217969"/>
                </a:lnTo>
                <a:lnTo>
                  <a:pt x="229532" y="216712"/>
                </a:lnTo>
                <a:lnTo>
                  <a:pt x="237665" y="213724"/>
                </a:lnTo>
                <a:lnTo>
                  <a:pt x="249817" y="207626"/>
                </a:lnTo>
                <a:lnTo>
                  <a:pt x="263466" y="199538"/>
                </a:lnTo>
                <a:lnTo>
                  <a:pt x="276093" y="190580"/>
                </a:lnTo>
                <a:lnTo>
                  <a:pt x="285177" y="181870"/>
                </a:lnTo>
                <a:lnTo>
                  <a:pt x="291380" y="166761"/>
                </a:lnTo>
                <a:lnTo>
                  <a:pt x="294984" y="152244"/>
                </a:lnTo>
                <a:lnTo>
                  <a:pt x="297790" y="137437"/>
                </a:lnTo>
                <a:lnTo>
                  <a:pt x="299189" y="125327"/>
                </a:lnTo>
                <a:lnTo>
                  <a:pt x="298988" y="119964"/>
                </a:lnTo>
                <a:lnTo>
                  <a:pt x="296838" y="110796"/>
                </a:lnTo>
                <a:lnTo>
                  <a:pt x="293139" y="95308"/>
                </a:lnTo>
                <a:lnTo>
                  <a:pt x="288992" y="78037"/>
                </a:lnTo>
                <a:lnTo>
                  <a:pt x="285496" y="63517"/>
                </a:lnTo>
                <a:lnTo>
                  <a:pt x="283753" y="56286"/>
                </a:lnTo>
                <a:lnTo>
                  <a:pt x="283710" y="56108"/>
                </a:lnTo>
                <a:lnTo>
                  <a:pt x="4378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6217380" y="4420862"/>
            <a:ext cx="325539" cy="363794"/>
          </a:xfrm>
          <a:custGeom>
            <a:avLst/>
            <a:gdLst/>
            <a:ahLst/>
            <a:cxnLst/>
            <a:rect l="l" t="t" r="r" b="b"/>
            <a:pathLst>
              <a:path w="325539" h="363794">
                <a:moveTo>
                  <a:pt x="21081" y="103316"/>
                </a:moveTo>
                <a:lnTo>
                  <a:pt x="13114" y="119283"/>
                </a:lnTo>
                <a:lnTo>
                  <a:pt x="5777" y="133805"/>
                </a:lnTo>
                <a:lnTo>
                  <a:pt x="933" y="143323"/>
                </a:lnTo>
                <a:lnTo>
                  <a:pt x="0" y="145150"/>
                </a:lnTo>
                <a:lnTo>
                  <a:pt x="1003" y="156072"/>
                </a:lnTo>
                <a:lnTo>
                  <a:pt x="7177" y="170398"/>
                </a:lnTo>
                <a:lnTo>
                  <a:pt x="14822" y="183923"/>
                </a:lnTo>
                <a:lnTo>
                  <a:pt x="20241" y="192443"/>
                </a:lnTo>
                <a:lnTo>
                  <a:pt x="20967" y="193525"/>
                </a:lnTo>
                <a:lnTo>
                  <a:pt x="29875" y="224443"/>
                </a:lnTo>
                <a:lnTo>
                  <a:pt x="36809" y="248327"/>
                </a:lnTo>
                <a:lnTo>
                  <a:pt x="42097" y="266129"/>
                </a:lnTo>
                <a:lnTo>
                  <a:pt x="46063" y="278800"/>
                </a:lnTo>
                <a:lnTo>
                  <a:pt x="49034" y="287293"/>
                </a:lnTo>
                <a:lnTo>
                  <a:pt x="51334" y="292559"/>
                </a:lnTo>
                <a:lnTo>
                  <a:pt x="53290" y="295549"/>
                </a:lnTo>
                <a:lnTo>
                  <a:pt x="56756" y="298109"/>
                </a:lnTo>
                <a:lnTo>
                  <a:pt x="59674" y="301106"/>
                </a:lnTo>
                <a:lnTo>
                  <a:pt x="70398" y="315372"/>
                </a:lnTo>
                <a:lnTo>
                  <a:pt x="78384" y="324946"/>
                </a:lnTo>
                <a:lnTo>
                  <a:pt x="88239" y="335019"/>
                </a:lnTo>
                <a:lnTo>
                  <a:pt x="100051" y="344742"/>
                </a:lnTo>
                <a:lnTo>
                  <a:pt x="113910" y="353269"/>
                </a:lnTo>
                <a:lnTo>
                  <a:pt x="129905" y="359752"/>
                </a:lnTo>
                <a:lnTo>
                  <a:pt x="148127" y="363345"/>
                </a:lnTo>
                <a:lnTo>
                  <a:pt x="157556" y="363794"/>
                </a:lnTo>
                <a:lnTo>
                  <a:pt x="174939" y="363610"/>
                </a:lnTo>
                <a:lnTo>
                  <a:pt x="192064" y="363077"/>
                </a:lnTo>
                <a:lnTo>
                  <a:pt x="208705" y="362219"/>
                </a:lnTo>
                <a:lnTo>
                  <a:pt x="224637" y="361061"/>
                </a:lnTo>
                <a:lnTo>
                  <a:pt x="239634" y="359629"/>
                </a:lnTo>
                <a:lnTo>
                  <a:pt x="253469" y="357948"/>
                </a:lnTo>
                <a:lnTo>
                  <a:pt x="265918" y="356043"/>
                </a:lnTo>
                <a:lnTo>
                  <a:pt x="285751" y="351662"/>
                </a:lnTo>
                <a:lnTo>
                  <a:pt x="297327" y="346687"/>
                </a:lnTo>
                <a:lnTo>
                  <a:pt x="305830" y="336910"/>
                </a:lnTo>
                <a:lnTo>
                  <a:pt x="313579" y="323976"/>
                </a:lnTo>
                <a:lnTo>
                  <a:pt x="319984" y="310763"/>
                </a:lnTo>
                <a:lnTo>
                  <a:pt x="324751" y="298109"/>
                </a:lnTo>
                <a:lnTo>
                  <a:pt x="325539" y="270942"/>
                </a:lnTo>
                <a:lnTo>
                  <a:pt x="325162" y="254095"/>
                </a:lnTo>
                <a:lnTo>
                  <a:pt x="324751" y="241899"/>
                </a:lnTo>
                <a:lnTo>
                  <a:pt x="320392" y="216633"/>
                </a:lnTo>
                <a:lnTo>
                  <a:pt x="316928" y="196565"/>
                </a:lnTo>
                <a:lnTo>
                  <a:pt x="314211" y="180821"/>
                </a:lnTo>
                <a:lnTo>
                  <a:pt x="312088" y="168529"/>
                </a:lnTo>
                <a:lnTo>
                  <a:pt x="309022" y="150815"/>
                </a:lnTo>
                <a:lnTo>
                  <a:pt x="306526" y="136442"/>
                </a:lnTo>
                <a:lnTo>
                  <a:pt x="303369" y="119185"/>
                </a:lnTo>
                <a:lnTo>
                  <a:pt x="298656" y="101674"/>
                </a:lnTo>
                <a:lnTo>
                  <a:pt x="290409" y="80404"/>
                </a:lnTo>
                <a:lnTo>
                  <a:pt x="284688" y="69094"/>
                </a:lnTo>
                <a:lnTo>
                  <a:pt x="277758" y="57727"/>
                </a:lnTo>
                <a:lnTo>
                  <a:pt x="269510" y="46596"/>
                </a:lnTo>
                <a:lnTo>
                  <a:pt x="259834" y="35995"/>
                </a:lnTo>
                <a:lnTo>
                  <a:pt x="248624" y="26219"/>
                </a:lnTo>
                <a:lnTo>
                  <a:pt x="235768" y="17561"/>
                </a:lnTo>
                <a:lnTo>
                  <a:pt x="221160" y="10317"/>
                </a:lnTo>
                <a:lnTo>
                  <a:pt x="204690" y="4779"/>
                </a:lnTo>
                <a:lnTo>
                  <a:pt x="186250" y="1242"/>
                </a:lnTo>
                <a:lnTo>
                  <a:pt x="165731" y="0"/>
                </a:lnTo>
                <a:lnTo>
                  <a:pt x="162572" y="27"/>
                </a:lnTo>
                <a:lnTo>
                  <a:pt x="137092" y="1849"/>
                </a:lnTo>
                <a:lnTo>
                  <a:pt x="115128" y="6055"/>
                </a:lnTo>
                <a:lnTo>
                  <a:pt x="96420" y="12200"/>
                </a:lnTo>
                <a:lnTo>
                  <a:pt x="80707" y="19837"/>
                </a:lnTo>
                <a:lnTo>
                  <a:pt x="67728" y="28517"/>
                </a:lnTo>
                <a:lnTo>
                  <a:pt x="57224" y="37795"/>
                </a:lnTo>
                <a:lnTo>
                  <a:pt x="48932" y="47224"/>
                </a:lnTo>
                <a:lnTo>
                  <a:pt x="37947" y="64746"/>
                </a:lnTo>
                <a:lnTo>
                  <a:pt x="32686" y="77508"/>
                </a:lnTo>
                <a:lnTo>
                  <a:pt x="31551" y="80986"/>
                </a:lnTo>
                <a:lnTo>
                  <a:pt x="31445" y="81295"/>
                </a:lnTo>
                <a:lnTo>
                  <a:pt x="27812" y="89467"/>
                </a:lnTo>
                <a:lnTo>
                  <a:pt x="21081" y="10331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6217380" y="4420862"/>
            <a:ext cx="325539" cy="363794"/>
          </a:xfrm>
          <a:custGeom>
            <a:avLst/>
            <a:gdLst/>
            <a:ahLst/>
            <a:cxnLst/>
            <a:rect l="l" t="t" r="r" b="b"/>
            <a:pathLst>
              <a:path w="325539" h="363794">
                <a:moveTo>
                  <a:pt x="0" y="145150"/>
                </a:moveTo>
                <a:lnTo>
                  <a:pt x="1003" y="156072"/>
                </a:lnTo>
                <a:lnTo>
                  <a:pt x="7177" y="170398"/>
                </a:lnTo>
                <a:lnTo>
                  <a:pt x="14822" y="183923"/>
                </a:lnTo>
                <a:lnTo>
                  <a:pt x="20241" y="192443"/>
                </a:lnTo>
                <a:lnTo>
                  <a:pt x="20967" y="193525"/>
                </a:lnTo>
                <a:lnTo>
                  <a:pt x="29875" y="224443"/>
                </a:lnTo>
                <a:lnTo>
                  <a:pt x="36809" y="248327"/>
                </a:lnTo>
                <a:lnTo>
                  <a:pt x="42097" y="266129"/>
                </a:lnTo>
                <a:lnTo>
                  <a:pt x="46063" y="278800"/>
                </a:lnTo>
                <a:lnTo>
                  <a:pt x="49034" y="287293"/>
                </a:lnTo>
                <a:lnTo>
                  <a:pt x="51334" y="292559"/>
                </a:lnTo>
                <a:lnTo>
                  <a:pt x="53290" y="295549"/>
                </a:lnTo>
                <a:lnTo>
                  <a:pt x="55228" y="297216"/>
                </a:lnTo>
                <a:lnTo>
                  <a:pt x="56756" y="298109"/>
                </a:lnTo>
                <a:lnTo>
                  <a:pt x="59674" y="301106"/>
                </a:lnTo>
                <a:lnTo>
                  <a:pt x="70398" y="315372"/>
                </a:lnTo>
                <a:lnTo>
                  <a:pt x="78384" y="324946"/>
                </a:lnTo>
                <a:lnTo>
                  <a:pt x="88239" y="335019"/>
                </a:lnTo>
                <a:lnTo>
                  <a:pt x="100051" y="344742"/>
                </a:lnTo>
                <a:lnTo>
                  <a:pt x="113910" y="353269"/>
                </a:lnTo>
                <a:lnTo>
                  <a:pt x="129905" y="359752"/>
                </a:lnTo>
                <a:lnTo>
                  <a:pt x="148127" y="363345"/>
                </a:lnTo>
                <a:lnTo>
                  <a:pt x="157556" y="363794"/>
                </a:lnTo>
                <a:lnTo>
                  <a:pt x="174939" y="363610"/>
                </a:lnTo>
                <a:lnTo>
                  <a:pt x="192064" y="363077"/>
                </a:lnTo>
                <a:lnTo>
                  <a:pt x="208705" y="362219"/>
                </a:lnTo>
                <a:lnTo>
                  <a:pt x="224637" y="361061"/>
                </a:lnTo>
                <a:lnTo>
                  <a:pt x="239634" y="359629"/>
                </a:lnTo>
                <a:lnTo>
                  <a:pt x="253469" y="357948"/>
                </a:lnTo>
                <a:lnTo>
                  <a:pt x="265918" y="356043"/>
                </a:lnTo>
                <a:lnTo>
                  <a:pt x="285751" y="351662"/>
                </a:lnTo>
                <a:lnTo>
                  <a:pt x="297327" y="346687"/>
                </a:lnTo>
                <a:lnTo>
                  <a:pt x="305830" y="336910"/>
                </a:lnTo>
                <a:lnTo>
                  <a:pt x="313579" y="323976"/>
                </a:lnTo>
                <a:lnTo>
                  <a:pt x="319984" y="310763"/>
                </a:lnTo>
                <a:lnTo>
                  <a:pt x="324751" y="298109"/>
                </a:lnTo>
                <a:lnTo>
                  <a:pt x="325539" y="270942"/>
                </a:lnTo>
                <a:lnTo>
                  <a:pt x="325162" y="254095"/>
                </a:lnTo>
                <a:lnTo>
                  <a:pt x="324751" y="241899"/>
                </a:lnTo>
                <a:lnTo>
                  <a:pt x="320392" y="216633"/>
                </a:lnTo>
                <a:lnTo>
                  <a:pt x="316928" y="196565"/>
                </a:lnTo>
                <a:lnTo>
                  <a:pt x="314211" y="180821"/>
                </a:lnTo>
                <a:lnTo>
                  <a:pt x="312088" y="168529"/>
                </a:lnTo>
                <a:lnTo>
                  <a:pt x="309022" y="150815"/>
                </a:lnTo>
                <a:lnTo>
                  <a:pt x="306526" y="136442"/>
                </a:lnTo>
                <a:lnTo>
                  <a:pt x="303369" y="119185"/>
                </a:lnTo>
                <a:lnTo>
                  <a:pt x="298656" y="101674"/>
                </a:lnTo>
                <a:lnTo>
                  <a:pt x="290409" y="80404"/>
                </a:lnTo>
                <a:lnTo>
                  <a:pt x="284688" y="69094"/>
                </a:lnTo>
                <a:lnTo>
                  <a:pt x="277758" y="57727"/>
                </a:lnTo>
                <a:lnTo>
                  <a:pt x="269510" y="46596"/>
                </a:lnTo>
                <a:lnTo>
                  <a:pt x="259834" y="35995"/>
                </a:lnTo>
                <a:lnTo>
                  <a:pt x="248624" y="26219"/>
                </a:lnTo>
                <a:lnTo>
                  <a:pt x="235768" y="17561"/>
                </a:lnTo>
                <a:lnTo>
                  <a:pt x="221160" y="10317"/>
                </a:lnTo>
                <a:lnTo>
                  <a:pt x="204690" y="4779"/>
                </a:lnTo>
                <a:lnTo>
                  <a:pt x="186250" y="1242"/>
                </a:lnTo>
                <a:lnTo>
                  <a:pt x="165731" y="0"/>
                </a:lnTo>
                <a:lnTo>
                  <a:pt x="162572" y="27"/>
                </a:lnTo>
                <a:lnTo>
                  <a:pt x="137092" y="1849"/>
                </a:lnTo>
                <a:lnTo>
                  <a:pt x="115128" y="6055"/>
                </a:lnTo>
                <a:lnTo>
                  <a:pt x="96420" y="12200"/>
                </a:lnTo>
                <a:lnTo>
                  <a:pt x="80707" y="19837"/>
                </a:lnTo>
                <a:lnTo>
                  <a:pt x="67728" y="28517"/>
                </a:lnTo>
                <a:lnTo>
                  <a:pt x="57224" y="37795"/>
                </a:lnTo>
                <a:lnTo>
                  <a:pt x="48932" y="47224"/>
                </a:lnTo>
                <a:lnTo>
                  <a:pt x="37947" y="64746"/>
                </a:lnTo>
                <a:lnTo>
                  <a:pt x="32686" y="77508"/>
                </a:lnTo>
                <a:lnTo>
                  <a:pt x="31551" y="80986"/>
                </a:lnTo>
                <a:lnTo>
                  <a:pt x="31445" y="81295"/>
                </a:lnTo>
                <a:lnTo>
                  <a:pt x="27812" y="89467"/>
                </a:lnTo>
                <a:lnTo>
                  <a:pt x="21081" y="103316"/>
                </a:lnTo>
                <a:lnTo>
                  <a:pt x="13114" y="119283"/>
                </a:lnTo>
                <a:lnTo>
                  <a:pt x="5777" y="133805"/>
                </a:lnTo>
                <a:lnTo>
                  <a:pt x="933" y="143323"/>
                </a:lnTo>
                <a:lnTo>
                  <a:pt x="0" y="1451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6325427" y="4662757"/>
            <a:ext cx="216700" cy="57377"/>
          </a:xfrm>
          <a:custGeom>
            <a:avLst/>
            <a:gdLst/>
            <a:ahLst/>
            <a:cxnLst/>
            <a:rect l="l" t="t" r="r" b="b"/>
            <a:pathLst>
              <a:path w="216700" h="57377">
                <a:moveTo>
                  <a:pt x="216700" y="0"/>
                </a:moveTo>
                <a:lnTo>
                  <a:pt x="0" y="46431"/>
                </a:lnTo>
                <a:lnTo>
                  <a:pt x="1660" y="47409"/>
                </a:lnTo>
                <a:lnTo>
                  <a:pt x="13528" y="51453"/>
                </a:lnTo>
                <a:lnTo>
                  <a:pt x="22142" y="53188"/>
                </a:lnTo>
                <a:lnTo>
                  <a:pt x="32529" y="54677"/>
                </a:lnTo>
                <a:lnTo>
                  <a:pt x="44679" y="55881"/>
                </a:lnTo>
                <a:lnTo>
                  <a:pt x="58581" y="56759"/>
                </a:lnTo>
                <a:lnTo>
                  <a:pt x="74225" y="57271"/>
                </a:lnTo>
                <a:lnTo>
                  <a:pt x="91601" y="57377"/>
                </a:lnTo>
                <a:lnTo>
                  <a:pt x="110699" y="57036"/>
                </a:lnTo>
                <a:lnTo>
                  <a:pt x="131508" y="56210"/>
                </a:lnTo>
                <a:lnTo>
                  <a:pt x="157104" y="54822"/>
                </a:lnTo>
                <a:lnTo>
                  <a:pt x="175690" y="53161"/>
                </a:lnTo>
                <a:lnTo>
                  <a:pt x="189278" y="50526"/>
                </a:lnTo>
                <a:lnTo>
                  <a:pt x="198852" y="46268"/>
                </a:lnTo>
                <a:lnTo>
                  <a:pt x="205396" y="39735"/>
                </a:lnTo>
                <a:lnTo>
                  <a:pt x="209896" y="30280"/>
                </a:lnTo>
                <a:lnTo>
                  <a:pt x="213335" y="17251"/>
                </a:lnTo>
                <a:lnTo>
                  <a:pt x="21670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6325427" y="4662757"/>
            <a:ext cx="216700" cy="57377"/>
          </a:xfrm>
          <a:custGeom>
            <a:avLst/>
            <a:gdLst/>
            <a:ahLst/>
            <a:cxnLst/>
            <a:rect l="l" t="t" r="r" b="b"/>
            <a:pathLst>
              <a:path w="216700" h="57377">
                <a:moveTo>
                  <a:pt x="216700" y="0"/>
                </a:moveTo>
                <a:lnTo>
                  <a:pt x="213335" y="17251"/>
                </a:lnTo>
                <a:lnTo>
                  <a:pt x="209896" y="30280"/>
                </a:lnTo>
                <a:lnTo>
                  <a:pt x="205396" y="39735"/>
                </a:lnTo>
                <a:lnTo>
                  <a:pt x="198852" y="46268"/>
                </a:lnTo>
                <a:lnTo>
                  <a:pt x="189278" y="50526"/>
                </a:lnTo>
                <a:lnTo>
                  <a:pt x="175690" y="53161"/>
                </a:lnTo>
                <a:lnTo>
                  <a:pt x="157104" y="54822"/>
                </a:lnTo>
                <a:lnTo>
                  <a:pt x="132533" y="56159"/>
                </a:lnTo>
                <a:lnTo>
                  <a:pt x="110699" y="57036"/>
                </a:lnTo>
                <a:lnTo>
                  <a:pt x="91601" y="57377"/>
                </a:lnTo>
                <a:lnTo>
                  <a:pt x="74225" y="57271"/>
                </a:lnTo>
                <a:lnTo>
                  <a:pt x="58581" y="56759"/>
                </a:lnTo>
                <a:lnTo>
                  <a:pt x="44679" y="55881"/>
                </a:lnTo>
                <a:lnTo>
                  <a:pt x="32529" y="54677"/>
                </a:lnTo>
                <a:lnTo>
                  <a:pt x="22142" y="53188"/>
                </a:lnTo>
                <a:lnTo>
                  <a:pt x="13528" y="51453"/>
                </a:lnTo>
                <a:lnTo>
                  <a:pt x="1660" y="47409"/>
                </a:lnTo>
                <a:lnTo>
                  <a:pt x="0" y="464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273105" y="4440137"/>
            <a:ext cx="104548" cy="142146"/>
          </a:xfrm>
          <a:custGeom>
            <a:avLst/>
            <a:gdLst/>
            <a:ahLst/>
            <a:cxnLst/>
            <a:rect l="l" t="t" r="r" b="b"/>
            <a:pathLst>
              <a:path w="104548" h="142146">
                <a:moveTo>
                  <a:pt x="0" y="18601"/>
                </a:moveTo>
                <a:lnTo>
                  <a:pt x="104470" y="142146"/>
                </a:lnTo>
                <a:lnTo>
                  <a:pt x="104548" y="140328"/>
                </a:lnTo>
                <a:lnTo>
                  <a:pt x="104404" y="127923"/>
                </a:lnTo>
                <a:lnTo>
                  <a:pt x="103132" y="115943"/>
                </a:lnTo>
                <a:lnTo>
                  <a:pt x="100838" y="104244"/>
                </a:lnTo>
                <a:lnTo>
                  <a:pt x="97629" y="92685"/>
                </a:lnTo>
                <a:lnTo>
                  <a:pt x="93611" y="81123"/>
                </a:lnTo>
                <a:lnTo>
                  <a:pt x="88890" y="69416"/>
                </a:lnTo>
                <a:lnTo>
                  <a:pt x="83574" y="57421"/>
                </a:lnTo>
                <a:lnTo>
                  <a:pt x="77767" y="44996"/>
                </a:lnTo>
                <a:lnTo>
                  <a:pt x="71577" y="31999"/>
                </a:lnTo>
                <a:lnTo>
                  <a:pt x="66337" y="21130"/>
                </a:lnTo>
                <a:lnTo>
                  <a:pt x="60527" y="10412"/>
                </a:lnTo>
                <a:lnTo>
                  <a:pt x="55022" y="3431"/>
                </a:lnTo>
                <a:lnTo>
                  <a:pt x="48906" y="18"/>
                </a:lnTo>
                <a:lnTo>
                  <a:pt x="41262" y="0"/>
                </a:lnTo>
                <a:lnTo>
                  <a:pt x="31174" y="3205"/>
                </a:lnTo>
                <a:lnTo>
                  <a:pt x="17725" y="9463"/>
                </a:lnTo>
                <a:lnTo>
                  <a:pt x="0" y="1860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273105" y="4440137"/>
            <a:ext cx="104548" cy="142146"/>
          </a:xfrm>
          <a:custGeom>
            <a:avLst/>
            <a:gdLst/>
            <a:ahLst/>
            <a:cxnLst/>
            <a:rect l="l" t="t" r="r" b="b"/>
            <a:pathLst>
              <a:path w="104548" h="142146">
                <a:moveTo>
                  <a:pt x="0" y="18601"/>
                </a:moveTo>
                <a:lnTo>
                  <a:pt x="17725" y="9463"/>
                </a:lnTo>
                <a:lnTo>
                  <a:pt x="31174" y="3205"/>
                </a:lnTo>
                <a:lnTo>
                  <a:pt x="41262" y="0"/>
                </a:lnTo>
                <a:lnTo>
                  <a:pt x="48906" y="18"/>
                </a:lnTo>
                <a:lnTo>
                  <a:pt x="55022" y="3431"/>
                </a:lnTo>
                <a:lnTo>
                  <a:pt x="60527" y="10412"/>
                </a:lnTo>
                <a:lnTo>
                  <a:pt x="66337" y="21130"/>
                </a:lnTo>
                <a:lnTo>
                  <a:pt x="71577" y="31999"/>
                </a:lnTo>
                <a:lnTo>
                  <a:pt x="77767" y="44996"/>
                </a:lnTo>
                <a:lnTo>
                  <a:pt x="83574" y="57421"/>
                </a:lnTo>
                <a:lnTo>
                  <a:pt x="88890" y="69416"/>
                </a:lnTo>
                <a:lnTo>
                  <a:pt x="93611" y="81123"/>
                </a:lnTo>
                <a:lnTo>
                  <a:pt x="97629" y="92685"/>
                </a:lnTo>
                <a:lnTo>
                  <a:pt x="100838" y="104244"/>
                </a:lnTo>
                <a:lnTo>
                  <a:pt x="103132" y="115943"/>
                </a:lnTo>
                <a:lnTo>
                  <a:pt x="104404" y="127923"/>
                </a:lnTo>
                <a:lnTo>
                  <a:pt x="104548" y="140328"/>
                </a:lnTo>
                <a:lnTo>
                  <a:pt x="104470" y="1421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433773" y="4429321"/>
            <a:ext cx="56686" cy="173443"/>
          </a:xfrm>
          <a:custGeom>
            <a:avLst/>
            <a:gdLst/>
            <a:ahLst/>
            <a:cxnLst/>
            <a:rect l="l" t="t" r="r" b="b"/>
            <a:pathLst>
              <a:path w="56686" h="173443">
                <a:moveTo>
                  <a:pt x="0" y="0"/>
                </a:moveTo>
                <a:lnTo>
                  <a:pt x="56108" y="173443"/>
                </a:lnTo>
                <a:lnTo>
                  <a:pt x="56538" y="169541"/>
                </a:lnTo>
                <a:lnTo>
                  <a:pt x="56686" y="158670"/>
                </a:lnTo>
                <a:lnTo>
                  <a:pt x="55623" y="146755"/>
                </a:lnTo>
                <a:lnTo>
                  <a:pt x="53545" y="134109"/>
                </a:lnTo>
                <a:lnTo>
                  <a:pt x="50649" y="121047"/>
                </a:lnTo>
                <a:lnTo>
                  <a:pt x="47133" y="107882"/>
                </a:lnTo>
                <a:lnTo>
                  <a:pt x="43192" y="94927"/>
                </a:lnTo>
                <a:lnTo>
                  <a:pt x="39023" y="82496"/>
                </a:lnTo>
                <a:lnTo>
                  <a:pt x="34823" y="70904"/>
                </a:lnTo>
                <a:lnTo>
                  <a:pt x="29070" y="55723"/>
                </a:lnTo>
                <a:lnTo>
                  <a:pt x="25247" y="46360"/>
                </a:lnTo>
                <a:lnTo>
                  <a:pt x="21297" y="37874"/>
                </a:lnTo>
                <a:lnTo>
                  <a:pt x="16351" y="28497"/>
                </a:lnTo>
                <a:lnTo>
                  <a:pt x="9541" y="16461"/>
                </a:lnTo>
                <a:lnTo>
                  <a:pt x="0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433773" y="4429321"/>
            <a:ext cx="56686" cy="173443"/>
          </a:xfrm>
          <a:custGeom>
            <a:avLst/>
            <a:gdLst/>
            <a:ahLst/>
            <a:cxnLst/>
            <a:rect l="l" t="t" r="r" b="b"/>
            <a:pathLst>
              <a:path w="56686" h="173443">
                <a:moveTo>
                  <a:pt x="0" y="0"/>
                </a:moveTo>
                <a:lnTo>
                  <a:pt x="9541" y="16461"/>
                </a:lnTo>
                <a:lnTo>
                  <a:pt x="16351" y="28497"/>
                </a:lnTo>
                <a:lnTo>
                  <a:pt x="21297" y="37874"/>
                </a:lnTo>
                <a:lnTo>
                  <a:pt x="25247" y="46360"/>
                </a:lnTo>
                <a:lnTo>
                  <a:pt x="29070" y="55723"/>
                </a:lnTo>
                <a:lnTo>
                  <a:pt x="33633" y="67731"/>
                </a:lnTo>
                <a:lnTo>
                  <a:pt x="39023" y="82496"/>
                </a:lnTo>
                <a:lnTo>
                  <a:pt x="43192" y="94927"/>
                </a:lnTo>
                <a:lnTo>
                  <a:pt x="47133" y="107882"/>
                </a:lnTo>
                <a:lnTo>
                  <a:pt x="50649" y="121047"/>
                </a:lnTo>
                <a:lnTo>
                  <a:pt x="53545" y="134109"/>
                </a:lnTo>
                <a:lnTo>
                  <a:pt x="55623" y="146755"/>
                </a:lnTo>
                <a:lnTo>
                  <a:pt x="56686" y="158670"/>
                </a:lnTo>
                <a:lnTo>
                  <a:pt x="56538" y="169541"/>
                </a:lnTo>
                <a:lnTo>
                  <a:pt x="56108" y="1734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346487" y="4796830"/>
            <a:ext cx="29349" cy="4790"/>
          </a:xfrm>
          <a:custGeom>
            <a:avLst/>
            <a:gdLst/>
            <a:ahLst/>
            <a:cxnLst/>
            <a:rect l="l" t="t" r="r" b="b"/>
            <a:pathLst>
              <a:path w="29349" h="4790">
                <a:moveTo>
                  <a:pt x="0" y="91"/>
                </a:moveTo>
                <a:lnTo>
                  <a:pt x="12713" y="0"/>
                </a:lnTo>
                <a:lnTo>
                  <a:pt x="25393" y="211"/>
                </a:lnTo>
                <a:lnTo>
                  <a:pt x="25780" y="230"/>
                </a:lnTo>
                <a:lnTo>
                  <a:pt x="25514" y="1488"/>
                </a:lnTo>
                <a:lnTo>
                  <a:pt x="26085" y="3101"/>
                </a:lnTo>
                <a:lnTo>
                  <a:pt x="25996" y="4345"/>
                </a:lnTo>
                <a:lnTo>
                  <a:pt x="26593" y="4726"/>
                </a:lnTo>
                <a:lnTo>
                  <a:pt x="29209" y="4612"/>
                </a:lnTo>
                <a:lnTo>
                  <a:pt x="29349" y="47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395495" y="4793113"/>
            <a:ext cx="10566" cy="25831"/>
          </a:xfrm>
          <a:custGeom>
            <a:avLst/>
            <a:gdLst/>
            <a:ahLst/>
            <a:cxnLst/>
            <a:rect l="l" t="t" r="r" b="b"/>
            <a:pathLst>
              <a:path w="10566" h="25831">
                <a:moveTo>
                  <a:pt x="0" y="25831"/>
                </a:moveTo>
                <a:lnTo>
                  <a:pt x="4289" y="13753"/>
                </a:lnTo>
                <a:lnTo>
                  <a:pt x="9268" y="2208"/>
                </a:lnTo>
                <a:lnTo>
                  <a:pt x="105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430865" y="4792159"/>
            <a:ext cx="16433" cy="2032"/>
          </a:xfrm>
          <a:custGeom>
            <a:avLst/>
            <a:gdLst/>
            <a:ahLst/>
            <a:cxnLst/>
            <a:rect l="l" t="t" r="r" b="b"/>
            <a:pathLst>
              <a:path w="16433" h="2032">
                <a:moveTo>
                  <a:pt x="0" y="850"/>
                </a:moveTo>
                <a:lnTo>
                  <a:pt x="5575" y="838"/>
                </a:lnTo>
                <a:lnTo>
                  <a:pt x="11468" y="0"/>
                </a:lnTo>
                <a:lnTo>
                  <a:pt x="16433" y="20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256482" y="4714219"/>
            <a:ext cx="47599" cy="109080"/>
          </a:xfrm>
          <a:custGeom>
            <a:avLst/>
            <a:gdLst/>
            <a:ahLst/>
            <a:cxnLst/>
            <a:rect l="l" t="t" r="r" b="b"/>
            <a:pathLst>
              <a:path w="47599" h="109080">
                <a:moveTo>
                  <a:pt x="0" y="0"/>
                </a:moveTo>
                <a:lnTo>
                  <a:pt x="1852" y="11710"/>
                </a:lnTo>
                <a:lnTo>
                  <a:pt x="4116" y="24418"/>
                </a:lnTo>
                <a:lnTo>
                  <a:pt x="6938" y="37709"/>
                </a:lnTo>
                <a:lnTo>
                  <a:pt x="10465" y="51172"/>
                </a:lnTo>
                <a:lnTo>
                  <a:pt x="14841" y="64394"/>
                </a:lnTo>
                <a:lnTo>
                  <a:pt x="20214" y="76963"/>
                </a:lnTo>
                <a:lnTo>
                  <a:pt x="26730" y="88466"/>
                </a:lnTo>
                <a:lnTo>
                  <a:pt x="34535" y="98491"/>
                </a:lnTo>
                <a:lnTo>
                  <a:pt x="43775" y="106625"/>
                </a:lnTo>
                <a:lnTo>
                  <a:pt x="47599" y="1090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549701" y="6284779"/>
            <a:ext cx="300748" cy="0"/>
          </a:xfrm>
          <a:custGeom>
            <a:avLst/>
            <a:gdLst/>
            <a:ahLst/>
            <a:cxnLst/>
            <a:rect l="l" t="t" r="r" b="b"/>
            <a:pathLst>
              <a:path w="300748">
                <a:moveTo>
                  <a:pt x="0" y="0"/>
                </a:moveTo>
                <a:lnTo>
                  <a:pt x="300748" y="0"/>
                </a:lnTo>
              </a:path>
            </a:pathLst>
          </a:custGeom>
          <a:ln w="36893">
            <a:solidFill>
              <a:srgbClr val="7AB41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549701" y="6266968"/>
            <a:ext cx="300748" cy="35623"/>
          </a:xfrm>
          <a:custGeom>
            <a:avLst/>
            <a:gdLst/>
            <a:ahLst/>
            <a:cxnLst/>
            <a:rect l="l" t="t" r="r" b="b"/>
            <a:pathLst>
              <a:path w="300748" h="35623">
                <a:moveTo>
                  <a:pt x="0" y="35623"/>
                </a:moveTo>
                <a:lnTo>
                  <a:pt x="300748" y="35623"/>
                </a:lnTo>
                <a:lnTo>
                  <a:pt x="300748" y="0"/>
                </a:lnTo>
                <a:lnTo>
                  <a:pt x="0" y="0"/>
                </a:lnTo>
                <a:lnTo>
                  <a:pt x="0" y="356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6293135" y="6284779"/>
            <a:ext cx="300736" cy="0"/>
          </a:xfrm>
          <a:custGeom>
            <a:avLst/>
            <a:gdLst/>
            <a:ahLst/>
            <a:cxnLst/>
            <a:rect l="l" t="t" r="r" b="b"/>
            <a:pathLst>
              <a:path w="300736">
                <a:moveTo>
                  <a:pt x="0" y="0"/>
                </a:moveTo>
                <a:lnTo>
                  <a:pt x="300736" y="0"/>
                </a:lnTo>
              </a:path>
            </a:pathLst>
          </a:custGeom>
          <a:ln w="36893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293135" y="6266968"/>
            <a:ext cx="300736" cy="35623"/>
          </a:xfrm>
          <a:custGeom>
            <a:avLst/>
            <a:gdLst/>
            <a:ahLst/>
            <a:cxnLst/>
            <a:rect l="l" t="t" r="r" b="b"/>
            <a:pathLst>
              <a:path w="300736" h="35623">
                <a:moveTo>
                  <a:pt x="0" y="35623"/>
                </a:moveTo>
                <a:lnTo>
                  <a:pt x="300736" y="35623"/>
                </a:lnTo>
                <a:lnTo>
                  <a:pt x="300736" y="0"/>
                </a:lnTo>
                <a:lnTo>
                  <a:pt x="0" y="0"/>
                </a:lnTo>
                <a:lnTo>
                  <a:pt x="0" y="356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443893" y="6284777"/>
            <a:ext cx="149974" cy="0"/>
          </a:xfrm>
          <a:custGeom>
            <a:avLst/>
            <a:gdLst/>
            <a:ahLst/>
            <a:cxnLst/>
            <a:rect l="l" t="t" r="r" b="b"/>
            <a:pathLst>
              <a:path w="149974">
                <a:moveTo>
                  <a:pt x="0" y="0"/>
                </a:moveTo>
                <a:lnTo>
                  <a:pt x="149974" y="0"/>
                </a:lnTo>
              </a:path>
            </a:pathLst>
          </a:custGeom>
          <a:ln w="36893">
            <a:solidFill>
              <a:srgbClr val="6CB02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443893" y="6266967"/>
            <a:ext cx="149974" cy="35623"/>
          </a:xfrm>
          <a:custGeom>
            <a:avLst/>
            <a:gdLst/>
            <a:ahLst/>
            <a:cxnLst/>
            <a:rect l="l" t="t" r="r" b="b"/>
            <a:pathLst>
              <a:path w="149974" h="35623">
                <a:moveTo>
                  <a:pt x="0" y="35623"/>
                </a:moveTo>
                <a:lnTo>
                  <a:pt x="149974" y="35623"/>
                </a:lnTo>
                <a:lnTo>
                  <a:pt x="149974" y="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271671" y="6003218"/>
            <a:ext cx="61417" cy="302691"/>
          </a:xfrm>
          <a:custGeom>
            <a:avLst/>
            <a:gdLst/>
            <a:ahLst/>
            <a:cxnLst/>
            <a:rect l="l" t="t" r="r" b="b"/>
            <a:pathLst>
              <a:path w="61417" h="302691">
                <a:moveTo>
                  <a:pt x="61417" y="299618"/>
                </a:moveTo>
                <a:lnTo>
                  <a:pt x="35496" y="0"/>
                </a:lnTo>
                <a:lnTo>
                  <a:pt x="0" y="3073"/>
                </a:lnTo>
                <a:lnTo>
                  <a:pt x="25920" y="302691"/>
                </a:lnTo>
                <a:lnTo>
                  <a:pt x="61417" y="29961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271671" y="6003218"/>
            <a:ext cx="61417" cy="302691"/>
          </a:xfrm>
          <a:custGeom>
            <a:avLst/>
            <a:gdLst/>
            <a:ahLst/>
            <a:cxnLst/>
            <a:rect l="l" t="t" r="r" b="b"/>
            <a:pathLst>
              <a:path w="61417" h="302691">
                <a:moveTo>
                  <a:pt x="61417" y="299618"/>
                </a:moveTo>
                <a:lnTo>
                  <a:pt x="35496" y="0"/>
                </a:lnTo>
                <a:lnTo>
                  <a:pt x="0" y="3073"/>
                </a:lnTo>
                <a:lnTo>
                  <a:pt x="25920" y="302691"/>
                </a:lnTo>
                <a:lnTo>
                  <a:pt x="61417" y="2996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223928" y="5728327"/>
            <a:ext cx="85839" cy="302437"/>
          </a:xfrm>
          <a:custGeom>
            <a:avLst/>
            <a:gdLst/>
            <a:ahLst/>
            <a:cxnLst/>
            <a:rect l="l" t="t" r="r" b="b"/>
            <a:pathLst>
              <a:path w="85839" h="302437">
                <a:moveTo>
                  <a:pt x="85839" y="296430"/>
                </a:moveTo>
                <a:lnTo>
                  <a:pt x="35115" y="0"/>
                </a:lnTo>
                <a:lnTo>
                  <a:pt x="0" y="6007"/>
                </a:lnTo>
                <a:lnTo>
                  <a:pt x="50723" y="302437"/>
                </a:lnTo>
                <a:lnTo>
                  <a:pt x="85839" y="29643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223928" y="5728327"/>
            <a:ext cx="85839" cy="302437"/>
          </a:xfrm>
          <a:custGeom>
            <a:avLst/>
            <a:gdLst/>
            <a:ahLst/>
            <a:cxnLst/>
            <a:rect l="l" t="t" r="r" b="b"/>
            <a:pathLst>
              <a:path w="85839" h="302437">
                <a:moveTo>
                  <a:pt x="85839" y="296430"/>
                </a:moveTo>
                <a:lnTo>
                  <a:pt x="35115" y="0"/>
                </a:lnTo>
                <a:lnTo>
                  <a:pt x="0" y="6007"/>
                </a:lnTo>
                <a:lnTo>
                  <a:pt x="50723" y="302437"/>
                </a:lnTo>
                <a:lnTo>
                  <a:pt x="85839" y="2964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143709" y="5540531"/>
            <a:ext cx="16591" cy="82156"/>
          </a:xfrm>
          <a:custGeom>
            <a:avLst/>
            <a:gdLst/>
            <a:ahLst/>
            <a:cxnLst/>
            <a:rect l="l" t="t" r="r" b="b"/>
            <a:pathLst>
              <a:path w="16591" h="82156">
                <a:moveTo>
                  <a:pt x="16591" y="82156"/>
                </a:moveTo>
                <a:lnTo>
                  <a:pt x="8893" y="64056"/>
                </a:lnTo>
                <a:lnTo>
                  <a:pt x="3627" y="50446"/>
                </a:lnTo>
                <a:lnTo>
                  <a:pt x="694" y="39935"/>
                </a:lnTo>
                <a:lnTo>
                  <a:pt x="0" y="31134"/>
                </a:lnTo>
                <a:lnTo>
                  <a:pt x="1446" y="22653"/>
                </a:lnTo>
                <a:lnTo>
                  <a:pt x="4938" y="13104"/>
                </a:lnTo>
                <a:lnTo>
                  <a:pt x="10378" y="1095"/>
                </a:lnTo>
                <a:lnTo>
                  <a:pt x="108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120911" y="5509277"/>
            <a:ext cx="8782" cy="51003"/>
          </a:xfrm>
          <a:custGeom>
            <a:avLst/>
            <a:gdLst/>
            <a:ahLst/>
            <a:cxnLst/>
            <a:rect l="l" t="t" r="r" b="b"/>
            <a:pathLst>
              <a:path w="8782" h="51003">
                <a:moveTo>
                  <a:pt x="1835" y="51003"/>
                </a:moveTo>
                <a:lnTo>
                  <a:pt x="26" y="30803"/>
                </a:lnTo>
                <a:lnTo>
                  <a:pt x="0" y="18688"/>
                </a:lnTo>
                <a:lnTo>
                  <a:pt x="2334" y="10413"/>
                </a:lnTo>
                <a:lnTo>
                  <a:pt x="7607" y="1737"/>
                </a:lnTo>
                <a:lnTo>
                  <a:pt x="87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181556" y="3882936"/>
            <a:ext cx="1990597" cy="3142602"/>
          </a:xfrm>
          <a:custGeom>
            <a:avLst/>
            <a:gdLst/>
            <a:ahLst/>
            <a:cxnLst/>
            <a:rect l="l" t="t" r="r" b="b"/>
            <a:pathLst>
              <a:path w="1990597" h="3142602">
                <a:moveTo>
                  <a:pt x="0" y="3142602"/>
                </a:moveTo>
                <a:lnTo>
                  <a:pt x="1990597" y="3142602"/>
                </a:lnTo>
                <a:lnTo>
                  <a:pt x="1990597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894875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973733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7010313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 txBox="1"/>
          <p:nvPr/>
        </p:nvSpPr>
        <p:spPr>
          <a:xfrm>
            <a:off x="5181556" y="3882551"/>
            <a:ext cx="317779" cy="3143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8" name="object 158"/>
          <p:cNvSpPr txBox="1"/>
          <p:nvPr/>
        </p:nvSpPr>
        <p:spPr>
          <a:xfrm>
            <a:off x="5499336" y="3882551"/>
            <a:ext cx="65709" cy="3143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7" name="object 157"/>
          <p:cNvSpPr txBox="1"/>
          <p:nvPr/>
        </p:nvSpPr>
        <p:spPr>
          <a:xfrm>
            <a:off x="5565046" y="3882552"/>
            <a:ext cx="369589" cy="838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0"/>
              </a:spcBef>
            </a:pPr>
            <a:endParaRPr sz="650"/>
          </a:p>
        </p:txBody>
      </p:sp>
      <p:sp>
        <p:nvSpPr>
          <p:cNvPr id="156" name="object 156"/>
          <p:cNvSpPr txBox="1"/>
          <p:nvPr/>
        </p:nvSpPr>
        <p:spPr>
          <a:xfrm>
            <a:off x="5934635" y="3882552"/>
            <a:ext cx="363835" cy="838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0"/>
              </a:spcBef>
            </a:pPr>
            <a:endParaRPr sz="650"/>
          </a:p>
        </p:txBody>
      </p:sp>
      <p:sp>
        <p:nvSpPr>
          <p:cNvPr id="155" name="object 155"/>
          <p:cNvSpPr txBox="1"/>
          <p:nvPr/>
        </p:nvSpPr>
        <p:spPr>
          <a:xfrm>
            <a:off x="6298470" y="3882552"/>
            <a:ext cx="65722" cy="1935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4" name="object 154"/>
          <p:cNvSpPr txBox="1"/>
          <p:nvPr/>
        </p:nvSpPr>
        <p:spPr>
          <a:xfrm>
            <a:off x="6364192" y="3882552"/>
            <a:ext cx="301878" cy="1935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3" name="object 153"/>
          <p:cNvSpPr txBox="1"/>
          <p:nvPr/>
        </p:nvSpPr>
        <p:spPr>
          <a:xfrm>
            <a:off x="6666071" y="3882551"/>
            <a:ext cx="184378" cy="5685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2" name="object 152"/>
          <p:cNvSpPr txBox="1"/>
          <p:nvPr/>
        </p:nvSpPr>
        <p:spPr>
          <a:xfrm>
            <a:off x="6850450" y="3882552"/>
            <a:ext cx="58610" cy="19129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1" name="object 151"/>
          <p:cNvSpPr txBox="1"/>
          <p:nvPr/>
        </p:nvSpPr>
        <p:spPr>
          <a:xfrm>
            <a:off x="6909061" y="3882552"/>
            <a:ext cx="263099" cy="19129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0" name="object 150"/>
          <p:cNvSpPr txBox="1"/>
          <p:nvPr/>
        </p:nvSpPr>
        <p:spPr>
          <a:xfrm>
            <a:off x="5565046" y="3966426"/>
            <a:ext cx="369589" cy="577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 txBox="1"/>
          <p:nvPr/>
        </p:nvSpPr>
        <p:spPr>
          <a:xfrm>
            <a:off x="5934635" y="3966426"/>
            <a:ext cx="363835" cy="577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 txBox="1"/>
          <p:nvPr/>
        </p:nvSpPr>
        <p:spPr>
          <a:xfrm>
            <a:off x="5565046" y="4024223"/>
            <a:ext cx="369589" cy="30016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7" name="object 147"/>
          <p:cNvSpPr txBox="1"/>
          <p:nvPr/>
        </p:nvSpPr>
        <p:spPr>
          <a:xfrm>
            <a:off x="5934635" y="4024224"/>
            <a:ext cx="363835" cy="518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 txBox="1"/>
          <p:nvPr/>
        </p:nvSpPr>
        <p:spPr>
          <a:xfrm>
            <a:off x="5934635" y="4076104"/>
            <a:ext cx="363835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5" name="object 145"/>
          <p:cNvSpPr txBox="1"/>
          <p:nvPr/>
        </p:nvSpPr>
        <p:spPr>
          <a:xfrm>
            <a:off x="6298470" y="4076104"/>
            <a:ext cx="65722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4" name="object 144"/>
          <p:cNvSpPr txBox="1"/>
          <p:nvPr/>
        </p:nvSpPr>
        <p:spPr>
          <a:xfrm>
            <a:off x="6364192" y="4076104"/>
            <a:ext cx="301878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3" name="object 143"/>
          <p:cNvSpPr txBox="1"/>
          <p:nvPr/>
        </p:nvSpPr>
        <p:spPr>
          <a:xfrm>
            <a:off x="5934635" y="4296270"/>
            <a:ext cx="363835" cy="2818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2" name="object 142"/>
          <p:cNvSpPr txBox="1"/>
          <p:nvPr/>
        </p:nvSpPr>
        <p:spPr>
          <a:xfrm>
            <a:off x="6298470" y="4296270"/>
            <a:ext cx="65722" cy="2818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1" name="object 141"/>
          <p:cNvSpPr txBox="1"/>
          <p:nvPr/>
        </p:nvSpPr>
        <p:spPr>
          <a:xfrm>
            <a:off x="6364192" y="4296270"/>
            <a:ext cx="301878" cy="1548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0" name="object 140"/>
          <p:cNvSpPr txBox="1"/>
          <p:nvPr/>
        </p:nvSpPr>
        <p:spPr>
          <a:xfrm>
            <a:off x="6364192" y="4451140"/>
            <a:ext cx="301878" cy="72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0"/>
              </a:spcBef>
            </a:pPr>
            <a:endParaRPr sz="550"/>
          </a:p>
        </p:txBody>
      </p:sp>
      <p:sp>
        <p:nvSpPr>
          <p:cNvPr id="139" name="object 139"/>
          <p:cNvSpPr txBox="1"/>
          <p:nvPr/>
        </p:nvSpPr>
        <p:spPr>
          <a:xfrm>
            <a:off x="6666071" y="4451140"/>
            <a:ext cx="184378" cy="126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950"/>
              </a:lnSpc>
              <a:spcBef>
                <a:spcPts val="49"/>
              </a:spcBef>
            </a:pPr>
            <a:endParaRPr sz="950"/>
          </a:p>
        </p:txBody>
      </p:sp>
      <p:sp>
        <p:nvSpPr>
          <p:cNvPr id="138" name="object 138"/>
          <p:cNvSpPr txBox="1"/>
          <p:nvPr/>
        </p:nvSpPr>
        <p:spPr>
          <a:xfrm>
            <a:off x="6364192" y="4523561"/>
            <a:ext cx="301878" cy="545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 txBox="1"/>
          <p:nvPr/>
        </p:nvSpPr>
        <p:spPr>
          <a:xfrm>
            <a:off x="5934635" y="4578108"/>
            <a:ext cx="363835" cy="57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6" name="object 136"/>
          <p:cNvSpPr txBox="1"/>
          <p:nvPr/>
        </p:nvSpPr>
        <p:spPr>
          <a:xfrm>
            <a:off x="6298470" y="4578108"/>
            <a:ext cx="65722" cy="57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5" name="object 135"/>
          <p:cNvSpPr txBox="1"/>
          <p:nvPr/>
        </p:nvSpPr>
        <p:spPr>
          <a:xfrm>
            <a:off x="6364192" y="4578108"/>
            <a:ext cx="301878" cy="57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4" name="object 134"/>
          <p:cNvSpPr txBox="1"/>
          <p:nvPr/>
        </p:nvSpPr>
        <p:spPr>
          <a:xfrm>
            <a:off x="6666071" y="4578109"/>
            <a:ext cx="184378" cy="1022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3" name="object 133"/>
          <p:cNvSpPr txBox="1"/>
          <p:nvPr/>
        </p:nvSpPr>
        <p:spPr>
          <a:xfrm>
            <a:off x="5934635" y="5151946"/>
            <a:ext cx="363835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2" name="object 132"/>
          <p:cNvSpPr txBox="1"/>
          <p:nvPr/>
        </p:nvSpPr>
        <p:spPr>
          <a:xfrm>
            <a:off x="6298470" y="5151946"/>
            <a:ext cx="65722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1" name="object 131"/>
          <p:cNvSpPr txBox="1"/>
          <p:nvPr/>
        </p:nvSpPr>
        <p:spPr>
          <a:xfrm>
            <a:off x="6364192" y="5151946"/>
            <a:ext cx="301878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0" name="object 130"/>
          <p:cNvSpPr txBox="1"/>
          <p:nvPr/>
        </p:nvSpPr>
        <p:spPr>
          <a:xfrm>
            <a:off x="5934635" y="5372113"/>
            <a:ext cx="363835" cy="2289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9" name="object 129"/>
          <p:cNvSpPr txBox="1"/>
          <p:nvPr/>
        </p:nvSpPr>
        <p:spPr>
          <a:xfrm>
            <a:off x="6298470" y="5372113"/>
            <a:ext cx="65722" cy="2289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8" name="object 128"/>
          <p:cNvSpPr txBox="1"/>
          <p:nvPr/>
        </p:nvSpPr>
        <p:spPr>
          <a:xfrm>
            <a:off x="6364192" y="5372113"/>
            <a:ext cx="301878" cy="2289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7" name="object 127"/>
          <p:cNvSpPr txBox="1"/>
          <p:nvPr/>
        </p:nvSpPr>
        <p:spPr>
          <a:xfrm>
            <a:off x="5934634" y="5601107"/>
            <a:ext cx="93516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26" name="object 126"/>
          <p:cNvSpPr txBox="1"/>
          <p:nvPr/>
        </p:nvSpPr>
        <p:spPr>
          <a:xfrm>
            <a:off x="6028151" y="5601107"/>
            <a:ext cx="270319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25" name="object 125"/>
          <p:cNvSpPr txBox="1"/>
          <p:nvPr/>
        </p:nvSpPr>
        <p:spPr>
          <a:xfrm>
            <a:off x="6298470" y="5601107"/>
            <a:ext cx="65722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24" name="object 124"/>
          <p:cNvSpPr txBox="1"/>
          <p:nvPr/>
        </p:nvSpPr>
        <p:spPr>
          <a:xfrm>
            <a:off x="6364192" y="5601107"/>
            <a:ext cx="30187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23" name="object 123"/>
          <p:cNvSpPr txBox="1"/>
          <p:nvPr/>
        </p:nvSpPr>
        <p:spPr>
          <a:xfrm>
            <a:off x="6666071" y="5601107"/>
            <a:ext cx="18437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22" name="object 122"/>
          <p:cNvSpPr txBox="1"/>
          <p:nvPr/>
        </p:nvSpPr>
        <p:spPr>
          <a:xfrm>
            <a:off x="5934635" y="5697004"/>
            <a:ext cx="363835" cy="5898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1" name="object 121"/>
          <p:cNvSpPr txBox="1"/>
          <p:nvPr/>
        </p:nvSpPr>
        <p:spPr>
          <a:xfrm>
            <a:off x="6298470" y="5697004"/>
            <a:ext cx="65722" cy="5898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0" name="object 120"/>
          <p:cNvSpPr txBox="1"/>
          <p:nvPr/>
        </p:nvSpPr>
        <p:spPr>
          <a:xfrm>
            <a:off x="6364192" y="5697005"/>
            <a:ext cx="301878" cy="547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 txBox="1"/>
          <p:nvPr/>
        </p:nvSpPr>
        <p:spPr>
          <a:xfrm>
            <a:off x="6666071" y="5697005"/>
            <a:ext cx="184378" cy="137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8" name="object 118"/>
          <p:cNvSpPr txBox="1"/>
          <p:nvPr/>
        </p:nvSpPr>
        <p:spPr>
          <a:xfrm>
            <a:off x="6364192" y="5751705"/>
            <a:ext cx="301878" cy="826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</a:pPr>
            <a:endParaRPr sz="650"/>
          </a:p>
        </p:txBody>
      </p:sp>
      <p:sp>
        <p:nvSpPr>
          <p:cNvPr id="117" name="object 117"/>
          <p:cNvSpPr txBox="1"/>
          <p:nvPr/>
        </p:nvSpPr>
        <p:spPr>
          <a:xfrm>
            <a:off x="6364193" y="5834374"/>
            <a:ext cx="125031" cy="452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6" name="object 116"/>
          <p:cNvSpPr txBox="1"/>
          <p:nvPr/>
        </p:nvSpPr>
        <p:spPr>
          <a:xfrm>
            <a:off x="6489224" y="5834373"/>
            <a:ext cx="176847" cy="39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 txBox="1"/>
          <p:nvPr/>
        </p:nvSpPr>
        <p:spPr>
          <a:xfrm>
            <a:off x="6666071" y="5834373"/>
            <a:ext cx="184378" cy="39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/>
          <p:nvPr/>
        </p:nvSpPr>
        <p:spPr>
          <a:xfrm>
            <a:off x="6850450" y="5795544"/>
            <a:ext cx="321710" cy="9219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3" name="object 113"/>
          <p:cNvSpPr txBox="1"/>
          <p:nvPr/>
        </p:nvSpPr>
        <p:spPr>
          <a:xfrm>
            <a:off x="6489224" y="5873756"/>
            <a:ext cx="176847" cy="4131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2" name="object 112"/>
          <p:cNvSpPr txBox="1"/>
          <p:nvPr/>
        </p:nvSpPr>
        <p:spPr>
          <a:xfrm>
            <a:off x="6666071" y="5873756"/>
            <a:ext cx="184378" cy="4131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1" name="object 111"/>
          <p:cNvSpPr txBox="1"/>
          <p:nvPr/>
        </p:nvSpPr>
        <p:spPr>
          <a:xfrm>
            <a:off x="5934635" y="6286882"/>
            <a:ext cx="363835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0" name="object 110"/>
          <p:cNvSpPr txBox="1"/>
          <p:nvPr/>
        </p:nvSpPr>
        <p:spPr>
          <a:xfrm>
            <a:off x="6298470" y="6286882"/>
            <a:ext cx="65722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9" name="object 109"/>
          <p:cNvSpPr txBox="1"/>
          <p:nvPr/>
        </p:nvSpPr>
        <p:spPr>
          <a:xfrm>
            <a:off x="6364192" y="6286882"/>
            <a:ext cx="301878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8" name="object 108"/>
          <p:cNvSpPr txBox="1"/>
          <p:nvPr/>
        </p:nvSpPr>
        <p:spPr>
          <a:xfrm>
            <a:off x="6666071" y="6286881"/>
            <a:ext cx="184378" cy="4306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7" name="object 107"/>
          <p:cNvSpPr txBox="1"/>
          <p:nvPr/>
        </p:nvSpPr>
        <p:spPr>
          <a:xfrm>
            <a:off x="5934635" y="6507048"/>
            <a:ext cx="363835" cy="2104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6" name="object 106"/>
          <p:cNvSpPr txBox="1"/>
          <p:nvPr/>
        </p:nvSpPr>
        <p:spPr>
          <a:xfrm>
            <a:off x="6298470" y="6507048"/>
            <a:ext cx="65722" cy="2104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5" name="object 105"/>
          <p:cNvSpPr txBox="1"/>
          <p:nvPr/>
        </p:nvSpPr>
        <p:spPr>
          <a:xfrm>
            <a:off x="6364192" y="6507048"/>
            <a:ext cx="301878" cy="2104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4" name="object 104"/>
          <p:cNvSpPr txBox="1"/>
          <p:nvPr/>
        </p:nvSpPr>
        <p:spPr>
          <a:xfrm>
            <a:off x="5934634" y="6717488"/>
            <a:ext cx="93516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3" name="object 103"/>
          <p:cNvSpPr txBox="1"/>
          <p:nvPr/>
        </p:nvSpPr>
        <p:spPr>
          <a:xfrm>
            <a:off x="6028151" y="6717488"/>
            <a:ext cx="270319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2" name="object 102"/>
          <p:cNvSpPr txBox="1"/>
          <p:nvPr/>
        </p:nvSpPr>
        <p:spPr>
          <a:xfrm>
            <a:off x="6298470" y="6717488"/>
            <a:ext cx="65722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1" name="object 101"/>
          <p:cNvSpPr txBox="1"/>
          <p:nvPr/>
        </p:nvSpPr>
        <p:spPr>
          <a:xfrm>
            <a:off x="6364192" y="6717488"/>
            <a:ext cx="30187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100" name="object 100"/>
          <p:cNvSpPr txBox="1"/>
          <p:nvPr/>
        </p:nvSpPr>
        <p:spPr>
          <a:xfrm>
            <a:off x="6666071" y="6717488"/>
            <a:ext cx="18437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99" name="object 99"/>
          <p:cNvSpPr txBox="1"/>
          <p:nvPr/>
        </p:nvSpPr>
        <p:spPr>
          <a:xfrm>
            <a:off x="6850450" y="6717488"/>
            <a:ext cx="44424" cy="3084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8" name="object 98"/>
          <p:cNvSpPr txBox="1"/>
          <p:nvPr/>
        </p:nvSpPr>
        <p:spPr>
          <a:xfrm>
            <a:off x="6894875" y="6717488"/>
            <a:ext cx="277285" cy="3084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7" name="object 97"/>
          <p:cNvSpPr txBox="1"/>
          <p:nvPr/>
        </p:nvSpPr>
        <p:spPr>
          <a:xfrm>
            <a:off x="5934635" y="6813385"/>
            <a:ext cx="363835" cy="212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6" name="object 96"/>
          <p:cNvSpPr txBox="1"/>
          <p:nvPr/>
        </p:nvSpPr>
        <p:spPr>
          <a:xfrm>
            <a:off x="6298470" y="6813385"/>
            <a:ext cx="65722" cy="212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5" name="object 95"/>
          <p:cNvSpPr txBox="1"/>
          <p:nvPr/>
        </p:nvSpPr>
        <p:spPr>
          <a:xfrm>
            <a:off x="6364192" y="6813385"/>
            <a:ext cx="301878" cy="532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 txBox="1"/>
          <p:nvPr/>
        </p:nvSpPr>
        <p:spPr>
          <a:xfrm>
            <a:off x="6666071" y="6813385"/>
            <a:ext cx="184378" cy="212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3" name="object 93"/>
          <p:cNvSpPr txBox="1"/>
          <p:nvPr/>
        </p:nvSpPr>
        <p:spPr>
          <a:xfrm>
            <a:off x="6364192" y="6866680"/>
            <a:ext cx="301878" cy="676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2"/>
              </a:spcBef>
            </a:pPr>
            <a:endParaRPr sz="500"/>
          </a:p>
        </p:txBody>
      </p:sp>
      <p:sp>
        <p:nvSpPr>
          <p:cNvPr id="92" name="object 92"/>
          <p:cNvSpPr txBox="1"/>
          <p:nvPr/>
        </p:nvSpPr>
        <p:spPr>
          <a:xfrm>
            <a:off x="6364192" y="6934289"/>
            <a:ext cx="301878" cy="91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21"/>
              </a:spcBef>
            </a:pPr>
            <a:endParaRPr sz="700"/>
          </a:p>
        </p:txBody>
      </p:sp>
      <p:sp>
        <p:nvSpPr>
          <p:cNvPr id="91" name="object 91"/>
          <p:cNvSpPr txBox="1"/>
          <p:nvPr/>
        </p:nvSpPr>
        <p:spPr>
          <a:xfrm>
            <a:off x="3021552" y="3882551"/>
            <a:ext cx="317766" cy="3143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0" name="object 90"/>
          <p:cNvSpPr txBox="1"/>
          <p:nvPr/>
        </p:nvSpPr>
        <p:spPr>
          <a:xfrm>
            <a:off x="3339320" y="3882551"/>
            <a:ext cx="65709" cy="31433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9" name="object 89"/>
          <p:cNvSpPr txBox="1"/>
          <p:nvPr/>
        </p:nvSpPr>
        <p:spPr>
          <a:xfrm>
            <a:off x="3405030" y="3882552"/>
            <a:ext cx="369589" cy="838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0"/>
              </a:spcBef>
            </a:pPr>
            <a:endParaRPr sz="650"/>
          </a:p>
        </p:txBody>
      </p:sp>
      <p:sp>
        <p:nvSpPr>
          <p:cNvPr id="88" name="object 88"/>
          <p:cNvSpPr txBox="1"/>
          <p:nvPr/>
        </p:nvSpPr>
        <p:spPr>
          <a:xfrm>
            <a:off x="3774619" y="3882552"/>
            <a:ext cx="363835" cy="838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10"/>
              </a:spcBef>
            </a:pPr>
            <a:endParaRPr sz="650"/>
          </a:p>
        </p:txBody>
      </p:sp>
      <p:sp>
        <p:nvSpPr>
          <p:cNvPr id="87" name="object 87"/>
          <p:cNvSpPr txBox="1"/>
          <p:nvPr/>
        </p:nvSpPr>
        <p:spPr>
          <a:xfrm>
            <a:off x="4138454" y="3882551"/>
            <a:ext cx="65722" cy="1601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6" name="object 86"/>
          <p:cNvSpPr txBox="1"/>
          <p:nvPr/>
        </p:nvSpPr>
        <p:spPr>
          <a:xfrm>
            <a:off x="4204176" y="3882551"/>
            <a:ext cx="301878" cy="1601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5" name="object 85"/>
          <p:cNvSpPr txBox="1"/>
          <p:nvPr/>
        </p:nvSpPr>
        <p:spPr>
          <a:xfrm>
            <a:off x="4506055" y="3882551"/>
            <a:ext cx="195338" cy="5874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4" name="object 84"/>
          <p:cNvSpPr txBox="1"/>
          <p:nvPr/>
        </p:nvSpPr>
        <p:spPr>
          <a:xfrm>
            <a:off x="4701394" y="3882552"/>
            <a:ext cx="47650" cy="19129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3" name="object 83"/>
          <p:cNvSpPr txBox="1"/>
          <p:nvPr/>
        </p:nvSpPr>
        <p:spPr>
          <a:xfrm>
            <a:off x="4749045" y="3882552"/>
            <a:ext cx="263105" cy="19129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2" name="object 82"/>
          <p:cNvSpPr txBox="1"/>
          <p:nvPr/>
        </p:nvSpPr>
        <p:spPr>
          <a:xfrm>
            <a:off x="3405030" y="3966425"/>
            <a:ext cx="369589" cy="762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</a:pPr>
            <a:endParaRPr sz="600"/>
          </a:p>
        </p:txBody>
      </p:sp>
      <p:sp>
        <p:nvSpPr>
          <p:cNvPr id="81" name="object 81"/>
          <p:cNvSpPr txBox="1"/>
          <p:nvPr/>
        </p:nvSpPr>
        <p:spPr>
          <a:xfrm>
            <a:off x="3774619" y="3966425"/>
            <a:ext cx="363835" cy="762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</a:pPr>
            <a:endParaRPr sz="600"/>
          </a:p>
        </p:txBody>
      </p:sp>
      <p:sp>
        <p:nvSpPr>
          <p:cNvPr id="80" name="object 80"/>
          <p:cNvSpPr txBox="1"/>
          <p:nvPr/>
        </p:nvSpPr>
        <p:spPr>
          <a:xfrm>
            <a:off x="3405030" y="4042677"/>
            <a:ext cx="369589" cy="2983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9" name="object 79"/>
          <p:cNvSpPr txBox="1"/>
          <p:nvPr/>
        </p:nvSpPr>
        <p:spPr>
          <a:xfrm>
            <a:off x="3774619" y="4042677"/>
            <a:ext cx="363835" cy="483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4138454" y="4042677"/>
            <a:ext cx="65722" cy="483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4204176" y="4042677"/>
            <a:ext cx="301878" cy="483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/>
          <p:nvPr/>
        </p:nvSpPr>
        <p:spPr>
          <a:xfrm>
            <a:off x="3774619" y="4091077"/>
            <a:ext cx="363835" cy="2051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5" name="object 75"/>
          <p:cNvSpPr txBox="1"/>
          <p:nvPr/>
        </p:nvSpPr>
        <p:spPr>
          <a:xfrm>
            <a:off x="4138454" y="4091077"/>
            <a:ext cx="65722" cy="2051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4" name="object 74"/>
          <p:cNvSpPr txBox="1"/>
          <p:nvPr/>
        </p:nvSpPr>
        <p:spPr>
          <a:xfrm>
            <a:off x="4204176" y="4091077"/>
            <a:ext cx="301878" cy="2051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3" name="object 73"/>
          <p:cNvSpPr txBox="1"/>
          <p:nvPr/>
        </p:nvSpPr>
        <p:spPr>
          <a:xfrm>
            <a:off x="3774619" y="4296270"/>
            <a:ext cx="363835" cy="2818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2" name="object 72"/>
          <p:cNvSpPr txBox="1"/>
          <p:nvPr/>
        </p:nvSpPr>
        <p:spPr>
          <a:xfrm>
            <a:off x="4138454" y="4296270"/>
            <a:ext cx="65722" cy="2818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1" name="object 71"/>
          <p:cNvSpPr txBox="1"/>
          <p:nvPr/>
        </p:nvSpPr>
        <p:spPr>
          <a:xfrm>
            <a:off x="4204176" y="4296270"/>
            <a:ext cx="301878" cy="1737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0" name="object 70"/>
          <p:cNvSpPr txBox="1"/>
          <p:nvPr/>
        </p:nvSpPr>
        <p:spPr>
          <a:xfrm>
            <a:off x="4204176" y="4470013"/>
            <a:ext cx="301878" cy="535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 txBox="1"/>
          <p:nvPr/>
        </p:nvSpPr>
        <p:spPr>
          <a:xfrm>
            <a:off x="4506055" y="4470012"/>
            <a:ext cx="195338" cy="108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850"/>
              </a:lnSpc>
              <a:spcBef>
                <a:spcPts val="1"/>
              </a:spcBef>
            </a:pPr>
            <a:endParaRPr sz="850"/>
          </a:p>
        </p:txBody>
      </p:sp>
      <p:sp>
        <p:nvSpPr>
          <p:cNvPr id="68" name="object 68"/>
          <p:cNvSpPr txBox="1"/>
          <p:nvPr/>
        </p:nvSpPr>
        <p:spPr>
          <a:xfrm>
            <a:off x="4204176" y="4523562"/>
            <a:ext cx="301878" cy="5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 txBox="1"/>
          <p:nvPr/>
        </p:nvSpPr>
        <p:spPr>
          <a:xfrm>
            <a:off x="3774619" y="4578108"/>
            <a:ext cx="363835" cy="57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6" name="object 66"/>
          <p:cNvSpPr txBox="1"/>
          <p:nvPr/>
        </p:nvSpPr>
        <p:spPr>
          <a:xfrm>
            <a:off x="4138454" y="4578108"/>
            <a:ext cx="65722" cy="57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5" name="object 65"/>
          <p:cNvSpPr txBox="1"/>
          <p:nvPr/>
        </p:nvSpPr>
        <p:spPr>
          <a:xfrm>
            <a:off x="4204176" y="4578108"/>
            <a:ext cx="301878" cy="57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4" name="object 64"/>
          <p:cNvSpPr txBox="1"/>
          <p:nvPr/>
        </p:nvSpPr>
        <p:spPr>
          <a:xfrm>
            <a:off x="4506055" y="4578109"/>
            <a:ext cx="195338" cy="1022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3" name="object 63"/>
          <p:cNvSpPr txBox="1"/>
          <p:nvPr/>
        </p:nvSpPr>
        <p:spPr>
          <a:xfrm>
            <a:off x="3774619" y="5151946"/>
            <a:ext cx="363835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2" name="object 62"/>
          <p:cNvSpPr txBox="1"/>
          <p:nvPr/>
        </p:nvSpPr>
        <p:spPr>
          <a:xfrm>
            <a:off x="4138454" y="5151946"/>
            <a:ext cx="65722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1" name="object 61"/>
          <p:cNvSpPr txBox="1"/>
          <p:nvPr/>
        </p:nvSpPr>
        <p:spPr>
          <a:xfrm>
            <a:off x="4204176" y="5151946"/>
            <a:ext cx="301878" cy="2201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0" name="object 60"/>
          <p:cNvSpPr txBox="1"/>
          <p:nvPr/>
        </p:nvSpPr>
        <p:spPr>
          <a:xfrm>
            <a:off x="3774619" y="5372113"/>
            <a:ext cx="363835" cy="2289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9" name="object 59"/>
          <p:cNvSpPr txBox="1"/>
          <p:nvPr/>
        </p:nvSpPr>
        <p:spPr>
          <a:xfrm>
            <a:off x="4138454" y="5372113"/>
            <a:ext cx="65722" cy="2289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8" name="object 58"/>
          <p:cNvSpPr txBox="1"/>
          <p:nvPr/>
        </p:nvSpPr>
        <p:spPr>
          <a:xfrm>
            <a:off x="4204176" y="5372113"/>
            <a:ext cx="301878" cy="2289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7" name="object 57"/>
          <p:cNvSpPr txBox="1"/>
          <p:nvPr/>
        </p:nvSpPr>
        <p:spPr>
          <a:xfrm>
            <a:off x="3774618" y="5601107"/>
            <a:ext cx="93516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56" name="object 56"/>
          <p:cNvSpPr txBox="1"/>
          <p:nvPr/>
        </p:nvSpPr>
        <p:spPr>
          <a:xfrm>
            <a:off x="3868135" y="5601107"/>
            <a:ext cx="270319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55" name="object 55"/>
          <p:cNvSpPr txBox="1"/>
          <p:nvPr/>
        </p:nvSpPr>
        <p:spPr>
          <a:xfrm>
            <a:off x="4138454" y="5601107"/>
            <a:ext cx="65722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54" name="object 54"/>
          <p:cNvSpPr txBox="1"/>
          <p:nvPr/>
        </p:nvSpPr>
        <p:spPr>
          <a:xfrm>
            <a:off x="4204176" y="5601107"/>
            <a:ext cx="30187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53" name="object 53"/>
          <p:cNvSpPr txBox="1"/>
          <p:nvPr/>
        </p:nvSpPr>
        <p:spPr>
          <a:xfrm>
            <a:off x="4506055" y="5601107"/>
            <a:ext cx="19533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52" name="object 52"/>
          <p:cNvSpPr txBox="1"/>
          <p:nvPr/>
        </p:nvSpPr>
        <p:spPr>
          <a:xfrm>
            <a:off x="3774618" y="5697005"/>
            <a:ext cx="926776" cy="4504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1" name="object 51"/>
          <p:cNvSpPr txBox="1"/>
          <p:nvPr/>
        </p:nvSpPr>
        <p:spPr>
          <a:xfrm>
            <a:off x="4138454" y="5697005"/>
            <a:ext cx="65722" cy="5888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0" name="object 50"/>
          <p:cNvSpPr txBox="1"/>
          <p:nvPr/>
        </p:nvSpPr>
        <p:spPr>
          <a:xfrm>
            <a:off x="4204176" y="5697005"/>
            <a:ext cx="301878" cy="547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4506055" y="5697005"/>
            <a:ext cx="195338" cy="5888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8" name="object 48"/>
          <p:cNvSpPr txBox="1"/>
          <p:nvPr/>
        </p:nvSpPr>
        <p:spPr>
          <a:xfrm>
            <a:off x="4204176" y="5751706"/>
            <a:ext cx="301878" cy="662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1"/>
              </a:spcBef>
            </a:pPr>
            <a:endParaRPr sz="500"/>
          </a:p>
        </p:txBody>
      </p:sp>
      <p:sp>
        <p:nvSpPr>
          <p:cNvPr id="47" name="object 47"/>
          <p:cNvSpPr txBox="1"/>
          <p:nvPr/>
        </p:nvSpPr>
        <p:spPr>
          <a:xfrm>
            <a:off x="4204176" y="5817920"/>
            <a:ext cx="301878" cy="4679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6" name="object 46"/>
          <p:cNvSpPr txBox="1"/>
          <p:nvPr/>
        </p:nvSpPr>
        <p:spPr>
          <a:xfrm>
            <a:off x="4701394" y="5795544"/>
            <a:ext cx="310756" cy="9219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5" name="object 45"/>
          <p:cNvSpPr txBox="1"/>
          <p:nvPr/>
        </p:nvSpPr>
        <p:spPr>
          <a:xfrm>
            <a:off x="3774619" y="6147466"/>
            <a:ext cx="363835" cy="1383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4" name="object 44"/>
          <p:cNvSpPr txBox="1"/>
          <p:nvPr/>
        </p:nvSpPr>
        <p:spPr>
          <a:xfrm>
            <a:off x="3774619" y="6285855"/>
            <a:ext cx="363835" cy="2211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4138454" y="6285855"/>
            <a:ext cx="65722" cy="2211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4204176" y="6285855"/>
            <a:ext cx="301878" cy="2211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4506055" y="6285856"/>
            <a:ext cx="195338" cy="4316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0" name="object 40"/>
          <p:cNvSpPr txBox="1"/>
          <p:nvPr/>
        </p:nvSpPr>
        <p:spPr>
          <a:xfrm>
            <a:off x="3774619" y="6507048"/>
            <a:ext cx="363835" cy="2104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4138454" y="6507048"/>
            <a:ext cx="65722" cy="2104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4204176" y="6507048"/>
            <a:ext cx="301878" cy="2104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7" name="object 37"/>
          <p:cNvSpPr txBox="1"/>
          <p:nvPr/>
        </p:nvSpPr>
        <p:spPr>
          <a:xfrm>
            <a:off x="3774618" y="6717488"/>
            <a:ext cx="93516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36" name="object 36"/>
          <p:cNvSpPr txBox="1"/>
          <p:nvPr/>
        </p:nvSpPr>
        <p:spPr>
          <a:xfrm>
            <a:off x="3868135" y="6717488"/>
            <a:ext cx="270319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35" name="object 35"/>
          <p:cNvSpPr txBox="1"/>
          <p:nvPr/>
        </p:nvSpPr>
        <p:spPr>
          <a:xfrm>
            <a:off x="4138454" y="6717488"/>
            <a:ext cx="65722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34" name="object 34"/>
          <p:cNvSpPr txBox="1"/>
          <p:nvPr/>
        </p:nvSpPr>
        <p:spPr>
          <a:xfrm>
            <a:off x="4204176" y="6717488"/>
            <a:ext cx="30187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33" name="object 33"/>
          <p:cNvSpPr txBox="1"/>
          <p:nvPr/>
        </p:nvSpPr>
        <p:spPr>
          <a:xfrm>
            <a:off x="4506055" y="6717488"/>
            <a:ext cx="195338" cy="958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5"/>
              </a:spcBef>
            </a:pPr>
            <a:endParaRPr sz="750"/>
          </a:p>
        </p:txBody>
      </p:sp>
      <p:sp>
        <p:nvSpPr>
          <p:cNvPr id="32" name="object 32"/>
          <p:cNvSpPr txBox="1"/>
          <p:nvPr/>
        </p:nvSpPr>
        <p:spPr>
          <a:xfrm>
            <a:off x="4701394" y="6717488"/>
            <a:ext cx="310756" cy="3084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3774619" y="6813385"/>
            <a:ext cx="363835" cy="212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4138454" y="6813385"/>
            <a:ext cx="65722" cy="212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4204176" y="6813385"/>
            <a:ext cx="301878" cy="53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4506055" y="6813385"/>
            <a:ext cx="195338" cy="212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4204176" y="6866676"/>
            <a:ext cx="301878" cy="67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32"/>
              </a:spcBef>
            </a:pPr>
            <a:endParaRPr sz="500"/>
          </a:p>
        </p:txBody>
      </p:sp>
      <p:sp>
        <p:nvSpPr>
          <p:cNvPr id="26" name="object 26"/>
          <p:cNvSpPr txBox="1"/>
          <p:nvPr/>
        </p:nvSpPr>
        <p:spPr>
          <a:xfrm>
            <a:off x="4204176" y="6934289"/>
            <a:ext cx="301878" cy="916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21"/>
              </a:spcBef>
            </a:pPr>
            <a:endParaRPr sz="700"/>
          </a:p>
        </p:txBody>
      </p:sp>
      <p:sp>
        <p:nvSpPr>
          <p:cNvPr id="25" name="object 25"/>
          <p:cNvSpPr txBox="1"/>
          <p:nvPr/>
        </p:nvSpPr>
        <p:spPr>
          <a:xfrm>
            <a:off x="5382394" y="1387728"/>
            <a:ext cx="249555" cy="648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0"/>
              </a:spcBef>
            </a:pPr>
            <a:endParaRPr sz="500"/>
          </a:p>
        </p:txBody>
      </p:sp>
      <p:sp>
        <p:nvSpPr>
          <p:cNvPr id="24" name="object 24"/>
          <p:cNvSpPr txBox="1"/>
          <p:nvPr/>
        </p:nvSpPr>
        <p:spPr>
          <a:xfrm>
            <a:off x="6736061" y="1376300"/>
            <a:ext cx="167474" cy="431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903536" y="1376300"/>
            <a:ext cx="104076" cy="431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4576045" y="1376305"/>
            <a:ext cx="167474" cy="43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4743520" y="1376305"/>
            <a:ext cx="104076" cy="431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5181581" y="282804"/>
            <a:ext cx="1990598" cy="9341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5181581" y="1217002"/>
            <a:ext cx="1990598" cy="1009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4"/>
              </a:spcBef>
            </a:pPr>
            <a:endParaRPr sz="750"/>
          </a:p>
        </p:txBody>
      </p:sp>
      <p:sp>
        <p:nvSpPr>
          <p:cNvPr id="18" name="object 18"/>
          <p:cNvSpPr txBox="1"/>
          <p:nvPr/>
        </p:nvSpPr>
        <p:spPr>
          <a:xfrm>
            <a:off x="5608200" y="1217002"/>
            <a:ext cx="1563979" cy="648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0"/>
              </a:spcBef>
            </a:pPr>
            <a:endParaRPr sz="500"/>
          </a:p>
        </p:txBody>
      </p:sp>
      <p:sp>
        <p:nvSpPr>
          <p:cNvPr id="17" name="object 17"/>
          <p:cNvSpPr txBox="1"/>
          <p:nvPr/>
        </p:nvSpPr>
        <p:spPr>
          <a:xfrm>
            <a:off x="5181581" y="1317918"/>
            <a:ext cx="495236" cy="698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49"/>
              </a:spcBef>
            </a:pPr>
            <a:endParaRPr sz="500"/>
          </a:p>
        </p:txBody>
      </p:sp>
      <p:sp>
        <p:nvSpPr>
          <p:cNvPr id="16" name="object 16"/>
          <p:cNvSpPr txBox="1"/>
          <p:nvPr/>
        </p:nvSpPr>
        <p:spPr>
          <a:xfrm>
            <a:off x="5676818" y="1317917"/>
            <a:ext cx="1495361" cy="693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5181581" y="1387728"/>
            <a:ext cx="111048" cy="648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0"/>
              </a:spcBef>
            </a:pPr>
            <a:endParaRPr sz="500"/>
          </a:p>
        </p:txBody>
      </p:sp>
      <p:sp>
        <p:nvSpPr>
          <p:cNvPr id="14" name="object 14"/>
          <p:cNvSpPr txBox="1"/>
          <p:nvPr/>
        </p:nvSpPr>
        <p:spPr>
          <a:xfrm>
            <a:off x="5292631" y="1387728"/>
            <a:ext cx="384187" cy="648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10"/>
              </a:spcBef>
            </a:pPr>
            <a:endParaRPr sz="500"/>
          </a:p>
        </p:txBody>
      </p:sp>
      <p:sp>
        <p:nvSpPr>
          <p:cNvPr id="13" name="object 13"/>
          <p:cNvSpPr txBox="1"/>
          <p:nvPr/>
        </p:nvSpPr>
        <p:spPr>
          <a:xfrm>
            <a:off x="5181581" y="1452613"/>
            <a:ext cx="495236" cy="5592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181581" y="2011858"/>
            <a:ext cx="1990598" cy="11362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5181581" y="3148139"/>
            <a:ext cx="1713306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6894888" y="3148139"/>
            <a:ext cx="277291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3021565" y="282804"/>
            <a:ext cx="1990598" cy="9341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3021566" y="1217003"/>
            <a:ext cx="426631" cy="828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"/>
              </a:spcBef>
            </a:pPr>
            <a:endParaRPr sz="650"/>
          </a:p>
        </p:txBody>
      </p:sp>
      <p:sp>
        <p:nvSpPr>
          <p:cNvPr id="7" name="object 7"/>
          <p:cNvSpPr txBox="1"/>
          <p:nvPr/>
        </p:nvSpPr>
        <p:spPr>
          <a:xfrm>
            <a:off x="3448196" y="1217003"/>
            <a:ext cx="1563966" cy="828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2"/>
              </a:spcBef>
            </a:pPr>
            <a:endParaRPr sz="650"/>
          </a:p>
        </p:txBody>
      </p:sp>
      <p:sp>
        <p:nvSpPr>
          <p:cNvPr id="6" name="object 6"/>
          <p:cNvSpPr txBox="1"/>
          <p:nvPr/>
        </p:nvSpPr>
        <p:spPr>
          <a:xfrm>
            <a:off x="3021566" y="1299903"/>
            <a:ext cx="495757" cy="7138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3517322" y="1299903"/>
            <a:ext cx="1494840" cy="7138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3021565" y="2013751"/>
            <a:ext cx="1990598" cy="11343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021565" y="3148139"/>
            <a:ext cx="171338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48" y="3148139"/>
            <a:ext cx="277215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2637" name="Immagine 2636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0768B9F4-9038-98EE-7C4B-E847E4C2326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" name="object 1607"/>
          <p:cNvSpPr/>
          <p:nvPr/>
        </p:nvSpPr>
        <p:spPr>
          <a:xfrm>
            <a:off x="2900864" y="3873195"/>
            <a:ext cx="2015998" cy="3162122"/>
          </a:xfrm>
          <a:custGeom>
            <a:avLst/>
            <a:gdLst/>
            <a:ahLst/>
            <a:cxnLst/>
            <a:rect l="l" t="t" r="r" b="b"/>
            <a:pathLst>
              <a:path w="2015998" h="3162122">
                <a:moveTo>
                  <a:pt x="0" y="3162122"/>
                </a:moveTo>
                <a:lnTo>
                  <a:pt x="2015998" y="3162122"/>
                </a:lnTo>
                <a:lnTo>
                  <a:pt x="2015998" y="0"/>
                </a:lnTo>
                <a:lnTo>
                  <a:pt x="0" y="0"/>
                </a:lnTo>
                <a:lnTo>
                  <a:pt x="0" y="316212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2803253" y="3873182"/>
            <a:ext cx="2211463" cy="3162122"/>
          </a:xfrm>
          <a:custGeom>
            <a:avLst/>
            <a:gdLst/>
            <a:ahLst/>
            <a:cxnLst/>
            <a:rect l="l" t="t" r="r" b="b"/>
            <a:pathLst>
              <a:path w="2211463" h="3162122">
                <a:moveTo>
                  <a:pt x="2113610" y="0"/>
                </a:moveTo>
                <a:lnTo>
                  <a:pt x="97612" y="0"/>
                </a:lnTo>
              </a:path>
              <a:path w="2211463" h="3162122">
                <a:moveTo>
                  <a:pt x="97612" y="3162122"/>
                </a:moveTo>
                <a:lnTo>
                  <a:pt x="2113610" y="3162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2900865" y="3873324"/>
            <a:ext cx="2015998" cy="835279"/>
          </a:xfrm>
          <a:custGeom>
            <a:avLst/>
            <a:gdLst/>
            <a:ahLst/>
            <a:cxnLst/>
            <a:rect l="l" t="t" r="r" b="b"/>
            <a:pathLst>
              <a:path w="2015998" h="835278">
                <a:moveTo>
                  <a:pt x="0" y="176098"/>
                </a:moveTo>
                <a:lnTo>
                  <a:pt x="2015998" y="835278"/>
                </a:lnTo>
                <a:lnTo>
                  <a:pt x="2015998" y="2844"/>
                </a:lnTo>
                <a:lnTo>
                  <a:pt x="0" y="0"/>
                </a:lnTo>
                <a:lnTo>
                  <a:pt x="0" y="1760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2803250" y="3873188"/>
            <a:ext cx="2211463" cy="867410"/>
          </a:xfrm>
          <a:custGeom>
            <a:avLst/>
            <a:gdLst/>
            <a:ahLst/>
            <a:cxnLst/>
            <a:rect l="l" t="t" r="r" b="b"/>
            <a:pathLst>
              <a:path w="2211463" h="867410">
                <a:moveTo>
                  <a:pt x="2113612" y="2985"/>
                </a:moveTo>
                <a:lnTo>
                  <a:pt x="97614" y="137"/>
                </a:lnTo>
              </a:path>
              <a:path w="2211463" h="867410">
                <a:moveTo>
                  <a:pt x="97614" y="176240"/>
                </a:moveTo>
                <a:lnTo>
                  <a:pt x="2113612" y="8354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4895983" y="4269357"/>
            <a:ext cx="20878" cy="15163"/>
          </a:xfrm>
          <a:custGeom>
            <a:avLst/>
            <a:gdLst/>
            <a:ahLst/>
            <a:cxnLst/>
            <a:rect l="l" t="t" r="r" b="b"/>
            <a:pathLst>
              <a:path w="20878" h="15163">
                <a:moveTo>
                  <a:pt x="0" y="10718"/>
                </a:moveTo>
                <a:lnTo>
                  <a:pt x="20878" y="15163"/>
                </a:lnTo>
                <a:lnTo>
                  <a:pt x="20878" y="0"/>
                </a:lnTo>
                <a:lnTo>
                  <a:pt x="0" y="107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4895988" y="3997659"/>
            <a:ext cx="1062786" cy="371868"/>
          </a:xfrm>
          <a:custGeom>
            <a:avLst/>
            <a:gdLst/>
            <a:ahLst/>
            <a:cxnLst/>
            <a:rect l="l" t="t" r="r" b="b"/>
            <a:pathLst>
              <a:path w="1062786" h="371868">
                <a:moveTo>
                  <a:pt x="20873" y="271711"/>
                </a:moveTo>
                <a:lnTo>
                  <a:pt x="0" y="282422"/>
                </a:lnTo>
                <a:lnTo>
                  <a:pt x="20873" y="2868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4912351" y="4272918"/>
            <a:ext cx="4508" cy="3251"/>
          </a:xfrm>
          <a:custGeom>
            <a:avLst/>
            <a:gdLst/>
            <a:ahLst/>
            <a:cxnLst/>
            <a:rect l="l" t="t" r="r" b="b"/>
            <a:pathLst>
              <a:path w="4508" h="3251">
                <a:moveTo>
                  <a:pt x="0" y="2311"/>
                </a:moveTo>
                <a:lnTo>
                  <a:pt x="4508" y="3251"/>
                </a:lnTo>
                <a:lnTo>
                  <a:pt x="4508" y="0"/>
                </a:lnTo>
                <a:lnTo>
                  <a:pt x="0" y="23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4912348" y="4004041"/>
            <a:ext cx="1027150" cy="357619"/>
          </a:xfrm>
          <a:custGeom>
            <a:avLst/>
            <a:gdLst/>
            <a:ahLst/>
            <a:cxnLst/>
            <a:rect l="l" t="t" r="r" b="b"/>
            <a:pathLst>
              <a:path w="1027150" h="357619">
                <a:moveTo>
                  <a:pt x="4513" y="268879"/>
                </a:moveTo>
                <a:lnTo>
                  <a:pt x="0" y="271195"/>
                </a:lnTo>
                <a:lnTo>
                  <a:pt x="4513" y="2721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4475333" y="3955275"/>
            <a:ext cx="971041" cy="324802"/>
          </a:xfrm>
          <a:custGeom>
            <a:avLst/>
            <a:gdLst/>
            <a:ahLst/>
            <a:cxnLst/>
            <a:rect l="l" t="t" r="r" b="b"/>
            <a:pathLst>
              <a:path w="971041" h="324802">
                <a:moveTo>
                  <a:pt x="441529" y="314088"/>
                </a:moveTo>
                <a:lnTo>
                  <a:pt x="441529" y="8777"/>
                </a:lnTo>
                <a:lnTo>
                  <a:pt x="0" y="235330"/>
                </a:lnTo>
                <a:lnTo>
                  <a:pt x="420649" y="324802"/>
                </a:lnTo>
                <a:lnTo>
                  <a:pt x="441529" y="3140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4475333" y="3955275"/>
            <a:ext cx="971041" cy="324802"/>
          </a:xfrm>
          <a:custGeom>
            <a:avLst/>
            <a:gdLst/>
            <a:ahLst/>
            <a:cxnLst/>
            <a:rect l="l" t="t" r="r" b="b"/>
            <a:pathLst>
              <a:path w="971041" h="324802">
                <a:moveTo>
                  <a:pt x="441529" y="8777"/>
                </a:moveTo>
                <a:lnTo>
                  <a:pt x="0" y="235330"/>
                </a:lnTo>
                <a:lnTo>
                  <a:pt x="420649" y="324802"/>
                </a:lnTo>
                <a:lnTo>
                  <a:pt x="441529" y="3140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4489794" y="3960672"/>
            <a:ext cx="939203" cy="312496"/>
          </a:xfrm>
          <a:custGeom>
            <a:avLst/>
            <a:gdLst/>
            <a:ahLst/>
            <a:cxnLst/>
            <a:rect l="l" t="t" r="r" b="b"/>
            <a:pathLst>
              <a:path w="939203" h="312496">
                <a:moveTo>
                  <a:pt x="427069" y="305135"/>
                </a:moveTo>
                <a:lnTo>
                  <a:pt x="427069" y="6949"/>
                </a:lnTo>
                <a:lnTo>
                  <a:pt x="0" y="226072"/>
                </a:lnTo>
                <a:lnTo>
                  <a:pt x="412724" y="312496"/>
                </a:lnTo>
                <a:lnTo>
                  <a:pt x="427069" y="30513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4489794" y="3960672"/>
            <a:ext cx="939203" cy="312496"/>
          </a:xfrm>
          <a:custGeom>
            <a:avLst/>
            <a:gdLst/>
            <a:ahLst/>
            <a:cxnLst/>
            <a:rect l="l" t="t" r="r" b="b"/>
            <a:pathLst>
              <a:path w="939203" h="312496">
                <a:moveTo>
                  <a:pt x="427069" y="6949"/>
                </a:moveTo>
                <a:lnTo>
                  <a:pt x="0" y="226072"/>
                </a:lnTo>
                <a:lnTo>
                  <a:pt x="412724" y="312496"/>
                </a:lnTo>
                <a:lnTo>
                  <a:pt x="427069" y="3051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4844165" y="3966481"/>
            <a:ext cx="128612" cy="47917"/>
          </a:xfrm>
          <a:custGeom>
            <a:avLst/>
            <a:gdLst/>
            <a:ahLst/>
            <a:cxnLst/>
            <a:rect l="l" t="t" r="r" b="b"/>
            <a:pathLst>
              <a:path w="128612" h="47917">
                <a:moveTo>
                  <a:pt x="48590" y="46202"/>
                </a:moveTo>
                <a:lnTo>
                  <a:pt x="53289" y="43789"/>
                </a:lnTo>
                <a:lnTo>
                  <a:pt x="72697" y="33830"/>
                </a:lnTo>
                <a:lnTo>
                  <a:pt x="72697" y="4733"/>
                </a:lnTo>
                <a:lnTo>
                  <a:pt x="6235" y="38823"/>
                </a:lnTo>
                <a:lnTo>
                  <a:pt x="1663" y="41173"/>
                </a:lnTo>
                <a:lnTo>
                  <a:pt x="0" y="43319"/>
                </a:lnTo>
                <a:lnTo>
                  <a:pt x="2552" y="43599"/>
                </a:lnTo>
                <a:lnTo>
                  <a:pt x="40195" y="47650"/>
                </a:lnTo>
                <a:lnTo>
                  <a:pt x="42748" y="47917"/>
                </a:lnTo>
                <a:lnTo>
                  <a:pt x="48590" y="462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4844165" y="3966481"/>
            <a:ext cx="128612" cy="47917"/>
          </a:xfrm>
          <a:custGeom>
            <a:avLst/>
            <a:gdLst/>
            <a:ahLst/>
            <a:cxnLst/>
            <a:rect l="l" t="t" r="r" b="b"/>
            <a:pathLst>
              <a:path w="128612" h="47917">
                <a:moveTo>
                  <a:pt x="48590" y="46202"/>
                </a:moveTo>
                <a:lnTo>
                  <a:pt x="53289" y="43789"/>
                </a:lnTo>
              </a:path>
              <a:path w="128612" h="47917">
                <a:moveTo>
                  <a:pt x="40195" y="47650"/>
                </a:moveTo>
                <a:lnTo>
                  <a:pt x="42748" y="47917"/>
                </a:lnTo>
                <a:lnTo>
                  <a:pt x="48590" y="46202"/>
                </a:lnTo>
              </a:path>
              <a:path w="128612" h="47917">
                <a:moveTo>
                  <a:pt x="40195" y="47650"/>
                </a:moveTo>
                <a:lnTo>
                  <a:pt x="2552" y="43599"/>
                </a:lnTo>
                <a:lnTo>
                  <a:pt x="40195" y="47651"/>
                </a:lnTo>
              </a:path>
              <a:path w="128612" h="47917">
                <a:moveTo>
                  <a:pt x="6235" y="38823"/>
                </a:moveTo>
                <a:lnTo>
                  <a:pt x="1663" y="41173"/>
                </a:lnTo>
                <a:lnTo>
                  <a:pt x="0" y="43319"/>
                </a:lnTo>
                <a:lnTo>
                  <a:pt x="2552" y="43599"/>
                </a:lnTo>
              </a:path>
              <a:path w="128612" h="47917">
                <a:moveTo>
                  <a:pt x="72697" y="4733"/>
                </a:moveTo>
                <a:lnTo>
                  <a:pt x="6235" y="38823"/>
                </a:lnTo>
              </a:path>
              <a:path w="128612" h="47917">
                <a:moveTo>
                  <a:pt x="6235" y="38825"/>
                </a:moveTo>
                <a:lnTo>
                  <a:pt x="72697" y="4733"/>
                </a:lnTo>
              </a:path>
              <a:path w="128612" h="47917">
                <a:moveTo>
                  <a:pt x="53289" y="43789"/>
                </a:moveTo>
                <a:lnTo>
                  <a:pt x="72697" y="3383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4892756" y="3970710"/>
            <a:ext cx="128485" cy="48742"/>
          </a:xfrm>
          <a:custGeom>
            <a:avLst/>
            <a:gdLst/>
            <a:ahLst/>
            <a:cxnLst/>
            <a:rect l="l" t="t" r="r" b="b"/>
            <a:pathLst>
              <a:path w="128485" h="48742">
                <a:moveTo>
                  <a:pt x="24107" y="29600"/>
                </a:moveTo>
                <a:lnTo>
                  <a:pt x="4698" y="39560"/>
                </a:lnTo>
                <a:lnTo>
                  <a:pt x="0" y="41973"/>
                </a:lnTo>
                <a:lnTo>
                  <a:pt x="800" y="44411"/>
                </a:lnTo>
                <a:lnTo>
                  <a:pt x="24107" y="46920"/>
                </a:lnTo>
                <a:lnTo>
                  <a:pt x="24107" y="296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4891029" y="3970710"/>
            <a:ext cx="130213" cy="48742"/>
          </a:xfrm>
          <a:custGeom>
            <a:avLst/>
            <a:gdLst/>
            <a:ahLst/>
            <a:cxnLst/>
            <a:rect l="l" t="t" r="r" b="b"/>
            <a:pathLst>
              <a:path w="130213" h="48742">
                <a:moveTo>
                  <a:pt x="25834" y="46920"/>
                </a:moveTo>
                <a:lnTo>
                  <a:pt x="2527" y="44411"/>
                </a:lnTo>
                <a:lnTo>
                  <a:pt x="25834" y="46921"/>
                </a:lnTo>
              </a:path>
              <a:path w="130213" h="48742">
                <a:moveTo>
                  <a:pt x="6426" y="39560"/>
                </a:moveTo>
                <a:lnTo>
                  <a:pt x="1727" y="41973"/>
                </a:lnTo>
                <a:lnTo>
                  <a:pt x="0" y="44145"/>
                </a:lnTo>
                <a:lnTo>
                  <a:pt x="2527" y="44411"/>
                </a:lnTo>
              </a:path>
              <a:path w="130213" h="48742">
                <a:moveTo>
                  <a:pt x="25834" y="29600"/>
                </a:moveTo>
                <a:lnTo>
                  <a:pt x="6426" y="395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4761482" y="4009806"/>
            <a:ext cx="125425" cy="48653"/>
          </a:xfrm>
          <a:custGeom>
            <a:avLst/>
            <a:gdLst/>
            <a:ahLst/>
            <a:cxnLst/>
            <a:rect l="l" t="t" r="r" b="b"/>
            <a:pathLst>
              <a:path w="125425" h="48653">
                <a:moveTo>
                  <a:pt x="72313" y="4025"/>
                </a:moveTo>
                <a:lnTo>
                  <a:pt x="4597" y="38773"/>
                </a:lnTo>
                <a:lnTo>
                  <a:pt x="0" y="41135"/>
                </a:lnTo>
                <a:lnTo>
                  <a:pt x="736" y="43624"/>
                </a:lnTo>
                <a:lnTo>
                  <a:pt x="37083" y="48336"/>
                </a:lnTo>
                <a:lnTo>
                  <a:pt x="39535" y="48653"/>
                </a:lnTo>
                <a:lnTo>
                  <a:pt x="45338" y="46964"/>
                </a:lnTo>
                <a:lnTo>
                  <a:pt x="50025" y="44576"/>
                </a:lnTo>
                <a:lnTo>
                  <a:pt x="118998" y="9169"/>
                </a:lnTo>
                <a:lnTo>
                  <a:pt x="123697" y="6769"/>
                </a:lnTo>
                <a:lnTo>
                  <a:pt x="125425" y="4584"/>
                </a:lnTo>
                <a:lnTo>
                  <a:pt x="122872" y="4317"/>
                </a:lnTo>
                <a:lnTo>
                  <a:pt x="85242" y="266"/>
                </a:lnTo>
                <a:lnTo>
                  <a:pt x="82676" y="0"/>
                </a:lnTo>
                <a:lnTo>
                  <a:pt x="76885" y="1676"/>
                </a:lnTo>
                <a:lnTo>
                  <a:pt x="72313" y="40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4759768" y="4009806"/>
            <a:ext cx="127139" cy="48653"/>
          </a:xfrm>
          <a:custGeom>
            <a:avLst/>
            <a:gdLst/>
            <a:ahLst/>
            <a:cxnLst/>
            <a:rect l="l" t="t" r="r" b="b"/>
            <a:pathLst>
              <a:path w="127139" h="48653">
                <a:moveTo>
                  <a:pt x="51739" y="44576"/>
                </a:moveTo>
                <a:lnTo>
                  <a:pt x="47053" y="46964"/>
                </a:lnTo>
                <a:lnTo>
                  <a:pt x="41249" y="48653"/>
                </a:lnTo>
                <a:lnTo>
                  <a:pt x="38798" y="48336"/>
                </a:lnTo>
                <a:lnTo>
                  <a:pt x="2451" y="43624"/>
                </a:lnTo>
                <a:lnTo>
                  <a:pt x="0" y="43306"/>
                </a:lnTo>
                <a:lnTo>
                  <a:pt x="1714" y="41135"/>
                </a:lnTo>
                <a:lnTo>
                  <a:pt x="6311" y="38773"/>
                </a:lnTo>
                <a:lnTo>
                  <a:pt x="74028" y="4025"/>
                </a:lnTo>
                <a:lnTo>
                  <a:pt x="78600" y="1676"/>
                </a:lnTo>
                <a:lnTo>
                  <a:pt x="84391" y="0"/>
                </a:lnTo>
                <a:lnTo>
                  <a:pt x="86956" y="266"/>
                </a:lnTo>
                <a:lnTo>
                  <a:pt x="124587" y="4317"/>
                </a:lnTo>
                <a:lnTo>
                  <a:pt x="127139" y="4584"/>
                </a:lnTo>
                <a:lnTo>
                  <a:pt x="125412" y="6769"/>
                </a:lnTo>
                <a:lnTo>
                  <a:pt x="120713" y="9169"/>
                </a:lnTo>
                <a:lnTo>
                  <a:pt x="51739" y="4457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4806816" y="4014857"/>
            <a:ext cx="126949" cy="49479"/>
          </a:xfrm>
          <a:custGeom>
            <a:avLst/>
            <a:gdLst/>
            <a:ahLst/>
            <a:cxnLst/>
            <a:rect l="l" t="t" r="r" b="b"/>
            <a:pathLst>
              <a:path w="126949" h="49479">
                <a:moveTo>
                  <a:pt x="45338" y="47751"/>
                </a:moveTo>
                <a:lnTo>
                  <a:pt x="50101" y="45313"/>
                </a:lnTo>
                <a:lnTo>
                  <a:pt x="110046" y="14550"/>
                </a:lnTo>
                <a:lnTo>
                  <a:pt x="110046" y="2774"/>
                </a:lnTo>
                <a:lnTo>
                  <a:pt x="86740" y="266"/>
                </a:lnTo>
                <a:lnTo>
                  <a:pt x="84213" y="0"/>
                </a:lnTo>
                <a:lnTo>
                  <a:pt x="78358" y="1714"/>
                </a:lnTo>
                <a:lnTo>
                  <a:pt x="73659" y="4114"/>
                </a:lnTo>
                <a:lnTo>
                  <a:pt x="4686" y="39522"/>
                </a:lnTo>
                <a:lnTo>
                  <a:pt x="0" y="41909"/>
                </a:lnTo>
                <a:lnTo>
                  <a:pt x="660" y="44437"/>
                </a:lnTo>
                <a:lnTo>
                  <a:pt x="37007" y="49161"/>
                </a:lnTo>
                <a:lnTo>
                  <a:pt x="39471" y="49479"/>
                </a:lnTo>
                <a:lnTo>
                  <a:pt x="45338" y="477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4805025" y="4014857"/>
            <a:ext cx="128739" cy="49479"/>
          </a:xfrm>
          <a:custGeom>
            <a:avLst/>
            <a:gdLst/>
            <a:ahLst/>
            <a:cxnLst/>
            <a:rect l="l" t="t" r="r" b="b"/>
            <a:pathLst>
              <a:path w="128739" h="49479">
                <a:moveTo>
                  <a:pt x="47129" y="47751"/>
                </a:moveTo>
                <a:lnTo>
                  <a:pt x="51892" y="45313"/>
                </a:lnTo>
              </a:path>
              <a:path w="128739" h="49479">
                <a:moveTo>
                  <a:pt x="38798" y="49161"/>
                </a:moveTo>
                <a:lnTo>
                  <a:pt x="41262" y="49479"/>
                </a:lnTo>
                <a:lnTo>
                  <a:pt x="47129" y="47751"/>
                </a:lnTo>
              </a:path>
              <a:path w="128739" h="49479">
                <a:moveTo>
                  <a:pt x="38798" y="49161"/>
                </a:moveTo>
                <a:lnTo>
                  <a:pt x="2451" y="44437"/>
                </a:lnTo>
                <a:lnTo>
                  <a:pt x="38798" y="49162"/>
                </a:lnTo>
              </a:path>
              <a:path w="128739" h="49479">
                <a:moveTo>
                  <a:pt x="6477" y="39522"/>
                </a:moveTo>
                <a:lnTo>
                  <a:pt x="1790" y="41909"/>
                </a:lnTo>
                <a:lnTo>
                  <a:pt x="0" y="44132"/>
                </a:lnTo>
                <a:lnTo>
                  <a:pt x="2451" y="44437"/>
                </a:lnTo>
              </a:path>
              <a:path w="128739" h="49479">
                <a:moveTo>
                  <a:pt x="111837" y="2774"/>
                </a:moveTo>
                <a:lnTo>
                  <a:pt x="88531" y="266"/>
                </a:lnTo>
                <a:lnTo>
                  <a:pt x="86004" y="0"/>
                </a:lnTo>
                <a:lnTo>
                  <a:pt x="80149" y="1714"/>
                </a:lnTo>
                <a:lnTo>
                  <a:pt x="75450" y="4114"/>
                </a:lnTo>
                <a:lnTo>
                  <a:pt x="6477" y="39522"/>
                </a:lnTo>
              </a:path>
              <a:path w="128739" h="49479">
                <a:moveTo>
                  <a:pt x="51892" y="45313"/>
                </a:moveTo>
                <a:lnTo>
                  <a:pt x="111837" y="1455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4852159" y="4019897"/>
            <a:ext cx="128485" cy="50304"/>
          </a:xfrm>
          <a:custGeom>
            <a:avLst/>
            <a:gdLst/>
            <a:ahLst/>
            <a:cxnLst/>
            <a:rect l="l" t="t" r="r" b="b"/>
            <a:pathLst>
              <a:path w="128485" h="50304">
                <a:moveTo>
                  <a:pt x="45338" y="48552"/>
                </a:moveTo>
                <a:lnTo>
                  <a:pt x="50190" y="46062"/>
                </a:lnTo>
                <a:lnTo>
                  <a:pt x="64703" y="38615"/>
                </a:lnTo>
                <a:lnTo>
                  <a:pt x="64703" y="9510"/>
                </a:lnTo>
                <a:lnTo>
                  <a:pt x="4762" y="40271"/>
                </a:lnTo>
                <a:lnTo>
                  <a:pt x="0" y="42710"/>
                </a:lnTo>
                <a:lnTo>
                  <a:pt x="596" y="45262"/>
                </a:lnTo>
                <a:lnTo>
                  <a:pt x="36931" y="49999"/>
                </a:lnTo>
                <a:lnTo>
                  <a:pt x="39408" y="50304"/>
                </a:lnTo>
                <a:lnTo>
                  <a:pt x="45338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4850266" y="4019897"/>
            <a:ext cx="130378" cy="50304"/>
          </a:xfrm>
          <a:custGeom>
            <a:avLst/>
            <a:gdLst/>
            <a:ahLst/>
            <a:cxnLst/>
            <a:rect l="l" t="t" r="r" b="b"/>
            <a:pathLst>
              <a:path w="130378" h="50304">
                <a:moveTo>
                  <a:pt x="47231" y="48552"/>
                </a:moveTo>
                <a:lnTo>
                  <a:pt x="52082" y="46062"/>
                </a:lnTo>
              </a:path>
              <a:path w="130378" h="50304">
                <a:moveTo>
                  <a:pt x="2489" y="45262"/>
                </a:moveTo>
                <a:lnTo>
                  <a:pt x="38823" y="49999"/>
                </a:lnTo>
                <a:lnTo>
                  <a:pt x="41300" y="50304"/>
                </a:lnTo>
                <a:lnTo>
                  <a:pt x="47231" y="48552"/>
                </a:lnTo>
              </a:path>
              <a:path w="130378" h="50304">
                <a:moveTo>
                  <a:pt x="6654" y="40271"/>
                </a:moveTo>
                <a:lnTo>
                  <a:pt x="1892" y="42710"/>
                </a:lnTo>
                <a:lnTo>
                  <a:pt x="0" y="44958"/>
                </a:lnTo>
                <a:lnTo>
                  <a:pt x="2489" y="45262"/>
                </a:lnTo>
              </a:path>
              <a:path w="130378" h="50304">
                <a:moveTo>
                  <a:pt x="66596" y="9510"/>
                </a:moveTo>
                <a:lnTo>
                  <a:pt x="6654" y="40271"/>
                </a:lnTo>
              </a:path>
              <a:path w="130378" h="50304">
                <a:moveTo>
                  <a:pt x="6654" y="40272"/>
                </a:moveTo>
                <a:lnTo>
                  <a:pt x="66596" y="9510"/>
                </a:lnTo>
              </a:path>
              <a:path w="130378" h="50304">
                <a:moveTo>
                  <a:pt x="52082" y="46062"/>
                </a:moveTo>
                <a:lnTo>
                  <a:pt x="66596" y="3861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4897493" y="4024948"/>
            <a:ext cx="128066" cy="51142"/>
          </a:xfrm>
          <a:custGeom>
            <a:avLst/>
            <a:gdLst/>
            <a:ahLst/>
            <a:cxnLst/>
            <a:rect l="l" t="t" r="r" b="b"/>
            <a:pathLst>
              <a:path w="128066" h="51142">
                <a:moveTo>
                  <a:pt x="19368" y="33559"/>
                </a:moveTo>
                <a:lnTo>
                  <a:pt x="4851" y="41008"/>
                </a:lnTo>
                <a:lnTo>
                  <a:pt x="0" y="43497"/>
                </a:lnTo>
                <a:lnTo>
                  <a:pt x="533" y="46101"/>
                </a:lnTo>
                <a:lnTo>
                  <a:pt x="19368" y="48543"/>
                </a:lnTo>
                <a:lnTo>
                  <a:pt x="19368" y="335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4895550" y="4024948"/>
            <a:ext cx="131940" cy="51142"/>
          </a:xfrm>
          <a:custGeom>
            <a:avLst/>
            <a:gdLst/>
            <a:ahLst/>
            <a:cxnLst/>
            <a:rect l="l" t="t" r="r" b="b"/>
            <a:pathLst>
              <a:path w="131940" h="51142">
                <a:moveTo>
                  <a:pt x="2476" y="46101"/>
                </a:moveTo>
                <a:lnTo>
                  <a:pt x="21311" y="48543"/>
                </a:lnTo>
              </a:path>
              <a:path w="131940" h="51142">
                <a:moveTo>
                  <a:pt x="6794" y="41008"/>
                </a:moveTo>
                <a:lnTo>
                  <a:pt x="1943" y="43497"/>
                </a:lnTo>
                <a:lnTo>
                  <a:pt x="0" y="45783"/>
                </a:lnTo>
                <a:lnTo>
                  <a:pt x="2476" y="46101"/>
                </a:lnTo>
              </a:path>
              <a:path w="131940" h="51142">
                <a:moveTo>
                  <a:pt x="21311" y="33559"/>
                </a:moveTo>
                <a:lnTo>
                  <a:pt x="6794" y="4100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4677148" y="4053117"/>
            <a:ext cx="122085" cy="49415"/>
          </a:xfrm>
          <a:custGeom>
            <a:avLst/>
            <a:gdLst/>
            <a:ahLst/>
            <a:cxnLst/>
            <a:rect l="l" t="t" r="r" b="b"/>
            <a:pathLst>
              <a:path w="122085" h="49415">
                <a:moveTo>
                  <a:pt x="4584" y="38747"/>
                </a:moveTo>
                <a:lnTo>
                  <a:pt x="0" y="41097"/>
                </a:lnTo>
                <a:lnTo>
                  <a:pt x="558" y="43675"/>
                </a:lnTo>
                <a:lnTo>
                  <a:pt x="35623" y="49034"/>
                </a:lnTo>
                <a:lnTo>
                  <a:pt x="38023" y="49415"/>
                </a:lnTo>
                <a:lnTo>
                  <a:pt x="43713" y="47764"/>
                </a:lnTo>
                <a:lnTo>
                  <a:pt x="48412" y="45351"/>
                </a:lnTo>
                <a:lnTo>
                  <a:pt x="117398" y="9956"/>
                </a:lnTo>
                <a:lnTo>
                  <a:pt x="122085" y="7556"/>
                </a:lnTo>
                <a:lnTo>
                  <a:pt x="121412" y="5029"/>
                </a:lnTo>
                <a:lnTo>
                  <a:pt x="85064" y="304"/>
                </a:lnTo>
                <a:lnTo>
                  <a:pt x="82613" y="0"/>
                </a:lnTo>
                <a:lnTo>
                  <a:pt x="76898" y="1651"/>
                </a:lnTo>
                <a:lnTo>
                  <a:pt x="72275" y="4000"/>
                </a:lnTo>
                <a:lnTo>
                  <a:pt x="4584" y="387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4675305" y="4053117"/>
            <a:ext cx="125704" cy="49415"/>
          </a:xfrm>
          <a:custGeom>
            <a:avLst/>
            <a:gdLst/>
            <a:ahLst/>
            <a:cxnLst/>
            <a:rect l="l" t="t" r="r" b="b"/>
            <a:pathLst>
              <a:path w="125704" h="49415">
                <a:moveTo>
                  <a:pt x="50253" y="45351"/>
                </a:moveTo>
                <a:lnTo>
                  <a:pt x="45554" y="47764"/>
                </a:lnTo>
                <a:lnTo>
                  <a:pt x="39865" y="49415"/>
                </a:lnTo>
                <a:lnTo>
                  <a:pt x="37464" y="49034"/>
                </a:lnTo>
                <a:lnTo>
                  <a:pt x="2400" y="43675"/>
                </a:lnTo>
                <a:lnTo>
                  <a:pt x="0" y="43307"/>
                </a:lnTo>
                <a:lnTo>
                  <a:pt x="1841" y="41097"/>
                </a:lnTo>
                <a:lnTo>
                  <a:pt x="6426" y="38747"/>
                </a:lnTo>
                <a:lnTo>
                  <a:pt x="74117" y="4000"/>
                </a:lnTo>
                <a:lnTo>
                  <a:pt x="78739" y="1651"/>
                </a:lnTo>
                <a:lnTo>
                  <a:pt x="84454" y="0"/>
                </a:lnTo>
                <a:lnTo>
                  <a:pt x="86906" y="304"/>
                </a:lnTo>
                <a:lnTo>
                  <a:pt x="123253" y="5029"/>
                </a:lnTo>
                <a:lnTo>
                  <a:pt x="125704" y="5346"/>
                </a:lnTo>
                <a:lnTo>
                  <a:pt x="123926" y="7556"/>
                </a:lnTo>
                <a:lnTo>
                  <a:pt x="119240" y="9956"/>
                </a:lnTo>
                <a:lnTo>
                  <a:pt x="50253" y="453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4720868" y="4058980"/>
            <a:ext cx="123545" cy="50241"/>
          </a:xfrm>
          <a:custGeom>
            <a:avLst/>
            <a:gdLst/>
            <a:ahLst/>
            <a:cxnLst/>
            <a:rect l="l" t="t" r="r" b="b"/>
            <a:pathLst>
              <a:path w="123545" h="50241">
                <a:moveTo>
                  <a:pt x="48539" y="46113"/>
                </a:moveTo>
                <a:lnTo>
                  <a:pt x="118795" y="10045"/>
                </a:lnTo>
                <a:lnTo>
                  <a:pt x="123545" y="7594"/>
                </a:lnTo>
                <a:lnTo>
                  <a:pt x="122961" y="5041"/>
                </a:lnTo>
                <a:lnTo>
                  <a:pt x="86614" y="317"/>
                </a:lnTo>
                <a:lnTo>
                  <a:pt x="84162" y="0"/>
                </a:lnTo>
                <a:lnTo>
                  <a:pt x="78359" y="1689"/>
                </a:lnTo>
                <a:lnTo>
                  <a:pt x="73685" y="4089"/>
                </a:lnTo>
                <a:lnTo>
                  <a:pt x="4699" y="39484"/>
                </a:lnTo>
                <a:lnTo>
                  <a:pt x="0" y="41897"/>
                </a:lnTo>
                <a:lnTo>
                  <a:pt x="508" y="44500"/>
                </a:lnTo>
                <a:lnTo>
                  <a:pt x="35572" y="49872"/>
                </a:lnTo>
                <a:lnTo>
                  <a:pt x="37960" y="50241"/>
                </a:lnTo>
                <a:lnTo>
                  <a:pt x="43751" y="48539"/>
                </a:lnTo>
                <a:lnTo>
                  <a:pt x="48539" y="461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4719012" y="4058980"/>
            <a:ext cx="127266" cy="50241"/>
          </a:xfrm>
          <a:custGeom>
            <a:avLst/>
            <a:gdLst/>
            <a:ahLst/>
            <a:cxnLst/>
            <a:rect l="l" t="t" r="r" b="b"/>
            <a:pathLst>
              <a:path w="127266" h="50241">
                <a:moveTo>
                  <a:pt x="50393" y="46113"/>
                </a:moveTo>
                <a:lnTo>
                  <a:pt x="45605" y="48539"/>
                </a:lnTo>
                <a:lnTo>
                  <a:pt x="39814" y="50241"/>
                </a:lnTo>
                <a:lnTo>
                  <a:pt x="37426" y="49872"/>
                </a:lnTo>
                <a:lnTo>
                  <a:pt x="2362" y="44500"/>
                </a:lnTo>
                <a:lnTo>
                  <a:pt x="0" y="44132"/>
                </a:lnTo>
                <a:lnTo>
                  <a:pt x="1854" y="41897"/>
                </a:lnTo>
                <a:lnTo>
                  <a:pt x="6553" y="39484"/>
                </a:lnTo>
                <a:lnTo>
                  <a:pt x="75539" y="4089"/>
                </a:lnTo>
                <a:lnTo>
                  <a:pt x="80213" y="1689"/>
                </a:lnTo>
                <a:lnTo>
                  <a:pt x="86017" y="0"/>
                </a:lnTo>
                <a:lnTo>
                  <a:pt x="88468" y="317"/>
                </a:lnTo>
                <a:lnTo>
                  <a:pt x="124815" y="5041"/>
                </a:lnTo>
                <a:lnTo>
                  <a:pt x="127266" y="5359"/>
                </a:lnTo>
                <a:lnTo>
                  <a:pt x="125399" y="7594"/>
                </a:lnTo>
                <a:lnTo>
                  <a:pt x="120649" y="10045"/>
                </a:lnTo>
                <a:lnTo>
                  <a:pt x="50393" y="4611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4764613" y="4064863"/>
            <a:ext cx="125006" cy="51053"/>
          </a:xfrm>
          <a:custGeom>
            <a:avLst/>
            <a:gdLst/>
            <a:ahLst/>
            <a:cxnLst/>
            <a:rect l="l" t="t" r="r" b="b"/>
            <a:pathLst>
              <a:path w="125006" h="51053">
                <a:moveTo>
                  <a:pt x="4787" y="40233"/>
                </a:moveTo>
                <a:lnTo>
                  <a:pt x="0" y="42659"/>
                </a:lnTo>
                <a:lnTo>
                  <a:pt x="457" y="45300"/>
                </a:lnTo>
                <a:lnTo>
                  <a:pt x="35509" y="50685"/>
                </a:lnTo>
                <a:lnTo>
                  <a:pt x="37845" y="51053"/>
                </a:lnTo>
                <a:lnTo>
                  <a:pt x="43738" y="49326"/>
                </a:lnTo>
                <a:lnTo>
                  <a:pt x="48590" y="46837"/>
                </a:lnTo>
                <a:lnTo>
                  <a:pt x="120129" y="10109"/>
                </a:lnTo>
                <a:lnTo>
                  <a:pt x="125006" y="7632"/>
                </a:lnTo>
                <a:lnTo>
                  <a:pt x="124485" y="5041"/>
                </a:lnTo>
                <a:lnTo>
                  <a:pt x="88137" y="304"/>
                </a:lnTo>
                <a:lnTo>
                  <a:pt x="85648" y="0"/>
                </a:lnTo>
                <a:lnTo>
                  <a:pt x="79806" y="1714"/>
                </a:lnTo>
                <a:lnTo>
                  <a:pt x="75044" y="4165"/>
                </a:lnTo>
                <a:lnTo>
                  <a:pt x="4787" y="402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4762684" y="4064863"/>
            <a:ext cx="128879" cy="51053"/>
          </a:xfrm>
          <a:custGeom>
            <a:avLst/>
            <a:gdLst/>
            <a:ahLst/>
            <a:cxnLst/>
            <a:rect l="l" t="t" r="r" b="b"/>
            <a:pathLst>
              <a:path w="128879" h="51053">
                <a:moveTo>
                  <a:pt x="50520" y="46837"/>
                </a:moveTo>
                <a:lnTo>
                  <a:pt x="45669" y="49326"/>
                </a:lnTo>
                <a:lnTo>
                  <a:pt x="39776" y="51053"/>
                </a:lnTo>
                <a:lnTo>
                  <a:pt x="37439" y="50685"/>
                </a:lnTo>
                <a:lnTo>
                  <a:pt x="2387" y="45300"/>
                </a:lnTo>
                <a:lnTo>
                  <a:pt x="0" y="44945"/>
                </a:lnTo>
                <a:lnTo>
                  <a:pt x="1930" y="42659"/>
                </a:lnTo>
                <a:lnTo>
                  <a:pt x="6718" y="40233"/>
                </a:lnTo>
                <a:lnTo>
                  <a:pt x="76974" y="4165"/>
                </a:lnTo>
                <a:lnTo>
                  <a:pt x="81737" y="1714"/>
                </a:lnTo>
                <a:lnTo>
                  <a:pt x="87579" y="0"/>
                </a:lnTo>
                <a:lnTo>
                  <a:pt x="90068" y="304"/>
                </a:lnTo>
                <a:lnTo>
                  <a:pt x="126415" y="5041"/>
                </a:lnTo>
                <a:lnTo>
                  <a:pt x="128879" y="5346"/>
                </a:lnTo>
                <a:lnTo>
                  <a:pt x="126936" y="7632"/>
                </a:lnTo>
                <a:lnTo>
                  <a:pt x="122059" y="10109"/>
                </a:lnTo>
                <a:lnTo>
                  <a:pt x="50520" y="468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4808350" y="4070729"/>
            <a:ext cx="126479" cy="51892"/>
          </a:xfrm>
          <a:custGeom>
            <a:avLst/>
            <a:gdLst/>
            <a:ahLst/>
            <a:cxnLst/>
            <a:rect l="l" t="t" r="r" b="b"/>
            <a:pathLst>
              <a:path w="126479" h="51892">
                <a:moveTo>
                  <a:pt x="43764" y="50114"/>
                </a:moveTo>
                <a:lnTo>
                  <a:pt x="48666" y="47586"/>
                </a:lnTo>
                <a:lnTo>
                  <a:pt x="108512" y="16876"/>
                </a:lnTo>
                <a:lnTo>
                  <a:pt x="108512" y="2759"/>
                </a:lnTo>
                <a:lnTo>
                  <a:pt x="89687" y="317"/>
                </a:lnTo>
                <a:lnTo>
                  <a:pt x="87198" y="0"/>
                </a:lnTo>
                <a:lnTo>
                  <a:pt x="81267" y="1765"/>
                </a:lnTo>
                <a:lnTo>
                  <a:pt x="76403" y="4254"/>
                </a:lnTo>
                <a:lnTo>
                  <a:pt x="4851" y="40970"/>
                </a:lnTo>
                <a:lnTo>
                  <a:pt x="0" y="43459"/>
                </a:lnTo>
                <a:lnTo>
                  <a:pt x="380" y="46126"/>
                </a:lnTo>
                <a:lnTo>
                  <a:pt x="35420" y="51511"/>
                </a:lnTo>
                <a:lnTo>
                  <a:pt x="37795" y="51892"/>
                </a:lnTo>
                <a:lnTo>
                  <a:pt x="43764" y="501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4806356" y="4070729"/>
            <a:ext cx="130479" cy="51892"/>
          </a:xfrm>
          <a:custGeom>
            <a:avLst/>
            <a:gdLst/>
            <a:ahLst/>
            <a:cxnLst/>
            <a:rect l="l" t="t" r="r" b="b"/>
            <a:pathLst>
              <a:path w="130479" h="51892">
                <a:moveTo>
                  <a:pt x="45758" y="50114"/>
                </a:moveTo>
                <a:lnTo>
                  <a:pt x="50660" y="47586"/>
                </a:lnTo>
              </a:path>
              <a:path w="130479" h="51892">
                <a:moveTo>
                  <a:pt x="6845" y="40970"/>
                </a:moveTo>
                <a:lnTo>
                  <a:pt x="1993" y="43459"/>
                </a:lnTo>
                <a:lnTo>
                  <a:pt x="0" y="45770"/>
                </a:lnTo>
                <a:lnTo>
                  <a:pt x="2374" y="46126"/>
                </a:lnTo>
                <a:lnTo>
                  <a:pt x="37414" y="51511"/>
                </a:lnTo>
                <a:lnTo>
                  <a:pt x="39789" y="51892"/>
                </a:lnTo>
                <a:lnTo>
                  <a:pt x="45758" y="50114"/>
                </a:lnTo>
              </a:path>
              <a:path w="130479" h="51892">
                <a:moveTo>
                  <a:pt x="78397" y="4254"/>
                </a:moveTo>
                <a:lnTo>
                  <a:pt x="6845" y="40970"/>
                </a:lnTo>
              </a:path>
              <a:path w="130479" h="51892">
                <a:moveTo>
                  <a:pt x="6845" y="40971"/>
                </a:moveTo>
                <a:lnTo>
                  <a:pt x="78397" y="4254"/>
                </a:lnTo>
              </a:path>
              <a:path w="130479" h="51892">
                <a:moveTo>
                  <a:pt x="110506" y="2759"/>
                </a:moveTo>
                <a:lnTo>
                  <a:pt x="91681" y="317"/>
                </a:lnTo>
                <a:lnTo>
                  <a:pt x="89192" y="0"/>
                </a:lnTo>
                <a:lnTo>
                  <a:pt x="83261" y="1765"/>
                </a:lnTo>
                <a:lnTo>
                  <a:pt x="78397" y="4254"/>
                </a:lnTo>
              </a:path>
              <a:path w="130479" h="51892">
                <a:moveTo>
                  <a:pt x="50660" y="47586"/>
                </a:moveTo>
                <a:lnTo>
                  <a:pt x="110506" y="1687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4852108" y="4076605"/>
            <a:ext cx="127901" cy="52705"/>
          </a:xfrm>
          <a:custGeom>
            <a:avLst/>
            <a:gdLst/>
            <a:ahLst/>
            <a:cxnLst/>
            <a:rect l="l" t="t" r="r" b="b"/>
            <a:pathLst>
              <a:path w="127901" h="52704">
                <a:moveTo>
                  <a:pt x="43713" y="50901"/>
                </a:moveTo>
                <a:lnTo>
                  <a:pt x="48755" y="48323"/>
                </a:lnTo>
                <a:lnTo>
                  <a:pt x="64754" y="40112"/>
                </a:lnTo>
                <a:lnTo>
                  <a:pt x="64754" y="11003"/>
                </a:lnTo>
                <a:lnTo>
                  <a:pt x="4902" y="41706"/>
                </a:lnTo>
                <a:lnTo>
                  <a:pt x="0" y="44234"/>
                </a:lnTo>
                <a:lnTo>
                  <a:pt x="279" y="46951"/>
                </a:lnTo>
                <a:lnTo>
                  <a:pt x="35318" y="52336"/>
                </a:lnTo>
                <a:lnTo>
                  <a:pt x="37693" y="52705"/>
                </a:lnTo>
                <a:lnTo>
                  <a:pt x="43713" y="509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4850024" y="4076605"/>
            <a:ext cx="132080" cy="52705"/>
          </a:xfrm>
          <a:custGeom>
            <a:avLst/>
            <a:gdLst/>
            <a:ahLst/>
            <a:cxnLst/>
            <a:rect l="l" t="t" r="r" b="b"/>
            <a:pathLst>
              <a:path w="132080" h="52704">
                <a:moveTo>
                  <a:pt x="45796" y="50901"/>
                </a:moveTo>
                <a:lnTo>
                  <a:pt x="50838" y="48323"/>
                </a:lnTo>
              </a:path>
              <a:path w="132080" h="52704">
                <a:moveTo>
                  <a:pt x="37401" y="52336"/>
                </a:moveTo>
                <a:lnTo>
                  <a:pt x="39776" y="52705"/>
                </a:lnTo>
                <a:lnTo>
                  <a:pt x="45796" y="50901"/>
                </a:lnTo>
              </a:path>
              <a:path w="132080" h="52704">
                <a:moveTo>
                  <a:pt x="37401" y="52336"/>
                </a:moveTo>
                <a:lnTo>
                  <a:pt x="2362" y="46951"/>
                </a:lnTo>
                <a:lnTo>
                  <a:pt x="37401" y="52337"/>
                </a:lnTo>
              </a:path>
              <a:path w="132080" h="52704">
                <a:moveTo>
                  <a:pt x="6984" y="41706"/>
                </a:moveTo>
                <a:lnTo>
                  <a:pt x="2082" y="44234"/>
                </a:lnTo>
                <a:lnTo>
                  <a:pt x="0" y="46596"/>
                </a:lnTo>
                <a:lnTo>
                  <a:pt x="2362" y="46951"/>
                </a:lnTo>
              </a:path>
              <a:path w="132080" h="52704">
                <a:moveTo>
                  <a:pt x="66837" y="11003"/>
                </a:moveTo>
                <a:lnTo>
                  <a:pt x="6984" y="41706"/>
                </a:lnTo>
              </a:path>
              <a:path w="132080" h="52704">
                <a:moveTo>
                  <a:pt x="6984" y="41708"/>
                </a:moveTo>
                <a:lnTo>
                  <a:pt x="66837" y="11003"/>
                </a:lnTo>
              </a:path>
              <a:path w="132080" h="52704">
                <a:moveTo>
                  <a:pt x="50838" y="48323"/>
                </a:moveTo>
                <a:lnTo>
                  <a:pt x="66837" y="4011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4895824" y="4082490"/>
            <a:ext cx="129374" cy="53517"/>
          </a:xfrm>
          <a:custGeom>
            <a:avLst/>
            <a:gdLst/>
            <a:ahLst/>
            <a:cxnLst/>
            <a:rect l="l" t="t" r="r" b="b"/>
            <a:pathLst>
              <a:path w="129374" h="53517">
                <a:moveTo>
                  <a:pt x="21037" y="34231"/>
                </a:moveTo>
                <a:lnTo>
                  <a:pt x="5041" y="42443"/>
                </a:lnTo>
                <a:lnTo>
                  <a:pt x="0" y="45021"/>
                </a:lnTo>
                <a:lnTo>
                  <a:pt x="241" y="47764"/>
                </a:lnTo>
                <a:lnTo>
                  <a:pt x="21037" y="50950"/>
                </a:lnTo>
                <a:lnTo>
                  <a:pt x="21037" y="342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4893678" y="4082490"/>
            <a:ext cx="133680" cy="53517"/>
          </a:xfrm>
          <a:custGeom>
            <a:avLst/>
            <a:gdLst/>
            <a:ahLst/>
            <a:cxnLst/>
            <a:rect l="l" t="t" r="r" b="b"/>
            <a:pathLst>
              <a:path w="133680" h="53517">
                <a:moveTo>
                  <a:pt x="7188" y="42443"/>
                </a:moveTo>
                <a:lnTo>
                  <a:pt x="2146" y="45021"/>
                </a:lnTo>
                <a:lnTo>
                  <a:pt x="0" y="47409"/>
                </a:lnTo>
                <a:lnTo>
                  <a:pt x="2387" y="47764"/>
                </a:lnTo>
                <a:lnTo>
                  <a:pt x="23183" y="50950"/>
                </a:lnTo>
              </a:path>
              <a:path w="133680" h="53517">
                <a:moveTo>
                  <a:pt x="23183" y="34231"/>
                </a:moveTo>
                <a:lnTo>
                  <a:pt x="7188" y="42443"/>
                </a:lnTo>
              </a:path>
              <a:path w="133680" h="53517">
                <a:moveTo>
                  <a:pt x="7188" y="42444"/>
                </a:moveTo>
                <a:lnTo>
                  <a:pt x="23183" y="3423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4592800" y="4096421"/>
            <a:ext cx="120497" cy="50165"/>
          </a:xfrm>
          <a:custGeom>
            <a:avLst/>
            <a:gdLst/>
            <a:ahLst/>
            <a:cxnLst/>
            <a:rect l="l" t="t" r="r" b="b"/>
            <a:pathLst>
              <a:path w="120497" h="50164">
                <a:moveTo>
                  <a:pt x="46812" y="46151"/>
                </a:moveTo>
                <a:lnTo>
                  <a:pt x="115824" y="10756"/>
                </a:lnTo>
                <a:lnTo>
                  <a:pt x="120497" y="8343"/>
                </a:lnTo>
                <a:lnTo>
                  <a:pt x="119964" y="5727"/>
                </a:lnTo>
                <a:lnTo>
                  <a:pt x="84912" y="381"/>
                </a:lnTo>
                <a:lnTo>
                  <a:pt x="82511" y="0"/>
                </a:lnTo>
                <a:lnTo>
                  <a:pt x="76885" y="1612"/>
                </a:lnTo>
                <a:lnTo>
                  <a:pt x="72301" y="3962"/>
                </a:lnTo>
                <a:lnTo>
                  <a:pt x="4572" y="38709"/>
                </a:lnTo>
                <a:lnTo>
                  <a:pt x="0" y="41071"/>
                </a:lnTo>
                <a:lnTo>
                  <a:pt x="419" y="43726"/>
                </a:lnTo>
                <a:lnTo>
                  <a:pt x="34188" y="49758"/>
                </a:lnTo>
                <a:lnTo>
                  <a:pt x="36474" y="50165"/>
                </a:lnTo>
                <a:lnTo>
                  <a:pt x="42138" y="48552"/>
                </a:lnTo>
                <a:lnTo>
                  <a:pt x="46812" y="461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4590906" y="4096421"/>
            <a:ext cx="124256" cy="50165"/>
          </a:xfrm>
          <a:custGeom>
            <a:avLst/>
            <a:gdLst/>
            <a:ahLst/>
            <a:cxnLst/>
            <a:rect l="l" t="t" r="r" b="b"/>
            <a:pathLst>
              <a:path w="124256" h="50164">
                <a:moveTo>
                  <a:pt x="48704" y="46151"/>
                </a:moveTo>
                <a:lnTo>
                  <a:pt x="44030" y="48552"/>
                </a:lnTo>
                <a:lnTo>
                  <a:pt x="38366" y="50165"/>
                </a:lnTo>
                <a:lnTo>
                  <a:pt x="36080" y="49758"/>
                </a:lnTo>
                <a:lnTo>
                  <a:pt x="2311" y="43726"/>
                </a:lnTo>
                <a:lnTo>
                  <a:pt x="0" y="43307"/>
                </a:lnTo>
                <a:lnTo>
                  <a:pt x="1892" y="41071"/>
                </a:lnTo>
                <a:lnTo>
                  <a:pt x="6464" y="38709"/>
                </a:lnTo>
                <a:lnTo>
                  <a:pt x="74193" y="3962"/>
                </a:lnTo>
                <a:lnTo>
                  <a:pt x="78778" y="1612"/>
                </a:lnTo>
                <a:lnTo>
                  <a:pt x="84404" y="0"/>
                </a:lnTo>
                <a:lnTo>
                  <a:pt x="86804" y="381"/>
                </a:lnTo>
                <a:lnTo>
                  <a:pt x="121856" y="5727"/>
                </a:lnTo>
                <a:lnTo>
                  <a:pt x="124256" y="6108"/>
                </a:lnTo>
                <a:lnTo>
                  <a:pt x="122389" y="8343"/>
                </a:lnTo>
                <a:lnTo>
                  <a:pt x="117716" y="10756"/>
                </a:lnTo>
                <a:lnTo>
                  <a:pt x="48704" y="461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4634932" y="4103115"/>
            <a:ext cx="121958" cy="50990"/>
          </a:xfrm>
          <a:custGeom>
            <a:avLst/>
            <a:gdLst/>
            <a:ahLst/>
            <a:cxnLst/>
            <a:rect l="l" t="t" r="r" b="b"/>
            <a:pathLst>
              <a:path w="121958" h="50990">
                <a:moveTo>
                  <a:pt x="4673" y="39458"/>
                </a:moveTo>
                <a:lnTo>
                  <a:pt x="0" y="41859"/>
                </a:lnTo>
                <a:lnTo>
                  <a:pt x="342" y="44538"/>
                </a:lnTo>
                <a:lnTo>
                  <a:pt x="34124" y="50584"/>
                </a:lnTo>
                <a:lnTo>
                  <a:pt x="36410" y="50990"/>
                </a:lnTo>
                <a:lnTo>
                  <a:pt x="42151" y="49339"/>
                </a:lnTo>
                <a:lnTo>
                  <a:pt x="46913" y="46888"/>
                </a:lnTo>
                <a:lnTo>
                  <a:pt x="117182" y="10833"/>
                </a:lnTo>
                <a:lnTo>
                  <a:pt x="121958" y="8394"/>
                </a:lnTo>
                <a:lnTo>
                  <a:pt x="121513" y="5740"/>
                </a:lnTo>
                <a:lnTo>
                  <a:pt x="86448" y="368"/>
                </a:lnTo>
                <a:lnTo>
                  <a:pt x="84073" y="0"/>
                </a:lnTo>
                <a:lnTo>
                  <a:pt x="78371" y="1651"/>
                </a:lnTo>
                <a:lnTo>
                  <a:pt x="73685" y="4064"/>
                </a:lnTo>
                <a:lnTo>
                  <a:pt x="4673" y="394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4632977" y="4103115"/>
            <a:ext cx="125857" cy="50990"/>
          </a:xfrm>
          <a:custGeom>
            <a:avLst/>
            <a:gdLst/>
            <a:ahLst/>
            <a:cxnLst/>
            <a:rect l="l" t="t" r="r" b="b"/>
            <a:pathLst>
              <a:path w="125856" h="50990">
                <a:moveTo>
                  <a:pt x="48869" y="46888"/>
                </a:moveTo>
                <a:lnTo>
                  <a:pt x="44107" y="49339"/>
                </a:lnTo>
                <a:lnTo>
                  <a:pt x="38366" y="50990"/>
                </a:lnTo>
                <a:lnTo>
                  <a:pt x="36080" y="50584"/>
                </a:lnTo>
                <a:lnTo>
                  <a:pt x="2298" y="44538"/>
                </a:lnTo>
                <a:lnTo>
                  <a:pt x="0" y="44132"/>
                </a:lnTo>
                <a:lnTo>
                  <a:pt x="1955" y="41859"/>
                </a:lnTo>
                <a:lnTo>
                  <a:pt x="6629" y="39458"/>
                </a:lnTo>
                <a:lnTo>
                  <a:pt x="75641" y="4064"/>
                </a:lnTo>
                <a:lnTo>
                  <a:pt x="80327" y="1651"/>
                </a:lnTo>
                <a:lnTo>
                  <a:pt x="86029" y="0"/>
                </a:lnTo>
                <a:lnTo>
                  <a:pt x="88404" y="368"/>
                </a:lnTo>
                <a:lnTo>
                  <a:pt x="123469" y="5740"/>
                </a:lnTo>
                <a:lnTo>
                  <a:pt x="125857" y="6096"/>
                </a:lnTo>
                <a:lnTo>
                  <a:pt x="123913" y="8394"/>
                </a:lnTo>
                <a:lnTo>
                  <a:pt x="119138" y="10833"/>
                </a:lnTo>
                <a:lnTo>
                  <a:pt x="48869" y="468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4677081" y="4109813"/>
            <a:ext cx="123393" cy="51816"/>
          </a:xfrm>
          <a:custGeom>
            <a:avLst/>
            <a:gdLst/>
            <a:ahLst/>
            <a:cxnLst/>
            <a:rect l="l" t="t" r="r" b="b"/>
            <a:pathLst>
              <a:path w="123393" h="51815">
                <a:moveTo>
                  <a:pt x="4762" y="40195"/>
                </a:moveTo>
                <a:lnTo>
                  <a:pt x="0" y="42633"/>
                </a:lnTo>
                <a:lnTo>
                  <a:pt x="266" y="45364"/>
                </a:lnTo>
                <a:lnTo>
                  <a:pt x="34036" y="51396"/>
                </a:lnTo>
                <a:lnTo>
                  <a:pt x="36322" y="51816"/>
                </a:lnTo>
                <a:lnTo>
                  <a:pt x="42125" y="50114"/>
                </a:lnTo>
                <a:lnTo>
                  <a:pt x="46964" y="47625"/>
                </a:lnTo>
                <a:lnTo>
                  <a:pt x="118541" y="10896"/>
                </a:lnTo>
                <a:lnTo>
                  <a:pt x="123393" y="8407"/>
                </a:lnTo>
                <a:lnTo>
                  <a:pt x="123037" y="5740"/>
                </a:lnTo>
                <a:lnTo>
                  <a:pt x="87998" y="355"/>
                </a:lnTo>
                <a:lnTo>
                  <a:pt x="85598" y="0"/>
                </a:lnTo>
                <a:lnTo>
                  <a:pt x="79806" y="1689"/>
                </a:lnTo>
                <a:lnTo>
                  <a:pt x="75031" y="4140"/>
                </a:lnTo>
                <a:lnTo>
                  <a:pt x="4762" y="401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4675060" y="4109813"/>
            <a:ext cx="127406" cy="51816"/>
          </a:xfrm>
          <a:custGeom>
            <a:avLst/>
            <a:gdLst/>
            <a:ahLst/>
            <a:cxnLst/>
            <a:rect l="l" t="t" r="r" b="b"/>
            <a:pathLst>
              <a:path w="127406" h="51815">
                <a:moveTo>
                  <a:pt x="48983" y="47625"/>
                </a:moveTo>
                <a:lnTo>
                  <a:pt x="44145" y="50114"/>
                </a:lnTo>
                <a:lnTo>
                  <a:pt x="38341" y="51816"/>
                </a:lnTo>
                <a:lnTo>
                  <a:pt x="36055" y="51396"/>
                </a:lnTo>
                <a:lnTo>
                  <a:pt x="2285" y="45364"/>
                </a:lnTo>
                <a:lnTo>
                  <a:pt x="0" y="44958"/>
                </a:lnTo>
                <a:lnTo>
                  <a:pt x="2019" y="42633"/>
                </a:lnTo>
                <a:lnTo>
                  <a:pt x="6781" y="40195"/>
                </a:lnTo>
                <a:lnTo>
                  <a:pt x="77050" y="4140"/>
                </a:lnTo>
                <a:lnTo>
                  <a:pt x="81826" y="1689"/>
                </a:lnTo>
                <a:lnTo>
                  <a:pt x="87617" y="0"/>
                </a:lnTo>
                <a:lnTo>
                  <a:pt x="90017" y="355"/>
                </a:lnTo>
                <a:lnTo>
                  <a:pt x="125056" y="5740"/>
                </a:lnTo>
                <a:lnTo>
                  <a:pt x="127406" y="6096"/>
                </a:lnTo>
                <a:lnTo>
                  <a:pt x="125412" y="8407"/>
                </a:lnTo>
                <a:lnTo>
                  <a:pt x="120561" y="10896"/>
                </a:lnTo>
                <a:lnTo>
                  <a:pt x="48983" y="476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4719207" y="4116499"/>
            <a:ext cx="124866" cy="52628"/>
          </a:xfrm>
          <a:custGeom>
            <a:avLst/>
            <a:gdLst/>
            <a:ahLst/>
            <a:cxnLst/>
            <a:rect l="l" t="t" r="r" b="b"/>
            <a:pathLst>
              <a:path w="124866" h="52628">
                <a:moveTo>
                  <a:pt x="4838" y="40944"/>
                </a:moveTo>
                <a:lnTo>
                  <a:pt x="0" y="43434"/>
                </a:lnTo>
                <a:lnTo>
                  <a:pt x="228" y="46189"/>
                </a:lnTo>
                <a:lnTo>
                  <a:pt x="33972" y="52222"/>
                </a:lnTo>
                <a:lnTo>
                  <a:pt x="36271" y="52628"/>
                </a:lnTo>
                <a:lnTo>
                  <a:pt x="42125" y="50914"/>
                </a:lnTo>
                <a:lnTo>
                  <a:pt x="47078" y="48374"/>
                </a:lnTo>
                <a:lnTo>
                  <a:pt x="119926" y="10998"/>
                </a:lnTo>
                <a:lnTo>
                  <a:pt x="124866" y="8470"/>
                </a:lnTo>
                <a:lnTo>
                  <a:pt x="124574" y="5740"/>
                </a:lnTo>
                <a:lnTo>
                  <a:pt x="89522" y="355"/>
                </a:lnTo>
                <a:lnTo>
                  <a:pt x="87147" y="0"/>
                </a:lnTo>
                <a:lnTo>
                  <a:pt x="81267" y="1727"/>
                </a:lnTo>
                <a:lnTo>
                  <a:pt x="76415" y="4216"/>
                </a:lnTo>
                <a:lnTo>
                  <a:pt x="4838" y="40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4717137" y="4116499"/>
            <a:ext cx="129006" cy="52628"/>
          </a:xfrm>
          <a:custGeom>
            <a:avLst/>
            <a:gdLst/>
            <a:ahLst/>
            <a:cxnLst/>
            <a:rect l="l" t="t" r="r" b="b"/>
            <a:pathLst>
              <a:path w="129006" h="52628">
                <a:moveTo>
                  <a:pt x="49149" y="48374"/>
                </a:moveTo>
                <a:lnTo>
                  <a:pt x="44196" y="50914"/>
                </a:lnTo>
                <a:lnTo>
                  <a:pt x="38341" y="52628"/>
                </a:lnTo>
                <a:lnTo>
                  <a:pt x="36042" y="52222"/>
                </a:lnTo>
                <a:lnTo>
                  <a:pt x="2298" y="46189"/>
                </a:lnTo>
                <a:lnTo>
                  <a:pt x="0" y="45783"/>
                </a:lnTo>
                <a:lnTo>
                  <a:pt x="6908" y="40944"/>
                </a:lnTo>
                <a:lnTo>
                  <a:pt x="78486" y="4216"/>
                </a:lnTo>
                <a:lnTo>
                  <a:pt x="83337" y="1727"/>
                </a:lnTo>
                <a:lnTo>
                  <a:pt x="89217" y="0"/>
                </a:lnTo>
                <a:lnTo>
                  <a:pt x="91592" y="355"/>
                </a:lnTo>
                <a:lnTo>
                  <a:pt x="126644" y="5740"/>
                </a:lnTo>
                <a:lnTo>
                  <a:pt x="129006" y="6121"/>
                </a:lnTo>
                <a:lnTo>
                  <a:pt x="126936" y="8470"/>
                </a:lnTo>
                <a:lnTo>
                  <a:pt x="121996" y="10998"/>
                </a:lnTo>
                <a:lnTo>
                  <a:pt x="49149" y="483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4761334" y="4123207"/>
            <a:ext cx="126352" cy="53441"/>
          </a:xfrm>
          <a:custGeom>
            <a:avLst/>
            <a:gdLst/>
            <a:ahLst/>
            <a:cxnLst/>
            <a:rect l="l" t="t" r="r" b="b"/>
            <a:pathLst>
              <a:path w="126352" h="53441">
                <a:moveTo>
                  <a:pt x="4953" y="41668"/>
                </a:moveTo>
                <a:lnTo>
                  <a:pt x="0" y="44195"/>
                </a:lnTo>
                <a:lnTo>
                  <a:pt x="165" y="47002"/>
                </a:lnTo>
                <a:lnTo>
                  <a:pt x="33947" y="53022"/>
                </a:lnTo>
                <a:lnTo>
                  <a:pt x="36195" y="53441"/>
                </a:lnTo>
                <a:lnTo>
                  <a:pt x="42164" y="51676"/>
                </a:lnTo>
                <a:lnTo>
                  <a:pt x="47193" y="49098"/>
                </a:lnTo>
                <a:lnTo>
                  <a:pt x="121297" y="11074"/>
                </a:lnTo>
                <a:lnTo>
                  <a:pt x="126352" y="8483"/>
                </a:lnTo>
                <a:lnTo>
                  <a:pt x="126085" y="5727"/>
                </a:lnTo>
                <a:lnTo>
                  <a:pt x="91046" y="355"/>
                </a:lnTo>
                <a:lnTo>
                  <a:pt x="88696" y="0"/>
                </a:lnTo>
                <a:lnTo>
                  <a:pt x="82740" y="1765"/>
                </a:lnTo>
                <a:lnTo>
                  <a:pt x="77800" y="4292"/>
                </a:lnTo>
                <a:lnTo>
                  <a:pt x="4953" y="416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4759175" y="4123207"/>
            <a:ext cx="130632" cy="53441"/>
          </a:xfrm>
          <a:custGeom>
            <a:avLst/>
            <a:gdLst/>
            <a:ahLst/>
            <a:cxnLst/>
            <a:rect l="l" t="t" r="r" b="b"/>
            <a:pathLst>
              <a:path w="130632" h="53441">
                <a:moveTo>
                  <a:pt x="49352" y="49098"/>
                </a:moveTo>
                <a:lnTo>
                  <a:pt x="44322" y="51676"/>
                </a:lnTo>
                <a:lnTo>
                  <a:pt x="38353" y="53441"/>
                </a:lnTo>
                <a:lnTo>
                  <a:pt x="36106" y="53022"/>
                </a:lnTo>
                <a:lnTo>
                  <a:pt x="2324" y="47002"/>
                </a:lnTo>
                <a:lnTo>
                  <a:pt x="0" y="46596"/>
                </a:lnTo>
                <a:lnTo>
                  <a:pt x="2158" y="44195"/>
                </a:lnTo>
                <a:lnTo>
                  <a:pt x="7111" y="41668"/>
                </a:lnTo>
                <a:lnTo>
                  <a:pt x="79959" y="4292"/>
                </a:lnTo>
                <a:lnTo>
                  <a:pt x="84899" y="1765"/>
                </a:lnTo>
                <a:lnTo>
                  <a:pt x="90855" y="0"/>
                </a:lnTo>
                <a:lnTo>
                  <a:pt x="93205" y="355"/>
                </a:lnTo>
                <a:lnTo>
                  <a:pt x="128244" y="5727"/>
                </a:lnTo>
                <a:lnTo>
                  <a:pt x="130632" y="6108"/>
                </a:lnTo>
                <a:lnTo>
                  <a:pt x="128511" y="8483"/>
                </a:lnTo>
                <a:lnTo>
                  <a:pt x="123456" y="11074"/>
                </a:lnTo>
                <a:lnTo>
                  <a:pt x="49352" y="490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4803497" y="4129896"/>
            <a:ext cx="127774" cy="54267"/>
          </a:xfrm>
          <a:custGeom>
            <a:avLst/>
            <a:gdLst/>
            <a:ahLst/>
            <a:cxnLst/>
            <a:rect l="l" t="t" r="r" b="b"/>
            <a:pathLst>
              <a:path w="127774" h="54267">
                <a:moveTo>
                  <a:pt x="42125" y="52476"/>
                </a:moveTo>
                <a:lnTo>
                  <a:pt x="47243" y="49847"/>
                </a:lnTo>
                <a:lnTo>
                  <a:pt x="113365" y="15918"/>
                </a:lnTo>
                <a:lnTo>
                  <a:pt x="113365" y="3546"/>
                </a:lnTo>
                <a:lnTo>
                  <a:pt x="92570" y="368"/>
                </a:lnTo>
                <a:lnTo>
                  <a:pt x="90169" y="0"/>
                </a:lnTo>
                <a:lnTo>
                  <a:pt x="84188" y="1790"/>
                </a:lnTo>
                <a:lnTo>
                  <a:pt x="79133" y="4381"/>
                </a:lnTo>
                <a:lnTo>
                  <a:pt x="5029" y="42405"/>
                </a:lnTo>
                <a:lnTo>
                  <a:pt x="0" y="44983"/>
                </a:lnTo>
                <a:lnTo>
                  <a:pt x="63" y="47828"/>
                </a:lnTo>
                <a:lnTo>
                  <a:pt x="33794" y="53860"/>
                </a:lnTo>
                <a:lnTo>
                  <a:pt x="36106" y="54267"/>
                </a:lnTo>
                <a:lnTo>
                  <a:pt x="42125" y="524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4801262" y="4129896"/>
            <a:ext cx="132219" cy="54267"/>
          </a:xfrm>
          <a:custGeom>
            <a:avLst/>
            <a:gdLst/>
            <a:ahLst/>
            <a:cxnLst/>
            <a:rect l="l" t="t" r="r" b="b"/>
            <a:pathLst>
              <a:path w="132219" h="54267">
                <a:moveTo>
                  <a:pt x="44361" y="52476"/>
                </a:moveTo>
                <a:lnTo>
                  <a:pt x="49479" y="49847"/>
                </a:lnTo>
              </a:path>
              <a:path w="132219" h="54267">
                <a:moveTo>
                  <a:pt x="36029" y="53860"/>
                </a:moveTo>
                <a:lnTo>
                  <a:pt x="38341" y="54267"/>
                </a:lnTo>
                <a:lnTo>
                  <a:pt x="44361" y="52476"/>
                </a:lnTo>
              </a:path>
              <a:path w="132219" h="54267">
                <a:moveTo>
                  <a:pt x="36029" y="53860"/>
                </a:moveTo>
                <a:lnTo>
                  <a:pt x="2298" y="47828"/>
                </a:lnTo>
                <a:lnTo>
                  <a:pt x="36029" y="53861"/>
                </a:lnTo>
              </a:path>
              <a:path w="132219" h="54267">
                <a:moveTo>
                  <a:pt x="7264" y="42405"/>
                </a:moveTo>
                <a:lnTo>
                  <a:pt x="2235" y="44983"/>
                </a:lnTo>
                <a:lnTo>
                  <a:pt x="0" y="47421"/>
                </a:lnTo>
                <a:lnTo>
                  <a:pt x="2298" y="47828"/>
                </a:lnTo>
              </a:path>
              <a:path w="132219" h="54267">
                <a:moveTo>
                  <a:pt x="81368" y="4381"/>
                </a:moveTo>
                <a:lnTo>
                  <a:pt x="7264" y="42405"/>
                </a:lnTo>
              </a:path>
              <a:path w="132219" h="54267">
                <a:moveTo>
                  <a:pt x="7264" y="42406"/>
                </a:moveTo>
                <a:lnTo>
                  <a:pt x="81368" y="4381"/>
                </a:lnTo>
              </a:path>
              <a:path w="132219" h="54267">
                <a:moveTo>
                  <a:pt x="94805" y="368"/>
                </a:moveTo>
                <a:lnTo>
                  <a:pt x="92405" y="0"/>
                </a:lnTo>
                <a:lnTo>
                  <a:pt x="86423" y="1790"/>
                </a:lnTo>
                <a:lnTo>
                  <a:pt x="81368" y="4381"/>
                </a:lnTo>
              </a:path>
              <a:path w="132219" h="54267">
                <a:moveTo>
                  <a:pt x="115600" y="3546"/>
                </a:moveTo>
                <a:lnTo>
                  <a:pt x="94805" y="368"/>
                </a:lnTo>
              </a:path>
              <a:path w="132219" h="54267">
                <a:moveTo>
                  <a:pt x="115600" y="15918"/>
                </a:moveTo>
                <a:lnTo>
                  <a:pt x="49479" y="49847"/>
                </a:lnTo>
                <a:lnTo>
                  <a:pt x="115600" y="1591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4845624" y="4136580"/>
            <a:ext cx="129247" cy="55092"/>
          </a:xfrm>
          <a:custGeom>
            <a:avLst/>
            <a:gdLst/>
            <a:ahLst/>
            <a:cxnLst/>
            <a:rect l="l" t="t" r="r" b="b"/>
            <a:pathLst>
              <a:path w="129247" h="55092">
                <a:moveTo>
                  <a:pt x="42151" y="53263"/>
                </a:moveTo>
                <a:lnTo>
                  <a:pt x="47345" y="50596"/>
                </a:lnTo>
                <a:lnTo>
                  <a:pt x="71239" y="38335"/>
                </a:lnTo>
                <a:lnTo>
                  <a:pt x="71239" y="9226"/>
                </a:lnTo>
                <a:lnTo>
                  <a:pt x="5118" y="43167"/>
                </a:lnTo>
                <a:lnTo>
                  <a:pt x="0" y="45783"/>
                </a:lnTo>
                <a:lnTo>
                  <a:pt x="0" y="48653"/>
                </a:lnTo>
                <a:lnTo>
                  <a:pt x="33769" y="54686"/>
                </a:lnTo>
                <a:lnTo>
                  <a:pt x="36055" y="55092"/>
                </a:lnTo>
                <a:lnTo>
                  <a:pt x="42151" y="532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4843311" y="4136580"/>
            <a:ext cx="133832" cy="55092"/>
          </a:xfrm>
          <a:custGeom>
            <a:avLst/>
            <a:gdLst/>
            <a:ahLst/>
            <a:cxnLst/>
            <a:rect l="l" t="t" r="r" b="b"/>
            <a:pathLst>
              <a:path w="133832" h="55092">
                <a:moveTo>
                  <a:pt x="44462" y="53263"/>
                </a:moveTo>
                <a:lnTo>
                  <a:pt x="49656" y="50596"/>
                </a:lnTo>
              </a:path>
              <a:path w="133832" h="55092">
                <a:moveTo>
                  <a:pt x="36080" y="54686"/>
                </a:moveTo>
                <a:lnTo>
                  <a:pt x="38366" y="55092"/>
                </a:lnTo>
                <a:lnTo>
                  <a:pt x="44462" y="53263"/>
                </a:lnTo>
              </a:path>
              <a:path w="133832" h="55092">
                <a:moveTo>
                  <a:pt x="36080" y="54686"/>
                </a:moveTo>
                <a:lnTo>
                  <a:pt x="2311" y="48653"/>
                </a:lnTo>
                <a:lnTo>
                  <a:pt x="36080" y="54687"/>
                </a:lnTo>
              </a:path>
              <a:path w="133832" h="55092">
                <a:moveTo>
                  <a:pt x="7429" y="43167"/>
                </a:moveTo>
                <a:lnTo>
                  <a:pt x="2311" y="45783"/>
                </a:lnTo>
                <a:lnTo>
                  <a:pt x="0" y="48247"/>
                </a:lnTo>
                <a:lnTo>
                  <a:pt x="2311" y="48653"/>
                </a:lnTo>
              </a:path>
              <a:path w="133832" h="55092">
                <a:moveTo>
                  <a:pt x="73550" y="9226"/>
                </a:moveTo>
                <a:lnTo>
                  <a:pt x="7429" y="43167"/>
                </a:lnTo>
              </a:path>
              <a:path w="133832" h="55092">
                <a:moveTo>
                  <a:pt x="73550" y="38335"/>
                </a:moveTo>
                <a:lnTo>
                  <a:pt x="49656" y="50596"/>
                </a:lnTo>
                <a:lnTo>
                  <a:pt x="73550" y="3833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4887686" y="4143278"/>
            <a:ext cx="130771" cy="55918"/>
          </a:xfrm>
          <a:custGeom>
            <a:avLst/>
            <a:gdLst/>
            <a:ahLst/>
            <a:cxnLst/>
            <a:rect l="l" t="t" r="r" b="b"/>
            <a:pathLst>
              <a:path w="130771" h="55918">
                <a:moveTo>
                  <a:pt x="29176" y="31642"/>
                </a:moveTo>
                <a:lnTo>
                  <a:pt x="5283" y="43903"/>
                </a:lnTo>
                <a:lnTo>
                  <a:pt x="88" y="46570"/>
                </a:lnTo>
                <a:lnTo>
                  <a:pt x="0" y="49466"/>
                </a:lnTo>
                <a:lnTo>
                  <a:pt x="29176" y="54674"/>
                </a:lnTo>
                <a:lnTo>
                  <a:pt x="29176" y="316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4885386" y="4143278"/>
            <a:ext cx="135420" cy="55918"/>
          </a:xfrm>
          <a:custGeom>
            <a:avLst/>
            <a:gdLst/>
            <a:ahLst/>
            <a:cxnLst/>
            <a:rect l="l" t="t" r="r" b="b"/>
            <a:pathLst>
              <a:path w="135420" h="55918">
                <a:moveTo>
                  <a:pt x="7581" y="43903"/>
                </a:moveTo>
                <a:lnTo>
                  <a:pt x="2387" y="46570"/>
                </a:lnTo>
                <a:lnTo>
                  <a:pt x="0" y="49072"/>
                </a:lnTo>
                <a:lnTo>
                  <a:pt x="2298" y="49466"/>
                </a:lnTo>
                <a:lnTo>
                  <a:pt x="31475" y="54674"/>
                </a:lnTo>
              </a:path>
              <a:path w="135420" h="55918">
                <a:moveTo>
                  <a:pt x="31475" y="31642"/>
                </a:moveTo>
                <a:lnTo>
                  <a:pt x="7581" y="43903"/>
                </a:lnTo>
              </a:path>
              <a:path w="135420" h="55918">
                <a:moveTo>
                  <a:pt x="7581" y="43905"/>
                </a:moveTo>
                <a:lnTo>
                  <a:pt x="31475" y="3164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4508447" y="4139723"/>
            <a:ext cx="118897" cy="50914"/>
          </a:xfrm>
          <a:custGeom>
            <a:avLst/>
            <a:gdLst/>
            <a:ahLst/>
            <a:cxnLst/>
            <a:rect l="l" t="t" r="r" b="b"/>
            <a:pathLst>
              <a:path w="118897" h="50914">
                <a:moveTo>
                  <a:pt x="4597" y="38696"/>
                </a:moveTo>
                <a:lnTo>
                  <a:pt x="0" y="41046"/>
                </a:lnTo>
                <a:lnTo>
                  <a:pt x="266" y="43776"/>
                </a:lnTo>
                <a:lnTo>
                  <a:pt x="32753" y="50482"/>
                </a:lnTo>
                <a:lnTo>
                  <a:pt x="34963" y="50914"/>
                </a:lnTo>
                <a:lnTo>
                  <a:pt x="40551" y="49339"/>
                </a:lnTo>
                <a:lnTo>
                  <a:pt x="45224" y="46951"/>
                </a:lnTo>
                <a:lnTo>
                  <a:pt x="114211" y="11544"/>
                </a:lnTo>
                <a:lnTo>
                  <a:pt x="118897" y="9144"/>
                </a:lnTo>
                <a:lnTo>
                  <a:pt x="118541" y="6464"/>
                </a:lnTo>
                <a:lnTo>
                  <a:pt x="84772" y="431"/>
                </a:lnTo>
                <a:lnTo>
                  <a:pt x="82461" y="0"/>
                </a:lnTo>
                <a:lnTo>
                  <a:pt x="76885" y="1587"/>
                </a:lnTo>
                <a:lnTo>
                  <a:pt x="72313" y="3949"/>
                </a:lnTo>
                <a:lnTo>
                  <a:pt x="4597" y="386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4506503" y="4139723"/>
            <a:ext cx="122770" cy="50914"/>
          </a:xfrm>
          <a:custGeom>
            <a:avLst/>
            <a:gdLst/>
            <a:ahLst/>
            <a:cxnLst/>
            <a:rect l="l" t="t" r="r" b="b"/>
            <a:pathLst>
              <a:path w="122770" h="50914">
                <a:moveTo>
                  <a:pt x="47167" y="46951"/>
                </a:moveTo>
                <a:lnTo>
                  <a:pt x="42494" y="49339"/>
                </a:lnTo>
                <a:lnTo>
                  <a:pt x="36906" y="50914"/>
                </a:lnTo>
                <a:lnTo>
                  <a:pt x="34696" y="50482"/>
                </a:lnTo>
                <a:lnTo>
                  <a:pt x="2209" y="43776"/>
                </a:lnTo>
                <a:lnTo>
                  <a:pt x="0" y="43319"/>
                </a:lnTo>
                <a:lnTo>
                  <a:pt x="1943" y="41046"/>
                </a:lnTo>
                <a:lnTo>
                  <a:pt x="6540" y="38696"/>
                </a:lnTo>
                <a:lnTo>
                  <a:pt x="74256" y="3949"/>
                </a:lnTo>
                <a:lnTo>
                  <a:pt x="78828" y="1587"/>
                </a:lnTo>
                <a:lnTo>
                  <a:pt x="84404" y="0"/>
                </a:lnTo>
                <a:lnTo>
                  <a:pt x="86715" y="431"/>
                </a:lnTo>
                <a:lnTo>
                  <a:pt x="120484" y="6464"/>
                </a:lnTo>
                <a:lnTo>
                  <a:pt x="122770" y="6858"/>
                </a:lnTo>
                <a:lnTo>
                  <a:pt x="120840" y="9144"/>
                </a:lnTo>
                <a:lnTo>
                  <a:pt x="116154" y="11544"/>
                </a:lnTo>
                <a:lnTo>
                  <a:pt x="47167" y="469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4548999" y="4147252"/>
            <a:ext cx="120332" cy="51739"/>
          </a:xfrm>
          <a:custGeom>
            <a:avLst/>
            <a:gdLst/>
            <a:ahLst/>
            <a:cxnLst/>
            <a:rect l="l" t="t" r="r" b="b"/>
            <a:pathLst>
              <a:path w="120332" h="51739">
                <a:moveTo>
                  <a:pt x="45300" y="47663"/>
                </a:moveTo>
                <a:lnTo>
                  <a:pt x="115570" y="11620"/>
                </a:lnTo>
                <a:lnTo>
                  <a:pt x="120332" y="9169"/>
                </a:lnTo>
                <a:lnTo>
                  <a:pt x="120053" y="6451"/>
                </a:lnTo>
                <a:lnTo>
                  <a:pt x="86271" y="406"/>
                </a:lnTo>
                <a:lnTo>
                  <a:pt x="83972" y="0"/>
                </a:lnTo>
                <a:lnTo>
                  <a:pt x="78346" y="1612"/>
                </a:lnTo>
                <a:lnTo>
                  <a:pt x="73660" y="4013"/>
                </a:lnTo>
                <a:lnTo>
                  <a:pt x="4673" y="39420"/>
                </a:lnTo>
                <a:lnTo>
                  <a:pt x="0" y="41821"/>
                </a:lnTo>
                <a:lnTo>
                  <a:pt x="190" y="44589"/>
                </a:lnTo>
                <a:lnTo>
                  <a:pt x="32677" y="51269"/>
                </a:lnTo>
                <a:lnTo>
                  <a:pt x="34848" y="51739"/>
                </a:lnTo>
                <a:lnTo>
                  <a:pt x="40525" y="50114"/>
                </a:lnTo>
                <a:lnTo>
                  <a:pt x="45300" y="476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4546980" y="4147252"/>
            <a:ext cx="124371" cy="51739"/>
          </a:xfrm>
          <a:custGeom>
            <a:avLst/>
            <a:gdLst/>
            <a:ahLst/>
            <a:cxnLst/>
            <a:rect l="l" t="t" r="r" b="b"/>
            <a:pathLst>
              <a:path w="124371" h="51739">
                <a:moveTo>
                  <a:pt x="47320" y="47663"/>
                </a:moveTo>
                <a:lnTo>
                  <a:pt x="42544" y="50114"/>
                </a:lnTo>
                <a:lnTo>
                  <a:pt x="36868" y="51739"/>
                </a:lnTo>
                <a:lnTo>
                  <a:pt x="34696" y="51269"/>
                </a:lnTo>
                <a:lnTo>
                  <a:pt x="2209" y="44589"/>
                </a:lnTo>
                <a:lnTo>
                  <a:pt x="0" y="44132"/>
                </a:lnTo>
                <a:lnTo>
                  <a:pt x="2019" y="41821"/>
                </a:lnTo>
                <a:lnTo>
                  <a:pt x="6692" y="39420"/>
                </a:lnTo>
                <a:lnTo>
                  <a:pt x="75679" y="4013"/>
                </a:lnTo>
                <a:lnTo>
                  <a:pt x="80365" y="1612"/>
                </a:lnTo>
                <a:lnTo>
                  <a:pt x="85991" y="0"/>
                </a:lnTo>
                <a:lnTo>
                  <a:pt x="88290" y="406"/>
                </a:lnTo>
                <a:lnTo>
                  <a:pt x="122072" y="6451"/>
                </a:lnTo>
                <a:lnTo>
                  <a:pt x="124371" y="6857"/>
                </a:lnTo>
                <a:lnTo>
                  <a:pt x="122351" y="9169"/>
                </a:lnTo>
                <a:lnTo>
                  <a:pt x="117589" y="11620"/>
                </a:lnTo>
                <a:lnTo>
                  <a:pt x="47320" y="4766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4589519" y="4154761"/>
            <a:ext cx="121805" cy="52552"/>
          </a:xfrm>
          <a:custGeom>
            <a:avLst/>
            <a:gdLst/>
            <a:ahLst/>
            <a:cxnLst/>
            <a:rect l="l" t="t" r="r" b="b"/>
            <a:pathLst>
              <a:path w="121805" h="52552">
                <a:moveTo>
                  <a:pt x="45402" y="48412"/>
                </a:moveTo>
                <a:lnTo>
                  <a:pt x="116966" y="11696"/>
                </a:lnTo>
                <a:lnTo>
                  <a:pt x="121805" y="9207"/>
                </a:lnTo>
                <a:lnTo>
                  <a:pt x="121602" y="6451"/>
                </a:lnTo>
                <a:lnTo>
                  <a:pt x="87833" y="419"/>
                </a:lnTo>
                <a:lnTo>
                  <a:pt x="85547" y="0"/>
                </a:lnTo>
                <a:lnTo>
                  <a:pt x="79806" y="1651"/>
                </a:lnTo>
                <a:lnTo>
                  <a:pt x="75044" y="4102"/>
                </a:lnTo>
                <a:lnTo>
                  <a:pt x="4775" y="40157"/>
                </a:lnTo>
                <a:lnTo>
                  <a:pt x="0" y="42608"/>
                </a:lnTo>
                <a:lnTo>
                  <a:pt x="126" y="45415"/>
                </a:lnTo>
                <a:lnTo>
                  <a:pt x="32626" y="52108"/>
                </a:lnTo>
                <a:lnTo>
                  <a:pt x="34823" y="52552"/>
                </a:lnTo>
                <a:lnTo>
                  <a:pt x="40538" y="50914"/>
                </a:lnTo>
                <a:lnTo>
                  <a:pt x="45402" y="48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4587462" y="4154761"/>
            <a:ext cx="125933" cy="52552"/>
          </a:xfrm>
          <a:custGeom>
            <a:avLst/>
            <a:gdLst/>
            <a:ahLst/>
            <a:cxnLst/>
            <a:rect l="l" t="t" r="r" b="b"/>
            <a:pathLst>
              <a:path w="125933" h="52552">
                <a:moveTo>
                  <a:pt x="47459" y="48412"/>
                </a:moveTo>
                <a:lnTo>
                  <a:pt x="42595" y="50914"/>
                </a:lnTo>
                <a:lnTo>
                  <a:pt x="36880" y="52552"/>
                </a:lnTo>
                <a:lnTo>
                  <a:pt x="34683" y="52108"/>
                </a:lnTo>
                <a:lnTo>
                  <a:pt x="2184" y="45415"/>
                </a:lnTo>
                <a:lnTo>
                  <a:pt x="0" y="44945"/>
                </a:lnTo>
                <a:lnTo>
                  <a:pt x="2057" y="42608"/>
                </a:lnTo>
                <a:lnTo>
                  <a:pt x="6832" y="40157"/>
                </a:lnTo>
                <a:lnTo>
                  <a:pt x="77101" y="4102"/>
                </a:lnTo>
                <a:lnTo>
                  <a:pt x="81864" y="1651"/>
                </a:lnTo>
                <a:lnTo>
                  <a:pt x="87604" y="0"/>
                </a:lnTo>
                <a:lnTo>
                  <a:pt x="89890" y="419"/>
                </a:lnTo>
                <a:lnTo>
                  <a:pt x="123659" y="6451"/>
                </a:lnTo>
                <a:lnTo>
                  <a:pt x="125933" y="6858"/>
                </a:lnTo>
                <a:lnTo>
                  <a:pt x="123863" y="9207"/>
                </a:lnTo>
                <a:lnTo>
                  <a:pt x="119024" y="11696"/>
                </a:lnTo>
                <a:lnTo>
                  <a:pt x="47459" y="484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4630065" y="4162285"/>
            <a:ext cx="123278" cy="53365"/>
          </a:xfrm>
          <a:custGeom>
            <a:avLst/>
            <a:gdLst/>
            <a:ahLst/>
            <a:cxnLst/>
            <a:rect l="l" t="t" r="r" b="b"/>
            <a:pathLst>
              <a:path w="123278" h="53365">
                <a:moveTo>
                  <a:pt x="4851" y="40894"/>
                </a:moveTo>
                <a:lnTo>
                  <a:pt x="0" y="43383"/>
                </a:lnTo>
                <a:lnTo>
                  <a:pt x="63" y="46228"/>
                </a:lnTo>
                <a:lnTo>
                  <a:pt x="32537" y="52920"/>
                </a:lnTo>
                <a:lnTo>
                  <a:pt x="34734" y="53365"/>
                </a:lnTo>
                <a:lnTo>
                  <a:pt x="40538" y="51689"/>
                </a:lnTo>
                <a:lnTo>
                  <a:pt x="45491" y="49149"/>
                </a:lnTo>
                <a:lnTo>
                  <a:pt x="118313" y="11760"/>
                </a:lnTo>
                <a:lnTo>
                  <a:pt x="123278" y="9232"/>
                </a:lnTo>
                <a:lnTo>
                  <a:pt x="123113" y="6438"/>
                </a:lnTo>
                <a:lnTo>
                  <a:pt x="89369" y="393"/>
                </a:lnTo>
                <a:lnTo>
                  <a:pt x="87071" y="0"/>
                </a:lnTo>
                <a:lnTo>
                  <a:pt x="81254" y="1689"/>
                </a:lnTo>
                <a:lnTo>
                  <a:pt x="76415" y="4178"/>
                </a:lnTo>
                <a:lnTo>
                  <a:pt x="4851" y="408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4627907" y="4162285"/>
            <a:ext cx="127571" cy="53365"/>
          </a:xfrm>
          <a:custGeom>
            <a:avLst/>
            <a:gdLst/>
            <a:ahLst/>
            <a:cxnLst/>
            <a:rect l="l" t="t" r="r" b="b"/>
            <a:pathLst>
              <a:path w="127571" h="53365">
                <a:moveTo>
                  <a:pt x="47650" y="49149"/>
                </a:moveTo>
                <a:lnTo>
                  <a:pt x="42697" y="51689"/>
                </a:lnTo>
                <a:lnTo>
                  <a:pt x="36893" y="53365"/>
                </a:lnTo>
                <a:lnTo>
                  <a:pt x="34696" y="52920"/>
                </a:lnTo>
                <a:lnTo>
                  <a:pt x="2222" y="46228"/>
                </a:lnTo>
                <a:lnTo>
                  <a:pt x="0" y="45770"/>
                </a:lnTo>
                <a:lnTo>
                  <a:pt x="2159" y="43383"/>
                </a:lnTo>
                <a:lnTo>
                  <a:pt x="7010" y="40894"/>
                </a:lnTo>
                <a:lnTo>
                  <a:pt x="78574" y="4178"/>
                </a:lnTo>
                <a:lnTo>
                  <a:pt x="83413" y="1689"/>
                </a:lnTo>
                <a:lnTo>
                  <a:pt x="89230" y="0"/>
                </a:lnTo>
                <a:lnTo>
                  <a:pt x="91528" y="393"/>
                </a:lnTo>
                <a:lnTo>
                  <a:pt x="125272" y="6438"/>
                </a:lnTo>
                <a:lnTo>
                  <a:pt x="127571" y="6845"/>
                </a:lnTo>
                <a:lnTo>
                  <a:pt x="125437" y="9232"/>
                </a:lnTo>
                <a:lnTo>
                  <a:pt x="120472" y="11760"/>
                </a:lnTo>
                <a:lnTo>
                  <a:pt x="47650" y="491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4670584" y="4169793"/>
            <a:ext cx="124726" cy="54203"/>
          </a:xfrm>
          <a:custGeom>
            <a:avLst/>
            <a:gdLst/>
            <a:ahLst/>
            <a:cxnLst/>
            <a:rect l="l" t="t" r="r" b="b"/>
            <a:pathLst>
              <a:path w="124726" h="54203">
                <a:moveTo>
                  <a:pt x="12" y="44183"/>
                </a:moveTo>
                <a:lnTo>
                  <a:pt x="0" y="47053"/>
                </a:lnTo>
                <a:lnTo>
                  <a:pt x="32499" y="53746"/>
                </a:lnTo>
                <a:lnTo>
                  <a:pt x="34696" y="54203"/>
                </a:lnTo>
                <a:lnTo>
                  <a:pt x="40551" y="52476"/>
                </a:lnTo>
                <a:lnTo>
                  <a:pt x="45580" y="49898"/>
                </a:lnTo>
                <a:lnTo>
                  <a:pt x="119697" y="11861"/>
                </a:lnTo>
                <a:lnTo>
                  <a:pt x="124726" y="9283"/>
                </a:lnTo>
                <a:lnTo>
                  <a:pt x="124701" y="6438"/>
                </a:lnTo>
                <a:lnTo>
                  <a:pt x="90919" y="406"/>
                </a:lnTo>
                <a:lnTo>
                  <a:pt x="88595" y="0"/>
                </a:lnTo>
                <a:lnTo>
                  <a:pt x="82753" y="1727"/>
                </a:lnTo>
                <a:lnTo>
                  <a:pt x="77800" y="4254"/>
                </a:lnTo>
                <a:lnTo>
                  <a:pt x="4978" y="41643"/>
                </a:lnTo>
                <a:lnTo>
                  <a:pt x="12" y="441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4668400" y="4169793"/>
            <a:ext cx="129133" cy="54203"/>
          </a:xfrm>
          <a:custGeom>
            <a:avLst/>
            <a:gdLst/>
            <a:ahLst/>
            <a:cxnLst/>
            <a:rect l="l" t="t" r="r" b="b"/>
            <a:pathLst>
              <a:path w="129133" h="54203">
                <a:moveTo>
                  <a:pt x="47764" y="49898"/>
                </a:moveTo>
                <a:lnTo>
                  <a:pt x="42735" y="52476"/>
                </a:lnTo>
                <a:lnTo>
                  <a:pt x="36880" y="54203"/>
                </a:lnTo>
                <a:lnTo>
                  <a:pt x="34683" y="53746"/>
                </a:lnTo>
                <a:lnTo>
                  <a:pt x="2184" y="47053"/>
                </a:lnTo>
                <a:lnTo>
                  <a:pt x="0" y="46596"/>
                </a:lnTo>
                <a:lnTo>
                  <a:pt x="2197" y="44183"/>
                </a:lnTo>
                <a:lnTo>
                  <a:pt x="7162" y="41643"/>
                </a:lnTo>
                <a:lnTo>
                  <a:pt x="79984" y="4254"/>
                </a:lnTo>
                <a:lnTo>
                  <a:pt x="84937" y="1727"/>
                </a:lnTo>
                <a:lnTo>
                  <a:pt x="90779" y="0"/>
                </a:lnTo>
                <a:lnTo>
                  <a:pt x="93103" y="406"/>
                </a:lnTo>
                <a:lnTo>
                  <a:pt x="126885" y="6438"/>
                </a:lnTo>
                <a:lnTo>
                  <a:pt x="129133" y="6857"/>
                </a:lnTo>
                <a:lnTo>
                  <a:pt x="126911" y="9283"/>
                </a:lnTo>
                <a:lnTo>
                  <a:pt x="121881" y="11861"/>
                </a:lnTo>
                <a:lnTo>
                  <a:pt x="47764" y="498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4711043" y="4177314"/>
            <a:ext cx="126263" cy="55016"/>
          </a:xfrm>
          <a:custGeom>
            <a:avLst/>
            <a:gdLst/>
            <a:ahLst/>
            <a:cxnLst/>
            <a:rect l="l" t="t" r="r" b="b"/>
            <a:pathLst>
              <a:path w="126263" h="55016">
                <a:moveTo>
                  <a:pt x="45758" y="50634"/>
                </a:moveTo>
                <a:lnTo>
                  <a:pt x="121170" y="11925"/>
                </a:lnTo>
                <a:lnTo>
                  <a:pt x="126263" y="9309"/>
                </a:lnTo>
                <a:lnTo>
                  <a:pt x="126250" y="6438"/>
                </a:lnTo>
                <a:lnTo>
                  <a:pt x="92519" y="406"/>
                </a:lnTo>
                <a:lnTo>
                  <a:pt x="90220" y="0"/>
                </a:lnTo>
                <a:lnTo>
                  <a:pt x="84277" y="1752"/>
                </a:lnTo>
                <a:lnTo>
                  <a:pt x="79248" y="4343"/>
                </a:lnTo>
                <a:lnTo>
                  <a:pt x="5118" y="42379"/>
                </a:lnTo>
                <a:lnTo>
                  <a:pt x="88" y="44958"/>
                </a:lnTo>
                <a:lnTo>
                  <a:pt x="0" y="47866"/>
                </a:lnTo>
                <a:lnTo>
                  <a:pt x="32499" y="54559"/>
                </a:lnTo>
                <a:lnTo>
                  <a:pt x="34709" y="55016"/>
                </a:lnTo>
                <a:lnTo>
                  <a:pt x="40614" y="53251"/>
                </a:lnTo>
                <a:lnTo>
                  <a:pt x="45758" y="506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4708846" y="4177314"/>
            <a:ext cx="130759" cy="55016"/>
          </a:xfrm>
          <a:custGeom>
            <a:avLst/>
            <a:gdLst/>
            <a:ahLst/>
            <a:cxnLst/>
            <a:rect l="l" t="t" r="r" b="b"/>
            <a:pathLst>
              <a:path w="130759" h="55016">
                <a:moveTo>
                  <a:pt x="47955" y="50634"/>
                </a:moveTo>
                <a:lnTo>
                  <a:pt x="42811" y="53251"/>
                </a:lnTo>
                <a:lnTo>
                  <a:pt x="36906" y="55016"/>
                </a:lnTo>
                <a:lnTo>
                  <a:pt x="34696" y="54559"/>
                </a:lnTo>
                <a:lnTo>
                  <a:pt x="2197" y="47866"/>
                </a:lnTo>
                <a:lnTo>
                  <a:pt x="0" y="47409"/>
                </a:lnTo>
                <a:lnTo>
                  <a:pt x="2286" y="44958"/>
                </a:lnTo>
                <a:lnTo>
                  <a:pt x="7315" y="42379"/>
                </a:lnTo>
                <a:lnTo>
                  <a:pt x="81445" y="4343"/>
                </a:lnTo>
                <a:lnTo>
                  <a:pt x="86474" y="1752"/>
                </a:lnTo>
                <a:lnTo>
                  <a:pt x="92417" y="0"/>
                </a:lnTo>
                <a:lnTo>
                  <a:pt x="94716" y="406"/>
                </a:lnTo>
                <a:lnTo>
                  <a:pt x="128447" y="6438"/>
                </a:lnTo>
                <a:lnTo>
                  <a:pt x="130759" y="6845"/>
                </a:lnTo>
                <a:lnTo>
                  <a:pt x="128460" y="9309"/>
                </a:lnTo>
                <a:lnTo>
                  <a:pt x="123367" y="11925"/>
                </a:lnTo>
                <a:lnTo>
                  <a:pt x="47955" y="5063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4751517" y="4184828"/>
            <a:ext cx="127876" cy="55829"/>
          </a:xfrm>
          <a:custGeom>
            <a:avLst/>
            <a:gdLst/>
            <a:ahLst/>
            <a:cxnLst/>
            <a:rect l="l" t="t" r="r" b="b"/>
            <a:pathLst>
              <a:path w="127876" h="55829">
                <a:moveTo>
                  <a:pt x="139" y="45745"/>
                </a:moveTo>
                <a:lnTo>
                  <a:pt x="0" y="48704"/>
                </a:lnTo>
                <a:lnTo>
                  <a:pt x="32473" y="55384"/>
                </a:lnTo>
                <a:lnTo>
                  <a:pt x="34696" y="55829"/>
                </a:lnTo>
                <a:lnTo>
                  <a:pt x="40703" y="54038"/>
                </a:lnTo>
                <a:lnTo>
                  <a:pt x="45897" y="51371"/>
                </a:lnTo>
                <a:lnTo>
                  <a:pt x="122605" y="12014"/>
                </a:lnTo>
                <a:lnTo>
                  <a:pt x="127812" y="9347"/>
                </a:lnTo>
                <a:lnTo>
                  <a:pt x="127876" y="6438"/>
                </a:lnTo>
                <a:lnTo>
                  <a:pt x="94107" y="406"/>
                </a:lnTo>
                <a:lnTo>
                  <a:pt x="91795" y="0"/>
                </a:lnTo>
                <a:lnTo>
                  <a:pt x="85788" y="1790"/>
                </a:lnTo>
                <a:lnTo>
                  <a:pt x="80695" y="4419"/>
                </a:lnTo>
                <a:lnTo>
                  <a:pt x="5283" y="43116"/>
                </a:lnTo>
                <a:lnTo>
                  <a:pt x="139" y="457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4749307" y="4184828"/>
            <a:ext cx="132372" cy="55829"/>
          </a:xfrm>
          <a:custGeom>
            <a:avLst/>
            <a:gdLst/>
            <a:ahLst/>
            <a:cxnLst/>
            <a:rect l="l" t="t" r="r" b="b"/>
            <a:pathLst>
              <a:path w="132372" h="55829">
                <a:moveTo>
                  <a:pt x="48107" y="51371"/>
                </a:moveTo>
                <a:lnTo>
                  <a:pt x="42913" y="54038"/>
                </a:lnTo>
                <a:lnTo>
                  <a:pt x="36906" y="55829"/>
                </a:lnTo>
                <a:lnTo>
                  <a:pt x="34683" y="55384"/>
                </a:lnTo>
                <a:lnTo>
                  <a:pt x="2209" y="48704"/>
                </a:lnTo>
                <a:lnTo>
                  <a:pt x="0" y="48234"/>
                </a:lnTo>
                <a:lnTo>
                  <a:pt x="2349" y="45745"/>
                </a:lnTo>
                <a:lnTo>
                  <a:pt x="7493" y="43116"/>
                </a:lnTo>
                <a:lnTo>
                  <a:pt x="82905" y="4419"/>
                </a:lnTo>
                <a:lnTo>
                  <a:pt x="87998" y="1790"/>
                </a:lnTo>
                <a:lnTo>
                  <a:pt x="94005" y="0"/>
                </a:lnTo>
                <a:lnTo>
                  <a:pt x="96316" y="406"/>
                </a:lnTo>
                <a:lnTo>
                  <a:pt x="130086" y="6438"/>
                </a:lnTo>
                <a:lnTo>
                  <a:pt x="132372" y="6845"/>
                </a:lnTo>
                <a:lnTo>
                  <a:pt x="130022" y="9347"/>
                </a:lnTo>
                <a:lnTo>
                  <a:pt x="124815" y="12014"/>
                </a:lnTo>
                <a:lnTo>
                  <a:pt x="48107" y="513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4791981" y="4192351"/>
            <a:ext cx="129501" cy="56654"/>
          </a:xfrm>
          <a:custGeom>
            <a:avLst/>
            <a:gdLst/>
            <a:ahLst/>
            <a:cxnLst/>
            <a:rect l="l" t="t" r="r" b="b"/>
            <a:pathLst>
              <a:path w="129501" h="56654">
                <a:moveTo>
                  <a:pt x="40779" y="54825"/>
                </a:moveTo>
                <a:lnTo>
                  <a:pt x="46062" y="52108"/>
                </a:lnTo>
                <a:lnTo>
                  <a:pt x="124053" y="12090"/>
                </a:lnTo>
                <a:lnTo>
                  <a:pt x="124881" y="11664"/>
                </a:lnTo>
                <a:lnTo>
                  <a:pt x="124881" y="5601"/>
                </a:lnTo>
                <a:lnTo>
                  <a:pt x="95694" y="393"/>
                </a:lnTo>
                <a:lnTo>
                  <a:pt x="93408" y="0"/>
                </a:lnTo>
                <a:lnTo>
                  <a:pt x="87350" y="1816"/>
                </a:lnTo>
                <a:lnTo>
                  <a:pt x="82143" y="4495"/>
                </a:lnTo>
                <a:lnTo>
                  <a:pt x="5435" y="43853"/>
                </a:lnTo>
                <a:lnTo>
                  <a:pt x="241" y="46520"/>
                </a:lnTo>
                <a:lnTo>
                  <a:pt x="0" y="49504"/>
                </a:lnTo>
                <a:lnTo>
                  <a:pt x="32473" y="56197"/>
                </a:lnTo>
                <a:lnTo>
                  <a:pt x="34696" y="56654"/>
                </a:lnTo>
                <a:lnTo>
                  <a:pt x="40779" y="548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4789796" y="4192351"/>
            <a:ext cx="133934" cy="56654"/>
          </a:xfrm>
          <a:custGeom>
            <a:avLst/>
            <a:gdLst/>
            <a:ahLst/>
            <a:cxnLst/>
            <a:rect l="l" t="t" r="r" b="b"/>
            <a:pathLst>
              <a:path w="133934" h="56654">
                <a:moveTo>
                  <a:pt x="42964" y="54825"/>
                </a:moveTo>
                <a:lnTo>
                  <a:pt x="48247" y="52108"/>
                </a:lnTo>
              </a:path>
              <a:path w="133934" h="56654">
                <a:moveTo>
                  <a:pt x="34658" y="56197"/>
                </a:moveTo>
                <a:lnTo>
                  <a:pt x="36880" y="56654"/>
                </a:lnTo>
                <a:lnTo>
                  <a:pt x="42964" y="54825"/>
                </a:lnTo>
              </a:path>
              <a:path w="133934" h="56654">
                <a:moveTo>
                  <a:pt x="34658" y="56197"/>
                </a:moveTo>
                <a:lnTo>
                  <a:pt x="2184" y="49504"/>
                </a:lnTo>
                <a:lnTo>
                  <a:pt x="34658" y="56198"/>
                </a:lnTo>
              </a:path>
              <a:path w="133934" h="56654">
                <a:moveTo>
                  <a:pt x="7620" y="43853"/>
                </a:moveTo>
                <a:lnTo>
                  <a:pt x="2425" y="46520"/>
                </a:lnTo>
                <a:lnTo>
                  <a:pt x="0" y="49047"/>
                </a:lnTo>
                <a:lnTo>
                  <a:pt x="2184" y="49504"/>
                </a:lnTo>
              </a:path>
              <a:path w="133934" h="56654">
                <a:moveTo>
                  <a:pt x="126238" y="12090"/>
                </a:moveTo>
                <a:lnTo>
                  <a:pt x="127066" y="11664"/>
                </a:lnTo>
              </a:path>
              <a:path w="133934" h="56654">
                <a:moveTo>
                  <a:pt x="127066" y="5601"/>
                </a:moveTo>
                <a:lnTo>
                  <a:pt x="97878" y="393"/>
                </a:lnTo>
                <a:lnTo>
                  <a:pt x="95592" y="0"/>
                </a:lnTo>
                <a:lnTo>
                  <a:pt x="89535" y="1816"/>
                </a:lnTo>
                <a:lnTo>
                  <a:pt x="84328" y="4495"/>
                </a:lnTo>
                <a:lnTo>
                  <a:pt x="7620" y="43853"/>
                </a:lnTo>
              </a:path>
              <a:path w="133934" h="56654">
                <a:moveTo>
                  <a:pt x="48247" y="52108"/>
                </a:moveTo>
                <a:lnTo>
                  <a:pt x="126238" y="1209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4830259" y="4199855"/>
            <a:ext cx="135559" cy="57480"/>
          </a:xfrm>
          <a:custGeom>
            <a:avLst/>
            <a:gdLst/>
            <a:ahLst/>
            <a:cxnLst/>
            <a:rect l="l" t="t" r="r" b="b"/>
            <a:pathLst>
              <a:path w="135559" h="57480">
                <a:moveTo>
                  <a:pt x="43027" y="55613"/>
                </a:moveTo>
                <a:lnTo>
                  <a:pt x="48399" y="52857"/>
                </a:lnTo>
                <a:lnTo>
                  <a:pt x="86603" y="33250"/>
                </a:lnTo>
                <a:lnTo>
                  <a:pt x="86603" y="4158"/>
                </a:lnTo>
                <a:lnTo>
                  <a:pt x="85775" y="4584"/>
                </a:lnTo>
                <a:lnTo>
                  <a:pt x="7785" y="44602"/>
                </a:lnTo>
                <a:lnTo>
                  <a:pt x="2501" y="47320"/>
                </a:lnTo>
                <a:lnTo>
                  <a:pt x="0" y="49872"/>
                </a:lnTo>
                <a:lnTo>
                  <a:pt x="2184" y="50342"/>
                </a:lnTo>
                <a:lnTo>
                  <a:pt x="34671" y="57035"/>
                </a:lnTo>
                <a:lnTo>
                  <a:pt x="36880" y="57480"/>
                </a:lnTo>
                <a:lnTo>
                  <a:pt x="43027" y="556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4830259" y="4199855"/>
            <a:ext cx="135559" cy="57480"/>
          </a:xfrm>
          <a:custGeom>
            <a:avLst/>
            <a:gdLst/>
            <a:ahLst/>
            <a:cxnLst/>
            <a:rect l="l" t="t" r="r" b="b"/>
            <a:pathLst>
              <a:path w="135559" h="57480">
                <a:moveTo>
                  <a:pt x="43027" y="55613"/>
                </a:moveTo>
                <a:lnTo>
                  <a:pt x="48399" y="52857"/>
                </a:lnTo>
              </a:path>
              <a:path w="135559" h="57480">
                <a:moveTo>
                  <a:pt x="2184" y="50342"/>
                </a:moveTo>
                <a:lnTo>
                  <a:pt x="34671" y="57035"/>
                </a:lnTo>
                <a:lnTo>
                  <a:pt x="36880" y="57480"/>
                </a:lnTo>
                <a:lnTo>
                  <a:pt x="43027" y="55613"/>
                </a:lnTo>
              </a:path>
              <a:path w="135559" h="57480">
                <a:moveTo>
                  <a:pt x="7785" y="44602"/>
                </a:moveTo>
                <a:lnTo>
                  <a:pt x="2501" y="47320"/>
                </a:lnTo>
                <a:lnTo>
                  <a:pt x="0" y="49872"/>
                </a:lnTo>
                <a:lnTo>
                  <a:pt x="2184" y="50342"/>
                </a:lnTo>
              </a:path>
              <a:path w="135559" h="57480">
                <a:moveTo>
                  <a:pt x="85775" y="4584"/>
                </a:moveTo>
                <a:lnTo>
                  <a:pt x="7785" y="44602"/>
                </a:lnTo>
              </a:path>
              <a:path w="135559" h="57480">
                <a:moveTo>
                  <a:pt x="7785" y="44603"/>
                </a:moveTo>
                <a:lnTo>
                  <a:pt x="85775" y="4584"/>
                </a:lnTo>
              </a:path>
              <a:path w="135559" h="57480">
                <a:moveTo>
                  <a:pt x="86603" y="4158"/>
                </a:moveTo>
                <a:lnTo>
                  <a:pt x="85775" y="4584"/>
                </a:lnTo>
              </a:path>
              <a:path w="135559" h="57480">
                <a:moveTo>
                  <a:pt x="86603" y="33250"/>
                </a:moveTo>
                <a:lnTo>
                  <a:pt x="48399" y="52857"/>
                </a:lnTo>
                <a:lnTo>
                  <a:pt x="86603" y="3325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4870722" y="4207376"/>
            <a:ext cx="137160" cy="58293"/>
          </a:xfrm>
          <a:custGeom>
            <a:avLst/>
            <a:gdLst/>
            <a:ahLst/>
            <a:cxnLst/>
            <a:rect l="l" t="t" r="r" b="b"/>
            <a:pathLst>
              <a:path w="137160" h="58292">
                <a:moveTo>
                  <a:pt x="43091" y="56400"/>
                </a:moveTo>
                <a:lnTo>
                  <a:pt x="46140" y="54837"/>
                </a:lnTo>
                <a:lnTo>
                  <a:pt x="46140" y="25732"/>
                </a:lnTo>
                <a:lnTo>
                  <a:pt x="7937" y="45339"/>
                </a:lnTo>
                <a:lnTo>
                  <a:pt x="2565" y="48082"/>
                </a:lnTo>
                <a:lnTo>
                  <a:pt x="0" y="50698"/>
                </a:lnTo>
                <a:lnTo>
                  <a:pt x="2209" y="51155"/>
                </a:lnTo>
                <a:lnTo>
                  <a:pt x="34683" y="57848"/>
                </a:lnTo>
                <a:lnTo>
                  <a:pt x="36880" y="58293"/>
                </a:lnTo>
                <a:lnTo>
                  <a:pt x="43091" y="564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4870722" y="4207376"/>
            <a:ext cx="137160" cy="58293"/>
          </a:xfrm>
          <a:custGeom>
            <a:avLst/>
            <a:gdLst/>
            <a:ahLst/>
            <a:cxnLst/>
            <a:rect l="l" t="t" r="r" b="b"/>
            <a:pathLst>
              <a:path w="137160" h="58292">
                <a:moveTo>
                  <a:pt x="43091" y="56400"/>
                </a:moveTo>
                <a:lnTo>
                  <a:pt x="46140" y="54837"/>
                </a:lnTo>
              </a:path>
              <a:path w="137160" h="58292">
                <a:moveTo>
                  <a:pt x="2209" y="51155"/>
                </a:moveTo>
                <a:lnTo>
                  <a:pt x="34683" y="57848"/>
                </a:lnTo>
                <a:lnTo>
                  <a:pt x="36880" y="58293"/>
                </a:lnTo>
                <a:lnTo>
                  <a:pt x="43091" y="56400"/>
                </a:lnTo>
              </a:path>
              <a:path w="137160" h="58292">
                <a:moveTo>
                  <a:pt x="7937" y="45339"/>
                </a:moveTo>
                <a:lnTo>
                  <a:pt x="2565" y="48082"/>
                </a:lnTo>
                <a:lnTo>
                  <a:pt x="0" y="50698"/>
                </a:lnTo>
                <a:lnTo>
                  <a:pt x="2209" y="51155"/>
                </a:lnTo>
              </a:path>
              <a:path w="137160" h="58292">
                <a:moveTo>
                  <a:pt x="46140" y="25732"/>
                </a:moveTo>
                <a:lnTo>
                  <a:pt x="7937" y="45339"/>
                </a:lnTo>
              </a:path>
              <a:path w="137160" h="58292">
                <a:moveTo>
                  <a:pt x="7937" y="45340"/>
                </a:moveTo>
                <a:lnTo>
                  <a:pt x="46140" y="2573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4054662" y="3912872"/>
            <a:ext cx="879309" cy="277736"/>
          </a:xfrm>
          <a:custGeom>
            <a:avLst/>
            <a:gdLst/>
            <a:ahLst/>
            <a:cxnLst/>
            <a:rect l="l" t="t" r="r" b="b"/>
            <a:pathLst>
              <a:path w="879309" h="277736">
                <a:moveTo>
                  <a:pt x="862200" y="51184"/>
                </a:moveTo>
                <a:lnTo>
                  <a:pt x="862200" y="40989"/>
                </a:lnTo>
                <a:lnTo>
                  <a:pt x="366915" y="0"/>
                </a:lnTo>
                <a:lnTo>
                  <a:pt x="0" y="188277"/>
                </a:lnTo>
                <a:lnTo>
                  <a:pt x="420674" y="277736"/>
                </a:lnTo>
                <a:lnTo>
                  <a:pt x="862200" y="511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4054662" y="3912872"/>
            <a:ext cx="879309" cy="277736"/>
          </a:xfrm>
          <a:custGeom>
            <a:avLst/>
            <a:gdLst/>
            <a:ahLst/>
            <a:cxnLst/>
            <a:rect l="l" t="t" r="r" b="b"/>
            <a:pathLst>
              <a:path w="879309" h="277736">
                <a:moveTo>
                  <a:pt x="862200" y="40989"/>
                </a:moveTo>
                <a:lnTo>
                  <a:pt x="366915" y="0"/>
                </a:lnTo>
                <a:lnTo>
                  <a:pt x="0" y="188277"/>
                </a:lnTo>
                <a:lnTo>
                  <a:pt x="420674" y="277736"/>
                </a:lnTo>
                <a:lnTo>
                  <a:pt x="862200" y="511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4067204" y="3917288"/>
            <a:ext cx="851293" cy="267398"/>
          </a:xfrm>
          <a:custGeom>
            <a:avLst/>
            <a:gdLst/>
            <a:ahLst/>
            <a:cxnLst/>
            <a:rect l="l" t="t" r="r" b="b"/>
            <a:pathLst>
              <a:path w="851293" h="267398">
                <a:moveTo>
                  <a:pt x="849659" y="43218"/>
                </a:moveTo>
                <a:lnTo>
                  <a:pt x="849659" y="42240"/>
                </a:lnTo>
                <a:lnTo>
                  <a:pt x="352704" y="0"/>
                </a:lnTo>
                <a:lnTo>
                  <a:pt x="0" y="180975"/>
                </a:lnTo>
                <a:lnTo>
                  <a:pt x="412724" y="267398"/>
                </a:lnTo>
                <a:lnTo>
                  <a:pt x="849659" y="432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4067204" y="3917288"/>
            <a:ext cx="851293" cy="267398"/>
          </a:xfrm>
          <a:custGeom>
            <a:avLst/>
            <a:gdLst/>
            <a:ahLst/>
            <a:cxnLst/>
            <a:rect l="l" t="t" r="r" b="b"/>
            <a:pathLst>
              <a:path w="851293" h="267398">
                <a:moveTo>
                  <a:pt x="849659" y="42240"/>
                </a:moveTo>
                <a:lnTo>
                  <a:pt x="352704" y="0"/>
                </a:lnTo>
                <a:lnTo>
                  <a:pt x="0" y="180975"/>
                </a:lnTo>
                <a:lnTo>
                  <a:pt x="412724" y="267398"/>
                </a:lnTo>
                <a:lnTo>
                  <a:pt x="849659" y="432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4352448" y="3922091"/>
            <a:ext cx="111823" cy="39306"/>
          </a:xfrm>
          <a:custGeom>
            <a:avLst/>
            <a:gdLst/>
            <a:ahLst/>
            <a:cxnLst/>
            <a:rect l="l" t="t" r="r" b="b"/>
            <a:pathLst>
              <a:path w="111823" h="39306">
                <a:moveTo>
                  <a:pt x="58813" y="3225"/>
                </a:moveTo>
                <a:lnTo>
                  <a:pt x="4597" y="31064"/>
                </a:lnTo>
                <a:lnTo>
                  <a:pt x="914" y="32943"/>
                </a:lnTo>
                <a:lnTo>
                  <a:pt x="0" y="34709"/>
                </a:lnTo>
                <a:lnTo>
                  <a:pt x="2552" y="34975"/>
                </a:lnTo>
                <a:lnTo>
                  <a:pt x="40182" y="39027"/>
                </a:lnTo>
                <a:lnTo>
                  <a:pt x="42735" y="39306"/>
                </a:lnTo>
                <a:lnTo>
                  <a:pt x="47853" y="37960"/>
                </a:lnTo>
                <a:lnTo>
                  <a:pt x="51625" y="36029"/>
                </a:lnTo>
                <a:lnTo>
                  <a:pt x="107137" y="7543"/>
                </a:lnTo>
                <a:lnTo>
                  <a:pt x="110909" y="5613"/>
                </a:lnTo>
                <a:lnTo>
                  <a:pt x="111823" y="3860"/>
                </a:lnTo>
                <a:lnTo>
                  <a:pt x="109181" y="3632"/>
                </a:lnTo>
                <a:lnTo>
                  <a:pt x="70269" y="241"/>
                </a:lnTo>
                <a:lnTo>
                  <a:pt x="67627" y="0"/>
                </a:lnTo>
                <a:lnTo>
                  <a:pt x="62509" y="1346"/>
                </a:lnTo>
                <a:lnTo>
                  <a:pt x="58813" y="3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4352448" y="3922091"/>
            <a:ext cx="111823" cy="39306"/>
          </a:xfrm>
          <a:custGeom>
            <a:avLst/>
            <a:gdLst/>
            <a:ahLst/>
            <a:cxnLst/>
            <a:rect l="l" t="t" r="r" b="b"/>
            <a:pathLst>
              <a:path w="111823" h="39306">
                <a:moveTo>
                  <a:pt x="51625" y="36029"/>
                </a:moveTo>
                <a:lnTo>
                  <a:pt x="47853" y="37960"/>
                </a:lnTo>
                <a:lnTo>
                  <a:pt x="42735" y="39306"/>
                </a:lnTo>
                <a:lnTo>
                  <a:pt x="40182" y="39027"/>
                </a:lnTo>
                <a:lnTo>
                  <a:pt x="2552" y="34975"/>
                </a:lnTo>
                <a:lnTo>
                  <a:pt x="0" y="34709"/>
                </a:lnTo>
                <a:lnTo>
                  <a:pt x="914" y="32943"/>
                </a:lnTo>
                <a:lnTo>
                  <a:pt x="4597" y="31064"/>
                </a:lnTo>
                <a:lnTo>
                  <a:pt x="58813" y="3225"/>
                </a:lnTo>
                <a:lnTo>
                  <a:pt x="62509" y="1346"/>
                </a:lnTo>
                <a:lnTo>
                  <a:pt x="67627" y="0"/>
                </a:lnTo>
                <a:lnTo>
                  <a:pt x="70269" y="241"/>
                </a:lnTo>
                <a:lnTo>
                  <a:pt x="109181" y="3632"/>
                </a:lnTo>
                <a:lnTo>
                  <a:pt x="111823" y="3860"/>
                </a:lnTo>
                <a:lnTo>
                  <a:pt x="110909" y="5613"/>
                </a:lnTo>
                <a:lnTo>
                  <a:pt x="107137" y="7543"/>
                </a:lnTo>
                <a:lnTo>
                  <a:pt x="51625" y="360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4399313" y="3926307"/>
            <a:ext cx="113411" cy="40132"/>
          </a:xfrm>
          <a:custGeom>
            <a:avLst/>
            <a:gdLst/>
            <a:ahLst/>
            <a:cxnLst/>
            <a:rect l="l" t="t" r="r" b="b"/>
            <a:pathLst>
              <a:path w="113411" h="40132">
                <a:moveTo>
                  <a:pt x="51790" y="36779"/>
                </a:moveTo>
                <a:lnTo>
                  <a:pt x="108585" y="7645"/>
                </a:lnTo>
                <a:lnTo>
                  <a:pt x="112433" y="5664"/>
                </a:lnTo>
                <a:lnTo>
                  <a:pt x="113411" y="3873"/>
                </a:lnTo>
                <a:lnTo>
                  <a:pt x="110782" y="3632"/>
                </a:lnTo>
                <a:lnTo>
                  <a:pt x="71856" y="241"/>
                </a:lnTo>
                <a:lnTo>
                  <a:pt x="69227" y="0"/>
                </a:lnTo>
                <a:lnTo>
                  <a:pt x="64033" y="1397"/>
                </a:lnTo>
                <a:lnTo>
                  <a:pt x="60274" y="3327"/>
                </a:lnTo>
                <a:lnTo>
                  <a:pt x="4762" y="31813"/>
                </a:lnTo>
                <a:lnTo>
                  <a:pt x="990" y="33743"/>
                </a:lnTo>
                <a:lnTo>
                  <a:pt x="0" y="35534"/>
                </a:lnTo>
                <a:lnTo>
                  <a:pt x="2552" y="35814"/>
                </a:lnTo>
                <a:lnTo>
                  <a:pt x="40182" y="39852"/>
                </a:lnTo>
                <a:lnTo>
                  <a:pt x="42735" y="40132"/>
                </a:lnTo>
                <a:lnTo>
                  <a:pt x="47942" y="38760"/>
                </a:lnTo>
                <a:lnTo>
                  <a:pt x="51790" y="367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4399313" y="3926307"/>
            <a:ext cx="113411" cy="40132"/>
          </a:xfrm>
          <a:custGeom>
            <a:avLst/>
            <a:gdLst/>
            <a:ahLst/>
            <a:cxnLst/>
            <a:rect l="l" t="t" r="r" b="b"/>
            <a:pathLst>
              <a:path w="113411" h="40132">
                <a:moveTo>
                  <a:pt x="51790" y="36779"/>
                </a:moveTo>
                <a:lnTo>
                  <a:pt x="47942" y="38760"/>
                </a:lnTo>
                <a:lnTo>
                  <a:pt x="42735" y="40132"/>
                </a:lnTo>
                <a:lnTo>
                  <a:pt x="40182" y="39852"/>
                </a:lnTo>
                <a:lnTo>
                  <a:pt x="2552" y="35814"/>
                </a:lnTo>
                <a:lnTo>
                  <a:pt x="0" y="35534"/>
                </a:lnTo>
                <a:lnTo>
                  <a:pt x="990" y="33743"/>
                </a:lnTo>
                <a:lnTo>
                  <a:pt x="4762" y="31813"/>
                </a:lnTo>
                <a:lnTo>
                  <a:pt x="60274" y="3327"/>
                </a:lnTo>
                <a:lnTo>
                  <a:pt x="64033" y="1397"/>
                </a:lnTo>
                <a:lnTo>
                  <a:pt x="69227" y="0"/>
                </a:lnTo>
                <a:lnTo>
                  <a:pt x="71856" y="241"/>
                </a:lnTo>
                <a:lnTo>
                  <a:pt x="110782" y="3632"/>
                </a:lnTo>
                <a:lnTo>
                  <a:pt x="113411" y="3873"/>
                </a:lnTo>
                <a:lnTo>
                  <a:pt x="112433" y="5664"/>
                </a:lnTo>
                <a:lnTo>
                  <a:pt x="108585" y="7645"/>
                </a:lnTo>
                <a:lnTo>
                  <a:pt x="51790" y="367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4446183" y="3930547"/>
            <a:ext cx="115023" cy="40944"/>
          </a:xfrm>
          <a:custGeom>
            <a:avLst/>
            <a:gdLst/>
            <a:ahLst/>
            <a:cxnLst/>
            <a:rect l="l" t="t" r="r" b="b"/>
            <a:pathLst>
              <a:path w="115023" h="40944">
                <a:moveTo>
                  <a:pt x="61709" y="3403"/>
                </a:moveTo>
                <a:lnTo>
                  <a:pt x="4914" y="32537"/>
                </a:lnTo>
                <a:lnTo>
                  <a:pt x="1066" y="34518"/>
                </a:lnTo>
                <a:lnTo>
                  <a:pt x="0" y="36347"/>
                </a:lnTo>
                <a:lnTo>
                  <a:pt x="2565" y="36626"/>
                </a:lnTo>
                <a:lnTo>
                  <a:pt x="40170" y="40678"/>
                </a:lnTo>
                <a:lnTo>
                  <a:pt x="42735" y="40944"/>
                </a:lnTo>
                <a:lnTo>
                  <a:pt x="47980" y="39535"/>
                </a:lnTo>
                <a:lnTo>
                  <a:pt x="51930" y="37515"/>
                </a:lnTo>
                <a:lnTo>
                  <a:pt x="110020" y="7708"/>
                </a:lnTo>
                <a:lnTo>
                  <a:pt x="113957" y="5702"/>
                </a:lnTo>
                <a:lnTo>
                  <a:pt x="115023" y="3873"/>
                </a:lnTo>
                <a:lnTo>
                  <a:pt x="112356" y="3632"/>
                </a:lnTo>
                <a:lnTo>
                  <a:pt x="73469" y="241"/>
                </a:lnTo>
                <a:lnTo>
                  <a:pt x="70827" y="0"/>
                </a:lnTo>
                <a:lnTo>
                  <a:pt x="65570" y="1422"/>
                </a:lnTo>
                <a:lnTo>
                  <a:pt x="61709" y="34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4446183" y="3930547"/>
            <a:ext cx="115023" cy="40944"/>
          </a:xfrm>
          <a:custGeom>
            <a:avLst/>
            <a:gdLst/>
            <a:ahLst/>
            <a:cxnLst/>
            <a:rect l="l" t="t" r="r" b="b"/>
            <a:pathLst>
              <a:path w="115023" h="40944">
                <a:moveTo>
                  <a:pt x="51930" y="37515"/>
                </a:moveTo>
                <a:lnTo>
                  <a:pt x="47980" y="39535"/>
                </a:lnTo>
                <a:lnTo>
                  <a:pt x="42735" y="40944"/>
                </a:lnTo>
                <a:lnTo>
                  <a:pt x="40170" y="40678"/>
                </a:lnTo>
                <a:lnTo>
                  <a:pt x="2565" y="36626"/>
                </a:lnTo>
                <a:lnTo>
                  <a:pt x="0" y="36347"/>
                </a:lnTo>
                <a:lnTo>
                  <a:pt x="1066" y="34518"/>
                </a:lnTo>
                <a:lnTo>
                  <a:pt x="4914" y="32537"/>
                </a:lnTo>
                <a:lnTo>
                  <a:pt x="61709" y="3403"/>
                </a:lnTo>
                <a:lnTo>
                  <a:pt x="65570" y="1422"/>
                </a:lnTo>
                <a:lnTo>
                  <a:pt x="70827" y="0"/>
                </a:lnTo>
                <a:lnTo>
                  <a:pt x="73469" y="241"/>
                </a:lnTo>
                <a:lnTo>
                  <a:pt x="112356" y="3632"/>
                </a:lnTo>
                <a:lnTo>
                  <a:pt x="115023" y="3873"/>
                </a:lnTo>
                <a:lnTo>
                  <a:pt x="113957" y="5702"/>
                </a:lnTo>
                <a:lnTo>
                  <a:pt x="110020" y="7708"/>
                </a:lnTo>
                <a:lnTo>
                  <a:pt x="51930" y="375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4493059" y="3934780"/>
            <a:ext cx="116598" cy="41770"/>
          </a:xfrm>
          <a:custGeom>
            <a:avLst/>
            <a:gdLst/>
            <a:ahLst/>
            <a:cxnLst/>
            <a:rect l="l" t="t" r="r" b="b"/>
            <a:pathLst>
              <a:path w="116598" h="41770">
                <a:moveTo>
                  <a:pt x="63144" y="3479"/>
                </a:moveTo>
                <a:lnTo>
                  <a:pt x="5054" y="33286"/>
                </a:lnTo>
                <a:lnTo>
                  <a:pt x="1104" y="35306"/>
                </a:lnTo>
                <a:lnTo>
                  <a:pt x="0" y="37160"/>
                </a:lnTo>
                <a:lnTo>
                  <a:pt x="2539" y="37439"/>
                </a:lnTo>
                <a:lnTo>
                  <a:pt x="40182" y="41490"/>
                </a:lnTo>
                <a:lnTo>
                  <a:pt x="42722" y="41770"/>
                </a:lnTo>
                <a:lnTo>
                  <a:pt x="48056" y="40322"/>
                </a:lnTo>
                <a:lnTo>
                  <a:pt x="52082" y="38252"/>
                </a:lnTo>
                <a:lnTo>
                  <a:pt x="111455" y="7785"/>
                </a:lnTo>
                <a:lnTo>
                  <a:pt x="115468" y="5727"/>
                </a:lnTo>
                <a:lnTo>
                  <a:pt x="116598" y="3860"/>
                </a:lnTo>
                <a:lnTo>
                  <a:pt x="113969" y="3632"/>
                </a:lnTo>
                <a:lnTo>
                  <a:pt x="75056" y="228"/>
                </a:lnTo>
                <a:lnTo>
                  <a:pt x="72428" y="0"/>
                </a:lnTo>
                <a:lnTo>
                  <a:pt x="67081" y="1473"/>
                </a:lnTo>
                <a:lnTo>
                  <a:pt x="63144" y="34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4493059" y="3934780"/>
            <a:ext cx="116598" cy="41770"/>
          </a:xfrm>
          <a:custGeom>
            <a:avLst/>
            <a:gdLst/>
            <a:ahLst/>
            <a:cxnLst/>
            <a:rect l="l" t="t" r="r" b="b"/>
            <a:pathLst>
              <a:path w="116598" h="41770">
                <a:moveTo>
                  <a:pt x="52082" y="38252"/>
                </a:moveTo>
                <a:lnTo>
                  <a:pt x="48056" y="40322"/>
                </a:lnTo>
                <a:lnTo>
                  <a:pt x="42722" y="41770"/>
                </a:lnTo>
                <a:lnTo>
                  <a:pt x="40182" y="41490"/>
                </a:lnTo>
                <a:lnTo>
                  <a:pt x="2539" y="37439"/>
                </a:lnTo>
                <a:lnTo>
                  <a:pt x="0" y="37160"/>
                </a:lnTo>
                <a:lnTo>
                  <a:pt x="1104" y="35306"/>
                </a:lnTo>
                <a:lnTo>
                  <a:pt x="5054" y="33286"/>
                </a:lnTo>
                <a:lnTo>
                  <a:pt x="63144" y="3479"/>
                </a:lnTo>
                <a:lnTo>
                  <a:pt x="67081" y="1473"/>
                </a:lnTo>
                <a:lnTo>
                  <a:pt x="72428" y="0"/>
                </a:lnTo>
                <a:lnTo>
                  <a:pt x="75056" y="228"/>
                </a:lnTo>
                <a:lnTo>
                  <a:pt x="113969" y="3632"/>
                </a:lnTo>
                <a:lnTo>
                  <a:pt x="116598" y="3860"/>
                </a:lnTo>
                <a:lnTo>
                  <a:pt x="115468" y="5727"/>
                </a:lnTo>
                <a:lnTo>
                  <a:pt x="111455" y="7785"/>
                </a:lnTo>
                <a:lnTo>
                  <a:pt x="52082" y="382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4541119" y="3939016"/>
            <a:ext cx="117005" cy="42583"/>
          </a:xfrm>
          <a:custGeom>
            <a:avLst/>
            <a:gdLst/>
            <a:ahLst/>
            <a:cxnLst/>
            <a:rect l="l" t="t" r="r" b="b"/>
            <a:pathLst>
              <a:path w="117005" h="42583">
                <a:moveTo>
                  <a:pt x="51054" y="38988"/>
                </a:moveTo>
                <a:lnTo>
                  <a:pt x="111696" y="7873"/>
                </a:lnTo>
                <a:lnTo>
                  <a:pt x="115824" y="5753"/>
                </a:lnTo>
                <a:lnTo>
                  <a:pt x="117005" y="3860"/>
                </a:lnTo>
                <a:lnTo>
                  <a:pt x="114376" y="3619"/>
                </a:lnTo>
                <a:lnTo>
                  <a:pt x="75476" y="228"/>
                </a:lnTo>
                <a:lnTo>
                  <a:pt x="72821" y="0"/>
                </a:lnTo>
                <a:lnTo>
                  <a:pt x="67411" y="1485"/>
                </a:lnTo>
                <a:lnTo>
                  <a:pt x="63398" y="3555"/>
                </a:lnTo>
                <a:lnTo>
                  <a:pt x="4025" y="34010"/>
                </a:lnTo>
                <a:lnTo>
                  <a:pt x="0" y="36080"/>
                </a:lnTo>
                <a:lnTo>
                  <a:pt x="1346" y="38252"/>
                </a:lnTo>
                <a:lnTo>
                  <a:pt x="38976" y="42316"/>
                </a:lnTo>
                <a:lnTo>
                  <a:pt x="41529" y="42583"/>
                </a:lnTo>
                <a:lnTo>
                  <a:pt x="46939" y="41097"/>
                </a:lnTo>
                <a:lnTo>
                  <a:pt x="51054" y="389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4539925" y="3939016"/>
            <a:ext cx="118198" cy="42583"/>
          </a:xfrm>
          <a:custGeom>
            <a:avLst/>
            <a:gdLst/>
            <a:ahLst/>
            <a:cxnLst/>
            <a:rect l="l" t="t" r="r" b="b"/>
            <a:pathLst>
              <a:path w="118198" h="42583">
                <a:moveTo>
                  <a:pt x="52247" y="38988"/>
                </a:moveTo>
                <a:lnTo>
                  <a:pt x="48133" y="41097"/>
                </a:lnTo>
                <a:lnTo>
                  <a:pt x="42722" y="42583"/>
                </a:lnTo>
                <a:lnTo>
                  <a:pt x="40170" y="42316"/>
                </a:lnTo>
                <a:lnTo>
                  <a:pt x="2540" y="38252"/>
                </a:lnTo>
                <a:lnTo>
                  <a:pt x="0" y="37985"/>
                </a:lnTo>
                <a:lnTo>
                  <a:pt x="1193" y="36080"/>
                </a:lnTo>
                <a:lnTo>
                  <a:pt x="5219" y="34010"/>
                </a:lnTo>
                <a:lnTo>
                  <a:pt x="64592" y="3555"/>
                </a:lnTo>
                <a:lnTo>
                  <a:pt x="68605" y="1485"/>
                </a:lnTo>
                <a:lnTo>
                  <a:pt x="74015" y="0"/>
                </a:lnTo>
                <a:lnTo>
                  <a:pt x="76669" y="228"/>
                </a:lnTo>
                <a:lnTo>
                  <a:pt x="115570" y="3619"/>
                </a:lnTo>
                <a:lnTo>
                  <a:pt x="118198" y="3860"/>
                </a:lnTo>
                <a:lnTo>
                  <a:pt x="117017" y="5753"/>
                </a:lnTo>
                <a:lnTo>
                  <a:pt x="112890" y="7873"/>
                </a:lnTo>
                <a:lnTo>
                  <a:pt x="52247" y="389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4586771" y="3943242"/>
            <a:ext cx="119849" cy="43408"/>
          </a:xfrm>
          <a:custGeom>
            <a:avLst/>
            <a:gdLst/>
            <a:ahLst/>
            <a:cxnLst/>
            <a:rect l="l" t="t" r="r" b="b"/>
            <a:pathLst>
              <a:path w="119849" h="43408">
                <a:moveTo>
                  <a:pt x="52425" y="39738"/>
                </a:moveTo>
                <a:lnTo>
                  <a:pt x="114376" y="7950"/>
                </a:lnTo>
                <a:lnTo>
                  <a:pt x="118579" y="5791"/>
                </a:lnTo>
                <a:lnTo>
                  <a:pt x="119849" y="3860"/>
                </a:lnTo>
                <a:lnTo>
                  <a:pt x="117182" y="3632"/>
                </a:lnTo>
                <a:lnTo>
                  <a:pt x="78282" y="228"/>
                </a:lnTo>
                <a:lnTo>
                  <a:pt x="75641" y="0"/>
                </a:lnTo>
                <a:lnTo>
                  <a:pt x="70167" y="1524"/>
                </a:lnTo>
                <a:lnTo>
                  <a:pt x="66039" y="3644"/>
                </a:lnTo>
                <a:lnTo>
                  <a:pt x="5397" y="34759"/>
                </a:lnTo>
                <a:lnTo>
                  <a:pt x="1282" y="36868"/>
                </a:lnTo>
                <a:lnTo>
                  <a:pt x="0" y="38798"/>
                </a:lnTo>
                <a:lnTo>
                  <a:pt x="2565" y="39077"/>
                </a:lnTo>
                <a:lnTo>
                  <a:pt x="40182" y="43141"/>
                </a:lnTo>
                <a:lnTo>
                  <a:pt x="42760" y="43408"/>
                </a:lnTo>
                <a:lnTo>
                  <a:pt x="48196" y="41897"/>
                </a:lnTo>
                <a:lnTo>
                  <a:pt x="52425" y="397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4586771" y="3943242"/>
            <a:ext cx="119849" cy="43408"/>
          </a:xfrm>
          <a:custGeom>
            <a:avLst/>
            <a:gdLst/>
            <a:ahLst/>
            <a:cxnLst/>
            <a:rect l="l" t="t" r="r" b="b"/>
            <a:pathLst>
              <a:path w="119849" h="43408">
                <a:moveTo>
                  <a:pt x="52425" y="39738"/>
                </a:moveTo>
                <a:lnTo>
                  <a:pt x="48196" y="41897"/>
                </a:lnTo>
                <a:lnTo>
                  <a:pt x="42760" y="43408"/>
                </a:lnTo>
                <a:lnTo>
                  <a:pt x="40182" y="43141"/>
                </a:lnTo>
                <a:lnTo>
                  <a:pt x="2565" y="39077"/>
                </a:lnTo>
                <a:lnTo>
                  <a:pt x="0" y="38798"/>
                </a:lnTo>
                <a:lnTo>
                  <a:pt x="1282" y="36868"/>
                </a:lnTo>
                <a:lnTo>
                  <a:pt x="5397" y="34759"/>
                </a:lnTo>
                <a:lnTo>
                  <a:pt x="66039" y="3644"/>
                </a:lnTo>
                <a:lnTo>
                  <a:pt x="70167" y="1524"/>
                </a:lnTo>
                <a:lnTo>
                  <a:pt x="75641" y="0"/>
                </a:lnTo>
                <a:lnTo>
                  <a:pt x="78282" y="228"/>
                </a:lnTo>
                <a:lnTo>
                  <a:pt x="117182" y="3632"/>
                </a:lnTo>
                <a:lnTo>
                  <a:pt x="119849" y="3860"/>
                </a:lnTo>
                <a:lnTo>
                  <a:pt x="118579" y="5791"/>
                </a:lnTo>
                <a:lnTo>
                  <a:pt x="114376" y="7950"/>
                </a:lnTo>
                <a:lnTo>
                  <a:pt x="52425" y="3973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4633652" y="3947483"/>
            <a:ext cx="121412" cy="44221"/>
          </a:xfrm>
          <a:custGeom>
            <a:avLst/>
            <a:gdLst/>
            <a:ahLst/>
            <a:cxnLst/>
            <a:rect l="l" t="t" r="r" b="b"/>
            <a:pathLst>
              <a:path w="121412" h="44221">
                <a:moveTo>
                  <a:pt x="52552" y="40462"/>
                </a:moveTo>
                <a:lnTo>
                  <a:pt x="115785" y="8026"/>
                </a:lnTo>
                <a:lnTo>
                  <a:pt x="120091" y="5816"/>
                </a:lnTo>
                <a:lnTo>
                  <a:pt x="121412" y="3848"/>
                </a:lnTo>
                <a:lnTo>
                  <a:pt x="118808" y="3619"/>
                </a:lnTo>
                <a:lnTo>
                  <a:pt x="79857" y="228"/>
                </a:lnTo>
                <a:lnTo>
                  <a:pt x="77228" y="0"/>
                </a:lnTo>
                <a:lnTo>
                  <a:pt x="71691" y="1549"/>
                </a:lnTo>
                <a:lnTo>
                  <a:pt x="67487" y="3708"/>
                </a:lnTo>
                <a:lnTo>
                  <a:pt x="5549" y="35496"/>
                </a:lnTo>
                <a:lnTo>
                  <a:pt x="1308" y="37655"/>
                </a:lnTo>
                <a:lnTo>
                  <a:pt x="0" y="39623"/>
                </a:lnTo>
                <a:lnTo>
                  <a:pt x="2552" y="39903"/>
                </a:lnTo>
                <a:lnTo>
                  <a:pt x="40170" y="43954"/>
                </a:lnTo>
                <a:lnTo>
                  <a:pt x="42722" y="44221"/>
                </a:lnTo>
                <a:lnTo>
                  <a:pt x="48272" y="42671"/>
                </a:lnTo>
                <a:lnTo>
                  <a:pt x="52552" y="404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4633652" y="3947483"/>
            <a:ext cx="121412" cy="44221"/>
          </a:xfrm>
          <a:custGeom>
            <a:avLst/>
            <a:gdLst/>
            <a:ahLst/>
            <a:cxnLst/>
            <a:rect l="l" t="t" r="r" b="b"/>
            <a:pathLst>
              <a:path w="121412" h="44221">
                <a:moveTo>
                  <a:pt x="52552" y="40462"/>
                </a:moveTo>
                <a:lnTo>
                  <a:pt x="48272" y="42671"/>
                </a:lnTo>
                <a:lnTo>
                  <a:pt x="42722" y="44221"/>
                </a:lnTo>
                <a:lnTo>
                  <a:pt x="40170" y="43954"/>
                </a:lnTo>
                <a:lnTo>
                  <a:pt x="2552" y="39903"/>
                </a:lnTo>
                <a:lnTo>
                  <a:pt x="0" y="39623"/>
                </a:lnTo>
                <a:lnTo>
                  <a:pt x="1308" y="37655"/>
                </a:lnTo>
                <a:lnTo>
                  <a:pt x="5549" y="35496"/>
                </a:lnTo>
                <a:lnTo>
                  <a:pt x="67487" y="3708"/>
                </a:lnTo>
                <a:lnTo>
                  <a:pt x="71691" y="1549"/>
                </a:lnTo>
                <a:lnTo>
                  <a:pt x="77228" y="0"/>
                </a:lnTo>
                <a:lnTo>
                  <a:pt x="79857" y="228"/>
                </a:lnTo>
                <a:lnTo>
                  <a:pt x="118808" y="3619"/>
                </a:lnTo>
                <a:lnTo>
                  <a:pt x="121412" y="3848"/>
                </a:lnTo>
                <a:lnTo>
                  <a:pt x="120091" y="5816"/>
                </a:lnTo>
                <a:lnTo>
                  <a:pt x="115785" y="8026"/>
                </a:lnTo>
                <a:lnTo>
                  <a:pt x="52552" y="404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4681921" y="3951702"/>
            <a:ext cx="121615" cy="45059"/>
          </a:xfrm>
          <a:custGeom>
            <a:avLst/>
            <a:gdLst/>
            <a:ahLst/>
            <a:cxnLst/>
            <a:rect l="l" t="t" r="r" b="b"/>
            <a:pathLst>
              <a:path w="121615" h="45059">
                <a:moveTo>
                  <a:pt x="51307" y="41224"/>
                </a:moveTo>
                <a:lnTo>
                  <a:pt x="115849" y="8115"/>
                </a:lnTo>
                <a:lnTo>
                  <a:pt x="120205" y="5880"/>
                </a:lnTo>
                <a:lnTo>
                  <a:pt x="121615" y="3873"/>
                </a:lnTo>
                <a:lnTo>
                  <a:pt x="118986" y="3644"/>
                </a:lnTo>
                <a:lnTo>
                  <a:pt x="80060" y="228"/>
                </a:lnTo>
                <a:lnTo>
                  <a:pt x="77431" y="0"/>
                </a:lnTo>
                <a:lnTo>
                  <a:pt x="71818" y="1600"/>
                </a:lnTo>
                <a:lnTo>
                  <a:pt x="67513" y="3809"/>
                </a:lnTo>
                <a:lnTo>
                  <a:pt x="4279" y="36245"/>
                </a:lnTo>
                <a:lnTo>
                  <a:pt x="0" y="38455"/>
                </a:lnTo>
                <a:lnTo>
                  <a:pt x="1117" y="40728"/>
                </a:lnTo>
                <a:lnTo>
                  <a:pt x="38811" y="44780"/>
                </a:lnTo>
                <a:lnTo>
                  <a:pt x="41313" y="45059"/>
                </a:lnTo>
                <a:lnTo>
                  <a:pt x="46951" y="43459"/>
                </a:lnTo>
                <a:lnTo>
                  <a:pt x="51307" y="412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4680523" y="3951702"/>
            <a:ext cx="123012" cy="45059"/>
          </a:xfrm>
          <a:custGeom>
            <a:avLst/>
            <a:gdLst/>
            <a:ahLst/>
            <a:cxnLst/>
            <a:rect l="l" t="t" r="r" b="b"/>
            <a:pathLst>
              <a:path w="123012" h="45059">
                <a:moveTo>
                  <a:pt x="52705" y="41224"/>
                </a:moveTo>
                <a:lnTo>
                  <a:pt x="48348" y="43459"/>
                </a:lnTo>
                <a:lnTo>
                  <a:pt x="42710" y="45059"/>
                </a:lnTo>
                <a:lnTo>
                  <a:pt x="40208" y="44780"/>
                </a:lnTo>
                <a:lnTo>
                  <a:pt x="2514" y="40728"/>
                </a:lnTo>
                <a:lnTo>
                  <a:pt x="0" y="40449"/>
                </a:lnTo>
                <a:lnTo>
                  <a:pt x="1397" y="38455"/>
                </a:lnTo>
                <a:lnTo>
                  <a:pt x="5676" y="36245"/>
                </a:lnTo>
                <a:lnTo>
                  <a:pt x="68910" y="3809"/>
                </a:lnTo>
                <a:lnTo>
                  <a:pt x="73215" y="1600"/>
                </a:lnTo>
                <a:lnTo>
                  <a:pt x="78828" y="0"/>
                </a:lnTo>
                <a:lnTo>
                  <a:pt x="81457" y="228"/>
                </a:lnTo>
                <a:lnTo>
                  <a:pt x="120383" y="3644"/>
                </a:lnTo>
                <a:lnTo>
                  <a:pt x="123012" y="3873"/>
                </a:lnTo>
                <a:lnTo>
                  <a:pt x="121602" y="5880"/>
                </a:lnTo>
                <a:lnTo>
                  <a:pt x="117246" y="8115"/>
                </a:lnTo>
                <a:lnTo>
                  <a:pt x="52705" y="412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4727401" y="3955943"/>
            <a:ext cx="124612" cy="45872"/>
          </a:xfrm>
          <a:custGeom>
            <a:avLst/>
            <a:gdLst/>
            <a:ahLst/>
            <a:cxnLst/>
            <a:rect l="l" t="t" r="r" b="b"/>
            <a:pathLst>
              <a:path w="124612" h="45872">
                <a:moveTo>
                  <a:pt x="52857" y="41948"/>
                </a:moveTo>
                <a:lnTo>
                  <a:pt x="118668" y="8191"/>
                </a:lnTo>
                <a:lnTo>
                  <a:pt x="123101" y="5892"/>
                </a:lnTo>
                <a:lnTo>
                  <a:pt x="124612" y="3860"/>
                </a:lnTo>
                <a:lnTo>
                  <a:pt x="121958" y="3632"/>
                </a:lnTo>
                <a:lnTo>
                  <a:pt x="83032" y="228"/>
                </a:lnTo>
                <a:lnTo>
                  <a:pt x="80391" y="0"/>
                </a:lnTo>
                <a:lnTo>
                  <a:pt x="74726" y="1638"/>
                </a:lnTo>
                <a:lnTo>
                  <a:pt x="70370" y="3873"/>
                </a:lnTo>
                <a:lnTo>
                  <a:pt x="5829" y="36982"/>
                </a:lnTo>
                <a:lnTo>
                  <a:pt x="1473" y="39217"/>
                </a:lnTo>
                <a:lnTo>
                  <a:pt x="0" y="41262"/>
                </a:lnTo>
                <a:lnTo>
                  <a:pt x="2540" y="41541"/>
                </a:lnTo>
                <a:lnTo>
                  <a:pt x="40144" y="45592"/>
                </a:lnTo>
                <a:lnTo>
                  <a:pt x="42710" y="45872"/>
                </a:lnTo>
                <a:lnTo>
                  <a:pt x="48387" y="44246"/>
                </a:lnTo>
                <a:lnTo>
                  <a:pt x="52857" y="419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4727401" y="3955943"/>
            <a:ext cx="124612" cy="45872"/>
          </a:xfrm>
          <a:custGeom>
            <a:avLst/>
            <a:gdLst/>
            <a:ahLst/>
            <a:cxnLst/>
            <a:rect l="l" t="t" r="r" b="b"/>
            <a:pathLst>
              <a:path w="124612" h="45872">
                <a:moveTo>
                  <a:pt x="52857" y="41948"/>
                </a:moveTo>
                <a:lnTo>
                  <a:pt x="48387" y="44246"/>
                </a:lnTo>
                <a:lnTo>
                  <a:pt x="42710" y="45872"/>
                </a:lnTo>
                <a:lnTo>
                  <a:pt x="40144" y="45592"/>
                </a:lnTo>
                <a:lnTo>
                  <a:pt x="2540" y="41541"/>
                </a:lnTo>
                <a:lnTo>
                  <a:pt x="0" y="41262"/>
                </a:lnTo>
                <a:lnTo>
                  <a:pt x="1473" y="39217"/>
                </a:lnTo>
                <a:lnTo>
                  <a:pt x="5829" y="36982"/>
                </a:lnTo>
                <a:lnTo>
                  <a:pt x="70370" y="3873"/>
                </a:lnTo>
                <a:lnTo>
                  <a:pt x="74726" y="1638"/>
                </a:lnTo>
                <a:lnTo>
                  <a:pt x="80391" y="0"/>
                </a:lnTo>
                <a:lnTo>
                  <a:pt x="83032" y="228"/>
                </a:lnTo>
                <a:lnTo>
                  <a:pt x="121958" y="3632"/>
                </a:lnTo>
                <a:lnTo>
                  <a:pt x="124612" y="3860"/>
                </a:lnTo>
                <a:lnTo>
                  <a:pt x="123101" y="5892"/>
                </a:lnTo>
                <a:lnTo>
                  <a:pt x="118668" y="8191"/>
                </a:lnTo>
                <a:lnTo>
                  <a:pt x="52857" y="419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4775785" y="3960167"/>
            <a:ext cx="124688" cy="46697"/>
          </a:xfrm>
          <a:custGeom>
            <a:avLst/>
            <a:gdLst/>
            <a:ahLst/>
            <a:cxnLst/>
            <a:rect l="l" t="t" r="r" b="b"/>
            <a:pathLst>
              <a:path w="124688" h="46697">
                <a:moveTo>
                  <a:pt x="51523" y="42697"/>
                </a:moveTo>
                <a:lnTo>
                  <a:pt x="118592" y="8280"/>
                </a:lnTo>
                <a:lnTo>
                  <a:pt x="123139" y="5930"/>
                </a:lnTo>
                <a:lnTo>
                  <a:pt x="124688" y="3860"/>
                </a:lnTo>
                <a:lnTo>
                  <a:pt x="122034" y="3632"/>
                </a:lnTo>
                <a:lnTo>
                  <a:pt x="83146" y="241"/>
                </a:lnTo>
                <a:lnTo>
                  <a:pt x="80492" y="0"/>
                </a:lnTo>
                <a:lnTo>
                  <a:pt x="74726" y="1676"/>
                </a:lnTo>
                <a:lnTo>
                  <a:pt x="70281" y="3962"/>
                </a:lnTo>
                <a:lnTo>
                  <a:pt x="4470" y="37719"/>
                </a:lnTo>
                <a:lnTo>
                  <a:pt x="0" y="40017"/>
                </a:lnTo>
                <a:lnTo>
                  <a:pt x="1015" y="42367"/>
                </a:lnTo>
                <a:lnTo>
                  <a:pt x="38646" y="46418"/>
                </a:lnTo>
                <a:lnTo>
                  <a:pt x="41173" y="46697"/>
                </a:lnTo>
                <a:lnTo>
                  <a:pt x="46964" y="45021"/>
                </a:lnTo>
                <a:lnTo>
                  <a:pt x="51523" y="426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4774261" y="3960167"/>
            <a:ext cx="126212" cy="46697"/>
          </a:xfrm>
          <a:custGeom>
            <a:avLst/>
            <a:gdLst/>
            <a:ahLst/>
            <a:cxnLst/>
            <a:rect l="l" t="t" r="r" b="b"/>
            <a:pathLst>
              <a:path w="126212" h="46697">
                <a:moveTo>
                  <a:pt x="53047" y="42697"/>
                </a:moveTo>
                <a:lnTo>
                  <a:pt x="48488" y="45021"/>
                </a:lnTo>
                <a:lnTo>
                  <a:pt x="42697" y="46697"/>
                </a:lnTo>
                <a:lnTo>
                  <a:pt x="40170" y="46418"/>
                </a:lnTo>
                <a:lnTo>
                  <a:pt x="2539" y="42367"/>
                </a:lnTo>
                <a:lnTo>
                  <a:pt x="0" y="42087"/>
                </a:lnTo>
                <a:lnTo>
                  <a:pt x="1523" y="40017"/>
                </a:lnTo>
                <a:lnTo>
                  <a:pt x="5994" y="37719"/>
                </a:lnTo>
                <a:lnTo>
                  <a:pt x="71805" y="3962"/>
                </a:lnTo>
                <a:lnTo>
                  <a:pt x="76250" y="1676"/>
                </a:lnTo>
                <a:lnTo>
                  <a:pt x="82016" y="0"/>
                </a:lnTo>
                <a:lnTo>
                  <a:pt x="84670" y="241"/>
                </a:lnTo>
                <a:lnTo>
                  <a:pt x="123558" y="3632"/>
                </a:lnTo>
                <a:lnTo>
                  <a:pt x="126212" y="3860"/>
                </a:lnTo>
                <a:lnTo>
                  <a:pt x="124663" y="5930"/>
                </a:lnTo>
                <a:lnTo>
                  <a:pt x="120116" y="8280"/>
                </a:lnTo>
                <a:lnTo>
                  <a:pt x="53047" y="426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4285815" y="3956802"/>
            <a:ext cx="109372" cy="40043"/>
          </a:xfrm>
          <a:custGeom>
            <a:avLst/>
            <a:gdLst/>
            <a:ahLst/>
            <a:cxnLst/>
            <a:rect l="l" t="t" r="r" b="b"/>
            <a:pathLst>
              <a:path w="109372" h="40043">
                <a:moveTo>
                  <a:pt x="57899" y="3175"/>
                </a:moveTo>
                <a:lnTo>
                  <a:pt x="3670" y="31000"/>
                </a:lnTo>
                <a:lnTo>
                  <a:pt x="0" y="32893"/>
                </a:lnTo>
                <a:lnTo>
                  <a:pt x="1473" y="35013"/>
                </a:lnTo>
                <a:lnTo>
                  <a:pt x="37820" y="39712"/>
                </a:lnTo>
                <a:lnTo>
                  <a:pt x="40271" y="40043"/>
                </a:lnTo>
                <a:lnTo>
                  <a:pt x="45313" y="38735"/>
                </a:lnTo>
                <a:lnTo>
                  <a:pt x="49098" y="36804"/>
                </a:lnTo>
                <a:lnTo>
                  <a:pt x="104609" y="8305"/>
                </a:lnTo>
                <a:lnTo>
                  <a:pt x="108381" y="6375"/>
                </a:lnTo>
                <a:lnTo>
                  <a:pt x="109372" y="4584"/>
                </a:lnTo>
                <a:lnTo>
                  <a:pt x="106807" y="4318"/>
                </a:lnTo>
                <a:lnTo>
                  <a:pt x="69189" y="266"/>
                </a:lnTo>
                <a:lnTo>
                  <a:pt x="66624" y="0"/>
                </a:lnTo>
                <a:lnTo>
                  <a:pt x="61582" y="1308"/>
                </a:lnTo>
                <a:lnTo>
                  <a:pt x="57899" y="3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4284826" y="3956802"/>
            <a:ext cx="110363" cy="40043"/>
          </a:xfrm>
          <a:custGeom>
            <a:avLst/>
            <a:gdLst/>
            <a:ahLst/>
            <a:cxnLst/>
            <a:rect l="l" t="t" r="r" b="b"/>
            <a:pathLst>
              <a:path w="110362" h="40043">
                <a:moveTo>
                  <a:pt x="50088" y="36804"/>
                </a:moveTo>
                <a:lnTo>
                  <a:pt x="46304" y="38735"/>
                </a:lnTo>
                <a:lnTo>
                  <a:pt x="41262" y="40043"/>
                </a:lnTo>
                <a:lnTo>
                  <a:pt x="38811" y="39712"/>
                </a:lnTo>
                <a:lnTo>
                  <a:pt x="2463" y="35013"/>
                </a:lnTo>
                <a:lnTo>
                  <a:pt x="0" y="34683"/>
                </a:lnTo>
                <a:lnTo>
                  <a:pt x="990" y="32893"/>
                </a:lnTo>
                <a:lnTo>
                  <a:pt x="4660" y="31000"/>
                </a:lnTo>
                <a:lnTo>
                  <a:pt x="58889" y="3175"/>
                </a:lnTo>
                <a:lnTo>
                  <a:pt x="62572" y="1308"/>
                </a:lnTo>
                <a:lnTo>
                  <a:pt x="67614" y="0"/>
                </a:lnTo>
                <a:lnTo>
                  <a:pt x="70180" y="266"/>
                </a:lnTo>
                <a:lnTo>
                  <a:pt x="107797" y="4318"/>
                </a:lnTo>
                <a:lnTo>
                  <a:pt x="110362" y="4584"/>
                </a:lnTo>
                <a:lnTo>
                  <a:pt x="109372" y="6375"/>
                </a:lnTo>
                <a:lnTo>
                  <a:pt x="105600" y="8305"/>
                </a:lnTo>
                <a:lnTo>
                  <a:pt x="50088" y="368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4331133" y="3961839"/>
            <a:ext cx="110909" cy="40881"/>
          </a:xfrm>
          <a:custGeom>
            <a:avLst/>
            <a:gdLst/>
            <a:ahLst/>
            <a:cxnLst/>
            <a:rect l="l" t="t" r="r" b="b"/>
            <a:pathLst>
              <a:path w="110909" h="40881">
                <a:moveTo>
                  <a:pt x="59296" y="3276"/>
                </a:moveTo>
                <a:lnTo>
                  <a:pt x="3784" y="31762"/>
                </a:lnTo>
                <a:lnTo>
                  <a:pt x="0" y="33705"/>
                </a:lnTo>
                <a:lnTo>
                  <a:pt x="1435" y="35839"/>
                </a:lnTo>
                <a:lnTo>
                  <a:pt x="37769" y="40563"/>
                </a:lnTo>
                <a:lnTo>
                  <a:pt x="40233" y="40881"/>
                </a:lnTo>
                <a:lnTo>
                  <a:pt x="45351" y="39535"/>
                </a:lnTo>
                <a:lnTo>
                  <a:pt x="49199" y="37553"/>
                </a:lnTo>
                <a:lnTo>
                  <a:pt x="106006" y="8407"/>
                </a:lnTo>
                <a:lnTo>
                  <a:pt x="109867" y="6438"/>
                </a:lnTo>
                <a:lnTo>
                  <a:pt x="110909" y="4597"/>
                </a:lnTo>
                <a:lnTo>
                  <a:pt x="108356" y="4330"/>
                </a:lnTo>
                <a:lnTo>
                  <a:pt x="70738" y="279"/>
                </a:lnTo>
                <a:lnTo>
                  <a:pt x="68173" y="0"/>
                </a:lnTo>
                <a:lnTo>
                  <a:pt x="63068" y="1346"/>
                </a:lnTo>
                <a:lnTo>
                  <a:pt x="59296" y="32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4330090" y="3961839"/>
            <a:ext cx="111950" cy="40881"/>
          </a:xfrm>
          <a:custGeom>
            <a:avLst/>
            <a:gdLst/>
            <a:ahLst/>
            <a:cxnLst/>
            <a:rect l="l" t="t" r="r" b="b"/>
            <a:pathLst>
              <a:path w="111950" h="40881">
                <a:moveTo>
                  <a:pt x="50241" y="37553"/>
                </a:moveTo>
                <a:lnTo>
                  <a:pt x="46393" y="39535"/>
                </a:lnTo>
                <a:lnTo>
                  <a:pt x="41274" y="40881"/>
                </a:lnTo>
                <a:lnTo>
                  <a:pt x="38811" y="40563"/>
                </a:lnTo>
                <a:lnTo>
                  <a:pt x="2476" y="35839"/>
                </a:lnTo>
                <a:lnTo>
                  <a:pt x="0" y="35521"/>
                </a:lnTo>
                <a:lnTo>
                  <a:pt x="4825" y="31762"/>
                </a:lnTo>
                <a:lnTo>
                  <a:pt x="60337" y="3276"/>
                </a:lnTo>
                <a:lnTo>
                  <a:pt x="64109" y="1346"/>
                </a:lnTo>
                <a:lnTo>
                  <a:pt x="69214" y="0"/>
                </a:lnTo>
                <a:lnTo>
                  <a:pt x="71780" y="279"/>
                </a:lnTo>
                <a:lnTo>
                  <a:pt x="109397" y="4330"/>
                </a:lnTo>
                <a:lnTo>
                  <a:pt x="111950" y="4597"/>
                </a:lnTo>
                <a:lnTo>
                  <a:pt x="110909" y="6438"/>
                </a:lnTo>
                <a:lnTo>
                  <a:pt x="107048" y="8407"/>
                </a:lnTo>
                <a:lnTo>
                  <a:pt x="50241" y="375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4376482" y="3966891"/>
            <a:ext cx="112445" cy="41694"/>
          </a:xfrm>
          <a:custGeom>
            <a:avLst/>
            <a:gdLst/>
            <a:ahLst/>
            <a:cxnLst/>
            <a:rect l="l" t="t" r="r" b="b"/>
            <a:pathLst>
              <a:path w="112445" h="41694">
                <a:moveTo>
                  <a:pt x="49275" y="38303"/>
                </a:moveTo>
                <a:lnTo>
                  <a:pt x="107365" y="8496"/>
                </a:lnTo>
                <a:lnTo>
                  <a:pt x="111315" y="6464"/>
                </a:lnTo>
                <a:lnTo>
                  <a:pt x="112445" y="4597"/>
                </a:lnTo>
                <a:lnTo>
                  <a:pt x="109880" y="4330"/>
                </a:lnTo>
                <a:lnTo>
                  <a:pt x="72275" y="279"/>
                </a:lnTo>
                <a:lnTo>
                  <a:pt x="69697" y="0"/>
                </a:lnTo>
                <a:lnTo>
                  <a:pt x="64515" y="1384"/>
                </a:lnTo>
                <a:lnTo>
                  <a:pt x="60667" y="3352"/>
                </a:lnTo>
                <a:lnTo>
                  <a:pt x="3848" y="32499"/>
                </a:lnTo>
                <a:lnTo>
                  <a:pt x="0" y="34480"/>
                </a:lnTo>
                <a:lnTo>
                  <a:pt x="1333" y="36664"/>
                </a:lnTo>
                <a:lnTo>
                  <a:pt x="37680" y="41376"/>
                </a:lnTo>
                <a:lnTo>
                  <a:pt x="40157" y="41694"/>
                </a:lnTo>
                <a:lnTo>
                  <a:pt x="45338" y="40322"/>
                </a:lnTo>
                <a:lnTo>
                  <a:pt x="49275" y="383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4375364" y="3966891"/>
            <a:ext cx="113563" cy="41694"/>
          </a:xfrm>
          <a:custGeom>
            <a:avLst/>
            <a:gdLst/>
            <a:ahLst/>
            <a:cxnLst/>
            <a:rect l="l" t="t" r="r" b="b"/>
            <a:pathLst>
              <a:path w="113563" h="41694">
                <a:moveTo>
                  <a:pt x="50393" y="38303"/>
                </a:moveTo>
                <a:lnTo>
                  <a:pt x="46456" y="40322"/>
                </a:lnTo>
                <a:lnTo>
                  <a:pt x="41274" y="41694"/>
                </a:lnTo>
                <a:lnTo>
                  <a:pt x="38798" y="41376"/>
                </a:lnTo>
                <a:lnTo>
                  <a:pt x="2451" y="36664"/>
                </a:lnTo>
                <a:lnTo>
                  <a:pt x="0" y="36347"/>
                </a:lnTo>
                <a:lnTo>
                  <a:pt x="4965" y="32499"/>
                </a:lnTo>
                <a:lnTo>
                  <a:pt x="61785" y="3352"/>
                </a:lnTo>
                <a:lnTo>
                  <a:pt x="65633" y="1384"/>
                </a:lnTo>
                <a:lnTo>
                  <a:pt x="70815" y="0"/>
                </a:lnTo>
                <a:lnTo>
                  <a:pt x="73393" y="279"/>
                </a:lnTo>
                <a:lnTo>
                  <a:pt x="110997" y="4330"/>
                </a:lnTo>
                <a:lnTo>
                  <a:pt x="113563" y="4597"/>
                </a:lnTo>
                <a:lnTo>
                  <a:pt x="112433" y="6464"/>
                </a:lnTo>
                <a:lnTo>
                  <a:pt x="108483" y="8496"/>
                </a:lnTo>
                <a:lnTo>
                  <a:pt x="50393" y="383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4421825" y="3971948"/>
            <a:ext cx="113957" cy="42519"/>
          </a:xfrm>
          <a:custGeom>
            <a:avLst/>
            <a:gdLst/>
            <a:ahLst/>
            <a:cxnLst/>
            <a:rect l="l" t="t" r="r" b="b"/>
            <a:pathLst>
              <a:path w="113957" h="42519">
                <a:moveTo>
                  <a:pt x="62026" y="3441"/>
                </a:moveTo>
                <a:lnTo>
                  <a:pt x="3937" y="33248"/>
                </a:lnTo>
                <a:lnTo>
                  <a:pt x="0" y="35267"/>
                </a:lnTo>
                <a:lnTo>
                  <a:pt x="1257" y="37477"/>
                </a:lnTo>
                <a:lnTo>
                  <a:pt x="37592" y="42189"/>
                </a:lnTo>
                <a:lnTo>
                  <a:pt x="40081" y="42519"/>
                </a:lnTo>
                <a:lnTo>
                  <a:pt x="45326" y="41097"/>
                </a:lnTo>
                <a:lnTo>
                  <a:pt x="49364" y="39027"/>
                </a:lnTo>
                <a:lnTo>
                  <a:pt x="108724" y="8572"/>
                </a:lnTo>
                <a:lnTo>
                  <a:pt x="112763" y="6502"/>
                </a:lnTo>
                <a:lnTo>
                  <a:pt x="113957" y="4597"/>
                </a:lnTo>
                <a:lnTo>
                  <a:pt x="111417" y="4330"/>
                </a:lnTo>
                <a:lnTo>
                  <a:pt x="73774" y="279"/>
                </a:lnTo>
                <a:lnTo>
                  <a:pt x="71234" y="0"/>
                </a:lnTo>
                <a:lnTo>
                  <a:pt x="65976" y="1409"/>
                </a:lnTo>
                <a:lnTo>
                  <a:pt x="62026" y="34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4420642" y="3971948"/>
            <a:ext cx="115138" cy="42519"/>
          </a:xfrm>
          <a:custGeom>
            <a:avLst/>
            <a:gdLst/>
            <a:ahLst/>
            <a:cxnLst/>
            <a:rect l="l" t="t" r="r" b="b"/>
            <a:pathLst>
              <a:path w="115138" h="42519">
                <a:moveTo>
                  <a:pt x="50545" y="39027"/>
                </a:moveTo>
                <a:lnTo>
                  <a:pt x="46507" y="41097"/>
                </a:lnTo>
                <a:lnTo>
                  <a:pt x="41262" y="42519"/>
                </a:lnTo>
                <a:lnTo>
                  <a:pt x="38773" y="42189"/>
                </a:lnTo>
                <a:lnTo>
                  <a:pt x="2438" y="37477"/>
                </a:lnTo>
                <a:lnTo>
                  <a:pt x="0" y="37160"/>
                </a:lnTo>
                <a:lnTo>
                  <a:pt x="1181" y="35267"/>
                </a:lnTo>
                <a:lnTo>
                  <a:pt x="5118" y="33248"/>
                </a:lnTo>
                <a:lnTo>
                  <a:pt x="63207" y="3441"/>
                </a:lnTo>
                <a:lnTo>
                  <a:pt x="67157" y="1409"/>
                </a:lnTo>
                <a:lnTo>
                  <a:pt x="72415" y="0"/>
                </a:lnTo>
                <a:lnTo>
                  <a:pt x="74955" y="279"/>
                </a:lnTo>
                <a:lnTo>
                  <a:pt x="112598" y="4330"/>
                </a:lnTo>
                <a:lnTo>
                  <a:pt x="115138" y="4597"/>
                </a:lnTo>
                <a:lnTo>
                  <a:pt x="113944" y="6502"/>
                </a:lnTo>
                <a:lnTo>
                  <a:pt x="109905" y="8572"/>
                </a:lnTo>
                <a:lnTo>
                  <a:pt x="50545" y="390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4467155" y="3976993"/>
            <a:ext cx="115493" cy="43345"/>
          </a:xfrm>
          <a:custGeom>
            <a:avLst/>
            <a:gdLst/>
            <a:ahLst/>
            <a:cxnLst/>
            <a:rect l="l" t="t" r="r" b="b"/>
            <a:pathLst>
              <a:path w="115493" h="43345">
                <a:moveTo>
                  <a:pt x="49466" y="39776"/>
                </a:moveTo>
                <a:lnTo>
                  <a:pt x="110121" y="8661"/>
                </a:lnTo>
                <a:lnTo>
                  <a:pt x="114223" y="6553"/>
                </a:lnTo>
                <a:lnTo>
                  <a:pt x="115493" y="4610"/>
                </a:lnTo>
                <a:lnTo>
                  <a:pt x="112941" y="4330"/>
                </a:lnTo>
                <a:lnTo>
                  <a:pt x="75311" y="279"/>
                </a:lnTo>
                <a:lnTo>
                  <a:pt x="72771" y="0"/>
                </a:lnTo>
                <a:lnTo>
                  <a:pt x="67437" y="1460"/>
                </a:lnTo>
                <a:lnTo>
                  <a:pt x="63398" y="3530"/>
                </a:lnTo>
                <a:lnTo>
                  <a:pt x="4038" y="33985"/>
                </a:lnTo>
                <a:lnTo>
                  <a:pt x="0" y="36055"/>
                </a:lnTo>
                <a:lnTo>
                  <a:pt x="1193" y="38303"/>
                </a:lnTo>
                <a:lnTo>
                  <a:pt x="37553" y="43014"/>
                </a:lnTo>
                <a:lnTo>
                  <a:pt x="40017" y="43345"/>
                </a:lnTo>
                <a:lnTo>
                  <a:pt x="45339" y="41884"/>
                </a:lnTo>
                <a:lnTo>
                  <a:pt x="49466" y="397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4465909" y="3976993"/>
            <a:ext cx="116738" cy="43345"/>
          </a:xfrm>
          <a:custGeom>
            <a:avLst/>
            <a:gdLst/>
            <a:ahLst/>
            <a:cxnLst/>
            <a:rect l="l" t="t" r="r" b="b"/>
            <a:pathLst>
              <a:path w="116738" h="43345">
                <a:moveTo>
                  <a:pt x="50711" y="39776"/>
                </a:moveTo>
                <a:lnTo>
                  <a:pt x="46583" y="41884"/>
                </a:lnTo>
                <a:lnTo>
                  <a:pt x="41262" y="43345"/>
                </a:lnTo>
                <a:lnTo>
                  <a:pt x="38798" y="43014"/>
                </a:lnTo>
                <a:lnTo>
                  <a:pt x="2438" y="38303"/>
                </a:lnTo>
                <a:lnTo>
                  <a:pt x="0" y="37985"/>
                </a:lnTo>
                <a:lnTo>
                  <a:pt x="1244" y="36055"/>
                </a:lnTo>
                <a:lnTo>
                  <a:pt x="5283" y="33985"/>
                </a:lnTo>
                <a:lnTo>
                  <a:pt x="64642" y="3530"/>
                </a:lnTo>
                <a:lnTo>
                  <a:pt x="68681" y="1460"/>
                </a:lnTo>
                <a:lnTo>
                  <a:pt x="74015" y="0"/>
                </a:lnTo>
                <a:lnTo>
                  <a:pt x="76555" y="279"/>
                </a:lnTo>
                <a:lnTo>
                  <a:pt x="114185" y="4330"/>
                </a:lnTo>
                <a:lnTo>
                  <a:pt x="116738" y="4610"/>
                </a:lnTo>
                <a:lnTo>
                  <a:pt x="115468" y="6553"/>
                </a:lnTo>
                <a:lnTo>
                  <a:pt x="111366" y="8661"/>
                </a:lnTo>
                <a:lnTo>
                  <a:pt x="50711" y="3977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4512496" y="3982047"/>
            <a:ext cx="117030" cy="44157"/>
          </a:xfrm>
          <a:custGeom>
            <a:avLst/>
            <a:gdLst/>
            <a:ahLst/>
            <a:cxnLst/>
            <a:rect l="l" t="t" r="r" b="b"/>
            <a:pathLst>
              <a:path w="117030" h="44157">
                <a:moveTo>
                  <a:pt x="49555" y="40512"/>
                </a:moveTo>
                <a:lnTo>
                  <a:pt x="111493" y="8737"/>
                </a:lnTo>
                <a:lnTo>
                  <a:pt x="115684" y="6578"/>
                </a:lnTo>
                <a:lnTo>
                  <a:pt x="117030" y="4610"/>
                </a:lnTo>
                <a:lnTo>
                  <a:pt x="114465" y="4343"/>
                </a:lnTo>
                <a:lnTo>
                  <a:pt x="76847" y="279"/>
                </a:lnTo>
                <a:lnTo>
                  <a:pt x="74269" y="0"/>
                </a:lnTo>
                <a:lnTo>
                  <a:pt x="68884" y="1498"/>
                </a:lnTo>
                <a:lnTo>
                  <a:pt x="64782" y="3606"/>
                </a:lnTo>
                <a:lnTo>
                  <a:pt x="4127" y="34721"/>
                </a:lnTo>
                <a:lnTo>
                  <a:pt x="0" y="36829"/>
                </a:lnTo>
                <a:lnTo>
                  <a:pt x="1130" y="39128"/>
                </a:lnTo>
                <a:lnTo>
                  <a:pt x="37464" y="43840"/>
                </a:lnTo>
                <a:lnTo>
                  <a:pt x="39928" y="44157"/>
                </a:lnTo>
                <a:lnTo>
                  <a:pt x="45351" y="42671"/>
                </a:lnTo>
                <a:lnTo>
                  <a:pt x="49555" y="405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4511164" y="3982047"/>
            <a:ext cx="118363" cy="44157"/>
          </a:xfrm>
          <a:custGeom>
            <a:avLst/>
            <a:gdLst/>
            <a:ahLst/>
            <a:cxnLst/>
            <a:rect l="l" t="t" r="r" b="b"/>
            <a:pathLst>
              <a:path w="118363" h="44157">
                <a:moveTo>
                  <a:pt x="50888" y="40512"/>
                </a:moveTo>
                <a:lnTo>
                  <a:pt x="46685" y="42671"/>
                </a:lnTo>
                <a:lnTo>
                  <a:pt x="41262" y="44157"/>
                </a:lnTo>
                <a:lnTo>
                  <a:pt x="38798" y="43840"/>
                </a:lnTo>
                <a:lnTo>
                  <a:pt x="2463" y="39128"/>
                </a:lnTo>
                <a:lnTo>
                  <a:pt x="0" y="38798"/>
                </a:lnTo>
                <a:lnTo>
                  <a:pt x="1333" y="36829"/>
                </a:lnTo>
                <a:lnTo>
                  <a:pt x="5461" y="34721"/>
                </a:lnTo>
                <a:lnTo>
                  <a:pt x="66116" y="3606"/>
                </a:lnTo>
                <a:lnTo>
                  <a:pt x="70218" y="1498"/>
                </a:lnTo>
                <a:lnTo>
                  <a:pt x="75603" y="0"/>
                </a:lnTo>
                <a:lnTo>
                  <a:pt x="78181" y="279"/>
                </a:lnTo>
                <a:lnTo>
                  <a:pt x="115798" y="4343"/>
                </a:lnTo>
                <a:lnTo>
                  <a:pt x="118364" y="4610"/>
                </a:lnTo>
                <a:lnTo>
                  <a:pt x="117017" y="6578"/>
                </a:lnTo>
                <a:lnTo>
                  <a:pt x="112826" y="8737"/>
                </a:lnTo>
                <a:lnTo>
                  <a:pt x="50888" y="405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4557844" y="3987107"/>
            <a:ext cx="118541" cy="44970"/>
          </a:xfrm>
          <a:custGeom>
            <a:avLst/>
            <a:gdLst/>
            <a:ahLst/>
            <a:cxnLst/>
            <a:rect l="l" t="t" r="r" b="b"/>
            <a:pathLst>
              <a:path w="118541" h="44970">
                <a:moveTo>
                  <a:pt x="66141" y="3670"/>
                </a:moveTo>
                <a:lnTo>
                  <a:pt x="4203" y="35445"/>
                </a:lnTo>
                <a:lnTo>
                  <a:pt x="0" y="37617"/>
                </a:lnTo>
                <a:lnTo>
                  <a:pt x="1028" y="39941"/>
                </a:lnTo>
                <a:lnTo>
                  <a:pt x="37388" y="44653"/>
                </a:lnTo>
                <a:lnTo>
                  <a:pt x="39878" y="44970"/>
                </a:lnTo>
                <a:lnTo>
                  <a:pt x="45326" y="43446"/>
                </a:lnTo>
                <a:lnTo>
                  <a:pt x="49618" y="41249"/>
                </a:lnTo>
                <a:lnTo>
                  <a:pt x="112826" y="8801"/>
                </a:lnTo>
                <a:lnTo>
                  <a:pt x="117132" y="6603"/>
                </a:lnTo>
                <a:lnTo>
                  <a:pt x="118541" y="4597"/>
                </a:lnTo>
                <a:lnTo>
                  <a:pt x="115976" y="4330"/>
                </a:lnTo>
                <a:lnTo>
                  <a:pt x="78359" y="279"/>
                </a:lnTo>
                <a:lnTo>
                  <a:pt x="75806" y="0"/>
                </a:lnTo>
                <a:lnTo>
                  <a:pt x="70332" y="1523"/>
                </a:lnTo>
                <a:lnTo>
                  <a:pt x="66141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4556421" y="3987107"/>
            <a:ext cx="119964" cy="44970"/>
          </a:xfrm>
          <a:custGeom>
            <a:avLst/>
            <a:gdLst/>
            <a:ahLst/>
            <a:cxnLst/>
            <a:rect l="l" t="t" r="r" b="b"/>
            <a:pathLst>
              <a:path w="119964" h="44970">
                <a:moveTo>
                  <a:pt x="51041" y="41249"/>
                </a:moveTo>
                <a:lnTo>
                  <a:pt x="46748" y="43446"/>
                </a:lnTo>
                <a:lnTo>
                  <a:pt x="41300" y="44970"/>
                </a:lnTo>
                <a:lnTo>
                  <a:pt x="38811" y="44653"/>
                </a:lnTo>
                <a:lnTo>
                  <a:pt x="2451" y="39941"/>
                </a:lnTo>
                <a:lnTo>
                  <a:pt x="0" y="39611"/>
                </a:lnTo>
                <a:lnTo>
                  <a:pt x="1422" y="37617"/>
                </a:lnTo>
                <a:lnTo>
                  <a:pt x="5626" y="35445"/>
                </a:lnTo>
                <a:lnTo>
                  <a:pt x="67564" y="3670"/>
                </a:lnTo>
                <a:lnTo>
                  <a:pt x="71755" y="1523"/>
                </a:lnTo>
                <a:lnTo>
                  <a:pt x="77228" y="0"/>
                </a:lnTo>
                <a:lnTo>
                  <a:pt x="79781" y="279"/>
                </a:lnTo>
                <a:lnTo>
                  <a:pt x="117398" y="4330"/>
                </a:lnTo>
                <a:lnTo>
                  <a:pt x="119964" y="4597"/>
                </a:lnTo>
                <a:lnTo>
                  <a:pt x="118554" y="6603"/>
                </a:lnTo>
                <a:lnTo>
                  <a:pt x="114249" y="8801"/>
                </a:lnTo>
                <a:lnTo>
                  <a:pt x="51041" y="412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4603174" y="3992149"/>
            <a:ext cx="118605" cy="45808"/>
          </a:xfrm>
          <a:custGeom>
            <a:avLst/>
            <a:gdLst/>
            <a:ahLst/>
            <a:cxnLst/>
            <a:rect l="l" t="t" r="r" b="b"/>
            <a:pathLst>
              <a:path w="118605" h="45808">
                <a:moveTo>
                  <a:pt x="4292" y="36207"/>
                </a:moveTo>
                <a:lnTo>
                  <a:pt x="0" y="38404"/>
                </a:lnTo>
                <a:lnTo>
                  <a:pt x="990" y="40767"/>
                </a:lnTo>
                <a:lnTo>
                  <a:pt x="37312" y="45478"/>
                </a:lnTo>
                <a:lnTo>
                  <a:pt x="39801" y="45808"/>
                </a:lnTo>
                <a:lnTo>
                  <a:pt x="45351" y="44234"/>
                </a:lnTo>
                <a:lnTo>
                  <a:pt x="49720" y="41998"/>
                </a:lnTo>
                <a:lnTo>
                  <a:pt x="114223" y="8902"/>
                </a:lnTo>
                <a:lnTo>
                  <a:pt x="118605" y="6654"/>
                </a:lnTo>
                <a:lnTo>
                  <a:pt x="117563" y="4330"/>
                </a:lnTo>
                <a:lnTo>
                  <a:pt x="79870" y="279"/>
                </a:lnTo>
                <a:lnTo>
                  <a:pt x="77355" y="0"/>
                </a:lnTo>
                <a:lnTo>
                  <a:pt x="71793" y="1562"/>
                </a:lnTo>
                <a:lnTo>
                  <a:pt x="67500" y="3759"/>
                </a:lnTo>
                <a:lnTo>
                  <a:pt x="4292" y="362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4601676" y="3992149"/>
            <a:ext cx="121551" cy="45808"/>
          </a:xfrm>
          <a:custGeom>
            <a:avLst/>
            <a:gdLst/>
            <a:ahLst/>
            <a:cxnLst/>
            <a:rect l="l" t="t" r="r" b="b"/>
            <a:pathLst>
              <a:path w="121551" h="45808">
                <a:moveTo>
                  <a:pt x="51219" y="41998"/>
                </a:moveTo>
                <a:lnTo>
                  <a:pt x="46850" y="44234"/>
                </a:lnTo>
                <a:lnTo>
                  <a:pt x="41300" y="45808"/>
                </a:lnTo>
                <a:lnTo>
                  <a:pt x="38811" y="45478"/>
                </a:lnTo>
                <a:lnTo>
                  <a:pt x="2489" y="40767"/>
                </a:lnTo>
                <a:lnTo>
                  <a:pt x="0" y="40449"/>
                </a:lnTo>
                <a:lnTo>
                  <a:pt x="1498" y="38404"/>
                </a:lnTo>
                <a:lnTo>
                  <a:pt x="5791" y="36207"/>
                </a:lnTo>
                <a:lnTo>
                  <a:pt x="68999" y="3759"/>
                </a:lnTo>
                <a:lnTo>
                  <a:pt x="73291" y="1562"/>
                </a:lnTo>
                <a:lnTo>
                  <a:pt x="78854" y="0"/>
                </a:lnTo>
                <a:lnTo>
                  <a:pt x="81368" y="279"/>
                </a:lnTo>
                <a:lnTo>
                  <a:pt x="119062" y="4330"/>
                </a:lnTo>
                <a:lnTo>
                  <a:pt x="121551" y="4610"/>
                </a:lnTo>
                <a:lnTo>
                  <a:pt x="120103" y="6654"/>
                </a:lnTo>
                <a:lnTo>
                  <a:pt x="115722" y="8902"/>
                </a:lnTo>
                <a:lnTo>
                  <a:pt x="51219" y="419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4648522" y="3997205"/>
            <a:ext cx="121589" cy="46621"/>
          </a:xfrm>
          <a:custGeom>
            <a:avLst/>
            <a:gdLst/>
            <a:ahLst/>
            <a:cxnLst/>
            <a:rect l="l" t="t" r="r" b="b"/>
            <a:pathLst>
              <a:path w="121589" h="46621">
                <a:moveTo>
                  <a:pt x="68872" y="3848"/>
                </a:moveTo>
                <a:lnTo>
                  <a:pt x="4368" y="36944"/>
                </a:lnTo>
                <a:lnTo>
                  <a:pt x="0" y="39179"/>
                </a:lnTo>
                <a:lnTo>
                  <a:pt x="901" y="41592"/>
                </a:lnTo>
                <a:lnTo>
                  <a:pt x="37236" y="46304"/>
                </a:lnTo>
                <a:lnTo>
                  <a:pt x="39712" y="46621"/>
                </a:lnTo>
                <a:lnTo>
                  <a:pt x="45326" y="45021"/>
                </a:lnTo>
                <a:lnTo>
                  <a:pt x="49796" y="42735"/>
                </a:lnTo>
                <a:lnTo>
                  <a:pt x="115582" y="8978"/>
                </a:lnTo>
                <a:lnTo>
                  <a:pt x="120040" y="6692"/>
                </a:lnTo>
                <a:lnTo>
                  <a:pt x="121589" y="4610"/>
                </a:lnTo>
                <a:lnTo>
                  <a:pt x="119024" y="4330"/>
                </a:lnTo>
                <a:lnTo>
                  <a:pt x="81419" y="279"/>
                </a:lnTo>
                <a:lnTo>
                  <a:pt x="78879" y="0"/>
                </a:lnTo>
                <a:lnTo>
                  <a:pt x="73253" y="1600"/>
                </a:lnTo>
                <a:lnTo>
                  <a:pt x="68872" y="38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4646960" y="3997205"/>
            <a:ext cx="123151" cy="46621"/>
          </a:xfrm>
          <a:custGeom>
            <a:avLst/>
            <a:gdLst/>
            <a:ahLst/>
            <a:cxnLst/>
            <a:rect l="l" t="t" r="r" b="b"/>
            <a:pathLst>
              <a:path w="123151" h="46621">
                <a:moveTo>
                  <a:pt x="51358" y="42735"/>
                </a:moveTo>
                <a:lnTo>
                  <a:pt x="46888" y="45021"/>
                </a:lnTo>
                <a:lnTo>
                  <a:pt x="41275" y="46621"/>
                </a:lnTo>
                <a:lnTo>
                  <a:pt x="38798" y="46304"/>
                </a:lnTo>
                <a:lnTo>
                  <a:pt x="2463" y="41592"/>
                </a:lnTo>
                <a:lnTo>
                  <a:pt x="0" y="41262"/>
                </a:lnTo>
                <a:lnTo>
                  <a:pt x="1562" y="39179"/>
                </a:lnTo>
                <a:lnTo>
                  <a:pt x="5930" y="36944"/>
                </a:lnTo>
                <a:lnTo>
                  <a:pt x="70434" y="3848"/>
                </a:lnTo>
                <a:lnTo>
                  <a:pt x="74815" y="1600"/>
                </a:lnTo>
                <a:lnTo>
                  <a:pt x="80441" y="0"/>
                </a:lnTo>
                <a:lnTo>
                  <a:pt x="82981" y="279"/>
                </a:lnTo>
                <a:lnTo>
                  <a:pt x="120586" y="4330"/>
                </a:lnTo>
                <a:lnTo>
                  <a:pt x="123151" y="4610"/>
                </a:lnTo>
                <a:lnTo>
                  <a:pt x="121602" y="6692"/>
                </a:lnTo>
                <a:lnTo>
                  <a:pt x="117144" y="8978"/>
                </a:lnTo>
                <a:lnTo>
                  <a:pt x="51358" y="4273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4693850" y="4002262"/>
            <a:ext cx="121526" cy="47447"/>
          </a:xfrm>
          <a:custGeom>
            <a:avLst/>
            <a:gdLst/>
            <a:ahLst/>
            <a:cxnLst/>
            <a:rect l="l" t="t" r="r" b="b"/>
            <a:pathLst>
              <a:path w="121526" h="47447">
                <a:moveTo>
                  <a:pt x="4470" y="37680"/>
                </a:moveTo>
                <a:lnTo>
                  <a:pt x="0" y="39966"/>
                </a:lnTo>
                <a:lnTo>
                  <a:pt x="838" y="42405"/>
                </a:lnTo>
                <a:lnTo>
                  <a:pt x="37185" y="47117"/>
                </a:lnTo>
                <a:lnTo>
                  <a:pt x="39662" y="47447"/>
                </a:lnTo>
                <a:lnTo>
                  <a:pt x="45326" y="45796"/>
                </a:lnTo>
                <a:lnTo>
                  <a:pt x="49885" y="43472"/>
                </a:lnTo>
                <a:lnTo>
                  <a:pt x="116966" y="9055"/>
                </a:lnTo>
                <a:lnTo>
                  <a:pt x="121526" y="6718"/>
                </a:lnTo>
                <a:lnTo>
                  <a:pt x="120586" y="4330"/>
                </a:lnTo>
                <a:lnTo>
                  <a:pt x="82956" y="279"/>
                </a:lnTo>
                <a:lnTo>
                  <a:pt x="80403" y="0"/>
                </a:lnTo>
                <a:lnTo>
                  <a:pt x="74714" y="1638"/>
                </a:lnTo>
                <a:lnTo>
                  <a:pt x="70256" y="3924"/>
                </a:lnTo>
                <a:lnTo>
                  <a:pt x="4470" y="376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4692237" y="4002262"/>
            <a:ext cx="124726" cy="47447"/>
          </a:xfrm>
          <a:custGeom>
            <a:avLst/>
            <a:gdLst/>
            <a:ahLst/>
            <a:cxnLst/>
            <a:rect l="l" t="t" r="r" b="b"/>
            <a:pathLst>
              <a:path w="124726" h="47447">
                <a:moveTo>
                  <a:pt x="51498" y="43472"/>
                </a:moveTo>
                <a:lnTo>
                  <a:pt x="46939" y="45796"/>
                </a:lnTo>
                <a:lnTo>
                  <a:pt x="41275" y="47447"/>
                </a:lnTo>
                <a:lnTo>
                  <a:pt x="38798" y="47117"/>
                </a:lnTo>
                <a:lnTo>
                  <a:pt x="2451" y="42405"/>
                </a:lnTo>
                <a:lnTo>
                  <a:pt x="0" y="42087"/>
                </a:lnTo>
                <a:lnTo>
                  <a:pt x="1612" y="39966"/>
                </a:lnTo>
                <a:lnTo>
                  <a:pt x="6083" y="37680"/>
                </a:lnTo>
                <a:lnTo>
                  <a:pt x="71869" y="3924"/>
                </a:lnTo>
                <a:lnTo>
                  <a:pt x="76327" y="1638"/>
                </a:lnTo>
                <a:lnTo>
                  <a:pt x="82016" y="0"/>
                </a:lnTo>
                <a:lnTo>
                  <a:pt x="84569" y="279"/>
                </a:lnTo>
                <a:lnTo>
                  <a:pt x="122199" y="4330"/>
                </a:lnTo>
                <a:lnTo>
                  <a:pt x="124726" y="4597"/>
                </a:lnTo>
                <a:lnTo>
                  <a:pt x="123139" y="6718"/>
                </a:lnTo>
                <a:lnTo>
                  <a:pt x="118579" y="9055"/>
                </a:lnTo>
                <a:lnTo>
                  <a:pt x="51498" y="4347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4218259" y="3991480"/>
            <a:ext cx="106781" cy="40805"/>
          </a:xfrm>
          <a:custGeom>
            <a:avLst/>
            <a:gdLst/>
            <a:ahLst/>
            <a:cxnLst/>
            <a:rect l="l" t="t" r="r" b="b"/>
            <a:pathLst>
              <a:path w="106781" h="40805">
                <a:moveTo>
                  <a:pt x="3683" y="30988"/>
                </a:moveTo>
                <a:lnTo>
                  <a:pt x="0" y="32880"/>
                </a:lnTo>
                <a:lnTo>
                  <a:pt x="1320" y="35064"/>
                </a:lnTo>
                <a:lnTo>
                  <a:pt x="36372" y="40449"/>
                </a:lnTo>
                <a:lnTo>
                  <a:pt x="38747" y="40805"/>
                </a:lnTo>
                <a:lnTo>
                  <a:pt x="43726" y="39535"/>
                </a:lnTo>
                <a:lnTo>
                  <a:pt x="47498" y="37604"/>
                </a:lnTo>
                <a:lnTo>
                  <a:pt x="103009" y="9118"/>
                </a:lnTo>
                <a:lnTo>
                  <a:pt x="106781" y="7188"/>
                </a:lnTo>
                <a:lnTo>
                  <a:pt x="105371" y="5041"/>
                </a:lnTo>
                <a:lnTo>
                  <a:pt x="69024" y="330"/>
                </a:lnTo>
                <a:lnTo>
                  <a:pt x="66573" y="0"/>
                </a:lnTo>
                <a:lnTo>
                  <a:pt x="61582" y="1282"/>
                </a:lnTo>
                <a:lnTo>
                  <a:pt x="57912" y="3162"/>
                </a:lnTo>
                <a:lnTo>
                  <a:pt x="3683" y="309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4217217" y="3991480"/>
            <a:ext cx="108877" cy="40805"/>
          </a:xfrm>
          <a:custGeom>
            <a:avLst/>
            <a:gdLst/>
            <a:ahLst/>
            <a:cxnLst/>
            <a:rect l="l" t="t" r="r" b="b"/>
            <a:pathLst>
              <a:path w="108877" h="40805">
                <a:moveTo>
                  <a:pt x="48539" y="37604"/>
                </a:moveTo>
                <a:lnTo>
                  <a:pt x="44767" y="39535"/>
                </a:lnTo>
                <a:lnTo>
                  <a:pt x="39789" y="40805"/>
                </a:lnTo>
                <a:lnTo>
                  <a:pt x="37414" y="40449"/>
                </a:lnTo>
                <a:lnTo>
                  <a:pt x="2362" y="35064"/>
                </a:lnTo>
                <a:lnTo>
                  <a:pt x="0" y="34709"/>
                </a:lnTo>
                <a:lnTo>
                  <a:pt x="4724" y="30988"/>
                </a:lnTo>
                <a:lnTo>
                  <a:pt x="58953" y="3162"/>
                </a:lnTo>
                <a:lnTo>
                  <a:pt x="62623" y="1282"/>
                </a:lnTo>
                <a:lnTo>
                  <a:pt x="67614" y="0"/>
                </a:lnTo>
                <a:lnTo>
                  <a:pt x="70065" y="330"/>
                </a:lnTo>
                <a:lnTo>
                  <a:pt x="106413" y="5041"/>
                </a:lnTo>
                <a:lnTo>
                  <a:pt x="108877" y="5359"/>
                </a:lnTo>
                <a:lnTo>
                  <a:pt x="107823" y="7188"/>
                </a:lnTo>
                <a:lnTo>
                  <a:pt x="104051" y="9118"/>
                </a:lnTo>
                <a:lnTo>
                  <a:pt x="48539" y="376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4261984" y="3997368"/>
            <a:ext cx="108267" cy="41630"/>
          </a:xfrm>
          <a:custGeom>
            <a:avLst/>
            <a:gdLst/>
            <a:ahLst/>
            <a:cxnLst/>
            <a:rect l="l" t="t" r="r" b="b"/>
            <a:pathLst>
              <a:path w="108267" h="41630">
                <a:moveTo>
                  <a:pt x="3771" y="31711"/>
                </a:moveTo>
                <a:lnTo>
                  <a:pt x="0" y="33654"/>
                </a:lnTo>
                <a:lnTo>
                  <a:pt x="1257" y="35877"/>
                </a:lnTo>
                <a:lnTo>
                  <a:pt x="36334" y="41249"/>
                </a:lnTo>
                <a:lnTo>
                  <a:pt x="38684" y="41630"/>
                </a:lnTo>
                <a:lnTo>
                  <a:pt x="43738" y="40309"/>
                </a:lnTo>
                <a:lnTo>
                  <a:pt x="47599" y="38328"/>
                </a:lnTo>
                <a:lnTo>
                  <a:pt x="104406" y="9182"/>
                </a:lnTo>
                <a:lnTo>
                  <a:pt x="108267" y="7213"/>
                </a:lnTo>
                <a:lnTo>
                  <a:pt x="106921" y="5029"/>
                </a:lnTo>
                <a:lnTo>
                  <a:pt x="70573" y="304"/>
                </a:lnTo>
                <a:lnTo>
                  <a:pt x="68110" y="0"/>
                </a:lnTo>
                <a:lnTo>
                  <a:pt x="63055" y="1308"/>
                </a:lnTo>
                <a:lnTo>
                  <a:pt x="59283" y="3238"/>
                </a:lnTo>
                <a:lnTo>
                  <a:pt x="3771" y="317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4260879" y="3997368"/>
            <a:ext cx="110489" cy="41630"/>
          </a:xfrm>
          <a:custGeom>
            <a:avLst/>
            <a:gdLst/>
            <a:ahLst/>
            <a:cxnLst/>
            <a:rect l="l" t="t" r="r" b="b"/>
            <a:pathLst>
              <a:path w="110489" h="41630">
                <a:moveTo>
                  <a:pt x="48704" y="38328"/>
                </a:moveTo>
                <a:lnTo>
                  <a:pt x="44843" y="40309"/>
                </a:lnTo>
                <a:lnTo>
                  <a:pt x="39789" y="41630"/>
                </a:lnTo>
                <a:lnTo>
                  <a:pt x="37439" y="41249"/>
                </a:lnTo>
                <a:lnTo>
                  <a:pt x="2362" y="35877"/>
                </a:lnTo>
                <a:lnTo>
                  <a:pt x="0" y="35509"/>
                </a:lnTo>
                <a:lnTo>
                  <a:pt x="1104" y="33654"/>
                </a:lnTo>
                <a:lnTo>
                  <a:pt x="4876" y="31711"/>
                </a:lnTo>
                <a:lnTo>
                  <a:pt x="60388" y="3238"/>
                </a:lnTo>
                <a:lnTo>
                  <a:pt x="64160" y="1308"/>
                </a:lnTo>
                <a:lnTo>
                  <a:pt x="69215" y="0"/>
                </a:lnTo>
                <a:lnTo>
                  <a:pt x="71678" y="304"/>
                </a:lnTo>
                <a:lnTo>
                  <a:pt x="108026" y="5029"/>
                </a:lnTo>
                <a:lnTo>
                  <a:pt x="110490" y="5359"/>
                </a:lnTo>
                <a:lnTo>
                  <a:pt x="109372" y="7213"/>
                </a:lnTo>
                <a:lnTo>
                  <a:pt x="105511" y="9182"/>
                </a:lnTo>
                <a:lnTo>
                  <a:pt x="48704" y="383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4305727" y="4003232"/>
            <a:ext cx="109715" cy="42443"/>
          </a:xfrm>
          <a:custGeom>
            <a:avLst/>
            <a:gdLst/>
            <a:ahLst/>
            <a:cxnLst/>
            <a:rect l="l" t="t" r="r" b="b"/>
            <a:pathLst>
              <a:path w="109715" h="42443">
                <a:moveTo>
                  <a:pt x="47688" y="39077"/>
                </a:moveTo>
                <a:lnTo>
                  <a:pt x="105765" y="9283"/>
                </a:lnTo>
                <a:lnTo>
                  <a:pt x="109715" y="7251"/>
                </a:lnTo>
                <a:lnTo>
                  <a:pt x="108432" y="5041"/>
                </a:lnTo>
                <a:lnTo>
                  <a:pt x="72085" y="330"/>
                </a:lnTo>
                <a:lnTo>
                  <a:pt x="69634" y="0"/>
                </a:lnTo>
                <a:lnTo>
                  <a:pt x="64515" y="1346"/>
                </a:lnTo>
                <a:lnTo>
                  <a:pt x="60667" y="3314"/>
                </a:lnTo>
                <a:lnTo>
                  <a:pt x="3860" y="32461"/>
                </a:lnTo>
                <a:lnTo>
                  <a:pt x="0" y="34442"/>
                </a:lnTo>
                <a:lnTo>
                  <a:pt x="1168" y="36702"/>
                </a:lnTo>
                <a:lnTo>
                  <a:pt x="36245" y="42087"/>
                </a:lnTo>
                <a:lnTo>
                  <a:pt x="38620" y="42443"/>
                </a:lnTo>
                <a:lnTo>
                  <a:pt x="43738" y="41097"/>
                </a:lnTo>
                <a:lnTo>
                  <a:pt x="47688" y="390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4304533" y="4003232"/>
            <a:ext cx="112102" cy="42443"/>
          </a:xfrm>
          <a:custGeom>
            <a:avLst/>
            <a:gdLst/>
            <a:ahLst/>
            <a:cxnLst/>
            <a:rect l="l" t="t" r="r" b="b"/>
            <a:pathLst>
              <a:path w="112102" h="42443">
                <a:moveTo>
                  <a:pt x="48882" y="39077"/>
                </a:moveTo>
                <a:lnTo>
                  <a:pt x="44932" y="41097"/>
                </a:lnTo>
                <a:lnTo>
                  <a:pt x="39814" y="42443"/>
                </a:lnTo>
                <a:lnTo>
                  <a:pt x="37439" y="42087"/>
                </a:lnTo>
                <a:lnTo>
                  <a:pt x="2362" y="36702"/>
                </a:lnTo>
                <a:lnTo>
                  <a:pt x="0" y="36334"/>
                </a:lnTo>
                <a:lnTo>
                  <a:pt x="1193" y="34442"/>
                </a:lnTo>
                <a:lnTo>
                  <a:pt x="5054" y="32461"/>
                </a:lnTo>
                <a:lnTo>
                  <a:pt x="61861" y="3314"/>
                </a:lnTo>
                <a:lnTo>
                  <a:pt x="65709" y="1346"/>
                </a:lnTo>
                <a:lnTo>
                  <a:pt x="70827" y="0"/>
                </a:lnTo>
                <a:lnTo>
                  <a:pt x="73278" y="330"/>
                </a:lnTo>
                <a:lnTo>
                  <a:pt x="109626" y="5041"/>
                </a:lnTo>
                <a:lnTo>
                  <a:pt x="112102" y="5359"/>
                </a:lnTo>
                <a:lnTo>
                  <a:pt x="110909" y="7251"/>
                </a:lnTo>
                <a:lnTo>
                  <a:pt x="106959" y="9283"/>
                </a:lnTo>
                <a:lnTo>
                  <a:pt x="48882" y="390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4349470" y="4009114"/>
            <a:ext cx="111163" cy="43268"/>
          </a:xfrm>
          <a:custGeom>
            <a:avLst/>
            <a:gdLst/>
            <a:ahLst/>
            <a:cxnLst/>
            <a:rect l="l" t="t" r="r" b="b"/>
            <a:pathLst>
              <a:path w="111163" h="43268">
                <a:moveTo>
                  <a:pt x="47764" y="39814"/>
                </a:moveTo>
                <a:lnTo>
                  <a:pt x="107149" y="9359"/>
                </a:lnTo>
                <a:lnTo>
                  <a:pt x="111163" y="7277"/>
                </a:lnTo>
                <a:lnTo>
                  <a:pt x="109956" y="5016"/>
                </a:lnTo>
                <a:lnTo>
                  <a:pt x="73609" y="317"/>
                </a:lnTo>
                <a:lnTo>
                  <a:pt x="71170" y="0"/>
                </a:lnTo>
                <a:lnTo>
                  <a:pt x="65963" y="1371"/>
                </a:lnTo>
                <a:lnTo>
                  <a:pt x="62026" y="3390"/>
                </a:lnTo>
                <a:lnTo>
                  <a:pt x="3949" y="33197"/>
                </a:lnTo>
                <a:lnTo>
                  <a:pt x="0" y="35217"/>
                </a:lnTo>
                <a:lnTo>
                  <a:pt x="1117" y="37515"/>
                </a:lnTo>
                <a:lnTo>
                  <a:pt x="36169" y="42900"/>
                </a:lnTo>
                <a:lnTo>
                  <a:pt x="38557" y="43268"/>
                </a:lnTo>
                <a:lnTo>
                  <a:pt x="43726" y="41871"/>
                </a:lnTo>
                <a:lnTo>
                  <a:pt x="47764" y="398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4348200" y="4009114"/>
            <a:ext cx="113703" cy="43268"/>
          </a:xfrm>
          <a:custGeom>
            <a:avLst/>
            <a:gdLst/>
            <a:ahLst/>
            <a:cxnLst/>
            <a:rect l="l" t="t" r="r" b="b"/>
            <a:pathLst>
              <a:path w="113703" h="43268">
                <a:moveTo>
                  <a:pt x="49034" y="39814"/>
                </a:moveTo>
                <a:lnTo>
                  <a:pt x="44996" y="41871"/>
                </a:lnTo>
                <a:lnTo>
                  <a:pt x="39827" y="43268"/>
                </a:lnTo>
                <a:lnTo>
                  <a:pt x="37439" y="42900"/>
                </a:lnTo>
                <a:lnTo>
                  <a:pt x="2387" y="37515"/>
                </a:lnTo>
                <a:lnTo>
                  <a:pt x="0" y="37160"/>
                </a:lnTo>
                <a:lnTo>
                  <a:pt x="1269" y="35217"/>
                </a:lnTo>
                <a:lnTo>
                  <a:pt x="5219" y="33197"/>
                </a:lnTo>
                <a:lnTo>
                  <a:pt x="63296" y="3390"/>
                </a:lnTo>
                <a:lnTo>
                  <a:pt x="67233" y="1371"/>
                </a:lnTo>
                <a:lnTo>
                  <a:pt x="72440" y="0"/>
                </a:lnTo>
                <a:lnTo>
                  <a:pt x="74879" y="317"/>
                </a:lnTo>
                <a:lnTo>
                  <a:pt x="111226" y="5016"/>
                </a:lnTo>
                <a:lnTo>
                  <a:pt x="113703" y="5346"/>
                </a:lnTo>
                <a:lnTo>
                  <a:pt x="112433" y="7277"/>
                </a:lnTo>
                <a:lnTo>
                  <a:pt x="108419" y="9359"/>
                </a:lnTo>
                <a:lnTo>
                  <a:pt x="49034" y="3981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4393201" y="4014977"/>
            <a:ext cx="112623" cy="44094"/>
          </a:xfrm>
          <a:custGeom>
            <a:avLst/>
            <a:gdLst/>
            <a:ahLst/>
            <a:cxnLst/>
            <a:rect l="l" t="t" r="r" b="b"/>
            <a:pathLst>
              <a:path w="112623" h="44094">
                <a:moveTo>
                  <a:pt x="4038" y="33947"/>
                </a:moveTo>
                <a:lnTo>
                  <a:pt x="0" y="36004"/>
                </a:lnTo>
                <a:lnTo>
                  <a:pt x="1041" y="38354"/>
                </a:lnTo>
                <a:lnTo>
                  <a:pt x="36093" y="43726"/>
                </a:lnTo>
                <a:lnTo>
                  <a:pt x="38481" y="44094"/>
                </a:lnTo>
                <a:lnTo>
                  <a:pt x="43751" y="42672"/>
                </a:lnTo>
                <a:lnTo>
                  <a:pt x="47866" y="40563"/>
                </a:lnTo>
                <a:lnTo>
                  <a:pt x="108508" y="9436"/>
                </a:lnTo>
                <a:lnTo>
                  <a:pt x="112623" y="7327"/>
                </a:lnTo>
                <a:lnTo>
                  <a:pt x="111506" y="5029"/>
                </a:lnTo>
                <a:lnTo>
                  <a:pt x="75145" y="317"/>
                </a:lnTo>
                <a:lnTo>
                  <a:pt x="72707" y="0"/>
                </a:lnTo>
                <a:lnTo>
                  <a:pt x="67424" y="1409"/>
                </a:lnTo>
                <a:lnTo>
                  <a:pt x="63411" y="3492"/>
                </a:lnTo>
                <a:lnTo>
                  <a:pt x="4038" y="339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4391868" y="4014977"/>
            <a:ext cx="115303" cy="44094"/>
          </a:xfrm>
          <a:custGeom>
            <a:avLst/>
            <a:gdLst/>
            <a:ahLst/>
            <a:cxnLst/>
            <a:rect l="l" t="t" r="r" b="b"/>
            <a:pathLst>
              <a:path w="115303" h="44094">
                <a:moveTo>
                  <a:pt x="49199" y="40563"/>
                </a:moveTo>
                <a:lnTo>
                  <a:pt x="45084" y="42672"/>
                </a:lnTo>
                <a:lnTo>
                  <a:pt x="39814" y="44094"/>
                </a:lnTo>
                <a:lnTo>
                  <a:pt x="37426" y="43726"/>
                </a:lnTo>
                <a:lnTo>
                  <a:pt x="2374" y="38354"/>
                </a:lnTo>
                <a:lnTo>
                  <a:pt x="0" y="37973"/>
                </a:lnTo>
                <a:lnTo>
                  <a:pt x="1333" y="36004"/>
                </a:lnTo>
                <a:lnTo>
                  <a:pt x="5372" y="33947"/>
                </a:lnTo>
                <a:lnTo>
                  <a:pt x="64744" y="3492"/>
                </a:lnTo>
                <a:lnTo>
                  <a:pt x="68757" y="1409"/>
                </a:lnTo>
                <a:lnTo>
                  <a:pt x="74040" y="0"/>
                </a:lnTo>
                <a:lnTo>
                  <a:pt x="76479" y="317"/>
                </a:lnTo>
                <a:lnTo>
                  <a:pt x="112839" y="5029"/>
                </a:lnTo>
                <a:lnTo>
                  <a:pt x="115303" y="5359"/>
                </a:lnTo>
                <a:lnTo>
                  <a:pt x="113957" y="7327"/>
                </a:lnTo>
                <a:lnTo>
                  <a:pt x="109842" y="9436"/>
                </a:lnTo>
                <a:lnTo>
                  <a:pt x="49199" y="4056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4436942" y="4020851"/>
            <a:ext cx="114084" cy="44907"/>
          </a:xfrm>
          <a:custGeom>
            <a:avLst/>
            <a:gdLst/>
            <a:ahLst/>
            <a:cxnLst/>
            <a:rect l="l" t="t" r="r" b="b"/>
            <a:pathLst>
              <a:path w="114084" h="44907">
                <a:moveTo>
                  <a:pt x="4127" y="34696"/>
                </a:moveTo>
                <a:lnTo>
                  <a:pt x="0" y="36791"/>
                </a:lnTo>
                <a:lnTo>
                  <a:pt x="977" y="39166"/>
                </a:lnTo>
                <a:lnTo>
                  <a:pt x="36042" y="44538"/>
                </a:lnTo>
                <a:lnTo>
                  <a:pt x="38417" y="44907"/>
                </a:lnTo>
                <a:lnTo>
                  <a:pt x="43738" y="43459"/>
                </a:lnTo>
                <a:lnTo>
                  <a:pt x="47929" y="41300"/>
                </a:lnTo>
                <a:lnTo>
                  <a:pt x="109867" y="9525"/>
                </a:lnTo>
                <a:lnTo>
                  <a:pt x="114084" y="7366"/>
                </a:lnTo>
                <a:lnTo>
                  <a:pt x="113017" y="5041"/>
                </a:lnTo>
                <a:lnTo>
                  <a:pt x="76682" y="330"/>
                </a:lnTo>
                <a:lnTo>
                  <a:pt x="74231" y="0"/>
                </a:lnTo>
                <a:lnTo>
                  <a:pt x="68884" y="1460"/>
                </a:lnTo>
                <a:lnTo>
                  <a:pt x="64770" y="3568"/>
                </a:lnTo>
                <a:lnTo>
                  <a:pt x="4127" y="346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4435545" y="4020851"/>
            <a:ext cx="116878" cy="44907"/>
          </a:xfrm>
          <a:custGeom>
            <a:avLst/>
            <a:gdLst/>
            <a:ahLst/>
            <a:cxnLst/>
            <a:rect l="l" t="t" r="r" b="b"/>
            <a:pathLst>
              <a:path w="116878" h="44907">
                <a:moveTo>
                  <a:pt x="49326" y="41300"/>
                </a:moveTo>
                <a:lnTo>
                  <a:pt x="45135" y="43459"/>
                </a:lnTo>
                <a:lnTo>
                  <a:pt x="39814" y="44907"/>
                </a:lnTo>
                <a:lnTo>
                  <a:pt x="37439" y="44538"/>
                </a:lnTo>
                <a:lnTo>
                  <a:pt x="2374" y="39166"/>
                </a:lnTo>
                <a:lnTo>
                  <a:pt x="0" y="38811"/>
                </a:lnTo>
                <a:lnTo>
                  <a:pt x="1396" y="36791"/>
                </a:lnTo>
                <a:lnTo>
                  <a:pt x="5524" y="34696"/>
                </a:lnTo>
                <a:lnTo>
                  <a:pt x="66166" y="3568"/>
                </a:lnTo>
                <a:lnTo>
                  <a:pt x="70281" y="1460"/>
                </a:lnTo>
                <a:lnTo>
                  <a:pt x="75628" y="0"/>
                </a:lnTo>
                <a:lnTo>
                  <a:pt x="78079" y="330"/>
                </a:lnTo>
                <a:lnTo>
                  <a:pt x="114414" y="5041"/>
                </a:lnTo>
                <a:lnTo>
                  <a:pt x="116878" y="5359"/>
                </a:lnTo>
                <a:lnTo>
                  <a:pt x="115481" y="7366"/>
                </a:lnTo>
                <a:lnTo>
                  <a:pt x="111264" y="9525"/>
                </a:lnTo>
                <a:lnTo>
                  <a:pt x="49326" y="4130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4480686" y="4026726"/>
            <a:ext cx="115531" cy="45732"/>
          </a:xfrm>
          <a:custGeom>
            <a:avLst/>
            <a:gdLst/>
            <a:ahLst/>
            <a:cxnLst/>
            <a:rect l="l" t="t" r="r" b="b"/>
            <a:pathLst>
              <a:path w="115531" h="45732">
                <a:moveTo>
                  <a:pt x="4191" y="35420"/>
                </a:moveTo>
                <a:lnTo>
                  <a:pt x="0" y="37579"/>
                </a:lnTo>
                <a:lnTo>
                  <a:pt x="901" y="39992"/>
                </a:lnTo>
                <a:lnTo>
                  <a:pt x="35966" y="45364"/>
                </a:lnTo>
                <a:lnTo>
                  <a:pt x="38315" y="45732"/>
                </a:lnTo>
                <a:lnTo>
                  <a:pt x="43738" y="44234"/>
                </a:lnTo>
                <a:lnTo>
                  <a:pt x="48018" y="42037"/>
                </a:lnTo>
                <a:lnTo>
                  <a:pt x="111239" y="9601"/>
                </a:lnTo>
                <a:lnTo>
                  <a:pt x="115531" y="7404"/>
                </a:lnTo>
                <a:lnTo>
                  <a:pt x="114554" y="5041"/>
                </a:lnTo>
                <a:lnTo>
                  <a:pt x="78181" y="330"/>
                </a:lnTo>
                <a:lnTo>
                  <a:pt x="75742" y="0"/>
                </a:lnTo>
                <a:lnTo>
                  <a:pt x="70332" y="1498"/>
                </a:lnTo>
                <a:lnTo>
                  <a:pt x="66128" y="3644"/>
                </a:lnTo>
                <a:lnTo>
                  <a:pt x="4191" y="354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4479213" y="4026726"/>
            <a:ext cx="118503" cy="45732"/>
          </a:xfrm>
          <a:custGeom>
            <a:avLst/>
            <a:gdLst/>
            <a:ahLst/>
            <a:cxnLst/>
            <a:rect l="l" t="t" r="r" b="b"/>
            <a:pathLst>
              <a:path w="118503" h="45732">
                <a:moveTo>
                  <a:pt x="49491" y="42037"/>
                </a:moveTo>
                <a:lnTo>
                  <a:pt x="45211" y="44234"/>
                </a:lnTo>
                <a:lnTo>
                  <a:pt x="39789" y="45732"/>
                </a:lnTo>
                <a:lnTo>
                  <a:pt x="37439" y="45364"/>
                </a:lnTo>
                <a:lnTo>
                  <a:pt x="2374" y="39992"/>
                </a:lnTo>
                <a:lnTo>
                  <a:pt x="0" y="39624"/>
                </a:lnTo>
                <a:lnTo>
                  <a:pt x="1473" y="37579"/>
                </a:lnTo>
                <a:lnTo>
                  <a:pt x="5664" y="35420"/>
                </a:lnTo>
                <a:lnTo>
                  <a:pt x="67602" y="3644"/>
                </a:lnTo>
                <a:lnTo>
                  <a:pt x="71805" y="1498"/>
                </a:lnTo>
                <a:lnTo>
                  <a:pt x="77215" y="0"/>
                </a:lnTo>
                <a:lnTo>
                  <a:pt x="79654" y="330"/>
                </a:lnTo>
                <a:lnTo>
                  <a:pt x="116027" y="5041"/>
                </a:lnTo>
                <a:lnTo>
                  <a:pt x="118503" y="5359"/>
                </a:lnTo>
                <a:lnTo>
                  <a:pt x="117005" y="7404"/>
                </a:lnTo>
                <a:lnTo>
                  <a:pt x="112712" y="9601"/>
                </a:lnTo>
                <a:lnTo>
                  <a:pt x="49491" y="420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4524424" y="4032609"/>
            <a:ext cx="117005" cy="46545"/>
          </a:xfrm>
          <a:custGeom>
            <a:avLst/>
            <a:gdLst/>
            <a:ahLst/>
            <a:cxnLst/>
            <a:rect l="l" t="t" r="r" b="b"/>
            <a:pathLst>
              <a:path w="117005" h="46545">
                <a:moveTo>
                  <a:pt x="4279" y="36156"/>
                </a:moveTo>
                <a:lnTo>
                  <a:pt x="0" y="38354"/>
                </a:lnTo>
                <a:lnTo>
                  <a:pt x="825" y="40792"/>
                </a:lnTo>
                <a:lnTo>
                  <a:pt x="35877" y="46177"/>
                </a:lnTo>
                <a:lnTo>
                  <a:pt x="38252" y="46545"/>
                </a:lnTo>
                <a:lnTo>
                  <a:pt x="43738" y="45021"/>
                </a:lnTo>
                <a:lnTo>
                  <a:pt x="48107" y="42760"/>
                </a:lnTo>
                <a:lnTo>
                  <a:pt x="112610" y="9664"/>
                </a:lnTo>
                <a:lnTo>
                  <a:pt x="117005" y="7429"/>
                </a:lnTo>
                <a:lnTo>
                  <a:pt x="116065" y="5029"/>
                </a:lnTo>
                <a:lnTo>
                  <a:pt x="79730" y="304"/>
                </a:lnTo>
                <a:lnTo>
                  <a:pt x="77254" y="0"/>
                </a:lnTo>
                <a:lnTo>
                  <a:pt x="71793" y="1511"/>
                </a:lnTo>
                <a:lnTo>
                  <a:pt x="67500" y="3721"/>
                </a:lnTo>
                <a:lnTo>
                  <a:pt x="4279" y="361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4522875" y="4032609"/>
            <a:ext cx="120091" cy="46545"/>
          </a:xfrm>
          <a:custGeom>
            <a:avLst/>
            <a:gdLst/>
            <a:ahLst/>
            <a:cxnLst/>
            <a:rect l="l" t="t" r="r" b="b"/>
            <a:pathLst>
              <a:path w="120091" h="46545">
                <a:moveTo>
                  <a:pt x="49656" y="42760"/>
                </a:moveTo>
                <a:lnTo>
                  <a:pt x="45288" y="45021"/>
                </a:lnTo>
                <a:lnTo>
                  <a:pt x="39801" y="46545"/>
                </a:lnTo>
                <a:lnTo>
                  <a:pt x="37426" y="46177"/>
                </a:lnTo>
                <a:lnTo>
                  <a:pt x="2374" y="40792"/>
                </a:lnTo>
                <a:lnTo>
                  <a:pt x="0" y="40436"/>
                </a:lnTo>
                <a:lnTo>
                  <a:pt x="1549" y="38354"/>
                </a:lnTo>
                <a:lnTo>
                  <a:pt x="5829" y="36156"/>
                </a:lnTo>
                <a:lnTo>
                  <a:pt x="69049" y="3721"/>
                </a:lnTo>
                <a:lnTo>
                  <a:pt x="73342" y="1511"/>
                </a:lnTo>
                <a:lnTo>
                  <a:pt x="78803" y="0"/>
                </a:lnTo>
                <a:lnTo>
                  <a:pt x="81279" y="304"/>
                </a:lnTo>
                <a:lnTo>
                  <a:pt x="117614" y="5029"/>
                </a:lnTo>
                <a:lnTo>
                  <a:pt x="120091" y="5346"/>
                </a:lnTo>
                <a:lnTo>
                  <a:pt x="118554" y="7429"/>
                </a:lnTo>
                <a:lnTo>
                  <a:pt x="114160" y="9664"/>
                </a:lnTo>
                <a:lnTo>
                  <a:pt x="49656" y="4276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4568164" y="4038466"/>
            <a:ext cx="118440" cy="47383"/>
          </a:xfrm>
          <a:custGeom>
            <a:avLst/>
            <a:gdLst/>
            <a:ahLst/>
            <a:cxnLst/>
            <a:rect l="l" t="t" r="r" b="b"/>
            <a:pathLst>
              <a:path w="118440" h="47383">
                <a:moveTo>
                  <a:pt x="4368" y="36906"/>
                </a:moveTo>
                <a:lnTo>
                  <a:pt x="0" y="39154"/>
                </a:lnTo>
                <a:lnTo>
                  <a:pt x="749" y="41643"/>
                </a:lnTo>
                <a:lnTo>
                  <a:pt x="35826" y="47015"/>
                </a:lnTo>
                <a:lnTo>
                  <a:pt x="38176" y="47383"/>
                </a:lnTo>
                <a:lnTo>
                  <a:pt x="43738" y="45808"/>
                </a:lnTo>
                <a:lnTo>
                  <a:pt x="48171" y="43522"/>
                </a:lnTo>
                <a:lnTo>
                  <a:pt x="113982" y="9766"/>
                </a:lnTo>
                <a:lnTo>
                  <a:pt x="118440" y="7480"/>
                </a:lnTo>
                <a:lnTo>
                  <a:pt x="117589" y="5041"/>
                </a:lnTo>
                <a:lnTo>
                  <a:pt x="81267" y="330"/>
                </a:lnTo>
                <a:lnTo>
                  <a:pt x="78803" y="0"/>
                </a:lnTo>
                <a:lnTo>
                  <a:pt x="73266" y="1574"/>
                </a:lnTo>
                <a:lnTo>
                  <a:pt x="68872" y="3810"/>
                </a:lnTo>
                <a:lnTo>
                  <a:pt x="4368" y="369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4566540" y="4038466"/>
            <a:ext cx="121691" cy="47383"/>
          </a:xfrm>
          <a:custGeom>
            <a:avLst/>
            <a:gdLst/>
            <a:ahLst/>
            <a:cxnLst/>
            <a:rect l="l" t="t" r="r" b="b"/>
            <a:pathLst>
              <a:path w="121691" h="47383">
                <a:moveTo>
                  <a:pt x="49796" y="43522"/>
                </a:moveTo>
                <a:lnTo>
                  <a:pt x="45364" y="45808"/>
                </a:lnTo>
                <a:lnTo>
                  <a:pt x="39801" y="47383"/>
                </a:lnTo>
                <a:lnTo>
                  <a:pt x="37452" y="47015"/>
                </a:lnTo>
                <a:lnTo>
                  <a:pt x="2374" y="41643"/>
                </a:lnTo>
                <a:lnTo>
                  <a:pt x="0" y="41262"/>
                </a:lnTo>
                <a:lnTo>
                  <a:pt x="1625" y="39154"/>
                </a:lnTo>
                <a:lnTo>
                  <a:pt x="5994" y="36906"/>
                </a:lnTo>
                <a:lnTo>
                  <a:pt x="70497" y="3810"/>
                </a:lnTo>
                <a:lnTo>
                  <a:pt x="74891" y="1574"/>
                </a:lnTo>
                <a:lnTo>
                  <a:pt x="80429" y="0"/>
                </a:lnTo>
                <a:lnTo>
                  <a:pt x="82892" y="330"/>
                </a:lnTo>
                <a:lnTo>
                  <a:pt x="119214" y="5041"/>
                </a:lnTo>
                <a:lnTo>
                  <a:pt x="121691" y="5359"/>
                </a:lnTo>
                <a:lnTo>
                  <a:pt x="120065" y="7480"/>
                </a:lnTo>
                <a:lnTo>
                  <a:pt x="115608" y="9766"/>
                </a:lnTo>
                <a:lnTo>
                  <a:pt x="49796" y="4352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4611903" y="4044345"/>
            <a:ext cx="119900" cy="48196"/>
          </a:xfrm>
          <a:custGeom>
            <a:avLst/>
            <a:gdLst/>
            <a:ahLst/>
            <a:cxnLst/>
            <a:rect l="l" t="t" r="r" b="b"/>
            <a:pathLst>
              <a:path w="119900" h="48196">
                <a:moveTo>
                  <a:pt x="4432" y="37642"/>
                </a:moveTo>
                <a:lnTo>
                  <a:pt x="0" y="39928"/>
                </a:lnTo>
                <a:lnTo>
                  <a:pt x="673" y="42456"/>
                </a:lnTo>
                <a:lnTo>
                  <a:pt x="35737" y="47828"/>
                </a:lnTo>
                <a:lnTo>
                  <a:pt x="38125" y="48196"/>
                </a:lnTo>
                <a:lnTo>
                  <a:pt x="43726" y="46583"/>
                </a:lnTo>
                <a:lnTo>
                  <a:pt x="48272" y="44259"/>
                </a:lnTo>
                <a:lnTo>
                  <a:pt x="115328" y="9842"/>
                </a:lnTo>
                <a:lnTo>
                  <a:pt x="119900" y="7518"/>
                </a:lnTo>
                <a:lnTo>
                  <a:pt x="119125" y="5041"/>
                </a:lnTo>
                <a:lnTo>
                  <a:pt x="82778" y="330"/>
                </a:lnTo>
                <a:lnTo>
                  <a:pt x="80327" y="0"/>
                </a:lnTo>
                <a:lnTo>
                  <a:pt x="74701" y="1600"/>
                </a:lnTo>
                <a:lnTo>
                  <a:pt x="70243" y="3886"/>
                </a:lnTo>
                <a:lnTo>
                  <a:pt x="4432" y="376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4610190" y="4044345"/>
            <a:ext cx="123317" cy="48196"/>
          </a:xfrm>
          <a:custGeom>
            <a:avLst/>
            <a:gdLst/>
            <a:ahLst/>
            <a:cxnLst/>
            <a:rect l="l" t="t" r="r" b="b"/>
            <a:pathLst>
              <a:path w="123317" h="48196">
                <a:moveTo>
                  <a:pt x="49987" y="44259"/>
                </a:moveTo>
                <a:lnTo>
                  <a:pt x="45440" y="46583"/>
                </a:lnTo>
                <a:lnTo>
                  <a:pt x="39839" y="48196"/>
                </a:lnTo>
                <a:lnTo>
                  <a:pt x="37452" y="47828"/>
                </a:lnTo>
                <a:lnTo>
                  <a:pt x="2387" y="42456"/>
                </a:lnTo>
                <a:lnTo>
                  <a:pt x="0" y="42087"/>
                </a:lnTo>
                <a:lnTo>
                  <a:pt x="1714" y="39928"/>
                </a:lnTo>
                <a:lnTo>
                  <a:pt x="6146" y="37642"/>
                </a:lnTo>
                <a:lnTo>
                  <a:pt x="71958" y="3886"/>
                </a:lnTo>
                <a:lnTo>
                  <a:pt x="76415" y="1600"/>
                </a:lnTo>
                <a:lnTo>
                  <a:pt x="82042" y="0"/>
                </a:lnTo>
                <a:lnTo>
                  <a:pt x="84493" y="330"/>
                </a:lnTo>
                <a:lnTo>
                  <a:pt x="120840" y="5041"/>
                </a:lnTo>
                <a:lnTo>
                  <a:pt x="123317" y="5359"/>
                </a:lnTo>
                <a:lnTo>
                  <a:pt x="121615" y="7518"/>
                </a:lnTo>
                <a:lnTo>
                  <a:pt x="117043" y="9842"/>
                </a:lnTo>
                <a:lnTo>
                  <a:pt x="49987" y="4425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4150713" y="4026179"/>
            <a:ext cx="105168" cy="41554"/>
          </a:xfrm>
          <a:custGeom>
            <a:avLst/>
            <a:gdLst/>
            <a:ahLst/>
            <a:cxnLst/>
            <a:rect l="l" t="t" r="r" b="b"/>
            <a:pathLst>
              <a:path w="105168" h="41554">
                <a:moveTo>
                  <a:pt x="45885" y="38392"/>
                </a:moveTo>
                <a:lnTo>
                  <a:pt x="101422" y="9906"/>
                </a:lnTo>
                <a:lnTo>
                  <a:pt x="105168" y="7975"/>
                </a:lnTo>
                <a:lnTo>
                  <a:pt x="103911" y="5753"/>
                </a:lnTo>
                <a:lnTo>
                  <a:pt x="68872" y="368"/>
                </a:lnTo>
                <a:lnTo>
                  <a:pt x="66497" y="0"/>
                </a:lnTo>
                <a:lnTo>
                  <a:pt x="61569" y="1244"/>
                </a:lnTo>
                <a:lnTo>
                  <a:pt x="57886" y="3124"/>
                </a:lnTo>
                <a:lnTo>
                  <a:pt x="3670" y="30949"/>
                </a:lnTo>
                <a:lnTo>
                  <a:pt x="0" y="32842"/>
                </a:lnTo>
                <a:lnTo>
                  <a:pt x="1155" y="35115"/>
                </a:lnTo>
                <a:lnTo>
                  <a:pt x="34924" y="41148"/>
                </a:lnTo>
                <a:lnTo>
                  <a:pt x="37211" y="41554"/>
                </a:lnTo>
                <a:lnTo>
                  <a:pt x="42125" y="40309"/>
                </a:lnTo>
                <a:lnTo>
                  <a:pt x="45885" y="383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4149571" y="4026179"/>
            <a:ext cx="107441" cy="41554"/>
          </a:xfrm>
          <a:custGeom>
            <a:avLst/>
            <a:gdLst/>
            <a:ahLst/>
            <a:cxnLst/>
            <a:rect l="l" t="t" r="r" b="b"/>
            <a:pathLst>
              <a:path w="107442" h="41554">
                <a:moveTo>
                  <a:pt x="47028" y="38392"/>
                </a:moveTo>
                <a:lnTo>
                  <a:pt x="43268" y="40309"/>
                </a:lnTo>
                <a:lnTo>
                  <a:pt x="38354" y="41554"/>
                </a:lnTo>
                <a:lnTo>
                  <a:pt x="36068" y="41148"/>
                </a:lnTo>
                <a:lnTo>
                  <a:pt x="2298" y="35115"/>
                </a:lnTo>
                <a:lnTo>
                  <a:pt x="0" y="34709"/>
                </a:lnTo>
                <a:lnTo>
                  <a:pt x="4813" y="30949"/>
                </a:lnTo>
                <a:lnTo>
                  <a:pt x="59029" y="3124"/>
                </a:lnTo>
                <a:lnTo>
                  <a:pt x="62712" y="1244"/>
                </a:lnTo>
                <a:lnTo>
                  <a:pt x="67640" y="0"/>
                </a:lnTo>
                <a:lnTo>
                  <a:pt x="70015" y="368"/>
                </a:lnTo>
                <a:lnTo>
                  <a:pt x="105054" y="5753"/>
                </a:lnTo>
                <a:lnTo>
                  <a:pt x="107442" y="6108"/>
                </a:lnTo>
                <a:lnTo>
                  <a:pt x="106311" y="7975"/>
                </a:lnTo>
                <a:lnTo>
                  <a:pt x="102565" y="9906"/>
                </a:lnTo>
                <a:lnTo>
                  <a:pt x="47028" y="383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4192846" y="4032872"/>
            <a:ext cx="106629" cy="42379"/>
          </a:xfrm>
          <a:custGeom>
            <a:avLst/>
            <a:gdLst/>
            <a:ahLst/>
            <a:cxnLst/>
            <a:rect l="l" t="t" r="r" b="b"/>
            <a:pathLst>
              <a:path w="106629" h="42379">
                <a:moveTo>
                  <a:pt x="45986" y="39128"/>
                </a:moveTo>
                <a:lnTo>
                  <a:pt x="102781" y="9994"/>
                </a:lnTo>
                <a:lnTo>
                  <a:pt x="106629" y="8001"/>
                </a:lnTo>
                <a:lnTo>
                  <a:pt x="105473" y="5740"/>
                </a:lnTo>
                <a:lnTo>
                  <a:pt x="70396" y="368"/>
                </a:lnTo>
                <a:lnTo>
                  <a:pt x="68033" y="0"/>
                </a:lnTo>
                <a:lnTo>
                  <a:pt x="63042" y="1282"/>
                </a:lnTo>
                <a:lnTo>
                  <a:pt x="59283" y="3213"/>
                </a:lnTo>
                <a:lnTo>
                  <a:pt x="3746" y="31699"/>
                </a:lnTo>
                <a:lnTo>
                  <a:pt x="0" y="33616"/>
                </a:lnTo>
                <a:lnTo>
                  <a:pt x="1079" y="35941"/>
                </a:lnTo>
                <a:lnTo>
                  <a:pt x="34861" y="41973"/>
                </a:lnTo>
                <a:lnTo>
                  <a:pt x="37160" y="42379"/>
                </a:lnTo>
                <a:lnTo>
                  <a:pt x="42125" y="41109"/>
                </a:lnTo>
                <a:lnTo>
                  <a:pt x="45986" y="391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4191651" y="4032872"/>
            <a:ext cx="109016" cy="42379"/>
          </a:xfrm>
          <a:custGeom>
            <a:avLst/>
            <a:gdLst/>
            <a:ahLst/>
            <a:cxnLst/>
            <a:rect l="l" t="t" r="r" b="b"/>
            <a:pathLst>
              <a:path w="109016" h="42379">
                <a:moveTo>
                  <a:pt x="47180" y="39128"/>
                </a:moveTo>
                <a:lnTo>
                  <a:pt x="43319" y="41109"/>
                </a:lnTo>
                <a:lnTo>
                  <a:pt x="38354" y="42379"/>
                </a:lnTo>
                <a:lnTo>
                  <a:pt x="36055" y="41973"/>
                </a:lnTo>
                <a:lnTo>
                  <a:pt x="2273" y="35941"/>
                </a:lnTo>
                <a:lnTo>
                  <a:pt x="0" y="35521"/>
                </a:lnTo>
                <a:lnTo>
                  <a:pt x="1193" y="33616"/>
                </a:lnTo>
                <a:lnTo>
                  <a:pt x="4940" y="31699"/>
                </a:lnTo>
                <a:lnTo>
                  <a:pt x="60477" y="3213"/>
                </a:lnTo>
                <a:lnTo>
                  <a:pt x="64236" y="1282"/>
                </a:lnTo>
                <a:lnTo>
                  <a:pt x="69227" y="0"/>
                </a:lnTo>
                <a:lnTo>
                  <a:pt x="71589" y="368"/>
                </a:lnTo>
                <a:lnTo>
                  <a:pt x="106667" y="5740"/>
                </a:lnTo>
                <a:lnTo>
                  <a:pt x="109016" y="6121"/>
                </a:lnTo>
                <a:lnTo>
                  <a:pt x="107823" y="8001"/>
                </a:lnTo>
                <a:lnTo>
                  <a:pt x="103974" y="9994"/>
                </a:lnTo>
                <a:lnTo>
                  <a:pt x="47180" y="391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4234977" y="4039572"/>
            <a:ext cx="108102" cy="43180"/>
          </a:xfrm>
          <a:custGeom>
            <a:avLst/>
            <a:gdLst/>
            <a:ahLst/>
            <a:cxnLst/>
            <a:rect l="l" t="t" r="r" b="b"/>
            <a:pathLst>
              <a:path w="108102" h="43179">
                <a:moveTo>
                  <a:pt x="3860" y="32423"/>
                </a:moveTo>
                <a:lnTo>
                  <a:pt x="0" y="34404"/>
                </a:lnTo>
                <a:lnTo>
                  <a:pt x="1028" y="36753"/>
                </a:lnTo>
                <a:lnTo>
                  <a:pt x="34797" y="42786"/>
                </a:lnTo>
                <a:lnTo>
                  <a:pt x="37096" y="43180"/>
                </a:lnTo>
                <a:lnTo>
                  <a:pt x="42125" y="41884"/>
                </a:lnTo>
                <a:lnTo>
                  <a:pt x="46075" y="39865"/>
                </a:lnTo>
                <a:lnTo>
                  <a:pt x="104165" y="10058"/>
                </a:lnTo>
                <a:lnTo>
                  <a:pt x="108102" y="8039"/>
                </a:lnTo>
                <a:lnTo>
                  <a:pt x="106997" y="5740"/>
                </a:lnTo>
                <a:lnTo>
                  <a:pt x="71920" y="368"/>
                </a:lnTo>
                <a:lnTo>
                  <a:pt x="69557" y="0"/>
                </a:lnTo>
                <a:lnTo>
                  <a:pt x="64503" y="1308"/>
                </a:lnTo>
                <a:lnTo>
                  <a:pt x="60655" y="3289"/>
                </a:lnTo>
                <a:lnTo>
                  <a:pt x="3860" y="324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4233707" y="4039572"/>
            <a:ext cx="110642" cy="43180"/>
          </a:xfrm>
          <a:custGeom>
            <a:avLst/>
            <a:gdLst/>
            <a:ahLst/>
            <a:cxnLst/>
            <a:rect l="l" t="t" r="r" b="b"/>
            <a:pathLst>
              <a:path w="110642" h="43179">
                <a:moveTo>
                  <a:pt x="47345" y="39865"/>
                </a:moveTo>
                <a:lnTo>
                  <a:pt x="43395" y="41884"/>
                </a:lnTo>
                <a:lnTo>
                  <a:pt x="38366" y="43180"/>
                </a:lnTo>
                <a:lnTo>
                  <a:pt x="36068" y="42786"/>
                </a:lnTo>
                <a:lnTo>
                  <a:pt x="2298" y="36753"/>
                </a:lnTo>
                <a:lnTo>
                  <a:pt x="0" y="36334"/>
                </a:lnTo>
                <a:lnTo>
                  <a:pt x="1270" y="34404"/>
                </a:lnTo>
                <a:lnTo>
                  <a:pt x="5130" y="32423"/>
                </a:lnTo>
                <a:lnTo>
                  <a:pt x="61925" y="3289"/>
                </a:lnTo>
                <a:lnTo>
                  <a:pt x="65773" y="1308"/>
                </a:lnTo>
                <a:lnTo>
                  <a:pt x="70827" y="0"/>
                </a:lnTo>
                <a:lnTo>
                  <a:pt x="73190" y="368"/>
                </a:lnTo>
                <a:lnTo>
                  <a:pt x="108267" y="5740"/>
                </a:lnTo>
                <a:lnTo>
                  <a:pt x="110642" y="6096"/>
                </a:lnTo>
                <a:lnTo>
                  <a:pt x="109372" y="8039"/>
                </a:lnTo>
                <a:lnTo>
                  <a:pt x="105435" y="10058"/>
                </a:lnTo>
                <a:lnTo>
                  <a:pt x="47345" y="398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4277110" y="4046276"/>
            <a:ext cx="109562" cy="44005"/>
          </a:xfrm>
          <a:custGeom>
            <a:avLst/>
            <a:gdLst/>
            <a:ahLst/>
            <a:cxnLst/>
            <a:rect l="l" t="t" r="r" b="b"/>
            <a:pathLst>
              <a:path w="109562" h="44005">
                <a:moveTo>
                  <a:pt x="46177" y="40589"/>
                </a:moveTo>
                <a:lnTo>
                  <a:pt x="105536" y="10134"/>
                </a:lnTo>
                <a:lnTo>
                  <a:pt x="109562" y="8064"/>
                </a:lnTo>
                <a:lnTo>
                  <a:pt x="108521" y="5740"/>
                </a:lnTo>
                <a:lnTo>
                  <a:pt x="73482" y="355"/>
                </a:lnTo>
                <a:lnTo>
                  <a:pt x="71094" y="0"/>
                </a:lnTo>
                <a:lnTo>
                  <a:pt x="65976" y="1333"/>
                </a:lnTo>
                <a:lnTo>
                  <a:pt x="62039" y="3352"/>
                </a:lnTo>
                <a:lnTo>
                  <a:pt x="3936" y="33159"/>
                </a:lnTo>
                <a:lnTo>
                  <a:pt x="0" y="35179"/>
                </a:lnTo>
                <a:lnTo>
                  <a:pt x="952" y="37566"/>
                </a:lnTo>
                <a:lnTo>
                  <a:pt x="34721" y="43599"/>
                </a:lnTo>
                <a:lnTo>
                  <a:pt x="37020" y="44005"/>
                </a:lnTo>
                <a:lnTo>
                  <a:pt x="42151" y="42659"/>
                </a:lnTo>
                <a:lnTo>
                  <a:pt x="46177" y="405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4275790" y="4046276"/>
            <a:ext cx="112229" cy="44005"/>
          </a:xfrm>
          <a:custGeom>
            <a:avLst/>
            <a:gdLst/>
            <a:ahLst/>
            <a:cxnLst/>
            <a:rect l="l" t="t" r="r" b="b"/>
            <a:pathLst>
              <a:path w="112229" h="44005">
                <a:moveTo>
                  <a:pt x="47498" y="40589"/>
                </a:moveTo>
                <a:lnTo>
                  <a:pt x="43472" y="42659"/>
                </a:lnTo>
                <a:lnTo>
                  <a:pt x="38341" y="44005"/>
                </a:lnTo>
                <a:lnTo>
                  <a:pt x="36042" y="43599"/>
                </a:lnTo>
                <a:lnTo>
                  <a:pt x="2273" y="37566"/>
                </a:lnTo>
                <a:lnTo>
                  <a:pt x="0" y="37147"/>
                </a:lnTo>
                <a:lnTo>
                  <a:pt x="1320" y="35179"/>
                </a:lnTo>
                <a:lnTo>
                  <a:pt x="5257" y="33159"/>
                </a:lnTo>
                <a:lnTo>
                  <a:pt x="63360" y="3352"/>
                </a:lnTo>
                <a:lnTo>
                  <a:pt x="67297" y="1333"/>
                </a:lnTo>
                <a:lnTo>
                  <a:pt x="72415" y="0"/>
                </a:lnTo>
                <a:lnTo>
                  <a:pt x="74803" y="355"/>
                </a:lnTo>
                <a:lnTo>
                  <a:pt x="109842" y="5740"/>
                </a:lnTo>
                <a:lnTo>
                  <a:pt x="112229" y="6108"/>
                </a:lnTo>
                <a:lnTo>
                  <a:pt x="110883" y="8064"/>
                </a:lnTo>
                <a:lnTo>
                  <a:pt x="106857" y="10134"/>
                </a:lnTo>
                <a:lnTo>
                  <a:pt x="47498" y="405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4319268" y="4052952"/>
            <a:ext cx="111023" cy="44843"/>
          </a:xfrm>
          <a:custGeom>
            <a:avLst/>
            <a:gdLst/>
            <a:ahLst/>
            <a:cxnLst/>
            <a:rect l="l" t="t" r="r" b="b"/>
            <a:pathLst>
              <a:path w="111023" h="44843">
                <a:moveTo>
                  <a:pt x="46240" y="41351"/>
                </a:moveTo>
                <a:lnTo>
                  <a:pt x="106895" y="10236"/>
                </a:lnTo>
                <a:lnTo>
                  <a:pt x="111023" y="8115"/>
                </a:lnTo>
                <a:lnTo>
                  <a:pt x="110032" y="5753"/>
                </a:lnTo>
                <a:lnTo>
                  <a:pt x="74968" y="380"/>
                </a:lnTo>
                <a:lnTo>
                  <a:pt x="72605" y="0"/>
                </a:lnTo>
                <a:lnTo>
                  <a:pt x="67411" y="1384"/>
                </a:lnTo>
                <a:lnTo>
                  <a:pt x="63385" y="3454"/>
                </a:lnTo>
                <a:lnTo>
                  <a:pt x="4025" y="33908"/>
                </a:lnTo>
                <a:lnTo>
                  <a:pt x="0" y="35979"/>
                </a:lnTo>
                <a:lnTo>
                  <a:pt x="863" y="38404"/>
                </a:lnTo>
                <a:lnTo>
                  <a:pt x="34645" y="44437"/>
                </a:lnTo>
                <a:lnTo>
                  <a:pt x="36931" y="44843"/>
                </a:lnTo>
                <a:lnTo>
                  <a:pt x="42125" y="43472"/>
                </a:lnTo>
                <a:lnTo>
                  <a:pt x="46240" y="413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4317833" y="4052952"/>
            <a:ext cx="113855" cy="44843"/>
          </a:xfrm>
          <a:custGeom>
            <a:avLst/>
            <a:gdLst/>
            <a:ahLst/>
            <a:cxnLst/>
            <a:rect l="l" t="t" r="r" b="b"/>
            <a:pathLst>
              <a:path w="113855" h="44843">
                <a:moveTo>
                  <a:pt x="47675" y="41351"/>
                </a:moveTo>
                <a:lnTo>
                  <a:pt x="43560" y="43472"/>
                </a:lnTo>
                <a:lnTo>
                  <a:pt x="38366" y="44843"/>
                </a:lnTo>
                <a:lnTo>
                  <a:pt x="36080" y="44437"/>
                </a:lnTo>
                <a:lnTo>
                  <a:pt x="2298" y="38404"/>
                </a:lnTo>
                <a:lnTo>
                  <a:pt x="0" y="37998"/>
                </a:lnTo>
                <a:lnTo>
                  <a:pt x="1435" y="35979"/>
                </a:lnTo>
                <a:lnTo>
                  <a:pt x="5460" y="33908"/>
                </a:lnTo>
                <a:lnTo>
                  <a:pt x="64820" y="3454"/>
                </a:lnTo>
                <a:lnTo>
                  <a:pt x="68846" y="1384"/>
                </a:lnTo>
                <a:lnTo>
                  <a:pt x="74040" y="0"/>
                </a:lnTo>
                <a:lnTo>
                  <a:pt x="76403" y="380"/>
                </a:lnTo>
                <a:lnTo>
                  <a:pt x="111467" y="5753"/>
                </a:lnTo>
                <a:lnTo>
                  <a:pt x="113855" y="6108"/>
                </a:lnTo>
                <a:lnTo>
                  <a:pt x="112458" y="8115"/>
                </a:lnTo>
                <a:lnTo>
                  <a:pt x="108330" y="10236"/>
                </a:lnTo>
                <a:lnTo>
                  <a:pt x="47675" y="413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4361390" y="4059660"/>
            <a:ext cx="112483" cy="45656"/>
          </a:xfrm>
          <a:custGeom>
            <a:avLst/>
            <a:gdLst/>
            <a:ahLst/>
            <a:cxnLst/>
            <a:rect l="l" t="t" r="r" b="b"/>
            <a:pathLst>
              <a:path w="112483" h="45656">
                <a:moveTo>
                  <a:pt x="4114" y="34645"/>
                </a:moveTo>
                <a:lnTo>
                  <a:pt x="0" y="36753"/>
                </a:lnTo>
                <a:lnTo>
                  <a:pt x="812" y="39204"/>
                </a:lnTo>
                <a:lnTo>
                  <a:pt x="34582" y="45237"/>
                </a:lnTo>
                <a:lnTo>
                  <a:pt x="36880" y="45656"/>
                </a:lnTo>
                <a:lnTo>
                  <a:pt x="42125" y="44246"/>
                </a:lnTo>
                <a:lnTo>
                  <a:pt x="46316" y="42087"/>
                </a:lnTo>
                <a:lnTo>
                  <a:pt x="108267" y="10299"/>
                </a:lnTo>
                <a:lnTo>
                  <a:pt x="112483" y="8140"/>
                </a:lnTo>
                <a:lnTo>
                  <a:pt x="111594" y="5727"/>
                </a:lnTo>
                <a:lnTo>
                  <a:pt x="76530" y="355"/>
                </a:lnTo>
                <a:lnTo>
                  <a:pt x="74155" y="0"/>
                </a:lnTo>
                <a:lnTo>
                  <a:pt x="68897" y="1409"/>
                </a:lnTo>
                <a:lnTo>
                  <a:pt x="64769" y="3517"/>
                </a:lnTo>
                <a:lnTo>
                  <a:pt x="4114" y="346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4359904" y="4059660"/>
            <a:ext cx="115455" cy="45656"/>
          </a:xfrm>
          <a:custGeom>
            <a:avLst/>
            <a:gdLst/>
            <a:ahLst/>
            <a:cxnLst/>
            <a:rect l="l" t="t" r="r" b="b"/>
            <a:pathLst>
              <a:path w="115455" h="45656">
                <a:moveTo>
                  <a:pt x="47802" y="42087"/>
                </a:moveTo>
                <a:lnTo>
                  <a:pt x="43611" y="44246"/>
                </a:lnTo>
                <a:lnTo>
                  <a:pt x="38366" y="45656"/>
                </a:lnTo>
                <a:lnTo>
                  <a:pt x="36068" y="45237"/>
                </a:lnTo>
                <a:lnTo>
                  <a:pt x="2298" y="39204"/>
                </a:lnTo>
                <a:lnTo>
                  <a:pt x="0" y="38798"/>
                </a:lnTo>
                <a:lnTo>
                  <a:pt x="1485" y="36753"/>
                </a:lnTo>
                <a:lnTo>
                  <a:pt x="5600" y="34645"/>
                </a:lnTo>
                <a:lnTo>
                  <a:pt x="66255" y="3517"/>
                </a:lnTo>
                <a:lnTo>
                  <a:pt x="70383" y="1409"/>
                </a:lnTo>
                <a:lnTo>
                  <a:pt x="75641" y="0"/>
                </a:lnTo>
                <a:lnTo>
                  <a:pt x="78016" y="355"/>
                </a:lnTo>
                <a:lnTo>
                  <a:pt x="113080" y="5727"/>
                </a:lnTo>
                <a:lnTo>
                  <a:pt x="115455" y="6096"/>
                </a:lnTo>
                <a:lnTo>
                  <a:pt x="113969" y="8140"/>
                </a:lnTo>
                <a:lnTo>
                  <a:pt x="109753" y="10299"/>
                </a:lnTo>
                <a:lnTo>
                  <a:pt x="47802" y="420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4403511" y="4066351"/>
            <a:ext cx="113944" cy="46469"/>
          </a:xfrm>
          <a:custGeom>
            <a:avLst/>
            <a:gdLst/>
            <a:ahLst/>
            <a:cxnLst/>
            <a:rect l="l" t="t" r="r" b="b"/>
            <a:pathLst>
              <a:path w="113944" h="46469">
                <a:moveTo>
                  <a:pt x="46443" y="42824"/>
                </a:moveTo>
                <a:lnTo>
                  <a:pt x="109664" y="10375"/>
                </a:lnTo>
                <a:lnTo>
                  <a:pt x="113944" y="8178"/>
                </a:lnTo>
                <a:lnTo>
                  <a:pt x="113131" y="5740"/>
                </a:lnTo>
                <a:lnTo>
                  <a:pt x="78079" y="368"/>
                </a:lnTo>
                <a:lnTo>
                  <a:pt x="75704" y="0"/>
                </a:lnTo>
                <a:lnTo>
                  <a:pt x="70358" y="1447"/>
                </a:lnTo>
                <a:lnTo>
                  <a:pt x="66154" y="3606"/>
                </a:lnTo>
                <a:lnTo>
                  <a:pt x="4191" y="35394"/>
                </a:lnTo>
                <a:lnTo>
                  <a:pt x="0" y="37553"/>
                </a:lnTo>
                <a:lnTo>
                  <a:pt x="762" y="40030"/>
                </a:lnTo>
                <a:lnTo>
                  <a:pt x="34531" y="46075"/>
                </a:lnTo>
                <a:lnTo>
                  <a:pt x="36817" y="46469"/>
                </a:lnTo>
                <a:lnTo>
                  <a:pt x="42151" y="45021"/>
                </a:lnTo>
                <a:lnTo>
                  <a:pt x="46443" y="428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4401988" y="4066351"/>
            <a:ext cx="117017" cy="46469"/>
          </a:xfrm>
          <a:custGeom>
            <a:avLst/>
            <a:gdLst/>
            <a:ahLst/>
            <a:cxnLst/>
            <a:rect l="l" t="t" r="r" b="b"/>
            <a:pathLst>
              <a:path w="117017" h="46469">
                <a:moveTo>
                  <a:pt x="47967" y="42824"/>
                </a:moveTo>
                <a:lnTo>
                  <a:pt x="43675" y="45021"/>
                </a:lnTo>
                <a:lnTo>
                  <a:pt x="38341" y="46469"/>
                </a:lnTo>
                <a:lnTo>
                  <a:pt x="36055" y="46075"/>
                </a:lnTo>
                <a:lnTo>
                  <a:pt x="2285" y="40030"/>
                </a:lnTo>
                <a:lnTo>
                  <a:pt x="0" y="39624"/>
                </a:lnTo>
                <a:lnTo>
                  <a:pt x="1523" y="37553"/>
                </a:lnTo>
                <a:lnTo>
                  <a:pt x="5714" y="35394"/>
                </a:lnTo>
                <a:lnTo>
                  <a:pt x="67678" y="3606"/>
                </a:lnTo>
                <a:lnTo>
                  <a:pt x="71881" y="1447"/>
                </a:lnTo>
                <a:lnTo>
                  <a:pt x="77228" y="0"/>
                </a:lnTo>
                <a:lnTo>
                  <a:pt x="79603" y="368"/>
                </a:lnTo>
                <a:lnTo>
                  <a:pt x="114655" y="5740"/>
                </a:lnTo>
                <a:lnTo>
                  <a:pt x="117017" y="6096"/>
                </a:lnTo>
                <a:lnTo>
                  <a:pt x="115468" y="8178"/>
                </a:lnTo>
                <a:lnTo>
                  <a:pt x="111188" y="10375"/>
                </a:lnTo>
                <a:lnTo>
                  <a:pt x="47967" y="428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4445669" y="4073052"/>
            <a:ext cx="115379" cy="47294"/>
          </a:xfrm>
          <a:custGeom>
            <a:avLst/>
            <a:gdLst/>
            <a:ahLst/>
            <a:cxnLst/>
            <a:rect l="l" t="t" r="r" b="b"/>
            <a:pathLst>
              <a:path w="115379" h="47294">
                <a:moveTo>
                  <a:pt x="4292" y="36118"/>
                </a:moveTo>
                <a:lnTo>
                  <a:pt x="0" y="38328"/>
                </a:lnTo>
                <a:lnTo>
                  <a:pt x="673" y="40855"/>
                </a:lnTo>
                <a:lnTo>
                  <a:pt x="34442" y="46875"/>
                </a:lnTo>
                <a:lnTo>
                  <a:pt x="36741" y="47294"/>
                </a:lnTo>
                <a:lnTo>
                  <a:pt x="42138" y="45808"/>
                </a:lnTo>
                <a:lnTo>
                  <a:pt x="46507" y="43561"/>
                </a:lnTo>
                <a:lnTo>
                  <a:pt x="111023" y="10452"/>
                </a:lnTo>
                <a:lnTo>
                  <a:pt x="115379" y="8216"/>
                </a:lnTo>
                <a:lnTo>
                  <a:pt x="114630" y="5740"/>
                </a:lnTo>
                <a:lnTo>
                  <a:pt x="79578" y="355"/>
                </a:lnTo>
                <a:lnTo>
                  <a:pt x="77203" y="0"/>
                </a:lnTo>
                <a:lnTo>
                  <a:pt x="71793" y="1473"/>
                </a:lnTo>
                <a:lnTo>
                  <a:pt x="67513" y="3683"/>
                </a:lnTo>
                <a:lnTo>
                  <a:pt x="4292" y="361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4444055" y="4073052"/>
            <a:ext cx="118618" cy="47294"/>
          </a:xfrm>
          <a:custGeom>
            <a:avLst/>
            <a:gdLst/>
            <a:ahLst/>
            <a:cxnLst/>
            <a:rect l="l" t="t" r="r" b="b"/>
            <a:pathLst>
              <a:path w="118618" h="47294">
                <a:moveTo>
                  <a:pt x="48120" y="43561"/>
                </a:moveTo>
                <a:lnTo>
                  <a:pt x="43751" y="45808"/>
                </a:lnTo>
                <a:lnTo>
                  <a:pt x="38353" y="47294"/>
                </a:lnTo>
                <a:lnTo>
                  <a:pt x="36055" y="46875"/>
                </a:lnTo>
                <a:lnTo>
                  <a:pt x="2285" y="40855"/>
                </a:lnTo>
                <a:lnTo>
                  <a:pt x="0" y="40436"/>
                </a:lnTo>
                <a:lnTo>
                  <a:pt x="1612" y="38328"/>
                </a:lnTo>
                <a:lnTo>
                  <a:pt x="5905" y="36118"/>
                </a:lnTo>
                <a:lnTo>
                  <a:pt x="69126" y="3683"/>
                </a:lnTo>
                <a:lnTo>
                  <a:pt x="73405" y="1473"/>
                </a:lnTo>
                <a:lnTo>
                  <a:pt x="78816" y="0"/>
                </a:lnTo>
                <a:lnTo>
                  <a:pt x="81191" y="355"/>
                </a:lnTo>
                <a:lnTo>
                  <a:pt x="116243" y="5740"/>
                </a:lnTo>
                <a:lnTo>
                  <a:pt x="118617" y="6108"/>
                </a:lnTo>
                <a:lnTo>
                  <a:pt x="116992" y="8216"/>
                </a:lnTo>
                <a:lnTo>
                  <a:pt x="112636" y="10452"/>
                </a:lnTo>
                <a:lnTo>
                  <a:pt x="48120" y="435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4487811" y="4079734"/>
            <a:ext cx="116852" cy="48120"/>
          </a:xfrm>
          <a:custGeom>
            <a:avLst/>
            <a:gdLst/>
            <a:ahLst/>
            <a:cxnLst/>
            <a:rect l="l" t="t" r="r" b="b"/>
            <a:pathLst>
              <a:path w="116852" h="48120">
                <a:moveTo>
                  <a:pt x="4368" y="36880"/>
                </a:moveTo>
                <a:lnTo>
                  <a:pt x="0" y="39128"/>
                </a:lnTo>
                <a:lnTo>
                  <a:pt x="609" y="41681"/>
                </a:lnTo>
                <a:lnTo>
                  <a:pt x="34366" y="47713"/>
                </a:lnTo>
                <a:lnTo>
                  <a:pt x="36652" y="48120"/>
                </a:lnTo>
                <a:lnTo>
                  <a:pt x="42138" y="46596"/>
                </a:lnTo>
                <a:lnTo>
                  <a:pt x="46583" y="44310"/>
                </a:lnTo>
                <a:lnTo>
                  <a:pt x="112369" y="10553"/>
                </a:lnTo>
                <a:lnTo>
                  <a:pt x="116852" y="8254"/>
                </a:lnTo>
                <a:lnTo>
                  <a:pt x="116179" y="5740"/>
                </a:lnTo>
                <a:lnTo>
                  <a:pt x="81102" y="368"/>
                </a:lnTo>
                <a:lnTo>
                  <a:pt x="78727" y="0"/>
                </a:lnTo>
                <a:lnTo>
                  <a:pt x="73240" y="1536"/>
                </a:lnTo>
                <a:lnTo>
                  <a:pt x="68872" y="3771"/>
                </a:lnTo>
                <a:lnTo>
                  <a:pt x="4368" y="368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4486110" y="4079734"/>
            <a:ext cx="120230" cy="48120"/>
          </a:xfrm>
          <a:custGeom>
            <a:avLst/>
            <a:gdLst/>
            <a:ahLst/>
            <a:cxnLst/>
            <a:rect l="l" t="t" r="r" b="b"/>
            <a:pathLst>
              <a:path w="120230" h="48120">
                <a:moveTo>
                  <a:pt x="48285" y="44310"/>
                </a:moveTo>
                <a:lnTo>
                  <a:pt x="43840" y="46596"/>
                </a:lnTo>
                <a:lnTo>
                  <a:pt x="38353" y="48120"/>
                </a:lnTo>
                <a:lnTo>
                  <a:pt x="36067" y="47713"/>
                </a:lnTo>
                <a:lnTo>
                  <a:pt x="2311" y="41681"/>
                </a:lnTo>
                <a:lnTo>
                  <a:pt x="0" y="41262"/>
                </a:lnTo>
                <a:lnTo>
                  <a:pt x="1701" y="39128"/>
                </a:lnTo>
                <a:lnTo>
                  <a:pt x="6070" y="36880"/>
                </a:lnTo>
                <a:lnTo>
                  <a:pt x="70573" y="3771"/>
                </a:lnTo>
                <a:lnTo>
                  <a:pt x="74942" y="1536"/>
                </a:lnTo>
                <a:lnTo>
                  <a:pt x="80429" y="0"/>
                </a:lnTo>
                <a:lnTo>
                  <a:pt x="82803" y="368"/>
                </a:lnTo>
                <a:lnTo>
                  <a:pt x="117881" y="5740"/>
                </a:lnTo>
                <a:lnTo>
                  <a:pt x="120230" y="6108"/>
                </a:lnTo>
                <a:lnTo>
                  <a:pt x="118554" y="8254"/>
                </a:lnTo>
                <a:lnTo>
                  <a:pt x="114071" y="10553"/>
                </a:lnTo>
                <a:lnTo>
                  <a:pt x="48285" y="4431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4529950" y="4086434"/>
            <a:ext cx="118300" cy="48945"/>
          </a:xfrm>
          <a:custGeom>
            <a:avLst/>
            <a:gdLst/>
            <a:ahLst/>
            <a:cxnLst/>
            <a:rect l="l" t="t" r="r" b="b"/>
            <a:pathLst>
              <a:path w="118300" h="48945">
                <a:moveTo>
                  <a:pt x="46672" y="45046"/>
                </a:moveTo>
                <a:lnTo>
                  <a:pt x="113766" y="10629"/>
                </a:lnTo>
                <a:lnTo>
                  <a:pt x="118300" y="8293"/>
                </a:lnTo>
                <a:lnTo>
                  <a:pt x="117690" y="5740"/>
                </a:lnTo>
                <a:lnTo>
                  <a:pt x="82626" y="368"/>
                </a:lnTo>
                <a:lnTo>
                  <a:pt x="80238" y="0"/>
                </a:lnTo>
                <a:lnTo>
                  <a:pt x="74714" y="1562"/>
                </a:lnTo>
                <a:lnTo>
                  <a:pt x="70231" y="3860"/>
                </a:lnTo>
                <a:lnTo>
                  <a:pt x="4445" y="37617"/>
                </a:lnTo>
                <a:lnTo>
                  <a:pt x="0" y="39903"/>
                </a:lnTo>
                <a:lnTo>
                  <a:pt x="520" y="42494"/>
                </a:lnTo>
                <a:lnTo>
                  <a:pt x="34290" y="48526"/>
                </a:lnTo>
                <a:lnTo>
                  <a:pt x="36576" y="48945"/>
                </a:lnTo>
                <a:lnTo>
                  <a:pt x="42113" y="47383"/>
                </a:lnTo>
                <a:lnTo>
                  <a:pt x="46672" y="450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4528160" y="4086434"/>
            <a:ext cx="121869" cy="48945"/>
          </a:xfrm>
          <a:custGeom>
            <a:avLst/>
            <a:gdLst/>
            <a:ahLst/>
            <a:cxnLst/>
            <a:rect l="l" t="t" r="r" b="b"/>
            <a:pathLst>
              <a:path w="121869" h="48945">
                <a:moveTo>
                  <a:pt x="48463" y="45046"/>
                </a:moveTo>
                <a:lnTo>
                  <a:pt x="43903" y="47383"/>
                </a:lnTo>
                <a:lnTo>
                  <a:pt x="38366" y="48945"/>
                </a:lnTo>
                <a:lnTo>
                  <a:pt x="36080" y="48526"/>
                </a:lnTo>
                <a:lnTo>
                  <a:pt x="2311" y="42494"/>
                </a:lnTo>
                <a:lnTo>
                  <a:pt x="0" y="42087"/>
                </a:lnTo>
                <a:lnTo>
                  <a:pt x="1790" y="39903"/>
                </a:lnTo>
                <a:lnTo>
                  <a:pt x="6235" y="37617"/>
                </a:lnTo>
                <a:lnTo>
                  <a:pt x="72021" y="3860"/>
                </a:lnTo>
                <a:lnTo>
                  <a:pt x="76504" y="1562"/>
                </a:lnTo>
                <a:lnTo>
                  <a:pt x="82029" y="0"/>
                </a:lnTo>
                <a:lnTo>
                  <a:pt x="84416" y="368"/>
                </a:lnTo>
                <a:lnTo>
                  <a:pt x="119481" y="5740"/>
                </a:lnTo>
                <a:lnTo>
                  <a:pt x="121869" y="6108"/>
                </a:lnTo>
                <a:lnTo>
                  <a:pt x="120091" y="8293"/>
                </a:lnTo>
                <a:lnTo>
                  <a:pt x="115557" y="10629"/>
                </a:lnTo>
                <a:lnTo>
                  <a:pt x="48463" y="450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4083157" y="4060895"/>
            <a:ext cx="103593" cy="42291"/>
          </a:xfrm>
          <a:custGeom>
            <a:avLst/>
            <a:gdLst/>
            <a:ahLst/>
            <a:cxnLst/>
            <a:rect l="l" t="t" r="r" b="b"/>
            <a:pathLst>
              <a:path w="103593" h="42290">
                <a:moveTo>
                  <a:pt x="44297" y="39154"/>
                </a:moveTo>
                <a:lnTo>
                  <a:pt x="99809" y="10680"/>
                </a:lnTo>
                <a:lnTo>
                  <a:pt x="103593" y="8737"/>
                </a:lnTo>
                <a:lnTo>
                  <a:pt x="102476" y="6438"/>
                </a:lnTo>
                <a:lnTo>
                  <a:pt x="68707" y="406"/>
                </a:lnTo>
                <a:lnTo>
                  <a:pt x="66408" y="0"/>
                </a:lnTo>
                <a:lnTo>
                  <a:pt x="61582" y="1181"/>
                </a:lnTo>
                <a:lnTo>
                  <a:pt x="57899" y="3073"/>
                </a:lnTo>
                <a:lnTo>
                  <a:pt x="3670" y="30899"/>
                </a:lnTo>
                <a:lnTo>
                  <a:pt x="0" y="32778"/>
                </a:lnTo>
                <a:lnTo>
                  <a:pt x="990" y="35140"/>
                </a:lnTo>
                <a:lnTo>
                  <a:pt x="33477" y="41833"/>
                </a:lnTo>
                <a:lnTo>
                  <a:pt x="35699" y="42291"/>
                </a:lnTo>
                <a:lnTo>
                  <a:pt x="40525" y="41071"/>
                </a:lnTo>
                <a:lnTo>
                  <a:pt x="44297" y="391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4081951" y="4060895"/>
            <a:ext cx="105981" cy="42291"/>
          </a:xfrm>
          <a:custGeom>
            <a:avLst/>
            <a:gdLst/>
            <a:ahLst/>
            <a:cxnLst/>
            <a:rect l="l" t="t" r="r" b="b"/>
            <a:pathLst>
              <a:path w="105981" h="42290">
                <a:moveTo>
                  <a:pt x="45504" y="39154"/>
                </a:moveTo>
                <a:lnTo>
                  <a:pt x="41732" y="41071"/>
                </a:lnTo>
                <a:lnTo>
                  <a:pt x="36906" y="42291"/>
                </a:lnTo>
                <a:lnTo>
                  <a:pt x="34683" y="41833"/>
                </a:lnTo>
                <a:lnTo>
                  <a:pt x="2197" y="35140"/>
                </a:lnTo>
                <a:lnTo>
                  <a:pt x="0" y="34696"/>
                </a:lnTo>
                <a:lnTo>
                  <a:pt x="1206" y="32778"/>
                </a:lnTo>
                <a:lnTo>
                  <a:pt x="4876" y="30899"/>
                </a:lnTo>
                <a:lnTo>
                  <a:pt x="59105" y="3073"/>
                </a:lnTo>
                <a:lnTo>
                  <a:pt x="62788" y="1181"/>
                </a:lnTo>
                <a:lnTo>
                  <a:pt x="67614" y="0"/>
                </a:lnTo>
                <a:lnTo>
                  <a:pt x="69913" y="406"/>
                </a:lnTo>
                <a:lnTo>
                  <a:pt x="103682" y="6438"/>
                </a:lnTo>
                <a:lnTo>
                  <a:pt x="105981" y="6832"/>
                </a:lnTo>
                <a:lnTo>
                  <a:pt x="104800" y="8737"/>
                </a:lnTo>
                <a:lnTo>
                  <a:pt x="101015" y="10680"/>
                </a:lnTo>
                <a:lnTo>
                  <a:pt x="45504" y="391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4123683" y="4068401"/>
            <a:ext cx="105041" cy="43116"/>
          </a:xfrm>
          <a:custGeom>
            <a:avLst/>
            <a:gdLst/>
            <a:ahLst/>
            <a:cxnLst/>
            <a:rect l="l" t="t" r="r" b="b"/>
            <a:pathLst>
              <a:path w="105041" h="43116">
                <a:moveTo>
                  <a:pt x="44386" y="39903"/>
                </a:moveTo>
                <a:lnTo>
                  <a:pt x="101193" y="10769"/>
                </a:lnTo>
                <a:lnTo>
                  <a:pt x="105041" y="8788"/>
                </a:lnTo>
                <a:lnTo>
                  <a:pt x="104025" y="6438"/>
                </a:lnTo>
                <a:lnTo>
                  <a:pt x="70243" y="419"/>
                </a:lnTo>
                <a:lnTo>
                  <a:pt x="67970" y="0"/>
                </a:lnTo>
                <a:lnTo>
                  <a:pt x="63068" y="1231"/>
                </a:lnTo>
                <a:lnTo>
                  <a:pt x="59283" y="3162"/>
                </a:lnTo>
                <a:lnTo>
                  <a:pt x="3771" y="31648"/>
                </a:lnTo>
                <a:lnTo>
                  <a:pt x="0" y="33566"/>
                </a:lnTo>
                <a:lnTo>
                  <a:pt x="939" y="35966"/>
                </a:lnTo>
                <a:lnTo>
                  <a:pt x="33426" y="42671"/>
                </a:lnTo>
                <a:lnTo>
                  <a:pt x="35636" y="43116"/>
                </a:lnTo>
                <a:lnTo>
                  <a:pt x="40538" y="41871"/>
                </a:lnTo>
                <a:lnTo>
                  <a:pt x="44386" y="399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4122426" y="4068401"/>
            <a:ext cx="107581" cy="43116"/>
          </a:xfrm>
          <a:custGeom>
            <a:avLst/>
            <a:gdLst/>
            <a:ahLst/>
            <a:cxnLst/>
            <a:rect l="l" t="t" r="r" b="b"/>
            <a:pathLst>
              <a:path w="107581" h="43116">
                <a:moveTo>
                  <a:pt x="45643" y="39903"/>
                </a:moveTo>
                <a:lnTo>
                  <a:pt x="41795" y="41871"/>
                </a:lnTo>
                <a:lnTo>
                  <a:pt x="36893" y="43116"/>
                </a:lnTo>
                <a:lnTo>
                  <a:pt x="34683" y="42671"/>
                </a:lnTo>
                <a:lnTo>
                  <a:pt x="2197" y="35966"/>
                </a:lnTo>
                <a:lnTo>
                  <a:pt x="0" y="35509"/>
                </a:lnTo>
                <a:lnTo>
                  <a:pt x="1257" y="33566"/>
                </a:lnTo>
                <a:lnTo>
                  <a:pt x="5029" y="31648"/>
                </a:lnTo>
                <a:lnTo>
                  <a:pt x="60540" y="3162"/>
                </a:lnTo>
                <a:lnTo>
                  <a:pt x="64325" y="1231"/>
                </a:lnTo>
                <a:lnTo>
                  <a:pt x="69227" y="0"/>
                </a:lnTo>
                <a:lnTo>
                  <a:pt x="71500" y="419"/>
                </a:lnTo>
                <a:lnTo>
                  <a:pt x="105282" y="6438"/>
                </a:lnTo>
                <a:lnTo>
                  <a:pt x="107581" y="6845"/>
                </a:lnTo>
                <a:lnTo>
                  <a:pt x="106298" y="8788"/>
                </a:lnTo>
                <a:lnTo>
                  <a:pt x="102450" y="10769"/>
                </a:lnTo>
                <a:lnTo>
                  <a:pt x="45643" y="399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4164229" y="4075899"/>
            <a:ext cx="106489" cy="43954"/>
          </a:xfrm>
          <a:custGeom>
            <a:avLst/>
            <a:gdLst/>
            <a:ahLst/>
            <a:cxnLst/>
            <a:rect l="l" t="t" r="r" b="b"/>
            <a:pathLst>
              <a:path w="106489" h="43954">
                <a:moveTo>
                  <a:pt x="44475" y="40665"/>
                </a:moveTo>
                <a:lnTo>
                  <a:pt x="102565" y="10858"/>
                </a:lnTo>
                <a:lnTo>
                  <a:pt x="106489" y="8839"/>
                </a:lnTo>
                <a:lnTo>
                  <a:pt x="105549" y="6464"/>
                </a:lnTo>
                <a:lnTo>
                  <a:pt x="71767" y="431"/>
                </a:lnTo>
                <a:lnTo>
                  <a:pt x="69481" y="0"/>
                </a:lnTo>
                <a:lnTo>
                  <a:pt x="64503" y="1282"/>
                </a:lnTo>
                <a:lnTo>
                  <a:pt x="60642" y="3263"/>
                </a:lnTo>
                <a:lnTo>
                  <a:pt x="3835" y="32410"/>
                </a:lnTo>
                <a:lnTo>
                  <a:pt x="0" y="34378"/>
                </a:lnTo>
                <a:lnTo>
                  <a:pt x="863" y="36817"/>
                </a:lnTo>
                <a:lnTo>
                  <a:pt x="33350" y="43497"/>
                </a:lnTo>
                <a:lnTo>
                  <a:pt x="35560" y="43954"/>
                </a:lnTo>
                <a:lnTo>
                  <a:pt x="40525" y="42684"/>
                </a:lnTo>
                <a:lnTo>
                  <a:pt x="44475" y="406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4162896" y="4075899"/>
            <a:ext cx="109181" cy="43954"/>
          </a:xfrm>
          <a:custGeom>
            <a:avLst/>
            <a:gdLst/>
            <a:ahLst/>
            <a:cxnLst/>
            <a:rect l="l" t="t" r="r" b="b"/>
            <a:pathLst>
              <a:path w="109181" h="43954">
                <a:moveTo>
                  <a:pt x="45808" y="40665"/>
                </a:moveTo>
                <a:lnTo>
                  <a:pt x="41859" y="42684"/>
                </a:lnTo>
                <a:lnTo>
                  <a:pt x="36893" y="43954"/>
                </a:lnTo>
                <a:lnTo>
                  <a:pt x="34683" y="43497"/>
                </a:lnTo>
                <a:lnTo>
                  <a:pt x="2197" y="36817"/>
                </a:lnTo>
                <a:lnTo>
                  <a:pt x="0" y="36360"/>
                </a:lnTo>
                <a:lnTo>
                  <a:pt x="1333" y="34378"/>
                </a:lnTo>
                <a:lnTo>
                  <a:pt x="5168" y="32410"/>
                </a:lnTo>
                <a:lnTo>
                  <a:pt x="61975" y="3263"/>
                </a:lnTo>
                <a:lnTo>
                  <a:pt x="65836" y="1282"/>
                </a:lnTo>
                <a:lnTo>
                  <a:pt x="70815" y="0"/>
                </a:lnTo>
                <a:lnTo>
                  <a:pt x="73101" y="431"/>
                </a:lnTo>
                <a:lnTo>
                  <a:pt x="106883" y="6464"/>
                </a:lnTo>
                <a:lnTo>
                  <a:pt x="109181" y="6857"/>
                </a:lnTo>
                <a:lnTo>
                  <a:pt x="107822" y="8839"/>
                </a:lnTo>
                <a:lnTo>
                  <a:pt x="103898" y="10858"/>
                </a:lnTo>
                <a:lnTo>
                  <a:pt x="45808" y="406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4204757" y="4083418"/>
            <a:ext cx="107975" cy="44767"/>
          </a:xfrm>
          <a:custGeom>
            <a:avLst/>
            <a:gdLst/>
            <a:ahLst/>
            <a:cxnLst/>
            <a:rect l="l" t="t" r="r" b="b"/>
            <a:pathLst>
              <a:path w="107975" h="44767">
                <a:moveTo>
                  <a:pt x="3949" y="33146"/>
                </a:moveTo>
                <a:lnTo>
                  <a:pt x="0" y="35166"/>
                </a:lnTo>
                <a:lnTo>
                  <a:pt x="787" y="37617"/>
                </a:lnTo>
                <a:lnTo>
                  <a:pt x="33299" y="44322"/>
                </a:lnTo>
                <a:lnTo>
                  <a:pt x="35496" y="44767"/>
                </a:lnTo>
                <a:lnTo>
                  <a:pt x="40538" y="43459"/>
                </a:lnTo>
                <a:lnTo>
                  <a:pt x="44576" y="41401"/>
                </a:lnTo>
                <a:lnTo>
                  <a:pt x="103936" y="10934"/>
                </a:lnTo>
                <a:lnTo>
                  <a:pt x="107975" y="8864"/>
                </a:lnTo>
                <a:lnTo>
                  <a:pt x="107073" y="6451"/>
                </a:lnTo>
                <a:lnTo>
                  <a:pt x="73304" y="419"/>
                </a:lnTo>
                <a:lnTo>
                  <a:pt x="71031" y="0"/>
                </a:lnTo>
                <a:lnTo>
                  <a:pt x="65963" y="1320"/>
                </a:lnTo>
                <a:lnTo>
                  <a:pt x="62039" y="3340"/>
                </a:lnTo>
                <a:lnTo>
                  <a:pt x="3949" y="331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4203347" y="4083418"/>
            <a:ext cx="110782" cy="44767"/>
          </a:xfrm>
          <a:custGeom>
            <a:avLst/>
            <a:gdLst/>
            <a:ahLst/>
            <a:cxnLst/>
            <a:rect l="l" t="t" r="r" b="b"/>
            <a:pathLst>
              <a:path w="110782" h="44767">
                <a:moveTo>
                  <a:pt x="45986" y="41401"/>
                </a:moveTo>
                <a:lnTo>
                  <a:pt x="41948" y="43459"/>
                </a:lnTo>
                <a:lnTo>
                  <a:pt x="36906" y="44767"/>
                </a:lnTo>
                <a:lnTo>
                  <a:pt x="34709" y="44322"/>
                </a:lnTo>
                <a:lnTo>
                  <a:pt x="2197" y="37617"/>
                </a:lnTo>
                <a:lnTo>
                  <a:pt x="0" y="37172"/>
                </a:lnTo>
                <a:lnTo>
                  <a:pt x="1409" y="35166"/>
                </a:lnTo>
                <a:lnTo>
                  <a:pt x="5359" y="33146"/>
                </a:lnTo>
                <a:lnTo>
                  <a:pt x="63449" y="3340"/>
                </a:lnTo>
                <a:lnTo>
                  <a:pt x="67373" y="1320"/>
                </a:lnTo>
                <a:lnTo>
                  <a:pt x="72440" y="0"/>
                </a:lnTo>
                <a:lnTo>
                  <a:pt x="74714" y="419"/>
                </a:lnTo>
                <a:lnTo>
                  <a:pt x="108483" y="6451"/>
                </a:lnTo>
                <a:lnTo>
                  <a:pt x="110782" y="6857"/>
                </a:lnTo>
                <a:lnTo>
                  <a:pt x="109385" y="8864"/>
                </a:lnTo>
                <a:lnTo>
                  <a:pt x="105346" y="10934"/>
                </a:lnTo>
                <a:lnTo>
                  <a:pt x="45986" y="414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4245302" y="4090942"/>
            <a:ext cx="109435" cy="45593"/>
          </a:xfrm>
          <a:custGeom>
            <a:avLst/>
            <a:gdLst/>
            <a:ahLst/>
            <a:cxnLst/>
            <a:rect l="l" t="t" r="r" b="b"/>
            <a:pathLst>
              <a:path w="109435" h="45592">
                <a:moveTo>
                  <a:pt x="4025" y="33870"/>
                </a:moveTo>
                <a:lnTo>
                  <a:pt x="0" y="35941"/>
                </a:lnTo>
                <a:lnTo>
                  <a:pt x="723" y="38430"/>
                </a:lnTo>
                <a:lnTo>
                  <a:pt x="33210" y="45123"/>
                </a:lnTo>
                <a:lnTo>
                  <a:pt x="35407" y="45593"/>
                </a:lnTo>
                <a:lnTo>
                  <a:pt x="40538" y="44246"/>
                </a:lnTo>
                <a:lnTo>
                  <a:pt x="44653" y="42125"/>
                </a:lnTo>
                <a:lnTo>
                  <a:pt x="105295" y="11010"/>
                </a:lnTo>
                <a:lnTo>
                  <a:pt x="109435" y="8890"/>
                </a:lnTo>
                <a:lnTo>
                  <a:pt x="108610" y="6451"/>
                </a:lnTo>
                <a:lnTo>
                  <a:pt x="74828" y="419"/>
                </a:lnTo>
                <a:lnTo>
                  <a:pt x="72529" y="0"/>
                </a:lnTo>
                <a:lnTo>
                  <a:pt x="67424" y="1346"/>
                </a:lnTo>
                <a:lnTo>
                  <a:pt x="63385" y="3416"/>
                </a:lnTo>
                <a:lnTo>
                  <a:pt x="4025" y="338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4243815" y="4090942"/>
            <a:ext cx="112382" cy="45593"/>
          </a:xfrm>
          <a:custGeom>
            <a:avLst/>
            <a:gdLst/>
            <a:ahLst/>
            <a:cxnLst/>
            <a:rect l="l" t="t" r="r" b="b"/>
            <a:pathLst>
              <a:path w="112382" h="45592">
                <a:moveTo>
                  <a:pt x="46139" y="42125"/>
                </a:moveTo>
                <a:lnTo>
                  <a:pt x="42024" y="44246"/>
                </a:lnTo>
                <a:lnTo>
                  <a:pt x="36893" y="45593"/>
                </a:lnTo>
                <a:lnTo>
                  <a:pt x="34696" y="45123"/>
                </a:lnTo>
                <a:lnTo>
                  <a:pt x="2209" y="38430"/>
                </a:lnTo>
                <a:lnTo>
                  <a:pt x="0" y="37985"/>
                </a:lnTo>
                <a:lnTo>
                  <a:pt x="1485" y="35941"/>
                </a:lnTo>
                <a:lnTo>
                  <a:pt x="5511" y="33870"/>
                </a:lnTo>
                <a:lnTo>
                  <a:pt x="64871" y="3416"/>
                </a:lnTo>
                <a:lnTo>
                  <a:pt x="68910" y="1346"/>
                </a:lnTo>
                <a:lnTo>
                  <a:pt x="74015" y="0"/>
                </a:lnTo>
                <a:lnTo>
                  <a:pt x="76314" y="419"/>
                </a:lnTo>
                <a:lnTo>
                  <a:pt x="110096" y="6451"/>
                </a:lnTo>
                <a:lnTo>
                  <a:pt x="112382" y="6858"/>
                </a:lnTo>
                <a:lnTo>
                  <a:pt x="110921" y="8890"/>
                </a:lnTo>
                <a:lnTo>
                  <a:pt x="106781" y="11010"/>
                </a:lnTo>
                <a:lnTo>
                  <a:pt x="46139" y="421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4285847" y="4098463"/>
            <a:ext cx="110871" cy="46405"/>
          </a:xfrm>
          <a:custGeom>
            <a:avLst/>
            <a:gdLst/>
            <a:ahLst/>
            <a:cxnLst/>
            <a:rect l="l" t="t" r="r" b="b"/>
            <a:pathLst>
              <a:path w="110870" h="46405">
                <a:moveTo>
                  <a:pt x="4102" y="34607"/>
                </a:moveTo>
                <a:lnTo>
                  <a:pt x="0" y="36715"/>
                </a:lnTo>
                <a:lnTo>
                  <a:pt x="647" y="39255"/>
                </a:lnTo>
                <a:lnTo>
                  <a:pt x="33134" y="45948"/>
                </a:lnTo>
                <a:lnTo>
                  <a:pt x="35331" y="46405"/>
                </a:lnTo>
                <a:lnTo>
                  <a:pt x="40538" y="45008"/>
                </a:lnTo>
                <a:lnTo>
                  <a:pt x="44729" y="42862"/>
                </a:lnTo>
                <a:lnTo>
                  <a:pt x="106654" y="11087"/>
                </a:lnTo>
                <a:lnTo>
                  <a:pt x="110870" y="8928"/>
                </a:lnTo>
                <a:lnTo>
                  <a:pt x="110121" y="6438"/>
                </a:lnTo>
                <a:lnTo>
                  <a:pt x="76352" y="406"/>
                </a:lnTo>
                <a:lnTo>
                  <a:pt x="74053" y="0"/>
                </a:lnTo>
                <a:lnTo>
                  <a:pt x="68884" y="1371"/>
                </a:lnTo>
                <a:lnTo>
                  <a:pt x="64757" y="3492"/>
                </a:lnTo>
                <a:lnTo>
                  <a:pt x="4102" y="346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4284272" y="4098463"/>
            <a:ext cx="113995" cy="46405"/>
          </a:xfrm>
          <a:custGeom>
            <a:avLst/>
            <a:gdLst/>
            <a:ahLst/>
            <a:cxnLst/>
            <a:rect l="l" t="t" r="r" b="b"/>
            <a:pathLst>
              <a:path w="113995" h="46405">
                <a:moveTo>
                  <a:pt x="46304" y="42862"/>
                </a:moveTo>
                <a:lnTo>
                  <a:pt x="42113" y="45008"/>
                </a:lnTo>
                <a:lnTo>
                  <a:pt x="36906" y="46405"/>
                </a:lnTo>
                <a:lnTo>
                  <a:pt x="34709" y="45948"/>
                </a:lnTo>
                <a:lnTo>
                  <a:pt x="2222" y="39255"/>
                </a:lnTo>
                <a:lnTo>
                  <a:pt x="0" y="38798"/>
                </a:lnTo>
                <a:lnTo>
                  <a:pt x="1574" y="36715"/>
                </a:lnTo>
                <a:lnTo>
                  <a:pt x="5676" y="34607"/>
                </a:lnTo>
                <a:lnTo>
                  <a:pt x="66332" y="3492"/>
                </a:lnTo>
                <a:lnTo>
                  <a:pt x="70459" y="1371"/>
                </a:lnTo>
                <a:lnTo>
                  <a:pt x="75628" y="0"/>
                </a:lnTo>
                <a:lnTo>
                  <a:pt x="77927" y="406"/>
                </a:lnTo>
                <a:lnTo>
                  <a:pt x="111696" y="6438"/>
                </a:lnTo>
                <a:lnTo>
                  <a:pt x="113995" y="6858"/>
                </a:lnTo>
                <a:lnTo>
                  <a:pt x="112445" y="8928"/>
                </a:lnTo>
                <a:lnTo>
                  <a:pt x="108229" y="11087"/>
                </a:lnTo>
                <a:lnTo>
                  <a:pt x="46304" y="428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4326387" y="4105978"/>
            <a:ext cx="112318" cy="47218"/>
          </a:xfrm>
          <a:custGeom>
            <a:avLst/>
            <a:gdLst/>
            <a:ahLst/>
            <a:cxnLst/>
            <a:rect l="l" t="t" r="r" b="b"/>
            <a:pathLst>
              <a:path w="112318" h="47218">
                <a:moveTo>
                  <a:pt x="44818" y="43599"/>
                </a:moveTo>
                <a:lnTo>
                  <a:pt x="108038" y="11163"/>
                </a:lnTo>
                <a:lnTo>
                  <a:pt x="112318" y="8966"/>
                </a:lnTo>
                <a:lnTo>
                  <a:pt x="111658" y="6438"/>
                </a:lnTo>
                <a:lnTo>
                  <a:pt x="77889" y="406"/>
                </a:lnTo>
                <a:lnTo>
                  <a:pt x="75590" y="0"/>
                </a:lnTo>
                <a:lnTo>
                  <a:pt x="70332" y="1409"/>
                </a:lnTo>
                <a:lnTo>
                  <a:pt x="66116" y="3568"/>
                </a:lnTo>
                <a:lnTo>
                  <a:pt x="4190" y="35344"/>
                </a:lnTo>
                <a:lnTo>
                  <a:pt x="0" y="37490"/>
                </a:lnTo>
                <a:lnTo>
                  <a:pt x="558" y="40081"/>
                </a:lnTo>
                <a:lnTo>
                  <a:pt x="33058" y="46774"/>
                </a:lnTo>
                <a:lnTo>
                  <a:pt x="35255" y="47218"/>
                </a:lnTo>
                <a:lnTo>
                  <a:pt x="40512" y="45808"/>
                </a:lnTo>
                <a:lnTo>
                  <a:pt x="44818" y="435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4324761" y="4105978"/>
            <a:ext cx="115570" cy="47218"/>
          </a:xfrm>
          <a:custGeom>
            <a:avLst/>
            <a:gdLst/>
            <a:ahLst/>
            <a:cxnLst/>
            <a:rect l="l" t="t" r="r" b="b"/>
            <a:pathLst>
              <a:path w="115569" h="47218">
                <a:moveTo>
                  <a:pt x="46443" y="43599"/>
                </a:moveTo>
                <a:lnTo>
                  <a:pt x="42138" y="45808"/>
                </a:lnTo>
                <a:lnTo>
                  <a:pt x="36880" y="47218"/>
                </a:lnTo>
                <a:lnTo>
                  <a:pt x="34683" y="46774"/>
                </a:lnTo>
                <a:lnTo>
                  <a:pt x="2184" y="40081"/>
                </a:lnTo>
                <a:lnTo>
                  <a:pt x="0" y="39623"/>
                </a:lnTo>
                <a:lnTo>
                  <a:pt x="1625" y="37490"/>
                </a:lnTo>
                <a:lnTo>
                  <a:pt x="5816" y="35344"/>
                </a:lnTo>
                <a:lnTo>
                  <a:pt x="67741" y="3568"/>
                </a:lnTo>
                <a:lnTo>
                  <a:pt x="71958" y="1409"/>
                </a:lnTo>
                <a:lnTo>
                  <a:pt x="77216" y="0"/>
                </a:lnTo>
                <a:lnTo>
                  <a:pt x="79514" y="406"/>
                </a:lnTo>
                <a:lnTo>
                  <a:pt x="113284" y="6438"/>
                </a:lnTo>
                <a:lnTo>
                  <a:pt x="115570" y="6845"/>
                </a:lnTo>
                <a:lnTo>
                  <a:pt x="113944" y="8966"/>
                </a:lnTo>
                <a:lnTo>
                  <a:pt x="109664" y="11163"/>
                </a:lnTo>
                <a:lnTo>
                  <a:pt x="46443" y="4359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4366906" y="4113495"/>
            <a:ext cx="113791" cy="48044"/>
          </a:xfrm>
          <a:custGeom>
            <a:avLst/>
            <a:gdLst/>
            <a:ahLst/>
            <a:cxnLst/>
            <a:rect l="l" t="t" r="r" b="b"/>
            <a:pathLst>
              <a:path w="113792" h="48044">
                <a:moveTo>
                  <a:pt x="44907" y="44348"/>
                </a:moveTo>
                <a:lnTo>
                  <a:pt x="109423" y="11252"/>
                </a:lnTo>
                <a:lnTo>
                  <a:pt x="113792" y="8991"/>
                </a:lnTo>
                <a:lnTo>
                  <a:pt x="113195" y="6426"/>
                </a:lnTo>
                <a:lnTo>
                  <a:pt x="79425" y="406"/>
                </a:lnTo>
                <a:lnTo>
                  <a:pt x="77152" y="0"/>
                </a:lnTo>
                <a:lnTo>
                  <a:pt x="71805" y="1447"/>
                </a:lnTo>
                <a:lnTo>
                  <a:pt x="67525" y="3644"/>
                </a:lnTo>
                <a:lnTo>
                  <a:pt x="4305" y="36080"/>
                </a:lnTo>
                <a:lnTo>
                  <a:pt x="0" y="38290"/>
                </a:lnTo>
                <a:lnTo>
                  <a:pt x="520" y="40894"/>
                </a:lnTo>
                <a:lnTo>
                  <a:pt x="32994" y="47586"/>
                </a:lnTo>
                <a:lnTo>
                  <a:pt x="35191" y="48044"/>
                </a:lnTo>
                <a:lnTo>
                  <a:pt x="40538" y="46596"/>
                </a:lnTo>
                <a:lnTo>
                  <a:pt x="44907" y="443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4365203" y="4113495"/>
            <a:ext cx="117208" cy="48044"/>
          </a:xfrm>
          <a:custGeom>
            <a:avLst/>
            <a:gdLst/>
            <a:ahLst/>
            <a:cxnLst/>
            <a:rect l="l" t="t" r="r" b="b"/>
            <a:pathLst>
              <a:path w="117208" h="48044">
                <a:moveTo>
                  <a:pt x="46608" y="44348"/>
                </a:moveTo>
                <a:lnTo>
                  <a:pt x="42240" y="46596"/>
                </a:lnTo>
                <a:lnTo>
                  <a:pt x="36893" y="48044"/>
                </a:lnTo>
                <a:lnTo>
                  <a:pt x="34696" y="47586"/>
                </a:lnTo>
                <a:lnTo>
                  <a:pt x="2222" y="40894"/>
                </a:lnTo>
                <a:lnTo>
                  <a:pt x="0" y="40449"/>
                </a:lnTo>
                <a:lnTo>
                  <a:pt x="1701" y="38290"/>
                </a:lnTo>
                <a:lnTo>
                  <a:pt x="6007" y="36080"/>
                </a:lnTo>
                <a:lnTo>
                  <a:pt x="69227" y="3644"/>
                </a:lnTo>
                <a:lnTo>
                  <a:pt x="73507" y="1447"/>
                </a:lnTo>
                <a:lnTo>
                  <a:pt x="78854" y="0"/>
                </a:lnTo>
                <a:lnTo>
                  <a:pt x="81127" y="406"/>
                </a:lnTo>
                <a:lnTo>
                  <a:pt x="114896" y="6426"/>
                </a:lnTo>
                <a:lnTo>
                  <a:pt x="117208" y="6845"/>
                </a:lnTo>
                <a:lnTo>
                  <a:pt x="115493" y="8991"/>
                </a:lnTo>
                <a:lnTo>
                  <a:pt x="111124" y="11252"/>
                </a:lnTo>
                <a:lnTo>
                  <a:pt x="46608" y="443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4407445" y="4121003"/>
            <a:ext cx="115252" cy="48869"/>
          </a:xfrm>
          <a:custGeom>
            <a:avLst/>
            <a:gdLst/>
            <a:ahLst/>
            <a:cxnLst/>
            <a:rect l="l" t="t" r="r" b="b"/>
            <a:pathLst>
              <a:path w="115252" h="48869">
                <a:moveTo>
                  <a:pt x="4368" y="36842"/>
                </a:moveTo>
                <a:lnTo>
                  <a:pt x="0" y="39090"/>
                </a:lnTo>
                <a:lnTo>
                  <a:pt x="431" y="41732"/>
                </a:lnTo>
                <a:lnTo>
                  <a:pt x="32943" y="48412"/>
                </a:lnTo>
                <a:lnTo>
                  <a:pt x="35153" y="48869"/>
                </a:lnTo>
                <a:lnTo>
                  <a:pt x="40525" y="47383"/>
                </a:lnTo>
                <a:lnTo>
                  <a:pt x="44996" y="45097"/>
                </a:lnTo>
                <a:lnTo>
                  <a:pt x="110782" y="11328"/>
                </a:lnTo>
                <a:lnTo>
                  <a:pt x="115252" y="9042"/>
                </a:lnTo>
                <a:lnTo>
                  <a:pt x="114731" y="6451"/>
                </a:lnTo>
                <a:lnTo>
                  <a:pt x="80975" y="419"/>
                </a:lnTo>
                <a:lnTo>
                  <a:pt x="78663" y="0"/>
                </a:lnTo>
                <a:lnTo>
                  <a:pt x="73253" y="1485"/>
                </a:lnTo>
                <a:lnTo>
                  <a:pt x="68884" y="3733"/>
                </a:lnTo>
                <a:lnTo>
                  <a:pt x="4368" y="368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4405706" y="4121003"/>
            <a:ext cx="118757" cy="48869"/>
          </a:xfrm>
          <a:custGeom>
            <a:avLst/>
            <a:gdLst/>
            <a:ahLst/>
            <a:cxnLst/>
            <a:rect l="l" t="t" r="r" b="b"/>
            <a:pathLst>
              <a:path w="118757" h="48869">
                <a:moveTo>
                  <a:pt x="46736" y="45097"/>
                </a:moveTo>
                <a:lnTo>
                  <a:pt x="42265" y="47383"/>
                </a:lnTo>
                <a:lnTo>
                  <a:pt x="36893" y="48869"/>
                </a:lnTo>
                <a:lnTo>
                  <a:pt x="34683" y="48412"/>
                </a:lnTo>
                <a:lnTo>
                  <a:pt x="2171" y="41732"/>
                </a:lnTo>
                <a:lnTo>
                  <a:pt x="0" y="41274"/>
                </a:lnTo>
                <a:lnTo>
                  <a:pt x="1739" y="39090"/>
                </a:lnTo>
                <a:lnTo>
                  <a:pt x="6108" y="36842"/>
                </a:lnTo>
                <a:lnTo>
                  <a:pt x="70624" y="3733"/>
                </a:lnTo>
                <a:lnTo>
                  <a:pt x="74993" y="1485"/>
                </a:lnTo>
                <a:lnTo>
                  <a:pt x="80403" y="0"/>
                </a:lnTo>
                <a:lnTo>
                  <a:pt x="82715" y="419"/>
                </a:lnTo>
                <a:lnTo>
                  <a:pt x="116471" y="6451"/>
                </a:lnTo>
                <a:lnTo>
                  <a:pt x="118757" y="6857"/>
                </a:lnTo>
                <a:lnTo>
                  <a:pt x="116992" y="9042"/>
                </a:lnTo>
                <a:lnTo>
                  <a:pt x="112522" y="11328"/>
                </a:lnTo>
                <a:lnTo>
                  <a:pt x="46736" y="450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4447981" y="4128528"/>
            <a:ext cx="116713" cy="49682"/>
          </a:xfrm>
          <a:custGeom>
            <a:avLst/>
            <a:gdLst/>
            <a:ahLst/>
            <a:cxnLst/>
            <a:rect l="l" t="t" r="r" b="b"/>
            <a:pathLst>
              <a:path w="116712" h="49682">
                <a:moveTo>
                  <a:pt x="45110" y="45821"/>
                </a:moveTo>
                <a:lnTo>
                  <a:pt x="112166" y="11404"/>
                </a:lnTo>
                <a:lnTo>
                  <a:pt x="116712" y="9067"/>
                </a:lnTo>
                <a:lnTo>
                  <a:pt x="116255" y="6426"/>
                </a:lnTo>
                <a:lnTo>
                  <a:pt x="82486" y="406"/>
                </a:lnTo>
                <a:lnTo>
                  <a:pt x="80187" y="0"/>
                </a:lnTo>
                <a:lnTo>
                  <a:pt x="74714" y="1511"/>
                </a:lnTo>
                <a:lnTo>
                  <a:pt x="70256" y="3797"/>
                </a:lnTo>
                <a:lnTo>
                  <a:pt x="4457" y="37566"/>
                </a:lnTo>
                <a:lnTo>
                  <a:pt x="0" y="39852"/>
                </a:lnTo>
                <a:lnTo>
                  <a:pt x="380" y="42532"/>
                </a:lnTo>
                <a:lnTo>
                  <a:pt x="32854" y="49225"/>
                </a:lnTo>
                <a:lnTo>
                  <a:pt x="35064" y="49682"/>
                </a:lnTo>
                <a:lnTo>
                  <a:pt x="40538" y="48158"/>
                </a:lnTo>
                <a:lnTo>
                  <a:pt x="45110" y="458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4446139" y="4128528"/>
            <a:ext cx="120396" cy="49682"/>
          </a:xfrm>
          <a:custGeom>
            <a:avLst/>
            <a:gdLst/>
            <a:ahLst/>
            <a:cxnLst/>
            <a:rect l="l" t="t" r="r" b="b"/>
            <a:pathLst>
              <a:path w="120395" h="49682">
                <a:moveTo>
                  <a:pt x="46951" y="45821"/>
                </a:moveTo>
                <a:lnTo>
                  <a:pt x="42379" y="48158"/>
                </a:lnTo>
                <a:lnTo>
                  <a:pt x="36906" y="49682"/>
                </a:lnTo>
                <a:lnTo>
                  <a:pt x="34696" y="49225"/>
                </a:lnTo>
                <a:lnTo>
                  <a:pt x="2222" y="42532"/>
                </a:lnTo>
                <a:lnTo>
                  <a:pt x="0" y="42087"/>
                </a:lnTo>
                <a:lnTo>
                  <a:pt x="1841" y="39852"/>
                </a:lnTo>
                <a:lnTo>
                  <a:pt x="6299" y="37566"/>
                </a:lnTo>
                <a:lnTo>
                  <a:pt x="72097" y="3797"/>
                </a:lnTo>
                <a:lnTo>
                  <a:pt x="76555" y="1511"/>
                </a:lnTo>
                <a:lnTo>
                  <a:pt x="82029" y="0"/>
                </a:lnTo>
                <a:lnTo>
                  <a:pt x="84328" y="406"/>
                </a:lnTo>
                <a:lnTo>
                  <a:pt x="118097" y="6426"/>
                </a:lnTo>
                <a:lnTo>
                  <a:pt x="120396" y="6845"/>
                </a:lnTo>
                <a:lnTo>
                  <a:pt x="118554" y="9067"/>
                </a:lnTo>
                <a:lnTo>
                  <a:pt x="114007" y="11404"/>
                </a:lnTo>
                <a:lnTo>
                  <a:pt x="46951" y="458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3633969" y="3870479"/>
            <a:ext cx="787603" cy="230670"/>
          </a:xfrm>
          <a:custGeom>
            <a:avLst/>
            <a:gdLst/>
            <a:ahLst/>
            <a:cxnLst/>
            <a:rect l="l" t="t" r="r" b="b"/>
            <a:pathLst>
              <a:path w="787603" h="230670">
                <a:moveTo>
                  <a:pt x="787603" y="42392"/>
                </a:moveTo>
                <a:lnTo>
                  <a:pt x="345789" y="5839"/>
                </a:lnTo>
                <a:lnTo>
                  <a:pt x="263828" y="5839"/>
                </a:lnTo>
                <a:lnTo>
                  <a:pt x="0" y="141211"/>
                </a:lnTo>
                <a:lnTo>
                  <a:pt x="420687" y="230670"/>
                </a:lnTo>
                <a:lnTo>
                  <a:pt x="787603" y="423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3633969" y="3870479"/>
            <a:ext cx="787603" cy="230670"/>
          </a:xfrm>
          <a:custGeom>
            <a:avLst/>
            <a:gdLst/>
            <a:ahLst/>
            <a:cxnLst/>
            <a:rect l="l" t="t" r="r" b="b"/>
            <a:pathLst>
              <a:path w="787603" h="230670">
                <a:moveTo>
                  <a:pt x="787603" y="42392"/>
                </a:moveTo>
                <a:lnTo>
                  <a:pt x="345789" y="5839"/>
                </a:lnTo>
              </a:path>
              <a:path w="787603" h="230670">
                <a:moveTo>
                  <a:pt x="263828" y="5839"/>
                </a:moveTo>
                <a:lnTo>
                  <a:pt x="0" y="141211"/>
                </a:lnTo>
                <a:lnTo>
                  <a:pt x="420687" y="230670"/>
                </a:lnTo>
                <a:lnTo>
                  <a:pt x="787603" y="423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3644643" y="3873922"/>
            <a:ext cx="763371" cy="222275"/>
          </a:xfrm>
          <a:custGeom>
            <a:avLst/>
            <a:gdLst/>
            <a:ahLst/>
            <a:cxnLst/>
            <a:rect l="l" t="t" r="r" b="b"/>
            <a:pathLst>
              <a:path w="763371" h="222275">
                <a:moveTo>
                  <a:pt x="763371" y="42367"/>
                </a:moveTo>
                <a:lnTo>
                  <a:pt x="292975" y="2397"/>
                </a:lnTo>
                <a:lnTo>
                  <a:pt x="260084" y="2397"/>
                </a:lnTo>
                <a:lnTo>
                  <a:pt x="0" y="135864"/>
                </a:lnTo>
                <a:lnTo>
                  <a:pt x="412724" y="222275"/>
                </a:lnTo>
                <a:lnTo>
                  <a:pt x="763371" y="423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3644643" y="3873922"/>
            <a:ext cx="763371" cy="222275"/>
          </a:xfrm>
          <a:custGeom>
            <a:avLst/>
            <a:gdLst/>
            <a:ahLst/>
            <a:cxnLst/>
            <a:rect l="l" t="t" r="r" b="b"/>
            <a:pathLst>
              <a:path w="763371" h="222275">
                <a:moveTo>
                  <a:pt x="763371" y="42367"/>
                </a:moveTo>
                <a:lnTo>
                  <a:pt x="292975" y="2397"/>
                </a:lnTo>
              </a:path>
              <a:path w="763371" h="222275">
                <a:moveTo>
                  <a:pt x="260084" y="2397"/>
                </a:moveTo>
                <a:lnTo>
                  <a:pt x="0" y="135864"/>
                </a:lnTo>
                <a:lnTo>
                  <a:pt x="412724" y="222275"/>
                </a:lnTo>
                <a:lnTo>
                  <a:pt x="763371" y="423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3860730" y="3877702"/>
            <a:ext cx="95021" cy="30683"/>
          </a:xfrm>
          <a:custGeom>
            <a:avLst/>
            <a:gdLst/>
            <a:ahLst/>
            <a:cxnLst/>
            <a:rect l="l" t="t" r="r" b="b"/>
            <a:pathLst>
              <a:path w="95021" h="30683">
                <a:moveTo>
                  <a:pt x="43687" y="2374"/>
                </a:moveTo>
                <a:lnTo>
                  <a:pt x="2933" y="23291"/>
                </a:lnTo>
                <a:lnTo>
                  <a:pt x="165" y="24701"/>
                </a:lnTo>
                <a:lnTo>
                  <a:pt x="0" y="26085"/>
                </a:lnTo>
                <a:lnTo>
                  <a:pt x="2539" y="26365"/>
                </a:lnTo>
                <a:lnTo>
                  <a:pt x="40182" y="30416"/>
                </a:lnTo>
                <a:lnTo>
                  <a:pt x="42722" y="30683"/>
                </a:lnTo>
                <a:lnTo>
                  <a:pt x="47104" y="29730"/>
                </a:lnTo>
                <a:lnTo>
                  <a:pt x="49961" y="28257"/>
                </a:lnTo>
                <a:lnTo>
                  <a:pt x="92011" y="6692"/>
                </a:lnTo>
                <a:lnTo>
                  <a:pt x="94868" y="5232"/>
                </a:lnTo>
                <a:lnTo>
                  <a:pt x="95021" y="3860"/>
                </a:lnTo>
                <a:lnTo>
                  <a:pt x="92392" y="3632"/>
                </a:lnTo>
                <a:lnTo>
                  <a:pt x="53479" y="228"/>
                </a:lnTo>
                <a:lnTo>
                  <a:pt x="50838" y="0"/>
                </a:lnTo>
                <a:lnTo>
                  <a:pt x="46456" y="952"/>
                </a:lnTo>
                <a:lnTo>
                  <a:pt x="43687" y="23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3860730" y="3877702"/>
            <a:ext cx="95021" cy="30683"/>
          </a:xfrm>
          <a:custGeom>
            <a:avLst/>
            <a:gdLst/>
            <a:ahLst/>
            <a:cxnLst/>
            <a:rect l="l" t="t" r="r" b="b"/>
            <a:pathLst>
              <a:path w="95021" h="30683">
                <a:moveTo>
                  <a:pt x="49961" y="28257"/>
                </a:moveTo>
                <a:lnTo>
                  <a:pt x="47104" y="29730"/>
                </a:lnTo>
                <a:lnTo>
                  <a:pt x="42722" y="30683"/>
                </a:lnTo>
                <a:lnTo>
                  <a:pt x="40182" y="30416"/>
                </a:lnTo>
                <a:lnTo>
                  <a:pt x="2539" y="26365"/>
                </a:lnTo>
                <a:lnTo>
                  <a:pt x="0" y="26085"/>
                </a:lnTo>
                <a:lnTo>
                  <a:pt x="165" y="24701"/>
                </a:lnTo>
                <a:lnTo>
                  <a:pt x="2933" y="23291"/>
                </a:lnTo>
                <a:lnTo>
                  <a:pt x="43687" y="2374"/>
                </a:lnTo>
                <a:lnTo>
                  <a:pt x="46456" y="952"/>
                </a:lnTo>
                <a:lnTo>
                  <a:pt x="50838" y="0"/>
                </a:lnTo>
                <a:lnTo>
                  <a:pt x="53479" y="228"/>
                </a:lnTo>
                <a:lnTo>
                  <a:pt x="92392" y="3632"/>
                </a:lnTo>
                <a:lnTo>
                  <a:pt x="95021" y="3860"/>
                </a:lnTo>
                <a:lnTo>
                  <a:pt x="94868" y="5232"/>
                </a:lnTo>
                <a:lnTo>
                  <a:pt x="92011" y="6692"/>
                </a:lnTo>
                <a:lnTo>
                  <a:pt x="49961" y="282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3907602" y="3881937"/>
            <a:ext cx="96621" cy="31496"/>
          </a:xfrm>
          <a:custGeom>
            <a:avLst/>
            <a:gdLst/>
            <a:ahLst/>
            <a:cxnLst/>
            <a:rect l="l" t="t" r="r" b="b"/>
            <a:pathLst>
              <a:path w="96621" h="31496">
                <a:moveTo>
                  <a:pt x="3086" y="24015"/>
                </a:moveTo>
                <a:lnTo>
                  <a:pt x="241" y="25488"/>
                </a:lnTo>
                <a:lnTo>
                  <a:pt x="0" y="26898"/>
                </a:lnTo>
                <a:lnTo>
                  <a:pt x="2552" y="27165"/>
                </a:lnTo>
                <a:lnTo>
                  <a:pt x="40170" y="31216"/>
                </a:lnTo>
                <a:lnTo>
                  <a:pt x="42735" y="31496"/>
                </a:lnTo>
                <a:lnTo>
                  <a:pt x="47180" y="30505"/>
                </a:lnTo>
                <a:lnTo>
                  <a:pt x="50126" y="28994"/>
                </a:lnTo>
                <a:lnTo>
                  <a:pt x="93433" y="6769"/>
                </a:lnTo>
                <a:lnTo>
                  <a:pt x="96380" y="5257"/>
                </a:lnTo>
                <a:lnTo>
                  <a:pt x="96621" y="3848"/>
                </a:lnTo>
                <a:lnTo>
                  <a:pt x="93980" y="3619"/>
                </a:lnTo>
                <a:lnTo>
                  <a:pt x="55079" y="215"/>
                </a:lnTo>
                <a:lnTo>
                  <a:pt x="52438" y="0"/>
                </a:lnTo>
                <a:lnTo>
                  <a:pt x="47993" y="990"/>
                </a:lnTo>
                <a:lnTo>
                  <a:pt x="45135" y="2451"/>
                </a:lnTo>
                <a:lnTo>
                  <a:pt x="3086" y="240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3907602" y="3881937"/>
            <a:ext cx="96621" cy="31496"/>
          </a:xfrm>
          <a:custGeom>
            <a:avLst/>
            <a:gdLst/>
            <a:ahLst/>
            <a:cxnLst/>
            <a:rect l="l" t="t" r="r" b="b"/>
            <a:pathLst>
              <a:path w="96621" h="31496">
                <a:moveTo>
                  <a:pt x="50126" y="28994"/>
                </a:moveTo>
                <a:lnTo>
                  <a:pt x="47180" y="30505"/>
                </a:lnTo>
                <a:lnTo>
                  <a:pt x="42735" y="31496"/>
                </a:lnTo>
                <a:lnTo>
                  <a:pt x="40170" y="31216"/>
                </a:lnTo>
                <a:lnTo>
                  <a:pt x="2552" y="27165"/>
                </a:lnTo>
                <a:lnTo>
                  <a:pt x="0" y="26898"/>
                </a:lnTo>
                <a:lnTo>
                  <a:pt x="241" y="25488"/>
                </a:lnTo>
                <a:lnTo>
                  <a:pt x="3086" y="24015"/>
                </a:lnTo>
                <a:lnTo>
                  <a:pt x="45135" y="2451"/>
                </a:lnTo>
                <a:lnTo>
                  <a:pt x="47993" y="990"/>
                </a:lnTo>
                <a:lnTo>
                  <a:pt x="52438" y="0"/>
                </a:lnTo>
                <a:lnTo>
                  <a:pt x="55079" y="215"/>
                </a:lnTo>
                <a:lnTo>
                  <a:pt x="93980" y="3619"/>
                </a:lnTo>
                <a:lnTo>
                  <a:pt x="96621" y="3848"/>
                </a:lnTo>
                <a:lnTo>
                  <a:pt x="96380" y="5257"/>
                </a:lnTo>
                <a:lnTo>
                  <a:pt x="93433" y="6769"/>
                </a:lnTo>
                <a:lnTo>
                  <a:pt x="50126" y="289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954452" y="3886164"/>
            <a:ext cx="98234" cy="32334"/>
          </a:xfrm>
          <a:custGeom>
            <a:avLst/>
            <a:gdLst/>
            <a:ahLst/>
            <a:cxnLst/>
            <a:rect l="l" t="t" r="r" b="b"/>
            <a:pathLst>
              <a:path w="98234" h="32334">
                <a:moveTo>
                  <a:pt x="50291" y="29743"/>
                </a:moveTo>
                <a:lnTo>
                  <a:pt x="94894" y="6857"/>
                </a:lnTo>
                <a:lnTo>
                  <a:pt x="97916" y="5295"/>
                </a:lnTo>
                <a:lnTo>
                  <a:pt x="98234" y="3860"/>
                </a:lnTo>
                <a:lnTo>
                  <a:pt x="95580" y="3632"/>
                </a:lnTo>
                <a:lnTo>
                  <a:pt x="56692" y="241"/>
                </a:lnTo>
                <a:lnTo>
                  <a:pt x="54063" y="0"/>
                </a:lnTo>
                <a:lnTo>
                  <a:pt x="49529" y="1028"/>
                </a:lnTo>
                <a:lnTo>
                  <a:pt x="46583" y="2539"/>
                </a:lnTo>
                <a:lnTo>
                  <a:pt x="3276" y="24764"/>
                </a:lnTo>
                <a:lnTo>
                  <a:pt x="330" y="26288"/>
                </a:lnTo>
                <a:lnTo>
                  <a:pt x="0" y="27724"/>
                </a:lnTo>
                <a:lnTo>
                  <a:pt x="2552" y="28003"/>
                </a:lnTo>
                <a:lnTo>
                  <a:pt x="40195" y="32054"/>
                </a:lnTo>
                <a:lnTo>
                  <a:pt x="42735" y="32334"/>
                </a:lnTo>
                <a:lnTo>
                  <a:pt x="47269" y="31292"/>
                </a:lnTo>
                <a:lnTo>
                  <a:pt x="50291" y="297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954452" y="3886164"/>
            <a:ext cx="98234" cy="32334"/>
          </a:xfrm>
          <a:custGeom>
            <a:avLst/>
            <a:gdLst/>
            <a:ahLst/>
            <a:cxnLst/>
            <a:rect l="l" t="t" r="r" b="b"/>
            <a:pathLst>
              <a:path w="98234" h="32334">
                <a:moveTo>
                  <a:pt x="50291" y="29743"/>
                </a:moveTo>
                <a:lnTo>
                  <a:pt x="47269" y="31292"/>
                </a:lnTo>
                <a:lnTo>
                  <a:pt x="42735" y="32334"/>
                </a:lnTo>
                <a:lnTo>
                  <a:pt x="40195" y="32054"/>
                </a:lnTo>
                <a:lnTo>
                  <a:pt x="2552" y="28003"/>
                </a:lnTo>
                <a:lnTo>
                  <a:pt x="0" y="27724"/>
                </a:lnTo>
                <a:lnTo>
                  <a:pt x="330" y="26288"/>
                </a:lnTo>
                <a:lnTo>
                  <a:pt x="3276" y="24764"/>
                </a:lnTo>
                <a:lnTo>
                  <a:pt x="46583" y="2539"/>
                </a:lnTo>
                <a:lnTo>
                  <a:pt x="49529" y="1028"/>
                </a:lnTo>
                <a:lnTo>
                  <a:pt x="54063" y="0"/>
                </a:lnTo>
                <a:lnTo>
                  <a:pt x="56692" y="241"/>
                </a:lnTo>
                <a:lnTo>
                  <a:pt x="95580" y="3632"/>
                </a:lnTo>
                <a:lnTo>
                  <a:pt x="98234" y="3860"/>
                </a:lnTo>
                <a:lnTo>
                  <a:pt x="97916" y="5295"/>
                </a:lnTo>
                <a:lnTo>
                  <a:pt x="94894" y="6857"/>
                </a:lnTo>
                <a:lnTo>
                  <a:pt x="50291" y="2974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4001324" y="3890394"/>
            <a:ext cx="99847" cy="33147"/>
          </a:xfrm>
          <a:custGeom>
            <a:avLst/>
            <a:gdLst/>
            <a:ahLst/>
            <a:cxnLst/>
            <a:rect l="l" t="t" r="r" b="b"/>
            <a:pathLst>
              <a:path w="99847" h="33147">
                <a:moveTo>
                  <a:pt x="42748" y="33146"/>
                </a:moveTo>
                <a:lnTo>
                  <a:pt x="47320" y="32080"/>
                </a:lnTo>
                <a:lnTo>
                  <a:pt x="50444" y="30479"/>
                </a:lnTo>
                <a:lnTo>
                  <a:pt x="96342" y="6934"/>
                </a:lnTo>
                <a:lnTo>
                  <a:pt x="99440" y="5346"/>
                </a:lnTo>
                <a:lnTo>
                  <a:pt x="99847" y="3848"/>
                </a:lnTo>
                <a:lnTo>
                  <a:pt x="97180" y="3619"/>
                </a:lnTo>
                <a:lnTo>
                  <a:pt x="58292" y="241"/>
                </a:lnTo>
                <a:lnTo>
                  <a:pt x="55651" y="0"/>
                </a:lnTo>
                <a:lnTo>
                  <a:pt x="51053" y="1066"/>
                </a:lnTo>
                <a:lnTo>
                  <a:pt x="48031" y="2628"/>
                </a:lnTo>
                <a:lnTo>
                  <a:pt x="3416" y="25514"/>
                </a:lnTo>
                <a:lnTo>
                  <a:pt x="393" y="27063"/>
                </a:lnTo>
                <a:lnTo>
                  <a:pt x="0" y="28549"/>
                </a:lnTo>
                <a:lnTo>
                  <a:pt x="2565" y="28816"/>
                </a:lnTo>
                <a:lnTo>
                  <a:pt x="40195" y="32880"/>
                </a:lnTo>
                <a:lnTo>
                  <a:pt x="42748" y="331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4001324" y="3890394"/>
            <a:ext cx="99847" cy="33147"/>
          </a:xfrm>
          <a:custGeom>
            <a:avLst/>
            <a:gdLst/>
            <a:ahLst/>
            <a:cxnLst/>
            <a:rect l="l" t="t" r="r" b="b"/>
            <a:pathLst>
              <a:path w="99847" h="33147">
                <a:moveTo>
                  <a:pt x="50444" y="30479"/>
                </a:moveTo>
                <a:lnTo>
                  <a:pt x="47320" y="32080"/>
                </a:lnTo>
                <a:lnTo>
                  <a:pt x="42748" y="33146"/>
                </a:lnTo>
                <a:lnTo>
                  <a:pt x="40195" y="32880"/>
                </a:lnTo>
                <a:lnTo>
                  <a:pt x="2565" y="28816"/>
                </a:lnTo>
                <a:lnTo>
                  <a:pt x="0" y="28549"/>
                </a:lnTo>
                <a:lnTo>
                  <a:pt x="393" y="27063"/>
                </a:lnTo>
                <a:lnTo>
                  <a:pt x="3416" y="25514"/>
                </a:lnTo>
                <a:lnTo>
                  <a:pt x="48031" y="2628"/>
                </a:lnTo>
                <a:lnTo>
                  <a:pt x="51053" y="1066"/>
                </a:lnTo>
                <a:lnTo>
                  <a:pt x="55651" y="0"/>
                </a:lnTo>
                <a:lnTo>
                  <a:pt x="58292" y="241"/>
                </a:lnTo>
                <a:lnTo>
                  <a:pt x="97180" y="3619"/>
                </a:lnTo>
                <a:lnTo>
                  <a:pt x="99847" y="3848"/>
                </a:lnTo>
                <a:lnTo>
                  <a:pt x="99440" y="5346"/>
                </a:lnTo>
                <a:lnTo>
                  <a:pt x="96342" y="6934"/>
                </a:lnTo>
                <a:lnTo>
                  <a:pt x="50444" y="304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4048201" y="3894619"/>
            <a:ext cx="101422" cy="33985"/>
          </a:xfrm>
          <a:custGeom>
            <a:avLst/>
            <a:gdLst/>
            <a:ahLst/>
            <a:cxnLst/>
            <a:rect l="l" t="t" r="r" b="b"/>
            <a:pathLst>
              <a:path w="101422" h="33985">
                <a:moveTo>
                  <a:pt x="50596" y="31229"/>
                </a:moveTo>
                <a:lnTo>
                  <a:pt x="97764" y="7023"/>
                </a:lnTo>
                <a:lnTo>
                  <a:pt x="100952" y="5384"/>
                </a:lnTo>
                <a:lnTo>
                  <a:pt x="101422" y="3860"/>
                </a:lnTo>
                <a:lnTo>
                  <a:pt x="98780" y="3632"/>
                </a:lnTo>
                <a:lnTo>
                  <a:pt x="59880" y="228"/>
                </a:lnTo>
                <a:lnTo>
                  <a:pt x="57238" y="0"/>
                </a:lnTo>
                <a:lnTo>
                  <a:pt x="52565" y="1117"/>
                </a:lnTo>
                <a:lnTo>
                  <a:pt x="49466" y="2705"/>
                </a:lnTo>
                <a:lnTo>
                  <a:pt x="3568" y="26250"/>
                </a:lnTo>
                <a:lnTo>
                  <a:pt x="444" y="27851"/>
                </a:lnTo>
                <a:lnTo>
                  <a:pt x="0" y="29375"/>
                </a:lnTo>
                <a:lnTo>
                  <a:pt x="2552" y="29641"/>
                </a:lnTo>
                <a:lnTo>
                  <a:pt x="40170" y="33705"/>
                </a:lnTo>
                <a:lnTo>
                  <a:pt x="42710" y="33985"/>
                </a:lnTo>
                <a:lnTo>
                  <a:pt x="47383" y="32867"/>
                </a:lnTo>
                <a:lnTo>
                  <a:pt x="50596" y="312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4048201" y="3894619"/>
            <a:ext cx="101422" cy="33985"/>
          </a:xfrm>
          <a:custGeom>
            <a:avLst/>
            <a:gdLst/>
            <a:ahLst/>
            <a:cxnLst/>
            <a:rect l="l" t="t" r="r" b="b"/>
            <a:pathLst>
              <a:path w="101422" h="33985">
                <a:moveTo>
                  <a:pt x="50596" y="31229"/>
                </a:moveTo>
                <a:lnTo>
                  <a:pt x="47383" y="32867"/>
                </a:lnTo>
                <a:lnTo>
                  <a:pt x="42710" y="33985"/>
                </a:lnTo>
                <a:lnTo>
                  <a:pt x="40170" y="33705"/>
                </a:lnTo>
                <a:lnTo>
                  <a:pt x="2552" y="29641"/>
                </a:lnTo>
                <a:lnTo>
                  <a:pt x="0" y="29375"/>
                </a:lnTo>
                <a:lnTo>
                  <a:pt x="444" y="27851"/>
                </a:lnTo>
                <a:lnTo>
                  <a:pt x="3568" y="26250"/>
                </a:lnTo>
                <a:lnTo>
                  <a:pt x="49466" y="2705"/>
                </a:lnTo>
                <a:lnTo>
                  <a:pt x="52565" y="1117"/>
                </a:lnTo>
                <a:lnTo>
                  <a:pt x="57238" y="0"/>
                </a:lnTo>
                <a:lnTo>
                  <a:pt x="59880" y="228"/>
                </a:lnTo>
                <a:lnTo>
                  <a:pt x="98780" y="3632"/>
                </a:lnTo>
                <a:lnTo>
                  <a:pt x="101422" y="3860"/>
                </a:lnTo>
                <a:lnTo>
                  <a:pt x="100952" y="5384"/>
                </a:lnTo>
                <a:lnTo>
                  <a:pt x="97764" y="7023"/>
                </a:lnTo>
                <a:lnTo>
                  <a:pt x="50596" y="312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4095066" y="3898847"/>
            <a:ext cx="103022" cy="34798"/>
          </a:xfrm>
          <a:custGeom>
            <a:avLst/>
            <a:gdLst/>
            <a:ahLst/>
            <a:cxnLst/>
            <a:rect l="l" t="t" r="r" b="b"/>
            <a:pathLst>
              <a:path w="103022" h="34798">
                <a:moveTo>
                  <a:pt x="50761" y="31965"/>
                </a:moveTo>
                <a:lnTo>
                  <a:pt x="99212" y="7111"/>
                </a:lnTo>
                <a:lnTo>
                  <a:pt x="102501" y="5422"/>
                </a:lnTo>
                <a:lnTo>
                  <a:pt x="103022" y="3860"/>
                </a:lnTo>
                <a:lnTo>
                  <a:pt x="100393" y="3632"/>
                </a:lnTo>
                <a:lnTo>
                  <a:pt x="61468" y="241"/>
                </a:lnTo>
                <a:lnTo>
                  <a:pt x="58826" y="0"/>
                </a:lnTo>
                <a:lnTo>
                  <a:pt x="54089" y="1155"/>
                </a:lnTo>
                <a:lnTo>
                  <a:pt x="50901" y="2793"/>
                </a:lnTo>
                <a:lnTo>
                  <a:pt x="3733" y="27000"/>
                </a:lnTo>
                <a:lnTo>
                  <a:pt x="520" y="28638"/>
                </a:lnTo>
                <a:lnTo>
                  <a:pt x="0" y="30200"/>
                </a:lnTo>
                <a:lnTo>
                  <a:pt x="2552" y="30467"/>
                </a:lnTo>
                <a:lnTo>
                  <a:pt x="40182" y="34518"/>
                </a:lnTo>
                <a:lnTo>
                  <a:pt x="42722" y="34797"/>
                </a:lnTo>
                <a:lnTo>
                  <a:pt x="47472" y="33654"/>
                </a:lnTo>
                <a:lnTo>
                  <a:pt x="50761" y="319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4095066" y="3898847"/>
            <a:ext cx="103022" cy="34798"/>
          </a:xfrm>
          <a:custGeom>
            <a:avLst/>
            <a:gdLst/>
            <a:ahLst/>
            <a:cxnLst/>
            <a:rect l="l" t="t" r="r" b="b"/>
            <a:pathLst>
              <a:path w="103022" h="34798">
                <a:moveTo>
                  <a:pt x="50761" y="31965"/>
                </a:moveTo>
                <a:lnTo>
                  <a:pt x="47472" y="33654"/>
                </a:lnTo>
                <a:lnTo>
                  <a:pt x="42722" y="34797"/>
                </a:lnTo>
                <a:lnTo>
                  <a:pt x="40182" y="34518"/>
                </a:lnTo>
                <a:lnTo>
                  <a:pt x="2552" y="30467"/>
                </a:lnTo>
                <a:lnTo>
                  <a:pt x="0" y="30200"/>
                </a:lnTo>
                <a:lnTo>
                  <a:pt x="520" y="28638"/>
                </a:lnTo>
                <a:lnTo>
                  <a:pt x="3733" y="27000"/>
                </a:lnTo>
                <a:lnTo>
                  <a:pt x="50901" y="2793"/>
                </a:lnTo>
                <a:lnTo>
                  <a:pt x="54089" y="1155"/>
                </a:lnTo>
                <a:lnTo>
                  <a:pt x="58826" y="0"/>
                </a:lnTo>
                <a:lnTo>
                  <a:pt x="61468" y="241"/>
                </a:lnTo>
                <a:lnTo>
                  <a:pt x="100393" y="3632"/>
                </a:lnTo>
                <a:lnTo>
                  <a:pt x="103022" y="3860"/>
                </a:lnTo>
                <a:lnTo>
                  <a:pt x="102501" y="5422"/>
                </a:lnTo>
                <a:lnTo>
                  <a:pt x="99212" y="7111"/>
                </a:lnTo>
                <a:lnTo>
                  <a:pt x="50761" y="319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4141929" y="3903083"/>
            <a:ext cx="104622" cy="35623"/>
          </a:xfrm>
          <a:custGeom>
            <a:avLst/>
            <a:gdLst/>
            <a:ahLst/>
            <a:cxnLst/>
            <a:rect l="l" t="t" r="r" b="b"/>
            <a:pathLst>
              <a:path w="104622" h="35623">
                <a:moveTo>
                  <a:pt x="52349" y="2882"/>
                </a:moveTo>
                <a:lnTo>
                  <a:pt x="3898" y="27736"/>
                </a:lnTo>
                <a:lnTo>
                  <a:pt x="609" y="29413"/>
                </a:lnTo>
                <a:lnTo>
                  <a:pt x="0" y="31013"/>
                </a:lnTo>
                <a:lnTo>
                  <a:pt x="2552" y="31292"/>
                </a:lnTo>
                <a:lnTo>
                  <a:pt x="40170" y="35344"/>
                </a:lnTo>
                <a:lnTo>
                  <a:pt x="42735" y="35623"/>
                </a:lnTo>
                <a:lnTo>
                  <a:pt x="47523" y="34442"/>
                </a:lnTo>
                <a:lnTo>
                  <a:pt x="50914" y="32715"/>
                </a:lnTo>
                <a:lnTo>
                  <a:pt x="100647" y="7188"/>
                </a:lnTo>
                <a:lnTo>
                  <a:pt x="104038" y="5461"/>
                </a:lnTo>
                <a:lnTo>
                  <a:pt x="104622" y="3860"/>
                </a:lnTo>
                <a:lnTo>
                  <a:pt x="102006" y="3632"/>
                </a:lnTo>
                <a:lnTo>
                  <a:pt x="63080" y="228"/>
                </a:lnTo>
                <a:lnTo>
                  <a:pt x="60426" y="0"/>
                </a:lnTo>
                <a:lnTo>
                  <a:pt x="55638" y="1193"/>
                </a:lnTo>
                <a:lnTo>
                  <a:pt x="52349" y="28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4141929" y="3903083"/>
            <a:ext cx="104622" cy="35623"/>
          </a:xfrm>
          <a:custGeom>
            <a:avLst/>
            <a:gdLst/>
            <a:ahLst/>
            <a:cxnLst/>
            <a:rect l="l" t="t" r="r" b="b"/>
            <a:pathLst>
              <a:path w="104622" h="35623">
                <a:moveTo>
                  <a:pt x="50914" y="32715"/>
                </a:moveTo>
                <a:lnTo>
                  <a:pt x="47523" y="34442"/>
                </a:lnTo>
                <a:lnTo>
                  <a:pt x="42735" y="35623"/>
                </a:lnTo>
                <a:lnTo>
                  <a:pt x="40170" y="35344"/>
                </a:lnTo>
                <a:lnTo>
                  <a:pt x="2552" y="31292"/>
                </a:lnTo>
                <a:lnTo>
                  <a:pt x="0" y="31013"/>
                </a:lnTo>
                <a:lnTo>
                  <a:pt x="609" y="29413"/>
                </a:lnTo>
                <a:lnTo>
                  <a:pt x="3898" y="27736"/>
                </a:lnTo>
                <a:lnTo>
                  <a:pt x="52349" y="2882"/>
                </a:lnTo>
                <a:lnTo>
                  <a:pt x="55638" y="1193"/>
                </a:lnTo>
                <a:lnTo>
                  <a:pt x="60426" y="0"/>
                </a:lnTo>
                <a:lnTo>
                  <a:pt x="63080" y="228"/>
                </a:lnTo>
                <a:lnTo>
                  <a:pt x="102006" y="3632"/>
                </a:lnTo>
                <a:lnTo>
                  <a:pt x="104622" y="3860"/>
                </a:lnTo>
                <a:lnTo>
                  <a:pt x="104038" y="5461"/>
                </a:lnTo>
                <a:lnTo>
                  <a:pt x="100647" y="7188"/>
                </a:lnTo>
                <a:lnTo>
                  <a:pt x="50914" y="327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4188801" y="3907323"/>
            <a:ext cx="106222" cy="36436"/>
          </a:xfrm>
          <a:custGeom>
            <a:avLst/>
            <a:gdLst/>
            <a:ahLst/>
            <a:cxnLst/>
            <a:rect l="l" t="t" r="r" b="b"/>
            <a:pathLst>
              <a:path w="106222" h="36436">
                <a:moveTo>
                  <a:pt x="53784" y="2946"/>
                </a:moveTo>
                <a:lnTo>
                  <a:pt x="4038" y="28473"/>
                </a:lnTo>
                <a:lnTo>
                  <a:pt x="660" y="30200"/>
                </a:lnTo>
                <a:lnTo>
                  <a:pt x="0" y="31826"/>
                </a:lnTo>
                <a:lnTo>
                  <a:pt x="2565" y="32105"/>
                </a:lnTo>
                <a:lnTo>
                  <a:pt x="40182" y="36156"/>
                </a:lnTo>
                <a:lnTo>
                  <a:pt x="42722" y="36436"/>
                </a:lnTo>
                <a:lnTo>
                  <a:pt x="47612" y="35204"/>
                </a:lnTo>
                <a:lnTo>
                  <a:pt x="51066" y="33439"/>
                </a:lnTo>
                <a:lnTo>
                  <a:pt x="102095" y="7251"/>
                </a:lnTo>
                <a:lnTo>
                  <a:pt x="105575" y="5473"/>
                </a:lnTo>
                <a:lnTo>
                  <a:pt x="106222" y="3848"/>
                </a:lnTo>
                <a:lnTo>
                  <a:pt x="103581" y="3619"/>
                </a:lnTo>
                <a:lnTo>
                  <a:pt x="64668" y="228"/>
                </a:lnTo>
                <a:lnTo>
                  <a:pt x="62026" y="0"/>
                </a:lnTo>
                <a:lnTo>
                  <a:pt x="57162" y="1219"/>
                </a:lnTo>
                <a:lnTo>
                  <a:pt x="53784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4188801" y="3907323"/>
            <a:ext cx="106222" cy="36436"/>
          </a:xfrm>
          <a:custGeom>
            <a:avLst/>
            <a:gdLst/>
            <a:ahLst/>
            <a:cxnLst/>
            <a:rect l="l" t="t" r="r" b="b"/>
            <a:pathLst>
              <a:path w="106222" h="36436">
                <a:moveTo>
                  <a:pt x="51066" y="33439"/>
                </a:moveTo>
                <a:lnTo>
                  <a:pt x="47612" y="35204"/>
                </a:lnTo>
                <a:lnTo>
                  <a:pt x="42722" y="36436"/>
                </a:lnTo>
                <a:lnTo>
                  <a:pt x="40182" y="36156"/>
                </a:lnTo>
                <a:lnTo>
                  <a:pt x="2565" y="32105"/>
                </a:lnTo>
                <a:lnTo>
                  <a:pt x="0" y="31826"/>
                </a:lnTo>
                <a:lnTo>
                  <a:pt x="660" y="30200"/>
                </a:lnTo>
                <a:lnTo>
                  <a:pt x="4038" y="28473"/>
                </a:lnTo>
                <a:lnTo>
                  <a:pt x="53784" y="2946"/>
                </a:lnTo>
                <a:lnTo>
                  <a:pt x="57162" y="1219"/>
                </a:lnTo>
                <a:lnTo>
                  <a:pt x="62026" y="0"/>
                </a:lnTo>
                <a:lnTo>
                  <a:pt x="64668" y="228"/>
                </a:lnTo>
                <a:lnTo>
                  <a:pt x="103581" y="3619"/>
                </a:lnTo>
                <a:lnTo>
                  <a:pt x="106222" y="3848"/>
                </a:lnTo>
                <a:lnTo>
                  <a:pt x="105575" y="5473"/>
                </a:lnTo>
                <a:lnTo>
                  <a:pt x="102095" y="7251"/>
                </a:lnTo>
                <a:lnTo>
                  <a:pt x="51066" y="334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4235659" y="3911554"/>
            <a:ext cx="107822" cy="37261"/>
          </a:xfrm>
          <a:custGeom>
            <a:avLst/>
            <a:gdLst/>
            <a:ahLst/>
            <a:cxnLst/>
            <a:rect l="l" t="t" r="r" b="b"/>
            <a:pathLst>
              <a:path w="107823" h="37261">
                <a:moveTo>
                  <a:pt x="51231" y="34175"/>
                </a:moveTo>
                <a:lnTo>
                  <a:pt x="103543" y="7340"/>
                </a:lnTo>
                <a:lnTo>
                  <a:pt x="107099" y="5511"/>
                </a:lnTo>
                <a:lnTo>
                  <a:pt x="107822" y="3848"/>
                </a:lnTo>
                <a:lnTo>
                  <a:pt x="105194" y="3619"/>
                </a:lnTo>
                <a:lnTo>
                  <a:pt x="66281" y="215"/>
                </a:lnTo>
                <a:lnTo>
                  <a:pt x="63652" y="0"/>
                </a:lnTo>
                <a:lnTo>
                  <a:pt x="58712" y="1244"/>
                </a:lnTo>
                <a:lnTo>
                  <a:pt x="55244" y="3022"/>
                </a:lnTo>
                <a:lnTo>
                  <a:pt x="4203" y="29209"/>
                </a:lnTo>
                <a:lnTo>
                  <a:pt x="761" y="30975"/>
                </a:lnTo>
                <a:lnTo>
                  <a:pt x="0" y="32651"/>
                </a:lnTo>
                <a:lnTo>
                  <a:pt x="2565" y="32918"/>
                </a:lnTo>
                <a:lnTo>
                  <a:pt x="40195" y="36982"/>
                </a:lnTo>
                <a:lnTo>
                  <a:pt x="42735" y="37261"/>
                </a:lnTo>
                <a:lnTo>
                  <a:pt x="47688" y="35991"/>
                </a:lnTo>
                <a:lnTo>
                  <a:pt x="51231" y="34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4235659" y="3911554"/>
            <a:ext cx="107822" cy="37261"/>
          </a:xfrm>
          <a:custGeom>
            <a:avLst/>
            <a:gdLst/>
            <a:ahLst/>
            <a:cxnLst/>
            <a:rect l="l" t="t" r="r" b="b"/>
            <a:pathLst>
              <a:path w="107823" h="37261">
                <a:moveTo>
                  <a:pt x="51231" y="34175"/>
                </a:moveTo>
                <a:lnTo>
                  <a:pt x="47688" y="35991"/>
                </a:lnTo>
                <a:lnTo>
                  <a:pt x="42735" y="37261"/>
                </a:lnTo>
                <a:lnTo>
                  <a:pt x="40195" y="36982"/>
                </a:lnTo>
                <a:lnTo>
                  <a:pt x="2565" y="32918"/>
                </a:lnTo>
                <a:lnTo>
                  <a:pt x="0" y="32651"/>
                </a:lnTo>
                <a:lnTo>
                  <a:pt x="761" y="30975"/>
                </a:lnTo>
                <a:lnTo>
                  <a:pt x="4203" y="29209"/>
                </a:lnTo>
                <a:lnTo>
                  <a:pt x="55244" y="3022"/>
                </a:lnTo>
                <a:lnTo>
                  <a:pt x="58712" y="1244"/>
                </a:lnTo>
                <a:lnTo>
                  <a:pt x="63652" y="0"/>
                </a:lnTo>
                <a:lnTo>
                  <a:pt x="66281" y="215"/>
                </a:lnTo>
                <a:lnTo>
                  <a:pt x="105194" y="3619"/>
                </a:lnTo>
                <a:lnTo>
                  <a:pt x="107822" y="3848"/>
                </a:lnTo>
                <a:lnTo>
                  <a:pt x="107099" y="5511"/>
                </a:lnTo>
                <a:lnTo>
                  <a:pt x="103543" y="7340"/>
                </a:lnTo>
                <a:lnTo>
                  <a:pt x="51231" y="341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4282543" y="3915773"/>
            <a:ext cx="109410" cy="38100"/>
          </a:xfrm>
          <a:custGeom>
            <a:avLst/>
            <a:gdLst/>
            <a:ahLst/>
            <a:cxnLst/>
            <a:rect l="l" t="t" r="r" b="b"/>
            <a:pathLst>
              <a:path w="109410" h="38100">
                <a:moveTo>
                  <a:pt x="51371" y="34937"/>
                </a:moveTo>
                <a:lnTo>
                  <a:pt x="104978" y="7429"/>
                </a:lnTo>
                <a:lnTo>
                  <a:pt x="108597" y="5562"/>
                </a:lnTo>
                <a:lnTo>
                  <a:pt x="109410" y="3860"/>
                </a:lnTo>
                <a:lnTo>
                  <a:pt x="106768" y="3632"/>
                </a:lnTo>
                <a:lnTo>
                  <a:pt x="67868" y="241"/>
                </a:lnTo>
                <a:lnTo>
                  <a:pt x="65239" y="0"/>
                </a:lnTo>
                <a:lnTo>
                  <a:pt x="60223" y="1295"/>
                </a:lnTo>
                <a:lnTo>
                  <a:pt x="56654" y="3111"/>
                </a:lnTo>
                <a:lnTo>
                  <a:pt x="4343" y="29959"/>
                </a:lnTo>
                <a:lnTo>
                  <a:pt x="800" y="31775"/>
                </a:lnTo>
                <a:lnTo>
                  <a:pt x="0" y="33477"/>
                </a:lnTo>
                <a:lnTo>
                  <a:pt x="2539" y="33756"/>
                </a:lnTo>
                <a:lnTo>
                  <a:pt x="40182" y="37807"/>
                </a:lnTo>
                <a:lnTo>
                  <a:pt x="42710" y="38099"/>
                </a:lnTo>
                <a:lnTo>
                  <a:pt x="47726" y="36791"/>
                </a:lnTo>
                <a:lnTo>
                  <a:pt x="51371" y="349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4282543" y="3915773"/>
            <a:ext cx="109410" cy="38100"/>
          </a:xfrm>
          <a:custGeom>
            <a:avLst/>
            <a:gdLst/>
            <a:ahLst/>
            <a:cxnLst/>
            <a:rect l="l" t="t" r="r" b="b"/>
            <a:pathLst>
              <a:path w="109410" h="38100">
                <a:moveTo>
                  <a:pt x="51371" y="34937"/>
                </a:moveTo>
                <a:lnTo>
                  <a:pt x="47726" y="36791"/>
                </a:lnTo>
                <a:lnTo>
                  <a:pt x="42710" y="38099"/>
                </a:lnTo>
                <a:lnTo>
                  <a:pt x="40182" y="37807"/>
                </a:lnTo>
                <a:lnTo>
                  <a:pt x="2539" y="33756"/>
                </a:lnTo>
                <a:lnTo>
                  <a:pt x="0" y="33477"/>
                </a:lnTo>
                <a:lnTo>
                  <a:pt x="800" y="31775"/>
                </a:lnTo>
                <a:lnTo>
                  <a:pt x="4343" y="29959"/>
                </a:lnTo>
                <a:lnTo>
                  <a:pt x="56654" y="3111"/>
                </a:lnTo>
                <a:lnTo>
                  <a:pt x="60223" y="1295"/>
                </a:lnTo>
                <a:lnTo>
                  <a:pt x="65239" y="0"/>
                </a:lnTo>
                <a:lnTo>
                  <a:pt x="67868" y="241"/>
                </a:lnTo>
                <a:lnTo>
                  <a:pt x="106768" y="3632"/>
                </a:lnTo>
                <a:lnTo>
                  <a:pt x="109410" y="3860"/>
                </a:lnTo>
                <a:lnTo>
                  <a:pt x="108597" y="5562"/>
                </a:lnTo>
                <a:lnTo>
                  <a:pt x="104978" y="7429"/>
                </a:lnTo>
                <a:lnTo>
                  <a:pt x="51371" y="349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3810146" y="3903781"/>
            <a:ext cx="93306" cy="31445"/>
          </a:xfrm>
          <a:custGeom>
            <a:avLst/>
            <a:gdLst/>
            <a:ahLst/>
            <a:cxnLst/>
            <a:rect l="l" t="t" r="r" b="b"/>
            <a:pathLst>
              <a:path w="93306" h="31445">
                <a:moveTo>
                  <a:pt x="48183" y="29044"/>
                </a:moveTo>
                <a:lnTo>
                  <a:pt x="90220" y="7480"/>
                </a:lnTo>
                <a:lnTo>
                  <a:pt x="93078" y="6007"/>
                </a:lnTo>
                <a:lnTo>
                  <a:pt x="93306" y="4610"/>
                </a:lnTo>
                <a:lnTo>
                  <a:pt x="90766" y="4330"/>
                </a:lnTo>
                <a:lnTo>
                  <a:pt x="53124" y="279"/>
                </a:lnTo>
                <a:lnTo>
                  <a:pt x="50584" y="0"/>
                </a:lnTo>
                <a:lnTo>
                  <a:pt x="46291" y="927"/>
                </a:lnTo>
                <a:lnTo>
                  <a:pt x="43522" y="2336"/>
                </a:lnTo>
                <a:lnTo>
                  <a:pt x="2755" y="23253"/>
                </a:lnTo>
                <a:lnTo>
                  <a:pt x="0" y="24676"/>
                </a:lnTo>
                <a:lnTo>
                  <a:pt x="2222" y="26403"/>
                </a:lnTo>
                <a:lnTo>
                  <a:pt x="38557" y="31114"/>
                </a:lnTo>
                <a:lnTo>
                  <a:pt x="41020" y="31445"/>
                </a:lnTo>
                <a:lnTo>
                  <a:pt x="45313" y="30518"/>
                </a:lnTo>
                <a:lnTo>
                  <a:pt x="48183" y="290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3809892" y="3903781"/>
            <a:ext cx="93560" cy="31445"/>
          </a:xfrm>
          <a:custGeom>
            <a:avLst/>
            <a:gdLst/>
            <a:ahLst/>
            <a:cxnLst/>
            <a:rect l="l" t="t" r="r" b="b"/>
            <a:pathLst>
              <a:path w="93560" h="31445">
                <a:moveTo>
                  <a:pt x="48437" y="29044"/>
                </a:moveTo>
                <a:lnTo>
                  <a:pt x="45567" y="30518"/>
                </a:lnTo>
                <a:lnTo>
                  <a:pt x="41274" y="31445"/>
                </a:lnTo>
                <a:lnTo>
                  <a:pt x="38811" y="31114"/>
                </a:lnTo>
                <a:lnTo>
                  <a:pt x="2476" y="26403"/>
                </a:lnTo>
                <a:lnTo>
                  <a:pt x="0" y="26085"/>
                </a:lnTo>
                <a:lnTo>
                  <a:pt x="253" y="24676"/>
                </a:lnTo>
                <a:lnTo>
                  <a:pt x="3009" y="23253"/>
                </a:lnTo>
                <a:lnTo>
                  <a:pt x="43776" y="2336"/>
                </a:lnTo>
                <a:lnTo>
                  <a:pt x="46545" y="927"/>
                </a:lnTo>
                <a:lnTo>
                  <a:pt x="50838" y="0"/>
                </a:lnTo>
                <a:lnTo>
                  <a:pt x="53378" y="279"/>
                </a:lnTo>
                <a:lnTo>
                  <a:pt x="91020" y="4330"/>
                </a:lnTo>
                <a:lnTo>
                  <a:pt x="93560" y="4610"/>
                </a:lnTo>
                <a:lnTo>
                  <a:pt x="93332" y="6007"/>
                </a:lnTo>
                <a:lnTo>
                  <a:pt x="90474" y="7480"/>
                </a:lnTo>
                <a:lnTo>
                  <a:pt x="48437" y="2904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3855464" y="3908840"/>
            <a:ext cx="94881" cy="32257"/>
          </a:xfrm>
          <a:custGeom>
            <a:avLst/>
            <a:gdLst/>
            <a:ahLst/>
            <a:cxnLst/>
            <a:rect l="l" t="t" r="r" b="b"/>
            <a:pathLst>
              <a:path w="94881" h="32258">
                <a:moveTo>
                  <a:pt x="2870" y="23990"/>
                </a:moveTo>
                <a:lnTo>
                  <a:pt x="0" y="25463"/>
                </a:lnTo>
                <a:lnTo>
                  <a:pt x="2158" y="27228"/>
                </a:lnTo>
                <a:lnTo>
                  <a:pt x="38506" y="31940"/>
                </a:lnTo>
                <a:lnTo>
                  <a:pt x="40970" y="32258"/>
                </a:lnTo>
                <a:lnTo>
                  <a:pt x="45351" y="31292"/>
                </a:lnTo>
                <a:lnTo>
                  <a:pt x="48298" y="29781"/>
                </a:lnTo>
                <a:lnTo>
                  <a:pt x="91605" y="7556"/>
                </a:lnTo>
                <a:lnTo>
                  <a:pt x="94564" y="6045"/>
                </a:lnTo>
                <a:lnTo>
                  <a:pt x="94881" y="4597"/>
                </a:lnTo>
                <a:lnTo>
                  <a:pt x="92316" y="4318"/>
                </a:lnTo>
                <a:lnTo>
                  <a:pt x="54686" y="266"/>
                </a:lnTo>
                <a:lnTo>
                  <a:pt x="52133" y="0"/>
                </a:lnTo>
                <a:lnTo>
                  <a:pt x="47764" y="952"/>
                </a:lnTo>
                <a:lnTo>
                  <a:pt x="44907" y="2425"/>
                </a:lnTo>
                <a:lnTo>
                  <a:pt x="2870" y="239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3855158" y="3908840"/>
            <a:ext cx="95186" cy="32257"/>
          </a:xfrm>
          <a:custGeom>
            <a:avLst/>
            <a:gdLst/>
            <a:ahLst/>
            <a:cxnLst/>
            <a:rect l="l" t="t" r="r" b="b"/>
            <a:pathLst>
              <a:path w="95186" h="32258">
                <a:moveTo>
                  <a:pt x="48602" y="29781"/>
                </a:moveTo>
                <a:lnTo>
                  <a:pt x="45656" y="31292"/>
                </a:lnTo>
                <a:lnTo>
                  <a:pt x="41274" y="32258"/>
                </a:lnTo>
                <a:lnTo>
                  <a:pt x="38811" y="31940"/>
                </a:lnTo>
                <a:lnTo>
                  <a:pt x="2463" y="27228"/>
                </a:lnTo>
                <a:lnTo>
                  <a:pt x="0" y="26898"/>
                </a:lnTo>
                <a:lnTo>
                  <a:pt x="304" y="25463"/>
                </a:lnTo>
                <a:lnTo>
                  <a:pt x="3174" y="23990"/>
                </a:lnTo>
                <a:lnTo>
                  <a:pt x="45211" y="2425"/>
                </a:lnTo>
                <a:lnTo>
                  <a:pt x="48069" y="952"/>
                </a:lnTo>
                <a:lnTo>
                  <a:pt x="52438" y="0"/>
                </a:lnTo>
                <a:lnTo>
                  <a:pt x="54990" y="266"/>
                </a:lnTo>
                <a:lnTo>
                  <a:pt x="92621" y="4318"/>
                </a:lnTo>
                <a:lnTo>
                  <a:pt x="95186" y="4597"/>
                </a:lnTo>
                <a:lnTo>
                  <a:pt x="94868" y="6045"/>
                </a:lnTo>
                <a:lnTo>
                  <a:pt x="91909" y="7556"/>
                </a:lnTo>
                <a:lnTo>
                  <a:pt x="48602" y="297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3900824" y="3913888"/>
            <a:ext cx="96367" cy="33083"/>
          </a:xfrm>
          <a:custGeom>
            <a:avLst/>
            <a:gdLst/>
            <a:ahLst/>
            <a:cxnLst/>
            <a:rect l="l" t="t" r="r" b="b"/>
            <a:pathLst>
              <a:path w="96367" h="33083">
                <a:moveTo>
                  <a:pt x="48348" y="30530"/>
                </a:moveTo>
                <a:lnTo>
                  <a:pt x="92976" y="7632"/>
                </a:lnTo>
                <a:lnTo>
                  <a:pt x="95986" y="6083"/>
                </a:lnTo>
                <a:lnTo>
                  <a:pt x="96367" y="4610"/>
                </a:lnTo>
                <a:lnTo>
                  <a:pt x="93827" y="4330"/>
                </a:lnTo>
                <a:lnTo>
                  <a:pt x="56184" y="279"/>
                </a:lnTo>
                <a:lnTo>
                  <a:pt x="53632" y="0"/>
                </a:lnTo>
                <a:lnTo>
                  <a:pt x="49199" y="1003"/>
                </a:lnTo>
                <a:lnTo>
                  <a:pt x="46253" y="2514"/>
                </a:lnTo>
                <a:lnTo>
                  <a:pt x="2933" y="24726"/>
                </a:lnTo>
                <a:lnTo>
                  <a:pt x="0" y="26238"/>
                </a:lnTo>
                <a:lnTo>
                  <a:pt x="2082" y="28028"/>
                </a:lnTo>
                <a:lnTo>
                  <a:pt x="38417" y="32765"/>
                </a:lnTo>
                <a:lnTo>
                  <a:pt x="40881" y="33083"/>
                </a:lnTo>
                <a:lnTo>
                  <a:pt x="45339" y="32092"/>
                </a:lnTo>
                <a:lnTo>
                  <a:pt x="48348" y="305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3900430" y="3913888"/>
            <a:ext cx="96761" cy="33083"/>
          </a:xfrm>
          <a:custGeom>
            <a:avLst/>
            <a:gdLst/>
            <a:ahLst/>
            <a:cxnLst/>
            <a:rect l="l" t="t" r="r" b="b"/>
            <a:pathLst>
              <a:path w="96761" h="33083">
                <a:moveTo>
                  <a:pt x="48742" y="30530"/>
                </a:moveTo>
                <a:lnTo>
                  <a:pt x="45732" y="32092"/>
                </a:lnTo>
                <a:lnTo>
                  <a:pt x="41274" y="33083"/>
                </a:lnTo>
                <a:lnTo>
                  <a:pt x="38811" y="32765"/>
                </a:lnTo>
                <a:lnTo>
                  <a:pt x="2476" y="28028"/>
                </a:lnTo>
                <a:lnTo>
                  <a:pt x="0" y="27724"/>
                </a:lnTo>
                <a:lnTo>
                  <a:pt x="393" y="26238"/>
                </a:lnTo>
                <a:lnTo>
                  <a:pt x="3327" y="24726"/>
                </a:lnTo>
                <a:lnTo>
                  <a:pt x="46647" y="2514"/>
                </a:lnTo>
                <a:lnTo>
                  <a:pt x="49593" y="1003"/>
                </a:lnTo>
                <a:lnTo>
                  <a:pt x="54025" y="0"/>
                </a:lnTo>
                <a:lnTo>
                  <a:pt x="56578" y="279"/>
                </a:lnTo>
                <a:lnTo>
                  <a:pt x="94221" y="4330"/>
                </a:lnTo>
                <a:lnTo>
                  <a:pt x="96761" y="4610"/>
                </a:lnTo>
                <a:lnTo>
                  <a:pt x="96380" y="6083"/>
                </a:lnTo>
                <a:lnTo>
                  <a:pt x="93370" y="7632"/>
                </a:lnTo>
                <a:lnTo>
                  <a:pt x="48742" y="3053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3946153" y="3918938"/>
            <a:ext cx="97916" cy="33896"/>
          </a:xfrm>
          <a:custGeom>
            <a:avLst/>
            <a:gdLst/>
            <a:ahLst/>
            <a:cxnLst/>
            <a:rect l="l" t="t" r="r" b="b"/>
            <a:pathLst>
              <a:path w="97917" h="33896">
                <a:moveTo>
                  <a:pt x="48450" y="31267"/>
                </a:moveTo>
                <a:lnTo>
                  <a:pt x="94335" y="7721"/>
                </a:lnTo>
                <a:lnTo>
                  <a:pt x="97447" y="6121"/>
                </a:lnTo>
                <a:lnTo>
                  <a:pt x="97916" y="4597"/>
                </a:lnTo>
                <a:lnTo>
                  <a:pt x="95364" y="4330"/>
                </a:lnTo>
                <a:lnTo>
                  <a:pt x="57734" y="279"/>
                </a:lnTo>
                <a:lnTo>
                  <a:pt x="55181" y="0"/>
                </a:lnTo>
                <a:lnTo>
                  <a:pt x="50660" y="1041"/>
                </a:lnTo>
                <a:lnTo>
                  <a:pt x="47637" y="2578"/>
                </a:lnTo>
                <a:lnTo>
                  <a:pt x="3022" y="25476"/>
                </a:lnTo>
                <a:lnTo>
                  <a:pt x="0" y="27038"/>
                </a:lnTo>
                <a:lnTo>
                  <a:pt x="2006" y="28854"/>
                </a:lnTo>
                <a:lnTo>
                  <a:pt x="38341" y="33591"/>
                </a:lnTo>
                <a:lnTo>
                  <a:pt x="40817" y="33896"/>
                </a:lnTo>
                <a:lnTo>
                  <a:pt x="45338" y="32867"/>
                </a:lnTo>
                <a:lnTo>
                  <a:pt x="48450" y="312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3945695" y="3918938"/>
            <a:ext cx="98374" cy="33896"/>
          </a:xfrm>
          <a:custGeom>
            <a:avLst/>
            <a:gdLst/>
            <a:ahLst/>
            <a:cxnLst/>
            <a:rect l="l" t="t" r="r" b="b"/>
            <a:pathLst>
              <a:path w="98374" h="33896">
                <a:moveTo>
                  <a:pt x="48907" y="31267"/>
                </a:moveTo>
                <a:lnTo>
                  <a:pt x="45796" y="32867"/>
                </a:lnTo>
                <a:lnTo>
                  <a:pt x="41274" y="33896"/>
                </a:lnTo>
                <a:lnTo>
                  <a:pt x="38798" y="33591"/>
                </a:lnTo>
                <a:lnTo>
                  <a:pt x="2463" y="28854"/>
                </a:lnTo>
                <a:lnTo>
                  <a:pt x="0" y="28549"/>
                </a:lnTo>
                <a:lnTo>
                  <a:pt x="3479" y="25476"/>
                </a:lnTo>
                <a:lnTo>
                  <a:pt x="48094" y="2578"/>
                </a:lnTo>
                <a:lnTo>
                  <a:pt x="51117" y="1041"/>
                </a:lnTo>
                <a:lnTo>
                  <a:pt x="55638" y="0"/>
                </a:lnTo>
                <a:lnTo>
                  <a:pt x="58191" y="279"/>
                </a:lnTo>
                <a:lnTo>
                  <a:pt x="95821" y="4330"/>
                </a:lnTo>
                <a:lnTo>
                  <a:pt x="98374" y="4597"/>
                </a:lnTo>
                <a:lnTo>
                  <a:pt x="97904" y="6121"/>
                </a:lnTo>
                <a:lnTo>
                  <a:pt x="94792" y="7721"/>
                </a:lnTo>
                <a:lnTo>
                  <a:pt x="48907" y="3126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3991494" y="3923986"/>
            <a:ext cx="99428" cy="34734"/>
          </a:xfrm>
          <a:custGeom>
            <a:avLst/>
            <a:gdLst/>
            <a:ahLst/>
            <a:cxnLst/>
            <a:rect l="l" t="t" r="r" b="b"/>
            <a:pathLst>
              <a:path w="99428" h="34734">
                <a:moveTo>
                  <a:pt x="48996" y="2679"/>
                </a:moveTo>
                <a:lnTo>
                  <a:pt x="3111" y="26212"/>
                </a:lnTo>
                <a:lnTo>
                  <a:pt x="0" y="27813"/>
                </a:lnTo>
                <a:lnTo>
                  <a:pt x="1930" y="29692"/>
                </a:lnTo>
                <a:lnTo>
                  <a:pt x="38277" y="34404"/>
                </a:lnTo>
                <a:lnTo>
                  <a:pt x="40741" y="34734"/>
                </a:lnTo>
                <a:lnTo>
                  <a:pt x="45338" y="33642"/>
                </a:lnTo>
                <a:lnTo>
                  <a:pt x="48526" y="32016"/>
                </a:lnTo>
                <a:lnTo>
                  <a:pt x="95707" y="7810"/>
                </a:lnTo>
                <a:lnTo>
                  <a:pt x="98907" y="6172"/>
                </a:lnTo>
                <a:lnTo>
                  <a:pt x="99428" y="4622"/>
                </a:lnTo>
                <a:lnTo>
                  <a:pt x="96875" y="4343"/>
                </a:lnTo>
                <a:lnTo>
                  <a:pt x="59258" y="279"/>
                </a:lnTo>
                <a:lnTo>
                  <a:pt x="56705" y="0"/>
                </a:lnTo>
                <a:lnTo>
                  <a:pt x="52108" y="1079"/>
                </a:lnTo>
                <a:lnTo>
                  <a:pt x="48996" y="26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990962" y="3923986"/>
            <a:ext cx="99961" cy="34734"/>
          </a:xfrm>
          <a:custGeom>
            <a:avLst/>
            <a:gdLst/>
            <a:ahLst/>
            <a:cxnLst/>
            <a:rect l="l" t="t" r="r" b="b"/>
            <a:pathLst>
              <a:path w="99961" h="34734">
                <a:moveTo>
                  <a:pt x="49060" y="32016"/>
                </a:moveTo>
                <a:lnTo>
                  <a:pt x="45872" y="33642"/>
                </a:lnTo>
                <a:lnTo>
                  <a:pt x="41274" y="34734"/>
                </a:lnTo>
                <a:lnTo>
                  <a:pt x="38811" y="34404"/>
                </a:lnTo>
                <a:lnTo>
                  <a:pt x="2463" y="29692"/>
                </a:lnTo>
                <a:lnTo>
                  <a:pt x="0" y="29375"/>
                </a:lnTo>
                <a:lnTo>
                  <a:pt x="533" y="27813"/>
                </a:lnTo>
                <a:lnTo>
                  <a:pt x="3644" y="26212"/>
                </a:lnTo>
                <a:lnTo>
                  <a:pt x="49529" y="2679"/>
                </a:lnTo>
                <a:lnTo>
                  <a:pt x="52641" y="1079"/>
                </a:lnTo>
                <a:lnTo>
                  <a:pt x="57238" y="0"/>
                </a:lnTo>
                <a:lnTo>
                  <a:pt x="59791" y="279"/>
                </a:lnTo>
                <a:lnTo>
                  <a:pt x="97409" y="4343"/>
                </a:lnTo>
                <a:lnTo>
                  <a:pt x="99961" y="4622"/>
                </a:lnTo>
                <a:lnTo>
                  <a:pt x="99441" y="6172"/>
                </a:lnTo>
                <a:lnTo>
                  <a:pt x="96240" y="7810"/>
                </a:lnTo>
                <a:lnTo>
                  <a:pt x="49060" y="320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4036832" y="3929041"/>
            <a:ext cx="100965" cy="35547"/>
          </a:xfrm>
          <a:custGeom>
            <a:avLst/>
            <a:gdLst/>
            <a:ahLst/>
            <a:cxnLst/>
            <a:rect l="l" t="t" r="r" b="b"/>
            <a:pathLst>
              <a:path w="100964" h="35547">
                <a:moveTo>
                  <a:pt x="50368" y="2755"/>
                </a:moveTo>
                <a:lnTo>
                  <a:pt x="3187" y="26962"/>
                </a:lnTo>
                <a:lnTo>
                  <a:pt x="0" y="28587"/>
                </a:lnTo>
                <a:lnTo>
                  <a:pt x="1866" y="30505"/>
                </a:lnTo>
                <a:lnTo>
                  <a:pt x="38214" y="35229"/>
                </a:lnTo>
                <a:lnTo>
                  <a:pt x="40665" y="35547"/>
                </a:lnTo>
                <a:lnTo>
                  <a:pt x="45326" y="34442"/>
                </a:lnTo>
                <a:lnTo>
                  <a:pt x="48628" y="32753"/>
                </a:lnTo>
                <a:lnTo>
                  <a:pt x="97078" y="7886"/>
                </a:lnTo>
                <a:lnTo>
                  <a:pt x="100368" y="6210"/>
                </a:lnTo>
                <a:lnTo>
                  <a:pt x="100965" y="4610"/>
                </a:lnTo>
                <a:lnTo>
                  <a:pt x="98412" y="4330"/>
                </a:lnTo>
                <a:lnTo>
                  <a:pt x="60794" y="266"/>
                </a:lnTo>
                <a:lnTo>
                  <a:pt x="58229" y="0"/>
                </a:lnTo>
                <a:lnTo>
                  <a:pt x="53568" y="1117"/>
                </a:lnTo>
                <a:lnTo>
                  <a:pt x="50368" y="27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4036221" y="3929041"/>
            <a:ext cx="101574" cy="35547"/>
          </a:xfrm>
          <a:custGeom>
            <a:avLst/>
            <a:gdLst/>
            <a:ahLst/>
            <a:cxnLst/>
            <a:rect l="l" t="t" r="r" b="b"/>
            <a:pathLst>
              <a:path w="101574" h="35547">
                <a:moveTo>
                  <a:pt x="49237" y="32753"/>
                </a:moveTo>
                <a:lnTo>
                  <a:pt x="45935" y="34442"/>
                </a:lnTo>
                <a:lnTo>
                  <a:pt x="41275" y="35547"/>
                </a:lnTo>
                <a:lnTo>
                  <a:pt x="38823" y="35229"/>
                </a:lnTo>
                <a:lnTo>
                  <a:pt x="2476" y="30505"/>
                </a:lnTo>
                <a:lnTo>
                  <a:pt x="0" y="30187"/>
                </a:lnTo>
                <a:lnTo>
                  <a:pt x="609" y="28587"/>
                </a:lnTo>
                <a:lnTo>
                  <a:pt x="3797" y="26962"/>
                </a:lnTo>
                <a:lnTo>
                  <a:pt x="50977" y="2755"/>
                </a:lnTo>
                <a:lnTo>
                  <a:pt x="54178" y="1117"/>
                </a:lnTo>
                <a:lnTo>
                  <a:pt x="58839" y="0"/>
                </a:lnTo>
                <a:lnTo>
                  <a:pt x="61404" y="266"/>
                </a:lnTo>
                <a:lnTo>
                  <a:pt x="99021" y="4330"/>
                </a:lnTo>
                <a:lnTo>
                  <a:pt x="101574" y="4610"/>
                </a:lnTo>
                <a:lnTo>
                  <a:pt x="100977" y="6210"/>
                </a:lnTo>
                <a:lnTo>
                  <a:pt x="97688" y="7886"/>
                </a:lnTo>
                <a:lnTo>
                  <a:pt x="49237" y="327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4082160" y="3934104"/>
            <a:ext cx="102501" cy="36360"/>
          </a:xfrm>
          <a:custGeom>
            <a:avLst/>
            <a:gdLst/>
            <a:ahLst/>
            <a:cxnLst/>
            <a:rect l="l" t="t" r="r" b="b"/>
            <a:pathLst>
              <a:path w="102501" h="36360">
                <a:moveTo>
                  <a:pt x="51739" y="2819"/>
                </a:moveTo>
                <a:lnTo>
                  <a:pt x="3302" y="27686"/>
                </a:lnTo>
                <a:lnTo>
                  <a:pt x="0" y="29375"/>
                </a:lnTo>
                <a:lnTo>
                  <a:pt x="1803" y="31330"/>
                </a:lnTo>
                <a:lnTo>
                  <a:pt x="38150" y="36029"/>
                </a:lnTo>
                <a:lnTo>
                  <a:pt x="40614" y="36360"/>
                </a:lnTo>
                <a:lnTo>
                  <a:pt x="45339" y="35217"/>
                </a:lnTo>
                <a:lnTo>
                  <a:pt x="48717" y="33477"/>
                </a:lnTo>
                <a:lnTo>
                  <a:pt x="98463" y="7950"/>
                </a:lnTo>
                <a:lnTo>
                  <a:pt x="101841" y="6235"/>
                </a:lnTo>
                <a:lnTo>
                  <a:pt x="102501" y="4597"/>
                </a:lnTo>
                <a:lnTo>
                  <a:pt x="99936" y="4318"/>
                </a:lnTo>
                <a:lnTo>
                  <a:pt x="62318" y="266"/>
                </a:lnTo>
                <a:lnTo>
                  <a:pt x="59778" y="0"/>
                </a:lnTo>
                <a:lnTo>
                  <a:pt x="55029" y="1143"/>
                </a:lnTo>
                <a:lnTo>
                  <a:pt x="51739" y="28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4081499" y="3934104"/>
            <a:ext cx="103162" cy="36360"/>
          </a:xfrm>
          <a:custGeom>
            <a:avLst/>
            <a:gdLst/>
            <a:ahLst/>
            <a:cxnLst/>
            <a:rect l="l" t="t" r="r" b="b"/>
            <a:pathLst>
              <a:path w="103162" h="36360">
                <a:moveTo>
                  <a:pt x="49377" y="33477"/>
                </a:moveTo>
                <a:lnTo>
                  <a:pt x="45999" y="35217"/>
                </a:lnTo>
                <a:lnTo>
                  <a:pt x="41275" y="36360"/>
                </a:lnTo>
                <a:lnTo>
                  <a:pt x="38811" y="36029"/>
                </a:lnTo>
                <a:lnTo>
                  <a:pt x="2463" y="31330"/>
                </a:lnTo>
                <a:lnTo>
                  <a:pt x="0" y="31013"/>
                </a:lnTo>
                <a:lnTo>
                  <a:pt x="660" y="29375"/>
                </a:lnTo>
                <a:lnTo>
                  <a:pt x="3962" y="27686"/>
                </a:lnTo>
                <a:lnTo>
                  <a:pt x="52400" y="2819"/>
                </a:lnTo>
                <a:lnTo>
                  <a:pt x="55689" y="1143"/>
                </a:lnTo>
                <a:lnTo>
                  <a:pt x="60439" y="0"/>
                </a:lnTo>
                <a:lnTo>
                  <a:pt x="62979" y="266"/>
                </a:lnTo>
                <a:lnTo>
                  <a:pt x="100596" y="4318"/>
                </a:lnTo>
                <a:lnTo>
                  <a:pt x="103162" y="4597"/>
                </a:lnTo>
                <a:lnTo>
                  <a:pt x="102501" y="6235"/>
                </a:lnTo>
                <a:lnTo>
                  <a:pt x="99123" y="7950"/>
                </a:lnTo>
                <a:lnTo>
                  <a:pt x="49377" y="334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4127507" y="3939156"/>
            <a:ext cx="104025" cy="37172"/>
          </a:xfrm>
          <a:custGeom>
            <a:avLst/>
            <a:gdLst/>
            <a:ahLst/>
            <a:cxnLst/>
            <a:rect l="l" t="t" r="r" b="b"/>
            <a:pathLst>
              <a:path w="104025" h="37172">
                <a:moveTo>
                  <a:pt x="48780" y="34226"/>
                </a:moveTo>
                <a:lnTo>
                  <a:pt x="99834" y="8039"/>
                </a:lnTo>
                <a:lnTo>
                  <a:pt x="103276" y="6261"/>
                </a:lnTo>
                <a:lnTo>
                  <a:pt x="104025" y="4597"/>
                </a:lnTo>
                <a:lnTo>
                  <a:pt x="101473" y="4330"/>
                </a:lnTo>
                <a:lnTo>
                  <a:pt x="63855" y="266"/>
                </a:lnTo>
                <a:lnTo>
                  <a:pt x="61290" y="0"/>
                </a:lnTo>
                <a:lnTo>
                  <a:pt x="56502" y="1181"/>
                </a:lnTo>
                <a:lnTo>
                  <a:pt x="53111" y="2908"/>
                </a:lnTo>
                <a:lnTo>
                  <a:pt x="3365" y="28422"/>
                </a:lnTo>
                <a:lnTo>
                  <a:pt x="0" y="30162"/>
                </a:lnTo>
                <a:lnTo>
                  <a:pt x="1727" y="32143"/>
                </a:lnTo>
                <a:lnTo>
                  <a:pt x="38074" y="36855"/>
                </a:lnTo>
                <a:lnTo>
                  <a:pt x="40525" y="37172"/>
                </a:lnTo>
                <a:lnTo>
                  <a:pt x="45339" y="35991"/>
                </a:lnTo>
                <a:lnTo>
                  <a:pt x="48780" y="342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4126770" y="3939156"/>
            <a:ext cx="104762" cy="37172"/>
          </a:xfrm>
          <a:custGeom>
            <a:avLst/>
            <a:gdLst/>
            <a:ahLst/>
            <a:cxnLst/>
            <a:rect l="l" t="t" r="r" b="b"/>
            <a:pathLst>
              <a:path w="104762" h="37172">
                <a:moveTo>
                  <a:pt x="49517" y="34226"/>
                </a:moveTo>
                <a:lnTo>
                  <a:pt x="46075" y="35991"/>
                </a:lnTo>
                <a:lnTo>
                  <a:pt x="41262" y="37172"/>
                </a:lnTo>
                <a:lnTo>
                  <a:pt x="38811" y="36855"/>
                </a:lnTo>
                <a:lnTo>
                  <a:pt x="2463" y="32143"/>
                </a:lnTo>
                <a:lnTo>
                  <a:pt x="0" y="31813"/>
                </a:lnTo>
                <a:lnTo>
                  <a:pt x="736" y="30162"/>
                </a:lnTo>
                <a:lnTo>
                  <a:pt x="4102" y="28422"/>
                </a:lnTo>
                <a:lnTo>
                  <a:pt x="53848" y="2908"/>
                </a:lnTo>
                <a:lnTo>
                  <a:pt x="57238" y="1181"/>
                </a:lnTo>
                <a:lnTo>
                  <a:pt x="62026" y="0"/>
                </a:lnTo>
                <a:lnTo>
                  <a:pt x="64592" y="266"/>
                </a:lnTo>
                <a:lnTo>
                  <a:pt x="102209" y="4330"/>
                </a:lnTo>
                <a:lnTo>
                  <a:pt x="104762" y="4597"/>
                </a:lnTo>
                <a:lnTo>
                  <a:pt x="104013" y="6261"/>
                </a:lnTo>
                <a:lnTo>
                  <a:pt x="100571" y="8039"/>
                </a:lnTo>
                <a:lnTo>
                  <a:pt x="49517" y="3422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4172845" y="3944203"/>
            <a:ext cx="104749" cy="37998"/>
          </a:xfrm>
          <a:custGeom>
            <a:avLst/>
            <a:gdLst/>
            <a:ahLst/>
            <a:cxnLst/>
            <a:rect l="l" t="t" r="r" b="b"/>
            <a:pathLst>
              <a:path w="104749" h="37998">
                <a:moveTo>
                  <a:pt x="48882" y="34963"/>
                </a:moveTo>
                <a:lnTo>
                  <a:pt x="101193" y="8127"/>
                </a:lnTo>
                <a:lnTo>
                  <a:pt x="104749" y="6299"/>
                </a:lnTo>
                <a:lnTo>
                  <a:pt x="103009" y="4330"/>
                </a:lnTo>
                <a:lnTo>
                  <a:pt x="65379" y="266"/>
                </a:lnTo>
                <a:lnTo>
                  <a:pt x="62814" y="0"/>
                </a:lnTo>
                <a:lnTo>
                  <a:pt x="57937" y="1219"/>
                </a:lnTo>
                <a:lnTo>
                  <a:pt x="54495" y="2984"/>
                </a:lnTo>
                <a:lnTo>
                  <a:pt x="3441" y="29184"/>
                </a:lnTo>
                <a:lnTo>
                  <a:pt x="0" y="30949"/>
                </a:lnTo>
                <a:lnTo>
                  <a:pt x="1650" y="32956"/>
                </a:lnTo>
                <a:lnTo>
                  <a:pt x="37985" y="37680"/>
                </a:lnTo>
                <a:lnTo>
                  <a:pt x="40462" y="37998"/>
                </a:lnTo>
                <a:lnTo>
                  <a:pt x="45338" y="36791"/>
                </a:lnTo>
                <a:lnTo>
                  <a:pt x="48882" y="349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4172045" y="3944203"/>
            <a:ext cx="106349" cy="37998"/>
          </a:xfrm>
          <a:custGeom>
            <a:avLst/>
            <a:gdLst/>
            <a:ahLst/>
            <a:cxnLst/>
            <a:rect l="l" t="t" r="r" b="b"/>
            <a:pathLst>
              <a:path w="106349" h="37998">
                <a:moveTo>
                  <a:pt x="49682" y="34963"/>
                </a:moveTo>
                <a:lnTo>
                  <a:pt x="46139" y="36791"/>
                </a:lnTo>
                <a:lnTo>
                  <a:pt x="41262" y="37998"/>
                </a:lnTo>
                <a:lnTo>
                  <a:pt x="38785" y="37680"/>
                </a:lnTo>
                <a:lnTo>
                  <a:pt x="2451" y="32956"/>
                </a:lnTo>
                <a:lnTo>
                  <a:pt x="0" y="32651"/>
                </a:lnTo>
                <a:lnTo>
                  <a:pt x="800" y="30949"/>
                </a:lnTo>
                <a:lnTo>
                  <a:pt x="4241" y="29184"/>
                </a:lnTo>
                <a:lnTo>
                  <a:pt x="55295" y="2984"/>
                </a:lnTo>
                <a:lnTo>
                  <a:pt x="58737" y="1219"/>
                </a:lnTo>
                <a:lnTo>
                  <a:pt x="63614" y="0"/>
                </a:lnTo>
                <a:lnTo>
                  <a:pt x="66179" y="266"/>
                </a:lnTo>
                <a:lnTo>
                  <a:pt x="103809" y="4330"/>
                </a:lnTo>
                <a:lnTo>
                  <a:pt x="106349" y="4610"/>
                </a:lnTo>
                <a:lnTo>
                  <a:pt x="105549" y="6299"/>
                </a:lnTo>
                <a:lnTo>
                  <a:pt x="101993" y="8127"/>
                </a:lnTo>
                <a:lnTo>
                  <a:pt x="49682" y="3496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4218173" y="3949251"/>
            <a:ext cx="106222" cy="38836"/>
          </a:xfrm>
          <a:custGeom>
            <a:avLst/>
            <a:gdLst/>
            <a:ahLst/>
            <a:cxnLst/>
            <a:rect l="l" t="t" r="r" b="b"/>
            <a:pathLst>
              <a:path w="106222" h="38836">
                <a:moveTo>
                  <a:pt x="48971" y="35712"/>
                </a:moveTo>
                <a:lnTo>
                  <a:pt x="102577" y="8216"/>
                </a:lnTo>
                <a:lnTo>
                  <a:pt x="106222" y="6337"/>
                </a:lnTo>
                <a:lnTo>
                  <a:pt x="104546" y="4330"/>
                </a:lnTo>
                <a:lnTo>
                  <a:pt x="66903" y="266"/>
                </a:lnTo>
                <a:lnTo>
                  <a:pt x="64363" y="0"/>
                </a:lnTo>
                <a:lnTo>
                  <a:pt x="59410" y="1257"/>
                </a:lnTo>
                <a:lnTo>
                  <a:pt x="55867" y="3073"/>
                </a:lnTo>
                <a:lnTo>
                  <a:pt x="3555" y="29908"/>
                </a:lnTo>
                <a:lnTo>
                  <a:pt x="0" y="31737"/>
                </a:lnTo>
                <a:lnTo>
                  <a:pt x="1587" y="33782"/>
                </a:lnTo>
                <a:lnTo>
                  <a:pt x="37934" y="38519"/>
                </a:lnTo>
                <a:lnTo>
                  <a:pt x="40398" y="38836"/>
                </a:lnTo>
                <a:lnTo>
                  <a:pt x="45338" y="37579"/>
                </a:lnTo>
                <a:lnTo>
                  <a:pt x="48971" y="357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4217309" y="3949251"/>
            <a:ext cx="107950" cy="38836"/>
          </a:xfrm>
          <a:custGeom>
            <a:avLst/>
            <a:gdLst/>
            <a:ahLst/>
            <a:cxnLst/>
            <a:rect l="l" t="t" r="r" b="b"/>
            <a:pathLst>
              <a:path w="107950" h="38836">
                <a:moveTo>
                  <a:pt x="49834" y="35712"/>
                </a:moveTo>
                <a:lnTo>
                  <a:pt x="46202" y="37579"/>
                </a:lnTo>
                <a:lnTo>
                  <a:pt x="41262" y="38836"/>
                </a:lnTo>
                <a:lnTo>
                  <a:pt x="38798" y="38519"/>
                </a:lnTo>
                <a:lnTo>
                  <a:pt x="2451" y="33782"/>
                </a:lnTo>
                <a:lnTo>
                  <a:pt x="0" y="33477"/>
                </a:lnTo>
                <a:lnTo>
                  <a:pt x="4419" y="29908"/>
                </a:lnTo>
                <a:lnTo>
                  <a:pt x="56730" y="3073"/>
                </a:lnTo>
                <a:lnTo>
                  <a:pt x="60274" y="1257"/>
                </a:lnTo>
                <a:lnTo>
                  <a:pt x="65227" y="0"/>
                </a:lnTo>
                <a:lnTo>
                  <a:pt x="67767" y="266"/>
                </a:lnTo>
                <a:lnTo>
                  <a:pt x="105410" y="4330"/>
                </a:lnTo>
                <a:lnTo>
                  <a:pt x="107950" y="4610"/>
                </a:lnTo>
                <a:lnTo>
                  <a:pt x="107086" y="6337"/>
                </a:lnTo>
                <a:lnTo>
                  <a:pt x="103441" y="8216"/>
                </a:lnTo>
                <a:lnTo>
                  <a:pt x="49834" y="357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3759365" y="3929864"/>
            <a:ext cx="91478" cy="32181"/>
          </a:xfrm>
          <a:custGeom>
            <a:avLst/>
            <a:gdLst/>
            <a:ahLst/>
            <a:cxnLst/>
            <a:rect l="l" t="t" r="r" b="b"/>
            <a:pathLst>
              <a:path w="91478" h="32181">
                <a:moveTo>
                  <a:pt x="46609" y="29832"/>
                </a:moveTo>
                <a:lnTo>
                  <a:pt x="88633" y="8267"/>
                </a:lnTo>
                <a:lnTo>
                  <a:pt x="91478" y="6807"/>
                </a:lnTo>
                <a:lnTo>
                  <a:pt x="89331" y="5029"/>
                </a:lnTo>
                <a:lnTo>
                  <a:pt x="52997" y="317"/>
                </a:lnTo>
                <a:lnTo>
                  <a:pt x="50533" y="0"/>
                </a:lnTo>
                <a:lnTo>
                  <a:pt x="46291" y="901"/>
                </a:lnTo>
                <a:lnTo>
                  <a:pt x="43535" y="2311"/>
                </a:lnTo>
                <a:lnTo>
                  <a:pt x="2781" y="23215"/>
                </a:lnTo>
                <a:lnTo>
                  <a:pt x="0" y="24650"/>
                </a:lnTo>
                <a:lnTo>
                  <a:pt x="2082" y="26454"/>
                </a:lnTo>
                <a:lnTo>
                  <a:pt x="37134" y="31826"/>
                </a:lnTo>
                <a:lnTo>
                  <a:pt x="39522" y="32181"/>
                </a:lnTo>
                <a:lnTo>
                  <a:pt x="43751" y="31292"/>
                </a:lnTo>
                <a:lnTo>
                  <a:pt x="46609" y="298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3759060" y="3929864"/>
            <a:ext cx="92100" cy="32181"/>
          </a:xfrm>
          <a:custGeom>
            <a:avLst/>
            <a:gdLst/>
            <a:ahLst/>
            <a:cxnLst/>
            <a:rect l="l" t="t" r="r" b="b"/>
            <a:pathLst>
              <a:path w="92100" h="32181">
                <a:moveTo>
                  <a:pt x="46913" y="29832"/>
                </a:moveTo>
                <a:lnTo>
                  <a:pt x="44056" y="31292"/>
                </a:lnTo>
                <a:lnTo>
                  <a:pt x="39827" y="32181"/>
                </a:lnTo>
                <a:lnTo>
                  <a:pt x="37439" y="31826"/>
                </a:lnTo>
                <a:lnTo>
                  <a:pt x="2387" y="26454"/>
                </a:lnTo>
                <a:lnTo>
                  <a:pt x="0" y="26085"/>
                </a:lnTo>
                <a:lnTo>
                  <a:pt x="304" y="24650"/>
                </a:lnTo>
                <a:lnTo>
                  <a:pt x="3086" y="23215"/>
                </a:lnTo>
                <a:lnTo>
                  <a:pt x="43840" y="2311"/>
                </a:lnTo>
                <a:lnTo>
                  <a:pt x="46596" y="901"/>
                </a:lnTo>
                <a:lnTo>
                  <a:pt x="50838" y="0"/>
                </a:lnTo>
                <a:lnTo>
                  <a:pt x="53301" y="317"/>
                </a:lnTo>
                <a:lnTo>
                  <a:pt x="89636" y="5029"/>
                </a:lnTo>
                <a:lnTo>
                  <a:pt x="92100" y="5359"/>
                </a:lnTo>
                <a:lnTo>
                  <a:pt x="91782" y="6807"/>
                </a:lnTo>
                <a:lnTo>
                  <a:pt x="88938" y="8267"/>
                </a:lnTo>
                <a:lnTo>
                  <a:pt x="46913" y="298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3803114" y="3935738"/>
            <a:ext cx="92938" cy="33007"/>
          </a:xfrm>
          <a:custGeom>
            <a:avLst/>
            <a:gdLst/>
            <a:ahLst/>
            <a:cxnLst/>
            <a:rect l="l" t="t" r="r" b="b"/>
            <a:pathLst>
              <a:path w="92938" h="33007">
                <a:moveTo>
                  <a:pt x="2857" y="23964"/>
                </a:moveTo>
                <a:lnTo>
                  <a:pt x="0" y="25425"/>
                </a:lnTo>
                <a:lnTo>
                  <a:pt x="1993" y="27266"/>
                </a:lnTo>
                <a:lnTo>
                  <a:pt x="37045" y="32651"/>
                </a:lnTo>
                <a:lnTo>
                  <a:pt x="39433" y="33007"/>
                </a:lnTo>
                <a:lnTo>
                  <a:pt x="43738" y="32080"/>
                </a:lnTo>
                <a:lnTo>
                  <a:pt x="46672" y="30581"/>
                </a:lnTo>
                <a:lnTo>
                  <a:pt x="89992" y="8356"/>
                </a:lnTo>
                <a:lnTo>
                  <a:pt x="92938" y="6845"/>
                </a:lnTo>
                <a:lnTo>
                  <a:pt x="90855" y="5041"/>
                </a:lnTo>
                <a:lnTo>
                  <a:pt x="54508" y="330"/>
                </a:lnTo>
                <a:lnTo>
                  <a:pt x="52044" y="0"/>
                </a:lnTo>
                <a:lnTo>
                  <a:pt x="47739" y="927"/>
                </a:lnTo>
                <a:lnTo>
                  <a:pt x="44894" y="2400"/>
                </a:lnTo>
                <a:lnTo>
                  <a:pt x="2857" y="239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3802733" y="3935738"/>
            <a:ext cx="93700" cy="33007"/>
          </a:xfrm>
          <a:custGeom>
            <a:avLst/>
            <a:gdLst/>
            <a:ahLst/>
            <a:cxnLst/>
            <a:rect l="l" t="t" r="r" b="b"/>
            <a:pathLst>
              <a:path w="93700" h="33007">
                <a:moveTo>
                  <a:pt x="47053" y="30581"/>
                </a:moveTo>
                <a:lnTo>
                  <a:pt x="44119" y="32080"/>
                </a:lnTo>
                <a:lnTo>
                  <a:pt x="39814" y="33007"/>
                </a:lnTo>
                <a:lnTo>
                  <a:pt x="37426" y="32651"/>
                </a:lnTo>
                <a:lnTo>
                  <a:pt x="2374" y="27266"/>
                </a:lnTo>
                <a:lnTo>
                  <a:pt x="0" y="26898"/>
                </a:lnTo>
                <a:lnTo>
                  <a:pt x="380" y="25425"/>
                </a:lnTo>
                <a:lnTo>
                  <a:pt x="3238" y="23964"/>
                </a:lnTo>
                <a:lnTo>
                  <a:pt x="45275" y="2400"/>
                </a:lnTo>
                <a:lnTo>
                  <a:pt x="48120" y="927"/>
                </a:lnTo>
                <a:lnTo>
                  <a:pt x="52425" y="0"/>
                </a:lnTo>
                <a:lnTo>
                  <a:pt x="54889" y="330"/>
                </a:lnTo>
                <a:lnTo>
                  <a:pt x="91236" y="5041"/>
                </a:lnTo>
                <a:lnTo>
                  <a:pt x="93700" y="5359"/>
                </a:lnTo>
                <a:lnTo>
                  <a:pt x="93319" y="6845"/>
                </a:lnTo>
                <a:lnTo>
                  <a:pt x="90373" y="8356"/>
                </a:lnTo>
                <a:lnTo>
                  <a:pt x="47053" y="305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3846851" y="3941618"/>
            <a:ext cx="94386" cy="33820"/>
          </a:xfrm>
          <a:custGeom>
            <a:avLst/>
            <a:gdLst/>
            <a:ahLst/>
            <a:cxnLst/>
            <a:rect l="l" t="t" r="r" b="b"/>
            <a:pathLst>
              <a:path w="94386" h="33820">
                <a:moveTo>
                  <a:pt x="2933" y="24701"/>
                </a:moveTo>
                <a:lnTo>
                  <a:pt x="0" y="26200"/>
                </a:lnTo>
                <a:lnTo>
                  <a:pt x="1917" y="28079"/>
                </a:lnTo>
                <a:lnTo>
                  <a:pt x="36969" y="33464"/>
                </a:lnTo>
                <a:lnTo>
                  <a:pt x="39357" y="33820"/>
                </a:lnTo>
                <a:lnTo>
                  <a:pt x="43738" y="32854"/>
                </a:lnTo>
                <a:lnTo>
                  <a:pt x="46761" y="31305"/>
                </a:lnTo>
                <a:lnTo>
                  <a:pt x="91363" y="8420"/>
                </a:lnTo>
                <a:lnTo>
                  <a:pt x="94386" y="6870"/>
                </a:lnTo>
                <a:lnTo>
                  <a:pt x="92379" y="5029"/>
                </a:lnTo>
                <a:lnTo>
                  <a:pt x="56045" y="304"/>
                </a:lnTo>
                <a:lnTo>
                  <a:pt x="53581" y="0"/>
                </a:lnTo>
                <a:lnTo>
                  <a:pt x="49199" y="965"/>
                </a:lnTo>
                <a:lnTo>
                  <a:pt x="46266" y="2463"/>
                </a:lnTo>
                <a:lnTo>
                  <a:pt x="2933" y="24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3846394" y="3941618"/>
            <a:ext cx="95300" cy="33820"/>
          </a:xfrm>
          <a:custGeom>
            <a:avLst/>
            <a:gdLst/>
            <a:ahLst/>
            <a:cxnLst/>
            <a:rect l="l" t="t" r="r" b="b"/>
            <a:pathLst>
              <a:path w="95300" h="33820">
                <a:moveTo>
                  <a:pt x="47218" y="31305"/>
                </a:moveTo>
                <a:lnTo>
                  <a:pt x="44196" y="32854"/>
                </a:lnTo>
                <a:lnTo>
                  <a:pt x="39814" y="33820"/>
                </a:lnTo>
                <a:lnTo>
                  <a:pt x="37426" y="33464"/>
                </a:lnTo>
                <a:lnTo>
                  <a:pt x="2374" y="28079"/>
                </a:lnTo>
                <a:lnTo>
                  <a:pt x="0" y="27724"/>
                </a:lnTo>
                <a:lnTo>
                  <a:pt x="457" y="26200"/>
                </a:lnTo>
                <a:lnTo>
                  <a:pt x="3390" y="24701"/>
                </a:lnTo>
                <a:lnTo>
                  <a:pt x="46723" y="2463"/>
                </a:lnTo>
                <a:lnTo>
                  <a:pt x="49657" y="965"/>
                </a:lnTo>
                <a:lnTo>
                  <a:pt x="54038" y="0"/>
                </a:lnTo>
                <a:lnTo>
                  <a:pt x="56502" y="304"/>
                </a:lnTo>
                <a:lnTo>
                  <a:pt x="92837" y="5029"/>
                </a:lnTo>
                <a:lnTo>
                  <a:pt x="95300" y="5359"/>
                </a:lnTo>
                <a:lnTo>
                  <a:pt x="94843" y="6870"/>
                </a:lnTo>
                <a:lnTo>
                  <a:pt x="91821" y="8420"/>
                </a:lnTo>
                <a:lnTo>
                  <a:pt x="47218" y="313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3890595" y="3947482"/>
            <a:ext cx="95846" cy="34658"/>
          </a:xfrm>
          <a:custGeom>
            <a:avLst/>
            <a:gdLst/>
            <a:ahLst/>
            <a:cxnLst/>
            <a:rect l="l" t="t" r="r" b="b"/>
            <a:pathLst>
              <a:path w="95846" h="34658">
                <a:moveTo>
                  <a:pt x="3022" y="25438"/>
                </a:moveTo>
                <a:lnTo>
                  <a:pt x="0" y="27000"/>
                </a:lnTo>
                <a:lnTo>
                  <a:pt x="1854" y="28917"/>
                </a:lnTo>
                <a:lnTo>
                  <a:pt x="36918" y="34290"/>
                </a:lnTo>
                <a:lnTo>
                  <a:pt x="39281" y="34658"/>
                </a:lnTo>
                <a:lnTo>
                  <a:pt x="43738" y="33655"/>
                </a:lnTo>
                <a:lnTo>
                  <a:pt x="46850" y="32054"/>
                </a:lnTo>
                <a:lnTo>
                  <a:pt x="92735" y="8509"/>
                </a:lnTo>
                <a:lnTo>
                  <a:pt x="95846" y="6921"/>
                </a:lnTo>
                <a:lnTo>
                  <a:pt x="93903" y="5041"/>
                </a:lnTo>
                <a:lnTo>
                  <a:pt x="57556" y="317"/>
                </a:lnTo>
                <a:lnTo>
                  <a:pt x="55105" y="0"/>
                </a:lnTo>
                <a:lnTo>
                  <a:pt x="50634" y="1003"/>
                </a:lnTo>
                <a:lnTo>
                  <a:pt x="47624" y="2552"/>
                </a:lnTo>
                <a:lnTo>
                  <a:pt x="3022" y="25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3890063" y="3947482"/>
            <a:ext cx="96913" cy="34658"/>
          </a:xfrm>
          <a:custGeom>
            <a:avLst/>
            <a:gdLst/>
            <a:ahLst/>
            <a:cxnLst/>
            <a:rect l="l" t="t" r="r" b="b"/>
            <a:pathLst>
              <a:path w="96913" h="34658">
                <a:moveTo>
                  <a:pt x="47383" y="32054"/>
                </a:moveTo>
                <a:lnTo>
                  <a:pt x="44272" y="33655"/>
                </a:lnTo>
                <a:lnTo>
                  <a:pt x="39814" y="34658"/>
                </a:lnTo>
                <a:lnTo>
                  <a:pt x="37452" y="34290"/>
                </a:lnTo>
                <a:lnTo>
                  <a:pt x="2387" y="28917"/>
                </a:lnTo>
                <a:lnTo>
                  <a:pt x="0" y="28549"/>
                </a:lnTo>
                <a:lnTo>
                  <a:pt x="533" y="27000"/>
                </a:lnTo>
                <a:lnTo>
                  <a:pt x="3555" y="25438"/>
                </a:lnTo>
                <a:lnTo>
                  <a:pt x="48158" y="2552"/>
                </a:lnTo>
                <a:lnTo>
                  <a:pt x="51168" y="1003"/>
                </a:lnTo>
                <a:lnTo>
                  <a:pt x="55638" y="0"/>
                </a:lnTo>
                <a:lnTo>
                  <a:pt x="58089" y="317"/>
                </a:lnTo>
                <a:lnTo>
                  <a:pt x="94437" y="5041"/>
                </a:lnTo>
                <a:lnTo>
                  <a:pt x="96913" y="5359"/>
                </a:lnTo>
                <a:lnTo>
                  <a:pt x="96380" y="6921"/>
                </a:lnTo>
                <a:lnTo>
                  <a:pt x="93268" y="8509"/>
                </a:lnTo>
                <a:lnTo>
                  <a:pt x="47383" y="320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3934338" y="3953359"/>
            <a:ext cx="97294" cy="35471"/>
          </a:xfrm>
          <a:custGeom>
            <a:avLst/>
            <a:gdLst/>
            <a:ahLst/>
            <a:cxnLst/>
            <a:rect l="l" t="t" r="r" b="b"/>
            <a:pathLst>
              <a:path w="97294" h="35471">
                <a:moveTo>
                  <a:pt x="46926" y="32791"/>
                </a:moveTo>
                <a:lnTo>
                  <a:pt x="94106" y="8585"/>
                </a:lnTo>
                <a:lnTo>
                  <a:pt x="97294" y="6946"/>
                </a:lnTo>
                <a:lnTo>
                  <a:pt x="95427" y="5029"/>
                </a:lnTo>
                <a:lnTo>
                  <a:pt x="59093" y="317"/>
                </a:lnTo>
                <a:lnTo>
                  <a:pt x="56629" y="0"/>
                </a:lnTo>
                <a:lnTo>
                  <a:pt x="52108" y="1041"/>
                </a:lnTo>
                <a:lnTo>
                  <a:pt x="48983" y="2641"/>
                </a:lnTo>
                <a:lnTo>
                  <a:pt x="3111" y="26174"/>
                </a:lnTo>
                <a:lnTo>
                  <a:pt x="0" y="27774"/>
                </a:lnTo>
                <a:lnTo>
                  <a:pt x="1765" y="29730"/>
                </a:lnTo>
                <a:lnTo>
                  <a:pt x="36829" y="35102"/>
                </a:lnTo>
                <a:lnTo>
                  <a:pt x="39217" y="35471"/>
                </a:lnTo>
                <a:lnTo>
                  <a:pt x="43738" y="34429"/>
                </a:lnTo>
                <a:lnTo>
                  <a:pt x="46926" y="327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3933717" y="3953359"/>
            <a:ext cx="98513" cy="35471"/>
          </a:xfrm>
          <a:custGeom>
            <a:avLst/>
            <a:gdLst/>
            <a:ahLst/>
            <a:cxnLst/>
            <a:rect l="l" t="t" r="r" b="b"/>
            <a:pathLst>
              <a:path w="98513" h="35471">
                <a:moveTo>
                  <a:pt x="47548" y="32791"/>
                </a:moveTo>
                <a:lnTo>
                  <a:pt x="44361" y="34429"/>
                </a:lnTo>
                <a:lnTo>
                  <a:pt x="39839" y="35471"/>
                </a:lnTo>
                <a:lnTo>
                  <a:pt x="37452" y="35102"/>
                </a:lnTo>
                <a:lnTo>
                  <a:pt x="2387" y="29730"/>
                </a:lnTo>
                <a:lnTo>
                  <a:pt x="0" y="29375"/>
                </a:lnTo>
                <a:lnTo>
                  <a:pt x="622" y="27774"/>
                </a:lnTo>
                <a:lnTo>
                  <a:pt x="3733" y="26174"/>
                </a:lnTo>
                <a:lnTo>
                  <a:pt x="49606" y="2641"/>
                </a:lnTo>
                <a:lnTo>
                  <a:pt x="52730" y="1041"/>
                </a:lnTo>
                <a:lnTo>
                  <a:pt x="57251" y="0"/>
                </a:lnTo>
                <a:lnTo>
                  <a:pt x="59715" y="317"/>
                </a:lnTo>
                <a:lnTo>
                  <a:pt x="96050" y="5029"/>
                </a:lnTo>
                <a:lnTo>
                  <a:pt x="98513" y="5359"/>
                </a:lnTo>
                <a:lnTo>
                  <a:pt x="97917" y="6946"/>
                </a:lnTo>
                <a:lnTo>
                  <a:pt x="94729" y="8585"/>
                </a:lnTo>
                <a:lnTo>
                  <a:pt x="47548" y="327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3978069" y="3959236"/>
            <a:ext cx="98767" cy="36283"/>
          </a:xfrm>
          <a:custGeom>
            <a:avLst/>
            <a:gdLst/>
            <a:ahLst/>
            <a:cxnLst/>
            <a:rect l="l" t="t" r="r" b="b"/>
            <a:pathLst>
              <a:path w="98767" h="36283">
                <a:moveTo>
                  <a:pt x="3200" y="26911"/>
                </a:moveTo>
                <a:lnTo>
                  <a:pt x="0" y="28549"/>
                </a:lnTo>
                <a:lnTo>
                  <a:pt x="1714" y="30556"/>
                </a:lnTo>
                <a:lnTo>
                  <a:pt x="36766" y="35928"/>
                </a:lnTo>
                <a:lnTo>
                  <a:pt x="39128" y="36283"/>
                </a:lnTo>
                <a:lnTo>
                  <a:pt x="43738" y="35217"/>
                </a:lnTo>
                <a:lnTo>
                  <a:pt x="47015" y="33527"/>
                </a:lnTo>
                <a:lnTo>
                  <a:pt x="95491" y="8661"/>
                </a:lnTo>
                <a:lnTo>
                  <a:pt x="98767" y="6984"/>
                </a:lnTo>
                <a:lnTo>
                  <a:pt x="96977" y="5029"/>
                </a:lnTo>
                <a:lnTo>
                  <a:pt x="60629" y="317"/>
                </a:lnTo>
                <a:lnTo>
                  <a:pt x="58153" y="0"/>
                </a:lnTo>
                <a:lnTo>
                  <a:pt x="53568" y="1079"/>
                </a:lnTo>
                <a:lnTo>
                  <a:pt x="50368" y="2705"/>
                </a:lnTo>
                <a:lnTo>
                  <a:pt x="3200" y="269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3977396" y="3959236"/>
            <a:ext cx="100101" cy="36283"/>
          </a:xfrm>
          <a:custGeom>
            <a:avLst/>
            <a:gdLst/>
            <a:ahLst/>
            <a:cxnLst/>
            <a:rect l="l" t="t" r="r" b="b"/>
            <a:pathLst>
              <a:path w="100101" h="36283">
                <a:moveTo>
                  <a:pt x="47688" y="33527"/>
                </a:moveTo>
                <a:lnTo>
                  <a:pt x="44411" y="35217"/>
                </a:lnTo>
                <a:lnTo>
                  <a:pt x="39801" y="36283"/>
                </a:lnTo>
                <a:lnTo>
                  <a:pt x="37439" y="35928"/>
                </a:lnTo>
                <a:lnTo>
                  <a:pt x="2387" y="30556"/>
                </a:lnTo>
                <a:lnTo>
                  <a:pt x="0" y="30187"/>
                </a:lnTo>
                <a:lnTo>
                  <a:pt x="673" y="28549"/>
                </a:lnTo>
                <a:lnTo>
                  <a:pt x="3873" y="26911"/>
                </a:lnTo>
                <a:lnTo>
                  <a:pt x="51041" y="2705"/>
                </a:lnTo>
                <a:lnTo>
                  <a:pt x="54241" y="1079"/>
                </a:lnTo>
                <a:lnTo>
                  <a:pt x="58826" y="0"/>
                </a:lnTo>
                <a:lnTo>
                  <a:pt x="61302" y="317"/>
                </a:lnTo>
                <a:lnTo>
                  <a:pt x="97650" y="5029"/>
                </a:lnTo>
                <a:lnTo>
                  <a:pt x="100101" y="5359"/>
                </a:lnTo>
                <a:lnTo>
                  <a:pt x="99440" y="6984"/>
                </a:lnTo>
                <a:lnTo>
                  <a:pt x="96164" y="8661"/>
                </a:lnTo>
                <a:lnTo>
                  <a:pt x="47688" y="335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4021805" y="3965109"/>
            <a:ext cx="100228" cy="37109"/>
          </a:xfrm>
          <a:custGeom>
            <a:avLst/>
            <a:gdLst/>
            <a:ahLst/>
            <a:cxnLst/>
            <a:rect l="l" t="t" r="r" b="b"/>
            <a:pathLst>
              <a:path w="100228" h="37109">
                <a:moveTo>
                  <a:pt x="47104" y="34264"/>
                </a:moveTo>
                <a:lnTo>
                  <a:pt x="96862" y="8750"/>
                </a:lnTo>
                <a:lnTo>
                  <a:pt x="100228" y="7010"/>
                </a:lnTo>
                <a:lnTo>
                  <a:pt x="98501" y="5029"/>
                </a:lnTo>
                <a:lnTo>
                  <a:pt x="62153" y="317"/>
                </a:lnTo>
                <a:lnTo>
                  <a:pt x="59690" y="0"/>
                </a:lnTo>
                <a:lnTo>
                  <a:pt x="55029" y="1117"/>
                </a:lnTo>
                <a:lnTo>
                  <a:pt x="51752" y="2781"/>
                </a:lnTo>
                <a:lnTo>
                  <a:pt x="3276" y="27660"/>
                </a:lnTo>
                <a:lnTo>
                  <a:pt x="0" y="29349"/>
                </a:lnTo>
                <a:lnTo>
                  <a:pt x="1638" y="31368"/>
                </a:lnTo>
                <a:lnTo>
                  <a:pt x="36703" y="36741"/>
                </a:lnTo>
                <a:lnTo>
                  <a:pt x="39065" y="37109"/>
                </a:lnTo>
                <a:lnTo>
                  <a:pt x="43738" y="36004"/>
                </a:lnTo>
                <a:lnTo>
                  <a:pt x="47104" y="342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4021070" y="3965109"/>
            <a:ext cx="101701" cy="37109"/>
          </a:xfrm>
          <a:custGeom>
            <a:avLst/>
            <a:gdLst/>
            <a:ahLst/>
            <a:cxnLst/>
            <a:rect l="l" t="t" r="r" b="b"/>
            <a:pathLst>
              <a:path w="101701" h="37109">
                <a:moveTo>
                  <a:pt x="47840" y="34264"/>
                </a:moveTo>
                <a:lnTo>
                  <a:pt x="44475" y="36004"/>
                </a:lnTo>
                <a:lnTo>
                  <a:pt x="39801" y="37109"/>
                </a:lnTo>
                <a:lnTo>
                  <a:pt x="37439" y="36741"/>
                </a:lnTo>
                <a:lnTo>
                  <a:pt x="2374" y="31368"/>
                </a:lnTo>
                <a:lnTo>
                  <a:pt x="0" y="31000"/>
                </a:lnTo>
                <a:lnTo>
                  <a:pt x="736" y="29349"/>
                </a:lnTo>
                <a:lnTo>
                  <a:pt x="4013" y="27660"/>
                </a:lnTo>
                <a:lnTo>
                  <a:pt x="52489" y="2781"/>
                </a:lnTo>
                <a:lnTo>
                  <a:pt x="55765" y="1117"/>
                </a:lnTo>
                <a:lnTo>
                  <a:pt x="60426" y="0"/>
                </a:lnTo>
                <a:lnTo>
                  <a:pt x="62890" y="317"/>
                </a:lnTo>
                <a:lnTo>
                  <a:pt x="99237" y="5029"/>
                </a:lnTo>
                <a:lnTo>
                  <a:pt x="101701" y="5346"/>
                </a:lnTo>
                <a:lnTo>
                  <a:pt x="100964" y="7010"/>
                </a:lnTo>
                <a:lnTo>
                  <a:pt x="97599" y="8750"/>
                </a:lnTo>
                <a:lnTo>
                  <a:pt x="47840" y="3426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4065549" y="3970976"/>
            <a:ext cx="101676" cy="37947"/>
          </a:xfrm>
          <a:custGeom>
            <a:avLst/>
            <a:gdLst/>
            <a:ahLst/>
            <a:cxnLst/>
            <a:rect l="l" t="t" r="r" b="b"/>
            <a:pathLst>
              <a:path w="101676" h="37947">
                <a:moveTo>
                  <a:pt x="3365" y="28397"/>
                </a:moveTo>
                <a:lnTo>
                  <a:pt x="0" y="30137"/>
                </a:lnTo>
                <a:lnTo>
                  <a:pt x="1562" y="32194"/>
                </a:lnTo>
                <a:lnTo>
                  <a:pt x="36626" y="37566"/>
                </a:lnTo>
                <a:lnTo>
                  <a:pt x="38989" y="37947"/>
                </a:lnTo>
                <a:lnTo>
                  <a:pt x="43726" y="36791"/>
                </a:lnTo>
                <a:lnTo>
                  <a:pt x="47193" y="35013"/>
                </a:lnTo>
                <a:lnTo>
                  <a:pt x="98221" y="8826"/>
                </a:lnTo>
                <a:lnTo>
                  <a:pt x="101676" y="7061"/>
                </a:lnTo>
                <a:lnTo>
                  <a:pt x="100037" y="5041"/>
                </a:lnTo>
                <a:lnTo>
                  <a:pt x="63690" y="317"/>
                </a:lnTo>
                <a:lnTo>
                  <a:pt x="61226" y="0"/>
                </a:lnTo>
                <a:lnTo>
                  <a:pt x="56489" y="1143"/>
                </a:lnTo>
                <a:lnTo>
                  <a:pt x="53111" y="2882"/>
                </a:lnTo>
                <a:lnTo>
                  <a:pt x="3365" y="283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4064737" y="3970976"/>
            <a:ext cx="103289" cy="37947"/>
          </a:xfrm>
          <a:custGeom>
            <a:avLst/>
            <a:gdLst/>
            <a:ahLst/>
            <a:cxnLst/>
            <a:rect l="l" t="t" r="r" b="b"/>
            <a:pathLst>
              <a:path w="103289" h="37947">
                <a:moveTo>
                  <a:pt x="48006" y="35013"/>
                </a:moveTo>
                <a:lnTo>
                  <a:pt x="44538" y="36791"/>
                </a:lnTo>
                <a:lnTo>
                  <a:pt x="39801" y="37947"/>
                </a:lnTo>
                <a:lnTo>
                  <a:pt x="37439" y="37566"/>
                </a:lnTo>
                <a:lnTo>
                  <a:pt x="2374" y="32194"/>
                </a:lnTo>
                <a:lnTo>
                  <a:pt x="0" y="31838"/>
                </a:lnTo>
                <a:lnTo>
                  <a:pt x="812" y="30137"/>
                </a:lnTo>
                <a:lnTo>
                  <a:pt x="4178" y="28397"/>
                </a:lnTo>
                <a:lnTo>
                  <a:pt x="53924" y="2882"/>
                </a:lnTo>
                <a:lnTo>
                  <a:pt x="57302" y="1143"/>
                </a:lnTo>
                <a:lnTo>
                  <a:pt x="62039" y="0"/>
                </a:lnTo>
                <a:lnTo>
                  <a:pt x="64503" y="317"/>
                </a:lnTo>
                <a:lnTo>
                  <a:pt x="100850" y="5041"/>
                </a:lnTo>
                <a:lnTo>
                  <a:pt x="103289" y="5359"/>
                </a:lnTo>
                <a:lnTo>
                  <a:pt x="102489" y="7061"/>
                </a:lnTo>
                <a:lnTo>
                  <a:pt x="99034" y="8826"/>
                </a:lnTo>
                <a:lnTo>
                  <a:pt x="48006" y="3501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4109280" y="3976852"/>
            <a:ext cx="103149" cy="38747"/>
          </a:xfrm>
          <a:custGeom>
            <a:avLst/>
            <a:gdLst/>
            <a:ahLst/>
            <a:cxnLst/>
            <a:rect l="l" t="t" r="r" b="b"/>
            <a:pathLst>
              <a:path w="103149" h="38747">
                <a:moveTo>
                  <a:pt x="3467" y="29133"/>
                </a:moveTo>
                <a:lnTo>
                  <a:pt x="0" y="30911"/>
                </a:lnTo>
                <a:lnTo>
                  <a:pt x="1485" y="33019"/>
                </a:lnTo>
                <a:lnTo>
                  <a:pt x="36550" y="38392"/>
                </a:lnTo>
                <a:lnTo>
                  <a:pt x="38925" y="38747"/>
                </a:lnTo>
                <a:lnTo>
                  <a:pt x="43726" y="37579"/>
                </a:lnTo>
                <a:lnTo>
                  <a:pt x="47282" y="35750"/>
                </a:lnTo>
                <a:lnTo>
                  <a:pt x="99606" y="8902"/>
                </a:lnTo>
                <a:lnTo>
                  <a:pt x="103149" y="7086"/>
                </a:lnTo>
                <a:lnTo>
                  <a:pt x="101549" y="5029"/>
                </a:lnTo>
                <a:lnTo>
                  <a:pt x="65214" y="317"/>
                </a:lnTo>
                <a:lnTo>
                  <a:pt x="62763" y="0"/>
                </a:lnTo>
                <a:lnTo>
                  <a:pt x="57950" y="1181"/>
                </a:lnTo>
                <a:lnTo>
                  <a:pt x="54483" y="2946"/>
                </a:lnTo>
                <a:lnTo>
                  <a:pt x="3467" y="291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4108403" y="3976852"/>
            <a:ext cx="104902" cy="38747"/>
          </a:xfrm>
          <a:custGeom>
            <a:avLst/>
            <a:gdLst/>
            <a:ahLst/>
            <a:cxnLst/>
            <a:rect l="l" t="t" r="r" b="b"/>
            <a:pathLst>
              <a:path w="104901" h="38747">
                <a:moveTo>
                  <a:pt x="48158" y="35750"/>
                </a:moveTo>
                <a:lnTo>
                  <a:pt x="44602" y="37579"/>
                </a:lnTo>
                <a:lnTo>
                  <a:pt x="39801" y="38747"/>
                </a:lnTo>
                <a:lnTo>
                  <a:pt x="37426" y="38392"/>
                </a:lnTo>
                <a:lnTo>
                  <a:pt x="2362" y="33019"/>
                </a:lnTo>
                <a:lnTo>
                  <a:pt x="0" y="32664"/>
                </a:lnTo>
                <a:lnTo>
                  <a:pt x="876" y="30911"/>
                </a:lnTo>
                <a:lnTo>
                  <a:pt x="4343" y="29133"/>
                </a:lnTo>
                <a:lnTo>
                  <a:pt x="55359" y="2946"/>
                </a:lnTo>
                <a:lnTo>
                  <a:pt x="58826" y="1181"/>
                </a:lnTo>
                <a:lnTo>
                  <a:pt x="63639" y="0"/>
                </a:lnTo>
                <a:lnTo>
                  <a:pt x="66090" y="317"/>
                </a:lnTo>
                <a:lnTo>
                  <a:pt x="102425" y="5029"/>
                </a:lnTo>
                <a:lnTo>
                  <a:pt x="104902" y="5346"/>
                </a:lnTo>
                <a:lnTo>
                  <a:pt x="104025" y="7086"/>
                </a:lnTo>
                <a:lnTo>
                  <a:pt x="100482" y="8902"/>
                </a:lnTo>
                <a:lnTo>
                  <a:pt x="48158" y="3575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4153011" y="3982728"/>
            <a:ext cx="104609" cy="39573"/>
          </a:xfrm>
          <a:custGeom>
            <a:avLst/>
            <a:gdLst/>
            <a:ahLst/>
            <a:cxnLst/>
            <a:rect l="l" t="t" r="r" b="b"/>
            <a:pathLst>
              <a:path w="104609" h="39573">
                <a:moveTo>
                  <a:pt x="3555" y="29870"/>
                </a:moveTo>
                <a:lnTo>
                  <a:pt x="0" y="31699"/>
                </a:lnTo>
                <a:lnTo>
                  <a:pt x="1422" y="33832"/>
                </a:lnTo>
                <a:lnTo>
                  <a:pt x="36487" y="39217"/>
                </a:lnTo>
                <a:lnTo>
                  <a:pt x="38849" y="39573"/>
                </a:lnTo>
                <a:lnTo>
                  <a:pt x="43738" y="38353"/>
                </a:lnTo>
                <a:lnTo>
                  <a:pt x="47383" y="36487"/>
                </a:lnTo>
                <a:lnTo>
                  <a:pt x="100964" y="8991"/>
                </a:lnTo>
                <a:lnTo>
                  <a:pt x="104609" y="7124"/>
                </a:lnTo>
                <a:lnTo>
                  <a:pt x="103098" y="5041"/>
                </a:lnTo>
                <a:lnTo>
                  <a:pt x="66751" y="317"/>
                </a:lnTo>
                <a:lnTo>
                  <a:pt x="64287" y="0"/>
                </a:lnTo>
                <a:lnTo>
                  <a:pt x="59423" y="1206"/>
                </a:lnTo>
                <a:lnTo>
                  <a:pt x="55867" y="3035"/>
                </a:lnTo>
                <a:lnTo>
                  <a:pt x="3555" y="298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4152070" y="3982728"/>
            <a:ext cx="106502" cy="39573"/>
          </a:xfrm>
          <a:custGeom>
            <a:avLst/>
            <a:gdLst/>
            <a:ahLst/>
            <a:cxnLst/>
            <a:rect l="l" t="t" r="r" b="b"/>
            <a:pathLst>
              <a:path w="106502" h="39573">
                <a:moveTo>
                  <a:pt x="48323" y="36487"/>
                </a:moveTo>
                <a:lnTo>
                  <a:pt x="44678" y="38353"/>
                </a:lnTo>
                <a:lnTo>
                  <a:pt x="39789" y="39573"/>
                </a:lnTo>
                <a:lnTo>
                  <a:pt x="37426" y="39217"/>
                </a:lnTo>
                <a:lnTo>
                  <a:pt x="2362" y="33832"/>
                </a:lnTo>
                <a:lnTo>
                  <a:pt x="0" y="33477"/>
                </a:lnTo>
                <a:lnTo>
                  <a:pt x="939" y="31699"/>
                </a:lnTo>
                <a:lnTo>
                  <a:pt x="4495" y="29870"/>
                </a:lnTo>
                <a:lnTo>
                  <a:pt x="56807" y="3035"/>
                </a:lnTo>
                <a:lnTo>
                  <a:pt x="60363" y="1206"/>
                </a:lnTo>
                <a:lnTo>
                  <a:pt x="65227" y="0"/>
                </a:lnTo>
                <a:lnTo>
                  <a:pt x="67691" y="317"/>
                </a:lnTo>
                <a:lnTo>
                  <a:pt x="104038" y="5041"/>
                </a:lnTo>
                <a:lnTo>
                  <a:pt x="106502" y="5359"/>
                </a:lnTo>
                <a:lnTo>
                  <a:pt x="105549" y="7124"/>
                </a:lnTo>
                <a:lnTo>
                  <a:pt x="101904" y="8991"/>
                </a:lnTo>
                <a:lnTo>
                  <a:pt x="48323" y="364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3708609" y="3955944"/>
            <a:ext cx="89890" cy="32943"/>
          </a:xfrm>
          <a:custGeom>
            <a:avLst/>
            <a:gdLst/>
            <a:ahLst/>
            <a:cxnLst/>
            <a:rect l="l" t="t" r="r" b="b"/>
            <a:pathLst>
              <a:path w="89890" h="32943">
                <a:moveTo>
                  <a:pt x="44996" y="30619"/>
                </a:moveTo>
                <a:lnTo>
                  <a:pt x="87033" y="9055"/>
                </a:lnTo>
                <a:lnTo>
                  <a:pt x="89890" y="7581"/>
                </a:lnTo>
                <a:lnTo>
                  <a:pt x="87884" y="5753"/>
                </a:lnTo>
                <a:lnTo>
                  <a:pt x="52844" y="368"/>
                </a:lnTo>
                <a:lnTo>
                  <a:pt x="50444" y="0"/>
                </a:lnTo>
                <a:lnTo>
                  <a:pt x="46278" y="863"/>
                </a:lnTo>
                <a:lnTo>
                  <a:pt x="43522" y="2273"/>
                </a:lnTo>
                <a:lnTo>
                  <a:pt x="2755" y="23190"/>
                </a:lnTo>
                <a:lnTo>
                  <a:pt x="0" y="24612"/>
                </a:lnTo>
                <a:lnTo>
                  <a:pt x="1917" y="26492"/>
                </a:lnTo>
                <a:lnTo>
                  <a:pt x="35674" y="32524"/>
                </a:lnTo>
                <a:lnTo>
                  <a:pt x="37973" y="32943"/>
                </a:lnTo>
                <a:lnTo>
                  <a:pt x="42125" y="32080"/>
                </a:lnTo>
                <a:lnTo>
                  <a:pt x="44996" y="306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3708228" y="3955944"/>
            <a:ext cx="90652" cy="32943"/>
          </a:xfrm>
          <a:custGeom>
            <a:avLst/>
            <a:gdLst/>
            <a:ahLst/>
            <a:cxnLst/>
            <a:rect l="l" t="t" r="r" b="b"/>
            <a:pathLst>
              <a:path w="90652" h="32943">
                <a:moveTo>
                  <a:pt x="45377" y="30619"/>
                </a:moveTo>
                <a:lnTo>
                  <a:pt x="42506" y="32080"/>
                </a:lnTo>
                <a:lnTo>
                  <a:pt x="38353" y="32943"/>
                </a:lnTo>
                <a:lnTo>
                  <a:pt x="36055" y="32524"/>
                </a:lnTo>
                <a:lnTo>
                  <a:pt x="2298" y="26492"/>
                </a:lnTo>
                <a:lnTo>
                  <a:pt x="0" y="26085"/>
                </a:lnTo>
                <a:lnTo>
                  <a:pt x="380" y="24612"/>
                </a:lnTo>
                <a:lnTo>
                  <a:pt x="3136" y="23190"/>
                </a:lnTo>
                <a:lnTo>
                  <a:pt x="43903" y="2273"/>
                </a:lnTo>
                <a:lnTo>
                  <a:pt x="46659" y="863"/>
                </a:lnTo>
                <a:lnTo>
                  <a:pt x="50825" y="0"/>
                </a:lnTo>
                <a:lnTo>
                  <a:pt x="53225" y="368"/>
                </a:lnTo>
                <a:lnTo>
                  <a:pt x="88264" y="5753"/>
                </a:lnTo>
                <a:lnTo>
                  <a:pt x="90652" y="6108"/>
                </a:lnTo>
                <a:lnTo>
                  <a:pt x="90271" y="7581"/>
                </a:lnTo>
                <a:lnTo>
                  <a:pt x="87414" y="9055"/>
                </a:lnTo>
                <a:lnTo>
                  <a:pt x="45377" y="306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3750743" y="3962641"/>
            <a:ext cx="91338" cy="33756"/>
          </a:xfrm>
          <a:custGeom>
            <a:avLst/>
            <a:gdLst/>
            <a:ahLst/>
            <a:cxnLst/>
            <a:rect l="l" t="t" r="r" b="b"/>
            <a:pathLst>
              <a:path w="91338" h="33756">
                <a:moveTo>
                  <a:pt x="45097" y="31356"/>
                </a:moveTo>
                <a:lnTo>
                  <a:pt x="88404" y="9131"/>
                </a:lnTo>
                <a:lnTo>
                  <a:pt x="91338" y="7619"/>
                </a:lnTo>
                <a:lnTo>
                  <a:pt x="89420" y="5740"/>
                </a:lnTo>
                <a:lnTo>
                  <a:pt x="54368" y="368"/>
                </a:lnTo>
                <a:lnTo>
                  <a:pt x="51981" y="0"/>
                </a:lnTo>
                <a:lnTo>
                  <a:pt x="47752" y="888"/>
                </a:lnTo>
                <a:lnTo>
                  <a:pt x="44894" y="2349"/>
                </a:lnTo>
                <a:lnTo>
                  <a:pt x="2857" y="23926"/>
                </a:lnTo>
                <a:lnTo>
                  <a:pt x="0" y="25387"/>
                </a:lnTo>
                <a:lnTo>
                  <a:pt x="1828" y="27317"/>
                </a:lnTo>
                <a:lnTo>
                  <a:pt x="35610" y="33350"/>
                </a:lnTo>
                <a:lnTo>
                  <a:pt x="37909" y="33756"/>
                </a:lnTo>
                <a:lnTo>
                  <a:pt x="42151" y="32867"/>
                </a:lnTo>
                <a:lnTo>
                  <a:pt x="45097" y="31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3750298" y="3962641"/>
            <a:ext cx="92252" cy="33756"/>
          </a:xfrm>
          <a:custGeom>
            <a:avLst/>
            <a:gdLst/>
            <a:ahLst/>
            <a:cxnLst/>
            <a:rect l="l" t="t" r="r" b="b"/>
            <a:pathLst>
              <a:path w="92252" h="33756">
                <a:moveTo>
                  <a:pt x="45542" y="31356"/>
                </a:moveTo>
                <a:lnTo>
                  <a:pt x="42595" y="32867"/>
                </a:lnTo>
                <a:lnTo>
                  <a:pt x="38353" y="33756"/>
                </a:lnTo>
                <a:lnTo>
                  <a:pt x="36055" y="33350"/>
                </a:lnTo>
                <a:lnTo>
                  <a:pt x="2273" y="27317"/>
                </a:lnTo>
                <a:lnTo>
                  <a:pt x="0" y="26911"/>
                </a:lnTo>
                <a:lnTo>
                  <a:pt x="444" y="25387"/>
                </a:lnTo>
                <a:lnTo>
                  <a:pt x="3301" y="23926"/>
                </a:lnTo>
                <a:lnTo>
                  <a:pt x="45338" y="2349"/>
                </a:lnTo>
                <a:lnTo>
                  <a:pt x="48196" y="888"/>
                </a:lnTo>
                <a:lnTo>
                  <a:pt x="52425" y="0"/>
                </a:lnTo>
                <a:lnTo>
                  <a:pt x="54813" y="368"/>
                </a:lnTo>
                <a:lnTo>
                  <a:pt x="89865" y="5740"/>
                </a:lnTo>
                <a:lnTo>
                  <a:pt x="92252" y="6108"/>
                </a:lnTo>
                <a:lnTo>
                  <a:pt x="91782" y="7619"/>
                </a:lnTo>
                <a:lnTo>
                  <a:pt x="88849" y="9131"/>
                </a:lnTo>
                <a:lnTo>
                  <a:pt x="45542" y="313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3792898" y="3969344"/>
            <a:ext cx="92786" cy="34569"/>
          </a:xfrm>
          <a:custGeom>
            <a:avLst/>
            <a:gdLst/>
            <a:ahLst/>
            <a:cxnLst/>
            <a:rect l="l" t="t" r="r" b="b"/>
            <a:pathLst>
              <a:path w="92786" h="34569">
                <a:moveTo>
                  <a:pt x="2946" y="24650"/>
                </a:moveTo>
                <a:lnTo>
                  <a:pt x="0" y="26174"/>
                </a:lnTo>
                <a:lnTo>
                  <a:pt x="1765" y="28130"/>
                </a:lnTo>
                <a:lnTo>
                  <a:pt x="35521" y="34162"/>
                </a:lnTo>
                <a:lnTo>
                  <a:pt x="37820" y="34569"/>
                </a:lnTo>
                <a:lnTo>
                  <a:pt x="42138" y="33642"/>
                </a:lnTo>
                <a:lnTo>
                  <a:pt x="45148" y="32092"/>
                </a:lnTo>
                <a:lnTo>
                  <a:pt x="89750" y="9207"/>
                </a:lnTo>
                <a:lnTo>
                  <a:pt x="92786" y="7658"/>
                </a:lnTo>
                <a:lnTo>
                  <a:pt x="90919" y="5740"/>
                </a:lnTo>
                <a:lnTo>
                  <a:pt x="55880" y="355"/>
                </a:lnTo>
                <a:lnTo>
                  <a:pt x="53492" y="0"/>
                </a:lnTo>
                <a:lnTo>
                  <a:pt x="49187" y="914"/>
                </a:lnTo>
                <a:lnTo>
                  <a:pt x="46253" y="2425"/>
                </a:lnTo>
                <a:lnTo>
                  <a:pt x="2946" y="246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3792353" y="3969344"/>
            <a:ext cx="93853" cy="34569"/>
          </a:xfrm>
          <a:custGeom>
            <a:avLst/>
            <a:gdLst/>
            <a:ahLst/>
            <a:cxnLst/>
            <a:rect l="l" t="t" r="r" b="b"/>
            <a:pathLst>
              <a:path w="93853" h="34569">
                <a:moveTo>
                  <a:pt x="45694" y="32092"/>
                </a:moveTo>
                <a:lnTo>
                  <a:pt x="42684" y="33642"/>
                </a:lnTo>
                <a:lnTo>
                  <a:pt x="38366" y="34569"/>
                </a:lnTo>
                <a:lnTo>
                  <a:pt x="36067" y="34162"/>
                </a:lnTo>
                <a:lnTo>
                  <a:pt x="2311" y="28130"/>
                </a:lnTo>
                <a:lnTo>
                  <a:pt x="0" y="27724"/>
                </a:lnTo>
                <a:lnTo>
                  <a:pt x="546" y="26174"/>
                </a:lnTo>
                <a:lnTo>
                  <a:pt x="3492" y="24650"/>
                </a:lnTo>
                <a:lnTo>
                  <a:pt x="46799" y="2425"/>
                </a:lnTo>
                <a:lnTo>
                  <a:pt x="49733" y="914"/>
                </a:lnTo>
                <a:lnTo>
                  <a:pt x="54038" y="0"/>
                </a:lnTo>
                <a:lnTo>
                  <a:pt x="56426" y="355"/>
                </a:lnTo>
                <a:lnTo>
                  <a:pt x="91465" y="5740"/>
                </a:lnTo>
                <a:lnTo>
                  <a:pt x="93852" y="6095"/>
                </a:lnTo>
                <a:lnTo>
                  <a:pt x="93332" y="7658"/>
                </a:lnTo>
                <a:lnTo>
                  <a:pt x="90297" y="9207"/>
                </a:lnTo>
                <a:lnTo>
                  <a:pt x="45694" y="320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3835038" y="3976034"/>
            <a:ext cx="94246" cy="35394"/>
          </a:xfrm>
          <a:custGeom>
            <a:avLst/>
            <a:gdLst/>
            <a:ahLst/>
            <a:cxnLst/>
            <a:rect l="l" t="t" r="r" b="b"/>
            <a:pathLst>
              <a:path w="94246" h="35394">
                <a:moveTo>
                  <a:pt x="3009" y="25399"/>
                </a:moveTo>
                <a:lnTo>
                  <a:pt x="0" y="26949"/>
                </a:lnTo>
                <a:lnTo>
                  <a:pt x="1689" y="28955"/>
                </a:lnTo>
                <a:lnTo>
                  <a:pt x="35458" y="34988"/>
                </a:lnTo>
                <a:lnTo>
                  <a:pt x="37731" y="35394"/>
                </a:lnTo>
                <a:lnTo>
                  <a:pt x="42125" y="34416"/>
                </a:lnTo>
                <a:lnTo>
                  <a:pt x="45250" y="32829"/>
                </a:lnTo>
                <a:lnTo>
                  <a:pt x="91122" y="9296"/>
                </a:lnTo>
                <a:lnTo>
                  <a:pt x="94246" y="7696"/>
                </a:lnTo>
                <a:lnTo>
                  <a:pt x="92468" y="5740"/>
                </a:lnTo>
                <a:lnTo>
                  <a:pt x="57404" y="368"/>
                </a:lnTo>
                <a:lnTo>
                  <a:pt x="55029" y="0"/>
                </a:lnTo>
                <a:lnTo>
                  <a:pt x="50647" y="965"/>
                </a:lnTo>
                <a:lnTo>
                  <a:pt x="47612" y="2514"/>
                </a:lnTo>
                <a:lnTo>
                  <a:pt x="3009" y="253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3834428" y="3976034"/>
            <a:ext cx="95440" cy="35394"/>
          </a:xfrm>
          <a:custGeom>
            <a:avLst/>
            <a:gdLst/>
            <a:ahLst/>
            <a:cxnLst/>
            <a:rect l="l" t="t" r="r" b="b"/>
            <a:pathLst>
              <a:path w="95440" h="35394">
                <a:moveTo>
                  <a:pt x="45859" y="32829"/>
                </a:moveTo>
                <a:lnTo>
                  <a:pt x="42735" y="34416"/>
                </a:lnTo>
                <a:lnTo>
                  <a:pt x="38341" y="35394"/>
                </a:lnTo>
                <a:lnTo>
                  <a:pt x="36068" y="34988"/>
                </a:lnTo>
                <a:lnTo>
                  <a:pt x="2298" y="28955"/>
                </a:lnTo>
                <a:lnTo>
                  <a:pt x="0" y="28549"/>
                </a:lnTo>
                <a:lnTo>
                  <a:pt x="609" y="26949"/>
                </a:lnTo>
                <a:lnTo>
                  <a:pt x="3619" y="25399"/>
                </a:lnTo>
                <a:lnTo>
                  <a:pt x="48221" y="2514"/>
                </a:lnTo>
                <a:lnTo>
                  <a:pt x="51257" y="965"/>
                </a:lnTo>
                <a:lnTo>
                  <a:pt x="55638" y="0"/>
                </a:lnTo>
                <a:lnTo>
                  <a:pt x="58013" y="368"/>
                </a:lnTo>
                <a:lnTo>
                  <a:pt x="93078" y="5740"/>
                </a:lnTo>
                <a:lnTo>
                  <a:pt x="95440" y="6108"/>
                </a:lnTo>
                <a:lnTo>
                  <a:pt x="94856" y="7696"/>
                </a:lnTo>
                <a:lnTo>
                  <a:pt x="91732" y="9296"/>
                </a:lnTo>
                <a:lnTo>
                  <a:pt x="45859" y="328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3877169" y="3982722"/>
            <a:ext cx="95694" cy="36220"/>
          </a:xfrm>
          <a:custGeom>
            <a:avLst/>
            <a:gdLst/>
            <a:ahLst/>
            <a:cxnLst/>
            <a:rect l="l" t="t" r="r" b="b"/>
            <a:pathLst>
              <a:path w="95694" h="36220">
                <a:moveTo>
                  <a:pt x="45338" y="33578"/>
                </a:moveTo>
                <a:lnTo>
                  <a:pt x="92506" y="9372"/>
                </a:lnTo>
                <a:lnTo>
                  <a:pt x="95694" y="7734"/>
                </a:lnTo>
                <a:lnTo>
                  <a:pt x="93992" y="5740"/>
                </a:lnTo>
                <a:lnTo>
                  <a:pt x="58940" y="368"/>
                </a:lnTo>
                <a:lnTo>
                  <a:pt x="56553" y="0"/>
                </a:lnTo>
                <a:lnTo>
                  <a:pt x="52108" y="1003"/>
                </a:lnTo>
                <a:lnTo>
                  <a:pt x="48996" y="2603"/>
                </a:lnTo>
                <a:lnTo>
                  <a:pt x="3124" y="26136"/>
                </a:lnTo>
                <a:lnTo>
                  <a:pt x="0" y="27736"/>
                </a:lnTo>
                <a:lnTo>
                  <a:pt x="1612" y="29781"/>
                </a:lnTo>
                <a:lnTo>
                  <a:pt x="35369" y="35826"/>
                </a:lnTo>
                <a:lnTo>
                  <a:pt x="37680" y="36220"/>
                </a:lnTo>
                <a:lnTo>
                  <a:pt x="42125" y="35217"/>
                </a:lnTo>
                <a:lnTo>
                  <a:pt x="45338" y="335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3876497" y="3982722"/>
            <a:ext cx="97053" cy="36220"/>
          </a:xfrm>
          <a:custGeom>
            <a:avLst/>
            <a:gdLst/>
            <a:ahLst/>
            <a:cxnLst/>
            <a:rect l="l" t="t" r="r" b="b"/>
            <a:pathLst>
              <a:path w="97053" h="36220">
                <a:moveTo>
                  <a:pt x="46012" y="33578"/>
                </a:moveTo>
                <a:lnTo>
                  <a:pt x="42799" y="35217"/>
                </a:lnTo>
                <a:lnTo>
                  <a:pt x="38354" y="36220"/>
                </a:lnTo>
                <a:lnTo>
                  <a:pt x="36042" y="35826"/>
                </a:lnTo>
                <a:lnTo>
                  <a:pt x="2286" y="29781"/>
                </a:lnTo>
                <a:lnTo>
                  <a:pt x="0" y="29362"/>
                </a:lnTo>
                <a:lnTo>
                  <a:pt x="673" y="27736"/>
                </a:lnTo>
                <a:lnTo>
                  <a:pt x="3797" y="26136"/>
                </a:lnTo>
                <a:lnTo>
                  <a:pt x="49669" y="2603"/>
                </a:lnTo>
                <a:lnTo>
                  <a:pt x="52781" y="1003"/>
                </a:lnTo>
                <a:lnTo>
                  <a:pt x="57226" y="0"/>
                </a:lnTo>
                <a:lnTo>
                  <a:pt x="59613" y="368"/>
                </a:lnTo>
                <a:lnTo>
                  <a:pt x="94665" y="5740"/>
                </a:lnTo>
                <a:lnTo>
                  <a:pt x="97053" y="6108"/>
                </a:lnTo>
                <a:lnTo>
                  <a:pt x="96367" y="7734"/>
                </a:lnTo>
                <a:lnTo>
                  <a:pt x="93179" y="9372"/>
                </a:lnTo>
                <a:lnTo>
                  <a:pt x="46012" y="3357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3919295" y="3989417"/>
            <a:ext cx="97180" cy="37045"/>
          </a:xfrm>
          <a:custGeom>
            <a:avLst/>
            <a:gdLst/>
            <a:ahLst/>
            <a:cxnLst/>
            <a:rect l="l" t="t" r="r" b="b"/>
            <a:pathLst>
              <a:path w="97180" h="37045">
                <a:moveTo>
                  <a:pt x="3213" y="26885"/>
                </a:moveTo>
                <a:lnTo>
                  <a:pt x="0" y="28524"/>
                </a:lnTo>
                <a:lnTo>
                  <a:pt x="1562" y="30606"/>
                </a:lnTo>
                <a:lnTo>
                  <a:pt x="35331" y="36639"/>
                </a:lnTo>
                <a:lnTo>
                  <a:pt x="37617" y="37045"/>
                </a:lnTo>
                <a:lnTo>
                  <a:pt x="42138" y="36017"/>
                </a:lnTo>
                <a:lnTo>
                  <a:pt x="45440" y="34315"/>
                </a:lnTo>
                <a:lnTo>
                  <a:pt x="93891" y="9448"/>
                </a:lnTo>
                <a:lnTo>
                  <a:pt x="97180" y="7772"/>
                </a:lnTo>
                <a:lnTo>
                  <a:pt x="95542" y="5740"/>
                </a:lnTo>
                <a:lnTo>
                  <a:pt x="60477" y="368"/>
                </a:lnTo>
                <a:lnTo>
                  <a:pt x="58102" y="0"/>
                </a:lnTo>
                <a:lnTo>
                  <a:pt x="53568" y="1041"/>
                </a:lnTo>
                <a:lnTo>
                  <a:pt x="50380" y="2679"/>
                </a:lnTo>
                <a:lnTo>
                  <a:pt x="3213" y="268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3918558" y="3989417"/>
            <a:ext cx="98640" cy="37045"/>
          </a:xfrm>
          <a:custGeom>
            <a:avLst/>
            <a:gdLst/>
            <a:ahLst/>
            <a:cxnLst/>
            <a:rect l="l" t="t" r="r" b="b"/>
            <a:pathLst>
              <a:path w="98640" h="37045">
                <a:moveTo>
                  <a:pt x="46177" y="34315"/>
                </a:moveTo>
                <a:lnTo>
                  <a:pt x="42875" y="36017"/>
                </a:lnTo>
                <a:lnTo>
                  <a:pt x="38353" y="37045"/>
                </a:lnTo>
                <a:lnTo>
                  <a:pt x="36067" y="36639"/>
                </a:lnTo>
                <a:lnTo>
                  <a:pt x="2298" y="30606"/>
                </a:lnTo>
                <a:lnTo>
                  <a:pt x="0" y="30187"/>
                </a:lnTo>
                <a:lnTo>
                  <a:pt x="736" y="28524"/>
                </a:lnTo>
                <a:lnTo>
                  <a:pt x="3949" y="26885"/>
                </a:lnTo>
                <a:lnTo>
                  <a:pt x="51117" y="2679"/>
                </a:lnTo>
                <a:lnTo>
                  <a:pt x="54305" y="1041"/>
                </a:lnTo>
                <a:lnTo>
                  <a:pt x="58839" y="0"/>
                </a:lnTo>
                <a:lnTo>
                  <a:pt x="61213" y="368"/>
                </a:lnTo>
                <a:lnTo>
                  <a:pt x="96278" y="5740"/>
                </a:lnTo>
                <a:lnTo>
                  <a:pt x="98640" y="6108"/>
                </a:lnTo>
                <a:lnTo>
                  <a:pt x="97916" y="7772"/>
                </a:lnTo>
                <a:lnTo>
                  <a:pt x="94627" y="9448"/>
                </a:lnTo>
                <a:lnTo>
                  <a:pt x="46177" y="343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3961438" y="3996110"/>
            <a:ext cx="98615" cy="37871"/>
          </a:xfrm>
          <a:custGeom>
            <a:avLst/>
            <a:gdLst/>
            <a:ahLst/>
            <a:cxnLst/>
            <a:rect l="l" t="t" r="r" b="b"/>
            <a:pathLst>
              <a:path w="98615" h="37871">
                <a:moveTo>
                  <a:pt x="45504" y="35064"/>
                </a:moveTo>
                <a:lnTo>
                  <a:pt x="95262" y="9537"/>
                </a:lnTo>
                <a:lnTo>
                  <a:pt x="98615" y="7810"/>
                </a:lnTo>
                <a:lnTo>
                  <a:pt x="97066" y="5740"/>
                </a:lnTo>
                <a:lnTo>
                  <a:pt x="62001" y="368"/>
                </a:lnTo>
                <a:lnTo>
                  <a:pt x="59626" y="0"/>
                </a:lnTo>
                <a:lnTo>
                  <a:pt x="55041" y="1079"/>
                </a:lnTo>
                <a:lnTo>
                  <a:pt x="51739" y="2755"/>
                </a:lnTo>
                <a:lnTo>
                  <a:pt x="3301" y="27622"/>
                </a:lnTo>
                <a:lnTo>
                  <a:pt x="0" y="29324"/>
                </a:lnTo>
                <a:lnTo>
                  <a:pt x="1485" y="31432"/>
                </a:lnTo>
                <a:lnTo>
                  <a:pt x="35255" y="37465"/>
                </a:lnTo>
                <a:lnTo>
                  <a:pt x="37541" y="37871"/>
                </a:lnTo>
                <a:lnTo>
                  <a:pt x="42151" y="36791"/>
                </a:lnTo>
                <a:lnTo>
                  <a:pt x="45504" y="350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3960612" y="3996110"/>
            <a:ext cx="100266" cy="37871"/>
          </a:xfrm>
          <a:custGeom>
            <a:avLst/>
            <a:gdLst/>
            <a:ahLst/>
            <a:cxnLst/>
            <a:rect l="l" t="t" r="r" b="b"/>
            <a:pathLst>
              <a:path w="100266" h="37871">
                <a:moveTo>
                  <a:pt x="46329" y="35064"/>
                </a:moveTo>
                <a:lnTo>
                  <a:pt x="42976" y="36791"/>
                </a:lnTo>
                <a:lnTo>
                  <a:pt x="38366" y="37871"/>
                </a:lnTo>
                <a:lnTo>
                  <a:pt x="36080" y="37465"/>
                </a:lnTo>
                <a:lnTo>
                  <a:pt x="2311" y="31432"/>
                </a:lnTo>
                <a:lnTo>
                  <a:pt x="0" y="31026"/>
                </a:lnTo>
                <a:lnTo>
                  <a:pt x="4127" y="27622"/>
                </a:lnTo>
                <a:lnTo>
                  <a:pt x="52565" y="2755"/>
                </a:lnTo>
                <a:lnTo>
                  <a:pt x="55867" y="1079"/>
                </a:lnTo>
                <a:lnTo>
                  <a:pt x="60451" y="0"/>
                </a:lnTo>
                <a:lnTo>
                  <a:pt x="62826" y="368"/>
                </a:lnTo>
                <a:lnTo>
                  <a:pt x="97891" y="5740"/>
                </a:lnTo>
                <a:lnTo>
                  <a:pt x="100266" y="6108"/>
                </a:lnTo>
                <a:lnTo>
                  <a:pt x="99440" y="7810"/>
                </a:lnTo>
                <a:lnTo>
                  <a:pt x="96088" y="9537"/>
                </a:lnTo>
                <a:lnTo>
                  <a:pt x="46329" y="3506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4003596" y="4002821"/>
            <a:ext cx="100076" cy="38671"/>
          </a:xfrm>
          <a:custGeom>
            <a:avLst/>
            <a:gdLst/>
            <a:ahLst/>
            <a:cxnLst/>
            <a:rect l="l" t="t" r="r" b="b"/>
            <a:pathLst>
              <a:path w="100075" h="38671">
                <a:moveTo>
                  <a:pt x="3340" y="28359"/>
                </a:moveTo>
                <a:lnTo>
                  <a:pt x="0" y="30086"/>
                </a:lnTo>
                <a:lnTo>
                  <a:pt x="1396" y="32219"/>
                </a:lnTo>
                <a:lnTo>
                  <a:pt x="35166" y="38265"/>
                </a:lnTo>
                <a:lnTo>
                  <a:pt x="37439" y="38671"/>
                </a:lnTo>
                <a:lnTo>
                  <a:pt x="42113" y="37566"/>
                </a:lnTo>
                <a:lnTo>
                  <a:pt x="45580" y="35788"/>
                </a:lnTo>
                <a:lnTo>
                  <a:pt x="96608" y="9601"/>
                </a:lnTo>
                <a:lnTo>
                  <a:pt x="100075" y="7823"/>
                </a:lnTo>
                <a:lnTo>
                  <a:pt x="98577" y="5727"/>
                </a:lnTo>
                <a:lnTo>
                  <a:pt x="63512" y="355"/>
                </a:lnTo>
                <a:lnTo>
                  <a:pt x="61150" y="0"/>
                </a:lnTo>
                <a:lnTo>
                  <a:pt x="56451" y="1104"/>
                </a:lnTo>
                <a:lnTo>
                  <a:pt x="53098" y="2819"/>
                </a:lnTo>
                <a:lnTo>
                  <a:pt x="3340" y="283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4002695" y="4002821"/>
            <a:ext cx="101841" cy="38671"/>
          </a:xfrm>
          <a:custGeom>
            <a:avLst/>
            <a:gdLst/>
            <a:ahLst/>
            <a:cxnLst/>
            <a:rect l="l" t="t" r="r" b="b"/>
            <a:pathLst>
              <a:path w="101841" h="38671">
                <a:moveTo>
                  <a:pt x="46481" y="35788"/>
                </a:moveTo>
                <a:lnTo>
                  <a:pt x="43014" y="37566"/>
                </a:lnTo>
                <a:lnTo>
                  <a:pt x="38341" y="38671"/>
                </a:lnTo>
                <a:lnTo>
                  <a:pt x="36067" y="38265"/>
                </a:lnTo>
                <a:lnTo>
                  <a:pt x="2298" y="32219"/>
                </a:lnTo>
                <a:lnTo>
                  <a:pt x="0" y="31826"/>
                </a:lnTo>
                <a:lnTo>
                  <a:pt x="4241" y="28359"/>
                </a:lnTo>
                <a:lnTo>
                  <a:pt x="54000" y="2819"/>
                </a:lnTo>
                <a:lnTo>
                  <a:pt x="57353" y="1104"/>
                </a:lnTo>
                <a:lnTo>
                  <a:pt x="62052" y="0"/>
                </a:lnTo>
                <a:lnTo>
                  <a:pt x="64414" y="355"/>
                </a:lnTo>
                <a:lnTo>
                  <a:pt x="99479" y="5727"/>
                </a:lnTo>
                <a:lnTo>
                  <a:pt x="101841" y="6095"/>
                </a:lnTo>
                <a:lnTo>
                  <a:pt x="100977" y="7823"/>
                </a:lnTo>
                <a:lnTo>
                  <a:pt x="97510" y="9601"/>
                </a:lnTo>
                <a:lnTo>
                  <a:pt x="46481" y="357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4045708" y="4009506"/>
            <a:ext cx="101549" cy="39509"/>
          </a:xfrm>
          <a:custGeom>
            <a:avLst/>
            <a:gdLst/>
            <a:ahLst/>
            <a:cxnLst/>
            <a:rect l="l" t="t" r="r" b="b"/>
            <a:pathLst>
              <a:path w="101549" h="39509">
                <a:moveTo>
                  <a:pt x="3467" y="29108"/>
                </a:moveTo>
                <a:lnTo>
                  <a:pt x="0" y="30886"/>
                </a:lnTo>
                <a:lnTo>
                  <a:pt x="1346" y="33058"/>
                </a:lnTo>
                <a:lnTo>
                  <a:pt x="35115" y="39103"/>
                </a:lnTo>
                <a:lnTo>
                  <a:pt x="37401" y="39509"/>
                </a:lnTo>
                <a:lnTo>
                  <a:pt x="42151" y="38354"/>
                </a:lnTo>
                <a:lnTo>
                  <a:pt x="45681" y="36537"/>
                </a:lnTo>
                <a:lnTo>
                  <a:pt x="98005" y="9690"/>
                </a:lnTo>
                <a:lnTo>
                  <a:pt x="101549" y="7874"/>
                </a:lnTo>
                <a:lnTo>
                  <a:pt x="100126" y="5740"/>
                </a:lnTo>
                <a:lnTo>
                  <a:pt x="65062" y="368"/>
                </a:lnTo>
                <a:lnTo>
                  <a:pt x="62687" y="0"/>
                </a:lnTo>
                <a:lnTo>
                  <a:pt x="57962" y="1143"/>
                </a:lnTo>
                <a:lnTo>
                  <a:pt x="54495" y="2908"/>
                </a:lnTo>
                <a:lnTo>
                  <a:pt x="3467" y="291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4044754" y="4009506"/>
            <a:ext cx="103454" cy="39509"/>
          </a:xfrm>
          <a:custGeom>
            <a:avLst/>
            <a:gdLst/>
            <a:ahLst/>
            <a:cxnLst/>
            <a:rect l="l" t="t" r="r" b="b"/>
            <a:pathLst>
              <a:path w="103454" h="39509">
                <a:moveTo>
                  <a:pt x="46634" y="36537"/>
                </a:moveTo>
                <a:lnTo>
                  <a:pt x="43103" y="38354"/>
                </a:lnTo>
                <a:lnTo>
                  <a:pt x="38353" y="39509"/>
                </a:lnTo>
                <a:lnTo>
                  <a:pt x="36067" y="39103"/>
                </a:lnTo>
                <a:lnTo>
                  <a:pt x="2298" y="33058"/>
                </a:lnTo>
                <a:lnTo>
                  <a:pt x="0" y="32664"/>
                </a:lnTo>
                <a:lnTo>
                  <a:pt x="952" y="30886"/>
                </a:lnTo>
                <a:lnTo>
                  <a:pt x="4419" y="29108"/>
                </a:lnTo>
                <a:lnTo>
                  <a:pt x="55448" y="2908"/>
                </a:lnTo>
                <a:lnTo>
                  <a:pt x="58915" y="1143"/>
                </a:lnTo>
                <a:lnTo>
                  <a:pt x="63639" y="0"/>
                </a:lnTo>
                <a:lnTo>
                  <a:pt x="66014" y="368"/>
                </a:lnTo>
                <a:lnTo>
                  <a:pt x="101079" y="5740"/>
                </a:lnTo>
                <a:lnTo>
                  <a:pt x="103454" y="6096"/>
                </a:lnTo>
                <a:lnTo>
                  <a:pt x="102501" y="7874"/>
                </a:lnTo>
                <a:lnTo>
                  <a:pt x="98958" y="9690"/>
                </a:lnTo>
                <a:lnTo>
                  <a:pt x="46634" y="365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4087854" y="4016200"/>
            <a:ext cx="102997" cy="40335"/>
          </a:xfrm>
          <a:custGeom>
            <a:avLst/>
            <a:gdLst/>
            <a:ahLst/>
            <a:cxnLst/>
            <a:rect l="l" t="t" r="r" b="b"/>
            <a:pathLst>
              <a:path w="102997" h="40335">
                <a:moveTo>
                  <a:pt x="3530" y="29845"/>
                </a:moveTo>
                <a:lnTo>
                  <a:pt x="0" y="31661"/>
                </a:lnTo>
                <a:lnTo>
                  <a:pt x="1270" y="33883"/>
                </a:lnTo>
                <a:lnTo>
                  <a:pt x="35039" y="39916"/>
                </a:lnTo>
                <a:lnTo>
                  <a:pt x="37312" y="40335"/>
                </a:lnTo>
                <a:lnTo>
                  <a:pt x="42125" y="39141"/>
                </a:lnTo>
                <a:lnTo>
                  <a:pt x="45770" y="37274"/>
                </a:lnTo>
                <a:lnTo>
                  <a:pt x="99352" y="9779"/>
                </a:lnTo>
                <a:lnTo>
                  <a:pt x="102997" y="7924"/>
                </a:lnTo>
                <a:lnTo>
                  <a:pt x="101650" y="5740"/>
                </a:lnTo>
                <a:lnTo>
                  <a:pt x="66586" y="355"/>
                </a:lnTo>
                <a:lnTo>
                  <a:pt x="64223" y="0"/>
                </a:lnTo>
                <a:lnTo>
                  <a:pt x="59410" y="1181"/>
                </a:lnTo>
                <a:lnTo>
                  <a:pt x="55854" y="2997"/>
                </a:lnTo>
                <a:lnTo>
                  <a:pt x="3530" y="298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4086838" y="4016200"/>
            <a:ext cx="105029" cy="40335"/>
          </a:xfrm>
          <a:custGeom>
            <a:avLst/>
            <a:gdLst/>
            <a:ahLst/>
            <a:cxnLst/>
            <a:rect l="l" t="t" r="r" b="b"/>
            <a:pathLst>
              <a:path w="105029" h="40335">
                <a:moveTo>
                  <a:pt x="46786" y="37274"/>
                </a:moveTo>
                <a:lnTo>
                  <a:pt x="43141" y="39141"/>
                </a:lnTo>
                <a:lnTo>
                  <a:pt x="38328" y="40335"/>
                </a:lnTo>
                <a:lnTo>
                  <a:pt x="36055" y="39916"/>
                </a:lnTo>
                <a:lnTo>
                  <a:pt x="2285" y="33883"/>
                </a:lnTo>
                <a:lnTo>
                  <a:pt x="0" y="33477"/>
                </a:lnTo>
                <a:lnTo>
                  <a:pt x="1015" y="31661"/>
                </a:lnTo>
                <a:lnTo>
                  <a:pt x="4546" y="29845"/>
                </a:lnTo>
                <a:lnTo>
                  <a:pt x="56870" y="2997"/>
                </a:lnTo>
                <a:lnTo>
                  <a:pt x="60426" y="1181"/>
                </a:lnTo>
                <a:lnTo>
                  <a:pt x="65239" y="0"/>
                </a:lnTo>
                <a:lnTo>
                  <a:pt x="67602" y="355"/>
                </a:lnTo>
                <a:lnTo>
                  <a:pt x="102666" y="5740"/>
                </a:lnTo>
                <a:lnTo>
                  <a:pt x="105028" y="6108"/>
                </a:lnTo>
                <a:lnTo>
                  <a:pt x="104012" y="7924"/>
                </a:lnTo>
                <a:lnTo>
                  <a:pt x="100368" y="9779"/>
                </a:lnTo>
                <a:lnTo>
                  <a:pt x="46786" y="372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3657862" y="3982030"/>
            <a:ext cx="88277" cy="33680"/>
          </a:xfrm>
          <a:custGeom>
            <a:avLst/>
            <a:gdLst/>
            <a:ahLst/>
            <a:cxnLst/>
            <a:rect l="l" t="t" r="r" b="b"/>
            <a:pathLst>
              <a:path w="88277" h="33680">
                <a:moveTo>
                  <a:pt x="43383" y="31407"/>
                </a:moveTo>
                <a:lnTo>
                  <a:pt x="85407" y="9842"/>
                </a:lnTo>
                <a:lnTo>
                  <a:pt x="88277" y="8369"/>
                </a:lnTo>
                <a:lnTo>
                  <a:pt x="86423" y="6438"/>
                </a:lnTo>
                <a:lnTo>
                  <a:pt x="52666" y="406"/>
                </a:lnTo>
                <a:lnTo>
                  <a:pt x="50368" y="0"/>
                </a:lnTo>
                <a:lnTo>
                  <a:pt x="46266" y="825"/>
                </a:lnTo>
                <a:lnTo>
                  <a:pt x="43497" y="2235"/>
                </a:lnTo>
                <a:lnTo>
                  <a:pt x="2755" y="23152"/>
                </a:lnTo>
                <a:lnTo>
                  <a:pt x="0" y="24561"/>
                </a:lnTo>
                <a:lnTo>
                  <a:pt x="1727" y="26543"/>
                </a:lnTo>
                <a:lnTo>
                  <a:pt x="34226" y="33235"/>
                </a:lnTo>
                <a:lnTo>
                  <a:pt x="36436" y="33680"/>
                </a:lnTo>
                <a:lnTo>
                  <a:pt x="40525" y="32880"/>
                </a:lnTo>
                <a:lnTo>
                  <a:pt x="43383" y="314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3657391" y="3982030"/>
            <a:ext cx="89192" cy="33680"/>
          </a:xfrm>
          <a:custGeom>
            <a:avLst/>
            <a:gdLst/>
            <a:ahLst/>
            <a:cxnLst/>
            <a:rect l="l" t="t" r="r" b="b"/>
            <a:pathLst>
              <a:path w="89192" h="33680">
                <a:moveTo>
                  <a:pt x="43853" y="31407"/>
                </a:moveTo>
                <a:lnTo>
                  <a:pt x="40995" y="32880"/>
                </a:lnTo>
                <a:lnTo>
                  <a:pt x="36906" y="33680"/>
                </a:lnTo>
                <a:lnTo>
                  <a:pt x="34696" y="33235"/>
                </a:lnTo>
                <a:lnTo>
                  <a:pt x="2197" y="26543"/>
                </a:lnTo>
                <a:lnTo>
                  <a:pt x="0" y="26085"/>
                </a:lnTo>
                <a:lnTo>
                  <a:pt x="469" y="24561"/>
                </a:lnTo>
                <a:lnTo>
                  <a:pt x="3225" y="23152"/>
                </a:lnTo>
                <a:lnTo>
                  <a:pt x="43967" y="2235"/>
                </a:lnTo>
                <a:lnTo>
                  <a:pt x="46736" y="825"/>
                </a:lnTo>
                <a:lnTo>
                  <a:pt x="50838" y="0"/>
                </a:lnTo>
                <a:lnTo>
                  <a:pt x="53136" y="406"/>
                </a:lnTo>
                <a:lnTo>
                  <a:pt x="86893" y="6438"/>
                </a:lnTo>
                <a:lnTo>
                  <a:pt x="89192" y="6858"/>
                </a:lnTo>
                <a:lnTo>
                  <a:pt x="88747" y="8369"/>
                </a:lnTo>
                <a:lnTo>
                  <a:pt x="85877" y="9842"/>
                </a:lnTo>
                <a:lnTo>
                  <a:pt x="43853" y="314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3698393" y="3989553"/>
            <a:ext cx="89738" cy="34505"/>
          </a:xfrm>
          <a:custGeom>
            <a:avLst/>
            <a:gdLst/>
            <a:ahLst/>
            <a:cxnLst/>
            <a:rect l="l" t="t" r="r" b="b"/>
            <a:pathLst>
              <a:path w="89738" h="34505">
                <a:moveTo>
                  <a:pt x="2844" y="23888"/>
                </a:moveTo>
                <a:lnTo>
                  <a:pt x="0" y="25349"/>
                </a:lnTo>
                <a:lnTo>
                  <a:pt x="1676" y="27355"/>
                </a:lnTo>
                <a:lnTo>
                  <a:pt x="34163" y="34048"/>
                </a:lnTo>
                <a:lnTo>
                  <a:pt x="36372" y="34505"/>
                </a:lnTo>
                <a:lnTo>
                  <a:pt x="40538" y="33654"/>
                </a:lnTo>
                <a:lnTo>
                  <a:pt x="43472" y="32130"/>
                </a:lnTo>
                <a:lnTo>
                  <a:pt x="86791" y="9905"/>
                </a:lnTo>
                <a:lnTo>
                  <a:pt x="89738" y="8394"/>
                </a:lnTo>
                <a:lnTo>
                  <a:pt x="87960" y="6438"/>
                </a:lnTo>
                <a:lnTo>
                  <a:pt x="54178" y="406"/>
                </a:lnTo>
                <a:lnTo>
                  <a:pt x="51904" y="0"/>
                </a:lnTo>
                <a:lnTo>
                  <a:pt x="47739" y="850"/>
                </a:lnTo>
                <a:lnTo>
                  <a:pt x="44881" y="2324"/>
                </a:lnTo>
                <a:lnTo>
                  <a:pt x="2844" y="23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3697860" y="3989553"/>
            <a:ext cx="90792" cy="34505"/>
          </a:xfrm>
          <a:custGeom>
            <a:avLst/>
            <a:gdLst/>
            <a:ahLst/>
            <a:cxnLst/>
            <a:rect l="l" t="t" r="r" b="b"/>
            <a:pathLst>
              <a:path w="90792" h="34505">
                <a:moveTo>
                  <a:pt x="44005" y="32130"/>
                </a:moveTo>
                <a:lnTo>
                  <a:pt x="41071" y="33654"/>
                </a:lnTo>
                <a:lnTo>
                  <a:pt x="36906" y="34505"/>
                </a:lnTo>
                <a:lnTo>
                  <a:pt x="34696" y="34048"/>
                </a:lnTo>
                <a:lnTo>
                  <a:pt x="2209" y="27355"/>
                </a:lnTo>
                <a:lnTo>
                  <a:pt x="0" y="26898"/>
                </a:lnTo>
                <a:lnTo>
                  <a:pt x="533" y="25349"/>
                </a:lnTo>
                <a:lnTo>
                  <a:pt x="3378" y="23888"/>
                </a:lnTo>
                <a:lnTo>
                  <a:pt x="45415" y="2324"/>
                </a:lnTo>
                <a:lnTo>
                  <a:pt x="48272" y="850"/>
                </a:lnTo>
                <a:lnTo>
                  <a:pt x="52438" y="0"/>
                </a:lnTo>
                <a:lnTo>
                  <a:pt x="54711" y="406"/>
                </a:lnTo>
                <a:lnTo>
                  <a:pt x="88493" y="6438"/>
                </a:lnTo>
                <a:lnTo>
                  <a:pt x="90792" y="6845"/>
                </a:lnTo>
                <a:lnTo>
                  <a:pt x="90271" y="8394"/>
                </a:lnTo>
                <a:lnTo>
                  <a:pt x="87325" y="9905"/>
                </a:lnTo>
                <a:lnTo>
                  <a:pt x="44005" y="3213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3738932" y="3997065"/>
            <a:ext cx="91186" cy="35318"/>
          </a:xfrm>
          <a:custGeom>
            <a:avLst/>
            <a:gdLst/>
            <a:ahLst/>
            <a:cxnLst/>
            <a:rect l="l" t="t" r="r" b="b"/>
            <a:pathLst>
              <a:path w="91186" h="35318">
                <a:moveTo>
                  <a:pt x="43548" y="32880"/>
                </a:moveTo>
                <a:lnTo>
                  <a:pt x="88163" y="9994"/>
                </a:lnTo>
                <a:lnTo>
                  <a:pt x="91186" y="8432"/>
                </a:lnTo>
                <a:lnTo>
                  <a:pt x="89484" y="6438"/>
                </a:lnTo>
                <a:lnTo>
                  <a:pt x="55727" y="406"/>
                </a:lnTo>
                <a:lnTo>
                  <a:pt x="53416" y="0"/>
                </a:lnTo>
                <a:lnTo>
                  <a:pt x="49199" y="888"/>
                </a:lnTo>
                <a:lnTo>
                  <a:pt x="46266" y="2387"/>
                </a:lnTo>
                <a:lnTo>
                  <a:pt x="2933" y="24612"/>
                </a:lnTo>
                <a:lnTo>
                  <a:pt x="0" y="26136"/>
                </a:lnTo>
                <a:lnTo>
                  <a:pt x="1600" y="28181"/>
                </a:lnTo>
                <a:lnTo>
                  <a:pt x="34086" y="34874"/>
                </a:lnTo>
                <a:lnTo>
                  <a:pt x="36283" y="35318"/>
                </a:lnTo>
                <a:lnTo>
                  <a:pt x="40525" y="34429"/>
                </a:lnTo>
                <a:lnTo>
                  <a:pt x="43548" y="328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3738335" y="3997065"/>
            <a:ext cx="92392" cy="35318"/>
          </a:xfrm>
          <a:custGeom>
            <a:avLst/>
            <a:gdLst/>
            <a:ahLst/>
            <a:cxnLst/>
            <a:rect l="l" t="t" r="r" b="b"/>
            <a:pathLst>
              <a:path w="92392" h="35318">
                <a:moveTo>
                  <a:pt x="44145" y="32880"/>
                </a:moveTo>
                <a:lnTo>
                  <a:pt x="41122" y="34429"/>
                </a:lnTo>
                <a:lnTo>
                  <a:pt x="36880" y="35318"/>
                </a:lnTo>
                <a:lnTo>
                  <a:pt x="34683" y="34874"/>
                </a:lnTo>
                <a:lnTo>
                  <a:pt x="2197" y="28181"/>
                </a:lnTo>
                <a:lnTo>
                  <a:pt x="0" y="27711"/>
                </a:lnTo>
                <a:lnTo>
                  <a:pt x="596" y="26136"/>
                </a:lnTo>
                <a:lnTo>
                  <a:pt x="3530" y="24612"/>
                </a:lnTo>
                <a:lnTo>
                  <a:pt x="46862" y="2387"/>
                </a:lnTo>
                <a:lnTo>
                  <a:pt x="49796" y="888"/>
                </a:lnTo>
                <a:lnTo>
                  <a:pt x="54013" y="0"/>
                </a:lnTo>
                <a:lnTo>
                  <a:pt x="56324" y="406"/>
                </a:lnTo>
                <a:lnTo>
                  <a:pt x="90081" y="6438"/>
                </a:lnTo>
                <a:lnTo>
                  <a:pt x="92392" y="6845"/>
                </a:lnTo>
                <a:lnTo>
                  <a:pt x="91782" y="8432"/>
                </a:lnTo>
                <a:lnTo>
                  <a:pt x="88760" y="9994"/>
                </a:lnTo>
                <a:lnTo>
                  <a:pt x="44145" y="328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3779465" y="4004577"/>
            <a:ext cx="92646" cy="36144"/>
          </a:xfrm>
          <a:custGeom>
            <a:avLst/>
            <a:gdLst/>
            <a:ahLst/>
            <a:cxnLst/>
            <a:rect l="l" t="t" r="r" b="b"/>
            <a:pathLst>
              <a:path w="92646" h="36144">
                <a:moveTo>
                  <a:pt x="3009" y="25374"/>
                </a:moveTo>
                <a:lnTo>
                  <a:pt x="0" y="26924"/>
                </a:lnTo>
                <a:lnTo>
                  <a:pt x="1536" y="28994"/>
                </a:lnTo>
                <a:lnTo>
                  <a:pt x="34023" y="35687"/>
                </a:lnTo>
                <a:lnTo>
                  <a:pt x="36220" y="36144"/>
                </a:lnTo>
                <a:lnTo>
                  <a:pt x="40538" y="35217"/>
                </a:lnTo>
                <a:lnTo>
                  <a:pt x="43637" y="33629"/>
                </a:lnTo>
                <a:lnTo>
                  <a:pt x="89522" y="10071"/>
                </a:lnTo>
                <a:lnTo>
                  <a:pt x="92646" y="8483"/>
                </a:lnTo>
                <a:lnTo>
                  <a:pt x="91020" y="6451"/>
                </a:lnTo>
                <a:lnTo>
                  <a:pt x="57264" y="406"/>
                </a:lnTo>
                <a:lnTo>
                  <a:pt x="54965" y="0"/>
                </a:lnTo>
                <a:lnTo>
                  <a:pt x="50660" y="927"/>
                </a:lnTo>
                <a:lnTo>
                  <a:pt x="47625" y="2489"/>
                </a:lnTo>
                <a:lnTo>
                  <a:pt x="3009" y="253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3778806" y="4004577"/>
            <a:ext cx="93967" cy="36144"/>
          </a:xfrm>
          <a:custGeom>
            <a:avLst/>
            <a:gdLst/>
            <a:ahLst/>
            <a:cxnLst/>
            <a:rect l="l" t="t" r="r" b="b"/>
            <a:pathLst>
              <a:path w="93967" h="36144">
                <a:moveTo>
                  <a:pt x="44297" y="33629"/>
                </a:moveTo>
                <a:lnTo>
                  <a:pt x="41198" y="35217"/>
                </a:lnTo>
                <a:lnTo>
                  <a:pt x="36880" y="36144"/>
                </a:lnTo>
                <a:lnTo>
                  <a:pt x="34683" y="35687"/>
                </a:lnTo>
                <a:lnTo>
                  <a:pt x="2197" y="28994"/>
                </a:lnTo>
                <a:lnTo>
                  <a:pt x="0" y="28536"/>
                </a:lnTo>
                <a:lnTo>
                  <a:pt x="660" y="26924"/>
                </a:lnTo>
                <a:lnTo>
                  <a:pt x="3670" y="25374"/>
                </a:lnTo>
                <a:lnTo>
                  <a:pt x="48285" y="2489"/>
                </a:lnTo>
                <a:lnTo>
                  <a:pt x="51320" y="927"/>
                </a:lnTo>
                <a:lnTo>
                  <a:pt x="55626" y="0"/>
                </a:lnTo>
                <a:lnTo>
                  <a:pt x="57924" y="406"/>
                </a:lnTo>
                <a:lnTo>
                  <a:pt x="91681" y="6451"/>
                </a:lnTo>
                <a:lnTo>
                  <a:pt x="93967" y="6858"/>
                </a:lnTo>
                <a:lnTo>
                  <a:pt x="93306" y="8483"/>
                </a:lnTo>
                <a:lnTo>
                  <a:pt x="90182" y="10071"/>
                </a:lnTo>
                <a:lnTo>
                  <a:pt x="44297" y="336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3819999" y="4012090"/>
            <a:ext cx="94119" cy="36982"/>
          </a:xfrm>
          <a:custGeom>
            <a:avLst/>
            <a:gdLst/>
            <a:ahLst/>
            <a:cxnLst/>
            <a:rect l="l" t="t" r="r" b="b"/>
            <a:pathLst>
              <a:path w="94119" h="36982">
                <a:moveTo>
                  <a:pt x="43738" y="34366"/>
                </a:moveTo>
                <a:lnTo>
                  <a:pt x="90906" y="10160"/>
                </a:lnTo>
                <a:lnTo>
                  <a:pt x="94119" y="8509"/>
                </a:lnTo>
                <a:lnTo>
                  <a:pt x="92544" y="6451"/>
                </a:lnTo>
                <a:lnTo>
                  <a:pt x="58788" y="419"/>
                </a:lnTo>
                <a:lnTo>
                  <a:pt x="56502" y="0"/>
                </a:lnTo>
                <a:lnTo>
                  <a:pt x="52108" y="965"/>
                </a:lnTo>
                <a:lnTo>
                  <a:pt x="48996" y="2565"/>
                </a:lnTo>
                <a:lnTo>
                  <a:pt x="3098" y="26111"/>
                </a:lnTo>
                <a:lnTo>
                  <a:pt x="0" y="27698"/>
                </a:lnTo>
                <a:lnTo>
                  <a:pt x="1473" y="29832"/>
                </a:lnTo>
                <a:lnTo>
                  <a:pt x="33959" y="36512"/>
                </a:lnTo>
                <a:lnTo>
                  <a:pt x="36156" y="36982"/>
                </a:lnTo>
                <a:lnTo>
                  <a:pt x="40538" y="36004"/>
                </a:lnTo>
                <a:lnTo>
                  <a:pt x="43738" y="343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3819262" y="4012090"/>
            <a:ext cx="95592" cy="36982"/>
          </a:xfrm>
          <a:custGeom>
            <a:avLst/>
            <a:gdLst/>
            <a:ahLst/>
            <a:cxnLst/>
            <a:rect l="l" t="t" r="r" b="b"/>
            <a:pathLst>
              <a:path w="95592" h="36982">
                <a:moveTo>
                  <a:pt x="44475" y="34366"/>
                </a:moveTo>
                <a:lnTo>
                  <a:pt x="41274" y="36004"/>
                </a:lnTo>
                <a:lnTo>
                  <a:pt x="36893" y="36982"/>
                </a:lnTo>
                <a:lnTo>
                  <a:pt x="34696" y="36512"/>
                </a:lnTo>
                <a:lnTo>
                  <a:pt x="2209" y="29832"/>
                </a:lnTo>
                <a:lnTo>
                  <a:pt x="0" y="29362"/>
                </a:lnTo>
                <a:lnTo>
                  <a:pt x="736" y="27698"/>
                </a:lnTo>
                <a:lnTo>
                  <a:pt x="3835" y="26111"/>
                </a:lnTo>
                <a:lnTo>
                  <a:pt x="49733" y="2565"/>
                </a:lnTo>
                <a:lnTo>
                  <a:pt x="52844" y="965"/>
                </a:lnTo>
                <a:lnTo>
                  <a:pt x="57238" y="0"/>
                </a:lnTo>
                <a:lnTo>
                  <a:pt x="59524" y="419"/>
                </a:lnTo>
                <a:lnTo>
                  <a:pt x="93281" y="6451"/>
                </a:lnTo>
                <a:lnTo>
                  <a:pt x="95592" y="6858"/>
                </a:lnTo>
                <a:lnTo>
                  <a:pt x="94856" y="8509"/>
                </a:lnTo>
                <a:lnTo>
                  <a:pt x="91643" y="10160"/>
                </a:lnTo>
                <a:lnTo>
                  <a:pt x="44475" y="343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3860532" y="4019616"/>
            <a:ext cx="95580" cy="37782"/>
          </a:xfrm>
          <a:custGeom>
            <a:avLst/>
            <a:gdLst/>
            <a:ahLst/>
            <a:cxnLst/>
            <a:rect l="l" t="t" r="r" b="b"/>
            <a:pathLst>
              <a:path w="95580" h="37782">
                <a:moveTo>
                  <a:pt x="43827" y="35090"/>
                </a:moveTo>
                <a:lnTo>
                  <a:pt x="92290" y="10236"/>
                </a:lnTo>
                <a:lnTo>
                  <a:pt x="95580" y="8547"/>
                </a:lnTo>
                <a:lnTo>
                  <a:pt x="94094" y="6438"/>
                </a:lnTo>
                <a:lnTo>
                  <a:pt x="60324" y="406"/>
                </a:lnTo>
                <a:lnTo>
                  <a:pt x="58026" y="0"/>
                </a:lnTo>
                <a:lnTo>
                  <a:pt x="53581" y="990"/>
                </a:lnTo>
                <a:lnTo>
                  <a:pt x="50380" y="2628"/>
                </a:lnTo>
                <a:lnTo>
                  <a:pt x="3200" y="26835"/>
                </a:lnTo>
                <a:lnTo>
                  <a:pt x="0" y="28486"/>
                </a:lnTo>
                <a:lnTo>
                  <a:pt x="1396" y="30645"/>
                </a:lnTo>
                <a:lnTo>
                  <a:pt x="33896" y="37337"/>
                </a:lnTo>
                <a:lnTo>
                  <a:pt x="36093" y="37782"/>
                </a:lnTo>
                <a:lnTo>
                  <a:pt x="40538" y="36791"/>
                </a:lnTo>
                <a:lnTo>
                  <a:pt x="43827" y="350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859720" y="4019616"/>
            <a:ext cx="97193" cy="37782"/>
          </a:xfrm>
          <a:custGeom>
            <a:avLst/>
            <a:gdLst/>
            <a:ahLst/>
            <a:cxnLst/>
            <a:rect l="l" t="t" r="r" b="b"/>
            <a:pathLst>
              <a:path w="97193" h="37782">
                <a:moveTo>
                  <a:pt x="44640" y="35090"/>
                </a:moveTo>
                <a:lnTo>
                  <a:pt x="41351" y="36791"/>
                </a:lnTo>
                <a:lnTo>
                  <a:pt x="36906" y="37782"/>
                </a:lnTo>
                <a:lnTo>
                  <a:pt x="34709" y="37337"/>
                </a:lnTo>
                <a:lnTo>
                  <a:pt x="2209" y="30645"/>
                </a:lnTo>
                <a:lnTo>
                  <a:pt x="0" y="30175"/>
                </a:lnTo>
                <a:lnTo>
                  <a:pt x="812" y="28486"/>
                </a:lnTo>
                <a:lnTo>
                  <a:pt x="4013" y="26835"/>
                </a:lnTo>
                <a:lnTo>
                  <a:pt x="51193" y="2628"/>
                </a:lnTo>
                <a:lnTo>
                  <a:pt x="54394" y="990"/>
                </a:lnTo>
                <a:lnTo>
                  <a:pt x="58839" y="0"/>
                </a:lnTo>
                <a:lnTo>
                  <a:pt x="61137" y="406"/>
                </a:lnTo>
                <a:lnTo>
                  <a:pt x="94907" y="6438"/>
                </a:lnTo>
                <a:lnTo>
                  <a:pt x="97193" y="6845"/>
                </a:lnTo>
                <a:lnTo>
                  <a:pt x="96393" y="8547"/>
                </a:lnTo>
                <a:lnTo>
                  <a:pt x="93103" y="10236"/>
                </a:lnTo>
                <a:lnTo>
                  <a:pt x="44640" y="350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3901070" y="4027137"/>
            <a:ext cx="97028" cy="38595"/>
          </a:xfrm>
          <a:custGeom>
            <a:avLst/>
            <a:gdLst/>
            <a:ahLst/>
            <a:cxnLst/>
            <a:rect l="l" t="t" r="r" b="b"/>
            <a:pathLst>
              <a:path w="97028" h="38595">
                <a:moveTo>
                  <a:pt x="43903" y="35839"/>
                </a:moveTo>
                <a:lnTo>
                  <a:pt x="93649" y="10312"/>
                </a:lnTo>
                <a:lnTo>
                  <a:pt x="97027" y="8572"/>
                </a:lnTo>
                <a:lnTo>
                  <a:pt x="95618" y="6438"/>
                </a:lnTo>
                <a:lnTo>
                  <a:pt x="61848" y="406"/>
                </a:lnTo>
                <a:lnTo>
                  <a:pt x="59550" y="0"/>
                </a:lnTo>
                <a:lnTo>
                  <a:pt x="55041" y="1028"/>
                </a:lnTo>
                <a:lnTo>
                  <a:pt x="51752" y="2705"/>
                </a:lnTo>
                <a:lnTo>
                  <a:pt x="3289" y="27571"/>
                </a:lnTo>
                <a:lnTo>
                  <a:pt x="0" y="29260"/>
                </a:lnTo>
                <a:lnTo>
                  <a:pt x="1320" y="31445"/>
                </a:lnTo>
                <a:lnTo>
                  <a:pt x="33820" y="38138"/>
                </a:lnTo>
                <a:lnTo>
                  <a:pt x="36017" y="38595"/>
                </a:lnTo>
                <a:lnTo>
                  <a:pt x="40538" y="37553"/>
                </a:lnTo>
                <a:lnTo>
                  <a:pt x="43903" y="358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3900194" y="4027137"/>
            <a:ext cx="98780" cy="38595"/>
          </a:xfrm>
          <a:custGeom>
            <a:avLst/>
            <a:gdLst/>
            <a:ahLst/>
            <a:cxnLst/>
            <a:rect l="l" t="t" r="r" b="b"/>
            <a:pathLst>
              <a:path w="98780" h="38595">
                <a:moveTo>
                  <a:pt x="44780" y="35839"/>
                </a:moveTo>
                <a:lnTo>
                  <a:pt x="41414" y="37553"/>
                </a:lnTo>
                <a:lnTo>
                  <a:pt x="36893" y="38595"/>
                </a:lnTo>
                <a:lnTo>
                  <a:pt x="34696" y="38138"/>
                </a:lnTo>
                <a:lnTo>
                  <a:pt x="2197" y="31445"/>
                </a:lnTo>
                <a:lnTo>
                  <a:pt x="0" y="31000"/>
                </a:lnTo>
                <a:lnTo>
                  <a:pt x="876" y="29260"/>
                </a:lnTo>
                <a:lnTo>
                  <a:pt x="4165" y="27571"/>
                </a:lnTo>
                <a:lnTo>
                  <a:pt x="52628" y="2705"/>
                </a:lnTo>
                <a:lnTo>
                  <a:pt x="55918" y="1028"/>
                </a:lnTo>
                <a:lnTo>
                  <a:pt x="60426" y="0"/>
                </a:lnTo>
                <a:lnTo>
                  <a:pt x="62725" y="406"/>
                </a:lnTo>
                <a:lnTo>
                  <a:pt x="96494" y="6438"/>
                </a:lnTo>
                <a:lnTo>
                  <a:pt x="98780" y="6845"/>
                </a:lnTo>
                <a:lnTo>
                  <a:pt x="97904" y="8572"/>
                </a:lnTo>
                <a:lnTo>
                  <a:pt x="94526" y="10312"/>
                </a:lnTo>
                <a:lnTo>
                  <a:pt x="44780" y="358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3941604" y="4034649"/>
            <a:ext cx="98488" cy="39420"/>
          </a:xfrm>
          <a:custGeom>
            <a:avLst/>
            <a:gdLst/>
            <a:ahLst/>
            <a:cxnLst/>
            <a:rect l="l" t="t" r="r" b="b"/>
            <a:pathLst>
              <a:path w="98488" h="39420">
                <a:moveTo>
                  <a:pt x="44005" y="36575"/>
                </a:moveTo>
                <a:lnTo>
                  <a:pt x="95034" y="10388"/>
                </a:lnTo>
                <a:lnTo>
                  <a:pt x="98488" y="8610"/>
                </a:lnTo>
                <a:lnTo>
                  <a:pt x="97155" y="6426"/>
                </a:lnTo>
                <a:lnTo>
                  <a:pt x="63385" y="393"/>
                </a:lnTo>
                <a:lnTo>
                  <a:pt x="61087" y="0"/>
                </a:lnTo>
                <a:lnTo>
                  <a:pt x="56502" y="1066"/>
                </a:lnTo>
                <a:lnTo>
                  <a:pt x="53111" y="2793"/>
                </a:lnTo>
                <a:lnTo>
                  <a:pt x="3365" y="28320"/>
                </a:lnTo>
                <a:lnTo>
                  <a:pt x="0" y="30048"/>
                </a:lnTo>
                <a:lnTo>
                  <a:pt x="1257" y="32270"/>
                </a:lnTo>
                <a:lnTo>
                  <a:pt x="33743" y="38963"/>
                </a:lnTo>
                <a:lnTo>
                  <a:pt x="35941" y="39420"/>
                </a:lnTo>
                <a:lnTo>
                  <a:pt x="40538" y="38353"/>
                </a:lnTo>
                <a:lnTo>
                  <a:pt x="44005" y="365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3940652" y="4034649"/>
            <a:ext cx="100393" cy="39420"/>
          </a:xfrm>
          <a:custGeom>
            <a:avLst/>
            <a:gdLst/>
            <a:ahLst/>
            <a:cxnLst/>
            <a:rect l="l" t="t" r="r" b="b"/>
            <a:pathLst>
              <a:path w="100393" h="39420">
                <a:moveTo>
                  <a:pt x="44958" y="36575"/>
                </a:moveTo>
                <a:lnTo>
                  <a:pt x="41490" y="38353"/>
                </a:lnTo>
                <a:lnTo>
                  <a:pt x="36893" y="39420"/>
                </a:lnTo>
                <a:lnTo>
                  <a:pt x="34696" y="38963"/>
                </a:lnTo>
                <a:lnTo>
                  <a:pt x="2209" y="32270"/>
                </a:lnTo>
                <a:lnTo>
                  <a:pt x="0" y="31826"/>
                </a:lnTo>
                <a:lnTo>
                  <a:pt x="952" y="30048"/>
                </a:lnTo>
                <a:lnTo>
                  <a:pt x="4318" y="28320"/>
                </a:lnTo>
                <a:lnTo>
                  <a:pt x="54063" y="2793"/>
                </a:lnTo>
                <a:lnTo>
                  <a:pt x="57454" y="1066"/>
                </a:lnTo>
                <a:lnTo>
                  <a:pt x="62039" y="0"/>
                </a:lnTo>
                <a:lnTo>
                  <a:pt x="64338" y="393"/>
                </a:lnTo>
                <a:lnTo>
                  <a:pt x="98107" y="6426"/>
                </a:lnTo>
                <a:lnTo>
                  <a:pt x="100393" y="6845"/>
                </a:lnTo>
                <a:lnTo>
                  <a:pt x="99441" y="8610"/>
                </a:lnTo>
                <a:lnTo>
                  <a:pt x="95986" y="10388"/>
                </a:lnTo>
                <a:lnTo>
                  <a:pt x="44958" y="365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3982151" y="4042158"/>
            <a:ext cx="99949" cy="40246"/>
          </a:xfrm>
          <a:custGeom>
            <a:avLst/>
            <a:gdLst/>
            <a:ahLst/>
            <a:cxnLst/>
            <a:rect l="l" t="t" r="r" b="b"/>
            <a:pathLst>
              <a:path w="99949" h="40246">
                <a:moveTo>
                  <a:pt x="3454" y="29070"/>
                </a:moveTo>
                <a:lnTo>
                  <a:pt x="0" y="30835"/>
                </a:lnTo>
                <a:lnTo>
                  <a:pt x="1193" y="33108"/>
                </a:lnTo>
                <a:lnTo>
                  <a:pt x="33667" y="39801"/>
                </a:lnTo>
                <a:lnTo>
                  <a:pt x="35864" y="40246"/>
                </a:lnTo>
                <a:lnTo>
                  <a:pt x="40538" y="39141"/>
                </a:lnTo>
                <a:lnTo>
                  <a:pt x="44081" y="37312"/>
                </a:lnTo>
                <a:lnTo>
                  <a:pt x="96393" y="10477"/>
                </a:lnTo>
                <a:lnTo>
                  <a:pt x="99949" y="8661"/>
                </a:lnTo>
                <a:lnTo>
                  <a:pt x="98666" y="6451"/>
                </a:lnTo>
                <a:lnTo>
                  <a:pt x="64909" y="406"/>
                </a:lnTo>
                <a:lnTo>
                  <a:pt x="62598" y="0"/>
                </a:lnTo>
                <a:lnTo>
                  <a:pt x="57950" y="1104"/>
                </a:lnTo>
                <a:lnTo>
                  <a:pt x="54495" y="2882"/>
                </a:lnTo>
                <a:lnTo>
                  <a:pt x="3454" y="29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3981122" y="4042158"/>
            <a:ext cx="101993" cy="40246"/>
          </a:xfrm>
          <a:custGeom>
            <a:avLst/>
            <a:gdLst/>
            <a:ahLst/>
            <a:cxnLst/>
            <a:rect l="l" t="t" r="r" b="b"/>
            <a:pathLst>
              <a:path w="101993" h="40246">
                <a:moveTo>
                  <a:pt x="45110" y="37312"/>
                </a:moveTo>
                <a:lnTo>
                  <a:pt x="41567" y="39141"/>
                </a:lnTo>
                <a:lnTo>
                  <a:pt x="36893" y="40246"/>
                </a:lnTo>
                <a:lnTo>
                  <a:pt x="34696" y="39801"/>
                </a:lnTo>
                <a:lnTo>
                  <a:pt x="2222" y="33108"/>
                </a:lnTo>
                <a:lnTo>
                  <a:pt x="0" y="32651"/>
                </a:lnTo>
                <a:lnTo>
                  <a:pt x="1028" y="30835"/>
                </a:lnTo>
                <a:lnTo>
                  <a:pt x="4483" y="29070"/>
                </a:lnTo>
                <a:lnTo>
                  <a:pt x="55524" y="2882"/>
                </a:lnTo>
                <a:lnTo>
                  <a:pt x="58978" y="1104"/>
                </a:lnTo>
                <a:lnTo>
                  <a:pt x="63627" y="0"/>
                </a:lnTo>
                <a:lnTo>
                  <a:pt x="65938" y="406"/>
                </a:lnTo>
                <a:lnTo>
                  <a:pt x="99695" y="6451"/>
                </a:lnTo>
                <a:lnTo>
                  <a:pt x="101993" y="6857"/>
                </a:lnTo>
                <a:lnTo>
                  <a:pt x="100977" y="8661"/>
                </a:lnTo>
                <a:lnTo>
                  <a:pt x="97421" y="10477"/>
                </a:lnTo>
                <a:lnTo>
                  <a:pt x="45110" y="373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4022689" y="4049677"/>
            <a:ext cx="101409" cy="41071"/>
          </a:xfrm>
          <a:custGeom>
            <a:avLst/>
            <a:gdLst/>
            <a:ahLst/>
            <a:cxnLst/>
            <a:rect l="l" t="t" r="r" b="b"/>
            <a:pathLst>
              <a:path w="101409" h="41071">
                <a:moveTo>
                  <a:pt x="3543" y="29794"/>
                </a:moveTo>
                <a:lnTo>
                  <a:pt x="0" y="31623"/>
                </a:lnTo>
                <a:lnTo>
                  <a:pt x="1104" y="33921"/>
                </a:lnTo>
                <a:lnTo>
                  <a:pt x="33591" y="40627"/>
                </a:lnTo>
                <a:lnTo>
                  <a:pt x="35801" y="41071"/>
                </a:lnTo>
                <a:lnTo>
                  <a:pt x="40525" y="39928"/>
                </a:lnTo>
                <a:lnTo>
                  <a:pt x="44157" y="38061"/>
                </a:lnTo>
                <a:lnTo>
                  <a:pt x="97764" y="10553"/>
                </a:lnTo>
                <a:lnTo>
                  <a:pt x="101409" y="8686"/>
                </a:lnTo>
                <a:lnTo>
                  <a:pt x="100203" y="6438"/>
                </a:lnTo>
                <a:lnTo>
                  <a:pt x="66446" y="406"/>
                </a:lnTo>
                <a:lnTo>
                  <a:pt x="64147" y="0"/>
                </a:lnTo>
                <a:lnTo>
                  <a:pt x="59410" y="1143"/>
                </a:lnTo>
                <a:lnTo>
                  <a:pt x="55854" y="2959"/>
                </a:lnTo>
                <a:lnTo>
                  <a:pt x="3543" y="297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4021596" y="4049677"/>
            <a:ext cx="103568" cy="41071"/>
          </a:xfrm>
          <a:custGeom>
            <a:avLst/>
            <a:gdLst/>
            <a:ahLst/>
            <a:cxnLst/>
            <a:rect l="l" t="t" r="r" b="b"/>
            <a:pathLst>
              <a:path w="103568" h="41071">
                <a:moveTo>
                  <a:pt x="45250" y="38061"/>
                </a:moveTo>
                <a:lnTo>
                  <a:pt x="41617" y="39928"/>
                </a:lnTo>
                <a:lnTo>
                  <a:pt x="36893" y="41071"/>
                </a:lnTo>
                <a:lnTo>
                  <a:pt x="34683" y="40627"/>
                </a:lnTo>
                <a:lnTo>
                  <a:pt x="2197" y="33921"/>
                </a:lnTo>
                <a:lnTo>
                  <a:pt x="0" y="33464"/>
                </a:lnTo>
                <a:lnTo>
                  <a:pt x="1092" y="31623"/>
                </a:lnTo>
                <a:lnTo>
                  <a:pt x="4635" y="29794"/>
                </a:lnTo>
                <a:lnTo>
                  <a:pt x="56946" y="2959"/>
                </a:lnTo>
                <a:lnTo>
                  <a:pt x="60502" y="1143"/>
                </a:lnTo>
                <a:lnTo>
                  <a:pt x="65239" y="0"/>
                </a:lnTo>
                <a:lnTo>
                  <a:pt x="67538" y="406"/>
                </a:lnTo>
                <a:lnTo>
                  <a:pt x="101295" y="6438"/>
                </a:lnTo>
                <a:lnTo>
                  <a:pt x="103568" y="6858"/>
                </a:lnTo>
                <a:lnTo>
                  <a:pt x="102501" y="8686"/>
                </a:lnTo>
                <a:lnTo>
                  <a:pt x="98856" y="10553"/>
                </a:lnTo>
                <a:lnTo>
                  <a:pt x="45250" y="380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3213313" y="3828084"/>
            <a:ext cx="695871" cy="183603"/>
          </a:xfrm>
          <a:custGeom>
            <a:avLst/>
            <a:gdLst/>
            <a:ahLst/>
            <a:cxnLst/>
            <a:rect l="l" t="t" r="r" b="b"/>
            <a:pathLst>
              <a:path w="695871" h="183603">
                <a:moveTo>
                  <a:pt x="684506" y="48235"/>
                </a:moveTo>
                <a:lnTo>
                  <a:pt x="89465" y="48235"/>
                </a:lnTo>
                <a:lnTo>
                  <a:pt x="0" y="94145"/>
                </a:lnTo>
                <a:lnTo>
                  <a:pt x="420662" y="183603"/>
                </a:lnTo>
                <a:lnTo>
                  <a:pt x="684506" y="482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3213313" y="3828084"/>
            <a:ext cx="695871" cy="183603"/>
          </a:xfrm>
          <a:custGeom>
            <a:avLst/>
            <a:gdLst/>
            <a:ahLst/>
            <a:cxnLst/>
            <a:rect l="l" t="t" r="r" b="b"/>
            <a:pathLst>
              <a:path w="695871" h="183603">
                <a:moveTo>
                  <a:pt x="89465" y="48235"/>
                </a:moveTo>
                <a:lnTo>
                  <a:pt x="0" y="94145"/>
                </a:lnTo>
                <a:lnTo>
                  <a:pt x="420662" y="183603"/>
                </a:lnTo>
                <a:lnTo>
                  <a:pt x="684506" y="482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3222061" y="3830558"/>
            <a:ext cx="675462" cy="177165"/>
          </a:xfrm>
          <a:custGeom>
            <a:avLst/>
            <a:gdLst/>
            <a:ahLst/>
            <a:cxnLst/>
            <a:rect l="l" t="t" r="r" b="b"/>
            <a:pathLst>
              <a:path w="675462" h="177164">
                <a:moveTo>
                  <a:pt x="668845" y="45761"/>
                </a:moveTo>
                <a:lnTo>
                  <a:pt x="87655" y="45761"/>
                </a:lnTo>
                <a:lnTo>
                  <a:pt x="0" y="90741"/>
                </a:lnTo>
                <a:lnTo>
                  <a:pt x="412737" y="177164"/>
                </a:lnTo>
                <a:lnTo>
                  <a:pt x="668845" y="457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3222061" y="3830558"/>
            <a:ext cx="675462" cy="177165"/>
          </a:xfrm>
          <a:custGeom>
            <a:avLst/>
            <a:gdLst/>
            <a:ahLst/>
            <a:cxnLst/>
            <a:rect l="l" t="t" r="r" b="b"/>
            <a:pathLst>
              <a:path w="675462" h="177164">
                <a:moveTo>
                  <a:pt x="87655" y="45761"/>
                </a:moveTo>
                <a:lnTo>
                  <a:pt x="0" y="90741"/>
                </a:lnTo>
                <a:lnTo>
                  <a:pt x="412737" y="177164"/>
                </a:lnTo>
                <a:lnTo>
                  <a:pt x="668845" y="45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3603349" y="3854465"/>
            <a:ext cx="86245" cy="26174"/>
          </a:xfrm>
          <a:custGeom>
            <a:avLst/>
            <a:gdLst/>
            <a:ahLst/>
            <a:cxnLst/>
            <a:rect l="l" t="t" r="r" b="b"/>
            <a:pathLst>
              <a:path w="86245" h="26174">
                <a:moveTo>
                  <a:pt x="46723" y="25412"/>
                </a:moveTo>
                <a:lnTo>
                  <a:pt x="49098" y="24193"/>
                </a:lnTo>
                <a:lnTo>
                  <a:pt x="53657" y="21854"/>
                </a:lnTo>
                <a:lnTo>
                  <a:pt x="2529" y="21854"/>
                </a:lnTo>
                <a:lnTo>
                  <a:pt x="40170" y="25907"/>
                </a:lnTo>
                <a:lnTo>
                  <a:pt x="42735" y="26174"/>
                </a:lnTo>
                <a:lnTo>
                  <a:pt x="46723" y="25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3603132" y="3854465"/>
            <a:ext cx="86664" cy="26174"/>
          </a:xfrm>
          <a:custGeom>
            <a:avLst/>
            <a:gdLst/>
            <a:ahLst/>
            <a:cxnLst/>
            <a:rect l="l" t="t" r="r" b="b"/>
            <a:pathLst>
              <a:path w="86664" h="26174">
                <a:moveTo>
                  <a:pt x="46939" y="25412"/>
                </a:moveTo>
                <a:lnTo>
                  <a:pt x="49314" y="24193"/>
                </a:lnTo>
              </a:path>
              <a:path w="86664" h="26174">
                <a:moveTo>
                  <a:pt x="2768" y="21856"/>
                </a:moveTo>
                <a:lnTo>
                  <a:pt x="40385" y="25907"/>
                </a:lnTo>
                <a:lnTo>
                  <a:pt x="42951" y="26174"/>
                </a:lnTo>
                <a:lnTo>
                  <a:pt x="46939" y="25412"/>
                </a:lnTo>
              </a:path>
              <a:path w="86664" h="26174">
                <a:moveTo>
                  <a:pt x="2745" y="21854"/>
                </a:moveTo>
                <a:lnTo>
                  <a:pt x="2768" y="21856"/>
                </a:lnTo>
              </a:path>
              <a:path w="86664" h="26174">
                <a:moveTo>
                  <a:pt x="53873" y="21854"/>
                </a:moveTo>
                <a:lnTo>
                  <a:pt x="49314" y="24193"/>
                </a:lnTo>
                <a:lnTo>
                  <a:pt x="53873" y="2185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3650067" y="3858687"/>
            <a:ext cx="87985" cy="27000"/>
          </a:xfrm>
          <a:custGeom>
            <a:avLst/>
            <a:gdLst/>
            <a:ahLst/>
            <a:cxnLst/>
            <a:rect l="l" t="t" r="r" b="b"/>
            <a:pathLst>
              <a:path w="87985" h="27000">
                <a:moveTo>
                  <a:pt x="46939" y="26200"/>
                </a:moveTo>
                <a:lnTo>
                  <a:pt x="49403" y="24942"/>
                </a:lnTo>
                <a:lnTo>
                  <a:pt x="63656" y="17631"/>
                </a:lnTo>
                <a:lnTo>
                  <a:pt x="6925" y="17631"/>
                </a:lnTo>
                <a:lnTo>
                  <a:pt x="2374" y="19964"/>
                </a:lnTo>
                <a:lnTo>
                  <a:pt x="0" y="21196"/>
                </a:lnTo>
                <a:lnTo>
                  <a:pt x="2705" y="22682"/>
                </a:lnTo>
                <a:lnTo>
                  <a:pt x="40322" y="26733"/>
                </a:lnTo>
                <a:lnTo>
                  <a:pt x="42875" y="27000"/>
                </a:lnTo>
                <a:lnTo>
                  <a:pt x="46939" y="262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3650067" y="3858687"/>
            <a:ext cx="88125" cy="27000"/>
          </a:xfrm>
          <a:custGeom>
            <a:avLst/>
            <a:gdLst/>
            <a:ahLst/>
            <a:cxnLst/>
            <a:rect l="l" t="t" r="r" b="b"/>
            <a:pathLst>
              <a:path w="88125" h="27000">
                <a:moveTo>
                  <a:pt x="46939" y="26200"/>
                </a:moveTo>
                <a:lnTo>
                  <a:pt x="49403" y="24942"/>
                </a:lnTo>
              </a:path>
              <a:path w="88125" h="27000">
                <a:moveTo>
                  <a:pt x="2705" y="22682"/>
                </a:moveTo>
                <a:lnTo>
                  <a:pt x="40322" y="26733"/>
                </a:lnTo>
                <a:lnTo>
                  <a:pt x="42875" y="27000"/>
                </a:lnTo>
                <a:lnTo>
                  <a:pt x="46939" y="26200"/>
                </a:lnTo>
              </a:path>
              <a:path w="88125" h="27000">
                <a:moveTo>
                  <a:pt x="2374" y="19964"/>
                </a:moveTo>
                <a:lnTo>
                  <a:pt x="0" y="21196"/>
                </a:lnTo>
                <a:lnTo>
                  <a:pt x="165" y="22390"/>
                </a:lnTo>
                <a:lnTo>
                  <a:pt x="2705" y="22682"/>
                </a:lnTo>
              </a:path>
              <a:path w="88125" h="27000">
                <a:moveTo>
                  <a:pt x="6925" y="17631"/>
                </a:moveTo>
                <a:lnTo>
                  <a:pt x="2374" y="19964"/>
                </a:lnTo>
              </a:path>
              <a:path w="88125" h="27000">
                <a:moveTo>
                  <a:pt x="2374" y="19965"/>
                </a:moveTo>
                <a:lnTo>
                  <a:pt x="6927" y="17631"/>
                </a:lnTo>
              </a:path>
              <a:path w="88125" h="27000">
                <a:moveTo>
                  <a:pt x="49403" y="24942"/>
                </a:moveTo>
                <a:lnTo>
                  <a:pt x="63656" y="1763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3697084" y="3862928"/>
            <a:ext cx="89509" cy="27825"/>
          </a:xfrm>
          <a:custGeom>
            <a:avLst/>
            <a:gdLst/>
            <a:ahLst/>
            <a:cxnLst/>
            <a:rect l="l" t="t" r="r" b="b"/>
            <a:pathLst>
              <a:path w="89509" h="27825">
                <a:moveTo>
                  <a:pt x="46875" y="26987"/>
                </a:moveTo>
                <a:lnTo>
                  <a:pt x="49403" y="25679"/>
                </a:lnTo>
                <a:lnTo>
                  <a:pt x="73353" y="13392"/>
                </a:lnTo>
                <a:lnTo>
                  <a:pt x="16636" y="13392"/>
                </a:lnTo>
                <a:lnTo>
                  <a:pt x="2387" y="20700"/>
                </a:lnTo>
                <a:lnTo>
                  <a:pt x="0" y="23215"/>
                </a:lnTo>
                <a:lnTo>
                  <a:pt x="2552" y="23482"/>
                </a:lnTo>
                <a:lnTo>
                  <a:pt x="40182" y="27546"/>
                </a:lnTo>
                <a:lnTo>
                  <a:pt x="42735" y="27825"/>
                </a:lnTo>
                <a:lnTo>
                  <a:pt x="46875" y="269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3697008" y="3862928"/>
            <a:ext cx="89585" cy="27825"/>
          </a:xfrm>
          <a:custGeom>
            <a:avLst/>
            <a:gdLst/>
            <a:ahLst/>
            <a:cxnLst/>
            <a:rect l="l" t="t" r="r" b="b"/>
            <a:pathLst>
              <a:path w="89585" h="27825">
                <a:moveTo>
                  <a:pt x="46951" y="26987"/>
                </a:moveTo>
                <a:lnTo>
                  <a:pt x="49479" y="25679"/>
                </a:lnTo>
              </a:path>
              <a:path w="89585" h="27825">
                <a:moveTo>
                  <a:pt x="40259" y="27546"/>
                </a:moveTo>
                <a:lnTo>
                  <a:pt x="42811" y="27825"/>
                </a:lnTo>
                <a:lnTo>
                  <a:pt x="46951" y="26987"/>
                </a:lnTo>
              </a:path>
              <a:path w="89585" h="27825">
                <a:moveTo>
                  <a:pt x="40259" y="27546"/>
                </a:moveTo>
                <a:lnTo>
                  <a:pt x="2628" y="23482"/>
                </a:lnTo>
                <a:lnTo>
                  <a:pt x="40259" y="27547"/>
                </a:lnTo>
              </a:path>
              <a:path w="89585" h="27825">
                <a:moveTo>
                  <a:pt x="2463" y="20700"/>
                </a:moveTo>
                <a:lnTo>
                  <a:pt x="0" y="21970"/>
                </a:lnTo>
                <a:lnTo>
                  <a:pt x="76" y="23215"/>
                </a:lnTo>
                <a:lnTo>
                  <a:pt x="2628" y="23482"/>
                </a:lnTo>
              </a:path>
              <a:path w="89585" h="27825">
                <a:moveTo>
                  <a:pt x="16712" y="13392"/>
                </a:moveTo>
                <a:lnTo>
                  <a:pt x="2463" y="20700"/>
                </a:lnTo>
              </a:path>
              <a:path w="89585" h="27825">
                <a:moveTo>
                  <a:pt x="2463" y="20702"/>
                </a:moveTo>
                <a:lnTo>
                  <a:pt x="16713" y="13392"/>
                </a:lnTo>
              </a:path>
              <a:path w="89585" h="27825">
                <a:moveTo>
                  <a:pt x="73430" y="13392"/>
                </a:moveTo>
                <a:lnTo>
                  <a:pt x="49479" y="25679"/>
                </a:lnTo>
                <a:lnTo>
                  <a:pt x="73431" y="1339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3743944" y="3867160"/>
            <a:ext cx="91059" cy="28638"/>
          </a:xfrm>
          <a:custGeom>
            <a:avLst/>
            <a:gdLst/>
            <a:ahLst/>
            <a:cxnLst/>
            <a:rect l="l" t="t" r="r" b="b"/>
            <a:pathLst>
              <a:path w="91059" h="28638">
                <a:moveTo>
                  <a:pt x="46951" y="27762"/>
                </a:moveTo>
                <a:lnTo>
                  <a:pt x="49580" y="26415"/>
                </a:lnTo>
                <a:lnTo>
                  <a:pt x="83214" y="9159"/>
                </a:lnTo>
                <a:lnTo>
                  <a:pt x="26490" y="9159"/>
                </a:lnTo>
                <a:lnTo>
                  <a:pt x="2539" y="21450"/>
                </a:lnTo>
                <a:lnTo>
                  <a:pt x="0" y="24041"/>
                </a:lnTo>
                <a:lnTo>
                  <a:pt x="2552" y="24320"/>
                </a:lnTo>
                <a:lnTo>
                  <a:pt x="40182" y="28371"/>
                </a:lnTo>
                <a:lnTo>
                  <a:pt x="42735" y="28638"/>
                </a:lnTo>
                <a:lnTo>
                  <a:pt x="46951" y="277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3743944" y="3867160"/>
            <a:ext cx="91059" cy="28638"/>
          </a:xfrm>
          <a:custGeom>
            <a:avLst/>
            <a:gdLst/>
            <a:ahLst/>
            <a:cxnLst/>
            <a:rect l="l" t="t" r="r" b="b"/>
            <a:pathLst>
              <a:path w="91059" h="28638">
                <a:moveTo>
                  <a:pt x="46951" y="27762"/>
                </a:moveTo>
                <a:lnTo>
                  <a:pt x="49580" y="26415"/>
                </a:lnTo>
              </a:path>
              <a:path w="91059" h="28638">
                <a:moveTo>
                  <a:pt x="2552" y="24320"/>
                </a:moveTo>
                <a:lnTo>
                  <a:pt x="40182" y="28371"/>
                </a:lnTo>
                <a:lnTo>
                  <a:pt x="42735" y="28638"/>
                </a:lnTo>
                <a:lnTo>
                  <a:pt x="46951" y="27762"/>
                </a:lnTo>
              </a:path>
              <a:path w="91059" h="28638">
                <a:moveTo>
                  <a:pt x="2539" y="21450"/>
                </a:moveTo>
                <a:lnTo>
                  <a:pt x="12" y="22745"/>
                </a:lnTo>
                <a:lnTo>
                  <a:pt x="0" y="24041"/>
                </a:lnTo>
                <a:lnTo>
                  <a:pt x="2552" y="24320"/>
                </a:lnTo>
              </a:path>
              <a:path w="91059" h="28638">
                <a:moveTo>
                  <a:pt x="26490" y="9159"/>
                </a:moveTo>
                <a:lnTo>
                  <a:pt x="2539" y="21450"/>
                </a:lnTo>
              </a:path>
              <a:path w="91059" h="28638">
                <a:moveTo>
                  <a:pt x="83214" y="9159"/>
                </a:moveTo>
                <a:lnTo>
                  <a:pt x="49580" y="26415"/>
                </a:lnTo>
                <a:lnTo>
                  <a:pt x="83216" y="915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3790816" y="3871379"/>
            <a:ext cx="92633" cy="29464"/>
          </a:xfrm>
          <a:custGeom>
            <a:avLst/>
            <a:gdLst/>
            <a:ahLst/>
            <a:cxnLst/>
            <a:rect l="l" t="t" r="r" b="b"/>
            <a:pathLst>
              <a:path w="92633" h="29463">
                <a:moveTo>
                  <a:pt x="47015" y="28562"/>
                </a:moveTo>
                <a:lnTo>
                  <a:pt x="49745" y="27165"/>
                </a:lnTo>
                <a:lnTo>
                  <a:pt x="89852" y="6578"/>
                </a:lnTo>
                <a:lnTo>
                  <a:pt x="92583" y="5194"/>
                </a:lnTo>
                <a:lnTo>
                  <a:pt x="92592" y="4940"/>
                </a:lnTo>
                <a:lnTo>
                  <a:pt x="36343" y="4940"/>
                </a:lnTo>
                <a:lnTo>
                  <a:pt x="2705" y="22199"/>
                </a:lnTo>
                <a:lnTo>
                  <a:pt x="76" y="23545"/>
                </a:lnTo>
                <a:lnTo>
                  <a:pt x="0" y="24866"/>
                </a:lnTo>
                <a:lnTo>
                  <a:pt x="2552" y="25146"/>
                </a:lnTo>
                <a:lnTo>
                  <a:pt x="40182" y="29197"/>
                </a:lnTo>
                <a:lnTo>
                  <a:pt x="42735" y="29464"/>
                </a:lnTo>
                <a:lnTo>
                  <a:pt x="47015" y="285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3790816" y="3871379"/>
            <a:ext cx="92633" cy="29464"/>
          </a:xfrm>
          <a:custGeom>
            <a:avLst/>
            <a:gdLst/>
            <a:ahLst/>
            <a:cxnLst/>
            <a:rect l="l" t="t" r="r" b="b"/>
            <a:pathLst>
              <a:path w="92633" h="29463">
                <a:moveTo>
                  <a:pt x="47015" y="28562"/>
                </a:moveTo>
                <a:lnTo>
                  <a:pt x="49745" y="27165"/>
                </a:lnTo>
              </a:path>
              <a:path w="92633" h="29463">
                <a:moveTo>
                  <a:pt x="2552" y="25146"/>
                </a:moveTo>
                <a:lnTo>
                  <a:pt x="40182" y="29197"/>
                </a:lnTo>
                <a:lnTo>
                  <a:pt x="42735" y="29464"/>
                </a:lnTo>
                <a:lnTo>
                  <a:pt x="47015" y="28562"/>
                </a:lnTo>
              </a:path>
              <a:path w="92633" h="29463">
                <a:moveTo>
                  <a:pt x="2705" y="22199"/>
                </a:moveTo>
                <a:lnTo>
                  <a:pt x="76" y="23545"/>
                </a:lnTo>
                <a:lnTo>
                  <a:pt x="0" y="24866"/>
                </a:lnTo>
                <a:lnTo>
                  <a:pt x="2552" y="25146"/>
                </a:lnTo>
              </a:path>
              <a:path w="92633" h="29463">
                <a:moveTo>
                  <a:pt x="36343" y="4940"/>
                </a:moveTo>
                <a:lnTo>
                  <a:pt x="2705" y="22199"/>
                </a:lnTo>
              </a:path>
              <a:path w="92633" h="29463">
                <a:moveTo>
                  <a:pt x="2705" y="22200"/>
                </a:moveTo>
                <a:lnTo>
                  <a:pt x="36344" y="4940"/>
                </a:lnTo>
              </a:path>
              <a:path w="92633" h="29463">
                <a:moveTo>
                  <a:pt x="89852" y="6578"/>
                </a:moveTo>
                <a:lnTo>
                  <a:pt x="92583" y="5194"/>
                </a:lnTo>
                <a:lnTo>
                  <a:pt x="92592" y="4940"/>
                </a:lnTo>
              </a:path>
              <a:path w="92633" h="29463">
                <a:moveTo>
                  <a:pt x="49745" y="27165"/>
                </a:moveTo>
                <a:lnTo>
                  <a:pt x="89852" y="657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3379797" y="3855832"/>
            <a:ext cx="78816" cy="23647"/>
          </a:xfrm>
          <a:custGeom>
            <a:avLst/>
            <a:gdLst/>
            <a:ahLst/>
            <a:cxnLst/>
            <a:rect l="l" t="t" r="r" b="b"/>
            <a:pathLst>
              <a:path w="78816" h="23647">
                <a:moveTo>
                  <a:pt x="45351" y="23050"/>
                </a:moveTo>
                <a:lnTo>
                  <a:pt x="47371" y="22021"/>
                </a:lnTo>
                <a:lnTo>
                  <a:pt x="50362" y="20487"/>
                </a:lnTo>
                <a:lnTo>
                  <a:pt x="17414" y="20487"/>
                </a:lnTo>
                <a:lnTo>
                  <a:pt x="39243" y="23317"/>
                </a:lnTo>
                <a:lnTo>
                  <a:pt x="41694" y="23647"/>
                </a:lnTo>
                <a:lnTo>
                  <a:pt x="45351" y="230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3379798" y="3855832"/>
            <a:ext cx="79235" cy="23647"/>
          </a:xfrm>
          <a:custGeom>
            <a:avLst/>
            <a:gdLst/>
            <a:ahLst/>
            <a:cxnLst/>
            <a:rect l="l" t="t" r="r" b="b"/>
            <a:pathLst>
              <a:path w="79235" h="23647">
                <a:moveTo>
                  <a:pt x="45351" y="23050"/>
                </a:moveTo>
                <a:lnTo>
                  <a:pt x="47371" y="22021"/>
                </a:lnTo>
              </a:path>
              <a:path w="79235" h="23647">
                <a:moveTo>
                  <a:pt x="17414" y="20487"/>
                </a:moveTo>
                <a:lnTo>
                  <a:pt x="39243" y="23317"/>
                </a:lnTo>
                <a:lnTo>
                  <a:pt x="41694" y="23647"/>
                </a:lnTo>
                <a:lnTo>
                  <a:pt x="45351" y="23050"/>
                </a:lnTo>
              </a:path>
              <a:path w="79235" h="23647">
                <a:moveTo>
                  <a:pt x="47371" y="22021"/>
                </a:moveTo>
                <a:lnTo>
                  <a:pt x="50362" y="2048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3425145" y="3860880"/>
            <a:ext cx="80340" cy="24472"/>
          </a:xfrm>
          <a:custGeom>
            <a:avLst/>
            <a:gdLst/>
            <a:ahLst/>
            <a:cxnLst/>
            <a:rect l="l" t="t" r="r" b="b"/>
            <a:pathLst>
              <a:path w="80340" h="24472">
                <a:moveTo>
                  <a:pt x="45338" y="23850"/>
                </a:moveTo>
                <a:lnTo>
                  <a:pt x="47459" y="22758"/>
                </a:lnTo>
                <a:lnTo>
                  <a:pt x="61725" y="15439"/>
                </a:lnTo>
                <a:lnTo>
                  <a:pt x="5022" y="15439"/>
                </a:lnTo>
                <a:lnTo>
                  <a:pt x="2019" y="16979"/>
                </a:lnTo>
                <a:lnTo>
                  <a:pt x="0" y="18008"/>
                </a:lnTo>
                <a:lnTo>
                  <a:pt x="2819" y="19430"/>
                </a:lnTo>
                <a:lnTo>
                  <a:pt x="39166" y="24142"/>
                </a:lnTo>
                <a:lnTo>
                  <a:pt x="41643" y="24472"/>
                </a:lnTo>
                <a:lnTo>
                  <a:pt x="45338" y="238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3425146" y="3860880"/>
            <a:ext cx="80683" cy="24472"/>
          </a:xfrm>
          <a:custGeom>
            <a:avLst/>
            <a:gdLst/>
            <a:ahLst/>
            <a:cxnLst/>
            <a:rect l="l" t="t" r="r" b="b"/>
            <a:pathLst>
              <a:path w="80683" h="24472">
                <a:moveTo>
                  <a:pt x="45338" y="23850"/>
                </a:moveTo>
                <a:lnTo>
                  <a:pt x="47459" y="22758"/>
                </a:lnTo>
              </a:path>
              <a:path w="80683" h="24472">
                <a:moveTo>
                  <a:pt x="2819" y="19430"/>
                </a:moveTo>
                <a:lnTo>
                  <a:pt x="39166" y="24142"/>
                </a:lnTo>
                <a:lnTo>
                  <a:pt x="41643" y="24472"/>
                </a:lnTo>
                <a:lnTo>
                  <a:pt x="45338" y="23850"/>
                </a:lnTo>
              </a:path>
              <a:path w="80683" h="24472">
                <a:moveTo>
                  <a:pt x="2019" y="16979"/>
                </a:moveTo>
                <a:lnTo>
                  <a:pt x="0" y="18008"/>
                </a:lnTo>
                <a:lnTo>
                  <a:pt x="355" y="19113"/>
                </a:lnTo>
                <a:lnTo>
                  <a:pt x="2819" y="19430"/>
                </a:lnTo>
              </a:path>
              <a:path w="80683" h="24472">
                <a:moveTo>
                  <a:pt x="5022" y="15439"/>
                </a:moveTo>
                <a:lnTo>
                  <a:pt x="2019" y="16979"/>
                </a:lnTo>
              </a:path>
              <a:path w="80683" h="24472">
                <a:moveTo>
                  <a:pt x="61725" y="15439"/>
                </a:moveTo>
                <a:lnTo>
                  <a:pt x="47459" y="22758"/>
                </a:lnTo>
                <a:lnTo>
                  <a:pt x="61726" y="1543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3470488" y="3865933"/>
            <a:ext cx="81851" cy="25285"/>
          </a:xfrm>
          <a:custGeom>
            <a:avLst/>
            <a:gdLst/>
            <a:ahLst/>
            <a:cxnLst/>
            <a:rect l="l" t="t" r="r" b="b"/>
            <a:pathLst>
              <a:path w="81851" h="25285">
                <a:moveTo>
                  <a:pt x="45339" y="24637"/>
                </a:moveTo>
                <a:lnTo>
                  <a:pt x="47523" y="23507"/>
                </a:lnTo>
                <a:lnTo>
                  <a:pt x="73093" y="10387"/>
                </a:lnTo>
                <a:lnTo>
                  <a:pt x="16392" y="10387"/>
                </a:lnTo>
                <a:lnTo>
                  <a:pt x="2120" y="17703"/>
                </a:lnTo>
                <a:lnTo>
                  <a:pt x="0" y="18795"/>
                </a:lnTo>
                <a:lnTo>
                  <a:pt x="2743" y="20256"/>
                </a:lnTo>
                <a:lnTo>
                  <a:pt x="39090" y="24968"/>
                </a:lnTo>
                <a:lnTo>
                  <a:pt x="41541" y="25285"/>
                </a:lnTo>
                <a:lnTo>
                  <a:pt x="45339" y="246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3470488" y="3865933"/>
            <a:ext cx="82143" cy="25285"/>
          </a:xfrm>
          <a:custGeom>
            <a:avLst/>
            <a:gdLst/>
            <a:ahLst/>
            <a:cxnLst/>
            <a:rect l="l" t="t" r="r" b="b"/>
            <a:pathLst>
              <a:path w="82143" h="25285">
                <a:moveTo>
                  <a:pt x="45339" y="24637"/>
                </a:moveTo>
                <a:lnTo>
                  <a:pt x="47523" y="23507"/>
                </a:lnTo>
              </a:path>
              <a:path w="82143" h="25285">
                <a:moveTo>
                  <a:pt x="39090" y="24968"/>
                </a:moveTo>
                <a:lnTo>
                  <a:pt x="41541" y="25285"/>
                </a:lnTo>
                <a:lnTo>
                  <a:pt x="45339" y="24637"/>
                </a:lnTo>
              </a:path>
              <a:path w="82143" h="25285">
                <a:moveTo>
                  <a:pt x="39090" y="24968"/>
                </a:moveTo>
                <a:lnTo>
                  <a:pt x="2743" y="20256"/>
                </a:lnTo>
                <a:lnTo>
                  <a:pt x="39090" y="24969"/>
                </a:lnTo>
              </a:path>
              <a:path w="82143" h="25285">
                <a:moveTo>
                  <a:pt x="2120" y="17703"/>
                </a:moveTo>
                <a:lnTo>
                  <a:pt x="0" y="18795"/>
                </a:lnTo>
                <a:lnTo>
                  <a:pt x="279" y="19938"/>
                </a:lnTo>
                <a:lnTo>
                  <a:pt x="2743" y="20256"/>
                </a:lnTo>
              </a:path>
              <a:path w="82143" h="25285">
                <a:moveTo>
                  <a:pt x="16392" y="10387"/>
                </a:moveTo>
                <a:lnTo>
                  <a:pt x="2120" y="17703"/>
                </a:lnTo>
              </a:path>
              <a:path w="82143" h="25285">
                <a:moveTo>
                  <a:pt x="73093" y="10387"/>
                </a:moveTo>
                <a:lnTo>
                  <a:pt x="47523" y="23507"/>
                </a:lnTo>
                <a:lnTo>
                  <a:pt x="73095" y="1038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3515825" y="3870985"/>
            <a:ext cx="83388" cy="26098"/>
          </a:xfrm>
          <a:custGeom>
            <a:avLst/>
            <a:gdLst/>
            <a:ahLst/>
            <a:cxnLst/>
            <a:rect l="l" t="t" r="r" b="b"/>
            <a:pathLst>
              <a:path w="83388" h="26098">
                <a:moveTo>
                  <a:pt x="45339" y="25412"/>
                </a:moveTo>
                <a:lnTo>
                  <a:pt x="47625" y="24244"/>
                </a:lnTo>
                <a:lnTo>
                  <a:pt x="81318" y="6959"/>
                </a:lnTo>
                <a:lnTo>
                  <a:pt x="82742" y="5333"/>
                </a:lnTo>
                <a:lnTo>
                  <a:pt x="27751" y="5333"/>
                </a:lnTo>
                <a:lnTo>
                  <a:pt x="2184" y="18453"/>
                </a:lnTo>
                <a:lnTo>
                  <a:pt x="0" y="19583"/>
                </a:lnTo>
                <a:lnTo>
                  <a:pt x="2666" y="21069"/>
                </a:lnTo>
                <a:lnTo>
                  <a:pt x="39014" y="25793"/>
                </a:lnTo>
                <a:lnTo>
                  <a:pt x="41478" y="26098"/>
                </a:lnTo>
                <a:lnTo>
                  <a:pt x="45339" y="25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3515825" y="3870985"/>
            <a:ext cx="83616" cy="26098"/>
          </a:xfrm>
          <a:custGeom>
            <a:avLst/>
            <a:gdLst/>
            <a:ahLst/>
            <a:cxnLst/>
            <a:rect l="l" t="t" r="r" b="b"/>
            <a:pathLst>
              <a:path w="83616" h="26098">
                <a:moveTo>
                  <a:pt x="45339" y="25412"/>
                </a:moveTo>
                <a:lnTo>
                  <a:pt x="47625" y="24244"/>
                </a:lnTo>
              </a:path>
              <a:path w="83616" h="26098">
                <a:moveTo>
                  <a:pt x="2666" y="21069"/>
                </a:moveTo>
                <a:lnTo>
                  <a:pt x="39014" y="25793"/>
                </a:lnTo>
                <a:lnTo>
                  <a:pt x="41478" y="26098"/>
                </a:lnTo>
                <a:lnTo>
                  <a:pt x="45339" y="25412"/>
                </a:lnTo>
              </a:path>
              <a:path w="83616" h="26098">
                <a:moveTo>
                  <a:pt x="2184" y="18453"/>
                </a:moveTo>
                <a:lnTo>
                  <a:pt x="0" y="19583"/>
                </a:lnTo>
                <a:lnTo>
                  <a:pt x="215" y="20751"/>
                </a:lnTo>
                <a:lnTo>
                  <a:pt x="2666" y="21069"/>
                </a:lnTo>
              </a:path>
              <a:path w="83616" h="26098">
                <a:moveTo>
                  <a:pt x="27751" y="5333"/>
                </a:moveTo>
                <a:lnTo>
                  <a:pt x="2184" y="18453"/>
                </a:lnTo>
              </a:path>
              <a:path w="83616" h="26098">
                <a:moveTo>
                  <a:pt x="2184" y="18454"/>
                </a:moveTo>
                <a:lnTo>
                  <a:pt x="27752" y="5333"/>
                </a:lnTo>
              </a:path>
              <a:path w="83616" h="26098">
                <a:moveTo>
                  <a:pt x="83616" y="5778"/>
                </a:moveTo>
                <a:lnTo>
                  <a:pt x="83530" y="5333"/>
                </a:lnTo>
              </a:path>
              <a:path w="83616" h="26098">
                <a:moveTo>
                  <a:pt x="81318" y="6959"/>
                </a:moveTo>
                <a:lnTo>
                  <a:pt x="83616" y="5778"/>
                </a:lnTo>
              </a:path>
              <a:path w="83616" h="26098">
                <a:moveTo>
                  <a:pt x="81318" y="6959"/>
                </a:moveTo>
                <a:lnTo>
                  <a:pt x="47625" y="24244"/>
                </a:lnTo>
                <a:lnTo>
                  <a:pt x="81318" y="69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3561160" y="3876037"/>
            <a:ext cx="84924" cy="26924"/>
          </a:xfrm>
          <a:custGeom>
            <a:avLst/>
            <a:gdLst/>
            <a:ahLst/>
            <a:cxnLst/>
            <a:rect l="l" t="t" r="r" b="b"/>
            <a:pathLst>
              <a:path w="84924" h="26924">
                <a:moveTo>
                  <a:pt x="45339" y="26200"/>
                </a:moveTo>
                <a:lnTo>
                  <a:pt x="47713" y="24993"/>
                </a:lnTo>
                <a:lnTo>
                  <a:pt x="82689" y="7035"/>
                </a:lnTo>
                <a:lnTo>
                  <a:pt x="84924" y="4610"/>
                </a:lnTo>
                <a:lnTo>
                  <a:pt x="82359" y="4330"/>
                </a:lnTo>
                <a:lnTo>
                  <a:pt x="44752" y="281"/>
                </a:lnTo>
                <a:lnTo>
                  <a:pt x="40665" y="281"/>
                </a:lnTo>
                <a:lnTo>
                  <a:pt x="38277" y="723"/>
                </a:lnTo>
                <a:lnTo>
                  <a:pt x="35991" y="1905"/>
                </a:lnTo>
                <a:lnTo>
                  <a:pt x="2286" y="19189"/>
                </a:lnTo>
                <a:lnTo>
                  <a:pt x="0" y="20358"/>
                </a:lnTo>
                <a:lnTo>
                  <a:pt x="2603" y="21894"/>
                </a:lnTo>
                <a:lnTo>
                  <a:pt x="38950" y="26606"/>
                </a:lnTo>
                <a:lnTo>
                  <a:pt x="41402" y="26924"/>
                </a:lnTo>
                <a:lnTo>
                  <a:pt x="45339" y="262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3561160" y="3876037"/>
            <a:ext cx="85064" cy="26924"/>
          </a:xfrm>
          <a:custGeom>
            <a:avLst/>
            <a:gdLst/>
            <a:ahLst/>
            <a:cxnLst/>
            <a:rect l="l" t="t" r="r" b="b"/>
            <a:pathLst>
              <a:path w="85064" h="26924">
                <a:moveTo>
                  <a:pt x="45339" y="26200"/>
                </a:moveTo>
                <a:lnTo>
                  <a:pt x="47713" y="24993"/>
                </a:lnTo>
              </a:path>
              <a:path w="85064" h="26924">
                <a:moveTo>
                  <a:pt x="38950" y="26606"/>
                </a:moveTo>
                <a:lnTo>
                  <a:pt x="41402" y="26924"/>
                </a:lnTo>
                <a:lnTo>
                  <a:pt x="45339" y="26200"/>
                </a:lnTo>
              </a:path>
              <a:path w="85064" h="26924">
                <a:moveTo>
                  <a:pt x="38950" y="26606"/>
                </a:moveTo>
                <a:lnTo>
                  <a:pt x="2603" y="21894"/>
                </a:lnTo>
                <a:lnTo>
                  <a:pt x="38950" y="26607"/>
                </a:lnTo>
              </a:path>
              <a:path w="85064" h="26924">
                <a:moveTo>
                  <a:pt x="2286" y="19189"/>
                </a:moveTo>
                <a:lnTo>
                  <a:pt x="0" y="20358"/>
                </a:lnTo>
                <a:lnTo>
                  <a:pt x="139" y="21577"/>
                </a:lnTo>
                <a:lnTo>
                  <a:pt x="2603" y="21894"/>
                </a:lnTo>
              </a:path>
              <a:path w="85064" h="26924">
                <a:moveTo>
                  <a:pt x="40665" y="281"/>
                </a:moveTo>
                <a:lnTo>
                  <a:pt x="38277" y="723"/>
                </a:lnTo>
                <a:lnTo>
                  <a:pt x="35991" y="1905"/>
                </a:lnTo>
                <a:lnTo>
                  <a:pt x="2286" y="19189"/>
                </a:lnTo>
              </a:path>
              <a:path w="85064" h="26924">
                <a:moveTo>
                  <a:pt x="44741" y="281"/>
                </a:moveTo>
                <a:lnTo>
                  <a:pt x="82359" y="4330"/>
                </a:lnTo>
                <a:lnTo>
                  <a:pt x="44752" y="281"/>
                </a:lnTo>
              </a:path>
              <a:path w="85064" h="26924">
                <a:moveTo>
                  <a:pt x="85064" y="5816"/>
                </a:moveTo>
                <a:lnTo>
                  <a:pt x="84924" y="4610"/>
                </a:lnTo>
                <a:lnTo>
                  <a:pt x="82359" y="4330"/>
                </a:lnTo>
              </a:path>
              <a:path w="85064" h="26924">
                <a:moveTo>
                  <a:pt x="82689" y="7035"/>
                </a:moveTo>
                <a:lnTo>
                  <a:pt x="85064" y="5816"/>
                </a:lnTo>
              </a:path>
              <a:path w="85064" h="26924">
                <a:moveTo>
                  <a:pt x="82689" y="7035"/>
                </a:moveTo>
                <a:lnTo>
                  <a:pt x="47713" y="24993"/>
                </a:lnTo>
                <a:lnTo>
                  <a:pt x="82689" y="703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3606496" y="3881087"/>
            <a:ext cx="86448" cy="27749"/>
          </a:xfrm>
          <a:custGeom>
            <a:avLst/>
            <a:gdLst/>
            <a:ahLst/>
            <a:cxnLst/>
            <a:rect l="l" t="t" r="r" b="b"/>
            <a:pathLst>
              <a:path w="86448" h="27749">
                <a:moveTo>
                  <a:pt x="47802" y="25717"/>
                </a:moveTo>
                <a:lnTo>
                  <a:pt x="84061" y="7111"/>
                </a:lnTo>
                <a:lnTo>
                  <a:pt x="86448" y="4597"/>
                </a:lnTo>
                <a:lnTo>
                  <a:pt x="83896" y="4330"/>
                </a:lnTo>
                <a:lnTo>
                  <a:pt x="46278" y="279"/>
                </a:lnTo>
                <a:lnTo>
                  <a:pt x="43726" y="0"/>
                </a:lnTo>
                <a:lnTo>
                  <a:pt x="39725" y="774"/>
                </a:lnTo>
                <a:lnTo>
                  <a:pt x="37363" y="1981"/>
                </a:lnTo>
                <a:lnTo>
                  <a:pt x="2374" y="19938"/>
                </a:lnTo>
                <a:lnTo>
                  <a:pt x="0" y="21158"/>
                </a:lnTo>
                <a:lnTo>
                  <a:pt x="2552" y="22707"/>
                </a:lnTo>
                <a:lnTo>
                  <a:pt x="38874" y="27431"/>
                </a:lnTo>
                <a:lnTo>
                  <a:pt x="41363" y="27749"/>
                </a:lnTo>
                <a:lnTo>
                  <a:pt x="45338" y="26987"/>
                </a:lnTo>
                <a:lnTo>
                  <a:pt x="47802" y="257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3606497" y="3881087"/>
            <a:ext cx="86525" cy="27749"/>
          </a:xfrm>
          <a:custGeom>
            <a:avLst/>
            <a:gdLst/>
            <a:ahLst/>
            <a:cxnLst/>
            <a:rect l="l" t="t" r="r" b="b"/>
            <a:pathLst>
              <a:path w="86525" h="27749">
                <a:moveTo>
                  <a:pt x="47802" y="25717"/>
                </a:moveTo>
                <a:lnTo>
                  <a:pt x="45338" y="26987"/>
                </a:lnTo>
                <a:lnTo>
                  <a:pt x="41363" y="27749"/>
                </a:lnTo>
                <a:lnTo>
                  <a:pt x="38874" y="27431"/>
                </a:lnTo>
                <a:lnTo>
                  <a:pt x="2552" y="22707"/>
                </a:lnTo>
                <a:lnTo>
                  <a:pt x="76" y="22402"/>
                </a:lnTo>
                <a:lnTo>
                  <a:pt x="2374" y="19938"/>
                </a:lnTo>
                <a:lnTo>
                  <a:pt x="37363" y="1981"/>
                </a:lnTo>
                <a:lnTo>
                  <a:pt x="39725" y="774"/>
                </a:lnTo>
                <a:lnTo>
                  <a:pt x="43726" y="0"/>
                </a:lnTo>
                <a:lnTo>
                  <a:pt x="46278" y="279"/>
                </a:lnTo>
                <a:lnTo>
                  <a:pt x="83896" y="4330"/>
                </a:lnTo>
                <a:lnTo>
                  <a:pt x="86448" y="4597"/>
                </a:lnTo>
                <a:lnTo>
                  <a:pt x="86525" y="5854"/>
                </a:lnTo>
                <a:lnTo>
                  <a:pt x="84061" y="7111"/>
                </a:lnTo>
                <a:lnTo>
                  <a:pt x="47802" y="257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3654304" y="3886146"/>
            <a:ext cx="85509" cy="28575"/>
          </a:xfrm>
          <a:custGeom>
            <a:avLst/>
            <a:gdLst/>
            <a:ahLst/>
            <a:cxnLst/>
            <a:rect l="l" t="t" r="r" b="b"/>
            <a:pathLst>
              <a:path w="85509" h="28575">
                <a:moveTo>
                  <a:pt x="85509" y="5892"/>
                </a:moveTo>
                <a:lnTo>
                  <a:pt x="85509" y="4610"/>
                </a:lnTo>
                <a:lnTo>
                  <a:pt x="82956" y="4330"/>
                </a:lnTo>
                <a:lnTo>
                  <a:pt x="45338" y="266"/>
                </a:lnTo>
                <a:lnTo>
                  <a:pt x="42773" y="0"/>
                </a:lnTo>
                <a:lnTo>
                  <a:pt x="38722" y="800"/>
                </a:lnTo>
                <a:lnTo>
                  <a:pt x="36258" y="2057"/>
                </a:lnTo>
                <a:lnTo>
                  <a:pt x="0" y="20662"/>
                </a:lnTo>
                <a:lnTo>
                  <a:pt x="0" y="23533"/>
                </a:lnTo>
                <a:lnTo>
                  <a:pt x="36347" y="28257"/>
                </a:lnTo>
                <a:lnTo>
                  <a:pt x="38811" y="28575"/>
                </a:lnTo>
                <a:lnTo>
                  <a:pt x="42862" y="27774"/>
                </a:lnTo>
                <a:lnTo>
                  <a:pt x="45427" y="26454"/>
                </a:lnTo>
                <a:lnTo>
                  <a:pt x="82969" y="7188"/>
                </a:lnTo>
                <a:lnTo>
                  <a:pt x="85509" y="58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3651839" y="3886146"/>
            <a:ext cx="87972" cy="28575"/>
          </a:xfrm>
          <a:custGeom>
            <a:avLst/>
            <a:gdLst/>
            <a:ahLst/>
            <a:cxnLst/>
            <a:rect l="l" t="t" r="r" b="b"/>
            <a:pathLst>
              <a:path w="87972" h="28575">
                <a:moveTo>
                  <a:pt x="47891" y="26454"/>
                </a:moveTo>
                <a:lnTo>
                  <a:pt x="45326" y="27774"/>
                </a:lnTo>
                <a:lnTo>
                  <a:pt x="41275" y="28575"/>
                </a:lnTo>
                <a:lnTo>
                  <a:pt x="38811" y="28257"/>
                </a:lnTo>
                <a:lnTo>
                  <a:pt x="2463" y="23533"/>
                </a:lnTo>
                <a:lnTo>
                  <a:pt x="0" y="23215"/>
                </a:lnTo>
                <a:lnTo>
                  <a:pt x="0" y="21932"/>
                </a:lnTo>
                <a:lnTo>
                  <a:pt x="2463" y="20662"/>
                </a:lnTo>
                <a:lnTo>
                  <a:pt x="38722" y="2057"/>
                </a:lnTo>
                <a:lnTo>
                  <a:pt x="41186" y="800"/>
                </a:lnTo>
                <a:lnTo>
                  <a:pt x="45237" y="0"/>
                </a:lnTo>
                <a:lnTo>
                  <a:pt x="47802" y="266"/>
                </a:lnTo>
                <a:lnTo>
                  <a:pt x="85420" y="4330"/>
                </a:lnTo>
                <a:lnTo>
                  <a:pt x="87972" y="4610"/>
                </a:lnTo>
                <a:lnTo>
                  <a:pt x="87972" y="5892"/>
                </a:lnTo>
                <a:lnTo>
                  <a:pt x="85432" y="7188"/>
                </a:lnTo>
                <a:lnTo>
                  <a:pt x="47891" y="264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3697169" y="3891203"/>
            <a:ext cx="89509" cy="29387"/>
          </a:xfrm>
          <a:custGeom>
            <a:avLst/>
            <a:gdLst/>
            <a:ahLst/>
            <a:cxnLst/>
            <a:rect l="l" t="t" r="r" b="b"/>
            <a:pathLst>
              <a:path w="89509" h="29387">
                <a:moveTo>
                  <a:pt x="0" y="22707"/>
                </a:moveTo>
                <a:lnTo>
                  <a:pt x="2413" y="24358"/>
                </a:lnTo>
                <a:lnTo>
                  <a:pt x="38747" y="29057"/>
                </a:lnTo>
                <a:lnTo>
                  <a:pt x="41224" y="29387"/>
                </a:lnTo>
                <a:lnTo>
                  <a:pt x="45339" y="28536"/>
                </a:lnTo>
                <a:lnTo>
                  <a:pt x="47980" y="27190"/>
                </a:lnTo>
                <a:lnTo>
                  <a:pt x="86817" y="7264"/>
                </a:lnTo>
                <a:lnTo>
                  <a:pt x="89446" y="5918"/>
                </a:lnTo>
                <a:lnTo>
                  <a:pt x="89509" y="4597"/>
                </a:lnTo>
                <a:lnTo>
                  <a:pt x="86956" y="4330"/>
                </a:lnTo>
                <a:lnTo>
                  <a:pt x="49326" y="266"/>
                </a:lnTo>
                <a:lnTo>
                  <a:pt x="46774" y="0"/>
                </a:lnTo>
                <a:lnTo>
                  <a:pt x="42646" y="825"/>
                </a:lnTo>
                <a:lnTo>
                  <a:pt x="40093" y="2133"/>
                </a:lnTo>
                <a:lnTo>
                  <a:pt x="2565" y="21399"/>
                </a:lnTo>
                <a:lnTo>
                  <a:pt x="0" y="227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3697105" y="3891203"/>
            <a:ext cx="89573" cy="29387"/>
          </a:xfrm>
          <a:custGeom>
            <a:avLst/>
            <a:gdLst/>
            <a:ahLst/>
            <a:cxnLst/>
            <a:rect l="l" t="t" r="r" b="b"/>
            <a:pathLst>
              <a:path w="89573" h="29387">
                <a:moveTo>
                  <a:pt x="48044" y="27190"/>
                </a:moveTo>
                <a:lnTo>
                  <a:pt x="45402" y="28536"/>
                </a:lnTo>
                <a:lnTo>
                  <a:pt x="41287" y="29387"/>
                </a:lnTo>
                <a:lnTo>
                  <a:pt x="38811" y="29057"/>
                </a:lnTo>
                <a:lnTo>
                  <a:pt x="2476" y="24358"/>
                </a:lnTo>
                <a:lnTo>
                  <a:pt x="0" y="24028"/>
                </a:lnTo>
                <a:lnTo>
                  <a:pt x="63" y="22707"/>
                </a:lnTo>
                <a:lnTo>
                  <a:pt x="2628" y="21399"/>
                </a:lnTo>
                <a:lnTo>
                  <a:pt x="40157" y="2133"/>
                </a:lnTo>
                <a:lnTo>
                  <a:pt x="42710" y="825"/>
                </a:lnTo>
                <a:lnTo>
                  <a:pt x="46837" y="0"/>
                </a:lnTo>
                <a:lnTo>
                  <a:pt x="49390" y="266"/>
                </a:lnTo>
                <a:lnTo>
                  <a:pt x="87020" y="4330"/>
                </a:lnTo>
                <a:lnTo>
                  <a:pt x="89573" y="4597"/>
                </a:lnTo>
                <a:lnTo>
                  <a:pt x="89509" y="5918"/>
                </a:lnTo>
                <a:lnTo>
                  <a:pt x="86880" y="7264"/>
                </a:lnTo>
                <a:lnTo>
                  <a:pt x="48044" y="271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3742508" y="3896240"/>
            <a:ext cx="91046" cy="30213"/>
          </a:xfrm>
          <a:custGeom>
            <a:avLst/>
            <a:gdLst/>
            <a:ahLst/>
            <a:cxnLst/>
            <a:rect l="l" t="t" r="r" b="b"/>
            <a:pathLst>
              <a:path w="91046" h="30213">
                <a:moveTo>
                  <a:pt x="48056" y="27952"/>
                </a:moveTo>
                <a:lnTo>
                  <a:pt x="88188" y="7366"/>
                </a:lnTo>
                <a:lnTo>
                  <a:pt x="90906" y="5969"/>
                </a:lnTo>
                <a:lnTo>
                  <a:pt x="91046" y="4610"/>
                </a:lnTo>
                <a:lnTo>
                  <a:pt x="88493" y="4343"/>
                </a:lnTo>
                <a:lnTo>
                  <a:pt x="50863" y="279"/>
                </a:lnTo>
                <a:lnTo>
                  <a:pt x="48310" y="0"/>
                </a:lnTo>
                <a:lnTo>
                  <a:pt x="44107" y="876"/>
                </a:lnTo>
                <a:lnTo>
                  <a:pt x="41478" y="2235"/>
                </a:lnTo>
                <a:lnTo>
                  <a:pt x="2641" y="22148"/>
                </a:lnTo>
                <a:lnTo>
                  <a:pt x="0" y="23507"/>
                </a:lnTo>
                <a:lnTo>
                  <a:pt x="2324" y="25184"/>
                </a:lnTo>
                <a:lnTo>
                  <a:pt x="38671" y="29895"/>
                </a:lnTo>
                <a:lnTo>
                  <a:pt x="41135" y="30213"/>
                </a:lnTo>
                <a:lnTo>
                  <a:pt x="45339" y="29349"/>
                </a:lnTo>
                <a:lnTo>
                  <a:pt x="48056" y="279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3742368" y="3896240"/>
            <a:ext cx="91186" cy="30213"/>
          </a:xfrm>
          <a:custGeom>
            <a:avLst/>
            <a:gdLst/>
            <a:ahLst/>
            <a:cxnLst/>
            <a:rect l="l" t="t" r="r" b="b"/>
            <a:pathLst>
              <a:path w="91186" h="30213">
                <a:moveTo>
                  <a:pt x="48196" y="27952"/>
                </a:moveTo>
                <a:lnTo>
                  <a:pt x="45478" y="29349"/>
                </a:lnTo>
                <a:lnTo>
                  <a:pt x="41275" y="30213"/>
                </a:lnTo>
                <a:lnTo>
                  <a:pt x="38811" y="29895"/>
                </a:lnTo>
                <a:lnTo>
                  <a:pt x="2463" y="25184"/>
                </a:lnTo>
                <a:lnTo>
                  <a:pt x="0" y="24866"/>
                </a:lnTo>
                <a:lnTo>
                  <a:pt x="139" y="23507"/>
                </a:lnTo>
                <a:lnTo>
                  <a:pt x="2781" y="22148"/>
                </a:lnTo>
                <a:lnTo>
                  <a:pt x="41617" y="2235"/>
                </a:lnTo>
                <a:lnTo>
                  <a:pt x="44246" y="876"/>
                </a:lnTo>
                <a:lnTo>
                  <a:pt x="48450" y="0"/>
                </a:lnTo>
                <a:lnTo>
                  <a:pt x="51003" y="279"/>
                </a:lnTo>
                <a:lnTo>
                  <a:pt x="88633" y="4343"/>
                </a:lnTo>
                <a:lnTo>
                  <a:pt x="91186" y="4610"/>
                </a:lnTo>
                <a:lnTo>
                  <a:pt x="91046" y="5969"/>
                </a:lnTo>
                <a:lnTo>
                  <a:pt x="88328" y="7366"/>
                </a:lnTo>
                <a:lnTo>
                  <a:pt x="48196" y="279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3300494" y="3868230"/>
            <a:ext cx="76174" cy="23596"/>
          </a:xfrm>
          <a:custGeom>
            <a:avLst/>
            <a:gdLst/>
            <a:ahLst/>
            <a:cxnLst/>
            <a:rect l="l" t="t" r="r" b="b"/>
            <a:pathLst>
              <a:path w="76174" h="23596">
                <a:moveTo>
                  <a:pt x="43738" y="23075"/>
                </a:moveTo>
                <a:lnTo>
                  <a:pt x="45681" y="22085"/>
                </a:lnTo>
                <a:lnTo>
                  <a:pt x="72959" y="8088"/>
                </a:lnTo>
                <a:lnTo>
                  <a:pt x="16239" y="8088"/>
                </a:lnTo>
                <a:lnTo>
                  <a:pt x="1854" y="15468"/>
                </a:lnTo>
                <a:lnTo>
                  <a:pt x="0" y="16408"/>
                </a:lnTo>
                <a:lnTo>
                  <a:pt x="2806" y="17843"/>
                </a:lnTo>
                <a:lnTo>
                  <a:pt x="37871" y="23228"/>
                </a:lnTo>
                <a:lnTo>
                  <a:pt x="40246" y="23596"/>
                </a:lnTo>
                <a:lnTo>
                  <a:pt x="43738" y="230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3300494" y="3868230"/>
            <a:ext cx="76174" cy="23596"/>
          </a:xfrm>
          <a:custGeom>
            <a:avLst/>
            <a:gdLst/>
            <a:ahLst/>
            <a:cxnLst/>
            <a:rect l="l" t="t" r="r" b="b"/>
            <a:pathLst>
              <a:path w="76174" h="23596">
                <a:moveTo>
                  <a:pt x="43738" y="23075"/>
                </a:moveTo>
                <a:lnTo>
                  <a:pt x="45681" y="22085"/>
                </a:lnTo>
              </a:path>
              <a:path w="76174" h="23596">
                <a:moveTo>
                  <a:pt x="37871" y="23228"/>
                </a:moveTo>
                <a:lnTo>
                  <a:pt x="40246" y="23596"/>
                </a:lnTo>
                <a:lnTo>
                  <a:pt x="43738" y="23075"/>
                </a:lnTo>
              </a:path>
              <a:path w="76174" h="23596">
                <a:moveTo>
                  <a:pt x="37871" y="23228"/>
                </a:moveTo>
                <a:lnTo>
                  <a:pt x="2806" y="17843"/>
                </a:lnTo>
                <a:lnTo>
                  <a:pt x="37871" y="23229"/>
                </a:lnTo>
              </a:path>
              <a:path w="76174" h="23596">
                <a:moveTo>
                  <a:pt x="1854" y="15468"/>
                </a:moveTo>
                <a:lnTo>
                  <a:pt x="0" y="16408"/>
                </a:lnTo>
                <a:lnTo>
                  <a:pt x="431" y="17475"/>
                </a:lnTo>
                <a:lnTo>
                  <a:pt x="2806" y="17843"/>
                </a:lnTo>
              </a:path>
              <a:path w="76174" h="23596">
                <a:moveTo>
                  <a:pt x="16239" y="8088"/>
                </a:moveTo>
                <a:lnTo>
                  <a:pt x="1854" y="15468"/>
                </a:lnTo>
              </a:path>
              <a:path w="76174" h="23596">
                <a:moveTo>
                  <a:pt x="1854" y="15469"/>
                </a:moveTo>
                <a:lnTo>
                  <a:pt x="16240" y="8088"/>
                </a:lnTo>
              </a:path>
              <a:path w="76174" h="23596">
                <a:moveTo>
                  <a:pt x="72959" y="8088"/>
                </a:moveTo>
                <a:lnTo>
                  <a:pt x="45681" y="22085"/>
                </a:lnTo>
                <a:lnTo>
                  <a:pt x="72962" y="808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3344235" y="3874122"/>
            <a:ext cx="77635" cy="24396"/>
          </a:xfrm>
          <a:custGeom>
            <a:avLst/>
            <a:gdLst/>
            <a:ahLst/>
            <a:cxnLst/>
            <a:rect l="l" t="t" r="r" b="b"/>
            <a:pathLst>
              <a:path w="77635" h="24396">
                <a:moveTo>
                  <a:pt x="43738" y="23850"/>
                </a:moveTo>
                <a:lnTo>
                  <a:pt x="45758" y="22809"/>
                </a:lnTo>
                <a:lnTo>
                  <a:pt x="75603" y="7492"/>
                </a:lnTo>
                <a:lnTo>
                  <a:pt x="77635" y="6451"/>
                </a:lnTo>
                <a:lnTo>
                  <a:pt x="74802" y="5029"/>
                </a:lnTo>
                <a:lnTo>
                  <a:pt x="52955" y="2197"/>
                </a:lnTo>
                <a:lnTo>
                  <a:pt x="29218" y="2197"/>
                </a:lnTo>
                <a:lnTo>
                  <a:pt x="1943" y="16192"/>
                </a:lnTo>
                <a:lnTo>
                  <a:pt x="0" y="17183"/>
                </a:lnTo>
                <a:lnTo>
                  <a:pt x="2743" y="18656"/>
                </a:lnTo>
                <a:lnTo>
                  <a:pt x="37795" y="24015"/>
                </a:lnTo>
                <a:lnTo>
                  <a:pt x="40170" y="24396"/>
                </a:lnTo>
                <a:lnTo>
                  <a:pt x="43738" y="238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3344235" y="3874122"/>
            <a:ext cx="77635" cy="24396"/>
          </a:xfrm>
          <a:custGeom>
            <a:avLst/>
            <a:gdLst/>
            <a:ahLst/>
            <a:cxnLst/>
            <a:rect l="l" t="t" r="r" b="b"/>
            <a:pathLst>
              <a:path w="77635" h="24396">
                <a:moveTo>
                  <a:pt x="43738" y="23850"/>
                </a:moveTo>
                <a:lnTo>
                  <a:pt x="45758" y="22809"/>
                </a:lnTo>
              </a:path>
              <a:path w="77635" h="24396">
                <a:moveTo>
                  <a:pt x="2743" y="18656"/>
                </a:moveTo>
                <a:lnTo>
                  <a:pt x="37795" y="24015"/>
                </a:lnTo>
                <a:lnTo>
                  <a:pt x="40170" y="24396"/>
                </a:lnTo>
                <a:lnTo>
                  <a:pt x="43738" y="23850"/>
                </a:lnTo>
              </a:path>
              <a:path w="77635" h="24396">
                <a:moveTo>
                  <a:pt x="1943" y="16192"/>
                </a:moveTo>
                <a:lnTo>
                  <a:pt x="0" y="17183"/>
                </a:lnTo>
                <a:lnTo>
                  <a:pt x="355" y="18287"/>
                </a:lnTo>
                <a:lnTo>
                  <a:pt x="2743" y="18656"/>
                </a:lnTo>
              </a:path>
              <a:path w="77635" h="24396">
                <a:moveTo>
                  <a:pt x="29218" y="2197"/>
                </a:moveTo>
                <a:lnTo>
                  <a:pt x="1943" y="16192"/>
                </a:lnTo>
              </a:path>
              <a:path w="77635" h="24396">
                <a:moveTo>
                  <a:pt x="1943" y="16193"/>
                </a:moveTo>
                <a:lnTo>
                  <a:pt x="29218" y="2197"/>
                </a:lnTo>
              </a:path>
              <a:path w="77635" h="24396">
                <a:moveTo>
                  <a:pt x="52949" y="2197"/>
                </a:moveTo>
                <a:lnTo>
                  <a:pt x="74802" y="5029"/>
                </a:lnTo>
                <a:lnTo>
                  <a:pt x="52955" y="2197"/>
                </a:lnTo>
              </a:path>
              <a:path w="77635" h="24396">
                <a:moveTo>
                  <a:pt x="77635" y="6451"/>
                </a:moveTo>
                <a:lnTo>
                  <a:pt x="77266" y="5346"/>
                </a:lnTo>
                <a:lnTo>
                  <a:pt x="74802" y="5029"/>
                </a:lnTo>
              </a:path>
              <a:path w="77635" h="24396">
                <a:moveTo>
                  <a:pt x="75603" y="7492"/>
                </a:moveTo>
                <a:lnTo>
                  <a:pt x="77635" y="6451"/>
                </a:lnTo>
              </a:path>
              <a:path w="77635" h="24396">
                <a:moveTo>
                  <a:pt x="75603" y="7492"/>
                </a:moveTo>
                <a:lnTo>
                  <a:pt x="45758" y="22809"/>
                </a:lnTo>
                <a:lnTo>
                  <a:pt x="75603" y="749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3387972" y="3879998"/>
            <a:ext cx="79095" cy="25196"/>
          </a:xfrm>
          <a:custGeom>
            <a:avLst/>
            <a:gdLst/>
            <a:ahLst/>
            <a:cxnLst/>
            <a:rect l="l" t="t" r="r" b="b"/>
            <a:pathLst>
              <a:path w="79095" h="25196">
                <a:moveTo>
                  <a:pt x="2019" y="16929"/>
                </a:moveTo>
                <a:lnTo>
                  <a:pt x="0" y="17970"/>
                </a:lnTo>
                <a:lnTo>
                  <a:pt x="2654" y="19469"/>
                </a:lnTo>
                <a:lnTo>
                  <a:pt x="37731" y="24841"/>
                </a:lnTo>
                <a:lnTo>
                  <a:pt x="40106" y="25196"/>
                </a:lnTo>
                <a:lnTo>
                  <a:pt x="43738" y="24625"/>
                </a:lnTo>
                <a:lnTo>
                  <a:pt x="45834" y="23545"/>
                </a:lnTo>
                <a:lnTo>
                  <a:pt x="76974" y="7569"/>
                </a:lnTo>
                <a:lnTo>
                  <a:pt x="79095" y="6489"/>
                </a:lnTo>
                <a:lnTo>
                  <a:pt x="76352" y="5029"/>
                </a:lnTo>
                <a:lnTo>
                  <a:pt x="40004" y="304"/>
                </a:lnTo>
                <a:lnTo>
                  <a:pt x="37528" y="0"/>
                </a:lnTo>
                <a:lnTo>
                  <a:pt x="33896" y="571"/>
                </a:lnTo>
                <a:lnTo>
                  <a:pt x="31864" y="1612"/>
                </a:lnTo>
                <a:lnTo>
                  <a:pt x="2019" y="169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3387972" y="3879998"/>
            <a:ext cx="79095" cy="25196"/>
          </a:xfrm>
          <a:custGeom>
            <a:avLst/>
            <a:gdLst/>
            <a:ahLst/>
            <a:cxnLst/>
            <a:rect l="l" t="t" r="r" b="b"/>
            <a:pathLst>
              <a:path w="79095" h="25196">
                <a:moveTo>
                  <a:pt x="45834" y="23545"/>
                </a:moveTo>
                <a:lnTo>
                  <a:pt x="43738" y="24625"/>
                </a:lnTo>
                <a:lnTo>
                  <a:pt x="40106" y="25196"/>
                </a:lnTo>
                <a:lnTo>
                  <a:pt x="37731" y="24841"/>
                </a:lnTo>
                <a:lnTo>
                  <a:pt x="2654" y="19469"/>
                </a:lnTo>
                <a:lnTo>
                  <a:pt x="292" y="19100"/>
                </a:lnTo>
                <a:lnTo>
                  <a:pt x="0" y="17970"/>
                </a:lnTo>
                <a:lnTo>
                  <a:pt x="2019" y="16929"/>
                </a:lnTo>
                <a:lnTo>
                  <a:pt x="31864" y="1612"/>
                </a:lnTo>
                <a:lnTo>
                  <a:pt x="33896" y="571"/>
                </a:lnTo>
                <a:lnTo>
                  <a:pt x="37528" y="0"/>
                </a:lnTo>
                <a:lnTo>
                  <a:pt x="40004" y="304"/>
                </a:lnTo>
                <a:lnTo>
                  <a:pt x="76352" y="5029"/>
                </a:lnTo>
                <a:lnTo>
                  <a:pt x="78816" y="5346"/>
                </a:lnTo>
                <a:lnTo>
                  <a:pt x="79095" y="6489"/>
                </a:lnTo>
                <a:lnTo>
                  <a:pt x="76974" y="7569"/>
                </a:lnTo>
                <a:lnTo>
                  <a:pt x="45834" y="235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3431707" y="3885865"/>
            <a:ext cx="80556" cy="26034"/>
          </a:xfrm>
          <a:custGeom>
            <a:avLst/>
            <a:gdLst/>
            <a:ahLst/>
            <a:cxnLst/>
            <a:rect l="l" t="t" r="r" b="b"/>
            <a:pathLst>
              <a:path w="80556" h="26035">
                <a:moveTo>
                  <a:pt x="2603" y="20294"/>
                </a:moveTo>
                <a:lnTo>
                  <a:pt x="37655" y="25666"/>
                </a:lnTo>
                <a:lnTo>
                  <a:pt x="40030" y="26035"/>
                </a:lnTo>
                <a:lnTo>
                  <a:pt x="43751" y="25412"/>
                </a:lnTo>
                <a:lnTo>
                  <a:pt x="45935" y="24295"/>
                </a:lnTo>
                <a:lnTo>
                  <a:pt x="78359" y="7645"/>
                </a:lnTo>
                <a:lnTo>
                  <a:pt x="80556" y="6527"/>
                </a:lnTo>
                <a:lnTo>
                  <a:pt x="77863" y="5029"/>
                </a:lnTo>
                <a:lnTo>
                  <a:pt x="41529" y="330"/>
                </a:lnTo>
                <a:lnTo>
                  <a:pt x="39052" y="0"/>
                </a:lnTo>
                <a:lnTo>
                  <a:pt x="35356" y="622"/>
                </a:lnTo>
                <a:lnTo>
                  <a:pt x="33235" y="1701"/>
                </a:lnTo>
                <a:lnTo>
                  <a:pt x="2095" y="17678"/>
                </a:lnTo>
                <a:lnTo>
                  <a:pt x="0" y="18757"/>
                </a:lnTo>
                <a:lnTo>
                  <a:pt x="2603" y="202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3431707" y="3885865"/>
            <a:ext cx="80556" cy="26034"/>
          </a:xfrm>
          <a:custGeom>
            <a:avLst/>
            <a:gdLst/>
            <a:ahLst/>
            <a:cxnLst/>
            <a:rect l="l" t="t" r="r" b="b"/>
            <a:pathLst>
              <a:path w="80556" h="26035">
                <a:moveTo>
                  <a:pt x="45935" y="24295"/>
                </a:moveTo>
                <a:lnTo>
                  <a:pt x="43751" y="25412"/>
                </a:lnTo>
                <a:lnTo>
                  <a:pt x="40030" y="26035"/>
                </a:lnTo>
                <a:lnTo>
                  <a:pt x="37655" y="25666"/>
                </a:lnTo>
                <a:lnTo>
                  <a:pt x="2603" y="20294"/>
                </a:lnTo>
                <a:lnTo>
                  <a:pt x="228" y="19926"/>
                </a:lnTo>
                <a:lnTo>
                  <a:pt x="0" y="18757"/>
                </a:lnTo>
                <a:lnTo>
                  <a:pt x="2095" y="17678"/>
                </a:lnTo>
                <a:lnTo>
                  <a:pt x="33235" y="1701"/>
                </a:lnTo>
                <a:lnTo>
                  <a:pt x="35356" y="622"/>
                </a:lnTo>
                <a:lnTo>
                  <a:pt x="39052" y="0"/>
                </a:lnTo>
                <a:lnTo>
                  <a:pt x="41529" y="330"/>
                </a:lnTo>
                <a:lnTo>
                  <a:pt x="77863" y="5029"/>
                </a:lnTo>
                <a:lnTo>
                  <a:pt x="80327" y="5359"/>
                </a:lnTo>
                <a:lnTo>
                  <a:pt x="80556" y="6527"/>
                </a:lnTo>
                <a:lnTo>
                  <a:pt x="78359" y="7645"/>
                </a:lnTo>
                <a:lnTo>
                  <a:pt x="45935" y="242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3477642" y="3891742"/>
            <a:ext cx="79819" cy="26847"/>
          </a:xfrm>
          <a:custGeom>
            <a:avLst/>
            <a:gdLst/>
            <a:ahLst/>
            <a:cxnLst/>
            <a:rect l="l" t="t" r="r" b="b"/>
            <a:pathLst>
              <a:path w="79819" h="26847">
                <a:moveTo>
                  <a:pt x="43827" y="25019"/>
                </a:moveTo>
                <a:lnTo>
                  <a:pt x="77546" y="7734"/>
                </a:lnTo>
                <a:lnTo>
                  <a:pt x="79819" y="6553"/>
                </a:lnTo>
                <a:lnTo>
                  <a:pt x="77203" y="5029"/>
                </a:lnTo>
                <a:lnTo>
                  <a:pt x="40855" y="317"/>
                </a:lnTo>
                <a:lnTo>
                  <a:pt x="38404" y="0"/>
                </a:lnTo>
                <a:lnTo>
                  <a:pt x="34620" y="660"/>
                </a:lnTo>
                <a:lnTo>
                  <a:pt x="32423" y="1778"/>
                </a:lnTo>
                <a:lnTo>
                  <a:pt x="0" y="18415"/>
                </a:lnTo>
                <a:lnTo>
                  <a:pt x="330" y="21120"/>
                </a:lnTo>
                <a:lnTo>
                  <a:pt x="35382" y="26492"/>
                </a:lnTo>
                <a:lnTo>
                  <a:pt x="37757" y="26847"/>
                </a:lnTo>
                <a:lnTo>
                  <a:pt x="41541" y="26200"/>
                </a:lnTo>
                <a:lnTo>
                  <a:pt x="43827" y="250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3475457" y="3891742"/>
            <a:ext cx="82003" cy="26847"/>
          </a:xfrm>
          <a:custGeom>
            <a:avLst/>
            <a:gdLst/>
            <a:ahLst/>
            <a:cxnLst/>
            <a:rect l="l" t="t" r="r" b="b"/>
            <a:pathLst>
              <a:path w="82003" h="26847">
                <a:moveTo>
                  <a:pt x="46012" y="25019"/>
                </a:moveTo>
                <a:lnTo>
                  <a:pt x="43726" y="26200"/>
                </a:lnTo>
                <a:lnTo>
                  <a:pt x="39941" y="26847"/>
                </a:lnTo>
                <a:lnTo>
                  <a:pt x="37566" y="26492"/>
                </a:lnTo>
                <a:lnTo>
                  <a:pt x="2514" y="21120"/>
                </a:lnTo>
                <a:lnTo>
                  <a:pt x="127" y="20751"/>
                </a:lnTo>
                <a:lnTo>
                  <a:pt x="0" y="19532"/>
                </a:lnTo>
                <a:lnTo>
                  <a:pt x="2184" y="18415"/>
                </a:lnTo>
                <a:lnTo>
                  <a:pt x="34607" y="1778"/>
                </a:lnTo>
                <a:lnTo>
                  <a:pt x="36804" y="660"/>
                </a:lnTo>
                <a:lnTo>
                  <a:pt x="40589" y="0"/>
                </a:lnTo>
                <a:lnTo>
                  <a:pt x="43040" y="317"/>
                </a:lnTo>
                <a:lnTo>
                  <a:pt x="79387" y="5029"/>
                </a:lnTo>
                <a:lnTo>
                  <a:pt x="81851" y="5346"/>
                </a:lnTo>
                <a:lnTo>
                  <a:pt x="82003" y="6553"/>
                </a:lnTo>
                <a:lnTo>
                  <a:pt x="79730" y="7734"/>
                </a:lnTo>
                <a:lnTo>
                  <a:pt x="46012" y="250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3521474" y="3897620"/>
            <a:ext cx="78816" cy="27673"/>
          </a:xfrm>
          <a:custGeom>
            <a:avLst/>
            <a:gdLst/>
            <a:ahLst/>
            <a:cxnLst/>
            <a:rect l="l" t="t" r="r" b="b"/>
            <a:pathLst>
              <a:path w="78816" h="27673">
                <a:moveTo>
                  <a:pt x="43827" y="25755"/>
                </a:moveTo>
                <a:lnTo>
                  <a:pt x="78816" y="7810"/>
                </a:lnTo>
                <a:lnTo>
                  <a:pt x="78638" y="5016"/>
                </a:lnTo>
                <a:lnTo>
                  <a:pt x="42290" y="317"/>
                </a:lnTo>
                <a:lnTo>
                  <a:pt x="39827" y="0"/>
                </a:lnTo>
                <a:lnTo>
                  <a:pt x="35979" y="673"/>
                </a:lnTo>
                <a:lnTo>
                  <a:pt x="33705" y="1854"/>
                </a:lnTo>
                <a:lnTo>
                  <a:pt x="0" y="19138"/>
                </a:lnTo>
                <a:lnTo>
                  <a:pt x="152" y="21932"/>
                </a:lnTo>
                <a:lnTo>
                  <a:pt x="35217" y="27305"/>
                </a:lnTo>
                <a:lnTo>
                  <a:pt x="37604" y="27673"/>
                </a:lnTo>
                <a:lnTo>
                  <a:pt x="41452" y="26974"/>
                </a:lnTo>
                <a:lnTo>
                  <a:pt x="43827" y="257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3519176" y="3897620"/>
            <a:ext cx="83477" cy="27673"/>
          </a:xfrm>
          <a:custGeom>
            <a:avLst/>
            <a:gdLst/>
            <a:ahLst/>
            <a:cxnLst/>
            <a:rect l="l" t="t" r="r" b="b"/>
            <a:pathLst>
              <a:path w="83477" h="27673">
                <a:moveTo>
                  <a:pt x="46126" y="25755"/>
                </a:moveTo>
                <a:lnTo>
                  <a:pt x="43751" y="26974"/>
                </a:lnTo>
                <a:lnTo>
                  <a:pt x="39903" y="27673"/>
                </a:lnTo>
                <a:lnTo>
                  <a:pt x="37515" y="27305"/>
                </a:lnTo>
                <a:lnTo>
                  <a:pt x="2451" y="21932"/>
                </a:lnTo>
                <a:lnTo>
                  <a:pt x="101" y="21551"/>
                </a:lnTo>
                <a:lnTo>
                  <a:pt x="0" y="20320"/>
                </a:lnTo>
                <a:lnTo>
                  <a:pt x="2298" y="19138"/>
                </a:lnTo>
                <a:lnTo>
                  <a:pt x="36004" y="1854"/>
                </a:lnTo>
                <a:lnTo>
                  <a:pt x="38277" y="673"/>
                </a:lnTo>
                <a:lnTo>
                  <a:pt x="42125" y="0"/>
                </a:lnTo>
                <a:lnTo>
                  <a:pt x="44589" y="317"/>
                </a:lnTo>
                <a:lnTo>
                  <a:pt x="80937" y="5016"/>
                </a:lnTo>
                <a:lnTo>
                  <a:pt x="83375" y="5346"/>
                </a:lnTo>
                <a:lnTo>
                  <a:pt x="83477" y="6591"/>
                </a:lnTo>
                <a:lnTo>
                  <a:pt x="81114" y="7810"/>
                </a:lnTo>
                <a:lnTo>
                  <a:pt x="46126" y="257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3565300" y="3903483"/>
            <a:ext cx="80086" cy="28498"/>
          </a:xfrm>
          <a:custGeom>
            <a:avLst/>
            <a:gdLst/>
            <a:ahLst/>
            <a:cxnLst/>
            <a:rect l="l" t="t" r="r" b="b"/>
            <a:pathLst>
              <a:path w="80086" h="28498">
                <a:moveTo>
                  <a:pt x="43827" y="26504"/>
                </a:moveTo>
                <a:lnTo>
                  <a:pt x="80086" y="7899"/>
                </a:lnTo>
                <a:lnTo>
                  <a:pt x="80073" y="5029"/>
                </a:lnTo>
                <a:lnTo>
                  <a:pt x="43738" y="317"/>
                </a:lnTo>
                <a:lnTo>
                  <a:pt x="41274" y="0"/>
                </a:lnTo>
                <a:lnTo>
                  <a:pt x="37350" y="736"/>
                </a:lnTo>
                <a:lnTo>
                  <a:pt x="34988" y="1943"/>
                </a:lnTo>
                <a:lnTo>
                  <a:pt x="0" y="19888"/>
                </a:lnTo>
                <a:lnTo>
                  <a:pt x="0" y="22758"/>
                </a:lnTo>
                <a:lnTo>
                  <a:pt x="35051" y="28143"/>
                </a:lnTo>
                <a:lnTo>
                  <a:pt x="37426" y="28498"/>
                </a:lnTo>
                <a:lnTo>
                  <a:pt x="41363" y="27774"/>
                </a:lnTo>
                <a:lnTo>
                  <a:pt x="43827" y="265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3562913" y="3903483"/>
            <a:ext cx="84937" cy="28498"/>
          </a:xfrm>
          <a:custGeom>
            <a:avLst/>
            <a:gdLst/>
            <a:ahLst/>
            <a:cxnLst/>
            <a:rect l="l" t="t" r="r" b="b"/>
            <a:pathLst>
              <a:path w="84937" h="28498">
                <a:moveTo>
                  <a:pt x="46215" y="26504"/>
                </a:moveTo>
                <a:lnTo>
                  <a:pt x="43751" y="27774"/>
                </a:lnTo>
                <a:lnTo>
                  <a:pt x="39814" y="28498"/>
                </a:lnTo>
                <a:lnTo>
                  <a:pt x="37439" y="28143"/>
                </a:lnTo>
                <a:lnTo>
                  <a:pt x="2387" y="22758"/>
                </a:lnTo>
                <a:lnTo>
                  <a:pt x="0" y="22390"/>
                </a:lnTo>
                <a:lnTo>
                  <a:pt x="12" y="21107"/>
                </a:lnTo>
                <a:lnTo>
                  <a:pt x="2387" y="19888"/>
                </a:lnTo>
                <a:lnTo>
                  <a:pt x="37376" y="1943"/>
                </a:lnTo>
                <a:lnTo>
                  <a:pt x="39738" y="736"/>
                </a:lnTo>
                <a:lnTo>
                  <a:pt x="43662" y="0"/>
                </a:lnTo>
                <a:lnTo>
                  <a:pt x="46126" y="317"/>
                </a:lnTo>
                <a:lnTo>
                  <a:pt x="82461" y="5029"/>
                </a:lnTo>
                <a:lnTo>
                  <a:pt x="84937" y="5359"/>
                </a:lnTo>
                <a:lnTo>
                  <a:pt x="84937" y="6642"/>
                </a:lnTo>
                <a:lnTo>
                  <a:pt x="82473" y="7899"/>
                </a:lnTo>
                <a:lnTo>
                  <a:pt x="46215" y="265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3608974" y="3909350"/>
            <a:ext cx="84074" cy="29324"/>
          </a:xfrm>
          <a:custGeom>
            <a:avLst/>
            <a:gdLst/>
            <a:ahLst/>
            <a:cxnLst/>
            <a:rect l="l" t="t" r="r" b="b"/>
            <a:pathLst>
              <a:path w="84074" h="29324">
                <a:moveTo>
                  <a:pt x="84073" y="6692"/>
                </a:moveTo>
                <a:lnTo>
                  <a:pt x="81673" y="5054"/>
                </a:lnTo>
                <a:lnTo>
                  <a:pt x="45326" y="330"/>
                </a:lnTo>
                <a:lnTo>
                  <a:pt x="42862" y="0"/>
                </a:lnTo>
                <a:lnTo>
                  <a:pt x="38874" y="774"/>
                </a:lnTo>
                <a:lnTo>
                  <a:pt x="36410" y="2032"/>
                </a:lnTo>
                <a:lnTo>
                  <a:pt x="152" y="20637"/>
                </a:lnTo>
                <a:lnTo>
                  <a:pt x="0" y="23596"/>
                </a:lnTo>
                <a:lnTo>
                  <a:pt x="35051" y="28956"/>
                </a:lnTo>
                <a:lnTo>
                  <a:pt x="37426" y="29324"/>
                </a:lnTo>
                <a:lnTo>
                  <a:pt x="41427" y="28562"/>
                </a:lnTo>
                <a:lnTo>
                  <a:pt x="43980" y="27254"/>
                </a:lnTo>
                <a:lnTo>
                  <a:pt x="81521" y="7988"/>
                </a:lnTo>
                <a:lnTo>
                  <a:pt x="84073" y="66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3606613" y="3909350"/>
            <a:ext cx="86499" cy="29324"/>
          </a:xfrm>
          <a:custGeom>
            <a:avLst/>
            <a:gdLst/>
            <a:ahLst/>
            <a:cxnLst/>
            <a:rect l="l" t="t" r="r" b="b"/>
            <a:pathLst>
              <a:path w="86499" h="29324">
                <a:moveTo>
                  <a:pt x="46342" y="27254"/>
                </a:moveTo>
                <a:lnTo>
                  <a:pt x="43789" y="28562"/>
                </a:lnTo>
                <a:lnTo>
                  <a:pt x="39789" y="29324"/>
                </a:lnTo>
                <a:lnTo>
                  <a:pt x="37414" y="28956"/>
                </a:lnTo>
                <a:lnTo>
                  <a:pt x="2362" y="23596"/>
                </a:lnTo>
                <a:lnTo>
                  <a:pt x="0" y="23215"/>
                </a:lnTo>
                <a:lnTo>
                  <a:pt x="50" y="21907"/>
                </a:lnTo>
                <a:lnTo>
                  <a:pt x="2514" y="20637"/>
                </a:lnTo>
                <a:lnTo>
                  <a:pt x="38773" y="2032"/>
                </a:lnTo>
                <a:lnTo>
                  <a:pt x="41236" y="774"/>
                </a:lnTo>
                <a:lnTo>
                  <a:pt x="45224" y="0"/>
                </a:lnTo>
                <a:lnTo>
                  <a:pt x="47688" y="330"/>
                </a:lnTo>
                <a:lnTo>
                  <a:pt x="84035" y="5054"/>
                </a:lnTo>
                <a:lnTo>
                  <a:pt x="86499" y="5359"/>
                </a:lnTo>
                <a:lnTo>
                  <a:pt x="86436" y="6692"/>
                </a:lnTo>
                <a:lnTo>
                  <a:pt x="83883" y="7988"/>
                </a:lnTo>
                <a:lnTo>
                  <a:pt x="46342" y="272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3650399" y="3915234"/>
            <a:ext cx="87845" cy="30137"/>
          </a:xfrm>
          <a:custGeom>
            <a:avLst/>
            <a:gdLst/>
            <a:ahLst/>
            <a:cxnLst/>
            <a:rect l="l" t="t" r="r" b="b"/>
            <a:pathLst>
              <a:path w="87845" h="30137">
                <a:moveTo>
                  <a:pt x="0" y="22682"/>
                </a:moveTo>
                <a:lnTo>
                  <a:pt x="2235" y="24396"/>
                </a:lnTo>
                <a:lnTo>
                  <a:pt x="37299" y="29781"/>
                </a:lnTo>
                <a:lnTo>
                  <a:pt x="39674" y="30137"/>
                </a:lnTo>
                <a:lnTo>
                  <a:pt x="43738" y="29337"/>
                </a:lnTo>
                <a:lnTo>
                  <a:pt x="46367" y="27990"/>
                </a:lnTo>
                <a:lnTo>
                  <a:pt x="85204" y="8051"/>
                </a:lnTo>
                <a:lnTo>
                  <a:pt x="87845" y="6705"/>
                </a:lnTo>
                <a:lnTo>
                  <a:pt x="85521" y="5029"/>
                </a:lnTo>
                <a:lnTo>
                  <a:pt x="49174" y="317"/>
                </a:lnTo>
                <a:lnTo>
                  <a:pt x="46710" y="0"/>
                </a:lnTo>
                <a:lnTo>
                  <a:pt x="42646" y="800"/>
                </a:lnTo>
                <a:lnTo>
                  <a:pt x="40093" y="2108"/>
                </a:lnTo>
                <a:lnTo>
                  <a:pt x="2552" y="21374"/>
                </a:lnTo>
                <a:lnTo>
                  <a:pt x="0" y="226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3650259" y="3915234"/>
            <a:ext cx="88125" cy="30137"/>
          </a:xfrm>
          <a:custGeom>
            <a:avLst/>
            <a:gdLst/>
            <a:ahLst/>
            <a:cxnLst/>
            <a:rect l="l" t="t" r="r" b="b"/>
            <a:pathLst>
              <a:path w="88125" h="30137">
                <a:moveTo>
                  <a:pt x="46507" y="27990"/>
                </a:moveTo>
                <a:lnTo>
                  <a:pt x="43878" y="29337"/>
                </a:lnTo>
                <a:lnTo>
                  <a:pt x="39814" y="30137"/>
                </a:lnTo>
                <a:lnTo>
                  <a:pt x="37439" y="29781"/>
                </a:lnTo>
                <a:lnTo>
                  <a:pt x="2374" y="24396"/>
                </a:lnTo>
                <a:lnTo>
                  <a:pt x="0" y="24028"/>
                </a:lnTo>
                <a:lnTo>
                  <a:pt x="139" y="22682"/>
                </a:lnTo>
                <a:lnTo>
                  <a:pt x="2692" y="21374"/>
                </a:lnTo>
                <a:lnTo>
                  <a:pt x="40233" y="2108"/>
                </a:lnTo>
                <a:lnTo>
                  <a:pt x="42786" y="800"/>
                </a:lnTo>
                <a:lnTo>
                  <a:pt x="46850" y="0"/>
                </a:lnTo>
                <a:lnTo>
                  <a:pt x="49314" y="317"/>
                </a:lnTo>
                <a:lnTo>
                  <a:pt x="85661" y="5029"/>
                </a:lnTo>
                <a:lnTo>
                  <a:pt x="88125" y="5359"/>
                </a:lnTo>
                <a:lnTo>
                  <a:pt x="87985" y="6705"/>
                </a:lnTo>
                <a:lnTo>
                  <a:pt x="85344" y="8051"/>
                </a:lnTo>
                <a:lnTo>
                  <a:pt x="46507" y="279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3694136" y="3921098"/>
            <a:ext cx="89293" cy="30975"/>
          </a:xfrm>
          <a:custGeom>
            <a:avLst/>
            <a:gdLst/>
            <a:ahLst/>
            <a:cxnLst/>
            <a:rect l="l" t="t" r="r" b="b"/>
            <a:pathLst>
              <a:path w="89293" h="30975">
                <a:moveTo>
                  <a:pt x="46456" y="28740"/>
                </a:moveTo>
                <a:lnTo>
                  <a:pt x="86575" y="8153"/>
                </a:lnTo>
                <a:lnTo>
                  <a:pt x="89293" y="6756"/>
                </a:lnTo>
                <a:lnTo>
                  <a:pt x="87045" y="5041"/>
                </a:lnTo>
                <a:lnTo>
                  <a:pt x="50698" y="330"/>
                </a:lnTo>
                <a:lnTo>
                  <a:pt x="48234" y="0"/>
                </a:lnTo>
                <a:lnTo>
                  <a:pt x="44107" y="838"/>
                </a:lnTo>
                <a:lnTo>
                  <a:pt x="41465" y="2184"/>
                </a:lnTo>
                <a:lnTo>
                  <a:pt x="2628" y="22123"/>
                </a:lnTo>
                <a:lnTo>
                  <a:pt x="0" y="23482"/>
                </a:lnTo>
                <a:lnTo>
                  <a:pt x="2171" y="25222"/>
                </a:lnTo>
                <a:lnTo>
                  <a:pt x="37236" y="30606"/>
                </a:lnTo>
                <a:lnTo>
                  <a:pt x="39598" y="30975"/>
                </a:lnTo>
                <a:lnTo>
                  <a:pt x="43726" y="30137"/>
                </a:lnTo>
                <a:lnTo>
                  <a:pt x="46456" y="287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3693920" y="3921098"/>
            <a:ext cx="89725" cy="30975"/>
          </a:xfrm>
          <a:custGeom>
            <a:avLst/>
            <a:gdLst/>
            <a:ahLst/>
            <a:cxnLst/>
            <a:rect l="l" t="t" r="r" b="b"/>
            <a:pathLst>
              <a:path w="89725" h="30975">
                <a:moveTo>
                  <a:pt x="46672" y="28740"/>
                </a:moveTo>
                <a:lnTo>
                  <a:pt x="43941" y="30137"/>
                </a:lnTo>
                <a:lnTo>
                  <a:pt x="39814" y="30975"/>
                </a:lnTo>
                <a:lnTo>
                  <a:pt x="37452" y="30606"/>
                </a:lnTo>
                <a:lnTo>
                  <a:pt x="2387" y="25222"/>
                </a:lnTo>
                <a:lnTo>
                  <a:pt x="0" y="24866"/>
                </a:lnTo>
                <a:lnTo>
                  <a:pt x="215" y="23482"/>
                </a:lnTo>
                <a:lnTo>
                  <a:pt x="2844" y="22123"/>
                </a:lnTo>
                <a:lnTo>
                  <a:pt x="41681" y="2184"/>
                </a:lnTo>
                <a:lnTo>
                  <a:pt x="44322" y="838"/>
                </a:lnTo>
                <a:lnTo>
                  <a:pt x="48450" y="0"/>
                </a:lnTo>
                <a:lnTo>
                  <a:pt x="50914" y="330"/>
                </a:lnTo>
                <a:lnTo>
                  <a:pt x="87261" y="5041"/>
                </a:lnTo>
                <a:lnTo>
                  <a:pt x="89725" y="5359"/>
                </a:lnTo>
                <a:lnTo>
                  <a:pt x="89509" y="6756"/>
                </a:lnTo>
                <a:lnTo>
                  <a:pt x="86791" y="8153"/>
                </a:lnTo>
                <a:lnTo>
                  <a:pt x="46672" y="2874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3266537" y="3885717"/>
            <a:ext cx="74561" cy="24320"/>
          </a:xfrm>
          <a:custGeom>
            <a:avLst/>
            <a:gdLst/>
            <a:ahLst/>
            <a:cxnLst/>
            <a:rect l="l" t="t" r="r" b="b"/>
            <a:pathLst>
              <a:path w="74561" h="24320">
                <a:moveTo>
                  <a:pt x="1841" y="15417"/>
                </a:moveTo>
                <a:lnTo>
                  <a:pt x="0" y="16357"/>
                </a:lnTo>
                <a:lnTo>
                  <a:pt x="2628" y="17868"/>
                </a:lnTo>
                <a:lnTo>
                  <a:pt x="36410" y="23901"/>
                </a:lnTo>
                <a:lnTo>
                  <a:pt x="38696" y="24320"/>
                </a:lnTo>
                <a:lnTo>
                  <a:pt x="42113" y="23837"/>
                </a:lnTo>
                <a:lnTo>
                  <a:pt x="44068" y="22847"/>
                </a:lnTo>
                <a:lnTo>
                  <a:pt x="72618" y="8191"/>
                </a:lnTo>
                <a:lnTo>
                  <a:pt x="74561" y="7200"/>
                </a:lnTo>
                <a:lnTo>
                  <a:pt x="71818" y="5740"/>
                </a:lnTo>
                <a:lnTo>
                  <a:pt x="36766" y="355"/>
                </a:lnTo>
                <a:lnTo>
                  <a:pt x="34391" y="0"/>
                </a:lnTo>
                <a:lnTo>
                  <a:pt x="30962" y="469"/>
                </a:lnTo>
                <a:lnTo>
                  <a:pt x="29108" y="1422"/>
                </a:lnTo>
                <a:lnTo>
                  <a:pt x="1841" y="154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3266537" y="3885717"/>
            <a:ext cx="74561" cy="24320"/>
          </a:xfrm>
          <a:custGeom>
            <a:avLst/>
            <a:gdLst/>
            <a:ahLst/>
            <a:cxnLst/>
            <a:rect l="l" t="t" r="r" b="b"/>
            <a:pathLst>
              <a:path w="74561" h="24320">
                <a:moveTo>
                  <a:pt x="44068" y="22847"/>
                </a:moveTo>
                <a:lnTo>
                  <a:pt x="42113" y="23837"/>
                </a:lnTo>
                <a:lnTo>
                  <a:pt x="38696" y="24320"/>
                </a:lnTo>
                <a:lnTo>
                  <a:pt x="36410" y="23901"/>
                </a:lnTo>
                <a:lnTo>
                  <a:pt x="2628" y="17868"/>
                </a:lnTo>
                <a:lnTo>
                  <a:pt x="355" y="17462"/>
                </a:lnTo>
                <a:lnTo>
                  <a:pt x="0" y="16357"/>
                </a:lnTo>
                <a:lnTo>
                  <a:pt x="1841" y="15417"/>
                </a:lnTo>
                <a:lnTo>
                  <a:pt x="29108" y="1422"/>
                </a:lnTo>
                <a:lnTo>
                  <a:pt x="30962" y="469"/>
                </a:lnTo>
                <a:lnTo>
                  <a:pt x="34391" y="0"/>
                </a:lnTo>
                <a:lnTo>
                  <a:pt x="36766" y="355"/>
                </a:lnTo>
                <a:lnTo>
                  <a:pt x="71818" y="5740"/>
                </a:lnTo>
                <a:lnTo>
                  <a:pt x="74206" y="6108"/>
                </a:lnTo>
                <a:lnTo>
                  <a:pt x="74561" y="7200"/>
                </a:lnTo>
                <a:lnTo>
                  <a:pt x="72618" y="8191"/>
                </a:lnTo>
                <a:lnTo>
                  <a:pt x="44068" y="228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3308647" y="3892406"/>
            <a:ext cx="76047" cy="25146"/>
          </a:xfrm>
          <a:custGeom>
            <a:avLst/>
            <a:gdLst/>
            <a:ahLst/>
            <a:cxnLst/>
            <a:rect l="l" t="t" r="r" b="b"/>
            <a:pathLst>
              <a:path w="76047" h="25146">
                <a:moveTo>
                  <a:pt x="44183" y="23596"/>
                </a:moveTo>
                <a:lnTo>
                  <a:pt x="74028" y="8280"/>
                </a:lnTo>
                <a:lnTo>
                  <a:pt x="76047" y="7239"/>
                </a:lnTo>
                <a:lnTo>
                  <a:pt x="73380" y="5740"/>
                </a:lnTo>
                <a:lnTo>
                  <a:pt x="38328" y="368"/>
                </a:lnTo>
                <a:lnTo>
                  <a:pt x="35940" y="0"/>
                </a:lnTo>
                <a:lnTo>
                  <a:pt x="32461" y="508"/>
                </a:lnTo>
                <a:lnTo>
                  <a:pt x="30518" y="1498"/>
                </a:lnTo>
                <a:lnTo>
                  <a:pt x="1955" y="16154"/>
                </a:lnTo>
                <a:lnTo>
                  <a:pt x="0" y="17145"/>
                </a:lnTo>
                <a:lnTo>
                  <a:pt x="2590" y="18694"/>
                </a:lnTo>
                <a:lnTo>
                  <a:pt x="36360" y="24739"/>
                </a:lnTo>
                <a:lnTo>
                  <a:pt x="38658" y="25146"/>
                </a:lnTo>
                <a:lnTo>
                  <a:pt x="42163" y="24638"/>
                </a:lnTo>
                <a:lnTo>
                  <a:pt x="44183" y="235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3308647" y="3892406"/>
            <a:ext cx="76047" cy="25146"/>
          </a:xfrm>
          <a:custGeom>
            <a:avLst/>
            <a:gdLst/>
            <a:ahLst/>
            <a:cxnLst/>
            <a:rect l="l" t="t" r="r" b="b"/>
            <a:pathLst>
              <a:path w="76047" h="25146">
                <a:moveTo>
                  <a:pt x="44183" y="23596"/>
                </a:moveTo>
                <a:lnTo>
                  <a:pt x="42163" y="24638"/>
                </a:lnTo>
                <a:lnTo>
                  <a:pt x="38658" y="25146"/>
                </a:lnTo>
                <a:lnTo>
                  <a:pt x="36360" y="24739"/>
                </a:lnTo>
                <a:lnTo>
                  <a:pt x="2590" y="18694"/>
                </a:lnTo>
                <a:lnTo>
                  <a:pt x="304" y="18288"/>
                </a:lnTo>
                <a:lnTo>
                  <a:pt x="0" y="17145"/>
                </a:lnTo>
                <a:lnTo>
                  <a:pt x="1955" y="16154"/>
                </a:lnTo>
                <a:lnTo>
                  <a:pt x="30518" y="1498"/>
                </a:lnTo>
                <a:lnTo>
                  <a:pt x="32461" y="508"/>
                </a:lnTo>
                <a:lnTo>
                  <a:pt x="35940" y="0"/>
                </a:lnTo>
                <a:lnTo>
                  <a:pt x="38328" y="368"/>
                </a:lnTo>
                <a:lnTo>
                  <a:pt x="73380" y="5740"/>
                </a:lnTo>
                <a:lnTo>
                  <a:pt x="75755" y="6108"/>
                </a:lnTo>
                <a:lnTo>
                  <a:pt x="76047" y="7239"/>
                </a:lnTo>
                <a:lnTo>
                  <a:pt x="74028" y="8280"/>
                </a:lnTo>
                <a:lnTo>
                  <a:pt x="44183" y="2359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3352824" y="3899102"/>
            <a:ext cx="75476" cy="25971"/>
          </a:xfrm>
          <a:custGeom>
            <a:avLst/>
            <a:gdLst/>
            <a:ahLst/>
            <a:cxnLst/>
            <a:rect l="l" t="t" r="r" b="b"/>
            <a:pathLst>
              <a:path w="75476" h="25971">
                <a:moveTo>
                  <a:pt x="29845" y="1587"/>
                </a:moveTo>
                <a:lnTo>
                  <a:pt x="0" y="16903"/>
                </a:lnTo>
                <a:lnTo>
                  <a:pt x="469" y="19519"/>
                </a:lnTo>
                <a:lnTo>
                  <a:pt x="34251" y="25552"/>
                </a:lnTo>
                <a:lnTo>
                  <a:pt x="36537" y="25971"/>
                </a:lnTo>
                <a:lnTo>
                  <a:pt x="40106" y="25412"/>
                </a:lnTo>
                <a:lnTo>
                  <a:pt x="42227" y="24333"/>
                </a:lnTo>
                <a:lnTo>
                  <a:pt x="73355" y="8369"/>
                </a:lnTo>
                <a:lnTo>
                  <a:pt x="75476" y="7289"/>
                </a:lnTo>
                <a:lnTo>
                  <a:pt x="72872" y="5740"/>
                </a:lnTo>
                <a:lnTo>
                  <a:pt x="37807" y="368"/>
                </a:lnTo>
                <a:lnTo>
                  <a:pt x="35445" y="0"/>
                </a:lnTo>
                <a:lnTo>
                  <a:pt x="31864" y="546"/>
                </a:lnTo>
                <a:lnTo>
                  <a:pt x="29845" y="15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3350806" y="3899102"/>
            <a:ext cx="77495" cy="25971"/>
          </a:xfrm>
          <a:custGeom>
            <a:avLst/>
            <a:gdLst/>
            <a:ahLst/>
            <a:cxnLst/>
            <a:rect l="l" t="t" r="r" b="b"/>
            <a:pathLst>
              <a:path w="77495" h="25971">
                <a:moveTo>
                  <a:pt x="44246" y="24333"/>
                </a:moveTo>
                <a:lnTo>
                  <a:pt x="42125" y="25412"/>
                </a:lnTo>
                <a:lnTo>
                  <a:pt x="38557" y="25971"/>
                </a:lnTo>
                <a:lnTo>
                  <a:pt x="36271" y="25552"/>
                </a:lnTo>
                <a:lnTo>
                  <a:pt x="2489" y="19519"/>
                </a:lnTo>
                <a:lnTo>
                  <a:pt x="215" y="19100"/>
                </a:lnTo>
                <a:lnTo>
                  <a:pt x="0" y="17945"/>
                </a:lnTo>
                <a:lnTo>
                  <a:pt x="2019" y="16903"/>
                </a:lnTo>
                <a:lnTo>
                  <a:pt x="31864" y="1587"/>
                </a:lnTo>
                <a:lnTo>
                  <a:pt x="33883" y="546"/>
                </a:lnTo>
                <a:lnTo>
                  <a:pt x="37464" y="0"/>
                </a:lnTo>
                <a:lnTo>
                  <a:pt x="39827" y="368"/>
                </a:lnTo>
                <a:lnTo>
                  <a:pt x="74891" y="5740"/>
                </a:lnTo>
                <a:lnTo>
                  <a:pt x="77266" y="6095"/>
                </a:lnTo>
                <a:lnTo>
                  <a:pt x="77495" y="7289"/>
                </a:lnTo>
                <a:lnTo>
                  <a:pt x="75374" y="8369"/>
                </a:lnTo>
                <a:lnTo>
                  <a:pt x="44246" y="243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3395057" y="3905796"/>
            <a:ext cx="74625" cy="26784"/>
          </a:xfrm>
          <a:custGeom>
            <a:avLst/>
            <a:gdLst/>
            <a:ahLst/>
            <a:cxnLst/>
            <a:rect l="l" t="t" r="r" b="b"/>
            <a:pathLst>
              <a:path w="74625" h="26784">
                <a:moveTo>
                  <a:pt x="42214" y="25069"/>
                </a:moveTo>
                <a:lnTo>
                  <a:pt x="74625" y="8445"/>
                </a:lnTo>
                <a:lnTo>
                  <a:pt x="74307" y="5740"/>
                </a:lnTo>
                <a:lnTo>
                  <a:pt x="39255" y="368"/>
                </a:lnTo>
                <a:lnTo>
                  <a:pt x="36880" y="0"/>
                </a:lnTo>
                <a:lnTo>
                  <a:pt x="33235" y="584"/>
                </a:lnTo>
                <a:lnTo>
                  <a:pt x="31114" y="1663"/>
                </a:lnTo>
                <a:lnTo>
                  <a:pt x="0" y="17640"/>
                </a:lnTo>
                <a:lnTo>
                  <a:pt x="304" y="20332"/>
                </a:lnTo>
                <a:lnTo>
                  <a:pt x="34086" y="26365"/>
                </a:lnTo>
                <a:lnTo>
                  <a:pt x="36372" y="26784"/>
                </a:lnTo>
                <a:lnTo>
                  <a:pt x="40017" y="26200"/>
                </a:lnTo>
                <a:lnTo>
                  <a:pt x="42214" y="250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3392937" y="3905796"/>
            <a:ext cx="78955" cy="26784"/>
          </a:xfrm>
          <a:custGeom>
            <a:avLst/>
            <a:gdLst/>
            <a:ahLst/>
            <a:cxnLst/>
            <a:rect l="l" t="t" r="r" b="b"/>
            <a:pathLst>
              <a:path w="78955" h="26784">
                <a:moveTo>
                  <a:pt x="44335" y="25069"/>
                </a:moveTo>
                <a:lnTo>
                  <a:pt x="42138" y="26200"/>
                </a:lnTo>
                <a:lnTo>
                  <a:pt x="38493" y="26784"/>
                </a:lnTo>
                <a:lnTo>
                  <a:pt x="36207" y="26365"/>
                </a:lnTo>
                <a:lnTo>
                  <a:pt x="2425" y="20332"/>
                </a:lnTo>
                <a:lnTo>
                  <a:pt x="152" y="19926"/>
                </a:lnTo>
                <a:lnTo>
                  <a:pt x="0" y="18719"/>
                </a:lnTo>
                <a:lnTo>
                  <a:pt x="2120" y="17640"/>
                </a:lnTo>
                <a:lnTo>
                  <a:pt x="33235" y="1663"/>
                </a:lnTo>
                <a:lnTo>
                  <a:pt x="35356" y="584"/>
                </a:lnTo>
                <a:lnTo>
                  <a:pt x="39001" y="0"/>
                </a:lnTo>
                <a:lnTo>
                  <a:pt x="41376" y="368"/>
                </a:lnTo>
                <a:lnTo>
                  <a:pt x="76428" y="5740"/>
                </a:lnTo>
                <a:lnTo>
                  <a:pt x="78803" y="6095"/>
                </a:lnTo>
                <a:lnTo>
                  <a:pt x="78955" y="7315"/>
                </a:lnTo>
                <a:lnTo>
                  <a:pt x="76746" y="8445"/>
                </a:lnTo>
                <a:lnTo>
                  <a:pt x="44335" y="250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3437266" y="3912498"/>
            <a:ext cx="75920" cy="27597"/>
          </a:xfrm>
          <a:custGeom>
            <a:avLst/>
            <a:gdLst/>
            <a:ahLst/>
            <a:cxnLst/>
            <a:rect l="l" t="t" r="r" b="b"/>
            <a:pathLst>
              <a:path w="75920" h="27597">
                <a:moveTo>
                  <a:pt x="42240" y="25806"/>
                </a:moveTo>
                <a:lnTo>
                  <a:pt x="75920" y="8521"/>
                </a:lnTo>
                <a:lnTo>
                  <a:pt x="75755" y="5740"/>
                </a:lnTo>
                <a:lnTo>
                  <a:pt x="40716" y="368"/>
                </a:lnTo>
                <a:lnTo>
                  <a:pt x="38315" y="0"/>
                </a:lnTo>
                <a:lnTo>
                  <a:pt x="34620" y="609"/>
                </a:lnTo>
                <a:lnTo>
                  <a:pt x="32410" y="1739"/>
                </a:lnTo>
                <a:lnTo>
                  <a:pt x="0" y="18364"/>
                </a:lnTo>
                <a:lnTo>
                  <a:pt x="165" y="21158"/>
                </a:lnTo>
                <a:lnTo>
                  <a:pt x="33947" y="27177"/>
                </a:lnTo>
                <a:lnTo>
                  <a:pt x="36233" y="27597"/>
                </a:lnTo>
                <a:lnTo>
                  <a:pt x="39941" y="26987"/>
                </a:lnTo>
                <a:lnTo>
                  <a:pt x="42240" y="258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3435083" y="3912498"/>
            <a:ext cx="80403" cy="27597"/>
          </a:xfrm>
          <a:custGeom>
            <a:avLst/>
            <a:gdLst/>
            <a:ahLst/>
            <a:cxnLst/>
            <a:rect l="l" t="t" r="r" b="b"/>
            <a:pathLst>
              <a:path w="80403" h="27597">
                <a:moveTo>
                  <a:pt x="44424" y="25806"/>
                </a:moveTo>
                <a:lnTo>
                  <a:pt x="42125" y="26987"/>
                </a:lnTo>
                <a:lnTo>
                  <a:pt x="38417" y="27597"/>
                </a:lnTo>
                <a:lnTo>
                  <a:pt x="36131" y="27177"/>
                </a:lnTo>
                <a:lnTo>
                  <a:pt x="2349" y="21158"/>
                </a:lnTo>
                <a:lnTo>
                  <a:pt x="63" y="20739"/>
                </a:lnTo>
                <a:lnTo>
                  <a:pt x="0" y="19494"/>
                </a:lnTo>
                <a:lnTo>
                  <a:pt x="2184" y="18364"/>
                </a:lnTo>
                <a:lnTo>
                  <a:pt x="34594" y="1739"/>
                </a:lnTo>
                <a:lnTo>
                  <a:pt x="36804" y="609"/>
                </a:lnTo>
                <a:lnTo>
                  <a:pt x="40500" y="0"/>
                </a:lnTo>
                <a:lnTo>
                  <a:pt x="42900" y="368"/>
                </a:lnTo>
                <a:lnTo>
                  <a:pt x="77939" y="5740"/>
                </a:lnTo>
                <a:lnTo>
                  <a:pt x="80314" y="6083"/>
                </a:lnTo>
                <a:lnTo>
                  <a:pt x="80403" y="7340"/>
                </a:lnTo>
                <a:lnTo>
                  <a:pt x="78105" y="8521"/>
                </a:lnTo>
                <a:lnTo>
                  <a:pt x="44424" y="2580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3479509" y="3919180"/>
            <a:ext cx="77190" cy="28435"/>
          </a:xfrm>
          <a:custGeom>
            <a:avLst/>
            <a:gdLst/>
            <a:ahLst/>
            <a:cxnLst/>
            <a:rect l="l" t="t" r="r" b="b"/>
            <a:pathLst>
              <a:path w="77190" h="28435">
                <a:moveTo>
                  <a:pt x="42227" y="26555"/>
                </a:moveTo>
                <a:lnTo>
                  <a:pt x="77190" y="8610"/>
                </a:lnTo>
                <a:lnTo>
                  <a:pt x="77177" y="5740"/>
                </a:lnTo>
                <a:lnTo>
                  <a:pt x="42125" y="381"/>
                </a:lnTo>
                <a:lnTo>
                  <a:pt x="39763" y="0"/>
                </a:lnTo>
                <a:lnTo>
                  <a:pt x="35979" y="660"/>
                </a:lnTo>
                <a:lnTo>
                  <a:pt x="33680" y="1828"/>
                </a:lnTo>
                <a:lnTo>
                  <a:pt x="0" y="19126"/>
                </a:lnTo>
                <a:lnTo>
                  <a:pt x="0" y="21983"/>
                </a:lnTo>
                <a:lnTo>
                  <a:pt x="33756" y="28016"/>
                </a:lnTo>
                <a:lnTo>
                  <a:pt x="36055" y="28435"/>
                </a:lnTo>
                <a:lnTo>
                  <a:pt x="39839" y="27774"/>
                </a:lnTo>
                <a:lnTo>
                  <a:pt x="42227" y="26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3477210" y="3919180"/>
            <a:ext cx="81864" cy="28435"/>
          </a:xfrm>
          <a:custGeom>
            <a:avLst/>
            <a:gdLst/>
            <a:ahLst/>
            <a:cxnLst/>
            <a:rect l="l" t="t" r="r" b="b"/>
            <a:pathLst>
              <a:path w="81864" h="28435">
                <a:moveTo>
                  <a:pt x="44526" y="26555"/>
                </a:moveTo>
                <a:lnTo>
                  <a:pt x="42138" y="27774"/>
                </a:lnTo>
                <a:lnTo>
                  <a:pt x="38354" y="28435"/>
                </a:lnTo>
                <a:lnTo>
                  <a:pt x="36055" y="28016"/>
                </a:lnTo>
                <a:lnTo>
                  <a:pt x="2298" y="21983"/>
                </a:lnTo>
                <a:lnTo>
                  <a:pt x="12" y="21577"/>
                </a:lnTo>
                <a:lnTo>
                  <a:pt x="0" y="20294"/>
                </a:lnTo>
                <a:lnTo>
                  <a:pt x="2298" y="19126"/>
                </a:lnTo>
                <a:lnTo>
                  <a:pt x="35979" y="1828"/>
                </a:lnTo>
                <a:lnTo>
                  <a:pt x="38277" y="660"/>
                </a:lnTo>
                <a:lnTo>
                  <a:pt x="42062" y="0"/>
                </a:lnTo>
                <a:lnTo>
                  <a:pt x="44424" y="381"/>
                </a:lnTo>
                <a:lnTo>
                  <a:pt x="79476" y="5740"/>
                </a:lnTo>
                <a:lnTo>
                  <a:pt x="81864" y="6108"/>
                </a:lnTo>
                <a:lnTo>
                  <a:pt x="81864" y="7391"/>
                </a:lnTo>
                <a:lnTo>
                  <a:pt x="79489" y="8610"/>
                </a:lnTo>
                <a:lnTo>
                  <a:pt x="44526" y="265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3521568" y="3925877"/>
            <a:ext cx="78778" cy="29248"/>
          </a:xfrm>
          <a:custGeom>
            <a:avLst/>
            <a:gdLst/>
            <a:ahLst/>
            <a:cxnLst/>
            <a:rect l="l" t="t" r="r" b="b"/>
            <a:pathLst>
              <a:path w="78778" h="29248">
                <a:moveTo>
                  <a:pt x="42367" y="27292"/>
                </a:moveTo>
                <a:lnTo>
                  <a:pt x="78625" y="8686"/>
                </a:lnTo>
                <a:lnTo>
                  <a:pt x="78778" y="5753"/>
                </a:lnTo>
                <a:lnTo>
                  <a:pt x="43738" y="368"/>
                </a:lnTo>
                <a:lnTo>
                  <a:pt x="41351" y="0"/>
                </a:lnTo>
                <a:lnTo>
                  <a:pt x="37503" y="698"/>
                </a:lnTo>
                <a:lnTo>
                  <a:pt x="35128" y="1917"/>
                </a:lnTo>
                <a:lnTo>
                  <a:pt x="165" y="19862"/>
                </a:lnTo>
                <a:lnTo>
                  <a:pt x="0" y="22809"/>
                </a:lnTo>
                <a:lnTo>
                  <a:pt x="33769" y="28841"/>
                </a:lnTo>
                <a:lnTo>
                  <a:pt x="36067" y="29248"/>
                </a:lnTo>
                <a:lnTo>
                  <a:pt x="39903" y="28549"/>
                </a:lnTo>
                <a:lnTo>
                  <a:pt x="42367" y="272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3519269" y="3925877"/>
            <a:ext cx="83464" cy="29248"/>
          </a:xfrm>
          <a:custGeom>
            <a:avLst/>
            <a:gdLst/>
            <a:ahLst/>
            <a:cxnLst/>
            <a:rect l="l" t="t" r="r" b="b"/>
            <a:pathLst>
              <a:path w="83464" h="29248">
                <a:moveTo>
                  <a:pt x="44665" y="27292"/>
                </a:moveTo>
                <a:lnTo>
                  <a:pt x="42202" y="28549"/>
                </a:lnTo>
                <a:lnTo>
                  <a:pt x="38366" y="29248"/>
                </a:lnTo>
                <a:lnTo>
                  <a:pt x="36067" y="28841"/>
                </a:lnTo>
                <a:lnTo>
                  <a:pt x="2298" y="22809"/>
                </a:lnTo>
                <a:lnTo>
                  <a:pt x="0" y="22402"/>
                </a:lnTo>
                <a:lnTo>
                  <a:pt x="76" y="21082"/>
                </a:lnTo>
                <a:lnTo>
                  <a:pt x="2463" y="19862"/>
                </a:lnTo>
                <a:lnTo>
                  <a:pt x="37426" y="1917"/>
                </a:lnTo>
                <a:lnTo>
                  <a:pt x="39801" y="698"/>
                </a:lnTo>
                <a:lnTo>
                  <a:pt x="43649" y="0"/>
                </a:lnTo>
                <a:lnTo>
                  <a:pt x="46037" y="368"/>
                </a:lnTo>
                <a:lnTo>
                  <a:pt x="81076" y="5753"/>
                </a:lnTo>
                <a:lnTo>
                  <a:pt x="83464" y="6108"/>
                </a:lnTo>
                <a:lnTo>
                  <a:pt x="83400" y="7416"/>
                </a:lnTo>
                <a:lnTo>
                  <a:pt x="80924" y="8686"/>
                </a:lnTo>
                <a:lnTo>
                  <a:pt x="44665" y="272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3563630" y="3932568"/>
            <a:ext cx="82638" cy="30060"/>
          </a:xfrm>
          <a:custGeom>
            <a:avLst/>
            <a:gdLst/>
            <a:ahLst/>
            <a:cxnLst/>
            <a:rect l="l" t="t" r="r" b="b"/>
            <a:pathLst>
              <a:path w="82638" h="30060">
                <a:moveTo>
                  <a:pt x="33782" y="29667"/>
                </a:moveTo>
                <a:lnTo>
                  <a:pt x="36068" y="30060"/>
                </a:lnTo>
                <a:lnTo>
                  <a:pt x="39992" y="29349"/>
                </a:lnTo>
                <a:lnTo>
                  <a:pt x="42532" y="28041"/>
                </a:lnTo>
                <a:lnTo>
                  <a:pt x="80086" y="8763"/>
                </a:lnTo>
                <a:lnTo>
                  <a:pt x="82638" y="7467"/>
                </a:lnTo>
                <a:lnTo>
                  <a:pt x="80391" y="5740"/>
                </a:lnTo>
                <a:lnTo>
                  <a:pt x="45339" y="368"/>
                </a:lnTo>
                <a:lnTo>
                  <a:pt x="42976" y="0"/>
                </a:lnTo>
                <a:lnTo>
                  <a:pt x="39039" y="736"/>
                </a:lnTo>
                <a:lnTo>
                  <a:pt x="36563" y="1993"/>
                </a:lnTo>
                <a:lnTo>
                  <a:pt x="304" y="20599"/>
                </a:lnTo>
                <a:lnTo>
                  <a:pt x="0" y="23634"/>
                </a:lnTo>
                <a:lnTo>
                  <a:pt x="33782" y="296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3561358" y="3932568"/>
            <a:ext cx="85051" cy="30060"/>
          </a:xfrm>
          <a:custGeom>
            <a:avLst/>
            <a:gdLst/>
            <a:ahLst/>
            <a:cxnLst/>
            <a:rect l="l" t="t" r="r" b="b"/>
            <a:pathLst>
              <a:path w="85051" h="30060">
                <a:moveTo>
                  <a:pt x="44805" y="28041"/>
                </a:moveTo>
                <a:lnTo>
                  <a:pt x="42265" y="29349"/>
                </a:lnTo>
                <a:lnTo>
                  <a:pt x="38341" y="30060"/>
                </a:lnTo>
                <a:lnTo>
                  <a:pt x="36055" y="29667"/>
                </a:lnTo>
                <a:lnTo>
                  <a:pt x="2273" y="23634"/>
                </a:lnTo>
                <a:lnTo>
                  <a:pt x="0" y="23215"/>
                </a:lnTo>
                <a:lnTo>
                  <a:pt x="114" y="21856"/>
                </a:lnTo>
                <a:lnTo>
                  <a:pt x="2578" y="20599"/>
                </a:lnTo>
                <a:lnTo>
                  <a:pt x="38836" y="1993"/>
                </a:lnTo>
                <a:lnTo>
                  <a:pt x="41313" y="736"/>
                </a:lnTo>
                <a:lnTo>
                  <a:pt x="45250" y="0"/>
                </a:lnTo>
                <a:lnTo>
                  <a:pt x="47612" y="368"/>
                </a:lnTo>
                <a:lnTo>
                  <a:pt x="82664" y="5740"/>
                </a:lnTo>
                <a:lnTo>
                  <a:pt x="85051" y="6108"/>
                </a:lnTo>
                <a:lnTo>
                  <a:pt x="84912" y="7467"/>
                </a:lnTo>
                <a:lnTo>
                  <a:pt x="82359" y="8763"/>
                </a:lnTo>
                <a:lnTo>
                  <a:pt x="44805" y="2804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3605700" y="3939257"/>
            <a:ext cx="84162" cy="30899"/>
          </a:xfrm>
          <a:custGeom>
            <a:avLst/>
            <a:gdLst/>
            <a:ahLst/>
            <a:cxnLst/>
            <a:rect l="l" t="t" r="r" b="b"/>
            <a:pathLst>
              <a:path w="84162" h="30899">
                <a:moveTo>
                  <a:pt x="42697" y="28778"/>
                </a:moveTo>
                <a:lnTo>
                  <a:pt x="81533" y="8851"/>
                </a:lnTo>
                <a:lnTo>
                  <a:pt x="84162" y="7493"/>
                </a:lnTo>
                <a:lnTo>
                  <a:pt x="81991" y="5753"/>
                </a:lnTo>
                <a:lnTo>
                  <a:pt x="46939" y="368"/>
                </a:lnTo>
                <a:lnTo>
                  <a:pt x="44551" y="0"/>
                </a:lnTo>
                <a:lnTo>
                  <a:pt x="40576" y="774"/>
                </a:lnTo>
                <a:lnTo>
                  <a:pt x="38011" y="2070"/>
                </a:lnTo>
                <a:lnTo>
                  <a:pt x="457" y="21348"/>
                </a:lnTo>
                <a:lnTo>
                  <a:pt x="0" y="24460"/>
                </a:lnTo>
                <a:lnTo>
                  <a:pt x="33781" y="30492"/>
                </a:lnTo>
                <a:lnTo>
                  <a:pt x="36067" y="30899"/>
                </a:lnTo>
                <a:lnTo>
                  <a:pt x="40068" y="30137"/>
                </a:lnTo>
                <a:lnTo>
                  <a:pt x="42697" y="287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3603428" y="3939257"/>
            <a:ext cx="86639" cy="30899"/>
          </a:xfrm>
          <a:custGeom>
            <a:avLst/>
            <a:gdLst/>
            <a:ahLst/>
            <a:cxnLst/>
            <a:rect l="l" t="t" r="r" b="b"/>
            <a:pathLst>
              <a:path w="86639" h="30899">
                <a:moveTo>
                  <a:pt x="44970" y="28778"/>
                </a:moveTo>
                <a:lnTo>
                  <a:pt x="42341" y="30137"/>
                </a:lnTo>
                <a:lnTo>
                  <a:pt x="38341" y="30899"/>
                </a:lnTo>
                <a:lnTo>
                  <a:pt x="36055" y="30492"/>
                </a:lnTo>
                <a:lnTo>
                  <a:pt x="2273" y="24460"/>
                </a:lnTo>
                <a:lnTo>
                  <a:pt x="0" y="24041"/>
                </a:lnTo>
                <a:lnTo>
                  <a:pt x="190" y="22656"/>
                </a:lnTo>
                <a:lnTo>
                  <a:pt x="2730" y="21348"/>
                </a:lnTo>
                <a:lnTo>
                  <a:pt x="40284" y="2070"/>
                </a:lnTo>
                <a:lnTo>
                  <a:pt x="42849" y="774"/>
                </a:lnTo>
                <a:lnTo>
                  <a:pt x="46824" y="0"/>
                </a:lnTo>
                <a:lnTo>
                  <a:pt x="49212" y="368"/>
                </a:lnTo>
                <a:lnTo>
                  <a:pt x="84264" y="5753"/>
                </a:lnTo>
                <a:lnTo>
                  <a:pt x="86639" y="6121"/>
                </a:lnTo>
                <a:lnTo>
                  <a:pt x="86436" y="7493"/>
                </a:lnTo>
                <a:lnTo>
                  <a:pt x="83807" y="8851"/>
                </a:lnTo>
                <a:lnTo>
                  <a:pt x="44970" y="2877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3645767" y="3945969"/>
            <a:ext cx="87693" cy="31699"/>
          </a:xfrm>
          <a:custGeom>
            <a:avLst/>
            <a:gdLst/>
            <a:ahLst/>
            <a:cxnLst/>
            <a:rect l="l" t="t" r="r" b="b"/>
            <a:pathLst>
              <a:path w="87693" h="31699">
                <a:moveTo>
                  <a:pt x="2628" y="22072"/>
                </a:moveTo>
                <a:lnTo>
                  <a:pt x="0" y="23431"/>
                </a:lnTo>
                <a:lnTo>
                  <a:pt x="1993" y="25260"/>
                </a:lnTo>
                <a:lnTo>
                  <a:pt x="35788" y="31292"/>
                </a:lnTo>
                <a:lnTo>
                  <a:pt x="38061" y="31699"/>
                </a:lnTo>
                <a:lnTo>
                  <a:pt x="42125" y="30899"/>
                </a:lnTo>
                <a:lnTo>
                  <a:pt x="44843" y="29514"/>
                </a:lnTo>
                <a:lnTo>
                  <a:pt x="84963" y="8928"/>
                </a:lnTo>
                <a:lnTo>
                  <a:pt x="87693" y="7531"/>
                </a:lnTo>
                <a:lnTo>
                  <a:pt x="85598" y="5740"/>
                </a:lnTo>
                <a:lnTo>
                  <a:pt x="50533" y="355"/>
                </a:lnTo>
                <a:lnTo>
                  <a:pt x="48158" y="0"/>
                </a:lnTo>
                <a:lnTo>
                  <a:pt x="44094" y="787"/>
                </a:lnTo>
                <a:lnTo>
                  <a:pt x="41465" y="2146"/>
                </a:lnTo>
                <a:lnTo>
                  <a:pt x="2628" y="2207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3645486" y="3945969"/>
            <a:ext cx="88252" cy="31699"/>
          </a:xfrm>
          <a:custGeom>
            <a:avLst/>
            <a:gdLst/>
            <a:ahLst/>
            <a:cxnLst/>
            <a:rect l="l" t="t" r="r" b="b"/>
            <a:pathLst>
              <a:path w="88252" h="31699">
                <a:moveTo>
                  <a:pt x="45123" y="29514"/>
                </a:moveTo>
                <a:lnTo>
                  <a:pt x="42405" y="30899"/>
                </a:lnTo>
                <a:lnTo>
                  <a:pt x="38341" y="31699"/>
                </a:lnTo>
                <a:lnTo>
                  <a:pt x="36067" y="31292"/>
                </a:lnTo>
                <a:lnTo>
                  <a:pt x="2273" y="25260"/>
                </a:lnTo>
                <a:lnTo>
                  <a:pt x="0" y="24853"/>
                </a:lnTo>
                <a:lnTo>
                  <a:pt x="279" y="23431"/>
                </a:lnTo>
                <a:lnTo>
                  <a:pt x="2908" y="22072"/>
                </a:lnTo>
                <a:lnTo>
                  <a:pt x="41744" y="2146"/>
                </a:lnTo>
                <a:lnTo>
                  <a:pt x="44373" y="787"/>
                </a:lnTo>
                <a:lnTo>
                  <a:pt x="48437" y="0"/>
                </a:lnTo>
                <a:lnTo>
                  <a:pt x="50812" y="355"/>
                </a:lnTo>
                <a:lnTo>
                  <a:pt x="85877" y="5740"/>
                </a:lnTo>
                <a:lnTo>
                  <a:pt x="88252" y="6096"/>
                </a:lnTo>
                <a:lnTo>
                  <a:pt x="87972" y="7531"/>
                </a:lnTo>
                <a:lnTo>
                  <a:pt x="85242" y="8928"/>
                </a:lnTo>
                <a:lnTo>
                  <a:pt x="45123" y="2951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3234409" y="3903184"/>
            <a:ext cx="71120" cy="25069"/>
          </a:xfrm>
          <a:custGeom>
            <a:avLst/>
            <a:gdLst/>
            <a:ahLst/>
            <a:cxnLst/>
            <a:rect l="l" t="t" r="r" b="b"/>
            <a:pathLst>
              <a:path w="71119" h="25069">
                <a:moveTo>
                  <a:pt x="40614" y="23634"/>
                </a:moveTo>
                <a:lnTo>
                  <a:pt x="69176" y="8991"/>
                </a:lnTo>
                <a:lnTo>
                  <a:pt x="71119" y="7988"/>
                </a:lnTo>
                <a:lnTo>
                  <a:pt x="68541" y="6438"/>
                </a:lnTo>
                <a:lnTo>
                  <a:pt x="34759" y="406"/>
                </a:lnTo>
                <a:lnTo>
                  <a:pt x="32473" y="0"/>
                </a:lnTo>
                <a:lnTo>
                  <a:pt x="29121" y="444"/>
                </a:lnTo>
                <a:lnTo>
                  <a:pt x="27266" y="1384"/>
                </a:lnTo>
                <a:lnTo>
                  <a:pt x="0" y="15366"/>
                </a:lnTo>
                <a:lnTo>
                  <a:pt x="622" y="17919"/>
                </a:lnTo>
                <a:lnTo>
                  <a:pt x="33121" y="24599"/>
                </a:lnTo>
                <a:lnTo>
                  <a:pt x="35331" y="25069"/>
                </a:lnTo>
                <a:lnTo>
                  <a:pt x="38684" y="24625"/>
                </a:lnTo>
                <a:lnTo>
                  <a:pt x="40614" y="236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3232555" y="3903184"/>
            <a:ext cx="72974" cy="25069"/>
          </a:xfrm>
          <a:custGeom>
            <a:avLst/>
            <a:gdLst/>
            <a:ahLst/>
            <a:cxnLst/>
            <a:rect l="l" t="t" r="r" b="b"/>
            <a:pathLst>
              <a:path w="72974" h="25069">
                <a:moveTo>
                  <a:pt x="42468" y="23634"/>
                </a:moveTo>
                <a:lnTo>
                  <a:pt x="40538" y="24625"/>
                </a:lnTo>
                <a:lnTo>
                  <a:pt x="37185" y="25069"/>
                </a:lnTo>
                <a:lnTo>
                  <a:pt x="34975" y="24599"/>
                </a:lnTo>
                <a:lnTo>
                  <a:pt x="2476" y="17919"/>
                </a:lnTo>
                <a:lnTo>
                  <a:pt x="279" y="17475"/>
                </a:lnTo>
                <a:lnTo>
                  <a:pt x="0" y="16332"/>
                </a:lnTo>
                <a:lnTo>
                  <a:pt x="1854" y="15366"/>
                </a:lnTo>
                <a:lnTo>
                  <a:pt x="29121" y="1384"/>
                </a:lnTo>
                <a:lnTo>
                  <a:pt x="30975" y="444"/>
                </a:lnTo>
                <a:lnTo>
                  <a:pt x="34328" y="0"/>
                </a:lnTo>
                <a:lnTo>
                  <a:pt x="36614" y="406"/>
                </a:lnTo>
                <a:lnTo>
                  <a:pt x="70396" y="6438"/>
                </a:lnTo>
                <a:lnTo>
                  <a:pt x="72682" y="6845"/>
                </a:lnTo>
                <a:lnTo>
                  <a:pt x="72974" y="7988"/>
                </a:lnTo>
                <a:lnTo>
                  <a:pt x="71031" y="8991"/>
                </a:lnTo>
                <a:lnTo>
                  <a:pt x="42468" y="2363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3275025" y="3910690"/>
            <a:ext cx="70472" cy="25908"/>
          </a:xfrm>
          <a:custGeom>
            <a:avLst/>
            <a:gdLst/>
            <a:ahLst/>
            <a:cxnLst/>
            <a:rect l="l" t="t" r="r" b="b"/>
            <a:pathLst>
              <a:path w="70472" h="25908">
                <a:moveTo>
                  <a:pt x="40627" y="24384"/>
                </a:moveTo>
                <a:lnTo>
                  <a:pt x="70472" y="9067"/>
                </a:lnTo>
                <a:lnTo>
                  <a:pt x="69976" y="6451"/>
                </a:lnTo>
                <a:lnTo>
                  <a:pt x="36220" y="419"/>
                </a:lnTo>
                <a:lnTo>
                  <a:pt x="33921" y="0"/>
                </a:lnTo>
                <a:lnTo>
                  <a:pt x="30505" y="482"/>
                </a:lnTo>
                <a:lnTo>
                  <a:pt x="28562" y="1473"/>
                </a:lnTo>
                <a:lnTo>
                  <a:pt x="0" y="16129"/>
                </a:lnTo>
                <a:lnTo>
                  <a:pt x="482" y="18745"/>
                </a:lnTo>
                <a:lnTo>
                  <a:pt x="32969" y="25438"/>
                </a:lnTo>
                <a:lnTo>
                  <a:pt x="35166" y="25908"/>
                </a:lnTo>
                <a:lnTo>
                  <a:pt x="38595" y="25412"/>
                </a:lnTo>
                <a:lnTo>
                  <a:pt x="40627" y="243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3273095" y="3910690"/>
            <a:ext cx="74422" cy="25908"/>
          </a:xfrm>
          <a:custGeom>
            <a:avLst/>
            <a:gdLst/>
            <a:ahLst/>
            <a:cxnLst/>
            <a:rect l="l" t="t" r="r" b="b"/>
            <a:pathLst>
              <a:path w="74422" h="25908">
                <a:moveTo>
                  <a:pt x="42557" y="24384"/>
                </a:moveTo>
                <a:lnTo>
                  <a:pt x="40525" y="25412"/>
                </a:lnTo>
                <a:lnTo>
                  <a:pt x="37096" y="25908"/>
                </a:lnTo>
                <a:lnTo>
                  <a:pt x="34899" y="25438"/>
                </a:lnTo>
                <a:lnTo>
                  <a:pt x="2412" y="18745"/>
                </a:lnTo>
                <a:lnTo>
                  <a:pt x="203" y="18288"/>
                </a:lnTo>
                <a:lnTo>
                  <a:pt x="0" y="17119"/>
                </a:lnTo>
                <a:lnTo>
                  <a:pt x="1930" y="16129"/>
                </a:lnTo>
                <a:lnTo>
                  <a:pt x="30492" y="1473"/>
                </a:lnTo>
                <a:lnTo>
                  <a:pt x="32435" y="482"/>
                </a:lnTo>
                <a:lnTo>
                  <a:pt x="35852" y="0"/>
                </a:lnTo>
                <a:lnTo>
                  <a:pt x="38150" y="419"/>
                </a:lnTo>
                <a:lnTo>
                  <a:pt x="71907" y="6451"/>
                </a:lnTo>
                <a:lnTo>
                  <a:pt x="74206" y="6858"/>
                </a:lnTo>
                <a:lnTo>
                  <a:pt x="74422" y="8026"/>
                </a:lnTo>
                <a:lnTo>
                  <a:pt x="72402" y="9067"/>
                </a:lnTo>
                <a:lnTo>
                  <a:pt x="42557" y="2438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3315649" y="3918205"/>
            <a:ext cx="71755" cy="26720"/>
          </a:xfrm>
          <a:custGeom>
            <a:avLst/>
            <a:gdLst/>
            <a:ahLst/>
            <a:cxnLst/>
            <a:rect l="l" t="t" r="r" b="b"/>
            <a:pathLst>
              <a:path w="71755" h="26720">
                <a:moveTo>
                  <a:pt x="40627" y="25133"/>
                </a:moveTo>
                <a:lnTo>
                  <a:pt x="71754" y="9143"/>
                </a:lnTo>
                <a:lnTo>
                  <a:pt x="71437" y="6451"/>
                </a:lnTo>
                <a:lnTo>
                  <a:pt x="37642" y="419"/>
                </a:lnTo>
                <a:lnTo>
                  <a:pt x="35369" y="0"/>
                </a:lnTo>
                <a:lnTo>
                  <a:pt x="31864" y="520"/>
                </a:lnTo>
                <a:lnTo>
                  <a:pt x="29844" y="1549"/>
                </a:lnTo>
                <a:lnTo>
                  <a:pt x="0" y="16865"/>
                </a:lnTo>
                <a:lnTo>
                  <a:pt x="330" y="19583"/>
                </a:lnTo>
                <a:lnTo>
                  <a:pt x="32816" y="26263"/>
                </a:lnTo>
                <a:lnTo>
                  <a:pt x="35013" y="26720"/>
                </a:lnTo>
                <a:lnTo>
                  <a:pt x="38506" y="26212"/>
                </a:lnTo>
                <a:lnTo>
                  <a:pt x="40627" y="251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3313629" y="3918205"/>
            <a:ext cx="75882" cy="26720"/>
          </a:xfrm>
          <a:custGeom>
            <a:avLst/>
            <a:gdLst/>
            <a:ahLst/>
            <a:cxnLst/>
            <a:rect l="l" t="t" r="r" b="b"/>
            <a:pathLst>
              <a:path w="75882" h="26720">
                <a:moveTo>
                  <a:pt x="42646" y="25133"/>
                </a:moveTo>
                <a:lnTo>
                  <a:pt x="40525" y="26212"/>
                </a:lnTo>
                <a:lnTo>
                  <a:pt x="37033" y="26720"/>
                </a:lnTo>
                <a:lnTo>
                  <a:pt x="34836" y="26263"/>
                </a:lnTo>
                <a:lnTo>
                  <a:pt x="2349" y="19583"/>
                </a:lnTo>
                <a:lnTo>
                  <a:pt x="139" y="19126"/>
                </a:lnTo>
                <a:lnTo>
                  <a:pt x="0" y="17906"/>
                </a:lnTo>
                <a:lnTo>
                  <a:pt x="2019" y="16865"/>
                </a:lnTo>
                <a:lnTo>
                  <a:pt x="31864" y="1549"/>
                </a:lnTo>
                <a:lnTo>
                  <a:pt x="33883" y="520"/>
                </a:lnTo>
                <a:lnTo>
                  <a:pt x="37388" y="0"/>
                </a:lnTo>
                <a:lnTo>
                  <a:pt x="39662" y="419"/>
                </a:lnTo>
                <a:lnTo>
                  <a:pt x="73456" y="6451"/>
                </a:lnTo>
                <a:lnTo>
                  <a:pt x="75742" y="6857"/>
                </a:lnTo>
                <a:lnTo>
                  <a:pt x="75882" y="8064"/>
                </a:lnTo>
                <a:lnTo>
                  <a:pt x="73774" y="9143"/>
                </a:lnTo>
                <a:lnTo>
                  <a:pt x="42646" y="251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3356271" y="3925724"/>
            <a:ext cx="73050" cy="27533"/>
          </a:xfrm>
          <a:custGeom>
            <a:avLst/>
            <a:gdLst/>
            <a:ahLst/>
            <a:cxnLst/>
            <a:rect l="l" t="t" r="r" b="b"/>
            <a:pathLst>
              <a:path w="73050" h="27533">
                <a:moveTo>
                  <a:pt x="40627" y="25857"/>
                </a:moveTo>
                <a:lnTo>
                  <a:pt x="73050" y="9220"/>
                </a:lnTo>
                <a:lnTo>
                  <a:pt x="72872" y="6438"/>
                </a:lnTo>
                <a:lnTo>
                  <a:pt x="39090" y="406"/>
                </a:lnTo>
                <a:lnTo>
                  <a:pt x="36817" y="0"/>
                </a:lnTo>
                <a:lnTo>
                  <a:pt x="33248" y="546"/>
                </a:lnTo>
                <a:lnTo>
                  <a:pt x="31127" y="1625"/>
                </a:lnTo>
                <a:lnTo>
                  <a:pt x="0" y="17614"/>
                </a:lnTo>
                <a:lnTo>
                  <a:pt x="177" y="20383"/>
                </a:lnTo>
                <a:lnTo>
                  <a:pt x="32664" y="27076"/>
                </a:lnTo>
                <a:lnTo>
                  <a:pt x="34861" y="27533"/>
                </a:lnTo>
                <a:lnTo>
                  <a:pt x="38430" y="26987"/>
                </a:lnTo>
                <a:lnTo>
                  <a:pt x="40627" y="258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3354163" y="3925724"/>
            <a:ext cx="77355" cy="27533"/>
          </a:xfrm>
          <a:custGeom>
            <a:avLst/>
            <a:gdLst/>
            <a:ahLst/>
            <a:cxnLst/>
            <a:rect l="l" t="t" r="r" b="b"/>
            <a:pathLst>
              <a:path w="77355" h="27533">
                <a:moveTo>
                  <a:pt x="42735" y="25857"/>
                </a:moveTo>
                <a:lnTo>
                  <a:pt x="40538" y="26987"/>
                </a:lnTo>
                <a:lnTo>
                  <a:pt x="36969" y="27533"/>
                </a:lnTo>
                <a:lnTo>
                  <a:pt x="34772" y="27076"/>
                </a:lnTo>
                <a:lnTo>
                  <a:pt x="2285" y="20383"/>
                </a:lnTo>
                <a:lnTo>
                  <a:pt x="63" y="19939"/>
                </a:lnTo>
                <a:lnTo>
                  <a:pt x="0" y="18694"/>
                </a:lnTo>
                <a:lnTo>
                  <a:pt x="2108" y="17614"/>
                </a:lnTo>
                <a:lnTo>
                  <a:pt x="33235" y="1625"/>
                </a:lnTo>
                <a:lnTo>
                  <a:pt x="35356" y="546"/>
                </a:lnTo>
                <a:lnTo>
                  <a:pt x="38925" y="0"/>
                </a:lnTo>
                <a:lnTo>
                  <a:pt x="41198" y="406"/>
                </a:lnTo>
                <a:lnTo>
                  <a:pt x="74980" y="6438"/>
                </a:lnTo>
                <a:lnTo>
                  <a:pt x="77266" y="6845"/>
                </a:lnTo>
                <a:lnTo>
                  <a:pt x="77355" y="8089"/>
                </a:lnTo>
                <a:lnTo>
                  <a:pt x="75158" y="9220"/>
                </a:lnTo>
                <a:lnTo>
                  <a:pt x="42735" y="258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3396900" y="3933248"/>
            <a:ext cx="74307" cy="28359"/>
          </a:xfrm>
          <a:custGeom>
            <a:avLst/>
            <a:gdLst/>
            <a:ahLst/>
            <a:cxnLst/>
            <a:rect l="l" t="t" r="r" b="b"/>
            <a:pathLst>
              <a:path w="74307" h="28359">
                <a:moveTo>
                  <a:pt x="40627" y="26593"/>
                </a:moveTo>
                <a:lnTo>
                  <a:pt x="74307" y="9309"/>
                </a:lnTo>
                <a:lnTo>
                  <a:pt x="74307" y="6438"/>
                </a:lnTo>
                <a:lnTo>
                  <a:pt x="40538" y="406"/>
                </a:lnTo>
                <a:lnTo>
                  <a:pt x="38252" y="0"/>
                </a:lnTo>
                <a:lnTo>
                  <a:pt x="34620" y="571"/>
                </a:lnTo>
                <a:lnTo>
                  <a:pt x="32410" y="1701"/>
                </a:lnTo>
                <a:lnTo>
                  <a:pt x="0" y="18338"/>
                </a:lnTo>
                <a:lnTo>
                  <a:pt x="12" y="21196"/>
                </a:lnTo>
                <a:lnTo>
                  <a:pt x="32499" y="27901"/>
                </a:lnTo>
                <a:lnTo>
                  <a:pt x="34696" y="28359"/>
                </a:lnTo>
                <a:lnTo>
                  <a:pt x="38328" y="27762"/>
                </a:lnTo>
                <a:lnTo>
                  <a:pt x="40627" y="265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3394703" y="3933248"/>
            <a:ext cx="78803" cy="28359"/>
          </a:xfrm>
          <a:custGeom>
            <a:avLst/>
            <a:gdLst/>
            <a:ahLst/>
            <a:cxnLst/>
            <a:rect l="l" t="t" r="r" b="b"/>
            <a:pathLst>
              <a:path w="78803" h="28359">
                <a:moveTo>
                  <a:pt x="42824" y="26593"/>
                </a:moveTo>
                <a:lnTo>
                  <a:pt x="40525" y="27762"/>
                </a:lnTo>
                <a:lnTo>
                  <a:pt x="36893" y="28359"/>
                </a:lnTo>
                <a:lnTo>
                  <a:pt x="34696" y="27901"/>
                </a:lnTo>
                <a:lnTo>
                  <a:pt x="2209" y="21196"/>
                </a:lnTo>
                <a:lnTo>
                  <a:pt x="0" y="20751"/>
                </a:lnTo>
                <a:lnTo>
                  <a:pt x="0" y="19469"/>
                </a:lnTo>
                <a:lnTo>
                  <a:pt x="2197" y="18338"/>
                </a:lnTo>
                <a:lnTo>
                  <a:pt x="34607" y="1701"/>
                </a:lnTo>
                <a:lnTo>
                  <a:pt x="36817" y="571"/>
                </a:lnTo>
                <a:lnTo>
                  <a:pt x="40449" y="0"/>
                </a:lnTo>
                <a:lnTo>
                  <a:pt x="42735" y="406"/>
                </a:lnTo>
                <a:lnTo>
                  <a:pt x="76504" y="6438"/>
                </a:lnTo>
                <a:lnTo>
                  <a:pt x="78803" y="6857"/>
                </a:lnTo>
                <a:lnTo>
                  <a:pt x="78803" y="8140"/>
                </a:lnTo>
                <a:lnTo>
                  <a:pt x="76504" y="9309"/>
                </a:lnTo>
                <a:lnTo>
                  <a:pt x="42824" y="265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3437370" y="3940761"/>
            <a:ext cx="75895" cy="29171"/>
          </a:xfrm>
          <a:custGeom>
            <a:avLst/>
            <a:gdLst/>
            <a:ahLst/>
            <a:cxnLst/>
            <a:rect l="l" t="t" r="r" b="b"/>
            <a:pathLst>
              <a:path w="75895" h="29171">
                <a:moveTo>
                  <a:pt x="40779" y="27330"/>
                </a:moveTo>
                <a:lnTo>
                  <a:pt x="75755" y="9385"/>
                </a:lnTo>
                <a:lnTo>
                  <a:pt x="75895" y="6438"/>
                </a:lnTo>
                <a:lnTo>
                  <a:pt x="42138" y="406"/>
                </a:lnTo>
                <a:lnTo>
                  <a:pt x="39852" y="0"/>
                </a:lnTo>
                <a:lnTo>
                  <a:pt x="36131" y="622"/>
                </a:lnTo>
                <a:lnTo>
                  <a:pt x="33845" y="1803"/>
                </a:lnTo>
                <a:lnTo>
                  <a:pt x="152" y="19075"/>
                </a:lnTo>
                <a:lnTo>
                  <a:pt x="0" y="22034"/>
                </a:lnTo>
                <a:lnTo>
                  <a:pt x="32499" y="28714"/>
                </a:lnTo>
                <a:lnTo>
                  <a:pt x="34683" y="29171"/>
                </a:lnTo>
                <a:lnTo>
                  <a:pt x="38404" y="28562"/>
                </a:lnTo>
                <a:lnTo>
                  <a:pt x="40779" y="273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3435173" y="3940761"/>
            <a:ext cx="80391" cy="29171"/>
          </a:xfrm>
          <a:custGeom>
            <a:avLst/>
            <a:gdLst/>
            <a:ahLst/>
            <a:cxnLst/>
            <a:rect l="l" t="t" r="r" b="b"/>
            <a:pathLst>
              <a:path w="80390" h="29171">
                <a:moveTo>
                  <a:pt x="42976" y="27330"/>
                </a:moveTo>
                <a:lnTo>
                  <a:pt x="40601" y="28562"/>
                </a:lnTo>
                <a:lnTo>
                  <a:pt x="36880" y="29171"/>
                </a:lnTo>
                <a:lnTo>
                  <a:pt x="34696" y="28714"/>
                </a:lnTo>
                <a:lnTo>
                  <a:pt x="2197" y="22034"/>
                </a:lnTo>
                <a:lnTo>
                  <a:pt x="0" y="21577"/>
                </a:lnTo>
                <a:lnTo>
                  <a:pt x="63" y="20256"/>
                </a:lnTo>
                <a:lnTo>
                  <a:pt x="2349" y="19075"/>
                </a:lnTo>
                <a:lnTo>
                  <a:pt x="36042" y="1803"/>
                </a:lnTo>
                <a:lnTo>
                  <a:pt x="38328" y="622"/>
                </a:lnTo>
                <a:lnTo>
                  <a:pt x="42049" y="0"/>
                </a:lnTo>
                <a:lnTo>
                  <a:pt x="44335" y="406"/>
                </a:lnTo>
                <a:lnTo>
                  <a:pt x="78092" y="6438"/>
                </a:lnTo>
                <a:lnTo>
                  <a:pt x="80391" y="6857"/>
                </a:lnTo>
                <a:lnTo>
                  <a:pt x="80327" y="8166"/>
                </a:lnTo>
                <a:lnTo>
                  <a:pt x="77952" y="9385"/>
                </a:lnTo>
                <a:lnTo>
                  <a:pt x="42976" y="2733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3477840" y="3948269"/>
            <a:ext cx="77495" cy="30010"/>
          </a:xfrm>
          <a:custGeom>
            <a:avLst/>
            <a:gdLst/>
            <a:ahLst/>
            <a:cxnLst/>
            <a:rect l="l" t="t" r="r" b="b"/>
            <a:pathLst>
              <a:path w="77495" h="30010">
                <a:moveTo>
                  <a:pt x="40932" y="28079"/>
                </a:moveTo>
                <a:lnTo>
                  <a:pt x="77190" y="9474"/>
                </a:lnTo>
                <a:lnTo>
                  <a:pt x="77495" y="6451"/>
                </a:lnTo>
                <a:lnTo>
                  <a:pt x="43738" y="406"/>
                </a:lnTo>
                <a:lnTo>
                  <a:pt x="41427" y="0"/>
                </a:lnTo>
                <a:lnTo>
                  <a:pt x="37668" y="660"/>
                </a:lnTo>
                <a:lnTo>
                  <a:pt x="35293" y="1866"/>
                </a:lnTo>
                <a:lnTo>
                  <a:pt x="304" y="19824"/>
                </a:lnTo>
                <a:lnTo>
                  <a:pt x="0" y="22847"/>
                </a:lnTo>
                <a:lnTo>
                  <a:pt x="32486" y="29540"/>
                </a:lnTo>
                <a:lnTo>
                  <a:pt x="34683" y="30010"/>
                </a:lnTo>
                <a:lnTo>
                  <a:pt x="38468" y="29349"/>
                </a:lnTo>
                <a:lnTo>
                  <a:pt x="40932" y="28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3475643" y="3948269"/>
            <a:ext cx="81991" cy="30010"/>
          </a:xfrm>
          <a:custGeom>
            <a:avLst/>
            <a:gdLst/>
            <a:ahLst/>
            <a:cxnLst/>
            <a:rect l="l" t="t" r="r" b="b"/>
            <a:pathLst>
              <a:path w="81991" h="30010">
                <a:moveTo>
                  <a:pt x="43129" y="28079"/>
                </a:moveTo>
                <a:lnTo>
                  <a:pt x="40665" y="29349"/>
                </a:lnTo>
                <a:lnTo>
                  <a:pt x="36880" y="30010"/>
                </a:lnTo>
                <a:lnTo>
                  <a:pt x="34683" y="29540"/>
                </a:lnTo>
                <a:lnTo>
                  <a:pt x="2197" y="22847"/>
                </a:lnTo>
                <a:lnTo>
                  <a:pt x="0" y="22402"/>
                </a:lnTo>
                <a:lnTo>
                  <a:pt x="127" y="21056"/>
                </a:lnTo>
                <a:lnTo>
                  <a:pt x="2501" y="19824"/>
                </a:lnTo>
                <a:lnTo>
                  <a:pt x="37490" y="1866"/>
                </a:lnTo>
                <a:lnTo>
                  <a:pt x="39865" y="660"/>
                </a:lnTo>
                <a:lnTo>
                  <a:pt x="43624" y="0"/>
                </a:lnTo>
                <a:lnTo>
                  <a:pt x="45935" y="406"/>
                </a:lnTo>
                <a:lnTo>
                  <a:pt x="79692" y="6451"/>
                </a:lnTo>
                <a:lnTo>
                  <a:pt x="81991" y="6858"/>
                </a:lnTo>
                <a:lnTo>
                  <a:pt x="81851" y="8216"/>
                </a:lnTo>
                <a:lnTo>
                  <a:pt x="79387" y="9474"/>
                </a:lnTo>
                <a:lnTo>
                  <a:pt x="43129" y="280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3518297" y="3955789"/>
            <a:ext cx="81203" cy="30822"/>
          </a:xfrm>
          <a:custGeom>
            <a:avLst/>
            <a:gdLst/>
            <a:ahLst/>
            <a:cxnLst/>
            <a:rect l="l" t="t" r="r" b="b"/>
            <a:pathLst>
              <a:path w="81203" h="30822">
                <a:moveTo>
                  <a:pt x="469" y="20561"/>
                </a:moveTo>
                <a:lnTo>
                  <a:pt x="0" y="23660"/>
                </a:lnTo>
                <a:lnTo>
                  <a:pt x="32486" y="30365"/>
                </a:lnTo>
                <a:lnTo>
                  <a:pt x="34696" y="30822"/>
                </a:lnTo>
                <a:lnTo>
                  <a:pt x="38544" y="30124"/>
                </a:lnTo>
                <a:lnTo>
                  <a:pt x="41097" y="28816"/>
                </a:lnTo>
                <a:lnTo>
                  <a:pt x="78651" y="9550"/>
                </a:lnTo>
                <a:lnTo>
                  <a:pt x="81203" y="8255"/>
                </a:lnTo>
                <a:lnTo>
                  <a:pt x="79108" y="6438"/>
                </a:lnTo>
                <a:lnTo>
                  <a:pt x="45339" y="406"/>
                </a:lnTo>
                <a:lnTo>
                  <a:pt x="43053" y="0"/>
                </a:lnTo>
                <a:lnTo>
                  <a:pt x="39192" y="698"/>
                </a:lnTo>
                <a:lnTo>
                  <a:pt x="36741" y="1955"/>
                </a:lnTo>
                <a:lnTo>
                  <a:pt x="469" y="205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3516099" y="3955789"/>
            <a:ext cx="83604" cy="30822"/>
          </a:xfrm>
          <a:custGeom>
            <a:avLst/>
            <a:gdLst/>
            <a:ahLst/>
            <a:cxnLst/>
            <a:rect l="l" t="t" r="r" b="b"/>
            <a:pathLst>
              <a:path w="83604" h="30822">
                <a:moveTo>
                  <a:pt x="43294" y="28816"/>
                </a:moveTo>
                <a:lnTo>
                  <a:pt x="40741" y="30124"/>
                </a:lnTo>
                <a:lnTo>
                  <a:pt x="36893" y="30822"/>
                </a:lnTo>
                <a:lnTo>
                  <a:pt x="34683" y="30365"/>
                </a:lnTo>
                <a:lnTo>
                  <a:pt x="2197" y="23660"/>
                </a:lnTo>
                <a:lnTo>
                  <a:pt x="0" y="23215"/>
                </a:lnTo>
                <a:lnTo>
                  <a:pt x="203" y="21831"/>
                </a:lnTo>
                <a:lnTo>
                  <a:pt x="2667" y="20561"/>
                </a:lnTo>
                <a:lnTo>
                  <a:pt x="38938" y="1955"/>
                </a:lnTo>
                <a:lnTo>
                  <a:pt x="41389" y="698"/>
                </a:lnTo>
                <a:lnTo>
                  <a:pt x="45250" y="0"/>
                </a:lnTo>
                <a:lnTo>
                  <a:pt x="47536" y="406"/>
                </a:lnTo>
                <a:lnTo>
                  <a:pt x="81305" y="6438"/>
                </a:lnTo>
                <a:lnTo>
                  <a:pt x="83604" y="6845"/>
                </a:lnTo>
                <a:lnTo>
                  <a:pt x="83400" y="8255"/>
                </a:lnTo>
                <a:lnTo>
                  <a:pt x="80848" y="9550"/>
                </a:lnTo>
                <a:lnTo>
                  <a:pt x="43294" y="288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3556842" y="3963297"/>
            <a:ext cx="84632" cy="31648"/>
          </a:xfrm>
          <a:custGeom>
            <a:avLst/>
            <a:gdLst/>
            <a:ahLst/>
            <a:cxnLst/>
            <a:rect l="l" t="t" r="r" b="b"/>
            <a:pathLst>
              <a:path w="84632" h="31648">
                <a:moveTo>
                  <a:pt x="43180" y="29565"/>
                </a:moveTo>
                <a:lnTo>
                  <a:pt x="82003" y="9639"/>
                </a:lnTo>
                <a:lnTo>
                  <a:pt x="84632" y="8280"/>
                </a:lnTo>
                <a:lnTo>
                  <a:pt x="82638" y="6451"/>
                </a:lnTo>
                <a:lnTo>
                  <a:pt x="48869" y="419"/>
                </a:lnTo>
                <a:lnTo>
                  <a:pt x="46583" y="0"/>
                </a:lnTo>
                <a:lnTo>
                  <a:pt x="42646" y="736"/>
                </a:lnTo>
                <a:lnTo>
                  <a:pt x="40106" y="2031"/>
                </a:lnTo>
                <a:lnTo>
                  <a:pt x="2552" y="21310"/>
                </a:lnTo>
                <a:lnTo>
                  <a:pt x="0" y="22618"/>
                </a:lnTo>
                <a:lnTo>
                  <a:pt x="1917" y="24498"/>
                </a:lnTo>
                <a:lnTo>
                  <a:pt x="34417" y="31191"/>
                </a:lnTo>
                <a:lnTo>
                  <a:pt x="36614" y="31648"/>
                </a:lnTo>
                <a:lnTo>
                  <a:pt x="40551" y="30911"/>
                </a:lnTo>
                <a:lnTo>
                  <a:pt x="43180" y="295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3556576" y="3963297"/>
            <a:ext cx="85191" cy="31648"/>
          </a:xfrm>
          <a:custGeom>
            <a:avLst/>
            <a:gdLst/>
            <a:ahLst/>
            <a:cxnLst/>
            <a:rect l="l" t="t" r="r" b="b"/>
            <a:pathLst>
              <a:path w="85191" h="31648">
                <a:moveTo>
                  <a:pt x="43446" y="29565"/>
                </a:moveTo>
                <a:lnTo>
                  <a:pt x="40817" y="30911"/>
                </a:lnTo>
                <a:lnTo>
                  <a:pt x="36880" y="31648"/>
                </a:lnTo>
                <a:lnTo>
                  <a:pt x="34683" y="31191"/>
                </a:lnTo>
                <a:lnTo>
                  <a:pt x="2184" y="24498"/>
                </a:lnTo>
                <a:lnTo>
                  <a:pt x="0" y="24041"/>
                </a:lnTo>
                <a:lnTo>
                  <a:pt x="266" y="22618"/>
                </a:lnTo>
                <a:lnTo>
                  <a:pt x="2819" y="21310"/>
                </a:lnTo>
                <a:lnTo>
                  <a:pt x="40373" y="2031"/>
                </a:lnTo>
                <a:lnTo>
                  <a:pt x="42913" y="736"/>
                </a:lnTo>
                <a:lnTo>
                  <a:pt x="46850" y="0"/>
                </a:lnTo>
                <a:lnTo>
                  <a:pt x="49136" y="419"/>
                </a:lnTo>
                <a:lnTo>
                  <a:pt x="82905" y="6451"/>
                </a:lnTo>
                <a:lnTo>
                  <a:pt x="85191" y="6857"/>
                </a:lnTo>
                <a:lnTo>
                  <a:pt x="84899" y="8280"/>
                </a:lnTo>
                <a:lnTo>
                  <a:pt x="82270" y="9639"/>
                </a:lnTo>
                <a:lnTo>
                  <a:pt x="43446" y="295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3597388" y="3970818"/>
            <a:ext cx="86093" cy="32461"/>
          </a:xfrm>
          <a:custGeom>
            <a:avLst/>
            <a:gdLst/>
            <a:ahLst/>
            <a:cxnLst/>
            <a:rect l="l" t="t" r="r" b="b"/>
            <a:pathLst>
              <a:path w="86093" h="32461">
                <a:moveTo>
                  <a:pt x="43256" y="30302"/>
                </a:moveTo>
                <a:lnTo>
                  <a:pt x="83375" y="9715"/>
                </a:lnTo>
                <a:lnTo>
                  <a:pt x="86093" y="8318"/>
                </a:lnTo>
                <a:lnTo>
                  <a:pt x="84162" y="6438"/>
                </a:lnTo>
                <a:lnTo>
                  <a:pt x="50380" y="406"/>
                </a:lnTo>
                <a:lnTo>
                  <a:pt x="48094" y="0"/>
                </a:lnTo>
                <a:lnTo>
                  <a:pt x="44081" y="762"/>
                </a:lnTo>
                <a:lnTo>
                  <a:pt x="41465" y="2120"/>
                </a:lnTo>
                <a:lnTo>
                  <a:pt x="2628" y="22047"/>
                </a:lnTo>
                <a:lnTo>
                  <a:pt x="0" y="23393"/>
                </a:lnTo>
                <a:lnTo>
                  <a:pt x="1854" y="25311"/>
                </a:lnTo>
                <a:lnTo>
                  <a:pt x="34328" y="32004"/>
                </a:lnTo>
                <a:lnTo>
                  <a:pt x="36550" y="32461"/>
                </a:lnTo>
                <a:lnTo>
                  <a:pt x="40525" y="31686"/>
                </a:lnTo>
                <a:lnTo>
                  <a:pt x="43256" y="30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3597032" y="3970818"/>
            <a:ext cx="86791" cy="32461"/>
          </a:xfrm>
          <a:custGeom>
            <a:avLst/>
            <a:gdLst/>
            <a:ahLst/>
            <a:cxnLst/>
            <a:rect l="l" t="t" r="r" b="b"/>
            <a:pathLst>
              <a:path w="86791" h="32461">
                <a:moveTo>
                  <a:pt x="43611" y="30302"/>
                </a:moveTo>
                <a:lnTo>
                  <a:pt x="40881" y="31686"/>
                </a:lnTo>
                <a:lnTo>
                  <a:pt x="36906" y="32461"/>
                </a:lnTo>
                <a:lnTo>
                  <a:pt x="34683" y="32004"/>
                </a:lnTo>
                <a:lnTo>
                  <a:pt x="2209" y="25311"/>
                </a:lnTo>
                <a:lnTo>
                  <a:pt x="0" y="24866"/>
                </a:lnTo>
                <a:lnTo>
                  <a:pt x="355" y="23393"/>
                </a:lnTo>
                <a:lnTo>
                  <a:pt x="2984" y="22047"/>
                </a:lnTo>
                <a:lnTo>
                  <a:pt x="41821" y="2120"/>
                </a:lnTo>
                <a:lnTo>
                  <a:pt x="44437" y="762"/>
                </a:lnTo>
                <a:lnTo>
                  <a:pt x="48450" y="0"/>
                </a:lnTo>
                <a:lnTo>
                  <a:pt x="50736" y="406"/>
                </a:lnTo>
                <a:lnTo>
                  <a:pt x="84518" y="6438"/>
                </a:lnTo>
                <a:lnTo>
                  <a:pt x="86791" y="6858"/>
                </a:lnTo>
                <a:lnTo>
                  <a:pt x="86448" y="8318"/>
                </a:lnTo>
                <a:lnTo>
                  <a:pt x="83731" y="9715"/>
                </a:lnTo>
                <a:lnTo>
                  <a:pt x="43611" y="3030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2792654" y="3785699"/>
            <a:ext cx="604126" cy="136525"/>
          </a:xfrm>
          <a:custGeom>
            <a:avLst/>
            <a:gdLst/>
            <a:ahLst/>
            <a:cxnLst/>
            <a:rect l="l" t="t" r="r" b="b"/>
            <a:pathLst>
              <a:path w="604126" h="136525">
                <a:moveTo>
                  <a:pt x="510129" y="90620"/>
                </a:moveTo>
                <a:lnTo>
                  <a:pt x="204837" y="90620"/>
                </a:lnTo>
                <a:lnTo>
                  <a:pt x="420662" y="136525"/>
                </a:lnTo>
                <a:lnTo>
                  <a:pt x="510129" y="906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2792654" y="3785699"/>
            <a:ext cx="604126" cy="136525"/>
          </a:xfrm>
          <a:custGeom>
            <a:avLst/>
            <a:gdLst/>
            <a:ahLst/>
            <a:cxnLst/>
            <a:rect l="l" t="t" r="r" b="b"/>
            <a:pathLst>
              <a:path w="604126" h="136525">
                <a:moveTo>
                  <a:pt x="204837" y="90620"/>
                </a:moveTo>
                <a:lnTo>
                  <a:pt x="420662" y="136525"/>
                </a:lnTo>
                <a:lnTo>
                  <a:pt x="510129" y="906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2799485" y="3787181"/>
            <a:ext cx="587540" cy="132054"/>
          </a:xfrm>
          <a:custGeom>
            <a:avLst/>
            <a:gdLst/>
            <a:ahLst/>
            <a:cxnLst/>
            <a:rect l="l" t="t" r="r" b="b"/>
            <a:pathLst>
              <a:path w="587540" h="132054">
                <a:moveTo>
                  <a:pt x="496371" y="89137"/>
                </a:moveTo>
                <a:lnTo>
                  <a:pt x="207775" y="89137"/>
                </a:lnTo>
                <a:lnTo>
                  <a:pt x="412737" y="132054"/>
                </a:lnTo>
                <a:lnTo>
                  <a:pt x="496371" y="891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2799485" y="3787181"/>
            <a:ext cx="587540" cy="132054"/>
          </a:xfrm>
          <a:custGeom>
            <a:avLst/>
            <a:gdLst/>
            <a:ahLst/>
            <a:cxnLst/>
            <a:rect l="l" t="t" r="r" b="b"/>
            <a:pathLst>
              <a:path w="587540" h="132054">
                <a:moveTo>
                  <a:pt x="207775" y="89137"/>
                </a:moveTo>
                <a:lnTo>
                  <a:pt x="412737" y="132054"/>
                </a:lnTo>
                <a:lnTo>
                  <a:pt x="496371" y="891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3235266" y="3859481"/>
            <a:ext cx="73977" cy="22352"/>
          </a:xfrm>
          <a:custGeom>
            <a:avLst/>
            <a:gdLst/>
            <a:ahLst/>
            <a:cxnLst/>
            <a:rect l="l" t="t" r="r" b="b"/>
            <a:pathLst>
              <a:path w="73977" h="22351">
                <a:moveTo>
                  <a:pt x="43726" y="21882"/>
                </a:moveTo>
                <a:lnTo>
                  <a:pt x="45529" y="20967"/>
                </a:lnTo>
                <a:lnTo>
                  <a:pt x="53578" y="16837"/>
                </a:lnTo>
                <a:lnTo>
                  <a:pt x="4371" y="16837"/>
                </a:lnTo>
                <a:lnTo>
                  <a:pt x="37972" y="21983"/>
                </a:lnTo>
                <a:lnTo>
                  <a:pt x="40335" y="22352"/>
                </a:lnTo>
                <a:lnTo>
                  <a:pt x="43726" y="218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3235266" y="3859481"/>
            <a:ext cx="73977" cy="22352"/>
          </a:xfrm>
          <a:custGeom>
            <a:avLst/>
            <a:gdLst/>
            <a:ahLst/>
            <a:cxnLst/>
            <a:rect l="l" t="t" r="r" b="b"/>
            <a:pathLst>
              <a:path w="73977" h="22351">
                <a:moveTo>
                  <a:pt x="43726" y="21882"/>
                </a:moveTo>
                <a:lnTo>
                  <a:pt x="45529" y="20967"/>
                </a:lnTo>
              </a:path>
              <a:path w="73977" h="22351">
                <a:moveTo>
                  <a:pt x="37972" y="21983"/>
                </a:moveTo>
                <a:lnTo>
                  <a:pt x="40335" y="22352"/>
                </a:lnTo>
                <a:lnTo>
                  <a:pt x="43726" y="21882"/>
                </a:lnTo>
              </a:path>
              <a:path w="73977" h="22351">
                <a:moveTo>
                  <a:pt x="37972" y="21983"/>
                </a:moveTo>
                <a:lnTo>
                  <a:pt x="4371" y="16837"/>
                </a:lnTo>
              </a:path>
              <a:path w="73977" h="22351">
                <a:moveTo>
                  <a:pt x="4371" y="16837"/>
                </a:moveTo>
                <a:lnTo>
                  <a:pt x="37972" y="21984"/>
                </a:lnTo>
              </a:path>
              <a:path w="73977" h="22351">
                <a:moveTo>
                  <a:pt x="45529" y="20967"/>
                </a:moveTo>
                <a:lnTo>
                  <a:pt x="53578" y="1683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3119404" y="3862335"/>
            <a:ext cx="69469" cy="21463"/>
          </a:xfrm>
          <a:custGeom>
            <a:avLst/>
            <a:gdLst/>
            <a:ahLst/>
            <a:cxnLst/>
            <a:rect l="l" t="t" r="r" b="b"/>
            <a:pathLst>
              <a:path w="69468" h="21462">
                <a:moveTo>
                  <a:pt x="42125" y="21120"/>
                </a:moveTo>
                <a:lnTo>
                  <a:pt x="43751" y="20269"/>
                </a:lnTo>
                <a:lnTo>
                  <a:pt x="55996" y="13985"/>
                </a:lnTo>
                <a:lnTo>
                  <a:pt x="739" y="13985"/>
                </a:lnTo>
                <a:lnTo>
                  <a:pt x="2882" y="15024"/>
                </a:lnTo>
                <a:lnTo>
                  <a:pt x="36652" y="21056"/>
                </a:lnTo>
                <a:lnTo>
                  <a:pt x="38938" y="21463"/>
                </a:lnTo>
                <a:lnTo>
                  <a:pt x="42125" y="211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3119404" y="3862335"/>
            <a:ext cx="69469" cy="21463"/>
          </a:xfrm>
          <a:custGeom>
            <a:avLst/>
            <a:gdLst/>
            <a:ahLst/>
            <a:cxnLst/>
            <a:rect l="l" t="t" r="r" b="b"/>
            <a:pathLst>
              <a:path w="69468" h="21462">
                <a:moveTo>
                  <a:pt x="42125" y="21120"/>
                </a:moveTo>
                <a:lnTo>
                  <a:pt x="43751" y="20269"/>
                </a:lnTo>
              </a:path>
              <a:path w="69468" h="21462">
                <a:moveTo>
                  <a:pt x="36652" y="21056"/>
                </a:moveTo>
                <a:lnTo>
                  <a:pt x="38938" y="21463"/>
                </a:lnTo>
                <a:lnTo>
                  <a:pt x="42125" y="21120"/>
                </a:lnTo>
              </a:path>
              <a:path w="69468" h="21462">
                <a:moveTo>
                  <a:pt x="36652" y="21056"/>
                </a:moveTo>
                <a:lnTo>
                  <a:pt x="2882" y="15024"/>
                </a:lnTo>
                <a:lnTo>
                  <a:pt x="36652" y="21057"/>
                </a:lnTo>
              </a:path>
              <a:path w="69468" h="21462">
                <a:moveTo>
                  <a:pt x="218" y="13985"/>
                </a:moveTo>
                <a:lnTo>
                  <a:pt x="596" y="14605"/>
                </a:lnTo>
                <a:lnTo>
                  <a:pt x="2882" y="15024"/>
                </a:lnTo>
              </a:path>
              <a:path w="69468" h="21462">
                <a:moveTo>
                  <a:pt x="43751" y="20269"/>
                </a:moveTo>
                <a:lnTo>
                  <a:pt x="55996" y="1398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3161537" y="3869035"/>
            <a:ext cx="70929" cy="22263"/>
          </a:xfrm>
          <a:custGeom>
            <a:avLst/>
            <a:gdLst/>
            <a:ahLst/>
            <a:cxnLst/>
            <a:rect l="l" t="t" r="r" b="b"/>
            <a:pathLst>
              <a:path w="70929" h="22263">
                <a:moveTo>
                  <a:pt x="42125" y="21894"/>
                </a:moveTo>
                <a:lnTo>
                  <a:pt x="43853" y="21005"/>
                </a:lnTo>
                <a:lnTo>
                  <a:pt x="69202" y="7988"/>
                </a:lnTo>
                <a:lnTo>
                  <a:pt x="70589" y="7284"/>
                </a:lnTo>
                <a:lnTo>
                  <a:pt x="13860" y="7284"/>
                </a:lnTo>
                <a:lnTo>
                  <a:pt x="1612" y="13563"/>
                </a:lnTo>
                <a:lnTo>
                  <a:pt x="0" y="14414"/>
                </a:lnTo>
                <a:lnTo>
                  <a:pt x="2819" y="15836"/>
                </a:lnTo>
                <a:lnTo>
                  <a:pt x="36588" y="21856"/>
                </a:lnTo>
                <a:lnTo>
                  <a:pt x="38887" y="22263"/>
                </a:lnTo>
                <a:lnTo>
                  <a:pt x="42125" y="218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3161537" y="3869035"/>
            <a:ext cx="70929" cy="22263"/>
          </a:xfrm>
          <a:custGeom>
            <a:avLst/>
            <a:gdLst/>
            <a:ahLst/>
            <a:cxnLst/>
            <a:rect l="l" t="t" r="r" b="b"/>
            <a:pathLst>
              <a:path w="70929" h="22263">
                <a:moveTo>
                  <a:pt x="42125" y="21894"/>
                </a:moveTo>
                <a:lnTo>
                  <a:pt x="43853" y="21005"/>
                </a:lnTo>
              </a:path>
              <a:path w="70929" h="22263">
                <a:moveTo>
                  <a:pt x="36588" y="21856"/>
                </a:moveTo>
                <a:lnTo>
                  <a:pt x="38887" y="22263"/>
                </a:lnTo>
                <a:lnTo>
                  <a:pt x="42125" y="21894"/>
                </a:lnTo>
              </a:path>
              <a:path w="70929" h="22263">
                <a:moveTo>
                  <a:pt x="36588" y="21856"/>
                </a:moveTo>
                <a:lnTo>
                  <a:pt x="2819" y="15836"/>
                </a:lnTo>
                <a:lnTo>
                  <a:pt x="36588" y="21857"/>
                </a:lnTo>
              </a:path>
              <a:path w="70929" h="22263">
                <a:moveTo>
                  <a:pt x="13860" y="7284"/>
                </a:moveTo>
                <a:lnTo>
                  <a:pt x="1612" y="13563"/>
                </a:lnTo>
                <a:lnTo>
                  <a:pt x="0" y="14414"/>
                </a:lnTo>
                <a:lnTo>
                  <a:pt x="533" y="15417"/>
                </a:lnTo>
                <a:lnTo>
                  <a:pt x="2819" y="15836"/>
                </a:lnTo>
              </a:path>
              <a:path w="70929" h="22263">
                <a:moveTo>
                  <a:pt x="69202" y="7988"/>
                </a:moveTo>
                <a:lnTo>
                  <a:pt x="70589" y="7284"/>
                </a:lnTo>
              </a:path>
              <a:path w="70929" h="22263">
                <a:moveTo>
                  <a:pt x="43853" y="21005"/>
                </a:moveTo>
                <a:lnTo>
                  <a:pt x="69202" y="798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3203656" y="3875730"/>
            <a:ext cx="72402" cy="23088"/>
          </a:xfrm>
          <a:custGeom>
            <a:avLst/>
            <a:gdLst/>
            <a:ahLst/>
            <a:cxnLst/>
            <a:rect l="l" t="t" r="r" b="b"/>
            <a:pathLst>
              <a:path w="72402" h="23088">
                <a:moveTo>
                  <a:pt x="42138" y="22669"/>
                </a:moveTo>
                <a:lnTo>
                  <a:pt x="43954" y="21742"/>
                </a:lnTo>
                <a:lnTo>
                  <a:pt x="70599" y="8077"/>
                </a:lnTo>
                <a:lnTo>
                  <a:pt x="72402" y="7150"/>
                </a:lnTo>
                <a:lnTo>
                  <a:pt x="69583" y="5727"/>
                </a:lnTo>
                <a:lnTo>
                  <a:pt x="35952" y="589"/>
                </a:lnTo>
                <a:lnTo>
                  <a:pt x="28468" y="589"/>
                </a:lnTo>
                <a:lnTo>
                  <a:pt x="27076" y="1295"/>
                </a:lnTo>
                <a:lnTo>
                  <a:pt x="1739" y="14312"/>
                </a:lnTo>
                <a:lnTo>
                  <a:pt x="0" y="15201"/>
                </a:lnTo>
                <a:lnTo>
                  <a:pt x="2768" y="16649"/>
                </a:lnTo>
                <a:lnTo>
                  <a:pt x="36550" y="22682"/>
                </a:lnTo>
                <a:lnTo>
                  <a:pt x="38836" y="23088"/>
                </a:lnTo>
                <a:lnTo>
                  <a:pt x="42138" y="226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3203656" y="3875730"/>
            <a:ext cx="72402" cy="23088"/>
          </a:xfrm>
          <a:custGeom>
            <a:avLst/>
            <a:gdLst/>
            <a:ahLst/>
            <a:cxnLst/>
            <a:rect l="l" t="t" r="r" b="b"/>
            <a:pathLst>
              <a:path w="72402" h="23088">
                <a:moveTo>
                  <a:pt x="42138" y="22669"/>
                </a:moveTo>
                <a:lnTo>
                  <a:pt x="43954" y="21742"/>
                </a:lnTo>
              </a:path>
              <a:path w="72402" h="23088">
                <a:moveTo>
                  <a:pt x="36550" y="22682"/>
                </a:moveTo>
                <a:lnTo>
                  <a:pt x="38836" y="23088"/>
                </a:lnTo>
                <a:lnTo>
                  <a:pt x="42138" y="22669"/>
                </a:lnTo>
              </a:path>
              <a:path w="72402" h="23088">
                <a:moveTo>
                  <a:pt x="36550" y="22682"/>
                </a:moveTo>
                <a:lnTo>
                  <a:pt x="2768" y="16649"/>
                </a:lnTo>
                <a:lnTo>
                  <a:pt x="36550" y="22683"/>
                </a:lnTo>
              </a:path>
              <a:path w="72402" h="23088">
                <a:moveTo>
                  <a:pt x="1739" y="14312"/>
                </a:moveTo>
                <a:lnTo>
                  <a:pt x="0" y="15201"/>
                </a:lnTo>
                <a:lnTo>
                  <a:pt x="469" y="16243"/>
                </a:lnTo>
                <a:lnTo>
                  <a:pt x="2768" y="16649"/>
                </a:lnTo>
              </a:path>
              <a:path w="72402" h="23088">
                <a:moveTo>
                  <a:pt x="28468" y="589"/>
                </a:moveTo>
                <a:lnTo>
                  <a:pt x="27076" y="1295"/>
                </a:lnTo>
                <a:lnTo>
                  <a:pt x="1739" y="14312"/>
                </a:lnTo>
              </a:path>
              <a:path w="72402" h="23088">
                <a:moveTo>
                  <a:pt x="72402" y="7150"/>
                </a:moveTo>
                <a:lnTo>
                  <a:pt x="71945" y="6108"/>
                </a:lnTo>
                <a:lnTo>
                  <a:pt x="69583" y="5727"/>
                </a:lnTo>
                <a:lnTo>
                  <a:pt x="35952" y="589"/>
                </a:lnTo>
              </a:path>
              <a:path w="72402" h="23088">
                <a:moveTo>
                  <a:pt x="70599" y="8077"/>
                </a:moveTo>
                <a:lnTo>
                  <a:pt x="72402" y="7150"/>
                </a:lnTo>
              </a:path>
              <a:path w="72402" h="23088">
                <a:moveTo>
                  <a:pt x="70599" y="8077"/>
                </a:moveTo>
                <a:lnTo>
                  <a:pt x="43954" y="21742"/>
                </a:lnTo>
                <a:lnTo>
                  <a:pt x="70599" y="807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3009939" y="3861920"/>
            <a:ext cx="64947" cy="20548"/>
          </a:xfrm>
          <a:custGeom>
            <a:avLst/>
            <a:gdLst/>
            <a:ahLst/>
            <a:cxnLst/>
            <a:rect l="l" t="t" r="r" b="b"/>
            <a:pathLst>
              <a:path w="64947" h="20548">
                <a:moveTo>
                  <a:pt x="40525" y="20307"/>
                </a:moveTo>
                <a:lnTo>
                  <a:pt x="41986" y="19558"/>
                </a:lnTo>
                <a:lnTo>
                  <a:pt x="52042" y="14399"/>
                </a:lnTo>
                <a:lnTo>
                  <a:pt x="7727" y="14399"/>
                </a:lnTo>
                <a:lnTo>
                  <a:pt x="35356" y="20091"/>
                </a:lnTo>
                <a:lnTo>
                  <a:pt x="37566" y="20548"/>
                </a:lnTo>
                <a:lnTo>
                  <a:pt x="40525" y="203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009939" y="3861920"/>
            <a:ext cx="64947" cy="20548"/>
          </a:xfrm>
          <a:custGeom>
            <a:avLst/>
            <a:gdLst/>
            <a:ahLst/>
            <a:cxnLst/>
            <a:rect l="l" t="t" r="r" b="b"/>
            <a:pathLst>
              <a:path w="64947" h="20548">
                <a:moveTo>
                  <a:pt x="40525" y="20307"/>
                </a:moveTo>
                <a:lnTo>
                  <a:pt x="41986" y="19558"/>
                </a:lnTo>
              </a:path>
              <a:path w="64947" h="20548">
                <a:moveTo>
                  <a:pt x="35356" y="20091"/>
                </a:moveTo>
                <a:lnTo>
                  <a:pt x="37566" y="20548"/>
                </a:lnTo>
                <a:lnTo>
                  <a:pt x="40525" y="20307"/>
                </a:lnTo>
              </a:path>
              <a:path w="64947" h="20548">
                <a:moveTo>
                  <a:pt x="35356" y="20091"/>
                </a:moveTo>
                <a:lnTo>
                  <a:pt x="7727" y="14399"/>
                </a:lnTo>
              </a:path>
              <a:path w="64947" h="20548">
                <a:moveTo>
                  <a:pt x="7726" y="14399"/>
                </a:moveTo>
                <a:lnTo>
                  <a:pt x="35356" y="20092"/>
                </a:lnTo>
              </a:path>
              <a:path w="64947" h="20548">
                <a:moveTo>
                  <a:pt x="41986" y="19558"/>
                </a:moveTo>
                <a:lnTo>
                  <a:pt x="52042" y="1439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3050465" y="3869414"/>
            <a:ext cx="66421" cy="21386"/>
          </a:xfrm>
          <a:custGeom>
            <a:avLst/>
            <a:gdLst/>
            <a:ahLst/>
            <a:cxnLst/>
            <a:rect l="l" t="t" r="r" b="b"/>
            <a:pathLst>
              <a:path w="66421" h="21386">
                <a:moveTo>
                  <a:pt x="40551" y="21107"/>
                </a:moveTo>
                <a:lnTo>
                  <a:pt x="42100" y="20320"/>
                </a:lnTo>
                <a:lnTo>
                  <a:pt x="64871" y="8636"/>
                </a:lnTo>
                <a:lnTo>
                  <a:pt x="66420" y="7835"/>
                </a:lnTo>
                <a:lnTo>
                  <a:pt x="64455" y="6904"/>
                </a:lnTo>
                <a:lnTo>
                  <a:pt x="11519" y="6904"/>
                </a:lnTo>
                <a:lnTo>
                  <a:pt x="1460" y="12065"/>
                </a:lnTo>
                <a:lnTo>
                  <a:pt x="0" y="12814"/>
                </a:lnTo>
                <a:lnTo>
                  <a:pt x="2832" y="14236"/>
                </a:lnTo>
                <a:lnTo>
                  <a:pt x="35305" y="20942"/>
                </a:lnTo>
                <a:lnTo>
                  <a:pt x="37503" y="21386"/>
                </a:lnTo>
                <a:lnTo>
                  <a:pt x="40551" y="211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3050465" y="3869414"/>
            <a:ext cx="66421" cy="21386"/>
          </a:xfrm>
          <a:custGeom>
            <a:avLst/>
            <a:gdLst/>
            <a:ahLst/>
            <a:cxnLst/>
            <a:rect l="l" t="t" r="r" b="b"/>
            <a:pathLst>
              <a:path w="66421" h="21386">
                <a:moveTo>
                  <a:pt x="40551" y="21107"/>
                </a:moveTo>
                <a:lnTo>
                  <a:pt x="42100" y="20320"/>
                </a:lnTo>
              </a:path>
              <a:path w="66421" h="21386">
                <a:moveTo>
                  <a:pt x="2832" y="14236"/>
                </a:moveTo>
                <a:lnTo>
                  <a:pt x="35305" y="20942"/>
                </a:lnTo>
                <a:lnTo>
                  <a:pt x="37503" y="21386"/>
                </a:lnTo>
                <a:lnTo>
                  <a:pt x="40551" y="21107"/>
                </a:lnTo>
              </a:path>
              <a:path w="66421" h="21386">
                <a:moveTo>
                  <a:pt x="1460" y="12065"/>
                </a:moveTo>
                <a:lnTo>
                  <a:pt x="0" y="12814"/>
                </a:lnTo>
                <a:lnTo>
                  <a:pt x="609" y="13792"/>
                </a:lnTo>
                <a:lnTo>
                  <a:pt x="2832" y="14236"/>
                </a:lnTo>
              </a:path>
              <a:path w="66421" h="21386">
                <a:moveTo>
                  <a:pt x="11519" y="6904"/>
                </a:moveTo>
                <a:lnTo>
                  <a:pt x="1460" y="12065"/>
                </a:lnTo>
              </a:path>
              <a:path w="66421" h="21386">
                <a:moveTo>
                  <a:pt x="1460" y="12066"/>
                </a:moveTo>
                <a:lnTo>
                  <a:pt x="11520" y="6904"/>
                </a:lnTo>
              </a:path>
              <a:path w="66421" h="21386">
                <a:moveTo>
                  <a:pt x="64871" y="8636"/>
                </a:moveTo>
                <a:lnTo>
                  <a:pt x="66420" y="7835"/>
                </a:lnTo>
                <a:lnTo>
                  <a:pt x="65852" y="6904"/>
                </a:lnTo>
              </a:path>
              <a:path w="66421" h="21386">
                <a:moveTo>
                  <a:pt x="42100" y="20320"/>
                </a:moveTo>
                <a:lnTo>
                  <a:pt x="64871" y="863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3091015" y="3876931"/>
            <a:ext cx="67868" cy="22212"/>
          </a:xfrm>
          <a:custGeom>
            <a:avLst/>
            <a:gdLst/>
            <a:ahLst/>
            <a:cxnLst/>
            <a:rect l="l" t="t" r="r" b="b"/>
            <a:pathLst>
              <a:path w="67868" h="22212">
                <a:moveTo>
                  <a:pt x="42164" y="21056"/>
                </a:moveTo>
                <a:lnTo>
                  <a:pt x="66243" y="8712"/>
                </a:lnTo>
                <a:lnTo>
                  <a:pt x="67868" y="7874"/>
                </a:lnTo>
                <a:lnTo>
                  <a:pt x="65036" y="6451"/>
                </a:lnTo>
                <a:lnTo>
                  <a:pt x="31267" y="419"/>
                </a:lnTo>
                <a:lnTo>
                  <a:pt x="28994" y="0"/>
                </a:lnTo>
                <a:lnTo>
                  <a:pt x="25869" y="317"/>
                </a:lnTo>
                <a:lnTo>
                  <a:pt x="24320" y="1117"/>
                </a:lnTo>
                <a:lnTo>
                  <a:pt x="1549" y="12801"/>
                </a:lnTo>
                <a:lnTo>
                  <a:pt x="0" y="13589"/>
                </a:lnTo>
                <a:lnTo>
                  <a:pt x="2730" y="15062"/>
                </a:lnTo>
                <a:lnTo>
                  <a:pt x="35217" y="21755"/>
                </a:lnTo>
                <a:lnTo>
                  <a:pt x="37414" y="22212"/>
                </a:lnTo>
                <a:lnTo>
                  <a:pt x="40525" y="21894"/>
                </a:lnTo>
                <a:lnTo>
                  <a:pt x="42164" y="210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3091015" y="3876931"/>
            <a:ext cx="67868" cy="22212"/>
          </a:xfrm>
          <a:custGeom>
            <a:avLst/>
            <a:gdLst/>
            <a:ahLst/>
            <a:cxnLst/>
            <a:rect l="l" t="t" r="r" b="b"/>
            <a:pathLst>
              <a:path w="67868" h="22212">
                <a:moveTo>
                  <a:pt x="42164" y="21056"/>
                </a:moveTo>
                <a:lnTo>
                  <a:pt x="40525" y="21894"/>
                </a:lnTo>
                <a:lnTo>
                  <a:pt x="37414" y="22212"/>
                </a:lnTo>
                <a:lnTo>
                  <a:pt x="35217" y="21755"/>
                </a:lnTo>
                <a:lnTo>
                  <a:pt x="2730" y="15062"/>
                </a:lnTo>
                <a:lnTo>
                  <a:pt x="533" y="14605"/>
                </a:lnTo>
                <a:lnTo>
                  <a:pt x="0" y="13589"/>
                </a:lnTo>
                <a:lnTo>
                  <a:pt x="1549" y="12801"/>
                </a:lnTo>
                <a:lnTo>
                  <a:pt x="24320" y="1117"/>
                </a:lnTo>
                <a:lnTo>
                  <a:pt x="25869" y="317"/>
                </a:lnTo>
                <a:lnTo>
                  <a:pt x="28994" y="0"/>
                </a:lnTo>
                <a:lnTo>
                  <a:pt x="31267" y="419"/>
                </a:lnTo>
                <a:lnTo>
                  <a:pt x="65036" y="6451"/>
                </a:lnTo>
                <a:lnTo>
                  <a:pt x="67335" y="6870"/>
                </a:lnTo>
                <a:lnTo>
                  <a:pt x="67868" y="7874"/>
                </a:lnTo>
                <a:lnTo>
                  <a:pt x="66243" y="8712"/>
                </a:lnTo>
                <a:lnTo>
                  <a:pt x="42164" y="210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3131543" y="3884459"/>
            <a:ext cx="69341" cy="23025"/>
          </a:xfrm>
          <a:custGeom>
            <a:avLst/>
            <a:gdLst/>
            <a:ahLst/>
            <a:cxnLst/>
            <a:rect l="l" t="t" r="r" b="b"/>
            <a:pathLst>
              <a:path w="69342" h="23025">
                <a:moveTo>
                  <a:pt x="1638" y="13525"/>
                </a:moveTo>
                <a:lnTo>
                  <a:pt x="0" y="14376"/>
                </a:lnTo>
                <a:lnTo>
                  <a:pt x="2667" y="15875"/>
                </a:lnTo>
                <a:lnTo>
                  <a:pt x="35166" y="22567"/>
                </a:lnTo>
                <a:lnTo>
                  <a:pt x="37363" y="23025"/>
                </a:lnTo>
                <a:lnTo>
                  <a:pt x="40538" y="22669"/>
                </a:lnTo>
                <a:lnTo>
                  <a:pt x="42265" y="21793"/>
                </a:lnTo>
                <a:lnTo>
                  <a:pt x="67614" y="8775"/>
                </a:lnTo>
                <a:lnTo>
                  <a:pt x="69342" y="7899"/>
                </a:lnTo>
                <a:lnTo>
                  <a:pt x="66586" y="6438"/>
                </a:lnTo>
                <a:lnTo>
                  <a:pt x="32816" y="406"/>
                </a:lnTo>
                <a:lnTo>
                  <a:pt x="30518" y="0"/>
                </a:lnTo>
                <a:lnTo>
                  <a:pt x="27343" y="342"/>
                </a:lnTo>
                <a:lnTo>
                  <a:pt x="25717" y="1181"/>
                </a:lnTo>
                <a:lnTo>
                  <a:pt x="1638" y="135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3131543" y="3884459"/>
            <a:ext cx="69341" cy="23025"/>
          </a:xfrm>
          <a:custGeom>
            <a:avLst/>
            <a:gdLst/>
            <a:ahLst/>
            <a:cxnLst/>
            <a:rect l="l" t="t" r="r" b="b"/>
            <a:pathLst>
              <a:path w="69342" h="23025">
                <a:moveTo>
                  <a:pt x="42265" y="21793"/>
                </a:moveTo>
                <a:lnTo>
                  <a:pt x="40538" y="22669"/>
                </a:lnTo>
                <a:lnTo>
                  <a:pt x="37363" y="23025"/>
                </a:lnTo>
                <a:lnTo>
                  <a:pt x="35166" y="22567"/>
                </a:lnTo>
                <a:lnTo>
                  <a:pt x="2667" y="15875"/>
                </a:lnTo>
                <a:lnTo>
                  <a:pt x="457" y="15417"/>
                </a:lnTo>
                <a:lnTo>
                  <a:pt x="0" y="14376"/>
                </a:lnTo>
                <a:lnTo>
                  <a:pt x="1638" y="13525"/>
                </a:lnTo>
                <a:lnTo>
                  <a:pt x="25717" y="1181"/>
                </a:lnTo>
                <a:lnTo>
                  <a:pt x="27343" y="342"/>
                </a:lnTo>
                <a:lnTo>
                  <a:pt x="30518" y="0"/>
                </a:lnTo>
                <a:lnTo>
                  <a:pt x="32816" y="406"/>
                </a:lnTo>
                <a:lnTo>
                  <a:pt x="66586" y="6438"/>
                </a:lnTo>
                <a:lnTo>
                  <a:pt x="68884" y="6845"/>
                </a:lnTo>
                <a:lnTo>
                  <a:pt x="69342" y="7899"/>
                </a:lnTo>
                <a:lnTo>
                  <a:pt x="67614" y="8775"/>
                </a:lnTo>
                <a:lnTo>
                  <a:pt x="42265" y="217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3172089" y="3891971"/>
            <a:ext cx="70789" cy="23837"/>
          </a:xfrm>
          <a:custGeom>
            <a:avLst/>
            <a:gdLst/>
            <a:ahLst/>
            <a:cxnLst/>
            <a:rect l="l" t="t" r="r" b="b"/>
            <a:pathLst>
              <a:path w="70789" h="23837">
                <a:moveTo>
                  <a:pt x="42341" y="22529"/>
                </a:moveTo>
                <a:lnTo>
                  <a:pt x="68986" y="8864"/>
                </a:lnTo>
                <a:lnTo>
                  <a:pt x="70789" y="7937"/>
                </a:lnTo>
                <a:lnTo>
                  <a:pt x="68110" y="6438"/>
                </a:lnTo>
                <a:lnTo>
                  <a:pt x="34340" y="406"/>
                </a:lnTo>
                <a:lnTo>
                  <a:pt x="32042" y="0"/>
                </a:lnTo>
                <a:lnTo>
                  <a:pt x="28790" y="381"/>
                </a:lnTo>
                <a:lnTo>
                  <a:pt x="27063" y="1257"/>
                </a:lnTo>
                <a:lnTo>
                  <a:pt x="1714" y="14274"/>
                </a:lnTo>
                <a:lnTo>
                  <a:pt x="0" y="15163"/>
                </a:lnTo>
                <a:lnTo>
                  <a:pt x="2590" y="16700"/>
                </a:lnTo>
                <a:lnTo>
                  <a:pt x="35077" y="23393"/>
                </a:lnTo>
                <a:lnTo>
                  <a:pt x="37274" y="23837"/>
                </a:lnTo>
                <a:lnTo>
                  <a:pt x="40538" y="23469"/>
                </a:lnTo>
                <a:lnTo>
                  <a:pt x="42341" y="225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3172089" y="3891971"/>
            <a:ext cx="70789" cy="23837"/>
          </a:xfrm>
          <a:custGeom>
            <a:avLst/>
            <a:gdLst/>
            <a:ahLst/>
            <a:cxnLst/>
            <a:rect l="l" t="t" r="r" b="b"/>
            <a:pathLst>
              <a:path w="70789" h="23837">
                <a:moveTo>
                  <a:pt x="42341" y="22529"/>
                </a:moveTo>
                <a:lnTo>
                  <a:pt x="40538" y="23469"/>
                </a:lnTo>
                <a:lnTo>
                  <a:pt x="37274" y="23837"/>
                </a:lnTo>
                <a:lnTo>
                  <a:pt x="35077" y="23393"/>
                </a:lnTo>
                <a:lnTo>
                  <a:pt x="2590" y="16700"/>
                </a:lnTo>
                <a:lnTo>
                  <a:pt x="381" y="16243"/>
                </a:lnTo>
                <a:lnTo>
                  <a:pt x="0" y="15163"/>
                </a:lnTo>
                <a:lnTo>
                  <a:pt x="1714" y="14274"/>
                </a:lnTo>
                <a:lnTo>
                  <a:pt x="27063" y="1257"/>
                </a:lnTo>
                <a:lnTo>
                  <a:pt x="28790" y="381"/>
                </a:lnTo>
                <a:lnTo>
                  <a:pt x="32042" y="0"/>
                </a:lnTo>
                <a:lnTo>
                  <a:pt x="34340" y="406"/>
                </a:lnTo>
                <a:lnTo>
                  <a:pt x="68110" y="6438"/>
                </a:lnTo>
                <a:lnTo>
                  <a:pt x="70396" y="6858"/>
                </a:lnTo>
                <a:lnTo>
                  <a:pt x="70789" y="7937"/>
                </a:lnTo>
                <a:lnTo>
                  <a:pt x="68986" y="8864"/>
                </a:lnTo>
                <a:lnTo>
                  <a:pt x="42341" y="225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4892204" y="4527857"/>
            <a:ext cx="1132522" cy="481749"/>
          </a:xfrm>
          <a:custGeom>
            <a:avLst/>
            <a:gdLst/>
            <a:ahLst/>
            <a:cxnLst/>
            <a:rect l="l" t="t" r="r" b="b"/>
            <a:pathLst>
              <a:path w="1132522" h="481749">
                <a:moveTo>
                  <a:pt x="24658" y="293137"/>
                </a:moveTo>
                <a:lnTo>
                  <a:pt x="0" y="306069"/>
                </a:lnTo>
                <a:lnTo>
                  <a:pt x="24658" y="315374"/>
                </a:lnTo>
                <a:lnTo>
                  <a:pt x="24658" y="2931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4892204" y="4527857"/>
            <a:ext cx="1132522" cy="481749"/>
          </a:xfrm>
          <a:custGeom>
            <a:avLst/>
            <a:gdLst/>
            <a:ahLst/>
            <a:cxnLst/>
            <a:rect l="l" t="t" r="r" b="b"/>
            <a:pathLst>
              <a:path w="1132522" h="481749">
                <a:moveTo>
                  <a:pt x="24658" y="293137"/>
                </a:moveTo>
                <a:lnTo>
                  <a:pt x="0" y="306069"/>
                </a:lnTo>
                <a:lnTo>
                  <a:pt x="24658" y="3153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4909785" y="4535761"/>
            <a:ext cx="1094701" cy="464540"/>
          </a:xfrm>
          <a:custGeom>
            <a:avLst/>
            <a:gdLst/>
            <a:ahLst/>
            <a:cxnLst/>
            <a:rect l="l" t="t" r="r" b="b"/>
            <a:pathLst>
              <a:path w="1094701" h="464540">
                <a:moveTo>
                  <a:pt x="7077" y="290127"/>
                </a:moveTo>
                <a:lnTo>
                  <a:pt x="0" y="293839"/>
                </a:lnTo>
                <a:lnTo>
                  <a:pt x="7077" y="296486"/>
                </a:lnTo>
                <a:lnTo>
                  <a:pt x="7077" y="29012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4909785" y="4535761"/>
            <a:ext cx="1094701" cy="464540"/>
          </a:xfrm>
          <a:custGeom>
            <a:avLst/>
            <a:gdLst/>
            <a:ahLst/>
            <a:cxnLst/>
            <a:rect l="l" t="t" r="r" b="b"/>
            <a:pathLst>
              <a:path w="1094701" h="464540">
                <a:moveTo>
                  <a:pt x="7077" y="290127"/>
                </a:moveTo>
                <a:lnTo>
                  <a:pt x="0" y="293839"/>
                </a:lnTo>
                <a:lnTo>
                  <a:pt x="7077" y="2964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4426592" y="4395898"/>
            <a:ext cx="1049172" cy="438023"/>
          </a:xfrm>
          <a:custGeom>
            <a:avLst/>
            <a:gdLst/>
            <a:ahLst/>
            <a:cxnLst/>
            <a:rect l="l" t="t" r="r" b="b"/>
            <a:pathLst>
              <a:path w="1049172" h="438023">
                <a:moveTo>
                  <a:pt x="490269" y="425088"/>
                </a:moveTo>
                <a:lnTo>
                  <a:pt x="490269" y="5209"/>
                </a:lnTo>
                <a:lnTo>
                  <a:pt x="0" y="262356"/>
                </a:lnTo>
                <a:lnTo>
                  <a:pt x="465607" y="438022"/>
                </a:lnTo>
                <a:lnTo>
                  <a:pt x="490269" y="4250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4426592" y="4395898"/>
            <a:ext cx="1049172" cy="438023"/>
          </a:xfrm>
          <a:custGeom>
            <a:avLst/>
            <a:gdLst/>
            <a:ahLst/>
            <a:cxnLst/>
            <a:rect l="l" t="t" r="r" b="b"/>
            <a:pathLst>
              <a:path w="1049172" h="438023">
                <a:moveTo>
                  <a:pt x="490269" y="5209"/>
                </a:moveTo>
                <a:lnTo>
                  <a:pt x="0" y="262356"/>
                </a:lnTo>
                <a:lnTo>
                  <a:pt x="465607" y="438022"/>
                </a:lnTo>
                <a:lnTo>
                  <a:pt x="490269" y="4250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4442442" y="4402909"/>
            <a:ext cx="1014831" cy="422617"/>
          </a:xfrm>
          <a:custGeom>
            <a:avLst/>
            <a:gdLst/>
            <a:ahLst/>
            <a:cxnLst/>
            <a:rect l="l" t="t" r="r" b="b"/>
            <a:pathLst>
              <a:path w="1014831" h="422617">
                <a:moveTo>
                  <a:pt x="474421" y="413199"/>
                </a:moveTo>
                <a:lnTo>
                  <a:pt x="474421" y="3090"/>
                </a:lnTo>
                <a:lnTo>
                  <a:pt x="0" y="251917"/>
                </a:lnTo>
                <a:lnTo>
                  <a:pt x="456463" y="422617"/>
                </a:lnTo>
                <a:lnTo>
                  <a:pt x="474421" y="4131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4442442" y="4402909"/>
            <a:ext cx="1014831" cy="422617"/>
          </a:xfrm>
          <a:custGeom>
            <a:avLst/>
            <a:gdLst/>
            <a:ahLst/>
            <a:cxnLst/>
            <a:rect l="l" t="t" r="r" b="b"/>
            <a:pathLst>
              <a:path w="1014831" h="422617">
                <a:moveTo>
                  <a:pt x="474421" y="3090"/>
                </a:moveTo>
                <a:lnTo>
                  <a:pt x="0" y="251917"/>
                </a:lnTo>
                <a:lnTo>
                  <a:pt x="456463" y="422617"/>
                </a:lnTo>
                <a:lnTo>
                  <a:pt x="474421" y="4131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4828688" y="4410729"/>
            <a:ext cx="139357" cy="60566"/>
          </a:xfrm>
          <a:custGeom>
            <a:avLst/>
            <a:gdLst/>
            <a:ahLst/>
            <a:cxnLst/>
            <a:rect l="l" t="t" r="r" b="b"/>
            <a:pathLst>
              <a:path w="139357" h="60566">
                <a:moveTo>
                  <a:pt x="52425" y="58991"/>
                </a:moveTo>
                <a:lnTo>
                  <a:pt x="57505" y="56324"/>
                </a:lnTo>
                <a:lnTo>
                  <a:pt x="88174" y="40238"/>
                </a:lnTo>
                <a:lnTo>
                  <a:pt x="88174" y="937"/>
                </a:lnTo>
                <a:lnTo>
                  <a:pt x="85597" y="1574"/>
                </a:lnTo>
                <a:lnTo>
                  <a:pt x="80606" y="4191"/>
                </a:lnTo>
                <a:lnTo>
                  <a:pt x="6845" y="42887"/>
                </a:lnTo>
                <a:lnTo>
                  <a:pt x="1828" y="45504"/>
                </a:lnTo>
                <a:lnTo>
                  <a:pt x="0" y="48234"/>
                </a:lnTo>
                <a:lnTo>
                  <a:pt x="2743" y="48971"/>
                </a:lnTo>
                <a:lnTo>
                  <a:pt x="43306" y="59829"/>
                </a:lnTo>
                <a:lnTo>
                  <a:pt x="46062" y="60566"/>
                </a:lnTo>
                <a:lnTo>
                  <a:pt x="52425" y="589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4828688" y="4410729"/>
            <a:ext cx="139357" cy="60566"/>
          </a:xfrm>
          <a:custGeom>
            <a:avLst/>
            <a:gdLst/>
            <a:ahLst/>
            <a:cxnLst/>
            <a:rect l="l" t="t" r="r" b="b"/>
            <a:pathLst>
              <a:path w="139357" h="60566">
                <a:moveTo>
                  <a:pt x="52425" y="58991"/>
                </a:moveTo>
                <a:lnTo>
                  <a:pt x="57505" y="56324"/>
                </a:lnTo>
              </a:path>
              <a:path w="139357" h="60566">
                <a:moveTo>
                  <a:pt x="43306" y="59829"/>
                </a:moveTo>
                <a:lnTo>
                  <a:pt x="46062" y="60566"/>
                </a:lnTo>
                <a:lnTo>
                  <a:pt x="52425" y="58991"/>
                </a:lnTo>
              </a:path>
              <a:path w="139357" h="60566">
                <a:moveTo>
                  <a:pt x="43306" y="59829"/>
                </a:moveTo>
                <a:lnTo>
                  <a:pt x="2743" y="48971"/>
                </a:lnTo>
                <a:lnTo>
                  <a:pt x="43306" y="59830"/>
                </a:lnTo>
              </a:path>
              <a:path w="139357" h="60566">
                <a:moveTo>
                  <a:pt x="6845" y="42887"/>
                </a:moveTo>
                <a:lnTo>
                  <a:pt x="1828" y="45504"/>
                </a:lnTo>
                <a:lnTo>
                  <a:pt x="0" y="48234"/>
                </a:lnTo>
                <a:lnTo>
                  <a:pt x="2743" y="48971"/>
                </a:lnTo>
              </a:path>
              <a:path w="139357" h="60566">
                <a:moveTo>
                  <a:pt x="80606" y="4191"/>
                </a:moveTo>
                <a:lnTo>
                  <a:pt x="6845" y="42887"/>
                </a:lnTo>
              </a:path>
              <a:path w="139357" h="60566">
                <a:moveTo>
                  <a:pt x="6845" y="42889"/>
                </a:moveTo>
                <a:lnTo>
                  <a:pt x="80606" y="4191"/>
                </a:lnTo>
              </a:path>
              <a:path w="139357" h="60566">
                <a:moveTo>
                  <a:pt x="88174" y="937"/>
                </a:moveTo>
                <a:lnTo>
                  <a:pt x="85597" y="1574"/>
                </a:lnTo>
                <a:lnTo>
                  <a:pt x="80606" y="4191"/>
                </a:lnTo>
              </a:path>
              <a:path w="139357" h="60566">
                <a:moveTo>
                  <a:pt x="88174" y="40238"/>
                </a:moveTo>
                <a:lnTo>
                  <a:pt x="57505" y="56324"/>
                </a:lnTo>
                <a:lnTo>
                  <a:pt x="88174" y="4023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4879212" y="4423476"/>
            <a:ext cx="140817" cy="61328"/>
          </a:xfrm>
          <a:custGeom>
            <a:avLst/>
            <a:gdLst/>
            <a:ahLst/>
            <a:cxnLst/>
            <a:rect l="l" t="t" r="r" b="b"/>
            <a:pathLst>
              <a:path w="140817" h="61328">
                <a:moveTo>
                  <a:pt x="37650" y="27495"/>
                </a:moveTo>
                <a:lnTo>
                  <a:pt x="6984" y="43573"/>
                </a:lnTo>
                <a:lnTo>
                  <a:pt x="1904" y="46240"/>
                </a:lnTo>
                <a:lnTo>
                  <a:pt x="0" y="49009"/>
                </a:lnTo>
                <a:lnTo>
                  <a:pt x="2730" y="49745"/>
                </a:lnTo>
                <a:lnTo>
                  <a:pt x="37650" y="59076"/>
                </a:lnTo>
                <a:lnTo>
                  <a:pt x="37650" y="27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4879212" y="4423476"/>
            <a:ext cx="140817" cy="61328"/>
          </a:xfrm>
          <a:custGeom>
            <a:avLst/>
            <a:gdLst/>
            <a:ahLst/>
            <a:cxnLst/>
            <a:rect l="l" t="t" r="r" b="b"/>
            <a:pathLst>
              <a:path w="140817" h="61328">
                <a:moveTo>
                  <a:pt x="37650" y="59076"/>
                </a:moveTo>
                <a:lnTo>
                  <a:pt x="2730" y="49745"/>
                </a:lnTo>
                <a:lnTo>
                  <a:pt x="37650" y="59077"/>
                </a:lnTo>
              </a:path>
              <a:path w="140817" h="61328">
                <a:moveTo>
                  <a:pt x="6984" y="43573"/>
                </a:moveTo>
                <a:lnTo>
                  <a:pt x="1904" y="46240"/>
                </a:lnTo>
                <a:lnTo>
                  <a:pt x="0" y="49009"/>
                </a:lnTo>
                <a:lnTo>
                  <a:pt x="2730" y="49745"/>
                </a:lnTo>
              </a:path>
              <a:path w="140817" h="61328">
                <a:moveTo>
                  <a:pt x="37650" y="27495"/>
                </a:moveTo>
                <a:lnTo>
                  <a:pt x="6984" y="43573"/>
                </a:lnTo>
              </a:path>
              <a:path w="140817" h="61328">
                <a:moveTo>
                  <a:pt x="6984" y="43574"/>
                </a:moveTo>
                <a:lnTo>
                  <a:pt x="37650" y="2749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4736710" y="4458963"/>
            <a:ext cx="138049" cy="61264"/>
          </a:xfrm>
          <a:custGeom>
            <a:avLst/>
            <a:gdLst/>
            <a:ahLst/>
            <a:cxnLst/>
            <a:rect l="l" t="t" r="r" b="b"/>
            <a:pathLst>
              <a:path w="138049" h="61264">
                <a:moveTo>
                  <a:pt x="56121" y="57061"/>
                </a:moveTo>
                <a:lnTo>
                  <a:pt x="131064" y="17754"/>
                </a:lnTo>
                <a:lnTo>
                  <a:pt x="136144" y="15087"/>
                </a:lnTo>
                <a:lnTo>
                  <a:pt x="138049" y="12331"/>
                </a:lnTo>
                <a:lnTo>
                  <a:pt x="135280" y="11595"/>
                </a:lnTo>
                <a:lnTo>
                  <a:pt x="94716" y="736"/>
                </a:lnTo>
                <a:lnTo>
                  <a:pt x="91973" y="0"/>
                </a:lnTo>
                <a:lnTo>
                  <a:pt x="85674" y="1536"/>
                </a:lnTo>
                <a:lnTo>
                  <a:pt x="80657" y="4165"/>
                </a:lnTo>
                <a:lnTo>
                  <a:pt x="6896" y="42862"/>
                </a:lnTo>
                <a:lnTo>
                  <a:pt x="1892" y="45478"/>
                </a:lnTo>
                <a:lnTo>
                  <a:pt x="0" y="48234"/>
                </a:lnTo>
                <a:lnTo>
                  <a:pt x="2679" y="49009"/>
                </a:lnTo>
                <a:lnTo>
                  <a:pt x="42087" y="60490"/>
                </a:lnTo>
                <a:lnTo>
                  <a:pt x="44754" y="61264"/>
                </a:lnTo>
                <a:lnTo>
                  <a:pt x="51041" y="59728"/>
                </a:lnTo>
                <a:lnTo>
                  <a:pt x="56121" y="570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4736710" y="4458963"/>
            <a:ext cx="138049" cy="61264"/>
          </a:xfrm>
          <a:custGeom>
            <a:avLst/>
            <a:gdLst/>
            <a:ahLst/>
            <a:cxnLst/>
            <a:rect l="l" t="t" r="r" b="b"/>
            <a:pathLst>
              <a:path w="138049" h="61264">
                <a:moveTo>
                  <a:pt x="56121" y="57061"/>
                </a:moveTo>
                <a:lnTo>
                  <a:pt x="51041" y="59728"/>
                </a:lnTo>
                <a:lnTo>
                  <a:pt x="44754" y="61264"/>
                </a:lnTo>
                <a:lnTo>
                  <a:pt x="42087" y="60490"/>
                </a:lnTo>
                <a:lnTo>
                  <a:pt x="2679" y="49009"/>
                </a:lnTo>
                <a:lnTo>
                  <a:pt x="0" y="48234"/>
                </a:lnTo>
                <a:lnTo>
                  <a:pt x="1892" y="45478"/>
                </a:lnTo>
                <a:lnTo>
                  <a:pt x="6896" y="42862"/>
                </a:lnTo>
                <a:lnTo>
                  <a:pt x="80657" y="4165"/>
                </a:lnTo>
                <a:lnTo>
                  <a:pt x="85674" y="1536"/>
                </a:lnTo>
                <a:lnTo>
                  <a:pt x="91973" y="0"/>
                </a:lnTo>
                <a:lnTo>
                  <a:pt x="94716" y="736"/>
                </a:lnTo>
                <a:lnTo>
                  <a:pt x="135280" y="11595"/>
                </a:lnTo>
                <a:lnTo>
                  <a:pt x="138049" y="12331"/>
                </a:lnTo>
                <a:lnTo>
                  <a:pt x="136144" y="15087"/>
                </a:lnTo>
                <a:lnTo>
                  <a:pt x="131064" y="17754"/>
                </a:lnTo>
                <a:lnTo>
                  <a:pt x="56121" y="570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4785784" y="4472492"/>
            <a:ext cx="139509" cy="62014"/>
          </a:xfrm>
          <a:custGeom>
            <a:avLst/>
            <a:gdLst/>
            <a:ahLst/>
            <a:cxnLst/>
            <a:rect l="l" t="t" r="r" b="b"/>
            <a:pathLst>
              <a:path w="139509" h="62014">
                <a:moveTo>
                  <a:pt x="51104" y="60439"/>
                </a:moveTo>
                <a:lnTo>
                  <a:pt x="56261" y="57734"/>
                </a:lnTo>
                <a:lnTo>
                  <a:pt x="131079" y="18502"/>
                </a:lnTo>
                <a:lnTo>
                  <a:pt x="131079" y="10064"/>
                </a:lnTo>
                <a:lnTo>
                  <a:pt x="96164" y="723"/>
                </a:lnTo>
                <a:lnTo>
                  <a:pt x="93433" y="0"/>
                </a:lnTo>
                <a:lnTo>
                  <a:pt x="87071" y="1562"/>
                </a:lnTo>
                <a:lnTo>
                  <a:pt x="81991" y="4216"/>
                </a:lnTo>
                <a:lnTo>
                  <a:pt x="7048" y="43535"/>
                </a:lnTo>
                <a:lnTo>
                  <a:pt x="1968" y="46202"/>
                </a:lnTo>
                <a:lnTo>
                  <a:pt x="0" y="48996"/>
                </a:lnTo>
                <a:lnTo>
                  <a:pt x="2679" y="49771"/>
                </a:lnTo>
                <a:lnTo>
                  <a:pt x="42049" y="61226"/>
                </a:lnTo>
                <a:lnTo>
                  <a:pt x="44742" y="62014"/>
                </a:lnTo>
                <a:lnTo>
                  <a:pt x="51104" y="604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4785784" y="4472492"/>
            <a:ext cx="139509" cy="62014"/>
          </a:xfrm>
          <a:custGeom>
            <a:avLst/>
            <a:gdLst/>
            <a:ahLst/>
            <a:cxnLst/>
            <a:rect l="l" t="t" r="r" b="b"/>
            <a:pathLst>
              <a:path w="139509" h="62014">
                <a:moveTo>
                  <a:pt x="51104" y="60439"/>
                </a:moveTo>
                <a:lnTo>
                  <a:pt x="56261" y="57734"/>
                </a:lnTo>
              </a:path>
              <a:path w="139509" h="62014">
                <a:moveTo>
                  <a:pt x="42049" y="61226"/>
                </a:moveTo>
                <a:lnTo>
                  <a:pt x="44742" y="62014"/>
                </a:lnTo>
                <a:lnTo>
                  <a:pt x="51104" y="60439"/>
                </a:lnTo>
              </a:path>
              <a:path w="139509" h="62014">
                <a:moveTo>
                  <a:pt x="42049" y="61226"/>
                </a:moveTo>
                <a:lnTo>
                  <a:pt x="2679" y="49771"/>
                </a:lnTo>
                <a:lnTo>
                  <a:pt x="42049" y="61227"/>
                </a:lnTo>
              </a:path>
              <a:path w="139509" h="62014">
                <a:moveTo>
                  <a:pt x="7048" y="43535"/>
                </a:moveTo>
                <a:lnTo>
                  <a:pt x="1968" y="46202"/>
                </a:lnTo>
                <a:lnTo>
                  <a:pt x="0" y="48996"/>
                </a:lnTo>
                <a:lnTo>
                  <a:pt x="2679" y="49771"/>
                </a:lnTo>
              </a:path>
              <a:path w="139509" h="62014">
                <a:moveTo>
                  <a:pt x="131079" y="10064"/>
                </a:moveTo>
                <a:lnTo>
                  <a:pt x="96164" y="723"/>
                </a:lnTo>
                <a:lnTo>
                  <a:pt x="93433" y="0"/>
                </a:lnTo>
                <a:lnTo>
                  <a:pt x="87071" y="1562"/>
                </a:lnTo>
                <a:lnTo>
                  <a:pt x="81991" y="4216"/>
                </a:lnTo>
                <a:lnTo>
                  <a:pt x="7048" y="43535"/>
                </a:lnTo>
              </a:path>
              <a:path w="139509" h="62014">
                <a:moveTo>
                  <a:pt x="56261" y="57734"/>
                </a:moveTo>
                <a:lnTo>
                  <a:pt x="131079" y="1850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4834858" y="4485999"/>
            <a:ext cx="140957" cy="62776"/>
          </a:xfrm>
          <a:custGeom>
            <a:avLst/>
            <a:gdLst/>
            <a:ahLst/>
            <a:cxnLst/>
            <a:rect l="l" t="t" r="r" b="b"/>
            <a:pathLst>
              <a:path w="140957" h="62776">
                <a:moveTo>
                  <a:pt x="51168" y="61175"/>
                </a:moveTo>
                <a:lnTo>
                  <a:pt x="56413" y="58432"/>
                </a:lnTo>
                <a:lnTo>
                  <a:pt x="82005" y="45005"/>
                </a:lnTo>
                <a:lnTo>
                  <a:pt x="82005" y="4990"/>
                </a:lnTo>
                <a:lnTo>
                  <a:pt x="7188" y="44221"/>
                </a:lnTo>
                <a:lnTo>
                  <a:pt x="2032" y="46939"/>
                </a:lnTo>
                <a:lnTo>
                  <a:pt x="0" y="49758"/>
                </a:lnTo>
                <a:lnTo>
                  <a:pt x="2679" y="50545"/>
                </a:lnTo>
                <a:lnTo>
                  <a:pt x="42087" y="62001"/>
                </a:lnTo>
                <a:lnTo>
                  <a:pt x="44742" y="62776"/>
                </a:lnTo>
                <a:lnTo>
                  <a:pt x="51168" y="61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4834858" y="4485999"/>
            <a:ext cx="140957" cy="62776"/>
          </a:xfrm>
          <a:custGeom>
            <a:avLst/>
            <a:gdLst/>
            <a:ahLst/>
            <a:cxnLst/>
            <a:rect l="l" t="t" r="r" b="b"/>
            <a:pathLst>
              <a:path w="140957" h="62776">
                <a:moveTo>
                  <a:pt x="51168" y="61175"/>
                </a:moveTo>
                <a:lnTo>
                  <a:pt x="56413" y="58432"/>
                </a:lnTo>
              </a:path>
              <a:path w="140957" h="62776">
                <a:moveTo>
                  <a:pt x="42087" y="62001"/>
                </a:moveTo>
                <a:lnTo>
                  <a:pt x="44742" y="62776"/>
                </a:lnTo>
                <a:lnTo>
                  <a:pt x="51168" y="61175"/>
                </a:lnTo>
              </a:path>
              <a:path w="140957" h="62776">
                <a:moveTo>
                  <a:pt x="42087" y="62001"/>
                </a:moveTo>
                <a:lnTo>
                  <a:pt x="2679" y="50545"/>
                </a:lnTo>
                <a:lnTo>
                  <a:pt x="42087" y="62002"/>
                </a:lnTo>
              </a:path>
              <a:path w="140957" h="62776">
                <a:moveTo>
                  <a:pt x="7188" y="44221"/>
                </a:moveTo>
                <a:lnTo>
                  <a:pt x="2032" y="46939"/>
                </a:lnTo>
                <a:lnTo>
                  <a:pt x="0" y="49758"/>
                </a:lnTo>
                <a:lnTo>
                  <a:pt x="2679" y="50545"/>
                </a:lnTo>
              </a:path>
              <a:path w="140957" h="62776">
                <a:moveTo>
                  <a:pt x="82005" y="4990"/>
                </a:moveTo>
                <a:lnTo>
                  <a:pt x="7188" y="44221"/>
                </a:lnTo>
              </a:path>
              <a:path w="140957" h="62776">
                <a:moveTo>
                  <a:pt x="56413" y="58432"/>
                </a:moveTo>
                <a:lnTo>
                  <a:pt x="82005" y="4500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4883920" y="4499519"/>
            <a:ext cx="142417" cy="63538"/>
          </a:xfrm>
          <a:custGeom>
            <a:avLst/>
            <a:gdLst/>
            <a:ahLst/>
            <a:cxnLst/>
            <a:rect l="l" t="t" r="r" b="b"/>
            <a:pathLst>
              <a:path w="142417" h="63538">
                <a:moveTo>
                  <a:pt x="32942" y="31485"/>
                </a:moveTo>
                <a:lnTo>
                  <a:pt x="7353" y="44907"/>
                </a:lnTo>
                <a:lnTo>
                  <a:pt x="2108" y="47663"/>
                </a:lnTo>
                <a:lnTo>
                  <a:pt x="0" y="50533"/>
                </a:lnTo>
                <a:lnTo>
                  <a:pt x="2692" y="51308"/>
                </a:lnTo>
                <a:lnTo>
                  <a:pt x="32942" y="60116"/>
                </a:lnTo>
                <a:lnTo>
                  <a:pt x="32942" y="314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4883920" y="4499519"/>
            <a:ext cx="142417" cy="63538"/>
          </a:xfrm>
          <a:custGeom>
            <a:avLst/>
            <a:gdLst/>
            <a:ahLst/>
            <a:cxnLst/>
            <a:rect l="l" t="t" r="r" b="b"/>
            <a:pathLst>
              <a:path w="142417" h="63538">
                <a:moveTo>
                  <a:pt x="2692" y="51308"/>
                </a:moveTo>
                <a:lnTo>
                  <a:pt x="32942" y="60116"/>
                </a:lnTo>
              </a:path>
              <a:path w="142417" h="63538">
                <a:moveTo>
                  <a:pt x="7353" y="44907"/>
                </a:moveTo>
                <a:lnTo>
                  <a:pt x="2108" y="47663"/>
                </a:lnTo>
                <a:lnTo>
                  <a:pt x="0" y="50533"/>
                </a:lnTo>
                <a:lnTo>
                  <a:pt x="2692" y="51308"/>
                </a:lnTo>
              </a:path>
              <a:path w="142417" h="63538">
                <a:moveTo>
                  <a:pt x="32942" y="31485"/>
                </a:moveTo>
                <a:lnTo>
                  <a:pt x="7353" y="44907"/>
                </a:lnTo>
              </a:path>
              <a:path w="142417" h="63538">
                <a:moveTo>
                  <a:pt x="7353" y="44908"/>
                </a:moveTo>
                <a:lnTo>
                  <a:pt x="32942" y="3148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4644735" y="4507208"/>
            <a:ext cx="136728" cy="61950"/>
          </a:xfrm>
          <a:custGeom>
            <a:avLst/>
            <a:gdLst/>
            <a:ahLst/>
            <a:cxnLst/>
            <a:rect l="l" t="t" r="r" b="b"/>
            <a:pathLst>
              <a:path w="136728" h="61950">
                <a:moveTo>
                  <a:pt x="54724" y="57785"/>
                </a:moveTo>
                <a:lnTo>
                  <a:pt x="129679" y="18478"/>
                </a:lnTo>
                <a:lnTo>
                  <a:pt x="134759" y="15811"/>
                </a:lnTo>
                <a:lnTo>
                  <a:pt x="136728" y="13017"/>
                </a:lnTo>
                <a:lnTo>
                  <a:pt x="134061" y="12242"/>
                </a:lnTo>
                <a:lnTo>
                  <a:pt x="94653" y="774"/>
                </a:lnTo>
                <a:lnTo>
                  <a:pt x="91973" y="0"/>
                </a:lnTo>
                <a:lnTo>
                  <a:pt x="85750" y="1498"/>
                </a:lnTo>
                <a:lnTo>
                  <a:pt x="80759" y="4114"/>
                </a:lnTo>
                <a:lnTo>
                  <a:pt x="6972" y="42824"/>
                </a:lnTo>
                <a:lnTo>
                  <a:pt x="1955" y="45453"/>
                </a:lnTo>
                <a:lnTo>
                  <a:pt x="0" y="48234"/>
                </a:lnTo>
                <a:lnTo>
                  <a:pt x="2578" y="49060"/>
                </a:lnTo>
                <a:lnTo>
                  <a:pt x="40830" y="61137"/>
                </a:lnTo>
                <a:lnTo>
                  <a:pt x="43408" y="61950"/>
                </a:lnTo>
                <a:lnTo>
                  <a:pt x="49644" y="60452"/>
                </a:lnTo>
                <a:lnTo>
                  <a:pt x="54724" y="577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4644735" y="4507208"/>
            <a:ext cx="136728" cy="61950"/>
          </a:xfrm>
          <a:custGeom>
            <a:avLst/>
            <a:gdLst/>
            <a:ahLst/>
            <a:cxnLst/>
            <a:rect l="l" t="t" r="r" b="b"/>
            <a:pathLst>
              <a:path w="136728" h="61950">
                <a:moveTo>
                  <a:pt x="54724" y="57785"/>
                </a:moveTo>
                <a:lnTo>
                  <a:pt x="49644" y="60452"/>
                </a:lnTo>
                <a:lnTo>
                  <a:pt x="43408" y="61950"/>
                </a:lnTo>
                <a:lnTo>
                  <a:pt x="40830" y="61137"/>
                </a:lnTo>
                <a:lnTo>
                  <a:pt x="2578" y="49060"/>
                </a:lnTo>
                <a:lnTo>
                  <a:pt x="0" y="48234"/>
                </a:lnTo>
                <a:lnTo>
                  <a:pt x="1955" y="45453"/>
                </a:lnTo>
                <a:lnTo>
                  <a:pt x="6972" y="42824"/>
                </a:lnTo>
                <a:lnTo>
                  <a:pt x="80759" y="4114"/>
                </a:lnTo>
                <a:lnTo>
                  <a:pt x="85750" y="1498"/>
                </a:lnTo>
                <a:lnTo>
                  <a:pt x="91973" y="0"/>
                </a:lnTo>
                <a:lnTo>
                  <a:pt x="94653" y="774"/>
                </a:lnTo>
                <a:lnTo>
                  <a:pt x="134061" y="12242"/>
                </a:lnTo>
                <a:lnTo>
                  <a:pt x="136728" y="13017"/>
                </a:lnTo>
                <a:lnTo>
                  <a:pt x="134759" y="15811"/>
                </a:lnTo>
                <a:lnTo>
                  <a:pt x="129679" y="18478"/>
                </a:lnTo>
                <a:lnTo>
                  <a:pt x="54724" y="5778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4692358" y="4521488"/>
            <a:ext cx="138176" cy="62712"/>
          </a:xfrm>
          <a:custGeom>
            <a:avLst/>
            <a:gdLst/>
            <a:ahLst/>
            <a:cxnLst/>
            <a:rect l="l" t="t" r="r" b="b"/>
            <a:pathLst>
              <a:path w="138175" h="62712">
                <a:moveTo>
                  <a:pt x="54863" y="58470"/>
                </a:moveTo>
                <a:lnTo>
                  <a:pt x="131000" y="18554"/>
                </a:lnTo>
                <a:lnTo>
                  <a:pt x="136143" y="15836"/>
                </a:lnTo>
                <a:lnTo>
                  <a:pt x="138175" y="13017"/>
                </a:lnTo>
                <a:lnTo>
                  <a:pt x="135483" y="12230"/>
                </a:lnTo>
                <a:lnTo>
                  <a:pt x="96100" y="774"/>
                </a:lnTo>
                <a:lnTo>
                  <a:pt x="93433" y="0"/>
                </a:lnTo>
                <a:lnTo>
                  <a:pt x="87134" y="1536"/>
                </a:lnTo>
                <a:lnTo>
                  <a:pt x="82054" y="4203"/>
                </a:lnTo>
                <a:lnTo>
                  <a:pt x="7099" y="43510"/>
                </a:lnTo>
                <a:lnTo>
                  <a:pt x="2019" y="46177"/>
                </a:lnTo>
                <a:lnTo>
                  <a:pt x="0" y="49009"/>
                </a:lnTo>
                <a:lnTo>
                  <a:pt x="2590" y="49822"/>
                </a:lnTo>
                <a:lnTo>
                  <a:pt x="40817" y="61899"/>
                </a:lnTo>
                <a:lnTo>
                  <a:pt x="43421" y="62712"/>
                </a:lnTo>
                <a:lnTo>
                  <a:pt x="49707" y="61175"/>
                </a:lnTo>
                <a:lnTo>
                  <a:pt x="54863" y="584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4692358" y="4521488"/>
            <a:ext cx="138176" cy="62712"/>
          </a:xfrm>
          <a:custGeom>
            <a:avLst/>
            <a:gdLst/>
            <a:ahLst/>
            <a:cxnLst/>
            <a:rect l="l" t="t" r="r" b="b"/>
            <a:pathLst>
              <a:path w="138175" h="62712">
                <a:moveTo>
                  <a:pt x="54863" y="58470"/>
                </a:moveTo>
                <a:lnTo>
                  <a:pt x="49707" y="61175"/>
                </a:lnTo>
                <a:lnTo>
                  <a:pt x="43421" y="62712"/>
                </a:lnTo>
                <a:lnTo>
                  <a:pt x="40817" y="61899"/>
                </a:lnTo>
                <a:lnTo>
                  <a:pt x="2590" y="49822"/>
                </a:lnTo>
                <a:lnTo>
                  <a:pt x="0" y="49009"/>
                </a:lnTo>
                <a:lnTo>
                  <a:pt x="2019" y="46177"/>
                </a:lnTo>
                <a:lnTo>
                  <a:pt x="7099" y="43510"/>
                </a:lnTo>
                <a:lnTo>
                  <a:pt x="82054" y="4203"/>
                </a:lnTo>
                <a:lnTo>
                  <a:pt x="87134" y="1536"/>
                </a:lnTo>
                <a:lnTo>
                  <a:pt x="93433" y="0"/>
                </a:lnTo>
                <a:lnTo>
                  <a:pt x="96100" y="774"/>
                </a:lnTo>
                <a:lnTo>
                  <a:pt x="135483" y="12230"/>
                </a:lnTo>
                <a:lnTo>
                  <a:pt x="138175" y="13017"/>
                </a:lnTo>
                <a:lnTo>
                  <a:pt x="136143" y="15836"/>
                </a:lnTo>
                <a:lnTo>
                  <a:pt x="131000" y="18554"/>
                </a:lnTo>
                <a:lnTo>
                  <a:pt x="54863" y="5847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4739976" y="4535768"/>
            <a:ext cx="139623" cy="63474"/>
          </a:xfrm>
          <a:custGeom>
            <a:avLst/>
            <a:gdLst/>
            <a:ahLst/>
            <a:cxnLst/>
            <a:rect l="l" t="t" r="r" b="b"/>
            <a:pathLst>
              <a:path w="139623" h="63474">
                <a:moveTo>
                  <a:pt x="83375" y="4279"/>
                </a:moveTo>
                <a:lnTo>
                  <a:pt x="7251" y="44195"/>
                </a:lnTo>
                <a:lnTo>
                  <a:pt x="2095" y="46901"/>
                </a:lnTo>
                <a:lnTo>
                  <a:pt x="0" y="49758"/>
                </a:lnTo>
                <a:lnTo>
                  <a:pt x="2603" y="50584"/>
                </a:lnTo>
                <a:lnTo>
                  <a:pt x="40830" y="62661"/>
                </a:lnTo>
                <a:lnTo>
                  <a:pt x="43433" y="63474"/>
                </a:lnTo>
                <a:lnTo>
                  <a:pt x="49783" y="61912"/>
                </a:lnTo>
                <a:lnTo>
                  <a:pt x="55016" y="59156"/>
                </a:lnTo>
                <a:lnTo>
                  <a:pt x="132295" y="18630"/>
                </a:lnTo>
                <a:lnTo>
                  <a:pt x="137553" y="15874"/>
                </a:lnTo>
                <a:lnTo>
                  <a:pt x="139623" y="13017"/>
                </a:lnTo>
                <a:lnTo>
                  <a:pt x="136969" y="12242"/>
                </a:lnTo>
                <a:lnTo>
                  <a:pt x="97561" y="774"/>
                </a:lnTo>
                <a:lnTo>
                  <a:pt x="94881" y="0"/>
                </a:lnTo>
                <a:lnTo>
                  <a:pt x="88531" y="1562"/>
                </a:lnTo>
                <a:lnTo>
                  <a:pt x="83375" y="42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4739976" y="4535768"/>
            <a:ext cx="139623" cy="63474"/>
          </a:xfrm>
          <a:custGeom>
            <a:avLst/>
            <a:gdLst/>
            <a:ahLst/>
            <a:cxnLst/>
            <a:rect l="l" t="t" r="r" b="b"/>
            <a:pathLst>
              <a:path w="139623" h="63474">
                <a:moveTo>
                  <a:pt x="55016" y="59156"/>
                </a:moveTo>
                <a:lnTo>
                  <a:pt x="49783" y="61912"/>
                </a:lnTo>
                <a:lnTo>
                  <a:pt x="43433" y="63474"/>
                </a:lnTo>
                <a:lnTo>
                  <a:pt x="40830" y="62661"/>
                </a:lnTo>
                <a:lnTo>
                  <a:pt x="2603" y="50584"/>
                </a:lnTo>
                <a:lnTo>
                  <a:pt x="0" y="49758"/>
                </a:lnTo>
                <a:lnTo>
                  <a:pt x="2095" y="46901"/>
                </a:lnTo>
                <a:lnTo>
                  <a:pt x="7251" y="44195"/>
                </a:lnTo>
                <a:lnTo>
                  <a:pt x="83375" y="4279"/>
                </a:lnTo>
                <a:lnTo>
                  <a:pt x="88531" y="1562"/>
                </a:lnTo>
                <a:lnTo>
                  <a:pt x="94881" y="0"/>
                </a:lnTo>
                <a:lnTo>
                  <a:pt x="97561" y="774"/>
                </a:lnTo>
                <a:lnTo>
                  <a:pt x="136969" y="12242"/>
                </a:lnTo>
                <a:lnTo>
                  <a:pt x="139623" y="13017"/>
                </a:lnTo>
                <a:lnTo>
                  <a:pt x="137553" y="15874"/>
                </a:lnTo>
                <a:lnTo>
                  <a:pt x="132295" y="18630"/>
                </a:lnTo>
                <a:lnTo>
                  <a:pt x="55016" y="591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4787600" y="4550055"/>
            <a:ext cx="141084" cy="64223"/>
          </a:xfrm>
          <a:custGeom>
            <a:avLst/>
            <a:gdLst/>
            <a:ahLst/>
            <a:cxnLst/>
            <a:rect l="l" t="t" r="r" b="b"/>
            <a:pathLst>
              <a:path w="141084" h="64223">
                <a:moveTo>
                  <a:pt x="49847" y="62636"/>
                </a:moveTo>
                <a:lnTo>
                  <a:pt x="55168" y="59842"/>
                </a:lnTo>
                <a:lnTo>
                  <a:pt x="129261" y="20972"/>
                </a:lnTo>
                <a:lnTo>
                  <a:pt x="129261" y="9574"/>
                </a:lnTo>
                <a:lnTo>
                  <a:pt x="99009" y="774"/>
                </a:lnTo>
                <a:lnTo>
                  <a:pt x="96329" y="0"/>
                </a:lnTo>
                <a:lnTo>
                  <a:pt x="89928" y="1587"/>
                </a:lnTo>
                <a:lnTo>
                  <a:pt x="84683" y="4343"/>
                </a:lnTo>
                <a:lnTo>
                  <a:pt x="7391" y="44869"/>
                </a:lnTo>
                <a:lnTo>
                  <a:pt x="2158" y="47625"/>
                </a:lnTo>
                <a:lnTo>
                  <a:pt x="0" y="50520"/>
                </a:lnTo>
                <a:lnTo>
                  <a:pt x="2590" y="51333"/>
                </a:lnTo>
                <a:lnTo>
                  <a:pt x="40830" y="63411"/>
                </a:lnTo>
                <a:lnTo>
                  <a:pt x="43408" y="64223"/>
                </a:lnTo>
                <a:lnTo>
                  <a:pt x="49847" y="626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4787600" y="4550055"/>
            <a:ext cx="141084" cy="64223"/>
          </a:xfrm>
          <a:custGeom>
            <a:avLst/>
            <a:gdLst/>
            <a:ahLst/>
            <a:cxnLst/>
            <a:rect l="l" t="t" r="r" b="b"/>
            <a:pathLst>
              <a:path w="141084" h="64223">
                <a:moveTo>
                  <a:pt x="49847" y="62636"/>
                </a:moveTo>
                <a:lnTo>
                  <a:pt x="55168" y="59842"/>
                </a:lnTo>
              </a:path>
              <a:path w="141084" h="64223">
                <a:moveTo>
                  <a:pt x="40830" y="63411"/>
                </a:moveTo>
                <a:lnTo>
                  <a:pt x="43408" y="64223"/>
                </a:lnTo>
                <a:lnTo>
                  <a:pt x="49847" y="62636"/>
                </a:lnTo>
              </a:path>
              <a:path w="141084" h="64223">
                <a:moveTo>
                  <a:pt x="40830" y="63411"/>
                </a:moveTo>
                <a:lnTo>
                  <a:pt x="2590" y="51333"/>
                </a:lnTo>
                <a:lnTo>
                  <a:pt x="40830" y="63412"/>
                </a:lnTo>
              </a:path>
              <a:path w="141084" h="64223">
                <a:moveTo>
                  <a:pt x="7391" y="44869"/>
                </a:moveTo>
                <a:lnTo>
                  <a:pt x="2158" y="47625"/>
                </a:lnTo>
                <a:lnTo>
                  <a:pt x="0" y="50520"/>
                </a:lnTo>
                <a:lnTo>
                  <a:pt x="2590" y="51333"/>
                </a:lnTo>
              </a:path>
              <a:path w="141084" h="64223">
                <a:moveTo>
                  <a:pt x="84683" y="4343"/>
                </a:moveTo>
                <a:lnTo>
                  <a:pt x="7391" y="44869"/>
                </a:lnTo>
              </a:path>
              <a:path w="141084" h="64223">
                <a:moveTo>
                  <a:pt x="7391" y="44870"/>
                </a:moveTo>
                <a:lnTo>
                  <a:pt x="84683" y="4343"/>
                </a:lnTo>
              </a:path>
              <a:path w="141084" h="64223">
                <a:moveTo>
                  <a:pt x="129261" y="9574"/>
                </a:moveTo>
                <a:lnTo>
                  <a:pt x="99009" y="774"/>
                </a:lnTo>
                <a:lnTo>
                  <a:pt x="96329" y="0"/>
                </a:lnTo>
                <a:lnTo>
                  <a:pt x="89928" y="1587"/>
                </a:lnTo>
                <a:lnTo>
                  <a:pt x="84683" y="4343"/>
                </a:lnTo>
              </a:path>
              <a:path w="141084" h="64223">
                <a:moveTo>
                  <a:pt x="129261" y="20972"/>
                </a:moveTo>
                <a:lnTo>
                  <a:pt x="55168" y="59842"/>
                </a:lnTo>
                <a:lnTo>
                  <a:pt x="129261" y="2097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4835228" y="4564329"/>
            <a:ext cx="142544" cy="64998"/>
          </a:xfrm>
          <a:custGeom>
            <a:avLst/>
            <a:gdLst/>
            <a:ahLst/>
            <a:cxnLst/>
            <a:rect l="l" t="t" r="r" b="b"/>
            <a:pathLst>
              <a:path w="142544" h="64998">
                <a:moveTo>
                  <a:pt x="49898" y="63360"/>
                </a:moveTo>
                <a:lnTo>
                  <a:pt x="55295" y="60540"/>
                </a:lnTo>
                <a:lnTo>
                  <a:pt x="81634" y="46724"/>
                </a:lnTo>
                <a:lnTo>
                  <a:pt x="81634" y="6698"/>
                </a:lnTo>
                <a:lnTo>
                  <a:pt x="7543" y="45567"/>
                </a:lnTo>
                <a:lnTo>
                  <a:pt x="2222" y="48361"/>
                </a:lnTo>
                <a:lnTo>
                  <a:pt x="0" y="51282"/>
                </a:lnTo>
                <a:lnTo>
                  <a:pt x="2603" y="52108"/>
                </a:lnTo>
                <a:lnTo>
                  <a:pt x="40817" y="64185"/>
                </a:lnTo>
                <a:lnTo>
                  <a:pt x="43421" y="64998"/>
                </a:lnTo>
                <a:lnTo>
                  <a:pt x="49898" y="633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4835228" y="4564329"/>
            <a:ext cx="142544" cy="64998"/>
          </a:xfrm>
          <a:custGeom>
            <a:avLst/>
            <a:gdLst/>
            <a:ahLst/>
            <a:cxnLst/>
            <a:rect l="l" t="t" r="r" b="b"/>
            <a:pathLst>
              <a:path w="142544" h="64998">
                <a:moveTo>
                  <a:pt x="49898" y="63360"/>
                </a:moveTo>
                <a:lnTo>
                  <a:pt x="55295" y="60540"/>
                </a:lnTo>
              </a:path>
              <a:path w="142544" h="64998">
                <a:moveTo>
                  <a:pt x="2603" y="52108"/>
                </a:moveTo>
                <a:lnTo>
                  <a:pt x="40817" y="64185"/>
                </a:lnTo>
                <a:lnTo>
                  <a:pt x="43421" y="64998"/>
                </a:lnTo>
                <a:lnTo>
                  <a:pt x="49898" y="63360"/>
                </a:lnTo>
              </a:path>
              <a:path w="142544" h="64998">
                <a:moveTo>
                  <a:pt x="7543" y="45567"/>
                </a:moveTo>
                <a:lnTo>
                  <a:pt x="2222" y="48361"/>
                </a:lnTo>
                <a:lnTo>
                  <a:pt x="0" y="51282"/>
                </a:lnTo>
                <a:lnTo>
                  <a:pt x="2603" y="52108"/>
                </a:lnTo>
              </a:path>
              <a:path w="142544" h="64998">
                <a:moveTo>
                  <a:pt x="81634" y="6698"/>
                </a:moveTo>
                <a:lnTo>
                  <a:pt x="7543" y="45567"/>
                </a:lnTo>
              </a:path>
              <a:path w="142544" h="64998">
                <a:moveTo>
                  <a:pt x="7543" y="45568"/>
                </a:moveTo>
                <a:lnTo>
                  <a:pt x="81634" y="6698"/>
                </a:lnTo>
              </a:path>
              <a:path w="142544" h="64998">
                <a:moveTo>
                  <a:pt x="81634" y="46724"/>
                </a:moveTo>
                <a:lnTo>
                  <a:pt x="55295" y="60540"/>
                </a:lnTo>
                <a:lnTo>
                  <a:pt x="81634" y="4672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4882846" y="4578601"/>
            <a:ext cx="143992" cy="65760"/>
          </a:xfrm>
          <a:custGeom>
            <a:avLst/>
            <a:gdLst/>
            <a:ahLst/>
            <a:cxnLst/>
            <a:rect l="l" t="t" r="r" b="b"/>
            <a:pathLst>
              <a:path w="143992" h="65760">
                <a:moveTo>
                  <a:pt x="34015" y="32453"/>
                </a:moveTo>
                <a:lnTo>
                  <a:pt x="7683" y="46266"/>
                </a:lnTo>
                <a:lnTo>
                  <a:pt x="2286" y="49098"/>
                </a:lnTo>
                <a:lnTo>
                  <a:pt x="0" y="52044"/>
                </a:lnTo>
                <a:lnTo>
                  <a:pt x="2603" y="52870"/>
                </a:lnTo>
                <a:lnTo>
                  <a:pt x="34015" y="62794"/>
                </a:lnTo>
                <a:lnTo>
                  <a:pt x="34015" y="324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4882846" y="4578601"/>
            <a:ext cx="143992" cy="65760"/>
          </a:xfrm>
          <a:custGeom>
            <a:avLst/>
            <a:gdLst/>
            <a:ahLst/>
            <a:cxnLst/>
            <a:rect l="l" t="t" r="r" b="b"/>
            <a:pathLst>
              <a:path w="143992" h="65760">
                <a:moveTo>
                  <a:pt x="34015" y="62794"/>
                </a:moveTo>
                <a:lnTo>
                  <a:pt x="2603" y="52870"/>
                </a:lnTo>
                <a:lnTo>
                  <a:pt x="34015" y="62795"/>
                </a:lnTo>
              </a:path>
              <a:path w="143992" h="65760">
                <a:moveTo>
                  <a:pt x="7683" y="46266"/>
                </a:moveTo>
                <a:lnTo>
                  <a:pt x="2286" y="49098"/>
                </a:lnTo>
                <a:lnTo>
                  <a:pt x="0" y="52044"/>
                </a:lnTo>
                <a:lnTo>
                  <a:pt x="2603" y="52870"/>
                </a:lnTo>
              </a:path>
              <a:path w="143992" h="65760">
                <a:moveTo>
                  <a:pt x="34015" y="32453"/>
                </a:moveTo>
                <a:lnTo>
                  <a:pt x="7683" y="46266"/>
                </a:lnTo>
              </a:path>
              <a:path w="143992" h="65760">
                <a:moveTo>
                  <a:pt x="7683" y="46267"/>
                </a:moveTo>
                <a:lnTo>
                  <a:pt x="34015" y="3245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4552755" y="4555446"/>
            <a:ext cx="135394" cy="62649"/>
          </a:xfrm>
          <a:custGeom>
            <a:avLst/>
            <a:gdLst/>
            <a:ahLst/>
            <a:cxnLst/>
            <a:rect l="l" t="t" r="r" b="b"/>
            <a:pathLst>
              <a:path w="135394" h="62649">
                <a:moveTo>
                  <a:pt x="53339" y="58521"/>
                </a:moveTo>
                <a:lnTo>
                  <a:pt x="128295" y="19215"/>
                </a:lnTo>
                <a:lnTo>
                  <a:pt x="133362" y="16535"/>
                </a:lnTo>
                <a:lnTo>
                  <a:pt x="135394" y="13716"/>
                </a:lnTo>
                <a:lnTo>
                  <a:pt x="132816" y="12903"/>
                </a:lnTo>
                <a:lnTo>
                  <a:pt x="94564" y="825"/>
                </a:lnTo>
                <a:lnTo>
                  <a:pt x="91986" y="0"/>
                </a:lnTo>
                <a:lnTo>
                  <a:pt x="85839" y="1460"/>
                </a:lnTo>
                <a:lnTo>
                  <a:pt x="80835" y="4089"/>
                </a:lnTo>
                <a:lnTo>
                  <a:pt x="7048" y="42786"/>
                </a:lnTo>
                <a:lnTo>
                  <a:pt x="2031" y="45415"/>
                </a:lnTo>
                <a:lnTo>
                  <a:pt x="0" y="48234"/>
                </a:lnTo>
                <a:lnTo>
                  <a:pt x="2539" y="49098"/>
                </a:lnTo>
                <a:lnTo>
                  <a:pt x="39585" y="61785"/>
                </a:lnTo>
                <a:lnTo>
                  <a:pt x="42113" y="62649"/>
                </a:lnTo>
                <a:lnTo>
                  <a:pt x="48272" y="61188"/>
                </a:lnTo>
                <a:lnTo>
                  <a:pt x="53339" y="585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4552755" y="4555446"/>
            <a:ext cx="135394" cy="62649"/>
          </a:xfrm>
          <a:custGeom>
            <a:avLst/>
            <a:gdLst/>
            <a:ahLst/>
            <a:cxnLst/>
            <a:rect l="l" t="t" r="r" b="b"/>
            <a:pathLst>
              <a:path w="135394" h="62649">
                <a:moveTo>
                  <a:pt x="53339" y="58521"/>
                </a:moveTo>
                <a:lnTo>
                  <a:pt x="48272" y="61188"/>
                </a:lnTo>
                <a:lnTo>
                  <a:pt x="42113" y="62649"/>
                </a:lnTo>
                <a:lnTo>
                  <a:pt x="39585" y="61785"/>
                </a:lnTo>
                <a:lnTo>
                  <a:pt x="2539" y="49098"/>
                </a:lnTo>
                <a:lnTo>
                  <a:pt x="0" y="48234"/>
                </a:lnTo>
                <a:lnTo>
                  <a:pt x="2031" y="45415"/>
                </a:lnTo>
                <a:lnTo>
                  <a:pt x="7048" y="42786"/>
                </a:lnTo>
                <a:lnTo>
                  <a:pt x="80835" y="4089"/>
                </a:lnTo>
                <a:lnTo>
                  <a:pt x="85839" y="1460"/>
                </a:lnTo>
                <a:lnTo>
                  <a:pt x="91986" y="0"/>
                </a:lnTo>
                <a:lnTo>
                  <a:pt x="94564" y="825"/>
                </a:lnTo>
                <a:lnTo>
                  <a:pt x="132816" y="12903"/>
                </a:lnTo>
                <a:lnTo>
                  <a:pt x="135394" y="13716"/>
                </a:lnTo>
                <a:lnTo>
                  <a:pt x="133362" y="16535"/>
                </a:lnTo>
                <a:lnTo>
                  <a:pt x="128295" y="19215"/>
                </a:lnTo>
                <a:lnTo>
                  <a:pt x="53339" y="585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4598923" y="4570493"/>
            <a:ext cx="136855" cy="63411"/>
          </a:xfrm>
          <a:custGeom>
            <a:avLst/>
            <a:gdLst/>
            <a:ahLst/>
            <a:cxnLst/>
            <a:rect l="l" t="t" r="r" b="b"/>
            <a:pathLst>
              <a:path w="136855" h="63411">
                <a:moveTo>
                  <a:pt x="82130" y="4165"/>
                </a:moveTo>
                <a:lnTo>
                  <a:pt x="7175" y="43472"/>
                </a:lnTo>
                <a:lnTo>
                  <a:pt x="2108" y="46139"/>
                </a:lnTo>
                <a:lnTo>
                  <a:pt x="0" y="49009"/>
                </a:lnTo>
                <a:lnTo>
                  <a:pt x="2527" y="49860"/>
                </a:lnTo>
                <a:lnTo>
                  <a:pt x="39585" y="62547"/>
                </a:lnTo>
                <a:lnTo>
                  <a:pt x="42100" y="63411"/>
                </a:lnTo>
                <a:lnTo>
                  <a:pt x="48323" y="61912"/>
                </a:lnTo>
                <a:lnTo>
                  <a:pt x="53492" y="59194"/>
                </a:lnTo>
                <a:lnTo>
                  <a:pt x="129590" y="19278"/>
                </a:lnTo>
                <a:lnTo>
                  <a:pt x="134772" y="16573"/>
                </a:lnTo>
                <a:lnTo>
                  <a:pt x="136855" y="13716"/>
                </a:lnTo>
                <a:lnTo>
                  <a:pt x="134251" y="12890"/>
                </a:lnTo>
                <a:lnTo>
                  <a:pt x="96024" y="812"/>
                </a:lnTo>
                <a:lnTo>
                  <a:pt x="93433" y="0"/>
                </a:lnTo>
                <a:lnTo>
                  <a:pt x="87198" y="1485"/>
                </a:lnTo>
                <a:lnTo>
                  <a:pt x="82130" y="41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4598923" y="4570493"/>
            <a:ext cx="136855" cy="63411"/>
          </a:xfrm>
          <a:custGeom>
            <a:avLst/>
            <a:gdLst/>
            <a:ahLst/>
            <a:cxnLst/>
            <a:rect l="l" t="t" r="r" b="b"/>
            <a:pathLst>
              <a:path w="136855" h="63411">
                <a:moveTo>
                  <a:pt x="53492" y="59194"/>
                </a:moveTo>
                <a:lnTo>
                  <a:pt x="48323" y="61912"/>
                </a:lnTo>
                <a:lnTo>
                  <a:pt x="42100" y="63411"/>
                </a:lnTo>
                <a:lnTo>
                  <a:pt x="39585" y="62547"/>
                </a:lnTo>
                <a:lnTo>
                  <a:pt x="2527" y="49860"/>
                </a:lnTo>
                <a:lnTo>
                  <a:pt x="0" y="49009"/>
                </a:lnTo>
                <a:lnTo>
                  <a:pt x="2108" y="46139"/>
                </a:lnTo>
                <a:lnTo>
                  <a:pt x="7175" y="43472"/>
                </a:lnTo>
                <a:lnTo>
                  <a:pt x="82130" y="4165"/>
                </a:lnTo>
                <a:lnTo>
                  <a:pt x="87198" y="1485"/>
                </a:lnTo>
                <a:lnTo>
                  <a:pt x="93433" y="0"/>
                </a:lnTo>
                <a:lnTo>
                  <a:pt x="96024" y="812"/>
                </a:lnTo>
                <a:lnTo>
                  <a:pt x="134251" y="12890"/>
                </a:lnTo>
                <a:lnTo>
                  <a:pt x="136855" y="13716"/>
                </a:lnTo>
                <a:lnTo>
                  <a:pt x="134772" y="16573"/>
                </a:lnTo>
                <a:lnTo>
                  <a:pt x="129590" y="19278"/>
                </a:lnTo>
                <a:lnTo>
                  <a:pt x="53492" y="591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4645099" y="4585534"/>
            <a:ext cx="138303" cy="64173"/>
          </a:xfrm>
          <a:custGeom>
            <a:avLst/>
            <a:gdLst/>
            <a:ahLst/>
            <a:cxnLst/>
            <a:rect l="l" t="t" r="r" b="b"/>
            <a:pathLst>
              <a:path w="138303" h="64173">
                <a:moveTo>
                  <a:pt x="53606" y="59893"/>
                </a:moveTo>
                <a:lnTo>
                  <a:pt x="130911" y="19367"/>
                </a:lnTo>
                <a:lnTo>
                  <a:pt x="136156" y="16598"/>
                </a:lnTo>
                <a:lnTo>
                  <a:pt x="138303" y="13703"/>
                </a:lnTo>
                <a:lnTo>
                  <a:pt x="135699" y="12890"/>
                </a:lnTo>
                <a:lnTo>
                  <a:pt x="97472" y="812"/>
                </a:lnTo>
                <a:lnTo>
                  <a:pt x="88595" y="1536"/>
                </a:lnTo>
                <a:lnTo>
                  <a:pt x="83413" y="4241"/>
                </a:lnTo>
                <a:lnTo>
                  <a:pt x="7315" y="44157"/>
                </a:lnTo>
                <a:lnTo>
                  <a:pt x="2146" y="46875"/>
                </a:lnTo>
                <a:lnTo>
                  <a:pt x="0" y="49771"/>
                </a:lnTo>
                <a:lnTo>
                  <a:pt x="2501" y="50622"/>
                </a:lnTo>
                <a:lnTo>
                  <a:pt x="39573" y="63309"/>
                </a:lnTo>
                <a:lnTo>
                  <a:pt x="42100" y="64173"/>
                </a:lnTo>
                <a:lnTo>
                  <a:pt x="48387" y="62636"/>
                </a:lnTo>
                <a:lnTo>
                  <a:pt x="53606" y="598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4645099" y="4585534"/>
            <a:ext cx="138303" cy="64173"/>
          </a:xfrm>
          <a:custGeom>
            <a:avLst/>
            <a:gdLst/>
            <a:ahLst/>
            <a:cxnLst/>
            <a:rect l="l" t="t" r="r" b="b"/>
            <a:pathLst>
              <a:path w="138303" h="64173">
                <a:moveTo>
                  <a:pt x="53606" y="59893"/>
                </a:moveTo>
                <a:lnTo>
                  <a:pt x="48387" y="62636"/>
                </a:lnTo>
                <a:lnTo>
                  <a:pt x="42100" y="64173"/>
                </a:lnTo>
                <a:lnTo>
                  <a:pt x="39573" y="63309"/>
                </a:lnTo>
                <a:lnTo>
                  <a:pt x="2501" y="50622"/>
                </a:lnTo>
                <a:lnTo>
                  <a:pt x="0" y="49771"/>
                </a:lnTo>
                <a:lnTo>
                  <a:pt x="7315" y="44157"/>
                </a:lnTo>
                <a:lnTo>
                  <a:pt x="83413" y="4241"/>
                </a:lnTo>
                <a:lnTo>
                  <a:pt x="88595" y="1536"/>
                </a:lnTo>
                <a:lnTo>
                  <a:pt x="94881" y="0"/>
                </a:lnTo>
                <a:lnTo>
                  <a:pt x="97472" y="812"/>
                </a:lnTo>
                <a:lnTo>
                  <a:pt x="135699" y="12890"/>
                </a:lnTo>
                <a:lnTo>
                  <a:pt x="138303" y="13703"/>
                </a:lnTo>
                <a:lnTo>
                  <a:pt x="136156" y="16598"/>
                </a:lnTo>
                <a:lnTo>
                  <a:pt x="130911" y="19367"/>
                </a:lnTo>
                <a:lnTo>
                  <a:pt x="53606" y="598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4691267" y="4600580"/>
            <a:ext cx="139750" cy="64922"/>
          </a:xfrm>
          <a:custGeom>
            <a:avLst/>
            <a:gdLst/>
            <a:ahLst/>
            <a:cxnLst/>
            <a:rect l="l" t="t" r="r" b="b"/>
            <a:pathLst>
              <a:path w="139750" h="64922">
                <a:moveTo>
                  <a:pt x="84734" y="4318"/>
                </a:moveTo>
                <a:lnTo>
                  <a:pt x="7442" y="44843"/>
                </a:lnTo>
                <a:lnTo>
                  <a:pt x="2209" y="47599"/>
                </a:lnTo>
                <a:lnTo>
                  <a:pt x="0" y="50520"/>
                </a:lnTo>
                <a:lnTo>
                  <a:pt x="2514" y="51384"/>
                </a:lnTo>
                <a:lnTo>
                  <a:pt x="39585" y="64071"/>
                </a:lnTo>
                <a:lnTo>
                  <a:pt x="42087" y="64922"/>
                </a:lnTo>
                <a:lnTo>
                  <a:pt x="48437" y="63360"/>
                </a:lnTo>
                <a:lnTo>
                  <a:pt x="53771" y="60566"/>
                </a:lnTo>
                <a:lnTo>
                  <a:pt x="132232" y="19418"/>
                </a:lnTo>
                <a:lnTo>
                  <a:pt x="137553" y="16637"/>
                </a:lnTo>
                <a:lnTo>
                  <a:pt x="139750" y="13703"/>
                </a:lnTo>
                <a:lnTo>
                  <a:pt x="137160" y="12890"/>
                </a:lnTo>
                <a:lnTo>
                  <a:pt x="98933" y="800"/>
                </a:lnTo>
                <a:lnTo>
                  <a:pt x="96342" y="0"/>
                </a:lnTo>
                <a:lnTo>
                  <a:pt x="89979" y="1562"/>
                </a:lnTo>
                <a:lnTo>
                  <a:pt x="84734" y="43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4691267" y="4600580"/>
            <a:ext cx="139750" cy="64922"/>
          </a:xfrm>
          <a:custGeom>
            <a:avLst/>
            <a:gdLst/>
            <a:ahLst/>
            <a:cxnLst/>
            <a:rect l="l" t="t" r="r" b="b"/>
            <a:pathLst>
              <a:path w="139750" h="64922">
                <a:moveTo>
                  <a:pt x="53771" y="60566"/>
                </a:moveTo>
                <a:lnTo>
                  <a:pt x="48437" y="63360"/>
                </a:lnTo>
                <a:lnTo>
                  <a:pt x="42087" y="64922"/>
                </a:lnTo>
                <a:lnTo>
                  <a:pt x="39585" y="64071"/>
                </a:lnTo>
                <a:lnTo>
                  <a:pt x="2514" y="51384"/>
                </a:lnTo>
                <a:lnTo>
                  <a:pt x="0" y="50520"/>
                </a:lnTo>
                <a:lnTo>
                  <a:pt x="2209" y="47599"/>
                </a:lnTo>
                <a:lnTo>
                  <a:pt x="7442" y="44843"/>
                </a:lnTo>
                <a:lnTo>
                  <a:pt x="84734" y="4318"/>
                </a:lnTo>
                <a:lnTo>
                  <a:pt x="89979" y="1562"/>
                </a:lnTo>
                <a:lnTo>
                  <a:pt x="96342" y="0"/>
                </a:lnTo>
                <a:lnTo>
                  <a:pt x="98933" y="800"/>
                </a:lnTo>
                <a:lnTo>
                  <a:pt x="137160" y="12890"/>
                </a:lnTo>
                <a:lnTo>
                  <a:pt x="139750" y="13703"/>
                </a:lnTo>
                <a:lnTo>
                  <a:pt x="137553" y="16637"/>
                </a:lnTo>
                <a:lnTo>
                  <a:pt x="132232" y="19418"/>
                </a:lnTo>
                <a:lnTo>
                  <a:pt x="53771" y="605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4737420" y="4615608"/>
            <a:ext cx="141224" cy="65709"/>
          </a:xfrm>
          <a:custGeom>
            <a:avLst/>
            <a:gdLst/>
            <a:ahLst/>
            <a:cxnLst/>
            <a:rect l="l" t="t" r="r" b="b"/>
            <a:pathLst>
              <a:path w="141224" h="65709">
                <a:moveTo>
                  <a:pt x="53936" y="61277"/>
                </a:moveTo>
                <a:lnTo>
                  <a:pt x="133553" y="19519"/>
                </a:lnTo>
                <a:lnTo>
                  <a:pt x="138950" y="16687"/>
                </a:lnTo>
                <a:lnTo>
                  <a:pt x="141224" y="13716"/>
                </a:lnTo>
                <a:lnTo>
                  <a:pt x="138633" y="12903"/>
                </a:lnTo>
                <a:lnTo>
                  <a:pt x="100406" y="825"/>
                </a:lnTo>
                <a:lnTo>
                  <a:pt x="97815" y="0"/>
                </a:lnTo>
                <a:lnTo>
                  <a:pt x="91401" y="1600"/>
                </a:lnTo>
                <a:lnTo>
                  <a:pt x="86067" y="4394"/>
                </a:lnTo>
                <a:lnTo>
                  <a:pt x="7620" y="45542"/>
                </a:lnTo>
                <a:lnTo>
                  <a:pt x="2286" y="48336"/>
                </a:lnTo>
                <a:lnTo>
                  <a:pt x="0" y="51295"/>
                </a:lnTo>
                <a:lnTo>
                  <a:pt x="2527" y="52158"/>
                </a:lnTo>
                <a:lnTo>
                  <a:pt x="39585" y="64846"/>
                </a:lnTo>
                <a:lnTo>
                  <a:pt x="42113" y="65709"/>
                </a:lnTo>
                <a:lnTo>
                  <a:pt x="48526" y="64109"/>
                </a:lnTo>
                <a:lnTo>
                  <a:pt x="53936" y="612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4737420" y="4615608"/>
            <a:ext cx="141224" cy="65709"/>
          </a:xfrm>
          <a:custGeom>
            <a:avLst/>
            <a:gdLst/>
            <a:ahLst/>
            <a:cxnLst/>
            <a:rect l="l" t="t" r="r" b="b"/>
            <a:pathLst>
              <a:path w="141224" h="65709">
                <a:moveTo>
                  <a:pt x="53936" y="61277"/>
                </a:moveTo>
                <a:lnTo>
                  <a:pt x="48526" y="64109"/>
                </a:lnTo>
                <a:lnTo>
                  <a:pt x="42113" y="65709"/>
                </a:lnTo>
                <a:lnTo>
                  <a:pt x="39585" y="64846"/>
                </a:lnTo>
                <a:lnTo>
                  <a:pt x="2527" y="52158"/>
                </a:lnTo>
                <a:lnTo>
                  <a:pt x="0" y="51295"/>
                </a:lnTo>
                <a:lnTo>
                  <a:pt x="2286" y="48336"/>
                </a:lnTo>
                <a:lnTo>
                  <a:pt x="7620" y="45542"/>
                </a:lnTo>
                <a:lnTo>
                  <a:pt x="86067" y="4394"/>
                </a:lnTo>
                <a:lnTo>
                  <a:pt x="91401" y="1600"/>
                </a:lnTo>
                <a:lnTo>
                  <a:pt x="97815" y="0"/>
                </a:lnTo>
                <a:lnTo>
                  <a:pt x="100406" y="825"/>
                </a:lnTo>
                <a:lnTo>
                  <a:pt x="138633" y="12903"/>
                </a:lnTo>
                <a:lnTo>
                  <a:pt x="141224" y="13716"/>
                </a:lnTo>
                <a:lnTo>
                  <a:pt x="138950" y="16687"/>
                </a:lnTo>
                <a:lnTo>
                  <a:pt x="133553" y="19519"/>
                </a:lnTo>
                <a:lnTo>
                  <a:pt x="53936" y="612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4783606" y="4630657"/>
            <a:ext cx="142671" cy="66459"/>
          </a:xfrm>
          <a:custGeom>
            <a:avLst/>
            <a:gdLst/>
            <a:ahLst/>
            <a:cxnLst/>
            <a:rect l="l" t="t" r="r" b="b"/>
            <a:pathLst>
              <a:path w="142671" h="66459">
                <a:moveTo>
                  <a:pt x="48577" y="64833"/>
                </a:moveTo>
                <a:lnTo>
                  <a:pt x="54051" y="61963"/>
                </a:lnTo>
                <a:lnTo>
                  <a:pt x="133257" y="20418"/>
                </a:lnTo>
                <a:lnTo>
                  <a:pt x="133257" y="10740"/>
                </a:lnTo>
                <a:lnTo>
                  <a:pt x="101854" y="825"/>
                </a:lnTo>
                <a:lnTo>
                  <a:pt x="99237" y="0"/>
                </a:lnTo>
                <a:lnTo>
                  <a:pt x="92760" y="1638"/>
                </a:lnTo>
                <a:lnTo>
                  <a:pt x="87363" y="4470"/>
                </a:lnTo>
                <a:lnTo>
                  <a:pt x="7747" y="46227"/>
                </a:lnTo>
                <a:lnTo>
                  <a:pt x="2349" y="49060"/>
                </a:lnTo>
                <a:lnTo>
                  <a:pt x="0" y="52044"/>
                </a:lnTo>
                <a:lnTo>
                  <a:pt x="2514" y="52908"/>
                </a:lnTo>
                <a:lnTo>
                  <a:pt x="39585" y="65595"/>
                </a:lnTo>
                <a:lnTo>
                  <a:pt x="42087" y="66459"/>
                </a:lnTo>
                <a:lnTo>
                  <a:pt x="48577" y="648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4783606" y="4630657"/>
            <a:ext cx="142671" cy="66459"/>
          </a:xfrm>
          <a:custGeom>
            <a:avLst/>
            <a:gdLst/>
            <a:ahLst/>
            <a:cxnLst/>
            <a:rect l="l" t="t" r="r" b="b"/>
            <a:pathLst>
              <a:path w="142671" h="66459">
                <a:moveTo>
                  <a:pt x="48577" y="64833"/>
                </a:moveTo>
                <a:lnTo>
                  <a:pt x="54051" y="61963"/>
                </a:lnTo>
              </a:path>
              <a:path w="142671" h="66459">
                <a:moveTo>
                  <a:pt x="39585" y="65595"/>
                </a:moveTo>
                <a:lnTo>
                  <a:pt x="42087" y="66459"/>
                </a:lnTo>
                <a:lnTo>
                  <a:pt x="48577" y="64833"/>
                </a:lnTo>
              </a:path>
              <a:path w="142671" h="66459">
                <a:moveTo>
                  <a:pt x="39585" y="65595"/>
                </a:moveTo>
                <a:lnTo>
                  <a:pt x="2514" y="52908"/>
                </a:lnTo>
                <a:lnTo>
                  <a:pt x="39585" y="65596"/>
                </a:lnTo>
              </a:path>
              <a:path w="142671" h="66459">
                <a:moveTo>
                  <a:pt x="7747" y="46227"/>
                </a:moveTo>
                <a:lnTo>
                  <a:pt x="2349" y="49060"/>
                </a:lnTo>
                <a:lnTo>
                  <a:pt x="0" y="52044"/>
                </a:lnTo>
                <a:lnTo>
                  <a:pt x="2514" y="52908"/>
                </a:lnTo>
              </a:path>
              <a:path w="142671" h="66459">
                <a:moveTo>
                  <a:pt x="87363" y="4470"/>
                </a:moveTo>
                <a:lnTo>
                  <a:pt x="7747" y="46227"/>
                </a:lnTo>
              </a:path>
              <a:path w="142671" h="66459">
                <a:moveTo>
                  <a:pt x="7747" y="46229"/>
                </a:moveTo>
                <a:lnTo>
                  <a:pt x="87363" y="4470"/>
                </a:lnTo>
              </a:path>
              <a:path w="142671" h="66459">
                <a:moveTo>
                  <a:pt x="101854" y="825"/>
                </a:moveTo>
                <a:lnTo>
                  <a:pt x="99237" y="0"/>
                </a:lnTo>
                <a:lnTo>
                  <a:pt x="92760" y="1638"/>
                </a:lnTo>
                <a:lnTo>
                  <a:pt x="87363" y="4470"/>
                </a:lnTo>
              </a:path>
              <a:path w="142671" h="66459">
                <a:moveTo>
                  <a:pt x="133257" y="10740"/>
                </a:moveTo>
                <a:lnTo>
                  <a:pt x="101854" y="825"/>
                </a:lnTo>
              </a:path>
              <a:path w="142671" h="66459">
                <a:moveTo>
                  <a:pt x="54051" y="61963"/>
                </a:moveTo>
                <a:lnTo>
                  <a:pt x="133257" y="2041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4829778" y="4645689"/>
            <a:ext cx="144119" cy="67246"/>
          </a:xfrm>
          <a:custGeom>
            <a:avLst/>
            <a:gdLst/>
            <a:ahLst/>
            <a:cxnLst/>
            <a:rect l="l" t="t" r="r" b="b"/>
            <a:pathLst>
              <a:path w="144119" h="67246">
                <a:moveTo>
                  <a:pt x="48615" y="65570"/>
                </a:moveTo>
                <a:lnTo>
                  <a:pt x="54190" y="62649"/>
                </a:lnTo>
                <a:lnTo>
                  <a:pt x="87085" y="45401"/>
                </a:lnTo>
                <a:lnTo>
                  <a:pt x="87085" y="5385"/>
                </a:lnTo>
                <a:lnTo>
                  <a:pt x="7873" y="46926"/>
                </a:lnTo>
                <a:lnTo>
                  <a:pt x="2412" y="49796"/>
                </a:lnTo>
                <a:lnTo>
                  <a:pt x="0" y="52819"/>
                </a:lnTo>
                <a:lnTo>
                  <a:pt x="2501" y="53682"/>
                </a:lnTo>
                <a:lnTo>
                  <a:pt x="39585" y="66370"/>
                </a:lnTo>
                <a:lnTo>
                  <a:pt x="42087" y="67246"/>
                </a:lnTo>
                <a:lnTo>
                  <a:pt x="48615" y="655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4829778" y="4645689"/>
            <a:ext cx="144119" cy="67246"/>
          </a:xfrm>
          <a:custGeom>
            <a:avLst/>
            <a:gdLst/>
            <a:ahLst/>
            <a:cxnLst/>
            <a:rect l="l" t="t" r="r" b="b"/>
            <a:pathLst>
              <a:path w="144119" h="67246">
                <a:moveTo>
                  <a:pt x="48615" y="65570"/>
                </a:moveTo>
                <a:lnTo>
                  <a:pt x="54190" y="62649"/>
                </a:lnTo>
              </a:path>
              <a:path w="144119" h="67246">
                <a:moveTo>
                  <a:pt x="2501" y="53682"/>
                </a:moveTo>
                <a:lnTo>
                  <a:pt x="39585" y="66370"/>
                </a:lnTo>
                <a:lnTo>
                  <a:pt x="42087" y="67246"/>
                </a:lnTo>
                <a:lnTo>
                  <a:pt x="48615" y="65570"/>
                </a:lnTo>
              </a:path>
              <a:path w="144119" h="67246">
                <a:moveTo>
                  <a:pt x="7873" y="46926"/>
                </a:moveTo>
                <a:lnTo>
                  <a:pt x="2412" y="49796"/>
                </a:lnTo>
                <a:lnTo>
                  <a:pt x="0" y="52819"/>
                </a:lnTo>
                <a:lnTo>
                  <a:pt x="2501" y="53682"/>
                </a:lnTo>
              </a:path>
              <a:path w="144119" h="67246">
                <a:moveTo>
                  <a:pt x="87085" y="5385"/>
                </a:moveTo>
                <a:lnTo>
                  <a:pt x="7873" y="46926"/>
                </a:lnTo>
              </a:path>
              <a:path w="144119" h="67246">
                <a:moveTo>
                  <a:pt x="7873" y="46927"/>
                </a:moveTo>
                <a:lnTo>
                  <a:pt x="87085" y="5385"/>
                </a:lnTo>
              </a:path>
              <a:path w="144119" h="67246">
                <a:moveTo>
                  <a:pt x="54190" y="62649"/>
                </a:moveTo>
                <a:lnTo>
                  <a:pt x="87085" y="4540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4875950" y="4660749"/>
            <a:ext cx="145580" cy="67983"/>
          </a:xfrm>
          <a:custGeom>
            <a:avLst/>
            <a:gdLst/>
            <a:ahLst/>
            <a:cxnLst/>
            <a:rect l="l" t="t" r="r" b="b"/>
            <a:pathLst>
              <a:path w="145580" h="67983">
                <a:moveTo>
                  <a:pt x="40911" y="30337"/>
                </a:moveTo>
                <a:lnTo>
                  <a:pt x="8013" y="47586"/>
                </a:lnTo>
                <a:lnTo>
                  <a:pt x="2451" y="50507"/>
                </a:lnTo>
                <a:lnTo>
                  <a:pt x="0" y="53568"/>
                </a:lnTo>
                <a:lnTo>
                  <a:pt x="2501" y="54432"/>
                </a:lnTo>
                <a:lnTo>
                  <a:pt x="39585" y="67119"/>
                </a:lnTo>
                <a:lnTo>
                  <a:pt x="40911" y="67579"/>
                </a:lnTo>
                <a:lnTo>
                  <a:pt x="40911" y="303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4875950" y="4660749"/>
            <a:ext cx="145580" cy="67983"/>
          </a:xfrm>
          <a:custGeom>
            <a:avLst/>
            <a:gdLst/>
            <a:ahLst/>
            <a:cxnLst/>
            <a:rect l="l" t="t" r="r" b="b"/>
            <a:pathLst>
              <a:path w="145580" h="67983">
                <a:moveTo>
                  <a:pt x="2501" y="54432"/>
                </a:moveTo>
                <a:lnTo>
                  <a:pt x="39585" y="67119"/>
                </a:lnTo>
                <a:lnTo>
                  <a:pt x="40911" y="67579"/>
                </a:lnTo>
              </a:path>
              <a:path w="145580" h="67983">
                <a:moveTo>
                  <a:pt x="8013" y="47586"/>
                </a:moveTo>
                <a:lnTo>
                  <a:pt x="2451" y="50507"/>
                </a:lnTo>
                <a:lnTo>
                  <a:pt x="0" y="53568"/>
                </a:lnTo>
                <a:lnTo>
                  <a:pt x="2501" y="54432"/>
                </a:lnTo>
              </a:path>
              <a:path w="145580" h="67983">
                <a:moveTo>
                  <a:pt x="40911" y="30337"/>
                </a:moveTo>
                <a:lnTo>
                  <a:pt x="8013" y="4758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4460782" y="4603690"/>
            <a:ext cx="134086" cy="63347"/>
          </a:xfrm>
          <a:custGeom>
            <a:avLst/>
            <a:gdLst/>
            <a:ahLst/>
            <a:cxnLst/>
            <a:rect l="l" t="t" r="r" b="b"/>
            <a:pathLst>
              <a:path w="134086" h="63347">
                <a:moveTo>
                  <a:pt x="80860" y="4051"/>
                </a:moveTo>
                <a:lnTo>
                  <a:pt x="7086" y="42748"/>
                </a:lnTo>
                <a:lnTo>
                  <a:pt x="2082" y="45377"/>
                </a:lnTo>
                <a:lnTo>
                  <a:pt x="0" y="48234"/>
                </a:lnTo>
                <a:lnTo>
                  <a:pt x="2451" y="49136"/>
                </a:lnTo>
                <a:lnTo>
                  <a:pt x="38341" y="62433"/>
                </a:lnTo>
                <a:lnTo>
                  <a:pt x="40767" y="63347"/>
                </a:lnTo>
                <a:lnTo>
                  <a:pt x="46863" y="61912"/>
                </a:lnTo>
                <a:lnTo>
                  <a:pt x="51943" y="59245"/>
                </a:lnTo>
                <a:lnTo>
                  <a:pt x="126885" y="19926"/>
                </a:lnTo>
                <a:lnTo>
                  <a:pt x="131978" y="17259"/>
                </a:lnTo>
                <a:lnTo>
                  <a:pt x="134086" y="14401"/>
                </a:lnTo>
                <a:lnTo>
                  <a:pt x="131559" y="13550"/>
                </a:lnTo>
                <a:lnTo>
                  <a:pt x="94513" y="850"/>
                </a:lnTo>
                <a:lnTo>
                  <a:pt x="91973" y="0"/>
                </a:lnTo>
                <a:lnTo>
                  <a:pt x="85890" y="1435"/>
                </a:lnTo>
                <a:lnTo>
                  <a:pt x="80860" y="40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4460782" y="4603690"/>
            <a:ext cx="134086" cy="63347"/>
          </a:xfrm>
          <a:custGeom>
            <a:avLst/>
            <a:gdLst/>
            <a:ahLst/>
            <a:cxnLst/>
            <a:rect l="l" t="t" r="r" b="b"/>
            <a:pathLst>
              <a:path w="134086" h="63347">
                <a:moveTo>
                  <a:pt x="51943" y="59245"/>
                </a:moveTo>
                <a:lnTo>
                  <a:pt x="46863" y="61912"/>
                </a:lnTo>
                <a:lnTo>
                  <a:pt x="40767" y="63347"/>
                </a:lnTo>
                <a:lnTo>
                  <a:pt x="38341" y="62433"/>
                </a:lnTo>
                <a:lnTo>
                  <a:pt x="2451" y="49136"/>
                </a:lnTo>
                <a:lnTo>
                  <a:pt x="0" y="48234"/>
                </a:lnTo>
                <a:lnTo>
                  <a:pt x="2082" y="45377"/>
                </a:lnTo>
                <a:lnTo>
                  <a:pt x="7086" y="42748"/>
                </a:lnTo>
                <a:lnTo>
                  <a:pt x="80860" y="4051"/>
                </a:lnTo>
                <a:lnTo>
                  <a:pt x="85890" y="1435"/>
                </a:lnTo>
                <a:lnTo>
                  <a:pt x="91973" y="0"/>
                </a:lnTo>
                <a:lnTo>
                  <a:pt x="94513" y="850"/>
                </a:lnTo>
                <a:lnTo>
                  <a:pt x="131559" y="13550"/>
                </a:lnTo>
                <a:lnTo>
                  <a:pt x="134086" y="14401"/>
                </a:lnTo>
                <a:lnTo>
                  <a:pt x="131978" y="17259"/>
                </a:lnTo>
                <a:lnTo>
                  <a:pt x="126885" y="19926"/>
                </a:lnTo>
                <a:lnTo>
                  <a:pt x="51943" y="592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4505516" y="4619491"/>
            <a:ext cx="135509" cy="64109"/>
          </a:xfrm>
          <a:custGeom>
            <a:avLst/>
            <a:gdLst/>
            <a:ahLst/>
            <a:cxnLst/>
            <a:rect l="l" t="t" r="r" b="b"/>
            <a:pathLst>
              <a:path w="135508" h="64109">
                <a:moveTo>
                  <a:pt x="52057" y="59931"/>
                </a:moveTo>
                <a:lnTo>
                  <a:pt x="128193" y="20015"/>
                </a:lnTo>
                <a:lnTo>
                  <a:pt x="133362" y="17297"/>
                </a:lnTo>
                <a:lnTo>
                  <a:pt x="135508" y="14414"/>
                </a:lnTo>
                <a:lnTo>
                  <a:pt x="132994" y="13550"/>
                </a:lnTo>
                <a:lnTo>
                  <a:pt x="95935" y="863"/>
                </a:lnTo>
                <a:lnTo>
                  <a:pt x="93408" y="0"/>
                </a:lnTo>
                <a:lnTo>
                  <a:pt x="87248" y="1460"/>
                </a:lnTo>
                <a:lnTo>
                  <a:pt x="82156" y="4127"/>
                </a:lnTo>
                <a:lnTo>
                  <a:pt x="7213" y="43446"/>
                </a:lnTo>
                <a:lnTo>
                  <a:pt x="2133" y="46113"/>
                </a:lnTo>
                <a:lnTo>
                  <a:pt x="0" y="48996"/>
                </a:lnTo>
                <a:lnTo>
                  <a:pt x="2412" y="49898"/>
                </a:lnTo>
                <a:lnTo>
                  <a:pt x="38315" y="63207"/>
                </a:lnTo>
                <a:lnTo>
                  <a:pt x="40766" y="64109"/>
                </a:lnTo>
                <a:lnTo>
                  <a:pt x="46913" y="62649"/>
                </a:lnTo>
                <a:lnTo>
                  <a:pt x="52057" y="599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4505516" y="4619491"/>
            <a:ext cx="135509" cy="64109"/>
          </a:xfrm>
          <a:custGeom>
            <a:avLst/>
            <a:gdLst/>
            <a:ahLst/>
            <a:cxnLst/>
            <a:rect l="l" t="t" r="r" b="b"/>
            <a:pathLst>
              <a:path w="135508" h="64109">
                <a:moveTo>
                  <a:pt x="52057" y="59931"/>
                </a:moveTo>
                <a:lnTo>
                  <a:pt x="46913" y="62649"/>
                </a:lnTo>
                <a:lnTo>
                  <a:pt x="40766" y="64109"/>
                </a:lnTo>
                <a:lnTo>
                  <a:pt x="38315" y="63207"/>
                </a:lnTo>
                <a:lnTo>
                  <a:pt x="2412" y="49898"/>
                </a:lnTo>
                <a:lnTo>
                  <a:pt x="0" y="48996"/>
                </a:lnTo>
                <a:lnTo>
                  <a:pt x="2133" y="46113"/>
                </a:lnTo>
                <a:lnTo>
                  <a:pt x="7213" y="43446"/>
                </a:lnTo>
                <a:lnTo>
                  <a:pt x="82156" y="4127"/>
                </a:lnTo>
                <a:lnTo>
                  <a:pt x="87248" y="1460"/>
                </a:lnTo>
                <a:lnTo>
                  <a:pt x="93408" y="0"/>
                </a:lnTo>
                <a:lnTo>
                  <a:pt x="95935" y="863"/>
                </a:lnTo>
                <a:lnTo>
                  <a:pt x="132994" y="13550"/>
                </a:lnTo>
                <a:lnTo>
                  <a:pt x="135508" y="14414"/>
                </a:lnTo>
                <a:lnTo>
                  <a:pt x="133362" y="17297"/>
                </a:lnTo>
                <a:lnTo>
                  <a:pt x="128193" y="20015"/>
                </a:lnTo>
                <a:lnTo>
                  <a:pt x="52057" y="599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4550207" y="4635298"/>
            <a:ext cx="136994" cy="64858"/>
          </a:xfrm>
          <a:custGeom>
            <a:avLst/>
            <a:gdLst/>
            <a:ahLst/>
            <a:cxnLst/>
            <a:rect l="l" t="t" r="r" b="b"/>
            <a:pathLst>
              <a:path w="136994" h="64858">
                <a:moveTo>
                  <a:pt x="83502" y="4203"/>
                </a:moveTo>
                <a:lnTo>
                  <a:pt x="7366" y="44119"/>
                </a:lnTo>
                <a:lnTo>
                  <a:pt x="2222" y="46837"/>
                </a:lnTo>
                <a:lnTo>
                  <a:pt x="0" y="49758"/>
                </a:lnTo>
                <a:lnTo>
                  <a:pt x="2451" y="50660"/>
                </a:lnTo>
                <a:lnTo>
                  <a:pt x="38328" y="63969"/>
                </a:lnTo>
                <a:lnTo>
                  <a:pt x="40779" y="64858"/>
                </a:lnTo>
                <a:lnTo>
                  <a:pt x="47002" y="63372"/>
                </a:lnTo>
                <a:lnTo>
                  <a:pt x="52247" y="60617"/>
                </a:lnTo>
                <a:lnTo>
                  <a:pt x="129527" y="20078"/>
                </a:lnTo>
                <a:lnTo>
                  <a:pt x="134785" y="17335"/>
                </a:lnTo>
                <a:lnTo>
                  <a:pt x="136994" y="14414"/>
                </a:lnTo>
                <a:lnTo>
                  <a:pt x="134467" y="13550"/>
                </a:lnTo>
                <a:lnTo>
                  <a:pt x="97396" y="850"/>
                </a:lnTo>
                <a:lnTo>
                  <a:pt x="94894" y="0"/>
                </a:lnTo>
                <a:lnTo>
                  <a:pt x="88658" y="1498"/>
                </a:lnTo>
                <a:lnTo>
                  <a:pt x="83502" y="42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4550207" y="4635298"/>
            <a:ext cx="136994" cy="64858"/>
          </a:xfrm>
          <a:custGeom>
            <a:avLst/>
            <a:gdLst/>
            <a:ahLst/>
            <a:cxnLst/>
            <a:rect l="l" t="t" r="r" b="b"/>
            <a:pathLst>
              <a:path w="136994" h="64858">
                <a:moveTo>
                  <a:pt x="52247" y="60617"/>
                </a:moveTo>
                <a:lnTo>
                  <a:pt x="47002" y="63372"/>
                </a:lnTo>
                <a:lnTo>
                  <a:pt x="40779" y="64858"/>
                </a:lnTo>
                <a:lnTo>
                  <a:pt x="38328" y="63969"/>
                </a:lnTo>
                <a:lnTo>
                  <a:pt x="2451" y="50660"/>
                </a:lnTo>
                <a:lnTo>
                  <a:pt x="0" y="49758"/>
                </a:lnTo>
                <a:lnTo>
                  <a:pt x="2222" y="46837"/>
                </a:lnTo>
                <a:lnTo>
                  <a:pt x="7366" y="44119"/>
                </a:lnTo>
                <a:lnTo>
                  <a:pt x="83502" y="4203"/>
                </a:lnTo>
                <a:lnTo>
                  <a:pt x="88658" y="1498"/>
                </a:lnTo>
                <a:lnTo>
                  <a:pt x="94894" y="0"/>
                </a:lnTo>
                <a:lnTo>
                  <a:pt x="97396" y="850"/>
                </a:lnTo>
                <a:lnTo>
                  <a:pt x="134467" y="13550"/>
                </a:lnTo>
                <a:lnTo>
                  <a:pt x="136994" y="14414"/>
                </a:lnTo>
                <a:lnTo>
                  <a:pt x="134785" y="17335"/>
                </a:lnTo>
                <a:lnTo>
                  <a:pt x="129527" y="20078"/>
                </a:lnTo>
                <a:lnTo>
                  <a:pt x="52247" y="606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4594920" y="4651105"/>
            <a:ext cx="138429" cy="65620"/>
          </a:xfrm>
          <a:custGeom>
            <a:avLst/>
            <a:gdLst/>
            <a:ahLst/>
            <a:cxnLst/>
            <a:rect l="l" t="t" r="r" b="b"/>
            <a:pathLst>
              <a:path w="138430" h="65620">
                <a:moveTo>
                  <a:pt x="52374" y="61302"/>
                </a:moveTo>
                <a:lnTo>
                  <a:pt x="130860" y="20154"/>
                </a:lnTo>
                <a:lnTo>
                  <a:pt x="136156" y="17373"/>
                </a:lnTo>
                <a:lnTo>
                  <a:pt x="138429" y="14401"/>
                </a:lnTo>
                <a:lnTo>
                  <a:pt x="135928" y="13550"/>
                </a:lnTo>
                <a:lnTo>
                  <a:pt x="98856" y="850"/>
                </a:lnTo>
                <a:lnTo>
                  <a:pt x="90068" y="1523"/>
                </a:lnTo>
                <a:lnTo>
                  <a:pt x="84810" y="4267"/>
                </a:lnTo>
                <a:lnTo>
                  <a:pt x="7531" y="44805"/>
                </a:lnTo>
                <a:lnTo>
                  <a:pt x="2298" y="47561"/>
                </a:lnTo>
                <a:lnTo>
                  <a:pt x="0" y="50520"/>
                </a:lnTo>
                <a:lnTo>
                  <a:pt x="2425" y="51422"/>
                </a:lnTo>
                <a:lnTo>
                  <a:pt x="38341" y="64719"/>
                </a:lnTo>
                <a:lnTo>
                  <a:pt x="40779" y="65620"/>
                </a:lnTo>
                <a:lnTo>
                  <a:pt x="47066" y="64096"/>
                </a:lnTo>
                <a:lnTo>
                  <a:pt x="52374" y="61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4594920" y="4651105"/>
            <a:ext cx="138429" cy="65620"/>
          </a:xfrm>
          <a:custGeom>
            <a:avLst/>
            <a:gdLst/>
            <a:ahLst/>
            <a:cxnLst/>
            <a:rect l="l" t="t" r="r" b="b"/>
            <a:pathLst>
              <a:path w="138430" h="65620">
                <a:moveTo>
                  <a:pt x="52374" y="61302"/>
                </a:moveTo>
                <a:lnTo>
                  <a:pt x="47066" y="64096"/>
                </a:lnTo>
                <a:lnTo>
                  <a:pt x="40779" y="65620"/>
                </a:lnTo>
                <a:lnTo>
                  <a:pt x="38341" y="64719"/>
                </a:lnTo>
                <a:lnTo>
                  <a:pt x="2425" y="51422"/>
                </a:lnTo>
                <a:lnTo>
                  <a:pt x="0" y="50520"/>
                </a:lnTo>
                <a:lnTo>
                  <a:pt x="2298" y="47561"/>
                </a:lnTo>
                <a:lnTo>
                  <a:pt x="7531" y="44805"/>
                </a:lnTo>
                <a:lnTo>
                  <a:pt x="84810" y="4267"/>
                </a:lnTo>
                <a:lnTo>
                  <a:pt x="90068" y="1523"/>
                </a:lnTo>
                <a:lnTo>
                  <a:pt x="96342" y="0"/>
                </a:lnTo>
                <a:lnTo>
                  <a:pt x="98856" y="850"/>
                </a:lnTo>
                <a:lnTo>
                  <a:pt x="135928" y="13550"/>
                </a:lnTo>
                <a:lnTo>
                  <a:pt x="138429" y="14401"/>
                </a:lnTo>
                <a:lnTo>
                  <a:pt x="136156" y="17373"/>
                </a:lnTo>
                <a:lnTo>
                  <a:pt x="130860" y="20154"/>
                </a:lnTo>
                <a:lnTo>
                  <a:pt x="52374" y="6130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4639651" y="4666900"/>
            <a:ext cx="139877" cy="66408"/>
          </a:xfrm>
          <a:custGeom>
            <a:avLst/>
            <a:gdLst/>
            <a:ahLst/>
            <a:cxnLst/>
            <a:rect l="l" t="t" r="r" b="b"/>
            <a:pathLst>
              <a:path w="139877" h="66408">
                <a:moveTo>
                  <a:pt x="86131" y="4368"/>
                </a:moveTo>
                <a:lnTo>
                  <a:pt x="7645" y="45504"/>
                </a:lnTo>
                <a:lnTo>
                  <a:pt x="2336" y="48298"/>
                </a:lnTo>
                <a:lnTo>
                  <a:pt x="0" y="51295"/>
                </a:lnTo>
                <a:lnTo>
                  <a:pt x="2451" y="52196"/>
                </a:lnTo>
                <a:lnTo>
                  <a:pt x="38328" y="65506"/>
                </a:lnTo>
                <a:lnTo>
                  <a:pt x="40754" y="66408"/>
                </a:lnTo>
                <a:lnTo>
                  <a:pt x="47116" y="64833"/>
                </a:lnTo>
                <a:lnTo>
                  <a:pt x="52527" y="62001"/>
                </a:lnTo>
                <a:lnTo>
                  <a:pt x="132130" y="20243"/>
                </a:lnTo>
                <a:lnTo>
                  <a:pt x="137540" y="17411"/>
                </a:lnTo>
                <a:lnTo>
                  <a:pt x="139877" y="14414"/>
                </a:lnTo>
                <a:lnTo>
                  <a:pt x="137363" y="13550"/>
                </a:lnTo>
                <a:lnTo>
                  <a:pt x="100304" y="863"/>
                </a:lnTo>
                <a:lnTo>
                  <a:pt x="97777" y="0"/>
                </a:lnTo>
                <a:lnTo>
                  <a:pt x="91427" y="1574"/>
                </a:lnTo>
                <a:lnTo>
                  <a:pt x="86131" y="43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4639651" y="4666900"/>
            <a:ext cx="139877" cy="66408"/>
          </a:xfrm>
          <a:custGeom>
            <a:avLst/>
            <a:gdLst/>
            <a:ahLst/>
            <a:cxnLst/>
            <a:rect l="l" t="t" r="r" b="b"/>
            <a:pathLst>
              <a:path w="139877" h="66408">
                <a:moveTo>
                  <a:pt x="52527" y="62001"/>
                </a:moveTo>
                <a:lnTo>
                  <a:pt x="47116" y="64833"/>
                </a:lnTo>
                <a:lnTo>
                  <a:pt x="40754" y="66408"/>
                </a:lnTo>
                <a:lnTo>
                  <a:pt x="38328" y="65506"/>
                </a:lnTo>
                <a:lnTo>
                  <a:pt x="2451" y="52196"/>
                </a:lnTo>
                <a:lnTo>
                  <a:pt x="0" y="51295"/>
                </a:lnTo>
                <a:lnTo>
                  <a:pt x="2336" y="48298"/>
                </a:lnTo>
                <a:lnTo>
                  <a:pt x="7645" y="45504"/>
                </a:lnTo>
                <a:lnTo>
                  <a:pt x="86131" y="4368"/>
                </a:lnTo>
                <a:lnTo>
                  <a:pt x="91427" y="1574"/>
                </a:lnTo>
                <a:lnTo>
                  <a:pt x="97777" y="0"/>
                </a:lnTo>
                <a:lnTo>
                  <a:pt x="100304" y="863"/>
                </a:lnTo>
                <a:lnTo>
                  <a:pt x="137363" y="13550"/>
                </a:lnTo>
                <a:lnTo>
                  <a:pt x="139877" y="14414"/>
                </a:lnTo>
                <a:lnTo>
                  <a:pt x="137540" y="17411"/>
                </a:lnTo>
                <a:lnTo>
                  <a:pt x="132130" y="20243"/>
                </a:lnTo>
                <a:lnTo>
                  <a:pt x="52527" y="620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4684370" y="4682709"/>
            <a:ext cx="141325" cy="67157"/>
          </a:xfrm>
          <a:custGeom>
            <a:avLst/>
            <a:gdLst/>
            <a:ahLst/>
            <a:cxnLst/>
            <a:rect l="l" t="t" r="r" b="b"/>
            <a:pathLst>
              <a:path w="141325" h="67157">
                <a:moveTo>
                  <a:pt x="52654" y="62687"/>
                </a:moveTo>
                <a:lnTo>
                  <a:pt x="133451" y="20320"/>
                </a:lnTo>
                <a:lnTo>
                  <a:pt x="138937" y="17437"/>
                </a:lnTo>
                <a:lnTo>
                  <a:pt x="141325" y="14414"/>
                </a:lnTo>
                <a:lnTo>
                  <a:pt x="138823" y="13538"/>
                </a:lnTo>
                <a:lnTo>
                  <a:pt x="101752" y="863"/>
                </a:lnTo>
                <a:lnTo>
                  <a:pt x="99237" y="0"/>
                </a:lnTo>
                <a:lnTo>
                  <a:pt x="92811" y="1612"/>
                </a:lnTo>
                <a:lnTo>
                  <a:pt x="87414" y="4432"/>
                </a:lnTo>
                <a:lnTo>
                  <a:pt x="7810" y="46189"/>
                </a:lnTo>
                <a:lnTo>
                  <a:pt x="2387" y="49022"/>
                </a:lnTo>
                <a:lnTo>
                  <a:pt x="0" y="52057"/>
                </a:lnTo>
                <a:lnTo>
                  <a:pt x="2412" y="52959"/>
                </a:lnTo>
                <a:lnTo>
                  <a:pt x="38315" y="66255"/>
                </a:lnTo>
                <a:lnTo>
                  <a:pt x="40766" y="67157"/>
                </a:lnTo>
                <a:lnTo>
                  <a:pt x="47180" y="65557"/>
                </a:lnTo>
                <a:lnTo>
                  <a:pt x="52654" y="626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4684370" y="4682709"/>
            <a:ext cx="141325" cy="67157"/>
          </a:xfrm>
          <a:custGeom>
            <a:avLst/>
            <a:gdLst/>
            <a:ahLst/>
            <a:cxnLst/>
            <a:rect l="l" t="t" r="r" b="b"/>
            <a:pathLst>
              <a:path w="141325" h="67157">
                <a:moveTo>
                  <a:pt x="52654" y="62687"/>
                </a:moveTo>
                <a:lnTo>
                  <a:pt x="47180" y="65557"/>
                </a:lnTo>
                <a:lnTo>
                  <a:pt x="40766" y="67157"/>
                </a:lnTo>
                <a:lnTo>
                  <a:pt x="38315" y="66255"/>
                </a:lnTo>
                <a:lnTo>
                  <a:pt x="2412" y="52959"/>
                </a:lnTo>
                <a:lnTo>
                  <a:pt x="0" y="52057"/>
                </a:lnTo>
                <a:lnTo>
                  <a:pt x="2387" y="49022"/>
                </a:lnTo>
                <a:lnTo>
                  <a:pt x="7810" y="46189"/>
                </a:lnTo>
                <a:lnTo>
                  <a:pt x="87414" y="4432"/>
                </a:lnTo>
                <a:lnTo>
                  <a:pt x="92811" y="1612"/>
                </a:lnTo>
                <a:lnTo>
                  <a:pt x="99237" y="0"/>
                </a:lnTo>
                <a:lnTo>
                  <a:pt x="101752" y="863"/>
                </a:lnTo>
                <a:lnTo>
                  <a:pt x="138823" y="13538"/>
                </a:lnTo>
                <a:lnTo>
                  <a:pt x="141325" y="14414"/>
                </a:lnTo>
                <a:lnTo>
                  <a:pt x="138937" y="17437"/>
                </a:lnTo>
                <a:lnTo>
                  <a:pt x="133451" y="20320"/>
                </a:lnTo>
                <a:lnTo>
                  <a:pt x="52654" y="626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4729066" y="4698510"/>
            <a:ext cx="142798" cy="67919"/>
          </a:xfrm>
          <a:custGeom>
            <a:avLst/>
            <a:gdLst/>
            <a:ahLst/>
            <a:cxnLst/>
            <a:rect l="l" t="t" r="r" b="b"/>
            <a:pathLst>
              <a:path w="142798" h="67919">
                <a:moveTo>
                  <a:pt x="52819" y="63373"/>
                </a:moveTo>
                <a:lnTo>
                  <a:pt x="134772" y="20396"/>
                </a:lnTo>
                <a:lnTo>
                  <a:pt x="140334" y="17475"/>
                </a:lnTo>
                <a:lnTo>
                  <a:pt x="142798" y="14414"/>
                </a:lnTo>
                <a:lnTo>
                  <a:pt x="140296" y="13550"/>
                </a:lnTo>
                <a:lnTo>
                  <a:pt x="103212" y="863"/>
                </a:lnTo>
                <a:lnTo>
                  <a:pt x="100710" y="0"/>
                </a:lnTo>
                <a:lnTo>
                  <a:pt x="94233" y="1625"/>
                </a:lnTo>
                <a:lnTo>
                  <a:pt x="88747" y="4521"/>
                </a:lnTo>
                <a:lnTo>
                  <a:pt x="7962" y="46888"/>
                </a:lnTo>
                <a:lnTo>
                  <a:pt x="2489" y="49758"/>
                </a:lnTo>
                <a:lnTo>
                  <a:pt x="0" y="52819"/>
                </a:lnTo>
                <a:lnTo>
                  <a:pt x="2438" y="53721"/>
                </a:lnTo>
                <a:lnTo>
                  <a:pt x="38341" y="67030"/>
                </a:lnTo>
                <a:lnTo>
                  <a:pt x="40766" y="67919"/>
                </a:lnTo>
                <a:lnTo>
                  <a:pt x="47256" y="66294"/>
                </a:lnTo>
                <a:lnTo>
                  <a:pt x="52819" y="633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4729066" y="4698510"/>
            <a:ext cx="142798" cy="67919"/>
          </a:xfrm>
          <a:custGeom>
            <a:avLst/>
            <a:gdLst/>
            <a:ahLst/>
            <a:cxnLst/>
            <a:rect l="l" t="t" r="r" b="b"/>
            <a:pathLst>
              <a:path w="142798" h="67919">
                <a:moveTo>
                  <a:pt x="52819" y="63373"/>
                </a:moveTo>
                <a:lnTo>
                  <a:pt x="47256" y="66294"/>
                </a:lnTo>
                <a:lnTo>
                  <a:pt x="40766" y="67919"/>
                </a:lnTo>
                <a:lnTo>
                  <a:pt x="38341" y="67030"/>
                </a:lnTo>
                <a:lnTo>
                  <a:pt x="2438" y="53721"/>
                </a:lnTo>
                <a:lnTo>
                  <a:pt x="0" y="52819"/>
                </a:lnTo>
                <a:lnTo>
                  <a:pt x="2489" y="49758"/>
                </a:lnTo>
                <a:lnTo>
                  <a:pt x="7962" y="46888"/>
                </a:lnTo>
                <a:lnTo>
                  <a:pt x="88747" y="4521"/>
                </a:lnTo>
                <a:lnTo>
                  <a:pt x="94233" y="1625"/>
                </a:lnTo>
                <a:lnTo>
                  <a:pt x="100710" y="0"/>
                </a:lnTo>
                <a:lnTo>
                  <a:pt x="103212" y="863"/>
                </a:lnTo>
                <a:lnTo>
                  <a:pt x="140296" y="13550"/>
                </a:lnTo>
                <a:lnTo>
                  <a:pt x="142798" y="14414"/>
                </a:lnTo>
                <a:lnTo>
                  <a:pt x="140334" y="17475"/>
                </a:lnTo>
                <a:lnTo>
                  <a:pt x="134772" y="20396"/>
                </a:lnTo>
                <a:lnTo>
                  <a:pt x="52819" y="6337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4773800" y="4714312"/>
            <a:ext cx="144221" cy="68694"/>
          </a:xfrm>
          <a:custGeom>
            <a:avLst/>
            <a:gdLst/>
            <a:ahLst/>
            <a:cxnLst/>
            <a:rect l="l" t="t" r="r" b="b"/>
            <a:pathLst>
              <a:path w="144221" h="68694">
                <a:moveTo>
                  <a:pt x="47307" y="67030"/>
                </a:moveTo>
                <a:lnTo>
                  <a:pt x="52933" y="64071"/>
                </a:lnTo>
                <a:lnTo>
                  <a:pt x="136067" y="20459"/>
                </a:lnTo>
                <a:lnTo>
                  <a:pt x="141693" y="17513"/>
                </a:lnTo>
                <a:lnTo>
                  <a:pt x="143062" y="15841"/>
                </a:lnTo>
                <a:lnTo>
                  <a:pt x="143062" y="14017"/>
                </a:lnTo>
                <a:lnTo>
                  <a:pt x="141744" y="13550"/>
                </a:lnTo>
                <a:lnTo>
                  <a:pt x="104648" y="876"/>
                </a:lnTo>
                <a:lnTo>
                  <a:pt x="102146" y="0"/>
                </a:lnTo>
                <a:lnTo>
                  <a:pt x="95605" y="1676"/>
                </a:lnTo>
                <a:lnTo>
                  <a:pt x="90043" y="4584"/>
                </a:lnTo>
                <a:lnTo>
                  <a:pt x="8089" y="47574"/>
                </a:lnTo>
                <a:lnTo>
                  <a:pt x="2527" y="50495"/>
                </a:lnTo>
                <a:lnTo>
                  <a:pt x="0" y="53581"/>
                </a:lnTo>
                <a:lnTo>
                  <a:pt x="2425" y="54482"/>
                </a:lnTo>
                <a:lnTo>
                  <a:pt x="38315" y="67792"/>
                </a:lnTo>
                <a:lnTo>
                  <a:pt x="40767" y="68694"/>
                </a:lnTo>
                <a:lnTo>
                  <a:pt x="47307" y="670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4773800" y="4714312"/>
            <a:ext cx="144221" cy="68694"/>
          </a:xfrm>
          <a:custGeom>
            <a:avLst/>
            <a:gdLst/>
            <a:ahLst/>
            <a:cxnLst/>
            <a:rect l="l" t="t" r="r" b="b"/>
            <a:pathLst>
              <a:path w="144221" h="68694">
                <a:moveTo>
                  <a:pt x="47307" y="67030"/>
                </a:moveTo>
                <a:lnTo>
                  <a:pt x="52933" y="64071"/>
                </a:lnTo>
              </a:path>
              <a:path w="144221" h="68694">
                <a:moveTo>
                  <a:pt x="38315" y="67792"/>
                </a:moveTo>
                <a:lnTo>
                  <a:pt x="40767" y="68694"/>
                </a:lnTo>
                <a:lnTo>
                  <a:pt x="47307" y="67030"/>
                </a:lnTo>
              </a:path>
              <a:path w="144221" h="68694">
                <a:moveTo>
                  <a:pt x="38315" y="67792"/>
                </a:moveTo>
                <a:lnTo>
                  <a:pt x="2425" y="54482"/>
                </a:lnTo>
                <a:lnTo>
                  <a:pt x="38315" y="67793"/>
                </a:lnTo>
              </a:path>
              <a:path w="144221" h="68694">
                <a:moveTo>
                  <a:pt x="8089" y="47574"/>
                </a:moveTo>
                <a:lnTo>
                  <a:pt x="2527" y="50495"/>
                </a:lnTo>
                <a:lnTo>
                  <a:pt x="0" y="53581"/>
                </a:lnTo>
                <a:lnTo>
                  <a:pt x="2425" y="54482"/>
                </a:lnTo>
              </a:path>
              <a:path w="144221" h="68694">
                <a:moveTo>
                  <a:pt x="136067" y="20459"/>
                </a:moveTo>
                <a:lnTo>
                  <a:pt x="141693" y="17513"/>
                </a:lnTo>
                <a:lnTo>
                  <a:pt x="143062" y="15841"/>
                </a:lnTo>
              </a:path>
              <a:path w="144221" h="68694">
                <a:moveTo>
                  <a:pt x="143062" y="14017"/>
                </a:moveTo>
                <a:lnTo>
                  <a:pt x="141744" y="13550"/>
                </a:lnTo>
                <a:lnTo>
                  <a:pt x="104648" y="876"/>
                </a:lnTo>
                <a:lnTo>
                  <a:pt x="102146" y="0"/>
                </a:lnTo>
                <a:lnTo>
                  <a:pt x="95605" y="1676"/>
                </a:lnTo>
                <a:lnTo>
                  <a:pt x="90043" y="4584"/>
                </a:lnTo>
                <a:lnTo>
                  <a:pt x="8089" y="47574"/>
                </a:lnTo>
              </a:path>
              <a:path w="144221" h="68694">
                <a:moveTo>
                  <a:pt x="136067" y="20459"/>
                </a:moveTo>
                <a:lnTo>
                  <a:pt x="52933" y="64071"/>
                </a:lnTo>
                <a:lnTo>
                  <a:pt x="136067" y="204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4818497" y="4730126"/>
            <a:ext cx="145694" cy="69443"/>
          </a:xfrm>
          <a:custGeom>
            <a:avLst/>
            <a:gdLst/>
            <a:ahLst/>
            <a:cxnLst/>
            <a:rect l="l" t="t" r="r" b="b"/>
            <a:pathLst>
              <a:path w="145694" h="69443">
                <a:moveTo>
                  <a:pt x="47383" y="67741"/>
                </a:moveTo>
                <a:lnTo>
                  <a:pt x="53111" y="64744"/>
                </a:lnTo>
                <a:lnTo>
                  <a:pt x="98365" y="41009"/>
                </a:lnTo>
                <a:lnTo>
                  <a:pt x="98365" y="1350"/>
                </a:lnTo>
                <a:lnTo>
                  <a:pt x="91363" y="4648"/>
                </a:lnTo>
                <a:lnTo>
                  <a:pt x="8242" y="48259"/>
                </a:lnTo>
                <a:lnTo>
                  <a:pt x="2603" y="51219"/>
                </a:lnTo>
                <a:lnTo>
                  <a:pt x="0" y="54343"/>
                </a:lnTo>
                <a:lnTo>
                  <a:pt x="2438" y="55244"/>
                </a:lnTo>
                <a:lnTo>
                  <a:pt x="38353" y="68541"/>
                </a:lnTo>
                <a:lnTo>
                  <a:pt x="40766" y="69443"/>
                </a:lnTo>
                <a:lnTo>
                  <a:pt x="47383" y="677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4818497" y="4730126"/>
            <a:ext cx="145694" cy="69443"/>
          </a:xfrm>
          <a:custGeom>
            <a:avLst/>
            <a:gdLst/>
            <a:ahLst/>
            <a:cxnLst/>
            <a:rect l="l" t="t" r="r" b="b"/>
            <a:pathLst>
              <a:path w="145694" h="69443">
                <a:moveTo>
                  <a:pt x="47383" y="67741"/>
                </a:moveTo>
                <a:lnTo>
                  <a:pt x="53111" y="64744"/>
                </a:lnTo>
              </a:path>
              <a:path w="145694" h="69443">
                <a:moveTo>
                  <a:pt x="2438" y="55244"/>
                </a:moveTo>
                <a:lnTo>
                  <a:pt x="38353" y="68541"/>
                </a:lnTo>
                <a:lnTo>
                  <a:pt x="40766" y="69443"/>
                </a:lnTo>
                <a:lnTo>
                  <a:pt x="47383" y="67741"/>
                </a:lnTo>
              </a:path>
              <a:path w="145694" h="69443">
                <a:moveTo>
                  <a:pt x="8242" y="48259"/>
                </a:moveTo>
                <a:lnTo>
                  <a:pt x="2603" y="51219"/>
                </a:lnTo>
                <a:lnTo>
                  <a:pt x="0" y="54343"/>
                </a:lnTo>
                <a:lnTo>
                  <a:pt x="2438" y="55244"/>
                </a:lnTo>
              </a:path>
              <a:path w="145694" h="69443">
                <a:moveTo>
                  <a:pt x="98365" y="1350"/>
                </a:moveTo>
                <a:lnTo>
                  <a:pt x="97002" y="1701"/>
                </a:lnTo>
                <a:lnTo>
                  <a:pt x="91363" y="4648"/>
                </a:lnTo>
                <a:lnTo>
                  <a:pt x="8242" y="48259"/>
                </a:lnTo>
              </a:path>
              <a:path w="145694" h="69443">
                <a:moveTo>
                  <a:pt x="98365" y="41009"/>
                </a:moveTo>
                <a:lnTo>
                  <a:pt x="53111" y="64744"/>
                </a:lnTo>
                <a:lnTo>
                  <a:pt x="98365" y="4101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4863212" y="4745933"/>
            <a:ext cx="147167" cy="70205"/>
          </a:xfrm>
          <a:custGeom>
            <a:avLst/>
            <a:gdLst/>
            <a:ahLst/>
            <a:cxnLst/>
            <a:rect l="l" t="t" r="r" b="b"/>
            <a:pathLst>
              <a:path w="147167" h="70205">
                <a:moveTo>
                  <a:pt x="47447" y="68478"/>
                </a:moveTo>
                <a:lnTo>
                  <a:pt x="53251" y="65430"/>
                </a:lnTo>
                <a:lnTo>
                  <a:pt x="53651" y="65220"/>
                </a:lnTo>
                <a:lnTo>
                  <a:pt x="53651" y="25196"/>
                </a:lnTo>
                <a:lnTo>
                  <a:pt x="8394" y="48933"/>
                </a:lnTo>
                <a:lnTo>
                  <a:pt x="2667" y="51943"/>
                </a:lnTo>
                <a:lnTo>
                  <a:pt x="0" y="55105"/>
                </a:lnTo>
                <a:lnTo>
                  <a:pt x="2438" y="55994"/>
                </a:lnTo>
                <a:lnTo>
                  <a:pt x="38328" y="69303"/>
                </a:lnTo>
                <a:lnTo>
                  <a:pt x="40779" y="70205"/>
                </a:lnTo>
                <a:lnTo>
                  <a:pt x="47447" y="684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4863212" y="4745933"/>
            <a:ext cx="147167" cy="70205"/>
          </a:xfrm>
          <a:custGeom>
            <a:avLst/>
            <a:gdLst/>
            <a:ahLst/>
            <a:cxnLst/>
            <a:rect l="l" t="t" r="r" b="b"/>
            <a:pathLst>
              <a:path w="147167" h="70205">
                <a:moveTo>
                  <a:pt x="47447" y="68478"/>
                </a:moveTo>
                <a:lnTo>
                  <a:pt x="53251" y="65430"/>
                </a:lnTo>
              </a:path>
              <a:path w="147167" h="70205">
                <a:moveTo>
                  <a:pt x="38328" y="69303"/>
                </a:moveTo>
                <a:lnTo>
                  <a:pt x="40779" y="70205"/>
                </a:lnTo>
                <a:lnTo>
                  <a:pt x="47447" y="68478"/>
                </a:lnTo>
              </a:path>
              <a:path w="147167" h="70205">
                <a:moveTo>
                  <a:pt x="38328" y="69303"/>
                </a:moveTo>
                <a:lnTo>
                  <a:pt x="2438" y="55994"/>
                </a:lnTo>
                <a:lnTo>
                  <a:pt x="38328" y="69305"/>
                </a:lnTo>
              </a:path>
              <a:path w="147167" h="70205">
                <a:moveTo>
                  <a:pt x="8394" y="48933"/>
                </a:moveTo>
                <a:lnTo>
                  <a:pt x="2667" y="51943"/>
                </a:lnTo>
                <a:lnTo>
                  <a:pt x="0" y="55105"/>
                </a:lnTo>
                <a:lnTo>
                  <a:pt x="2438" y="55994"/>
                </a:lnTo>
              </a:path>
              <a:path w="147167" h="70205">
                <a:moveTo>
                  <a:pt x="53651" y="25196"/>
                </a:moveTo>
                <a:lnTo>
                  <a:pt x="8394" y="48933"/>
                </a:lnTo>
              </a:path>
              <a:path w="147167" h="70205">
                <a:moveTo>
                  <a:pt x="8394" y="48934"/>
                </a:moveTo>
                <a:lnTo>
                  <a:pt x="53651" y="25197"/>
                </a:lnTo>
              </a:path>
              <a:path w="147167" h="70205">
                <a:moveTo>
                  <a:pt x="53651" y="65220"/>
                </a:moveTo>
                <a:lnTo>
                  <a:pt x="53251" y="65430"/>
                </a:lnTo>
                <a:lnTo>
                  <a:pt x="53651" y="6522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3960994" y="4263942"/>
            <a:ext cx="965809" cy="394309"/>
          </a:xfrm>
          <a:custGeom>
            <a:avLst/>
            <a:gdLst/>
            <a:ahLst/>
            <a:cxnLst/>
            <a:rect l="l" t="t" r="r" b="b"/>
            <a:pathLst>
              <a:path w="965809" h="394309">
                <a:moveTo>
                  <a:pt x="955869" y="137166"/>
                </a:moveTo>
                <a:lnTo>
                  <a:pt x="955869" y="129563"/>
                </a:lnTo>
                <a:lnTo>
                  <a:pt x="416826" y="0"/>
                </a:lnTo>
                <a:lnTo>
                  <a:pt x="0" y="218630"/>
                </a:lnTo>
                <a:lnTo>
                  <a:pt x="465594" y="394309"/>
                </a:lnTo>
                <a:lnTo>
                  <a:pt x="955869" y="1371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3960994" y="4263942"/>
            <a:ext cx="965809" cy="394309"/>
          </a:xfrm>
          <a:custGeom>
            <a:avLst/>
            <a:gdLst/>
            <a:ahLst/>
            <a:cxnLst/>
            <a:rect l="l" t="t" r="r" b="b"/>
            <a:pathLst>
              <a:path w="965809" h="394309">
                <a:moveTo>
                  <a:pt x="955869" y="129563"/>
                </a:moveTo>
                <a:lnTo>
                  <a:pt x="416826" y="0"/>
                </a:lnTo>
                <a:lnTo>
                  <a:pt x="0" y="218630"/>
                </a:lnTo>
                <a:lnTo>
                  <a:pt x="465594" y="394309"/>
                </a:lnTo>
                <a:lnTo>
                  <a:pt x="955869" y="1371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3975116" y="4270050"/>
            <a:ext cx="934910" cy="380707"/>
          </a:xfrm>
          <a:custGeom>
            <a:avLst/>
            <a:gdLst/>
            <a:ahLst/>
            <a:cxnLst/>
            <a:rect l="l" t="t" r="r" b="b"/>
            <a:pathLst>
              <a:path w="934910" h="380707">
                <a:moveTo>
                  <a:pt x="456450" y="380707"/>
                </a:moveTo>
                <a:lnTo>
                  <a:pt x="934910" y="129755"/>
                </a:lnTo>
                <a:lnTo>
                  <a:pt x="400418" y="0"/>
                </a:lnTo>
                <a:lnTo>
                  <a:pt x="0" y="210007"/>
                </a:lnTo>
                <a:lnTo>
                  <a:pt x="456450" y="38070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3975116" y="4270050"/>
            <a:ext cx="934910" cy="380707"/>
          </a:xfrm>
          <a:custGeom>
            <a:avLst/>
            <a:gdLst/>
            <a:ahLst/>
            <a:cxnLst/>
            <a:rect l="l" t="t" r="r" b="b"/>
            <a:pathLst>
              <a:path w="934910" h="380707">
                <a:moveTo>
                  <a:pt x="456450" y="380707"/>
                </a:moveTo>
                <a:lnTo>
                  <a:pt x="0" y="210007"/>
                </a:lnTo>
                <a:lnTo>
                  <a:pt x="400418" y="0"/>
                </a:lnTo>
                <a:lnTo>
                  <a:pt x="934910" y="129755"/>
                </a:lnTo>
                <a:lnTo>
                  <a:pt x="456450" y="3807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4298509" y="4276919"/>
            <a:ext cx="124129" cy="52552"/>
          </a:xfrm>
          <a:custGeom>
            <a:avLst/>
            <a:gdLst/>
            <a:ahLst/>
            <a:cxnLst/>
            <a:rect l="l" t="t" r="r" b="b"/>
            <a:pathLst>
              <a:path w="124129" h="52552">
                <a:moveTo>
                  <a:pt x="66878" y="3403"/>
                </a:moveTo>
                <a:lnTo>
                  <a:pt x="5321" y="35674"/>
                </a:lnTo>
                <a:lnTo>
                  <a:pt x="1155" y="37858"/>
                </a:lnTo>
                <a:lnTo>
                  <a:pt x="0" y="40233"/>
                </a:lnTo>
                <a:lnTo>
                  <a:pt x="2755" y="40982"/>
                </a:lnTo>
                <a:lnTo>
                  <a:pt x="43332" y="51828"/>
                </a:lnTo>
                <a:lnTo>
                  <a:pt x="46088" y="52552"/>
                </a:lnTo>
                <a:lnTo>
                  <a:pt x="51739" y="51346"/>
                </a:lnTo>
                <a:lnTo>
                  <a:pt x="56019" y="49110"/>
                </a:lnTo>
                <a:lnTo>
                  <a:pt x="118694" y="16230"/>
                </a:lnTo>
                <a:lnTo>
                  <a:pt x="122961" y="13995"/>
                </a:lnTo>
                <a:lnTo>
                  <a:pt x="124129" y="11633"/>
                </a:lnTo>
                <a:lnTo>
                  <a:pt x="121272" y="10934"/>
                </a:lnTo>
                <a:lnTo>
                  <a:pt x="79552" y="698"/>
                </a:lnTo>
                <a:lnTo>
                  <a:pt x="76720" y="0"/>
                </a:lnTo>
                <a:lnTo>
                  <a:pt x="71031" y="1219"/>
                </a:lnTo>
                <a:lnTo>
                  <a:pt x="66878" y="34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4298509" y="4276919"/>
            <a:ext cx="124129" cy="52552"/>
          </a:xfrm>
          <a:custGeom>
            <a:avLst/>
            <a:gdLst/>
            <a:ahLst/>
            <a:cxnLst/>
            <a:rect l="l" t="t" r="r" b="b"/>
            <a:pathLst>
              <a:path w="124129" h="52552">
                <a:moveTo>
                  <a:pt x="56019" y="49110"/>
                </a:moveTo>
                <a:lnTo>
                  <a:pt x="51739" y="51346"/>
                </a:lnTo>
                <a:lnTo>
                  <a:pt x="46088" y="52552"/>
                </a:lnTo>
                <a:lnTo>
                  <a:pt x="43332" y="51828"/>
                </a:lnTo>
                <a:lnTo>
                  <a:pt x="2755" y="40982"/>
                </a:lnTo>
                <a:lnTo>
                  <a:pt x="0" y="40233"/>
                </a:lnTo>
                <a:lnTo>
                  <a:pt x="1155" y="37858"/>
                </a:lnTo>
                <a:lnTo>
                  <a:pt x="5321" y="35674"/>
                </a:lnTo>
                <a:lnTo>
                  <a:pt x="66878" y="3403"/>
                </a:lnTo>
                <a:lnTo>
                  <a:pt x="71031" y="1219"/>
                </a:lnTo>
                <a:lnTo>
                  <a:pt x="76720" y="0"/>
                </a:lnTo>
                <a:lnTo>
                  <a:pt x="79552" y="698"/>
                </a:lnTo>
                <a:lnTo>
                  <a:pt x="121272" y="10934"/>
                </a:lnTo>
                <a:lnTo>
                  <a:pt x="124129" y="11633"/>
                </a:lnTo>
                <a:lnTo>
                  <a:pt x="122961" y="13995"/>
                </a:lnTo>
                <a:lnTo>
                  <a:pt x="118694" y="16230"/>
                </a:lnTo>
                <a:lnTo>
                  <a:pt x="56019" y="4911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4349032" y="4289671"/>
            <a:ext cx="125564" cy="53327"/>
          </a:xfrm>
          <a:custGeom>
            <a:avLst/>
            <a:gdLst/>
            <a:ahLst/>
            <a:cxnLst/>
            <a:rect l="l" t="t" r="r" b="b"/>
            <a:pathLst>
              <a:path w="125564" h="53327">
                <a:moveTo>
                  <a:pt x="56159" y="49809"/>
                </a:moveTo>
                <a:lnTo>
                  <a:pt x="120027" y="16319"/>
                </a:lnTo>
                <a:lnTo>
                  <a:pt x="124358" y="14033"/>
                </a:lnTo>
                <a:lnTo>
                  <a:pt x="125564" y="11633"/>
                </a:lnTo>
                <a:lnTo>
                  <a:pt x="122745" y="10934"/>
                </a:lnTo>
                <a:lnTo>
                  <a:pt x="81000" y="698"/>
                </a:lnTo>
                <a:lnTo>
                  <a:pt x="78193" y="0"/>
                </a:lnTo>
                <a:lnTo>
                  <a:pt x="72440" y="1244"/>
                </a:lnTo>
                <a:lnTo>
                  <a:pt x="68173" y="3479"/>
                </a:lnTo>
                <a:lnTo>
                  <a:pt x="5499" y="36360"/>
                </a:lnTo>
                <a:lnTo>
                  <a:pt x="1219" y="38595"/>
                </a:lnTo>
                <a:lnTo>
                  <a:pt x="0" y="41008"/>
                </a:lnTo>
                <a:lnTo>
                  <a:pt x="2743" y="41744"/>
                </a:lnTo>
                <a:lnTo>
                  <a:pt x="43332" y="52590"/>
                </a:lnTo>
                <a:lnTo>
                  <a:pt x="46075" y="53327"/>
                </a:lnTo>
                <a:lnTo>
                  <a:pt x="51828" y="52082"/>
                </a:lnTo>
                <a:lnTo>
                  <a:pt x="56159" y="498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4349032" y="4289671"/>
            <a:ext cx="125564" cy="53327"/>
          </a:xfrm>
          <a:custGeom>
            <a:avLst/>
            <a:gdLst/>
            <a:ahLst/>
            <a:cxnLst/>
            <a:rect l="l" t="t" r="r" b="b"/>
            <a:pathLst>
              <a:path w="125564" h="53327">
                <a:moveTo>
                  <a:pt x="56159" y="49809"/>
                </a:moveTo>
                <a:lnTo>
                  <a:pt x="51828" y="52082"/>
                </a:lnTo>
                <a:lnTo>
                  <a:pt x="46075" y="53327"/>
                </a:lnTo>
                <a:lnTo>
                  <a:pt x="43332" y="52590"/>
                </a:lnTo>
                <a:lnTo>
                  <a:pt x="2743" y="41744"/>
                </a:lnTo>
                <a:lnTo>
                  <a:pt x="0" y="41008"/>
                </a:lnTo>
                <a:lnTo>
                  <a:pt x="1219" y="38595"/>
                </a:lnTo>
                <a:lnTo>
                  <a:pt x="5499" y="36360"/>
                </a:lnTo>
                <a:lnTo>
                  <a:pt x="68173" y="3479"/>
                </a:lnTo>
                <a:lnTo>
                  <a:pt x="72440" y="1244"/>
                </a:lnTo>
                <a:lnTo>
                  <a:pt x="78193" y="0"/>
                </a:lnTo>
                <a:lnTo>
                  <a:pt x="81000" y="698"/>
                </a:lnTo>
                <a:lnTo>
                  <a:pt x="122745" y="10934"/>
                </a:lnTo>
                <a:lnTo>
                  <a:pt x="125564" y="11633"/>
                </a:lnTo>
                <a:lnTo>
                  <a:pt x="124358" y="14033"/>
                </a:lnTo>
                <a:lnTo>
                  <a:pt x="120027" y="16319"/>
                </a:lnTo>
                <a:lnTo>
                  <a:pt x="56159" y="498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4399577" y="4302424"/>
            <a:ext cx="127012" cy="54089"/>
          </a:xfrm>
          <a:custGeom>
            <a:avLst/>
            <a:gdLst/>
            <a:ahLst/>
            <a:cxnLst/>
            <a:rect l="l" t="t" r="r" b="b"/>
            <a:pathLst>
              <a:path w="127012" h="54089">
                <a:moveTo>
                  <a:pt x="56286" y="50495"/>
                </a:moveTo>
                <a:lnTo>
                  <a:pt x="121323" y="16395"/>
                </a:lnTo>
                <a:lnTo>
                  <a:pt x="125729" y="14071"/>
                </a:lnTo>
                <a:lnTo>
                  <a:pt x="127012" y="11633"/>
                </a:lnTo>
                <a:lnTo>
                  <a:pt x="124180" y="10934"/>
                </a:lnTo>
                <a:lnTo>
                  <a:pt x="82448" y="698"/>
                </a:lnTo>
                <a:lnTo>
                  <a:pt x="79628" y="0"/>
                </a:lnTo>
                <a:lnTo>
                  <a:pt x="73812" y="1282"/>
                </a:lnTo>
                <a:lnTo>
                  <a:pt x="69481" y="3568"/>
                </a:lnTo>
                <a:lnTo>
                  <a:pt x="5613" y="37058"/>
                </a:lnTo>
                <a:lnTo>
                  <a:pt x="1282" y="39331"/>
                </a:lnTo>
                <a:lnTo>
                  <a:pt x="0" y="41770"/>
                </a:lnTo>
                <a:lnTo>
                  <a:pt x="2755" y="42506"/>
                </a:lnTo>
                <a:lnTo>
                  <a:pt x="43332" y="53352"/>
                </a:lnTo>
                <a:lnTo>
                  <a:pt x="46075" y="54089"/>
                </a:lnTo>
                <a:lnTo>
                  <a:pt x="51866" y="52806"/>
                </a:lnTo>
                <a:lnTo>
                  <a:pt x="56286" y="504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4399577" y="4302424"/>
            <a:ext cx="127012" cy="54089"/>
          </a:xfrm>
          <a:custGeom>
            <a:avLst/>
            <a:gdLst/>
            <a:ahLst/>
            <a:cxnLst/>
            <a:rect l="l" t="t" r="r" b="b"/>
            <a:pathLst>
              <a:path w="127012" h="54089">
                <a:moveTo>
                  <a:pt x="56286" y="50495"/>
                </a:moveTo>
                <a:lnTo>
                  <a:pt x="51866" y="52806"/>
                </a:lnTo>
                <a:lnTo>
                  <a:pt x="46075" y="54089"/>
                </a:lnTo>
                <a:lnTo>
                  <a:pt x="43332" y="53352"/>
                </a:lnTo>
                <a:lnTo>
                  <a:pt x="2755" y="42506"/>
                </a:lnTo>
                <a:lnTo>
                  <a:pt x="0" y="41770"/>
                </a:lnTo>
                <a:lnTo>
                  <a:pt x="1282" y="39331"/>
                </a:lnTo>
                <a:lnTo>
                  <a:pt x="5613" y="37058"/>
                </a:lnTo>
                <a:lnTo>
                  <a:pt x="69481" y="3568"/>
                </a:lnTo>
                <a:lnTo>
                  <a:pt x="73812" y="1282"/>
                </a:lnTo>
                <a:lnTo>
                  <a:pt x="79628" y="0"/>
                </a:lnTo>
                <a:lnTo>
                  <a:pt x="82448" y="698"/>
                </a:lnTo>
                <a:lnTo>
                  <a:pt x="124180" y="10934"/>
                </a:lnTo>
                <a:lnTo>
                  <a:pt x="127012" y="11633"/>
                </a:lnTo>
                <a:lnTo>
                  <a:pt x="125729" y="14071"/>
                </a:lnTo>
                <a:lnTo>
                  <a:pt x="121323" y="16395"/>
                </a:lnTo>
                <a:lnTo>
                  <a:pt x="56286" y="504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4450116" y="4315176"/>
            <a:ext cx="128473" cy="54851"/>
          </a:xfrm>
          <a:custGeom>
            <a:avLst/>
            <a:gdLst/>
            <a:ahLst/>
            <a:cxnLst/>
            <a:rect l="l" t="t" r="r" b="b"/>
            <a:pathLst>
              <a:path w="128473" h="54851">
                <a:moveTo>
                  <a:pt x="56426" y="51181"/>
                </a:moveTo>
                <a:lnTo>
                  <a:pt x="122631" y="16471"/>
                </a:lnTo>
                <a:lnTo>
                  <a:pt x="127114" y="14109"/>
                </a:lnTo>
                <a:lnTo>
                  <a:pt x="128473" y="11633"/>
                </a:lnTo>
                <a:lnTo>
                  <a:pt x="125653" y="10934"/>
                </a:lnTo>
                <a:lnTo>
                  <a:pt x="83896" y="698"/>
                </a:lnTo>
                <a:lnTo>
                  <a:pt x="81064" y="0"/>
                </a:lnTo>
                <a:lnTo>
                  <a:pt x="75196" y="1320"/>
                </a:lnTo>
                <a:lnTo>
                  <a:pt x="70777" y="3632"/>
                </a:lnTo>
                <a:lnTo>
                  <a:pt x="5753" y="37744"/>
                </a:lnTo>
                <a:lnTo>
                  <a:pt x="1333" y="40055"/>
                </a:lnTo>
                <a:lnTo>
                  <a:pt x="0" y="42532"/>
                </a:lnTo>
                <a:lnTo>
                  <a:pt x="2743" y="43268"/>
                </a:lnTo>
                <a:lnTo>
                  <a:pt x="43319" y="54114"/>
                </a:lnTo>
                <a:lnTo>
                  <a:pt x="46062" y="54851"/>
                </a:lnTo>
                <a:lnTo>
                  <a:pt x="51943" y="53543"/>
                </a:lnTo>
                <a:lnTo>
                  <a:pt x="56426" y="511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4450116" y="4315176"/>
            <a:ext cx="128473" cy="54851"/>
          </a:xfrm>
          <a:custGeom>
            <a:avLst/>
            <a:gdLst/>
            <a:ahLst/>
            <a:cxnLst/>
            <a:rect l="l" t="t" r="r" b="b"/>
            <a:pathLst>
              <a:path w="128473" h="54851">
                <a:moveTo>
                  <a:pt x="56426" y="51181"/>
                </a:moveTo>
                <a:lnTo>
                  <a:pt x="51943" y="53543"/>
                </a:lnTo>
                <a:lnTo>
                  <a:pt x="46062" y="54851"/>
                </a:lnTo>
                <a:lnTo>
                  <a:pt x="43319" y="54114"/>
                </a:lnTo>
                <a:lnTo>
                  <a:pt x="2743" y="43268"/>
                </a:lnTo>
                <a:lnTo>
                  <a:pt x="0" y="42532"/>
                </a:lnTo>
                <a:lnTo>
                  <a:pt x="1333" y="40055"/>
                </a:lnTo>
                <a:lnTo>
                  <a:pt x="5753" y="37744"/>
                </a:lnTo>
                <a:lnTo>
                  <a:pt x="70777" y="3632"/>
                </a:lnTo>
                <a:lnTo>
                  <a:pt x="75196" y="1320"/>
                </a:lnTo>
                <a:lnTo>
                  <a:pt x="81064" y="0"/>
                </a:lnTo>
                <a:lnTo>
                  <a:pt x="83896" y="698"/>
                </a:lnTo>
                <a:lnTo>
                  <a:pt x="125653" y="10934"/>
                </a:lnTo>
                <a:lnTo>
                  <a:pt x="128473" y="11633"/>
                </a:lnTo>
                <a:lnTo>
                  <a:pt x="127114" y="14109"/>
                </a:lnTo>
                <a:lnTo>
                  <a:pt x="122631" y="16471"/>
                </a:lnTo>
                <a:lnTo>
                  <a:pt x="56426" y="511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4500653" y="4327931"/>
            <a:ext cx="129921" cy="55613"/>
          </a:xfrm>
          <a:custGeom>
            <a:avLst/>
            <a:gdLst/>
            <a:ahLst/>
            <a:cxnLst/>
            <a:rect l="l" t="t" r="r" b="b"/>
            <a:pathLst>
              <a:path w="129920" h="55613">
                <a:moveTo>
                  <a:pt x="56553" y="51879"/>
                </a:moveTo>
                <a:lnTo>
                  <a:pt x="123926" y="16535"/>
                </a:lnTo>
                <a:lnTo>
                  <a:pt x="128498" y="14135"/>
                </a:lnTo>
                <a:lnTo>
                  <a:pt x="129921" y="11620"/>
                </a:lnTo>
                <a:lnTo>
                  <a:pt x="127088" y="10934"/>
                </a:lnTo>
                <a:lnTo>
                  <a:pt x="85331" y="698"/>
                </a:lnTo>
                <a:lnTo>
                  <a:pt x="82524" y="0"/>
                </a:lnTo>
                <a:lnTo>
                  <a:pt x="76581" y="1358"/>
                </a:lnTo>
                <a:lnTo>
                  <a:pt x="72085" y="3708"/>
                </a:lnTo>
                <a:lnTo>
                  <a:pt x="5892" y="38430"/>
                </a:lnTo>
                <a:lnTo>
                  <a:pt x="1397" y="40779"/>
                </a:lnTo>
                <a:lnTo>
                  <a:pt x="0" y="43294"/>
                </a:lnTo>
                <a:lnTo>
                  <a:pt x="2717" y="44030"/>
                </a:lnTo>
                <a:lnTo>
                  <a:pt x="43281" y="54889"/>
                </a:lnTo>
                <a:lnTo>
                  <a:pt x="46062" y="55613"/>
                </a:lnTo>
                <a:lnTo>
                  <a:pt x="52006" y="54267"/>
                </a:lnTo>
                <a:lnTo>
                  <a:pt x="56553" y="518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4500653" y="4327931"/>
            <a:ext cx="129921" cy="55613"/>
          </a:xfrm>
          <a:custGeom>
            <a:avLst/>
            <a:gdLst/>
            <a:ahLst/>
            <a:cxnLst/>
            <a:rect l="l" t="t" r="r" b="b"/>
            <a:pathLst>
              <a:path w="129920" h="55613">
                <a:moveTo>
                  <a:pt x="56553" y="51879"/>
                </a:moveTo>
                <a:lnTo>
                  <a:pt x="52006" y="54267"/>
                </a:lnTo>
                <a:lnTo>
                  <a:pt x="46062" y="55613"/>
                </a:lnTo>
                <a:lnTo>
                  <a:pt x="43281" y="54889"/>
                </a:lnTo>
                <a:lnTo>
                  <a:pt x="2717" y="44030"/>
                </a:lnTo>
                <a:lnTo>
                  <a:pt x="0" y="43294"/>
                </a:lnTo>
                <a:lnTo>
                  <a:pt x="1397" y="40779"/>
                </a:lnTo>
                <a:lnTo>
                  <a:pt x="5892" y="38430"/>
                </a:lnTo>
                <a:lnTo>
                  <a:pt x="72085" y="3708"/>
                </a:lnTo>
                <a:lnTo>
                  <a:pt x="76581" y="1358"/>
                </a:lnTo>
                <a:lnTo>
                  <a:pt x="82524" y="0"/>
                </a:lnTo>
                <a:lnTo>
                  <a:pt x="85331" y="698"/>
                </a:lnTo>
                <a:lnTo>
                  <a:pt x="127088" y="10934"/>
                </a:lnTo>
                <a:lnTo>
                  <a:pt x="129921" y="11620"/>
                </a:lnTo>
                <a:lnTo>
                  <a:pt x="128498" y="14135"/>
                </a:lnTo>
                <a:lnTo>
                  <a:pt x="123926" y="16535"/>
                </a:lnTo>
                <a:lnTo>
                  <a:pt x="56553" y="518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4551181" y="4340692"/>
            <a:ext cx="131368" cy="56362"/>
          </a:xfrm>
          <a:custGeom>
            <a:avLst/>
            <a:gdLst/>
            <a:ahLst/>
            <a:cxnLst/>
            <a:rect l="l" t="t" r="r" b="b"/>
            <a:pathLst>
              <a:path w="131368" h="56362">
                <a:moveTo>
                  <a:pt x="73406" y="3771"/>
                </a:moveTo>
                <a:lnTo>
                  <a:pt x="6019" y="39115"/>
                </a:lnTo>
                <a:lnTo>
                  <a:pt x="1485" y="41503"/>
                </a:lnTo>
                <a:lnTo>
                  <a:pt x="0" y="44043"/>
                </a:lnTo>
                <a:lnTo>
                  <a:pt x="2743" y="44780"/>
                </a:lnTo>
                <a:lnTo>
                  <a:pt x="43307" y="55638"/>
                </a:lnTo>
                <a:lnTo>
                  <a:pt x="46037" y="56362"/>
                </a:lnTo>
                <a:lnTo>
                  <a:pt x="52057" y="54978"/>
                </a:lnTo>
                <a:lnTo>
                  <a:pt x="56718" y="52552"/>
                </a:lnTo>
                <a:lnTo>
                  <a:pt x="125247" y="16598"/>
                </a:lnTo>
                <a:lnTo>
                  <a:pt x="129895" y="14160"/>
                </a:lnTo>
                <a:lnTo>
                  <a:pt x="131368" y="11633"/>
                </a:lnTo>
                <a:lnTo>
                  <a:pt x="128549" y="10921"/>
                </a:lnTo>
                <a:lnTo>
                  <a:pt x="86817" y="685"/>
                </a:lnTo>
                <a:lnTo>
                  <a:pt x="83985" y="0"/>
                </a:lnTo>
                <a:lnTo>
                  <a:pt x="77978" y="1371"/>
                </a:lnTo>
                <a:lnTo>
                  <a:pt x="73406" y="37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4551181" y="4340692"/>
            <a:ext cx="131368" cy="56362"/>
          </a:xfrm>
          <a:custGeom>
            <a:avLst/>
            <a:gdLst/>
            <a:ahLst/>
            <a:cxnLst/>
            <a:rect l="l" t="t" r="r" b="b"/>
            <a:pathLst>
              <a:path w="131368" h="56362">
                <a:moveTo>
                  <a:pt x="56718" y="52552"/>
                </a:moveTo>
                <a:lnTo>
                  <a:pt x="52057" y="54978"/>
                </a:lnTo>
                <a:lnTo>
                  <a:pt x="46037" y="56362"/>
                </a:lnTo>
                <a:lnTo>
                  <a:pt x="43307" y="55638"/>
                </a:lnTo>
                <a:lnTo>
                  <a:pt x="2743" y="44780"/>
                </a:lnTo>
                <a:lnTo>
                  <a:pt x="0" y="44043"/>
                </a:lnTo>
                <a:lnTo>
                  <a:pt x="1485" y="41503"/>
                </a:lnTo>
                <a:lnTo>
                  <a:pt x="6019" y="39115"/>
                </a:lnTo>
                <a:lnTo>
                  <a:pt x="73406" y="3771"/>
                </a:lnTo>
                <a:lnTo>
                  <a:pt x="77978" y="1371"/>
                </a:lnTo>
                <a:lnTo>
                  <a:pt x="83985" y="0"/>
                </a:lnTo>
                <a:lnTo>
                  <a:pt x="86817" y="685"/>
                </a:lnTo>
                <a:lnTo>
                  <a:pt x="128549" y="10921"/>
                </a:lnTo>
                <a:lnTo>
                  <a:pt x="131368" y="11633"/>
                </a:lnTo>
                <a:lnTo>
                  <a:pt x="129895" y="14160"/>
                </a:lnTo>
                <a:lnTo>
                  <a:pt x="125247" y="16598"/>
                </a:lnTo>
                <a:lnTo>
                  <a:pt x="56718" y="525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4601694" y="4353436"/>
            <a:ext cx="132854" cy="57137"/>
          </a:xfrm>
          <a:custGeom>
            <a:avLst/>
            <a:gdLst/>
            <a:ahLst/>
            <a:cxnLst/>
            <a:rect l="l" t="t" r="r" b="b"/>
            <a:pathLst>
              <a:path w="132854" h="57137">
                <a:moveTo>
                  <a:pt x="56883" y="53251"/>
                </a:moveTo>
                <a:lnTo>
                  <a:pt x="126580" y="16687"/>
                </a:lnTo>
                <a:lnTo>
                  <a:pt x="131305" y="14198"/>
                </a:lnTo>
                <a:lnTo>
                  <a:pt x="132854" y="11633"/>
                </a:lnTo>
                <a:lnTo>
                  <a:pt x="130022" y="10934"/>
                </a:lnTo>
                <a:lnTo>
                  <a:pt x="88290" y="698"/>
                </a:lnTo>
                <a:lnTo>
                  <a:pt x="85458" y="0"/>
                </a:lnTo>
                <a:lnTo>
                  <a:pt x="79387" y="1409"/>
                </a:lnTo>
                <a:lnTo>
                  <a:pt x="74739" y="3860"/>
                </a:lnTo>
                <a:lnTo>
                  <a:pt x="6210" y="39814"/>
                </a:lnTo>
                <a:lnTo>
                  <a:pt x="1549" y="42240"/>
                </a:lnTo>
                <a:lnTo>
                  <a:pt x="0" y="44818"/>
                </a:lnTo>
                <a:lnTo>
                  <a:pt x="2755" y="45554"/>
                </a:lnTo>
                <a:lnTo>
                  <a:pt x="43332" y="56413"/>
                </a:lnTo>
                <a:lnTo>
                  <a:pt x="46088" y="57137"/>
                </a:lnTo>
                <a:lnTo>
                  <a:pt x="52146" y="55727"/>
                </a:lnTo>
                <a:lnTo>
                  <a:pt x="56883" y="532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4601694" y="4353436"/>
            <a:ext cx="132854" cy="57137"/>
          </a:xfrm>
          <a:custGeom>
            <a:avLst/>
            <a:gdLst/>
            <a:ahLst/>
            <a:cxnLst/>
            <a:rect l="l" t="t" r="r" b="b"/>
            <a:pathLst>
              <a:path w="132854" h="57137">
                <a:moveTo>
                  <a:pt x="56883" y="53251"/>
                </a:moveTo>
                <a:lnTo>
                  <a:pt x="52146" y="55727"/>
                </a:lnTo>
                <a:lnTo>
                  <a:pt x="46088" y="57137"/>
                </a:lnTo>
                <a:lnTo>
                  <a:pt x="43332" y="56413"/>
                </a:lnTo>
                <a:lnTo>
                  <a:pt x="2755" y="45554"/>
                </a:lnTo>
                <a:lnTo>
                  <a:pt x="0" y="44818"/>
                </a:lnTo>
                <a:lnTo>
                  <a:pt x="1549" y="42240"/>
                </a:lnTo>
                <a:lnTo>
                  <a:pt x="6210" y="39814"/>
                </a:lnTo>
                <a:lnTo>
                  <a:pt x="74739" y="3860"/>
                </a:lnTo>
                <a:lnTo>
                  <a:pt x="79387" y="1409"/>
                </a:lnTo>
                <a:lnTo>
                  <a:pt x="85458" y="0"/>
                </a:lnTo>
                <a:lnTo>
                  <a:pt x="88290" y="698"/>
                </a:lnTo>
                <a:lnTo>
                  <a:pt x="130022" y="10934"/>
                </a:lnTo>
                <a:lnTo>
                  <a:pt x="132854" y="11633"/>
                </a:lnTo>
                <a:lnTo>
                  <a:pt x="131305" y="14198"/>
                </a:lnTo>
                <a:lnTo>
                  <a:pt x="126580" y="16687"/>
                </a:lnTo>
                <a:lnTo>
                  <a:pt x="56883" y="532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4652243" y="4366201"/>
            <a:ext cx="134264" cy="57899"/>
          </a:xfrm>
          <a:custGeom>
            <a:avLst/>
            <a:gdLst/>
            <a:ahLst/>
            <a:cxnLst/>
            <a:rect l="l" t="t" r="r" b="b"/>
            <a:pathLst>
              <a:path w="134264" h="57899">
                <a:moveTo>
                  <a:pt x="56997" y="53924"/>
                </a:moveTo>
                <a:lnTo>
                  <a:pt x="127876" y="16751"/>
                </a:lnTo>
                <a:lnTo>
                  <a:pt x="132689" y="14224"/>
                </a:lnTo>
                <a:lnTo>
                  <a:pt x="134264" y="11620"/>
                </a:lnTo>
                <a:lnTo>
                  <a:pt x="131457" y="10922"/>
                </a:lnTo>
                <a:lnTo>
                  <a:pt x="89700" y="685"/>
                </a:lnTo>
                <a:lnTo>
                  <a:pt x="86880" y="0"/>
                </a:lnTo>
                <a:lnTo>
                  <a:pt x="80759" y="1435"/>
                </a:lnTo>
                <a:lnTo>
                  <a:pt x="76022" y="3924"/>
                </a:lnTo>
                <a:lnTo>
                  <a:pt x="6337" y="40487"/>
                </a:lnTo>
                <a:lnTo>
                  <a:pt x="1587" y="42964"/>
                </a:lnTo>
                <a:lnTo>
                  <a:pt x="0" y="45567"/>
                </a:lnTo>
                <a:lnTo>
                  <a:pt x="2730" y="46316"/>
                </a:lnTo>
                <a:lnTo>
                  <a:pt x="43319" y="57162"/>
                </a:lnTo>
                <a:lnTo>
                  <a:pt x="46050" y="57899"/>
                </a:lnTo>
                <a:lnTo>
                  <a:pt x="52184" y="56451"/>
                </a:lnTo>
                <a:lnTo>
                  <a:pt x="56997" y="539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4652243" y="4366201"/>
            <a:ext cx="134264" cy="57899"/>
          </a:xfrm>
          <a:custGeom>
            <a:avLst/>
            <a:gdLst/>
            <a:ahLst/>
            <a:cxnLst/>
            <a:rect l="l" t="t" r="r" b="b"/>
            <a:pathLst>
              <a:path w="134264" h="57899">
                <a:moveTo>
                  <a:pt x="56997" y="53924"/>
                </a:moveTo>
                <a:lnTo>
                  <a:pt x="52184" y="56451"/>
                </a:lnTo>
                <a:lnTo>
                  <a:pt x="46050" y="57899"/>
                </a:lnTo>
                <a:lnTo>
                  <a:pt x="43319" y="57162"/>
                </a:lnTo>
                <a:lnTo>
                  <a:pt x="2730" y="46316"/>
                </a:lnTo>
                <a:lnTo>
                  <a:pt x="0" y="45567"/>
                </a:lnTo>
                <a:lnTo>
                  <a:pt x="1587" y="42964"/>
                </a:lnTo>
                <a:lnTo>
                  <a:pt x="6337" y="40487"/>
                </a:lnTo>
                <a:lnTo>
                  <a:pt x="76022" y="3924"/>
                </a:lnTo>
                <a:lnTo>
                  <a:pt x="80759" y="1435"/>
                </a:lnTo>
                <a:lnTo>
                  <a:pt x="86880" y="0"/>
                </a:lnTo>
                <a:lnTo>
                  <a:pt x="89700" y="685"/>
                </a:lnTo>
                <a:lnTo>
                  <a:pt x="131457" y="10922"/>
                </a:lnTo>
                <a:lnTo>
                  <a:pt x="134264" y="11620"/>
                </a:lnTo>
                <a:lnTo>
                  <a:pt x="132689" y="14224"/>
                </a:lnTo>
                <a:lnTo>
                  <a:pt x="127876" y="16751"/>
                </a:lnTo>
                <a:lnTo>
                  <a:pt x="56997" y="539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4702758" y="4378953"/>
            <a:ext cx="135750" cy="58648"/>
          </a:xfrm>
          <a:custGeom>
            <a:avLst/>
            <a:gdLst/>
            <a:ahLst/>
            <a:cxnLst/>
            <a:rect l="l" t="t" r="r" b="b"/>
            <a:pathLst>
              <a:path w="135750" h="58648">
                <a:moveTo>
                  <a:pt x="77355" y="4000"/>
                </a:moveTo>
                <a:lnTo>
                  <a:pt x="6477" y="41173"/>
                </a:lnTo>
                <a:lnTo>
                  <a:pt x="1676" y="43700"/>
                </a:lnTo>
                <a:lnTo>
                  <a:pt x="0" y="46342"/>
                </a:lnTo>
                <a:lnTo>
                  <a:pt x="2781" y="47066"/>
                </a:lnTo>
                <a:lnTo>
                  <a:pt x="43332" y="57924"/>
                </a:lnTo>
                <a:lnTo>
                  <a:pt x="46075" y="58648"/>
                </a:lnTo>
                <a:lnTo>
                  <a:pt x="52260" y="57175"/>
                </a:lnTo>
                <a:lnTo>
                  <a:pt x="57175" y="54609"/>
                </a:lnTo>
                <a:lnTo>
                  <a:pt x="129184" y="16827"/>
                </a:lnTo>
                <a:lnTo>
                  <a:pt x="134086" y="14262"/>
                </a:lnTo>
                <a:lnTo>
                  <a:pt x="135750" y="11620"/>
                </a:lnTo>
                <a:lnTo>
                  <a:pt x="132930" y="10934"/>
                </a:lnTo>
                <a:lnTo>
                  <a:pt x="91186" y="685"/>
                </a:lnTo>
                <a:lnTo>
                  <a:pt x="88353" y="0"/>
                </a:lnTo>
                <a:lnTo>
                  <a:pt x="82169" y="1473"/>
                </a:lnTo>
                <a:lnTo>
                  <a:pt x="77355" y="40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4702758" y="4378953"/>
            <a:ext cx="135750" cy="58648"/>
          </a:xfrm>
          <a:custGeom>
            <a:avLst/>
            <a:gdLst/>
            <a:ahLst/>
            <a:cxnLst/>
            <a:rect l="l" t="t" r="r" b="b"/>
            <a:pathLst>
              <a:path w="135750" h="58648">
                <a:moveTo>
                  <a:pt x="57175" y="54609"/>
                </a:moveTo>
                <a:lnTo>
                  <a:pt x="52260" y="57175"/>
                </a:lnTo>
                <a:lnTo>
                  <a:pt x="46075" y="58648"/>
                </a:lnTo>
                <a:lnTo>
                  <a:pt x="43332" y="57924"/>
                </a:lnTo>
                <a:lnTo>
                  <a:pt x="2781" y="47066"/>
                </a:lnTo>
                <a:lnTo>
                  <a:pt x="0" y="46342"/>
                </a:lnTo>
                <a:lnTo>
                  <a:pt x="1676" y="43700"/>
                </a:lnTo>
                <a:lnTo>
                  <a:pt x="6477" y="41173"/>
                </a:lnTo>
                <a:lnTo>
                  <a:pt x="77355" y="4000"/>
                </a:lnTo>
                <a:lnTo>
                  <a:pt x="82169" y="1473"/>
                </a:lnTo>
                <a:lnTo>
                  <a:pt x="88353" y="0"/>
                </a:lnTo>
                <a:lnTo>
                  <a:pt x="91186" y="685"/>
                </a:lnTo>
                <a:lnTo>
                  <a:pt x="132930" y="10934"/>
                </a:lnTo>
                <a:lnTo>
                  <a:pt x="135750" y="11620"/>
                </a:lnTo>
                <a:lnTo>
                  <a:pt x="134086" y="14262"/>
                </a:lnTo>
                <a:lnTo>
                  <a:pt x="129184" y="16827"/>
                </a:lnTo>
                <a:lnTo>
                  <a:pt x="57175" y="546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4753302" y="4391713"/>
            <a:ext cx="137198" cy="59410"/>
          </a:xfrm>
          <a:custGeom>
            <a:avLst/>
            <a:gdLst/>
            <a:ahLst/>
            <a:cxnLst/>
            <a:rect l="l" t="t" r="r" b="b"/>
            <a:pathLst>
              <a:path w="137198" h="59410">
                <a:moveTo>
                  <a:pt x="57302" y="55295"/>
                </a:moveTo>
                <a:lnTo>
                  <a:pt x="130517" y="16903"/>
                </a:lnTo>
                <a:lnTo>
                  <a:pt x="135458" y="14287"/>
                </a:lnTo>
                <a:lnTo>
                  <a:pt x="137198" y="11620"/>
                </a:lnTo>
                <a:lnTo>
                  <a:pt x="134378" y="10922"/>
                </a:lnTo>
                <a:lnTo>
                  <a:pt x="92646" y="673"/>
                </a:lnTo>
                <a:lnTo>
                  <a:pt x="89789" y="0"/>
                </a:lnTo>
                <a:lnTo>
                  <a:pt x="83540" y="1498"/>
                </a:lnTo>
                <a:lnTo>
                  <a:pt x="78638" y="4064"/>
                </a:lnTo>
                <a:lnTo>
                  <a:pt x="6629" y="41846"/>
                </a:lnTo>
                <a:lnTo>
                  <a:pt x="1727" y="44424"/>
                </a:lnTo>
                <a:lnTo>
                  <a:pt x="0" y="47104"/>
                </a:lnTo>
                <a:lnTo>
                  <a:pt x="2755" y="47828"/>
                </a:lnTo>
                <a:lnTo>
                  <a:pt x="43319" y="58674"/>
                </a:lnTo>
                <a:lnTo>
                  <a:pt x="46075" y="59410"/>
                </a:lnTo>
                <a:lnTo>
                  <a:pt x="52311" y="57899"/>
                </a:lnTo>
                <a:lnTo>
                  <a:pt x="57302" y="552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4753302" y="4391713"/>
            <a:ext cx="137198" cy="59410"/>
          </a:xfrm>
          <a:custGeom>
            <a:avLst/>
            <a:gdLst/>
            <a:ahLst/>
            <a:cxnLst/>
            <a:rect l="l" t="t" r="r" b="b"/>
            <a:pathLst>
              <a:path w="137198" h="59410">
                <a:moveTo>
                  <a:pt x="57302" y="55295"/>
                </a:moveTo>
                <a:lnTo>
                  <a:pt x="52311" y="57899"/>
                </a:lnTo>
                <a:lnTo>
                  <a:pt x="46075" y="59410"/>
                </a:lnTo>
                <a:lnTo>
                  <a:pt x="43319" y="58674"/>
                </a:lnTo>
                <a:lnTo>
                  <a:pt x="2755" y="47828"/>
                </a:lnTo>
                <a:lnTo>
                  <a:pt x="0" y="47104"/>
                </a:lnTo>
                <a:lnTo>
                  <a:pt x="6629" y="41846"/>
                </a:lnTo>
                <a:lnTo>
                  <a:pt x="78638" y="4064"/>
                </a:lnTo>
                <a:lnTo>
                  <a:pt x="83540" y="1498"/>
                </a:lnTo>
                <a:lnTo>
                  <a:pt x="89789" y="0"/>
                </a:lnTo>
                <a:lnTo>
                  <a:pt x="92646" y="673"/>
                </a:lnTo>
                <a:lnTo>
                  <a:pt x="134378" y="10922"/>
                </a:lnTo>
                <a:lnTo>
                  <a:pt x="137198" y="11620"/>
                </a:lnTo>
                <a:lnTo>
                  <a:pt x="135458" y="14287"/>
                </a:lnTo>
                <a:lnTo>
                  <a:pt x="130517" y="16903"/>
                </a:lnTo>
                <a:lnTo>
                  <a:pt x="57302" y="552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4221784" y="4317164"/>
            <a:ext cx="122809" cy="53251"/>
          </a:xfrm>
          <a:custGeom>
            <a:avLst/>
            <a:gdLst/>
            <a:ahLst/>
            <a:cxnLst/>
            <a:rect l="l" t="t" r="r" b="b"/>
            <a:pathLst>
              <a:path w="122808" h="53251">
                <a:moveTo>
                  <a:pt x="66941" y="3365"/>
                </a:moveTo>
                <a:lnTo>
                  <a:pt x="5410" y="35636"/>
                </a:lnTo>
                <a:lnTo>
                  <a:pt x="1231" y="37820"/>
                </a:lnTo>
                <a:lnTo>
                  <a:pt x="0" y="40233"/>
                </a:lnTo>
                <a:lnTo>
                  <a:pt x="2679" y="41008"/>
                </a:lnTo>
                <a:lnTo>
                  <a:pt x="42087" y="52463"/>
                </a:lnTo>
                <a:lnTo>
                  <a:pt x="44754" y="53251"/>
                </a:lnTo>
                <a:lnTo>
                  <a:pt x="50368" y="52070"/>
                </a:lnTo>
                <a:lnTo>
                  <a:pt x="54635" y="49847"/>
                </a:lnTo>
                <a:lnTo>
                  <a:pt x="117309" y="16954"/>
                </a:lnTo>
                <a:lnTo>
                  <a:pt x="121589" y="14719"/>
                </a:lnTo>
                <a:lnTo>
                  <a:pt x="122808" y="12319"/>
                </a:lnTo>
                <a:lnTo>
                  <a:pt x="120053" y="11582"/>
                </a:lnTo>
                <a:lnTo>
                  <a:pt x="79476" y="736"/>
                </a:lnTo>
                <a:lnTo>
                  <a:pt x="76720" y="0"/>
                </a:lnTo>
                <a:lnTo>
                  <a:pt x="71094" y="1168"/>
                </a:lnTo>
                <a:lnTo>
                  <a:pt x="66941" y="33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4221784" y="4317164"/>
            <a:ext cx="122809" cy="53251"/>
          </a:xfrm>
          <a:custGeom>
            <a:avLst/>
            <a:gdLst/>
            <a:ahLst/>
            <a:cxnLst/>
            <a:rect l="l" t="t" r="r" b="b"/>
            <a:pathLst>
              <a:path w="122808" h="53251">
                <a:moveTo>
                  <a:pt x="54635" y="49847"/>
                </a:moveTo>
                <a:lnTo>
                  <a:pt x="50368" y="52070"/>
                </a:lnTo>
                <a:lnTo>
                  <a:pt x="44754" y="53251"/>
                </a:lnTo>
                <a:lnTo>
                  <a:pt x="42087" y="52463"/>
                </a:lnTo>
                <a:lnTo>
                  <a:pt x="2679" y="41008"/>
                </a:lnTo>
                <a:lnTo>
                  <a:pt x="0" y="40233"/>
                </a:lnTo>
                <a:lnTo>
                  <a:pt x="1231" y="37820"/>
                </a:lnTo>
                <a:lnTo>
                  <a:pt x="5410" y="35636"/>
                </a:lnTo>
                <a:lnTo>
                  <a:pt x="66941" y="3365"/>
                </a:lnTo>
                <a:lnTo>
                  <a:pt x="71094" y="1168"/>
                </a:lnTo>
                <a:lnTo>
                  <a:pt x="76720" y="0"/>
                </a:lnTo>
                <a:lnTo>
                  <a:pt x="79476" y="736"/>
                </a:lnTo>
                <a:lnTo>
                  <a:pt x="120053" y="11582"/>
                </a:lnTo>
                <a:lnTo>
                  <a:pt x="122808" y="12319"/>
                </a:lnTo>
                <a:lnTo>
                  <a:pt x="121589" y="14719"/>
                </a:lnTo>
                <a:lnTo>
                  <a:pt x="117309" y="16954"/>
                </a:lnTo>
                <a:lnTo>
                  <a:pt x="54635" y="498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4270881" y="4330680"/>
            <a:ext cx="124231" cy="54013"/>
          </a:xfrm>
          <a:custGeom>
            <a:avLst/>
            <a:gdLst/>
            <a:ahLst/>
            <a:cxnLst/>
            <a:rect l="l" t="t" r="r" b="b"/>
            <a:pathLst>
              <a:path w="124231" h="54013">
                <a:moveTo>
                  <a:pt x="54724" y="50533"/>
                </a:moveTo>
                <a:lnTo>
                  <a:pt x="118617" y="17030"/>
                </a:lnTo>
                <a:lnTo>
                  <a:pt x="122948" y="14757"/>
                </a:lnTo>
                <a:lnTo>
                  <a:pt x="124231" y="12319"/>
                </a:lnTo>
                <a:lnTo>
                  <a:pt x="121475" y="11582"/>
                </a:lnTo>
                <a:lnTo>
                  <a:pt x="80898" y="736"/>
                </a:lnTo>
                <a:lnTo>
                  <a:pt x="78143" y="0"/>
                </a:lnTo>
                <a:lnTo>
                  <a:pt x="72491" y="1206"/>
                </a:lnTo>
                <a:lnTo>
                  <a:pt x="68211" y="3441"/>
                </a:lnTo>
                <a:lnTo>
                  <a:pt x="5537" y="36334"/>
                </a:lnTo>
                <a:lnTo>
                  <a:pt x="1269" y="38557"/>
                </a:lnTo>
                <a:lnTo>
                  <a:pt x="0" y="40995"/>
                </a:lnTo>
                <a:lnTo>
                  <a:pt x="2654" y="41770"/>
                </a:lnTo>
                <a:lnTo>
                  <a:pt x="42075" y="53238"/>
                </a:lnTo>
                <a:lnTo>
                  <a:pt x="44729" y="54013"/>
                </a:lnTo>
                <a:lnTo>
                  <a:pt x="50418" y="52793"/>
                </a:lnTo>
                <a:lnTo>
                  <a:pt x="54724" y="505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4270881" y="4330680"/>
            <a:ext cx="124231" cy="54013"/>
          </a:xfrm>
          <a:custGeom>
            <a:avLst/>
            <a:gdLst/>
            <a:ahLst/>
            <a:cxnLst/>
            <a:rect l="l" t="t" r="r" b="b"/>
            <a:pathLst>
              <a:path w="124231" h="54013">
                <a:moveTo>
                  <a:pt x="54724" y="50533"/>
                </a:moveTo>
                <a:lnTo>
                  <a:pt x="50418" y="52793"/>
                </a:lnTo>
                <a:lnTo>
                  <a:pt x="44729" y="54013"/>
                </a:lnTo>
                <a:lnTo>
                  <a:pt x="42075" y="53238"/>
                </a:lnTo>
                <a:lnTo>
                  <a:pt x="2654" y="41770"/>
                </a:lnTo>
                <a:lnTo>
                  <a:pt x="0" y="40995"/>
                </a:lnTo>
                <a:lnTo>
                  <a:pt x="1269" y="38557"/>
                </a:lnTo>
                <a:lnTo>
                  <a:pt x="5537" y="36334"/>
                </a:lnTo>
                <a:lnTo>
                  <a:pt x="68211" y="3441"/>
                </a:lnTo>
                <a:lnTo>
                  <a:pt x="72491" y="1206"/>
                </a:lnTo>
                <a:lnTo>
                  <a:pt x="78143" y="0"/>
                </a:lnTo>
                <a:lnTo>
                  <a:pt x="80898" y="736"/>
                </a:lnTo>
                <a:lnTo>
                  <a:pt x="121475" y="11582"/>
                </a:lnTo>
                <a:lnTo>
                  <a:pt x="124231" y="12319"/>
                </a:lnTo>
                <a:lnTo>
                  <a:pt x="122948" y="14757"/>
                </a:lnTo>
                <a:lnTo>
                  <a:pt x="118617" y="17030"/>
                </a:lnTo>
                <a:lnTo>
                  <a:pt x="54724" y="505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4319943" y="4344193"/>
            <a:ext cx="125704" cy="54775"/>
          </a:xfrm>
          <a:custGeom>
            <a:avLst/>
            <a:gdLst/>
            <a:ahLst/>
            <a:cxnLst/>
            <a:rect l="l" t="t" r="r" b="b"/>
            <a:pathLst>
              <a:path w="125704" h="54775">
                <a:moveTo>
                  <a:pt x="54902" y="51219"/>
                </a:moveTo>
                <a:lnTo>
                  <a:pt x="119951" y="17106"/>
                </a:lnTo>
                <a:lnTo>
                  <a:pt x="124358" y="14782"/>
                </a:lnTo>
                <a:lnTo>
                  <a:pt x="125704" y="12318"/>
                </a:lnTo>
                <a:lnTo>
                  <a:pt x="122961" y="11582"/>
                </a:lnTo>
                <a:lnTo>
                  <a:pt x="82384" y="736"/>
                </a:lnTo>
                <a:lnTo>
                  <a:pt x="79641" y="0"/>
                </a:lnTo>
                <a:lnTo>
                  <a:pt x="73888" y="1244"/>
                </a:lnTo>
                <a:lnTo>
                  <a:pt x="69557" y="3517"/>
                </a:lnTo>
                <a:lnTo>
                  <a:pt x="5664" y="37020"/>
                </a:lnTo>
                <a:lnTo>
                  <a:pt x="1346" y="39281"/>
                </a:lnTo>
                <a:lnTo>
                  <a:pt x="0" y="41757"/>
                </a:lnTo>
                <a:lnTo>
                  <a:pt x="2654" y="42532"/>
                </a:lnTo>
                <a:lnTo>
                  <a:pt x="42075" y="54000"/>
                </a:lnTo>
                <a:lnTo>
                  <a:pt x="44742" y="54775"/>
                </a:lnTo>
                <a:lnTo>
                  <a:pt x="50495" y="53530"/>
                </a:lnTo>
                <a:lnTo>
                  <a:pt x="54902" y="512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4319943" y="4344193"/>
            <a:ext cx="125704" cy="54775"/>
          </a:xfrm>
          <a:custGeom>
            <a:avLst/>
            <a:gdLst/>
            <a:ahLst/>
            <a:cxnLst/>
            <a:rect l="l" t="t" r="r" b="b"/>
            <a:pathLst>
              <a:path w="125704" h="54775">
                <a:moveTo>
                  <a:pt x="54902" y="51219"/>
                </a:moveTo>
                <a:lnTo>
                  <a:pt x="50495" y="53530"/>
                </a:lnTo>
                <a:lnTo>
                  <a:pt x="44742" y="54775"/>
                </a:lnTo>
                <a:lnTo>
                  <a:pt x="42075" y="54000"/>
                </a:lnTo>
                <a:lnTo>
                  <a:pt x="2654" y="42532"/>
                </a:lnTo>
                <a:lnTo>
                  <a:pt x="0" y="41757"/>
                </a:lnTo>
                <a:lnTo>
                  <a:pt x="1346" y="39281"/>
                </a:lnTo>
                <a:lnTo>
                  <a:pt x="5664" y="37020"/>
                </a:lnTo>
                <a:lnTo>
                  <a:pt x="69557" y="3517"/>
                </a:lnTo>
                <a:lnTo>
                  <a:pt x="73888" y="1244"/>
                </a:lnTo>
                <a:lnTo>
                  <a:pt x="79641" y="0"/>
                </a:lnTo>
                <a:lnTo>
                  <a:pt x="82384" y="736"/>
                </a:lnTo>
                <a:lnTo>
                  <a:pt x="122961" y="11582"/>
                </a:lnTo>
                <a:lnTo>
                  <a:pt x="125704" y="12318"/>
                </a:lnTo>
                <a:lnTo>
                  <a:pt x="124358" y="14782"/>
                </a:lnTo>
                <a:lnTo>
                  <a:pt x="119951" y="17106"/>
                </a:lnTo>
                <a:lnTo>
                  <a:pt x="54902" y="512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4369025" y="4357708"/>
            <a:ext cx="127152" cy="55537"/>
          </a:xfrm>
          <a:custGeom>
            <a:avLst/>
            <a:gdLst/>
            <a:ahLst/>
            <a:cxnLst/>
            <a:rect l="l" t="t" r="r" b="b"/>
            <a:pathLst>
              <a:path w="127152" h="55537">
                <a:moveTo>
                  <a:pt x="70878" y="3594"/>
                </a:moveTo>
                <a:lnTo>
                  <a:pt x="5816" y="37706"/>
                </a:lnTo>
                <a:lnTo>
                  <a:pt x="1409" y="40017"/>
                </a:lnTo>
                <a:lnTo>
                  <a:pt x="0" y="42519"/>
                </a:lnTo>
                <a:lnTo>
                  <a:pt x="2692" y="43307"/>
                </a:lnTo>
                <a:lnTo>
                  <a:pt x="42075" y="54762"/>
                </a:lnTo>
                <a:lnTo>
                  <a:pt x="44754" y="55537"/>
                </a:lnTo>
                <a:lnTo>
                  <a:pt x="50558" y="54254"/>
                </a:lnTo>
                <a:lnTo>
                  <a:pt x="55041" y="51904"/>
                </a:lnTo>
                <a:lnTo>
                  <a:pt x="121272" y="17183"/>
                </a:lnTo>
                <a:lnTo>
                  <a:pt x="125755" y="14833"/>
                </a:lnTo>
                <a:lnTo>
                  <a:pt x="127152" y="12319"/>
                </a:lnTo>
                <a:lnTo>
                  <a:pt x="124409" y="11582"/>
                </a:lnTo>
                <a:lnTo>
                  <a:pt x="83832" y="736"/>
                </a:lnTo>
                <a:lnTo>
                  <a:pt x="81089" y="0"/>
                </a:lnTo>
                <a:lnTo>
                  <a:pt x="75285" y="1270"/>
                </a:lnTo>
                <a:lnTo>
                  <a:pt x="70878" y="3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4369025" y="4357708"/>
            <a:ext cx="127152" cy="55537"/>
          </a:xfrm>
          <a:custGeom>
            <a:avLst/>
            <a:gdLst/>
            <a:ahLst/>
            <a:cxnLst/>
            <a:rect l="l" t="t" r="r" b="b"/>
            <a:pathLst>
              <a:path w="127152" h="55537">
                <a:moveTo>
                  <a:pt x="55041" y="51904"/>
                </a:moveTo>
                <a:lnTo>
                  <a:pt x="50558" y="54254"/>
                </a:lnTo>
                <a:lnTo>
                  <a:pt x="44754" y="55537"/>
                </a:lnTo>
                <a:lnTo>
                  <a:pt x="42075" y="54762"/>
                </a:lnTo>
                <a:lnTo>
                  <a:pt x="2692" y="43307"/>
                </a:lnTo>
                <a:lnTo>
                  <a:pt x="0" y="42519"/>
                </a:lnTo>
                <a:lnTo>
                  <a:pt x="1409" y="40017"/>
                </a:lnTo>
                <a:lnTo>
                  <a:pt x="5816" y="37706"/>
                </a:lnTo>
                <a:lnTo>
                  <a:pt x="70878" y="3594"/>
                </a:lnTo>
                <a:lnTo>
                  <a:pt x="75285" y="1270"/>
                </a:lnTo>
                <a:lnTo>
                  <a:pt x="81089" y="0"/>
                </a:lnTo>
                <a:lnTo>
                  <a:pt x="83832" y="736"/>
                </a:lnTo>
                <a:lnTo>
                  <a:pt x="124409" y="11582"/>
                </a:lnTo>
                <a:lnTo>
                  <a:pt x="127152" y="12319"/>
                </a:lnTo>
                <a:lnTo>
                  <a:pt x="125755" y="14833"/>
                </a:lnTo>
                <a:lnTo>
                  <a:pt x="121272" y="17183"/>
                </a:lnTo>
                <a:lnTo>
                  <a:pt x="55041" y="519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4418118" y="4371225"/>
            <a:ext cx="128600" cy="56311"/>
          </a:xfrm>
          <a:custGeom>
            <a:avLst/>
            <a:gdLst/>
            <a:ahLst/>
            <a:cxnLst/>
            <a:rect l="l" t="t" r="r" b="b"/>
            <a:pathLst>
              <a:path w="128600" h="56311">
                <a:moveTo>
                  <a:pt x="72174" y="3670"/>
                </a:moveTo>
                <a:lnTo>
                  <a:pt x="5943" y="38392"/>
                </a:lnTo>
                <a:lnTo>
                  <a:pt x="1473" y="40741"/>
                </a:lnTo>
                <a:lnTo>
                  <a:pt x="0" y="43281"/>
                </a:lnTo>
                <a:lnTo>
                  <a:pt x="2654" y="44056"/>
                </a:lnTo>
                <a:lnTo>
                  <a:pt x="42062" y="55524"/>
                </a:lnTo>
                <a:lnTo>
                  <a:pt x="44729" y="56311"/>
                </a:lnTo>
                <a:lnTo>
                  <a:pt x="50609" y="54991"/>
                </a:lnTo>
                <a:lnTo>
                  <a:pt x="55168" y="52590"/>
                </a:lnTo>
                <a:lnTo>
                  <a:pt x="122542" y="17259"/>
                </a:lnTo>
                <a:lnTo>
                  <a:pt x="127126" y="14859"/>
                </a:lnTo>
                <a:lnTo>
                  <a:pt x="128600" y="12319"/>
                </a:lnTo>
                <a:lnTo>
                  <a:pt x="125818" y="11595"/>
                </a:lnTo>
                <a:lnTo>
                  <a:pt x="85255" y="736"/>
                </a:lnTo>
                <a:lnTo>
                  <a:pt x="82537" y="0"/>
                </a:lnTo>
                <a:lnTo>
                  <a:pt x="76657" y="1320"/>
                </a:lnTo>
                <a:lnTo>
                  <a:pt x="72174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4418118" y="4371225"/>
            <a:ext cx="128600" cy="56311"/>
          </a:xfrm>
          <a:custGeom>
            <a:avLst/>
            <a:gdLst/>
            <a:ahLst/>
            <a:cxnLst/>
            <a:rect l="l" t="t" r="r" b="b"/>
            <a:pathLst>
              <a:path w="128600" h="56311">
                <a:moveTo>
                  <a:pt x="55168" y="52590"/>
                </a:moveTo>
                <a:lnTo>
                  <a:pt x="50609" y="54991"/>
                </a:lnTo>
                <a:lnTo>
                  <a:pt x="44729" y="56311"/>
                </a:lnTo>
                <a:lnTo>
                  <a:pt x="42062" y="55524"/>
                </a:lnTo>
                <a:lnTo>
                  <a:pt x="2654" y="44056"/>
                </a:lnTo>
                <a:lnTo>
                  <a:pt x="0" y="43281"/>
                </a:lnTo>
                <a:lnTo>
                  <a:pt x="1473" y="40741"/>
                </a:lnTo>
                <a:lnTo>
                  <a:pt x="5943" y="38392"/>
                </a:lnTo>
                <a:lnTo>
                  <a:pt x="72174" y="3670"/>
                </a:lnTo>
                <a:lnTo>
                  <a:pt x="76657" y="1320"/>
                </a:lnTo>
                <a:lnTo>
                  <a:pt x="82537" y="0"/>
                </a:lnTo>
                <a:lnTo>
                  <a:pt x="85255" y="736"/>
                </a:lnTo>
                <a:lnTo>
                  <a:pt x="125818" y="11595"/>
                </a:lnTo>
                <a:lnTo>
                  <a:pt x="128600" y="12319"/>
                </a:lnTo>
                <a:lnTo>
                  <a:pt x="127126" y="14859"/>
                </a:lnTo>
                <a:lnTo>
                  <a:pt x="122542" y="17259"/>
                </a:lnTo>
                <a:lnTo>
                  <a:pt x="55168" y="525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4467188" y="4384739"/>
            <a:ext cx="130035" cy="57073"/>
          </a:xfrm>
          <a:custGeom>
            <a:avLst/>
            <a:gdLst/>
            <a:ahLst/>
            <a:cxnLst/>
            <a:rect l="l" t="t" r="r" b="b"/>
            <a:pathLst>
              <a:path w="130035" h="57073">
                <a:moveTo>
                  <a:pt x="55321" y="53289"/>
                </a:moveTo>
                <a:lnTo>
                  <a:pt x="123875" y="17335"/>
                </a:lnTo>
                <a:lnTo>
                  <a:pt x="128511" y="14897"/>
                </a:lnTo>
                <a:lnTo>
                  <a:pt x="130035" y="12318"/>
                </a:lnTo>
                <a:lnTo>
                  <a:pt x="127292" y="11582"/>
                </a:lnTo>
                <a:lnTo>
                  <a:pt x="86728" y="736"/>
                </a:lnTo>
                <a:lnTo>
                  <a:pt x="83997" y="0"/>
                </a:lnTo>
                <a:lnTo>
                  <a:pt x="78054" y="1346"/>
                </a:lnTo>
                <a:lnTo>
                  <a:pt x="73482" y="3746"/>
                </a:lnTo>
                <a:lnTo>
                  <a:pt x="6095" y="39077"/>
                </a:lnTo>
                <a:lnTo>
                  <a:pt x="1536" y="41478"/>
                </a:lnTo>
                <a:lnTo>
                  <a:pt x="0" y="44056"/>
                </a:lnTo>
                <a:lnTo>
                  <a:pt x="2679" y="44830"/>
                </a:lnTo>
                <a:lnTo>
                  <a:pt x="42075" y="56299"/>
                </a:lnTo>
                <a:lnTo>
                  <a:pt x="44742" y="57073"/>
                </a:lnTo>
                <a:lnTo>
                  <a:pt x="50685" y="55727"/>
                </a:lnTo>
                <a:lnTo>
                  <a:pt x="55321" y="53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4467188" y="4384739"/>
            <a:ext cx="130035" cy="57073"/>
          </a:xfrm>
          <a:custGeom>
            <a:avLst/>
            <a:gdLst/>
            <a:ahLst/>
            <a:cxnLst/>
            <a:rect l="l" t="t" r="r" b="b"/>
            <a:pathLst>
              <a:path w="130035" h="57073">
                <a:moveTo>
                  <a:pt x="55321" y="53289"/>
                </a:moveTo>
                <a:lnTo>
                  <a:pt x="50685" y="55727"/>
                </a:lnTo>
                <a:lnTo>
                  <a:pt x="44742" y="57073"/>
                </a:lnTo>
                <a:lnTo>
                  <a:pt x="42075" y="56299"/>
                </a:lnTo>
                <a:lnTo>
                  <a:pt x="2679" y="44830"/>
                </a:lnTo>
                <a:lnTo>
                  <a:pt x="0" y="44056"/>
                </a:lnTo>
                <a:lnTo>
                  <a:pt x="1536" y="41478"/>
                </a:lnTo>
                <a:lnTo>
                  <a:pt x="6095" y="39077"/>
                </a:lnTo>
                <a:lnTo>
                  <a:pt x="73482" y="3746"/>
                </a:lnTo>
                <a:lnTo>
                  <a:pt x="78054" y="1346"/>
                </a:lnTo>
                <a:lnTo>
                  <a:pt x="83997" y="0"/>
                </a:lnTo>
                <a:lnTo>
                  <a:pt x="86728" y="736"/>
                </a:lnTo>
                <a:lnTo>
                  <a:pt x="127292" y="11582"/>
                </a:lnTo>
                <a:lnTo>
                  <a:pt x="130035" y="12318"/>
                </a:lnTo>
                <a:lnTo>
                  <a:pt x="128511" y="14897"/>
                </a:lnTo>
                <a:lnTo>
                  <a:pt x="123875" y="17335"/>
                </a:lnTo>
                <a:lnTo>
                  <a:pt x="55321" y="532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4516273" y="4398252"/>
            <a:ext cx="131508" cy="57835"/>
          </a:xfrm>
          <a:custGeom>
            <a:avLst/>
            <a:gdLst/>
            <a:ahLst/>
            <a:cxnLst/>
            <a:rect l="l" t="t" r="r" b="b"/>
            <a:pathLst>
              <a:path w="131508" h="57835">
                <a:moveTo>
                  <a:pt x="74790" y="3822"/>
                </a:moveTo>
                <a:lnTo>
                  <a:pt x="6235" y="39776"/>
                </a:lnTo>
                <a:lnTo>
                  <a:pt x="1587" y="42214"/>
                </a:lnTo>
                <a:lnTo>
                  <a:pt x="0" y="44818"/>
                </a:lnTo>
                <a:lnTo>
                  <a:pt x="2654" y="45593"/>
                </a:lnTo>
                <a:lnTo>
                  <a:pt x="42062" y="57061"/>
                </a:lnTo>
                <a:lnTo>
                  <a:pt x="44729" y="57835"/>
                </a:lnTo>
                <a:lnTo>
                  <a:pt x="50736" y="56464"/>
                </a:lnTo>
                <a:lnTo>
                  <a:pt x="55460" y="53975"/>
                </a:lnTo>
                <a:lnTo>
                  <a:pt x="125171" y="17411"/>
                </a:lnTo>
                <a:lnTo>
                  <a:pt x="129895" y="14935"/>
                </a:lnTo>
                <a:lnTo>
                  <a:pt x="131508" y="12318"/>
                </a:lnTo>
                <a:lnTo>
                  <a:pt x="128752" y="11595"/>
                </a:lnTo>
                <a:lnTo>
                  <a:pt x="88176" y="736"/>
                </a:lnTo>
                <a:lnTo>
                  <a:pt x="85407" y="0"/>
                </a:lnTo>
                <a:lnTo>
                  <a:pt x="79425" y="1384"/>
                </a:lnTo>
                <a:lnTo>
                  <a:pt x="74790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4516273" y="4398252"/>
            <a:ext cx="131508" cy="57835"/>
          </a:xfrm>
          <a:custGeom>
            <a:avLst/>
            <a:gdLst/>
            <a:ahLst/>
            <a:cxnLst/>
            <a:rect l="l" t="t" r="r" b="b"/>
            <a:pathLst>
              <a:path w="131508" h="57835">
                <a:moveTo>
                  <a:pt x="55460" y="53975"/>
                </a:moveTo>
                <a:lnTo>
                  <a:pt x="50736" y="56464"/>
                </a:lnTo>
                <a:lnTo>
                  <a:pt x="44729" y="57835"/>
                </a:lnTo>
                <a:lnTo>
                  <a:pt x="42062" y="57061"/>
                </a:lnTo>
                <a:lnTo>
                  <a:pt x="2654" y="45593"/>
                </a:lnTo>
                <a:lnTo>
                  <a:pt x="0" y="44818"/>
                </a:lnTo>
                <a:lnTo>
                  <a:pt x="1587" y="42214"/>
                </a:lnTo>
                <a:lnTo>
                  <a:pt x="6235" y="39776"/>
                </a:lnTo>
                <a:lnTo>
                  <a:pt x="74790" y="3822"/>
                </a:lnTo>
                <a:lnTo>
                  <a:pt x="79425" y="1384"/>
                </a:lnTo>
                <a:lnTo>
                  <a:pt x="85407" y="0"/>
                </a:lnTo>
                <a:lnTo>
                  <a:pt x="88176" y="736"/>
                </a:lnTo>
                <a:lnTo>
                  <a:pt x="128752" y="11595"/>
                </a:lnTo>
                <a:lnTo>
                  <a:pt x="131508" y="12318"/>
                </a:lnTo>
                <a:lnTo>
                  <a:pt x="129895" y="14935"/>
                </a:lnTo>
                <a:lnTo>
                  <a:pt x="125171" y="17411"/>
                </a:lnTo>
                <a:lnTo>
                  <a:pt x="55460" y="539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4565324" y="4411777"/>
            <a:ext cx="132969" cy="58597"/>
          </a:xfrm>
          <a:custGeom>
            <a:avLst/>
            <a:gdLst/>
            <a:ahLst/>
            <a:cxnLst/>
            <a:rect l="l" t="t" r="r" b="b"/>
            <a:pathLst>
              <a:path w="132969" h="58597">
                <a:moveTo>
                  <a:pt x="55638" y="54648"/>
                </a:moveTo>
                <a:lnTo>
                  <a:pt x="126517" y="17487"/>
                </a:lnTo>
                <a:lnTo>
                  <a:pt x="131292" y="14960"/>
                </a:lnTo>
                <a:lnTo>
                  <a:pt x="132969" y="12318"/>
                </a:lnTo>
                <a:lnTo>
                  <a:pt x="130238" y="11582"/>
                </a:lnTo>
                <a:lnTo>
                  <a:pt x="89649" y="736"/>
                </a:lnTo>
                <a:lnTo>
                  <a:pt x="86918" y="0"/>
                </a:lnTo>
                <a:lnTo>
                  <a:pt x="80848" y="1409"/>
                </a:lnTo>
                <a:lnTo>
                  <a:pt x="76123" y="3886"/>
                </a:lnTo>
                <a:lnTo>
                  <a:pt x="6413" y="40449"/>
                </a:lnTo>
                <a:lnTo>
                  <a:pt x="1689" y="42938"/>
                </a:lnTo>
                <a:lnTo>
                  <a:pt x="0" y="45580"/>
                </a:lnTo>
                <a:lnTo>
                  <a:pt x="2666" y="46354"/>
                </a:lnTo>
                <a:lnTo>
                  <a:pt x="42100" y="57810"/>
                </a:lnTo>
                <a:lnTo>
                  <a:pt x="44767" y="58597"/>
                </a:lnTo>
                <a:lnTo>
                  <a:pt x="50825" y="57175"/>
                </a:lnTo>
                <a:lnTo>
                  <a:pt x="55638" y="546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4565324" y="4411777"/>
            <a:ext cx="132969" cy="58597"/>
          </a:xfrm>
          <a:custGeom>
            <a:avLst/>
            <a:gdLst/>
            <a:ahLst/>
            <a:cxnLst/>
            <a:rect l="l" t="t" r="r" b="b"/>
            <a:pathLst>
              <a:path w="132969" h="58597">
                <a:moveTo>
                  <a:pt x="55638" y="54648"/>
                </a:moveTo>
                <a:lnTo>
                  <a:pt x="50825" y="57175"/>
                </a:lnTo>
                <a:lnTo>
                  <a:pt x="44767" y="58597"/>
                </a:lnTo>
                <a:lnTo>
                  <a:pt x="42100" y="57810"/>
                </a:lnTo>
                <a:lnTo>
                  <a:pt x="2666" y="46354"/>
                </a:lnTo>
                <a:lnTo>
                  <a:pt x="0" y="45580"/>
                </a:lnTo>
                <a:lnTo>
                  <a:pt x="1689" y="42938"/>
                </a:lnTo>
                <a:lnTo>
                  <a:pt x="6413" y="40449"/>
                </a:lnTo>
                <a:lnTo>
                  <a:pt x="76123" y="3886"/>
                </a:lnTo>
                <a:lnTo>
                  <a:pt x="80848" y="1409"/>
                </a:lnTo>
                <a:lnTo>
                  <a:pt x="86918" y="0"/>
                </a:lnTo>
                <a:lnTo>
                  <a:pt x="89649" y="736"/>
                </a:lnTo>
                <a:lnTo>
                  <a:pt x="130238" y="11582"/>
                </a:lnTo>
                <a:lnTo>
                  <a:pt x="132969" y="12318"/>
                </a:lnTo>
                <a:lnTo>
                  <a:pt x="131292" y="14960"/>
                </a:lnTo>
                <a:lnTo>
                  <a:pt x="126517" y="17487"/>
                </a:lnTo>
                <a:lnTo>
                  <a:pt x="55638" y="546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4614411" y="4425288"/>
            <a:ext cx="134416" cy="59359"/>
          </a:xfrm>
          <a:custGeom>
            <a:avLst/>
            <a:gdLst/>
            <a:ahLst/>
            <a:cxnLst/>
            <a:rect l="l" t="t" r="r" b="b"/>
            <a:pathLst>
              <a:path w="134416" h="59359">
                <a:moveTo>
                  <a:pt x="55778" y="55346"/>
                </a:moveTo>
                <a:lnTo>
                  <a:pt x="127812" y="17564"/>
                </a:lnTo>
                <a:lnTo>
                  <a:pt x="132702" y="14998"/>
                </a:lnTo>
                <a:lnTo>
                  <a:pt x="134416" y="12319"/>
                </a:lnTo>
                <a:lnTo>
                  <a:pt x="131673" y="11595"/>
                </a:lnTo>
                <a:lnTo>
                  <a:pt x="91122" y="736"/>
                </a:lnTo>
                <a:lnTo>
                  <a:pt x="88353" y="0"/>
                </a:lnTo>
                <a:lnTo>
                  <a:pt x="82207" y="1447"/>
                </a:lnTo>
                <a:lnTo>
                  <a:pt x="77431" y="3975"/>
                </a:lnTo>
                <a:lnTo>
                  <a:pt x="6553" y="41135"/>
                </a:lnTo>
                <a:lnTo>
                  <a:pt x="1739" y="43662"/>
                </a:lnTo>
                <a:lnTo>
                  <a:pt x="0" y="46342"/>
                </a:lnTo>
                <a:lnTo>
                  <a:pt x="2679" y="47117"/>
                </a:lnTo>
                <a:lnTo>
                  <a:pt x="42087" y="58585"/>
                </a:lnTo>
                <a:lnTo>
                  <a:pt x="44754" y="59359"/>
                </a:lnTo>
                <a:lnTo>
                  <a:pt x="50888" y="57912"/>
                </a:lnTo>
                <a:lnTo>
                  <a:pt x="55778" y="553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4614411" y="4425288"/>
            <a:ext cx="134416" cy="59359"/>
          </a:xfrm>
          <a:custGeom>
            <a:avLst/>
            <a:gdLst/>
            <a:ahLst/>
            <a:cxnLst/>
            <a:rect l="l" t="t" r="r" b="b"/>
            <a:pathLst>
              <a:path w="134416" h="59359">
                <a:moveTo>
                  <a:pt x="55778" y="55346"/>
                </a:moveTo>
                <a:lnTo>
                  <a:pt x="50888" y="57912"/>
                </a:lnTo>
                <a:lnTo>
                  <a:pt x="44754" y="59359"/>
                </a:lnTo>
                <a:lnTo>
                  <a:pt x="42087" y="58585"/>
                </a:lnTo>
                <a:lnTo>
                  <a:pt x="2679" y="47117"/>
                </a:lnTo>
                <a:lnTo>
                  <a:pt x="0" y="46342"/>
                </a:lnTo>
                <a:lnTo>
                  <a:pt x="1739" y="43662"/>
                </a:lnTo>
                <a:lnTo>
                  <a:pt x="6553" y="41135"/>
                </a:lnTo>
                <a:lnTo>
                  <a:pt x="77431" y="3975"/>
                </a:lnTo>
                <a:lnTo>
                  <a:pt x="82207" y="1447"/>
                </a:lnTo>
                <a:lnTo>
                  <a:pt x="88353" y="0"/>
                </a:lnTo>
                <a:lnTo>
                  <a:pt x="91122" y="736"/>
                </a:lnTo>
                <a:lnTo>
                  <a:pt x="131673" y="11595"/>
                </a:lnTo>
                <a:lnTo>
                  <a:pt x="134416" y="12319"/>
                </a:lnTo>
                <a:lnTo>
                  <a:pt x="132702" y="14998"/>
                </a:lnTo>
                <a:lnTo>
                  <a:pt x="127812" y="17564"/>
                </a:lnTo>
                <a:lnTo>
                  <a:pt x="55778" y="553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4663511" y="4438811"/>
            <a:ext cx="135864" cy="60121"/>
          </a:xfrm>
          <a:custGeom>
            <a:avLst/>
            <a:gdLst/>
            <a:ahLst/>
            <a:cxnLst/>
            <a:rect l="l" t="t" r="r" b="b"/>
            <a:pathLst>
              <a:path w="135864" h="60121">
                <a:moveTo>
                  <a:pt x="78714" y="4038"/>
                </a:moveTo>
                <a:lnTo>
                  <a:pt x="6680" y="41821"/>
                </a:lnTo>
                <a:lnTo>
                  <a:pt x="1790" y="44386"/>
                </a:lnTo>
                <a:lnTo>
                  <a:pt x="0" y="47091"/>
                </a:lnTo>
                <a:lnTo>
                  <a:pt x="2667" y="47866"/>
                </a:lnTo>
                <a:lnTo>
                  <a:pt x="42062" y="59334"/>
                </a:lnTo>
                <a:lnTo>
                  <a:pt x="44716" y="60121"/>
                </a:lnTo>
                <a:lnTo>
                  <a:pt x="50927" y="58635"/>
                </a:lnTo>
                <a:lnTo>
                  <a:pt x="55892" y="56032"/>
                </a:lnTo>
                <a:lnTo>
                  <a:pt x="129095" y="17627"/>
                </a:lnTo>
                <a:lnTo>
                  <a:pt x="134061" y="15024"/>
                </a:lnTo>
                <a:lnTo>
                  <a:pt x="135864" y="12319"/>
                </a:lnTo>
                <a:lnTo>
                  <a:pt x="133108" y="11582"/>
                </a:lnTo>
                <a:lnTo>
                  <a:pt x="92544" y="723"/>
                </a:lnTo>
                <a:lnTo>
                  <a:pt x="89789" y="0"/>
                </a:lnTo>
                <a:lnTo>
                  <a:pt x="83604" y="1485"/>
                </a:lnTo>
                <a:lnTo>
                  <a:pt x="78714" y="40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4663511" y="4438811"/>
            <a:ext cx="135864" cy="60121"/>
          </a:xfrm>
          <a:custGeom>
            <a:avLst/>
            <a:gdLst/>
            <a:ahLst/>
            <a:cxnLst/>
            <a:rect l="l" t="t" r="r" b="b"/>
            <a:pathLst>
              <a:path w="135864" h="60121">
                <a:moveTo>
                  <a:pt x="55892" y="56032"/>
                </a:moveTo>
                <a:lnTo>
                  <a:pt x="50927" y="58635"/>
                </a:lnTo>
                <a:lnTo>
                  <a:pt x="44716" y="60121"/>
                </a:lnTo>
                <a:lnTo>
                  <a:pt x="42062" y="59334"/>
                </a:lnTo>
                <a:lnTo>
                  <a:pt x="2667" y="47866"/>
                </a:lnTo>
                <a:lnTo>
                  <a:pt x="0" y="47091"/>
                </a:lnTo>
                <a:lnTo>
                  <a:pt x="1790" y="44386"/>
                </a:lnTo>
                <a:lnTo>
                  <a:pt x="6680" y="41821"/>
                </a:lnTo>
                <a:lnTo>
                  <a:pt x="78714" y="4038"/>
                </a:lnTo>
                <a:lnTo>
                  <a:pt x="83604" y="1485"/>
                </a:lnTo>
                <a:lnTo>
                  <a:pt x="89789" y="0"/>
                </a:lnTo>
                <a:lnTo>
                  <a:pt x="92544" y="723"/>
                </a:lnTo>
                <a:lnTo>
                  <a:pt x="133108" y="11582"/>
                </a:lnTo>
                <a:lnTo>
                  <a:pt x="135864" y="12319"/>
                </a:lnTo>
                <a:lnTo>
                  <a:pt x="134061" y="15024"/>
                </a:lnTo>
                <a:lnTo>
                  <a:pt x="129095" y="17627"/>
                </a:lnTo>
                <a:lnTo>
                  <a:pt x="55892" y="560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4145057" y="4357395"/>
            <a:ext cx="121475" cy="53949"/>
          </a:xfrm>
          <a:custGeom>
            <a:avLst/>
            <a:gdLst/>
            <a:ahLst/>
            <a:cxnLst/>
            <a:rect l="l" t="t" r="r" b="b"/>
            <a:pathLst>
              <a:path w="121475" h="53949">
                <a:moveTo>
                  <a:pt x="67005" y="3340"/>
                </a:moveTo>
                <a:lnTo>
                  <a:pt x="5473" y="35610"/>
                </a:lnTo>
                <a:lnTo>
                  <a:pt x="1295" y="37795"/>
                </a:lnTo>
                <a:lnTo>
                  <a:pt x="0" y="40233"/>
                </a:lnTo>
                <a:lnTo>
                  <a:pt x="2616" y="41059"/>
                </a:lnTo>
                <a:lnTo>
                  <a:pt x="40843" y="53124"/>
                </a:lnTo>
                <a:lnTo>
                  <a:pt x="43446" y="53949"/>
                </a:lnTo>
                <a:lnTo>
                  <a:pt x="48996" y="52806"/>
                </a:lnTo>
                <a:lnTo>
                  <a:pt x="53238" y="50571"/>
                </a:lnTo>
                <a:lnTo>
                  <a:pt x="115951" y="17678"/>
                </a:lnTo>
                <a:lnTo>
                  <a:pt x="120218" y="15455"/>
                </a:lnTo>
                <a:lnTo>
                  <a:pt x="121475" y="13017"/>
                </a:lnTo>
                <a:lnTo>
                  <a:pt x="118821" y="12230"/>
                </a:lnTo>
                <a:lnTo>
                  <a:pt x="79400" y="774"/>
                </a:lnTo>
                <a:lnTo>
                  <a:pt x="76733" y="0"/>
                </a:lnTo>
                <a:lnTo>
                  <a:pt x="71196" y="1142"/>
                </a:lnTo>
                <a:lnTo>
                  <a:pt x="67005" y="33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4145057" y="4357395"/>
            <a:ext cx="121475" cy="53949"/>
          </a:xfrm>
          <a:custGeom>
            <a:avLst/>
            <a:gdLst/>
            <a:ahLst/>
            <a:cxnLst/>
            <a:rect l="l" t="t" r="r" b="b"/>
            <a:pathLst>
              <a:path w="121475" h="53949">
                <a:moveTo>
                  <a:pt x="53238" y="50571"/>
                </a:moveTo>
                <a:lnTo>
                  <a:pt x="48996" y="52806"/>
                </a:lnTo>
                <a:lnTo>
                  <a:pt x="43446" y="53949"/>
                </a:lnTo>
                <a:lnTo>
                  <a:pt x="40843" y="53124"/>
                </a:lnTo>
                <a:lnTo>
                  <a:pt x="2616" y="41059"/>
                </a:lnTo>
                <a:lnTo>
                  <a:pt x="0" y="40233"/>
                </a:lnTo>
                <a:lnTo>
                  <a:pt x="1295" y="37795"/>
                </a:lnTo>
                <a:lnTo>
                  <a:pt x="5473" y="35610"/>
                </a:lnTo>
                <a:lnTo>
                  <a:pt x="67005" y="3340"/>
                </a:lnTo>
                <a:lnTo>
                  <a:pt x="71196" y="1142"/>
                </a:lnTo>
                <a:lnTo>
                  <a:pt x="76733" y="0"/>
                </a:lnTo>
                <a:lnTo>
                  <a:pt x="79400" y="774"/>
                </a:lnTo>
                <a:lnTo>
                  <a:pt x="118821" y="12230"/>
                </a:lnTo>
                <a:lnTo>
                  <a:pt x="121475" y="13017"/>
                </a:lnTo>
                <a:lnTo>
                  <a:pt x="120218" y="15455"/>
                </a:lnTo>
                <a:lnTo>
                  <a:pt x="115951" y="17678"/>
                </a:lnTo>
                <a:lnTo>
                  <a:pt x="53238" y="505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4192708" y="4371672"/>
            <a:ext cx="122897" cy="54711"/>
          </a:xfrm>
          <a:custGeom>
            <a:avLst/>
            <a:gdLst/>
            <a:ahLst/>
            <a:cxnLst/>
            <a:rect l="l" t="t" r="r" b="b"/>
            <a:pathLst>
              <a:path w="122897" h="54711">
                <a:moveTo>
                  <a:pt x="53365" y="51269"/>
                </a:moveTo>
                <a:lnTo>
                  <a:pt x="117233" y="17767"/>
                </a:lnTo>
                <a:lnTo>
                  <a:pt x="121551" y="15493"/>
                </a:lnTo>
                <a:lnTo>
                  <a:pt x="122897" y="13017"/>
                </a:lnTo>
                <a:lnTo>
                  <a:pt x="120243" y="12242"/>
                </a:lnTo>
                <a:lnTo>
                  <a:pt x="80835" y="774"/>
                </a:lnTo>
                <a:lnTo>
                  <a:pt x="78168" y="0"/>
                </a:lnTo>
                <a:lnTo>
                  <a:pt x="72567" y="1181"/>
                </a:lnTo>
                <a:lnTo>
                  <a:pt x="68300" y="3403"/>
                </a:lnTo>
                <a:lnTo>
                  <a:pt x="5587" y="36296"/>
                </a:lnTo>
                <a:lnTo>
                  <a:pt x="1346" y="38531"/>
                </a:lnTo>
                <a:lnTo>
                  <a:pt x="0" y="40995"/>
                </a:lnTo>
                <a:lnTo>
                  <a:pt x="2578" y="41821"/>
                </a:lnTo>
                <a:lnTo>
                  <a:pt x="40817" y="53898"/>
                </a:lnTo>
                <a:lnTo>
                  <a:pt x="43408" y="54711"/>
                </a:lnTo>
                <a:lnTo>
                  <a:pt x="49034" y="53530"/>
                </a:lnTo>
                <a:lnTo>
                  <a:pt x="53365" y="512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4192708" y="4371672"/>
            <a:ext cx="122897" cy="54711"/>
          </a:xfrm>
          <a:custGeom>
            <a:avLst/>
            <a:gdLst/>
            <a:ahLst/>
            <a:cxnLst/>
            <a:rect l="l" t="t" r="r" b="b"/>
            <a:pathLst>
              <a:path w="122897" h="54711">
                <a:moveTo>
                  <a:pt x="53365" y="51269"/>
                </a:moveTo>
                <a:lnTo>
                  <a:pt x="49034" y="53530"/>
                </a:lnTo>
                <a:lnTo>
                  <a:pt x="43408" y="54711"/>
                </a:lnTo>
                <a:lnTo>
                  <a:pt x="40817" y="53898"/>
                </a:lnTo>
                <a:lnTo>
                  <a:pt x="2578" y="41821"/>
                </a:lnTo>
                <a:lnTo>
                  <a:pt x="0" y="40995"/>
                </a:lnTo>
                <a:lnTo>
                  <a:pt x="1346" y="38531"/>
                </a:lnTo>
                <a:lnTo>
                  <a:pt x="5587" y="36296"/>
                </a:lnTo>
                <a:lnTo>
                  <a:pt x="68300" y="3403"/>
                </a:lnTo>
                <a:lnTo>
                  <a:pt x="72567" y="1181"/>
                </a:lnTo>
                <a:lnTo>
                  <a:pt x="78168" y="0"/>
                </a:lnTo>
                <a:lnTo>
                  <a:pt x="80835" y="774"/>
                </a:lnTo>
                <a:lnTo>
                  <a:pt x="120243" y="12242"/>
                </a:lnTo>
                <a:lnTo>
                  <a:pt x="122897" y="13017"/>
                </a:lnTo>
                <a:lnTo>
                  <a:pt x="121551" y="15493"/>
                </a:lnTo>
                <a:lnTo>
                  <a:pt x="117233" y="17767"/>
                </a:lnTo>
                <a:lnTo>
                  <a:pt x="53365" y="512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4240330" y="4385952"/>
            <a:ext cx="124358" cy="55473"/>
          </a:xfrm>
          <a:custGeom>
            <a:avLst/>
            <a:gdLst/>
            <a:ahLst/>
            <a:cxnLst/>
            <a:rect l="l" t="t" r="r" b="b"/>
            <a:pathLst>
              <a:path w="124358" h="55473">
                <a:moveTo>
                  <a:pt x="53505" y="51955"/>
                </a:moveTo>
                <a:lnTo>
                  <a:pt x="118529" y="17843"/>
                </a:lnTo>
                <a:lnTo>
                  <a:pt x="122948" y="15519"/>
                </a:lnTo>
                <a:lnTo>
                  <a:pt x="124358" y="13017"/>
                </a:lnTo>
                <a:lnTo>
                  <a:pt x="121691" y="12242"/>
                </a:lnTo>
                <a:lnTo>
                  <a:pt x="82270" y="774"/>
                </a:lnTo>
                <a:lnTo>
                  <a:pt x="79616" y="0"/>
                </a:lnTo>
                <a:lnTo>
                  <a:pt x="73926" y="1219"/>
                </a:lnTo>
                <a:lnTo>
                  <a:pt x="69608" y="3492"/>
                </a:lnTo>
                <a:lnTo>
                  <a:pt x="5740" y="36995"/>
                </a:lnTo>
                <a:lnTo>
                  <a:pt x="1409" y="39255"/>
                </a:lnTo>
                <a:lnTo>
                  <a:pt x="0" y="41757"/>
                </a:lnTo>
                <a:lnTo>
                  <a:pt x="2603" y="42583"/>
                </a:lnTo>
                <a:lnTo>
                  <a:pt x="40830" y="54660"/>
                </a:lnTo>
                <a:lnTo>
                  <a:pt x="43408" y="55473"/>
                </a:lnTo>
                <a:lnTo>
                  <a:pt x="49098" y="54254"/>
                </a:lnTo>
                <a:lnTo>
                  <a:pt x="53505" y="519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4240330" y="4385952"/>
            <a:ext cx="124358" cy="55473"/>
          </a:xfrm>
          <a:custGeom>
            <a:avLst/>
            <a:gdLst/>
            <a:ahLst/>
            <a:cxnLst/>
            <a:rect l="l" t="t" r="r" b="b"/>
            <a:pathLst>
              <a:path w="124358" h="55473">
                <a:moveTo>
                  <a:pt x="53505" y="51955"/>
                </a:moveTo>
                <a:lnTo>
                  <a:pt x="49098" y="54254"/>
                </a:lnTo>
                <a:lnTo>
                  <a:pt x="43408" y="55473"/>
                </a:lnTo>
                <a:lnTo>
                  <a:pt x="40830" y="54660"/>
                </a:lnTo>
                <a:lnTo>
                  <a:pt x="2603" y="42583"/>
                </a:lnTo>
                <a:lnTo>
                  <a:pt x="0" y="41757"/>
                </a:lnTo>
                <a:lnTo>
                  <a:pt x="1409" y="39255"/>
                </a:lnTo>
                <a:lnTo>
                  <a:pt x="5740" y="36995"/>
                </a:lnTo>
                <a:lnTo>
                  <a:pt x="69608" y="3492"/>
                </a:lnTo>
                <a:lnTo>
                  <a:pt x="73926" y="1219"/>
                </a:lnTo>
                <a:lnTo>
                  <a:pt x="79616" y="0"/>
                </a:lnTo>
                <a:lnTo>
                  <a:pt x="82270" y="774"/>
                </a:lnTo>
                <a:lnTo>
                  <a:pt x="121691" y="12242"/>
                </a:lnTo>
                <a:lnTo>
                  <a:pt x="124358" y="13017"/>
                </a:lnTo>
                <a:lnTo>
                  <a:pt x="122948" y="15519"/>
                </a:lnTo>
                <a:lnTo>
                  <a:pt x="118529" y="17843"/>
                </a:lnTo>
                <a:lnTo>
                  <a:pt x="53505" y="519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4287959" y="4400231"/>
            <a:ext cx="125831" cy="56248"/>
          </a:xfrm>
          <a:custGeom>
            <a:avLst/>
            <a:gdLst/>
            <a:ahLst/>
            <a:cxnLst/>
            <a:rect l="l" t="t" r="r" b="b"/>
            <a:pathLst>
              <a:path w="125831" h="56248">
                <a:moveTo>
                  <a:pt x="70904" y="3568"/>
                </a:moveTo>
                <a:lnTo>
                  <a:pt x="5880" y="37680"/>
                </a:lnTo>
                <a:lnTo>
                  <a:pt x="1473" y="39979"/>
                </a:lnTo>
                <a:lnTo>
                  <a:pt x="0" y="42532"/>
                </a:lnTo>
                <a:lnTo>
                  <a:pt x="2590" y="43345"/>
                </a:lnTo>
                <a:lnTo>
                  <a:pt x="40817" y="55422"/>
                </a:lnTo>
                <a:lnTo>
                  <a:pt x="43395" y="56248"/>
                </a:lnTo>
                <a:lnTo>
                  <a:pt x="49161" y="54991"/>
                </a:lnTo>
                <a:lnTo>
                  <a:pt x="53632" y="52641"/>
                </a:lnTo>
                <a:lnTo>
                  <a:pt x="119837" y="17919"/>
                </a:lnTo>
                <a:lnTo>
                  <a:pt x="124345" y="15557"/>
                </a:lnTo>
                <a:lnTo>
                  <a:pt x="125831" y="13017"/>
                </a:lnTo>
                <a:lnTo>
                  <a:pt x="123139" y="12242"/>
                </a:lnTo>
                <a:lnTo>
                  <a:pt x="83756" y="774"/>
                </a:lnTo>
                <a:lnTo>
                  <a:pt x="81064" y="0"/>
                </a:lnTo>
                <a:lnTo>
                  <a:pt x="75311" y="1244"/>
                </a:lnTo>
                <a:lnTo>
                  <a:pt x="70904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4287959" y="4400231"/>
            <a:ext cx="125831" cy="56248"/>
          </a:xfrm>
          <a:custGeom>
            <a:avLst/>
            <a:gdLst/>
            <a:ahLst/>
            <a:cxnLst/>
            <a:rect l="l" t="t" r="r" b="b"/>
            <a:pathLst>
              <a:path w="125831" h="56248">
                <a:moveTo>
                  <a:pt x="53632" y="52641"/>
                </a:moveTo>
                <a:lnTo>
                  <a:pt x="49161" y="54991"/>
                </a:lnTo>
                <a:lnTo>
                  <a:pt x="43395" y="56248"/>
                </a:lnTo>
                <a:lnTo>
                  <a:pt x="40817" y="55422"/>
                </a:lnTo>
                <a:lnTo>
                  <a:pt x="2590" y="43345"/>
                </a:lnTo>
                <a:lnTo>
                  <a:pt x="0" y="42532"/>
                </a:lnTo>
                <a:lnTo>
                  <a:pt x="1473" y="39979"/>
                </a:lnTo>
                <a:lnTo>
                  <a:pt x="5880" y="37680"/>
                </a:lnTo>
                <a:lnTo>
                  <a:pt x="70904" y="3568"/>
                </a:lnTo>
                <a:lnTo>
                  <a:pt x="75311" y="1244"/>
                </a:lnTo>
                <a:lnTo>
                  <a:pt x="81064" y="0"/>
                </a:lnTo>
                <a:lnTo>
                  <a:pt x="83756" y="774"/>
                </a:lnTo>
                <a:lnTo>
                  <a:pt x="123139" y="12242"/>
                </a:lnTo>
                <a:lnTo>
                  <a:pt x="125831" y="13017"/>
                </a:lnTo>
                <a:lnTo>
                  <a:pt x="124345" y="15557"/>
                </a:lnTo>
                <a:lnTo>
                  <a:pt x="119837" y="17919"/>
                </a:lnTo>
                <a:lnTo>
                  <a:pt x="53632" y="5264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4335572" y="4414510"/>
            <a:ext cx="127279" cy="56997"/>
          </a:xfrm>
          <a:custGeom>
            <a:avLst/>
            <a:gdLst/>
            <a:ahLst/>
            <a:cxnLst/>
            <a:rect l="l" t="t" r="r" b="b"/>
            <a:pathLst>
              <a:path w="127279" h="56997">
                <a:moveTo>
                  <a:pt x="72224" y="3632"/>
                </a:moveTo>
                <a:lnTo>
                  <a:pt x="6019" y="38366"/>
                </a:lnTo>
                <a:lnTo>
                  <a:pt x="1549" y="40703"/>
                </a:lnTo>
                <a:lnTo>
                  <a:pt x="0" y="43294"/>
                </a:lnTo>
                <a:lnTo>
                  <a:pt x="2590" y="44107"/>
                </a:lnTo>
                <a:lnTo>
                  <a:pt x="40805" y="56172"/>
                </a:lnTo>
                <a:lnTo>
                  <a:pt x="43395" y="56997"/>
                </a:lnTo>
                <a:lnTo>
                  <a:pt x="49237" y="55727"/>
                </a:lnTo>
                <a:lnTo>
                  <a:pt x="53809" y="53327"/>
                </a:lnTo>
                <a:lnTo>
                  <a:pt x="121157" y="17995"/>
                </a:lnTo>
                <a:lnTo>
                  <a:pt x="125742" y="15595"/>
                </a:lnTo>
                <a:lnTo>
                  <a:pt x="127279" y="13017"/>
                </a:lnTo>
                <a:lnTo>
                  <a:pt x="124612" y="12242"/>
                </a:lnTo>
                <a:lnTo>
                  <a:pt x="85204" y="774"/>
                </a:lnTo>
                <a:lnTo>
                  <a:pt x="82549" y="0"/>
                </a:lnTo>
                <a:lnTo>
                  <a:pt x="76733" y="1282"/>
                </a:lnTo>
                <a:lnTo>
                  <a:pt x="72224" y="36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4335572" y="4414510"/>
            <a:ext cx="127279" cy="56997"/>
          </a:xfrm>
          <a:custGeom>
            <a:avLst/>
            <a:gdLst/>
            <a:ahLst/>
            <a:cxnLst/>
            <a:rect l="l" t="t" r="r" b="b"/>
            <a:pathLst>
              <a:path w="127279" h="56997">
                <a:moveTo>
                  <a:pt x="53809" y="53327"/>
                </a:moveTo>
                <a:lnTo>
                  <a:pt x="49237" y="55727"/>
                </a:lnTo>
                <a:lnTo>
                  <a:pt x="43395" y="56997"/>
                </a:lnTo>
                <a:lnTo>
                  <a:pt x="40805" y="56172"/>
                </a:lnTo>
                <a:lnTo>
                  <a:pt x="2590" y="44107"/>
                </a:lnTo>
                <a:lnTo>
                  <a:pt x="0" y="43294"/>
                </a:lnTo>
                <a:lnTo>
                  <a:pt x="1549" y="40703"/>
                </a:lnTo>
                <a:lnTo>
                  <a:pt x="6019" y="38366"/>
                </a:lnTo>
                <a:lnTo>
                  <a:pt x="72224" y="3632"/>
                </a:lnTo>
                <a:lnTo>
                  <a:pt x="76733" y="1282"/>
                </a:lnTo>
                <a:lnTo>
                  <a:pt x="82549" y="0"/>
                </a:lnTo>
                <a:lnTo>
                  <a:pt x="85204" y="774"/>
                </a:lnTo>
                <a:lnTo>
                  <a:pt x="124612" y="12242"/>
                </a:lnTo>
                <a:lnTo>
                  <a:pt x="127279" y="13017"/>
                </a:lnTo>
                <a:lnTo>
                  <a:pt x="125742" y="15595"/>
                </a:lnTo>
                <a:lnTo>
                  <a:pt x="121157" y="17995"/>
                </a:lnTo>
                <a:lnTo>
                  <a:pt x="53809" y="533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4383201" y="4428797"/>
            <a:ext cx="128727" cy="57759"/>
          </a:xfrm>
          <a:custGeom>
            <a:avLst/>
            <a:gdLst/>
            <a:ahLst/>
            <a:cxnLst/>
            <a:rect l="l" t="t" r="r" b="b"/>
            <a:pathLst>
              <a:path w="128727" h="57759">
                <a:moveTo>
                  <a:pt x="53936" y="54000"/>
                </a:moveTo>
                <a:lnTo>
                  <a:pt x="122478" y="18059"/>
                </a:lnTo>
                <a:lnTo>
                  <a:pt x="127127" y="15621"/>
                </a:lnTo>
                <a:lnTo>
                  <a:pt x="128727" y="13017"/>
                </a:lnTo>
                <a:lnTo>
                  <a:pt x="126072" y="12242"/>
                </a:lnTo>
                <a:lnTo>
                  <a:pt x="86664" y="774"/>
                </a:lnTo>
                <a:lnTo>
                  <a:pt x="83985" y="0"/>
                </a:lnTo>
                <a:lnTo>
                  <a:pt x="78117" y="1308"/>
                </a:lnTo>
                <a:lnTo>
                  <a:pt x="73533" y="3708"/>
                </a:lnTo>
                <a:lnTo>
                  <a:pt x="6184" y="39039"/>
                </a:lnTo>
                <a:lnTo>
                  <a:pt x="1612" y="41440"/>
                </a:lnTo>
                <a:lnTo>
                  <a:pt x="0" y="44043"/>
                </a:lnTo>
                <a:lnTo>
                  <a:pt x="2603" y="44869"/>
                </a:lnTo>
                <a:lnTo>
                  <a:pt x="40843" y="56934"/>
                </a:lnTo>
                <a:lnTo>
                  <a:pt x="43421" y="57759"/>
                </a:lnTo>
                <a:lnTo>
                  <a:pt x="49276" y="56451"/>
                </a:lnTo>
                <a:lnTo>
                  <a:pt x="53936" y="540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4383201" y="4428797"/>
            <a:ext cx="128727" cy="57759"/>
          </a:xfrm>
          <a:custGeom>
            <a:avLst/>
            <a:gdLst/>
            <a:ahLst/>
            <a:cxnLst/>
            <a:rect l="l" t="t" r="r" b="b"/>
            <a:pathLst>
              <a:path w="128727" h="57759">
                <a:moveTo>
                  <a:pt x="53936" y="54000"/>
                </a:moveTo>
                <a:lnTo>
                  <a:pt x="49276" y="56451"/>
                </a:lnTo>
                <a:lnTo>
                  <a:pt x="43421" y="57759"/>
                </a:lnTo>
                <a:lnTo>
                  <a:pt x="40843" y="56934"/>
                </a:lnTo>
                <a:lnTo>
                  <a:pt x="2603" y="44869"/>
                </a:lnTo>
                <a:lnTo>
                  <a:pt x="0" y="44043"/>
                </a:lnTo>
                <a:lnTo>
                  <a:pt x="1612" y="41440"/>
                </a:lnTo>
                <a:lnTo>
                  <a:pt x="6184" y="39039"/>
                </a:lnTo>
                <a:lnTo>
                  <a:pt x="73533" y="3708"/>
                </a:lnTo>
                <a:lnTo>
                  <a:pt x="78117" y="1308"/>
                </a:lnTo>
                <a:lnTo>
                  <a:pt x="83985" y="0"/>
                </a:lnTo>
                <a:lnTo>
                  <a:pt x="86664" y="774"/>
                </a:lnTo>
                <a:lnTo>
                  <a:pt x="126072" y="12242"/>
                </a:lnTo>
                <a:lnTo>
                  <a:pt x="128727" y="13017"/>
                </a:lnTo>
                <a:lnTo>
                  <a:pt x="127127" y="15621"/>
                </a:lnTo>
                <a:lnTo>
                  <a:pt x="122478" y="18059"/>
                </a:lnTo>
                <a:lnTo>
                  <a:pt x="53936" y="5400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4430824" y="4443069"/>
            <a:ext cx="130187" cy="58534"/>
          </a:xfrm>
          <a:custGeom>
            <a:avLst/>
            <a:gdLst/>
            <a:ahLst/>
            <a:cxnLst/>
            <a:rect l="l" t="t" r="r" b="b"/>
            <a:pathLst>
              <a:path w="130187" h="58534">
                <a:moveTo>
                  <a:pt x="74853" y="3784"/>
                </a:moveTo>
                <a:lnTo>
                  <a:pt x="6311" y="39725"/>
                </a:lnTo>
                <a:lnTo>
                  <a:pt x="1663" y="42176"/>
                </a:lnTo>
                <a:lnTo>
                  <a:pt x="0" y="44805"/>
                </a:lnTo>
                <a:lnTo>
                  <a:pt x="2603" y="45631"/>
                </a:lnTo>
                <a:lnTo>
                  <a:pt x="40830" y="57708"/>
                </a:lnTo>
                <a:lnTo>
                  <a:pt x="43408" y="58534"/>
                </a:lnTo>
                <a:lnTo>
                  <a:pt x="49339" y="57175"/>
                </a:lnTo>
                <a:lnTo>
                  <a:pt x="54076" y="54698"/>
                </a:lnTo>
                <a:lnTo>
                  <a:pt x="123799" y="18135"/>
                </a:lnTo>
                <a:lnTo>
                  <a:pt x="128524" y="15659"/>
                </a:lnTo>
                <a:lnTo>
                  <a:pt x="130187" y="13017"/>
                </a:lnTo>
                <a:lnTo>
                  <a:pt x="127520" y="12242"/>
                </a:lnTo>
                <a:lnTo>
                  <a:pt x="88112" y="774"/>
                </a:lnTo>
                <a:lnTo>
                  <a:pt x="85445" y="0"/>
                </a:lnTo>
                <a:lnTo>
                  <a:pt x="79502" y="1346"/>
                </a:lnTo>
                <a:lnTo>
                  <a:pt x="74853" y="37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4430824" y="4443069"/>
            <a:ext cx="130187" cy="58534"/>
          </a:xfrm>
          <a:custGeom>
            <a:avLst/>
            <a:gdLst/>
            <a:ahLst/>
            <a:cxnLst/>
            <a:rect l="l" t="t" r="r" b="b"/>
            <a:pathLst>
              <a:path w="130187" h="58534">
                <a:moveTo>
                  <a:pt x="54076" y="54698"/>
                </a:moveTo>
                <a:lnTo>
                  <a:pt x="49339" y="57175"/>
                </a:lnTo>
                <a:lnTo>
                  <a:pt x="43408" y="58534"/>
                </a:lnTo>
                <a:lnTo>
                  <a:pt x="40830" y="57708"/>
                </a:lnTo>
                <a:lnTo>
                  <a:pt x="2603" y="45631"/>
                </a:lnTo>
                <a:lnTo>
                  <a:pt x="0" y="44805"/>
                </a:lnTo>
                <a:lnTo>
                  <a:pt x="1663" y="42176"/>
                </a:lnTo>
                <a:lnTo>
                  <a:pt x="6311" y="39725"/>
                </a:lnTo>
                <a:lnTo>
                  <a:pt x="74853" y="3784"/>
                </a:lnTo>
                <a:lnTo>
                  <a:pt x="79502" y="1346"/>
                </a:lnTo>
                <a:lnTo>
                  <a:pt x="85445" y="0"/>
                </a:lnTo>
                <a:lnTo>
                  <a:pt x="88112" y="774"/>
                </a:lnTo>
                <a:lnTo>
                  <a:pt x="127520" y="12242"/>
                </a:lnTo>
                <a:lnTo>
                  <a:pt x="130187" y="13017"/>
                </a:lnTo>
                <a:lnTo>
                  <a:pt x="128524" y="15659"/>
                </a:lnTo>
                <a:lnTo>
                  <a:pt x="123799" y="18135"/>
                </a:lnTo>
                <a:lnTo>
                  <a:pt x="54076" y="546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4478435" y="4457358"/>
            <a:ext cx="131648" cy="59283"/>
          </a:xfrm>
          <a:custGeom>
            <a:avLst/>
            <a:gdLst/>
            <a:ahLst/>
            <a:cxnLst/>
            <a:rect l="l" t="t" r="r" b="b"/>
            <a:pathLst>
              <a:path w="131648" h="59283">
                <a:moveTo>
                  <a:pt x="76187" y="3848"/>
                </a:moveTo>
                <a:lnTo>
                  <a:pt x="6464" y="40411"/>
                </a:lnTo>
                <a:lnTo>
                  <a:pt x="1727" y="42887"/>
                </a:lnTo>
                <a:lnTo>
                  <a:pt x="0" y="45567"/>
                </a:lnTo>
                <a:lnTo>
                  <a:pt x="2603" y="46380"/>
                </a:lnTo>
                <a:lnTo>
                  <a:pt x="40843" y="58458"/>
                </a:lnTo>
                <a:lnTo>
                  <a:pt x="43433" y="59283"/>
                </a:lnTo>
                <a:lnTo>
                  <a:pt x="49428" y="57899"/>
                </a:lnTo>
                <a:lnTo>
                  <a:pt x="54241" y="55384"/>
                </a:lnTo>
                <a:lnTo>
                  <a:pt x="125107" y="18199"/>
                </a:lnTo>
                <a:lnTo>
                  <a:pt x="129908" y="15684"/>
                </a:lnTo>
                <a:lnTo>
                  <a:pt x="131648" y="13017"/>
                </a:lnTo>
                <a:lnTo>
                  <a:pt x="128993" y="12230"/>
                </a:lnTo>
                <a:lnTo>
                  <a:pt x="89560" y="774"/>
                </a:lnTo>
                <a:lnTo>
                  <a:pt x="86893" y="0"/>
                </a:lnTo>
                <a:lnTo>
                  <a:pt x="80911" y="1371"/>
                </a:lnTo>
                <a:lnTo>
                  <a:pt x="76187" y="38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4478435" y="4457358"/>
            <a:ext cx="131648" cy="59283"/>
          </a:xfrm>
          <a:custGeom>
            <a:avLst/>
            <a:gdLst/>
            <a:ahLst/>
            <a:cxnLst/>
            <a:rect l="l" t="t" r="r" b="b"/>
            <a:pathLst>
              <a:path w="131648" h="59283">
                <a:moveTo>
                  <a:pt x="54241" y="55384"/>
                </a:moveTo>
                <a:lnTo>
                  <a:pt x="49428" y="57899"/>
                </a:lnTo>
                <a:lnTo>
                  <a:pt x="43433" y="59283"/>
                </a:lnTo>
                <a:lnTo>
                  <a:pt x="40843" y="58458"/>
                </a:lnTo>
                <a:lnTo>
                  <a:pt x="2603" y="46380"/>
                </a:lnTo>
                <a:lnTo>
                  <a:pt x="0" y="45567"/>
                </a:lnTo>
                <a:lnTo>
                  <a:pt x="1727" y="42887"/>
                </a:lnTo>
                <a:lnTo>
                  <a:pt x="6464" y="40411"/>
                </a:lnTo>
                <a:lnTo>
                  <a:pt x="76187" y="3848"/>
                </a:lnTo>
                <a:lnTo>
                  <a:pt x="80911" y="1371"/>
                </a:lnTo>
                <a:lnTo>
                  <a:pt x="86893" y="0"/>
                </a:lnTo>
                <a:lnTo>
                  <a:pt x="89560" y="774"/>
                </a:lnTo>
                <a:lnTo>
                  <a:pt x="128993" y="12230"/>
                </a:lnTo>
                <a:lnTo>
                  <a:pt x="131648" y="13017"/>
                </a:lnTo>
                <a:lnTo>
                  <a:pt x="129908" y="15684"/>
                </a:lnTo>
                <a:lnTo>
                  <a:pt x="125107" y="18199"/>
                </a:lnTo>
                <a:lnTo>
                  <a:pt x="54241" y="5538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4526053" y="4471630"/>
            <a:ext cx="133121" cy="60045"/>
          </a:xfrm>
          <a:custGeom>
            <a:avLst/>
            <a:gdLst/>
            <a:ahLst/>
            <a:cxnLst/>
            <a:rect l="l" t="t" r="r" b="b"/>
            <a:pathLst>
              <a:path w="133121" h="60045">
                <a:moveTo>
                  <a:pt x="77482" y="3936"/>
                </a:moveTo>
                <a:lnTo>
                  <a:pt x="6629" y="41109"/>
                </a:lnTo>
                <a:lnTo>
                  <a:pt x="1816" y="43624"/>
                </a:lnTo>
                <a:lnTo>
                  <a:pt x="0" y="46342"/>
                </a:lnTo>
                <a:lnTo>
                  <a:pt x="2616" y="47155"/>
                </a:lnTo>
                <a:lnTo>
                  <a:pt x="40843" y="59232"/>
                </a:lnTo>
                <a:lnTo>
                  <a:pt x="43433" y="60045"/>
                </a:lnTo>
                <a:lnTo>
                  <a:pt x="49504" y="58648"/>
                </a:lnTo>
                <a:lnTo>
                  <a:pt x="54394" y="56070"/>
                </a:lnTo>
                <a:lnTo>
                  <a:pt x="126415" y="18287"/>
                </a:lnTo>
                <a:lnTo>
                  <a:pt x="131317" y="15722"/>
                </a:lnTo>
                <a:lnTo>
                  <a:pt x="133121" y="13017"/>
                </a:lnTo>
                <a:lnTo>
                  <a:pt x="130441" y="12242"/>
                </a:lnTo>
                <a:lnTo>
                  <a:pt x="91033" y="774"/>
                </a:lnTo>
                <a:lnTo>
                  <a:pt x="88353" y="0"/>
                </a:lnTo>
                <a:lnTo>
                  <a:pt x="82283" y="1409"/>
                </a:lnTo>
                <a:lnTo>
                  <a:pt x="77482" y="39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4526053" y="4471630"/>
            <a:ext cx="133121" cy="60045"/>
          </a:xfrm>
          <a:custGeom>
            <a:avLst/>
            <a:gdLst/>
            <a:ahLst/>
            <a:cxnLst/>
            <a:rect l="l" t="t" r="r" b="b"/>
            <a:pathLst>
              <a:path w="133121" h="60045">
                <a:moveTo>
                  <a:pt x="54394" y="56070"/>
                </a:moveTo>
                <a:lnTo>
                  <a:pt x="49504" y="58648"/>
                </a:lnTo>
                <a:lnTo>
                  <a:pt x="43433" y="60045"/>
                </a:lnTo>
                <a:lnTo>
                  <a:pt x="40843" y="59232"/>
                </a:lnTo>
                <a:lnTo>
                  <a:pt x="2616" y="47155"/>
                </a:lnTo>
                <a:lnTo>
                  <a:pt x="0" y="46342"/>
                </a:lnTo>
                <a:lnTo>
                  <a:pt x="1816" y="43624"/>
                </a:lnTo>
                <a:lnTo>
                  <a:pt x="6629" y="41109"/>
                </a:lnTo>
                <a:lnTo>
                  <a:pt x="77482" y="3936"/>
                </a:lnTo>
                <a:lnTo>
                  <a:pt x="82283" y="1409"/>
                </a:lnTo>
                <a:lnTo>
                  <a:pt x="88353" y="0"/>
                </a:lnTo>
                <a:lnTo>
                  <a:pt x="91033" y="774"/>
                </a:lnTo>
                <a:lnTo>
                  <a:pt x="130441" y="12242"/>
                </a:lnTo>
                <a:lnTo>
                  <a:pt x="133121" y="13017"/>
                </a:lnTo>
                <a:lnTo>
                  <a:pt x="131317" y="15722"/>
                </a:lnTo>
                <a:lnTo>
                  <a:pt x="126415" y="18287"/>
                </a:lnTo>
                <a:lnTo>
                  <a:pt x="54394" y="5607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4573696" y="4485899"/>
            <a:ext cx="134543" cy="60820"/>
          </a:xfrm>
          <a:custGeom>
            <a:avLst/>
            <a:gdLst/>
            <a:ahLst/>
            <a:cxnLst/>
            <a:rect l="l" t="t" r="r" b="b"/>
            <a:pathLst>
              <a:path w="134543" h="60820">
                <a:moveTo>
                  <a:pt x="54521" y="56769"/>
                </a:moveTo>
                <a:lnTo>
                  <a:pt x="127723" y="18376"/>
                </a:lnTo>
                <a:lnTo>
                  <a:pt x="132689" y="15760"/>
                </a:lnTo>
                <a:lnTo>
                  <a:pt x="134543" y="13030"/>
                </a:lnTo>
                <a:lnTo>
                  <a:pt x="131876" y="12242"/>
                </a:lnTo>
                <a:lnTo>
                  <a:pt x="92481" y="774"/>
                </a:lnTo>
                <a:lnTo>
                  <a:pt x="89814" y="0"/>
                </a:lnTo>
                <a:lnTo>
                  <a:pt x="83667" y="1447"/>
                </a:lnTo>
                <a:lnTo>
                  <a:pt x="78765" y="4013"/>
                </a:lnTo>
                <a:lnTo>
                  <a:pt x="6756" y="41795"/>
                </a:lnTo>
                <a:lnTo>
                  <a:pt x="1854" y="44373"/>
                </a:lnTo>
                <a:lnTo>
                  <a:pt x="0" y="47104"/>
                </a:lnTo>
                <a:lnTo>
                  <a:pt x="2590" y="47929"/>
                </a:lnTo>
                <a:lnTo>
                  <a:pt x="40817" y="60007"/>
                </a:lnTo>
                <a:lnTo>
                  <a:pt x="43421" y="60820"/>
                </a:lnTo>
                <a:lnTo>
                  <a:pt x="49555" y="59385"/>
                </a:lnTo>
                <a:lnTo>
                  <a:pt x="54521" y="567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4573696" y="4485899"/>
            <a:ext cx="134543" cy="60820"/>
          </a:xfrm>
          <a:custGeom>
            <a:avLst/>
            <a:gdLst/>
            <a:ahLst/>
            <a:cxnLst/>
            <a:rect l="l" t="t" r="r" b="b"/>
            <a:pathLst>
              <a:path w="134543" h="60820">
                <a:moveTo>
                  <a:pt x="54521" y="56769"/>
                </a:moveTo>
                <a:lnTo>
                  <a:pt x="49555" y="59385"/>
                </a:lnTo>
                <a:lnTo>
                  <a:pt x="43421" y="60820"/>
                </a:lnTo>
                <a:lnTo>
                  <a:pt x="40817" y="60007"/>
                </a:lnTo>
                <a:lnTo>
                  <a:pt x="2590" y="47929"/>
                </a:lnTo>
                <a:lnTo>
                  <a:pt x="0" y="47104"/>
                </a:lnTo>
                <a:lnTo>
                  <a:pt x="1854" y="44373"/>
                </a:lnTo>
                <a:lnTo>
                  <a:pt x="6756" y="41795"/>
                </a:lnTo>
                <a:lnTo>
                  <a:pt x="78765" y="4013"/>
                </a:lnTo>
                <a:lnTo>
                  <a:pt x="83667" y="1447"/>
                </a:lnTo>
                <a:lnTo>
                  <a:pt x="89814" y="0"/>
                </a:lnTo>
                <a:lnTo>
                  <a:pt x="92481" y="774"/>
                </a:lnTo>
                <a:lnTo>
                  <a:pt x="131876" y="12242"/>
                </a:lnTo>
                <a:lnTo>
                  <a:pt x="134543" y="13030"/>
                </a:lnTo>
                <a:lnTo>
                  <a:pt x="132689" y="15760"/>
                </a:lnTo>
                <a:lnTo>
                  <a:pt x="127723" y="18376"/>
                </a:lnTo>
                <a:lnTo>
                  <a:pt x="54521" y="567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4069704" y="4397635"/>
            <a:ext cx="118795" cy="54635"/>
          </a:xfrm>
          <a:custGeom>
            <a:avLst/>
            <a:gdLst/>
            <a:ahLst/>
            <a:cxnLst/>
            <a:rect l="l" t="t" r="r" b="b"/>
            <a:pathLst>
              <a:path w="118795" h="54635">
                <a:moveTo>
                  <a:pt x="50482" y="51307"/>
                </a:moveTo>
                <a:lnTo>
                  <a:pt x="113207" y="18414"/>
                </a:lnTo>
                <a:lnTo>
                  <a:pt x="117449" y="16179"/>
                </a:lnTo>
                <a:lnTo>
                  <a:pt x="118795" y="13715"/>
                </a:lnTo>
                <a:lnTo>
                  <a:pt x="116192" y="12890"/>
                </a:lnTo>
                <a:lnTo>
                  <a:pt x="77965" y="825"/>
                </a:lnTo>
                <a:lnTo>
                  <a:pt x="75361" y="0"/>
                </a:lnTo>
                <a:lnTo>
                  <a:pt x="69875" y="1104"/>
                </a:lnTo>
                <a:lnTo>
                  <a:pt x="65722" y="3289"/>
                </a:lnTo>
                <a:lnTo>
                  <a:pt x="4178" y="35572"/>
                </a:lnTo>
                <a:lnTo>
                  <a:pt x="0" y="37757"/>
                </a:lnTo>
                <a:lnTo>
                  <a:pt x="1168" y="41097"/>
                </a:lnTo>
                <a:lnTo>
                  <a:pt x="38239" y="53784"/>
                </a:lnTo>
                <a:lnTo>
                  <a:pt x="40754" y="54635"/>
                </a:lnTo>
                <a:lnTo>
                  <a:pt x="46253" y="53530"/>
                </a:lnTo>
                <a:lnTo>
                  <a:pt x="50482" y="513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4068357" y="4397635"/>
            <a:ext cx="120142" cy="54635"/>
          </a:xfrm>
          <a:custGeom>
            <a:avLst/>
            <a:gdLst/>
            <a:ahLst/>
            <a:cxnLst/>
            <a:rect l="l" t="t" r="r" b="b"/>
            <a:pathLst>
              <a:path w="120142" h="54635">
                <a:moveTo>
                  <a:pt x="51828" y="51307"/>
                </a:moveTo>
                <a:lnTo>
                  <a:pt x="47599" y="53530"/>
                </a:lnTo>
                <a:lnTo>
                  <a:pt x="42100" y="54635"/>
                </a:lnTo>
                <a:lnTo>
                  <a:pt x="39585" y="53784"/>
                </a:lnTo>
                <a:lnTo>
                  <a:pt x="2514" y="41097"/>
                </a:lnTo>
                <a:lnTo>
                  <a:pt x="0" y="40233"/>
                </a:lnTo>
                <a:lnTo>
                  <a:pt x="1346" y="37757"/>
                </a:lnTo>
                <a:lnTo>
                  <a:pt x="5524" y="35572"/>
                </a:lnTo>
                <a:lnTo>
                  <a:pt x="67068" y="3289"/>
                </a:lnTo>
                <a:lnTo>
                  <a:pt x="71221" y="1104"/>
                </a:lnTo>
                <a:lnTo>
                  <a:pt x="76707" y="0"/>
                </a:lnTo>
                <a:lnTo>
                  <a:pt x="79311" y="825"/>
                </a:lnTo>
                <a:lnTo>
                  <a:pt x="117538" y="12890"/>
                </a:lnTo>
                <a:lnTo>
                  <a:pt x="120141" y="13715"/>
                </a:lnTo>
                <a:lnTo>
                  <a:pt x="118795" y="16179"/>
                </a:lnTo>
                <a:lnTo>
                  <a:pt x="114553" y="18414"/>
                </a:lnTo>
                <a:lnTo>
                  <a:pt x="51828" y="513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4115954" y="4412670"/>
            <a:ext cx="120167" cy="55410"/>
          </a:xfrm>
          <a:custGeom>
            <a:avLst/>
            <a:gdLst/>
            <a:ahLst/>
            <a:cxnLst/>
            <a:rect l="l" t="t" r="r" b="b"/>
            <a:pathLst>
              <a:path w="120167" h="55410">
                <a:moveTo>
                  <a:pt x="50558" y="51993"/>
                </a:moveTo>
                <a:lnTo>
                  <a:pt x="114426" y="18491"/>
                </a:lnTo>
                <a:lnTo>
                  <a:pt x="118757" y="16217"/>
                </a:lnTo>
                <a:lnTo>
                  <a:pt x="120167" y="13715"/>
                </a:lnTo>
                <a:lnTo>
                  <a:pt x="117563" y="12903"/>
                </a:lnTo>
                <a:lnTo>
                  <a:pt x="79324" y="812"/>
                </a:lnTo>
                <a:lnTo>
                  <a:pt x="76758" y="0"/>
                </a:lnTo>
                <a:lnTo>
                  <a:pt x="71196" y="1142"/>
                </a:lnTo>
                <a:lnTo>
                  <a:pt x="66954" y="3378"/>
                </a:lnTo>
                <a:lnTo>
                  <a:pt x="4229" y="36271"/>
                </a:lnTo>
                <a:lnTo>
                  <a:pt x="0" y="38493"/>
                </a:lnTo>
                <a:lnTo>
                  <a:pt x="1092" y="41871"/>
                </a:lnTo>
                <a:lnTo>
                  <a:pt x="38150" y="54546"/>
                </a:lnTo>
                <a:lnTo>
                  <a:pt x="40678" y="55410"/>
                </a:lnTo>
                <a:lnTo>
                  <a:pt x="46227" y="54267"/>
                </a:lnTo>
                <a:lnTo>
                  <a:pt x="50558" y="519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4114532" y="4412670"/>
            <a:ext cx="121589" cy="55410"/>
          </a:xfrm>
          <a:custGeom>
            <a:avLst/>
            <a:gdLst/>
            <a:ahLst/>
            <a:cxnLst/>
            <a:rect l="l" t="t" r="r" b="b"/>
            <a:pathLst>
              <a:path w="121589" h="55410">
                <a:moveTo>
                  <a:pt x="51981" y="51993"/>
                </a:moveTo>
                <a:lnTo>
                  <a:pt x="47650" y="54267"/>
                </a:lnTo>
                <a:lnTo>
                  <a:pt x="42100" y="55410"/>
                </a:lnTo>
                <a:lnTo>
                  <a:pt x="39573" y="54546"/>
                </a:lnTo>
                <a:lnTo>
                  <a:pt x="2514" y="41871"/>
                </a:lnTo>
                <a:lnTo>
                  <a:pt x="0" y="40995"/>
                </a:lnTo>
                <a:lnTo>
                  <a:pt x="1422" y="38493"/>
                </a:lnTo>
                <a:lnTo>
                  <a:pt x="5651" y="36271"/>
                </a:lnTo>
                <a:lnTo>
                  <a:pt x="68376" y="3378"/>
                </a:lnTo>
                <a:lnTo>
                  <a:pt x="72618" y="1142"/>
                </a:lnTo>
                <a:lnTo>
                  <a:pt x="78181" y="0"/>
                </a:lnTo>
                <a:lnTo>
                  <a:pt x="80746" y="812"/>
                </a:lnTo>
                <a:lnTo>
                  <a:pt x="118986" y="12903"/>
                </a:lnTo>
                <a:lnTo>
                  <a:pt x="121589" y="13715"/>
                </a:lnTo>
                <a:lnTo>
                  <a:pt x="120180" y="16217"/>
                </a:lnTo>
                <a:lnTo>
                  <a:pt x="115849" y="18491"/>
                </a:lnTo>
                <a:lnTo>
                  <a:pt x="51981" y="519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4160689" y="4427717"/>
            <a:ext cx="123050" cy="56172"/>
          </a:xfrm>
          <a:custGeom>
            <a:avLst/>
            <a:gdLst/>
            <a:ahLst/>
            <a:cxnLst/>
            <a:rect l="l" t="t" r="r" b="b"/>
            <a:pathLst>
              <a:path w="123050" h="56172">
                <a:moveTo>
                  <a:pt x="69697" y="3454"/>
                </a:moveTo>
                <a:lnTo>
                  <a:pt x="5816" y="36944"/>
                </a:lnTo>
                <a:lnTo>
                  <a:pt x="1485" y="39217"/>
                </a:lnTo>
                <a:lnTo>
                  <a:pt x="0" y="41757"/>
                </a:lnTo>
                <a:lnTo>
                  <a:pt x="2514" y="42621"/>
                </a:lnTo>
                <a:lnTo>
                  <a:pt x="39585" y="55308"/>
                </a:lnTo>
                <a:lnTo>
                  <a:pt x="42087" y="56172"/>
                </a:lnTo>
                <a:lnTo>
                  <a:pt x="47713" y="54990"/>
                </a:lnTo>
                <a:lnTo>
                  <a:pt x="52120" y="52679"/>
                </a:lnTo>
                <a:lnTo>
                  <a:pt x="117170" y="18567"/>
                </a:lnTo>
                <a:lnTo>
                  <a:pt x="121589" y="16255"/>
                </a:lnTo>
                <a:lnTo>
                  <a:pt x="123050" y="13703"/>
                </a:lnTo>
                <a:lnTo>
                  <a:pt x="120472" y="12890"/>
                </a:lnTo>
                <a:lnTo>
                  <a:pt x="82245" y="812"/>
                </a:lnTo>
                <a:lnTo>
                  <a:pt x="79641" y="0"/>
                </a:lnTo>
                <a:lnTo>
                  <a:pt x="74028" y="1181"/>
                </a:lnTo>
                <a:lnTo>
                  <a:pt x="69697" y="34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4160689" y="4427717"/>
            <a:ext cx="123050" cy="56172"/>
          </a:xfrm>
          <a:custGeom>
            <a:avLst/>
            <a:gdLst/>
            <a:ahLst/>
            <a:cxnLst/>
            <a:rect l="l" t="t" r="r" b="b"/>
            <a:pathLst>
              <a:path w="123050" h="56172">
                <a:moveTo>
                  <a:pt x="52120" y="52679"/>
                </a:moveTo>
                <a:lnTo>
                  <a:pt x="47713" y="54990"/>
                </a:lnTo>
                <a:lnTo>
                  <a:pt x="42087" y="56172"/>
                </a:lnTo>
                <a:lnTo>
                  <a:pt x="39585" y="55308"/>
                </a:lnTo>
                <a:lnTo>
                  <a:pt x="2514" y="42621"/>
                </a:lnTo>
                <a:lnTo>
                  <a:pt x="0" y="41757"/>
                </a:lnTo>
                <a:lnTo>
                  <a:pt x="1485" y="39217"/>
                </a:lnTo>
                <a:lnTo>
                  <a:pt x="5816" y="36944"/>
                </a:lnTo>
                <a:lnTo>
                  <a:pt x="69697" y="3454"/>
                </a:lnTo>
                <a:lnTo>
                  <a:pt x="74028" y="1181"/>
                </a:lnTo>
                <a:lnTo>
                  <a:pt x="79641" y="0"/>
                </a:lnTo>
                <a:lnTo>
                  <a:pt x="82245" y="812"/>
                </a:lnTo>
                <a:lnTo>
                  <a:pt x="120472" y="12890"/>
                </a:lnTo>
                <a:lnTo>
                  <a:pt x="123050" y="13703"/>
                </a:lnTo>
                <a:lnTo>
                  <a:pt x="121589" y="16255"/>
                </a:lnTo>
                <a:lnTo>
                  <a:pt x="117170" y="18567"/>
                </a:lnTo>
                <a:lnTo>
                  <a:pt x="52120" y="526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4206881" y="4442757"/>
            <a:ext cx="124472" cy="56934"/>
          </a:xfrm>
          <a:custGeom>
            <a:avLst/>
            <a:gdLst/>
            <a:ahLst/>
            <a:cxnLst/>
            <a:rect l="l" t="t" r="r" b="b"/>
            <a:pathLst>
              <a:path w="124472" h="56934">
                <a:moveTo>
                  <a:pt x="70980" y="3530"/>
                </a:moveTo>
                <a:lnTo>
                  <a:pt x="5930" y="37642"/>
                </a:lnTo>
                <a:lnTo>
                  <a:pt x="1524" y="39954"/>
                </a:lnTo>
                <a:lnTo>
                  <a:pt x="0" y="42519"/>
                </a:lnTo>
                <a:lnTo>
                  <a:pt x="2514" y="43383"/>
                </a:lnTo>
                <a:lnTo>
                  <a:pt x="39560" y="56070"/>
                </a:lnTo>
                <a:lnTo>
                  <a:pt x="42100" y="56934"/>
                </a:lnTo>
                <a:lnTo>
                  <a:pt x="47752" y="55727"/>
                </a:lnTo>
                <a:lnTo>
                  <a:pt x="52247" y="53365"/>
                </a:lnTo>
                <a:lnTo>
                  <a:pt x="118452" y="18643"/>
                </a:lnTo>
                <a:lnTo>
                  <a:pt x="122948" y="16294"/>
                </a:lnTo>
                <a:lnTo>
                  <a:pt x="124472" y="13715"/>
                </a:lnTo>
                <a:lnTo>
                  <a:pt x="121894" y="12890"/>
                </a:lnTo>
                <a:lnTo>
                  <a:pt x="83667" y="825"/>
                </a:lnTo>
                <a:lnTo>
                  <a:pt x="81076" y="0"/>
                </a:lnTo>
                <a:lnTo>
                  <a:pt x="75399" y="1219"/>
                </a:lnTo>
                <a:lnTo>
                  <a:pt x="70980" y="35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4206881" y="4442757"/>
            <a:ext cx="124472" cy="56934"/>
          </a:xfrm>
          <a:custGeom>
            <a:avLst/>
            <a:gdLst/>
            <a:ahLst/>
            <a:cxnLst/>
            <a:rect l="l" t="t" r="r" b="b"/>
            <a:pathLst>
              <a:path w="124472" h="56934">
                <a:moveTo>
                  <a:pt x="52247" y="53365"/>
                </a:moveTo>
                <a:lnTo>
                  <a:pt x="47752" y="55727"/>
                </a:lnTo>
                <a:lnTo>
                  <a:pt x="42100" y="56934"/>
                </a:lnTo>
                <a:lnTo>
                  <a:pt x="39560" y="56070"/>
                </a:lnTo>
                <a:lnTo>
                  <a:pt x="2514" y="43383"/>
                </a:lnTo>
                <a:lnTo>
                  <a:pt x="0" y="42519"/>
                </a:lnTo>
                <a:lnTo>
                  <a:pt x="1524" y="39954"/>
                </a:lnTo>
                <a:lnTo>
                  <a:pt x="5930" y="37642"/>
                </a:lnTo>
                <a:lnTo>
                  <a:pt x="70980" y="3530"/>
                </a:lnTo>
                <a:lnTo>
                  <a:pt x="75399" y="1219"/>
                </a:lnTo>
                <a:lnTo>
                  <a:pt x="81076" y="0"/>
                </a:lnTo>
                <a:lnTo>
                  <a:pt x="83667" y="825"/>
                </a:lnTo>
                <a:lnTo>
                  <a:pt x="121894" y="12890"/>
                </a:lnTo>
                <a:lnTo>
                  <a:pt x="124472" y="13715"/>
                </a:lnTo>
                <a:lnTo>
                  <a:pt x="122948" y="16294"/>
                </a:lnTo>
                <a:lnTo>
                  <a:pt x="118452" y="18643"/>
                </a:lnTo>
                <a:lnTo>
                  <a:pt x="52247" y="533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4253036" y="4457800"/>
            <a:ext cx="125933" cy="57696"/>
          </a:xfrm>
          <a:custGeom>
            <a:avLst/>
            <a:gdLst/>
            <a:ahLst/>
            <a:cxnLst/>
            <a:rect l="l" t="t" r="r" b="b"/>
            <a:pathLst>
              <a:path w="125933" h="57696">
                <a:moveTo>
                  <a:pt x="52412" y="54051"/>
                </a:moveTo>
                <a:lnTo>
                  <a:pt x="119786" y="18719"/>
                </a:lnTo>
                <a:lnTo>
                  <a:pt x="124358" y="16319"/>
                </a:lnTo>
                <a:lnTo>
                  <a:pt x="125933" y="13716"/>
                </a:lnTo>
                <a:lnTo>
                  <a:pt x="123342" y="12890"/>
                </a:lnTo>
                <a:lnTo>
                  <a:pt x="85128" y="812"/>
                </a:lnTo>
                <a:lnTo>
                  <a:pt x="82537" y="0"/>
                </a:lnTo>
                <a:lnTo>
                  <a:pt x="76796" y="1244"/>
                </a:lnTo>
                <a:lnTo>
                  <a:pt x="72301" y="3594"/>
                </a:lnTo>
                <a:lnTo>
                  <a:pt x="6096" y="38328"/>
                </a:lnTo>
                <a:lnTo>
                  <a:pt x="1600" y="40690"/>
                </a:lnTo>
                <a:lnTo>
                  <a:pt x="0" y="43281"/>
                </a:lnTo>
                <a:lnTo>
                  <a:pt x="2514" y="44145"/>
                </a:lnTo>
                <a:lnTo>
                  <a:pt x="39598" y="56832"/>
                </a:lnTo>
                <a:lnTo>
                  <a:pt x="42087" y="57696"/>
                </a:lnTo>
                <a:lnTo>
                  <a:pt x="47840" y="56451"/>
                </a:lnTo>
                <a:lnTo>
                  <a:pt x="52412" y="540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4253036" y="4457800"/>
            <a:ext cx="125933" cy="57696"/>
          </a:xfrm>
          <a:custGeom>
            <a:avLst/>
            <a:gdLst/>
            <a:ahLst/>
            <a:cxnLst/>
            <a:rect l="l" t="t" r="r" b="b"/>
            <a:pathLst>
              <a:path w="125933" h="57696">
                <a:moveTo>
                  <a:pt x="52412" y="54051"/>
                </a:moveTo>
                <a:lnTo>
                  <a:pt x="47840" y="56451"/>
                </a:lnTo>
                <a:lnTo>
                  <a:pt x="42087" y="57696"/>
                </a:lnTo>
                <a:lnTo>
                  <a:pt x="39598" y="56832"/>
                </a:lnTo>
                <a:lnTo>
                  <a:pt x="2514" y="44145"/>
                </a:lnTo>
                <a:lnTo>
                  <a:pt x="0" y="43281"/>
                </a:lnTo>
                <a:lnTo>
                  <a:pt x="1600" y="40690"/>
                </a:lnTo>
                <a:lnTo>
                  <a:pt x="6096" y="38328"/>
                </a:lnTo>
                <a:lnTo>
                  <a:pt x="72301" y="3594"/>
                </a:lnTo>
                <a:lnTo>
                  <a:pt x="76796" y="1244"/>
                </a:lnTo>
                <a:lnTo>
                  <a:pt x="82537" y="0"/>
                </a:lnTo>
                <a:lnTo>
                  <a:pt x="85128" y="812"/>
                </a:lnTo>
                <a:lnTo>
                  <a:pt x="123342" y="12890"/>
                </a:lnTo>
                <a:lnTo>
                  <a:pt x="125933" y="13716"/>
                </a:lnTo>
                <a:lnTo>
                  <a:pt x="124358" y="16319"/>
                </a:lnTo>
                <a:lnTo>
                  <a:pt x="119786" y="18719"/>
                </a:lnTo>
                <a:lnTo>
                  <a:pt x="52412" y="540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4299214" y="4472833"/>
            <a:ext cx="127406" cy="58458"/>
          </a:xfrm>
          <a:custGeom>
            <a:avLst/>
            <a:gdLst/>
            <a:ahLst/>
            <a:cxnLst/>
            <a:rect l="l" t="t" r="r" b="b"/>
            <a:pathLst>
              <a:path w="127406" h="58458">
                <a:moveTo>
                  <a:pt x="73609" y="3683"/>
                </a:moveTo>
                <a:lnTo>
                  <a:pt x="6235" y="39014"/>
                </a:lnTo>
                <a:lnTo>
                  <a:pt x="1663" y="41414"/>
                </a:lnTo>
                <a:lnTo>
                  <a:pt x="0" y="44056"/>
                </a:lnTo>
                <a:lnTo>
                  <a:pt x="2527" y="44919"/>
                </a:lnTo>
                <a:lnTo>
                  <a:pt x="39560" y="57607"/>
                </a:lnTo>
                <a:lnTo>
                  <a:pt x="42100" y="58458"/>
                </a:lnTo>
                <a:lnTo>
                  <a:pt x="47904" y="57188"/>
                </a:lnTo>
                <a:lnTo>
                  <a:pt x="52552" y="54749"/>
                </a:lnTo>
                <a:lnTo>
                  <a:pt x="121081" y="18796"/>
                </a:lnTo>
                <a:lnTo>
                  <a:pt x="125742" y="16357"/>
                </a:lnTo>
                <a:lnTo>
                  <a:pt x="127406" y="13728"/>
                </a:lnTo>
                <a:lnTo>
                  <a:pt x="124828" y="12903"/>
                </a:lnTo>
                <a:lnTo>
                  <a:pt x="86588" y="825"/>
                </a:lnTo>
                <a:lnTo>
                  <a:pt x="83985" y="0"/>
                </a:lnTo>
                <a:lnTo>
                  <a:pt x="78168" y="1282"/>
                </a:lnTo>
                <a:lnTo>
                  <a:pt x="73609" y="3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4299214" y="4472833"/>
            <a:ext cx="127406" cy="58458"/>
          </a:xfrm>
          <a:custGeom>
            <a:avLst/>
            <a:gdLst/>
            <a:ahLst/>
            <a:cxnLst/>
            <a:rect l="l" t="t" r="r" b="b"/>
            <a:pathLst>
              <a:path w="127406" h="58458">
                <a:moveTo>
                  <a:pt x="52552" y="54749"/>
                </a:moveTo>
                <a:lnTo>
                  <a:pt x="47904" y="57188"/>
                </a:lnTo>
                <a:lnTo>
                  <a:pt x="42100" y="58458"/>
                </a:lnTo>
                <a:lnTo>
                  <a:pt x="39560" y="57607"/>
                </a:lnTo>
                <a:lnTo>
                  <a:pt x="2527" y="44919"/>
                </a:lnTo>
                <a:lnTo>
                  <a:pt x="0" y="44056"/>
                </a:lnTo>
                <a:lnTo>
                  <a:pt x="1663" y="41414"/>
                </a:lnTo>
                <a:lnTo>
                  <a:pt x="6235" y="39014"/>
                </a:lnTo>
                <a:lnTo>
                  <a:pt x="73609" y="3683"/>
                </a:lnTo>
                <a:lnTo>
                  <a:pt x="78168" y="1282"/>
                </a:lnTo>
                <a:lnTo>
                  <a:pt x="83985" y="0"/>
                </a:lnTo>
                <a:lnTo>
                  <a:pt x="86588" y="825"/>
                </a:lnTo>
                <a:lnTo>
                  <a:pt x="124828" y="12903"/>
                </a:lnTo>
                <a:lnTo>
                  <a:pt x="127406" y="13728"/>
                </a:lnTo>
                <a:lnTo>
                  <a:pt x="125742" y="16357"/>
                </a:lnTo>
                <a:lnTo>
                  <a:pt x="121081" y="18796"/>
                </a:lnTo>
                <a:lnTo>
                  <a:pt x="52552" y="547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4345380" y="4487872"/>
            <a:ext cx="128854" cy="59232"/>
          </a:xfrm>
          <a:custGeom>
            <a:avLst/>
            <a:gdLst/>
            <a:ahLst/>
            <a:cxnLst/>
            <a:rect l="l" t="t" r="r" b="b"/>
            <a:pathLst>
              <a:path w="128854" h="59232">
                <a:moveTo>
                  <a:pt x="74917" y="3759"/>
                </a:moveTo>
                <a:lnTo>
                  <a:pt x="6388" y="39712"/>
                </a:lnTo>
                <a:lnTo>
                  <a:pt x="1739" y="42138"/>
                </a:lnTo>
                <a:lnTo>
                  <a:pt x="0" y="44818"/>
                </a:lnTo>
                <a:lnTo>
                  <a:pt x="2501" y="45681"/>
                </a:lnTo>
                <a:lnTo>
                  <a:pt x="39573" y="58369"/>
                </a:lnTo>
                <a:lnTo>
                  <a:pt x="42087" y="59232"/>
                </a:lnTo>
                <a:lnTo>
                  <a:pt x="47967" y="57924"/>
                </a:lnTo>
                <a:lnTo>
                  <a:pt x="52692" y="55435"/>
                </a:lnTo>
                <a:lnTo>
                  <a:pt x="122402" y="18872"/>
                </a:lnTo>
                <a:lnTo>
                  <a:pt x="127127" y="16395"/>
                </a:lnTo>
                <a:lnTo>
                  <a:pt x="128854" y="13728"/>
                </a:lnTo>
                <a:lnTo>
                  <a:pt x="126276" y="12903"/>
                </a:lnTo>
                <a:lnTo>
                  <a:pt x="88049" y="825"/>
                </a:lnTo>
                <a:lnTo>
                  <a:pt x="85445" y="0"/>
                </a:lnTo>
                <a:lnTo>
                  <a:pt x="79578" y="1320"/>
                </a:lnTo>
                <a:lnTo>
                  <a:pt x="74917" y="37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4345380" y="4487872"/>
            <a:ext cx="128854" cy="59232"/>
          </a:xfrm>
          <a:custGeom>
            <a:avLst/>
            <a:gdLst/>
            <a:ahLst/>
            <a:cxnLst/>
            <a:rect l="l" t="t" r="r" b="b"/>
            <a:pathLst>
              <a:path w="128854" h="59232">
                <a:moveTo>
                  <a:pt x="52692" y="55435"/>
                </a:moveTo>
                <a:lnTo>
                  <a:pt x="47967" y="57924"/>
                </a:lnTo>
                <a:lnTo>
                  <a:pt x="42087" y="59232"/>
                </a:lnTo>
                <a:lnTo>
                  <a:pt x="39573" y="58369"/>
                </a:lnTo>
                <a:lnTo>
                  <a:pt x="2501" y="45681"/>
                </a:lnTo>
                <a:lnTo>
                  <a:pt x="0" y="44818"/>
                </a:lnTo>
                <a:lnTo>
                  <a:pt x="1739" y="42138"/>
                </a:lnTo>
                <a:lnTo>
                  <a:pt x="6388" y="39712"/>
                </a:lnTo>
                <a:lnTo>
                  <a:pt x="74917" y="3759"/>
                </a:lnTo>
                <a:lnTo>
                  <a:pt x="79578" y="1320"/>
                </a:lnTo>
                <a:lnTo>
                  <a:pt x="85445" y="0"/>
                </a:lnTo>
                <a:lnTo>
                  <a:pt x="88049" y="825"/>
                </a:lnTo>
                <a:lnTo>
                  <a:pt x="126276" y="12903"/>
                </a:lnTo>
                <a:lnTo>
                  <a:pt x="128854" y="13728"/>
                </a:lnTo>
                <a:lnTo>
                  <a:pt x="127127" y="16395"/>
                </a:lnTo>
                <a:lnTo>
                  <a:pt x="122402" y="18872"/>
                </a:lnTo>
                <a:lnTo>
                  <a:pt x="52692" y="5543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4391559" y="4502925"/>
            <a:ext cx="130302" cy="59982"/>
          </a:xfrm>
          <a:custGeom>
            <a:avLst/>
            <a:gdLst/>
            <a:ahLst/>
            <a:cxnLst/>
            <a:rect l="l" t="t" r="r" b="b"/>
            <a:pathLst>
              <a:path w="130301" h="59982">
                <a:moveTo>
                  <a:pt x="52831" y="56121"/>
                </a:moveTo>
                <a:lnTo>
                  <a:pt x="123697" y="18948"/>
                </a:lnTo>
                <a:lnTo>
                  <a:pt x="128498" y="16421"/>
                </a:lnTo>
                <a:lnTo>
                  <a:pt x="130301" y="13703"/>
                </a:lnTo>
                <a:lnTo>
                  <a:pt x="127711" y="12890"/>
                </a:lnTo>
                <a:lnTo>
                  <a:pt x="89484" y="812"/>
                </a:lnTo>
                <a:lnTo>
                  <a:pt x="86880" y="0"/>
                </a:lnTo>
                <a:lnTo>
                  <a:pt x="80949" y="1346"/>
                </a:lnTo>
                <a:lnTo>
                  <a:pt x="76225" y="3822"/>
                </a:lnTo>
                <a:lnTo>
                  <a:pt x="6515" y="40386"/>
                </a:lnTo>
                <a:lnTo>
                  <a:pt x="1790" y="42862"/>
                </a:lnTo>
                <a:lnTo>
                  <a:pt x="0" y="45580"/>
                </a:lnTo>
                <a:lnTo>
                  <a:pt x="2489" y="46431"/>
                </a:lnTo>
                <a:lnTo>
                  <a:pt x="39573" y="59118"/>
                </a:lnTo>
                <a:lnTo>
                  <a:pt x="42075" y="59982"/>
                </a:lnTo>
                <a:lnTo>
                  <a:pt x="48018" y="58635"/>
                </a:lnTo>
                <a:lnTo>
                  <a:pt x="52831" y="561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4391559" y="4502925"/>
            <a:ext cx="130302" cy="59982"/>
          </a:xfrm>
          <a:custGeom>
            <a:avLst/>
            <a:gdLst/>
            <a:ahLst/>
            <a:cxnLst/>
            <a:rect l="l" t="t" r="r" b="b"/>
            <a:pathLst>
              <a:path w="130301" h="59982">
                <a:moveTo>
                  <a:pt x="52831" y="56121"/>
                </a:moveTo>
                <a:lnTo>
                  <a:pt x="48018" y="58635"/>
                </a:lnTo>
                <a:lnTo>
                  <a:pt x="42075" y="59982"/>
                </a:lnTo>
                <a:lnTo>
                  <a:pt x="39573" y="59118"/>
                </a:lnTo>
                <a:lnTo>
                  <a:pt x="2489" y="46431"/>
                </a:lnTo>
                <a:lnTo>
                  <a:pt x="0" y="45580"/>
                </a:lnTo>
                <a:lnTo>
                  <a:pt x="1790" y="42862"/>
                </a:lnTo>
                <a:lnTo>
                  <a:pt x="6515" y="40386"/>
                </a:lnTo>
                <a:lnTo>
                  <a:pt x="76225" y="3822"/>
                </a:lnTo>
                <a:lnTo>
                  <a:pt x="80949" y="1346"/>
                </a:lnTo>
                <a:lnTo>
                  <a:pt x="86880" y="0"/>
                </a:lnTo>
                <a:lnTo>
                  <a:pt x="89484" y="812"/>
                </a:lnTo>
                <a:lnTo>
                  <a:pt x="127711" y="12890"/>
                </a:lnTo>
                <a:lnTo>
                  <a:pt x="130301" y="13703"/>
                </a:lnTo>
                <a:lnTo>
                  <a:pt x="128498" y="16421"/>
                </a:lnTo>
                <a:lnTo>
                  <a:pt x="123697" y="18948"/>
                </a:lnTo>
                <a:lnTo>
                  <a:pt x="52831" y="561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4437712" y="4517974"/>
            <a:ext cx="131762" cy="60744"/>
          </a:xfrm>
          <a:custGeom>
            <a:avLst/>
            <a:gdLst/>
            <a:ahLst/>
            <a:cxnLst/>
            <a:rect l="l" t="t" r="r" b="b"/>
            <a:pathLst>
              <a:path w="131762" h="60744">
                <a:moveTo>
                  <a:pt x="52997" y="56794"/>
                </a:moveTo>
                <a:lnTo>
                  <a:pt x="125031" y="19011"/>
                </a:lnTo>
                <a:lnTo>
                  <a:pt x="129921" y="16446"/>
                </a:lnTo>
                <a:lnTo>
                  <a:pt x="131762" y="13703"/>
                </a:lnTo>
                <a:lnTo>
                  <a:pt x="129184" y="12890"/>
                </a:lnTo>
                <a:lnTo>
                  <a:pt x="90944" y="812"/>
                </a:lnTo>
                <a:lnTo>
                  <a:pt x="88341" y="0"/>
                </a:lnTo>
                <a:lnTo>
                  <a:pt x="82346" y="1371"/>
                </a:lnTo>
                <a:lnTo>
                  <a:pt x="77546" y="3898"/>
                </a:lnTo>
                <a:lnTo>
                  <a:pt x="6680" y="41071"/>
                </a:lnTo>
                <a:lnTo>
                  <a:pt x="1866" y="43586"/>
                </a:lnTo>
                <a:lnTo>
                  <a:pt x="0" y="46329"/>
                </a:lnTo>
                <a:lnTo>
                  <a:pt x="2514" y="47193"/>
                </a:lnTo>
                <a:lnTo>
                  <a:pt x="39585" y="59880"/>
                </a:lnTo>
                <a:lnTo>
                  <a:pt x="42100" y="60744"/>
                </a:lnTo>
                <a:lnTo>
                  <a:pt x="48094" y="59359"/>
                </a:lnTo>
                <a:lnTo>
                  <a:pt x="52997" y="567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4437712" y="4517974"/>
            <a:ext cx="131762" cy="60744"/>
          </a:xfrm>
          <a:custGeom>
            <a:avLst/>
            <a:gdLst/>
            <a:ahLst/>
            <a:cxnLst/>
            <a:rect l="l" t="t" r="r" b="b"/>
            <a:pathLst>
              <a:path w="131762" h="60744">
                <a:moveTo>
                  <a:pt x="52997" y="56794"/>
                </a:moveTo>
                <a:lnTo>
                  <a:pt x="48094" y="59359"/>
                </a:lnTo>
                <a:lnTo>
                  <a:pt x="42100" y="60744"/>
                </a:lnTo>
                <a:lnTo>
                  <a:pt x="39585" y="59880"/>
                </a:lnTo>
                <a:lnTo>
                  <a:pt x="2514" y="47193"/>
                </a:lnTo>
                <a:lnTo>
                  <a:pt x="0" y="46329"/>
                </a:lnTo>
                <a:lnTo>
                  <a:pt x="1866" y="43586"/>
                </a:lnTo>
                <a:lnTo>
                  <a:pt x="6680" y="41071"/>
                </a:lnTo>
                <a:lnTo>
                  <a:pt x="77546" y="3898"/>
                </a:lnTo>
                <a:lnTo>
                  <a:pt x="82346" y="1371"/>
                </a:lnTo>
                <a:lnTo>
                  <a:pt x="88341" y="0"/>
                </a:lnTo>
                <a:lnTo>
                  <a:pt x="90944" y="812"/>
                </a:lnTo>
                <a:lnTo>
                  <a:pt x="129184" y="12890"/>
                </a:lnTo>
                <a:lnTo>
                  <a:pt x="131762" y="13703"/>
                </a:lnTo>
                <a:lnTo>
                  <a:pt x="129921" y="16446"/>
                </a:lnTo>
                <a:lnTo>
                  <a:pt x="125031" y="19011"/>
                </a:lnTo>
                <a:lnTo>
                  <a:pt x="52997" y="567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4483884" y="4533008"/>
            <a:ext cx="133235" cy="61506"/>
          </a:xfrm>
          <a:custGeom>
            <a:avLst/>
            <a:gdLst/>
            <a:ahLst/>
            <a:cxnLst/>
            <a:rect l="l" t="t" r="r" b="b"/>
            <a:pathLst>
              <a:path w="133235" h="61506">
                <a:moveTo>
                  <a:pt x="53124" y="57492"/>
                </a:moveTo>
                <a:lnTo>
                  <a:pt x="126326" y="19100"/>
                </a:lnTo>
                <a:lnTo>
                  <a:pt x="131279" y="16497"/>
                </a:lnTo>
                <a:lnTo>
                  <a:pt x="133235" y="13715"/>
                </a:lnTo>
                <a:lnTo>
                  <a:pt x="130632" y="12890"/>
                </a:lnTo>
                <a:lnTo>
                  <a:pt x="92405" y="825"/>
                </a:lnTo>
                <a:lnTo>
                  <a:pt x="89814" y="0"/>
                </a:lnTo>
                <a:lnTo>
                  <a:pt x="83743" y="1409"/>
                </a:lnTo>
                <a:lnTo>
                  <a:pt x="78866" y="3975"/>
                </a:lnTo>
                <a:lnTo>
                  <a:pt x="6819" y="41757"/>
                </a:lnTo>
                <a:lnTo>
                  <a:pt x="1930" y="44322"/>
                </a:lnTo>
                <a:lnTo>
                  <a:pt x="0" y="47104"/>
                </a:lnTo>
                <a:lnTo>
                  <a:pt x="2527" y="47967"/>
                </a:lnTo>
                <a:lnTo>
                  <a:pt x="39598" y="60655"/>
                </a:lnTo>
                <a:lnTo>
                  <a:pt x="42087" y="61506"/>
                </a:lnTo>
                <a:lnTo>
                  <a:pt x="48158" y="60096"/>
                </a:lnTo>
                <a:lnTo>
                  <a:pt x="53124" y="574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4483884" y="4533008"/>
            <a:ext cx="133235" cy="61506"/>
          </a:xfrm>
          <a:custGeom>
            <a:avLst/>
            <a:gdLst/>
            <a:ahLst/>
            <a:cxnLst/>
            <a:rect l="l" t="t" r="r" b="b"/>
            <a:pathLst>
              <a:path w="133235" h="61506">
                <a:moveTo>
                  <a:pt x="53124" y="57492"/>
                </a:moveTo>
                <a:lnTo>
                  <a:pt x="48158" y="60096"/>
                </a:lnTo>
                <a:lnTo>
                  <a:pt x="42087" y="61506"/>
                </a:lnTo>
                <a:lnTo>
                  <a:pt x="39598" y="60655"/>
                </a:lnTo>
                <a:lnTo>
                  <a:pt x="2527" y="47967"/>
                </a:lnTo>
                <a:lnTo>
                  <a:pt x="0" y="47104"/>
                </a:lnTo>
                <a:lnTo>
                  <a:pt x="1930" y="44322"/>
                </a:lnTo>
                <a:lnTo>
                  <a:pt x="6819" y="41757"/>
                </a:lnTo>
                <a:lnTo>
                  <a:pt x="78866" y="3975"/>
                </a:lnTo>
                <a:lnTo>
                  <a:pt x="83743" y="1409"/>
                </a:lnTo>
                <a:lnTo>
                  <a:pt x="89814" y="0"/>
                </a:lnTo>
                <a:lnTo>
                  <a:pt x="92405" y="825"/>
                </a:lnTo>
                <a:lnTo>
                  <a:pt x="130632" y="12890"/>
                </a:lnTo>
                <a:lnTo>
                  <a:pt x="133235" y="13715"/>
                </a:lnTo>
                <a:lnTo>
                  <a:pt x="131279" y="16497"/>
                </a:lnTo>
                <a:lnTo>
                  <a:pt x="126326" y="19100"/>
                </a:lnTo>
                <a:lnTo>
                  <a:pt x="53124" y="574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3993052" y="4437860"/>
            <a:ext cx="115989" cy="55346"/>
          </a:xfrm>
          <a:custGeom>
            <a:avLst/>
            <a:gdLst/>
            <a:ahLst/>
            <a:cxnLst/>
            <a:rect l="l" t="t" r="r" b="b"/>
            <a:pathLst>
              <a:path w="115989" h="55346">
                <a:moveTo>
                  <a:pt x="4178" y="35547"/>
                </a:moveTo>
                <a:lnTo>
                  <a:pt x="0" y="37744"/>
                </a:lnTo>
                <a:lnTo>
                  <a:pt x="1041" y="41148"/>
                </a:lnTo>
                <a:lnTo>
                  <a:pt x="36931" y="54444"/>
                </a:lnTo>
                <a:lnTo>
                  <a:pt x="39369" y="55346"/>
                </a:lnTo>
                <a:lnTo>
                  <a:pt x="44792" y="54267"/>
                </a:lnTo>
                <a:lnTo>
                  <a:pt x="49047" y="52044"/>
                </a:lnTo>
                <a:lnTo>
                  <a:pt x="111734" y="19151"/>
                </a:lnTo>
                <a:lnTo>
                  <a:pt x="115989" y="16929"/>
                </a:lnTo>
                <a:lnTo>
                  <a:pt x="114884" y="13550"/>
                </a:lnTo>
                <a:lnTo>
                  <a:pt x="77812" y="863"/>
                </a:lnTo>
                <a:lnTo>
                  <a:pt x="75310" y="0"/>
                </a:lnTo>
                <a:lnTo>
                  <a:pt x="69888" y="1079"/>
                </a:lnTo>
                <a:lnTo>
                  <a:pt x="65722" y="3276"/>
                </a:lnTo>
                <a:lnTo>
                  <a:pt x="4178" y="355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3991642" y="4437860"/>
            <a:ext cx="118808" cy="55346"/>
          </a:xfrm>
          <a:custGeom>
            <a:avLst/>
            <a:gdLst/>
            <a:ahLst/>
            <a:cxnLst/>
            <a:rect l="l" t="t" r="r" b="b"/>
            <a:pathLst>
              <a:path w="118808" h="55346">
                <a:moveTo>
                  <a:pt x="50457" y="52044"/>
                </a:moveTo>
                <a:lnTo>
                  <a:pt x="46202" y="54267"/>
                </a:lnTo>
                <a:lnTo>
                  <a:pt x="40779" y="55346"/>
                </a:lnTo>
                <a:lnTo>
                  <a:pt x="38341" y="54444"/>
                </a:lnTo>
                <a:lnTo>
                  <a:pt x="2451" y="41148"/>
                </a:lnTo>
                <a:lnTo>
                  <a:pt x="0" y="40246"/>
                </a:lnTo>
                <a:lnTo>
                  <a:pt x="1409" y="37744"/>
                </a:lnTo>
                <a:lnTo>
                  <a:pt x="5587" y="35547"/>
                </a:lnTo>
                <a:lnTo>
                  <a:pt x="67132" y="3276"/>
                </a:lnTo>
                <a:lnTo>
                  <a:pt x="71297" y="1079"/>
                </a:lnTo>
                <a:lnTo>
                  <a:pt x="76720" y="0"/>
                </a:lnTo>
                <a:lnTo>
                  <a:pt x="79222" y="863"/>
                </a:lnTo>
                <a:lnTo>
                  <a:pt x="116293" y="13550"/>
                </a:lnTo>
                <a:lnTo>
                  <a:pt x="118808" y="14414"/>
                </a:lnTo>
                <a:lnTo>
                  <a:pt x="117398" y="16929"/>
                </a:lnTo>
                <a:lnTo>
                  <a:pt x="113144" y="19151"/>
                </a:lnTo>
                <a:lnTo>
                  <a:pt x="50457" y="5204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4037848" y="4453676"/>
            <a:ext cx="117297" cy="56108"/>
          </a:xfrm>
          <a:custGeom>
            <a:avLst/>
            <a:gdLst/>
            <a:ahLst/>
            <a:cxnLst/>
            <a:rect l="l" t="t" r="r" b="b"/>
            <a:pathLst>
              <a:path w="117297" h="56108">
                <a:moveTo>
                  <a:pt x="49098" y="52717"/>
                </a:moveTo>
                <a:lnTo>
                  <a:pt x="112966" y="19215"/>
                </a:lnTo>
                <a:lnTo>
                  <a:pt x="117297" y="16941"/>
                </a:lnTo>
                <a:lnTo>
                  <a:pt x="116268" y="13550"/>
                </a:lnTo>
                <a:lnTo>
                  <a:pt x="79197" y="863"/>
                </a:lnTo>
                <a:lnTo>
                  <a:pt x="76682" y="0"/>
                </a:lnTo>
                <a:lnTo>
                  <a:pt x="71196" y="1104"/>
                </a:lnTo>
                <a:lnTo>
                  <a:pt x="66941" y="3327"/>
                </a:lnTo>
                <a:lnTo>
                  <a:pt x="4254" y="36233"/>
                </a:lnTo>
                <a:lnTo>
                  <a:pt x="0" y="38455"/>
                </a:lnTo>
                <a:lnTo>
                  <a:pt x="965" y="41897"/>
                </a:lnTo>
                <a:lnTo>
                  <a:pt x="36855" y="55194"/>
                </a:lnTo>
                <a:lnTo>
                  <a:pt x="39268" y="56108"/>
                </a:lnTo>
                <a:lnTo>
                  <a:pt x="44767" y="54991"/>
                </a:lnTo>
                <a:lnTo>
                  <a:pt x="49098" y="527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4036362" y="4453676"/>
            <a:ext cx="120269" cy="56108"/>
          </a:xfrm>
          <a:custGeom>
            <a:avLst/>
            <a:gdLst/>
            <a:ahLst/>
            <a:cxnLst/>
            <a:rect l="l" t="t" r="r" b="b"/>
            <a:pathLst>
              <a:path w="120268" h="56108">
                <a:moveTo>
                  <a:pt x="50584" y="52717"/>
                </a:moveTo>
                <a:lnTo>
                  <a:pt x="46253" y="54991"/>
                </a:lnTo>
                <a:lnTo>
                  <a:pt x="40754" y="56108"/>
                </a:lnTo>
                <a:lnTo>
                  <a:pt x="38341" y="55194"/>
                </a:lnTo>
                <a:lnTo>
                  <a:pt x="2451" y="41897"/>
                </a:lnTo>
                <a:lnTo>
                  <a:pt x="0" y="40995"/>
                </a:lnTo>
                <a:lnTo>
                  <a:pt x="1485" y="38455"/>
                </a:lnTo>
                <a:lnTo>
                  <a:pt x="5740" y="36233"/>
                </a:lnTo>
                <a:lnTo>
                  <a:pt x="68427" y="3327"/>
                </a:lnTo>
                <a:lnTo>
                  <a:pt x="72682" y="1104"/>
                </a:lnTo>
                <a:lnTo>
                  <a:pt x="78168" y="0"/>
                </a:lnTo>
                <a:lnTo>
                  <a:pt x="80683" y="863"/>
                </a:lnTo>
                <a:lnTo>
                  <a:pt x="117754" y="13550"/>
                </a:lnTo>
                <a:lnTo>
                  <a:pt x="120269" y="14401"/>
                </a:lnTo>
                <a:lnTo>
                  <a:pt x="118783" y="16941"/>
                </a:lnTo>
                <a:lnTo>
                  <a:pt x="114452" y="19215"/>
                </a:lnTo>
                <a:lnTo>
                  <a:pt x="50584" y="527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4081090" y="4469476"/>
            <a:ext cx="121691" cy="56857"/>
          </a:xfrm>
          <a:custGeom>
            <a:avLst/>
            <a:gdLst/>
            <a:ahLst/>
            <a:cxnLst/>
            <a:rect l="l" t="t" r="r" b="b"/>
            <a:pathLst>
              <a:path w="121691" h="56857">
                <a:moveTo>
                  <a:pt x="50723" y="53403"/>
                </a:moveTo>
                <a:lnTo>
                  <a:pt x="115760" y="19291"/>
                </a:lnTo>
                <a:lnTo>
                  <a:pt x="120154" y="16979"/>
                </a:lnTo>
                <a:lnTo>
                  <a:pt x="121691" y="14401"/>
                </a:lnTo>
                <a:lnTo>
                  <a:pt x="119189" y="13550"/>
                </a:lnTo>
                <a:lnTo>
                  <a:pt x="82118" y="863"/>
                </a:lnTo>
                <a:lnTo>
                  <a:pt x="79603" y="0"/>
                </a:lnTo>
                <a:lnTo>
                  <a:pt x="74053" y="1142"/>
                </a:lnTo>
                <a:lnTo>
                  <a:pt x="69723" y="3416"/>
                </a:lnTo>
                <a:lnTo>
                  <a:pt x="5854" y="36918"/>
                </a:lnTo>
                <a:lnTo>
                  <a:pt x="1523" y="39192"/>
                </a:lnTo>
                <a:lnTo>
                  <a:pt x="0" y="41757"/>
                </a:lnTo>
                <a:lnTo>
                  <a:pt x="2438" y="42659"/>
                </a:lnTo>
                <a:lnTo>
                  <a:pt x="38328" y="55968"/>
                </a:lnTo>
                <a:lnTo>
                  <a:pt x="40754" y="56857"/>
                </a:lnTo>
                <a:lnTo>
                  <a:pt x="46304" y="55727"/>
                </a:lnTo>
                <a:lnTo>
                  <a:pt x="50723" y="534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4081090" y="4469476"/>
            <a:ext cx="121691" cy="56857"/>
          </a:xfrm>
          <a:custGeom>
            <a:avLst/>
            <a:gdLst/>
            <a:ahLst/>
            <a:cxnLst/>
            <a:rect l="l" t="t" r="r" b="b"/>
            <a:pathLst>
              <a:path w="121691" h="56857">
                <a:moveTo>
                  <a:pt x="50723" y="53403"/>
                </a:moveTo>
                <a:lnTo>
                  <a:pt x="46304" y="55727"/>
                </a:lnTo>
                <a:lnTo>
                  <a:pt x="40754" y="56857"/>
                </a:lnTo>
                <a:lnTo>
                  <a:pt x="38328" y="55968"/>
                </a:lnTo>
                <a:lnTo>
                  <a:pt x="2438" y="42659"/>
                </a:lnTo>
                <a:lnTo>
                  <a:pt x="0" y="41757"/>
                </a:lnTo>
                <a:lnTo>
                  <a:pt x="1523" y="39192"/>
                </a:lnTo>
                <a:lnTo>
                  <a:pt x="5854" y="36918"/>
                </a:lnTo>
                <a:lnTo>
                  <a:pt x="69723" y="3416"/>
                </a:lnTo>
                <a:lnTo>
                  <a:pt x="74053" y="1142"/>
                </a:lnTo>
                <a:lnTo>
                  <a:pt x="79603" y="0"/>
                </a:lnTo>
                <a:lnTo>
                  <a:pt x="82118" y="863"/>
                </a:lnTo>
                <a:lnTo>
                  <a:pt x="119189" y="13550"/>
                </a:lnTo>
                <a:lnTo>
                  <a:pt x="121691" y="14401"/>
                </a:lnTo>
                <a:lnTo>
                  <a:pt x="120154" y="16979"/>
                </a:lnTo>
                <a:lnTo>
                  <a:pt x="115760" y="19291"/>
                </a:lnTo>
                <a:lnTo>
                  <a:pt x="50723" y="534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4125799" y="4485276"/>
            <a:ext cx="123177" cy="57632"/>
          </a:xfrm>
          <a:custGeom>
            <a:avLst/>
            <a:gdLst/>
            <a:ahLst/>
            <a:cxnLst/>
            <a:rect l="l" t="t" r="r" b="b"/>
            <a:pathLst>
              <a:path w="123177" h="57632">
                <a:moveTo>
                  <a:pt x="71043" y="3492"/>
                </a:moveTo>
                <a:lnTo>
                  <a:pt x="6019" y="37604"/>
                </a:lnTo>
                <a:lnTo>
                  <a:pt x="1600" y="39928"/>
                </a:lnTo>
                <a:lnTo>
                  <a:pt x="0" y="42532"/>
                </a:lnTo>
                <a:lnTo>
                  <a:pt x="2425" y="43433"/>
                </a:lnTo>
                <a:lnTo>
                  <a:pt x="38341" y="56730"/>
                </a:lnTo>
                <a:lnTo>
                  <a:pt x="40754" y="57632"/>
                </a:lnTo>
                <a:lnTo>
                  <a:pt x="46380" y="56451"/>
                </a:lnTo>
                <a:lnTo>
                  <a:pt x="50876" y="54101"/>
                </a:lnTo>
                <a:lnTo>
                  <a:pt x="117055" y="19380"/>
                </a:lnTo>
                <a:lnTo>
                  <a:pt x="121564" y="17017"/>
                </a:lnTo>
                <a:lnTo>
                  <a:pt x="123177" y="14414"/>
                </a:lnTo>
                <a:lnTo>
                  <a:pt x="120650" y="13550"/>
                </a:lnTo>
                <a:lnTo>
                  <a:pt x="83591" y="863"/>
                </a:lnTo>
                <a:lnTo>
                  <a:pt x="81076" y="0"/>
                </a:lnTo>
                <a:lnTo>
                  <a:pt x="75438" y="1181"/>
                </a:lnTo>
                <a:lnTo>
                  <a:pt x="71043" y="34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4125799" y="4485276"/>
            <a:ext cx="123177" cy="57632"/>
          </a:xfrm>
          <a:custGeom>
            <a:avLst/>
            <a:gdLst/>
            <a:ahLst/>
            <a:cxnLst/>
            <a:rect l="l" t="t" r="r" b="b"/>
            <a:pathLst>
              <a:path w="123177" h="57632">
                <a:moveTo>
                  <a:pt x="50876" y="54101"/>
                </a:moveTo>
                <a:lnTo>
                  <a:pt x="46380" y="56451"/>
                </a:lnTo>
                <a:lnTo>
                  <a:pt x="40754" y="57632"/>
                </a:lnTo>
                <a:lnTo>
                  <a:pt x="38341" y="56730"/>
                </a:lnTo>
                <a:lnTo>
                  <a:pt x="2425" y="43433"/>
                </a:lnTo>
                <a:lnTo>
                  <a:pt x="0" y="42532"/>
                </a:lnTo>
                <a:lnTo>
                  <a:pt x="1600" y="39928"/>
                </a:lnTo>
                <a:lnTo>
                  <a:pt x="6019" y="37604"/>
                </a:lnTo>
                <a:lnTo>
                  <a:pt x="71043" y="3492"/>
                </a:lnTo>
                <a:lnTo>
                  <a:pt x="75438" y="1181"/>
                </a:lnTo>
                <a:lnTo>
                  <a:pt x="81076" y="0"/>
                </a:lnTo>
                <a:lnTo>
                  <a:pt x="83591" y="863"/>
                </a:lnTo>
                <a:lnTo>
                  <a:pt x="120650" y="13550"/>
                </a:lnTo>
                <a:lnTo>
                  <a:pt x="123177" y="14414"/>
                </a:lnTo>
                <a:lnTo>
                  <a:pt x="121564" y="17017"/>
                </a:lnTo>
                <a:lnTo>
                  <a:pt x="117055" y="19380"/>
                </a:lnTo>
                <a:lnTo>
                  <a:pt x="50876" y="541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4170521" y="4501093"/>
            <a:ext cx="124599" cy="58381"/>
          </a:xfrm>
          <a:custGeom>
            <a:avLst/>
            <a:gdLst/>
            <a:ahLst/>
            <a:cxnLst/>
            <a:rect l="l" t="t" r="r" b="b"/>
            <a:pathLst>
              <a:path w="124599" h="58381">
                <a:moveTo>
                  <a:pt x="51015" y="54775"/>
                </a:moveTo>
                <a:lnTo>
                  <a:pt x="118376" y="19443"/>
                </a:lnTo>
                <a:lnTo>
                  <a:pt x="122935" y="17043"/>
                </a:lnTo>
                <a:lnTo>
                  <a:pt x="124599" y="14401"/>
                </a:lnTo>
                <a:lnTo>
                  <a:pt x="122123" y="13538"/>
                </a:lnTo>
                <a:lnTo>
                  <a:pt x="85026" y="850"/>
                </a:lnTo>
                <a:lnTo>
                  <a:pt x="82511" y="0"/>
                </a:lnTo>
                <a:lnTo>
                  <a:pt x="76834" y="1206"/>
                </a:lnTo>
                <a:lnTo>
                  <a:pt x="72339" y="3555"/>
                </a:lnTo>
                <a:lnTo>
                  <a:pt x="6159" y="38290"/>
                </a:lnTo>
                <a:lnTo>
                  <a:pt x="1650" y="40639"/>
                </a:lnTo>
                <a:lnTo>
                  <a:pt x="0" y="43281"/>
                </a:lnTo>
                <a:lnTo>
                  <a:pt x="2425" y="44183"/>
                </a:lnTo>
                <a:lnTo>
                  <a:pt x="38328" y="57480"/>
                </a:lnTo>
                <a:lnTo>
                  <a:pt x="40766" y="58381"/>
                </a:lnTo>
                <a:lnTo>
                  <a:pt x="46443" y="57175"/>
                </a:lnTo>
                <a:lnTo>
                  <a:pt x="51015" y="547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4170521" y="4501093"/>
            <a:ext cx="124599" cy="58381"/>
          </a:xfrm>
          <a:custGeom>
            <a:avLst/>
            <a:gdLst/>
            <a:ahLst/>
            <a:cxnLst/>
            <a:rect l="l" t="t" r="r" b="b"/>
            <a:pathLst>
              <a:path w="124599" h="58381">
                <a:moveTo>
                  <a:pt x="51015" y="54775"/>
                </a:moveTo>
                <a:lnTo>
                  <a:pt x="46443" y="57175"/>
                </a:lnTo>
                <a:lnTo>
                  <a:pt x="40766" y="58381"/>
                </a:lnTo>
                <a:lnTo>
                  <a:pt x="38328" y="57480"/>
                </a:lnTo>
                <a:lnTo>
                  <a:pt x="2425" y="44183"/>
                </a:lnTo>
                <a:lnTo>
                  <a:pt x="0" y="43281"/>
                </a:lnTo>
                <a:lnTo>
                  <a:pt x="1650" y="40639"/>
                </a:lnTo>
                <a:lnTo>
                  <a:pt x="6159" y="38290"/>
                </a:lnTo>
                <a:lnTo>
                  <a:pt x="72339" y="3555"/>
                </a:lnTo>
                <a:lnTo>
                  <a:pt x="76834" y="1206"/>
                </a:lnTo>
                <a:lnTo>
                  <a:pt x="82511" y="0"/>
                </a:lnTo>
                <a:lnTo>
                  <a:pt x="85026" y="850"/>
                </a:lnTo>
                <a:lnTo>
                  <a:pt x="122123" y="13538"/>
                </a:lnTo>
                <a:lnTo>
                  <a:pt x="124599" y="14401"/>
                </a:lnTo>
                <a:lnTo>
                  <a:pt x="122935" y="17043"/>
                </a:lnTo>
                <a:lnTo>
                  <a:pt x="118376" y="19443"/>
                </a:lnTo>
                <a:lnTo>
                  <a:pt x="51015" y="547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4215234" y="4516888"/>
            <a:ext cx="126072" cy="59156"/>
          </a:xfrm>
          <a:custGeom>
            <a:avLst/>
            <a:gdLst/>
            <a:ahLst/>
            <a:cxnLst/>
            <a:rect l="l" t="t" r="r" b="b"/>
            <a:pathLst>
              <a:path w="126072" h="59156">
                <a:moveTo>
                  <a:pt x="51155" y="55473"/>
                </a:moveTo>
                <a:lnTo>
                  <a:pt x="119697" y="19532"/>
                </a:lnTo>
                <a:lnTo>
                  <a:pt x="124332" y="17081"/>
                </a:lnTo>
                <a:lnTo>
                  <a:pt x="126072" y="14414"/>
                </a:lnTo>
                <a:lnTo>
                  <a:pt x="123545" y="13550"/>
                </a:lnTo>
                <a:lnTo>
                  <a:pt x="86499" y="863"/>
                </a:lnTo>
                <a:lnTo>
                  <a:pt x="83972" y="0"/>
                </a:lnTo>
                <a:lnTo>
                  <a:pt x="78219" y="1244"/>
                </a:lnTo>
                <a:lnTo>
                  <a:pt x="73659" y="3644"/>
                </a:lnTo>
                <a:lnTo>
                  <a:pt x="6299" y="38976"/>
                </a:lnTo>
                <a:lnTo>
                  <a:pt x="1727" y="41376"/>
                </a:lnTo>
                <a:lnTo>
                  <a:pt x="0" y="44056"/>
                </a:lnTo>
                <a:lnTo>
                  <a:pt x="2412" y="44957"/>
                </a:lnTo>
                <a:lnTo>
                  <a:pt x="38328" y="58254"/>
                </a:lnTo>
                <a:lnTo>
                  <a:pt x="40766" y="59156"/>
                </a:lnTo>
                <a:lnTo>
                  <a:pt x="46494" y="57911"/>
                </a:lnTo>
                <a:lnTo>
                  <a:pt x="51155" y="554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4215234" y="4516888"/>
            <a:ext cx="126072" cy="59156"/>
          </a:xfrm>
          <a:custGeom>
            <a:avLst/>
            <a:gdLst/>
            <a:ahLst/>
            <a:cxnLst/>
            <a:rect l="l" t="t" r="r" b="b"/>
            <a:pathLst>
              <a:path w="126072" h="59156">
                <a:moveTo>
                  <a:pt x="51155" y="55473"/>
                </a:moveTo>
                <a:lnTo>
                  <a:pt x="46494" y="57911"/>
                </a:lnTo>
                <a:lnTo>
                  <a:pt x="40766" y="59156"/>
                </a:lnTo>
                <a:lnTo>
                  <a:pt x="38328" y="58254"/>
                </a:lnTo>
                <a:lnTo>
                  <a:pt x="2412" y="44957"/>
                </a:lnTo>
                <a:lnTo>
                  <a:pt x="0" y="44056"/>
                </a:lnTo>
                <a:lnTo>
                  <a:pt x="1727" y="41376"/>
                </a:lnTo>
                <a:lnTo>
                  <a:pt x="6299" y="38976"/>
                </a:lnTo>
                <a:lnTo>
                  <a:pt x="73659" y="3644"/>
                </a:lnTo>
                <a:lnTo>
                  <a:pt x="78219" y="1244"/>
                </a:lnTo>
                <a:lnTo>
                  <a:pt x="83972" y="0"/>
                </a:lnTo>
                <a:lnTo>
                  <a:pt x="86499" y="863"/>
                </a:lnTo>
                <a:lnTo>
                  <a:pt x="123545" y="13550"/>
                </a:lnTo>
                <a:lnTo>
                  <a:pt x="126072" y="14414"/>
                </a:lnTo>
                <a:lnTo>
                  <a:pt x="124332" y="17081"/>
                </a:lnTo>
                <a:lnTo>
                  <a:pt x="119697" y="19532"/>
                </a:lnTo>
                <a:lnTo>
                  <a:pt x="51155" y="5547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4259923" y="4532694"/>
            <a:ext cx="127546" cy="59918"/>
          </a:xfrm>
          <a:custGeom>
            <a:avLst/>
            <a:gdLst/>
            <a:ahLst/>
            <a:cxnLst/>
            <a:rect l="l" t="t" r="r" b="b"/>
            <a:pathLst>
              <a:path w="127546" h="59918">
                <a:moveTo>
                  <a:pt x="75006" y="3721"/>
                </a:moveTo>
                <a:lnTo>
                  <a:pt x="6464" y="39662"/>
                </a:lnTo>
                <a:lnTo>
                  <a:pt x="1803" y="42113"/>
                </a:lnTo>
                <a:lnTo>
                  <a:pt x="0" y="44818"/>
                </a:lnTo>
                <a:lnTo>
                  <a:pt x="2451" y="45719"/>
                </a:lnTo>
                <a:lnTo>
                  <a:pt x="38328" y="59016"/>
                </a:lnTo>
                <a:lnTo>
                  <a:pt x="40779" y="59918"/>
                </a:lnTo>
                <a:lnTo>
                  <a:pt x="46583" y="58648"/>
                </a:lnTo>
                <a:lnTo>
                  <a:pt x="51320" y="56159"/>
                </a:lnTo>
                <a:lnTo>
                  <a:pt x="121030" y="19596"/>
                </a:lnTo>
                <a:lnTo>
                  <a:pt x="125755" y="17119"/>
                </a:lnTo>
                <a:lnTo>
                  <a:pt x="127546" y="14401"/>
                </a:lnTo>
                <a:lnTo>
                  <a:pt x="125031" y="13550"/>
                </a:lnTo>
                <a:lnTo>
                  <a:pt x="87960" y="863"/>
                </a:lnTo>
                <a:lnTo>
                  <a:pt x="85458" y="0"/>
                </a:lnTo>
                <a:lnTo>
                  <a:pt x="79641" y="1282"/>
                </a:lnTo>
                <a:lnTo>
                  <a:pt x="75006" y="37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4259923" y="4532694"/>
            <a:ext cx="127546" cy="59918"/>
          </a:xfrm>
          <a:custGeom>
            <a:avLst/>
            <a:gdLst/>
            <a:ahLst/>
            <a:cxnLst/>
            <a:rect l="l" t="t" r="r" b="b"/>
            <a:pathLst>
              <a:path w="127546" h="59918">
                <a:moveTo>
                  <a:pt x="51320" y="56159"/>
                </a:moveTo>
                <a:lnTo>
                  <a:pt x="46583" y="58648"/>
                </a:lnTo>
                <a:lnTo>
                  <a:pt x="40779" y="59918"/>
                </a:lnTo>
                <a:lnTo>
                  <a:pt x="38328" y="59016"/>
                </a:lnTo>
                <a:lnTo>
                  <a:pt x="2451" y="45719"/>
                </a:lnTo>
                <a:lnTo>
                  <a:pt x="0" y="44818"/>
                </a:lnTo>
                <a:lnTo>
                  <a:pt x="1803" y="42113"/>
                </a:lnTo>
                <a:lnTo>
                  <a:pt x="6464" y="39662"/>
                </a:lnTo>
                <a:lnTo>
                  <a:pt x="75006" y="3721"/>
                </a:lnTo>
                <a:lnTo>
                  <a:pt x="79641" y="1282"/>
                </a:lnTo>
                <a:lnTo>
                  <a:pt x="85458" y="0"/>
                </a:lnTo>
                <a:lnTo>
                  <a:pt x="87960" y="863"/>
                </a:lnTo>
                <a:lnTo>
                  <a:pt x="125031" y="13550"/>
                </a:lnTo>
                <a:lnTo>
                  <a:pt x="127546" y="14401"/>
                </a:lnTo>
                <a:lnTo>
                  <a:pt x="125755" y="17119"/>
                </a:lnTo>
                <a:lnTo>
                  <a:pt x="121030" y="19596"/>
                </a:lnTo>
                <a:lnTo>
                  <a:pt x="51320" y="5615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4304677" y="4548495"/>
            <a:ext cx="128955" cy="60693"/>
          </a:xfrm>
          <a:custGeom>
            <a:avLst/>
            <a:gdLst/>
            <a:ahLst/>
            <a:cxnLst/>
            <a:rect l="l" t="t" r="r" b="b"/>
            <a:pathLst>
              <a:path w="128955" h="60693">
                <a:moveTo>
                  <a:pt x="51422" y="56845"/>
                </a:moveTo>
                <a:lnTo>
                  <a:pt x="122301" y="19684"/>
                </a:lnTo>
                <a:lnTo>
                  <a:pt x="127114" y="17157"/>
                </a:lnTo>
                <a:lnTo>
                  <a:pt x="128955" y="14414"/>
                </a:lnTo>
                <a:lnTo>
                  <a:pt x="126466" y="13550"/>
                </a:lnTo>
                <a:lnTo>
                  <a:pt x="89369" y="863"/>
                </a:lnTo>
                <a:lnTo>
                  <a:pt x="86880" y="0"/>
                </a:lnTo>
                <a:lnTo>
                  <a:pt x="81013" y="1320"/>
                </a:lnTo>
                <a:lnTo>
                  <a:pt x="76276" y="3797"/>
                </a:lnTo>
                <a:lnTo>
                  <a:pt x="6565" y="40360"/>
                </a:lnTo>
                <a:lnTo>
                  <a:pt x="1841" y="42849"/>
                </a:lnTo>
                <a:lnTo>
                  <a:pt x="0" y="45580"/>
                </a:lnTo>
                <a:lnTo>
                  <a:pt x="2413" y="46481"/>
                </a:lnTo>
                <a:lnTo>
                  <a:pt x="38303" y="59778"/>
                </a:lnTo>
                <a:lnTo>
                  <a:pt x="40741" y="60693"/>
                </a:lnTo>
                <a:lnTo>
                  <a:pt x="46621" y="59372"/>
                </a:lnTo>
                <a:lnTo>
                  <a:pt x="51422" y="568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4304677" y="4548495"/>
            <a:ext cx="128955" cy="60693"/>
          </a:xfrm>
          <a:custGeom>
            <a:avLst/>
            <a:gdLst/>
            <a:ahLst/>
            <a:cxnLst/>
            <a:rect l="l" t="t" r="r" b="b"/>
            <a:pathLst>
              <a:path w="128955" h="60693">
                <a:moveTo>
                  <a:pt x="51422" y="56845"/>
                </a:moveTo>
                <a:lnTo>
                  <a:pt x="46621" y="59372"/>
                </a:lnTo>
                <a:lnTo>
                  <a:pt x="40741" y="60693"/>
                </a:lnTo>
                <a:lnTo>
                  <a:pt x="38303" y="59778"/>
                </a:lnTo>
                <a:lnTo>
                  <a:pt x="2413" y="46481"/>
                </a:lnTo>
                <a:lnTo>
                  <a:pt x="0" y="45580"/>
                </a:lnTo>
                <a:lnTo>
                  <a:pt x="1841" y="42849"/>
                </a:lnTo>
                <a:lnTo>
                  <a:pt x="6565" y="40360"/>
                </a:lnTo>
                <a:lnTo>
                  <a:pt x="76276" y="3797"/>
                </a:lnTo>
                <a:lnTo>
                  <a:pt x="81013" y="1320"/>
                </a:lnTo>
                <a:lnTo>
                  <a:pt x="86880" y="0"/>
                </a:lnTo>
                <a:lnTo>
                  <a:pt x="89369" y="863"/>
                </a:lnTo>
                <a:lnTo>
                  <a:pt x="126466" y="13550"/>
                </a:lnTo>
                <a:lnTo>
                  <a:pt x="128955" y="14414"/>
                </a:lnTo>
                <a:lnTo>
                  <a:pt x="127114" y="17157"/>
                </a:lnTo>
                <a:lnTo>
                  <a:pt x="122301" y="19684"/>
                </a:lnTo>
                <a:lnTo>
                  <a:pt x="51422" y="568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4349379" y="4564311"/>
            <a:ext cx="130429" cy="61429"/>
          </a:xfrm>
          <a:custGeom>
            <a:avLst/>
            <a:gdLst/>
            <a:ahLst/>
            <a:cxnLst/>
            <a:rect l="l" t="t" r="r" b="b"/>
            <a:pathLst>
              <a:path w="130429" h="61429">
                <a:moveTo>
                  <a:pt x="51574" y="57530"/>
                </a:moveTo>
                <a:lnTo>
                  <a:pt x="123621" y="19748"/>
                </a:lnTo>
                <a:lnTo>
                  <a:pt x="128498" y="17183"/>
                </a:lnTo>
                <a:lnTo>
                  <a:pt x="130429" y="14401"/>
                </a:lnTo>
                <a:lnTo>
                  <a:pt x="127927" y="13538"/>
                </a:lnTo>
                <a:lnTo>
                  <a:pt x="90855" y="863"/>
                </a:lnTo>
                <a:lnTo>
                  <a:pt x="88328" y="0"/>
                </a:lnTo>
                <a:lnTo>
                  <a:pt x="82410" y="1333"/>
                </a:lnTo>
                <a:lnTo>
                  <a:pt x="77609" y="3860"/>
                </a:lnTo>
                <a:lnTo>
                  <a:pt x="6718" y="41033"/>
                </a:lnTo>
                <a:lnTo>
                  <a:pt x="1917" y="43560"/>
                </a:lnTo>
                <a:lnTo>
                  <a:pt x="0" y="46329"/>
                </a:lnTo>
                <a:lnTo>
                  <a:pt x="2425" y="47231"/>
                </a:lnTo>
                <a:lnTo>
                  <a:pt x="38315" y="60540"/>
                </a:lnTo>
                <a:lnTo>
                  <a:pt x="40754" y="61429"/>
                </a:lnTo>
                <a:lnTo>
                  <a:pt x="46710" y="60083"/>
                </a:lnTo>
                <a:lnTo>
                  <a:pt x="51574" y="575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4349379" y="4564311"/>
            <a:ext cx="130429" cy="61429"/>
          </a:xfrm>
          <a:custGeom>
            <a:avLst/>
            <a:gdLst/>
            <a:ahLst/>
            <a:cxnLst/>
            <a:rect l="l" t="t" r="r" b="b"/>
            <a:pathLst>
              <a:path w="130429" h="61429">
                <a:moveTo>
                  <a:pt x="51574" y="57530"/>
                </a:moveTo>
                <a:lnTo>
                  <a:pt x="46710" y="60083"/>
                </a:lnTo>
                <a:lnTo>
                  <a:pt x="40754" y="61429"/>
                </a:lnTo>
                <a:lnTo>
                  <a:pt x="38315" y="60540"/>
                </a:lnTo>
                <a:lnTo>
                  <a:pt x="2425" y="47231"/>
                </a:lnTo>
                <a:lnTo>
                  <a:pt x="0" y="46329"/>
                </a:lnTo>
                <a:lnTo>
                  <a:pt x="1917" y="43560"/>
                </a:lnTo>
                <a:lnTo>
                  <a:pt x="6718" y="41033"/>
                </a:lnTo>
                <a:lnTo>
                  <a:pt x="77609" y="3860"/>
                </a:lnTo>
                <a:lnTo>
                  <a:pt x="82410" y="1333"/>
                </a:lnTo>
                <a:lnTo>
                  <a:pt x="88328" y="0"/>
                </a:lnTo>
                <a:lnTo>
                  <a:pt x="90855" y="863"/>
                </a:lnTo>
                <a:lnTo>
                  <a:pt x="127927" y="13538"/>
                </a:lnTo>
                <a:lnTo>
                  <a:pt x="130429" y="14401"/>
                </a:lnTo>
                <a:lnTo>
                  <a:pt x="128498" y="17183"/>
                </a:lnTo>
                <a:lnTo>
                  <a:pt x="123621" y="19748"/>
                </a:lnTo>
                <a:lnTo>
                  <a:pt x="51574" y="5753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4394093" y="4580105"/>
            <a:ext cx="131876" cy="62204"/>
          </a:xfrm>
          <a:custGeom>
            <a:avLst/>
            <a:gdLst/>
            <a:ahLst/>
            <a:cxnLst/>
            <a:rect l="l" t="t" r="r" b="b"/>
            <a:pathLst>
              <a:path w="131876" h="62204">
                <a:moveTo>
                  <a:pt x="51727" y="58229"/>
                </a:moveTo>
                <a:lnTo>
                  <a:pt x="124929" y="19824"/>
                </a:lnTo>
                <a:lnTo>
                  <a:pt x="129882" y="17221"/>
                </a:lnTo>
                <a:lnTo>
                  <a:pt x="131876" y="14414"/>
                </a:lnTo>
                <a:lnTo>
                  <a:pt x="129387" y="13563"/>
                </a:lnTo>
                <a:lnTo>
                  <a:pt x="92316" y="863"/>
                </a:lnTo>
                <a:lnTo>
                  <a:pt x="89789" y="0"/>
                </a:lnTo>
                <a:lnTo>
                  <a:pt x="83781" y="1384"/>
                </a:lnTo>
                <a:lnTo>
                  <a:pt x="78905" y="3949"/>
                </a:lnTo>
                <a:lnTo>
                  <a:pt x="6858" y="41732"/>
                </a:lnTo>
                <a:lnTo>
                  <a:pt x="1993" y="44297"/>
                </a:lnTo>
                <a:lnTo>
                  <a:pt x="0" y="47104"/>
                </a:lnTo>
                <a:lnTo>
                  <a:pt x="2438" y="48005"/>
                </a:lnTo>
                <a:lnTo>
                  <a:pt x="38328" y="61315"/>
                </a:lnTo>
                <a:lnTo>
                  <a:pt x="40741" y="62204"/>
                </a:lnTo>
                <a:lnTo>
                  <a:pt x="46748" y="60832"/>
                </a:lnTo>
                <a:lnTo>
                  <a:pt x="51727" y="582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4394093" y="4580105"/>
            <a:ext cx="131876" cy="62204"/>
          </a:xfrm>
          <a:custGeom>
            <a:avLst/>
            <a:gdLst/>
            <a:ahLst/>
            <a:cxnLst/>
            <a:rect l="l" t="t" r="r" b="b"/>
            <a:pathLst>
              <a:path w="131876" h="62204">
                <a:moveTo>
                  <a:pt x="51727" y="58229"/>
                </a:moveTo>
                <a:lnTo>
                  <a:pt x="46748" y="60832"/>
                </a:lnTo>
                <a:lnTo>
                  <a:pt x="40741" y="62204"/>
                </a:lnTo>
                <a:lnTo>
                  <a:pt x="38328" y="61315"/>
                </a:lnTo>
                <a:lnTo>
                  <a:pt x="2438" y="48005"/>
                </a:lnTo>
                <a:lnTo>
                  <a:pt x="0" y="47104"/>
                </a:lnTo>
                <a:lnTo>
                  <a:pt x="1993" y="44297"/>
                </a:lnTo>
                <a:lnTo>
                  <a:pt x="6858" y="41732"/>
                </a:lnTo>
                <a:lnTo>
                  <a:pt x="78905" y="3949"/>
                </a:lnTo>
                <a:lnTo>
                  <a:pt x="83781" y="1384"/>
                </a:lnTo>
                <a:lnTo>
                  <a:pt x="89789" y="0"/>
                </a:lnTo>
                <a:lnTo>
                  <a:pt x="92316" y="863"/>
                </a:lnTo>
                <a:lnTo>
                  <a:pt x="129387" y="13563"/>
                </a:lnTo>
                <a:lnTo>
                  <a:pt x="131876" y="14414"/>
                </a:lnTo>
                <a:lnTo>
                  <a:pt x="129882" y="17221"/>
                </a:lnTo>
                <a:lnTo>
                  <a:pt x="124929" y="19824"/>
                </a:lnTo>
                <a:lnTo>
                  <a:pt x="51727" y="582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3495403" y="4132002"/>
            <a:ext cx="882421" cy="350570"/>
          </a:xfrm>
          <a:custGeom>
            <a:avLst/>
            <a:gdLst/>
            <a:ahLst/>
            <a:cxnLst/>
            <a:rect l="l" t="t" r="r" b="b"/>
            <a:pathLst>
              <a:path w="882421" h="350570">
                <a:moveTo>
                  <a:pt x="465594" y="350570"/>
                </a:moveTo>
                <a:lnTo>
                  <a:pt x="882421" y="131940"/>
                </a:lnTo>
                <a:lnTo>
                  <a:pt x="333463" y="0"/>
                </a:lnTo>
                <a:lnTo>
                  <a:pt x="0" y="174891"/>
                </a:lnTo>
                <a:lnTo>
                  <a:pt x="465594" y="3505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3495403" y="4132002"/>
            <a:ext cx="882421" cy="350570"/>
          </a:xfrm>
          <a:custGeom>
            <a:avLst/>
            <a:gdLst/>
            <a:ahLst/>
            <a:cxnLst/>
            <a:rect l="l" t="t" r="r" b="b"/>
            <a:pathLst>
              <a:path w="882421" h="350570">
                <a:moveTo>
                  <a:pt x="465594" y="350570"/>
                </a:moveTo>
                <a:lnTo>
                  <a:pt x="0" y="174891"/>
                </a:lnTo>
                <a:lnTo>
                  <a:pt x="333463" y="0"/>
                </a:lnTo>
                <a:lnTo>
                  <a:pt x="882421" y="131940"/>
                </a:lnTo>
                <a:lnTo>
                  <a:pt x="465594" y="3505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3507765" y="4137181"/>
            <a:ext cx="855014" cy="338810"/>
          </a:xfrm>
          <a:custGeom>
            <a:avLst/>
            <a:gdLst/>
            <a:ahLst/>
            <a:cxnLst/>
            <a:rect l="l" t="t" r="r" b="b"/>
            <a:pathLst>
              <a:path w="855014" h="338810">
                <a:moveTo>
                  <a:pt x="456463" y="338810"/>
                </a:moveTo>
                <a:lnTo>
                  <a:pt x="855014" y="129768"/>
                </a:lnTo>
                <a:lnTo>
                  <a:pt x="320535" y="0"/>
                </a:lnTo>
                <a:lnTo>
                  <a:pt x="0" y="168109"/>
                </a:lnTo>
                <a:lnTo>
                  <a:pt x="456463" y="3388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3507765" y="4137181"/>
            <a:ext cx="855014" cy="338810"/>
          </a:xfrm>
          <a:custGeom>
            <a:avLst/>
            <a:gdLst/>
            <a:ahLst/>
            <a:cxnLst/>
            <a:rect l="l" t="t" r="r" b="b"/>
            <a:pathLst>
              <a:path w="855014" h="338810">
                <a:moveTo>
                  <a:pt x="456463" y="338810"/>
                </a:moveTo>
                <a:lnTo>
                  <a:pt x="0" y="168109"/>
                </a:lnTo>
                <a:lnTo>
                  <a:pt x="320535" y="0"/>
                </a:lnTo>
                <a:lnTo>
                  <a:pt x="855014" y="129768"/>
                </a:lnTo>
                <a:lnTo>
                  <a:pt x="456463" y="3388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3768334" y="4143118"/>
            <a:ext cx="108864" cy="44551"/>
          </a:xfrm>
          <a:custGeom>
            <a:avLst/>
            <a:gdLst/>
            <a:ahLst/>
            <a:cxnLst/>
            <a:rect l="l" t="t" r="r" b="b"/>
            <a:pathLst>
              <a:path w="108864" h="44551">
                <a:moveTo>
                  <a:pt x="46088" y="44551"/>
                </a:moveTo>
                <a:lnTo>
                  <a:pt x="51066" y="43687"/>
                </a:lnTo>
                <a:lnTo>
                  <a:pt x="54508" y="41897"/>
                </a:lnTo>
                <a:lnTo>
                  <a:pt x="104965" y="15430"/>
                </a:lnTo>
                <a:lnTo>
                  <a:pt x="108381" y="13639"/>
                </a:lnTo>
                <a:lnTo>
                  <a:pt x="108864" y="11620"/>
                </a:lnTo>
                <a:lnTo>
                  <a:pt x="106019" y="10934"/>
                </a:lnTo>
                <a:lnTo>
                  <a:pt x="64287" y="685"/>
                </a:lnTo>
                <a:lnTo>
                  <a:pt x="61455" y="0"/>
                </a:lnTo>
                <a:lnTo>
                  <a:pt x="56451" y="850"/>
                </a:lnTo>
                <a:lnTo>
                  <a:pt x="53111" y="2603"/>
                </a:lnTo>
                <a:lnTo>
                  <a:pt x="3835" y="28460"/>
                </a:lnTo>
                <a:lnTo>
                  <a:pt x="482" y="30213"/>
                </a:lnTo>
                <a:lnTo>
                  <a:pt x="0" y="32232"/>
                </a:lnTo>
                <a:lnTo>
                  <a:pt x="2755" y="32969"/>
                </a:lnTo>
                <a:lnTo>
                  <a:pt x="43319" y="43814"/>
                </a:lnTo>
                <a:lnTo>
                  <a:pt x="46088" y="445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3768334" y="4143118"/>
            <a:ext cx="108864" cy="44551"/>
          </a:xfrm>
          <a:custGeom>
            <a:avLst/>
            <a:gdLst/>
            <a:ahLst/>
            <a:cxnLst/>
            <a:rect l="l" t="t" r="r" b="b"/>
            <a:pathLst>
              <a:path w="108864" h="44551">
                <a:moveTo>
                  <a:pt x="54508" y="41897"/>
                </a:moveTo>
                <a:lnTo>
                  <a:pt x="51066" y="43687"/>
                </a:lnTo>
                <a:lnTo>
                  <a:pt x="46088" y="44551"/>
                </a:lnTo>
                <a:lnTo>
                  <a:pt x="43319" y="43814"/>
                </a:lnTo>
                <a:lnTo>
                  <a:pt x="2755" y="32969"/>
                </a:lnTo>
                <a:lnTo>
                  <a:pt x="0" y="32232"/>
                </a:lnTo>
                <a:lnTo>
                  <a:pt x="482" y="30213"/>
                </a:lnTo>
                <a:lnTo>
                  <a:pt x="3835" y="28460"/>
                </a:lnTo>
                <a:lnTo>
                  <a:pt x="53111" y="2603"/>
                </a:lnTo>
                <a:lnTo>
                  <a:pt x="56451" y="850"/>
                </a:lnTo>
                <a:lnTo>
                  <a:pt x="61455" y="0"/>
                </a:lnTo>
                <a:lnTo>
                  <a:pt x="64287" y="685"/>
                </a:lnTo>
                <a:lnTo>
                  <a:pt x="106019" y="10934"/>
                </a:lnTo>
                <a:lnTo>
                  <a:pt x="108864" y="11620"/>
                </a:lnTo>
                <a:lnTo>
                  <a:pt x="108381" y="13639"/>
                </a:lnTo>
                <a:lnTo>
                  <a:pt x="104965" y="15430"/>
                </a:lnTo>
                <a:lnTo>
                  <a:pt x="54508" y="418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3818852" y="4155860"/>
            <a:ext cx="110312" cy="45326"/>
          </a:xfrm>
          <a:custGeom>
            <a:avLst/>
            <a:gdLst/>
            <a:ahLst/>
            <a:cxnLst/>
            <a:rect l="l" t="t" r="r" b="b"/>
            <a:pathLst>
              <a:path w="110312" h="45326">
                <a:moveTo>
                  <a:pt x="46088" y="45326"/>
                </a:moveTo>
                <a:lnTo>
                  <a:pt x="51155" y="44437"/>
                </a:lnTo>
                <a:lnTo>
                  <a:pt x="54660" y="42595"/>
                </a:lnTo>
                <a:lnTo>
                  <a:pt x="106286" y="15519"/>
                </a:lnTo>
                <a:lnTo>
                  <a:pt x="109791" y="13690"/>
                </a:lnTo>
                <a:lnTo>
                  <a:pt x="110312" y="11633"/>
                </a:lnTo>
                <a:lnTo>
                  <a:pt x="107505" y="10934"/>
                </a:lnTo>
                <a:lnTo>
                  <a:pt x="65747" y="698"/>
                </a:lnTo>
                <a:lnTo>
                  <a:pt x="62928" y="0"/>
                </a:lnTo>
                <a:lnTo>
                  <a:pt x="57861" y="901"/>
                </a:lnTo>
                <a:lnTo>
                  <a:pt x="54444" y="2692"/>
                </a:lnTo>
                <a:lnTo>
                  <a:pt x="3987" y="29159"/>
                </a:lnTo>
                <a:lnTo>
                  <a:pt x="558" y="30949"/>
                </a:lnTo>
                <a:lnTo>
                  <a:pt x="0" y="33007"/>
                </a:lnTo>
                <a:lnTo>
                  <a:pt x="2768" y="33743"/>
                </a:lnTo>
                <a:lnTo>
                  <a:pt x="43332" y="44589"/>
                </a:lnTo>
                <a:lnTo>
                  <a:pt x="46088" y="453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3818852" y="4155860"/>
            <a:ext cx="110312" cy="45326"/>
          </a:xfrm>
          <a:custGeom>
            <a:avLst/>
            <a:gdLst/>
            <a:ahLst/>
            <a:cxnLst/>
            <a:rect l="l" t="t" r="r" b="b"/>
            <a:pathLst>
              <a:path w="110312" h="45326">
                <a:moveTo>
                  <a:pt x="54660" y="42595"/>
                </a:moveTo>
                <a:lnTo>
                  <a:pt x="51155" y="44437"/>
                </a:lnTo>
                <a:lnTo>
                  <a:pt x="46088" y="45326"/>
                </a:lnTo>
                <a:lnTo>
                  <a:pt x="43332" y="44589"/>
                </a:lnTo>
                <a:lnTo>
                  <a:pt x="2768" y="33743"/>
                </a:lnTo>
                <a:lnTo>
                  <a:pt x="0" y="33007"/>
                </a:lnTo>
                <a:lnTo>
                  <a:pt x="558" y="30949"/>
                </a:lnTo>
                <a:lnTo>
                  <a:pt x="3987" y="29159"/>
                </a:lnTo>
                <a:lnTo>
                  <a:pt x="54444" y="2692"/>
                </a:lnTo>
                <a:lnTo>
                  <a:pt x="57861" y="901"/>
                </a:lnTo>
                <a:lnTo>
                  <a:pt x="62928" y="0"/>
                </a:lnTo>
                <a:lnTo>
                  <a:pt x="65747" y="698"/>
                </a:lnTo>
                <a:lnTo>
                  <a:pt x="107505" y="10934"/>
                </a:lnTo>
                <a:lnTo>
                  <a:pt x="110312" y="11633"/>
                </a:lnTo>
                <a:lnTo>
                  <a:pt x="109791" y="13690"/>
                </a:lnTo>
                <a:lnTo>
                  <a:pt x="106286" y="15519"/>
                </a:lnTo>
                <a:lnTo>
                  <a:pt x="54660" y="425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3869404" y="4168618"/>
            <a:ext cx="111760" cy="46075"/>
          </a:xfrm>
          <a:custGeom>
            <a:avLst/>
            <a:gdLst/>
            <a:ahLst/>
            <a:cxnLst/>
            <a:rect l="l" t="t" r="r" b="b"/>
            <a:pathLst>
              <a:path w="111759" h="46075">
                <a:moveTo>
                  <a:pt x="54787" y="43281"/>
                </a:moveTo>
                <a:lnTo>
                  <a:pt x="107568" y="15595"/>
                </a:lnTo>
                <a:lnTo>
                  <a:pt x="111150" y="13716"/>
                </a:lnTo>
                <a:lnTo>
                  <a:pt x="111759" y="11633"/>
                </a:lnTo>
                <a:lnTo>
                  <a:pt x="108927" y="10934"/>
                </a:lnTo>
                <a:lnTo>
                  <a:pt x="67195" y="698"/>
                </a:lnTo>
                <a:lnTo>
                  <a:pt x="64363" y="0"/>
                </a:lnTo>
                <a:lnTo>
                  <a:pt x="59232" y="927"/>
                </a:lnTo>
                <a:lnTo>
                  <a:pt x="55727" y="2768"/>
                </a:lnTo>
                <a:lnTo>
                  <a:pt x="4114" y="29845"/>
                </a:lnTo>
                <a:lnTo>
                  <a:pt x="609" y="31673"/>
                </a:lnTo>
                <a:lnTo>
                  <a:pt x="0" y="33756"/>
                </a:lnTo>
                <a:lnTo>
                  <a:pt x="2755" y="34493"/>
                </a:lnTo>
                <a:lnTo>
                  <a:pt x="43319" y="45351"/>
                </a:lnTo>
                <a:lnTo>
                  <a:pt x="46075" y="46075"/>
                </a:lnTo>
                <a:lnTo>
                  <a:pt x="51193" y="45161"/>
                </a:lnTo>
                <a:lnTo>
                  <a:pt x="54787" y="432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3869404" y="4168618"/>
            <a:ext cx="111760" cy="46075"/>
          </a:xfrm>
          <a:custGeom>
            <a:avLst/>
            <a:gdLst/>
            <a:ahLst/>
            <a:cxnLst/>
            <a:rect l="l" t="t" r="r" b="b"/>
            <a:pathLst>
              <a:path w="111759" h="46075">
                <a:moveTo>
                  <a:pt x="54787" y="43281"/>
                </a:moveTo>
                <a:lnTo>
                  <a:pt x="51193" y="45161"/>
                </a:lnTo>
                <a:lnTo>
                  <a:pt x="46075" y="46075"/>
                </a:lnTo>
                <a:lnTo>
                  <a:pt x="43319" y="45351"/>
                </a:lnTo>
                <a:lnTo>
                  <a:pt x="2755" y="34493"/>
                </a:lnTo>
                <a:lnTo>
                  <a:pt x="0" y="33756"/>
                </a:lnTo>
                <a:lnTo>
                  <a:pt x="609" y="31673"/>
                </a:lnTo>
                <a:lnTo>
                  <a:pt x="4114" y="29845"/>
                </a:lnTo>
                <a:lnTo>
                  <a:pt x="55727" y="2768"/>
                </a:lnTo>
                <a:lnTo>
                  <a:pt x="59232" y="927"/>
                </a:lnTo>
                <a:lnTo>
                  <a:pt x="64363" y="0"/>
                </a:lnTo>
                <a:lnTo>
                  <a:pt x="67195" y="698"/>
                </a:lnTo>
                <a:lnTo>
                  <a:pt x="108927" y="10934"/>
                </a:lnTo>
                <a:lnTo>
                  <a:pt x="111759" y="11633"/>
                </a:lnTo>
                <a:lnTo>
                  <a:pt x="111150" y="13716"/>
                </a:lnTo>
                <a:lnTo>
                  <a:pt x="107568" y="15595"/>
                </a:lnTo>
                <a:lnTo>
                  <a:pt x="54787" y="432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3919936" y="4181376"/>
            <a:ext cx="113207" cy="46837"/>
          </a:xfrm>
          <a:custGeom>
            <a:avLst/>
            <a:gdLst/>
            <a:ahLst/>
            <a:cxnLst/>
            <a:rect l="l" t="t" r="r" b="b"/>
            <a:pathLst>
              <a:path w="113207" h="46837">
                <a:moveTo>
                  <a:pt x="57035" y="2832"/>
                </a:moveTo>
                <a:lnTo>
                  <a:pt x="4254" y="30518"/>
                </a:lnTo>
                <a:lnTo>
                  <a:pt x="660" y="32397"/>
                </a:lnTo>
                <a:lnTo>
                  <a:pt x="0" y="34518"/>
                </a:lnTo>
                <a:lnTo>
                  <a:pt x="2743" y="35255"/>
                </a:lnTo>
                <a:lnTo>
                  <a:pt x="43319" y="46100"/>
                </a:lnTo>
                <a:lnTo>
                  <a:pt x="46075" y="46837"/>
                </a:lnTo>
                <a:lnTo>
                  <a:pt x="51282" y="45885"/>
                </a:lnTo>
                <a:lnTo>
                  <a:pt x="54927" y="43967"/>
                </a:lnTo>
                <a:lnTo>
                  <a:pt x="108877" y="15671"/>
                </a:lnTo>
                <a:lnTo>
                  <a:pt x="112547" y="13754"/>
                </a:lnTo>
                <a:lnTo>
                  <a:pt x="113207" y="11620"/>
                </a:lnTo>
                <a:lnTo>
                  <a:pt x="110388" y="10921"/>
                </a:lnTo>
                <a:lnTo>
                  <a:pt x="68656" y="685"/>
                </a:lnTo>
                <a:lnTo>
                  <a:pt x="65824" y="0"/>
                </a:lnTo>
                <a:lnTo>
                  <a:pt x="60617" y="965"/>
                </a:lnTo>
                <a:lnTo>
                  <a:pt x="57035" y="28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3919936" y="4181376"/>
            <a:ext cx="113207" cy="46837"/>
          </a:xfrm>
          <a:custGeom>
            <a:avLst/>
            <a:gdLst/>
            <a:ahLst/>
            <a:cxnLst/>
            <a:rect l="l" t="t" r="r" b="b"/>
            <a:pathLst>
              <a:path w="113207" h="46837">
                <a:moveTo>
                  <a:pt x="54927" y="43967"/>
                </a:moveTo>
                <a:lnTo>
                  <a:pt x="51282" y="45885"/>
                </a:lnTo>
                <a:lnTo>
                  <a:pt x="46075" y="46837"/>
                </a:lnTo>
                <a:lnTo>
                  <a:pt x="43319" y="46100"/>
                </a:lnTo>
                <a:lnTo>
                  <a:pt x="2743" y="35255"/>
                </a:lnTo>
                <a:lnTo>
                  <a:pt x="0" y="34518"/>
                </a:lnTo>
                <a:lnTo>
                  <a:pt x="660" y="32397"/>
                </a:lnTo>
                <a:lnTo>
                  <a:pt x="4254" y="30518"/>
                </a:lnTo>
                <a:lnTo>
                  <a:pt x="57035" y="2832"/>
                </a:lnTo>
                <a:lnTo>
                  <a:pt x="60617" y="965"/>
                </a:lnTo>
                <a:lnTo>
                  <a:pt x="65824" y="0"/>
                </a:lnTo>
                <a:lnTo>
                  <a:pt x="68656" y="685"/>
                </a:lnTo>
                <a:lnTo>
                  <a:pt x="110388" y="10921"/>
                </a:lnTo>
                <a:lnTo>
                  <a:pt x="113207" y="11620"/>
                </a:lnTo>
                <a:lnTo>
                  <a:pt x="112547" y="13754"/>
                </a:lnTo>
                <a:lnTo>
                  <a:pt x="108877" y="15671"/>
                </a:lnTo>
                <a:lnTo>
                  <a:pt x="54927" y="4396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3970482" y="4194129"/>
            <a:ext cx="114655" cy="47612"/>
          </a:xfrm>
          <a:custGeom>
            <a:avLst/>
            <a:gdLst/>
            <a:ahLst/>
            <a:cxnLst/>
            <a:rect l="l" t="t" r="r" b="b"/>
            <a:pathLst>
              <a:path w="114655" h="47612">
                <a:moveTo>
                  <a:pt x="58331" y="2908"/>
                </a:moveTo>
                <a:lnTo>
                  <a:pt x="4381" y="31216"/>
                </a:lnTo>
                <a:lnTo>
                  <a:pt x="736" y="33134"/>
                </a:lnTo>
                <a:lnTo>
                  <a:pt x="0" y="35280"/>
                </a:lnTo>
                <a:lnTo>
                  <a:pt x="2730" y="36017"/>
                </a:lnTo>
                <a:lnTo>
                  <a:pt x="43306" y="46863"/>
                </a:lnTo>
                <a:lnTo>
                  <a:pt x="46062" y="47612"/>
                </a:lnTo>
                <a:lnTo>
                  <a:pt x="51307" y="46609"/>
                </a:lnTo>
                <a:lnTo>
                  <a:pt x="55067" y="44653"/>
                </a:lnTo>
                <a:lnTo>
                  <a:pt x="110172" y="15735"/>
                </a:lnTo>
                <a:lnTo>
                  <a:pt x="113918" y="13779"/>
                </a:lnTo>
                <a:lnTo>
                  <a:pt x="114655" y="11633"/>
                </a:lnTo>
                <a:lnTo>
                  <a:pt x="111810" y="10934"/>
                </a:lnTo>
                <a:lnTo>
                  <a:pt x="70091" y="698"/>
                </a:lnTo>
                <a:lnTo>
                  <a:pt x="67246" y="0"/>
                </a:lnTo>
                <a:lnTo>
                  <a:pt x="62001" y="1003"/>
                </a:lnTo>
                <a:lnTo>
                  <a:pt x="58331" y="29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3970482" y="4194129"/>
            <a:ext cx="114655" cy="47612"/>
          </a:xfrm>
          <a:custGeom>
            <a:avLst/>
            <a:gdLst/>
            <a:ahLst/>
            <a:cxnLst/>
            <a:rect l="l" t="t" r="r" b="b"/>
            <a:pathLst>
              <a:path w="114655" h="47612">
                <a:moveTo>
                  <a:pt x="55067" y="44653"/>
                </a:moveTo>
                <a:lnTo>
                  <a:pt x="51307" y="46609"/>
                </a:lnTo>
                <a:lnTo>
                  <a:pt x="46062" y="47612"/>
                </a:lnTo>
                <a:lnTo>
                  <a:pt x="43306" y="46863"/>
                </a:lnTo>
                <a:lnTo>
                  <a:pt x="2730" y="36017"/>
                </a:lnTo>
                <a:lnTo>
                  <a:pt x="0" y="35280"/>
                </a:lnTo>
                <a:lnTo>
                  <a:pt x="736" y="33134"/>
                </a:lnTo>
                <a:lnTo>
                  <a:pt x="4381" y="31216"/>
                </a:lnTo>
                <a:lnTo>
                  <a:pt x="58331" y="2908"/>
                </a:lnTo>
                <a:lnTo>
                  <a:pt x="62001" y="1003"/>
                </a:lnTo>
                <a:lnTo>
                  <a:pt x="67246" y="0"/>
                </a:lnTo>
                <a:lnTo>
                  <a:pt x="70091" y="698"/>
                </a:lnTo>
                <a:lnTo>
                  <a:pt x="111810" y="10934"/>
                </a:lnTo>
                <a:lnTo>
                  <a:pt x="114655" y="11633"/>
                </a:lnTo>
                <a:lnTo>
                  <a:pt x="113918" y="13779"/>
                </a:lnTo>
                <a:lnTo>
                  <a:pt x="110172" y="15735"/>
                </a:lnTo>
                <a:lnTo>
                  <a:pt x="55067" y="446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4020993" y="4206876"/>
            <a:ext cx="116141" cy="48374"/>
          </a:xfrm>
          <a:custGeom>
            <a:avLst/>
            <a:gdLst/>
            <a:ahLst/>
            <a:cxnLst/>
            <a:rect l="l" t="t" r="r" b="b"/>
            <a:pathLst>
              <a:path w="116141" h="48374">
                <a:moveTo>
                  <a:pt x="55219" y="45351"/>
                </a:moveTo>
                <a:lnTo>
                  <a:pt x="111518" y="15824"/>
                </a:lnTo>
                <a:lnTo>
                  <a:pt x="115328" y="13817"/>
                </a:lnTo>
                <a:lnTo>
                  <a:pt x="116141" y="11633"/>
                </a:lnTo>
                <a:lnTo>
                  <a:pt x="113309" y="10934"/>
                </a:lnTo>
                <a:lnTo>
                  <a:pt x="71564" y="698"/>
                </a:lnTo>
                <a:lnTo>
                  <a:pt x="68732" y="0"/>
                </a:lnTo>
                <a:lnTo>
                  <a:pt x="63411" y="1028"/>
                </a:lnTo>
                <a:lnTo>
                  <a:pt x="59664" y="2997"/>
                </a:lnTo>
                <a:lnTo>
                  <a:pt x="4559" y="31902"/>
                </a:lnTo>
                <a:lnTo>
                  <a:pt x="800" y="33858"/>
                </a:lnTo>
                <a:lnTo>
                  <a:pt x="0" y="36055"/>
                </a:lnTo>
                <a:lnTo>
                  <a:pt x="2755" y="36791"/>
                </a:lnTo>
                <a:lnTo>
                  <a:pt x="43319" y="47637"/>
                </a:lnTo>
                <a:lnTo>
                  <a:pt x="46075" y="48374"/>
                </a:lnTo>
                <a:lnTo>
                  <a:pt x="51396" y="47358"/>
                </a:lnTo>
                <a:lnTo>
                  <a:pt x="55219" y="453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4020993" y="4206876"/>
            <a:ext cx="116141" cy="48374"/>
          </a:xfrm>
          <a:custGeom>
            <a:avLst/>
            <a:gdLst/>
            <a:ahLst/>
            <a:cxnLst/>
            <a:rect l="l" t="t" r="r" b="b"/>
            <a:pathLst>
              <a:path w="116141" h="48374">
                <a:moveTo>
                  <a:pt x="55219" y="45351"/>
                </a:moveTo>
                <a:lnTo>
                  <a:pt x="51396" y="47358"/>
                </a:lnTo>
                <a:lnTo>
                  <a:pt x="46075" y="48374"/>
                </a:lnTo>
                <a:lnTo>
                  <a:pt x="43319" y="47637"/>
                </a:lnTo>
                <a:lnTo>
                  <a:pt x="2755" y="36791"/>
                </a:lnTo>
                <a:lnTo>
                  <a:pt x="0" y="36055"/>
                </a:lnTo>
                <a:lnTo>
                  <a:pt x="800" y="33858"/>
                </a:lnTo>
                <a:lnTo>
                  <a:pt x="4559" y="31902"/>
                </a:lnTo>
                <a:lnTo>
                  <a:pt x="59664" y="2997"/>
                </a:lnTo>
                <a:lnTo>
                  <a:pt x="63411" y="1028"/>
                </a:lnTo>
                <a:lnTo>
                  <a:pt x="68732" y="0"/>
                </a:lnTo>
                <a:lnTo>
                  <a:pt x="71564" y="698"/>
                </a:lnTo>
                <a:lnTo>
                  <a:pt x="113309" y="10934"/>
                </a:lnTo>
                <a:lnTo>
                  <a:pt x="116141" y="11633"/>
                </a:lnTo>
                <a:lnTo>
                  <a:pt x="115328" y="13817"/>
                </a:lnTo>
                <a:lnTo>
                  <a:pt x="111518" y="15824"/>
                </a:lnTo>
                <a:lnTo>
                  <a:pt x="55219" y="453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4071526" y="4219638"/>
            <a:ext cx="117589" cy="49136"/>
          </a:xfrm>
          <a:custGeom>
            <a:avLst/>
            <a:gdLst/>
            <a:ahLst/>
            <a:cxnLst/>
            <a:rect l="l" t="t" r="r" b="b"/>
            <a:pathLst>
              <a:path w="117589" h="49136">
                <a:moveTo>
                  <a:pt x="60985" y="3060"/>
                </a:moveTo>
                <a:lnTo>
                  <a:pt x="4686" y="32588"/>
                </a:lnTo>
                <a:lnTo>
                  <a:pt x="863" y="34594"/>
                </a:lnTo>
                <a:lnTo>
                  <a:pt x="0" y="36804"/>
                </a:lnTo>
                <a:lnTo>
                  <a:pt x="2755" y="37553"/>
                </a:lnTo>
                <a:lnTo>
                  <a:pt x="43319" y="48399"/>
                </a:lnTo>
                <a:lnTo>
                  <a:pt x="46075" y="49136"/>
                </a:lnTo>
                <a:lnTo>
                  <a:pt x="51473" y="48069"/>
                </a:lnTo>
                <a:lnTo>
                  <a:pt x="55359" y="46024"/>
                </a:lnTo>
                <a:lnTo>
                  <a:pt x="112814" y="15887"/>
                </a:lnTo>
                <a:lnTo>
                  <a:pt x="116713" y="13843"/>
                </a:lnTo>
                <a:lnTo>
                  <a:pt x="117589" y="11633"/>
                </a:lnTo>
                <a:lnTo>
                  <a:pt x="114757" y="10934"/>
                </a:lnTo>
                <a:lnTo>
                  <a:pt x="73012" y="685"/>
                </a:lnTo>
                <a:lnTo>
                  <a:pt x="70205" y="0"/>
                </a:lnTo>
                <a:lnTo>
                  <a:pt x="64808" y="1054"/>
                </a:lnTo>
                <a:lnTo>
                  <a:pt x="60985" y="3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4071526" y="4219638"/>
            <a:ext cx="117589" cy="49136"/>
          </a:xfrm>
          <a:custGeom>
            <a:avLst/>
            <a:gdLst/>
            <a:ahLst/>
            <a:cxnLst/>
            <a:rect l="l" t="t" r="r" b="b"/>
            <a:pathLst>
              <a:path w="117589" h="49136">
                <a:moveTo>
                  <a:pt x="55359" y="46024"/>
                </a:moveTo>
                <a:lnTo>
                  <a:pt x="51473" y="48069"/>
                </a:lnTo>
                <a:lnTo>
                  <a:pt x="46075" y="49136"/>
                </a:lnTo>
                <a:lnTo>
                  <a:pt x="43319" y="48399"/>
                </a:lnTo>
                <a:lnTo>
                  <a:pt x="2755" y="37553"/>
                </a:lnTo>
                <a:lnTo>
                  <a:pt x="0" y="36804"/>
                </a:lnTo>
                <a:lnTo>
                  <a:pt x="863" y="34594"/>
                </a:lnTo>
                <a:lnTo>
                  <a:pt x="4686" y="32588"/>
                </a:lnTo>
                <a:lnTo>
                  <a:pt x="60985" y="3060"/>
                </a:lnTo>
                <a:lnTo>
                  <a:pt x="64808" y="1054"/>
                </a:lnTo>
                <a:lnTo>
                  <a:pt x="70205" y="0"/>
                </a:lnTo>
                <a:lnTo>
                  <a:pt x="73012" y="685"/>
                </a:lnTo>
                <a:lnTo>
                  <a:pt x="114757" y="10934"/>
                </a:lnTo>
                <a:lnTo>
                  <a:pt x="117589" y="11633"/>
                </a:lnTo>
                <a:lnTo>
                  <a:pt x="116713" y="13843"/>
                </a:lnTo>
                <a:lnTo>
                  <a:pt x="112814" y="15887"/>
                </a:lnTo>
                <a:lnTo>
                  <a:pt x="55359" y="460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4122077" y="4232382"/>
            <a:ext cx="119011" cy="49911"/>
          </a:xfrm>
          <a:custGeom>
            <a:avLst/>
            <a:gdLst/>
            <a:ahLst/>
            <a:cxnLst/>
            <a:rect l="l" t="t" r="r" b="b"/>
            <a:pathLst>
              <a:path w="119011" h="49911">
                <a:moveTo>
                  <a:pt x="55486" y="46723"/>
                </a:moveTo>
                <a:lnTo>
                  <a:pt x="114122" y="15976"/>
                </a:lnTo>
                <a:lnTo>
                  <a:pt x="118084" y="13881"/>
                </a:lnTo>
                <a:lnTo>
                  <a:pt x="119011" y="11633"/>
                </a:lnTo>
                <a:lnTo>
                  <a:pt x="116204" y="10947"/>
                </a:lnTo>
                <a:lnTo>
                  <a:pt x="74447" y="698"/>
                </a:lnTo>
                <a:lnTo>
                  <a:pt x="71628" y="0"/>
                </a:lnTo>
                <a:lnTo>
                  <a:pt x="66167" y="1092"/>
                </a:lnTo>
                <a:lnTo>
                  <a:pt x="62255" y="3149"/>
                </a:lnTo>
                <a:lnTo>
                  <a:pt x="4813" y="33286"/>
                </a:lnTo>
                <a:lnTo>
                  <a:pt x="914" y="35331"/>
                </a:lnTo>
                <a:lnTo>
                  <a:pt x="0" y="37579"/>
                </a:lnTo>
                <a:lnTo>
                  <a:pt x="2717" y="38315"/>
                </a:lnTo>
                <a:lnTo>
                  <a:pt x="43319" y="49174"/>
                </a:lnTo>
                <a:lnTo>
                  <a:pt x="46050" y="49910"/>
                </a:lnTo>
                <a:lnTo>
                  <a:pt x="51523" y="48806"/>
                </a:lnTo>
                <a:lnTo>
                  <a:pt x="55486" y="467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4122077" y="4232382"/>
            <a:ext cx="119011" cy="49911"/>
          </a:xfrm>
          <a:custGeom>
            <a:avLst/>
            <a:gdLst/>
            <a:ahLst/>
            <a:cxnLst/>
            <a:rect l="l" t="t" r="r" b="b"/>
            <a:pathLst>
              <a:path w="119011" h="49911">
                <a:moveTo>
                  <a:pt x="55486" y="46723"/>
                </a:moveTo>
                <a:lnTo>
                  <a:pt x="51523" y="48806"/>
                </a:lnTo>
                <a:lnTo>
                  <a:pt x="46050" y="49910"/>
                </a:lnTo>
                <a:lnTo>
                  <a:pt x="43319" y="49174"/>
                </a:lnTo>
                <a:lnTo>
                  <a:pt x="2717" y="38315"/>
                </a:lnTo>
                <a:lnTo>
                  <a:pt x="0" y="37579"/>
                </a:lnTo>
                <a:lnTo>
                  <a:pt x="914" y="35331"/>
                </a:lnTo>
                <a:lnTo>
                  <a:pt x="4813" y="33286"/>
                </a:lnTo>
                <a:lnTo>
                  <a:pt x="62255" y="3149"/>
                </a:lnTo>
                <a:lnTo>
                  <a:pt x="66167" y="1092"/>
                </a:lnTo>
                <a:lnTo>
                  <a:pt x="71628" y="0"/>
                </a:lnTo>
                <a:lnTo>
                  <a:pt x="74447" y="698"/>
                </a:lnTo>
                <a:lnTo>
                  <a:pt x="116204" y="10947"/>
                </a:lnTo>
                <a:lnTo>
                  <a:pt x="119011" y="11633"/>
                </a:lnTo>
                <a:lnTo>
                  <a:pt x="118084" y="13881"/>
                </a:lnTo>
                <a:lnTo>
                  <a:pt x="114122" y="15976"/>
                </a:lnTo>
                <a:lnTo>
                  <a:pt x="55486" y="4672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4172613" y="4245135"/>
            <a:ext cx="120472" cy="50660"/>
          </a:xfrm>
          <a:custGeom>
            <a:avLst/>
            <a:gdLst/>
            <a:ahLst/>
            <a:cxnLst/>
            <a:rect l="l" t="t" r="r" b="b"/>
            <a:pathLst>
              <a:path w="120472" h="50660">
                <a:moveTo>
                  <a:pt x="63588" y="3225"/>
                </a:moveTo>
                <a:lnTo>
                  <a:pt x="4952" y="33972"/>
                </a:lnTo>
                <a:lnTo>
                  <a:pt x="977" y="36055"/>
                </a:lnTo>
                <a:lnTo>
                  <a:pt x="0" y="38341"/>
                </a:lnTo>
                <a:lnTo>
                  <a:pt x="2717" y="39077"/>
                </a:lnTo>
                <a:lnTo>
                  <a:pt x="43294" y="49923"/>
                </a:lnTo>
                <a:lnTo>
                  <a:pt x="46050" y="50660"/>
                </a:lnTo>
                <a:lnTo>
                  <a:pt x="51574" y="49542"/>
                </a:lnTo>
                <a:lnTo>
                  <a:pt x="55613" y="47409"/>
                </a:lnTo>
                <a:lnTo>
                  <a:pt x="115417" y="16052"/>
                </a:lnTo>
                <a:lnTo>
                  <a:pt x="119481" y="13931"/>
                </a:lnTo>
                <a:lnTo>
                  <a:pt x="120472" y="11633"/>
                </a:lnTo>
                <a:lnTo>
                  <a:pt x="117640" y="10947"/>
                </a:lnTo>
                <a:lnTo>
                  <a:pt x="75895" y="698"/>
                </a:lnTo>
                <a:lnTo>
                  <a:pt x="73075" y="0"/>
                </a:lnTo>
                <a:lnTo>
                  <a:pt x="67551" y="1130"/>
                </a:lnTo>
                <a:lnTo>
                  <a:pt x="63588" y="3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4172613" y="4245135"/>
            <a:ext cx="120472" cy="50660"/>
          </a:xfrm>
          <a:custGeom>
            <a:avLst/>
            <a:gdLst/>
            <a:ahLst/>
            <a:cxnLst/>
            <a:rect l="l" t="t" r="r" b="b"/>
            <a:pathLst>
              <a:path w="120472" h="50660">
                <a:moveTo>
                  <a:pt x="55613" y="47409"/>
                </a:moveTo>
                <a:lnTo>
                  <a:pt x="51574" y="49542"/>
                </a:lnTo>
                <a:lnTo>
                  <a:pt x="46050" y="50660"/>
                </a:lnTo>
                <a:lnTo>
                  <a:pt x="43294" y="49923"/>
                </a:lnTo>
                <a:lnTo>
                  <a:pt x="2717" y="39077"/>
                </a:lnTo>
                <a:lnTo>
                  <a:pt x="0" y="38341"/>
                </a:lnTo>
                <a:lnTo>
                  <a:pt x="977" y="36055"/>
                </a:lnTo>
                <a:lnTo>
                  <a:pt x="4952" y="33972"/>
                </a:lnTo>
                <a:lnTo>
                  <a:pt x="63588" y="3225"/>
                </a:lnTo>
                <a:lnTo>
                  <a:pt x="67551" y="1130"/>
                </a:lnTo>
                <a:lnTo>
                  <a:pt x="73075" y="0"/>
                </a:lnTo>
                <a:lnTo>
                  <a:pt x="75895" y="698"/>
                </a:lnTo>
                <a:lnTo>
                  <a:pt x="117640" y="10947"/>
                </a:lnTo>
                <a:lnTo>
                  <a:pt x="120472" y="11633"/>
                </a:lnTo>
                <a:lnTo>
                  <a:pt x="119481" y="13931"/>
                </a:lnTo>
                <a:lnTo>
                  <a:pt x="115417" y="16052"/>
                </a:lnTo>
                <a:lnTo>
                  <a:pt x="55613" y="474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4223136" y="4257890"/>
            <a:ext cx="121945" cy="51422"/>
          </a:xfrm>
          <a:custGeom>
            <a:avLst/>
            <a:gdLst/>
            <a:ahLst/>
            <a:cxnLst/>
            <a:rect l="l" t="t" r="r" b="b"/>
            <a:pathLst>
              <a:path w="121945" h="51422">
                <a:moveTo>
                  <a:pt x="55791" y="48094"/>
                </a:moveTo>
                <a:lnTo>
                  <a:pt x="116763" y="16116"/>
                </a:lnTo>
                <a:lnTo>
                  <a:pt x="120878" y="13957"/>
                </a:lnTo>
                <a:lnTo>
                  <a:pt x="121945" y="11633"/>
                </a:lnTo>
                <a:lnTo>
                  <a:pt x="119113" y="10934"/>
                </a:lnTo>
                <a:lnTo>
                  <a:pt x="77381" y="698"/>
                </a:lnTo>
                <a:lnTo>
                  <a:pt x="74536" y="0"/>
                </a:lnTo>
                <a:lnTo>
                  <a:pt x="68948" y="1168"/>
                </a:lnTo>
                <a:lnTo>
                  <a:pt x="64884" y="3301"/>
                </a:lnTo>
                <a:lnTo>
                  <a:pt x="5092" y="34658"/>
                </a:lnTo>
                <a:lnTo>
                  <a:pt x="1054" y="36779"/>
                </a:lnTo>
                <a:lnTo>
                  <a:pt x="0" y="39103"/>
                </a:lnTo>
                <a:lnTo>
                  <a:pt x="2730" y="39839"/>
                </a:lnTo>
                <a:lnTo>
                  <a:pt x="43307" y="50685"/>
                </a:lnTo>
                <a:lnTo>
                  <a:pt x="46062" y="51422"/>
                </a:lnTo>
                <a:lnTo>
                  <a:pt x="51650" y="50266"/>
                </a:lnTo>
                <a:lnTo>
                  <a:pt x="55791" y="480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4223136" y="4257890"/>
            <a:ext cx="121945" cy="51422"/>
          </a:xfrm>
          <a:custGeom>
            <a:avLst/>
            <a:gdLst/>
            <a:ahLst/>
            <a:cxnLst/>
            <a:rect l="l" t="t" r="r" b="b"/>
            <a:pathLst>
              <a:path w="121945" h="51422">
                <a:moveTo>
                  <a:pt x="55791" y="48094"/>
                </a:moveTo>
                <a:lnTo>
                  <a:pt x="51650" y="50266"/>
                </a:lnTo>
                <a:lnTo>
                  <a:pt x="46062" y="51422"/>
                </a:lnTo>
                <a:lnTo>
                  <a:pt x="43307" y="50685"/>
                </a:lnTo>
                <a:lnTo>
                  <a:pt x="2730" y="39839"/>
                </a:lnTo>
                <a:lnTo>
                  <a:pt x="0" y="39103"/>
                </a:lnTo>
                <a:lnTo>
                  <a:pt x="1054" y="36779"/>
                </a:lnTo>
                <a:lnTo>
                  <a:pt x="5092" y="34658"/>
                </a:lnTo>
                <a:lnTo>
                  <a:pt x="64884" y="3301"/>
                </a:lnTo>
                <a:lnTo>
                  <a:pt x="68948" y="1168"/>
                </a:lnTo>
                <a:lnTo>
                  <a:pt x="74536" y="0"/>
                </a:lnTo>
                <a:lnTo>
                  <a:pt x="77381" y="698"/>
                </a:lnTo>
                <a:lnTo>
                  <a:pt x="119113" y="10934"/>
                </a:lnTo>
                <a:lnTo>
                  <a:pt x="121945" y="11633"/>
                </a:lnTo>
                <a:lnTo>
                  <a:pt x="120878" y="13957"/>
                </a:lnTo>
                <a:lnTo>
                  <a:pt x="116763" y="16116"/>
                </a:lnTo>
                <a:lnTo>
                  <a:pt x="55791" y="480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3706877" y="4175353"/>
            <a:ext cx="107543" cy="45250"/>
          </a:xfrm>
          <a:custGeom>
            <a:avLst/>
            <a:gdLst/>
            <a:ahLst/>
            <a:cxnLst/>
            <a:rect l="l" t="t" r="r" b="b"/>
            <a:pathLst>
              <a:path w="107543" h="45250">
                <a:moveTo>
                  <a:pt x="53174" y="2578"/>
                </a:moveTo>
                <a:lnTo>
                  <a:pt x="3886" y="28422"/>
                </a:lnTo>
                <a:lnTo>
                  <a:pt x="546" y="30175"/>
                </a:lnTo>
                <a:lnTo>
                  <a:pt x="0" y="32232"/>
                </a:lnTo>
                <a:lnTo>
                  <a:pt x="2679" y="33007"/>
                </a:lnTo>
                <a:lnTo>
                  <a:pt x="42075" y="44462"/>
                </a:lnTo>
                <a:lnTo>
                  <a:pt x="44742" y="45250"/>
                </a:lnTo>
                <a:lnTo>
                  <a:pt x="49682" y="44424"/>
                </a:lnTo>
                <a:lnTo>
                  <a:pt x="53111" y="42621"/>
                </a:lnTo>
                <a:lnTo>
                  <a:pt x="103568" y="16154"/>
                </a:lnTo>
                <a:lnTo>
                  <a:pt x="106997" y="14363"/>
                </a:lnTo>
                <a:lnTo>
                  <a:pt x="107543" y="12318"/>
                </a:lnTo>
                <a:lnTo>
                  <a:pt x="104787" y="11582"/>
                </a:lnTo>
                <a:lnTo>
                  <a:pt x="64211" y="736"/>
                </a:lnTo>
                <a:lnTo>
                  <a:pt x="61455" y="0"/>
                </a:lnTo>
                <a:lnTo>
                  <a:pt x="56515" y="825"/>
                </a:lnTo>
                <a:lnTo>
                  <a:pt x="53174" y="25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3706877" y="4175353"/>
            <a:ext cx="107543" cy="45250"/>
          </a:xfrm>
          <a:custGeom>
            <a:avLst/>
            <a:gdLst/>
            <a:ahLst/>
            <a:cxnLst/>
            <a:rect l="l" t="t" r="r" b="b"/>
            <a:pathLst>
              <a:path w="107543" h="45250">
                <a:moveTo>
                  <a:pt x="53111" y="42621"/>
                </a:moveTo>
                <a:lnTo>
                  <a:pt x="49682" y="44424"/>
                </a:lnTo>
                <a:lnTo>
                  <a:pt x="44742" y="45250"/>
                </a:lnTo>
                <a:lnTo>
                  <a:pt x="42075" y="44462"/>
                </a:lnTo>
                <a:lnTo>
                  <a:pt x="2679" y="33007"/>
                </a:lnTo>
                <a:lnTo>
                  <a:pt x="0" y="32232"/>
                </a:lnTo>
                <a:lnTo>
                  <a:pt x="546" y="30175"/>
                </a:lnTo>
                <a:lnTo>
                  <a:pt x="3886" y="28422"/>
                </a:lnTo>
                <a:lnTo>
                  <a:pt x="53174" y="2578"/>
                </a:lnTo>
                <a:lnTo>
                  <a:pt x="56515" y="825"/>
                </a:lnTo>
                <a:lnTo>
                  <a:pt x="61455" y="0"/>
                </a:lnTo>
                <a:lnTo>
                  <a:pt x="64211" y="736"/>
                </a:lnTo>
                <a:lnTo>
                  <a:pt x="104787" y="11582"/>
                </a:lnTo>
                <a:lnTo>
                  <a:pt x="107543" y="12318"/>
                </a:lnTo>
                <a:lnTo>
                  <a:pt x="106997" y="14363"/>
                </a:lnTo>
                <a:lnTo>
                  <a:pt x="103568" y="16154"/>
                </a:lnTo>
                <a:lnTo>
                  <a:pt x="53111" y="426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3755963" y="4188867"/>
            <a:ext cx="108978" cy="46012"/>
          </a:xfrm>
          <a:custGeom>
            <a:avLst/>
            <a:gdLst/>
            <a:ahLst/>
            <a:cxnLst/>
            <a:rect l="l" t="t" r="r" b="b"/>
            <a:pathLst>
              <a:path w="108978" h="46012">
                <a:moveTo>
                  <a:pt x="53251" y="43319"/>
                </a:moveTo>
                <a:lnTo>
                  <a:pt x="104863" y="16243"/>
                </a:lnTo>
                <a:lnTo>
                  <a:pt x="108369" y="14401"/>
                </a:lnTo>
                <a:lnTo>
                  <a:pt x="108978" y="12319"/>
                </a:lnTo>
                <a:lnTo>
                  <a:pt x="106222" y="11582"/>
                </a:lnTo>
                <a:lnTo>
                  <a:pt x="65658" y="736"/>
                </a:lnTo>
                <a:lnTo>
                  <a:pt x="62890" y="0"/>
                </a:lnTo>
                <a:lnTo>
                  <a:pt x="57911" y="850"/>
                </a:lnTo>
                <a:lnTo>
                  <a:pt x="54482" y="2641"/>
                </a:lnTo>
                <a:lnTo>
                  <a:pt x="4025" y="29108"/>
                </a:lnTo>
                <a:lnTo>
                  <a:pt x="596" y="30899"/>
                </a:lnTo>
                <a:lnTo>
                  <a:pt x="0" y="32994"/>
                </a:lnTo>
                <a:lnTo>
                  <a:pt x="2666" y="33769"/>
                </a:lnTo>
                <a:lnTo>
                  <a:pt x="42062" y="45237"/>
                </a:lnTo>
                <a:lnTo>
                  <a:pt x="44742" y="46012"/>
                </a:lnTo>
                <a:lnTo>
                  <a:pt x="49745" y="45148"/>
                </a:lnTo>
                <a:lnTo>
                  <a:pt x="53251" y="433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3755963" y="4188867"/>
            <a:ext cx="108978" cy="46012"/>
          </a:xfrm>
          <a:custGeom>
            <a:avLst/>
            <a:gdLst/>
            <a:ahLst/>
            <a:cxnLst/>
            <a:rect l="l" t="t" r="r" b="b"/>
            <a:pathLst>
              <a:path w="108978" h="46012">
                <a:moveTo>
                  <a:pt x="53251" y="43319"/>
                </a:moveTo>
                <a:lnTo>
                  <a:pt x="49745" y="45148"/>
                </a:lnTo>
                <a:lnTo>
                  <a:pt x="44742" y="46012"/>
                </a:lnTo>
                <a:lnTo>
                  <a:pt x="42062" y="45237"/>
                </a:lnTo>
                <a:lnTo>
                  <a:pt x="2666" y="33769"/>
                </a:lnTo>
                <a:lnTo>
                  <a:pt x="0" y="32994"/>
                </a:lnTo>
                <a:lnTo>
                  <a:pt x="596" y="30899"/>
                </a:lnTo>
                <a:lnTo>
                  <a:pt x="4025" y="29108"/>
                </a:lnTo>
                <a:lnTo>
                  <a:pt x="54482" y="2641"/>
                </a:lnTo>
                <a:lnTo>
                  <a:pt x="57911" y="850"/>
                </a:lnTo>
                <a:lnTo>
                  <a:pt x="62890" y="0"/>
                </a:lnTo>
                <a:lnTo>
                  <a:pt x="65658" y="736"/>
                </a:lnTo>
                <a:lnTo>
                  <a:pt x="106222" y="11582"/>
                </a:lnTo>
                <a:lnTo>
                  <a:pt x="108978" y="12319"/>
                </a:lnTo>
                <a:lnTo>
                  <a:pt x="108369" y="14401"/>
                </a:lnTo>
                <a:lnTo>
                  <a:pt x="104863" y="16243"/>
                </a:lnTo>
                <a:lnTo>
                  <a:pt x="53251" y="433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3805033" y="4202383"/>
            <a:ext cx="110451" cy="46774"/>
          </a:xfrm>
          <a:custGeom>
            <a:avLst/>
            <a:gdLst/>
            <a:ahLst/>
            <a:cxnLst/>
            <a:rect l="l" t="t" r="r" b="b"/>
            <a:pathLst>
              <a:path w="110451" h="46774">
                <a:moveTo>
                  <a:pt x="53403" y="44005"/>
                </a:moveTo>
                <a:lnTo>
                  <a:pt x="106184" y="16319"/>
                </a:lnTo>
                <a:lnTo>
                  <a:pt x="109766" y="14439"/>
                </a:lnTo>
                <a:lnTo>
                  <a:pt x="110451" y="12306"/>
                </a:lnTo>
                <a:lnTo>
                  <a:pt x="107695" y="11582"/>
                </a:lnTo>
                <a:lnTo>
                  <a:pt x="67119" y="723"/>
                </a:lnTo>
                <a:lnTo>
                  <a:pt x="64363" y="0"/>
                </a:lnTo>
                <a:lnTo>
                  <a:pt x="59308" y="888"/>
                </a:lnTo>
                <a:lnTo>
                  <a:pt x="55803" y="2717"/>
                </a:lnTo>
                <a:lnTo>
                  <a:pt x="4178" y="29806"/>
                </a:lnTo>
                <a:lnTo>
                  <a:pt x="673" y="31635"/>
                </a:lnTo>
                <a:lnTo>
                  <a:pt x="0" y="33756"/>
                </a:lnTo>
                <a:lnTo>
                  <a:pt x="2666" y="34543"/>
                </a:lnTo>
                <a:lnTo>
                  <a:pt x="42062" y="45999"/>
                </a:lnTo>
                <a:lnTo>
                  <a:pt x="44754" y="46774"/>
                </a:lnTo>
                <a:lnTo>
                  <a:pt x="49822" y="45885"/>
                </a:lnTo>
                <a:lnTo>
                  <a:pt x="53403" y="440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3805033" y="4202383"/>
            <a:ext cx="110451" cy="46774"/>
          </a:xfrm>
          <a:custGeom>
            <a:avLst/>
            <a:gdLst/>
            <a:ahLst/>
            <a:cxnLst/>
            <a:rect l="l" t="t" r="r" b="b"/>
            <a:pathLst>
              <a:path w="110451" h="46774">
                <a:moveTo>
                  <a:pt x="53403" y="44005"/>
                </a:moveTo>
                <a:lnTo>
                  <a:pt x="49822" y="45885"/>
                </a:lnTo>
                <a:lnTo>
                  <a:pt x="44754" y="46774"/>
                </a:lnTo>
                <a:lnTo>
                  <a:pt x="42062" y="45999"/>
                </a:lnTo>
                <a:lnTo>
                  <a:pt x="2666" y="34543"/>
                </a:lnTo>
                <a:lnTo>
                  <a:pt x="0" y="33756"/>
                </a:lnTo>
                <a:lnTo>
                  <a:pt x="673" y="31635"/>
                </a:lnTo>
                <a:lnTo>
                  <a:pt x="4178" y="29806"/>
                </a:lnTo>
                <a:lnTo>
                  <a:pt x="55803" y="2717"/>
                </a:lnTo>
                <a:lnTo>
                  <a:pt x="59308" y="888"/>
                </a:lnTo>
                <a:lnTo>
                  <a:pt x="64363" y="0"/>
                </a:lnTo>
                <a:lnTo>
                  <a:pt x="67119" y="723"/>
                </a:lnTo>
                <a:lnTo>
                  <a:pt x="107695" y="11582"/>
                </a:lnTo>
                <a:lnTo>
                  <a:pt x="110451" y="12306"/>
                </a:lnTo>
                <a:lnTo>
                  <a:pt x="109766" y="14439"/>
                </a:lnTo>
                <a:lnTo>
                  <a:pt x="106184" y="16319"/>
                </a:lnTo>
                <a:lnTo>
                  <a:pt x="53403" y="440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3854113" y="4215895"/>
            <a:ext cx="111899" cy="47536"/>
          </a:xfrm>
          <a:custGeom>
            <a:avLst/>
            <a:gdLst/>
            <a:ahLst/>
            <a:cxnLst/>
            <a:rect l="l" t="t" r="r" b="b"/>
            <a:pathLst>
              <a:path w="111899" h="47536">
                <a:moveTo>
                  <a:pt x="57099" y="2806"/>
                </a:moveTo>
                <a:lnTo>
                  <a:pt x="4317" y="30492"/>
                </a:lnTo>
                <a:lnTo>
                  <a:pt x="736" y="32372"/>
                </a:lnTo>
                <a:lnTo>
                  <a:pt x="0" y="34518"/>
                </a:lnTo>
                <a:lnTo>
                  <a:pt x="2666" y="35306"/>
                </a:lnTo>
                <a:lnTo>
                  <a:pt x="42075" y="46761"/>
                </a:lnTo>
                <a:lnTo>
                  <a:pt x="44742" y="47536"/>
                </a:lnTo>
                <a:lnTo>
                  <a:pt x="49885" y="46609"/>
                </a:lnTo>
                <a:lnTo>
                  <a:pt x="53543" y="44691"/>
                </a:lnTo>
                <a:lnTo>
                  <a:pt x="107492" y="16395"/>
                </a:lnTo>
                <a:lnTo>
                  <a:pt x="111150" y="14478"/>
                </a:lnTo>
                <a:lnTo>
                  <a:pt x="111899" y="12319"/>
                </a:lnTo>
                <a:lnTo>
                  <a:pt x="109143" y="11582"/>
                </a:lnTo>
                <a:lnTo>
                  <a:pt x="68567" y="736"/>
                </a:lnTo>
                <a:lnTo>
                  <a:pt x="65824" y="0"/>
                </a:lnTo>
                <a:lnTo>
                  <a:pt x="60680" y="927"/>
                </a:lnTo>
                <a:lnTo>
                  <a:pt x="57099" y="28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3854113" y="4215895"/>
            <a:ext cx="111899" cy="47536"/>
          </a:xfrm>
          <a:custGeom>
            <a:avLst/>
            <a:gdLst/>
            <a:ahLst/>
            <a:cxnLst/>
            <a:rect l="l" t="t" r="r" b="b"/>
            <a:pathLst>
              <a:path w="111899" h="47536">
                <a:moveTo>
                  <a:pt x="53543" y="44691"/>
                </a:moveTo>
                <a:lnTo>
                  <a:pt x="49885" y="46609"/>
                </a:lnTo>
                <a:lnTo>
                  <a:pt x="44742" y="47536"/>
                </a:lnTo>
                <a:lnTo>
                  <a:pt x="42075" y="46761"/>
                </a:lnTo>
                <a:lnTo>
                  <a:pt x="2666" y="35306"/>
                </a:lnTo>
                <a:lnTo>
                  <a:pt x="0" y="34518"/>
                </a:lnTo>
                <a:lnTo>
                  <a:pt x="736" y="32372"/>
                </a:lnTo>
                <a:lnTo>
                  <a:pt x="4317" y="30492"/>
                </a:lnTo>
                <a:lnTo>
                  <a:pt x="57099" y="2806"/>
                </a:lnTo>
                <a:lnTo>
                  <a:pt x="60680" y="927"/>
                </a:lnTo>
                <a:lnTo>
                  <a:pt x="65824" y="0"/>
                </a:lnTo>
                <a:lnTo>
                  <a:pt x="68567" y="736"/>
                </a:lnTo>
                <a:lnTo>
                  <a:pt x="109143" y="11582"/>
                </a:lnTo>
                <a:lnTo>
                  <a:pt x="111899" y="12319"/>
                </a:lnTo>
                <a:lnTo>
                  <a:pt x="111150" y="14478"/>
                </a:lnTo>
                <a:lnTo>
                  <a:pt x="107492" y="16395"/>
                </a:lnTo>
                <a:lnTo>
                  <a:pt x="53543" y="446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3903201" y="4229412"/>
            <a:ext cx="113347" cy="48298"/>
          </a:xfrm>
          <a:custGeom>
            <a:avLst/>
            <a:gdLst/>
            <a:ahLst/>
            <a:cxnLst/>
            <a:rect l="l" t="t" r="r" b="b"/>
            <a:pathLst>
              <a:path w="113347" h="48298">
                <a:moveTo>
                  <a:pt x="58407" y="2882"/>
                </a:moveTo>
                <a:lnTo>
                  <a:pt x="4457" y="31178"/>
                </a:lnTo>
                <a:lnTo>
                  <a:pt x="787" y="33096"/>
                </a:lnTo>
                <a:lnTo>
                  <a:pt x="0" y="35280"/>
                </a:lnTo>
                <a:lnTo>
                  <a:pt x="2654" y="36067"/>
                </a:lnTo>
                <a:lnTo>
                  <a:pt x="42062" y="47523"/>
                </a:lnTo>
                <a:lnTo>
                  <a:pt x="44742" y="48298"/>
                </a:lnTo>
                <a:lnTo>
                  <a:pt x="49923" y="47345"/>
                </a:lnTo>
                <a:lnTo>
                  <a:pt x="53682" y="45377"/>
                </a:lnTo>
                <a:lnTo>
                  <a:pt x="108800" y="16471"/>
                </a:lnTo>
                <a:lnTo>
                  <a:pt x="112534" y="14516"/>
                </a:lnTo>
                <a:lnTo>
                  <a:pt x="113347" y="12318"/>
                </a:lnTo>
                <a:lnTo>
                  <a:pt x="110591" y="11582"/>
                </a:lnTo>
                <a:lnTo>
                  <a:pt x="70015" y="736"/>
                </a:lnTo>
                <a:lnTo>
                  <a:pt x="67271" y="0"/>
                </a:lnTo>
                <a:lnTo>
                  <a:pt x="62064" y="965"/>
                </a:lnTo>
                <a:lnTo>
                  <a:pt x="58407" y="28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3903201" y="4229412"/>
            <a:ext cx="113347" cy="48298"/>
          </a:xfrm>
          <a:custGeom>
            <a:avLst/>
            <a:gdLst/>
            <a:ahLst/>
            <a:cxnLst/>
            <a:rect l="l" t="t" r="r" b="b"/>
            <a:pathLst>
              <a:path w="113347" h="48298">
                <a:moveTo>
                  <a:pt x="53682" y="45377"/>
                </a:moveTo>
                <a:lnTo>
                  <a:pt x="49923" y="47345"/>
                </a:lnTo>
                <a:lnTo>
                  <a:pt x="44742" y="48298"/>
                </a:lnTo>
                <a:lnTo>
                  <a:pt x="42062" y="47523"/>
                </a:lnTo>
                <a:lnTo>
                  <a:pt x="2654" y="36067"/>
                </a:lnTo>
                <a:lnTo>
                  <a:pt x="0" y="35280"/>
                </a:lnTo>
                <a:lnTo>
                  <a:pt x="787" y="33096"/>
                </a:lnTo>
                <a:lnTo>
                  <a:pt x="4457" y="31178"/>
                </a:lnTo>
                <a:lnTo>
                  <a:pt x="58407" y="2882"/>
                </a:lnTo>
                <a:lnTo>
                  <a:pt x="62064" y="965"/>
                </a:lnTo>
                <a:lnTo>
                  <a:pt x="67271" y="0"/>
                </a:lnTo>
                <a:lnTo>
                  <a:pt x="70015" y="736"/>
                </a:lnTo>
                <a:lnTo>
                  <a:pt x="110591" y="11582"/>
                </a:lnTo>
                <a:lnTo>
                  <a:pt x="113347" y="12318"/>
                </a:lnTo>
                <a:lnTo>
                  <a:pt x="112534" y="14516"/>
                </a:lnTo>
                <a:lnTo>
                  <a:pt x="108800" y="16471"/>
                </a:lnTo>
                <a:lnTo>
                  <a:pt x="53682" y="453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3952276" y="4242931"/>
            <a:ext cx="114795" cy="49060"/>
          </a:xfrm>
          <a:custGeom>
            <a:avLst/>
            <a:gdLst/>
            <a:ahLst/>
            <a:cxnLst/>
            <a:rect l="l" t="t" r="r" b="b"/>
            <a:pathLst>
              <a:path w="114795" h="49060">
                <a:moveTo>
                  <a:pt x="59728" y="2946"/>
                </a:moveTo>
                <a:lnTo>
                  <a:pt x="4610" y="31851"/>
                </a:lnTo>
                <a:lnTo>
                  <a:pt x="850" y="33820"/>
                </a:lnTo>
                <a:lnTo>
                  <a:pt x="0" y="36042"/>
                </a:lnTo>
                <a:lnTo>
                  <a:pt x="2667" y="36817"/>
                </a:lnTo>
                <a:lnTo>
                  <a:pt x="42075" y="48285"/>
                </a:lnTo>
                <a:lnTo>
                  <a:pt x="44742" y="49060"/>
                </a:lnTo>
                <a:lnTo>
                  <a:pt x="50012" y="48069"/>
                </a:lnTo>
                <a:lnTo>
                  <a:pt x="53835" y="46062"/>
                </a:lnTo>
                <a:lnTo>
                  <a:pt x="110109" y="16535"/>
                </a:lnTo>
                <a:lnTo>
                  <a:pt x="113931" y="14541"/>
                </a:lnTo>
                <a:lnTo>
                  <a:pt x="114795" y="12319"/>
                </a:lnTo>
                <a:lnTo>
                  <a:pt x="112039" y="11582"/>
                </a:lnTo>
                <a:lnTo>
                  <a:pt x="71475" y="736"/>
                </a:lnTo>
                <a:lnTo>
                  <a:pt x="68719" y="0"/>
                </a:lnTo>
                <a:lnTo>
                  <a:pt x="63461" y="990"/>
                </a:lnTo>
                <a:lnTo>
                  <a:pt x="59728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3952276" y="4242931"/>
            <a:ext cx="114795" cy="49060"/>
          </a:xfrm>
          <a:custGeom>
            <a:avLst/>
            <a:gdLst/>
            <a:ahLst/>
            <a:cxnLst/>
            <a:rect l="l" t="t" r="r" b="b"/>
            <a:pathLst>
              <a:path w="114795" h="49060">
                <a:moveTo>
                  <a:pt x="53835" y="46062"/>
                </a:moveTo>
                <a:lnTo>
                  <a:pt x="50012" y="48069"/>
                </a:lnTo>
                <a:lnTo>
                  <a:pt x="44742" y="49060"/>
                </a:lnTo>
                <a:lnTo>
                  <a:pt x="42075" y="48285"/>
                </a:lnTo>
                <a:lnTo>
                  <a:pt x="2667" y="36817"/>
                </a:lnTo>
                <a:lnTo>
                  <a:pt x="0" y="36042"/>
                </a:lnTo>
                <a:lnTo>
                  <a:pt x="850" y="33820"/>
                </a:lnTo>
                <a:lnTo>
                  <a:pt x="4610" y="31851"/>
                </a:lnTo>
                <a:lnTo>
                  <a:pt x="59728" y="2946"/>
                </a:lnTo>
                <a:lnTo>
                  <a:pt x="63461" y="990"/>
                </a:lnTo>
                <a:lnTo>
                  <a:pt x="68719" y="0"/>
                </a:lnTo>
                <a:lnTo>
                  <a:pt x="71475" y="736"/>
                </a:lnTo>
                <a:lnTo>
                  <a:pt x="112039" y="11582"/>
                </a:lnTo>
                <a:lnTo>
                  <a:pt x="114795" y="12319"/>
                </a:lnTo>
                <a:lnTo>
                  <a:pt x="113931" y="14541"/>
                </a:lnTo>
                <a:lnTo>
                  <a:pt x="110109" y="16535"/>
                </a:lnTo>
                <a:lnTo>
                  <a:pt x="53835" y="460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4001343" y="4256443"/>
            <a:ext cx="116255" cy="49834"/>
          </a:xfrm>
          <a:custGeom>
            <a:avLst/>
            <a:gdLst/>
            <a:ahLst/>
            <a:cxnLst/>
            <a:rect l="l" t="t" r="r" b="b"/>
            <a:pathLst>
              <a:path w="116255" h="49834">
                <a:moveTo>
                  <a:pt x="61048" y="3022"/>
                </a:moveTo>
                <a:lnTo>
                  <a:pt x="4762" y="32550"/>
                </a:lnTo>
                <a:lnTo>
                  <a:pt x="939" y="34556"/>
                </a:lnTo>
                <a:lnTo>
                  <a:pt x="0" y="36804"/>
                </a:lnTo>
                <a:lnTo>
                  <a:pt x="2666" y="37592"/>
                </a:lnTo>
                <a:lnTo>
                  <a:pt x="42075" y="49060"/>
                </a:lnTo>
                <a:lnTo>
                  <a:pt x="44767" y="49834"/>
                </a:lnTo>
                <a:lnTo>
                  <a:pt x="50076" y="48806"/>
                </a:lnTo>
                <a:lnTo>
                  <a:pt x="53975" y="46761"/>
                </a:lnTo>
                <a:lnTo>
                  <a:pt x="111429" y="16624"/>
                </a:lnTo>
                <a:lnTo>
                  <a:pt x="115341" y="14579"/>
                </a:lnTo>
                <a:lnTo>
                  <a:pt x="116255" y="12331"/>
                </a:lnTo>
                <a:lnTo>
                  <a:pt x="113499" y="11595"/>
                </a:lnTo>
                <a:lnTo>
                  <a:pt x="72936" y="749"/>
                </a:lnTo>
                <a:lnTo>
                  <a:pt x="70192" y="0"/>
                </a:lnTo>
                <a:lnTo>
                  <a:pt x="64858" y="1028"/>
                </a:lnTo>
                <a:lnTo>
                  <a:pt x="61048" y="30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4001343" y="4256443"/>
            <a:ext cx="116255" cy="49834"/>
          </a:xfrm>
          <a:custGeom>
            <a:avLst/>
            <a:gdLst/>
            <a:ahLst/>
            <a:cxnLst/>
            <a:rect l="l" t="t" r="r" b="b"/>
            <a:pathLst>
              <a:path w="116255" h="49834">
                <a:moveTo>
                  <a:pt x="53975" y="46761"/>
                </a:moveTo>
                <a:lnTo>
                  <a:pt x="50076" y="48806"/>
                </a:lnTo>
                <a:lnTo>
                  <a:pt x="44767" y="49834"/>
                </a:lnTo>
                <a:lnTo>
                  <a:pt x="42075" y="49060"/>
                </a:lnTo>
                <a:lnTo>
                  <a:pt x="2666" y="37592"/>
                </a:lnTo>
                <a:lnTo>
                  <a:pt x="0" y="36804"/>
                </a:lnTo>
                <a:lnTo>
                  <a:pt x="939" y="34556"/>
                </a:lnTo>
                <a:lnTo>
                  <a:pt x="4762" y="32550"/>
                </a:lnTo>
                <a:lnTo>
                  <a:pt x="61048" y="3022"/>
                </a:lnTo>
                <a:lnTo>
                  <a:pt x="64858" y="1028"/>
                </a:lnTo>
                <a:lnTo>
                  <a:pt x="70192" y="0"/>
                </a:lnTo>
                <a:lnTo>
                  <a:pt x="72936" y="749"/>
                </a:lnTo>
                <a:lnTo>
                  <a:pt x="113499" y="11595"/>
                </a:lnTo>
                <a:lnTo>
                  <a:pt x="116255" y="12331"/>
                </a:lnTo>
                <a:lnTo>
                  <a:pt x="115341" y="14579"/>
                </a:lnTo>
                <a:lnTo>
                  <a:pt x="111429" y="16624"/>
                </a:lnTo>
                <a:lnTo>
                  <a:pt x="53975" y="467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4050412" y="4269958"/>
            <a:ext cx="117716" cy="50596"/>
          </a:xfrm>
          <a:custGeom>
            <a:avLst/>
            <a:gdLst/>
            <a:ahLst/>
            <a:cxnLst/>
            <a:rect l="l" t="t" r="r" b="b"/>
            <a:pathLst>
              <a:path w="117716" h="50596">
                <a:moveTo>
                  <a:pt x="62369" y="3111"/>
                </a:moveTo>
                <a:lnTo>
                  <a:pt x="4902" y="33248"/>
                </a:lnTo>
                <a:lnTo>
                  <a:pt x="1016" y="35280"/>
                </a:lnTo>
                <a:lnTo>
                  <a:pt x="0" y="37579"/>
                </a:lnTo>
                <a:lnTo>
                  <a:pt x="2692" y="38354"/>
                </a:lnTo>
                <a:lnTo>
                  <a:pt x="42087" y="49822"/>
                </a:lnTo>
                <a:lnTo>
                  <a:pt x="44767" y="50596"/>
                </a:lnTo>
                <a:lnTo>
                  <a:pt x="50165" y="49530"/>
                </a:lnTo>
                <a:lnTo>
                  <a:pt x="54140" y="47447"/>
                </a:lnTo>
                <a:lnTo>
                  <a:pt x="112750" y="16700"/>
                </a:lnTo>
                <a:lnTo>
                  <a:pt x="116738" y="14617"/>
                </a:lnTo>
                <a:lnTo>
                  <a:pt x="117716" y="12331"/>
                </a:lnTo>
                <a:lnTo>
                  <a:pt x="114985" y="11595"/>
                </a:lnTo>
                <a:lnTo>
                  <a:pt x="74383" y="736"/>
                </a:lnTo>
                <a:lnTo>
                  <a:pt x="71666" y="0"/>
                </a:lnTo>
                <a:lnTo>
                  <a:pt x="66268" y="1066"/>
                </a:lnTo>
                <a:lnTo>
                  <a:pt x="62369" y="31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4050412" y="4269958"/>
            <a:ext cx="117716" cy="50596"/>
          </a:xfrm>
          <a:custGeom>
            <a:avLst/>
            <a:gdLst/>
            <a:ahLst/>
            <a:cxnLst/>
            <a:rect l="l" t="t" r="r" b="b"/>
            <a:pathLst>
              <a:path w="117716" h="50596">
                <a:moveTo>
                  <a:pt x="54140" y="47447"/>
                </a:moveTo>
                <a:lnTo>
                  <a:pt x="50165" y="49530"/>
                </a:lnTo>
                <a:lnTo>
                  <a:pt x="44767" y="50596"/>
                </a:lnTo>
                <a:lnTo>
                  <a:pt x="42087" y="49822"/>
                </a:lnTo>
                <a:lnTo>
                  <a:pt x="2692" y="38354"/>
                </a:lnTo>
                <a:lnTo>
                  <a:pt x="0" y="37579"/>
                </a:lnTo>
                <a:lnTo>
                  <a:pt x="1016" y="35280"/>
                </a:lnTo>
                <a:lnTo>
                  <a:pt x="4902" y="33248"/>
                </a:lnTo>
                <a:lnTo>
                  <a:pt x="62369" y="3111"/>
                </a:lnTo>
                <a:lnTo>
                  <a:pt x="66268" y="1066"/>
                </a:lnTo>
                <a:lnTo>
                  <a:pt x="71666" y="0"/>
                </a:lnTo>
                <a:lnTo>
                  <a:pt x="74383" y="736"/>
                </a:lnTo>
                <a:lnTo>
                  <a:pt x="114985" y="11595"/>
                </a:lnTo>
                <a:lnTo>
                  <a:pt x="117716" y="12331"/>
                </a:lnTo>
                <a:lnTo>
                  <a:pt x="116738" y="14617"/>
                </a:lnTo>
                <a:lnTo>
                  <a:pt x="112750" y="16700"/>
                </a:lnTo>
                <a:lnTo>
                  <a:pt x="54140" y="474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4099512" y="4283478"/>
            <a:ext cx="119151" cy="51346"/>
          </a:xfrm>
          <a:custGeom>
            <a:avLst/>
            <a:gdLst/>
            <a:ahLst/>
            <a:cxnLst/>
            <a:rect l="l" t="t" r="r" b="b"/>
            <a:pathLst>
              <a:path w="119151" h="51346">
                <a:moveTo>
                  <a:pt x="54267" y="48132"/>
                </a:moveTo>
                <a:lnTo>
                  <a:pt x="114033" y="16776"/>
                </a:lnTo>
                <a:lnTo>
                  <a:pt x="118097" y="14643"/>
                </a:lnTo>
                <a:lnTo>
                  <a:pt x="119151" y="12318"/>
                </a:lnTo>
                <a:lnTo>
                  <a:pt x="116395" y="11582"/>
                </a:lnTo>
                <a:lnTo>
                  <a:pt x="75818" y="723"/>
                </a:lnTo>
                <a:lnTo>
                  <a:pt x="73101" y="0"/>
                </a:lnTo>
                <a:lnTo>
                  <a:pt x="67640" y="1092"/>
                </a:lnTo>
                <a:lnTo>
                  <a:pt x="63652" y="3187"/>
                </a:lnTo>
                <a:lnTo>
                  <a:pt x="5041" y="33921"/>
                </a:lnTo>
                <a:lnTo>
                  <a:pt x="1054" y="36004"/>
                </a:lnTo>
                <a:lnTo>
                  <a:pt x="0" y="38328"/>
                </a:lnTo>
                <a:lnTo>
                  <a:pt x="2666" y="39115"/>
                </a:lnTo>
                <a:lnTo>
                  <a:pt x="42062" y="50571"/>
                </a:lnTo>
                <a:lnTo>
                  <a:pt x="44729" y="51346"/>
                </a:lnTo>
                <a:lnTo>
                  <a:pt x="50190" y="50253"/>
                </a:lnTo>
                <a:lnTo>
                  <a:pt x="54267" y="481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4099512" y="4283478"/>
            <a:ext cx="119151" cy="51346"/>
          </a:xfrm>
          <a:custGeom>
            <a:avLst/>
            <a:gdLst/>
            <a:ahLst/>
            <a:cxnLst/>
            <a:rect l="l" t="t" r="r" b="b"/>
            <a:pathLst>
              <a:path w="119151" h="51346">
                <a:moveTo>
                  <a:pt x="54267" y="48132"/>
                </a:moveTo>
                <a:lnTo>
                  <a:pt x="50190" y="50253"/>
                </a:lnTo>
                <a:lnTo>
                  <a:pt x="44729" y="51346"/>
                </a:lnTo>
                <a:lnTo>
                  <a:pt x="42062" y="50571"/>
                </a:lnTo>
                <a:lnTo>
                  <a:pt x="2666" y="39115"/>
                </a:lnTo>
                <a:lnTo>
                  <a:pt x="0" y="38328"/>
                </a:lnTo>
                <a:lnTo>
                  <a:pt x="1054" y="36004"/>
                </a:lnTo>
                <a:lnTo>
                  <a:pt x="5041" y="33921"/>
                </a:lnTo>
                <a:lnTo>
                  <a:pt x="63652" y="3187"/>
                </a:lnTo>
                <a:lnTo>
                  <a:pt x="67640" y="1092"/>
                </a:lnTo>
                <a:lnTo>
                  <a:pt x="73101" y="0"/>
                </a:lnTo>
                <a:lnTo>
                  <a:pt x="75818" y="723"/>
                </a:lnTo>
                <a:lnTo>
                  <a:pt x="116395" y="11582"/>
                </a:lnTo>
                <a:lnTo>
                  <a:pt x="119151" y="12318"/>
                </a:lnTo>
                <a:lnTo>
                  <a:pt x="118097" y="14643"/>
                </a:lnTo>
                <a:lnTo>
                  <a:pt x="114033" y="16776"/>
                </a:lnTo>
                <a:lnTo>
                  <a:pt x="54267" y="481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4148592" y="4296995"/>
            <a:ext cx="120599" cy="52120"/>
          </a:xfrm>
          <a:custGeom>
            <a:avLst/>
            <a:gdLst/>
            <a:ahLst/>
            <a:cxnLst/>
            <a:rect l="l" t="t" r="r" b="b"/>
            <a:pathLst>
              <a:path w="120599" h="52120">
                <a:moveTo>
                  <a:pt x="64947" y="3263"/>
                </a:moveTo>
                <a:lnTo>
                  <a:pt x="5194" y="34620"/>
                </a:lnTo>
                <a:lnTo>
                  <a:pt x="1117" y="36741"/>
                </a:lnTo>
                <a:lnTo>
                  <a:pt x="0" y="39090"/>
                </a:lnTo>
                <a:lnTo>
                  <a:pt x="2654" y="39878"/>
                </a:lnTo>
                <a:lnTo>
                  <a:pt x="42062" y="51333"/>
                </a:lnTo>
                <a:lnTo>
                  <a:pt x="44742" y="52120"/>
                </a:lnTo>
                <a:lnTo>
                  <a:pt x="50241" y="50990"/>
                </a:lnTo>
                <a:lnTo>
                  <a:pt x="54381" y="48818"/>
                </a:lnTo>
                <a:lnTo>
                  <a:pt x="115354" y="16840"/>
                </a:lnTo>
                <a:lnTo>
                  <a:pt x="119494" y="14681"/>
                </a:lnTo>
                <a:lnTo>
                  <a:pt x="120599" y="12319"/>
                </a:lnTo>
                <a:lnTo>
                  <a:pt x="117856" y="11582"/>
                </a:lnTo>
                <a:lnTo>
                  <a:pt x="77279" y="736"/>
                </a:lnTo>
                <a:lnTo>
                  <a:pt x="74549" y="0"/>
                </a:lnTo>
                <a:lnTo>
                  <a:pt x="69024" y="1130"/>
                </a:lnTo>
                <a:lnTo>
                  <a:pt x="64947" y="32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4148592" y="4296995"/>
            <a:ext cx="120599" cy="52120"/>
          </a:xfrm>
          <a:custGeom>
            <a:avLst/>
            <a:gdLst/>
            <a:ahLst/>
            <a:cxnLst/>
            <a:rect l="l" t="t" r="r" b="b"/>
            <a:pathLst>
              <a:path w="120599" h="52120">
                <a:moveTo>
                  <a:pt x="54381" y="48818"/>
                </a:moveTo>
                <a:lnTo>
                  <a:pt x="50241" y="50990"/>
                </a:lnTo>
                <a:lnTo>
                  <a:pt x="44742" y="52120"/>
                </a:lnTo>
                <a:lnTo>
                  <a:pt x="42062" y="51333"/>
                </a:lnTo>
                <a:lnTo>
                  <a:pt x="2654" y="39878"/>
                </a:lnTo>
                <a:lnTo>
                  <a:pt x="0" y="39090"/>
                </a:lnTo>
                <a:lnTo>
                  <a:pt x="1117" y="36741"/>
                </a:lnTo>
                <a:lnTo>
                  <a:pt x="5194" y="34620"/>
                </a:lnTo>
                <a:lnTo>
                  <a:pt x="64947" y="3263"/>
                </a:lnTo>
                <a:lnTo>
                  <a:pt x="69024" y="1130"/>
                </a:lnTo>
                <a:lnTo>
                  <a:pt x="74549" y="0"/>
                </a:lnTo>
                <a:lnTo>
                  <a:pt x="77279" y="736"/>
                </a:lnTo>
                <a:lnTo>
                  <a:pt x="117856" y="11582"/>
                </a:lnTo>
                <a:lnTo>
                  <a:pt x="120599" y="12319"/>
                </a:lnTo>
                <a:lnTo>
                  <a:pt x="119494" y="14681"/>
                </a:lnTo>
                <a:lnTo>
                  <a:pt x="115354" y="16840"/>
                </a:lnTo>
                <a:lnTo>
                  <a:pt x="54381" y="4881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3645425" y="4207583"/>
            <a:ext cx="106197" cy="45948"/>
          </a:xfrm>
          <a:custGeom>
            <a:avLst/>
            <a:gdLst/>
            <a:ahLst/>
            <a:cxnLst/>
            <a:rect l="l" t="t" r="r" b="b"/>
            <a:pathLst>
              <a:path w="106197" h="45948">
                <a:moveTo>
                  <a:pt x="53238" y="2539"/>
                </a:moveTo>
                <a:lnTo>
                  <a:pt x="3949" y="28384"/>
                </a:lnTo>
                <a:lnTo>
                  <a:pt x="609" y="30137"/>
                </a:lnTo>
                <a:lnTo>
                  <a:pt x="0" y="32219"/>
                </a:lnTo>
                <a:lnTo>
                  <a:pt x="2590" y="33045"/>
                </a:lnTo>
                <a:lnTo>
                  <a:pt x="40830" y="45123"/>
                </a:lnTo>
                <a:lnTo>
                  <a:pt x="43421" y="45948"/>
                </a:lnTo>
                <a:lnTo>
                  <a:pt x="48298" y="45148"/>
                </a:lnTo>
                <a:lnTo>
                  <a:pt x="51714" y="43357"/>
                </a:lnTo>
                <a:lnTo>
                  <a:pt x="102171" y="16890"/>
                </a:lnTo>
                <a:lnTo>
                  <a:pt x="105600" y="15100"/>
                </a:lnTo>
                <a:lnTo>
                  <a:pt x="106197" y="13017"/>
                </a:lnTo>
                <a:lnTo>
                  <a:pt x="103530" y="12242"/>
                </a:lnTo>
                <a:lnTo>
                  <a:pt x="64135" y="774"/>
                </a:lnTo>
                <a:lnTo>
                  <a:pt x="61455" y="0"/>
                </a:lnTo>
                <a:lnTo>
                  <a:pt x="56578" y="787"/>
                </a:lnTo>
                <a:lnTo>
                  <a:pt x="53238" y="25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3645425" y="4207583"/>
            <a:ext cx="106197" cy="45948"/>
          </a:xfrm>
          <a:custGeom>
            <a:avLst/>
            <a:gdLst/>
            <a:ahLst/>
            <a:cxnLst/>
            <a:rect l="l" t="t" r="r" b="b"/>
            <a:pathLst>
              <a:path w="106197" h="45948">
                <a:moveTo>
                  <a:pt x="51714" y="43357"/>
                </a:moveTo>
                <a:lnTo>
                  <a:pt x="48298" y="45148"/>
                </a:lnTo>
                <a:lnTo>
                  <a:pt x="43421" y="45948"/>
                </a:lnTo>
                <a:lnTo>
                  <a:pt x="40830" y="45123"/>
                </a:lnTo>
                <a:lnTo>
                  <a:pt x="2590" y="33045"/>
                </a:lnTo>
                <a:lnTo>
                  <a:pt x="0" y="32219"/>
                </a:lnTo>
                <a:lnTo>
                  <a:pt x="609" y="30137"/>
                </a:lnTo>
                <a:lnTo>
                  <a:pt x="3949" y="28384"/>
                </a:lnTo>
                <a:lnTo>
                  <a:pt x="53238" y="2539"/>
                </a:lnTo>
                <a:lnTo>
                  <a:pt x="56578" y="787"/>
                </a:lnTo>
                <a:lnTo>
                  <a:pt x="61455" y="0"/>
                </a:lnTo>
                <a:lnTo>
                  <a:pt x="64135" y="774"/>
                </a:lnTo>
                <a:lnTo>
                  <a:pt x="103530" y="12242"/>
                </a:lnTo>
                <a:lnTo>
                  <a:pt x="106197" y="13017"/>
                </a:lnTo>
                <a:lnTo>
                  <a:pt x="105600" y="15100"/>
                </a:lnTo>
                <a:lnTo>
                  <a:pt x="102171" y="16890"/>
                </a:lnTo>
                <a:lnTo>
                  <a:pt x="51714" y="433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3693055" y="4221851"/>
            <a:ext cx="107657" cy="46723"/>
          </a:xfrm>
          <a:custGeom>
            <a:avLst/>
            <a:gdLst/>
            <a:ahLst/>
            <a:cxnLst/>
            <a:rect l="l" t="t" r="r" b="b"/>
            <a:pathLst>
              <a:path w="107657" h="46723">
                <a:moveTo>
                  <a:pt x="54533" y="2628"/>
                </a:moveTo>
                <a:lnTo>
                  <a:pt x="4089" y="29095"/>
                </a:lnTo>
                <a:lnTo>
                  <a:pt x="673" y="30886"/>
                </a:lnTo>
                <a:lnTo>
                  <a:pt x="0" y="33007"/>
                </a:lnTo>
                <a:lnTo>
                  <a:pt x="2578" y="33820"/>
                </a:lnTo>
                <a:lnTo>
                  <a:pt x="40830" y="45897"/>
                </a:lnTo>
                <a:lnTo>
                  <a:pt x="43408" y="46723"/>
                </a:lnTo>
                <a:lnTo>
                  <a:pt x="48348" y="45885"/>
                </a:lnTo>
                <a:lnTo>
                  <a:pt x="51854" y="44056"/>
                </a:lnTo>
                <a:lnTo>
                  <a:pt x="103479" y="16979"/>
                </a:lnTo>
                <a:lnTo>
                  <a:pt x="106984" y="15151"/>
                </a:lnTo>
                <a:lnTo>
                  <a:pt x="107657" y="13030"/>
                </a:lnTo>
                <a:lnTo>
                  <a:pt x="104978" y="12255"/>
                </a:lnTo>
                <a:lnTo>
                  <a:pt x="65570" y="787"/>
                </a:lnTo>
                <a:lnTo>
                  <a:pt x="62903" y="0"/>
                </a:lnTo>
                <a:lnTo>
                  <a:pt x="57962" y="838"/>
                </a:lnTo>
                <a:lnTo>
                  <a:pt x="54533" y="26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3693055" y="4221851"/>
            <a:ext cx="107657" cy="46723"/>
          </a:xfrm>
          <a:custGeom>
            <a:avLst/>
            <a:gdLst/>
            <a:ahLst/>
            <a:cxnLst/>
            <a:rect l="l" t="t" r="r" b="b"/>
            <a:pathLst>
              <a:path w="107657" h="46723">
                <a:moveTo>
                  <a:pt x="51854" y="44056"/>
                </a:moveTo>
                <a:lnTo>
                  <a:pt x="48348" y="45885"/>
                </a:lnTo>
                <a:lnTo>
                  <a:pt x="43408" y="46723"/>
                </a:lnTo>
                <a:lnTo>
                  <a:pt x="40830" y="45897"/>
                </a:lnTo>
                <a:lnTo>
                  <a:pt x="2578" y="33820"/>
                </a:lnTo>
                <a:lnTo>
                  <a:pt x="0" y="33007"/>
                </a:lnTo>
                <a:lnTo>
                  <a:pt x="673" y="30886"/>
                </a:lnTo>
                <a:lnTo>
                  <a:pt x="4089" y="29095"/>
                </a:lnTo>
                <a:lnTo>
                  <a:pt x="54533" y="2628"/>
                </a:lnTo>
                <a:lnTo>
                  <a:pt x="57962" y="838"/>
                </a:lnTo>
                <a:lnTo>
                  <a:pt x="62903" y="0"/>
                </a:lnTo>
                <a:lnTo>
                  <a:pt x="65570" y="787"/>
                </a:lnTo>
                <a:lnTo>
                  <a:pt x="104978" y="12255"/>
                </a:lnTo>
                <a:lnTo>
                  <a:pt x="107657" y="13030"/>
                </a:lnTo>
                <a:lnTo>
                  <a:pt x="106984" y="15151"/>
                </a:lnTo>
                <a:lnTo>
                  <a:pt x="103479" y="16979"/>
                </a:lnTo>
                <a:lnTo>
                  <a:pt x="51854" y="440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3740672" y="4236143"/>
            <a:ext cx="109118" cy="47472"/>
          </a:xfrm>
          <a:custGeom>
            <a:avLst/>
            <a:gdLst/>
            <a:ahLst/>
            <a:cxnLst/>
            <a:rect l="l" t="t" r="r" b="b"/>
            <a:pathLst>
              <a:path w="109118" h="47472">
                <a:moveTo>
                  <a:pt x="52006" y="44729"/>
                </a:moveTo>
                <a:lnTo>
                  <a:pt x="104787" y="17056"/>
                </a:lnTo>
                <a:lnTo>
                  <a:pt x="108369" y="15163"/>
                </a:lnTo>
                <a:lnTo>
                  <a:pt x="109118" y="13017"/>
                </a:lnTo>
                <a:lnTo>
                  <a:pt x="106413" y="12242"/>
                </a:lnTo>
                <a:lnTo>
                  <a:pt x="67030" y="787"/>
                </a:lnTo>
                <a:lnTo>
                  <a:pt x="64363" y="0"/>
                </a:lnTo>
                <a:lnTo>
                  <a:pt x="59359" y="863"/>
                </a:lnTo>
                <a:lnTo>
                  <a:pt x="55854" y="2692"/>
                </a:lnTo>
                <a:lnTo>
                  <a:pt x="4241" y="29768"/>
                </a:lnTo>
                <a:lnTo>
                  <a:pt x="736" y="31597"/>
                </a:lnTo>
                <a:lnTo>
                  <a:pt x="0" y="33756"/>
                </a:lnTo>
                <a:lnTo>
                  <a:pt x="2590" y="34569"/>
                </a:lnTo>
                <a:lnTo>
                  <a:pt x="40830" y="46659"/>
                </a:lnTo>
                <a:lnTo>
                  <a:pt x="43421" y="47472"/>
                </a:lnTo>
                <a:lnTo>
                  <a:pt x="48425" y="46608"/>
                </a:lnTo>
                <a:lnTo>
                  <a:pt x="52006" y="447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3740672" y="4236143"/>
            <a:ext cx="109118" cy="47472"/>
          </a:xfrm>
          <a:custGeom>
            <a:avLst/>
            <a:gdLst/>
            <a:ahLst/>
            <a:cxnLst/>
            <a:rect l="l" t="t" r="r" b="b"/>
            <a:pathLst>
              <a:path w="109118" h="47472">
                <a:moveTo>
                  <a:pt x="52006" y="44729"/>
                </a:moveTo>
                <a:lnTo>
                  <a:pt x="48425" y="46608"/>
                </a:lnTo>
                <a:lnTo>
                  <a:pt x="43421" y="47472"/>
                </a:lnTo>
                <a:lnTo>
                  <a:pt x="40830" y="46659"/>
                </a:lnTo>
                <a:lnTo>
                  <a:pt x="2590" y="34569"/>
                </a:lnTo>
                <a:lnTo>
                  <a:pt x="0" y="33756"/>
                </a:lnTo>
                <a:lnTo>
                  <a:pt x="736" y="31597"/>
                </a:lnTo>
                <a:lnTo>
                  <a:pt x="4241" y="29768"/>
                </a:lnTo>
                <a:lnTo>
                  <a:pt x="55854" y="2692"/>
                </a:lnTo>
                <a:lnTo>
                  <a:pt x="59359" y="863"/>
                </a:lnTo>
                <a:lnTo>
                  <a:pt x="64363" y="0"/>
                </a:lnTo>
                <a:lnTo>
                  <a:pt x="67030" y="787"/>
                </a:lnTo>
                <a:lnTo>
                  <a:pt x="106413" y="12242"/>
                </a:lnTo>
                <a:lnTo>
                  <a:pt x="109118" y="13017"/>
                </a:lnTo>
                <a:lnTo>
                  <a:pt x="108369" y="15163"/>
                </a:lnTo>
                <a:lnTo>
                  <a:pt x="104787" y="17056"/>
                </a:lnTo>
                <a:lnTo>
                  <a:pt x="52006" y="447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3788289" y="4250423"/>
            <a:ext cx="110566" cy="48234"/>
          </a:xfrm>
          <a:custGeom>
            <a:avLst/>
            <a:gdLst/>
            <a:ahLst/>
            <a:cxnLst/>
            <a:rect l="l" t="t" r="r" b="b"/>
            <a:pathLst>
              <a:path w="110566" h="48234">
                <a:moveTo>
                  <a:pt x="57175" y="2768"/>
                </a:moveTo>
                <a:lnTo>
                  <a:pt x="4394" y="30454"/>
                </a:lnTo>
                <a:lnTo>
                  <a:pt x="812" y="32321"/>
                </a:lnTo>
                <a:lnTo>
                  <a:pt x="0" y="34518"/>
                </a:lnTo>
                <a:lnTo>
                  <a:pt x="2603" y="35331"/>
                </a:lnTo>
                <a:lnTo>
                  <a:pt x="40830" y="47409"/>
                </a:lnTo>
                <a:lnTo>
                  <a:pt x="43433" y="48234"/>
                </a:lnTo>
                <a:lnTo>
                  <a:pt x="48488" y="47332"/>
                </a:lnTo>
                <a:lnTo>
                  <a:pt x="52158" y="45415"/>
                </a:lnTo>
                <a:lnTo>
                  <a:pt x="106108" y="17119"/>
                </a:lnTo>
                <a:lnTo>
                  <a:pt x="109778" y="15201"/>
                </a:lnTo>
                <a:lnTo>
                  <a:pt x="110566" y="13017"/>
                </a:lnTo>
                <a:lnTo>
                  <a:pt x="107899" y="12230"/>
                </a:lnTo>
                <a:lnTo>
                  <a:pt x="68491" y="774"/>
                </a:lnTo>
                <a:lnTo>
                  <a:pt x="65824" y="0"/>
                </a:lnTo>
                <a:lnTo>
                  <a:pt x="60756" y="889"/>
                </a:lnTo>
                <a:lnTo>
                  <a:pt x="57175" y="27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3788289" y="4250423"/>
            <a:ext cx="110566" cy="48234"/>
          </a:xfrm>
          <a:custGeom>
            <a:avLst/>
            <a:gdLst/>
            <a:ahLst/>
            <a:cxnLst/>
            <a:rect l="l" t="t" r="r" b="b"/>
            <a:pathLst>
              <a:path w="110566" h="48234">
                <a:moveTo>
                  <a:pt x="52158" y="45415"/>
                </a:moveTo>
                <a:lnTo>
                  <a:pt x="48488" y="47332"/>
                </a:lnTo>
                <a:lnTo>
                  <a:pt x="43433" y="48234"/>
                </a:lnTo>
                <a:lnTo>
                  <a:pt x="40830" y="47409"/>
                </a:lnTo>
                <a:lnTo>
                  <a:pt x="2603" y="35331"/>
                </a:lnTo>
                <a:lnTo>
                  <a:pt x="0" y="34518"/>
                </a:lnTo>
                <a:lnTo>
                  <a:pt x="812" y="32321"/>
                </a:lnTo>
                <a:lnTo>
                  <a:pt x="4394" y="30454"/>
                </a:lnTo>
                <a:lnTo>
                  <a:pt x="57175" y="2768"/>
                </a:lnTo>
                <a:lnTo>
                  <a:pt x="60756" y="889"/>
                </a:lnTo>
                <a:lnTo>
                  <a:pt x="65824" y="0"/>
                </a:lnTo>
                <a:lnTo>
                  <a:pt x="68491" y="774"/>
                </a:lnTo>
                <a:lnTo>
                  <a:pt x="107899" y="12230"/>
                </a:lnTo>
                <a:lnTo>
                  <a:pt x="110566" y="13017"/>
                </a:lnTo>
                <a:lnTo>
                  <a:pt x="109778" y="15201"/>
                </a:lnTo>
                <a:lnTo>
                  <a:pt x="106108" y="17119"/>
                </a:lnTo>
                <a:lnTo>
                  <a:pt x="52158" y="454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3835924" y="4264693"/>
            <a:ext cx="112026" cy="48996"/>
          </a:xfrm>
          <a:custGeom>
            <a:avLst/>
            <a:gdLst/>
            <a:ahLst/>
            <a:cxnLst/>
            <a:rect l="l" t="t" r="r" b="b"/>
            <a:pathLst>
              <a:path w="112026" h="48996">
                <a:moveTo>
                  <a:pt x="58470" y="2844"/>
                </a:moveTo>
                <a:lnTo>
                  <a:pt x="4521" y="31140"/>
                </a:lnTo>
                <a:lnTo>
                  <a:pt x="850" y="33070"/>
                </a:lnTo>
                <a:lnTo>
                  <a:pt x="0" y="35293"/>
                </a:lnTo>
                <a:lnTo>
                  <a:pt x="2590" y="36106"/>
                </a:lnTo>
                <a:lnTo>
                  <a:pt x="40817" y="48183"/>
                </a:lnTo>
                <a:lnTo>
                  <a:pt x="43408" y="48996"/>
                </a:lnTo>
                <a:lnTo>
                  <a:pt x="48552" y="48082"/>
                </a:lnTo>
                <a:lnTo>
                  <a:pt x="52285" y="46113"/>
                </a:lnTo>
                <a:lnTo>
                  <a:pt x="107403" y="17195"/>
                </a:lnTo>
                <a:lnTo>
                  <a:pt x="111150" y="15239"/>
                </a:lnTo>
                <a:lnTo>
                  <a:pt x="112026" y="13017"/>
                </a:lnTo>
                <a:lnTo>
                  <a:pt x="109334" y="12242"/>
                </a:lnTo>
                <a:lnTo>
                  <a:pt x="69938" y="787"/>
                </a:lnTo>
                <a:lnTo>
                  <a:pt x="67271" y="0"/>
                </a:lnTo>
                <a:lnTo>
                  <a:pt x="62141" y="927"/>
                </a:lnTo>
                <a:lnTo>
                  <a:pt x="58470" y="28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3835924" y="4264693"/>
            <a:ext cx="112026" cy="48996"/>
          </a:xfrm>
          <a:custGeom>
            <a:avLst/>
            <a:gdLst/>
            <a:ahLst/>
            <a:cxnLst/>
            <a:rect l="l" t="t" r="r" b="b"/>
            <a:pathLst>
              <a:path w="112026" h="48996">
                <a:moveTo>
                  <a:pt x="52285" y="46113"/>
                </a:moveTo>
                <a:lnTo>
                  <a:pt x="48552" y="48082"/>
                </a:lnTo>
                <a:lnTo>
                  <a:pt x="43408" y="48996"/>
                </a:lnTo>
                <a:lnTo>
                  <a:pt x="40817" y="48183"/>
                </a:lnTo>
                <a:lnTo>
                  <a:pt x="2590" y="36106"/>
                </a:lnTo>
                <a:lnTo>
                  <a:pt x="0" y="35293"/>
                </a:lnTo>
                <a:lnTo>
                  <a:pt x="850" y="33070"/>
                </a:lnTo>
                <a:lnTo>
                  <a:pt x="4521" y="31140"/>
                </a:lnTo>
                <a:lnTo>
                  <a:pt x="58470" y="2844"/>
                </a:lnTo>
                <a:lnTo>
                  <a:pt x="62141" y="927"/>
                </a:lnTo>
                <a:lnTo>
                  <a:pt x="67271" y="0"/>
                </a:lnTo>
                <a:lnTo>
                  <a:pt x="69938" y="787"/>
                </a:lnTo>
                <a:lnTo>
                  <a:pt x="109334" y="12242"/>
                </a:lnTo>
                <a:lnTo>
                  <a:pt x="112026" y="13017"/>
                </a:lnTo>
                <a:lnTo>
                  <a:pt x="111150" y="15239"/>
                </a:lnTo>
                <a:lnTo>
                  <a:pt x="107403" y="17195"/>
                </a:lnTo>
                <a:lnTo>
                  <a:pt x="52285" y="4611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3883554" y="4278973"/>
            <a:ext cx="113461" cy="49771"/>
          </a:xfrm>
          <a:custGeom>
            <a:avLst/>
            <a:gdLst/>
            <a:ahLst/>
            <a:cxnLst/>
            <a:rect l="l" t="t" r="r" b="b"/>
            <a:pathLst>
              <a:path w="113461" h="49771">
                <a:moveTo>
                  <a:pt x="59778" y="2921"/>
                </a:moveTo>
                <a:lnTo>
                  <a:pt x="4660" y="31838"/>
                </a:lnTo>
                <a:lnTo>
                  <a:pt x="914" y="33794"/>
                </a:lnTo>
                <a:lnTo>
                  <a:pt x="0" y="36055"/>
                </a:lnTo>
                <a:lnTo>
                  <a:pt x="2578" y="36868"/>
                </a:lnTo>
                <a:lnTo>
                  <a:pt x="40817" y="48945"/>
                </a:lnTo>
                <a:lnTo>
                  <a:pt x="43408" y="49771"/>
                </a:lnTo>
                <a:lnTo>
                  <a:pt x="48602" y="48806"/>
                </a:lnTo>
                <a:lnTo>
                  <a:pt x="52412" y="46799"/>
                </a:lnTo>
                <a:lnTo>
                  <a:pt x="108711" y="17272"/>
                </a:lnTo>
                <a:lnTo>
                  <a:pt x="112521" y="15278"/>
                </a:lnTo>
                <a:lnTo>
                  <a:pt x="113461" y="13017"/>
                </a:lnTo>
                <a:lnTo>
                  <a:pt x="110794" y="12242"/>
                </a:lnTo>
                <a:lnTo>
                  <a:pt x="71386" y="787"/>
                </a:lnTo>
                <a:lnTo>
                  <a:pt x="68719" y="0"/>
                </a:lnTo>
                <a:lnTo>
                  <a:pt x="63512" y="965"/>
                </a:lnTo>
                <a:lnTo>
                  <a:pt x="59778" y="29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3883554" y="4278973"/>
            <a:ext cx="113461" cy="49771"/>
          </a:xfrm>
          <a:custGeom>
            <a:avLst/>
            <a:gdLst/>
            <a:ahLst/>
            <a:cxnLst/>
            <a:rect l="l" t="t" r="r" b="b"/>
            <a:pathLst>
              <a:path w="113461" h="49771">
                <a:moveTo>
                  <a:pt x="52412" y="46799"/>
                </a:moveTo>
                <a:lnTo>
                  <a:pt x="48602" y="48806"/>
                </a:lnTo>
                <a:lnTo>
                  <a:pt x="43408" y="49771"/>
                </a:lnTo>
                <a:lnTo>
                  <a:pt x="40817" y="48945"/>
                </a:lnTo>
                <a:lnTo>
                  <a:pt x="2578" y="36868"/>
                </a:lnTo>
                <a:lnTo>
                  <a:pt x="0" y="36055"/>
                </a:lnTo>
                <a:lnTo>
                  <a:pt x="914" y="33794"/>
                </a:lnTo>
                <a:lnTo>
                  <a:pt x="4660" y="31838"/>
                </a:lnTo>
                <a:lnTo>
                  <a:pt x="59778" y="2921"/>
                </a:lnTo>
                <a:lnTo>
                  <a:pt x="63512" y="965"/>
                </a:lnTo>
                <a:lnTo>
                  <a:pt x="68719" y="0"/>
                </a:lnTo>
                <a:lnTo>
                  <a:pt x="71386" y="787"/>
                </a:lnTo>
                <a:lnTo>
                  <a:pt x="110794" y="12242"/>
                </a:lnTo>
                <a:lnTo>
                  <a:pt x="113461" y="13017"/>
                </a:lnTo>
                <a:lnTo>
                  <a:pt x="112521" y="15278"/>
                </a:lnTo>
                <a:lnTo>
                  <a:pt x="108711" y="17272"/>
                </a:lnTo>
                <a:lnTo>
                  <a:pt x="52412" y="4679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3931166" y="4293256"/>
            <a:ext cx="114935" cy="50520"/>
          </a:xfrm>
          <a:custGeom>
            <a:avLst/>
            <a:gdLst/>
            <a:ahLst/>
            <a:cxnLst/>
            <a:rect l="l" t="t" r="r" b="b"/>
            <a:pathLst>
              <a:path w="114935" h="50520">
                <a:moveTo>
                  <a:pt x="61112" y="2997"/>
                </a:moveTo>
                <a:lnTo>
                  <a:pt x="4800" y="32511"/>
                </a:lnTo>
                <a:lnTo>
                  <a:pt x="990" y="34518"/>
                </a:lnTo>
                <a:lnTo>
                  <a:pt x="0" y="36804"/>
                </a:lnTo>
                <a:lnTo>
                  <a:pt x="2590" y="37630"/>
                </a:lnTo>
                <a:lnTo>
                  <a:pt x="40830" y="49707"/>
                </a:lnTo>
                <a:lnTo>
                  <a:pt x="43421" y="50520"/>
                </a:lnTo>
                <a:lnTo>
                  <a:pt x="48679" y="49529"/>
                </a:lnTo>
                <a:lnTo>
                  <a:pt x="52578" y="47485"/>
                </a:lnTo>
                <a:lnTo>
                  <a:pt x="110032" y="17348"/>
                </a:lnTo>
                <a:lnTo>
                  <a:pt x="113944" y="15303"/>
                </a:lnTo>
                <a:lnTo>
                  <a:pt x="114935" y="13017"/>
                </a:lnTo>
                <a:lnTo>
                  <a:pt x="112255" y="12242"/>
                </a:lnTo>
                <a:lnTo>
                  <a:pt x="72847" y="774"/>
                </a:lnTo>
                <a:lnTo>
                  <a:pt x="70180" y="0"/>
                </a:lnTo>
                <a:lnTo>
                  <a:pt x="64922" y="990"/>
                </a:lnTo>
                <a:lnTo>
                  <a:pt x="61112" y="29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3931166" y="4293256"/>
            <a:ext cx="114935" cy="50520"/>
          </a:xfrm>
          <a:custGeom>
            <a:avLst/>
            <a:gdLst/>
            <a:ahLst/>
            <a:cxnLst/>
            <a:rect l="l" t="t" r="r" b="b"/>
            <a:pathLst>
              <a:path w="114935" h="50520">
                <a:moveTo>
                  <a:pt x="52578" y="47485"/>
                </a:moveTo>
                <a:lnTo>
                  <a:pt x="48679" y="49529"/>
                </a:lnTo>
                <a:lnTo>
                  <a:pt x="43421" y="50520"/>
                </a:lnTo>
                <a:lnTo>
                  <a:pt x="40830" y="49707"/>
                </a:lnTo>
                <a:lnTo>
                  <a:pt x="2590" y="37630"/>
                </a:lnTo>
                <a:lnTo>
                  <a:pt x="0" y="36804"/>
                </a:lnTo>
                <a:lnTo>
                  <a:pt x="990" y="34518"/>
                </a:lnTo>
                <a:lnTo>
                  <a:pt x="4800" y="32511"/>
                </a:lnTo>
                <a:lnTo>
                  <a:pt x="61112" y="2997"/>
                </a:lnTo>
                <a:lnTo>
                  <a:pt x="64922" y="990"/>
                </a:lnTo>
                <a:lnTo>
                  <a:pt x="70180" y="0"/>
                </a:lnTo>
                <a:lnTo>
                  <a:pt x="72847" y="774"/>
                </a:lnTo>
                <a:lnTo>
                  <a:pt x="112255" y="12242"/>
                </a:lnTo>
                <a:lnTo>
                  <a:pt x="114935" y="13017"/>
                </a:lnTo>
                <a:lnTo>
                  <a:pt x="113944" y="15303"/>
                </a:lnTo>
                <a:lnTo>
                  <a:pt x="110032" y="17348"/>
                </a:lnTo>
                <a:lnTo>
                  <a:pt x="52578" y="4748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3978783" y="4307537"/>
            <a:ext cx="116408" cy="51295"/>
          </a:xfrm>
          <a:custGeom>
            <a:avLst/>
            <a:gdLst/>
            <a:ahLst/>
            <a:cxnLst/>
            <a:rect l="l" t="t" r="r" b="b"/>
            <a:pathLst>
              <a:path w="116408" h="51295">
                <a:moveTo>
                  <a:pt x="62420" y="3073"/>
                </a:moveTo>
                <a:lnTo>
                  <a:pt x="4965" y="33210"/>
                </a:lnTo>
                <a:lnTo>
                  <a:pt x="1066" y="35255"/>
                </a:lnTo>
                <a:lnTo>
                  <a:pt x="0" y="37566"/>
                </a:lnTo>
                <a:lnTo>
                  <a:pt x="2603" y="38379"/>
                </a:lnTo>
                <a:lnTo>
                  <a:pt x="40830" y="50469"/>
                </a:lnTo>
                <a:lnTo>
                  <a:pt x="43434" y="51295"/>
                </a:lnTo>
                <a:lnTo>
                  <a:pt x="48755" y="50253"/>
                </a:lnTo>
                <a:lnTo>
                  <a:pt x="52730" y="48171"/>
                </a:lnTo>
                <a:lnTo>
                  <a:pt x="111353" y="17424"/>
                </a:lnTo>
                <a:lnTo>
                  <a:pt x="115341" y="15341"/>
                </a:lnTo>
                <a:lnTo>
                  <a:pt x="116408" y="13017"/>
                </a:lnTo>
                <a:lnTo>
                  <a:pt x="113715" y="12242"/>
                </a:lnTo>
                <a:lnTo>
                  <a:pt x="74320" y="774"/>
                </a:lnTo>
                <a:lnTo>
                  <a:pt x="71628" y="0"/>
                </a:lnTo>
                <a:lnTo>
                  <a:pt x="66332" y="1028"/>
                </a:lnTo>
                <a:lnTo>
                  <a:pt x="62420" y="30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3978783" y="4307537"/>
            <a:ext cx="116408" cy="51295"/>
          </a:xfrm>
          <a:custGeom>
            <a:avLst/>
            <a:gdLst/>
            <a:ahLst/>
            <a:cxnLst/>
            <a:rect l="l" t="t" r="r" b="b"/>
            <a:pathLst>
              <a:path w="116408" h="51295">
                <a:moveTo>
                  <a:pt x="52730" y="48171"/>
                </a:moveTo>
                <a:lnTo>
                  <a:pt x="48755" y="50253"/>
                </a:lnTo>
                <a:lnTo>
                  <a:pt x="43434" y="51295"/>
                </a:lnTo>
                <a:lnTo>
                  <a:pt x="40830" y="50469"/>
                </a:lnTo>
                <a:lnTo>
                  <a:pt x="2603" y="38379"/>
                </a:lnTo>
                <a:lnTo>
                  <a:pt x="0" y="37566"/>
                </a:lnTo>
                <a:lnTo>
                  <a:pt x="1066" y="35255"/>
                </a:lnTo>
                <a:lnTo>
                  <a:pt x="4965" y="33210"/>
                </a:lnTo>
                <a:lnTo>
                  <a:pt x="62420" y="3073"/>
                </a:lnTo>
                <a:lnTo>
                  <a:pt x="66332" y="1028"/>
                </a:lnTo>
                <a:lnTo>
                  <a:pt x="71628" y="0"/>
                </a:lnTo>
                <a:lnTo>
                  <a:pt x="74320" y="774"/>
                </a:lnTo>
                <a:lnTo>
                  <a:pt x="113715" y="12242"/>
                </a:lnTo>
                <a:lnTo>
                  <a:pt x="116408" y="13017"/>
                </a:lnTo>
                <a:lnTo>
                  <a:pt x="115341" y="15341"/>
                </a:lnTo>
                <a:lnTo>
                  <a:pt x="111353" y="17424"/>
                </a:lnTo>
                <a:lnTo>
                  <a:pt x="52730" y="481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4026412" y="4321817"/>
            <a:ext cx="117830" cy="52057"/>
          </a:xfrm>
          <a:custGeom>
            <a:avLst/>
            <a:gdLst/>
            <a:ahLst/>
            <a:cxnLst/>
            <a:rect l="l" t="t" r="r" b="b"/>
            <a:pathLst>
              <a:path w="117830" h="52057">
                <a:moveTo>
                  <a:pt x="63728" y="3136"/>
                </a:moveTo>
                <a:lnTo>
                  <a:pt x="5105" y="33896"/>
                </a:lnTo>
                <a:lnTo>
                  <a:pt x="1130" y="35979"/>
                </a:lnTo>
                <a:lnTo>
                  <a:pt x="0" y="38328"/>
                </a:lnTo>
                <a:lnTo>
                  <a:pt x="2578" y="39154"/>
                </a:lnTo>
                <a:lnTo>
                  <a:pt x="40830" y="51231"/>
                </a:lnTo>
                <a:lnTo>
                  <a:pt x="43421" y="52057"/>
                </a:lnTo>
                <a:lnTo>
                  <a:pt x="48818" y="50990"/>
                </a:lnTo>
                <a:lnTo>
                  <a:pt x="52857" y="48856"/>
                </a:lnTo>
                <a:lnTo>
                  <a:pt x="112661" y="17500"/>
                </a:lnTo>
                <a:lnTo>
                  <a:pt x="116713" y="15379"/>
                </a:lnTo>
                <a:lnTo>
                  <a:pt x="117830" y="13017"/>
                </a:lnTo>
                <a:lnTo>
                  <a:pt x="115163" y="12242"/>
                </a:lnTo>
                <a:lnTo>
                  <a:pt x="75768" y="774"/>
                </a:lnTo>
                <a:lnTo>
                  <a:pt x="73101" y="0"/>
                </a:lnTo>
                <a:lnTo>
                  <a:pt x="67716" y="1054"/>
                </a:lnTo>
                <a:lnTo>
                  <a:pt x="63728" y="31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4026412" y="4321817"/>
            <a:ext cx="117830" cy="52057"/>
          </a:xfrm>
          <a:custGeom>
            <a:avLst/>
            <a:gdLst/>
            <a:ahLst/>
            <a:cxnLst/>
            <a:rect l="l" t="t" r="r" b="b"/>
            <a:pathLst>
              <a:path w="117830" h="52057">
                <a:moveTo>
                  <a:pt x="52857" y="48856"/>
                </a:moveTo>
                <a:lnTo>
                  <a:pt x="48818" y="50990"/>
                </a:lnTo>
                <a:lnTo>
                  <a:pt x="43421" y="52057"/>
                </a:lnTo>
                <a:lnTo>
                  <a:pt x="40830" y="51231"/>
                </a:lnTo>
                <a:lnTo>
                  <a:pt x="2578" y="39154"/>
                </a:lnTo>
                <a:lnTo>
                  <a:pt x="0" y="38328"/>
                </a:lnTo>
                <a:lnTo>
                  <a:pt x="1130" y="35979"/>
                </a:lnTo>
                <a:lnTo>
                  <a:pt x="5105" y="33896"/>
                </a:lnTo>
                <a:lnTo>
                  <a:pt x="63728" y="3136"/>
                </a:lnTo>
                <a:lnTo>
                  <a:pt x="67716" y="1054"/>
                </a:lnTo>
                <a:lnTo>
                  <a:pt x="73101" y="0"/>
                </a:lnTo>
                <a:lnTo>
                  <a:pt x="75768" y="774"/>
                </a:lnTo>
                <a:lnTo>
                  <a:pt x="115163" y="12242"/>
                </a:lnTo>
                <a:lnTo>
                  <a:pt x="117830" y="13017"/>
                </a:lnTo>
                <a:lnTo>
                  <a:pt x="116713" y="15379"/>
                </a:lnTo>
                <a:lnTo>
                  <a:pt x="112661" y="17500"/>
                </a:lnTo>
                <a:lnTo>
                  <a:pt x="52857" y="488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4074031" y="4336087"/>
            <a:ext cx="119303" cy="52819"/>
          </a:xfrm>
          <a:custGeom>
            <a:avLst/>
            <a:gdLst/>
            <a:ahLst/>
            <a:cxnLst/>
            <a:rect l="l" t="t" r="r" b="b"/>
            <a:pathLst>
              <a:path w="119303" h="52819">
                <a:moveTo>
                  <a:pt x="65049" y="3225"/>
                </a:moveTo>
                <a:lnTo>
                  <a:pt x="5232" y="34582"/>
                </a:lnTo>
                <a:lnTo>
                  <a:pt x="1193" y="36715"/>
                </a:lnTo>
                <a:lnTo>
                  <a:pt x="0" y="39103"/>
                </a:lnTo>
                <a:lnTo>
                  <a:pt x="2603" y="39928"/>
                </a:lnTo>
                <a:lnTo>
                  <a:pt x="40843" y="51993"/>
                </a:lnTo>
                <a:lnTo>
                  <a:pt x="43421" y="52819"/>
                </a:lnTo>
                <a:lnTo>
                  <a:pt x="48882" y="51727"/>
                </a:lnTo>
                <a:lnTo>
                  <a:pt x="53022" y="49555"/>
                </a:lnTo>
                <a:lnTo>
                  <a:pt x="113969" y="17576"/>
                </a:lnTo>
                <a:lnTo>
                  <a:pt x="118110" y="15417"/>
                </a:lnTo>
                <a:lnTo>
                  <a:pt x="119303" y="13030"/>
                </a:lnTo>
                <a:lnTo>
                  <a:pt x="116611" y="12242"/>
                </a:lnTo>
                <a:lnTo>
                  <a:pt x="77216" y="787"/>
                </a:lnTo>
                <a:lnTo>
                  <a:pt x="74561" y="0"/>
                </a:lnTo>
                <a:lnTo>
                  <a:pt x="69088" y="1104"/>
                </a:lnTo>
                <a:lnTo>
                  <a:pt x="65049" y="3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4074031" y="4336087"/>
            <a:ext cx="119303" cy="52819"/>
          </a:xfrm>
          <a:custGeom>
            <a:avLst/>
            <a:gdLst/>
            <a:ahLst/>
            <a:cxnLst/>
            <a:rect l="l" t="t" r="r" b="b"/>
            <a:pathLst>
              <a:path w="119303" h="52819">
                <a:moveTo>
                  <a:pt x="53022" y="49555"/>
                </a:moveTo>
                <a:lnTo>
                  <a:pt x="48882" y="51727"/>
                </a:lnTo>
                <a:lnTo>
                  <a:pt x="43421" y="52819"/>
                </a:lnTo>
                <a:lnTo>
                  <a:pt x="40843" y="51993"/>
                </a:lnTo>
                <a:lnTo>
                  <a:pt x="2603" y="39928"/>
                </a:lnTo>
                <a:lnTo>
                  <a:pt x="0" y="39103"/>
                </a:lnTo>
                <a:lnTo>
                  <a:pt x="1193" y="36715"/>
                </a:lnTo>
                <a:lnTo>
                  <a:pt x="5232" y="34582"/>
                </a:lnTo>
                <a:lnTo>
                  <a:pt x="65049" y="3225"/>
                </a:lnTo>
                <a:lnTo>
                  <a:pt x="69088" y="1104"/>
                </a:lnTo>
                <a:lnTo>
                  <a:pt x="74561" y="0"/>
                </a:lnTo>
                <a:lnTo>
                  <a:pt x="77216" y="787"/>
                </a:lnTo>
                <a:lnTo>
                  <a:pt x="116611" y="12242"/>
                </a:lnTo>
                <a:lnTo>
                  <a:pt x="119303" y="13030"/>
                </a:lnTo>
                <a:lnTo>
                  <a:pt x="118110" y="15417"/>
                </a:lnTo>
                <a:lnTo>
                  <a:pt x="113969" y="17576"/>
                </a:lnTo>
                <a:lnTo>
                  <a:pt x="53022" y="495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3584646" y="4239809"/>
            <a:ext cx="104190" cy="46647"/>
          </a:xfrm>
          <a:custGeom>
            <a:avLst/>
            <a:gdLst/>
            <a:ahLst/>
            <a:cxnLst/>
            <a:rect l="l" t="t" r="r" b="b"/>
            <a:pathLst>
              <a:path w="104190" h="46647">
                <a:moveTo>
                  <a:pt x="49644" y="44094"/>
                </a:moveTo>
                <a:lnTo>
                  <a:pt x="100101" y="17640"/>
                </a:lnTo>
                <a:lnTo>
                  <a:pt x="103517" y="15836"/>
                </a:lnTo>
                <a:lnTo>
                  <a:pt x="104190" y="13728"/>
                </a:lnTo>
                <a:lnTo>
                  <a:pt x="101600" y="12903"/>
                </a:lnTo>
                <a:lnTo>
                  <a:pt x="63373" y="825"/>
                </a:lnTo>
                <a:lnTo>
                  <a:pt x="60782" y="0"/>
                </a:lnTo>
                <a:lnTo>
                  <a:pt x="55956" y="761"/>
                </a:lnTo>
                <a:lnTo>
                  <a:pt x="52616" y="2514"/>
                </a:lnTo>
                <a:lnTo>
                  <a:pt x="3327" y="28371"/>
                </a:lnTo>
                <a:lnTo>
                  <a:pt x="0" y="30124"/>
                </a:lnTo>
                <a:lnTo>
                  <a:pt x="1828" y="33096"/>
                </a:lnTo>
                <a:lnTo>
                  <a:pt x="38900" y="45783"/>
                </a:lnTo>
                <a:lnTo>
                  <a:pt x="41414" y="46647"/>
                </a:lnTo>
                <a:lnTo>
                  <a:pt x="46228" y="45885"/>
                </a:lnTo>
                <a:lnTo>
                  <a:pt x="49644" y="440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3583960" y="4239809"/>
            <a:ext cx="104876" cy="46647"/>
          </a:xfrm>
          <a:custGeom>
            <a:avLst/>
            <a:gdLst/>
            <a:ahLst/>
            <a:cxnLst/>
            <a:rect l="l" t="t" r="r" b="b"/>
            <a:pathLst>
              <a:path w="104876" h="46647">
                <a:moveTo>
                  <a:pt x="50330" y="44094"/>
                </a:moveTo>
                <a:lnTo>
                  <a:pt x="46913" y="45885"/>
                </a:lnTo>
                <a:lnTo>
                  <a:pt x="42100" y="46647"/>
                </a:lnTo>
                <a:lnTo>
                  <a:pt x="39585" y="45783"/>
                </a:lnTo>
                <a:lnTo>
                  <a:pt x="2514" y="33096"/>
                </a:lnTo>
                <a:lnTo>
                  <a:pt x="0" y="32245"/>
                </a:lnTo>
                <a:lnTo>
                  <a:pt x="685" y="30124"/>
                </a:lnTo>
                <a:lnTo>
                  <a:pt x="4013" y="28371"/>
                </a:lnTo>
                <a:lnTo>
                  <a:pt x="53301" y="2514"/>
                </a:lnTo>
                <a:lnTo>
                  <a:pt x="56641" y="761"/>
                </a:lnTo>
                <a:lnTo>
                  <a:pt x="61467" y="0"/>
                </a:lnTo>
                <a:lnTo>
                  <a:pt x="64058" y="825"/>
                </a:lnTo>
                <a:lnTo>
                  <a:pt x="102285" y="12903"/>
                </a:lnTo>
                <a:lnTo>
                  <a:pt x="104876" y="13728"/>
                </a:lnTo>
                <a:lnTo>
                  <a:pt x="104203" y="15836"/>
                </a:lnTo>
                <a:lnTo>
                  <a:pt x="100787" y="17640"/>
                </a:lnTo>
                <a:lnTo>
                  <a:pt x="50330" y="440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3630877" y="4254856"/>
            <a:ext cx="105587" cy="47409"/>
          </a:xfrm>
          <a:custGeom>
            <a:avLst/>
            <a:gdLst/>
            <a:ahLst/>
            <a:cxnLst/>
            <a:rect l="l" t="t" r="r" b="b"/>
            <a:pathLst>
              <a:path w="105587" h="47409">
                <a:moveTo>
                  <a:pt x="49733" y="44780"/>
                </a:moveTo>
                <a:lnTo>
                  <a:pt x="101358" y="17703"/>
                </a:lnTo>
                <a:lnTo>
                  <a:pt x="104851" y="15862"/>
                </a:lnTo>
                <a:lnTo>
                  <a:pt x="105587" y="13716"/>
                </a:lnTo>
                <a:lnTo>
                  <a:pt x="103009" y="12890"/>
                </a:lnTo>
                <a:lnTo>
                  <a:pt x="64757" y="825"/>
                </a:lnTo>
                <a:lnTo>
                  <a:pt x="62179" y="0"/>
                </a:lnTo>
                <a:lnTo>
                  <a:pt x="57289" y="800"/>
                </a:lnTo>
                <a:lnTo>
                  <a:pt x="53873" y="2590"/>
                </a:lnTo>
                <a:lnTo>
                  <a:pt x="3416" y="29044"/>
                </a:lnTo>
                <a:lnTo>
                  <a:pt x="0" y="30835"/>
                </a:lnTo>
                <a:lnTo>
                  <a:pt x="1777" y="33858"/>
                </a:lnTo>
                <a:lnTo>
                  <a:pt x="38836" y="46545"/>
                </a:lnTo>
                <a:lnTo>
                  <a:pt x="41351" y="47409"/>
                </a:lnTo>
                <a:lnTo>
                  <a:pt x="46227" y="46609"/>
                </a:lnTo>
                <a:lnTo>
                  <a:pt x="49733" y="447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3630140" y="4254856"/>
            <a:ext cx="106324" cy="47409"/>
          </a:xfrm>
          <a:custGeom>
            <a:avLst/>
            <a:gdLst/>
            <a:ahLst/>
            <a:cxnLst/>
            <a:rect l="l" t="t" r="r" b="b"/>
            <a:pathLst>
              <a:path w="106324" h="47409">
                <a:moveTo>
                  <a:pt x="50469" y="44780"/>
                </a:moveTo>
                <a:lnTo>
                  <a:pt x="46964" y="46609"/>
                </a:lnTo>
                <a:lnTo>
                  <a:pt x="42087" y="47409"/>
                </a:lnTo>
                <a:lnTo>
                  <a:pt x="39573" y="46545"/>
                </a:lnTo>
                <a:lnTo>
                  <a:pt x="2514" y="33858"/>
                </a:lnTo>
                <a:lnTo>
                  <a:pt x="0" y="32994"/>
                </a:lnTo>
                <a:lnTo>
                  <a:pt x="736" y="30835"/>
                </a:lnTo>
                <a:lnTo>
                  <a:pt x="4152" y="29044"/>
                </a:lnTo>
                <a:lnTo>
                  <a:pt x="54610" y="2590"/>
                </a:lnTo>
                <a:lnTo>
                  <a:pt x="58026" y="800"/>
                </a:lnTo>
                <a:lnTo>
                  <a:pt x="62915" y="0"/>
                </a:lnTo>
                <a:lnTo>
                  <a:pt x="65493" y="825"/>
                </a:lnTo>
                <a:lnTo>
                  <a:pt x="103746" y="12890"/>
                </a:lnTo>
                <a:lnTo>
                  <a:pt x="106324" y="13716"/>
                </a:lnTo>
                <a:lnTo>
                  <a:pt x="105587" y="15862"/>
                </a:lnTo>
                <a:lnTo>
                  <a:pt x="102095" y="17703"/>
                </a:lnTo>
                <a:lnTo>
                  <a:pt x="50469" y="447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3677100" y="4269898"/>
            <a:ext cx="106997" cy="48171"/>
          </a:xfrm>
          <a:custGeom>
            <a:avLst/>
            <a:gdLst/>
            <a:ahLst/>
            <a:cxnLst/>
            <a:rect l="l" t="t" r="r" b="b"/>
            <a:pathLst>
              <a:path w="106997" h="48171">
                <a:moveTo>
                  <a:pt x="49822" y="45466"/>
                </a:moveTo>
                <a:lnTo>
                  <a:pt x="102616" y="17780"/>
                </a:lnTo>
                <a:lnTo>
                  <a:pt x="106184" y="15900"/>
                </a:lnTo>
                <a:lnTo>
                  <a:pt x="106997" y="13716"/>
                </a:lnTo>
                <a:lnTo>
                  <a:pt x="104406" y="12903"/>
                </a:lnTo>
                <a:lnTo>
                  <a:pt x="66167" y="825"/>
                </a:lnTo>
                <a:lnTo>
                  <a:pt x="63576" y="0"/>
                </a:lnTo>
                <a:lnTo>
                  <a:pt x="58623" y="825"/>
                </a:lnTo>
                <a:lnTo>
                  <a:pt x="55130" y="2667"/>
                </a:lnTo>
                <a:lnTo>
                  <a:pt x="3505" y="29743"/>
                </a:lnTo>
                <a:lnTo>
                  <a:pt x="0" y="31572"/>
                </a:lnTo>
                <a:lnTo>
                  <a:pt x="1714" y="34620"/>
                </a:lnTo>
                <a:lnTo>
                  <a:pt x="38785" y="47307"/>
                </a:lnTo>
                <a:lnTo>
                  <a:pt x="41313" y="48171"/>
                </a:lnTo>
                <a:lnTo>
                  <a:pt x="46240" y="47345"/>
                </a:lnTo>
                <a:lnTo>
                  <a:pt x="49822" y="454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3676312" y="4269898"/>
            <a:ext cx="107784" cy="48171"/>
          </a:xfrm>
          <a:custGeom>
            <a:avLst/>
            <a:gdLst/>
            <a:ahLst/>
            <a:cxnLst/>
            <a:rect l="l" t="t" r="r" b="b"/>
            <a:pathLst>
              <a:path w="107784" h="48171">
                <a:moveTo>
                  <a:pt x="50609" y="45466"/>
                </a:moveTo>
                <a:lnTo>
                  <a:pt x="47028" y="47345"/>
                </a:lnTo>
                <a:lnTo>
                  <a:pt x="42100" y="48171"/>
                </a:lnTo>
                <a:lnTo>
                  <a:pt x="39573" y="47307"/>
                </a:lnTo>
                <a:lnTo>
                  <a:pt x="2501" y="34620"/>
                </a:lnTo>
                <a:lnTo>
                  <a:pt x="0" y="33756"/>
                </a:lnTo>
                <a:lnTo>
                  <a:pt x="787" y="31572"/>
                </a:lnTo>
                <a:lnTo>
                  <a:pt x="4292" y="29743"/>
                </a:lnTo>
                <a:lnTo>
                  <a:pt x="55918" y="2667"/>
                </a:lnTo>
                <a:lnTo>
                  <a:pt x="59410" y="825"/>
                </a:lnTo>
                <a:lnTo>
                  <a:pt x="64363" y="0"/>
                </a:lnTo>
                <a:lnTo>
                  <a:pt x="66954" y="825"/>
                </a:lnTo>
                <a:lnTo>
                  <a:pt x="105194" y="12903"/>
                </a:lnTo>
                <a:lnTo>
                  <a:pt x="107784" y="13716"/>
                </a:lnTo>
                <a:lnTo>
                  <a:pt x="106972" y="15900"/>
                </a:lnTo>
                <a:lnTo>
                  <a:pt x="103403" y="17780"/>
                </a:lnTo>
                <a:lnTo>
                  <a:pt x="50609" y="454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3723336" y="4284950"/>
            <a:ext cx="108381" cy="48920"/>
          </a:xfrm>
          <a:custGeom>
            <a:avLst/>
            <a:gdLst/>
            <a:ahLst/>
            <a:cxnLst/>
            <a:rect l="l" t="t" r="r" b="b"/>
            <a:pathLst>
              <a:path w="108381" h="48920">
                <a:moveTo>
                  <a:pt x="56375" y="2730"/>
                </a:moveTo>
                <a:lnTo>
                  <a:pt x="3581" y="30416"/>
                </a:lnTo>
                <a:lnTo>
                  <a:pt x="0" y="32296"/>
                </a:lnTo>
                <a:lnTo>
                  <a:pt x="1651" y="35369"/>
                </a:lnTo>
                <a:lnTo>
                  <a:pt x="38709" y="48056"/>
                </a:lnTo>
                <a:lnTo>
                  <a:pt x="41236" y="48920"/>
                </a:lnTo>
                <a:lnTo>
                  <a:pt x="46253" y="48056"/>
                </a:lnTo>
                <a:lnTo>
                  <a:pt x="49898" y="46139"/>
                </a:lnTo>
                <a:lnTo>
                  <a:pt x="103847" y="17843"/>
                </a:lnTo>
                <a:lnTo>
                  <a:pt x="107518" y="15925"/>
                </a:lnTo>
                <a:lnTo>
                  <a:pt x="108381" y="13703"/>
                </a:lnTo>
                <a:lnTo>
                  <a:pt x="105778" y="12877"/>
                </a:lnTo>
                <a:lnTo>
                  <a:pt x="67564" y="800"/>
                </a:lnTo>
                <a:lnTo>
                  <a:pt x="64960" y="0"/>
                </a:lnTo>
                <a:lnTo>
                  <a:pt x="59956" y="850"/>
                </a:lnTo>
                <a:lnTo>
                  <a:pt x="56375" y="27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3722472" y="4284950"/>
            <a:ext cx="109245" cy="48920"/>
          </a:xfrm>
          <a:custGeom>
            <a:avLst/>
            <a:gdLst/>
            <a:ahLst/>
            <a:cxnLst/>
            <a:rect l="l" t="t" r="r" b="b"/>
            <a:pathLst>
              <a:path w="109245" h="48920">
                <a:moveTo>
                  <a:pt x="50761" y="46139"/>
                </a:moveTo>
                <a:lnTo>
                  <a:pt x="47117" y="48056"/>
                </a:lnTo>
                <a:lnTo>
                  <a:pt x="42100" y="48920"/>
                </a:lnTo>
                <a:lnTo>
                  <a:pt x="39573" y="48056"/>
                </a:lnTo>
                <a:lnTo>
                  <a:pt x="2514" y="35369"/>
                </a:lnTo>
                <a:lnTo>
                  <a:pt x="0" y="34505"/>
                </a:lnTo>
                <a:lnTo>
                  <a:pt x="863" y="32296"/>
                </a:lnTo>
                <a:lnTo>
                  <a:pt x="4444" y="30416"/>
                </a:lnTo>
                <a:lnTo>
                  <a:pt x="57238" y="2730"/>
                </a:lnTo>
                <a:lnTo>
                  <a:pt x="60820" y="850"/>
                </a:lnTo>
                <a:lnTo>
                  <a:pt x="65824" y="0"/>
                </a:lnTo>
                <a:lnTo>
                  <a:pt x="68427" y="800"/>
                </a:lnTo>
                <a:lnTo>
                  <a:pt x="106641" y="12877"/>
                </a:lnTo>
                <a:lnTo>
                  <a:pt x="109245" y="13703"/>
                </a:lnTo>
                <a:lnTo>
                  <a:pt x="108381" y="15925"/>
                </a:lnTo>
                <a:lnTo>
                  <a:pt x="104711" y="17843"/>
                </a:lnTo>
                <a:lnTo>
                  <a:pt x="50761" y="461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3769591" y="4299983"/>
            <a:ext cx="109740" cy="49682"/>
          </a:xfrm>
          <a:custGeom>
            <a:avLst/>
            <a:gdLst/>
            <a:ahLst/>
            <a:cxnLst/>
            <a:rect l="l" t="t" r="r" b="b"/>
            <a:pathLst>
              <a:path w="109740" h="49682">
                <a:moveTo>
                  <a:pt x="49961" y="46837"/>
                </a:moveTo>
                <a:lnTo>
                  <a:pt x="105079" y="17932"/>
                </a:lnTo>
                <a:lnTo>
                  <a:pt x="108826" y="15963"/>
                </a:lnTo>
                <a:lnTo>
                  <a:pt x="109740" y="13715"/>
                </a:lnTo>
                <a:lnTo>
                  <a:pt x="107149" y="12890"/>
                </a:lnTo>
                <a:lnTo>
                  <a:pt x="68922" y="812"/>
                </a:lnTo>
                <a:lnTo>
                  <a:pt x="66332" y="0"/>
                </a:lnTo>
                <a:lnTo>
                  <a:pt x="61252" y="888"/>
                </a:lnTo>
                <a:lnTo>
                  <a:pt x="57594" y="2806"/>
                </a:lnTo>
                <a:lnTo>
                  <a:pt x="3644" y="31102"/>
                </a:lnTo>
                <a:lnTo>
                  <a:pt x="0" y="33032"/>
                </a:lnTo>
                <a:lnTo>
                  <a:pt x="1562" y="36144"/>
                </a:lnTo>
                <a:lnTo>
                  <a:pt x="38633" y="48844"/>
                </a:lnTo>
                <a:lnTo>
                  <a:pt x="41135" y="49682"/>
                </a:lnTo>
                <a:lnTo>
                  <a:pt x="46215" y="48806"/>
                </a:lnTo>
                <a:lnTo>
                  <a:pt x="49961" y="468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3768639" y="4299983"/>
            <a:ext cx="110693" cy="49682"/>
          </a:xfrm>
          <a:custGeom>
            <a:avLst/>
            <a:gdLst/>
            <a:ahLst/>
            <a:cxnLst/>
            <a:rect l="l" t="t" r="r" b="b"/>
            <a:pathLst>
              <a:path w="110693" h="49682">
                <a:moveTo>
                  <a:pt x="50914" y="46837"/>
                </a:moveTo>
                <a:lnTo>
                  <a:pt x="47167" y="48806"/>
                </a:lnTo>
                <a:lnTo>
                  <a:pt x="42087" y="49682"/>
                </a:lnTo>
                <a:lnTo>
                  <a:pt x="39585" y="48844"/>
                </a:lnTo>
                <a:lnTo>
                  <a:pt x="2514" y="36144"/>
                </a:lnTo>
                <a:lnTo>
                  <a:pt x="0" y="35280"/>
                </a:lnTo>
                <a:lnTo>
                  <a:pt x="952" y="33032"/>
                </a:lnTo>
                <a:lnTo>
                  <a:pt x="4597" y="31102"/>
                </a:lnTo>
                <a:lnTo>
                  <a:pt x="58547" y="2806"/>
                </a:lnTo>
                <a:lnTo>
                  <a:pt x="62204" y="888"/>
                </a:lnTo>
                <a:lnTo>
                  <a:pt x="67284" y="0"/>
                </a:lnTo>
                <a:lnTo>
                  <a:pt x="69875" y="812"/>
                </a:lnTo>
                <a:lnTo>
                  <a:pt x="108102" y="12890"/>
                </a:lnTo>
                <a:lnTo>
                  <a:pt x="110693" y="13715"/>
                </a:lnTo>
                <a:lnTo>
                  <a:pt x="109778" y="15963"/>
                </a:lnTo>
                <a:lnTo>
                  <a:pt x="106032" y="17932"/>
                </a:lnTo>
                <a:lnTo>
                  <a:pt x="50914" y="468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3815808" y="4315017"/>
            <a:ext cx="111163" cy="50457"/>
          </a:xfrm>
          <a:custGeom>
            <a:avLst/>
            <a:gdLst/>
            <a:ahLst/>
            <a:cxnLst/>
            <a:rect l="l" t="t" r="r" b="b"/>
            <a:pathLst>
              <a:path w="111163" h="50457">
                <a:moveTo>
                  <a:pt x="58864" y="2895"/>
                </a:moveTo>
                <a:lnTo>
                  <a:pt x="3746" y="31800"/>
                </a:lnTo>
                <a:lnTo>
                  <a:pt x="0" y="33769"/>
                </a:lnTo>
                <a:lnTo>
                  <a:pt x="1511" y="36906"/>
                </a:lnTo>
                <a:lnTo>
                  <a:pt x="38582" y="49593"/>
                </a:lnTo>
                <a:lnTo>
                  <a:pt x="41097" y="50457"/>
                </a:lnTo>
                <a:lnTo>
                  <a:pt x="46228" y="49542"/>
                </a:lnTo>
                <a:lnTo>
                  <a:pt x="50050" y="47536"/>
                </a:lnTo>
                <a:lnTo>
                  <a:pt x="106337" y="18008"/>
                </a:lnTo>
                <a:lnTo>
                  <a:pt x="110159" y="16014"/>
                </a:lnTo>
                <a:lnTo>
                  <a:pt x="111163" y="13728"/>
                </a:lnTo>
                <a:lnTo>
                  <a:pt x="108559" y="12903"/>
                </a:lnTo>
                <a:lnTo>
                  <a:pt x="70319" y="825"/>
                </a:lnTo>
                <a:lnTo>
                  <a:pt x="67741" y="0"/>
                </a:lnTo>
                <a:lnTo>
                  <a:pt x="62611" y="939"/>
                </a:lnTo>
                <a:lnTo>
                  <a:pt x="58864" y="28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3814818" y="4315017"/>
            <a:ext cx="112153" cy="50457"/>
          </a:xfrm>
          <a:custGeom>
            <a:avLst/>
            <a:gdLst/>
            <a:ahLst/>
            <a:cxnLst/>
            <a:rect l="l" t="t" r="r" b="b"/>
            <a:pathLst>
              <a:path w="112153" h="50457">
                <a:moveTo>
                  <a:pt x="51041" y="47536"/>
                </a:moveTo>
                <a:lnTo>
                  <a:pt x="47218" y="49542"/>
                </a:lnTo>
                <a:lnTo>
                  <a:pt x="42087" y="50457"/>
                </a:lnTo>
                <a:lnTo>
                  <a:pt x="39573" y="49593"/>
                </a:lnTo>
                <a:lnTo>
                  <a:pt x="2501" y="36906"/>
                </a:lnTo>
                <a:lnTo>
                  <a:pt x="0" y="36055"/>
                </a:lnTo>
                <a:lnTo>
                  <a:pt x="990" y="33769"/>
                </a:lnTo>
                <a:lnTo>
                  <a:pt x="4737" y="31800"/>
                </a:lnTo>
                <a:lnTo>
                  <a:pt x="59855" y="2895"/>
                </a:lnTo>
                <a:lnTo>
                  <a:pt x="63601" y="939"/>
                </a:lnTo>
                <a:lnTo>
                  <a:pt x="68732" y="0"/>
                </a:lnTo>
                <a:lnTo>
                  <a:pt x="71310" y="825"/>
                </a:lnTo>
                <a:lnTo>
                  <a:pt x="109550" y="12903"/>
                </a:lnTo>
                <a:lnTo>
                  <a:pt x="112153" y="13728"/>
                </a:lnTo>
                <a:lnTo>
                  <a:pt x="111150" y="16014"/>
                </a:lnTo>
                <a:lnTo>
                  <a:pt x="107327" y="18008"/>
                </a:lnTo>
                <a:lnTo>
                  <a:pt x="51041" y="4753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3862038" y="4330060"/>
            <a:ext cx="112547" cy="51219"/>
          </a:xfrm>
          <a:custGeom>
            <a:avLst/>
            <a:gdLst/>
            <a:ahLst/>
            <a:cxnLst/>
            <a:rect l="l" t="t" r="r" b="b"/>
            <a:pathLst>
              <a:path w="112547" h="51219">
                <a:moveTo>
                  <a:pt x="50139" y="48221"/>
                </a:moveTo>
                <a:lnTo>
                  <a:pt x="107594" y="18084"/>
                </a:lnTo>
                <a:lnTo>
                  <a:pt x="111480" y="16040"/>
                </a:lnTo>
                <a:lnTo>
                  <a:pt x="112547" y="13716"/>
                </a:lnTo>
                <a:lnTo>
                  <a:pt x="109956" y="12903"/>
                </a:lnTo>
                <a:lnTo>
                  <a:pt x="71729" y="825"/>
                </a:lnTo>
                <a:lnTo>
                  <a:pt x="69126" y="0"/>
                </a:lnTo>
                <a:lnTo>
                  <a:pt x="63931" y="965"/>
                </a:lnTo>
                <a:lnTo>
                  <a:pt x="60109" y="2971"/>
                </a:lnTo>
                <a:lnTo>
                  <a:pt x="3822" y="32499"/>
                </a:lnTo>
                <a:lnTo>
                  <a:pt x="0" y="34493"/>
                </a:lnTo>
                <a:lnTo>
                  <a:pt x="1473" y="37668"/>
                </a:lnTo>
                <a:lnTo>
                  <a:pt x="38519" y="50368"/>
                </a:lnTo>
                <a:lnTo>
                  <a:pt x="41046" y="51219"/>
                </a:lnTo>
                <a:lnTo>
                  <a:pt x="46240" y="50266"/>
                </a:lnTo>
                <a:lnTo>
                  <a:pt x="50139" y="482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3860984" y="4330060"/>
            <a:ext cx="113601" cy="51219"/>
          </a:xfrm>
          <a:custGeom>
            <a:avLst/>
            <a:gdLst/>
            <a:ahLst/>
            <a:cxnLst/>
            <a:rect l="l" t="t" r="r" b="b"/>
            <a:pathLst>
              <a:path w="113601" h="51219">
                <a:moveTo>
                  <a:pt x="51193" y="48221"/>
                </a:moveTo>
                <a:lnTo>
                  <a:pt x="47294" y="50266"/>
                </a:lnTo>
                <a:lnTo>
                  <a:pt x="42100" y="51219"/>
                </a:lnTo>
                <a:lnTo>
                  <a:pt x="39573" y="50368"/>
                </a:lnTo>
                <a:lnTo>
                  <a:pt x="2527" y="37668"/>
                </a:lnTo>
                <a:lnTo>
                  <a:pt x="0" y="36817"/>
                </a:lnTo>
                <a:lnTo>
                  <a:pt x="1054" y="34493"/>
                </a:lnTo>
                <a:lnTo>
                  <a:pt x="4876" y="32499"/>
                </a:lnTo>
                <a:lnTo>
                  <a:pt x="61163" y="2971"/>
                </a:lnTo>
                <a:lnTo>
                  <a:pt x="64985" y="965"/>
                </a:lnTo>
                <a:lnTo>
                  <a:pt x="70180" y="0"/>
                </a:lnTo>
                <a:lnTo>
                  <a:pt x="72783" y="825"/>
                </a:lnTo>
                <a:lnTo>
                  <a:pt x="111010" y="12903"/>
                </a:lnTo>
                <a:lnTo>
                  <a:pt x="113601" y="13716"/>
                </a:lnTo>
                <a:lnTo>
                  <a:pt x="112534" y="16040"/>
                </a:lnTo>
                <a:lnTo>
                  <a:pt x="108648" y="18084"/>
                </a:lnTo>
                <a:lnTo>
                  <a:pt x="51193" y="482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3908279" y="4345107"/>
            <a:ext cx="113944" cy="51981"/>
          </a:xfrm>
          <a:custGeom>
            <a:avLst/>
            <a:gdLst/>
            <a:ahLst/>
            <a:cxnLst/>
            <a:rect l="l" t="t" r="r" b="b"/>
            <a:pathLst>
              <a:path w="113944" h="51981">
                <a:moveTo>
                  <a:pt x="50203" y="48907"/>
                </a:moveTo>
                <a:lnTo>
                  <a:pt x="108839" y="18148"/>
                </a:lnTo>
                <a:lnTo>
                  <a:pt x="112801" y="16065"/>
                </a:lnTo>
                <a:lnTo>
                  <a:pt x="113944" y="13716"/>
                </a:lnTo>
                <a:lnTo>
                  <a:pt x="111328" y="12903"/>
                </a:lnTo>
                <a:lnTo>
                  <a:pt x="73113" y="812"/>
                </a:lnTo>
                <a:lnTo>
                  <a:pt x="70510" y="0"/>
                </a:lnTo>
                <a:lnTo>
                  <a:pt x="65239" y="990"/>
                </a:lnTo>
                <a:lnTo>
                  <a:pt x="61353" y="3035"/>
                </a:lnTo>
                <a:lnTo>
                  <a:pt x="3898" y="33172"/>
                </a:lnTo>
                <a:lnTo>
                  <a:pt x="0" y="35217"/>
                </a:lnTo>
                <a:lnTo>
                  <a:pt x="1397" y="38430"/>
                </a:lnTo>
                <a:lnTo>
                  <a:pt x="38455" y="51117"/>
                </a:lnTo>
                <a:lnTo>
                  <a:pt x="40970" y="51981"/>
                </a:lnTo>
                <a:lnTo>
                  <a:pt x="46240" y="50990"/>
                </a:lnTo>
                <a:lnTo>
                  <a:pt x="50203" y="489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3907148" y="4345107"/>
            <a:ext cx="115074" cy="51981"/>
          </a:xfrm>
          <a:custGeom>
            <a:avLst/>
            <a:gdLst/>
            <a:ahLst/>
            <a:cxnLst/>
            <a:rect l="l" t="t" r="r" b="b"/>
            <a:pathLst>
              <a:path w="115074" h="51981">
                <a:moveTo>
                  <a:pt x="51333" y="48907"/>
                </a:moveTo>
                <a:lnTo>
                  <a:pt x="47371" y="50990"/>
                </a:lnTo>
                <a:lnTo>
                  <a:pt x="42100" y="51981"/>
                </a:lnTo>
                <a:lnTo>
                  <a:pt x="39585" y="51117"/>
                </a:lnTo>
                <a:lnTo>
                  <a:pt x="2527" y="38430"/>
                </a:lnTo>
                <a:lnTo>
                  <a:pt x="0" y="37579"/>
                </a:lnTo>
                <a:lnTo>
                  <a:pt x="1130" y="35217"/>
                </a:lnTo>
                <a:lnTo>
                  <a:pt x="5029" y="33172"/>
                </a:lnTo>
                <a:lnTo>
                  <a:pt x="62484" y="3035"/>
                </a:lnTo>
                <a:lnTo>
                  <a:pt x="66370" y="990"/>
                </a:lnTo>
                <a:lnTo>
                  <a:pt x="71640" y="0"/>
                </a:lnTo>
                <a:lnTo>
                  <a:pt x="74244" y="812"/>
                </a:lnTo>
                <a:lnTo>
                  <a:pt x="112458" y="12903"/>
                </a:lnTo>
                <a:lnTo>
                  <a:pt x="115074" y="13716"/>
                </a:lnTo>
                <a:lnTo>
                  <a:pt x="113931" y="16065"/>
                </a:lnTo>
                <a:lnTo>
                  <a:pt x="109969" y="18148"/>
                </a:lnTo>
                <a:lnTo>
                  <a:pt x="51333" y="489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3954522" y="4360143"/>
            <a:ext cx="115316" cy="52743"/>
          </a:xfrm>
          <a:custGeom>
            <a:avLst/>
            <a:gdLst/>
            <a:ahLst/>
            <a:cxnLst/>
            <a:rect l="l" t="t" r="r" b="b"/>
            <a:pathLst>
              <a:path w="115316" h="52743">
                <a:moveTo>
                  <a:pt x="62585" y="3111"/>
                </a:moveTo>
                <a:lnTo>
                  <a:pt x="3962" y="33870"/>
                </a:lnTo>
                <a:lnTo>
                  <a:pt x="0" y="35953"/>
                </a:lnTo>
                <a:lnTo>
                  <a:pt x="1320" y="39204"/>
                </a:lnTo>
                <a:lnTo>
                  <a:pt x="38379" y="51892"/>
                </a:lnTo>
                <a:lnTo>
                  <a:pt x="40894" y="52743"/>
                </a:lnTo>
                <a:lnTo>
                  <a:pt x="46215" y="51727"/>
                </a:lnTo>
                <a:lnTo>
                  <a:pt x="50279" y="49593"/>
                </a:lnTo>
                <a:lnTo>
                  <a:pt x="110070" y="18237"/>
                </a:lnTo>
                <a:lnTo>
                  <a:pt x="114122" y="16116"/>
                </a:lnTo>
                <a:lnTo>
                  <a:pt x="115316" y="13728"/>
                </a:lnTo>
                <a:lnTo>
                  <a:pt x="112725" y="12903"/>
                </a:lnTo>
                <a:lnTo>
                  <a:pt x="74472" y="825"/>
                </a:lnTo>
                <a:lnTo>
                  <a:pt x="71894" y="0"/>
                </a:lnTo>
                <a:lnTo>
                  <a:pt x="66560" y="1028"/>
                </a:lnTo>
                <a:lnTo>
                  <a:pt x="62585" y="31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3953329" y="4360143"/>
            <a:ext cx="116509" cy="52743"/>
          </a:xfrm>
          <a:custGeom>
            <a:avLst/>
            <a:gdLst/>
            <a:ahLst/>
            <a:cxnLst/>
            <a:rect l="l" t="t" r="r" b="b"/>
            <a:pathLst>
              <a:path w="116509" h="52743">
                <a:moveTo>
                  <a:pt x="51473" y="49593"/>
                </a:moveTo>
                <a:lnTo>
                  <a:pt x="47409" y="51727"/>
                </a:lnTo>
                <a:lnTo>
                  <a:pt x="42087" y="52743"/>
                </a:lnTo>
                <a:lnTo>
                  <a:pt x="39573" y="51892"/>
                </a:lnTo>
                <a:lnTo>
                  <a:pt x="2514" y="39204"/>
                </a:lnTo>
                <a:lnTo>
                  <a:pt x="0" y="38341"/>
                </a:lnTo>
                <a:lnTo>
                  <a:pt x="1193" y="35953"/>
                </a:lnTo>
                <a:lnTo>
                  <a:pt x="5156" y="33870"/>
                </a:lnTo>
                <a:lnTo>
                  <a:pt x="63779" y="3111"/>
                </a:lnTo>
                <a:lnTo>
                  <a:pt x="67754" y="1028"/>
                </a:lnTo>
                <a:lnTo>
                  <a:pt x="73088" y="0"/>
                </a:lnTo>
                <a:lnTo>
                  <a:pt x="75666" y="825"/>
                </a:lnTo>
                <a:lnTo>
                  <a:pt x="113918" y="12903"/>
                </a:lnTo>
                <a:lnTo>
                  <a:pt x="116509" y="13728"/>
                </a:lnTo>
                <a:lnTo>
                  <a:pt x="115315" y="16116"/>
                </a:lnTo>
                <a:lnTo>
                  <a:pt x="111264" y="18237"/>
                </a:lnTo>
                <a:lnTo>
                  <a:pt x="51473" y="495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4000732" y="4375190"/>
            <a:ext cx="116725" cy="53505"/>
          </a:xfrm>
          <a:custGeom>
            <a:avLst/>
            <a:gdLst/>
            <a:ahLst/>
            <a:cxnLst/>
            <a:rect l="l" t="t" r="r" b="b"/>
            <a:pathLst>
              <a:path w="116725" h="53505">
                <a:moveTo>
                  <a:pt x="63855" y="3187"/>
                </a:moveTo>
                <a:lnTo>
                  <a:pt x="4063" y="34544"/>
                </a:lnTo>
                <a:lnTo>
                  <a:pt x="0" y="36677"/>
                </a:lnTo>
                <a:lnTo>
                  <a:pt x="1257" y="39954"/>
                </a:lnTo>
                <a:lnTo>
                  <a:pt x="38353" y="52654"/>
                </a:lnTo>
                <a:lnTo>
                  <a:pt x="40855" y="53505"/>
                </a:lnTo>
                <a:lnTo>
                  <a:pt x="46227" y="52451"/>
                </a:lnTo>
                <a:lnTo>
                  <a:pt x="50380" y="50279"/>
                </a:lnTo>
                <a:lnTo>
                  <a:pt x="111353" y="18300"/>
                </a:lnTo>
                <a:lnTo>
                  <a:pt x="115481" y="16141"/>
                </a:lnTo>
                <a:lnTo>
                  <a:pt x="116725" y="13716"/>
                </a:lnTo>
                <a:lnTo>
                  <a:pt x="114134" y="12890"/>
                </a:lnTo>
                <a:lnTo>
                  <a:pt x="75895" y="825"/>
                </a:lnTo>
                <a:lnTo>
                  <a:pt x="73304" y="0"/>
                </a:lnTo>
                <a:lnTo>
                  <a:pt x="67919" y="1066"/>
                </a:lnTo>
                <a:lnTo>
                  <a:pt x="63855" y="31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3999486" y="4375190"/>
            <a:ext cx="117970" cy="53505"/>
          </a:xfrm>
          <a:custGeom>
            <a:avLst/>
            <a:gdLst/>
            <a:ahLst/>
            <a:cxnLst/>
            <a:rect l="l" t="t" r="r" b="b"/>
            <a:pathLst>
              <a:path w="117970" h="53505">
                <a:moveTo>
                  <a:pt x="51625" y="50279"/>
                </a:moveTo>
                <a:lnTo>
                  <a:pt x="47472" y="52451"/>
                </a:lnTo>
                <a:lnTo>
                  <a:pt x="42100" y="53505"/>
                </a:lnTo>
                <a:lnTo>
                  <a:pt x="39598" y="52654"/>
                </a:lnTo>
                <a:lnTo>
                  <a:pt x="2501" y="39954"/>
                </a:lnTo>
                <a:lnTo>
                  <a:pt x="0" y="39103"/>
                </a:lnTo>
                <a:lnTo>
                  <a:pt x="1244" y="36677"/>
                </a:lnTo>
                <a:lnTo>
                  <a:pt x="5308" y="34544"/>
                </a:lnTo>
                <a:lnTo>
                  <a:pt x="65100" y="3187"/>
                </a:lnTo>
                <a:lnTo>
                  <a:pt x="69164" y="1066"/>
                </a:lnTo>
                <a:lnTo>
                  <a:pt x="74548" y="0"/>
                </a:lnTo>
                <a:lnTo>
                  <a:pt x="77139" y="825"/>
                </a:lnTo>
                <a:lnTo>
                  <a:pt x="115379" y="12890"/>
                </a:lnTo>
                <a:lnTo>
                  <a:pt x="117970" y="13716"/>
                </a:lnTo>
                <a:lnTo>
                  <a:pt x="116725" y="16141"/>
                </a:lnTo>
                <a:lnTo>
                  <a:pt x="112598" y="18300"/>
                </a:lnTo>
                <a:lnTo>
                  <a:pt x="51625" y="502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3523246" y="4272060"/>
            <a:ext cx="102082" cy="47320"/>
          </a:xfrm>
          <a:custGeom>
            <a:avLst/>
            <a:gdLst/>
            <a:ahLst/>
            <a:cxnLst/>
            <a:rect l="l" t="t" r="r" b="b"/>
            <a:pathLst>
              <a:path w="102082" h="47320">
                <a:moveTo>
                  <a:pt x="48196" y="44805"/>
                </a:moveTo>
                <a:lnTo>
                  <a:pt x="98653" y="18351"/>
                </a:lnTo>
                <a:lnTo>
                  <a:pt x="102082" y="16548"/>
                </a:lnTo>
                <a:lnTo>
                  <a:pt x="100291" y="13538"/>
                </a:lnTo>
                <a:lnTo>
                  <a:pt x="63233" y="838"/>
                </a:lnTo>
                <a:lnTo>
                  <a:pt x="60718" y="0"/>
                </a:lnTo>
                <a:lnTo>
                  <a:pt x="55968" y="711"/>
                </a:lnTo>
                <a:lnTo>
                  <a:pt x="52628" y="2463"/>
                </a:lnTo>
                <a:lnTo>
                  <a:pt x="3340" y="28321"/>
                </a:lnTo>
                <a:lnTo>
                  <a:pt x="0" y="30060"/>
                </a:lnTo>
                <a:lnTo>
                  <a:pt x="1689" y="33121"/>
                </a:lnTo>
                <a:lnTo>
                  <a:pt x="37592" y="46431"/>
                </a:lnTo>
                <a:lnTo>
                  <a:pt x="40030" y="47320"/>
                </a:lnTo>
                <a:lnTo>
                  <a:pt x="44780" y="46596"/>
                </a:lnTo>
                <a:lnTo>
                  <a:pt x="48196" y="448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3522511" y="4272060"/>
            <a:ext cx="103555" cy="47320"/>
          </a:xfrm>
          <a:custGeom>
            <a:avLst/>
            <a:gdLst/>
            <a:ahLst/>
            <a:cxnLst/>
            <a:rect l="l" t="t" r="r" b="b"/>
            <a:pathLst>
              <a:path w="103555" h="47320">
                <a:moveTo>
                  <a:pt x="48933" y="44805"/>
                </a:moveTo>
                <a:lnTo>
                  <a:pt x="45516" y="46596"/>
                </a:lnTo>
                <a:lnTo>
                  <a:pt x="40766" y="47320"/>
                </a:lnTo>
                <a:lnTo>
                  <a:pt x="38328" y="46431"/>
                </a:lnTo>
                <a:lnTo>
                  <a:pt x="2425" y="33121"/>
                </a:lnTo>
                <a:lnTo>
                  <a:pt x="0" y="32219"/>
                </a:lnTo>
                <a:lnTo>
                  <a:pt x="736" y="30060"/>
                </a:lnTo>
                <a:lnTo>
                  <a:pt x="4076" y="28321"/>
                </a:lnTo>
                <a:lnTo>
                  <a:pt x="53365" y="2463"/>
                </a:lnTo>
                <a:lnTo>
                  <a:pt x="56705" y="711"/>
                </a:lnTo>
                <a:lnTo>
                  <a:pt x="61455" y="0"/>
                </a:lnTo>
                <a:lnTo>
                  <a:pt x="63969" y="838"/>
                </a:lnTo>
                <a:lnTo>
                  <a:pt x="101028" y="13538"/>
                </a:lnTo>
                <a:lnTo>
                  <a:pt x="103555" y="14389"/>
                </a:lnTo>
                <a:lnTo>
                  <a:pt x="102819" y="16548"/>
                </a:lnTo>
                <a:lnTo>
                  <a:pt x="99390" y="18351"/>
                </a:lnTo>
                <a:lnTo>
                  <a:pt x="48933" y="448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3568032" y="4287854"/>
            <a:ext cx="103390" cy="48094"/>
          </a:xfrm>
          <a:custGeom>
            <a:avLst/>
            <a:gdLst/>
            <a:ahLst/>
            <a:cxnLst/>
            <a:rect l="l" t="t" r="r" b="b"/>
            <a:pathLst>
              <a:path w="103390" h="48094">
                <a:moveTo>
                  <a:pt x="48272" y="45504"/>
                </a:moveTo>
                <a:lnTo>
                  <a:pt x="99885" y="18440"/>
                </a:lnTo>
                <a:lnTo>
                  <a:pt x="103390" y="16586"/>
                </a:lnTo>
                <a:lnTo>
                  <a:pt x="101688" y="13550"/>
                </a:lnTo>
                <a:lnTo>
                  <a:pt x="64617" y="863"/>
                </a:lnTo>
                <a:lnTo>
                  <a:pt x="62103" y="0"/>
                </a:lnTo>
                <a:lnTo>
                  <a:pt x="57289" y="749"/>
                </a:lnTo>
                <a:lnTo>
                  <a:pt x="53860" y="2552"/>
                </a:lnTo>
                <a:lnTo>
                  <a:pt x="3416" y="29006"/>
                </a:lnTo>
                <a:lnTo>
                  <a:pt x="0" y="30797"/>
                </a:lnTo>
                <a:lnTo>
                  <a:pt x="1625" y="33896"/>
                </a:lnTo>
                <a:lnTo>
                  <a:pt x="37528" y="47205"/>
                </a:lnTo>
                <a:lnTo>
                  <a:pt x="39966" y="48094"/>
                </a:lnTo>
                <a:lnTo>
                  <a:pt x="44767" y="47332"/>
                </a:lnTo>
                <a:lnTo>
                  <a:pt x="48272" y="455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3567219" y="4287854"/>
            <a:ext cx="105016" cy="48094"/>
          </a:xfrm>
          <a:custGeom>
            <a:avLst/>
            <a:gdLst/>
            <a:ahLst/>
            <a:cxnLst/>
            <a:rect l="l" t="t" r="r" b="b"/>
            <a:pathLst>
              <a:path w="105016" h="48094">
                <a:moveTo>
                  <a:pt x="49085" y="45504"/>
                </a:moveTo>
                <a:lnTo>
                  <a:pt x="45580" y="47332"/>
                </a:lnTo>
                <a:lnTo>
                  <a:pt x="40779" y="48094"/>
                </a:lnTo>
                <a:lnTo>
                  <a:pt x="38341" y="47205"/>
                </a:lnTo>
                <a:lnTo>
                  <a:pt x="2438" y="33896"/>
                </a:lnTo>
                <a:lnTo>
                  <a:pt x="0" y="32994"/>
                </a:lnTo>
                <a:lnTo>
                  <a:pt x="812" y="30797"/>
                </a:lnTo>
                <a:lnTo>
                  <a:pt x="4229" y="29006"/>
                </a:lnTo>
                <a:lnTo>
                  <a:pt x="54673" y="2552"/>
                </a:lnTo>
                <a:lnTo>
                  <a:pt x="58102" y="749"/>
                </a:lnTo>
                <a:lnTo>
                  <a:pt x="62915" y="0"/>
                </a:lnTo>
                <a:lnTo>
                  <a:pt x="65430" y="863"/>
                </a:lnTo>
                <a:lnTo>
                  <a:pt x="102501" y="13550"/>
                </a:lnTo>
                <a:lnTo>
                  <a:pt x="105016" y="14401"/>
                </a:lnTo>
                <a:lnTo>
                  <a:pt x="104203" y="16586"/>
                </a:lnTo>
                <a:lnTo>
                  <a:pt x="100698" y="18440"/>
                </a:lnTo>
                <a:lnTo>
                  <a:pt x="49085" y="455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3612803" y="4303652"/>
            <a:ext cx="104724" cy="48869"/>
          </a:xfrm>
          <a:custGeom>
            <a:avLst/>
            <a:gdLst/>
            <a:ahLst/>
            <a:cxnLst/>
            <a:rect l="l" t="t" r="r" b="b"/>
            <a:pathLst>
              <a:path w="104724" h="48869">
                <a:moveTo>
                  <a:pt x="3505" y="29705"/>
                </a:moveTo>
                <a:lnTo>
                  <a:pt x="0" y="31534"/>
                </a:lnTo>
                <a:lnTo>
                  <a:pt x="1574" y="34671"/>
                </a:lnTo>
                <a:lnTo>
                  <a:pt x="37477" y="47967"/>
                </a:lnTo>
                <a:lnTo>
                  <a:pt x="39916" y="48869"/>
                </a:lnTo>
                <a:lnTo>
                  <a:pt x="44780" y="48082"/>
                </a:lnTo>
                <a:lnTo>
                  <a:pt x="48361" y="46202"/>
                </a:lnTo>
                <a:lnTo>
                  <a:pt x="101155" y="18503"/>
                </a:lnTo>
                <a:lnTo>
                  <a:pt x="104724" y="16637"/>
                </a:lnTo>
                <a:lnTo>
                  <a:pt x="103085" y="13550"/>
                </a:lnTo>
                <a:lnTo>
                  <a:pt x="66014" y="863"/>
                </a:lnTo>
                <a:lnTo>
                  <a:pt x="63499" y="0"/>
                </a:lnTo>
                <a:lnTo>
                  <a:pt x="58623" y="800"/>
                </a:lnTo>
                <a:lnTo>
                  <a:pt x="55117" y="2641"/>
                </a:lnTo>
                <a:lnTo>
                  <a:pt x="3505" y="297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3611939" y="4303652"/>
            <a:ext cx="106464" cy="48869"/>
          </a:xfrm>
          <a:custGeom>
            <a:avLst/>
            <a:gdLst/>
            <a:ahLst/>
            <a:cxnLst/>
            <a:rect l="l" t="t" r="r" b="b"/>
            <a:pathLst>
              <a:path w="106464" h="48869">
                <a:moveTo>
                  <a:pt x="49225" y="46202"/>
                </a:moveTo>
                <a:lnTo>
                  <a:pt x="45643" y="48082"/>
                </a:lnTo>
                <a:lnTo>
                  <a:pt x="40779" y="48869"/>
                </a:lnTo>
                <a:lnTo>
                  <a:pt x="38341" y="47967"/>
                </a:lnTo>
                <a:lnTo>
                  <a:pt x="2438" y="34671"/>
                </a:lnTo>
                <a:lnTo>
                  <a:pt x="0" y="33769"/>
                </a:lnTo>
                <a:lnTo>
                  <a:pt x="863" y="31534"/>
                </a:lnTo>
                <a:lnTo>
                  <a:pt x="4368" y="29705"/>
                </a:lnTo>
                <a:lnTo>
                  <a:pt x="55981" y="2641"/>
                </a:lnTo>
                <a:lnTo>
                  <a:pt x="59486" y="800"/>
                </a:lnTo>
                <a:lnTo>
                  <a:pt x="64363" y="0"/>
                </a:lnTo>
                <a:lnTo>
                  <a:pt x="66878" y="863"/>
                </a:lnTo>
                <a:lnTo>
                  <a:pt x="103949" y="13550"/>
                </a:lnTo>
                <a:lnTo>
                  <a:pt x="106464" y="14414"/>
                </a:lnTo>
                <a:lnTo>
                  <a:pt x="105587" y="16637"/>
                </a:lnTo>
                <a:lnTo>
                  <a:pt x="102019" y="18503"/>
                </a:lnTo>
                <a:lnTo>
                  <a:pt x="49225" y="4620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3657576" y="4319458"/>
            <a:ext cx="106070" cy="49631"/>
          </a:xfrm>
          <a:custGeom>
            <a:avLst/>
            <a:gdLst/>
            <a:ahLst/>
            <a:cxnLst/>
            <a:rect l="l" t="t" r="r" b="b"/>
            <a:pathLst>
              <a:path w="106070" h="49631">
                <a:moveTo>
                  <a:pt x="48450" y="46888"/>
                </a:moveTo>
                <a:lnTo>
                  <a:pt x="102400" y="18592"/>
                </a:lnTo>
                <a:lnTo>
                  <a:pt x="106070" y="16662"/>
                </a:lnTo>
                <a:lnTo>
                  <a:pt x="104470" y="13550"/>
                </a:lnTo>
                <a:lnTo>
                  <a:pt x="67411" y="863"/>
                </a:lnTo>
                <a:lnTo>
                  <a:pt x="64896" y="0"/>
                </a:lnTo>
                <a:lnTo>
                  <a:pt x="59956" y="825"/>
                </a:lnTo>
                <a:lnTo>
                  <a:pt x="56375" y="2705"/>
                </a:lnTo>
                <a:lnTo>
                  <a:pt x="3594" y="30391"/>
                </a:lnTo>
                <a:lnTo>
                  <a:pt x="0" y="32270"/>
                </a:lnTo>
                <a:lnTo>
                  <a:pt x="1511" y="35433"/>
                </a:lnTo>
                <a:lnTo>
                  <a:pt x="37414" y="48729"/>
                </a:lnTo>
                <a:lnTo>
                  <a:pt x="39852" y="49631"/>
                </a:lnTo>
                <a:lnTo>
                  <a:pt x="44792" y="48806"/>
                </a:lnTo>
                <a:lnTo>
                  <a:pt x="48450" y="46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3656649" y="4319458"/>
            <a:ext cx="107924" cy="49631"/>
          </a:xfrm>
          <a:custGeom>
            <a:avLst/>
            <a:gdLst/>
            <a:ahLst/>
            <a:cxnLst/>
            <a:rect l="l" t="t" r="r" b="b"/>
            <a:pathLst>
              <a:path w="107924" h="49631">
                <a:moveTo>
                  <a:pt x="49377" y="46888"/>
                </a:moveTo>
                <a:lnTo>
                  <a:pt x="45720" y="48806"/>
                </a:lnTo>
                <a:lnTo>
                  <a:pt x="40779" y="49631"/>
                </a:lnTo>
                <a:lnTo>
                  <a:pt x="38341" y="48729"/>
                </a:lnTo>
                <a:lnTo>
                  <a:pt x="2438" y="35433"/>
                </a:lnTo>
                <a:lnTo>
                  <a:pt x="0" y="34531"/>
                </a:lnTo>
                <a:lnTo>
                  <a:pt x="927" y="32270"/>
                </a:lnTo>
                <a:lnTo>
                  <a:pt x="4521" y="30391"/>
                </a:lnTo>
                <a:lnTo>
                  <a:pt x="57302" y="2705"/>
                </a:lnTo>
                <a:lnTo>
                  <a:pt x="60883" y="825"/>
                </a:lnTo>
                <a:lnTo>
                  <a:pt x="65824" y="0"/>
                </a:lnTo>
                <a:lnTo>
                  <a:pt x="68338" y="863"/>
                </a:lnTo>
                <a:lnTo>
                  <a:pt x="105397" y="13550"/>
                </a:lnTo>
                <a:lnTo>
                  <a:pt x="107924" y="14414"/>
                </a:lnTo>
                <a:lnTo>
                  <a:pt x="106997" y="16662"/>
                </a:lnTo>
                <a:lnTo>
                  <a:pt x="103327" y="18592"/>
                </a:lnTo>
                <a:lnTo>
                  <a:pt x="49377" y="468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3702362" y="4335261"/>
            <a:ext cx="107391" cy="50393"/>
          </a:xfrm>
          <a:custGeom>
            <a:avLst/>
            <a:gdLst/>
            <a:ahLst/>
            <a:cxnLst/>
            <a:rect l="l" t="t" r="r" b="b"/>
            <a:pathLst>
              <a:path w="107391" h="50393">
                <a:moveTo>
                  <a:pt x="48526" y="47574"/>
                </a:moveTo>
                <a:lnTo>
                  <a:pt x="103644" y="18669"/>
                </a:lnTo>
                <a:lnTo>
                  <a:pt x="107391" y="16700"/>
                </a:lnTo>
                <a:lnTo>
                  <a:pt x="105854" y="13563"/>
                </a:lnTo>
                <a:lnTo>
                  <a:pt x="68795" y="863"/>
                </a:lnTo>
                <a:lnTo>
                  <a:pt x="66268" y="0"/>
                </a:lnTo>
                <a:lnTo>
                  <a:pt x="61277" y="863"/>
                </a:lnTo>
                <a:lnTo>
                  <a:pt x="57619" y="2781"/>
                </a:lnTo>
                <a:lnTo>
                  <a:pt x="3670" y="31089"/>
                </a:lnTo>
                <a:lnTo>
                  <a:pt x="0" y="33007"/>
                </a:lnTo>
                <a:lnTo>
                  <a:pt x="1447" y="36195"/>
                </a:lnTo>
                <a:lnTo>
                  <a:pt x="37337" y="49491"/>
                </a:lnTo>
                <a:lnTo>
                  <a:pt x="39776" y="50393"/>
                </a:lnTo>
                <a:lnTo>
                  <a:pt x="44780" y="49542"/>
                </a:lnTo>
                <a:lnTo>
                  <a:pt x="48526" y="475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3701371" y="4335261"/>
            <a:ext cx="109359" cy="50393"/>
          </a:xfrm>
          <a:custGeom>
            <a:avLst/>
            <a:gdLst/>
            <a:ahLst/>
            <a:cxnLst/>
            <a:rect l="l" t="t" r="r" b="b"/>
            <a:pathLst>
              <a:path w="109359" h="50393">
                <a:moveTo>
                  <a:pt x="49517" y="47574"/>
                </a:moveTo>
                <a:lnTo>
                  <a:pt x="45770" y="49542"/>
                </a:lnTo>
                <a:lnTo>
                  <a:pt x="40767" y="50393"/>
                </a:lnTo>
                <a:lnTo>
                  <a:pt x="38328" y="49491"/>
                </a:lnTo>
                <a:lnTo>
                  <a:pt x="2438" y="36195"/>
                </a:lnTo>
                <a:lnTo>
                  <a:pt x="0" y="35293"/>
                </a:lnTo>
                <a:lnTo>
                  <a:pt x="990" y="33007"/>
                </a:lnTo>
                <a:lnTo>
                  <a:pt x="4660" y="31089"/>
                </a:lnTo>
                <a:lnTo>
                  <a:pt x="58610" y="2781"/>
                </a:lnTo>
                <a:lnTo>
                  <a:pt x="62268" y="863"/>
                </a:lnTo>
                <a:lnTo>
                  <a:pt x="67259" y="0"/>
                </a:lnTo>
                <a:lnTo>
                  <a:pt x="69786" y="863"/>
                </a:lnTo>
                <a:lnTo>
                  <a:pt x="106845" y="13563"/>
                </a:lnTo>
                <a:lnTo>
                  <a:pt x="109359" y="14414"/>
                </a:lnTo>
                <a:lnTo>
                  <a:pt x="108381" y="16700"/>
                </a:lnTo>
                <a:lnTo>
                  <a:pt x="104635" y="18669"/>
                </a:lnTo>
                <a:lnTo>
                  <a:pt x="49517" y="475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3747146" y="4351067"/>
            <a:ext cx="108712" cy="51155"/>
          </a:xfrm>
          <a:custGeom>
            <a:avLst/>
            <a:gdLst/>
            <a:ahLst/>
            <a:cxnLst/>
            <a:rect l="l" t="t" r="r" b="b"/>
            <a:pathLst>
              <a:path w="108712" h="51155">
                <a:moveTo>
                  <a:pt x="3746" y="31762"/>
                </a:moveTo>
                <a:lnTo>
                  <a:pt x="0" y="33731"/>
                </a:lnTo>
                <a:lnTo>
                  <a:pt x="1371" y="36957"/>
                </a:lnTo>
                <a:lnTo>
                  <a:pt x="37274" y="50253"/>
                </a:lnTo>
                <a:lnTo>
                  <a:pt x="39712" y="51155"/>
                </a:lnTo>
                <a:lnTo>
                  <a:pt x="44780" y="50266"/>
                </a:lnTo>
                <a:lnTo>
                  <a:pt x="48602" y="48260"/>
                </a:lnTo>
                <a:lnTo>
                  <a:pt x="104876" y="18732"/>
                </a:lnTo>
                <a:lnTo>
                  <a:pt x="108711" y="16725"/>
                </a:lnTo>
                <a:lnTo>
                  <a:pt x="107251" y="13550"/>
                </a:lnTo>
                <a:lnTo>
                  <a:pt x="70180" y="863"/>
                </a:lnTo>
                <a:lnTo>
                  <a:pt x="67665" y="0"/>
                </a:lnTo>
                <a:lnTo>
                  <a:pt x="62598" y="889"/>
                </a:lnTo>
                <a:lnTo>
                  <a:pt x="58851" y="2857"/>
                </a:lnTo>
                <a:lnTo>
                  <a:pt x="3746" y="317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3746079" y="4351067"/>
            <a:ext cx="110832" cy="51155"/>
          </a:xfrm>
          <a:custGeom>
            <a:avLst/>
            <a:gdLst/>
            <a:ahLst/>
            <a:cxnLst/>
            <a:rect l="l" t="t" r="r" b="b"/>
            <a:pathLst>
              <a:path w="110832" h="51155">
                <a:moveTo>
                  <a:pt x="49669" y="48260"/>
                </a:moveTo>
                <a:lnTo>
                  <a:pt x="45847" y="50266"/>
                </a:lnTo>
                <a:lnTo>
                  <a:pt x="40779" y="51155"/>
                </a:lnTo>
                <a:lnTo>
                  <a:pt x="38341" y="50253"/>
                </a:lnTo>
                <a:lnTo>
                  <a:pt x="2438" y="36957"/>
                </a:lnTo>
                <a:lnTo>
                  <a:pt x="0" y="36042"/>
                </a:lnTo>
                <a:lnTo>
                  <a:pt x="1066" y="33731"/>
                </a:lnTo>
                <a:lnTo>
                  <a:pt x="4813" y="31762"/>
                </a:lnTo>
                <a:lnTo>
                  <a:pt x="59918" y="2857"/>
                </a:lnTo>
                <a:lnTo>
                  <a:pt x="63665" y="889"/>
                </a:lnTo>
                <a:lnTo>
                  <a:pt x="68732" y="0"/>
                </a:lnTo>
                <a:lnTo>
                  <a:pt x="71247" y="863"/>
                </a:lnTo>
                <a:lnTo>
                  <a:pt x="108318" y="13550"/>
                </a:lnTo>
                <a:lnTo>
                  <a:pt x="110832" y="14414"/>
                </a:lnTo>
                <a:lnTo>
                  <a:pt x="109778" y="16725"/>
                </a:lnTo>
                <a:lnTo>
                  <a:pt x="105943" y="18732"/>
                </a:lnTo>
                <a:lnTo>
                  <a:pt x="49669" y="4826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3791925" y="4366874"/>
            <a:ext cx="110020" cy="51917"/>
          </a:xfrm>
          <a:custGeom>
            <a:avLst/>
            <a:gdLst/>
            <a:ahLst/>
            <a:cxnLst/>
            <a:rect l="l" t="t" r="r" b="b"/>
            <a:pathLst>
              <a:path w="110020" h="51917">
                <a:moveTo>
                  <a:pt x="48691" y="48945"/>
                </a:moveTo>
                <a:lnTo>
                  <a:pt x="106133" y="18808"/>
                </a:lnTo>
                <a:lnTo>
                  <a:pt x="110020" y="16764"/>
                </a:lnTo>
                <a:lnTo>
                  <a:pt x="108635" y="13550"/>
                </a:lnTo>
                <a:lnTo>
                  <a:pt x="71577" y="863"/>
                </a:lnTo>
                <a:lnTo>
                  <a:pt x="69062" y="0"/>
                </a:lnTo>
                <a:lnTo>
                  <a:pt x="63931" y="914"/>
                </a:lnTo>
                <a:lnTo>
                  <a:pt x="60096" y="2933"/>
                </a:lnTo>
                <a:lnTo>
                  <a:pt x="3822" y="32448"/>
                </a:lnTo>
                <a:lnTo>
                  <a:pt x="0" y="34455"/>
                </a:lnTo>
                <a:lnTo>
                  <a:pt x="1308" y="37706"/>
                </a:lnTo>
                <a:lnTo>
                  <a:pt x="37211" y="51015"/>
                </a:lnTo>
                <a:lnTo>
                  <a:pt x="39636" y="51917"/>
                </a:lnTo>
                <a:lnTo>
                  <a:pt x="44767" y="50990"/>
                </a:lnTo>
                <a:lnTo>
                  <a:pt x="48691" y="489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3790808" y="4366874"/>
            <a:ext cx="112280" cy="51917"/>
          </a:xfrm>
          <a:custGeom>
            <a:avLst/>
            <a:gdLst/>
            <a:ahLst/>
            <a:cxnLst/>
            <a:rect l="l" t="t" r="r" b="b"/>
            <a:pathLst>
              <a:path w="112280" h="51917">
                <a:moveTo>
                  <a:pt x="49809" y="48945"/>
                </a:moveTo>
                <a:lnTo>
                  <a:pt x="45885" y="50990"/>
                </a:lnTo>
                <a:lnTo>
                  <a:pt x="40754" y="51917"/>
                </a:lnTo>
                <a:lnTo>
                  <a:pt x="38328" y="51015"/>
                </a:lnTo>
                <a:lnTo>
                  <a:pt x="2425" y="37706"/>
                </a:lnTo>
                <a:lnTo>
                  <a:pt x="0" y="36804"/>
                </a:lnTo>
                <a:lnTo>
                  <a:pt x="1117" y="34455"/>
                </a:lnTo>
                <a:lnTo>
                  <a:pt x="4940" y="32448"/>
                </a:lnTo>
                <a:lnTo>
                  <a:pt x="61213" y="2933"/>
                </a:lnTo>
                <a:lnTo>
                  <a:pt x="65049" y="914"/>
                </a:lnTo>
                <a:lnTo>
                  <a:pt x="70180" y="0"/>
                </a:lnTo>
                <a:lnTo>
                  <a:pt x="72694" y="863"/>
                </a:lnTo>
                <a:lnTo>
                  <a:pt x="109753" y="13550"/>
                </a:lnTo>
                <a:lnTo>
                  <a:pt x="112280" y="14414"/>
                </a:lnTo>
                <a:lnTo>
                  <a:pt x="111137" y="16764"/>
                </a:lnTo>
                <a:lnTo>
                  <a:pt x="107251" y="18808"/>
                </a:lnTo>
                <a:lnTo>
                  <a:pt x="49809" y="489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3836695" y="4382684"/>
            <a:ext cx="111366" cy="52679"/>
          </a:xfrm>
          <a:custGeom>
            <a:avLst/>
            <a:gdLst/>
            <a:ahLst/>
            <a:cxnLst/>
            <a:rect l="l" t="t" r="r" b="b"/>
            <a:pathLst>
              <a:path w="111366" h="52679">
                <a:moveTo>
                  <a:pt x="48755" y="49631"/>
                </a:moveTo>
                <a:lnTo>
                  <a:pt x="107391" y="18884"/>
                </a:lnTo>
                <a:lnTo>
                  <a:pt x="111366" y="16789"/>
                </a:lnTo>
                <a:lnTo>
                  <a:pt x="110045" y="13538"/>
                </a:lnTo>
                <a:lnTo>
                  <a:pt x="72986" y="850"/>
                </a:lnTo>
                <a:lnTo>
                  <a:pt x="70459" y="0"/>
                </a:lnTo>
                <a:lnTo>
                  <a:pt x="65252" y="965"/>
                </a:lnTo>
                <a:lnTo>
                  <a:pt x="61366" y="2997"/>
                </a:lnTo>
                <a:lnTo>
                  <a:pt x="3924" y="33134"/>
                </a:lnTo>
                <a:lnTo>
                  <a:pt x="0" y="35178"/>
                </a:lnTo>
                <a:lnTo>
                  <a:pt x="1257" y="38480"/>
                </a:lnTo>
                <a:lnTo>
                  <a:pt x="37147" y="51765"/>
                </a:lnTo>
                <a:lnTo>
                  <a:pt x="39573" y="52679"/>
                </a:lnTo>
                <a:lnTo>
                  <a:pt x="44780" y="51714"/>
                </a:lnTo>
                <a:lnTo>
                  <a:pt x="48755" y="496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3835515" y="4382684"/>
            <a:ext cx="113741" cy="52679"/>
          </a:xfrm>
          <a:custGeom>
            <a:avLst/>
            <a:gdLst/>
            <a:ahLst/>
            <a:cxnLst/>
            <a:rect l="l" t="t" r="r" b="b"/>
            <a:pathLst>
              <a:path w="113741" h="52679">
                <a:moveTo>
                  <a:pt x="49936" y="49631"/>
                </a:moveTo>
                <a:lnTo>
                  <a:pt x="45961" y="51714"/>
                </a:lnTo>
                <a:lnTo>
                  <a:pt x="40754" y="52679"/>
                </a:lnTo>
                <a:lnTo>
                  <a:pt x="38328" y="51765"/>
                </a:lnTo>
                <a:lnTo>
                  <a:pt x="2438" y="38480"/>
                </a:lnTo>
                <a:lnTo>
                  <a:pt x="0" y="37566"/>
                </a:lnTo>
                <a:lnTo>
                  <a:pt x="1181" y="35178"/>
                </a:lnTo>
                <a:lnTo>
                  <a:pt x="5105" y="33134"/>
                </a:lnTo>
                <a:lnTo>
                  <a:pt x="62547" y="2997"/>
                </a:lnTo>
                <a:lnTo>
                  <a:pt x="66433" y="965"/>
                </a:lnTo>
                <a:lnTo>
                  <a:pt x="71640" y="0"/>
                </a:lnTo>
                <a:lnTo>
                  <a:pt x="74168" y="850"/>
                </a:lnTo>
                <a:lnTo>
                  <a:pt x="111226" y="13538"/>
                </a:lnTo>
                <a:lnTo>
                  <a:pt x="113741" y="14414"/>
                </a:lnTo>
                <a:lnTo>
                  <a:pt x="112547" y="16789"/>
                </a:lnTo>
                <a:lnTo>
                  <a:pt x="108572" y="18884"/>
                </a:lnTo>
                <a:lnTo>
                  <a:pt x="49936" y="496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3881480" y="4398490"/>
            <a:ext cx="112687" cy="53428"/>
          </a:xfrm>
          <a:custGeom>
            <a:avLst/>
            <a:gdLst/>
            <a:ahLst/>
            <a:cxnLst/>
            <a:rect l="l" t="t" r="r" b="b"/>
            <a:pathLst>
              <a:path w="112687" h="53428">
                <a:moveTo>
                  <a:pt x="48831" y="50317"/>
                </a:moveTo>
                <a:lnTo>
                  <a:pt x="108623" y="18961"/>
                </a:lnTo>
                <a:lnTo>
                  <a:pt x="112687" y="16827"/>
                </a:lnTo>
                <a:lnTo>
                  <a:pt x="111429" y="13550"/>
                </a:lnTo>
                <a:lnTo>
                  <a:pt x="74358" y="850"/>
                </a:lnTo>
                <a:lnTo>
                  <a:pt x="71843" y="0"/>
                </a:lnTo>
                <a:lnTo>
                  <a:pt x="66573" y="977"/>
                </a:lnTo>
                <a:lnTo>
                  <a:pt x="62598" y="3073"/>
                </a:lnTo>
                <a:lnTo>
                  <a:pt x="3975" y="33820"/>
                </a:lnTo>
                <a:lnTo>
                  <a:pt x="0" y="35902"/>
                </a:lnTo>
                <a:lnTo>
                  <a:pt x="1168" y="39230"/>
                </a:lnTo>
                <a:lnTo>
                  <a:pt x="37096" y="52527"/>
                </a:lnTo>
                <a:lnTo>
                  <a:pt x="39522" y="53428"/>
                </a:lnTo>
                <a:lnTo>
                  <a:pt x="44780" y="52450"/>
                </a:lnTo>
                <a:lnTo>
                  <a:pt x="48831" y="503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3880235" y="4398490"/>
            <a:ext cx="115188" cy="53428"/>
          </a:xfrm>
          <a:custGeom>
            <a:avLst/>
            <a:gdLst/>
            <a:ahLst/>
            <a:cxnLst/>
            <a:rect l="l" t="t" r="r" b="b"/>
            <a:pathLst>
              <a:path w="115188" h="53428">
                <a:moveTo>
                  <a:pt x="50076" y="50317"/>
                </a:moveTo>
                <a:lnTo>
                  <a:pt x="46024" y="52450"/>
                </a:lnTo>
                <a:lnTo>
                  <a:pt x="40766" y="53428"/>
                </a:lnTo>
                <a:lnTo>
                  <a:pt x="38341" y="52527"/>
                </a:lnTo>
                <a:lnTo>
                  <a:pt x="2412" y="39230"/>
                </a:lnTo>
                <a:lnTo>
                  <a:pt x="0" y="38328"/>
                </a:lnTo>
                <a:lnTo>
                  <a:pt x="1244" y="35902"/>
                </a:lnTo>
                <a:lnTo>
                  <a:pt x="5219" y="33820"/>
                </a:lnTo>
                <a:lnTo>
                  <a:pt x="63842" y="3073"/>
                </a:lnTo>
                <a:lnTo>
                  <a:pt x="67817" y="977"/>
                </a:lnTo>
                <a:lnTo>
                  <a:pt x="73088" y="0"/>
                </a:lnTo>
                <a:lnTo>
                  <a:pt x="75603" y="850"/>
                </a:lnTo>
                <a:lnTo>
                  <a:pt x="112674" y="13550"/>
                </a:lnTo>
                <a:lnTo>
                  <a:pt x="115188" y="14401"/>
                </a:lnTo>
                <a:lnTo>
                  <a:pt x="113931" y="16827"/>
                </a:lnTo>
                <a:lnTo>
                  <a:pt x="109867" y="18961"/>
                </a:lnTo>
                <a:lnTo>
                  <a:pt x="50076" y="503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3926254" y="4414294"/>
            <a:ext cx="114007" cy="54203"/>
          </a:xfrm>
          <a:custGeom>
            <a:avLst/>
            <a:gdLst/>
            <a:ahLst/>
            <a:cxnLst/>
            <a:rect l="l" t="t" r="r" b="b"/>
            <a:pathLst>
              <a:path w="114007" h="54203">
                <a:moveTo>
                  <a:pt x="48933" y="51003"/>
                </a:moveTo>
                <a:lnTo>
                  <a:pt x="109880" y="19037"/>
                </a:lnTo>
                <a:lnTo>
                  <a:pt x="114007" y="16865"/>
                </a:lnTo>
                <a:lnTo>
                  <a:pt x="112839" y="13550"/>
                </a:lnTo>
                <a:lnTo>
                  <a:pt x="75742" y="850"/>
                </a:lnTo>
                <a:lnTo>
                  <a:pt x="73228" y="0"/>
                </a:lnTo>
                <a:lnTo>
                  <a:pt x="67906" y="1028"/>
                </a:lnTo>
                <a:lnTo>
                  <a:pt x="63842" y="3149"/>
                </a:lnTo>
                <a:lnTo>
                  <a:pt x="4063" y="34518"/>
                </a:lnTo>
                <a:lnTo>
                  <a:pt x="0" y="36639"/>
                </a:lnTo>
                <a:lnTo>
                  <a:pt x="1130" y="39992"/>
                </a:lnTo>
                <a:lnTo>
                  <a:pt x="37020" y="53301"/>
                </a:lnTo>
                <a:lnTo>
                  <a:pt x="39458" y="54203"/>
                </a:lnTo>
                <a:lnTo>
                  <a:pt x="44792" y="53174"/>
                </a:lnTo>
                <a:lnTo>
                  <a:pt x="48933" y="510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3924945" y="4414294"/>
            <a:ext cx="116636" cy="54203"/>
          </a:xfrm>
          <a:custGeom>
            <a:avLst/>
            <a:gdLst/>
            <a:ahLst/>
            <a:cxnLst/>
            <a:rect l="l" t="t" r="r" b="b"/>
            <a:pathLst>
              <a:path w="116636" h="54203">
                <a:moveTo>
                  <a:pt x="50241" y="51003"/>
                </a:moveTo>
                <a:lnTo>
                  <a:pt x="46101" y="53174"/>
                </a:lnTo>
                <a:lnTo>
                  <a:pt x="40767" y="54203"/>
                </a:lnTo>
                <a:lnTo>
                  <a:pt x="38328" y="53301"/>
                </a:lnTo>
                <a:lnTo>
                  <a:pt x="2438" y="39992"/>
                </a:lnTo>
                <a:lnTo>
                  <a:pt x="0" y="39103"/>
                </a:lnTo>
                <a:lnTo>
                  <a:pt x="1308" y="36639"/>
                </a:lnTo>
                <a:lnTo>
                  <a:pt x="5372" y="34518"/>
                </a:lnTo>
                <a:lnTo>
                  <a:pt x="65151" y="3149"/>
                </a:lnTo>
                <a:lnTo>
                  <a:pt x="69215" y="1028"/>
                </a:lnTo>
                <a:lnTo>
                  <a:pt x="74536" y="0"/>
                </a:lnTo>
                <a:lnTo>
                  <a:pt x="77050" y="850"/>
                </a:lnTo>
                <a:lnTo>
                  <a:pt x="114147" y="13550"/>
                </a:lnTo>
                <a:lnTo>
                  <a:pt x="116636" y="14401"/>
                </a:lnTo>
                <a:lnTo>
                  <a:pt x="115316" y="16865"/>
                </a:lnTo>
                <a:lnTo>
                  <a:pt x="111188" y="19037"/>
                </a:lnTo>
                <a:lnTo>
                  <a:pt x="50241" y="510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3029794" y="4000045"/>
            <a:ext cx="799071" cy="306844"/>
          </a:xfrm>
          <a:custGeom>
            <a:avLst/>
            <a:gdLst/>
            <a:ahLst/>
            <a:cxnLst/>
            <a:rect l="l" t="t" r="r" b="b"/>
            <a:pathLst>
              <a:path w="799071" h="306844">
                <a:moveTo>
                  <a:pt x="465607" y="306844"/>
                </a:moveTo>
                <a:lnTo>
                  <a:pt x="799071" y="131953"/>
                </a:lnTo>
                <a:lnTo>
                  <a:pt x="250088" y="0"/>
                </a:lnTo>
                <a:lnTo>
                  <a:pt x="0" y="131178"/>
                </a:lnTo>
                <a:lnTo>
                  <a:pt x="465607" y="3068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3029794" y="4000045"/>
            <a:ext cx="799071" cy="306844"/>
          </a:xfrm>
          <a:custGeom>
            <a:avLst/>
            <a:gdLst/>
            <a:ahLst/>
            <a:cxnLst/>
            <a:rect l="l" t="t" r="r" b="b"/>
            <a:pathLst>
              <a:path w="799071" h="306844">
                <a:moveTo>
                  <a:pt x="465607" y="306844"/>
                </a:moveTo>
                <a:lnTo>
                  <a:pt x="0" y="131178"/>
                </a:lnTo>
                <a:lnTo>
                  <a:pt x="250088" y="0"/>
                </a:lnTo>
                <a:lnTo>
                  <a:pt x="799071" y="131953"/>
                </a:lnTo>
                <a:lnTo>
                  <a:pt x="465607" y="306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3040438" y="4004320"/>
            <a:ext cx="775119" cy="296900"/>
          </a:xfrm>
          <a:custGeom>
            <a:avLst/>
            <a:gdLst/>
            <a:ahLst/>
            <a:cxnLst/>
            <a:rect l="l" t="t" r="r" b="b"/>
            <a:pathLst>
              <a:path w="775119" h="296900">
                <a:moveTo>
                  <a:pt x="456463" y="296900"/>
                </a:moveTo>
                <a:lnTo>
                  <a:pt x="775119" y="129768"/>
                </a:lnTo>
                <a:lnTo>
                  <a:pt x="240626" y="0"/>
                </a:lnTo>
                <a:lnTo>
                  <a:pt x="0" y="126199"/>
                </a:lnTo>
                <a:lnTo>
                  <a:pt x="456463" y="2969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3040438" y="4004320"/>
            <a:ext cx="775119" cy="296900"/>
          </a:xfrm>
          <a:custGeom>
            <a:avLst/>
            <a:gdLst/>
            <a:ahLst/>
            <a:cxnLst/>
            <a:rect l="l" t="t" r="r" b="b"/>
            <a:pathLst>
              <a:path w="775119" h="296900">
                <a:moveTo>
                  <a:pt x="456463" y="296900"/>
                </a:moveTo>
                <a:lnTo>
                  <a:pt x="0" y="126199"/>
                </a:lnTo>
                <a:lnTo>
                  <a:pt x="240626" y="0"/>
                </a:lnTo>
                <a:lnTo>
                  <a:pt x="775119" y="129768"/>
                </a:lnTo>
                <a:lnTo>
                  <a:pt x="456463" y="2969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3238167" y="4009309"/>
            <a:ext cx="93789" cy="36550"/>
          </a:xfrm>
          <a:custGeom>
            <a:avLst/>
            <a:gdLst/>
            <a:ahLst/>
            <a:cxnLst/>
            <a:rect l="l" t="t" r="r" b="b"/>
            <a:pathLst>
              <a:path w="93789" h="36550">
                <a:moveTo>
                  <a:pt x="52997" y="34683"/>
                </a:moveTo>
                <a:lnTo>
                  <a:pt x="91198" y="14655"/>
                </a:lnTo>
                <a:lnTo>
                  <a:pt x="93789" y="13284"/>
                </a:lnTo>
                <a:lnTo>
                  <a:pt x="93586" y="11620"/>
                </a:lnTo>
                <a:lnTo>
                  <a:pt x="90766" y="10934"/>
                </a:lnTo>
                <a:lnTo>
                  <a:pt x="49034" y="685"/>
                </a:lnTo>
                <a:lnTo>
                  <a:pt x="46202" y="0"/>
                </a:lnTo>
                <a:lnTo>
                  <a:pt x="41871" y="495"/>
                </a:lnTo>
                <a:lnTo>
                  <a:pt x="39357" y="1816"/>
                </a:lnTo>
                <a:lnTo>
                  <a:pt x="2311" y="21247"/>
                </a:lnTo>
                <a:lnTo>
                  <a:pt x="0" y="24218"/>
                </a:lnTo>
                <a:lnTo>
                  <a:pt x="2755" y="24955"/>
                </a:lnTo>
                <a:lnTo>
                  <a:pt x="43319" y="35813"/>
                </a:lnTo>
                <a:lnTo>
                  <a:pt x="46075" y="36550"/>
                </a:lnTo>
                <a:lnTo>
                  <a:pt x="50406" y="36042"/>
                </a:lnTo>
                <a:lnTo>
                  <a:pt x="52997" y="34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3237975" y="4009309"/>
            <a:ext cx="93980" cy="36550"/>
          </a:xfrm>
          <a:custGeom>
            <a:avLst/>
            <a:gdLst/>
            <a:ahLst/>
            <a:cxnLst/>
            <a:rect l="l" t="t" r="r" b="b"/>
            <a:pathLst>
              <a:path w="93980" h="36550">
                <a:moveTo>
                  <a:pt x="53187" y="34683"/>
                </a:moveTo>
                <a:lnTo>
                  <a:pt x="50596" y="36042"/>
                </a:lnTo>
                <a:lnTo>
                  <a:pt x="46266" y="36550"/>
                </a:lnTo>
                <a:lnTo>
                  <a:pt x="43510" y="35813"/>
                </a:lnTo>
                <a:lnTo>
                  <a:pt x="2946" y="24955"/>
                </a:lnTo>
                <a:lnTo>
                  <a:pt x="190" y="24218"/>
                </a:lnTo>
                <a:lnTo>
                  <a:pt x="0" y="22567"/>
                </a:lnTo>
                <a:lnTo>
                  <a:pt x="2501" y="21247"/>
                </a:lnTo>
                <a:lnTo>
                  <a:pt x="39547" y="1816"/>
                </a:lnTo>
                <a:lnTo>
                  <a:pt x="42062" y="495"/>
                </a:lnTo>
                <a:lnTo>
                  <a:pt x="46393" y="0"/>
                </a:lnTo>
                <a:lnTo>
                  <a:pt x="49225" y="685"/>
                </a:lnTo>
                <a:lnTo>
                  <a:pt x="90957" y="10934"/>
                </a:lnTo>
                <a:lnTo>
                  <a:pt x="93776" y="11620"/>
                </a:lnTo>
                <a:lnTo>
                  <a:pt x="93980" y="13284"/>
                </a:lnTo>
                <a:lnTo>
                  <a:pt x="91389" y="14655"/>
                </a:lnTo>
                <a:lnTo>
                  <a:pt x="53187" y="3468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3288564" y="4022054"/>
            <a:ext cx="95313" cy="37312"/>
          </a:xfrm>
          <a:custGeom>
            <a:avLst/>
            <a:gdLst/>
            <a:ahLst/>
            <a:cxnLst/>
            <a:rect l="l" t="t" r="r" b="b"/>
            <a:pathLst>
              <a:path w="95313" h="37312">
                <a:moveTo>
                  <a:pt x="43459" y="36588"/>
                </a:moveTo>
                <a:lnTo>
                  <a:pt x="46215" y="37312"/>
                </a:lnTo>
                <a:lnTo>
                  <a:pt x="50596" y="36779"/>
                </a:lnTo>
                <a:lnTo>
                  <a:pt x="53276" y="35382"/>
                </a:lnTo>
                <a:lnTo>
                  <a:pt x="92646" y="14732"/>
                </a:lnTo>
                <a:lnTo>
                  <a:pt x="95313" y="13335"/>
                </a:lnTo>
                <a:lnTo>
                  <a:pt x="95186" y="11633"/>
                </a:lnTo>
                <a:lnTo>
                  <a:pt x="92354" y="10947"/>
                </a:lnTo>
                <a:lnTo>
                  <a:pt x="50622" y="698"/>
                </a:lnTo>
                <a:lnTo>
                  <a:pt x="47790" y="0"/>
                </a:lnTo>
                <a:lnTo>
                  <a:pt x="43395" y="546"/>
                </a:lnTo>
                <a:lnTo>
                  <a:pt x="40805" y="1905"/>
                </a:lnTo>
                <a:lnTo>
                  <a:pt x="2603" y="21945"/>
                </a:lnTo>
                <a:lnTo>
                  <a:pt x="0" y="23304"/>
                </a:lnTo>
                <a:lnTo>
                  <a:pt x="139" y="25006"/>
                </a:lnTo>
                <a:lnTo>
                  <a:pt x="2895" y="25742"/>
                </a:lnTo>
                <a:lnTo>
                  <a:pt x="43459" y="365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3288564" y="4022054"/>
            <a:ext cx="95313" cy="37312"/>
          </a:xfrm>
          <a:custGeom>
            <a:avLst/>
            <a:gdLst/>
            <a:ahLst/>
            <a:cxnLst/>
            <a:rect l="l" t="t" r="r" b="b"/>
            <a:pathLst>
              <a:path w="95313" h="37312">
                <a:moveTo>
                  <a:pt x="53276" y="35382"/>
                </a:moveTo>
                <a:lnTo>
                  <a:pt x="50596" y="36779"/>
                </a:lnTo>
                <a:lnTo>
                  <a:pt x="46215" y="37312"/>
                </a:lnTo>
                <a:lnTo>
                  <a:pt x="43459" y="36588"/>
                </a:lnTo>
                <a:lnTo>
                  <a:pt x="2895" y="25742"/>
                </a:lnTo>
                <a:lnTo>
                  <a:pt x="139" y="25006"/>
                </a:lnTo>
                <a:lnTo>
                  <a:pt x="0" y="23304"/>
                </a:lnTo>
                <a:lnTo>
                  <a:pt x="2603" y="21945"/>
                </a:lnTo>
                <a:lnTo>
                  <a:pt x="40805" y="1905"/>
                </a:lnTo>
                <a:lnTo>
                  <a:pt x="43395" y="546"/>
                </a:lnTo>
                <a:lnTo>
                  <a:pt x="47790" y="0"/>
                </a:lnTo>
                <a:lnTo>
                  <a:pt x="50622" y="698"/>
                </a:lnTo>
                <a:lnTo>
                  <a:pt x="92354" y="10947"/>
                </a:lnTo>
                <a:lnTo>
                  <a:pt x="95186" y="11633"/>
                </a:lnTo>
                <a:lnTo>
                  <a:pt x="95313" y="13335"/>
                </a:lnTo>
                <a:lnTo>
                  <a:pt x="92646" y="14732"/>
                </a:lnTo>
                <a:lnTo>
                  <a:pt x="53276" y="3538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3339160" y="4034823"/>
            <a:ext cx="96634" cy="38074"/>
          </a:xfrm>
          <a:custGeom>
            <a:avLst/>
            <a:gdLst/>
            <a:ahLst/>
            <a:cxnLst/>
            <a:rect l="l" t="t" r="r" b="b"/>
            <a:pathLst>
              <a:path w="96634" h="38074">
                <a:moveTo>
                  <a:pt x="0" y="24015"/>
                </a:moveTo>
                <a:lnTo>
                  <a:pt x="63" y="25742"/>
                </a:lnTo>
                <a:lnTo>
                  <a:pt x="2819" y="26479"/>
                </a:lnTo>
                <a:lnTo>
                  <a:pt x="43383" y="37337"/>
                </a:lnTo>
                <a:lnTo>
                  <a:pt x="46139" y="38074"/>
                </a:lnTo>
                <a:lnTo>
                  <a:pt x="50596" y="37490"/>
                </a:lnTo>
                <a:lnTo>
                  <a:pt x="53352" y="36055"/>
                </a:lnTo>
                <a:lnTo>
                  <a:pt x="93891" y="14782"/>
                </a:lnTo>
                <a:lnTo>
                  <a:pt x="96634" y="13347"/>
                </a:lnTo>
                <a:lnTo>
                  <a:pt x="96570" y="11620"/>
                </a:lnTo>
                <a:lnTo>
                  <a:pt x="93738" y="10934"/>
                </a:lnTo>
                <a:lnTo>
                  <a:pt x="52006" y="685"/>
                </a:lnTo>
                <a:lnTo>
                  <a:pt x="49174" y="0"/>
                </a:lnTo>
                <a:lnTo>
                  <a:pt x="44716" y="558"/>
                </a:lnTo>
                <a:lnTo>
                  <a:pt x="42049" y="1968"/>
                </a:lnTo>
                <a:lnTo>
                  <a:pt x="2679" y="22618"/>
                </a:lnTo>
                <a:lnTo>
                  <a:pt x="0" y="240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3339160" y="4034823"/>
            <a:ext cx="96634" cy="38074"/>
          </a:xfrm>
          <a:custGeom>
            <a:avLst/>
            <a:gdLst/>
            <a:ahLst/>
            <a:cxnLst/>
            <a:rect l="l" t="t" r="r" b="b"/>
            <a:pathLst>
              <a:path w="96634" h="38074">
                <a:moveTo>
                  <a:pt x="53352" y="36055"/>
                </a:moveTo>
                <a:lnTo>
                  <a:pt x="50596" y="37490"/>
                </a:lnTo>
                <a:lnTo>
                  <a:pt x="46139" y="38074"/>
                </a:lnTo>
                <a:lnTo>
                  <a:pt x="43383" y="37337"/>
                </a:lnTo>
                <a:lnTo>
                  <a:pt x="2819" y="26479"/>
                </a:lnTo>
                <a:lnTo>
                  <a:pt x="63" y="25742"/>
                </a:lnTo>
                <a:lnTo>
                  <a:pt x="0" y="24015"/>
                </a:lnTo>
                <a:lnTo>
                  <a:pt x="2679" y="22618"/>
                </a:lnTo>
                <a:lnTo>
                  <a:pt x="42049" y="1968"/>
                </a:lnTo>
                <a:lnTo>
                  <a:pt x="44716" y="558"/>
                </a:lnTo>
                <a:lnTo>
                  <a:pt x="49174" y="0"/>
                </a:lnTo>
                <a:lnTo>
                  <a:pt x="52006" y="685"/>
                </a:lnTo>
                <a:lnTo>
                  <a:pt x="93738" y="10934"/>
                </a:lnTo>
                <a:lnTo>
                  <a:pt x="96570" y="11620"/>
                </a:lnTo>
                <a:lnTo>
                  <a:pt x="96634" y="13347"/>
                </a:lnTo>
                <a:lnTo>
                  <a:pt x="93891" y="14782"/>
                </a:lnTo>
                <a:lnTo>
                  <a:pt x="53352" y="360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3389768" y="4047562"/>
            <a:ext cx="97955" cy="38836"/>
          </a:xfrm>
          <a:custGeom>
            <a:avLst/>
            <a:gdLst/>
            <a:ahLst/>
            <a:cxnLst/>
            <a:rect l="l" t="t" r="r" b="b"/>
            <a:pathLst>
              <a:path w="97955" h="38836">
                <a:moveTo>
                  <a:pt x="97955" y="13398"/>
                </a:moveTo>
                <a:lnTo>
                  <a:pt x="97955" y="11633"/>
                </a:lnTo>
                <a:lnTo>
                  <a:pt x="95123" y="10934"/>
                </a:lnTo>
                <a:lnTo>
                  <a:pt x="53390" y="698"/>
                </a:lnTo>
                <a:lnTo>
                  <a:pt x="50558" y="0"/>
                </a:lnTo>
                <a:lnTo>
                  <a:pt x="46037" y="609"/>
                </a:lnTo>
                <a:lnTo>
                  <a:pt x="43281" y="2044"/>
                </a:lnTo>
                <a:lnTo>
                  <a:pt x="2743" y="23317"/>
                </a:lnTo>
                <a:lnTo>
                  <a:pt x="0" y="24752"/>
                </a:lnTo>
                <a:lnTo>
                  <a:pt x="0" y="26517"/>
                </a:lnTo>
                <a:lnTo>
                  <a:pt x="2755" y="27254"/>
                </a:lnTo>
                <a:lnTo>
                  <a:pt x="43319" y="38112"/>
                </a:lnTo>
                <a:lnTo>
                  <a:pt x="46062" y="38836"/>
                </a:lnTo>
                <a:lnTo>
                  <a:pt x="50596" y="38239"/>
                </a:lnTo>
                <a:lnTo>
                  <a:pt x="53416" y="36753"/>
                </a:lnTo>
                <a:lnTo>
                  <a:pt x="95135" y="14871"/>
                </a:lnTo>
                <a:lnTo>
                  <a:pt x="97955" y="133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3389768" y="4047562"/>
            <a:ext cx="97955" cy="38836"/>
          </a:xfrm>
          <a:custGeom>
            <a:avLst/>
            <a:gdLst/>
            <a:ahLst/>
            <a:cxnLst/>
            <a:rect l="l" t="t" r="r" b="b"/>
            <a:pathLst>
              <a:path w="97955" h="38836">
                <a:moveTo>
                  <a:pt x="53416" y="36753"/>
                </a:moveTo>
                <a:lnTo>
                  <a:pt x="50596" y="38239"/>
                </a:lnTo>
                <a:lnTo>
                  <a:pt x="46062" y="38836"/>
                </a:lnTo>
                <a:lnTo>
                  <a:pt x="43319" y="38112"/>
                </a:lnTo>
                <a:lnTo>
                  <a:pt x="2755" y="27254"/>
                </a:lnTo>
                <a:lnTo>
                  <a:pt x="0" y="26517"/>
                </a:lnTo>
                <a:lnTo>
                  <a:pt x="0" y="24752"/>
                </a:lnTo>
                <a:lnTo>
                  <a:pt x="2743" y="23317"/>
                </a:lnTo>
                <a:lnTo>
                  <a:pt x="43281" y="2044"/>
                </a:lnTo>
                <a:lnTo>
                  <a:pt x="46037" y="609"/>
                </a:lnTo>
                <a:lnTo>
                  <a:pt x="50558" y="0"/>
                </a:lnTo>
                <a:lnTo>
                  <a:pt x="53390" y="698"/>
                </a:lnTo>
                <a:lnTo>
                  <a:pt x="95123" y="10934"/>
                </a:lnTo>
                <a:lnTo>
                  <a:pt x="97955" y="11633"/>
                </a:lnTo>
                <a:lnTo>
                  <a:pt x="97955" y="13398"/>
                </a:lnTo>
                <a:lnTo>
                  <a:pt x="95135" y="14871"/>
                </a:lnTo>
                <a:lnTo>
                  <a:pt x="53416" y="367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3440290" y="4060320"/>
            <a:ext cx="99415" cy="39611"/>
          </a:xfrm>
          <a:custGeom>
            <a:avLst/>
            <a:gdLst/>
            <a:ahLst/>
            <a:cxnLst/>
            <a:rect l="l" t="t" r="r" b="b"/>
            <a:pathLst>
              <a:path w="99415" h="39611">
                <a:moveTo>
                  <a:pt x="76" y="25476"/>
                </a:moveTo>
                <a:lnTo>
                  <a:pt x="0" y="27279"/>
                </a:lnTo>
                <a:lnTo>
                  <a:pt x="2755" y="28016"/>
                </a:lnTo>
                <a:lnTo>
                  <a:pt x="43319" y="38861"/>
                </a:lnTo>
                <a:lnTo>
                  <a:pt x="46075" y="39611"/>
                </a:lnTo>
                <a:lnTo>
                  <a:pt x="50660" y="38963"/>
                </a:lnTo>
                <a:lnTo>
                  <a:pt x="53581" y="37439"/>
                </a:lnTo>
                <a:lnTo>
                  <a:pt x="96443" y="14947"/>
                </a:lnTo>
                <a:lnTo>
                  <a:pt x="99352" y="13436"/>
                </a:lnTo>
                <a:lnTo>
                  <a:pt x="99415" y="11620"/>
                </a:lnTo>
                <a:lnTo>
                  <a:pt x="96583" y="10934"/>
                </a:lnTo>
                <a:lnTo>
                  <a:pt x="54851" y="698"/>
                </a:lnTo>
                <a:lnTo>
                  <a:pt x="52019" y="0"/>
                </a:lnTo>
                <a:lnTo>
                  <a:pt x="47434" y="647"/>
                </a:lnTo>
                <a:lnTo>
                  <a:pt x="44615" y="2120"/>
                </a:lnTo>
                <a:lnTo>
                  <a:pt x="2895" y="24002"/>
                </a:lnTo>
                <a:lnTo>
                  <a:pt x="76" y="254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3440290" y="4060320"/>
            <a:ext cx="99415" cy="39611"/>
          </a:xfrm>
          <a:custGeom>
            <a:avLst/>
            <a:gdLst/>
            <a:ahLst/>
            <a:cxnLst/>
            <a:rect l="l" t="t" r="r" b="b"/>
            <a:pathLst>
              <a:path w="99415" h="39611">
                <a:moveTo>
                  <a:pt x="53581" y="37439"/>
                </a:moveTo>
                <a:lnTo>
                  <a:pt x="50660" y="38963"/>
                </a:lnTo>
                <a:lnTo>
                  <a:pt x="46075" y="39611"/>
                </a:lnTo>
                <a:lnTo>
                  <a:pt x="43319" y="38861"/>
                </a:lnTo>
                <a:lnTo>
                  <a:pt x="2755" y="28016"/>
                </a:lnTo>
                <a:lnTo>
                  <a:pt x="0" y="27279"/>
                </a:lnTo>
                <a:lnTo>
                  <a:pt x="76" y="25476"/>
                </a:lnTo>
                <a:lnTo>
                  <a:pt x="2895" y="24002"/>
                </a:lnTo>
                <a:lnTo>
                  <a:pt x="44615" y="2120"/>
                </a:lnTo>
                <a:lnTo>
                  <a:pt x="47434" y="647"/>
                </a:lnTo>
                <a:lnTo>
                  <a:pt x="52019" y="0"/>
                </a:lnTo>
                <a:lnTo>
                  <a:pt x="54851" y="698"/>
                </a:lnTo>
                <a:lnTo>
                  <a:pt x="96583" y="10934"/>
                </a:lnTo>
                <a:lnTo>
                  <a:pt x="99415" y="11620"/>
                </a:lnTo>
                <a:lnTo>
                  <a:pt x="99352" y="13436"/>
                </a:lnTo>
                <a:lnTo>
                  <a:pt x="96443" y="14947"/>
                </a:lnTo>
                <a:lnTo>
                  <a:pt x="53581" y="374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3490827" y="4073072"/>
            <a:ext cx="100863" cy="40373"/>
          </a:xfrm>
          <a:custGeom>
            <a:avLst/>
            <a:gdLst/>
            <a:ahLst/>
            <a:cxnLst/>
            <a:rect l="l" t="t" r="r" b="b"/>
            <a:pathLst>
              <a:path w="100863" h="40373">
                <a:moveTo>
                  <a:pt x="127" y="26212"/>
                </a:moveTo>
                <a:lnTo>
                  <a:pt x="0" y="28041"/>
                </a:lnTo>
                <a:lnTo>
                  <a:pt x="2768" y="28778"/>
                </a:lnTo>
                <a:lnTo>
                  <a:pt x="43319" y="39636"/>
                </a:lnTo>
                <a:lnTo>
                  <a:pt x="46075" y="40373"/>
                </a:lnTo>
                <a:lnTo>
                  <a:pt x="50723" y="39700"/>
                </a:lnTo>
                <a:lnTo>
                  <a:pt x="53721" y="38125"/>
                </a:lnTo>
                <a:lnTo>
                  <a:pt x="97739" y="15036"/>
                </a:lnTo>
                <a:lnTo>
                  <a:pt x="100749" y="13462"/>
                </a:lnTo>
                <a:lnTo>
                  <a:pt x="100863" y="11633"/>
                </a:lnTo>
                <a:lnTo>
                  <a:pt x="98031" y="10934"/>
                </a:lnTo>
                <a:lnTo>
                  <a:pt x="56311" y="698"/>
                </a:lnTo>
                <a:lnTo>
                  <a:pt x="53479" y="0"/>
                </a:lnTo>
                <a:lnTo>
                  <a:pt x="48806" y="685"/>
                </a:lnTo>
                <a:lnTo>
                  <a:pt x="45897" y="2197"/>
                </a:lnTo>
                <a:lnTo>
                  <a:pt x="3048" y="24688"/>
                </a:lnTo>
                <a:lnTo>
                  <a:pt x="127" y="262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3490827" y="4073072"/>
            <a:ext cx="100863" cy="40373"/>
          </a:xfrm>
          <a:custGeom>
            <a:avLst/>
            <a:gdLst/>
            <a:ahLst/>
            <a:cxnLst/>
            <a:rect l="l" t="t" r="r" b="b"/>
            <a:pathLst>
              <a:path w="100863" h="40373">
                <a:moveTo>
                  <a:pt x="53721" y="38125"/>
                </a:moveTo>
                <a:lnTo>
                  <a:pt x="50723" y="39700"/>
                </a:lnTo>
                <a:lnTo>
                  <a:pt x="46075" y="40373"/>
                </a:lnTo>
                <a:lnTo>
                  <a:pt x="43319" y="39636"/>
                </a:lnTo>
                <a:lnTo>
                  <a:pt x="2768" y="28778"/>
                </a:lnTo>
                <a:lnTo>
                  <a:pt x="0" y="28041"/>
                </a:lnTo>
                <a:lnTo>
                  <a:pt x="127" y="26212"/>
                </a:lnTo>
                <a:lnTo>
                  <a:pt x="3048" y="24688"/>
                </a:lnTo>
                <a:lnTo>
                  <a:pt x="45897" y="2197"/>
                </a:lnTo>
                <a:lnTo>
                  <a:pt x="48806" y="685"/>
                </a:lnTo>
                <a:lnTo>
                  <a:pt x="53479" y="0"/>
                </a:lnTo>
                <a:lnTo>
                  <a:pt x="56311" y="698"/>
                </a:lnTo>
                <a:lnTo>
                  <a:pt x="98031" y="10934"/>
                </a:lnTo>
                <a:lnTo>
                  <a:pt x="100863" y="11633"/>
                </a:lnTo>
                <a:lnTo>
                  <a:pt x="100749" y="13462"/>
                </a:lnTo>
                <a:lnTo>
                  <a:pt x="97739" y="15036"/>
                </a:lnTo>
                <a:lnTo>
                  <a:pt x="53721" y="381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3541351" y="4085832"/>
            <a:ext cx="102323" cy="41122"/>
          </a:xfrm>
          <a:custGeom>
            <a:avLst/>
            <a:gdLst/>
            <a:ahLst/>
            <a:cxnLst/>
            <a:rect l="l" t="t" r="r" b="b"/>
            <a:pathLst>
              <a:path w="102323" h="41122">
                <a:moveTo>
                  <a:pt x="53860" y="38811"/>
                </a:moveTo>
                <a:lnTo>
                  <a:pt x="99072" y="15100"/>
                </a:lnTo>
                <a:lnTo>
                  <a:pt x="102133" y="13487"/>
                </a:lnTo>
                <a:lnTo>
                  <a:pt x="102323" y="11620"/>
                </a:lnTo>
                <a:lnTo>
                  <a:pt x="99491" y="10921"/>
                </a:lnTo>
                <a:lnTo>
                  <a:pt x="57772" y="685"/>
                </a:lnTo>
                <a:lnTo>
                  <a:pt x="54940" y="0"/>
                </a:lnTo>
                <a:lnTo>
                  <a:pt x="50215" y="698"/>
                </a:lnTo>
                <a:lnTo>
                  <a:pt x="47218" y="2273"/>
                </a:lnTo>
                <a:lnTo>
                  <a:pt x="3200" y="25361"/>
                </a:lnTo>
                <a:lnTo>
                  <a:pt x="203" y="26936"/>
                </a:lnTo>
                <a:lnTo>
                  <a:pt x="0" y="28803"/>
                </a:lnTo>
                <a:lnTo>
                  <a:pt x="2755" y="29540"/>
                </a:lnTo>
                <a:lnTo>
                  <a:pt x="43332" y="40385"/>
                </a:lnTo>
                <a:lnTo>
                  <a:pt x="46075" y="41122"/>
                </a:lnTo>
                <a:lnTo>
                  <a:pt x="50787" y="40424"/>
                </a:lnTo>
                <a:lnTo>
                  <a:pt x="53860" y="388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3541351" y="4085832"/>
            <a:ext cx="102323" cy="41122"/>
          </a:xfrm>
          <a:custGeom>
            <a:avLst/>
            <a:gdLst/>
            <a:ahLst/>
            <a:cxnLst/>
            <a:rect l="l" t="t" r="r" b="b"/>
            <a:pathLst>
              <a:path w="102323" h="41122">
                <a:moveTo>
                  <a:pt x="53860" y="38811"/>
                </a:moveTo>
                <a:lnTo>
                  <a:pt x="50787" y="40424"/>
                </a:lnTo>
                <a:lnTo>
                  <a:pt x="46075" y="41122"/>
                </a:lnTo>
                <a:lnTo>
                  <a:pt x="43332" y="40385"/>
                </a:lnTo>
                <a:lnTo>
                  <a:pt x="2755" y="29540"/>
                </a:lnTo>
                <a:lnTo>
                  <a:pt x="0" y="28803"/>
                </a:lnTo>
                <a:lnTo>
                  <a:pt x="203" y="26936"/>
                </a:lnTo>
                <a:lnTo>
                  <a:pt x="3200" y="25361"/>
                </a:lnTo>
                <a:lnTo>
                  <a:pt x="47218" y="2273"/>
                </a:lnTo>
                <a:lnTo>
                  <a:pt x="50215" y="698"/>
                </a:lnTo>
                <a:lnTo>
                  <a:pt x="54940" y="0"/>
                </a:lnTo>
                <a:lnTo>
                  <a:pt x="57772" y="685"/>
                </a:lnTo>
                <a:lnTo>
                  <a:pt x="99491" y="10921"/>
                </a:lnTo>
                <a:lnTo>
                  <a:pt x="102323" y="11620"/>
                </a:lnTo>
                <a:lnTo>
                  <a:pt x="102133" y="13487"/>
                </a:lnTo>
                <a:lnTo>
                  <a:pt x="99072" y="15100"/>
                </a:lnTo>
                <a:lnTo>
                  <a:pt x="53860" y="3881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3591897" y="4098579"/>
            <a:ext cx="103771" cy="41897"/>
          </a:xfrm>
          <a:custGeom>
            <a:avLst/>
            <a:gdLst/>
            <a:ahLst/>
            <a:cxnLst/>
            <a:rect l="l" t="t" r="r" b="b"/>
            <a:pathLst>
              <a:path w="103771" h="41897">
                <a:moveTo>
                  <a:pt x="3314" y="26060"/>
                </a:moveTo>
                <a:lnTo>
                  <a:pt x="241" y="27673"/>
                </a:lnTo>
                <a:lnTo>
                  <a:pt x="0" y="29565"/>
                </a:lnTo>
                <a:lnTo>
                  <a:pt x="2755" y="30314"/>
                </a:lnTo>
                <a:lnTo>
                  <a:pt x="43319" y="41160"/>
                </a:lnTo>
                <a:lnTo>
                  <a:pt x="46075" y="41897"/>
                </a:lnTo>
                <a:lnTo>
                  <a:pt x="50850" y="41147"/>
                </a:lnTo>
                <a:lnTo>
                  <a:pt x="54000" y="39509"/>
                </a:lnTo>
                <a:lnTo>
                  <a:pt x="100368" y="15176"/>
                </a:lnTo>
                <a:lnTo>
                  <a:pt x="103517" y="13525"/>
                </a:lnTo>
                <a:lnTo>
                  <a:pt x="103771" y="11633"/>
                </a:lnTo>
                <a:lnTo>
                  <a:pt x="100939" y="10934"/>
                </a:lnTo>
                <a:lnTo>
                  <a:pt x="59207" y="698"/>
                </a:lnTo>
                <a:lnTo>
                  <a:pt x="56375" y="0"/>
                </a:lnTo>
                <a:lnTo>
                  <a:pt x="51587" y="749"/>
                </a:lnTo>
                <a:lnTo>
                  <a:pt x="48526" y="2349"/>
                </a:lnTo>
                <a:lnTo>
                  <a:pt x="3314" y="26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3591897" y="4098579"/>
            <a:ext cx="103771" cy="41897"/>
          </a:xfrm>
          <a:custGeom>
            <a:avLst/>
            <a:gdLst/>
            <a:ahLst/>
            <a:cxnLst/>
            <a:rect l="l" t="t" r="r" b="b"/>
            <a:pathLst>
              <a:path w="103771" h="41897">
                <a:moveTo>
                  <a:pt x="54000" y="39509"/>
                </a:moveTo>
                <a:lnTo>
                  <a:pt x="50850" y="41147"/>
                </a:lnTo>
                <a:lnTo>
                  <a:pt x="46075" y="41897"/>
                </a:lnTo>
                <a:lnTo>
                  <a:pt x="43319" y="41160"/>
                </a:lnTo>
                <a:lnTo>
                  <a:pt x="2755" y="30314"/>
                </a:lnTo>
                <a:lnTo>
                  <a:pt x="0" y="29565"/>
                </a:lnTo>
                <a:lnTo>
                  <a:pt x="241" y="27673"/>
                </a:lnTo>
                <a:lnTo>
                  <a:pt x="3314" y="26060"/>
                </a:lnTo>
                <a:lnTo>
                  <a:pt x="48526" y="2349"/>
                </a:lnTo>
                <a:lnTo>
                  <a:pt x="51587" y="749"/>
                </a:lnTo>
                <a:lnTo>
                  <a:pt x="56375" y="0"/>
                </a:lnTo>
                <a:lnTo>
                  <a:pt x="59207" y="698"/>
                </a:lnTo>
                <a:lnTo>
                  <a:pt x="100939" y="10934"/>
                </a:lnTo>
                <a:lnTo>
                  <a:pt x="103771" y="11633"/>
                </a:lnTo>
                <a:lnTo>
                  <a:pt x="103517" y="13525"/>
                </a:lnTo>
                <a:lnTo>
                  <a:pt x="100368" y="15176"/>
                </a:lnTo>
                <a:lnTo>
                  <a:pt x="54000" y="395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3642429" y="4111338"/>
            <a:ext cx="105219" cy="42659"/>
          </a:xfrm>
          <a:custGeom>
            <a:avLst/>
            <a:gdLst/>
            <a:ahLst/>
            <a:cxnLst/>
            <a:rect l="l" t="t" r="r" b="b"/>
            <a:pathLst>
              <a:path w="105219" h="42659">
                <a:moveTo>
                  <a:pt x="3467" y="26746"/>
                </a:moveTo>
                <a:lnTo>
                  <a:pt x="317" y="28397"/>
                </a:lnTo>
                <a:lnTo>
                  <a:pt x="0" y="30327"/>
                </a:lnTo>
                <a:lnTo>
                  <a:pt x="2755" y="31064"/>
                </a:lnTo>
                <a:lnTo>
                  <a:pt x="43319" y="41909"/>
                </a:lnTo>
                <a:lnTo>
                  <a:pt x="46075" y="42659"/>
                </a:lnTo>
                <a:lnTo>
                  <a:pt x="50914" y="41871"/>
                </a:lnTo>
                <a:lnTo>
                  <a:pt x="54140" y="40182"/>
                </a:lnTo>
                <a:lnTo>
                  <a:pt x="101676" y="15252"/>
                </a:lnTo>
                <a:lnTo>
                  <a:pt x="104902" y="13563"/>
                </a:lnTo>
                <a:lnTo>
                  <a:pt x="105219" y="11633"/>
                </a:lnTo>
                <a:lnTo>
                  <a:pt x="102387" y="10921"/>
                </a:lnTo>
                <a:lnTo>
                  <a:pt x="60655" y="685"/>
                </a:lnTo>
                <a:lnTo>
                  <a:pt x="57835" y="0"/>
                </a:lnTo>
                <a:lnTo>
                  <a:pt x="52984" y="774"/>
                </a:lnTo>
                <a:lnTo>
                  <a:pt x="49834" y="2425"/>
                </a:lnTo>
                <a:lnTo>
                  <a:pt x="3467" y="267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3642429" y="4111338"/>
            <a:ext cx="105219" cy="42659"/>
          </a:xfrm>
          <a:custGeom>
            <a:avLst/>
            <a:gdLst/>
            <a:ahLst/>
            <a:cxnLst/>
            <a:rect l="l" t="t" r="r" b="b"/>
            <a:pathLst>
              <a:path w="105219" h="42659">
                <a:moveTo>
                  <a:pt x="54140" y="40182"/>
                </a:moveTo>
                <a:lnTo>
                  <a:pt x="50914" y="41871"/>
                </a:lnTo>
                <a:lnTo>
                  <a:pt x="46075" y="42659"/>
                </a:lnTo>
                <a:lnTo>
                  <a:pt x="43319" y="41909"/>
                </a:lnTo>
                <a:lnTo>
                  <a:pt x="2755" y="31064"/>
                </a:lnTo>
                <a:lnTo>
                  <a:pt x="0" y="30327"/>
                </a:lnTo>
                <a:lnTo>
                  <a:pt x="317" y="28397"/>
                </a:lnTo>
                <a:lnTo>
                  <a:pt x="3467" y="26746"/>
                </a:lnTo>
                <a:lnTo>
                  <a:pt x="49834" y="2425"/>
                </a:lnTo>
                <a:lnTo>
                  <a:pt x="52984" y="774"/>
                </a:lnTo>
                <a:lnTo>
                  <a:pt x="57835" y="0"/>
                </a:lnTo>
                <a:lnTo>
                  <a:pt x="60655" y="685"/>
                </a:lnTo>
                <a:lnTo>
                  <a:pt x="102387" y="10921"/>
                </a:lnTo>
                <a:lnTo>
                  <a:pt x="105219" y="11633"/>
                </a:lnTo>
                <a:lnTo>
                  <a:pt x="104902" y="13563"/>
                </a:lnTo>
                <a:lnTo>
                  <a:pt x="101676" y="15252"/>
                </a:lnTo>
                <a:lnTo>
                  <a:pt x="54140" y="4018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3692960" y="4124089"/>
            <a:ext cx="106680" cy="43421"/>
          </a:xfrm>
          <a:custGeom>
            <a:avLst/>
            <a:gdLst/>
            <a:ahLst/>
            <a:cxnLst/>
            <a:rect l="l" t="t" r="r" b="b"/>
            <a:pathLst>
              <a:path w="106680" h="43421">
                <a:moveTo>
                  <a:pt x="54279" y="40881"/>
                </a:moveTo>
                <a:lnTo>
                  <a:pt x="102997" y="15328"/>
                </a:lnTo>
                <a:lnTo>
                  <a:pt x="106286" y="13601"/>
                </a:lnTo>
                <a:lnTo>
                  <a:pt x="106680" y="11620"/>
                </a:lnTo>
                <a:lnTo>
                  <a:pt x="103847" y="10934"/>
                </a:lnTo>
                <a:lnTo>
                  <a:pt x="62115" y="698"/>
                </a:lnTo>
                <a:lnTo>
                  <a:pt x="59283" y="0"/>
                </a:lnTo>
                <a:lnTo>
                  <a:pt x="54368" y="812"/>
                </a:lnTo>
                <a:lnTo>
                  <a:pt x="51142" y="2501"/>
                </a:lnTo>
                <a:lnTo>
                  <a:pt x="3606" y="27431"/>
                </a:lnTo>
                <a:lnTo>
                  <a:pt x="381" y="29121"/>
                </a:lnTo>
                <a:lnTo>
                  <a:pt x="0" y="31102"/>
                </a:lnTo>
                <a:lnTo>
                  <a:pt x="2743" y="31826"/>
                </a:lnTo>
                <a:lnTo>
                  <a:pt x="43319" y="42684"/>
                </a:lnTo>
                <a:lnTo>
                  <a:pt x="46062" y="43421"/>
                </a:lnTo>
                <a:lnTo>
                  <a:pt x="50977" y="42608"/>
                </a:lnTo>
                <a:lnTo>
                  <a:pt x="54279" y="408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3692960" y="4124089"/>
            <a:ext cx="106680" cy="43421"/>
          </a:xfrm>
          <a:custGeom>
            <a:avLst/>
            <a:gdLst/>
            <a:ahLst/>
            <a:cxnLst/>
            <a:rect l="l" t="t" r="r" b="b"/>
            <a:pathLst>
              <a:path w="106680" h="43421">
                <a:moveTo>
                  <a:pt x="54279" y="40881"/>
                </a:moveTo>
                <a:lnTo>
                  <a:pt x="50977" y="42608"/>
                </a:lnTo>
                <a:lnTo>
                  <a:pt x="46062" y="43421"/>
                </a:lnTo>
                <a:lnTo>
                  <a:pt x="43319" y="42684"/>
                </a:lnTo>
                <a:lnTo>
                  <a:pt x="2743" y="31826"/>
                </a:lnTo>
                <a:lnTo>
                  <a:pt x="0" y="31102"/>
                </a:lnTo>
                <a:lnTo>
                  <a:pt x="381" y="29121"/>
                </a:lnTo>
                <a:lnTo>
                  <a:pt x="3606" y="27431"/>
                </a:lnTo>
                <a:lnTo>
                  <a:pt x="51142" y="2501"/>
                </a:lnTo>
                <a:lnTo>
                  <a:pt x="54368" y="812"/>
                </a:lnTo>
                <a:lnTo>
                  <a:pt x="59283" y="0"/>
                </a:lnTo>
                <a:lnTo>
                  <a:pt x="62115" y="698"/>
                </a:lnTo>
                <a:lnTo>
                  <a:pt x="103847" y="10934"/>
                </a:lnTo>
                <a:lnTo>
                  <a:pt x="106680" y="11620"/>
                </a:lnTo>
                <a:lnTo>
                  <a:pt x="106286" y="13601"/>
                </a:lnTo>
                <a:lnTo>
                  <a:pt x="102997" y="15328"/>
                </a:lnTo>
                <a:lnTo>
                  <a:pt x="54279" y="408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3191965" y="4033529"/>
            <a:ext cx="92405" cy="37261"/>
          </a:xfrm>
          <a:custGeom>
            <a:avLst/>
            <a:gdLst/>
            <a:ahLst/>
            <a:cxnLst/>
            <a:rect l="l" t="t" r="r" b="b"/>
            <a:pathLst>
              <a:path w="92405" h="37261">
                <a:moveTo>
                  <a:pt x="46202" y="0"/>
                </a:moveTo>
                <a:lnTo>
                  <a:pt x="41948" y="469"/>
                </a:lnTo>
                <a:lnTo>
                  <a:pt x="39420" y="1790"/>
                </a:lnTo>
                <a:lnTo>
                  <a:pt x="2387" y="21221"/>
                </a:lnTo>
                <a:lnTo>
                  <a:pt x="0" y="24231"/>
                </a:lnTo>
                <a:lnTo>
                  <a:pt x="2666" y="25018"/>
                </a:lnTo>
                <a:lnTo>
                  <a:pt x="42075" y="36474"/>
                </a:lnTo>
                <a:lnTo>
                  <a:pt x="44754" y="37261"/>
                </a:lnTo>
                <a:lnTo>
                  <a:pt x="49009" y="36779"/>
                </a:lnTo>
                <a:lnTo>
                  <a:pt x="51612" y="35420"/>
                </a:lnTo>
                <a:lnTo>
                  <a:pt x="89814" y="15379"/>
                </a:lnTo>
                <a:lnTo>
                  <a:pt x="92405" y="14020"/>
                </a:lnTo>
                <a:lnTo>
                  <a:pt x="92278" y="12331"/>
                </a:lnTo>
                <a:lnTo>
                  <a:pt x="89522" y="11595"/>
                </a:lnTo>
                <a:lnTo>
                  <a:pt x="48945" y="736"/>
                </a:lnTo>
                <a:lnTo>
                  <a:pt x="4620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3191837" y="4033529"/>
            <a:ext cx="92532" cy="37261"/>
          </a:xfrm>
          <a:custGeom>
            <a:avLst/>
            <a:gdLst/>
            <a:ahLst/>
            <a:cxnLst/>
            <a:rect l="l" t="t" r="r" b="b"/>
            <a:pathLst>
              <a:path w="92532" h="37261">
                <a:moveTo>
                  <a:pt x="51739" y="35420"/>
                </a:moveTo>
                <a:lnTo>
                  <a:pt x="49136" y="36779"/>
                </a:lnTo>
                <a:lnTo>
                  <a:pt x="44881" y="37261"/>
                </a:lnTo>
                <a:lnTo>
                  <a:pt x="42202" y="36474"/>
                </a:lnTo>
                <a:lnTo>
                  <a:pt x="2793" y="25018"/>
                </a:lnTo>
                <a:lnTo>
                  <a:pt x="126" y="24231"/>
                </a:lnTo>
                <a:lnTo>
                  <a:pt x="0" y="22529"/>
                </a:lnTo>
                <a:lnTo>
                  <a:pt x="2514" y="21221"/>
                </a:lnTo>
                <a:lnTo>
                  <a:pt x="39547" y="1790"/>
                </a:lnTo>
                <a:lnTo>
                  <a:pt x="42075" y="469"/>
                </a:lnTo>
                <a:lnTo>
                  <a:pt x="46329" y="0"/>
                </a:lnTo>
                <a:lnTo>
                  <a:pt x="49072" y="736"/>
                </a:lnTo>
                <a:lnTo>
                  <a:pt x="89649" y="11595"/>
                </a:lnTo>
                <a:lnTo>
                  <a:pt x="92405" y="12331"/>
                </a:lnTo>
                <a:lnTo>
                  <a:pt x="92532" y="14020"/>
                </a:lnTo>
                <a:lnTo>
                  <a:pt x="89941" y="15379"/>
                </a:lnTo>
                <a:lnTo>
                  <a:pt x="51739" y="3542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3240981" y="4047052"/>
            <a:ext cx="93853" cy="38011"/>
          </a:xfrm>
          <a:custGeom>
            <a:avLst/>
            <a:gdLst/>
            <a:ahLst/>
            <a:cxnLst/>
            <a:rect l="l" t="t" r="r" b="b"/>
            <a:pathLst>
              <a:path w="93853" h="38011">
                <a:moveTo>
                  <a:pt x="51815" y="36106"/>
                </a:moveTo>
                <a:lnTo>
                  <a:pt x="91185" y="15455"/>
                </a:lnTo>
                <a:lnTo>
                  <a:pt x="93852" y="14046"/>
                </a:lnTo>
                <a:lnTo>
                  <a:pt x="93802" y="12319"/>
                </a:lnTo>
                <a:lnTo>
                  <a:pt x="91046" y="11595"/>
                </a:lnTo>
                <a:lnTo>
                  <a:pt x="50469" y="736"/>
                </a:lnTo>
                <a:lnTo>
                  <a:pt x="47713" y="0"/>
                </a:lnTo>
                <a:lnTo>
                  <a:pt x="43395" y="495"/>
                </a:lnTo>
                <a:lnTo>
                  <a:pt x="40792" y="1854"/>
                </a:lnTo>
                <a:lnTo>
                  <a:pt x="2603" y="21894"/>
                </a:lnTo>
                <a:lnTo>
                  <a:pt x="0" y="23266"/>
                </a:lnTo>
                <a:lnTo>
                  <a:pt x="76" y="24993"/>
                </a:lnTo>
                <a:lnTo>
                  <a:pt x="2730" y="25768"/>
                </a:lnTo>
                <a:lnTo>
                  <a:pt x="42138" y="37236"/>
                </a:lnTo>
                <a:lnTo>
                  <a:pt x="44805" y="38011"/>
                </a:lnTo>
                <a:lnTo>
                  <a:pt x="49148" y="37503"/>
                </a:lnTo>
                <a:lnTo>
                  <a:pt x="51815" y="361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3240981" y="4047052"/>
            <a:ext cx="93853" cy="38011"/>
          </a:xfrm>
          <a:custGeom>
            <a:avLst/>
            <a:gdLst/>
            <a:ahLst/>
            <a:cxnLst/>
            <a:rect l="l" t="t" r="r" b="b"/>
            <a:pathLst>
              <a:path w="93853" h="38011">
                <a:moveTo>
                  <a:pt x="51815" y="36106"/>
                </a:moveTo>
                <a:lnTo>
                  <a:pt x="49148" y="37503"/>
                </a:lnTo>
                <a:lnTo>
                  <a:pt x="44805" y="38011"/>
                </a:lnTo>
                <a:lnTo>
                  <a:pt x="42138" y="37236"/>
                </a:lnTo>
                <a:lnTo>
                  <a:pt x="2730" y="25768"/>
                </a:lnTo>
                <a:lnTo>
                  <a:pt x="76" y="24993"/>
                </a:lnTo>
                <a:lnTo>
                  <a:pt x="0" y="23266"/>
                </a:lnTo>
                <a:lnTo>
                  <a:pt x="2603" y="21894"/>
                </a:lnTo>
                <a:lnTo>
                  <a:pt x="40792" y="1854"/>
                </a:lnTo>
                <a:lnTo>
                  <a:pt x="43395" y="495"/>
                </a:lnTo>
                <a:lnTo>
                  <a:pt x="47713" y="0"/>
                </a:lnTo>
                <a:lnTo>
                  <a:pt x="50469" y="736"/>
                </a:lnTo>
                <a:lnTo>
                  <a:pt x="91046" y="11595"/>
                </a:lnTo>
                <a:lnTo>
                  <a:pt x="93802" y="12319"/>
                </a:lnTo>
                <a:lnTo>
                  <a:pt x="93852" y="14046"/>
                </a:lnTo>
                <a:lnTo>
                  <a:pt x="91185" y="15455"/>
                </a:lnTo>
                <a:lnTo>
                  <a:pt x="51815" y="3610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3290119" y="4060569"/>
            <a:ext cx="95186" cy="38773"/>
          </a:xfrm>
          <a:custGeom>
            <a:avLst/>
            <a:gdLst/>
            <a:ahLst/>
            <a:cxnLst/>
            <a:rect l="l" t="t" r="r" b="b"/>
            <a:pathLst>
              <a:path w="95186" h="38773">
                <a:moveTo>
                  <a:pt x="95186" y="14096"/>
                </a:moveTo>
                <a:lnTo>
                  <a:pt x="95186" y="12331"/>
                </a:lnTo>
                <a:lnTo>
                  <a:pt x="92430" y="11582"/>
                </a:lnTo>
                <a:lnTo>
                  <a:pt x="51866" y="736"/>
                </a:lnTo>
                <a:lnTo>
                  <a:pt x="49110" y="0"/>
                </a:lnTo>
                <a:lnTo>
                  <a:pt x="44716" y="533"/>
                </a:lnTo>
                <a:lnTo>
                  <a:pt x="42036" y="1943"/>
                </a:lnTo>
                <a:lnTo>
                  <a:pt x="2679" y="22593"/>
                </a:lnTo>
                <a:lnTo>
                  <a:pt x="12" y="23990"/>
                </a:lnTo>
                <a:lnTo>
                  <a:pt x="0" y="25755"/>
                </a:lnTo>
                <a:lnTo>
                  <a:pt x="2679" y="26530"/>
                </a:lnTo>
                <a:lnTo>
                  <a:pt x="42062" y="37998"/>
                </a:lnTo>
                <a:lnTo>
                  <a:pt x="44742" y="38773"/>
                </a:lnTo>
                <a:lnTo>
                  <a:pt x="49148" y="38239"/>
                </a:lnTo>
                <a:lnTo>
                  <a:pt x="51892" y="36791"/>
                </a:lnTo>
                <a:lnTo>
                  <a:pt x="92443" y="15532"/>
                </a:lnTo>
                <a:lnTo>
                  <a:pt x="95186" y="140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3290119" y="4060569"/>
            <a:ext cx="95186" cy="38773"/>
          </a:xfrm>
          <a:custGeom>
            <a:avLst/>
            <a:gdLst/>
            <a:ahLst/>
            <a:cxnLst/>
            <a:rect l="l" t="t" r="r" b="b"/>
            <a:pathLst>
              <a:path w="95186" h="38773">
                <a:moveTo>
                  <a:pt x="51892" y="36791"/>
                </a:moveTo>
                <a:lnTo>
                  <a:pt x="49148" y="38239"/>
                </a:lnTo>
                <a:lnTo>
                  <a:pt x="44742" y="38773"/>
                </a:lnTo>
                <a:lnTo>
                  <a:pt x="42062" y="37998"/>
                </a:lnTo>
                <a:lnTo>
                  <a:pt x="2679" y="26530"/>
                </a:lnTo>
                <a:lnTo>
                  <a:pt x="0" y="25755"/>
                </a:lnTo>
                <a:lnTo>
                  <a:pt x="12" y="23990"/>
                </a:lnTo>
                <a:lnTo>
                  <a:pt x="2679" y="22593"/>
                </a:lnTo>
                <a:lnTo>
                  <a:pt x="42036" y="1943"/>
                </a:lnTo>
                <a:lnTo>
                  <a:pt x="44716" y="533"/>
                </a:lnTo>
                <a:lnTo>
                  <a:pt x="49110" y="0"/>
                </a:lnTo>
                <a:lnTo>
                  <a:pt x="51866" y="736"/>
                </a:lnTo>
                <a:lnTo>
                  <a:pt x="92430" y="11582"/>
                </a:lnTo>
                <a:lnTo>
                  <a:pt x="95186" y="12331"/>
                </a:lnTo>
                <a:lnTo>
                  <a:pt x="95186" y="14096"/>
                </a:lnTo>
                <a:lnTo>
                  <a:pt x="92443" y="15532"/>
                </a:lnTo>
                <a:lnTo>
                  <a:pt x="51892" y="367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3339204" y="4074089"/>
            <a:ext cx="96634" cy="39535"/>
          </a:xfrm>
          <a:custGeom>
            <a:avLst/>
            <a:gdLst/>
            <a:ahLst/>
            <a:cxnLst/>
            <a:rect l="l" t="t" r="r" b="b"/>
            <a:pathLst>
              <a:path w="96634" h="39535">
                <a:moveTo>
                  <a:pt x="52031" y="37477"/>
                </a:moveTo>
                <a:lnTo>
                  <a:pt x="93738" y="15608"/>
                </a:lnTo>
                <a:lnTo>
                  <a:pt x="96558" y="14109"/>
                </a:lnTo>
                <a:lnTo>
                  <a:pt x="96634" y="12319"/>
                </a:lnTo>
                <a:lnTo>
                  <a:pt x="93891" y="11582"/>
                </a:lnTo>
                <a:lnTo>
                  <a:pt x="53314" y="736"/>
                </a:lnTo>
                <a:lnTo>
                  <a:pt x="50558" y="0"/>
                </a:lnTo>
                <a:lnTo>
                  <a:pt x="46100" y="571"/>
                </a:lnTo>
                <a:lnTo>
                  <a:pt x="43357" y="2006"/>
                </a:lnTo>
                <a:lnTo>
                  <a:pt x="2806" y="23266"/>
                </a:lnTo>
                <a:lnTo>
                  <a:pt x="63" y="24714"/>
                </a:lnTo>
                <a:lnTo>
                  <a:pt x="0" y="26504"/>
                </a:lnTo>
                <a:lnTo>
                  <a:pt x="2666" y="27292"/>
                </a:lnTo>
                <a:lnTo>
                  <a:pt x="42075" y="38760"/>
                </a:lnTo>
                <a:lnTo>
                  <a:pt x="44742" y="39535"/>
                </a:lnTo>
                <a:lnTo>
                  <a:pt x="49212" y="38963"/>
                </a:lnTo>
                <a:lnTo>
                  <a:pt x="52031" y="37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3339204" y="4074089"/>
            <a:ext cx="96634" cy="39535"/>
          </a:xfrm>
          <a:custGeom>
            <a:avLst/>
            <a:gdLst/>
            <a:ahLst/>
            <a:cxnLst/>
            <a:rect l="l" t="t" r="r" b="b"/>
            <a:pathLst>
              <a:path w="96634" h="39535">
                <a:moveTo>
                  <a:pt x="52031" y="37477"/>
                </a:moveTo>
                <a:lnTo>
                  <a:pt x="49212" y="38963"/>
                </a:lnTo>
                <a:lnTo>
                  <a:pt x="44742" y="39535"/>
                </a:lnTo>
                <a:lnTo>
                  <a:pt x="42075" y="38760"/>
                </a:lnTo>
                <a:lnTo>
                  <a:pt x="2666" y="27292"/>
                </a:lnTo>
                <a:lnTo>
                  <a:pt x="0" y="26504"/>
                </a:lnTo>
                <a:lnTo>
                  <a:pt x="63" y="24714"/>
                </a:lnTo>
                <a:lnTo>
                  <a:pt x="2806" y="23266"/>
                </a:lnTo>
                <a:lnTo>
                  <a:pt x="43357" y="2006"/>
                </a:lnTo>
                <a:lnTo>
                  <a:pt x="46100" y="571"/>
                </a:lnTo>
                <a:lnTo>
                  <a:pt x="50558" y="0"/>
                </a:lnTo>
                <a:lnTo>
                  <a:pt x="53314" y="736"/>
                </a:lnTo>
                <a:lnTo>
                  <a:pt x="93891" y="11582"/>
                </a:lnTo>
                <a:lnTo>
                  <a:pt x="96634" y="12319"/>
                </a:lnTo>
                <a:lnTo>
                  <a:pt x="96558" y="14109"/>
                </a:lnTo>
                <a:lnTo>
                  <a:pt x="93738" y="15608"/>
                </a:lnTo>
                <a:lnTo>
                  <a:pt x="52031" y="374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3388268" y="4087598"/>
            <a:ext cx="98094" cy="40309"/>
          </a:xfrm>
          <a:custGeom>
            <a:avLst/>
            <a:gdLst/>
            <a:ahLst/>
            <a:cxnLst/>
            <a:rect l="l" t="t" r="r" b="b"/>
            <a:pathLst>
              <a:path w="98094" h="40309">
                <a:moveTo>
                  <a:pt x="139" y="25450"/>
                </a:moveTo>
                <a:lnTo>
                  <a:pt x="0" y="27292"/>
                </a:lnTo>
                <a:lnTo>
                  <a:pt x="2679" y="28066"/>
                </a:lnTo>
                <a:lnTo>
                  <a:pt x="42087" y="39522"/>
                </a:lnTo>
                <a:lnTo>
                  <a:pt x="44754" y="40309"/>
                </a:lnTo>
                <a:lnTo>
                  <a:pt x="49275" y="39687"/>
                </a:lnTo>
                <a:lnTo>
                  <a:pt x="52184" y="38176"/>
                </a:lnTo>
                <a:lnTo>
                  <a:pt x="95059" y="15684"/>
                </a:lnTo>
                <a:lnTo>
                  <a:pt x="97967" y="14160"/>
                </a:lnTo>
                <a:lnTo>
                  <a:pt x="98094" y="12331"/>
                </a:lnTo>
                <a:lnTo>
                  <a:pt x="95338" y="11582"/>
                </a:lnTo>
                <a:lnTo>
                  <a:pt x="54775" y="736"/>
                </a:lnTo>
                <a:lnTo>
                  <a:pt x="52019" y="0"/>
                </a:lnTo>
                <a:lnTo>
                  <a:pt x="47497" y="609"/>
                </a:lnTo>
                <a:lnTo>
                  <a:pt x="44665" y="2095"/>
                </a:lnTo>
                <a:lnTo>
                  <a:pt x="2971" y="23964"/>
                </a:lnTo>
                <a:lnTo>
                  <a:pt x="139" y="254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3388268" y="4087598"/>
            <a:ext cx="98094" cy="40309"/>
          </a:xfrm>
          <a:custGeom>
            <a:avLst/>
            <a:gdLst/>
            <a:ahLst/>
            <a:cxnLst/>
            <a:rect l="l" t="t" r="r" b="b"/>
            <a:pathLst>
              <a:path w="98094" h="40309">
                <a:moveTo>
                  <a:pt x="52184" y="38176"/>
                </a:moveTo>
                <a:lnTo>
                  <a:pt x="49275" y="39687"/>
                </a:lnTo>
                <a:lnTo>
                  <a:pt x="44754" y="40309"/>
                </a:lnTo>
                <a:lnTo>
                  <a:pt x="42087" y="39522"/>
                </a:lnTo>
                <a:lnTo>
                  <a:pt x="2679" y="28066"/>
                </a:lnTo>
                <a:lnTo>
                  <a:pt x="0" y="27292"/>
                </a:lnTo>
                <a:lnTo>
                  <a:pt x="139" y="25450"/>
                </a:lnTo>
                <a:lnTo>
                  <a:pt x="2971" y="23964"/>
                </a:lnTo>
                <a:lnTo>
                  <a:pt x="44665" y="2095"/>
                </a:lnTo>
                <a:lnTo>
                  <a:pt x="47497" y="609"/>
                </a:lnTo>
                <a:lnTo>
                  <a:pt x="52019" y="0"/>
                </a:lnTo>
                <a:lnTo>
                  <a:pt x="54775" y="736"/>
                </a:lnTo>
                <a:lnTo>
                  <a:pt x="95338" y="11582"/>
                </a:lnTo>
                <a:lnTo>
                  <a:pt x="98094" y="12331"/>
                </a:lnTo>
                <a:lnTo>
                  <a:pt x="97967" y="14160"/>
                </a:lnTo>
                <a:lnTo>
                  <a:pt x="95059" y="15684"/>
                </a:lnTo>
                <a:lnTo>
                  <a:pt x="52184" y="3817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3437350" y="4101125"/>
            <a:ext cx="99555" cy="41059"/>
          </a:xfrm>
          <a:custGeom>
            <a:avLst/>
            <a:gdLst/>
            <a:ahLst/>
            <a:cxnLst/>
            <a:rect l="l" t="t" r="r" b="b"/>
            <a:pathLst>
              <a:path w="99555" h="41059">
                <a:moveTo>
                  <a:pt x="45973" y="2159"/>
                </a:moveTo>
                <a:lnTo>
                  <a:pt x="3098" y="24650"/>
                </a:lnTo>
                <a:lnTo>
                  <a:pt x="203" y="26162"/>
                </a:lnTo>
                <a:lnTo>
                  <a:pt x="0" y="28041"/>
                </a:lnTo>
                <a:lnTo>
                  <a:pt x="2679" y="28816"/>
                </a:lnTo>
                <a:lnTo>
                  <a:pt x="42087" y="40271"/>
                </a:lnTo>
                <a:lnTo>
                  <a:pt x="44754" y="41059"/>
                </a:lnTo>
                <a:lnTo>
                  <a:pt x="49339" y="40411"/>
                </a:lnTo>
                <a:lnTo>
                  <a:pt x="52336" y="38849"/>
                </a:lnTo>
                <a:lnTo>
                  <a:pt x="96367" y="15748"/>
                </a:lnTo>
                <a:lnTo>
                  <a:pt x="99352" y="14185"/>
                </a:lnTo>
                <a:lnTo>
                  <a:pt x="99555" y="12319"/>
                </a:lnTo>
                <a:lnTo>
                  <a:pt x="96799" y="11582"/>
                </a:lnTo>
                <a:lnTo>
                  <a:pt x="56235" y="723"/>
                </a:lnTo>
                <a:lnTo>
                  <a:pt x="53479" y="0"/>
                </a:lnTo>
                <a:lnTo>
                  <a:pt x="48882" y="635"/>
                </a:lnTo>
                <a:lnTo>
                  <a:pt x="45973" y="21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3437350" y="4101125"/>
            <a:ext cx="99555" cy="41059"/>
          </a:xfrm>
          <a:custGeom>
            <a:avLst/>
            <a:gdLst/>
            <a:ahLst/>
            <a:cxnLst/>
            <a:rect l="l" t="t" r="r" b="b"/>
            <a:pathLst>
              <a:path w="99555" h="41059">
                <a:moveTo>
                  <a:pt x="52336" y="38849"/>
                </a:moveTo>
                <a:lnTo>
                  <a:pt x="49339" y="40411"/>
                </a:lnTo>
                <a:lnTo>
                  <a:pt x="44754" y="41059"/>
                </a:lnTo>
                <a:lnTo>
                  <a:pt x="42087" y="40271"/>
                </a:lnTo>
                <a:lnTo>
                  <a:pt x="2679" y="28816"/>
                </a:lnTo>
                <a:lnTo>
                  <a:pt x="0" y="28041"/>
                </a:lnTo>
                <a:lnTo>
                  <a:pt x="203" y="26162"/>
                </a:lnTo>
                <a:lnTo>
                  <a:pt x="3098" y="24650"/>
                </a:lnTo>
                <a:lnTo>
                  <a:pt x="45973" y="2159"/>
                </a:lnTo>
                <a:lnTo>
                  <a:pt x="48882" y="635"/>
                </a:lnTo>
                <a:lnTo>
                  <a:pt x="53479" y="0"/>
                </a:lnTo>
                <a:lnTo>
                  <a:pt x="56235" y="723"/>
                </a:lnTo>
                <a:lnTo>
                  <a:pt x="96799" y="11582"/>
                </a:lnTo>
                <a:lnTo>
                  <a:pt x="99555" y="12319"/>
                </a:lnTo>
                <a:lnTo>
                  <a:pt x="99352" y="14185"/>
                </a:lnTo>
                <a:lnTo>
                  <a:pt x="96367" y="15748"/>
                </a:lnTo>
                <a:lnTo>
                  <a:pt x="52336" y="388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3486436" y="4114630"/>
            <a:ext cx="100990" cy="41833"/>
          </a:xfrm>
          <a:custGeom>
            <a:avLst/>
            <a:gdLst/>
            <a:ahLst/>
            <a:cxnLst/>
            <a:rect l="l" t="t" r="r" b="b"/>
            <a:pathLst>
              <a:path w="100990" h="41833">
                <a:moveTo>
                  <a:pt x="52463" y="39547"/>
                </a:moveTo>
                <a:lnTo>
                  <a:pt x="97675" y="15836"/>
                </a:lnTo>
                <a:lnTo>
                  <a:pt x="100749" y="14223"/>
                </a:lnTo>
                <a:lnTo>
                  <a:pt x="100990" y="12318"/>
                </a:lnTo>
                <a:lnTo>
                  <a:pt x="98247" y="11595"/>
                </a:lnTo>
                <a:lnTo>
                  <a:pt x="57670" y="736"/>
                </a:lnTo>
                <a:lnTo>
                  <a:pt x="54927" y="0"/>
                </a:lnTo>
                <a:lnTo>
                  <a:pt x="50266" y="673"/>
                </a:lnTo>
                <a:lnTo>
                  <a:pt x="47282" y="2247"/>
                </a:lnTo>
                <a:lnTo>
                  <a:pt x="3251" y="25349"/>
                </a:lnTo>
                <a:lnTo>
                  <a:pt x="254" y="26911"/>
                </a:lnTo>
                <a:lnTo>
                  <a:pt x="0" y="28816"/>
                </a:lnTo>
                <a:lnTo>
                  <a:pt x="2666" y="29590"/>
                </a:lnTo>
                <a:lnTo>
                  <a:pt x="42075" y="41046"/>
                </a:lnTo>
                <a:lnTo>
                  <a:pt x="44754" y="41833"/>
                </a:lnTo>
                <a:lnTo>
                  <a:pt x="49403" y="41160"/>
                </a:lnTo>
                <a:lnTo>
                  <a:pt x="52463" y="395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3486436" y="4114630"/>
            <a:ext cx="100990" cy="41833"/>
          </a:xfrm>
          <a:custGeom>
            <a:avLst/>
            <a:gdLst/>
            <a:ahLst/>
            <a:cxnLst/>
            <a:rect l="l" t="t" r="r" b="b"/>
            <a:pathLst>
              <a:path w="100990" h="41833">
                <a:moveTo>
                  <a:pt x="52463" y="39547"/>
                </a:moveTo>
                <a:lnTo>
                  <a:pt x="49403" y="41160"/>
                </a:lnTo>
                <a:lnTo>
                  <a:pt x="44754" y="41833"/>
                </a:lnTo>
                <a:lnTo>
                  <a:pt x="42075" y="41046"/>
                </a:lnTo>
                <a:lnTo>
                  <a:pt x="2666" y="29590"/>
                </a:lnTo>
                <a:lnTo>
                  <a:pt x="0" y="28816"/>
                </a:lnTo>
                <a:lnTo>
                  <a:pt x="254" y="26911"/>
                </a:lnTo>
                <a:lnTo>
                  <a:pt x="3251" y="25349"/>
                </a:lnTo>
                <a:lnTo>
                  <a:pt x="47282" y="2247"/>
                </a:lnTo>
                <a:lnTo>
                  <a:pt x="50266" y="673"/>
                </a:lnTo>
                <a:lnTo>
                  <a:pt x="54927" y="0"/>
                </a:lnTo>
                <a:lnTo>
                  <a:pt x="57670" y="736"/>
                </a:lnTo>
                <a:lnTo>
                  <a:pt x="98247" y="11595"/>
                </a:lnTo>
                <a:lnTo>
                  <a:pt x="100990" y="12318"/>
                </a:lnTo>
                <a:lnTo>
                  <a:pt x="100749" y="14223"/>
                </a:lnTo>
                <a:lnTo>
                  <a:pt x="97675" y="15836"/>
                </a:lnTo>
                <a:lnTo>
                  <a:pt x="52463" y="395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3535516" y="4128151"/>
            <a:ext cx="102450" cy="42595"/>
          </a:xfrm>
          <a:custGeom>
            <a:avLst/>
            <a:gdLst/>
            <a:ahLst/>
            <a:cxnLst/>
            <a:rect l="l" t="t" r="r" b="b"/>
            <a:pathLst>
              <a:path w="102450" h="42595">
                <a:moveTo>
                  <a:pt x="52603" y="40233"/>
                </a:moveTo>
                <a:lnTo>
                  <a:pt x="98983" y="15913"/>
                </a:lnTo>
                <a:lnTo>
                  <a:pt x="102120" y="14262"/>
                </a:lnTo>
                <a:lnTo>
                  <a:pt x="102450" y="12331"/>
                </a:lnTo>
                <a:lnTo>
                  <a:pt x="99694" y="11595"/>
                </a:lnTo>
                <a:lnTo>
                  <a:pt x="59143" y="736"/>
                </a:lnTo>
                <a:lnTo>
                  <a:pt x="56375" y="0"/>
                </a:lnTo>
                <a:lnTo>
                  <a:pt x="51663" y="711"/>
                </a:lnTo>
                <a:lnTo>
                  <a:pt x="48590" y="2324"/>
                </a:lnTo>
                <a:lnTo>
                  <a:pt x="3378" y="26022"/>
                </a:lnTo>
                <a:lnTo>
                  <a:pt x="317" y="27635"/>
                </a:lnTo>
                <a:lnTo>
                  <a:pt x="0" y="29565"/>
                </a:lnTo>
                <a:lnTo>
                  <a:pt x="2666" y="30340"/>
                </a:lnTo>
                <a:lnTo>
                  <a:pt x="42075" y="41808"/>
                </a:lnTo>
                <a:lnTo>
                  <a:pt x="44742" y="42595"/>
                </a:lnTo>
                <a:lnTo>
                  <a:pt x="49453" y="41884"/>
                </a:lnTo>
                <a:lnTo>
                  <a:pt x="52603" y="402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3535516" y="4128151"/>
            <a:ext cx="102450" cy="42595"/>
          </a:xfrm>
          <a:custGeom>
            <a:avLst/>
            <a:gdLst/>
            <a:ahLst/>
            <a:cxnLst/>
            <a:rect l="l" t="t" r="r" b="b"/>
            <a:pathLst>
              <a:path w="102450" h="42595">
                <a:moveTo>
                  <a:pt x="52603" y="40233"/>
                </a:moveTo>
                <a:lnTo>
                  <a:pt x="49453" y="41884"/>
                </a:lnTo>
                <a:lnTo>
                  <a:pt x="44742" y="42595"/>
                </a:lnTo>
                <a:lnTo>
                  <a:pt x="42075" y="41808"/>
                </a:lnTo>
                <a:lnTo>
                  <a:pt x="2666" y="30340"/>
                </a:lnTo>
                <a:lnTo>
                  <a:pt x="0" y="29565"/>
                </a:lnTo>
                <a:lnTo>
                  <a:pt x="317" y="27635"/>
                </a:lnTo>
                <a:lnTo>
                  <a:pt x="3378" y="26022"/>
                </a:lnTo>
                <a:lnTo>
                  <a:pt x="48590" y="2324"/>
                </a:lnTo>
                <a:lnTo>
                  <a:pt x="51663" y="711"/>
                </a:lnTo>
                <a:lnTo>
                  <a:pt x="56375" y="0"/>
                </a:lnTo>
                <a:lnTo>
                  <a:pt x="59143" y="736"/>
                </a:lnTo>
                <a:lnTo>
                  <a:pt x="99694" y="11595"/>
                </a:lnTo>
                <a:lnTo>
                  <a:pt x="102450" y="12331"/>
                </a:lnTo>
                <a:lnTo>
                  <a:pt x="102120" y="14262"/>
                </a:lnTo>
                <a:lnTo>
                  <a:pt x="98983" y="15913"/>
                </a:lnTo>
                <a:lnTo>
                  <a:pt x="52603" y="402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3584598" y="4141671"/>
            <a:ext cx="103898" cy="43345"/>
          </a:xfrm>
          <a:custGeom>
            <a:avLst/>
            <a:gdLst/>
            <a:ahLst/>
            <a:cxnLst/>
            <a:rect l="l" t="t" r="r" b="b"/>
            <a:pathLst>
              <a:path w="103898" h="43345">
                <a:moveTo>
                  <a:pt x="44754" y="43345"/>
                </a:moveTo>
                <a:lnTo>
                  <a:pt x="49530" y="42608"/>
                </a:lnTo>
                <a:lnTo>
                  <a:pt x="52743" y="40919"/>
                </a:lnTo>
                <a:lnTo>
                  <a:pt x="100291" y="15976"/>
                </a:lnTo>
                <a:lnTo>
                  <a:pt x="103517" y="14287"/>
                </a:lnTo>
                <a:lnTo>
                  <a:pt x="103898" y="12318"/>
                </a:lnTo>
                <a:lnTo>
                  <a:pt x="101155" y="11582"/>
                </a:lnTo>
                <a:lnTo>
                  <a:pt x="60579" y="736"/>
                </a:lnTo>
                <a:lnTo>
                  <a:pt x="57823" y="0"/>
                </a:lnTo>
                <a:lnTo>
                  <a:pt x="53047" y="736"/>
                </a:lnTo>
                <a:lnTo>
                  <a:pt x="49911" y="2387"/>
                </a:lnTo>
                <a:lnTo>
                  <a:pt x="3517" y="26708"/>
                </a:lnTo>
                <a:lnTo>
                  <a:pt x="368" y="28359"/>
                </a:lnTo>
                <a:lnTo>
                  <a:pt x="0" y="30327"/>
                </a:lnTo>
                <a:lnTo>
                  <a:pt x="2667" y="31102"/>
                </a:lnTo>
                <a:lnTo>
                  <a:pt x="42062" y="42570"/>
                </a:lnTo>
                <a:lnTo>
                  <a:pt x="44754" y="433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3584598" y="4141671"/>
            <a:ext cx="103898" cy="43345"/>
          </a:xfrm>
          <a:custGeom>
            <a:avLst/>
            <a:gdLst/>
            <a:ahLst/>
            <a:cxnLst/>
            <a:rect l="l" t="t" r="r" b="b"/>
            <a:pathLst>
              <a:path w="103898" h="43345">
                <a:moveTo>
                  <a:pt x="52743" y="40919"/>
                </a:moveTo>
                <a:lnTo>
                  <a:pt x="49530" y="42608"/>
                </a:lnTo>
                <a:lnTo>
                  <a:pt x="44754" y="43345"/>
                </a:lnTo>
                <a:lnTo>
                  <a:pt x="42062" y="42570"/>
                </a:lnTo>
                <a:lnTo>
                  <a:pt x="2667" y="31102"/>
                </a:lnTo>
                <a:lnTo>
                  <a:pt x="0" y="30327"/>
                </a:lnTo>
                <a:lnTo>
                  <a:pt x="368" y="28359"/>
                </a:lnTo>
                <a:lnTo>
                  <a:pt x="3517" y="26708"/>
                </a:lnTo>
                <a:lnTo>
                  <a:pt x="49911" y="2387"/>
                </a:lnTo>
                <a:lnTo>
                  <a:pt x="53047" y="736"/>
                </a:lnTo>
                <a:lnTo>
                  <a:pt x="57823" y="0"/>
                </a:lnTo>
                <a:lnTo>
                  <a:pt x="60579" y="736"/>
                </a:lnTo>
                <a:lnTo>
                  <a:pt x="101155" y="11582"/>
                </a:lnTo>
                <a:lnTo>
                  <a:pt x="103898" y="12318"/>
                </a:lnTo>
                <a:lnTo>
                  <a:pt x="103517" y="14287"/>
                </a:lnTo>
                <a:lnTo>
                  <a:pt x="100291" y="15976"/>
                </a:lnTo>
                <a:lnTo>
                  <a:pt x="52743" y="409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3633673" y="4155186"/>
            <a:ext cx="105359" cy="44107"/>
          </a:xfrm>
          <a:custGeom>
            <a:avLst/>
            <a:gdLst/>
            <a:ahLst/>
            <a:cxnLst/>
            <a:rect l="l" t="t" r="r" b="b"/>
            <a:pathLst>
              <a:path w="105359" h="44107">
                <a:moveTo>
                  <a:pt x="44742" y="44107"/>
                </a:moveTo>
                <a:lnTo>
                  <a:pt x="49580" y="43345"/>
                </a:lnTo>
                <a:lnTo>
                  <a:pt x="52895" y="41605"/>
                </a:lnTo>
                <a:lnTo>
                  <a:pt x="101600" y="16052"/>
                </a:lnTo>
                <a:lnTo>
                  <a:pt x="104902" y="14325"/>
                </a:lnTo>
                <a:lnTo>
                  <a:pt x="105359" y="12319"/>
                </a:lnTo>
                <a:lnTo>
                  <a:pt x="102603" y="11582"/>
                </a:lnTo>
                <a:lnTo>
                  <a:pt x="62026" y="736"/>
                </a:lnTo>
                <a:lnTo>
                  <a:pt x="59283" y="0"/>
                </a:lnTo>
                <a:lnTo>
                  <a:pt x="54432" y="774"/>
                </a:lnTo>
                <a:lnTo>
                  <a:pt x="51219" y="2463"/>
                </a:lnTo>
                <a:lnTo>
                  <a:pt x="3670" y="27406"/>
                </a:lnTo>
                <a:lnTo>
                  <a:pt x="444" y="29083"/>
                </a:lnTo>
                <a:lnTo>
                  <a:pt x="0" y="31089"/>
                </a:lnTo>
                <a:lnTo>
                  <a:pt x="2679" y="31864"/>
                </a:lnTo>
                <a:lnTo>
                  <a:pt x="42075" y="43332"/>
                </a:lnTo>
                <a:lnTo>
                  <a:pt x="44742" y="441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3633673" y="4155186"/>
            <a:ext cx="105359" cy="44107"/>
          </a:xfrm>
          <a:custGeom>
            <a:avLst/>
            <a:gdLst/>
            <a:ahLst/>
            <a:cxnLst/>
            <a:rect l="l" t="t" r="r" b="b"/>
            <a:pathLst>
              <a:path w="105359" h="44107">
                <a:moveTo>
                  <a:pt x="52895" y="41605"/>
                </a:moveTo>
                <a:lnTo>
                  <a:pt x="49580" y="43345"/>
                </a:lnTo>
                <a:lnTo>
                  <a:pt x="44742" y="44107"/>
                </a:lnTo>
                <a:lnTo>
                  <a:pt x="42075" y="43332"/>
                </a:lnTo>
                <a:lnTo>
                  <a:pt x="2679" y="31864"/>
                </a:lnTo>
                <a:lnTo>
                  <a:pt x="0" y="31089"/>
                </a:lnTo>
                <a:lnTo>
                  <a:pt x="444" y="29083"/>
                </a:lnTo>
                <a:lnTo>
                  <a:pt x="3670" y="27406"/>
                </a:lnTo>
                <a:lnTo>
                  <a:pt x="51219" y="2463"/>
                </a:lnTo>
                <a:lnTo>
                  <a:pt x="54432" y="774"/>
                </a:lnTo>
                <a:lnTo>
                  <a:pt x="59283" y="0"/>
                </a:lnTo>
                <a:lnTo>
                  <a:pt x="62026" y="736"/>
                </a:lnTo>
                <a:lnTo>
                  <a:pt x="102603" y="11582"/>
                </a:lnTo>
                <a:lnTo>
                  <a:pt x="105359" y="12319"/>
                </a:lnTo>
                <a:lnTo>
                  <a:pt x="104902" y="14325"/>
                </a:lnTo>
                <a:lnTo>
                  <a:pt x="101600" y="16052"/>
                </a:lnTo>
                <a:lnTo>
                  <a:pt x="52895" y="416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3145772" y="4057767"/>
            <a:ext cx="91008" cy="37947"/>
          </a:xfrm>
          <a:custGeom>
            <a:avLst/>
            <a:gdLst/>
            <a:ahLst/>
            <a:cxnLst/>
            <a:rect l="l" t="t" r="r" b="b"/>
            <a:pathLst>
              <a:path w="91008" h="37947">
                <a:moveTo>
                  <a:pt x="50215" y="36144"/>
                </a:moveTo>
                <a:lnTo>
                  <a:pt x="88417" y="16116"/>
                </a:lnTo>
                <a:lnTo>
                  <a:pt x="91008" y="14744"/>
                </a:lnTo>
                <a:lnTo>
                  <a:pt x="90944" y="13017"/>
                </a:lnTo>
                <a:lnTo>
                  <a:pt x="88265" y="12242"/>
                </a:lnTo>
                <a:lnTo>
                  <a:pt x="48869" y="774"/>
                </a:lnTo>
                <a:lnTo>
                  <a:pt x="46189" y="0"/>
                </a:lnTo>
                <a:lnTo>
                  <a:pt x="41986" y="444"/>
                </a:lnTo>
                <a:lnTo>
                  <a:pt x="39484" y="1752"/>
                </a:lnTo>
                <a:lnTo>
                  <a:pt x="2451" y="21183"/>
                </a:lnTo>
                <a:lnTo>
                  <a:pt x="0" y="24231"/>
                </a:lnTo>
                <a:lnTo>
                  <a:pt x="2590" y="25044"/>
                </a:lnTo>
                <a:lnTo>
                  <a:pt x="40830" y="37122"/>
                </a:lnTo>
                <a:lnTo>
                  <a:pt x="43421" y="37947"/>
                </a:lnTo>
                <a:lnTo>
                  <a:pt x="47612" y="37503"/>
                </a:lnTo>
                <a:lnTo>
                  <a:pt x="50215" y="361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3145709" y="4057767"/>
            <a:ext cx="91071" cy="37947"/>
          </a:xfrm>
          <a:custGeom>
            <a:avLst/>
            <a:gdLst/>
            <a:ahLst/>
            <a:cxnLst/>
            <a:rect l="l" t="t" r="r" b="b"/>
            <a:pathLst>
              <a:path w="91071" h="37947">
                <a:moveTo>
                  <a:pt x="50279" y="36144"/>
                </a:moveTo>
                <a:lnTo>
                  <a:pt x="47675" y="37503"/>
                </a:lnTo>
                <a:lnTo>
                  <a:pt x="43484" y="37947"/>
                </a:lnTo>
                <a:lnTo>
                  <a:pt x="40894" y="37122"/>
                </a:lnTo>
                <a:lnTo>
                  <a:pt x="2654" y="25044"/>
                </a:lnTo>
                <a:lnTo>
                  <a:pt x="63" y="24231"/>
                </a:lnTo>
                <a:lnTo>
                  <a:pt x="0" y="22504"/>
                </a:lnTo>
                <a:lnTo>
                  <a:pt x="2514" y="21183"/>
                </a:lnTo>
                <a:lnTo>
                  <a:pt x="39547" y="1752"/>
                </a:lnTo>
                <a:lnTo>
                  <a:pt x="42049" y="444"/>
                </a:lnTo>
                <a:lnTo>
                  <a:pt x="46253" y="0"/>
                </a:lnTo>
                <a:lnTo>
                  <a:pt x="48933" y="774"/>
                </a:lnTo>
                <a:lnTo>
                  <a:pt x="88328" y="12242"/>
                </a:lnTo>
                <a:lnTo>
                  <a:pt x="91008" y="13017"/>
                </a:lnTo>
                <a:lnTo>
                  <a:pt x="91071" y="14744"/>
                </a:lnTo>
                <a:lnTo>
                  <a:pt x="88480" y="16116"/>
                </a:lnTo>
                <a:lnTo>
                  <a:pt x="50279" y="3614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3193388" y="4072053"/>
            <a:ext cx="92405" cy="38696"/>
          </a:xfrm>
          <a:custGeom>
            <a:avLst/>
            <a:gdLst/>
            <a:ahLst/>
            <a:cxnLst/>
            <a:rect l="l" t="t" r="r" b="b"/>
            <a:pathLst>
              <a:path w="92405" h="38696">
                <a:moveTo>
                  <a:pt x="2603" y="25806"/>
                </a:moveTo>
                <a:lnTo>
                  <a:pt x="40830" y="37884"/>
                </a:lnTo>
                <a:lnTo>
                  <a:pt x="43421" y="38696"/>
                </a:lnTo>
                <a:lnTo>
                  <a:pt x="47701" y="38226"/>
                </a:lnTo>
                <a:lnTo>
                  <a:pt x="50368" y="36829"/>
                </a:lnTo>
                <a:lnTo>
                  <a:pt x="89738" y="16179"/>
                </a:lnTo>
                <a:lnTo>
                  <a:pt x="92405" y="14782"/>
                </a:lnTo>
                <a:lnTo>
                  <a:pt x="92405" y="13004"/>
                </a:lnTo>
                <a:lnTo>
                  <a:pt x="89738" y="12230"/>
                </a:lnTo>
                <a:lnTo>
                  <a:pt x="50330" y="774"/>
                </a:lnTo>
                <a:lnTo>
                  <a:pt x="47663" y="0"/>
                </a:lnTo>
                <a:lnTo>
                  <a:pt x="43395" y="457"/>
                </a:lnTo>
                <a:lnTo>
                  <a:pt x="40805" y="1828"/>
                </a:lnTo>
                <a:lnTo>
                  <a:pt x="2603" y="21856"/>
                </a:lnTo>
                <a:lnTo>
                  <a:pt x="0" y="23215"/>
                </a:lnTo>
                <a:lnTo>
                  <a:pt x="0" y="24993"/>
                </a:lnTo>
                <a:lnTo>
                  <a:pt x="2603" y="258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3193388" y="4072053"/>
            <a:ext cx="92405" cy="38696"/>
          </a:xfrm>
          <a:custGeom>
            <a:avLst/>
            <a:gdLst/>
            <a:ahLst/>
            <a:cxnLst/>
            <a:rect l="l" t="t" r="r" b="b"/>
            <a:pathLst>
              <a:path w="92405" h="38696">
                <a:moveTo>
                  <a:pt x="50368" y="36829"/>
                </a:moveTo>
                <a:lnTo>
                  <a:pt x="47701" y="38226"/>
                </a:lnTo>
                <a:lnTo>
                  <a:pt x="43421" y="38696"/>
                </a:lnTo>
                <a:lnTo>
                  <a:pt x="40830" y="37884"/>
                </a:lnTo>
                <a:lnTo>
                  <a:pt x="2603" y="25806"/>
                </a:lnTo>
                <a:lnTo>
                  <a:pt x="0" y="24993"/>
                </a:lnTo>
                <a:lnTo>
                  <a:pt x="0" y="23215"/>
                </a:lnTo>
                <a:lnTo>
                  <a:pt x="2603" y="21856"/>
                </a:lnTo>
                <a:lnTo>
                  <a:pt x="40805" y="1828"/>
                </a:lnTo>
                <a:lnTo>
                  <a:pt x="43395" y="457"/>
                </a:lnTo>
                <a:lnTo>
                  <a:pt x="47663" y="0"/>
                </a:lnTo>
                <a:lnTo>
                  <a:pt x="50330" y="774"/>
                </a:lnTo>
                <a:lnTo>
                  <a:pt x="89738" y="12230"/>
                </a:lnTo>
                <a:lnTo>
                  <a:pt x="92405" y="13004"/>
                </a:lnTo>
                <a:lnTo>
                  <a:pt x="92405" y="14782"/>
                </a:lnTo>
                <a:lnTo>
                  <a:pt x="89738" y="16179"/>
                </a:lnTo>
                <a:lnTo>
                  <a:pt x="50368" y="368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3241009" y="4086330"/>
            <a:ext cx="93853" cy="39471"/>
          </a:xfrm>
          <a:custGeom>
            <a:avLst/>
            <a:gdLst/>
            <a:ahLst/>
            <a:cxnLst/>
            <a:rect l="l" t="t" r="r" b="b"/>
            <a:pathLst>
              <a:path w="93853" h="39471">
                <a:moveTo>
                  <a:pt x="76" y="23952"/>
                </a:moveTo>
                <a:lnTo>
                  <a:pt x="0" y="25755"/>
                </a:lnTo>
                <a:lnTo>
                  <a:pt x="2603" y="26568"/>
                </a:lnTo>
                <a:lnTo>
                  <a:pt x="40830" y="38646"/>
                </a:lnTo>
                <a:lnTo>
                  <a:pt x="43421" y="39471"/>
                </a:lnTo>
                <a:lnTo>
                  <a:pt x="47752" y="38950"/>
                </a:lnTo>
                <a:lnTo>
                  <a:pt x="50507" y="37515"/>
                </a:lnTo>
                <a:lnTo>
                  <a:pt x="91046" y="16256"/>
                </a:lnTo>
                <a:lnTo>
                  <a:pt x="93789" y="14820"/>
                </a:lnTo>
                <a:lnTo>
                  <a:pt x="93853" y="13004"/>
                </a:lnTo>
                <a:lnTo>
                  <a:pt x="91173" y="12242"/>
                </a:lnTo>
                <a:lnTo>
                  <a:pt x="51790" y="774"/>
                </a:lnTo>
                <a:lnTo>
                  <a:pt x="49110" y="0"/>
                </a:lnTo>
                <a:lnTo>
                  <a:pt x="44780" y="508"/>
                </a:lnTo>
                <a:lnTo>
                  <a:pt x="42113" y="1905"/>
                </a:lnTo>
                <a:lnTo>
                  <a:pt x="2743" y="22555"/>
                </a:lnTo>
                <a:lnTo>
                  <a:pt x="76" y="239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3241009" y="4086330"/>
            <a:ext cx="93853" cy="39471"/>
          </a:xfrm>
          <a:custGeom>
            <a:avLst/>
            <a:gdLst/>
            <a:ahLst/>
            <a:cxnLst/>
            <a:rect l="l" t="t" r="r" b="b"/>
            <a:pathLst>
              <a:path w="93853" h="39471">
                <a:moveTo>
                  <a:pt x="50507" y="37515"/>
                </a:moveTo>
                <a:lnTo>
                  <a:pt x="47752" y="38950"/>
                </a:lnTo>
                <a:lnTo>
                  <a:pt x="43421" y="39471"/>
                </a:lnTo>
                <a:lnTo>
                  <a:pt x="40830" y="38646"/>
                </a:lnTo>
                <a:lnTo>
                  <a:pt x="2603" y="26568"/>
                </a:lnTo>
                <a:lnTo>
                  <a:pt x="0" y="25755"/>
                </a:lnTo>
                <a:lnTo>
                  <a:pt x="76" y="23952"/>
                </a:lnTo>
                <a:lnTo>
                  <a:pt x="2743" y="22555"/>
                </a:lnTo>
                <a:lnTo>
                  <a:pt x="42113" y="1905"/>
                </a:lnTo>
                <a:lnTo>
                  <a:pt x="44780" y="508"/>
                </a:lnTo>
                <a:lnTo>
                  <a:pt x="49110" y="0"/>
                </a:lnTo>
                <a:lnTo>
                  <a:pt x="51790" y="774"/>
                </a:lnTo>
                <a:lnTo>
                  <a:pt x="91173" y="12242"/>
                </a:lnTo>
                <a:lnTo>
                  <a:pt x="93853" y="13004"/>
                </a:lnTo>
                <a:lnTo>
                  <a:pt x="93789" y="14820"/>
                </a:lnTo>
                <a:lnTo>
                  <a:pt x="91046" y="16256"/>
                </a:lnTo>
                <a:lnTo>
                  <a:pt x="50507" y="375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3288638" y="4100601"/>
            <a:ext cx="95313" cy="40233"/>
          </a:xfrm>
          <a:custGeom>
            <a:avLst/>
            <a:gdLst/>
            <a:ahLst/>
            <a:cxnLst/>
            <a:rect l="l" t="t" r="r" b="b"/>
            <a:pathLst>
              <a:path w="95313" h="40233">
                <a:moveTo>
                  <a:pt x="2603" y="27343"/>
                </a:moveTo>
                <a:lnTo>
                  <a:pt x="40830" y="39420"/>
                </a:lnTo>
                <a:lnTo>
                  <a:pt x="43421" y="40233"/>
                </a:lnTo>
                <a:lnTo>
                  <a:pt x="47815" y="39700"/>
                </a:lnTo>
                <a:lnTo>
                  <a:pt x="50647" y="38214"/>
                </a:lnTo>
                <a:lnTo>
                  <a:pt x="92341" y="16344"/>
                </a:lnTo>
                <a:lnTo>
                  <a:pt x="95186" y="14859"/>
                </a:lnTo>
                <a:lnTo>
                  <a:pt x="95313" y="13030"/>
                </a:lnTo>
                <a:lnTo>
                  <a:pt x="92633" y="12242"/>
                </a:lnTo>
                <a:lnTo>
                  <a:pt x="53238" y="774"/>
                </a:lnTo>
                <a:lnTo>
                  <a:pt x="50571" y="0"/>
                </a:lnTo>
                <a:lnTo>
                  <a:pt x="46164" y="546"/>
                </a:lnTo>
                <a:lnTo>
                  <a:pt x="43421" y="1981"/>
                </a:lnTo>
                <a:lnTo>
                  <a:pt x="2882" y="23241"/>
                </a:lnTo>
                <a:lnTo>
                  <a:pt x="126" y="24688"/>
                </a:lnTo>
                <a:lnTo>
                  <a:pt x="0" y="26517"/>
                </a:lnTo>
                <a:lnTo>
                  <a:pt x="2603" y="273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3288638" y="4100601"/>
            <a:ext cx="95313" cy="40233"/>
          </a:xfrm>
          <a:custGeom>
            <a:avLst/>
            <a:gdLst/>
            <a:ahLst/>
            <a:cxnLst/>
            <a:rect l="l" t="t" r="r" b="b"/>
            <a:pathLst>
              <a:path w="95313" h="40233">
                <a:moveTo>
                  <a:pt x="50647" y="38214"/>
                </a:moveTo>
                <a:lnTo>
                  <a:pt x="47815" y="39700"/>
                </a:lnTo>
                <a:lnTo>
                  <a:pt x="43421" y="40233"/>
                </a:lnTo>
                <a:lnTo>
                  <a:pt x="40830" y="39420"/>
                </a:lnTo>
                <a:lnTo>
                  <a:pt x="2603" y="27343"/>
                </a:lnTo>
                <a:lnTo>
                  <a:pt x="0" y="26517"/>
                </a:lnTo>
                <a:lnTo>
                  <a:pt x="126" y="24688"/>
                </a:lnTo>
                <a:lnTo>
                  <a:pt x="2882" y="23241"/>
                </a:lnTo>
                <a:lnTo>
                  <a:pt x="43421" y="1981"/>
                </a:lnTo>
                <a:lnTo>
                  <a:pt x="46164" y="546"/>
                </a:lnTo>
                <a:lnTo>
                  <a:pt x="50571" y="0"/>
                </a:lnTo>
                <a:lnTo>
                  <a:pt x="53238" y="774"/>
                </a:lnTo>
                <a:lnTo>
                  <a:pt x="92633" y="12242"/>
                </a:lnTo>
                <a:lnTo>
                  <a:pt x="95313" y="13030"/>
                </a:lnTo>
                <a:lnTo>
                  <a:pt x="95186" y="14859"/>
                </a:lnTo>
                <a:lnTo>
                  <a:pt x="92341" y="16344"/>
                </a:lnTo>
                <a:lnTo>
                  <a:pt x="50647" y="3821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3336255" y="4114892"/>
            <a:ext cx="96774" cy="40982"/>
          </a:xfrm>
          <a:custGeom>
            <a:avLst/>
            <a:gdLst/>
            <a:ahLst/>
            <a:cxnLst/>
            <a:rect l="l" t="t" r="r" b="b"/>
            <a:pathLst>
              <a:path w="96774" h="40982">
                <a:moveTo>
                  <a:pt x="50800" y="38887"/>
                </a:moveTo>
                <a:lnTo>
                  <a:pt x="93675" y="16395"/>
                </a:lnTo>
                <a:lnTo>
                  <a:pt x="96570" y="14871"/>
                </a:lnTo>
                <a:lnTo>
                  <a:pt x="96774" y="13004"/>
                </a:lnTo>
                <a:lnTo>
                  <a:pt x="94094" y="12230"/>
                </a:lnTo>
                <a:lnTo>
                  <a:pt x="54698" y="774"/>
                </a:lnTo>
                <a:lnTo>
                  <a:pt x="52019" y="0"/>
                </a:lnTo>
                <a:lnTo>
                  <a:pt x="47561" y="571"/>
                </a:lnTo>
                <a:lnTo>
                  <a:pt x="44729" y="2057"/>
                </a:lnTo>
                <a:lnTo>
                  <a:pt x="3022" y="23926"/>
                </a:lnTo>
                <a:lnTo>
                  <a:pt x="203" y="25400"/>
                </a:lnTo>
                <a:lnTo>
                  <a:pt x="0" y="27279"/>
                </a:lnTo>
                <a:lnTo>
                  <a:pt x="2603" y="28092"/>
                </a:lnTo>
                <a:lnTo>
                  <a:pt x="40843" y="40170"/>
                </a:lnTo>
                <a:lnTo>
                  <a:pt x="43434" y="40982"/>
                </a:lnTo>
                <a:lnTo>
                  <a:pt x="47891" y="40411"/>
                </a:lnTo>
                <a:lnTo>
                  <a:pt x="50800" y="388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3336255" y="4114892"/>
            <a:ext cx="96774" cy="40982"/>
          </a:xfrm>
          <a:custGeom>
            <a:avLst/>
            <a:gdLst/>
            <a:ahLst/>
            <a:cxnLst/>
            <a:rect l="l" t="t" r="r" b="b"/>
            <a:pathLst>
              <a:path w="96774" h="40982">
                <a:moveTo>
                  <a:pt x="50800" y="38887"/>
                </a:moveTo>
                <a:lnTo>
                  <a:pt x="47891" y="40411"/>
                </a:lnTo>
                <a:lnTo>
                  <a:pt x="43434" y="40982"/>
                </a:lnTo>
                <a:lnTo>
                  <a:pt x="40843" y="40170"/>
                </a:lnTo>
                <a:lnTo>
                  <a:pt x="2603" y="28092"/>
                </a:lnTo>
                <a:lnTo>
                  <a:pt x="0" y="27279"/>
                </a:lnTo>
                <a:lnTo>
                  <a:pt x="203" y="25400"/>
                </a:lnTo>
                <a:lnTo>
                  <a:pt x="3022" y="23926"/>
                </a:lnTo>
                <a:lnTo>
                  <a:pt x="44729" y="2057"/>
                </a:lnTo>
                <a:lnTo>
                  <a:pt x="47561" y="571"/>
                </a:lnTo>
                <a:lnTo>
                  <a:pt x="52019" y="0"/>
                </a:lnTo>
                <a:lnTo>
                  <a:pt x="54698" y="774"/>
                </a:lnTo>
                <a:lnTo>
                  <a:pt x="94094" y="12230"/>
                </a:lnTo>
                <a:lnTo>
                  <a:pt x="96774" y="13004"/>
                </a:lnTo>
                <a:lnTo>
                  <a:pt x="96570" y="14871"/>
                </a:lnTo>
                <a:lnTo>
                  <a:pt x="93675" y="16395"/>
                </a:lnTo>
                <a:lnTo>
                  <a:pt x="50800" y="388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3383881" y="4129163"/>
            <a:ext cx="98221" cy="41757"/>
          </a:xfrm>
          <a:custGeom>
            <a:avLst/>
            <a:gdLst/>
            <a:ahLst/>
            <a:cxnLst/>
            <a:rect l="l" t="t" r="r" b="b"/>
            <a:pathLst>
              <a:path w="98221" h="41757">
                <a:moveTo>
                  <a:pt x="3174" y="24612"/>
                </a:moveTo>
                <a:lnTo>
                  <a:pt x="266" y="26136"/>
                </a:lnTo>
                <a:lnTo>
                  <a:pt x="0" y="28041"/>
                </a:lnTo>
                <a:lnTo>
                  <a:pt x="2603" y="28854"/>
                </a:lnTo>
                <a:lnTo>
                  <a:pt x="40843" y="40932"/>
                </a:lnTo>
                <a:lnTo>
                  <a:pt x="43433" y="41757"/>
                </a:lnTo>
                <a:lnTo>
                  <a:pt x="47955" y="41148"/>
                </a:lnTo>
                <a:lnTo>
                  <a:pt x="50939" y="39585"/>
                </a:lnTo>
                <a:lnTo>
                  <a:pt x="94983" y="16484"/>
                </a:lnTo>
                <a:lnTo>
                  <a:pt x="97967" y="14922"/>
                </a:lnTo>
                <a:lnTo>
                  <a:pt x="98221" y="13017"/>
                </a:lnTo>
                <a:lnTo>
                  <a:pt x="95554" y="12242"/>
                </a:lnTo>
                <a:lnTo>
                  <a:pt x="56146" y="774"/>
                </a:lnTo>
                <a:lnTo>
                  <a:pt x="53479" y="0"/>
                </a:lnTo>
                <a:lnTo>
                  <a:pt x="48945" y="609"/>
                </a:lnTo>
                <a:lnTo>
                  <a:pt x="46050" y="2133"/>
                </a:lnTo>
                <a:lnTo>
                  <a:pt x="3174" y="246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3383881" y="4129163"/>
            <a:ext cx="98221" cy="41757"/>
          </a:xfrm>
          <a:custGeom>
            <a:avLst/>
            <a:gdLst/>
            <a:ahLst/>
            <a:cxnLst/>
            <a:rect l="l" t="t" r="r" b="b"/>
            <a:pathLst>
              <a:path w="98221" h="41757">
                <a:moveTo>
                  <a:pt x="50939" y="39585"/>
                </a:moveTo>
                <a:lnTo>
                  <a:pt x="47955" y="41148"/>
                </a:lnTo>
                <a:lnTo>
                  <a:pt x="43433" y="41757"/>
                </a:lnTo>
                <a:lnTo>
                  <a:pt x="40843" y="40932"/>
                </a:lnTo>
                <a:lnTo>
                  <a:pt x="2603" y="28854"/>
                </a:lnTo>
                <a:lnTo>
                  <a:pt x="0" y="28041"/>
                </a:lnTo>
                <a:lnTo>
                  <a:pt x="266" y="26136"/>
                </a:lnTo>
                <a:lnTo>
                  <a:pt x="3174" y="24612"/>
                </a:lnTo>
                <a:lnTo>
                  <a:pt x="46050" y="2133"/>
                </a:lnTo>
                <a:lnTo>
                  <a:pt x="48945" y="609"/>
                </a:lnTo>
                <a:lnTo>
                  <a:pt x="53479" y="0"/>
                </a:lnTo>
                <a:lnTo>
                  <a:pt x="56146" y="774"/>
                </a:lnTo>
                <a:lnTo>
                  <a:pt x="95554" y="12242"/>
                </a:lnTo>
                <a:lnTo>
                  <a:pt x="98221" y="13017"/>
                </a:lnTo>
                <a:lnTo>
                  <a:pt x="97967" y="14922"/>
                </a:lnTo>
                <a:lnTo>
                  <a:pt x="94983" y="16484"/>
                </a:lnTo>
                <a:lnTo>
                  <a:pt x="50939" y="3958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3431515" y="4143439"/>
            <a:ext cx="99669" cy="42519"/>
          </a:xfrm>
          <a:custGeom>
            <a:avLst/>
            <a:gdLst/>
            <a:ahLst/>
            <a:cxnLst/>
            <a:rect l="l" t="t" r="r" b="b"/>
            <a:pathLst>
              <a:path w="99669" h="42519">
                <a:moveTo>
                  <a:pt x="3302" y="25311"/>
                </a:moveTo>
                <a:lnTo>
                  <a:pt x="317" y="26873"/>
                </a:lnTo>
                <a:lnTo>
                  <a:pt x="0" y="28803"/>
                </a:lnTo>
                <a:lnTo>
                  <a:pt x="2590" y="29629"/>
                </a:lnTo>
                <a:lnTo>
                  <a:pt x="40830" y="41706"/>
                </a:lnTo>
                <a:lnTo>
                  <a:pt x="43421" y="42519"/>
                </a:lnTo>
                <a:lnTo>
                  <a:pt x="48006" y="41884"/>
                </a:lnTo>
                <a:lnTo>
                  <a:pt x="51066" y="40271"/>
                </a:lnTo>
                <a:lnTo>
                  <a:pt x="96291" y="16560"/>
                </a:lnTo>
                <a:lnTo>
                  <a:pt x="99352" y="14960"/>
                </a:lnTo>
                <a:lnTo>
                  <a:pt x="99669" y="13017"/>
                </a:lnTo>
                <a:lnTo>
                  <a:pt x="97002" y="12242"/>
                </a:lnTo>
                <a:lnTo>
                  <a:pt x="57594" y="787"/>
                </a:lnTo>
                <a:lnTo>
                  <a:pt x="54927" y="0"/>
                </a:lnTo>
                <a:lnTo>
                  <a:pt x="50330" y="647"/>
                </a:lnTo>
                <a:lnTo>
                  <a:pt x="47345" y="2209"/>
                </a:lnTo>
                <a:lnTo>
                  <a:pt x="3302" y="253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3431515" y="4143439"/>
            <a:ext cx="99669" cy="42519"/>
          </a:xfrm>
          <a:custGeom>
            <a:avLst/>
            <a:gdLst/>
            <a:ahLst/>
            <a:cxnLst/>
            <a:rect l="l" t="t" r="r" b="b"/>
            <a:pathLst>
              <a:path w="99669" h="42519">
                <a:moveTo>
                  <a:pt x="51066" y="40271"/>
                </a:moveTo>
                <a:lnTo>
                  <a:pt x="48006" y="41884"/>
                </a:lnTo>
                <a:lnTo>
                  <a:pt x="43421" y="42519"/>
                </a:lnTo>
                <a:lnTo>
                  <a:pt x="40830" y="41706"/>
                </a:lnTo>
                <a:lnTo>
                  <a:pt x="2590" y="29629"/>
                </a:lnTo>
                <a:lnTo>
                  <a:pt x="0" y="28803"/>
                </a:lnTo>
                <a:lnTo>
                  <a:pt x="317" y="26873"/>
                </a:lnTo>
                <a:lnTo>
                  <a:pt x="3302" y="25311"/>
                </a:lnTo>
                <a:lnTo>
                  <a:pt x="47345" y="2209"/>
                </a:lnTo>
                <a:lnTo>
                  <a:pt x="50330" y="647"/>
                </a:lnTo>
                <a:lnTo>
                  <a:pt x="54927" y="0"/>
                </a:lnTo>
                <a:lnTo>
                  <a:pt x="57594" y="787"/>
                </a:lnTo>
                <a:lnTo>
                  <a:pt x="97002" y="12242"/>
                </a:lnTo>
                <a:lnTo>
                  <a:pt x="99669" y="13017"/>
                </a:lnTo>
                <a:lnTo>
                  <a:pt x="99352" y="14960"/>
                </a:lnTo>
                <a:lnTo>
                  <a:pt x="96291" y="16560"/>
                </a:lnTo>
                <a:lnTo>
                  <a:pt x="51066" y="402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3479143" y="4157723"/>
            <a:ext cx="101104" cy="43281"/>
          </a:xfrm>
          <a:custGeom>
            <a:avLst/>
            <a:gdLst/>
            <a:ahLst/>
            <a:cxnLst/>
            <a:rect l="l" t="t" r="r" b="b"/>
            <a:pathLst>
              <a:path w="101104" h="43281">
                <a:moveTo>
                  <a:pt x="51206" y="40957"/>
                </a:moveTo>
                <a:lnTo>
                  <a:pt x="97586" y="16637"/>
                </a:lnTo>
                <a:lnTo>
                  <a:pt x="100723" y="14986"/>
                </a:lnTo>
                <a:lnTo>
                  <a:pt x="101104" y="13017"/>
                </a:lnTo>
                <a:lnTo>
                  <a:pt x="98450" y="12242"/>
                </a:lnTo>
                <a:lnTo>
                  <a:pt x="59042" y="774"/>
                </a:lnTo>
                <a:lnTo>
                  <a:pt x="56375" y="0"/>
                </a:lnTo>
                <a:lnTo>
                  <a:pt x="51714" y="673"/>
                </a:lnTo>
                <a:lnTo>
                  <a:pt x="48653" y="2273"/>
                </a:lnTo>
                <a:lnTo>
                  <a:pt x="3441" y="25984"/>
                </a:lnTo>
                <a:lnTo>
                  <a:pt x="380" y="27597"/>
                </a:lnTo>
                <a:lnTo>
                  <a:pt x="0" y="29565"/>
                </a:lnTo>
                <a:lnTo>
                  <a:pt x="2578" y="30391"/>
                </a:lnTo>
                <a:lnTo>
                  <a:pt x="40817" y="42456"/>
                </a:lnTo>
                <a:lnTo>
                  <a:pt x="43421" y="43281"/>
                </a:lnTo>
                <a:lnTo>
                  <a:pt x="48069" y="42608"/>
                </a:lnTo>
                <a:lnTo>
                  <a:pt x="51206" y="409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3479143" y="4157723"/>
            <a:ext cx="101104" cy="43281"/>
          </a:xfrm>
          <a:custGeom>
            <a:avLst/>
            <a:gdLst/>
            <a:ahLst/>
            <a:cxnLst/>
            <a:rect l="l" t="t" r="r" b="b"/>
            <a:pathLst>
              <a:path w="101104" h="43281">
                <a:moveTo>
                  <a:pt x="51206" y="40957"/>
                </a:moveTo>
                <a:lnTo>
                  <a:pt x="48069" y="42608"/>
                </a:lnTo>
                <a:lnTo>
                  <a:pt x="43421" y="43281"/>
                </a:lnTo>
                <a:lnTo>
                  <a:pt x="40817" y="42456"/>
                </a:lnTo>
                <a:lnTo>
                  <a:pt x="2578" y="30391"/>
                </a:lnTo>
                <a:lnTo>
                  <a:pt x="0" y="29565"/>
                </a:lnTo>
                <a:lnTo>
                  <a:pt x="380" y="27597"/>
                </a:lnTo>
                <a:lnTo>
                  <a:pt x="3441" y="25984"/>
                </a:lnTo>
                <a:lnTo>
                  <a:pt x="48653" y="2273"/>
                </a:lnTo>
                <a:lnTo>
                  <a:pt x="51714" y="673"/>
                </a:lnTo>
                <a:lnTo>
                  <a:pt x="56375" y="0"/>
                </a:lnTo>
                <a:lnTo>
                  <a:pt x="59042" y="774"/>
                </a:lnTo>
                <a:lnTo>
                  <a:pt x="98450" y="12242"/>
                </a:lnTo>
                <a:lnTo>
                  <a:pt x="101104" y="13017"/>
                </a:lnTo>
                <a:lnTo>
                  <a:pt x="100723" y="14986"/>
                </a:lnTo>
                <a:lnTo>
                  <a:pt x="97586" y="16637"/>
                </a:lnTo>
                <a:lnTo>
                  <a:pt x="51206" y="409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3526754" y="4172003"/>
            <a:ext cx="102590" cy="44043"/>
          </a:xfrm>
          <a:custGeom>
            <a:avLst/>
            <a:gdLst/>
            <a:ahLst/>
            <a:cxnLst/>
            <a:rect l="l" t="t" r="r" b="b"/>
            <a:pathLst>
              <a:path w="102590" h="44043">
                <a:moveTo>
                  <a:pt x="51371" y="41643"/>
                </a:moveTo>
                <a:lnTo>
                  <a:pt x="98907" y="16713"/>
                </a:lnTo>
                <a:lnTo>
                  <a:pt x="102133" y="15011"/>
                </a:lnTo>
                <a:lnTo>
                  <a:pt x="102590" y="13017"/>
                </a:lnTo>
                <a:lnTo>
                  <a:pt x="99910" y="12242"/>
                </a:lnTo>
                <a:lnTo>
                  <a:pt x="60502" y="774"/>
                </a:lnTo>
                <a:lnTo>
                  <a:pt x="57848" y="0"/>
                </a:lnTo>
                <a:lnTo>
                  <a:pt x="53124" y="711"/>
                </a:lnTo>
                <a:lnTo>
                  <a:pt x="49974" y="2349"/>
                </a:lnTo>
                <a:lnTo>
                  <a:pt x="3594" y="26682"/>
                </a:lnTo>
                <a:lnTo>
                  <a:pt x="457" y="28333"/>
                </a:lnTo>
                <a:lnTo>
                  <a:pt x="0" y="30340"/>
                </a:lnTo>
                <a:lnTo>
                  <a:pt x="2603" y="31153"/>
                </a:lnTo>
                <a:lnTo>
                  <a:pt x="40830" y="43230"/>
                </a:lnTo>
                <a:lnTo>
                  <a:pt x="43421" y="44043"/>
                </a:lnTo>
                <a:lnTo>
                  <a:pt x="48158" y="43332"/>
                </a:lnTo>
                <a:lnTo>
                  <a:pt x="51371" y="416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3526754" y="4172003"/>
            <a:ext cx="102590" cy="44043"/>
          </a:xfrm>
          <a:custGeom>
            <a:avLst/>
            <a:gdLst/>
            <a:ahLst/>
            <a:cxnLst/>
            <a:rect l="l" t="t" r="r" b="b"/>
            <a:pathLst>
              <a:path w="102590" h="44043">
                <a:moveTo>
                  <a:pt x="51371" y="41643"/>
                </a:moveTo>
                <a:lnTo>
                  <a:pt x="48158" y="43332"/>
                </a:lnTo>
                <a:lnTo>
                  <a:pt x="43421" y="44043"/>
                </a:lnTo>
                <a:lnTo>
                  <a:pt x="40830" y="43230"/>
                </a:lnTo>
                <a:lnTo>
                  <a:pt x="2603" y="31153"/>
                </a:lnTo>
                <a:lnTo>
                  <a:pt x="0" y="30340"/>
                </a:lnTo>
                <a:lnTo>
                  <a:pt x="457" y="28333"/>
                </a:lnTo>
                <a:lnTo>
                  <a:pt x="3594" y="26682"/>
                </a:lnTo>
                <a:lnTo>
                  <a:pt x="49974" y="2349"/>
                </a:lnTo>
                <a:lnTo>
                  <a:pt x="53124" y="711"/>
                </a:lnTo>
                <a:lnTo>
                  <a:pt x="57848" y="0"/>
                </a:lnTo>
                <a:lnTo>
                  <a:pt x="60502" y="774"/>
                </a:lnTo>
                <a:lnTo>
                  <a:pt x="99910" y="12242"/>
                </a:lnTo>
                <a:lnTo>
                  <a:pt x="102590" y="13017"/>
                </a:lnTo>
                <a:lnTo>
                  <a:pt x="102133" y="15011"/>
                </a:lnTo>
                <a:lnTo>
                  <a:pt x="98907" y="16713"/>
                </a:lnTo>
                <a:lnTo>
                  <a:pt x="51371" y="4164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3574392" y="4186285"/>
            <a:ext cx="104025" cy="44805"/>
          </a:xfrm>
          <a:custGeom>
            <a:avLst/>
            <a:gdLst/>
            <a:ahLst/>
            <a:cxnLst/>
            <a:rect l="l" t="t" r="r" b="b"/>
            <a:pathLst>
              <a:path w="104025" h="44805">
                <a:moveTo>
                  <a:pt x="43408" y="44805"/>
                </a:moveTo>
                <a:lnTo>
                  <a:pt x="48183" y="44069"/>
                </a:lnTo>
                <a:lnTo>
                  <a:pt x="51498" y="42329"/>
                </a:lnTo>
                <a:lnTo>
                  <a:pt x="100215" y="16776"/>
                </a:lnTo>
                <a:lnTo>
                  <a:pt x="103517" y="15049"/>
                </a:lnTo>
                <a:lnTo>
                  <a:pt x="104025" y="13017"/>
                </a:lnTo>
                <a:lnTo>
                  <a:pt x="101358" y="12242"/>
                </a:lnTo>
                <a:lnTo>
                  <a:pt x="61950" y="762"/>
                </a:lnTo>
                <a:lnTo>
                  <a:pt x="59283" y="0"/>
                </a:lnTo>
                <a:lnTo>
                  <a:pt x="54495" y="723"/>
                </a:lnTo>
                <a:lnTo>
                  <a:pt x="51269" y="2425"/>
                </a:lnTo>
                <a:lnTo>
                  <a:pt x="3733" y="27355"/>
                </a:lnTo>
                <a:lnTo>
                  <a:pt x="520" y="29057"/>
                </a:lnTo>
                <a:lnTo>
                  <a:pt x="0" y="31089"/>
                </a:lnTo>
                <a:lnTo>
                  <a:pt x="2578" y="31915"/>
                </a:lnTo>
                <a:lnTo>
                  <a:pt x="40817" y="43992"/>
                </a:lnTo>
                <a:lnTo>
                  <a:pt x="43408" y="448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3574392" y="4186285"/>
            <a:ext cx="104025" cy="44805"/>
          </a:xfrm>
          <a:custGeom>
            <a:avLst/>
            <a:gdLst/>
            <a:ahLst/>
            <a:cxnLst/>
            <a:rect l="l" t="t" r="r" b="b"/>
            <a:pathLst>
              <a:path w="104025" h="44805">
                <a:moveTo>
                  <a:pt x="51498" y="42329"/>
                </a:moveTo>
                <a:lnTo>
                  <a:pt x="48183" y="44069"/>
                </a:lnTo>
                <a:lnTo>
                  <a:pt x="43408" y="44805"/>
                </a:lnTo>
                <a:lnTo>
                  <a:pt x="40817" y="43992"/>
                </a:lnTo>
                <a:lnTo>
                  <a:pt x="2578" y="31915"/>
                </a:lnTo>
                <a:lnTo>
                  <a:pt x="0" y="31089"/>
                </a:lnTo>
                <a:lnTo>
                  <a:pt x="520" y="29057"/>
                </a:lnTo>
                <a:lnTo>
                  <a:pt x="3733" y="27355"/>
                </a:lnTo>
                <a:lnTo>
                  <a:pt x="51269" y="2425"/>
                </a:lnTo>
                <a:lnTo>
                  <a:pt x="54495" y="723"/>
                </a:lnTo>
                <a:lnTo>
                  <a:pt x="59283" y="0"/>
                </a:lnTo>
                <a:lnTo>
                  <a:pt x="61950" y="762"/>
                </a:lnTo>
                <a:lnTo>
                  <a:pt x="101358" y="12242"/>
                </a:lnTo>
                <a:lnTo>
                  <a:pt x="104025" y="13017"/>
                </a:lnTo>
                <a:lnTo>
                  <a:pt x="103517" y="15049"/>
                </a:lnTo>
                <a:lnTo>
                  <a:pt x="100215" y="16776"/>
                </a:lnTo>
                <a:lnTo>
                  <a:pt x="51498" y="423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3099574" y="4081992"/>
            <a:ext cx="89611" cy="38646"/>
          </a:xfrm>
          <a:custGeom>
            <a:avLst/>
            <a:gdLst/>
            <a:ahLst/>
            <a:cxnLst/>
            <a:rect l="l" t="t" r="r" b="b"/>
            <a:pathLst>
              <a:path w="89611" h="38646">
                <a:moveTo>
                  <a:pt x="48818" y="36880"/>
                </a:moveTo>
                <a:lnTo>
                  <a:pt x="87033" y="16840"/>
                </a:lnTo>
                <a:lnTo>
                  <a:pt x="89611" y="15481"/>
                </a:lnTo>
                <a:lnTo>
                  <a:pt x="89611" y="13715"/>
                </a:lnTo>
                <a:lnTo>
                  <a:pt x="87020" y="12890"/>
                </a:lnTo>
                <a:lnTo>
                  <a:pt x="48793" y="825"/>
                </a:lnTo>
                <a:lnTo>
                  <a:pt x="46202" y="0"/>
                </a:lnTo>
                <a:lnTo>
                  <a:pt x="42062" y="406"/>
                </a:lnTo>
                <a:lnTo>
                  <a:pt x="39547" y="1727"/>
                </a:lnTo>
                <a:lnTo>
                  <a:pt x="2501" y="21145"/>
                </a:lnTo>
                <a:lnTo>
                  <a:pt x="0" y="22466"/>
                </a:lnTo>
                <a:lnTo>
                  <a:pt x="2514" y="25095"/>
                </a:lnTo>
                <a:lnTo>
                  <a:pt x="39573" y="37782"/>
                </a:lnTo>
                <a:lnTo>
                  <a:pt x="42087" y="38646"/>
                </a:lnTo>
                <a:lnTo>
                  <a:pt x="46228" y="38239"/>
                </a:lnTo>
                <a:lnTo>
                  <a:pt x="48818" y="368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3099574" y="4081992"/>
            <a:ext cx="89611" cy="38646"/>
          </a:xfrm>
          <a:custGeom>
            <a:avLst/>
            <a:gdLst/>
            <a:ahLst/>
            <a:cxnLst/>
            <a:rect l="l" t="t" r="r" b="b"/>
            <a:pathLst>
              <a:path w="89611" h="38646">
                <a:moveTo>
                  <a:pt x="48818" y="36880"/>
                </a:moveTo>
                <a:lnTo>
                  <a:pt x="46228" y="38239"/>
                </a:lnTo>
                <a:lnTo>
                  <a:pt x="42087" y="38646"/>
                </a:lnTo>
                <a:lnTo>
                  <a:pt x="39573" y="37782"/>
                </a:lnTo>
                <a:lnTo>
                  <a:pt x="2514" y="25095"/>
                </a:lnTo>
                <a:lnTo>
                  <a:pt x="0" y="24231"/>
                </a:lnTo>
                <a:lnTo>
                  <a:pt x="0" y="22466"/>
                </a:lnTo>
                <a:lnTo>
                  <a:pt x="2501" y="21145"/>
                </a:lnTo>
                <a:lnTo>
                  <a:pt x="39547" y="1727"/>
                </a:lnTo>
                <a:lnTo>
                  <a:pt x="42062" y="406"/>
                </a:lnTo>
                <a:lnTo>
                  <a:pt x="46202" y="0"/>
                </a:lnTo>
                <a:lnTo>
                  <a:pt x="48793" y="825"/>
                </a:lnTo>
                <a:lnTo>
                  <a:pt x="87020" y="12890"/>
                </a:lnTo>
                <a:lnTo>
                  <a:pt x="89611" y="13715"/>
                </a:lnTo>
                <a:lnTo>
                  <a:pt x="89611" y="15481"/>
                </a:lnTo>
                <a:lnTo>
                  <a:pt x="87033" y="16840"/>
                </a:lnTo>
                <a:lnTo>
                  <a:pt x="48818" y="368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3145808" y="4097039"/>
            <a:ext cx="91008" cy="39408"/>
          </a:xfrm>
          <a:custGeom>
            <a:avLst/>
            <a:gdLst/>
            <a:ahLst/>
            <a:cxnLst/>
            <a:rect l="l" t="t" r="r" b="b"/>
            <a:pathLst>
              <a:path w="91008" h="39408">
                <a:moveTo>
                  <a:pt x="0" y="23190"/>
                </a:moveTo>
                <a:lnTo>
                  <a:pt x="2438" y="25857"/>
                </a:lnTo>
                <a:lnTo>
                  <a:pt x="39509" y="38544"/>
                </a:lnTo>
                <a:lnTo>
                  <a:pt x="42024" y="39408"/>
                </a:lnTo>
                <a:lnTo>
                  <a:pt x="46227" y="38963"/>
                </a:lnTo>
                <a:lnTo>
                  <a:pt x="48907" y="37566"/>
                </a:lnTo>
                <a:lnTo>
                  <a:pt x="88264" y="16916"/>
                </a:lnTo>
                <a:lnTo>
                  <a:pt x="90931" y="15519"/>
                </a:lnTo>
                <a:lnTo>
                  <a:pt x="91008" y="13716"/>
                </a:lnTo>
                <a:lnTo>
                  <a:pt x="88404" y="12903"/>
                </a:lnTo>
                <a:lnTo>
                  <a:pt x="50177" y="825"/>
                </a:lnTo>
                <a:lnTo>
                  <a:pt x="47586" y="0"/>
                </a:lnTo>
                <a:lnTo>
                  <a:pt x="43383" y="431"/>
                </a:lnTo>
                <a:lnTo>
                  <a:pt x="40792" y="1790"/>
                </a:lnTo>
                <a:lnTo>
                  <a:pt x="2578" y="21831"/>
                </a:lnTo>
                <a:lnTo>
                  <a:pt x="0" y="231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3145731" y="4097039"/>
            <a:ext cx="91084" cy="39408"/>
          </a:xfrm>
          <a:custGeom>
            <a:avLst/>
            <a:gdLst/>
            <a:ahLst/>
            <a:cxnLst/>
            <a:rect l="l" t="t" r="r" b="b"/>
            <a:pathLst>
              <a:path w="91084" h="39408">
                <a:moveTo>
                  <a:pt x="48983" y="37566"/>
                </a:moveTo>
                <a:lnTo>
                  <a:pt x="46304" y="38963"/>
                </a:lnTo>
                <a:lnTo>
                  <a:pt x="42100" y="39408"/>
                </a:lnTo>
                <a:lnTo>
                  <a:pt x="39585" y="38544"/>
                </a:lnTo>
                <a:lnTo>
                  <a:pt x="2514" y="25857"/>
                </a:lnTo>
                <a:lnTo>
                  <a:pt x="0" y="24993"/>
                </a:lnTo>
                <a:lnTo>
                  <a:pt x="76" y="23190"/>
                </a:lnTo>
                <a:lnTo>
                  <a:pt x="2654" y="21831"/>
                </a:lnTo>
                <a:lnTo>
                  <a:pt x="40868" y="1790"/>
                </a:lnTo>
                <a:lnTo>
                  <a:pt x="43459" y="431"/>
                </a:lnTo>
                <a:lnTo>
                  <a:pt x="47663" y="0"/>
                </a:lnTo>
                <a:lnTo>
                  <a:pt x="50253" y="825"/>
                </a:lnTo>
                <a:lnTo>
                  <a:pt x="88480" y="12903"/>
                </a:lnTo>
                <a:lnTo>
                  <a:pt x="91084" y="13716"/>
                </a:lnTo>
                <a:lnTo>
                  <a:pt x="91008" y="15519"/>
                </a:lnTo>
                <a:lnTo>
                  <a:pt x="88341" y="16916"/>
                </a:lnTo>
                <a:lnTo>
                  <a:pt x="48983" y="375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3192035" y="4112084"/>
            <a:ext cx="92405" cy="40170"/>
          </a:xfrm>
          <a:custGeom>
            <a:avLst/>
            <a:gdLst/>
            <a:ahLst/>
            <a:cxnLst/>
            <a:rect l="l" t="t" r="r" b="b"/>
            <a:pathLst>
              <a:path w="92405" h="40170">
                <a:moveTo>
                  <a:pt x="48983" y="38252"/>
                </a:moveTo>
                <a:lnTo>
                  <a:pt x="89522" y="16992"/>
                </a:lnTo>
                <a:lnTo>
                  <a:pt x="92278" y="15544"/>
                </a:lnTo>
                <a:lnTo>
                  <a:pt x="92405" y="13716"/>
                </a:lnTo>
                <a:lnTo>
                  <a:pt x="89801" y="12890"/>
                </a:lnTo>
                <a:lnTo>
                  <a:pt x="51574" y="812"/>
                </a:lnTo>
                <a:lnTo>
                  <a:pt x="48983" y="0"/>
                </a:lnTo>
                <a:lnTo>
                  <a:pt x="44703" y="469"/>
                </a:lnTo>
                <a:lnTo>
                  <a:pt x="42049" y="1866"/>
                </a:lnTo>
                <a:lnTo>
                  <a:pt x="2679" y="22517"/>
                </a:lnTo>
                <a:lnTo>
                  <a:pt x="0" y="23914"/>
                </a:lnTo>
                <a:lnTo>
                  <a:pt x="2387" y="26606"/>
                </a:lnTo>
                <a:lnTo>
                  <a:pt x="39446" y="39306"/>
                </a:lnTo>
                <a:lnTo>
                  <a:pt x="41973" y="40170"/>
                </a:lnTo>
                <a:lnTo>
                  <a:pt x="46240" y="39687"/>
                </a:lnTo>
                <a:lnTo>
                  <a:pt x="48983" y="38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3191907" y="4112084"/>
            <a:ext cx="92532" cy="40170"/>
          </a:xfrm>
          <a:custGeom>
            <a:avLst/>
            <a:gdLst/>
            <a:ahLst/>
            <a:cxnLst/>
            <a:rect l="l" t="t" r="r" b="b"/>
            <a:pathLst>
              <a:path w="92532" h="40170">
                <a:moveTo>
                  <a:pt x="49110" y="38252"/>
                </a:moveTo>
                <a:lnTo>
                  <a:pt x="46367" y="39687"/>
                </a:lnTo>
                <a:lnTo>
                  <a:pt x="42100" y="40170"/>
                </a:lnTo>
                <a:lnTo>
                  <a:pt x="39573" y="39306"/>
                </a:lnTo>
                <a:lnTo>
                  <a:pt x="2514" y="26606"/>
                </a:lnTo>
                <a:lnTo>
                  <a:pt x="0" y="25742"/>
                </a:lnTo>
                <a:lnTo>
                  <a:pt x="127" y="23914"/>
                </a:lnTo>
                <a:lnTo>
                  <a:pt x="2806" y="22517"/>
                </a:lnTo>
                <a:lnTo>
                  <a:pt x="42176" y="1866"/>
                </a:lnTo>
                <a:lnTo>
                  <a:pt x="44831" y="469"/>
                </a:lnTo>
                <a:lnTo>
                  <a:pt x="49110" y="0"/>
                </a:lnTo>
                <a:lnTo>
                  <a:pt x="51701" y="812"/>
                </a:lnTo>
                <a:lnTo>
                  <a:pt x="89928" y="12890"/>
                </a:lnTo>
                <a:lnTo>
                  <a:pt x="92532" y="13716"/>
                </a:lnTo>
                <a:lnTo>
                  <a:pt x="92405" y="15544"/>
                </a:lnTo>
                <a:lnTo>
                  <a:pt x="89649" y="16992"/>
                </a:lnTo>
                <a:lnTo>
                  <a:pt x="49110" y="382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3238267" y="4127121"/>
            <a:ext cx="93789" cy="40932"/>
          </a:xfrm>
          <a:custGeom>
            <a:avLst/>
            <a:gdLst/>
            <a:ahLst/>
            <a:cxnLst/>
            <a:rect l="l" t="t" r="r" b="b"/>
            <a:pathLst>
              <a:path w="93789" h="40932">
                <a:moveTo>
                  <a:pt x="49072" y="38938"/>
                </a:moveTo>
                <a:lnTo>
                  <a:pt x="90766" y="17068"/>
                </a:lnTo>
                <a:lnTo>
                  <a:pt x="93599" y="15582"/>
                </a:lnTo>
                <a:lnTo>
                  <a:pt x="93789" y="13715"/>
                </a:lnTo>
                <a:lnTo>
                  <a:pt x="91211" y="12890"/>
                </a:lnTo>
                <a:lnTo>
                  <a:pt x="52971" y="825"/>
                </a:lnTo>
                <a:lnTo>
                  <a:pt x="50368" y="0"/>
                </a:lnTo>
                <a:lnTo>
                  <a:pt x="46037" y="507"/>
                </a:lnTo>
                <a:lnTo>
                  <a:pt x="43294" y="1955"/>
                </a:lnTo>
                <a:lnTo>
                  <a:pt x="2755" y="23215"/>
                </a:lnTo>
                <a:lnTo>
                  <a:pt x="0" y="24650"/>
                </a:lnTo>
                <a:lnTo>
                  <a:pt x="2324" y="27381"/>
                </a:lnTo>
                <a:lnTo>
                  <a:pt x="39395" y="40068"/>
                </a:lnTo>
                <a:lnTo>
                  <a:pt x="41897" y="40932"/>
                </a:lnTo>
                <a:lnTo>
                  <a:pt x="46240" y="40424"/>
                </a:lnTo>
                <a:lnTo>
                  <a:pt x="49072" y="389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3238089" y="4127121"/>
            <a:ext cx="93967" cy="40932"/>
          </a:xfrm>
          <a:custGeom>
            <a:avLst/>
            <a:gdLst/>
            <a:ahLst/>
            <a:cxnLst/>
            <a:rect l="l" t="t" r="r" b="b"/>
            <a:pathLst>
              <a:path w="93967" h="40932">
                <a:moveTo>
                  <a:pt x="49250" y="38938"/>
                </a:moveTo>
                <a:lnTo>
                  <a:pt x="46418" y="40424"/>
                </a:lnTo>
                <a:lnTo>
                  <a:pt x="42075" y="40932"/>
                </a:lnTo>
                <a:lnTo>
                  <a:pt x="39573" y="40068"/>
                </a:lnTo>
                <a:lnTo>
                  <a:pt x="2501" y="27381"/>
                </a:lnTo>
                <a:lnTo>
                  <a:pt x="0" y="26517"/>
                </a:lnTo>
                <a:lnTo>
                  <a:pt x="177" y="24650"/>
                </a:lnTo>
                <a:lnTo>
                  <a:pt x="2933" y="23215"/>
                </a:lnTo>
                <a:lnTo>
                  <a:pt x="43472" y="1955"/>
                </a:lnTo>
                <a:lnTo>
                  <a:pt x="46215" y="507"/>
                </a:lnTo>
                <a:lnTo>
                  <a:pt x="50546" y="0"/>
                </a:lnTo>
                <a:lnTo>
                  <a:pt x="53149" y="825"/>
                </a:lnTo>
                <a:lnTo>
                  <a:pt x="91389" y="12890"/>
                </a:lnTo>
                <a:lnTo>
                  <a:pt x="93967" y="13715"/>
                </a:lnTo>
                <a:lnTo>
                  <a:pt x="93776" y="15582"/>
                </a:lnTo>
                <a:lnTo>
                  <a:pt x="90944" y="17068"/>
                </a:lnTo>
                <a:lnTo>
                  <a:pt x="49250" y="3893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3284513" y="4142167"/>
            <a:ext cx="95173" cy="41694"/>
          </a:xfrm>
          <a:custGeom>
            <a:avLst/>
            <a:gdLst/>
            <a:ahLst/>
            <a:cxnLst/>
            <a:rect l="l" t="t" r="r" b="b"/>
            <a:pathLst>
              <a:path w="95173" h="41694">
                <a:moveTo>
                  <a:pt x="2832" y="23888"/>
                </a:moveTo>
                <a:lnTo>
                  <a:pt x="0" y="25374"/>
                </a:lnTo>
                <a:lnTo>
                  <a:pt x="2247" y="28143"/>
                </a:lnTo>
                <a:lnTo>
                  <a:pt x="39306" y="40830"/>
                </a:lnTo>
                <a:lnTo>
                  <a:pt x="41833" y="41694"/>
                </a:lnTo>
                <a:lnTo>
                  <a:pt x="46227" y="41148"/>
                </a:lnTo>
                <a:lnTo>
                  <a:pt x="49136" y="39624"/>
                </a:lnTo>
                <a:lnTo>
                  <a:pt x="92011" y="17132"/>
                </a:lnTo>
                <a:lnTo>
                  <a:pt x="94919" y="15621"/>
                </a:lnTo>
                <a:lnTo>
                  <a:pt x="95173" y="13716"/>
                </a:lnTo>
                <a:lnTo>
                  <a:pt x="92582" y="12890"/>
                </a:lnTo>
                <a:lnTo>
                  <a:pt x="54343" y="812"/>
                </a:lnTo>
                <a:lnTo>
                  <a:pt x="51739" y="0"/>
                </a:lnTo>
                <a:lnTo>
                  <a:pt x="47358" y="533"/>
                </a:lnTo>
                <a:lnTo>
                  <a:pt x="44526" y="2019"/>
                </a:lnTo>
                <a:lnTo>
                  <a:pt x="2832" y="23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3284259" y="4142167"/>
            <a:ext cx="95427" cy="41694"/>
          </a:xfrm>
          <a:custGeom>
            <a:avLst/>
            <a:gdLst/>
            <a:ahLst/>
            <a:cxnLst/>
            <a:rect l="l" t="t" r="r" b="b"/>
            <a:pathLst>
              <a:path w="95427" h="41694">
                <a:moveTo>
                  <a:pt x="49390" y="39624"/>
                </a:moveTo>
                <a:lnTo>
                  <a:pt x="46481" y="41148"/>
                </a:lnTo>
                <a:lnTo>
                  <a:pt x="42087" y="41694"/>
                </a:lnTo>
                <a:lnTo>
                  <a:pt x="39560" y="40830"/>
                </a:lnTo>
                <a:lnTo>
                  <a:pt x="2501" y="28143"/>
                </a:lnTo>
                <a:lnTo>
                  <a:pt x="0" y="27279"/>
                </a:lnTo>
                <a:lnTo>
                  <a:pt x="253" y="25374"/>
                </a:lnTo>
                <a:lnTo>
                  <a:pt x="3086" y="23888"/>
                </a:lnTo>
                <a:lnTo>
                  <a:pt x="44780" y="2019"/>
                </a:lnTo>
                <a:lnTo>
                  <a:pt x="47612" y="533"/>
                </a:lnTo>
                <a:lnTo>
                  <a:pt x="51993" y="0"/>
                </a:lnTo>
                <a:lnTo>
                  <a:pt x="54597" y="812"/>
                </a:lnTo>
                <a:lnTo>
                  <a:pt x="92836" y="12890"/>
                </a:lnTo>
                <a:lnTo>
                  <a:pt x="95427" y="13716"/>
                </a:lnTo>
                <a:lnTo>
                  <a:pt x="95173" y="15621"/>
                </a:lnTo>
                <a:lnTo>
                  <a:pt x="92265" y="17132"/>
                </a:lnTo>
                <a:lnTo>
                  <a:pt x="49390" y="396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3330740" y="4157211"/>
            <a:ext cx="96570" cy="42443"/>
          </a:xfrm>
          <a:custGeom>
            <a:avLst/>
            <a:gdLst/>
            <a:ahLst/>
            <a:cxnLst/>
            <a:rect l="l" t="t" r="r" b="b"/>
            <a:pathLst>
              <a:path w="96570" h="42443">
                <a:moveTo>
                  <a:pt x="2908" y="24574"/>
                </a:moveTo>
                <a:lnTo>
                  <a:pt x="0" y="26111"/>
                </a:lnTo>
                <a:lnTo>
                  <a:pt x="2197" y="28892"/>
                </a:lnTo>
                <a:lnTo>
                  <a:pt x="39268" y="41592"/>
                </a:lnTo>
                <a:lnTo>
                  <a:pt x="41770" y="42443"/>
                </a:lnTo>
                <a:lnTo>
                  <a:pt x="46228" y="41871"/>
                </a:lnTo>
                <a:lnTo>
                  <a:pt x="49225" y="40309"/>
                </a:lnTo>
                <a:lnTo>
                  <a:pt x="93256" y="17208"/>
                </a:lnTo>
                <a:lnTo>
                  <a:pt x="96240" y="15646"/>
                </a:lnTo>
                <a:lnTo>
                  <a:pt x="96570" y="13703"/>
                </a:lnTo>
                <a:lnTo>
                  <a:pt x="93980" y="12890"/>
                </a:lnTo>
                <a:lnTo>
                  <a:pt x="55740" y="812"/>
                </a:lnTo>
                <a:lnTo>
                  <a:pt x="53136" y="0"/>
                </a:lnTo>
                <a:lnTo>
                  <a:pt x="48691" y="571"/>
                </a:lnTo>
                <a:lnTo>
                  <a:pt x="45783" y="2095"/>
                </a:lnTo>
                <a:lnTo>
                  <a:pt x="2908" y="245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3330422" y="4157211"/>
            <a:ext cx="96888" cy="42443"/>
          </a:xfrm>
          <a:custGeom>
            <a:avLst/>
            <a:gdLst/>
            <a:ahLst/>
            <a:cxnLst/>
            <a:rect l="l" t="t" r="r" b="b"/>
            <a:pathLst>
              <a:path w="96888" h="42443">
                <a:moveTo>
                  <a:pt x="49542" y="40309"/>
                </a:moveTo>
                <a:lnTo>
                  <a:pt x="46545" y="41871"/>
                </a:lnTo>
                <a:lnTo>
                  <a:pt x="42087" y="42443"/>
                </a:lnTo>
                <a:lnTo>
                  <a:pt x="39585" y="41592"/>
                </a:lnTo>
                <a:lnTo>
                  <a:pt x="2514" y="28892"/>
                </a:lnTo>
                <a:lnTo>
                  <a:pt x="0" y="28041"/>
                </a:lnTo>
                <a:lnTo>
                  <a:pt x="3225" y="24574"/>
                </a:lnTo>
                <a:lnTo>
                  <a:pt x="46100" y="2095"/>
                </a:lnTo>
                <a:lnTo>
                  <a:pt x="49009" y="571"/>
                </a:lnTo>
                <a:lnTo>
                  <a:pt x="53454" y="0"/>
                </a:lnTo>
                <a:lnTo>
                  <a:pt x="56057" y="812"/>
                </a:lnTo>
                <a:lnTo>
                  <a:pt x="94297" y="12890"/>
                </a:lnTo>
                <a:lnTo>
                  <a:pt x="96888" y="13703"/>
                </a:lnTo>
                <a:lnTo>
                  <a:pt x="96558" y="15646"/>
                </a:lnTo>
                <a:lnTo>
                  <a:pt x="93573" y="17208"/>
                </a:lnTo>
                <a:lnTo>
                  <a:pt x="49542" y="403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3376968" y="4172248"/>
            <a:ext cx="97967" cy="43218"/>
          </a:xfrm>
          <a:custGeom>
            <a:avLst/>
            <a:gdLst/>
            <a:ahLst/>
            <a:cxnLst/>
            <a:rect l="l" t="t" r="r" b="b"/>
            <a:pathLst>
              <a:path w="97967" h="43218">
                <a:moveTo>
                  <a:pt x="49301" y="41008"/>
                </a:moveTo>
                <a:lnTo>
                  <a:pt x="94513" y="17297"/>
                </a:lnTo>
                <a:lnTo>
                  <a:pt x="97574" y="15684"/>
                </a:lnTo>
                <a:lnTo>
                  <a:pt x="97967" y="13715"/>
                </a:lnTo>
                <a:lnTo>
                  <a:pt x="95377" y="12890"/>
                </a:lnTo>
                <a:lnTo>
                  <a:pt x="57137" y="825"/>
                </a:lnTo>
                <a:lnTo>
                  <a:pt x="54546" y="0"/>
                </a:lnTo>
                <a:lnTo>
                  <a:pt x="50025" y="609"/>
                </a:lnTo>
                <a:lnTo>
                  <a:pt x="47028" y="2171"/>
                </a:lnTo>
                <a:lnTo>
                  <a:pt x="2997" y="25272"/>
                </a:lnTo>
                <a:lnTo>
                  <a:pt x="0" y="26835"/>
                </a:lnTo>
                <a:lnTo>
                  <a:pt x="2133" y="29667"/>
                </a:lnTo>
                <a:lnTo>
                  <a:pt x="39192" y="42354"/>
                </a:lnTo>
                <a:lnTo>
                  <a:pt x="41719" y="43218"/>
                </a:lnTo>
                <a:lnTo>
                  <a:pt x="46240" y="42608"/>
                </a:lnTo>
                <a:lnTo>
                  <a:pt x="49301" y="410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3376574" y="4172248"/>
            <a:ext cx="98361" cy="43218"/>
          </a:xfrm>
          <a:custGeom>
            <a:avLst/>
            <a:gdLst/>
            <a:ahLst/>
            <a:cxnLst/>
            <a:rect l="l" t="t" r="r" b="b"/>
            <a:pathLst>
              <a:path w="98361" h="43218">
                <a:moveTo>
                  <a:pt x="49695" y="41008"/>
                </a:moveTo>
                <a:lnTo>
                  <a:pt x="46634" y="42608"/>
                </a:lnTo>
                <a:lnTo>
                  <a:pt x="42113" y="43218"/>
                </a:lnTo>
                <a:lnTo>
                  <a:pt x="39585" y="42354"/>
                </a:lnTo>
                <a:lnTo>
                  <a:pt x="2527" y="29667"/>
                </a:lnTo>
                <a:lnTo>
                  <a:pt x="0" y="28803"/>
                </a:lnTo>
                <a:lnTo>
                  <a:pt x="393" y="26835"/>
                </a:lnTo>
                <a:lnTo>
                  <a:pt x="3390" y="25272"/>
                </a:lnTo>
                <a:lnTo>
                  <a:pt x="47421" y="2171"/>
                </a:lnTo>
                <a:lnTo>
                  <a:pt x="50418" y="609"/>
                </a:lnTo>
                <a:lnTo>
                  <a:pt x="54940" y="0"/>
                </a:lnTo>
                <a:lnTo>
                  <a:pt x="57530" y="825"/>
                </a:lnTo>
                <a:lnTo>
                  <a:pt x="95770" y="12890"/>
                </a:lnTo>
                <a:lnTo>
                  <a:pt x="98361" y="13715"/>
                </a:lnTo>
                <a:lnTo>
                  <a:pt x="97967" y="15684"/>
                </a:lnTo>
                <a:lnTo>
                  <a:pt x="94907" y="17297"/>
                </a:lnTo>
                <a:lnTo>
                  <a:pt x="49695" y="4100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3423210" y="4187283"/>
            <a:ext cx="99352" cy="43980"/>
          </a:xfrm>
          <a:custGeom>
            <a:avLst/>
            <a:gdLst/>
            <a:ahLst/>
            <a:cxnLst/>
            <a:rect l="l" t="t" r="r" b="b"/>
            <a:pathLst>
              <a:path w="99352" h="43980">
                <a:moveTo>
                  <a:pt x="0" y="27571"/>
                </a:moveTo>
                <a:lnTo>
                  <a:pt x="2070" y="30429"/>
                </a:lnTo>
                <a:lnTo>
                  <a:pt x="39128" y="43129"/>
                </a:lnTo>
                <a:lnTo>
                  <a:pt x="41643" y="43980"/>
                </a:lnTo>
                <a:lnTo>
                  <a:pt x="46228" y="43345"/>
                </a:lnTo>
                <a:lnTo>
                  <a:pt x="49377" y="41694"/>
                </a:lnTo>
                <a:lnTo>
                  <a:pt x="95745" y="17373"/>
                </a:lnTo>
                <a:lnTo>
                  <a:pt x="98894" y="15722"/>
                </a:lnTo>
                <a:lnTo>
                  <a:pt x="99352" y="13728"/>
                </a:lnTo>
                <a:lnTo>
                  <a:pt x="96748" y="12903"/>
                </a:lnTo>
                <a:lnTo>
                  <a:pt x="58508" y="825"/>
                </a:lnTo>
                <a:lnTo>
                  <a:pt x="55930" y="0"/>
                </a:lnTo>
                <a:lnTo>
                  <a:pt x="51333" y="647"/>
                </a:lnTo>
                <a:lnTo>
                  <a:pt x="48272" y="2260"/>
                </a:lnTo>
                <a:lnTo>
                  <a:pt x="3060" y="25971"/>
                </a:lnTo>
                <a:lnTo>
                  <a:pt x="0" y="275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3422754" y="4187283"/>
            <a:ext cx="99809" cy="43980"/>
          </a:xfrm>
          <a:custGeom>
            <a:avLst/>
            <a:gdLst/>
            <a:ahLst/>
            <a:cxnLst/>
            <a:rect l="l" t="t" r="r" b="b"/>
            <a:pathLst>
              <a:path w="99809" h="43980">
                <a:moveTo>
                  <a:pt x="49834" y="41694"/>
                </a:moveTo>
                <a:lnTo>
                  <a:pt x="46685" y="43345"/>
                </a:lnTo>
                <a:lnTo>
                  <a:pt x="42100" y="43980"/>
                </a:lnTo>
                <a:lnTo>
                  <a:pt x="39585" y="43129"/>
                </a:lnTo>
                <a:lnTo>
                  <a:pt x="2527" y="30429"/>
                </a:lnTo>
                <a:lnTo>
                  <a:pt x="0" y="29578"/>
                </a:lnTo>
                <a:lnTo>
                  <a:pt x="457" y="27571"/>
                </a:lnTo>
                <a:lnTo>
                  <a:pt x="3517" y="25971"/>
                </a:lnTo>
                <a:lnTo>
                  <a:pt x="48729" y="2260"/>
                </a:lnTo>
                <a:lnTo>
                  <a:pt x="51790" y="647"/>
                </a:lnTo>
                <a:lnTo>
                  <a:pt x="56388" y="0"/>
                </a:lnTo>
                <a:lnTo>
                  <a:pt x="58966" y="825"/>
                </a:lnTo>
                <a:lnTo>
                  <a:pt x="97205" y="12903"/>
                </a:lnTo>
                <a:lnTo>
                  <a:pt x="99809" y="13728"/>
                </a:lnTo>
                <a:lnTo>
                  <a:pt x="99352" y="15722"/>
                </a:lnTo>
                <a:lnTo>
                  <a:pt x="96202" y="17373"/>
                </a:lnTo>
                <a:lnTo>
                  <a:pt x="49834" y="416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3469432" y="4202334"/>
            <a:ext cx="100749" cy="44742"/>
          </a:xfrm>
          <a:custGeom>
            <a:avLst/>
            <a:gdLst/>
            <a:ahLst/>
            <a:cxnLst/>
            <a:rect l="l" t="t" r="r" b="b"/>
            <a:pathLst>
              <a:path w="100749" h="44742">
                <a:moveTo>
                  <a:pt x="49466" y="42379"/>
                </a:moveTo>
                <a:lnTo>
                  <a:pt x="97015" y="17437"/>
                </a:lnTo>
                <a:lnTo>
                  <a:pt x="100228" y="15747"/>
                </a:lnTo>
                <a:lnTo>
                  <a:pt x="100749" y="13715"/>
                </a:lnTo>
                <a:lnTo>
                  <a:pt x="98145" y="12890"/>
                </a:lnTo>
                <a:lnTo>
                  <a:pt x="59918" y="825"/>
                </a:lnTo>
                <a:lnTo>
                  <a:pt x="57327" y="0"/>
                </a:lnTo>
                <a:lnTo>
                  <a:pt x="52679" y="673"/>
                </a:lnTo>
                <a:lnTo>
                  <a:pt x="49529" y="2324"/>
                </a:lnTo>
                <a:lnTo>
                  <a:pt x="3149" y="26644"/>
                </a:lnTo>
                <a:lnTo>
                  <a:pt x="0" y="28295"/>
                </a:lnTo>
                <a:lnTo>
                  <a:pt x="2019" y="31191"/>
                </a:lnTo>
                <a:lnTo>
                  <a:pt x="39065" y="43878"/>
                </a:lnTo>
                <a:lnTo>
                  <a:pt x="41579" y="44742"/>
                </a:lnTo>
                <a:lnTo>
                  <a:pt x="46253" y="44068"/>
                </a:lnTo>
                <a:lnTo>
                  <a:pt x="49466" y="423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3468924" y="4202334"/>
            <a:ext cx="101257" cy="44742"/>
          </a:xfrm>
          <a:custGeom>
            <a:avLst/>
            <a:gdLst/>
            <a:ahLst/>
            <a:cxnLst/>
            <a:rect l="l" t="t" r="r" b="b"/>
            <a:pathLst>
              <a:path w="101257" h="44742">
                <a:moveTo>
                  <a:pt x="49974" y="42379"/>
                </a:moveTo>
                <a:lnTo>
                  <a:pt x="46761" y="44068"/>
                </a:lnTo>
                <a:lnTo>
                  <a:pt x="42087" y="44742"/>
                </a:lnTo>
                <a:lnTo>
                  <a:pt x="39573" y="43878"/>
                </a:lnTo>
                <a:lnTo>
                  <a:pt x="2527" y="31191"/>
                </a:lnTo>
                <a:lnTo>
                  <a:pt x="0" y="30340"/>
                </a:lnTo>
                <a:lnTo>
                  <a:pt x="508" y="28295"/>
                </a:lnTo>
                <a:lnTo>
                  <a:pt x="3657" y="26644"/>
                </a:lnTo>
                <a:lnTo>
                  <a:pt x="50038" y="2324"/>
                </a:lnTo>
                <a:lnTo>
                  <a:pt x="53187" y="673"/>
                </a:lnTo>
                <a:lnTo>
                  <a:pt x="57835" y="0"/>
                </a:lnTo>
                <a:lnTo>
                  <a:pt x="60426" y="825"/>
                </a:lnTo>
                <a:lnTo>
                  <a:pt x="98653" y="12890"/>
                </a:lnTo>
                <a:lnTo>
                  <a:pt x="101257" y="13715"/>
                </a:lnTo>
                <a:lnTo>
                  <a:pt x="100736" y="15747"/>
                </a:lnTo>
                <a:lnTo>
                  <a:pt x="97523" y="17437"/>
                </a:lnTo>
                <a:lnTo>
                  <a:pt x="49974" y="423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3515680" y="4217377"/>
            <a:ext cx="102120" cy="45504"/>
          </a:xfrm>
          <a:custGeom>
            <a:avLst/>
            <a:gdLst/>
            <a:ahLst/>
            <a:cxnLst/>
            <a:rect l="l" t="t" r="r" b="b"/>
            <a:pathLst>
              <a:path w="102120" h="45504">
                <a:moveTo>
                  <a:pt x="50761" y="2387"/>
                </a:moveTo>
                <a:lnTo>
                  <a:pt x="3213" y="27343"/>
                </a:lnTo>
                <a:lnTo>
                  <a:pt x="0" y="29019"/>
                </a:lnTo>
                <a:lnTo>
                  <a:pt x="1930" y="31953"/>
                </a:lnTo>
                <a:lnTo>
                  <a:pt x="38989" y="44640"/>
                </a:lnTo>
                <a:lnTo>
                  <a:pt x="41503" y="45504"/>
                </a:lnTo>
                <a:lnTo>
                  <a:pt x="46228" y="44792"/>
                </a:lnTo>
                <a:lnTo>
                  <a:pt x="49530" y="43065"/>
                </a:lnTo>
                <a:lnTo>
                  <a:pt x="98234" y="17513"/>
                </a:lnTo>
                <a:lnTo>
                  <a:pt x="101536" y="15786"/>
                </a:lnTo>
                <a:lnTo>
                  <a:pt x="102120" y="13716"/>
                </a:lnTo>
                <a:lnTo>
                  <a:pt x="99529" y="12903"/>
                </a:lnTo>
                <a:lnTo>
                  <a:pt x="61290" y="825"/>
                </a:lnTo>
                <a:lnTo>
                  <a:pt x="58712" y="0"/>
                </a:lnTo>
                <a:lnTo>
                  <a:pt x="53975" y="711"/>
                </a:lnTo>
                <a:lnTo>
                  <a:pt x="50761" y="23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3515096" y="4217377"/>
            <a:ext cx="102704" cy="45504"/>
          </a:xfrm>
          <a:custGeom>
            <a:avLst/>
            <a:gdLst/>
            <a:ahLst/>
            <a:cxnLst/>
            <a:rect l="l" t="t" r="r" b="b"/>
            <a:pathLst>
              <a:path w="102704" h="45504">
                <a:moveTo>
                  <a:pt x="50114" y="43065"/>
                </a:moveTo>
                <a:lnTo>
                  <a:pt x="46812" y="44792"/>
                </a:lnTo>
                <a:lnTo>
                  <a:pt x="42087" y="45504"/>
                </a:lnTo>
                <a:lnTo>
                  <a:pt x="39573" y="44640"/>
                </a:lnTo>
                <a:lnTo>
                  <a:pt x="2514" y="31953"/>
                </a:lnTo>
                <a:lnTo>
                  <a:pt x="0" y="31089"/>
                </a:lnTo>
                <a:lnTo>
                  <a:pt x="584" y="29019"/>
                </a:lnTo>
                <a:lnTo>
                  <a:pt x="3797" y="27343"/>
                </a:lnTo>
                <a:lnTo>
                  <a:pt x="51346" y="2387"/>
                </a:lnTo>
                <a:lnTo>
                  <a:pt x="54559" y="711"/>
                </a:lnTo>
                <a:lnTo>
                  <a:pt x="59296" y="0"/>
                </a:lnTo>
                <a:lnTo>
                  <a:pt x="61874" y="825"/>
                </a:lnTo>
                <a:lnTo>
                  <a:pt x="100114" y="12903"/>
                </a:lnTo>
                <a:lnTo>
                  <a:pt x="102704" y="13716"/>
                </a:lnTo>
                <a:lnTo>
                  <a:pt x="102120" y="15786"/>
                </a:lnTo>
                <a:lnTo>
                  <a:pt x="98818" y="17513"/>
                </a:lnTo>
                <a:lnTo>
                  <a:pt x="50114" y="430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3053440" y="4106227"/>
            <a:ext cx="88163" cy="39331"/>
          </a:xfrm>
          <a:custGeom>
            <a:avLst/>
            <a:gdLst/>
            <a:ahLst/>
            <a:cxnLst/>
            <a:rect l="l" t="t" r="r" b="b"/>
            <a:pathLst>
              <a:path w="88163" h="39331">
                <a:moveTo>
                  <a:pt x="0" y="22440"/>
                </a:moveTo>
                <a:lnTo>
                  <a:pt x="2362" y="25133"/>
                </a:lnTo>
                <a:lnTo>
                  <a:pt x="38265" y="38430"/>
                </a:lnTo>
                <a:lnTo>
                  <a:pt x="40703" y="39331"/>
                </a:lnTo>
                <a:lnTo>
                  <a:pt x="44780" y="38963"/>
                </a:lnTo>
                <a:lnTo>
                  <a:pt x="47370" y="37604"/>
                </a:lnTo>
                <a:lnTo>
                  <a:pt x="85572" y="17564"/>
                </a:lnTo>
                <a:lnTo>
                  <a:pt x="88163" y="16217"/>
                </a:lnTo>
                <a:lnTo>
                  <a:pt x="85712" y="13550"/>
                </a:lnTo>
                <a:lnTo>
                  <a:pt x="48640" y="863"/>
                </a:lnTo>
                <a:lnTo>
                  <a:pt x="46139" y="0"/>
                </a:lnTo>
                <a:lnTo>
                  <a:pt x="42049" y="368"/>
                </a:lnTo>
                <a:lnTo>
                  <a:pt x="39535" y="1689"/>
                </a:lnTo>
                <a:lnTo>
                  <a:pt x="2514" y="21120"/>
                </a:lnTo>
                <a:lnTo>
                  <a:pt x="0" y="224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3053376" y="4106227"/>
            <a:ext cx="88290" cy="39331"/>
          </a:xfrm>
          <a:custGeom>
            <a:avLst/>
            <a:gdLst/>
            <a:ahLst/>
            <a:cxnLst/>
            <a:rect l="l" t="t" r="r" b="b"/>
            <a:pathLst>
              <a:path w="88290" h="39331">
                <a:moveTo>
                  <a:pt x="47434" y="37604"/>
                </a:moveTo>
                <a:lnTo>
                  <a:pt x="44843" y="38963"/>
                </a:lnTo>
                <a:lnTo>
                  <a:pt x="40766" y="39331"/>
                </a:lnTo>
                <a:lnTo>
                  <a:pt x="38328" y="38430"/>
                </a:lnTo>
                <a:lnTo>
                  <a:pt x="2425" y="25133"/>
                </a:lnTo>
                <a:lnTo>
                  <a:pt x="0" y="24231"/>
                </a:lnTo>
                <a:lnTo>
                  <a:pt x="63" y="22440"/>
                </a:lnTo>
                <a:lnTo>
                  <a:pt x="2578" y="21120"/>
                </a:lnTo>
                <a:lnTo>
                  <a:pt x="39598" y="1689"/>
                </a:lnTo>
                <a:lnTo>
                  <a:pt x="42113" y="368"/>
                </a:lnTo>
                <a:lnTo>
                  <a:pt x="46202" y="0"/>
                </a:lnTo>
                <a:lnTo>
                  <a:pt x="48704" y="863"/>
                </a:lnTo>
                <a:lnTo>
                  <a:pt x="85775" y="13550"/>
                </a:lnTo>
                <a:lnTo>
                  <a:pt x="88290" y="14414"/>
                </a:lnTo>
                <a:lnTo>
                  <a:pt x="88226" y="16217"/>
                </a:lnTo>
                <a:lnTo>
                  <a:pt x="85636" y="17564"/>
                </a:lnTo>
                <a:lnTo>
                  <a:pt x="47434" y="376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3098214" y="4122033"/>
            <a:ext cx="89496" cy="40093"/>
          </a:xfrm>
          <a:custGeom>
            <a:avLst/>
            <a:gdLst/>
            <a:ahLst/>
            <a:cxnLst/>
            <a:rect l="l" t="t" r="r" b="b"/>
            <a:pathLst>
              <a:path w="89496" h="40093">
                <a:moveTo>
                  <a:pt x="0" y="23164"/>
                </a:moveTo>
                <a:lnTo>
                  <a:pt x="2311" y="25895"/>
                </a:lnTo>
                <a:lnTo>
                  <a:pt x="38201" y="39192"/>
                </a:lnTo>
                <a:lnTo>
                  <a:pt x="40652" y="40093"/>
                </a:lnTo>
                <a:lnTo>
                  <a:pt x="44792" y="39700"/>
                </a:lnTo>
                <a:lnTo>
                  <a:pt x="47447" y="38290"/>
                </a:lnTo>
                <a:lnTo>
                  <a:pt x="86829" y="17640"/>
                </a:lnTo>
                <a:lnTo>
                  <a:pt x="89496" y="16243"/>
                </a:lnTo>
                <a:lnTo>
                  <a:pt x="87096" y="13550"/>
                </a:lnTo>
                <a:lnTo>
                  <a:pt x="50025" y="863"/>
                </a:lnTo>
                <a:lnTo>
                  <a:pt x="47523" y="0"/>
                </a:lnTo>
                <a:lnTo>
                  <a:pt x="43395" y="406"/>
                </a:lnTo>
                <a:lnTo>
                  <a:pt x="40792" y="1765"/>
                </a:lnTo>
                <a:lnTo>
                  <a:pt x="2590" y="21793"/>
                </a:lnTo>
                <a:lnTo>
                  <a:pt x="0" y="231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3098087" y="4122033"/>
            <a:ext cx="89750" cy="40093"/>
          </a:xfrm>
          <a:custGeom>
            <a:avLst/>
            <a:gdLst/>
            <a:ahLst/>
            <a:cxnLst/>
            <a:rect l="l" t="t" r="r" b="b"/>
            <a:pathLst>
              <a:path w="89750" h="40093">
                <a:moveTo>
                  <a:pt x="47574" y="38290"/>
                </a:moveTo>
                <a:lnTo>
                  <a:pt x="44919" y="39700"/>
                </a:lnTo>
                <a:lnTo>
                  <a:pt x="40779" y="40093"/>
                </a:lnTo>
                <a:lnTo>
                  <a:pt x="38328" y="39192"/>
                </a:lnTo>
                <a:lnTo>
                  <a:pt x="2438" y="25895"/>
                </a:lnTo>
                <a:lnTo>
                  <a:pt x="0" y="24993"/>
                </a:lnTo>
                <a:lnTo>
                  <a:pt x="127" y="23164"/>
                </a:lnTo>
                <a:lnTo>
                  <a:pt x="2717" y="21793"/>
                </a:lnTo>
                <a:lnTo>
                  <a:pt x="40919" y="1765"/>
                </a:lnTo>
                <a:lnTo>
                  <a:pt x="43522" y="406"/>
                </a:lnTo>
                <a:lnTo>
                  <a:pt x="47650" y="0"/>
                </a:lnTo>
                <a:lnTo>
                  <a:pt x="50152" y="863"/>
                </a:lnTo>
                <a:lnTo>
                  <a:pt x="87223" y="13550"/>
                </a:lnTo>
                <a:lnTo>
                  <a:pt x="89750" y="14414"/>
                </a:lnTo>
                <a:lnTo>
                  <a:pt x="89623" y="16243"/>
                </a:lnTo>
                <a:lnTo>
                  <a:pt x="86956" y="17640"/>
                </a:lnTo>
                <a:lnTo>
                  <a:pt x="47574" y="382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3143011" y="4137830"/>
            <a:ext cx="90805" cy="40868"/>
          </a:xfrm>
          <a:custGeom>
            <a:avLst/>
            <a:gdLst/>
            <a:ahLst/>
            <a:cxnLst/>
            <a:rect l="l" t="t" r="r" b="b"/>
            <a:pathLst>
              <a:path w="90805" h="40868">
                <a:moveTo>
                  <a:pt x="47510" y="38988"/>
                </a:moveTo>
                <a:lnTo>
                  <a:pt x="88049" y="17729"/>
                </a:lnTo>
                <a:lnTo>
                  <a:pt x="90805" y="16281"/>
                </a:lnTo>
                <a:lnTo>
                  <a:pt x="88480" y="13550"/>
                </a:lnTo>
                <a:lnTo>
                  <a:pt x="51422" y="863"/>
                </a:lnTo>
                <a:lnTo>
                  <a:pt x="48894" y="0"/>
                </a:lnTo>
                <a:lnTo>
                  <a:pt x="44703" y="444"/>
                </a:lnTo>
                <a:lnTo>
                  <a:pt x="42036" y="1841"/>
                </a:lnTo>
                <a:lnTo>
                  <a:pt x="2654" y="22491"/>
                </a:lnTo>
                <a:lnTo>
                  <a:pt x="0" y="23901"/>
                </a:lnTo>
                <a:lnTo>
                  <a:pt x="2235" y="26669"/>
                </a:lnTo>
                <a:lnTo>
                  <a:pt x="38125" y="39966"/>
                </a:lnTo>
                <a:lnTo>
                  <a:pt x="40563" y="40868"/>
                </a:lnTo>
                <a:lnTo>
                  <a:pt x="44767" y="40424"/>
                </a:lnTo>
                <a:lnTo>
                  <a:pt x="47510" y="389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3142807" y="4137830"/>
            <a:ext cx="91198" cy="40868"/>
          </a:xfrm>
          <a:custGeom>
            <a:avLst/>
            <a:gdLst/>
            <a:ahLst/>
            <a:cxnLst/>
            <a:rect l="l" t="t" r="r" b="b"/>
            <a:pathLst>
              <a:path w="91198" h="40868">
                <a:moveTo>
                  <a:pt x="47713" y="38988"/>
                </a:moveTo>
                <a:lnTo>
                  <a:pt x="44970" y="40424"/>
                </a:lnTo>
                <a:lnTo>
                  <a:pt x="40766" y="40868"/>
                </a:lnTo>
                <a:lnTo>
                  <a:pt x="38328" y="39966"/>
                </a:lnTo>
                <a:lnTo>
                  <a:pt x="2438" y="26669"/>
                </a:lnTo>
                <a:lnTo>
                  <a:pt x="0" y="25755"/>
                </a:lnTo>
                <a:lnTo>
                  <a:pt x="203" y="23901"/>
                </a:lnTo>
                <a:lnTo>
                  <a:pt x="2857" y="22491"/>
                </a:lnTo>
                <a:lnTo>
                  <a:pt x="42240" y="1841"/>
                </a:lnTo>
                <a:lnTo>
                  <a:pt x="44907" y="444"/>
                </a:lnTo>
                <a:lnTo>
                  <a:pt x="49098" y="0"/>
                </a:lnTo>
                <a:lnTo>
                  <a:pt x="51625" y="863"/>
                </a:lnTo>
                <a:lnTo>
                  <a:pt x="88684" y="13550"/>
                </a:lnTo>
                <a:lnTo>
                  <a:pt x="91198" y="14414"/>
                </a:lnTo>
                <a:lnTo>
                  <a:pt x="91008" y="16281"/>
                </a:lnTo>
                <a:lnTo>
                  <a:pt x="88252" y="17729"/>
                </a:lnTo>
                <a:lnTo>
                  <a:pt x="47713" y="389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3187772" y="4153636"/>
            <a:ext cx="92138" cy="41630"/>
          </a:xfrm>
          <a:custGeom>
            <a:avLst/>
            <a:gdLst/>
            <a:ahLst/>
            <a:cxnLst/>
            <a:rect l="l" t="t" r="r" b="b"/>
            <a:pathLst>
              <a:path w="92138" h="41630">
                <a:moveTo>
                  <a:pt x="2743" y="23177"/>
                </a:moveTo>
                <a:lnTo>
                  <a:pt x="0" y="24625"/>
                </a:lnTo>
                <a:lnTo>
                  <a:pt x="2184" y="27419"/>
                </a:lnTo>
                <a:lnTo>
                  <a:pt x="38074" y="40728"/>
                </a:lnTo>
                <a:lnTo>
                  <a:pt x="40512" y="41630"/>
                </a:lnTo>
                <a:lnTo>
                  <a:pt x="44780" y="41160"/>
                </a:lnTo>
                <a:lnTo>
                  <a:pt x="47599" y="39674"/>
                </a:lnTo>
                <a:lnTo>
                  <a:pt x="89306" y="17792"/>
                </a:lnTo>
                <a:lnTo>
                  <a:pt x="92138" y="16319"/>
                </a:lnTo>
                <a:lnTo>
                  <a:pt x="89890" y="13550"/>
                </a:lnTo>
                <a:lnTo>
                  <a:pt x="52819" y="863"/>
                </a:lnTo>
                <a:lnTo>
                  <a:pt x="50304" y="0"/>
                </a:lnTo>
                <a:lnTo>
                  <a:pt x="46037" y="469"/>
                </a:lnTo>
                <a:lnTo>
                  <a:pt x="43281" y="1917"/>
                </a:lnTo>
                <a:lnTo>
                  <a:pt x="2743" y="231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3187532" y="4153636"/>
            <a:ext cx="92633" cy="41630"/>
          </a:xfrm>
          <a:custGeom>
            <a:avLst/>
            <a:gdLst/>
            <a:ahLst/>
            <a:cxnLst/>
            <a:rect l="l" t="t" r="r" b="b"/>
            <a:pathLst>
              <a:path w="92633" h="41630">
                <a:moveTo>
                  <a:pt x="47840" y="39674"/>
                </a:moveTo>
                <a:lnTo>
                  <a:pt x="45021" y="41160"/>
                </a:lnTo>
                <a:lnTo>
                  <a:pt x="40754" y="41630"/>
                </a:lnTo>
                <a:lnTo>
                  <a:pt x="38315" y="40728"/>
                </a:lnTo>
                <a:lnTo>
                  <a:pt x="2425" y="27419"/>
                </a:lnTo>
                <a:lnTo>
                  <a:pt x="0" y="26530"/>
                </a:lnTo>
                <a:lnTo>
                  <a:pt x="241" y="24625"/>
                </a:lnTo>
                <a:lnTo>
                  <a:pt x="2984" y="23177"/>
                </a:lnTo>
                <a:lnTo>
                  <a:pt x="43522" y="1917"/>
                </a:lnTo>
                <a:lnTo>
                  <a:pt x="46278" y="469"/>
                </a:lnTo>
                <a:lnTo>
                  <a:pt x="50546" y="0"/>
                </a:lnTo>
                <a:lnTo>
                  <a:pt x="53060" y="863"/>
                </a:lnTo>
                <a:lnTo>
                  <a:pt x="90131" y="13550"/>
                </a:lnTo>
                <a:lnTo>
                  <a:pt x="92633" y="14414"/>
                </a:lnTo>
                <a:lnTo>
                  <a:pt x="92379" y="16319"/>
                </a:lnTo>
                <a:lnTo>
                  <a:pt x="89547" y="17792"/>
                </a:lnTo>
                <a:lnTo>
                  <a:pt x="47840" y="396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3232561" y="4169444"/>
            <a:ext cx="93472" cy="42392"/>
          </a:xfrm>
          <a:custGeom>
            <a:avLst/>
            <a:gdLst/>
            <a:ahLst/>
            <a:cxnLst/>
            <a:rect l="l" t="t" r="r" b="b"/>
            <a:pathLst>
              <a:path w="93472" h="42392">
                <a:moveTo>
                  <a:pt x="2806" y="23863"/>
                </a:moveTo>
                <a:lnTo>
                  <a:pt x="0" y="25349"/>
                </a:lnTo>
                <a:lnTo>
                  <a:pt x="2108" y="28181"/>
                </a:lnTo>
                <a:lnTo>
                  <a:pt x="38011" y="41490"/>
                </a:lnTo>
                <a:lnTo>
                  <a:pt x="40436" y="42392"/>
                </a:lnTo>
                <a:lnTo>
                  <a:pt x="44767" y="41884"/>
                </a:lnTo>
                <a:lnTo>
                  <a:pt x="47675" y="40360"/>
                </a:lnTo>
                <a:lnTo>
                  <a:pt x="90551" y="17868"/>
                </a:lnTo>
                <a:lnTo>
                  <a:pt x="93472" y="16344"/>
                </a:lnTo>
                <a:lnTo>
                  <a:pt x="91262" y="13550"/>
                </a:lnTo>
                <a:lnTo>
                  <a:pt x="54203" y="863"/>
                </a:lnTo>
                <a:lnTo>
                  <a:pt x="51701" y="0"/>
                </a:lnTo>
                <a:lnTo>
                  <a:pt x="47358" y="507"/>
                </a:lnTo>
                <a:lnTo>
                  <a:pt x="44513" y="1993"/>
                </a:lnTo>
                <a:lnTo>
                  <a:pt x="2806" y="238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3232232" y="4169444"/>
            <a:ext cx="94107" cy="42392"/>
          </a:xfrm>
          <a:custGeom>
            <a:avLst/>
            <a:gdLst/>
            <a:ahLst/>
            <a:cxnLst/>
            <a:rect l="l" t="t" r="r" b="b"/>
            <a:pathLst>
              <a:path w="94106" h="42392">
                <a:moveTo>
                  <a:pt x="48006" y="40360"/>
                </a:moveTo>
                <a:lnTo>
                  <a:pt x="45097" y="41884"/>
                </a:lnTo>
                <a:lnTo>
                  <a:pt x="40767" y="42392"/>
                </a:lnTo>
                <a:lnTo>
                  <a:pt x="38341" y="41490"/>
                </a:lnTo>
                <a:lnTo>
                  <a:pt x="2438" y="28181"/>
                </a:lnTo>
                <a:lnTo>
                  <a:pt x="0" y="27292"/>
                </a:lnTo>
                <a:lnTo>
                  <a:pt x="330" y="25349"/>
                </a:lnTo>
                <a:lnTo>
                  <a:pt x="3136" y="23863"/>
                </a:lnTo>
                <a:lnTo>
                  <a:pt x="44843" y="1993"/>
                </a:lnTo>
                <a:lnTo>
                  <a:pt x="47688" y="507"/>
                </a:lnTo>
                <a:lnTo>
                  <a:pt x="52031" y="0"/>
                </a:lnTo>
                <a:lnTo>
                  <a:pt x="54533" y="863"/>
                </a:lnTo>
                <a:lnTo>
                  <a:pt x="91592" y="13550"/>
                </a:lnTo>
                <a:lnTo>
                  <a:pt x="94107" y="14414"/>
                </a:lnTo>
                <a:lnTo>
                  <a:pt x="93802" y="16344"/>
                </a:lnTo>
                <a:lnTo>
                  <a:pt x="90881" y="17868"/>
                </a:lnTo>
                <a:lnTo>
                  <a:pt x="48006" y="4036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3277332" y="4185246"/>
            <a:ext cx="94805" cy="43154"/>
          </a:xfrm>
          <a:custGeom>
            <a:avLst/>
            <a:gdLst/>
            <a:ahLst/>
            <a:cxnLst/>
            <a:rect l="l" t="t" r="r" b="b"/>
            <a:pathLst>
              <a:path w="94805" h="43154">
                <a:moveTo>
                  <a:pt x="2908" y="24561"/>
                </a:moveTo>
                <a:lnTo>
                  <a:pt x="0" y="26073"/>
                </a:lnTo>
                <a:lnTo>
                  <a:pt x="2057" y="28956"/>
                </a:lnTo>
                <a:lnTo>
                  <a:pt x="37960" y="42252"/>
                </a:lnTo>
                <a:lnTo>
                  <a:pt x="40385" y="43154"/>
                </a:lnTo>
                <a:lnTo>
                  <a:pt x="44780" y="42608"/>
                </a:lnTo>
                <a:lnTo>
                  <a:pt x="47764" y="41046"/>
                </a:lnTo>
                <a:lnTo>
                  <a:pt x="91808" y="17945"/>
                </a:lnTo>
                <a:lnTo>
                  <a:pt x="94805" y="16383"/>
                </a:lnTo>
                <a:lnTo>
                  <a:pt x="92671" y="13550"/>
                </a:lnTo>
                <a:lnTo>
                  <a:pt x="55600" y="863"/>
                </a:lnTo>
                <a:lnTo>
                  <a:pt x="53085" y="0"/>
                </a:lnTo>
                <a:lnTo>
                  <a:pt x="48691" y="546"/>
                </a:lnTo>
                <a:lnTo>
                  <a:pt x="45783" y="2070"/>
                </a:lnTo>
                <a:lnTo>
                  <a:pt x="2908" y="245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3276950" y="4185246"/>
            <a:ext cx="95554" cy="43154"/>
          </a:xfrm>
          <a:custGeom>
            <a:avLst/>
            <a:gdLst/>
            <a:ahLst/>
            <a:cxnLst/>
            <a:rect l="l" t="t" r="r" b="b"/>
            <a:pathLst>
              <a:path w="95554" h="43154">
                <a:moveTo>
                  <a:pt x="48145" y="41046"/>
                </a:moveTo>
                <a:lnTo>
                  <a:pt x="45161" y="42608"/>
                </a:lnTo>
                <a:lnTo>
                  <a:pt x="40766" y="43154"/>
                </a:lnTo>
                <a:lnTo>
                  <a:pt x="38341" y="42252"/>
                </a:lnTo>
                <a:lnTo>
                  <a:pt x="2438" y="28956"/>
                </a:lnTo>
                <a:lnTo>
                  <a:pt x="0" y="28041"/>
                </a:lnTo>
                <a:lnTo>
                  <a:pt x="380" y="26073"/>
                </a:lnTo>
                <a:lnTo>
                  <a:pt x="3289" y="24561"/>
                </a:lnTo>
                <a:lnTo>
                  <a:pt x="46164" y="2070"/>
                </a:lnTo>
                <a:lnTo>
                  <a:pt x="49072" y="546"/>
                </a:lnTo>
                <a:lnTo>
                  <a:pt x="53466" y="0"/>
                </a:lnTo>
                <a:lnTo>
                  <a:pt x="55981" y="863"/>
                </a:lnTo>
                <a:lnTo>
                  <a:pt x="93052" y="13550"/>
                </a:lnTo>
                <a:lnTo>
                  <a:pt x="95554" y="14414"/>
                </a:lnTo>
                <a:lnTo>
                  <a:pt x="95186" y="16383"/>
                </a:lnTo>
                <a:lnTo>
                  <a:pt x="92189" y="17945"/>
                </a:lnTo>
                <a:lnTo>
                  <a:pt x="48145" y="410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3322110" y="4201060"/>
            <a:ext cx="96126" cy="43903"/>
          </a:xfrm>
          <a:custGeom>
            <a:avLst/>
            <a:gdLst/>
            <a:ahLst/>
            <a:cxnLst/>
            <a:rect l="l" t="t" r="r" b="b"/>
            <a:pathLst>
              <a:path w="96126" h="43903">
                <a:moveTo>
                  <a:pt x="47840" y="41732"/>
                </a:moveTo>
                <a:lnTo>
                  <a:pt x="93052" y="18021"/>
                </a:lnTo>
                <a:lnTo>
                  <a:pt x="96126" y="16408"/>
                </a:lnTo>
                <a:lnTo>
                  <a:pt x="94056" y="13538"/>
                </a:lnTo>
                <a:lnTo>
                  <a:pt x="56997" y="850"/>
                </a:lnTo>
                <a:lnTo>
                  <a:pt x="54470" y="0"/>
                </a:lnTo>
                <a:lnTo>
                  <a:pt x="50025" y="571"/>
                </a:lnTo>
                <a:lnTo>
                  <a:pt x="47028" y="2133"/>
                </a:lnTo>
                <a:lnTo>
                  <a:pt x="2984" y="25234"/>
                </a:lnTo>
                <a:lnTo>
                  <a:pt x="0" y="26797"/>
                </a:lnTo>
                <a:lnTo>
                  <a:pt x="1993" y="29705"/>
                </a:lnTo>
                <a:lnTo>
                  <a:pt x="37884" y="43002"/>
                </a:lnTo>
                <a:lnTo>
                  <a:pt x="40322" y="43903"/>
                </a:lnTo>
                <a:lnTo>
                  <a:pt x="44780" y="43332"/>
                </a:lnTo>
                <a:lnTo>
                  <a:pt x="47840" y="417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3321667" y="4201060"/>
            <a:ext cx="97015" cy="43903"/>
          </a:xfrm>
          <a:custGeom>
            <a:avLst/>
            <a:gdLst/>
            <a:ahLst/>
            <a:cxnLst/>
            <a:rect l="l" t="t" r="r" b="b"/>
            <a:pathLst>
              <a:path w="97015" h="43903">
                <a:moveTo>
                  <a:pt x="48285" y="41732"/>
                </a:moveTo>
                <a:lnTo>
                  <a:pt x="45224" y="43332"/>
                </a:lnTo>
                <a:lnTo>
                  <a:pt x="40767" y="43903"/>
                </a:lnTo>
                <a:lnTo>
                  <a:pt x="38328" y="43002"/>
                </a:lnTo>
                <a:lnTo>
                  <a:pt x="2438" y="29705"/>
                </a:lnTo>
                <a:lnTo>
                  <a:pt x="0" y="28803"/>
                </a:lnTo>
                <a:lnTo>
                  <a:pt x="444" y="26797"/>
                </a:lnTo>
                <a:lnTo>
                  <a:pt x="3429" y="25234"/>
                </a:lnTo>
                <a:lnTo>
                  <a:pt x="47472" y="2133"/>
                </a:lnTo>
                <a:lnTo>
                  <a:pt x="50469" y="571"/>
                </a:lnTo>
                <a:lnTo>
                  <a:pt x="54914" y="0"/>
                </a:lnTo>
                <a:lnTo>
                  <a:pt x="57442" y="850"/>
                </a:lnTo>
                <a:lnTo>
                  <a:pt x="94500" y="13538"/>
                </a:lnTo>
                <a:lnTo>
                  <a:pt x="97015" y="14401"/>
                </a:lnTo>
                <a:lnTo>
                  <a:pt x="96570" y="16408"/>
                </a:lnTo>
                <a:lnTo>
                  <a:pt x="93497" y="18021"/>
                </a:lnTo>
                <a:lnTo>
                  <a:pt x="48285" y="417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3366896" y="4216864"/>
            <a:ext cx="97447" cy="44665"/>
          </a:xfrm>
          <a:custGeom>
            <a:avLst/>
            <a:gdLst/>
            <a:ahLst/>
            <a:cxnLst/>
            <a:rect l="l" t="t" r="r" b="b"/>
            <a:pathLst>
              <a:path w="97447" h="44665">
                <a:moveTo>
                  <a:pt x="3060" y="25933"/>
                </a:moveTo>
                <a:lnTo>
                  <a:pt x="0" y="27533"/>
                </a:lnTo>
                <a:lnTo>
                  <a:pt x="1917" y="30467"/>
                </a:lnTo>
                <a:lnTo>
                  <a:pt x="37820" y="43764"/>
                </a:lnTo>
                <a:lnTo>
                  <a:pt x="40246" y="44665"/>
                </a:lnTo>
                <a:lnTo>
                  <a:pt x="44767" y="44068"/>
                </a:lnTo>
                <a:lnTo>
                  <a:pt x="47917" y="42417"/>
                </a:lnTo>
                <a:lnTo>
                  <a:pt x="94297" y="18084"/>
                </a:lnTo>
                <a:lnTo>
                  <a:pt x="97447" y="16433"/>
                </a:lnTo>
                <a:lnTo>
                  <a:pt x="95440" y="13550"/>
                </a:lnTo>
                <a:lnTo>
                  <a:pt x="58381" y="850"/>
                </a:lnTo>
                <a:lnTo>
                  <a:pt x="55854" y="0"/>
                </a:lnTo>
                <a:lnTo>
                  <a:pt x="51333" y="609"/>
                </a:lnTo>
                <a:lnTo>
                  <a:pt x="48259" y="2209"/>
                </a:lnTo>
                <a:lnTo>
                  <a:pt x="3060" y="259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3366376" y="4216864"/>
            <a:ext cx="98475" cy="44665"/>
          </a:xfrm>
          <a:custGeom>
            <a:avLst/>
            <a:gdLst/>
            <a:ahLst/>
            <a:cxnLst/>
            <a:rect l="l" t="t" r="r" b="b"/>
            <a:pathLst>
              <a:path w="98475" h="44665">
                <a:moveTo>
                  <a:pt x="48437" y="42417"/>
                </a:moveTo>
                <a:lnTo>
                  <a:pt x="45288" y="44068"/>
                </a:lnTo>
                <a:lnTo>
                  <a:pt x="40766" y="44665"/>
                </a:lnTo>
                <a:lnTo>
                  <a:pt x="38341" y="43764"/>
                </a:lnTo>
                <a:lnTo>
                  <a:pt x="2438" y="30467"/>
                </a:lnTo>
                <a:lnTo>
                  <a:pt x="0" y="29565"/>
                </a:lnTo>
                <a:lnTo>
                  <a:pt x="520" y="27533"/>
                </a:lnTo>
                <a:lnTo>
                  <a:pt x="3581" y="25933"/>
                </a:lnTo>
                <a:lnTo>
                  <a:pt x="48780" y="2209"/>
                </a:lnTo>
                <a:lnTo>
                  <a:pt x="51854" y="609"/>
                </a:lnTo>
                <a:lnTo>
                  <a:pt x="56375" y="0"/>
                </a:lnTo>
                <a:lnTo>
                  <a:pt x="58902" y="850"/>
                </a:lnTo>
                <a:lnTo>
                  <a:pt x="95961" y="13550"/>
                </a:lnTo>
                <a:lnTo>
                  <a:pt x="98475" y="14401"/>
                </a:lnTo>
                <a:lnTo>
                  <a:pt x="97967" y="16433"/>
                </a:lnTo>
                <a:lnTo>
                  <a:pt x="94818" y="18084"/>
                </a:lnTo>
                <a:lnTo>
                  <a:pt x="48437" y="424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3411672" y="4232666"/>
            <a:ext cx="98780" cy="45440"/>
          </a:xfrm>
          <a:custGeom>
            <a:avLst/>
            <a:gdLst/>
            <a:ahLst/>
            <a:cxnLst/>
            <a:rect l="l" t="t" r="r" b="b"/>
            <a:pathLst>
              <a:path w="98780" h="45440">
                <a:moveTo>
                  <a:pt x="3136" y="26619"/>
                </a:moveTo>
                <a:lnTo>
                  <a:pt x="0" y="28257"/>
                </a:lnTo>
                <a:lnTo>
                  <a:pt x="1854" y="31242"/>
                </a:lnTo>
                <a:lnTo>
                  <a:pt x="37757" y="44538"/>
                </a:lnTo>
                <a:lnTo>
                  <a:pt x="40195" y="45440"/>
                </a:lnTo>
                <a:lnTo>
                  <a:pt x="44780" y="44792"/>
                </a:lnTo>
                <a:lnTo>
                  <a:pt x="48006" y="43103"/>
                </a:lnTo>
                <a:lnTo>
                  <a:pt x="95554" y="18173"/>
                </a:lnTo>
                <a:lnTo>
                  <a:pt x="98780" y="16484"/>
                </a:lnTo>
                <a:lnTo>
                  <a:pt x="96824" y="13550"/>
                </a:lnTo>
                <a:lnTo>
                  <a:pt x="59778" y="863"/>
                </a:lnTo>
                <a:lnTo>
                  <a:pt x="57251" y="0"/>
                </a:lnTo>
                <a:lnTo>
                  <a:pt x="52666" y="635"/>
                </a:lnTo>
                <a:lnTo>
                  <a:pt x="49530" y="2286"/>
                </a:lnTo>
                <a:lnTo>
                  <a:pt x="3136" y="266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3411089" y="4232666"/>
            <a:ext cx="99923" cy="45440"/>
          </a:xfrm>
          <a:custGeom>
            <a:avLst/>
            <a:gdLst/>
            <a:ahLst/>
            <a:cxnLst/>
            <a:rect l="l" t="t" r="r" b="b"/>
            <a:pathLst>
              <a:path w="99923" h="45440">
                <a:moveTo>
                  <a:pt x="48590" y="43103"/>
                </a:moveTo>
                <a:lnTo>
                  <a:pt x="45364" y="44792"/>
                </a:lnTo>
                <a:lnTo>
                  <a:pt x="40779" y="45440"/>
                </a:lnTo>
                <a:lnTo>
                  <a:pt x="38341" y="44538"/>
                </a:lnTo>
                <a:lnTo>
                  <a:pt x="2438" y="31242"/>
                </a:lnTo>
                <a:lnTo>
                  <a:pt x="0" y="30327"/>
                </a:lnTo>
                <a:lnTo>
                  <a:pt x="584" y="28257"/>
                </a:lnTo>
                <a:lnTo>
                  <a:pt x="3721" y="26619"/>
                </a:lnTo>
                <a:lnTo>
                  <a:pt x="50114" y="2286"/>
                </a:lnTo>
                <a:lnTo>
                  <a:pt x="53251" y="635"/>
                </a:lnTo>
                <a:lnTo>
                  <a:pt x="57835" y="0"/>
                </a:lnTo>
                <a:lnTo>
                  <a:pt x="60363" y="863"/>
                </a:lnTo>
                <a:lnTo>
                  <a:pt x="97408" y="13550"/>
                </a:lnTo>
                <a:lnTo>
                  <a:pt x="99923" y="14414"/>
                </a:lnTo>
                <a:lnTo>
                  <a:pt x="99364" y="16484"/>
                </a:lnTo>
                <a:lnTo>
                  <a:pt x="96138" y="18173"/>
                </a:lnTo>
                <a:lnTo>
                  <a:pt x="48590" y="431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3456451" y="4248477"/>
            <a:ext cx="100101" cy="46189"/>
          </a:xfrm>
          <a:custGeom>
            <a:avLst/>
            <a:gdLst/>
            <a:ahLst/>
            <a:cxnLst/>
            <a:rect l="l" t="t" r="r" b="b"/>
            <a:pathLst>
              <a:path w="100101" h="46189">
                <a:moveTo>
                  <a:pt x="3225" y="27292"/>
                </a:moveTo>
                <a:lnTo>
                  <a:pt x="0" y="28994"/>
                </a:lnTo>
                <a:lnTo>
                  <a:pt x="1790" y="31991"/>
                </a:lnTo>
                <a:lnTo>
                  <a:pt x="37693" y="45300"/>
                </a:lnTo>
                <a:lnTo>
                  <a:pt x="40132" y="46189"/>
                </a:lnTo>
                <a:lnTo>
                  <a:pt x="44780" y="45529"/>
                </a:lnTo>
                <a:lnTo>
                  <a:pt x="48082" y="43789"/>
                </a:lnTo>
                <a:lnTo>
                  <a:pt x="96799" y="18237"/>
                </a:lnTo>
                <a:lnTo>
                  <a:pt x="100101" y="16509"/>
                </a:lnTo>
                <a:lnTo>
                  <a:pt x="98221" y="13538"/>
                </a:lnTo>
                <a:lnTo>
                  <a:pt x="61163" y="850"/>
                </a:lnTo>
                <a:lnTo>
                  <a:pt x="58648" y="0"/>
                </a:lnTo>
                <a:lnTo>
                  <a:pt x="54000" y="673"/>
                </a:lnTo>
                <a:lnTo>
                  <a:pt x="50774" y="2362"/>
                </a:lnTo>
                <a:lnTo>
                  <a:pt x="3225" y="272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3455802" y="4248477"/>
            <a:ext cx="101384" cy="46189"/>
          </a:xfrm>
          <a:custGeom>
            <a:avLst/>
            <a:gdLst/>
            <a:ahLst/>
            <a:cxnLst/>
            <a:rect l="l" t="t" r="r" b="b"/>
            <a:pathLst>
              <a:path w="101384" h="46189">
                <a:moveTo>
                  <a:pt x="48729" y="43789"/>
                </a:moveTo>
                <a:lnTo>
                  <a:pt x="45427" y="45529"/>
                </a:lnTo>
                <a:lnTo>
                  <a:pt x="40779" y="46189"/>
                </a:lnTo>
                <a:lnTo>
                  <a:pt x="38341" y="45300"/>
                </a:lnTo>
                <a:lnTo>
                  <a:pt x="2438" y="31991"/>
                </a:lnTo>
                <a:lnTo>
                  <a:pt x="0" y="31089"/>
                </a:lnTo>
                <a:lnTo>
                  <a:pt x="3873" y="27292"/>
                </a:lnTo>
                <a:lnTo>
                  <a:pt x="51422" y="2362"/>
                </a:lnTo>
                <a:lnTo>
                  <a:pt x="54648" y="673"/>
                </a:lnTo>
                <a:lnTo>
                  <a:pt x="59296" y="0"/>
                </a:lnTo>
                <a:lnTo>
                  <a:pt x="61810" y="850"/>
                </a:lnTo>
                <a:lnTo>
                  <a:pt x="98869" y="13538"/>
                </a:lnTo>
                <a:lnTo>
                  <a:pt x="101384" y="14414"/>
                </a:lnTo>
                <a:lnTo>
                  <a:pt x="100749" y="16509"/>
                </a:lnTo>
                <a:lnTo>
                  <a:pt x="97447" y="18237"/>
                </a:lnTo>
                <a:lnTo>
                  <a:pt x="48729" y="437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2564199" y="3868099"/>
            <a:ext cx="715683" cy="263118"/>
          </a:xfrm>
          <a:custGeom>
            <a:avLst/>
            <a:gdLst/>
            <a:ahLst/>
            <a:cxnLst/>
            <a:rect l="l" t="t" r="r" b="b"/>
            <a:pathLst>
              <a:path w="715683" h="263118">
                <a:moveTo>
                  <a:pt x="715683" y="131940"/>
                </a:moveTo>
                <a:lnTo>
                  <a:pt x="336665" y="40842"/>
                </a:lnTo>
                <a:lnTo>
                  <a:pt x="336665" y="214470"/>
                </a:lnTo>
                <a:lnTo>
                  <a:pt x="465594" y="263118"/>
                </a:lnTo>
                <a:lnTo>
                  <a:pt x="715683" y="1319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2564199" y="3868099"/>
            <a:ext cx="715683" cy="263118"/>
          </a:xfrm>
          <a:custGeom>
            <a:avLst/>
            <a:gdLst/>
            <a:ahLst/>
            <a:cxnLst/>
            <a:rect l="l" t="t" r="r" b="b"/>
            <a:pathLst>
              <a:path w="715683" h="263118">
                <a:moveTo>
                  <a:pt x="715683" y="131940"/>
                </a:moveTo>
                <a:lnTo>
                  <a:pt x="336665" y="40842"/>
                </a:lnTo>
              </a:path>
              <a:path w="715683" h="263118">
                <a:moveTo>
                  <a:pt x="336665" y="214470"/>
                </a:moveTo>
                <a:lnTo>
                  <a:pt x="465594" y="263118"/>
                </a:lnTo>
                <a:lnTo>
                  <a:pt x="715683" y="1319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2573109" y="3871449"/>
            <a:ext cx="695210" cy="255003"/>
          </a:xfrm>
          <a:custGeom>
            <a:avLst/>
            <a:gdLst/>
            <a:ahLst/>
            <a:cxnLst/>
            <a:rect l="l" t="t" r="r" b="b"/>
            <a:pathLst>
              <a:path w="695210" h="255003">
                <a:moveTo>
                  <a:pt x="695210" y="129781"/>
                </a:moveTo>
                <a:lnTo>
                  <a:pt x="327755" y="40558"/>
                </a:lnTo>
                <a:lnTo>
                  <a:pt x="327755" y="206874"/>
                </a:lnTo>
                <a:lnTo>
                  <a:pt x="456450" y="255003"/>
                </a:lnTo>
                <a:lnTo>
                  <a:pt x="695210" y="1297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2573109" y="3871449"/>
            <a:ext cx="695210" cy="255003"/>
          </a:xfrm>
          <a:custGeom>
            <a:avLst/>
            <a:gdLst/>
            <a:ahLst/>
            <a:cxnLst/>
            <a:rect l="l" t="t" r="r" b="b"/>
            <a:pathLst>
              <a:path w="695210" h="255003">
                <a:moveTo>
                  <a:pt x="695210" y="129781"/>
                </a:moveTo>
                <a:lnTo>
                  <a:pt x="327755" y="40558"/>
                </a:lnTo>
              </a:path>
              <a:path w="695210" h="255003">
                <a:moveTo>
                  <a:pt x="327755" y="206874"/>
                </a:moveTo>
                <a:lnTo>
                  <a:pt x="456450" y="255003"/>
                </a:lnTo>
                <a:lnTo>
                  <a:pt x="695210" y="129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2859589" y="3913766"/>
            <a:ext cx="82702" cy="30835"/>
          </a:xfrm>
          <a:custGeom>
            <a:avLst/>
            <a:gdLst/>
            <a:ahLst/>
            <a:cxnLst/>
            <a:rect l="l" t="t" r="r" b="b"/>
            <a:pathLst>
              <a:path w="82702" h="30835">
                <a:moveTo>
                  <a:pt x="49923" y="30581"/>
                </a:moveTo>
                <a:lnTo>
                  <a:pt x="51917" y="29527"/>
                </a:lnTo>
                <a:lnTo>
                  <a:pt x="81368" y="14084"/>
                </a:lnTo>
                <a:lnTo>
                  <a:pt x="82702" y="11620"/>
                </a:lnTo>
                <a:lnTo>
                  <a:pt x="79870" y="10921"/>
                </a:lnTo>
                <a:lnTo>
                  <a:pt x="41275" y="1455"/>
                </a:lnTo>
                <a:lnTo>
                  <a:pt x="41275" y="29551"/>
                </a:lnTo>
                <a:lnTo>
                  <a:pt x="43319" y="30098"/>
                </a:lnTo>
                <a:lnTo>
                  <a:pt x="46075" y="30835"/>
                </a:lnTo>
                <a:lnTo>
                  <a:pt x="49923" y="305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2858916" y="3913766"/>
            <a:ext cx="84048" cy="30835"/>
          </a:xfrm>
          <a:custGeom>
            <a:avLst/>
            <a:gdLst/>
            <a:ahLst/>
            <a:cxnLst/>
            <a:rect l="l" t="t" r="r" b="b"/>
            <a:pathLst>
              <a:path w="84048" h="30835">
                <a:moveTo>
                  <a:pt x="50596" y="30581"/>
                </a:moveTo>
                <a:lnTo>
                  <a:pt x="52590" y="29527"/>
                </a:lnTo>
              </a:path>
              <a:path w="84048" h="30835">
                <a:moveTo>
                  <a:pt x="43992" y="30098"/>
                </a:moveTo>
                <a:lnTo>
                  <a:pt x="46748" y="30835"/>
                </a:lnTo>
                <a:lnTo>
                  <a:pt x="50596" y="30581"/>
                </a:lnTo>
              </a:path>
              <a:path w="84048" h="30835">
                <a:moveTo>
                  <a:pt x="43992" y="30098"/>
                </a:moveTo>
                <a:lnTo>
                  <a:pt x="41948" y="29551"/>
                </a:lnTo>
              </a:path>
              <a:path w="84048" h="30835">
                <a:moveTo>
                  <a:pt x="41948" y="29552"/>
                </a:moveTo>
                <a:lnTo>
                  <a:pt x="43992" y="30100"/>
                </a:lnTo>
              </a:path>
              <a:path w="84048" h="30835">
                <a:moveTo>
                  <a:pt x="41948" y="1456"/>
                </a:moveTo>
                <a:lnTo>
                  <a:pt x="80543" y="10921"/>
                </a:lnTo>
                <a:lnTo>
                  <a:pt x="41948" y="1455"/>
                </a:lnTo>
              </a:path>
              <a:path w="84048" h="30835">
                <a:moveTo>
                  <a:pt x="84048" y="13030"/>
                </a:moveTo>
                <a:lnTo>
                  <a:pt x="83375" y="11620"/>
                </a:lnTo>
                <a:lnTo>
                  <a:pt x="80543" y="10921"/>
                </a:lnTo>
              </a:path>
              <a:path w="84048" h="30835">
                <a:moveTo>
                  <a:pt x="82041" y="14084"/>
                </a:moveTo>
                <a:lnTo>
                  <a:pt x="84048" y="13030"/>
                </a:lnTo>
              </a:path>
              <a:path w="84048" h="30835">
                <a:moveTo>
                  <a:pt x="82041" y="14084"/>
                </a:moveTo>
                <a:lnTo>
                  <a:pt x="52590" y="29527"/>
                </a:lnTo>
                <a:lnTo>
                  <a:pt x="82041" y="1408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2910120" y="3926514"/>
            <a:ext cx="84150" cy="31597"/>
          </a:xfrm>
          <a:custGeom>
            <a:avLst/>
            <a:gdLst/>
            <a:ahLst/>
            <a:cxnLst/>
            <a:rect l="l" t="t" r="r" b="b"/>
            <a:pathLst>
              <a:path w="84150" h="31597">
                <a:moveTo>
                  <a:pt x="52070" y="30225"/>
                </a:moveTo>
                <a:lnTo>
                  <a:pt x="82689" y="14160"/>
                </a:lnTo>
                <a:lnTo>
                  <a:pt x="84150" y="11620"/>
                </a:lnTo>
                <a:lnTo>
                  <a:pt x="81330" y="10934"/>
                </a:lnTo>
                <a:lnTo>
                  <a:pt x="39598" y="698"/>
                </a:lnTo>
                <a:lnTo>
                  <a:pt x="36766" y="0"/>
                </a:lnTo>
                <a:lnTo>
                  <a:pt x="32842" y="279"/>
                </a:lnTo>
                <a:lnTo>
                  <a:pt x="30835" y="1333"/>
                </a:lnTo>
                <a:lnTo>
                  <a:pt x="1384" y="16776"/>
                </a:lnTo>
                <a:lnTo>
                  <a:pt x="0" y="19278"/>
                </a:lnTo>
                <a:lnTo>
                  <a:pt x="2755" y="20015"/>
                </a:lnTo>
                <a:lnTo>
                  <a:pt x="43332" y="30873"/>
                </a:lnTo>
                <a:lnTo>
                  <a:pt x="46075" y="31597"/>
                </a:lnTo>
                <a:lnTo>
                  <a:pt x="49987" y="31318"/>
                </a:lnTo>
                <a:lnTo>
                  <a:pt x="52070" y="30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2909510" y="3926514"/>
            <a:ext cx="85382" cy="31597"/>
          </a:xfrm>
          <a:custGeom>
            <a:avLst/>
            <a:gdLst/>
            <a:ahLst/>
            <a:cxnLst/>
            <a:rect l="l" t="t" r="r" b="b"/>
            <a:pathLst>
              <a:path w="85382" h="31597">
                <a:moveTo>
                  <a:pt x="52679" y="30225"/>
                </a:moveTo>
                <a:lnTo>
                  <a:pt x="50596" y="31318"/>
                </a:lnTo>
                <a:lnTo>
                  <a:pt x="46685" y="31597"/>
                </a:lnTo>
                <a:lnTo>
                  <a:pt x="43942" y="30873"/>
                </a:lnTo>
                <a:lnTo>
                  <a:pt x="3365" y="20015"/>
                </a:lnTo>
                <a:lnTo>
                  <a:pt x="609" y="19278"/>
                </a:lnTo>
                <a:lnTo>
                  <a:pt x="0" y="17830"/>
                </a:lnTo>
                <a:lnTo>
                  <a:pt x="1993" y="16776"/>
                </a:lnTo>
                <a:lnTo>
                  <a:pt x="31445" y="1333"/>
                </a:lnTo>
                <a:lnTo>
                  <a:pt x="33451" y="279"/>
                </a:lnTo>
                <a:lnTo>
                  <a:pt x="37376" y="0"/>
                </a:lnTo>
                <a:lnTo>
                  <a:pt x="40208" y="698"/>
                </a:lnTo>
                <a:lnTo>
                  <a:pt x="81940" y="10934"/>
                </a:lnTo>
                <a:lnTo>
                  <a:pt x="84759" y="11620"/>
                </a:lnTo>
                <a:lnTo>
                  <a:pt x="85382" y="13080"/>
                </a:lnTo>
                <a:lnTo>
                  <a:pt x="83299" y="14160"/>
                </a:lnTo>
                <a:lnTo>
                  <a:pt x="52679" y="302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2960654" y="3939265"/>
            <a:ext cx="85610" cy="32372"/>
          </a:xfrm>
          <a:custGeom>
            <a:avLst/>
            <a:gdLst/>
            <a:ahLst/>
            <a:cxnLst/>
            <a:rect l="l" t="t" r="r" b="b"/>
            <a:pathLst>
              <a:path w="85610" h="32372">
                <a:moveTo>
                  <a:pt x="52209" y="30911"/>
                </a:moveTo>
                <a:lnTo>
                  <a:pt x="83997" y="14236"/>
                </a:lnTo>
                <a:lnTo>
                  <a:pt x="85610" y="11620"/>
                </a:lnTo>
                <a:lnTo>
                  <a:pt x="82778" y="10934"/>
                </a:lnTo>
                <a:lnTo>
                  <a:pt x="41046" y="698"/>
                </a:lnTo>
                <a:lnTo>
                  <a:pt x="38214" y="0"/>
                </a:lnTo>
                <a:lnTo>
                  <a:pt x="34239" y="317"/>
                </a:lnTo>
                <a:lnTo>
                  <a:pt x="32156" y="1409"/>
                </a:lnTo>
                <a:lnTo>
                  <a:pt x="1536" y="17475"/>
                </a:lnTo>
                <a:lnTo>
                  <a:pt x="0" y="20040"/>
                </a:lnTo>
                <a:lnTo>
                  <a:pt x="2755" y="20777"/>
                </a:lnTo>
                <a:lnTo>
                  <a:pt x="43319" y="31635"/>
                </a:lnTo>
                <a:lnTo>
                  <a:pt x="46075" y="32372"/>
                </a:lnTo>
                <a:lnTo>
                  <a:pt x="50050" y="32042"/>
                </a:lnTo>
                <a:lnTo>
                  <a:pt x="52209" y="309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2960108" y="3939265"/>
            <a:ext cx="86702" cy="32372"/>
          </a:xfrm>
          <a:custGeom>
            <a:avLst/>
            <a:gdLst/>
            <a:ahLst/>
            <a:cxnLst/>
            <a:rect l="l" t="t" r="r" b="b"/>
            <a:pathLst>
              <a:path w="86702" h="32372">
                <a:moveTo>
                  <a:pt x="52755" y="30911"/>
                </a:moveTo>
                <a:lnTo>
                  <a:pt x="50596" y="32042"/>
                </a:lnTo>
                <a:lnTo>
                  <a:pt x="46621" y="32372"/>
                </a:lnTo>
                <a:lnTo>
                  <a:pt x="43865" y="31635"/>
                </a:lnTo>
                <a:lnTo>
                  <a:pt x="3301" y="20777"/>
                </a:lnTo>
                <a:lnTo>
                  <a:pt x="546" y="20040"/>
                </a:lnTo>
                <a:lnTo>
                  <a:pt x="0" y="18567"/>
                </a:lnTo>
                <a:lnTo>
                  <a:pt x="2082" y="17475"/>
                </a:lnTo>
                <a:lnTo>
                  <a:pt x="32702" y="1409"/>
                </a:lnTo>
                <a:lnTo>
                  <a:pt x="34785" y="317"/>
                </a:lnTo>
                <a:lnTo>
                  <a:pt x="38760" y="0"/>
                </a:lnTo>
                <a:lnTo>
                  <a:pt x="41592" y="698"/>
                </a:lnTo>
                <a:lnTo>
                  <a:pt x="83324" y="10934"/>
                </a:lnTo>
                <a:lnTo>
                  <a:pt x="86156" y="11620"/>
                </a:lnTo>
                <a:lnTo>
                  <a:pt x="86702" y="13106"/>
                </a:lnTo>
                <a:lnTo>
                  <a:pt x="84543" y="14236"/>
                </a:lnTo>
                <a:lnTo>
                  <a:pt x="52755" y="3091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3011201" y="3952022"/>
            <a:ext cx="87045" cy="33121"/>
          </a:xfrm>
          <a:custGeom>
            <a:avLst/>
            <a:gdLst/>
            <a:ahLst/>
            <a:cxnLst/>
            <a:rect l="l" t="t" r="r" b="b"/>
            <a:pathLst>
              <a:path w="87045" h="33121">
                <a:moveTo>
                  <a:pt x="52336" y="31597"/>
                </a:moveTo>
                <a:lnTo>
                  <a:pt x="85305" y="14312"/>
                </a:lnTo>
                <a:lnTo>
                  <a:pt x="87045" y="11620"/>
                </a:lnTo>
                <a:lnTo>
                  <a:pt x="84213" y="10934"/>
                </a:lnTo>
                <a:lnTo>
                  <a:pt x="42494" y="685"/>
                </a:lnTo>
                <a:lnTo>
                  <a:pt x="39649" y="0"/>
                </a:lnTo>
                <a:lnTo>
                  <a:pt x="35610" y="355"/>
                </a:lnTo>
                <a:lnTo>
                  <a:pt x="33451" y="1485"/>
                </a:lnTo>
                <a:lnTo>
                  <a:pt x="1663" y="18160"/>
                </a:lnTo>
                <a:lnTo>
                  <a:pt x="0" y="20802"/>
                </a:lnTo>
                <a:lnTo>
                  <a:pt x="2730" y="21539"/>
                </a:lnTo>
                <a:lnTo>
                  <a:pt x="43307" y="32384"/>
                </a:lnTo>
                <a:lnTo>
                  <a:pt x="46062" y="33121"/>
                </a:lnTo>
                <a:lnTo>
                  <a:pt x="50101" y="32765"/>
                </a:lnTo>
                <a:lnTo>
                  <a:pt x="52336" y="315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3010706" y="3952022"/>
            <a:ext cx="88023" cy="33121"/>
          </a:xfrm>
          <a:custGeom>
            <a:avLst/>
            <a:gdLst/>
            <a:ahLst/>
            <a:cxnLst/>
            <a:rect l="l" t="t" r="r" b="b"/>
            <a:pathLst>
              <a:path w="88023" h="33121">
                <a:moveTo>
                  <a:pt x="52831" y="31597"/>
                </a:moveTo>
                <a:lnTo>
                  <a:pt x="50596" y="32765"/>
                </a:lnTo>
                <a:lnTo>
                  <a:pt x="46558" y="33121"/>
                </a:lnTo>
                <a:lnTo>
                  <a:pt x="43802" y="32384"/>
                </a:lnTo>
                <a:lnTo>
                  <a:pt x="3225" y="21539"/>
                </a:lnTo>
                <a:lnTo>
                  <a:pt x="495" y="20802"/>
                </a:lnTo>
                <a:lnTo>
                  <a:pt x="0" y="19291"/>
                </a:lnTo>
                <a:lnTo>
                  <a:pt x="2158" y="18160"/>
                </a:lnTo>
                <a:lnTo>
                  <a:pt x="33947" y="1485"/>
                </a:lnTo>
                <a:lnTo>
                  <a:pt x="36106" y="355"/>
                </a:lnTo>
                <a:lnTo>
                  <a:pt x="40144" y="0"/>
                </a:lnTo>
                <a:lnTo>
                  <a:pt x="42989" y="685"/>
                </a:lnTo>
                <a:lnTo>
                  <a:pt x="84708" y="10934"/>
                </a:lnTo>
                <a:lnTo>
                  <a:pt x="87541" y="11620"/>
                </a:lnTo>
                <a:lnTo>
                  <a:pt x="88023" y="13144"/>
                </a:lnTo>
                <a:lnTo>
                  <a:pt x="85801" y="14312"/>
                </a:lnTo>
                <a:lnTo>
                  <a:pt x="52831" y="315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3061726" y="3964779"/>
            <a:ext cx="88519" cy="33883"/>
          </a:xfrm>
          <a:custGeom>
            <a:avLst/>
            <a:gdLst/>
            <a:ahLst/>
            <a:cxnLst/>
            <a:rect l="l" t="t" r="r" b="b"/>
            <a:pathLst>
              <a:path w="88518" h="33883">
                <a:moveTo>
                  <a:pt x="52489" y="32283"/>
                </a:moveTo>
                <a:lnTo>
                  <a:pt x="86614" y="14376"/>
                </a:lnTo>
                <a:lnTo>
                  <a:pt x="88519" y="11620"/>
                </a:lnTo>
                <a:lnTo>
                  <a:pt x="85686" y="10934"/>
                </a:lnTo>
                <a:lnTo>
                  <a:pt x="43942" y="685"/>
                </a:lnTo>
                <a:lnTo>
                  <a:pt x="41109" y="0"/>
                </a:lnTo>
                <a:lnTo>
                  <a:pt x="36995" y="380"/>
                </a:lnTo>
                <a:lnTo>
                  <a:pt x="34772" y="1549"/>
                </a:lnTo>
                <a:lnTo>
                  <a:pt x="1816" y="18846"/>
                </a:lnTo>
                <a:lnTo>
                  <a:pt x="0" y="21564"/>
                </a:lnTo>
                <a:lnTo>
                  <a:pt x="2743" y="22301"/>
                </a:lnTo>
                <a:lnTo>
                  <a:pt x="43319" y="33146"/>
                </a:lnTo>
                <a:lnTo>
                  <a:pt x="46062" y="33883"/>
                </a:lnTo>
                <a:lnTo>
                  <a:pt x="50177" y="33489"/>
                </a:lnTo>
                <a:lnTo>
                  <a:pt x="52489" y="322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3061306" y="3964779"/>
            <a:ext cx="89344" cy="33883"/>
          </a:xfrm>
          <a:custGeom>
            <a:avLst/>
            <a:gdLst/>
            <a:ahLst/>
            <a:cxnLst/>
            <a:rect l="l" t="t" r="r" b="b"/>
            <a:pathLst>
              <a:path w="89344" h="33883">
                <a:moveTo>
                  <a:pt x="52908" y="32283"/>
                </a:moveTo>
                <a:lnTo>
                  <a:pt x="50596" y="33489"/>
                </a:lnTo>
                <a:lnTo>
                  <a:pt x="46481" y="33883"/>
                </a:lnTo>
                <a:lnTo>
                  <a:pt x="43738" y="33146"/>
                </a:lnTo>
                <a:lnTo>
                  <a:pt x="3162" y="22301"/>
                </a:lnTo>
                <a:lnTo>
                  <a:pt x="419" y="21564"/>
                </a:lnTo>
                <a:lnTo>
                  <a:pt x="0" y="20015"/>
                </a:lnTo>
                <a:lnTo>
                  <a:pt x="2235" y="18846"/>
                </a:lnTo>
                <a:lnTo>
                  <a:pt x="35191" y="1549"/>
                </a:lnTo>
                <a:lnTo>
                  <a:pt x="37414" y="380"/>
                </a:lnTo>
                <a:lnTo>
                  <a:pt x="41528" y="0"/>
                </a:lnTo>
                <a:lnTo>
                  <a:pt x="44361" y="685"/>
                </a:lnTo>
                <a:lnTo>
                  <a:pt x="86105" y="10934"/>
                </a:lnTo>
                <a:lnTo>
                  <a:pt x="88938" y="11620"/>
                </a:lnTo>
                <a:lnTo>
                  <a:pt x="89344" y="13169"/>
                </a:lnTo>
                <a:lnTo>
                  <a:pt x="87033" y="14376"/>
                </a:lnTo>
                <a:lnTo>
                  <a:pt x="52908" y="3228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3112248" y="3977531"/>
            <a:ext cx="89979" cy="34645"/>
          </a:xfrm>
          <a:custGeom>
            <a:avLst/>
            <a:gdLst/>
            <a:ahLst/>
            <a:cxnLst/>
            <a:rect l="l" t="t" r="r" b="b"/>
            <a:pathLst>
              <a:path w="89979" h="34645">
                <a:moveTo>
                  <a:pt x="52641" y="32969"/>
                </a:moveTo>
                <a:lnTo>
                  <a:pt x="87934" y="14452"/>
                </a:lnTo>
                <a:lnTo>
                  <a:pt x="89979" y="11620"/>
                </a:lnTo>
                <a:lnTo>
                  <a:pt x="87147" y="10934"/>
                </a:lnTo>
                <a:lnTo>
                  <a:pt x="45402" y="685"/>
                </a:lnTo>
                <a:lnTo>
                  <a:pt x="42583" y="0"/>
                </a:lnTo>
                <a:lnTo>
                  <a:pt x="38404" y="419"/>
                </a:lnTo>
                <a:lnTo>
                  <a:pt x="36093" y="1625"/>
                </a:lnTo>
                <a:lnTo>
                  <a:pt x="1968" y="19532"/>
                </a:lnTo>
                <a:lnTo>
                  <a:pt x="0" y="22326"/>
                </a:lnTo>
                <a:lnTo>
                  <a:pt x="2755" y="23063"/>
                </a:lnTo>
                <a:lnTo>
                  <a:pt x="43319" y="33909"/>
                </a:lnTo>
                <a:lnTo>
                  <a:pt x="46075" y="34645"/>
                </a:lnTo>
                <a:lnTo>
                  <a:pt x="50253" y="34226"/>
                </a:lnTo>
                <a:lnTo>
                  <a:pt x="52641" y="329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3111904" y="3977531"/>
            <a:ext cx="90678" cy="34645"/>
          </a:xfrm>
          <a:custGeom>
            <a:avLst/>
            <a:gdLst/>
            <a:ahLst/>
            <a:cxnLst/>
            <a:rect l="l" t="t" r="r" b="b"/>
            <a:pathLst>
              <a:path w="90678" h="34645">
                <a:moveTo>
                  <a:pt x="52984" y="32969"/>
                </a:moveTo>
                <a:lnTo>
                  <a:pt x="50596" y="34226"/>
                </a:lnTo>
                <a:lnTo>
                  <a:pt x="46418" y="34645"/>
                </a:lnTo>
                <a:lnTo>
                  <a:pt x="43662" y="33909"/>
                </a:lnTo>
                <a:lnTo>
                  <a:pt x="3098" y="23063"/>
                </a:lnTo>
                <a:lnTo>
                  <a:pt x="342" y="22326"/>
                </a:lnTo>
                <a:lnTo>
                  <a:pt x="0" y="20739"/>
                </a:lnTo>
                <a:lnTo>
                  <a:pt x="2311" y="19532"/>
                </a:lnTo>
                <a:lnTo>
                  <a:pt x="36436" y="1625"/>
                </a:lnTo>
                <a:lnTo>
                  <a:pt x="38747" y="419"/>
                </a:lnTo>
                <a:lnTo>
                  <a:pt x="42925" y="0"/>
                </a:lnTo>
                <a:lnTo>
                  <a:pt x="45745" y="685"/>
                </a:lnTo>
                <a:lnTo>
                  <a:pt x="87490" y="10934"/>
                </a:lnTo>
                <a:lnTo>
                  <a:pt x="90322" y="11620"/>
                </a:lnTo>
                <a:lnTo>
                  <a:pt x="90677" y="13208"/>
                </a:lnTo>
                <a:lnTo>
                  <a:pt x="88277" y="14452"/>
                </a:lnTo>
                <a:lnTo>
                  <a:pt x="52984" y="329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3162782" y="3990285"/>
            <a:ext cx="91427" cy="35407"/>
          </a:xfrm>
          <a:custGeom>
            <a:avLst/>
            <a:gdLst/>
            <a:ahLst/>
            <a:cxnLst/>
            <a:rect l="l" t="t" r="r" b="b"/>
            <a:pathLst>
              <a:path w="91427" h="35407">
                <a:moveTo>
                  <a:pt x="52793" y="33654"/>
                </a:moveTo>
                <a:lnTo>
                  <a:pt x="89255" y="14541"/>
                </a:lnTo>
                <a:lnTo>
                  <a:pt x="91427" y="11620"/>
                </a:lnTo>
                <a:lnTo>
                  <a:pt x="88595" y="10934"/>
                </a:lnTo>
                <a:lnTo>
                  <a:pt x="46862" y="698"/>
                </a:lnTo>
                <a:lnTo>
                  <a:pt x="44030" y="0"/>
                </a:lnTo>
                <a:lnTo>
                  <a:pt x="39801" y="457"/>
                </a:lnTo>
                <a:lnTo>
                  <a:pt x="37401" y="1701"/>
                </a:lnTo>
                <a:lnTo>
                  <a:pt x="2108" y="20218"/>
                </a:lnTo>
                <a:lnTo>
                  <a:pt x="0" y="23088"/>
                </a:lnTo>
                <a:lnTo>
                  <a:pt x="2755" y="23825"/>
                </a:lnTo>
                <a:lnTo>
                  <a:pt x="43319" y="34670"/>
                </a:lnTo>
                <a:lnTo>
                  <a:pt x="46075" y="35407"/>
                </a:lnTo>
                <a:lnTo>
                  <a:pt x="50317" y="34950"/>
                </a:lnTo>
                <a:lnTo>
                  <a:pt x="52793" y="336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3162502" y="3990285"/>
            <a:ext cx="91998" cy="35407"/>
          </a:xfrm>
          <a:custGeom>
            <a:avLst/>
            <a:gdLst/>
            <a:ahLst/>
            <a:cxnLst/>
            <a:rect l="l" t="t" r="r" b="b"/>
            <a:pathLst>
              <a:path w="91998" h="35407">
                <a:moveTo>
                  <a:pt x="53073" y="33654"/>
                </a:moveTo>
                <a:lnTo>
                  <a:pt x="50596" y="34950"/>
                </a:lnTo>
                <a:lnTo>
                  <a:pt x="46355" y="35407"/>
                </a:lnTo>
                <a:lnTo>
                  <a:pt x="43599" y="34670"/>
                </a:lnTo>
                <a:lnTo>
                  <a:pt x="3035" y="23825"/>
                </a:lnTo>
                <a:lnTo>
                  <a:pt x="279" y="23088"/>
                </a:lnTo>
                <a:lnTo>
                  <a:pt x="0" y="21475"/>
                </a:lnTo>
                <a:lnTo>
                  <a:pt x="2387" y="20218"/>
                </a:lnTo>
                <a:lnTo>
                  <a:pt x="37680" y="1701"/>
                </a:lnTo>
                <a:lnTo>
                  <a:pt x="40081" y="457"/>
                </a:lnTo>
                <a:lnTo>
                  <a:pt x="44310" y="0"/>
                </a:lnTo>
                <a:lnTo>
                  <a:pt x="47142" y="698"/>
                </a:lnTo>
                <a:lnTo>
                  <a:pt x="88874" y="10934"/>
                </a:lnTo>
                <a:lnTo>
                  <a:pt x="91706" y="11620"/>
                </a:lnTo>
                <a:lnTo>
                  <a:pt x="91998" y="13233"/>
                </a:lnTo>
                <a:lnTo>
                  <a:pt x="89535" y="14541"/>
                </a:lnTo>
                <a:lnTo>
                  <a:pt x="53073" y="336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2824285" y="3932279"/>
            <a:ext cx="81381" cy="31534"/>
          </a:xfrm>
          <a:custGeom>
            <a:avLst/>
            <a:gdLst/>
            <a:ahLst/>
            <a:cxnLst/>
            <a:rect l="l" t="t" r="r" b="b"/>
            <a:pathLst>
              <a:path w="81381" h="31534">
                <a:moveTo>
                  <a:pt x="79984" y="14808"/>
                </a:moveTo>
                <a:lnTo>
                  <a:pt x="81381" y="12318"/>
                </a:lnTo>
                <a:lnTo>
                  <a:pt x="78625" y="11582"/>
                </a:lnTo>
                <a:lnTo>
                  <a:pt x="76579" y="11034"/>
                </a:lnTo>
                <a:lnTo>
                  <a:pt x="76579" y="16595"/>
                </a:lnTo>
                <a:lnTo>
                  <a:pt x="79984" y="148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2823675" y="3932279"/>
            <a:ext cx="82600" cy="31534"/>
          </a:xfrm>
          <a:custGeom>
            <a:avLst/>
            <a:gdLst/>
            <a:ahLst/>
            <a:cxnLst/>
            <a:rect l="l" t="t" r="r" b="b"/>
            <a:pathLst>
              <a:path w="82600" h="31534">
                <a:moveTo>
                  <a:pt x="79235" y="11582"/>
                </a:moveTo>
                <a:lnTo>
                  <a:pt x="77189" y="11034"/>
                </a:lnTo>
              </a:path>
              <a:path w="82600" h="31534">
                <a:moveTo>
                  <a:pt x="82600" y="13754"/>
                </a:moveTo>
                <a:lnTo>
                  <a:pt x="81991" y="12318"/>
                </a:lnTo>
                <a:lnTo>
                  <a:pt x="79235" y="11582"/>
                </a:lnTo>
              </a:path>
              <a:path w="82600" h="31534">
                <a:moveTo>
                  <a:pt x="80594" y="14808"/>
                </a:moveTo>
                <a:lnTo>
                  <a:pt x="82600" y="13754"/>
                </a:lnTo>
              </a:path>
              <a:path w="82600" h="31534">
                <a:moveTo>
                  <a:pt x="80594" y="14808"/>
                </a:moveTo>
                <a:lnTo>
                  <a:pt x="77189" y="16595"/>
                </a:lnTo>
              </a:path>
              <a:path w="82600" h="31534">
                <a:moveTo>
                  <a:pt x="77189" y="16596"/>
                </a:moveTo>
                <a:lnTo>
                  <a:pt x="80594" y="1480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2873371" y="3945787"/>
            <a:ext cx="82816" cy="32296"/>
          </a:xfrm>
          <a:custGeom>
            <a:avLst/>
            <a:gdLst/>
            <a:ahLst/>
            <a:cxnLst/>
            <a:rect l="l" t="t" r="r" b="b"/>
            <a:pathLst>
              <a:path w="82816" h="32296">
                <a:moveTo>
                  <a:pt x="48590" y="32054"/>
                </a:moveTo>
                <a:lnTo>
                  <a:pt x="50673" y="30962"/>
                </a:lnTo>
                <a:lnTo>
                  <a:pt x="81292" y="14897"/>
                </a:lnTo>
                <a:lnTo>
                  <a:pt x="82816" y="12318"/>
                </a:lnTo>
                <a:lnTo>
                  <a:pt x="80073" y="11595"/>
                </a:lnTo>
                <a:lnTo>
                  <a:pt x="39509" y="749"/>
                </a:lnTo>
                <a:lnTo>
                  <a:pt x="36753" y="0"/>
                </a:lnTo>
                <a:lnTo>
                  <a:pt x="32905" y="253"/>
                </a:lnTo>
                <a:lnTo>
                  <a:pt x="30899" y="1308"/>
                </a:lnTo>
                <a:lnTo>
                  <a:pt x="27492" y="3094"/>
                </a:lnTo>
                <a:lnTo>
                  <a:pt x="27492" y="27277"/>
                </a:lnTo>
                <a:lnTo>
                  <a:pt x="42075" y="31521"/>
                </a:lnTo>
                <a:lnTo>
                  <a:pt x="44742" y="32296"/>
                </a:lnTo>
                <a:lnTo>
                  <a:pt x="48590" y="32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2872812" y="3945787"/>
            <a:ext cx="83934" cy="32296"/>
          </a:xfrm>
          <a:custGeom>
            <a:avLst/>
            <a:gdLst/>
            <a:ahLst/>
            <a:cxnLst/>
            <a:rect l="l" t="t" r="r" b="b"/>
            <a:pathLst>
              <a:path w="83934" h="32296">
                <a:moveTo>
                  <a:pt x="49148" y="32054"/>
                </a:moveTo>
                <a:lnTo>
                  <a:pt x="51231" y="30962"/>
                </a:lnTo>
              </a:path>
              <a:path w="83934" h="32296">
                <a:moveTo>
                  <a:pt x="42633" y="31521"/>
                </a:moveTo>
                <a:lnTo>
                  <a:pt x="45300" y="32296"/>
                </a:lnTo>
                <a:lnTo>
                  <a:pt x="49148" y="32054"/>
                </a:lnTo>
              </a:path>
              <a:path w="83934" h="32296">
                <a:moveTo>
                  <a:pt x="42633" y="31521"/>
                </a:moveTo>
                <a:lnTo>
                  <a:pt x="28051" y="27277"/>
                </a:lnTo>
              </a:path>
              <a:path w="83934" h="32296">
                <a:moveTo>
                  <a:pt x="28051" y="27278"/>
                </a:moveTo>
                <a:lnTo>
                  <a:pt x="42633" y="31522"/>
                </a:lnTo>
              </a:path>
              <a:path w="83934" h="32296">
                <a:moveTo>
                  <a:pt x="31457" y="1308"/>
                </a:moveTo>
                <a:lnTo>
                  <a:pt x="28051" y="3094"/>
                </a:lnTo>
              </a:path>
              <a:path w="83934" h="32296">
                <a:moveTo>
                  <a:pt x="28051" y="3094"/>
                </a:moveTo>
                <a:lnTo>
                  <a:pt x="31457" y="1308"/>
                </a:lnTo>
              </a:path>
              <a:path w="83934" h="32296">
                <a:moveTo>
                  <a:pt x="83934" y="13804"/>
                </a:moveTo>
                <a:lnTo>
                  <a:pt x="83375" y="12318"/>
                </a:lnTo>
                <a:lnTo>
                  <a:pt x="80632" y="11595"/>
                </a:lnTo>
                <a:lnTo>
                  <a:pt x="40068" y="749"/>
                </a:lnTo>
                <a:lnTo>
                  <a:pt x="37312" y="0"/>
                </a:lnTo>
                <a:lnTo>
                  <a:pt x="33464" y="253"/>
                </a:lnTo>
                <a:lnTo>
                  <a:pt x="31457" y="1308"/>
                </a:lnTo>
              </a:path>
              <a:path w="83934" h="32296">
                <a:moveTo>
                  <a:pt x="81851" y="14897"/>
                </a:moveTo>
                <a:lnTo>
                  <a:pt x="83934" y="13804"/>
                </a:lnTo>
              </a:path>
              <a:path w="83934" h="32296">
                <a:moveTo>
                  <a:pt x="81851" y="14897"/>
                </a:moveTo>
                <a:lnTo>
                  <a:pt x="51231" y="30962"/>
                </a:lnTo>
                <a:lnTo>
                  <a:pt x="81851" y="1489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2922451" y="3959302"/>
            <a:ext cx="84277" cy="33070"/>
          </a:xfrm>
          <a:custGeom>
            <a:avLst/>
            <a:gdLst/>
            <a:ahLst/>
            <a:cxnLst/>
            <a:rect l="l" t="t" r="r" b="b"/>
            <a:pathLst>
              <a:path w="84277" h="33070">
                <a:moveTo>
                  <a:pt x="50812" y="31648"/>
                </a:moveTo>
                <a:lnTo>
                  <a:pt x="82600" y="14973"/>
                </a:lnTo>
                <a:lnTo>
                  <a:pt x="84277" y="12331"/>
                </a:lnTo>
                <a:lnTo>
                  <a:pt x="81533" y="11595"/>
                </a:lnTo>
                <a:lnTo>
                  <a:pt x="40957" y="749"/>
                </a:lnTo>
                <a:lnTo>
                  <a:pt x="38201" y="0"/>
                </a:lnTo>
                <a:lnTo>
                  <a:pt x="34289" y="292"/>
                </a:lnTo>
                <a:lnTo>
                  <a:pt x="32219" y="1384"/>
                </a:lnTo>
                <a:lnTo>
                  <a:pt x="1600" y="17449"/>
                </a:lnTo>
                <a:lnTo>
                  <a:pt x="0" y="20053"/>
                </a:lnTo>
                <a:lnTo>
                  <a:pt x="2666" y="20828"/>
                </a:lnTo>
                <a:lnTo>
                  <a:pt x="42062" y="32283"/>
                </a:lnTo>
                <a:lnTo>
                  <a:pt x="44729" y="33070"/>
                </a:lnTo>
                <a:lnTo>
                  <a:pt x="48653" y="32778"/>
                </a:lnTo>
                <a:lnTo>
                  <a:pt x="50812" y="316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2921967" y="3959302"/>
            <a:ext cx="85242" cy="33070"/>
          </a:xfrm>
          <a:custGeom>
            <a:avLst/>
            <a:gdLst/>
            <a:ahLst/>
            <a:cxnLst/>
            <a:rect l="l" t="t" r="r" b="b"/>
            <a:pathLst>
              <a:path w="85242" h="33070">
                <a:moveTo>
                  <a:pt x="51295" y="31648"/>
                </a:moveTo>
                <a:lnTo>
                  <a:pt x="49136" y="32778"/>
                </a:lnTo>
                <a:lnTo>
                  <a:pt x="45212" y="33070"/>
                </a:lnTo>
                <a:lnTo>
                  <a:pt x="42545" y="32283"/>
                </a:lnTo>
                <a:lnTo>
                  <a:pt x="3149" y="20828"/>
                </a:lnTo>
                <a:lnTo>
                  <a:pt x="482" y="20053"/>
                </a:lnTo>
                <a:lnTo>
                  <a:pt x="0" y="18529"/>
                </a:lnTo>
                <a:lnTo>
                  <a:pt x="2082" y="17449"/>
                </a:lnTo>
                <a:lnTo>
                  <a:pt x="32702" y="1384"/>
                </a:lnTo>
                <a:lnTo>
                  <a:pt x="34772" y="292"/>
                </a:lnTo>
                <a:lnTo>
                  <a:pt x="38684" y="0"/>
                </a:lnTo>
                <a:lnTo>
                  <a:pt x="41440" y="749"/>
                </a:lnTo>
                <a:lnTo>
                  <a:pt x="82016" y="11595"/>
                </a:lnTo>
                <a:lnTo>
                  <a:pt x="84759" y="12331"/>
                </a:lnTo>
                <a:lnTo>
                  <a:pt x="85242" y="13843"/>
                </a:lnTo>
                <a:lnTo>
                  <a:pt x="83083" y="14973"/>
                </a:lnTo>
                <a:lnTo>
                  <a:pt x="51295" y="316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2971521" y="3972824"/>
            <a:ext cx="85737" cy="33820"/>
          </a:xfrm>
          <a:custGeom>
            <a:avLst/>
            <a:gdLst/>
            <a:ahLst/>
            <a:cxnLst/>
            <a:rect l="l" t="t" r="r" b="b"/>
            <a:pathLst>
              <a:path w="85737" h="33820">
                <a:moveTo>
                  <a:pt x="50965" y="32321"/>
                </a:moveTo>
                <a:lnTo>
                  <a:pt x="83921" y="15049"/>
                </a:lnTo>
                <a:lnTo>
                  <a:pt x="85737" y="12319"/>
                </a:lnTo>
                <a:lnTo>
                  <a:pt x="82981" y="11582"/>
                </a:lnTo>
                <a:lnTo>
                  <a:pt x="42417" y="736"/>
                </a:lnTo>
                <a:lnTo>
                  <a:pt x="39674" y="0"/>
                </a:lnTo>
                <a:lnTo>
                  <a:pt x="35686" y="317"/>
                </a:lnTo>
                <a:lnTo>
                  <a:pt x="33527" y="1447"/>
                </a:lnTo>
                <a:lnTo>
                  <a:pt x="1739" y="18122"/>
                </a:lnTo>
                <a:lnTo>
                  <a:pt x="0" y="20802"/>
                </a:lnTo>
                <a:lnTo>
                  <a:pt x="2679" y="21577"/>
                </a:lnTo>
                <a:lnTo>
                  <a:pt x="42075" y="33045"/>
                </a:lnTo>
                <a:lnTo>
                  <a:pt x="44754" y="33820"/>
                </a:lnTo>
                <a:lnTo>
                  <a:pt x="48729" y="33502"/>
                </a:lnTo>
                <a:lnTo>
                  <a:pt x="50965" y="323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2971102" y="3972824"/>
            <a:ext cx="86575" cy="33820"/>
          </a:xfrm>
          <a:custGeom>
            <a:avLst/>
            <a:gdLst/>
            <a:ahLst/>
            <a:cxnLst/>
            <a:rect l="l" t="t" r="r" b="b"/>
            <a:pathLst>
              <a:path w="86575" h="33820">
                <a:moveTo>
                  <a:pt x="51384" y="32321"/>
                </a:moveTo>
                <a:lnTo>
                  <a:pt x="49148" y="33502"/>
                </a:lnTo>
                <a:lnTo>
                  <a:pt x="45173" y="33820"/>
                </a:lnTo>
                <a:lnTo>
                  <a:pt x="42494" y="33045"/>
                </a:lnTo>
                <a:lnTo>
                  <a:pt x="3098" y="21577"/>
                </a:lnTo>
                <a:lnTo>
                  <a:pt x="419" y="20802"/>
                </a:lnTo>
                <a:lnTo>
                  <a:pt x="0" y="19253"/>
                </a:lnTo>
                <a:lnTo>
                  <a:pt x="2158" y="18122"/>
                </a:lnTo>
                <a:lnTo>
                  <a:pt x="33947" y="1447"/>
                </a:lnTo>
                <a:lnTo>
                  <a:pt x="36106" y="317"/>
                </a:lnTo>
                <a:lnTo>
                  <a:pt x="40093" y="0"/>
                </a:lnTo>
                <a:lnTo>
                  <a:pt x="42837" y="736"/>
                </a:lnTo>
                <a:lnTo>
                  <a:pt x="83400" y="11582"/>
                </a:lnTo>
                <a:lnTo>
                  <a:pt x="86156" y="12319"/>
                </a:lnTo>
                <a:lnTo>
                  <a:pt x="86575" y="13868"/>
                </a:lnTo>
                <a:lnTo>
                  <a:pt x="84340" y="15049"/>
                </a:lnTo>
                <a:lnTo>
                  <a:pt x="51384" y="323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3020604" y="3986338"/>
            <a:ext cx="87185" cy="34582"/>
          </a:xfrm>
          <a:custGeom>
            <a:avLst/>
            <a:gdLst/>
            <a:ahLst/>
            <a:cxnLst/>
            <a:rect l="l" t="t" r="r" b="b"/>
            <a:pathLst>
              <a:path w="87185" h="34582">
                <a:moveTo>
                  <a:pt x="51104" y="33020"/>
                </a:moveTo>
                <a:lnTo>
                  <a:pt x="85229" y="15125"/>
                </a:lnTo>
                <a:lnTo>
                  <a:pt x="87185" y="12331"/>
                </a:lnTo>
                <a:lnTo>
                  <a:pt x="84442" y="11595"/>
                </a:lnTo>
                <a:lnTo>
                  <a:pt x="43865" y="736"/>
                </a:lnTo>
                <a:lnTo>
                  <a:pt x="41122" y="0"/>
                </a:lnTo>
                <a:lnTo>
                  <a:pt x="37071" y="355"/>
                </a:lnTo>
                <a:lnTo>
                  <a:pt x="34848" y="1536"/>
                </a:lnTo>
                <a:lnTo>
                  <a:pt x="1879" y="18808"/>
                </a:lnTo>
                <a:lnTo>
                  <a:pt x="0" y="21564"/>
                </a:lnTo>
                <a:lnTo>
                  <a:pt x="2667" y="22339"/>
                </a:lnTo>
                <a:lnTo>
                  <a:pt x="42075" y="33807"/>
                </a:lnTo>
                <a:lnTo>
                  <a:pt x="44742" y="34582"/>
                </a:lnTo>
                <a:lnTo>
                  <a:pt x="48780" y="34226"/>
                </a:lnTo>
                <a:lnTo>
                  <a:pt x="51104" y="330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3020248" y="3986338"/>
            <a:ext cx="87896" cy="34582"/>
          </a:xfrm>
          <a:custGeom>
            <a:avLst/>
            <a:gdLst/>
            <a:ahLst/>
            <a:cxnLst/>
            <a:rect l="l" t="t" r="r" b="b"/>
            <a:pathLst>
              <a:path w="87896" h="34582">
                <a:moveTo>
                  <a:pt x="51460" y="33020"/>
                </a:moveTo>
                <a:lnTo>
                  <a:pt x="49136" y="34226"/>
                </a:lnTo>
                <a:lnTo>
                  <a:pt x="45097" y="34582"/>
                </a:lnTo>
                <a:lnTo>
                  <a:pt x="42430" y="33807"/>
                </a:lnTo>
                <a:lnTo>
                  <a:pt x="3022" y="22339"/>
                </a:lnTo>
                <a:lnTo>
                  <a:pt x="355" y="21564"/>
                </a:lnTo>
                <a:lnTo>
                  <a:pt x="0" y="19989"/>
                </a:lnTo>
                <a:lnTo>
                  <a:pt x="2235" y="18808"/>
                </a:lnTo>
                <a:lnTo>
                  <a:pt x="35204" y="1536"/>
                </a:lnTo>
                <a:lnTo>
                  <a:pt x="37426" y="355"/>
                </a:lnTo>
                <a:lnTo>
                  <a:pt x="41478" y="0"/>
                </a:lnTo>
                <a:lnTo>
                  <a:pt x="44221" y="736"/>
                </a:lnTo>
                <a:lnTo>
                  <a:pt x="84797" y="11595"/>
                </a:lnTo>
                <a:lnTo>
                  <a:pt x="87541" y="12331"/>
                </a:lnTo>
                <a:lnTo>
                  <a:pt x="87896" y="13906"/>
                </a:lnTo>
                <a:lnTo>
                  <a:pt x="85585" y="15125"/>
                </a:lnTo>
                <a:lnTo>
                  <a:pt x="51460" y="3302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3069676" y="3999854"/>
            <a:ext cx="88646" cy="35344"/>
          </a:xfrm>
          <a:custGeom>
            <a:avLst/>
            <a:gdLst/>
            <a:ahLst/>
            <a:cxnLst/>
            <a:rect l="l" t="t" r="r" b="b"/>
            <a:pathLst>
              <a:path w="88645" h="35344">
                <a:moveTo>
                  <a:pt x="51257" y="33705"/>
                </a:moveTo>
                <a:lnTo>
                  <a:pt x="86550" y="15201"/>
                </a:lnTo>
                <a:lnTo>
                  <a:pt x="88646" y="12318"/>
                </a:lnTo>
                <a:lnTo>
                  <a:pt x="85890" y="11582"/>
                </a:lnTo>
                <a:lnTo>
                  <a:pt x="45326" y="736"/>
                </a:lnTo>
                <a:lnTo>
                  <a:pt x="42570" y="0"/>
                </a:lnTo>
                <a:lnTo>
                  <a:pt x="38468" y="393"/>
                </a:lnTo>
                <a:lnTo>
                  <a:pt x="36156" y="1600"/>
                </a:lnTo>
                <a:lnTo>
                  <a:pt x="2032" y="19507"/>
                </a:lnTo>
                <a:lnTo>
                  <a:pt x="0" y="22339"/>
                </a:lnTo>
                <a:lnTo>
                  <a:pt x="2679" y="23101"/>
                </a:lnTo>
                <a:lnTo>
                  <a:pt x="42075" y="34569"/>
                </a:lnTo>
                <a:lnTo>
                  <a:pt x="44754" y="35344"/>
                </a:lnTo>
                <a:lnTo>
                  <a:pt x="48844" y="34963"/>
                </a:lnTo>
                <a:lnTo>
                  <a:pt x="51257" y="337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3069384" y="3999854"/>
            <a:ext cx="89230" cy="35344"/>
          </a:xfrm>
          <a:custGeom>
            <a:avLst/>
            <a:gdLst/>
            <a:ahLst/>
            <a:cxnLst/>
            <a:rect l="l" t="t" r="r" b="b"/>
            <a:pathLst>
              <a:path w="89230" h="35344">
                <a:moveTo>
                  <a:pt x="51549" y="33705"/>
                </a:moveTo>
                <a:lnTo>
                  <a:pt x="49136" y="34963"/>
                </a:lnTo>
                <a:lnTo>
                  <a:pt x="45046" y="35344"/>
                </a:lnTo>
                <a:lnTo>
                  <a:pt x="42367" y="34569"/>
                </a:lnTo>
                <a:lnTo>
                  <a:pt x="2971" y="23101"/>
                </a:lnTo>
                <a:lnTo>
                  <a:pt x="292" y="22339"/>
                </a:lnTo>
                <a:lnTo>
                  <a:pt x="0" y="20713"/>
                </a:lnTo>
                <a:lnTo>
                  <a:pt x="2324" y="19507"/>
                </a:lnTo>
                <a:lnTo>
                  <a:pt x="36448" y="1600"/>
                </a:lnTo>
                <a:lnTo>
                  <a:pt x="38760" y="393"/>
                </a:lnTo>
                <a:lnTo>
                  <a:pt x="42862" y="0"/>
                </a:lnTo>
                <a:lnTo>
                  <a:pt x="45618" y="736"/>
                </a:lnTo>
                <a:lnTo>
                  <a:pt x="86182" y="11582"/>
                </a:lnTo>
                <a:lnTo>
                  <a:pt x="88938" y="12318"/>
                </a:lnTo>
                <a:lnTo>
                  <a:pt x="89230" y="13944"/>
                </a:lnTo>
                <a:lnTo>
                  <a:pt x="86842" y="15201"/>
                </a:lnTo>
                <a:lnTo>
                  <a:pt x="51549" y="337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3118753" y="4013373"/>
            <a:ext cx="90106" cy="36106"/>
          </a:xfrm>
          <a:custGeom>
            <a:avLst/>
            <a:gdLst/>
            <a:ahLst/>
            <a:cxnLst/>
            <a:rect l="l" t="t" r="r" b="b"/>
            <a:pathLst>
              <a:path w="90106" h="36106">
                <a:moveTo>
                  <a:pt x="51396" y="34391"/>
                </a:moveTo>
                <a:lnTo>
                  <a:pt x="87858" y="15265"/>
                </a:lnTo>
                <a:lnTo>
                  <a:pt x="90106" y="12319"/>
                </a:lnTo>
                <a:lnTo>
                  <a:pt x="87350" y="11582"/>
                </a:lnTo>
                <a:lnTo>
                  <a:pt x="46786" y="736"/>
                </a:lnTo>
                <a:lnTo>
                  <a:pt x="44030" y="0"/>
                </a:lnTo>
                <a:lnTo>
                  <a:pt x="39865" y="419"/>
                </a:lnTo>
                <a:lnTo>
                  <a:pt x="37464" y="1676"/>
                </a:lnTo>
                <a:lnTo>
                  <a:pt x="2184" y="20180"/>
                </a:lnTo>
                <a:lnTo>
                  <a:pt x="0" y="23088"/>
                </a:lnTo>
                <a:lnTo>
                  <a:pt x="2679" y="23863"/>
                </a:lnTo>
                <a:lnTo>
                  <a:pt x="42075" y="35331"/>
                </a:lnTo>
                <a:lnTo>
                  <a:pt x="44754" y="36106"/>
                </a:lnTo>
                <a:lnTo>
                  <a:pt x="48920" y="35687"/>
                </a:lnTo>
                <a:lnTo>
                  <a:pt x="51396" y="343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3118525" y="4013373"/>
            <a:ext cx="90551" cy="36106"/>
          </a:xfrm>
          <a:custGeom>
            <a:avLst/>
            <a:gdLst/>
            <a:ahLst/>
            <a:cxnLst/>
            <a:rect l="l" t="t" r="r" b="b"/>
            <a:pathLst>
              <a:path w="90550" h="36106">
                <a:moveTo>
                  <a:pt x="51625" y="34391"/>
                </a:moveTo>
                <a:lnTo>
                  <a:pt x="49148" y="35687"/>
                </a:lnTo>
                <a:lnTo>
                  <a:pt x="44983" y="36106"/>
                </a:lnTo>
                <a:lnTo>
                  <a:pt x="42303" y="35331"/>
                </a:lnTo>
                <a:lnTo>
                  <a:pt x="2908" y="23863"/>
                </a:lnTo>
                <a:lnTo>
                  <a:pt x="228" y="23088"/>
                </a:lnTo>
                <a:lnTo>
                  <a:pt x="0" y="21437"/>
                </a:lnTo>
                <a:lnTo>
                  <a:pt x="2412" y="20180"/>
                </a:lnTo>
                <a:lnTo>
                  <a:pt x="37693" y="1676"/>
                </a:lnTo>
                <a:lnTo>
                  <a:pt x="40093" y="419"/>
                </a:lnTo>
                <a:lnTo>
                  <a:pt x="44259" y="0"/>
                </a:lnTo>
                <a:lnTo>
                  <a:pt x="47015" y="736"/>
                </a:lnTo>
                <a:lnTo>
                  <a:pt x="87579" y="11582"/>
                </a:lnTo>
                <a:lnTo>
                  <a:pt x="90335" y="12319"/>
                </a:lnTo>
                <a:lnTo>
                  <a:pt x="90550" y="13970"/>
                </a:lnTo>
                <a:lnTo>
                  <a:pt x="88087" y="15265"/>
                </a:lnTo>
                <a:lnTo>
                  <a:pt x="51625" y="343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2836616" y="3965069"/>
            <a:ext cx="81495" cy="32994"/>
          </a:xfrm>
          <a:custGeom>
            <a:avLst/>
            <a:gdLst/>
            <a:ahLst/>
            <a:cxnLst/>
            <a:rect l="l" t="t" r="r" b="b"/>
            <a:pathLst>
              <a:path w="81495" h="32994">
                <a:moveTo>
                  <a:pt x="79908" y="15621"/>
                </a:moveTo>
                <a:lnTo>
                  <a:pt x="81495" y="13017"/>
                </a:lnTo>
                <a:lnTo>
                  <a:pt x="78828" y="12242"/>
                </a:lnTo>
                <a:lnTo>
                  <a:pt x="64249" y="8000"/>
                </a:lnTo>
                <a:lnTo>
                  <a:pt x="64249" y="23833"/>
                </a:lnTo>
                <a:lnTo>
                  <a:pt x="79908" y="156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2836133" y="3965069"/>
            <a:ext cx="82461" cy="32994"/>
          </a:xfrm>
          <a:custGeom>
            <a:avLst/>
            <a:gdLst/>
            <a:ahLst/>
            <a:cxnLst/>
            <a:rect l="l" t="t" r="r" b="b"/>
            <a:pathLst>
              <a:path w="82461" h="32994">
                <a:moveTo>
                  <a:pt x="64731" y="8000"/>
                </a:moveTo>
                <a:lnTo>
                  <a:pt x="79311" y="12242"/>
                </a:lnTo>
                <a:lnTo>
                  <a:pt x="64731" y="8000"/>
                </a:lnTo>
              </a:path>
              <a:path w="82461" h="32994">
                <a:moveTo>
                  <a:pt x="80390" y="15621"/>
                </a:moveTo>
                <a:lnTo>
                  <a:pt x="82461" y="14528"/>
                </a:lnTo>
                <a:lnTo>
                  <a:pt x="81978" y="13017"/>
                </a:lnTo>
                <a:lnTo>
                  <a:pt x="79311" y="12242"/>
                </a:lnTo>
              </a:path>
              <a:path w="82461" h="32994">
                <a:moveTo>
                  <a:pt x="64731" y="23833"/>
                </a:moveTo>
                <a:lnTo>
                  <a:pt x="80390" y="1562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2884247" y="3979348"/>
            <a:ext cx="82931" cy="33756"/>
          </a:xfrm>
          <a:custGeom>
            <a:avLst/>
            <a:gdLst/>
            <a:ahLst/>
            <a:cxnLst/>
            <a:rect l="l" t="t" r="r" b="b"/>
            <a:pathLst>
              <a:path w="82931" h="33756">
                <a:moveTo>
                  <a:pt x="47256" y="33502"/>
                </a:moveTo>
                <a:lnTo>
                  <a:pt x="49415" y="32372"/>
                </a:lnTo>
                <a:lnTo>
                  <a:pt x="81203" y="15697"/>
                </a:lnTo>
                <a:lnTo>
                  <a:pt x="82930" y="13017"/>
                </a:lnTo>
                <a:lnTo>
                  <a:pt x="80276" y="12242"/>
                </a:lnTo>
                <a:lnTo>
                  <a:pt x="40868" y="774"/>
                </a:lnTo>
                <a:lnTo>
                  <a:pt x="38201" y="0"/>
                </a:lnTo>
                <a:lnTo>
                  <a:pt x="34353" y="253"/>
                </a:lnTo>
                <a:lnTo>
                  <a:pt x="32270" y="1346"/>
                </a:lnTo>
                <a:lnTo>
                  <a:pt x="16617" y="9555"/>
                </a:lnTo>
                <a:lnTo>
                  <a:pt x="16617" y="25295"/>
                </a:lnTo>
                <a:lnTo>
                  <a:pt x="40817" y="32931"/>
                </a:lnTo>
                <a:lnTo>
                  <a:pt x="43408" y="33756"/>
                </a:lnTo>
                <a:lnTo>
                  <a:pt x="47256" y="335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2883814" y="3979348"/>
            <a:ext cx="83794" cy="33756"/>
          </a:xfrm>
          <a:custGeom>
            <a:avLst/>
            <a:gdLst/>
            <a:ahLst/>
            <a:cxnLst/>
            <a:rect l="l" t="t" r="r" b="b"/>
            <a:pathLst>
              <a:path w="83794" h="33756">
                <a:moveTo>
                  <a:pt x="47688" y="33502"/>
                </a:moveTo>
                <a:lnTo>
                  <a:pt x="49847" y="32372"/>
                </a:lnTo>
              </a:path>
              <a:path w="83794" h="33756">
                <a:moveTo>
                  <a:pt x="17049" y="25295"/>
                </a:moveTo>
                <a:lnTo>
                  <a:pt x="41249" y="32931"/>
                </a:lnTo>
                <a:lnTo>
                  <a:pt x="43840" y="33756"/>
                </a:lnTo>
                <a:lnTo>
                  <a:pt x="47688" y="33502"/>
                </a:lnTo>
              </a:path>
              <a:path w="83794" h="33756">
                <a:moveTo>
                  <a:pt x="32702" y="1346"/>
                </a:moveTo>
                <a:lnTo>
                  <a:pt x="17049" y="9555"/>
                </a:lnTo>
              </a:path>
              <a:path w="83794" h="33756">
                <a:moveTo>
                  <a:pt x="17049" y="9556"/>
                </a:moveTo>
                <a:lnTo>
                  <a:pt x="32702" y="1346"/>
                </a:lnTo>
              </a:path>
              <a:path w="83794" h="33756">
                <a:moveTo>
                  <a:pt x="41300" y="774"/>
                </a:moveTo>
                <a:lnTo>
                  <a:pt x="38633" y="0"/>
                </a:lnTo>
                <a:lnTo>
                  <a:pt x="34785" y="253"/>
                </a:lnTo>
                <a:lnTo>
                  <a:pt x="32702" y="1346"/>
                </a:lnTo>
              </a:path>
              <a:path w="83794" h="33756">
                <a:moveTo>
                  <a:pt x="41300" y="775"/>
                </a:moveTo>
                <a:lnTo>
                  <a:pt x="80708" y="12242"/>
                </a:lnTo>
                <a:lnTo>
                  <a:pt x="41300" y="774"/>
                </a:lnTo>
              </a:path>
              <a:path w="83794" h="33756">
                <a:moveTo>
                  <a:pt x="81635" y="15697"/>
                </a:moveTo>
                <a:lnTo>
                  <a:pt x="83794" y="14579"/>
                </a:lnTo>
                <a:lnTo>
                  <a:pt x="83362" y="13017"/>
                </a:lnTo>
                <a:lnTo>
                  <a:pt x="80708" y="12242"/>
                </a:lnTo>
              </a:path>
              <a:path w="83794" h="33756">
                <a:moveTo>
                  <a:pt x="49847" y="32372"/>
                </a:moveTo>
                <a:lnTo>
                  <a:pt x="81635" y="156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2931852" y="3993628"/>
            <a:ext cx="84416" cy="34518"/>
          </a:xfrm>
          <a:custGeom>
            <a:avLst/>
            <a:gdLst/>
            <a:ahLst/>
            <a:cxnLst/>
            <a:rect l="l" t="t" r="r" b="b"/>
            <a:pathLst>
              <a:path w="84416" h="34518">
                <a:moveTo>
                  <a:pt x="49580" y="33058"/>
                </a:moveTo>
                <a:lnTo>
                  <a:pt x="82524" y="15773"/>
                </a:lnTo>
                <a:lnTo>
                  <a:pt x="84416" y="13017"/>
                </a:lnTo>
                <a:lnTo>
                  <a:pt x="81749" y="12242"/>
                </a:lnTo>
                <a:lnTo>
                  <a:pt x="42341" y="774"/>
                </a:lnTo>
                <a:lnTo>
                  <a:pt x="39674" y="0"/>
                </a:lnTo>
                <a:lnTo>
                  <a:pt x="35750" y="292"/>
                </a:lnTo>
                <a:lnTo>
                  <a:pt x="33604" y="1422"/>
                </a:lnTo>
                <a:lnTo>
                  <a:pt x="1803" y="18097"/>
                </a:lnTo>
                <a:lnTo>
                  <a:pt x="0" y="20802"/>
                </a:lnTo>
                <a:lnTo>
                  <a:pt x="2603" y="21615"/>
                </a:lnTo>
                <a:lnTo>
                  <a:pt x="40830" y="33705"/>
                </a:lnTo>
                <a:lnTo>
                  <a:pt x="43421" y="34518"/>
                </a:lnTo>
                <a:lnTo>
                  <a:pt x="47332" y="34226"/>
                </a:lnTo>
                <a:lnTo>
                  <a:pt x="49580" y="330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2931510" y="3993628"/>
            <a:ext cx="85115" cy="34518"/>
          </a:xfrm>
          <a:custGeom>
            <a:avLst/>
            <a:gdLst/>
            <a:ahLst/>
            <a:cxnLst/>
            <a:rect l="l" t="t" r="r" b="b"/>
            <a:pathLst>
              <a:path w="85115" h="34518">
                <a:moveTo>
                  <a:pt x="49923" y="33058"/>
                </a:moveTo>
                <a:lnTo>
                  <a:pt x="47675" y="34226"/>
                </a:lnTo>
                <a:lnTo>
                  <a:pt x="43764" y="34518"/>
                </a:lnTo>
                <a:lnTo>
                  <a:pt x="41173" y="33705"/>
                </a:lnTo>
                <a:lnTo>
                  <a:pt x="2946" y="21615"/>
                </a:lnTo>
                <a:lnTo>
                  <a:pt x="342" y="20802"/>
                </a:lnTo>
                <a:lnTo>
                  <a:pt x="0" y="19227"/>
                </a:lnTo>
                <a:lnTo>
                  <a:pt x="2146" y="18097"/>
                </a:lnTo>
                <a:lnTo>
                  <a:pt x="33947" y="1422"/>
                </a:lnTo>
                <a:lnTo>
                  <a:pt x="36093" y="292"/>
                </a:lnTo>
                <a:lnTo>
                  <a:pt x="40017" y="0"/>
                </a:lnTo>
                <a:lnTo>
                  <a:pt x="42684" y="774"/>
                </a:lnTo>
                <a:lnTo>
                  <a:pt x="82092" y="12242"/>
                </a:lnTo>
                <a:lnTo>
                  <a:pt x="84759" y="13017"/>
                </a:lnTo>
                <a:lnTo>
                  <a:pt x="85115" y="14605"/>
                </a:lnTo>
                <a:lnTo>
                  <a:pt x="82867" y="15773"/>
                </a:lnTo>
                <a:lnTo>
                  <a:pt x="49923" y="3305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2979493" y="4007900"/>
            <a:ext cx="85852" cy="35293"/>
          </a:xfrm>
          <a:custGeom>
            <a:avLst/>
            <a:gdLst/>
            <a:ahLst/>
            <a:cxnLst/>
            <a:rect l="l" t="t" r="r" b="b"/>
            <a:pathLst>
              <a:path w="85851" h="35293">
                <a:moveTo>
                  <a:pt x="49707" y="33756"/>
                </a:moveTo>
                <a:lnTo>
                  <a:pt x="83832" y="15849"/>
                </a:lnTo>
                <a:lnTo>
                  <a:pt x="85852" y="13030"/>
                </a:lnTo>
                <a:lnTo>
                  <a:pt x="83185" y="12255"/>
                </a:lnTo>
                <a:lnTo>
                  <a:pt x="43776" y="787"/>
                </a:lnTo>
                <a:lnTo>
                  <a:pt x="41109" y="0"/>
                </a:lnTo>
                <a:lnTo>
                  <a:pt x="37122" y="330"/>
                </a:lnTo>
                <a:lnTo>
                  <a:pt x="34886" y="1498"/>
                </a:lnTo>
                <a:lnTo>
                  <a:pt x="1943" y="18783"/>
                </a:lnTo>
                <a:lnTo>
                  <a:pt x="0" y="21577"/>
                </a:lnTo>
                <a:lnTo>
                  <a:pt x="2590" y="22390"/>
                </a:lnTo>
                <a:lnTo>
                  <a:pt x="40805" y="34467"/>
                </a:lnTo>
                <a:lnTo>
                  <a:pt x="43408" y="35293"/>
                </a:lnTo>
                <a:lnTo>
                  <a:pt x="47383" y="34963"/>
                </a:lnTo>
                <a:lnTo>
                  <a:pt x="49707" y="337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2979189" y="4007900"/>
            <a:ext cx="86448" cy="35293"/>
          </a:xfrm>
          <a:custGeom>
            <a:avLst/>
            <a:gdLst/>
            <a:ahLst/>
            <a:cxnLst/>
            <a:rect l="l" t="t" r="r" b="b"/>
            <a:pathLst>
              <a:path w="86448" h="35293">
                <a:moveTo>
                  <a:pt x="50012" y="33756"/>
                </a:moveTo>
                <a:lnTo>
                  <a:pt x="47688" y="34963"/>
                </a:lnTo>
                <a:lnTo>
                  <a:pt x="43713" y="35293"/>
                </a:lnTo>
                <a:lnTo>
                  <a:pt x="41109" y="34467"/>
                </a:lnTo>
                <a:lnTo>
                  <a:pt x="2895" y="22390"/>
                </a:lnTo>
                <a:lnTo>
                  <a:pt x="304" y="21577"/>
                </a:lnTo>
                <a:lnTo>
                  <a:pt x="0" y="19964"/>
                </a:lnTo>
                <a:lnTo>
                  <a:pt x="2247" y="18783"/>
                </a:lnTo>
                <a:lnTo>
                  <a:pt x="35191" y="1498"/>
                </a:lnTo>
                <a:lnTo>
                  <a:pt x="37426" y="330"/>
                </a:lnTo>
                <a:lnTo>
                  <a:pt x="41414" y="0"/>
                </a:lnTo>
                <a:lnTo>
                  <a:pt x="44081" y="787"/>
                </a:lnTo>
                <a:lnTo>
                  <a:pt x="83489" y="12255"/>
                </a:lnTo>
                <a:lnTo>
                  <a:pt x="86156" y="13030"/>
                </a:lnTo>
                <a:lnTo>
                  <a:pt x="86448" y="14643"/>
                </a:lnTo>
                <a:lnTo>
                  <a:pt x="84137" y="15849"/>
                </a:lnTo>
                <a:lnTo>
                  <a:pt x="50012" y="337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3027099" y="4022191"/>
            <a:ext cx="87325" cy="36042"/>
          </a:xfrm>
          <a:custGeom>
            <a:avLst/>
            <a:gdLst/>
            <a:ahLst/>
            <a:cxnLst/>
            <a:rect l="l" t="t" r="r" b="b"/>
            <a:pathLst>
              <a:path w="87325" h="36042">
                <a:moveTo>
                  <a:pt x="49860" y="34429"/>
                </a:moveTo>
                <a:lnTo>
                  <a:pt x="85153" y="15913"/>
                </a:lnTo>
                <a:lnTo>
                  <a:pt x="87325" y="13017"/>
                </a:lnTo>
                <a:lnTo>
                  <a:pt x="84658" y="12242"/>
                </a:lnTo>
                <a:lnTo>
                  <a:pt x="45250" y="774"/>
                </a:lnTo>
                <a:lnTo>
                  <a:pt x="42570" y="0"/>
                </a:lnTo>
                <a:lnTo>
                  <a:pt x="38544" y="342"/>
                </a:lnTo>
                <a:lnTo>
                  <a:pt x="36220" y="1562"/>
                </a:lnTo>
                <a:lnTo>
                  <a:pt x="2108" y="19469"/>
                </a:lnTo>
                <a:lnTo>
                  <a:pt x="0" y="22326"/>
                </a:lnTo>
                <a:lnTo>
                  <a:pt x="2603" y="23139"/>
                </a:lnTo>
                <a:lnTo>
                  <a:pt x="40830" y="35229"/>
                </a:lnTo>
                <a:lnTo>
                  <a:pt x="43421" y="36042"/>
                </a:lnTo>
                <a:lnTo>
                  <a:pt x="47472" y="35687"/>
                </a:lnTo>
                <a:lnTo>
                  <a:pt x="49860" y="344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3026883" y="4022191"/>
            <a:ext cx="87769" cy="36042"/>
          </a:xfrm>
          <a:custGeom>
            <a:avLst/>
            <a:gdLst/>
            <a:ahLst/>
            <a:cxnLst/>
            <a:rect l="l" t="t" r="r" b="b"/>
            <a:pathLst>
              <a:path w="87769" h="36042">
                <a:moveTo>
                  <a:pt x="50076" y="34429"/>
                </a:moveTo>
                <a:lnTo>
                  <a:pt x="47688" y="35687"/>
                </a:lnTo>
                <a:lnTo>
                  <a:pt x="43637" y="36042"/>
                </a:lnTo>
                <a:lnTo>
                  <a:pt x="41046" y="35229"/>
                </a:lnTo>
                <a:lnTo>
                  <a:pt x="2819" y="23139"/>
                </a:lnTo>
                <a:lnTo>
                  <a:pt x="215" y="22326"/>
                </a:lnTo>
                <a:lnTo>
                  <a:pt x="0" y="20675"/>
                </a:lnTo>
                <a:lnTo>
                  <a:pt x="2324" y="19469"/>
                </a:lnTo>
                <a:lnTo>
                  <a:pt x="36436" y="1562"/>
                </a:lnTo>
                <a:lnTo>
                  <a:pt x="38760" y="342"/>
                </a:lnTo>
                <a:lnTo>
                  <a:pt x="42786" y="0"/>
                </a:lnTo>
                <a:lnTo>
                  <a:pt x="45465" y="774"/>
                </a:lnTo>
                <a:lnTo>
                  <a:pt x="84874" y="12242"/>
                </a:lnTo>
                <a:lnTo>
                  <a:pt x="87541" y="13017"/>
                </a:lnTo>
                <a:lnTo>
                  <a:pt x="87769" y="14655"/>
                </a:lnTo>
                <a:lnTo>
                  <a:pt x="85369" y="15913"/>
                </a:lnTo>
                <a:lnTo>
                  <a:pt x="50076" y="344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3074734" y="4036463"/>
            <a:ext cx="88773" cy="36817"/>
          </a:xfrm>
          <a:custGeom>
            <a:avLst/>
            <a:gdLst/>
            <a:ahLst/>
            <a:cxnLst/>
            <a:rect l="l" t="t" r="r" b="b"/>
            <a:pathLst>
              <a:path w="88773" h="36817">
                <a:moveTo>
                  <a:pt x="49999" y="35128"/>
                </a:moveTo>
                <a:lnTo>
                  <a:pt x="86461" y="16002"/>
                </a:lnTo>
                <a:lnTo>
                  <a:pt x="88772" y="13017"/>
                </a:lnTo>
                <a:lnTo>
                  <a:pt x="86093" y="12242"/>
                </a:lnTo>
                <a:lnTo>
                  <a:pt x="46697" y="787"/>
                </a:lnTo>
                <a:lnTo>
                  <a:pt x="44018" y="0"/>
                </a:lnTo>
                <a:lnTo>
                  <a:pt x="39916" y="393"/>
                </a:lnTo>
                <a:lnTo>
                  <a:pt x="37515" y="1638"/>
                </a:lnTo>
                <a:lnTo>
                  <a:pt x="2222" y="20154"/>
                </a:lnTo>
                <a:lnTo>
                  <a:pt x="0" y="23101"/>
                </a:lnTo>
                <a:lnTo>
                  <a:pt x="2578" y="23914"/>
                </a:lnTo>
                <a:lnTo>
                  <a:pt x="40830" y="35991"/>
                </a:lnTo>
                <a:lnTo>
                  <a:pt x="43408" y="36817"/>
                </a:lnTo>
                <a:lnTo>
                  <a:pt x="47523" y="36423"/>
                </a:lnTo>
                <a:lnTo>
                  <a:pt x="49999" y="351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3074569" y="4036463"/>
            <a:ext cx="89103" cy="36817"/>
          </a:xfrm>
          <a:custGeom>
            <a:avLst/>
            <a:gdLst/>
            <a:ahLst/>
            <a:cxnLst/>
            <a:rect l="l" t="t" r="r" b="b"/>
            <a:pathLst>
              <a:path w="89103" h="36817">
                <a:moveTo>
                  <a:pt x="50165" y="35128"/>
                </a:moveTo>
                <a:lnTo>
                  <a:pt x="47688" y="36423"/>
                </a:lnTo>
                <a:lnTo>
                  <a:pt x="43573" y="36817"/>
                </a:lnTo>
                <a:lnTo>
                  <a:pt x="40995" y="35991"/>
                </a:lnTo>
                <a:lnTo>
                  <a:pt x="2743" y="23914"/>
                </a:lnTo>
                <a:lnTo>
                  <a:pt x="165" y="23101"/>
                </a:lnTo>
                <a:lnTo>
                  <a:pt x="0" y="21412"/>
                </a:lnTo>
                <a:lnTo>
                  <a:pt x="2387" y="20154"/>
                </a:lnTo>
                <a:lnTo>
                  <a:pt x="37680" y="1638"/>
                </a:lnTo>
                <a:lnTo>
                  <a:pt x="40081" y="393"/>
                </a:lnTo>
                <a:lnTo>
                  <a:pt x="44183" y="0"/>
                </a:lnTo>
                <a:lnTo>
                  <a:pt x="46863" y="787"/>
                </a:lnTo>
                <a:lnTo>
                  <a:pt x="86258" y="12242"/>
                </a:lnTo>
                <a:lnTo>
                  <a:pt x="88938" y="13017"/>
                </a:lnTo>
                <a:lnTo>
                  <a:pt x="89103" y="14706"/>
                </a:lnTo>
                <a:lnTo>
                  <a:pt x="86626" y="16002"/>
                </a:lnTo>
                <a:lnTo>
                  <a:pt x="50165" y="351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2845669" y="3999391"/>
            <a:ext cx="81991" cy="34442"/>
          </a:xfrm>
          <a:custGeom>
            <a:avLst/>
            <a:gdLst/>
            <a:ahLst/>
            <a:cxnLst/>
            <a:rect l="l" t="t" r="r" b="b"/>
            <a:pathLst>
              <a:path w="81991" h="34442">
                <a:moveTo>
                  <a:pt x="80175" y="16433"/>
                </a:moveTo>
                <a:lnTo>
                  <a:pt x="81991" y="13715"/>
                </a:lnTo>
                <a:lnTo>
                  <a:pt x="79387" y="12890"/>
                </a:lnTo>
                <a:lnTo>
                  <a:pt x="55195" y="5257"/>
                </a:lnTo>
                <a:lnTo>
                  <a:pt x="55195" y="29532"/>
                </a:lnTo>
                <a:lnTo>
                  <a:pt x="80175" y="164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2845668" y="3999391"/>
            <a:ext cx="82346" cy="34442"/>
          </a:xfrm>
          <a:custGeom>
            <a:avLst/>
            <a:gdLst/>
            <a:ahLst/>
            <a:cxnLst/>
            <a:rect l="l" t="t" r="r" b="b"/>
            <a:pathLst>
              <a:path w="82346" h="34442">
                <a:moveTo>
                  <a:pt x="79387" y="12890"/>
                </a:moveTo>
                <a:lnTo>
                  <a:pt x="55195" y="5257"/>
                </a:lnTo>
              </a:path>
              <a:path w="82346" h="34442">
                <a:moveTo>
                  <a:pt x="80175" y="16433"/>
                </a:moveTo>
                <a:lnTo>
                  <a:pt x="82346" y="15290"/>
                </a:lnTo>
                <a:lnTo>
                  <a:pt x="81991" y="13715"/>
                </a:lnTo>
                <a:lnTo>
                  <a:pt x="79387" y="12890"/>
                </a:lnTo>
              </a:path>
              <a:path w="82346" h="34442">
                <a:moveTo>
                  <a:pt x="55195" y="29532"/>
                </a:moveTo>
                <a:lnTo>
                  <a:pt x="80175" y="1643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2891908" y="4014435"/>
            <a:ext cx="83362" cy="35204"/>
          </a:xfrm>
          <a:custGeom>
            <a:avLst/>
            <a:gdLst/>
            <a:ahLst/>
            <a:cxnLst/>
            <a:rect l="l" t="t" r="r" b="b"/>
            <a:pathLst>
              <a:path w="83362" h="35204">
                <a:moveTo>
                  <a:pt x="46228" y="34963"/>
                </a:moveTo>
                <a:lnTo>
                  <a:pt x="48463" y="33782"/>
                </a:lnTo>
                <a:lnTo>
                  <a:pt x="81419" y="16497"/>
                </a:lnTo>
                <a:lnTo>
                  <a:pt x="83362" y="13716"/>
                </a:lnTo>
                <a:lnTo>
                  <a:pt x="80772" y="12890"/>
                </a:lnTo>
                <a:lnTo>
                  <a:pt x="42545" y="812"/>
                </a:lnTo>
                <a:lnTo>
                  <a:pt x="39954" y="0"/>
                </a:lnTo>
                <a:lnTo>
                  <a:pt x="36106" y="241"/>
                </a:lnTo>
                <a:lnTo>
                  <a:pt x="33934" y="1384"/>
                </a:lnTo>
                <a:lnTo>
                  <a:pt x="8956" y="14482"/>
                </a:lnTo>
                <a:lnTo>
                  <a:pt x="8956" y="23775"/>
                </a:lnTo>
                <a:lnTo>
                  <a:pt x="39865" y="34353"/>
                </a:lnTo>
                <a:lnTo>
                  <a:pt x="42379" y="35204"/>
                </a:lnTo>
                <a:lnTo>
                  <a:pt x="46228" y="349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2891908" y="4014435"/>
            <a:ext cx="83654" cy="35204"/>
          </a:xfrm>
          <a:custGeom>
            <a:avLst/>
            <a:gdLst/>
            <a:ahLst/>
            <a:cxnLst/>
            <a:rect l="l" t="t" r="r" b="b"/>
            <a:pathLst>
              <a:path w="83654" h="35204">
                <a:moveTo>
                  <a:pt x="46228" y="34963"/>
                </a:moveTo>
                <a:lnTo>
                  <a:pt x="48463" y="33782"/>
                </a:lnTo>
              </a:path>
              <a:path w="83654" h="35204">
                <a:moveTo>
                  <a:pt x="8956" y="23775"/>
                </a:moveTo>
                <a:lnTo>
                  <a:pt x="39865" y="34353"/>
                </a:lnTo>
                <a:lnTo>
                  <a:pt x="42379" y="35204"/>
                </a:lnTo>
                <a:lnTo>
                  <a:pt x="46228" y="34963"/>
                </a:lnTo>
              </a:path>
              <a:path w="83654" h="35204">
                <a:moveTo>
                  <a:pt x="33934" y="1384"/>
                </a:moveTo>
                <a:lnTo>
                  <a:pt x="8956" y="14482"/>
                </a:lnTo>
              </a:path>
              <a:path w="83654" h="35204">
                <a:moveTo>
                  <a:pt x="8956" y="14483"/>
                </a:moveTo>
                <a:lnTo>
                  <a:pt x="33934" y="1384"/>
                </a:lnTo>
              </a:path>
              <a:path w="83654" h="35204">
                <a:moveTo>
                  <a:pt x="42545" y="812"/>
                </a:moveTo>
                <a:lnTo>
                  <a:pt x="39954" y="0"/>
                </a:lnTo>
                <a:lnTo>
                  <a:pt x="36106" y="241"/>
                </a:lnTo>
                <a:lnTo>
                  <a:pt x="33934" y="1384"/>
                </a:lnTo>
              </a:path>
              <a:path w="83654" h="35204">
                <a:moveTo>
                  <a:pt x="81419" y="16497"/>
                </a:moveTo>
                <a:lnTo>
                  <a:pt x="83654" y="15328"/>
                </a:lnTo>
                <a:lnTo>
                  <a:pt x="83362" y="13716"/>
                </a:lnTo>
                <a:lnTo>
                  <a:pt x="80772" y="12890"/>
                </a:lnTo>
                <a:lnTo>
                  <a:pt x="42545" y="812"/>
                </a:lnTo>
              </a:path>
              <a:path w="83654" h="35204">
                <a:moveTo>
                  <a:pt x="48463" y="33782"/>
                </a:moveTo>
                <a:lnTo>
                  <a:pt x="81419" y="164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2938142" y="4029476"/>
            <a:ext cx="84759" cy="35979"/>
          </a:xfrm>
          <a:custGeom>
            <a:avLst/>
            <a:gdLst/>
            <a:ahLst/>
            <a:cxnLst/>
            <a:rect l="l" t="t" r="r" b="b"/>
            <a:pathLst>
              <a:path w="84759" h="35979">
                <a:moveTo>
                  <a:pt x="48539" y="34480"/>
                </a:moveTo>
                <a:lnTo>
                  <a:pt x="82664" y="16573"/>
                </a:lnTo>
                <a:lnTo>
                  <a:pt x="84759" y="13715"/>
                </a:lnTo>
                <a:lnTo>
                  <a:pt x="82156" y="12890"/>
                </a:lnTo>
                <a:lnTo>
                  <a:pt x="43942" y="812"/>
                </a:lnTo>
                <a:lnTo>
                  <a:pt x="41351" y="0"/>
                </a:lnTo>
                <a:lnTo>
                  <a:pt x="37426" y="279"/>
                </a:lnTo>
                <a:lnTo>
                  <a:pt x="35191" y="1460"/>
                </a:lnTo>
                <a:lnTo>
                  <a:pt x="2235" y="18745"/>
                </a:lnTo>
                <a:lnTo>
                  <a:pt x="0" y="19926"/>
                </a:lnTo>
                <a:lnTo>
                  <a:pt x="2730" y="22428"/>
                </a:lnTo>
                <a:lnTo>
                  <a:pt x="39801" y="35115"/>
                </a:lnTo>
                <a:lnTo>
                  <a:pt x="42303" y="35979"/>
                </a:lnTo>
                <a:lnTo>
                  <a:pt x="46228" y="35686"/>
                </a:lnTo>
                <a:lnTo>
                  <a:pt x="48539" y="344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2938141" y="4029476"/>
            <a:ext cx="84988" cy="35979"/>
          </a:xfrm>
          <a:custGeom>
            <a:avLst/>
            <a:gdLst/>
            <a:ahLst/>
            <a:cxnLst/>
            <a:rect l="l" t="t" r="r" b="b"/>
            <a:pathLst>
              <a:path w="84988" h="35979">
                <a:moveTo>
                  <a:pt x="48539" y="34480"/>
                </a:moveTo>
                <a:lnTo>
                  <a:pt x="46228" y="35686"/>
                </a:lnTo>
                <a:lnTo>
                  <a:pt x="42303" y="35979"/>
                </a:lnTo>
                <a:lnTo>
                  <a:pt x="39801" y="35115"/>
                </a:lnTo>
                <a:lnTo>
                  <a:pt x="2730" y="22428"/>
                </a:lnTo>
                <a:lnTo>
                  <a:pt x="215" y="21564"/>
                </a:lnTo>
                <a:lnTo>
                  <a:pt x="0" y="19926"/>
                </a:lnTo>
                <a:lnTo>
                  <a:pt x="2235" y="18745"/>
                </a:lnTo>
                <a:lnTo>
                  <a:pt x="35191" y="1460"/>
                </a:lnTo>
                <a:lnTo>
                  <a:pt x="37426" y="279"/>
                </a:lnTo>
                <a:lnTo>
                  <a:pt x="41351" y="0"/>
                </a:lnTo>
                <a:lnTo>
                  <a:pt x="43942" y="812"/>
                </a:lnTo>
                <a:lnTo>
                  <a:pt x="82156" y="12890"/>
                </a:lnTo>
                <a:lnTo>
                  <a:pt x="84759" y="13715"/>
                </a:lnTo>
                <a:lnTo>
                  <a:pt x="84988" y="15366"/>
                </a:lnTo>
                <a:lnTo>
                  <a:pt x="82664" y="16573"/>
                </a:lnTo>
                <a:lnTo>
                  <a:pt x="48539" y="344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2984369" y="4044515"/>
            <a:ext cx="86156" cy="36741"/>
          </a:xfrm>
          <a:custGeom>
            <a:avLst/>
            <a:gdLst/>
            <a:ahLst/>
            <a:cxnLst/>
            <a:rect l="l" t="t" r="r" b="b"/>
            <a:pathLst>
              <a:path w="86156" h="36741">
                <a:moveTo>
                  <a:pt x="48628" y="35166"/>
                </a:moveTo>
                <a:lnTo>
                  <a:pt x="83934" y="16649"/>
                </a:lnTo>
                <a:lnTo>
                  <a:pt x="86156" y="13716"/>
                </a:lnTo>
                <a:lnTo>
                  <a:pt x="83553" y="12903"/>
                </a:lnTo>
                <a:lnTo>
                  <a:pt x="45326" y="825"/>
                </a:lnTo>
                <a:lnTo>
                  <a:pt x="42735" y="0"/>
                </a:lnTo>
                <a:lnTo>
                  <a:pt x="38760" y="330"/>
                </a:lnTo>
                <a:lnTo>
                  <a:pt x="36436" y="1536"/>
                </a:lnTo>
                <a:lnTo>
                  <a:pt x="2311" y="19443"/>
                </a:lnTo>
                <a:lnTo>
                  <a:pt x="0" y="20650"/>
                </a:lnTo>
                <a:lnTo>
                  <a:pt x="2679" y="23190"/>
                </a:lnTo>
                <a:lnTo>
                  <a:pt x="39751" y="35877"/>
                </a:lnTo>
                <a:lnTo>
                  <a:pt x="42252" y="36741"/>
                </a:lnTo>
                <a:lnTo>
                  <a:pt x="46240" y="36410"/>
                </a:lnTo>
                <a:lnTo>
                  <a:pt x="48628" y="351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2984370" y="4044515"/>
            <a:ext cx="86321" cy="36741"/>
          </a:xfrm>
          <a:custGeom>
            <a:avLst/>
            <a:gdLst/>
            <a:ahLst/>
            <a:cxnLst/>
            <a:rect l="l" t="t" r="r" b="b"/>
            <a:pathLst>
              <a:path w="86321" h="36741">
                <a:moveTo>
                  <a:pt x="48628" y="35166"/>
                </a:moveTo>
                <a:lnTo>
                  <a:pt x="46240" y="36410"/>
                </a:lnTo>
                <a:lnTo>
                  <a:pt x="42252" y="36741"/>
                </a:lnTo>
                <a:lnTo>
                  <a:pt x="39751" y="35877"/>
                </a:lnTo>
                <a:lnTo>
                  <a:pt x="2679" y="23190"/>
                </a:lnTo>
                <a:lnTo>
                  <a:pt x="165" y="22326"/>
                </a:lnTo>
                <a:lnTo>
                  <a:pt x="0" y="20650"/>
                </a:lnTo>
                <a:lnTo>
                  <a:pt x="2311" y="19443"/>
                </a:lnTo>
                <a:lnTo>
                  <a:pt x="36436" y="1536"/>
                </a:lnTo>
                <a:lnTo>
                  <a:pt x="38760" y="330"/>
                </a:lnTo>
                <a:lnTo>
                  <a:pt x="42735" y="0"/>
                </a:lnTo>
                <a:lnTo>
                  <a:pt x="45326" y="825"/>
                </a:lnTo>
                <a:lnTo>
                  <a:pt x="83553" y="12903"/>
                </a:lnTo>
                <a:lnTo>
                  <a:pt x="86156" y="13716"/>
                </a:lnTo>
                <a:lnTo>
                  <a:pt x="86321" y="15392"/>
                </a:lnTo>
                <a:lnTo>
                  <a:pt x="83934" y="16649"/>
                </a:lnTo>
                <a:lnTo>
                  <a:pt x="48628" y="351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3030607" y="4059558"/>
            <a:ext cx="87541" cy="37503"/>
          </a:xfrm>
          <a:custGeom>
            <a:avLst/>
            <a:gdLst/>
            <a:ahLst/>
            <a:cxnLst/>
            <a:rect l="l" t="t" r="r" b="b"/>
            <a:pathLst>
              <a:path w="87541" h="37503">
                <a:moveTo>
                  <a:pt x="48704" y="35852"/>
                </a:moveTo>
                <a:lnTo>
                  <a:pt x="85153" y="16725"/>
                </a:lnTo>
                <a:lnTo>
                  <a:pt x="87541" y="13715"/>
                </a:lnTo>
                <a:lnTo>
                  <a:pt x="84950" y="12890"/>
                </a:lnTo>
                <a:lnTo>
                  <a:pt x="46710" y="825"/>
                </a:lnTo>
                <a:lnTo>
                  <a:pt x="44119" y="0"/>
                </a:lnTo>
                <a:lnTo>
                  <a:pt x="40081" y="355"/>
                </a:lnTo>
                <a:lnTo>
                  <a:pt x="37693" y="1600"/>
                </a:lnTo>
                <a:lnTo>
                  <a:pt x="2387" y="20129"/>
                </a:lnTo>
                <a:lnTo>
                  <a:pt x="0" y="21374"/>
                </a:lnTo>
                <a:lnTo>
                  <a:pt x="2603" y="23952"/>
                </a:lnTo>
                <a:lnTo>
                  <a:pt x="39674" y="36639"/>
                </a:lnTo>
                <a:lnTo>
                  <a:pt x="42189" y="37503"/>
                </a:lnTo>
                <a:lnTo>
                  <a:pt x="46228" y="37147"/>
                </a:lnTo>
                <a:lnTo>
                  <a:pt x="48704" y="358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3030606" y="4059558"/>
            <a:ext cx="87642" cy="37503"/>
          </a:xfrm>
          <a:custGeom>
            <a:avLst/>
            <a:gdLst/>
            <a:ahLst/>
            <a:cxnLst/>
            <a:rect l="l" t="t" r="r" b="b"/>
            <a:pathLst>
              <a:path w="87642" h="37503">
                <a:moveTo>
                  <a:pt x="48704" y="35852"/>
                </a:moveTo>
                <a:lnTo>
                  <a:pt x="46228" y="37147"/>
                </a:lnTo>
                <a:lnTo>
                  <a:pt x="42189" y="37503"/>
                </a:lnTo>
                <a:lnTo>
                  <a:pt x="39674" y="36639"/>
                </a:lnTo>
                <a:lnTo>
                  <a:pt x="2603" y="23952"/>
                </a:lnTo>
                <a:lnTo>
                  <a:pt x="101" y="23088"/>
                </a:lnTo>
                <a:lnTo>
                  <a:pt x="0" y="21374"/>
                </a:lnTo>
                <a:lnTo>
                  <a:pt x="2387" y="20129"/>
                </a:lnTo>
                <a:lnTo>
                  <a:pt x="37693" y="1600"/>
                </a:lnTo>
                <a:lnTo>
                  <a:pt x="40081" y="355"/>
                </a:lnTo>
                <a:lnTo>
                  <a:pt x="44119" y="0"/>
                </a:lnTo>
                <a:lnTo>
                  <a:pt x="46710" y="825"/>
                </a:lnTo>
                <a:lnTo>
                  <a:pt x="84950" y="12890"/>
                </a:lnTo>
                <a:lnTo>
                  <a:pt x="87541" y="13715"/>
                </a:lnTo>
                <a:lnTo>
                  <a:pt x="87642" y="15430"/>
                </a:lnTo>
                <a:lnTo>
                  <a:pt x="85153" y="16725"/>
                </a:lnTo>
                <a:lnTo>
                  <a:pt x="48704" y="358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2852305" y="4035236"/>
            <a:ext cx="82207" cy="35915"/>
          </a:xfrm>
          <a:custGeom>
            <a:avLst/>
            <a:gdLst/>
            <a:ahLst/>
            <a:cxnLst/>
            <a:rect l="l" t="t" r="r" b="b"/>
            <a:pathLst>
              <a:path w="82207" h="35915">
                <a:moveTo>
                  <a:pt x="79971" y="17233"/>
                </a:moveTo>
                <a:lnTo>
                  <a:pt x="82207" y="16065"/>
                </a:lnTo>
                <a:lnTo>
                  <a:pt x="79463" y="13550"/>
                </a:lnTo>
                <a:lnTo>
                  <a:pt x="48559" y="2970"/>
                </a:lnTo>
                <a:lnTo>
                  <a:pt x="48559" y="33708"/>
                </a:lnTo>
                <a:lnTo>
                  <a:pt x="79971" y="172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2852305" y="4035236"/>
            <a:ext cx="82207" cy="35915"/>
          </a:xfrm>
          <a:custGeom>
            <a:avLst/>
            <a:gdLst/>
            <a:ahLst/>
            <a:cxnLst/>
            <a:rect l="l" t="t" r="r" b="b"/>
            <a:pathLst>
              <a:path w="82207" h="35915">
                <a:moveTo>
                  <a:pt x="48559" y="2971"/>
                </a:moveTo>
                <a:lnTo>
                  <a:pt x="79463" y="13550"/>
                </a:lnTo>
                <a:lnTo>
                  <a:pt x="48559" y="2970"/>
                </a:lnTo>
              </a:path>
              <a:path w="82207" h="35915">
                <a:moveTo>
                  <a:pt x="79971" y="17233"/>
                </a:moveTo>
                <a:lnTo>
                  <a:pt x="82207" y="16065"/>
                </a:lnTo>
                <a:lnTo>
                  <a:pt x="81978" y="14414"/>
                </a:lnTo>
                <a:lnTo>
                  <a:pt x="79463" y="13550"/>
                </a:lnTo>
              </a:path>
              <a:path w="82207" h="35915">
                <a:moveTo>
                  <a:pt x="48559" y="33708"/>
                </a:moveTo>
                <a:lnTo>
                  <a:pt x="79971" y="1723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2897083" y="4051044"/>
            <a:ext cx="83540" cy="36664"/>
          </a:xfrm>
          <a:custGeom>
            <a:avLst/>
            <a:gdLst/>
            <a:ahLst/>
            <a:cxnLst/>
            <a:rect l="l" t="t" r="r" b="b"/>
            <a:pathLst>
              <a:path w="83540" h="36664">
                <a:moveTo>
                  <a:pt x="44780" y="36410"/>
                </a:moveTo>
                <a:lnTo>
                  <a:pt x="47091" y="35204"/>
                </a:lnTo>
                <a:lnTo>
                  <a:pt x="81216" y="17297"/>
                </a:lnTo>
                <a:lnTo>
                  <a:pt x="83540" y="16090"/>
                </a:lnTo>
                <a:lnTo>
                  <a:pt x="80860" y="13550"/>
                </a:lnTo>
                <a:lnTo>
                  <a:pt x="43789" y="863"/>
                </a:lnTo>
                <a:lnTo>
                  <a:pt x="41274" y="0"/>
                </a:lnTo>
                <a:lnTo>
                  <a:pt x="37426" y="253"/>
                </a:lnTo>
                <a:lnTo>
                  <a:pt x="35191" y="1422"/>
                </a:lnTo>
                <a:lnTo>
                  <a:pt x="3780" y="17896"/>
                </a:lnTo>
                <a:lnTo>
                  <a:pt x="3780" y="22907"/>
                </a:lnTo>
                <a:lnTo>
                  <a:pt x="38480" y="35763"/>
                </a:lnTo>
                <a:lnTo>
                  <a:pt x="40919" y="36664"/>
                </a:lnTo>
                <a:lnTo>
                  <a:pt x="44780" y="364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2897083" y="4051044"/>
            <a:ext cx="83540" cy="36664"/>
          </a:xfrm>
          <a:custGeom>
            <a:avLst/>
            <a:gdLst/>
            <a:ahLst/>
            <a:cxnLst/>
            <a:rect l="l" t="t" r="r" b="b"/>
            <a:pathLst>
              <a:path w="83540" h="36664">
                <a:moveTo>
                  <a:pt x="44780" y="36410"/>
                </a:moveTo>
                <a:lnTo>
                  <a:pt x="47091" y="35204"/>
                </a:lnTo>
              </a:path>
              <a:path w="83540" h="36664">
                <a:moveTo>
                  <a:pt x="38480" y="35763"/>
                </a:moveTo>
                <a:lnTo>
                  <a:pt x="40919" y="36664"/>
                </a:lnTo>
                <a:lnTo>
                  <a:pt x="44780" y="36410"/>
                </a:lnTo>
              </a:path>
              <a:path w="83540" h="36664">
                <a:moveTo>
                  <a:pt x="38480" y="35763"/>
                </a:moveTo>
                <a:lnTo>
                  <a:pt x="3780" y="22907"/>
                </a:lnTo>
              </a:path>
              <a:path w="83540" h="36664">
                <a:moveTo>
                  <a:pt x="3780" y="22907"/>
                </a:moveTo>
                <a:lnTo>
                  <a:pt x="38480" y="35764"/>
                </a:lnTo>
              </a:path>
              <a:path w="83540" h="36664">
                <a:moveTo>
                  <a:pt x="35191" y="1422"/>
                </a:moveTo>
                <a:lnTo>
                  <a:pt x="3780" y="17896"/>
                </a:lnTo>
              </a:path>
              <a:path w="83540" h="36664">
                <a:moveTo>
                  <a:pt x="3780" y="17897"/>
                </a:moveTo>
                <a:lnTo>
                  <a:pt x="35191" y="1422"/>
                </a:lnTo>
              </a:path>
              <a:path w="83540" h="36664">
                <a:moveTo>
                  <a:pt x="43789" y="863"/>
                </a:moveTo>
                <a:lnTo>
                  <a:pt x="41274" y="0"/>
                </a:lnTo>
                <a:lnTo>
                  <a:pt x="37426" y="253"/>
                </a:lnTo>
                <a:lnTo>
                  <a:pt x="35191" y="1422"/>
                </a:lnTo>
              </a:path>
              <a:path w="83540" h="36664">
                <a:moveTo>
                  <a:pt x="81216" y="17297"/>
                </a:moveTo>
                <a:lnTo>
                  <a:pt x="83540" y="16090"/>
                </a:lnTo>
                <a:lnTo>
                  <a:pt x="83362" y="14401"/>
                </a:lnTo>
                <a:lnTo>
                  <a:pt x="80860" y="13550"/>
                </a:lnTo>
                <a:lnTo>
                  <a:pt x="43789" y="863"/>
                </a:lnTo>
              </a:path>
              <a:path w="83540" h="36664">
                <a:moveTo>
                  <a:pt x="47091" y="35204"/>
                </a:moveTo>
                <a:lnTo>
                  <a:pt x="81216" y="172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2941861" y="4066848"/>
            <a:ext cx="84861" cy="37426"/>
          </a:xfrm>
          <a:custGeom>
            <a:avLst/>
            <a:gdLst/>
            <a:ahLst/>
            <a:cxnLst/>
            <a:rect l="l" t="t" r="r" b="b"/>
            <a:pathLst>
              <a:path w="84861" h="37426">
                <a:moveTo>
                  <a:pt x="47180" y="35890"/>
                </a:moveTo>
                <a:lnTo>
                  <a:pt x="82473" y="17373"/>
                </a:lnTo>
                <a:lnTo>
                  <a:pt x="84861" y="16116"/>
                </a:lnTo>
                <a:lnTo>
                  <a:pt x="82257" y="13538"/>
                </a:lnTo>
                <a:lnTo>
                  <a:pt x="45186" y="863"/>
                </a:lnTo>
                <a:lnTo>
                  <a:pt x="42672" y="0"/>
                </a:lnTo>
                <a:lnTo>
                  <a:pt x="38760" y="279"/>
                </a:lnTo>
                <a:lnTo>
                  <a:pt x="36436" y="1498"/>
                </a:lnTo>
                <a:lnTo>
                  <a:pt x="2311" y="19405"/>
                </a:lnTo>
                <a:lnTo>
                  <a:pt x="0" y="20612"/>
                </a:lnTo>
                <a:lnTo>
                  <a:pt x="2527" y="23228"/>
                </a:lnTo>
                <a:lnTo>
                  <a:pt x="38430" y="36525"/>
                </a:lnTo>
                <a:lnTo>
                  <a:pt x="40868" y="37426"/>
                </a:lnTo>
                <a:lnTo>
                  <a:pt x="44780" y="37147"/>
                </a:lnTo>
                <a:lnTo>
                  <a:pt x="47180" y="358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2941861" y="4066848"/>
            <a:ext cx="84861" cy="37426"/>
          </a:xfrm>
          <a:custGeom>
            <a:avLst/>
            <a:gdLst/>
            <a:ahLst/>
            <a:cxnLst/>
            <a:rect l="l" t="t" r="r" b="b"/>
            <a:pathLst>
              <a:path w="84861" h="37426">
                <a:moveTo>
                  <a:pt x="47180" y="35890"/>
                </a:moveTo>
                <a:lnTo>
                  <a:pt x="44780" y="37147"/>
                </a:lnTo>
                <a:lnTo>
                  <a:pt x="40868" y="37426"/>
                </a:lnTo>
                <a:lnTo>
                  <a:pt x="38430" y="36525"/>
                </a:lnTo>
                <a:lnTo>
                  <a:pt x="2527" y="23228"/>
                </a:lnTo>
                <a:lnTo>
                  <a:pt x="101" y="22326"/>
                </a:lnTo>
                <a:lnTo>
                  <a:pt x="0" y="20612"/>
                </a:lnTo>
                <a:lnTo>
                  <a:pt x="2311" y="19405"/>
                </a:lnTo>
                <a:lnTo>
                  <a:pt x="36436" y="1498"/>
                </a:lnTo>
                <a:lnTo>
                  <a:pt x="38760" y="279"/>
                </a:lnTo>
                <a:lnTo>
                  <a:pt x="42672" y="0"/>
                </a:lnTo>
                <a:lnTo>
                  <a:pt x="45186" y="863"/>
                </a:lnTo>
                <a:lnTo>
                  <a:pt x="82257" y="13538"/>
                </a:lnTo>
                <a:lnTo>
                  <a:pt x="84759" y="14401"/>
                </a:lnTo>
                <a:lnTo>
                  <a:pt x="84861" y="16116"/>
                </a:lnTo>
                <a:lnTo>
                  <a:pt x="82473" y="17373"/>
                </a:lnTo>
                <a:lnTo>
                  <a:pt x="47180" y="358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2986635" y="4082653"/>
            <a:ext cx="86182" cy="38188"/>
          </a:xfrm>
          <a:custGeom>
            <a:avLst/>
            <a:gdLst/>
            <a:ahLst/>
            <a:cxnLst/>
            <a:rect l="l" t="t" r="r" b="b"/>
            <a:pathLst>
              <a:path w="86182" h="38188">
                <a:moveTo>
                  <a:pt x="47256" y="36575"/>
                </a:moveTo>
                <a:lnTo>
                  <a:pt x="83718" y="17449"/>
                </a:lnTo>
                <a:lnTo>
                  <a:pt x="86182" y="16154"/>
                </a:lnTo>
                <a:lnTo>
                  <a:pt x="83654" y="13538"/>
                </a:lnTo>
                <a:lnTo>
                  <a:pt x="46570" y="850"/>
                </a:lnTo>
                <a:lnTo>
                  <a:pt x="44069" y="0"/>
                </a:lnTo>
                <a:lnTo>
                  <a:pt x="40081" y="317"/>
                </a:lnTo>
                <a:lnTo>
                  <a:pt x="37693" y="1574"/>
                </a:lnTo>
                <a:lnTo>
                  <a:pt x="2400" y="20078"/>
                </a:lnTo>
                <a:lnTo>
                  <a:pt x="0" y="21335"/>
                </a:lnTo>
                <a:lnTo>
                  <a:pt x="2476" y="23990"/>
                </a:lnTo>
                <a:lnTo>
                  <a:pt x="38366" y="37287"/>
                </a:lnTo>
                <a:lnTo>
                  <a:pt x="40805" y="38188"/>
                </a:lnTo>
                <a:lnTo>
                  <a:pt x="44780" y="37871"/>
                </a:lnTo>
                <a:lnTo>
                  <a:pt x="47256" y="365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2986635" y="4082653"/>
            <a:ext cx="86182" cy="38188"/>
          </a:xfrm>
          <a:custGeom>
            <a:avLst/>
            <a:gdLst/>
            <a:ahLst/>
            <a:cxnLst/>
            <a:rect l="l" t="t" r="r" b="b"/>
            <a:pathLst>
              <a:path w="86182" h="38188">
                <a:moveTo>
                  <a:pt x="47256" y="36575"/>
                </a:moveTo>
                <a:lnTo>
                  <a:pt x="44780" y="37871"/>
                </a:lnTo>
                <a:lnTo>
                  <a:pt x="40805" y="38188"/>
                </a:lnTo>
                <a:lnTo>
                  <a:pt x="38366" y="37287"/>
                </a:lnTo>
                <a:lnTo>
                  <a:pt x="2476" y="23990"/>
                </a:lnTo>
                <a:lnTo>
                  <a:pt x="38" y="23088"/>
                </a:lnTo>
                <a:lnTo>
                  <a:pt x="0" y="21335"/>
                </a:lnTo>
                <a:lnTo>
                  <a:pt x="2400" y="20078"/>
                </a:lnTo>
                <a:lnTo>
                  <a:pt x="37693" y="1574"/>
                </a:lnTo>
                <a:lnTo>
                  <a:pt x="40081" y="317"/>
                </a:lnTo>
                <a:lnTo>
                  <a:pt x="44069" y="0"/>
                </a:lnTo>
                <a:lnTo>
                  <a:pt x="46570" y="850"/>
                </a:lnTo>
                <a:lnTo>
                  <a:pt x="83654" y="13538"/>
                </a:lnTo>
                <a:lnTo>
                  <a:pt x="86156" y="14401"/>
                </a:lnTo>
                <a:lnTo>
                  <a:pt x="86182" y="16154"/>
                </a:lnTo>
                <a:lnTo>
                  <a:pt x="83718" y="17449"/>
                </a:lnTo>
                <a:lnTo>
                  <a:pt x="47256" y="365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2803021" y="4050796"/>
            <a:ext cx="2211692" cy="875271"/>
          </a:xfrm>
          <a:custGeom>
            <a:avLst/>
            <a:gdLst/>
            <a:ahLst/>
            <a:cxnLst/>
            <a:rect l="l" t="t" r="r" b="b"/>
            <a:pathLst>
              <a:path w="2211692" h="875271">
                <a:moveTo>
                  <a:pt x="2113841" y="794282"/>
                </a:moveTo>
                <a:lnTo>
                  <a:pt x="97843" y="36764"/>
                </a:lnTo>
                <a:lnTo>
                  <a:pt x="97843" y="52182"/>
                </a:lnTo>
                <a:lnTo>
                  <a:pt x="2113841" y="837170"/>
                </a:lnTo>
                <a:lnTo>
                  <a:pt x="2113841" y="7942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2803021" y="4050796"/>
            <a:ext cx="2211692" cy="875271"/>
          </a:xfrm>
          <a:custGeom>
            <a:avLst/>
            <a:gdLst/>
            <a:ahLst/>
            <a:cxnLst/>
            <a:rect l="l" t="t" r="r" b="b"/>
            <a:pathLst>
              <a:path w="2211692" h="875271">
                <a:moveTo>
                  <a:pt x="2113841" y="794282"/>
                </a:moveTo>
                <a:lnTo>
                  <a:pt x="97843" y="36764"/>
                </a:lnTo>
              </a:path>
              <a:path w="2211692" h="875271">
                <a:moveTo>
                  <a:pt x="97843" y="52182"/>
                </a:moveTo>
                <a:lnTo>
                  <a:pt x="2113841" y="837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2919937" y="3873196"/>
            <a:ext cx="2094776" cy="475411"/>
          </a:xfrm>
          <a:custGeom>
            <a:avLst/>
            <a:gdLst/>
            <a:ahLst/>
            <a:cxnLst/>
            <a:rect l="l" t="t" r="r" b="b"/>
            <a:pathLst>
              <a:path w="2094776" h="475411">
                <a:moveTo>
                  <a:pt x="1996925" y="410565"/>
                </a:moveTo>
                <a:lnTo>
                  <a:pt x="47917" y="0"/>
                </a:lnTo>
                <a:lnTo>
                  <a:pt x="0" y="0"/>
                </a:lnTo>
                <a:lnTo>
                  <a:pt x="1996925" y="453204"/>
                </a:lnTo>
                <a:lnTo>
                  <a:pt x="1996925" y="4105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2919937" y="3873196"/>
            <a:ext cx="2094776" cy="475411"/>
          </a:xfrm>
          <a:custGeom>
            <a:avLst/>
            <a:gdLst/>
            <a:ahLst/>
            <a:cxnLst/>
            <a:rect l="l" t="t" r="r" b="b"/>
            <a:pathLst>
              <a:path w="2094776" h="475411">
                <a:moveTo>
                  <a:pt x="1996925" y="410565"/>
                </a:moveTo>
                <a:lnTo>
                  <a:pt x="47917" y="0"/>
                </a:lnTo>
                <a:lnTo>
                  <a:pt x="0" y="0"/>
                </a:lnTo>
                <a:lnTo>
                  <a:pt x="1996925" y="4532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2991348" y="4640799"/>
            <a:ext cx="1366608" cy="442848"/>
          </a:xfrm>
          <a:custGeom>
            <a:avLst/>
            <a:gdLst/>
            <a:ahLst/>
            <a:cxnLst/>
            <a:rect l="l" t="t" r="r" b="b"/>
            <a:pathLst>
              <a:path w="1366608" h="442849">
                <a:moveTo>
                  <a:pt x="0" y="78905"/>
                </a:moveTo>
                <a:lnTo>
                  <a:pt x="360527" y="442848"/>
                </a:lnTo>
                <a:lnTo>
                  <a:pt x="1366608" y="279971"/>
                </a:lnTo>
                <a:lnTo>
                  <a:pt x="803643" y="0"/>
                </a:lnTo>
                <a:lnTo>
                  <a:pt x="0" y="789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2991348" y="4640799"/>
            <a:ext cx="1366608" cy="442848"/>
          </a:xfrm>
          <a:custGeom>
            <a:avLst/>
            <a:gdLst/>
            <a:ahLst/>
            <a:cxnLst/>
            <a:rect l="l" t="t" r="r" b="b"/>
            <a:pathLst>
              <a:path w="1366608" h="442849">
                <a:moveTo>
                  <a:pt x="0" y="78905"/>
                </a:moveTo>
                <a:lnTo>
                  <a:pt x="360527" y="442848"/>
                </a:lnTo>
                <a:lnTo>
                  <a:pt x="1366608" y="279971"/>
                </a:lnTo>
                <a:lnTo>
                  <a:pt x="803643" y="0"/>
                </a:lnTo>
                <a:lnTo>
                  <a:pt x="0" y="789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3058800" y="4667201"/>
            <a:ext cx="1205153" cy="376326"/>
          </a:xfrm>
          <a:custGeom>
            <a:avLst/>
            <a:gdLst/>
            <a:ahLst/>
            <a:cxnLst/>
            <a:rect l="l" t="t" r="r" b="b"/>
            <a:pathLst>
              <a:path w="1205153" h="376326">
                <a:moveTo>
                  <a:pt x="0" y="75018"/>
                </a:moveTo>
                <a:lnTo>
                  <a:pt x="310032" y="376326"/>
                </a:lnTo>
                <a:lnTo>
                  <a:pt x="1205153" y="241122"/>
                </a:lnTo>
                <a:lnTo>
                  <a:pt x="732586" y="0"/>
                </a:lnTo>
                <a:lnTo>
                  <a:pt x="0" y="750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3058800" y="4667201"/>
            <a:ext cx="1205153" cy="376326"/>
          </a:xfrm>
          <a:custGeom>
            <a:avLst/>
            <a:gdLst/>
            <a:ahLst/>
            <a:cxnLst/>
            <a:rect l="l" t="t" r="r" b="b"/>
            <a:pathLst>
              <a:path w="1205153" h="376326">
                <a:moveTo>
                  <a:pt x="0" y="75018"/>
                </a:moveTo>
                <a:lnTo>
                  <a:pt x="310032" y="376326"/>
                </a:lnTo>
                <a:lnTo>
                  <a:pt x="1205153" y="241122"/>
                </a:lnTo>
                <a:lnTo>
                  <a:pt x="732586" y="0"/>
                </a:lnTo>
                <a:lnTo>
                  <a:pt x="0" y="750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3791384" y="4667203"/>
            <a:ext cx="472567" cy="280860"/>
          </a:xfrm>
          <a:custGeom>
            <a:avLst/>
            <a:gdLst/>
            <a:ahLst/>
            <a:cxnLst/>
            <a:rect l="l" t="t" r="r" b="b"/>
            <a:pathLst>
              <a:path w="472567" h="280860">
                <a:moveTo>
                  <a:pt x="0" y="0"/>
                </a:moveTo>
                <a:lnTo>
                  <a:pt x="0" y="163525"/>
                </a:lnTo>
                <a:lnTo>
                  <a:pt x="209524" y="280860"/>
                </a:lnTo>
                <a:lnTo>
                  <a:pt x="472567" y="241122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3791384" y="4667203"/>
            <a:ext cx="472567" cy="280860"/>
          </a:xfrm>
          <a:custGeom>
            <a:avLst/>
            <a:gdLst/>
            <a:ahLst/>
            <a:cxnLst/>
            <a:rect l="l" t="t" r="r" b="b"/>
            <a:pathLst>
              <a:path w="472567" h="280860">
                <a:moveTo>
                  <a:pt x="0" y="0"/>
                </a:moveTo>
                <a:lnTo>
                  <a:pt x="0" y="163525"/>
                </a:lnTo>
                <a:lnTo>
                  <a:pt x="209524" y="280860"/>
                </a:lnTo>
                <a:lnTo>
                  <a:pt x="472567" y="24112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3058796" y="4667204"/>
            <a:ext cx="732586" cy="235381"/>
          </a:xfrm>
          <a:custGeom>
            <a:avLst/>
            <a:gdLst/>
            <a:ahLst/>
            <a:cxnLst/>
            <a:rect l="l" t="t" r="r" b="b"/>
            <a:pathLst>
              <a:path w="732586" h="235381">
                <a:moveTo>
                  <a:pt x="732586" y="0"/>
                </a:moveTo>
                <a:lnTo>
                  <a:pt x="0" y="75018"/>
                </a:lnTo>
                <a:lnTo>
                  <a:pt x="165011" y="235381"/>
                </a:lnTo>
                <a:lnTo>
                  <a:pt x="732586" y="163525"/>
                </a:lnTo>
                <a:lnTo>
                  <a:pt x="73258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3058796" y="4667204"/>
            <a:ext cx="732586" cy="235381"/>
          </a:xfrm>
          <a:custGeom>
            <a:avLst/>
            <a:gdLst/>
            <a:ahLst/>
            <a:cxnLst/>
            <a:rect l="l" t="t" r="r" b="b"/>
            <a:pathLst>
              <a:path w="732586" h="235381">
                <a:moveTo>
                  <a:pt x="732586" y="0"/>
                </a:moveTo>
                <a:lnTo>
                  <a:pt x="732586" y="163525"/>
                </a:lnTo>
                <a:lnTo>
                  <a:pt x="165011" y="235381"/>
                </a:lnTo>
                <a:lnTo>
                  <a:pt x="0" y="75018"/>
                </a:lnTo>
                <a:lnTo>
                  <a:pt x="73258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2931227" y="4719704"/>
            <a:ext cx="420649" cy="525246"/>
          </a:xfrm>
          <a:custGeom>
            <a:avLst/>
            <a:gdLst/>
            <a:ahLst/>
            <a:cxnLst/>
            <a:rect l="l" t="t" r="r" b="b"/>
            <a:pathLst>
              <a:path w="420649" h="525246">
                <a:moveTo>
                  <a:pt x="60121" y="0"/>
                </a:moveTo>
                <a:lnTo>
                  <a:pt x="0" y="122694"/>
                </a:lnTo>
                <a:lnTo>
                  <a:pt x="367550" y="525246"/>
                </a:lnTo>
                <a:lnTo>
                  <a:pt x="420649" y="363943"/>
                </a:lnTo>
                <a:lnTo>
                  <a:pt x="6012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2931227" y="4719704"/>
            <a:ext cx="420649" cy="525246"/>
          </a:xfrm>
          <a:custGeom>
            <a:avLst/>
            <a:gdLst/>
            <a:ahLst/>
            <a:cxnLst/>
            <a:rect l="l" t="t" r="r" b="b"/>
            <a:pathLst>
              <a:path w="420649" h="525246">
                <a:moveTo>
                  <a:pt x="60121" y="0"/>
                </a:moveTo>
                <a:lnTo>
                  <a:pt x="0" y="122694"/>
                </a:lnTo>
                <a:lnTo>
                  <a:pt x="367550" y="525246"/>
                </a:lnTo>
                <a:lnTo>
                  <a:pt x="420649" y="363943"/>
                </a:lnTo>
                <a:lnTo>
                  <a:pt x="601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3298769" y="4920773"/>
            <a:ext cx="1115618" cy="324180"/>
          </a:xfrm>
          <a:custGeom>
            <a:avLst/>
            <a:gdLst/>
            <a:ahLst/>
            <a:cxnLst/>
            <a:rect l="l" t="t" r="r" b="b"/>
            <a:pathLst>
              <a:path w="1115618" h="324180">
                <a:moveTo>
                  <a:pt x="53111" y="162877"/>
                </a:moveTo>
                <a:lnTo>
                  <a:pt x="0" y="324180"/>
                </a:lnTo>
                <a:lnTo>
                  <a:pt x="1115618" y="113677"/>
                </a:lnTo>
                <a:lnTo>
                  <a:pt x="1059192" y="0"/>
                </a:lnTo>
                <a:lnTo>
                  <a:pt x="53111" y="1628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3298769" y="4920773"/>
            <a:ext cx="1115618" cy="324180"/>
          </a:xfrm>
          <a:custGeom>
            <a:avLst/>
            <a:gdLst/>
            <a:ahLst/>
            <a:cxnLst/>
            <a:rect l="l" t="t" r="r" b="b"/>
            <a:pathLst>
              <a:path w="1115618" h="324180">
                <a:moveTo>
                  <a:pt x="53111" y="162877"/>
                </a:moveTo>
                <a:lnTo>
                  <a:pt x="0" y="324180"/>
                </a:lnTo>
                <a:lnTo>
                  <a:pt x="1115618" y="113677"/>
                </a:lnTo>
                <a:lnTo>
                  <a:pt x="1059192" y="0"/>
                </a:lnTo>
                <a:lnTo>
                  <a:pt x="53111" y="1628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2972676" y="4587196"/>
            <a:ext cx="328091" cy="151002"/>
          </a:xfrm>
          <a:custGeom>
            <a:avLst/>
            <a:gdLst/>
            <a:ahLst/>
            <a:cxnLst/>
            <a:rect l="l" t="t" r="r" b="b"/>
            <a:pathLst>
              <a:path w="328091" h="151002">
                <a:moveTo>
                  <a:pt x="0" y="105232"/>
                </a:moveTo>
                <a:lnTo>
                  <a:pt x="0" y="151002"/>
                </a:lnTo>
                <a:lnTo>
                  <a:pt x="328091" y="56591"/>
                </a:lnTo>
                <a:lnTo>
                  <a:pt x="326097" y="0"/>
                </a:lnTo>
                <a:lnTo>
                  <a:pt x="0" y="1052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2972676" y="4587196"/>
            <a:ext cx="328091" cy="151002"/>
          </a:xfrm>
          <a:custGeom>
            <a:avLst/>
            <a:gdLst/>
            <a:ahLst/>
            <a:cxnLst/>
            <a:rect l="l" t="t" r="r" b="b"/>
            <a:pathLst>
              <a:path w="328091" h="151002">
                <a:moveTo>
                  <a:pt x="0" y="105232"/>
                </a:moveTo>
                <a:lnTo>
                  <a:pt x="0" y="151002"/>
                </a:lnTo>
                <a:lnTo>
                  <a:pt x="328091" y="56591"/>
                </a:lnTo>
                <a:lnTo>
                  <a:pt x="326097" y="0"/>
                </a:lnTo>
                <a:lnTo>
                  <a:pt x="0" y="105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3298773" y="4492038"/>
            <a:ext cx="1021562" cy="151752"/>
          </a:xfrm>
          <a:custGeom>
            <a:avLst/>
            <a:gdLst/>
            <a:ahLst/>
            <a:cxnLst/>
            <a:rect l="l" t="t" r="r" b="b"/>
            <a:pathLst>
              <a:path w="1021562" h="151752">
                <a:moveTo>
                  <a:pt x="0" y="95161"/>
                </a:moveTo>
                <a:lnTo>
                  <a:pt x="1993" y="151752"/>
                </a:lnTo>
                <a:lnTo>
                  <a:pt x="1021562" y="54787"/>
                </a:lnTo>
                <a:lnTo>
                  <a:pt x="997762" y="0"/>
                </a:lnTo>
                <a:lnTo>
                  <a:pt x="0" y="951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3298773" y="4492038"/>
            <a:ext cx="1021562" cy="151752"/>
          </a:xfrm>
          <a:custGeom>
            <a:avLst/>
            <a:gdLst/>
            <a:ahLst/>
            <a:cxnLst/>
            <a:rect l="l" t="t" r="r" b="b"/>
            <a:pathLst>
              <a:path w="1021562" h="151752">
                <a:moveTo>
                  <a:pt x="0" y="95161"/>
                </a:moveTo>
                <a:lnTo>
                  <a:pt x="997762" y="0"/>
                </a:lnTo>
                <a:lnTo>
                  <a:pt x="1021562" y="54787"/>
                </a:lnTo>
                <a:lnTo>
                  <a:pt x="1993" y="151752"/>
                </a:lnTo>
                <a:lnTo>
                  <a:pt x="0" y="951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3005323" y="4546820"/>
            <a:ext cx="1315008" cy="181991"/>
          </a:xfrm>
          <a:custGeom>
            <a:avLst/>
            <a:gdLst/>
            <a:ahLst/>
            <a:cxnLst/>
            <a:rect l="l" t="t" r="r" b="b"/>
            <a:pathLst>
              <a:path w="1315008" h="181990">
                <a:moveTo>
                  <a:pt x="0" y="181990"/>
                </a:moveTo>
                <a:lnTo>
                  <a:pt x="805230" y="98221"/>
                </a:lnTo>
                <a:lnTo>
                  <a:pt x="1315008" y="0"/>
                </a:lnTo>
                <a:lnTo>
                  <a:pt x="295440" y="96964"/>
                </a:lnTo>
                <a:lnTo>
                  <a:pt x="0" y="181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3005323" y="4546820"/>
            <a:ext cx="1315008" cy="181991"/>
          </a:xfrm>
          <a:custGeom>
            <a:avLst/>
            <a:gdLst/>
            <a:ahLst/>
            <a:cxnLst/>
            <a:rect l="l" t="t" r="r" b="b"/>
            <a:pathLst>
              <a:path w="1315008" h="181990">
                <a:moveTo>
                  <a:pt x="0" y="181990"/>
                </a:moveTo>
                <a:lnTo>
                  <a:pt x="805230" y="98221"/>
                </a:lnTo>
                <a:lnTo>
                  <a:pt x="1315008" y="0"/>
                </a:lnTo>
                <a:lnTo>
                  <a:pt x="295440" y="96964"/>
                </a:lnTo>
                <a:lnTo>
                  <a:pt x="0" y="181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3064796" y="4422387"/>
            <a:ext cx="1101966" cy="240315"/>
          </a:xfrm>
          <a:custGeom>
            <a:avLst/>
            <a:gdLst/>
            <a:ahLst/>
            <a:cxnLst/>
            <a:rect l="l" t="t" r="r" b="b"/>
            <a:pathLst>
              <a:path w="1101966" h="240315">
                <a:moveTo>
                  <a:pt x="1101966" y="82022"/>
                </a:moveTo>
                <a:lnTo>
                  <a:pt x="1052118" y="68544"/>
                </a:lnTo>
                <a:lnTo>
                  <a:pt x="1007054" y="56436"/>
                </a:lnTo>
                <a:lnTo>
                  <a:pt x="966317" y="45651"/>
                </a:lnTo>
                <a:lnTo>
                  <a:pt x="929451" y="36139"/>
                </a:lnTo>
                <a:lnTo>
                  <a:pt x="865512" y="20749"/>
                </a:lnTo>
                <a:lnTo>
                  <a:pt x="811589" y="9883"/>
                </a:lnTo>
                <a:lnTo>
                  <a:pt x="764035" y="3158"/>
                </a:lnTo>
                <a:lnTo>
                  <a:pt x="719203" y="192"/>
                </a:lnTo>
                <a:lnTo>
                  <a:pt x="696669" y="0"/>
                </a:lnTo>
                <a:lnTo>
                  <a:pt x="673448" y="603"/>
                </a:lnTo>
                <a:lnTo>
                  <a:pt x="623122" y="4007"/>
                </a:lnTo>
                <a:lnTo>
                  <a:pt x="564578" y="10023"/>
                </a:lnTo>
                <a:lnTo>
                  <a:pt x="494169" y="18268"/>
                </a:lnTo>
                <a:lnTo>
                  <a:pt x="430011" y="30475"/>
                </a:lnTo>
                <a:lnTo>
                  <a:pt x="363254" y="50827"/>
                </a:lnTo>
                <a:lnTo>
                  <a:pt x="296104" y="77101"/>
                </a:lnTo>
                <a:lnTo>
                  <a:pt x="230760" y="107078"/>
                </a:lnTo>
                <a:lnTo>
                  <a:pt x="169427" y="138535"/>
                </a:lnTo>
                <a:lnTo>
                  <a:pt x="114306" y="169254"/>
                </a:lnTo>
                <a:lnTo>
                  <a:pt x="67601" y="197012"/>
                </a:lnTo>
                <a:lnTo>
                  <a:pt x="31513" y="219588"/>
                </a:lnTo>
                <a:lnTo>
                  <a:pt x="0" y="240315"/>
                </a:lnTo>
                <a:lnTo>
                  <a:pt x="233972" y="164813"/>
                </a:lnTo>
                <a:lnTo>
                  <a:pt x="1101966" y="820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3064796" y="4422387"/>
            <a:ext cx="1101966" cy="240315"/>
          </a:xfrm>
          <a:custGeom>
            <a:avLst/>
            <a:gdLst/>
            <a:ahLst/>
            <a:cxnLst/>
            <a:rect l="l" t="t" r="r" b="b"/>
            <a:pathLst>
              <a:path w="1101966" h="240315">
                <a:moveTo>
                  <a:pt x="0" y="240315"/>
                </a:moveTo>
                <a:lnTo>
                  <a:pt x="233972" y="164813"/>
                </a:lnTo>
                <a:lnTo>
                  <a:pt x="1101966" y="82022"/>
                </a:lnTo>
                <a:lnTo>
                  <a:pt x="1052118" y="68544"/>
                </a:lnTo>
                <a:lnTo>
                  <a:pt x="1007054" y="56436"/>
                </a:lnTo>
                <a:lnTo>
                  <a:pt x="966317" y="45651"/>
                </a:lnTo>
                <a:lnTo>
                  <a:pt x="929451" y="36139"/>
                </a:lnTo>
                <a:lnTo>
                  <a:pt x="865512" y="20749"/>
                </a:lnTo>
                <a:lnTo>
                  <a:pt x="811589" y="9883"/>
                </a:lnTo>
                <a:lnTo>
                  <a:pt x="764035" y="3158"/>
                </a:lnTo>
                <a:lnTo>
                  <a:pt x="719203" y="192"/>
                </a:lnTo>
                <a:lnTo>
                  <a:pt x="696669" y="0"/>
                </a:lnTo>
                <a:lnTo>
                  <a:pt x="673448" y="603"/>
                </a:lnTo>
                <a:lnTo>
                  <a:pt x="623122" y="4007"/>
                </a:lnTo>
                <a:lnTo>
                  <a:pt x="564578" y="10023"/>
                </a:lnTo>
                <a:lnTo>
                  <a:pt x="494169" y="18268"/>
                </a:lnTo>
                <a:lnTo>
                  <a:pt x="430011" y="30475"/>
                </a:lnTo>
                <a:lnTo>
                  <a:pt x="363254" y="50827"/>
                </a:lnTo>
                <a:lnTo>
                  <a:pt x="329591" y="63362"/>
                </a:lnTo>
                <a:lnTo>
                  <a:pt x="296104" y="77101"/>
                </a:lnTo>
                <a:lnTo>
                  <a:pt x="263068" y="91765"/>
                </a:lnTo>
                <a:lnTo>
                  <a:pt x="230760" y="107078"/>
                </a:lnTo>
                <a:lnTo>
                  <a:pt x="199455" y="122760"/>
                </a:lnTo>
                <a:lnTo>
                  <a:pt x="140952" y="154126"/>
                </a:lnTo>
                <a:lnTo>
                  <a:pt x="89764" y="183642"/>
                </a:lnTo>
                <a:lnTo>
                  <a:pt x="48092" y="209086"/>
                </a:lnTo>
                <a:lnTo>
                  <a:pt x="18139" y="228240"/>
                </a:lnTo>
                <a:lnTo>
                  <a:pt x="2107" y="238881"/>
                </a:lnTo>
                <a:lnTo>
                  <a:pt x="0" y="2403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2495286" y="4187546"/>
            <a:ext cx="651268" cy="211048"/>
          </a:xfrm>
          <a:custGeom>
            <a:avLst/>
            <a:gdLst/>
            <a:ahLst/>
            <a:cxnLst/>
            <a:rect l="l" t="t" r="r" b="b"/>
            <a:pathLst>
              <a:path w="651268" h="211048">
                <a:moveTo>
                  <a:pt x="651268" y="133426"/>
                </a:moveTo>
                <a:lnTo>
                  <a:pt x="405578" y="11238"/>
                </a:lnTo>
                <a:lnTo>
                  <a:pt x="405578" y="173203"/>
                </a:lnTo>
                <a:lnTo>
                  <a:pt x="651268" y="133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2495286" y="4187546"/>
            <a:ext cx="651268" cy="211048"/>
          </a:xfrm>
          <a:custGeom>
            <a:avLst/>
            <a:gdLst/>
            <a:ahLst/>
            <a:cxnLst/>
            <a:rect l="l" t="t" r="r" b="b"/>
            <a:pathLst>
              <a:path w="651268" h="211048">
                <a:moveTo>
                  <a:pt x="651268" y="133426"/>
                </a:moveTo>
                <a:lnTo>
                  <a:pt x="405578" y="11238"/>
                </a:lnTo>
              </a:path>
              <a:path w="651268" h="211048">
                <a:moveTo>
                  <a:pt x="405578" y="173203"/>
                </a:moveTo>
                <a:lnTo>
                  <a:pt x="651268" y="1334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2527428" y="4200130"/>
            <a:ext cx="574332" cy="179336"/>
          </a:xfrm>
          <a:custGeom>
            <a:avLst/>
            <a:gdLst/>
            <a:ahLst/>
            <a:cxnLst/>
            <a:rect l="l" t="t" r="r" b="b"/>
            <a:pathLst>
              <a:path w="574332" h="179336">
                <a:moveTo>
                  <a:pt x="574332" y="114909"/>
                </a:moveTo>
                <a:lnTo>
                  <a:pt x="373435" y="12405"/>
                </a:lnTo>
                <a:lnTo>
                  <a:pt x="373435" y="145251"/>
                </a:lnTo>
                <a:lnTo>
                  <a:pt x="574332" y="1149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2527428" y="4200130"/>
            <a:ext cx="574332" cy="179336"/>
          </a:xfrm>
          <a:custGeom>
            <a:avLst/>
            <a:gdLst/>
            <a:ahLst/>
            <a:cxnLst/>
            <a:rect l="l" t="t" r="r" b="b"/>
            <a:pathLst>
              <a:path w="574332" h="179336">
                <a:moveTo>
                  <a:pt x="574332" y="114909"/>
                </a:moveTo>
                <a:lnTo>
                  <a:pt x="373435" y="12405"/>
                </a:lnTo>
              </a:path>
              <a:path w="574332" h="179336">
                <a:moveTo>
                  <a:pt x="373435" y="145251"/>
                </a:moveTo>
                <a:lnTo>
                  <a:pt x="574332" y="1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2876548" y="4200132"/>
            <a:ext cx="225209" cy="133845"/>
          </a:xfrm>
          <a:custGeom>
            <a:avLst/>
            <a:gdLst/>
            <a:ahLst/>
            <a:cxnLst/>
            <a:rect l="l" t="t" r="r" b="b"/>
            <a:pathLst>
              <a:path w="225209" h="133845">
                <a:moveTo>
                  <a:pt x="225209" y="114909"/>
                </a:moveTo>
                <a:lnTo>
                  <a:pt x="24316" y="12407"/>
                </a:lnTo>
                <a:lnTo>
                  <a:pt x="24316" y="91545"/>
                </a:lnTo>
                <a:lnTo>
                  <a:pt x="99847" y="133845"/>
                </a:lnTo>
                <a:lnTo>
                  <a:pt x="225209" y="1149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2876548" y="4200132"/>
            <a:ext cx="225209" cy="133845"/>
          </a:xfrm>
          <a:custGeom>
            <a:avLst/>
            <a:gdLst/>
            <a:ahLst/>
            <a:cxnLst/>
            <a:rect l="l" t="t" r="r" b="b"/>
            <a:pathLst>
              <a:path w="225209" h="133845">
                <a:moveTo>
                  <a:pt x="225209" y="114909"/>
                </a:moveTo>
                <a:lnTo>
                  <a:pt x="24316" y="12407"/>
                </a:lnTo>
              </a:path>
              <a:path w="225209" h="133845">
                <a:moveTo>
                  <a:pt x="24316" y="91545"/>
                </a:moveTo>
                <a:lnTo>
                  <a:pt x="99847" y="133845"/>
                </a:lnTo>
                <a:lnTo>
                  <a:pt x="225209" y="1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2641794" y="4320970"/>
            <a:ext cx="531647" cy="154495"/>
          </a:xfrm>
          <a:custGeom>
            <a:avLst/>
            <a:gdLst/>
            <a:ahLst/>
            <a:cxnLst/>
            <a:rect l="l" t="t" r="r" b="b"/>
            <a:pathLst>
              <a:path w="531647" h="154495">
                <a:moveTo>
                  <a:pt x="531647" y="54178"/>
                </a:moveTo>
                <a:lnTo>
                  <a:pt x="504761" y="0"/>
                </a:lnTo>
                <a:lnTo>
                  <a:pt x="259071" y="39776"/>
                </a:lnTo>
                <a:lnTo>
                  <a:pt x="259071" y="105611"/>
                </a:lnTo>
                <a:lnTo>
                  <a:pt x="531647" y="541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2641794" y="4320970"/>
            <a:ext cx="531647" cy="154495"/>
          </a:xfrm>
          <a:custGeom>
            <a:avLst/>
            <a:gdLst/>
            <a:ahLst/>
            <a:cxnLst/>
            <a:rect l="l" t="t" r="r" b="b"/>
            <a:pathLst>
              <a:path w="531647" h="154495">
                <a:moveTo>
                  <a:pt x="531647" y="54178"/>
                </a:moveTo>
                <a:lnTo>
                  <a:pt x="504761" y="0"/>
                </a:lnTo>
                <a:lnTo>
                  <a:pt x="259071" y="39776"/>
                </a:lnTo>
              </a:path>
              <a:path w="531647" h="154495">
                <a:moveTo>
                  <a:pt x="259071" y="105611"/>
                </a:moveTo>
                <a:lnTo>
                  <a:pt x="531647" y="54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2641791" y="4116655"/>
            <a:ext cx="486829" cy="72313"/>
          </a:xfrm>
          <a:custGeom>
            <a:avLst/>
            <a:gdLst/>
            <a:ahLst/>
            <a:cxnLst/>
            <a:rect l="l" t="t" r="r" b="b"/>
            <a:pathLst>
              <a:path w="486829" h="72313">
                <a:moveTo>
                  <a:pt x="486829" y="26111"/>
                </a:moveTo>
                <a:lnTo>
                  <a:pt x="475488" y="0"/>
                </a:lnTo>
                <a:lnTo>
                  <a:pt x="259073" y="20641"/>
                </a:lnTo>
                <a:lnTo>
                  <a:pt x="259073" y="47768"/>
                </a:lnTo>
                <a:lnTo>
                  <a:pt x="486829" y="261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2641791" y="4116655"/>
            <a:ext cx="486829" cy="72313"/>
          </a:xfrm>
          <a:custGeom>
            <a:avLst/>
            <a:gdLst/>
            <a:ahLst/>
            <a:cxnLst/>
            <a:rect l="l" t="t" r="r" b="b"/>
            <a:pathLst>
              <a:path w="486829" h="72313">
                <a:moveTo>
                  <a:pt x="486829" y="26111"/>
                </a:moveTo>
                <a:lnTo>
                  <a:pt x="475488" y="0"/>
                </a:lnTo>
                <a:lnTo>
                  <a:pt x="259073" y="20641"/>
                </a:lnTo>
              </a:path>
              <a:path w="486829" h="72313">
                <a:moveTo>
                  <a:pt x="259073" y="47768"/>
                </a:moveTo>
                <a:lnTo>
                  <a:pt x="486829" y="26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2501947" y="4142759"/>
            <a:ext cx="626668" cy="86728"/>
          </a:xfrm>
          <a:custGeom>
            <a:avLst/>
            <a:gdLst/>
            <a:ahLst/>
            <a:cxnLst/>
            <a:rect l="l" t="t" r="r" b="b"/>
            <a:pathLst>
              <a:path w="626668" h="86728">
                <a:moveTo>
                  <a:pt x="626668" y="0"/>
                </a:moveTo>
                <a:lnTo>
                  <a:pt x="398917" y="21663"/>
                </a:lnTo>
                <a:lnTo>
                  <a:pt x="398917" y="43885"/>
                </a:lnTo>
                <a:lnTo>
                  <a:pt x="62666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2501947" y="4142759"/>
            <a:ext cx="626668" cy="86728"/>
          </a:xfrm>
          <a:custGeom>
            <a:avLst/>
            <a:gdLst/>
            <a:ahLst/>
            <a:cxnLst/>
            <a:rect l="l" t="t" r="r" b="b"/>
            <a:pathLst>
              <a:path w="626668" h="86728">
                <a:moveTo>
                  <a:pt x="626668" y="0"/>
                </a:moveTo>
                <a:lnTo>
                  <a:pt x="398917" y="21663"/>
                </a:lnTo>
              </a:path>
              <a:path w="626668" h="86728">
                <a:moveTo>
                  <a:pt x="398917" y="43885"/>
                </a:moveTo>
                <a:lnTo>
                  <a:pt x="6266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2530290" y="4083460"/>
            <a:ext cx="525145" cy="114525"/>
          </a:xfrm>
          <a:custGeom>
            <a:avLst/>
            <a:gdLst/>
            <a:ahLst/>
            <a:cxnLst/>
            <a:rect l="l" t="t" r="r" b="b"/>
            <a:pathLst>
              <a:path w="525145" h="114525">
                <a:moveTo>
                  <a:pt x="525145" y="39087"/>
                </a:moveTo>
                <a:lnTo>
                  <a:pt x="501390" y="32664"/>
                </a:lnTo>
                <a:lnTo>
                  <a:pt x="479914" y="26894"/>
                </a:lnTo>
                <a:lnTo>
                  <a:pt x="460501" y="21754"/>
                </a:lnTo>
                <a:lnTo>
                  <a:pt x="442933" y="17221"/>
                </a:lnTo>
                <a:lnTo>
                  <a:pt x="426993" y="13273"/>
                </a:lnTo>
                <a:lnTo>
                  <a:pt x="412463" y="9887"/>
                </a:lnTo>
                <a:lnTo>
                  <a:pt x="399126" y="7040"/>
                </a:lnTo>
                <a:lnTo>
                  <a:pt x="386766" y="4709"/>
                </a:lnTo>
                <a:lnTo>
                  <a:pt x="375164" y="2871"/>
                </a:lnTo>
                <a:lnTo>
                  <a:pt x="370574" y="2304"/>
                </a:lnTo>
                <a:lnTo>
                  <a:pt x="370574" y="53832"/>
                </a:lnTo>
                <a:lnTo>
                  <a:pt x="525145" y="3908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2530290" y="4083460"/>
            <a:ext cx="525145" cy="114525"/>
          </a:xfrm>
          <a:custGeom>
            <a:avLst/>
            <a:gdLst/>
            <a:ahLst/>
            <a:cxnLst/>
            <a:rect l="l" t="t" r="r" b="b"/>
            <a:pathLst>
              <a:path w="525145" h="114525">
                <a:moveTo>
                  <a:pt x="525145" y="39087"/>
                </a:moveTo>
                <a:lnTo>
                  <a:pt x="501390" y="32664"/>
                </a:lnTo>
                <a:lnTo>
                  <a:pt x="479914" y="26894"/>
                </a:lnTo>
                <a:lnTo>
                  <a:pt x="460501" y="21754"/>
                </a:lnTo>
                <a:lnTo>
                  <a:pt x="442933" y="17221"/>
                </a:lnTo>
                <a:lnTo>
                  <a:pt x="426993" y="13273"/>
                </a:lnTo>
                <a:lnTo>
                  <a:pt x="412463" y="9887"/>
                </a:lnTo>
                <a:lnTo>
                  <a:pt x="399126" y="7040"/>
                </a:lnTo>
                <a:lnTo>
                  <a:pt x="386766" y="4709"/>
                </a:lnTo>
                <a:lnTo>
                  <a:pt x="375164" y="2871"/>
                </a:lnTo>
                <a:lnTo>
                  <a:pt x="370574" y="2304"/>
                </a:lnTo>
              </a:path>
              <a:path w="525145" h="114525">
                <a:moveTo>
                  <a:pt x="370574" y="53832"/>
                </a:moveTo>
                <a:lnTo>
                  <a:pt x="525145" y="39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3921544" y="5479229"/>
            <a:ext cx="2671762" cy="864158"/>
          </a:xfrm>
          <a:custGeom>
            <a:avLst/>
            <a:gdLst/>
            <a:ahLst/>
            <a:cxnLst/>
            <a:rect l="l" t="t" r="r" b="b"/>
            <a:pathLst>
              <a:path w="2671762" h="864158">
                <a:moveTo>
                  <a:pt x="995318" y="817220"/>
                </a:moveTo>
                <a:lnTo>
                  <a:pt x="995318" y="56432"/>
                </a:lnTo>
                <a:lnTo>
                  <a:pt x="0" y="153974"/>
                </a:lnTo>
                <a:lnTo>
                  <a:pt x="704850" y="864158"/>
                </a:lnTo>
                <a:lnTo>
                  <a:pt x="995318" y="8172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3921544" y="5479229"/>
            <a:ext cx="2671762" cy="864158"/>
          </a:xfrm>
          <a:custGeom>
            <a:avLst/>
            <a:gdLst/>
            <a:ahLst/>
            <a:cxnLst/>
            <a:rect l="l" t="t" r="r" b="b"/>
            <a:pathLst>
              <a:path w="2671762" h="864158">
                <a:moveTo>
                  <a:pt x="995318" y="56432"/>
                </a:moveTo>
                <a:lnTo>
                  <a:pt x="0" y="153974"/>
                </a:lnTo>
                <a:lnTo>
                  <a:pt x="704850" y="864158"/>
                </a:lnTo>
                <a:lnTo>
                  <a:pt x="995318" y="8172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4053402" y="5530748"/>
            <a:ext cx="2356116" cy="734352"/>
          </a:xfrm>
          <a:custGeom>
            <a:avLst/>
            <a:gdLst/>
            <a:ahLst/>
            <a:cxnLst/>
            <a:rect l="l" t="t" r="r" b="b"/>
            <a:pathLst>
              <a:path w="2356116" h="734352">
                <a:moveTo>
                  <a:pt x="863460" y="695556"/>
                </a:moveTo>
                <a:lnTo>
                  <a:pt x="863460" y="58130"/>
                </a:lnTo>
                <a:lnTo>
                  <a:pt x="0" y="146380"/>
                </a:lnTo>
                <a:lnTo>
                  <a:pt x="606145" y="734352"/>
                </a:lnTo>
                <a:lnTo>
                  <a:pt x="863460" y="6955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4053402" y="5530748"/>
            <a:ext cx="2356116" cy="734352"/>
          </a:xfrm>
          <a:custGeom>
            <a:avLst/>
            <a:gdLst/>
            <a:ahLst/>
            <a:cxnLst/>
            <a:rect l="l" t="t" r="r" b="b"/>
            <a:pathLst>
              <a:path w="2356116" h="734352">
                <a:moveTo>
                  <a:pt x="863460" y="58130"/>
                </a:moveTo>
                <a:lnTo>
                  <a:pt x="0" y="146380"/>
                </a:lnTo>
                <a:lnTo>
                  <a:pt x="606145" y="734352"/>
                </a:lnTo>
                <a:lnTo>
                  <a:pt x="863460" y="6955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4053406" y="5530748"/>
            <a:ext cx="1432229" cy="459320"/>
          </a:xfrm>
          <a:custGeom>
            <a:avLst/>
            <a:gdLst/>
            <a:ahLst/>
            <a:cxnLst/>
            <a:rect l="l" t="t" r="r" b="b"/>
            <a:pathLst>
              <a:path w="1432229" h="459320">
                <a:moveTo>
                  <a:pt x="863456" y="390980"/>
                </a:moveTo>
                <a:lnTo>
                  <a:pt x="863456" y="58131"/>
                </a:lnTo>
                <a:lnTo>
                  <a:pt x="0" y="146380"/>
                </a:lnTo>
                <a:lnTo>
                  <a:pt x="322605" y="459320"/>
                </a:lnTo>
                <a:lnTo>
                  <a:pt x="863456" y="3909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4053406" y="5530748"/>
            <a:ext cx="1432229" cy="459320"/>
          </a:xfrm>
          <a:custGeom>
            <a:avLst/>
            <a:gdLst/>
            <a:ahLst/>
            <a:cxnLst/>
            <a:rect l="l" t="t" r="r" b="b"/>
            <a:pathLst>
              <a:path w="1432229" h="459320">
                <a:moveTo>
                  <a:pt x="863456" y="58131"/>
                </a:moveTo>
                <a:lnTo>
                  <a:pt x="0" y="146380"/>
                </a:lnTo>
                <a:lnTo>
                  <a:pt x="322605" y="459320"/>
                </a:lnTo>
                <a:lnTo>
                  <a:pt x="863456" y="3909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3803981" y="5633204"/>
            <a:ext cx="822413" cy="1024940"/>
          </a:xfrm>
          <a:custGeom>
            <a:avLst/>
            <a:gdLst/>
            <a:ahLst/>
            <a:cxnLst/>
            <a:rect l="l" t="t" r="r" b="b"/>
            <a:pathLst>
              <a:path w="822413" h="1024940">
                <a:moveTo>
                  <a:pt x="117563" y="0"/>
                </a:moveTo>
                <a:lnTo>
                  <a:pt x="0" y="239407"/>
                </a:lnTo>
                <a:lnTo>
                  <a:pt x="718591" y="1024940"/>
                </a:lnTo>
                <a:lnTo>
                  <a:pt x="822413" y="710183"/>
                </a:lnTo>
                <a:lnTo>
                  <a:pt x="11756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3803981" y="5633204"/>
            <a:ext cx="822413" cy="1024940"/>
          </a:xfrm>
          <a:custGeom>
            <a:avLst/>
            <a:gdLst/>
            <a:ahLst/>
            <a:cxnLst/>
            <a:rect l="l" t="t" r="r" b="b"/>
            <a:pathLst>
              <a:path w="822413" h="1024940">
                <a:moveTo>
                  <a:pt x="117563" y="0"/>
                </a:moveTo>
                <a:lnTo>
                  <a:pt x="0" y="239407"/>
                </a:lnTo>
                <a:lnTo>
                  <a:pt x="718591" y="1024940"/>
                </a:lnTo>
                <a:lnTo>
                  <a:pt x="822413" y="710183"/>
                </a:lnTo>
                <a:lnTo>
                  <a:pt x="11756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4522570" y="6025536"/>
            <a:ext cx="2181034" cy="632612"/>
          </a:xfrm>
          <a:custGeom>
            <a:avLst/>
            <a:gdLst/>
            <a:ahLst/>
            <a:cxnLst/>
            <a:rect l="l" t="t" r="r" b="b"/>
            <a:pathLst>
              <a:path w="2181034" h="632612">
                <a:moveTo>
                  <a:pt x="394291" y="558355"/>
                </a:moveTo>
                <a:lnTo>
                  <a:pt x="394291" y="270915"/>
                </a:lnTo>
                <a:lnTo>
                  <a:pt x="103822" y="317855"/>
                </a:lnTo>
                <a:lnTo>
                  <a:pt x="0" y="632612"/>
                </a:lnTo>
                <a:lnTo>
                  <a:pt x="394291" y="5583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4522570" y="6025536"/>
            <a:ext cx="2181034" cy="632612"/>
          </a:xfrm>
          <a:custGeom>
            <a:avLst/>
            <a:gdLst/>
            <a:ahLst/>
            <a:cxnLst/>
            <a:rect l="l" t="t" r="r" b="b"/>
            <a:pathLst>
              <a:path w="2181034" h="632612">
                <a:moveTo>
                  <a:pt x="394291" y="270915"/>
                </a:moveTo>
                <a:lnTo>
                  <a:pt x="103822" y="317855"/>
                </a:lnTo>
                <a:lnTo>
                  <a:pt x="0" y="632612"/>
                </a:lnTo>
                <a:lnTo>
                  <a:pt x="394291" y="5583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3885034" y="5374637"/>
            <a:ext cx="641426" cy="294652"/>
          </a:xfrm>
          <a:custGeom>
            <a:avLst/>
            <a:gdLst/>
            <a:ahLst/>
            <a:cxnLst/>
            <a:rect l="l" t="t" r="r" b="b"/>
            <a:pathLst>
              <a:path w="641426" h="294652">
                <a:moveTo>
                  <a:pt x="0" y="205346"/>
                </a:moveTo>
                <a:lnTo>
                  <a:pt x="0" y="294652"/>
                </a:lnTo>
                <a:lnTo>
                  <a:pt x="641426" y="110439"/>
                </a:lnTo>
                <a:lnTo>
                  <a:pt x="637540" y="0"/>
                </a:lnTo>
                <a:lnTo>
                  <a:pt x="0" y="205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3885034" y="5374637"/>
            <a:ext cx="641426" cy="294652"/>
          </a:xfrm>
          <a:custGeom>
            <a:avLst/>
            <a:gdLst/>
            <a:ahLst/>
            <a:cxnLst/>
            <a:rect l="l" t="t" r="r" b="b"/>
            <a:pathLst>
              <a:path w="641426" h="294652">
                <a:moveTo>
                  <a:pt x="0" y="205346"/>
                </a:moveTo>
                <a:lnTo>
                  <a:pt x="0" y="294652"/>
                </a:lnTo>
                <a:lnTo>
                  <a:pt x="641426" y="110439"/>
                </a:lnTo>
                <a:lnTo>
                  <a:pt x="637540" y="0"/>
                </a:lnTo>
                <a:lnTo>
                  <a:pt x="0" y="205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4522570" y="5188950"/>
            <a:ext cx="1997176" cy="296125"/>
          </a:xfrm>
          <a:custGeom>
            <a:avLst/>
            <a:gdLst/>
            <a:ahLst/>
            <a:cxnLst/>
            <a:rect l="l" t="t" r="r" b="b"/>
            <a:pathLst>
              <a:path w="1997176" h="296125">
                <a:moveTo>
                  <a:pt x="394291" y="259066"/>
                </a:moveTo>
                <a:lnTo>
                  <a:pt x="394291" y="148153"/>
                </a:lnTo>
                <a:lnTo>
                  <a:pt x="0" y="185686"/>
                </a:lnTo>
                <a:lnTo>
                  <a:pt x="3898" y="296125"/>
                </a:lnTo>
                <a:lnTo>
                  <a:pt x="394291" y="2590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4522570" y="5188950"/>
            <a:ext cx="1997176" cy="296125"/>
          </a:xfrm>
          <a:custGeom>
            <a:avLst/>
            <a:gdLst/>
            <a:ahLst/>
            <a:cxnLst/>
            <a:rect l="l" t="t" r="r" b="b"/>
            <a:pathLst>
              <a:path w="1997176" h="296125">
                <a:moveTo>
                  <a:pt x="394291" y="148153"/>
                </a:moveTo>
                <a:lnTo>
                  <a:pt x="0" y="185686"/>
                </a:lnTo>
                <a:lnTo>
                  <a:pt x="3898" y="296125"/>
                </a:lnTo>
                <a:lnTo>
                  <a:pt x="394291" y="2590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3948854" y="5295862"/>
            <a:ext cx="2570886" cy="355117"/>
          </a:xfrm>
          <a:custGeom>
            <a:avLst/>
            <a:gdLst/>
            <a:ahLst/>
            <a:cxnLst/>
            <a:rect l="l" t="t" r="r" b="b"/>
            <a:pathLst>
              <a:path w="2570886" h="355117">
                <a:moveTo>
                  <a:pt x="968007" y="254611"/>
                </a:moveTo>
                <a:lnTo>
                  <a:pt x="968007" y="152157"/>
                </a:lnTo>
                <a:lnTo>
                  <a:pt x="577608" y="189217"/>
                </a:lnTo>
                <a:lnTo>
                  <a:pt x="0" y="355117"/>
                </a:lnTo>
                <a:lnTo>
                  <a:pt x="968007" y="2546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3948854" y="5295862"/>
            <a:ext cx="2570886" cy="355117"/>
          </a:xfrm>
          <a:custGeom>
            <a:avLst/>
            <a:gdLst/>
            <a:ahLst/>
            <a:cxnLst/>
            <a:rect l="l" t="t" r="r" b="b"/>
            <a:pathLst>
              <a:path w="2570886" h="355117">
                <a:moveTo>
                  <a:pt x="968007" y="152157"/>
                </a:moveTo>
                <a:lnTo>
                  <a:pt x="577608" y="189217"/>
                </a:lnTo>
                <a:lnTo>
                  <a:pt x="0" y="355117"/>
                </a:lnTo>
                <a:lnTo>
                  <a:pt x="968007" y="2546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4065135" y="5053043"/>
            <a:ext cx="2154377" cy="468923"/>
          </a:xfrm>
          <a:custGeom>
            <a:avLst/>
            <a:gdLst/>
            <a:ahLst/>
            <a:cxnLst/>
            <a:rect l="l" t="t" r="r" b="b"/>
            <a:pathLst>
              <a:path w="2154377" h="468923">
                <a:moveTo>
                  <a:pt x="457441" y="321591"/>
                </a:moveTo>
                <a:lnTo>
                  <a:pt x="851728" y="284058"/>
                </a:lnTo>
                <a:lnTo>
                  <a:pt x="851728" y="57002"/>
                </a:lnTo>
                <a:lnTo>
                  <a:pt x="775803" y="77600"/>
                </a:lnTo>
                <a:lnTo>
                  <a:pt x="710182" y="99172"/>
                </a:lnTo>
                <a:lnTo>
                  <a:pt x="644368" y="123634"/>
                </a:lnTo>
                <a:lnTo>
                  <a:pt x="578898" y="150443"/>
                </a:lnTo>
                <a:lnTo>
                  <a:pt x="514313" y="179057"/>
                </a:lnTo>
                <a:lnTo>
                  <a:pt x="451149" y="208936"/>
                </a:lnTo>
                <a:lnTo>
                  <a:pt x="389945" y="239538"/>
                </a:lnTo>
                <a:lnTo>
                  <a:pt x="331239" y="270321"/>
                </a:lnTo>
                <a:lnTo>
                  <a:pt x="275570" y="300742"/>
                </a:lnTo>
                <a:lnTo>
                  <a:pt x="223476" y="330262"/>
                </a:lnTo>
                <a:lnTo>
                  <a:pt x="175494" y="358337"/>
                </a:lnTo>
                <a:lnTo>
                  <a:pt x="132164" y="384426"/>
                </a:lnTo>
                <a:lnTo>
                  <a:pt x="94023" y="407987"/>
                </a:lnTo>
                <a:lnTo>
                  <a:pt x="61610" y="428480"/>
                </a:lnTo>
                <a:lnTo>
                  <a:pt x="35463" y="445361"/>
                </a:lnTo>
                <a:lnTo>
                  <a:pt x="4119" y="466125"/>
                </a:lnTo>
                <a:lnTo>
                  <a:pt x="0" y="468923"/>
                </a:lnTo>
                <a:lnTo>
                  <a:pt x="457441" y="32159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4065135" y="5053043"/>
            <a:ext cx="2154377" cy="468923"/>
          </a:xfrm>
          <a:custGeom>
            <a:avLst/>
            <a:gdLst/>
            <a:ahLst/>
            <a:cxnLst/>
            <a:rect l="l" t="t" r="r" b="b"/>
            <a:pathLst>
              <a:path w="2154377" h="468923">
                <a:moveTo>
                  <a:pt x="457441" y="321591"/>
                </a:moveTo>
                <a:lnTo>
                  <a:pt x="851728" y="284058"/>
                </a:lnTo>
              </a:path>
              <a:path w="2154377" h="468923">
                <a:moveTo>
                  <a:pt x="851728" y="57002"/>
                </a:moveTo>
                <a:lnTo>
                  <a:pt x="775803" y="77600"/>
                </a:lnTo>
                <a:lnTo>
                  <a:pt x="710182" y="99172"/>
                </a:lnTo>
                <a:lnTo>
                  <a:pt x="644368" y="123634"/>
                </a:lnTo>
                <a:lnTo>
                  <a:pt x="578898" y="150443"/>
                </a:lnTo>
                <a:lnTo>
                  <a:pt x="514313" y="179057"/>
                </a:lnTo>
                <a:lnTo>
                  <a:pt x="451149" y="208936"/>
                </a:lnTo>
                <a:lnTo>
                  <a:pt x="389945" y="239538"/>
                </a:lnTo>
                <a:lnTo>
                  <a:pt x="331239" y="270321"/>
                </a:lnTo>
                <a:lnTo>
                  <a:pt x="275570" y="300742"/>
                </a:lnTo>
                <a:lnTo>
                  <a:pt x="223476" y="330262"/>
                </a:lnTo>
                <a:lnTo>
                  <a:pt x="175494" y="358337"/>
                </a:lnTo>
                <a:lnTo>
                  <a:pt x="132164" y="384426"/>
                </a:lnTo>
                <a:lnTo>
                  <a:pt x="94023" y="407987"/>
                </a:lnTo>
                <a:lnTo>
                  <a:pt x="61610" y="428480"/>
                </a:lnTo>
                <a:lnTo>
                  <a:pt x="35463" y="445361"/>
                </a:lnTo>
                <a:lnTo>
                  <a:pt x="0" y="468923"/>
                </a:lnTo>
                <a:lnTo>
                  <a:pt x="457441" y="321591"/>
                </a:lnTo>
              </a:path>
              <a:path w="2154377" h="468923">
                <a:moveTo>
                  <a:pt x="16120" y="458090"/>
                </a:moveTo>
                <a:lnTo>
                  <a:pt x="4119" y="466125"/>
                </a:lnTo>
                <a:lnTo>
                  <a:pt x="16120" y="458091"/>
                </a:lnTo>
              </a:path>
              <a:path w="2154377" h="468923">
                <a:moveTo>
                  <a:pt x="4119" y="466125"/>
                </a:moveTo>
                <a:lnTo>
                  <a:pt x="0" y="468923"/>
                </a:lnTo>
                <a:lnTo>
                  <a:pt x="4119" y="4661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3925974" y="5885615"/>
            <a:ext cx="119138" cy="370611"/>
          </a:xfrm>
          <a:custGeom>
            <a:avLst/>
            <a:gdLst/>
            <a:ahLst/>
            <a:cxnLst/>
            <a:rect l="l" t="t" r="r" b="b"/>
            <a:pathLst>
              <a:path w="119138" h="370611">
                <a:moveTo>
                  <a:pt x="119138" y="370611"/>
                </a:moveTo>
                <a:lnTo>
                  <a:pt x="82651" y="10553"/>
                </a:lnTo>
                <a:lnTo>
                  <a:pt x="8712" y="0"/>
                </a:lnTo>
                <a:lnTo>
                  <a:pt x="8852" y="26344"/>
                </a:lnTo>
                <a:lnTo>
                  <a:pt x="8845" y="59514"/>
                </a:lnTo>
                <a:lnTo>
                  <a:pt x="8712" y="74828"/>
                </a:lnTo>
                <a:lnTo>
                  <a:pt x="8712" y="265849"/>
                </a:lnTo>
                <a:lnTo>
                  <a:pt x="8551" y="288213"/>
                </a:lnTo>
                <a:lnTo>
                  <a:pt x="8284" y="305307"/>
                </a:lnTo>
                <a:lnTo>
                  <a:pt x="7759" y="317862"/>
                </a:lnTo>
                <a:lnTo>
                  <a:pt x="6822" y="327440"/>
                </a:lnTo>
                <a:lnTo>
                  <a:pt x="5320" y="335602"/>
                </a:lnTo>
                <a:lnTo>
                  <a:pt x="3097" y="343909"/>
                </a:lnTo>
                <a:lnTo>
                  <a:pt x="0" y="353923"/>
                </a:lnTo>
                <a:lnTo>
                  <a:pt x="89204" y="370611"/>
                </a:lnTo>
                <a:lnTo>
                  <a:pt x="119138" y="3706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3925974" y="5885615"/>
            <a:ext cx="119138" cy="370611"/>
          </a:xfrm>
          <a:custGeom>
            <a:avLst/>
            <a:gdLst/>
            <a:ahLst/>
            <a:cxnLst/>
            <a:rect l="l" t="t" r="r" b="b"/>
            <a:pathLst>
              <a:path w="119138" h="370611">
                <a:moveTo>
                  <a:pt x="119138" y="370611"/>
                </a:moveTo>
                <a:lnTo>
                  <a:pt x="89204" y="370611"/>
                </a:lnTo>
                <a:lnTo>
                  <a:pt x="0" y="353923"/>
                </a:lnTo>
                <a:lnTo>
                  <a:pt x="3097" y="343909"/>
                </a:lnTo>
                <a:lnTo>
                  <a:pt x="5320" y="335602"/>
                </a:lnTo>
                <a:lnTo>
                  <a:pt x="6822" y="327440"/>
                </a:lnTo>
                <a:lnTo>
                  <a:pt x="7759" y="317862"/>
                </a:lnTo>
                <a:lnTo>
                  <a:pt x="8284" y="305307"/>
                </a:lnTo>
                <a:lnTo>
                  <a:pt x="8551" y="288213"/>
                </a:lnTo>
                <a:lnTo>
                  <a:pt x="8712" y="265849"/>
                </a:lnTo>
                <a:lnTo>
                  <a:pt x="8773" y="253055"/>
                </a:lnTo>
                <a:lnTo>
                  <a:pt x="8808" y="239391"/>
                </a:lnTo>
                <a:lnTo>
                  <a:pt x="8821" y="225060"/>
                </a:lnTo>
                <a:lnTo>
                  <a:pt x="8816" y="210265"/>
                </a:lnTo>
                <a:lnTo>
                  <a:pt x="8797" y="195209"/>
                </a:lnTo>
                <a:lnTo>
                  <a:pt x="8767" y="180096"/>
                </a:lnTo>
                <a:lnTo>
                  <a:pt x="8731" y="165129"/>
                </a:lnTo>
                <a:lnTo>
                  <a:pt x="8694" y="150511"/>
                </a:lnTo>
                <a:lnTo>
                  <a:pt x="8658" y="136447"/>
                </a:lnTo>
                <a:lnTo>
                  <a:pt x="8628" y="123138"/>
                </a:lnTo>
                <a:lnTo>
                  <a:pt x="8608" y="110789"/>
                </a:lnTo>
                <a:lnTo>
                  <a:pt x="8602" y="99603"/>
                </a:lnTo>
                <a:lnTo>
                  <a:pt x="8614" y="89783"/>
                </a:lnTo>
                <a:lnTo>
                  <a:pt x="8648" y="81533"/>
                </a:lnTo>
                <a:lnTo>
                  <a:pt x="8709" y="75055"/>
                </a:lnTo>
                <a:lnTo>
                  <a:pt x="8712" y="74828"/>
                </a:lnTo>
                <a:lnTo>
                  <a:pt x="8845" y="59514"/>
                </a:lnTo>
                <a:lnTo>
                  <a:pt x="8881" y="42690"/>
                </a:lnTo>
                <a:lnTo>
                  <a:pt x="8852" y="26344"/>
                </a:lnTo>
                <a:lnTo>
                  <a:pt x="8792" y="12463"/>
                </a:lnTo>
                <a:lnTo>
                  <a:pt x="8734" y="3035"/>
                </a:lnTo>
                <a:lnTo>
                  <a:pt x="8712" y="0"/>
                </a:lnTo>
                <a:lnTo>
                  <a:pt x="82651" y="10553"/>
                </a:lnTo>
                <a:lnTo>
                  <a:pt x="119138" y="3706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3887529" y="6239536"/>
            <a:ext cx="147624" cy="186842"/>
          </a:xfrm>
          <a:custGeom>
            <a:avLst/>
            <a:gdLst/>
            <a:ahLst/>
            <a:cxnLst/>
            <a:rect l="l" t="t" r="r" b="b"/>
            <a:pathLst>
              <a:path w="147624" h="186842">
                <a:moveTo>
                  <a:pt x="105054" y="186842"/>
                </a:moveTo>
                <a:lnTo>
                  <a:pt x="147624" y="14808"/>
                </a:lnTo>
                <a:lnTo>
                  <a:pt x="137527" y="17495"/>
                </a:lnTo>
                <a:lnTo>
                  <a:pt x="126197" y="16477"/>
                </a:lnTo>
                <a:lnTo>
                  <a:pt x="117398" y="14808"/>
                </a:lnTo>
                <a:lnTo>
                  <a:pt x="105672" y="12568"/>
                </a:lnTo>
                <a:lnTo>
                  <a:pt x="90226" y="9658"/>
                </a:lnTo>
                <a:lnTo>
                  <a:pt x="73443" y="6516"/>
                </a:lnTo>
                <a:lnTo>
                  <a:pt x="57705" y="3581"/>
                </a:lnTo>
                <a:lnTo>
                  <a:pt x="45398" y="1291"/>
                </a:lnTo>
                <a:lnTo>
                  <a:pt x="38904" y="85"/>
                </a:lnTo>
                <a:lnTo>
                  <a:pt x="38442" y="0"/>
                </a:lnTo>
                <a:lnTo>
                  <a:pt x="0" y="112458"/>
                </a:lnTo>
                <a:lnTo>
                  <a:pt x="2666" y="139331"/>
                </a:lnTo>
                <a:lnTo>
                  <a:pt x="105054" y="1868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3887529" y="6239536"/>
            <a:ext cx="147624" cy="186842"/>
          </a:xfrm>
          <a:custGeom>
            <a:avLst/>
            <a:gdLst/>
            <a:ahLst/>
            <a:cxnLst/>
            <a:rect l="l" t="t" r="r" b="b"/>
            <a:pathLst>
              <a:path w="147624" h="186842">
                <a:moveTo>
                  <a:pt x="147624" y="14808"/>
                </a:moveTo>
                <a:lnTo>
                  <a:pt x="137527" y="17495"/>
                </a:lnTo>
                <a:lnTo>
                  <a:pt x="126197" y="16477"/>
                </a:lnTo>
                <a:lnTo>
                  <a:pt x="117398" y="14808"/>
                </a:lnTo>
                <a:lnTo>
                  <a:pt x="105672" y="12568"/>
                </a:lnTo>
                <a:lnTo>
                  <a:pt x="90226" y="9658"/>
                </a:lnTo>
                <a:lnTo>
                  <a:pt x="73443" y="6516"/>
                </a:lnTo>
                <a:lnTo>
                  <a:pt x="57705" y="3581"/>
                </a:lnTo>
                <a:lnTo>
                  <a:pt x="45398" y="1291"/>
                </a:lnTo>
                <a:lnTo>
                  <a:pt x="38904" y="85"/>
                </a:lnTo>
                <a:lnTo>
                  <a:pt x="38442" y="0"/>
                </a:lnTo>
                <a:lnTo>
                  <a:pt x="0" y="112458"/>
                </a:lnTo>
                <a:lnTo>
                  <a:pt x="2666" y="139331"/>
                </a:lnTo>
                <a:lnTo>
                  <a:pt x="105054" y="186842"/>
                </a:lnTo>
                <a:lnTo>
                  <a:pt x="147624" y="148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3948272" y="5868881"/>
            <a:ext cx="215164" cy="464083"/>
          </a:xfrm>
          <a:custGeom>
            <a:avLst/>
            <a:gdLst/>
            <a:ahLst/>
            <a:cxnLst/>
            <a:rect l="l" t="t" r="r" b="b"/>
            <a:pathLst>
              <a:path w="215164" h="464083">
                <a:moveTo>
                  <a:pt x="77566" y="375747"/>
                </a:moveTo>
                <a:lnTo>
                  <a:pt x="75242" y="392686"/>
                </a:lnTo>
                <a:lnTo>
                  <a:pt x="73304" y="403961"/>
                </a:lnTo>
                <a:lnTo>
                  <a:pt x="70488" y="430088"/>
                </a:lnTo>
                <a:lnTo>
                  <a:pt x="72011" y="447359"/>
                </a:lnTo>
                <a:lnTo>
                  <a:pt x="75871" y="457573"/>
                </a:lnTo>
                <a:lnTo>
                  <a:pt x="80071" y="462532"/>
                </a:lnTo>
                <a:lnTo>
                  <a:pt x="82753" y="464083"/>
                </a:lnTo>
                <a:lnTo>
                  <a:pt x="140855" y="460413"/>
                </a:lnTo>
                <a:lnTo>
                  <a:pt x="183730" y="400888"/>
                </a:lnTo>
                <a:lnTo>
                  <a:pt x="184312" y="376880"/>
                </a:lnTo>
                <a:lnTo>
                  <a:pt x="184819" y="357623"/>
                </a:lnTo>
                <a:lnTo>
                  <a:pt x="185312" y="342284"/>
                </a:lnTo>
                <a:lnTo>
                  <a:pt x="185849" y="330028"/>
                </a:lnTo>
                <a:lnTo>
                  <a:pt x="186491" y="320022"/>
                </a:lnTo>
                <a:lnTo>
                  <a:pt x="187297" y="311432"/>
                </a:lnTo>
                <a:lnTo>
                  <a:pt x="188327" y="303424"/>
                </a:lnTo>
                <a:lnTo>
                  <a:pt x="189639" y="295165"/>
                </a:lnTo>
                <a:lnTo>
                  <a:pt x="191294" y="285819"/>
                </a:lnTo>
                <a:lnTo>
                  <a:pt x="192366" y="279946"/>
                </a:lnTo>
                <a:lnTo>
                  <a:pt x="194693" y="268615"/>
                </a:lnTo>
                <a:lnTo>
                  <a:pt x="197603" y="256280"/>
                </a:lnTo>
                <a:lnTo>
                  <a:pt x="200868" y="243234"/>
                </a:lnTo>
                <a:lnTo>
                  <a:pt x="204261" y="229770"/>
                </a:lnTo>
                <a:lnTo>
                  <a:pt x="207553" y="216182"/>
                </a:lnTo>
                <a:lnTo>
                  <a:pt x="210517" y="202761"/>
                </a:lnTo>
                <a:lnTo>
                  <a:pt x="212925" y="189803"/>
                </a:lnTo>
                <a:lnTo>
                  <a:pt x="214550" y="177598"/>
                </a:lnTo>
                <a:lnTo>
                  <a:pt x="215164" y="166441"/>
                </a:lnTo>
                <a:lnTo>
                  <a:pt x="214539" y="156625"/>
                </a:lnTo>
                <a:lnTo>
                  <a:pt x="212497" y="145542"/>
                </a:lnTo>
                <a:lnTo>
                  <a:pt x="209691" y="132339"/>
                </a:lnTo>
                <a:lnTo>
                  <a:pt x="206234" y="117082"/>
                </a:lnTo>
                <a:lnTo>
                  <a:pt x="202367" y="100646"/>
                </a:lnTo>
                <a:lnTo>
                  <a:pt x="198327" y="83906"/>
                </a:lnTo>
                <a:lnTo>
                  <a:pt x="194355" y="67738"/>
                </a:lnTo>
                <a:lnTo>
                  <a:pt x="190689" y="53017"/>
                </a:lnTo>
                <a:lnTo>
                  <a:pt x="187570" y="40619"/>
                </a:lnTo>
                <a:lnTo>
                  <a:pt x="185236" y="31420"/>
                </a:lnTo>
                <a:lnTo>
                  <a:pt x="0" y="0"/>
                </a:lnTo>
                <a:lnTo>
                  <a:pt x="5072" y="21888"/>
                </a:lnTo>
                <a:lnTo>
                  <a:pt x="8709" y="37815"/>
                </a:lnTo>
                <a:lnTo>
                  <a:pt x="11249" y="49471"/>
                </a:lnTo>
                <a:lnTo>
                  <a:pt x="13035" y="58546"/>
                </a:lnTo>
                <a:lnTo>
                  <a:pt x="14406" y="66732"/>
                </a:lnTo>
                <a:lnTo>
                  <a:pt x="15703" y="75719"/>
                </a:lnTo>
                <a:lnTo>
                  <a:pt x="16662" y="82753"/>
                </a:lnTo>
                <a:lnTo>
                  <a:pt x="17583" y="88262"/>
                </a:lnTo>
                <a:lnTo>
                  <a:pt x="19129" y="96019"/>
                </a:lnTo>
                <a:lnTo>
                  <a:pt x="21228" y="105757"/>
                </a:lnTo>
                <a:lnTo>
                  <a:pt x="23807" y="117210"/>
                </a:lnTo>
                <a:lnTo>
                  <a:pt x="26793" y="130110"/>
                </a:lnTo>
                <a:lnTo>
                  <a:pt x="30116" y="144191"/>
                </a:lnTo>
                <a:lnTo>
                  <a:pt x="33702" y="159185"/>
                </a:lnTo>
                <a:lnTo>
                  <a:pt x="37480" y="174828"/>
                </a:lnTo>
                <a:lnTo>
                  <a:pt x="41376" y="190850"/>
                </a:lnTo>
                <a:lnTo>
                  <a:pt x="45318" y="206987"/>
                </a:lnTo>
                <a:lnTo>
                  <a:pt x="49235" y="222970"/>
                </a:lnTo>
                <a:lnTo>
                  <a:pt x="53054" y="238534"/>
                </a:lnTo>
                <a:lnTo>
                  <a:pt x="56703" y="253411"/>
                </a:lnTo>
                <a:lnTo>
                  <a:pt x="60109" y="267334"/>
                </a:lnTo>
                <a:lnTo>
                  <a:pt x="63200" y="280038"/>
                </a:lnTo>
                <a:lnTo>
                  <a:pt x="65904" y="291255"/>
                </a:lnTo>
                <a:lnTo>
                  <a:pt x="68148" y="300718"/>
                </a:lnTo>
                <a:lnTo>
                  <a:pt x="69861" y="308161"/>
                </a:lnTo>
                <a:lnTo>
                  <a:pt x="70434" y="310756"/>
                </a:lnTo>
                <a:lnTo>
                  <a:pt x="73128" y="322468"/>
                </a:lnTo>
                <a:lnTo>
                  <a:pt x="75487" y="332430"/>
                </a:lnTo>
                <a:lnTo>
                  <a:pt x="77312" y="341690"/>
                </a:lnTo>
                <a:lnTo>
                  <a:pt x="78400" y="351297"/>
                </a:lnTo>
                <a:lnTo>
                  <a:pt x="78552" y="362300"/>
                </a:lnTo>
                <a:lnTo>
                  <a:pt x="77566" y="3757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3948272" y="5868881"/>
            <a:ext cx="215164" cy="464083"/>
          </a:xfrm>
          <a:custGeom>
            <a:avLst/>
            <a:gdLst/>
            <a:ahLst/>
            <a:cxnLst/>
            <a:rect l="l" t="t" r="r" b="b"/>
            <a:pathLst>
              <a:path w="215164" h="464083">
                <a:moveTo>
                  <a:pt x="183730" y="400888"/>
                </a:moveTo>
                <a:lnTo>
                  <a:pt x="184312" y="376880"/>
                </a:lnTo>
                <a:lnTo>
                  <a:pt x="184819" y="357623"/>
                </a:lnTo>
                <a:lnTo>
                  <a:pt x="185312" y="342284"/>
                </a:lnTo>
                <a:lnTo>
                  <a:pt x="185849" y="330028"/>
                </a:lnTo>
                <a:lnTo>
                  <a:pt x="186491" y="320022"/>
                </a:lnTo>
                <a:lnTo>
                  <a:pt x="187297" y="311432"/>
                </a:lnTo>
                <a:lnTo>
                  <a:pt x="188327" y="303424"/>
                </a:lnTo>
                <a:lnTo>
                  <a:pt x="189639" y="295165"/>
                </a:lnTo>
                <a:lnTo>
                  <a:pt x="191294" y="285819"/>
                </a:lnTo>
                <a:lnTo>
                  <a:pt x="192366" y="279946"/>
                </a:lnTo>
                <a:lnTo>
                  <a:pt x="194693" y="268615"/>
                </a:lnTo>
                <a:lnTo>
                  <a:pt x="197603" y="256280"/>
                </a:lnTo>
                <a:lnTo>
                  <a:pt x="200868" y="243234"/>
                </a:lnTo>
                <a:lnTo>
                  <a:pt x="204261" y="229770"/>
                </a:lnTo>
                <a:lnTo>
                  <a:pt x="207553" y="216182"/>
                </a:lnTo>
                <a:lnTo>
                  <a:pt x="210517" y="202761"/>
                </a:lnTo>
                <a:lnTo>
                  <a:pt x="212925" y="189803"/>
                </a:lnTo>
                <a:lnTo>
                  <a:pt x="214550" y="177598"/>
                </a:lnTo>
                <a:lnTo>
                  <a:pt x="215164" y="166441"/>
                </a:lnTo>
                <a:lnTo>
                  <a:pt x="214539" y="156625"/>
                </a:lnTo>
                <a:lnTo>
                  <a:pt x="212497" y="145542"/>
                </a:lnTo>
                <a:lnTo>
                  <a:pt x="209691" y="132339"/>
                </a:lnTo>
                <a:lnTo>
                  <a:pt x="206234" y="117082"/>
                </a:lnTo>
                <a:lnTo>
                  <a:pt x="202367" y="100646"/>
                </a:lnTo>
                <a:lnTo>
                  <a:pt x="198327" y="83906"/>
                </a:lnTo>
                <a:lnTo>
                  <a:pt x="194355" y="67738"/>
                </a:lnTo>
                <a:lnTo>
                  <a:pt x="190689" y="53017"/>
                </a:lnTo>
                <a:lnTo>
                  <a:pt x="187570" y="40619"/>
                </a:lnTo>
                <a:lnTo>
                  <a:pt x="185236" y="31420"/>
                </a:lnTo>
                <a:lnTo>
                  <a:pt x="0" y="0"/>
                </a:lnTo>
                <a:lnTo>
                  <a:pt x="5072" y="21888"/>
                </a:lnTo>
                <a:lnTo>
                  <a:pt x="8709" y="37815"/>
                </a:lnTo>
                <a:lnTo>
                  <a:pt x="11249" y="49471"/>
                </a:lnTo>
                <a:lnTo>
                  <a:pt x="13035" y="58546"/>
                </a:lnTo>
                <a:lnTo>
                  <a:pt x="14406" y="66732"/>
                </a:lnTo>
                <a:lnTo>
                  <a:pt x="15703" y="75719"/>
                </a:lnTo>
                <a:lnTo>
                  <a:pt x="16662" y="82753"/>
                </a:lnTo>
                <a:lnTo>
                  <a:pt x="17583" y="88262"/>
                </a:lnTo>
                <a:lnTo>
                  <a:pt x="19129" y="96019"/>
                </a:lnTo>
                <a:lnTo>
                  <a:pt x="21228" y="105757"/>
                </a:lnTo>
                <a:lnTo>
                  <a:pt x="23807" y="117210"/>
                </a:lnTo>
                <a:lnTo>
                  <a:pt x="26793" y="130110"/>
                </a:lnTo>
                <a:lnTo>
                  <a:pt x="30116" y="144191"/>
                </a:lnTo>
                <a:lnTo>
                  <a:pt x="33702" y="159185"/>
                </a:lnTo>
                <a:lnTo>
                  <a:pt x="37480" y="174828"/>
                </a:lnTo>
                <a:lnTo>
                  <a:pt x="41376" y="190850"/>
                </a:lnTo>
                <a:lnTo>
                  <a:pt x="45318" y="206987"/>
                </a:lnTo>
                <a:lnTo>
                  <a:pt x="49235" y="222970"/>
                </a:lnTo>
                <a:lnTo>
                  <a:pt x="53054" y="238534"/>
                </a:lnTo>
                <a:lnTo>
                  <a:pt x="56703" y="253411"/>
                </a:lnTo>
                <a:lnTo>
                  <a:pt x="60109" y="267334"/>
                </a:lnTo>
                <a:lnTo>
                  <a:pt x="63200" y="280038"/>
                </a:lnTo>
                <a:lnTo>
                  <a:pt x="65904" y="291255"/>
                </a:lnTo>
                <a:lnTo>
                  <a:pt x="68148" y="300718"/>
                </a:lnTo>
                <a:lnTo>
                  <a:pt x="69861" y="308161"/>
                </a:lnTo>
                <a:lnTo>
                  <a:pt x="70434" y="310756"/>
                </a:lnTo>
                <a:lnTo>
                  <a:pt x="73128" y="322468"/>
                </a:lnTo>
                <a:lnTo>
                  <a:pt x="75487" y="332430"/>
                </a:lnTo>
                <a:lnTo>
                  <a:pt x="77312" y="341690"/>
                </a:lnTo>
                <a:lnTo>
                  <a:pt x="78400" y="351297"/>
                </a:lnTo>
                <a:lnTo>
                  <a:pt x="78552" y="362300"/>
                </a:lnTo>
                <a:lnTo>
                  <a:pt x="77566" y="375747"/>
                </a:lnTo>
                <a:lnTo>
                  <a:pt x="75242" y="392686"/>
                </a:lnTo>
                <a:lnTo>
                  <a:pt x="73304" y="403961"/>
                </a:lnTo>
                <a:lnTo>
                  <a:pt x="70488" y="430088"/>
                </a:lnTo>
                <a:lnTo>
                  <a:pt x="72011" y="447359"/>
                </a:lnTo>
                <a:lnTo>
                  <a:pt x="75871" y="457573"/>
                </a:lnTo>
                <a:lnTo>
                  <a:pt x="80071" y="462532"/>
                </a:lnTo>
                <a:lnTo>
                  <a:pt x="82611" y="464036"/>
                </a:lnTo>
                <a:lnTo>
                  <a:pt x="82753" y="464083"/>
                </a:lnTo>
                <a:lnTo>
                  <a:pt x="140855" y="460413"/>
                </a:lnTo>
                <a:lnTo>
                  <a:pt x="183730" y="4008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3992592" y="6269772"/>
            <a:ext cx="148043" cy="177038"/>
          </a:xfrm>
          <a:custGeom>
            <a:avLst/>
            <a:gdLst/>
            <a:ahLst/>
            <a:cxnLst/>
            <a:rect l="l" t="t" r="r" b="b"/>
            <a:pathLst>
              <a:path w="148043" h="177037">
                <a:moveTo>
                  <a:pt x="145440" y="104647"/>
                </a:moveTo>
                <a:lnTo>
                  <a:pt x="139407" y="0"/>
                </a:lnTo>
                <a:lnTo>
                  <a:pt x="128822" y="15805"/>
                </a:lnTo>
                <a:lnTo>
                  <a:pt x="120799" y="25475"/>
                </a:lnTo>
                <a:lnTo>
                  <a:pt x="113132" y="30165"/>
                </a:lnTo>
                <a:lnTo>
                  <a:pt x="103615" y="31027"/>
                </a:lnTo>
                <a:lnTo>
                  <a:pt x="90040" y="29215"/>
                </a:lnTo>
                <a:lnTo>
                  <a:pt x="85128" y="28371"/>
                </a:lnTo>
                <a:lnTo>
                  <a:pt x="66442" y="23418"/>
                </a:lnTo>
                <a:lnTo>
                  <a:pt x="50649" y="16632"/>
                </a:lnTo>
                <a:lnTo>
                  <a:pt x="38592" y="9798"/>
                </a:lnTo>
                <a:lnTo>
                  <a:pt x="31116" y="4703"/>
                </a:lnTo>
                <a:lnTo>
                  <a:pt x="28994" y="3073"/>
                </a:lnTo>
                <a:lnTo>
                  <a:pt x="0" y="85115"/>
                </a:lnTo>
                <a:lnTo>
                  <a:pt x="11722" y="152971"/>
                </a:lnTo>
                <a:lnTo>
                  <a:pt x="42793" y="161818"/>
                </a:lnTo>
                <a:lnTo>
                  <a:pt x="65163" y="168178"/>
                </a:lnTo>
                <a:lnTo>
                  <a:pt x="80303" y="172462"/>
                </a:lnTo>
                <a:lnTo>
                  <a:pt x="89687" y="175079"/>
                </a:lnTo>
                <a:lnTo>
                  <a:pt x="94789" y="176440"/>
                </a:lnTo>
                <a:lnTo>
                  <a:pt x="98082" y="177037"/>
                </a:lnTo>
                <a:lnTo>
                  <a:pt x="103424" y="173019"/>
                </a:lnTo>
                <a:lnTo>
                  <a:pt x="114831" y="163205"/>
                </a:lnTo>
                <a:lnTo>
                  <a:pt x="128517" y="150953"/>
                </a:lnTo>
                <a:lnTo>
                  <a:pt x="140694" y="139623"/>
                </a:lnTo>
                <a:lnTo>
                  <a:pt x="147577" y="132575"/>
                </a:lnTo>
                <a:lnTo>
                  <a:pt x="148043" y="131787"/>
                </a:lnTo>
                <a:lnTo>
                  <a:pt x="146875" y="118706"/>
                </a:lnTo>
                <a:lnTo>
                  <a:pt x="145475" y="104981"/>
                </a:lnTo>
                <a:lnTo>
                  <a:pt x="145440" y="1046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3992592" y="6269772"/>
            <a:ext cx="148043" cy="177038"/>
          </a:xfrm>
          <a:custGeom>
            <a:avLst/>
            <a:gdLst/>
            <a:ahLst/>
            <a:cxnLst/>
            <a:rect l="l" t="t" r="r" b="b"/>
            <a:pathLst>
              <a:path w="148043" h="177037">
                <a:moveTo>
                  <a:pt x="145440" y="104647"/>
                </a:moveTo>
                <a:lnTo>
                  <a:pt x="139407" y="0"/>
                </a:lnTo>
                <a:lnTo>
                  <a:pt x="128822" y="15805"/>
                </a:lnTo>
                <a:lnTo>
                  <a:pt x="120799" y="25475"/>
                </a:lnTo>
                <a:lnTo>
                  <a:pt x="113132" y="30165"/>
                </a:lnTo>
                <a:lnTo>
                  <a:pt x="103615" y="31027"/>
                </a:lnTo>
                <a:lnTo>
                  <a:pt x="90040" y="29215"/>
                </a:lnTo>
                <a:lnTo>
                  <a:pt x="85128" y="28371"/>
                </a:lnTo>
                <a:lnTo>
                  <a:pt x="66442" y="23418"/>
                </a:lnTo>
                <a:lnTo>
                  <a:pt x="50649" y="16632"/>
                </a:lnTo>
                <a:lnTo>
                  <a:pt x="38592" y="9798"/>
                </a:lnTo>
                <a:lnTo>
                  <a:pt x="31116" y="4703"/>
                </a:lnTo>
                <a:lnTo>
                  <a:pt x="28994" y="3073"/>
                </a:lnTo>
                <a:lnTo>
                  <a:pt x="0" y="85115"/>
                </a:lnTo>
                <a:lnTo>
                  <a:pt x="11722" y="152971"/>
                </a:lnTo>
                <a:lnTo>
                  <a:pt x="42793" y="161818"/>
                </a:lnTo>
                <a:lnTo>
                  <a:pt x="65163" y="168178"/>
                </a:lnTo>
                <a:lnTo>
                  <a:pt x="80303" y="172462"/>
                </a:lnTo>
                <a:lnTo>
                  <a:pt x="89687" y="175079"/>
                </a:lnTo>
                <a:lnTo>
                  <a:pt x="94789" y="176440"/>
                </a:lnTo>
                <a:lnTo>
                  <a:pt x="98082" y="177037"/>
                </a:lnTo>
                <a:lnTo>
                  <a:pt x="103424" y="173019"/>
                </a:lnTo>
                <a:lnTo>
                  <a:pt x="114831" y="163205"/>
                </a:lnTo>
                <a:lnTo>
                  <a:pt x="128517" y="150953"/>
                </a:lnTo>
                <a:lnTo>
                  <a:pt x="140694" y="139623"/>
                </a:lnTo>
                <a:lnTo>
                  <a:pt x="147577" y="132575"/>
                </a:lnTo>
                <a:lnTo>
                  <a:pt x="148043" y="131787"/>
                </a:lnTo>
                <a:lnTo>
                  <a:pt x="146875" y="118706"/>
                </a:lnTo>
                <a:lnTo>
                  <a:pt x="145475" y="104981"/>
                </a:lnTo>
                <a:lnTo>
                  <a:pt x="145440" y="1046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3849764" y="6308438"/>
            <a:ext cx="51539" cy="70433"/>
          </a:xfrm>
          <a:custGeom>
            <a:avLst/>
            <a:gdLst/>
            <a:ahLst/>
            <a:cxnLst/>
            <a:rect l="l" t="t" r="r" b="b"/>
            <a:pathLst>
              <a:path w="51539" h="70433">
                <a:moveTo>
                  <a:pt x="34749" y="42849"/>
                </a:moveTo>
                <a:lnTo>
                  <a:pt x="37493" y="24929"/>
                </a:lnTo>
                <a:lnTo>
                  <a:pt x="34749" y="21208"/>
                </a:lnTo>
                <a:lnTo>
                  <a:pt x="32006" y="17487"/>
                </a:lnTo>
                <a:lnTo>
                  <a:pt x="23637" y="10527"/>
                </a:lnTo>
                <a:lnTo>
                  <a:pt x="30152" y="8889"/>
                </a:lnTo>
                <a:lnTo>
                  <a:pt x="36654" y="7251"/>
                </a:lnTo>
                <a:lnTo>
                  <a:pt x="51539" y="4470"/>
                </a:lnTo>
                <a:lnTo>
                  <a:pt x="51539" y="1676"/>
                </a:lnTo>
                <a:lnTo>
                  <a:pt x="42606" y="0"/>
                </a:lnTo>
                <a:lnTo>
                  <a:pt x="25522" y="305"/>
                </a:lnTo>
                <a:lnTo>
                  <a:pt x="15268" y="1676"/>
                </a:lnTo>
                <a:lnTo>
                  <a:pt x="6174" y="6161"/>
                </a:lnTo>
                <a:lnTo>
                  <a:pt x="0" y="17314"/>
                </a:lnTo>
                <a:lnTo>
                  <a:pt x="383" y="21386"/>
                </a:lnTo>
                <a:lnTo>
                  <a:pt x="2487" y="35316"/>
                </a:lnTo>
                <a:lnTo>
                  <a:pt x="4311" y="51987"/>
                </a:lnTo>
                <a:lnTo>
                  <a:pt x="5566" y="65597"/>
                </a:lnTo>
                <a:lnTo>
                  <a:pt x="5971" y="70433"/>
                </a:lnTo>
                <a:lnTo>
                  <a:pt x="18049" y="65861"/>
                </a:lnTo>
                <a:lnTo>
                  <a:pt x="34749" y="4284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3849764" y="6308438"/>
            <a:ext cx="51539" cy="70433"/>
          </a:xfrm>
          <a:custGeom>
            <a:avLst/>
            <a:gdLst/>
            <a:ahLst/>
            <a:cxnLst/>
            <a:rect l="l" t="t" r="r" b="b"/>
            <a:pathLst>
              <a:path w="51539" h="70433">
                <a:moveTo>
                  <a:pt x="34749" y="42849"/>
                </a:moveTo>
                <a:lnTo>
                  <a:pt x="37493" y="24929"/>
                </a:lnTo>
                <a:lnTo>
                  <a:pt x="34749" y="21208"/>
                </a:lnTo>
                <a:lnTo>
                  <a:pt x="32006" y="17487"/>
                </a:lnTo>
                <a:lnTo>
                  <a:pt x="23637" y="10527"/>
                </a:lnTo>
                <a:lnTo>
                  <a:pt x="30152" y="8889"/>
                </a:lnTo>
                <a:lnTo>
                  <a:pt x="36654" y="7251"/>
                </a:lnTo>
                <a:lnTo>
                  <a:pt x="51539" y="4470"/>
                </a:lnTo>
                <a:lnTo>
                  <a:pt x="51539" y="1676"/>
                </a:lnTo>
                <a:lnTo>
                  <a:pt x="42606" y="0"/>
                </a:lnTo>
                <a:lnTo>
                  <a:pt x="25522" y="305"/>
                </a:lnTo>
                <a:lnTo>
                  <a:pt x="15268" y="1676"/>
                </a:lnTo>
                <a:lnTo>
                  <a:pt x="6174" y="6161"/>
                </a:lnTo>
                <a:lnTo>
                  <a:pt x="0" y="17314"/>
                </a:lnTo>
                <a:lnTo>
                  <a:pt x="383" y="21386"/>
                </a:lnTo>
                <a:lnTo>
                  <a:pt x="2487" y="35316"/>
                </a:lnTo>
                <a:lnTo>
                  <a:pt x="4311" y="51987"/>
                </a:lnTo>
                <a:lnTo>
                  <a:pt x="5566" y="65597"/>
                </a:lnTo>
                <a:lnTo>
                  <a:pt x="5971" y="70433"/>
                </a:lnTo>
                <a:lnTo>
                  <a:pt x="18049" y="65861"/>
                </a:lnTo>
                <a:lnTo>
                  <a:pt x="34749" y="428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3641787" y="6350677"/>
            <a:ext cx="320357" cy="163497"/>
          </a:xfrm>
          <a:custGeom>
            <a:avLst/>
            <a:gdLst/>
            <a:ahLst/>
            <a:cxnLst/>
            <a:rect l="l" t="t" r="r" b="b"/>
            <a:pathLst>
              <a:path w="320357" h="163497">
                <a:moveTo>
                  <a:pt x="59524" y="157557"/>
                </a:moveTo>
                <a:lnTo>
                  <a:pt x="65949" y="158203"/>
                </a:lnTo>
                <a:lnTo>
                  <a:pt x="74415" y="159733"/>
                </a:lnTo>
                <a:lnTo>
                  <a:pt x="85168" y="161533"/>
                </a:lnTo>
                <a:lnTo>
                  <a:pt x="98453" y="162992"/>
                </a:lnTo>
                <a:lnTo>
                  <a:pt x="114516" y="163497"/>
                </a:lnTo>
                <a:lnTo>
                  <a:pt x="133600" y="162434"/>
                </a:lnTo>
                <a:lnTo>
                  <a:pt x="150103" y="160432"/>
                </a:lnTo>
                <a:lnTo>
                  <a:pt x="165924" y="158121"/>
                </a:lnTo>
                <a:lnTo>
                  <a:pt x="182508" y="155450"/>
                </a:lnTo>
                <a:lnTo>
                  <a:pt x="199098" y="152601"/>
                </a:lnTo>
                <a:lnTo>
                  <a:pt x="214938" y="149752"/>
                </a:lnTo>
                <a:lnTo>
                  <a:pt x="229273" y="147083"/>
                </a:lnTo>
                <a:lnTo>
                  <a:pt x="241345" y="144775"/>
                </a:lnTo>
                <a:lnTo>
                  <a:pt x="250399" y="143006"/>
                </a:lnTo>
                <a:lnTo>
                  <a:pt x="320357" y="87796"/>
                </a:lnTo>
                <a:lnTo>
                  <a:pt x="320357" y="44273"/>
                </a:lnTo>
                <a:lnTo>
                  <a:pt x="298364" y="28341"/>
                </a:lnTo>
                <a:lnTo>
                  <a:pt x="283341" y="17640"/>
                </a:lnTo>
                <a:lnTo>
                  <a:pt x="273455" y="11011"/>
                </a:lnTo>
                <a:lnTo>
                  <a:pt x="261755" y="5336"/>
                </a:lnTo>
                <a:lnTo>
                  <a:pt x="243352" y="739"/>
                </a:lnTo>
                <a:lnTo>
                  <a:pt x="231709" y="0"/>
                </a:lnTo>
                <a:lnTo>
                  <a:pt x="226034" y="4077"/>
                </a:lnTo>
                <a:lnTo>
                  <a:pt x="215600" y="13834"/>
                </a:lnTo>
                <a:lnTo>
                  <a:pt x="203233" y="20683"/>
                </a:lnTo>
                <a:lnTo>
                  <a:pt x="199986" y="21972"/>
                </a:lnTo>
                <a:lnTo>
                  <a:pt x="193603" y="26294"/>
                </a:lnTo>
                <a:lnTo>
                  <a:pt x="181293" y="35357"/>
                </a:lnTo>
                <a:lnTo>
                  <a:pt x="167380" y="44818"/>
                </a:lnTo>
                <a:lnTo>
                  <a:pt x="156190" y="50332"/>
                </a:lnTo>
                <a:lnTo>
                  <a:pt x="154406" y="50585"/>
                </a:lnTo>
                <a:lnTo>
                  <a:pt x="146769" y="50318"/>
                </a:lnTo>
                <a:lnTo>
                  <a:pt x="134606" y="49734"/>
                </a:lnTo>
                <a:lnTo>
                  <a:pt x="119830" y="49163"/>
                </a:lnTo>
                <a:lnTo>
                  <a:pt x="104357" y="48933"/>
                </a:lnTo>
                <a:lnTo>
                  <a:pt x="90098" y="49371"/>
                </a:lnTo>
                <a:lnTo>
                  <a:pt x="79997" y="50585"/>
                </a:lnTo>
                <a:lnTo>
                  <a:pt x="66907" y="52620"/>
                </a:lnTo>
                <a:lnTo>
                  <a:pt x="50804" y="54569"/>
                </a:lnTo>
                <a:lnTo>
                  <a:pt x="34691" y="56546"/>
                </a:lnTo>
                <a:lnTo>
                  <a:pt x="21573" y="58664"/>
                </a:lnTo>
                <a:lnTo>
                  <a:pt x="14451" y="61037"/>
                </a:lnTo>
                <a:lnTo>
                  <a:pt x="10170" y="71619"/>
                </a:lnTo>
                <a:lnTo>
                  <a:pt x="3904" y="86611"/>
                </a:lnTo>
                <a:lnTo>
                  <a:pt x="64" y="98162"/>
                </a:lnTo>
                <a:lnTo>
                  <a:pt x="0" y="98959"/>
                </a:lnTo>
                <a:lnTo>
                  <a:pt x="2001" y="110127"/>
                </a:lnTo>
                <a:lnTo>
                  <a:pt x="6606" y="125258"/>
                </a:lnTo>
                <a:lnTo>
                  <a:pt x="11163" y="133833"/>
                </a:lnTo>
                <a:lnTo>
                  <a:pt x="18457" y="138904"/>
                </a:lnTo>
                <a:lnTo>
                  <a:pt x="31182" y="146344"/>
                </a:lnTo>
                <a:lnTo>
                  <a:pt x="45461" y="153413"/>
                </a:lnTo>
                <a:lnTo>
                  <a:pt x="57419" y="157374"/>
                </a:lnTo>
                <a:lnTo>
                  <a:pt x="59524" y="1575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3641787" y="6350677"/>
            <a:ext cx="320357" cy="163497"/>
          </a:xfrm>
          <a:custGeom>
            <a:avLst/>
            <a:gdLst/>
            <a:ahLst/>
            <a:cxnLst/>
            <a:rect l="l" t="t" r="r" b="b"/>
            <a:pathLst>
              <a:path w="320357" h="163497">
                <a:moveTo>
                  <a:pt x="320357" y="44273"/>
                </a:moveTo>
                <a:lnTo>
                  <a:pt x="298364" y="28341"/>
                </a:lnTo>
                <a:lnTo>
                  <a:pt x="283341" y="17640"/>
                </a:lnTo>
                <a:lnTo>
                  <a:pt x="273455" y="11011"/>
                </a:lnTo>
                <a:lnTo>
                  <a:pt x="266871" y="7296"/>
                </a:lnTo>
                <a:lnTo>
                  <a:pt x="261755" y="5336"/>
                </a:lnTo>
                <a:lnTo>
                  <a:pt x="256730" y="4077"/>
                </a:lnTo>
                <a:lnTo>
                  <a:pt x="243352" y="739"/>
                </a:lnTo>
                <a:lnTo>
                  <a:pt x="231709" y="0"/>
                </a:lnTo>
                <a:lnTo>
                  <a:pt x="226034" y="4077"/>
                </a:lnTo>
                <a:lnTo>
                  <a:pt x="215600" y="13834"/>
                </a:lnTo>
                <a:lnTo>
                  <a:pt x="203233" y="20683"/>
                </a:lnTo>
                <a:lnTo>
                  <a:pt x="199986" y="21972"/>
                </a:lnTo>
                <a:lnTo>
                  <a:pt x="193603" y="26294"/>
                </a:lnTo>
                <a:lnTo>
                  <a:pt x="181293" y="35357"/>
                </a:lnTo>
                <a:lnTo>
                  <a:pt x="167380" y="44818"/>
                </a:lnTo>
                <a:lnTo>
                  <a:pt x="156190" y="50332"/>
                </a:lnTo>
                <a:lnTo>
                  <a:pt x="154406" y="50585"/>
                </a:lnTo>
                <a:lnTo>
                  <a:pt x="146769" y="50318"/>
                </a:lnTo>
                <a:lnTo>
                  <a:pt x="134606" y="49734"/>
                </a:lnTo>
                <a:lnTo>
                  <a:pt x="119830" y="49163"/>
                </a:lnTo>
                <a:lnTo>
                  <a:pt x="104357" y="48933"/>
                </a:lnTo>
                <a:lnTo>
                  <a:pt x="90098" y="49371"/>
                </a:lnTo>
                <a:lnTo>
                  <a:pt x="79997" y="50585"/>
                </a:lnTo>
                <a:lnTo>
                  <a:pt x="66907" y="52620"/>
                </a:lnTo>
                <a:lnTo>
                  <a:pt x="50804" y="54569"/>
                </a:lnTo>
                <a:lnTo>
                  <a:pt x="34691" y="56546"/>
                </a:lnTo>
                <a:lnTo>
                  <a:pt x="21573" y="58664"/>
                </a:lnTo>
                <a:lnTo>
                  <a:pt x="14451" y="61037"/>
                </a:lnTo>
                <a:lnTo>
                  <a:pt x="10170" y="71619"/>
                </a:lnTo>
                <a:lnTo>
                  <a:pt x="3904" y="86611"/>
                </a:lnTo>
                <a:lnTo>
                  <a:pt x="64" y="98162"/>
                </a:lnTo>
                <a:lnTo>
                  <a:pt x="0" y="98959"/>
                </a:lnTo>
                <a:lnTo>
                  <a:pt x="2001" y="110127"/>
                </a:lnTo>
                <a:lnTo>
                  <a:pt x="6606" y="125258"/>
                </a:lnTo>
                <a:lnTo>
                  <a:pt x="11163" y="133833"/>
                </a:lnTo>
                <a:lnTo>
                  <a:pt x="18457" y="138904"/>
                </a:lnTo>
                <a:lnTo>
                  <a:pt x="31182" y="146344"/>
                </a:lnTo>
                <a:lnTo>
                  <a:pt x="45461" y="153413"/>
                </a:lnTo>
                <a:lnTo>
                  <a:pt x="57419" y="157374"/>
                </a:lnTo>
                <a:lnTo>
                  <a:pt x="59524" y="157557"/>
                </a:lnTo>
                <a:lnTo>
                  <a:pt x="65949" y="158203"/>
                </a:lnTo>
                <a:lnTo>
                  <a:pt x="74415" y="159733"/>
                </a:lnTo>
                <a:lnTo>
                  <a:pt x="85168" y="161533"/>
                </a:lnTo>
                <a:lnTo>
                  <a:pt x="98453" y="162992"/>
                </a:lnTo>
                <a:lnTo>
                  <a:pt x="114516" y="163497"/>
                </a:lnTo>
                <a:lnTo>
                  <a:pt x="133600" y="162434"/>
                </a:lnTo>
                <a:lnTo>
                  <a:pt x="150103" y="160432"/>
                </a:lnTo>
                <a:lnTo>
                  <a:pt x="165924" y="158121"/>
                </a:lnTo>
                <a:lnTo>
                  <a:pt x="182508" y="155450"/>
                </a:lnTo>
                <a:lnTo>
                  <a:pt x="199098" y="152601"/>
                </a:lnTo>
                <a:lnTo>
                  <a:pt x="214938" y="149752"/>
                </a:lnTo>
                <a:lnTo>
                  <a:pt x="229273" y="147083"/>
                </a:lnTo>
                <a:lnTo>
                  <a:pt x="241345" y="144775"/>
                </a:lnTo>
                <a:lnTo>
                  <a:pt x="250399" y="143006"/>
                </a:lnTo>
                <a:lnTo>
                  <a:pt x="320357" y="87796"/>
                </a:lnTo>
                <a:lnTo>
                  <a:pt x="320357" y="442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3965488" y="6317435"/>
            <a:ext cx="88848" cy="102429"/>
          </a:xfrm>
          <a:custGeom>
            <a:avLst/>
            <a:gdLst/>
            <a:ahLst/>
            <a:cxnLst/>
            <a:rect l="l" t="t" r="r" b="b"/>
            <a:pathLst>
              <a:path w="88848" h="102429">
                <a:moveTo>
                  <a:pt x="2185" y="53797"/>
                </a:moveTo>
                <a:lnTo>
                  <a:pt x="1859" y="67486"/>
                </a:lnTo>
                <a:lnTo>
                  <a:pt x="0" y="73587"/>
                </a:lnTo>
                <a:lnTo>
                  <a:pt x="1915" y="84449"/>
                </a:lnTo>
                <a:lnTo>
                  <a:pt x="8776" y="98378"/>
                </a:lnTo>
                <a:lnTo>
                  <a:pt x="11074" y="102429"/>
                </a:lnTo>
                <a:lnTo>
                  <a:pt x="60452" y="102429"/>
                </a:lnTo>
                <a:lnTo>
                  <a:pt x="78130" y="78248"/>
                </a:lnTo>
                <a:lnTo>
                  <a:pt x="88204" y="64548"/>
                </a:lnTo>
                <a:lnTo>
                  <a:pt x="88848" y="57157"/>
                </a:lnTo>
                <a:lnTo>
                  <a:pt x="84645" y="51273"/>
                </a:lnTo>
                <a:lnTo>
                  <a:pt x="74538" y="44709"/>
                </a:lnTo>
                <a:lnTo>
                  <a:pt x="59601" y="38850"/>
                </a:lnTo>
                <a:lnTo>
                  <a:pt x="46020" y="33338"/>
                </a:lnTo>
                <a:lnTo>
                  <a:pt x="39992" y="28019"/>
                </a:lnTo>
                <a:lnTo>
                  <a:pt x="36474" y="17082"/>
                </a:lnTo>
                <a:lnTo>
                  <a:pt x="29316" y="4797"/>
                </a:lnTo>
                <a:lnTo>
                  <a:pt x="20881" y="0"/>
                </a:lnTo>
                <a:lnTo>
                  <a:pt x="20459" y="117"/>
                </a:lnTo>
                <a:lnTo>
                  <a:pt x="12896" y="7240"/>
                </a:lnTo>
                <a:lnTo>
                  <a:pt x="6212" y="20323"/>
                </a:lnTo>
                <a:lnTo>
                  <a:pt x="2257" y="34339"/>
                </a:lnTo>
                <a:lnTo>
                  <a:pt x="1854" y="39068"/>
                </a:lnTo>
                <a:lnTo>
                  <a:pt x="2185" y="5379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3965488" y="6317435"/>
            <a:ext cx="88848" cy="102429"/>
          </a:xfrm>
          <a:custGeom>
            <a:avLst/>
            <a:gdLst/>
            <a:ahLst/>
            <a:cxnLst/>
            <a:rect l="l" t="t" r="r" b="b"/>
            <a:pathLst>
              <a:path w="88848" h="102429">
                <a:moveTo>
                  <a:pt x="78130" y="78248"/>
                </a:moveTo>
                <a:lnTo>
                  <a:pt x="88204" y="64548"/>
                </a:lnTo>
                <a:lnTo>
                  <a:pt x="88848" y="57157"/>
                </a:lnTo>
                <a:lnTo>
                  <a:pt x="84645" y="51273"/>
                </a:lnTo>
                <a:lnTo>
                  <a:pt x="74538" y="44709"/>
                </a:lnTo>
                <a:lnTo>
                  <a:pt x="59601" y="38850"/>
                </a:lnTo>
                <a:lnTo>
                  <a:pt x="46020" y="33338"/>
                </a:lnTo>
                <a:lnTo>
                  <a:pt x="39992" y="28019"/>
                </a:lnTo>
                <a:lnTo>
                  <a:pt x="36474" y="17082"/>
                </a:lnTo>
                <a:lnTo>
                  <a:pt x="29316" y="4797"/>
                </a:lnTo>
                <a:lnTo>
                  <a:pt x="20881" y="0"/>
                </a:lnTo>
                <a:lnTo>
                  <a:pt x="20459" y="117"/>
                </a:lnTo>
                <a:lnTo>
                  <a:pt x="12896" y="7240"/>
                </a:lnTo>
                <a:lnTo>
                  <a:pt x="6212" y="20323"/>
                </a:lnTo>
                <a:lnTo>
                  <a:pt x="2257" y="34339"/>
                </a:lnTo>
                <a:lnTo>
                  <a:pt x="1854" y="39068"/>
                </a:lnTo>
                <a:lnTo>
                  <a:pt x="2185" y="53797"/>
                </a:lnTo>
                <a:lnTo>
                  <a:pt x="1859" y="67486"/>
                </a:lnTo>
                <a:lnTo>
                  <a:pt x="0" y="73587"/>
                </a:lnTo>
                <a:lnTo>
                  <a:pt x="1915" y="84449"/>
                </a:lnTo>
                <a:lnTo>
                  <a:pt x="8776" y="98378"/>
                </a:lnTo>
                <a:lnTo>
                  <a:pt x="11074" y="102429"/>
                </a:lnTo>
                <a:lnTo>
                  <a:pt x="60452" y="102429"/>
                </a:lnTo>
                <a:lnTo>
                  <a:pt x="78130" y="782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3510841" y="5711704"/>
            <a:ext cx="928878" cy="1322799"/>
          </a:xfrm>
          <a:custGeom>
            <a:avLst/>
            <a:gdLst/>
            <a:ahLst/>
            <a:cxnLst/>
            <a:rect l="l" t="t" r="r" b="b"/>
            <a:pathLst>
              <a:path w="928878" h="1322799">
                <a:moveTo>
                  <a:pt x="0" y="13708"/>
                </a:moveTo>
                <a:lnTo>
                  <a:pt x="19284" y="9492"/>
                </a:lnTo>
                <a:lnTo>
                  <a:pt x="36433" y="5898"/>
                </a:lnTo>
                <a:lnTo>
                  <a:pt x="65012" y="1037"/>
                </a:lnTo>
                <a:lnTo>
                  <a:pt x="76787" y="0"/>
                </a:lnTo>
                <a:lnTo>
                  <a:pt x="87115" y="44"/>
                </a:lnTo>
                <a:lnTo>
                  <a:pt x="104121" y="3839"/>
                </a:lnTo>
                <a:lnTo>
                  <a:pt x="117406" y="13339"/>
                </a:lnTo>
                <a:lnTo>
                  <a:pt x="128351" y="29465"/>
                </a:lnTo>
                <a:lnTo>
                  <a:pt x="138332" y="53133"/>
                </a:lnTo>
                <a:lnTo>
                  <a:pt x="148728" y="85264"/>
                </a:lnTo>
                <a:lnTo>
                  <a:pt x="154513" y="104790"/>
                </a:lnTo>
                <a:lnTo>
                  <a:pt x="164348" y="139676"/>
                </a:lnTo>
                <a:lnTo>
                  <a:pt x="169373" y="160166"/>
                </a:lnTo>
                <a:lnTo>
                  <a:pt x="173907" y="180956"/>
                </a:lnTo>
                <a:lnTo>
                  <a:pt x="177957" y="201942"/>
                </a:lnTo>
                <a:lnTo>
                  <a:pt x="181531" y="223023"/>
                </a:lnTo>
                <a:lnTo>
                  <a:pt x="184636" y="244094"/>
                </a:lnTo>
                <a:lnTo>
                  <a:pt x="187279" y="265054"/>
                </a:lnTo>
                <a:lnTo>
                  <a:pt x="189468" y="285799"/>
                </a:lnTo>
                <a:lnTo>
                  <a:pt x="191209" y="306226"/>
                </a:lnTo>
                <a:lnTo>
                  <a:pt x="192509" y="326233"/>
                </a:lnTo>
                <a:lnTo>
                  <a:pt x="193377" y="345717"/>
                </a:lnTo>
                <a:lnTo>
                  <a:pt x="193819" y="364574"/>
                </a:lnTo>
                <a:lnTo>
                  <a:pt x="193842" y="382703"/>
                </a:lnTo>
                <a:lnTo>
                  <a:pt x="193454" y="399999"/>
                </a:lnTo>
                <a:lnTo>
                  <a:pt x="192662" y="416361"/>
                </a:lnTo>
                <a:lnTo>
                  <a:pt x="189894" y="445869"/>
                </a:lnTo>
                <a:lnTo>
                  <a:pt x="185597" y="470403"/>
                </a:lnTo>
                <a:lnTo>
                  <a:pt x="182892" y="480548"/>
                </a:lnTo>
                <a:lnTo>
                  <a:pt x="180439" y="491691"/>
                </a:lnTo>
                <a:lnTo>
                  <a:pt x="178861" y="506102"/>
                </a:lnTo>
                <a:lnTo>
                  <a:pt x="178168" y="523400"/>
                </a:lnTo>
                <a:lnTo>
                  <a:pt x="178368" y="543207"/>
                </a:lnTo>
                <a:lnTo>
                  <a:pt x="179470" y="565144"/>
                </a:lnTo>
                <a:lnTo>
                  <a:pt x="181484" y="588832"/>
                </a:lnTo>
                <a:lnTo>
                  <a:pt x="184418" y="613891"/>
                </a:lnTo>
                <a:lnTo>
                  <a:pt x="188282" y="639943"/>
                </a:lnTo>
                <a:lnTo>
                  <a:pt x="193084" y="666609"/>
                </a:lnTo>
                <a:lnTo>
                  <a:pt x="198834" y="693509"/>
                </a:lnTo>
                <a:lnTo>
                  <a:pt x="205540" y="720265"/>
                </a:lnTo>
                <a:lnTo>
                  <a:pt x="213212" y="746498"/>
                </a:lnTo>
                <a:lnTo>
                  <a:pt x="221858" y="771829"/>
                </a:lnTo>
                <a:lnTo>
                  <a:pt x="231488" y="795878"/>
                </a:lnTo>
                <a:lnTo>
                  <a:pt x="242110" y="818267"/>
                </a:lnTo>
                <a:lnTo>
                  <a:pt x="253734" y="838616"/>
                </a:lnTo>
                <a:lnTo>
                  <a:pt x="266369" y="856547"/>
                </a:lnTo>
                <a:lnTo>
                  <a:pt x="280023" y="871681"/>
                </a:lnTo>
                <a:lnTo>
                  <a:pt x="294705" y="883638"/>
                </a:lnTo>
                <a:lnTo>
                  <a:pt x="310426" y="892040"/>
                </a:lnTo>
                <a:lnTo>
                  <a:pt x="327960" y="898626"/>
                </a:lnTo>
                <a:lnTo>
                  <a:pt x="344439" y="904003"/>
                </a:lnTo>
                <a:lnTo>
                  <a:pt x="359923" y="908307"/>
                </a:lnTo>
                <a:lnTo>
                  <a:pt x="374476" y="911673"/>
                </a:lnTo>
                <a:lnTo>
                  <a:pt x="401035" y="916125"/>
                </a:lnTo>
                <a:lnTo>
                  <a:pt x="424614" y="918437"/>
                </a:lnTo>
                <a:lnTo>
                  <a:pt x="445712" y="919683"/>
                </a:lnTo>
                <a:lnTo>
                  <a:pt x="455486" y="920242"/>
                </a:lnTo>
                <a:lnTo>
                  <a:pt x="464826" y="920939"/>
                </a:lnTo>
                <a:lnTo>
                  <a:pt x="473795" y="921907"/>
                </a:lnTo>
                <a:lnTo>
                  <a:pt x="482455" y="923281"/>
                </a:lnTo>
                <a:lnTo>
                  <a:pt x="490869" y="925196"/>
                </a:lnTo>
                <a:lnTo>
                  <a:pt x="499098" y="927786"/>
                </a:lnTo>
                <a:lnTo>
                  <a:pt x="507204" y="931185"/>
                </a:lnTo>
                <a:lnTo>
                  <a:pt x="514972" y="935360"/>
                </a:lnTo>
                <a:lnTo>
                  <a:pt x="526422" y="942407"/>
                </a:lnTo>
                <a:lnTo>
                  <a:pt x="538361" y="950089"/>
                </a:lnTo>
                <a:lnTo>
                  <a:pt x="550588" y="958265"/>
                </a:lnTo>
                <a:lnTo>
                  <a:pt x="562907" y="966797"/>
                </a:lnTo>
                <a:lnTo>
                  <a:pt x="575117" y="975545"/>
                </a:lnTo>
                <a:lnTo>
                  <a:pt x="587020" y="984370"/>
                </a:lnTo>
                <a:lnTo>
                  <a:pt x="598417" y="993133"/>
                </a:lnTo>
                <a:lnTo>
                  <a:pt x="609110" y="1001695"/>
                </a:lnTo>
                <a:lnTo>
                  <a:pt x="618899" y="1009917"/>
                </a:lnTo>
                <a:lnTo>
                  <a:pt x="627585" y="1017659"/>
                </a:lnTo>
                <a:lnTo>
                  <a:pt x="634971" y="1024782"/>
                </a:lnTo>
                <a:lnTo>
                  <a:pt x="640856" y="1031147"/>
                </a:lnTo>
                <a:lnTo>
                  <a:pt x="644918" y="1036427"/>
                </a:lnTo>
                <a:lnTo>
                  <a:pt x="651581" y="1042151"/>
                </a:lnTo>
                <a:lnTo>
                  <a:pt x="660018" y="1043524"/>
                </a:lnTo>
                <a:lnTo>
                  <a:pt x="669613" y="1041929"/>
                </a:lnTo>
                <a:lnTo>
                  <a:pt x="679754" y="1038748"/>
                </a:lnTo>
                <a:lnTo>
                  <a:pt x="689825" y="1035363"/>
                </a:lnTo>
                <a:lnTo>
                  <a:pt x="699213" y="1033157"/>
                </a:lnTo>
                <a:lnTo>
                  <a:pt x="707304" y="1033511"/>
                </a:lnTo>
                <a:lnTo>
                  <a:pt x="712292" y="1036427"/>
                </a:lnTo>
                <a:lnTo>
                  <a:pt x="716912" y="1043813"/>
                </a:lnTo>
                <a:lnTo>
                  <a:pt x="718635" y="1053137"/>
                </a:lnTo>
                <a:lnTo>
                  <a:pt x="718276" y="1064174"/>
                </a:lnTo>
                <a:lnTo>
                  <a:pt x="716649" y="1076697"/>
                </a:lnTo>
                <a:lnTo>
                  <a:pt x="714571" y="1090479"/>
                </a:lnTo>
                <a:lnTo>
                  <a:pt x="712855" y="1105295"/>
                </a:lnTo>
                <a:lnTo>
                  <a:pt x="712292" y="1118240"/>
                </a:lnTo>
                <a:lnTo>
                  <a:pt x="716259" y="1132747"/>
                </a:lnTo>
                <a:lnTo>
                  <a:pt x="720925" y="1141891"/>
                </a:lnTo>
                <a:lnTo>
                  <a:pt x="727119" y="1152043"/>
                </a:lnTo>
                <a:lnTo>
                  <a:pt x="734645" y="1163016"/>
                </a:lnTo>
                <a:lnTo>
                  <a:pt x="743308" y="1174620"/>
                </a:lnTo>
                <a:lnTo>
                  <a:pt x="752912" y="1186666"/>
                </a:lnTo>
                <a:lnTo>
                  <a:pt x="763262" y="1198966"/>
                </a:lnTo>
                <a:lnTo>
                  <a:pt x="774163" y="1211330"/>
                </a:lnTo>
                <a:lnTo>
                  <a:pt x="785418" y="1223570"/>
                </a:lnTo>
                <a:lnTo>
                  <a:pt x="796834" y="1235497"/>
                </a:lnTo>
                <a:lnTo>
                  <a:pt x="808213" y="1246923"/>
                </a:lnTo>
                <a:lnTo>
                  <a:pt x="819360" y="1257657"/>
                </a:lnTo>
                <a:lnTo>
                  <a:pt x="830081" y="1267513"/>
                </a:lnTo>
                <a:lnTo>
                  <a:pt x="840180" y="1276300"/>
                </a:lnTo>
                <a:lnTo>
                  <a:pt x="849461" y="1283830"/>
                </a:lnTo>
                <a:lnTo>
                  <a:pt x="857729" y="1289914"/>
                </a:lnTo>
                <a:lnTo>
                  <a:pt x="864788" y="1294363"/>
                </a:lnTo>
                <a:lnTo>
                  <a:pt x="884995" y="1301824"/>
                </a:lnTo>
                <a:lnTo>
                  <a:pt x="899510" y="1304829"/>
                </a:lnTo>
                <a:lnTo>
                  <a:pt x="911703" y="1306908"/>
                </a:lnTo>
                <a:lnTo>
                  <a:pt x="921027" y="1309637"/>
                </a:lnTo>
                <a:lnTo>
                  <a:pt x="926932" y="1314594"/>
                </a:lnTo>
                <a:lnTo>
                  <a:pt x="928878" y="1322799"/>
                </a:lnTo>
              </a:path>
            </a:pathLst>
          </a:custGeom>
          <a:ln w="140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3777594" y="6361256"/>
            <a:ext cx="399585" cy="209034"/>
          </a:xfrm>
          <a:custGeom>
            <a:avLst/>
            <a:gdLst/>
            <a:ahLst/>
            <a:cxnLst/>
            <a:rect l="l" t="t" r="r" b="b"/>
            <a:pathLst>
              <a:path w="399585" h="209034">
                <a:moveTo>
                  <a:pt x="4575" y="164614"/>
                </a:moveTo>
                <a:lnTo>
                  <a:pt x="11321" y="176412"/>
                </a:lnTo>
                <a:lnTo>
                  <a:pt x="21953" y="187663"/>
                </a:lnTo>
                <a:lnTo>
                  <a:pt x="37154" y="196235"/>
                </a:lnTo>
                <a:lnTo>
                  <a:pt x="50507" y="199453"/>
                </a:lnTo>
                <a:lnTo>
                  <a:pt x="63597" y="201100"/>
                </a:lnTo>
                <a:lnTo>
                  <a:pt x="77358" y="202760"/>
                </a:lnTo>
                <a:lnTo>
                  <a:pt x="91483" y="204363"/>
                </a:lnTo>
                <a:lnTo>
                  <a:pt x="105665" y="205838"/>
                </a:lnTo>
                <a:lnTo>
                  <a:pt x="119597" y="207113"/>
                </a:lnTo>
                <a:lnTo>
                  <a:pt x="132972" y="208118"/>
                </a:lnTo>
                <a:lnTo>
                  <a:pt x="145482" y="208782"/>
                </a:lnTo>
                <a:lnTo>
                  <a:pt x="156821" y="209034"/>
                </a:lnTo>
                <a:lnTo>
                  <a:pt x="166682" y="208803"/>
                </a:lnTo>
                <a:lnTo>
                  <a:pt x="187603" y="206234"/>
                </a:lnTo>
                <a:lnTo>
                  <a:pt x="202541" y="203499"/>
                </a:lnTo>
                <a:lnTo>
                  <a:pt x="215822" y="200498"/>
                </a:lnTo>
                <a:lnTo>
                  <a:pt x="226384" y="197568"/>
                </a:lnTo>
                <a:lnTo>
                  <a:pt x="242141" y="190614"/>
                </a:lnTo>
                <a:lnTo>
                  <a:pt x="256873" y="182998"/>
                </a:lnTo>
                <a:lnTo>
                  <a:pt x="271919" y="175096"/>
                </a:lnTo>
                <a:lnTo>
                  <a:pt x="282465" y="169515"/>
                </a:lnTo>
                <a:lnTo>
                  <a:pt x="284632" y="168363"/>
                </a:lnTo>
                <a:lnTo>
                  <a:pt x="294868" y="184175"/>
                </a:lnTo>
                <a:lnTo>
                  <a:pt x="321145" y="181396"/>
                </a:lnTo>
                <a:lnTo>
                  <a:pt x="340264" y="179270"/>
                </a:lnTo>
                <a:lnTo>
                  <a:pt x="353767" y="177534"/>
                </a:lnTo>
                <a:lnTo>
                  <a:pt x="363193" y="175926"/>
                </a:lnTo>
                <a:lnTo>
                  <a:pt x="370083" y="174183"/>
                </a:lnTo>
                <a:lnTo>
                  <a:pt x="375978" y="172045"/>
                </a:lnTo>
                <a:lnTo>
                  <a:pt x="382295" y="169303"/>
                </a:lnTo>
                <a:lnTo>
                  <a:pt x="396511" y="160977"/>
                </a:lnTo>
                <a:lnTo>
                  <a:pt x="399585" y="151915"/>
                </a:lnTo>
                <a:lnTo>
                  <a:pt x="399046" y="147904"/>
                </a:lnTo>
                <a:lnTo>
                  <a:pt x="397654" y="138597"/>
                </a:lnTo>
                <a:lnTo>
                  <a:pt x="395809" y="124315"/>
                </a:lnTo>
                <a:lnTo>
                  <a:pt x="393843" y="108177"/>
                </a:lnTo>
                <a:lnTo>
                  <a:pt x="392092" y="93304"/>
                </a:lnTo>
                <a:lnTo>
                  <a:pt x="390889" y="82819"/>
                </a:lnTo>
                <a:lnTo>
                  <a:pt x="390677" y="80924"/>
                </a:lnTo>
                <a:lnTo>
                  <a:pt x="389737" y="72567"/>
                </a:lnTo>
                <a:lnTo>
                  <a:pt x="385089" y="65112"/>
                </a:lnTo>
                <a:lnTo>
                  <a:pt x="380441" y="65112"/>
                </a:lnTo>
                <a:lnTo>
                  <a:pt x="377647" y="13030"/>
                </a:lnTo>
                <a:lnTo>
                  <a:pt x="364629" y="0"/>
                </a:lnTo>
                <a:lnTo>
                  <a:pt x="358492" y="23798"/>
                </a:lnTo>
                <a:lnTo>
                  <a:pt x="353569" y="38350"/>
                </a:lnTo>
                <a:lnTo>
                  <a:pt x="348119" y="46222"/>
                </a:lnTo>
                <a:lnTo>
                  <a:pt x="340401" y="49981"/>
                </a:lnTo>
                <a:lnTo>
                  <a:pt x="329285" y="52095"/>
                </a:lnTo>
                <a:lnTo>
                  <a:pt x="314886" y="51857"/>
                </a:lnTo>
                <a:lnTo>
                  <a:pt x="299201" y="48187"/>
                </a:lnTo>
                <a:lnTo>
                  <a:pt x="284441" y="42896"/>
                </a:lnTo>
                <a:lnTo>
                  <a:pt x="272819" y="37797"/>
                </a:lnTo>
                <a:lnTo>
                  <a:pt x="266548" y="34703"/>
                </a:lnTo>
                <a:lnTo>
                  <a:pt x="266026" y="34429"/>
                </a:lnTo>
                <a:lnTo>
                  <a:pt x="241352" y="38953"/>
                </a:lnTo>
                <a:lnTo>
                  <a:pt x="230912" y="41526"/>
                </a:lnTo>
                <a:lnTo>
                  <a:pt x="227415" y="44056"/>
                </a:lnTo>
                <a:lnTo>
                  <a:pt x="226961" y="44653"/>
                </a:lnTo>
                <a:lnTo>
                  <a:pt x="224167" y="48374"/>
                </a:lnTo>
                <a:lnTo>
                  <a:pt x="207429" y="43726"/>
                </a:lnTo>
                <a:lnTo>
                  <a:pt x="187896" y="29768"/>
                </a:lnTo>
                <a:lnTo>
                  <a:pt x="172029" y="48798"/>
                </a:lnTo>
                <a:lnTo>
                  <a:pt x="161788" y="60358"/>
                </a:lnTo>
                <a:lnTo>
                  <a:pt x="154811" y="66618"/>
                </a:lnTo>
                <a:lnTo>
                  <a:pt x="148734" y="69751"/>
                </a:lnTo>
                <a:lnTo>
                  <a:pt x="142316" y="71628"/>
                </a:lnTo>
                <a:lnTo>
                  <a:pt x="134955" y="72832"/>
                </a:lnTo>
                <a:lnTo>
                  <a:pt x="123667" y="73930"/>
                </a:lnTo>
                <a:lnTo>
                  <a:pt x="109652" y="75144"/>
                </a:lnTo>
                <a:lnTo>
                  <a:pt x="94110" y="76698"/>
                </a:lnTo>
                <a:lnTo>
                  <a:pt x="78243" y="78816"/>
                </a:lnTo>
                <a:lnTo>
                  <a:pt x="63250" y="81719"/>
                </a:lnTo>
                <a:lnTo>
                  <a:pt x="50333" y="85632"/>
                </a:lnTo>
                <a:lnTo>
                  <a:pt x="40692" y="90778"/>
                </a:lnTo>
                <a:lnTo>
                  <a:pt x="38138" y="93103"/>
                </a:lnTo>
                <a:lnTo>
                  <a:pt x="28037" y="107060"/>
                </a:lnTo>
                <a:lnTo>
                  <a:pt x="20387" y="121913"/>
                </a:lnTo>
                <a:lnTo>
                  <a:pt x="15324" y="134411"/>
                </a:lnTo>
                <a:lnTo>
                  <a:pt x="12988" y="141304"/>
                </a:lnTo>
                <a:lnTo>
                  <a:pt x="12839" y="141795"/>
                </a:lnTo>
                <a:lnTo>
                  <a:pt x="0" y="147904"/>
                </a:lnTo>
                <a:lnTo>
                  <a:pt x="1029" y="154401"/>
                </a:lnTo>
                <a:lnTo>
                  <a:pt x="4575" y="1646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3777594" y="6361256"/>
            <a:ext cx="399585" cy="209034"/>
          </a:xfrm>
          <a:custGeom>
            <a:avLst/>
            <a:gdLst/>
            <a:ahLst/>
            <a:cxnLst/>
            <a:rect l="l" t="t" r="r" b="b"/>
            <a:pathLst>
              <a:path w="399585" h="209034">
                <a:moveTo>
                  <a:pt x="0" y="147904"/>
                </a:moveTo>
                <a:lnTo>
                  <a:pt x="4575" y="164614"/>
                </a:lnTo>
                <a:lnTo>
                  <a:pt x="11321" y="176412"/>
                </a:lnTo>
                <a:lnTo>
                  <a:pt x="21953" y="187663"/>
                </a:lnTo>
                <a:lnTo>
                  <a:pt x="37154" y="196235"/>
                </a:lnTo>
                <a:lnTo>
                  <a:pt x="50507" y="199453"/>
                </a:lnTo>
                <a:lnTo>
                  <a:pt x="63597" y="201100"/>
                </a:lnTo>
                <a:lnTo>
                  <a:pt x="77358" y="202760"/>
                </a:lnTo>
                <a:lnTo>
                  <a:pt x="91483" y="204363"/>
                </a:lnTo>
                <a:lnTo>
                  <a:pt x="105665" y="205838"/>
                </a:lnTo>
                <a:lnTo>
                  <a:pt x="119597" y="207113"/>
                </a:lnTo>
                <a:lnTo>
                  <a:pt x="132972" y="208118"/>
                </a:lnTo>
                <a:lnTo>
                  <a:pt x="145482" y="208782"/>
                </a:lnTo>
                <a:lnTo>
                  <a:pt x="156821" y="209034"/>
                </a:lnTo>
                <a:lnTo>
                  <a:pt x="166682" y="208803"/>
                </a:lnTo>
                <a:lnTo>
                  <a:pt x="187603" y="206234"/>
                </a:lnTo>
                <a:lnTo>
                  <a:pt x="202541" y="203499"/>
                </a:lnTo>
                <a:lnTo>
                  <a:pt x="215822" y="200498"/>
                </a:lnTo>
                <a:lnTo>
                  <a:pt x="226384" y="197568"/>
                </a:lnTo>
                <a:lnTo>
                  <a:pt x="242141" y="190614"/>
                </a:lnTo>
                <a:lnTo>
                  <a:pt x="256873" y="182998"/>
                </a:lnTo>
                <a:lnTo>
                  <a:pt x="271919" y="175096"/>
                </a:lnTo>
                <a:lnTo>
                  <a:pt x="282465" y="169515"/>
                </a:lnTo>
                <a:lnTo>
                  <a:pt x="284632" y="168363"/>
                </a:lnTo>
                <a:lnTo>
                  <a:pt x="294868" y="184175"/>
                </a:lnTo>
                <a:lnTo>
                  <a:pt x="321145" y="181396"/>
                </a:lnTo>
                <a:lnTo>
                  <a:pt x="340264" y="179270"/>
                </a:lnTo>
                <a:lnTo>
                  <a:pt x="353767" y="177534"/>
                </a:lnTo>
                <a:lnTo>
                  <a:pt x="363193" y="175926"/>
                </a:lnTo>
                <a:lnTo>
                  <a:pt x="370083" y="174183"/>
                </a:lnTo>
                <a:lnTo>
                  <a:pt x="375978" y="172045"/>
                </a:lnTo>
                <a:lnTo>
                  <a:pt x="382295" y="169303"/>
                </a:lnTo>
                <a:lnTo>
                  <a:pt x="396511" y="160977"/>
                </a:lnTo>
                <a:lnTo>
                  <a:pt x="399585" y="151915"/>
                </a:lnTo>
                <a:lnTo>
                  <a:pt x="399046" y="147904"/>
                </a:lnTo>
                <a:lnTo>
                  <a:pt x="397654" y="138597"/>
                </a:lnTo>
                <a:lnTo>
                  <a:pt x="395809" y="124315"/>
                </a:lnTo>
                <a:lnTo>
                  <a:pt x="393843" y="108177"/>
                </a:lnTo>
                <a:lnTo>
                  <a:pt x="392092" y="93304"/>
                </a:lnTo>
                <a:lnTo>
                  <a:pt x="390889" y="82819"/>
                </a:lnTo>
                <a:lnTo>
                  <a:pt x="390677" y="80924"/>
                </a:lnTo>
                <a:lnTo>
                  <a:pt x="389737" y="72567"/>
                </a:lnTo>
                <a:lnTo>
                  <a:pt x="385089" y="65112"/>
                </a:lnTo>
                <a:lnTo>
                  <a:pt x="380441" y="65112"/>
                </a:lnTo>
                <a:lnTo>
                  <a:pt x="377647" y="13030"/>
                </a:lnTo>
                <a:lnTo>
                  <a:pt x="364629" y="0"/>
                </a:lnTo>
                <a:lnTo>
                  <a:pt x="358492" y="23798"/>
                </a:lnTo>
                <a:lnTo>
                  <a:pt x="353569" y="38350"/>
                </a:lnTo>
                <a:lnTo>
                  <a:pt x="348119" y="46222"/>
                </a:lnTo>
                <a:lnTo>
                  <a:pt x="340401" y="49981"/>
                </a:lnTo>
                <a:lnTo>
                  <a:pt x="329285" y="52095"/>
                </a:lnTo>
                <a:lnTo>
                  <a:pt x="314886" y="51857"/>
                </a:lnTo>
                <a:lnTo>
                  <a:pt x="299201" y="48187"/>
                </a:lnTo>
                <a:lnTo>
                  <a:pt x="284441" y="42896"/>
                </a:lnTo>
                <a:lnTo>
                  <a:pt x="272819" y="37797"/>
                </a:lnTo>
                <a:lnTo>
                  <a:pt x="266548" y="34703"/>
                </a:lnTo>
                <a:lnTo>
                  <a:pt x="266026" y="34429"/>
                </a:lnTo>
                <a:lnTo>
                  <a:pt x="241352" y="38953"/>
                </a:lnTo>
                <a:lnTo>
                  <a:pt x="230912" y="41526"/>
                </a:lnTo>
                <a:lnTo>
                  <a:pt x="227415" y="44056"/>
                </a:lnTo>
                <a:lnTo>
                  <a:pt x="226961" y="44653"/>
                </a:lnTo>
                <a:lnTo>
                  <a:pt x="224167" y="48374"/>
                </a:lnTo>
                <a:lnTo>
                  <a:pt x="207429" y="43726"/>
                </a:lnTo>
                <a:lnTo>
                  <a:pt x="187896" y="29768"/>
                </a:lnTo>
                <a:lnTo>
                  <a:pt x="172029" y="48798"/>
                </a:lnTo>
                <a:lnTo>
                  <a:pt x="161788" y="60358"/>
                </a:lnTo>
                <a:lnTo>
                  <a:pt x="154811" y="66618"/>
                </a:lnTo>
                <a:lnTo>
                  <a:pt x="148734" y="69751"/>
                </a:lnTo>
                <a:lnTo>
                  <a:pt x="142316" y="71628"/>
                </a:lnTo>
                <a:lnTo>
                  <a:pt x="134955" y="72832"/>
                </a:lnTo>
                <a:lnTo>
                  <a:pt x="123667" y="73930"/>
                </a:lnTo>
                <a:lnTo>
                  <a:pt x="109652" y="75144"/>
                </a:lnTo>
                <a:lnTo>
                  <a:pt x="94110" y="76698"/>
                </a:lnTo>
                <a:lnTo>
                  <a:pt x="78243" y="78816"/>
                </a:lnTo>
                <a:lnTo>
                  <a:pt x="63250" y="81719"/>
                </a:lnTo>
                <a:lnTo>
                  <a:pt x="50333" y="85632"/>
                </a:lnTo>
                <a:lnTo>
                  <a:pt x="40692" y="90778"/>
                </a:lnTo>
                <a:lnTo>
                  <a:pt x="38138" y="93103"/>
                </a:lnTo>
                <a:lnTo>
                  <a:pt x="28037" y="107060"/>
                </a:lnTo>
                <a:lnTo>
                  <a:pt x="20387" y="121913"/>
                </a:lnTo>
                <a:lnTo>
                  <a:pt x="15324" y="134411"/>
                </a:lnTo>
                <a:lnTo>
                  <a:pt x="12988" y="141304"/>
                </a:lnTo>
                <a:lnTo>
                  <a:pt x="12839" y="141795"/>
                </a:lnTo>
                <a:lnTo>
                  <a:pt x="0" y="1479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3790434" y="6426369"/>
            <a:ext cx="372249" cy="116281"/>
          </a:xfrm>
          <a:custGeom>
            <a:avLst/>
            <a:gdLst/>
            <a:ahLst/>
            <a:cxnLst/>
            <a:rect l="l" t="t" r="r" b="b"/>
            <a:pathLst>
              <a:path w="372249" h="116281">
                <a:moveTo>
                  <a:pt x="0" y="76682"/>
                </a:moveTo>
                <a:lnTo>
                  <a:pt x="7418" y="88106"/>
                </a:lnTo>
                <a:lnTo>
                  <a:pt x="15745" y="94208"/>
                </a:lnTo>
                <a:lnTo>
                  <a:pt x="25298" y="98602"/>
                </a:lnTo>
                <a:lnTo>
                  <a:pt x="33669" y="101514"/>
                </a:lnTo>
                <a:lnTo>
                  <a:pt x="45426" y="104535"/>
                </a:lnTo>
                <a:lnTo>
                  <a:pt x="59464" y="107510"/>
                </a:lnTo>
                <a:lnTo>
                  <a:pt x="74674" y="110285"/>
                </a:lnTo>
                <a:lnTo>
                  <a:pt x="89950" y="112705"/>
                </a:lnTo>
                <a:lnTo>
                  <a:pt x="104186" y="114614"/>
                </a:lnTo>
                <a:lnTo>
                  <a:pt x="116274" y="115857"/>
                </a:lnTo>
                <a:lnTo>
                  <a:pt x="124828" y="116281"/>
                </a:lnTo>
                <a:lnTo>
                  <a:pt x="134803" y="115757"/>
                </a:lnTo>
                <a:lnTo>
                  <a:pt x="147975" y="114334"/>
                </a:lnTo>
                <a:lnTo>
                  <a:pt x="162946" y="112235"/>
                </a:lnTo>
                <a:lnTo>
                  <a:pt x="178319" y="109682"/>
                </a:lnTo>
                <a:lnTo>
                  <a:pt x="192697" y="106898"/>
                </a:lnTo>
                <a:lnTo>
                  <a:pt x="204682" y="104107"/>
                </a:lnTo>
                <a:lnTo>
                  <a:pt x="213194" y="101396"/>
                </a:lnTo>
                <a:lnTo>
                  <a:pt x="221890" y="96288"/>
                </a:lnTo>
                <a:lnTo>
                  <a:pt x="232669" y="88163"/>
                </a:lnTo>
                <a:lnTo>
                  <a:pt x="244204" y="78561"/>
                </a:lnTo>
                <a:lnTo>
                  <a:pt x="255163" y="69026"/>
                </a:lnTo>
                <a:lnTo>
                  <a:pt x="264218" y="61098"/>
                </a:lnTo>
                <a:lnTo>
                  <a:pt x="267144" y="58610"/>
                </a:lnTo>
                <a:lnTo>
                  <a:pt x="274937" y="55203"/>
                </a:lnTo>
                <a:lnTo>
                  <a:pt x="286813" y="53360"/>
                </a:lnTo>
                <a:lnTo>
                  <a:pt x="301169" y="52620"/>
                </a:lnTo>
                <a:lnTo>
                  <a:pt x="316404" y="52519"/>
                </a:lnTo>
                <a:lnTo>
                  <a:pt x="330914" y="52594"/>
                </a:lnTo>
                <a:lnTo>
                  <a:pt x="343096" y="52381"/>
                </a:lnTo>
                <a:lnTo>
                  <a:pt x="347129" y="52095"/>
                </a:lnTo>
                <a:lnTo>
                  <a:pt x="357695" y="44918"/>
                </a:lnTo>
                <a:lnTo>
                  <a:pt x="365118" y="30008"/>
                </a:lnTo>
                <a:lnTo>
                  <a:pt x="369752" y="13631"/>
                </a:lnTo>
                <a:lnTo>
                  <a:pt x="371950" y="2052"/>
                </a:lnTo>
                <a:lnTo>
                  <a:pt x="3722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3873985" y="6455223"/>
            <a:ext cx="197855" cy="79616"/>
          </a:xfrm>
          <a:custGeom>
            <a:avLst/>
            <a:gdLst/>
            <a:ahLst/>
            <a:cxnLst/>
            <a:rect l="l" t="t" r="r" b="b"/>
            <a:pathLst>
              <a:path w="197855" h="79616">
                <a:moveTo>
                  <a:pt x="197855" y="25120"/>
                </a:moveTo>
                <a:lnTo>
                  <a:pt x="174460" y="10233"/>
                </a:lnTo>
                <a:lnTo>
                  <a:pt x="162502" y="2823"/>
                </a:lnTo>
                <a:lnTo>
                  <a:pt x="157602" y="281"/>
                </a:lnTo>
                <a:lnTo>
                  <a:pt x="155679" y="0"/>
                </a:lnTo>
                <a:lnTo>
                  <a:pt x="151179" y="2175"/>
                </a:lnTo>
                <a:lnTo>
                  <a:pt x="141312" y="7769"/>
                </a:lnTo>
                <a:lnTo>
                  <a:pt x="127933" y="15385"/>
                </a:lnTo>
                <a:lnTo>
                  <a:pt x="112903" y="23626"/>
                </a:lnTo>
                <a:lnTo>
                  <a:pt x="98077" y="31095"/>
                </a:lnTo>
                <a:lnTo>
                  <a:pt x="85313" y="36394"/>
                </a:lnTo>
                <a:lnTo>
                  <a:pt x="76621" y="38138"/>
                </a:lnTo>
                <a:lnTo>
                  <a:pt x="65810" y="35453"/>
                </a:lnTo>
                <a:lnTo>
                  <a:pt x="52660" y="30005"/>
                </a:lnTo>
                <a:lnTo>
                  <a:pt x="39128" y="24000"/>
                </a:lnTo>
                <a:lnTo>
                  <a:pt x="27173" y="19644"/>
                </a:lnTo>
                <a:lnTo>
                  <a:pt x="18950" y="19075"/>
                </a:lnTo>
                <a:lnTo>
                  <a:pt x="6719" y="20985"/>
                </a:lnTo>
                <a:lnTo>
                  <a:pt x="0" y="22577"/>
                </a:lnTo>
                <a:lnTo>
                  <a:pt x="1551" y="25107"/>
                </a:lnTo>
                <a:lnTo>
                  <a:pt x="9426" y="29345"/>
                </a:lnTo>
                <a:lnTo>
                  <a:pt x="22863" y="34782"/>
                </a:lnTo>
                <a:lnTo>
                  <a:pt x="38045" y="40751"/>
                </a:lnTo>
                <a:lnTo>
                  <a:pt x="51156" y="46586"/>
                </a:lnTo>
                <a:lnTo>
                  <a:pt x="58016" y="51155"/>
                </a:lnTo>
                <a:lnTo>
                  <a:pt x="67275" y="58567"/>
                </a:lnTo>
                <a:lnTo>
                  <a:pt x="81519" y="67817"/>
                </a:lnTo>
                <a:lnTo>
                  <a:pt x="94821" y="75845"/>
                </a:lnTo>
                <a:lnTo>
                  <a:pt x="101297" y="796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3714907" y="6405922"/>
            <a:ext cx="198501" cy="69037"/>
          </a:xfrm>
          <a:custGeom>
            <a:avLst/>
            <a:gdLst/>
            <a:ahLst/>
            <a:cxnLst/>
            <a:rect l="l" t="t" r="r" b="b"/>
            <a:pathLst>
              <a:path w="198500" h="69037">
                <a:moveTo>
                  <a:pt x="198500" y="26339"/>
                </a:moveTo>
                <a:lnTo>
                  <a:pt x="160629" y="0"/>
                </a:lnTo>
                <a:lnTo>
                  <a:pt x="152662" y="14925"/>
                </a:lnTo>
                <a:lnTo>
                  <a:pt x="147816" y="13667"/>
                </a:lnTo>
                <a:lnTo>
                  <a:pt x="147332" y="13169"/>
                </a:lnTo>
                <a:lnTo>
                  <a:pt x="136277" y="6768"/>
                </a:lnTo>
                <a:lnTo>
                  <a:pt x="124033" y="4033"/>
                </a:lnTo>
                <a:lnTo>
                  <a:pt x="122212" y="4648"/>
                </a:lnTo>
                <a:lnTo>
                  <a:pt x="115429" y="8916"/>
                </a:lnTo>
                <a:lnTo>
                  <a:pt x="103025" y="15763"/>
                </a:lnTo>
                <a:lnTo>
                  <a:pt x="88681" y="22457"/>
                </a:lnTo>
                <a:lnTo>
                  <a:pt x="76080" y="26269"/>
                </a:lnTo>
                <a:lnTo>
                  <a:pt x="75526" y="26339"/>
                </a:lnTo>
                <a:lnTo>
                  <a:pt x="63479" y="24936"/>
                </a:lnTo>
                <a:lnTo>
                  <a:pt x="49326" y="20424"/>
                </a:lnTo>
                <a:lnTo>
                  <a:pt x="36196" y="15737"/>
                </a:lnTo>
                <a:lnTo>
                  <a:pt x="27216" y="13809"/>
                </a:lnTo>
                <a:lnTo>
                  <a:pt x="26403" y="13944"/>
                </a:lnTo>
                <a:lnTo>
                  <a:pt x="11917" y="17617"/>
                </a:lnTo>
                <a:lnTo>
                  <a:pt x="249" y="20388"/>
                </a:lnTo>
                <a:lnTo>
                  <a:pt x="21703" y="33242"/>
                </a:lnTo>
                <a:lnTo>
                  <a:pt x="35452" y="41122"/>
                </a:lnTo>
                <a:lnTo>
                  <a:pt x="43985" y="45494"/>
                </a:lnTo>
                <a:lnTo>
                  <a:pt x="50045" y="47766"/>
                </a:lnTo>
                <a:lnTo>
                  <a:pt x="56172" y="49301"/>
                </a:lnTo>
                <a:lnTo>
                  <a:pt x="70093" y="56002"/>
                </a:lnTo>
                <a:lnTo>
                  <a:pt x="82481" y="65143"/>
                </a:lnTo>
                <a:lnTo>
                  <a:pt x="87058" y="690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3790444" y="6454362"/>
            <a:ext cx="59775" cy="75704"/>
          </a:xfrm>
          <a:custGeom>
            <a:avLst/>
            <a:gdLst/>
            <a:ahLst/>
            <a:cxnLst/>
            <a:rect l="l" t="t" r="r" b="b"/>
            <a:pathLst>
              <a:path w="59775" h="75704">
                <a:moveTo>
                  <a:pt x="25285" y="0"/>
                </a:moveTo>
                <a:lnTo>
                  <a:pt x="11518" y="20586"/>
                </a:lnTo>
                <a:lnTo>
                  <a:pt x="0" y="48679"/>
                </a:lnTo>
                <a:lnTo>
                  <a:pt x="5727" y="56146"/>
                </a:lnTo>
                <a:lnTo>
                  <a:pt x="11518" y="61810"/>
                </a:lnTo>
                <a:lnTo>
                  <a:pt x="12140" y="62342"/>
                </a:lnTo>
                <a:lnTo>
                  <a:pt x="22566" y="67367"/>
                </a:lnTo>
                <a:lnTo>
                  <a:pt x="38165" y="72445"/>
                </a:lnTo>
                <a:lnTo>
                  <a:pt x="52547" y="75704"/>
                </a:lnTo>
                <a:lnTo>
                  <a:pt x="59321" y="75272"/>
                </a:lnTo>
                <a:lnTo>
                  <a:pt x="59775" y="73368"/>
                </a:lnTo>
                <a:lnTo>
                  <a:pt x="59622" y="68304"/>
                </a:lnTo>
                <a:lnTo>
                  <a:pt x="57686" y="55809"/>
                </a:lnTo>
                <a:lnTo>
                  <a:pt x="53187" y="30149"/>
                </a:lnTo>
                <a:lnTo>
                  <a:pt x="52490" y="27237"/>
                </a:lnTo>
                <a:lnTo>
                  <a:pt x="47396" y="15651"/>
                </a:lnTo>
                <a:lnTo>
                  <a:pt x="38493" y="6212"/>
                </a:lnTo>
                <a:lnTo>
                  <a:pt x="2528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3790444" y="6454362"/>
            <a:ext cx="59775" cy="75704"/>
          </a:xfrm>
          <a:custGeom>
            <a:avLst/>
            <a:gdLst/>
            <a:ahLst/>
            <a:cxnLst/>
            <a:rect l="l" t="t" r="r" b="b"/>
            <a:pathLst>
              <a:path w="59775" h="75704">
                <a:moveTo>
                  <a:pt x="25285" y="0"/>
                </a:moveTo>
                <a:lnTo>
                  <a:pt x="38493" y="6212"/>
                </a:lnTo>
                <a:lnTo>
                  <a:pt x="47396" y="15651"/>
                </a:lnTo>
                <a:lnTo>
                  <a:pt x="52490" y="27237"/>
                </a:lnTo>
                <a:lnTo>
                  <a:pt x="53187" y="30149"/>
                </a:lnTo>
                <a:lnTo>
                  <a:pt x="57686" y="55809"/>
                </a:lnTo>
                <a:lnTo>
                  <a:pt x="59622" y="68304"/>
                </a:lnTo>
                <a:lnTo>
                  <a:pt x="59775" y="73368"/>
                </a:lnTo>
                <a:lnTo>
                  <a:pt x="59321" y="75272"/>
                </a:lnTo>
                <a:lnTo>
                  <a:pt x="52547" y="75704"/>
                </a:lnTo>
                <a:lnTo>
                  <a:pt x="38165" y="72445"/>
                </a:lnTo>
                <a:lnTo>
                  <a:pt x="22566" y="67367"/>
                </a:lnTo>
                <a:lnTo>
                  <a:pt x="12140" y="62342"/>
                </a:lnTo>
                <a:lnTo>
                  <a:pt x="5727" y="56146"/>
                </a:lnTo>
                <a:lnTo>
                  <a:pt x="0" y="48679"/>
                </a:lnTo>
                <a:lnTo>
                  <a:pt x="11518" y="20586"/>
                </a:lnTo>
                <a:lnTo>
                  <a:pt x="252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3896488" y="6401569"/>
            <a:ext cx="76390" cy="64211"/>
          </a:xfrm>
          <a:custGeom>
            <a:avLst/>
            <a:gdLst/>
            <a:ahLst/>
            <a:cxnLst/>
            <a:rect l="l" t="t" r="r" b="b"/>
            <a:pathLst>
              <a:path w="76390" h="64211">
                <a:moveTo>
                  <a:pt x="0" y="34036"/>
                </a:moveTo>
                <a:lnTo>
                  <a:pt x="33464" y="64211"/>
                </a:lnTo>
                <a:lnTo>
                  <a:pt x="23418" y="31318"/>
                </a:lnTo>
                <a:lnTo>
                  <a:pt x="46672" y="47764"/>
                </a:lnTo>
                <a:lnTo>
                  <a:pt x="38303" y="24803"/>
                </a:lnTo>
                <a:lnTo>
                  <a:pt x="57248" y="38147"/>
                </a:lnTo>
                <a:lnTo>
                  <a:pt x="64058" y="42129"/>
                </a:lnTo>
                <a:lnTo>
                  <a:pt x="63658" y="39513"/>
                </a:lnTo>
                <a:lnTo>
                  <a:pt x="55614" y="26949"/>
                </a:lnTo>
                <a:lnTo>
                  <a:pt x="47198" y="15412"/>
                </a:lnTo>
                <a:lnTo>
                  <a:pt x="46278" y="14185"/>
                </a:lnTo>
                <a:lnTo>
                  <a:pt x="68440" y="18300"/>
                </a:lnTo>
                <a:lnTo>
                  <a:pt x="59817" y="0"/>
                </a:lnTo>
                <a:lnTo>
                  <a:pt x="76390" y="117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4093211" y="6405912"/>
            <a:ext cx="63728" cy="28883"/>
          </a:xfrm>
          <a:custGeom>
            <a:avLst/>
            <a:gdLst/>
            <a:ahLst/>
            <a:cxnLst/>
            <a:rect l="l" t="t" r="r" b="b"/>
            <a:pathLst>
              <a:path w="63728" h="28883">
                <a:moveTo>
                  <a:pt x="63728" y="0"/>
                </a:moveTo>
                <a:lnTo>
                  <a:pt x="49584" y="18559"/>
                </a:lnTo>
                <a:lnTo>
                  <a:pt x="41460" y="27113"/>
                </a:lnTo>
                <a:lnTo>
                  <a:pt x="35470" y="28883"/>
                </a:lnTo>
                <a:lnTo>
                  <a:pt x="30251" y="27749"/>
                </a:lnTo>
                <a:lnTo>
                  <a:pt x="17133" y="20789"/>
                </a:lnTo>
                <a:lnTo>
                  <a:pt x="4666" y="11270"/>
                </a:lnTo>
                <a:lnTo>
                  <a:pt x="0" y="72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4062223" y="6495027"/>
            <a:ext cx="112382" cy="34594"/>
          </a:xfrm>
          <a:custGeom>
            <a:avLst/>
            <a:gdLst/>
            <a:ahLst/>
            <a:cxnLst/>
            <a:rect l="l" t="t" r="r" b="b"/>
            <a:pathLst>
              <a:path w="112382" h="34594">
                <a:moveTo>
                  <a:pt x="112382" y="0"/>
                </a:moveTo>
                <a:lnTo>
                  <a:pt x="101866" y="13664"/>
                </a:lnTo>
                <a:lnTo>
                  <a:pt x="93644" y="18976"/>
                </a:lnTo>
                <a:lnTo>
                  <a:pt x="81467" y="19386"/>
                </a:lnTo>
                <a:lnTo>
                  <a:pt x="77673" y="19164"/>
                </a:lnTo>
                <a:lnTo>
                  <a:pt x="68098" y="18599"/>
                </a:lnTo>
                <a:lnTo>
                  <a:pt x="57977" y="18390"/>
                </a:lnTo>
                <a:lnTo>
                  <a:pt x="47013" y="19057"/>
                </a:lnTo>
                <a:lnTo>
                  <a:pt x="34910" y="21121"/>
                </a:lnTo>
                <a:lnTo>
                  <a:pt x="21371" y="25102"/>
                </a:lnTo>
                <a:lnTo>
                  <a:pt x="6101" y="31522"/>
                </a:lnTo>
                <a:lnTo>
                  <a:pt x="0" y="34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2766018" y="6379677"/>
            <a:ext cx="1447800" cy="1251077"/>
          </a:xfrm>
          <a:custGeom>
            <a:avLst/>
            <a:gdLst/>
            <a:ahLst/>
            <a:cxnLst/>
            <a:rect l="l" t="t" r="r" b="b"/>
            <a:pathLst>
              <a:path w="1447799" h="1251077">
                <a:moveTo>
                  <a:pt x="999693" y="0"/>
                </a:moveTo>
                <a:lnTo>
                  <a:pt x="134846" y="419634"/>
                </a:lnTo>
                <a:lnTo>
                  <a:pt x="134846" y="655641"/>
                </a:lnTo>
                <a:lnTo>
                  <a:pt x="1438853" y="655641"/>
                </a:lnTo>
                <a:lnTo>
                  <a:pt x="99969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2766018" y="6379677"/>
            <a:ext cx="1447800" cy="1251077"/>
          </a:xfrm>
          <a:custGeom>
            <a:avLst/>
            <a:gdLst/>
            <a:ahLst/>
            <a:cxnLst/>
            <a:rect l="l" t="t" r="r" b="b"/>
            <a:pathLst>
              <a:path w="1447799" h="1251077">
                <a:moveTo>
                  <a:pt x="999693" y="0"/>
                </a:moveTo>
                <a:lnTo>
                  <a:pt x="134846" y="419634"/>
                </a:lnTo>
              </a:path>
              <a:path w="1447799" h="1251077">
                <a:moveTo>
                  <a:pt x="1438853" y="655641"/>
                </a:moveTo>
                <a:lnTo>
                  <a:pt x="9996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2789757" y="6397575"/>
            <a:ext cx="1393952" cy="1212176"/>
          </a:xfrm>
          <a:custGeom>
            <a:avLst/>
            <a:gdLst/>
            <a:ahLst/>
            <a:cxnLst/>
            <a:rect l="l" t="t" r="r" b="b"/>
            <a:pathLst>
              <a:path w="1393952" h="1212176">
                <a:moveTo>
                  <a:pt x="960323" y="0"/>
                </a:moveTo>
                <a:lnTo>
                  <a:pt x="111107" y="412074"/>
                </a:lnTo>
                <a:lnTo>
                  <a:pt x="111107" y="637741"/>
                </a:lnTo>
                <a:lnTo>
                  <a:pt x="1382271" y="637741"/>
                </a:lnTo>
                <a:lnTo>
                  <a:pt x="96032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2789757" y="6397575"/>
            <a:ext cx="1393952" cy="1212176"/>
          </a:xfrm>
          <a:custGeom>
            <a:avLst/>
            <a:gdLst/>
            <a:ahLst/>
            <a:cxnLst/>
            <a:rect l="l" t="t" r="r" b="b"/>
            <a:pathLst>
              <a:path w="1393952" h="1212176">
                <a:moveTo>
                  <a:pt x="960323" y="0"/>
                </a:moveTo>
                <a:lnTo>
                  <a:pt x="111107" y="412074"/>
                </a:lnTo>
              </a:path>
              <a:path w="1393952" h="1212176">
                <a:moveTo>
                  <a:pt x="1382271" y="637741"/>
                </a:moveTo>
                <a:lnTo>
                  <a:pt x="9603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3551457" y="6418857"/>
            <a:ext cx="222211" cy="149301"/>
          </a:xfrm>
          <a:custGeom>
            <a:avLst/>
            <a:gdLst/>
            <a:ahLst/>
            <a:cxnLst/>
            <a:rect l="l" t="t" r="r" b="b"/>
            <a:pathLst>
              <a:path w="222211" h="149301">
                <a:moveTo>
                  <a:pt x="55206" y="143255"/>
                </a:moveTo>
                <a:lnTo>
                  <a:pt x="205574" y="70307"/>
                </a:lnTo>
                <a:lnTo>
                  <a:pt x="215785" y="65341"/>
                </a:lnTo>
                <a:lnTo>
                  <a:pt x="222211" y="58496"/>
                </a:lnTo>
                <a:lnTo>
                  <a:pt x="219913" y="55003"/>
                </a:lnTo>
                <a:lnTo>
                  <a:pt x="186296" y="3505"/>
                </a:lnTo>
                <a:lnTo>
                  <a:pt x="184010" y="0"/>
                </a:lnTo>
                <a:lnTo>
                  <a:pt x="174028" y="1117"/>
                </a:lnTo>
                <a:lnTo>
                  <a:pt x="164033" y="5956"/>
                </a:lnTo>
                <a:lnTo>
                  <a:pt x="16433" y="77571"/>
                </a:lnTo>
                <a:lnTo>
                  <a:pt x="6438" y="82422"/>
                </a:lnTo>
                <a:lnTo>
                  <a:pt x="0" y="89293"/>
                </a:lnTo>
                <a:lnTo>
                  <a:pt x="2095" y="92862"/>
                </a:lnTo>
                <a:lnTo>
                  <a:pt x="32943" y="145745"/>
                </a:lnTo>
                <a:lnTo>
                  <a:pt x="35039" y="149301"/>
                </a:lnTo>
                <a:lnTo>
                  <a:pt x="44996" y="148208"/>
                </a:lnTo>
                <a:lnTo>
                  <a:pt x="55206" y="1432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3551457" y="6418857"/>
            <a:ext cx="222211" cy="149301"/>
          </a:xfrm>
          <a:custGeom>
            <a:avLst/>
            <a:gdLst/>
            <a:ahLst/>
            <a:cxnLst/>
            <a:rect l="l" t="t" r="r" b="b"/>
            <a:pathLst>
              <a:path w="222211" h="149301">
                <a:moveTo>
                  <a:pt x="55206" y="143255"/>
                </a:moveTo>
                <a:lnTo>
                  <a:pt x="44996" y="148208"/>
                </a:lnTo>
                <a:lnTo>
                  <a:pt x="35039" y="149301"/>
                </a:lnTo>
                <a:lnTo>
                  <a:pt x="32943" y="145745"/>
                </a:lnTo>
                <a:lnTo>
                  <a:pt x="2095" y="92862"/>
                </a:lnTo>
                <a:lnTo>
                  <a:pt x="0" y="89293"/>
                </a:lnTo>
                <a:lnTo>
                  <a:pt x="6438" y="82422"/>
                </a:lnTo>
                <a:lnTo>
                  <a:pt x="16433" y="77571"/>
                </a:lnTo>
                <a:lnTo>
                  <a:pt x="164033" y="5956"/>
                </a:lnTo>
                <a:lnTo>
                  <a:pt x="174028" y="1117"/>
                </a:lnTo>
                <a:lnTo>
                  <a:pt x="184010" y="0"/>
                </a:lnTo>
                <a:lnTo>
                  <a:pt x="186296" y="3505"/>
                </a:lnTo>
                <a:lnTo>
                  <a:pt x="219913" y="55003"/>
                </a:lnTo>
                <a:lnTo>
                  <a:pt x="222211" y="58496"/>
                </a:lnTo>
                <a:lnTo>
                  <a:pt x="215785" y="65341"/>
                </a:lnTo>
                <a:lnTo>
                  <a:pt x="205574" y="70307"/>
                </a:lnTo>
                <a:lnTo>
                  <a:pt x="55206" y="1432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3589881" y="6483022"/>
            <a:ext cx="225666" cy="151003"/>
          </a:xfrm>
          <a:custGeom>
            <a:avLst/>
            <a:gdLst/>
            <a:ahLst/>
            <a:cxnLst/>
            <a:rect l="l" t="t" r="r" b="b"/>
            <a:pathLst>
              <a:path w="225666" h="151003">
                <a:moveTo>
                  <a:pt x="55537" y="144792"/>
                </a:moveTo>
                <a:lnTo>
                  <a:pt x="208711" y="70459"/>
                </a:lnTo>
                <a:lnTo>
                  <a:pt x="219087" y="65404"/>
                </a:lnTo>
                <a:lnTo>
                  <a:pt x="225666" y="58496"/>
                </a:lnTo>
                <a:lnTo>
                  <a:pt x="223405" y="54990"/>
                </a:lnTo>
                <a:lnTo>
                  <a:pt x="189750" y="3492"/>
                </a:lnTo>
                <a:lnTo>
                  <a:pt x="187477" y="0"/>
                </a:lnTo>
                <a:lnTo>
                  <a:pt x="177355" y="1181"/>
                </a:lnTo>
                <a:lnTo>
                  <a:pt x="167157" y="6134"/>
                </a:lnTo>
                <a:lnTo>
                  <a:pt x="16776" y="79095"/>
                </a:lnTo>
                <a:lnTo>
                  <a:pt x="6578" y="84048"/>
                </a:lnTo>
                <a:lnTo>
                  <a:pt x="0" y="90957"/>
                </a:lnTo>
                <a:lnTo>
                  <a:pt x="2095" y="94538"/>
                </a:lnTo>
                <a:lnTo>
                  <a:pt x="32931" y="147421"/>
                </a:lnTo>
                <a:lnTo>
                  <a:pt x="35026" y="151002"/>
                </a:lnTo>
                <a:lnTo>
                  <a:pt x="45148" y="149809"/>
                </a:lnTo>
                <a:lnTo>
                  <a:pt x="55537" y="1447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3589881" y="6483022"/>
            <a:ext cx="225666" cy="151003"/>
          </a:xfrm>
          <a:custGeom>
            <a:avLst/>
            <a:gdLst/>
            <a:ahLst/>
            <a:cxnLst/>
            <a:rect l="l" t="t" r="r" b="b"/>
            <a:pathLst>
              <a:path w="225666" h="151003">
                <a:moveTo>
                  <a:pt x="55537" y="144792"/>
                </a:moveTo>
                <a:lnTo>
                  <a:pt x="45148" y="149809"/>
                </a:lnTo>
                <a:lnTo>
                  <a:pt x="35026" y="151002"/>
                </a:lnTo>
                <a:lnTo>
                  <a:pt x="32931" y="147421"/>
                </a:lnTo>
                <a:lnTo>
                  <a:pt x="2095" y="94538"/>
                </a:lnTo>
                <a:lnTo>
                  <a:pt x="0" y="90957"/>
                </a:lnTo>
                <a:lnTo>
                  <a:pt x="6578" y="84048"/>
                </a:lnTo>
                <a:lnTo>
                  <a:pt x="16776" y="79095"/>
                </a:lnTo>
                <a:lnTo>
                  <a:pt x="167157" y="6134"/>
                </a:lnTo>
                <a:lnTo>
                  <a:pt x="177355" y="1181"/>
                </a:lnTo>
                <a:lnTo>
                  <a:pt x="187477" y="0"/>
                </a:lnTo>
                <a:lnTo>
                  <a:pt x="189750" y="3492"/>
                </a:lnTo>
                <a:lnTo>
                  <a:pt x="223405" y="54990"/>
                </a:lnTo>
                <a:lnTo>
                  <a:pt x="225666" y="58496"/>
                </a:lnTo>
                <a:lnTo>
                  <a:pt x="219087" y="65404"/>
                </a:lnTo>
                <a:lnTo>
                  <a:pt x="208711" y="70459"/>
                </a:lnTo>
                <a:lnTo>
                  <a:pt x="55537" y="1447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3628306" y="6547175"/>
            <a:ext cx="229158" cy="152692"/>
          </a:xfrm>
          <a:custGeom>
            <a:avLst/>
            <a:gdLst/>
            <a:ahLst/>
            <a:cxnLst/>
            <a:rect l="l" t="t" r="r" b="b"/>
            <a:pathLst>
              <a:path w="229158" h="152692">
                <a:moveTo>
                  <a:pt x="170281" y="6299"/>
                </a:moveTo>
                <a:lnTo>
                  <a:pt x="17106" y="80632"/>
                </a:lnTo>
                <a:lnTo>
                  <a:pt x="6718" y="85661"/>
                </a:lnTo>
                <a:lnTo>
                  <a:pt x="0" y="92646"/>
                </a:lnTo>
                <a:lnTo>
                  <a:pt x="2095" y="96240"/>
                </a:lnTo>
                <a:lnTo>
                  <a:pt x="32931" y="149110"/>
                </a:lnTo>
                <a:lnTo>
                  <a:pt x="35001" y="152692"/>
                </a:lnTo>
                <a:lnTo>
                  <a:pt x="45288" y="151434"/>
                </a:lnTo>
                <a:lnTo>
                  <a:pt x="55867" y="146316"/>
                </a:lnTo>
                <a:lnTo>
                  <a:pt x="211836" y="70612"/>
                </a:lnTo>
                <a:lnTo>
                  <a:pt x="222427" y="65481"/>
                </a:lnTo>
                <a:lnTo>
                  <a:pt x="229158" y="58496"/>
                </a:lnTo>
                <a:lnTo>
                  <a:pt x="226885" y="55003"/>
                </a:lnTo>
                <a:lnTo>
                  <a:pt x="193230" y="3505"/>
                </a:lnTo>
                <a:lnTo>
                  <a:pt x="190944" y="0"/>
                </a:lnTo>
                <a:lnTo>
                  <a:pt x="180670" y="1257"/>
                </a:lnTo>
                <a:lnTo>
                  <a:pt x="170281" y="62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3628306" y="6547175"/>
            <a:ext cx="229158" cy="152692"/>
          </a:xfrm>
          <a:custGeom>
            <a:avLst/>
            <a:gdLst/>
            <a:ahLst/>
            <a:cxnLst/>
            <a:rect l="l" t="t" r="r" b="b"/>
            <a:pathLst>
              <a:path w="229158" h="152692">
                <a:moveTo>
                  <a:pt x="55867" y="146316"/>
                </a:moveTo>
                <a:lnTo>
                  <a:pt x="45288" y="151434"/>
                </a:lnTo>
                <a:lnTo>
                  <a:pt x="35001" y="152692"/>
                </a:lnTo>
                <a:lnTo>
                  <a:pt x="32931" y="149110"/>
                </a:lnTo>
                <a:lnTo>
                  <a:pt x="2095" y="96240"/>
                </a:lnTo>
                <a:lnTo>
                  <a:pt x="0" y="92646"/>
                </a:lnTo>
                <a:lnTo>
                  <a:pt x="6718" y="85661"/>
                </a:lnTo>
                <a:lnTo>
                  <a:pt x="17106" y="80632"/>
                </a:lnTo>
                <a:lnTo>
                  <a:pt x="170281" y="6299"/>
                </a:lnTo>
                <a:lnTo>
                  <a:pt x="180670" y="1257"/>
                </a:lnTo>
                <a:lnTo>
                  <a:pt x="190944" y="0"/>
                </a:lnTo>
                <a:lnTo>
                  <a:pt x="193230" y="3505"/>
                </a:lnTo>
                <a:lnTo>
                  <a:pt x="226885" y="55003"/>
                </a:lnTo>
                <a:lnTo>
                  <a:pt x="229158" y="58496"/>
                </a:lnTo>
                <a:lnTo>
                  <a:pt x="222427" y="65481"/>
                </a:lnTo>
                <a:lnTo>
                  <a:pt x="211836" y="70612"/>
                </a:lnTo>
                <a:lnTo>
                  <a:pt x="55867" y="1463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3666721" y="6611324"/>
            <a:ext cx="230365" cy="152632"/>
          </a:xfrm>
          <a:custGeom>
            <a:avLst/>
            <a:gdLst/>
            <a:ahLst/>
            <a:cxnLst/>
            <a:rect l="l" t="t" r="r" b="b"/>
            <a:pathLst>
              <a:path w="230365" h="152632">
                <a:moveTo>
                  <a:pt x="56222" y="147840"/>
                </a:moveTo>
                <a:lnTo>
                  <a:pt x="214998" y="70789"/>
                </a:lnTo>
                <a:lnTo>
                  <a:pt x="227596" y="62240"/>
                </a:lnTo>
                <a:lnTo>
                  <a:pt x="230365" y="55016"/>
                </a:lnTo>
                <a:lnTo>
                  <a:pt x="196723" y="3492"/>
                </a:lnTo>
                <a:lnTo>
                  <a:pt x="194449" y="0"/>
                </a:lnTo>
                <a:lnTo>
                  <a:pt x="184023" y="1320"/>
                </a:lnTo>
                <a:lnTo>
                  <a:pt x="173431" y="6464"/>
                </a:lnTo>
                <a:lnTo>
                  <a:pt x="17449" y="82168"/>
                </a:lnTo>
                <a:lnTo>
                  <a:pt x="6870" y="87287"/>
                </a:lnTo>
                <a:lnTo>
                  <a:pt x="0" y="94360"/>
                </a:lnTo>
                <a:lnTo>
                  <a:pt x="2095" y="97942"/>
                </a:lnTo>
                <a:lnTo>
                  <a:pt x="32918" y="150825"/>
                </a:lnTo>
                <a:lnTo>
                  <a:pt x="41321" y="152632"/>
                </a:lnTo>
                <a:lnTo>
                  <a:pt x="56222" y="1478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3666721" y="6611324"/>
            <a:ext cx="230365" cy="152632"/>
          </a:xfrm>
          <a:custGeom>
            <a:avLst/>
            <a:gdLst/>
            <a:ahLst/>
            <a:cxnLst/>
            <a:rect l="l" t="t" r="r" b="b"/>
            <a:pathLst>
              <a:path w="230365" h="152632">
                <a:moveTo>
                  <a:pt x="56222" y="147840"/>
                </a:moveTo>
                <a:lnTo>
                  <a:pt x="41321" y="152632"/>
                </a:lnTo>
                <a:lnTo>
                  <a:pt x="32918" y="150825"/>
                </a:lnTo>
                <a:lnTo>
                  <a:pt x="2095" y="97942"/>
                </a:lnTo>
                <a:lnTo>
                  <a:pt x="0" y="94360"/>
                </a:lnTo>
                <a:lnTo>
                  <a:pt x="6870" y="87287"/>
                </a:lnTo>
                <a:lnTo>
                  <a:pt x="17449" y="82168"/>
                </a:lnTo>
                <a:lnTo>
                  <a:pt x="173431" y="6464"/>
                </a:lnTo>
                <a:lnTo>
                  <a:pt x="184023" y="1320"/>
                </a:lnTo>
                <a:lnTo>
                  <a:pt x="194449" y="0"/>
                </a:lnTo>
                <a:lnTo>
                  <a:pt x="196723" y="3492"/>
                </a:lnTo>
                <a:lnTo>
                  <a:pt x="230365" y="55016"/>
                </a:lnTo>
                <a:lnTo>
                  <a:pt x="227596" y="62240"/>
                </a:lnTo>
                <a:lnTo>
                  <a:pt x="214998" y="70789"/>
                </a:lnTo>
                <a:lnTo>
                  <a:pt x="56222" y="14784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3707215" y="6677301"/>
            <a:ext cx="231775" cy="152427"/>
          </a:xfrm>
          <a:custGeom>
            <a:avLst/>
            <a:gdLst/>
            <a:ahLst/>
            <a:cxnLst/>
            <a:rect l="l" t="t" r="r" b="b"/>
            <a:pathLst>
              <a:path w="231775" h="152427">
                <a:moveTo>
                  <a:pt x="54470" y="147549"/>
                </a:moveTo>
                <a:lnTo>
                  <a:pt x="216052" y="69139"/>
                </a:lnTo>
                <a:lnTo>
                  <a:pt x="216565" y="68888"/>
                </a:lnTo>
                <a:lnTo>
                  <a:pt x="229013" y="60349"/>
                </a:lnTo>
                <a:lnTo>
                  <a:pt x="231775" y="53201"/>
                </a:lnTo>
                <a:lnTo>
                  <a:pt x="198132" y="1677"/>
                </a:lnTo>
                <a:lnTo>
                  <a:pt x="189345" y="0"/>
                </a:lnTo>
                <a:lnTo>
                  <a:pt x="174498" y="4814"/>
                </a:lnTo>
                <a:lnTo>
                  <a:pt x="15735" y="81865"/>
                </a:lnTo>
                <a:lnTo>
                  <a:pt x="15602" y="81929"/>
                </a:lnTo>
                <a:lnTo>
                  <a:pt x="3008" y="90490"/>
                </a:lnTo>
                <a:lnTo>
                  <a:pt x="0" y="97816"/>
                </a:lnTo>
                <a:lnTo>
                  <a:pt x="30848" y="150686"/>
                </a:lnTo>
                <a:lnTo>
                  <a:pt x="30940" y="150833"/>
                </a:lnTo>
                <a:lnTo>
                  <a:pt x="39519" y="152427"/>
                </a:lnTo>
                <a:lnTo>
                  <a:pt x="54470" y="14754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3707215" y="6677301"/>
            <a:ext cx="231775" cy="152427"/>
          </a:xfrm>
          <a:custGeom>
            <a:avLst/>
            <a:gdLst/>
            <a:ahLst/>
            <a:cxnLst/>
            <a:rect l="l" t="t" r="r" b="b"/>
            <a:pathLst>
              <a:path w="231775" h="152427">
                <a:moveTo>
                  <a:pt x="54470" y="147549"/>
                </a:moveTo>
                <a:lnTo>
                  <a:pt x="39519" y="152427"/>
                </a:lnTo>
                <a:lnTo>
                  <a:pt x="30940" y="150833"/>
                </a:lnTo>
                <a:lnTo>
                  <a:pt x="30848" y="150686"/>
                </a:lnTo>
                <a:lnTo>
                  <a:pt x="0" y="97816"/>
                </a:lnTo>
                <a:lnTo>
                  <a:pt x="3008" y="90490"/>
                </a:lnTo>
                <a:lnTo>
                  <a:pt x="15602" y="81929"/>
                </a:lnTo>
                <a:lnTo>
                  <a:pt x="15735" y="81865"/>
                </a:lnTo>
                <a:lnTo>
                  <a:pt x="174498" y="4814"/>
                </a:lnTo>
                <a:lnTo>
                  <a:pt x="189345" y="0"/>
                </a:lnTo>
                <a:lnTo>
                  <a:pt x="198132" y="1677"/>
                </a:lnTo>
                <a:lnTo>
                  <a:pt x="231775" y="53201"/>
                </a:lnTo>
                <a:lnTo>
                  <a:pt x="229013" y="60349"/>
                </a:lnTo>
                <a:lnTo>
                  <a:pt x="216565" y="68888"/>
                </a:lnTo>
                <a:lnTo>
                  <a:pt x="216052" y="69139"/>
                </a:lnTo>
                <a:lnTo>
                  <a:pt x="54470" y="1475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3745633" y="6741541"/>
            <a:ext cx="235267" cy="153959"/>
          </a:xfrm>
          <a:custGeom>
            <a:avLst/>
            <a:gdLst/>
            <a:ahLst/>
            <a:cxnLst/>
            <a:rect l="l" t="t" r="r" b="b"/>
            <a:pathLst>
              <a:path w="235267" h="153959">
                <a:moveTo>
                  <a:pt x="54813" y="148989"/>
                </a:moveTo>
                <a:lnTo>
                  <a:pt x="219189" y="69233"/>
                </a:lnTo>
                <a:lnTo>
                  <a:pt x="220179" y="68744"/>
                </a:lnTo>
                <a:lnTo>
                  <a:pt x="232523" y="60192"/>
                </a:lnTo>
                <a:lnTo>
                  <a:pt x="235267" y="53104"/>
                </a:lnTo>
                <a:lnTo>
                  <a:pt x="201625" y="1618"/>
                </a:lnTo>
                <a:lnTo>
                  <a:pt x="201415" y="1339"/>
                </a:lnTo>
                <a:lnTo>
                  <a:pt x="192513" y="0"/>
                </a:lnTo>
                <a:lnTo>
                  <a:pt x="177634" y="4907"/>
                </a:lnTo>
                <a:lnTo>
                  <a:pt x="16052" y="83304"/>
                </a:lnTo>
                <a:lnTo>
                  <a:pt x="15443" y="83604"/>
                </a:lnTo>
                <a:lnTo>
                  <a:pt x="2978" y="92180"/>
                </a:lnTo>
                <a:lnTo>
                  <a:pt x="0" y="99433"/>
                </a:lnTo>
                <a:lnTo>
                  <a:pt x="30848" y="152303"/>
                </a:lnTo>
                <a:lnTo>
                  <a:pt x="31047" y="152596"/>
                </a:lnTo>
                <a:lnTo>
                  <a:pt x="39808" y="153959"/>
                </a:lnTo>
                <a:lnTo>
                  <a:pt x="54813" y="1489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3745633" y="6741541"/>
            <a:ext cx="235267" cy="153959"/>
          </a:xfrm>
          <a:custGeom>
            <a:avLst/>
            <a:gdLst/>
            <a:ahLst/>
            <a:cxnLst/>
            <a:rect l="l" t="t" r="r" b="b"/>
            <a:pathLst>
              <a:path w="235267" h="153959">
                <a:moveTo>
                  <a:pt x="54813" y="148989"/>
                </a:moveTo>
                <a:lnTo>
                  <a:pt x="39808" y="153959"/>
                </a:lnTo>
                <a:lnTo>
                  <a:pt x="31047" y="152596"/>
                </a:lnTo>
                <a:lnTo>
                  <a:pt x="30848" y="152303"/>
                </a:lnTo>
                <a:lnTo>
                  <a:pt x="0" y="99433"/>
                </a:lnTo>
                <a:lnTo>
                  <a:pt x="2978" y="92180"/>
                </a:lnTo>
                <a:lnTo>
                  <a:pt x="15443" y="83604"/>
                </a:lnTo>
                <a:lnTo>
                  <a:pt x="16052" y="83304"/>
                </a:lnTo>
                <a:lnTo>
                  <a:pt x="177634" y="4907"/>
                </a:lnTo>
                <a:lnTo>
                  <a:pt x="192513" y="0"/>
                </a:lnTo>
                <a:lnTo>
                  <a:pt x="201415" y="1339"/>
                </a:lnTo>
                <a:lnTo>
                  <a:pt x="201625" y="1618"/>
                </a:lnTo>
                <a:lnTo>
                  <a:pt x="235267" y="53104"/>
                </a:lnTo>
                <a:lnTo>
                  <a:pt x="232523" y="60192"/>
                </a:lnTo>
                <a:lnTo>
                  <a:pt x="220179" y="68744"/>
                </a:lnTo>
                <a:lnTo>
                  <a:pt x="219189" y="69233"/>
                </a:lnTo>
                <a:lnTo>
                  <a:pt x="54813" y="1489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3784053" y="6805780"/>
            <a:ext cx="238747" cy="155489"/>
          </a:xfrm>
          <a:custGeom>
            <a:avLst/>
            <a:gdLst/>
            <a:ahLst/>
            <a:cxnLst/>
            <a:rect l="l" t="t" r="r" b="b"/>
            <a:pathLst>
              <a:path w="238747" h="155489">
                <a:moveTo>
                  <a:pt x="55156" y="150435"/>
                </a:moveTo>
                <a:lnTo>
                  <a:pt x="222351" y="69307"/>
                </a:lnTo>
                <a:lnTo>
                  <a:pt x="223773" y="68597"/>
                </a:lnTo>
                <a:lnTo>
                  <a:pt x="236018" y="60040"/>
                </a:lnTo>
                <a:lnTo>
                  <a:pt x="238747" y="53026"/>
                </a:lnTo>
                <a:lnTo>
                  <a:pt x="205105" y="1515"/>
                </a:lnTo>
                <a:lnTo>
                  <a:pt x="204780" y="1110"/>
                </a:lnTo>
                <a:lnTo>
                  <a:pt x="195719" y="0"/>
                </a:lnTo>
                <a:lnTo>
                  <a:pt x="180771" y="4995"/>
                </a:lnTo>
                <a:lnTo>
                  <a:pt x="16395" y="84751"/>
                </a:lnTo>
                <a:lnTo>
                  <a:pt x="15296" y="85297"/>
                </a:lnTo>
                <a:lnTo>
                  <a:pt x="2939" y="93877"/>
                </a:lnTo>
                <a:lnTo>
                  <a:pt x="0" y="101045"/>
                </a:lnTo>
                <a:lnTo>
                  <a:pt x="30848" y="153915"/>
                </a:lnTo>
                <a:lnTo>
                  <a:pt x="31161" y="154341"/>
                </a:lnTo>
                <a:lnTo>
                  <a:pt x="40105" y="155489"/>
                </a:lnTo>
                <a:lnTo>
                  <a:pt x="55156" y="1504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3784053" y="6805780"/>
            <a:ext cx="238747" cy="155489"/>
          </a:xfrm>
          <a:custGeom>
            <a:avLst/>
            <a:gdLst/>
            <a:ahLst/>
            <a:cxnLst/>
            <a:rect l="l" t="t" r="r" b="b"/>
            <a:pathLst>
              <a:path w="238747" h="155489">
                <a:moveTo>
                  <a:pt x="55156" y="150435"/>
                </a:moveTo>
                <a:lnTo>
                  <a:pt x="40105" y="155489"/>
                </a:lnTo>
                <a:lnTo>
                  <a:pt x="31161" y="154341"/>
                </a:lnTo>
                <a:lnTo>
                  <a:pt x="30848" y="153915"/>
                </a:lnTo>
                <a:lnTo>
                  <a:pt x="0" y="101045"/>
                </a:lnTo>
                <a:lnTo>
                  <a:pt x="2939" y="93877"/>
                </a:lnTo>
                <a:lnTo>
                  <a:pt x="15296" y="85297"/>
                </a:lnTo>
                <a:lnTo>
                  <a:pt x="16395" y="84751"/>
                </a:lnTo>
                <a:lnTo>
                  <a:pt x="180771" y="4995"/>
                </a:lnTo>
                <a:lnTo>
                  <a:pt x="195719" y="0"/>
                </a:lnTo>
                <a:lnTo>
                  <a:pt x="204780" y="1110"/>
                </a:lnTo>
                <a:lnTo>
                  <a:pt x="205105" y="1515"/>
                </a:lnTo>
                <a:lnTo>
                  <a:pt x="238747" y="53026"/>
                </a:lnTo>
                <a:lnTo>
                  <a:pt x="236018" y="60040"/>
                </a:lnTo>
                <a:lnTo>
                  <a:pt x="223773" y="68597"/>
                </a:lnTo>
                <a:lnTo>
                  <a:pt x="222351" y="69307"/>
                </a:lnTo>
                <a:lnTo>
                  <a:pt x="55156" y="15043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3822466" y="6870014"/>
            <a:ext cx="242239" cy="157017"/>
          </a:xfrm>
          <a:custGeom>
            <a:avLst/>
            <a:gdLst/>
            <a:ahLst/>
            <a:cxnLst/>
            <a:rect l="l" t="t" r="r" b="b"/>
            <a:pathLst>
              <a:path w="242239" h="157017">
                <a:moveTo>
                  <a:pt x="55499" y="151873"/>
                </a:moveTo>
                <a:lnTo>
                  <a:pt x="225475" y="69399"/>
                </a:lnTo>
                <a:lnTo>
                  <a:pt x="227397" y="68431"/>
                </a:lnTo>
                <a:lnTo>
                  <a:pt x="239533" y="59880"/>
                </a:lnTo>
                <a:lnTo>
                  <a:pt x="242239" y="52940"/>
                </a:lnTo>
                <a:lnTo>
                  <a:pt x="208572" y="1442"/>
                </a:lnTo>
                <a:lnTo>
                  <a:pt x="208141" y="931"/>
                </a:lnTo>
                <a:lnTo>
                  <a:pt x="198939" y="0"/>
                </a:lnTo>
                <a:lnTo>
                  <a:pt x="183946" y="5074"/>
                </a:lnTo>
                <a:lnTo>
                  <a:pt x="16738" y="86202"/>
                </a:lnTo>
                <a:lnTo>
                  <a:pt x="15231" y="86956"/>
                </a:lnTo>
                <a:lnTo>
                  <a:pt x="2940" y="95545"/>
                </a:lnTo>
                <a:lnTo>
                  <a:pt x="0" y="102648"/>
                </a:lnTo>
                <a:lnTo>
                  <a:pt x="30848" y="155518"/>
                </a:lnTo>
                <a:lnTo>
                  <a:pt x="31282" y="156074"/>
                </a:lnTo>
                <a:lnTo>
                  <a:pt x="40395" y="157017"/>
                </a:lnTo>
                <a:lnTo>
                  <a:pt x="55499" y="1518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3822466" y="6870014"/>
            <a:ext cx="242239" cy="157017"/>
          </a:xfrm>
          <a:custGeom>
            <a:avLst/>
            <a:gdLst/>
            <a:ahLst/>
            <a:cxnLst/>
            <a:rect l="l" t="t" r="r" b="b"/>
            <a:pathLst>
              <a:path w="242239" h="157017">
                <a:moveTo>
                  <a:pt x="55499" y="151873"/>
                </a:moveTo>
                <a:lnTo>
                  <a:pt x="40395" y="157017"/>
                </a:lnTo>
                <a:lnTo>
                  <a:pt x="31282" y="156074"/>
                </a:lnTo>
                <a:lnTo>
                  <a:pt x="30848" y="155518"/>
                </a:lnTo>
                <a:lnTo>
                  <a:pt x="0" y="102648"/>
                </a:lnTo>
                <a:lnTo>
                  <a:pt x="2940" y="95545"/>
                </a:lnTo>
                <a:lnTo>
                  <a:pt x="15231" y="86956"/>
                </a:lnTo>
                <a:lnTo>
                  <a:pt x="16738" y="86202"/>
                </a:lnTo>
                <a:lnTo>
                  <a:pt x="183946" y="5074"/>
                </a:lnTo>
                <a:lnTo>
                  <a:pt x="198939" y="0"/>
                </a:lnTo>
                <a:lnTo>
                  <a:pt x="208141" y="931"/>
                </a:lnTo>
                <a:lnTo>
                  <a:pt x="208572" y="1442"/>
                </a:lnTo>
                <a:lnTo>
                  <a:pt x="242239" y="52940"/>
                </a:lnTo>
                <a:lnTo>
                  <a:pt x="239533" y="59880"/>
                </a:lnTo>
                <a:lnTo>
                  <a:pt x="227397" y="68431"/>
                </a:lnTo>
                <a:lnTo>
                  <a:pt x="225475" y="69399"/>
                </a:lnTo>
                <a:lnTo>
                  <a:pt x="55499" y="15187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3860899" y="6934260"/>
            <a:ext cx="245719" cy="158535"/>
          </a:xfrm>
          <a:custGeom>
            <a:avLst/>
            <a:gdLst/>
            <a:ahLst/>
            <a:cxnLst/>
            <a:rect l="l" t="t" r="r" b="b"/>
            <a:pathLst>
              <a:path w="245719" h="158535">
                <a:moveTo>
                  <a:pt x="228600" y="69469"/>
                </a:moveTo>
                <a:lnTo>
                  <a:pt x="230953" y="68276"/>
                </a:lnTo>
                <a:lnTo>
                  <a:pt x="243014" y="59723"/>
                </a:lnTo>
                <a:lnTo>
                  <a:pt x="245719" y="52845"/>
                </a:lnTo>
                <a:lnTo>
                  <a:pt x="212051" y="1346"/>
                </a:lnTo>
                <a:lnTo>
                  <a:pt x="211476" y="715"/>
                </a:lnTo>
                <a:lnTo>
                  <a:pt x="202094" y="0"/>
                </a:lnTo>
                <a:lnTo>
                  <a:pt x="187045" y="5156"/>
                </a:lnTo>
                <a:lnTo>
                  <a:pt x="17068" y="87630"/>
                </a:lnTo>
                <a:lnTo>
                  <a:pt x="15030" y="88661"/>
                </a:lnTo>
                <a:lnTo>
                  <a:pt x="2879" y="97240"/>
                </a:lnTo>
                <a:lnTo>
                  <a:pt x="1312" y="101058"/>
                </a:lnTo>
                <a:lnTo>
                  <a:pt x="163508" y="101058"/>
                </a:lnTo>
                <a:lnTo>
                  <a:pt x="228600" y="694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3860899" y="6934260"/>
            <a:ext cx="245719" cy="158535"/>
          </a:xfrm>
          <a:custGeom>
            <a:avLst/>
            <a:gdLst/>
            <a:ahLst/>
            <a:cxnLst/>
            <a:rect l="l" t="t" r="r" b="b"/>
            <a:pathLst>
              <a:path w="245719" h="158535">
                <a:moveTo>
                  <a:pt x="228600" y="69469"/>
                </a:moveTo>
                <a:lnTo>
                  <a:pt x="230953" y="68276"/>
                </a:lnTo>
                <a:lnTo>
                  <a:pt x="243014" y="59723"/>
                </a:lnTo>
                <a:lnTo>
                  <a:pt x="245719" y="52845"/>
                </a:lnTo>
                <a:lnTo>
                  <a:pt x="212051" y="1346"/>
                </a:lnTo>
                <a:lnTo>
                  <a:pt x="211476" y="715"/>
                </a:lnTo>
                <a:lnTo>
                  <a:pt x="202094" y="0"/>
                </a:lnTo>
                <a:lnTo>
                  <a:pt x="187045" y="5156"/>
                </a:lnTo>
                <a:lnTo>
                  <a:pt x="17068" y="87630"/>
                </a:lnTo>
                <a:lnTo>
                  <a:pt x="15030" y="88661"/>
                </a:lnTo>
                <a:lnTo>
                  <a:pt x="2879" y="97240"/>
                </a:lnTo>
                <a:lnTo>
                  <a:pt x="1312" y="101058"/>
                </a:lnTo>
              </a:path>
              <a:path w="245719" h="158535">
                <a:moveTo>
                  <a:pt x="163508" y="101058"/>
                </a:moveTo>
                <a:lnTo>
                  <a:pt x="228600" y="6946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3899292" y="6998500"/>
            <a:ext cx="249212" cy="160051"/>
          </a:xfrm>
          <a:custGeom>
            <a:avLst/>
            <a:gdLst/>
            <a:ahLst/>
            <a:cxnLst/>
            <a:rect l="l" t="t" r="r" b="b"/>
            <a:pathLst>
              <a:path w="249212" h="160051">
                <a:moveTo>
                  <a:pt x="215582" y="1247"/>
                </a:moveTo>
                <a:lnTo>
                  <a:pt x="214851" y="505"/>
                </a:lnTo>
                <a:lnTo>
                  <a:pt x="205297" y="0"/>
                </a:lnTo>
                <a:lnTo>
                  <a:pt x="190207" y="5235"/>
                </a:lnTo>
                <a:lnTo>
                  <a:pt x="125119" y="36817"/>
                </a:lnTo>
                <a:lnTo>
                  <a:pt x="238793" y="36817"/>
                </a:lnTo>
                <a:lnTo>
                  <a:pt x="215582" y="12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3899292" y="6998500"/>
            <a:ext cx="249212" cy="160051"/>
          </a:xfrm>
          <a:custGeom>
            <a:avLst/>
            <a:gdLst/>
            <a:ahLst/>
            <a:cxnLst/>
            <a:rect l="l" t="t" r="r" b="b"/>
            <a:pathLst>
              <a:path w="249212" h="160051">
                <a:moveTo>
                  <a:pt x="215582" y="1247"/>
                </a:moveTo>
                <a:lnTo>
                  <a:pt x="214851" y="505"/>
                </a:lnTo>
                <a:lnTo>
                  <a:pt x="205297" y="0"/>
                </a:lnTo>
                <a:lnTo>
                  <a:pt x="190207" y="5235"/>
                </a:lnTo>
                <a:lnTo>
                  <a:pt x="125119" y="36817"/>
                </a:lnTo>
              </a:path>
              <a:path w="249212" h="160051">
                <a:moveTo>
                  <a:pt x="238793" y="36817"/>
                </a:moveTo>
                <a:lnTo>
                  <a:pt x="215582" y="124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3367477" y="6508149"/>
            <a:ext cx="219024" cy="150837"/>
          </a:xfrm>
          <a:custGeom>
            <a:avLst/>
            <a:gdLst/>
            <a:ahLst/>
            <a:cxnLst/>
            <a:rect l="l" t="t" r="r" b="b"/>
            <a:pathLst>
              <a:path w="219024" h="150837">
                <a:moveTo>
                  <a:pt x="51854" y="144856"/>
                </a:moveTo>
                <a:lnTo>
                  <a:pt x="202234" y="71894"/>
                </a:lnTo>
                <a:lnTo>
                  <a:pt x="212432" y="66928"/>
                </a:lnTo>
                <a:lnTo>
                  <a:pt x="219024" y="60020"/>
                </a:lnTo>
                <a:lnTo>
                  <a:pt x="216928" y="56451"/>
                </a:lnTo>
                <a:lnTo>
                  <a:pt x="186080" y="3581"/>
                </a:lnTo>
                <a:lnTo>
                  <a:pt x="183984" y="0"/>
                </a:lnTo>
                <a:lnTo>
                  <a:pt x="174167" y="1028"/>
                </a:lnTo>
                <a:lnTo>
                  <a:pt x="164172" y="5867"/>
                </a:lnTo>
                <a:lnTo>
                  <a:pt x="16586" y="77482"/>
                </a:lnTo>
                <a:lnTo>
                  <a:pt x="6578" y="82346"/>
                </a:lnTo>
                <a:lnTo>
                  <a:pt x="0" y="89255"/>
                </a:lnTo>
                <a:lnTo>
                  <a:pt x="1917" y="92951"/>
                </a:lnTo>
                <a:lnTo>
                  <a:pt x="29946" y="147154"/>
                </a:lnTo>
                <a:lnTo>
                  <a:pt x="31838" y="150837"/>
                </a:lnTo>
                <a:lnTo>
                  <a:pt x="41655" y="149809"/>
                </a:lnTo>
                <a:lnTo>
                  <a:pt x="51854" y="1448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3367477" y="6508149"/>
            <a:ext cx="219024" cy="150837"/>
          </a:xfrm>
          <a:custGeom>
            <a:avLst/>
            <a:gdLst/>
            <a:ahLst/>
            <a:cxnLst/>
            <a:rect l="l" t="t" r="r" b="b"/>
            <a:pathLst>
              <a:path w="219024" h="150837">
                <a:moveTo>
                  <a:pt x="51854" y="144856"/>
                </a:moveTo>
                <a:lnTo>
                  <a:pt x="41655" y="149809"/>
                </a:lnTo>
                <a:lnTo>
                  <a:pt x="31838" y="150837"/>
                </a:lnTo>
                <a:lnTo>
                  <a:pt x="29946" y="147154"/>
                </a:lnTo>
                <a:lnTo>
                  <a:pt x="1917" y="92951"/>
                </a:lnTo>
                <a:lnTo>
                  <a:pt x="6578" y="82346"/>
                </a:lnTo>
                <a:lnTo>
                  <a:pt x="16586" y="77482"/>
                </a:lnTo>
                <a:lnTo>
                  <a:pt x="164172" y="5867"/>
                </a:lnTo>
                <a:lnTo>
                  <a:pt x="174167" y="1028"/>
                </a:lnTo>
                <a:lnTo>
                  <a:pt x="183984" y="0"/>
                </a:lnTo>
                <a:lnTo>
                  <a:pt x="186080" y="3581"/>
                </a:lnTo>
                <a:lnTo>
                  <a:pt x="216928" y="56451"/>
                </a:lnTo>
                <a:lnTo>
                  <a:pt x="219024" y="60020"/>
                </a:lnTo>
                <a:lnTo>
                  <a:pt x="212432" y="66928"/>
                </a:lnTo>
                <a:lnTo>
                  <a:pt x="202234" y="71894"/>
                </a:lnTo>
                <a:lnTo>
                  <a:pt x="51854" y="1448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3402406" y="6573974"/>
            <a:ext cx="222504" cy="152552"/>
          </a:xfrm>
          <a:custGeom>
            <a:avLst/>
            <a:gdLst/>
            <a:ahLst/>
            <a:cxnLst/>
            <a:rect l="l" t="t" r="r" b="b"/>
            <a:pathLst>
              <a:path w="222503" h="152552">
                <a:moveTo>
                  <a:pt x="167309" y="6070"/>
                </a:moveTo>
                <a:lnTo>
                  <a:pt x="16929" y="79032"/>
                </a:lnTo>
                <a:lnTo>
                  <a:pt x="6730" y="83985"/>
                </a:lnTo>
                <a:lnTo>
                  <a:pt x="0" y="90970"/>
                </a:lnTo>
                <a:lnTo>
                  <a:pt x="1917" y="94653"/>
                </a:lnTo>
                <a:lnTo>
                  <a:pt x="29946" y="148882"/>
                </a:lnTo>
                <a:lnTo>
                  <a:pt x="31838" y="152552"/>
                </a:lnTo>
                <a:lnTo>
                  <a:pt x="41821" y="151434"/>
                </a:lnTo>
                <a:lnTo>
                  <a:pt x="52196" y="146405"/>
                </a:lnTo>
                <a:lnTo>
                  <a:pt x="205371" y="72085"/>
                </a:lnTo>
                <a:lnTo>
                  <a:pt x="215760" y="67056"/>
                </a:lnTo>
                <a:lnTo>
                  <a:pt x="222504" y="60045"/>
                </a:lnTo>
                <a:lnTo>
                  <a:pt x="220408" y="56476"/>
                </a:lnTo>
                <a:lnTo>
                  <a:pt x="189560" y="3594"/>
                </a:lnTo>
                <a:lnTo>
                  <a:pt x="187477" y="0"/>
                </a:lnTo>
                <a:lnTo>
                  <a:pt x="177507" y="1104"/>
                </a:lnTo>
                <a:lnTo>
                  <a:pt x="167309" y="6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3402406" y="6573974"/>
            <a:ext cx="222504" cy="152552"/>
          </a:xfrm>
          <a:custGeom>
            <a:avLst/>
            <a:gdLst/>
            <a:ahLst/>
            <a:cxnLst/>
            <a:rect l="l" t="t" r="r" b="b"/>
            <a:pathLst>
              <a:path w="222503" h="152552">
                <a:moveTo>
                  <a:pt x="52196" y="146405"/>
                </a:moveTo>
                <a:lnTo>
                  <a:pt x="41821" y="151434"/>
                </a:lnTo>
                <a:lnTo>
                  <a:pt x="31838" y="152552"/>
                </a:lnTo>
                <a:lnTo>
                  <a:pt x="29946" y="148882"/>
                </a:lnTo>
                <a:lnTo>
                  <a:pt x="1917" y="94653"/>
                </a:lnTo>
                <a:lnTo>
                  <a:pt x="0" y="90970"/>
                </a:lnTo>
                <a:lnTo>
                  <a:pt x="6730" y="83985"/>
                </a:lnTo>
                <a:lnTo>
                  <a:pt x="16929" y="79032"/>
                </a:lnTo>
                <a:lnTo>
                  <a:pt x="167309" y="6070"/>
                </a:lnTo>
                <a:lnTo>
                  <a:pt x="177507" y="1104"/>
                </a:lnTo>
                <a:lnTo>
                  <a:pt x="187477" y="0"/>
                </a:lnTo>
                <a:lnTo>
                  <a:pt x="189560" y="3594"/>
                </a:lnTo>
                <a:lnTo>
                  <a:pt x="220408" y="56476"/>
                </a:lnTo>
                <a:lnTo>
                  <a:pt x="222504" y="60045"/>
                </a:lnTo>
                <a:lnTo>
                  <a:pt x="215760" y="67056"/>
                </a:lnTo>
                <a:lnTo>
                  <a:pt x="205371" y="72085"/>
                </a:lnTo>
                <a:lnTo>
                  <a:pt x="52196" y="1464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3437332" y="6639833"/>
            <a:ext cx="225983" cy="154254"/>
          </a:xfrm>
          <a:custGeom>
            <a:avLst/>
            <a:gdLst/>
            <a:ahLst/>
            <a:cxnLst/>
            <a:rect l="l" t="t" r="r" b="b"/>
            <a:pathLst>
              <a:path w="225983" h="154254">
                <a:moveTo>
                  <a:pt x="52539" y="147916"/>
                </a:moveTo>
                <a:lnTo>
                  <a:pt x="208521" y="72250"/>
                </a:lnTo>
                <a:lnTo>
                  <a:pt x="219113" y="67106"/>
                </a:lnTo>
                <a:lnTo>
                  <a:pt x="225983" y="60045"/>
                </a:lnTo>
                <a:lnTo>
                  <a:pt x="223901" y="56451"/>
                </a:lnTo>
                <a:lnTo>
                  <a:pt x="193065" y="3581"/>
                </a:lnTo>
                <a:lnTo>
                  <a:pt x="190969" y="0"/>
                </a:lnTo>
                <a:lnTo>
                  <a:pt x="180835" y="1193"/>
                </a:lnTo>
                <a:lnTo>
                  <a:pt x="170446" y="6222"/>
                </a:lnTo>
                <a:lnTo>
                  <a:pt x="17272" y="80543"/>
                </a:lnTo>
                <a:lnTo>
                  <a:pt x="6896" y="85585"/>
                </a:lnTo>
                <a:lnTo>
                  <a:pt x="0" y="92671"/>
                </a:lnTo>
                <a:lnTo>
                  <a:pt x="1905" y="96342"/>
                </a:lnTo>
                <a:lnTo>
                  <a:pt x="29946" y="150571"/>
                </a:lnTo>
                <a:lnTo>
                  <a:pt x="31851" y="154254"/>
                </a:lnTo>
                <a:lnTo>
                  <a:pt x="41960" y="153060"/>
                </a:lnTo>
                <a:lnTo>
                  <a:pt x="52539" y="1479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3437332" y="6639833"/>
            <a:ext cx="225983" cy="154254"/>
          </a:xfrm>
          <a:custGeom>
            <a:avLst/>
            <a:gdLst/>
            <a:ahLst/>
            <a:cxnLst/>
            <a:rect l="l" t="t" r="r" b="b"/>
            <a:pathLst>
              <a:path w="225983" h="154254">
                <a:moveTo>
                  <a:pt x="52539" y="147916"/>
                </a:moveTo>
                <a:lnTo>
                  <a:pt x="41960" y="153060"/>
                </a:lnTo>
                <a:lnTo>
                  <a:pt x="31851" y="154254"/>
                </a:lnTo>
                <a:lnTo>
                  <a:pt x="29946" y="150571"/>
                </a:lnTo>
                <a:lnTo>
                  <a:pt x="1905" y="96342"/>
                </a:lnTo>
                <a:lnTo>
                  <a:pt x="0" y="92671"/>
                </a:lnTo>
                <a:lnTo>
                  <a:pt x="6896" y="85585"/>
                </a:lnTo>
                <a:lnTo>
                  <a:pt x="17272" y="80543"/>
                </a:lnTo>
                <a:lnTo>
                  <a:pt x="170446" y="6222"/>
                </a:lnTo>
                <a:lnTo>
                  <a:pt x="180835" y="1193"/>
                </a:lnTo>
                <a:lnTo>
                  <a:pt x="190969" y="0"/>
                </a:lnTo>
                <a:lnTo>
                  <a:pt x="193065" y="3581"/>
                </a:lnTo>
                <a:lnTo>
                  <a:pt x="223901" y="56451"/>
                </a:lnTo>
                <a:lnTo>
                  <a:pt x="225983" y="60045"/>
                </a:lnTo>
                <a:lnTo>
                  <a:pt x="219113" y="67106"/>
                </a:lnTo>
                <a:lnTo>
                  <a:pt x="208521" y="72250"/>
                </a:lnTo>
                <a:lnTo>
                  <a:pt x="52539" y="1479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3472264" y="6705686"/>
            <a:ext cx="227380" cy="155930"/>
          </a:xfrm>
          <a:custGeom>
            <a:avLst/>
            <a:gdLst/>
            <a:ahLst/>
            <a:cxnLst/>
            <a:rect l="l" t="t" r="r" b="b"/>
            <a:pathLst>
              <a:path w="227380" h="155930">
                <a:moveTo>
                  <a:pt x="52895" y="149453"/>
                </a:moveTo>
                <a:lnTo>
                  <a:pt x="211670" y="72415"/>
                </a:lnTo>
                <a:lnTo>
                  <a:pt x="211813" y="72345"/>
                </a:lnTo>
                <a:lnTo>
                  <a:pt x="224383" y="63771"/>
                </a:lnTo>
                <a:lnTo>
                  <a:pt x="227380" y="56451"/>
                </a:lnTo>
                <a:lnTo>
                  <a:pt x="196545" y="3581"/>
                </a:lnTo>
                <a:lnTo>
                  <a:pt x="194449" y="0"/>
                </a:lnTo>
                <a:lnTo>
                  <a:pt x="184175" y="1257"/>
                </a:lnTo>
                <a:lnTo>
                  <a:pt x="173596" y="6388"/>
                </a:lnTo>
                <a:lnTo>
                  <a:pt x="17602" y="82067"/>
                </a:lnTo>
                <a:lnTo>
                  <a:pt x="7035" y="87210"/>
                </a:lnTo>
                <a:lnTo>
                  <a:pt x="0" y="94360"/>
                </a:lnTo>
                <a:lnTo>
                  <a:pt x="1905" y="98031"/>
                </a:lnTo>
                <a:lnTo>
                  <a:pt x="29933" y="152247"/>
                </a:lnTo>
                <a:lnTo>
                  <a:pt x="31838" y="155930"/>
                </a:lnTo>
                <a:lnTo>
                  <a:pt x="42125" y="154673"/>
                </a:lnTo>
                <a:lnTo>
                  <a:pt x="52895" y="1494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3472264" y="6705686"/>
            <a:ext cx="227380" cy="155930"/>
          </a:xfrm>
          <a:custGeom>
            <a:avLst/>
            <a:gdLst/>
            <a:ahLst/>
            <a:cxnLst/>
            <a:rect l="l" t="t" r="r" b="b"/>
            <a:pathLst>
              <a:path w="227380" h="155930">
                <a:moveTo>
                  <a:pt x="52895" y="149453"/>
                </a:moveTo>
                <a:lnTo>
                  <a:pt x="42125" y="154673"/>
                </a:lnTo>
                <a:lnTo>
                  <a:pt x="31838" y="155930"/>
                </a:lnTo>
                <a:lnTo>
                  <a:pt x="29933" y="152247"/>
                </a:lnTo>
                <a:lnTo>
                  <a:pt x="1905" y="98031"/>
                </a:lnTo>
                <a:lnTo>
                  <a:pt x="0" y="94360"/>
                </a:lnTo>
                <a:lnTo>
                  <a:pt x="7035" y="87210"/>
                </a:lnTo>
                <a:lnTo>
                  <a:pt x="17602" y="82067"/>
                </a:lnTo>
                <a:lnTo>
                  <a:pt x="173596" y="6388"/>
                </a:lnTo>
                <a:lnTo>
                  <a:pt x="184175" y="1257"/>
                </a:lnTo>
                <a:lnTo>
                  <a:pt x="194449" y="0"/>
                </a:lnTo>
                <a:lnTo>
                  <a:pt x="196545" y="3581"/>
                </a:lnTo>
                <a:lnTo>
                  <a:pt x="227380" y="56451"/>
                </a:lnTo>
                <a:lnTo>
                  <a:pt x="224383" y="63771"/>
                </a:lnTo>
                <a:lnTo>
                  <a:pt x="211813" y="72345"/>
                </a:lnTo>
                <a:lnTo>
                  <a:pt x="211670" y="72415"/>
                </a:lnTo>
                <a:lnTo>
                  <a:pt x="52895" y="1494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3509086" y="6771530"/>
            <a:ext cx="228968" cy="155834"/>
          </a:xfrm>
          <a:custGeom>
            <a:avLst/>
            <a:gdLst/>
            <a:ahLst/>
            <a:cxnLst/>
            <a:rect l="l" t="t" r="r" b="b"/>
            <a:pathLst>
              <a:path w="228968" h="155834">
                <a:moveTo>
                  <a:pt x="51320" y="150964"/>
                </a:moveTo>
                <a:lnTo>
                  <a:pt x="212915" y="72593"/>
                </a:lnTo>
                <a:lnTo>
                  <a:pt x="213535" y="72287"/>
                </a:lnTo>
                <a:lnTo>
                  <a:pt x="226001" y="63694"/>
                </a:lnTo>
                <a:lnTo>
                  <a:pt x="228968" y="56451"/>
                </a:lnTo>
                <a:lnTo>
                  <a:pt x="198119" y="3581"/>
                </a:lnTo>
                <a:lnTo>
                  <a:pt x="196049" y="0"/>
                </a:lnTo>
                <a:lnTo>
                  <a:pt x="185597" y="1320"/>
                </a:lnTo>
                <a:lnTo>
                  <a:pt x="174853" y="6565"/>
                </a:lnTo>
                <a:lnTo>
                  <a:pt x="16078" y="83604"/>
                </a:lnTo>
                <a:lnTo>
                  <a:pt x="15818" y="83730"/>
                </a:lnTo>
                <a:lnTo>
                  <a:pt x="3216" y="92310"/>
                </a:lnTo>
                <a:lnTo>
                  <a:pt x="0" y="99733"/>
                </a:lnTo>
                <a:lnTo>
                  <a:pt x="28054" y="153949"/>
                </a:lnTo>
                <a:lnTo>
                  <a:pt x="36319" y="155834"/>
                </a:lnTo>
                <a:lnTo>
                  <a:pt x="51320" y="1509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3509086" y="6771530"/>
            <a:ext cx="228968" cy="155834"/>
          </a:xfrm>
          <a:custGeom>
            <a:avLst/>
            <a:gdLst/>
            <a:ahLst/>
            <a:cxnLst/>
            <a:rect l="l" t="t" r="r" b="b"/>
            <a:pathLst>
              <a:path w="228968" h="155834">
                <a:moveTo>
                  <a:pt x="51320" y="150964"/>
                </a:moveTo>
                <a:lnTo>
                  <a:pt x="36319" y="155834"/>
                </a:lnTo>
                <a:lnTo>
                  <a:pt x="28054" y="153949"/>
                </a:lnTo>
                <a:lnTo>
                  <a:pt x="0" y="99733"/>
                </a:lnTo>
                <a:lnTo>
                  <a:pt x="3216" y="92310"/>
                </a:lnTo>
                <a:lnTo>
                  <a:pt x="15818" y="83730"/>
                </a:lnTo>
                <a:lnTo>
                  <a:pt x="16078" y="83604"/>
                </a:lnTo>
                <a:lnTo>
                  <a:pt x="174853" y="6565"/>
                </a:lnTo>
                <a:lnTo>
                  <a:pt x="185597" y="1320"/>
                </a:lnTo>
                <a:lnTo>
                  <a:pt x="196049" y="0"/>
                </a:lnTo>
                <a:lnTo>
                  <a:pt x="198119" y="3581"/>
                </a:lnTo>
                <a:lnTo>
                  <a:pt x="228968" y="56451"/>
                </a:lnTo>
                <a:lnTo>
                  <a:pt x="226001" y="63694"/>
                </a:lnTo>
                <a:lnTo>
                  <a:pt x="213535" y="72287"/>
                </a:lnTo>
                <a:lnTo>
                  <a:pt x="212915" y="72593"/>
                </a:lnTo>
                <a:lnTo>
                  <a:pt x="51320" y="15096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3544008" y="6839227"/>
            <a:ext cx="232473" cy="155605"/>
          </a:xfrm>
          <a:custGeom>
            <a:avLst/>
            <a:gdLst/>
            <a:ahLst/>
            <a:cxnLst/>
            <a:rect l="l" t="t" r="r" b="b"/>
            <a:pathLst>
              <a:path w="232473" h="155605">
                <a:moveTo>
                  <a:pt x="51676" y="150667"/>
                </a:moveTo>
                <a:lnTo>
                  <a:pt x="216065" y="70898"/>
                </a:lnTo>
                <a:lnTo>
                  <a:pt x="217119" y="70375"/>
                </a:lnTo>
                <a:lnTo>
                  <a:pt x="229506" y="61785"/>
                </a:lnTo>
                <a:lnTo>
                  <a:pt x="232473" y="54617"/>
                </a:lnTo>
                <a:lnTo>
                  <a:pt x="201625" y="1746"/>
                </a:lnTo>
                <a:lnTo>
                  <a:pt x="201525" y="1589"/>
                </a:lnTo>
                <a:lnTo>
                  <a:pt x="192941" y="0"/>
                </a:lnTo>
                <a:lnTo>
                  <a:pt x="178003" y="4896"/>
                </a:lnTo>
                <a:lnTo>
                  <a:pt x="16395" y="83268"/>
                </a:lnTo>
                <a:lnTo>
                  <a:pt x="15686" y="83619"/>
                </a:lnTo>
                <a:lnTo>
                  <a:pt x="3186" y="92228"/>
                </a:lnTo>
                <a:lnTo>
                  <a:pt x="0" y="99575"/>
                </a:lnTo>
                <a:lnTo>
                  <a:pt x="28054" y="153804"/>
                </a:lnTo>
                <a:lnTo>
                  <a:pt x="28158" y="153987"/>
                </a:lnTo>
                <a:lnTo>
                  <a:pt x="36613" y="155605"/>
                </a:lnTo>
                <a:lnTo>
                  <a:pt x="51676" y="1506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3544008" y="6839227"/>
            <a:ext cx="232473" cy="155605"/>
          </a:xfrm>
          <a:custGeom>
            <a:avLst/>
            <a:gdLst/>
            <a:ahLst/>
            <a:cxnLst/>
            <a:rect l="l" t="t" r="r" b="b"/>
            <a:pathLst>
              <a:path w="232473" h="155605">
                <a:moveTo>
                  <a:pt x="51676" y="150667"/>
                </a:moveTo>
                <a:lnTo>
                  <a:pt x="36613" y="155605"/>
                </a:lnTo>
                <a:lnTo>
                  <a:pt x="28158" y="153987"/>
                </a:lnTo>
                <a:lnTo>
                  <a:pt x="28054" y="153804"/>
                </a:lnTo>
                <a:lnTo>
                  <a:pt x="0" y="99575"/>
                </a:lnTo>
                <a:lnTo>
                  <a:pt x="3186" y="92228"/>
                </a:lnTo>
                <a:lnTo>
                  <a:pt x="15686" y="83619"/>
                </a:lnTo>
                <a:lnTo>
                  <a:pt x="16395" y="83268"/>
                </a:lnTo>
                <a:lnTo>
                  <a:pt x="178003" y="4896"/>
                </a:lnTo>
                <a:lnTo>
                  <a:pt x="192941" y="0"/>
                </a:lnTo>
                <a:lnTo>
                  <a:pt x="201525" y="1589"/>
                </a:lnTo>
                <a:lnTo>
                  <a:pt x="201625" y="1746"/>
                </a:lnTo>
                <a:lnTo>
                  <a:pt x="232473" y="54617"/>
                </a:lnTo>
                <a:lnTo>
                  <a:pt x="229506" y="61785"/>
                </a:lnTo>
                <a:lnTo>
                  <a:pt x="217119" y="70375"/>
                </a:lnTo>
                <a:lnTo>
                  <a:pt x="216065" y="70898"/>
                </a:lnTo>
                <a:lnTo>
                  <a:pt x="51676" y="15066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3578960" y="6905156"/>
            <a:ext cx="235940" cy="157130"/>
          </a:xfrm>
          <a:custGeom>
            <a:avLst/>
            <a:gdLst/>
            <a:ahLst/>
            <a:cxnLst/>
            <a:rect l="l" t="t" r="r" b="b"/>
            <a:pathLst>
              <a:path w="235940" h="157130">
                <a:moveTo>
                  <a:pt x="219163" y="70982"/>
                </a:moveTo>
                <a:lnTo>
                  <a:pt x="220733" y="70196"/>
                </a:lnTo>
                <a:lnTo>
                  <a:pt x="233011" y="61613"/>
                </a:lnTo>
                <a:lnTo>
                  <a:pt x="235940" y="54535"/>
                </a:lnTo>
                <a:lnTo>
                  <a:pt x="205092" y="1665"/>
                </a:lnTo>
                <a:lnTo>
                  <a:pt x="204886" y="1365"/>
                </a:lnTo>
                <a:lnTo>
                  <a:pt x="196107" y="0"/>
                </a:lnTo>
                <a:lnTo>
                  <a:pt x="181114" y="4967"/>
                </a:lnTo>
                <a:lnTo>
                  <a:pt x="16725" y="84736"/>
                </a:lnTo>
                <a:lnTo>
                  <a:pt x="15558" y="85315"/>
                </a:lnTo>
                <a:lnTo>
                  <a:pt x="3147" y="93917"/>
                </a:lnTo>
                <a:lnTo>
                  <a:pt x="0" y="101183"/>
                </a:lnTo>
                <a:lnTo>
                  <a:pt x="14977" y="130160"/>
                </a:lnTo>
                <a:lnTo>
                  <a:pt x="97193" y="130160"/>
                </a:lnTo>
                <a:lnTo>
                  <a:pt x="219163" y="709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3578960" y="6905156"/>
            <a:ext cx="235940" cy="157130"/>
          </a:xfrm>
          <a:custGeom>
            <a:avLst/>
            <a:gdLst/>
            <a:ahLst/>
            <a:cxnLst/>
            <a:rect l="l" t="t" r="r" b="b"/>
            <a:pathLst>
              <a:path w="235940" h="157130">
                <a:moveTo>
                  <a:pt x="219163" y="70982"/>
                </a:moveTo>
                <a:lnTo>
                  <a:pt x="220733" y="70196"/>
                </a:lnTo>
                <a:lnTo>
                  <a:pt x="233011" y="61613"/>
                </a:lnTo>
                <a:lnTo>
                  <a:pt x="235940" y="54535"/>
                </a:lnTo>
                <a:lnTo>
                  <a:pt x="205092" y="1665"/>
                </a:lnTo>
                <a:lnTo>
                  <a:pt x="204886" y="1365"/>
                </a:lnTo>
                <a:lnTo>
                  <a:pt x="196107" y="0"/>
                </a:lnTo>
                <a:lnTo>
                  <a:pt x="181114" y="4967"/>
                </a:lnTo>
                <a:lnTo>
                  <a:pt x="16725" y="84736"/>
                </a:lnTo>
                <a:lnTo>
                  <a:pt x="15558" y="85315"/>
                </a:lnTo>
                <a:lnTo>
                  <a:pt x="3147" y="93917"/>
                </a:lnTo>
                <a:lnTo>
                  <a:pt x="0" y="101183"/>
                </a:lnTo>
                <a:lnTo>
                  <a:pt x="14977" y="130160"/>
                </a:lnTo>
              </a:path>
              <a:path w="235940" h="157130">
                <a:moveTo>
                  <a:pt x="97193" y="130160"/>
                </a:moveTo>
                <a:lnTo>
                  <a:pt x="219163" y="7098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3613862" y="6971079"/>
            <a:ext cx="239445" cy="158669"/>
          </a:xfrm>
          <a:custGeom>
            <a:avLst/>
            <a:gdLst/>
            <a:ahLst/>
            <a:cxnLst/>
            <a:rect l="l" t="t" r="r" b="b"/>
            <a:pathLst>
              <a:path w="239445" h="158669">
                <a:moveTo>
                  <a:pt x="236532" y="61477"/>
                </a:moveTo>
                <a:lnTo>
                  <a:pt x="239445" y="54455"/>
                </a:lnTo>
                <a:lnTo>
                  <a:pt x="208597" y="1585"/>
                </a:lnTo>
                <a:lnTo>
                  <a:pt x="208272" y="1140"/>
                </a:lnTo>
                <a:lnTo>
                  <a:pt x="199319" y="0"/>
                </a:lnTo>
                <a:lnTo>
                  <a:pt x="184264" y="5064"/>
                </a:lnTo>
                <a:lnTo>
                  <a:pt x="62301" y="64239"/>
                </a:lnTo>
                <a:lnTo>
                  <a:pt x="232615" y="64239"/>
                </a:lnTo>
                <a:lnTo>
                  <a:pt x="236532" y="61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3613862" y="6971079"/>
            <a:ext cx="239445" cy="158669"/>
          </a:xfrm>
          <a:custGeom>
            <a:avLst/>
            <a:gdLst/>
            <a:ahLst/>
            <a:cxnLst/>
            <a:rect l="l" t="t" r="r" b="b"/>
            <a:pathLst>
              <a:path w="239445" h="158669">
                <a:moveTo>
                  <a:pt x="236532" y="61477"/>
                </a:moveTo>
                <a:lnTo>
                  <a:pt x="239445" y="54455"/>
                </a:lnTo>
                <a:lnTo>
                  <a:pt x="208597" y="1585"/>
                </a:lnTo>
                <a:lnTo>
                  <a:pt x="208272" y="1140"/>
                </a:lnTo>
                <a:lnTo>
                  <a:pt x="199319" y="0"/>
                </a:lnTo>
                <a:lnTo>
                  <a:pt x="184264" y="5064"/>
                </a:lnTo>
                <a:lnTo>
                  <a:pt x="62301" y="64239"/>
                </a:lnTo>
              </a:path>
              <a:path w="239445" h="158669">
                <a:moveTo>
                  <a:pt x="232615" y="64239"/>
                </a:moveTo>
                <a:lnTo>
                  <a:pt x="236532" y="6147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3183482" y="6597401"/>
            <a:ext cx="215836" cy="152400"/>
          </a:xfrm>
          <a:custGeom>
            <a:avLst/>
            <a:gdLst/>
            <a:ahLst/>
            <a:cxnLst/>
            <a:rect l="l" t="t" r="r" b="b"/>
            <a:pathLst>
              <a:path w="215836" h="152400">
                <a:moveTo>
                  <a:pt x="164325" y="5829"/>
                </a:moveTo>
                <a:lnTo>
                  <a:pt x="16738" y="77431"/>
                </a:lnTo>
                <a:lnTo>
                  <a:pt x="6730" y="82283"/>
                </a:lnTo>
                <a:lnTo>
                  <a:pt x="0" y="89281"/>
                </a:lnTo>
                <a:lnTo>
                  <a:pt x="1727" y="93040"/>
                </a:lnTo>
                <a:lnTo>
                  <a:pt x="26962" y="148628"/>
                </a:lnTo>
                <a:lnTo>
                  <a:pt x="28676" y="152400"/>
                </a:lnTo>
                <a:lnTo>
                  <a:pt x="38341" y="151434"/>
                </a:lnTo>
                <a:lnTo>
                  <a:pt x="48526" y="146494"/>
                </a:lnTo>
                <a:lnTo>
                  <a:pt x="198920" y="73533"/>
                </a:lnTo>
                <a:lnTo>
                  <a:pt x="209118" y="68592"/>
                </a:lnTo>
                <a:lnTo>
                  <a:pt x="215836" y="61582"/>
                </a:lnTo>
                <a:lnTo>
                  <a:pt x="213944" y="57899"/>
                </a:lnTo>
                <a:lnTo>
                  <a:pt x="185902" y="3695"/>
                </a:lnTo>
                <a:lnTo>
                  <a:pt x="183997" y="0"/>
                </a:lnTo>
                <a:lnTo>
                  <a:pt x="174345" y="965"/>
                </a:lnTo>
                <a:lnTo>
                  <a:pt x="164325" y="58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3183482" y="6597401"/>
            <a:ext cx="215836" cy="152400"/>
          </a:xfrm>
          <a:custGeom>
            <a:avLst/>
            <a:gdLst/>
            <a:ahLst/>
            <a:cxnLst/>
            <a:rect l="l" t="t" r="r" b="b"/>
            <a:pathLst>
              <a:path w="215836" h="152400">
                <a:moveTo>
                  <a:pt x="48526" y="146494"/>
                </a:moveTo>
                <a:lnTo>
                  <a:pt x="38341" y="151434"/>
                </a:lnTo>
                <a:lnTo>
                  <a:pt x="28676" y="152400"/>
                </a:lnTo>
                <a:lnTo>
                  <a:pt x="26962" y="148628"/>
                </a:lnTo>
                <a:lnTo>
                  <a:pt x="1727" y="93040"/>
                </a:lnTo>
                <a:lnTo>
                  <a:pt x="0" y="89281"/>
                </a:lnTo>
                <a:lnTo>
                  <a:pt x="6730" y="82283"/>
                </a:lnTo>
                <a:lnTo>
                  <a:pt x="16738" y="77431"/>
                </a:lnTo>
                <a:lnTo>
                  <a:pt x="164325" y="5829"/>
                </a:lnTo>
                <a:lnTo>
                  <a:pt x="174345" y="965"/>
                </a:lnTo>
                <a:lnTo>
                  <a:pt x="183997" y="0"/>
                </a:lnTo>
                <a:lnTo>
                  <a:pt x="185902" y="3695"/>
                </a:lnTo>
                <a:lnTo>
                  <a:pt x="213944" y="57899"/>
                </a:lnTo>
                <a:lnTo>
                  <a:pt x="215836" y="61582"/>
                </a:lnTo>
                <a:lnTo>
                  <a:pt x="209118" y="68592"/>
                </a:lnTo>
                <a:lnTo>
                  <a:pt x="198920" y="73533"/>
                </a:lnTo>
                <a:lnTo>
                  <a:pt x="48526" y="1464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3214936" y="6664945"/>
            <a:ext cx="219316" cy="154101"/>
          </a:xfrm>
          <a:custGeom>
            <a:avLst/>
            <a:gdLst/>
            <a:ahLst/>
            <a:cxnLst/>
            <a:rect l="l" t="t" r="r" b="b"/>
            <a:pathLst>
              <a:path w="219316" h="154101">
                <a:moveTo>
                  <a:pt x="48856" y="148031"/>
                </a:moveTo>
                <a:lnTo>
                  <a:pt x="202044" y="73698"/>
                </a:lnTo>
                <a:lnTo>
                  <a:pt x="212420" y="68643"/>
                </a:lnTo>
                <a:lnTo>
                  <a:pt x="219316" y="61582"/>
                </a:lnTo>
                <a:lnTo>
                  <a:pt x="217411" y="57912"/>
                </a:lnTo>
                <a:lnTo>
                  <a:pt x="189382" y="3683"/>
                </a:lnTo>
                <a:lnTo>
                  <a:pt x="187464" y="0"/>
                </a:lnTo>
                <a:lnTo>
                  <a:pt x="177660" y="1041"/>
                </a:lnTo>
                <a:lnTo>
                  <a:pt x="167462" y="5994"/>
                </a:lnTo>
                <a:lnTo>
                  <a:pt x="17068" y="78955"/>
                </a:lnTo>
                <a:lnTo>
                  <a:pt x="6883" y="83896"/>
                </a:lnTo>
                <a:lnTo>
                  <a:pt x="0" y="90982"/>
                </a:lnTo>
                <a:lnTo>
                  <a:pt x="1701" y="94742"/>
                </a:lnTo>
                <a:lnTo>
                  <a:pt x="26949" y="150329"/>
                </a:lnTo>
                <a:lnTo>
                  <a:pt x="28651" y="154101"/>
                </a:lnTo>
                <a:lnTo>
                  <a:pt x="38468" y="153073"/>
                </a:lnTo>
                <a:lnTo>
                  <a:pt x="48856" y="1480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3214936" y="6664945"/>
            <a:ext cx="219316" cy="154101"/>
          </a:xfrm>
          <a:custGeom>
            <a:avLst/>
            <a:gdLst/>
            <a:ahLst/>
            <a:cxnLst/>
            <a:rect l="l" t="t" r="r" b="b"/>
            <a:pathLst>
              <a:path w="219316" h="154101">
                <a:moveTo>
                  <a:pt x="48856" y="148031"/>
                </a:moveTo>
                <a:lnTo>
                  <a:pt x="38468" y="153073"/>
                </a:lnTo>
                <a:lnTo>
                  <a:pt x="28651" y="154101"/>
                </a:lnTo>
                <a:lnTo>
                  <a:pt x="26949" y="150329"/>
                </a:lnTo>
                <a:lnTo>
                  <a:pt x="1701" y="94742"/>
                </a:lnTo>
                <a:lnTo>
                  <a:pt x="0" y="90982"/>
                </a:lnTo>
                <a:lnTo>
                  <a:pt x="6883" y="83896"/>
                </a:lnTo>
                <a:lnTo>
                  <a:pt x="17068" y="78955"/>
                </a:lnTo>
                <a:lnTo>
                  <a:pt x="167462" y="5994"/>
                </a:lnTo>
                <a:lnTo>
                  <a:pt x="177660" y="1041"/>
                </a:lnTo>
                <a:lnTo>
                  <a:pt x="187464" y="0"/>
                </a:lnTo>
                <a:lnTo>
                  <a:pt x="189382" y="3683"/>
                </a:lnTo>
                <a:lnTo>
                  <a:pt x="217411" y="57912"/>
                </a:lnTo>
                <a:lnTo>
                  <a:pt x="219316" y="61582"/>
                </a:lnTo>
                <a:lnTo>
                  <a:pt x="212420" y="68643"/>
                </a:lnTo>
                <a:lnTo>
                  <a:pt x="202044" y="73698"/>
                </a:lnTo>
                <a:lnTo>
                  <a:pt x="48856" y="1480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3246375" y="6732512"/>
            <a:ext cx="222796" cy="155765"/>
          </a:xfrm>
          <a:custGeom>
            <a:avLst/>
            <a:gdLst/>
            <a:ahLst/>
            <a:cxnLst/>
            <a:rect l="l" t="t" r="r" b="b"/>
            <a:pathLst>
              <a:path w="222796" h="155765">
                <a:moveTo>
                  <a:pt x="170599" y="6134"/>
                </a:moveTo>
                <a:lnTo>
                  <a:pt x="17411" y="80467"/>
                </a:lnTo>
                <a:lnTo>
                  <a:pt x="7035" y="85509"/>
                </a:lnTo>
                <a:lnTo>
                  <a:pt x="0" y="92646"/>
                </a:lnTo>
                <a:lnTo>
                  <a:pt x="1701" y="96405"/>
                </a:lnTo>
                <a:lnTo>
                  <a:pt x="26949" y="151993"/>
                </a:lnTo>
                <a:lnTo>
                  <a:pt x="28651" y="155765"/>
                </a:lnTo>
                <a:lnTo>
                  <a:pt x="38633" y="154660"/>
                </a:lnTo>
                <a:lnTo>
                  <a:pt x="49212" y="149517"/>
                </a:lnTo>
                <a:lnTo>
                  <a:pt x="205181" y="73837"/>
                </a:lnTo>
                <a:lnTo>
                  <a:pt x="215773" y="68707"/>
                </a:lnTo>
                <a:lnTo>
                  <a:pt x="222796" y="61582"/>
                </a:lnTo>
                <a:lnTo>
                  <a:pt x="220903" y="57899"/>
                </a:lnTo>
                <a:lnTo>
                  <a:pt x="192862" y="3657"/>
                </a:lnTo>
                <a:lnTo>
                  <a:pt x="190957" y="0"/>
                </a:lnTo>
                <a:lnTo>
                  <a:pt x="180987" y="1079"/>
                </a:lnTo>
                <a:lnTo>
                  <a:pt x="170599" y="61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3246375" y="6732512"/>
            <a:ext cx="222796" cy="155765"/>
          </a:xfrm>
          <a:custGeom>
            <a:avLst/>
            <a:gdLst/>
            <a:ahLst/>
            <a:cxnLst/>
            <a:rect l="l" t="t" r="r" b="b"/>
            <a:pathLst>
              <a:path w="222796" h="155765">
                <a:moveTo>
                  <a:pt x="49212" y="149517"/>
                </a:moveTo>
                <a:lnTo>
                  <a:pt x="38633" y="154660"/>
                </a:lnTo>
                <a:lnTo>
                  <a:pt x="28651" y="155765"/>
                </a:lnTo>
                <a:lnTo>
                  <a:pt x="26949" y="151993"/>
                </a:lnTo>
                <a:lnTo>
                  <a:pt x="1701" y="96405"/>
                </a:lnTo>
                <a:lnTo>
                  <a:pt x="0" y="92646"/>
                </a:lnTo>
                <a:lnTo>
                  <a:pt x="7035" y="85509"/>
                </a:lnTo>
                <a:lnTo>
                  <a:pt x="17411" y="80467"/>
                </a:lnTo>
                <a:lnTo>
                  <a:pt x="170599" y="6134"/>
                </a:lnTo>
                <a:lnTo>
                  <a:pt x="180987" y="1079"/>
                </a:lnTo>
                <a:lnTo>
                  <a:pt x="190957" y="0"/>
                </a:lnTo>
                <a:lnTo>
                  <a:pt x="192862" y="3657"/>
                </a:lnTo>
                <a:lnTo>
                  <a:pt x="220903" y="57899"/>
                </a:lnTo>
                <a:lnTo>
                  <a:pt x="222796" y="61582"/>
                </a:lnTo>
                <a:lnTo>
                  <a:pt x="215773" y="68707"/>
                </a:lnTo>
                <a:lnTo>
                  <a:pt x="205181" y="73837"/>
                </a:lnTo>
                <a:lnTo>
                  <a:pt x="49212" y="1495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3277802" y="6800049"/>
            <a:ext cx="224396" cy="157467"/>
          </a:xfrm>
          <a:custGeom>
            <a:avLst/>
            <a:gdLst/>
            <a:ahLst/>
            <a:cxnLst/>
            <a:rect l="l" t="t" r="r" b="b"/>
            <a:pathLst>
              <a:path w="224396" h="157467">
                <a:moveTo>
                  <a:pt x="49555" y="151053"/>
                </a:moveTo>
                <a:lnTo>
                  <a:pt x="208343" y="74015"/>
                </a:lnTo>
                <a:lnTo>
                  <a:pt x="208578" y="73900"/>
                </a:lnTo>
                <a:lnTo>
                  <a:pt x="221186" y="65306"/>
                </a:lnTo>
                <a:lnTo>
                  <a:pt x="224396" y="57886"/>
                </a:lnTo>
                <a:lnTo>
                  <a:pt x="196367" y="3670"/>
                </a:lnTo>
                <a:lnTo>
                  <a:pt x="194462" y="0"/>
                </a:lnTo>
                <a:lnTo>
                  <a:pt x="184340" y="1168"/>
                </a:lnTo>
                <a:lnTo>
                  <a:pt x="173761" y="6299"/>
                </a:lnTo>
                <a:lnTo>
                  <a:pt x="17780" y="81978"/>
                </a:lnTo>
                <a:lnTo>
                  <a:pt x="7200" y="87122"/>
                </a:lnTo>
                <a:lnTo>
                  <a:pt x="0" y="94335"/>
                </a:lnTo>
                <a:lnTo>
                  <a:pt x="1727" y="98094"/>
                </a:lnTo>
                <a:lnTo>
                  <a:pt x="26962" y="153682"/>
                </a:lnTo>
                <a:lnTo>
                  <a:pt x="28676" y="157467"/>
                </a:lnTo>
                <a:lnTo>
                  <a:pt x="38785" y="156273"/>
                </a:lnTo>
                <a:lnTo>
                  <a:pt x="49555" y="1510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3277802" y="6800049"/>
            <a:ext cx="224396" cy="157467"/>
          </a:xfrm>
          <a:custGeom>
            <a:avLst/>
            <a:gdLst/>
            <a:ahLst/>
            <a:cxnLst/>
            <a:rect l="l" t="t" r="r" b="b"/>
            <a:pathLst>
              <a:path w="224396" h="157467">
                <a:moveTo>
                  <a:pt x="49555" y="151053"/>
                </a:moveTo>
                <a:lnTo>
                  <a:pt x="38785" y="156273"/>
                </a:lnTo>
                <a:lnTo>
                  <a:pt x="28676" y="157467"/>
                </a:lnTo>
                <a:lnTo>
                  <a:pt x="26962" y="153682"/>
                </a:lnTo>
                <a:lnTo>
                  <a:pt x="1727" y="98094"/>
                </a:lnTo>
                <a:lnTo>
                  <a:pt x="7200" y="87122"/>
                </a:lnTo>
                <a:lnTo>
                  <a:pt x="17780" y="81978"/>
                </a:lnTo>
                <a:lnTo>
                  <a:pt x="173761" y="6299"/>
                </a:lnTo>
                <a:lnTo>
                  <a:pt x="184340" y="1168"/>
                </a:lnTo>
                <a:lnTo>
                  <a:pt x="194462" y="0"/>
                </a:lnTo>
                <a:lnTo>
                  <a:pt x="196367" y="3670"/>
                </a:lnTo>
                <a:lnTo>
                  <a:pt x="224396" y="57886"/>
                </a:lnTo>
                <a:lnTo>
                  <a:pt x="221186" y="65306"/>
                </a:lnTo>
                <a:lnTo>
                  <a:pt x="208578" y="73900"/>
                </a:lnTo>
                <a:lnTo>
                  <a:pt x="208343" y="74015"/>
                </a:lnTo>
                <a:lnTo>
                  <a:pt x="49555" y="1510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3310954" y="6867574"/>
            <a:ext cx="226187" cy="159169"/>
          </a:xfrm>
          <a:custGeom>
            <a:avLst/>
            <a:gdLst/>
            <a:ahLst/>
            <a:cxnLst/>
            <a:rect l="l" t="t" r="r" b="b"/>
            <a:pathLst>
              <a:path w="226187" h="159169">
                <a:moveTo>
                  <a:pt x="48196" y="152603"/>
                </a:moveTo>
                <a:lnTo>
                  <a:pt x="209778" y="74206"/>
                </a:lnTo>
                <a:lnTo>
                  <a:pt x="210452" y="73874"/>
                </a:lnTo>
                <a:lnTo>
                  <a:pt x="222979" y="65255"/>
                </a:lnTo>
                <a:lnTo>
                  <a:pt x="226187" y="57899"/>
                </a:lnTo>
                <a:lnTo>
                  <a:pt x="198132" y="3695"/>
                </a:lnTo>
                <a:lnTo>
                  <a:pt x="196227" y="0"/>
                </a:lnTo>
                <a:lnTo>
                  <a:pt x="185966" y="1257"/>
                </a:lnTo>
                <a:lnTo>
                  <a:pt x="175196" y="6489"/>
                </a:lnTo>
                <a:lnTo>
                  <a:pt x="16408" y="83527"/>
                </a:lnTo>
                <a:lnTo>
                  <a:pt x="16101" y="83677"/>
                </a:lnTo>
                <a:lnTo>
                  <a:pt x="3438" y="92305"/>
                </a:lnTo>
                <a:lnTo>
                  <a:pt x="0" y="99809"/>
                </a:lnTo>
                <a:lnTo>
                  <a:pt x="25247" y="155397"/>
                </a:lnTo>
                <a:lnTo>
                  <a:pt x="26949" y="159169"/>
                </a:lnTo>
                <a:lnTo>
                  <a:pt x="37223" y="157911"/>
                </a:lnTo>
                <a:lnTo>
                  <a:pt x="48196" y="1526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3310954" y="6867574"/>
            <a:ext cx="226187" cy="159169"/>
          </a:xfrm>
          <a:custGeom>
            <a:avLst/>
            <a:gdLst/>
            <a:ahLst/>
            <a:cxnLst/>
            <a:rect l="l" t="t" r="r" b="b"/>
            <a:pathLst>
              <a:path w="226187" h="159169">
                <a:moveTo>
                  <a:pt x="48196" y="152603"/>
                </a:moveTo>
                <a:lnTo>
                  <a:pt x="37223" y="157911"/>
                </a:lnTo>
                <a:lnTo>
                  <a:pt x="26949" y="159169"/>
                </a:lnTo>
                <a:lnTo>
                  <a:pt x="25247" y="155397"/>
                </a:lnTo>
                <a:lnTo>
                  <a:pt x="0" y="99809"/>
                </a:lnTo>
                <a:lnTo>
                  <a:pt x="3438" y="92305"/>
                </a:lnTo>
                <a:lnTo>
                  <a:pt x="16101" y="83677"/>
                </a:lnTo>
                <a:lnTo>
                  <a:pt x="16408" y="83527"/>
                </a:lnTo>
                <a:lnTo>
                  <a:pt x="175196" y="6489"/>
                </a:lnTo>
                <a:lnTo>
                  <a:pt x="185966" y="1257"/>
                </a:lnTo>
                <a:lnTo>
                  <a:pt x="196227" y="0"/>
                </a:lnTo>
                <a:lnTo>
                  <a:pt x="198132" y="3695"/>
                </a:lnTo>
                <a:lnTo>
                  <a:pt x="226187" y="57899"/>
                </a:lnTo>
                <a:lnTo>
                  <a:pt x="222979" y="65255"/>
                </a:lnTo>
                <a:lnTo>
                  <a:pt x="210452" y="73874"/>
                </a:lnTo>
                <a:lnTo>
                  <a:pt x="209778" y="74206"/>
                </a:lnTo>
                <a:lnTo>
                  <a:pt x="48196" y="1526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3342401" y="6936917"/>
            <a:ext cx="229654" cy="157232"/>
          </a:xfrm>
          <a:custGeom>
            <a:avLst/>
            <a:gdLst/>
            <a:ahLst/>
            <a:cxnLst/>
            <a:rect l="l" t="t" r="r" b="b"/>
            <a:pathLst>
              <a:path w="229654" h="157232">
                <a:moveTo>
                  <a:pt x="212902" y="72554"/>
                </a:moveTo>
                <a:lnTo>
                  <a:pt x="214036" y="71991"/>
                </a:lnTo>
                <a:lnTo>
                  <a:pt x="226475" y="63380"/>
                </a:lnTo>
                <a:lnTo>
                  <a:pt x="229654" y="56121"/>
                </a:lnTo>
                <a:lnTo>
                  <a:pt x="201612" y="1879"/>
                </a:lnTo>
                <a:lnTo>
                  <a:pt x="193330" y="0"/>
                </a:lnTo>
                <a:lnTo>
                  <a:pt x="178333" y="4863"/>
                </a:lnTo>
                <a:lnTo>
                  <a:pt x="16751" y="83261"/>
                </a:lnTo>
                <a:lnTo>
                  <a:pt x="15947" y="83656"/>
                </a:lnTo>
                <a:lnTo>
                  <a:pt x="3396" y="92272"/>
                </a:lnTo>
                <a:lnTo>
                  <a:pt x="602" y="98399"/>
                </a:lnTo>
                <a:lnTo>
                  <a:pt x="159637" y="98399"/>
                </a:lnTo>
                <a:lnTo>
                  <a:pt x="212902" y="725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3342401" y="6936917"/>
            <a:ext cx="229654" cy="157232"/>
          </a:xfrm>
          <a:custGeom>
            <a:avLst/>
            <a:gdLst/>
            <a:ahLst/>
            <a:cxnLst/>
            <a:rect l="l" t="t" r="r" b="b"/>
            <a:pathLst>
              <a:path w="229654" h="157232">
                <a:moveTo>
                  <a:pt x="16751" y="83261"/>
                </a:moveTo>
                <a:lnTo>
                  <a:pt x="15947" y="83656"/>
                </a:lnTo>
                <a:lnTo>
                  <a:pt x="3396" y="92272"/>
                </a:lnTo>
                <a:lnTo>
                  <a:pt x="602" y="98399"/>
                </a:lnTo>
              </a:path>
              <a:path w="229654" h="157232">
                <a:moveTo>
                  <a:pt x="212902" y="72554"/>
                </a:moveTo>
                <a:lnTo>
                  <a:pt x="214036" y="71991"/>
                </a:lnTo>
                <a:lnTo>
                  <a:pt x="226475" y="63380"/>
                </a:lnTo>
                <a:lnTo>
                  <a:pt x="229654" y="56121"/>
                </a:lnTo>
                <a:lnTo>
                  <a:pt x="201612" y="1879"/>
                </a:lnTo>
                <a:lnTo>
                  <a:pt x="193330" y="0"/>
                </a:lnTo>
                <a:lnTo>
                  <a:pt x="178333" y="4863"/>
                </a:lnTo>
                <a:lnTo>
                  <a:pt x="16751" y="83261"/>
                </a:lnTo>
              </a:path>
              <a:path w="229654" h="157232">
                <a:moveTo>
                  <a:pt x="159637" y="98399"/>
                </a:moveTo>
                <a:lnTo>
                  <a:pt x="212902" y="7255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3373851" y="7004532"/>
            <a:ext cx="233146" cy="158777"/>
          </a:xfrm>
          <a:custGeom>
            <a:avLst/>
            <a:gdLst/>
            <a:ahLst/>
            <a:cxnLst/>
            <a:rect l="l" t="t" r="r" b="b"/>
            <a:pathLst>
              <a:path w="233146" h="158777">
                <a:moveTo>
                  <a:pt x="205104" y="1808"/>
                </a:moveTo>
                <a:lnTo>
                  <a:pt x="204988" y="1605"/>
                </a:lnTo>
                <a:lnTo>
                  <a:pt x="196504" y="0"/>
                </a:lnTo>
                <a:lnTo>
                  <a:pt x="181444" y="4945"/>
                </a:lnTo>
                <a:lnTo>
                  <a:pt x="128191" y="30785"/>
                </a:lnTo>
                <a:lnTo>
                  <a:pt x="220089" y="30785"/>
                </a:lnTo>
                <a:lnTo>
                  <a:pt x="205104" y="18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3373851" y="7004532"/>
            <a:ext cx="233146" cy="158777"/>
          </a:xfrm>
          <a:custGeom>
            <a:avLst/>
            <a:gdLst/>
            <a:ahLst/>
            <a:cxnLst/>
            <a:rect l="l" t="t" r="r" b="b"/>
            <a:pathLst>
              <a:path w="233146" h="158777">
                <a:moveTo>
                  <a:pt x="205104" y="1808"/>
                </a:moveTo>
                <a:lnTo>
                  <a:pt x="204988" y="1605"/>
                </a:lnTo>
                <a:lnTo>
                  <a:pt x="196504" y="0"/>
                </a:lnTo>
                <a:lnTo>
                  <a:pt x="181444" y="4945"/>
                </a:lnTo>
                <a:lnTo>
                  <a:pt x="128191" y="30785"/>
                </a:lnTo>
              </a:path>
              <a:path w="233146" h="158777">
                <a:moveTo>
                  <a:pt x="220089" y="30785"/>
                </a:moveTo>
                <a:lnTo>
                  <a:pt x="205104" y="180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2999510" y="6686680"/>
            <a:ext cx="212648" cy="153949"/>
          </a:xfrm>
          <a:custGeom>
            <a:avLst/>
            <a:gdLst/>
            <a:ahLst/>
            <a:cxnLst/>
            <a:rect l="l" t="t" r="r" b="b"/>
            <a:pathLst>
              <a:path w="212648" h="153949">
                <a:moveTo>
                  <a:pt x="45186" y="148107"/>
                </a:moveTo>
                <a:lnTo>
                  <a:pt x="195567" y="75145"/>
                </a:lnTo>
                <a:lnTo>
                  <a:pt x="205765" y="70192"/>
                </a:lnTo>
                <a:lnTo>
                  <a:pt x="212648" y="63119"/>
                </a:lnTo>
                <a:lnTo>
                  <a:pt x="210934" y="59347"/>
                </a:lnTo>
                <a:lnTo>
                  <a:pt x="185699" y="3759"/>
                </a:lnTo>
                <a:lnTo>
                  <a:pt x="183972" y="0"/>
                </a:lnTo>
                <a:lnTo>
                  <a:pt x="174472" y="876"/>
                </a:lnTo>
                <a:lnTo>
                  <a:pt x="164465" y="5753"/>
                </a:lnTo>
                <a:lnTo>
                  <a:pt x="16903" y="77355"/>
                </a:lnTo>
                <a:lnTo>
                  <a:pt x="6883" y="82207"/>
                </a:lnTo>
                <a:lnTo>
                  <a:pt x="0" y="89268"/>
                </a:lnTo>
                <a:lnTo>
                  <a:pt x="1511" y="93141"/>
                </a:lnTo>
                <a:lnTo>
                  <a:pt x="23952" y="150075"/>
                </a:lnTo>
                <a:lnTo>
                  <a:pt x="25488" y="153949"/>
                </a:lnTo>
                <a:lnTo>
                  <a:pt x="34988" y="153060"/>
                </a:lnTo>
                <a:lnTo>
                  <a:pt x="45186" y="1481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2999510" y="6686680"/>
            <a:ext cx="212648" cy="153949"/>
          </a:xfrm>
          <a:custGeom>
            <a:avLst/>
            <a:gdLst/>
            <a:ahLst/>
            <a:cxnLst/>
            <a:rect l="l" t="t" r="r" b="b"/>
            <a:pathLst>
              <a:path w="212648" h="153949">
                <a:moveTo>
                  <a:pt x="45186" y="148107"/>
                </a:moveTo>
                <a:lnTo>
                  <a:pt x="34988" y="153060"/>
                </a:lnTo>
                <a:lnTo>
                  <a:pt x="25488" y="153949"/>
                </a:lnTo>
                <a:lnTo>
                  <a:pt x="23952" y="150075"/>
                </a:lnTo>
                <a:lnTo>
                  <a:pt x="1511" y="93141"/>
                </a:lnTo>
                <a:lnTo>
                  <a:pt x="0" y="89268"/>
                </a:lnTo>
                <a:lnTo>
                  <a:pt x="6883" y="82207"/>
                </a:lnTo>
                <a:lnTo>
                  <a:pt x="16903" y="77355"/>
                </a:lnTo>
                <a:lnTo>
                  <a:pt x="164465" y="5753"/>
                </a:lnTo>
                <a:lnTo>
                  <a:pt x="174472" y="876"/>
                </a:lnTo>
                <a:lnTo>
                  <a:pt x="183972" y="0"/>
                </a:lnTo>
                <a:lnTo>
                  <a:pt x="185699" y="3759"/>
                </a:lnTo>
                <a:lnTo>
                  <a:pt x="210934" y="59347"/>
                </a:lnTo>
                <a:lnTo>
                  <a:pt x="212648" y="63119"/>
                </a:lnTo>
                <a:lnTo>
                  <a:pt x="205765" y="70192"/>
                </a:lnTo>
                <a:lnTo>
                  <a:pt x="195567" y="75145"/>
                </a:lnTo>
                <a:lnTo>
                  <a:pt x="45186" y="1481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3027461" y="6755920"/>
            <a:ext cx="216128" cy="155625"/>
          </a:xfrm>
          <a:custGeom>
            <a:avLst/>
            <a:gdLst/>
            <a:ahLst/>
            <a:cxnLst/>
            <a:rect l="l" t="t" r="r" b="b"/>
            <a:pathLst>
              <a:path w="216128" h="155625">
                <a:moveTo>
                  <a:pt x="167614" y="5905"/>
                </a:moveTo>
                <a:lnTo>
                  <a:pt x="17233" y="78867"/>
                </a:lnTo>
                <a:lnTo>
                  <a:pt x="7035" y="83820"/>
                </a:lnTo>
                <a:lnTo>
                  <a:pt x="0" y="90957"/>
                </a:lnTo>
                <a:lnTo>
                  <a:pt x="1524" y="94830"/>
                </a:lnTo>
                <a:lnTo>
                  <a:pt x="23964" y="151765"/>
                </a:lnTo>
                <a:lnTo>
                  <a:pt x="25463" y="155625"/>
                </a:lnTo>
                <a:lnTo>
                  <a:pt x="35140" y="154673"/>
                </a:lnTo>
                <a:lnTo>
                  <a:pt x="45529" y="149631"/>
                </a:lnTo>
                <a:lnTo>
                  <a:pt x="198704" y="75298"/>
                </a:lnTo>
                <a:lnTo>
                  <a:pt x="209105" y="70281"/>
                </a:lnTo>
                <a:lnTo>
                  <a:pt x="216128" y="63131"/>
                </a:lnTo>
                <a:lnTo>
                  <a:pt x="214426" y="59347"/>
                </a:lnTo>
                <a:lnTo>
                  <a:pt x="189179" y="3759"/>
                </a:lnTo>
                <a:lnTo>
                  <a:pt x="187477" y="0"/>
                </a:lnTo>
                <a:lnTo>
                  <a:pt x="177812" y="952"/>
                </a:lnTo>
                <a:lnTo>
                  <a:pt x="167614" y="59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3027461" y="6755920"/>
            <a:ext cx="216128" cy="155625"/>
          </a:xfrm>
          <a:custGeom>
            <a:avLst/>
            <a:gdLst/>
            <a:ahLst/>
            <a:cxnLst/>
            <a:rect l="l" t="t" r="r" b="b"/>
            <a:pathLst>
              <a:path w="216128" h="155625">
                <a:moveTo>
                  <a:pt x="45529" y="149631"/>
                </a:moveTo>
                <a:lnTo>
                  <a:pt x="35140" y="154673"/>
                </a:lnTo>
                <a:lnTo>
                  <a:pt x="25463" y="155625"/>
                </a:lnTo>
                <a:lnTo>
                  <a:pt x="23964" y="151765"/>
                </a:lnTo>
                <a:lnTo>
                  <a:pt x="1524" y="94830"/>
                </a:lnTo>
                <a:lnTo>
                  <a:pt x="0" y="90957"/>
                </a:lnTo>
                <a:lnTo>
                  <a:pt x="7035" y="83820"/>
                </a:lnTo>
                <a:lnTo>
                  <a:pt x="17233" y="78867"/>
                </a:lnTo>
                <a:lnTo>
                  <a:pt x="167614" y="5905"/>
                </a:lnTo>
                <a:lnTo>
                  <a:pt x="177812" y="952"/>
                </a:lnTo>
                <a:lnTo>
                  <a:pt x="187477" y="0"/>
                </a:lnTo>
                <a:lnTo>
                  <a:pt x="189179" y="3759"/>
                </a:lnTo>
                <a:lnTo>
                  <a:pt x="214426" y="59347"/>
                </a:lnTo>
                <a:lnTo>
                  <a:pt x="216128" y="63131"/>
                </a:lnTo>
                <a:lnTo>
                  <a:pt x="209105" y="70281"/>
                </a:lnTo>
                <a:lnTo>
                  <a:pt x="198704" y="75298"/>
                </a:lnTo>
                <a:lnTo>
                  <a:pt x="45529" y="1496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3055401" y="6825159"/>
            <a:ext cx="219633" cy="157314"/>
          </a:xfrm>
          <a:custGeom>
            <a:avLst/>
            <a:gdLst/>
            <a:ahLst/>
            <a:cxnLst/>
            <a:rect l="l" t="t" r="r" b="b"/>
            <a:pathLst>
              <a:path w="219633" h="157314">
                <a:moveTo>
                  <a:pt x="170764" y="6070"/>
                </a:moveTo>
                <a:lnTo>
                  <a:pt x="17589" y="80390"/>
                </a:lnTo>
                <a:lnTo>
                  <a:pt x="7200" y="85432"/>
                </a:lnTo>
                <a:lnTo>
                  <a:pt x="0" y="92646"/>
                </a:lnTo>
                <a:lnTo>
                  <a:pt x="1523" y="96519"/>
                </a:lnTo>
                <a:lnTo>
                  <a:pt x="23977" y="153454"/>
                </a:lnTo>
                <a:lnTo>
                  <a:pt x="25488" y="157314"/>
                </a:lnTo>
                <a:lnTo>
                  <a:pt x="35305" y="156286"/>
                </a:lnTo>
                <a:lnTo>
                  <a:pt x="45885" y="151155"/>
                </a:lnTo>
                <a:lnTo>
                  <a:pt x="201853" y="75463"/>
                </a:lnTo>
                <a:lnTo>
                  <a:pt x="212445" y="70332"/>
                </a:lnTo>
                <a:lnTo>
                  <a:pt x="219633" y="63118"/>
                </a:lnTo>
                <a:lnTo>
                  <a:pt x="217919" y="59347"/>
                </a:lnTo>
                <a:lnTo>
                  <a:pt x="192684" y="3759"/>
                </a:lnTo>
                <a:lnTo>
                  <a:pt x="190969" y="0"/>
                </a:lnTo>
                <a:lnTo>
                  <a:pt x="181165" y="1041"/>
                </a:lnTo>
                <a:lnTo>
                  <a:pt x="170764" y="6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3055401" y="6825159"/>
            <a:ext cx="219633" cy="157314"/>
          </a:xfrm>
          <a:custGeom>
            <a:avLst/>
            <a:gdLst/>
            <a:ahLst/>
            <a:cxnLst/>
            <a:rect l="l" t="t" r="r" b="b"/>
            <a:pathLst>
              <a:path w="219633" h="157314">
                <a:moveTo>
                  <a:pt x="45885" y="151155"/>
                </a:moveTo>
                <a:lnTo>
                  <a:pt x="35305" y="156286"/>
                </a:lnTo>
                <a:lnTo>
                  <a:pt x="25488" y="157314"/>
                </a:lnTo>
                <a:lnTo>
                  <a:pt x="23977" y="153454"/>
                </a:lnTo>
                <a:lnTo>
                  <a:pt x="1523" y="96519"/>
                </a:lnTo>
                <a:lnTo>
                  <a:pt x="7200" y="85432"/>
                </a:lnTo>
                <a:lnTo>
                  <a:pt x="17589" y="80390"/>
                </a:lnTo>
                <a:lnTo>
                  <a:pt x="170764" y="6070"/>
                </a:lnTo>
                <a:lnTo>
                  <a:pt x="181165" y="1041"/>
                </a:lnTo>
                <a:lnTo>
                  <a:pt x="190969" y="0"/>
                </a:lnTo>
                <a:lnTo>
                  <a:pt x="192684" y="3759"/>
                </a:lnTo>
                <a:lnTo>
                  <a:pt x="217919" y="59347"/>
                </a:lnTo>
                <a:lnTo>
                  <a:pt x="219633" y="63118"/>
                </a:lnTo>
                <a:lnTo>
                  <a:pt x="212445" y="70332"/>
                </a:lnTo>
                <a:lnTo>
                  <a:pt x="201853" y="75463"/>
                </a:lnTo>
                <a:lnTo>
                  <a:pt x="45885" y="1511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3083377" y="6894385"/>
            <a:ext cx="221386" cy="159016"/>
          </a:xfrm>
          <a:custGeom>
            <a:avLst/>
            <a:gdLst/>
            <a:ahLst/>
            <a:cxnLst/>
            <a:rect l="l" t="t" r="r" b="b"/>
            <a:pathLst>
              <a:path w="221386" h="159016">
                <a:moveTo>
                  <a:pt x="204978" y="75641"/>
                </a:moveTo>
                <a:lnTo>
                  <a:pt x="205318" y="75474"/>
                </a:lnTo>
                <a:lnTo>
                  <a:pt x="217957" y="66862"/>
                </a:lnTo>
                <a:lnTo>
                  <a:pt x="221386" y="59347"/>
                </a:lnTo>
                <a:lnTo>
                  <a:pt x="196151" y="3759"/>
                </a:lnTo>
                <a:lnTo>
                  <a:pt x="194424" y="0"/>
                </a:lnTo>
                <a:lnTo>
                  <a:pt x="184467" y="1104"/>
                </a:lnTo>
                <a:lnTo>
                  <a:pt x="173875" y="6248"/>
                </a:lnTo>
                <a:lnTo>
                  <a:pt x="17907" y="81927"/>
                </a:lnTo>
                <a:lnTo>
                  <a:pt x="7327" y="87058"/>
                </a:lnTo>
                <a:lnTo>
                  <a:pt x="0" y="94348"/>
                </a:lnTo>
                <a:lnTo>
                  <a:pt x="1498" y="98221"/>
                </a:lnTo>
                <a:lnTo>
                  <a:pt x="18342" y="140931"/>
                </a:lnTo>
                <a:lnTo>
                  <a:pt x="70424" y="140931"/>
                </a:lnTo>
                <a:lnTo>
                  <a:pt x="204978" y="756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3083377" y="6894385"/>
            <a:ext cx="221386" cy="159016"/>
          </a:xfrm>
          <a:custGeom>
            <a:avLst/>
            <a:gdLst/>
            <a:ahLst/>
            <a:cxnLst/>
            <a:rect l="l" t="t" r="r" b="b"/>
            <a:pathLst>
              <a:path w="221386" h="159016">
                <a:moveTo>
                  <a:pt x="17907" y="81927"/>
                </a:moveTo>
                <a:lnTo>
                  <a:pt x="7327" y="87058"/>
                </a:lnTo>
                <a:lnTo>
                  <a:pt x="0" y="94348"/>
                </a:lnTo>
                <a:lnTo>
                  <a:pt x="1498" y="98221"/>
                </a:lnTo>
                <a:lnTo>
                  <a:pt x="18342" y="140931"/>
                </a:lnTo>
              </a:path>
              <a:path w="221386" h="159016">
                <a:moveTo>
                  <a:pt x="173875" y="6248"/>
                </a:moveTo>
                <a:lnTo>
                  <a:pt x="17907" y="81927"/>
                </a:lnTo>
              </a:path>
              <a:path w="221386" h="159016">
                <a:moveTo>
                  <a:pt x="17907" y="81928"/>
                </a:moveTo>
                <a:lnTo>
                  <a:pt x="173875" y="6248"/>
                </a:lnTo>
              </a:path>
              <a:path w="221386" h="159016">
                <a:moveTo>
                  <a:pt x="204978" y="75641"/>
                </a:moveTo>
                <a:lnTo>
                  <a:pt x="205318" y="75474"/>
                </a:lnTo>
                <a:lnTo>
                  <a:pt x="217957" y="66862"/>
                </a:lnTo>
                <a:lnTo>
                  <a:pt x="221386" y="59347"/>
                </a:lnTo>
                <a:lnTo>
                  <a:pt x="196151" y="3759"/>
                </a:lnTo>
                <a:lnTo>
                  <a:pt x="194424" y="0"/>
                </a:lnTo>
                <a:lnTo>
                  <a:pt x="184467" y="1104"/>
                </a:lnTo>
                <a:lnTo>
                  <a:pt x="173875" y="6248"/>
                </a:lnTo>
              </a:path>
              <a:path w="221386" h="159016">
                <a:moveTo>
                  <a:pt x="70424" y="140931"/>
                </a:moveTo>
                <a:lnTo>
                  <a:pt x="204978" y="7564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3112819" y="6963619"/>
            <a:ext cx="223380" cy="160718"/>
          </a:xfrm>
          <a:custGeom>
            <a:avLst/>
            <a:gdLst/>
            <a:ahLst/>
            <a:cxnLst/>
            <a:rect l="l" t="t" r="r" b="b"/>
            <a:pathLst>
              <a:path w="223380" h="160718">
                <a:moveTo>
                  <a:pt x="219976" y="66788"/>
                </a:moveTo>
                <a:lnTo>
                  <a:pt x="223380" y="59347"/>
                </a:lnTo>
                <a:lnTo>
                  <a:pt x="198132" y="3771"/>
                </a:lnTo>
                <a:lnTo>
                  <a:pt x="196430" y="0"/>
                </a:lnTo>
                <a:lnTo>
                  <a:pt x="186309" y="1193"/>
                </a:lnTo>
                <a:lnTo>
                  <a:pt x="175539" y="6400"/>
                </a:lnTo>
                <a:lnTo>
                  <a:pt x="40973" y="71697"/>
                </a:lnTo>
                <a:lnTo>
                  <a:pt x="212839" y="71697"/>
                </a:lnTo>
                <a:lnTo>
                  <a:pt x="219976" y="667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3112819" y="6963619"/>
            <a:ext cx="223380" cy="160718"/>
          </a:xfrm>
          <a:custGeom>
            <a:avLst/>
            <a:gdLst/>
            <a:ahLst/>
            <a:cxnLst/>
            <a:rect l="l" t="t" r="r" b="b"/>
            <a:pathLst>
              <a:path w="223380" h="160718">
                <a:moveTo>
                  <a:pt x="219976" y="66788"/>
                </a:moveTo>
                <a:lnTo>
                  <a:pt x="223380" y="59347"/>
                </a:lnTo>
                <a:lnTo>
                  <a:pt x="198132" y="3771"/>
                </a:lnTo>
                <a:lnTo>
                  <a:pt x="196430" y="0"/>
                </a:lnTo>
                <a:lnTo>
                  <a:pt x="186309" y="1193"/>
                </a:lnTo>
                <a:lnTo>
                  <a:pt x="175539" y="6400"/>
                </a:lnTo>
                <a:lnTo>
                  <a:pt x="40973" y="71697"/>
                </a:lnTo>
              </a:path>
              <a:path w="223380" h="160718">
                <a:moveTo>
                  <a:pt x="212839" y="71697"/>
                </a:moveTo>
                <a:lnTo>
                  <a:pt x="219976" y="6678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3140775" y="7032833"/>
            <a:ext cx="226860" cy="162433"/>
          </a:xfrm>
          <a:custGeom>
            <a:avLst/>
            <a:gdLst/>
            <a:ahLst/>
            <a:cxnLst/>
            <a:rect l="l" t="t" r="r" b="b"/>
            <a:pathLst>
              <a:path w="226860" h="162432">
                <a:moveTo>
                  <a:pt x="199910" y="0"/>
                </a:moveTo>
                <a:lnTo>
                  <a:pt x="189636" y="1282"/>
                </a:lnTo>
                <a:lnTo>
                  <a:pt x="187159" y="2485"/>
                </a:lnTo>
                <a:lnTo>
                  <a:pt x="201032" y="2485"/>
                </a:lnTo>
                <a:lnTo>
                  <a:pt x="19991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3140775" y="7032833"/>
            <a:ext cx="226860" cy="162433"/>
          </a:xfrm>
          <a:custGeom>
            <a:avLst/>
            <a:gdLst/>
            <a:ahLst/>
            <a:cxnLst/>
            <a:rect l="l" t="t" r="r" b="b"/>
            <a:pathLst>
              <a:path w="226860" h="162432">
                <a:moveTo>
                  <a:pt x="199910" y="0"/>
                </a:moveTo>
                <a:lnTo>
                  <a:pt x="189636" y="1282"/>
                </a:lnTo>
                <a:lnTo>
                  <a:pt x="187159" y="2485"/>
                </a:lnTo>
              </a:path>
              <a:path w="226860" h="162432">
                <a:moveTo>
                  <a:pt x="201032" y="2485"/>
                </a:moveTo>
                <a:lnTo>
                  <a:pt x="199910" y="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2815511" y="6775960"/>
            <a:ext cx="209486" cy="155473"/>
          </a:xfrm>
          <a:custGeom>
            <a:avLst/>
            <a:gdLst/>
            <a:ahLst/>
            <a:cxnLst/>
            <a:rect l="l" t="t" r="r" b="b"/>
            <a:pathLst>
              <a:path w="209486" h="155473">
                <a:moveTo>
                  <a:pt x="192252" y="76746"/>
                </a:moveTo>
                <a:lnTo>
                  <a:pt x="202450" y="71805"/>
                </a:lnTo>
                <a:lnTo>
                  <a:pt x="209486" y="64668"/>
                </a:lnTo>
                <a:lnTo>
                  <a:pt x="207949" y="60794"/>
                </a:lnTo>
                <a:lnTo>
                  <a:pt x="185508" y="3860"/>
                </a:lnTo>
                <a:lnTo>
                  <a:pt x="183997" y="0"/>
                </a:lnTo>
                <a:lnTo>
                  <a:pt x="174637" y="812"/>
                </a:lnTo>
                <a:lnTo>
                  <a:pt x="164642" y="5676"/>
                </a:lnTo>
                <a:lnTo>
                  <a:pt x="85352" y="44134"/>
                </a:lnTo>
                <a:lnTo>
                  <a:pt x="85352" y="128616"/>
                </a:lnTo>
                <a:lnTo>
                  <a:pt x="192252" y="767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2815511" y="6775960"/>
            <a:ext cx="209486" cy="155473"/>
          </a:xfrm>
          <a:custGeom>
            <a:avLst/>
            <a:gdLst/>
            <a:ahLst/>
            <a:cxnLst/>
            <a:rect l="l" t="t" r="r" b="b"/>
            <a:pathLst>
              <a:path w="209486" h="155473">
                <a:moveTo>
                  <a:pt x="192252" y="76746"/>
                </a:moveTo>
                <a:lnTo>
                  <a:pt x="202450" y="71805"/>
                </a:lnTo>
                <a:lnTo>
                  <a:pt x="209486" y="64668"/>
                </a:lnTo>
                <a:lnTo>
                  <a:pt x="207949" y="60794"/>
                </a:lnTo>
                <a:lnTo>
                  <a:pt x="185508" y="3860"/>
                </a:lnTo>
                <a:lnTo>
                  <a:pt x="183997" y="0"/>
                </a:lnTo>
                <a:lnTo>
                  <a:pt x="174637" y="812"/>
                </a:lnTo>
                <a:lnTo>
                  <a:pt x="164642" y="5676"/>
                </a:lnTo>
                <a:lnTo>
                  <a:pt x="85352" y="44134"/>
                </a:lnTo>
              </a:path>
              <a:path w="209486" h="155473">
                <a:moveTo>
                  <a:pt x="85352" y="128616"/>
                </a:moveTo>
                <a:lnTo>
                  <a:pt x="192252" y="7674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2839979" y="6846877"/>
            <a:ext cx="212953" cy="157187"/>
          </a:xfrm>
          <a:custGeom>
            <a:avLst/>
            <a:gdLst/>
            <a:ahLst/>
            <a:cxnLst/>
            <a:rect l="l" t="t" r="r" b="b"/>
            <a:pathLst>
              <a:path w="212953" h="157187">
                <a:moveTo>
                  <a:pt x="195376" y="76936"/>
                </a:moveTo>
                <a:lnTo>
                  <a:pt x="205765" y="71881"/>
                </a:lnTo>
                <a:lnTo>
                  <a:pt x="212953" y="64681"/>
                </a:lnTo>
                <a:lnTo>
                  <a:pt x="211442" y="60807"/>
                </a:lnTo>
                <a:lnTo>
                  <a:pt x="189014" y="3873"/>
                </a:lnTo>
                <a:lnTo>
                  <a:pt x="187477" y="0"/>
                </a:lnTo>
                <a:lnTo>
                  <a:pt x="177977" y="888"/>
                </a:lnTo>
                <a:lnTo>
                  <a:pt x="167779" y="5829"/>
                </a:lnTo>
                <a:lnTo>
                  <a:pt x="60886" y="57696"/>
                </a:lnTo>
                <a:lnTo>
                  <a:pt x="60886" y="142191"/>
                </a:lnTo>
                <a:lnTo>
                  <a:pt x="195376" y="769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2839979" y="6846877"/>
            <a:ext cx="212953" cy="157187"/>
          </a:xfrm>
          <a:custGeom>
            <a:avLst/>
            <a:gdLst/>
            <a:ahLst/>
            <a:cxnLst/>
            <a:rect l="l" t="t" r="r" b="b"/>
            <a:pathLst>
              <a:path w="212953" h="157187">
                <a:moveTo>
                  <a:pt x="195376" y="76936"/>
                </a:moveTo>
                <a:lnTo>
                  <a:pt x="205765" y="71881"/>
                </a:lnTo>
                <a:lnTo>
                  <a:pt x="212953" y="64681"/>
                </a:lnTo>
                <a:lnTo>
                  <a:pt x="211442" y="60807"/>
                </a:lnTo>
                <a:lnTo>
                  <a:pt x="189014" y="3873"/>
                </a:lnTo>
                <a:lnTo>
                  <a:pt x="187477" y="0"/>
                </a:lnTo>
                <a:lnTo>
                  <a:pt x="177977" y="888"/>
                </a:lnTo>
                <a:lnTo>
                  <a:pt x="167779" y="5829"/>
                </a:lnTo>
                <a:lnTo>
                  <a:pt x="60886" y="57696"/>
                </a:lnTo>
              </a:path>
              <a:path w="212953" h="157187">
                <a:moveTo>
                  <a:pt x="60886" y="142191"/>
                </a:moveTo>
                <a:lnTo>
                  <a:pt x="195376" y="7693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2864447" y="6917812"/>
            <a:ext cx="216446" cy="158877"/>
          </a:xfrm>
          <a:custGeom>
            <a:avLst/>
            <a:gdLst/>
            <a:ahLst/>
            <a:cxnLst/>
            <a:rect l="l" t="t" r="r" b="b"/>
            <a:pathLst>
              <a:path w="216446" h="158876">
                <a:moveTo>
                  <a:pt x="198526" y="77101"/>
                </a:moveTo>
                <a:lnTo>
                  <a:pt x="209092" y="71958"/>
                </a:lnTo>
                <a:lnTo>
                  <a:pt x="216446" y="64655"/>
                </a:lnTo>
                <a:lnTo>
                  <a:pt x="214934" y="60794"/>
                </a:lnTo>
                <a:lnTo>
                  <a:pt x="192468" y="3860"/>
                </a:lnTo>
                <a:lnTo>
                  <a:pt x="190957" y="0"/>
                </a:lnTo>
                <a:lnTo>
                  <a:pt x="181292" y="952"/>
                </a:lnTo>
                <a:lnTo>
                  <a:pt x="170916" y="6007"/>
                </a:lnTo>
                <a:lnTo>
                  <a:pt x="36417" y="71260"/>
                </a:lnTo>
                <a:lnTo>
                  <a:pt x="36417" y="117505"/>
                </a:lnTo>
                <a:lnTo>
                  <a:pt x="115236" y="117505"/>
                </a:lnTo>
                <a:lnTo>
                  <a:pt x="198526" y="771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2864447" y="6917812"/>
            <a:ext cx="216446" cy="158877"/>
          </a:xfrm>
          <a:custGeom>
            <a:avLst/>
            <a:gdLst/>
            <a:ahLst/>
            <a:cxnLst/>
            <a:rect l="l" t="t" r="r" b="b"/>
            <a:pathLst>
              <a:path w="216446" h="158876">
                <a:moveTo>
                  <a:pt x="198526" y="77101"/>
                </a:moveTo>
                <a:lnTo>
                  <a:pt x="209092" y="71958"/>
                </a:lnTo>
                <a:lnTo>
                  <a:pt x="216446" y="64655"/>
                </a:lnTo>
                <a:lnTo>
                  <a:pt x="214934" y="60794"/>
                </a:lnTo>
                <a:lnTo>
                  <a:pt x="192468" y="3860"/>
                </a:lnTo>
                <a:lnTo>
                  <a:pt x="190957" y="0"/>
                </a:lnTo>
                <a:lnTo>
                  <a:pt x="181292" y="952"/>
                </a:lnTo>
                <a:lnTo>
                  <a:pt x="170916" y="6007"/>
                </a:lnTo>
                <a:lnTo>
                  <a:pt x="36417" y="71260"/>
                </a:lnTo>
              </a:path>
              <a:path w="216446" h="158876">
                <a:moveTo>
                  <a:pt x="115236" y="117505"/>
                </a:moveTo>
                <a:lnTo>
                  <a:pt x="198526" y="7710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2890238" y="6988742"/>
            <a:ext cx="217081" cy="160566"/>
          </a:xfrm>
          <a:custGeom>
            <a:avLst/>
            <a:gdLst/>
            <a:ahLst/>
            <a:cxnLst/>
            <a:rect l="l" t="t" r="r" b="b"/>
            <a:pathLst>
              <a:path w="217081" h="160566">
                <a:moveTo>
                  <a:pt x="194640" y="3860"/>
                </a:moveTo>
                <a:lnTo>
                  <a:pt x="193128" y="0"/>
                </a:lnTo>
                <a:lnTo>
                  <a:pt x="183311" y="1028"/>
                </a:lnTo>
                <a:lnTo>
                  <a:pt x="172732" y="6159"/>
                </a:lnTo>
                <a:lnTo>
                  <a:pt x="89433" y="46574"/>
                </a:lnTo>
                <a:lnTo>
                  <a:pt x="211476" y="46574"/>
                </a:lnTo>
                <a:lnTo>
                  <a:pt x="194640" y="38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2890238" y="6988742"/>
            <a:ext cx="217081" cy="160566"/>
          </a:xfrm>
          <a:custGeom>
            <a:avLst/>
            <a:gdLst/>
            <a:ahLst/>
            <a:cxnLst/>
            <a:rect l="l" t="t" r="r" b="b"/>
            <a:pathLst>
              <a:path w="217081" h="160566">
                <a:moveTo>
                  <a:pt x="172732" y="6159"/>
                </a:moveTo>
                <a:lnTo>
                  <a:pt x="89433" y="46574"/>
                </a:lnTo>
              </a:path>
              <a:path w="217081" h="160566">
                <a:moveTo>
                  <a:pt x="194640" y="3860"/>
                </a:moveTo>
                <a:lnTo>
                  <a:pt x="193128" y="0"/>
                </a:lnTo>
                <a:lnTo>
                  <a:pt x="183311" y="1028"/>
                </a:lnTo>
                <a:lnTo>
                  <a:pt x="172732" y="6159"/>
                </a:lnTo>
              </a:path>
              <a:path w="217081" h="160566">
                <a:moveTo>
                  <a:pt x="211476" y="46574"/>
                </a:moveTo>
                <a:lnTo>
                  <a:pt x="194640" y="38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2517841" y="5710679"/>
            <a:ext cx="1247863" cy="1154061"/>
          </a:xfrm>
          <a:custGeom>
            <a:avLst/>
            <a:gdLst/>
            <a:ahLst/>
            <a:cxnLst/>
            <a:rect l="l" t="t" r="r" b="b"/>
            <a:pathLst>
              <a:path w="1247863" h="1154061">
                <a:moveTo>
                  <a:pt x="1247863" y="669010"/>
                </a:moveTo>
                <a:lnTo>
                  <a:pt x="799744" y="0"/>
                </a:lnTo>
                <a:lnTo>
                  <a:pt x="383024" y="202199"/>
                </a:lnTo>
                <a:lnTo>
                  <a:pt x="383024" y="1088636"/>
                </a:lnTo>
                <a:lnTo>
                  <a:pt x="1247863" y="6690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2517841" y="5710679"/>
            <a:ext cx="1247863" cy="1154061"/>
          </a:xfrm>
          <a:custGeom>
            <a:avLst/>
            <a:gdLst/>
            <a:ahLst/>
            <a:cxnLst/>
            <a:rect l="l" t="t" r="r" b="b"/>
            <a:pathLst>
              <a:path w="1247863" h="1154061">
                <a:moveTo>
                  <a:pt x="1247863" y="669010"/>
                </a:moveTo>
                <a:lnTo>
                  <a:pt x="799744" y="0"/>
                </a:lnTo>
                <a:lnTo>
                  <a:pt x="383024" y="202199"/>
                </a:lnTo>
              </a:path>
              <a:path w="1247863" h="1154061">
                <a:moveTo>
                  <a:pt x="383024" y="1088636"/>
                </a:moveTo>
                <a:lnTo>
                  <a:pt x="1247863" y="6690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2537425" y="5726580"/>
            <a:ext cx="1202321" cy="1119187"/>
          </a:xfrm>
          <a:custGeom>
            <a:avLst/>
            <a:gdLst/>
            <a:ahLst/>
            <a:cxnLst/>
            <a:rect l="l" t="t" r="r" b="b"/>
            <a:pathLst>
              <a:path w="1202321" h="1119187">
                <a:moveTo>
                  <a:pt x="1202321" y="655383"/>
                </a:moveTo>
                <a:lnTo>
                  <a:pt x="768705" y="0"/>
                </a:lnTo>
                <a:lnTo>
                  <a:pt x="363439" y="196633"/>
                </a:lnTo>
                <a:lnTo>
                  <a:pt x="363439" y="1062424"/>
                </a:lnTo>
                <a:lnTo>
                  <a:pt x="1202321" y="6553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2537425" y="5726580"/>
            <a:ext cx="1202321" cy="1119187"/>
          </a:xfrm>
          <a:custGeom>
            <a:avLst/>
            <a:gdLst/>
            <a:ahLst/>
            <a:cxnLst/>
            <a:rect l="l" t="t" r="r" b="b"/>
            <a:pathLst>
              <a:path w="1202321" h="1119187">
                <a:moveTo>
                  <a:pt x="1202321" y="655383"/>
                </a:moveTo>
                <a:lnTo>
                  <a:pt x="768705" y="0"/>
                </a:lnTo>
                <a:lnTo>
                  <a:pt x="363439" y="196633"/>
                </a:lnTo>
              </a:path>
              <a:path w="1202321" h="1119187">
                <a:moveTo>
                  <a:pt x="363439" y="1062424"/>
                </a:moveTo>
                <a:lnTo>
                  <a:pt x="1202321" y="6553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3148431" y="5745761"/>
            <a:ext cx="185597" cy="131546"/>
          </a:xfrm>
          <a:custGeom>
            <a:avLst/>
            <a:gdLst/>
            <a:ahLst/>
            <a:cxnLst/>
            <a:rect l="l" t="t" r="r" b="b"/>
            <a:pathLst>
              <a:path w="185597" h="131546">
                <a:moveTo>
                  <a:pt x="131013" y="4203"/>
                </a:moveTo>
                <a:lnTo>
                  <a:pt x="12826" y="61556"/>
                </a:lnTo>
                <a:lnTo>
                  <a:pt x="4800" y="65443"/>
                </a:lnTo>
                <a:lnTo>
                  <a:pt x="0" y="71513"/>
                </a:lnTo>
                <a:lnTo>
                  <a:pt x="2095" y="75095"/>
                </a:lnTo>
                <a:lnTo>
                  <a:pt x="32943" y="127965"/>
                </a:lnTo>
                <a:lnTo>
                  <a:pt x="35026" y="131546"/>
                </a:lnTo>
                <a:lnTo>
                  <a:pt x="43370" y="131216"/>
                </a:lnTo>
                <a:lnTo>
                  <a:pt x="51587" y="127228"/>
                </a:lnTo>
                <a:lnTo>
                  <a:pt x="172580" y="68516"/>
                </a:lnTo>
                <a:lnTo>
                  <a:pt x="180797" y="64554"/>
                </a:lnTo>
                <a:lnTo>
                  <a:pt x="185597" y="58483"/>
                </a:lnTo>
                <a:lnTo>
                  <a:pt x="183324" y="54990"/>
                </a:lnTo>
                <a:lnTo>
                  <a:pt x="149682" y="3479"/>
                </a:lnTo>
                <a:lnTo>
                  <a:pt x="147396" y="0"/>
                </a:lnTo>
                <a:lnTo>
                  <a:pt x="139039" y="304"/>
                </a:lnTo>
                <a:lnTo>
                  <a:pt x="131013" y="42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3148431" y="5745761"/>
            <a:ext cx="185597" cy="131546"/>
          </a:xfrm>
          <a:custGeom>
            <a:avLst/>
            <a:gdLst/>
            <a:ahLst/>
            <a:cxnLst/>
            <a:rect l="l" t="t" r="r" b="b"/>
            <a:pathLst>
              <a:path w="185597" h="131546">
                <a:moveTo>
                  <a:pt x="51587" y="127228"/>
                </a:moveTo>
                <a:lnTo>
                  <a:pt x="43370" y="131216"/>
                </a:lnTo>
                <a:lnTo>
                  <a:pt x="35026" y="131546"/>
                </a:lnTo>
                <a:lnTo>
                  <a:pt x="32943" y="127965"/>
                </a:lnTo>
                <a:lnTo>
                  <a:pt x="2095" y="75095"/>
                </a:lnTo>
                <a:lnTo>
                  <a:pt x="0" y="71513"/>
                </a:lnTo>
                <a:lnTo>
                  <a:pt x="4800" y="65443"/>
                </a:lnTo>
                <a:lnTo>
                  <a:pt x="12826" y="61556"/>
                </a:lnTo>
                <a:lnTo>
                  <a:pt x="131013" y="4203"/>
                </a:lnTo>
                <a:lnTo>
                  <a:pt x="139039" y="304"/>
                </a:lnTo>
                <a:lnTo>
                  <a:pt x="147396" y="0"/>
                </a:lnTo>
                <a:lnTo>
                  <a:pt x="149682" y="3479"/>
                </a:lnTo>
                <a:lnTo>
                  <a:pt x="183324" y="54990"/>
                </a:lnTo>
                <a:lnTo>
                  <a:pt x="185597" y="58483"/>
                </a:lnTo>
                <a:lnTo>
                  <a:pt x="180797" y="64554"/>
                </a:lnTo>
                <a:lnTo>
                  <a:pt x="172580" y="68516"/>
                </a:lnTo>
                <a:lnTo>
                  <a:pt x="51587" y="1272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3186844" y="5809899"/>
            <a:ext cx="189077" cy="133261"/>
          </a:xfrm>
          <a:custGeom>
            <a:avLst/>
            <a:gdLst/>
            <a:ahLst/>
            <a:cxnLst/>
            <a:rect l="l" t="t" r="r" b="b"/>
            <a:pathLst>
              <a:path w="189077" h="133261">
                <a:moveTo>
                  <a:pt x="134162" y="4381"/>
                </a:moveTo>
                <a:lnTo>
                  <a:pt x="13169" y="63093"/>
                </a:lnTo>
                <a:lnTo>
                  <a:pt x="4965" y="67081"/>
                </a:lnTo>
                <a:lnTo>
                  <a:pt x="0" y="73215"/>
                </a:lnTo>
                <a:lnTo>
                  <a:pt x="2095" y="76809"/>
                </a:lnTo>
                <a:lnTo>
                  <a:pt x="32931" y="129666"/>
                </a:lnTo>
                <a:lnTo>
                  <a:pt x="35026" y="133261"/>
                </a:lnTo>
                <a:lnTo>
                  <a:pt x="43535" y="132854"/>
                </a:lnTo>
                <a:lnTo>
                  <a:pt x="51930" y="128777"/>
                </a:lnTo>
                <a:lnTo>
                  <a:pt x="175729" y="68706"/>
                </a:lnTo>
                <a:lnTo>
                  <a:pt x="184124" y="64642"/>
                </a:lnTo>
                <a:lnTo>
                  <a:pt x="189077" y="58508"/>
                </a:lnTo>
                <a:lnTo>
                  <a:pt x="186804" y="55016"/>
                </a:lnTo>
                <a:lnTo>
                  <a:pt x="153161" y="3517"/>
                </a:lnTo>
                <a:lnTo>
                  <a:pt x="150888" y="0"/>
                </a:lnTo>
                <a:lnTo>
                  <a:pt x="142392" y="419"/>
                </a:lnTo>
                <a:lnTo>
                  <a:pt x="134162" y="4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3186844" y="5809899"/>
            <a:ext cx="189077" cy="133261"/>
          </a:xfrm>
          <a:custGeom>
            <a:avLst/>
            <a:gdLst/>
            <a:ahLst/>
            <a:cxnLst/>
            <a:rect l="l" t="t" r="r" b="b"/>
            <a:pathLst>
              <a:path w="189077" h="133261">
                <a:moveTo>
                  <a:pt x="51930" y="128777"/>
                </a:moveTo>
                <a:lnTo>
                  <a:pt x="43535" y="132854"/>
                </a:lnTo>
                <a:lnTo>
                  <a:pt x="35026" y="133261"/>
                </a:lnTo>
                <a:lnTo>
                  <a:pt x="32931" y="129666"/>
                </a:lnTo>
                <a:lnTo>
                  <a:pt x="2095" y="76809"/>
                </a:lnTo>
                <a:lnTo>
                  <a:pt x="4965" y="67081"/>
                </a:lnTo>
                <a:lnTo>
                  <a:pt x="13169" y="63093"/>
                </a:lnTo>
                <a:lnTo>
                  <a:pt x="134162" y="4381"/>
                </a:lnTo>
                <a:lnTo>
                  <a:pt x="142392" y="419"/>
                </a:lnTo>
                <a:lnTo>
                  <a:pt x="150888" y="0"/>
                </a:lnTo>
                <a:lnTo>
                  <a:pt x="153161" y="3517"/>
                </a:lnTo>
                <a:lnTo>
                  <a:pt x="186804" y="55016"/>
                </a:lnTo>
                <a:lnTo>
                  <a:pt x="189077" y="58508"/>
                </a:lnTo>
                <a:lnTo>
                  <a:pt x="184124" y="64642"/>
                </a:lnTo>
                <a:lnTo>
                  <a:pt x="175729" y="68706"/>
                </a:lnTo>
                <a:lnTo>
                  <a:pt x="51930" y="1287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3225255" y="5874052"/>
            <a:ext cx="192570" cy="134950"/>
          </a:xfrm>
          <a:custGeom>
            <a:avLst/>
            <a:gdLst/>
            <a:ahLst/>
            <a:cxnLst/>
            <a:rect l="l" t="t" r="r" b="b"/>
            <a:pathLst>
              <a:path w="192570" h="134950">
                <a:moveTo>
                  <a:pt x="52285" y="130289"/>
                </a:moveTo>
                <a:lnTo>
                  <a:pt x="178866" y="68884"/>
                </a:lnTo>
                <a:lnTo>
                  <a:pt x="187464" y="64706"/>
                </a:lnTo>
                <a:lnTo>
                  <a:pt x="192570" y="58508"/>
                </a:lnTo>
                <a:lnTo>
                  <a:pt x="190296" y="55016"/>
                </a:lnTo>
                <a:lnTo>
                  <a:pt x="156654" y="3505"/>
                </a:lnTo>
                <a:lnTo>
                  <a:pt x="154381" y="0"/>
                </a:lnTo>
                <a:lnTo>
                  <a:pt x="145707" y="482"/>
                </a:lnTo>
                <a:lnTo>
                  <a:pt x="137312" y="4559"/>
                </a:lnTo>
                <a:lnTo>
                  <a:pt x="13512" y="64630"/>
                </a:lnTo>
                <a:lnTo>
                  <a:pt x="5118" y="68694"/>
                </a:lnTo>
                <a:lnTo>
                  <a:pt x="0" y="74904"/>
                </a:lnTo>
                <a:lnTo>
                  <a:pt x="2095" y="78486"/>
                </a:lnTo>
                <a:lnTo>
                  <a:pt x="32943" y="131368"/>
                </a:lnTo>
                <a:lnTo>
                  <a:pt x="35039" y="134950"/>
                </a:lnTo>
                <a:lnTo>
                  <a:pt x="43688" y="134467"/>
                </a:lnTo>
                <a:lnTo>
                  <a:pt x="52285" y="130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3225255" y="5874052"/>
            <a:ext cx="192570" cy="134950"/>
          </a:xfrm>
          <a:custGeom>
            <a:avLst/>
            <a:gdLst/>
            <a:ahLst/>
            <a:cxnLst/>
            <a:rect l="l" t="t" r="r" b="b"/>
            <a:pathLst>
              <a:path w="192570" h="134950">
                <a:moveTo>
                  <a:pt x="52285" y="130289"/>
                </a:moveTo>
                <a:lnTo>
                  <a:pt x="43688" y="134467"/>
                </a:lnTo>
                <a:lnTo>
                  <a:pt x="35039" y="134950"/>
                </a:lnTo>
                <a:lnTo>
                  <a:pt x="32943" y="131368"/>
                </a:lnTo>
                <a:lnTo>
                  <a:pt x="2095" y="78486"/>
                </a:lnTo>
                <a:lnTo>
                  <a:pt x="0" y="74904"/>
                </a:lnTo>
                <a:lnTo>
                  <a:pt x="5118" y="68694"/>
                </a:lnTo>
                <a:lnTo>
                  <a:pt x="13512" y="64630"/>
                </a:lnTo>
                <a:lnTo>
                  <a:pt x="137312" y="4559"/>
                </a:lnTo>
                <a:lnTo>
                  <a:pt x="145707" y="482"/>
                </a:lnTo>
                <a:lnTo>
                  <a:pt x="154381" y="0"/>
                </a:lnTo>
                <a:lnTo>
                  <a:pt x="156654" y="3505"/>
                </a:lnTo>
                <a:lnTo>
                  <a:pt x="190296" y="55016"/>
                </a:lnTo>
                <a:lnTo>
                  <a:pt x="192570" y="58508"/>
                </a:lnTo>
                <a:lnTo>
                  <a:pt x="187464" y="64706"/>
                </a:lnTo>
                <a:lnTo>
                  <a:pt x="178866" y="68884"/>
                </a:lnTo>
                <a:lnTo>
                  <a:pt x="52285" y="1302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3263679" y="5938216"/>
            <a:ext cx="196062" cy="136639"/>
          </a:xfrm>
          <a:custGeom>
            <a:avLst/>
            <a:gdLst/>
            <a:ahLst/>
            <a:cxnLst/>
            <a:rect l="l" t="t" r="r" b="b"/>
            <a:pathLst>
              <a:path w="196062" h="136639">
                <a:moveTo>
                  <a:pt x="140449" y="4724"/>
                </a:moveTo>
                <a:lnTo>
                  <a:pt x="13868" y="66128"/>
                </a:lnTo>
                <a:lnTo>
                  <a:pt x="5270" y="70307"/>
                </a:lnTo>
                <a:lnTo>
                  <a:pt x="0" y="76606"/>
                </a:lnTo>
                <a:lnTo>
                  <a:pt x="2082" y="80187"/>
                </a:lnTo>
                <a:lnTo>
                  <a:pt x="32931" y="133045"/>
                </a:lnTo>
                <a:lnTo>
                  <a:pt x="35026" y="136639"/>
                </a:lnTo>
                <a:lnTo>
                  <a:pt x="43840" y="136080"/>
                </a:lnTo>
                <a:lnTo>
                  <a:pt x="52603" y="131825"/>
                </a:lnTo>
                <a:lnTo>
                  <a:pt x="182003" y="69037"/>
                </a:lnTo>
                <a:lnTo>
                  <a:pt x="190792" y="64795"/>
                </a:lnTo>
                <a:lnTo>
                  <a:pt x="196062" y="58496"/>
                </a:lnTo>
                <a:lnTo>
                  <a:pt x="193776" y="55003"/>
                </a:lnTo>
                <a:lnTo>
                  <a:pt x="160134" y="3505"/>
                </a:lnTo>
                <a:lnTo>
                  <a:pt x="157848" y="0"/>
                </a:lnTo>
                <a:lnTo>
                  <a:pt x="149047" y="546"/>
                </a:lnTo>
                <a:lnTo>
                  <a:pt x="140449" y="47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3263679" y="5938216"/>
            <a:ext cx="196062" cy="136639"/>
          </a:xfrm>
          <a:custGeom>
            <a:avLst/>
            <a:gdLst/>
            <a:ahLst/>
            <a:cxnLst/>
            <a:rect l="l" t="t" r="r" b="b"/>
            <a:pathLst>
              <a:path w="196062" h="136639">
                <a:moveTo>
                  <a:pt x="52603" y="131825"/>
                </a:moveTo>
                <a:lnTo>
                  <a:pt x="43840" y="136080"/>
                </a:lnTo>
                <a:lnTo>
                  <a:pt x="35026" y="136639"/>
                </a:lnTo>
                <a:lnTo>
                  <a:pt x="32931" y="133045"/>
                </a:lnTo>
                <a:lnTo>
                  <a:pt x="2082" y="80187"/>
                </a:lnTo>
                <a:lnTo>
                  <a:pt x="0" y="76606"/>
                </a:lnTo>
                <a:lnTo>
                  <a:pt x="5270" y="70307"/>
                </a:lnTo>
                <a:lnTo>
                  <a:pt x="13868" y="66128"/>
                </a:lnTo>
                <a:lnTo>
                  <a:pt x="140449" y="4724"/>
                </a:lnTo>
                <a:lnTo>
                  <a:pt x="149047" y="546"/>
                </a:lnTo>
                <a:lnTo>
                  <a:pt x="157848" y="0"/>
                </a:lnTo>
                <a:lnTo>
                  <a:pt x="160134" y="3505"/>
                </a:lnTo>
                <a:lnTo>
                  <a:pt x="193776" y="55003"/>
                </a:lnTo>
                <a:lnTo>
                  <a:pt x="196062" y="58496"/>
                </a:lnTo>
                <a:lnTo>
                  <a:pt x="190792" y="64795"/>
                </a:lnTo>
                <a:lnTo>
                  <a:pt x="182003" y="69037"/>
                </a:lnTo>
                <a:lnTo>
                  <a:pt x="52603" y="1318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3302089" y="6002371"/>
            <a:ext cx="199542" cy="138328"/>
          </a:xfrm>
          <a:custGeom>
            <a:avLst/>
            <a:gdLst/>
            <a:ahLst/>
            <a:cxnLst/>
            <a:rect l="l" t="t" r="r" b="b"/>
            <a:pathLst>
              <a:path w="199542" h="138328">
                <a:moveTo>
                  <a:pt x="143598" y="4876"/>
                </a:moveTo>
                <a:lnTo>
                  <a:pt x="14198" y="67665"/>
                </a:lnTo>
                <a:lnTo>
                  <a:pt x="5422" y="71932"/>
                </a:lnTo>
                <a:lnTo>
                  <a:pt x="0" y="78295"/>
                </a:lnTo>
                <a:lnTo>
                  <a:pt x="2095" y="81876"/>
                </a:lnTo>
                <a:lnTo>
                  <a:pt x="32931" y="134747"/>
                </a:lnTo>
                <a:lnTo>
                  <a:pt x="35013" y="138328"/>
                </a:lnTo>
                <a:lnTo>
                  <a:pt x="43992" y="137706"/>
                </a:lnTo>
                <a:lnTo>
                  <a:pt x="52959" y="133362"/>
                </a:lnTo>
                <a:lnTo>
                  <a:pt x="185153" y="69215"/>
                </a:lnTo>
                <a:lnTo>
                  <a:pt x="194119" y="64871"/>
                </a:lnTo>
                <a:lnTo>
                  <a:pt x="199542" y="58496"/>
                </a:lnTo>
                <a:lnTo>
                  <a:pt x="197256" y="55003"/>
                </a:lnTo>
                <a:lnTo>
                  <a:pt x="163626" y="3505"/>
                </a:lnTo>
                <a:lnTo>
                  <a:pt x="161328" y="0"/>
                </a:lnTo>
                <a:lnTo>
                  <a:pt x="152374" y="635"/>
                </a:lnTo>
                <a:lnTo>
                  <a:pt x="143598" y="48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3302089" y="6002371"/>
            <a:ext cx="199542" cy="138328"/>
          </a:xfrm>
          <a:custGeom>
            <a:avLst/>
            <a:gdLst/>
            <a:ahLst/>
            <a:cxnLst/>
            <a:rect l="l" t="t" r="r" b="b"/>
            <a:pathLst>
              <a:path w="199542" h="138328">
                <a:moveTo>
                  <a:pt x="52959" y="133362"/>
                </a:moveTo>
                <a:lnTo>
                  <a:pt x="43992" y="137706"/>
                </a:lnTo>
                <a:lnTo>
                  <a:pt x="35013" y="138328"/>
                </a:lnTo>
                <a:lnTo>
                  <a:pt x="32931" y="134747"/>
                </a:lnTo>
                <a:lnTo>
                  <a:pt x="2095" y="81876"/>
                </a:lnTo>
                <a:lnTo>
                  <a:pt x="5422" y="71932"/>
                </a:lnTo>
                <a:lnTo>
                  <a:pt x="14198" y="67665"/>
                </a:lnTo>
                <a:lnTo>
                  <a:pt x="143598" y="4876"/>
                </a:lnTo>
                <a:lnTo>
                  <a:pt x="152374" y="635"/>
                </a:lnTo>
                <a:lnTo>
                  <a:pt x="161328" y="0"/>
                </a:lnTo>
                <a:lnTo>
                  <a:pt x="163626" y="3505"/>
                </a:lnTo>
                <a:lnTo>
                  <a:pt x="197256" y="55003"/>
                </a:lnTo>
                <a:lnTo>
                  <a:pt x="199542" y="58496"/>
                </a:lnTo>
                <a:lnTo>
                  <a:pt x="194119" y="64871"/>
                </a:lnTo>
                <a:lnTo>
                  <a:pt x="185153" y="69215"/>
                </a:lnTo>
                <a:lnTo>
                  <a:pt x="52959" y="1333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3340504" y="6066528"/>
            <a:ext cx="203034" cy="140017"/>
          </a:xfrm>
          <a:custGeom>
            <a:avLst/>
            <a:gdLst/>
            <a:ahLst/>
            <a:cxnLst/>
            <a:rect l="l" t="t" r="r" b="b"/>
            <a:pathLst>
              <a:path w="203034" h="140017">
                <a:moveTo>
                  <a:pt x="53301" y="134886"/>
                </a:moveTo>
                <a:lnTo>
                  <a:pt x="188315" y="69367"/>
                </a:lnTo>
                <a:lnTo>
                  <a:pt x="197459" y="64922"/>
                </a:lnTo>
                <a:lnTo>
                  <a:pt x="203034" y="58508"/>
                </a:lnTo>
                <a:lnTo>
                  <a:pt x="200748" y="55003"/>
                </a:lnTo>
                <a:lnTo>
                  <a:pt x="167106" y="3505"/>
                </a:lnTo>
                <a:lnTo>
                  <a:pt x="164833" y="0"/>
                </a:lnTo>
                <a:lnTo>
                  <a:pt x="155702" y="711"/>
                </a:lnTo>
                <a:lnTo>
                  <a:pt x="146735" y="5054"/>
                </a:lnTo>
                <a:lnTo>
                  <a:pt x="14541" y="69202"/>
                </a:lnTo>
                <a:lnTo>
                  <a:pt x="5575" y="73558"/>
                </a:lnTo>
                <a:lnTo>
                  <a:pt x="0" y="79997"/>
                </a:lnTo>
                <a:lnTo>
                  <a:pt x="2095" y="83578"/>
                </a:lnTo>
                <a:lnTo>
                  <a:pt x="32931" y="136448"/>
                </a:lnTo>
                <a:lnTo>
                  <a:pt x="35026" y="140017"/>
                </a:lnTo>
                <a:lnTo>
                  <a:pt x="44145" y="139318"/>
                </a:lnTo>
                <a:lnTo>
                  <a:pt x="53301" y="1348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3340504" y="6066528"/>
            <a:ext cx="203034" cy="140017"/>
          </a:xfrm>
          <a:custGeom>
            <a:avLst/>
            <a:gdLst/>
            <a:ahLst/>
            <a:cxnLst/>
            <a:rect l="l" t="t" r="r" b="b"/>
            <a:pathLst>
              <a:path w="203034" h="140017">
                <a:moveTo>
                  <a:pt x="53301" y="134886"/>
                </a:moveTo>
                <a:lnTo>
                  <a:pt x="44145" y="139318"/>
                </a:lnTo>
                <a:lnTo>
                  <a:pt x="35026" y="140017"/>
                </a:lnTo>
                <a:lnTo>
                  <a:pt x="32931" y="136448"/>
                </a:lnTo>
                <a:lnTo>
                  <a:pt x="2095" y="83578"/>
                </a:lnTo>
                <a:lnTo>
                  <a:pt x="0" y="79997"/>
                </a:lnTo>
                <a:lnTo>
                  <a:pt x="5575" y="73558"/>
                </a:lnTo>
                <a:lnTo>
                  <a:pt x="14541" y="69202"/>
                </a:lnTo>
                <a:lnTo>
                  <a:pt x="146735" y="5054"/>
                </a:lnTo>
                <a:lnTo>
                  <a:pt x="155702" y="711"/>
                </a:lnTo>
                <a:lnTo>
                  <a:pt x="164833" y="0"/>
                </a:lnTo>
                <a:lnTo>
                  <a:pt x="167106" y="3505"/>
                </a:lnTo>
                <a:lnTo>
                  <a:pt x="200748" y="55003"/>
                </a:lnTo>
                <a:lnTo>
                  <a:pt x="203034" y="58508"/>
                </a:lnTo>
                <a:lnTo>
                  <a:pt x="197459" y="64922"/>
                </a:lnTo>
                <a:lnTo>
                  <a:pt x="188315" y="69367"/>
                </a:lnTo>
                <a:lnTo>
                  <a:pt x="53301" y="13488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3378913" y="6130700"/>
            <a:ext cx="206527" cy="141706"/>
          </a:xfrm>
          <a:custGeom>
            <a:avLst/>
            <a:gdLst/>
            <a:ahLst/>
            <a:cxnLst/>
            <a:rect l="l" t="t" r="r" b="b"/>
            <a:pathLst>
              <a:path w="206527" h="141706">
                <a:moveTo>
                  <a:pt x="149898" y="5194"/>
                </a:moveTo>
                <a:lnTo>
                  <a:pt x="14897" y="70713"/>
                </a:lnTo>
                <a:lnTo>
                  <a:pt x="5727" y="75145"/>
                </a:lnTo>
                <a:lnTo>
                  <a:pt x="0" y="81661"/>
                </a:lnTo>
                <a:lnTo>
                  <a:pt x="2095" y="85242"/>
                </a:lnTo>
                <a:lnTo>
                  <a:pt x="32931" y="138112"/>
                </a:lnTo>
                <a:lnTo>
                  <a:pt x="35026" y="141706"/>
                </a:lnTo>
                <a:lnTo>
                  <a:pt x="44310" y="140931"/>
                </a:lnTo>
                <a:lnTo>
                  <a:pt x="53644" y="136385"/>
                </a:lnTo>
                <a:lnTo>
                  <a:pt x="191452" y="69519"/>
                </a:lnTo>
                <a:lnTo>
                  <a:pt x="200799" y="64985"/>
                </a:lnTo>
                <a:lnTo>
                  <a:pt x="206527" y="58483"/>
                </a:lnTo>
                <a:lnTo>
                  <a:pt x="204254" y="54991"/>
                </a:lnTo>
                <a:lnTo>
                  <a:pt x="170611" y="3479"/>
                </a:lnTo>
                <a:lnTo>
                  <a:pt x="168338" y="0"/>
                </a:lnTo>
                <a:lnTo>
                  <a:pt x="159054" y="749"/>
                </a:lnTo>
                <a:lnTo>
                  <a:pt x="149898" y="51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3378913" y="6130700"/>
            <a:ext cx="206527" cy="141706"/>
          </a:xfrm>
          <a:custGeom>
            <a:avLst/>
            <a:gdLst/>
            <a:ahLst/>
            <a:cxnLst/>
            <a:rect l="l" t="t" r="r" b="b"/>
            <a:pathLst>
              <a:path w="206527" h="141706">
                <a:moveTo>
                  <a:pt x="53644" y="136385"/>
                </a:moveTo>
                <a:lnTo>
                  <a:pt x="44310" y="140931"/>
                </a:lnTo>
                <a:lnTo>
                  <a:pt x="35026" y="141706"/>
                </a:lnTo>
                <a:lnTo>
                  <a:pt x="32931" y="138112"/>
                </a:lnTo>
                <a:lnTo>
                  <a:pt x="2095" y="85242"/>
                </a:lnTo>
                <a:lnTo>
                  <a:pt x="0" y="81661"/>
                </a:lnTo>
                <a:lnTo>
                  <a:pt x="5727" y="75145"/>
                </a:lnTo>
                <a:lnTo>
                  <a:pt x="14897" y="70713"/>
                </a:lnTo>
                <a:lnTo>
                  <a:pt x="149898" y="5194"/>
                </a:lnTo>
                <a:lnTo>
                  <a:pt x="159054" y="749"/>
                </a:lnTo>
                <a:lnTo>
                  <a:pt x="168338" y="0"/>
                </a:lnTo>
                <a:lnTo>
                  <a:pt x="170611" y="3479"/>
                </a:lnTo>
                <a:lnTo>
                  <a:pt x="204254" y="54991"/>
                </a:lnTo>
                <a:lnTo>
                  <a:pt x="206527" y="58483"/>
                </a:lnTo>
                <a:lnTo>
                  <a:pt x="200799" y="64985"/>
                </a:lnTo>
                <a:lnTo>
                  <a:pt x="191452" y="69519"/>
                </a:lnTo>
                <a:lnTo>
                  <a:pt x="53644" y="13638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3417326" y="6194856"/>
            <a:ext cx="210007" cy="143383"/>
          </a:xfrm>
          <a:custGeom>
            <a:avLst/>
            <a:gdLst/>
            <a:ahLst/>
            <a:cxnLst/>
            <a:rect l="l" t="t" r="r" b="b"/>
            <a:pathLst>
              <a:path w="210007" h="143383">
                <a:moveTo>
                  <a:pt x="54000" y="137909"/>
                </a:moveTo>
                <a:lnTo>
                  <a:pt x="194602" y="69684"/>
                </a:lnTo>
                <a:lnTo>
                  <a:pt x="204139" y="65049"/>
                </a:lnTo>
                <a:lnTo>
                  <a:pt x="210007" y="58496"/>
                </a:lnTo>
                <a:lnTo>
                  <a:pt x="207733" y="54990"/>
                </a:lnTo>
                <a:lnTo>
                  <a:pt x="174091" y="3467"/>
                </a:lnTo>
                <a:lnTo>
                  <a:pt x="171818" y="0"/>
                </a:lnTo>
                <a:lnTo>
                  <a:pt x="162382" y="838"/>
                </a:lnTo>
                <a:lnTo>
                  <a:pt x="153034" y="5372"/>
                </a:lnTo>
                <a:lnTo>
                  <a:pt x="15227" y="72224"/>
                </a:lnTo>
                <a:lnTo>
                  <a:pt x="5892" y="76771"/>
                </a:lnTo>
                <a:lnTo>
                  <a:pt x="0" y="83362"/>
                </a:lnTo>
                <a:lnTo>
                  <a:pt x="2108" y="86944"/>
                </a:lnTo>
                <a:lnTo>
                  <a:pt x="32956" y="139814"/>
                </a:lnTo>
                <a:lnTo>
                  <a:pt x="35026" y="143382"/>
                </a:lnTo>
                <a:lnTo>
                  <a:pt x="44462" y="142544"/>
                </a:lnTo>
                <a:lnTo>
                  <a:pt x="54000" y="1379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3417326" y="6194856"/>
            <a:ext cx="210007" cy="143383"/>
          </a:xfrm>
          <a:custGeom>
            <a:avLst/>
            <a:gdLst/>
            <a:ahLst/>
            <a:cxnLst/>
            <a:rect l="l" t="t" r="r" b="b"/>
            <a:pathLst>
              <a:path w="210007" h="143383">
                <a:moveTo>
                  <a:pt x="54000" y="137909"/>
                </a:moveTo>
                <a:lnTo>
                  <a:pt x="44462" y="142544"/>
                </a:lnTo>
                <a:lnTo>
                  <a:pt x="35026" y="143382"/>
                </a:lnTo>
                <a:lnTo>
                  <a:pt x="32956" y="139814"/>
                </a:lnTo>
                <a:lnTo>
                  <a:pt x="2108" y="86944"/>
                </a:lnTo>
                <a:lnTo>
                  <a:pt x="5892" y="76771"/>
                </a:lnTo>
                <a:lnTo>
                  <a:pt x="15227" y="72224"/>
                </a:lnTo>
                <a:lnTo>
                  <a:pt x="153034" y="5372"/>
                </a:lnTo>
                <a:lnTo>
                  <a:pt x="162382" y="838"/>
                </a:lnTo>
                <a:lnTo>
                  <a:pt x="171818" y="0"/>
                </a:lnTo>
                <a:lnTo>
                  <a:pt x="174091" y="3467"/>
                </a:lnTo>
                <a:lnTo>
                  <a:pt x="207733" y="54990"/>
                </a:lnTo>
                <a:lnTo>
                  <a:pt x="210007" y="58496"/>
                </a:lnTo>
                <a:lnTo>
                  <a:pt x="204139" y="65049"/>
                </a:lnTo>
                <a:lnTo>
                  <a:pt x="194602" y="69684"/>
                </a:lnTo>
                <a:lnTo>
                  <a:pt x="54000" y="1379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3455762" y="6259019"/>
            <a:ext cx="213474" cy="145059"/>
          </a:xfrm>
          <a:custGeom>
            <a:avLst/>
            <a:gdLst/>
            <a:ahLst/>
            <a:cxnLst/>
            <a:rect l="l" t="t" r="r" b="b"/>
            <a:pathLst>
              <a:path w="213474" h="145059">
                <a:moveTo>
                  <a:pt x="156171" y="5511"/>
                </a:moveTo>
                <a:lnTo>
                  <a:pt x="15557" y="73748"/>
                </a:lnTo>
                <a:lnTo>
                  <a:pt x="6032" y="78384"/>
                </a:lnTo>
                <a:lnTo>
                  <a:pt x="0" y="85039"/>
                </a:lnTo>
                <a:lnTo>
                  <a:pt x="2082" y="88607"/>
                </a:lnTo>
                <a:lnTo>
                  <a:pt x="32918" y="141490"/>
                </a:lnTo>
                <a:lnTo>
                  <a:pt x="35013" y="145059"/>
                </a:lnTo>
                <a:lnTo>
                  <a:pt x="44602" y="144157"/>
                </a:lnTo>
                <a:lnTo>
                  <a:pt x="54317" y="139446"/>
                </a:lnTo>
                <a:lnTo>
                  <a:pt x="197726" y="69850"/>
                </a:lnTo>
                <a:lnTo>
                  <a:pt x="207441" y="65138"/>
                </a:lnTo>
                <a:lnTo>
                  <a:pt x="213474" y="58483"/>
                </a:lnTo>
                <a:lnTo>
                  <a:pt x="211201" y="54991"/>
                </a:lnTo>
                <a:lnTo>
                  <a:pt x="177571" y="3479"/>
                </a:lnTo>
                <a:lnTo>
                  <a:pt x="175285" y="0"/>
                </a:lnTo>
                <a:lnTo>
                  <a:pt x="165696" y="889"/>
                </a:lnTo>
                <a:lnTo>
                  <a:pt x="156171" y="55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3455762" y="6259019"/>
            <a:ext cx="213474" cy="145059"/>
          </a:xfrm>
          <a:custGeom>
            <a:avLst/>
            <a:gdLst/>
            <a:ahLst/>
            <a:cxnLst/>
            <a:rect l="l" t="t" r="r" b="b"/>
            <a:pathLst>
              <a:path w="213474" h="145059">
                <a:moveTo>
                  <a:pt x="54317" y="139446"/>
                </a:moveTo>
                <a:lnTo>
                  <a:pt x="44602" y="144157"/>
                </a:lnTo>
                <a:lnTo>
                  <a:pt x="35013" y="145059"/>
                </a:lnTo>
                <a:lnTo>
                  <a:pt x="32918" y="141490"/>
                </a:lnTo>
                <a:lnTo>
                  <a:pt x="2082" y="88607"/>
                </a:lnTo>
                <a:lnTo>
                  <a:pt x="0" y="85039"/>
                </a:lnTo>
                <a:lnTo>
                  <a:pt x="6032" y="78384"/>
                </a:lnTo>
                <a:lnTo>
                  <a:pt x="15557" y="73748"/>
                </a:lnTo>
                <a:lnTo>
                  <a:pt x="156171" y="5511"/>
                </a:lnTo>
                <a:lnTo>
                  <a:pt x="165696" y="889"/>
                </a:lnTo>
                <a:lnTo>
                  <a:pt x="175285" y="0"/>
                </a:lnTo>
                <a:lnTo>
                  <a:pt x="177571" y="3479"/>
                </a:lnTo>
                <a:lnTo>
                  <a:pt x="211201" y="54991"/>
                </a:lnTo>
                <a:lnTo>
                  <a:pt x="213474" y="58483"/>
                </a:lnTo>
                <a:lnTo>
                  <a:pt x="207441" y="65138"/>
                </a:lnTo>
                <a:lnTo>
                  <a:pt x="197726" y="69850"/>
                </a:lnTo>
                <a:lnTo>
                  <a:pt x="54317" y="1394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3494170" y="6323154"/>
            <a:ext cx="216992" cy="146799"/>
          </a:xfrm>
          <a:custGeom>
            <a:avLst/>
            <a:gdLst/>
            <a:ahLst/>
            <a:cxnLst/>
            <a:rect l="l" t="t" r="r" b="b"/>
            <a:pathLst>
              <a:path w="216992" h="146799">
                <a:moveTo>
                  <a:pt x="54673" y="140982"/>
                </a:moveTo>
                <a:lnTo>
                  <a:pt x="200875" y="70040"/>
                </a:lnTo>
                <a:lnTo>
                  <a:pt x="210794" y="65227"/>
                </a:lnTo>
                <a:lnTo>
                  <a:pt x="216992" y="58496"/>
                </a:lnTo>
                <a:lnTo>
                  <a:pt x="214706" y="55003"/>
                </a:lnTo>
                <a:lnTo>
                  <a:pt x="181063" y="3492"/>
                </a:lnTo>
                <a:lnTo>
                  <a:pt x="178790" y="0"/>
                </a:lnTo>
                <a:lnTo>
                  <a:pt x="169037" y="1003"/>
                </a:lnTo>
                <a:lnTo>
                  <a:pt x="159321" y="5715"/>
                </a:lnTo>
                <a:lnTo>
                  <a:pt x="15913" y="75311"/>
                </a:lnTo>
                <a:lnTo>
                  <a:pt x="6184" y="80022"/>
                </a:lnTo>
                <a:lnTo>
                  <a:pt x="0" y="86753"/>
                </a:lnTo>
                <a:lnTo>
                  <a:pt x="2082" y="90335"/>
                </a:lnTo>
                <a:lnTo>
                  <a:pt x="32918" y="143217"/>
                </a:lnTo>
                <a:lnTo>
                  <a:pt x="35013" y="146799"/>
                </a:lnTo>
                <a:lnTo>
                  <a:pt x="44754" y="145796"/>
                </a:lnTo>
                <a:lnTo>
                  <a:pt x="54673" y="1409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3494170" y="6323154"/>
            <a:ext cx="216992" cy="146799"/>
          </a:xfrm>
          <a:custGeom>
            <a:avLst/>
            <a:gdLst/>
            <a:ahLst/>
            <a:cxnLst/>
            <a:rect l="l" t="t" r="r" b="b"/>
            <a:pathLst>
              <a:path w="216992" h="146799">
                <a:moveTo>
                  <a:pt x="54673" y="140982"/>
                </a:moveTo>
                <a:lnTo>
                  <a:pt x="44754" y="145796"/>
                </a:lnTo>
                <a:lnTo>
                  <a:pt x="35013" y="146799"/>
                </a:lnTo>
                <a:lnTo>
                  <a:pt x="32918" y="143217"/>
                </a:lnTo>
                <a:lnTo>
                  <a:pt x="2082" y="90335"/>
                </a:lnTo>
                <a:lnTo>
                  <a:pt x="0" y="86753"/>
                </a:lnTo>
                <a:lnTo>
                  <a:pt x="6184" y="80022"/>
                </a:lnTo>
                <a:lnTo>
                  <a:pt x="15913" y="75311"/>
                </a:lnTo>
                <a:lnTo>
                  <a:pt x="159321" y="5715"/>
                </a:lnTo>
                <a:lnTo>
                  <a:pt x="169037" y="1003"/>
                </a:lnTo>
                <a:lnTo>
                  <a:pt x="178790" y="0"/>
                </a:lnTo>
                <a:lnTo>
                  <a:pt x="181063" y="3492"/>
                </a:lnTo>
                <a:lnTo>
                  <a:pt x="214706" y="55003"/>
                </a:lnTo>
                <a:lnTo>
                  <a:pt x="216992" y="58496"/>
                </a:lnTo>
                <a:lnTo>
                  <a:pt x="210794" y="65227"/>
                </a:lnTo>
                <a:lnTo>
                  <a:pt x="200875" y="70040"/>
                </a:lnTo>
                <a:lnTo>
                  <a:pt x="54673" y="14098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3001043" y="5817274"/>
            <a:ext cx="182410" cy="133083"/>
          </a:xfrm>
          <a:custGeom>
            <a:avLst/>
            <a:gdLst/>
            <a:ahLst/>
            <a:cxnLst/>
            <a:rect l="l" t="t" r="r" b="b"/>
            <a:pathLst>
              <a:path w="182410" h="133083">
                <a:moveTo>
                  <a:pt x="131165" y="4140"/>
                </a:moveTo>
                <a:lnTo>
                  <a:pt x="12966" y="61480"/>
                </a:lnTo>
                <a:lnTo>
                  <a:pt x="4965" y="65379"/>
                </a:lnTo>
                <a:lnTo>
                  <a:pt x="0" y="71513"/>
                </a:lnTo>
                <a:lnTo>
                  <a:pt x="1892" y="75209"/>
                </a:lnTo>
                <a:lnTo>
                  <a:pt x="29946" y="129413"/>
                </a:lnTo>
                <a:lnTo>
                  <a:pt x="31838" y="133083"/>
                </a:lnTo>
                <a:lnTo>
                  <a:pt x="40030" y="132842"/>
                </a:lnTo>
                <a:lnTo>
                  <a:pt x="48247" y="128854"/>
                </a:lnTo>
                <a:lnTo>
                  <a:pt x="169240" y="70142"/>
                </a:lnTo>
                <a:lnTo>
                  <a:pt x="177457" y="66167"/>
                </a:lnTo>
                <a:lnTo>
                  <a:pt x="182410" y="60032"/>
                </a:lnTo>
                <a:lnTo>
                  <a:pt x="180327" y="56451"/>
                </a:lnTo>
                <a:lnTo>
                  <a:pt x="149491" y="3594"/>
                </a:lnTo>
                <a:lnTo>
                  <a:pt x="147383" y="0"/>
                </a:lnTo>
                <a:lnTo>
                  <a:pt x="139192" y="241"/>
                </a:lnTo>
                <a:lnTo>
                  <a:pt x="131165" y="41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3001043" y="5817274"/>
            <a:ext cx="182410" cy="133083"/>
          </a:xfrm>
          <a:custGeom>
            <a:avLst/>
            <a:gdLst/>
            <a:ahLst/>
            <a:cxnLst/>
            <a:rect l="l" t="t" r="r" b="b"/>
            <a:pathLst>
              <a:path w="182410" h="133083">
                <a:moveTo>
                  <a:pt x="48247" y="128854"/>
                </a:moveTo>
                <a:lnTo>
                  <a:pt x="40030" y="132842"/>
                </a:lnTo>
                <a:lnTo>
                  <a:pt x="31838" y="133083"/>
                </a:lnTo>
                <a:lnTo>
                  <a:pt x="29946" y="129413"/>
                </a:lnTo>
                <a:lnTo>
                  <a:pt x="1892" y="75209"/>
                </a:lnTo>
                <a:lnTo>
                  <a:pt x="0" y="71513"/>
                </a:lnTo>
                <a:lnTo>
                  <a:pt x="4965" y="65379"/>
                </a:lnTo>
                <a:lnTo>
                  <a:pt x="12966" y="61480"/>
                </a:lnTo>
                <a:lnTo>
                  <a:pt x="131165" y="4140"/>
                </a:lnTo>
                <a:lnTo>
                  <a:pt x="139192" y="241"/>
                </a:lnTo>
                <a:lnTo>
                  <a:pt x="147383" y="0"/>
                </a:lnTo>
                <a:lnTo>
                  <a:pt x="149491" y="3594"/>
                </a:lnTo>
                <a:lnTo>
                  <a:pt x="180327" y="56451"/>
                </a:lnTo>
                <a:lnTo>
                  <a:pt x="182410" y="60032"/>
                </a:lnTo>
                <a:lnTo>
                  <a:pt x="177457" y="66167"/>
                </a:lnTo>
                <a:lnTo>
                  <a:pt x="169240" y="70142"/>
                </a:lnTo>
                <a:lnTo>
                  <a:pt x="48247" y="1288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3035968" y="5883113"/>
            <a:ext cx="185902" cy="134797"/>
          </a:xfrm>
          <a:custGeom>
            <a:avLst/>
            <a:gdLst/>
            <a:ahLst/>
            <a:cxnLst/>
            <a:rect l="l" t="t" r="r" b="b"/>
            <a:pathLst>
              <a:path w="185902" h="134797">
                <a:moveTo>
                  <a:pt x="134315" y="4305"/>
                </a:moveTo>
                <a:lnTo>
                  <a:pt x="13322" y="63017"/>
                </a:lnTo>
                <a:lnTo>
                  <a:pt x="5105" y="67005"/>
                </a:lnTo>
                <a:lnTo>
                  <a:pt x="0" y="73215"/>
                </a:lnTo>
                <a:lnTo>
                  <a:pt x="1905" y="76898"/>
                </a:lnTo>
                <a:lnTo>
                  <a:pt x="29933" y="131127"/>
                </a:lnTo>
                <a:lnTo>
                  <a:pt x="31838" y="134797"/>
                </a:lnTo>
                <a:lnTo>
                  <a:pt x="40182" y="134467"/>
                </a:lnTo>
                <a:lnTo>
                  <a:pt x="48590" y="130390"/>
                </a:lnTo>
                <a:lnTo>
                  <a:pt x="172389" y="70319"/>
                </a:lnTo>
                <a:lnTo>
                  <a:pt x="180797" y="66255"/>
                </a:lnTo>
                <a:lnTo>
                  <a:pt x="185902" y="60045"/>
                </a:lnTo>
                <a:lnTo>
                  <a:pt x="183807" y="56451"/>
                </a:lnTo>
                <a:lnTo>
                  <a:pt x="152958" y="3594"/>
                </a:lnTo>
                <a:lnTo>
                  <a:pt x="150876" y="0"/>
                </a:lnTo>
                <a:lnTo>
                  <a:pt x="142532" y="317"/>
                </a:lnTo>
                <a:lnTo>
                  <a:pt x="134315" y="43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3035968" y="5883113"/>
            <a:ext cx="185902" cy="134797"/>
          </a:xfrm>
          <a:custGeom>
            <a:avLst/>
            <a:gdLst/>
            <a:ahLst/>
            <a:cxnLst/>
            <a:rect l="l" t="t" r="r" b="b"/>
            <a:pathLst>
              <a:path w="185902" h="134797">
                <a:moveTo>
                  <a:pt x="48590" y="130390"/>
                </a:moveTo>
                <a:lnTo>
                  <a:pt x="40182" y="134467"/>
                </a:lnTo>
                <a:lnTo>
                  <a:pt x="31838" y="134797"/>
                </a:lnTo>
                <a:lnTo>
                  <a:pt x="29933" y="131127"/>
                </a:lnTo>
                <a:lnTo>
                  <a:pt x="1905" y="76898"/>
                </a:lnTo>
                <a:lnTo>
                  <a:pt x="0" y="73215"/>
                </a:lnTo>
                <a:lnTo>
                  <a:pt x="5105" y="67005"/>
                </a:lnTo>
                <a:lnTo>
                  <a:pt x="13322" y="63017"/>
                </a:lnTo>
                <a:lnTo>
                  <a:pt x="134315" y="4305"/>
                </a:lnTo>
                <a:lnTo>
                  <a:pt x="142532" y="317"/>
                </a:lnTo>
                <a:lnTo>
                  <a:pt x="150876" y="0"/>
                </a:lnTo>
                <a:lnTo>
                  <a:pt x="152958" y="3594"/>
                </a:lnTo>
                <a:lnTo>
                  <a:pt x="183807" y="56451"/>
                </a:lnTo>
                <a:lnTo>
                  <a:pt x="185902" y="60045"/>
                </a:lnTo>
                <a:lnTo>
                  <a:pt x="180797" y="66255"/>
                </a:lnTo>
                <a:lnTo>
                  <a:pt x="172389" y="70319"/>
                </a:lnTo>
                <a:lnTo>
                  <a:pt x="48590" y="1303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3070898" y="5948959"/>
            <a:ext cx="189395" cy="136486"/>
          </a:xfrm>
          <a:custGeom>
            <a:avLst/>
            <a:gdLst/>
            <a:ahLst/>
            <a:cxnLst/>
            <a:rect l="l" t="t" r="r" b="b"/>
            <a:pathLst>
              <a:path w="189395" h="136486">
                <a:moveTo>
                  <a:pt x="137464" y="4483"/>
                </a:moveTo>
                <a:lnTo>
                  <a:pt x="13665" y="64541"/>
                </a:lnTo>
                <a:lnTo>
                  <a:pt x="5257" y="68618"/>
                </a:lnTo>
                <a:lnTo>
                  <a:pt x="0" y="74904"/>
                </a:lnTo>
                <a:lnTo>
                  <a:pt x="1892" y="78574"/>
                </a:lnTo>
                <a:lnTo>
                  <a:pt x="29946" y="132816"/>
                </a:lnTo>
                <a:lnTo>
                  <a:pt x="31851" y="136486"/>
                </a:lnTo>
                <a:lnTo>
                  <a:pt x="40335" y="136080"/>
                </a:lnTo>
                <a:lnTo>
                  <a:pt x="48933" y="131927"/>
                </a:lnTo>
                <a:lnTo>
                  <a:pt x="175526" y="70484"/>
                </a:lnTo>
                <a:lnTo>
                  <a:pt x="184111" y="66332"/>
                </a:lnTo>
                <a:lnTo>
                  <a:pt x="189395" y="60045"/>
                </a:lnTo>
                <a:lnTo>
                  <a:pt x="187299" y="56464"/>
                </a:lnTo>
                <a:lnTo>
                  <a:pt x="156464" y="3581"/>
                </a:lnTo>
                <a:lnTo>
                  <a:pt x="154355" y="0"/>
                </a:lnTo>
                <a:lnTo>
                  <a:pt x="145859" y="419"/>
                </a:lnTo>
                <a:lnTo>
                  <a:pt x="137464" y="44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3070898" y="5948959"/>
            <a:ext cx="189395" cy="136486"/>
          </a:xfrm>
          <a:custGeom>
            <a:avLst/>
            <a:gdLst/>
            <a:ahLst/>
            <a:cxnLst/>
            <a:rect l="l" t="t" r="r" b="b"/>
            <a:pathLst>
              <a:path w="189395" h="136486">
                <a:moveTo>
                  <a:pt x="48933" y="131927"/>
                </a:moveTo>
                <a:lnTo>
                  <a:pt x="40335" y="136080"/>
                </a:lnTo>
                <a:lnTo>
                  <a:pt x="31851" y="136486"/>
                </a:lnTo>
                <a:lnTo>
                  <a:pt x="29946" y="132816"/>
                </a:lnTo>
                <a:lnTo>
                  <a:pt x="1892" y="78574"/>
                </a:lnTo>
                <a:lnTo>
                  <a:pt x="0" y="74904"/>
                </a:lnTo>
                <a:lnTo>
                  <a:pt x="5257" y="68618"/>
                </a:lnTo>
                <a:lnTo>
                  <a:pt x="13665" y="64541"/>
                </a:lnTo>
                <a:lnTo>
                  <a:pt x="137464" y="4483"/>
                </a:lnTo>
                <a:lnTo>
                  <a:pt x="145859" y="419"/>
                </a:lnTo>
                <a:lnTo>
                  <a:pt x="154355" y="0"/>
                </a:lnTo>
                <a:lnTo>
                  <a:pt x="156464" y="3581"/>
                </a:lnTo>
                <a:lnTo>
                  <a:pt x="187299" y="56464"/>
                </a:lnTo>
                <a:lnTo>
                  <a:pt x="189395" y="60045"/>
                </a:lnTo>
                <a:lnTo>
                  <a:pt x="184111" y="66332"/>
                </a:lnTo>
                <a:lnTo>
                  <a:pt x="175526" y="70484"/>
                </a:lnTo>
                <a:lnTo>
                  <a:pt x="48933" y="1319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3105822" y="6014817"/>
            <a:ext cx="192874" cy="138176"/>
          </a:xfrm>
          <a:custGeom>
            <a:avLst/>
            <a:gdLst/>
            <a:ahLst/>
            <a:cxnLst/>
            <a:rect l="l" t="t" r="r" b="b"/>
            <a:pathLst>
              <a:path w="192874" h="138175">
                <a:moveTo>
                  <a:pt x="140601" y="4635"/>
                </a:moveTo>
                <a:lnTo>
                  <a:pt x="14008" y="66065"/>
                </a:lnTo>
                <a:lnTo>
                  <a:pt x="5410" y="70218"/>
                </a:lnTo>
                <a:lnTo>
                  <a:pt x="0" y="76593"/>
                </a:lnTo>
                <a:lnTo>
                  <a:pt x="1905" y="80263"/>
                </a:lnTo>
                <a:lnTo>
                  <a:pt x="29933" y="134492"/>
                </a:lnTo>
                <a:lnTo>
                  <a:pt x="31838" y="138175"/>
                </a:lnTo>
                <a:lnTo>
                  <a:pt x="40500" y="137693"/>
                </a:lnTo>
                <a:lnTo>
                  <a:pt x="49276" y="133438"/>
                </a:lnTo>
                <a:lnTo>
                  <a:pt x="178676" y="70650"/>
                </a:lnTo>
                <a:lnTo>
                  <a:pt x="187452" y="66395"/>
                </a:lnTo>
                <a:lnTo>
                  <a:pt x="192874" y="60032"/>
                </a:lnTo>
                <a:lnTo>
                  <a:pt x="190792" y="56438"/>
                </a:lnTo>
                <a:lnTo>
                  <a:pt x="159943" y="3581"/>
                </a:lnTo>
                <a:lnTo>
                  <a:pt x="157848" y="0"/>
                </a:lnTo>
                <a:lnTo>
                  <a:pt x="149186" y="469"/>
                </a:lnTo>
                <a:lnTo>
                  <a:pt x="140601" y="46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3105822" y="6014817"/>
            <a:ext cx="192874" cy="138176"/>
          </a:xfrm>
          <a:custGeom>
            <a:avLst/>
            <a:gdLst/>
            <a:ahLst/>
            <a:cxnLst/>
            <a:rect l="l" t="t" r="r" b="b"/>
            <a:pathLst>
              <a:path w="192874" h="138175">
                <a:moveTo>
                  <a:pt x="49276" y="133438"/>
                </a:moveTo>
                <a:lnTo>
                  <a:pt x="40500" y="137693"/>
                </a:lnTo>
                <a:lnTo>
                  <a:pt x="31838" y="138175"/>
                </a:lnTo>
                <a:lnTo>
                  <a:pt x="29933" y="134492"/>
                </a:lnTo>
                <a:lnTo>
                  <a:pt x="1905" y="80263"/>
                </a:lnTo>
                <a:lnTo>
                  <a:pt x="0" y="76593"/>
                </a:lnTo>
                <a:lnTo>
                  <a:pt x="5410" y="70218"/>
                </a:lnTo>
                <a:lnTo>
                  <a:pt x="14008" y="66065"/>
                </a:lnTo>
                <a:lnTo>
                  <a:pt x="140601" y="4635"/>
                </a:lnTo>
                <a:lnTo>
                  <a:pt x="149186" y="469"/>
                </a:lnTo>
                <a:lnTo>
                  <a:pt x="157848" y="0"/>
                </a:lnTo>
                <a:lnTo>
                  <a:pt x="159943" y="3581"/>
                </a:lnTo>
                <a:lnTo>
                  <a:pt x="190792" y="56438"/>
                </a:lnTo>
                <a:lnTo>
                  <a:pt x="192874" y="60032"/>
                </a:lnTo>
                <a:lnTo>
                  <a:pt x="187452" y="66395"/>
                </a:lnTo>
                <a:lnTo>
                  <a:pt x="178676" y="70650"/>
                </a:lnTo>
                <a:lnTo>
                  <a:pt x="49276" y="13343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3140757" y="6080670"/>
            <a:ext cx="196354" cy="139865"/>
          </a:xfrm>
          <a:custGeom>
            <a:avLst/>
            <a:gdLst/>
            <a:ahLst/>
            <a:cxnLst/>
            <a:rect l="l" t="t" r="r" b="b"/>
            <a:pathLst>
              <a:path w="196354" h="139865">
                <a:moveTo>
                  <a:pt x="143738" y="4800"/>
                </a:moveTo>
                <a:lnTo>
                  <a:pt x="14338" y="67589"/>
                </a:lnTo>
                <a:lnTo>
                  <a:pt x="5562" y="71843"/>
                </a:lnTo>
                <a:lnTo>
                  <a:pt x="0" y="78270"/>
                </a:lnTo>
                <a:lnTo>
                  <a:pt x="1892" y="81965"/>
                </a:lnTo>
                <a:lnTo>
                  <a:pt x="29921" y="136182"/>
                </a:lnTo>
                <a:lnTo>
                  <a:pt x="31838" y="139865"/>
                </a:lnTo>
                <a:lnTo>
                  <a:pt x="40652" y="139318"/>
                </a:lnTo>
                <a:lnTo>
                  <a:pt x="49618" y="134962"/>
                </a:lnTo>
                <a:lnTo>
                  <a:pt x="181825" y="70815"/>
                </a:lnTo>
                <a:lnTo>
                  <a:pt x="190779" y="66471"/>
                </a:lnTo>
                <a:lnTo>
                  <a:pt x="196354" y="60032"/>
                </a:lnTo>
                <a:lnTo>
                  <a:pt x="194259" y="56451"/>
                </a:lnTo>
                <a:lnTo>
                  <a:pt x="163423" y="3581"/>
                </a:lnTo>
                <a:lnTo>
                  <a:pt x="161340" y="0"/>
                </a:lnTo>
                <a:lnTo>
                  <a:pt x="152514" y="546"/>
                </a:lnTo>
                <a:lnTo>
                  <a:pt x="143738" y="48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3140757" y="6080670"/>
            <a:ext cx="196354" cy="139865"/>
          </a:xfrm>
          <a:custGeom>
            <a:avLst/>
            <a:gdLst/>
            <a:ahLst/>
            <a:cxnLst/>
            <a:rect l="l" t="t" r="r" b="b"/>
            <a:pathLst>
              <a:path w="196354" h="139865">
                <a:moveTo>
                  <a:pt x="49618" y="134962"/>
                </a:moveTo>
                <a:lnTo>
                  <a:pt x="40652" y="139318"/>
                </a:lnTo>
                <a:lnTo>
                  <a:pt x="31838" y="139865"/>
                </a:lnTo>
                <a:lnTo>
                  <a:pt x="29921" y="136182"/>
                </a:lnTo>
                <a:lnTo>
                  <a:pt x="1892" y="81965"/>
                </a:lnTo>
                <a:lnTo>
                  <a:pt x="0" y="78270"/>
                </a:lnTo>
                <a:lnTo>
                  <a:pt x="5562" y="71843"/>
                </a:lnTo>
                <a:lnTo>
                  <a:pt x="14338" y="67589"/>
                </a:lnTo>
                <a:lnTo>
                  <a:pt x="143738" y="4800"/>
                </a:lnTo>
                <a:lnTo>
                  <a:pt x="152514" y="546"/>
                </a:lnTo>
                <a:lnTo>
                  <a:pt x="161340" y="0"/>
                </a:lnTo>
                <a:lnTo>
                  <a:pt x="163423" y="3581"/>
                </a:lnTo>
                <a:lnTo>
                  <a:pt x="194259" y="56451"/>
                </a:lnTo>
                <a:lnTo>
                  <a:pt x="196354" y="60032"/>
                </a:lnTo>
                <a:lnTo>
                  <a:pt x="190779" y="66471"/>
                </a:lnTo>
                <a:lnTo>
                  <a:pt x="181825" y="70815"/>
                </a:lnTo>
                <a:lnTo>
                  <a:pt x="49618" y="1349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3175663" y="6146521"/>
            <a:ext cx="199872" cy="141541"/>
          </a:xfrm>
          <a:custGeom>
            <a:avLst/>
            <a:gdLst/>
            <a:ahLst/>
            <a:cxnLst/>
            <a:rect l="l" t="t" r="r" b="b"/>
            <a:pathLst>
              <a:path w="199872" h="141541">
                <a:moveTo>
                  <a:pt x="49987" y="136474"/>
                </a:moveTo>
                <a:lnTo>
                  <a:pt x="184975" y="70980"/>
                </a:lnTo>
                <a:lnTo>
                  <a:pt x="194132" y="66535"/>
                </a:lnTo>
                <a:lnTo>
                  <a:pt x="199872" y="60020"/>
                </a:lnTo>
                <a:lnTo>
                  <a:pt x="197777" y="56451"/>
                </a:lnTo>
                <a:lnTo>
                  <a:pt x="166941" y="3581"/>
                </a:lnTo>
                <a:lnTo>
                  <a:pt x="164833" y="0"/>
                </a:lnTo>
                <a:lnTo>
                  <a:pt x="155879" y="622"/>
                </a:lnTo>
                <a:lnTo>
                  <a:pt x="146913" y="4965"/>
                </a:lnTo>
                <a:lnTo>
                  <a:pt x="14719" y="69113"/>
                </a:lnTo>
                <a:lnTo>
                  <a:pt x="5740" y="73469"/>
                </a:lnTo>
                <a:lnTo>
                  <a:pt x="0" y="79971"/>
                </a:lnTo>
                <a:lnTo>
                  <a:pt x="1904" y="83654"/>
                </a:lnTo>
                <a:lnTo>
                  <a:pt x="29959" y="137871"/>
                </a:lnTo>
                <a:lnTo>
                  <a:pt x="31851" y="141541"/>
                </a:lnTo>
                <a:lnTo>
                  <a:pt x="40817" y="140944"/>
                </a:lnTo>
                <a:lnTo>
                  <a:pt x="49987" y="1364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3175663" y="6146521"/>
            <a:ext cx="199872" cy="141541"/>
          </a:xfrm>
          <a:custGeom>
            <a:avLst/>
            <a:gdLst/>
            <a:ahLst/>
            <a:cxnLst/>
            <a:rect l="l" t="t" r="r" b="b"/>
            <a:pathLst>
              <a:path w="199872" h="141541">
                <a:moveTo>
                  <a:pt x="49987" y="136474"/>
                </a:moveTo>
                <a:lnTo>
                  <a:pt x="40817" y="140944"/>
                </a:lnTo>
                <a:lnTo>
                  <a:pt x="31851" y="141541"/>
                </a:lnTo>
                <a:lnTo>
                  <a:pt x="29959" y="137871"/>
                </a:lnTo>
                <a:lnTo>
                  <a:pt x="1904" y="83654"/>
                </a:lnTo>
                <a:lnTo>
                  <a:pt x="0" y="79971"/>
                </a:lnTo>
                <a:lnTo>
                  <a:pt x="5740" y="73469"/>
                </a:lnTo>
                <a:lnTo>
                  <a:pt x="14719" y="69113"/>
                </a:lnTo>
                <a:lnTo>
                  <a:pt x="146913" y="4965"/>
                </a:lnTo>
                <a:lnTo>
                  <a:pt x="155879" y="622"/>
                </a:lnTo>
                <a:lnTo>
                  <a:pt x="164833" y="0"/>
                </a:lnTo>
                <a:lnTo>
                  <a:pt x="166941" y="3581"/>
                </a:lnTo>
                <a:lnTo>
                  <a:pt x="197777" y="56451"/>
                </a:lnTo>
                <a:lnTo>
                  <a:pt x="199872" y="60020"/>
                </a:lnTo>
                <a:lnTo>
                  <a:pt x="194132" y="66535"/>
                </a:lnTo>
                <a:lnTo>
                  <a:pt x="184975" y="70980"/>
                </a:lnTo>
                <a:lnTo>
                  <a:pt x="49987" y="1364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3210599" y="6212355"/>
            <a:ext cx="203339" cy="143243"/>
          </a:xfrm>
          <a:custGeom>
            <a:avLst/>
            <a:gdLst/>
            <a:ahLst/>
            <a:cxnLst/>
            <a:rect l="l" t="t" r="r" b="b"/>
            <a:pathLst>
              <a:path w="203339" h="143243">
                <a:moveTo>
                  <a:pt x="150050" y="5143"/>
                </a:moveTo>
                <a:lnTo>
                  <a:pt x="15049" y="70637"/>
                </a:lnTo>
                <a:lnTo>
                  <a:pt x="5880" y="75107"/>
                </a:lnTo>
                <a:lnTo>
                  <a:pt x="0" y="81686"/>
                </a:lnTo>
                <a:lnTo>
                  <a:pt x="1892" y="85369"/>
                </a:lnTo>
                <a:lnTo>
                  <a:pt x="29933" y="139572"/>
                </a:lnTo>
                <a:lnTo>
                  <a:pt x="31851" y="143243"/>
                </a:lnTo>
                <a:lnTo>
                  <a:pt x="40970" y="142557"/>
                </a:lnTo>
                <a:lnTo>
                  <a:pt x="50317" y="138023"/>
                </a:lnTo>
                <a:lnTo>
                  <a:pt x="188112" y="71158"/>
                </a:lnTo>
                <a:lnTo>
                  <a:pt x="197459" y="66624"/>
                </a:lnTo>
                <a:lnTo>
                  <a:pt x="203339" y="60045"/>
                </a:lnTo>
                <a:lnTo>
                  <a:pt x="201244" y="56451"/>
                </a:lnTo>
                <a:lnTo>
                  <a:pt x="170408" y="3594"/>
                </a:lnTo>
                <a:lnTo>
                  <a:pt x="168313" y="0"/>
                </a:lnTo>
                <a:lnTo>
                  <a:pt x="159194" y="698"/>
                </a:lnTo>
                <a:lnTo>
                  <a:pt x="150050" y="51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3210599" y="6212355"/>
            <a:ext cx="203339" cy="143243"/>
          </a:xfrm>
          <a:custGeom>
            <a:avLst/>
            <a:gdLst/>
            <a:ahLst/>
            <a:cxnLst/>
            <a:rect l="l" t="t" r="r" b="b"/>
            <a:pathLst>
              <a:path w="203339" h="143243">
                <a:moveTo>
                  <a:pt x="50317" y="138023"/>
                </a:moveTo>
                <a:lnTo>
                  <a:pt x="40970" y="142557"/>
                </a:lnTo>
                <a:lnTo>
                  <a:pt x="31851" y="143243"/>
                </a:lnTo>
                <a:lnTo>
                  <a:pt x="29933" y="139572"/>
                </a:lnTo>
                <a:lnTo>
                  <a:pt x="1892" y="85369"/>
                </a:lnTo>
                <a:lnTo>
                  <a:pt x="0" y="81686"/>
                </a:lnTo>
                <a:lnTo>
                  <a:pt x="5880" y="75107"/>
                </a:lnTo>
                <a:lnTo>
                  <a:pt x="15049" y="70637"/>
                </a:lnTo>
                <a:lnTo>
                  <a:pt x="150050" y="5143"/>
                </a:lnTo>
                <a:lnTo>
                  <a:pt x="159194" y="698"/>
                </a:lnTo>
                <a:lnTo>
                  <a:pt x="168313" y="0"/>
                </a:lnTo>
                <a:lnTo>
                  <a:pt x="170408" y="3594"/>
                </a:lnTo>
                <a:lnTo>
                  <a:pt x="201244" y="56451"/>
                </a:lnTo>
                <a:lnTo>
                  <a:pt x="203339" y="60045"/>
                </a:lnTo>
                <a:lnTo>
                  <a:pt x="197459" y="66624"/>
                </a:lnTo>
                <a:lnTo>
                  <a:pt x="188112" y="71158"/>
                </a:lnTo>
                <a:lnTo>
                  <a:pt x="50317" y="13802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3245533" y="6278219"/>
            <a:ext cx="206819" cy="144932"/>
          </a:xfrm>
          <a:custGeom>
            <a:avLst/>
            <a:gdLst/>
            <a:ahLst/>
            <a:cxnLst/>
            <a:rect l="l" t="t" r="r" b="b"/>
            <a:pathLst>
              <a:path w="206819" h="144932">
                <a:moveTo>
                  <a:pt x="50647" y="139534"/>
                </a:moveTo>
                <a:lnTo>
                  <a:pt x="191261" y="71310"/>
                </a:lnTo>
                <a:lnTo>
                  <a:pt x="200786" y="66674"/>
                </a:lnTo>
                <a:lnTo>
                  <a:pt x="206819" y="60020"/>
                </a:lnTo>
                <a:lnTo>
                  <a:pt x="204749" y="56451"/>
                </a:lnTo>
                <a:lnTo>
                  <a:pt x="173901" y="3581"/>
                </a:lnTo>
                <a:lnTo>
                  <a:pt x="171792" y="0"/>
                </a:lnTo>
                <a:lnTo>
                  <a:pt x="162521" y="749"/>
                </a:lnTo>
                <a:lnTo>
                  <a:pt x="153187" y="5295"/>
                </a:lnTo>
                <a:lnTo>
                  <a:pt x="15379" y="72161"/>
                </a:lnTo>
                <a:lnTo>
                  <a:pt x="6032" y="76695"/>
                </a:lnTo>
                <a:lnTo>
                  <a:pt x="0" y="83362"/>
                </a:lnTo>
                <a:lnTo>
                  <a:pt x="1904" y="87033"/>
                </a:lnTo>
                <a:lnTo>
                  <a:pt x="29933" y="141249"/>
                </a:lnTo>
                <a:lnTo>
                  <a:pt x="31838" y="144932"/>
                </a:lnTo>
                <a:lnTo>
                  <a:pt x="41122" y="144157"/>
                </a:lnTo>
                <a:lnTo>
                  <a:pt x="50647" y="1395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3245533" y="6278219"/>
            <a:ext cx="206819" cy="144932"/>
          </a:xfrm>
          <a:custGeom>
            <a:avLst/>
            <a:gdLst/>
            <a:ahLst/>
            <a:cxnLst/>
            <a:rect l="l" t="t" r="r" b="b"/>
            <a:pathLst>
              <a:path w="206819" h="144932">
                <a:moveTo>
                  <a:pt x="50647" y="139534"/>
                </a:moveTo>
                <a:lnTo>
                  <a:pt x="41122" y="144157"/>
                </a:lnTo>
                <a:lnTo>
                  <a:pt x="31838" y="144932"/>
                </a:lnTo>
                <a:lnTo>
                  <a:pt x="29933" y="141249"/>
                </a:lnTo>
                <a:lnTo>
                  <a:pt x="1904" y="87033"/>
                </a:lnTo>
                <a:lnTo>
                  <a:pt x="0" y="83362"/>
                </a:lnTo>
                <a:lnTo>
                  <a:pt x="6032" y="76695"/>
                </a:lnTo>
                <a:lnTo>
                  <a:pt x="15379" y="72161"/>
                </a:lnTo>
                <a:lnTo>
                  <a:pt x="153187" y="5295"/>
                </a:lnTo>
                <a:lnTo>
                  <a:pt x="162521" y="749"/>
                </a:lnTo>
                <a:lnTo>
                  <a:pt x="171792" y="0"/>
                </a:lnTo>
                <a:lnTo>
                  <a:pt x="173901" y="3581"/>
                </a:lnTo>
                <a:lnTo>
                  <a:pt x="204749" y="56451"/>
                </a:lnTo>
                <a:lnTo>
                  <a:pt x="206819" y="60020"/>
                </a:lnTo>
                <a:lnTo>
                  <a:pt x="200786" y="66674"/>
                </a:lnTo>
                <a:lnTo>
                  <a:pt x="191261" y="71310"/>
                </a:lnTo>
                <a:lnTo>
                  <a:pt x="50647" y="13953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3280464" y="6344058"/>
            <a:ext cx="210312" cy="146634"/>
          </a:xfrm>
          <a:custGeom>
            <a:avLst/>
            <a:gdLst/>
            <a:ahLst/>
            <a:cxnLst/>
            <a:rect l="l" t="t" r="r" b="b"/>
            <a:pathLst>
              <a:path w="210312" h="146634">
                <a:moveTo>
                  <a:pt x="156324" y="5461"/>
                </a:moveTo>
                <a:lnTo>
                  <a:pt x="15709" y="73698"/>
                </a:lnTo>
                <a:lnTo>
                  <a:pt x="6184" y="78320"/>
                </a:lnTo>
                <a:lnTo>
                  <a:pt x="0" y="85051"/>
                </a:lnTo>
                <a:lnTo>
                  <a:pt x="1879" y="88734"/>
                </a:lnTo>
                <a:lnTo>
                  <a:pt x="29933" y="142963"/>
                </a:lnTo>
                <a:lnTo>
                  <a:pt x="31826" y="146634"/>
                </a:lnTo>
                <a:lnTo>
                  <a:pt x="41275" y="145783"/>
                </a:lnTo>
                <a:lnTo>
                  <a:pt x="50990" y="141071"/>
                </a:lnTo>
                <a:lnTo>
                  <a:pt x="194398" y="71488"/>
                </a:lnTo>
                <a:lnTo>
                  <a:pt x="204114" y="66776"/>
                </a:lnTo>
                <a:lnTo>
                  <a:pt x="210312" y="60020"/>
                </a:lnTo>
                <a:lnTo>
                  <a:pt x="208216" y="56451"/>
                </a:lnTo>
                <a:lnTo>
                  <a:pt x="177380" y="3568"/>
                </a:lnTo>
                <a:lnTo>
                  <a:pt x="175298" y="0"/>
                </a:lnTo>
                <a:lnTo>
                  <a:pt x="165849" y="838"/>
                </a:lnTo>
                <a:lnTo>
                  <a:pt x="156324" y="54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3280464" y="6344058"/>
            <a:ext cx="210312" cy="146634"/>
          </a:xfrm>
          <a:custGeom>
            <a:avLst/>
            <a:gdLst/>
            <a:ahLst/>
            <a:cxnLst/>
            <a:rect l="l" t="t" r="r" b="b"/>
            <a:pathLst>
              <a:path w="210312" h="146634">
                <a:moveTo>
                  <a:pt x="50990" y="141071"/>
                </a:moveTo>
                <a:lnTo>
                  <a:pt x="41275" y="145783"/>
                </a:lnTo>
                <a:lnTo>
                  <a:pt x="31826" y="146634"/>
                </a:lnTo>
                <a:lnTo>
                  <a:pt x="29933" y="142963"/>
                </a:lnTo>
                <a:lnTo>
                  <a:pt x="1879" y="88734"/>
                </a:lnTo>
                <a:lnTo>
                  <a:pt x="0" y="85051"/>
                </a:lnTo>
                <a:lnTo>
                  <a:pt x="6184" y="78320"/>
                </a:lnTo>
                <a:lnTo>
                  <a:pt x="15709" y="73698"/>
                </a:lnTo>
                <a:lnTo>
                  <a:pt x="156324" y="5461"/>
                </a:lnTo>
                <a:lnTo>
                  <a:pt x="165849" y="838"/>
                </a:lnTo>
                <a:lnTo>
                  <a:pt x="175298" y="0"/>
                </a:lnTo>
                <a:lnTo>
                  <a:pt x="177380" y="3568"/>
                </a:lnTo>
                <a:lnTo>
                  <a:pt x="208216" y="56451"/>
                </a:lnTo>
                <a:lnTo>
                  <a:pt x="210312" y="60020"/>
                </a:lnTo>
                <a:lnTo>
                  <a:pt x="204114" y="66776"/>
                </a:lnTo>
                <a:lnTo>
                  <a:pt x="194398" y="71488"/>
                </a:lnTo>
                <a:lnTo>
                  <a:pt x="50990" y="1410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3315388" y="6409911"/>
            <a:ext cx="213791" cy="148323"/>
          </a:xfrm>
          <a:custGeom>
            <a:avLst/>
            <a:gdLst/>
            <a:ahLst/>
            <a:cxnLst/>
            <a:rect l="l" t="t" r="r" b="b"/>
            <a:pathLst>
              <a:path w="213791" h="148323">
                <a:moveTo>
                  <a:pt x="51346" y="142595"/>
                </a:moveTo>
                <a:lnTo>
                  <a:pt x="197535" y="71653"/>
                </a:lnTo>
                <a:lnTo>
                  <a:pt x="207454" y="66840"/>
                </a:lnTo>
                <a:lnTo>
                  <a:pt x="213791" y="60045"/>
                </a:lnTo>
                <a:lnTo>
                  <a:pt x="211696" y="56464"/>
                </a:lnTo>
                <a:lnTo>
                  <a:pt x="180860" y="3568"/>
                </a:lnTo>
                <a:lnTo>
                  <a:pt x="178777" y="0"/>
                </a:lnTo>
                <a:lnTo>
                  <a:pt x="169189" y="927"/>
                </a:lnTo>
                <a:lnTo>
                  <a:pt x="159473" y="5638"/>
                </a:lnTo>
                <a:lnTo>
                  <a:pt x="16065" y="75222"/>
                </a:lnTo>
                <a:lnTo>
                  <a:pt x="6350" y="79933"/>
                </a:lnTo>
                <a:lnTo>
                  <a:pt x="0" y="86753"/>
                </a:lnTo>
                <a:lnTo>
                  <a:pt x="1892" y="90436"/>
                </a:lnTo>
                <a:lnTo>
                  <a:pt x="29933" y="144653"/>
                </a:lnTo>
                <a:lnTo>
                  <a:pt x="31838" y="148323"/>
                </a:lnTo>
                <a:lnTo>
                  <a:pt x="41427" y="147408"/>
                </a:lnTo>
                <a:lnTo>
                  <a:pt x="51346" y="1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3315388" y="6409911"/>
            <a:ext cx="213791" cy="148323"/>
          </a:xfrm>
          <a:custGeom>
            <a:avLst/>
            <a:gdLst/>
            <a:ahLst/>
            <a:cxnLst/>
            <a:rect l="l" t="t" r="r" b="b"/>
            <a:pathLst>
              <a:path w="213791" h="148323">
                <a:moveTo>
                  <a:pt x="51346" y="142595"/>
                </a:moveTo>
                <a:lnTo>
                  <a:pt x="41427" y="147408"/>
                </a:lnTo>
                <a:lnTo>
                  <a:pt x="31838" y="148323"/>
                </a:lnTo>
                <a:lnTo>
                  <a:pt x="29933" y="144653"/>
                </a:lnTo>
                <a:lnTo>
                  <a:pt x="1892" y="90436"/>
                </a:lnTo>
                <a:lnTo>
                  <a:pt x="0" y="86753"/>
                </a:lnTo>
                <a:lnTo>
                  <a:pt x="6350" y="79933"/>
                </a:lnTo>
                <a:lnTo>
                  <a:pt x="16065" y="75222"/>
                </a:lnTo>
                <a:lnTo>
                  <a:pt x="159473" y="5638"/>
                </a:lnTo>
                <a:lnTo>
                  <a:pt x="169189" y="927"/>
                </a:lnTo>
                <a:lnTo>
                  <a:pt x="178777" y="0"/>
                </a:lnTo>
                <a:lnTo>
                  <a:pt x="180860" y="3568"/>
                </a:lnTo>
                <a:lnTo>
                  <a:pt x="211696" y="56464"/>
                </a:lnTo>
                <a:lnTo>
                  <a:pt x="213791" y="60045"/>
                </a:lnTo>
                <a:lnTo>
                  <a:pt x="207454" y="66840"/>
                </a:lnTo>
                <a:lnTo>
                  <a:pt x="197535" y="71653"/>
                </a:lnTo>
                <a:lnTo>
                  <a:pt x="51346" y="1425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2853650" y="5888784"/>
            <a:ext cx="179235" cy="134632"/>
          </a:xfrm>
          <a:custGeom>
            <a:avLst/>
            <a:gdLst/>
            <a:ahLst/>
            <a:cxnLst/>
            <a:rect l="l" t="t" r="r" b="b"/>
            <a:pathLst>
              <a:path w="179235" h="134632">
                <a:moveTo>
                  <a:pt x="165912" y="71767"/>
                </a:moveTo>
                <a:lnTo>
                  <a:pt x="174117" y="67792"/>
                </a:lnTo>
                <a:lnTo>
                  <a:pt x="179235" y="61569"/>
                </a:lnTo>
                <a:lnTo>
                  <a:pt x="177342" y="57899"/>
                </a:lnTo>
                <a:lnTo>
                  <a:pt x="149288" y="3695"/>
                </a:lnTo>
                <a:lnTo>
                  <a:pt x="147396" y="0"/>
                </a:lnTo>
                <a:lnTo>
                  <a:pt x="139344" y="177"/>
                </a:lnTo>
                <a:lnTo>
                  <a:pt x="131330" y="4063"/>
                </a:lnTo>
                <a:lnTo>
                  <a:pt x="47214" y="44874"/>
                </a:lnTo>
                <a:lnTo>
                  <a:pt x="47214" y="129360"/>
                </a:lnTo>
                <a:lnTo>
                  <a:pt x="165912" y="717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2853650" y="5888784"/>
            <a:ext cx="179235" cy="134632"/>
          </a:xfrm>
          <a:custGeom>
            <a:avLst/>
            <a:gdLst/>
            <a:ahLst/>
            <a:cxnLst/>
            <a:rect l="l" t="t" r="r" b="b"/>
            <a:pathLst>
              <a:path w="179235" h="134632">
                <a:moveTo>
                  <a:pt x="131330" y="4063"/>
                </a:moveTo>
                <a:lnTo>
                  <a:pt x="47214" y="44874"/>
                </a:lnTo>
              </a:path>
              <a:path w="179235" h="134632">
                <a:moveTo>
                  <a:pt x="47214" y="44875"/>
                </a:moveTo>
                <a:lnTo>
                  <a:pt x="131330" y="4063"/>
                </a:lnTo>
              </a:path>
              <a:path w="179235" h="134632">
                <a:moveTo>
                  <a:pt x="174117" y="67792"/>
                </a:moveTo>
                <a:lnTo>
                  <a:pt x="179235" y="61569"/>
                </a:lnTo>
                <a:lnTo>
                  <a:pt x="177342" y="57899"/>
                </a:lnTo>
                <a:lnTo>
                  <a:pt x="149288" y="3695"/>
                </a:lnTo>
                <a:lnTo>
                  <a:pt x="147396" y="0"/>
                </a:lnTo>
                <a:lnTo>
                  <a:pt x="139344" y="177"/>
                </a:lnTo>
                <a:lnTo>
                  <a:pt x="131330" y="4063"/>
                </a:lnTo>
              </a:path>
              <a:path w="179235" h="134632">
                <a:moveTo>
                  <a:pt x="165912" y="71767"/>
                </a:moveTo>
                <a:lnTo>
                  <a:pt x="174117" y="67792"/>
                </a:lnTo>
              </a:path>
              <a:path w="179235" h="134632">
                <a:moveTo>
                  <a:pt x="165912" y="71767"/>
                </a:moveTo>
                <a:lnTo>
                  <a:pt x="47214" y="129360"/>
                </a:lnTo>
              </a:path>
              <a:path w="179235" h="134632">
                <a:moveTo>
                  <a:pt x="47214" y="129360"/>
                </a:moveTo>
                <a:lnTo>
                  <a:pt x="165912" y="7176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2885080" y="5956326"/>
            <a:ext cx="182714" cy="136334"/>
          </a:xfrm>
          <a:custGeom>
            <a:avLst/>
            <a:gdLst/>
            <a:ahLst/>
            <a:cxnLst/>
            <a:rect l="l" t="t" r="r" b="b"/>
            <a:pathLst>
              <a:path w="182714" h="136334">
                <a:moveTo>
                  <a:pt x="36868" y="136080"/>
                </a:moveTo>
                <a:lnTo>
                  <a:pt x="45262" y="132003"/>
                </a:lnTo>
                <a:lnTo>
                  <a:pt x="169062" y="71932"/>
                </a:lnTo>
                <a:lnTo>
                  <a:pt x="177457" y="67868"/>
                </a:lnTo>
                <a:lnTo>
                  <a:pt x="182714" y="61582"/>
                </a:lnTo>
                <a:lnTo>
                  <a:pt x="180822" y="57912"/>
                </a:lnTo>
                <a:lnTo>
                  <a:pt x="152781" y="3683"/>
                </a:lnTo>
                <a:lnTo>
                  <a:pt x="150888" y="0"/>
                </a:lnTo>
                <a:lnTo>
                  <a:pt x="142684" y="254"/>
                </a:lnTo>
                <a:lnTo>
                  <a:pt x="134480" y="4229"/>
                </a:lnTo>
                <a:lnTo>
                  <a:pt x="15783" y="61820"/>
                </a:lnTo>
                <a:lnTo>
                  <a:pt x="15783" y="107938"/>
                </a:lnTo>
                <a:lnTo>
                  <a:pt x="26962" y="132562"/>
                </a:lnTo>
                <a:lnTo>
                  <a:pt x="28663" y="136334"/>
                </a:lnTo>
                <a:lnTo>
                  <a:pt x="36868" y="1360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2885080" y="5956326"/>
            <a:ext cx="182714" cy="136334"/>
          </a:xfrm>
          <a:custGeom>
            <a:avLst/>
            <a:gdLst/>
            <a:ahLst/>
            <a:cxnLst/>
            <a:rect l="l" t="t" r="r" b="b"/>
            <a:pathLst>
              <a:path w="182714" h="136334">
                <a:moveTo>
                  <a:pt x="36868" y="136080"/>
                </a:moveTo>
                <a:lnTo>
                  <a:pt x="45262" y="132003"/>
                </a:lnTo>
              </a:path>
              <a:path w="182714" h="136334">
                <a:moveTo>
                  <a:pt x="15783" y="107938"/>
                </a:moveTo>
                <a:lnTo>
                  <a:pt x="26962" y="132562"/>
                </a:lnTo>
                <a:lnTo>
                  <a:pt x="28663" y="136334"/>
                </a:lnTo>
                <a:lnTo>
                  <a:pt x="36868" y="136080"/>
                </a:lnTo>
              </a:path>
              <a:path w="182714" h="136334">
                <a:moveTo>
                  <a:pt x="134480" y="4229"/>
                </a:moveTo>
                <a:lnTo>
                  <a:pt x="15783" y="61820"/>
                </a:lnTo>
              </a:path>
              <a:path w="182714" h="136334">
                <a:moveTo>
                  <a:pt x="15783" y="61822"/>
                </a:moveTo>
                <a:lnTo>
                  <a:pt x="134480" y="4229"/>
                </a:lnTo>
              </a:path>
              <a:path w="182714" h="136334">
                <a:moveTo>
                  <a:pt x="169062" y="71932"/>
                </a:moveTo>
                <a:lnTo>
                  <a:pt x="177457" y="67868"/>
                </a:lnTo>
                <a:lnTo>
                  <a:pt x="182714" y="61582"/>
                </a:lnTo>
                <a:lnTo>
                  <a:pt x="180822" y="57912"/>
                </a:lnTo>
                <a:lnTo>
                  <a:pt x="152781" y="3683"/>
                </a:lnTo>
                <a:lnTo>
                  <a:pt x="150888" y="0"/>
                </a:lnTo>
                <a:lnTo>
                  <a:pt x="142684" y="254"/>
                </a:lnTo>
                <a:lnTo>
                  <a:pt x="134480" y="4229"/>
                </a:lnTo>
              </a:path>
              <a:path w="182714" h="136334">
                <a:moveTo>
                  <a:pt x="45262" y="132003"/>
                </a:moveTo>
                <a:lnTo>
                  <a:pt x="169062" y="7193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2916515" y="6023857"/>
            <a:ext cx="186232" cy="138036"/>
          </a:xfrm>
          <a:custGeom>
            <a:avLst/>
            <a:gdLst/>
            <a:ahLst/>
            <a:cxnLst/>
            <a:rect l="l" t="t" r="r" b="b"/>
            <a:pathLst>
              <a:path w="186232" h="138036">
                <a:moveTo>
                  <a:pt x="45605" y="133553"/>
                </a:moveTo>
                <a:lnTo>
                  <a:pt x="172199" y="72110"/>
                </a:lnTo>
                <a:lnTo>
                  <a:pt x="180797" y="67932"/>
                </a:lnTo>
                <a:lnTo>
                  <a:pt x="186232" y="61595"/>
                </a:lnTo>
                <a:lnTo>
                  <a:pt x="184327" y="57912"/>
                </a:lnTo>
                <a:lnTo>
                  <a:pt x="156273" y="3683"/>
                </a:lnTo>
                <a:lnTo>
                  <a:pt x="154381" y="0"/>
                </a:lnTo>
                <a:lnTo>
                  <a:pt x="146024" y="330"/>
                </a:lnTo>
                <a:lnTo>
                  <a:pt x="137629" y="4406"/>
                </a:lnTo>
                <a:lnTo>
                  <a:pt x="13830" y="64477"/>
                </a:lnTo>
                <a:lnTo>
                  <a:pt x="5422" y="68554"/>
                </a:lnTo>
                <a:lnTo>
                  <a:pt x="0" y="74917"/>
                </a:lnTo>
                <a:lnTo>
                  <a:pt x="1714" y="78689"/>
                </a:lnTo>
                <a:lnTo>
                  <a:pt x="26962" y="134277"/>
                </a:lnTo>
                <a:lnTo>
                  <a:pt x="28676" y="138036"/>
                </a:lnTo>
                <a:lnTo>
                  <a:pt x="37020" y="137706"/>
                </a:lnTo>
                <a:lnTo>
                  <a:pt x="45605" y="1335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2916515" y="6023857"/>
            <a:ext cx="186232" cy="138036"/>
          </a:xfrm>
          <a:custGeom>
            <a:avLst/>
            <a:gdLst/>
            <a:ahLst/>
            <a:cxnLst/>
            <a:rect l="l" t="t" r="r" b="b"/>
            <a:pathLst>
              <a:path w="186232" h="138036">
                <a:moveTo>
                  <a:pt x="45605" y="133553"/>
                </a:moveTo>
                <a:lnTo>
                  <a:pt x="37020" y="137706"/>
                </a:lnTo>
                <a:lnTo>
                  <a:pt x="28676" y="138036"/>
                </a:lnTo>
                <a:lnTo>
                  <a:pt x="26962" y="134277"/>
                </a:lnTo>
                <a:lnTo>
                  <a:pt x="1714" y="78689"/>
                </a:lnTo>
                <a:lnTo>
                  <a:pt x="0" y="74917"/>
                </a:lnTo>
                <a:lnTo>
                  <a:pt x="5422" y="68554"/>
                </a:lnTo>
                <a:lnTo>
                  <a:pt x="13830" y="64477"/>
                </a:lnTo>
                <a:lnTo>
                  <a:pt x="137629" y="4406"/>
                </a:lnTo>
                <a:lnTo>
                  <a:pt x="146024" y="330"/>
                </a:lnTo>
                <a:lnTo>
                  <a:pt x="154381" y="0"/>
                </a:lnTo>
                <a:lnTo>
                  <a:pt x="156273" y="3683"/>
                </a:lnTo>
                <a:lnTo>
                  <a:pt x="184327" y="57912"/>
                </a:lnTo>
                <a:lnTo>
                  <a:pt x="186232" y="61595"/>
                </a:lnTo>
                <a:lnTo>
                  <a:pt x="180797" y="67932"/>
                </a:lnTo>
                <a:lnTo>
                  <a:pt x="172199" y="72110"/>
                </a:lnTo>
                <a:lnTo>
                  <a:pt x="45605" y="1335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2947965" y="6091412"/>
            <a:ext cx="189687" cy="139725"/>
          </a:xfrm>
          <a:custGeom>
            <a:avLst/>
            <a:gdLst/>
            <a:ahLst/>
            <a:cxnLst/>
            <a:rect l="l" t="t" r="r" b="b"/>
            <a:pathLst>
              <a:path w="189687" h="139725">
                <a:moveTo>
                  <a:pt x="140754" y="4559"/>
                </a:moveTo>
                <a:lnTo>
                  <a:pt x="14160" y="66001"/>
                </a:lnTo>
                <a:lnTo>
                  <a:pt x="5575" y="70154"/>
                </a:lnTo>
                <a:lnTo>
                  <a:pt x="0" y="76580"/>
                </a:lnTo>
                <a:lnTo>
                  <a:pt x="1701" y="80378"/>
                </a:lnTo>
                <a:lnTo>
                  <a:pt x="26962" y="135940"/>
                </a:lnTo>
                <a:lnTo>
                  <a:pt x="28663" y="139725"/>
                </a:lnTo>
                <a:lnTo>
                  <a:pt x="37160" y="139306"/>
                </a:lnTo>
                <a:lnTo>
                  <a:pt x="45948" y="135051"/>
                </a:lnTo>
                <a:lnTo>
                  <a:pt x="175336" y="72262"/>
                </a:lnTo>
                <a:lnTo>
                  <a:pt x="184124" y="68008"/>
                </a:lnTo>
                <a:lnTo>
                  <a:pt x="189687" y="61582"/>
                </a:lnTo>
                <a:lnTo>
                  <a:pt x="187794" y="57899"/>
                </a:lnTo>
                <a:lnTo>
                  <a:pt x="159766" y="3670"/>
                </a:lnTo>
                <a:lnTo>
                  <a:pt x="157861" y="0"/>
                </a:lnTo>
                <a:lnTo>
                  <a:pt x="149352" y="380"/>
                </a:lnTo>
                <a:lnTo>
                  <a:pt x="140754" y="45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2947965" y="6091412"/>
            <a:ext cx="189687" cy="139725"/>
          </a:xfrm>
          <a:custGeom>
            <a:avLst/>
            <a:gdLst/>
            <a:ahLst/>
            <a:cxnLst/>
            <a:rect l="l" t="t" r="r" b="b"/>
            <a:pathLst>
              <a:path w="189687" h="139725">
                <a:moveTo>
                  <a:pt x="45948" y="135051"/>
                </a:moveTo>
                <a:lnTo>
                  <a:pt x="37160" y="139306"/>
                </a:lnTo>
                <a:lnTo>
                  <a:pt x="28663" y="139725"/>
                </a:lnTo>
                <a:lnTo>
                  <a:pt x="26962" y="135940"/>
                </a:lnTo>
                <a:lnTo>
                  <a:pt x="1701" y="80378"/>
                </a:lnTo>
                <a:lnTo>
                  <a:pt x="0" y="76580"/>
                </a:lnTo>
                <a:lnTo>
                  <a:pt x="5575" y="70154"/>
                </a:lnTo>
                <a:lnTo>
                  <a:pt x="14160" y="66001"/>
                </a:lnTo>
                <a:lnTo>
                  <a:pt x="140754" y="4559"/>
                </a:lnTo>
                <a:lnTo>
                  <a:pt x="149352" y="380"/>
                </a:lnTo>
                <a:lnTo>
                  <a:pt x="157861" y="0"/>
                </a:lnTo>
                <a:lnTo>
                  <a:pt x="159766" y="3670"/>
                </a:lnTo>
                <a:lnTo>
                  <a:pt x="187794" y="57899"/>
                </a:lnTo>
                <a:lnTo>
                  <a:pt x="189687" y="61582"/>
                </a:lnTo>
                <a:lnTo>
                  <a:pt x="184124" y="68008"/>
                </a:lnTo>
                <a:lnTo>
                  <a:pt x="175336" y="72262"/>
                </a:lnTo>
                <a:lnTo>
                  <a:pt x="45948" y="1350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2979397" y="6158944"/>
            <a:ext cx="193205" cy="141427"/>
          </a:xfrm>
          <a:custGeom>
            <a:avLst/>
            <a:gdLst/>
            <a:ahLst/>
            <a:cxnLst/>
            <a:rect l="l" t="t" r="r" b="b"/>
            <a:pathLst>
              <a:path w="193205" h="141427">
                <a:moveTo>
                  <a:pt x="143916" y="4737"/>
                </a:moveTo>
                <a:lnTo>
                  <a:pt x="14516" y="67525"/>
                </a:lnTo>
                <a:lnTo>
                  <a:pt x="5740" y="71780"/>
                </a:lnTo>
                <a:lnTo>
                  <a:pt x="0" y="78308"/>
                </a:lnTo>
                <a:lnTo>
                  <a:pt x="1714" y="82054"/>
                </a:lnTo>
                <a:lnTo>
                  <a:pt x="26949" y="137655"/>
                </a:lnTo>
                <a:lnTo>
                  <a:pt x="28663" y="141427"/>
                </a:lnTo>
                <a:lnTo>
                  <a:pt x="37325" y="140944"/>
                </a:lnTo>
                <a:lnTo>
                  <a:pt x="46291" y="136601"/>
                </a:lnTo>
                <a:lnTo>
                  <a:pt x="178498" y="72440"/>
                </a:lnTo>
                <a:lnTo>
                  <a:pt x="187464" y="68097"/>
                </a:lnTo>
                <a:lnTo>
                  <a:pt x="193205" y="61594"/>
                </a:lnTo>
                <a:lnTo>
                  <a:pt x="191287" y="57911"/>
                </a:lnTo>
                <a:lnTo>
                  <a:pt x="163245" y="3682"/>
                </a:lnTo>
                <a:lnTo>
                  <a:pt x="161353" y="0"/>
                </a:lnTo>
                <a:lnTo>
                  <a:pt x="152692" y="469"/>
                </a:lnTo>
                <a:lnTo>
                  <a:pt x="143916" y="47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2979397" y="6158944"/>
            <a:ext cx="193205" cy="141427"/>
          </a:xfrm>
          <a:custGeom>
            <a:avLst/>
            <a:gdLst/>
            <a:ahLst/>
            <a:cxnLst/>
            <a:rect l="l" t="t" r="r" b="b"/>
            <a:pathLst>
              <a:path w="193205" h="141427">
                <a:moveTo>
                  <a:pt x="46291" y="136601"/>
                </a:moveTo>
                <a:lnTo>
                  <a:pt x="37325" y="140944"/>
                </a:lnTo>
                <a:lnTo>
                  <a:pt x="28663" y="141427"/>
                </a:lnTo>
                <a:lnTo>
                  <a:pt x="26949" y="137655"/>
                </a:lnTo>
                <a:lnTo>
                  <a:pt x="1714" y="82054"/>
                </a:lnTo>
                <a:lnTo>
                  <a:pt x="0" y="78308"/>
                </a:lnTo>
                <a:lnTo>
                  <a:pt x="5740" y="71780"/>
                </a:lnTo>
                <a:lnTo>
                  <a:pt x="14516" y="67525"/>
                </a:lnTo>
                <a:lnTo>
                  <a:pt x="143916" y="4737"/>
                </a:lnTo>
                <a:lnTo>
                  <a:pt x="152692" y="469"/>
                </a:lnTo>
                <a:lnTo>
                  <a:pt x="161353" y="0"/>
                </a:lnTo>
                <a:lnTo>
                  <a:pt x="163245" y="3682"/>
                </a:lnTo>
                <a:lnTo>
                  <a:pt x="191287" y="57911"/>
                </a:lnTo>
                <a:lnTo>
                  <a:pt x="193205" y="61594"/>
                </a:lnTo>
                <a:lnTo>
                  <a:pt x="187464" y="68097"/>
                </a:lnTo>
                <a:lnTo>
                  <a:pt x="178498" y="72440"/>
                </a:lnTo>
                <a:lnTo>
                  <a:pt x="46291" y="1366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3010842" y="6226487"/>
            <a:ext cx="196672" cy="143103"/>
          </a:xfrm>
          <a:custGeom>
            <a:avLst/>
            <a:gdLst/>
            <a:ahLst/>
            <a:cxnLst/>
            <a:rect l="l" t="t" r="r" b="b"/>
            <a:pathLst>
              <a:path w="196672" h="143103">
                <a:moveTo>
                  <a:pt x="46621" y="138125"/>
                </a:moveTo>
                <a:lnTo>
                  <a:pt x="181635" y="72618"/>
                </a:lnTo>
                <a:lnTo>
                  <a:pt x="190779" y="68173"/>
                </a:lnTo>
                <a:lnTo>
                  <a:pt x="196672" y="61569"/>
                </a:lnTo>
                <a:lnTo>
                  <a:pt x="194779" y="57912"/>
                </a:lnTo>
                <a:lnTo>
                  <a:pt x="166725" y="3695"/>
                </a:lnTo>
                <a:lnTo>
                  <a:pt x="164820" y="0"/>
                </a:lnTo>
                <a:lnTo>
                  <a:pt x="156006" y="558"/>
                </a:lnTo>
                <a:lnTo>
                  <a:pt x="147053" y="4902"/>
                </a:lnTo>
                <a:lnTo>
                  <a:pt x="14846" y="69062"/>
                </a:lnTo>
                <a:lnTo>
                  <a:pt x="5880" y="73406"/>
                </a:lnTo>
                <a:lnTo>
                  <a:pt x="0" y="79984"/>
                </a:lnTo>
                <a:lnTo>
                  <a:pt x="1714" y="83769"/>
                </a:lnTo>
                <a:lnTo>
                  <a:pt x="26962" y="139344"/>
                </a:lnTo>
                <a:lnTo>
                  <a:pt x="28663" y="143103"/>
                </a:lnTo>
                <a:lnTo>
                  <a:pt x="37477" y="142557"/>
                </a:lnTo>
                <a:lnTo>
                  <a:pt x="46621" y="1381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3010842" y="6226487"/>
            <a:ext cx="196672" cy="143103"/>
          </a:xfrm>
          <a:custGeom>
            <a:avLst/>
            <a:gdLst/>
            <a:ahLst/>
            <a:cxnLst/>
            <a:rect l="l" t="t" r="r" b="b"/>
            <a:pathLst>
              <a:path w="196672" h="143103">
                <a:moveTo>
                  <a:pt x="46621" y="138125"/>
                </a:moveTo>
                <a:lnTo>
                  <a:pt x="37477" y="142557"/>
                </a:lnTo>
                <a:lnTo>
                  <a:pt x="28663" y="143103"/>
                </a:lnTo>
                <a:lnTo>
                  <a:pt x="26962" y="139344"/>
                </a:lnTo>
                <a:lnTo>
                  <a:pt x="1714" y="83769"/>
                </a:lnTo>
                <a:lnTo>
                  <a:pt x="0" y="79984"/>
                </a:lnTo>
                <a:lnTo>
                  <a:pt x="5880" y="73406"/>
                </a:lnTo>
                <a:lnTo>
                  <a:pt x="14846" y="69062"/>
                </a:lnTo>
                <a:lnTo>
                  <a:pt x="147053" y="4902"/>
                </a:lnTo>
                <a:lnTo>
                  <a:pt x="156006" y="558"/>
                </a:lnTo>
                <a:lnTo>
                  <a:pt x="164820" y="0"/>
                </a:lnTo>
                <a:lnTo>
                  <a:pt x="166725" y="3695"/>
                </a:lnTo>
                <a:lnTo>
                  <a:pt x="194779" y="57912"/>
                </a:lnTo>
                <a:lnTo>
                  <a:pt x="196672" y="61569"/>
                </a:lnTo>
                <a:lnTo>
                  <a:pt x="190779" y="68173"/>
                </a:lnTo>
                <a:lnTo>
                  <a:pt x="181635" y="72618"/>
                </a:lnTo>
                <a:lnTo>
                  <a:pt x="46621" y="1381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3042281" y="6294039"/>
            <a:ext cx="200164" cy="144780"/>
          </a:xfrm>
          <a:custGeom>
            <a:avLst/>
            <a:gdLst/>
            <a:ahLst/>
            <a:cxnLst/>
            <a:rect l="l" t="t" r="r" b="b"/>
            <a:pathLst>
              <a:path w="200164" h="144779">
                <a:moveTo>
                  <a:pt x="150202" y="5067"/>
                </a:moveTo>
                <a:lnTo>
                  <a:pt x="15176" y="70573"/>
                </a:lnTo>
                <a:lnTo>
                  <a:pt x="6032" y="75006"/>
                </a:lnTo>
                <a:lnTo>
                  <a:pt x="0" y="81661"/>
                </a:lnTo>
                <a:lnTo>
                  <a:pt x="1701" y="85445"/>
                </a:lnTo>
                <a:lnTo>
                  <a:pt x="26949" y="141008"/>
                </a:lnTo>
                <a:lnTo>
                  <a:pt x="28663" y="144780"/>
                </a:lnTo>
                <a:lnTo>
                  <a:pt x="37617" y="144157"/>
                </a:lnTo>
                <a:lnTo>
                  <a:pt x="46977" y="139623"/>
                </a:lnTo>
                <a:lnTo>
                  <a:pt x="184772" y="72758"/>
                </a:lnTo>
                <a:lnTo>
                  <a:pt x="194119" y="68224"/>
                </a:lnTo>
                <a:lnTo>
                  <a:pt x="200164" y="61569"/>
                </a:lnTo>
                <a:lnTo>
                  <a:pt x="198246" y="57886"/>
                </a:lnTo>
                <a:lnTo>
                  <a:pt x="170218" y="3682"/>
                </a:lnTo>
                <a:lnTo>
                  <a:pt x="168313" y="0"/>
                </a:lnTo>
                <a:lnTo>
                  <a:pt x="159346" y="622"/>
                </a:lnTo>
                <a:lnTo>
                  <a:pt x="150202" y="50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3042281" y="6294039"/>
            <a:ext cx="200164" cy="144780"/>
          </a:xfrm>
          <a:custGeom>
            <a:avLst/>
            <a:gdLst/>
            <a:ahLst/>
            <a:cxnLst/>
            <a:rect l="l" t="t" r="r" b="b"/>
            <a:pathLst>
              <a:path w="200164" h="144779">
                <a:moveTo>
                  <a:pt x="46977" y="139623"/>
                </a:moveTo>
                <a:lnTo>
                  <a:pt x="37617" y="144157"/>
                </a:lnTo>
                <a:lnTo>
                  <a:pt x="28663" y="144780"/>
                </a:lnTo>
                <a:lnTo>
                  <a:pt x="26949" y="141008"/>
                </a:lnTo>
                <a:lnTo>
                  <a:pt x="1701" y="85445"/>
                </a:lnTo>
                <a:lnTo>
                  <a:pt x="0" y="81661"/>
                </a:lnTo>
                <a:lnTo>
                  <a:pt x="6032" y="75006"/>
                </a:lnTo>
                <a:lnTo>
                  <a:pt x="15176" y="70573"/>
                </a:lnTo>
                <a:lnTo>
                  <a:pt x="150202" y="5067"/>
                </a:lnTo>
                <a:lnTo>
                  <a:pt x="159346" y="622"/>
                </a:lnTo>
                <a:lnTo>
                  <a:pt x="168313" y="0"/>
                </a:lnTo>
                <a:lnTo>
                  <a:pt x="170218" y="3682"/>
                </a:lnTo>
                <a:lnTo>
                  <a:pt x="198246" y="57886"/>
                </a:lnTo>
                <a:lnTo>
                  <a:pt x="200164" y="61569"/>
                </a:lnTo>
                <a:lnTo>
                  <a:pt x="194119" y="68224"/>
                </a:lnTo>
                <a:lnTo>
                  <a:pt x="184772" y="72758"/>
                </a:lnTo>
                <a:lnTo>
                  <a:pt x="46977" y="13962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3073714" y="6361583"/>
            <a:ext cx="203657" cy="146481"/>
          </a:xfrm>
          <a:custGeom>
            <a:avLst/>
            <a:gdLst/>
            <a:ahLst/>
            <a:cxnLst/>
            <a:rect l="l" t="t" r="r" b="b"/>
            <a:pathLst>
              <a:path w="203657" h="146481">
                <a:moveTo>
                  <a:pt x="47320" y="141147"/>
                </a:moveTo>
                <a:lnTo>
                  <a:pt x="187934" y="72923"/>
                </a:lnTo>
                <a:lnTo>
                  <a:pt x="197459" y="68300"/>
                </a:lnTo>
                <a:lnTo>
                  <a:pt x="203657" y="61569"/>
                </a:lnTo>
                <a:lnTo>
                  <a:pt x="201752" y="57886"/>
                </a:lnTo>
                <a:lnTo>
                  <a:pt x="173723" y="3670"/>
                </a:lnTo>
                <a:lnTo>
                  <a:pt x="171818" y="0"/>
                </a:lnTo>
                <a:lnTo>
                  <a:pt x="162699" y="685"/>
                </a:lnTo>
                <a:lnTo>
                  <a:pt x="153339" y="5207"/>
                </a:lnTo>
                <a:lnTo>
                  <a:pt x="15544" y="72085"/>
                </a:lnTo>
                <a:lnTo>
                  <a:pt x="6184" y="76619"/>
                </a:lnTo>
                <a:lnTo>
                  <a:pt x="0" y="83362"/>
                </a:lnTo>
                <a:lnTo>
                  <a:pt x="1727" y="87122"/>
                </a:lnTo>
                <a:lnTo>
                  <a:pt x="26949" y="142709"/>
                </a:lnTo>
                <a:lnTo>
                  <a:pt x="28663" y="146481"/>
                </a:lnTo>
                <a:lnTo>
                  <a:pt x="37782" y="145783"/>
                </a:lnTo>
                <a:lnTo>
                  <a:pt x="47320" y="1411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3073714" y="6361583"/>
            <a:ext cx="203657" cy="146481"/>
          </a:xfrm>
          <a:custGeom>
            <a:avLst/>
            <a:gdLst/>
            <a:ahLst/>
            <a:cxnLst/>
            <a:rect l="l" t="t" r="r" b="b"/>
            <a:pathLst>
              <a:path w="203657" h="146481">
                <a:moveTo>
                  <a:pt x="47320" y="141147"/>
                </a:moveTo>
                <a:lnTo>
                  <a:pt x="37782" y="145783"/>
                </a:lnTo>
                <a:lnTo>
                  <a:pt x="28663" y="146481"/>
                </a:lnTo>
                <a:lnTo>
                  <a:pt x="26949" y="142709"/>
                </a:lnTo>
                <a:lnTo>
                  <a:pt x="1727" y="87122"/>
                </a:lnTo>
                <a:lnTo>
                  <a:pt x="0" y="83362"/>
                </a:lnTo>
                <a:lnTo>
                  <a:pt x="6184" y="76619"/>
                </a:lnTo>
                <a:lnTo>
                  <a:pt x="15544" y="72085"/>
                </a:lnTo>
                <a:lnTo>
                  <a:pt x="153339" y="5207"/>
                </a:lnTo>
                <a:lnTo>
                  <a:pt x="162699" y="685"/>
                </a:lnTo>
                <a:lnTo>
                  <a:pt x="171818" y="0"/>
                </a:lnTo>
                <a:lnTo>
                  <a:pt x="173723" y="3670"/>
                </a:lnTo>
                <a:lnTo>
                  <a:pt x="201752" y="57886"/>
                </a:lnTo>
                <a:lnTo>
                  <a:pt x="203657" y="61569"/>
                </a:lnTo>
                <a:lnTo>
                  <a:pt x="197459" y="68300"/>
                </a:lnTo>
                <a:lnTo>
                  <a:pt x="187934" y="72923"/>
                </a:lnTo>
                <a:lnTo>
                  <a:pt x="47320" y="1411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3105156" y="6429113"/>
            <a:ext cx="207137" cy="148170"/>
          </a:xfrm>
          <a:custGeom>
            <a:avLst/>
            <a:gdLst/>
            <a:ahLst/>
            <a:cxnLst/>
            <a:rect l="l" t="t" r="r" b="b"/>
            <a:pathLst>
              <a:path w="207137" h="148170">
                <a:moveTo>
                  <a:pt x="47663" y="142697"/>
                </a:moveTo>
                <a:lnTo>
                  <a:pt x="191071" y="73113"/>
                </a:lnTo>
                <a:lnTo>
                  <a:pt x="200799" y="68389"/>
                </a:lnTo>
                <a:lnTo>
                  <a:pt x="207137" y="61582"/>
                </a:lnTo>
                <a:lnTo>
                  <a:pt x="205244" y="57899"/>
                </a:lnTo>
                <a:lnTo>
                  <a:pt x="177190" y="3683"/>
                </a:lnTo>
                <a:lnTo>
                  <a:pt x="175310" y="0"/>
                </a:lnTo>
                <a:lnTo>
                  <a:pt x="166014" y="762"/>
                </a:lnTo>
                <a:lnTo>
                  <a:pt x="156502" y="5397"/>
                </a:lnTo>
                <a:lnTo>
                  <a:pt x="15875" y="73621"/>
                </a:lnTo>
                <a:lnTo>
                  <a:pt x="6337" y="78244"/>
                </a:lnTo>
                <a:lnTo>
                  <a:pt x="0" y="85064"/>
                </a:lnTo>
                <a:lnTo>
                  <a:pt x="1714" y="88836"/>
                </a:lnTo>
                <a:lnTo>
                  <a:pt x="26949" y="144411"/>
                </a:lnTo>
                <a:lnTo>
                  <a:pt x="28676" y="148170"/>
                </a:lnTo>
                <a:lnTo>
                  <a:pt x="37947" y="147408"/>
                </a:lnTo>
                <a:lnTo>
                  <a:pt x="47663" y="1426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3105156" y="6429113"/>
            <a:ext cx="207137" cy="148170"/>
          </a:xfrm>
          <a:custGeom>
            <a:avLst/>
            <a:gdLst/>
            <a:ahLst/>
            <a:cxnLst/>
            <a:rect l="l" t="t" r="r" b="b"/>
            <a:pathLst>
              <a:path w="207137" h="148170">
                <a:moveTo>
                  <a:pt x="47663" y="142697"/>
                </a:moveTo>
                <a:lnTo>
                  <a:pt x="37947" y="147408"/>
                </a:lnTo>
                <a:lnTo>
                  <a:pt x="28676" y="148170"/>
                </a:lnTo>
                <a:lnTo>
                  <a:pt x="26949" y="144411"/>
                </a:lnTo>
                <a:lnTo>
                  <a:pt x="1714" y="88836"/>
                </a:lnTo>
                <a:lnTo>
                  <a:pt x="0" y="85064"/>
                </a:lnTo>
                <a:lnTo>
                  <a:pt x="6337" y="78244"/>
                </a:lnTo>
                <a:lnTo>
                  <a:pt x="15875" y="73621"/>
                </a:lnTo>
                <a:lnTo>
                  <a:pt x="156502" y="5397"/>
                </a:lnTo>
                <a:lnTo>
                  <a:pt x="166014" y="762"/>
                </a:lnTo>
                <a:lnTo>
                  <a:pt x="175310" y="0"/>
                </a:lnTo>
                <a:lnTo>
                  <a:pt x="177190" y="3683"/>
                </a:lnTo>
                <a:lnTo>
                  <a:pt x="205244" y="57899"/>
                </a:lnTo>
                <a:lnTo>
                  <a:pt x="207137" y="61582"/>
                </a:lnTo>
                <a:lnTo>
                  <a:pt x="200799" y="68389"/>
                </a:lnTo>
                <a:lnTo>
                  <a:pt x="191071" y="73113"/>
                </a:lnTo>
                <a:lnTo>
                  <a:pt x="47663" y="1426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3136597" y="6496668"/>
            <a:ext cx="210629" cy="149860"/>
          </a:xfrm>
          <a:custGeom>
            <a:avLst/>
            <a:gdLst/>
            <a:ahLst/>
            <a:cxnLst/>
            <a:rect l="l" t="t" r="r" b="b"/>
            <a:pathLst>
              <a:path w="210629" h="149859">
                <a:moveTo>
                  <a:pt x="48006" y="144208"/>
                </a:moveTo>
                <a:lnTo>
                  <a:pt x="194208" y="73266"/>
                </a:lnTo>
                <a:lnTo>
                  <a:pt x="204127" y="68453"/>
                </a:lnTo>
                <a:lnTo>
                  <a:pt x="210629" y="61569"/>
                </a:lnTo>
                <a:lnTo>
                  <a:pt x="208724" y="57899"/>
                </a:lnTo>
                <a:lnTo>
                  <a:pt x="180682" y="3670"/>
                </a:lnTo>
                <a:lnTo>
                  <a:pt x="178790" y="0"/>
                </a:lnTo>
                <a:lnTo>
                  <a:pt x="169354" y="838"/>
                </a:lnTo>
                <a:lnTo>
                  <a:pt x="159639" y="5549"/>
                </a:lnTo>
                <a:lnTo>
                  <a:pt x="16217" y="75145"/>
                </a:lnTo>
                <a:lnTo>
                  <a:pt x="6515" y="79857"/>
                </a:lnTo>
                <a:lnTo>
                  <a:pt x="0" y="86753"/>
                </a:lnTo>
                <a:lnTo>
                  <a:pt x="1714" y="90512"/>
                </a:lnTo>
                <a:lnTo>
                  <a:pt x="26962" y="146100"/>
                </a:lnTo>
                <a:lnTo>
                  <a:pt x="28663" y="149860"/>
                </a:lnTo>
                <a:lnTo>
                  <a:pt x="38087" y="149021"/>
                </a:lnTo>
                <a:lnTo>
                  <a:pt x="48006" y="1442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3136597" y="6496668"/>
            <a:ext cx="210629" cy="149860"/>
          </a:xfrm>
          <a:custGeom>
            <a:avLst/>
            <a:gdLst/>
            <a:ahLst/>
            <a:cxnLst/>
            <a:rect l="l" t="t" r="r" b="b"/>
            <a:pathLst>
              <a:path w="210629" h="149859">
                <a:moveTo>
                  <a:pt x="48006" y="144208"/>
                </a:moveTo>
                <a:lnTo>
                  <a:pt x="38087" y="149021"/>
                </a:lnTo>
                <a:lnTo>
                  <a:pt x="28663" y="149860"/>
                </a:lnTo>
                <a:lnTo>
                  <a:pt x="26962" y="146100"/>
                </a:lnTo>
                <a:lnTo>
                  <a:pt x="1714" y="90512"/>
                </a:lnTo>
                <a:lnTo>
                  <a:pt x="6515" y="79857"/>
                </a:lnTo>
                <a:lnTo>
                  <a:pt x="16217" y="75145"/>
                </a:lnTo>
                <a:lnTo>
                  <a:pt x="159639" y="5549"/>
                </a:lnTo>
                <a:lnTo>
                  <a:pt x="169354" y="838"/>
                </a:lnTo>
                <a:lnTo>
                  <a:pt x="178790" y="0"/>
                </a:lnTo>
                <a:lnTo>
                  <a:pt x="180682" y="3670"/>
                </a:lnTo>
                <a:lnTo>
                  <a:pt x="208724" y="57899"/>
                </a:lnTo>
                <a:lnTo>
                  <a:pt x="210629" y="61569"/>
                </a:lnTo>
                <a:lnTo>
                  <a:pt x="204127" y="68453"/>
                </a:lnTo>
                <a:lnTo>
                  <a:pt x="194208" y="73266"/>
                </a:lnTo>
                <a:lnTo>
                  <a:pt x="48006" y="14420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2734207" y="6029535"/>
            <a:ext cx="179539" cy="137883"/>
          </a:xfrm>
          <a:custGeom>
            <a:avLst/>
            <a:gdLst/>
            <a:ahLst/>
            <a:cxnLst/>
            <a:rect l="l" t="t" r="r" b="b"/>
            <a:pathLst>
              <a:path w="179539" h="137883">
                <a:moveTo>
                  <a:pt x="174117" y="69481"/>
                </a:moveTo>
                <a:lnTo>
                  <a:pt x="179539" y="63131"/>
                </a:lnTo>
                <a:lnTo>
                  <a:pt x="177838" y="59347"/>
                </a:lnTo>
                <a:lnTo>
                  <a:pt x="166658" y="34725"/>
                </a:lnTo>
                <a:lnTo>
                  <a:pt x="166658" y="73103"/>
                </a:lnTo>
                <a:lnTo>
                  <a:pt x="174117" y="694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2734207" y="6029535"/>
            <a:ext cx="179539" cy="137883"/>
          </a:xfrm>
          <a:custGeom>
            <a:avLst/>
            <a:gdLst/>
            <a:ahLst/>
            <a:cxnLst/>
            <a:rect l="l" t="t" r="r" b="b"/>
            <a:pathLst>
              <a:path w="179539" h="137883">
                <a:moveTo>
                  <a:pt x="174117" y="69481"/>
                </a:moveTo>
                <a:lnTo>
                  <a:pt x="179539" y="63131"/>
                </a:lnTo>
                <a:lnTo>
                  <a:pt x="177838" y="59347"/>
                </a:lnTo>
                <a:lnTo>
                  <a:pt x="166658" y="34725"/>
                </a:lnTo>
              </a:path>
              <a:path w="179539" h="137883">
                <a:moveTo>
                  <a:pt x="166658" y="73103"/>
                </a:moveTo>
                <a:lnTo>
                  <a:pt x="174117" y="6948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2762158" y="6098781"/>
            <a:ext cx="183032" cy="139560"/>
          </a:xfrm>
          <a:custGeom>
            <a:avLst/>
            <a:gdLst/>
            <a:ahLst/>
            <a:cxnLst/>
            <a:rect l="l" t="t" r="r" b="b"/>
            <a:pathLst>
              <a:path w="183032" h="139560">
                <a:moveTo>
                  <a:pt x="168871" y="73710"/>
                </a:moveTo>
                <a:lnTo>
                  <a:pt x="177444" y="69545"/>
                </a:lnTo>
                <a:lnTo>
                  <a:pt x="183032" y="63119"/>
                </a:lnTo>
                <a:lnTo>
                  <a:pt x="181317" y="59347"/>
                </a:lnTo>
                <a:lnTo>
                  <a:pt x="156070" y="3759"/>
                </a:lnTo>
                <a:lnTo>
                  <a:pt x="154355" y="0"/>
                </a:lnTo>
                <a:lnTo>
                  <a:pt x="146164" y="241"/>
                </a:lnTo>
                <a:lnTo>
                  <a:pt x="138705" y="3868"/>
                </a:lnTo>
                <a:lnTo>
                  <a:pt x="138705" y="88347"/>
                </a:lnTo>
                <a:lnTo>
                  <a:pt x="168871" y="737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2762158" y="6098781"/>
            <a:ext cx="183032" cy="139560"/>
          </a:xfrm>
          <a:custGeom>
            <a:avLst/>
            <a:gdLst/>
            <a:ahLst/>
            <a:cxnLst/>
            <a:rect l="l" t="t" r="r" b="b"/>
            <a:pathLst>
              <a:path w="183032" h="139560">
                <a:moveTo>
                  <a:pt x="177444" y="69545"/>
                </a:moveTo>
                <a:lnTo>
                  <a:pt x="183032" y="63119"/>
                </a:lnTo>
                <a:lnTo>
                  <a:pt x="181317" y="59347"/>
                </a:lnTo>
                <a:lnTo>
                  <a:pt x="156070" y="3759"/>
                </a:lnTo>
                <a:lnTo>
                  <a:pt x="154355" y="0"/>
                </a:lnTo>
                <a:lnTo>
                  <a:pt x="146164" y="241"/>
                </a:lnTo>
                <a:lnTo>
                  <a:pt x="138705" y="3868"/>
                </a:lnTo>
              </a:path>
              <a:path w="183032" h="139560">
                <a:moveTo>
                  <a:pt x="168871" y="73710"/>
                </a:moveTo>
                <a:lnTo>
                  <a:pt x="177444" y="69545"/>
                </a:lnTo>
              </a:path>
              <a:path w="183032" h="139560">
                <a:moveTo>
                  <a:pt x="168871" y="73710"/>
                </a:moveTo>
                <a:lnTo>
                  <a:pt x="138705" y="88347"/>
                </a:lnTo>
              </a:path>
              <a:path w="183032" h="139560">
                <a:moveTo>
                  <a:pt x="138705" y="88348"/>
                </a:moveTo>
                <a:lnTo>
                  <a:pt x="168871" y="7371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2790106" y="6167996"/>
            <a:ext cx="186524" cy="141262"/>
          </a:xfrm>
          <a:custGeom>
            <a:avLst/>
            <a:gdLst/>
            <a:ahLst/>
            <a:cxnLst/>
            <a:rect l="l" t="t" r="r" b="b"/>
            <a:pathLst>
              <a:path w="186524" h="141262">
                <a:moveTo>
                  <a:pt x="172021" y="73901"/>
                </a:moveTo>
                <a:lnTo>
                  <a:pt x="180797" y="69634"/>
                </a:lnTo>
                <a:lnTo>
                  <a:pt x="186524" y="63144"/>
                </a:lnTo>
                <a:lnTo>
                  <a:pt x="184810" y="59359"/>
                </a:lnTo>
                <a:lnTo>
                  <a:pt x="159562" y="3784"/>
                </a:lnTo>
                <a:lnTo>
                  <a:pt x="157860" y="0"/>
                </a:lnTo>
                <a:lnTo>
                  <a:pt x="149504" y="330"/>
                </a:lnTo>
                <a:lnTo>
                  <a:pt x="140919" y="4495"/>
                </a:lnTo>
                <a:lnTo>
                  <a:pt x="110757" y="19130"/>
                </a:lnTo>
                <a:lnTo>
                  <a:pt x="110757" y="103625"/>
                </a:lnTo>
                <a:lnTo>
                  <a:pt x="172021" y="739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2790106" y="6167996"/>
            <a:ext cx="186524" cy="141262"/>
          </a:xfrm>
          <a:custGeom>
            <a:avLst/>
            <a:gdLst/>
            <a:ahLst/>
            <a:cxnLst/>
            <a:rect l="l" t="t" r="r" b="b"/>
            <a:pathLst>
              <a:path w="186524" h="141262">
                <a:moveTo>
                  <a:pt x="140919" y="4495"/>
                </a:moveTo>
                <a:lnTo>
                  <a:pt x="110757" y="19130"/>
                </a:lnTo>
              </a:path>
              <a:path w="186524" h="141262">
                <a:moveTo>
                  <a:pt x="110757" y="19130"/>
                </a:moveTo>
                <a:lnTo>
                  <a:pt x="140919" y="4495"/>
                </a:lnTo>
              </a:path>
              <a:path w="186524" h="141262">
                <a:moveTo>
                  <a:pt x="172021" y="73901"/>
                </a:moveTo>
                <a:lnTo>
                  <a:pt x="180797" y="69634"/>
                </a:lnTo>
                <a:lnTo>
                  <a:pt x="186524" y="63144"/>
                </a:lnTo>
                <a:lnTo>
                  <a:pt x="184810" y="59359"/>
                </a:lnTo>
                <a:lnTo>
                  <a:pt x="159562" y="3784"/>
                </a:lnTo>
                <a:lnTo>
                  <a:pt x="157860" y="0"/>
                </a:lnTo>
                <a:lnTo>
                  <a:pt x="149504" y="330"/>
                </a:lnTo>
                <a:lnTo>
                  <a:pt x="140919" y="4495"/>
                </a:lnTo>
              </a:path>
              <a:path w="186524" h="141262">
                <a:moveTo>
                  <a:pt x="110757" y="103625"/>
                </a:moveTo>
                <a:lnTo>
                  <a:pt x="172021" y="7390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2818060" y="6237242"/>
            <a:ext cx="190004" cy="142951"/>
          </a:xfrm>
          <a:custGeom>
            <a:avLst/>
            <a:gdLst/>
            <a:ahLst/>
            <a:cxnLst/>
            <a:rect l="l" t="t" r="r" b="b"/>
            <a:pathLst>
              <a:path w="190004" h="142951">
                <a:moveTo>
                  <a:pt x="175145" y="74053"/>
                </a:moveTo>
                <a:lnTo>
                  <a:pt x="184124" y="69684"/>
                </a:lnTo>
                <a:lnTo>
                  <a:pt x="190004" y="63131"/>
                </a:lnTo>
                <a:lnTo>
                  <a:pt x="188277" y="59347"/>
                </a:lnTo>
                <a:lnTo>
                  <a:pt x="163055" y="3759"/>
                </a:lnTo>
                <a:lnTo>
                  <a:pt x="161328" y="0"/>
                </a:lnTo>
                <a:lnTo>
                  <a:pt x="152831" y="393"/>
                </a:lnTo>
                <a:lnTo>
                  <a:pt x="144056" y="4648"/>
                </a:lnTo>
                <a:lnTo>
                  <a:pt x="82803" y="34375"/>
                </a:lnTo>
                <a:lnTo>
                  <a:pt x="82803" y="118862"/>
                </a:lnTo>
                <a:lnTo>
                  <a:pt x="175145" y="740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2818060" y="6237242"/>
            <a:ext cx="190004" cy="142951"/>
          </a:xfrm>
          <a:custGeom>
            <a:avLst/>
            <a:gdLst/>
            <a:ahLst/>
            <a:cxnLst/>
            <a:rect l="l" t="t" r="r" b="b"/>
            <a:pathLst>
              <a:path w="190004" h="142951">
                <a:moveTo>
                  <a:pt x="144056" y="4648"/>
                </a:moveTo>
                <a:lnTo>
                  <a:pt x="82803" y="34375"/>
                </a:lnTo>
              </a:path>
              <a:path w="190004" h="142951">
                <a:moveTo>
                  <a:pt x="82803" y="34376"/>
                </a:moveTo>
                <a:lnTo>
                  <a:pt x="144056" y="4648"/>
                </a:lnTo>
              </a:path>
              <a:path w="190004" h="142951">
                <a:moveTo>
                  <a:pt x="175145" y="74053"/>
                </a:moveTo>
                <a:lnTo>
                  <a:pt x="184124" y="69684"/>
                </a:lnTo>
                <a:lnTo>
                  <a:pt x="190004" y="63131"/>
                </a:lnTo>
                <a:lnTo>
                  <a:pt x="188277" y="59347"/>
                </a:lnTo>
                <a:lnTo>
                  <a:pt x="163055" y="3759"/>
                </a:lnTo>
                <a:lnTo>
                  <a:pt x="161328" y="0"/>
                </a:lnTo>
                <a:lnTo>
                  <a:pt x="152831" y="393"/>
                </a:lnTo>
                <a:lnTo>
                  <a:pt x="144056" y="4648"/>
                </a:lnTo>
              </a:path>
              <a:path w="190004" h="142951">
                <a:moveTo>
                  <a:pt x="82803" y="118862"/>
                </a:moveTo>
                <a:lnTo>
                  <a:pt x="175145" y="7405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2846002" y="6306474"/>
            <a:ext cx="193497" cy="144640"/>
          </a:xfrm>
          <a:custGeom>
            <a:avLst/>
            <a:gdLst/>
            <a:ahLst/>
            <a:cxnLst/>
            <a:rect l="l" t="t" r="r" b="b"/>
            <a:pathLst>
              <a:path w="193497" h="144640">
                <a:moveTo>
                  <a:pt x="178308" y="74218"/>
                </a:moveTo>
                <a:lnTo>
                  <a:pt x="187464" y="69786"/>
                </a:lnTo>
                <a:lnTo>
                  <a:pt x="193497" y="63118"/>
                </a:lnTo>
                <a:lnTo>
                  <a:pt x="191795" y="59359"/>
                </a:lnTo>
                <a:lnTo>
                  <a:pt x="166547" y="3784"/>
                </a:lnTo>
                <a:lnTo>
                  <a:pt x="164846" y="0"/>
                </a:lnTo>
                <a:lnTo>
                  <a:pt x="156171" y="457"/>
                </a:lnTo>
                <a:lnTo>
                  <a:pt x="147205" y="4813"/>
                </a:lnTo>
                <a:lnTo>
                  <a:pt x="54862" y="49631"/>
                </a:lnTo>
                <a:lnTo>
                  <a:pt x="54862" y="134118"/>
                </a:lnTo>
                <a:lnTo>
                  <a:pt x="178308" y="742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2846002" y="6306474"/>
            <a:ext cx="193497" cy="144640"/>
          </a:xfrm>
          <a:custGeom>
            <a:avLst/>
            <a:gdLst/>
            <a:ahLst/>
            <a:cxnLst/>
            <a:rect l="l" t="t" r="r" b="b"/>
            <a:pathLst>
              <a:path w="193497" h="144640">
                <a:moveTo>
                  <a:pt x="147205" y="4813"/>
                </a:moveTo>
                <a:lnTo>
                  <a:pt x="54862" y="49631"/>
                </a:lnTo>
              </a:path>
              <a:path w="193497" h="144640">
                <a:moveTo>
                  <a:pt x="54862" y="49632"/>
                </a:moveTo>
                <a:lnTo>
                  <a:pt x="147205" y="4813"/>
                </a:lnTo>
              </a:path>
              <a:path w="193497" h="144640">
                <a:moveTo>
                  <a:pt x="178308" y="74218"/>
                </a:moveTo>
                <a:lnTo>
                  <a:pt x="187464" y="69786"/>
                </a:lnTo>
                <a:lnTo>
                  <a:pt x="193497" y="63118"/>
                </a:lnTo>
                <a:lnTo>
                  <a:pt x="191795" y="59359"/>
                </a:lnTo>
                <a:lnTo>
                  <a:pt x="166547" y="3784"/>
                </a:lnTo>
                <a:lnTo>
                  <a:pt x="164846" y="0"/>
                </a:lnTo>
                <a:lnTo>
                  <a:pt x="156171" y="457"/>
                </a:lnTo>
                <a:lnTo>
                  <a:pt x="147205" y="4813"/>
                </a:lnTo>
              </a:path>
              <a:path w="193497" h="144640">
                <a:moveTo>
                  <a:pt x="54862" y="134118"/>
                </a:moveTo>
                <a:lnTo>
                  <a:pt x="178308" y="7421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2873964" y="6375700"/>
            <a:ext cx="196989" cy="146354"/>
          </a:xfrm>
          <a:custGeom>
            <a:avLst/>
            <a:gdLst/>
            <a:ahLst/>
            <a:cxnLst/>
            <a:rect l="l" t="t" r="r" b="b"/>
            <a:pathLst>
              <a:path w="196989" h="146354">
                <a:moveTo>
                  <a:pt x="34290" y="145795"/>
                </a:moveTo>
                <a:lnTo>
                  <a:pt x="43637" y="141262"/>
                </a:lnTo>
                <a:lnTo>
                  <a:pt x="181432" y="74396"/>
                </a:lnTo>
                <a:lnTo>
                  <a:pt x="190779" y="69862"/>
                </a:lnTo>
                <a:lnTo>
                  <a:pt x="196989" y="63118"/>
                </a:lnTo>
                <a:lnTo>
                  <a:pt x="195262" y="59347"/>
                </a:lnTo>
                <a:lnTo>
                  <a:pt x="170027" y="3784"/>
                </a:lnTo>
                <a:lnTo>
                  <a:pt x="168325" y="0"/>
                </a:lnTo>
                <a:lnTo>
                  <a:pt x="159499" y="558"/>
                </a:lnTo>
                <a:lnTo>
                  <a:pt x="150342" y="4991"/>
                </a:lnTo>
                <a:lnTo>
                  <a:pt x="26901" y="64888"/>
                </a:lnTo>
                <a:lnTo>
                  <a:pt x="26901" y="146264"/>
                </a:lnTo>
                <a:lnTo>
                  <a:pt x="34290" y="1457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2873964" y="6375700"/>
            <a:ext cx="196989" cy="146354"/>
          </a:xfrm>
          <a:custGeom>
            <a:avLst/>
            <a:gdLst/>
            <a:ahLst/>
            <a:cxnLst/>
            <a:rect l="l" t="t" r="r" b="b"/>
            <a:pathLst>
              <a:path w="196989" h="146354">
                <a:moveTo>
                  <a:pt x="34290" y="145795"/>
                </a:moveTo>
                <a:lnTo>
                  <a:pt x="43637" y="141262"/>
                </a:lnTo>
              </a:path>
              <a:path w="196989" h="146354">
                <a:moveTo>
                  <a:pt x="26901" y="146264"/>
                </a:moveTo>
                <a:lnTo>
                  <a:pt x="34290" y="145795"/>
                </a:lnTo>
              </a:path>
              <a:path w="196989" h="146354">
                <a:moveTo>
                  <a:pt x="190779" y="69862"/>
                </a:moveTo>
                <a:lnTo>
                  <a:pt x="196989" y="63118"/>
                </a:lnTo>
                <a:lnTo>
                  <a:pt x="195262" y="59347"/>
                </a:lnTo>
                <a:lnTo>
                  <a:pt x="170027" y="3784"/>
                </a:lnTo>
                <a:lnTo>
                  <a:pt x="168325" y="0"/>
                </a:lnTo>
                <a:lnTo>
                  <a:pt x="159499" y="558"/>
                </a:lnTo>
                <a:lnTo>
                  <a:pt x="150342" y="4991"/>
                </a:lnTo>
                <a:lnTo>
                  <a:pt x="26901" y="64888"/>
                </a:lnTo>
              </a:path>
              <a:path w="196989" h="146354">
                <a:moveTo>
                  <a:pt x="181432" y="74396"/>
                </a:moveTo>
                <a:lnTo>
                  <a:pt x="190779" y="69862"/>
                </a:lnTo>
              </a:path>
              <a:path w="196989" h="146354">
                <a:moveTo>
                  <a:pt x="181432" y="74396"/>
                </a:moveTo>
                <a:lnTo>
                  <a:pt x="43637" y="141262"/>
                </a:lnTo>
                <a:lnTo>
                  <a:pt x="181432" y="743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2901905" y="6444945"/>
            <a:ext cx="200469" cy="148018"/>
          </a:xfrm>
          <a:custGeom>
            <a:avLst/>
            <a:gdLst/>
            <a:ahLst/>
            <a:cxnLst/>
            <a:rect l="l" t="t" r="r" b="b"/>
            <a:pathLst>
              <a:path w="200469" h="148018">
                <a:moveTo>
                  <a:pt x="153492" y="5143"/>
                </a:moveTo>
                <a:lnTo>
                  <a:pt x="15697" y="72021"/>
                </a:lnTo>
                <a:lnTo>
                  <a:pt x="6349" y="76542"/>
                </a:lnTo>
                <a:lnTo>
                  <a:pt x="0" y="83362"/>
                </a:lnTo>
                <a:lnTo>
                  <a:pt x="1536" y="87236"/>
                </a:lnTo>
                <a:lnTo>
                  <a:pt x="23964" y="144170"/>
                </a:lnTo>
                <a:lnTo>
                  <a:pt x="25476" y="148018"/>
                </a:lnTo>
                <a:lnTo>
                  <a:pt x="34455" y="147396"/>
                </a:lnTo>
                <a:lnTo>
                  <a:pt x="43992" y="142760"/>
                </a:lnTo>
                <a:lnTo>
                  <a:pt x="184594" y="74536"/>
                </a:lnTo>
                <a:lnTo>
                  <a:pt x="194132" y="69913"/>
                </a:lnTo>
                <a:lnTo>
                  <a:pt x="200469" y="63119"/>
                </a:lnTo>
                <a:lnTo>
                  <a:pt x="198754" y="59347"/>
                </a:lnTo>
                <a:lnTo>
                  <a:pt x="173532" y="3759"/>
                </a:lnTo>
                <a:lnTo>
                  <a:pt x="171805" y="0"/>
                </a:lnTo>
                <a:lnTo>
                  <a:pt x="162839" y="609"/>
                </a:lnTo>
                <a:lnTo>
                  <a:pt x="153492" y="51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2901905" y="6444945"/>
            <a:ext cx="200469" cy="148018"/>
          </a:xfrm>
          <a:custGeom>
            <a:avLst/>
            <a:gdLst/>
            <a:ahLst/>
            <a:cxnLst/>
            <a:rect l="l" t="t" r="r" b="b"/>
            <a:pathLst>
              <a:path w="200469" h="148018">
                <a:moveTo>
                  <a:pt x="43992" y="142760"/>
                </a:moveTo>
                <a:lnTo>
                  <a:pt x="34455" y="147396"/>
                </a:lnTo>
                <a:lnTo>
                  <a:pt x="25476" y="148018"/>
                </a:lnTo>
                <a:lnTo>
                  <a:pt x="23964" y="144170"/>
                </a:lnTo>
                <a:lnTo>
                  <a:pt x="1536" y="87236"/>
                </a:lnTo>
                <a:lnTo>
                  <a:pt x="0" y="83362"/>
                </a:lnTo>
                <a:lnTo>
                  <a:pt x="6349" y="76542"/>
                </a:lnTo>
                <a:lnTo>
                  <a:pt x="15697" y="72021"/>
                </a:lnTo>
                <a:lnTo>
                  <a:pt x="153492" y="5143"/>
                </a:lnTo>
                <a:lnTo>
                  <a:pt x="162839" y="609"/>
                </a:lnTo>
                <a:lnTo>
                  <a:pt x="171805" y="0"/>
                </a:lnTo>
                <a:lnTo>
                  <a:pt x="173532" y="3759"/>
                </a:lnTo>
                <a:lnTo>
                  <a:pt x="198754" y="59347"/>
                </a:lnTo>
                <a:lnTo>
                  <a:pt x="200469" y="63119"/>
                </a:lnTo>
                <a:lnTo>
                  <a:pt x="194132" y="69913"/>
                </a:lnTo>
                <a:lnTo>
                  <a:pt x="184594" y="74536"/>
                </a:lnTo>
                <a:lnTo>
                  <a:pt x="43992" y="14276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2929864" y="6514179"/>
            <a:ext cx="203961" cy="149720"/>
          </a:xfrm>
          <a:custGeom>
            <a:avLst/>
            <a:gdLst/>
            <a:ahLst/>
            <a:cxnLst/>
            <a:rect l="l" t="t" r="r" b="b"/>
            <a:pathLst>
              <a:path w="203961" h="149720">
                <a:moveTo>
                  <a:pt x="44335" y="144297"/>
                </a:moveTo>
                <a:lnTo>
                  <a:pt x="187731" y="74726"/>
                </a:lnTo>
                <a:lnTo>
                  <a:pt x="197459" y="69989"/>
                </a:lnTo>
                <a:lnTo>
                  <a:pt x="203961" y="63106"/>
                </a:lnTo>
                <a:lnTo>
                  <a:pt x="202247" y="59347"/>
                </a:lnTo>
                <a:lnTo>
                  <a:pt x="176999" y="3771"/>
                </a:lnTo>
                <a:lnTo>
                  <a:pt x="175298" y="0"/>
                </a:lnTo>
                <a:lnTo>
                  <a:pt x="166179" y="685"/>
                </a:lnTo>
                <a:lnTo>
                  <a:pt x="156641" y="5308"/>
                </a:lnTo>
                <a:lnTo>
                  <a:pt x="16040" y="73520"/>
                </a:lnTo>
                <a:lnTo>
                  <a:pt x="6489" y="78168"/>
                </a:lnTo>
                <a:lnTo>
                  <a:pt x="0" y="85064"/>
                </a:lnTo>
                <a:lnTo>
                  <a:pt x="1523" y="88925"/>
                </a:lnTo>
                <a:lnTo>
                  <a:pt x="23952" y="145859"/>
                </a:lnTo>
                <a:lnTo>
                  <a:pt x="25476" y="149720"/>
                </a:lnTo>
                <a:lnTo>
                  <a:pt x="34607" y="149021"/>
                </a:lnTo>
                <a:lnTo>
                  <a:pt x="44335" y="144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2929864" y="6514179"/>
            <a:ext cx="203961" cy="149720"/>
          </a:xfrm>
          <a:custGeom>
            <a:avLst/>
            <a:gdLst/>
            <a:ahLst/>
            <a:cxnLst/>
            <a:rect l="l" t="t" r="r" b="b"/>
            <a:pathLst>
              <a:path w="203961" h="149720">
                <a:moveTo>
                  <a:pt x="44335" y="144297"/>
                </a:moveTo>
                <a:lnTo>
                  <a:pt x="34607" y="149021"/>
                </a:lnTo>
                <a:lnTo>
                  <a:pt x="25476" y="149720"/>
                </a:lnTo>
                <a:lnTo>
                  <a:pt x="23952" y="145859"/>
                </a:lnTo>
                <a:lnTo>
                  <a:pt x="1523" y="88925"/>
                </a:lnTo>
                <a:lnTo>
                  <a:pt x="0" y="85064"/>
                </a:lnTo>
                <a:lnTo>
                  <a:pt x="6489" y="78168"/>
                </a:lnTo>
                <a:lnTo>
                  <a:pt x="16040" y="73520"/>
                </a:lnTo>
                <a:lnTo>
                  <a:pt x="156641" y="5308"/>
                </a:lnTo>
                <a:lnTo>
                  <a:pt x="166179" y="685"/>
                </a:lnTo>
                <a:lnTo>
                  <a:pt x="175298" y="0"/>
                </a:lnTo>
                <a:lnTo>
                  <a:pt x="176999" y="3771"/>
                </a:lnTo>
                <a:lnTo>
                  <a:pt x="202247" y="59347"/>
                </a:lnTo>
                <a:lnTo>
                  <a:pt x="203961" y="63106"/>
                </a:lnTo>
                <a:lnTo>
                  <a:pt x="197459" y="69989"/>
                </a:lnTo>
                <a:lnTo>
                  <a:pt x="187731" y="74726"/>
                </a:lnTo>
                <a:lnTo>
                  <a:pt x="44335" y="1442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2957814" y="6583418"/>
            <a:ext cx="207441" cy="151396"/>
          </a:xfrm>
          <a:custGeom>
            <a:avLst/>
            <a:gdLst/>
            <a:ahLst/>
            <a:cxnLst/>
            <a:rect l="l" t="t" r="r" b="b"/>
            <a:pathLst>
              <a:path w="207441" h="151396">
                <a:moveTo>
                  <a:pt x="44678" y="145821"/>
                </a:moveTo>
                <a:lnTo>
                  <a:pt x="190881" y="74879"/>
                </a:lnTo>
                <a:lnTo>
                  <a:pt x="200787" y="70065"/>
                </a:lnTo>
                <a:lnTo>
                  <a:pt x="207441" y="63106"/>
                </a:lnTo>
                <a:lnTo>
                  <a:pt x="205740" y="59347"/>
                </a:lnTo>
                <a:lnTo>
                  <a:pt x="180492" y="3759"/>
                </a:lnTo>
                <a:lnTo>
                  <a:pt x="178790" y="0"/>
                </a:lnTo>
                <a:lnTo>
                  <a:pt x="169506" y="749"/>
                </a:lnTo>
                <a:lnTo>
                  <a:pt x="159778" y="5486"/>
                </a:lnTo>
                <a:lnTo>
                  <a:pt x="16383" y="75057"/>
                </a:lnTo>
                <a:lnTo>
                  <a:pt x="6654" y="79781"/>
                </a:lnTo>
                <a:lnTo>
                  <a:pt x="0" y="86728"/>
                </a:lnTo>
                <a:lnTo>
                  <a:pt x="1524" y="90601"/>
                </a:lnTo>
                <a:lnTo>
                  <a:pt x="23964" y="147535"/>
                </a:lnTo>
                <a:lnTo>
                  <a:pt x="25476" y="151396"/>
                </a:lnTo>
                <a:lnTo>
                  <a:pt x="34759" y="150634"/>
                </a:lnTo>
                <a:lnTo>
                  <a:pt x="44678" y="1458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2957814" y="6583418"/>
            <a:ext cx="207441" cy="151396"/>
          </a:xfrm>
          <a:custGeom>
            <a:avLst/>
            <a:gdLst/>
            <a:ahLst/>
            <a:cxnLst/>
            <a:rect l="l" t="t" r="r" b="b"/>
            <a:pathLst>
              <a:path w="207441" h="151396">
                <a:moveTo>
                  <a:pt x="44678" y="145821"/>
                </a:moveTo>
                <a:lnTo>
                  <a:pt x="34759" y="150634"/>
                </a:lnTo>
                <a:lnTo>
                  <a:pt x="25476" y="151396"/>
                </a:lnTo>
                <a:lnTo>
                  <a:pt x="23964" y="147535"/>
                </a:lnTo>
                <a:lnTo>
                  <a:pt x="1524" y="90601"/>
                </a:lnTo>
                <a:lnTo>
                  <a:pt x="0" y="86728"/>
                </a:lnTo>
                <a:lnTo>
                  <a:pt x="6654" y="79781"/>
                </a:lnTo>
                <a:lnTo>
                  <a:pt x="16383" y="75057"/>
                </a:lnTo>
                <a:lnTo>
                  <a:pt x="159778" y="5486"/>
                </a:lnTo>
                <a:lnTo>
                  <a:pt x="169506" y="749"/>
                </a:lnTo>
                <a:lnTo>
                  <a:pt x="178790" y="0"/>
                </a:lnTo>
                <a:lnTo>
                  <a:pt x="180492" y="3759"/>
                </a:lnTo>
                <a:lnTo>
                  <a:pt x="205740" y="59347"/>
                </a:lnTo>
                <a:lnTo>
                  <a:pt x="207441" y="63106"/>
                </a:lnTo>
                <a:lnTo>
                  <a:pt x="200787" y="70065"/>
                </a:lnTo>
                <a:lnTo>
                  <a:pt x="190881" y="74879"/>
                </a:lnTo>
                <a:lnTo>
                  <a:pt x="44678" y="1458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2730099" y="6528305"/>
            <a:ext cx="197281" cy="149567"/>
          </a:xfrm>
          <a:custGeom>
            <a:avLst/>
            <a:gdLst/>
            <a:ahLst/>
            <a:cxnLst/>
            <a:rect l="l" t="t" r="r" b="b"/>
            <a:pathLst>
              <a:path w="197281" h="149567">
                <a:moveTo>
                  <a:pt x="181267" y="76174"/>
                </a:moveTo>
                <a:lnTo>
                  <a:pt x="190804" y="71539"/>
                </a:lnTo>
                <a:lnTo>
                  <a:pt x="197281" y="64668"/>
                </a:lnTo>
                <a:lnTo>
                  <a:pt x="195770" y="60807"/>
                </a:lnTo>
                <a:lnTo>
                  <a:pt x="173342" y="3873"/>
                </a:lnTo>
                <a:lnTo>
                  <a:pt x="171805" y="0"/>
                </a:lnTo>
                <a:lnTo>
                  <a:pt x="170765" y="64"/>
                </a:lnTo>
                <a:lnTo>
                  <a:pt x="170765" y="81269"/>
                </a:lnTo>
                <a:lnTo>
                  <a:pt x="181267" y="761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2730099" y="6528305"/>
            <a:ext cx="197281" cy="149567"/>
          </a:xfrm>
          <a:custGeom>
            <a:avLst/>
            <a:gdLst/>
            <a:ahLst/>
            <a:cxnLst/>
            <a:rect l="l" t="t" r="r" b="b"/>
            <a:pathLst>
              <a:path w="197281" h="149567">
                <a:moveTo>
                  <a:pt x="181267" y="76174"/>
                </a:moveTo>
                <a:lnTo>
                  <a:pt x="190804" y="71539"/>
                </a:lnTo>
                <a:lnTo>
                  <a:pt x="197281" y="64668"/>
                </a:lnTo>
                <a:lnTo>
                  <a:pt x="195770" y="60807"/>
                </a:lnTo>
                <a:lnTo>
                  <a:pt x="173342" y="3873"/>
                </a:lnTo>
                <a:lnTo>
                  <a:pt x="171805" y="0"/>
                </a:lnTo>
                <a:lnTo>
                  <a:pt x="170765" y="64"/>
                </a:lnTo>
              </a:path>
              <a:path w="197281" h="149567">
                <a:moveTo>
                  <a:pt x="170765" y="81269"/>
                </a:moveTo>
                <a:lnTo>
                  <a:pt x="181267" y="7617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2754574" y="6599246"/>
            <a:ext cx="200761" cy="151244"/>
          </a:xfrm>
          <a:custGeom>
            <a:avLst/>
            <a:gdLst/>
            <a:ahLst/>
            <a:cxnLst/>
            <a:rect l="l" t="t" r="r" b="b"/>
            <a:pathLst>
              <a:path w="200761" h="151244">
                <a:moveTo>
                  <a:pt x="184391" y="76327"/>
                </a:moveTo>
                <a:lnTo>
                  <a:pt x="194119" y="71615"/>
                </a:lnTo>
                <a:lnTo>
                  <a:pt x="200761" y="64655"/>
                </a:lnTo>
                <a:lnTo>
                  <a:pt x="199237" y="60794"/>
                </a:lnTo>
                <a:lnTo>
                  <a:pt x="176809" y="3860"/>
                </a:lnTo>
                <a:lnTo>
                  <a:pt x="175285" y="0"/>
                </a:lnTo>
                <a:lnTo>
                  <a:pt x="166331" y="596"/>
                </a:lnTo>
                <a:lnTo>
                  <a:pt x="156794" y="5232"/>
                </a:lnTo>
                <a:lnTo>
                  <a:pt x="146291" y="10328"/>
                </a:lnTo>
                <a:lnTo>
                  <a:pt x="146291" y="94815"/>
                </a:lnTo>
                <a:lnTo>
                  <a:pt x="184391" y="7632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2754574" y="6599246"/>
            <a:ext cx="200761" cy="151244"/>
          </a:xfrm>
          <a:custGeom>
            <a:avLst/>
            <a:gdLst/>
            <a:ahLst/>
            <a:cxnLst/>
            <a:rect l="l" t="t" r="r" b="b"/>
            <a:pathLst>
              <a:path w="200761" h="151244">
                <a:moveTo>
                  <a:pt x="199237" y="60794"/>
                </a:moveTo>
                <a:lnTo>
                  <a:pt x="176809" y="3860"/>
                </a:lnTo>
                <a:lnTo>
                  <a:pt x="175285" y="0"/>
                </a:lnTo>
                <a:lnTo>
                  <a:pt x="166331" y="596"/>
                </a:lnTo>
                <a:lnTo>
                  <a:pt x="156794" y="5232"/>
                </a:lnTo>
                <a:lnTo>
                  <a:pt x="146291" y="10328"/>
                </a:lnTo>
              </a:path>
              <a:path w="200761" h="151244">
                <a:moveTo>
                  <a:pt x="184391" y="76327"/>
                </a:moveTo>
                <a:lnTo>
                  <a:pt x="194119" y="71615"/>
                </a:lnTo>
                <a:lnTo>
                  <a:pt x="200761" y="64655"/>
                </a:lnTo>
                <a:lnTo>
                  <a:pt x="199237" y="60794"/>
                </a:lnTo>
              </a:path>
              <a:path w="200761" h="151244">
                <a:moveTo>
                  <a:pt x="146291" y="94815"/>
                </a:moveTo>
                <a:lnTo>
                  <a:pt x="184391" y="7632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2779034" y="6670156"/>
            <a:ext cx="204254" cy="152946"/>
          </a:xfrm>
          <a:custGeom>
            <a:avLst/>
            <a:gdLst/>
            <a:ahLst/>
            <a:cxnLst/>
            <a:rect l="l" t="t" r="r" b="b"/>
            <a:pathLst>
              <a:path w="204254" h="152946">
                <a:moveTo>
                  <a:pt x="187553" y="76504"/>
                </a:moveTo>
                <a:lnTo>
                  <a:pt x="197459" y="71691"/>
                </a:lnTo>
                <a:lnTo>
                  <a:pt x="204254" y="64655"/>
                </a:lnTo>
                <a:lnTo>
                  <a:pt x="202742" y="60794"/>
                </a:lnTo>
                <a:lnTo>
                  <a:pt x="180301" y="3860"/>
                </a:lnTo>
                <a:lnTo>
                  <a:pt x="178777" y="0"/>
                </a:lnTo>
                <a:lnTo>
                  <a:pt x="169659" y="698"/>
                </a:lnTo>
                <a:lnTo>
                  <a:pt x="159931" y="5410"/>
                </a:lnTo>
                <a:lnTo>
                  <a:pt x="121829" y="23902"/>
                </a:lnTo>
                <a:lnTo>
                  <a:pt x="121829" y="108393"/>
                </a:lnTo>
                <a:lnTo>
                  <a:pt x="187553" y="765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2779034" y="6670156"/>
            <a:ext cx="204254" cy="152946"/>
          </a:xfrm>
          <a:custGeom>
            <a:avLst/>
            <a:gdLst/>
            <a:ahLst/>
            <a:cxnLst/>
            <a:rect l="l" t="t" r="r" b="b"/>
            <a:pathLst>
              <a:path w="204254" h="152946">
                <a:moveTo>
                  <a:pt x="187553" y="76504"/>
                </a:moveTo>
                <a:lnTo>
                  <a:pt x="197459" y="71691"/>
                </a:lnTo>
                <a:lnTo>
                  <a:pt x="204254" y="64655"/>
                </a:lnTo>
                <a:lnTo>
                  <a:pt x="202742" y="60794"/>
                </a:lnTo>
                <a:lnTo>
                  <a:pt x="180301" y="3860"/>
                </a:lnTo>
                <a:lnTo>
                  <a:pt x="178777" y="0"/>
                </a:lnTo>
                <a:lnTo>
                  <a:pt x="169659" y="698"/>
                </a:lnTo>
                <a:lnTo>
                  <a:pt x="159931" y="5410"/>
                </a:lnTo>
                <a:lnTo>
                  <a:pt x="121829" y="23902"/>
                </a:lnTo>
              </a:path>
              <a:path w="204254" h="152946">
                <a:moveTo>
                  <a:pt x="121829" y="108393"/>
                </a:moveTo>
                <a:lnTo>
                  <a:pt x="187553" y="7650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2269675" y="5041686"/>
            <a:ext cx="1047915" cy="1057046"/>
          </a:xfrm>
          <a:custGeom>
            <a:avLst/>
            <a:gdLst/>
            <a:ahLst/>
            <a:cxnLst/>
            <a:rect l="l" t="t" r="r" b="b"/>
            <a:pathLst>
              <a:path w="1047915" h="1057046">
                <a:moveTo>
                  <a:pt x="1047915" y="668997"/>
                </a:moveTo>
                <a:lnTo>
                  <a:pt x="631191" y="46852"/>
                </a:lnTo>
                <a:lnTo>
                  <a:pt x="631191" y="871198"/>
                </a:lnTo>
                <a:lnTo>
                  <a:pt x="1047915" y="6689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2269675" y="5041686"/>
            <a:ext cx="1047915" cy="1057046"/>
          </a:xfrm>
          <a:custGeom>
            <a:avLst/>
            <a:gdLst/>
            <a:ahLst/>
            <a:cxnLst/>
            <a:rect l="l" t="t" r="r" b="b"/>
            <a:pathLst>
              <a:path w="1047915" h="1057046">
                <a:moveTo>
                  <a:pt x="1047915" y="668997"/>
                </a:moveTo>
                <a:lnTo>
                  <a:pt x="631191" y="46852"/>
                </a:lnTo>
              </a:path>
              <a:path w="1047915" h="1057046">
                <a:moveTo>
                  <a:pt x="631191" y="871198"/>
                </a:moveTo>
                <a:lnTo>
                  <a:pt x="1047915" y="668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2285100" y="5055552"/>
            <a:ext cx="1010691" cy="1026223"/>
          </a:xfrm>
          <a:custGeom>
            <a:avLst/>
            <a:gdLst/>
            <a:ahLst/>
            <a:cxnLst/>
            <a:rect l="l" t="t" r="r" b="b"/>
            <a:pathLst>
              <a:path w="1010691" h="1026223">
                <a:moveTo>
                  <a:pt x="1010691" y="655396"/>
                </a:moveTo>
                <a:lnTo>
                  <a:pt x="615765" y="58479"/>
                </a:lnTo>
                <a:lnTo>
                  <a:pt x="615765" y="847021"/>
                </a:lnTo>
                <a:lnTo>
                  <a:pt x="1010691" y="6553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2285100" y="5055552"/>
            <a:ext cx="1010691" cy="1026223"/>
          </a:xfrm>
          <a:custGeom>
            <a:avLst/>
            <a:gdLst/>
            <a:ahLst/>
            <a:cxnLst/>
            <a:rect l="l" t="t" r="r" b="b"/>
            <a:pathLst>
              <a:path w="1010691" h="1026223">
                <a:moveTo>
                  <a:pt x="1010691" y="655396"/>
                </a:moveTo>
                <a:lnTo>
                  <a:pt x="615765" y="58479"/>
                </a:lnTo>
              </a:path>
              <a:path w="1010691" h="1026223">
                <a:moveTo>
                  <a:pt x="615765" y="847021"/>
                </a:moveTo>
                <a:lnTo>
                  <a:pt x="1010691" y="6553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2783805" y="5136403"/>
            <a:ext cx="152488" cy="116268"/>
          </a:xfrm>
          <a:custGeom>
            <a:avLst/>
            <a:gdLst/>
            <a:ahLst/>
            <a:cxnLst/>
            <a:rect l="l" t="t" r="r" b="b"/>
            <a:pathLst>
              <a:path w="152488" h="116268">
                <a:moveTo>
                  <a:pt x="142747" y="67348"/>
                </a:moveTo>
                <a:lnTo>
                  <a:pt x="149148" y="64236"/>
                </a:lnTo>
                <a:lnTo>
                  <a:pt x="152488" y="58889"/>
                </a:lnTo>
                <a:lnTo>
                  <a:pt x="150215" y="55397"/>
                </a:lnTo>
                <a:lnTo>
                  <a:pt x="117058" y="4635"/>
                </a:lnTo>
                <a:lnTo>
                  <a:pt x="117058" y="79811"/>
                </a:lnTo>
                <a:lnTo>
                  <a:pt x="142747" y="673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2783805" y="5136403"/>
            <a:ext cx="152488" cy="116268"/>
          </a:xfrm>
          <a:custGeom>
            <a:avLst/>
            <a:gdLst/>
            <a:ahLst/>
            <a:cxnLst/>
            <a:rect l="l" t="t" r="r" b="b"/>
            <a:pathLst>
              <a:path w="152488" h="116268">
                <a:moveTo>
                  <a:pt x="142747" y="67348"/>
                </a:moveTo>
                <a:lnTo>
                  <a:pt x="149148" y="64236"/>
                </a:lnTo>
                <a:lnTo>
                  <a:pt x="152488" y="58889"/>
                </a:lnTo>
                <a:lnTo>
                  <a:pt x="150215" y="55397"/>
                </a:lnTo>
                <a:lnTo>
                  <a:pt x="117058" y="4635"/>
                </a:lnTo>
              </a:path>
              <a:path w="152488" h="116268">
                <a:moveTo>
                  <a:pt x="117058" y="79811"/>
                </a:moveTo>
                <a:lnTo>
                  <a:pt x="142747" y="6734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2822223" y="5200647"/>
            <a:ext cx="155981" cy="117792"/>
          </a:xfrm>
          <a:custGeom>
            <a:avLst/>
            <a:gdLst/>
            <a:ahLst/>
            <a:cxnLst/>
            <a:rect l="l" t="t" r="r" b="b"/>
            <a:pathLst>
              <a:path w="155981" h="117792">
                <a:moveTo>
                  <a:pt x="145884" y="67411"/>
                </a:moveTo>
                <a:lnTo>
                  <a:pt x="152476" y="64211"/>
                </a:lnTo>
                <a:lnTo>
                  <a:pt x="155981" y="58801"/>
                </a:lnTo>
                <a:lnTo>
                  <a:pt x="153695" y="55308"/>
                </a:lnTo>
                <a:lnTo>
                  <a:pt x="120053" y="3810"/>
                </a:lnTo>
                <a:lnTo>
                  <a:pt x="117779" y="292"/>
                </a:lnTo>
                <a:lnTo>
                  <a:pt x="110731" y="0"/>
                </a:lnTo>
                <a:lnTo>
                  <a:pt x="104330" y="3098"/>
                </a:lnTo>
                <a:lnTo>
                  <a:pt x="78642" y="15561"/>
                </a:lnTo>
                <a:lnTo>
                  <a:pt x="78642" y="100044"/>
                </a:lnTo>
                <a:lnTo>
                  <a:pt x="145884" y="674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2822223" y="5200647"/>
            <a:ext cx="155981" cy="117792"/>
          </a:xfrm>
          <a:custGeom>
            <a:avLst/>
            <a:gdLst/>
            <a:ahLst/>
            <a:cxnLst/>
            <a:rect l="l" t="t" r="r" b="b"/>
            <a:pathLst>
              <a:path w="155981" h="117792">
                <a:moveTo>
                  <a:pt x="104330" y="3098"/>
                </a:moveTo>
                <a:lnTo>
                  <a:pt x="78642" y="15561"/>
                </a:lnTo>
              </a:path>
              <a:path w="155981" h="117792">
                <a:moveTo>
                  <a:pt x="78642" y="15561"/>
                </a:moveTo>
                <a:lnTo>
                  <a:pt x="104330" y="3098"/>
                </a:lnTo>
              </a:path>
              <a:path w="155981" h="117792">
                <a:moveTo>
                  <a:pt x="152476" y="64211"/>
                </a:moveTo>
                <a:lnTo>
                  <a:pt x="155981" y="58801"/>
                </a:lnTo>
                <a:lnTo>
                  <a:pt x="153695" y="55308"/>
                </a:lnTo>
                <a:lnTo>
                  <a:pt x="120053" y="3810"/>
                </a:lnTo>
                <a:lnTo>
                  <a:pt x="117779" y="292"/>
                </a:lnTo>
                <a:lnTo>
                  <a:pt x="110731" y="0"/>
                </a:lnTo>
                <a:lnTo>
                  <a:pt x="104330" y="3098"/>
                </a:lnTo>
              </a:path>
              <a:path w="155981" h="117792">
                <a:moveTo>
                  <a:pt x="145884" y="67411"/>
                </a:moveTo>
                <a:lnTo>
                  <a:pt x="152476" y="64211"/>
                </a:lnTo>
              </a:path>
              <a:path w="155981" h="117792">
                <a:moveTo>
                  <a:pt x="145884" y="67411"/>
                </a:moveTo>
                <a:lnTo>
                  <a:pt x="78642" y="100044"/>
                </a:lnTo>
              </a:path>
              <a:path w="155981" h="117792">
                <a:moveTo>
                  <a:pt x="78642" y="100045"/>
                </a:moveTo>
                <a:lnTo>
                  <a:pt x="145884" y="6741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2860631" y="5264859"/>
            <a:ext cx="159461" cy="119354"/>
          </a:xfrm>
          <a:custGeom>
            <a:avLst/>
            <a:gdLst/>
            <a:ahLst/>
            <a:cxnLst/>
            <a:rect l="l" t="t" r="r" b="b"/>
            <a:pathLst>
              <a:path w="159461" h="119354">
                <a:moveTo>
                  <a:pt x="49009" y="116065"/>
                </a:moveTo>
                <a:lnTo>
                  <a:pt x="149047" y="67525"/>
                </a:lnTo>
                <a:lnTo>
                  <a:pt x="155816" y="64236"/>
                </a:lnTo>
                <a:lnTo>
                  <a:pt x="159461" y="58737"/>
                </a:lnTo>
                <a:lnTo>
                  <a:pt x="157187" y="55245"/>
                </a:lnTo>
                <a:lnTo>
                  <a:pt x="123545" y="3746"/>
                </a:lnTo>
                <a:lnTo>
                  <a:pt x="121272" y="254"/>
                </a:lnTo>
                <a:lnTo>
                  <a:pt x="114071" y="0"/>
                </a:lnTo>
                <a:lnTo>
                  <a:pt x="107480" y="3200"/>
                </a:lnTo>
                <a:lnTo>
                  <a:pt x="40233" y="35835"/>
                </a:lnTo>
                <a:lnTo>
                  <a:pt x="40233" y="119287"/>
                </a:lnTo>
                <a:lnTo>
                  <a:pt x="42227" y="119354"/>
                </a:lnTo>
                <a:lnTo>
                  <a:pt x="49009" y="1160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2860631" y="5264859"/>
            <a:ext cx="159461" cy="119354"/>
          </a:xfrm>
          <a:custGeom>
            <a:avLst/>
            <a:gdLst/>
            <a:ahLst/>
            <a:cxnLst/>
            <a:rect l="l" t="t" r="r" b="b"/>
            <a:pathLst>
              <a:path w="159461" h="119354">
                <a:moveTo>
                  <a:pt x="40233" y="119287"/>
                </a:moveTo>
                <a:lnTo>
                  <a:pt x="42227" y="119354"/>
                </a:lnTo>
                <a:lnTo>
                  <a:pt x="49009" y="116065"/>
                </a:lnTo>
              </a:path>
              <a:path w="159461" h="119354">
                <a:moveTo>
                  <a:pt x="107480" y="3200"/>
                </a:moveTo>
                <a:lnTo>
                  <a:pt x="40233" y="35835"/>
                </a:lnTo>
              </a:path>
              <a:path w="159461" h="119354">
                <a:moveTo>
                  <a:pt x="40233" y="35836"/>
                </a:moveTo>
                <a:lnTo>
                  <a:pt x="107480" y="3200"/>
                </a:lnTo>
              </a:path>
              <a:path w="159461" h="119354">
                <a:moveTo>
                  <a:pt x="155816" y="64236"/>
                </a:moveTo>
                <a:lnTo>
                  <a:pt x="159461" y="58737"/>
                </a:lnTo>
                <a:lnTo>
                  <a:pt x="157187" y="55245"/>
                </a:lnTo>
                <a:lnTo>
                  <a:pt x="123545" y="3746"/>
                </a:lnTo>
                <a:lnTo>
                  <a:pt x="121272" y="254"/>
                </a:lnTo>
                <a:lnTo>
                  <a:pt x="114071" y="0"/>
                </a:lnTo>
                <a:lnTo>
                  <a:pt x="107480" y="3200"/>
                </a:lnTo>
              </a:path>
              <a:path w="159461" h="119354">
                <a:moveTo>
                  <a:pt x="149047" y="67525"/>
                </a:moveTo>
                <a:lnTo>
                  <a:pt x="155816" y="64236"/>
                </a:lnTo>
              </a:path>
              <a:path w="159461" h="119354">
                <a:moveTo>
                  <a:pt x="149047" y="67525"/>
                </a:moveTo>
                <a:lnTo>
                  <a:pt x="49009" y="116065"/>
                </a:lnTo>
                <a:lnTo>
                  <a:pt x="149047" y="6752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2899058" y="5329097"/>
            <a:ext cx="162940" cy="120904"/>
          </a:xfrm>
          <a:custGeom>
            <a:avLst/>
            <a:gdLst/>
            <a:ahLst/>
            <a:cxnLst/>
            <a:rect l="l" t="t" r="r" b="b"/>
            <a:pathLst>
              <a:path w="162940" h="120903">
                <a:moveTo>
                  <a:pt x="49352" y="117513"/>
                </a:moveTo>
                <a:lnTo>
                  <a:pt x="152158" y="67614"/>
                </a:lnTo>
                <a:lnTo>
                  <a:pt x="159131" y="64249"/>
                </a:lnTo>
                <a:lnTo>
                  <a:pt x="162941" y="58648"/>
                </a:lnTo>
                <a:lnTo>
                  <a:pt x="160667" y="55168"/>
                </a:lnTo>
                <a:lnTo>
                  <a:pt x="127025" y="3657"/>
                </a:lnTo>
                <a:lnTo>
                  <a:pt x="124739" y="165"/>
                </a:lnTo>
                <a:lnTo>
                  <a:pt x="117386" y="0"/>
                </a:lnTo>
                <a:lnTo>
                  <a:pt x="110629" y="3289"/>
                </a:lnTo>
                <a:lnTo>
                  <a:pt x="10579" y="51828"/>
                </a:lnTo>
                <a:lnTo>
                  <a:pt x="3797" y="55117"/>
                </a:lnTo>
                <a:lnTo>
                  <a:pt x="1805" y="58041"/>
                </a:lnTo>
                <a:lnTo>
                  <a:pt x="1805" y="63809"/>
                </a:lnTo>
                <a:lnTo>
                  <a:pt x="2082" y="64287"/>
                </a:lnTo>
                <a:lnTo>
                  <a:pt x="32931" y="117144"/>
                </a:lnTo>
                <a:lnTo>
                  <a:pt x="35013" y="120738"/>
                </a:lnTo>
                <a:lnTo>
                  <a:pt x="42367" y="120903"/>
                </a:lnTo>
                <a:lnTo>
                  <a:pt x="49352" y="1175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2899058" y="5329097"/>
            <a:ext cx="162940" cy="120904"/>
          </a:xfrm>
          <a:custGeom>
            <a:avLst/>
            <a:gdLst/>
            <a:ahLst/>
            <a:cxnLst/>
            <a:rect l="l" t="t" r="r" b="b"/>
            <a:pathLst>
              <a:path w="162940" h="120903">
                <a:moveTo>
                  <a:pt x="10579" y="51828"/>
                </a:moveTo>
                <a:lnTo>
                  <a:pt x="3797" y="55117"/>
                </a:lnTo>
                <a:lnTo>
                  <a:pt x="1805" y="58041"/>
                </a:lnTo>
              </a:path>
              <a:path w="162940" h="120903">
                <a:moveTo>
                  <a:pt x="1805" y="63809"/>
                </a:moveTo>
                <a:lnTo>
                  <a:pt x="2082" y="64287"/>
                </a:lnTo>
                <a:lnTo>
                  <a:pt x="32931" y="117144"/>
                </a:lnTo>
                <a:lnTo>
                  <a:pt x="35013" y="120738"/>
                </a:lnTo>
                <a:lnTo>
                  <a:pt x="42367" y="120903"/>
                </a:lnTo>
                <a:lnTo>
                  <a:pt x="49352" y="117513"/>
                </a:lnTo>
              </a:path>
              <a:path w="162940" h="120903">
                <a:moveTo>
                  <a:pt x="127025" y="3657"/>
                </a:moveTo>
                <a:lnTo>
                  <a:pt x="124739" y="165"/>
                </a:lnTo>
                <a:lnTo>
                  <a:pt x="117386" y="0"/>
                </a:lnTo>
                <a:lnTo>
                  <a:pt x="110629" y="3289"/>
                </a:lnTo>
                <a:lnTo>
                  <a:pt x="10579" y="51828"/>
                </a:lnTo>
              </a:path>
              <a:path w="162940" h="120903">
                <a:moveTo>
                  <a:pt x="160667" y="55168"/>
                </a:moveTo>
                <a:lnTo>
                  <a:pt x="127025" y="3657"/>
                </a:lnTo>
              </a:path>
              <a:path w="162940" h="120903">
                <a:moveTo>
                  <a:pt x="152158" y="67614"/>
                </a:moveTo>
                <a:lnTo>
                  <a:pt x="159131" y="64249"/>
                </a:lnTo>
                <a:lnTo>
                  <a:pt x="162941" y="58648"/>
                </a:lnTo>
                <a:lnTo>
                  <a:pt x="160667" y="55168"/>
                </a:lnTo>
              </a:path>
              <a:path w="162940" h="120903">
                <a:moveTo>
                  <a:pt x="49352" y="117513"/>
                </a:moveTo>
                <a:lnTo>
                  <a:pt x="152158" y="6761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2937474" y="5393343"/>
            <a:ext cx="166433" cy="122415"/>
          </a:xfrm>
          <a:custGeom>
            <a:avLst/>
            <a:gdLst/>
            <a:ahLst/>
            <a:cxnLst/>
            <a:rect l="l" t="t" r="r" b="b"/>
            <a:pathLst>
              <a:path w="166433" h="122415">
                <a:moveTo>
                  <a:pt x="113741" y="3378"/>
                </a:moveTo>
                <a:lnTo>
                  <a:pt x="10934" y="53263"/>
                </a:lnTo>
                <a:lnTo>
                  <a:pt x="3949" y="56654"/>
                </a:lnTo>
                <a:lnTo>
                  <a:pt x="0" y="62293"/>
                </a:lnTo>
                <a:lnTo>
                  <a:pt x="2095" y="65887"/>
                </a:lnTo>
                <a:lnTo>
                  <a:pt x="32931" y="118745"/>
                </a:lnTo>
                <a:lnTo>
                  <a:pt x="35013" y="122339"/>
                </a:lnTo>
                <a:lnTo>
                  <a:pt x="42519" y="122415"/>
                </a:lnTo>
                <a:lnTo>
                  <a:pt x="49682" y="118948"/>
                </a:lnTo>
                <a:lnTo>
                  <a:pt x="155308" y="67703"/>
                </a:lnTo>
                <a:lnTo>
                  <a:pt x="162483" y="64223"/>
                </a:lnTo>
                <a:lnTo>
                  <a:pt x="166433" y="58572"/>
                </a:lnTo>
                <a:lnTo>
                  <a:pt x="164160" y="55067"/>
                </a:lnTo>
                <a:lnTo>
                  <a:pt x="130517" y="3568"/>
                </a:lnTo>
                <a:lnTo>
                  <a:pt x="128219" y="88"/>
                </a:lnTo>
                <a:lnTo>
                  <a:pt x="120713" y="0"/>
                </a:lnTo>
                <a:lnTo>
                  <a:pt x="113741" y="33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2937474" y="5393343"/>
            <a:ext cx="166433" cy="122415"/>
          </a:xfrm>
          <a:custGeom>
            <a:avLst/>
            <a:gdLst/>
            <a:ahLst/>
            <a:cxnLst/>
            <a:rect l="l" t="t" r="r" b="b"/>
            <a:pathLst>
              <a:path w="166433" h="122415">
                <a:moveTo>
                  <a:pt x="49682" y="118948"/>
                </a:moveTo>
                <a:lnTo>
                  <a:pt x="42519" y="122415"/>
                </a:lnTo>
                <a:lnTo>
                  <a:pt x="35013" y="122339"/>
                </a:lnTo>
                <a:lnTo>
                  <a:pt x="32931" y="118745"/>
                </a:lnTo>
                <a:lnTo>
                  <a:pt x="2095" y="65887"/>
                </a:lnTo>
                <a:lnTo>
                  <a:pt x="3949" y="56654"/>
                </a:lnTo>
                <a:lnTo>
                  <a:pt x="10934" y="53263"/>
                </a:lnTo>
                <a:lnTo>
                  <a:pt x="113741" y="3378"/>
                </a:lnTo>
                <a:lnTo>
                  <a:pt x="120713" y="0"/>
                </a:lnTo>
                <a:lnTo>
                  <a:pt x="128219" y="88"/>
                </a:lnTo>
                <a:lnTo>
                  <a:pt x="130517" y="3568"/>
                </a:lnTo>
                <a:lnTo>
                  <a:pt x="164160" y="55067"/>
                </a:lnTo>
                <a:lnTo>
                  <a:pt x="166433" y="58572"/>
                </a:lnTo>
                <a:lnTo>
                  <a:pt x="162483" y="64223"/>
                </a:lnTo>
                <a:lnTo>
                  <a:pt x="155308" y="67703"/>
                </a:lnTo>
                <a:lnTo>
                  <a:pt x="49682" y="1189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2975885" y="5457566"/>
            <a:ext cx="169926" cy="123977"/>
          </a:xfrm>
          <a:custGeom>
            <a:avLst/>
            <a:gdLst/>
            <a:ahLst/>
            <a:cxnLst/>
            <a:rect l="l" t="t" r="r" b="b"/>
            <a:pathLst>
              <a:path w="169926" h="123977">
                <a:moveTo>
                  <a:pt x="50037" y="120395"/>
                </a:moveTo>
                <a:lnTo>
                  <a:pt x="158457" y="67805"/>
                </a:lnTo>
                <a:lnTo>
                  <a:pt x="165811" y="64236"/>
                </a:lnTo>
                <a:lnTo>
                  <a:pt x="169925" y="58508"/>
                </a:lnTo>
                <a:lnTo>
                  <a:pt x="167639" y="55003"/>
                </a:lnTo>
                <a:lnTo>
                  <a:pt x="133997" y="3505"/>
                </a:lnTo>
                <a:lnTo>
                  <a:pt x="131724" y="12"/>
                </a:lnTo>
                <a:lnTo>
                  <a:pt x="124066" y="0"/>
                </a:lnTo>
                <a:lnTo>
                  <a:pt x="116903" y="3479"/>
                </a:lnTo>
                <a:lnTo>
                  <a:pt x="11264" y="54724"/>
                </a:lnTo>
                <a:lnTo>
                  <a:pt x="4102" y="58191"/>
                </a:lnTo>
                <a:lnTo>
                  <a:pt x="0" y="63931"/>
                </a:lnTo>
                <a:lnTo>
                  <a:pt x="2082" y="67513"/>
                </a:lnTo>
                <a:lnTo>
                  <a:pt x="32918" y="120370"/>
                </a:lnTo>
                <a:lnTo>
                  <a:pt x="35013" y="123964"/>
                </a:lnTo>
                <a:lnTo>
                  <a:pt x="42671" y="123977"/>
                </a:lnTo>
                <a:lnTo>
                  <a:pt x="50037" y="1203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2975885" y="5457566"/>
            <a:ext cx="169926" cy="123977"/>
          </a:xfrm>
          <a:custGeom>
            <a:avLst/>
            <a:gdLst/>
            <a:ahLst/>
            <a:cxnLst/>
            <a:rect l="l" t="t" r="r" b="b"/>
            <a:pathLst>
              <a:path w="169926" h="123977">
                <a:moveTo>
                  <a:pt x="50037" y="120395"/>
                </a:moveTo>
                <a:lnTo>
                  <a:pt x="42671" y="123977"/>
                </a:lnTo>
                <a:lnTo>
                  <a:pt x="35013" y="123964"/>
                </a:lnTo>
                <a:lnTo>
                  <a:pt x="32918" y="120370"/>
                </a:lnTo>
                <a:lnTo>
                  <a:pt x="2082" y="67513"/>
                </a:lnTo>
                <a:lnTo>
                  <a:pt x="0" y="63931"/>
                </a:lnTo>
                <a:lnTo>
                  <a:pt x="4102" y="58191"/>
                </a:lnTo>
                <a:lnTo>
                  <a:pt x="11264" y="54724"/>
                </a:lnTo>
                <a:lnTo>
                  <a:pt x="116903" y="3479"/>
                </a:lnTo>
                <a:lnTo>
                  <a:pt x="124066" y="0"/>
                </a:lnTo>
                <a:lnTo>
                  <a:pt x="131724" y="12"/>
                </a:lnTo>
                <a:lnTo>
                  <a:pt x="133997" y="3505"/>
                </a:lnTo>
                <a:lnTo>
                  <a:pt x="167639" y="55003"/>
                </a:lnTo>
                <a:lnTo>
                  <a:pt x="169925" y="58508"/>
                </a:lnTo>
                <a:lnTo>
                  <a:pt x="165811" y="64236"/>
                </a:lnTo>
                <a:lnTo>
                  <a:pt x="158457" y="67805"/>
                </a:lnTo>
                <a:lnTo>
                  <a:pt x="50037" y="1203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3014288" y="5521731"/>
            <a:ext cx="173418" cy="125653"/>
          </a:xfrm>
          <a:custGeom>
            <a:avLst/>
            <a:gdLst/>
            <a:ahLst/>
            <a:cxnLst/>
            <a:rect l="l" t="t" r="r" b="b"/>
            <a:pathLst>
              <a:path w="173418" h="125653">
                <a:moveTo>
                  <a:pt x="120053" y="3644"/>
                </a:moveTo>
                <a:lnTo>
                  <a:pt x="11633" y="56235"/>
                </a:lnTo>
                <a:lnTo>
                  <a:pt x="4267" y="59816"/>
                </a:lnTo>
                <a:lnTo>
                  <a:pt x="0" y="65608"/>
                </a:lnTo>
                <a:lnTo>
                  <a:pt x="2108" y="69202"/>
                </a:lnTo>
                <a:lnTo>
                  <a:pt x="32943" y="122072"/>
                </a:lnTo>
                <a:lnTo>
                  <a:pt x="35026" y="125653"/>
                </a:lnTo>
                <a:lnTo>
                  <a:pt x="42849" y="125577"/>
                </a:lnTo>
                <a:lnTo>
                  <a:pt x="50380" y="121932"/>
                </a:lnTo>
                <a:lnTo>
                  <a:pt x="161607" y="67957"/>
                </a:lnTo>
                <a:lnTo>
                  <a:pt x="169151" y="64300"/>
                </a:lnTo>
                <a:lnTo>
                  <a:pt x="173418" y="58496"/>
                </a:lnTo>
                <a:lnTo>
                  <a:pt x="171145" y="55003"/>
                </a:lnTo>
                <a:lnTo>
                  <a:pt x="137502" y="3492"/>
                </a:lnTo>
                <a:lnTo>
                  <a:pt x="135229" y="0"/>
                </a:lnTo>
                <a:lnTo>
                  <a:pt x="127406" y="76"/>
                </a:lnTo>
                <a:lnTo>
                  <a:pt x="120053" y="36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3014288" y="5521731"/>
            <a:ext cx="173418" cy="125653"/>
          </a:xfrm>
          <a:custGeom>
            <a:avLst/>
            <a:gdLst/>
            <a:ahLst/>
            <a:cxnLst/>
            <a:rect l="l" t="t" r="r" b="b"/>
            <a:pathLst>
              <a:path w="173418" h="125653">
                <a:moveTo>
                  <a:pt x="50380" y="121932"/>
                </a:moveTo>
                <a:lnTo>
                  <a:pt x="42849" y="125577"/>
                </a:lnTo>
                <a:lnTo>
                  <a:pt x="35026" y="125653"/>
                </a:lnTo>
                <a:lnTo>
                  <a:pt x="32943" y="122072"/>
                </a:lnTo>
                <a:lnTo>
                  <a:pt x="2108" y="69202"/>
                </a:lnTo>
                <a:lnTo>
                  <a:pt x="0" y="65608"/>
                </a:lnTo>
                <a:lnTo>
                  <a:pt x="4267" y="59816"/>
                </a:lnTo>
                <a:lnTo>
                  <a:pt x="11633" y="56235"/>
                </a:lnTo>
                <a:lnTo>
                  <a:pt x="120053" y="3644"/>
                </a:lnTo>
                <a:lnTo>
                  <a:pt x="127406" y="76"/>
                </a:lnTo>
                <a:lnTo>
                  <a:pt x="135229" y="0"/>
                </a:lnTo>
                <a:lnTo>
                  <a:pt x="137502" y="3492"/>
                </a:lnTo>
                <a:lnTo>
                  <a:pt x="171145" y="55003"/>
                </a:lnTo>
                <a:lnTo>
                  <a:pt x="173418" y="58496"/>
                </a:lnTo>
                <a:lnTo>
                  <a:pt x="169151" y="64300"/>
                </a:lnTo>
                <a:lnTo>
                  <a:pt x="161607" y="67957"/>
                </a:lnTo>
                <a:lnTo>
                  <a:pt x="50380" y="1219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3052709" y="5585885"/>
            <a:ext cx="176898" cy="127330"/>
          </a:xfrm>
          <a:custGeom>
            <a:avLst/>
            <a:gdLst/>
            <a:ahLst/>
            <a:cxnLst/>
            <a:rect l="l" t="t" r="r" b="b"/>
            <a:pathLst>
              <a:path w="176898" h="127330">
                <a:moveTo>
                  <a:pt x="50723" y="123456"/>
                </a:moveTo>
                <a:lnTo>
                  <a:pt x="164757" y="68122"/>
                </a:lnTo>
                <a:lnTo>
                  <a:pt x="172478" y="64363"/>
                </a:lnTo>
                <a:lnTo>
                  <a:pt x="176898" y="58508"/>
                </a:lnTo>
                <a:lnTo>
                  <a:pt x="174625" y="55003"/>
                </a:lnTo>
                <a:lnTo>
                  <a:pt x="140982" y="3505"/>
                </a:lnTo>
                <a:lnTo>
                  <a:pt x="138696" y="0"/>
                </a:lnTo>
                <a:lnTo>
                  <a:pt x="130733" y="139"/>
                </a:lnTo>
                <a:lnTo>
                  <a:pt x="123189" y="3797"/>
                </a:lnTo>
                <a:lnTo>
                  <a:pt x="11963" y="57772"/>
                </a:lnTo>
                <a:lnTo>
                  <a:pt x="4432" y="61417"/>
                </a:lnTo>
                <a:lnTo>
                  <a:pt x="0" y="67297"/>
                </a:lnTo>
                <a:lnTo>
                  <a:pt x="2082" y="70891"/>
                </a:lnTo>
                <a:lnTo>
                  <a:pt x="32931" y="123748"/>
                </a:lnTo>
                <a:lnTo>
                  <a:pt x="35013" y="127330"/>
                </a:lnTo>
                <a:lnTo>
                  <a:pt x="42989" y="127215"/>
                </a:lnTo>
                <a:lnTo>
                  <a:pt x="50723" y="1234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3052709" y="5585885"/>
            <a:ext cx="176898" cy="127330"/>
          </a:xfrm>
          <a:custGeom>
            <a:avLst/>
            <a:gdLst/>
            <a:ahLst/>
            <a:cxnLst/>
            <a:rect l="l" t="t" r="r" b="b"/>
            <a:pathLst>
              <a:path w="176898" h="127330">
                <a:moveTo>
                  <a:pt x="50723" y="123456"/>
                </a:moveTo>
                <a:lnTo>
                  <a:pt x="42989" y="127215"/>
                </a:lnTo>
                <a:lnTo>
                  <a:pt x="35013" y="127330"/>
                </a:lnTo>
                <a:lnTo>
                  <a:pt x="32931" y="123748"/>
                </a:lnTo>
                <a:lnTo>
                  <a:pt x="2082" y="70891"/>
                </a:lnTo>
                <a:lnTo>
                  <a:pt x="0" y="67297"/>
                </a:lnTo>
                <a:lnTo>
                  <a:pt x="4432" y="61417"/>
                </a:lnTo>
                <a:lnTo>
                  <a:pt x="11963" y="57772"/>
                </a:lnTo>
                <a:lnTo>
                  <a:pt x="123189" y="3797"/>
                </a:lnTo>
                <a:lnTo>
                  <a:pt x="130733" y="139"/>
                </a:lnTo>
                <a:lnTo>
                  <a:pt x="138696" y="0"/>
                </a:lnTo>
                <a:lnTo>
                  <a:pt x="140982" y="3505"/>
                </a:lnTo>
                <a:lnTo>
                  <a:pt x="174625" y="55003"/>
                </a:lnTo>
                <a:lnTo>
                  <a:pt x="176898" y="58508"/>
                </a:lnTo>
                <a:lnTo>
                  <a:pt x="172478" y="64363"/>
                </a:lnTo>
                <a:lnTo>
                  <a:pt x="164757" y="68122"/>
                </a:lnTo>
                <a:lnTo>
                  <a:pt x="50723" y="1234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3091131" y="5650053"/>
            <a:ext cx="180390" cy="129019"/>
          </a:xfrm>
          <a:custGeom>
            <a:avLst/>
            <a:gdLst/>
            <a:ahLst/>
            <a:cxnLst/>
            <a:rect l="l" t="t" r="r" b="b"/>
            <a:pathLst>
              <a:path w="180390" h="129019">
                <a:moveTo>
                  <a:pt x="51066" y="124967"/>
                </a:moveTo>
                <a:lnTo>
                  <a:pt x="167881" y="68287"/>
                </a:lnTo>
                <a:lnTo>
                  <a:pt x="175806" y="64439"/>
                </a:lnTo>
                <a:lnTo>
                  <a:pt x="180390" y="58470"/>
                </a:lnTo>
                <a:lnTo>
                  <a:pt x="178117" y="55003"/>
                </a:lnTo>
                <a:lnTo>
                  <a:pt x="144462" y="3479"/>
                </a:lnTo>
                <a:lnTo>
                  <a:pt x="142176" y="0"/>
                </a:lnTo>
                <a:lnTo>
                  <a:pt x="134061" y="203"/>
                </a:lnTo>
                <a:lnTo>
                  <a:pt x="126326" y="3949"/>
                </a:lnTo>
                <a:lnTo>
                  <a:pt x="12306" y="59283"/>
                </a:lnTo>
                <a:lnTo>
                  <a:pt x="4572" y="63055"/>
                </a:lnTo>
                <a:lnTo>
                  <a:pt x="0" y="68973"/>
                </a:lnTo>
                <a:lnTo>
                  <a:pt x="2095" y="72567"/>
                </a:lnTo>
                <a:lnTo>
                  <a:pt x="32931" y="125437"/>
                </a:lnTo>
                <a:lnTo>
                  <a:pt x="35013" y="129019"/>
                </a:lnTo>
                <a:lnTo>
                  <a:pt x="43141" y="128816"/>
                </a:lnTo>
                <a:lnTo>
                  <a:pt x="51066" y="1249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3091131" y="5650053"/>
            <a:ext cx="180390" cy="129019"/>
          </a:xfrm>
          <a:custGeom>
            <a:avLst/>
            <a:gdLst/>
            <a:ahLst/>
            <a:cxnLst/>
            <a:rect l="l" t="t" r="r" b="b"/>
            <a:pathLst>
              <a:path w="180390" h="129019">
                <a:moveTo>
                  <a:pt x="51066" y="124967"/>
                </a:moveTo>
                <a:lnTo>
                  <a:pt x="43141" y="128816"/>
                </a:lnTo>
                <a:lnTo>
                  <a:pt x="35013" y="129019"/>
                </a:lnTo>
                <a:lnTo>
                  <a:pt x="32931" y="125437"/>
                </a:lnTo>
                <a:lnTo>
                  <a:pt x="2095" y="72567"/>
                </a:lnTo>
                <a:lnTo>
                  <a:pt x="4572" y="63055"/>
                </a:lnTo>
                <a:lnTo>
                  <a:pt x="12306" y="59283"/>
                </a:lnTo>
                <a:lnTo>
                  <a:pt x="126326" y="3949"/>
                </a:lnTo>
                <a:lnTo>
                  <a:pt x="134061" y="203"/>
                </a:lnTo>
                <a:lnTo>
                  <a:pt x="142176" y="0"/>
                </a:lnTo>
                <a:lnTo>
                  <a:pt x="144462" y="3479"/>
                </a:lnTo>
                <a:lnTo>
                  <a:pt x="178117" y="55003"/>
                </a:lnTo>
                <a:lnTo>
                  <a:pt x="180390" y="58470"/>
                </a:lnTo>
                <a:lnTo>
                  <a:pt x="175806" y="64439"/>
                </a:lnTo>
                <a:lnTo>
                  <a:pt x="167881" y="68287"/>
                </a:lnTo>
                <a:lnTo>
                  <a:pt x="51066" y="12496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2774302" y="5389558"/>
            <a:ext cx="159778" cy="122580"/>
          </a:xfrm>
          <a:custGeom>
            <a:avLst/>
            <a:gdLst/>
            <a:ahLst/>
            <a:cxnLst/>
            <a:rect l="l" t="t" r="r" b="b"/>
            <a:pathLst>
              <a:path w="159778" h="122580">
                <a:moveTo>
                  <a:pt x="148831" y="69316"/>
                </a:moveTo>
                <a:lnTo>
                  <a:pt x="155816" y="65925"/>
                </a:lnTo>
                <a:lnTo>
                  <a:pt x="159778" y="60274"/>
                </a:lnTo>
                <a:lnTo>
                  <a:pt x="157683" y="56680"/>
                </a:lnTo>
                <a:lnTo>
                  <a:pt x="126834" y="3822"/>
                </a:lnTo>
                <a:lnTo>
                  <a:pt x="126561" y="3351"/>
                </a:lnTo>
                <a:lnTo>
                  <a:pt x="126561" y="80118"/>
                </a:lnTo>
                <a:lnTo>
                  <a:pt x="148831" y="693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2774302" y="5389558"/>
            <a:ext cx="159778" cy="122580"/>
          </a:xfrm>
          <a:custGeom>
            <a:avLst/>
            <a:gdLst/>
            <a:ahLst/>
            <a:cxnLst/>
            <a:rect l="l" t="t" r="r" b="b"/>
            <a:pathLst>
              <a:path w="159778" h="122580">
                <a:moveTo>
                  <a:pt x="155816" y="65925"/>
                </a:moveTo>
                <a:lnTo>
                  <a:pt x="159778" y="60274"/>
                </a:lnTo>
                <a:lnTo>
                  <a:pt x="157683" y="56680"/>
                </a:lnTo>
                <a:lnTo>
                  <a:pt x="126834" y="3822"/>
                </a:lnTo>
                <a:lnTo>
                  <a:pt x="126561" y="3351"/>
                </a:lnTo>
              </a:path>
              <a:path w="159778" h="122580">
                <a:moveTo>
                  <a:pt x="148831" y="69316"/>
                </a:moveTo>
                <a:lnTo>
                  <a:pt x="155816" y="65925"/>
                </a:lnTo>
              </a:path>
              <a:path w="159778" h="122580">
                <a:moveTo>
                  <a:pt x="148831" y="69316"/>
                </a:moveTo>
                <a:lnTo>
                  <a:pt x="126561" y="80118"/>
                </a:lnTo>
              </a:path>
              <a:path w="159778" h="122580">
                <a:moveTo>
                  <a:pt x="126561" y="80119"/>
                </a:moveTo>
                <a:lnTo>
                  <a:pt x="148831" y="6931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2809233" y="5455484"/>
            <a:ext cx="163258" cy="124117"/>
          </a:xfrm>
          <a:custGeom>
            <a:avLst/>
            <a:gdLst/>
            <a:ahLst/>
            <a:cxnLst/>
            <a:rect l="l" t="t" r="r" b="b"/>
            <a:pathLst>
              <a:path w="163258" h="124117">
                <a:moveTo>
                  <a:pt x="151968" y="69392"/>
                </a:moveTo>
                <a:lnTo>
                  <a:pt x="159131" y="65925"/>
                </a:lnTo>
                <a:lnTo>
                  <a:pt x="163258" y="60198"/>
                </a:lnTo>
                <a:lnTo>
                  <a:pt x="161175" y="56603"/>
                </a:lnTo>
                <a:lnTo>
                  <a:pt x="130327" y="3746"/>
                </a:lnTo>
                <a:lnTo>
                  <a:pt x="128231" y="152"/>
                </a:lnTo>
                <a:lnTo>
                  <a:pt x="120891" y="0"/>
                </a:lnTo>
                <a:lnTo>
                  <a:pt x="113906" y="3390"/>
                </a:lnTo>
                <a:lnTo>
                  <a:pt x="91630" y="14194"/>
                </a:lnTo>
                <a:lnTo>
                  <a:pt x="91630" y="98683"/>
                </a:lnTo>
                <a:lnTo>
                  <a:pt x="151968" y="693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2809233" y="5455484"/>
            <a:ext cx="163258" cy="124117"/>
          </a:xfrm>
          <a:custGeom>
            <a:avLst/>
            <a:gdLst/>
            <a:ahLst/>
            <a:cxnLst/>
            <a:rect l="l" t="t" r="r" b="b"/>
            <a:pathLst>
              <a:path w="163258" h="124117">
                <a:moveTo>
                  <a:pt x="113906" y="3390"/>
                </a:moveTo>
                <a:lnTo>
                  <a:pt x="91630" y="14194"/>
                </a:lnTo>
              </a:path>
              <a:path w="163258" h="124117">
                <a:moveTo>
                  <a:pt x="91630" y="14194"/>
                </a:moveTo>
                <a:lnTo>
                  <a:pt x="113906" y="3390"/>
                </a:lnTo>
              </a:path>
              <a:path w="163258" h="124117">
                <a:moveTo>
                  <a:pt x="151968" y="69392"/>
                </a:moveTo>
                <a:lnTo>
                  <a:pt x="159131" y="65925"/>
                </a:lnTo>
                <a:lnTo>
                  <a:pt x="163258" y="60198"/>
                </a:lnTo>
                <a:lnTo>
                  <a:pt x="161175" y="56603"/>
                </a:lnTo>
                <a:lnTo>
                  <a:pt x="130327" y="3746"/>
                </a:lnTo>
                <a:lnTo>
                  <a:pt x="128231" y="152"/>
                </a:lnTo>
                <a:lnTo>
                  <a:pt x="120891" y="0"/>
                </a:lnTo>
                <a:lnTo>
                  <a:pt x="113906" y="3390"/>
                </a:lnTo>
              </a:path>
              <a:path w="163258" h="124117">
                <a:moveTo>
                  <a:pt x="91630" y="98683"/>
                </a:moveTo>
                <a:lnTo>
                  <a:pt x="151968" y="6939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2844157" y="5521411"/>
            <a:ext cx="166751" cy="125666"/>
          </a:xfrm>
          <a:custGeom>
            <a:avLst/>
            <a:gdLst/>
            <a:ahLst/>
            <a:cxnLst/>
            <a:rect l="l" t="t" r="r" b="b"/>
            <a:pathLst>
              <a:path w="166751" h="125666">
                <a:moveTo>
                  <a:pt x="155130" y="69481"/>
                </a:moveTo>
                <a:lnTo>
                  <a:pt x="162483" y="65925"/>
                </a:lnTo>
                <a:lnTo>
                  <a:pt x="166751" y="60109"/>
                </a:lnTo>
                <a:lnTo>
                  <a:pt x="164655" y="56527"/>
                </a:lnTo>
                <a:lnTo>
                  <a:pt x="133819" y="3670"/>
                </a:lnTo>
                <a:lnTo>
                  <a:pt x="131724" y="88"/>
                </a:lnTo>
                <a:lnTo>
                  <a:pt x="124218" y="0"/>
                </a:lnTo>
                <a:lnTo>
                  <a:pt x="117043" y="3467"/>
                </a:lnTo>
                <a:lnTo>
                  <a:pt x="56708" y="32756"/>
                </a:lnTo>
                <a:lnTo>
                  <a:pt x="56708" y="117251"/>
                </a:lnTo>
                <a:lnTo>
                  <a:pt x="155130" y="694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2844157" y="5521411"/>
            <a:ext cx="166751" cy="125666"/>
          </a:xfrm>
          <a:custGeom>
            <a:avLst/>
            <a:gdLst/>
            <a:ahLst/>
            <a:cxnLst/>
            <a:rect l="l" t="t" r="r" b="b"/>
            <a:pathLst>
              <a:path w="166751" h="125666">
                <a:moveTo>
                  <a:pt x="155130" y="69481"/>
                </a:moveTo>
                <a:lnTo>
                  <a:pt x="162483" y="65925"/>
                </a:lnTo>
                <a:lnTo>
                  <a:pt x="166751" y="60109"/>
                </a:lnTo>
                <a:lnTo>
                  <a:pt x="164655" y="56527"/>
                </a:lnTo>
                <a:lnTo>
                  <a:pt x="133819" y="3670"/>
                </a:lnTo>
                <a:lnTo>
                  <a:pt x="131724" y="88"/>
                </a:lnTo>
                <a:lnTo>
                  <a:pt x="124218" y="0"/>
                </a:lnTo>
                <a:lnTo>
                  <a:pt x="117043" y="3467"/>
                </a:lnTo>
                <a:lnTo>
                  <a:pt x="56708" y="32756"/>
                </a:lnTo>
              </a:path>
              <a:path w="166751" h="125666">
                <a:moveTo>
                  <a:pt x="56708" y="117251"/>
                </a:moveTo>
                <a:lnTo>
                  <a:pt x="155130" y="6948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2879076" y="5587339"/>
            <a:ext cx="170243" cy="127203"/>
          </a:xfrm>
          <a:custGeom>
            <a:avLst/>
            <a:gdLst/>
            <a:ahLst/>
            <a:cxnLst/>
            <a:rect l="l" t="t" r="r" b="b"/>
            <a:pathLst>
              <a:path w="170243" h="127203">
                <a:moveTo>
                  <a:pt x="47053" y="123545"/>
                </a:moveTo>
                <a:lnTo>
                  <a:pt x="158280" y="69570"/>
                </a:lnTo>
                <a:lnTo>
                  <a:pt x="165836" y="65900"/>
                </a:lnTo>
                <a:lnTo>
                  <a:pt x="170243" y="60045"/>
                </a:lnTo>
                <a:lnTo>
                  <a:pt x="168147" y="56451"/>
                </a:lnTo>
                <a:lnTo>
                  <a:pt x="137325" y="3594"/>
                </a:lnTo>
                <a:lnTo>
                  <a:pt x="135216" y="0"/>
                </a:lnTo>
                <a:lnTo>
                  <a:pt x="127558" y="0"/>
                </a:lnTo>
                <a:lnTo>
                  <a:pt x="120205" y="3556"/>
                </a:lnTo>
                <a:lnTo>
                  <a:pt x="21789" y="51323"/>
                </a:lnTo>
                <a:lnTo>
                  <a:pt x="21789" y="107734"/>
                </a:lnTo>
                <a:lnTo>
                  <a:pt x="29946" y="123520"/>
                </a:lnTo>
                <a:lnTo>
                  <a:pt x="31851" y="127177"/>
                </a:lnTo>
                <a:lnTo>
                  <a:pt x="39509" y="127203"/>
                </a:lnTo>
                <a:lnTo>
                  <a:pt x="47053" y="1235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2879076" y="5587339"/>
            <a:ext cx="170243" cy="127203"/>
          </a:xfrm>
          <a:custGeom>
            <a:avLst/>
            <a:gdLst/>
            <a:ahLst/>
            <a:cxnLst/>
            <a:rect l="l" t="t" r="r" b="b"/>
            <a:pathLst>
              <a:path w="170243" h="127203">
                <a:moveTo>
                  <a:pt x="21789" y="107734"/>
                </a:moveTo>
                <a:lnTo>
                  <a:pt x="29946" y="123520"/>
                </a:lnTo>
                <a:lnTo>
                  <a:pt x="31851" y="127177"/>
                </a:lnTo>
                <a:lnTo>
                  <a:pt x="39509" y="127203"/>
                </a:lnTo>
                <a:lnTo>
                  <a:pt x="47053" y="123545"/>
                </a:lnTo>
              </a:path>
              <a:path w="170243" h="127203">
                <a:moveTo>
                  <a:pt x="137325" y="3594"/>
                </a:moveTo>
                <a:lnTo>
                  <a:pt x="135216" y="0"/>
                </a:lnTo>
                <a:lnTo>
                  <a:pt x="127558" y="0"/>
                </a:lnTo>
                <a:lnTo>
                  <a:pt x="120205" y="3556"/>
                </a:lnTo>
                <a:lnTo>
                  <a:pt x="21789" y="51323"/>
                </a:lnTo>
              </a:path>
              <a:path w="170243" h="127203">
                <a:moveTo>
                  <a:pt x="168147" y="56451"/>
                </a:moveTo>
                <a:lnTo>
                  <a:pt x="137325" y="3594"/>
                </a:lnTo>
              </a:path>
              <a:path w="170243" h="127203">
                <a:moveTo>
                  <a:pt x="165836" y="65900"/>
                </a:moveTo>
                <a:lnTo>
                  <a:pt x="170243" y="60045"/>
                </a:lnTo>
                <a:lnTo>
                  <a:pt x="168147" y="56451"/>
                </a:lnTo>
              </a:path>
              <a:path w="170243" h="127203">
                <a:moveTo>
                  <a:pt x="158280" y="69570"/>
                </a:moveTo>
                <a:lnTo>
                  <a:pt x="165836" y="65900"/>
                </a:lnTo>
              </a:path>
              <a:path w="170243" h="127203">
                <a:moveTo>
                  <a:pt x="158280" y="69570"/>
                </a:moveTo>
                <a:lnTo>
                  <a:pt x="47053" y="123545"/>
                </a:lnTo>
                <a:lnTo>
                  <a:pt x="158280" y="6957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2914030" y="5653178"/>
            <a:ext cx="173697" cy="128892"/>
          </a:xfrm>
          <a:custGeom>
            <a:avLst/>
            <a:gdLst/>
            <a:ahLst/>
            <a:cxnLst/>
            <a:rect l="l" t="t" r="r" b="b"/>
            <a:pathLst>
              <a:path w="173697" h="128892">
                <a:moveTo>
                  <a:pt x="123329" y="3733"/>
                </a:moveTo>
                <a:lnTo>
                  <a:pt x="12103" y="57708"/>
                </a:lnTo>
                <a:lnTo>
                  <a:pt x="4559" y="61353"/>
                </a:lnTo>
                <a:lnTo>
                  <a:pt x="0" y="67297"/>
                </a:lnTo>
                <a:lnTo>
                  <a:pt x="1879" y="70992"/>
                </a:lnTo>
                <a:lnTo>
                  <a:pt x="29921" y="125209"/>
                </a:lnTo>
                <a:lnTo>
                  <a:pt x="31826" y="128892"/>
                </a:lnTo>
                <a:lnTo>
                  <a:pt x="39649" y="128828"/>
                </a:lnTo>
                <a:lnTo>
                  <a:pt x="47370" y="125094"/>
                </a:lnTo>
                <a:lnTo>
                  <a:pt x="161391" y="69748"/>
                </a:lnTo>
                <a:lnTo>
                  <a:pt x="169125" y="66001"/>
                </a:lnTo>
                <a:lnTo>
                  <a:pt x="173697" y="60032"/>
                </a:lnTo>
                <a:lnTo>
                  <a:pt x="171615" y="56464"/>
                </a:lnTo>
                <a:lnTo>
                  <a:pt x="140766" y="3594"/>
                </a:lnTo>
                <a:lnTo>
                  <a:pt x="138683" y="0"/>
                </a:lnTo>
                <a:lnTo>
                  <a:pt x="130873" y="63"/>
                </a:lnTo>
                <a:lnTo>
                  <a:pt x="123329" y="37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2914030" y="5653178"/>
            <a:ext cx="173697" cy="128892"/>
          </a:xfrm>
          <a:custGeom>
            <a:avLst/>
            <a:gdLst/>
            <a:ahLst/>
            <a:cxnLst/>
            <a:rect l="l" t="t" r="r" b="b"/>
            <a:pathLst>
              <a:path w="173697" h="128892">
                <a:moveTo>
                  <a:pt x="47370" y="125094"/>
                </a:moveTo>
                <a:lnTo>
                  <a:pt x="39649" y="128828"/>
                </a:lnTo>
                <a:lnTo>
                  <a:pt x="31826" y="128892"/>
                </a:lnTo>
                <a:lnTo>
                  <a:pt x="29921" y="125209"/>
                </a:lnTo>
                <a:lnTo>
                  <a:pt x="1879" y="70992"/>
                </a:lnTo>
                <a:lnTo>
                  <a:pt x="0" y="67297"/>
                </a:lnTo>
                <a:lnTo>
                  <a:pt x="4559" y="61353"/>
                </a:lnTo>
                <a:lnTo>
                  <a:pt x="12103" y="57708"/>
                </a:lnTo>
                <a:lnTo>
                  <a:pt x="123329" y="3733"/>
                </a:lnTo>
                <a:lnTo>
                  <a:pt x="130873" y="63"/>
                </a:lnTo>
                <a:lnTo>
                  <a:pt x="138683" y="0"/>
                </a:lnTo>
                <a:lnTo>
                  <a:pt x="140766" y="3594"/>
                </a:lnTo>
                <a:lnTo>
                  <a:pt x="171615" y="56464"/>
                </a:lnTo>
                <a:lnTo>
                  <a:pt x="173697" y="60032"/>
                </a:lnTo>
                <a:lnTo>
                  <a:pt x="169125" y="66001"/>
                </a:lnTo>
                <a:lnTo>
                  <a:pt x="161391" y="69748"/>
                </a:lnTo>
                <a:lnTo>
                  <a:pt x="47370" y="1250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2948936" y="5719029"/>
            <a:ext cx="177203" cy="130581"/>
          </a:xfrm>
          <a:custGeom>
            <a:avLst/>
            <a:gdLst/>
            <a:ahLst/>
            <a:cxnLst/>
            <a:rect l="l" t="t" r="r" b="b"/>
            <a:pathLst>
              <a:path w="177203" h="130581">
                <a:moveTo>
                  <a:pt x="126479" y="3898"/>
                </a:moveTo>
                <a:lnTo>
                  <a:pt x="12458" y="59245"/>
                </a:lnTo>
                <a:lnTo>
                  <a:pt x="4737" y="62979"/>
                </a:lnTo>
                <a:lnTo>
                  <a:pt x="0" y="68999"/>
                </a:lnTo>
                <a:lnTo>
                  <a:pt x="1905" y="72669"/>
                </a:lnTo>
                <a:lnTo>
                  <a:pt x="29946" y="126911"/>
                </a:lnTo>
                <a:lnTo>
                  <a:pt x="31851" y="130581"/>
                </a:lnTo>
                <a:lnTo>
                  <a:pt x="39814" y="130454"/>
                </a:lnTo>
                <a:lnTo>
                  <a:pt x="47739" y="126593"/>
                </a:lnTo>
                <a:lnTo>
                  <a:pt x="164566" y="69913"/>
                </a:lnTo>
                <a:lnTo>
                  <a:pt x="172491" y="66078"/>
                </a:lnTo>
                <a:lnTo>
                  <a:pt x="177203" y="60045"/>
                </a:lnTo>
                <a:lnTo>
                  <a:pt x="175120" y="56464"/>
                </a:lnTo>
                <a:lnTo>
                  <a:pt x="144284" y="3594"/>
                </a:lnTo>
                <a:lnTo>
                  <a:pt x="142189" y="0"/>
                </a:lnTo>
                <a:lnTo>
                  <a:pt x="134226" y="152"/>
                </a:lnTo>
                <a:lnTo>
                  <a:pt x="126479" y="38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2948936" y="5719029"/>
            <a:ext cx="177203" cy="130581"/>
          </a:xfrm>
          <a:custGeom>
            <a:avLst/>
            <a:gdLst/>
            <a:ahLst/>
            <a:cxnLst/>
            <a:rect l="l" t="t" r="r" b="b"/>
            <a:pathLst>
              <a:path w="177203" h="130581">
                <a:moveTo>
                  <a:pt x="47739" y="126593"/>
                </a:moveTo>
                <a:lnTo>
                  <a:pt x="39814" y="130454"/>
                </a:lnTo>
                <a:lnTo>
                  <a:pt x="31851" y="130581"/>
                </a:lnTo>
                <a:lnTo>
                  <a:pt x="29946" y="126911"/>
                </a:lnTo>
                <a:lnTo>
                  <a:pt x="1905" y="72669"/>
                </a:lnTo>
                <a:lnTo>
                  <a:pt x="0" y="68999"/>
                </a:lnTo>
                <a:lnTo>
                  <a:pt x="4737" y="62979"/>
                </a:lnTo>
                <a:lnTo>
                  <a:pt x="12458" y="59245"/>
                </a:lnTo>
                <a:lnTo>
                  <a:pt x="126479" y="3898"/>
                </a:lnTo>
                <a:lnTo>
                  <a:pt x="134226" y="152"/>
                </a:lnTo>
                <a:lnTo>
                  <a:pt x="142189" y="0"/>
                </a:lnTo>
                <a:lnTo>
                  <a:pt x="144284" y="3594"/>
                </a:lnTo>
                <a:lnTo>
                  <a:pt x="175120" y="56464"/>
                </a:lnTo>
                <a:lnTo>
                  <a:pt x="177203" y="60045"/>
                </a:lnTo>
                <a:lnTo>
                  <a:pt x="172491" y="66078"/>
                </a:lnTo>
                <a:lnTo>
                  <a:pt x="164566" y="69913"/>
                </a:lnTo>
                <a:lnTo>
                  <a:pt x="47739" y="1265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2743880" y="5652858"/>
            <a:ext cx="167043" cy="128905"/>
          </a:xfrm>
          <a:custGeom>
            <a:avLst/>
            <a:gdLst/>
            <a:ahLst/>
            <a:cxnLst/>
            <a:rect l="l" t="t" r="r" b="b"/>
            <a:pathLst>
              <a:path w="167043" h="128904">
                <a:moveTo>
                  <a:pt x="162471" y="67627"/>
                </a:moveTo>
                <a:lnTo>
                  <a:pt x="167043" y="61658"/>
                </a:lnTo>
                <a:lnTo>
                  <a:pt x="165138" y="58000"/>
                </a:lnTo>
                <a:lnTo>
                  <a:pt x="156984" y="42222"/>
                </a:lnTo>
                <a:lnTo>
                  <a:pt x="156984" y="70292"/>
                </a:lnTo>
                <a:lnTo>
                  <a:pt x="162471" y="6762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2743880" y="5652858"/>
            <a:ext cx="167043" cy="128905"/>
          </a:xfrm>
          <a:custGeom>
            <a:avLst/>
            <a:gdLst/>
            <a:ahLst/>
            <a:cxnLst/>
            <a:rect l="l" t="t" r="r" b="b"/>
            <a:pathLst>
              <a:path w="167043" h="128904">
                <a:moveTo>
                  <a:pt x="162471" y="67627"/>
                </a:moveTo>
                <a:lnTo>
                  <a:pt x="167043" y="61658"/>
                </a:lnTo>
                <a:lnTo>
                  <a:pt x="165138" y="58000"/>
                </a:lnTo>
                <a:lnTo>
                  <a:pt x="156984" y="42222"/>
                </a:lnTo>
              </a:path>
              <a:path w="167043" h="128904">
                <a:moveTo>
                  <a:pt x="156984" y="70292"/>
                </a:moveTo>
                <a:lnTo>
                  <a:pt x="162471" y="6762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2775305" y="5720479"/>
            <a:ext cx="170548" cy="130441"/>
          </a:xfrm>
          <a:custGeom>
            <a:avLst/>
            <a:gdLst/>
            <a:ahLst/>
            <a:cxnLst/>
            <a:rect l="l" t="t" r="r" b="b"/>
            <a:pathLst>
              <a:path w="170548" h="130441">
                <a:moveTo>
                  <a:pt x="158076" y="71386"/>
                </a:moveTo>
                <a:lnTo>
                  <a:pt x="165823" y="67627"/>
                </a:lnTo>
                <a:lnTo>
                  <a:pt x="170548" y="61595"/>
                </a:lnTo>
                <a:lnTo>
                  <a:pt x="168643" y="57912"/>
                </a:lnTo>
                <a:lnTo>
                  <a:pt x="140601" y="3683"/>
                </a:lnTo>
                <a:lnTo>
                  <a:pt x="138722" y="0"/>
                </a:lnTo>
                <a:lnTo>
                  <a:pt x="131038" y="0"/>
                </a:lnTo>
                <a:lnTo>
                  <a:pt x="125558" y="2670"/>
                </a:lnTo>
                <a:lnTo>
                  <a:pt x="125558" y="87164"/>
                </a:lnTo>
                <a:lnTo>
                  <a:pt x="158076" y="713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2775305" y="5720479"/>
            <a:ext cx="170548" cy="130441"/>
          </a:xfrm>
          <a:custGeom>
            <a:avLst/>
            <a:gdLst/>
            <a:ahLst/>
            <a:cxnLst/>
            <a:rect l="l" t="t" r="r" b="b"/>
            <a:pathLst>
              <a:path w="170548" h="130441">
                <a:moveTo>
                  <a:pt x="140601" y="3683"/>
                </a:moveTo>
                <a:lnTo>
                  <a:pt x="138722" y="0"/>
                </a:lnTo>
                <a:lnTo>
                  <a:pt x="131038" y="0"/>
                </a:lnTo>
                <a:lnTo>
                  <a:pt x="125558" y="2670"/>
                </a:lnTo>
              </a:path>
              <a:path w="170548" h="130441">
                <a:moveTo>
                  <a:pt x="168643" y="57912"/>
                </a:moveTo>
                <a:lnTo>
                  <a:pt x="140601" y="3683"/>
                </a:lnTo>
              </a:path>
              <a:path w="170548" h="130441">
                <a:moveTo>
                  <a:pt x="165823" y="67627"/>
                </a:moveTo>
                <a:lnTo>
                  <a:pt x="170548" y="61595"/>
                </a:lnTo>
                <a:lnTo>
                  <a:pt x="168643" y="57912"/>
                </a:lnTo>
              </a:path>
              <a:path w="170548" h="130441">
                <a:moveTo>
                  <a:pt x="158076" y="71386"/>
                </a:moveTo>
                <a:lnTo>
                  <a:pt x="165823" y="67627"/>
                </a:lnTo>
              </a:path>
              <a:path w="170548" h="130441">
                <a:moveTo>
                  <a:pt x="158076" y="71386"/>
                </a:moveTo>
                <a:lnTo>
                  <a:pt x="125558" y="87164"/>
                </a:lnTo>
              </a:path>
              <a:path w="170548" h="130441">
                <a:moveTo>
                  <a:pt x="125558" y="87165"/>
                </a:moveTo>
                <a:lnTo>
                  <a:pt x="158076" y="7138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2806747" y="5788032"/>
            <a:ext cx="174040" cy="132105"/>
          </a:xfrm>
          <a:custGeom>
            <a:avLst/>
            <a:gdLst/>
            <a:ahLst/>
            <a:cxnLst/>
            <a:rect l="l" t="t" r="r" b="b"/>
            <a:pathLst>
              <a:path w="174040" h="132105">
                <a:moveTo>
                  <a:pt x="161226" y="71526"/>
                </a:moveTo>
                <a:lnTo>
                  <a:pt x="169151" y="67678"/>
                </a:lnTo>
                <a:lnTo>
                  <a:pt x="174040" y="61582"/>
                </a:lnTo>
                <a:lnTo>
                  <a:pt x="172135" y="57911"/>
                </a:lnTo>
                <a:lnTo>
                  <a:pt x="144094" y="3670"/>
                </a:lnTo>
                <a:lnTo>
                  <a:pt x="142189" y="0"/>
                </a:lnTo>
                <a:lnTo>
                  <a:pt x="134378" y="76"/>
                </a:lnTo>
                <a:lnTo>
                  <a:pt x="126631" y="3822"/>
                </a:lnTo>
                <a:lnTo>
                  <a:pt x="94117" y="19601"/>
                </a:lnTo>
                <a:lnTo>
                  <a:pt x="94117" y="104088"/>
                </a:lnTo>
                <a:lnTo>
                  <a:pt x="161226" y="715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2806747" y="5788032"/>
            <a:ext cx="174040" cy="132105"/>
          </a:xfrm>
          <a:custGeom>
            <a:avLst/>
            <a:gdLst/>
            <a:ahLst/>
            <a:cxnLst/>
            <a:rect l="l" t="t" r="r" b="b"/>
            <a:pathLst>
              <a:path w="174040" h="132105">
                <a:moveTo>
                  <a:pt x="169151" y="67678"/>
                </a:moveTo>
                <a:lnTo>
                  <a:pt x="174040" y="61582"/>
                </a:lnTo>
                <a:lnTo>
                  <a:pt x="172135" y="57911"/>
                </a:lnTo>
                <a:lnTo>
                  <a:pt x="144094" y="3670"/>
                </a:lnTo>
                <a:lnTo>
                  <a:pt x="142189" y="0"/>
                </a:lnTo>
                <a:lnTo>
                  <a:pt x="134378" y="76"/>
                </a:lnTo>
                <a:lnTo>
                  <a:pt x="126631" y="3822"/>
                </a:lnTo>
                <a:lnTo>
                  <a:pt x="94117" y="19601"/>
                </a:lnTo>
              </a:path>
              <a:path w="174040" h="132105">
                <a:moveTo>
                  <a:pt x="161226" y="71526"/>
                </a:moveTo>
                <a:lnTo>
                  <a:pt x="169151" y="67678"/>
                </a:lnTo>
              </a:path>
              <a:path w="174040" h="132105">
                <a:moveTo>
                  <a:pt x="161226" y="71526"/>
                </a:moveTo>
                <a:lnTo>
                  <a:pt x="94117" y="104088"/>
                </a:lnTo>
              </a:path>
              <a:path w="174040" h="132105">
                <a:moveTo>
                  <a:pt x="94117" y="104089"/>
                </a:moveTo>
                <a:lnTo>
                  <a:pt x="161226" y="7152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3427543" y="5758917"/>
            <a:ext cx="98920" cy="79844"/>
          </a:xfrm>
          <a:custGeom>
            <a:avLst/>
            <a:gdLst/>
            <a:ahLst/>
            <a:cxnLst/>
            <a:rect l="l" t="t" r="r" b="b"/>
            <a:pathLst>
              <a:path w="98920" h="79844">
                <a:moveTo>
                  <a:pt x="0" y="79844"/>
                </a:moveTo>
                <a:lnTo>
                  <a:pt x="98920" y="72948"/>
                </a:lnTo>
                <a:lnTo>
                  <a:pt x="92900" y="18821"/>
                </a:lnTo>
                <a:lnTo>
                  <a:pt x="71069" y="0"/>
                </a:lnTo>
                <a:lnTo>
                  <a:pt x="0" y="18821"/>
                </a:lnTo>
                <a:lnTo>
                  <a:pt x="0" y="798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3427543" y="5758917"/>
            <a:ext cx="98920" cy="79844"/>
          </a:xfrm>
          <a:custGeom>
            <a:avLst/>
            <a:gdLst/>
            <a:ahLst/>
            <a:cxnLst/>
            <a:rect l="l" t="t" r="r" b="b"/>
            <a:pathLst>
              <a:path w="98920" h="79844">
                <a:moveTo>
                  <a:pt x="0" y="79844"/>
                </a:moveTo>
                <a:lnTo>
                  <a:pt x="0" y="18821"/>
                </a:lnTo>
                <a:lnTo>
                  <a:pt x="71069" y="0"/>
                </a:lnTo>
                <a:lnTo>
                  <a:pt x="92900" y="18821"/>
                </a:lnTo>
                <a:lnTo>
                  <a:pt x="98920" y="72948"/>
                </a:lnTo>
                <a:lnTo>
                  <a:pt x="0" y="79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3470989" y="5705024"/>
            <a:ext cx="47059" cy="47238"/>
          </a:xfrm>
          <a:custGeom>
            <a:avLst/>
            <a:gdLst/>
            <a:ahLst/>
            <a:cxnLst/>
            <a:rect l="l" t="t" r="r" b="b"/>
            <a:pathLst>
              <a:path w="47059" h="47238">
                <a:moveTo>
                  <a:pt x="11391" y="2710"/>
                </a:moveTo>
                <a:lnTo>
                  <a:pt x="0" y="12375"/>
                </a:lnTo>
                <a:lnTo>
                  <a:pt x="16344" y="44506"/>
                </a:lnTo>
                <a:lnTo>
                  <a:pt x="21175" y="46051"/>
                </a:lnTo>
                <a:lnTo>
                  <a:pt x="33827" y="47238"/>
                </a:lnTo>
                <a:lnTo>
                  <a:pt x="42735" y="39185"/>
                </a:lnTo>
                <a:lnTo>
                  <a:pt x="44577" y="29670"/>
                </a:lnTo>
                <a:lnTo>
                  <a:pt x="47059" y="13464"/>
                </a:lnTo>
                <a:lnTo>
                  <a:pt x="46153" y="4029"/>
                </a:lnTo>
                <a:lnTo>
                  <a:pt x="40687" y="0"/>
                </a:lnTo>
                <a:lnTo>
                  <a:pt x="29490" y="14"/>
                </a:lnTo>
                <a:lnTo>
                  <a:pt x="11391" y="271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3470989" y="5705024"/>
            <a:ext cx="47059" cy="47238"/>
          </a:xfrm>
          <a:custGeom>
            <a:avLst/>
            <a:gdLst/>
            <a:ahLst/>
            <a:cxnLst/>
            <a:rect l="l" t="t" r="r" b="b"/>
            <a:pathLst>
              <a:path w="47059" h="47238">
                <a:moveTo>
                  <a:pt x="11391" y="2710"/>
                </a:moveTo>
                <a:lnTo>
                  <a:pt x="29490" y="14"/>
                </a:lnTo>
                <a:lnTo>
                  <a:pt x="40687" y="0"/>
                </a:lnTo>
                <a:lnTo>
                  <a:pt x="46153" y="4029"/>
                </a:lnTo>
                <a:lnTo>
                  <a:pt x="47059" y="13464"/>
                </a:lnTo>
                <a:lnTo>
                  <a:pt x="44577" y="29670"/>
                </a:lnTo>
                <a:lnTo>
                  <a:pt x="42735" y="39185"/>
                </a:lnTo>
                <a:lnTo>
                  <a:pt x="33827" y="47238"/>
                </a:lnTo>
                <a:lnTo>
                  <a:pt x="21175" y="46051"/>
                </a:lnTo>
                <a:lnTo>
                  <a:pt x="16344" y="44506"/>
                </a:lnTo>
                <a:lnTo>
                  <a:pt x="0" y="12375"/>
                </a:lnTo>
                <a:lnTo>
                  <a:pt x="11391" y="27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3393172" y="5329491"/>
            <a:ext cx="222999" cy="515353"/>
          </a:xfrm>
          <a:custGeom>
            <a:avLst/>
            <a:gdLst/>
            <a:ahLst/>
            <a:cxnLst/>
            <a:rect l="l" t="t" r="r" b="b"/>
            <a:pathLst>
              <a:path w="222999" h="515353">
                <a:moveTo>
                  <a:pt x="40601" y="477011"/>
                </a:moveTo>
                <a:lnTo>
                  <a:pt x="44551" y="471931"/>
                </a:lnTo>
                <a:lnTo>
                  <a:pt x="50749" y="469112"/>
                </a:lnTo>
                <a:lnTo>
                  <a:pt x="56946" y="466293"/>
                </a:lnTo>
                <a:lnTo>
                  <a:pt x="63157" y="465734"/>
                </a:lnTo>
                <a:lnTo>
                  <a:pt x="66535" y="463486"/>
                </a:lnTo>
                <a:lnTo>
                  <a:pt x="67534" y="462939"/>
                </a:lnTo>
                <a:lnTo>
                  <a:pt x="78012" y="459043"/>
                </a:lnTo>
                <a:lnTo>
                  <a:pt x="93133" y="454775"/>
                </a:lnTo>
                <a:lnTo>
                  <a:pt x="106006" y="452767"/>
                </a:lnTo>
                <a:lnTo>
                  <a:pt x="116154" y="452767"/>
                </a:lnTo>
                <a:lnTo>
                  <a:pt x="118414" y="466851"/>
                </a:lnTo>
                <a:lnTo>
                  <a:pt x="117629" y="468738"/>
                </a:lnTo>
                <a:lnTo>
                  <a:pt x="123387" y="476244"/>
                </a:lnTo>
                <a:lnTo>
                  <a:pt x="133629" y="488226"/>
                </a:lnTo>
                <a:lnTo>
                  <a:pt x="139839" y="496620"/>
                </a:lnTo>
                <a:lnTo>
                  <a:pt x="146596" y="491108"/>
                </a:lnTo>
                <a:lnTo>
                  <a:pt x="146649" y="490257"/>
                </a:lnTo>
                <a:lnTo>
                  <a:pt x="147459" y="478227"/>
                </a:lnTo>
                <a:lnTo>
                  <a:pt x="148845" y="460799"/>
                </a:lnTo>
                <a:lnTo>
                  <a:pt x="150291" y="449376"/>
                </a:lnTo>
                <a:lnTo>
                  <a:pt x="150337" y="448903"/>
                </a:lnTo>
                <a:lnTo>
                  <a:pt x="145510" y="441179"/>
                </a:lnTo>
                <a:lnTo>
                  <a:pt x="134976" y="429733"/>
                </a:lnTo>
                <a:lnTo>
                  <a:pt x="123955" y="418405"/>
                </a:lnTo>
                <a:lnTo>
                  <a:pt x="117665" y="411035"/>
                </a:lnTo>
                <a:lnTo>
                  <a:pt x="117395" y="410563"/>
                </a:lnTo>
                <a:lnTo>
                  <a:pt x="109457" y="400921"/>
                </a:lnTo>
                <a:lnTo>
                  <a:pt x="98360" y="389029"/>
                </a:lnTo>
                <a:lnTo>
                  <a:pt x="91770" y="381711"/>
                </a:lnTo>
                <a:lnTo>
                  <a:pt x="89494" y="378628"/>
                </a:lnTo>
                <a:lnTo>
                  <a:pt x="83160" y="368350"/>
                </a:lnTo>
                <a:lnTo>
                  <a:pt x="77812" y="351853"/>
                </a:lnTo>
                <a:lnTo>
                  <a:pt x="78102" y="343669"/>
                </a:lnTo>
                <a:lnTo>
                  <a:pt x="81051" y="333836"/>
                </a:lnTo>
                <a:lnTo>
                  <a:pt x="86147" y="322809"/>
                </a:lnTo>
                <a:lnTo>
                  <a:pt x="92873" y="311026"/>
                </a:lnTo>
                <a:lnTo>
                  <a:pt x="100712" y="298924"/>
                </a:lnTo>
                <a:lnTo>
                  <a:pt x="109148" y="286941"/>
                </a:lnTo>
                <a:lnTo>
                  <a:pt x="117665" y="275513"/>
                </a:lnTo>
                <a:lnTo>
                  <a:pt x="117900" y="275205"/>
                </a:lnTo>
                <a:lnTo>
                  <a:pt x="124448" y="266205"/>
                </a:lnTo>
                <a:lnTo>
                  <a:pt x="131804" y="255456"/>
                </a:lnTo>
                <a:lnTo>
                  <a:pt x="139774" y="243328"/>
                </a:lnTo>
                <a:lnTo>
                  <a:pt x="148167" y="230191"/>
                </a:lnTo>
                <a:lnTo>
                  <a:pt x="156788" y="216415"/>
                </a:lnTo>
                <a:lnTo>
                  <a:pt x="165446" y="202371"/>
                </a:lnTo>
                <a:lnTo>
                  <a:pt x="173947" y="188428"/>
                </a:lnTo>
                <a:lnTo>
                  <a:pt x="182098" y="174956"/>
                </a:lnTo>
                <a:lnTo>
                  <a:pt x="189707" y="162327"/>
                </a:lnTo>
                <a:lnTo>
                  <a:pt x="196580" y="150910"/>
                </a:lnTo>
                <a:lnTo>
                  <a:pt x="202526" y="141075"/>
                </a:lnTo>
                <a:lnTo>
                  <a:pt x="207350" y="133192"/>
                </a:lnTo>
                <a:lnTo>
                  <a:pt x="210861" y="127632"/>
                </a:lnTo>
                <a:lnTo>
                  <a:pt x="212864" y="124764"/>
                </a:lnTo>
                <a:lnTo>
                  <a:pt x="214180" y="123169"/>
                </a:lnTo>
                <a:lnTo>
                  <a:pt x="216024" y="120082"/>
                </a:lnTo>
                <a:lnTo>
                  <a:pt x="217432" y="115159"/>
                </a:lnTo>
                <a:lnTo>
                  <a:pt x="218618" y="106646"/>
                </a:lnTo>
                <a:lnTo>
                  <a:pt x="219799" y="92786"/>
                </a:lnTo>
                <a:lnTo>
                  <a:pt x="221187" y="71827"/>
                </a:lnTo>
                <a:lnTo>
                  <a:pt x="222999" y="42011"/>
                </a:lnTo>
                <a:lnTo>
                  <a:pt x="123482" y="0"/>
                </a:lnTo>
                <a:lnTo>
                  <a:pt x="123172" y="694"/>
                </a:lnTo>
                <a:lnTo>
                  <a:pt x="120437" y="6828"/>
                </a:lnTo>
                <a:lnTo>
                  <a:pt x="115464" y="17951"/>
                </a:lnTo>
                <a:lnTo>
                  <a:pt x="108973" y="32421"/>
                </a:lnTo>
                <a:lnTo>
                  <a:pt x="101684" y="48598"/>
                </a:lnTo>
                <a:lnTo>
                  <a:pt x="94317" y="64839"/>
                </a:lnTo>
                <a:lnTo>
                  <a:pt x="87591" y="79501"/>
                </a:lnTo>
                <a:lnTo>
                  <a:pt x="82227" y="90943"/>
                </a:lnTo>
                <a:lnTo>
                  <a:pt x="78943" y="97523"/>
                </a:lnTo>
                <a:lnTo>
                  <a:pt x="78436" y="98457"/>
                </a:lnTo>
                <a:lnTo>
                  <a:pt x="73924" y="107899"/>
                </a:lnTo>
                <a:lnTo>
                  <a:pt x="68308" y="121007"/>
                </a:lnTo>
                <a:lnTo>
                  <a:pt x="62631" y="135392"/>
                </a:lnTo>
                <a:lnTo>
                  <a:pt x="57933" y="148667"/>
                </a:lnTo>
                <a:lnTo>
                  <a:pt x="55257" y="158445"/>
                </a:lnTo>
                <a:lnTo>
                  <a:pt x="54432" y="162289"/>
                </a:lnTo>
                <a:lnTo>
                  <a:pt x="52280" y="171200"/>
                </a:lnTo>
                <a:lnTo>
                  <a:pt x="49189" y="183498"/>
                </a:lnTo>
                <a:lnTo>
                  <a:pt x="45429" y="198242"/>
                </a:lnTo>
                <a:lnTo>
                  <a:pt x="41270" y="214492"/>
                </a:lnTo>
                <a:lnTo>
                  <a:pt x="36985" y="231307"/>
                </a:lnTo>
                <a:lnTo>
                  <a:pt x="32843" y="247747"/>
                </a:lnTo>
                <a:lnTo>
                  <a:pt x="29115" y="262871"/>
                </a:lnTo>
                <a:lnTo>
                  <a:pt x="26073" y="275739"/>
                </a:lnTo>
                <a:lnTo>
                  <a:pt x="23986" y="285410"/>
                </a:lnTo>
                <a:lnTo>
                  <a:pt x="23126" y="290944"/>
                </a:lnTo>
                <a:lnTo>
                  <a:pt x="22946" y="294203"/>
                </a:lnTo>
                <a:lnTo>
                  <a:pt x="22403" y="299405"/>
                </a:lnTo>
                <a:lnTo>
                  <a:pt x="21076" y="306207"/>
                </a:lnTo>
                <a:lnTo>
                  <a:pt x="18404" y="316987"/>
                </a:lnTo>
                <a:lnTo>
                  <a:pt x="13822" y="334120"/>
                </a:lnTo>
                <a:lnTo>
                  <a:pt x="6769" y="359981"/>
                </a:lnTo>
                <a:lnTo>
                  <a:pt x="6383" y="365925"/>
                </a:lnTo>
                <a:lnTo>
                  <a:pt x="5351" y="381620"/>
                </a:lnTo>
                <a:lnTo>
                  <a:pt x="4182" y="398860"/>
                </a:lnTo>
                <a:lnTo>
                  <a:pt x="3390" y="409346"/>
                </a:lnTo>
                <a:lnTo>
                  <a:pt x="3314" y="410215"/>
                </a:lnTo>
                <a:lnTo>
                  <a:pt x="2697" y="419959"/>
                </a:lnTo>
                <a:lnTo>
                  <a:pt x="1841" y="435597"/>
                </a:lnTo>
                <a:lnTo>
                  <a:pt x="962" y="452873"/>
                </a:lnTo>
                <a:lnTo>
                  <a:pt x="276" y="467530"/>
                </a:lnTo>
                <a:lnTo>
                  <a:pt x="0" y="475310"/>
                </a:lnTo>
                <a:lnTo>
                  <a:pt x="0" y="480390"/>
                </a:lnTo>
                <a:lnTo>
                  <a:pt x="14668" y="488226"/>
                </a:lnTo>
                <a:lnTo>
                  <a:pt x="18046" y="504634"/>
                </a:lnTo>
                <a:lnTo>
                  <a:pt x="18605" y="508012"/>
                </a:lnTo>
                <a:lnTo>
                  <a:pt x="19164" y="511403"/>
                </a:lnTo>
                <a:lnTo>
                  <a:pt x="29324" y="515353"/>
                </a:lnTo>
                <a:lnTo>
                  <a:pt x="40601" y="498436"/>
                </a:lnTo>
                <a:lnTo>
                  <a:pt x="40601" y="4770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3393172" y="5329491"/>
            <a:ext cx="222999" cy="515353"/>
          </a:xfrm>
          <a:custGeom>
            <a:avLst/>
            <a:gdLst/>
            <a:ahLst/>
            <a:cxnLst/>
            <a:rect l="l" t="t" r="r" b="b"/>
            <a:pathLst>
              <a:path w="222999" h="515353">
                <a:moveTo>
                  <a:pt x="222999" y="42011"/>
                </a:moveTo>
                <a:lnTo>
                  <a:pt x="221187" y="71827"/>
                </a:lnTo>
                <a:lnTo>
                  <a:pt x="219799" y="92786"/>
                </a:lnTo>
                <a:lnTo>
                  <a:pt x="218618" y="106646"/>
                </a:lnTo>
                <a:lnTo>
                  <a:pt x="217432" y="115159"/>
                </a:lnTo>
                <a:lnTo>
                  <a:pt x="216024" y="120082"/>
                </a:lnTo>
                <a:lnTo>
                  <a:pt x="214180" y="123169"/>
                </a:lnTo>
                <a:lnTo>
                  <a:pt x="212864" y="124764"/>
                </a:lnTo>
                <a:lnTo>
                  <a:pt x="210861" y="127632"/>
                </a:lnTo>
                <a:lnTo>
                  <a:pt x="207350" y="133192"/>
                </a:lnTo>
                <a:lnTo>
                  <a:pt x="202526" y="141075"/>
                </a:lnTo>
                <a:lnTo>
                  <a:pt x="196580" y="150910"/>
                </a:lnTo>
                <a:lnTo>
                  <a:pt x="189707" y="162327"/>
                </a:lnTo>
                <a:lnTo>
                  <a:pt x="182098" y="174956"/>
                </a:lnTo>
                <a:lnTo>
                  <a:pt x="173947" y="188428"/>
                </a:lnTo>
                <a:lnTo>
                  <a:pt x="165446" y="202371"/>
                </a:lnTo>
                <a:lnTo>
                  <a:pt x="156788" y="216415"/>
                </a:lnTo>
                <a:lnTo>
                  <a:pt x="148167" y="230191"/>
                </a:lnTo>
                <a:lnTo>
                  <a:pt x="139774" y="243328"/>
                </a:lnTo>
                <a:lnTo>
                  <a:pt x="131804" y="255456"/>
                </a:lnTo>
                <a:lnTo>
                  <a:pt x="124448" y="266205"/>
                </a:lnTo>
                <a:lnTo>
                  <a:pt x="117900" y="275205"/>
                </a:lnTo>
                <a:lnTo>
                  <a:pt x="117665" y="275513"/>
                </a:lnTo>
                <a:lnTo>
                  <a:pt x="109148" y="286941"/>
                </a:lnTo>
                <a:lnTo>
                  <a:pt x="100712" y="298924"/>
                </a:lnTo>
                <a:lnTo>
                  <a:pt x="92873" y="311026"/>
                </a:lnTo>
                <a:lnTo>
                  <a:pt x="86147" y="322809"/>
                </a:lnTo>
                <a:lnTo>
                  <a:pt x="81051" y="333836"/>
                </a:lnTo>
                <a:lnTo>
                  <a:pt x="78102" y="343669"/>
                </a:lnTo>
                <a:lnTo>
                  <a:pt x="77812" y="351853"/>
                </a:lnTo>
                <a:lnTo>
                  <a:pt x="83160" y="368350"/>
                </a:lnTo>
                <a:lnTo>
                  <a:pt x="89494" y="378628"/>
                </a:lnTo>
                <a:lnTo>
                  <a:pt x="91770" y="381711"/>
                </a:lnTo>
                <a:lnTo>
                  <a:pt x="98360" y="389029"/>
                </a:lnTo>
                <a:lnTo>
                  <a:pt x="109457" y="400921"/>
                </a:lnTo>
                <a:lnTo>
                  <a:pt x="117395" y="410563"/>
                </a:lnTo>
                <a:lnTo>
                  <a:pt x="117665" y="411035"/>
                </a:lnTo>
                <a:lnTo>
                  <a:pt x="123955" y="418405"/>
                </a:lnTo>
                <a:lnTo>
                  <a:pt x="134976" y="429733"/>
                </a:lnTo>
                <a:lnTo>
                  <a:pt x="145510" y="441179"/>
                </a:lnTo>
                <a:lnTo>
                  <a:pt x="150337" y="448903"/>
                </a:lnTo>
                <a:lnTo>
                  <a:pt x="150291" y="449376"/>
                </a:lnTo>
                <a:lnTo>
                  <a:pt x="148845" y="460799"/>
                </a:lnTo>
                <a:lnTo>
                  <a:pt x="147459" y="478227"/>
                </a:lnTo>
                <a:lnTo>
                  <a:pt x="146649" y="490257"/>
                </a:lnTo>
                <a:lnTo>
                  <a:pt x="146596" y="491108"/>
                </a:lnTo>
                <a:lnTo>
                  <a:pt x="139839" y="496620"/>
                </a:lnTo>
                <a:lnTo>
                  <a:pt x="133629" y="488226"/>
                </a:lnTo>
                <a:lnTo>
                  <a:pt x="123387" y="476244"/>
                </a:lnTo>
                <a:lnTo>
                  <a:pt x="117629" y="468738"/>
                </a:lnTo>
                <a:lnTo>
                  <a:pt x="117665" y="468541"/>
                </a:lnTo>
                <a:lnTo>
                  <a:pt x="118414" y="466851"/>
                </a:lnTo>
                <a:lnTo>
                  <a:pt x="116154" y="452767"/>
                </a:lnTo>
                <a:lnTo>
                  <a:pt x="106006" y="452767"/>
                </a:lnTo>
                <a:lnTo>
                  <a:pt x="93133" y="454775"/>
                </a:lnTo>
                <a:lnTo>
                  <a:pt x="78012" y="459043"/>
                </a:lnTo>
                <a:lnTo>
                  <a:pt x="67534" y="462939"/>
                </a:lnTo>
                <a:lnTo>
                  <a:pt x="66535" y="463486"/>
                </a:lnTo>
                <a:lnTo>
                  <a:pt x="63157" y="465734"/>
                </a:lnTo>
                <a:lnTo>
                  <a:pt x="56946" y="466293"/>
                </a:lnTo>
                <a:lnTo>
                  <a:pt x="50749" y="469112"/>
                </a:lnTo>
                <a:lnTo>
                  <a:pt x="44551" y="471931"/>
                </a:lnTo>
                <a:lnTo>
                  <a:pt x="40601" y="477011"/>
                </a:lnTo>
                <a:lnTo>
                  <a:pt x="40601" y="480948"/>
                </a:lnTo>
                <a:lnTo>
                  <a:pt x="40601" y="498436"/>
                </a:lnTo>
                <a:lnTo>
                  <a:pt x="29324" y="515353"/>
                </a:lnTo>
                <a:lnTo>
                  <a:pt x="19164" y="511403"/>
                </a:lnTo>
                <a:lnTo>
                  <a:pt x="18605" y="508012"/>
                </a:lnTo>
                <a:lnTo>
                  <a:pt x="18046" y="504634"/>
                </a:lnTo>
                <a:lnTo>
                  <a:pt x="14668" y="488226"/>
                </a:lnTo>
                <a:lnTo>
                  <a:pt x="0" y="480390"/>
                </a:lnTo>
                <a:lnTo>
                  <a:pt x="0" y="475310"/>
                </a:lnTo>
                <a:lnTo>
                  <a:pt x="276" y="467530"/>
                </a:lnTo>
                <a:lnTo>
                  <a:pt x="962" y="452873"/>
                </a:lnTo>
                <a:lnTo>
                  <a:pt x="1841" y="435597"/>
                </a:lnTo>
                <a:lnTo>
                  <a:pt x="2697" y="419959"/>
                </a:lnTo>
                <a:lnTo>
                  <a:pt x="3314" y="410215"/>
                </a:lnTo>
                <a:lnTo>
                  <a:pt x="3390" y="409346"/>
                </a:lnTo>
                <a:lnTo>
                  <a:pt x="4182" y="398860"/>
                </a:lnTo>
                <a:lnTo>
                  <a:pt x="5351" y="381620"/>
                </a:lnTo>
                <a:lnTo>
                  <a:pt x="6383" y="365925"/>
                </a:lnTo>
                <a:lnTo>
                  <a:pt x="6769" y="359981"/>
                </a:lnTo>
                <a:lnTo>
                  <a:pt x="13822" y="334120"/>
                </a:lnTo>
                <a:lnTo>
                  <a:pt x="18404" y="316987"/>
                </a:lnTo>
                <a:lnTo>
                  <a:pt x="21076" y="306207"/>
                </a:lnTo>
                <a:lnTo>
                  <a:pt x="22403" y="299405"/>
                </a:lnTo>
                <a:lnTo>
                  <a:pt x="22946" y="294203"/>
                </a:lnTo>
                <a:lnTo>
                  <a:pt x="23126" y="290944"/>
                </a:lnTo>
                <a:lnTo>
                  <a:pt x="23986" y="285410"/>
                </a:lnTo>
                <a:lnTo>
                  <a:pt x="26073" y="275739"/>
                </a:lnTo>
                <a:lnTo>
                  <a:pt x="29115" y="262871"/>
                </a:lnTo>
                <a:lnTo>
                  <a:pt x="32843" y="247747"/>
                </a:lnTo>
                <a:lnTo>
                  <a:pt x="36985" y="231307"/>
                </a:lnTo>
                <a:lnTo>
                  <a:pt x="41270" y="214492"/>
                </a:lnTo>
                <a:lnTo>
                  <a:pt x="45429" y="198242"/>
                </a:lnTo>
                <a:lnTo>
                  <a:pt x="49189" y="183498"/>
                </a:lnTo>
                <a:lnTo>
                  <a:pt x="52280" y="171200"/>
                </a:lnTo>
                <a:lnTo>
                  <a:pt x="54432" y="162289"/>
                </a:lnTo>
                <a:lnTo>
                  <a:pt x="55257" y="158445"/>
                </a:lnTo>
                <a:lnTo>
                  <a:pt x="57933" y="148667"/>
                </a:lnTo>
                <a:lnTo>
                  <a:pt x="62631" y="135392"/>
                </a:lnTo>
                <a:lnTo>
                  <a:pt x="68308" y="121007"/>
                </a:lnTo>
                <a:lnTo>
                  <a:pt x="73924" y="107899"/>
                </a:lnTo>
                <a:lnTo>
                  <a:pt x="78436" y="98457"/>
                </a:lnTo>
                <a:lnTo>
                  <a:pt x="78943" y="97523"/>
                </a:lnTo>
                <a:lnTo>
                  <a:pt x="82227" y="90943"/>
                </a:lnTo>
                <a:lnTo>
                  <a:pt x="87591" y="79501"/>
                </a:lnTo>
                <a:lnTo>
                  <a:pt x="94317" y="64839"/>
                </a:lnTo>
                <a:lnTo>
                  <a:pt x="101684" y="48598"/>
                </a:lnTo>
                <a:lnTo>
                  <a:pt x="108973" y="32421"/>
                </a:lnTo>
                <a:lnTo>
                  <a:pt x="115464" y="17951"/>
                </a:lnTo>
                <a:lnTo>
                  <a:pt x="120437" y="6828"/>
                </a:lnTo>
                <a:lnTo>
                  <a:pt x="123172" y="694"/>
                </a:lnTo>
                <a:lnTo>
                  <a:pt x="1234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3331671" y="5139503"/>
            <a:ext cx="328282" cy="314883"/>
          </a:xfrm>
          <a:custGeom>
            <a:avLst/>
            <a:gdLst/>
            <a:ahLst/>
            <a:cxnLst/>
            <a:rect l="l" t="t" r="r" b="b"/>
            <a:pathLst>
              <a:path w="328282" h="314883">
                <a:moveTo>
                  <a:pt x="328282" y="198132"/>
                </a:moveTo>
                <a:lnTo>
                  <a:pt x="264883" y="0"/>
                </a:lnTo>
                <a:lnTo>
                  <a:pt x="201485" y="0"/>
                </a:lnTo>
                <a:lnTo>
                  <a:pt x="103733" y="27076"/>
                </a:lnTo>
                <a:lnTo>
                  <a:pt x="97129" y="32359"/>
                </a:lnTo>
                <a:lnTo>
                  <a:pt x="95850" y="35712"/>
                </a:lnTo>
                <a:lnTo>
                  <a:pt x="92466" y="36807"/>
                </a:lnTo>
                <a:lnTo>
                  <a:pt x="85649" y="38512"/>
                </a:lnTo>
                <a:lnTo>
                  <a:pt x="74197" y="41111"/>
                </a:lnTo>
                <a:lnTo>
                  <a:pt x="56906" y="44882"/>
                </a:lnTo>
                <a:lnTo>
                  <a:pt x="32574" y="50110"/>
                </a:lnTo>
                <a:lnTo>
                  <a:pt x="0" y="57073"/>
                </a:lnTo>
                <a:lnTo>
                  <a:pt x="0" y="199504"/>
                </a:lnTo>
                <a:lnTo>
                  <a:pt x="1478" y="210254"/>
                </a:lnTo>
                <a:lnTo>
                  <a:pt x="3605" y="225801"/>
                </a:lnTo>
                <a:lnTo>
                  <a:pt x="6091" y="244085"/>
                </a:lnTo>
                <a:lnTo>
                  <a:pt x="8456" y="261703"/>
                </a:lnTo>
                <a:lnTo>
                  <a:pt x="10226" y="275256"/>
                </a:lnTo>
                <a:lnTo>
                  <a:pt x="10922" y="281343"/>
                </a:lnTo>
                <a:lnTo>
                  <a:pt x="11442" y="281841"/>
                </a:lnTo>
                <a:lnTo>
                  <a:pt x="18790" y="283560"/>
                </a:lnTo>
                <a:lnTo>
                  <a:pt x="32329" y="285296"/>
                </a:lnTo>
                <a:lnTo>
                  <a:pt x="48847" y="286738"/>
                </a:lnTo>
                <a:lnTo>
                  <a:pt x="65133" y="287581"/>
                </a:lnTo>
                <a:lnTo>
                  <a:pt x="77978" y="287515"/>
                </a:lnTo>
                <a:lnTo>
                  <a:pt x="94133" y="289595"/>
                </a:lnTo>
                <a:lnTo>
                  <a:pt x="106363" y="294293"/>
                </a:lnTo>
                <a:lnTo>
                  <a:pt x="112979" y="295744"/>
                </a:lnTo>
                <a:lnTo>
                  <a:pt x="116281" y="293623"/>
                </a:lnTo>
                <a:lnTo>
                  <a:pt x="123545" y="287286"/>
                </a:lnTo>
                <a:lnTo>
                  <a:pt x="130149" y="287515"/>
                </a:lnTo>
                <a:lnTo>
                  <a:pt x="137977" y="290751"/>
                </a:lnTo>
                <a:lnTo>
                  <a:pt x="149693" y="298857"/>
                </a:lnTo>
                <a:lnTo>
                  <a:pt x="161264" y="306451"/>
                </a:lnTo>
                <a:lnTo>
                  <a:pt x="162991" y="307327"/>
                </a:lnTo>
                <a:lnTo>
                  <a:pt x="174766" y="311936"/>
                </a:lnTo>
                <a:lnTo>
                  <a:pt x="187861" y="314883"/>
                </a:lnTo>
                <a:lnTo>
                  <a:pt x="199504" y="314756"/>
                </a:lnTo>
                <a:lnTo>
                  <a:pt x="199933" y="314664"/>
                </a:lnTo>
                <a:lnTo>
                  <a:pt x="206934" y="311781"/>
                </a:lnTo>
                <a:lnTo>
                  <a:pt x="208696" y="302355"/>
                </a:lnTo>
                <a:lnTo>
                  <a:pt x="206768" y="278701"/>
                </a:lnTo>
                <a:lnTo>
                  <a:pt x="207194" y="278619"/>
                </a:lnTo>
                <a:lnTo>
                  <a:pt x="220583" y="276019"/>
                </a:lnTo>
                <a:lnTo>
                  <a:pt x="233845" y="273431"/>
                </a:lnTo>
                <a:lnTo>
                  <a:pt x="235900" y="273086"/>
                </a:lnTo>
                <a:lnTo>
                  <a:pt x="250406" y="270732"/>
                </a:lnTo>
                <a:lnTo>
                  <a:pt x="262242" y="267246"/>
                </a:lnTo>
                <a:lnTo>
                  <a:pt x="264018" y="266407"/>
                </a:lnTo>
                <a:lnTo>
                  <a:pt x="276491" y="266100"/>
                </a:lnTo>
                <a:lnTo>
                  <a:pt x="290639" y="267208"/>
                </a:lnTo>
                <a:lnTo>
                  <a:pt x="291703" y="267240"/>
                </a:lnTo>
                <a:lnTo>
                  <a:pt x="303138" y="264107"/>
                </a:lnTo>
                <a:lnTo>
                  <a:pt x="313207" y="254266"/>
                </a:lnTo>
                <a:lnTo>
                  <a:pt x="315456" y="251100"/>
                </a:lnTo>
                <a:lnTo>
                  <a:pt x="318375" y="245708"/>
                </a:lnTo>
                <a:lnTo>
                  <a:pt x="320856" y="237425"/>
                </a:lnTo>
                <a:lnTo>
                  <a:pt x="323844" y="222738"/>
                </a:lnTo>
                <a:lnTo>
                  <a:pt x="328282" y="1981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3331671" y="5139503"/>
            <a:ext cx="328282" cy="314883"/>
          </a:xfrm>
          <a:custGeom>
            <a:avLst/>
            <a:gdLst/>
            <a:ahLst/>
            <a:cxnLst/>
            <a:rect l="l" t="t" r="r" b="b"/>
            <a:pathLst>
              <a:path w="328282" h="314883">
                <a:moveTo>
                  <a:pt x="328282" y="198132"/>
                </a:moveTo>
                <a:lnTo>
                  <a:pt x="323844" y="222738"/>
                </a:lnTo>
                <a:lnTo>
                  <a:pt x="320856" y="237425"/>
                </a:lnTo>
                <a:lnTo>
                  <a:pt x="318375" y="245708"/>
                </a:lnTo>
                <a:lnTo>
                  <a:pt x="315456" y="251100"/>
                </a:lnTo>
                <a:lnTo>
                  <a:pt x="313207" y="254266"/>
                </a:lnTo>
                <a:lnTo>
                  <a:pt x="303138" y="264107"/>
                </a:lnTo>
                <a:lnTo>
                  <a:pt x="291703" y="267240"/>
                </a:lnTo>
                <a:lnTo>
                  <a:pt x="290639" y="267208"/>
                </a:lnTo>
                <a:lnTo>
                  <a:pt x="276491" y="266100"/>
                </a:lnTo>
                <a:lnTo>
                  <a:pt x="264018" y="266407"/>
                </a:lnTo>
                <a:lnTo>
                  <a:pt x="262242" y="267246"/>
                </a:lnTo>
                <a:lnTo>
                  <a:pt x="250406" y="270732"/>
                </a:lnTo>
                <a:lnTo>
                  <a:pt x="235900" y="273086"/>
                </a:lnTo>
                <a:lnTo>
                  <a:pt x="233845" y="273431"/>
                </a:lnTo>
                <a:lnTo>
                  <a:pt x="220583" y="276019"/>
                </a:lnTo>
                <a:lnTo>
                  <a:pt x="207194" y="278619"/>
                </a:lnTo>
                <a:lnTo>
                  <a:pt x="206768" y="278701"/>
                </a:lnTo>
                <a:lnTo>
                  <a:pt x="208696" y="302355"/>
                </a:lnTo>
                <a:lnTo>
                  <a:pt x="206934" y="311781"/>
                </a:lnTo>
                <a:lnTo>
                  <a:pt x="199933" y="314664"/>
                </a:lnTo>
                <a:lnTo>
                  <a:pt x="199504" y="314756"/>
                </a:lnTo>
                <a:lnTo>
                  <a:pt x="187861" y="314883"/>
                </a:lnTo>
                <a:lnTo>
                  <a:pt x="174766" y="311936"/>
                </a:lnTo>
                <a:lnTo>
                  <a:pt x="162991" y="307327"/>
                </a:lnTo>
                <a:lnTo>
                  <a:pt x="161264" y="306451"/>
                </a:lnTo>
                <a:lnTo>
                  <a:pt x="149693" y="298857"/>
                </a:lnTo>
                <a:lnTo>
                  <a:pt x="137977" y="290751"/>
                </a:lnTo>
                <a:lnTo>
                  <a:pt x="130149" y="287515"/>
                </a:lnTo>
                <a:lnTo>
                  <a:pt x="123545" y="287286"/>
                </a:lnTo>
                <a:lnTo>
                  <a:pt x="116281" y="293623"/>
                </a:lnTo>
                <a:lnTo>
                  <a:pt x="112979" y="295744"/>
                </a:lnTo>
                <a:lnTo>
                  <a:pt x="106363" y="294293"/>
                </a:lnTo>
                <a:lnTo>
                  <a:pt x="94133" y="289595"/>
                </a:lnTo>
                <a:lnTo>
                  <a:pt x="77978" y="287515"/>
                </a:lnTo>
                <a:lnTo>
                  <a:pt x="65133" y="287581"/>
                </a:lnTo>
                <a:lnTo>
                  <a:pt x="48847" y="286738"/>
                </a:lnTo>
                <a:lnTo>
                  <a:pt x="32329" y="285296"/>
                </a:lnTo>
                <a:lnTo>
                  <a:pt x="18790" y="283560"/>
                </a:lnTo>
                <a:lnTo>
                  <a:pt x="11442" y="281841"/>
                </a:lnTo>
                <a:lnTo>
                  <a:pt x="10226" y="275256"/>
                </a:lnTo>
                <a:lnTo>
                  <a:pt x="8456" y="261703"/>
                </a:lnTo>
                <a:lnTo>
                  <a:pt x="6091" y="244085"/>
                </a:lnTo>
                <a:lnTo>
                  <a:pt x="3605" y="225801"/>
                </a:lnTo>
                <a:lnTo>
                  <a:pt x="1478" y="210254"/>
                </a:lnTo>
                <a:lnTo>
                  <a:pt x="184" y="200844"/>
                </a:lnTo>
                <a:lnTo>
                  <a:pt x="0" y="199504"/>
                </a:lnTo>
                <a:lnTo>
                  <a:pt x="0" y="57073"/>
                </a:lnTo>
                <a:lnTo>
                  <a:pt x="32574" y="50110"/>
                </a:lnTo>
                <a:lnTo>
                  <a:pt x="56906" y="44882"/>
                </a:lnTo>
                <a:lnTo>
                  <a:pt x="74197" y="41111"/>
                </a:lnTo>
                <a:lnTo>
                  <a:pt x="85649" y="38512"/>
                </a:lnTo>
                <a:lnTo>
                  <a:pt x="92466" y="36807"/>
                </a:lnTo>
                <a:lnTo>
                  <a:pt x="95850" y="35712"/>
                </a:lnTo>
                <a:lnTo>
                  <a:pt x="97129" y="34340"/>
                </a:lnTo>
                <a:lnTo>
                  <a:pt x="97129" y="32359"/>
                </a:lnTo>
                <a:lnTo>
                  <a:pt x="103733" y="27076"/>
                </a:lnTo>
                <a:lnTo>
                  <a:pt x="201485" y="0"/>
                </a:lnTo>
                <a:lnTo>
                  <a:pt x="2648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3918042" y="5145840"/>
            <a:ext cx="522640" cy="759434"/>
          </a:xfrm>
          <a:custGeom>
            <a:avLst/>
            <a:gdLst/>
            <a:ahLst/>
            <a:cxnLst/>
            <a:rect l="l" t="t" r="r" b="b"/>
            <a:pathLst>
              <a:path w="522640" h="759434">
                <a:moveTo>
                  <a:pt x="18967" y="751251"/>
                </a:moveTo>
                <a:lnTo>
                  <a:pt x="31235" y="750407"/>
                </a:lnTo>
                <a:lnTo>
                  <a:pt x="40461" y="750655"/>
                </a:lnTo>
                <a:lnTo>
                  <a:pt x="50301" y="751994"/>
                </a:lnTo>
                <a:lnTo>
                  <a:pt x="57238" y="753186"/>
                </a:lnTo>
                <a:lnTo>
                  <a:pt x="62366" y="753785"/>
                </a:lnTo>
                <a:lnTo>
                  <a:pt x="81180" y="754913"/>
                </a:lnTo>
                <a:lnTo>
                  <a:pt x="94097" y="755439"/>
                </a:lnTo>
                <a:lnTo>
                  <a:pt x="108838" y="755937"/>
                </a:lnTo>
                <a:lnTo>
                  <a:pt x="125019" y="756408"/>
                </a:lnTo>
                <a:lnTo>
                  <a:pt x="142254" y="756849"/>
                </a:lnTo>
                <a:lnTo>
                  <a:pt x="160158" y="757259"/>
                </a:lnTo>
                <a:lnTo>
                  <a:pt x="178344" y="757638"/>
                </a:lnTo>
                <a:lnTo>
                  <a:pt x="196428" y="757984"/>
                </a:lnTo>
                <a:lnTo>
                  <a:pt x="214024" y="758296"/>
                </a:lnTo>
                <a:lnTo>
                  <a:pt x="230746" y="758573"/>
                </a:lnTo>
                <a:lnTo>
                  <a:pt x="246208" y="758813"/>
                </a:lnTo>
                <a:lnTo>
                  <a:pt x="260026" y="759016"/>
                </a:lnTo>
                <a:lnTo>
                  <a:pt x="287754" y="759388"/>
                </a:lnTo>
                <a:lnTo>
                  <a:pt x="291515" y="759434"/>
                </a:lnTo>
                <a:lnTo>
                  <a:pt x="310072" y="716784"/>
                </a:lnTo>
                <a:lnTo>
                  <a:pt x="326776" y="678368"/>
                </a:lnTo>
                <a:lnTo>
                  <a:pt x="341722" y="643936"/>
                </a:lnTo>
                <a:lnTo>
                  <a:pt x="355010" y="613237"/>
                </a:lnTo>
                <a:lnTo>
                  <a:pt x="366736" y="586022"/>
                </a:lnTo>
                <a:lnTo>
                  <a:pt x="376999" y="562039"/>
                </a:lnTo>
                <a:lnTo>
                  <a:pt x="385895" y="541038"/>
                </a:lnTo>
                <a:lnTo>
                  <a:pt x="393523" y="522769"/>
                </a:lnTo>
                <a:lnTo>
                  <a:pt x="399979" y="506980"/>
                </a:lnTo>
                <a:lnTo>
                  <a:pt x="405363" y="493421"/>
                </a:lnTo>
                <a:lnTo>
                  <a:pt x="409770" y="481843"/>
                </a:lnTo>
                <a:lnTo>
                  <a:pt x="416048" y="463623"/>
                </a:lnTo>
                <a:lnTo>
                  <a:pt x="419594" y="450315"/>
                </a:lnTo>
                <a:lnTo>
                  <a:pt x="421497" y="435181"/>
                </a:lnTo>
                <a:lnTo>
                  <a:pt x="421627" y="425386"/>
                </a:lnTo>
                <a:lnTo>
                  <a:pt x="422795" y="414133"/>
                </a:lnTo>
                <a:lnTo>
                  <a:pt x="425998" y="401702"/>
                </a:lnTo>
                <a:lnTo>
                  <a:pt x="430782" y="388496"/>
                </a:lnTo>
                <a:lnTo>
                  <a:pt x="436694" y="374919"/>
                </a:lnTo>
                <a:lnTo>
                  <a:pt x="443281" y="361375"/>
                </a:lnTo>
                <a:lnTo>
                  <a:pt x="450090" y="348267"/>
                </a:lnTo>
                <a:lnTo>
                  <a:pt x="456667" y="336001"/>
                </a:lnTo>
                <a:lnTo>
                  <a:pt x="462559" y="324979"/>
                </a:lnTo>
                <a:lnTo>
                  <a:pt x="467313" y="315606"/>
                </a:lnTo>
                <a:lnTo>
                  <a:pt x="470433" y="308406"/>
                </a:lnTo>
                <a:lnTo>
                  <a:pt x="472492" y="302979"/>
                </a:lnTo>
                <a:lnTo>
                  <a:pt x="475556" y="295155"/>
                </a:lnTo>
                <a:lnTo>
                  <a:pt x="483951" y="273682"/>
                </a:lnTo>
                <a:lnTo>
                  <a:pt x="494121" y="246711"/>
                </a:lnTo>
                <a:lnTo>
                  <a:pt x="499405" y="232016"/>
                </a:lnTo>
                <a:lnTo>
                  <a:pt x="504572" y="216970"/>
                </a:lnTo>
                <a:lnTo>
                  <a:pt x="509434" y="201911"/>
                </a:lnTo>
                <a:lnTo>
                  <a:pt x="517499" y="173124"/>
                </a:lnTo>
                <a:lnTo>
                  <a:pt x="522103" y="148381"/>
                </a:lnTo>
                <a:lnTo>
                  <a:pt x="522640" y="138377"/>
                </a:lnTo>
                <a:lnTo>
                  <a:pt x="521751" y="130406"/>
                </a:lnTo>
                <a:lnTo>
                  <a:pt x="514357" y="106114"/>
                </a:lnTo>
                <a:lnTo>
                  <a:pt x="509276" y="91207"/>
                </a:lnTo>
                <a:lnTo>
                  <a:pt x="503662" y="75349"/>
                </a:lnTo>
                <a:lnTo>
                  <a:pt x="497824" y="59282"/>
                </a:lnTo>
                <a:lnTo>
                  <a:pt x="492071" y="43749"/>
                </a:lnTo>
                <a:lnTo>
                  <a:pt x="482063" y="17248"/>
                </a:lnTo>
                <a:lnTo>
                  <a:pt x="476116" y="1781"/>
                </a:lnTo>
                <a:lnTo>
                  <a:pt x="475424" y="0"/>
                </a:lnTo>
                <a:lnTo>
                  <a:pt x="450099" y="1261"/>
                </a:lnTo>
                <a:lnTo>
                  <a:pt x="434242" y="2220"/>
                </a:lnTo>
                <a:lnTo>
                  <a:pt x="418552" y="4468"/>
                </a:lnTo>
                <a:lnTo>
                  <a:pt x="403243" y="11443"/>
                </a:lnTo>
                <a:lnTo>
                  <a:pt x="383835" y="23199"/>
                </a:lnTo>
                <a:lnTo>
                  <a:pt x="357580" y="39600"/>
                </a:lnTo>
                <a:lnTo>
                  <a:pt x="342799" y="48939"/>
                </a:lnTo>
                <a:lnTo>
                  <a:pt x="327405" y="58718"/>
                </a:lnTo>
                <a:lnTo>
                  <a:pt x="311763" y="68693"/>
                </a:lnTo>
                <a:lnTo>
                  <a:pt x="296239" y="78626"/>
                </a:lnTo>
                <a:lnTo>
                  <a:pt x="281198" y="88274"/>
                </a:lnTo>
                <a:lnTo>
                  <a:pt x="267008" y="97396"/>
                </a:lnTo>
                <a:lnTo>
                  <a:pt x="242642" y="113101"/>
                </a:lnTo>
                <a:lnTo>
                  <a:pt x="226068" y="123813"/>
                </a:lnTo>
                <a:lnTo>
                  <a:pt x="117602" y="217690"/>
                </a:lnTo>
                <a:lnTo>
                  <a:pt x="105195" y="234271"/>
                </a:lnTo>
                <a:lnTo>
                  <a:pt x="94812" y="248359"/>
                </a:lnTo>
                <a:lnTo>
                  <a:pt x="79303" y="270967"/>
                </a:lnTo>
                <a:lnTo>
                  <a:pt x="69439" y="289339"/>
                </a:lnTo>
                <a:lnTo>
                  <a:pt x="63589" y="307301"/>
                </a:lnTo>
                <a:lnTo>
                  <a:pt x="60117" y="328680"/>
                </a:lnTo>
                <a:lnTo>
                  <a:pt x="57392" y="357302"/>
                </a:lnTo>
                <a:lnTo>
                  <a:pt x="57238" y="359079"/>
                </a:lnTo>
                <a:lnTo>
                  <a:pt x="55287" y="379721"/>
                </a:lnTo>
                <a:lnTo>
                  <a:pt x="53230" y="398347"/>
                </a:lnTo>
                <a:lnTo>
                  <a:pt x="51147" y="415011"/>
                </a:lnTo>
                <a:lnTo>
                  <a:pt x="49119" y="429763"/>
                </a:lnTo>
                <a:lnTo>
                  <a:pt x="47226" y="442657"/>
                </a:lnTo>
                <a:lnTo>
                  <a:pt x="45548" y="453743"/>
                </a:lnTo>
                <a:lnTo>
                  <a:pt x="44166" y="463074"/>
                </a:lnTo>
                <a:lnTo>
                  <a:pt x="43160" y="470702"/>
                </a:lnTo>
                <a:lnTo>
                  <a:pt x="42610" y="476678"/>
                </a:lnTo>
                <a:lnTo>
                  <a:pt x="42532" y="479183"/>
                </a:lnTo>
                <a:lnTo>
                  <a:pt x="41938" y="484456"/>
                </a:lnTo>
                <a:lnTo>
                  <a:pt x="40288" y="493152"/>
                </a:lnTo>
                <a:lnTo>
                  <a:pt x="37773" y="504641"/>
                </a:lnTo>
                <a:lnTo>
                  <a:pt x="34587" y="518294"/>
                </a:lnTo>
                <a:lnTo>
                  <a:pt x="30926" y="533481"/>
                </a:lnTo>
                <a:lnTo>
                  <a:pt x="26981" y="549573"/>
                </a:lnTo>
                <a:lnTo>
                  <a:pt x="22947" y="565939"/>
                </a:lnTo>
                <a:lnTo>
                  <a:pt x="19017" y="581951"/>
                </a:lnTo>
                <a:lnTo>
                  <a:pt x="15385" y="596979"/>
                </a:lnTo>
                <a:lnTo>
                  <a:pt x="12245" y="610392"/>
                </a:lnTo>
                <a:lnTo>
                  <a:pt x="9790" y="621561"/>
                </a:lnTo>
                <a:lnTo>
                  <a:pt x="8214" y="629857"/>
                </a:lnTo>
                <a:lnTo>
                  <a:pt x="6949" y="641179"/>
                </a:lnTo>
                <a:lnTo>
                  <a:pt x="5886" y="654329"/>
                </a:lnTo>
                <a:lnTo>
                  <a:pt x="4784" y="670079"/>
                </a:lnTo>
                <a:lnTo>
                  <a:pt x="3690" y="687230"/>
                </a:lnTo>
                <a:lnTo>
                  <a:pt x="2654" y="704588"/>
                </a:lnTo>
                <a:lnTo>
                  <a:pt x="1724" y="720956"/>
                </a:lnTo>
                <a:lnTo>
                  <a:pt x="948" y="735136"/>
                </a:lnTo>
                <a:lnTo>
                  <a:pt x="375" y="745933"/>
                </a:lnTo>
                <a:lnTo>
                  <a:pt x="52" y="752150"/>
                </a:lnTo>
                <a:lnTo>
                  <a:pt x="0" y="753186"/>
                </a:lnTo>
                <a:lnTo>
                  <a:pt x="18967" y="75125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3918042" y="5145840"/>
            <a:ext cx="522640" cy="759434"/>
          </a:xfrm>
          <a:custGeom>
            <a:avLst/>
            <a:gdLst/>
            <a:ahLst/>
            <a:cxnLst/>
            <a:rect l="l" t="t" r="r" b="b"/>
            <a:pathLst>
              <a:path w="522640" h="759434">
                <a:moveTo>
                  <a:pt x="0" y="753186"/>
                </a:moveTo>
                <a:lnTo>
                  <a:pt x="18967" y="751251"/>
                </a:lnTo>
                <a:lnTo>
                  <a:pt x="31235" y="750407"/>
                </a:lnTo>
                <a:lnTo>
                  <a:pt x="40461" y="750655"/>
                </a:lnTo>
                <a:lnTo>
                  <a:pt x="50301" y="751994"/>
                </a:lnTo>
                <a:lnTo>
                  <a:pt x="57238" y="753186"/>
                </a:lnTo>
                <a:lnTo>
                  <a:pt x="62366" y="753785"/>
                </a:lnTo>
                <a:lnTo>
                  <a:pt x="81180" y="754913"/>
                </a:lnTo>
                <a:lnTo>
                  <a:pt x="94097" y="755439"/>
                </a:lnTo>
                <a:lnTo>
                  <a:pt x="108838" y="755937"/>
                </a:lnTo>
                <a:lnTo>
                  <a:pt x="125019" y="756408"/>
                </a:lnTo>
                <a:lnTo>
                  <a:pt x="142254" y="756849"/>
                </a:lnTo>
                <a:lnTo>
                  <a:pt x="160158" y="757259"/>
                </a:lnTo>
                <a:lnTo>
                  <a:pt x="178344" y="757638"/>
                </a:lnTo>
                <a:lnTo>
                  <a:pt x="196428" y="757984"/>
                </a:lnTo>
                <a:lnTo>
                  <a:pt x="214024" y="758296"/>
                </a:lnTo>
                <a:lnTo>
                  <a:pt x="230746" y="758573"/>
                </a:lnTo>
                <a:lnTo>
                  <a:pt x="246208" y="758813"/>
                </a:lnTo>
                <a:lnTo>
                  <a:pt x="260026" y="759016"/>
                </a:lnTo>
                <a:lnTo>
                  <a:pt x="281184" y="759305"/>
                </a:lnTo>
                <a:lnTo>
                  <a:pt x="291515" y="759434"/>
                </a:lnTo>
                <a:lnTo>
                  <a:pt x="310072" y="716784"/>
                </a:lnTo>
                <a:lnTo>
                  <a:pt x="326776" y="678368"/>
                </a:lnTo>
                <a:lnTo>
                  <a:pt x="341722" y="643936"/>
                </a:lnTo>
                <a:lnTo>
                  <a:pt x="355010" y="613237"/>
                </a:lnTo>
                <a:lnTo>
                  <a:pt x="366736" y="586022"/>
                </a:lnTo>
                <a:lnTo>
                  <a:pt x="376999" y="562039"/>
                </a:lnTo>
                <a:lnTo>
                  <a:pt x="385895" y="541038"/>
                </a:lnTo>
                <a:lnTo>
                  <a:pt x="393523" y="522769"/>
                </a:lnTo>
                <a:lnTo>
                  <a:pt x="399979" y="506980"/>
                </a:lnTo>
                <a:lnTo>
                  <a:pt x="405363" y="493421"/>
                </a:lnTo>
                <a:lnTo>
                  <a:pt x="409770" y="481843"/>
                </a:lnTo>
                <a:lnTo>
                  <a:pt x="416048" y="463623"/>
                </a:lnTo>
                <a:lnTo>
                  <a:pt x="419594" y="450315"/>
                </a:lnTo>
                <a:lnTo>
                  <a:pt x="421497" y="435181"/>
                </a:lnTo>
                <a:lnTo>
                  <a:pt x="421627" y="425386"/>
                </a:lnTo>
                <a:lnTo>
                  <a:pt x="422795" y="414133"/>
                </a:lnTo>
                <a:lnTo>
                  <a:pt x="425998" y="401702"/>
                </a:lnTo>
                <a:lnTo>
                  <a:pt x="430782" y="388496"/>
                </a:lnTo>
                <a:lnTo>
                  <a:pt x="436694" y="374919"/>
                </a:lnTo>
                <a:lnTo>
                  <a:pt x="443281" y="361375"/>
                </a:lnTo>
                <a:lnTo>
                  <a:pt x="450090" y="348267"/>
                </a:lnTo>
                <a:lnTo>
                  <a:pt x="456667" y="336001"/>
                </a:lnTo>
                <a:lnTo>
                  <a:pt x="462559" y="324979"/>
                </a:lnTo>
                <a:lnTo>
                  <a:pt x="467313" y="315606"/>
                </a:lnTo>
                <a:lnTo>
                  <a:pt x="470433" y="308406"/>
                </a:lnTo>
                <a:lnTo>
                  <a:pt x="472492" y="302979"/>
                </a:lnTo>
                <a:lnTo>
                  <a:pt x="475556" y="295155"/>
                </a:lnTo>
                <a:lnTo>
                  <a:pt x="483951" y="273682"/>
                </a:lnTo>
                <a:lnTo>
                  <a:pt x="494121" y="246711"/>
                </a:lnTo>
                <a:lnTo>
                  <a:pt x="499405" y="232016"/>
                </a:lnTo>
                <a:lnTo>
                  <a:pt x="504572" y="216970"/>
                </a:lnTo>
                <a:lnTo>
                  <a:pt x="509434" y="201911"/>
                </a:lnTo>
                <a:lnTo>
                  <a:pt x="517499" y="173124"/>
                </a:lnTo>
                <a:lnTo>
                  <a:pt x="522103" y="148381"/>
                </a:lnTo>
                <a:lnTo>
                  <a:pt x="522640" y="138377"/>
                </a:lnTo>
                <a:lnTo>
                  <a:pt x="521751" y="130406"/>
                </a:lnTo>
                <a:lnTo>
                  <a:pt x="514357" y="106114"/>
                </a:lnTo>
                <a:lnTo>
                  <a:pt x="509276" y="91207"/>
                </a:lnTo>
                <a:lnTo>
                  <a:pt x="503662" y="75349"/>
                </a:lnTo>
                <a:lnTo>
                  <a:pt x="497824" y="59282"/>
                </a:lnTo>
                <a:lnTo>
                  <a:pt x="492071" y="43749"/>
                </a:lnTo>
                <a:lnTo>
                  <a:pt x="482063" y="17248"/>
                </a:lnTo>
                <a:lnTo>
                  <a:pt x="476116" y="1781"/>
                </a:lnTo>
                <a:lnTo>
                  <a:pt x="475424" y="0"/>
                </a:lnTo>
                <a:lnTo>
                  <a:pt x="450099" y="1261"/>
                </a:lnTo>
                <a:lnTo>
                  <a:pt x="434242" y="2220"/>
                </a:lnTo>
                <a:lnTo>
                  <a:pt x="418552" y="4468"/>
                </a:lnTo>
                <a:lnTo>
                  <a:pt x="403243" y="11443"/>
                </a:lnTo>
                <a:lnTo>
                  <a:pt x="383835" y="23199"/>
                </a:lnTo>
                <a:lnTo>
                  <a:pt x="357580" y="39600"/>
                </a:lnTo>
                <a:lnTo>
                  <a:pt x="342799" y="48939"/>
                </a:lnTo>
                <a:lnTo>
                  <a:pt x="327405" y="58718"/>
                </a:lnTo>
                <a:lnTo>
                  <a:pt x="311763" y="68693"/>
                </a:lnTo>
                <a:lnTo>
                  <a:pt x="296239" y="78626"/>
                </a:lnTo>
                <a:lnTo>
                  <a:pt x="281198" y="88274"/>
                </a:lnTo>
                <a:lnTo>
                  <a:pt x="267008" y="97396"/>
                </a:lnTo>
                <a:lnTo>
                  <a:pt x="242642" y="113101"/>
                </a:lnTo>
                <a:lnTo>
                  <a:pt x="226068" y="123813"/>
                </a:lnTo>
                <a:lnTo>
                  <a:pt x="117602" y="217690"/>
                </a:lnTo>
                <a:lnTo>
                  <a:pt x="105195" y="234271"/>
                </a:lnTo>
                <a:lnTo>
                  <a:pt x="94812" y="248359"/>
                </a:lnTo>
                <a:lnTo>
                  <a:pt x="79303" y="270967"/>
                </a:lnTo>
                <a:lnTo>
                  <a:pt x="69439" y="289339"/>
                </a:lnTo>
                <a:lnTo>
                  <a:pt x="63589" y="307301"/>
                </a:lnTo>
                <a:lnTo>
                  <a:pt x="60117" y="328680"/>
                </a:lnTo>
                <a:lnTo>
                  <a:pt x="57392" y="357302"/>
                </a:lnTo>
                <a:lnTo>
                  <a:pt x="57238" y="359079"/>
                </a:lnTo>
                <a:lnTo>
                  <a:pt x="55287" y="379721"/>
                </a:lnTo>
                <a:lnTo>
                  <a:pt x="53230" y="398347"/>
                </a:lnTo>
                <a:lnTo>
                  <a:pt x="51147" y="415011"/>
                </a:lnTo>
                <a:lnTo>
                  <a:pt x="49119" y="429763"/>
                </a:lnTo>
                <a:lnTo>
                  <a:pt x="47226" y="442657"/>
                </a:lnTo>
                <a:lnTo>
                  <a:pt x="45548" y="453743"/>
                </a:lnTo>
                <a:lnTo>
                  <a:pt x="44166" y="463074"/>
                </a:lnTo>
                <a:lnTo>
                  <a:pt x="43160" y="470702"/>
                </a:lnTo>
                <a:lnTo>
                  <a:pt x="42610" y="476678"/>
                </a:lnTo>
                <a:lnTo>
                  <a:pt x="42532" y="479183"/>
                </a:lnTo>
                <a:lnTo>
                  <a:pt x="41938" y="484456"/>
                </a:lnTo>
                <a:lnTo>
                  <a:pt x="40288" y="493152"/>
                </a:lnTo>
                <a:lnTo>
                  <a:pt x="37773" y="504641"/>
                </a:lnTo>
                <a:lnTo>
                  <a:pt x="34587" y="518294"/>
                </a:lnTo>
                <a:lnTo>
                  <a:pt x="30926" y="533481"/>
                </a:lnTo>
                <a:lnTo>
                  <a:pt x="26981" y="549573"/>
                </a:lnTo>
                <a:lnTo>
                  <a:pt x="22947" y="565939"/>
                </a:lnTo>
                <a:lnTo>
                  <a:pt x="19017" y="581951"/>
                </a:lnTo>
                <a:lnTo>
                  <a:pt x="15385" y="596979"/>
                </a:lnTo>
                <a:lnTo>
                  <a:pt x="12245" y="610392"/>
                </a:lnTo>
                <a:lnTo>
                  <a:pt x="9790" y="621561"/>
                </a:lnTo>
                <a:lnTo>
                  <a:pt x="8214" y="629857"/>
                </a:lnTo>
                <a:lnTo>
                  <a:pt x="6949" y="641179"/>
                </a:lnTo>
                <a:lnTo>
                  <a:pt x="5886" y="654329"/>
                </a:lnTo>
                <a:lnTo>
                  <a:pt x="4784" y="670079"/>
                </a:lnTo>
                <a:lnTo>
                  <a:pt x="3690" y="687230"/>
                </a:lnTo>
                <a:lnTo>
                  <a:pt x="2654" y="704588"/>
                </a:lnTo>
                <a:lnTo>
                  <a:pt x="1724" y="720956"/>
                </a:lnTo>
                <a:lnTo>
                  <a:pt x="948" y="735136"/>
                </a:lnTo>
                <a:lnTo>
                  <a:pt x="375" y="745933"/>
                </a:lnTo>
                <a:lnTo>
                  <a:pt x="52" y="752150"/>
                </a:lnTo>
                <a:lnTo>
                  <a:pt x="0" y="7531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4168856" y="5216897"/>
            <a:ext cx="251307" cy="36766"/>
          </a:xfrm>
          <a:custGeom>
            <a:avLst/>
            <a:gdLst/>
            <a:ahLst/>
            <a:cxnLst/>
            <a:rect l="l" t="t" r="r" b="b"/>
            <a:pathLst>
              <a:path w="251307" h="36766">
                <a:moveTo>
                  <a:pt x="251307" y="0"/>
                </a:moveTo>
                <a:lnTo>
                  <a:pt x="236172" y="9753"/>
                </a:lnTo>
                <a:lnTo>
                  <a:pt x="224106" y="17178"/>
                </a:lnTo>
                <a:lnTo>
                  <a:pt x="214041" y="22627"/>
                </a:lnTo>
                <a:lnTo>
                  <a:pt x="204909" y="26453"/>
                </a:lnTo>
                <a:lnTo>
                  <a:pt x="195642" y="29009"/>
                </a:lnTo>
                <a:lnTo>
                  <a:pt x="185171" y="30648"/>
                </a:lnTo>
                <a:lnTo>
                  <a:pt x="172430" y="31722"/>
                </a:lnTo>
                <a:lnTo>
                  <a:pt x="156349" y="32585"/>
                </a:lnTo>
                <a:lnTo>
                  <a:pt x="135001" y="33320"/>
                </a:lnTo>
                <a:lnTo>
                  <a:pt x="118262" y="33374"/>
                </a:lnTo>
                <a:lnTo>
                  <a:pt x="102157" y="33096"/>
                </a:lnTo>
                <a:lnTo>
                  <a:pt x="87003" y="32632"/>
                </a:lnTo>
                <a:lnTo>
                  <a:pt x="73114" y="32124"/>
                </a:lnTo>
                <a:lnTo>
                  <a:pt x="60809" y="31718"/>
                </a:lnTo>
                <a:lnTo>
                  <a:pt x="50403" y="31556"/>
                </a:lnTo>
                <a:lnTo>
                  <a:pt x="42213" y="31784"/>
                </a:lnTo>
                <a:lnTo>
                  <a:pt x="36554" y="32544"/>
                </a:lnTo>
                <a:lnTo>
                  <a:pt x="35699" y="32791"/>
                </a:lnTo>
                <a:lnTo>
                  <a:pt x="20474" y="35591"/>
                </a:lnTo>
                <a:lnTo>
                  <a:pt x="5343" y="36625"/>
                </a:lnTo>
                <a:lnTo>
                  <a:pt x="0" y="367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4090700" y="5249016"/>
            <a:ext cx="254177" cy="355993"/>
          </a:xfrm>
          <a:custGeom>
            <a:avLst/>
            <a:gdLst/>
            <a:ahLst/>
            <a:cxnLst/>
            <a:rect l="l" t="t" r="r" b="b"/>
            <a:pathLst>
              <a:path w="254177" h="355993">
                <a:moveTo>
                  <a:pt x="8750" y="97002"/>
                </a:moveTo>
                <a:lnTo>
                  <a:pt x="0" y="290931"/>
                </a:lnTo>
                <a:lnTo>
                  <a:pt x="2264" y="318285"/>
                </a:lnTo>
                <a:lnTo>
                  <a:pt x="4803" y="336643"/>
                </a:lnTo>
                <a:lnTo>
                  <a:pt x="8719" y="347799"/>
                </a:lnTo>
                <a:lnTo>
                  <a:pt x="25098" y="355681"/>
                </a:lnTo>
                <a:lnTo>
                  <a:pt x="39768" y="355993"/>
                </a:lnTo>
                <a:lnTo>
                  <a:pt x="40030" y="355993"/>
                </a:lnTo>
                <a:lnTo>
                  <a:pt x="49339" y="355883"/>
                </a:lnTo>
                <a:lnTo>
                  <a:pt x="73869" y="355018"/>
                </a:lnTo>
                <a:lnTo>
                  <a:pt x="88237" y="354278"/>
                </a:lnTo>
                <a:lnTo>
                  <a:pt x="103441" y="353342"/>
                </a:lnTo>
                <a:lnTo>
                  <a:pt x="119053" y="352217"/>
                </a:lnTo>
                <a:lnTo>
                  <a:pt x="134648" y="350909"/>
                </a:lnTo>
                <a:lnTo>
                  <a:pt x="149801" y="349427"/>
                </a:lnTo>
                <a:lnTo>
                  <a:pt x="164085" y="347776"/>
                </a:lnTo>
                <a:lnTo>
                  <a:pt x="177075" y="345965"/>
                </a:lnTo>
                <a:lnTo>
                  <a:pt x="197468" y="341885"/>
                </a:lnTo>
                <a:lnTo>
                  <a:pt x="212420" y="334897"/>
                </a:lnTo>
                <a:lnTo>
                  <a:pt x="229129" y="319303"/>
                </a:lnTo>
                <a:lnTo>
                  <a:pt x="236632" y="308775"/>
                </a:lnTo>
                <a:lnTo>
                  <a:pt x="243170" y="296585"/>
                </a:lnTo>
                <a:lnTo>
                  <a:pt x="248446" y="282854"/>
                </a:lnTo>
                <a:lnTo>
                  <a:pt x="252162" y="267701"/>
                </a:lnTo>
                <a:lnTo>
                  <a:pt x="253974" y="252145"/>
                </a:lnTo>
                <a:lnTo>
                  <a:pt x="254177" y="244194"/>
                </a:lnTo>
                <a:lnTo>
                  <a:pt x="254055" y="234077"/>
                </a:lnTo>
                <a:lnTo>
                  <a:pt x="253643" y="222074"/>
                </a:lnTo>
                <a:lnTo>
                  <a:pt x="252975" y="208463"/>
                </a:lnTo>
                <a:lnTo>
                  <a:pt x="252084" y="193524"/>
                </a:lnTo>
                <a:lnTo>
                  <a:pt x="251006" y="177536"/>
                </a:lnTo>
                <a:lnTo>
                  <a:pt x="249773" y="160779"/>
                </a:lnTo>
                <a:lnTo>
                  <a:pt x="248420" y="143531"/>
                </a:lnTo>
                <a:lnTo>
                  <a:pt x="246981" y="126073"/>
                </a:lnTo>
                <a:lnTo>
                  <a:pt x="245490" y="108684"/>
                </a:lnTo>
                <a:lnTo>
                  <a:pt x="243981" y="91642"/>
                </a:lnTo>
                <a:lnTo>
                  <a:pt x="242488" y="75227"/>
                </a:lnTo>
                <a:lnTo>
                  <a:pt x="241046" y="59719"/>
                </a:lnTo>
                <a:lnTo>
                  <a:pt x="239688" y="45396"/>
                </a:lnTo>
                <a:lnTo>
                  <a:pt x="238448" y="32539"/>
                </a:lnTo>
                <a:lnTo>
                  <a:pt x="236460" y="12337"/>
                </a:lnTo>
                <a:lnTo>
                  <a:pt x="235354" y="1347"/>
                </a:lnTo>
                <a:lnTo>
                  <a:pt x="2352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3996860" y="5579990"/>
            <a:ext cx="193941" cy="101346"/>
          </a:xfrm>
          <a:custGeom>
            <a:avLst/>
            <a:gdLst/>
            <a:ahLst/>
            <a:cxnLst/>
            <a:rect l="l" t="t" r="r" b="b"/>
            <a:pathLst>
              <a:path w="193941" h="101346">
                <a:moveTo>
                  <a:pt x="193941" y="50685"/>
                </a:moveTo>
                <a:lnTo>
                  <a:pt x="132626" y="78828"/>
                </a:lnTo>
                <a:lnTo>
                  <a:pt x="80073" y="101346"/>
                </a:lnTo>
                <a:lnTo>
                  <a:pt x="0" y="63817"/>
                </a:lnTo>
                <a:lnTo>
                  <a:pt x="7505" y="0"/>
                </a:lnTo>
                <a:lnTo>
                  <a:pt x="182511" y="375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3985544" y="5643808"/>
            <a:ext cx="115163" cy="91325"/>
          </a:xfrm>
          <a:custGeom>
            <a:avLst/>
            <a:gdLst/>
            <a:ahLst/>
            <a:cxnLst/>
            <a:rect l="l" t="t" r="r" b="b"/>
            <a:pathLst>
              <a:path w="115163" h="91325">
                <a:moveTo>
                  <a:pt x="11315" y="0"/>
                </a:moveTo>
                <a:lnTo>
                  <a:pt x="0" y="56299"/>
                </a:lnTo>
                <a:lnTo>
                  <a:pt x="59563" y="91325"/>
                </a:lnTo>
                <a:lnTo>
                  <a:pt x="105156" y="79438"/>
                </a:lnTo>
                <a:lnTo>
                  <a:pt x="115163" y="375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3985543" y="5700106"/>
            <a:ext cx="105156" cy="117602"/>
          </a:xfrm>
          <a:custGeom>
            <a:avLst/>
            <a:gdLst/>
            <a:ahLst/>
            <a:cxnLst/>
            <a:rect l="l" t="t" r="r" b="b"/>
            <a:pathLst>
              <a:path w="105156" h="117601">
                <a:moveTo>
                  <a:pt x="0" y="0"/>
                </a:moveTo>
                <a:lnTo>
                  <a:pt x="0" y="72567"/>
                </a:lnTo>
                <a:lnTo>
                  <a:pt x="50101" y="117602"/>
                </a:lnTo>
                <a:lnTo>
                  <a:pt x="77635" y="117602"/>
                </a:lnTo>
                <a:lnTo>
                  <a:pt x="105156" y="231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3985543" y="5630675"/>
            <a:ext cx="232244" cy="227076"/>
          </a:xfrm>
          <a:custGeom>
            <a:avLst/>
            <a:gdLst/>
            <a:ahLst/>
            <a:cxnLst/>
            <a:rect l="l" t="t" r="r" b="b"/>
            <a:pathLst>
              <a:path w="232244" h="227075">
                <a:moveTo>
                  <a:pt x="0" y="141998"/>
                </a:moveTo>
                <a:lnTo>
                  <a:pt x="0" y="208305"/>
                </a:lnTo>
                <a:lnTo>
                  <a:pt x="92646" y="227076"/>
                </a:lnTo>
                <a:lnTo>
                  <a:pt x="165201" y="227076"/>
                </a:lnTo>
                <a:lnTo>
                  <a:pt x="183311" y="227076"/>
                </a:lnTo>
                <a:lnTo>
                  <a:pt x="2322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4063179" y="5681336"/>
            <a:ext cx="60045" cy="136372"/>
          </a:xfrm>
          <a:custGeom>
            <a:avLst/>
            <a:gdLst/>
            <a:ahLst/>
            <a:cxnLst/>
            <a:rect l="l" t="t" r="r" b="b"/>
            <a:pathLst>
              <a:path w="60045" h="136372">
                <a:moveTo>
                  <a:pt x="0" y="136372"/>
                </a:moveTo>
                <a:lnTo>
                  <a:pt x="21259" y="136372"/>
                </a:lnTo>
                <a:lnTo>
                  <a:pt x="600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3537440" y="4888975"/>
            <a:ext cx="856030" cy="608516"/>
          </a:xfrm>
          <a:custGeom>
            <a:avLst/>
            <a:gdLst/>
            <a:ahLst/>
            <a:cxnLst/>
            <a:rect l="l" t="t" r="r" b="b"/>
            <a:pathLst>
              <a:path w="856030" h="608516">
                <a:moveTo>
                  <a:pt x="6769" y="278292"/>
                </a:moveTo>
                <a:lnTo>
                  <a:pt x="11294" y="287663"/>
                </a:lnTo>
                <a:lnTo>
                  <a:pt x="17652" y="299231"/>
                </a:lnTo>
                <a:lnTo>
                  <a:pt x="25318" y="312217"/>
                </a:lnTo>
                <a:lnTo>
                  <a:pt x="33769" y="325841"/>
                </a:lnTo>
                <a:lnTo>
                  <a:pt x="42479" y="339324"/>
                </a:lnTo>
                <a:lnTo>
                  <a:pt x="50924" y="351885"/>
                </a:lnTo>
                <a:lnTo>
                  <a:pt x="58582" y="362746"/>
                </a:lnTo>
                <a:lnTo>
                  <a:pt x="64927" y="371127"/>
                </a:lnTo>
                <a:lnTo>
                  <a:pt x="69435" y="376249"/>
                </a:lnTo>
                <a:lnTo>
                  <a:pt x="70154" y="376882"/>
                </a:lnTo>
                <a:lnTo>
                  <a:pt x="75177" y="383602"/>
                </a:lnTo>
                <a:lnTo>
                  <a:pt x="81004" y="395100"/>
                </a:lnTo>
                <a:lnTo>
                  <a:pt x="87223" y="409156"/>
                </a:lnTo>
                <a:lnTo>
                  <a:pt x="93419" y="423547"/>
                </a:lnTo>
                <a:lnTo>
                  <a:pt x="99179" y="436051"/>
                </a:lnTo>
                <a:lnTo>
                  <a:pt x="103606" y="443798"/>
                </a:lnTo>
                <a:lnTo>
                  <a:pt x="109225" y="454226"/>
                </a:lnTo>
                <a:lnTo>
                  <a:pt x="114944" y="467812"/>
                </a:lnTo>
                <a:lnTo>
                  <a:pt x="120866" y="481526"/>
                </a:lnTo>
                <a:lnTo>
                  <a:pt x="127092" y="492344"/>
                </a:lnTo>
                <a:lnTo>
                  <a:pt x="131775" y="496618"/>
                </a:lnTo>
                <a:lnTo>
                  <a:pt x="139840" y="502273"/>
                </a:lnTo>
                <a:lnTo>
                  <a:pt x="150596" y="511894"/>
                </a:lnTo>
                <a:lnTo>
                  <a:pt x="161838" y="523418"/>
                </a:lnTo>
                <a:lnTo>
                  <a:pt x="171362" y="534783"/>
                </a:lnTo>
                <a:lnTo>
                  <a:pt x="176963" y="543927"/>
                </a:lnTo>
                <a:lnTo>
                  <a:pt x="177546" y="545906"/>
                </a:lnTo>
                <a:lnTo>
                  <a:pt x="181024" y="555752"/>
                </a:lnTo>
                <a:lnTo>
                  <a:pt x="187866" y="570349"/>
                </a:lnTo>
                <a:lnTo>
                  <a:pt x="195782" y="585869"/>
                </a:lnTo>
                <a:lnTo>
                  <a:pt x="202485" y="598488"/>
                </a:lnTo>
                <a:lnTo>
                  <a:pt x="205727" y="604453"/>
                </a:lnTo>
                <a:lnTo>
                  <a:pt x="217389" y="607395"/>
                </a:lnTo>
                <a:lnTo>
                  <a:pt x="226365" y="608516"/>
                </a:lnTo>
                <a:lnTo>
                  <a:pt x="235149" y="607381"/>
                </a:lnTo>
                <a:lnTo>
                  <a:pt x="246236" y="603557"/>
                </a:lnTo>
                <a:lnTo>
                  <a:pt x="262120" y="596612"/>
                </a:lnTo>
                <a:lnTo>
                  <a:pt x="269100" y="593442"/>
                </a:lnTo>
                <a:lnTo>
                  <a:pt x="281307" y="587098"/>
                </a:lnTo>
                <a:lnTo>
                  <a:pt x="294502" y="578938"/>
                </a:lnTo>
                <a:lnTo>
                  <a:pt x="308157" y="569541"/>
                </a:lnTo>
                <a:lnTo>
                  <a:pt x="321742" y="559485"/>
                </a:lnTo>
                <a:lnTo>
                  <a:pt x="334729" y="549350"/>
                </a:lnTo>
                <a:lnTo>
                  <a:pt x="346591" y="539714"/>
                </a:lnTo>
                <a:lnTo>
                  <a:pt x="356797" y="531157"/>
                </a:lnTo>
                <a:lnTo>
                  <a:pt x="364820" y="524257"/>
                </a:lnTo>
                <a:lnTo>
                  <a:pt x="370131" y="519594"/>
                </a:lnTo>
                <a:lnTo>
                  <a:pt x="372211" y="517738"/>
                </a:lnTo>
                <a:lnTo>
                  <a:pt x="388531" y="565274"/>
                </a:lnTo>
                <a:lnTo>
                  <a:pt x="404900" y="560223"/>
                </a:lnTo>
                <a:lnTo>
                  <a:pt x="415468" y="556901"/>
                </a:lnTo>
                <a:lnTo>
                  <a:pt x="424597" y="553907"/>
                </a:lnTo>
                <a:lnTo>
                  <a:pt x="436652" y="549837"/>
                </a:lnTo>
                <a:lnTo>
                  <a:pt x="445605" y="545333"/>
                </a:lnTo>
                <a:lnTo>
                  <a:pt x="454670" y="538313"/>
                </a:lnTo>
                <a:lnTo>
                  <a:pt x="464682" y="529187"/>
                </a:lnTo>
                <a:lnTo>
                  <a:pt x="475298" y="518766"/>
                </a:lnTo>
                <a:lnTo>
                  <a:pt x="486173" y="507862"/>
                </a:lnTo>
                <a:lnTo>
                  <a:pt x="496963" y="497285"/>
                </a:lnTo>
                <a:lnTo>
                  <a:pt x="507325" y="487845"/>
                </a:lnTo>
                <a:lnTo>
                  <a:pt x="516915" y="480353"/>
                </a:lnTo>
                <a:lnTo>
                  <a:pt x="525388" y="475621"/>
                </a:lnTo>
                <a:lnTo>
                  <a:pt x="525741" y="475485"/>
                </a:lnTo>
                <a:lnTo>
                  <a:pt x="532114" y="472549"/>
                </a:lnTo>
                <a:lnTo>
                  <a:pt x="540660" y="467825"/>
                </a:lnTo>
                <a:lnTo>
                  <a:pt x="550983" y="461598"/>
                </a:lnTo>
                <a:lnTo>
                  <a:pt x="562685" y="454153"/>
                </a:lnTo>
                <a:lnTo>
                  <a:pt x="575369" y="445774"/>
                </a:lnTo>
                <a:lnTo>
                  <a:pt x="588640" y="436746"/>
                </a:lnTo>
                <a:lnTo>
                  <a:pt x="602099" y="427356"/>
                </a:lnTo>
                <a:lnTo>
                  <a:pt x="615351" y="417886"/>
                </a:lnTo>
                <a:lnTo>
                  <a:pt x="627997" y="408624"/>
                </a:lnTo>
                <a:lnTo>
                  <a:pt x="639642" y="399853"/>
                </a:lnTo>
                <a:lnTo>
                  <a:pt x="649888" y="391858"/>
                </a:lnTo>
                <a:lnTo>
                  <a:pt x="658339" y="384924"/>
                </a:lnTo>
                <a:lnTo>
                  <a:pt x="664598" y="379338"/>
                </a:lnTo>
                <a:lnTo>
                  <a:pt x="676183" y="365023"/>
                </a:lnTo>
                <a:lnTo>
                  <a:pt x="685151" y="350850"/>
                </a:lnTo>
                <a:lnTo>
                  <a:pt x="693013" y="336898"/>
                </a:lnTo>
                <a:lnTo>
                  <a:pt x="698862" y="325699"/>
                </a:lnTo>
                <a:lnTo>
                  <a:pt x="701792" y="319790"/>
                </a:lnTo>
                <a:lnTo>
                  <a:pt x="701967" y="319427"/>
                </a:lnTo>
                <a:lnTo>
                  <a:pt x="747382" y="290674"/>
                </a:lnTo>
                <a:lnTo>
                  <a:pt x="787019" y="266468"/>
                </a:lnTo>
                <a:lnTo>
                  <a:pt x="801964" y="269385"/>
                </a:lnTo>
                <a:lnTo>
                  <a:pt x="814354" y="268102"/>
                </a:lnTo>
                <a:lnTo>
                  <a:pt x="824612" y="265608"/>
                </a:lnTo>
                <a:lnTo>
                  <a:pt x="833157" y="264890"/>
                </a:lnTo>
                <a:lnTo>
                  <a:pt x="834275" y="265109"/>
                </a:lnTo>
                <a:lnTo>
                  <a:pt x="849018" y="262022"/>
                </a:lnTo>
                <a:lnTo>
                  <a:pt x="848842" y="239213"/>
                </a:lnTo>
                <a:lnTo>
                  <a:pt x="837541" y="212812"/>
                </a:lnTo>
                <a:lnTo>
                  <a:pt x="822535" y="186303"/>
                </a:lnTo>
                <a:lnTo>
                  <a:pt x="800672" y="160835"/>
                </a:lnTo>
                <a:lnTo>
                  <a:pt x="779933" y="139459"/>
                </a:lnTo>
                <a:lnTo>
                  <a:pt x="763697" y="124914"/>
                </a:lnTo>
                <a:lnTo>
                  <a:pt x="744340" y="109467"/>
                </a:lnTo>
                <a:lnTo>
                  <a:pt x="722316" y="93570"/>
                </a:lnTo>
                <a:lnTo>
                  <a:pt x="698080" y="77679"/>
                </a:lnTo>
                <a:lnTo>
                  <a:pt x="672085" y="62247"/>
                </a:lnTo>
                <a:lnTo>
                  <a:pt x="644786" y="47730"/>
                </a:lnTo>
                <a:lnTo>
                  <a:pt x="616637" y="34581"/>
                </a:lnTo>
                <a:lnTo>
                  <a:pt x="588093" y="23255"/>
                </a:lnTo>
                <a:lnTo>
                  <a:pt x="559607" y="14206"/>
                </a:lnTo>
                <a:lnTo>
                  <a:pt x="530546" y="7623"/>
                </a:lnTo>
                <a:lnTo>
                  <a:pt x="499969" y="3212"/>
                </a:lnTo>
                <a:lnTo>
                  <a:pt x="469181" y="784"/>
                </a:lnTo>
                <a:lnTo>
                  <a:pt x="438911" y="0"/>
                </a:lnTo>
                <a:lnTo>
                  <a:pt x="424199" y="117"/>
                </a:lnTo>
                <a:lnTo>
                  <a:pt x="396074" y="1161"/>
                </a:lnTo>
                <a:lnTo>
                  <a:pt x="370290" y="2998"/>
                </a:lnTo>
                <a:lnTo>
                  <a:pt x="347576" y="5290"/>
                </a:lnTo>
                <a:lnTo>
                  <a:pt x="320856" y="8839"/>
                </a:lnTo>
                <a:lnTo>
                  <a:pt x="293047" y="16330"/>
                </a:lnTo>
                <a:lnTo>
                  <a:pt x="269917" y="27535"/>
                </a:lnTo>
                <a:lnTo>
                  <a:pt x="242866" y="42218"/>
                </a:lnTo>
                <a:lnTo>
                  <a:pt x="214551" y="58301"/>
                </a:lnTo>
                <a:lnTo>
                  <a:pt x="200750" y="66220"/>
                </a:lnTo>
                <a:lnTo>
                  <a:pt x="187628" y="73711"/>
                </a:lnTo>
                <a:lnTo>
                  <a:pt x="175519" y="80515"/>
                </a:lnTo>
                <a:lnTo>
                  <a:pt x="164754" y="86372"/>
                </a:lnTo>
                <a:lnTo>
                  <a:pt x="155665" y="91023"/>
                </a:lnTo>
                <a:lnTo>
                  <a:pt x="148584" y="94208"/>
                </a:lnTo>
                <a:lnTo>
                  <a:pt x="145859" y="95183"/>
                </a:lnTo>
                <a:lnTo>
                  <a:pt x="138098" y="98322"/>
                </a:lnTo>
                <a:lnTo>
                  <a:pt x="128017" y="103527"/>
                </a:lnTo>
                <a:lnTo>
                  <a:pt x="116232" y="110386"/>
                </a:lnTo>
                <a:lnTo>
                  <a:pt x="103357" y="118491"/>
                </a:lnTo>
                <a:lnTo>
                  <a:pt x="90009" y="127431"/>
                </a:lnTo>
                <a:lnTo>
                  <a:pt x="76802" y="136797"/>
                </a:lnTo>
                <a:lnTo>
                  <a:pt x="64351" y="146178"/>
                </a:lnTo>
                <a:lnTo>
                  <a:pt x="53272" y="155165"/>
                </a:lnTo>
                <a:lnTo>
                  <a:pt x="44179" y="163348"/>
                </a:lnTo>
                <a:lnTo>
                  <a:pt x="37688" y="170316"/>
                </a:lnTo>
                <a:lnTo>
                  <a:pt x="34937" y="174419"/>
                </a:lnTo>
                <a:lnTo>
                  <a:pt x="29640" y="185971"/>
                </a:lnTo>
                <a:lnTo>
                  <a:pt x="23387" y="200861"/>
                </a:lnTo>
                <a:lnTo>
                  <a:pt x="17077" y="216546"/>
                </a:lnTo>
                <a:lnTo>
                  <a:pt x="11611" y="230486"/>
                </a:lnTo>
                <a:lnTo>
                  <a:pt x="7889" y="240139"/>
                </a:lnTo>
                <a:lnTo>
                  <a:pt x="6769" y="243075"/>
                </a:lnTo>
                <a:lnTo>
                  <a:pt x="0" y="260017"/>
                </a:lnTo>
                <a:lnTo>
                  <a:pt x="6769" y="2782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3537440" y="4888975"/>
            <a:ext cx="856030" cy="608516"/>
          </a:xfrm>
          <a:custGeom>
            <a:avLst/>
            <a:gdLst/>
            <a:ahLst/>
            <a:cxnLst/>
            <a:rect l="l" t="t" r="r" b="b"/>
            <a:pathLst>
              <a:path w="856030" h="608516">
                <a:moveTo>
                  <a:pt x="6769" y="278292"/>
                </a:moveTo>
                <a:lnTo>
                  <a:pt x="11294" y="287663"/>
                </a:lnTo>
                <a:lnTo>
                  <a:pt x="17652" y="299231"/>
                </a:lnTo>
                <a:lnTo>
                  <a:pt x="25318" y="312217"/>
                </a:lnTo>
                <a:lnTo>
                  <a:pt x="33769" y="325841"/>
                </a:lnTo>
                <a:lnTo>
                  <a:pt x="42479" y="339324"/>
                </a:lnTo>
                <a:lnTo>
                  <a:pt x="50924" y="351885"/>
                </a:lnTo>
                <a:lnTo>
                  <a:pt x="58582" y="362746"/>
                </a:lnTo>
                <a:lnTo>
                  <a:pt x="64927" y="371127"/>
                </a:lnTo>
                <a:lnTo>
                  <a:pt x="69435" y="376249"/>
                </a:lnTo>
                <a:lnTo>
                  <a:pt x="70154" y="376882"/>
                </a:lnTo>
                <a:lnTo>
                  <a:pt x="75177" y="383602"/>
                </a:lnTo>
                <a:lnTo>
                  <a:pt x="81004" y="395100"/>
                </a:lnTo>
                <a:lnTo>
                  <a:pt x="87223" y="409156"/>
                </a:lnTo>
                <a:lnTo>
                  <a:pt x="93419" y="423547"/>
                </a:lnTo>
                <a:lnTo>
                  <a:pt x="99179" y="436051"/>
                </a:lnTo>
                <a:lnTo>
                  <a:pt x="103606" y="443798"/>
                </a:lnTo>
                <a:lnTo>
                  <a:pt x="109225" y="454226"/>
                </a:lnTo>
                <a:lnTo>
                  <a:pt x="114944" y="467812"/>
                </a:lnTo>
                <a:lnTo>
                  <a:pt x="120866" y="481526"/>
                </a:lnTo>
                <a:lnTo>
                  <a:pt x="127092" y="492344"/>
                </a:lnTo>
                <a:lnTo>
                  <a:pt x="131775" y="496618"/>
                </a:lnTo>
                <a:lnTo>
                  <a:pt x="139840" y="502273"/>
                </a:lnTo>
                <a:lnTo>
                  <a:pt x="150596" y="511894"/>
                </a:lnTo>
                <a:lnTo>
                  <a:pt x="161838" y="523418"/>
                </a:lnTo>
                <a:lnTo>
                  <a:pt x="171362" y="534783"/>
                </a:lnTo>
                <a:lnTo>
                  <a:pt x="176963" y="543927"/>
                </a:lnTo>
                <a:lnTo>
                  <a:pt x="177546" y="545906"/>
                </a:lnTo>
                <a:lnTo>
                  <a:pt x="181024" y="555752"/>
                </a:lnTo>
                <a:lnTo>
                  <a:pt x="187866" y="570349"/>
                </a:lnTo>
                <a:lnTo>
                  <a:pt x="195782" y="585869"/>
                </a:lnTo>
                <a:lnTo>
                  <a:pt x="202485" y="598488"/>
                </a:lnTo>
                <a:lnTo>
                  <a:pt x="205727" y="604453"/>
                </a:lnTo>
                <a:lnTo>
                  <a:pt x="217389" y="607395"/>
                </a:lnTo>
                <a:lnTo>
                  <a:pt x="226365" y="608516"/>
                </a:lnTo>
                <a:lnTo>
                  <a:pt x="235149" y="607381"/>
                </a:lnTo>
                <a:lnTo>
                  <a:pt x="246236" y="603557"/>
                </a:lnTo>
                <a:lnTo>
                  <a:pt x="262120" y="596612"/>
                </a:lnTo>
                <a:lnTo>
                  <a:pt x="269100" y="593442"/>
                </a:lnTo>
                <a:lnTo>
                  <a:pt x="281307" y="587098"/>
                </a:lnTo>
                <a:lnTo>
                  <a:pt x="294502" y="578938"/>
                </a:lnTo>
                <a:lnTo>
                  <a:pt x="308157" y="569541"/>
                </a:lnTo>
                <a:lnTo>
                  <a:pt x="321742" y="559485"/>
                </a:lnTo>
                <a:lnTo>
                  <a:pt x="334729" y="549350"/>
                </a:lnTo>
                <a:lnTo>
                  <a:pt x="346591" y="539714"/>
                </a:lnTo>
                <a:lnTo>
                  <a:pt x="356797" y="531157"/>
                </a:lnTo>
                <a:lnTo>
                  <a:pt x="364820" y="524257"/>
                </a:lnTo>
                <a:lnTo>
                  <a:pt x="370131" y="519594"/>
                </a:lnTo>
                <a:lnTo>
                  <a:pt x="372211" y="517738"/>
                </a:lnTo>
                <a:lnTo>
                  <a:pt x="388531" y="565274"/>
                </a:lnTo>
                <a:lnTo>
                  <a:pt x="404900" y="560223"/>
                </a:lnTo>
                <a:lnTo>
                  <a:pt x="415468" y="556901"/>
                </a:lnTo>
                <a:lnTo>
                  <a:pt x="424597" y="553907"/>
                </a:lnTo>
                <a:lnTo>
                  <a:pt x="436652" y="549837"/>
                </a:lnTo>
                <a:lnTo>
                  <a:pt x="445605" y="545333"/>
                </a:lnTo>
                <a:lnTo>
                  <a:pt x="454670" y="538313"/>
                </a:lnTo>
                <a:lnTo>
                  <a:pt x="464682" y="529187"/>
                </a:lnTo>
                <a:lnTo>
                  <a:pt x="475298" y="518766"/>
                </a:lnTo>
                <a:lnTo>
                  <a:pt x="486173" y="507862"/>
                </a:lnTo>
                <a:lnTo>
                  <a:pt x="496963" y="497285"/>
                </a:lnTo>
                <a:lnTo>
                  <a:pt x="507325" y="487845"/>
                </a:lnTo>
                <a:lnTo>
                  <a:pt x="516915" y="480353"/>
                </a:lnTo>
                <a:lnTo>
                  <a:pt x="525388" y="475621"/>
                </a:lnTo>
                <a:lnTo>
                  <a:pt x="525741" y="475485"/>
                </a:lnTo>
                <a:lnTo>
                  <a:pt x="532114" y="472549"/>
                </a:lnTo>
                <a:lnTo>
                  <a:pt x="540660" y="467825"/>
                </a:lnTo>
                <a:lnTo>
                  <a:pt x="550983" y="461598"/>
                </a:lnTo>
                <a:lnTo>
                  <a:pt x="562685" y="454153"/>
                </a:lnTo>
                <a:lnTo>
                  <a:pt x="575369" y="445774"/>
                </a:lnTo>
                <a:lnTo>
                  <a:pt x="588640" y="436746"/>
                </a:lnTo>
                <a:lnTo>
                  <a:pt x="602099" y="427356"/>
                </a:lnTo>
                <a:lnTo>
                  <a:pt x="615351" y="417886"/>
                </a:lnTo>
                <a:lnTo>
                  <a:pt x="627997" y="408624"/>
                </a:lnTo>
                <a:lnTo>
                  <a:pt x="639642" y="399853"/>
                </a:lnTo>
                <a:lnTo>
                  <a:pt x="649888" y="391858"/>
                </a:lnTo>
                <a:lnTo>
                  <a:pt x="658339" y="384924"/>
                </a:lnTo>
                <a:lnTo>
                  <a:pt x="664598" y="379338"/>
                </a:lnTo>
                <a:lnTo>
                  <a:pt x="676183" y="365023"/>
                </a:lnTo>
                <a:lnTo>
                  <a:pt x="685151" y="350850"/>
                </a:lnTo>
                <a:lnTo>
                  <a:pt x="693013" y="336898"/>
                </a:lnTo>
                <a:lnTo>
                  <a:pt x="698862" y="325699"/>
                </a:lnTo>
                <a:lnTo>
                  <a:pt x="701792" y="319790"/>
                </a:lnTo>
                <a:lnTo>
                  <a:pt x="701967" y="319427"/>
                </a:lnTo>
                <a:lnTo>
                  <a:pt x="747382" y="290674"/>
                </a:lnTo>
                <a:lnTo>
                  <a:pt x="787019" y="266468"/>
                </a:lnTo>
                <a:lnTo>
                  <a:pt x="801964" y="269385"/>
                </a:lnTo>
                <a:lnTo>
                  <a:pt x="814354" y="268102"/>
                </a:lnTo>
                <a:lnTo>
                  <a:pt x="824612" y="265608"/>
                </a:lnTo>
                <a:lnTo>
                  <a:pt x="833157" y="264890"/>
                </a:lnTo>
                <a:lnTo>
                  <a:pt x="834275" y="265109"/>
                </a:lnTo>
                <a:lnTo>
                  <a:pt x="849018" y="262022"/>
                </a:lnTo>
                <a:lnTo>
                  <a:pt x="848842" y="239213"/>
                </a:lnTo>
                <a:lnTo>
                  <a:pt x="837541" y="212812"/>
                </a:lnTo>
                <a:lnTo>
                  <a:pt x="822535" y="186303"/>
                </a:lnTo>
                <a:lnTo>
                  <a:pt x="800672" y="160835"/>
                </a:lnTo>
                <a:lnTo>
                  <a:pt x="779933" y="139459"/>
                </a:lnTo>
                <a:lnTo>
                  <a:pt x="763697" y="124914"/>
                </a:lnTo>
                <a:lnTo>
                  <a:pt x="744340" y="109467"/>
                </a:lnTo>
                <a:lnTo>
                  <a:pt x="722316" y="93570"/>
                </a:lnTo>
                <a:lnTo>
                  <a:pt x="698080" y="77679"/>
                </a:lnTo>
                <a:lnTo>
                  <a:pt x="672085" y="62247"/>
                </a:lnTo>
                <a:lnTo>
                  <a:pt x="644786" y="47730"/>
                </a:lnTo>
                <a:lnTo>
                  <a:pt x="616637" y="34581"/>
                </a:lnTo>
                <a:lnTo>
                  <a:pt x="588093" y="23255"/>
                </a:lnTo>
                <a:lnTo>
                  <a:pt x="559607" y="14206"/>
                </a:lnTo>
                <a:lnTo>
                  <a:pt x="530546" y="7623"/>
                </a:lnTo>
                <a:lnTo>
                  <a:pt x="499969" y="3212"/>
                </a:lnTo>
                <a:lnTo>
                  <a:pt x="469181" y="784"/>
                </a:lnTo>
                <a:lnTo>
                  <a:pt x="438911" y="0"/>
                </a:lnTo>
                <a:lnTo>
                  <a:pt x="424199" y="117"/>
                </a:lnTo>
                <a:lnTo>
                  <a:pt x="396074" y="1161"/>
                </a:lnTo>
                <a:lnTo>
                  <a:pt x="370290" y="2998"/>
                </a:lnTo>
                <a:lnTo>
                  <a:pt x="347576" y="5290"/>
                </a:lnTo>
                <a:lnTo>
                  <a:pt x="320856" y="8839"/>
                </a:lnTo>
                <a:lnTo>
                  <a:pt x="293047" y="16330"/>
                </a:lnTo>
                <a:lnTo>
                  <a:pt x="269917" y="27535"/>
                </a:lnTo>
                <a:lnTo>
                  <a:pt x="242866" y="42218"/>
                </a:lnTo>
                <a:lnTo>
                  <a:pt x="214551" y="58301"/>
                </a:lnTo>
                <a:lnTo>
                  <a:pt x="200750" y="66220"/>
                </a:lnTo>
                <a:lnTo>
                  <a:pt x="187628" y="73711"/>
                </a:lnTo>
                <a:lnTo>
                  <a:pt x="175519" y="80515"/>
                </a:lnTo>
                <a:lnTo>
                  <a:pt x="164754" y="86372"/>
                </a:lnTo>
                <a:lnTo>
                  <a:pt x="155665" y="91023"/>
                </a:lnTo>
                <a:lnTo>
                  <a:pt x="148584" y="94208"/>
                </a:lnTo>
                <a:lnTo>
                  <a:pt x="145859" y="95183"/>
                </a:lnTo>
                <a:lnTo>
                  <a:pt x="138098" y="98322"/>
                </a:lnTo>
                <a:lnTo>
                  <a:pt x="128017" y="103527"/>
                </a:lnTo>
                <a:lnTo>
                  <a:pt x="116232" y="110386"/>
                </a:lnTo>
                <a:lnTo>
                  <a:pt x="103357" y="118491"/>
                </a:lnTo>
                <a:lnTo>
                  <a:pt x="90009" y="127431"/>
                </a:lnTo>
                <a:lnTo>
                  <a:pt x="76802" y="136797"/>
                </a:lnTo>
                <a:lnTo>
                  <a:pt x="64351" y="146178"/>
                </a:lnTo>
                <a:lnTo>
                  <a:pt x="53272" y="155165"/>
                </a:lnTo>
                <a:lnTo>
                  <a:pt x="44179" y="163348"/>
                </a:lnTo>
                <a:lnTo>
                  <a:pt x="37688" y="170316"/>
                </a:lnTo>
                <a:lnTo>
                  <a:pt x="34937" y="174419"/>
                </a:lnTo>
                <a:lnTo>
                  <a:pt x="29640" y="185971"/>
                </a:lnTo>
                <a:lnTo>
                  <a:pt x="23387" y="200861"/>
                </a:lnTo>
                <a:lnTo>
                  <a:pt x="17077" y="216546"/>
                </a:lnTo>
                <a:lnTo>
                  <a:pt x="11611" y="230486"/>
                </a:lnTo>
                <a:lnTo>
                  <a:pt x="7889" y="240139"/>
                </a:lnTo>
                <a:lnTo>
                  <a:pt x="6769" y="243075"/>
                </a:lnTo>
                <a:lnTo>
                  <a:pt x="0" y="260017"/>
                </a:lnTo>
                <a:lnTo>
                  <a:pt x="6769" y="278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3873445" y="5153183"/>
            <a:ext cx="50185" cy="253530"/>
          </a:xfrm>
          <a:custGeom>
            <a:avLst/>
            <a:gdLst/>
            <a:ahLst/>
            <a:cxnLst/>
            <a:rect l="l" t="t" r="r" b="b"/>
            <a:pathLst>
              <a:path w="50185" h="253530">
                <a:moveTo>
                  <a:pt x="0" y="0"/>
                </a:moveTo>
                <a:lnTo>
                  <a:pt x="6846" y="26770"/>
                </a:lnTo>
                <a:lnTo>
                  <a:pt x="11180" y="44692"/>
                </a:lnTo>
                <a:lnTo>
                  <a:pt x="13326" y="55943"/>
                </a:lnTo>
                <a:lnTo>
                  <a:pt x="13606" y="62695"/>
                </a:lnTo>
                <a:lnTo>
                  <a:pt x="12344" y="67126"/>
                </a:lnTo>
                <a:lnTo>
                  <a:pt x="10464" y="70421"/>
                </a:lnTo>
                <a:lnTo>
                  <a:pt x="8437" y="78038"/>
                </a:lnTo>
                <a:lnTo>
                  <a:pt x="9318" y="87961"/>
                </a:lnTo>
                <a:lnTo>
                  <a:pt x="10696" y="101756"/>
                </a:lnTo>
                <a:lnTo>
                  <a:pt x="10566" y="116205"/>
                </a:lnTo>
                <a:lnTo>
                  <a:pt x="10793" y="126610"/>
                </a:lnTo>
                <a:lnTo>
                  <a:pt x="12559" y="138661"/>
                </a:lnTo>
                <a:lnTo>
                  <a:pt x="15626" y="151778"/>
                </a:lnTo>
                <a:lnTo>
                  <a:pt x="19751" y="165380"/>
                </a:lnTo>
                <a:lnTo>
                  <a:pt x="24694" y="178887"/>
                </a:lnTo>
                <a:lnTo>
                  <a:pt x="30216" y="191718"/>
                </a:lnTo>
                <a:lnTo>
                  <a:pt x="36075" y="203293"/>
                </a:lnTo>
                <a:lnTo>
                  <a:pt x="42031" y="213031"/>
                </a:lnTo>
                <a:lnTo>
                  <a:pt x="44602" y="216560"/>
                </a:lnTo>
                <a:lnTo>
                  <a:pt x="50185" y="230135"/>
                </a:lnTo>
                <a:lnTo>
                  <a:pt x="47537" y="241279"/>
                </a:lnTo>
                <a:lnTo>
                  <a:pt x="41441" y="249227"/>
                </a:lnTo>
                <a:lnTo>
                  <a:pt x="36676" y="253212"/>
                </a:lnTo>
                <a:lnTo>
                  <a:pt x="36207" y="2535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3918047" y="5065148"/>
            <a:ext cx="70031" cy="288747"/>
          </a:xfrm>
          <a:custGeom>
            <a:avLst/>
            <a:gdLst/>
            <a:ahLst/>
            <a:cxnLst/>
            <a:rect l="l" t="t" r="r" b="b"/>
            <a:pathLst>
              <a:path w="70031" h="288747">
                <a:moveTo>
                  <a:pt x="0" y="288747"/>
                </a:moveTo>
                <a:lnTo>
                  <a:pt x="11686" y="269316"/>
                </a:lnTo>
                <a:lnTo>
                  <a:pt x="21713" y="252530"/>
                </a:lnTo>
                <a:lnTo>
                  <a:pt x="30230" y="238021"/>
                </a:lnTo>
                <a:lnTo>
                  <a:pt x="37391" y="225426"/>
                </a:lnTo>
                <a:lnTo>
                  <a:pt x="43347" y="214377"/>
                </a:lnTo>
                <a:lnTo>
                  <a:pt x="48249" y="204509"/>
                </a:lnTo>
                <a:lnTo>
                  <a:pt x="52249" y="195455"/>
                </a:lnTo>
                <a:lnTo>
                  <a:pt x="58152" y="178329"/>
                </a:lnTo>
                <a:lnTo>
                  <a:pt x="62270" y="160071"/>
                </a:lnTo>
                <a:lnTo>
                  <a:pt x="64039" y="149603"/>
                </a:lnTo>
                <a:lnTo>
                  <a:pt x="65816" y="137755"/>
                </a:lnTo>
                <a:lnTo>
                  <a:pt x="67487" y="126047"/>
                </a:lnTo>
                <a:lnTo>
                  <a:pt x="69461" y="106788"/>
                </a:lnTo>
                <a:lnTo>
                  <a:pt x="70031" y="88197"/>
                </a:lnTo>
                <a:lnTo>
                  <a:pt x="69474" y="70580"/>
                </a:lnTo>
                <a:lnTo>
                  <a:pt x="68066" y="54241"/>
                </a:lnTo>
                <a:lnTo>
                  <a:pt x="66084" y="39482"/>
                </a:lnTo>
                <a:lnTo>
                  <a:pt x="63804" y="26610"/>
                </a:lnTo>
                <a:lnTo>
                  <a:pt x="61504" y="15927"/>
                </a:lnTo>
                <a:lnTo>
                  <a:pt x="57948" y="2347"/>
                </a:lnTo>
                <a:lnTo>
                  <a:pt x="572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4236144" y="5019376"/>
            <a:ext cx="35623" cy="171818"/>
          </a:xfrm>
          <a:custGeom>
            <a:avLst/>
            <a:gdLst/>
            <a:ahLst/>
            <a:cxnLst/>
            <a:rect l="l" t="t" r="r" b="b"/>
            <a:pathLst>
              <a:path w="35623" h="171818">
                <a:moveTo>
                  <a:pt x="30365" y="171818"/>
                </a:moveTo>
                <a:lnTo>
                  <a:pt x="35158" y="160950"/>
                </a:lnTo>
                <a:lnTo>
                  <a:pt x="35623" y="151999"/>
                </a:lnTo>
                <a:lnTo>
                  <a:pt x="31761" y="138103"/>
                </a:lnTo>
                <a:lnTo>
                  <a:pt x="30365" y="133807"/>
                </a:lnTo>
                <a:lnTo>
                  <a:pt x="25895" y="122658"/>
                </a:lnTo>
                <a:lnTo>
                  <a:pt x="20052" y="110803"/>
                </a:lnTo>
                <a:lnTo>
                  <a:pt x="13702" y="98561"/>
                </a:lnTo>
                <a:lnTo>
                  <a:pt x="7713" y="86251"/>
                </a:lnTo>
                <a:lnTo>
                  <a:pt x="2952" y="74194"/>
                </a:lnTo>
                <a:lnTo>
                  <a:pt x="286" y="62708"/>
                </a:lnTo>
                <a:lnTo>
                  <a:pt x="0" y="581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4294500" y="5105293"/>
            <a:ext cx="17348" cy="68313"/>
          </a:xfrm>
          <a:custGeom>
            <a:avLst/>
            <a:gdLst/>
            <a:ahLst/>
            <a:cxnLst/>
            <a:rect l="l" t="t" r="r" b="b"/>
            <a:pathLst>
              <a:path w="17348" h="68313">
                <a:moveTo>
                  <a:pt x="0" y="68313"/>
                </a:moveTo>
                <a:lnTo>
                  <a:pt x="7789" y="53083"/>
                </a:lnTo>
                <a:lnTo>
                  <a:pt x="12808" y="41974"/>
                </a:lnTo>
                <a:lnTo>
                  <a:pt x="15665" y="32589"/>
                </a:lnTo>
                <a:lnTo>
                  <a:pt x="16970" y="22529"/>
                </a:lnTo>
                <a:lnTo>
                  <a:pt x="17331" y="9396"/>
                </a:lnTo>
                <a:lnTo>
                  <a:pt x="173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4217793" y="5173606"/>
            <a:ext cx="18351" cy="29297"/>
          </a:xfrm>
          <a:custGeom>
            <a:avLst/>
            <a:gdLst/>
            <a:ahLst/>
            <a:cxnLst/>
            <a:rect l="l" t="t" r="r" b="b"/>
            <a:pathLst>
              <a:path w="18351" h="29297">
                <a:moveTo>
                  <a:pt x="18351" y="25349"/>
                </a:moveTo>
                <a:lnTo>
                  <a:pt x="10498" y="29297"/>
                </a:lnTo>
                <a:lnTo>
                  <a:pt x="6013" y="25950"/>
                </a:lnTo>
                <a:lnTo>
                  <a:pt x="2278" y="1168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3711112" y="5371497"/>
            <a:ext cx="9156" cy="55511"/>
          </a:xfrm>
          <a:custGeom>
            <a:avLst/>
            <a:gdLst/>
            <a:ahLst/>
            <a:cxnLst/>
            <a:rect l="l" t="t" r="r" b="b"/>
            <a:pathLst>
              <a:path w="9156" h="55511">
                <a:moveTo>
                  <a:pt x="0" y="55511"/>
                </a:moveTo>
                <a:lnTo>
                  <a:pt x="1217" y="40543"/>
                </a:lnTo>
                <a:lnTo>
                  <a:pt x="2418" y="30099"/>
                </a:lnTo>
                <a:lnTo>
                  <a:pt x="4234" y="20348"/>
                </a:lnTo>
                <a:lnTo>
                  <a:pt x="7298" y="7461"/>
                </a:lnTo>
                <a:lnTo>
                  <a:pt x="91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3653832" y="5216899"/>
            <a:ext cx="152708" cy="173888"/>
          </a:xfrm>
          <a:custGeom>
            <a:avLst/>
            <a:gdLst/>
            <a:ahLst/>
            <a:cxnLst/>
            <a:rect l="l" t="t" r="r" b="b"/>
            <a:pathLst>
              <a:path w="152708" h="173888">
                <a:moveTo>
                  <a:pt x="22863" y="173888"/>
                </a:moveTo>
                <a:lnTo>
                  <a:pt x="13517" y="164564"/>
                </a:lnTo>
                <a:lnTo>
                  <a:pt x="6538" y="156795"/>
                </a:lnTo>
                <a:lnTo>
                  <a:pt x="2006" y="149886"/>
                </a:lnTo>
                <a:lnTo>
                  <a:pt x="0" y="143139"/>
                </a:lnTo>
                <a:lnTo>
                  <a:pt x="597" y="135858"/>
                </a:lnTo>
                <a:lnTo>
                  <a:pt x="3876" y="127346"/>
                </a:lnTo>
                <a:lnTo>
                  <a:pt x="9917" y="116907"/>
                </a:lnTo>
                <a:lnTo>
                  <a:pt x="18798" y="103844"/>
                </a:lnTo>
                <a:lnTo>
                  <a:pt x="30597" y="87460"/>
                </a:lnTo>
                <a:lnTo>
                  <a:pt x="44310" y="69812"/>
                </a:lnTo>
                <a:lnTo>
                  <a:pt x="56136" y="56943"/>
                </a:lnTo>
                <a:lnTo>
                  <a:pt x="68249" y="45520"/>
                </a:lnTo>
                <a:lnTo>
                  <a:pt x="80436" y="35494"/>
                </a:lnTo>
                <a:lnTo>
                  <a:pt x="92482" y="26818"/>
                </a:lnTo>
                <a:lnTo>
                  <a:pt x="104174" y="19445"/>
                </a:lnTo>
                <a:lnTo>
                  <a:pt x="115297" y="13324"/>
                </a:lnTo>
                <a:lnTo>
                  <a:pt x="125639" y="8410"/>
                </a:lnTo>
                <a:lnTo>
                  <a:pt x="134984" y="4654"/>
                </a:lnTo>
                <a:lnTo>
                  <a:pt x="143120" y="2007"/>
                </a:lnTo>
                <a:lnTo>
                  <a:pt x="149832" y="422"/>
                </a:lnTo>
                <a:lnTo>
                  <a:pt x="1527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3616245" y="5117966"/>
            <a:ext cx="59915" cy="208280"/>
          </a:xfrm>
          <a:custGeom>
            <a:avLst/>
            <a:gdLst/>
            <a:ahLst/>
            <a:cxnLst/>
            <a:rect l="l" t="t" r="r" b="b"/>
            <a:pathLst>
              <a:path w="59915" h="208279">
                <a:moveTo>
                  <a:pt x="55854" y="208280"/>
                </a:moveTo>
                <a:lnTo>
                  <a:pt x="58992" y="193991"/>
                </a:lnTo>
                <a:lnTo>
                  <a:pt x="59915" y="183932"/>
                </a:lnTo>
                <a:lnTo>
                  <a:pt x="58187" y="174722"/>
                </a:lnTo>
                <a:lnTo>
                  <a:pt x="53374" y="162983"/>
                </a:lnTo>
                <a:lnTo>
                  <a:pt x="48754" y="153174"/>
                </a:lnTo>
                <a:lnTo>
                  <a:pt x="41814" y="141790"/>
                </a:lnTo>
                <a:lnTo>
                  <a:pt x="33002" y="131200"/>
                </a:lnTo>
                <a:lnTo>
                  <a:pt x="23436" y="121201"/>
                </a:lnTo>
                <a:lnTo>
                  <a:pt x="14234" y="111587"/>
                </a:lnTo>
                <a:lnTo>
                  <a:pt x="6515" y="102154"/>
                </a:lnTo>
                <a:lnTo>
                  <a:pt x="1397" y="92697"/>
                </a:lnTo>
                <a:lnTo>
                  <a:pt x="0" y="83011"/>
                </a:lnTo>
                <a:lnTo>
                  <a:pt x="151" y="81711"/>
                </a:lnTo>
                <a:lnTo>
                  <a:pt x="2762" y="69963"/>
                </a:lnTo>
                <a:lnTo>
                  <a:pt x="7033" y="56277"/>
                </a:lnTo>
                <a:lnTo>
                  <a:pt x="12265" y="41810"/>
                </a:lnTo>
                <a:lnTo>
                  <a:pt x="17761" y="27715"/>
                </a:lnTo>
                <a:lnTo>
                  <a:pt x="22824" y="15148"/>
                </a:lnTo>
                <a:lnTo>
                  <a:pt x="26755" y="5264"/>
                </a:lnTo>
                <a:lnTo>
                  <a:pt x="286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3483462" y="5406708"/>
            <a:ext cx="454355" cy="696480"/>
          </a:xfrm>
          <a:custGeom>
            <a:avLst/>
            <a:gdLst/>
            <a:ahLst/>
            <a:cxnLst/>
            <a:rect l="l" t="t" r="r" b="b"/>
            <a:pathLst>
              <a:path w="454355" h="696480">
                <a:moveTo>
                  <a:pt x="43981" y="688083"/>
                </a:moveTo>
                <a:lnTo>
                  <a:pt x="57226" y="694207"/>
                </a:lnTo>
                <a:lnTo>
                  <a:pt x="63385" y="696480"/>
                </a:lnTo>
                <a:lnTo>
                  <a:pt x="73075" y="684898"/>
                </a:lnTo>
                <a:lnTo>
                  <a:pt x="81876" y="684898"/>
                </a:lnTo>
                <a:lnTo>
                  <a:pt x="93319" y="677849"/>
                </a:lnTo>
                <a:lnTo>
                  <a:pt x="97726" y="676973"/>
                </a:lnTo>
                <a:lnTo>
                  <a:pt x="101347" y="675273"/>
                </a:lnTo>
                <a:lnTo>
                  <a:pt x="112315" y="667793"/>
                </a:lnTo>
                <a:lnTo>
                  <a:pt x="124580" y="657525"/>
                </a:lnTo>
                <a:lnTo>
                  <a:pt x="132702" y="647928"/>
                </a:lnTo>
                <a:lnTo>
                  <a:pt x="135193" y="644555"/>
                </a:lnTo>
                <a:lnTo>
                  <a:pt x="144837" y="641711"/>
                </a:lnTo>
                <a:lnTo>
                  <a:pt x="156705" y="640880"/>
                </a:lnTo>
                <a:lnTo>
                  <a:pt x="166382" y="638238"/>
                </a:lnTo>
                <a:lnTo>
                  <a:pt x="165506" y="628561"/>
                </a:lnTo>
                <a:lnTo>
                  <a:pt x="167271" y="625919"/>
                </a:lnTo>
                <a:lnTo>
                  <a:pt x="169846" y="621358"/>
                </a:lnTo>
                <a:lnTo>
                  <a:pt x="175639" y="609367"/>
                </a:lnTo>
                <a:lnTo>
                  <a:pt x="181546" y="594220"/>
                </a:lnTo>
                <a:lnTo>
                  <a:pt x="184380" y="585382"/>
                </a:lnTo>
                <a:lnTo>
                  <a:pt x="186910" y="575942"/>
                </a:lnTo>
                <a:lnTo>
                  <a:pt x="190119" y="560768"/>
                </a:lnTo>
                <a:lnTo>
                  <a:pt x="190545" y="559649"/>
                </a:lnTo>
                <a:lnTo>
                  <a:pt x="192301" y="556496"/>
                </a:lnTo>
                <a:lnTo>
                  <a:pt x="196283" y="550859"/>
                </a:lnTo>
                <a:lnTo>
                  <a:pt x="203383" y="542301"/>
                </a:lnTo>
                <a:lnTo>
                  <a:pt x="214493" y="530388"/>
                </a:lnTo>
                <a:lnTo>
                  <a:pt x="230505" y="514684"/>
                </a:lnTo>
                <a:lnTo>
                  <a:pt x="252310" y="494753"/>
                </a:lnTo>
                <a:lnTo>
                  <a:pt x="261832" y="485936"/>
                </a:lnTo>
                <a:lnTo>
                  <a:pt x="283933" y="463579"/>
                </a:lnTo>
                <a:lnTo>
                  <a:pt x="296176" y="450466"/>
                </a:lnTo>
                <a:lnTo>
                  <a:pt x="308987" y="436349"/>
                </a:lnTo>
                <a:lnTo>
                  <a:pt x="322197" y="421442"/>
                </a:lnTo>
                <a:lnTo>
                  <a:pt x="335637" y="405958"/>
                </a:lnTo>
                <a:lnTo>
                  <a:pt x="349139" y="390113"/>
                </a:lnTo>
                <a:lnTo>
                  <a:pt x="362533" y="374118"/>
                </a:lnTo>
                <a:lnTo>
                  <a:pt x="375650" y="358189"/>
                </a:lnTo>
                <a:lnTo>
                  <a:pt x="388320" y="342539"/>
                </a:lnTo>
                <a:lnTo>
                  <a:pt x="400375" y="327382"/>
                </a:lnTo>
                <a:lnTo>
                  <a:pt x="411645" y="312932"/>
                </a:lnTo>
                <a:lnTo>
                  <a:pt x="421961" y="299402"/>
                </a:lnTo>
                <a:lnTo>
                  <a:pt x="439055" y="275962"/>
                </a:lnTo>
                <a:lnTo>
                  <a:pt x="450304" y="258771"/>
                </a:lnTo>
                <a:lnTo>
                  <a:pt x="454355" y="249542"/>
                </a:lnTo>
                <a:lnTo>
                  <a:pt x="454353" y="249085"/>
                </a:lnTo>
                <a:lnTo>
                  <a:pt x="453398" y="223301"/>
                </a:lnTo>
                <a:lnTo>
                  <a:pt x="452025" y="193890"/>
                </a:lnTo>
                <a:lnTo>
                  <a:pt x="451199" y="177092"/>
                </a:lnTo>
                <a:lnTo>
                  <a:pt x="450316" y="159599"/>
                </a:lnTo>
                <a:lnTo>
                  <a:pt x="449403" y="141935"/>
                </a:lnTo>
                <a:lnTo>
                  <a:pt x="448487" y="124624"/>
                </a:lnTo>
                <a:lnTo>
                  <a:pt x="447594" y="108192"/>
                </a:lnTo>
                <a:lnTo>
                  <a:pt x="445989" y="80061"/>
                </a:lnTo>
                <a:lnTo>
                  <a:pt x="444804" y="61740"/>
                </a:lnTo>
                <a:lnTo>
                  <a:pt x="439846" y="38088"/>
                </a:lnTo>
                <a:lnTo>
                  <a:pt x="426186" y="0"/>
                </a:lnTo>
                <a:lnTo>
                  <a:pt x="424530" y="1531"/>
                </a:lnTo>
                <a:lnTo>
                  <a:pt x="419821" y="5784"/>
                </a:lnTo>
                <a:lnTo>
                  <a:pt x="412393" y="12300"/>
                </a:lnTo>
                <a:lnTo>
                  <a:pt x="402581" y="20617"/>
                </a:lnTo>
                <a:lnTo>
                  <a:pt x="390717" y="30277"/>
                </a:lnTo>
                <a:lnTo>
                  <a:pt x="377137" y="40819"/>
                </a:lnTo>
                <a:lnTo>
                  <a:pt x="362175" y="51784"/>
                </a:lnTo>
                <a:lnTo>
                  <a:pt x="346163" y="62712"/>
                </a:lnTo>
                <a:lnTo>
                  <a:pt x="333869" y="70724"/>
                </a:lnTo>
                <a:lnTo>
                  <a:pt x="320821" y="78834"/>
                </a:lnTo>
                <a:lnTo>
                  <a:pt x="310560" y="84185"/>
                </a:lnTo>
                <a:lnTo>
                  <a:pt x="301511" y="87275"/>
                </a:lnTo>
                <a:lnTo>
                  <a:pt x="292096" y="88598"/>
                </a:lnTo>
                <a:lnTo>
                  <a:pt x="280738" y="88648"/>
                </a:lnTo>
                <a:lnTo>
                  <a:pt x="265861" y="87922"/>
                </a:lnTo>
                <a:lnTo>
                  <a:pt x="275551" y="118846"/>
                </a:lnTo>
                <a:lnTo>
                  <a:pt x="276794" y="122371"/>
                </a:lnTo>
                <a:lnTo>
                  <a:pt x="280401" y="130961"/>
                </a:lnTo>
                <a:lnTo>
                  <a:pt x="285114" y="141431"/>
                </a:lnTo>
                <a:lnTo>
                  <a:pt x="290391" y="153360"/>
                </a:lnTo>
                <a:lnTo>
                  <a:pt x="295693" y="166325"/>
                </a:lnTo>
                <a:lnTo>
                  <a:pt x="300481" y="179903"/>
                </a:lnTo>
                <a:lnTo>
                  <a:pt x="304215" y="193672"/>
                </a:lnTo>
                <a:lnTo>
                  <a:pt x="306355" y="207208"/>
                </a:lnTo>
                <a:lnTo>
                  <a:pt x="306362" y="220090"/>
                </a:lnTo>
                <a:lnTo>
                  <a:pt x="304459" y="229049"/>
                </a:lnTo>
                <a:lnTo>
                  <a:pt x="300273" y="240116"/>
                </a:lnTo>
                <a:lnTo>
                  <a:pt x="294296" y="252300"/>
                </a:lnTo>
                <a:lnTo>
                  <a:pt x="286967" y="265239"/>
                </a:lnTo>
                <a:lnTo>
                  <a:pt x="278725" y="278567"/>
                </a:lnTo>
                <a:lnTo>
                  <a:pt x="270006" y="291921"/>
                </a:lnTo>
                <a:lnTo>
                  <a:pt x="261250" y="304937"/>
                </a:lnTo>
                <a:lnTo>
                  <a:pt x="252894" y="317251"/>
                </a:lnTo>
                <a:lnTo>
                  <a:pt x="245376" y="328499"/>
                </a:lnTo>
                <a:lnTo>
                  <a:pt x="239134" y="338318"/>
                </a:lnTo>
                <a:lnTo>
                  <a:pt x="234607" y="346342"/>
                </a:lnTo>
                <a:lnTo>
                  <a:pt x="232232" y="352209"/>
                </a:lnTo>
                <a:lnTo>
                  <a:pt x="231459" y="355276"/>
                </a:lnTo>
                <a:lnTo>
                  <a:pt x="230430" y="358827"/>
                </a:lnTo>
                <a:lnTo>
                  <a:pt x="227211" y="366182"/>
                </a:lnTo>
                <a:lnTo>
                  <a:pt x="224525" y="370612"/>
                </a:lnTo>
                <a:lnTo>
                  <a:pt x="220789" y="375962"/>
                </a:lnTo>
                <a:lnTo>
                  <a:pt x="215755" y="382545"/>
                </a:lnTo>
                <a:lnTo>
                  <a:pt x="209173" y="390674"/>
                </a:lnTo>
                <a:lnTo>
                  <a:pt x="200794" y="400663"/>
                </a:lnTo>
                <a:lnTo>
                  <a:pt x="190371" y="412825"/>
                </a:lnTo>
                <a:lnTo>
                  <a:pt x="177654" y="427473"/>
                </a:lnTo>
                <a:lnTo>
                  <a:pt x="162395" y="444921"/>
                </a:lnTo>
                <a:lnTo>
                  <a:pt x="144344" y="465482"/>
                </a:lnTo>
                <a:lnTo>
                  <a:pt x="123253" y="489470"/>
                </a:lnTo>
                <a:lnTo>
                  <a:pt x="123058" y="489621"/>
                </a:lnTo>
                <a:lnTo>
                  <a:pt x="115366" y="495747"/>
                </a:lnTo>
                <a:lnTo>
                  <a:pt x="102120" y="507072"/>
                </a:lnTo>
                <a:lnTo>
                  <a:pt x="99448" y="509509"/>
                </a:lnTo>
                <a:lnTo>
                  <a:pt x="95755" y="512972"/>
                </a:lnTo>
                <a:lnTo>
                  <a:pt x="91378" y="517297"/>
                </a:lnTo>
                <a:lnTo>
                  <a:pt x="85122" y="523713"/>
                </a:lnTo>
                <a:lnTo>
                  <a:pt x="75794" y="533452"/>
                </a:lnTo>
                <a:lnTo>
                  <a:pt x="62198" y="547743"/>
                </a:lnTo>
                <a:lnTo>
                  <a:pt x="43141" y="567817"/>
                </a:lnTo>
                <a:lnTo>
                  <a:pt x="42872" y="568553"/>
                </a:lnTo>
                <a:lnTo>
                  <a:pt x="39294" y="578219"/>
                </a:lnTo>
                <a:lnTo>
                  <a:pt x="33293" y="594093"/>
                </a:lnTo>
                <a:lnTo>
                  <a:pt x="27087" y="609777"/>
                </a:lnTo>
                <a:lnTo>
                  <a:pt x="22898" y="618871"/>
                </a:lnTo>
                <a:lnTo>
                  <a:pt x="19367" y="624154"/>
                </a:lnTo>
                <a:lnTo>
                  <a:pt x="2641" y="630313"/>
                </a:lnTo>
                <a:lnTo>
                  <a:pt x="0" y="639114"/>
                </a:lnTo>
                <a:lnTo>
                  <a:pt x="2641" y="642645"/>
                </a:lnTo>
                <a:lnTo>
                  <a:pt x="4901" y="644752"/>
                </a:lnTo>
                <a:lnTo>
                  <a:pt x="13310" y="645314"/>
                </a:lnTo>
                <a:lnTo>
                  <a:pt x="36982" y="643521"/>
                </a:lnTo>
                <a:lnTo>
                  <a:pt x="31432" y="681710"/>
                </a:lnTo>
                <a:lnTo>
                  <a:pt x="32146" y="682080"/>
                </a:lnTo>
                <a:lnTo>
                  <a:pt x="43981" y="6880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3483462" y="5406708"/>
            <a:ext cx="454355" cy="696480"/>
          </a:xfrm>
          <a:custGeom>
            <a:avLst/>
            <a:gdLst/>
            <a:ahLst/>
            <a:cxnLst/>
            <a:rect l="l" t="t" r="r" b="b"/>
            <a:pathLst>
              <a:path w="454355" h="696480">
                <a:moveTo>
                  <a:pt x="426186" y="0"/>
                </a:moveTo>
                <a:lnTo>
                  <a:pt x="434739" y="23572"/>
                </a:lnTo>
                <a:lnTo>
                  <a:pt x="442524" y="46759"/>
                </a:lnTo>
                <a:lnTo>
                  <a:pt x="445331" y="69412"/>
                </a:lnTo>
                <a:lnTo>
                  <a:pt x="446753" y="93163"/>
                </a:lnTo>
                <a:lnTo>
                  <a:pt x="448487" y="124624"/>
                </a:lnTo>
                <a:lnTo>
                  <a:pt x="449403" y="141935"/>
                </a:lnTo>
                <a:lnTo>
                  <a:pt x="450316" y="159599"/>
                </a:lnTo>
                <a:lnTo>
                  <a:pt x="451199" y="177092"/>
                </a:lnTo>
                <a:lnTo>
                  <a:pt x="452767" y="209468"/>
                </a:lnTo>
                <a:lnTo>
                  <a:pt x="453890" y="234865"/>
                </a:lnTo>
                <a:lnTo>
                  <a:pt x="454355" y="249542"/>
                </a:lnTo>
                <a:lnTo>
                  <a:pt x="453314" y="253055"/>
                </a:lnTo>
                <a:lnTo>
                  <a:pt x="439055" y="275962"/>
                </a:lnTo>
                <a:lnTo>
                  <a:pt x="421961" y="299402"/>
                </a:lnTo>
                <a:lnTo>
                  <a:pt x="400375" y="327382"/>
                </a:lnTo>
                <a:lnTo>
                  <a:pt x="388320" y="342539"/>
                </a:lnTo>
                <a:lnTo>
                  <a:pt x="375650" y="358189"/>
                </a:lnTo>
                <a:lnTo>
                  <a:pt x="362533" y="374118"/>
                </a:lnTo>
                <a:lnTo>
                  <a:pt x="349139" y="390113"/>
                </a:lnTo>
                <a:lnTo>
                  <a:pt x="335637" y="405958"/>
                </a:lnTo>
                <a:lnTo>
                  <a:pt x="322197" y="421442"/>
                </a:lnTo>
                <a:lnTo>
                  <a:pt x="308987" y="436349"/>
                </a:lnTo>
                <a:lnTo>
                  <a:pt x="296176" y="450466"/>
                </a:lnTo>
                <a:lnTo>
                  <a:pt x="283933" y="463579"/>
                </a:lnTo>
                <a:lnTo>
                  <a:pt x="261832" y="485936"/>
                </a:lnTo>
                <a:lnTo>
                  <a:pt x="230505" y="514684"/>
                </a:lnTo>
                <a:lnTo>
                  <a:pt x="214493" y="530388"/>
                </a:lnTo>
                <a:lnTo>
                  <a:pt x="203383" y="542301"/>
                </a:lnTo>
                <a:lnTo>
                  <a:pt x="196283" y="550859"/>
                </a:lnTo>
                <a:lnTo>
                  <a:pt x="192301" y="556496"/>
                </a:lnTo>
                <a:lnTo>
                  <a:pt x="190545" y="559649"/>
                </a:lnTo>
                <a:lnTo>
                  <a:pt x="186910" y="575942"/>
                </a:lnTo>
                <a:lnTo>
                  <a:pt x="184380" y="585382"/>
                </a:lnTo>
                <a:lnTo>
                  <a:pt x="181546" y="594220"/>
                </a:lnTo>
                <a:lnTo>
                  <a:pt x="175639" y="609367"/>
                </a:lnTo>
                <a:lnTo>
                  <a:pt x="169846" y="621358"/>
                </a:lnTo>
                <a:lnTo>
                  <a:pt x="167271" y="625919"/>
                </a:lnTo>
                <a:lnTo>
                  <a:pt x="165506" y="628561"/>
                </a:lnTo>
                <a:lnTo>
                  <a:pt x="166382" y="638238"/>
                </a:lnTo>
                <a:lnTo>
                  <a:pt x="156705" y="640880"/>
                </a:lnTo>
                <a:lnTo>
                  <a:pt x="144837" y="641711"/>
                </a:lnTo>
                <a:lnTo>
                  <a:pt x="135193" y="644555"/>
                </a:lnTo>
                <a:lnTo>
                  <a:pt x="132702" y="647928"/>
                </a:lnTo>
                <a:lnTo>
                  <a:pt x="124580" y="657525"/>
                </a:lnTo>
                <a:lnTo>
                  <a:pt x="112315" y="667793"/>
                </a:lnTo>
                <a:lnTo>
                  <a:pt x="101347" y="675273"/>
                </a:lnTo>
                <a:lnTo>
                  <a:pt x="97726" y="676973"/>
                </a:lnTo>
                <a:lnTo>
                  <a:pt x="93319" y="677849"/>
                </a:lnTo>
                <a:lnTo>
                  <a:pt x="81876" y="684898"/>
                </a:lnTo>
                <a:lnTo>
                  <a:pt x="77470" y="684898"/>
                </a:lnTo>
                <a:lnTo>
                  <a:pt x="73075" y="684898"/>
                </a:lnTo>
                <a:lnTo>
                  <a:pt x="63385" y="696480"/>
                </a:lnTo>
                <a:lnTo>
                  <a:pt x="57226" y="694207"/>
                </a:lnTo>
                <a:lnTo>
                  <a:pt x="43981" y="688083"/>
                </a:lnTo>
                <a:lnTo>
                  <a:pt x="32146" y="682080"/>
                </a:lnTo>
                <a:lnTo>
                  <a:pt x="31432" y="681710"/>
                </a:lnTo>
                <a:lnTo>
                  <a:pt x="36982" y="643521"/>
                </a:lnTo>
                <a:lnTo>
                  <a:pt x="13310" y="645314"/>
                </a:lnTo>
                <a:lnTo>
                  <a:pt x="4901" y="644752"/>
                </a:lnTo>
                <a:lnTo>
                  <a:pt x="2641" y="642645"/>
                </a:lnTo>
                <a:lnTo>
                  <a:pt x="0" y="639114"/>
                </a:lnTo>
                <a:lnTo>
                  <a:pt x="2641" y="630313"/>
                </a:lnTo>
                <a:lnTo>
                  <a:pt x="19367" y="624154"/>
                </a:lnTo>
                <a:lnTo>
                  <a:pt x="22898" y="618871"/>
                </a:lnTo>
                <a:lnTo>
                  <a:pt x="27087" y="609777"/>
                </a:lnTo>
                <a:lnTo>
                  <a:pt x="33293" y="594093"/>
                </a:lnTo>
                <a:lnTo>
                  <a:pt x="39294" y="578219"/>
                </a:lnTo>
                <a:lnTo>
                  <a:pt x="42872" y="568553"/>
                </a:lnTo>
                <a:lnTo>
                  <a:pt x="43141" y="567817"/>
                </a:lnTo>
                <a:lnTo>
                  <a:pt x="62198" y="547743"/>
                </a:lnTo>
                <a:lnTo>
                  <a:pt x="75794" y="533452"/>
                </a:lnTo>
                <a:lnTo>
                  <a:pt x="85122" y="523713"/>
                </a:lnTo>
                <a:lnTo>
                  <a:pt x="91378" y="517297"/>
                </a:lnTo>
                <a:lnTo>
                  <a:pt x="95755" y="512972"/>
                </a:lnTo>
                <a:lnTo>
                  <a:pt x="99448" y="509509"/>
                </a:lnTo>
                <a:lnTo>
                  <a:pt x="102120" y="507072"/>
                </a:lnTo>
                <a:lnTo>
                  <a:pt x="115366" y="495747"/>
                </a:lnTo>
                <a:lnTo>
                  <a:pt x="123058" y="489621"/>
                </a:lnTo>
                <a:lnTo>
                  <a:pt x="123253" y="489470"/>
                </a:lnTo>
                <a:lnTo>
                  <a:pt x="144344" y="465482"/>
                </a:lnTo>
                <a:lnTo>
                  <a:pt x="162395" y="444921"/>
                </a:lnTo>
                <a:lnTo>
                  <a:pt x="177654" y="427473"/>
                </a:lnTo>
                <a:lnTo>
                  <a:pt x="190371" y="412825"/>
                </a:lnTo>
                <a:lnTo>
                  <a:pt x="200794" y="400663"/>
                </a:lnTo>
                <a:lnTo>
                  <a:pt x="209173" y="390674"/>
                </a:lnTo>
                <a:lnTo>
                  <a:pt x="215755" y="382545"/>
                </a:lnTo>
                <a:lnTo>
                  <a:pt x="220789" y="375962"/>
                </a:lnTo>
                <a:lnTo>
                  <a:pt x="224525" y="370612"/>
                </a:lnTo>
                <a:lnTo>
                  <a:pt x="227211" y="366182"/>
                </a:lnTo>
                <a:lnTo>
                  <a:pt x="229097" y="362358"/>
                </a:lnTo>
                <a:lnTo>
                  <a:pt x="231459" y="355276"/>
                </a:lnTo>
                <a:lnTo>
                  <a:pt x="232232" y="352209"/>
                </a:lnTo>
                <a:lnTo>
                  <a:pt x="234607" y="346342"/>
                </a:lnTo>
                <a:lnTo>
                  <a:pt x="239134" y="338318"/>
                </a:lnTo>
                <a:lnTo>
                  <a:pt x="245376" y="328499"/>
                </a:lnTo>
                <a:lnTo>
                  <a:pt x="252894" y="317251"/>
                </a:lnTo>
                <a:lnTo>
                  <a:pt x="261250" y="304937"/>
                </a:lnTo>
                <a:lnTo>
                  <a:pt x="270006" y="291921"/>
                </a:lnTo>
                <a:lnTo>
                  <a:pt x="278725" y="278567"/>
                </a:lnTo>
                <a:lnTo>
                  <a:pt x="286967" y="265239"/>
                </a:lnTo>
                <a:lnTo>
                  <a:pt x="294296" y="252300"/>
                </a:lnTo>
                <a:lnTo>
                  <a:pt x="300273" y="240116"/>
                </a:lnTo>
                <a:lnTo>
                  <a:pt x="304459" y="229049"/>
                </a:lnTo>
                <a:lnTo>
                  <a:pt x="306362" y="220090"/>
                </a:lnTo>
                <a:lnTo>
                  <a:pt x="306355" y="207208"/>
                </a:lnTo>
                <a:lnTo>
                  <a:pt x="304215" y="193672"/>
                </a:lnTo>
                <a:lnTo>
                  <a:pt x="300481" y="179903"/>
                </a:lnTo>
                <a:lnTo>
                  <a:pt x="295693" y="166325"/>
                </a:lnTo>
                <a:lnTo>
                  <a:pt x="290391" y="153360"/>
                </a:lnTo>
                <a:lnTo>
                  <a:pt x="285114" y="141431"/>
                </a:lnTo>
                <a:lnTo>
                  <a:pt x="280401" y="130961"/>
                </a:lnTo>
                <a:lnTo>
                  <a:pt x="276794" y="122371"/>
                </a:lnTo>
                <a:lnTo>
                  <a:pt x="275551" y="118846"/>
                </a:lnTo>
                <a:lnTo>
                  <a:pt x="265861" y="87922"/>
                </a:lnTo>
                <a:lnTo>
                  <a:pt x="280738" y="88648"/>
                </a:lnTo>
                <a:lnTo>
                  <a:pt x="292096" y="88598"/>
                </a:lnTo>
                <a:lnTo>
                  <a:pt x="301511" y="87275"/>
                </a:lnTo>
                <a:lnTo>
                  <a:pt x="310560" y="84185"/>
                </a:lnTo>
                <a:lnTo>
                  <a:pt x="320821" y="78834"/>
                </a:lnTo>
                <a:lnTo>
                  <a:pt x="333869" y="70724"/>
                </a:lnTo>
                <a:lnTo>
                  <a:pt x="346163" y="62712"/>
                </a:lnTo>
                <a:lnTo>
                  <a:pt x="362175" y="51784"/>
                </a:lnTo>
                <a:lnTo>
                  <a:pt x="377137" y="40819"/>
                </a:lnTo>
                <a:lnTo>
                  <a:pt x="390717" y="30277"/>
                </a:lnTo>
                <a:lnTo>
                  <a:pt x="402581" y="20617"/>
                </a:lnTo>
                <a:lnTo>
                  <a:pt x="412393" y="12300"/>
                </a:lnTo>
                <a:lnTo>
                  <a:pt x="419821" y="5784"/>
                </a:lnTo>
                <a:lnTo>
                  <a:pt x="424530" y="1531"/>
                </a:lnTo>
                <a:lnTo>
                  <a:pt x="42618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3735776" y="5390790"/>
            <a:ext cx="162775" cy="88900"/>
          </a:xfrm>
          <a:custGeom>
            <a:avLst/>
            <a:gdLst/>
            <a:ahLst/>
            <a:cxnLst/>
            <a:rect l="l" t="t" r="r" b="b"/>
            <a:pathLst>
              <a:path w="162775" h="88900">
                <a:moveTo>
                  <a:pt x="0" y="88900"/>
                </a:moveTo>
                <a:lnTo>
                  <a:pt x="20481" y="87620"/>
                </a:lnTo>
                <a:lnTo>
                  <a:pt x="34780" y="86152"/>
                </a:lnTo>
                <a:lnTo>
                  <a:pt x="45024" y="83825"/>
                </a:lnTo>
                <a:lnTo>
                  <a:pt x="53343" y="79968"/>
                </a:lnTo>
                <a:lnTo>
                  <a:pt x="61866" y="73910"/>
                </a:lnTo>
                <a:lnTo>
                  <a:pt x="70777" y="66598"/>
                </a:lnTo>
                <a:lnTo>
                  <a:pt x="80079" y="59457"/>
                </a:lnTo>
                <a:lnTo>
                  <a:pt x="91657" y="51403"/>
                </a:lnTo>
                <a:lnTo>
                  <a:pt x="104634" y="42798"/>
                </a:lnTo>
                <a:lnTo>
                  <a:pt x="118134" y="34003"/>
                </a:lnTo>
                <a:lnTo>
                  <a:pt x="131281" y="25378"/>
                </a:lnTo>
                <a:lnTo>
                  <a:pt x="143200" y="17285"/>
                </a:lnTo>
                <a:lnTo>
                  <a:pt x="153014" y="10084"/>
                </a:lnTo>
                <a:lnTo>
                  <a:pt x="159848" y="4136"/>
                </a:lnTo>
                <a:lnTo>
                  <a:pt x="162775" y="0"/>
                </a:lnTo>
                <a:lnTo>
                  <a:pt x="0" y="889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3735776" y="5390790"/>
            <a:ext cx="162775" cy="88900"/>
          </a:xfrm>
          <a:custGeom>
            <a:avLst/>
            <a:gdLst/>
            <a:ahLst/>
            <a:cxnLst/>
            <a:rect l="l" t="t" r="r" b="b"/>
            <a:pathLst>
              <a:path w="162775" h="88900">
                <a:moveTo>
                  <a:pt x="0" y="88900"/>
                </a:moveTo>
                <a:lnTo>
                  <a:pt x="20481" y="87620"/>
                </a:lnTo>
                <a:lnTo>
                  <a:pt x="34780" y="86152"/>
                </a:lnTo>
                <a:lnTo>
                  <a:pt x="45024" y="83825"/>
                </a:lnTo>
                <a:lnTo>
                  <a:pt x="53343" y="79968"/>
                </a:lnTo>
                <a:lnTo>
                  <a:pt x="61866" y="73910"/>
                </a:lnTo>
                <a:lnTo>
                  <a:pt x="70777" y="66598"/>
                </a:lnTo>
                <a:lnTo>
                  <a:pt x="80079" y="59457"/>
                </a:lnTo>
                <a:lnTo>
                  <a:pt x="91657" y="51403"/>
                </a:lnTo>
                <a:lnTo>
                  <a:pt x="104634" y="42798"/>
                </a:lnTo>
                <a:lnTo>
                  <a:pt x="118134" y="34003"/>
                </a:lnTo>
                <a:lnTo>
                  <a:pt x="131281" y="25378"/>
                </a:lnTo>
                <a:lnTo>
                  <a:pt x="143200" y="17285"/>
                </a:lnTo>
                <a:lnTo>
                  <a:pt x="153014" y="10084"/>
                </a:lnTo>
                <a:lnTo>
                  <a:pt x="159848" y="4136"/>
                </a:lnTo>
                <a:lnTo>
                  <a:pt x="1627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3558400" y="6054635"/>
            <a:ext cx="6934" cy="37795"/>
          </a:xfrm>
          <a:custGeom>
            <a:avLst/>
            <a:gdLst/>
            <a:ahLst/>
            <a:cxnLst/>
            <a:rect l="l" t="t" r="r" b="b"/>
            <a:pathLst>
              <a:path w="6934" h="37795">
                <a:moveTo>
                  <a:pt x="0" y="37795"/>
                </a:moveTo>
                <a:lnTo>
                  <a:pt x="6934" y="0"/>
                </a:lnTo>
                <a:lnTo>
                  <a:pt x="5485" y="4238"/>
                </a:lnTo>
                <a:lnTo>
                  <a:pt x="3689" y="14073"/>
                </a:lnTo>
                <a:lnTo>
                  <a:pt x="0" y="377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3558400" y="6054635"/>
            <a:ext cx="6934" cy="37795"/>
          </a:xfrm>
          <a:custGeom>
            <a:avLst/>
            <a:gdLst/>
            <a:ahLst/>
            <a:cxnLst/>
            <a:rect l="l" t="t" r="r" b="b"/>
            <a:pathLst>
              <a:path w="6934" h="37795">
                <a:moveTo>
                  <a:pt x="0" y="37795"/>
                </a:moveTo>
                <a:lnTo>
                  <a:pt x="3689" y="14073"/>
                </a:lnTo>
                <a:lnTo>
                  <a:pt x="5485" y="4238"/>
                </a:lnTo>
                <a:lnTo>
                  <a:pt x="69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3520441" y="6005920"/>
            <a:ext cx="12039" cy="44310"/>
          </a:xfrm>
          <a:custGeom>
            <a:avLst/>
            <a:gdLst/>
            <a:ahLst/>
            <a:cxnLst/>
            <a:rect l="l" t="t" r="r" b="b"/>
            <a:pathLst>
              <a:path w="12039" h="44310">
                <a:moveTo>
                  <a:pt x="0" y="44310"/>
                </a:moveTo>
                <a:lnTo>
                  <a:pt x="7130" y="22416"/>
                </a:lnTo>
                <a:lnTo>
                  <a:pt x="10532" y="10921"/>
                </a:lnTo>
                <a:lnTo>
                  <a:pt x="11732" y="4201"/>
                </a:lnTo>
                <a:lnTo>
                  <a:pt x="12039" y="0"/>
                </a:lnTo>
                <a:lnTo>
                  <a:pt x="0" y="443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3520441" y="6005920"/>
            <a:ext cx="12039" cy="44310"/>
          </a:xfrm>
          <a:custGeom>
            <a:avLst/>
            <a:gdLst/>
            <a:ahLst/>
            <a:cxnLst/>
            <a:rect l="l" t="t" r="r" b="b"/>
            <a:pathLst>
              <a:path w="12039" h="44310">
                <a:moveTo>
                  <a:pt x="0" y="44310"/>
                </a:moveTo>
                <a:lnTo>
                  <a:pt x="7130" y="22416"/>
                </a:lnTo>
                <a:lnTo>
                  <a:pt x="10532" y="10921"/>
                </a:lnTo>
                <a:lnTo>
                  <a:pt x="11732" y="4201"/>
                </a:lnTo>
                <a:lnTo>
                  <a:pt x="120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3415728" y="5802760"/>
            <a:ext cx="135318" cy="117633"/>
          </a:xfrm>
          <a:custGeom>
            <a:avLst/>
            <a:gdLst/>
            <a:ahLst/>
            <a:cxnLst/>
            <a:rect l="l" t="t" r="r" b="b"/>
            <a:pathLst>
              <a:path w="135318" h="117633">
                <a:moveTo>
                  <a:pt x="0" y="46589"/>
                </a:moveTo>
                <a:lnTo>
                  <a:pt x="0" y="88867"/>
                </a:lnTo>
                <a:lnTo>
                  <a:pt x="6320" y="101467"/>
                </a:lnTo>
                <a:lnTo>
                  <a:pt x="12169" y="109857"/>
                </a:lnTo>
                <a:lnTo>
                  <a:pt x="19478" y="114822"/>
                </a:lnTo>
                <a:lnTo>
                  <a:pt x="30181" y="117152"/>
                </a:lnTo>
                <a:lnTo>
                  <a:pt x="46209" y="117633"/>
                </a:lnTo>
                <a:lnTo>
                  <a:pt x="69202" y="117061"/>
                </a:lnTo>
                <a:lnTo>
                  <a:pt x="91323" y="113383"/>
                </a:lnTo>
                <a:lnTo>
                  <a:pt x="108075" y="105215"/>
                </a:lnTo>
                <a:lnTo>
                  <a:pt x="120140" y="94544"/>
                </a:lnTo>
                <a:lnTo>
                  <a:pt x="128201" y="83356"/>
                </a:lnTo>
                <a:lnTo>
                  <a:pt x="132941" y="73640"/>
                </a:lnTo>
                <a:lnTo>
                  <a:pt x="135040" y="67381"/>
                </a:lnTo>
                <a:lnTo>
                  <a:pt x="135318" y="66121"/>
                </a:lnTo>
                <a:lnTo>
                  <a:pt x="134330" y="55377"/>
                </a:lnTo>
                <a:lnTo>
                  <a:pt x="132604" y="37575"/>
                </a:lnTo>
                <a:lnTo>
                  <a:pt x="131940" y="30790"/>
                </a:lnTo>
                <a:lnTo>
                  <a:pt x="124606" y="17713"/>
                </a:lnTo>
                <a:lnTo>
                  <a:pt x="118328" y="8486"/>
                </a:lnTo>
                <a:lnTo>
                  <a:pt x="111841" y="2718"/>
                </a:lnTo>
                <a:lnTo>
                  <a:pt x="103881" y="19"/>
                </a:lnTo>
                <a:lnTo>
                  <a:pt x="93182" y="0"/>
                </a:lnTo>
                <a:lnTo>
                  <a:pt x="78480" y="2269"/>
                </a:lnTo>
                <a:lnTo>
                  <a:pt x="58510" y="6437"/>
                </a:lnTo>
                <a:lnTo>
                  <a:pt x="34887" y="14083"/>
                </a:lnTo>
                <a:lnTo>
                  <a:pt x="19712" y="23505"/>
                </a:lnTo>
                <a:lnTo>
                  <a:pt x="9214" y="33366"/>
                </a:lnTo>
                <a:lnTo>
                  <a:pt x="2876" y="41619"/>
                </a:lnTo>
                <a:lnTo>
                  <a:pt x="179" y="46220"/>
                </a:lnTo>
                <a:lnTo>
                  <a:pt x="0" y="4658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3415728" y="5802760"/>
            <a:ext cx="135318" cy="117633"/>
          </a:xfrm>
          <a:custGeom>
            <a:avLst/>
            <a:gdLst/>
            <a:ahLst/>
            <a:cxnLst/>
            <a:rect l="l" t="t" r="r" b="b"/>
            <a:pathLst>
              <a:path w="135318" h="117633">
                <a:moveTo>
                  <a:pt x="0" y="46589"/>
                </a:moveTo>
                <a:lnTo>
                  <a:pt x="0" y="88867"/>
                </a:lnTo>
                <a:lnTo>
                  <a:pt x="6320" y="101467"/>
                </a:lnTo>
                <a:lnTo>
                  <a:pt x="12169" y="109857"/>
                </a:lnTo>
                <a:lnTo>
                  <a:pt x="19478" y="114822"/>
                </a:lnTo>
                <a:lnTo>
                  <a:pt x="30181" y="117152"/>
                </a:lnTo>
                <a:lnTo>
                  <a:pt x="46209" y="117633"/>
                </a:lnTo>
                <a:lnTo>
                  <a:pt x="69202" y="117061"/>
                </a:lnTo>
                <a:lnTo>
                  <a:pt x="91323" y="113383"/>
                </a:lnTo>
                <a:lnTo>
                  <a:pt x="108075" y="105215"/>
                </a:lnTo>
                <a:lnTo>
                  <a:pt x="120140" y="94544"/>
                </a:lnTo>
                <a:lnTo>
                  <a:pt x="128201" y="83356"/>
                </a:lnTo>
                <a:lnTo>
                  <a:pt x="132941" y="73640"/>
                </a:lnTo>
                <a:lnTo>
                  <a:pt x="135040" y="67381"/>
                </a:lnTo>
                <a:lnTo>
                  <a:pt x="135318" y="66121"/>
                </a:lnTo>
                <a:lnTo>
                  <a:pt x="134330" y="55377"/>
                </a:lnTo>
                <a:lnTo>
                  <a:pt x="132604" y="37575"/>
                </a:lnTo>
                <a:lnTo>
                  <a:pt x="131940" y="30790"/>
                </a:lnTo>
                <a:lnTo>
                  <a:pt x="124606" y="17713"/>
                </a:lnTo>
                <a:lnTo>
                  <a:pt x="118328" y="8486"/>
                </a:lnTo>
                <a:lnTo>
                  <a:pt x="111841" y="2718"/>
                </a:lnTo>
                <a:lnTo>
                  <a:pt x="103881" y="19"/>
                </a:lnTo>
                <a:lnTo>
                  <a:pt x="93182" y="0"/>
                </a:lnTo>
                <a:lnTo>
                  <a:pt x="78480" y="2269"/>
                </a:lnTo>
                <a:lnTo>
                  <a:pt x="58510" y="6437"/>
                </a:lnTo>
                <a:lnTo>
                  <a:pt x="34887" y="14083"/>
                </a:lnTo>
                <a:lnTo>
                  <a:pt x="19712" y="23505"/>
                </a:lnTo>
                <a:lnTo>
                  <a:pt x="9214" y="33366"/>
                </a:lnTo>
                <a:lnTo>
                  <a:pt x="2876" y="41619"/>
                </a:lnTo>
                <a:lnTo>
                  <a:pt x="179" y="46220"/>
                </a:lnTo>
                <a:lnTo>
                  <a:pt x="0" y="46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3415728" y="5840721"/>
            <a:ext cx="135318" cy="50909"/>
          </a:xfrm>
          <a:custGeom>
            <a:avLst/>
            <a:gdLst/>
            <a:ahLst/>
            <a:cxnLst/>
            <a:rect l="l" t="t" r="r" b="b"/>
            <a:pathLst>
              <a:path w="135318" h="50909">
                <a:moveTo>
                  <a:pt x="135318" y="28163"/>
                </a:moveTo>
                <a:lnTo>
                  <a:pt x="131969" y="15255"/>
                </a:lnTo>
                <a:lnTo>
                  <a:pt x="127978" y="6728"/>
                </a:lnTo>
                <a:lnTo>
                  <a:pt x="121494" y="1878"/>
                </a:lnTo>
                <a:lnTo>
                  <a:pt x="110667" y="0"/>
                </a:lnTo>
                <a:lnTo>
                  <a:pt x="93646" y="389"/>
                </a:lnTo>
                <a:lnTo>
                  <a:pt x="68581" y="2343"/>
                </a:lnTo>
                <a:lnTo>
                  <a:pt x="41185" y="7325"/>
                </a:lnTo>
                <a:lnTo>
                  <a:pt x="22710" y="15704"/>
                </a:lnTo>
                <a:lnTo>
                  <a:pt x="10799" y="25861"/>
                </a:lnTo>
                <a:lnTo>
                  <a:pt x="4010" y="36097"/>
                </a:lnTo>
                <a:lnTo>
                  <a:pt x="905" y="44716"/>
                </a:lnTo>
                <a:lnTo>
                  <a:pt x="41" y="50020"/>
                </a:lnTo>
                <a:lnTo>
                  <a:pt x="0" y="50909"/>
                </a:lnTo>
                <a:lnTo>
                  <a:pt x="135318" y="2816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3415728" y="5840721"/>
            <a:ext cx="135318" cy="50909"/>
          </a:xfrm>
          <a:custGeom>
            <a:avLst/>
            <a:gdLst/>
            <a:ahLst/>
            <a:cxnLst/>
            <a:rect l="l" t="t" r="r" b="b"/>
            <a:pathLst>
              <a:path w="135318" h="50909">
                <a:moveTo>
                  <a:pt x="135318" y="28163"/>
                </a:moveTo>
                <a:lnTo>
                  <a:pt x="131969" y="15255"/>
                </a:lnTo>
                <a:lnTo>
                  <a:pt x="127978" y="6728"/>
                </a:lnTo>
                <a:lnTo>
                  <a:pt x="121494" y="1878"/>
                </a:lnTo>
                <a:lnTo>
                  <a:pt x="110667" y="0"/>
                </a:lnTo>
                <a:lnTo>
                  <a:pt x="93646" y="389"/>
                </a:lnTo>
                <a:lnTo>
                  <a:pt x="68581" y="2343"/>
                </a:lnTo>
                <a:lnTo>
                  <a:pt x="41185" y="7325"/>
                </a:lnTo>
                <a:lnTo>
                  <a:pt x="22710" y="15704"/>
                </a:lnTo>
                <a:lnTo>
                  <a:pt x="10799" y="25861"/>
                </a:lnTo>
                <a:lnTo>
                  <a:pt x="4010" y="36097"/>
                </a:lnTo>
                <a:lnTo>
                  <a:pt x="905" y="44716"/>
                </a:lnTo>
                <a:lnTo>
                  <a:pt x="41" y="50020"/>
                </a:lnTo>
                <a:lnTo>
                  <a:pt x="0" y="50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3450689" y="5866980"/>
            <a:ext cx="69748" cy="145770"/>
          </a:xfrm>
          <a:custGeom>
            <a:avLst/>
            <a:gdLst/>
            <a:ahLst/>
            <a:cxnLst/>
            <a:rect l="l" t="t" r="r" b="b"/>
            <a:pathLst>
              <a:path w="69748" h="145770">
                <a:moveTo>
                  <a:pt x="0" y="22390"/>
                </a:moveTo>
                <a:lnTo>
                  <a:pt x="0" y="100202"/>
                </a:lnTo>
                <a:lnTo>
                  <a:pt x="10147" y="110350"/>
                </a:lnTo>
                <a:lnTo>
                  <a:pt x="23507" y="145770"/>
                </a:lnTo>
                <a:lnTo>
                  <a:pt x="46507" y="145770"/>
                </a:lnTo>
                <a:lnTo>
                  <a:pt x="60147" y="101333"/>
                </a:lnTo>
                <a:lnTo>
                  <a:pt x="69748" y="90614"/>
                </a:lnTo>
                <a:lnTo>
                  <a:pt x="69748" y="22390"/>
                </a:lnTo>
                <a:lnTo>
                  <a:pt x="65468" y="7594"/>
                </a:lnTo>
                <a:lnTo>
                  <a:pt x="58146" y="1377"/>
                </a:lnTo>
                <a:lnTo>
                  <a:pt x="41882" y="17"/>
                </a:lnTo>
                <a:lnTo>
                  <a:pt x="34251" y="0"/>
                </a:lnTo>
                <a:lnTo>
                  <a:pt x="12983" y="5131"/>
                </a:lnTo>
                <a:lnTo>
                  <a:pt x="2926" y="15170"/>
                </a:lnTo>
                <a:lnTo>
                  <a:pt x="63" y="22085"/>
                </a:lnTo>
                <a:lnTo>
                  <a:pt x="0" y="223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3450689" y="5866980"/>
            <a:ext cx="69748" cy="145770"/>
          </a:xfrm>
          <a:custGeom>
            <a:avLst/>
            <a:gdLst/>
            <a:ahLst/>
            <a:cxnLst/>
            <a:rect l="l" t="t" r="r" b="b"/>
            <a:pathLst>
              <a:path w="69748" h="145770">
                <a:moveTo>
                  <a:pt x="0" y="22390"/>
                </a:moveTo>
                <a:lnTo>
                  <a:pt x="0" y="100202"/>
                </a:lnTo>
                <a:lnTo>
                  <a:pt x="10147" y="110350"/>
                </a:lnTo>
                <a:lnTo>
                  <a:pt x="23507" y="145770"/>
                </a:lnTo>
                <a:lnTo>
                  <a:pt x="46507" y="145770"/>
                </a:lnTo>
                <a:lnTo>
                  <a:pt x="60147" y="101333"/>
                </a:lnTo>
                <a:lnTo>
                  <a:pt x="69748" y="90614"/>
                </a:lnTo>
                <a:lnTo>
                  <a:pt x="69748" y="22390"/>
                </a:lnTo>
                <a:lnTo>
                  <a:pt x="65468" y="7594"/>
                </a:lnTo>
                <a:lnTo>
                  <a:pt x="58146" y="1377"/>
                </a:lnTo>
                <a:lnTo>
                  <a:pt x="41882" y="17"/>
                </a:lnTo>
                <a:lnTo>
                  <a:pt x="34251" y="0"/>
                </a:lnTo>
                <a:lnTo>
                  <a:pt x="12983" y="5131"/>
                </a:lnTo>
                <a:lnTo>
                  <a:pt x="2926" y="15170"/>
                </a:lnTo>
                <a:lnTo>
                  <a:pt x="63" y="22085"/>
                </a:lnTo>
                <a:lnTo>
                  <a:pt x="0" y="223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3450691" y="5936733"/>
            <a:ext cx="69748" cy="30454"/>
          </a:xfrm>
          <a:custGeom>
            <a:avLst/>
            <a:gdLst/>
            <a:ahLst/>
            <a:cxnLst/>
            <a:rect l="l" t="t" r="r" b="b"/>
            <a:pathLst>
              <a:path w="69748" h="30454">
                <a:moveTo>
                  <a:pt x="69748" y="20866"/>
                </a:moveTo>
                <a:lnTo>
                  <a:pt x="63105" y="6316"/>
                </a:lnTo>
                <a:lnTo>
                  <a:pt x="54910" y="841"/>
                </a:lnTo>
                <a:lnTo>
                  <a:pt x="38237" y="0"/>
                </a:lnTo>
                <a:lnTo>
                  <a:pt x="37211" y="0"/>
                </a:lnTo>
                <a:lnTo>
                  <a:pt x="20392" y="5251"/>
                </a:lnTo>
                <a:lnTo>
                  <a:pt x="8480" y="16515"/>
                </a:lnTo>
                <a:lnTo>
                  <a:pt x="1662" y="27060"/>
                </a:lnTo>
                <a:lnTo>
                  <a:pt x="0" y="30454"/>
                </a:lnTo>
                <a:lnTo>
                  <a:pt x="69748" y="208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3450691" y="5936733"/>
            <a:ext cx="69748" cy="30454"/>
          </a:xfrm>
          <a:custGeom>
            <a:avLst/>
            <a:gdLst/>
            <a:ahLst/>
            <a:cxnLst/>
            <a:rect l="l" t="t" r="r" b="b"/>
            <a:pathLst>
              <a:path w="69748" h="30454">
                <a:moveTo>
                  <a:pt x="69748" y="20866"/>
                </a:moveTo>
                <a:lnTo>
                  <a:pt x="63105" y="6316"/>
                </a:lnTo>
                <a:lnTo>
                  <a:pt x="54910" y="841"/>
                </a:lnTo>
                <a:lnTo>
                  <a:pt x="38237" y="0"/>
                </a:lnTo>
                <a:lnTo>
                  <a:pt x="37211" y="0"/>
                </a:lnTo>
                <a:lnTo>
                  <a:pt x="20392" y="5251"/>
                </a:lnTo>
                <a:lnTo>
                  <a:pt x="8480" y="16515"/>
                </a:lnTo>
                <a:lnTo>
                  <a:pt x="1662" y="27060"/>
                </a:lnTo>
                <a:lnTo>
                  <a:pt x="0" y="304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3460840" y="5954779"/>
            <a:ext cx="49999" cy="22542"/>
          </a:xfrm>
          <a:custGeom>
            <a:avLst/>
            <a:gdLst/>
            <a:ahLst/>
            <a:cxnLst/>
            <a:rect l="l" t="t" r="r" b="b"/>
            <a:pathLst>
              <a:path w="49999" h="22542">
                <a:moveTo>
                  <a:pt x="49999" y="13525"/>
                </a:moveTo>
                <a:lnTo>
                  <a:pt x="46807" y="1935"/>
                </a:lnTo>
                <a:lnTo>
                  <a:pt x="29967" y="1"/>
                </a:lnTo>
                <a:lnTo>
                  <a:pt x="27063" y="0"/>
                </a:lnTo>
                <a:lnTo>
                  <a:pt x="9322" y="6678"/>
                </a:lnTo>
                <a:lnTo>
                  <a:pt x="1441" y="18261"/>
                </a:lnTo>
                <a:lnTo>
                  <a:pt x="0" y="225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3405152" y="5786432"/>
            <a:ext cx="2685" cy="31280"/>
          </a:xfrm>
          <a:custGeom>
            <a:avLst/>
            <a:gdLst/>
            <a:ahLst/>
            <a:cxnLst/>
            <a:rect l="l" t="t" r="r" b="b"/>
            <a:pathLst>
              <a:path w="2685" h="31280">
                <a:moveTo>
                  <a:pt x="2685" y="31280"/>
                </a:moveTo>
                <a:lnTo>
                  <a:pt x="2685" y="0"/>
                </a:lnTo>
                <a:lnTo>
                  <a:pt x="818" y="2632"/>
                </a:lnTo>
                <a:lnTo>
                  <a:pt x="0" y="10300"/>
                </a:lnTo>
                <a:lnTo>
                  <a:pt x="2685" y="312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3405152" y="5786432"/>
            <a:ext cx="2685" cy="31280"/>
          </a:xfrm>
          <a:custGeom>
            <a:avLst/>
            <a:gdLst/>
            <a:ahLst/>
            <a:cxnLst/>
            <a:rect l="l" t="t" r="r" b="b"/>
            <a:pathLst>
              <a:path w="2685" h="31280">
                <a:moveTo>
                  <a:pt x="2685" y="31280"/>
                </a:moveTo>
                <a:lnTo>
                  <a:pt x="0" y="10300"/>
                </a:lnTo>
                <a:lnTo>
                  <a:pt x="818" y="2632"/>
                </a:lnTo>
                <a:lnTo>
                  <a:pt x="26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3450712" y="5379246"/>
            <a:ext cx="8941" cy="41605"/>
          </a:xfrm>
          <a:custGeom>
            <a:avLst/>
            <a:gdLst/>
            <a:ahLst/>
            <a:cxnLst/>
            <a:rect l="l" t="t" r="r" b="b"/>
            <a:pathLst>
              <a:path w="8941" h="41605">
                <a:moveTo>
                  <a:pt x="8941" y="41605"/>
                </a:moveTo>
                <a:lnTo>
                  <a:pt x="1957" y="27726"/>
                </a:lnTo>
                <a:lnTo>
                  <a:pt x="0" y="18655"/>
                </a:lnTo>
                <a:lnTo>
                  <a:pt x="3068" y="9767"/>
                </a:lnTo>
                <a:lnTo>
                  <a:pt x="89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3471590" y="5404798"/>
            <a:ext cx="17894" cy="11683"/>
          </a:xfrm>
          <a:custGeom>
            <a:avLst/>
            <a:gdLst/>
            <a:ahLst/>
            <a:cxnLst/>
            <a:rect l="l" t="t" r="r" b="b"/>
            <a:pathLst>
              <a:path w="17894" h="11684">
                <a:moveTo>
                  <a:pt x="0" y="11684"/>
                </a:moveTo>
                <a:lnTo>
                  <a:pt x="17647" y="7498"/>
                </a:lnTo>
                <a:lnTo>
                  <a:pt x="17894" y="7133"/>
                </a:lnTo>
                <a:lnTo>
                  <a:pt x="15824" y="7442"/>
                </a:lnTo>
                <a:lnTo>
                  <a:pt x="2717" y="943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3532488" y="5406423"/>
            <a:ext cx="7721" cy="11442"/>
          </a:xfrm>
          <a:custGeom>
            <a:avLst/>
            <a:gdLst/>
            <a:ahLst/>
            <a:cxnLst/>
            <a:rect l="l" t="t" r="r" b="b"/>
            <a:pathLst>
              <a:path w="7721" h="11442">
                <a:moveTo>
                  <a:pt x="7721" y="11442"/>
                </a:moveTo>
                <a:lnTo>
                  <a:pt x="7277" y="0"/>
                </a:lnTo>
                <a:lnTo>
                  <a:pt x="0" y="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3574092" y="5379246"/>
            <a:ext cx="0" cy="27457"/>
          </a:xfrm>
          <a:custGeom>
            <a:avLst/>
            <a:gdLst/>
            <a:ahLst/>
            <a:cxnLst/>
            <a:rect l="l" t="t" r="r" b="b"/>
            <a:pathLst>
              <a:path h="27457">
                <a:moveTo>
                  <a:pt x="0" y="2745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3544209" y="5360215"/>
            <a:ext cx="50368" cy="22993"/>
          </a:xfrm>
          <a:custGeom>
            <a:avLst/>
            <a:gdLst/>
            <a:ahLst/>
            <a:cxnLst/>
            <a:rect l="l" t="t" r="r" b="b"/>
            <a:pathLst>
              <a:path w="50368" h="22993">
                <a:moveTo>
                  <a:pt x="0" y="22993"/>
                </a:moveTo>
                <a:lnTo>
                  <a:pt x="16796" y="10029"/>
                </a:lnTo>
                <a:lnTo>
                  <a:pt x="27622" y="2876"/>
                </a:lnTo>
                <a:lnTo>
                  <a:pt x="35842" y="33"/>
                </a:lnTo>
                <a:lnTo>
                  <a:pt x="44821" y="0"/>
                </a:lnTo>
                <a:lnTo>
                  <a:pt x="50368" y="5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3277320" y="5119915"/>
            <a:ext cx="266888" cy="262021"/>
          </a:xfrm>
          <a:custGeom>
            <a:avLst/>
            <a:gdLst/>
            <a:ahLst/>
            <a:cxnLst/>
            <a:rect l="l" t="t" r="r" b="b"/>
            <a:pathLst>
              <a:path w="266888" h="262021">
                <a:moveTo>
                  <a:pt x="266888" y="12136"/>
                </a:moveTo>
                <a:lnTo>
                  <a:pt x="264119" y="11222"/>
                </a:lnTo>
                <a:lnTo>
                  <a:pt x="261086" y="11129"/>
                </a:lnTo>
                <a:lnTo>
                  <a:pt x="256017" y="14536"/>
                </a:lnTo>
                <a:lnTo>
                  <a:pt x="248069" y="16641"/>
                </a:lnTo>
                <a:lnTo>
                  <a:pt x="237054" y="16578"/>
                </a:lnTo>
                <a:lnTo>
                  <a:pt x="224000" y="14536"/>
                </a:lnTo>
                <a:lnTo>
                  <a:pt x="214958" y="12838"/>
                </a:lnTo>
                <a:lnTo>
                  <a:pt x="202665" y="9410"/>
                </a:lnTo>
                <a:lnTo>
                  <a:pt x="190802" y="5745"/>
                </a:lnTo>
                <a:lnTo>
                  <a:pt x="178755" y="2847"/>
                </a:lnTo>
                <a:lnTo>
                  <a:pt x="165911" y="1722"/>
                </a:lnTo>
                <a:lnTo>
                  <a:pt x="156317" y="1456"/>
                </a:lnTo>
                <a:lnTo>
                  <a:pt x="143617" y="626"/>
                </a:lnTo>
                <a:lnTo>
                  <a:pt x="130417" y="0"/>
                </a:lnTo>
                <a:lnTo>
                  <a:pt x="117393" y="379"/>
                </a:lnTo>
                <a:lnTo>
                  <a:pt x="105224" y="2569"/>
                </a:lnTo>
                <a:lnTo>
                  <a:pt x="94587" y="7374"/>
                </a:lnTo>
                <a:lnTo>
                  <a:pt x="86639" y="10475"/>
                </a:lnTo>
                <a:lnTo>
                  <a:pt x="72948" y="12991"/>
                </a:lnTo>
                <a:lnTo>
                  <a:pt x="59541" y="15964"/>
                </a:lnTo>
                <a:lnTo>
                  <a:pt x="50760" y="21801"/>
                </a:lnTo>
                <a:lnTo>
                  <a:pt x="46420" y="33582"/>
                </a:lnTo>
                <a:lnTo>
                  <a:pt x="42140" y="48757"/>
                </a:lnTo>
                <a:lnTo>
                  <a:pt x="39330" y="60002"/>
                </a:lnTo>
                <a:lnTo>
                  <a:pt x="38532" y="63264"/>
                </a:lnTo>
                <a:lnTo>
                  <a:pt x="33614" y="75469"/>
                </a:lnTo>
                <a:lnTo>
                  <a:pt x="27104" y="84643"/>
                </a:lnTo>
                <a:lnTo>
                  <a:pt x="19453" y="93675"/>
                </a:lnTo>
                <a:lnTo>
                  <a:pt x="11110" y="105456"/>
                </a:lnTo>
                <a:lnTo>
                  <a:pt x="9849" y="108206"/>
                </a:lnTo>
                <a:lnTo>
                  <a:pt x="6998" y="120960"/>
                </a:lnTo>
                <a:lnTo>
                  <a:pt x="4739" y="135764"/>
                </a:lnTo>
                <a:lnTo>
                  <a:pt x="1941" y="146731"/>
                </a:lnTo>
                <a:lnTo>
                  <a:pt x="0" y="152692"/>
                </a:lnTo>
                <a:lnTo>
                  <a:pt x="668" y="163651"/>
                </a:lnTo>
                <a:lnTo>
                  <a:pt x="3669" y="174629"/>
                </a:lnTo>
                <a:lnTo>
                  <a:pt x="4722" y="186761"/>
                </a:lnTo>
                <a:lnTo>
                  <a:pt x="4018" y="196568"/>
                </a:lnTo>
                <a:lnTo>
                  <a:pt x="4231" y="209551"/>
                </a:lnTo>
                <a:lnTo>
                  <a:pt x="6238" y="222495"/>
                </a:lnTo>
                <a:lnTo>
                  <a:pt x="10645" y="234615"/>
                </a:lnTo>
                <a:lnTo>
                  <a:pt x="18057" y="245130"/>
                </a:lnTo>
                <a:lnTo>
                  <a:pt x="20747" y="247642"/>
                </a:lnTo>
                <a:lnTo>
                  <a:pt x="31277" y="254896"/>
                </a:lnTo>
                <a:lnTo>
                  <a:pt x="41920" y="262021"/>
                </a:lnTo>
                <a:lnTo>
                  <a:pt x="42762" y="261303"/>
                </a:lnTo>
                <a:lnTo>
                  <a:pt x="54189" y="255150"/>
                </a:lnTo>
                <a:lnTo>
                  <a:pt x="64628" y="248369"/>
                </a:lnTo>
                <a:lnTo>
                  <a:pt x="65517" y="236736"/>
                </a:lnTo>
                <a:lnTo>
                  <a:pt x="67200" y="229255"/>
                </a:lnTo>
                <a:lnTo>
                  <a:pt x="71026" y="217150"/>
                </a:lnTo>
                <a:lnTo>
                  <a:pt x="75811" y="205295"/>
                </a:lnTo>
                <a:lnTo>
                  <a:pt x="81155" y="193629"/>
                </a:lnTo>
                <a:lnTo>
                  <a:pt x="86658" y="182091"/>
                </a:lnTo>
                <a:lnTo>
                  <a:pt x="91920" y="170619"/>
                </a:lnTo>
                <a:lnTo>
                  <a:pt x="93418" y="170642"/>
                </a:lnTo>
                <a:lnTo>
                  <a:pt x="105800" y="169935"/>
                </a:lnTo>
                <a:lnTo>
                  <a:pt x="118425" y="167267"/>
                </a:lnTo>
                <a:lnTo>
                  <a:pt x="121165" y="166615"/>
                </a:lnTo>
                <a:lnTo>
                  <a:pt x="133271" y="165753"/>
                </a:lnTo>
                <a:lnTo>
                  <a:pt x="145959" y="167102"/>
                </a:lnTo>
                <a:lnTo>
                  <a:pt x="152139" y="167311"/>
                </a:lnTo>
                <a:lnTo>
                  <a:pt x="164389" y="166371"/>
                </a:lnTo>
                <a:lnTo>
                  <a:pt x="177839" y="165264"/>
                </a:lnTo>
                <a:lnTo>
                  <a:pt x="190734" y="165619"/>
                </a:lnTo>
                <a:lnTo>
                  <a:pt x="201322" y="169067"/>
                </a:lnTo>
                <a:lnTo>
                  <a:pt x="207846" y="177236"/>
                </a:lnTo>
                <a:lnTo>
                  <a:pt x="209318" y="173604"/>
                </a:lnTo>
                <a:lnTo>
                  <a:pt x="205591" y="168579"/>
                </a:lnTo>
                <a:lnTo>
                  <a:pt x="198113" y="164369"/>
                </a:lnTo>
                <a:lnTo>
                  <a:pt x="194816" y="155735"/>
                </a:lnTo>
                <a:lnTo>
                  <a:pt x="191973" y="155008"/>
                </a:lnTo>
                <a:lnTo>
                  <a:pt x="180344" y="151801"/>
                </a:lnTo>
                <a:lnTo>
                  <a:pt x="172011" y="146676"/>
                </a:lnTo>
                <a:lnTo>
                  <a:pt x="168154" y="136713"/>
                </a:lnTo>
                <a:lnTo>
                  <a:pt x="169949" y="118994"/>
                </a:lnTo>
                <a:lnTo>
                  <a:pt x="174627" y="109466"/>
                </a:lnTo>
                <a:lnTo>
                  <a:pt x="185441" y="101803"/>
                </a:lnTo>
                <a:lnTo>
                  <a:pt x="197800" y="97937"/>
                </a:lnTo>
                <a:lnTo>
                  <a:pt x="200702" y="97081"/>
                </a:lnTo>
                <a:lnTo>
                  <a:pt x="211977" y="90749"/>
                </a:lnTo>
                <a:lnTo>
                  <a:pt x="222413" y="83980"/>
                </a:lnTo>
                <a:lnTo>
                  <a:pt x="226412" y="82014"/>
                </a:lnTo>
                <a:lnTo>
                  <a:pt x="231945" y="79366"/>
                </a:lnTo>
                <a:lnTo>
                  <a:pt x="232652" y="76560"/>
                </a:lnTo>
                <a:lnTo>
                  <a:pt x="234467" y="72725"/>
                </a:lnTo>
                <a:lnTo>
                  <a:pt x="240510" y="65133"/>
                </a:lnTo>
                <a:lnTo>
                  <a:pt x="240349" y="64071"/>
                </a:lnTo>
                <a:lnTo>
                  <a:pt x="246928" y="55632"/>
                </a:lnTo>
                <a:lnTo>
                  <a:pt x="257566" y="44740"/>
                </a:lnTo>
                <a:lnTo>
                  <a:pt x="262405" y="37231"/>
                </a:lnTo>
                <a:lnTo>
                  <a:pt x="260858" y="31040"/>
                </a:lnTo>
                <a:lnTo>
                  <a:pt x="262678" y="23097"/>
                </a:lnTo>
                <a:lnTo>
                  <a:pt x="266888" y="121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3277320" y="5119915"/>
            <a:ext cx="266888" cy="262021"/>
          </a:xfrm>
          <a:custGeom>
            <a:avLst/>
            <a:gdLst/>
            <a:ahLst/>
            <a:cxnLst/>
            <a:rect l="l" t="t" r="r" b="b"/>
            <a:pathLst>
              <a:path w="266888" h="262021">
                <a:moveTo>
                  <a:pt x="64628" y="248369"/>
                </a:moveTo>
                <a:lnTo>
                  <a:pt x="54189" y="255150"/>
                </a:lnTo>
                <a:lnTo>
                  <a:pt x="42762" y="261303"/>
                </a:lnTo>
                <a:lnTo>
                  <a:pt x="41920" y="262021"/>
                </a:lnTo>
                <a:lnTo>
                  <a:pt x="31277" y="254896"/>
                </a:lnTo>
                <a:lnTo>
                  <a:pt x="20747" y="247642"/>
                </a:lnTo>
                <a:lnTo>
                  <a:pt x="18057" y="245130"/>
                </a:lnTo>
                <a:lnTo>
                  <a:pt x="10645" y="234615"/>
                </a:lnTo>
                <a:lnTo>
                  <a:pt x="6238" y="222495"/>
                </a:lnTo>
                <a:lnTo>
                  <a:pt x="4231" y="209551"/>
                </a:lnTo>
                <a:lnTo>
                  <a:pt x="4018" y="196568"/>
                </a:lnTo>
                <a:lnTo>
                  <a:pt x="4722" y="186761"/>
                </a:lnTo>
                <a:lnTo>
                  <a:pt x="3669" y="174629"/>
                </a:lnTo>
                <a:lnTo>
                  <a:pt x="668" y="163651"/>
                </a:lnTo>
                <a:lnTo>
                  <a:pt x="0" y="152692"/>
                </a:lnTo>
                <a:lnTo>
                  <a:pt x="1941" y="146731"/>
                </a:lnTo>
                <a:lnTo>
                  <a:pt x="4739" y="135764"/>
                </a:lnTo>
                <a:lnTo>
                  <a:pt x="6998" y="120960"/>
                </a:lnTo>
                <a:lnTo>
                  <a:pt x="9849" y="108206"/>
                </a:lnTo>
                <a:lnTo>
                  <a:pt x="11110" y="105456"/>
                </a:lnTo>
                <a:lnTo>
                  <a:pt x="19453" y="93675"/>
                </a:lnTo>
                <a:lnTo>
                  <a:pt x="27104" y="84643"/>
                </a:lnTo>
                <a:lnTo>
                  <a:pt x="33614" y="75469"/>
                </a:lnTo>
                <a:lnTo>
                  <a:pt x="38532" y="63264"/>
                </a:lnTo>
                <a:lnTo>
                  <a:pt x="39330" y="60002"/>
                </a:lnTo>
                <a:lnTo>
                  <a:pt x="42140" y="48757"/>
                </a:lnTo>
                <a:lnTo>
                  <a:pt x="46420" y="33582"/>
                </a:lnTo>
                <a:lnTo>
                  <a:pt x="50343" y="22553"/>
                </a:lnTo>
                <a:lnTo>
                  <a:pt x="59541" y="15964"/>
                </a:lnTo>
                <a:lnTo>
                  <a:pt x="72948" y="12991"/>
                </a:lnTo>
                <a:lnTo>
                  <a:pt x="86639" y="10475"/>
                </a:lnTo>
                <a:lnTo>
                  <a:pt x="94587" y="7374"/>
                </a:lnTo>
                <a:lnTo>
                  <a:pt x="105224" y="2569"/>
                </a:lnTo>
                <a:lnTo>
                  <a:pt x="117393" y="379"/>
                </a:lnTo>
                <a:lnTo>
                  <a:pt x="130417" y="0"/>
                </a:lnTo>
                <a:lnTo>
                  <a:pt x="143617" y="626"/>
                </a:lnTo>
                <a:lnTo>
                  <a:pt x="156317" y="1456"/>
                </a:lnTo>
                <a:lnTo>
                  <a:pt x="165911" y="1722"/>
                </a:lnTo>
                <a:lnTo>
                  <a:pt x="178755" y="2847"/>
                </a:lnTo>
                <a:lnTo>
                  <a:pt x="190802" y="5745"/>
                </a:lnTo>
                <a:lnTo>
                  <a:pt x="202665" y="9410"/>
                </a:lnTo>
                <a:lnTo>
                  <a:pt x="214958" y="12838"/>
                </a:lnTo>
                <a:lnTo>
                  <a:pt x="224000" y="14536"/>
                </a:lnTo>
                <a:lnTo>
                  <a:pt x="237054" y="16578"/>
                </a:lnTo>
                <a:lnTo>
                  <a:pt x="248069" y="16641"/>
                </a:lnTo>
                <a:lnTo>
                  <a:pt x="256017" y="14536"/>
                </a:lnTo>
                <a:lnTo>
                  <a:pt x="261086" y="11129"/>
                </a:lnTo>
                <a:lnTo>
                  <a:pt x="264119" y="11222"/>
                </a:lnTo>
                <a:lnTo>
                  <a:pt x="266888" y="12136"/>
                </a:lnTo>
                <a:lnTo>
                  <a:pt x="262678" y="23097"/>
                </a:lnTo>
                <a:lnTo>
                  <a:pt x="260858" y="31040"/>
                </a:lnTo>
                <a:lnTo>
                  <a:pt x="262405" y="37231"/>
                </a:lnTo>
                <a:lnTo>
                  <a:pt x="257566" y="44740"/>
                </a:lnTo>
                <a:lnTo>
                  <a:pt x="246928" y="55632"/>
                </a:lnTo>
                <a:lnTo>
                  <a:pt x="240349" y="64071"/>
                </a:lnTo>
                <a:lnTo>
                  <a:pt x="240510" y="65133"/>
                </a:lnTo>
                <a:lnTo>
                  <a:pt x="234467" y="72725"/>
                </a:lnTo>
                <a:lnTo>
                  <a:pt x="232652" y="76560"/>
                </a:lnTo>
                <a:lnTo>
                  <a:pt x="233002" y="78022"/>
                </a:lnTo>
                <a:lnTo>
                  <a:pt x="233454" y="78496"/>
                </a:lnTo>
                <a:lnTo>
                  <a:pt x="231945" y="79366"/>
                </a:lnTo>
                <a:lnTo>
                  <a:pt x="226412" y="82014"/>
                </a:lnTo>
                <a:lnTo>
                  <a:pt x="222413" y="83980"/>
                </a:lnTo>
                <a:lnTo>
                  <a:pt x="211977" y="90749"/>
                </a:lnTo>
                <a:lnTo>
                  <a:pt x="200702" y="97081"/>
                </a:lnTo>
                <a:lnTo>
                  <a:pt x="197800" y="97937"/>
                </a:lnTo>
                <a:lnTo>
                  <a:pt x="185441" y="101803"/>
                </a:lnTo>
                <a:lnTo>
                  <a:pt x="174627" y="109466"/>
                </a:lnTo>
                <a:lnTo>
                  <a:pt x="169949" y="118994"/>
                </a:lnTo>
                <a:lnTo>
                  <a:pt x="168154" y="136713"/>
                </a:lnTo>
                <a:lnTo>
                  <a:pt x="172011" y="146676"/>
                </a:lnTo>
                <a:lnTo>
                  <a:pt x="180344" y="151801"/>
                </a:lnTo>
                <a:lnTo>
                  <a:pt x="191973" y="155008"/>
                </a:lnTo>
                <a:lnTo>
                  <a:pt x="194816" y="155735"/>
                </a:lnTo>
                <a:lnTo>
                  <a:pt x="198113" y="164369"/>
                </a:lnTo>
                <a:lnTo>
                  <a:pt x="205591" y="168579"/>
                </a:lnTo>
                <a:lnTo>
                  <a:pt x="209318" y="173604"/>
                </a:lnTo>
                <a:lnTo>
                  <a:pt x="207846" y="177236"/>
                </a:lnTo>
                <a:lnTo>
                  <a:pt x="201322" y="169067"/>
                </a:lnTo>
                <a:lnTo>
                  <a:pt x="190734" y="165619"/>
                </a:lnTo>
                <a:lnTo>
                  <a:pt x="177839" y="165264"/>
                </a:lnTo>
                <a:lnTo>
                  <a:pt x="164389" y="166371"/>
                </a:lnTo>
                <a:lnTo>
                  <a:pt x="152139" y="167311"/>
                </a:lnTo>
                <a:lnTo>
                  <a:pt x="145959" y="167102"/>
                </a:lnTo>
                <a:lnTo>
                  <a:pt x="133271" y="165753"/>
                </a:lnTo>
                <a:lnTo>
                  <a:pt x="121165" y="166615"/>
                </a:lnTo>
                <a:lnTo>
                  <a:pt x="118425" y="167267"/>
                </a:lnTo>
                <a:lnTo>
                  <a:pt x="105800" y="169935"/>
                </a:lnTo>
                <a:lnTo>
                  <a:pt x="93418" y="170642"/>
                </a:lnTo>
                <a:lnTo>
                  <a:pt x="91920" y="170619"/>
                </a:lnTo>
                <a:lnTo>
                  <a:pt x="86658" y="182091"/>
                </a:lnTo>
                <a:lnTo>
                  <a:pt x="81155" y="193629"/>
                </a:lnTo>
                <a:lnTo>
                  <a:pt x="75811" y="205295"/>
                </a:lnTo>
                <a:lnTo>
                  <a:pt x="71026" y="217150"/>
                </a:lnTo>
                <a:lnTo>
                  <a:pt x="67200" y="229255"/>
                </a:lnTo>
                <a:lnTo>
                  <a:pt x="65517" y="236736"/>
                </a:lnTo>
                <a:lnTo>
                  <a:pt x="64628" y="24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3368650" y="5116940"/>
            <a:ext cx="126377" cy="95300"/>
          </a:xfrm>
          <a:custGeom>
            <a:avLst/>
            <a:gdLst/>
            <a:ahLst/>
            <a:cxnLst/>
            <a:rect l="l" t="t" r="r" b="b"/>
            <a:pathLst>
              <a:path w="126377" h="95300">
                <a:moveTo>
                  <a:pt x="0" y="95300"/>
                </a:moveTo>
                <a:lnTo>
                  <a:pt x="715" y="94516"/>
                </a:lnTo>
                <a:lnTo>
                  <a:pt x="8801" y="86883"/>
                </a:lnTo>
                <a:lnTo>
                  <a:pt x="19284" y="77887"/>
                </a:lnTo>
                <a:lnTo>
                  <a:pt x="29667" y="68948"/>
                </a:lnTo>
                <a:lnTo>
                  <a:pt x="31483" y="67329"/>
                </a:lnTo>
                <a:lnTo>
                  <a:pt x="41000" y="58846"/>
                </a:lnTo>
                <a:lnTo>
                  <a:pt x="51261" y="50345"/>
                </a:lnTo>
                <a:lnTo>
                  <a:pt x="61442" y="43434"/>
                </a:lnTo>
                <a:lnTo>
                  <a:pt x="67389" y="39649"/>
                </a:lnTo>
                <a:lnTo>
                  <a:pt x="77410" y="32189"/>
                </a:lnTo>
                <a:lnTo>
                  <a:pt x="88214" y="25450"/>
                </a:lnTo>
                <a:lnTo>
                  <a:pt x="93497" y="22869"/>
                </a:lnTo>
                <a:lnTo>
                  <a:pt x="104951" y="17047"/>
                </a:lnTo>
                <a:lnTo>
                  <a:pt x="116112" y="10650"/>
                </a:lnTo>
                <a:lnTo>
                  <a:pt x="126377" y="3479"/>
                </a:lnTo>
                <a:lnTo>
                  <a:pt x="121310" y="5003"/>
                </a:lnTo>
                <a:lnTo>
                  <a:pt x="113182" y="3467"/>
                </a:lnTo>
                <a:lnTo>
                  <a:pt x="107949" y="2565"/>
                </a:lnTo>
                <a:lnTo>
                  <a:pt x="103136" y="1765"/>
                </a:lnTo>
                <a:lnTo>
                  <a:pt x="97497" y="0"/>
                </a:lnTo>
                <a:lnTo>
                  <a:pt x="92582" y="304"/>
                </a:lnTo>
                <a:lnTo>
                  <a:pt x="89814" y="457"/>
                </a:lnTo>
                <a:lnTo>
                  <a:pt x="85877" y="3454"/>
                </a:lnTo>
                <a:lnTo>
                  <a:pt x="80098" y="6603"/>
                </a:lnTo>
                <a:lnTo>
                  <a:pt x="73380" y="8889"/>
                </a:lnTo>
                <a:lnTo>
                  <a:pt x="67030" y="12077"/>
                </a:lnTo>
                <a:lnTo>
                  <a:pt x="63162" y="14179"/>
                </a:lnTo>
                <a:lnTo>
                  <a:pt x="52673" y="20879"/>
                </a:lnTo>
                <a:lnTo>
                  <a:pt x="41630" y="27292"/>
                </a:lnTo>
                <a:lnTo>
                  <a:pt x="36525" y="29743"/>
                </a:lnTo>
                <a:lnTo>
                  <a:pt x="26911" y="36639"/>
                </a:lnTo>
                <a:lnTo>
                  <a:pt x="21856" y="39128"/>
                </a:lnTo>
                <a:lnTo>
                  <a:pt x="17741" y="41160"/>
                </a:lnTo>
                <a:lnTo>
                  <a:pt x="12357" y="47929"/>
                </a:lnTo>
                <a:lnTo>
                  <a:pt x="7924" y="49136"/>
                </a:lnTo>
                <a:lnTo>
                  <a:pt x="0" y="953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3368650" y="5116940"/>
            <a:ext cx="126377" cy="95300"/>
          </a:xfrm>
          <a:custGeom>
            <a:avLst/>
            <a:gdLst/>
            <a:ahLst/>
            <a:cxnLst/>
            <a:rect l="l" t="t" r="r" b="b"/>
            <a:pathLst>
              <a:path w="126377" h="95300">
                <a:moveTo>
                  <a:pt x="7924" y="49136"/>
                </a:moveTo>
                <a:lnTo>
                  <a:pt x="12357" y="47929"/>
                </a:lnTo>
                <a:lnTo>
                  <a:pt x="17741" y="41160"/>
                </a:lnTo>
                <a:lnTo>
                  <a:pt x="21856" y="39128"/>
                </a:lnTo>
                <a:lnTo>
                  <a:pt x="26911" y="36639"/>
                </a:lnTo>
                <a:lnTo>
                  <a:pt x="36525" y="29743"/>
                </a:lnTo>
                <a:lnTo>
                  <a:pt x="41630" y="27292"/>
                </a:lnTo>
                <a:lnTo>
                  <a:pt x="52673" y="20879"/>
                </a:lnTo>
                <a:lnTo>
                  <a:pt x="63162" y="14179"/>
                </a:lnTo>
                <a:lnTo>
                  <a:pt x="67030" y="12077"/>
                </a:lnTo>
                <a:lnTo>
                  <a:pt x="73380" y="8889"/>
                </a:lnTo>
                <a:lnTo>
                  <a:pt x="80098" y="6603"/>
                </a:lnTo>
                <a:lnTo>
                  <a:pt x="85877" y="3454"/>
                </a:lnTo>
                <a:lnTo>
                  <a:pt x="88125" y="2222"/>
                </a:lnTo>
                <a:lnTo>
                  <a:pt x="89814" y="457"/>
                </a:lnTo>
                <a:lnTo>
                  <a:pt x="92582" y="304"/>
                </a:lnTo>
                <a:lnTo>
                  <a:pt x="97497" y="0"/>
                </a:lnTo>
                <a:lnTo>
                  <a:pt x="103136" y="1765"/>
                </a:lnTo>
                <a:lnTo>
                  <a:pt x="107949" y="2565"/>
                </a:lnTo>
                <a:lnTo>
                  <a:pt x="113182" y="3467"/>
                </a:lnTo>
                <a:lnTo>
                  <a:pt x="121310" y="5003"/>
                </a:lnTo>
                <a:lnTo>
                  <a:pt x="126377" y="3479"/>
                </a:lnTo>
                <a:lnTo>
                  <a:pt x="116112" y="10650"/>
                </a:lnTo>
                <a:lnTo>
                  <a:pt x="104951" y="17047"/>
                </a:lnTo>
                <a:lnTo>
                  <a:pt x="93497" y="22869"/>
                </a:lnTo>
                <a:lnTo>
                  <a:pt x="88214" y="25450"/>
                </a:lnTo>
                <a:lnTo>
                  <a:pt x="77410" y="32189"/>
                </a:lnTo>
                <a:lnTo>
                  <a:pt x="67389" y="39649"/>
                </a:lnTo>
                <a:lnTo>
                  <a:pt x="61442" y="43434"/>
                </a:lnTo>
                <a:lnTo>
                  <a:pt x="51261" y="50345"/>
                </a:lnTo>
                <a:lnTo>
                  <a:pt x="41000" y="58846"/>
                </a:lnTo>
                <a:lnTo>
                  <a:pt x="31483" y="67329"/>
                </a:lnTo>
                <a:lnTo>
                  <a:pt x="29667" y="68948"/>
                </a:lnTo>
                <a:lnTo>
                  <a:pt x="19284" y="77887"/>
                </a:lnTo>
                <a:lnTo>
                  <a:pt x="8801" y="86883"/>
                </a:lnTo>
                <a:lnTo>
                  <a:pt x="715" y="94516"/>
                </a:lnTo>
                <a:lnTo>
                  <a:pt x="0" y="953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3197942" y="5090370"/>
            <a:ext cx="219849" cy="379577"/>
          </a:xfrm>
          <a:custGeom>
            <a:avLst/>
            <a:gdLst/>
            <a:ahLst/>
            <a:cxnLst/>
            <a:rect l="l" t="t" r="r" b="b"/>
            <a:pathLst>
              <a:path w="219849" h="379577">
                <a:moveTo>
                  <a:pt x="1598" y="155466"/>
                </a:moveTo>
                <a:lnTo>
                  <a:pt x="996" y="165128"/>
                </a:lnTo>
                <a:lnTo>
                  <a:pt x="729" y="174161"/>
                </a:lnTo>
                <a:lnTo>
                  <a:pt x="449" y="183343"/>
                </a:lnTo>
                <a:lnTo>
                  <a:pt x="0" y="191084"/>
                </a:lnTo>
                <a:lnTo>
                  <a:pt x="1103" y="199047"/>
                </a:lnTo>
                <a:lnTo>
                  <a:pt x="4703" y="211150"/>
                </a:lnTo>
                <a:lnTo>
                  <a:pt x="10016" y="225482"/>
                </a:lnTo>
                <a:lnTo>
                  <a:pt x="16260" y="240132"/>
                </a:lnTo>
                <a:lnTo>
                  <a:pt x="22653" y="253187"/>
                </a:lnTo>
                <a:lnTo>
                  <a:pt x="28414" y="262735"/>
                </a:lnTo>
                <a:lnTo>
                  <a:pt x="37475" y="272278"/>
                </a:lnTo>
                <a:lnTo>
                  <a:pt x="46663" y="279834"/>
                </a:lnTo>
                <a:lnTo>
                  <a:pt x="57149" y="287248"/>
                </a:lnTo>
                <a:lnTo>
                  <a:pt x="68586" y="294435"/>
                </a:lnTo>
                <a:lnTo>
                  <a:pt x="80626" y="301308"/>
                </a:lnTo>
                <a:lnTo>
                  <a:pt x="92921" y="307784"/>
                </a:lnTo>
                <a:lnTo>
                  <a:pt x="105123" y="313774"/>
                </a:lnTo>
                <a:lnTo>
                  <a:pt x="116883" y="319194"/>
                </a:lnTo>
                <a:lnTo>
                  <a:pt x="127855" y="323958"/>
                </a:lnTo>
                <a:lnTo>
                  <a:pt x="129019" y="324446"/>
                </a:lnTo>
                <a:lnTo>
                  <a:pt x="131610" y="325551"/>
                </a:lnTo>
                <a:lnTo>
                  <a:pt x="137502" y="325259"/>
                </a:lnTo>
                <a:lnTo>
                  <a:pt x="139268" y="327215"/>
                </a:lnTo>
                <a:lnTo>
                  <a:pt x="142214" y="330492"/>
                </a:lnTo>
                <a:lnTo>
                  <a:pt x="148424" y="344589"/>
                </a:lnTo>
                <a:lnTo>
                  <a:pt x="150088" y="348729"/>
                </a:lnTo>
                <a:lnTo>
                  <a:pt x="151472" y="352158"/>
                </a:lnTo>
                <a:lnTo>
                  <a:pt x="157949" y="363474"/>
                </a:lnTo>
                <a:lnTo>
                  <a:pt x="159664" y="367169"/>
                </a:lnTo>
                <a:lnTo>
                  <a:pt x="162166" y="372529"/>
                </a:lnTo>
                <a:lnTo>
                  <a:pt x="167144" y="378307"/>
                </a:lnTo>
                <a:lnTo>
                  <a:pt x="172923" y="379577"/>
                </a:lnTo>
                <a:lnTo>
                  <a:pt x="170489" y="367375"/>
                </a:lnTo>
                <a:lnTo>
                  <a:pt x="168364" y="353637"/>
                </a:lnTo>
                <a:lnTo>
                  <a:pt x="166669" y="341406"/>
                </a:lnTo>
                <a:lnTo>
                  <a:pt x="164922" y="327095"/>
                </a:lnTo>
                <a:lnTo>
                  <a:pt x="163767" y="313938"/>
                </a:lnTo>
                <a:lnTo>
                  <a:pt x="163091" y="300987"/>
                </a:lnTo>
                <a:lnTo>
                  <a:pt x="162991" y="295490"/>
                </a:lnTo>
                <a:lnTo>
                  <a:pt x="163205" y="282173"/>
                </a:lnTo>
                <a:lnTo>
                  <a:pt x="163729" y="270514"/>
                </a:lnTo>
                <a:lnTo>
                  <a:pt x="164045" y="262039"/>
                </a:lnTo>
                <a:lnTo>
                  <a:pt x="163506" y="249483"/>
                </a:lnTo>
                <a:lnTo>
                  <a:pt x="162204" y="236794"/>
                </a:lnTo>
                <a:lnTo>
                  <a:pt x="161744" y="224189"/>
                </a:lnTo>
                <a:lnTo>
                  <a:pt x="162836" y="212674"/>
                </a:lnTo>
                <a:lnTo>
                  <a:pt x="164617" y="201113"/>
                </a:lnTo>
                <a:lnTo>
                  <a:pt x="167029" y="188371"/>
                </a:lnTo>
                <a:lnTo>
                  <a:pt x="169935" y="174822"/>
                </a:lnTo>
                <a:lnTo>
                  <a:pt x="173199" y="160840"/>
                </a:lnTo>
                <a:lnTo>
                  <a:pt x="176685" y="146798"/>
                </a:lnTo>
                <a:lnTo>
                  <a:pt x="180255" y="133071"/>
                </a:lnTo>
                <a:lnTo>
                  <a:pt x="183774" y="120032"/>
                </a:lnTo>
                <a:lnTo>
                  <a:pt x="187105" y="108054"/>
                </a:lnTo>
                <a:lnTo>
                  <a:pt x="190112" y="97512"/>
                </a:lnTo>
                <a:lnTo>
                  <a:pt x="195921" y="78073"/>
                </a:lnTo>
                <a:lnTo>
                  <a:pt x="199838" y="66033"/>
                </a:lnTo>
                <a:lnTo>
                  <a:pt x="203354" y="55981"/>
                </a:lnTo>
                <a:lnTo>
                  <a:pt x="206784" y="46557"/>
                </a:lnTo>
                <a:lnTo>
                  <a:pt x="210446" y="36404"/>
                </a:lnTo>
                <a:lnTo>
                  <a:pt x="214654" y="24165"/>
                </a:lnTo>
                <a:lnTo>
                  <a:pt x="219036" y="10668"/>
                </a:lnTo>
                <a:lnTo>
                  <a:pt x="219849" y="0"/>
                </a:lnTo>
                <a:lnTo>
                  <a:pt x="207886" y="486"/>
                </a:lnTo>
                <a:lnTo>
                  <a:pt x="184988" y="622"/>
                </a:lnTo>
                <a:lnTo>
                  <a:pt x="180949" y="762"/>
                </a:lnTo>
                <a:lnTo>
                  <a:pt x="176110" y="11582"/>
                </a:lnTo>
                <a:lnTo>
                  <a:pt x="172110" y="11696"/>
                </a:lnTo>
                <a:lnTo>
                  <a:pt x="160075" y="12116"/>
                </a:lnTo>
                <a:lnTo>
                  <a:pt x="147103" y="12884"/>
                </a:lnTo>
                <a:lnTo>
                  <a:pt x="134108" y="14392"/>
                </a:lnTo>
                <a:lnTo>
                  <a:pt x="118641" y="17518"/>
                </a:lnTo>
                <a:lnTo>
                  <a:pt x="105869" y="20885"/>
                </a:lnTo>
                <a:lnTo>
                  <a:pt x="93108" y="24994"/>
                </a:lnTo>
                <a:lnTo>
                  <a:pt x="80704" y="29828"/>
                </a:lnTo>
                <a:lnTo>
                  <a:pt x="69004" y="35371"/>
                </a:lnTo>
                <a:lnTo>
                  <a:pt x="58356" y="41606"/>
                </a:lnTo>
                <a:lnTo>
                  <a:pt x="50380" y="47447"/>
                </a:lnTo>
                <a:lnTo>
                  <a:pt x="41661" y="55437"/>
                </a:lnTo>
                <a:lnTo>
                  <a:pt x="32433" y="65516"/>
                </a:lnTo>
                <a:lnTo>
                  <a:pt x="23893" y="76644"/>
                </a:lnTo>
                <a:lnTo>
                  <a:pt x="17236" y="87781"/>
                </a:lnTo>
                <a:lnTo>
                  <a:pt x="14338" y="95021"/>
                </a:lnTo>
                <a:lnTo>
                  <a:pt x="8907" y="114954"/>
                </a:lnTo>
                <a:lnTo>
                  <a:pt x="5205" y="131156"/>
                </a:lnTo>
                <a:lnTo>
                  <a:pt x="2886" y="144401"/>
                </a:lnTo>
                <a:lnTo>
                  <a:pt x="1598" y="15546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3197942" y="5090370"/>
            <a:ext cx="219849" cy="379577"/>
          </a:xfrm>
          <a:custGeom>
            <a:avLst/>
            <a:gdLst/>
            <a:ahLst/>
            <a:cxnLst/>
            <a:rect l="l" t="t" r="r" b="b"/>
            <a:pathLst>
              <a:path w="219849" h="379577">
                <a:moveTo>
                  <a:pt x="219849" y="0"/>
                </a:moveTo>
                <a:lnTo>
                  <a:pt x="207886" y="486"/>
                </a:lnTo>
                <a:lnTo>
                  <a:pt x="193042" y="514"/>
                </a:lnTo>
                <a:lnTo>
                  <a:pt x="184988" y="622"/>
                </a:lnTo>
                <a:lnTo>
                  <a:pt x="180949" y="762"/>
                </a:lnTo>
                <a:lnTo>
                  <a:pt x="176110" y="11582"/>
                </a:lnTo>
                <a:lnTo>
                  <a:pt x="172110" y="11696"/>
                </a:lnTo>
                <a:lnTo>
                  <a:pt x="160075" y="12116"/>
                </a:lnTo>
                <a:lnTo>
                  <a:pt x="147103" y="12884"/>
                </a:lnTo>
                <a:lnTo>
                  <a:pt x="134108" y="14392"/>
                </a:lnTo>
                <a:lnTo>
                  <a:pt x="118641" y="17518"/>
                </a:lnTo>
                <a:lnTo>
                  <a:pt x="105869" y="20885"/>
                </a:lnTo>
                <a:lnTo>
                  <a:pt x="93108" y="24994"/>
                </a:lnTo>
                <a:lnTo>
                  <a:pt x="80704" y="29828"/>
                </a:lnTo>
                <a:lnTo>
                  <a:pt x="69004" y="35371"/>
                </a:lnTo>
                <a:lnTo>
                  <a:pt x="58356" y="41606"/>
                </a:lnTo>
                <a:lnTo>
                  <a:pt x="50380" y="47447"/>
                </a:lnTo>
                <a:lnTo>
                  <a:pt x="41661" y="55437"/>
                </a:lnTo>
                <a:lnTo>
                  <a:pt x="32433" y="65516"/>
                </a:lnTo>
                <a:lnTo>
                  <a:pt x="23893" y="76644"/>
                </a:lnTo>
                <a:lnTo>
                  <a:pt x="17236" y="87781"/>
                </a:lnTo>
                <a:lnTo>
                  <a:pt x="14338" y="95021"/>
                </a:lnTo>
                <a:lnTo>
                  <a:pt x="8907" y="114954"/>
                </a:lnTo>
                <a:lnTo>
                  <a:pt x="5205" y="131156"/>
                </a:lnTo>
                <a:lnTo>
                  <a:pt x="2886" y="144401"/>
                </a:lnTo>
                <a:lnTo>
                  <a:pt x="1598" y="155466"/>
                </a:lnTo>
                <a:lnTo>
                  <a:pt x="996" y="165128"/>
                </a:lnTo>
                <a:lnTo>
                  <a:pt x="729" y="174161"/>
                </a:lnTo>
                <a:lnTo>
                  <a:pt x="449" y="183343"/>
                </a:lnTo>
                <a:lnTo>
                  <a:pt x="0" y="191084"/>
                </a:lnTo>
                <a:lnTo>
                  <a:pt x="1103" y="199047"/>
                </a:lnTo>
                <a:lnTo>
                  <a:pt x="4703" y="211150"/>
                </a:lnTo>
                <a:lnTo>
                  <a:pt x="10016" y="225482"/>
                </a:lnTo>
                <a:lnTo>
                  <a:pt x="16260" y="240132"/>
                </a:lnTo>
                <a:lnTo>
                  <a:pt x="22653" y="253187"/>
                </a:lnTo>
                <a:lnTo>
                  <a:pt x="28414" y="262735"/>
                </a:lnTo>
                <a:lnTo>
                  <a:pt x="37475" y="272278"/>
                </a:lnTo>
                <a:lnTo>
                  <a:pt x="46663" y="279834"/>
                </a:lnTo>
                <a:lnTo>
                  <a:pt x="57149" y="287248"/>
                </a:lnTo>
                <a:lnTo>
                  <a:pt x="68586" y="294435"/>
                </a:lnTo>
                <a:lnTo>
                  <a:pt x="80626" y="301308"/>
                </a:lnTo>
                <a:lnTo>
                  <a:pt x="92921" y="307784"/>
                </a:lnTo>
                <a:lnTo>
                  <a:pt x="105123" y="313774"/>
                </a:lnTo>
                <a:lnTo>
                  <a:pt x="116883" y="319194"/>
                </a:lnTo>
                <a:lnTo>
                  <a:pt x="127855" y="323958"/>
                </a:lnTo>
                <a:lnTo>
                  <a:pt x="129019" y="324446"/>
                </a:lnTo>
                <a:lnTo>
                  <a:pt x="131610" y="325551"/>
                </a:lnTo>
                <a:lnTo>
                  <a:pt x="137502" y="325259"/>
                </a:lnTo>
                <a:lnTo>
                  <a:pt x="139268" y="327215"/>
                </a:lnTo>
                <a:lnTo>
                  <a:pt x="142214" y="330492"/>
                </a:lnTo>
                <a:lnTo>
                  <a:pt x="148424" y="344589"/>
                </a:lnTo>
                <a:lnTo>
                  <a:pt x="150088" y="348729"/>
                </a:lnTo>
                <a:lnTo>
                  <a:pt x="151472" y="352158"/>
                </a:lnTo>
                <a:lnTo>
                  <a:pt x="157949" y="363474"/>
                </a:lnTo>
                <a:lnTo>
                  <a:pt x="159664" y="367169"/>
                </a:lnTo>
                <a:lnTo>
                  <a:pt x="162166" y="372529"/>
                </a:lnTo>
                <a:lnTo>
                  <a:pt x="167144" y="378307"/>
                </a:lnTo>
                <a:lnTo>
                  <a:pt x="172923" y="379577"/>
                </a:lnTo>
                <a:lnTo>
                  <a:pt x="170489" y="367375"/>
                </a:lnTo>
                <a:lnTo>
                  <a:pt x="168364" y="353637"/>
                </a:lnTo>
                <a:lnTo>
                  <a:pt x="166669" y="341406"/>
                </a:lnTo>
                <a:lnTo>
                  <a:pt x="164922" y="327095"/>
                </a:lnTo>
                <a:lnTo>
                  <a:pt x="163767" y="313938"/>
                </a:lnTo>
                <a:lnTo>
                  <a:pt x="163091" y="300987"/>
                </a:lnTo>
                <a:lnTo>
                  <a:pt x="162991" y="295490"/>
                </a:lnTo>
                <a:lnTo>
                  <a:pt x="163205" y="282173"/>
                </a:lnTo>
                <a:lnTo>
                  <a:pt x="163729" y="270514"/>
                </a:lnTo>
                <a:lnTo>
                  <a:pt x="164045" y="262039"/>
                </a:lnTo>
                <a:lnTo>
                  <a:pt x="163506" y="249483"/>
                </a:lnTo>
                <a:lnTo>
                  <a:pt x="162204" y="236794"/>
                </a:lnTo>
                <a:lnTo>
                  <a:pt x="161744" y="224189"/>
                </a:lnTo>
                <a:lnTo>
                  <a:pt x="162836" y="212674"/>
                </a:lnTo>
                <a:lnTo>
                  <a:pt x="164617" y="201113"/>
                </a:lnTo>
                <a:lnTo>
                  <a:pt x="167029" y="188371"/>
                </a:lnTo>
                <a:lnTo>
                  <a:pt x="169935" y="174822"/>
                </a:lnTo>
                <a:lnTo>
                  <a:pt x="173199" y="160840"/>
                </a:lnTo>
                <a:lnTo>
                  <a:pt x="176685" y="146798"/>
                </a:lnTo>
                <a:lnTo>
                  <a:pt x="180255" y="133071"/>
                </a:lnTo>
                <a:lnTo>
                  <a:pt x="183774" y="120032"/>
                </a:lnTo>
                <a:lnTo>
                  <a:pt x="187105" y="108054"/>
                </a:lnTo>
                <a:lnTo>
                  <a:pt x="190112" y="97512"/>
                </a:lnTo>
                <a:lnTo>
                  <a:pt x="195921" y="78073"/>
                </a:lnTo>
                <a:lnTo>
                  <a:pt x="199838" y="66033"/>
                </a:lnTo>
                <a:lnTo>
                  <a:pt x="203354" y="55981"/>
                </a:lnTo>
                <a:lnTo>
                  <a:pt x="206784" y="46557"/>
                </a:lnTo>
                <a:lnTo>
                  <a:pt x="210446" y="36404"/>
                </a:lnTo>
                <a:lnTo>
                  <a:pt x="214654" y="24165"/>
                </a:lnTo>
                <a:lnTo>
                  <a:pt x="219036" y="10668"/>
                </a:lnTo>
                <a:lnTo>
                  <a:pt x="21984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3328777" y="5102308"/>
            <a:ext cx="43141" cy="179933"/>
          </a:xfrm>
          <a:custGeom>
            <a:avLst/>
            <a:gdLst/>
            <a:ahLst/>
            <a:cxnLst/>
            <a:rect l="l" t="t" r="r" b="b"/>
            <a:pathLst>
              <a:path w="43141" h="179933">
                <a:moveTo>
                  <a:pt x="43141" y="0"/>
                </a:moveTo>
                <a:lnTo>
                  <a:pt x="39493" y="12132"/>
                </a:lnTo>
                <a:lnTo>
                  <a:pt x="35637" y="24257"/>
                </a:lnTo>
                <a:lnTo>
                  <a:pt x="31961" y="36424"/>
                </a:lnTo>
                <a:lnTo>
                  <a:pt x="31648" y="37541"/>
                </a:lnTo>
                <a:lnTo>
                  <a:pt x="28682" y="49915"/>
                </a:lnTo>
                <a:lnTo>
                  <a:pt x="26075" y="62323"/>
                </a:lnTo>
                <a:lnTo>
                  <a:pt x="24003" y="71005"/>
                </a:lnTo>
                <a:lnTo>
                  <a:pt x="20307" y="83552"/>
                </a:lnTo>
                <a:lnTo>
                  <a:pt x="16289" y="95309"/>
                </a:lnTo>
                <a:lnTo>
                  <a:pt x="12238" y="106906"/>
                </a:lnTo>
                <a:lnTo>
                  <a:pt x="8440" y="118974"/>
                </a:lnTo>
                <a:lnTo>
                  <a:pt x="6375" y="126822"/>
                </a:lnTo>
                <a:lnTo>
                  <a:pt x="4177" y="138416"/>
                </a:lnTo>
                <a:lnTo>
                  <a:pt x="2428" y="151799"/>
                </a:lnTo>
                <a:lnTo>
                  <a:pt x="1098" y="165403"/>
                </a:lnTo>
                <a:lnTo>
                  <a:pt x="153" y="177657"/>
                </a:lnTo>
                <a:lnTo>
                  <a:pt x="0" y="1799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3219484" y="5120405"/>
            <a:ext cx="56892" cy="247942"/>
          </a:xfrm>
          <a:custGeom>
            <a:avLst/>
            <a:gdLst/>
            <a:ahLst/>
            <a:cxnLst/>
            <a:rect l="l" t="t" r="r" b="b"/>
            <a:pathLst>
              <a:path w="56892" h="247942">
                <a:moveTo>
                  <a:pt x="56892" y="0"/>
                </a:moveTo>
                <a:lnTo>
                  <a:pt x="46215" y="7300"/>
                </a:lnTo>
                <a:lnTo>
                  <a:pt x="37213" y="16723"/>
                </a:lnTo>
                <a:lnTo>
                  <a:pt x="29783" y="27703"/>
                </a:lnTo>
                <a:lnTo>
                  <a:pt x="23822" y="39674"/>
                </a:lnTo>
                <a:lnTo>
                  <a:pt x="19230" y="52071"/>
                </a:lnTo>
                <a:lnTo>
                  <a:pt x="15905" y="64326"/>
                </a:lnTo>
                <a:lnTo>
                  <a:pt x="15731" y="65100"/>
                </a:lnTo>
                <a:lnTo>
                  <a:pt x="12204" y="77256"/>
                </a:lnTo>
                <a:lnTo>
                  <a:pt x="7947" y="89421"/>
                </a:lnTo>
                <a:lnTo>
                  <a:pt x="4275" y="101658"/>
                </a:lnTo>
                <a:lnTo>
                  <a:pt x="2650" y="111417"/>
                </a:lnTo>
                <a:lnTo>
                  <a:pt x="1679" y="123066"/>
                </a:lnTo>
                <a:lnTo>
                  <a:pt x="696" y="136447"/>
                </a:lnTo>
                <a:lnTo>
                  <a:pt x="27" y="150000"/>
                </a:lnTo>
                <a:lnTo>
                  <a:pt x="0" y="162164"/>
                </a:lnTo>
                <a:lnTo>
                  <a:pt x="21" y="162712"/>
                </a:lnTo>
                <a:lnTo>
                  <a:pt x="1427" y="176576"/>
                </a:lnTo>
                <a:lnTo>
                  <a:pt x="4192" y="188122"/>
                </a:lnTo>
                <a:lnTo>
                  <a:pt x="8114" y="198971"/>
                </a:lnTo>
                <a:lnTo>
                  <a:pt x="12991" y="210742"/>
                </a:lnTo>
                <a:lnTo>
                  <a:pt x="16099" y="218427"/>
                </a:lnTo>
                <a:lnTo>
                  <a:pt x="22729" y="229364"/>
                </a:lnTo>
                <a:lnTo>
                  <a:pt x="32036" y="239033"/>
                </a:lnTo>
                <a:lnTo>
                  <a:pt x="33739" y="240080"/>
                </a:lnTo>
                <a:lnTo>
                  <a:pt x="40750" y="243636"/>
                </a:lnTo>
                <a:lnTo>
                  <a:pt x="47024" y="244373"/>
                </a:lnTo>
                <a:lnTo>
                  <a:pt x="48827" y="2479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3313003" y="5198904"/>
            <a:ext cx="13652" cy="76631"/>
          </a:xfrm>
          <a:custGeom>
            <a:avLst/>
            <a:gdLst/>
            <a:ahLst/>
            <a:cxnLst/>
            <a:rect l="l" t="t" r="r" b="b"/>
            <a:pathLst>
              <a:path w="13652" h="76631">
                <a:moveTo>
                  <a:pt x="13652" y="0"/>
                </a:moveTo>
                <a:lnTo>
                  <a:pt x="9762" y="9563"/>
                </a:lnTo>
                <a:lnTo>
                  <a:pt x="6305" y="24038"/>
                </a:lnTo>
                <a:lnTo>
                  <a:pt x="3625" y="38872"/>
                </a:lnTo>
                <a:lnTo>
                  <a:pt x="2057" y="49568"/>
                </a:lnTo>
                <a:lnTo>
                  <a:pt x="903" y="62223"/>
                </a:lnTo>
                <a:lnTo>
                  <a:pt x="124" y="74903"/>
                </a:lnTo>
                <a:lnTo>
                  <a:pt x="0" y="766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3443210" y="5221140"/>
            <a:ext cx="101333" cy="69647"/>
          </a:xfrm>
          <a:custGeom>
            <a:avLst/>
            <a:gdLst/>
            <a:ahLst/>
            <a:cxnLst/>
            <a:rect l="l" t="t" r="r" b="b"/>
            <a:pathLst>
              <a:path w="101333" h="69647">
                <a:moveTo>
                  <a:pt x="89281" y="69647"/>
                </a:moveTo>
                <a:lnTo>
                  <a:pt x="101333" y="59157"/>
                </a:lnTo>
                <a:lnTo>
                  <a:pt x="101003" y="53391"/>
                </a:lnTo>
                <a:lnTo>
                  <a:pt x="97316" y="45724"/>
                </a:lnTo>
                <a:lnTo>
                  <a:pt x="88794" y="33012"/>
                </a:lnTo>
                <a:lnTo>
                  <a:pt x="78571" y="19418"/>
                </a:lnTo>
                <a:lnTo>
                  <a:pt x="69785" y="9101"/>
                </a:lnTo>
                <a:lnTo>
                  <a:pt x="66497" y="6211"/>
                </a:lnTo>
                <a:lnTo>
                  <a:pt x="56369" y="3524"/>
                </a:lnTo>
                <a:lnTo>
                  <a:pt x="39935" y="1089"/>
                </a:lnTo>
                <a:lnTo>
                  <a:pt x="24872" y="0"/>
                </a:lnTo>
                <a:lnTo>
                  <a:pt x="18872" y="966"/>
                </a:lnTo>
                <a:lnTo>
                  <a:pt x="11694" y="10678"/>
                </a:lnTo>
                <a:lnTo>
                  <a:pt x="2236" y="23178"/>
                </a:lnTo>
                <a:lnTo>
                  <a:pt x="533" y="26137"/>
                </a:lnTo>
                <a:lnTo>
                  <a:pt x="0" y="28753"/>
                </a:lnTo>
                <a:lnTo>
                  <a:pt x="533" y="50242"/>
                </a:lnTo>
                <a:lnTo>
                  <a:pt x="20599" y="52422"/>
                </a:lnTo>
                <a:lnTo>
                  <a:pt x="22570" y="49050"/>
                </a:lnTo>
                <a:lnTo>
                  <a:pt x="22453" y="48679"/>
                </a:lnTo>
                <a:lnTo>
                  <a:pt x="20299" y="37834"/>
                </a:lnTo>
                <a:lnTo>
                  <a:pt x="21623" y="24578"/>
                </a:lnTo>
                <a:lnTo>
                  <a:pt x="25120" y="20879"/>
                </a:lnTo>
                <a:lnTo>
                  <a:pt x="36859" y="16590"/>
                </a:lnTo>
                <a:lnTo>
                  <a:pt x="49626" y="15596"/>
                </a:lnTo>
                <a:lnTo>
                  <a:pt x="50749" y="156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3478424" y="5241508"/>
            <a:ext cx="41338" cy="31978"/>
          </a:xfrm>
          <a:custGeom>
            <a:avLst/>
            <a:gdLst/>
            <a:ahLst/>
            <a:cxnLst/>
            <a:rect l="l" t="t" r="r" b="b"/>
            <a:pathLst>
              <a:path w="41338" h="31978">
                <a:moveTo>
                  <a:pt x="29616" y="21488"/>
                </a:moveTo>
                <a:lnTo>
                  <a:pt x="26123" y="12573"/>
                </a:lnTo>
                <a:lnTo>
                  <a:pt x="22986" y="6286"/>
                </a:lnTo>
                <a:lnTo>
                  <a:pt x="19837" y="0"/>
                </a:lnTo>
                <a:lnTo>
                  <a:pt x="13017" y="6286"/>
                </a:lnTo>
                <a:lnTo>
                  <a:pt x="0" y="6286"/>
                </a:lnTo>
                <a:lnTo>
                  <a:pt x="965" y="15722"/>
                </a:lnTo>
                <a:lnTo>
                  <a:pt x="965" y="21488"/>
                </a:lnTo>
                <a:lnTo>
                  <a:pt x="15430" y="23063"/>
                </a:lnTo>
                <a:lnTo>
                  <a:pt x="15718" y="24447"/>
                </a:lnTo>
                <a:lnTo>
                  <a:pt x="20454" y="29518"/>
                </a:lnTo>
                <a:lnTo>
                  <a:pt x="41338" y="31978"/>
                </a:lnTo>
                <a:lnTo>
                  <a:pt x="32943" y="26733"/>
                </a:lnTo>
                <a:lnTo>
                  <a:pt x="31280" y="24104"/>
                </a:lnTo>
                <a:lnTo>
                  <a:pt x="29616" y="2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3478424" y="5241508"/>
            <a:ext cx="41338" cy="31978"/>
          </a:xfrm>
          <a:custGeom>
            <a:avLst/>
            <a:gdLst/>
            <a:ahLst/>
            <a:cxnLst/>
            <a:rect l="l" t="t" r="r" b="b"/>
            <a:pathLst>
              <a:path w="41338" h="31978">
                <a:moveTo>
                  <a:pt x="965" y="21488"/>
                </a:moveTo>
                <a:lnTo>
                  <a:pt x="965" y="15722"/>
                </a:lnTo>
                <a:lnTo>
                  <a:pt x="0" y="6286"/>
                </a:lnTo>
                <a:lnTo>
                  <a:pt x="6515" y="6286"/>
                </a:lnTo>
                <a:lnTo>
                  <a:pt x="13017" y="6286"/>
                </a:lnTo>
                <a:lnTo>
                  <a:pt x="19837" y="0"/>
                </a:lnTo>
                <a:lnTo>
                  <a:pt x="22986" y="6286"/>
                </a:lnTo>
                <a:lnTo>
                  <a:pt x="26123" y="12573"/>
                </a:lnTo>
                <a:lnTo>
                  <a:pt x="29616" y="21488"/>
                </a:lnTo>
                <a:lnTo>
                  <a:pt x="31280" y="24104"/>
                </a:lnTo>
                <a:lnTo>
                  <a:pt x="32943" y="26733"/>
                </a:lnTo>
                <a:lnTo>
                  <a:pt x="41338" y="31978"/>
                </a:lnTo>
                <a:lnTo>
                  <a:pt x="20454" y="29518"/>
                </a:lnTo>
                <a:lnTo>
                  <a:pt x="15718" y="24447"/>
                </a:lnTo>
                <a:lnTo>
                  <a:pt x="15430" y="230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2803253" y="3873182"/>
            <a:ext cx="2211463" cy="3162122"/>
          </a:xfrm>
          <a:custGeom>
            <a:avLst/>
            <a:gdLst/>
            <a:ahLst/>
            <a:cxnLst/>
            <a:rect l="l" t="t" r="r" b="b"/>
            <a:pathLst>
              <a:path w="2211463" h="3162122">
                <a:moveTo>
                  <a:pt x="2113610" y="0"/>
                </a:moveTo>
                <a:lnTo>
                  <a:pt x="97612" y="0"/>
                </a:lnTo>
              </a:path>
              <a:path w="2211463" h="3162122">
                <a:moveTo>
                  <a:pt x="97612" y="3162122"/>
                </a:moveTo>
                <a:lnTo>
                  <a:pt x="2113610" y="3162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2913564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4626947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4721848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4721847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2900864" y="272885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2803011" y="272873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073723" y="1226027"/>
            <a:ext cx="120370" cy="163918"/>
          </a:xfrm>
          <a:custGeom>
            <a:avLst/>
            <a:gdLst/>
            <a:ahLst/>
            <a:cxnLst/>
            <a:rect l="l" t="t" r="r" b="b"/>
            <a:pathLst>
              <a:path w="120370" h="163918">
                <a:moveTo>
                  <a:pt x="0" y="134518"/>
                </a:moveTo>
                <a:lnTo>
                  <a:pt x="2882" y="137871"/>
                </a:lnTo>
                <a:lnTo>
                  <a:pt x="12734" y="145739"/>
                </a:lnTo>
                <a:lnTo>
                  <a:pt x="23793" y="152224"/>
                </a:lnTo>
                <a:lnTo>
                  <a:pt x="35093" y="158358"/>
                </a:lnTo>
                <a:lnTo>
                  <a:pt x="43954" y="163918"/>
                </a:lnTo>
                <a:lnTo>
                  <a:pt x="53157" y="155424"/>
                </a:lnTo>
                <a:lnTo>
                  <a:pt x="60992" y="144503"/>
                </a:lnTo>
                <a:lnTo>
                  <a:pt x="66027" y="136639"/>
                </a:lnTo>
                <a:lnTo>
                  <a:pt x="72774" y="125964"/>
                </a:lnTo>
                <a:lnTo>
                  <a:pt x="79294" y="115062"/>
                </a:lnTo>
                <a:lnTo>
                  <a:pt x="85630" y="103999"/>
                </a:lnTo>
                <a:lnTo>
                  <a:pt x="91827" y="92845"/>
                </a:lnTo>
                <a:lnTo>
                  <a:pt x="97927" y="81668"/>
                </a:lnTo>
                <a:lnTo>
                  <a:pt x="103976" y="70537"/>
                </a:lnTo>
                <a:lnTo>
                  <a:pt x="105321" y="68072"/>
                </a:lnTo>
                <a:lnTo>
                  <a:pt x="110769" y="56523"/>
                </a:lnTo>
                <a:lnTo>
                  <a:pt x="115455" y="44719"/>
                </a:lnTo>
                <a:lnTo>
                  <a:pt x="120370" y="33121"/>
                </a:lnTo>
                <a:lnTo>
                  <a:pt x="72237" y="0"/>
                </a:lnTo>
                <a:lnTo>
                  <a:pt x="64379" y="9948"/>
                </a:lnTo>
                <a:lnTo>
                  <a:pt x="57351" y="20589"/>
                </a:lnTo>
                <a:lnTo>
                  <a:pt x="50848" y="31588"/>
                </a:lnTo>
                <a:lnTo>
                  <a:pt x="44567" y="42607"/>
                </a:lnTo>
                <a:lnTo>
                  <a:pt x="44399" y="42900"/>
                </a:lnTo>
                <a:lnTo>
                  <a:pt x="38182" y="54097"/>
                </a:lnTo>
                <a:lnTo>
                  <a:pt x="32616" y="65353"/>
                </a:lnTo>
                <a:lnTo>
                  <a:pt x="27796" y="77130"/>
                </a:lnTo>
                <a:lnTo>
                  <a:pt x="26873" y="79756"/>
                </a:lnTo>
                <a:lnTo>
                  <a:pt x="22873" y="91753"/>
                </a:lnTo>
                <a:lnTo>
                  <a:pt x="18233" y="103831"/>
                </a:lnTo>
                <a:lnTo>
                  <a:pt x="13474" y="112776"/>
                </a:lnTo>
                <a:lnTo>
                  <a:pt x="9613" y="118795"/>
                </a:lnTo>
                <a:lnTo>
                  <a:pt x="4546" y="124104"/>
                </a:lnTo>
                <a:lnTo>
                  <a:pt x="1676" y="130695"/>
                </a:lnTo>
                <a:lnTo>
                  <a:pt x="0" y="1345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073723" y="1226027"/>
            <a:ext cx="120370" cy="163918"/>
          </a:xfrm>
          <a:custGeom>
            <a:avLst/>
            <a:gdLst/>
            <a:ahLst/>
            <a:cxnLst/>
            <a:rect l="l" t="t" r="r" b="b"/>
            <a:pathLst>
              <a:path w="120370" h="163918">
                <a:moveTo>
                  <a:pt x="72237" y="0"/>
                </a:moveTo>
                <a:lnTo>
                  <a:pt x="64379" y="9948"/>
                </a:lnTo>
                <a:lnTo>
                  <a:pt x="57351" y="20589"/>
                </a:lnTo>
                <a:lnTo>
                  <a:pt x="50848" y="31588"/>
                </a:lnTo>
                <a:lnTo>
                  <a:pt x="44567" y="42607"/>
                </a:lnTo>
                <a:lnTo>
                  <a:pt x="44399" y="42900"/>
                </a:lnTo>
                <a:lnTo>
                  <a:pt x="38182" y="54097"/>
                </a:lnTo>
                <a:lnTo>
                  <a:pt x="32616" y="65353"/>
                </a:lnTo>
                <a:lnTo>
                  <a:pt x="27796" y="77130"/>
                </a:lnTo>
                <a:lnTo>
                  <a:pt x="26873" y="79756"/>
                </a:lnTo>
                <a:lnTo>
                  <a:pt x="22873" y="91753"/>
                </a:lnTo>
                <a:lnTo>
                  <a:pt x="18233" y="103831"/>
                </a:lnTo>
                <a:lnTo>
                  <a:pt x="13474" y="112776"/>
                </a:lnTo>
                <a:lnTo>
                  <a:pt x="9613" y="118795"/>
                </a:lnTo>
                <a:lnTo>
                  <a:pt x="4546" y="124104"/>
                </a:lnTo>
                <a:lnTo>
                  <a:pt x="1676" y="130695"/>
                </a:lnTo>
                <a:lnTo>
                  <a:pt x="0" y="134518"/>
                </a:lnTo>
                <a:lnTo>
                  <a:pt x="12" y="135013"/>
                </a:lnTo>
                <a:lnTo>
                  <a:pt x="2882" y="137871"/>
                </a:lnTo>
                <a:lnTo>
                  <a:pt x="12734" y="145739"/>
                </a:lnTo>
                <a:lnTo>
                  <a:pt x="23793" y="152224"/>
                </a:lnTo>
                <a:lnTo>
                  <a:pt x="35093" y="158358"/>
                </a:lnTo>
                <a:lnTo>
                  <a:pt x="43954" y="163918"/>
                </a:lnTo>
                <a:lnTo>
                  <a:pt x="53157" y="155424"/>
                </a:lnTo>
                <a:lnTo>
                  <a:pt x="60992" y="144503"/>
                </a:lnTo>
                <a:lnTo>
                  <a:pt x="66027" y="136639"/>
                </a:lnTo>
                <a:lnTo>
                  <a:pt x="72774" y="125964"/>
                </a:lnTo>
                <a:lnTo>
                  <a:pt x="79294" y="115062"/>
                </a:lnTo>
                <a:lnTo>
                  <a:pt x="85630" y="103999"/>
                </a:lnTo>
                <a:lnTo>
                  <a:pt x="91827" y="92845"/>
                </a:lnTo>
                <a:lnTo>
                  <a:pt x="97927" y="81668"/>
                </a:lnTo>
                <a:lnTo>
                  <a:pt x="103976" y="70537"/>
                </a:lnTo>
                <a:lnTo>
                  <a:pt x="105321" y="68072"/>
                </a:lnTo>
                <a:lnTo>
                  <a:pt x="110769" y="56523"/>
                </a:lnTo>
                <a:lnTo>
                  <a:pt x="115455" y="44719"/>
                </a:lnTo>
                <a:lnTo>
                  <a:pt x="120370" y="331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227234" y="1694468"/>
            <a:ext cx="59862" cy="54070"/>
          </a:xfrm>
          <a:custGeom>
            <a:avLst/>
            <a:gdLst/>
            <a:ahLst/>
            <a:cxnLst/>
            <a:rect l="l" t="t" r="r" b="b"/>
            <a:pathLst>
              <a:path w="59862" h="54070">
                <a:moveTo>
                  <a:pt x="2982" y="49174"/>
                </a:moveTo>
                <a:lnTo>
                  <a:pt x="4804" y="50915"/>
                </a:lnTo>
                <a:lnTo>
                  <a:pt x="16539" y="54068"/>
                </a:lnTo>
                <a:lnTo>
                  <a:pt x="31383" y="54070"/>
                </a:lnTo>
                <a:lnTo>
                  <a:pt x="42936" y="53454"/>
                </a:lnTo>
                <a:lnTo>
                  <a:pt x="54526" y="51664"/>
                </a:lnTo>
                <a:lnTo>
                  <a:pt x="59775" y="46526"/>
                </a:lnTo>
                <a:lnTo>
                  <a:pt x="59862" y="38776"/>
                </a:lnTo>
                <a:lnTo>
                  <a:pt x="57204" y="29153"/>
                </a:lnTo>
                <a:lnTo>
                  <a:pt x="54219" y="18390"/>
                </a:lnTo>
                <a:lnTo>
                  <a:pt x="53325" y="7226"/>
                </a:lnTo>
                <a:lnTo>
                  <a:pt x="12875" y="0"/>
                </a:lnTo>
                <a:lnTo>
                  <a:pt x="12124" y="7733"/>
                </a:lnTo>
                <a:lnTo>
                  <a:pt x="7756" y="17849"/>
                </a:lnTo>
                <a:lnTo>
                  <a:pt x="2653" y="28526"/>
                </a:lnTo>
                <a:lnTo>
                  <a:pt x="0" y="39166"/>
                </a:lnTo>
                <a:lnTo>
                  <a:pt x="2982" y="4917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227234" y="1694468"/>
            <a:ext cx="59862" cy="54070"/>
          </a:xfrm>
          <a:custGeom>
            <a:avLst/>
            <a:gdLst/>
            <a:ahLst/>
            <a:cxnLst/>
            <a:rect l="l" t="t" r="r" b="b"/>
            <a:pathLst>
              <a:path w="59862" h="54070">
                <a:moveTo>
                  <a:pt x="53325" y="7226"/>
                </a:moveTo>
                <a:lnTo>
                  <a:pt x="54219" y="18390"/>
                </a:lnTo>
                <a:lnTo>
                  <a:pt x="57204" y="29153"/>
                </a:lnTo>
                <a:lnTo>
                  <a:pt x="59862" y="38776"/>
                </a:lnTo>
                <a:lnTo>
                  <a:pt x="59775" y="46526"/>
                </a:lnTo>
                <a:lnTo>
                  <a:pt x="54526" y="51664"/>
                </a:lnTo>
                <a:lnTo>
                  <a:pt x="42936" y="53454"/>
                </a:lnTo>
                <a:lnTo>
                  <a:pt x="31383" y="54070"/>
                </a:lnTo>
                <a:lnTo>
                  <a:pt x="16539" y="54068"/>
                </a:lnTo>
                <a:lnTo>
                  <a:pt x="4804" y="50915"/>
                </a:lnTo>
                <a:lnTo>
                  <a:pt x="2982" y="49174"/>
                </a:lnTo>
                <a:lnTo>
                  <a:pt x="0" y="39166"/>
                </a:lnTo>
                <a:lnTo>
                  <a:pt x="2653" y="28526"/>
                </a:lnTo>
                <a:lnTo>
                  <a:pt x="7756" y="17849"/>
                </a:lnTo>
                <a:lnTo>
                  <a:pt x="12124" y="7733"/>
                </a:lnTo>
                <a:lnTo>
                  <a:pt x="128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3337332" y="2411402"/>
            <a:ext cx="63385" cy="38735"/>
          </a:xfrm>
          <a:custGeom>
            <a:avLst/>
            <a:gdLst/>
            <a:ahLst/>
            <a:cxnLst/>
            <a:rect l="l" t="t" r="r" b="b"/>
            <a:pathLst>
              <a:path w="63385" h="38735">
                <a:moveTo>
                  <a:pt x="32613" y="6540"/>
                </a:moveTo>
                <a:lnTo>
                  <a:pt x="0" y="19367"/>
                </a:lnTo>
                <a:lnTo>
                  <a:pt x="32613" y="38734"/>
                </a:lnTo>
                <a:lnTo>
                  <a:pt x="55460" y="38734"/>
                </a:lnTo>
                <a:lnTo>
                  <a:pt x="63385" y="22644"/>
                </a:lnTo>
                <a:lnTo>
                  <a:pt x="57226" y="0"/>
                </a:lnTo>
                <a:lnTo>
                  <a:pt x="32613" y="65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3337332" y="2411402"/>
            <a:ext cx="63385" cy="38735"/>
          </a:xfrm>
          <a:custGeom>
            <a:avLst/>
            <a:gdLst/>
            <a:ahLst/>
            <a:cxnLst/>
            <a:rect l="l" t="t" r="r" b="b"/>
            <a:pathLst>
              <a:path w="63385" h="38735">
                <a:moveTo>
                  <a:pt x="32613" y="6540"/>
                </a:moveTo>
                <a:lnTo>
                  <a:pt x="0" y="19367"/>
                </a:lnTo>
                <a:lnTo>
                  <a:pt x="32613" y="38734"/>
                </a:lnTo>
                <a:lnTo>
                  <a:pt x="55460" y="38734"/>
                </a:lnTo>
                <a:lnTo>
                  <a:pt x="63385" y="22644"/>
                </a:lnTo>
                <a:lnTo>
                  <a:pt x="57226" y="0"/>
                </a:lnTo>
                <a:lnTo>
                  <a:pt x="32613" y="65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3428011" y="2425486"/>
            <a:ext cx="32575" cy="45783"/>
          </a:xfrm>
          <a:custGeom>
            <a:avLst/>
            <a:gdLst/>
            <a:ahLst/>
            <a:cxnLst/>
            <a:rect l="l" t="t" r="r" b="b"/>
            <a:pathLst>
              <a:path w="32575" h="45783">
                <a:moveTo>
                  <a:pt x="7048" y="0"/>
                </a:moveTo>
                <a:lnTo>
                  <a:pt x="0" y="32575"/>
                </a:lnTo>
                <a:lnTo>
                  <a:pt x="26416" y="45783"/>
                </a:lnTo>
                <a:lnTo>
                  <a:pt x="32575" y="0"/>
                </a:lnTo>
                <a:lnTo>
                  <a:pt x="704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3428011" y="2425486"/>
            <a:ext cx="32575" cy="45783"/>
          </a:xfrm>
          <a:custGeom>
            <a:avLst/>
            <a:gdLst/>
            <a:ahLst/>
            <a:cxnLst/>
            <a:rect l="l" t="t" r="r" b="b"/>
            <a:pathLst>
              <a:path w="32575" h="45783">
                <a:moveTo>
                  <a:pt x="7048" y="0"/>
                </a:moveTo>
                <a:lnTo>
                  <a:pt x="0" y="32575"/>
                </a:lnTo>
                <a:lnTo>
                  <a:pt x="26416" y="45783"/>
                </a:lnTo>
                <a:lnTo>
                  <a:pt x="32575" y="0"/>
                </a:lnTo>
                <a:lnTo>
                  <a:pt x="704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3351909" y="2264369"/>
            <a:ext cx="115118" cy="172567"/>
          </a:xfrm>
          <a:custGeom>
            <a:avLst/>
            <a:gdLst/>
            <a:ahLst/>
            <a:cxnLst/>
            <a:rect l="l" t="t" r="r" b="b"/>
            <a:pathLst>
              <a:path w="115118" h="172567">
                <a:moveTo>
                  <a:pt x="78750" y="172567"/>
                </a:moveTo>
                <a:lnTo>
                  <a:pt x="113967" y="167284"/>
                </a:lnTo>
                <a:lnTo>
                  <a:pt x="113967" y="111810"/>
                </a:lnTo>
                <a:lnTo>
                  <a:pt x="112524" y="85609"/>
                </a:lnTo>
                <a:lnTo>
                  <a:pt x="111989" y="71093"/>
                </a:lnTo>
                <a:lnTo>
                  <a:pt x="112361" y="63922"/>
                </a:lnTo>
                <a:lnTo>
                  <a:pt x="113641" y="59756"/>
                </a:lnTo>
                <a:lnTo>
                  <a:pt x="113967" y="58991"/>
                </a:lnTo>
                <a:lnTo>
                  <a:pt x="115118" y="47664"/>
                </a:lnTo>
                <a:lnTo>
                  <a:pt x="114822" y="30402"/>
                </a:lnTo>
                <a:lnTo>
                  <a:pt x="114132" y="16685"/>
                </a:lnTo>
                <a:lnTo>
                  <a:pt x="113967" y="14084"/>
                </a:lnTo>
                <a:lnTo>
                  <a:pt x="19758" y="0"/>
                </a:lnTo>
                <a:lnTo>
                  <a:pt x="2866" y="8644"/>
                </a:lnTo>
                <a:lnTo>
                  <a:pt x="391" y="16550"/>
                </a:lnTo>
                <a:lnTo>
                  <a:pt x="391" y="24650"/>
                </a:lnTo>
                <a:lnTo>
                  <a:pt x="3909" y="37858"/>
                </a:lnTo>
                <a:lnTo>
                  <a:pt x="4785" y="40500"/>
                </a:lnTo>
                <a:lnTo>
                  <a:pt x="2986" y="50445"/>
                </a:lnTo>
                <a:lnTo>
                  <a:pt x="0" y="65424"/>
                </a:lnTo>
                <a:lnTo>
                  <a:pt x="391" y="71310"/>
                </a:lnTo>
                <a:lnTo>
                  <a:pt x="1487" y="80366"/>
                </a:lnTo>
                <a:lnTo>
                  <a:pt x="1540" y="94471"/>
                </a:lnTo>
                <a:lnTo>
                  <a:pt x="2907" y="108457"/>
                </a:lnTo>
                <a:lnTo>
                  <a:pt x="3909" y="111810"/>
                </a:lnTo>
                <a:lnTo>
                  <a:pt x="7851" y="125590"/>
                </a:lnTo>
                <a:lnTo>
                  <a:pt x="11317" y="141777"/>
                </a:lnTo>
                <a:lnTo>
                  <a:pt x="13376" y="152804"/>
                </a:lnTo>
                <a:lnTo>
                  <a:pt x="13599" y="154076"/>
                </a:lnTo>
                <a:lnTo>
                  <a:pt x="30619" y="152109"/>
                </a:lnTo>
                <a:lnTo>
                  <a:pt x="38999" y="153451"/>
                </a:lnTo>
                <a:lnTo>
                  <a:pt x="40891" y="154076"/>
                </a:lnTo>
                <a:lnTo>
                  <a:pt x="48816" y="156718"/>
                </a:lnTo>
                <a:lnTo>
                  <a:pt x="52334" y="154076"/>
                </a:lnTo>
                <a:lnTo>
                  <a:pt x="47927" y="120611"/>
                </a:lnTo>
                <a:lnTo>
                  <a:pt x="52334" y="89801"/>
                </a:lnTo>
                <a:lnTo>
                  <a:pt x="62024" y="72199"/>
                </a:lnTo>
                <a:lnTo>
                  <a:pt x="69936" y="77635"/>
                </a:lnTo>
                <a:lnTo>
                  <a:pt x="69279" y="94538"/>
                </a:lnTo>
                <a:lnTo>
                  <a:pt x="69936" y="103009"/>
                </a:lnTo>
                <a:lnTo>
                  <a:pt x="71541" y="116087"/>
                </a:lnTo>
                <a:lnTo>
                  <a:pt x="73509" y="132420"/>
                </a:lnTo>
                <a:lnTo>
                  <a:pt x="74343" y="139585"/>
                </a:lnTo>
                <a:lnTo>
                  <a:pt x="74343" y="160235"/>
                </a:lnTo>
                <a:lnTo>
                  <a:pt x="78750" y="1725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3351909" y="2264369"/>
            <a:ext cx="115118" cy="172567"/>
          </a:xfrm>
          <a:custGeom>
            <a:avLst/>
            <a:gdLst/>
            <a:ahLst/>
            <a:cxnLst/>
            <a:rect l="l" t="t" r="r" b="b"/>
            <a:pathLst>
              <a:path w="115118" h="172567">
                <a:moveTo>
                  <a:pt x="19758" y="0"/>
                </a:moveTo>
                <a:lnTo>
                  <a:pt x="2866" y="8644"/>
                </a:lnTo>
                <a:lnTo>
                  <a:pt x="391" y="16550"/>
                </a:lnTo>
                <a:lnTo>
                  <a:pt x="391" y="16725"/>
                </a:lnTo>
                <a:lnTo>
                  <a:pt x="391" y="24650"/>
                </a:lnTo>
                <a:lnTo>
                  <a:pt x="3909" y="37858"/>
                </a:lnTo>
                <a:lnTo>
                  <a:pt x="4785" y="40500"/>
                </a:lnTo>
                <a:lnTo>
                  <a:pt x="2986" y="50445"/>
                </a:lnTo>
                <a:lnTo>
                  <a:pt x="0" y="65424"/>
                </a:lnTo>
                <a:lnTo>
                  <a:pt x="391" y="71310"/>
                </a:lnTo>
                <a:lnTo>
                  <a:pt x="1487" y="80366"/>
                </a:lnTo>
                <a:lnTo>
                  <a:pt x="1540" y="94471"/>
                </a:lnTo>
                <a:lnTo>
                  <a:pt x="2907" y="108457"/>
                </a:lnTo>
                <a:lnTo>
                  <a:pt x="3909" y="111810"/>
                </a:lnTo>
                <a:lnTo>
                  <a:pt x="7851" y="125590"/>
                </a:lnTo>
                <a:lnTo>
                  <a:pt x="11317" y="141777"/>
                </a:lnTo>
                <a:lnTo>
                  <a:pt x="13376" y="152804"/>
                </a:lnTo>
                <a:lnTo>
                  <a:pt x="13599" y="154076"/>
                </a:lnTo>
                <a:lnTo>
                  <a:pt x="30619" y="152109"/>
                </a:lnTo>
                <a:lnTo>
                  <a:pt x="38999" y="153451"/>
                </a:lnTo>
                <a:lnTo>
                  <a:pt x="40891" y="154076"/>
                </a:lnTo>
                <a:lnTo>
                  <a:pt x="48816" y="156718"/>
                </a:lnTo>
                <a:lnTo>
                  <a:pt x="52334" y="154076"/>
                </a:lnTo>
                <a:lnTo>
                  <a:pt x="47927" y="120611"/>
                </a:lnTo>
                <a:lnTo>
                  <a:pt x="52334" y="89801"/>
                </a:lnTo>
                <a:lnTo>
                  <a:pt x="62024" y="72199"/>
                </a:lnTo>
                <a:lnTo>
                  <a:pt x="69936" y="77635"/>
                </a:lnTo>
                <a:lnTo>
                  <a:pt x="69279" y="94538"/>
                </a:lnTo>
                <a:lnTo>
                  <a:pt x="69936" y="103009"/>
                </a:lnTo>
                <a:lnTo>
                  <a:pt x="71541" y="116087"/>
                </a:lnTo>
                <a:lnTo>
                  <a:pt x="73509" y="132420"/>
                </a:lnTo>
                <a:lnTo>
                  <a:pt x="74343" y="139585"/>
                </a:lnTo>
                <a:lnTo>
                  <a:pt x="74343" y="160235"/>
                </a:lnTo>
                <a:lnTo>
                  <a:pt x="78750" y="172567"/>
                </a:lnTo>
                <a:lnTo>
                  <a:pt x="113967" y="167284"/>
                </a:lnTo>
                <a:lnTo>
                  <a:pt x="113967" y="111810"/>
                </a:lnTo>
                <a:lnTo>
                  <a:pt x="112524" y="85609"/>
                </a:lnTo>
                <a:lnTo>
                  <a:pt x="111989" y="71093"/>
                </a:lnTo>
                <a:lnTo>
                  <a:pt x="112361" y="63922"/>
                </a:lnTo>
                <a:lnTo>
                  <a:pt x="113641" y="59756"/>
                </a:lnTo>
                <a:lnTo>
                  <a:pt x="113967" y="58991"/>
                </a:lnTo>
                <a:lnTo>
                  <a:pt x="115118" y="47664"/>
                </a:lnTo>
                <a:lnTo>
                  <a:pt x="114822" y="30402"/>
                </a:lnTo>
                <a:lnTo>
                  <a:pt x="114132" y="16685"/>
                </a:lnTo>
                <a:lnTo>
                  <a:pt x="113967" y="14084"/>
                </a:lnTo>
                <a:lnTo>
                  <a:pt x="1975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423582" y="2299585"/>
            <a:ext cx="38760" cy="23360"/>
          </a:xfrm>
          <a:custGeom>
            <a:avLst/>
            <a:gdLst/>
            <a:ahLst/>
            <a:cxnLst/>
            <a:rect l="l" t="t" r="r" b="b"/>
            <a:pathLst>
              <a:path w="38760" h="23360">
                <a:moveTo>
                  <a:pt x="36118" y="0"/>
                </a:moveTo>
                <a:lnTo>
                  <a:pt x="24206" y="2763"/>
                </a:lnTo>
                <a:lnTo>
                  <a:pt x="9035" y="7771"/>
                </a:lnTo>
                <a:lnTo>
                  <a:pt x="187" y="15458"/>
                </a:lnTo>
                <a:lnTo>
                  <a:pt x="0" y="16713"/>
                </a:lnTo>
                <a:lnTo>
                  <a:pt x="3962" y="23360"/>
                </a:lnTo>
                <a:lnTo>
                  <a:pt x="13861" y="22028"/>
                </a:lnTo>
                <a:lnTo>
                  <a:pt x="25700" y="16807"/>
                </a:lnTo>
                <a:lnTo>
                  <a:pt x="35482" y="11785"/>
                </a:lnTo>
                <a:lnTo>
                  <a:pt x="38760" y="10566"/>
                </a:lnTo>
                <a:lnTo>
                  <a:pt x="3611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423582" y="2299585"/>
            <a:ext cx="38760" cy="23360"/>
          </a:xfrm>
          <a:custGeom>
            <a:avLst/>
            <a:gdLst/>
            <a:ahLst/>
            <a:cxnLst/>
            <a:rect l="l" t="t" r="r" b="b"/>
            <a:pathLst>
              <a:path w="38760" h="23360">
                <a:moveTo>
                  <a:pt x="36118" y="0"/>
                </a:moveTo>
                <a:lnTo>
                  <a:pt x="24206" y="2763"/>
                </a:lnTo>
                <a:lnTo>
                  <a:pt x="9035" y="7771"/>
                </a:lnTo>
                <a:lnTo>
                  <a:pt x="187" y="15458"/>
                </a:lnTo>
                <a:lnTo>
                  <a:pt x="0" y="16713"/>
                </a:lnTo>
                <a:lnTo>
                  <a:pt x="3962" y="23360"/>
                </a:lnTo>
                <a:lnTo>
                  <a:pt x="13861" y="22028"/>
                </a:lnTo>
                <a:lnTo>
                  <a:pt x="25700" y="16807"/>
                </a:lnTo>
                <a:lnTo>
                  <a:pt x="35482" y="11785"/>
                </a:lnTo>
                <a:lnTo>
                  <a:pt x="38760" y="10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313562" y="2289024"/>
            <a:ext cx="22885" cy="45643"/>
          </a:xfrm>
          <a:custGeom>
            <a:avLst/>
            <a:gdLst/>
            <a:ahLst/>
            <a:cxnLst/>
            <a:rect l="l" t="t" r="r" b="b"/>
            <a:pathLst>
              <a:path w="22885" h="45643">
                <a:moveTo>
                  <a:pt x="20467" y="16040"/>
                </a:moveTo>
                <a:lnTo>
                  <a:pt x="14429" y="4700"/>
                </a:lnTo>
                <a:lnTo>
                  <a:pt x="12331" y="0"/>
                </a:lnTo>
                <a:lnTo>
                  <a:pt x="0" y="6159"/>
                </a:lnTo>
                <a:lnTo>
                  <a:pt x="2946" y="12496"/>
                </a:lnTo>
                <a:lnTo>
                  <a:pt x="1397" y="19659"/>
                </a:lnTo>
                <a:lnTo>
                  <a:pt x="1765" y="26403"/>
                </a:lnTo>
                <a:lnTo>
                  <a:pt x="2120" y="33096"/>
                </a:lnTo>
                <a:lnTo>
                  <a:pt x="4622" y="39103"/>
                </a:lnTo>
                <a:lnTo>
                  <a:pt x="4533" y="45643"/>
                </a:lnTo>
                <a:lnTo>
                  <a:pt x="15127" y="39927"/>
                </a:lnTo>
                <a:lnTo>
                  <a:pt x="22717" y="28995"/>
                </a:lnTo>
                <a:lnTo>
                  <a:pt x="22885" y="28168"/>
                </a:lnTo>
                <a:lnTo>
                  <a:pt x="20467" y="160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313562" y="2289024"/>
            <a:ext cx="22885" cy="45643"/>
          </a:xfrm>
          <a:custGeom>
            <a:avLst/>
            <a:gdLst/>
            <a:ahLst/>
            <a:cxnLst/>
            <a:rect l="l" t="t" r="r" b="b"/>
            <a:pathLst>
              <a:path w="22885" h="45643">
                <a:moveTo>
                  <a:pt x="0" y="6159"/>
                </a:moveTo>
                <a:lnTo>
                  <a:pt x="2946" y="12496"/>
                </a:lnTo>
                <a:lnTo>
                  <a:pt x="1397" y="19659"/>
                </a:lnTo>
                <a:lnTo>
                  <a:pt x="1765" y="26403"/>
                </a:lnTo>
                <a:lnTo>
                  <a:pt x="2120" y="33096"/>
                </a:lnTo>
                <a:lnTo>
                  <a:pt x="4622" y="39103"/>
                </a:lnTo>
                <a:lnTo>
                  <a:pt x="4533" y="45643"/>
                </a:lnTo>
                <a:lnTo>
                  <a:pt x="15127" y="39927"/>
                </a:lnTo>
                <a:lnTo>
                  <a:pt x="22717" y="28995"/>
                </a:lnTo>
                <a:lnTo>
                  <a:pt x="22885" y="28168"/>
                </a:lnTo>
                <a:lnTo>
                  <a:pt x="20467" y="16040"/>
                </a:lnTo>
                <a:lnTo>
                  <a:pt x="14429" y="4700"/>
                </a:lnTo>
                <a:lnTo>
                  <a:pt x="123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3301801" y="2175269"/>
            <a:ext cx="192244" cy="144570"/>
          </a:xfrm>
          <a:custGeom>
            <a:avLst/>
            <a:gdLst/>
            <a:ahLst/>
            <a:cxnLst/>
            <a:rect l="l" t="t" r="r" b="b"/>
            <a:pathLst>
              <a:path w="192244" h="144570">
                <a:moveTo>
                  <a:pt x="145465" y="143389"/>
                </a:moveTo>
                <a:lnTo>
                  <a:pt x="159155" y="137498"/>
                </a:lnTo>
                <a:lnTo>
                  <a:pt x="172000" y="130473"/>
                </a:lnTo>
                <a:lnTo>
                  <a:pt x="178757" y="125215"/>
                </a:lnTo>
                <a:lnTo>
                  <a:pt x="183443" y="119030"/>
                </a:lnTo>
                <a:lnTo>
                  <a:pt x="186961" y="115513"/>
                </a:lnTo>
                <a:lnTo>
                  <a:pt x="187547" y="114801"/>
                </a:lnTo>
                <a:lnTo>
                  <a:pt x="191068" y="103065"/>
                </a:lnTo>
                <a:lnTo>
                  <a:pt x="192244" y="89097"/>
                </a:lnTo>
                <a:lnTo>
                  <a:pt x="190865" y="82786"/>
                </a:lnTo>
                <a:lnTo>
                  <a:pt x="184613" y="69685"/>
                </a:lnTo>
                <a:lnTo>
                  <a:pt x="179036" y="59163"/>
                </a:lnTo>
                <a:lnTo>
                  <a:pt x="177994" y="56752"/>
                </a:lnTo>
                <a:lnTo>
                  <a:pt x="174492" y="49653"/>
                </a:lnTo>
                <a:lnTo>
                  <a:pt x="165244" y="32747"/>
                </a:lnTo>
                <a:lnTo>
                  <a:pt x="161556" y="29970"/>
                </a:lnTo>
                <a:lnTo>
                  <a:pt x="150546" y="20921"/>
                </a:lnTo>
                <a:lnTo>
                  <a:pt x="138536" y="8985"/>
                </a:lnTo>
                <a:lnTo>
                  <a:pt x="133191" y="4216"/>
                </a:lnTo>
                <a:lnTo>
                  <a:pt x="119977" y="0"/>
                </a:lnTo>
                <a:lnTo>
                  <a:pt x="111243" y="171"/>
                </a:lnTo>
                <a:lnTo>
                  <a:pt x="110325" y="177"/>
                </a:lnTo>
                <a:lnTo>
                  <a:pt x="99616" y="1316"/>
                </a:lnTo>
                <a:lnTo>
                  <a:pt x="83790" y="3425"/>
                </a:lnTo>
                <a:lnTo>
                  <a:pt x="55783" y="7220"/>
                </a:lnTo>
                <a:lnTo>
                  <a:pt x="46649" y="13958"/>
                </a:lnTo>
                <a:lnTo>
                  <a:pt x="35526" y="25711"/>
                </a:lnTo>
                <a:lnTo>
                  <a:pt x="29558" y="36971"/>
                </a:lnTo>
                <a:lnTo>
                  <a:pt x="22650" y="50776"/>
                </a:lnTo>
                <a:lnTo>
                  <a:pt x="15039" y="66318"/>
                </a:lnTo>
                <a:lnTo>
                  <a:pt x="7958" y="81051"/>
                </a:lnTo>
                <a:lnTo>
                  <a:pt x="2637" y="92427"/>
                </a:lnTo>
                <a:lnTo>
                  <a:pt x="309" y="97898"/>
                </a:lnTo>
                <a:lnTo>
                  <a:pt x="0" y="100635"/>
                </a:lnTo>
                <a:lnTo>
                  <a:pt x="2410" y="108706"/>
                </a:lnTo>
                <a:lnTo>
                  <a:pt x="10875" y="130473"/>
                </a:lnTo>
                <a:lnTo>
                  <a:pt x="29595" y="119907"/>
                </a:lnTo>
                <a:lnTo>
                  <a:pt x="32884" y="115513"/>
                </a:lnTo>
                <a:lnTo>
                  <a:pt x="30243" y="112871"/>
                </a:lnTo>
                <a:lnTo>
                  <a:pt x="30070" y="112664"/>
                </a:lnTo>
                <a:lnTo>
                  <a:pt x="31339" y="102299"/>
                </a:lnTo>
                <a:lnTo>
                  <a:pt x="35526" y="89097"/>
                </a:lnTo>
                <a:lnTo>
                  <a:pt x="36483" y="86495"/>
                </a:lnTo>
                <a:lnTo>
                  <a:pt x="45101" y="74491"/>
                </a:lnTo>
                <a:lnTo>
                  <a:pt x="54894" y="68040"/>
                </a:lnTo>
                <a:lnTo>
                  <a:pt x="60520" y="68040"/>
                </a:lnTo>
                <a:lnTo>
                  <a:pt x="58424" y="74136"/>
                </a:lnTo>
                <a:lnTo>
                  <a:pt x="60177" y="78530"/>
                </a:lnTo>
                <a:lnTo>
                  <a:pt x="61942" y="82937"/>
                </a:lnTo>
                <a:lnTo>
                  <a:pt x="67225" y="99663"/>
                </a:lnTo>
                <a:lnTo>
                  <a:pt x="142498" y="105822"/>
                </a:lnTo>
                <a:lnTo>
                  <a:pt x="158792" y="105822"/>
                </a:lnTo>
                <a:lnTo>
                  <a:pt x="142498" y="126079"/>
                </a:lnTo>
                <a:lnTo>
                  <a:pt x="142498" y="144570"/>
                </a:lnTo>
                <a:lnTo>
                  <a:pt x="145465" y="1433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3301801" y="2175269"/>
            <a:ext cx="192244" cy="144570"/>
          </a:xfrm>
          <a:custGeom>
            <a:avLst/>
            <a:gdLst/>
            <a:ahLst/>
            <a:cxnLst/>
            <a:rect l="l" t="t" r="r" b="b"/>
            <a:pathLst>
              <a:path w="192244" h="144570">
                <a:moveTo>
                  <a:pt x="67225" y="99663"/>
                </a:moveTo>
                <a:lnTo>
                  <a:pt x="61942" y="82937"/>
                </a:lnTo>
                <a:lnTo>
                  <a:pt x="60177" y="78530"/>
                </a:lnTo>
                <a:lnTo>
                  <a:pt x="58424" y="74136"/>
                </a:lnTo>
                <a:lnTo>
                  <a:pt x="60520" y="68040"/>
                </a:lnTo>
                <a:lnTo>
                  <a:pt x="54894" y="68040"/>
                </a:lnTo>
                <a:lnTo>
                  <a:pt x="45101" y="74491"/>
                </a:lnTo>
                <a:lnTo>
                  <a:pt x="36483" y="86495"/>
                </a:lnTo>
                <a:lnTo>
                  <a:pt x="35526" y="89097"/>
                </a:lnTo>
                <a:lnTo>
                  <a:pt x="31339" y="102299"/>
                </a:lnTo>
                <a:lnTo>
                  <a:pt x="30070" y="112664"/>
                </a:lnTo>
                <a:lnTo>
                  <a:pt x="30243" y="112871"/>
                </a:lnTo>
                <a:lnTo>
                  <a:pt x="32884" y="115513"/>
                </a:lnTo>
                <a:lnTo>
                  <a:pt x="29595" y="119907"/>
                </a:lnTo>
                <a:lnTo>
                  <a:pt x="10875" y="130473"/>
                </a:lnTo>
                <a:lnTo>
                  <a:pt x="2410" y="108706"/>
                </a:lnTo>
                <a:lnTo>
                  <a:pt x="0" y="100635"/>
                </a:lnTo>
                <a:lnTo>
                  <a:pt x="309" y="97898"/>
                </a:lnTo>
                <a:lnTo>
                  <a:pt x="2637" y="92427"/>
                </a:lnTo>
                <a:lnTo>
                  <a:pt x="7958" y="81051"/>
                </a:lnTo>
                <a:lnTo>
                  <a:pt x="15039" y="66318"/>
                </a:lnTo>
                <a:lnTo>
                  <a:pt x="22650" y="50776"/>
                </a:lnTo>
                <a:lnTo>
                  <a:pt x="29558" y="36971"/>
                </a:lnTo>
                <a:lnTo>
                  <a:pt x="34533" y="27453"/>
                </a:lnTo>
                <a:lnTo>
                  <a:pt x="46649" y="13958"/>
                </a:lnTo>
                <a:lnTo>
                  <a:pt x="55547" y="7374"/>
                </a:lnTo>
                <a:lnTo>
                  <a:pt x="83790" y="3425"/>
                </a:lnTo>
                <a:lnTo>
                  <a:pt x="99616" y="1316"/>
                </a:lnTo>
                <a:lnTo>
                  <a:pt x="107161" y="399"/>
                </a:lnTo>
                <a:lnTo>
                  <a:pt x="111243" y="171"/>
                </a:lnTo>
                <a:lnTo>
                  <a:pt x="119977" y="0"/>
                </a:lnTo>
                <a:lnTo>
                  <a:pt x="133191" y="4216"/>
                </a:lnTo>
                <a:lnTo>
                  <a:pt x="138536" y="8985"/>
                </a:lnTo>
                <a:lnTo>
                  <a:pt x="150546" y="20921"/>
                </a:lnTo>
                <a:lnTo>
                  <a:pt x="161556" y="29970"/>
                </a:lnTo>
                <a:lnTo>
                  <a:pt x="165244" y="32747"/>
                </a:lnTo>
                <a:lnTo>
                  <a:pt x="174492" y="49653"/>
                </a:lnTo>
                <a:lnTo>
                  <a:pt x="177994" y="56752"/>
                </a:lnTo>
                <a:lnTo>
                  <a:pt x="179036" y="59163"/>
                </a:lnTo>
                <a:lnTo>
                  <a:pt x="184613" y="69685"/>
                </a:lnTo>
                <a:lnTo>
                  <a:pt x="190865" y="82786"/>
                </a:lnTo>
                <a:lnTo>
                  <a:pt x="192244" y="89097"/>
                </a:lnTo>
                <a:lnTo>
                  <a:pt x="191068" y="103065"/>
                </a:lnTo>
                <a:lnTo>
                  <a:pt x="187547" y="114801"/>
                </a:lnTo>
                <a:lnTo>
                  <a:pt x="186961" y="115513"/>
                </a:lnTo>
                <a:lnTo>
                  <a:pt x="183443" y="119030"/>
                </a:lnTo>
                <a:lnTo>
                  <a:pt x="178757" y="125215"/>
                </a:lnTo>
                <a:lnTo>
                  <a:pt x="172000" y="130473"/>
                </a:lnTo>
                <a:lnTo>
                  <a:pt x="159155" y="137498"/>
                </a:lnTo>
                <a:lnTo>
                  <a:pt x="145465" y="143389"/>
                </a:lnTo>
                <a:lnTo>
                  <a:pt x="142498" y="144570"/>
                </a:lnTo>
                <a:lnTo>
                  <a:pt x="142498" y="126079"/>
                </a:lnTo>
                <a:lnTo>
                  <a:pt x="158792" y="105822"/>
                </a:lnTo>
                <a:lnTo>
                  <a:pt x="142498" y="105822"/>
                </a:lnTo>
                <a:lnTo>
                  <a:pt x="67225" y="996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3356701" y="2149031"/>
            <a:ext cx="46538" cy="49692"/>
          </a:xfrm>
          <a:custGeom>
            <a:avLst/>
            <a:gdLst/>
            <a:ahLst/>
            <a:cxnLst/>
            <a:rect l="l" t="t" r="r" b="b"/>
            <a:pathLst>
              <a:path w="46538" h="49692">
                <a:moveTo>
                  <a:pt x="0" y="10566"/>
                </a:moveTo>
                <a:lnTo>
                  <a:pt x="1258" y="21842"/>
                </a:lnTo>
                <a:lnTo>
                  <a:pt x="5099" y="33629"/>
                </a:lnTo>
                <a:lnTo>
                  <a:pt x="11620" y="43666"/>
                </a:lnTo>
                <a:lnTo>
                  <a:pt x="20920" y="49692"/>
                </a:lnTo>
                <a:lnTo>
                  <a:pt x="33097" y="49447"/>
                </a:lnTo>
                <a:lnTo>
                  <a:pt x="34099" y="49123"/>
                </a:lnTo>
                <a:lnTo>
                  <a:pt x="43627" y="42442"/>
                </a:lnTo>
                <a:lnTo>
                  <a:pt x="46538" y="32738"/>
                </a:lnTo>
                <a:lnTo>
                  <a:pt x="45157" y="21503"/>
                </a:lnTo>
                <a:lnTo>
                  <a:pt x="41811" y="10225"/>
                </a:lnTo>
                <a:lnTo>
                  <a:pt x="38826" y="395"/>
                </a:lnTo>
                <a:lnTo>
                  <a:pt x="38735" y="0"/>
                </a:lnTo>
                <a:lnTo>
                  <a:pt x="0" y="105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3356701" y="2149031"/>
            <a:ext cx="46538" cy="49692"/>
          </a:xfrm>
          <a:custGeom>
            <a:avLst/>
            <a:gdLst/>
            <a:ahLst/>
            <a:cxnLst/>
            <a:rect l="l" t="t" r="r" b="b"/>
            <a:pathLst>
              <a:path w="46538" h="49692">
                <a:moveTo>
                  <a:pt x="0" y="10566"/>
                </a:moveTo>
                <a:lnTo>
                  <a:pt x="1258" y="21842"/>
                </a:lnTo>
                <a:lnTo>
                  <a:pt x="5099" y="33629"/>
                </a:lnTo>
                <a:lnTo>
                  <a:pt x="11620" y="43666"/>
                </a:lnTo>
                <a:lnTo>
                  <a:pt x="20920" y="49692"/>
                </a:lnTo>
                <a:lnTo>
                  <a:pt x="33097" y="49447"/>
                </a:lnTo>
                <a:lnTo>
                  <a:pt x="34099" y="49123"/>
                </a:lnTo>
                <a:lnTo>
                  <a:pt x="43627" y="42442"/>
                </a:lnTo>
                <a:lnTo>
                  <a:pt x="46538" y="32738"/>
                </a:lnTo>
                <a:lnTo>
                  <a:pt x="45157" y="21503"/>
                </a:lnTo>
                <a:lnTo>
                  <a:pt x="41811" y="10225"/>
                </a:lnTo>
                <a:lnTo>
                  <a:pt x="38826" y="395"/>
                </a:lnTo>
                <a:lnTo>
                  <a:pt x="387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347980" y="2115435"/>
            <a:ext cx="51713" cy="57571"/>
          </a:xfrm>
          <a:custGeom>
            <a:avLst/>
            <a:gdLst/>
            <a:ahLst/>
            <a:cxnLst/>
            <a:rect l="l" t="t" r="r" b="b"/>
            <a:pathLst>
              <a:path w="51713" h="57571">
                <a:moveTo>
                  <a:pt x="17227" y="57571"/>
                </a:moveTo>
                <a:lnTo>
                  <a:pt x="29953" y="57415"/>
                </a:lnTo>
                <a:lnTo>
                  <a:pt x="41422" y="52791"/>
                </a:lnTo>
                <a:lnTo>
                  <a:pt x="47724" y="46055"/>
                </a:lnTo>
                <a:lnTo>
                  <a:pt x="51713" y="34308"/>
                </a:lnTo>
                <a:lnTo>
                  <a:pt x="51021" y="22455"/>
                </a:lnTo>
                <a:lnTo>
                  <a:pt x="46016" y="11292"/>
                </a:lnTo>
                <a:lnTo>
                  <a:pt x="44156" y="8730"/>
                </a:lnTo>
                <a:lnTo>
                  <a:pt x="34669" y="1537"/>
                </a:lnTo>
                <a:lnTo>
                  <a:pt x="23270" y="0"/>
                </a:lnTo>
                <a:lnTo>
                  <a:pt x="12424" y="4785"/>
                </a:lnTo>
                <a:lnTo>
                  <a:pt x="9802" y="7371"/>
                </a:lnTo>
                <a:lnTo>
                  <a:pt x="9726" y="7612"/>
                </a:lnTo>
                <a:lnTo>
                  <a:pt x="6843" y="11587"/>
                </a:lnTo>
                <a:lnTo>
                  <a:pt x="1787" y="21720"/>
                </a:lnTo>
                <a:lnTo>
                  <a:pt x="0" y="35579"/>
                </a:lnTo>
                <a:lnTo>
                  <a:pt x="2294" y="48183"/>
                </a:lnTo>
                <a:lnTo>
                  <a:pt x="6081" y="53154"/>
                </a:lnTo>
                <a:lnTo>
                  <a:pt x="17227" y="575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3347980" y="2115435"/>
            <a:ext cx="51713" cy="57571"/>
          </a:xfrm>
          <a:custGeom>
            <a:avLst/>
            <a:gdLst/>
            <a:ahLst/>
            <a:cxnLst/>
            <a:rect l="l" t="t" r="r" b="b"/>
            <a:pathLst>
              <a:path w="51713" h="57571">
                <a:moveTo>
                  <a:pt x="6843" y="11587"/>
                </a:moveTo>
                <a:lnTo>
                  <a:pt x="1787" y="21720"/>
                </a:lnTo>
                <a:lnTo>
                  <a:pt x="0" y="35579"/>
                </a:lnTo>
                <a:lnTo>
                  <a:pt x="2294" y="48183"/>
                </a:lnTo>
                <a:lnTo>
                  <a:pt x="6081" y="53154"/>
                </a:lnTo>
                <a:lnTo>
                  <a:pt x="17227" y="57571"/>
                </a:lnTo>
                <a:lnTo>
                  <a:pt x="29953" y="57415"/>
                </a:lnTo>
                <a:lnTo>
                  <a:pt x="41422" y="52791"/>
                </a:lnTo>
                <a:lnTo>
                  <a:pt x="47724" y="46055"/>
                </a:lnTo>
                <a:lnTo>
                  <a:pt x="51713" y="34308"/>
                </a:lnTo>
                <a:lnTo>
                  <a:pt x="51021" y="22455"/>
                </a:lnTo>
                <a:lnTo>
                  <a:pt x="46016" y="11292"/>
                </a:lnTo>
                <a:lnTo>
                  <a:pt x="44156" y="8730"/>
                </a:lnTo>
                <a:lnTo>
                  <a:pt x="34669" y="1537"/>
                </a:lnTo>
                <a:lnTo>
                  <a:pt x="23270" y="0"/>
                </a:lnTo>
                <a:lnTo>
                  <a:pt x="12424" y="4785"/>
                </a:lnTo>
                <a:lnTo>
                  <a:pt x="9802" y="7371"/>
                </a:lnTo>
                <a:lnTo>
                  <a:pt x="9726" y="7612"/>
                </a:lnTo>
                <a:lnTo>
                  <a:pt x="6843" y="115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3349659" y="2150396"/>
            <a:ext cx="38735" cy="7601"/>
          </a:xfrm>
          <a:custGeom>
            <a:avLst/>
            <a:gdLst/>
            <a:ahLst/>
            <a:cxnLst/>
            <a:rect l="l" t="t" r="r" b="b"/>
            <a:pathLst>
              <a:path w="38734" h="7601">
                <a:moveTo>
                  <a:pt x="0" y="2159"/>
                </a:moveTo>
                <a:lnTo>
                  <a:pt x="10524" y="6533"/>
                </a:lnTo>
                <a:lnTo>
                  <a:pt x="23604" y="7601"/>
                </a:lnTo>
                <a:lnTo>
                  <a:pt x="35123" y="3784"/>
                </a:lnTo>
                <a:lnTo>
                  <a:pt x="38735" y="0"/>
                </a:lnTo>
                <a:lnTo>
                  <a:pt x="0" y="21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3349659" y="2150396"/>
            <a:ext cx="38735" cy="7601"/>
          </a:xfrm>
          <a:custGeom>
            <a:avLst/>
            <a:gdLst/>
            <a:ahLst/>
            <a:cxnLst/>
            <a:rect l="l" t="t" r="r" b="b"/>
            <a:pathLst>
              <a:path w="38734" h="7601">
                <a:moveTo>
                  <a:pt x="0" y="2159"/>
                </a:moveTo>
                <a:lnTo>
                  <a:pt x="10524" y="6533"/>
                </a:lnTo>
                <a:lnTo>
                  <a:pt x="23604" y="7601"/>
                </a:lnTo>
                <a:lnTo>
                  <a:pt x="35123" y="3784"/>
                </a:lnTo>
                <a:lnTo>
                  <a:pt x="387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3430658" y="2237955"/>
            <a:ext cx="29933" cy="43141"/>
          </a:xfrm>
          <a:custGeom>
            <a:avLst/>
            <a:gdLst/>
            <a:ahLst/>
            <a:cxnLst/>
            <a:rect l="l" t="t" r="r" b="b"/>
            <a:pathLst>
              <a:path w="29933" h="43141">
                <a:moveTo>
                  <a:pt x="29933" y="43141"/>
                </a:moveTo>
                <a:lnTo>
                  <a:pt x="28128" y="24708"/>
                </a:lnTo>
                <a:lnTo>
                  <a:pt x="21649" y="13876"/>
                </a:lnTo>
                <a:lnTo>
                  <a:pt x="12547" y="7397"/>
                </a:lnTo>
                <a:lnTo>
                  <a:pt x="2879" y="2019"/>
                </a:lnTo>
                <a:lnTo>
                  <a:pt x="0" y="0"/>
                </a:lnTo>
                <a:lnTo>
                  <a:pt x="29933" y="431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3430658" y="2237955"/>
            <a:ext cx="29933" cy="43141"/>
          </a:xfrm>
          <a:custGeom>
            <a:avLst/>
            <a:gdLst/>
            <a:ahLst/>
            <a:cxnLst/>
            <a:rect l="l" t="t" r="r" b="b"/>
            <a:pathLst>
              <a:path w="29933" h="43141">
                <a:moveTo>
                  <a:pt x="29933" y="43141"/>
                </a:moveTo>
                <a:lnTo>
                  <a:pt x="28128" y="24708"/>
                </a:lnTo>
                <a:lnTo>
                  <a:pt x="21649" y="13876"/>
                </a:lnTo>
                <a:lnTo>
                  <a:pt x="12547" y="7397"/>
                </a:lnTo>
                <a:lnTo>
                  <a:pt x="2879" y="201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3358363" y="2298368"/>
            <a:ext cx="35763" cy="5372"/>
          </a:xfrm>
          <a:custGeom>
            <a:avLst/>
            <a:gdLst/>
            <a:ahLst/>
            <a:cxnLst/>
            <a:rect l="l" t="t" r="r" b="b"/>
            <a:pathLst>
              <a:path w="35763" h="5372">
                <a:moveTo>
                  <a:pt x="203" y="1371"/>
                </a:moveTo>
                <a:lnTo>
                  <a:pt x="0" y="4064"/>
                </a:lnTo>
                <a:lnTo>
                  <a:pt x="406" y="5372"/>
                </a:lnTo>
                <a:lnTo>
                  <a:pt x="12680" y="3841"/>
                </a:lnTo>
                <a:lnTo>
                  <a:pt x="25050" y="1114"/>
                </a:lnTo>
                <a:lnTo>
                  <a:pt x="35763" y="0"/>
                </a:lnTo>
                <a:lnTo>
                  <a:pt x="203" y="13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3358287" y="2298368"/>
            <a:ext cx="35839" cy="5372"/>
          </a:xfrm>
          <a:custGeom>
            <a:avLst/>
            <a:gdLst/>
            <a:ahLst/>
            <a:cxnLst/>
            <a:rect l="l" t="t" r="r" b="b"/>
            <a:pathLst>
              <a:path w="35839" h="5372">
                <a:moveTo>
                  <a:pt x="279" y="1371"/>
                </a:moveTo>
                <a:lnTo>
                  <a:pt x="0" y="2730"/>
                </a:lnTo>
                <a:lnTo>
                  <a:pt x="76" y="4064"/>
                </a:lnTo>
                <a:lnTo>
                  <a:pt x="482" y="5372"/>
                </a:lnTo>
                <a:lnTo>
                  <a:pt x="12756" y="3841"/>
                </a:lnTo>
                <a:lnTo>
                  <a:pt x="25126" y="1114"/>
                </a:lnTo>
                <a:lnTo>
                  <a:pt x="358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074213" y="1357568"/>
            <a:ext cx="217903" cy="360226"/>
          </a:xfrm>
          <a:custGeom>
            <a:avLst/>
            <a:gdLst/>
            <a:ahLst/>
            <a:cxnLst/>
            <a:rect l="l" t="t" r="r" b="b"/>
            <a:pathLst>
              <a:path w="217903" h="360226">
                <a:moveTo>
                  <a:pt x="76095" y="310727"/>
                </a:moveTo>
                <a:lnTo>
                  <a:pt x="76048" y="297898"/>
                </a:lnTo>
                <a:lnTo>
                  <a:pt x="74851" y="285303"/>
                </a:lnTo>
                <a:lnTo>
                  <a:pt x="72958" y="272843"/>
                </a:lnTo>
                <a:lnTo>
                  <a:pt x="70825" y="260419"/>
                </a:lnTo>
                <a:lnTo>
                  <a:pt x="69427" y="251660"/>
                </a:lnTo>
                <a:lnTo>
                  <a:pt x="69215" y="238485"/>
                </a:lnTo>
                <a:lnTo>
                  <a:pt x="72383" y="227728"/>
                </a:lnTo>
                <a:lnTo>
                  <a:pt x="77859" y="216474"/>
                </a:lnTo>
                <a:lnTo>
                  <a:pt x="79600" y="212963"/>
                </a:lnTo>
                <a:lnTo>
                  <a:pt x="83979" y="201101"/>
                </a:lnTo>
                <a:lnTo>
                  <a:pt x="87111" y="188728"/>
                </a:lnTo>
                <a:lnTo>
                  <a:pt x="90642" y="176495"/>
                </a:lnTo>
                <a:lnTo>
                  <a:pt x="96451" y="164055"/>
                </a:lnTo>
                <a:lnTo>
                  <a:pt x="102751" y="152956"/>
                </a:lnTo>
                <a:lnTo>
                  <a:pt x="108339" y="141437"/>
                </a:lnTo>
                <a:lnTo>
                  <a:pt x="109623" y="137842"/>
                </a:lnTo>
                <a:lnTo>
                  <a:pt x="110219" y="150654"/>
                </a:lnTo>
                <a:lnTo>
                  <a:pt x="111973" y="163054"/>
                </a:lnTo>
                <a:lnTo>
                  <a:pt x="114412" y="175339"/>
                </a:lnTo>
                <a:lnTo>
                  <a:pt x="117061" y="187808"/>
                </a:lnTo>
                <a:lnTo>
                  <a:pt x="118576" y="195627"/>
                </a:lnTo>
                <a:lnTo>
                  <a:pt x="120309" y="208116"/>
                </a:lnTo>
                <a:lnTo>
                  <a:pt x="121350" y="220784"/>
                </a:lnTo>
                <a:lnTo>
                  <a:pt x="122158" y="233497"/>
                </a:lnTo>
                <a:lnTo>
                  <a:pt x="123191" y="246121"/>
                </a:lnTo>
                <a:lnTo>
                  <a:pt x="124905" y="258522"/>
                </a:lnTo>
                <a:lnTo>
                  <a:pt x="126565" y="266252"/>
                </a:lnTo>
                <a:lnTo>
                  <a:pt x="130116" y="277898"/>
                </a:lnTo>
                <a:lnTo>
                  <a:pt x="134606" y="289751"/>
                </a:lnTo>
                <a:lnTo>
                  <a:pt x="139549" y="301774"/>
                </a:lnTo>
                <a:lnTo>
                  <a:pt x="144459" y="313926"/>
                </a:lnTo>
                <a:lnTo>
                  <a:pt x="148851" y="326170"/>
                </a:lnTo>
                <a:lnTo>
                  <a:pt x="152237" y="338465"/>
                </a:lnTo>
                <a:lnTo>
                  <a:pt x="154132" y="350773"/>
                </a:lnTo>
                <a:lnTo>
                  <a:pt x="154339" y="358568"/>
                </a:lnTo>
                <a:lnTo>
                  <a:pt x="165896" y="360016"/>
                </a:lnTo>
                <a:lnTo>
                  <a:pt x="177415" y="360226"/>
                </a:lnTo>
                <a:lnTo>
                  <a:pt x="193133" y="359505"/>
                </a:lnTo>
                <a:lnTo>
                  <a:pt x="208077" y="357141"/>
                </a:lnTo>
                <a:lnTo>
                  <a:pt x="217273" y="352420"/>
                </a:lnTo>
                <a:lnTo>
                  <a:pt x="217903" y="351342"/>
                </a:lnTo>
                <a:lnTo>
                  <a:pt x="217617" y="339610"/>
                </a:lnTo>
                <a:lnTo>
                  <a:pt x="213894" y="327642"/>
                </a:lnTo>
                <a:lnTo>
                  <a:pt x="213509" y="325625"/>
                </a:lnTo>
                <a:lnTo>
                  <a:pt x="213058" y="313110"/>
                </a:lnTo>
                <a:lnTo>
                  <a:pt x="212492" y="300684"/>
                </a:lnTo>
                <a:lnTo>
                  <a:pt x="211845" y="297570"/>
                </a:lnTo>
                <a:lnTo>
                  <a:pt x="209737" y="289455"/>
                </a:lnTo>
                <a:lnTo>
                  <a:pt x="205609" y="282533"/>
                </a:lnTo>
                <a:lnTo>
                  <a:pt x="202777" y="274482"/>
                </a:lnTo>
                <a:lnTo>
                  <a:pt x="200196" y="262212"/>
                </a:lnTo>
                <a:lnTo>
                  <a:pt x="199898" y="250181"/>
                </a:lnTo>
                <a:lnTo>
                  <a:pt x="199801" y="237880"/>
                </a:lnTo>
                <a:lnTo>
                  <a:pt x="199158" y="231340"/>
                </a:lnTo>
                <a:lnTo>
                  <a:pt x="197454" y="220006"/>
                </a:lnTo>
                <a:lnTo>
                  <a:pt x="194549" y="204356"/>
                </a:lnTo>
                <a:lnTo>
                  <a:pt x="190603" y="190324"/>
                </a:lnTo>
                <a:lnTo>
                  <a:pt x="185776" y="183842"/>
                </a:lnTo>
                <a:lnTo>
                  <a:pt x="189290" y="182407"/>
                </a:lnTo>
                <a:lnTo>
                  <a:pt x="188469" y="170173"/>
                </a:lnTo>
                <a:lnTo>
                  <a:pt x="187823" y="157131"/>
                </a:lnTo>
                <a:lnTo>
                  <a:pt x="187675" y="143979"/>
                </a:lnTo>
                <a:lnTo>
                  <a:pt x="188344" y="131414"/>
                </a:lnTo>
                <a:lnTo>
                  <a:pt x="189023" y="125968"/>
                </a:lnTo>
                <a:lnTo>
                  <a:pt x="190777" y="113792"/>
                </a:lnTo>
                <a:lnTo>
                  <a:pt x="192676" y="100810"/>
                </a:lnTo>
                <a:lnTo>
                  <a:pt x="194922" y="88183"/>
                </a:lnTo>
                <a:lnTo>
                  <a:pt x="195551" y="85264"/>
                </a:lnTo>
                <a:lnTo>
                  <a:pt x="197684" y="71119"/>
                </a:lnTo>
                <a:lnTo>
                  <a:pt x="197627" y="58635"/>
                </a:lnTo>
                <a:lnTo>
                  <a:pt x="195944" y="47227"/>
                </a:lnTo>
                <a:lnTo>
                  <a:pt x="193201" y="36310"/>
                </a:lnTo>
                <a:lnTo>
                  <a:pt x="189964" y="25300"/>
                </a:lnTo>
                <a:lnTo>
                  <a:pt x="186799" y="13611"/>
                </a:lnTo>
                <a:lnTo>
                  <a:pt x="184272" y="659"/>
                </a:lnTo>
                <a:lnTo>
                  <a:pt x="184248" y="492"/>
                </a:lnTo>
                <a:lnTo>
                  <a:pt x="171783" y="5"/>
                </a:lnTo>
                <a:lnTo>
                  <a:pt x="159187" y="0"/>
                </a:lnTo>
                <a:lnTo>
                  <a:pt x="146495" y="352"/>
                </a:lnTo>
                <a:lnTo>
                  <a:pt x="133743" y="937"/>
                </a:lnTo>
                <a:lnTo>
                  <a:pt x="120966" y="1633"/>
                </a:lnTo>
                <a:lnTo>
                  <a:pt x="108199" y="2315"/>
                </a:lnTo>
                <a:lnTo>
                  <a:pt x="95478" y="2860"/>
                </a:lnTo>
                <a:lnTo>
                  <a:pt x="82839" y="3143"/>
                </a:lnTo>
                <a:lnTo>
                  <a:pt x="64510" y="3161"/>
                </a:lnTo>
                <a:lnTo>
                  <a:pt x="55374" y="7412"/>
                </a:lnTo>
                <a:lnTo>
                  <a:pt x="50314" y="17205"/>
                </a:lnTo>
                <a:lnTo>
                  <a:pt x="46436" y="29229"/>
                </a:lnTo>
                <a:lnTo>
                  <a:pt x="43129" y="41507"/>
                </a:lnTo>
                <a:lnTo>
                  <a:pt x="40293" y="53968"/>
                </a:lnTo>
                <a:lnTo>
                  <a:pt x="37826" y="66537"/>
                </a:lnTo>
                <a:lnTo>
                  <a:pt x="35629" y="79142"/>
                </a:lnTo>
                <a:lnTo>
                  <a:pt x="33600" y="91710"/>
                </a:lnTo>
                <a:lnTo>
                  <a:pt x="31640" y="104167"/>
                </a:lnTo>
                <a:lnTo>
                  <a:pt x="31213" y="106854"/>
                </a:lnTo>
                <a:lnTo>
                  <a:pt x="28895" y="119412"/>
                </a:lnTo>
                <a:lnTo>
                  <a:pt x="26061" y="131795"/>
                </a:lnTo>
                <a:lnTo>
                  <a:pt x="22827" y="144049"/>
                </a:lnTo>
                <a:lnTo>
                  <a:pt x="19312" y="156220"/>
                </a:lnTo>
                <a:lnTo>
                  <a:pt x="15633" y="168352"/>
                </a:lnTo>
                <a:lnTo>
                  <a:pt x="11909" y="180491"/>
                </a:lnTo>
                <a:lnTo>
                  <a:pt x="8256" y="192682"/>
                </a:lnTo>
                <a:lnTo>
                  <a:pt x="5178" y="203552"/>
                </a:lnTo>
                <a:lnTo>
                  <a:pt x="3213" y="215908"/>
                </a:lnTo>
                <a:lnTo>
                  <a:pt x="3020" y="228392"/>
                </a:lnTo>
                <a:lnTo>
                  <a:pt x="3138" y="240938"/>
                </a:lnTo>
                <a:lnTo>
                  <a:pt x="2714" y="248840"/>
                </a:lnTo>
                <a:lnTo>
                  <a:pt x="1091" y="261079"/>
                </a:lnTo>
                <a:lnTo>
                  <a:pt x="0" y="273439"/>
                </a:lnTo>
                <a:lnTo>
                  <a:pt x="847" y="283473"/>
                </a:lnTo>
                <a:lnTo>
                  <a:pt x="2397" y="291703"/>
                </a:lnTo>
                <a:lnTo>
                  <a:pt x="6918" y="297545"/>
                </a:lnTo>
                <a:lnTo>
                  <a:pt x="7197" y="306333"/>
                </a:lnTo>
                <a:lnTo>
                  <a:pt x="19705" y="307409"/>
                </a:lnTo>
                <a:lnTo>
                  <a:pt x="32220" y="308650"/>
                </a:lnTo>
                <a:lnTo>
                  <a:pt x="44792" y="309808"/>
                </a:lnTo>
                <a:lnTo>
                  <a:pt x="57466" y="310633"/>
                </a:lnTo>
                <a:lnTo>
                  <a:pt x="70291" y="310874"/>
                </a:lnTo>
                <a:lnTo>
                  <a:pt x="76095" y="3107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074213" y="1357568"/>
            <a:ext cx="217903" cy="360226"/>
          </a:xfrm>
          <a:custGeom>
            <a:avLst/>
            <a:gdLst/>
            <a:ahLst/>
            <a:cxnLst/>
            <a:rect l="l" t="t" r="r" b="b"/>
            <a:pathLst>
              <a:path w="217903" h="360226">
                <a:moveTo>
                  <a:pt x="165896" y="360016"/>
                </a:moveTo>
                <a:lnTo>
                  <a:pt x="177415" y="360226"/>
                </a:lnTo>
                <a:lnTo>
                  <a:pt x="193133" y="359505"/>
                </a:lnTo>
                <a:lnTo>
                  <a:pt x="208077" y="357141"/>
                </a:lnTo>
                <a:lnTo>
                  <a:pt x="217273" y="352420"/>
                </a:lnTo>
                <a:lnTo>
                  <a:pt x="217903" y="351342"/>
                </a:lnTo>
                <a:lnTo>
                  <a:pt x="217617" y="339610"/>
                </a:lnTo>
                <a:lnTo>
                  <a:pt x="213894" y="327642"/>
                </a:lnTo>
                <a:lnTo>
                  <a:pt x="213509" y="325625"/>
                </a:lnTo>
                <a:lnTo>
                  <a:pt x="213058" y="313110"/>
                </a:lnTo>
                <a:lnTo>
                  <a:pt x="212492" y="300684"/>
                </a:lnTo>
                <a:lnTo>
                  <a:pt x="211845" y="297570"/>
                </a:lnTo>
                <a:lnTo>
                  <a:pt x="209737" y="289455"/>
                </a:lnTo>
                <a:lnTo>
                  <a:pt x="205609" y="282533"/>
                </a:lnTo>
                <a:lnTo>
                  <a:pt x="202777" y="274482"/>
                </a:lnTo>
                <a:lnTo>
                  <a:pt x="200196" y="262212"/>
                </a:lnTo>
                <a:lnTo>
                  <a:pt x="199898" y="250181"/>
                </a:lnTo>
                <a:lnTo>
                  <a:pt x="199801" y="237880"/>
                </a:lnTo>
                <a:lnTo>
                  <a:pt x="199158" y="231340"/>
                </a:lnTo>
                <a:lnTo>
                  <a:pt x="197454" y="220006"/>
                </a:lnTo>
                <a:lnTo>
                  <a:pt x="194549" y="204356"/>
                </a:lnTo>
                <a:lnTo>
                  <a:pt x="190603" y="190324"/>
                </a:lnTo>
                <a:lnTo>
                  <a:pt x="185776" y="183842"/>
                </a:lnTo>
                <a:lnTo>
                  <a:pt x="185073" y="183867"/>
                </a:lnTo>
                <a:lnTo>
                  <a:pt x="186877" y="184248"/>
                </a:lnTo>
                <a:lnTo>
                  <a:pt x="188274" y="183766"/>
                </a:lnTo>
                <a:lnTo>
                  <a:pt x="189290" y="182407"/>
                </a:lnTo>
                <a:lnTo>
                  <a:pt x="188469" y="170173"/>
                </a:lnTo>
                <a:lnTo>
                  <a:pt x="187823" y="157131"/>
                </a:lnTo>
                <a:lnTo>
                  <a:pt x="187675" y="143979"/>
                </a:lnTo>
                <a:lnTo>
                  <a:pt x="188344" y="131414"/>
                </a:lnTo>
                <a:lnTo>
                  <a:pt x="189023" y="125968"/>
                </a:lnTo>
                <a:lnTo>
                  <a:pt x="190777" y="113792"/>
                </a:lnTo>
                <a:lnTo>
                  <a:pt x="192676" y="100810"/>
                </a:lnTo>
                <a:lnTo>
                  <a:pt x="194922" y="88183"/>
                </a:lnTo>
                <a:lnTo>
                  <a:pt x="195551" y="85264"/>
                </a:lnTo>
                <a:lnTo>
                  <a:pt x="197684" y="71119"/>
                </a:lnTo>
                <a:lnTo>
                  <a:pt x="197627" y="58635"/>
                </a:lnTo>
                <a:lnTo>
                  <a:pt x="195944" y="47227"/>
                </a:lnTo>
                <a:lnTo>
                  <a:pt x="193201" y="36310"/>
                </a:lnTo>
                <a:lnTo>
                  <a:pt x="189964" y="25300"/>
                </a:lnTo>
                <a:lnTo>
                  <a:pt x="186799" y="13611"/>
                </a:lnTo>
                <a:lnTo>
                  <a:pt x="184272" y="659"/>
                </a:lnTo>
                <a:lnTo>
                  <a:pt x="184248" y="492"/>
                </a:lnTo>
                <a:lnTo>
                  <a:pt x="171783" y="5"/>
                </a:lnTo>
                <a:lnTo>
                  <a:pt x="159187" y="0"/>
                </a:lnTo>
                <a:lnTo>
                  <a:pt x="146495" y="352"/>
                </a:lnTo>
                <a:lnTo>
                  <a:pt x="133743" y="937"/>
                </a:lnTo>
                <a:lnTo>
                  <a:pt x="120966" y="1633"/>
                </a:lnTo>
                <a:lnTo>
                  <a:pt x="108199" y="2315"/>
                </a:lnTo>
                <a:lnTo>
                  <a:pt x="95478" y="2860"/>
                </a:lnTo>
                <a:lnTo>
                  <a:pt x="82839" y="3143"/>
                </a:lnTo>
                <a:lnTo>
                  <a:pt x="79359" y="3159"/>
                </a:lnTo>
                <a:lnTo>
                  <a:pt x="64510" y="3161"/>
                </a:lnTo>
                <a:lnTo>
                  <a:pt x="55374" y="7412"/>
                </a:lnTo>
                <a:lnTo>
                  <a:pt x="50314" y="17205"/>
                </a:lnTo>
                <a:lnTo>
                  <a:pt x="46436" y="29229"/>
                </a:lnTo>
                <a:lnTo>
                  <a:pt x="43129" y="41507"/>
                </a:lnTo>
                <a:lnTo>
                  <a:pt x="40293" y="53968"/>
                </a:lnTo>
                <a:lnTo>
                  <a:pt x="37826" y="66537"/>
                </a:lnTo>
                <a:lnTo>
                  <a:pt x="35629" y="79142"/>
                </a:lnTo>
                <a:lnTo>
                  <a:pt x="33600" y="91710"/>
                </a:lnTo>
                <a:lnTo>
                  <a:pt x="31640" y="104167"/>
                </a:lnTo>
                <a:lnTo>
                  <a:pt x="31213" y="106854"/>
                </a:lnTo>
                <a:lnTo>
                  <a:pt x="28895" y="119412"/>
                </a:lnTo>
                <a:lnTo>
                  <a:pt x="26061" y="131795"/>
                </a:lnTo>
                <a:lnTo>
                  <a:pt x="22827" y="144049"/>
                </a:lnTo>
                <a:lnTo>
                  <a:pt x="19312" y="156220"/>
                </a:lnTo>
                <a:lnTo>
                  <a:pt x="15633" y="168352"/>
                </a:lnTo>
                <a:lnTo>
                  <a:pt x="11909" y="180491"/>
                </a:lnTo>
                <a:lnTo>
                  <a:pt x="8256" y="192682"/>
                </a:lnTo>
                <a:lnTo>
                  <a:pt x="5178" y="203552"/>
                </a:lnTo>
                <a:lnTo>
                  <a:pt x="3213" y="215908"/>
                </a:lnTo>
                <a:lnTo>
                  <a:pt x="3020" y="228392"/>
                </a:lnTo>
                <a:lnTo>
                  <a:pt x="3138" y="240938"/>
                </a:lnTo>
                <a:lnTo>
                  <a:pt x="2714" y="248840"/>
                </a:lnTo>
                <a:lnTo>
                  <a:pt x="1091" y="261079"/>
                </a:lnTo>
                <a:lnTo>
                  <a:pt x="0" y="273439"/>
                </a:lnTo>
                <a:lnTo>
                  <a:pt x="847" y="283473"/>
                </a:lnTo>
                <a:lnTo>
                  <a:pt x="2397" y="291703"/>
                </a:lnTo>
                <a:lnTo>
                  <a:pt x="6918" y="297545"/>
                </a:lnTo>
                <a:lnTo>
                  <a:pt x="7197" y="306333"/>
                </a:lnTo>
                <a:lnTo>
                  <a:pt x="19705" y="307409"/>
                </a:lnTo>
                <a:lnTo>
                  <a:pt x="32220" y="308650"/>
                </a:lnTo>
                <a:lnTo>
                  <a:pt x="44792" y="309808"/>
                </a:lnTo>
                <a:lnTo>
                  <a:pt x="57466" y="310633"/>
                </a:lnTo>
                <a:lnTo>
                  <a:pt x="70291" y="310874"/>
                </a:lnTo>
                <a:lnTo>
                  <a:pt x="76095" y="310727"/>
                </a:lnTo>
                <a:lnTo>
                  <a:pt x="76048" y="297898"/>
                </a:lnTo>
                <a:lnTo>
                  <a:pt x="74851" y="285303"/>
                </a:lnTo>
                <a:lnTo>
                  <a:pt x="72958" y="272843"/>
                </a:lnTo>
                <a:lnTo>
                  <a:pt x="70825" y="260419"/>
                </a:lnTo>
                <a:lnTo>
                  <a:pt x="69427" y="251660"/>
                </a:lnTo>
                <a:lnTo>
                  <a:pt x="69215" y="238485"/>
                </a:lnTo>
                <a:lnTo>
                  <a:pt x="72383" y="227728"/>
                </a:lnTo>
                <a:lnTo>
                  <a:pt x="77859" y="216474"/>
                </a:lnTo>
                <a:lnTo>
                  <a:pt x="79600" y="212963"/>
                </a:lnTo>
                <a:lnTo>
                  <a:pt x="83979" y="201101"/>
                </a:lnTo>
                <a:lnTo>
                  <a:pt x="87111" y="188728"/>
                </a:lnTo>
                <a:lnTo>
                  <a:pt x="90642" y="176495"/>
                </a:lnTo>
                <a:lnTo>
                  <a:pt x="96451" y="164055"/>
                </a:lnTo>
                <a:lnTo>
                  <a:pt x="102751" y="152956"/>
                </a:lnTo>
                <a:lnTo>
                  <a:pt x="108339" y="141437"/>
                </a:lnTo>
                <a:lnTo>
                  <a:pt x="109623" y="137842"/>
                </a:lnTo>
                <a:lnTo>
                  <a:pt x="110219" y="150654"/>
                </a:lnTo>
                <a:lnTo>
                  <a:pt x="111973" y="163054"/>
                </a:lnTo>
                <a:lnTo>
                  <a:pt x="114412" y="175339"/>
                </a:lnTo>
                <a:lnTo>
                  <a:pt x="117061" y="187808"/>
                </a:lnTo>
                <a:lnTo>
                  <a:pt x="118576" y="195627"/>
                </a:lnTo>
                <a:lnTo>
                  <a:pt x="120309" y="208116"/>
                </a:lnTo>
                <a:lnTo>
                  <a:pt x="121350" y="220784"/>
                </a:lnTo>
                <a:lnTo>
                  <a:pt x="122158" y="233497"/>
                </a:lnTo>
                <a:lnTo>
                  <a:pt x="123191" y="246121"/>
                </a:lnTo>
                <a:lnTo>
                  <a:pt x="124905" y="258522"/>
                </a:lnTo>
                <a:lnTo>
                  <a:pt x="126565" y="266252"/>
                </a:lnTo>
                <a:lnTo>
                  <a:pt x="130116" y="277898"/>
                </a:lnTo>
                <a:lnTo>
                  <a:pt x="134606" y="289751"/>
                </a:lnTo>
                <a:lnTo>
                  <a:pt x="139549" y="301774"/>
                </a:lnTo>
                <a:lnTo>
                  <a:pt x="144459" y="313926"/>
                </a:lnTo>
                <a:lnTo>
                  <a:pt x="148851" y="326170"/>
                </a:lnTo>
                <a:lnTo>
                  <a:pt x="152237" y="338465"/>
                </a:lnTo>
                <a:lnTo>
                  <a:pt x="154132" y="350773"/>
                </a:lnTo>
                <a:lnTo>
                  <a:pt x="154339" y="358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4156313" y="1437305"/>
            <a:ext cx="27448" cy="60680"/>
          </a:xfrm>
          <a:custGeom>
            <a:avLst/>
            <a:gdLst/>
            <a:ahLst/>
            <a:cxnLst/>
            <a:rect l="l" t="t" r="r" b="b"/>
            <a:pathLst>
              <a:path w="27448" h="60680">
                <a:moveTo>
                  <a:pt x="17568" y="37303"/>
                </a:moveTo>
                <a:lnTo>
                  <a:pt x="14081" y="31125"/>
                </a:lnTo>
                <a:lnTo>
                  <a:pt x="27448" y="60680"/>
                </a:lnTo>
                <a:lnTo>
                  <a:pt x="22660" y="48965"/>
                </a:lnTo>
                <a:lnTo>
                  <a:pt x="17568" y="37303"/>
                </a:lnTo>
                <a:close/>
              </a:path>
              <a:path w="27448" h="60680">
                <a:moveTo>
                  <a:pt x="11291" y="26180"/>
                </a:moveTo>
                <a:lnTo>
                  <a:pt x="14081" y="31125"/>
                </a:lnTo>
                <a:lnTo>
                  <a:pt x="4" y="0"/>
                </a:lnTo>
                <a:lnTo>
                  <a:pt x="0" y="1820"/>
                </a:lnTo>
                <a:lnTo>
                  <a:pt x="3012" y="13898"/>
                </a:lnTo>
                <a:lnTo>
                  <a:pt x="10227" y="24638"/>
                </a:lnTo>
                <a:lnTo>
                  <a:pt x="11291" y="261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4156313" y="1437305"/>
            <a:ext cx="27448" cy="60680"/>
          </a:xfrm>
          <a:custGeom>
            <a:avLst/>
            <a:gdLst/>
            <a:ahLst/>
            <a:cxnLst/>
            <a:rect l="l" t="t" r="r" b="b"/>
            <a:pathLst>
              <a:path w="27448" h="60680">
                <a:moveTo>
                  <a:pt x="27448" y="60680"/>
                </a:moveTo>
                <a:lnTo>
                  <a:pt x="22660" y="48965"/>
                </a:lnTo>
                <a:lnTo>
                  <a:pt x="17568" y="37303"/>
                </a:lnTo>
                <a:lnTo>
                  <a:pt x="11291" y="26180"/>
                </a:lnTo>
                <a:lnTo>
                  <a:pt x="10227" y="24638"/>
                </a:lnTo>
                <a:lnTo>
                  <a:pt x="3012" y="13898"/>
                </a:lnTo>
                <a:lnTo>
                  <a:pt x="0" y="1820"/>
                </a:lnTo>
                <a:lnTo>
                  <a:pt x="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215550" y="1405522"/>
            <a:ext cx="33235" cy="33223"/>
          </a:xfrm>
          <a:custGeom>
            <a:avLst/>
            <a:gdLst/>
            <a:ahLst/>
            <a:cxnLst/>
            <a:rect l="l" t="t" r="r" b="b"/>
            <a:pathLst>
              <a:path w="33235" h="33223">
                <a:moveTo>
                  <a:pt x="33235" y="0"/>
                </a:moveTo>
                <a:lnTo>
                  <a:pt x="14572" y="18656"/>
                </a:lnTo>
                <a:lnTo>
                  <a:pt x="18290" y="15425"/>
                </a:lnTo>
                <a:lnTo>
                  <a:pt x="27673" y="6771"/>
                </a:lnTo>
                <a:lnTo>
                  <a:pt x="33235" y="0"/>
                </a:lnTo>
                <a:close/>
              </a:path>
              <a:path w="33235" h="33223">
                <a:moveTo>
                  <a:pt x="14572" y="18656"/>
                </a:moveTo>
                <a:lnTo>
                  <a:pt x="8565" y="23876"/>
                </a:lnTo>
                <a:lnTo>
                  <a:pt x="0" y="33223"/>
                </a:lnTo>
                <a:lnTo>
                  <a:pt x="14572" y="1865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4215550" y="1405522"/>
            <a:ext cx="33235" cy="33223"/>
          </a:xfrm>
          <a:custGeom>
            <a:avLst/>
            <a:gdLst/>
            <a:ahLst/>
            <a:cxnLst/>
            <a:rect l="l" t="t" r="r" b="b"/>
            <a:pathLst>
              <a:path w="33235" h="33223">
                <a:moveTo>
                  <a:pt x="0" y="33223"/>
                </a:moveTo>
                <a:lnTo>
                  <a:pt x="8565" y="23876"/>
                </a:lnTo>
                <a:lnTo>
                  <a:pt x="18290" y="15425"/>
                </a:lnTo>
                <a:lnTo>
                  <a:pt x="27673" y="6771"/>
                </a:lnTo>
                <a:lnTo>
                  <a:pt x="332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4216993" y="1499436"/>
            <a:ext cx="40462" cy="4991"/>
          </a:xfrm>
          <a:custGeom>
            <a:avLst/>
            <a:gdLst/>
            <a:ahLst/>
            <a:cxnLst/>
            <a:rect l="l" t="t" r="r" b="b"/>
            <a:pathLst>
              <a:path w="40462" h="4991">
                <a:moveTo>
                  <a:pt x="0" y="2882"/>
                </a:moveTo>
                <a:lnTo>
                  <a:pt x="12147" y="4991"/>
                </a:lnTo>
                <a:lnTo>
                  <a:pt x="25316" y="4231"/>
                </a:lnTo>
                <a:lnTo>
                  <a:pt x="37348" y="1251"/>
                </a:lnTo>
                <a:lnTo>
                  <a:pt x="40462" y="0"/>
                </a:lnTo>
                <a:lnTo>
                  <a:pt x="0" y="28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4216993" y="1499436"/>
            <a:ext cx="40462" cy="4991"/>
          </a:xfrm>
          <a:custGeom>
            <a:avLst/>
            <a:gdLst/>
            <a:ahLst/>
            <a:cxnLst/>
            <a:rect l="l" t="t" r="r" b="b"/>
            <a:pathLst>
              <a:path w="40462" h="4991">
                <a:moveTo>
                  <a:pt x="0" y="2882"/>
                </a:moveTo>
                <a:lnTo>
                  <a:pt x="12147" y="4991"/>
                </a:lnTo>
                <a:lnTo>
                  <a:pt x="25316" y="4231"/>
                </a:lnTo>
                <a:lnTo>
                  <a:pt x="37348" y="1251"/>
                </a:lnTo>
                <a:lnTo>
                  <a:pt x="404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4215550" y="1502319"/>
            <a:ext cx="39001" cy="72047"/>
          </a:xfrm>
          <a:custGeom>
            <a:avLst/>
            <a:gdLst/>
            <a:ahLst/>
            <a:cxnLst/>
            <a:rect l="l" t="t" r="r" b="b"/>
            <a:pathLst>
              <a:path w="39001" h="72047">
                <a:moveTo>
                  <a:pt x="6904" y="63914"/>
                </a:moveTo>
                <a:lnTo>
                  <a:pt x="7442" y="72047"/>
                </a:lnTo>
                <a:lnTo>
                  <a:pt x="19816" y="70338"/>
                </a:lnTo>
                <a:lnTo>
                  <a:pt x="32563" y="69076"/>
                </a:lnTo>
                <a:lnTo>
                  <a:pt x="39001" y="69354"/>
                </a:lnTo>
                <a:lnTo>
                  <a:pt x="0" y="0"/>
                </a:lnTo>
                <a:lnTo>
                  <a:pt x="2436" y="11372"/>
                </a:lnTo>
                <a:lnTo>
                  <a:pt x="2807" y="24685"/>
                </a:lnTo>
                <a:lnTo>
                  <a:pt x="2882" y="38684"/>
                </a:lnTo>
                <a:lnTo>
                  <a:pt x="4636" y="51462"/>
                </a:lnTo>
                <a:lnTo>
                  <a:pt x="6904" y="639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4215550" y="1502319"/>
            <a:ext cx="39001" cy="72047"/>
          </a:xfrm>
          <a:custGeom>
            <a:avLst/>
            <a:gdLst/>
            <a:ahLst/>
            <a:cxnLst/>
            <a:rect l="l" t="t" r="r" b="b"/>
            <a:pathLst>
              <a:path w="39001" h="72047">
                <a:moveTo>
                  <a:pt x="0" y="0"/>
                </a:moveTo>
                <a:lnTo>
                  <a:pt x="2436" y="11372"/>
                </a:lnTo>
                <a:lnTo>
                  <a:pt x="2807" y="24685"/>
                </a:lnTo>
                <a:lnTo>
                  <a:pt x="2837" y="37615"/>
                </a:lnTo>
                <a:lnTo>
                  <a:pt x="2882" y="38684"/>
                </a:lnTo>
                <a:lnTo>
                  <a:pt x="4636" y="51462"/>
                </a:lnTo>
                <a:lnTo>
                  <a:pt x="6904" y="63914"/>
                </a:lnTo>
                <a:lnTo>
                  <a:pt x="7442" y="72047"/>
                </a:lnTo>
                <a:lnTo>
                  <a:pt x="19816" y="70338"/>
                </a:lnTo>
                <a:lnTo>
                  <a:pt x="32563" y="69076"/>
                </a:lnTo>
                <a:lnTo>
                  <a:pt x="39001" y="693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4113236" y="1122956"/>
            <a:ext cx="191884" cy="271238"/>
          </a:xfrm>
          <a:custGeom>
            <a:avLst/>
            <a:gdLst/>
            <a:ahLst/>
            <a:cxnLst/>
            <a:rect l="l" t="t" r="r" b="b"/>
            <a:pathLst>
              <a:path w="191884" h="271238">
                <a:moveTo>
                  <a:pt x="51306" y="23384"/>
                </a:moveTo>
                <a:lnTo>
                  <a:pt x="41478" y="31248"/>
                </a:lnTo>
                <a:lnTo>
                  <a:pt x="32689" y="40679"/>
                </a:lnTo>
                <a:lnTo>
                  <a:pt x="25056" y="51528"/>
                </a:lnTo>
                <a:lnTo>
                  <a:pt x="18696" y="63644"/>
                </a:lnTo>
                <a:lnTo>
                  <a:pt x="13727" y="76878"/>
                </a:lnTo>
                <a:lnTo>
                  <a:pt x="10267" y="91080"/>
                </a:lnTo>
                <a:lnTo>
                  <a:pt x="8434" y="106102"/>
                </a:lnTo>
                <a:lnTo>
                  <a:pt x="8427" y="124801"/>
                </a:lnTo>
                <a:lnTo>
                  <a:pt x="7185" y="137747"/>
                </a:lnTo>
                <a:lnTo>
                  <a:pt x="4353" y="149132"/>
                </a:lnTo>
                <a:lnTo>
                  <a:pt x="1453" y="159995"/>
                </a:lnTo>
                <a:lnTo>
                  <a:pt x="6" y="171376"/>
                </a:lnTo>
                <a:lnTo>
                  <a:pt x="1536" y="184315"/>
                </a:lnTo>
                <a:lnTo>
                  <a:pt x="2395" y="191305"/>
                </a:lnTo>
                <a:lnTo>
                  <a:pt x="2602" y="203803"/>
                </a:lnTo>
                <a:lnTo>
                  <a:pt x="2201" y="219120"/>
                </a:lnTo>
                <a:lnTo>
                  <a:pt x="1466" y="235368"/>
                </a:lnTo>
                <a:lnTo>
                  <a:pt x="671" y="250656"/>
                </a:lnTo>
                <a:lnTo>
                  <a:pt x="91" y="263097"/>
                </a:lnTo>
                <a:lnTo>
                  <a:pt x="0" y="270802"/>
                </a:lnTo>
                <a:lnTo>
                  <a:pt x="2887" y="270871"/>
                </a:lnTo>
                <a:lnTo>
                  <a:pt x="16737" y="271132"/>
                </a:lnTo>
                <a:lnTo>
                  <a:pt x="34018" y="271238"/>
                </a:lnTo>
                <a:lnTo>
                  <a:pt x="45656" y="270802"/>
                </a:lnTo>
                <a:lnTo>
                  <a:pt x="50189" y="269885"/>
                </a:lnTo>
                <a:lnTo>
                  <a:pt x="62153" y="265490"/>
                </a:lnTo>
                <a:lnTo>
                  <a:pt x="73865" y="260425"/>
                </a:lnTo>
                <a:lnTo>
                  <a:pt x="86144" y="257301"/>
                </a:lnTo>
                <a:lnTo>
                  <a:pt x="89239" y="257094"/>
                </a:lnTo>
                <a:lnTo>
                  <a:pt x="101218" y="256702"/>
                </a:lnTo>
                <a:lnTo>
                  <a:pt x="117108" y="256178"/>
                </a:lnTo>
                <a:lnTo>
                  <a:pt x="133544" y="255197"/>
                </a:lnTo>
                <a:lnTo>
                  <a:pt x="147162" y="253432"/>
                </a:lnTo>
                <a:lnTo>
                  <a:pt x="154597" y="250558"/>
                </a:lnTo>
                <a:lnTo>
                  <a:pt x="155463" y="248832"/>
                </a:lnTo>
                <a:lnTo>
                  <a:pt x="154324" y="237316"/>
                </a:lnTo>
                <a:lnTo>
                  <a:pt x="149684" y="223037"/>
                </a:lnTo>
                <a:lnTo>
                  <a:pt x="145808" y="213182"/>
                </a:lnTo>
                <a:lnTo>
                  <a:pt x="155587" y="209123"/>
                </a:lnTo>
                <a:lnTo>
                  <a:pt x="168704" y="204381"/>
                </a:lnTo>
                <a:lnTo>
                  <a:pt x="180524" y="198450"/>
                </a:lnTo>
                <a:lnTo>
                  <a:pt x="188949" y="189485"/>
                </a:lnTo>
                <a:lnTo>
                  <a:pt x="191884" y="175640"/>
                </a:lnTo>
                <a:lnTo>
                  <a:pt x="191832" y="174349"/>
                </a:lnTo>
                <a:lnTo>
                  <a:pt x="190015" y="161595"/>
                </a:lnTo>
                <a:lnTo>
                  <a:pt x="186434" y="149337"/>
                </a:lnTo>
                <a:lnTo>
                  <a:pt x="181926" y="137377"/>
                </a:lnTo>
                <a:lnTo>
                  <a:pt x="177325" y="125518"/>
                </a:lnTo>
                <a:lnTo>
                  <a:pt x="173469" y="113563"/>
                </a:lnTo>
                <a:lnTo>
                  <a:pt x="172497" y="109321"/>
                </a:lnTo>
                <a:lnTo>
                  <a:pt x="170999" y="97387"/>
                </a:lnTo>
                <a:lnTo>
                  <a:pt x="170513" y="84955"/>
                </a:lnTo>
                <a:lnTo>
                  <a:pt x="170254" y="72359"/>
                </a:lnTo>
                <a:lnTo>
                  <a:pt x="169442" y="59932"/>
                </a:lnTo>
                <a:lnTo>
                  <a:pt x="167295" y="48007"/>
                </a:lnTo>
                <a:lnTo>
                  <a:pt x="163029" y="36918"/>
                </a:lnTo>
                <a:lnTo>
                  <a:pt x="155255" y="28523"/>
                </a:lnTo>
                <a:lnTo>
                  <a:pt x="143474" y="22819"/>
                </a:lnTo>
                <a:lnTo>
                  <a:pt x="130822" y="18491"/>
                </a:lnTo>
                <a:lnTo>
                  <a:pt x="117295" y="16058"/>
                </a:lnTo>
                <a:lnTo>
                  <a:pt x="103860" y="14922"/>
                </a:lnTo>
                <a:lnTo>
                  <a:pt x="102133" y="14719"/>
                </a:lnTo>
                <a:lnTo>
                  <a:pt x="97345" y="1142"/>
                </a:lnTo>
                <a:lnTo>
                  <a:pt x="95719" y="863"/>
                </a:lnTo>
                <a:lnTo>
                  <a:pt x="90830" y="0"/>
                </a:lnTo>
                <a:lnTo>
                  <a:pt x="89573" y="11988"/>
                </a:lnTo>
                <a:lnTo>
                  <a:pt x="86423" y="9499"/>
                </a:lnTo>
                <a:lnTo>
                  <a:pt x="83540" y="10947"/>
                </a:lnTo>
                <a:lnTo>
                  <a:pt x="73608" y="12954"/>
                </a:lnTo>
                <a:lnTo>
                  <a:pt x="62055" y="17236"/>
                </a:lnTo>
                <a:lnTo>
                  <a:pt x="51306" y="233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4113236" y="1122956"/>
            <a:ext cx="191884" cy="271238"/>
          </a:xfrm>
          <a:custGeom>
            <a:avLst/>
            <a:gdLst/>
            <a:ahLst/>
            <a:cxnLst/>
            <a:rect l="l" t="t" r="r" b="b"/>
            <a:pathLst>
              <a:path w="191884" h="271238">
                <a:moveTo>
                  <a:pt x="86423" y="9499"/>
                </a:moveTo>
                <a:lnTo>
                  <a:pt x="89573" y="11988"/>
                </a:lnTo>
                <a:lnTo>
                  <a:pt x="90830" y="0"/>
                </a:lnTo>
                <a:lnTo>
                  <a:pt x="95719" y="863"/>
                </a:lnTo>
                <a:lnTo>
                  <a:pt x="97345" y="1142"/>
                </a:lnTo>
                <a:lnTo>
                  <a:pt x="102133" y="14719"/>
                </a:lnTo>
                <a:lnTo>
                  <a:pt x="103860" y="14922"/>
                </a:lnTo>
                <a:lnTo>
                  <a:pt x="117295" y="16058"/>
                </a:lnTo>
                <a:lnTo>
                  <a:pt x="129372" y="18019"/>
                </a:lnTo>
                <a:lnTo>
                  <a:pt x="143474" y="22819"/>
                </a:lnTo>
                <a:lnTo>
                  <a:pt x="155255" y="28523"/>
                </a:lnTo>
                <a:lnTo>
                  <a:pt x="163029" y="36918"/>
                </a:lnTo>
                <a:lnTo>
                  <a:pt x="167295" y="48007"/>
                </a:lnTo>
                <a:lnTo>
                  <a:pt x="169442" y="59932"/>
                </a:lnTo>
                <a:lnTo>
                  <a:pt x="170254" y="72359"/>
                </a:lnTo>
                <a:lnTo>
                  <a:pt x="170513" y="84955"/>
                </a:lnTo>
                <a:lnTo>
                  <a:pt x="170999" y="97387"/>
                </a:lnTo>
                <a:lnTo>
                  <a:pt x="172497" y="109321"/>
                </a:lnTo>
                <a:lnTo>
                  <a:pt x="173469" y="113563"/>
                </a:lnTo>
                <a:lnTo>
                  <a:pt x="177325" y="125518"/>
                </a:lnTo>
                <a:lnTo>
                  <a:pt x="181926" y="137377"/>
                </a:lnTo>
                <a:lnTo>
                  <a:pt x="186434" y="149337"/>
                </a:lnTo>
                <a:lnTo>
                  <a:pt x="190015" y="161595"/>
                </a:lnTo>
                <a:lnTo>
                  <a:pt x="191832" y="174349"/>
                </a:lnTo>
                <a:lnTo>
                  <a:pt x="191884" y="175640"/>
                </a:lnTo>
                <a:lnTo>
                  <a:pt x="188949" y="189485"/>
                </a:lnTo>
                <a:lnTo>
                  <a:pt x="180524" y="198450"/>
                </a:lnTo>
                <a:lnTo>
                  <a:pt x="168704" y="204381"/>
                </a:lnTo>
                <a:lnTo>
                  <a:pt x="155587" y="209123"/>
                </a:lnTo>
                <a:lnTo>
                  <a:pt x="145808" y="213182"/>
                </a:lnTo>
                <a:lnTo>
                  <a:pt x="149684" y="223037"/>
                </a:lnTo>
                <a:lnTo>
                  <a:pt x="154324" y="237316"/>
                </a:lnTo>
                <a:lnTo>
                  <a:pt x="155463" y="248832"/>
                </a:lnTo>
                <a:lnTo>
                  <a:pt x="154597" y="250558"/>
                </a:lnTo>
                <a:lnTo>
                  <a:pt x="147162" y="253432"/>
                </a:lnTo>
                <a:lnTo>
                  <a:pt x="133544" y="255197"/>
                </a:lnTo>
                <a:lnTo>
                  <a:pt x="117108" y="256178"/>
                </a:lnTo>
                <a:lnTo>
                  <a:pt x="101218" y="256702"/>
                </a:lnTo>
                <a:lnTo>
                  <a:pt x="89239" y="257094"/>
                </a:lnTo>
                <a:lnTo>
                  <a:pt x="86144" y="257301"/>
                </a:lnTo>
                <a:lnTo>
                  <a:pt x="73865" y="260425"/>
                </a:lnTo>
                <a:lnTo>
                  <a:pt x="62153" y="265490"/>
                </a:lnTo>
                <a:lnTo>
                  <a:pt x="50189" y="269885"/>
                </a:lnTo>
                <a:lnTo>
                  <a:pt x="45656" y="270802"/>
                </a:lnTo>
                <a:lnTo>
                  <a:pt x="34018" y="271238"/>
                </a:lnTo>
                <a:lnTo>
                  <a:pt x="16737" y="271132"/>
                </a:lnTo>
                <a:lnTo>
                  <a:pt x="2887" y="270871"/>
                </a:lnTo>
                <a:lnTo>
                  <a:pt x="0" y="270802"/>
                </a:lnTo>
                <a:lnTo>
                  <a:pt x="91" y="263097"/>
                </a:lnTo>
                <a:lnTo>
                  <a:pt x="671" y="250656"/>
                </a:lnTo>
                <a:lnTo>
                  <a:pt x="1466" y="235368"/>
                </a:lnTo>
                <a:lnTo>
                  <a:pt x="2201" y="219120"/>
                </a:lnTo>
                <a:lnTo>
                  <a:pt x="2602" y="203803"/>
                </a:lnTo>
                <a:lnTo>
                  <a:pt x="2395" y="191305"/>
                </a:lnTo>
                <a:lnTo>
                  <a:pt x="1536" y="184315"/>
                </a:lnTo>
                <a:lnTo>
                  <a:pt x="6" y="171376"/>
                </a:lnTo>
                <a:lnTo>
                  <a:pt x="1453" y="159995"/>
                </a:lnTo>
                <a:lnTo>
                  <a:pt x="4353" y="149132"/>
                </a:lnTo>
                <a:lnTo>
                  <a:pt x="7185" y="137747"/>
                </a:lnTo>
                <a:lnTo>
                  <a:pt x="8427" y="124801"/>
                </a:lnTo>
                <a:lnTo>
                  <a:pt x="8343" y="121792"/>
                </a:lnTo>
                <a:lnTo>
                  <a:pt x="8434" y="106102"/>
                </a:lnTo>
                <a:lnTo>
                  <a:pt x="10267" y="91080"/>
                </a:lnTo>
                <a:lnTo>
                  <a:pt x="13727" y="76878"/>
                </a:lnTo>
                <a:lnTo>
                  <a:pt x="18696" y="63644"/>
                </a:lnTo>
                <a:lnTo>
                  <a:pt x="25056" y="51528"/>
                </a:lnTo>
                <a:lnTo>
                  <a:pt x="32689" y="40679"/>
                </a:lnTo>
                <a:lnTo>
                  <a:pt x="41478" y="31248"/>
                </a:lnTo>
                <a:lnTo>
                  <a:pt x="51306" y="23384"/>
                </a:lnTo>
                <a:lnTo>
                  <a:pt x="62055" y="17236"/>
                </a:lnTo>
                <a:lnTo>
                  <a:pt x="73608" y="12954"/>
                </a:lnTo>
                <a:lnTo>
                  <a:pt x="83540" y="10947"/>
                </a:lnTo>
                <a:lnTo>
                  <a:pt x="86423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4145358" y="1136810"/>
            <a:ext cx="60077" cy="257390"/>
          </a:xfrm>
          <a:custGeom>
            <a:avLst/>
            <a:gdLst/>
            <a:ahLst/>
            <a:cxnLst/>
            <a:rect l="l" t="t" r="r" b="b"/>
            <a:pathLst>
              <a:path w="60077" h="257390">
                <a:moveTo>
                  <a:pt x="242" y="206387"/>
                </a:moveTo>
                <a:lnTo>
                  <a:pt x="0" y="220254"/>
                </a:lnTo>
                <a:lnTo>
                  <a:pt x="43" y="234061"/>
                </a:lnTo>
                <a:lnTo>
                  <a:pt x="476" y="246919"/>
                </a:lnTo>
                <a:lnTo>
                  <a:pt x="1340" y="257390"/>
                </a:lnTo>
                <a:lnTo>
                  <a:pt x="60077" y="0"/>
                </a:lnTo>
                <a:lnTo>
                  <a:pt x="54446" y="10842"/>
                </a:lnTo>
                <a:lnTo>
                  <a:pt x="44081" y="19483"/>
                </a:lnTo>
                <a:lnTo>
                  <a:pt x="33684" y="27690"/>
                </a:lnTo>
                <a:lnTo>
                  <a:pt x="23695" y="39558"/>
                </a:lnTo>
                <a:lnTo>
                  <a:pt x="16452" y="50298"/>
                </a:lnTo>
                <a:lnTo>
                  <a:pt x="14167" y="54864"/>
                </a:lnTo>
                <a:lnTo>
                  <a:pt x="10474" y="66526"/>
                </a:lnTo>
                <a:lnTo>
                  <a:pt x="8553" y="78940"/>
                </a:lnTo>
                <a:lnTo>
                  <a:pt x="7605" y="91710"/>
                </a:lnTo>
                <a:lnTo>
                  <a:pt x="6829" y="104440"/>
                </a:lnTo>
                <a:lnTo>
                  <a:pt x="5425" y="116734"/>
                </a:lnTo>
                <a:lnTo>
                  <a:pt x="3464" y="130485"/>
                </a:lnTo>
                <a:lnTo>
                  <a:pt x="2477" y="143183"/>
                </a:lnTo>
                <a:lnTo>
                  <a:pt x="1964" y="155945"/>
                </a:lnTo>
                <a:lnTo>
                  <a:pt x="1634" y="168664"/>
                </a:lnTo>
                <a:lnTo>
                  <a:pt x="1200" y="181235"/>
                </a:lnTo>
                <a:lnTo>
                  <a:pt x="1162" y="182029"/>
                </a:lnTo>
                <a:lnTo>
                  <a:pt x="664" y="193349"/>
                </a:lnTo>
                <a:lnTo>
                  <a:pt x="242" y="2063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4145358" y="1136810"/>
            <a:ext cx="60077" cy="257390"/>
          </a:xfrm>
          <a:custGeom>
            <a:avLst/>
            <a:gdLst/>
            <a:ahLst/>
            <a:cxnLst/>
            <a:rect l="l" t="t" r="r" b="b"/>
            <a:pathLst>
              <a:path w="60077" h="257390">
                <a:moveTo>
                  <a:pt x="60077" y="0"/>
                </a:moveTo>
                <a:lnTo>
                  <a:pt x="54446" y="10842"/>
                </a:lnTo>
                <a:lnTo>
                  <a:pt x="44081" y="19483"/>
                </a:lnTo>
                <a:lnTo>
                  <a:pt x="33684" y="27690"/>
                </a:lnTo>
                <a:lnTo>
                  <a:pt x="31769" y="29718"/>
                </a:lnTo>
                <a:lnTo>
                  <a:pt x="23695" y="39558"/>
                </a:lnTo>
                <a:lnTo>
                  <a:pt x="16452" y="50298"/>
                </a:lnTo>
                <a:lnTo>
                  <a:pt x="14167" y="54864"/>
                </a:lnTo>
                <a:lnTo>
                  <a:pt x="10474" y="66526"/>
                </a:lnTo>
                <a:lnTo>
                  <a:pt x="8553" y="78940"/>
                </a:lnTo>
                <a:lnTo>
                  <a:pt x="7605" y="91710"/>
                </a:lnTo>
                <a:lnTo>
                  <a:pt x="6829" y="104440"/>
                </a:lnTo>
                <a:lnTo>
                  <a:pt x="5425" y="116734"/>
                </a:lnTo>
                <a:lnTo>
                  <a:pt x="3464" y="130485"/>
                </a:lnTo>
                <a:lnTo>
                  <a:pt x="2477" y="143183"/>
                </a:lnTo>
                <a:lnTo>
                  <a:pt x="1964" y="155945"/>
                </a:lnTo>
                <a:lnTo>
                  <a:pt x="1634" y="168664"/>
                </a:lnTo>
                <a:lnTo>
                  <a:pt x="1200" y="181235"/>
                </a:lnTo>
                <a:lnTo>
                  <a:pt x="1162" y="182029"/>
                </a:lnTo>
                <a:lnTo>
                  <a:pt x="664" y="193349"/>
                </a:lnTo>
                <a:lnTo>
                  <a:pt x="242" y="206387"/>
                </a:lnTo>
                <a:lnTo>
                  <a:pt x="0" y="220254"/>
                </a:lnTo>
                <a:lnTo>
                  <a:pt x="43" y="234061"/>
                </a:lnTo>
                <a:lnTo>
                  <a:pt x="476" y="246919"/>
                </a:lnTo>
                <a:lnTo>
                  <a:pt x="1340" y="2573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4121044" y="1090534"/>
            <a:ext cx="84391" cy="70011"/>
          </a:xfrm>
          <a:custGeom>
            <a:avLst/>
            <a:gdLst/>
            <a:ahLst/>
            <a:cxnLst/>
            <a:rect l="l" t="t" r="r" b="b"/>
            <a:pathLst>
              <a:path w="84391" h="70011">
                <a:moveTo>
                  <a:pt x="9080" y="37499"/>
                </a:moveTo>
                <a:lnTo>
                  <a:pt x="6273" y="44154"/>
                </a:lnTo>
                <a:lnTo>
                  <a:pt x="6299" y="50097"/>
                </a:lnTo>
                <a:lnTo>
                  <a:pt x="13182" y="44154"/>
                </a:lnTo>
                <a:lnTo>
                  <a:pt x="17868" y="52688"/>
                </a:lnTo>
                <a:lnTo>
                  <a:pt x="22263" y="57832"/>
                </a:lnTo>
                <a:lnTo>
                  <a:pt x="29476" y="66277"/>
                </a:lnTo>
                <a:lnTo>
                  <a:pt x="29527" y="70011"/>
                </a:lnTo>
                <a:lnTo>
                  <a:pt x="41059" y="69706"/>
                </a:lnTo>
                <a:lnTo>
                  <a:pt x="49699" y="68252"/>
                </a:lnTo>
                <a:lnTo>
                  <a:pt x="62235" y="62883"/>
                </a:lnTo>
                <a:lnTo>
                  <a:pt x="73744" y="54421"/>
                </a:lnTo>
                <a:lnTo>
                  <a:pt x="81904" y="43767"/>
                </a:lnTo>
                <a:lnTo>
                  <a:pt x="84391" y="31822"/>
                </a:lnTo>
                <a:lnTo>
                  <a:pt x="81508" y="30374"/>
                </a:lnTo>
                <a:lnTo>
                  <a:pt x="80659" y="25337"/>
                </a:lnTo>
                <a:lnTo>
                  <a:pt x="74880" y="12675"/>
                </a:lnTo>
                <a:lnTo>
                  <a:pt x="65315" y="4793"/>
                </a:lnTo>
                <a:lnTo>
                  <a:pt x="53083" y="848"/>
                </a:lnTo>
                <a:lnTo>
                  <a:pt x="39299" y="0"/>
                </a:lnTo>
                <a:lnTo>
                  <a:pt x="25082" y="1405"/>
                </a:lnTo>
                <a:lnTo>
                  <a:pt x="21771" y="2056"/>
                </a:lnTo>
                <a:lnTo>
                  <a:pt x="8475" y="7086"/>
                </a:lnTo>
                <a:lnTo>
                  <a:pt x="571" y="17344"/>
                </a:lnTo>
                <a:lnTo>
                  <a:pt x="0" y="23034"/>
                </a:lnTo>
                <a:lnTo>
                  <a:pt x="6477" y="25447"/>
                </a:lnTo>
                <a:lnTo>
                  <a:pt x="7848" y="31822"/>
                </a:lnTo>
                <a:lnTo>
                  <a:pt x="9080" y="374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4121044" y="1090534"/>
            <a:ext cx="84391" cy="70011"/>
          </a:xfrm>
          <a:custGeom>
            <a:avLst/>
            <a:gdLst/>
            <a:ahLst/>
            <a:cxnLst/>
            <a:rect l="l" t="t" r="r" b="b"/>
            <a:pathLst>
              <a:path w="84391" h="70011">
                <a:moveTo>
                  <a:pt x="84391" y="31822"/>
                </a:moveTo>
                <a:lnTo>
                  <a:pt x="81904" y="43767"/>
                </a:lnTo>
                <a:lnTo>
                  <a:pt x="73744" y="54421"/>
                </a:lnTo>
                <a:lnTo>
                  <a:pt x="62235" y="62883"/>
                </a:lnTo>
                <a:lnTo>
                  <a:pt x="49699" y="68252"/>
                </a:lnTo>
                <a:lnTo>
                  <a:pt x="41059" y="69706"/>
                </a:lnTo>
                <a:lnTo>
                  <a:pt x="29527" y="70011"/>
                </a:lnTo>
                <a:lnTo>
                  <a:pt x="29476" y="66277"/>
                </a:lnTo>
                <a:lnTo>
                  <a:pt x="22263" y="57832"/>
                </a:lnTo>
                <a:lnTo>
                  <a:pt x="17868" y="52688"/>
                </a:lnTo>
                <a:lnTo>
                  <a:pt x="13182" y="44154"/>
                </a:lnTo>
                <a:lnTo>
                  <a:pt x="6299" y="50097"/>
                </a:lnTo>
                <a:lnTo>
                  <a:pt x="6273" y="44154"/>
                </a:lnTo>
                <a:lnTo>
                  <a:pt x="9080" y="37499"/>
                </a:lnTo>
                <a:lnTo>
                  <a:pt x="7848" y="31822"/>
                </a:lnTo>
                <a:lnTo>
                  <a:pt x="6477" y="25447"/>
                </a:lnTo>
                <a:lnTo>
                  <a:pt x="0" y="23034"/>
                </a:lnTo>
                <a:lnTo>
                  <a:pt x="571" y="17344"/>
                </a:lnTo>
                <a:lnTo>
                  <a:pt x="8475" y="7086"/>
                </a:lnTo>
                <a:lnTo>
                  <a:pt x="21771" y="2056"/>
                </a:lnTo>
                <a:lnTo>
                  <a:pt x="25082" y="1405"/>
                </a:lnTo>
                <a:lnTo>
                  <a:pt x="39299" y="0"/>
                </a:lnTo>
                <a:lnTo>
                  <a:pt x="53083" y="848"/>
                </a:lnTo>
                <a:lnTo>
                  <a:pt x="65315" y="4793"/>
                </a:lnTo>
                <a:lnTo>
                  <a:pt x="74880" y="12675"/>
                </a:lnTo>
                <a:lnTo>
                  <a:pt x="80659" y="25337"/>
                </a:lnTo>
                <a:lnTo>
                  <a:pt x="81508" y="30374"/>
                </a:lnTo>
                <a:lnTo>
                  <a:pt x="84391" y="318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143314" y="1112242"/>
            <a:ext cx="11557" cy="2895"/>
          </a:xfrm>
          <a:custGeom>
            <a:avLst/>
            <a:gdLst/>
            <a:ahLst/>
            <a:cxnLst/>
            <a:rect l="l" t="t" r="r" b="b"/>
            <a:pathLst>
              <a:path w="11556" h="2895">
                <a:moveTo>
                  <a:pt x="0" y="2895"/>
                </a:moveTo>
                <a:lnTo>
                  <a:pt x="3505" y="2171"/>
                </a:lnTo>
                <a:lnTo>
                  <a:pt x="8953" y="800"/>
                </a:lnTo>
                <a:lnTo>
                  <a:pt x="11557" y="0"/>
                </a:lnTo>
                <a:lnTo>
                  <a:pt x="0" y="289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4143314" y="1112242"/>
            <a:ext cx="11557" cy="2895"/>
          </a:xfrm>
          <a:custGeom>
            <a:avLst/>
            <a:gdLst/>
            <a:ahLst/>
            <a:cxnLst/>
            <a:rect l="l" t="t" r="r" b="b"/>
            <a:pathLst>
              <a:path w="11556" h="2895">
                <a:moveTo>
                  <a:pt x="0" y="2895"/>
                </a:moveTo>
                <a:lnTo>
                  <a:pt x="3505" y="2171"/>
                </a:lnTo>
                <a:lnTo>
                  <a:pt x="8953" y="800"/>
                </a:lnTo>
                <a:lnTo>
                  <a:pt x="115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4110079" y="1039322"/>
            <a:ext cx="102159" cy="75596"/>
          </a:xfrm>
          <a:custGeom>
            <a:avLst/>
            <a:gdLst/>
            <a:ahLst/>
            <a:cxnLst/>
            <a:rect l="l" t="t" r="r" b="b"/>
            <a:pathLst>
              <a:path w="102159" h="75596">
                <a:moveTo>
                  <a:pt x="11867" y="9368"/>
                </a:moveTo>
                <a:lnTo>
                  <a:pt x="5566" y="20462"/>
                </a:lnTo>
                <a:lnTo>
                  <a:pt x="512" y="32788"/>
                </a:lnTo>
                <a:lnTo>
                  <a:pt x="0" y="33915"/>
                </a:lnTo>
                <a:lnTo>
                  <a:pt x="1447" y="49802"/>
                </a:lnTo>
                <a:lnTo>
                  <a:pt x="168" y="60065"/>
                </a:lnTo>
                <a:lnTo>
                  <a:pt x="8891" y="67529"/>
                </a:lnTo>
                <a:lnTo>
                  <a:pt x="11531" y="68548"/>
                </a:lnTo>
                <a:lnTo>
                  <a:pt x="18707" y="67900"/>
                </a:lnTo>
                <a:lnTo>
                  <a:pt x="18630" y="65042"/>
                </a:lnTo>
                <a:lnTo>
                  <a:pt x="22225" y="64496"/>
                </a:lnTo>
                <a:lnTo>
                  <a:pt x="29870" y="63353"/>
                </a:lnTo>
                <a:lnTo>
                  <a:pt x="34061" y="62528"/>
                </a:lnTo>
                <a:lnTo>
                  <a:pt x="43345" y="61042"/>
                </a:lnTo>
                <a:lnTo>
                  <a:pt x="55129" y="56953"/>
                </a:lnTo>
                <a:lnTo>
                  <a:pt x="65837" y="53040"/>
                </a:lnTo>
                <a:lnTo>
                  <a:pt x="74536" y="54539"/>
                </a:lnTo>
                <a:lnTo>
                  <a:pt x="82796" y="63400"/>
                </a:lnTo>
                <a:lnTo>
                  <a:pt x="90131" y="72977"/>
                </a:lnTo>
                <a:lnTo>
                  <a:pt x="100596" y="75596"/>
                </a:lnTo>
                <a:lnTo>
                  <a:pt x="102159" y="62789"/>
                </a:lnTo>
                <a:lnTo>
                  <a:pt x="101066" y="50554"/>
                </a:lnTo>
                <a:lnTo>
                  <a:pt x="98952" y="38465"/>
                </a:lnTo>
                <a:lnTo>
                  <a:pt x="98869" y="37979"/>
                </a:lnTo>
                <a:lnTo>
                  <a:pt x="94271" y="26680"/>
                </a:lnTo>
                <a:lnTo>
                  <a:pt x="84660" y="17330"/>
                </a:lnTo>
                <a:lnTo>
                  <a:pt x="83769" y="16478"/>
                </a:lnTo>
                <a:lnTo>
                  <a:pt x="79527" y="12375"/>
                </a:lnTo>
                <a:lnTo>
                  <a:pt x="71602" y="9493"/>
                </a:lnTo>
                <a:lnTo>
                  <a:pt x="66535" y="7511"/>
                </a:lnTo>
                <a:lnTo>
                  <a:pt x="55404" y="3607"/>
                </a:lnTo>
                <a:lnTo>
                  <a:pt x="42829" y="613"/>
                </a:lnTo>
                <a:lnTo>
                  <a:pt x="30282" y="0"/>
                </a:lnTo>
                <a:lnTo>
                  <a:pt x="22479" y="1707"/>
                </a:lnTo>
                <a:lnTo>
                  <a:pt x="11867" y="93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110079" y="1039322"/>
            <a:ext cx="102159" cy="75596"/>
          </a:xfrm>
          <a:custGeom>
            <a:avLst/>
            <a:gdLst/>
            <a:ahLst/>
            <a:cxnLst/>
            <a:rect l="l" t="t" r="r" b="b"/>
            <a:pathLst>
              <a:path w="102159" h="75596">
                <a:moveTo>
                  <a:pt x="1447" y="49802"/>
                </a:moveTo>
                <a:lnTo>
                  <a:pt x="168" y="60065"/>
                </a:lnTo>
                <a:lnTo>
                  <a:pt x="8891" y="67529"/>
                </a:lnTo>
                <a:lnTo>
                  <a:pt x="11531" y="68548"/>
                </a:lnTo>
                <a:lnTo>
                  <a:pt x="18707" y="67900"/>
                </a:lnTo>
                <a:lnTo>
                  <a:pt x="18630" y="65042"/>
                </a:lnTo>
                <a:lnTo>
                  <a:pt x="22225" y="64496"/>
                </a:lnTo>
                <a:lnTo>
                  <a:pt x="29870" y="63353"/>
                </a:lnTo>
                <a:lnTo>
                  <a:pt x="34061" y="62528"/>
                </a:lnTo>
                <a:lnTo>
                  <a:pt x="43345" y="61042"/>
                </a:lnTo>
                <a:lnTo>
                  <a:pt x="55129" y="56953"/>
                </a:lnTo>
                <a:lnTo>
                  <a:pt x="65837" y="53040"/>
                </a:lnTo>
                <a:lnTo>
                  <a:pt x="74536" y="54539"/>
                </a:lnTo>
                <a:lnTo>
                  <a:pt x="82796" y="63400"/>
                </a:lnTo>
                <a:lnTo>
                  <a:pt x="90131" y="72977"/>
                </a:lnTo>
                <a:lnTo>
                  <a:pt x="100596" y="75596"/>
                </a:lnTo>
                <a:lnTo>
                  <a:pt x="102159" y="62789"/>
                </a:lnTo>
                <a:lnTo>
                  <a:pt x="101066" y="50554"/>
                </a:lnTo>
                <a:lnTo>
                  <a:pt x="98952" y="38465"/>
                </a:lnTo>
                <a:lnTo>
                  <a:pt x="98869" y="37979"/>
                </a:lnTo>
                <a:lnTo>
                  <a:pt x="94271" y="26680"/>
                </a:lnTo>
                <a:lnTo>
                  <a:pt x="84660" y="17330"/>
                </a:lnTo>
                <a:lnTo>
                  <a:pt x="83769" y="16478"/>
                </a:lnTo>
                <a:lnTo>
                  <a:pt x="79527" y="12375"/>
                </a:lnTo>
                <a:lnTo>
                  <a:pt x="71602" y="9493"/>
                </a:lnTo>
                <a:lnTo>
                  <a:pt x="66535" y="7511"/>
                </a:lnTo>
                <a:lnTo>
                  <a:pt x="55404" y="3607"/>
                </a:lnTo>
                <a:lnTo>
                  <a:pt x="42829" y="613"/>
                </a:lnTo>
                <a:lnTo>
                  <a:pt x="30282" y="0"/>
                </a:lnTo>
                <a:lnTo>
                  <a:pt x="22479" y="1707"/>
                </a:lnTo>
                <a:lnTo>
                  <a:pt x="11867" y="9368"/>
                </a:lnTo>
                <a:lnTo>
                  <a:pt x="5566" y="20462"/>
                </a:lnTo>
                <a:lnTo>
                  <a:pt x="512" y="32788"/>
                </a:lnTo>
                <a:lnTo>
                  <a:pt x="0" y="33915"/>
                </a:lnTo>
                <a:lnTo>
                  <a:pt x="1447" y="498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4089613" y="1006503"/>
            <a:ext cx="124399" cy="97582"/>
          </a:xfrm>
          <a:custGeom>
            <a:avLst/>
            <a:gdLst/>
            <a:ahLst/>
            <a:cxnLst/>
            <a:rect l="l" t="t" r="r" b="b"/>
            <a:pathLst>
              <a:path w="124399" h="97582">
                <a:moveTo>
                  <a:pt x="14958" y="97582"/>
                </a:moveTo>
                <a:lnTo>
                  <a:pt x="25922" y="94861"/>
                </a:lnTo>
                <a:lnTo>
                  <a:pt x="38108" y="90134"/>
                </a:lnTo>
                <a:lnTo>
                  <a:pt x="50690" y="84499"/>
                </a:lnTo>
                <a:lnTo>
                  <a:pt x="62845" y="79056"/>
                </a:lnTo>
                <a:lnTo>
                  <a:pt x="66954" y="77356"/>
                </a:lnTo>
                <a:lnTo>
                  <a:pt x="77713" y="73664"/>
                </a:lnTo>
                <a:lnTo>
                  <a:pt x="91108" y="69289"/>
                </a:lnTo>
                <a:lnTo>
                  <a:pt x="104806" y="63932"/>
                </a:lnTo>
                <a:lnTo>
                  <a:pt x="116471" y="57295"/>
                </a:lnTo>
                <a:lnTo>
                  <a:pt x="123736" y="49150"/>
                </a:lnTo>
                <a:lnTo>
                  <a:pt x="124399" y="39994"/>
                </a:lnTo>
                <a:lnTo>
                  <a:pt x="119486" y="29984"/>
                </a:lnTo>
                <a:lnTo>
                  <a:pt x="110788" y="20099"/>
                </a:lnTo>
                <a:lnTo>
                  <a:pt x="100098" y="11317"/>
                </a:lnTo>
                <a:lnTo>
                  <a:pt x="89208" y="4619"/>
                </a:lnTo>
                <a:lnTo>
                  <a:pt x="79913" y="984"/>
                </a:lnTo>
                <a:lnTo>
                  <a:pt x="65989" y="0"/>
                </a:lnTo>
                <a:lnTo>
                  <a:pt x="55014" y="1576"/>
                </a:lnTo>
                <a:lnTo>
                  <a:pt x="44397" y="5658"/>
                </a:lnTo>
                <a:lnTo>
                  <a:pt x="33051" y="12461"/>
                </a:lnTo>
                <a:lnTo>
                  <a:pt x="22974" y="19813"/>
                </a:lnTo>
                <a:lnTo>
                  <a:pt x="17780" y="23966"/>
                </a:lnTo>
                <a:lnTo>
                  <a:pt x="11938" y="32395"/>
                </a:lnTo>
                <a:lnTo>
                  <a:pt x="9319" y="43007"/>
                </a:lnTo>
                <a:lnTo>
                  <a:pt x="8593" y="54806"/>
                </a:lnTo>
                <a:lnTo>
                  <a:pt x="8431" y="66792"/>
                </a:lnTo>
                <a:lnTo>
                  <a:pt x="7503" y="77969"/>
                </a:lnTo>
                <a:lnTo>
                  <a:pt x="4480" y="87338"/>
                </a:lnTo>
                <a:lnTo>
                  <a:pt x="0" y="92609"/>
                </a:lnTo>
                <a:lnTo>
                  <a:pt x="6042" y="97198"/>
                </a:lnTo>
                <a:lnTo>
                  <a:pt x="14958" y="97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4089613" y="1006503"/>
            <a:ext cx="124399" cy="97582"/>
          </a:xfrm>
          <a:custGeom>
            <a:avLst/>
            <a:gdLst/>
            <a:ahLst/>
            <a:cxnLst/>
            <a:rect l="l" t="t" r="r" b="b"/>
            <a:pathLst>
              <a:path w="124399" h="97582">
                <a:moveTo>
                  <a:pt x="17780" y="23966"/>
                </a:moveTo>
                <a:lnTo>
                  <a:pt x="11938" y="32395"/>
                </a:lnTo>
                <a:lnTo>
                  <a:pt x="9319" y="43007"/>
                </a:lnTo>
                <a:lnTo>
                  <a:pt x="8593" y="54806"/>
                </a:lnTo>
                <a:lnTo>
                  <a:pt x="8431" y="66792"/>
                </a:lnTo>
                <a:lnTo>
                  <a:pt x="7503" y="77969"/>
                </a:lnTo>
                <a:lnTo>
                  <a:pt x="4480" y="87338"/>
                </a:lnTo>
                <a:lnTo>
                  <a:pt x="0" y="92609"/>
                </a:lnTo>
                <a:lnTo>
                  <a:pt x="6042" y="97198"/>
                </a:lnTo>
                <a:lnTo>
                  <a:pt x="14958" y="97582"/>
                </a:lnTo>
                <a:lnTo>
                  <a:pt x="25922" y="94861"/>
                </a:lnTo>
                <a:lnTo>
                  <a:pt x="38108" y="90134"/>
                </a:lnTo>
                <a:lnTo>
                  <a:pt x="50690" y="84499"/>
                </a:lnTo>
                <a:lnTo>
                  <a:pt x="62845" y="79056"/>
                </a:lnTo>
                <a:lnTo>
                  <a:pt x="66954" y="77356"/>
                </a:lnTo>
                <a:lnTo>
                  <a:pt x="77713" y="73664"/>
                </a:lnTo>
                <a:lnTo>
                  <a:pt x="91108" y="69289"/>
                </a:lnTo>
                <a:lnTo>
                  <a:pt x="104806" y="63932"/>
                </a:lnTo>
                <a:lnTo>
                  <a:pt x="116471" y="57295"/>
                </a:lnTo>
                <a:lnTo>
                  <a:pt x="123736" y="49150"/>
                </a:lnTo>
                <a:lnTo>
                  <a:pt x="124399" y="39994"/>
                </a:lnTo>
                <a:lnTo>
                  <a:pt x="119486" y="29984"/>
                </a:lnTo>
                <a:lnTo>
                  <a:pt x="110788" y="20099"/>
                </a:lnTo>
                <a:lnTo>
                  <a:pt x="100098" y="11317"/>
                </a:lnTo>
                <a:lnTo>
                  <a:pt x="89208" y="4619"/>
                </a:lnTo>
                <a:lnTo>
                  <a:pt x="79913" y="984"/>
                </a:lnTo>
                <a:lnTo>
                  <a:pt x="65989" y="0"/>
                </a:lnTo>
                <a:lnTo>
                  <a:pt x="55014" y="1576"/>
                </a:lnTo>
                <a:lnTo>
                  <a:pt x="44397" y="5658"/>
                </a:lnTo>
                <a:lnTo>
                  <a:pt x="33051" y="12461"/>
                </a:lnTo>
                <a:lnTo>
                  <a:pt x="22974" y="19813"/>
                </a:lnTo>
                <a:lnTo>
                  <a:pt x="17780" y="239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146693" y="1144233"/>
            <a:ext cx="9410" cy="2768"/>
          </a:xfrm>
          <a:custGeom>
            <a:avLst/>
            <a:gdLst/>
            <a:ahLst/>
            <a:cxnLst/>
            <a:rect l="l" t="t" r="r" b="b"/>
            <a:pathLst>
              <a:path w="9410" h="2768">
                <a:moveTo>
                  <a:pt x="6225" y="937"/>
                </a:moveTo>
                <a:lnTo>
                  <a:pt x="0" y="2768"/>
                </a:lnTo>
                <a:lnTo>
                  <a:pt x="3111" y="2463"/>
                </a:lnTo>
                <a:lnTo>
                  <a:pt x="6225" y="937"/>
                </a:lnTo>
                <a:close/>
              </a:path>
              <a:path w="9410" h="2768">
                <a:moveTo>
                  <a:pt x="9410" y="0"/>
                </a:moveTo>
                <a:lnTo>
                  <a:pt x="6375" y="863"/>
                </a:lnTo>
                <a:lnTo>
                  <a:pt x="6225" y="937"/>
                </a:lnTo>
                <a:lnTo>
                  <a:pt x="941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4146693" y="1144233"/>
            <a:ext cx="9410" cy="2768"/>
          </a:xfrm>
          <a:custGeom>
            <a:avLst/>
            <a:gdLst/>
            <a:ahLst/>
            <a:cxnLst/>
            <a:rect l="l" t="t" r="r" b="b"/>
            <a:pathLst>
              <a:path w="9410" h="2768">
                <a:moveTo>
                  <a:pt x="0" y="2768"/>
                </a:moveTo>
                <a:lnTo>
                  <a:pt x="3111" y="2463"/>
                </a:lnTo>
                <a:lnTo>
                  <a:pt x="6375" y="863"/>
                </a:lnTo>
                <a:lnTo>
                  <a:pt x="94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4190865" y="1102536"/>
            <a:ext cx="1257" cy="17310"/>
          </a:xfrm>
          <a:custGeom>
            <a:avLst/>
            <a:gdLst/>
            <a:ahLst/>
            <a:cxnLst/>
            <a:rect l="l" t="t" r="r" b="b"/>
            <a:pathLst>
              <a:path w="1257" h="17310">
                <a:moveTo>
                  <a:pt x="457" y="10607"/>
                </a:moveTo>
                <a:lnTo>
                  <a:pt x="304" y="11518"/>
                </a:lnTo>
                <a:lnTo>
                  <a:pt x="0" y="17310"/>
                </a:lnTo>
                <a:lnTo>
                  <a:pt x="457" y="10607"/>
                </a:lnTo>
                <a:close/>
              </a:path>
              <a:path w="1257" h="17310">
                <a:moveTo>
                  <a:pt x="1257" y="5829"/>
                </a:moveTo>
                <a:lnTo>
                  <a:pt x="1181" y="0"/>
                </a:lnTo>
                <a:lnTo>
                  <a:pt x="457" y="10607"/>
                </a:lnTo>
                <a:lnTo>
                  <a:pt x="1257" y="582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190865" y="1102536"/>
            <a:ext cx="1257" cy="17310"/>
          </a:xfrm>
          <a:custGeom>
            <a:avLst/>
            <a:gdLst/>
            <a:ahLst/>
            <a:cxnLst/>
            <a:rect l="l" t="t" r="r" b="b"/>
            <a:pathLst>
              <a:path w="1257" h="17310">
                <a:moveTo>
                  <a:pt x="1181" y="0"/>
                </a:moveTo>
                <a:lnTo>
                  <a:pt x="1257" y="5829"/>
                </a:lnTo>
                <a:lnTo>
                  <a:pt x="304" y="11518"/>
                </a:lnTo>
                <a:lnTo>
                  <a:pt x="0" y="173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4129384" y="1040472"/>
            <a:ext cx="14439" cy="28879"/>
          </a:xfrm>
          <a:custGeom>
            <a:avLst/>
            <a:gdLst/>
            <a:ahLst/>
            <a:cxnLst/>
            <a:rect l="l" t="t" r="r" b="b"/>
            <a:pathLst>
              <a:path w="14439" h="28879">
                <a:moveTo>
                  <a:pt x="14439" y="0"/>
                </a:moveTo>
                <a:lnTo>
                  <a:pt x="8928" y="1955"/>
                </a:lnTo>
                <a:lnTo>
                  <a:pt x="4825" y="5486"/>
                </a:lnTo>
                <a:lnTo>
                  <a:pt x="3467" y="11099"/>
                </a:lnTo>
                <a:lnTo>
                  <a:pt x="2082" y="16814"/>
                </a:lnTo>
                <a:lnTo>
                  <a:pt x="520" y="22999"/>
                </a:lnTo>
                <a:lnTo>
                  <a:pt x="0" y="288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4144091" y="1038886"/>
            <a:ext cx="39789" cy="4849"/>
          </a:xfrm>
          <a:custGeom>
            <a:avLst/>
            <a:gdLst/>
            <a:ahLst/>
            <a:cxnLst/>
            <a:rect l="l" t="t" r="r" b="b"/>
            <a:pathLst>
              <a:path w="39789" h="4849">
                <a:moveTo>
                  <a:pt x="0" y="1306"/>
                </a:moveTo>
                <a:lnTo>
                  <a:pt x="12513" y="0"/>
                </a:lnTo>
                <a:lnTo>
                  <a:pt x="24902" y="69"/>
                </a:lnTo>
                <a:lnTo>
                  <a:pt x="36870" y="3315"/>
                </a:lnTo>
                <a:lnTo>
                  <a:pt x="39789" y="4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288737" y="1327628"/>
            <a:ext cx="891743" cy="1103134"/>
          </a:xfrm>
          <a:custGeom>
            <a:avLst/>
            <a:gdLst/>
            <a:ahLst/>
            <a:cxnLst/>
            <a:rect l="l" t="t" r="r" b="b"/>
            <a:pathLst>
              <a:path w="891743" h="1103134">
                <a:moveTo>
                  <a:pt x="832840" y="0"/>
                </a:moveTo>
                <a:lnTo>
                  <a:pt x="0" y="1083767"/>
                </a:lnTo>
                <a:lnTo>
                  <a:pt x="48590" y="1103134"/>
                </a:lnTo>
                <a:lnTo>
                  <a:pt x="891743" y="40144"/>
                </a:lnTo>
                <a:lnTo>
                  <a:pt x="83284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288737" y="1327628"/>
            <a:ext cx="891743" cy="1103134"/>
          </a:xfrm>
          <a:custGeom>
            <a:avLst/>
            <a:gdLst/>
            <a:ahLst/>
            <a:cxnLst/>
            <a:rect l="l" t="t" r="r" b="b"/>
            <a:pathLst>
              <a:path w="891743" h="1103134">
                <a:moveTo>
                  <a:pt x="832840" y="0"/>
                </a:moveTo>
                <a:lnTo>
                  <a:pt x="891743" y="40144"/>
                </a:lnTo>
                <a:lnTo>
                  <a:pt x="48590" y="1103134"/>
                </a:lnTo>
                <a:lnTo>
                  <a:pt x="0" y="1083767"/>
                </a:lnTo>
                <a:lnTo>
                  <a:pt x="83284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4121895" y="1315233"/>
            <a:ext cx="90347" cy="56997"/>
          </a:xfrm>
          <a:custGeom>
            <a:avLst/>
            <a:gdLst/>
            <a:ahLst/>
            <a:cxnLst/>
            <a:rect l="l" t="t" r="r" b="b"/>
            <a:pathLst>
              <a:path w="90347" h="56997">
                <a:moveTo>
                  <a:pt x="39778" y="7550"/>
                </a:moveTo>
                <a:lnTo>
                  <a:pt x="27260" y="10076"/>
                </a:lnTo>
                <a:lnTo>
                  <a:pt x="22758" y="11277"/>
                </a:lnTo>
                <a:lnTo>
                  <a:pt x="10401" y="15130"/>
                </a:lnTo>
                <a:lnTo>
                  <a:pt x="2" y="20826"/>
                </a:lnTo>
                <a:lnTo>
                  <a:pt x="0" y="21361"/>
                </a:lnTo>
                <a:lnTo>
                  <a:pt x="2184" y="29146"/>
                </a:lnTo>
                <a:lnTo>
                  <a:pt x="19354" y="24015"/>
                </a:lnTo>
                <a:lnTo>
                  <a:pt x="6210" y="32410"/>
                </a:lnTo>
                <a:lnTo>
                  <a:pt x="7239" y="34480"/>
                </a:lnTo>
                <a:lnTo>
                  <a:pt x="9969" y="39941"/>
                </a:lnTo>
                <a:lnTo>
                  <a:pt x="19050" y="38608"/>
                </a:lnTo>
                <a:lnTo>
                  <a:pt x="10553" y="43230"/>
                </a:lnTo>
                <a:lnTo>
                  <a:pt x="15836" y="48501"/>
                </a:lnTo>
                <a:lnTo>
                  <a:pt x="21120" y="53784"/>
                </a:lnTo>
                <a:lnTo>
                  <a:pt x="30873" y="48056"/>
                </a:lnTo>
                <a:lnTo>
                  <a:pt x="25666" y="53098"/>
                </a:lnTo>
                <a:lnTo>
                  <a:pt x="28295" y="56997"/>
                </a:lnTo>
                <a:lnTo>
                  <a:pt x="36220" y="55829"/>
                </a:lnTo>
                <a:lnTo>
                  <a:pt x="38430" y="54533"/>
                </a:lnTo>
                <a:lnTo>
                  <a:pt x="45863" y="48815"/>
                </a:lnTo>
                <a:lnTo>
                  <a:pt x="50668" y="45529"/>
                </a:lnTo>
                <a:lnTo>
                  <a:pt x="54216" y="43421"/>
                </a:lnTo>
                <a:lnTo>
                  <a:pt x="60312" y="39827"/>
                </a:lnTo>
                <a:lnTo>
                  <a:pt x="66078" y="38735"/>
                </a:lnTo>
                <a:lnTo>
                  <a:pt x="71869" y="34429"/>
                </a:lnTo>
                <a:lnTo>
                  <a:pt x="82049" y="26469"/>
                </a:lnTo>
                <a:lnTo>
                  <a:pt x="90234" y="16738"/>
                </a:lnTo>
                <a:lnTo>
                  <a:pt x="90347" y="16459"/>
                </a:lnTo>
                <a:lnTo>
                  <a:pt x="64058" y="0"/>
                </a:lnTo>
                <a:lnTo>
                  <a:pt x="52285" y="4746"/>
                </a:lnTo>
                <a:lnTo>
                  <a:pt x="39778" y="75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121895" y="1315233"/>
            <a:ext cx="90347" cy="56997"/>
          </a:xfrm>
          <a:custGeom>
            <a:avLst/>
            <a:gdLst/>
            <a:ahLst/>
            <a:cxnLst/>
            <a:rect l="l" t="t" r="r" b="b"/>
            <a:pathLst>
              <a:path w="90347" h="56997">
                <a:moveTo>
                  <a:pt x="64058" y="0"/>
                </a:moveTo>
                <a:lnTo>
                  <a:pt x="52285" y="4746"/>
                </a:lnTo>
                <a:lnTo>
                  <a:pt x="39778" y="7550"/>
                </a:lnTo>
                <a:lnTo>
                  <a:pt x="27260" y="10076"/>
                </a:lnTo>
                <a:lnTo>
                  <a:pt x="22758" y="11277"/>
                </a:lnTo>
                <a:lnTo>
                  <a:pt x="10401" y="15130"/>
                </a:lnTo>
                <a:lnTo>
                  <a:pt x="2" y="20826"/>
                </a:lnTo>
                <a:lnTo>
                  <a:pt x="0" y="21361"/>
                </a:lnTo>
                <a:lnTo>
                  <a:pt x="2184" y="29146"/>
                </a:lnTo>
                <a:lnTo>
                  <a:pt x="19354" y="24015"/>
                </a:lnTo>
                <a:lnTo>
                  <a:pt x="6210" y="32410"/>
                </a:lnTo>
                <a:lnTo>
                  <a:pt x="7239" y="34480"/>
                </a:lnTo>
                <a:lnTo>
                  <a:pt x="9969" y="39941"/>
                </a:lnTo>
                <a:lnTo>
                  <a:pt x="19050" y="38608"/>
                </a:lnTo>
                <a:lnTo>
                  <a:pt x="10553" y="43230"/>
                </a:lnTo>
                <a:lnTo>
                  <a:pt x="15836" y="48501"/>
                </a:lnTo>
                <a:lnTo>
                  <a:pt x="21120" y="53784"/>
                </a:lnTo>
                <a:lnTo>
                  <a:pt x="30873" y="48056"/>
                </a:lnTo>
                <a:lnTo>
                  <a:pt x="25666" y="53098"/>
                </a:lnTo>
                <a:lnTo>
                  <a:pt x="26924" y="54978"/>
                </a:lnTo>
                <a:lnTo>
                  <a:pt x="28295" y="56997"/>
                </a:lnTo>
                <a:lnTo>
                  <a:pt x="36220" y="55829"/>
                </a:lnTo>
                <a:lnTo>
                  <a:pt x="38430" y="54533"/>
                </a:lnTo>
                <a:lnTo>
                  <a:pt x="45863" y="48815"/>
                </a:lnTo>
                <a:lnTo>
                  <a:pt x="50668" y="45529"/>
                </a:lnTo>
                <a:lnTo>
                  <a:pt x="54216" y="43421"/>
                </a:lnTo>
                <a:lnTo>
                  <a:pt x="60312" y="39827"/>
                </a:lnTo>
                <a:lnTo>
                  <a:pt x="66078" y="38735"/>
                </a:lnTo>
                <a:lnTo>
                  <a:pt x="71869" y="34429"/>
                </a:lnTo>
                <a:lnTo>
                  <a:pt x="82049" y="26469"/>
                </a:lnTo>
                <a:lnTo>
                  <a:pt x="90234" y="16738"/>
                </a:lnTo>
                <a:lnTo>
                  <a:pt x="90347" y="164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4177452" y="1217703"/>
            <a:ext cx="81597" cy="138468"/>
          </a:xfrm>
          <a:custGeom>
            <a:avLst/>
            <a:gdLst/>
            <a:ahLst/>
            <a:cxnLst/>
            <a:rect l="l" t="t" r="r" b="b"/>
            <a:pathLst>
              <a:path w="81597" h="138468">
                <a:moveTo>
                  <a:pt x="12961" y="90795"/>
                </a:moveTo>
                <a:lnTo>
                  <a:pt x="0" y="91732"/>
                </a:lnTo>
                <a:lnTo>
                  <a:pt x="1832" y="99838"/>
                </a:lnTo>
                <a:lnTo>
                  <a:pt x="4636" y="113359"/>
                </a:lnTo>
                <a:lnTo>
                  <a:pt x="7534" y="127288"/>
                </a:lnTo>
                <a:lnTo>
                  <a:pt x="10121" y="138468"/>
                </a:lnTo>
                <a:lnTo>
                  <a:pt x="21693" y="137768"/>
                </a:lnTo>
                <a:lnTo>
                  <a:pt x="33851" y="135879"/>
                </a:lnTo>
                <a:lnTo>
                  <a:pt x="45109" y="132917"/>
                </a:lnTo>
                <a:lnTo>
                  <a:pt x="56278" y="128967"/>
                </a:lnTo>
                <a:lnTo>
                  <a:pt x="68170" y="124113"/>
                </a:lnTo>
                <a:lnTo>
                  <a:pt x="81597" y="118440"/>
                </a:lnTo>
                <a:lnTo>
                  <a:pt x="63266" y="58581"/>
                </a:lnTo>
                <a:lnTo>
                  <a:pt x="63236" y="59652"/>
                </a:lnTo>
                <a:lnTo>
                  <a:pt x="62445" y="71983"/>
                </a:lnTo>
                <a:lnTo>
                  <a:pt x="59866" y="72820"/>
                </a:lnTo>
                <a:lnTo>
                  <a:pt x="47814" y="77591"/>
                </a:lnTo>
                <a:lnTo>
                  <a:pt x="36335" y="82796"/>
                </a:lnTo>
                <a:lnTo>
                  <a:pt x="24895" y="87507"/>
                </a:lnTo>
                <a:lnTo>
                  <a:pt x="12961" y="90795"/>
                </a:lnTo>
                <a:close/>
              </a:path>
              <a:path w="81597" h="138468">
                <a:moveTo>
                  <a:pt x="63266" y="58581"/>
                </a:moveTo>
                <a:lnTo>
                  <a:pt x="63600" y="46454"/>
                </a:lnTo>
                <a:lnTo>
                  <a:pt x="62309" y="33947"/>
                </a:lnTo>
                <a:lnTo>
                  <a:pt x="61328" y="30289"/>
                </a:lnTo>
                <a:lnTo>
                  <a:pt x="55835" y="19107"/>
                </a:lnTo>
                <a:lnTo>
                  <a:pt x="49082" y="8083"/>
                </a:lnTo>
                <a:lnTo>
                  <a:pt x="45326" y="0"/>
                </a:lnTo>
                <a:lnTo>
                  <a:pt x="63266" y="585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4177452" y="1217703"/>
            <a:ext cx="81597" cy="138468"/>
          </a:xfrm>
          <a:custGeom>
            <a:avLst/>
            <a:gdLst/>
            <a:ahLst/>
            <a:cxnLst/>
            <a:rect l="l" t="t" r="r" b="b"/>
            <a:pathLst>
              <a:path w="81597" h="138468">
                <a:moveTo>
                  <a:pt x="81597" y="118440"/>
                </a:moveTo>
                <a:lnTo>
                  <a:pt x="68170" y="124113"/>
                </a:lnTo>
                <a:lnTo>
                  <a:pt x="56278" y="128967"/>
                </a:lnTo>
                <a:lnTo>
                  <a:pt x="45109" y="132917"/>
                </a:lnTo>
                <a:lnTo>
                  <a:pt x="33851" y="135879"/>
                </a:lnTo>
                <a:lnTo>
                  <a:pt x="21693" y="137768"/>
                </a:lnTo>
                <a:lnTo>
                  <a:pt x="10121" y="138468"/>
                </a:lnTo>
                <a:lnTo>
                  <a:pt x="7534" y="127288"/>
                </a:lnTo>
                <a:lnTo>
                  <a:pt x="4636" y="113359"/>
                </a:lnTo>
                <a:lnTo>
                  <a:pt x="1832" y="99838"/>
                </a:lnTo>
                <a:lnTo>
                  <a:pt x="0" y="91732"/>
                </a:lnTo>
                <a:lnTo>
                  <a:pt x="12961" y="90795"/>
                </a:lnTo>
                <a:lnTo>
                  <a:pt x="24895" y="87507"/>
                </a:lnTo>
                <a:lnTo>
                  <a:pt x="36335" y="82796"/>
                </a:lnTo>
                <a:lnTo>
                  <a:pt x="47814" y="77591"/>
                </a:lnTo>
                <a:lnTo>
                  <a:pt x="59866" y="72820"/>
                </a:lnTo>
                <a:lnTo>
                  <a:pt x="62445" y="71983"/>
                </a:lnTo>
                <a:lnTo>
                  <a:pt x="63236" y="59652"/>
                </a:lnTo>
                <a:lnTo>
                  <a:pt x="63600" y="46454"/>
                </a:lnTo>
                <a:lnTo>
                  <a:pt x="62309" y="33947"/>
                </a:lnTo>
                <a:lnTo>
                  <a:pt x="61328" y="30289"/>
                </a:lnTo>
                <a:lnTo>
                  <a:pt x="55835" y="19107"/>
                </a:lnTo>
                <a:lnTo>
                  <a:pt x="49082" y="8083"/>
                </a:lnTo>
                <a:lnTo>
                  <a:pt x="453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4051768" y="1364254"/>
            <a:ext cx="35382" cy="60680"/>
          </a:xfrm>
          <a:custGeom>
            <a:avLst/>
            <a:gdLst/>
            <a:ahLst/>
            <a:cxnLst/>
            <a:rect l="l" t="t" r="r" b="b"/>
            <a:pathLst>
              <a:path w="35382" h="60680">
                <a:moveTo>
                  <a:pt x="15074" y="60413"/>
                </a:moveTo>
                <a:lnTo>
                  <a:pt x="17322" y="55829"/>
                </a:lnTo>
                <a:lnTo>
                  <a:pt x="21310" y="50749"/>
                </a:lnTo>
                <a:lnTo>
                  <a:pt x="25107" y="47104"/>
                </a:lnTo>
                <a:lnTo>
                  <a:pt x="28371" y="43967"/>
                </a:lnTo>
                <a:lnTo>
                  <a:pt x="31800" y="41986"/>
                </a:lnTo>
                <a:lnTo>
                  <a:pt x="32715" y="37490"/>
                </a:lnTo>
                <a:lnTo>
                  <a:pt x="33870" y="31788"/>
                </a:lnTo>
                <a:lnTo>
                  <a:pt x="30289" y="27317"/>
                </a:lnTo>
                <a:lnTo>
                  <a:pt x="29730" y="22072"/>
                </a:lnTo>
                <a:lnTo>
                  <a:pt x="29235" y="17564"/>
                </a:lnTo>
                <a:lnTo>
                  <a:pt x="33870" y="11785"/>
                </a:lnTo>
                <a:lnTo>
                  <a:pt x="35382" y="7962"/>
                </a:lnTo>
                <a:lnTo>
                  <a:pt x="23977" y="0"/>
                </a:lnTo>
                <a:lnTo>
                  <a:pt x="25044" y="3314"/>
                </a:lnTo>
                <a:lnTo>
                  <a:pt x="19253" y="9283"/>
                </a:lnTo>
                <a:lnTo>
                  <a:pt x="17145" y="12280"/>
                </a:lnTo>
                <a:lnTo>
                  <a:pt x="14351" y="16217"/>
                </a:lnTo>
                <a:lnTo>
                  <a:pt x="12395" y="20015"/>
                </a:lnTo>
                <a:lnTo>
                  <a:pt x="10401" y="24282"/>
                </a:lnTo>
                <a:lnTo>
                  <a:pt x="7620" y="30238"/>
                </a:lnTo>
                <a:lnTo>
                  <a:pt x="4127" y="35801"/>
                </a:lnTo>
                <a:lnTo>
                  <a:pt x="2374" y="42379"/>
                </a:lnTo>
                <a:lnTo>
                  <a:pt x="889" y="47955"/>
                </a:lnTo>
                <a:lnTo>
                  <a:pt x="0" y="50050"/>
                </a:lnTo>
                <a:lnTo>
                  <a:pt x="5029" y="53886"/>
                </a:lnTo>
                <a:lnTo>
                  <a:pt x="7810" y="56007"/>
                </a:lnTo>
                <a:lnTo>
                  <a:pt x="11353" y="60680"/>
                </a:lnTo>
                <a:lnTo>
                  <a:pt x="15074" y="60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4051768" y="1364254"/>
            <a:ext cx="35382" cy="60680"/>
          </a:xfrm>
          <a:custGeom>
            <a:avLst/>
            <a:gdLst/>
            <a:ahLst/>
            <a:cxnLst/>
            <a:rect l="l" t="t" r="r" b="b"/>
            <a:pathLst>
              <a:path w="35382" h="60680">
                <a:moveTo>
                  <a:pt x="23977" y="0"/>
                </a:moveTo>
                <a:lnTo>
                  <a:pt x="25044" y="3314"/>
                </a:lnTo>
                <a:lnTo>
                  <a:pt x="19253" y="9283"/>
                </a:lnTo>
                <a:lnTo>
                  <a:pt x="17145" y="12280"/>
                </a:lnTo>
                <a:lnTo>
                  <a:pt x="14351" y="16217"/>
                </a:lnTo>
                <a:lnTo>
                  <a:pt x="12395" y="20015"/>
                </a:lnTo>
                <a:lnTo>
                  <a:pt x="10401" y="24282"/>
                </a:lnTo>
                <a:lnTo>
                  <a:pt x="7620" y="30238"/>
                </a:lnTo>
                <a:lnTo>
                  <a:pt x="4127" y="35801"/>
                </a:lnTo>
                <a:lnTo>
                  <a:pt x="2374" y="42379"/>
                </a:lnTo>
                <a:lnTo>
                  <a:pt x="889" y="47955"/>
                </a:lnTo>
                <a:lnTo>
                  <a:pt x="0" y="50050"/>
                </a:lnTo>
                <a:lnTo>
                  <a:pt x="5029" y="53886"/>
                </a:lnTo>
                <a:lnTo>
                  <a:pt x="7810" y="56007"/>
                </a:lnTo>
                <a:lnTo>
                  <a:pt x="11353" y="60680"/>
                </a:lnTo>
                <a:lnTo>
                  <a:pt x="15074" y="60413"/>
                </a:lnTo>
                <a:lnTo>
                  <a:pt x="17322" y="55829"/>
                </a:lnTo>
                <a:lnTo>
                  <a:pt x="21310" y="50749"/>
                </a:lnTo>
                <a:lnTo>
                  <a:pt x="25107" y="47104"/>
                </a:lnTo>
                <a:lnTo>
                  <a:pt x="28371" y="43967"/>
                </a:lnTo>
                <a:lnTo>
                  <a:pt x="31800" y="41986"/>
                </a:lnTo>
                <a:lnTo>
                  <a:pt x="32715" y="37490"/>
                </a:lnTo>
                <a:lnTo>
                  <a:pt x="33870" y="31788"/>
                </a:lnTo>
                <a:lnTo>
                  <a:pt x="30289" y="27317"/>
                </a:lnTo>
                <a:lnTo>
                  <a:pt x="29730" y="22072"/>
                </a:lnTo>
                <a:lnTo>
                  <a:pt x="29235" y="17564"/>
                </a:lnTo>
                <a:lnTo>
                  <a:pt x="33870" y="11785"/>
                </a:lnTo>
                <a:lnTo>
                  <a:pt x="35382" y="7962"/>
                </a:lnTo>
                <a:lnTo>
                  <a:pt x="2397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4063389" y="1407521"/>
            <a:ext cx="7061" cy="8394"/>
          </a:xfrm>
          <a:custGeom>
            <a:avLst/>
            <a:gdLst/>
            <a:ahLst/>
            <a:cxnLst/>
            <a:rect l="l" t="t" r="r" b="b"/>
            <a:pathLst>
              <a:path w="7061" h="8394">
                <a:moveTo>
                  <a:pt x="7061" y="8394"/>
                </a:moveTo>
                <a:lnTo>
                  <a:pt x="0" y="0"/>
                </a:lnTo>
                <a:lnTo>
                  <a:pt x="2362" y="2882"/>
                </a:lnTo>
                <a:lnTo>
                  <a:pt x="4051" y="6235"/>
                </a:lnTo>
                <a:lnTo>
                  <a:pt x="7061" y="83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4063389" y="1407521"/>
            <a:ext cx="7061" cy="8394"/>
          </a:xfrm>
          <a:custGeom>
            <a:avLst/>
            <a:gdLst/>
            <a:ahLst/>
            <a:cxnLst/>
            <a:rect l="l" t="t" r="r" b="b"/>
            <a:pathLst>
              <a:path w="7061" h="8394">
                <a:moveTo>
                  <a:pt x="7061" y="8394"/>
                </a:moveTo>
                <a:lnTo>
                  <a:pt x="4051" y="6235"/>
                </a:lnTo>
                <a:lnTo>
                  <a:pt x="2362" y="288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4072662" y="1396482"/>
            <a:ext cx="5295" cy="9715"/>
          </a:xfrm>
          <a:custGeom>
            <a:avLst/>
            <a:gdLst/>
            <a:ahLst/>
            <a:cxnLst/>
            <a:rect l="l" t="t" r="r" b="b"/>
            <a:pathLst>
              <a:path w="5295" h="9715">
                <a:moveTo>
                  <a:pt x="4267" y="7162"/>
                </a:moveTo>
                <a:lnTo>
                  <a:pt x="2247" y="838"/>
                </a:lnTo>
                <a:lnTo>
                  <a:pt x="0" y="0"/>
                </a:lnTo>
                <a:lnTo>
                  <a:pt x="5295" y="9715"/>
                </a:lnTo>
                <a:lnTo>
                  <a:pt x="4267" y="71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4072662" y="1396482"/>
            <a:ext cx="5295" cy="9715"/>
          </a:xfrm>
          <a:custGeom>
            <a:avLst/>
            <a:gdLst/>
            <a:ahLst/>
            <a:cxnLst/>
            <a:rect l="l" t="t" r="r" b="b"/>
            <a:pathLst>
              <a:path w="5295" h="9715">
                <a:moveTo>
                  <a:pt x="5295" y="9715"/>
                </a:moveTo>
                <a:lnTo>
                  <a:pt x="4267" y="7162"/>
                </a:lnTo>
                <a:lnTo>
                  <a:pt x="2247" y="83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696350" y="272883"/>
            <a:ext cx="1318374" cy="548106"/>
          </a:xfrm>
          <a:custGeom>
            <a:avLst/>
            <a:gdLst/>
            <a:ahLst/>
            <a:cxnLst/>
            <a:rect l="l" t="t" r="r" b="b"/>
            <a:pathLst>
              <a:path w="1318374" h="548106">
                <a:moveTo>
                  <a:pt x="1220511" y="395851"/>
                </a:moveTo>
                <a:lnTo>
                  <a:pt x="268363" y="0"/>
                </a:lnTo>
                <a:lnTo>
                  <a:pt x="0" y="0"/>
                </a:lnTo>
                <a:lnTo>
                  <a:pt x="1220511" y="507420"/>
                </a:lnTo>
                <a:lnTo>
                  <a:pt x="1220511" y="39585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696350" y="272883"/>
            <a:ext cx="1318374" cy="548106"/>
          </a:xfrm>
          <a:custGeom>
            <a:avLst/>
            <a:gdLst/>
            <a:ahLst/>
            <a:cxnLst/>
            <a:rect l="l" t="t" r="r" b="b"/>
            <a:pathLst>
              <a:path w="1318374" h="548106">
                <a:moveTo>
                  <a:pt x="1220511" y="395851"/>
                </a:moveTo>
                <a:lnTo>
                  <a:pt x="268363" y="0"/>
                </a:lnTo>
                <a:lnTo>
                  <a:pt x="0" y="0"/>
                </a:lnTo>
                <a:lnTo>
                  <a:pt x="1220511" y="5074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2803009" y="2180974"/>
            <a:ext cx="2211717" cy="974267"/>
          </a:xfrm>
          <a:custGeom>
            <a:avLst/>
            <a:gdLst/>
            <a:ahLst/>
            <a:cxnLst/>
            <a:rect l="l" t="t" r="r" b="b"/>
            <a:pathLst>
              <a:path w="2211717" h="974267">
                <a:moveTo>
                  <a:pt x="2113854" y="878819"/>
                </a:moveTo>
                <a:lnTo>
                  <a:pt x="97856" y="40682"/>
                </a:lnTo>
                <a:lnTo>
                  <a:pt x="97856" y="95445"/>
                </a:lnTo>
                <a:lnTo>
                  <a:pt x="2113854" y="933581"/>
                </a:lnTo>
                <a:lnTo>
                  <a:pt x="2113854" y="8788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2803009" y="2180974"/>
            <a:ext cx="2211717" cy="974267"/>
          </a:xfrm>
          <a:custGeom>
            <a:avLst/>
            <a:gdLst/>
            <a:ahLst/>
            <a:cxnLst/>
            <a:rect l="l" t="t" r="r" b="b"/>
            <a:pathLst>
              <a:path w="2211717" h="974267">
                <a:moveTo>
                  <a:pt x="2113854" y="878819"/>
                </a:moveTo>
                <a:lnTo>
                  <a:pt x="97856" y="40682"/>
                </a:lnTo>
              </a:path>
              <a:path w="2211717" h="974267">
                <a:moveTo>
                  <a:pt x="97856" y="95445"/>
                </a:moveTo>
                <a:lnTo>
                  <a:pt x="2113854" y="93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2803010" y="2940576"/>
            <a:ext cx="1190091" cy="494779"/>
          </a:xfrm>
          <a:custGeom>
            <a:avLst/>
            <a:gdLst/>
            <a:ahLst/>
            <a:cxnLst/>
            <a:rect l="l" t="t" r="r" b="b"/>
            <a:pathLst>
              <a:path w="1190091" h="494779">
                <a:moveTo>
                  <a:pt x="97854" y="40683"/>
                </a:moveTo>
                <a:lnTo>
                  <a:pt x="97854" y="76763"/>
                </a:lnTo>
                <a:lnTo>
                  <a:pt x="1103312" y="494779"/>
                </a:lnTo>
                <a:lnTo>
                  <a:pt x="1190091" y="494779"/>
                </a:lnTo>
                <a:lnTo>
                  <a:pt x="97854" y="406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2803010" y="2940576"/>
            <a:ext cx="1190091" cy="494779"/>
          </a:xfrm>
          <a:custGeom>
            <a:avLst/>
            <a:gdLst/>
            <a:ahLst/>
            <a:cxnLst/>
            <a:rect l="l" t="t" r="r" b="b"/>
            <a:pathLst>
              <a:path w="1190091" h="494779">
                <a:moveTo>
                  <a:pt x="97854" y="76763"/>
                </a:moveTo>
                <a:lnTo>
                  <a:pt x="1103312" y="494779"/>
                </a:lnTo>
                <a:lnTo>
                  <a:pt x="1190091" y="494779"/>
                </a:lnTo>
                <a:lnTo>
                  <a:pt x="97854" y="406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2803010" y="1119340"/>
            <a:ext cx="2211717" cy="999985"/>
          </a:xfrm>
          <a:custGeom>
            <a:avLst/>
            <a:gdLst/>
            <a:ahLst/>
            <a:cxnLst/>
            <a:rect l="l" t="t" r="r" b="b"/>
            <a:pathLst>
              <a:path w="2211717" h="999985">
                <a:moveTo>
                  <a:pt x="2113852" y="878830"/>
                </a:moveTo>
                <a:lnTo>
                  <a:pt x="97854" y="40682"/>
                </a:lnTo>
                <a:lnTo>
                  <a:pt x="97854" y="121162"/>
                </a:lnTo>
                <a:lnTo>
                  <a:pt x="2113852" y="959298"/>
                </a:lnTo>
                <a:lnTo>
                  <a:pt x="2113852" y="87883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2803010" y="1119340"/>
            <a:ext cx="2211717" cy="999985"/>
          </a:xfrm>
          <a:custGeom>
            <a:avLst/>
            <a:gdLst/>
            <a:ahLst/>
            <a:cxnLst/>
            <a:rect l="l" t="t" r="r" b="b"/>
            <a:pathLst>
              <a:path w="2211717" h="999985">
                <a:moveTo>
                  <a:pt x="2113852" y="878830"/>
                </a:moveTo>
                <a:lnTo>
                  <a:pt x="97854" y="40682"/>
                </a:lnTo>
              </a:path>
              <a:path w="2211717" h="999985">
                <a:moveTo>
                  <a:pt x="97854" y="121162"/>
                </a:moveTo>
                <a:lnTo>
                  <a:pt x="2113852" y="9592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2803010" y="2976660"/>
            <a:ext cx="1103325" cy="458698"/>
          </a:xfrm>
          <a:custGeom>
            <a:avLst/>
            <a:gdLst/>
            <a:ahLst/>
            <a:cxnLst/>
            <a:rect l="l" t="t" r="r" b="b"/>
            <a:pathLst>
              <a:path w="1103325" h="458698">
                <a:moveTo>
                  <a:pt x="97854" y="40682"/>
                </a:moveTo>
                <a:lnTo>
                  <a:pt x="97854" y="58717"/>
                </a:lnTo>
                <a:lnTo>
                  <a:pt x="1059929" y="458698"/>
                </a:lnTo>
                <a:lnTo>
                  <a:pt x="1103325" y="458698"/>
                </a:lnTo>
                <a:lnTo>
                  <a:pt x="97854" y="4068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2803010" y="2976660"/>
            <a:ext cx="1103325" cy="458698"/>
          </a:xfrm>
          <a:custGeom>
            <a:avLst/>
            <a:gdLst/>
            <a:ahLst/>
            <a:cxnLst/>
            <a:rect l="l" t="t" r="r" b="b"/>
            <a:pathLst>
              <a:path w="1103325" h="458698">
                <a:moveTo>
                  <a:pt x="97854" y="58717"/>
                </a:moveTo>
                <a:lnTo>
                  <a:pt x="1059929" y="458698"/>
                </a:lnTo>
                <a:lnTo>
                  <a:pt x="1103325" y="458698"/>
                </a:lnTo>
                <a:lnTo>
                  <a:pt x="97854" y="406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2803009" y="2235724"/>
            <a:ext cx="2211717" cy="946899"/>
          </a:xfrm>
          <a:custGeom>
            <a:avLst/>
            <a:gdLst/>
            <a:ahLst/>
            <a:cxnLst/>
            <a:rect l="l" t="t" r="r" b="b"/>
            <a:pathLst>
              <a:path w="2211717" h="946899">
                <a:moveTo>
                  <a:pt x="2113854" y="878831"/>
                </a:moveTo>
                <a:lnTo>
                  <a:pt x="97856" y="40683"/>
                </a:lnTo>
                <a:lnTo>
                  <a:pt x="97856" y="68064"/>
                </a:lnTo>
                <a:lnTo>
                  <a:pt x="2113854" y="906212"/>
                </a:lnTo>
                <a:lnTo>
                  <a:pt x="2113854" y="8788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2803009" y="2235724"/>
            <a:ext cx="2211717" cy="946899"/>
          </a:xfrm>
          <a:custGeom>
            <a:avLst/>
            <a:gdLst/>
            <a:ahLst/>
            <a:cxnLst/>
            <a:rect l="l" t="t" r="r" b="b"/>
            <a:pathLst>
              <a:path w="2211717" h="946899">
                <a:moveTo>
                  <a:pt x="2113854" y="878831"/>
                </a:moveTo>
                <a:lnTo>
                  <a:pt x="97856" y="40683"/>
                </a:lnTo>
              </a:path>
              <a:path w="2211717" h="946899">
                <a:moveTo>
                  <a:pt x="97856" y="68064"/>
                </a:moveTo>
                <a:lnTo>
                  <a:pt x="2113854" y="9062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562173" y="272884"/>
            <a:ext cx="1452549" cy="603897"/>
          </a:xfrm>
          <a:custGeom>
            <a:avLst/>
            <a:gdLst/>
            <a:ahLst/>
            <a:cxnLst/>
            <a:rect l="l" t="t" r="r" b="b"/>
            <a:pathLst>
              <a:path w="1452549" h="603897">
                <a:moveTo>
                  <a:pt x="1354689" y="507433"/>
                </a:moveTo>
                <a:lnTo>
                  <a:pt x="134175" y="0"/>
                </a:lnTo>
                <a:lnTo>
                  <a:pt x="0" y="0"/>
                </a:lnTo>
                <a:lnTo>
                  <a:pt x="1354689" y="563212"/>
                </a:lnTo>
                <a:lnTo>
                  <a:pt x="1354689" y="5074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3562173" y="272884"/>
            <a:ext cx="1452549" cy="603897"/>
          </a:xfrm>
          <a:custGeom>
            <a:avLst/>
            <a:gdLst/>
            <a:ahLst/>
            <a:cxnLst/>
            <a:rect l="l" t="t" r="r" b="b"/>
            <a:pathLst>
              <a:path w="1452549" h="603897">
                <a:moveTo>
                  <a:pt x="1354689" y="507433"/>
                </a:moveTo>
                <a:lnTo>
                  <a:pt x="134175" y="0"/>
                </a:lnTo>
                <a:lnTo>
                  <a:pt x="0" y="0"/>
                </a:lnTo>
                <a:lnTo>
                  <a:pt x="1354689" y="5632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2803010" y="1199825"/>
            <a:ext cx="2211717" cy="959739"/>
          </a:xfrm>
          <a:custGeom>
            <a:avLst/>
            <a:gdLst/>
            <a:ahLst/>
            <a:cxnLst/>
            <a:rect l="l" t="t" r="r" b="b"/>
            <a:pathLst>
              <a:path w="2211717" h="959738">
                <a:moveTo>
                  <a:pt x="2113852" y="878818"/>
                </a:moveTo>
                <a:lnTo>
                  <a:pt x="97854" y="40682"/>
                </a:lnTo>
                <a:lnTo>
                  <a:pt x="97854" y="80916"/>
                </a:lnTo>
                <a:lnTo>
                  <a:pt x="2113852" y="919052"/>
                </a:lnTo>
                <a:lnTo>
                  <a:pt x="2113852" y="87881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2803010" y="1199825"/>
            <a:ext cx="2211717" cy="959739"/>
          </a:xfrm>
          <a:custGeom>
            <a:avLst/>
            <a:gdLst/>
            <a:ahLst/>
            <a:cxnLst/>
            <a:rect l="l" t="t" r="r" b="b"/>
            <a:pathLst>
              <a:path w="2211717" h="959738">
                <a:moveTo>
                  <a:pt x="2113852" y="878818"/>
                </a:moveTo>
                <a:lnTo>
                  <a:pt x="97854" y="40682"/>
                </a:lnTo>
              </a:path>
              <a:path w="2211717" h="959738">
                <a:moveTo>
                  <a:pt x="97854" y="80916"/>
                </a:moveTo>
                <a:lnTo>
                  <a:pt x="2113852" y="9190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2803004" y="3063378"/>
            <a:ext cx="881557" cy="371983"/>
          </a:xfrm>
          <a:custGeom>
            <a:avLst/>
            <a:gdLst/>
            <a:ahLst/>
            <a:cxnLst/>
            <a:rect l="l" t="t" r="r" b="b"/>
            <a:pathLst>
              <a:path w="881557" h="371983">
                <a:moveTo>
                  <a:pt x="828509" y="276618"/>
                </a:moveTo>
                <a:lnTo>
                  <a:pt x="825423" y="273862"/>
                </a:lnTo>
                <a:lnTo>
                  <a:pt x="823379" y="274294"/>
                </a:lnTo>
                <a:lnTo>
                  <a:pt x="601040" y="322148"/>
                </a:lnTo>
                <a:lnTo>
                  <a:pt x="499541" y="139700"/>
                </a:lnTo>
                <a:lnTo>
                  <a:pt x="496468" y="136944"/>
                </a:lnTo>
                <a:lnTo>
                  <a:pt x="494410" y="137375"/>
                </a:lnTo>
                <a:lnTo>
                  <a:pt x="272084" y="185229"/>
                </a:lnTo>
                <a:lnTo>
                  <a:pt x="170586" y="2781"/>
                </a:lnTo>
                <a:lnTo>
                  <a:pt x="167474" y="0"/>
                </a:lnTo>
                <a:lnTo>
                  <a:pt x="165455" y="457"/>
                </a:lnTo>
                <a:lnTo>
                  <a:pt x="97861" y="15005"/>
                </a:lnTo>
                <a:lnTo>
                  <a:pt x="97861" y="24693"/>
                </a:lnTo>
                <a:lnTo>
                  <a:pt x="164020" y="10452"/>
                </a:lnTo>
                <a:lnTo>
                  <a:pt x="265506" y="192900"/>
                </a:lnTo>
                <a:lnTo>
                  <a:pt x="268223" y="195097"/>
                </a:lnTo>
                <a:lnTo>
                  <a:pt x="270636" y="195237"/>
                </a:lnTo>
                <a:lnTo>
                  <a:pt x="492975" y="147370"/>
                </a:lnTo>
                <a:lnTo>
                  <a:pt x="594474" y="329831"/>
                </a:lnTo>
                <a:lnTo>
                  <a:pt x="597192" y="332016"/>
                </a:lnTo>
                <a:lnTo>
                  <a:pt x="599605" y="332155"/>
                </a:lnTo>
                <a:lnTo>
                  <a:pt x="821944" y="284289"/>
                </a:lnTo>
                <a:lnTo>
                  <a:pt x="870724" y="371983"/>
                </a:lnTo>
                <a:lnTo>
                  <a:pt x="881557" y="371983"/>
                </a:lnTo>
                <a:lnTo>
                  <a:pt x="828509" y="27661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2803004" y="3063378"/>
            <a:ext cx="881557" cy="371983"/>
          </a:xfrm>
          <a:custGeom>
            <a:avLst/>
            <a:gdLst/>
            <a:ahLst/>
            <a:cxnLst/>
            <a:rect l="l" t="t" r="r" b="b"/>
            <a:pathLst>
              <a:path w="881557" h="371983">
                <a:moveTo>
                  <a:pt x="828509" y="276618"/>
                </a:moveTo>
                <a:lnTo>
                  <a:pt x="827493" y="274802"/>
                </a:lnTo>
                <a:lnTo>
                  <a:pt x="825423" y="273862"/>
                </a:lnTo>
                <a:lnTo>
                  <a:pt x="823379" y="274294"/>
                </a:lnTo>
                <a:lnTo>
                  <a:pt x="601040" y="322148"/>
                </a:lnTo>
                <a:lnTo>
                  <a:pt x="499541" y="139700"/>
                </a:lnTo>
                <a:lnTo>
                  <a:pt x="498538" y="137883"/>
                </a:lnTo>
                <a:lnTo>
                  <a:pt x="496468" y="136944"/>
                </a:lnTo>
                <a:lnTo>
                  <a:pt x="494410" y="137375"/>
                </a:lnTo>
                <a:lnTo>
                  <a:pt x="272084" y="185229"/>
                </a:lnTo>
                <a:lnTo>
                  <a:pt x="170586" y="2781"/>
                </a:lnTo>
                <a:lnTo>
                  <a:pt x="169570" y="952"/>
                </a:lnTo>
                <a:lnTo>
                  <a:pt x="167474" y="0"/>
                </a:lnTo>
                <a:lnTo>
                  <a:pt x="165455" y="457"/>
                </a:lnTo>
                <a:lnTo>
                  <a:pt x="97861" y="15005"/>
                </a:lnTo>
              </a:path>
              <a:path w="881557" h="371983">
                <a:moveTo>
                  <a:pt x="97861" y="24693"/>
                </a:moveTo>
                <a:lnTo>
                  <a:pt x="164020" y="10452"/>
                </a:lnTo>
                <a:lnTo>
                  <a:pt x="265506" y="192900"/>
                </a:lnTo>
              </a:path>
              <a:path w="881557" h="371983">
                <a:moveTo>
                  <a:pt x="265620" y="193052"/>
                </a:moveTo>
                <a:lnTo>
                  <a:pt x="265772" y="193319"/>
                </a:lnTo>
                <a:lnTo>
                  <a:pt x="265963" y="193560"/>
                </a:lnTo>
                <a:lnTo>
                  <a:pt x="266166" y="193776"/>
                </a:lnTo>
              </a:path>
              <a:path w="881557" h="371983">
                <a:moveTo>
                  <a:pt x="266331" y="193979"/>
                </a:moveTo>
                <a:lnTo>
                  <a:pt x="266598" y="194233"/>
                </a:lnTo>
                <a:lnTo>
                  <a:pt x="266877" y="194449"/>
                </a:lnTo>
                <a:lnTo>
                  <a:pt x="267182" y="194627"/>
                </a:lnTo>
              </a:path>
              <a:path w="881557" h="371983">
                <a:moveTo>
                  <a:pt x="267500" y="194805"/>
                </a:moveTo>
                <a:lnTo>
                  <a:pt x="267728" y="194919"/>
                </a:lnTo>
                <a:lnTo>
                  <a:pt x="267982" y="195008"/>
                </a:lnTo>
                <a:lnTo>
                  <a:pt x="268223" y="195097"/>
                </a:lnTo>
              </a:path>
              <a:path w="881557" h="371983">
                <a:moveTo>
                  <a:pt x="268566" y="195186"/>
                </a:moveTo>
                <a:lnTo>
                  <a:pt x="268884" y="195262"/>
                </a:lnTo>
                <a:lnTo>
                  <a:pt x="269214" y="195313"/>
                </a:lnTo>
                <a:lnTo>
                  <a:pt x="269557" y="195326"/>
                </a:lnTo>
              </a:path>
              <a:path w="881557" h="371983">
                <a:moveTo>
                  <a:pt x="269608" y="195338"/>
                </a:moveTo>
                <a:lnTo>
                  <a:pt x="269989" y="195338"/>
                </a:lnTo>
                <a:lnTo>
                  <a:pt x="270319" y="195300"/>
                </a:lnTo>
                <a:lnTo>
                  <a:pt x="270636" y="195237"/>
                </a:lnTo>
                <a:lnTo>
                  <a:pt x="492975" y="147370"/>
                </a:lnTo>
                <a:lnTo>
                  <a:pt x="594474" y="329831"/>
                </a:lnTo>
              </a:path>
              <a:path w="881557" h="371983">
                <a:moveTo>
                  <a:pt x="594563" y="329946"/>
                </a:moveTo>
                <a:lnTo>
                  <a:pt x="594741" y="330238"/>
                </a:lnTo>
                <a:lnTo>
                  <a:pt x="594931" y="330504"/>
                </a:lnTo>
                <a:lnTo>
                  <a:pt x="595160" y="330746"/>
                </a:lnTo>
              </a:path>
              <a:path w="881557" h="371983">
                <a:moveTo>
                  <a:pt x="595287" y="330898"/>
                </a:moveTo>
                <a:lnTo>
                  <a:pt x="595553" y="331152"/>
                </a:lnTo>
                <a:lnTo>
                  <a:pt x="595845" y="331368"/>
                </a:lnTo>
                <a:lnTo>
                  <a:pt x="596163" y="331558"/>
                </a:lnTo>
              </a:path>
              <a:path w="881557" h="371983">
                <a:moveTo>
                  <a:pt x="596430" y="331711"/>
                </a:moveTo>
                <a:lnTo>
                  <a:pt x="596684" y="331825"/>
                </a:lnTo>
              </a:path>
              <a:path w="881557" h="371983">
                <a:moveTo>
                  <a:pt x="596684" y="331825"/>
                </a:moveTo>
                <a:lnTo>
                  <a:pt x="596938" y="331939"/>
                </a:lnTo>
                <a:lnTo>
                  <a:pt x="597192" y="332016"/>
                </a:lnTo>
              </a:path>
              <a:path w="881557" h="371983">
                <a:moveTo>
                  <a:pt x="597522" y="332117"/>
                </a:moveTo>
                <a:lnTo>
                  <a:pt x="597839" y="332193"/>
                </a:lnTo>
                <a:lnTo>
                  <a:pt x="598182" y="332244"/>
                </a:lnTo>
                <a:lnTo>
                  <a:pt x="598551" y="332244"/>
                </a:lnTo>
              </a:path>
              <a:path w="881557" h="371983">
                <a:moveTo>
                  <a:pt x="598576" y="332257"/>
                </a:moveTo>
                <a:lnTo>
                  <a:pt x="598614" y="332257"/>
                </a:lnTo>
              </a:path>
              <a:path w="881557" h="371983">
                <a:moveTo>
                  <a:pt x="598627" y="332244"/>
                </a:moveTo>
                <a:lnTo>
                  <a:pt x="598944" y="332244"/>
                </a:lnTo>
                <a:lnTo>
                  <a:pt x="599274" y="332206"/>
                </a:lnTo>
                <a:lnTo>
                  <a:pt x="599605" y="332155"/>
                </a:lnTo>
                <a:lnTo>
                  <a:pt x="821944" y="284289"/>
                </a:lnTo>
                <a:lnTo>
                  <a:pt x="870724" y="371983"/>
                </a:lnTo>
                <a:lnTo>
                  <a:pt x="881557" y="371983"/>
                </a:lnTo>
                <a:lnTo>
                  <a:pt x="828509" y="2766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2803010" y="2290496"/>
            <a:ext cx="2208720" cy="1092161"/>
          </a:xfrm>
          <a:custGeom>
            <a:avLst/>
            <a:gdLst/>
            <a:ahLst/>
            <a:cxnLst/>
            <a:rect l="l" t="t" r="r" b="b"/>
            <a:pathLst>
              <a:path w="2208720" h="1092161">
                <a:moveTo>
                  <a:pt x="2113851" y="892053"/>
                </a:moveTo>
                <a:lnTo>
                  <a:pt x="2080945" y="832904"/>
                </a:lnTo>
                <a:lnTo>
                  <a:pt x="2079409" y="830135"/>
                </a:lnTo>
                <a:lnTo>
                  <a:pt x="2076234" y="828700"/>
                </a:lnTo>
                <a:lnTo>
                  <a:pt x="2073160" y="829360"/>
                </a:lnTo>
                <a:lnTo>
                  <a:pt x="1736001" y="901954"/>
                </a:lnTo>
                <a:lnTo>
                  <a:pt x="1583410" y="627646"/>
                </a:lnTo>
                <a:lnTo>
                  <a:pt x="1581886" y="624890"/>
                </a:lnTo>
                <a:lnTo>
                  <a:pt x="1578724" y="623455"/>
                </a:lnTo>
                <a:lnTo>
                  <a:pt x="1575625" y="624103"/>
                </a:lnTo>
                <a:lnTo>
                  <a:pt x="1238161" y="696760"/>
                </a:lnTo>
                <a:lnTo>
                  <a:pt x="1084110" y="419836"/>
                </a:lnTo>
                <a:lnTo>
                  <a:pt x="1082573" y="417080"/>
                </a:lnTo>
                <a:lnTo>
                  <a:pt x="1079423" y="415658"/>
                </a:lnTo>
                <a:lnTo>
                  <a:pt x="1076312" y="416306"/>
                </a:lnTo>
                <a:lnTo>
                  <a:pt x="738847" y="488950"/>
                </a:lnTo>
                <a:lnTo>
                  <a:pt x="584796" y="212026"/>
                </a:lnTo>
                <a:lnTo>
                  <a:pt x="583260" y="209257"/>
                </a:lnTo>
                <a:lnTo>
                  <a:pt x="580123" y="207822"/>
                </a:lnTo>
                <a:lnTo>
                  <a:pt x="577011" y="208483"/>
                </a:lnTo>
                <a:lnTo>
                  <a:pt x="239547" y="281114"/>
                </a:lnTo>
                <a:lnTo>
                  <a:pt x="97853" y="26415"/>
                </a:lnTo>
                <a:lnTo>
                  <a:pt x="97853" y="55987"/>
                </a:lnTo>
                <a:lnTo>
                  <a:pt x="229565" y="292773"/>
                </a:lnTo>
                <a:lnTo>
                  <a:pt x="232117" y="295402"/>
                </a:lnTo>
                <a:lnTo>
                  <a:pt x="234708" y="296354"/>
                </a:lnTo>
                <a:lnTo>
                  <a:pt x="237362" y="296303"/>
                </a:lnTo>
                <a:lnTo>
                  <a:pt x="574827" y="223659"/>
                </a:lnTo>
                <a:lnTo>
                  <a:pt x="728878" y="500595"/>
                </a:lnTo>
                <a:lnTo>
                  <a:pt x="731443" y="503224"/>
                </a:lnTo>
                <a:lnTo>
                  <a:pt x="733996" y="504190"/>
                </a:lnTo>
                <a:lnTo>
                  <a:pt x="736663" y="504126"/>
                </a:lnTo>
                <a:lnTo>
                  <a:pt x="1074127" y="431482"/>
                </a:lnTo>
                <a:lnTo>
                  <a:pt x="1228178" y="708406"/>
                </a:lnTo>
                <a:lnTo>
                  <a:pt x="1230744" y="711034"/>
                </a:lnTo>
                <a:lnTo>
                  <a:pt x="1233322" y="712000"/>
                </a:lnTo>
                <a:lnTo>
                  <a:pt x="1235964" y="711936"/>
                </a:lnTo>
                <a:lnTo>
                  <a:pt x="1573453" y="639292"/>
                </a:lnTo>
                <a:lnTo>
                  <a:pt x="1725015" y="911771"/>
                </a:lnTo>
                <a:lnTo>
                  <a:pt x="1726768" y="914920"/>
                </a:lnTo>
                <a:lnTo>
                  <a:pt x="1728800" y="918591"/>
                </a:lnTo>
                <a:lnTo>
                  <a:pt x="1733778" y="919911"/>
                </a:lnTo>
                <a:lnTo>
                  <a:pt x="1737271" y="919010"/>
                </a:lnTo>
                <a:lnTo>
                  <a:pt x="1740141" y="915771"/>
                </a:lnTo>
                <a:lnTo>
                  <a:pt x="2070976" y="844550"/>
                </a:lnTo>
                <a:lnTo>
                  <a:pt x="2113851" y="921623"/>
                </a:lnTo>
                <a:lnTo>
                  <a:pt x="2113851" y="89205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2803010" y="2290496"/>
            <a:ext cx="2208720" cy="1092161"/>
          </a:xfrm>
          <a:custGeom>
            <a:avLst/>
            <a:gdLst/>
            <a:ahLst/>
            <a:cxnLst/>
            <a:rect l="l" t="t" r="r" b="b"/>
            <a:pathLst>
              <a:path w="2208720" h="1092161">
                <a:moveTo>
                  <a:pt x="2113851" y="892053"/>
                </a:moveTo>
                <a:lnTo>
                  <a:pt x="2080945" y="832904"/>
                </a:lnTo>
                <a:lnTo>
                  <a:pt x="2079409" y="830135"/>
                </a:lnTo>
                <a:lnTo>
                  <a:pt x="2076234" y="828700"/>
                </a:lnTo>
                <a:lnTo>
                  <a:pt x="2073160" y="829360"/>
                </a:lnTo>
                <a:lnTo>
                  <a:pt x="1807364" y="886588"/>
                </a:lnTo>
              </a:path>
              <a:path w="2208720" h="1092161">
                <a:moveTo>
                  <a:pt x="1695613" y="829350"/>
                </a:moveTo>
                <a:lnTo>
                  <a:pt x="1736001" y="901954"/>
                </a:lnTo>
                <a:lnTo>
                  <a:pt x="1807364" y="886588"/>
                </a:lnTo>
              </a:path>
              <a:path w="2208720" h="1092161">
                <a:moveTo>
                  <a:pt x="1583410" y="627646"/>
                </a:moveTo>
                <a:lnTo>
                  <a:pt x="1581886" y="624890"/>
                </a:lnTo>
                <a:lnTo>
                  <a:pt x="1578724" y="623455"/>
                </a:lnTo>
                <a:lnTo>
                  <a:pt x="1575625" y="624103"/>
                </a:lnTo>
                <a:lnTo>
                  <a:pt x="1377976" y="666657"/>
                </a:lnTo>
              </a:path>
              <a:path w="2208720" h="1092161">
                <a:moveTo>
                  <a:pt x="1159030" y="554514"/>
                </a:moveTo>
                <a:lnTo>
                  <a:pt x="1238161" y="696760"/>
                </a:lnTo>
                <a:lnTo>
                  <a:pt x="1377976" y="666657"/>
                </a:lnTo>
              </a:path>
              <a:path w="2208720" h="1092161">
                <a:moveTo>
                  <a:pt x="1695613" y="829350"/>
                </a:moveTo>
                <a:lnTo>
                  <a:pt x="1583410" y="627646"/>
                </a:lnTo>
              </a:path>
              <a:path w="2208720" h="1092161">
                <a:moveTo>
                  <a:pt x="1084110" y="419836"/>
                </a:moveTo>
                <a:lnTo>
                  <a:pt x="1082573" y="417080"/>
                </a:lnTo>
                <a:lnTo>
                  <a:pt x="1079423" y="415658"/>
                </a:lnTo>
                <a:lnTo>
                  <a:pt x="1076312" y="416306"/>
                </a:lnTo>
                <a:lnTo>
                  <a:pt x="944565" y="444666"/>
                </a:lnTo>
              </a:path>
              <a:path w="2208720" h="1092161">
                <a:moveTo>
                  <a:pt x="622425" y="279667"/>
                </a:moveTo>
                <a:lnTo>
                  <a:pt x="738847" y="488950"/>
                </a:lnTo>
                <a:lnTo>
                  <a:pt x="944565" y="444666"/>
                </a:lnTo>
              </a:path>
              <a:path w="2208720" h="1092161">
                <a:moveTo>
                  <a:pt x="1159030" y="554514"/>
                </a:moveTo>
                <a:lnTo>
                  <a:pt x="1084110" y="419836"/>
                </a:lnTo>
              </a:path>
              <a:path w="2208720" h="1092161">
                <a:moveTo>
                  <a:pt x="622425" y="279667"/>
                </a:moveTo>
                <a:lnTo>
                  <a:pt x="584796" y="212026"/>
                </a:lnTo>
              </a:path>
              <a:path w="2208720" h="1092161">
                <a:moveTo>
                  <a:pt x="583260" y="209257"/>
                </a:moveTo>
                <a:lnTo>
                  <a:pt x="580123" y="207822"/>
                </a:lnTo>
                <a:lnTo>
                  <a:pt x="577011" y="208483"/>
                </a:lnTo>
                <a:lnTo>
                  <a:pt x="511130" y="222662"/>
                </a:lnTo>
              </a:path>
              <a:path w="2208720" h="1092161">
                <a:moveTo>
                  <a:pt x="97853" y="26415"/>
                </a:moveTo>
                <a:lnTo>
                  <a:pt x="239547" y="281114"/>
                </a:lnTo>
                <a:lnTo>
                  <a:pt x="511130" y="222662"/>
                </a:lnTo>
              </a:path>
              <a:path w="2208720" h="1092161">
                <a:moveTo>
                  <a:pt x="97853" y="55987"/>
                </a:moveTo>
                <a:lnTo>
                  <a:pt x="229565" y="292773"/>
                </a:lnTo>
              </a:path>
              <a:path w="2208720" h="1092161">
                <a:moveTo>
                  <a:pt x="229743" y="292989"/>
                </a:moveTo>
                <a:lnTo>
                  <a:pt x="229984" y="293382"/>
                </a:lnTo>
                <a:lnTo>
                  <a:pt x="230263" y="293763"/>
                </a:lnTo>
                <a:lnTo>
                  <a:pt x="230568" y="294093"/>
                </a:lnTo>
              </a:path>
              <a:path w="2208720" h="1092161">
                <a:moveTo>
                  <a:pt x="230822" y="294411"/>
                </a:moveTo>
                <a:lnTo>
                  <a:pt x="231216" y="294779"/>
                </a:lnTo>
                <a:lnTo>
                  <a:pt x="231660" y="295109"/>
                </a:lnTo>
                <a:lnTo>
                  <a:pt x="232117" y="295402"/>
                </a:lnTo>
                <a:lnTo>
                  <a:pt x="232282" y="295490"/>
                </a:lnTo>
                <a:lnTo>
                  <a:pt x="232435" y="295554"/>
                </a:lnTo>
              </a:path>
              <a:path w="2208720" h="1092161">
                <a:moveTo>
                  <a:pt x="232435" y="295554"/>
                </a:moveTo>
                <a:lnTo>
                  <a:pt x="232600" y="295643"/>
                </a:lnTo>
                <a:lnTo>
                  <a:pt x="232956" y="295821"/>
                </a:lnTo>
                <a:lnTo>
                  <a:pt x="233324" y="295986"/>
                </a:lnTo>
                <a:lnTo>
                  <a:pt x="233692" y="296087"/>
                </a:lnTo>
                <a:lnTo>
                  <a:pt x="233870" y="296151"/>
                </a:lnTo>
              </a:path>
              <a:path w="2208720" h="1092161">
                <a:moveTo>
                  <a:pt x="233870" y="296151"/>
                </a:moveTo>
                <a:lnTo>
                  <a:pt x="234048" y="296214"/>
                </a:lnTo>
                <a:lnTo>
                  <a:pt x="234213" y="296252"/>
                </a:lnTo>
                <a:lnTo>
                  <a:pt x="234708" y="296354"/>
                </a:lnTo>
                <a:lnTo>
                  <a:pt x="235203" y="296443"/>
                </a:lnTo>
                <a:lnTo>
                  <a:pt x="235762" y="296443"/>
                </a:lnTo>
              </a:path>
              <a:path w="2208720" h="1092161">
                <a:moveTo>
                  <a:pt x="235813" y="296456"/>
                </a:moveTo>
                <a:lnTo>
                  <a:pt x="235889" y="296456"/>
                </a:lnTo>
              </a:path>
              <a:path w="2208720" h="1092161">
                <a:moveTo>
                  <a:pt x="1728800" y="918591"/>
                </a:moveTo>
                <a:lnTo>
                  <a:pt x="1727492" y="916216"/>
                </a:lnTo>
                <a:lnTo>
                  <a:pt x="1726768" y="914920"/>
                </a:lnTo>
                <a:lnTo>
                  <a:pt x="1725968" y="914044"/>
                </a:lnTo>
                <a:lnTo>
                  <a:pt x="1725307" y="913015"/>
                </a:lnTo>
                <a:lnTo>
                  <a:pt x="1725015" y="911771"/>
                </a:lnTo>
                <a:lnTo>
                  <a:pt x="1573453" y="639292"/>
                </a:lnTo>
                <a:lnTo>
                  <a:pt x="1235964" y="711936"/>
                </a:lnTo>
                <a:lnTo>
                  <a:pt x="1235481" y="712050"/>
                </a:lnTo>
                <a:lnTo>
                  <a:pt x="1234986" y="712101"/>
                </a:lnTo>
                <a:lnTo>
                  <a:pt x="1234439" y="712101"/>
                </a:lnTo>
              </a:path>
              <a:path w="2208720" h="1092161">
                <a:moveTo>
                  <a:pt x="1234389" y="712089"/>
                </a:moveTo>
                <a:lnTo>
                  <a:pt x="1233830" y="712076"/>
                </a:lnTo>
                <a:lnTo>
                  <a:pt x="1233322" y="712000"/>
                </a:lnTo>
                <a:lnTo>
                  <a:pt x="1232801" y="711873"/>
                </a:lnTo>
                <a:lnTo>
                  <a:pt x="1232649" y="711835"/>
                </a:lnTo>
                <a:lnTo>
                  <a:pt x="1232484" y="711796"/>
                </a:lnTo>
                <a:lnTo>
                  <a:pt x="1232344" y="711746"/>
                </a:lnTo>
                <a:lnTo>
                  <a:pt x="1231925" y="711619"/>
                </a:lnTo>
                <a:lnTo>
                  <a:pt x="1231544" y="711454"/>
                </a:lnTo>
                <a:lnTo>
                  <a:pt x="1231188" y="711263"/>
                </a:lnTo>
                <a:lnTo>
                  <a:pt x="1231036" y="711187"/>
                </a:lnTo>
                <a:lnTo>
                  <a:pt x="1230883" y="711123"/>
                </a:lnTo>
                <a:lnTo>
                  <a:pt x="1230744" y="711034"/>
                </a:lnTo>
                <a:lnTo>
                  <a:pt x="1230274" y="710755"/>
                </a:lnTo>
                <a:lnTo>
                  <a:pt x="1229817" y="710412"/>
                </a:lnTo>
                <a:lnTo>
                  <a:pt x="1229423" y="710018"/>
                </a:lnTo>
              </a:path>
              <a:path w="2208720" h="1092161">
                <a:moveTo>
                  <a:pt x="1229220" y="709790"/>
                </a:moveTo>
                <a:lnTo>
                  <a:pt x="1228890" y="709434"/>
                </a:lnTo>
                <a:lnTo>
                  <a:pt x="1228585" y="709028"/>
                </a:lnTo>
                <a:lnTo>
                  <a:pt x="1228331" y="708609"/>
                </a:lnTo>
              </a:path>
              <a:path w="2208720" h="1092161">
                <a:moveTo>
                  <a:pt x="1228178" y="708406"/>
                </a:moveTo>
                <a:lnTo>
                  <a:pt x="1074127" y="431482"/>
                </a:lnTo>
                <a:lnTo>
                  <a:pt x="736663" y="504126"/>
                </a:lnTo>
                <a:lnTo>
                  <a:pt x="736168" y="504228"/>
                </a:lnTo>
                <a:lnTo>
                  <a:pt x="735672" y="504278"/>
                </a:lnTo>
                <a:lnTo>
                  <a:pt x="735177" y="504278"/>
                </a:lnTo>
              </a:path>
              <a:path w="2208720" h="1092161">
                <a:moveTo>
                  <a:pt x="735164" y="504291"/>
                </a:moveTo>
                <a:lnTo>
                  <a:pt x="735114" y="504291"/>
                </a:lnTo>
              </a:path>
              <a:path w="2208720" h="1092161">
                <a:moveTo>
                  <a:pt x="735076" y="504266"/>
                </a:moveTo>
                <a:lnTo>
                  <a:pt x="734504" y="504253"/>
                </a:lnTo>
                <a:lnTo>
                  <a:pt x="734202" y="504215"/>
                </a:lnTo>
              </a:path>
              <a:path w="2208720" h="1092161">
                <a:moveTo>
                  <a:pt x="1731251" y="919911"/>
                </a:moveTo>
                <a:lnTo>
                  <a:pt x="1728800" y="918591"/>
                </a:lnTo>
              </a:path>
              <a:path w="2208720" h="1092161">
                <a:moveTo>
                  <a:pt x="730751" y="502777"/>
                </a:moveTo>
                <a:lnTo>
                  <a:pt x="730961" y="502932"/>
                </a:lnTo>
                <a:lnTo>
                  <a:pt x="731443" y="503224"/>
                </a:lnTo>
                <a:lnTo>
                  <a:pt x="731583" y="503313"/>
                </a:lnTo>
                <a:lnTo>
                  <a:pt x="731723" y="503377"/>
                </a:lnTo>
                <a:lnTo>
                  <a:pt x="731862" y="503453"/>
                </a:lnTo>
                <a:lnTo>
                  <a:pt x="732231" y="503643"/>
                </a:lnTo>
                <a:lnTo>
                  <a:pt x="732624" y="503796"/>
                </a:lnTo>
                <a:lnTo>
                  <a:pt x="733018" y="503923"/>
                </a:lnTo>
                <a:lnTo>
                  <a:pt x="733183" y="503974"/>
                </a:lnTo>
                <a:lnTo>
                  <a:pt x="733336" y="504037"/>
                </a:lnTo>
                <a:lnTo>
                  <a:pt x="733513" y="504063"/>
                </a:lnTo>
                <a:lnTo>
                  <a:pt x="733996" y="504190"/>
                </a:lnTo>
                <a:lnTo>
                  <a:pt x="734202" y="504215"/>
                </a:lnTo>
              </a:path>
              <a:path w="2208720" h="1092161">
                <a:moveTo>
                  <a:pt x="730516" y="502602"/>
                </a:moveTo>
                <a:lnTo>
                  <a:pt x="730122" y="502221"/>
                </a:lnTo>
              </a:path>
              <a:path w="2208720" h="1092161">
                <a:moveTo>
                  <a:pt x="729919" y="501992"/>
                </a:moveTo>
                <a:lnTo>
                  <a:pt x="729576" y="501624"/>
                </a:lnTo>
                <a:lnTo>
                  <a:pt x="729284" y="501218"/>
                </a:lnTo>
                <a:lnTo>
                  <a:pt x="729018" y="500786"/>
                </a:lnTo>
              </a:path>
              <a:path w="2208720" h="1092161">
                <a:moveTo>
                  <a:pt x="728878" y="500595"/>
                </a:moveTo>
                <a:lnTo>
                  <a:pt x="574827" y="223659"/>
                </a:lnTo>
                <a:lnTo>
                  <a:pt x="237362" y="296303"/>
                </a:lnTo>
                <a:lnTo>
                  <a:pt x="236867" y="296418"/>
                </a:lnTo>
                <a:lnTo>
                  <a:pt x="236372" y="296456"/>
                </a:lnTo>
                <a:lnTo>
                  <a:pt x="235889" y="296456"/>
                </a:lnTo>
              </a:path>
              <a:path w="2208720" h="1092161">
                <a:moveTo>
                  <a:pt x="730751" y="502777"/>
                </a:moveTo>
                <a:lnTo>
                  <a:pt x="730516" y="502602"/>
                </a:lnTo>
              </a:path>
              <a:path w="2208720" h="1092161">
                <a:moveTo>
                  <a:pt x="1733778" y="919911"/>
                </a:moveTo>
                <a:lnTo>
                  <a:pt x="1731251" y="919911"/>
                </a:lnTo>
              </a:path>
              <a:path w="2208720" h="1092161">
                <a:moveTo>
                  <a:pt x="2113851" y="921623"/>
                </a:moveTo>
                <a:lnTo>
                  <a:pt x="2070976" y="844550"/>
                </a:lnTo>
                <a:lnTo>
                  <a:pt x="1740141" y="915771"/>
                </a:lnTo>
                <a:lnTo>
                  <a:pt x="1739531" y="917067"/>
                </a:lnTo>
                <a:lnTo>
                  <a:pt x="1738629" y="918248"/>
                </a:lnTo>
                <a:lnTo>
                  <a:pt x="1737271" y="919010"/>
                </a:lnTo>
                <a:lnTo>
                  <a:pt x="1736166" y="919619"/>
                </a:lnTo>
                <a:lnTo>
                  <a:pt x="1734959" y="919911"/>
                </a:lnTo>
                <a:lnTo>
                  <a:pt x="1733778" y="9199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2842385" y="272885"/>
            <a:ext cx="2172335" cy="1059243"/>
          </a:xfrm>
          <a:custGeom>
            <a:avLst/>
            <a:gdLst/>
            <a:ahLst/>
            <a:cxnLst/>
            <a:rect l="l" t="t" r="r" b="b"/>
            <a:pathLst>
              <a:path w="2172335" h="1059243">
                <a:moveTo>
                  <a:pt x="2074477" y="858325"/>
                </a:moveTo>
                <a:lnTo>
                  <a:pt x="1855025" y="463854"/>
                </a:lnTo>
                <a:lnTo>
                  <a:pt x="1851888" y="458228"/>
                </a:lnTo>
                <a:lnTo>
                  <a:pt x="1845487" y="455333"/>
                </a:lnTo>
                <a:lnTo>
                  <a:pt x="1839150" y="456653"/>
                </a:lnTo>
                <a:lnTo>
                  <a:pt x="1151610" y="604647"/>
                </a:lnTo>
                <a:lnTo>
                  <a:pt x="837768" y="40436"/>
                </a:lnTo>
                <a:lnTo>
                  <a:pt x="834631" y="34810"/>
                </a:lnTo>
                <a:lnTo>
                  <a:pt x="828230" y="31902"/>
                </a:lnTo>
                <a:lnTo>
                  <a:pt x="821893" y="33248"/>
                </a:lnTo>
                <a:lnTo>
                  <a:pt x="134353" y="181241"/>
                </a:lnTo>
                <a:lnTo>
                  <a:pt x="58479" y="44852"/>
                </a:lnTo>
                <a:lnTo>
                  <a:pt x="58479" y="105124"/>
                </a:lnTo>
                <a:lnTo>
                  <a:pt x="114020" y="204965"/>
                </a:lnTo>
                <a:lnTo>
                  <a:pt x="116065" y="207683"/>
                </a:lnTo>
                <a:lnTo>
                  <a:pt x="119214" y="210312"/>
                </a:lnTo>
                <a:lnTo>
                  <a:pt x="122428" y="211734"/>
                </a:lnTo>
                <a:lnTo>
                  <a:pt x="125501" y="212432"/>
                </a:lnTo>
                <a:lnTo>
                  <a:pt x="128892" y="212382"/>
                </a:lnTo>
                <a:lnTo>
                  <a:pt x="129908" y="212166"/>
                </a:lnTo>
                <a:lnTo>
                  <a:pt x="817448" y="64160"/>
                </a:lnTo>
                <a:lnTo>
                  <a:pt x="1131290" y="628370"/>
                </a:lnTo>
                <a:lnTo>
                  <a:pt x="1133424" y="631215"/>
                </a:lnTo>
                <a:lnTo>
                  <a:pt x="1136510" y="633742"/>
                </a:lnTo>
                <a:lnTo>
                  <a:pt x="1139723" y="635165"/>
                </a:lnTo>
                <a:lnTo>
                  <a:pt x="1142758" y="635838"/>
                </a:lnTo>
                <a:lnTo>
                  <a:pt x="1146162" y="635787"/>
                </a:lnTo>
                <a:lnTo>
                  <a:pt x="1147165" y="635571"/>
                </a:lnTo>
                <a:lnTo>
                  <a:pt x="1834705" y="487578"/>
                </a:lnTo>
                <a:lnTo>
                  <a:pt x="2074477" y="918601"/>
                </a:lnTo>
                <a:lnTo>
                  <a:pt x="2074477" y="85832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2842385" y="272884"/>
            <a:ext cx="2172335" cy="1059294"/>
          </a:xfrm>
          <a:custGeom>
            <a:avLst/>
            <a:gdLst/>
            <a:ahLst/>
            <a:cxnLst/>
            <a:rect l="l" t="t" r="r" b="b"/>
            <a:pathLst>
              <a:path w="2172335" h="1059294">
                <a:moveTo>
                  <a:pt x="1144130" y="635889"/>
                </a:moveTo>
                <a:lnTo>
                  <a:pt x="1145146" y="635889"/>
                </a:lnTo>
                <a:lnTo>
                  <a:pt x="1146162" y="635787"/>
                </a:lnTo>
                <a:lnTo>
                  <a:pt x="1147165" y="635571"/>
                </a:lnTo>
              </a:path>
              <a:path w="2172335" h="1059294">
                <a:moveTo>
                  <a:pt x="1131841" y="629184"/>
                </a:moveTo>
                <a:lnTo>
                  <a:pt x="1132116" y="629653"/>
                </a:lnTo>
                <a:lnTo>
                  <a:pt x="1132738" y="630478"/>
                </a:lnTo>
                <a:lnTo>
                  <a:pt x="1133424" y="631215"/>
                </a:lnTo>
                <a:lnTo>
                  <a:pt x="1133551" y="631355"/>
                </a:lnTo>
                <a:lnTo>
                  <a:pt x="1133665" y="631532"/>
                </a:lnTo>
                <a:lnTo>
                  <a:pt x="1133817" y="631672"/>
                </a:lnTo>
                <a:lnTo>
                  <a:pt x="1134630" y="632472"/>
                </a:lnTo>
                <a:lnTo>
                  <a:pt x="1135545" y="633158"/>
                </a:lnTo>
                <a:lnTo>
                  <a:pt x="1136510" y="633742"/>
                </a:lnTo>
                <a:lnTo>
                  <a:pt x="1136802" y="633920"/>
                </a:lnTo>
                <a:lnTo>
                  <a:pt x="1137081" y="634047"/>
                </a:lnTo>
                <a:lnTo>
                  <a:pt x="1137386" y="634199"/>
                </a:lnTo>
                <a:lnTo>
                  <a:pt x="1138135" y="634580"/>
                </a:lnTo>
                <a:lnTo>
                  <a:pt x="1138923" y="634911"/>
                </a:lnTo>
                <a:lnTo>
                  <a:pt x="1139723" y="635165"/>
                </a:lnTo>
                <a:lnTo>
                  <a:pt x="1140066" y="635266"/>
                </a:lnTo>
                <a:lnTo>
                  <a:pt x="1140383" y="635381"/>
                </a:lnTo>
                <a:lnTo>
                  <a:pt x="1140726" y="635457"/>
                </a:lnTo>
                <a:lnTo>
                  <a:pt x="1141730" y="635698"/>
                </a:lnTo>
                <a:lnTo>
                  <a:pt x="1142758" y="635838"/>
                </a:lnTo>
                <a:lnTo>
                  <a:pt x="1143812" y="635863"/>
                </a:lnTo>
              </a:path>
              <a:path w="2172335" h="1059294">
                <a:moveTo>
                  <a:pt x="1144003" y="635901"/>
                </a:moveTo>
                <a:lnTo>
                  <a:pt x="1144104" y="635901"/>
                </a:lnTo>
              </a:path>
              <a:path w="2172335" h="1059294">
                <a:moveTo>
                  <a:pt x="1131595" y="628764"/>
                </a:moveTo>
                <a:lnTo>
                  <a:pt x="1131493" y="628624"/>
                </a:lnTo>
              </a:path>
              <a:path w="2172335" h="1059294">
                <a:moveTo>
                  <a:pt x="1131366" y="628523"/>
                </a:moveTo>
                <a:lnTo>
                  <a:pt x="1131290" y="628370"/>
                </a:lnTo>
                <a:lnTo>
                  <a:pt x="817448" y="64160"/>
                </a:lnTo>
                <a:lnTo>
                  <a:pt x="130824" y="211968"/>
                </a:lnTo>
              </a:path>
              <a:path w="2172335" h="1059294">
                <a:moveTo>
                  <a:pt x="114020" y="204965"/>
                </a:moveTo>
                <a:lnTo>
                  <a:pt x="114122" y="205143"/>
                </a:lnTo>
                <a:lnTo>
                  <a:pt x="114261" y="205244"/>
                </a:lnTo>
                <a:lnTo>
                  <a:pt x="114363" y="205422"/>
                </a:lnTo>
                <a:lnTo>
                  <a:pt x="114858" y="206235"/>
                </a:lnTo>
                <a:lnTo>
                  <a:pt x="115430" y="206984"/>
                </a:lnTo>
                <a:lnTo>
                  <a:pt x="116065" y="207683"/>
                </a:lnTo>
                <a:lnTo>
                  <a:pt x="116243" y="207886"/>
                </a:lnTo>
                <a:lnTo>
                  <a:pt x="116395" y="208102"/>
                </a:lnTo>
                <a:lnTo>
                  <a:pt x="116586" y="208292"/>
                </a:lnTo>
                <a:lnTo>
                  <a:pt x="117386" y="209067"/>
                </a:lnTo>
                <a:lnTo>
                  <a:pt x="118262" y="209727"/>
                </a:lnTo>
                <a:lnTo>
                  <a:pt x="119214" y="210312"/>
                </a:lnTo>
                <a:lnTo>
                  <a:pt x="119532" y="210502"/>
                </a:lnTo>
                <a:lnTo>
                  <a:pt x="119862" y="210642"/>
                </a:lnTo>
                <a:lnTo>
                  <a:pt x="120192" y="210820"/>
                </a:lnTo>
                <a:lnTo>
                  <a:pt x="120916" y="211188"/>
                </a:lnTo>
                <a:lnTo>
                  <a:pt x="121653" y="211493"/>
                </a:lnTo>
                <a:lnTo>
                  <a:pt x="122428" y="211734"/>
                </a:lnTo>
                <a:lnTo>
                  <a:pt x="122783" y="211848"/>
                </a:lnTo>
                <a:lnTo>
                  <a:pt x="123126" y="211963"/>
                </a:lnTo>
                <a:lnTo>
                  <a:pt x="123482" y="212051"/>
                </a:lnTo>
                <a:lnTo>
                  <a:pt x="124485" y="212293"/>
                </a:lnTo>
                <a:lnTo>
                  <a:pt x="125501" y="212432"/>
                </a:lnTo>
                <a:lnTo>
                  <a:pt x="126542" y="212445"/>
                </a:lnTo>
              </a:path>
              <a:path w="2172335" h="1059294">
                <a:moveTo>
                  <a:pt x="126733" y="212483"/>
                </a:moveTo>
                <a:lnTo>
                  <a:pt x="127889" y="212483"/>
                </a:lnTo>
                <a:lnTo>
                  <a:pt x="128892" y="212382"/>
                </a:lnTo>
                <a:lnTo>
                  <a:pt x="129908" y="212166"/>
                </a:lnTo>
                <a:lnTo>
                  <a:pt x="130824" y="211968"/>
                </a:lnTo>
              </a:path>
              <a:path w="2172335" h="1059294">
                <a:moveTo>
                  <a:pt x="1131841" y="629184"/>
                </a:moveTo>
                <a:lnTo>
                  <a:pt x="1131595" y="628764"/>
                </a:lnTo>
              </a:path>
              <a:path w="2172335" h="1059294">
                <a:moveTo>
                  <a:pt x="2074477" y="918601"/>
                </a:moveTo>
                <a:lnTo>
                  <a:pt x="1834705" y="487578"/>
                </a:lnTo>
                <a:lnTo>
                  <a:pt x="1147165" y="635571"/>
                </a:lnTo>
              </a:path>
              <a:path w="2172335" h="1059294">
                <a:moveTo>
                  <a:pt x="2074477" y="858325"/>
                </a:moveTo>
                <a:lnTo>
                  <a:pt x="1855025" y="463854"/>
                </a:lnTo>
                <a:lnTo>
                  <a:pt x="1851888" y="458228"/>
                </a:lnTo>
                <a:lnTo>
                  <a:pt x="1845487" y="455333"/>
                </a:lnTo>
                <a:lnTo>
                  <a:pt x="1839150" y="456653"/>
                </a:lnTo>
                <a:lnTo>
                  <a:pt x="1151610" y="604647"/>
                </a:lnTo>
                <a:lnTo>
                  <a:pt x="837768" y="40436"/>
                </a:lnTo>
                <a:lnTo>
                  <a:pt x="834631" y="34810"/>
                </a:lnTo>
                <a:lnTo>
                  <a:pt x="828230" y="31902"/>
                </a:lnTo>
              </a:path>
              <a:path w="2172335" h="1059294">
                <a:moveTo>
                  <a:pt x="821893" y="33248"/>
                </a:moveTo>
                <a:lnTo>
                  <a:pt x="134353" y="181241"/>
                </a:lnTo>
                <a:lnTo>
                  <a:pt x="58479" y="44852"/>
                </a:lnTo>
              </a:path>
              <a:path w="2172335" h="1059294">
                <a:moveTo>
                  <a:pt x="58479" y="105124"/>
                </a:moveTo>
                <a:lnTo>
                  <a:pt x="114020" y="2049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2803011" y="1259423"/>
            <a:ext cx="2211717" cy="1008824"/>
          </a:xfrm>
          <a:custGeom>
            <a:avLst/>
            <a:gdLst/>
            <a:ahLst/>
            <a:cxnLst/>
            <a:rect l="l" t="t" r="r" b="b"/>
            <a:pathLst>
              <a:path w="2211717" h="1008824">
                <a:moveTo>
                  <a:pt x="1673263" y="1008621"/>
                </a:moveTo>
                <a:lnTo>
                  <a:pt x="2113851" y="913781"/>
                </a:lnTo>
                <a:lnTo>
                  <a:pt x="2113851" y="892160"/>
                </a:lnTo>
                <a:lnTo>
                  <a:pt x="1676463" y="986320"/>
                </a:lnTo>
                <a:lnTo>
                  <a:pt x="1450073" y="579335"/>
                </a:lnTo>
                <a:lnTo>
                  <a:pt x="1447812" y="575284"/>
                </a:lnTo>
                <a:lnTo>
                  <a:pt x="1443189" y="573201"/>
                </a:lnTo>
                <a:lnTo>
                  <a:pt x="1438617" y="574154"/>
                </a:lnTo>
                <a:lnTo>
                  <a:pt x="942670" y="680910"/>
                </a:lnTo>
                <a:lnTo>
                  <a:pt x="716280" y="273926"/>
                </a:lnTo>
                <a:lnTo>
                  <a:pt x="714019" y="269862"/>
                </a:lnTo>
                <a:lnTo>
                  <a:pt x="709396" y="267766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53" y="175900"/>
                </a:lnTo>
                <a:lnTo>
                  <a:pt x="97853" y="219374"/>
                </a:lnTo>
                <a:lnTo>
                  <a:pt x="194208" y="392595"/>
                </a:lnTo>
                <a:lnTo>
                  <a:pt x="204939" y="397941"/>
                </a:lnTo>
                <a:lnTo>
                  <a:pt x="205676" y="397789"/>
                </a:lnTo>
                <a:lnTo>
                  <a:pt x="701611" y="291033"/>
                </a:lnTo>
                <a:lnTo>
                  <a:pt x="928014" y="698017"/>
                </a:lnTo>
                <a:lnTo>
                  <a:pt x="930414" y="700976"/>
                </a:lnTo>
                <a:lnTo>
                  <a:pt x="932954" y="702500"/>
                </a:lnTo>
                <a:lnTo>
                  <a:pt x="935545" y="703300"/>
                </a:lnTo>
                <a:lnTo>
                  <a:pt x="938733" y="703364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  <a:lnTo>
                  <a:pt x="1664233" y="1006386"/>
                </a:lnTo>
                <a:lnTo>
                  <a:pt x="1667332" y="1008151"/>
                </a:lnTo>
                <a:lnTo>
                  <a:pt x="1670113" y="1008824"/>
                </a:lnTo>
                <a:lnTo>
                  <a:pt x="1673263" y="100862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2803011" y="1259424"/>
            <a:ext cx="2211717" cy="1008849"/>
          </a:xfrm>
          <a:custGeom>
            <a:avLst/>
            <a:gdLst/>
            <a:ahLst/>
            <a:cxnLst/>
            <a:rect l="l" t="t" r="r" b="b"/>
            <a:pathLst>
              <a:path w="2211717" h="1008849">
                <a:moveTo>
                  <a:pt x="1672539" y="1008786"/>
                </a:moveTo>
                <a:lnTo>
                  <a:pt x="1673263" y="1008621"/>
                </a:lnTo>
                <a:lnTo>
                  <a:pt x="2113851" y="913781"/>
                </a:lnTo>
              </a:path>
              <a:path w="2211717" h="1008849">
                <a:moveTo>
                  <a:pt x="2113851" y="892160"/>
                </a:moveTo>
                <a:lnTo>
                  <a:pt x="1676463" y="986320"/>
                </a:lnTo>
                <a:lnTo>
                  <a:pt x="1450073" y="579335"/>
                </a:lnTo>
                <a:lnTo>
                  <a:pt x="1447812" y="575284"/>
                </a:lnTo>
                <a:lnTo>
                  <a:pt x="1443189" y="573201"/>
                </a:lnTo>
                <a:lnTo>
                  <a:pt x="1438617" y="574154"/>
                </a:lnTo>
                <a:lnTo>
                  <a:pt x="942670" y="680910"/>
                </a:lnTo>
                <a:lnTo>
                  <a:pt x="716280" y="273926"/>
                </a:lnTo>
              </a:path>
              <a:path w="2211717" h="1008849">
                <a:moveTo>
                  <a:pt x="194462" y="392925"/>
                </a:moveTo>
                <a:lnTo>
                  <a:pt x="194817" y="393509"/>
                </a:lnTo>
                <a:lnTo>
                  <a:pt x="195224" y="394055"/>
                </a:lnTo>
                <a:lnTo>
                  <a:pt x="195681" y="394550"/>
                </a:lnTo>
                <a:lnTo>
                  <a:pt x="195821" y="394703"/>
                </a:lnTo>
                <a:lnTo>
                  <a:pt x="195922" y="394855"/>
                </a:lnTo>
                <a:lnTo>
                  <a:pt x="196062" y="394995"/>
                </a:lnTo>
                <a:lnTo>
                  <a:pt x="196634" y="395554"/>
                </a:lnTo>
                <a:lnTo>
                  <a:pt x="197281" y="396036"/>
                </a:lnTo>
                <a:lnTo>
                  <a:pt x="197954" y="396455"/>
                </a:lnTo>
                <a:lnTo>
                  <a:pt x="198196" y="396595"/>
                </a:lnTo>
                <a:lnTo>
                  <a:pt x="198437" y="396697"/>
                </a:lnTo>
                <a:lnTo>
                  <a:pt x="198666" y="396824"/>
                </a:lnTo>
                <a:lnTo>
                  <a:pt x="199186" y="397078"/>
                </a:lnTo>
                <a:lnTo>
                  <a:pt x="199720" y="397306"/>
                </a:lnTo>
                <a:lnTo>
                  <a:pt x="200278" y="397484"/>
                </a:lnTo>
                <a:lnTo>
                  <a:pt x="200532" y="397560"/>
                </a:lnTo>
                <a:lnTo>
                  <a:pt x="200786" y="397649"/>
                </a:lnTo>
                <a:lnTo>
                  <a:pt x="201040" y="397713"/>
                </a:lnTo>
                <a:lnTo>
                  <a:pt x="201764" y="397878"/>
                </a:lnTo>
                <a:lnTo>
                  <a:pt x="202501" y="397979"/>
                </a:lnTo>
                <a:lnTo>
                  <a:pt x="203250" y="397992"/>
                </a:lnTo>
              </a:path>
              <a:path w="2211717" h="1008849">
                <a:moveTo>
                  <a:pt x="203390" y="398030"/>
                </a:moveTo>
                <a:lnTo>
                  <a:pt x="203466" y="398030"/>
                </a:lnTo>
              </a:path>
              <a:path w="2211717" h="1008849">
                <a:moveTo>
                  <a:pt x="203492" y="398018"/>
                </a:moveTo>
                <a:lnTo>
                  <a:pt x="204215" y="398018"/>
                </a:lnTo>
                <a:lnTo>
                  <a:pt x="204939" y="397941"/>
                </a:lnTo>
                <a:lnTo>
                  <a:pt x="205676" y="397789"/>
                </a:lnTo>
                <a:lnTo>
                  <a:pt x="701611" y="291033"/>
                </a:lnTo>
                <a:lnTo>
                  <a:pt x="928014" y="698017"/>
                </a:lnTo>
              </a:path>
              <a:path w="2211717" h="1008849">
                <a:moveTo>
                  <a:pt x="928217" y="698296"/>
                </a:moveTo>
                <a:lnTo>
                  <a:pt x="928611" y="698944"/>
                </a:lnTo>
                <a:lnTo>
                  <a:pt x="929043" y="699541"/>
                </a:lnTo>
                <a:lnTo>
                  <a:pt x="929551" y="700074"/>
                </a:lnTo>
              </a:path>
              <a:path w="2211717" h="1008849">
                <a:moveTo>
                  <a:pt x="929830" y="700405"/>
                </a:moveTo>
                <a:lnTo>
                  <a:pt x="930414" y="700976"/>
                </a:lnTo>
                <a:lnTo>
                  <a:pt x="931075" y="701459"/>
                </a:lnTo>
                <a:lnTo>
                  <a:pt x="931786" y="701890"/>
                </a:lnTo>
                <a:lnTo>
                  <a:pt x="931989" y="702005"/>
                </a:lnTo>
                <a:lnTo>
                  <a:pt x="932192" y="702106"/>
                </a:lnTo>
                <a:lnTo>
                  <a:pt x="932408" y="702221"/>
                </a:lnTo>
                <a:lnTo>
                  <a:pt x="932954" y="702500"/>
                </a:lnTo>
                <a:lnTo>
                  <a:pt x="933513" y="702729"/>
                </a:lnTo>
                <a:lnTo>
                  <a:pt x="934097" y="702919"/>
                </a:lnTo>
                <a:lnTo>
                  <a:pt x="934338" y="702983"/>
                </a:lnTo>
                <a:lnTo>
                  <a:pt x="934567" y="703072"/>
                </a:lnTo>
                <a:lnTo>
                  <a:pt x="934821" y="703135"/>
                </a:lnTo>
                <a:lnTo>
                  <a:pt x="935545" y="703300"/>
                </a:lnTo>
                <a:lnTo>
                  <a:pt x="936282" y="703402"/>
                </a:lnTo>
                <a:lnTo>
                  <a:pt x="937044" y="703414"/>
                </a:lnTo>
              </a:path>
              <a:path w="2211717" h="1008849">
                <a:moveTo>
                  <a:pt x="937183" y="703440"/>
                </a:moveTo>
                <a:lnTo>
                  <a:pt x="938009" y="703440"/>
                </a:lnTo>
                <a:lnTo>
                  <a:pt x="938733" y="703364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</a:path>
              <a:path w="2211717" h="1008849">
                <a:moveTo>
                  <a:pt x="1662036" y="1003719"/>
                </a:moveTo>
                <a:lnTo>
                  <a:pt x="1662404" y="1004354"/>
                </a:lnTo>
                <a:lnTo>
                  <a:pt x="1662849" y="1004925"/>
                </a:lnTo>
                <a:lnTo>
                  <a:pt x="1663344" y="1005446"/>
                </a:lnTo>
                <a:lnTo>
                  <a:pt x="1663446" y="1005573"/>
                </a:lnTo>
              </a:path>
              <a:path w="2211717" h="1008849">
                <a:moveTo>
                  <a:pt x="1663636" y="1005814"/>
                </a:moveTo>
                <a:lnTo>
                  <a:pt x="1664233" y="1006386"/>
                </a:lnTo>
                <a:lnTo>
                  <a:pt x="1664881" y="1006868"/>
                </a:lnTo>
                <a:lnTo>
                  <a:pt x="1665592" y="1007300"/>
                </a:lnTo>
                <a:lnTo>
                  <a:pt x="1665795" y="1007427"/>
                </a:lnTo>
                <a:lnTo>
                  <a:pt x="1665998" y="1007516"/>
                </a:lnTo>
                <a:lnTo>
                  <a:pt x="1666214" y="1007630"/>
                </a:lnTo>
                <a:lnTo>
                  <a:pt x="1666760" y="1007922"/>
                </a:lnTo>
                <a:lnTo>
                  <a:pt x="1667332" y="1008151"/>
                </a:lnTo>
                <a:lnTo>
                  <a:pt x="1667916" y="1008329"/>
                </a:lnTo>
                <a:lnTo>
                  <a:pt x="1668145" y="1008392"/>
                </a:lnTo>
                <a:lnTo>
                  <a:pt x="1668373" y="1008481"/>
                </a:lnTo>
                <a:lnTo>
                  <a:pt x="1668602" y="1008532"/>
                </a:lnTo>
                <a:lnTo>
                  <a:pt x="1669351" y="1008710"/>
                </a:lnTo>
                <a:lnTo>
                  <a:pt x="1670113" y="1008824"/>
                </a:lnTo>
                <a:lnTo>
                  <a:pt x="1670888" y="1008837"/>
                </a:lnTo>
              </a:path>
              <a:path w="2211717" h="1008849">
                <a:moveTo>
                  <a:pt x="1670989" y="1008849"/>
                </a:moveTo>
                <a:lnTo>
                  <a:pt x="1671802" y="1008849"/>
                </a:lnTo>
                <a:lnTo>
                  <a:pt x="1672539" y="1008786"/>
                </a:lnTo>
              </a:path>
              <a:path w="2211717" h="1008849">
                <a:moveTo>
                  <a:pt x="716280" y="273926"/>
                </a:moveTo>
                <a:lnTo>
                  <a:pt x="714019" y="269862"/>
                </a:lnTo>
                <a:lnTo>
                  <a:pt x="709396" y="267766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53" y="175900"/>
                </a:lnTo>
              </a:path>
              <a:path w="2211717" h="1008849">
                <a:moveTo>
                  <a:pt x="97853" y="219374"/>
                </a:moveTo>
                <a:lnTo>
                  <a:pt x="194208" y="392595"/>
                </a:lnTo>
                <a:lnTo>
                  <a:pt x="194284" y="392722"/>
                </a:lnTo>
              </a:path>
              <a:path w="2211717" h="1008849">
                <a:moveTo>
                  <a:pt x="194462" y="392925"/>
                </a:moveTo>
                <a:lnTo>
                  <a:pt x="194386" y="392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2803009" y="2279471"/>
            <a:ext cx="2211717" cy="1097343"/>
          </a:xfrm>
          <a:custGeom>
            <a:avLst/>
            <a:gdLst/>
            <a:ahLst/>
            <a:cxnLst/>
            <a:rect l="l" t="t" r="r" b="b"/>
            <a:pathLst>
              <a:path w="2211717" h="1097343">
                <a:moveTo>
                  <a:pt x="1737512" y="924178"/>
                </a:moveTo>
                <a:lnTo>
                  <a:pt x="2074976" y="851522"/>
                </a:lnTo>
                <a:lnTo>
                  <a:pt x="2113854" y="921412"/>
                </a:lnTo>
                <a:lnTo>
                  <a:pt x="2113854" y="891851"/>
                </a:lnTo>
                <a:lnTo>
                  <a:pt x="2084946" y="839889"/>
                </a:lnTo>
                <a:lnTo>
                  <a:pt x="2083409" y="837120"/>
                </a:lnTo>
                <a:lnTo>
                  <a:pt x="2080234" y="835685"/>
                </a:lnTo>
                <a:lnTo>
                  <a:pt x="2077148" y="836345"/>
                </a:lnTo>
                <a:lnTo>
                  <a:pt x="1742567" y="908367"/>
                </a:lnTo>
                <a:lnTo>
                  <a:pt x="1586395" y="627646"/>
                </a:lnTo>
                <a:lnTo>
                  <a:pt x="1584883" y="624890"/>
                </a:lnTo>
                <a:lnTo>
                  <a:pt x="1581721" y="623442"/>
                </a:lnTo>
                <a:lnTo>
                  <a:pt x="1578622" y="624116"/>
                </a:lnTo>
                <a:lnTo>
                  <a:pt x="1241158" y="696760"/>
                </a:lnTo>
                <a:lnTo>
                  <a:pt x="1087107" y="419836"/>
                </a:lnTo>
                <a:lnTo>
                  <a:pt x="1085570" y="417080"/>
                </a:lnTo>
                <a:lnTo>
                  <a:pt x="1082421" y="415658"/>
                </a:lnTo>
                <a:lnTo>
                  <a:pt x="1079309" y="416305"/>
                </a:lnTo>
                <a:lnTo>
                  <a:pt x="741845" y="488949"/>
                </a:lnTo>
                <a:lnTo>
                  <a:pt x="587794" y="212013"/>
                </a:lnTo>
                <a:lnTo>
                  <a:pt x="586257" y="209257"/>
                </a:lnTo>
                <a:lnTo>
                  <a:pt x="583120" y="207822"/>
                </a:lnTo>
                <a:lnTo>
                  <a:pt x="580009" y="208483"/>
                </a:lnTo>
                <a:lnTo>
                  <a:pt x="242544" y="281114"/>
                </a:lnTo>
                <a:lnTo>
                  <a:pt x="97856" y="21021"/>
                </a:lnTo>
                <a:lnTo>
                  <a:pt x="97856" y="50603"/>
                </a:lnTo>
                <a:lnTo>
                  <a:pt x="232562" y="292773"/>
                </a:lnTo>
                <a:lnTo>
                  <a:pt x="235115" y="295401"/>
                </a:lnTo>
                <a:lnTo>
                  <a:pt x="237705" y="296367"/>
                </a:lnTo>
                <a:lnTo>
                  <a:pt x="240360" y="296303"/>
                </a:lnTo>
                <a:lnTo>
                  <a:pt x="577824" y="223659"/>
                </a:lnTo>
                <a:lnTo>
                  <a:pt x="731875" y="500595"/>
                </a:lnTo>
                <a:lnTo>
                  <a:pt x="734441" y="503237"/>
                </a:lnTo>
                <a:lnTo>
                  <a:pt x="736993" y="504189"/>
                </a:lnTo>
                <a:lnTo>
                  <a:pt x="739660" y="504126"/>
                </a:lnTo>
                <a:lnTo>
                  <a:pt x="1077125" y="431469"/>
                </a:lnTo>
                <a:lnTo>
                  <a:pt x="1231176" y="708405"/>
                </a:lnTo>
                <a:lnTo>
                  <a:pt x="1233741" y="711034"/>
                </a:lnTo>
                <a:lnTo>
                  <a:pt x="1236306" y="712000"/>
                </a:lnTo>
                <a:lnTo>
                  <a:pt x="1238961" y="711936"/>
                </a:lnTo>
                <a:lnTo>
                  <a:pt x="1576438" y="639292"/>
                </a:lnTo>
                <a:lnTo>
                  <a:pt x="1729486" y="914412"/>
                </a:lnTo>
                <a:lnTo>
                  <a:pt x="1728647" y="917155"/>
                </a:lnTo>
                <a:lnTo>
                  <a:pt x="1728978" y="918654"/>
                </a:lnTo>
                <a:lnTo>
                  <a:pt x="1729816" y="922540"/>
                </a:lnTo>
                <a:lnTo>
                  <a:pt x="1733651" y="925029"/>
                </a:lnTo>
                <a:lnTo>
                  <a:pt x="1737512" y="924178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2803009" y="2279471"/>
            <a:ext cx="2211717" cy="1097343"/>
          </a:xfrm>
          <a:custGeom>
            <a:avLst/>
            <a:gdLst/>
            <a:ahLst/>
            <a:cxnLst/>
            <a:rect l="l" t="t" r="r" b="b"/>
            <a:pathLst>
              <a:path w="2211717" h="1097343">
                <a:moveTo>
                  <a:pt x="2113854" y="891851"/>
                </a:moveTo>
                <a:lnTo>
                  <a:pt x="2084946" y="839889"/>
                </a:lnTo>
                <a:lnTo>
                  <a:pt x="2083409" y="837120"/>
                </a:lnTo>
                <a:lnTo>
                  <a:pt x="2080234" y="835685"/>
                </a:lnTo>
                <a:lnTo>
                  <a:pt x="2077148" y="836345"/>
                </a:lnTo>
                <a:lnTo>
                  <a:pt x="1848052" y="885660"/>
                </a:lnTo>
              </a:path>
              <a:path w="2211717" h="1097343">
                <a:moveTo>
                  <a:pt x="1684323" y="803673"/>
                </a:moveTo>
                <a:lnTo>
                  <a:pt x="1742567" y="908367"/>
                </a:lnTo>
                <a:lnTo>
                  <a:pt x="1848052" y="885660"/>
                </a:lnTo>
              </a:path>
              <a:path w="2211717" h="1097343">
                <a:moveTo>
                  <a:pt x="1586395" y="627646"/>
                </a:moveTo>
                <a:lnTo>
                  <a:pt x="1584883" y="624890"/>
                </a:lnTo>
                <a:lnTo>
                  <a:pt x="1581721" y="623442"/>
                </a:lnTo>
                <a:lnTo>
                  <a:pt x="1578622" y="624116"/>
                </a:lnTo>
                <a:lnTo>
                  <a:pt x="1401770" y="662185"/>
                </a:lnTo>
              </a:path>
              <a:path w="2211717" h="1097343">
                <a:moveTo>
                  <a:pt x="1152482" y="537355"/>
                </a:moveTo>
                <a:lnTo>
                  <a:pt x="1241158" y="696760"/>
                </a:lnTo>
                <a:lnTo>
                  <a:pt x="1401770" y="662185"/>
                </a:lnTo>
              </a:path>
              <a:path w="2211717" h="1097343">
                <a:moveTo>
                  <a:pt x="1684323" y="803673"/>
                </a:moveTo>
                <a:lnTo>
                  <a:pt x="1586395" y="627646"/>
                </a:lnTo>
              </a:path>
              <a:path w="2211717" h="1097343">
                <a:moveTo>
                  <a:pt x="1087107" y="419836"/>
                </a:moveTo>
                <a:lnTo>
                  <a:pt x="1085570" y="417080"/>
                </a:lnTo>
                <a:lnTo>
                  <a:pt x="1082421" y="415658"/>
                </a:lnTo>
                <a:lnTo>
                  <a:pt x="1079309" y="416305"/>
                </a:lnTo>
                <a:lnTo>
                  <a:pt x="961423" y="441682"/>
                </a:lnTo>
              </a:path>
              <a:path w="2211717" h="1097343">
                <a:moveTo>
                  <a:pt x="620621" y="271026"/>
                </a:moveTo>
                <a:lnTo>
                  <a:pt x="741845" y="488949"/>
                </a:lnTo>
                <a:lnTo>
                  <a:pt x="961423" y="441682"/>
                </a:lnTo>
              </a:path>
              <a:path w="2211717" h="1097343">
                <a:moveTo>
                  <a:pt x="1152482" y="537355"/>
                </a:moveTo>
                <a:lnTo>
                  <a:pt x="1087107" y="419836"/>
                </a:lnTo>
              </a:path>
              <a:path w="2211717" h="1097343">
                <a:moveTo>
                  <a:pt x="620621" y="271026"/>
                </a:moveTo>
                <a:lnTo>
                  <a:pt x="587794" y="212013"/>
                </a:lnTo>
                <a:lnTo>
                  <a:pt x="586257" y="209257"/>
                </a:lnTo>
                <a:lnTo>
                  <a:pt x="583120" y="207822"/>
                </a:lnTo>
                <a:lnTo>
                  <a:pt x="580009" y="208483"/>
                </a:lnTo>
                <a:lnTo>
                  <a:pt x="521058" y="221170"/>
                </a:lnTo>
              </a:path>
              <a:path w="2211717" h="1097343">
                <a:moveTo>
                  <a:pt x="97856" y="21021"/>
                </a:moveTo>
                <a:lnTo>
                  <a:pt x="242544" y="281114"/>
                </a:lnTo>
                <a:lnTo>
                  <a:pt x="521058" y="221170"/>
                </a:lnTo>
              </a:path>
              <a:path w="2211717" h="1097343">
                <a:moveTo>
                  <a:pt x="97856" y="50603"/>
                </a:moveTo>
                <a:lnTo>
                  <a:pt x="232562" y="292773"/>
                </a:lnTo>
              </a:path>
              <a:path w="2211717" h="1097343">
                <a:moveTo>
                  <a:pt x="232740" y="292988"/>
                </a:moveTo>
                <a:lnTo>
                  <a:pt x="232981" y="293395"/>
                </a:lnTo>
                <a:lnTo>
                  <a:pt x="233260" y="293763"/>
                </a:lnTo>
                <a:lnTo>
                  <a:pt x="233565" y="294106"/>
                </a:lnTo>
              </a:path>
              <a:path w="2211717" h="1097343">
                <a:moveTo>
                  <a:pt x="233819" y="294398"/>
                </a:moveTo>
                <a:lnTo>
                  <a:pt x="234213" y="294779"/>
                </a:lnTo>
                <a:lnTo>
                  <a:pt x="234645" y="295109"/>
                </a:lnTo>
                <a:lnTo>
                  <a:pt x="235115" y="295401"/>
                </a:lnTo>
                <a:lnTo>
                  <a:pt x="235267" y="295490"/>
                </a:lnTo>
                <a:lnTo>
                  <a:pt x="235432" y="295554"/>
                </a:lnTo>
                <a:lnTo>
                  <a:pt x="235597" y="295643"/>
                </a:lnTo>
                <a:lnTo>
                  <a:pt x="235953" y="295821"/>
                </a:lnTo>
                <a:lnTo>
                  <a:pt x="236321" y="295973"/>
                </a:lnTo>
                <a:lnTo>
                  <a:pt x="236689" y="296087"/>
                </a:lnTo>
                <a:lnTo>
                  <a:pt x="236867" y="296151"/>
                </a:lnTo>
                <a:lnTo>
                  <a:pt x="237032" y="296202"/>
                </a:lnTo>
                <a:lnTo>
                  <a:pt x="237210" y="296252"/>
                </a:lnTo>
                <a:lnTo>
                  <a:pt x="237705" y="296367"/>
                </a:lnTo>
                <a:lnTo>
                  <a:pt x="238201" y="296443"/>
                </a:lnTo>
                <a:lnTo>
                  <a:pt x="238760" y="296443"/>
                </a:lnTo>
              </a:path>
              <a:path w="2211717" h="1097343">
                <a:moveTo>
                  <a:pt x="238810" y="296456"/>
                </a:moveTo>
                <a:lnTo>
                  <a:pt x="238887" y="296456"/>
                </a:lnTo>
              </a:path>
              <a:path w="2211717" h="1097343">
                <a:moveTo>
                  <a:pt x="1233769" y="711052"/>
                </a:moveTo>
                <a:lnTo>
                  <a:pt x="1234033" y="711187"/>
                </a:lnTo>
                <a:lnTo>
                  <a:pt x="1234186" y="711263"/>
                </a:lnTo>
                <a:lnTo>
                  <a:pt x="1234528" y="711453"/>
                </a:lnTo>
                <a:lnTo>
                  <a:pt x="1234922" y="711619"/>
                </a:lnTo>
                <a:lnTo>
                  <a:pt x="1235341" y="711733"/>
                </a:lnTo>
                <a:lnTo>
                  <a:pt x="1235481" y="711784"/>
                </a:lnTo>
                <a:lnTo>
                  <a:pt x="1235646" y="711834"/>
                </a:lnTo>
                <a:lnTo>
                  <a:pt x="1233769" y="711052"/>
                </a:lnTo>
              </a:path>
              <a:path w="2211717" h="1097343">
                <a:moveTo>
                  <a:pt x="733476" y="502565"/>
                </a:moveTo>
                <a:lnTo>
                  <a:pt x="733958" y="502932"/>
                </a:lnTo>
                <a:lnTo>
                  <a:pt x="734441" y="503237"/>
                </a:lnTo>
              </a:path>
              <a:path w="2211717" h="1097343">
                <a:moveTo>
                  <a:pt x="734568" y="503313"/>
                </a:moveTo>
                <a:lnTo>
                  <a:pt x="734720" y="503377"/>
                </a:lnTo>
                <a:lnTo>
                  <a:pt x="734860" y="503453"/>
                </a:lnTo>
                <a:lnTo>
                  <a:pt x="735228" y="503643"/>
                </a:lnTo>
                <a:lnTo>
                  <a:pt x="735609" y="503796"/>
                </a:lnTo>
                <a:lnTo>
                  <a:pt x="736015" y="503935"/>
                </a:lnTo>
                <a:lnTo>
                  <a:pt x="736180" y="503974"/>
                </a:lnTo>
                <a:lnTo>
                  <a:pt x="736333" y="504024"/>
                </a:lnTo>
                <a:lnTo>
                  <a:pt x="736511" y="504075"/>
                </a:lnTo>
                <a:lnTo>
                  <a:pt x="736993" y="504189"/>
                </a:lnTo>
                <a:lnTo>
                  <a:pt x="737501" y="504253"/>
                </a:lnTo>
                <a:lnTo>
                  <a:pt x="733476" y="502565"/>
                </a:lnTo>
              </a:path>
              <a:path w="2211717" h="1097343">
                <a:moveTo>
                  <a:pt x="1233741" y="711034"/>
                </a:moveTo>
                <a:lnTo>
                  <a:pt x="1233271" y="710755"/>
                </a:lnTo>
                <a:lnTo>
                  <a:pt x="1232814" y="710425"/>
                </a:lnTo>
                <a:lnTo>
                  <a:pt x="1232420" y="710018"/>
                </a:lnTo>
              </a:path>
              <a:path w="2211717" h="1097343">
                <a:moveTo>
                  <a:pt x="1232217" y="709790"/>
                </a:moveTo>
                <a:lnTo>
                  <a:pt x="1231874" y="709421"/>
                </a:lnTo>
                <a:lnTo>
                  <a:pt x="1231582" y="709028"/>
                </a:lnTo>
                <a:lnTo>
                  <a:pt x="1231328" y="708609"/>
                </a:lnTo>
              </a:path>
              <a:path w="2211717" h="1097343">
                <a:moveTo>
                  <a:pt x="1231176" y="708405"/>
                </a:moveTo>
                <a:lnTo>
                  <a:pt x="1077125" y="431469"/>
                </a:lnTo>
                <a:lnTo>
                  <a:pt x="739660" y="504126"/>
                </a:lnTo>
                <a:lnTo>
                  <a:pt x="739165" y="504228"/>
                </a:lnTo>
                <a:lnTo>
                  <a:pt x="738670" y="504278"/>
                </a:lnTo>
                <a:lnTo>
                  <a:pt x="738174" y="504278"/>
                </a:lnTo>
              </a:path>
              <a:path w="2211717" h="1097343">
                <a:moveTo>
                  <a:pt x="738162" y="504291"/>
                </a:moveTo>
                <a:lnTo>
                  <a:pt x="738098" y="504291"/>
                </a:lnTo>
              </a:path>
              <a:path w="2211717" h="1097343">
                <a:moveTo>
                  <a:pt x="738073" y="504266"/>
                </a:moveTo>
                <a:lnTo>
                  <a:pt x="737527" y="504254"/>
                </a:lnTo>
                <a:lnTo>
                  <a:pt x="1233769" y="711052"/>
                </a:lnTo>
              </a:path>
              <a:path w="2211717" h="1097343">
                <a:moveTo>
                  <a:pt x="732917" y="501980"/>
                </a:moveTo>
                <a:lnTo>
                  <a:pt x="732574" y="501624"/>
                </a:lnTo>
                <a:lnTo>
                  <a:pt x="732282" y="501230"/>
                </a:lnTo>
                <a:lnTo>
                  <a:pt x="732015" y="500786"/>
                </a:lnTo>
              </a:path>
              <a:path w="2211717" h="1097343">
                <a:moveTo>
                  <a:pt x="731875" y="500595"/>
                </a:moveTo>
                <a:lnTo>
                  <a:pt x="577824" y="223659"/>
                </a:lnTo>
                <a:lnTo>
                  <a:pt x="240360" y="296303"/>
                </a:lnTo>
                <a:lnTo>
                  <a:pt x="239864" y="296417"/>
                </a:lnTo>
                <a:lnTo>
                  <a:pt x="239369" y="296456"/>
                </a:lnTo>
                <a:lnTo>
                  <a:pt x="238887" y="296456"/>
                </a:lnTo>
                <a:lnTo>
                  <a:pt x="733476" y="502565"/>
                </a:lnTo>
                <a:lnTo>
                  <a:pt x="733107" y="502208"/>
                </a:lnTo>
              </a:path>
              <a:path w="2211717" h="1097343">
                <a:moveTo>
                  <a:pt x="1235798" y="711873"/>
                </a:moveTo>
                <a:lnTo>
                  <a:pt x="1235646" y="711834"/>
                </a:lnTo>
              </a:path>
              <a:path w="2211717" h="1097343">
                <a:moveTo>
                  <a:pt x="1237437" y="712101"/>
                </a:moveTo>
                <a:lnTo>
                  <a:pt x="1237475" y="712101"/>
                </a:lnTo>
              </a:path>
              <a:path w="2211717" h="1097343">
                <a:moveTo>
                  <a:pt x="1237386" y="712076"/>
                </a:moveTo>
                <a:lnTo>
                  <a:pt x="1237289" y="712076"/>
                </a:lnTo>
              </a:path>
              <a:path w="2211717" h="1097343">
                <a:moveTo>
                  <a:pt x="1235798" y="711873"/>
                </a:moveTo>
                <a:lnTo>
                  <a:pt x="1236306" y="712000"/>
                </a:lnTo>
                <a:lnTo>
                  <a:pt x="1236827" y="712076"/>
                </a:lnTo>
                <a:lnTo>
                  <a:pt x="1237289" y="712076"/>
                </a:lnTo>
              </a:path>
              <a:path w="2211717" h="1097343">
                <a:moveTo>
                  <a:pt x="2113854" y="921412"/>
                </a:moveTo>
                <a:lnTo>
                  <a:pt x="2074976" y="851522"/>
                </a:lnTo>
                <a:lnTo>
                  <a:pt x="1788394" y="913223"/>
                </a:lnTo>
              </a:path>
              <a:path w="2211717" h="1097343">
                <a:moveTo>
                  <a:pt x="1713644" y="885935"/>
                </a:moveTo>
                <a:lnTo>
                  <a:pt x="1729486" y="914412"/>
                </a:lnTo>
                <a:lnTo>
                  <a:pt x="1728939" y="915733"/>
                </a:lnTo>
                <a:lnTo>
                  <a:pt x="1728647" y="917155"/>
                </a:lnTo>
                <a:lnTo>
                  <a:pt x="1728978" y="918654"/>
                </a:lnTo>
                <a:lnTo>
                  <a:pt x="1729816" y="922540"/>
                </a:lnTo>
                <a:lnTo>
                  <a:pt x="1733651" y="925029"/>
                </a:lnTo>
                <a:lnTo>
                  <a:pt x="1737512" y="924178"/>
                </a:lnTo>
                <a:lnTo>
                  <a:pt x="1788394" y="913223"/>
                </a:lnTo>
              </a:path>
              <a:path w="2211717" h="1097343">
                <a:moveTo>
                  <a:pt x="1576438" y="639292"/>
                </a:moveTo>
                <a:lnTo>
                  <a:pt x="1238961" y="711936"/>
                </a:lnTo>
                <a:lnTo>
                  <a:pt x="1238478" y="712038"/>
                </a:lnTo>
                <a:lnTo>
                  <a:pt x="1237983" y="712101"/>
                </a:lnTo>
                <a:lnTo>
                  <a:pt x="1237475" y="712101"/>
                </a:lnTo>
              </a:path>
              <a:path w="2211717" h="1097343">
                <a:moveTo>
                  <a:pt x="1713644" y="885935"/>
                </a:moveTo>
                <a:lnTo>
                  <a:pt x="1576438" y="639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2803003" y="3052148"/>
            <a:ext cx="887806" cy="383209"/>
          </a:xfrm>
          <a:custGeom>
            <a:avLst/>
            <a:gdLst/>
            <a:ahLst/>
            <a:cxnLst/>
            <a:rect l="l" t="t" r="r" b="b"/>
            <a:pathLst>
              <a:path w="887806" h="383209">
                <a:moveTo>
                  <a:pt x="828509" y="276605"/>
                </a:moveTo>
                <a:lnTo>
                  <a:pt x="825423" y="273862"/>
                </a:lnTo>
                <a:lnTo>
                  <a:pt x="823379" y="274281"/>
                </a:lnTo>
                <a:lnTo>
                  <a:pt x="601040" y="322135"/>
                </a:lnTo>
                <a:lnTo>
                  <a:pt x="499541" y="139687"/>
                </a:lnTo>
                <a:lnTo>
                  <a:pt x="496468" y="136931"/>
                </a:lnTo>
                <a:lnTo>
                  <a:pt x="494410" y="137363"/>
                </a:lnTo>
                <a:lnTo>
                  <a:pt x="272084" y="185229"/>
                </a:lnTo>
                <a:lnTo>
                  <a:pt x="170586" y="2768"/>
                </a:lnTo>
                <a:lnTo>
                  <a:pt x="167474" y="0"/>
                </a:lnTo>
                <a:lnTo>
                  <a:pt x="165455" y="444"/>
                </a:lnTo>
                <a:lnTo>
                  <a:pt x="97861" y="14992"/>
                </a:lnTo>
                <a:lnTo>
                  <a:pt x="97861" y="24680"/>
                </a:lnTo>
                <a:lnTo>
                  <a:pt x="164020" y="10439"/>
                </a:lnTo>
                <a:lnTo>
                  <a:pt x="265506" y="192887"/>
                </a:lnTo>
                <a:lnTo>
                  <a:pt x="268223" y="195084"/>
                </a:lnTo>
                <a:lnTo>
                  <a:pt x="270636" y="195224"/>
                </a:lnTo>
                <a:lnTo>
                  <a:pt x="492975" y="147370"/>
                </a:lnTo>
                <a:lnTo>
                  <a:pt x="594474" y="329818"/>
                </a:lnTo>
                <a:lnTo>
                  <a:pt x="597192" y="332003"/>
                </a:lnTo>
                <a:lnTo>
                  <a:pt x="599605" y="332143"/>
                </a:lnTo>
                <a:lnTo>
                  <a:pt x="821944" y="284276"/>
                </a:lnTo>
                <a:lnTo>
                  <a:pt x="876973" y="383209"/>
                </a:lnTo>
                <a:lnTo>
                  <a:pt x="887806" y="383209"/>
                </a:lnTo>
                <a:lnTo>
                  <a:pt x="828509" y="276605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2803003" y="3052148"/>
            <a:ext cx="887806" cy="383209"/>
          </a:xfrm>
          <a:custGeom>
            <a:avLst/>
            <a:gdLst/>
            <a:ahLst/>
            <a:cxnLst/>
            <a:rect l="l" t="t" r="r" b="b"/>
            <a:pathLst>
              <a:path w="887806" h="383209">
                <a:moveTo>
                  <a:pt x="828509" y="276605"/>
                </a:moveTo>
                <a:lnTo>
                  <a:pt x="827493" y="274802"/>
                </a:lnTo>
                <a:lnTo>
                  <a:pt x="825423" y="273862"/>
                </a:lnTo>
                <a:lnTo>
                  <a:pt x="823379" y="274281"/>
                </a:lnTo>
                <a:lnTo>
                  <a:pt x="601040" y="322135"/>
                </a:lnTo>
                <a:lnTo>
                  <a:pt x="499541" y="139687"/>
                </a:lnTo>
                <a:lnTo>
                  <a:pt x="498538" y="137871"/>
                </a:lnTo>
                <a:lnTo>
                  <a:pt x="496468" y="136931"/>
                </a:lnTo>
                <a:lnTo>
                  <a:pt x="494410" y="137363"/>
                </a:lnTo>
                <a:lnTo>
                  <a:pt x="272084" y="185229"/>
                </a:lnTo>
                <a:lnTo>
                  <a:pt x="170586" y="2768"/>
                </a:lnTo>
                <a:lnTo>
                  <a:pt x="169570" y="952"/>
                </a:lnTo>
                <a:lnTo>
                  <a:pt x="167474" y="0"/>
                </a:lnTo>
                <a:lnTo>
                  <a:pt x="165455" y="444"/>
                </a:lnTo>
                <a:lnTo>
                  <a:pt x="97861" y="14992"/>
                </a:lnTo>
              </a:path>
              <a:path w="887806" h="383209">
                <a:moveTo>
                  <a:pt x="97861" y="24680"/>
                </a:moveTo>
                <a:lnTo>
                  <a:pt x="164020" y="10439"/>
                </a:lnTo>
                <a:lnTo>
                  <a:pt x="265506" y="192887"/>
                </a:lnTo>
              </a:path>
              <a:path w="887806" h="383209">
                <a:moveTo>
                  <a:pt x="265620" y="193039"/>
                </a:moveTo>
                <a:lnTo>
                  <a:pt x="265772" y="193306"/>
                </a:lnTo>
                <a:lnTo>
                  <a:pt x="265963" y="193547"/>
                </a:lnTo>
                <a:lnTo>
                  <a:pt x="266166" y="193763"/>
                </a:lnTo>
              </a:path>
              <a:path w="887806" h="383209">
                <a:moveTo>
                  <a:pt x="266331" y="193967"/>
                </a:moveTo>
                <a:lnTo>
                  <a:pt x="266598" y="194221"/>
                </a:lnTo>
                <a:lnTo>
                  <a:pt x="266877" y="194436"/>
                </a:lnTo>
                <a:lnTo>
                  <a:pt x="267182" y="194627"/>
                </a:lnTo>
              </a:path>
              <a:path w="887806" h="383209">
                <a:moveTo>
                  <a:pt x="267398" y="194729"/>
                </a:moveTo>
                <a:lnTo>
                  <a:pt x="267728" y="194906"/>
                </a:lnTo>
                <a:lnTo>
                  <a:pt x="267982" y="194995"/>
                </a:lnTo>
                <a:lnTo>
                  <a:pt x="268223" y="195084"/>
                </a:lnTo>
              </a:path>
              <a:path w="887806" h="383209">
                <a:moveTo>
                  <a:pt x="268566" y="195186"/>
                </a:moveTo>
                <a:lnTo>
                  <a:pt x="268884" y="195249"/>
                </a:lnTo>
                <a:lnTo>
                  <a:pt x="269214" y="195300"/>
                </a:lnTo>
                <a:lnTo>
                  <a:pt x="269557" y="195313"/>
                </a:lnTo>
              </a:path>
              <a:path w="887806" h="383209">
                <a:moveTo>
                  <a:pt x="269608" y="195325"/>
                </a:moveTo>
                <a:lnTo>
                  <a:pt x="269989" y="195325"/>
                </a:lnTo>
                <a:lnTo>
                  <a:pt x="270319" y="195287"/>
                </a:lnTo>
                <a:lnTo>
                  <a:pt x="270636" y="195224"/>
                </a:lnTo>
                <a:lnTo>
                  <a:pt x="492975" y="147370"/>
                </a:lnTo>
                <a:lnTo>
                  <a:pt x="594474" y="329818"/>
                </a:lnTo>
              </a:path>
              <a:path w="887806" h="383209">
                <a:moveTo>
                  <a:pt x="594563" y="329945"/>
                </a:moveTo>
                <a:lnTo>
                  <a:pt x="594741" y="330225"/>
                </a:lnTo>
                <a:lnTo>
                  <a:pt x="594931" y="330504"/>
                </a:lnTo>
                <a:lnTo>
                  <a:pt x="595160" y="330733"/>
                </a:lnTo>
              </a:path>
              <a:path w="887806" h="383209">
                <a:moveTo>
                  <a:pt x="595198" y="330784"/>
                </a:moveTo>
                <a:lnTo>
                  <a:pt x="595248" y="330834"/>
                </a:lnTo>
              </a:path>
              <a:path w="887806" h="383209">
                <a:moveTo>
                  <a:pt x="595287" y="330885"/>
                </a:moveTo>
                <a:lnTo>
                  <a:pt x="595553" y="331139"/>
                </a:lnTo>
                <a:lnTo>
                  <a:pt x="595845" y="331355"/>
                </a:lnTo>
                <a:lnTo>
                  <a:pt x="596163" y="331546"/>
                </a:lnTo>
              </a:path>
              <a:path w="887806" h="383209">
                <a:moveTo>
                  <a:pt x="596430" y="331698"/>
                </a:moveTo>
                <a:lnTo>
                  <a:pt x="596684" y="331825"/>
                </a:lnTo>
                <a:lnTo>
                  <a:pt x="596938" y="331927"/>
                </a:lnTo>
                <a:lnTo>
                  <a:pt x="597192" y="332003"/>
                </a:lnTo>
              </a:path>
              <a:path w="887806" h="383209">
                <a:moveTo>
                  <a:pt x="597522" y="332104"/>
                </a:moveTo>
                <a:lnTo>
                  <a:pt x="597839" y="332181"/>
                </a:lnTo>
                <a:lnTo>
                  <a:pt x="598182" y="332231"/>
                </a:lnTo>
                <a:lnTo>
                  <a:pt x="598525" y="332244"/>
                </a:lnTo>
                <a:lnTo>
                  <a:pt x="598944" y="332244"/>
                </a:lnTo>
                <a:lnTo>
                  <a:pt x="599274" y="332206"/>
                </a:lnTo>
                <a:lnTo>
                  <a:pt x="599605" y="332143"/>
                </a:lnTo>
                <a:lnTo>
                  <a:pt x="821944" y="284276"/>
                </a:lnTo>
                <a:lnTo>
                  <a:pt x="876973" y="383209"/>
                </a:lnTo>
                <a:lnTo>
                  <a:pt x="887806" y="383209"/>
                </a:lnTo>
                <a:lnTo>
                  <a:pt x="828509" y="2766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2803011" y="1240420"/>
            <a:ext cx="2211717" cy="1008824"/>
          </a:xfrm>
          <a:custGeom>
            <a:avLst/>
            <a:gdLst/>
            <a:ahLst/>
            <a:cxnLst/>
            <a:rect l="l" t="t" r="r" b="b"/>
            <a:pathLst>
              <a:path w="2211717" h="1008824">
                <a:moveTo>
                  <a:pt x="1673263" y="1008608"/>
                </a:moveTo>
                <a:lnTo>
                  <a:pt x="2113851" y="913780"/>
                </a:lnTo>
                <a:lnTo>
                  <a:pt x="2113851" y="892160"/>
                </a:lnTo>
                <a:lnTo>
                  <a:pt x="1676463" y="986320"/>
                </a:lnTo>
                <a:lnTo>
                  <a:pt x="1450073" y="579335"/>
                </a:lnTo>
                <a:lnTo>
                  <a:pt x="1447812" y="575271"/>
                </a:lnTo>
                <a:lnTo>
                  <a:pt x="1443189" y="573201"/>
                </a:lnTo>
                <a:lnTo>
                  <a:pt x="1438617" y="574141"/>
                </a:lnTo>
                <a:lnTo>
                  <a:pt x="942670" y="680910"/>
                </a:lnTo>
                <a:lnTo>
                  <a:pt x="716280" y="273913"/>
                </a:lnTo>
                <a:lnTo>
                  <a:pt x="714019" y="269862"/>
                </a:lnTo>
                <a:lnTo>
                  <a:pt x="709396" y="267754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53" y="175900"/>
                </a:lnTo>
                <a:lnTo>
                  <a:pt x="97853" y="219374"/>
                </a:lnTo>
                <a:lnTo>
                  <a:pt x="194208" y="392595"/>
                </a:lnTo>
                <a:lnTo>
                  <a:pt x="204939" y="397941"/>
                </a:lnTo>
                <a:lnTo>
                  <a:pt x="205676" y="397789"/>
                </a:lnTo>
                <a:lnTo>
                  <a:pt x="701611" y="291033"/>
                </a:lnTo>
                <a:lnTo>
                  <a:pt x="928014" y="698017"/>
                </a:lnTo>
                <a:lnTo>
                  <a:pt x="930414" y="700976"/>
                </a:lnTo>
                <a:lnTo>
                  <a:pt x="932954" y="702487"/>
                </a:lnTo>
                <a:lnTo>
                  <a:pt x="935545" y="703300"/>
                </a:lnTo>
                <a:lnTo>
                  <a:pt x="938733" y="703351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  <a:lnTo>
                  <a:pt x="1664233" y="1006386"/>
                </a:lnTo>
                <a:lnTo>
                  <a:pt x="1667332" y="1008151"/>
                </a:lnTo>
                <a:lnTo>
                  <a:pt x="1670113" y="1008824"/>
                </a:lnTo>
                <a:lnTo>
                  <a:pt x="1673263" y="1008608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2803011" y="1240421"/>
            <a:ext cx="2211717" cy="1008849"/>
          </a:xfrm>
          <a:custGeom>
            <a:avLst/>
            <a:gdLst/>
            <a:ahLst/>
            <a:cxnLst/>
            <a:rect l="l" t="t" r="r" b="b"/>
            <a:pathLst>
              <a:path w="2211717" h="1008849">
                <a:moveTo>
                  <a:pt x="194462" y="392925"/>
                </a:moveTo>
                <a:lnTo>
                  <a:pt x="194817" y="393509"/>
                </a:lnTo>
                <a:lnTo>
                  <a:pt x="195224" y="394055"/>
                </a:lnTo>
                <a:lnTo>
                  <a:pt x="195681" y="394550"/>
                </a:lnTo>
                <a:lnTo>
                  <a:pt x="195821" y="394703"/>
                </a:lnTo>
                <a:lnTo>
                  <a:pt x="195922" y="394855"/>
                </a:lnTo>
                <a:lnTo>
                  <a:pt x="196062" y="394995"/>
                </a:lnTo>
                <a:lnTo>
                  <a:pt x="196634" y="395554"/>
                </a:lnTo>
                <a:lnTo>
                  <a:pt x="197281" y="396036"/>
                </a:lnTo>
                <a:lnTo>
                  <a:pt x="197954" y="396455"/>
                </a:lnTo>
                <a:lnTo>
                  <a:pt x="198196" y="396582"/>
                </a:lnTo>
                <a:lnTo>
                  <a:pt x="198437" y="396697"/>
                </a:lnTo>
                <a:lnTo>
                  <a:pt x="198666" y="396824"/>
                </a:lnTo>
                <a:lnTo>
                  <a:pt x="199186" y="397078"/>
                </a:lnTo>
                <a:lnTo>
                  <a:pt x="199720" y="397306"/>
                </a:lnTo>
                <a:lnTo>
                  <a:pt x="200278" y="397471"/>
                </a:lnTo>
                <a:lnTo>
                  <a:pt x="200532" y="397560"/>
                </a:lnTo>
              </a:path>
              <a:path w="2211717" h="1008849">
                <a:moveTo>
                  <a:pt x="1672539" y="1008786"/>
                </a:moveTo>
                <a:lnTo>
                  <a:pt x="1673263" y="1008608"/>
                </a:lnTo>
                <a:lnTo>
                  <a:pt x="2113851" y="913780"/>
                </a:lnTo>
              </a:path>
              <a:path w="2211717" h="1008849">
                <a:moveTo>
                  <a:pt x="2113851" y="892160"/>
                </a:moveTo>
                <a:lnTo>
                  <a:pt x="1676463" y="986320"/>
                </a:lnTo>
                <a:lnTo>
                  <a:pt x="1450073" y="579335"/>
                </a:lnTo>
              </a:path>
              <a:path w="2211717" h="1008849">
                <a:moveTo>
                  <a:pt x="810211" y="486252"/>
                </a:moveTo>
                <a:lnTo>
                  <a:pt x="928014" y="698017"/>
                </a:lnTo>
              </a:path>
              <a:path w="2211717" h="1008849">
                <a:moveTo>
                  <a:pt x="928217" y="698296"/>
                </a:moveTo>
                <a:lnTo>
                  <a:pt x="928611" y="698944"/>
                </a:lnTo>
                <a:lnTo>
                  <a:pt x="929043" y="699541"/>
                </a:lnTo>
                <a:lnTo>
                  <a:pt x="929551" y="700074"/>
                </a:lnTo>
              </a:path>
              <a:path w="2211717" h="1008849">
                <a:moveTo>
                  <a:pt x="929830" y="700405"/>
                </a:moveTo>
                <a:lnTo>
                  <a:pt x="930414" y="700976"/>
                </a:lnTo>
                <a:lnTo>
                  <a:pt x="931075" y="701459"/>
                </a:lnTo>
                <a:lnTo>
                  <a:pt x="931786" y="701890"/>
                </a:lnTo>
                <a:lnTo>
                  <a:pt x="931989" y="702005"/>
                </a:lnTo>
                <a:lnTo>
                  <a:pt x="932192" y="702106"/>
                </a:lnTo>
                <a:lnTo>
                  <a:pt x="932408" y="702208"/>
                </a:lnTo>
                <a:lnTo>
                  <a:pt x="932954" y="702487"/>
                </a:lnTo>
                <a:lnTo>
                  <a:pt x="933513" y="702729"/>
                </a:lnTo>
                <a:lnTo>
                  <a:pt x="934097" y="702919"/>
                </a:lnTo>
                <a:lnTo>
                  <a:pt x="934338" y="702983"/>
                </a:lnTo>
                <a:lnTo>
                  <a:pt x="934567" y="703072"/>
                </a:lnTo>
                <a:lnTo>
                  <a:pt x="934821" y="703122"/>
                </a:lnTo>
                <a:lnTo>
                  <a:pt x="935545" y="703300"/>
                </a:lnTo>
                <a:lnTo>
                  <a:pt x="936282" y="703402"/>
                </a:lnTo>
                <a:lnTo>
                  <a:pt x="937044" y="703414"/>
                </a:lnTo>
              </a:path>
              <a:path w="2211717" h="1008849">
                <a:moveTo>
                  <a:pt x="937183" y="703440"/>
                </a:moveTo>
                <a:lnTo>
                  <a:pt x="938009" y="703440"/>
                </a:lnTo>
                <a:lnTo>
                  <a:pt x="938733" y="703351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</a:path>
              <a:path w="2211717" h="1008849">
                <a:moveTo>
                  <a:pt x="1662036" y="1003719"/>
                </a:moveTo>
                <a:lnTo>
                  <a:pt x="1662404" y="1004354"/>
                </a:lnTo>
                <a:lnTo>
                  <a:pt x="1662849" y="1004925"/>
                </a:lnTo>
                <a:lnTo>
                  <a:pt x="1663344" y="1005446"/>
                </a:lnTo>
                <a:lnTo>
                  <a:pt x="1663446" y="1005573"/>
                </a:lnTo>
              </a:path>
              <a:path w="2211717" h="1008849">
                <a:moveTo>
                  <a:pt x="1663636" y="1005814"/>
                </a:moveTo>
                <a:lnTo>
                  <a:pt x="1664233" y="1006386"/>
                </a:lnTo>
                <a:lnTo>
                  <a:pt x="1664881" y="1006868"/>
                </a:lnTo>
                <a:lnTo>
                  <a:pt x="1665592" y="1007300"/>
                </a:lnTo>
                <a:lnTo>
                  <a:pt x="1665795" y="1007414"/>
                </a:lnTo>
                <a:lnTo>
                  <a:pt x="1665998" y="1007516"/>
                </a:lnTo>
                <a:lnTo>
                  <a:pt x="1666214" y="1007630"/>
                </a:lnTo>
                <a:lnTo>
                  <a:pt x="1666760" y="1007910"/>
                </a:lnTo>
                <a:lnTo>
                  <a:pt x="1667332" y="1008151"/>
                </a:lnTo>
                <a:lnTo>
                  <a:pt x="1667916" y="1008329"/>
                </a:lnTo>
                <a:lnTo>
                  <a:pt x="1668145" y="1008392"/>
                </a:lnTo>
                <a:lnTo>
                  <a:pt x="1668373" y="1008481"/>
                </a:lnTo>
                <a:lnTo>
                  <a:pt x="1668602" y="1008532"/>
                </a:lnTo>
                <a:lnTo>
                  <a:pt x="1669351" y="1008710"/>
                </a:lnTo>
                <a:lnTo>
                  <a:pt x="1670113" y="1008824"/>
                </a:lnTo>
                <a:lnTo>
                  <a:pt x="1670888" y="1008837"/>
                </a:lnTo>
              </a:path>
              <a:path w="2211717" h="1008849">
                <a:moveTo>
                  <a:pt x="1670989" y="1008849"/>
                </a:moveTo>
                <a:lnTo>
                  <a:pt x="1671802" y="1008849"/>
                </a:lnTo>
                <a:lnTo>
                  <a:pt x="1672539" y="1008786"/>
                </a:lnTo>
              </a:path>
              <a:path w="2211717" h="1008849">
                <a:moveTo>
                  <a:pt x="203492" y="398005"/>
                </a:moveTo>
                <a:lnTo>
                  <a:pt x="203588" y="398005"/>
                </a:lnTo>
              </a:path>
              <a:path w="2211717" h="1008849">
                <a:moveTo>
                  <a:pt x="200532" y="397560"/>
                </a:moveTo>
                <a:lnTo>
                  <a:pt x="200786" y="397649"/>
                </a:lnTo>
                <a:lnTo>
                  <a:pt x="201040" y="397700"/>
                </a:lnTo>
                <a:lnTo>
                  <a:pt x="201764" y="397878"/>
                </a:lnTo>
                <a:lnTo>
                  <a:pt x="202501" y="397979"/>
                </a:lnTo>
                <a:lnTo>
                  <a:pt x="203250" y="397992"/>
                </a:lnTo>
              </a:path>
              <a:path w="2211717" h="1008849">
                <a:moveTo>
                  <a:pt x="203390" y="398018"/>
                </a:moveTo>
                <a:lnTo>
                  <a:pt x="203466" y="398018"/>
                </a:lnTo>
              </a:path>
              <a:path w="2211717" h="1008849">
                <a:moveTo>
                  <a:pt x="701611" y="291033"/>
                </a:moveTo>
                <a:lnTo>
                  <a:pt x="205676" y="397789"/>
                </a:lnTo>
                <a:lnTo>
                  <a:pt x="204939" y="397941"/>
                </a:lnTo>
                <a:lnTo>
                  <a:pt x="204215" y="398005"/>
                </a:lnTo>
                <a:lnTo>
                  <a:pt x="203588" y="398005"/>
                </a:lnTo>
              </a:path>
              <a:path w="2211717" h="1008849">
                <a:moveTo>
                  <a:pt x="810211" y="486252"/>
                </a:moveTo>
                <a:lnTo>
                  <a:pt x="701611" y="291033"/>
                </a:lnTo>
              </a:path>
              <a:path w="2211717" h="1008849">
                <a:moveTo>
                  <a:pt x="1450073" y="579335"/>
                </a:moveTo>
                <a:lnTo>
                  <a:pt x="1447812" y="575271"/>
                </a:lnTo>
                <a:lnTo>
                  <a:pt x="1443189" y="573201"/>
                </a:lnTo>
                <a:lnTo>
                  <a:pt x="1438617" y="574141"/>
                </a:lnTo>
                <a:lnTo>
                  <a:pt x="1429013" y="576209"/>
                </a:lnTo>
              </a:path>
              <a:path w="2211717" h="1008849">
                <a:moveTo>
                  <a:pt x="835410" y="488081"/>
                </a:moveTo>
                <a:lnTo>
                  <a:pt x="942670" y="680910"/>
                </a:lnTo>
                <a:lnTo>
                  <a:pt x="1429013" y="576209"/>
                </a:lnTo>
              </a:path>
              <a:path w="2211717" h="1008849">
                <a:moveTo>
                  <a:pt x="716280" y="273913"/>
                </a:moveTo>
                <a:lnTo>
                  <a:pt x="714019" y="269862"/>
                </a:lnTo>
                <a:lnTo>
                  <a:pt x="709396" y="267754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53" y="175900"/>
                </a:lnTo>
              </a:path>
              <a:path w="2211717" h="1008849">
                <a:moveTo>
                  <a:pt x="97853" y="219374"/>
                </a:moveTo>
                <a:lnTo>
                  <a:pt x="194208" y="392595"/>
                </a:lnTo>
              </a:path>
              <a:path w="2211717" h="1008849">
                <a:moveTo>
                  <a:pt x="194386" y="392798"/>
                </a:moveTo>
                <a:lnTo>
                  <a:pt x="194462" y="392925"/>
                </a:lnTo>
              </a:path>
              <a:path w="2211717" h="1008849">
                <a:moveTo>
                  <a:pt x="835410" y="488081"/>
                </a:moveTo>
                <a:lnTo>
                  <a:pt x="716280" y="2739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2855733" y="272884"/>
            <a:ext cx="2158987" cy="1035253"/>
          </a:xfrm>
          <a:custGeom>
            <a:avLst/>
            <a:gdLst/>
            <a:ahLst/>
            <a:cxnLst/>
            <a:rect l="l" t="t" r="r" b="b"/>
            <a:pathLst>
              <a:path w="2158987" h="1035253">
                <a:moveTo>
                  <a:pt x="2061129" y="834335"/>
                </a:moveTo>
                <a:lnTo>
                  <a:pt x="1841677" y="439864"/>
                </a:lnTo>
                <a:lnTo>
                  <a:pt x="1838540" y="434238"/>
                </a:lnTo>
                <a:lnTo>
                  <a:pt x="1832140" y="431342"/>
                </a:lnTo>
                <a:lnTo>
                  <a:pt x="1825802" y="432663"/>
                </a:lnTo>
                <a:lnTo>
                  <a:pt x="1138262" y="580656"/>
                </a:lnTo>
                <a:lnTo>
                  <a:pt x="824420" y="16446"/>
                </a:lnTo>
                <a:lnTo>
                  <a:pt x="821283" y="10820"/>
                </a:lnTo>
                <a:lnTo>
                  <a:pt x="814882" y="7912"/>
                </a:lnTo>
                <a:lnTo>
                  <a:pt x="808545" y="9245"/>
                </a:lnTo>
                <a:lnTo>
                  <a:pt x="121005" y="157251"/>
                </a:lnTo>
                <a:lnTo>
                  <a:pt x="45131" y="20859"/>
                </a:lnTo>
                <a:lnTo>
                  <a:pt x="45131" y="81131"/>
                </a:lnTo>
                <a:lnTo>
                  <a:pt x="100672" y="180975"/>
                </a:lnTo>
                <a:lnTo>
                  <a:pt x="102717" y="183692"/>
                </a:lnTo>
                <a:lnTo>
                  <a:pt x="105867" y="186321"/>
                </a:lnTo>
                <a:lnTo>
                  <a:pt x="109080" y="187744"/>
                </a:lnTo>
                <a:lnTo>
                  <a:pt x="112153" y="188442"/>
                </a:lnTo>
                <a:lnTo>
                  <a:pt x="115544" y="188391"/>
                </a:lnTo>
                <a:lnTo>
                  <a:pt x="116560" y="188175"/>
                </a:lnTo>
                <a:lnTo>
                  <a:pt x="804100" y="40170"/>
                </a:lnTo>
                <a:lnTo>
                  <a:pt x="1117942" y="604380"/>
                </a:lnTo>
                <a:lnTo>
                  <a:pt x="1120076" y="607225"/>
                </a:lnTo>
                <a:lnTo>
                  <a:pt x="1123162" y="609752"/>
                </a:lnTo>
                <a:lnTo>
                  <a:pt x="1126375" y="611174"/>
                </a:lnTo>
                <a:lnTo>
                  <a:pt x="1129411" y="611847"/>
                </a:lnTo>
                <a:lnTo>
                  <a:pt x="1132814" y="611797"/>
                </a:lnTo>
                <a:lnTo>
                  <a:pt x="1133817" y="611581"/>
                </a:lnTo>
                <a:lnTo>
                  <a:pt x="1821357" y="463588"/>
                </a:lnTo>
                <a:lnTo>
                  <a:pt x="2061129" y="894601"/>
                </a:lnTo>
                <a:lnTo>
                  <a:pt x="2061129" y="834335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2855733" y="272883"/>
            <a:ext cx="2158987" cy="1035304"/>
          </a:xfrm>
          <a:custGeom>
            <a:avLst/>
            <a:gdLst/>
            <a:ahLst/>
            <a:cxnLst/>
            <a:rect l="l" t="t" r="r" b="b"/>
            <a:pathLst>
              <a:path w="2158987" h="1035304">
                <a:moveTo>
                  <a:pt x="1130782" y="611898"/>
                </a:moveTo>
                <a:lnTo>
                  <a:pt x="1131798" y="611898"/>
                </a:lnTo>
                <a:lnTo>
                  <a:pt x="1132814" y="611797"/>
                </a:lnTo>
                <a:lnTo>
                  <a:pt x="1119066" y="606058"/>
                </a:lnTo>
                <a:lnTo>
                  <a:pt x="1119390" y="606488"/>
                </a:lnTo>
                <a:lnTo>
                  <a:pt x="1120076" y="607225"/>
                </a:lnTo>
                <a:lnTo>
                  <a:pt x="1120203" y="607364"/>
                </a:lnTo>
                <a:lnTo>
                  <a:pt x="1120317" y="607542"/>
                </a:lnTo>
                <a:lnTo>
                  <a:pt x="1120470" y="607682"/>
                </a:lnTo>
                <a:lnTo>
                  <a:pt x="1121283" y="608482"/>
                </a:lnTo>
                <a:lnTo>
                  <a:pt x="1122197" y="609168"/>
                </a:lnTo>
                <a:lnTo>
                  <a:pt x="1123162" y="609752"/>
                </a:lnTo>
                <a:lnTo>
                  <a:pt x="1123454" y="609930"/>
                </a:lnTo>
                <a:lnTo>
                  <a:pt x="1123734" y="610057"/>
                </a:lnTo>
                <a:lnTo>
                  <a:pt x="1124038" y="610209"/>
                </a:lnTo>
                <a:lnTo>
                  <a:pt x="1124788" y="610590"/>
                </a:lnTo>
                <a:lnTo>
                  <a:pt x="1125575" y="610920"/>
                </a:lnTo>
                <a:lnTo>
                  <a:pt x="1126375" y="611174"/>
                </a:lnTo>
                <a:lnTo>
                  <a:pt x="1126718" y="611276"/>
                </a:lnTo>
                <a:lnTo>
                  <a:pt x="1127036" y="611378"/>
                </a:lnTo>
                <a:lnTo>
                  <a:pt x="1127379" y="611466"/>
                </a:lnTo>
                <a:lnTo>
                  <a:pt x="1128382" y="611708"/>
                </a:lnTo>
                <a:lnTo>
                  <a:pt x="1129411" y="611847"/>
                </a:lnTo>
                <a:lnTo>
                  <a:pt x="1130465" y="611873"/>
                </a:lnTo>
              </a:path>
              <a:path w="2158987" h="1035304">
                <a:moveTo>
                  <a:pt x="1130655" y="611911"/>
                </a:moveTo>
                <a:lnTo>
                  <a:pt x="1130757" y="611911"/>
                </a:lnTo>
              </a:path>
              <a:path w="2158987" h="1035304">
                <a:moveTo>
                  <a:pt x="1118768" y="605663"/>
                </a:moveTo>
                <a:lnTo>
                  <a:pt x="1118247" y="604774"/>
                </a:lnTo>
                <a:lnTo>
                  <a:pt x="1118146" y="604634"/>
                </a:lnTo>
                <a:lnTo>
                  <a:pt x="1118019" y="604532"/>
                </a:lnTo>
                <a:lnTo>
                  <a:pt x="1117942" y="604380"/>
                </a:lnTo>
                <a:lnTo>
                  <a:pt x="804100" y="40170"/>
                </a:lnTo>
                <a:lnTo>
                  <a:pt x="117460" y="187982"/>
                </a:lnTo>
                <a:lnTo>
                  <a:pt x="100672" y="180975"/>
                </a:lnTo>
                <a:lnTo>
                  <a:pt x="100774" y="181152"/>
                </a:lnTo>
                <a:lnTo>
                  <a:pt x="100914" y="181254"/>
                </a:lnTo>
                <a:lnTo>
                  <a:pt x="101015" y="181432"/>
                </a:lnTo>
                <a:lnTo>
                  <a:pt x="101511" y="182245"/>
                </a:lnTo>
                <a:lnTo>
                  <a:pt x="102082" y="182994"/>
                </a:lnTo>
                <a:lnTo>
                  <a:pt x="102717" y="183692"/>
                </a:lnTo>
                <a:lnTo>
                  <a:pt x="102895" y="183896"/>
                </a:lnTo>
                <a:lnTo>
                  <a:pt x="103047" y="184111"/>
                </a:lnTo>
                <a:lnTo>
                  <a:pt x="103238" y="184302"/>
                </a:lnTo>
                <a:lnTo>
                  <a:pt x="104038" y="185077"/>
                </a:lnTo>
                <a:lnTo>
                  <a:pt x="104914" y="185737"/>
                </a:lnTo>
                <a:lnTo>
                  <a:pt x="105867" y="186321"/>
                </a:lnTo>
                <a:lnTo>
                  <a:pt x="106184" y="186512"/>
                </a:lnTo>
                <a:lnTo>
                  <a:pt x="106514" y="186651"/>
                </a:lnTo>
                <a:lnTo>
                  <a:pt x="106845" y="186829"/>
                </a:lnTo>
                <a:lnTo>
                  <a:pt x="107568" y="187198"/>
                </a:lnTo>
                <a:lnTo>
                  <a:pt x="108305" y="187502"/>
                </a:lnTo>
                <a:lnTo>
                  <a:pt x="109080" y="187744"/>
                </a:lnTo>
                <a:lnTo>
                  <a:pt x="109435" y="187858"/>
                </a:lnTo>
                <a:lnTo>
                  <a:pt x="109778" y="187972"/>
                </a:lnTo>
                <a:lnTo>
                  <a:pt x="110134" y="188061"/>
                </a:lnTo>
                <a:lnTo>
                  <a:pt x="111137" y="188302"/>
                </a:lnTo>
                <a:lnTo>
                  <a:pt x="112153" y="188442"/>
                </a:lnTo>
                <a:lnTo>
                  <a:pt x="113195" y="188455"/>
                </a:lnTo>
              </a:path>
              <a:path w="2158987" h="1035304">
                <a:moveTo>
                  <a:pt x="113385" y="188493"/>
                </a:moveTo>
                <a:lnTo>
                  <a:pt x="114541" y="188493"/>
                </a:lnTo>
                <a:lnTo>
                  <a:pt x="115544" y="188391"/>
                </a:lnTo>
                <a:lnTo>
                  <a:pt x="116560" y="188175"/>
                </a:lnTo>
                <a:lnTo>
                  <a:pt x="117460" y="187982"/>
                </a:lnTo>
                <a:lnTo>
                  <a:pt x="1119066" y="606058"/>
                </a:lnTo>
                <a:lnTo>
                  <a:pt x="1118768" y="605663"/>
                </a:lnTo>
              </a:path>
              <a:path w="2158987" h="1035304">
                <a:moveTo>
                  <a:pt x="1133817" y="611581"/>
                </a:moveTo>
                <a:lnTo>
                  <a:pt x="1132814" y="611797"/>
                </a:lnTo>
              </a:path>
              <a:path w="2158987" h="1035304">
                <a:moveTo>
                  <a:pt x="2061129" y="894601"/>
                </a:moveTo>
                <a:lnTo>
                  <a:pt x="1821357" y="463588"/>
                </a:lnTo>
                <a:lnTo>
                  <a:pt x="1133817" y="611581"/>
                </a:lnTo>
              </a:path>
              <a:path w="2158987" h="1035304">
                <a:moveTo>
                  <a:pt x="2061129" y="834335"/>
                </a:moveTo>
                <a:lnTo>
                  <a:pt x="1841677" y="439864"/>
                </a:lnTo>
                <a:lnTo>
                  <a:pt x="1838540" y="434238"/>
                </a:lnTo>
                <a:lnTo>
                  <a:pt x="1832140" y="431342"/>
                </a:lnTo>
                <a:lnTo>
                  <a:pt x="1825802" y="432663"/>
                </a:lnTo>
                <a:lnTo>
                  <a:pt x="1138262" y="580656"/>
                </a:lnTo>
                <a:lnTo>
                  <a:pt x="824420" y="16446"/>
                </a:lnTo>
                <a:lnTo>
                  <a:pt x="821283" y="10820"/>
                </a:lnTo>
                <a:lnTo>
                  <a:pt x="814882" y="7912"/>
                </a:lnTo>
              </a:path>
              <a:path w="2158987" h="1035304">
                <a:moveTo>
                  <a:pt x="808545" y="9245"/>
                </a:moveTo>
                <a:lnTo>
                  <a:pt x="121005" y="157251"/>
                </a:lnTo>
                <a:lnTo>
                  <a:pt x="45131" y="20859"/>
                </a:lnTo>
              </a:path>
              <a:path w="2158987" h="1035304">
                <a:moveTo>
                  <a:pt x="45131" y="81131"/>
                </a:moveTo>
                <a:lnTo>
                  <a:pt x="100672" y="1809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2803011" y="3110465"/>
            <a:ext cx="781481" cy="324891"/>
          </a:xfrm>
          <a:custGeom>
            <a:avLst/>
            <a:gdLst/>
            <a:ahLst/>
            <a:cxnLst/>
            <a:rect l="l" t="t" r="r" b="b"/>
            <a:pathLst>
              <a:path w="781481" h="324891">
                <a:moveTo>
                  <a:pt x="97853" y="40681"/>
                </a:moveTo>
                <a:lnTo>
                  <a:pt x="97853" y="76750"/>
                </a:lnTo>
                <a:lnTo>
                  <a:pt x="694702" y="324891"/>
                </a:lnTo>
                <a:lnTo>
                  <a:pt x="781481" y="324891"/>
                </a:lnTo>
                <a:lnTo>
                  <a:pt x="97853" y="406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2803011" y="3110465"/>
            <a:ext cx="781481" cy="324891"/>
          </a:xfrm>
          <a:custGeom>
            <a:avLst/>
            <a:gdLst/>
            <a:ahLst/>
            <a:cxnLst/>
            <a:rect l="l" t="t" r="r" b="b"/>
            <a:pathLst>
              <a:path w="781481" h="324891">
                <a:moveTo>
                  <a:pt x="97853" y="76750"/>
                </a:moveTo>
                <a:lnTo>
                  <a:pt x="694702" y="324891"/>
                </a:lnTo>
                <a:lnTo>
                  <a:pt x="781481" y="324891"/>
                </a:lnTo>
                <a:lnTo>
                  <a:pt x="97853" y="406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2803009" y="2438817"/>
            <a:ext cx="2211717" cy="974267"/>
          </a:xfrm>
          <a:custGeom>
            <a:avLst/>
            <a:gdLst/>
            <a:ahLst/>
            <a:cxnLst/>
            <a:rect l="l" t="t" r="r" b="b"/>
            <a:pathLst>
              <a:path w="2211717" h="974267">
                <a:moveTo>
                  <a:pt x="2113854" y="878819"/>
                </a:moveTo>
                <a:lnTo>
                  <a:pt x="97856" y="40682"/>
                </a:lnTo>
                <a:lnTo>
                  <a:pt x="97856" y="95433"/>
                </a:lnTo>
                <a:lnTo>
                  <a:pt x="2113854" y="933581"/>
                </a:lnTo>
                <a:lnTo>
                  <a:pt x="2113854" y="87881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2803009" y="2438817"/>
            <a:ext cx="2211717" cy="974267"/>
          </a:xfrm>
          <a:custGeom>
            <a:avLst/>
            <a:gdLst/>
            <a:ahLst/>
            <a:cxnLst/>
            <a:rect l="l" t="t" r="r" b="b"/>
            <a:pathLst>
              <a:path w="2211717" h="974267">
                <a:moveTo>
                  <a:pt x="2113854" y="878819"/>
                </a:moveTo>
                <a:lnTo>
                  <a:pt x="97856" y="40682"/>
                </a:lnTo>
              </a:path>
              <a:path w="2211717" h="974267">
                <a:moveTo>
                  <a:pt x="97856" y="95433"/>
                </a:moveTo>
                <a:lnTo>
                  <a:pt x="2113854" y="9335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2803010" y="315236"/>
            <a:ext cx="2211717" cy="1031074"/>
          </a:xfrm>
          <a:custGeom>
            <a:avLst/>
            <a:gdLst/>
            <a:ahLst/>
            <a:cxnLst/>
            <a:rect l="l" t="t" r="r" b="b"/>
            <a:pathLst>
              <a:path w="2211717" h="1031074">
                <a:moveTo>
                  <a:pt x="2113852" y="878818"/>
                </a:moveTo>
                <a:lnTo>
                  <a:pt x="97854" y="40682"/>
                </a:lnTo>
                <a:lnTo>
                  <a:pt x="97854" y="152251"/>
                </a:lnTo>
                <a:lnTo>
                  <a:pt x="2113852" y="990388"/>
                </a:lnTo>
                <a:lnTo>
                  <a:pt x="2113852" y="8788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2803010" y="315236"/>
            <a:ext cx="2211717" cy="1031074"/>
          </a:xfrm>
          <a:custGeom>
            <a:avLst/>
            <a:gdLst/>
            <a:ahLst/>
            <a:cxnLst/>
            <a:rect l="l" t="t" r="r" b="b"/>
            <a:pathLst>
              <a:path w="2211717" h="1031074">
                <a:moveTo>
                  <a:pt x="2113852" y="878818"/>
                </a:moveTo>
                <a:lnTo>
                  <a:pt x="97854" y="40682"/>
                </a:lnTo>
              </a:path>
              <a:path w="2211717" h="1031074">
                <a:moveTo>
                  <a:pt x="97854" y="152251"/>
                </a:moveTo>
                <a:lnTo>
                  <a:pt x="2113852" y="9903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2803010" y="1498283"/>
            <a:ext cx="2211717" cy="999985"/>
          </a:xfrm>
          <a:custGeom>
            <a:avLst/>
            <a:gdLst/>
            <a:ahLst/>
            <a:cxnLst/>
            <a:rect l="l" t="t" r="r" b="b"/>
            <a:pathLst>
              <a:path w="2211717" h="999985">
                <a:moveTo>
                  <a:pt x="2113852" y="878818"/>
                </a:moveTo>
                <a:lnTo>
                  <a:pt x="97854" y="40682"/>
                </a:lnTo>
                <a:lnTo>
                  <a:pt x="97854" y="121150"/>
                </a:lnTo>
                <a:lnTo>
                  <a:pt x="2113852" y="959298"/>
                </a:lnTo>
                <a:lnTo>
                  <a:pt x="2113852" y="8788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2803010" y="1498283"/>
            <a:ext cx="2211717" cy="999985"/>
          </a:xfrm>
          <a:custGeom>
            <a:avLst/>
            <a:gdLst/>
            <a:ahLst/>
            <a:cxnLst/>
            <a:rect l="l" t="t" r="r" b="b"/>
            <a:pathLst>
              <a:path w="2211717" h="999985">
                <a:moveTo>
                  <a:pt x="2113852" y="878818"/>
                </a:moveTo>
                <a:lnTo>
                  <a:pt x="97854" y="40682"/>
                </a:lnTo>
              </a:path>
              <a:path w="2211717" h="999985">
                <a:moveTo>
                  <a:pt x="97854" y="121150"/>
                </a:moveTo>
                <a:lnTo>
                  <a:pt x="2113852" y="9592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2803013" y="3146533"/>
            <a:ext cx="694702" cy="288823"/>
          </a:xfrm>
          <a:custGeom>
            <a:avLst/>
            <a:gdLst/>
            <a:ahLst/>
            <a:cxnLst/>
            <a:rect l="l" t="t" r="r" b="b"/>
            <a:pathLst>
              <a:path w="694702" h="288823">
                <a:moveTo>
                  <a:pt x="97850" y="40681"/>
                </a:moveTo>
                <a:lnTo>
                  <a:pt x="97850" y="58727"/>
                </a:lnTo>
                <a:lnTo>
                  <a:pt x="651306" y="288823"/>
                </a:lnTo>
                <a:lnTo>
                  <a:pt x="694702" y="288823"/>
                </a:lnTo>
                <a:lnTo>
                  <a:pt x="97850" y="4068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2803013" y="3146533"/>
            <a:ext cx="694702" cy="288823"/>
          </a:xfrm>
          <a:custGeom>
            <a:avLst/>
            <a:gdLst/>
            <a:ahLst/>
            <a:cxnLst/>
            <a:rect l="l" t="t" r="r" b="b"/>
            <a:pathLst>
              <a:path w="694702" h="288823">
                <a:moveTo>
                  <a:pt x="97850" y="58727"/>
                </a:moveTo>
                <a:lnTo>
                  <a:pt x="651306" y="288823"/>
                </a:lnTo>
                <a:lnTo>
                  <a:pt x="694702" y="288823"/>
                </a:lnTo>
                <a:lnTo>
                  <a:pt x="97850" y="406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2803010" y="2493581"/>
            <a:ext cx="2211717" cy="941781"/>
          </a:xfrm>
          <a:custGeom>
            <a:avLst/>
            <a:gdLst/>
            <a:ahLst/>
            <a:cxnLst/>
            <a:rect l="l" t="t" r="r" b="b"/>
            <a:pathLst>
              <a:path w="2211717" h="941781">
                <a:moveTo>
                  <a:pt x="2113852" y="878830"/>
                </a:moveTo>
                <a:lnTo>
                  <a:pt x="97854" y="40682"/>
                </a:lnTo>
                <a:lnTo>
                  <a:pt x="97854" y="68063"/>
                </a:lnTo>
                <a:lnTo>
                  <a:pt x="2113852" y="906205"/>
                </a:lnTo>
                <a:lnTo>
                  <a:pt x="2113852" y="878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2803010" y="2493581"/>
            <a:ext cx="2211717" cy="941781"/>
          </a:xfrm>
          <a:custGeom>
            <a:avLst/>
            <a:gdLst/>
            <a:ahLst/>
            <a:cxnLst/>
            <a:rect l="l" t="t" r="r" b="b"/>
            <a:pathLst>
              <a:path w="2211717" h="941781">
                <a:moveTo>
                  <a:pt x="2113852" y="878830"/>
                </a:moveTo>
                <a:lnTo>
                  <a:pt x="97854" y="40682"/>
                </a:lnTo>
              </a:path>
              <a:path w="2211717" h="941781">
                <a:moveTo>
                  <a:pt x="97854" y="68063"/>
                </a:moveTo>
                <a:lnTo>
                  <a:pt x="2113852" y="9062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2803010" y="426806"/>
            <a:ext cx="2211717" cy="975296"/>
          </a:xfrm>
          <a:custGeom>
            <a:avLst/>
            <a:gdLst/>
            <a:ahLst/>
            <a:cxnLst/>
            <a:rect l="l" t="t" r="r" b="b"/>
            <a:pathLst>
              <a:path w="2211717" h="975296">
                <a:moveTo>
                  <a:pt x="2113852" y="878830"/>
                </a:moveTo>
                <a:lnTo>
                  <a:pt x="97854" y="40682"/>
                </a:lnTo>
                <a:lnTo>
                  <a:pt x="97854" y="96461"/>
                </a:lnTo>
                <a:lnTo>
                  <a:pt x="2113852" y="934609"/>
                </a:lnTo>
                <a:lnTo>
                  <a:pt x="2113852" y="878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2803010" y="426806"/>
            <a:ext cx="2211717" cy="975296"/>
          </a:xfrm>
          <a:custGeom>
            <a:avLst/>
            <a:gdLst/>
            <a:ahLst/>
            <a:cxnLst/>
            <a:rect l="l" t="t" r="r" b="b"/>
            <a:pathLst>
              <a:path w="2211717" h="975296">
                <a:moveTo>
                  <a:pt x="2113852" y="878830"/>
                </a:moveTo>
                <a:lnTo>
                  <a:pt x="97854" y="40682"/>
                </a:lnTo>
              </a:path>
              <a:path w="2211717" h="975296">
                <a:moveTo>
                  <a:pt x="97854" y="96461"/>
                </a:moveTo>
                <a:lnTo>
                  <a:pt x="2113852" y="9346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2803010" y="1578753"/>
            <a:ext cx="2211717" cy="959751"/>
          </a:xfrm>
          <a:custGeom>
            <a:avLst/>
            <a:gdLst/>
            <a:ahLst/>
            <a:cxnLst/>
            <a:rect l="l" t="t" r="r" b="b"/>
            <a:pathLst>
              <a:path w="2211717" h="959751">
                <a:moveTo>
                  <a:pt x="2113852" y="878830"/>
                </a:moveTo>
                <a:lnTo>
                  <a:pt x="97854" y="40682"/>
                </a:lnTo>
                <a:lnTo>
                  <a:pt x="97854" y="80928"/>
                </a:lnTo>
                <a:lnTo>
                  <a:pt x="2113852" y="919065"/>
                </a:lnTo>
                <a:lnTo>
                  <a:pt x="2113852" y="8788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2803010" y="1578753"/>
            <a:ext cx="2211717" cy="959751"/>
          </a:xfrm>
          <a:custGeom>
            <a:avLst/>
            <a:gdLst/>
            <a:ahLst/>
            <a:cxnLst/>
            <a:rect l="l" t="t" r="r" b="b"/>
            <a:pathLst>
              <a:path w="2211717" h="959751">
                <a:moveTo>
                  <a:pt x="2113852" y="878830"/>
                </a:moveTo>
                <a:lnTo>
                  <a:pt x="97854" y="40682"/>
                </a:lnTo>
              </a:path>
              <a:path w="2211717" h="959751">
                <a:moveTo>
                  <a:pt x="97854" y="80928"/>
                </a:moveTo>
                <a:lnTo>
                  <a:pt x="2113852" y="919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4198959" y="2300523"/>
            <a:ext cx="286105" cy="605650"/>
          </a:xfrm>
          <a:custGeom>
            <a:avLst/>
            <a:gdLst/>
            <a:ahLst/>
            <a:cxnLst/>
            <a:rect l="l" t="t" r="r" b="b"/>
            <a:pathLst>
              <a:path w="286105" h="605650">
                <a:moveTo>
                  <a:pt x="286105" y="17957"/>
                </a:moveTo>
                <a:lnTo>
                  <a:pt x="243319" y="0"/>
                </a:lnTo>
                <a:lnTo>
                  <a:pt x="0" y="580021"/>
                </a:lnTo>
                <a:lnTo>
                  <a:pt x="37109" y="605650"/>
                </a:lnTo>
                <a:lnTo>
                  <a:pt x="286105" y="179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4198959" y="2300523"/>
            <a:ext cx="286105" cy="605650"/>
          </a:xfrm>
          <a:custGeom>
            <a:avLst/>
            <a:gdLst/>
            <a:ahLst/>
            <a:cxnLst/>
            <a:rect l="l" t="t" r="r" b="b"/>
            <a:pathLst>
              <a:path w="286105" h="605650">
                <a:moveTo>
                  <a:pt x="286105" y="17957"/>
                </a:moveTo>
                <a:lnTo>
                  <a:pt x="37109" y="605650"/>
                </a:lnTo>
                <a:lnTo>
                  <a:pt x="0" y="580021"/>
                </a:lnTo>
                <a:lnTo>
                  <a:pt x="243319" y="0"/>
                </a:lnTo>
                <a:lnTo>
                  <a:pt x="286105" y="179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4012982" y="2880547"/>
            <a:ext cx="206463" cy="136791"/>
          </a:xfrm>
          <a:custGeom>
            <a:avLst/>
            <a:gdLst/>
            <a:ahLst/>
            <a:cxnLst/>
            <a:rect l="l" t="t" r="r" b="b"/>
            <a:pathLst>
              <a:path w="206463" h="136791">
                <a:moveTo>
                  <a:pt x="0" y="116077"/>
                </a:moveTo>
                <a:lnTo>
                  <a:pt x="49834" y="136791"/>
                </a:lnTo>
                <a:lnTo>
                  <a:pt x="206463" y="37299"/>
                </a:lnTo>
                <a:lnTo>
                  <a:pt x="183159" y="0"/>
                </a:lnTo>
                <a:lnTo>
                  <a:pt x="0" y="11607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4012982" y="2880547"/>
            <a:ext cx="206463" cy="136791"/>
          </a:xfrm>
          <a:custGeom>
            <a:avLst/>
            <a:gdLst/>
            <a:ahLst/>
            <a:cxnLst/>
            <a:rect l="l" t="t" r="r" b="b"/>
            <a:pathLst>
              <a:path w="206463" h="136791">
                <a:moveTo>
                  <a:pt x="0" y="116077"/>
                </a:moveTo>
                <a:lnTo>
                  <a:pt x="183159" y="0"/>
                </a:lnTo>
                <a:lnTo>
                  <a:pt x="206463" y="37299"/>
                </a:lnTo>
                <a:lnTo>
                  <a:pt x="49834" y="136791"/>
                </a:lnTo>
                <a:lnTo>
                  <a:pt x="0" y="1160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4012982" y="2857686"/>
            <a:ext cx="183159" cy="138938"/>
          </a:xfrm>
          <a:custGeom>
            <a:avLst/>
            <a:gdLst/>
            <a:ahLst/>
            <a:cxnLst/>
            <a:rect l="l" t="t" r="r" b="b"/>
            <a:pathLst>
              <a:path w="183159" h="138937">
                <a:moveTo>
                  <a:pt x="0" y="138937"/>
                </a:moveTo>
                <a:lnTo>
                  <a:pt x="183159" y="22859"/>
                </a:lnTo>
                <a:lnTo>
                  <a:pt x="166801" y="0"/>
                </a:lnTo>
                <a:lnTo>
                  <a:pt x="15684" y="90690"/>
                </a:lnTo>
                <a:lnTo>
                  <a:pt x="0" y="13893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4012982" y="2857686"/>
            <a:ext cx="183159" cy="138938"/>
          </a:xfrm>
          <a:custGeom>
            <a:avLst/>
            <a:gdLst/>
            <a:ahLst/>
            <a:cxnLst/>
            <a:rect l="l" t="t" r="r" b="b"/>
            <a:pathLst>
              <a:path w="183159" h="138937">
                <a:moveTo>
                  <a:pt x="0" y="138937"/>
                </a:moveTo>
                <a:lnTo>
                  <a:pt x="15684" y="90690"/>
                </a:lnTo>
                <a:lnTo>
                  <a:pt x="166801" y="0"/>
                </a:lnTo>
                <a:lnTo>
                  <a:pt x="183159" y="22859"/>
                </a:lnTo>
                <a:lnTo>
                  <a:pt x="0" y="1389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4195160" y="2860021"/>
            <a:ext cx="73279" cy="575335"/>
          </a:xfrm>
          <a:custGeom>
            <a:avLst/>
            <a:gdLst/>
            <a:ahLst/>
            <a:cxnLst/>
            <a:rect l="l" t="t" r="r" b="b"/>
            <a:pathLst>
              <a:path w="73279" h="575335">
                <a:moveTo>
                  <a:pt x="73279" y="575335"/>
                </a:moveTo>
                <a:lnTo>
                  <a:pt x="73279" y="12890"/>
                </a:lnTo>
                <a:lnTo>
                  <a:pt x="0" y="0"/>
                </a:lnTo>
                <a:lnTo>
                  <a:pt x="0" y="575335"/>
                </a:lnTo>
                <a:lnTo>
                  <a:pt x="73279" y="57533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4195160" y="2860021"/>
            <a:ext cx="73279" cy="575335"/>
          </a:xfrm>
          <a:custGeom>
            <a:avLst/>
            <a:gdLst/>
            <a:ahLst/>
            <a:cxnLst/>
            <a:rect l="l" t="t" r="r" b="b"/>
            <a:pathLst>
              <a:path w="73279" h="575335">
                <a:moveTo>
                  <a:pt x="73279" y="575335"/>
                </a:moveTo>
                <a:lnTo>
                  <a:pt x="0" y="575335"/>
                </a:lnTo>
                <a:lnTo>
                  <a:pt x="0" y="0"/>
                </a:lnTo>
                <a:lnTo>
                  <a:pt x="73279" y="12890"/>
                </a:lnTo>
                <a:lnTo>
                  <a:pt x="73279" y="5753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4179786" y="2293269"/>
            <a:ext cx="262496" cy="569036"/>
          </a:xfrm>
          <a:custGeom>
            <a:avLst/>
            <a:gdLst/>
            <a:ahLst/>
            <a:cxnLst/>
            <a:rect l="l" t="t" r="r" b="b"/>
            <a:pathLst>
              <a:path w="262496" h="569036">
                <a:moveTo>
                  <a:pt x="262496" y="7251"/>
                </a:moveTo>
                <a:lnTo>
                  <a:pt x="245046" y="0"/>
                </a:lnTo>
                <a:lnTo>
                  <a:pt x="0" y="564413"/>
                </a:lnTo>
                <a:lnTo>
                  <a:pt x="25273" y="569036"/>
                </a:lnTo>
                <a:lnTo>
                  <a:pt x="262496" y="725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4179786" y="2293269"/>
            <a:ext cx="262496" cy="569036"/>
          </a:xfrm>
          <a:custGeom>
            <a:avLst/>
            <a:gdLst/>
            <a:ahLst/>
            <a:cxnLst/>
            <a:rect l="l" t="t" r="r" b="b"/>
            <a:pathLst>
              <a:path w="262496" h="569036">
                <a:moveTo>
                  <a:pt x="262496" y="7251"/>
                </a:moveTo>
                <a:lnTo>
                  <a:pt x="25273" y="569036"/>
                </a:lnTo>
                <a:lnTo>
                  <a:pt x="0" y="564413"/>
                </a:lnTo>
                <a:lnTo>
                  <a:pt x="245046" y="0"/>
                </a:lnTo>
                <a:lnTo>
                  <a:pt x="262496" y="72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4148639" y="2860021"/>
            <a:ext cx="46520" cy="575335"/>
          </a:xfrm>
          <a:custGeom>
            <a:avLst/>
            <a:gdLst/>
            <a:ahLst/>
            <a:cxnLst/>
            <a:rect l="l" t="t" r="r" b="b"/>
            <a:pathLst>
              <a:path w="46520" h="575335">
                <a:moveTo>
                  <a:pt x="46520" y="575335"/>
                </a:moveTo>
                <a:lnTo>
                  <a:pt x="46520" y="0"/>
                </a:lnTo>
                <a:lnTo>
                  <a:pt x="0" y="29197"/>
                </a:lnTo>
                <a:lnTo>
                  <a:pt x="0" y="575335"/>
                </a:lnTo>
                <a:lnTo>
                  <a:pt x="46520" y="57533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4148639" y="2860021"/>
            <a:ext cx="46520" cy="575335"/>
          </a:xfrm>
          <a:custGeom>
            <a:avLst/>
            <a:gdLst/>
            <a:ahLst/>
            <a:cxnLst/>
            <a:rect l="l" t="t" r="r" b="b"/>
            <a:pathLst>
              <a:path w="46520" h="575335">
                <a:moveTo>
                  <a:pt x="46520" y="575335"/>
                </a:moveTo>
                <a:lnTo>
                  <a:pt x="0" y="575335"/>
                </a:lnTo>
                <a:lnTo>
                  <a:pt x="0" y="29197"/>
                </a:lnTo>
                <a:lnTo>
                  <a:pt x="46520" y="0"/>
                </a:lnTo>
                <a:lnTo>
                  <a:pt x="46520" y="5753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4701837" y="1395926"/>
            <a:ext cx="312889" cy="744778"/>
          </a:xfrm>
          <a:custGeom>
            <a:avLst/>
            <a:gdLst/>
            <a:ahLst/>
            <a:cxnLst/>
            <a:rect l="l" t="t" r="r" b="b"/>
            <a:pathLst>
              <a:path w="312889" h="744778">
                <a:moveTo>
                  <a:pt x="215026" y="355166"/>
                </a:moveTo>
                <a:lnTo>
                  <a:pt x="215026" y="197824"/>
                </a:lnTo>
                <a:lnTo>
                  <a:pt x="0" y="710374"/>
                </a:lnTo>
                <a:lnTo>
                  <a:pt x="49784" y="744778"/>
                </a:lnTo>
                <a:lnTo>
                  <a:pt x="215026" y="3551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4701837" y="1395926"/>
            <a:ext cx="312889" cy="744778"/>
          </a:xfrm>
          <a:custGeom>
            <a:avLst/>
            <a:gdLst/>
            <a:ahLst/>
            <a:cxnLst/>
            <a:rect l="l" t="t" r="r" b="b"/>
            <a:pathLst>
              <a:path w="312889" h="744778">
                <a:moveTo>
                  <a:pt x="215026" y="197824"/>
                </a:moveTo>
                <a:lnTo>
                  <a:pt x="0" y="710374"/>
                </a:lnTo>
                <a:lnTo>
                  <a:pt x="49784" y="744778"/>
                </a:lnTo>
                <a:lnTo>
                  <a:pt x="215026" y="3551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4452236" y="2106302"/>
            <a:ext cx="277075" cy="183591"/>
          </a:xfrm>
          <a:custGeom>
            <a:avLst/>
            <a:gdLst/>
            <a:ahLst/>
            <a:cxnLst/>
            <a:rect l="l" t="t" r="r" b="b"/>
            <a:pathLst>
              <a:path w="277075" h="183591">
                <a:moveTo>
                  <a:pt x="0" y="155778"/>
                </a:moveTo>
                <a:lnTo>
                  <a:pt x="61264" y="183591"/>
                </a:lnTo>
                <a:lnTo>
                  <a:pt x="277075" y="50063"/>
                </a:lnTo>
                <a:lnTo>
                  <a:pt x="245795" y="0"/>
                </a:lnTo>
                <a:lnTo>
                  <a:pt x="0" y="15577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4452236" y="2106302"/>
            <a:ext cx="277075" cy="183591"/>
          </a:xfrm>
          <a:custGeom>
            <a:avLst/>
            <a:gdLst/>
            <a:ahLst/>
            <a:cxnLst/>
            <a:rect l="l" t="t" r="r" b="b"/>
            <a:pathLst>
              <a:path w="277075" h="183591">
                <a:moveTo>
                  <a:pt x="0" y="155778"/>
                </a:moveTo>
                <a:lnTo>
                  <a:pt x="245795" y="0"/>
                </a:lnTo>
                <a:lnTo>
                  <a:pt x="277075" y="50063"/>
                </a:lnTo>
                <a:lnTo>
                  <a:pt x="61264" y="183591"/>
                </a:lnTo>
                <a:lnTo>
                  <a:pt x="0" y="155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4452236" y="2075619"/>
            <a:ext cx="245795" cy="186461"/>
          </a:xfrm>
          <a:custGeom>
            <a:avLst/>
            <a:gdLst/>
            <a:ahLst/>
            <a:cxnLst/>
            <a:rect l="l" t="t" r="r" b="b"/>
            <a:pathLst>
              <a:path w="245795" h="186461">
                <a:moveTo>
                  <a:pt x="0" y="186461"/>
                </a:moveTo>
                <a:lnTo>
                  <a:pt x="245795" y="30683"/>
                </a:lnTo>
                <a:lnTo>
                  <a:pt x="223862" y="0"/>
                </a:lnTo>
                <a:lnTo>
                  <a:pt x="21056" y="121716"/>
                </a:lnTo>
                <a:lnTo>
                  <a:pt x="0" y="18646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4452236" y="2075619"/>
            <a:ext cx="245795" cy="186461"/>
          </a:xfrm>
          <a:custGeom>
            <a:avLst/>
            <a:gdLst/>
            <a:ahLst/>
            <a:cxnLst/>
            <a:rect l="l" t="t" r="r" b="b"/>
            <a:pathLst>
              <a:path w="245795" h="186461">
                <a:moveTo>
                  <a:pt x="0" y="186461"/>
                </a:moveTo>
                <a:lnTo>
                  <a:pt x="21056" y="121716"/>
                </a:lnTo>
                <a:lnTo>
                  <a:pt x="223862" y="0"/>
                </a:lnTo>
                <a:lnTo>
                  <a:pt x="245795" y="30683"/>
                </a:lnTo>
                <a:lnTo>
                  <a:pt x="0" y="1864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4691560" y="2078767"/>
            <a:ext cx="97701" cy="1356588"/>
          </a:xfrm>
          <a:custGeom>
            <a:avLst/>
            <a:gdLst/>
            <a:ahLst/>
            <a:cxnLst/>
            <a:rect l="l" t="t" r="r" b="b"/>
            <a:pathLst>
              <a:path w="97701" h="1356588">
                <a:moveTo>
                  <a:pt x="97701" y="1356588"/>
                </a:moveTo>
                <a:lnTo>
                  <a:pt x="97701" y="17297"/>
                </a:lnTo>
                <a:lnTo>
                  <a:pt x="0" y="0"/>
                </a:lnTo>
                <a:lnTo>
                  <a:pt x="0" y="1356588"/>
                </a:lnTo>
                <a:lnTo>
                  <a:pt x="97701" y="135658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4691560" y="2078767"/>
            <a:ext cx="97701" cy="1356588"/>
          </a:xfrm>
          <a:custGeom>
            <a:avLst/>
            <a:gdLst/>
            <a:ahLst/>
            <a:cxnLst/>
            <a:rect l="l" t="t" r="r" b="b"/>
            <a:pathLst>
              <a:path w="97701" h="1356588">
                <a:moveTo>
                  <a:pt x="97701" y="1356588"/>
                </a:moveTo>
                <a:lnTo>
                  <a:pt x="0" y="1356588"/>
                </a:lnTo>
                <a:lnTo>
                  <a:pt x="0" y="0"/>
                </a:lnTo>
                <a:lnTo>
                  <a:pt x="97701" y="17297"/>
                </a:lnTo>
                <a:lnTo>
                  <a:pt x="97701" y="13565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4676096" y="1386187"/>
            <a:ext cx="323761" cy="696620"/>
          </a:xfrm>
          <a:custGeom>
            <a:avLst/>
            <a:gdLst/>
            <a:ahLst/>
            <a:cxnLst/>
            <a:rect l="l" t="t" r="r" b="b"/>
            <a:pathLst>
              <a:path w="323761" h="696620">
                <a:moveTo>
                  <a:pt x="240766" y="207771"/>
                </a:moveTo>
                <a:lnTo>
                  <a:pt x="240766" y="136729"/>
                </a:lnTo>
                <a:lnTo>
                  <a:pt x="0" y="689419"/>
                </a:lnTo>
                <a:lnTo>
                  <a:pt x="35890" y="696620"/>
                </a:lnTo>
                <a:lnTo>
                  <a:pt x="240766" y="20777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4676096" y="1386187"/>
            <a:ext cx="323761" cy="696620"/>
          </a:xfrm>
          <a:custGeom>
            <a:avLst/>
            <a:gdLst/>
            <a:ahLst/>
            <a:cxnLst/>
            <a:rect l="l" t="t" r="r" b="b"/>
            <a:pathLst>
              <a:path w="323761" h="696620">
                <a:moveTo>
                  <a:pt x="240766" y="136729"/>
                </a:moveTo>
                <a:lnTo>
                  <a:pt x="0" y="689419"/>
                </a:lnTo>
                <a:lnTo>
                  <a:pt x="35890" y="696620"/>
                </a:lnTo>
                <a:lnTo>
                  <a:pt x="240766" y="2077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4629535" y="2078767"/>
            <a:ext cx="62026" cy="1356588"/>
          </a:xfrm>
          <a:custGeom>
            <a:avLst/>
            <a:gdLst/>
            <a:ahLst/>
            <a:cxnLst/>
            <a:rect l="l" t="t" r="r" b="b"/>
            <a:pathLst>
              <a:path w="62026" h="1356588">
                <a:moveTo>
                  <a:pt x="62026" y="1356588"/>
                </a:moveTo>
                <a:lnTo>
                  <a:pt x="62026" y="0"/>
                </a:lnTo>
                <a:lnTo>
                  <a:pt x="0" y="39179"/>
                </a:lnTo>
                <a:lnTo>
                  <a:pt x="0" y="1356588"/>
                </a:lnTo>
                <a:lnTo>
                  <a:pt x="62026" y="135658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4629535" y="2078767"/>
            <a:ext cx="62026" cy="1356588"/>
          </a:xfrm>
          <a:custGeom>
            <a:avLst/>
            <a:gdLst/>
            <a:ahLst/>
            <a:cxnLst/>
            <a:rect l="l" t="t" r="r" b="b"/>
            <a:pathLst>
              <a:path w="62026" h="1356588">
                <a:moveTo>
                  <a:pt x="62026" y="1356588"/>
                </a:moveTo>
                <a:lnTo>
                  <a:pt x="0" y="1356588"/>
                </a:lnTo>
                <a:lnTo>
                  <a:pt x="0" y="39179"/>
                </a:lnTo>
                <a:lnTo>
                  <a:pt x="62026" y="0"/>
                </a:lnTo>
                <a:lnTo>
                  <a:pt x="62026" y="13565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844867" y="3025511"/>
            <a:ext cx="205143" cy="409841"/>
          </a:xfrm>
          <a:custGeom>
            <a:avLst/>
            <a:gdLst/>
            <a:ahLst/>
            <a:cxnLst/>
            <a:rect l="l" t="t" r="r" b="b"/>
            <a:pathLst>
              <a:path w="205143" h="409841">
                <a:moveTo>
                  <a:pt x="205143" y="13881"/>
                </a:moveTo>
                <a:lnTo>
                  <a:pt x="171767" y="0"/>
                </a:lnTo>
                <a:lnTo>
                  <a:pt x="0" y="409841"/>
                </a:lnTo>
                <a:lnTo>
                  <a:pt x="35064" y="409841"/>
                </a:lnTo>
                <a:lnTo>
                  <a:pt x="205143" y="138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844867" y="3025511"/>
            <a:ext cx="205143" cy="409841"/>
          </a:xfrm>
          <a:custGeom>
            <a:avLst/>
            <a:gdLst/>
            <a:ahLst/>
            <a:cxnLst/>
            <a:rect l="l" t="t" r="r" b="b"/>
            <a:pathLst>
              <a:path w="205143" h="409841">
                <a:moveTo>
                  <a:pt x="205143" y="13881"/>
                </a:moveTo>
                <a:lnTo>
                  <a:pt x="35064" y="409841"/>
                </a:lnTo>
                <a:lnTo>
                  <a:pt x="0" y="409841"/>
                </a:lnTo>
                <a:lnTo>
                  <a:pt x="171767" y="0"/>
                </a:lnTo>
                <a:lnTo>
                  <a:pt x="205143" y="138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823197" y="3018836"/>
            <a:ext cx="193433" cy="416521"/>
          </a:xfrm>
          <a:custGeom>
            <a:avLst/>
            <a:gdLst/>
            <a:ahLst/>
            <a:cxnLst/>
            <a:rect l="l" t="t" r="r" b="b"/>
            <a:pathLst>
              <a:path w="193433" h="416521">
                <a:moveTo>
                  <a:pt x="193433" y="6680"/>
                </a:moveTo>
                <a:lnTo>
                  <a:pt x="177355" y="0"/>
                </a:lnTo>
                <a:lnTo>
                  <a:pt x="0" y="416521"/>
                </a:lnTo>
                <a:lnTo>
                  <a:pt x="21678" y="416521"/>
                </a:lnTo>
                <a:lnTo>
                  <a:pt x="193433" y="66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823197" y="3018836"/>
            <a:ext cx="193433" cy="416521"/>
          </a:xfrm>
          <a:custGeom>
            <a:avLst/>
            <a:gdLst/>
            <a:ahLst/>
            <a:cxnLst/>
            <a:rect l="l" t="t" r="r" b="b"/>
            <a:pathLst>
              <a:path w="193433" h="416521">
                <a:moveTo>
                  <a:pt x="193433" y="6680"/>
                </a:moveTo>
                <a:lnTo>
                  <a:pt x="21678" y="416521"/>
                </a:lnTo>
                <a:lnTo>
                  <a:pt x="0" y="416521"/>
                </a:lnTo>
                <a:lnTo>
                  <a:pt x="177355" y="0"/>
                </a:lnTo>
                <a:lnTo>
                  <a:pt x="193433" y="66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2913564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462694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4721848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4721847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60867" y="3870248"/>
            <a:ext cx="12" cy="3168002"/>
          </a:xfrm>
          <a:custGeom>
            <a:avLst/>
            <a:gdLst/>
            <a:ahLst/>
            <a:cxnLst/>
            <a:rect l="l" t="t" r="r" b="b"/>
            <a:pathLst>
              <a:path w="12" h="3168002">
                <a:moveTo>
                  <a:pt x="0" y="3168002"/>
                </a:moveTo>
                <a:lnTo>
                  <a:pt x="12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060867" y="3873195"/>
            <a:ext cx="2015998" cy="3162122"/>
          </a:xfrm>
          <a:custGeom>
            <a:avLst/>
            <a:gdLst/>
            <a:ahLst/>
            <a:cxnLst/>
            <a:rect l="l" t="t" r="r" b="b"/>
            <a:pathLst>
              <a:path w="2015998" h="3162122">
                <a:moveTo>
                  <a:pt x="0" y="3162122"/>
                </a:moveTo>
                <a:lnTo>
                  <a:pt x="2015998" y="3162122"/>
                </a:lnTo>
                <a:lnTo>
                  <a:pt x="2015998" y="0"/>
                </a:lnTo>
                <a:lnTo>
                  <a:pt x="0" y="0"/>
                </a:lnTo>
                <a:lnTo>
                  <a:pt x="0" y="316212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963256" y="3873195"/>
            <a:ext cx="2211463" cy="3162122"/>
          </a:xfrm>
          <a:custGeom>
            <a:avLst/>
            <a:gdLst/>
            <a:ahLst/>
            <a:cxnLst/>
            <a:rect l="l" t="t" r="r" b="b"/>
            <a:pathLst>
              <a:path w="2211463" h="3162122">
                <a:moveTo>
                  <a:pt x="2113610" y="0"/>
                </a:moveTo>
                <a:lnTo>
                  <a:pt x="97612" y="0"/>
                </a:lnTo>
              </a:path>
              <a:path w="2211463" h="3162122">
                <a:moveTo>
                  <a:pt x="97612" y="3162122"/>
                </a:moveTo>
                <a:lnTo>
                  <a:pt x="2113610" y="3162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060872" y="3873324"/>
            <a:ext cx="2015998" cy="835279"/>
          </a:xfrm>
          <a:custGeom>
            <a:avLst/>
            <a:gdLst/>
            <a:ahLst/>
            <a:cxnLst/>
            <a:rect l="l" t="t" r="r" b="b"/>
            <a:pathLst>
              <a:path w="2015998" h="835278">
                <a:moveTo>
                  <a:pt x="0" y="176098"/>
                </a:moveTo>
                <a:lnTo>
                  <a:pt x="2015998" y="835278"/>
                </a:lnTo>
                <a:lnTo>
                  <a:pt x="2015998" y="2844"/>
                </a:lnTo>
                <a:lnTo>
                  <a:pt x="0" y="0"/>
                </a:lnTo>
                <a:lnTo>
                  <a:pt x="0" y="17609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963262" y="3873186"/>
            <a:ext cx="2211463" cy="867410"/>
          </a:xfrm>
          <a:custGeom>
            <a:avLst/>
            <a:gdLst/>
            <a:ahLst/>
            <a:cxnLst/>
            <a:rect l="l" t="t" r="r" b="b"/>
            <a:pathLst>
              <a:path w="2211463" h="867410">
                <a:moveTo>
                  <a:pt x="2113603" y="2985"/>
                </a:moveTo>
                <a:lnTo>
                  <a:pt x="97605" y="137"/>
                </a:lnTo>
              </a:path>
              <a:path w="2211463" h="867410">
                <a:moveTo>
                  <a:pt x="97605" y="176237"/>
                </a:moveTo>
                <a:lnTo>
                  <a:pt x="2113603" y="8354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055990" y="4269357"/>
            <a:ext cx="20878" cy="15163"/>
          </a:xfrm>
          <a:custGeom>
            <a:avLst/>
            <a:gdLst/>
            <a:ahLst/>
            <a:cxnLst/>
            <a:rect l="l" t="t" r="r" b="b"/>
            <a:pathLst>
              <a:path w="20878" h="15163">
                <a:moveTo>
                  <a:pt x="0" y="10718"/>
                </a:moveTo>
                <a:lnTo>
                  <a:pt x="20878" y="15163"/>
                </a:lnTo>
                <a:lnTo>
                  <a:pt x="20878" y="0"/>
                </a:lnTo>
                <a:lnTo>
                  <a:pt x="0" y="107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055989" y="3997657"/>
            <a:ext cx="1062799" cy="371868"/>
          </a:xfrm>
          <a:custGeom>
            <a:avLst/>
            <a:gdLst/>
            <a:ahLst/>
            <a:cxnLst/>
            <a:rect l="l" t="t" r="r" b="b"/>
            <a:pathLst>
              <a:path w="1062799" h="371868">
                <a:moveTo>
                  <a:pt x="20877" y="271709"/>
                </a:moveTo>
                <a:lnTo>
                  <a:pt x="0" y="282422"/>
                </a:lnTo>
                <a:lnTo>
                  <a:pt x="20877" y="2868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072358" y="4272918"/>
            <a:ext cx="4508" cy="3251"/>
          </a:xfrm>
          <a:custGeom>
            <a:avLst/>
            <a:gdLst/>
            <a:ahLst/>
            <a:cxnLst/>
            <a:rect l="l" t="t" r="r" b="b"/>
            <a:pathLst>
              <a:path w="4508" h="3251">
                <a:moveTo>
                  <a:pt x="0" y="2311"/>
                </a:moveTo>
                <a:lnTo>
                  <a:pt x="4508" y="3251"/>
                </a:lnTo>
                <a:lnTo>
                  <a:pt x="4508" y="0"/>
                </a:lnTo>
                <a:lnTo>
                  <a:pt x="0" y="23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072362" y="4004040"/>
            <a:ext cx="1027150" cy="357619"/>
          </a:xfrm>
          <a:custGeom>
            <a:avLst/>
            <a:gdLst/>
            <a:ahLst/>
            <a:cxnLst/>
            <a:rect l="l" t="t" r="r" b="b"/>
            <a:pathLst>
              <a:path w="1027150" h="357619">
                <a:moveTo>
                  <a:pt x="4503" y="268872"/>
                </a:moveTo>
                <a:lnTo>
                  <a:pt x="0" y="271183"/>
                </a:lnTo>
                <a:lnTo>
                  <a:pt x="4503" y="2721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635346" y="3955274"/>
            <a:ext cx="971041" cy="324802"/>
          </a:xfrm>
          <a:custGeom>
            <a:avLst/>
            <a:gdLst/>
            <a:ahLst/>
            <a:cxnLst/>
            <a:rect l="l" t="t" r="r" b="b"/>
            <a:pathLst>
              <a:path w="971041" h="324802">
                <a:moveTo>
                  <a:pt x="441520" y="314093"/>
                </a:moveTo>
                <a:lnTo>
                  <a:pt x="441520" y="8781"/>
                </a:lnTo>
                <a:lnTo>
                  <a:pt x="0" y="235330"/>
                </a:lnTo>
                <a:lnTo>
                  <a:pt x="420649" y="324802"/>
                </a:lnTo>
                <a:lnTo>
                  <a:pt x="441520" y="3140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635346" y="3955274"/>
            <a:ext cx="971041" cy="324802"/>
          </a:xfrm>
          <a:custGeom>
            <a:avLst/>
            <a:gdLst/>
            <a:ahLst/>
            <a:cxnLst/>
            <a:rect l="l" t="t" r="r" b="b"/>
            <a:pathLst>
              <a:path w="971041" h="324802">
                <a:moveTo>
                  <a:pt x="441520" y="8781"/>
                </a:moveTo>
                <a:lnTo>
                  <a:pt x="0" y="235330"/>
                </a:lnTo>
                <a:lnTo>
                  <a:pt x="420649" y="324802"/>
                </a:lnTo>
                <a:lnTo>
                  <a:pt x="441520" y="3140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49806" y="3960671"/>
            <a:ext cx="939203" cy="312496"/>
          </a:xfrm>
          <a:custGeom>
            <a:avLst/>
            <a:gdLst/>
            <a:ahLst/>
            <a:cxnLst/>
            <a:rect l="l" t="t" r="r" b="b"/>
            <a:pathLst>
              <a:path w="939203" h="312496">
                <a:moveTo>
                  <a:pt x="427060" y="305140"/>
                </a:moveTo>
                <a:lnTo>
                  <a:pt x="427060" y="6954"/>
                </a:lnTo>
                <a:lnTo>
                  <a:pt x="0" y="226072"/>
                </a:lnTo>
                <a:lnTo>
                  <a:pt x="412724" y="312496"/>
                </a:lnTo>
                <a:lnTo>
                  <a:pt x="427060" y="3051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49806" y="3960671"/>
            <a:ext cx="939203" cy="312496"/>
          </a:xfrm>
          <a:custGeom>
            <a:avLst/>
            <a:gdLst/>
            <a:ahLst/>
            <a:cxnLst/>
            <a:rect l="l" t="t" r="r" b="b"/>
            <a:pathLst>
              <a:path w="939203" h="312496">
                <a:moveTo>
                  <a:pt x="427060" y="6954"/>
                </a:moveTo>
                <a:lnTo>
                  <a:pt x="0" y="226072"/>
                </a:lnTo>
                <a:lnTo>
                  <a:pt x="412724" y="312496"/>
                </a:lnTo>
                <a:lnTo>
                  <a:pt x="427060" y="3051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004177" y="3966480"/>
            <a:ext cx="128612" cy="47917"/>
          </a:xfrm>
          <a:custGeom>
            <a:avLst/>
            <a:gdLst/>
            <a:ahLst/>
            <a:cxnLst/>
            <a:rect l="l" t="t" r="r" b="b"/>
            <a:pathLst>
              <a:path w="128612" h="47917">
                <a:moveTo>
                  <a:pt x="48590" y="46202"/>
                </a:moveTo>
                <a:lnTo>
                  <a:pt x="53289" y="43789"/>
                </a:lnTo>
                <a:lnTo>
                  <a:pt x="72688" y="33834"/>
                </a:lnTo>
                <a:lnTo>
                  <a:pt x="72688" y="4737"/>
                </a:lnTo>
                <a:lnTo>
                  <a:pt x="6235" y="38823"/>
                </a:lnTo>
                <a:lnTo>
                  <a:pt x="1663" y="41173"/>
                </a:lnTo>
                <a:lnTo>
                  <a:pt x="0" y="43319"/>
                </a:lnTo>
                <a:lnTo>
                  <a:pt x="2552" y="43599"/>
                </a:lnTo>
                <a:lnTo>
                  <a:pt x="40195" y="47650"/>
                </a:lnTo>
                <a:lnTo>
                  <a:pt x="42748" y="47917"/>
                </a:lnTo>
                <a:lnTo>
                  <a:pt x="48590" y="462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004177" y="3966480"/>
            <a:ext cx="128612" cy="47917"/>
          </a:xfrm>
          <a:custGeom>
            <a:avLst/>
            <a:gdLst/>
            <a:ahLst/>
            <a:cxnLst/>
            <a:rect l="l" t="t" r="r" b="b"/>
            <a:pathLst>
              <a:path w="128612" h="47917">
                <a:moveTo>
                  <a:pt x="48590" y="46202"/>
                </a:moveTo>
                <a:lnTo>
                  <a:pt x="53289" y="43789"/>
                </a:lnTo>
              </a:path>
              <a:path w="128612" h="47917">
                <a:moveTo>
                  <a:pt x="40195" y="47650"/>
                </a:moveTo>
                <a:lnTo>
                  <a:pt x="42748" y="47917"/>
                </a:lnTo>
                <a:lnTo>
                  <a:pt x="48590" y="46202"/>
                </a:lnTo>
              </a:path>
              <a:path w="128612" h="47917">
                <a:moveTo>
                  <a:pt x="40195" y="47650"/>
                </a:moveTo>
                <a:lnTo>
                  <a:pt x="2552" y="43599"/>
                </a:lnTo>
                <a:lnTo>
                  <a:pt x="40195" y="47651"/>
                </a:lnTo>
              </a:path>
              <a:path w="128612" h="47917">
                <a:moveTo>
                  <a:pt x="6235" y="38823"/>
                </a:moveTo>
                <a:lnTo>
                  <a:pt x="1663" y="41173"/>
                </a:lnTo>
                <a:lnTo>
                  <a:pt x="0" y="43319"/>
                </a:lnTo>
                <a:lnTo>
                  <a:pt x="2552" y="43599"/>
                </a:lnTo>
              </a:path>
              <a:path w="128612" h="47917">
                <a:moveTo>
                  <a:pt x="72688" y="4737"/>
                </a:moveTo>
                <a:lnTo>
                  <a:pt x="6235" y="38823"/>
                </a:lnTo>
              </a:path>
              <a:path w="128612" h="47917">
                <a:moveTo>
                  <a:pt x="6235" y="38825"/>
                </a:moveTo>
                <a:lnTo>
                  <a:pt x="72688" y="4737"/>
                </a:lnTo>
              </a:path>
              <a:path w="128612" h="47917">
                <a:moveTo>
                  <a:pt x="53289" y="43789"/>
                </a:moveTo>
                <a:lnTo>
                  <a:pt x="72688" y="3383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7052767" y="3970708"/>
            <a:ext cx="128485" cy="48742"/>
          </a:xfrm>
          <a:custGeom>
            <a:avLst/>
            <a:gdLst/>
            <a:ahLst/>
            <a:cxnLst/>
            <a:rect l="l" t="t" r="r" b="b"/>
            <a:pathLst>
              <a:path w="128485" h="48742">
                <a:moveTo>
                  <a:pt x="24099" y="29604"/>
                </a:moveTo>
                <a:lnTo>
                  <a:pt x="4699" y="39560"/>
                </a:lnTo>
                <a:lnTo>
                  <a:pt x="0" y="41973"/>
                </a:lnTo>
                <a:lnTo>
                  <a:pt x="800" y="44411"/>
                </a:lnTo>
                <a:lnTo>
                  <a:pt x="24099" y="46919"/>
                </a:lnTo>
                <a:lnTo>
                  <a:pt x="24099" y="296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051039" y="3970708"/>
            <a:ext cx="130213" cy="48742"/>
          </a:xfrm>
          <a:custGeom>
            <a:avLst/>
            <a:gdLst/>
            <a:ahLst/>
            <a:cxnLst/>
            <a:rect l="l" t="t" r="r" b="b"/>
            <a:pathLst>
              <a:path w="130213" h="48742">
                <a:moveTo>
                  <a:pt x="25826" y="46919"/>
                </a:moveTo>
                <a:lnTo>
                  <a:pt x="2527" y="44411"/>
                </a:lnTo>
                <a:lnTo>
                  <a:pt x="25826" y="46920"/>
                </a:lnTo>
              </a:path>
              <a:path w="130213" h="48742">
                <a:moveTo>
                  <a:pt x="6426" y="39560"/>
                </a:moveTo>
                <a:lnTo>
                  <a:pt x="1727" y="41973"/>
                </a:lnTo>
                <a:lnTo>
                  <a:pt x="0" y="44145"/>
                </a:lnTo>
                <a:lnTo>
                  <a:pt x="2527" y="44411"/>
                </a:lnTo>
              </a:path>
              <a:path w="130213" h="48742">
                <a:moveTo>
                  <a:pt x="25826" y="29604"/>
                </a:moveTo>
                <a:lnTo>
                  <a:pt x="6426" y="395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921493" y="4009805"/>
            <a:ext cx="125425" cy="48653"/>
          </a:xfrm>
          <a:custGeom>
            <a:avLst/>
            <a:gdLst/>
            <a:ahLst/>
            <a:cxnLst/>
            <a:rect l="l" t="t" r="r" b="b"/>
            <a:pathLst>
              <a:path w="125425" h="48653">
                <a:moveTo>
                  <a:pt x="72313" y="4025"/>
                </a:moveTo>
                <a:lnTo>
                  <a:pt x="4597" y="38773"/>
                </a:lnTo>
                <a:lnTo>
                  <a:pt x="0" y="41135"/>
                </a:lnTo>
                <a:lnTo>
                  <a:pt x="736" y="43624"/>
                </a:lnTo>
                <a:lnTo>
                  <a:pt x="37084" y="48336"/>
                </a:lnTo>
                <a:lnTo>
                  <a:pt x="39535" y="48653"/>
                </a:lnTo>
                <a:lnTo>
                  <a:pt x="45339" y="46964"/>
                </a:lnTo>
                <a:lnTo>
                  <a:pt x="50025" y="44576"/>
                </a:lnTo>
                <a:lnTo>
                  <a:pt x="118999" y="9169"/>
                </a:lnTo>
                <a:lnTo>
                  <a:pt x="123698" y="6769"/>
                </a:lnTo>
                <a:lnTo>
                  <a:pt x="125425" y="4584"/>
                </a:lnTo>
                <a:lnTo>
                  <a:pt x="122872" y="4317"/>
                </a:lnTo>
                <a:lnTo>
                  <a:pt x="85242" y="266"/>
                </a:lnTo>
                <a:lnTo>
                  <a:pt x="82677" y="0"/>
                </a:lnTo>
                <a:lnTo>
                  <a:pt x="76885" y="1676"/>
                </a:lnTo>
                <a:lnTo>
                  <a:pt x="72313" y="40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19779" y="4009805"/>
            <a:ext cx="127139" cy="48653"/>
          </a:xfrm>
          <a:custGeom>
            <a:avLst/>
            <a:gdLst/>
            <a:ahLst/>
            <a:cxnLst/>
            <a:rect l="l" t="t" r="r" b="b"/>
            <a:pathLst>
              <a:path w="127139" h="48653">
                <a:moveTo>
                  <a:pt x="51739" y="44576"/>
                </a:moveTo>
                <a:lnTo>
                  <a:pt x="47053" y="46964"/>
                </a:lnTo>
                <a:lnTo>
                  <a:pt x="41249" y="48653"/>
                </a:lnTo>
                <a:lnTo>
                  <a:pt x="38798" y="48336"/>
                </a:lnTo>
                <a:lnTo>
                  <a:pt x="2451" y="43624"/>
                </a:lnTo>
                <a:lnTo>
                  <a:pt x="0" y="43306"/>
                </a:lnTo>
                <a:lnTo>
                  <a:pt x="1714" y="41135"/>
                </a:lnTo>
                <a:lnTo>
                  <a:pt x="6311" y="38773"/>
                </a:lnTo>
                <a:lnTo>
                  <a:pt x="74028" y="4025"/>
                </a:lnTo>
                <a:lnTo>
                  <a:pt x="78600" y="1676"/>
                </a:lnTo>
                <a:lnTo>
                  <a:pt x="84391" y="0"/>
                </a:lnTo>
                <a:lnTo>
                  <a:pt x="86956" y="266"/>
                </a:lnTo>
                <a:lnTo>
                  <a:pt x="124587" y="4317"/>
                </a:lnTo>
                <a:lnTo>
                  <a:pt x="127139" y="4584"/>
                </a:lnTo>
                <a:lnTo>
                  <a:pt x="125412" y="6769"/>
                </a:lnTo>
                <a:lnTo>
                  <a:pt x="120713" y="9169"/>
                </a:lnTo>
                <a:lnTo>
                  <a:pt x="51739" y="4457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66828" y="4014854"/>
            <a:ext cx="126949" cy="49479"/>
          </a:xfrm>
          <a:custGeom>
            <a:avLst/>
            <a:gdLst/>
            <a:ahLst/>
            <a:cxnLst/>
            <a:rect l="l" t="t" r="r" b="b"/>
            <a:pathLst>
              <a:path w="126949" h="49479">
                <a:moveTo>
                  <a:pt x="45338" y="47751"/>
                </a:moveTo>
                <a:lnTo>
                  <a:pt x="50101" y="45313"/>
                </a:lnTo>
                <a:lnTo>
                  <a:pt x="110037" y="14554"/>
                </a:lnTo>
                <a:lnTo>
                  <a:pt x="110037" y="2774"/>
                </a:lnTo>
                <a:lnTo>
                  <a:pt x="86740" y="266"/>
                </a:lnTo>
                <a:lnTo>
                  <a:pt x="84213" y="0"/>
                </a:lnTo>
                <a:lnTo>
                  <a:pt x="78358" y="1714"/>
                </a:lnTo>
                <a:lnTo>
                  <a:pt x="73659" y="4114"/>
                </a:lnTo>
                <a:lnTo>
                  <a:pt x="4686" y="39522"/>
                </a:lnTo>
                <a:lnTo>
                  <a:pt x="0" y="41909"/>
                </a:lnTo>
                <a:lnTo>
                  <a:pt x="660" y="44437"/>
                </a:lnTo>
                <a:lnTo>
                  <a:pt x="37007" y="49161"/>
                </a:lnTo>
                <a:lnTo>
                  <a:pt x="39471" y="49479"/>
                </a:lnTo>
                <a:lnTo>
                  <a:pt x="45338" y="477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65038" y="4014854"/>
            <a:ext cx="128739" cy="49479"/>
          </a:xfrm>
          <a:custGeom>
            <a:avLst/>
            <a:gdLst/>
            <a:ahLst/>
            <a:cxnLst/>
            <a:rect l="l" t="t" r="r" b="b"/>
            <a:pathLst>
              <a:path w="128739" h="49479">
                <a:moveTo>
                  <a:pt x="47129" y="47751"/>
                </a:moveTo>
                <a:lnTo>
                  <a:pt x="51892" y="45313"/>
                </a:lnTo>
              </a:path>
              <a:path w="128739" h="49479">
                <a:moveTo>
                  <a:pt x="38798" y="49161"/>
                </a:moveTo>
                <a:lnTo>
                  <a:pt x="41262" y="49479"/>
                </a:lnTo>
                <a:lnTo>
                  <a:pt x="47129" y="47751"/>
                </a:lnTo>
              </a:path>
              <a:path w="128739" h="49479">
                <a:moveTo>
                  <a:pt x="38798" y="49161"/>
                </a:moveTo>
                <a:lnTo>
                  <a:pt x="2451" y="44437"/>
                </a:lnTo>
                <a:lnTo>
                  <a:pt x="38798" y="49162"/>
                </a:lnTo>
              </a:path>
              <a:path w="128739" h="49479">
                <a:moveTo>
                  <a:pt x="6477" y="39522"/>
                </a:moveTo>
                <a:lnTo>
                  <a:pt x="1790" y="41909"/>
                </a:lnTo>
                <a:lnTo>
                  <a:pt x="0" y="44132"/>
                </a:lnTo>
                <a:lnTo>
                  <a:pt x="2451" y="44437"/>
                </a:lnTo>
              </a:path>
              <a:path w="128739" h="49479">
                <a:moveTo>
                  <a:pt x="111828" y="2774"/>
                </a:moveTo>
                <a:lnTo>
                  <a:pt x="88531" y="266"/>
                </a:lnTo>
                <a:lnTo>
                  <a:pt x="86004" y="0"/>
                </a:lnTo>
                <a:lnTo>
                  <a:pt x="80149" y="1714"/>
                </a:lnTo>
                <a:lnTo>
                  <a:pt x="75450" y="4114"/>
                </a:lnTo>
                <a:lnTo>
                  <a:pt x="6477" y="39522"/>
                </a:lnTo>
              </a:path>
              <a:path w="128739" h="49479">
                <a:moveTo>
                  <a:pt x="51892" y="45313"/>
                </a:moveTo>
                <a:lnTo>
                  <a:pt x="111828" y="1455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012171" y="4019895"/>
            <a:ext cx="128485" cy="50304"/>
          </a:xfrm>
          <a:custGeom>
            <a:avLst/>
            <a:gdLst/>
            <a:ahLst/>
            <a:cxnLst/>
            <a:rect l="l" t="t" r="r" b="b"/>
            <a:pathLst>
              <a:path w="128485" h="50304">
                <a:moveTo>
                  <a:pt x="45338" y="48552"/>
                </a:moveTo>
                <a:lnTo>
                  <a:pt x="50190" y="46062"/>
                </a:lnTo>
                <a:lnTo>
                  <a:pt x="64695" y="38620"/>
                </a:lnTo>
                <a:lnTo>
                  <a:pt x="64695" y="9514"/>
                </a:lnTo>
                <a:lnTo>
                  <a:pt x="4762" y="40271"/>
                </a:lnTo>
                <a:lnTo>
                  <a:pt x="0" y="42710"/>
                </a:lnTo>
                <a:lnTo>
                  <a:pt x="596" y="45262"/>
                </a:lnTo>
                <a:lnTo>
                  <a:pt x="36931" y="49999"/>
                </a:lnTo>
                <a:lnTo>
                  <a:pt x="39408" y="50304"/>
                </a:lnTo>
                <a:lnTo>
                  <a:pt x="45338" y="485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010278" y="4019895"/>
            <a:ext cx="130378" cy="50304"/>
          </a:xfrm>
          <a:custGeom>
            <a:avLst/>
            <a:gdLst/>
            <a:ahLst/>
            <a:cxnLst/>
            <a:rect l="l" t="t" r="r" b="b"/>
            <a:pathLst>
              <a:path w="130378" h="50304">
                <a:moveTo>
                  <a:pt x="47231" y="48552"/>
                </a:moveTo>
                <a:lnTo>
                  <a:pt x="52082" y="46062"/>
                </a:lnTo>
              </a:path>
              <a:path w="130378" h="50304">
                <a:moveTo>
                  <a:pt x="2489" y="45262"/>
                </a:moveTo>
                <a:lnTo>
                  <a:pt x="38823" y="49999"/>
                </a:lnTo>
                <a:lnTo>
                  <a:pt x="41300" y="50304"/>
                </a:lnTo>
                <a:lnTo>
                  <a:pt x="47231" y="48552"/>
                </a:lnTo>
              </a:path>
              <a:path w="130378" h="50304">
                <a:moveTo>
                  <a:pt x="6654" y="40271"/>
                </a:moveTo>
                <a:lnTo>
                  <a:pt x="1892" y="42710"/>
                </a:lnTo>
                <a:lnTo>
                  <a:pt x="0" y="44958"/>
                </a:lnTo>
                <a:lnTo>
                  <a:pt x="2489" y="45262"/>
                </a:lnTo>
              </a:path>
              <a:path w="130378" h="50304">
                <a:moveTo>
                  <a:pt x="66587" y="9514"/>
                </a:moveTo>
                <a:lnTo>
                  <a:pt x="6654" y="40271"/>
                </a:lnTo>
              </a:path>
              <a:path w="130378" h="50304">
                <a:moveTo>
                  <a:pt x="6654" y="40272"/>
                </a:moveTo>
                <a:lnTo>
                  <a:pt x="66587" y="9515"/>
                </a:lnTo>
              </a:path>
              <a:path w="130378" h="50304">
                <a:moveTo>
                  <a:pt x="52082" y="46062"/>
                </a:moveTo>
                <a:lnTo>
                  <a:pt x="66587" y="3862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57504" y="4024947"/>
            <a:ext cx="128066" cy="51142"/>
          </a:xfrm>
          <a:custGeom>
            <a:avLst/>
            <a:gdLst/>
            <a:ahLst/>
            <a:cxnLst/>
            <a:rect l="l" t="t" r="r" b="b"/>
            <a:pathLst>
              <a:path w="128066" h="51142">
                <a:moveTo>
                  <a:pt x="19361" y="33562"/>
                </a:moveTo>
                <a:lnTo>
                  <a:pt x="4851" y="41008"/>
                </a:lnTo>
                <a:lnTo>
                  <a:pt x="0" y="43497"/>
                </a:lnTo>
                <a:lnTo>
                  <a:pt x="533" y="46101"/>
                </a:lnTo>
                <a:lnTo>
                  <a:pt x="19361" y="48542"/>
                </a:lnTo>
                <a:lnTo>
                  <a:pt x="19361" y="335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55561" y="4024947"/>
            <a:ext cx="131940" cy="51142"/>
          </a:xfrm>
          <a:custGeom>
            <a:avLst/>
            <a:gdLst/>
            <a:ahLst/>
            <a:cxnLst/>
            <a:rect l="l" t="t" r="r" b="b"/>
            <a:pathLst>
              <a:path w="131940" h="51142">
                <a:moveTo>
                  <a:pt x="2476" y="46101"/>
                </a:moveTo>
                <a:lnTo>
                  <a:pt x="21304" y="48542"/>
                </a:lnTo>
              </a:path>
              <a:path w="131940" h="51142">
                <a:moveTo>
                  <a:pt x="6794" y="41008"/>
                </a:moveTo>
                <a:lnTo>
                  <a:pt x="1943" y="43497"/>
                </a:lnTo>
                <a:lnTo>
                  <a:pt x="0" y="45783"/>
                </a:lnTo>
                <a:lnTo>
                  <a:pt x="2476" y="46101"/>
                </a:lnTo>
              </a:path>
              <a:path w="131940" h="51142">
                <a:moveTo>
                  <a:pt x="21304" y="33562"/>
                </a:moveTo>
                <a:lnTo>
                  <a:pt x="6794" y="4100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837159" y="4053114"/>
            <a:ext cx="122085" cy="49415"/>
          </a:xfrm>
          <a:custGeom>
            <a:avLst/>
            <a:gdLst/>
            <a:ahLst/>
            <a:cxnLst/>
            <a:rect l="l" t="t" r="r" b="b"/>
            <a:pathLst>
              <a:path w="122085" h="49415">
                <a:moveTo>
                  <a:pt x="4584" y="38747"/>
                </a:moveTo>
                <a:lnTo>
                  <a:pt x="0" y="41097"/>
                </a:lnTo>
                <a:lnTo>
                  <a:pt x="558" y="43675"/>
                </a:lnTo>
                <a:lnTo>
                  <a:pt x="35623" y="49034"/>
                </a:lnTo>
                <a:lnTo>
                  <a:pt x="38023" y="49415"/>
                </a:lnTo>
                <a:lnTo>
                  <a:pt x="43713" y="47764"/>
                </a:lnTo>
                <a:lnTo>
                  <a:pt x="48412" y="45351"/>
                </a:lnTo>
                <a:lnTo>
                  <a:pt x="117398" y="9956"/>
                </a:lnTo>
                <a:lnTo>
                  <a:pt x="122085" y="7556"/>
                </a:lnTo>
                <a:lnTo>
                  <a:pt x="121412" y="5029"/>
                </a:lnTo>
                <a:lnTo>
                  <a:pt x="85064" y="304"/>
                </a:lnTo>
                <a:lnTo>
                  <a:pt x="82613" y="0"/>
                </a:lnTo>
                <a:lnTo>
                  <a:pt x="76898" y="1651"/>
                </a:lnTo>
                <a:lnTo>
                  <a:pt x="72275" y="4000"/>
                </a:lnTo>
                <a:lnTo>
                  <a:pt x="4584" y="387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835316" y="4053114"/>
            <a:ext cx="125704" cy="49415"/>
          </a:xfrm>
          <a:custGeom>
            <a:avLst/>
            <a:gdLst/>
            <a:ahLst/>
            <a:cxnLst/>
            <a:rect l="l" t="t" r="r" b="b"/>
            <a:pathLst>
              <a:path w="125704" h="49415">
                <a:moveTo>
                  <a:pt x="50253" y="45351"/>
                </a:moveTo>
                <a:lnTo>
                  <a:pt x="45554" y="47764"/>
                </a:lnTo>
                <a:lnTo>
                  <a:pt x="39865" y="49415"/>
                </a:lnTo>
                <a:lnTo>
                  <a:pt x="37464" y="49034"/>
                </a:lnTo>
                <a:lnTo>
                  <a:pt x="2400" y="43675"/>
                </a:lnTo>
                <a:lnTo>
                  <a:pt x="0" y="43307"/>
                </a:lnTo>
                <a:lnTo>
                  <a:pt x="1841" y="41097"/>
                </a:lnTo>
                <a:lnTo>
                  <a:pt x="6426" y="38747"/>
                </a:lnTo>
                <a:lnTo>
                  <a:pt x="74117" y="4000"/>
                </a:lnTo>
                <a:lnTo>
                  <a:pt x="78739" y="1651"/>
                </a:lnTo>
                <a:lnTo>
                  <a:pt x="84454" y="0"/>
                </a:lnTo>
                <a:lnTo>
                  <a:pt x="86906" y="304"/>
                </a:lnTo>
                <a:lnTo>
                  <a:pt x="123253" y="5029"/>
                </a:lnTo>
                <a:lnTo>
                  <a:pt x="125704" y="5346"/>
                </a:lnTo>
                <a:lnTo>
                  <a:pt x="123926" y="7556"/>
                </a:lnTo>
                <a:lnTo>
                  <a:pt x="119240" y="9956"/>
                </a:lnTo>
                <a:lnTo>
                  <a:pt x="50253" y="453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880879" y="4058979"/>
            <a:ext cx="123545" cy="50241"/>
          </a:xfrm>
          <a:custGeom>
            <a:avLst/>
            <a:gdLst/>
            <a:ahLst/>
            <a:cxnLst/>
            <a:rect l="l" t="t" r="r" b="b"/>
            <a:pathLst>
              <a:path w="123545" h="50241">
                <a:moveTo>
                  <a:pt x="48539" y="46113"/>
                </a:moveTo>
                <a:lnTo>
                  <a:pt x="118795" y="10045"/>
                </a:lnTo>
                <a:lnTo>
                  <a:pt x="123545" y="7594"/>
                </a:lnTo>
                <a:lnTo>
                  <a:pt x="122961" y="5041"/>
                </a:lnTo>
                <a:lnTo>
                  <a:pt x="86614" y="317"/>
                </a:lnTo>
                <a:lnTo>
                  <a:pt x="84162" y="0"/>
                </a:lnTo>
                <a:lnTo>
                  <a:pt x="78359" y="1689"/>
                </a:lnTo>
                <a:lnTo>
                  <a:pt x="73685" y="4089"/>
                </a:lnTo>
                <a:lnTo>
                  <a:pt x="4686" y="39484"/>
                </a:lnTo>
                <a:lnTo>
                  <a:pt x="0" y="41897"/>
                </a:lnTo>
                <a:lnTo>
                  <a:pt x="508" y="44500"/>
                </a:lnTo>
                <a:lnTo>
                  <a:pt x="35572" y="49872"/>
                </a:lnTo>
                <a:lnTo>
                  <a:pt x="37960" y="50241"/>
                </a:lnTo>
                <a:lnTo>
                  <a:pt x="43751" y="48539"/>
                </a:lnTo>
                <a:lnTo>
                  <a:pt x="48539" y="461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879023" y="4058979"/>
            <a:ext cx="127266" cy="50241"/>
          </a:xfrm>
          <a:custGeom>
            <a:avLst/>
            <a:gdLst/>
            <a:ahLst/>
            <a:cxnLst/>
            <a:rect l="l" t="t" r="r" b="b"/>
            <a:pathLst>
              <a:path w="127266" h="50241">
                <a:moveTo>
                  <a:pt x="50393" y="46113"/>
                </a:moveTo>
                <a:lnTo>
                  <a:pt x="45605" y="48539"/>
                </a:lnTo>
                <a:lnTo>
                  <a:pt x="39814" y="50241"/>
                </a:lnTo>
                <a:lnTo>
                  <a:pt x="37426" y="49872"/>
                </a:lnTo>
                <a:lnTo>
                  <a:pt x="2362" y="44500"/>
                </a:lnTo>
                <a:lnTo>
                  <a:pt x="0" y="44132"/>
                </a:lnTo>
                <a:lnTo>
                  <a:pt x="1854" y="41897"/>
                </a:lnTo>
                <a:lnTo>
                  <a:pt x="6540" y="39484"/>
                </a:lnTo>
                <a:lnTo>
                  <a:pt x="75539" y="4089"/>
                </a:lnTo>
                <a:lnTo>
                  <a:pt x="80213" y="1689"/>
                </a:lnTo>
                <a:lnTo>
                  <a:pt x="86017" y="0"/>
                </a:lnTo>
                <a:lnTo>
                  <a:pt x="88468" y="317"/>
                </a:lnTo>
                <a:lnTo>
                  <a:pt x="124815" y="5041"/>
                </a:lnTo>
                <a:lnTo>
                  <a:pt x="127266" y="5359"/>
                </a:lnTo>
                <a:lnTo>
                  <a:pt x="125399" y="7594"/>
                </a:lnTo>
                <a:lnTo>
                  <a:pt x="120650" y="10045"/>
                </a:lnTo>
                <a:lnTo>
                  <a:pt x="50393" y="4611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924625" y="4064860"/>
            <a:ext cx="125006" cy="51053"/>
          </a:xfrm>
          <a:custGeom>
            <a:avLst/>
            <a:gdLst/>
            <a:ahLst/>
            <a:cxnLst/>
            <a:rect l="l" t="t" r="r" b="b"/>
            <a:pathLst>
              <a:path w="125006" h="51053">
                <a:moveTo>
                  <a:pt x="4787" y="40233"/>
                </a:moveTo>
                <a:lnTo>
                  <a:pt x="0" y="42659"/>
                </a:lnTo>
                <a:lnTo>
                  <a:pt x="457" y="45300"/>
                </a:lnTo>
                <a:lnTo>
                  <a:pt x="35509" y="50685"/>
                </a:lnTo>
                <a:lnTo>
                  <a:pt x="37846" y="51053"/>
                </a:lnTo>
                <a:lnTo>
                  <a:pt x="43738" y="49326"/>
                </a:lnTo>
                <a:lnTo>
                  <a:pt x="48590" y="46837"/>
                </a:lnTo>
                <a:lnTo>
                  <a:pt x="120142" y="10109"/>
                </a:lnTo>
                <a:lnTo>
                  <a:pt x="125006" y="7632"/>
                </a:lnTo>
                <a:lnTo>
                  <a:pt x="124485" y="5041"/>
                </a:lnTo>
                <a:lnTo>
                  <a:pt x="88138" y="304"/>
                </a:lnTo>
                <a:lnTo>
                  <a:pt x="85661" y="0"/>
                </a:lnTo>
                <a:lnTo>
                  <a:pt x="79806" y="1714"/>
                </a:lnTo>
                <a:lnTo>
                  <a:pt x="75044" y="4165"/>
                </a:lnTo>
                <a:lnTo>
                  <a:pt x="4787" y="402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922696" y="4064860"/>
            <a:ext cx="128879" cy="51053"/>
          </a:xfrm>
          <a:custGeom>
            <a:avLst/>
            <a:gdLst/>
            <a:ahLst/>
            <a:cxnLst/>
            <a:rect l="l" t="t" r="r" b="b"/>
            <a:pathLst>
              <a:path w="128879" h="51053">
                <a:moveTo>
                  <a:pt x="50520" y="46837"/>
                </a:moveTo>
                <a:lnTo>
                  <a:pt x="45669" y="49326"/>
                </a:lnTo>
                <a:lnTo>
                  <a:pt x="39776" y="51053"/>
                </a:lnTo>
                <a:lnTo>
                  <a:pt x="37439" y="50685"/>
                </a:lnTo>
                <a:lnTo>
                  <a:pt x="2387" y="45300"/>
                </a:lnTo>
                <a:lnTo>
                  <a:pt x="0" y="44945"/>
                </a:lnTo>
                <a:lnTo>
                  <a:pt x="1930" y="42659"/>
                </a:lnTo>
                <a:lnTo>
                  <a:pt x="6718" y="40233"/>
                </a:lnTo>
                <a:lnTo>
                  <a:pt x="76974" y="4165"/>
                </a:lnTo>
                <a:lnTo>
                  <a:pt x="81737" y="1714"/>
                </a:lnTo>
                <a:lnTo>
                  <a:pt x="87591" y="0"/>
                </a:lnTo>
                <a:lnTo>
                  <a:pt x="90068" y="304"/>
                </a:lnTo>
                <a:lnTo>
                  <a:pt x="126415" y="5041"/>
                </a:lnTo>
                <a:lnTo>
                  <a:pt x="128879" y="5346"/>
                </a:lnTo>
                <a:lnTo>
                  <a:pt x="126936" y="7632"/>
                </a:lnTo>
                <a:lnTo>
                  <a:pt x="122072" y="10109"/>
                </a:lnTo>
                <a:lnTo>
                  <a:pt x="50520" y="468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968361" y="4070727"/>
            <a:ext cx="126479" cy="51892"/>
          </a:xfrm>
          <a:custGeom>
            <a:avLst/>
            <a:gdLst/>
            <a:ahLst/>
            <a:cxnLst/>
            <a:rect l="l" t="t" r="r" b="b"/>
            <a:pathLst>
              <a:path w="126479" h="51892">
                <a:moveTo>
                  <a:pt x="43751" y="50114"/>
                </a:moveTo>
                <a:lnTo>
                  <a:pt x="48666" y="47586"/>
                </a:lnTo>
                <a:lnTo>
                  <a:pt x="108504" y="16880"/>
                </a:lnTo>
                <a:lnTo>
                  <a:pt x="108504" y="2758"/>
                </a:lnTo>
                <a:lnTo>
                  <a:pt x="89687" y="317"/>
                </a:lnTo>
                <a:lnTo>
                  <a:pt x="87198" y="0"/>
                </a:lnTo>
                <a:lnTo>
                  <a:pt x="81267" y="1765"/>
                </a:lnTo>
                <a:lnTo>
                  <a:pt x="76403" y="4241"/>
                </a:lnTo>
                <a:lnTo>
                  <a:pt x="4851" y="40970"/>
                </a:lnTo>
                <a:lnTo>
                  <a:pt x="0" y="43459"/>
                </a:lnTo>
                <a:lnTo>
                  <a:pt x="380" y="46126"/>
                </a:lnTo>
                <a:lnTo>
                  <a:pt x="35420" y="51511"/>
                </a:lnTo>
                <a:lnTo>
                  <a:pt x="37795" y="51892"/>
                </a:lnTo>
                <a:lnTo>
                  <a:pt x="43751" y="501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966367" y="4070727"/>
            <a:ext cx="130479" cy="51892"/>
          </a:xfrm>
          <a:custGeom>
            <a:avLst/>
            <a:gdLst/>
            <a:ahLst/>
            <a:cxnLst/>
            <a:rect l="l" t="t" r="r" b="b"/>
            <a:pathLst>
              <a:path w="130479" h="51892">
                <a:moveTo>
                  <a:pt x="45745" y="50114"/>
                </a:moveTo>
                <a:lnTo>
                  <a:pt x="50660" y="47586"/>
                </a:lnTo>
              </a:path>
              <a:path w="130479" h="51892">
                <a:moveTo>
                  <a:pt x="6845" y="40970"/>
                </a:moveTo>
                <a:lnTo>
                  <a:pt x="1993" y="43459"/>
                </a:lnTo>
                <a:lnTo>
                  <a:pt x="0" y="45770"/>
                </a:lnTo>
                <a:lnTo>
                  <a:pt x="2374" y="46126"/>
                </a:lnTo>
                <a:lnTo>
                  <a:pt x="37414" y="51511"/>
                </a:lnTo>
                <a:lnTo>
                  <a:pt x="39789" y="51892"/>
                </a:lnTo>
                <a:lnTo>
                  <a:pt x="45745" y="50114"/>
                </a:lnTo>
              </a:path>
              <a:path w="130479" h="51892">
                <a:moveTo>
                  <a:pt x="110498" y="2758"/>
                </a:moveTo>
                <a:lnTo>
                  <a:pt x="91681" y="317"/>
                </a:lnTo>
                <a:lnTo>
                  <a:pt x="89192" y="0"/>
                </a:lnTo>
                <a:lnTo>
                  <a:pt x="83261" y="1765"/>
                </a:lnTo>
                <a:lnTo>
                  <a:pt x="78397" y="4241"/>
                </a:lnTo>
                <a:lnTo>
                  <a:pt x="6845" y="40970"/>
                </a:lnTo>
              </a:path>
              <a:path w="130479" h="51892">
                <a:moveTo>
                  <a:pt x="50660" y="47586"/>
                </a:moveTo>
                <a:lnTo>
                  <a:pt x="110498" y="1688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012120" y="4076604"/>
            <a:ext cx="127901" cy="52705"/>
          </a:xfrm>
          <a:custGeom>
            <a:avLst/>
            <a:gdLst/>
            <a:ahLst/>
            <a:cxnLst/>
            <a:rect l="l" t="t" r="r" b="b"/>
            <a:pathLst>
              <a:path w="127901" h="52704">
                <a:moveTo>
                  <a:pt x="43713" y="50901"/>
                </a:moveTo>
                <a:lnTo>
                  <a:pt x="48755" y="48323"/>
                </a:lnTo>
                <a:lnTo>
                  <a:pt x="64745" y="40117"/>
                </a:lnTo>
                <a:lnTo>
                  <a:pt x="64745" y="11007"/>
                </a:lnTo>
                <a:lnTo>
                  <a:pt x="4902" y="41706"/>
                </a:lnTo>
                <a:lnTo>
                  <a:pt x="0" y="44234"/>
                </a:lnTo>
                <a:lnTo>
                  <a:pt x="279" y="46951"/>
                </a:lnTo>
                <a:lnTo>
                  <a:pt x="35318" y="52336"/>
                </a:lnTo>
                <a:lnTo>
                  <a:pt x="37693" y="52705"/>
                </a:lnTo>
                <a:lnTo>
                  <a:pt x="43713" y="509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010037" y="4076604"/>
            <a:ext cx="132080" cy="52705"/>
          </a:xfrm>
          <a:custGeom>
            <a:avLst/>
            <a:gdLst/>
            <a:ahLst/>
            <a:cxnLst/>
            <a:rect l="l" t="t" r="r" b="b"/>
            <a:pathLst>
              <a:path w="132079" h="52704">
                <a:moveTo>
                  <a:pt x="45796" y="50901"/>
                </a:moveTo>
                <a:lnTo>
                  <a:pt x="50838" y="48323"/>
                </a:lnTo>
              </a:path>
              <a:path w="132079" h="52704">
                <a:moveTo>
                  <a:pt x="37401" y="52336"/>
                </a:moveTo>
                <a:lnTo>
                  <a:pt x="39776" y="52705"/>
                </a:lnTo>
                <a:lnTo>
                  <a:pt x="45796" y="50901"/>
                </a:lnTo>
              </a:path>
              <a:path w="132079" h="52704">
                <a:moveTo>
                  <a:pt x="37401" y="52336"/>
                </a:moveTo>
                <a:lnTo>
                  <a:pt x="2362" y="46951"/>
                </a:lnTo>
                <a:lnTo>
                  <a:pt x="37401" y="52337"/>
                </a:lnTo>
              </a:path>
              <a:path w="132079" h="52704">
                <a:moveTo>
                  <a:pt x="6984" y="41706"/>
                </a:moveTo>
                <a:lnTo>
                  <a:pt x="2082" y="44234"/>
                </a:lnTo>
                <a:lnTo>
                  <a:pt x="0" y="46596"/>
                </a:lnTo>
                <a:lnTo>
                  <a:pt x="2362" y="46951"/>
                </a:lnTo>
              </a:path>
              <a:path w="132079" h="52704">
                <a:moveTo>
                  <a:pt x="66828" y="11007"/>
                </a:moveTo>
                <a:lnTo>
                  <a:pt x="6984" y="41706"/>
                </a:lnTo>
              </a:path>
              <a:path w="132079" h="52704">
                <a:moveTo>
                  <a:pt x="6984" y="41708"/>
                </a:moveTo>
                <a:lnTo>
                  <a:pt x="66828" y="11008"/>
                </a:lnTo>
              </a:path>
              <a:path w="132079" h="52704">
                <a:moveTo>
                  <a:pt x="50838" y="48323"/>
                </a:moveTo>
                <a:lnTo>
                  <a:pt x="66828" y="4011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055837" y="4082489"/>
            <a:ext cx="129374" cy="53517"/>
          </a:xfrm>
          <a:custGeom>
            <a:avLst/>
            <a:gdLst/>
            <a:ahLst/>
            <a:cxnLst/>
            <a:rect l="l" t="t" r="r" b="b"/>
            <a:pathLst>
              <a:path w="129374" h="53517">
                <a:moveTo>
                  <a:pt x="21028" y="34236"/>
                </a:moveTo>
                <a:lnTo>
                  <a:pt x="5041" y="42443"/>
                </a:lnTo>
                <a:lnTo>
                  <a:pt x="0" y="45021"/>
                </a:lnTo>
                <a:lnTo>
                  <a:pt x="241" y="47764"/>
                </a:lnTo>
                <a:lnTo>
                  <a:pt x="21028" y="50949"/>
                </a:lnTo>
                <a:lnTo>
                  <a:pt x="21028" y="342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053690" y="4082489"/>
            <a:ext cx="133680" cy="53517"/>
          </a:xfrm>
          <a:custGeom>
            <a:avLst/>
            <a:gdLst/>
            <a:ahLst/>
            <a:cxnLst/>
            <a:rect l="l" t="t" r="r" b="b"/>
            <a:pathLst>
              <a:path w="133680" h="53517">
                <a:moveTo>
                  <a:pt x="7188" y="42443"/>
                </a:moveTo>
                <a:lnTo>
                  <a:pt x="2146" y="45021"/>
                </a:lnTo>
                <a:lnTo>
                  <a:pt x="0" y="47409"/>
                </a:lnTo>
                <a:lnTo>
                  <a:pt x="2387" y="47764"/>
                </a:lnTo>
                <a:lnTo>
                  <a:pt x="23174" y="50949"/>
                </a:lnTo>
              </a:path>
              <a:path w="133680" h="53517">
                <a:moveTo>
                  <a:pt x="23174" y="34236"/>
                </a:moveTo>
                <a:lnTo>
                  <a:pt x="7188" y="42443"/>
                </a:lnTo>
              </a:path>
              <a:path w="133680" h="53517">
                <a:moveTo>
                  <a:pt x="7188" y="42444"/>
                </a:moveTo>
                <a:lnTo>
                  <a:pt x="23174" y="3423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752812" y="4096420"/>
            <a:ext cx="120497" cy="50165"/>
          </a:xfrm>
          <a:custGeom>
            <a:avLst/>
            <a:gdLst/>
            <a:ahLst/>
            <a:cxnLst/>
            <a:rect l="l" t="t" r="r" b="b"/>
            <a:pathLst>
              <a:path w="120497" h="50164">
                <a:moveTo>
                  <a:pt x="46812" y="46151"/>
                </a:moveTo>
                <a:lnTo>
                  <a:pt x="115823" y="10756"/>
                </a:lnTo>
                <a:lnTo>
                  <a:pt x="120497" y="8343"/>
                </a:lnTo>
                <a:lnTo>
                  <a:pt x="119964" y="5727"/>
                </a:lnTo>
                <a:lnTo>
                  <a:pt x="84912" y="381"/>
                </a:lnTo>
                <a:lnTo>
                  <a:pt x="82511" y="0"/>
                </a:lnTo>
                <a:lnTo>
                  <a:pt x="76885" y="1612"/>
                </a:lnTo>
                <a:lnTo>
                  <a:pt x="72301" y="3962"/>
                </a:lnTo>
                <a:lnTo>
                  <a:pt x="4571" y="38709"/>
                </a:lnTo>
                <a:lnTo>
                  <a:pt x="0" y="41059"/>
                </a:lnTo>
                <a:lnTo>
                  <a:pt x="419" y="43726"/>
                </a:lnTo>
                <a:lnTo>
                  <a:pt x="34188" y="49758"/>
                </a:lnTo>
                <a:lnTo>
                  <a:pt x="36474" y="50165"/>
                </a:lnTo>
                <a:lnTo>
                  <a:pt x="42138" y="48552"/>
                </a:lnTo>
                <a:lnTo>
                  <a:pt x="46812" y="461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750918" y="4096420"/>
            <a:ext cx="124256" cy="50165"/>
          </a:xfrm>
          <a:custGeom>
            <a:avLst/>
            <a:gdLst/>
            <a:ahLst/>
            <a:cxnLst/>
            <a:rect l="l" t="t" r="r" b="b"/>
            <a:pathLst>
              <a:path w="124256" h="50164">
                <a:moveTo>
                  <a:pt x="48704" y="46151"/>
                </a:moveTo>
                <a:lnTo>
                  <a:pt x="44030" y="48552"/>
                </a:lnTo>
                <a:lnTo>
                  <a:pt x="38366" y="50165"/>
                </a:lnTo>
                <a:lnTo>
                  <a:pt x="36080" y="49758"/>
                </a:lnTo>
                <a:lnTo>
                  <a:pt x="2311" y="43726"/>
                </a:lnTo>
                <a:lnTo>
                  <a:pt x="0" y="43307"/>
                </a:lnTo>
                <a:lnTo>
                  <a:pt x="1892" y="41059"/>
                </a:lnTo>
                <a:lnTo>
                  <a:pt x="6464" y="38709"/>
                </a:lnTo>
                <a:lnTo>
                  <a:pt x="74193" y="3962"/>
                </a:lnTo>
                <a:lnTo>
                  <a:pt x="78778" y="1612"/>
                </a:lnTo>
                <a:lnTo>
                  <a:pt x="84404" y="0"/>
                </a:lnTo>
                <a:lnTo>
                  <a:pt x="86804" y="381"/>
                </a:lnTo>
                <a:lnTo>
                  <a:pt x="121856" y="5727"/>
                </a:lnTo>
                <a:lnTo>
                  <a:pt x="124256" y="6108"/>
                </a:lnTo>
                <a:lnTo>
                  <a:pt x="122389" y="8343"/>
                </a:lnTo>
                <a:lnTo>
                  <a:pt x="117716" y="10756"/>
                </a:lnTo>
                <a:lnTo>
                  <a:pt x="48704" y="461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794943" y="4103101"/>
            <a:ext cx="121958" cy="51003"/>
          </a:xfrm>
          <a:custGeom>
            <a:avLst/>
            <a:gdLst/>
            <a:ahLst/>
            <a:cxnLst/>
            <a:rect l="l" t="t" r="r" b="b"/>
            <a:pathLst>
              <a:path w="121958" h="51003">
                <a:moveTo>
                  <a:pt x="46913" y="46901"/>
                </a:moveTo>
                <a:lnTo>
                  <a:pt x="117182" y="10845"/>
                </a:lnTo>
                <a:lnTo>
                  <a:pt x="121958" y="8394"/>
                </a:lnTo>
                <a:lnTo>
                  <a:pt x="121513" y="5753"/>
                </a:lnTo>
                <a:lnTo>
                  <a:pt x="86448" y="380"/>
                </a:lnTo>
                <a:lnTo>
                  <a:pt x="84074" y="0"/>
                </a:lnTo>
                <a:lnTo>
                  <a:pt x="78371" y="1663"/>
                </a:lnTo>
                <a:lnTo>
                  <a:pt x="73685" y="4076"/>
                </a:lnTo>
                <a:lnTo>
                  <a:pt x="4673" y="39471"/>
                </a:lnTo>
                <a:lnTo>
                  <a:pt x="0" y="41871"/>
                </a:lnTo>
                <a:lnTo>
                  <a:pt x="342" y="44551"/>
                </a:lnTo>
                <a:lnTo>
                  <a:pt x="34124" y="50596"/>
                </a:lnTo>
                <a:lnTo>
                  <a:pt x="36410" y="51003"/>
                </a:lnTo>
                <a:lnTo>
                  <a:pt x="42151" y="49352"/>
                </a:lnTo>
                <a:lnTo>
                  <a:pt x="46913" y="469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792988" y="4103101"/>
            <a:ext cx="125857" cy="51003"/>
          </a:xfrm>
          <a:custGeom>
            <a:avLst/>
            <a:gdLst/>
            <a:ahLst/>
            <a:cxnLst/>
            <a:rect l="l" t="t" r="r" b="b"/>
            <a:pathLst>
              <a:path w="125857" h="51003">
                <a:moveTo>
                  <a:pt x="48869" y="46901"/>
                </a:moveTo>
                <a:lnTo>
                  <a:pt x="44107" y="49352"/>
                </a:lnTo>
                <a:lnTo>
                  <a:pt x="38366" y="51003"/>
                </a:lnTo>
                <a:lnTo>
                  <a:pt x="36080" y="50596"/>
                </a:lnTo>
                <a:lnTo>
                  <a:pt x="2298" y="44551"/>
                </a:lnTo>
                <a:lnTo>
                  <a:pt x="0" y="44145"/>
                </a:lnTo>
                <a:lnTo>
                  <a:pt x="1955" y="41871"/>
                </a:lnTo>
                <a:lnTo>
                  <a:pt x="6629" y="39471"/>
                </a:lnTo>
                <a:lnTo>
                  <a:pt x="75641" y="4076"/>
                </a:lnTo>
                <a:lnTo>
                  <a:pt x="80327" y="1663"/>
                </a:lnTo>
                <a:lnTo>
                  <a:pt x="86029" y="0"/>
                </a:lnTo>
                <a:lnTo>
                  <a:pt x="88404" y="380"/>
                </a:lnTo>
                <a:lnTo>
                  <a:pt x="123469" y="5753"/>
                </a:lnTo>
                <a:lnTo>
                  <a:pt x="125857" y="6108"/>
                </a:lnTo>
                <a:lnTo>
                  <a:pt x="123913" y="8394"/>
                </a:lnTo>
                <a:lnTo>
                  <a:pt x="119138" y="10845"/>
                </a:lnTo>
                <a:lnTo>
                  <a:pt x="48869" y="469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837093" y="4109811"/>
            <a:ext cx="123393" cy="51816"/>
          </a:xfrm>
          <a:custGeom>
            <a:avLst/>
            <a:gdLst/>
            <a:ahLst/>
            <a:cxnLst/>
            <a:rect l="l" t="t" r="r" b="b"/>
            <a:pathLst>
              <a:path w="123393" h="51815">
                <a:moveTo>
                  <a:pt x="4762" y="40195"/>
                </a:moveTo>
                <a:lnTo>
                  <a:pt x="0" y="42633"/>
                </a:lnTo>
                <a:lnTo>
                  <a:pt x="266" y="45364"/>
                </a:lnTo>
                <a:lnTo>
                  <a:pt x="34035" y="51396"/>
                </a:lnTo>
                <a:lnTo>
                  <a:pt x="36321" y="51816"/>
                </a:lnTo>
                <a:lnTo>
                  <a:pt x="42125" y="50114"/>
                </a:lnTo>
                <a:lnTo>
                  <a:pt x="46964" y="47625"/>
                </a:lnTo>
                <a:lnTo>
                  <a:pt x="118541" y="10896"/>
                </a:lnTo>
                <a:lnTo>
                  <a:pt x="123393" y="8407"/>
                </a:lnTo>
                <a:lnTo>
                  <a:pt x="123037" y="5740"/>
                </a:lnTo>
                <a:lnTo>
                  <a:pt x="87998" y="355"/>
                </a:lnTo>
                <a:lnTo>
                  <a:pt x="85597" y="0"/>
                </a:lnTo>
                <a:lnTo>
                  <a:pt x="79806" y="1689"/>
                </a:lnTo>
                <a:lnTo>
                  <a:pt x="75031" y="4140"/>
                </a:lnTo>
                <a:lnTo>
                  <a:pt x="4762" y="401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835072" y="4109811"/>
            <a:ext cx="127406" cy="51816"/>
          </a:xfrm>
          <a:custGeom>
            <a:avLst/>
            <a:gdLst/>
            <a:ahLst/>
            <a:cxnLst/>
            <a:rect l="l" t="t" r="r" b="b"/>
            <a:pathLst>
              <a:path w="127406" h="51815">
                <a:moveTo>
                  <a:pt x="48983" y="47625"/>
                </a:moveTo>
                <a:lnTo>
                  <a:pt x="44145" y="50114"/>
                </a:lnTo>
                <a:lnTo>
                  <a:pt x="38341" y="51816"/>
                </a:lnTo>
                <a:lnTo>
                  <a:pt x="36055" y="51396"/>
                </a:lnTo>
                <a:lnTo>
                  <a:pt x="2286" y="45364"/>
                </a:lnTo>
                <a:lnTo>
                  <a:pt x="0" y="44958"/>
                </a:lnTo>
                <a:lnTo>
                  <a:pt x="2019" y="42633"/>
                </a:lnTo>
                <a:lnTo>
                  <a:pt x="6781" y="40195"/>
                </a:lnTo>
                <a:lnTo>
                  <a:pt x="77050" y="4140"/>
                </a:lnTo>
                <a:lnTo>
                  <a:pt x="81826" y="1689"/>
                </a:lnTo>
                <a:lnTo>
                  <a:pt x="87617" y="0"/>
                </a:lnTo>
                <a:lnTo>
                  <a:pt x="90017" y="355"/>
                </a:lnTo>
                <a:lnTo>
                  <a:pt x="125056" y="5740"/>
                </a:lnTo>
                <a:lnTo>
                  <a:pt x="127406" y="6096"/>
                </a:lnTo>
                <a:lnTo>
                  <a:pt x="125412" y="8407"/>
                </a:lnTo>
                <a:lnTo>
                  <a:pt x="120561" y="10896"/>
                </a:lnTo>
                <a:lnTo>
                  <a:pt x="48983" y="476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79219" y="4116497"/>
            <a:ext cx="124866" cy="52641"/>
          </a:xfrm>
          <a:custGeom>
            <a:avLst/>
            <a:gdLst/>
            <a:ahLst/>
            <a:cxnLst/>
            <a:rect l="l" t="t" r="r" b="b"/>
            <a:pathLst>
              <a:path w="124866" h="52641">
                <a:moveTo>
                  <a:pt x="4838" y="40944"/>
                </a:moveTo>
                <a:lnTo>
                  <a:pt x="0" y="43434"/>
                </a:lnTo>
                <a:lnTo>
                  <a:pt x="228" y="46189"/>
                </a:lnTo>
                <a:lnTo>
                  <a:pt x="33972" y="52222"/>
                </a:lnTo>
                <a:lnTo>
                  <a:pt x="36271" y="52641"/>
                </a:lnTo>
                <a:lnTo>
                  <a:pt x="42125" y="50914"/>
                </a:lnTo>
                <a:lnTo>
                  <a:pt x="47078" y="48374"/>
                </a:lnTo>
                <a:lnTo>
                  <a:pt x="119926" y="10998"/>
                </a:lnTo>
                <a:lnTo>
                  <a:pt x="124866" y="8470"/>
                </a:lnTo>
                <a:lnTo>
                  <a:pt x="124574" y="5740"/>
                </a:lnTo>
                <a:lnTo>
                  <a:pt x="89522" y="355"/>
                </a:lnTo>
                <a:lnTo>
                  <a:pt x="87147" y="0"/>
                </a:lnTo>
                <a:lnTo>
                  <a:pt x="81267" y="1727"/>
                </a:lnTo>
                <a:lnTo>
                  <a:pt x="76415" y="4216"/>
                </a:lnTo>
                <a:lnTo>
                  <a:pt x="4838" y="40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77149" y="4116497"/>
            <a:ext cx="129006" cy="52641"/>
          </a:xfrm>
          <a:custGeom>
            <a:avLst/>
            <a:gdLst/>
            <a:ahLst/>
            <a:cxnLst/>
            <a:rect l="l" t="t" r="r" b="b"/>
            <a:pathLst>
              <a:path w="129006" h="52641">
                <a:moveTo>
                  <a:pt x="49149" y="48374"/>
                </a:moveTo>
                <a:lnTo>
                  <a:pt x="44196" y="50914"/>
                </a:lnTo>
                <a:lnTo>
                  <a:pt x="38341" y="52641"/>
                </a:lnTo>
                <a:lnTo>
                  <a:pt x="36042" y="52222"/>
                </a:lnTo>
                <a:lnTo>
                  <a:pt x="2298" y="46189"/>
                </a:lnTo>
                <a:lnTo>
                  <a:pt x="0" y="45783"/>
                </a:lnTo>
                <a:lnTo>
                  <a:pt x="2070" y="43434"/>
                </a:lnTo>
                <a:lnTo>
                  <a:pt x="6908" y="40944"/>
                </a:lnTo>
                <a:lnTo>
                  <a:pt x="78486" y="4216"/>
                </a:lnTo>
                <a:lnTo>
                  <a:pt x="83337" y="1727"/>
                </a:lnTo>
                <a:lnTo>
                  <a:pt x="89217" y="0"/>
                </a:lnTo>
                <a:lnTo>
                  <a:pt x="91592" y="355"/>
                </a:lnTo>
                <a:lnTo>
                  <a:pt x="126644" y="5740"/>
                </a:lnTo>
                <a:lnTo>
                  <a:pt x="129006" y="6121"/>
                </a:lnTo>
                <a:lnTo>
                  <a:pt x="126936" y="8470"/>
                </a:lnTo>
                <a:lnTo>
                  <a:pt x="121996" y="10998"/>
                </a:lnTo>
                <a:lnTo>
                  <a:pt x="49149" y="483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921346" y="4123205"/>
            <a:ext cx="126352" cy="53441"/>
          </a:xfrm>
          <a:custGeom>
            <a:avLst/>
            <a:gdLst/>
            <a:ahLst/>
            <a:cxnLst/>
            <a:rect l="l" t="t" r="r" b="b"/>
            <a:pathLst>
              <a:path w="126352" h="53441">
                <a:moveTo>
                  <a:pt x="4953" y="41668"/>
                </a:moveTo>
                <a:lnTo>
                  <a:pt x="0" y="44195"/>
                </a:lnTo>
                <a:lnTo>
                  <a:pt x="165" y="47002"/>
                </a:lnTo>
                <a:lnTo>
                  <a:pt x="33947" y="53022"/>
                </a:lnTo>
                <a:lnTo>
                  <a:pt x="36195" y="53441"/>
                </a:lnTo>
                <a:lnTo>
                  <a:pt x="42164" y="51676"/>
                </a:lnTo>
                <a:lnTo>
                  <a:pt x="47193" y="49098"/>
                </a:lnTo>
                <a:lnTo>
                  <a:pt x="121297" y="11074"/>
                </a:lnTo>
                <a:lnTo>
                  <a:pt x="126352" y="8483"/>
                </a:lnTo>
                <a:lnTo>
                  <a:pt x="126085" y="5727"/>
                </a:lnTo>
                <a:lnTo>
                  <a:pt x="91046" y="355"/>
                </a:lnTo>
                <a:lnTo>
                  <a:pt x="88696" y="0"/>
                </a:lnTo>
                <a:lnTo>
                  <a:pt x="82740" y="1765"/>
                </a:lnTo>
                <a:lnTo>
                  <a:pt x="77800" y="4292"/>
                </a:lnTo>
                <a:lnTo>
                  <a:pt x="4953" y="416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919187" y="4123205"/>
            <a:ext cx="130632" cy="53441"/>
          </a:xfrm>
          <a:custGeom>
            <a:avLst/>
            <a:gdLst/>
            <a:ahLst/>
            <a:cxnLst/>
            <a:rect l="l" t="t" r="r" b="b"/>
            <a:pathLst>
              <a:path w="130632" h="53441">
                <a:moveTo>
                  <a:pt x="49352" y="49098"/>
                </a:moveTo>
                <a:lnTo>
                  <a:pt x="44323" y="51676"/>
                </a:lnTo>
                <a:lnTo>
                  <a:pt x="38354" y="53441"/>
                </a:lnTo>
                <a:lnTo>
                  <a:pt x="36106" y="53022"/>
                </a:lnTo>
                <a:lnTo>
                  <a:pt x="2324" y="47002"/>
                </a:lnTo>
                <a:lnTo>
                  <a:pt x="0" y="46596"/>
                </a:lnTo>
                <a:lnTo>
                  <a:pt x="2159" y="44195"/>
                </a:lnTo>
                <a:lnTo>
                  <a:pt x="7112" y="41668"/>
                </a:lnTo>
                <a:lnTo>
                  <a:pt x="79959" y="4292"/>
                </a:lnTo>
                <a:lnTo>
                  <a:pt x="84899" y="1765"/>
                </a:lnTo>
                <a:lnTo>
                  <a:pt x="90855" y="0"/>
                </a:lnTo>
                <a:lnTo>
                  <a:pt x="93205" y="355"/>
                </a:lnTo>
                <a:lnTo>
                  <a:pt x="128244" y="5727"/>
                </a:lnTo>
                <a:lnTo>
                  <a:pt x="130632" y="6108"/>
                </a:lnTo>
                <a:lnTo>
                  <a:pt x="128511" y="8483"/>
                </a:lnTo>
                <a:lnTo>
                  <a:pt x="123456" y="11074"/>
                </a:lnTo>
                <a:lnTo>
                  <a:pt x="49352" y="490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63509" y="4129893"/>
            <a:ext cx="127774" cy="54267"/>
          </a:xfrm>
          <a:custGeom>
            <a:avLst/>
            <a:gdLst/>
            <a:ahLst/>
            <a:cxnLst/>
            <a:rect l="l" t="t" r="r" b="b"/>
            <a:pathLst>
              <a:path w="127774" h="54267">
                <a:moveTo>
                  <a:pt x="42125" y="52476"/>
                </a:moveTo>
                <a:lnTo>
                  <a:pt x="47244" y="49847"/>
                </a:lnTo>
                <a:lnTo>
                  <a:pt x="113356" y="15922"/>
                </a:lnTo>
                <a:lnTo>
                  <a:pt x="113356" y="3545"/>
                </a:lnTo>
                <a:lnTo>
                  <a:pt x="92570" y="368"/>
                </a:lnTo>
                <a:lnTo>
                  <a:pt x="90170" y="0"/>
                </a:lnTo>
                <a:lnTo>
                  <a:pt x="84188" y="1790"/>
                </a:lnTo>
                <a:lnTo>
                  <a:pt x="79133" y="4381"/>
                </a:lnTo>
                <a:lnTo>
                  <a:pt x="5029" y="42405"/>
                </a:lnTo>
                <a:lnTo>
                  <a:pt x="0" y="44983"/>
                </a:lnTo>
                <a:lnTo>
                  <a:pt x="63" y="47828"/>
                </a:lnTo>
                <a:lnTo>
                  <a:pt x="33794" y="53860"/>
                </a:lnTo>
                <a:lnTo>
                  <a:pt x="36106" y="54267"/>
                </a:lnTo>
                <a:lnTo>
                  <a:pt x="42125" y="524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961275" y="4129893"/>
            <a:ext cx="132219" cy="54267"/>
          </a:xfrm>
          <a:custGeom>
            <a:avLst/>
            <a:gdLst/>
            <a:ahLst/>
            <a:cxnLst/>
            <a:rect l="l" t="t" r="r" b="b"/>
            <a:pathLst>
              <a:path w="132219" h="54267">
                <a:moveTo>
                  <a:pt x="44361" y="52476"/>
                </a:moveTo>
                <a:lnTo>
                  <a:pt x="49479" y="49847"/>
                </a:lnTo>
              </a:path>
              <a:path w="132219" h="54267">
                <a:moveTo>
                  <a:pt x="36029" y="53860"/>
                </a:moveTo>
                <a:lnTo>
                  <a:pt x="38341" y="54267"/>
                </a:lnTo>
                <a:lnTo>
                  <a:pt x="44361" y="52476"/>
                </a:lnTo>
              </a:path>
              <a:path w="132219" h="54267">
                <a:moveTo>
                  <a:pt x="36029" y="53860"/>
                </a:moveTo>
                <a:lnTo>
                  <a:pt x="2298" y="47828"/>
                </a:lnTo>
                <a:lnTo>
                  <a:pt x="36029" y="53861"/>
                </a:lnTo>
              </a:path>
              <a:path w="132219" h="54267">
                <a:moveTo>
                  <a:pt x="7264" y="42405"/>
                </a:moveTo>
                <a:lnTo>
                  <a:pt x="2235" y="44983"/>
                </a:lnTo>
                <a:lnTo>
                  <a:pt x="0" y="47421"/>
                </a:lnTo>
                <a:lnTo>
                  <a:pt x="2298" y="47828"/>
                </a:lnTo>
              </a:path>
              <a:path w="132219" h="54267">
                <a:moveTo>
                  <a:pt x="81368" y="4381"/>
                </a:moveTo>
                <a:lnTo>
                  <a:pt x="7264" y="42405"/>
                </a:lnTo>
              </a:path>
              <a:path w="132219" h="54267">
                <a:moveTo>
                  <a:pt x="7264" y="42406"/>
                </a:moveTo>
                <a:lnTo>
                  <a:pt x="81368" y="4381"/>
                </a:lnTo>
              </a:path>
              <a:path w="132219" h="54267">
                <a:moveTo>
                  <a:pt x="94805" y="368"/>
                </a:moveTo>
                <a:lnTo>
                  <a:pt x="92405" y="0"/>
                </a:lnTo>
                <a:lnTo>
                  <a:pt x="86423" y="1790"/>
                </a:lnTo>
                <a:lnTo>
                  <a:pt x="81368" y="4381"/>
                </a:lnTo>
              </a:path>
              <a:path w="132219" h="54267">
                <a:moveTo>
                  <a:pt x="115591" y="3545"/>
                </a:moveTo>
                <a:lnTo>
                  <a:pt x="94805" y="368"/>
                </a:lnTo>
              </a:path>
              <a:path w="132219" h="54267">
                <a:moveTo>
                  <a:pt x="115591" y="15922"/>
                </a:moveTo>
                <a:lnTo>
                  <a:pt x="49479" y="49847"/>
                </a:lnTo>
                <a:lnTo>
                  <a:pt x="115591" y="1592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05634" y="4136579"/>
            <a:ext cx="129247" cy="55092"/>
          </a:xfrm>
          <a:custGeom>
            <a:avLst/>
            <a:gdLst/>
            <a:ahLst/>
            <a:cxnLst/>
            <a:rect l="l" t="t" r="r" b="b"/>
            <a:pathLst>
              <a:path w="129247" h="55092">
                <a:moveTo>
                  <a:pt x="42151" y="53263"/>
                </a:moveTo>
                <a:lnTo>
                  <a:pt x="47345" y="50596"/>
                </a:lnTo>
                <a:lnTo>
                  <a:pt x="71231" y="38339"/>
                </a:lnTo>
                <a:lnTo>
                  <a:pt x="71231" y="9230"/>
                </a:lnTo>
                <a:lnTo>
                  <a:pt x="5118" y="43167"/>
                </a:lnTo>
                <a:lnTo>
                  <a:pt x="0" y="45783"/>
                </a:lnTo>
                <a:lnTo>
                  <a:pt x="0" y="48653"/>
                </a:lnTo>
                <a:lnTo>
                  <a:pt x="33769" y="54686"/>
                </a:lnTo>
                <a:lnTo>
                  <a:pt x="36055" y="55092"/>
                </a:lnTo>
                <a:lnTo>
                  <a:pt x="42151" y="532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03322" y="4136579"/>
            <a:ext cx="133832" cy="55092"/>
          </a:xfrm>
          <a:custGeom>
            <a:avLst/>
            <a:gdLst/>
            <a:ahLst/>
            <a:cxnLst/>
            <a:rect l="l" t="t" r="r" b="b"/>
            <a:pathLst>
              <a:path w="133832" h="55092">
                <a:moveTo>
                  <a:pt x="44462" y="53263"/>
                </a:moveTo>
                <a:lnTo>
                  <a:pt x="49657" y="50596"/>
                </a:lnTo>
              </a:path>
              <a:path w="133832" h="55092">
                <a:moveTo>
                  <a:pt x="36080" y="54686"/>
                </a:moveTo>
                <a:lnTo>
                  <a:pt x="38366" y="55092"/>
                </a:lnTo>
                <a:lnTo>
                  <a:pt x="44462" y="53263"/>
                </a:lnTo>
              </a:path>
              <a:path w="133832" h="55092">
                <a:moveTo>
                  <a:pt x="36080" y="54686"/>
                </a:moveTo>
                <a:lnTo>
                  <a:pt x="2311" y="48653"/>
                </a:lnTo>
                <a:lnTo>
                  <a:pt x="36080" y="54687"/>
                </a:lnTo>
              </a:path>
              <a:path w="133832" h="55092">
                <a:moveTo>
                  <a:pt x="7429" y="43167"/>
                </a:moveTo>
                <a:lnTo>
                  <a:pt x="2311" y="45783"/>
                </a:lnTo>
                <a:lnTo>
                  <a:pt x="0" y="48247"/>
                </a:lnTo>
                <a:lnTo>
                  <a:pt x="2311" y="48653"/>
                </a:lnTo>
              </a:path>
              <a:path w="133832" h="55092">
                <a:moveTo>
                  <a:pt x="73543" y="9230"/>
                </a:moveTo>
                <a:lnTo>
                  <a:pt x="7429" y="43167"/>
                </a:lnTo>
              </a:path>
              <a:path w="133832" h="55092">
                <a:moveTo>
                  <a:pt x="73543" y="38339"/>
                </a:moveTo>
                <a:lnTo>
                  <a:pt x="49657" y="50596"/>
                </a:lnTo>
                <a:lnTo>
                  <a:pt x="73543" y="3833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47697" y="4143275"/>
            <a:ext cx="130771" cy="55918"/>
          </a:xfrm>
          <a:custGeom>
            <a:avLst/>
            <a:gdLst/>
            <a:ahLst/>
            <a:cxnLst/>
            <a:rect l="l" t="t" r="r" b="b"/>
            <a:pathLst>
              <a:path w="130771" h="55918">
                <a:moveTo>
                  <a:pt x="29169" y="31646"/>
                </a:moveTo>
                <a:lnTo>
                  <a:pt x="5283" y="43903"/>
                </a:lnTo>
                <a:lnTo>
                  <a:pt x="88" y="46570"/>
                </a:lnTo>
                <a:lnTo>
                  <a:pt x="0" y="49479"/>
                </a:lnTo>
                <a:lnTo>
                  <a:pt x="29169" y="54675"/>
                </a:lnTo>
                <a:lnTo>
                  <a:pt x="29169" y="316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45397" y="4143275"/>
            <a:ext cx="135420" cy="55918"/>
          </a:xfrm>
          <a:custGeom>
            <a:avLst/>
            <a:gdLst/>
            <a:ahLst/>
            <a:cxnLst/>
            <a:rect l="l" t="t" r="r" b="b"/>
            <a:pathLst>
              <a:path w="135420" h="55918">
                <a:moveTo>
                  <a:pt x="2298" y="49479"/>
                </a:moveTo>
                <a:lnTo>
                  <a:pt x="31468" y="54675"/>
                </a:lnTo>
              </a:path>
              <a:path w="135420" h="55918">
                <a:moveTo>
                  <a:pt x="7581" y="43903"/>
                </a:moveTo>
                <a:lnTo>
                  <a:pt x="2387" y="46570"/>
                </a:lnTo>
                <a:lnTo>
                  <a:pt x="0" y="49072"/>
                </a:lnTo>
                <a:lnTo>
                  <a:pt x="2298" y="49479"/>
                </a:lnTo>
              </a:path>
              <a:path w="135420" h="55918">
                <a:moveTo>
                  <a:pt x="31468" y="31646"/>
                </a:moveTo>
                <a:lnTo>
                  <a:pt x="7581" y="43903"/>
                </a:lnTo>
              </a:path>
              <a:path w="135420" h="55918">
                <a:moveTo>
                  <a:pt x="7581" y="43905"/>
                </a:moveTo>
                <a:lnTo>
                  <a:pt x="31468" y="3164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668458" y="4139721"/>
            <a:ext cx="118897" cy="50914"/>
          </a:xfrm>
          <a:custGeom>
            <a:avLst/>
            <a:gdLst/>
            <a:ahLst/>
            <a:cxnLst/>
            <a:rect l="l" t="t" r="r" b="b"/>
            <a:pathLst>
              <a:path w="118897" h="50914">
                <a:moveTo>
                  <a:pt x="4597" y="38696"/>
                </a:moveTo>
                <a:lnTo>
                  <a:pt x="0" y="41046"/>
                </a:lnTo>
                <a:lnTo>
                  <a:pt x="266" y="43776"/>
                </a:lnTo>
                <a:lnTo>
                  <a:pt x="32753" y="50482"/>
                </a:lnTo>
                <a:lnTo>
                  <a:pt x="34963" y="50914"/>
                </a:lnTo>
                <a:lnTo>
                  <a:pt x="40551" y="49339"/>
                </a:lnTo>
                <a:lnTo>
                  <a:pt x="45224" y="46951"/>
                </a:lnTo>
                <a:lnTo>
                  <a:pt x="114211" y="11544"/>
                </a:lnTo>
                <a:lnTo>
                  <a:pt x="118897" y="9144"/>
                </a:lnTo>
                <a:lnTo>
                  <a:pt x="118541" y="6464"/>
                </a:lnTo>
                <a:lnTo>
                  <a:pt x="84772" y="431"/>
                </a:lnTo>
                <a:lnTo>
                  <a:pt x="82461" y="0"/>
                </a:lnTo>
                <a:lnTo>
                  <a:pt x="76885" y="1587"/>
                </a:lnTo>
                <a:lnTo>
                  <a:pt x="72313" y="3949"/>
                </a:lnTo>
                <a:lnTo>
                  <a:pt x="4597" y="386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666514" y="4139721"/>
            <a:ext cx="122770" cy="50914"/>
          </a:xfrm>
          <a:custGeom>
            <a:avLst/>
            <a:gdLst/>
            <a:ahLst/>
            <a:cxnLst/>
            <a:rect l="l" t="t" r="r" b="b"/>
            <a:pathLst>
              <a:path w="122770" h="50914">
                <a:moveTo>
                  <a:pt x="47167" y="46951"/>
                </a:moveTo>
                <a:lnTo>
                  <a:pt x="42494" y="49339"/>
                </a:lnTo>
                <a:lnTo>
                  <a:pt x="36906" y="50914"/>
                </a:lnTo>
                <a:lnTo>
                  <a:pt x="34696" y="50482"/>
                </a:lnTo>
                <a:lnTo>
                  <a:pt x="2209" y="43776"/>
                </a:lnTo>
                <a:lnTo>
                  <a:pt x="0" y="43319"/>
                </a:lnTo>
                <a:lnTo>
                  <a:pt x="1943" y="41046"/>
                </a:lnTo>
                <a:lnTo>
                  <a:pt x="6540" y="38696"/>
                </a:lnTo>
                <a:lnTo>
                  <a:pt x="74256" y="3949"/>
                </a:lnTo>
                <a:lnTo>
                  <a:pt x="78828" y="1587"/>
                </a:lnTo>
                <a:lnTo>
                  <a:pt x="84404" y="0"/>
                </a:lnTo>
                <a:lnTo>
                  <a:pt x="86715" y="431"/>
                </a:lnTo>
                <a:lnTo>
                  <a:pt x="120484" y="6464"/>
                </a:lnTo>
                <a:lnTo>
                  <a:pt x="122770" y="6858"/>
                </a:lnTo>
                <a:lnTo>
                  <a:pt x="120840" y="9144"/>
                </a:lnTo>
                <a:lnTo>
                  <a:pt x="116154" y="11544"/>
                </a:lnTo>
                <a:lnTo>
                  <a:pt x="47167" y="469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709010" y="4147249"/>
            <a:ext cx="120332" cy="51739"/>
          </a:xfrm>
          <a:custGeom>
            <a:avLst/>
            <a:gdLst/>
            <a:ahLst/>
            <a:cxnLst/>
            <a:rect l="l" t="t" r="r" b="b"/>
            <a:pathLst>
              <a:path w="120332" h="51739">
                <a:moveTo>
                  <a:pt x="45300" y="47663"/>
                </a:moveTo>
                <a:lnTo>
                  <a:pt x="115570" y="11620"/>
                </a:lnTo>
                <a:lnTo>
                  <a:pt x="120332" y="9169"/>
                </a:lnTo>
                <a:lnTo>
                  <a:pt x="120053" y="6451"/>
                </a:lnTo>
                <a:lnTo>
                  <a:pt x="86271" y="406"/>
                </a:lnTo>
                <a:lnTo>
                  <a:pt x="83972" y="0"/>
                </a:lnTo>
                <a:lnTo>
                  <a:pt x="78346" y="1612"/>
                </a:lnTo>
                <a:lnTo>
                  <a:pt x="73660" y="4013"/>
                </a:lnTo>
                <a:lnTo>
                  <a:pt x="4673" y="39420"/>
                </a:lnTo>
                <a:lnTo>
                  <a:pt x="0" y="41821"/>
                </a:lnTo>
                <a:lnTo>
                  <a:pt x="190" y="44589"/>
                </a:lnTo>
                <a:lnTo>
                  <a:pt x="32677" y="51269"/>
                </a:lnTo>
                <a:lnTo>
                  <a:pt x="34848" y="51739"/>
                </a:lnTo>
                <a:lnTo>
                  <a:pt x="40525" y="50114"/>
                </a:lnTo>
                <a:lnTo>
                  <a:pt x="45300" y="476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706979" y="4147249"/>
            <a:ext cx="124383" cy="51739"/>
          </a:xfrm>
          <a:custGeom>
            <a:avLst/>
            <a:gdLst/>
            <a:ahLst/>
            <a:cxnLst/>
            <a:rect l="l" t="t" r="r" b="b"/>
            <a:pathLst>
              <a:path w="124383" h="51739">
                <a:moveTo>
                  <a:pt x="47332" y="47663"/>
                </a:moveTo>
                <a:lnTo>
                  <a:pt x="42557" y="50114"/>
                </a:lnTo>
                <a:lnTo>
                  <a:pt x="36880" y="51739"/>
                </a:lnTo>
                <a:lnTo>
                  <a:pt x="34709" y="51269"/>
                </a:lnTo>
                <a:lnTo>
                  <a:pt x="2222" y="44589"/>
                </a:lnTo>
                <a:lnTo>
                  <a:pt x="0" y="44132"/>
                </a:lnTo>
                <a:lnTo>
                  <a:pt x="2031" y="41821"/>
                </a:lnTo>
                <a:lnTo>
                  <a:pt x="6705" y="39420"/>
                </a:lnTo>
                <a:lnTo>
                  <a:pt x="75691" y="4013"/>
                </a:lnTo>
                <a:lnTo>
                  <a:pt x="80378" y="1612"/>
                </a:lnTo>
                <a:lnTo>
                  <a:pt x="86004" y="0"/>
                </a:lnTo>
                <a:lnTo>
                  <a:pt x="88303" y="406"/>
                </a:lnTo>
                <a:lnTo>
                  <a:pt x="122085" y="6451"/>
                </a:lnTo>
                <a:lnTo>
                  <a:pt x="124383" y="6857"/>
                </a:lnTo>
                <a:lnTo>
                  <a:pt x="122364" y="9169"/>
                </a:lnTo>
                <a:lnTo>
                  <a:pt x="117601" y="11620"/>
                </a:lnTo>
                <a:lnTo>
                  <a:pt x="47332" y="4766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749531" y="4154759"/>
            <a:ext cx="121805" cy="52552"/>
          </a:xfrm>
          <a:custGeom>
            <a:avLst/>
            <a:gdLst/>
            <a:ahLst/>
            <a:cxnLst/>
            <a:rect l="l" t="t" r="r" b="b"/>
            <a:pathLst>
              <a:path w="121805" h="52552">
                <a:moveTo>
                  <a:pt x="45402" y="48412"/>
                </a:moveTo>
                <a:lnTo>
                  <a:pt x="116966" y="11696"/>
                </a:lnTo>
                <a:lnTo>
                  <a:pt x="121805" y="9207"/>
                </a:lnTo>
                <a:lnTo>
                  <a:pt x="121602" y="6451"/>
                </a:lnTo>
                <a:lnTo>
                  <a:pt x="87833" y="419"/>
                </a:lnTo>
                <a:lnTo>
                  <a:pt x="85547" y="0"/>
                </a:lnTo>
                <a:lnTo>
                  <a:pt x="79806" y="1651"/>
                </a:lnTo>
                <a:lnTo>
                  <a:pt x="75044" y="4102"/>
                </a:lnTo>
                <a:lnTo>
                  <a:pt x="4775" y="40157"/>
                </a:lnTo>
                <a:lnTo>
                  <a:pt x="0" y="42608"/>
                </a:lnTo>
                <a:lnTo>
                  <a:pt x="126" y="45415"/>
                </a:lnTo>
                <a:lnTo>
                  <a:pt x="32626" y="52108"/>
                </a:lnTo>
                <a:lnTo>
                  <a:pt x="34823" y="52552"/>
                </a:lnTo>
                <a:lnTo>
                  <a:pt x="40538" y="50914"/>
                </a:lnTo>
                <a:lnTo>
                  <a:pt x="45402" y="48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747474" y="4154759"/>
            <a:ext cx="125933" cy="52552"/>
          </a:xfrm>
          <a:custGeom>
            <a:avLst/>
            <a:gdLst/>
            <a:ahLst/>
            <a:cxnLst/>
            <a:rect l="l" t="t" r="r" b="b"/>
            <a:pathLst>
              <a:path w="125933" h="52552">
                <a:moveTo>
                  <a:pt x="47459" y="48412"/>
                </a:moveTo>
                <a:lnTo>
                  <a:pt x="42595" y="50914"/>
                </a:lnTo>
                <a:lnTo>
                  <a:pt x="36880" y="52552"/>
                </a:lnTo>
                <a:lnTo>
                  <a:pt x="34683" y="52108"/>
                </a:lnTo>
                <a:lnTo>
                  <a:pt x="2184" y="45415"/>
                </a:lnTo>
                <a:lnTo>
                  <a:pt x="0" y="44945"/>
                </a:lnTo>
                <a:lnTo>
                  <a:pt x="2057" y="42608"/>
                </a:lnTo>
                <a:lnTo>
                  <a:pt x="6832" y="40157"/>
                </a:lnTo>
                <a:lnTo>
                  <a:pt x="77101" y="4102"/>
                </a:lnTo>
                <a:lnTo>
                  <a:pt x="81864" y="1651"/>
                </a:lnTo>
                <a:lnTo>
                  <a:pt x="87604" y="0"/>
                </a:lnTo>
                <a:lnTo>
                  <a:pt x="89890" y="419"/>
                </a:lnTo>
                <a:lnTo>
                  <a:pt x="123659" y="6451"/>
                </a:lnTo>
                <a:lnTo>
                  <a:pt x="125933" y="6858"/>
                </a:lnTo>
                <a:lnTo>
                  <a:pt x="123863" y="9207"/>
                </a:lnTo>
                <a:lnTo>
                  <a:pt x="119024" y="11696"/>
                </a:lnTo>
                <a:lnTo>
                  <a:pt x="47459" y="484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790076" y="4162283"/>
            <a:ext cx="123278" cy="53365"/>
          </a:xfrm>
          <a:custGeom>
            <a:avLst/>
            <a:gdLst/>
            <a:ahLst/>
            <a:cxnLst/>
            <a:rect l="l" t="t" r="r" b="b"/>
            <a:pathLst>
              <a:path w="123278" h="53365">
                <a:moveTo>
                  <a:pt x="4851" y="40894"/>
                </a:moveTo>
                <a:lnTo>
                  <a:pt x="0" y="43383"/>
                </a:lnTo>
                <a:lnTo>
                  <a:pt x="63" y="46228"/>
                </a:lnTo>
                <a:lnTo>
                  <a:pt x="32537" y="52920"/>
                </a:lnTo>
                <a:lnTo>
                  <a:pt x="34734" y="53365"/>
                </a:lnTo>
                <a:lnTo>
                  <a:pt x="40538" y="51689"/>
                </a:lnTo>
                <a:lnTo>
                  <a:pt x="45491" y="49149"/>
                </a:lnTo>
                <a:lnTo>
                  <a:pt x="118313" y="11760"/>
                </a:lnTo>
                <a:lnTo>
                  <a:pt x="123278" y="9232"/>
                </a:lnTo>
                <a:lnTo>
                  <a:pt x="123113" y="6438"/>
                </a:lnTo>
                <a:lnTo>
                  <a:pt x="89369" y="393"/>
                </a:lnTo>
                <a:lnTo>
                  <a:pt x="87071" y="0"/>
                </a:lnTo>
                <a:lnTo>
                  <a:pt x="81254" y="1689"/>
                </a:lnTo>
                <a:lnTo>
                  <a:pt x="76415" y="4178"/>
                </a:lnTo>
                <a:lnTo>
                  <a:pt x="4851" y="408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787918" y="4162283"/>
            <a:ext cx="127571" cy="53365"/>
          </a:xfrm>
          <a:custGeom>
            <a:avLst/>
            <a:gdLst/>
            <a:ahLst/>
            <a:cxnLst/>
            <a:rect l="l" t="t" r="r" b="b"/>
            <a:pathLst>
              <a:path w="127571" h="53365">
                <a:moveTo>
                  <a:pt x="47650" y="49149"/>
                </a:moveTo>
                <a:lnTo>
                  <a:pt x="42697" y="51689"/>
                </a:lnTo>
                <a:lnTo>
                  <a:pt x="36893" y="53365"/>
                </a:lnTo>
                <a:lnTo>
                  <a:pt x="34696" y="52920"/>
                </a:lnTo>
                <a:lnTo>
                  <a:pt x="2222" y="46228"/>
                </a:lnTo>
                <a:lnTo>
                  <a:pt x="0" y="45770"/>
                </a:lnTo>
                <a:lnTo>
                  <a:pt x="2159" y="43383"/>
                </a:lnTo>
                <a:lnTo>
                  <a:pt x="7010" y="40894"/>
                </a:lnTo>
                <a:lnTo>
                  <a:pt x="78574" y="4178"/>
                </a:lnTo>
                <a:lnTo>
                  <a:pt x="83413" y="1689"/>
                </a:lnTo>
                <a:lnTo>
                  <a:pt x="89230" y="0"/>
                </a:lnTo>
                <a:lnTo>
                  <a:pt x="91528" y="393"/>
                </a:lnTo>
                <a:lnTo>
                  <a:pt x="125272" y="6438"/>
                </a:lnTo>
                <a:lnTo>
                  <a:pt x="127571" y="6845"/>
                </a:lnTo>
                <a:lnTo>
                  <a:pt x="125437" y="9232"/>
                </a:lnTo>
                <a:lnTo>
                  <a:pt x="120472" y="11760"/>
                </a:lnTo>
                <a:lnTo>
                  <a:pt x="47650" y="491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830596" y="4169792"/>
            <a:ext cx="124726" cy="54203"/>
          </a:xfrm>
          <a:custGeom>
            <a:avLst/>
            <a:gdLst/>
            <a:ahLst/>
            <a:cxnLst/>
            <a:rect l="l" t="t" r="r" b="b"/>
            <a:pathLst>
              <a:path w="124726" h="54203">
                <a:moveTo>
                  <a:pt x="12" y="44183"/>
                </a:moveTo>
                <a:lnTo>
                  <a:pt x="0" y="47053"/>
                </a:lnTo>
                <a:lnTo>
                  <a:pt x="32499" y="53746"/>
                </a:lnTo>
                <a:lnTo>
                  <a:pt x="34696" y="54203"/>
                </a:lnTo>
                <a:lnTo>
                  <a:pt x="40551" y="52476"/>
                </a:lnTo>
                <a:lnTo>
                  <a:pt x="45580" y="49898"/>
                </a:lnTo>
                <a:lnTo>
                  <a:pt x="119697" y="11861"/>
                </a:lnTo>
                <a:lnTo>
                  <a:pt x="124726" y="9283"/>
                </a:lnTo>
                <a:lnTo>
                  <a:pt x="124701" y="6438"/>
                </a:lnTo>
                <a:lnTo>
                  <a:pt x="90919" y="406"/>
                </a:lnTo>
                <a:lnTo>
                  <a:pt x="88595" y="0"/>
                </a:lnTo>
                <a:lnTo>
                  <a:pt x="82753" y="1727"/>
                </a:lnTo>
                <a:lnTo>
                  <a:pt x="77800" y="4254"/>
                </a:lnTo>
                <a:lnTo>
                  <a:pt x="4978" y="41643"/>
                </a:lnTo>
                <a:lnTo>
                  <a:pt x="12" y="441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828412" y="4169792"/>
            <a:ext cx="129133" cy="54203"/>
          </a:xfrm>
          <a:custGeom>
            <a:avLst/>
            <a:gdLst/>
            <a:ahLst/>
            <a:cxnLst/>
            <a:rect l="l" t="t" r="r" b="b"/>
            <a:pathLst>
              <a:path w="129133" h="54203">
                <a:moveTo>
                  <a:pt x="47764" y="49898"/>
                </a:moveTo>
                <a:lnTo>
                  <a:pt x="42735" y="52476"/>
                </a:lnTo>
                <a:lnTo>
                  <a:pt x="36880" y="54203"/>
                </a:lnTo>
                <a:lnTo>
                  <a:pt x="34683" y="53746"/>
                </a:lnTo>
                <a:lnTo>
                  <a:pt x="2184" y="47053"/>
                </a:lnTo>
                <a:lnTo>
                  <a:pt x="0" y="46596"/>
                </a:lnTo>
                <a:lnTo>
                  <a:pt x="2197" y="44183"/>
                </a:lnTo>
                <a:lnTo>
                  <a:pt x="7162" y="41643"/>
                </a:lnTo>
                <a:lnTo>
                  <a:pt x="79984" y="4254"/>
                </a:lnTo>
                <a:lnTo>
                  <a:pt x="84937" y="1727"/>
                </a:lnTo>
                <a:lnTo>
                  <a:pt x="90779" y="0"/>
                </a:lnTo>
                <a:lnTo>
                  <a:pt x="93103" y="406"/>
                </a:lnTo>
                <a:lnTo>
                  <a:pt x="126885" y="6438"/>
                </a:lnTo>
                <a:lnTo>
                  <a:pt x="129133" y="6857"/>
                </a:lnTo>
                <a:lnTo>
                  <a:pt x="126911" y="9283"/>
                </a:lnTo>
                <a:lnTo>
                  <a:pt x="121881" y="11861"/>
                </a:lnTo>
                <a:lnTo>
                  <a:pt x="47764" y="498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871054" y="4177313"/>
            <a:ext cx="126263" cy="55016"/>
          </a:xfrm>
          <a:custGeom>
            <a:avLst/>
            <a:gdLst/>
            <a:ahLst/>
            <a:cxnLst/>
            <a:rect l="l" t="t" r="r" b="b"/>
            <a:pathLst>
              <a:path w="126263" h="55016">
                <a:moveTo>
                  <a:pt x="45758" y="50634"/>
                </a:moveTo>
                <a:lnTo>
                  <a:pt x="121170" y="11925"/>
                </a:lnTo>
                <a:lnTo>
                  <a:pt x="126263" y="9309"/>
                </a:lnTo>
                <a:lnTo>
                  <a:pt x="126250" y="6438"/>
                </a:lnTo>
                <a:lnTo>
                  <a:pt x="92519" y="406"/>
                </a:lnTo>
                <a:lnTo>
                  <a:pt x="90220" y="0"/>
                </a:lnTo>
                <a:lnTo>
                  <a:pt x="84277" y="1752"/>
                </a:lnTo>
                <a:lnTo>
                  <a:pt x="79248" y="4343"/>
                </a:lnTo>
                <a:lnTo>
                  <a:pt x="5118" y="42379"/>
                </a:lnTo>
                <a:lnTo>
                  <a:pt x="88" y="44958"/>
                </a:lnTo>
                <a:lnTo>
                  <a:pt x="0" y="47866"/>
                </a:lnTo>
                <a:lnTo>
                  <a:pt x="32499" y="54559"/>
                </a:lnTo>
                <a:lnTo>
                  <a:pt x="34709" y="55016"/>
                </a:lnTo>
                <a:lnTo>
                  <a:pt x="40614" y="53251"/>
                </a:lnTo>
                <a:lnTo>
                  <a:pt x="45758" y="506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868857" y="4177313"/>
            <a:ext cx="130759" cy="55016"/>
          </a:xfrm>
          <a:custGeom>
            <a:avLst/>
            <a:gdLst/>
            <a:ahLst/>
            <a:cxnLst/>
            <a:rect l="l" t="t" r="r" b="b"/>
            <a:pathLst>
              <a:path w="130759" h="55016">
                <a:moveTo>
                  <a:pt x="47955" y="50634"/>
                </a:moveTo>
                <a:lnTo>
                  <a:pt x="42811" y="53251"/>
                </a:lnTo>
                <a:lnTo>
                  <a:pt x="36906" y="55016"/>
                </a:lnTo>
                <a:lnTo>
                  <a:pt x="34696" y="54559"/>
                </a:lnTo>
                <a:lnTo>
                  <a:pt x="2197" y="47866"/>
                </a:lnTo>
                <a:lnTo>
                  <a:pt x="0" y="47409"/>
                </a:lnTo>
                <a:lnTo>
                  <a:pt x="2286" y="44958"/>
                </a:lnTo>
                <a:lnTo>
                  <a:pt x="7315" y="42379"/>
                </a:lnTo>
                <a:lnTo>
                  <a:pt x="81445" y="4343"/>
                </a:lnTo>
                <a:lnTo>
                  <a:pt x="86474" y="1752"/>
                </a:lnTo>
                <a:lnTo>
                  <a:pt x="92417" y="0"/>
                </a:lnTo>
                <a:lnTo>
                  <a:pt x="94716" y="406"/>
                </a:lnTo>
                <a:lnTo>
                  <a:pt x="128447" y="6438"/>
                </a:lnTo>
                <a:lnTo>
                  <a:pt x="130759" y="6845"/>
                </a:lnTo>
                <a:lnTo>
                  <a:pt x="128460" y="9309"/>
                </a:lnTo>
                <a:lnTo>
                  <a:pt x="123367" y="11925"/>
                </a:lnTo>
                <a:lnTo>
                  <a:pt x="47955" y="5063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911528" y="4184827"/>
            <a:ext cx="127876" cy="55829"/>
          </a:xfrm>
          <a:custGeom>
            <a:avLst/>
            <a:gdLst/>
            <a:ahLst/>
            <a:cxnLst/>
            <a:rect l="l" t="t" r="r" b="b"/>
            <a:pathLst>
              <a:path w="127876" h="55829">
                <a:moveTo>
                  <a:pt x="139" y="45745"/>
                </a:moveTo>
                <a:lnTo>
                  <a:pt x="0" y="48704"/>
                </a:lnTo>
                <a:lnTo>
                  <a:pt x="32473" y="55384"/>
                </a:lnTo>
                <a:lnTo>
                  <a:pt x="34696" y="55829"/>
                </a:lnTo>
                <a:lnTo>
                  <a:pt x="40703" y="54038"/>
                </a:lnTo>
                <a:lnTo>
                  <a:pt x="45897" y="51371"/>
                </a:lnTo>
                <a:lnTo>
                  <a:pt x="122605" y="12014"/>
                </a:lnTo>
                <a:lnTo>
                  <a:pt x="127812" y="9347"/>
                </a:lnTo>
                <a:lnTo>
                  <a:pt x="127876" y="6438"/>
                </a:lnTo>
                <a:lnTo>
                  <a:pt x="94106" y="406"/>
                </a:lnTo>
                <a:lnTo>
                  <a:pt x="91795" y="0"/>
                </a:lnTo>
                <a:lnTo>
                  <a:pt x="85788" y="1790"/>
                </a:lnTo>
                <a:lnTo>
                  <a:pt x="80695" y="4419"/>
                </a:lnTo>
                <a:lnTo>
                  <a:pt x="5283" y="43116"/>
                </a:lnTo>
                <a:lnTo>
                  <a:pt x="139" y="457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909318" y="4184827"/>
            <a:ext cx="132372" cy="55829"/>
          </a:xfrm>
          <a:custGeom>
            <a:avLst/>
            <a:gdLst/>
            <a:ahLst/>
            <a:cxnLst/>
            <a:rect l="l" t="t" r="r" b="b"/>
            <a:pathLst>
              <a:path w="132372" h="55829">
                <a:moveTo>
                  <a:pt x="48107" y="51371"/>
                </a:moveTo>
                <a:lnTo>
                  <a:pt x="42913" y="54038"/>
                </a:lnTo>
                <a:lnTo>
                  <a:pt x="36906" y="55829"/>
                </a:lnTo>
                <a:lnTo>
                  <a:pt x="34683" y="55384"/>
                </a:lnTo>
                <a:lnTo>
                  <a:pt x="2209" y="48704"/>
                </a:lnTo>
                <a:lnTo>
                  <a:pt x="0" y="48234"/>
                </a:lnTo>
                <a:lnTo>
                  <a:pt x="2349" y="45745"/>
                </a:lnTo>
                <a:lnTo>
                  <a:pt x="7493" y="43116"/>
                </a:lnTo>
                <a:lnTo>
                  <a:pt x="82905" y="4419"/>
                </a:lnTo>
                <a:lnTo>
                  <a:pt x="87998" y="1790"/>
                </a:lnTo>
                <a:lnTo>
                  <a:pt x="94005" y="0"/>
                </a:lnTo>
                <a:lnTo>
                  <a:pt x="96316" y="406"/>
                </a:lnTo>
                <a:lnTo>
                  <a:pt x="130086" y="6438"/>
                </a:lnTo>
                <a:lnTo>
                  <a:pt x="132372" y="6845"/>
                </a:lnTo>
                <a:lnTo>
                  <a:pt x="130022" y="9347"/>
                </a:lnTo>
                <a:lnTo>
                  <a:pt x="124815" y="12014"/>
                </a:lnTo>
                <a:lnTo>
                  <a:pt x="48107" y="513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951992" y="4192350"/>
            <a:ext cx="129501" cy="56654"/>
          </a:xfrm>
          <a:custGeom>
            <a:avLst/>
            <a:gdLst/>
            <a:ahLst/>
            <a:cxnLst/>
            <a:rect l="l" t="t" r="r" b="b"/>
            <a:pathLst>
              <a:path w="129501" h="56654">
                <a:moveTo>
                  <a:pt x="40779" y="54825"/>
                </a:moveTo>
                <a:lnTo>
                  <a:pt x="46062" y="52108"/>
                </a:lnTo>
                <a:lnTo>
                  <a:pt x="124053" y="12090"/>
                </a:lnTo>
                <a:lnTo>
                  <a:pt x="124874" y="11668"/>
                </a:lnTo>
                <a:lnTo>
                  <a:pt x="124874" y="5600"/>
                </a:lnTo>
                <a:lnTo>
                  <a:pt x="95694" y="393"/>
                </a:lnTo>
                <a:lnTo>
                  <a:pt x="93408" y="0"/>
                </a:lnTo>
                <a:lnTo>
                  <a:pt x="87350" y="1828"/>
                </a:lnTo>
                <a:lnTo>
                  <a:pt x="82143" y="4495"/>
                </a:lnTo>
                <a:lnTo>
                  <a:pt x="5435" y="43853"/>
                </a:lnTo>
                <a:lnTo>
                  <a:pt x="241" y="46520"/>
                </a:lnTo>
                <a:lnTo>
                  <a:pt x="0" y="49504"/>
                </a:lnTo>
                <a:lnTo>
                  <a:pt x="32473" y="56197"/>
                </a:lnTo>
                <a:lnTo>
                  <a:pt x="34696" y="56654"/>
                </a:lnTo>
                <a:lnTo>
                  <a:pt x="40779" y="548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949807" y="4192350"/>
            <a:ext cx="133934" cy="56654"/>
          </a:xfrm>
          <a:custGeom>
            <a:avLst/>
            <a:gdLst/>
            <a:ahLst/>
            <a:cxnLst/>
            <a:rect l="l" t="t" r="r" b="b"/>
            <a:pathLst>
              <a:path w="133934" h="56654">
                <a:moveTo>
                  <a:pt x="42964" y="54825"/>
                </a:moveTo>
                <a:lnTo>
                  <a:pt x="48247" y="52108"/>
                </a:lnTo>
              </a:path>
              <a:path w="133934" h="56654">
                <a:moveTo>
                  <a:pt x="34658" y="56197"/>
                </a:moveTo>
                <a:lnTo>
                  <a:pt x="36880" y="56654"/>
                </a:lnTo>
                <a:lnTo>
                  <a:pt x="42964" y="54825"/>
                </a:lnTo>
              </a:path>
              <a:path w="133934" h="56654">
                <a:moveTo>
                  <a:pt x="34658" y="56197"/>
                </a:moveTo>
                <a:lnTo>
                  <a:pt x="2184" y="49504"/>
                </a:lnTo>
                <a:lnTo>
                  <a:pt x="34658" y="56198"/>
                </a:lnTo>
              </a:path>
              <a:path w="133934" h="56654">
                <a:moveTo>
                  <a:pt x="7619" y="43853"/>
                </a:moveTo>
                <a:lnTo>
                  <a:pt x="2425" y="46520"/>
                </a:lnTo>
                <a:lnTo>
                  <a:pt x="0" y="49047"/>
                </a:lnTo>
                <a:lnTo>
                  <a:pt x="2184" y="49504"/>
                </a:lnTo>
              </a:path>
              <a:path w="133934" h="56654">
                <a:moveTo>
                  <a:pt x="84327" y="4495"/>
                </a:moveTo>
                <a:lnTo>
                  <a:pt x="7619" y="43853"/>
                </a:lnTo>
              </a:path>
              <a:path w="133934" h="56654">
                <a:moveTo>
                  <a:pt x="7619" y="43854"/>
                </a:moveTo>
                <a:lnTo>
                  <a:pt x="84327" y="4495"/>
                </a:lnTo>
              </a:path>
              <a:path w="133934" h="56654">
                <a:moveTo>
                  <a:pt x="126237" y="12090"/>
                </a:moveTo>
                <a:lnTo>
                  <a:pt x="127058" y="11668"/>
                </a:lnTo>
              </a:path>
              <a:path w="133934" h="56654">
                <a:moveTo>
                  <a:pt x="127058" y="5600"/>
                </a:moveTo>
                <a:lnTo>
                  <a:pt x="97878" y="393"/>
                </a:lnTo>
                <a:lnTo>
                  <a:pt x="95592" y="0"/>
                </a:lnTo>
                <a:lnTo>
                  <a:pt x="89534" y="1828"/>
                </a:lnTo>
                <a:lnTo>
                  <a:pt x="84327" y="4495"/>
                </a:lnTo>
              </a:path>
              <a:path w="133934" h="56654">
                <a:moveTo>
                  <a:pt x="48247" y="52108"/>
                </a:moveTo>
                <a:lnTo>
                  <a:pt x="126237" y="1209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990270" y="4199854"/>
            <a:ext cx="135559" cy="57480"/>
          </a:xfrm>
          <a:custGeom>
            <a:avLst/>
            <a:gdLst/>
            <a:ahLst/>
            <a:cxnLst/>
            <a:rect l="l" t="t" r="r" b="b"/>
            <a:pathLst>
              <a:path w="135559" h="57480">
                <a:moveTo>
                  <a:pt x="43027" y="55613"/>
                </a:moveTo>
                <a:lnTo>
                  <a:pt x="48399" y="52857"/>
                </a:lnTo>
                <a:lnTo>
                  <a:pt x="86596" y="33254"/>
                </a:lnTo>
                <a:lnTo>
                  <a:pt x="86596" y="4162"/>
                </a:lnTo>
                <a:lnTo>
                  <a:pt x="85775" y="4584"/>
                </a:lnTo>
                <a:lnTo>
                  <a:pt x="7785" y="44602"/>
                </a:lnTo>
                <a:lnTo>
                  <a:pt x="2501" y="47320"/>
                </a:lnTo>
                <a:lnTo>
                  <a:pt x="0" y="49872"/>
                </a:lnTo>
                <a:lnTo>
                  <a:pt x="2184" y="50342"/>
                </a:lnTo>
                <a:lnTo>
                  <a:pt x="34670" y="57035"/>
                </a:lnTo>
                <a:lnTo>
                  <a:pt x="36880" y="57480"/>
                </a:lnTo>
                <a:lnTo>
                  <a:pt x="43027" y="556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90270" y="4199854"/>
            <a:ext cx="135559" cy="57480"/>
          </a:xfrm>
          <a:custGeom>
            <a:avLst/>
            <a:gdLst/>
            <a:ahLst/>
            <a:cxnLst/>
            <a:rect l="l" t="t" r="r" b="b"/>
            <a:pathLst>
              <a:path w="135559" h="57480">
                <a:moveTo>
                  <a:pt x="43027" y="55613"/>
                </a:moveTo>
                <a:lnTo>
                  <a:pt x="48399" y="52857"/>
                </a:lnTo>
              </a:path>
              <a:path w="135559" h="57480">
                <a:moveTo>
                  <a:pt x="2184" y="50342"/>
                </a:moveTo>
                <a:lnTo>
                  <a:pt x="34670" y="57035"/>
                </a:lnTo>
                <a:lnTo>
                  <a:pt x="36880" y="57480"/>
                </a:lnTo>
                <a:lnTo>
                  <a:pt x="43027" y="55613"/>
                </a:lnTo>
              </a:path>
              <a:path w="135559" h="57480">
                <a:moveTo>
                  <a:pt x="7785" y="44602"/>
                </a:moveTo>
                <a:lnTo>
                  <a:pt x="2501" y="47320"/>
                </a:lnTo>
                <a:lnTo>
                  <a:pt x="0" y="49872"/>
                </a:lnTo>
                <a:lnTo>
                  <a:pt x="2184" y="50342"/>
                </a:lnTo>
              </a:path>
              <a:path w="135559" h="57480">
                <a:moveTo>
                  <a:pt x="85775" y="4584"/>
                </a:moveTo>
                <a:lnTo>
                  <a:pt x="7785" y="44602"/>
                </a:lnTo>
              </a:path>
              <a:path w="135559" h="57480">
                <a:moveTo>
                  <a:pt x="7785" y="44603"/>
                </a:moveTo>
                <a:lnTo>
                  <a:pt x="85775" y="4584"/>
                </a:lnTo>
              </a:path>
              <a:path w="135559" h="57480">
                <a:moveTo>
                  <a:pt x="86596" y="4162"/>
                </a:moveTo>
                <a:lnTo>
                  <a:pt x="85775" y="4584"/>
                </a:lnTo>
              </a:path>
              <a:path w="135559" h="57480">
                <a:moveTo>
                  <a:pt x="86596" y="33254"/>
                </a:moveTo>
                <a:lnTo>
                  <a:pt x="48399" y="52857"/>
                </a:lnTo>
                <a:lnTo>
                  <a:pt x="86596" y="3325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030733" y="4207373"/>
            <a:ext cx="137147" cy="58293"/>
          </a:xfrm>
          <a:custGeom>
            <a:avLst/>
            <a:gdLst/>
            <a:ahLst/>
            <a:cxnLst/>
            <a:rect l="l" t="t" r="r" b="b"/>
            <a:pathLst>
              <a:path w="137147" h="58292">
                <a:moveTo>
                  <a:pt x="43091" y="56400"/>
                </a:moveTo>
                <a:lnTo>
                  <a:pt x="46132" y="54841"/>
                </a:lnTo>
                <a:lnTo>
                  <a:pt x="46132" y="25736"/>
                </a:lnTo>
                <a:lnTo>
                  <a:pt x="7937" y="45339"/>
                </a:lnTo>
                <a:lnTo>
                  <a:pt x="2565" y="48082"/>
                </a:lnTo>
                <a:lnTo>
                  <a:pt x="0" y="50698"/>
                </a:lnTo>
                <a:lnTo>
                  <a:pt x="2209" y="51155"/>
                </a:lnTo>
                <a:lnTo>
                  <a:pt x="34683" y="57848"/>
                </a:lnTo>
                <a:lnTo>
                  <a:pt x="36880" y="58293"/>
                </a:lnTo>
                <a:lnTo>
                  <a:pt x="43091" y="564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030733" y="4207373"/>
            <a:ext cx="137147" cy="58293"/>
          </a:xfrm>
          <a:custGeom>
            <a:avLst/>
            <a:gdLst/>
            <a:ahLst/>
            <a:cxnLst/>
            <a:rect l="l" t="t" r="r" b="b"/>
            <a:pathLst>
              <a:path w="137147" h="58292">
                <a:moveTo>
                  <a:pt x="43091" y="56400"/>
                </a:moveTo>
                <a:lnTo>
                  <a:pt x="46132" y="54841"/>
                </a:lnTo>
              </a:path>
              <a:path w="137147" h="58292">
                <a:moveTo>
                  <a:pt x="2209" y="51155"/>
                </a:moveTo>
                <a:lnTo>
                  <a:pt x="34683" y="57848"/>
                </a:lnTo>
                <a:lnTo>
                  <a:pt x="36880" y="58293"/>
                </a:lnTo>
                <a:lnTo>
                  <a:pt x="43091" y="56400"/>
                </a:lnTo>
              </a:path>
              <a:path w="137147" h="58292">
                <a:moveTo>
                  <a:pt x="7937" y="45339"/>
                </a:moveTo>
                <a:lnTo>
                  <a:pt x="2565" y="48082"/>
                </a:lnTo>
                <a:lnTo>
                  <a:pt x="0" y="50698"/>
                </a:lnTo>
                <a:lnTo>
                  <a:pt x="2209" y="51155"/>
                </a:lnTo>
              </a:path>
              <a:path w="137147" h="58292">
                <a:moveTo>
                  <a:pt x="46132" y="25736"/>
                </a:moveTo>
                <a:lnTo>
                  <a:pt x="7937" y="45339"/>
                </a:lnTo>
              </a:path>
              <a:path w="137147" h="58292">
                <a:moveTo>
                  <a:pt x="7937" y="45340"/>
                </a:moveTo>
                <a:lnTo>
                  <a:pt x="46132" y="2573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214660" y="3912871"/>
            <a:ext cx="879322" cy="277736"/>
          </a:xfrm>
          <a:custGeom>
            <a:avLst/>
            <a:gdLst/>
            <a:ahLst/>
            <a:cxnLst/>
            <a:rect l="l" t="t" r="r" b="b"/>
            <a:pathLst>
              <a:path w="879322" h="277736">
                <a:moveTo>
                  <a:pt x="862205" y="51188"/>
                </a:moveTo>
                <a:lnTo>
                  <a:pt x="862205" y="40988"/>
                </a:lnTo>
                <a:lnTo>
                  <a:pt x="366928" y="0"/>
                </a:lnTo>
                <a:lnTo>
                  <a:pt x="0" y="188277"/>
                </a:lnTo>
                <a:lnTo>
                  <a:pt x="420687" y="277736"/>
                </a:lnTo>
                <a:lnTo>
                  <a:pt x="862205" y="511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214660" y="3912871"/>
            <a:ext cx="879322" cy="277736"/>
          </a:xfrm>
          <a:custGeom>
            <a:avLst/>
            <a:gdLst/>
            <a:ahLst/>
            <a:cxnLst/>
            <a:rect l="l" t="t" r="r" b="b"/>
            <a:pathLst>
              <a:path w="879322" h="277736">
                <a:moveTo>
                  <a:pt x="862205" y="40988"/>
                </a:moveTo>
                <a:lnTo>
                  <a:pt x="366928" y="0"/>
                </a:lnTo>
                <a:lnTo>
                  <a:pt x="0" y="188277"/>
                </a:lnTo>
                <a:lnTo>
                  <a:pt x="420687" y="277736"/>
                </a:lnTo>
                <a:lnTo>
                  <a:pt x="862205" y="511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227215" y="3917287"/>
            <a:ext cx="851293" cy="267398"/>
          </a:xfrm>
          <a:custGeom>
            <a:avLst/>
            <a:gdLst/>
            <a:ahLst/>
            <a:cxnLst/>
            <a:rect l="l" t="t" r="r" b="b"/>
            <a:pathLst>
              <a:path w="851293" h="267398">
                <a:moveTo>
                  <a:pt x="849651" y="43222"/>
                </a:moveTo>
                <a:lnTo>
                  <a:pt x="849651" y="42240"/>
                </a:lnTo>
                <a:lnTo>
                  <a:pt x="352704" y="0"/>
                </a:lnTo>
                <a:lnTo>
                  <a:pt x="0" y="180975"/>
                </a:lnTo>
                <a:lnTo>
                  <a:pt x="412724" y="267398"/>
                </a:lnTo>
                <a:lnTo>
                  <a:pt x="849651" y="432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227215" y="3917287"/>
            <a:ext cx="851293" cy="267398"/>
          </a:xfrm>
          <a:custGeom>
            <a:avLst/>
            <a:gdLst/>
            <a:ahLst/>
            <a:cxnLst/>
            <a:rect l="l" t="t" r="r" b="b"/>
            <a:pathLst>
              <a:path w="851293" h="267398">
                <a:moveTo>
                  <a:pt x="849651" y="42240"/>
                </a:moveTo>
                <a:lnTo>
                  <a:pt x="352704" y="0"/>
                </a:lnTo>
                <a:lnTo>
                  <a:pt x="0" y="180975"/>
                </a:lnTo>
                <a:lnTo>
                  <a:pt x="412724" y="267398"/>
                </a:lnTo>
                <a:lnTo>
                  <a:pt x="849651" y="432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12459" y="3922089"/>
            <a:ext cx="111823" cy="39293"/>
          </a:xfrm>
          <a:custGeom>
            <a:avLst/>
            <a:gdLst/>
            <a:ahLst/>
            <a:cxnLst/>
            <a:rect l="l" t="t" r="r" b="b"/>
            <a:pathLst>
              <a:path w="111823" h="39293">
                <a:moveTo>
                  <a:pt x="58813" y="3225"/>
                </a:moveTo>
                <a:lnTo>
                  <a:pt x="4597" y="31064"/>
                </a:lnTo>
                <a:lnTo>
                  <a:pt x="914" y="32943"/>
                </a:lnTo>
                <a:lnTo>
                  <a:pt x="0" y="34709"/>
                </a:lnTo>
                <a:lnTo>
                  <a:pt x="2552" y="34975"/>
                </a:lnTo>
                <a:lnTo>
                  <a:pt x="40182" y="39027"/>
                </a:lnTo>
                <a:lnTo>
                  <a:pt x="42735" y="39293"/>
                </a:lnTo>
                <a:lnTo>
                  <a:pt x="47853" y="37960"/>
                </a:lnTo>
                <a:lnTo>
                  <a:pt x="51625" y="36029"/>
                </a:lnTo>
                <a:lnTo>
                  <a:pt x="107137" y="7543"/>
                </a:lnTo>
                <a:lnTo>
                  <a:pt x="110909" y="5613"/>
                </a:lnTo>
                <a:lnTo>
                  <a:pt x="111823" y="3860"/>
                </a:lnTo>
                <a:lnTo>
                  <a:pt x="109181" y="3632"/>
                </a:lnTo>
                <a:lnTo>
                  <a:pt x="70269" y="241"/>
                </a:lnTo>
                <a:lnTo>
                  <a:pt x="67627" y="0"/>
                </a:lnTo>
                <a:lnTo>
                  <a:pt x="62509" y="1346"/>
                </a:lnTo>
                <a:lnTo>
                  <a:pt x="58813" y="3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512459" y="3922089"/>
            <a:ext cx="111823" cy="39293"/>
          </a:xfrm>
          <a:custGeom>
            <a:avLst/>
            <a:gdLst/>
            <a:ahLst/>
            <a:cxnLst/>
            <a:rect l="l" t="t" r="r" b="b"/>
            <a:pathLst>
              <a:path w="111823" h="39293">
                <a:moveTo>
                  <a:pt x="51625" y="36029"/>
                </a:moveTo>
                <a:lnTo>
                  <a:pt x="47853" y="37960"/>
                </a:lnTo>
                <a:lnTo>
                  <a:pt x="42735" y="39293"/>
                </a:lnTo>
                <a:lnTo>
                  <a:pt x="40182" y="39027"/>
                </a:lnTo>
                <a:lnTo>
                  <a:pt x="2552" y="34975"/>
                </a:lnTo>
                <a:lnTo>
                  <a:pt x="0" y="34709"/>
                </a:lnTo>
                <a:lnTo>
                  <a:pt x="914" y="32943"/>
                </a:lnTo>
                <a:lnTo>
                  <a:pt x="4597" y="31064"/>
                </a:lnTo>
                <a:lnTo>
                  <a:pt x="58813" y="3225"/>
                </a:lnTo>
                <a:lnTo>
                  <a:pt x="62509" y="1346"/>
                </a:lnTo>
                <a:lnTo>
                  <a:pt x="67627" y="0"/>
                </a:lnTo>
                <a:lnTo>
                  <a:pt x="70269" y="241"/>
                </a:lnTo>
                <a:lnTo>
                  <a:pt x="109181" y="3632"/>
                </a:lnTo>
                <a:lnTo>
                  <a:pt x="111823" y="3860"/>
                </a:lnTo>
                <a:lnTo>
                  <a:pt x="110909" y="5613"/>
                </a:lnTo>
                <a:lnTo>
                  <a:pt x="107137" y="7543"/>
                </a:lnTo>
                <a:lnTo>
                  <a:pt x="51625" y="360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559323" y="3926306"/>
            <a:ext cx="113411" cy="40132"/>
          </a:xfrm>
          <a:custGeom>
            <a:avLst/>
            <a:gdLst/>
            <a:ahLst/>
            <a:cxnLst/>
            <a:rect l="l" t="t" r="r" b="b"/>
            <a:pathLst>
              <a:path w="113411" h="40132">
                <a:moveTo>
                  <a:pt x="51790" y="36779"/>
                </a:moveTo>
                <a:lnTo>
                  <a:pt x="108584" y="7645"/>
                </a:lnTo>
                <a:lnTo>
                  <a:pt x="112433" y="5651"/>
                </a:lnTo>
                <a:lnTo>
                  <a:pt x="113410" y="3873"/>
                </a:lnTo>
                <a:lnTo>
                  <a:pt x="110782" y="3632"/>
                </a:lnTo>
                <a:lnTo>
                  <a:pt x="71856" y="241"/>
                </a:lnTo>
                <a:lnTo>
                  <a:pt x="69227" y="0"/>
                </a:lnTo>
                <a:lnTo>
                  <a:pt x="64033" y="1397"/>
                </a:lnTo>
                <a:lnTo>
                  <a:pt x="60274" y="3327"/>
                </a:lnTo>
                <a:lnTo>
                  <a:pt x="4762" y="31813"/>
                </a:lnTo>
                <a:lnTo>
                  <a:pt x="990" y="33743"/>
                </a:lnTo>
                <a:lnTo>
                  <a:pt x="0" y="35534"/>
                </a:lnTo>
                <a:lnTo>
                  <a:pt x="2552" y="35814"/>
                </a:lnTo>
                <a:lnTo>
                  <a:pt x="40182" y="39852"/>
                </a:lnTo>
                <a:lnTo>
                  <a:pt x="42735" y="40132"/>
                </a:lnTo>
                <a:lnTo>
                  <a:pt x="47942" y="38760"/>
                </a:lnTo>
                <a:lnTo>
                  <a:pt x="51790" y="367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559323" y="3926306"/>
            <a:ext cx="113411" cy="40132"/>
          </a:xfrm>
          <a:custGeom>
            <a:avLst/>
            <a:gdLst/>
            <a:ahLst/>
            <a:cxnLst/>
            <a:rect l="l" t="t" r="r" b="b"/>
            <a:pathLst>
              <a:path w="113411" h="40132">
                <a:moveTo>
                  <a:pt x="51790" y="36779"/>
                </a:moveTo>
                <a:lnTo>
                  <a:pt x="47942" y="38760"/>
                </a:lnTo>
                <a:lnTo>
                  <a:pt x="42735" y="40132"/>
                </a:lnTo>
                <a:lnTo>
                  <a:pt x="40182" y="39852"/>
                </a:lnTo>
                <a:lnTo>
                  <a:pt x="2552" y="35814"/>
                </a:lnTo>
                <a:lnTo>
                  <a:pt x="0" y="35534"/>
                </a:lnTo>
                <a:lnTo>
                  <a:pt x="990" y="33743"/>
                </a:lnTo>
                <a:lnTo>
                  <a:pt x="4762" y="31813"/>
                </a:lnTo>
                <a:lnTo>
                  <a:pt x="60274" y="3327"/>
                </a:lnTo>
                <a:lnTo>
                  <a:pt x="64033" y="1397"/>
                </a:lnTo>
                <a:lnTo>
                  <a:pt x="69227" y="0"/>
                </a:lnTo>
                <a:lnTo>
                  <a:pt x="71856" y="241"/>
                </a:lnTo>
                <a:lnTo>
                  <a:pt x="110782" y="3632"/>
                </a:lnTo>
                <a:lnTo>
                  <a:pt x="113410" y="3873"/>
                </a:lnTo>
                <a:lnTo>
                  <a:pt x="112433" y="5651"/>
                </a:lnTo>
                <a:lnTo>
                  <a:pt x="108584" y="7645"/>
                </a:lnTo>
                <a:lnTo>
                  <a:pt x="51790" y="367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06194" y="3930544"/>
            <a:ext cx="115023" cy="40944"/>
          </a:xfrm>
          <a:custGeom>
            <a:avLst/>
            <a:gdLst/>
            <a:ahLst/>
            <a:cxnLst/>
            <a:rect l="l" t="t" r="r" b="b"/>
            <a:pathLst>
              <a:path w="115023" h="40944">
                <a:moveTo>
                  <a:pt x="61709" y="3403"/>
                </a:moveTo>
                <a:lnTo>
                  <a:pt x="4914" y="32537"/>
                </a:lnTo>
                <a:lnTo>
                  <a:pt x="1066" y="34518"/>
                </a:lnTo>
                <a:lnTo>
                  <a:pt x="0" y="36347"/>
                </a:lnTo>
                <a:lnTo>
                  <a:pt x="2565" y="36626"/>
                </a:lnTo>
                <a:lnTo>
                  <a:pt x="40170" y="40678"/>
                </a:lnTo>
                <a:lnTo>
                  <a:pt x="42735" y="40944"/>
                </a:lnTo>
                <a:lnTo>
                  <a:pt x="47980" y="39535"/>
                </a:lnTo>
                <a:lnTo>
                  <a:pt x="51930" y="37515"/>
                </a:lnTo>
                <a:lnTo>
                  <a:pt x="110020" y="7708"/>
                </a:lnTo>
                <a:lnTo>
                  <a:pt x="113957" y="5702"/>
                </a:lnTo>
                <a:lnTo>
                  <a:pt x="115023" y="3873"/>
                </a:lnTo>
                <a:lnTo>
                  <a:pt x="112356" y="3632"/>
                </a:lnTo>
                <a:lnTo>
                  <a:pt x="73469" y="241"/>
                </a:lnTo>
                <a:lnTo>
                  <a:pt x="70827" y="0"/>
                </a:lnTo>
                <a:lnTo>
                  <a:pt x="65570" y="1422"/>
                </a:lnTo>
                <a:lnTo>
                  <a:pt x="61709" y="34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06194" y="3930544"/>
            <a:ext cx="115023" cy="40944"/>
          </a:xfrm>
          <a:custGeom>
            <a:avLst/>
            <a:gdLst/>
            <a:ahLst/>
            <a:cxnLst/>
            <a:rect l="l" t="t" r="r" b="b"/>
            <a:pathLst>
              <a:path w="115023" h="40944">
                <a:moveTo>
                  <a:pt x="51930" y="37515"/>
                </a:moveTo>
                <a:lnTo>
                  <a:pt x="47980" y="39535"/>
                </a:lnTo>
                <a:lnTo>
                  <a:pt x="42735" y="40944"/>
                </a:lnTo>
                <a:lnTo>
                  <a:pt x="40170" y="40678"/>
                </a:lnTo>
                <a:lnTo>
                  <a:pt x="2565" y="36626"/>
                </a:lnTo>
                <a:lnTo>
                  <a:pt x="0" y="36347"/>
                </a:lnTo>
                <a:lnTo>
                  <a:pt x="1066" y="34518"/>
                </a:lnTo>
                <a:lnTo>
                  <a:pt x="4914" y="32537"/>
                </a:lnTo>
                <a:lnTo>
                  <a:pt x="61709" y="3403"/>
                </a:lnTo>
                <a:lnTo>
                  <a:pt x="65570" y="1422"/>
                </a:lnTo>
                <a:lnTo>
                  <a:pt x="70827" y="0"/>
                </a:lnTo>
                <a:lnTo>
                  <a:pt x="73469" y="241"/>
                </a:lnTo>
                <a:lnTo>
                  <a:pt x="112356" y="3632"/>
                </a:lnTo>
                <a:lnTo>
                  <a:pt x="115023" y="3873"/>
                </a:lnTo>
                <a:lnTo>
                  <a:pt x="113957" y="5702"/>
                </a:lnTo>
                <a:lnTo>
                  <a:pt x="110020" y="7708"/>
                </a:lnTo>
                <a:lnTo>
                  <a:pt x="51930" y="375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53070" y="3934777"/>
            <a:ext cx="116598" cy="41770"/>
          </a:xfrm>
          <a:custGeom>
            <a:avLst/>
            <a:gdLst/>
            <a:ahLst/>
            <a:cxnLst/>
            <a:rect l="l" t="t" r="r" b="b"/>
            <a:pathLst>
              <a:path w="116598" h="41770">
                <a:moveTo>
                  <a:pt x="63144" y="3479"/>
                </a:moveTo>
                <a:lnTo>
                  <a:pt x="5054" y="33286"/>
                </a:lnTo>
                <a:lnTo>
                  <a:pt x="1104" y="35306"/>
                </a:lnTo>
                <a:lnTo>
                  <a:pt x="0" y="37160"/>
                </a:lnTo>
                <a:lnTo>
                  <a:pt x="2539" y="37439"/>
                </a:lnTo>
                <a:lnTo>
                  <a:pt x="40182" y="41490"/>
                </a:lnTo>
                <a:lnTo>
                  <a:pt x="42722" y="41770"/>
                </a:lnTo>
                <a:lnTo>
                  <a:pt x="48056" y="40322"/>
                </a:lnTo>
                <a:lnTo>
                  <a:pt x="52082" y="38252"/>
                </a:lnTo>
                <a:lnTo>
                  <a:pt x="111455" y="7785"/>
                </a:lnTo>
                <a:lnTo>
                  <a:pt x="115468" y="5727"/>
                </a:lnTo>
                <a:lnTo>
                  <a:pt x="116598" y="3860"/>
                </a:lnTo>
                <a:lnTo>
                  <a:pt x="113969" y="3632"/>
                </a:lnTo>
                <a:lnTo>
                  <a:pt x="75056" y="228"/>
                </a:lnTo>
                <a:lnTo>
                  <a:pt x="72428" y="0"/>
                </a:lnTo>
                <a:lnTo>
                  <a:pt x="67081" y="1473"/>
                </a:lnTo>
                <a:lnTo>
                  <a:pt x="63144" y="34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53070" y="3934777"/>
            <a:ext cx="116598" cy="41770"/>
          </a:xfrm>
          <a:custGeom>
            <a:avLst/>
            <a:gdLst/>
            <a:ahLst/>
            <a:cxnLst/>
            <a:rect l="l" t="t" r="r" b="b"/>
            <a:pathLst>
              <a:path w="116598" h="41770">
                <a:moveTo>
                  <a:pt x="52082" y="38252"/>
                </a:moveTo>
                <a:lnTo>
                  <a:pt x="48056" y="40322"/>
                </a:lnTo>
                <a:lnTo>
                  <a:pt x="42722" y="41770"/>
                </a:lnTo>
                <a:lnTo>
                  <a:pt x="40182" y="41490"/>
                </a:lnTo>
                <a:lnTo>
                  <a:pt x="2539" y="37439"/>
                </a:lnTo>
                <a:lnTo>
                  <a:pt x="0" y="37160"/>
                </a:lnTo>
                <a:lnTo>
                  <a:pt x="1104" y="35306"/>
                </a:lnTo>
                <a:lnTo>
                  <a:pt x="5054" y="33286"/>
                </a:lnTo>
                <a:lnTo>
                  <a:pt x="63144" y="3479"/>
                </a:lnTo>
                <a:lnTo>
                  <a:pt x="67081" y="1473"/>
                </a:lnTo>
                <a:lnTo>
                  <a:pt x="72428" y="0"/>
                </a:lnTo>
                <a:lnTo>
                  <a:pt x="75056" y="228"/>
                </a:lnTo>
                <a:lnTo>
                  <a:pt x="113969" y="3632"/>
                </a:lnTo>
                <a:lnTo>
                  <a:pt x="116598" y="3860"/>
                </a:lnTo>
                <a:lnTo>
                  <a:pt x="115468" y="5727"/>
                </a:lnTo>
                <a:lnTo>
                  <a:pt x="111455" y="7785"/>
                </a:lnTo>
                <a:lnTo>
                  <a:pt x="52082" y="382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01130" y="3939013"/>
            <a:ext cx="117005" cy="42583"/>
          </a:xfrm>
          <a:custGeom>
            <a:avLst/>
            <a:gdLst/>
            <a:ahLst/>
            <a:cxnLst/>
            <a:rect l="l" t="t" r="r" b="b"/>
            <a:pathLst>
              <a:path w="117005" h="42583">
                <a:moveTo>
                  <a:pt x="51053" y="38988"/>
                </a:moveTo>
                <a:lnTo>
                  <a:pt x="111696" y="7873"/>
                </a:lnTo>
                <a:lnTo>
                  <a:pt x="115823" y="5753"/>
                </a:lnTo>
                <a:lnTo>
                  <a:pt x="117005" y="3860"/>
                </a:lnTo>
                <a:lnTo>
                  <a:pt x="114376" y="3619"/>
                </a:lnTo>
                <a:lnTo>
                  <a:pt x="75476" y="228"/>
                </a:lnTo>
                <a:lnTo>
                  <a:pt x="72821" y="0"/>
                </a:lnTo>
                <a:lnTo>
                  <a:pt x="67411" y="1485"/>
                </a:lnTo>
                <a:lnTo>
                  <a:pt x="63398" y="3555"/>
                </a:lnTo>
                <a:lnTo>
                  <a:pt x="4025" y="34010"/>
                </a:lnTo>
                <a:lnTo>
                  <a:pt x="0" y="36080"/>
                </a:lnTo>
                <a:lnTo>
                  <a:pt x="1346" y="38252"/>
                </a:lnTo>
                <a:lnTo>
                  <a:pt x="38976" y="42316"/>
                </a:lnTo>
                <a:lnTo>
                  <a:pt x="41528" y="42583"/>
                </a:lnTo>
                <a:lnTo>
                  <a:pt x="46939" y="41097"/>
                </a:lnTo>
                <a:lnTo>
                  <a:pt x="51053" y="389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99936" y="3939013"/>
            <a:ext cx="118198" cy="42583"/>
          </a:xfrm>
          <a:custGeom>
            <a:avLst/>
            <a:gdLst/>
            <a:ahLst/>
            <a:cxnLst/>
            <a:rect l="l" t="t" r="r" b="b"/>
            <a:pathLst>
              <a:path w="118198" h="42583">
                <a:moveTo>
                  <a:pt x="52247" y="38988"/>
                </a:moveTo>
                <a:lnTo>
                  <a:pt x="48132" y="41097"/>
                </a:lnTo>
                <a:lnTo>
                  <a:pt x="42722" y="42583"/>
                </a:lnTo>
                <a:lnTo>
                  <a:pt x="40170" y="42316"/>
                </a:lnTo>
                <a:lnTo>
                  <a:pt x="2539" y="38252"/>
                </a:lnTo>
                <a:lnTo>
                  <a:pt x="0" y="37985"/>
                </a:lnTo>
                <a:lnTo>
                  <a:pt x="1193" y="36080"/>
                </a:lnTo>
                <a:lnTo>
                  <a:pt x="5219" y="34010"/>
                </a:lnTo>
                <a:lnTo>
                  <a:pt x="64592" y="3555"/>
                </a:lnTo>
                <a:lnTo>
                  <a:pt x="68605" y="1485"/>
                </a:lnTo>
                <a:lnTo>
                  <a:pt x="74015" y="0"/>
                </a:lnTo>
                <a:lnTo>
                  <a:pt x="76669" y="228"/>
                </a:lnTo>
                <a:lnTo>
                  <a:pt x="115569" y="3619"/>
                </a:lnTo>
                <a:lnTo>
                  <a:pt x="118198" y="3860"/>
                </a:lnTo>
                <a:lnTo>
                  <a:pt x="117017" y="5753"/>
                </a:lnTo>
                <a:lnTo>
                  <a:pt x="112890" y="7873"/>
                </a:lnTo>
                <a:lnTo>
                  <a:pt x="52247" y="389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46783" y="3943239"/>
            <a:ext cx="119849" cy="43408"/>
          </a:xfrm>
          <a:custGeom>
            <a:avLst/>
            <a:gdLst/>
            <a:ahLst/>
            <a:cxnLst/>
            <a:rect l="l" t="t" r="r" b="b"/>
            <a:pathLst>
              <a:path w="119849" h="43408">
                <a:moveTo>
                  <a:pt x="52425" y="39738"/>
                </a:moveTo>
                <a:lnTo>
                  <a:pt x="114376" y="7950"/>
                </a:lnTo>
                <a:lnTo>
                  <a:pt x="118579" y="5791"/>
                </a:lnTo>
                <a:lnTo>
                  <a:pt x="119849" y="3860"/>
                </a:lnTo>
                <a:lnTo>
                  <a:pt x="117182" y="3632"/>
                </a:lnTo>
                <a:lnTo>
                  <a:pt x="78282" y="228"/>
                </a:lnTo>
                <a:lnTo>
                  <a:pt x="75641" y="0"/>
                </a:lnTo>
                <a:lnTo>
                  <a:pt x="70167" y="1524"/>
                </a:lnTo>
                <a:lnTo>
                  <a:pt x="66039" y="3644"/>
                </a:lnTo>
                <a:lnTo>
                  <a:pt x="5397" y="34759"/>
                </a:lnTo>
                <a:lnTo>
                  <a:pt x="1282" y="36868"/>
                </a:lnTo>
                <a:lnTo>
                  <a:pt x="0" y="38798"/>
                </a:lnTo>
                <a:lnTo>
                  <a:pt x="2565" y="39077"/>
                </a:lnTo>
                <a:lnTo>
                  <a:pt x="40182" y="43141"/>
                </a:lnTo>
                <a:lnTo>
                  <a:pt x="42760" y="43408"/>
                </a:lnTo>
                <a:lnTo>
                  <a:pt x="48196" y="41897"/>
                </a:lnTo>
                <a:lnTo>
                  <a:pt x="52425" y="397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6783" y="3943239"/>
            <a:ext cx="119849" cy="43408"/>
          </a:xfrm>
          <a:custGeom>
            <a:avLst/>
            <a:gdLst/>
            <a:ahLst/>
            <a:cxnLst/>
            <a:rect l="l" t="t" r="r" b="b"/>
            <a:pathLst>
              <a:path w="119849" h="43408">
                <a:moveTo>
                  <a:pt x="52425" y="39738"/>
                </a:moveTo>
                <a:lnTo>
                  <a:pt x="48196" y="41897"/>
                </a:lnTo>
                <a:lnTo>
                  <a:pt x="42760" y="43408"/>
                </a:lnTo>
                <a:lnTo>
                  <a:pt x="40182" y="43141"/>
                </a:lnTo>
                <a:lnTo>
                  <a:pt x="2565" y="39077"/>
                </a:lnTo>
                <a:lnTo>
                  <a:pt x="0" y="38798"/>
                </a:lnTo>
                <a:lnTo>
                  <a:pt x="1282" y="36868"/>
                </a:lnTo>
                <a:lnTo>
                  <a:pt x="5397" y="34759"/>
                </a:lnTo>
                <a:lnTo>
                  <a:pt x="66039" y="3644"/>
                </a:lnTo>
                <a:lnTo>
                  <a:pt x="70167" y="1524"/>
                </a:lnTo>
                <a:lnTo>
                  <a:pt x="75641" y="0"/>
                </a:lnTo>
                <a:lnTo>
                  <a:pt x="78282" y="228"/>
                </a:lnTo>
                <a:lnTo>
                  <a:pt x="117182" y="3632"/>
                </a:lnTo>
                <a:lnTo>
                  <a:pt x="119849" y="3860"/>
                </a:lnTo>
                <a:lnTo>
                  <a:pt x="118579" y="5791"/>
                </a:lnTo>
                <a:lnTo>
                  <a:pt x="114376" y="7950"/>
                </a:lnTo>
                <a:lnTo>
                  <a:pt x="52425" y="3973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93663" y="3947482"/>
            <a:ext cx="121412" cy="44221"/>
          </a:xfrm>
          <a:custGeom>
            <a:avLst/>
            <a:gdLst/>
            <a:ahLst/>
            <a:cxnLst/>
            <a:rect l="l" t="t" r="r" b="b"/>
            <a:pathLst>
              <a:path w="121412" h="44221">
                <a:moveTo>
                  <a:pt x="52552" y="40462"/>
                </a:moveTo>
                <a:lnTo>
                  <a:pt x="115785" y="8026"/>
                </a:lnTo>
                <a:lnTo>
                  <a:pt x="120091" y="5816"/>
                </a:lnTo>
                <a:lnTo>
                  <a:pt x="121411" y="3848"/>
                </a:lnTo>
                <a:lnTo>
                  <a:pt x="118808" y="3619"/>
                </a:lnTo>
                <a:lnTo>
                  <a:pt x="79857" y="228"/>
                </a:lnTo>
                <a:lnTo>
                  <a:pt x="77228" y="0"/>
                </a:lnTo>
                <a:lnTo>
                  <a:pt x="71691" y="1549"/>
                </a:lnTo>
                <a:lnTo>
                  <a:pt x="67487" y="3708"/>
                </a:lnTo>
                <a:lnTo>
                  <a:pt x="5549" y="35496"/>
                </a:lnTo>
                <a:lnTo>
                  <a:pt x="1308" y="37655"/>
                </a:lnTo>
                <a:lnTo>
                  <a:pt x="0" y="39623"/>
                </a:lnTo>
                <a:lnTo>
                  <a:pt x="2552" y="39903"/>
                </a:lnTo>
                <a:lnTo>
                  <a:pt x="40170" y="43954"/>
                </a:lnTo>
                <a:lnTo>
                  <a:pt x="42722" y="44221"/>
                </a:lnTo>
                <a:lnTo>
                  <a:pt x="48272" y="42671"/>
                </a:lnTo>
                <a:lnTo>
                  <a:pt x="52552" y="404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93663" y="3947482"/>
            <a:ext cx="121412" cy="44221"/>
          </a:xfrm>
          <a:custGeom>
            <a:avLst/>
            <a:gdLst/>
            <a:ahLst/>
            <a:cxnLst/>
            <a:rect l="l" t="t" r="r" b="b"/>
            <a:pathLst>
              <a:path w="121412" h="44221">
                <a:moveTo>
                  <a:pt x="52552" y="40462"/>
                </a:moveTo>
                <a:lnTo>
                  <a:pt x="48272" y="42671"/>
                </a:lnTo>
                <a:lnTo>
                  <a:pt x="42722" y="44221"/>
                </a:lnTo>
                <a:lnTo>
                  <a:pt x="40170" y="43954"/>
                </a:lnTo>
                <a:lnTo>
                  <a:pt x="2552" y="39903"/>
                </a:lnTo>
                <a:lnTo>
                  <a:pt x="0" y="39623"/>
                </a:lnTo>
                <a:lnTo>
                  <a:pt x="1308" y="37655"/>
                </a:lnTo>
                <a:lnTo>
                  <a:pt x="5549" y="35496"/>
                </a:lnTo>
                <a:lnTo>
                  <a:pt x="67487" y="3708"/>
                </a:lnTo>
                <a:lnTo>
                  <a:pt x="71691" y="1549"/>
                </a:lnTo>
                <a:lnTo>
                  <a:pt x="77228" y="0"/>
                </a:lnTo>
                <a:lnTo>
                  <a:pt x="79857" y="228"/>
                </a:lnTo>
                <a:lnTo>
                  <a:pt x="118808" y="3619"/>
                </a:lnTo>
                <a:lnTo>
                  <a:pt x="121411" y="3848"/>
                </a:lnTo>
                <a:lnTo>
                  <a:pt x="120091" y="5816"/>
                </a:lnTo>
                <a:lnTo>
                  <a:pt x="115785" y="8026"/>
                </a:lnTo>
                <a:lnTo>
                  <a:pt x="52552" y="404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41933" y="3951699"/>
            <a:ext cx="121615" cy="45059"/>
          </a:xfrm>
          <a:custGeom>
            <a:avLst/>
            <a:gdLst/>
            <a:ahLst/>
            <a:cxnLst/>
            <a:rect l="l" t="t" r="r" b="b"/>
            <a:pathLst>
              <a:path w="121615" h="45059">
                <a:moveTo>
                  <a:pt x="51308" y="41224"/>
                </a:moveTo>
                <a:lnTo>
                  <a:pt x="115849" y="8115"/>
                </a:lnTo>
                <a:lnTo>
                  <a:pt x="120205" y="5880"/>
                </a:lnTo>
                <a:lnTo>
                  <a:pt x="121615" y="3873"/>
                </a:lnTo>
                <a:lnTo>
                  <a:pt x="118986" y="3644"/>
                </a:lnTo>
                <a:lnTo>
                  <a:pt x="80060" y="228"/>
                </a:lnTo>
                <a:lnTo>
                  <a:pt x="77431" y="0"/>
                </a:lnTo>
                <a:lnTo>
                  <a:pt x="71818" y="1600"/>
                </a:lnTo>
                <a:lnTo>
                  <a:pt x="67513" y="3809"/>
                </a:lnTo>
                <a:lnTo>
                  <a:pt x="4279" y="36245"/>
                </a:lnTo>
                <a:lnTo>
                  <a:pt x="0" y="38455"/>
                </a:lnTo>
                <a:lnTo>
                  <a:pt x="1117" y="40728"/>
                </a:lnTo>
                <a:lnTo>
                  <a:pt x="38811" y="44780"/>
                </a:lnTo>
                <a:lnTo>
                  <a:pt x="41313" y="45059"/>
                </a:lnTo>
                <a:lnTo>
                  <a:pt x="46951" y="43459"/>
                </a:lnTo>
                <a:lnTo>
                  <a:pt x="51308" y="412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40535" y="3951699"/>
            <a:ext cx="123012" cy="45059"/>
          </a:xfrm>
          <a:custGeom>
            <a:avLst/>
            <a:gdLst/>
            <a:ahLst/>
            <a:cxnLst/>
            <a:rect l="l" t="t" r="r" b="b"/>
            <a:pathLst>
              <a:path w="123012" h="45059">
                <a:moveTo>
                  <a:pt x="52704" y="41224"/>
                </a:moveTo>
                <a:lnTo>
                  <a:pt x="48348" y="43459"/>
                </a:lnTo>
                <a:lnTo>
                  <a:pt x="42710" y="45059"/>
                </a:lnTo>
                <a:lnTo>
                  <a:pt x="40208" y="44780"/>
                </a:lnTo>
                <a:lnTo>
                  <a:pt x="2514" y="40728"/>
                </a:lnTo>
                <a:lnTo>
                  <a:pt x="0" y="40449"/>
                </a:lnTo>
                <a:lnTo>
                  <a:pt x="1396" y="38455"/>
                </a:lnTo>
                <a:lnTo>
                  <a:pt x="5676" y="36245"/>
                </a:lnTo>
                <a:lnTo>
                  <a:pt x="68910" y="3809"/>
                </a:lnTo>
                <a:lnTo>
                  <a:pt x="73215" y="1600"/>
                </a:lnTo>
                <a:lnTo>
                  <a:pt x="78828" y="0"/>
                </a:lnTo>
                <a:lnTo>
                  <a:pt x="81457" y="228"/>
                </a:lnTo>
                <a:lnTo>
                  <a:pt x="120383" y="3644"/>
                </a:lnTo>
                <a:lnTo>
                  <a:pt x="123012" y="3873"/>
                </a:lnTo>
                <a:lnTo>
                  <a:pt x="121602" y="5880"/>
                </a:lnTo>
                <a:lnTo>
                  <a:pt x="117246" y="8115"/>
                </a:lnTo>
                <a:lnTo>
                  <a:pt x="52704" y="412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887413" y="3955940"/>
            <a:ext cx="124612" cy="45872"/>
          </a:xfrm>
          <a:custGeom>
            <a:avLst/>
            <a:gdLst/>
            <a:ahLst/>
            <a:cxnLst/>
            <a:rect l="l" t="t" r="r" b="b"/>
            <a:pathLst>
              <a:path w="124612" h="45872">
                <a:moveTo>
                  <a:pt x="52857" y="41948"/>
                </a:moveTo>
                <a:lnTo>
                  <a:pt x="118668" y="8191"/>
                </a:lnTo>
                <a:lnTo>
                  <a:pt x="123101" y="5905"/>
                </a:lnTo>
                <a:lnTo>
                  <a:pt x="124612" y="3860"/>
                </a:lnTo>
                <a:lnTo>
                  <a:pt x="121958" y="3632"/>
                </a:lnTo>
                <a:lnTo>
                  <a:pt x="83032" y="228"/>
                </a:lnTo>
                <a:lnTo>
                  <a:pt x="80390" y="0"/>
                </a:lnTo>
                <a:lnTo>
                  <a:pt x="74726" y="1638"/>
                </a:lnTo>
                <a:lnTo>
                  <a:pt x="70370" y="3873"/>
                </a:lnTo>
                <a:lnTo>
                  <a:pt x="5829" y="36982"/>
                </a:lnTo>
                <a:lnTo>
                  <a:pt x="1473" y="39217"/>
                </a:lnTo>
                <a:lnTo>
                  <a:pt x="0" y="41262"/>
                </a:lnTo>
                <a:lnTo>
                  <a:pt x="2539" y="41541"/>
                </a:lnTo>
                <a:lnTo>
                  <a:pt x="40144" y="45592"/>
                </a:lnTo>
                <a:lnTo>
                  <a:pt x="42710" y="45872"/>
                </a:lnTo>
                <a:lnTo>
                  <a:pt x="48386" y="44246"/>
                </a:lnTo>
                <a:lnTo>
                  <a:pt x="52857" y="419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887413" y="3955940"/>
            <a:ext cx="124612" cy="45872"/>
          </a:xfrm>
          <a:custGeom>
            <a:avLst/>
            <a:gdLst/>
            <a:ahLst/>
            <a:cxnLst/>
            <a:rect l="l" t="t" r="r" b="b"/>
            <a:pathLst>
              <a:path w="124612" h="45872">
                <a:moveTo>
                  <a:pt x="52857" y="41948"/>
                </a:moveTo>
                <a:lnTo>
                  <a:pt x="48386" y="44246"/>
                </a:lnTo>
                <a:lnTo>
                  <a:pt x="42710" y="45872"/>
                </a:lnTo>
                <a:lnTo>
                  <a:pt x="40144" y="45592"/>
                </a:lnTo>
                <a:lnTo>
                  <a:pt x="2539" y="41541"/>
                </a:lnTo>
                <a:lnTo>
                  <a:pt x="0" y="41262"/>
                </a:lnTo>
                <a:lnTo>
                  <a:pt x="1473" y="39217"/>
                </a:lnTo>
                <a:lnTo>
                  <a:pt x="5829" y="36982"/>
                </a:lnTo>
                <a:lnTo>
                  <a:pt x="70370" y="3873"/>
                </a:lnTo>
                <a:lnTo>
                  <a:pt x="74726" y="1638"/>
                </a:lnTo>
                <a:lnTo>
                  <a:pt x="80390" y="0"/>
                </a:lnTo>
                <a:lnTo>
                  <a:pt x="83032" y="228"/>
                </a:lnTo>
                <a:lnTo>
                  <a:pt x="121958" y="3632"/>
                </a:lnTo>
                <a:lnTo>
                  <a:pt x="124612" y="3860"/>
                </a:lnTo>
                <a:lnTo>
                  <a:pt x="123101" y="5905"/>
                </a:lnTo>
                <a:lnTo>
                  <a:pt x="118668" y="8191"/>
                </a:lnTo>
                <a:lnTo>
                  <a:pt x="52857" y="419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935797" y="3960164"/>
            <a:ext cx="124688" cy="46697"/>
          </a:xfrm>
          <a:custGeom>
            <a:avLst/>
            <a:gdLst/>
            <a:ahLst/>
            <a:cxnLst/>
            <a:rect l="l" t="t" r="r" b="b"/>
            <a:pathLst>
              <a:path w="124688" h="46697">
                <a:moveTo>
                  <a:pt x="51523" y="42697"/>
                </a:moveTo>
                <a:lnTo>
                  <a:pt x="118592" y="8280"/>
                </a:lnTo>
                <a:lnTo>
                  <a:pt x="123139" y="5930"/>
                </a:lnTo>
                <a:lnTo>
                  <a:pt x="124688" y="3860"/>
                </a:lnTo>
                <a:lnTo>
                  <a:pt x="122034" y="3632"/>
                </a:lnTo>
                <a:lnTo>
                  <a:pt x="83146" y="241"/>
                </a:lnTo>
                <a:lnTo>
                  <a:pt x="80492" y="0"/>
                </a:lnTo>
                <a:lnTo>
                  <a:pt x="74726" y="1676"/>
                </a:lnTo>
                <a:lnTo>
                  <a:pt x="70281" y="3962"/>
                </a:lnTo>
                <a:lnTo>
                  <a:pt x="4470" y="37719"/>
                </a:lnTo>
                <a:lnTo>
                  <a:pt x="0" y="40017"/>
                </a:lnTo>
                <a:lnTo>
                  <a:pt x="1016" y="42367"/>
                </a:lnTo>
                <a:lnTo>
                  <a:pt x="38646" y="46418"/>
                </a:lnTo>
                <a:lnTo>
                  <a:pt x="41173" y="46697"/>
                </a:lnTo>
                <a:lnTo>
                  <a:pt x="46964" y="45021"/>
                </a:lnTo>
                <a:lnTo>
                  <a:pt x="51523" y="426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934273" y="3960164"/>
            <a:ext cx="126212" cy="46697"/>
          </a:xfrm>
          <a:custGeom>
            <a:avLst/>
            <a:gdLst/>
            <a:ahLst/>
            <a:cxnLst/>
            <a:rect l="l" t="t" r="r" b="b"/>
            <a:pathLst>
              <a:path w="126212" h="46697">
                <a:moveTo>
                  <a:pt x="53047" y="42697"/>
                </a:moveTo>
                <a:lnTo>
                  <a:pt x="48488" y="45021"/>
                </a:lnTo>
                <a:lnTo>
                  <a:pt x="42697" y="46697"/>
                </a:lnTo>
                <a:lnTo>
                  <a:pt x="40170" y="46418"/>
                </a:lnTo>
                <a:lnTo>
                  <a:pt x="2540" y="42367"/>
                </a:lnTo>
                <a:lnTo>
                  <a:pt x="0" y="42087"/>
                </a:lnTo>
                <a:lnTo>
                  <a:pt x="1524" y="40017"/>
                </a:lnTo>
                <a:lnTo>
                  <a:pt x="5994" y="37719"/>
                </a:lnTo>
                <a:lnTo>
                  <a:pt x="71805" y="3962"/>
                </a:lnTo>
                <a:lnTo>
                  <a:pt x="76250" y="1676"/>
                </a:lnTo>
                <a:lnTo>
                  <a:pt x="82016" y="0"/>
                </a:lnTo>
                <a:lnTo>
                  <a:pt x="84670" y="241"/>
                </a:lnTo>
                <a:lnTo>
                  <a:pt x="123558" y="3632"/>
                </a:lnTo>
                <a:lnTo>
                  <a:pt x="126212" y="3860"/>
                </a:lnTo>
                <a:lnTo>
                  <a:pt x="124663" y="5930"/>
                </a:lnTo>
                <a:lnTo>
                  <a:pt x="120116" y="8280"/>
                </a:lnTo>
                <a:lnTo>
                  <a:pt x="53047" y="426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445826" y="3956800"/>
            <a:ext cx="109372" cy="40043"/>
          </a:xfrm>
          <a:custGeom>
            <a:avLst/>
            <a:gdLst/>
            <a:ahLst/>
            <a:cxnLst/>
            <a:rect l="l" t="t" r="r" b="b"/>
            <a:pathLst>
              <a:path w="109372" h="40043">
                <a:moveTo>
                  <a:pt x="57899" y="3175"/>
                </a:moveTo>
                <a:lnTo>
                  <a:pt x="3670" y="31000"/>
                </a:lnTo>
                <a:lnTo>
                  <a:pt x="0" y="32893"/>
                </a:lnTo>
                <a:lnTo>
                  <a:pt x="1473" y="35013"/>
                </a:lnTo>
                <a:lnTo>
                  <a:pt x="37820" y="39712"/>
                </a:lnTo>
                <a:lnTo>
                  <a:pt x="40271" y="40043"/>
                </a:lnTo>
                <a:lnTo>
                  <a:pt x="45313" y="38735"/>
                </a:lnTo>
                <a:lnTo>
                  <a:pt x="49098" y="36804"/>
                </a:lnTo>
                <a:lnTo>
                  <a:pt x="104609" y="8305"/>
                </a:lnTo>
                <a:lnTo>
                  <a:pt x="108381" y="6375"/>
                </a:lnTo>
                <a:lnTo>
                  <a:pt x="109372" y="4584"/>
                </a:lnTo>
                <a:lnTo>
                  <a:pt x="106806" y="4318"/>
                </a:lnTo>
                <a:lnTo>
                  <a:pt x="69189" y="266"/>
                </a:lnTo>
                <a:lnTo>
                  <a:pt x="66624" y="0"/>
                </a:lnTo>
                <a:lnTo>
                  <a:pt x="61582" y="1308"/>
                </a:lnTo>
                <a:lnTo>
                  <a:pt x="57899" y="3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444837" y="3956800"/>
            <a:ext cx="110363" cy="40043"/>
          </a:xfrm>
          <a:custGeom>
            <a:avLst/>
            <a:gdLst/>
            <a:ahLst/>
            <a:cxnLst/>
            <a:rect l="l" t="t" r="r" b="b"/>
            <a:pathLst>
              <a:path w="110362" h="40043">
                <a:moveTo>
                  <a:pt x="50088" y="36804"/>
                </a:moveTo>
                <a:lnTo>
                  <a:pt x="46304" y="38735"/>
                </a:lnTo>
                <a:lnTo>
                  <a:pt x="41262" y="40043"/>
                </a:lnTo>
                <a:lnTo>
                  <a:pt x="38811" y="39712"/>
                </a:lnTo>
                <a:lnTo>
                  <a:pt x="2463" y="35013"/>
                </a:lnTo>
                <a:lnTo>
                  <a:pt x="0" y="34683"/>
                </a:lnTo>
                <a:lnTo>
                  <a:pt x="990" y="32893"/>
                </a:lnTo>
                <a:lnTo>
                  <a:pt x="4660" y="31000"/>
                </a:lnTo>
                <a:lnTo>
                  <a:pt x="58889" y="3175"/>
                </a:lnTo>
                <a:lnTo>
                  <a:pt x="62572" y="1308"/>
                </a:lnTo>
                <a:lnTo>
                  <a:pt x="67614" y="0"/>
                </a:lnTo>
                <a:lnTo>
                  <a:pt x="70180" y="266"/>
                </a:lnTo>
                <a:lnTo>
                  <a:pt x="107797" y="4318"/>
                </a:lnTo>
                <a:lnTo>
                  <a:pt x="110363" y="4584"/>
                </a:lnTo>
                <a:lnTo>
                  <a:pt x="109372" y="6375"/>
                </a:lnTo>
                <a:lnTo>
                  <a:pt x="105600" y="8305"/>
                </a:lnTo>
                <a:lnTo>
                  <a:pt x="50088" y="368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491143" y="3961838"/>
            <a:ext cx="110909" cy="40881"/>
          </a:xfrm>
          <a:custGeom>
            <a:avLst/>
            <a:gdLst/>
            <a:ahLst/>
            <a:cxnLst/>
            <a:rect l="l" t="t" r="r" b="b"/>
            <a:pathLst>
              <a:path w="110909" h="40881">
                <a:moveTo>
                  <a:pt x="59296" y="3276"/>
                </a:moveTo>
                <a:lnTo>
                  <a:pt x="3784" y="31762"/>
                </a:lnTo>
                <a:lnTo>
                  <a:pt x="0" y="33705"/>
                </a:lnTo>
                <a:lnTo>
                  <a:pt x="1435" y="35839"/>
                </a:lnTo>
                <a:lnTo>
                  <a:pt x="37769" y="40563"/>
                </a:lnTo>
                <a:lnTo>
                  <a:pt x="40233" y="40881"/>
                </a:lnTo>
                <a:lnTo>
                  <a:pt x="45351" y="39535"/>
                </a:lnTo>
                <a:lnTo>
                  <a:pt x="49199" y="37553"/>
                </a:lnTo>
                <a:lnTo>
                  <a:pt x="106006" y="8407"/>
                </a:lnTo>
                <a:lnTo>
                  <a:pt x="109867" y="6438"/>
                </a:lnTo>
                <a:lnTo>
                  <a:pt x="110909" y="4597"/>
                </a:lnTo>
                <a:lnTo>
                  <a:pt x="108356" y="4330"/>
                </a:lnTo>
                <a:lnTo>
                  <a:pt x="70739" y="279"/>
                </a:lnTo>
                <a:lnTo>
                  <a:pt x="68173" y="0"/>
                </a:lnTo>
                <a:lnTo>
                  <a:pt x="63068" y="1346"/>
                </a:lnTo>
                <a:lnTo>
                  <a:pt x="59296" y="32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490101" y="3961838"/>
            <a:ext cx="111950" cy="40881"/>
          </a:xfrm>
          <a:custGeom>
            <a:avLst/>
            <a:gdLst/>
            <a:ahLst/>
            <a:cxnLst/>
            <a:rect l="l" t="t" r="r" b="b"/>
            <a:pathLst>
              <a:path w="111950" h="40881">
                <a:moveTo>
                  <a:pt x="50241" y="37553"/>
                </a:moveTo>
                <a:lnTo>
                  <a:pt x="46393" y="39535"/>
                </a:lnTo>
                <a:lnTo>
                  <a:pt x="41275" y="40881"/>
                </a:lnTo>
                <a:lnTo>
                  <a:pt x="38811" y="40563"/>
                </a:lnTo>
                <a:lnTo>
                  <a:pt x="2476" y="35839"/>
                </a:lnTo>
                <a:lnTo>
                  <a:pt x="0" y="35521"/>
                </a:lnTo>
                <a:lnTo>
                  <a:pt x="4826" y="31762"/>
                </a:lnTo>
                <a:lnTo>
                  <a:pt x="60337" y="3276"/>
                </a:lnTo>
                <a:lnTo>
                  <a:pt x="64109" y="1346"/>
                </a:lnTo>
                <a:lnTo>
                  <a:pt x="69215" y="0"/>
                </a:lnTo>
                <a:lnTo>
                  <a:pt x="71780" y="279"/>
                </a:lnTo>
                <a:lnTo>
                  <a:pt x="109397" y="4330"/>
                </a:lnTo>
                <a:lnTo>
                  <a:pt x="111950" y="4597"/>
                </a:lnTo>
                <a:lnTo>
                  <a:pt x="110909" y="6438"/>
                </a:lnTo>
                <a:lnTo>
                  <a:pt x="107048" y="8407"/>
                </a:lnTo>
                <a:lnTo>
                  <a:pt x="50241" y="375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36493" y="3966889"/>
            <a:ext cx="112445" cy="41694"/>
          </a:xfrm>
          <a:custGeom>
            <a:avLst/>
            <a:gdLst/>
            <a:ahLst/>
            <a:cxnLst/>
            <a:rect l="l" t="t" r="r" b="b"/>
            <a:pathLst>
              <a:path w="112445" h="41694">
                <a:moveTo>
                  <a:pt x="49275" y="38303"/>
                </a:moveTo>
                <a:lnTo>
                  <a:pt x="107365" y="8496"/>
                </a:lnTo>
                <a:lnTo>
                  <a:pt x="111315" y="6464"/>
                </a:lnTo>
                <a:lnTo>
                  <a:pt x="112445" y="4597"/>
                </a:lnTo>
                <a:lnTo>
                  <a:pt x="109880" y="4330"/>
                </a:lnTo>
                <a:lnTo>
                  <a:pt x="72275" y="279"/>
                </a:lnTo>
                <a:lnTo>
                  <a:pt x="69697" y="0"/>
                </a:lnTo>
                <a:lnTo>
                  <a:pt x="64515" y="1384"/>
                </a:lnTo>
                <a:lnTo>
                  <a:pt x="60667" y="3352"/>
                </a:lnTo>
                <a:lnTo>
                  <a:pt x="3848" y="32499"/>
                </a:lnTo>
                <a:lnTo>
                  <a:pt x="0" y="34480"/>
                </a:lnTo>
                <a:lnTo>
                  <a:pt x="1333" y="36664"/>
                </a:lnTo>
                <a:lnTo>
                  <a:pt x="37680" y="41376"/>
                </a:lnTo>
                <a:lnTo>
                  <a:pt x="40157" y="41694"/>
                </a:lnTo>
                <a:lnTo>
                  <a:pt x="45338" y="40322"/>
                </a:lnTo>
                <a:lnTo>
                  <a:pt x="49275" y="383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535375" y="3966889"/>
            <a:ext cx="113563" cy="41694"/>
          </a:xfrm>
          <a:custGeom>
            <a:avLst/>
            <a:gdLst/>
            <a:ahLst/>
            <a:cxnLst/>
            <a:rect l="l" t="t" r="r" b="b"/>
            <a:pathLst>
              <a:path w="113563" h="41694">
                <a:moveTo>
                  <a:pt x="50393" y="38303"/>
                </a:moveTo>
                <a:lnTo>
                  <a:pt x="46456" y="40322"/>
                </a:lnTo>
                <a:lnTo>
                  <a:pt x="41275" y="41694"/>
                </a:lnTo>
                <a:lnTo>
                  <a:pt x="38798" y="41376"/>
                </a:lnTo>
                <a:lnTo>
                  <a:pt x="2451" y="36664"/>
                </a:lnTo>
                <a:lnTo>
                  <a:pt x="0" y="36347"/>
                </a:lnTo>
                <a:lnTo>
                  <a:pt x="4965" y="32499"/>
                </a:lnTo>
                <a:lnTo>
                  <a:pt x="61785" y="3352"/>
                </a:lnTo>
                <a:lnTo>
                  <a:pt x="65633" y="1384"/>
                </a:lnTo>
                <a:lnTo>
                  <a:pt x="70815" y="0"/>
                </a:lnTo>
                <a:lnTo>
                  <a:pt x="73393" y="279"/>
                </a:lnTo>
                <a:lnTo>
                  <a:pt x="110998" y="4330"/>
                </a:lnTo>
                <a:lnTo>
                  <a:pt x="113563" y="4597"/>
                </a:lnTo>
                <a:lnTo>
                  <a:pt x="112433" y="6464"/>
                </a:lnTo>
                <a:lnTo>
                  <a:pt x="108483" y="8496"/>
                </a:lnTo>
                <a:lnTo>
                  <a:pt x="50393" y="383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581835" y="3971946"/>
            <a:ext cx="113957" cy="42519"/>
          </a:xfrm>
          <a:custGeom>
            <a:avLst/>
            <a:gdLst/>
            <a:ahLst/>
            <a:cxnLst/>
            <a:rect l="l" t="t" r="r" b="b"/>
            <a:pathLst>
              <a:path w="113957" h="42519">
                <a:moveTo>
                  <a:pt x="62026" y="3441"/>
                </a:moveTo>
                <a:lnTo>
                  <a:pt x="3937" y="33248"/>
                </a:lnTo>
                <a:lnTo>
                  <a:pt x="0" y="35267"/>
                </a:lnTo>
                <a:lnTo>
                  <a:pt x="1257" y="37477"/>
                </a:lnTo>
                <a:lnTo>
                  <a:pt x="37592" y="42189"/>
                </a:lnTo>
                <a:lnTo>
                  <a:pt x="40081" y="42519"/>
                </a:lnTo>
                <a:lnTo>
                  <a:pt x="45326" y="41097"/>
                </a:lnTo>
                <a:lnTo>
                  <a:pt x="49364" y="39027"/>
                </a:lnTo>
                <a:lnTo>
                  <a:pt x="108724" y="8572"/>
                </a:lnTo>
                <a:lnTo>
                  <a:pt x="112763" y="6502"/>
                </a:lnTo>
                <a:lnTo>
                  <a:pt x="113957" y="4597"/>
                </a:lnTo>
                <a:lnTo>
                  <a:pt x="111417" y="4330"/>
                </a:lnTo>
                <a:lnTo>
                  <a:pt x="73774" y="279"/>
                </a:lnTo>
                <a:lnTo>
                  <a:pt x="71234" y="0"/>
                </a:lnTo>
                <a:lnTo>
                  <a:pt x="65976" y="1409"/>
                </a:lnTo>
                <a:lnTo>
                  <a:pt x="62026" y="34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580653" y="3971946"/>
            <a:ext cx="115138" cy="42519"/>
          </a:xfrm>
          <a:custGeom>
            <a:avLst/>
            <a:gdLst/>
            <a:ahLst/>
            <a:cxnLst/>
            <a:rect l="l" t="t" r="r" b="b"/>
            <a:pathLst>
              <a:path w="115138" h="42519">
                <a:moveTo>
                  <a:pt x="50546" y="39027"/>
                </a:moveTo>
                <a:lnTo>
                  <a:pt x="46507" y="41097"/>
                </a:lnTo>
                <a:lnTo>
                  <a:pt x="41262" y="42519"/>
                </a:lnTo>
                <a:lnTo>
                  <a:pt x="38773" y="42189"/>
                </a:lnTo>
                <a:lnTo>
                  <a:pt x="2438" y="37477"/>
                </a:lnTo>
                <a:lnTo>
                  <a:pt x="0" y="37160"/>
                </a:lnTo>
                <a:lnTo>
                  <a:pt x="1181" y="35267"/>
                </a:lnTo>
                <a:lnTo>
                  <a:pt x="5118" y="33248"/>
                </a:lnTo>
                <a:lnTo>
                  <a:pt x="63207" y="3441"/>
                </a:lnTo>
                <a:lnTo>
                  <a:pt x="67157" y="1409"/>
                </a:lnTo>
                <a:lnTo>
                  <a:pt x="72415" y="0"/>
                </a:lnTo>
                <a:lnTo>
                  <a:pt x="74955" y="279"/>
                </a:lnTo>
                <a:lnTo>
                  <a:pt x="112598" y="4330"/>
                </a:lnTo>
                <a:lnTo>
                  <a:pt x="115138" y="4597"/>
                </a:lnTo>
                <a:lnTo>
                  <a:pt x="113944" y="6502"/>
                </a:lnTo>
                <a:lnTo>
                  <a:pt x="109905" y="8572"/>
                </a:lnTo>
                <a:lnTo>
                  <a:pt x="50546" y="390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627166" y="3976992"/>
            <a:ext cx="115493" cy="43345"/>
          </a:xfrm>
          <a:custGeom>
            <a:avLst/>
            <a:gdLst/>
            <a:ahLst/>
            <a:cxnLst/>
            <a:rect l="l" t="t" r="r" b="b"/>
            <a:pathLst>
              <a:path w="115493" h="43345">
                <a:moveTo>
                  <a:pt x="49466" y="39776"/>
                </a:moveTo>
                <a:lnTo>
                  <a:pt x="110121" y="8661"/>
                </a:lnTo>
                <a:lnTo>
                  <a:pt x="114223" y="6553"/>
                </a:lnTo>
                <a:lnTo>
                  <a:pt x="115493" y="4610"/>
                </a:lnTo>
                <a:lnTo>
                  <a:pt x="112941" y="4330"/>
                </a:lnTo>
                <a:lnTo>
                  <a:pt x="75310" y="279"/>
                </a:lnTo>
                <a:lnTo>
                  <a:pt x="72783" y="0"/>
                </a:lnTo>
                <a:lnTo>
                  <a:pt x="67436" y="1460"/>
                </a:lnTo>
                <a:lnTo>
                  <a:pt x="63398" y="3530"/>
                </a:lnTo>
                <a:lnTo>
                  <a:pt x="4038" y="33985"/>
                </a:lnTo>
                <a:lnTo>
                  <a:pt x="0" y="36055"/>
                </a:lnTo>
                <a:lnTo>
                  <a:pt x="1193" y="38303"/>
                </a:lnTo>
                <a:lnTo>
                  <a:pt x="37553" y="43014"/>
                </a:lnTo>
                <a:lnTo>
                  <a:pt x="40017" y="43345"/>
                </a:lnTo>
                <a:lnTo>
                  <a:pt x="45338" y="41884"/>
                </a:lnTo>
                <a:lnTo>
                  <a:pt x="49466" y="397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625920" y="3976992"/>
            <a:ext cx="116738" cy="43345"/>
          </a:xfrm>
          <a:custGeom>
            <a:avLst/>
            <a:gdLst/>
            <a:ahLst/>
            <a:cxnLst/>
            <a:rect l="l" t="t" r="r" b="b"/>
            <a:pathLst>
              <a:path w="116738" h="43345">
                <a:moveTo>
                  <a:pt x="50711" y="39776"/>
                </a:moveTo>
                <a:lnTo>
                  <a:pt x="46583" y="41884"/>
                </a:lnTo>
                <a:lnTo>
                  <a:pt x="41262" y="43345"/>
                </a:lnTo>
                <a:lnTo>
                  <a:pt x="38798" y="43014"/>
                </a:lnTo>
                <a:lnTo>
                  <a:pt x="2438" y="38303"/>
                </a:lnTo>
                <a:lnTo>
                  <a:pt x="0" y="37985"/>
                </a:lnTo>
                <a:lnTo>
                  <a:pt x="1244" y="36055"/>
                </a:lnTo>
                <a:lnTo>
                  <a:pt x="5283" y="33985"/>
                </a:lnTo>
                <a:lnTo>
                  <a:pt x="64642" y="3530"/>
                </a:lnTo>
                <a:lnTo>
                  <a:pt x="68681" y="1460"/>
                </a:lnTo>
                <a:lnTo>
                  <a:pt x="74028" y="0"/>
                </a:lnTo>
                <a:lnTo>
                  <a:pt x="76555" y="279"/>
                </a:lnTo>
                <a:lnTo>
                  <a:pt x="114185" y="4330"/>
                </a:lnTo>
                <a:lnTo>
                  <a:pt x="116738" y="4610"/>
                </a:lnTo>
                <a:lnTo>
                  <a:pt x="115468" y="6553"/>
                </a:lnTo>
                <a:lnTo>
                  <a:pt x="111366" y="8661"/>
                </a:lnTo>
                <a:lnTo>
                  <a:pt x="50711" y="3977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672507" y="3982046"/>
            <a:ext cx="117030" cy="44157"/>
          </a:xfrm>
          <a:custGeom>
            <a:avLst/>
            <a:gdLst/>
            <a:ahLst/>
            <a:cxnLst/>
            <a:rect l="l" t="t" r="r" b="b"/>
            <a:pathLst>
              <a:path w="117030" h="44157">
                <a:moveTo>
                  <a:pt x="49555" y="40512"/>
                </a:moveTo>
                <a:lnTo>
                  <a:pt x="111493" y="8737"/>
                </a:lnTo>
                <a:lnTo>
                  <a:pt x="115684" y="6578"/>
                </a:lnTo>
                <a:lnTo>
                  <a:pt x="117030" y="4610"/>
                </a:lnTo>
                <a:lnTo>
                  <a:pt x="114465" y="4343"/>
                </a:lnTo>
                <a:lnTo>
                  <a:pt x="76847" y="279"/>
                </a:lnTo>
                <a:lnTo>
                  <a:pt x="74269" y="0"/>
                </a:lnTo>
                <a:lnTo>
                  <a:pt x="68884" y="1498"/>
                </a:lnTo>
                <a:lnTo>
                  <a:pt x="64782" y="3606"/>
                </a:lnTo>
                <a:lnTo>
                  <a:pt x="4127" y="34721"/>
                </a:lnTo>
                <a:lnTo>
                  <a:pt x="0" y="36829"/>
                </a:lnTo>
                <a:lnTo>
                  <a:pt x="1130" y="39128"/>
                </a:lnTo>
                <a:lnTo>
                  <a:pt x="37464" y="43840"/>
                </a:lnTo>
                <a:lnTo>
                  <a:pt x="39928" y="44157"/>
                </a:lnTo>
                <a:lnTo>
                  <a:pt x="45351" y="42671"/>
                </a:lnTo>
                <a:lnTo>
                  <a:pt x="49555" y="405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671175" y="3982046"/>
            <a:ext cx="118363" cy="44157"/>
          </a:xfrm>
          <a:custGeom>
            <a:avLst/>
            <a:gdLst/>
            <a:ahLst/>
            <a:cxnLst/>
            <a:rect l="l" t="t" r="r" b="b"/>
            <a:pathLst>
              <a:path w="118363" h="44157">
                <a:moveTo>
                  <a:pt x="50888" y="40512"/>
                </a:moveTo>
                <a:lnTo>
                  <a:pt x="46685" y="42671"/>
                </a:lnTo>
                <a:lnTo>
                  <a:pt x="41262" y="44157"/>
                </a:lnTo>
                <a:lnTo>
                  <a:pt x="38798" y="43840"/>
                </a:lnTo>
                <a:lnTo>
                  <a:pt x="2463" y="39128"/>
                </a:lnTo>
                <a:lnTo>
                  <a:pt x="0" y="38798"/>
                </a:lnTo>
                <a:lnTo>
                  <a:pt x="1333" y="36829"/>
                </a:lnTo>
                <a:lnTo>
                  <a:pt x="5461" y="34721"/>
                </a:lnTo>
                <a:lnTo>
                  <a:pt x="66116" y="3606"/>
                </a:lnTo>
                <a:lnTo>
                  <a:pt x="70218" y="1498"/>
                </a:lnTo>
                <a:lnTo>
                  <a:pt x="75603" y="0"/>
                </a:lnTo>
                <a:lnTo>
                  <a:pt x="78181" y="279"/>
                </a:lnTo>
                <a:lnTo>
                  <a:pt x="115798" y="4343"/>
                </a:lnTo>
                <a:lnTo>
                  <a:pt x="118364" y="4610"/>
                </a:lnTo>
                <a:lnTo>
                  <a:pt x="117017" y="6578"/>
                </a:lnTo>
                <a:lnTo>
                  <a:pt x="112826" y="8737"/>
                </a:lnTo>
                <a:lnTo>
                  <a:pt x="50888" y="405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717855" y="3987106"/>
            <a:ext cx="118541" cy="44970"/>
          </a:xfrm>
          <a:custGeom>
            <a:avLst/>
            <a:gdLst/>
            <a:ahLst/>
            <a:cxnLst/>
            <a:rect l="l" t="t" r="r" b="b"/>
            <a:pathLst>
              <a:path w="118541" h="44970">
                <a:moveTo>
                  <a:pt x="66141" y="3670"/>
                </a:moveTo>
                <a:lnTo>
                  <a:pt x="4203" y="35458"/>
                </a:lnTo>
                <a:lnTo>
                  <a:pt x="0" y="37617"/>
                </a:lnTo>
                <a:lnTo>
                  <a:pt x="1028" y="39941"/>
                </a:lnTo>
                <a:lnTo>
                  <a:pt x="37388" y="44653"/>
                </a:lnTo>
                <a:lnTo>
                  <a:pt x="39877" y="44970"/>
                </a:lnTo>
                <a:lnTo>
                  <a:pt x="45326" y="43446"/>
                </a:lnTo>
                <a:lnTo>
                  <a:pt x="49618" y="41249"/>
                </a:lnTo>
                <a:lnTo>
                  <a:pt x="112839" y="8801"/>
                </a:lnTo>
                <a:lnTo>
                  <a:pt x="117132" y="6603"/>
                </a:lnTo>
                <a:lnTo>
                  <a:pt x="118541" y="4597"/>
                </a:lnTo>
                <a:lnTo>
                  <a:pt x="115976" y="4330"/>
                </a:lnTo>
                <a:lnTo>
                  <a:pt x="78358" y="279"/>
                </a:lnTo>
                <a:lnTo>
                  <a:pt x="75806" y="0"/>
                </a:lnTo>
                <a:lnTo>
                  <a:pt x="70332" y="1523"/>
                </a:lnTo>
                <a:lnTo>
                  <a:pt x="66141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16432" y="3987106"/>
            <a:ext cx="119964" cy="44970"/>
          </a:xfrm>
          <a:custGeom>
            <a:avLst/>
            <a:gdLst/>
            <a:ahLst/>
            <a:cxnLst/>
            <a:rect l="l" t="t" r="r" b="b"/>
            <a:pathLst>
              <a:path w="119964" h="44970">
                <a:moveTo>
                  <a:pt x="51041" y="41249"/>
                </a:moveTo>
                <a:lnTo>
                  <a:pt x="46748" y="43446"/>
                </a:lnTo>
                <a:lnTo>
                  <a:pt x="41300" y="44970"/>
                </a:lnTo>
                <a:lnTo>
                  <a:pt x="38811" y="44653"/>
                </a:lnTo>
                <a:lnTo>
                  <a:pt x="2451" y="39941"/>
                </a:lnTo>
                <a:lnTo>
                  <a:pt x="0" y="39611"/>
                </a:lnTo>
                <a:lnTo>
                  <a:pt x="1422" y="37617"/>
                </a:lnTo>
                <a:lnTo>
                  <a:pt x="5626" y="35458"/>
                </a:lnTo>
                <a:lnTo>
                  <a:pt x="67564" y="3670"/>
                </a:lnTo>
                <a:lnTo>
                  <a:pt x="71755" y="1523"/>
                </a:lnTo>
                <a:lnTo>
                  <a:pt x="77228" y="0"/>
                </a:lnTo>
                <a:lnTo>
                  <a:pt x="79781" y="279"/>
                </a:lnTo>
                <a:lnTo>
                  <a:pt x="117398" y="4330"/>
                </a:lnTo>
                <a:lnTo>
                  <a:pt x="119964" y="4597"/>
                </a:lnTo>
                <a:lnTo>
                  <a:pt x="118554" y="6603"/>
                </a:lnTo>
                <a:lnTo>
                  <a:pt x="114261" y="8801"/>
                </a:lnTo>
                <a:lnTo>
                  <a:pt x="51041" y="412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63185" y="3992148"/>
            <a:ext cx="118605" cy="45808"/>
          </a:xfrm>
          <a:custGeom>
            <a:avLst/>
            <a:gdLst/>
            <a:ahLst/>
            <a:cxnLst/>
            <a:rect l="l" t="t" r="r" b="b"/>
            <a:pathLst>
              <a:path w="118605" h="45808">
                <a:moveTo>
                  <a:pt x="4292" y="36207"/>
                </a:moveTo>
                <a:lnTo>
                  <a:pt x="0" y="38404"/>
                </a:lnTo>
                <a:lnTo>
                  <a:pt x="990" y="40767"/>
                </a:lnTo>
                <a:lnTo>
                  <a:pt x="37312" y="45478"/>
                </a:lnTo>
                <a:lnTo>
                  <a:pt x="39801" y="45808"/>
                </a:lnTo>
                <a:lnTo>
                  <a:pt x="45351" y="44234"/>
                </a:lnTo>
                <a:lnTo>
                  <a:pt x="49720" y="41998"/>
                </a:lnTo>
                <a:lnTo>
                  <a:pt x="114223" y="8902"/>
                </a:lnTo>
                <a:lnTo>
                  <a:pt x="118605" y="6654"/>
                </a:lnTo>
                <a:lnTo>
                  <a:pt x="117563" y="4330"/>
                </a:lnTo>
                <a:lnTo>
                  <a:pt x="79870" y="279"/>
                </a:lnTo>
                <a:lnTo>
                  <a:pt x="77355" y="0"/>
                </a:lnTo>
                <a:lnTo>
                  <a:pt x="71793" y="1562"/>
                </a:lnTo>
                <a:lnTo>
                  <a:pt x="67500" y="3759"/>
                </a:lnTo>
                <a:lnTo>
                  <a:pt x="4292" y="362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61686" y="3992148"/>
            <a:ext cx="121551" cy="45808"/>
          </a:xfrm>
          <a:custGeom>
            <a:avLst/>
            <a:gdLst/>
            <a:ahLst/>
            <a:cxnLst/>
            <a:rect l="l" t="t" r="r" b="b"/>
            <a:pathLst>
              <a:path w="121551" h="45808">
                <a:moveTo>
                  <a:pt x="51219" y="41998"/>
                </a:moveTo>
                <a:lnTo>
                  <a:pt x="46850" y="44234"/>
                </a:lnTo>
                <a:lnTo>
                  <a:pt x="41300" y="45808"/>
                </a:lnTo>
                <a:lnTo>
                  <a:pt x="38811" y="45478"/>
                </a:lnTo>
                <a:lnTo>
                  <a:pt x="2489" y="40767"/>
                </a:lnTo>
                <a:lnTo>
                  <a:pt x="0" y="40449"/>
                </a:lnTo>
                <a:lnTo>
                  <a:pt x="1498" y="38404"/>
                </a:lnTo>
                <a:lnTo>
                  <a:pt x="5791" y="36207"/>
                </a:lnTo>
                <a:lnTo>
                  <a:pt x="68999" y="3759"/>
                </a:lnTo>
                <a:lnTo>
                  <a:pt x="73291" y="1562"/>
                </a:lnTo>
                <a:lnTo>
                  <a:pt x="78854" y="0"/>
                </a:lnTo>
                <a:lnTo>
                  <a:pt x="81368" y="279"/>
                </a:lnTo>
                <a:lnTo>
                  <a:pt x="119062" y="4330"/>
                </a:lnTo>
                <a:lnTo>
                  <a:pt x="121551" y="4610"/>
                </a:lnTo>
                <a:lnTo>
                  <a:pt x="120103" y="6654"/>
                </a:lnTo>
                <a:lnTo>
                  <a:pt x="115722" y="8902"/>
                </a:lnTo>
                <a:lnTo>
                  <a:pt x="51219" y="419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08532" y="3997202"/>
            <a:ext cx="121602" cy="46621"/>
          </a:xfrm>
          <a:custGeom>
            <a:avLst/>
            <a:gdLst/>
            <a:ahLst/>
            <a:cxnLst/>
            <a:rect l="l" t="t" r="r" b="b"/>
            <a:pathLst>
              <a:path w="121602" h="46621">
                <a:moveTo>
                  <a:pt x="68872" y="3848"/>
                </a:moveTo>
                <a:lnTo>
                  <a:pt x="4368" y="36944"/>
                </a:lnTo>
                <a:lnTo>
                  <a:pt x="0" y="39179"/>
                </a:lnTo>
                <a:lnTo>
                  <a:pt x="901" y="41592"/>
                </a:lnTo>
                <a:lnTo>
                  <a:pt x="37236" y="46304"/>
                </a:lnTo>
                <a:lnTo>
                  <a:pt x="39712" y="46621"/>
                </a:lnTo>
                <a:lnTo>
                  <a:pt x="45326" y="45021"/>
                </a:lnTo>
                <a:lnTo>
                  <a:pt x="49796" y="42735"/>
                </a:lnTo>
                <a:lnTo>
                  <a:pt x="115582" y="8978"/>
                </a:lnTo>
                <a:lnTo>
                  <a:pt x="120040" y="6692"/>
                </a:lnTo>
                <a:lnTo>
                  <a:pt x="121602" y="4610"/>
                </a:lnTo>
                <a:lnTo>
                  <a:pt x="119024" y="4330"/>
                </a:lnTo>
                <a:lnTo>
                  <a:pt x="81419" y="279"/>
                </a:lnTo>
                <a:lnTo>
                  <a:pt x="78879" y="0"/>
                </a:lnTo>
                <a:lnTo>
                  <a:pt x="73253" y="1600"/>
                </a:lnTo>
                <a:lnTo>
                  <a:pt x="68872" y="38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06970" y="3997202"/>
            <a:ext cx="123164" cy="46621"/>
          </a:xfrm>
          <a:custGeom>
            <a:avLst/>
            <a:gdLst/>
            <a:ahLst/>
            <a:cxnLst/>
            <a:rect l="l" t="t" r="r" b="b"/>
            <a:pathLst>
              <a:path w="123164" h="46621">
                <a:moveTo>
                  <a:pt x="51358" y="42735"/>
                </a:moveTo>
                <a:lnTo>
                  <a:pt x="46888" y="45021"/>
                </a:lnTo>
                <a:lnTo>
                  <a:pt x="41274" y="46621"/>
                </a:lnTo>
                <a:lnTo>
                  <a:pt x="38798" y="46304"/>
                </a:lnTo>
                <a:lnTo>
                  <a:pt x="2463" y="41592"/>
                </a:lnTo>
                <a:lnTo>
                  <a:pt x="0" y="41262"/>
                </a:lnTo>
                <a:lnTo>
                  <a:pt x="1562" y="39179"/>
                </a:lnTo>
                <a:lnTo>
                  <a:pt x="5930" y="36944"/>
                </a:lnTo>
                <a:lnTo>
                  <a:pt x="70434" y="3848"/>
                </a:lnTo>
                <a:lnTo>
                  <a:pt x="74815" y="1600"/>
                </a:lnTo>
                <a:lnTo>
                  <a:pt x="80441" y="0"/>
                </a:lnTo>
                <a:lnTo>
                  <a:pt x="82981" y="279"/>
                </a:lnTo>
                <a:lnTo>
                  <a:pt x="120586" y="4330"/>
                </a:lnTo>
                <a:lnTo>
                  <a:pt x="123164" y="4610"/>
                </a:lnTo>
                <a:lnTo>
                  <a:pt x="121602" y="6692"/>
                </a:lnTo>
                <a:lnTo>
                  <a:pt x="117144" y="8978"/>
                </a:lnTo>
                <a:lnTo>
                  <a:pt x="51358" y="4273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53862" y="4002261"/>
            <a:ext cx="121526" cy="47447"/>
          </a:xfrm>
          <a:custGeom>
            <a:avLst/>
            <a:gdLst/>
            <a:ahLst/>
            <a:cxnLst/>
            <a:rect l="l" t="t" r="r" b="b"/>
            <a:pathLst>
              <a:path w="121526" h="47447">
                <a:moveTo>
                  <a:pt x="4470" y="37680"/>
                </a:moveTo>
                <a:lnTo>
                  <a:pt x="0" y="39966"/>
                </a:lnTo>
                <a:lnTo>
                  <a:pt x="838" y="42405"/>
                </a:lnTo>
                <a:lnTo>
                  <a:pt x="37185" y="47117"/>
                </a:lnTo>
                <a:lnTo>
                  <a:pt x="39662" y="47447"/>
                </a:lnTo>
                <a:lnTo>
                  <a:pt x="45326" y="45796"/>
                </a:lnTo>
                <a:lnTo>
                  <a:pt x="49885" y="43472"/>
                </a:lnTo>
                <a:lnTo>
                  <a:pt x="116966" y="9055"/>
                </a:lnTo>
                <a:lnTo>
                  <a:pt x="121526" y="6718"/>
                </a:lnTo>
                <a:lnTo>
                  <a:pt x="120586" y="4330"/>
                </a:lnTo>
                <a:lnTo>
                  <a:pt x="82956" y="279"/>
                </a:lnTo>
                <a:lnTo>
                  <a:pt x="80403" y="0"/>
                </a:lnTo>
                <a:lnTo>
                  <a:pt x="74714" y="1638"/>
                </a:lnTo>
                <a:lnTo>
                  <a:pt x="70256" y="3924"/>
                </a:lnTo>
                <a:lnTo>
                  <a:pt x="4470" y="376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52249" y="4002261"/>
            <a:ext cx="124726" cy="47447"/>
          </a:xfrm>
          <a:custGeom>
            <a:avLst/>
            <a:gdLst/>
            <a:ahLst/>
            <a:cxnLst/>
            <a:rect l="l" t="t" r="r" b="b"/>
            <a:pathLst>
              <a:path w="124726" h="47447">
                <a:moveTo>
                  <a:pt x="51498" y="43472"/>
                </a:moveTo>
                <a:lnTo>
                  <a:pt x="46939" y="45796"/>
                </a:lnTo>
                <a:lnTo>
                  <a:pt x="41275" y="47447"/>
                </a:lnTo>
                <a:lnTo>
                  <a:pt x="38798" y="47117"/>
                </a:lnTo>
                <a:lnTo>
                  <a:pt x="2451" y="42405"/>
                </a:lnTo>
                <a:lnTo>
                  <a:pt x="0" y="42087"/>
                </a:lnTo>
                <a:lnTo>
                  <a:pt x="1612" y="39966"/>
                </a:lnTo>
                <a:lnTo>
                  <a:pt x="6083" y="37680"/>
                </a:lnTo>
                <a:lnTo>
                  <a:pt x="71869" y="3924"/>
                </a:lnTo>
                <a:lnTo>
                  <a:pt x="76327" y="1638"/>
                </a:lnTo>
                <a:lnTo>
                  <a:pt x="82016" y="0"/>
                </a:lnTo>
                <a:lnTo>
                  <a:pt x="84569" y="279"/>
                </a:lnTo>
                <a:lnTo>
                  <a:pt x="122199" y="4330"/>
                </a:lnTo>
                <a:lnTo>
                  <a:pt x="124726" y="4597"/>
                </a:lnTo>
                <a:lnTo>
                  <a:pt x="123139" y="6718"/>
                </a:lnTo>
                <a:lnTo>
                  <a:pt x="118579" y="9055"/>
                </a:lnTo>
                <a:lnTo>
                  <a:pt x="51498" y="4347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378270" y="3991477"/>
            <a:ext cx="106781" cy="40805"/>
          </a:xfrm>
          <a:custGeom>
            <a:avLst/>
            <a:gdLst/>
            <a:ahLst/>
            <a:cxnLst/>
            <a:rect l="l" t="t" r="r" b="b"/>
            <a:pathLst>
              <a:path w="106781" h="40805">
                <a:moveTo>
                  <a:pt x="3683" y="30988"/>
                </a:moveTo>
                <a:lnTo>
                  <a:pt x="0" y="32880"/>
                </a:lnTo>
                <a:lnTo>
                  <a:pt x="1320" y="35064"/>
                </a:lnTo>
                <a:lnTo>
                  <a:pt x="36372" y="40449"/>
                </a:lnTo>
                <a:lnTo>
                  <a:pt x="38747" y="40805"/>
                </a:lnTo>
                <a:lnTo>
                  <a:pt x="43726" y="39535"/>
                </a:lnTo>
                <a:lnTo>
                  <a:pt x="47498" y="37604"/>
                </a:lnTo>
                <a:lnTo>
                  <a:pt x="103009" y="9118"/>
                </a:lnTo>
                <a:lnTo>
                  <a:pt x="106781" y="7188"/>
                </a:lnTo>
                <a:lnTo>
                  <a:pt x="105371" y="5041"/>
                </a:lnTo>
                <a:lnTo>
                  <a:pt x="69024" y="330"/>
                </a:lnTo>
                <a:lnTo>
                  <a:pt x="66573" y="0"/>
                </a:lnTo>
                <a:lnTo>
                  <a:pt x="61582" y="1282"/>
                </a:lnTo>
                <a:lnTo>
                  <a:pt x="57912" y="3162"/>
                </a:lnTo>
                <a:lnTo>
                  <a:pt x="3683" y="309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77228" y="3991477"/>
            <a:ext cx="108877" cy="40805"/>
          </a:xfrm>
          <a:custGeom>
            <a:avLst/>
            <a:gdLst/>
            <a:ahLst/>
            <a:cxnLst/>
            <a:rect l="l" t="t" r="r" b="b"/>
            <a:pathLst>
              <a:path w="108877" h="40805">
                <a:moveTo>
                  <a:pt x="48539" y="37604"/>
                </a:moveTo>
                <a:lnTo>
                  <a:pt x="44767" y="39535"/>
                </a:lnTo>
                <a:lnTo>
                  <a:pt x="39789" y="40805"/>
                </a:lnTo>
                <a:lnTo>
                  <a:pt x="37414" y="40449"/>
                </a:lnTo>
                <a:lnTo>
                  <a:pt x="2362" y="35064"/>
                </a:lnTo>
                <a:lnTo>
                  <a:pt x="0" y="34709"/>
                </a:lnTo>
                <a:lnTo>
                  <a:pt x="4724" y="30988"/>
                </a:lnTo>
                <a:lnTo>
                  <a:pt x="58953" y="3162"/>
                </a:lnTo>
                <a:lnTo>
                  <a:pt x="62623" y="1282"/>
                </a:lnTo>
                <a:lnTo>
                  <a:pt x="67614" y="0"/>
                </a:lnTo>
                <a:lnTo>
                  <a:pt x="70065" y="330"/>
                </a:lnTo>
                <a:lnTo>
                  <a:pt x="106413" y="5041"/>
                </a:lnTo>
                <a:lnTo>
                  <a:pt x="108877" y="5359"/>
                </a:lnTo>
                <a:lnTo>
                  <a:pt x="107823" y="7188"/>
                </a:lnTo>
                <a:lnTo>
                  <a:pt x="104051" y="9118"/>
                </a:lnTo>
                <a:lnTo>
                  <a:pt x="48539" y="376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421993" y="3997365"/>
            <a:ext cx="108267" cy="41630"/>
          </a:xfrm>
          <a:custGeom>
            <a:avLst/>
            <a:gdLst/>
            <a:ahLst/>
            <a:cxnLst/>
            <a:rect l="l" t="t" r="r" b="b"/>
            <a:pathLst>
              <a:path w="108267" h="41630">
                <a:moveTo>
                  <a:pt x="3771" y="31711"/>
                </a:moveTo>
                <a:lnTo>
                  <a:pt x="0" y="33654"/>
                </a:lnTo>
                <a:lnTo>
                  <a:pt x="1257" y="35877"/>
                </a:lnTo>
                <a:lnTo>
                  <a:pt x="36334" y="41249"/>
                </a:lnTo>
                <a:lnTo>
                  <a:pt x="38684" y="41630"/>
                </a:lnTo>
                <a:lnTo>
                  <a:pt x="43738" y="40309"/>
                </a:lnTo>
                <a:lnTo>
                  <a:pt x="47599" y="38328"/>
                </a:lnTo>
                <a:lnTo>
                  <a:pt x="104406" y="9182"/>
                </a:lnTo>
                <a:lnTo>
                  <a:pt x="108267" y="7213"/>
                </a:lnTo>
                <a:lnTo>
                  <a:pt x="106921" y="5029"/>
                </a:lnTo>
                <a:lnTo>
                  <a:pt x="70573" y="304"/>
                </a:lnTo>
                <a:lnTo>
                  <a:pt x="68110" y="0"/>
                </a:lnTo>
                <a:lnTo>
                  <a:pt x="63055" y="1308"/>
                </a:lnTo>
                <a:lnTo>
                  <a:pt x="59283" y="3238"/>
                </a:lnTo>
                <a:lnTo>
                  <a:pt x="3771" y="317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420888" y="3997365"/>
            <a:ext cx="110489" cy="41630"/>
          </a:xfrm>
          <a:custGeom>
            <a:avLst/>
            <a:gdLst/>
            <a:ahLst/>
            <a:cxnLst/>
            <a:rect l="l" t="t" r="r" b="b"/>
            <a:pathLst>
              <a:path w="110489" h="41630">
                <a:moveTo>
                  <a:pt x="48704" y="38328"/>
                </a:moveTo>
                <a:lnTo>
                  <a:pt x="44843" y="40309"/>
                </a:lnTo>
                <a:lnTo>
                  <a:pt x="39789" y="41630"/>
                </a:lnTo>
                <a:lnTo>
                  <a:pt x="37439" y="41249"/>
                </a:lnTo>
                <a:lnTo>
                  <a:pt x="2362" y="35877"/>
                </a:lnTo>
                <a:lnTo>
                  <a:pt x="0" y="35509"/>
                </a:lnTo>
                <a:lnTo>
                  <a:pt x="1104" y="33654"/>
                </a:lnTo>
                <a:lnTo>
                  <a:pt x="4876" y="31711"/>
                </a:lnTo>
                <a:lnTo>
                  <a:pt x="60388" y="3238"/>
                </a:lnTo>
                <a:lnTo>
                  <a:pt x="64160" y="1308"/>
                </a:lnTo>
                <a:lnTo>
                  <a:pt x="69214" y="0"/>
                </a:lnTo>
                <a:lnTo>
                  <a:pt x="71678" y="304"/>
                </a:lnTo>
                <a:lnTo>
                  <a:pt x="108026" y="5029"/>
                </a:lnTo>
                <a:lnTo>
                  <a:pt x="110489" y="5359"/>
                </a:lnTo>
                <a:lnTo>
                  <a:pt x="109372" y="7213"/>
                </a:lnTo>
                <a:lnTo>
                  <a:pt x="105511" y="9182"/>
                </a:lnTo>
                <a:lnTo>
                  <a:pt x="48704" y="383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65738" y="4003230"/>
            <a:ext cx="109715" cy="42443"/>
          </a:xfrm>
          <a:custGeom>
            <a:avLst/>
            <a:gdLst/>
            <a:ahLst/>
            <a:cxnLst/>
            <a:rect l="l" t="t" r="r" b="b"/>
            <a:pathLst>
              <a:path w="109715" h="42443">
                <a:moveTo>
                  <a:pt x="47688" y="39077"/>
                </a:moveTo>
                <a:lnTo>
                  <a:pt x="105765" y="9283"/>
                </a:lnTo>
                <a:lnTo>
                  <a:pt x="109715" y="7251"/>
                </a:lnTo>
                <a:lnTo>
                  <a:pt x="108432" y="5041"/>
                </a:lnTo>
                <a:lnTo>
                  <a:pt x="72085" y="330"/>
                </a:lnTo>
                <a:lnTo>
                  <a:pt x="69634" y="0"/>
                </a:lnTo>
                <a:lnTo>
                  <a:pt x="64515" y="1346"/>
                </a:lnTo>
                <a:lnTo>
                  <a:pt x="60667" y="3314"/>
                </a:lnTo>
                <a:lnTo>
                  <a:pt x="3860" y="32461"/>
                </a:lnTo>
                <a:lnTo>
                  <a:pt x="0" y="34442"/>
                </a:lnTo>
                <a:lnTo>
                  <a:pt x="1168" y="36702"/>
                </a:lnTo>
                <a:lnTo>
                  <a:pt x="36245" y="42087"/>
                </a:lnTo>
                <a:lnTo>
                  <a:pt x="38620" y="42443"/>
                </a:lnTo>
                <a:lnTo>
                  <a:pt x="43738" y="41097"/>
                </a:lnTo>
                <a:lnTo>
                  <a:pt x="47688" y="390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64544" y="4003230"/>
            <a:ext cx="112102" cy="42443"/>
          </a:xfrm>
          <a:custGeom>
            <a:avLst/>
            <a:gdLst/>
            <a:ahLst/>
            <a:cxnLst/>
            <a:rect l="l" t="t" r="r" b="b"/>
            <a:pathLst>
              <a:path w="112102" h="42443">
                <a:moveTo>
                  <a:pt x="48882" y="39077"/>
                </a:moveTo>
                <a:lnTo>
                  <a:pt x="44932" y="41097"/>
                </a:lnTo>
                <a:lnTo>
                  <a:pt x="39814" y="42443"/>
                </a:lnTo>
                <a:lnTo>
                  <a:pt x="37439" y="42087"/>
                </a:lnTo>
                <a:lnTo>
                  <a:pt x="2362" y="36702"/>
                </a:lnTo>
                <a:lnTo>
                  <a:pt x="0" y="36334"/>
                </a:lnTo>
                <a:lnTo>
                  <a:pt x="1193" y="34442"/>
                </a:lnTo>
                <a:lnTo>
                  <a:pt x="5054" y="32461"/>
                </a:lnTo>
                <a:lnTo>
                  <a:pt x="61861" y="3314"/>
                </a:lnTo>
                <a:lnTo>
                  <a:pt x="65709" y="1346"/>
                </a:lnTo>
                <a:lnTo>
                  <a:pt x="70827" y="0"/>
                </a:lnTo>
                <a:lnTo>
                  <a:pt x="73278" y="330"/>
                </a:lnTo>
                <a:lnTo>
                  <a:pt x="109626" y="5041"/>
                </a:lnTo>
                <a:lnTo>
                  <a:pt x="112102" y="5359"/>
                </a:lnTo>
                <a:lnTo>
                  <a:pt x="110909" y="7251"/>
                </a:lnTo>
                <a:lnTo>
                  <a:pt x="106959" y="9283"/>
                </a:lnTo>
                <a:lnTo>
                  <a:pt x="48882" y="390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509481" y="4009111"/>
            <a:ext cx="111163" cy="43268"/>
          </a:xfrm>
          <a:custGeom>
            <a:avLst/>
            <a:gdLst/>
            <a:ahLst/>
            <a:cxnLst/>
            <a:rect l="l" t="t" r="r" b="b"/>
            <a:pathLst>
              <a:path w="111163" h="43268">
                <a:moveTo>
                  <a:pt x="47764" y="39814"/>
                </a:moveTo>
                <a:lnTo>
                  <a:pt x="107149" y="9359"/>
                </a:lnTo>
                <a:lnTo>
                  <a:pt x="111163" y="7277"/>
                </a:lnTo>
                <a:lnTo>
                  <a:pt x="109956" y="5016"/>
                </a:lnTo>
                <a:lnTo>
                  <a:pt x="73609" y="317"/>
                </a:lnTo>
                <a:lnTo>
                  <a:pt x="71170" y="0"/>
                </a:lnTo>
                <a:lnTo>
                  <a:pt x="65976" y="1371"/>
                </a:lnTo>
                <a:lnTo>
                  <a:pt x="62026" y="3390"/>
                </a:lnTo>
                <a:lnTo>
                  <a:pt x="3949" y="33197"/>
                </a:lnTo>
                <a:lnTo>
                  <a:pt x="0" y="35217"/>
                </a:lnTo>
                <a:lnTo>
                  <a:pt x="1117" y="37515"/>
                </a:lnTo>
                <a:lnTo>
                  <a:pt x="36169" y="42900"/>
                </a:lnTo>
                <a:lnTo>
                  <a:pt x="38557" y="43268"/>
                </a:lnTo>
                <a:lnTo>
                  <a:pt x="43726" y="41871"/>
                </a:lnTo>
                <a:lnTo>
                  <a:pt x="47764" y="398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508211" y="4009111"/>
            <a:ext cx="113703" cy="43268"/>
          </a:xfrm>
          <a:custGeom>
            <a:avLst/>
            <a:gdLst/>
            <a:ahLst/>
            <a:cxnLst/>
            <a:rect l="l" t="t" r="r" b="b"/>
            <a:pathLst>
              <a:path w="113703" h="43268">
                <a:moveTo>
                  <a:pt x="49034" y="39814"/>
                </a:moveTo>
                <a:lnTo>
                  <a:pt x="44996" y="41871"/>
                </a:lnTo>
                <a:lnTo>
                  <a:pt x="39827" y="43268"/>
                </a:lnTo>
                <a:lnTo>
                  <a:pt x="37439" y="42900"/>
                </a:lnTo>
                <a:lnTo>
                  <a:pt x="2387" y="37515"/>
                </a:lnTo>
                <a:lnTo>
                  <a:pt x="0" y="37160"/>
                </a:lnTo>
                <a:lnTo>
                  <a:pt x="1269" y="35217"/>
                </a:lnTo>
                <a:lnTo>
                  <a:pt x="5219" y="33197"/>
                </a:lnTo>
                <a:lnTo>
                  <a:pt x="63296" y="3390"/>
                </a:lnTo>
                <a:lnTo>
                  <a:pt x="67246" y="1371"/>
                </a:lnTo>
                <a:lnTo>
                  <a:pt x="72440" y="0"/>
                </a:lnTo>
                <a:lnTo>
                  <a:pt x="74879" y="317"/>
                </a:lnTo>
                <a:lnTo>
                  <a:pt x="111226" y="5016"/>
                </a:lnTo>
                <a:lnTo>
                  <a:pt x="113703" y="5346"/>
                </a:lnTo>
                <a:lnTo>
                  <a:pt x="112433" y="7277"/>
                </a:lnTo>
                <a:lnTo>
                  <a:pt x="108419" y="9359"/>
                </a:lnTo>
                <a:lnTo>
                  <a:pt x="49034" y="3981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53211" y="4014975"/>
            <a:ext cx="112636" cy="44094"/>
          </a:xfrm>
          <a:custGeom>
            <a:avLst/>
            <a:gdLst/>
            <a:ahLst/>
            <a:cxnLst/>
            <a:rect l="l" t="t" r="r" b="b"/>
            <a:pathLst>
              <a:path w="112636" h="44094">
                <a:moveTo>
                  <a:pt x="4038" y="33947"/>
                </a:moveTo>
                <a:lnTo>
                  <a:pt x="0" y="36017"/>
                </a:lnTo>
                <a:lnTo>
                  <a:pt x="1041" y="38354"/>
                </a:lnTo>
                <a:lnTo>
                  <a:pt x="36093" y="43726"/>
                </a:lnTo>
                <a:lnTo>
                  <a:pt x="38481" y="44094"/>
                </a:lnTo>
                <a:lnTo>
                  <a:pt x="43751" y="42672"/>
                </a:lnTo>
                <a:lnTo>
                  <a:pt x="47866" y="40563"/>
                </a:lnTo>
                <a:lnTo>
                  <a:pt x="108508" y="9436"/>
                </a:lnTo>
                <a:lnTo>
                  <a:pt x="112636" y="7327"/>
                </a:lnTo>
                <a:lnTo>
                  <a:pt x="111506" y="5029"/>
                </a:lnTo>
                <a:lnTo>
                  <a:pt x="75145" y="317"/>
                </a:lnTo>
                <a:lnTo>
                  <a:pt x="72707" y="0"/>
                </a:lnTo>
                <a:lnTo>
                  <a:pt x="67437" y="1409"/>
                </a:lnTo>
                <a:lnTo>
                  <a:pt x="63411" y="3492"/>
                </a:lnTo>
                <a:lnTo>
                  <a:pt x="4038" y="339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551879" y="4014975"/>
            <a:ext cx="115303" cy="44094"/>
          </a:xfrm>
          <a:custGeom>
            <a:avLst/>
            <a:gdLst/>
            <a:ahLst/>
            <a:cxnLst/>
            <a:rect l="l" t="t" r="r" b="b"/>
            <a:pathLst>
              <a:path w="115303" h="44094">
                <a:moveTo>
                  <a:pt x="49199" y="40563"/>
                </a:moveTo>
                <a:lnTo>
                  <a:pt x="45085" y="42672"/>
                </a:lnTo>
                <a:lnTo>
                  <a:pt x="39814" y="44094"/>
                </a:lnTo>
                <a:lnTo>
                  <a:pt x="37426" y="43726"/>
                </a:lnTo>
                <a:lnTo>
                  <a:pt x="2374" y="38354"/>
                </a:lnTo>
                <a:lnTo>
                  <a:pt x="0" y="37973"/>
                </a:lnTo>
                <a:lnTo>
                  <a:pt x="1333" y="36017"/>
                </a:lnTo>
                <a:lnTo>
                  <a:pt x="5372" y="33947"/>
                </a:lnTo>
                <a:lnTo>
                  <a:pt x="64744" y="3492"/>
                </a:lnTo>
                <a:lnTo>
                  <a:pt x="68770" y="1409"/>
                </a:lnTo>
                <a:lnTo>
                  <a:pt x="74041" y="0"/>
                </a:lnTo>
                <a:lnTo>
                  <a:pt x="76479" y="317"/>
                </a:lnTo>
                <a:lnTo>
                  <a:pt x="112839" y="5029"/>
                </a:lnTo>
                <a:lnTo>
                  <a:pt x="115303" y="5359"/>
                </a:lnTo>
                <a:lnTo>
                  <a:pt x="113969" y="7327"/>
                </a:lnTo>
                <a:lnTo>
                  <a:pt x="109842" y="9436"/>
                </a:lnTo>
                <a:lnTo>
                  <a:pt x="49199" y="4056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596953" y="4020848"/>
            <a:ext cx="114084" cy="44907"/>
          </a:xfrm>
          <a:custGeom>
            <a:avLst/>
            <a:gdLst/>
            <a:ahLst/>
            <a:cxnLst/>
            <a:rect l="l" t="t" r="r" b="b"/>
            <a:pathLst>
              <a:path w="114084" h="44907">
                <a:moveTo>
                  <a:pt x="4127" y="34696"/>
                </a:moveTo>
                <a:lnTo>
                  <a:pt x="0" y="36791"/>
                </a:lnTo>
                <a:lnTo>
                  <a:pt x="977" y="39166"/>
                </a:lnTo>
                <a:lnTo>
                  <a:pt x="36042" y="44538"/>
                </a:lnTo>
                <a:lnTo>
                  <a:pt x="38417" y="44907"/>
                </a:lnTo>
                <a:lnTo>
                  <a:pt x="43738" y="43459"/>
                </a:lnTo>
                <a:lnTo>
                  <a:pt x="47929" y="41300"/>
                </a:lnTo>
                <a:lnTo>
                  <a:pt x="109867" y="9525"/>
                </a:lnTo>
                <a:lnTo>
                  <a:pt x="114084" y="7366"/>
                </a:lnTo>
                <a:lnTo>
                  <a:pt x="113017" y="5041"/>
                </a:lnTo>
                <a:lnTo>
                  <a:pt x="76682" y="317"/>
                </a:lnTo>
                <a:lnTo>
                  <a:pt x="74231" y="0"/>
                </a:lnTo>
                <a:lnTo>
                  <a:pt x="68884" y="1460"/>
                </a:lnTo>
                <a:lnTo>
                  <a:pt x="64770" y="3568"/>
                </a:lnTo>
                <a:lnTo>
                  <a:pt x="4127" y="346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595556" y="4020848"/>
            <a:ext cx="116878" cy="44907"/>
          </a:xfrm>
          <a:custGeom>
            <a:avLst/>
            <a:gdLst/>
            <a:ahLst/>
            <a:cxnLst/>
            <a:rect l="l" t="t" r="r" b="b"/>
            <a:pathLst>
              <a:path w="116878" h="44907">
                <a:moveTo>
                  <a:pt x="49326" y="41300"/>
                </a:moveTo>
                <a:lnTo>
                  <a:pt x="45135" y="43459"/>
                </a:lnTo>
                <a:lnTo>
                  <a:pt x="39814" y="44907"/>
                </a:lnTo>
                <a:lnTo>
                  <a:pt x="37439" y="44538"/>
                </a:lnTo>
                <a:lnTo>
                  <a:pt x="2374" y="39166"/>
                </a:lnTo>
                <a:lnTo>
                  <a:pt x="0" y="38811"/>
                </a:lnTo>
                <a:lnTo>
                  <a:pt x="1397" y="36791"/>
                </a:lnTo>
                <a:lnTo>
                  <a:pt x="5524" y="34696"/>
                </a:lnTo>
                <a:lnTo>
                  <a:pt x="66167" y="3568"/>
                </a:lnTo>
                <a:lnTo>
                  <a:pt x="70281" y="1460"/>
                </a:lnTo>
                <a:lnTo>
                  <a:pt x="75628" y="0"/>
                </a:lnTo>
                <a:lnTo>
                  <a:pt x="78079" y="317"/>
                </a:lnTo>
                <a:lnTo>
                  <a:pt x="114414" y="5041"/>
                </a:lnTo>
                <a:lnTo>
                  <a:pt x="116878" y="5359"/>
                </a:lnTo>
                <a:lnTo>
                  <a:pt x="115481" y="7366"/>
                </a:lnTo>
                <a:lnTo>
                  <a:pt x="111264" y="9525"/>
                </a:lnTo>
                <a:lnTo>
                  <a:pt x="49326" y="4130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40697" y="4026724"/>
            <a:ext cx="115531" cy="45732"/>
          </a:xfrm>
          <a:custGeom>
            <a:avLst/>
            <a:gdLst/>
            <a:ahLst/>
            <a:cxnLst/>
            <a:rect l="l" t="t" r="r" b="b"/>
            <a:pathLst>
              <a:path w="115531" h="45732">
                <a:moveTo>
                  <a:pt x="4191" y="35420"/>
                </a:moveTo>
                <a:lnTo>
                  <a:pt x="0" y="37579"/>
                </a:lnTo>
                <a:lnTo>
                  <a:pt x="901" y="39992"/>
                </a:lnTo>
                <a:lnTo>
                  <a:pt x="35966" y="45364"/>
                </a:lnTo>
                <a:lnTo>
                  <a:pt x="38315" y="45732"/>
                </a:lnTo>
                <a:lnTo>
                  <a:pt x="43738" y="44234"/>
                </a:lnTo>
                <a:lnTo>
                  <a:pt x="48018" y="42037"/>
                </a:lnTo>
                <a:lnTo>
                  <a:pt x="111239" y="9601"/>
                </a:lnTo>
                <a:lnTo>
                  <a:pt x="115531" y="7404"/>
                </a:lnTo>
                <a:lnTo>
                  <a:pt x="114554" y="5041"/>
                </a:lnTo>
                <a:lnTo>
                  <a:pt x="78181" y="330"/>
                </a:lnTo>
                <a:lnTo>
                  <a:pt x="75742" y="0"/>
                </a:lnTo>
                <a:lnTo>
                  <a:pt x="70332" y="1498"/>
                </a:lnTo>
                <a:lnTo>
                  <a:pt x="66128" y="3644"/>
                </a:lnTo>
                <a:lnTo>
                  <a:pt x="4191" y="354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39224" y="4026724"/>
            <a:ext cx="118503" cy="45732"/>
          </a:xfrm>
          <a:custGeom>
            <a:avLst/>
            <a:gdLst/>
            <a:ahLst/>
            <a:cxnLst/>
            <a:rect l="l" t="t" r="r" b="b"/>
            <a:pathLst>
              <a:path w="118503" h="45732">
                <a:moveTo>
                  <a:pt x="49491" y="42037"/>
                </a:moveTo>
                <a:lnTo>
                  <a:pt x="45211" y="44234"/>
                </a:lnTo>
                <a:lnTo>
                  <a:pt x="39789" y="45732"/>
                </a:lnTo>
                <a:lnTo>
                  <a:pt x="37439" y="45364"/>
                </a:lnTo>
                <a:lnTo>
                  <a:pt x="2374" y="39992"/>
                </a:lnTo>
                <a:lnTo>
                  <a:pt x="0" y="39624"/>
                </a:lnTo>
                <a:lnTo>
                  <a:pt x="1473" y="37579"/>
                </a:lnTo>
                <a:lnTo>
                  <a:pt x="5664" y="35420"/>
                </a:lnTo>
                <a:lnTo>
                  <a:pt x="67602" y="3644"/>
                </a:lnTo>
                <a:lnTo>
                  <a:pt x="71805" y="1498"/>
                </a:lnTo>
                <a:lnTo>
                  <a:pt x="77215" y="0"/>
                </a:lnTo>
                <a:lnTo>
                  <a:pt x="79654" y="330"/>
                </a:lnTo>
                <a:lnTo>
                  <a:pt x="116027" y="5041"/>
                </a:lnTo>
                <a:lnTo>
                  <a:pt x="118503" y="5359"/>
                </a:lnTo>
                <a:lnTo>
                  <a:pt x="117005" y="7404"/>
                </a:lnTo>
                <a:lnTo>
                  <a:pt x="112712" y="9601"/>
                </a:lnTo>
                <a:lnTo>
                  <a:pt x="49491" y="420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684435" y="4032592"/>
            <a:ext cx="117005" cy="46558"/>
          </a:xfrm>
          <a:custGeom>
            <a:avLst/>
            <a:gdLst/>
            <a:ahLst/>
            <a:cxnLst/>
            <a:rect l="l" t="t" r="r" b="b"/>
            <a:pathLst>
              <a:path w="117005" h="46558">
                <a:moveTo>
                  <a:pt x="4279" y="36169"/>
                </a:moveTo>
                <a:lnTo>
                  <a:pt x="0" y="38366"/>
                </a:lnTo>
                <a:lnTo>
                  <a:pt x="825" y="40805"/>
                </a:lnTo>
                <a:lnTo>
                  <a:pt x="35877" y="46189"/>
                </a:lnTo>
                <a:lnTo>
                  <a:pt x="38252" y="46558"/>
                </a:lnTo>
                <a:lnTo>
                  <a:pt x="43738" y="45034"/>
                </a:lnTo>
                <a:lnTo>
                  <a:pt x="48107" y="42773"/>
                </a:lnTo>
                <a:lnTo>
                  <a:pt x="112610" y="9677"/>
                </a:lnTo>
                <a:lnTo>
                  <a:pt x="117005" y="7442"/>
                </a:lnTo>
                <a:lnTo>
                  <a:pt x="116065" y="5041"/>
                </a:lnTo>
                <a:lnTo>
                  <a:pt x="79730" y="317"/>
                </a:lnTo>
                <a:lnTo>
                  <a:pt x="77254" y="0"/>
                </a:lnTo>
                <a:lnTo>
                  <a:pt x="71793" y="1523"/>
                </a:lnTo>
                <a:lnTo>
                  <a:pt x="67500" y="3733"/>
                </a:lnTo>
                <a:lnTo>
                  <a:pt x="4279" y="361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82886" y="4032592"/>
            <a:ext cx="120091" cy="46558"/>
          </a:xfrm>
          <a:custGeom>
            <a:avLst/>
            <a:gdLst/>
            <a:ahLst/>
            <a:cxnLst/>
            <a:rect l="l" t="t" r="r" b="b"/>
            <a:pathLst>
              <a:path w="120091" h="46558">
                <a:moveTo>
                  <a:pt x="49657" y="42773"/>
                </a:moveTo>
                <a:lnTo>
                  <a:pt x="45288" y="45034"/>
                </a:lnTo>
                <a:lnTo>
                  <a:pt x="39801" y="46558"/>
                </a:lnTo>
                <a:lnTo>
                  <a:pt x="37426" y="46189"/>
                </a:lnTo>
                <a:lnTo>
                  <a:pt x="2374" y="40805"/>
                </a:lnTo>
                <a:lnTo>
                  <a:pt x="0" y="40449"/>
                </a:lnTo>
                <a:lnTo>
                  <a:pt x="1549" y="38366"/>
                </a:lnTo>
                <a:lnTo>
                  <a:pt x="5829" y="36169"/>
                </a:lnTo>
                <a:lnTo>
                  <a:pt x="69049" y="3733"/>
                </a:lnTo>
                <a:lnTo>
                  <a:pt x="73342" y="1523"/>
                </a:lnTo>
                <a:lnTo>
                  <a:pt x="78803" y="0"/>
                </a:lnTo>
                <a:lnTo>
                  <a:pt x="81280" y="317"/>
                </a:lnTo>
                <a:lnTo>
                  <a:pt x="117614" y="5041"/>
                </a:lnTo>
                <a:lnTo>
                  <a:pt x="120091" y="5359"/>
                </a:lnTo>
                <a:lnTo>
                  <a:pt x="118554" y="7442"/>
                </a:lnTo>
                <a:lnTo>
                  <a:pt x="114160" y="9677"/>
                </a:lnTo>
                <a:lnTo>
                  <a:pt x="49657" y="4277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728175" y="4038465"/>
            <a:ext cx="118440" cy="47371"/>
          </a:xfrm>
          <a:custGeom>
            <a:avLst/>
            <a:gdLst/>
            <a:ahLst/>
            <a:cxnLst/>
            <a:rect l="l" t="t" r="r" b="b"/>
            <a:pathLst>
              <a:path w="118440" h="47371">
                <a:moveTo>
                  <a:pt x="4368" y="36906"/>
                </a:moveTo>
                <a:lnTo>
                  <a:pt x="0" y="39154"/>
                </a:lnTo>
                <a:lnTo>
                  <a:pt x="749" y="41643"/>
                </a:lnTo>
                <a:lnTo>
                  <a:pt x="35826" y="47015"/>
                </a:lnTo>
                <a:lnTo>
                  <a:pt x="38176" y="47371"/>
                </a:lnTo>
                <a:lnTo>
                  <a:pt x="43738" y="45808"/>
                </a:lnTo>
                <a:lnTo>
                  <a:pt x="48171" y="43522"/>
                </a:lnTo>
                <a:lnTo>
                  <a:pt x="113982" y="9766"/>
                </a:lnTo>
                <a:lnTo>
                  <a:pt x="118440" y="7480"/>
                </a:lnTo>
                <a:lnTo>
                  <a:pt x="117589" y="5041"/>
                </a:lnTo>
                <a:lnTo>
                  <a:pt x="81267" y="330"/>
                </a:lnTo>
                <a:lnTo>
                  <a:pt x="78803" y="0"/>
                </a:lnTo>
                <a:lnTo>
                  <a:pt x="73266" y="1574"/>
                </a:lnTo>
                <a:lnTo>
                  <a:pt x="68872" y="3810"/>
                </a:lnTo>
                <a:lnTo>
                  <a:pt x="4368" y="369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26551" y="4038465"/>
            <a:ext cx="121691" cy="47371"/>
          </a:xfrm>
          <a:custGeom>
            <a:avLst/>
            <a:gdLst/>
            <a:ahLst/>
            <a:cxnLst/>
            <a:rect l="l" t="t" r="r" b="b"/>
            <a:pathLst>
              <a:path w="121691" h="47371">
                <a:moveTo>
                  <a:pt x="49796" y="43522"/>
                </a:moveTo>
                <a:lnTo>
                  <a:pt x="45364" y="45808"/>
                </a:lnTo>
                <a:lnTo>
                  <a:pt x="39801" y="47371"/>
                </a:lnTo>
                <a:lnTo>
                  <a:pt x="37452" y="47015"/>
                </a:lnTo>
                <a:lnTo>
                  <a:pt x="2374" y="41643"/>
                </a:lnTo>
                <a:lnTo>
                  <a:pt x="0" y="41262"/>
                </a:lnTo>
                <a:lnTo>
                  <a:pt x="1625" y="39154"/>
                </a:lnTo>
                <a:lnTo>
                  <a:pt x="5994" y="36906"/>
                </a:lnTo>
                <a:lnTo>
                  <a:pt x="70497" y="3810"/>
                </a:lnTo>
                <a:lnTo>
                  <a:pt x="74891" y="1574"/>
                </a:lnTo>
                <a:lnTo>
                  <a:pt x="80429" y="0"/>
                </a:lnTo>
                <a:lnTo>
                  <a:pt x="82892" y="330"/>
                </a:lnTo>
                <a:lnTo>
                  <a:pt x="119214" y="5041"/>
                </a:lnTo>
                <a:lnTo>
                  <a:pt x="121691" y="5359"/>
                </a:lnTo>
                <a:lnTo>
                  <a:pt x="120065" y="7480"/>
                </a:lnTo>
                <a:lnTo>
                  <a:pt x="115608" y="9766"/>
                </a:lnTo>
                <a:lnTo>
                  <a:pt x="49796" y="4352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771914" y="4044344"/>
            <a:ext cx="119900" cy="48196"/>
          </a:xfrm>
          <a:custGeom>
            <a:avLst/>
            <a:gdLst/>
            <a:ahLst/>
            <a:cxnLst/>
            <a:rect l="l" t="t" r="r" b="b"/>
            <a:pathLst>
              <a:path w="119900" h="48196">
                <a:moveTo>
                  <a:pt x="4432" y="37642"/>
                </a:moveTo>
                <a:lnTo>
                  <a:pt x="0" y="39928"/>
                </a:lnTo>
                <a:lnTo>
                  <a:pt x="673" y="42456"/>
                </a:lnTo>
                <a:lnTo>
                  <a:pt x="35737" y="47828"/>
                </a:lnTo>
                <a:lnTo>
                  <a:pt x="38125" y="48196"/>
                </a:lnTo>
                <a:lnTo>
                  <a:pt x="43726" y="46583"/>
                </a:lnTo>
                <a:lnTo>
                  <a:pt x="48272" y="44259"/>
                </a:lnTo>
                <a:lnTo>
                  <a:pt x="115328" y="9842"/>
                </a:lnTo>
                <a:lnTo>
                  <a:pt x="119900" y="7518"/>
                </a:lnTo>
                <a:lnTo>
                  <a:pt x="119125" y="5041"/>
                </a:lnTo>
                <a:lnTo>
                  <a:pt x="82778" y="330"/>
                </a:lnTo>
                <a:lnTo>
                  <a:pt x="80327" y="0"/>
                </a:lnTo>
                <a:lnTo>
                  <a:pt x="74701" y="1600"/>
                </a:lnTo>
                <a:lnTo>
                  <a:pt x="70243" y="3886"/>
                </a:lnTo>
                <a:lnTo>
                  <a:pt x="4432" y="376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770201" y="4044344"/>
            <a:ext cx="123317" cy="48196"/>
          </a:xfrm>
          <a:custGeom>
            <a:avLst/>
            <a:gdLst/>
            <a:ahLst/>
            <a:cxnLst/>
            <a:rect l="l" t="t" r="r" b="b"/>
            <a:pathLst>
              <a:path w="123316" h="48196">
                <a:moveTo>
                  <a:pt x="49987" y="44259"/>
                </a:moveTo>
                <a:lnTo>
                  <a:pt x="45440" y="46583"/>
                </a:lnTo>
                <a:lnTo>
                  <a:pt x="39839" y="48196"/>
                </a:lnTo>
                <a:lnTo>
                  <a:pt x="37452" y="47828"/>
                </a:lnTo>
                <a:lnTo>
                  <a:pt x="2387" y="42456"/>
                </a:lnTo>
                <a:lnTo>
                  <a:pt x="0" y="42087"/>
                </a:lnTo>
                <a:lnTo>
                  <a:pt x="1714" y="39928"/>
                </a:lnTo>
                <a:lnTo>
                  <a:pt x="6146" y="37642"/>
                </a:lnTo>
                <a:lnTo>
                  <a:pt x="71958" y="3886"/>
                </a:lnTo>
                <a:lnTo>
                  <a:pt x="76415" y="1600"/>
                </a:lnTo>
                <a:lnTo>
                  <a:pt x="82041" y="0"/>
                </a:lnTo>
                <a:lnTo>
                  <a:pt x="84493" y="330"/>
                </a:lnTo>
                <a:lnTo>
                  <a:pt x="120840" y="5041"/>
                </a:lnTo>
                <a:lnTo>
                  <a:pt x="123316" y="5359"/>
                </a:lnTo>
                <a:lnTo>
                  <a:pt x="121615" y="7518"/>
                </a:lnTo>
                <a:lnTo>
                  <a:pt x="117043" y="9842"/>
                </a:lnTo>
                <a:lnTo>
                  <a:pt x="49987" y="4425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10724" y="4026176"/>
            <a:ext cx="105168" cy="41554"/>
          </a:xfrm>
          <a:custGeom>
            <a:avLst/>
            <a:gdLst/>
            <a:ahLst/>
            <a:cxnLst/>
            <a:rect l="l" t="t" r="r" b="b"/>
            <a:pathLst>
              <a:path w="105168" h="41554">
                <a:moveTo>
                  <a:pt x="45885" y="38392"/>
                </a:moveTo>
                <a:lnTo>
                  <a:pt x="101409" y="9906"/>
                </a:lnTo>
                <a:lnTo>
                  <a:pt x="105168" y="7975"/>
                </a:lnTo>
                <a:lnTo>
                  <a:pt x="103911" y="5753"/>
                </a:lnTo>
                <a:lnTo>
                  <a:pt x="68872" y="368"/>
                </a:lnTo>
                <a:lnTo>
                  <a:pt x="66497" y="0"/>
                </a:lnTo>
                <a:lnTo>
                  <a:pt x="61569" y="1244"/>
                </a:lnTo>
                <a:lnTo>
                  <a:pt x="57886" y="3124"/>
                </a:lnTo>
                <a:lnTo>
                  <a:pt x="3670" y="30949"/>
                </a:lnTo>
                <a:lnTo>
                  <a:pt x="0" y="32842"/>
                </a:lnTo>
                <a:lnTo>
                  <a:pt x="1155" y="35115"/>
                </a:lnTo>
                <a:lnTo>
                  <a:pt x="34924" y="41148"/>
                </a:lnTo>
                <a:lnTo>
                  <a:pt x="37211" y="41554"/>
                </a:lnTo>
                <a:lnTo>
                  <a:pt x="42125" y="40309"/>
                </a:lnTo>
                <a:lnTo>
                  <a:pt x="45885" y="383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309582" y="4026176"/>
            <a:ext cx="107441" cy="41554"/>
          </a:xfrm>
          <a:custGeom>
            <a:avLst/>
            <a:gdLst/>
            <a:ahLst/>
            <a:cxnLst/>
            <a:rect l="l" t="t" r="r" b="b"/>
            <a:pathLst>
              <a:path w="107441" h="41554">
                <a:moveTo>
                  <a:pt x="47028" y="38392"/>
                </a:moveTo>
                <a:lnTo>
                  <a:pt x="43268" y="40309"/>
                </a:lnTo>
                <a:lnTo>
                  <a:pt x="38353" y="41554"/>
                </a:lnTo>
                <a:lnTo>
                  <a:pt x="36067" y="41148"/>
                </a:lnTo>
                <a:lnTo>
                  <a:pt x="2298" y="35115"/>
                </a:lnTo>
                <a:lnTo>
                  <a:pt x="0" y="34709"/>
                </a:lnTo>
                <a:lnTo>
                  <a:pt x="4813" y="30949"/>
                </a:lnTo>
                <a:lnTo>
                  <a:pt x="59029" y="3124"/>
                </a:lnTo>
                <a:lnTo>
                  <a:pt x="62712" y="1244"/>
                </a:lnTo>
                <a:lnTo>
                  <a:pt x="67640" y="0"/>
                </a:lnTo>
                <a:lnTo>
                  <a:pt x="70015" y="368"/>
                </a:lnTo>
                <a:lnTo>
                  <a:pt x="105054" y="5753"/>
                </a:lnTo>
                <a:lnTo>
                  <a:pt x="107441" y="6108"/>
                </a:lnTo>
                <a:lnTo>
                  <a:pt x="106311" y="7975"/>
                </a:lnTo>
                <a:lnTo>
                  <a:pt x="102552" y="9906"/>
                </a:lnTo>
                <a:lnTo>
                  <a:pt x="47028" y="383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352857" y="4032869"/>
            <a:ext cx="106629" cy="42379"/>
          </a:xfrm>
          <a:custGeom>
            <a:avLst/>
            <a:gdLst/>
            <a:ahLst/>
            <a:cxnLst/>
            <a:rect l="l" t="t" r="r" b="b"/>
            <a:pathLst>
              <a:path w="106629" h="42379">
                <a:moveTo>
                  <a:pt x="45986" y="39128"/>
                </a:moveTo>
                <a:lnTo>
                  <a:pt x="102781" y="9994"/>
                </a:lnTo>
                <a:lnTo>
                  <a:pt x="106629" y="8001"/>
                </a:lnTo>
                <a:lnTo>
                  <a:pt x="105473" y="5740"/>
                </a:lnTo>
                <a:lnTo>
                  <a:pt x="70396" y="368"/>
                </a:lnTo>
                <a:lnTo>
                  <a:pt x="68033" y="0"/>
                </a:lnTo>
                <a:lnTo>
                  <a:pt x="63042" y="1282"/>
                </a:lnTo>
                <a:lnTo>
                  <a:pt x="59283" y="3213"/>
                </a:lnTo>
                <a:lnTo>
                  <a:pt x="3746" y="31699"/>
                </a:lnTo>
                <a:lnTo>
                  <a:pt x="0" y="33629"/>
                </a:lnTo>
                <a:lnTo>
                  <a:pt x="1079" y="35941"/>
                </a:lnTo>
                <a:lnTo>
                  <a:pt x="34861" y="41973"/>
                </a:lnTo>
                <a:lnTo>
                  <a:pt x="37160" y="42379"/>
                </a:lnTo>
                <a:lnTo>
                  <a:pt x="42125" y="41109"/>
                </a:lnTo>
                <a:lnTo>
                  <a:pt x="45986" y="391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351662" y="4032869"/>
            <a:ext cx="109016" cy="42379"/>
          </a:xfrm>
          <a:custGeom>
            <a:avLst/>
            <a:gdLst/>
            <a:ahLst/>
            <a:cxnLst/>
            <a:rect l="l" t="t" r="r" b="b"/>
            <a:pathLst>
              <a:path w="109016" h="42379">
                <a:moveTo>
                  <a:pt x="47180" y="39128"/>
                </a:moveTo>
                <a:lnTo>
                  <a:pt x="43319" y="41109"/>
                </a:lnTo>
                <a:lnTo>
                  <a:pt x="38353" y="42379"/>
                </a:lnTo>
                <a:lnTo>
                  <a:pt x="36055" y="41973"/>
                </a:lnTo>
                <a:lnTo>
                  <a:pt x="2273" y="35941"/>
                </a:lnTo>
                <a:lnTo>
                  <a:pt x="0" y="35534"/>
                </a:lnTo>
                <a:lnTo>
                  <a:pt x="1193" y="33629"/>
                </a:lnTo>
                <a:lnTo>
                  <a:pt x="4940" y="31699"/>
                </a:lnTo>
                <a:lnTo>
                  <a:pt x="60477" y="3213"/>
                </a:lnTo>
                <a:lnTo>
                  <a:pt x="64236" y="1282"/>
                </a:lnTo>
                <a:lnTo>
                  <a:pt x="69227" y="0"/>
                </a:lnTo>
                <a:lnTo>
                  <a:pt x="71589" y="368"/>
                </a:lnTo>
                <a:lnTo>
                  <a:pt x="106667" y="5740"/>
                </a:lnTo>
                <a:lnTo>
                  <a:pt x="109016" y="6121"/>
                </a:lnTo>
                <a:lnTo>
                  <a:pt x="107822" y="8001"/>
                </a:lnTo>
                <a:lnTo>
                  <a:pt x="103974" y="9994"/>
                </a:lnTo>
                <a:lnTo>
                  <a:pt x="47180" y="391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394987" y="4039570"/>
            <a:ext cx="108102" cy="43180"/>
          </a:xfrm>
          <a:custGeom>
            <a:avLst/>
            <a:gdLst/>
            <a:ahLst/>
            <a:cxnLst/>
            <a:rect l="l" t="t" r="r" b="b"/>
            <a:pathLst>
              <a:path w="108102" h="43179">
                <a:moveTo>
                  <a:pt x="3860" y="32423"/>
                </a:moveTo>
                <a:lnTo>
                  <a:pt x="0" y="34404"/>
                </a:lnTo>
                <a:lnTo>
                  <a:pt x="1028" y="36753"/>
                </a:lnTo>
                <a:lnTo>
                  <a:pt x="34797" y="42786"/>
                </a:lnTo>
                <a:lnTo>
                  <a:pt x="37096" y="43180"/>
                </a:lnTo>
                <a:lnTo>
                  <a:pt x="42125" y="41884"/>
                </a:lnTo>
                <a:lnTo>
                  <a:pt x="46075" y="39865"/>
                </a:lnTo>
                <a:lnTo>
                  <a:pt x="104165" y="10058"/>
                </a:lnTo>
                <a:lnTo>
                  <a:pt x="108102" y="8039"/>
                </a:lnTo>
                <a:lnTo>
                  <a:pt x="106997" y="5740"/>
                </a:lnTo>
                <a:lnTo>
                  <a:pt x="71920" y="368"/>
                </a:lnTo>
                <a:lnTo>
                  <a:pt x="69557" y="0"/>
                </a:lnTo>
                <a:lnTo>
                  <a:pt x="64503" y="1308"/>
                </a:lnTo>
                <a:lnTo>
                  <a:pt x="60655" y="3289"/>
                </a:lnTo>
                <a:lnTo>
                  <a:pt x="3860" y="324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393717" y="4039570"/>
            <a:ext cx="110642" cy="43180"/>
          </a:xfrm>
          <a:custGeom>
            <a:avLst/>
            <a:gdLst/>
            <a:ahLst/>
            <a:cxnLst/>
            <a:rect l="l" t="t" r="r" b="b"/>
            <a:pathLst>
              <a:path w="110642" h="43179">
                <a:moveTo>
                  <a:pt x="47345" y="39865"/>
                </a:moveTo>
                <a:lnTo>
                  <a:pt x="43395" y="41884"/>
                </a:lnTo>
                <a:lnTo>
                  <a:pt x="38366" y="43180"/>
                </a:lnTo>
                <a:lnTo>
                  <a:pt x="36068" y="42786"/>
                </a:lnTo>
                <a:lnTo>
                  <a:pt x="2298" y="36753"/>
                </a:lnTo>
                <a:lnTo>
                  <a:pt x="0" y="36334"/>
                </a:lnTo>
                <a:lnTo>
                  <a:pt x="1270" y="34404"/>
                </a:lnTo>
                <a:lnTo>
                  <a:pt x="5130" y="32423"/>
                </a:lnTo>
                <a:lnTo>
                  <a:pt x="61925" y="3289"/>
                </a:lnTo>
                <a:lnTo>
                  <a:pt x="65773" y="1308"/>
                </a:lnTo>
                <a:lnTo>
                  <a:pt x="70827" y="0"/>
                </a:lnTo>
                <a:lnTo>
                  <a:pt x="73190" y="368"/>
                </a:lnTo>
                <a:lnTo>
                  <a:pt x="108267" y="5740"/>
                </a:lnTo>
                <a:lnTo>
                  <a:pt x="110642" y="6096"/>
                </a:lnTo>
                <a:lnTo>
                  <a:pt x="109372" y="8039"/>
                </a:lnTo>
                <a:lnTo>
                  <a:pt x="105435" y="10058"/>
                </a:lnTo>
                <a:lnTo>
                  <a:pt x="47345" y="398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437120" y="4046274"/>
            <a:ext cx="109562" cy="44005"/>
          </a:xfrm>
          <a:custGeom>
            <a:avLst/>
            <a:gdLst/>
            <a:ahLst/>
            <a:cxnLst/>
            <a:rect l="l" t="t" r="r" b="b"/>
            <a:pathLst>
              <a:path w="109562" h="44005">
                <a:moveTo>
                  <a:pt x="46177" y="40589"/>
                </a:moveTo>
                <a:lnTo>
                  <a:pt x="105537" y="10134"/>
                </a:lnTo>
                <a:lnTo>
                  <a:pt x="109562" y="8064"/>
                </a:lnTo>
                <a:lnTo>
                  <a:pt x="108521" y="5740"/>
                </a:lnTo>
                <a:lnTo>
                  <a:pt x="73482" y="355"/>
                </a:lnTo>
                <a:lnTo>
                  <a:pt x="71094" y="0"/>
                </a:lnTo>
                <a:lnTo>
                  <a:pt x="65976" y="1333"/>
                </a:lnTo>
                <a:lnTo>
                  <a:pt x="62039" y="3352"/>
                </a:lnTo>
                <a:lnTo>
                  <a:pt x="3937" y="33159"/>
                </a:lnTo>
                <a:lnTo>
                  <a:pt x="0" y="35179"/>
                </a:lnTo>
                <a:lnTo>
                  <a:pt x="952" y="37566"/>
                </a:lnTo>
                <a:lnTo>
                  <a:pt x="34721" y="43599"/>
                </a:lnTo>
                <a:lnTo>
                  <a:pt x="37020" y="44005"/>
                </a:lnTo>
                <a:lnTo>
                  <a:pt x="42151" y="42659"/>
                </a:lnTo>
                <a:lnTo>
                  <a:pt x="46177" y="405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435801" y="4046274"/>
            <a:ext cx="112229" cy="44005"/>
          </a:xfrm>
          <a:custGeom>
            <a:avLst/>
            <a:gdLst/>
            <a:ahLst/>
            <a:cxnLst/>
            <a:rect l="l" t="t" r="r" b="b"/>
            <a:pathLst>
              <a:path w="112229" h="44005">
                <a:moveTo>
                  <a:pt x="47498" y="40589"/>
                </a:moveTo>
                <a:lnTo>
                  <a:pt x="43472" y="42659"/>
                </a:lnTo>
                <a:lnTo>
                  <a:pt x="38341" y="44005"/>
                </a:lnTo>
                <a:lnTo>
                  <a:pt x="36042" y="43599"/>
                </a:lnTo>
                <a:lnTo>
                  <a:pt x="2273" y="37566"/>
                </a:lnTo>
                <a:lnTo>
                  <a:pt x="0" y="37147"/>
                </a:lnTo>
                <a:lnTo>
                  <a:pt x="1320" y="35179"/>
                </a:lnTo>
                <a:lnTo>
                  <a:pt x="5257" y="33159"/>
                </a:lnTo>
                <a:lnTo>
                  <a:pt x="63360" y="3352"/>
                </a:lnTo>
                <a:lnTo>
                  <a:pt x="67297" y="1333"/>
                </a:lnTo>
                <a:lnTo>
                  <a:pt x="72415" y="0"/>
                </a:lnTo>
                <a:lnTo>
                  <a:pt x="74803" y="355"/>
                </a:lnTo>
                <a:lnTo>
                  <a:pt x="109842" y="5740"/>
                </a:lnTo>
                <a:lnTo>
                  <a:pt x="112229" y="6108"/>
                </a:lnTo>
                <a:lnTo>
                  <a:pt x="110883" y="8064"/>
                </a:lnTo>
                <a:lnTo>
                  <a:pt x="106857" y="10134"/>
                </a:lnTo>
                <a:lnTo>
                  <a:pt x="47498" y="405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479278" y="4052950"/>
            <a:ext cx="111023" cy="44843"/>
          </a:xfrm>
          <a:custGeom>
            <a:avLst/>
            <a:gdLst/>
            <a:ahLst/>
            <a:cxnLst/>
            <a:rect l="l" t="t" r="r" b="b"/>
            <a:pathLst>
              <a:path w="111023" h="44843">
                <a:moveTo>
                  <a:pt x="46240" y="41351"/>
                </a:moveTo>
                <a:lnTo>
                  <a:pt x="106895" y="10236"/>
                </a:lnTo>
                <a:lnTo>
                  <a:pt x="111023" y="8115"/>
                </a:lnTo>
                <a:lnTo>
                  <a:pt x="110032" y="5753"/>
                </a:lnTo>
                <a:lnTo>
                  <a:pt x="74968" y="381"/>
                </a:lnTo>
                <a:lnTo>
                  <a:pt x="72605" y="0"/>
                </a:lnTo>
                <a:lnTo>
                  <a:pt x="67411" y="1384"/>
                </a:lnTo>
                <a:lnTo>
                  <a:pt x="63385" y="3454"/>
                </a:lnTo>
                <a:lnTo>
                  <a:pt x="4025" y="33909"/>
                </a:lnTo>
                <a:lnTo>
                  <a:pt x="0" y="35979"/>
                </a:lnTo>
                <a:lnTo>
                  <a:pt x="863" y="38404"/>
                </a:lnTo>
                <a:lnTo>
                  <a:pt x="34645" y="44437"/>
                </a:lnTo>
                <a:lnTo>
                  <a:pt x="36931" y="44843"/>
                </a:lnTo>
                <a:lnTo>
                  <a:pt x="42125" y="43472"/>
                </a:lnTo>
                <a:lnTo>
                  <a:pt x="46240" y="413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477843" y="4052950"/>
            <a:ext cx="113855" cy="44843"/>
          </a:xfrm>
          <a:custGeom>
            <a:avLst/>
            <a:gdLst/>
            <a:ahLst/>
            <a:cxnLst/>
            <a:rect l="l" t="t" r="r" b="b"/>
            <a:pathLst>
              <a:path w="113855" h="44843">
                <a:moveTo>
                  <a:pt x="47675" y="41351"/>
                </a:moveTo>
                <a:lnTo>
                  <a:pt x="43561" y="43472"/>
                </a:lnTo>
                <a:lnTo>
                  <a:pt x="38366" y="44843"/>
                </a:lnTo>
                <a:lnTo>
                  <a:pt x="36080" y="44437"/>
                </a:lnTo>
                <a:lnTo>
                  <a:pt x="2298" y="38404"/>
                </a:lnTo>
                <a:lnTo>
                  <a:pt x="0" y="37998"/>
                </a:lnTo>
                <a:lnTo>
                  <a:pt x="1435" y="35979"/>
                </a:lnTo>
                <a:lnTo>
                  <a:pt x="5461" y="33909"/>
                </a:lnTo>
                <a:lnTo>
                  <a:pt x="64820" y="3454"/>
                </a:lnTo>
                <a:lnTo>
                  <a:pt x="68846" y="1384"/>
                </a:lnTo>
                <a:lnTo>
                  <a:pt x="74041" y="0"/>
                </a:lnTo>
                <a:lnTo>
                  <a:pt x="76403" y="381"/>
                </a:lnTo>
                <a:lnTo>
                  <a:pt x="111467" y="5753"/>
                </a:lnTo>
                <a:lnTo>
                  <a:pt x="113855" y="6108"/>
                </a:lnTo>
                <a:lnTo>
                  <a:pt x="112458" y="8115"/>
                </a:lnTo>
                <a:lnTo>
                  <a:pt x="108331" y="10236"/>
                </a:lnTo>
                <a:lnTo>
                  <a:pt x="47675" y="413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21401" y="4059657"/>
            <a:ext cx="112483" cy="45656"/>
          </a:xfrm>
          <a:custGeom>
            <a:avLst/>
            <a:gdLst/>
            <a:ahLst/>
            <a:cxnLst/>
            <a:rect l="l" t="t" r="r" b="b"/>
            <a:pathLst>
              <a:path w="112483" h="45656">
                <a:moveTo>
                  <a:pt x="4114" y="34645"/>
                </a:moveTo>
                <a:lnTo>
                  <a:pt x="0" y="36753"/>
                </a:lnTo>
                <a:lnTo>
                  <a:pt x="812" y="39204"/>
                </a:lnTo>
                <a:lnTo>
                  <a:pt x="34582" y="45237"/>
                </a:lnTo>
                <a:lnTo>
                  <a:pt x="36880" y="45656"/>
                </a:lnTo>
                <a:lnTo>
                  <a:pt x="42125" y="44246"/>
                </a:lnTo>
                <a:lnTo>
                  <a:pt x="46316" y="42087"/>
                </a:lnTo>
                <a:lnTo>
                  <a:pt x="108267" y="10299"/>
                </a:lnTo>
                <a:lnTo>
                  <a:pt x="112483" y="8140"/>
                </a:lnTo>
                <a:lnTo>
                  <a:pt x="111594" y="5727"/>
                </a:lnTo>
                <a:lnTo>
                  <a:pt x="76530" y="355"/>
                </a:lnTo>
                <a:lnTo>
                  <a:pt x="74155" y="0"/>
                </a:lnTo>
                <a:lnTo>
                  <a:pt x="68897" y="1409"/>
                </a:lnTo>
                <a:lnTo>
                  <a:pt x="64769" y="3517"/>
                </a:lnTo>
                <a:lnTo>
                  <a:pt x="4114" y="346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519915" y="4059657"/>
            <a:ext cx="115455" cy="45656"/>
          </a:xfrm>
          <a:custGeom>
            <a:avLst/>
            <a:gdLst/>
            <a:ahLst/>
            <a:cxnLst/>
            <a:rect l="l" t="t" r="r" b="b"/>
            <a:pathLst>
              <a:path w="115455" h="45656">
                <a:moveTo>
                  <a:pt x="47802" y="42087"/>
                </a:moveTo>
                <a:lnTo>
                  <a:pt x="43611" y="44246"/>
                </a:lnTo>
                <a:lnTo>
                  <a:pt x="38366" y="45656"/>
                </a:lnTo>
                <a:lnTo>
                  <a:pt x="36068" y="45237"/>
                </a:lnTo>
                <a:lnTo>
                  <a:pt x="2298" y="39204"/>
                </a:lnTo>
                <a:lnTo>
                  <a:pt x="0" y="38798"/>
                </a:lnTo>
                <a:lnTo>
                  <a:pt x="1485" y="36753"/>
                </a:lnTo>
                <a:lnTo>
                  <a:pt x="5600" y="34645"/>
                </a:lnTo>
                <a:lnTo>
                  <a:pt x="66255" y="3517"/>
                </a:lnTo>
                <a:lnTo>
                  <a:pt x="70383" y="1409"/>
                </a:lnTo>
                <a:lnTo>
                  <a:pt x="75641" y="0"/>
                </a:lnTo>
                <a:lnTo>
                  <a:pt x="78016" y="355"/>
                </a:lnTo>
                <a:lnTo>
                  <a:pt x="113080" y="5727"/>
                </a:lnTo>
                <a:lnTo>
                  <a:pt x="115455" y="6096"/>
                </a:lnTo>
                <a:lnTo>
                  <a:pt x="113969" y="8140"/>
                </a:lnTo>
                <a:lnTo>
                  <a:pt x="109753" y="10299"/>
                </a:lnTo>
                <a:lnTo>
                  <a:pt x="47802" y="420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563521" y="4066350"/>
            <a:ext cx="113944" cy="46469"/>
          </a:xfrm>
          <a:custGeom>
            <a:avLst/>
            <a:gdLst/>
            <a:ahLst/>
            <a:cxnLst/>
            <a:rect l="l" t="t" r="r" b="b"/>
            <a:pathLst>
              <a:path w="113944" h="46469">
                <a:moveTo>
                  <a:pt x="46443" y="42824"/>
                </a:moveTo>
                <a:lnTo>
                  <a:pt x="109664" y="10375"/>
                </a:lnTo>
                <a:lnTo>
                  <a:pt x="113944" y="8178"/>
                </a:lnTo>
                <a:lnTo>
                  <a:pt x="113131" y="5740"/>
                </a:lnTo>
                <a:lnTo>
                  <a:pt x="78079" y="355"/>
                </a:lnTo>
                <a:lnTo>
                  <a:pt x="75704" y="0"/>
                </a:lnTo>
                <a:lnTo>
                  <a:pt x="70357" y="1447"/>
                </a:lnTo>
                <a:lnTo>
                  <a:pt x="66154" y="3606"/>
                </a:lnTo>
                <a:lnTo>
                  <a:pt x="4190" y="35394"/>
                </a:lnTo>
                <a:lnTo>
                  <a:pt x="0" y="37553"/>
                </a:lnTo>
                <a:lnTo>
                  <a:pt x="761" y="40030"/>
                </a:lnTo>
                <a:lnTo>
                  <a:pt x="34531" y="46075"/>
                </a:lnTo>
                <a:lnTo>
                  <a:pt x="36817" y="46469"/>
                </a:lnTo>
                <a:lnTo>
                  <a:pt x="42151" y="45021"/>
                </a:lnTo>
                <a:lnTo>
                  <a:pt x="46443" y="428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561998" y="4066350"/>
            <a:ext cx="117017" cy="46469"/>
          </a:xfrm>
          <a:custGeom>
            <a:avLst/>
            <a:gdLst/>
            <a:ahLst/>
            <a:cxnLst/>
            <a:rect l="l" t="t" r="r" b="b"/>
            <a:pathLst>
              <a:path w="117017" h="46469">
                <a:moveTo>
                  <a:pt x="47967" y="42824"/>
                </a:moveTo>
                <a:lnTo>
                  <a:pt x="43675" y="45021"/>
                </a:lnTo>
                <a:lnTo>
                  <a:pt x="38341" y="46469"/>
                </a:lnTo>
                <a:lnTo>
                  <a:pt x="36055" y="46075"/>
                </a:lnTo>
                <a:lnTo>
                  <a:pt x="2285" y="40030"/>
                </a:lnTo>
                <a:lnTo>
                  <a:pt x="0" y="39624"/>
                </a:lnTo>
                <a:lnTo>
                  <a:pt x="1523" y="37553"/>
                </a:lnTo>
                <a:lnTo>
                  <a:pt x="5714" y="35394"/>
                </a:lnTo>
                <a:lnTo>
                  <a:pt x="67678" y="3606"/>
                </a:lnTo>
                <a:lnTo>
                  <a:pt x="71881" y="1447"/>
                </a:lnTo>
                <a:lnTo>
                  <a:pt x="77228" y="0"/>
                </a:lnTo>
                <a:lnTo>
                  <a:pt x="79603" y="355"/>
                </a:lnTo>
                <a:lnTo>
                  <a:pt x="114655" y="5740"/>
                </a:lnTo>
                <a:lnTo>
                  <a:pt x="117017" y="6096"/>
                </a:lnTo>
                <a:lnTo>
                  <a:pt x="115468" y="8178"/>
                </a:lnTo>
                <a:lnTo>
                  <a:pt x="111188" y="10375"/>
                </a:lnTo>
                <a:lnTo>
                  <a:pt x="47967" y="428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605680" y="4073051"/>
            <a:ext cx="115379" cy="47294"/>
          </a:xfrm>
          <a:custGeom>
            <a:avLst/>
            <a:gdLst/>
            <a:ahLst/>
            <a:cxnLst/>
            <a:rect l="l" t="t" r="r" b="b"/>
            <a:pathLst>
              <a:path w="115379" h="47294">
                <a:moveTo>
                  <a:pt x="4292" y="36118"/>
                </a:moveTo>
                <a:lnTo>
                  <a:pt x="0" y="38328"/>
                </a:lnTo>
                <a:lnTo>
                  <a:pt x="673" y="40855"/>
                </a:lnTo>
                <a:lnTo>
                  <a:pt x="34429" y="46875"/>
                </a:lnTo>
                <a:lnTo>
                  <a:pt x="36741" y="47294"/>
                </a:lnTo>
                <a:lnTo>
                  <a:pt x="42138" y="45808"/>
                </a:lnTo>
                <a:lnTo>
                  <a:pt x="46507" y="43561"/>
                </a:lnTo>
                <a:lnTo>
                  <a:pt x="111023" y="10452"/>
                </a:lnTo>
                <a:lnTo>
                  <a:pt x="115379" y="8216"/>
                </a:lnTo>
                <a:lnTo>
                  <a:pt x="114630" y="5740"/>
                </a:lnTo>
                <a:lnTo>
                  <a:pt x="79578" y="342"/>
                </a:lnTo>
                <a:lnTo>
                  <a:pt x="77203" y="0"/>
                </a:lnTo>
                <a:lnTo>
                  <a:pt x="71793" y="1473"/>
                </a:lnTo>
                <a:lnTo>
                  <a:pt x="67513" y="3683"/>
                </a:lnTo>
                <a:lnTo>
                  <a:pt x="4292" y="361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604066" y="4073051"/>
            <a:ext cx="118618" cy="47294"/>
          </a:xfrm>
          <a:custGeom>
            <a:avLst/>
            <a:gdLst/>
            <a:ahLst/>
            <a:cxnLst/>
            <a:rect l="l" t="t" r="r" b="b"/>
            <a:pathLst>
              <a:path w="118617" h="47294">
                <a:moveTo>
                  <a:pt x="48120" y="43561"/>
                </a:moveTo>
                <a:lnTo>
                  <a:pt x="43751" y="45808"/>
                </a:lnTo>
                <a:lnTo>
                  <a:pt x="38353" y="47294"/>
                </a:lnTo>
                <a:lnTo>
                  <a:pt x="36042" y="46875"/>
                </a:lnTo>
                <a:lnTo>
                  <a:pt x="2285" y="40855"/>
                </a:lnTo>
                <a:lnTo>
                  <a:pt x="0" y="40436"/>
                </a:lnTo>
                <a:lnTo>
                  <a:pt x="1612" y="38328"/>
                </a:lnTo>
                <a:lnTo>
                  <a:pt x="5905" y="36118"/>
                </a:lnTo>
                <a:lnTo>
                  <a:pt x="69126" y="3683"/>
                </a:lnTo>
                <a:lnTo>
                  <a:pt x="73405" y="1473"/>
                </a:lnTo>
                <a:lnTo>
                  <a:pt x="78816" y="0"/>
                </a:lnTo>
                <a:lnTo>
                  <a:pt x="81191" y="342"/>
                </a:lnTo>
                <a:lnTo>
                  <a:pt x="116243" y="5740"/>
                </a:lnTo>
                <a:lnTo>
                  <a:pt x="118617" y="6108"/>
                </a:lnTo>
                <a:lnTo>
                  <a:pt x="116992" y="8216"/>
                </a:lnTo>
                <a:lnTo>
                  <a:pt x="112636" y="10452"/>
                </a:lnTo>
                <a:lnTo>
                  <a:pt x="48120" y="435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647822" y="4079732"/>
            <a:ext cx="116852" cy="48120"/>
          </a:xfrm>
          <a:custGeom>
            <a:avLst/>
            <a:gdLst/>
            <a:ahLst/>
            <a:cxnLst/>
            <a:rect l="l" t="t" r="r" b="b"/>
            <a:pathLst>
              <a:path w="116852" h="48120">
                <a:moveTo>
                  <a:pt x="4368" y="36880"/>
                </a:moveTo>
                <a:lnTo>
                  <a:pt x="0" y="39128"/>
                </a:lnTo>
                <a:lnTo>
                  <a:pt x="609" y="41681"/>
                </a:lnTo>
                <a:lnTo>
                  <a:pt x="34366" y="47713"/>
                </a:lnTo>
                <a:lnTo>
                  <a:pt x="36652" y="48120"/>
                </a:lnTo>
                <a:lnTo>
                  <a:pt x="42138" y="46596"/>
                </a:lnTo>
                <a:lnTo>
                  <a:pt x="46583" y="44310"/>
                </a:lnTo>
                <a:lnTo>
                  <a:pt x="112369" y="10553"/>
                </a:lnTo>
                <a:lnTo>
                  <a:pt x="116852" y="8254"/>
                </a:lnTo>
                <a:lnTo>
                  <a:pt x="116179" y="5740"/>
                </a:lnTo>
                <a:lnTo>
                  <a:pt x="81102" y="368"/>
                </a:lnTo>
                <a:lnTo>
                  <a:pt x="78727" y="0"/>
                </a:lnTo>
                <a:lnTo>
                  <a:pt x="73240" y="1536"/>
                </a:lnTo>
                <a:lnTo>
                  <a:pt x="68872" y="3771"/>
                </a:lnTo>
                <a:lnTo>
                  <a:pt x="4368" y="368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646121" y="4079732"/>
            <a:ext cx="120230" cy="48120"/>
          </a:xfrm>
          <a:custGeom>
            <a:avLst/>
            <a:gdLst/>
            <a:ahLst/>
            <a:cxnLst/>
            <a:rect l="l" t="t" r="r" b="b"/>
            <a:pathLst>
              <a:path w="120230" h="48120">
                <a:moveTo>
                  <a:pt x="48285" y="44310"/>
                </a:moveTo>
                <a:lnTo>
                  <a:pt x="43840" y="46596"/>
                </a:lnTo>
                <a:lnTo>
                  <a:pt x="38354" y="48120"/>
                </a:lnTo>
                <a:lnTo>
                  <a:pt x="36068" y="47713"/>
                </a:lnTo>
                <a:lnTo>
                  <a:pt x="2311" y="41681"/>
                </a:lnTo>
                <a:lnTo>
                  <a:pt x="0" y="41262"/>
                </a:lnTo>
                <a:lnTo>
                  <a:pt x="1701" y="39128"/>
                </a:lnTo>
                <a:lnTo>
                  <a:pt x="6070" y="36880"/>
                </a:lnTo>
                <a:lnTo>
                  <a:pt x="70573" y="3771"/>
                </a:lnTo>
                <a:lnTo>
                  <a:pt x="74942" y="1536"/>
                </a:lnTo>
                <a:lnTo>
                  <a:pt x="80429" y="0"/>
                </a:lnTo>
                <a:lnTo>
                  <a:pt x="82804" y="368"/>
                </a:lnTo>
                <a:lnTo>
                  <a:pt x="117881" y="5740"/>
                </a:lnTo>
                <a:lnTo>
                  <a:pt x="120230" y="6108"/>
                </a:lnTo>
                <a:lnTo>
                  <a:pt x="118554" y="8254"/>
                </a:lnTo>
                <a:lnTo>
                  <a:pt x="114071" y="10553"/>
                </a:lnTo>
                <a:lnTo>
                  <a:pt x="48285" y="4431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689961" y="4086431"/>
            <a:ext cx="118300" cy="48945"/>
          </a:xfrm>
          <a:custGeom>
            <a:avLst/>
            <a:gdLst/>
            <a:ahLst/>
            <a:cxnLst/>
            <a:rect l="l" t="t" r="r" b="b"/>
            <a:pathLst>
              <a:path w="118300" h="48945">
                <a:moveTo>
                  <a:pt x="46672" y="45046"/>
                </a:moveTo>
                <a:lnTo>
                  <a:pt x="113766" y="10629"/>
                </a:lnTo>
                <a:lnTo>
                  <a:pt x="118300" y="8293"/>
                </a:lnTo>
                <a:lnTo>
                  <a:pt x="117690" y="5740"/>
                </a:lnTo>
                <a:lnTo>
                  <a:pt x="82626" y="368"/>
                </a:lnTo>
                <a:lnTo>
                  <a:pt x="80238" y="0"/>
                </a:lnTo>
                <a:lnTo>
                  <a:pt x="74714" y="1562"/>
                </a:lnTo>
                <a:lnTo>
                  <a:pt x="70231" y="3860"/>
                </a:lnTo>
                <a:lnTo>
                  <a:pt x="4445" y="37617"/>
                </a:lnTo>
                <a:lnTo>
                  <a:pt x="0" y="39903"/>
                </a:lnTo>
                <a:lnTo>
                  <a:pt x="520" y="42494"/>
                </a:lnTo>
                <a:lnTo>
                  <a:pt x="34290" y="48526"/>
                </a:lnTo>
                <a:lnTo>
                  <a:pt x="36576" y="48945"/>
                </a:lnTo>
                <a:lnTo>
                  <a:pt x="42113" y="47383"/>
                </a:lnTo>
                <a:lnTo>
                  <a:pt x="46672" y="450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688171" y="4086431"/>
            <a:ext cx="121869" cy="48945"/>
          </a:xfrm>
          <a:custGeom>
            <a:avLst/>
            <a:gdLst/>
            <a:ahLst/>
            <a:cxnLst/>
            <a:rect l="l" t="t" r="r" b="b"/>
            <a:pathLst>
              <a:path w="121869" h="48945">
                <a:moveTo>
                  <a:pt x="48463" y="45046"/>
                </a:moveTo>
                <a:lnTo>
                  <a:pt x="43903" y="47383"/>
                </a:lnTo>
                <a:lnTo>
                  <a:pt x="38366" y="48945"/>
                </a:lnTo>
                <a:lnTo>
                  <a:pt x="36080" y="48526"/>
                </a:lnTo>
                <a:lnTo>
                  <a:pt x="2311" y="42494"/>
                </a:lnTo>
                <a:lnTo>
                  <a:pt x="0" y="42087"/>
                </a:lnTo>
                <a:lnTo>
                  <a:pt x="1790" y="39903"/>
                </a:lnTo>
                <a:lnTo>
                  <a:pt x="6235" y="37617"/>
                </a:lnTo>
                <a:lnTo>
                  <a:pt x="72021" y="3860"/>
                </a:lnTo>
                <a:lnTo>
                  <a:pt x="76504" y="1562"/>
                </a:lnTo>
                <a:lnTo>
                  <a:pt x="82029" y="0"/>
                </a:lnTo>
                <a:lnTo>
                  <a:pt x="84416" y="368"/>
                </a:lnTo>
                <a:lnTo>
                  <a:pt x="119481" y="5740"/>
                </a:lnTo>
                <a:lnTo>
                  <a:pt x="121869" y="6108"/>
                </a:lnTo>
                <a:lnTo>
                  <a:pt x="120091" y="8293"/>
                </a:lnTo>
                <a:lnTo>
                  <a:pt x="115557" y="10629"/>
                </a:lnTo>
                <a:lnTo>
                  <a:pt x="48463" y="450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243168" y="4060893"/>
            <a:ext cx="103593" cy="42291"/>
          </a:xfrm>
          <a:custGeom>
            <a:avLst/>
            <a:gdLst/>
            <a:ahLst/>
            <a:cxnLst/>
            <a:rect l="l" t="t" r="r" b="b"/>
            <a:pathLst>
              <a:path w="103593" h="42290">
                <a:moveTo>
                  <a:pt x="44297" y="39154"/>
                </a:moveTo>
                <a:lnTo>
                  <a:pt x="99809" y="10680"/>
                </a:lnTo>
                <a:lnTo>
                  <a:pt x="103593" y="8737"/>
                </a:lnTo>
                <a:lnTo>
                  <a:pt x="102476" y="6438"/>
                </a:lnTo>
                <a:lnTo>
                  <a:pt x="68707" y="406"/>
                </a:lnTo>
                <a:lnTo>
                  <a:pt x="66408" y="0"/>
                </a:lnTo>
                <a:lnTo>
                  <a:pt x="61582" y="1181"/>
                </a:lnTo>
                <a:lnTo>
                  <a:pt x="57899" y="3073"/>
                </a:lnTo>
                <a:lnTo>
                  <a:pt x="3670" y="30899"/>
                </a:lnTo>
                <a:lnTo>
                  <a:pt x="0" y="32778"/>
                </a:lnTo>
                <a:lnTo>
                  <a:pt x="990" y="35140"/>
                </a:lnTo>
                <a:lnTo>
                  <a:pt x="33477" y="41833"/>
                </a:lnTo>
                <a:lnTo>
                  <a:pt x="35699" y="42291"/>
                </a:lnTo>
                <a:lnTo>
                  <a:pt x="40525" y="41071"/>
                </a:lnTo>
                <a:lnTo>
                  <a:pt x="44297" y="391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241962" y="4060893"/>
            <a:ext cx="105981" cy="42291"/>
          </a:xfrm>
          <a:custGeom>
            <a:avLst/>
            <a:gdLst/>
            <a:ahLst/>
            <a:cxnLst/>
            <a:rect l="l" t="t" r="r" b="b"/>
            <a:pathLst>
              <a:path w="105981" h="42290">
                <a:moveTo>
                  <a:pt x="45504" y="39154"/>
                </a:moveTo>
                <a:lnTo>
                  <a:pt x="41732" y="41071"/>
                </a:lnTo>
                <a:lnTo>
                  <a:pt x="36906" y="42291"/>
                </a:lnTo>
                <a:lnTo>
                  <a:pt x="34683" y="41833"/>
                </a:lnTo>
                <a:lnTo>
                  <a:pt x="2197" y="35140"/>
                </a:lnTo>
                <a:lnTo>
                  <a:pt x="0" y="34696"/>
                </a:lnTo>
                <a:lnTo>
                  <a:pt x="1206" y="32778"/>
                </a:lnTo>
                <a:lnTo>
                  <a:pt x="4876" y="30899"/>
                </a:lnTo>
                <a:lnTo>
                  <a:pt x="59105" y="3073"/>
                </a:lnTo>
                <a:lnTo>
                  <a:pt x="62788" y="1181"/>
                </a:lnTo>
                <a:lnTo>
                  <a:pt x="67614" y="0"/>
                </a:lnTo>
                <a:lnTo>
                  <a:pt x="69913" y="406"/>
                </a:lnTo>
                <a:lnTo>
                  <a:pt x="103682" y="6438"/>
                </a:lnTo>
                <a:lnTo>
                  <a:pt x="105981" y="6832"/>
                </a:lnTo>
                <a:lnTo>
                  <a:pt x="104800" y="8737"/>
                </a:lnTo>
                <a:lnTo>
                  <a:pt x="101015" y="10680"/>
                </a:lnTo>
                <a:lnTo>
                  <a:pt x="45504" y="391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283693" y="4068400"/>
            <a:ext cx="105041" cy="43116"/>
          </a:xfrm>
          <a:custGeom>
            <a:avLst/>
            <a:gdLst/>
            <a:ahLst/>
            <a:cxnLst/>
            <a:rect l="l" t="t" r="r" b="b"/>
            <a:pathLst>
              <a:path w="105041" h="43116">
                <a:moveTo>
                  <a:pt x="3771" y="31648"/>
                </a:moveTo>
                <a:lnTo>
                  <a:pt x="0" y="33566"/>
                </a:lnTo>
                <a:lnTo>
                  <a:pt x="939" y="35966"/>
                </a:lnTo>
                <a:lnTo>
                  <a:pt x="33426" y="42671"/>
                </a:lnTo>
                <a:lnTo>
                  <a:pt x="35636" y="43116"/>
                </a:lnTo>
                <a:lnTo>
                  <a:pt x="40538" y="41871"/>
                </a:lnTo>
                <a:lnTo>
                  <a:pt x="44386" y="39903"/>
                </a:lnTo>
                <a:lnTo>
                  <a:pt x="101193" y="10756"/>
                </a:lnTo>
                <a:lnTo>
                  <a:pt x="105041" y="8788"/>
                </a:lnTo>
                <a:lnTo>
                  <a:pt x="104025" y="6438"/>
                </a:lnTo>
                <a:lnTo>
                  <a:pt x="70243" y="406"/>
                </a:lnTo>
                <a:lnTo>
                  <a:pt x="67970" y="0"/>
                </a:lnTo>
                <a:lnTo>
                  <a:pt x="63068" y="1231"/>
                </a:lnTo>
                <a:lnTo>
                  <a:pt x="59283" y="3162"/>
                </a:lnTo>
                <a:lnTo>
                  <a:pt x="3771" y="316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82435" y="4068400"/>
            <a:ext cx="107581" cy="43116"/>
          </a:xfrm>
          <a:custGeom>
            <a:avLst/>
            <a:gdLst/>
            <a:ahLst/>
            <a:cxnLst/>
            <a:rect l="l" t="t" r="r" b="b"/>
            <a:pathLst>
              <a:path w="107581" h="43116">
                <a:moveTo>
                  <a:pt x="45643" y="39903"/>
                </a:moveTo>
                <a:lnTo>
                  <a:pt x="41795" y="41871"/>
                </a:lnTo>
                <a:lnTo>
                  <a:pt x="36893" y="43116"/>
                </a:lnTo>
                <a:lnTo>
                  <a:pt x="34683" y="42671"/>
                </a:lnTo>
                <a:lnTo>
                  <a:pt x="2197" y="35966"/>
                </a:lnTo>
                <a:lnTo>
                  <a:pt x="0" y="35509"/>
                </a:lnTo>
                <a:lnTo>
                  <a:pt x="1257" y="33566"/>
                </a:lnTo>
                <a:lnTo>
                  <a:pt x="5029" y="31648"/>
                </a:lnTo>
                <a:lnTo>
                  <a:pt x="60540" y="3162"/>
                </a:lnTo>
                <a:lnTo>
                  <a:pt x="64325" y="1231"/>
                </a:lnTo>
                <a:lnTo>
                  <a:pt x="69227" y="0"/>
                </a:lnTo>
                <a:lnTo>
                  <a:pt x="71500" y="406"/>
                </a:lnTo>
                <a:lnTo>
                  <a:pt x="105282" y="6438"/>
                </a:lnTo>
                <a:lnTo>
                  <a:pt x="107581" y="6845"/>
                </a:lnTo>
                <a:lnTo>
                  <a:pt x="106298" y="8788"/>
                </a:lnTo>
                <a:lnTo>
                  <a:pt x="102450" y="10756"/>
                </a:lnTo>
                <a:lnTo>
                  <a:pt x="45643" y="399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324240" y="4075898"/>
            <a:ext cx="106489" cy="43954"/>
          </a:xfrm>
          <a:custGeom>
            <a:avLst/>
            <a:gdLst/>
            <a:ahLst/>
            <a:cxnLst/>
            <a:rect l="l" t="t" r="r" b="b"/>
            <a:pathLst>
              <a:path w="106489" h="43954">
                <a:moveTo>
                  <a:pt x="44475" y="40665"/>
                </a:moveTo>
                <a:lnTo>
                  <a:pt x="102565" y="10858"/>
                </a:lnTo>
                <a:lnTo>
                  <a:pt x="106489" y="8839"/>
                </a:lnTo>
                <a:lnTo>
                  <a:pt x="105549" y="6464"/>
                </a:lnTo>
                <a:lnTo>
                  <a:pt x="71767" y="419"/>
                </a:lnTo>
                <a:lnTo>
                  <a:pt x="69481" y="0"/>
                </a:lnTo>
                <a:lnTo>
                  <a:pt x="64503" y="1282"/>
                </a:lnTo>
                <a:lnTo>
                  <a:pt x="60642" y="3263"/>
                </a:lnTo>
                <a:lnTo>
                  <a:pt x="3835" y="32410"/>
                </a:lnTo>
                <a:lnTo>
                  <a:pt x="0" y="34378"/>
                </a:lnTo>
                <a:lnTo>
                  <a:pt x="863" y="36817"/>
                </a:lnTo>
                <a:lnTo>
                  <a:pt x="33350" y="43497"/>
                </a:lnTo>
                <a:lnTo>
                  <a:pt x="35560" y="43954"/>
                </a:lnTo>
                <a:lnTo>
                  <a:pt x="40525" y="42684"/>
                </a:lnTo>
                <a:lnTo>
                  <a:pt x="44475" y="406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322907" y="4075898"/>
            <a:ext cx="109181" cy="43954"/>
          </a:xfrm>
          <a:custGeom>
            <a:avLst/>
            <a:gdLst/>
            <a:ahLst/>
            <a:cxnLst/>
            <a:rect l="l" t="t" r="r" b="b"/>
            <a:pathLst>
              <a:path w="109181" h="43954">
                <a:moveTo>
                  <a:pt x="45808" y="40665"/>
                </a:moveTo>
                <a:lnTo>
                  <a:pt x="41859" y="42684"/>
                </a:lnTo>
                <a:lnTo>
                  <a:pt x="36893" y="43954"/>
                </a:lnTo>
                <a:lnTo>
                  <a:pt x="34683" y="43497"/>
                </a:lnTo>
                <a:lnTo>
                  <a:pt x="2197" y="36817"/>
                </a:lnTo>
                <a:lnTo>
                  <a:pt x="0" y="36360"/>
                </a:lnTo>
                <a:lnTo>
                  <a:pt x="1333" y="34378"/>
                </a:lnTo>
                <a:lnTo>
                  <a:pt x="5168" y="32410"/>
                </a:lnTo>
                <a:lnTo>
                  <a:pt x="61976" y="3263"/>
                </a:lnTo>
                <a:lnTo>
                  <a:pt x="65836" y="1282"/>
                </a:lnTo>
                <a:lnTo>
                  <a:pt x="70815" y="0"/>
                </a:lnTo>
                <a:lnTo>
                  <a:pt x="73101" y="419"/>
                </a:lnTo>
                <a:lnTo>
                  <a:pt x="106883" y="6464"/>
                </a:lnTo>
                <a:lnTo>
                  <a:pt x="109181" y="6857"/>
                </a:lnTo>
                <a:lnTo>
                  <a:pt x="107823" y="8839"/>
                </a:lnTo>
                <a:lnTo>
                  <a:pt x="103898" y="10858"/>
                </a:lnTo>
                <a:lnTo>
                  <a:pt x="45808" y="406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364767" y="4083427"/>
            <a:ext cx="107975" cy="44754"/>
          </a:xfrm>
          <a:custGeom>
            <a:avLst/>
            <a:gdLst/>
            <a:ahLst/>
            <a:cxnLst/>
            <a:rect l="l" t="t" r="r" b="b"/>
            <a:pathLst>
              <a:path w="107975" h="44754">
                <a:moveTo>
                  <a:pt x="3949" y="33134"/>
                </a:moveTo>
                <a:lnTo>
                  <a:pt x="0" y="35153"/>
                </a:lnTo>
                <a:lnTo>
                  <a:pt x="787" y="37604"/>
                </a:lnTo>
                <a:lnTo>
                  <a:pt x="33299" y="44310"/>
                </a:lnTo>
                <a:lnTo>
                  <a:pt x="35496" y="44754"/>
                </a:lnTo>
                <a:lnTo>
                  <a:pt x="40538" y="43446"/>
                </a:lnTo>
                <a:lnTo>
                  <a:pt x="44576" y="41389"/>
                </a:lnTo>
                <a:lnTo>
                  <a:pt x="103936" y="10922"/>
                </a:lnTo>
                <a:lnTo>
                  <a:pt x="107975" y="8851"/>
                </a:lnTo>
                <a:lnTo>
                  <a:pt x="107073" y="6438"/>
                </a:lnTo>
                <a:lnTo>
                  <a:pt x="73317" y="406"/>
                </a:lnTo>
                <a:lnTo>
                  <a:pt x="71031" y="0"/>
                </a:lnTo>
                <a:lnTo>
                  <a:pt x="65963" y="1308"/>
                </a:lnTo>
                <a:lnTo>
                  <a:pt x="62039" y="3327"/>
                </a:lnTo>
                <a:lnTo>
                  <a:pt x="3949" y="331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363356" y="4083427"/>
            <a:ext cx="110782" cy="44754"/>
          </a:xfrm>
          <a:custGeom>
            <a:avLst/>
            <a:gdLst/>
            <a:ahLst/>
            <a:cxnLst/>
            <a:rect l="l" t="t" r="r" b="b"/>
            <a:pathLst>
              <a:path w="110782" h="44754">
                <a:moveTo>
                  <a:pt x="45986" y="41389"/>
                </a:moveTo>
                <a:lnTo>
                  <a:pt x="41948" y="43446"/>
                </a:lnTo>
                <a:lnTo>
                  <a:pt x="36906" y="44754"/>
                </a:lnTo>
                <a:lnTo>
                  <a:pt x="34709" y="44310"/>
                </a:lnTo>
                <a:lnTo>
                  <a:pt x="2197" y="37604"/>
                </a:lnTo>
                <a:lnTo>
                  <a:pt x="0" y="37160"/>
                </a:lnTo>
                <a:lnTo>
                  <a:pt x="1409" y="35153"/>
                </a:lnTo>
                <a:lnTo>
                  <a:pt x="5359" y="33134"/>
                </a:lnTo>
                <a:lnTo>
                  <a:pt x="63449" y="3327"/>
                </a:lnTo>
                <a:lnTo>
                  <a:pt x="67373" y="1308"/>
                </a:lnTo>
                <a:lnTo>
                  <a:pt x="72440" y="0"/>
                </a:lnTo>
                <a:lnTo>
                  <a:pt x="74726" y="406"/>
                </a:lnTo>
                <a:lnTo>
                  <a:pt x="108483" y="6438"/>
                </a:lnTo>
                <a:lnTo>
                  <a:pt x="110782" y="6845"/>
                </a:lnTo>
                <a:lnTo>
                  <a:pt x="109385" y="8851"/>
                </a:lnTo>
                <a:lnTo>
                  <a:pt x="105346" y="10922"/>
                </a:lnTo>
                <a:lnTo>
                  <a:pt x="45986" y="413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405313" y="4090941"/>
            <a:ext cx="109435" cy="45593"/>
          </a:xfrm>
          <a:custGeom>
            <a:avLst/>
            <a:gdLst/>
            <a:ahLst/>
            <a:cxnLst/>
            <a:rect l="l" t="t" r="r" b="b"/>
            <a:pathLst>
              <a:path w="109435" h="45592">
                <a:moveTo>
                  <a:pt x="4025" y="33870"/>
                </a:moveTo>
                <a:lnTo>
                  <a:pt x="0" y="35941"/>
                </a:lnTo>
                <a:lnTo>
                  <a:pt x="723" y="38430"/>
                </a:lnTo>
                <a:lnTo>
                  <a:pt x="33210" y="45123"/>
                </a:lnTo>
                <a:lnTo>
                  <a:pt x="35407" y="45593"/>
                </a:lnTo>
                <a:lnTo>
                  <a:pt x="40538" y="44246"/>
                </a:lnTo>
                <a:lnTo>
                  <a:pt x="44653" y="42125"/>
                </a:lnTo>
                <a:lnTo>
                  <a:pt x="105295" y="11010"/>
                </a:lnTo>
                <a:lnTo>
                  <a:pt x="109435" y="8890"/>
                </a:lnTo>
                <a:lnTo>
                  <a:pt x="108610" y="6438"/>
                </a:lnTo>
                <a:lnTo>
                  <a:pt x="74828" y="419"/>
                </a:lnTo>
                <a:lnTo>
                  <a:pt x="72529" y="0"/>
                </a:lnTo>
                <a:lnTo>
                  <a:pt x="67424" y="1346"/>
                </a:lnTo>
                <a:lnTo>
                  <a:pt x="63385" y="3416"/>
                </a:lnTo>
                <a:lnTo>
                  <a:pt x="4025" y="338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403826" y="4090941"/>
            <a:ext cx="112382" cy="45593"/>
          </a:xfrm>
          <a:custGeom>
            <a:avLst/>
            <a:gdLst/>
            <a:ahLst/>
            <a:cxnLst/>
            <a:rect l="l" t="t" r="r" b="b"/>
            <a:pathLst>
              <a:path w="112382" h="45592">
                <a:moveTo>
                  <a:pt x="46139" y="42125"/>
                </a:moveTo>
                <a:lnTo>
                  <a:pt x="42024" y="44246"/>
                </a:lnTo>
                <a:lnTo>
                  <a:pt x="36893" y="45593"/>
                </a:lnTo>
                <a:lnTo>
                  <a:pt x="34696" y="45123"/>
                </a:lnTo>
                <a:lnTo>
                  <a:pt x="2209" y="38430"/>
                </a:lnTo>
                <a:lnTo>
                  <a:pt x="0" y="37985"/>
                </a:lnTo>
                <a:lnTo>
                  <a:pt x="1485" y="35941"/>
                </a:lnTo>
                <a:lnTo>
                  <a:pt x="5511" y="33870"/>
                </a:lnTo>
                <a:lnTo>
                  <a:pt x="64871" y="3416"/>
                </a:lnTo>
                <a:lnTo>
                  <a:pt x="68910" y="1346"/>
                </a:lnTo>
                <a:lnTo>
                  <a:pt x="74015" y="0"/>
                </a:lnTo>
                <a:lnTo>
                  <a:pt x="76314" y="419"/>
                </a:lnTo>
                <a:lnTo>
                  <a:pt x="110096" y="6438"/>
                </a:lnTo>
                <a:lnTo>
                  <a:pt x="112382" y="6858"/>
                </a:lnTo>
                <a:lnTo>
                  <a:pt x="110921" y="8890"/>
                </a:lnTo>
                <a:lnTo>
                  <a:pt x="106781" y="11010"/>
                </a:lnTo>
                <a:lnTo>
                  <a:pt x="46139" y="421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445858" y="4098461"/>
            <a:ext cx="110871" cy="46405"/>
          </a:xfrm>
          <a:custGeom>
            <a:avLst/>
            <a:gdLst/>
            <a:ahLst/>
            <a:cxnLst/>
            <a:rect l="l" t="t" r="r" b="b"/>
            <a:pathLst>
              <a:path w="110871" h="46405">
                <a:moveTo>
                  <a:pt x="4102" y="34607"/>
                </a:moveTo>
                <a:lnTo>
                  <a:pt x="0" y="36715"/>
                </a:lnTo>
                <a:lnTo>
                  <a:pt x="647" y="39255"/>
                </a:lnTo>
                <a:lnTo>
                  <a:pt x="33134" y="45948"/>
                </a:lnTo>
                <a:lnTo>
                  <a:pt x="35331" y="46405"/>
                </a:lnTo>
                <a:lnTo>
                  <a:pt x="40538" y="45008"/>
                </a:lnTo>
                <a:lnTo>
                  <a:pt x="44729" y="42862"/>
                </a:lnTo>
                <a:lnTo>
                  <a:pt x="106654" y="11087"/>
                </a:lnTo>
                <a:lnTo>
                  <a:pt x="110870" y="8928"/>
                </a:lnTo>
                <a:lnTo>
                  <a:pt x="110121" y="6438"/>
                </a:lnTo>
                <a:lnTo>
                  <a:pt x="76352" y="406"/>
                </a:lnTo>
                <a:lnTo>
                  <a:pt x="74053" y="0"/>
                </a:lnTo>
                <a:lnTo>
                  <a:pt x="68884" y="1371"/>
                </a:lnTo>
                <a:lnTo>
                  <a:pt x="64757" y="3492"/>
                </a:lnTo>
                <a:lnTo>
                  <a:pt x="4102" y="346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444283" y="4098461"/>
            <a:ext cx="113995" cy="46405"/>
          </a:xfrm>
          <a:custGeom>
            <a:avLst/>
            <a:gdLst/>
            <a:ahLst/>
            <a:cxnLst/>
            <a:rect l="l" t="t" r="r" b="b"/>
            <a:pathLst>
              <a:path w="113995" h="46405">
                <a:moveTo>
                  <a:pt x="46304" y="42862"/>
                </a:moveTo>
                <a:lnTo>
                  <a:pt x="42113" y="45008"/>
                </a:lnTo>
                <a:lnTo>
                  <a:pt x="36906" y="46405"/>
                </a:lnTo>
                <a:lnTo>
                  <a:pt x="34709" y="45948"/>
                </a:lnTo>
                <a:lnTo>
                  <a:pt x="2222" y="39255"/>
                </a:lnTo>
                <a:lnTo>
                  <a:pt x="0" y="38798"/>
                </a:lnTo>
                <a:lnTo>
                  <a:pt x="1574" y="36715"/>
                </a:lnTo>
                <a:lnTo>
                  <a:pt x="5676" y="34607"/>
                </a:lnTo>
                <a:lnTo>
                  <a:pt x="66332" y="3492"/>
                </a:lnTo>
                <a:lnTo>
                  <a:pt x="70459" y="1371"/>
                </a:lnTo>
                <a:lnTo>
                  <a:pt x="75628" y="0"/>
                </a:lnTo>
                <a:lnTo>
                  <a:pt x="77927" y="406"/>
                </a:lnTo>
                <a:lnTo>
                  <a:pt x="111696" y="6438"/>
                </a:lnTo>
                <a:lnTo>
                  <a:pt x="113995" y="6845"/>
                </a:lnTo>
                <a:lnTo>
                  <a:pt x="112445" y="8928"/>
                </a:lnTo>
                <a:lnTo>
                  <a:pt x="108229" y="11087"/>
                </a:lnTo>
                <a:lnTo>
                  <a:pt x="46304" y="428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486398" y="4105976"/>
            <a:ext cx="112318" cy="47218"/>
          </a:xfrm>
          <a:custGeom>
            <a:avLst/>
            <a:gdLst/>
            <a:ahLst/>
            <a:cxnLst/>
            <a:rect l="l" t="t" r="r" b="b"/>
            <a:pathLst>
              <a:path w="112318" h="47218">
                <a:moveTo>
                  <a:pt x="44818" y="43599"/>
                </a:moveTo>
                <a:lnTo>
                  <a:pt x="108038" y="11163"/>
                </a:lnTo>
                <a:lnTo>
                  <a:pt x="112318" y="8966"/>
                </a:lnTo>
                <a:lnTo>
                  <a:pt x="111658" y="6438"/>
                </a:lnTo>
                <a:lnTo>
                  <a:pt x="77889" y="406"/>
                </a:lnTo>
                <a:lnTo>
                  <a:pt x="75590" y="0"/>
                </a:lnTo>
                <a:lnTo>
                  <a:pt x="70332" y="1409"/>
                </a:lnTo>
                <a:lnTo>
                  <a:pt x="66116" y="3568"/>
                </a:lnTo>
                <a:lnTo>
                  <a:pt x="4190" y="35344"/>
                </a:lnTo>
                <a:lnTo>
                  <a:pt x="0" y="37490"/>
                </a:lnTo>
                <a:lnTo>
                  <a:pt x="558" y="40081"/>
                </a:lnTo>
                <a:lnTo>
                  <a:pt x="33058" y="46774"/>
                </a:lnTo>
                <a:lnTo>
                  <a:pt x="35255" y="47218"/>
                </a:lnTo>
                <a:lnTo>
                  <a:pt x="40512" y="45808"/>
                </a:lnTo>
                <a:lnTo>
                  <a:pt x="44818" y="435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484772" y="4105976"/>
            <a:ext cx="115570" cy="47218"/>
          </a:xfrm>
          <a:custGeom>
            <a:avLst/>
            <a:gdLst/>
            <a:ahLst/>
            <a:cxnLst/>
            <a:rect l="l" t="t" r="r" b="b"/>
            <a:pathLst>
              <a:path w="115570" h="47218">
                <a:moveTo>
                  <a:pt x="46443" y="43599"/>
                </a:moveTo>
                <a:lnTo>
                  <a:pt x="42138" y="45808"/>
                </a:lnTo>
                <a:lnTo>
                  <a:pt x="36880" y="47218"/>
                </a:lnTo>
                <a:lnTo>
                  <a:pt x="34683" y="46774"/>
                </a:lnTo>
                <a:lnTo>
                  <a:pt x="2184" y="40081"/>
                </a:lnTo>
                <a:lnTo>
                  <a:pt x="0" y="39623"/>
                </a:lnTo>
                <a:lnTo>
                  <a:pt x="1625" y="37490"/>
                </a:lnTo>
                <a:lnTo>
                  <a:pt x="5816" y="35344"/>
                </a:lnTo>
                <a:lnTo>
                  <a:pt x="67741" y="3568"/>
                </a:lnTo>
                <a:lnTo>
                  <a:pt x="71958" y="1409"/>
                </a:lnTo>
                <a:lnTo>
                  <a:pt x="77215" y="0"/>
                </a:lnTo>
                <a:lnTo>
                  <a:pt x="79514" y="406"/>
                </a:lnTo>
                <a:lnTo>
                  <a:pt x="113283" y="6438"/>
                </a:lnTo>
                <a:lnTo>
                  <a:pt x="115569" y="6845"/>
                </a:lnTo>
                <a:lnTo>
                  <a:pt x="113944" y="8966"/>
                </a:lnTo>
                <a:lnTo>
                  <a:pt x="109664" y="11163"/>
                </a:lnTo>
                <a:lnTo>
                  <a:pt x="46443" y="4359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26917" y="4113494"/>
            <a:ext cx="113791" cy="48044"/>
          </a:xfrm>
          <a:custGeom>
            <a:avLst/>
            <a:gdLst/>
            <a:ahLst/>
            <a:cxnLst/>
            <a:rect l="l" t="t" r="r" b="b"/>
            <a:pathLst>
              <a:path w="113791" h="48044">
                <a:moveTo>
                  <a:pt x="44907" y="44348"/>
                </a:moveTo>
                <a:lnTo>
                  <a:pt x="109423" y="11252"/>
                </a:lnTo>
                <a:lnTo>
                  <a:pt x="113792" y="8991"/>
                </a:lnTo>
                <a:lnTo>
                  <a:pt x="113195" y="6426"/>
                </a:lnTo>
                <a:lnTo>
                  <a:pt x="79425" y="406"/>
                </a:lnTo>
                <a:lnTo>
                  <a:pt x="77152" y="0"/>
                </a:lnTo>
                <a:lnTo>
                  <a:pt x="71805" y="1447"/>
                </a:lnTo>
                <a:lnTo>
                  <a:pt x="67525" y="3644"/>
                </a:lnTo>
                <a:lnTo>
                  <a:pt x="4305" y="36080"/>
                </a:lnTo>
                <a:lnTo>
                  <a:pt x="0" y="38290"/>
                </a:lnTo>
                <a:lnTo>
                  <a:pt x="520" y="40894"/>
                </a:lnTo>
                <a:lnTo>
                  <a:pt x="32994" y="47586"/>
                </a:lnTo>
                <a:lnTo>
                  <a:pt x="35191" y="48044"/>
                </a:lnTo>
                <a:lnTo>
                  <a:pt x="40538" y="46596"/>
                </a:lnTo>
                <a:lnTo>
                  <a:pt x="44907" y="443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525214" y="4113494"/>
            <a:ext cx="117208" cy="48044"/>
          </a:xfrm>
          <a:custGeom>
            <a:avLst/>
            <a:gdLst/>
            <a:ahLst/>
            <a:cxnLst/>
            <a:rect l="l" t="t" r="r" b="b"/>
            <a:pathLst>
              <a:path w="117208" h="48044">
                <a:moveTo>
                  <a:pt x="46609" y="44348"/>
                </a:moveTo>
                <a:lnTo>
                  <a:pt x="42240" y="46596"/>
                </a:lnTo>
                <a:lnTo>
                  <a:pt x="36893" y="48044"/>
                </a:lnTo>
                <a:lnTo>
                  <a:pt x="34696" y="47586"/>
                </a:lnTo>
                <a:lnTo>
                  <a:pt x="2222" y="40894"/>
                </a:lnTo>
                <a:lnTo>
                  <a:pt x="0" y="40449"/>
                </a:lnTo>
                <a:lnTo>
                  <a:pt x="1701" y="38290"/>
                </a:lnTo>
                <a:lnTo>
                  <a:pt x="6007" y="36080"/>
                </a:lnTo>
                <a:lnTo>
                  <a:pt x="69227" y="3644"/>
                </a:lnTo>
                <a:lnTo>
                  <a:pt x="73507" y="1447"/>
                </a:lnTo>
                <a:lnTo>
                  <a:pt x="78854" y="0"/>
                </a:lnTo>
                <a:lnTo>
                  <a:pt x="81127" y="406"/>
                </a:lnTo>
                <a:lnTo>
                  <a:pt x="114896" y="6426"/>
                </a:lnTo>
                <a:lnTo>
                  <a:pt x="117208" y="6845"/>
                </a:lnTo>
                <a:lnTo>
                  <a:pt x="115493" y="8991"/>
                </a:lnTo>
                <a:lnTo>
                  <a:pt x="111125" y="11252"/>
                </a:lnTo>
                <a:lnTo>
                  <a:pt x="46609" y="443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567456" y="4121002"/>
            <a:ext cx="115252" cy="48869"/>
          </a:xfrm>
          <a:custGeom>
            <a:avLst/>
            <a:gdLst/>
            <a:ahLst/>
            <a:cxnLst/>
            <a:rect l="l" t="t" r="r" b="b"/>
            <a:pathLst>
              <a:path w="115252" h="48869">
                <a:moveTo>
                  <a:pt x="4368" y="36842"/>
                </a:moveTo>
                <a:lnTo>
                  <a:pt x="0" y="39090"/>
                </a:lnTo>
                <a:lnTo>
                  <a:pt x="431" y="41732"/>
                </a:lnTo>
                <a:lnTo>
                  <a:pt x="32943" y="48412"/>
                </a:lnTo>
                <a:lnTo>
                  <a:pt x="35153" y="48869"/>
                </a:lnTo>
                <a:lnTo>
                  <a:pt x="40525" y="47383"/>
                </a:lnTo>
                <a:lnTo>
                  <a:pt x="44996" y="45097"/>
                </a:lnTo>
                <a:lnTo>
                  <a:pt x="110782" y="11328"/>
                </a:lnTo>
                <a:lnTo>
                  <a:pt x="115252" y="9042"/>
                </a:lnTo>
                <a:lnTo>
                  <a:pt x="114731" y="6451"/>
                </a:lnTo>
                <a:lnTo>
                  <a:pt x="80975" y="419"/>
                </a:lnTo>
                <a:lnTo>
                  <a:pt x="78663" y="0"/>
                </a:lnTo>
                <a:lnTo>
                  <a:pt x="73253" y="1485"/>
                </a:lnTo>
                <a:lnTo>
                  <a:pt x="68884" y="3733"/>
                </a:lnTo>
                <a:lnTo>
                  <a:pt x="4368" y="368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565717" y="4121002"/>
            <a:ext cx="118757" cy="48869"/>
          </a:xfrm>
          <a:custGeom>
            <a:avLst/>
            <a:gdLst/>
            <a:ahLst/>
            <a:cxnLst/>
            <a:rect l="l" t="t" r="r" b="b"/>
            <a:pathLst>
              <a:path w="118757" h="48869">
                <a:moveTo>
                  <a:pt x="46736" y="45097"/>
                </a:moveTo>
                <a:lnTo>
                  <a:pt x="42265" y="47383"/>
                </a:lnTo>
                <a:lnTo>
                  <a:pt x="36893" y="48869"/>
                </a:lnTo>
                <a:lnTo>
                  <a:pt x="34683" y="48412"/>
                </a:lnTo>
                <a:lnTo>
                  <a:pt x="2171" y="41732"/>
                </a:lnTo>
                <a:lnTo>
                  <a:pt x="0" y="41274"/>
                </a:lnTo>
                <a:lnTo>
                  <a:pt x="1739" y="39090"/>
                </a:lnTo>
                <a:lnTo>
                  <a:pt x="6108" y="36842"/>
                </a:lnTo>
                <a:lnTo>
                  <a:pt x="70624" y="3733"/>
                </a:lnTo>
                <a:lnTo>
                  <a:pt x="74993" y="1485"/>
                </a:lnTo>
                <a:lnTo>
                  <a:pt x="80403" y="0"/>
                </a:lnTo>
                <a:lnTo>
                  <a:pt x="82715" y="419"/>
                </a:lnTo>
                <a:lnTo>
                  <a:pt x="116471" y="6451"/>
                </a:lnTo>
                <a:lnTo>
                  <a:pt x="118757" y="6857"/>
                </a:lnTo>
                <a:lnTo>
                  <a:pt x="116992" y="9042"/>
                </a:lnTo>
                <a:lnTo>
                  <a:pt x="112522" y="11328"/>
                </a:lnTo>
                <a:lnTo>
                  <a:pt x="46736" y="450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607992" y="4128527"/>
            <a:ext cx="116713" cy="49682"/>
          </a:xfrm>
          <a:custGeom>
            <a:avLst/>
            <a:gdLst/>
            <a:ahLst/>
            <a:cxnLst/>
            <a:rect l="l" t="t" r="r" b="b"/>
            <a:pathLst>
              <a:path w="116712" h="49682">
                <a:moveTo>
                  <a:pt x="45110" y="45821"/>
                </a:moveTo>
                <a:lnTo>
                  <a:pt x="112166" y="11404"/>
                </a:lnTo>
                <a:lnTo>
                  <a:pt x="116713" y="9067"/>
                </a:lnTo>
                <a:lnTo>
                  <a:pt x="116255" y="6426"/>
                </a:lnTo>
                <a:lnTo>
                  <a:pt x="82486" y="406"/>
                </a:lnTo>
                <a:lnTo>
                  <a:pt x="80187" y="0"/>
                </a:lnTo>
                <a:lnTo>
                  <a:pt x="74714" y="1511"/>
                </a:lnTo>
                <a:lnTo>
                  <a:pt x="70256" y="3797"/>
                </a:lnTo>
                <a:lnTo>
                  <a:pt x="4457" y="37566"/>
                </a:lnTo>
                <a:lnTo>
                  <a:pt x="0" y="39852"/>
                </a:lnTo>
                <a:lnTo>
                  <a:pt x="381" y="42532"/>
                </a:lnTo>
                <a:lnTo>
                  <a:pt x="32854" y="49225"/>
                </a:lnTo>
                <a:lnTo>
                  <a:pt x="35064" y="49682"/>
                </a:lnTo>
                <a:lnTo>
                  <a:pt x="40538" y="48158"/>
                </a:lnTo>
                <a:lnTo>
                  <a:pt x="45110" y="458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06150" y="4128527"/>
            <a:ext cx="120396" cy="49682"/>
          </a:xfrm>
          <a:custGeom>
            <a:avLst/>
            <a:gdLst/>
            <a:ahLst/>
            <a:cxnLst/>
            <a:rect l="l" t="t" r="r" b="b"/>
            <a:pathLst>
              <a:path w="120396" h="49682">
                <a:moveTo>
                  <a:pt x="46951" y="45821"/>
                </a:moveTo>
                <a:lnTo>
                  <a:pt x="42379" y="48158"/>
                </a:lnTo>
                <a:lnTo>
                  <a:pt x="36906" y="49682"/>
                </a:lnTo>
                <a:lnTo>
                  <a:pt x="34696" y="49225"/>
                </a:lnTo>
                <a:lnTo>
                  <a:pt x="2222" y="42532"/>
                </a:lnTo>
                <a:lnTo>
                  <a:pt x="0" y="42087"/>
                </a:lnTo>
                <a:lnTo>
                  <a:pt x="1841" y="39852"/>
                </a:lnTo>
                <a:lnTo>
                  <a:pt x="6299" y="37566"/>
                </a:lnTo>
                <a:lnTo>
                  <a:pt x="72097" y="3797"/>
                </a:lnTo>
                <a:lnTo>
                  <a:pt x="76555" y="1511"/>
                </a:lnTo>
                <a:lnTo>
                  <a:pt x="82029" y="0"/>
                </a:lnTo>
                <a:lnTo>
                  <a:pt x="84328" y="406"/>
                </a:lnTo>
                <a:lnTo>
                  <a:pt x="118097" y="6426"/>
                </a:lnTo>
                <a:lnTo>
                  <a:pt x="120396" y="6845"/>
                </a:lnTo>
                <a:lnTo>
                  <a:pt x="118554" y="9067"/>
                </a:lnTo>
                <a:lnTo>
                  <a:pt x="114007" y="11404"/>
                </a:lnTo>
                <a:lnTo>
                  <a:pt x="46951" y="458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93978" y="3870477"/>
            <a:ext cx="787603" cy="230670"/>
          </a:xfrm>
          <a:custGeom>
            <a:avLst/>
            <a:gdLst/>
            <a:ahLst/>
            <a:cxnLst/>
            <a:rect l="l" t="t" r="r" b="b"/>
            <a:pathLst>
              <a:path w="787603" h="230670">
                <a:moveTo>
                  <a:pt x="787603" y="42392"/>
                </a:moveTo>
                <a:lnTo>
                  <a:pt x="345820" y="5841"/>
                </a:lnTo>
                <a:lnTo>
                  <a:pt x="263823" y="5841"/>
                </a:lnTo>
                <a:lnTo>
                  <a:pt x="0" y="141211"/>
                </a:lnTo>
                <a:lnTo>
                  <a:pt x="420687" y="230670"/>
                </a:lnTo>
                <a:lnTo>
                  <a:pt x="787603" y="423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93978" y="3870477"/>
            <a:ext cx="787603" cy="230670"/>
          </a:xfrm>
          <a:custGeom>
            <a:avLst/>
            <a:gdLst/>
            <a:ahLst/>
            <a:cxnLst/>
            <a:rect l="l" t="t" r="r" b="b"/>
            <a:pathLst>
              <a:path w="787603" h="230670">
                <a:moveTo>
                  <a:pt x="787603" y="42392"/>
                </a:moveTo>
                <a:lnTo>
                  <a:pt x="345820" y="5841"/>
                </a:lnTo>
              </a:path>
              <a:path w="787603" h="230670">
                <a:moveTo>
                  <a:pt x="263823" y="5841"/>
                </a:moveTo>
                <a:lnTo>
                  <a:pt x="0" y="141211"/>
                </a:lnTo>
                <a:lnTo>
                  <a:pt x="420687" y="230670"/>
                </a:lnTo>
                <a:lnTo>
                  <a:pt x="787603" y="423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804639" y="3873921"/>
            <a:ext cx="763384" cy="222275"/>
          </a:xfrm>
          <a:custGeom>
            <a:avLst/>
            <a:gdLst/>
            <a:ahLst/>
            <a:cxnLst/>
            <a:rect l="l" t="t" r="r" b="b"/>
            <a:pathLst>
              <a:path w="763384" h="222275">
                <a:moveTo>
                  <a:pt x="763384" y="42367"/>
                </a:moveTo>
                <a:lnTo>
                  <a:pt x="293003" y="2399"/>
                </a:lnTo>
                <a:lnTo>
                  <a:pt x="260094" y="2399"/>
                </a:lnTo>
                <a:lnTo>
                  <a:pt x="0" y="135864"/>
                </a:lnTo>
                <a:lnTo>
                  <a:pt x="412737" y="222275"/>
                </a:lnTo>
                <a:lnTo>
                  <a:pt x="763384" y="423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804639" y="3873921"/>
            <a:ext cx="763384" cy="222275"/>
          </a:xfrm>
          <a:custGeom>
            <a:avLst/>
            <a:gdLst/>
            <a:ahLst/>
            <a:cxnLst/>
            <a:rect l="l" t="t" r="r" b="b"/>
            <a:pathLst>
              <a:path w="763384" h="222275">
                <a:moveTo>
                  <a:pt x="763384" y="42367"/>
                </a:moveTo>
                <a:lnTo>
                  <a:pt x="293003" y="2399"/>
                </a:lnTo>
              </a:path>
              <a:path w="763384" h="222275">
                <a:moveTo>
                  <a:pt x="260094" y="2399"/>
                </a:moveTo>
                <a:lnTo>
                  <a:pt x="0" y="135864"/>
                </a:lnTo>
                <a:lnTo>
                  <a:pt x="412737" y="222275"/>
                </a:lnTo>
                <a:lnTo>
                  <a:pt x="763384" y="423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020739" y="3877699"/>
            <a:ext cx="95021" cy="30683"/>
          </a:xfrm>
          <a:custGeom>
            <a:avLst/>
            <a:gdLst/>
            <a:ahLst/>
            <a:cxnLst/>
            <a:rect l="l" t="t" r="r" b="b"/>
            <a:pathLst>
              <a:path w="95021" h="30683">
                <a:moveTo>
                  <a:pt x="43688" y="2374"/>
                </a:moveTo>
                <a:lnTo>
                  <a:pt x="2933" y="23291"/>
                </a:lnTo>
                <a:lnTo>
                  <a:pt x="165" y="24701"/>
                </a:lnTo>
                <a:lnTo>
                  <a:pt x="0" y="26085"/>
                </a:lnTo>
                <a:lnTo>
                  <a:pt x="2540" y="26365"/>
                </a:lnTo>
                <a:lnTo>
                  <a:pt x="40182" y="30416"/>
                </a:lnTo>
                <a:lnTo>
                  <a:pt x="42722" y="30683"/>
                </a:lnTo>
                <a:lnTo>
                  <a:pt x="47104" y="29730"/>
                </a:lnTo>
                <a:lnTo>
                  <a:pt x="49961" y="28257"/>
                </a:lnTo>
                <a:lnTo>
                  <a:pt x="92011" y="6692"/>
                </a:lnTo>
                <a:lnTo>
                  <a:pt x="94869" y="5232"/>
                </a:lnTo>
                <a:lnTo>
                  <a:pt x="95021" y="3860"/>
                </a:lnTo>
                <a:lnTo>
                  <a:pt x="92392" y="3632"/>
                </a:lnTo>
                <a:lnTo>
                  <a:pt x="53479" y="228"/>
                </a:lnTo>
                <a:lnTo>
                  <a:pt x="50838" y="0"/>
                </a:lnTo>
                <a:lnTo>
                  <a:pt x="46456" y="952"/>
                </a:lnTo>
                <a:lnTo>
                  <a:pt x="43688" y="23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020739" y="3877699"/>
            <a:ext cx="95021" cy="30683"/>
          </a:xfrm>
          <a:custGeom>
            <a:avLst/>
            <a:gdLst/>
            <a:ahLst/>
            <a:cxnLst/>
            <a:rect l="l" t="t" r="r" b="b"/>
            <a:pathLst>
              <a:path w="95021" h="30683">
                <a:moveTo>
                  <a:pt x="49961" y="28257"/>
                </a:moveTo>
                <a:lnTo>
                  <a:pt x="47104" y="29730"/>
                </a:lnTo>
                <a:lnTo>
                  <a:pt x="42722" y="30683"/>
                </a:lnTo>
                <a:lnTo>
                  <a:pt x="40182" y="30416"/>
                </a:lnTo>
                <a:lnTo>
                  <a:pt x="2540" y="26365"/>
                </a:lnTo>
                <a:lnTo>
                  <a:pt x="0" y="26085"/>
                </a:lnTo>
                <a:lnTo>
                  <a:pt x="165" y="24701"/>
                </a:lnTo>
                <a:lnTo>
                  <a:pt x="2933" y="23291"/>
                </a:lnTo>
                <a:lnTo>
                  <a:pt x="43688" y="2374"/>
                </a:lnTo>
                <a:lnTo>
                  <a:pt x="46456" y="952"/>
                </a:lnTo>
                <a:lnTo>
                  <a:pt x="50838" y="0"/>
                </a:lnTo>
                <a:lnTo>
                  <a:pt x="53479" y="228"/>
                </a:lnTo>
                <a:lnTo>
                  <a:pt x="92392" y="3632"/>
                </a:lnTo>
                <a:lnTo>
                  <a:pt x="95021" y="3860"/>
                </a:lnTo>
                <a:lnTo>
                  <a:pt x="94869" y="5232"/>
                </a:lnTo>
                <a:lnTo>
                  <a:pt x="92011" y="6692"/>
                </a:lnTo>
                <a:lnTo>
                  <a:pt x="49961" y="282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067612" y="3881935"/>
            <a:ext cx="96621" cy="31496"/>
          </a:xfrm>
          <a:custGeom>
            <a:avLst/>
            <a:gdLst/>
            <a:ahLst/>
            <a:cxnLst/>
            <a:rect l="l" t="t" r="r" b="b"/>
            <a:pathLst>
              <a:path w="96621" h="31496">
                <a:moveTo>
                  <a:pt x="3086" y="24015"/>
                </a:moveTo>
                <a:lnTo>
                  <a:pt x="241" y="25488"/>
                </a:lnTo>
                <a:lnTo>
                  <a:pt x="0" y="26898"/>
                </a:lnTo>
                <a:lnTo>
                  <a:pt x="2552" y="27165"/>
                </a:lnTo>
                <a:lnTo>
                  <a:pt x="40170" y="31216"/>
                </a:lnTo>
                <a:lnTo>
                  <a:pt x="42735" y="31496"/>
                </a:lnTo>
                <a:lnTo>
                  <a:pt x="47180" y="30505"/>
                </a:lnTo>
                <a:lnTo>
                  <a:pt x="50126" y="28994"/>
                </a:lnTo>
                <a:lnTo>
                  <a:pt x="93433" y="6769"/>
                </a:lnTo>
                <a:lnTo>
                  <a:pt x="96380" y="5257"/>
                </a:lnTo>
                <a:lnTo>
                  <a:pt x="96621" y="3848"/>
                </a:lnTo>
                <a:lnTo>
                  <a:pt x="93980" y="3619"/>
                </a:lnTo>
                <a:lnTo>
                  <a:pt x="55079" y="215"/>
                </a:lnTo>
                <a:lnTo>
                  <a:pt x="52438" y="0"/>
                </a:lnTo>
                <a:lnTo>
                  <a:pt x="47993" y="990"/>
                </a:lnTo>
                <a:lnTo>
                  <a:pt x="45135" y="2451"/>
                </a:lnTo>
                <a:lnTo>
                  <a:pt x="3086" y="240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067612" y="3881935"/>
            <a:ext cx="96621" cy="31496"/>
          </a:xfrm>
          <a:custGeom>
            <a:avLst/>
            <a:gdLst/>
            <a:ahLst/>
            <a:cxnLst/>
            <a:rect l="l" t="t" r="r" b="b"/>
            <a:pathLst>
              <a:path w="96621" h="31496">
                <a:moveTo>
                  <a:pt x="50126" y="28994"/>
                </a:moveTo>
                <a:lnTo>
                  <a:pt x="47180" y="30505"/>
                </a:lnTo>
                <a:lnTo>
                  <a:pt x="42735" y="31496"/>
                </a:lnTo>
                <a:lnTo>
                  <a:pt x="40170" y="31216"/>
                </a:lnTo>
                <a:lnTo>
                  <a:pt x="2552" y="27165"/>
                </a:lnTo>
                <a:lnTo>
                  <a:pt x="0" y="26898"/>
                </a:lnTo>
                <a:lnTo>
                  <a:pt x="241" y="25488"/>
                </a:lnTo>
                <a:lnTo>
                  <a:pt x="3086" y="24015"/>
                </a:lnTo>
                <a:lnTo>
                  <a:pt x="45135" y="2451"/>
                </a:lnTo>
                <a:lnTo>
                  <a:pt x="47993" y="990"/>
                </a:lnTo>
                <a:lnTo>
                  <a:pt x="52438" y="0"/>
                </a:lnTo>
                <a:lnTo>
                  <a:pt x="55079" y="215"/>
                </a:lnTo>
                <a:lnTo>
                  <a:pt x="93980" y="3619"/>
                </a:lnTo>
                <a:lnTo>
                  <a:pt x="96621" y="3848"/>
                </a:lnTo>
                <a:lnTo>
                  <a:pt x="96380" y="5257"/>
                </a:lnTo>
                <a:lnTo>
                  <a:pt x="93433" y="6769"/>
                </a:lnTo>
                <a:lnTo>
                  <a:pt x="50126" y="289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114463" y="3886161"/>
            <a:ext cx="98234" cy="32334"/>
          </a:xfrm>
          <a:custGeom>
            <a:avLst/>
            <a:gdLst/>
            <a:ahLst/>
            <a:cxnLst/>
            <a:rect l="l" t="t" r="r" b="b"/>
            <a:pathLst>
              <a:path w="98234" h="32334">
                <a:moveTo>
                  <a:pt x="50291" y="29743"/>
                </a:moveTo>
                <a:lnTo>
                  <a:pt x="94894" y="6857"/>
                </a:lnTo>
                <a:lnTo>
                  <a:pt x="97916" y="5295"/>
                </a:lnTo>
                <a:lnTo>
                  <a:pt x="98234" y="3860"/>
                </a:lnTo>
                <a:lnTo>
                  <a:pt x="95580" y="3632"/>
                </a:lnTo>
                <a:lnTo>
                  <a:pt x="56692" y="241"/>
                </a:lnTo>
                <a:lnTo>
                  <a:pt x="54063" y="0"/>
                </a:lnTo>
                <a:lnTo>
                  <a:pt x="49529" y="1028"/>
                </a:lnTo>
                <a:lnTo>
                  <a:pt x="46583" y="2539"/>
                </a:lnTo>
                <a:lnTo>
                  <a:pt x="3276" y="24764"/>
                </a:lnTo>
                <a:lnTo>
                  <a:pt x="330" y="26288"/>
                </a:lnTo>
                <a:lnTo>
                  <a:pt x="0" y="27724"/>
                </a:lnTo>
                <a:lnTo>
                  <a:pt x="2552" y="28003"/>
                </a:lnTo>
                <a:lnTo>
                  <a:pt x="40195" y="32054"/>
                </a:lnTo>
                <a:lnTo>
                  <a:pt x="42735" y="32334"/>
                </a:lnTo>
                <a:lnTo>
                  <a:pt x="47269" y="31292"/>
                </a:lnTo>
                <a:lnTo>
                  <a:pt x="50291" y="297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114463" y="3886161"/>
            <a:ext cx="98234" cy="32334"/>
          </a:xfrm>
          <a:custGeom>
            <a:avLst/>
            <a:gdLst/>
            <a:ahLst/>
            <a:cxnLst/>
            <a:rect l="l" t="t" r="r" b="b"/>
            <a:pathLst>
              <a:path w="98234" h="32334">
                <a:moveTo>
                  <a:pt x="50291" y="29743"/>
                </a:moveTo>
                <a:lnTo>
                  <a:pt x="47269" y="31292"/>
                </a:lnTo>
                <a:lnTo>
                  <a:pt x="42735" y="32334"/>
                </a:lnTo>
                <a:lnTo>
                  <a:pt x="40195" y="32054"/>
                </a:lnTo>
                <a:lnTo>
                  <a:pt x="2552" y="28003"/>
                </a:lnTo>
                <a:lnTo>
                  <a:pt x="0" y="27724"/>
                </a:lnTo>
                <a:lnTo>
                  <a:pt x="330" y="26288"/>
                </a:lnTo>
                <a:lnTo>
                  <a:pt x="3276" y="24764"/>
                </a:lnTo>
                <a:lnTo>
                  <a:pt x="46583" y="2539"/>
                </a:lnTo>
                <a:lnTo>
                  <a:pt x="49529" y="1028"/>
                </a:lnTo>
                <a:lnTo>
                  <a:pt x="54063" y="0"/>
                </a:lnTo>
                <a:lnTo>
                  <a:pt x="56692" y="241"/>
                </a:lnTo>
                <a:lnTo>
                  <a:pt x="95580" y="3632"/>
                </a:lnTo>
                <a:lnTo>
                  <a:pt x="98234" y="3860"/>
                </a:lnTo>
                <a:lnTo>
                  <a:pt x="97916" y="5295"/>
                </a:lnTo>
                <a:lnTo>
                  <a:pt x="94894" y="6857"/>
                </a:lnTo>
                <a:lnTo>
                  <a:pt x="50291" y="2974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161334" y="3890392"/>
            <a:ext cx="99834" cy="33147"/>
          </a:xfrm>
          <a:custGeom>
            <a:avLst/>
            <a:gdLst/>
            <a:ahLst/>
            <a:cxnLst/>
            <a:rect l="l" t="t" r="r" b="b"/>
            <a:pathLst>
              <a:path w="99834" h="33147">
                <a:moveTo>
                  <a:pt x="42748" y="33146"/>
                </a:moveTo>
                <a:lnTo>
                  <a:pt x="47320" y="32080"/>
                </a:lnTo>
                <a:lnTo>
                  <a:pt x="50444" y="30479"/>
                </a:lnTo>
                <a:lnTo>
                  <a:pt x="96342" y="6934"/>
                </a:lnTo>
                <a:lnTo>
                  <a:pt x="99440" y="5346"/>
                </a:lnTo>
                <a:lnTo>
                  <a:pt x="99834" y="3848"/>
                </a:lnTo>
                <a:lnTo>
                  <a:pt x="97180" y="3619"/>
                </a:lnTo>
                <a:lnTo>
                  <a:pt x="58292" y="241"/>
                </a:lnTo>
                <a:lnTo>
                  <a:pt x="55651" y="0"/>
                </a:lnTo>
                <a:lnTo>
                  <a:pt x="51053" y="1066"/>
                </a:lnTo>
                <a:lnTo>
                  <a:pt x="48031" y="2628"/>
                </a:lnTo>
                <a:lnTo>
                  <a:pt x="3416" y="25514"/>
                </a:lnTo>
                <a:lnTo>
                  <a:pt x="393" y="27063"/>
                </a:lnTo>
                <a:lnTo>
                  <a:pt x="0" y="28549"/>
                </a:lnTo>
                <a:lnTo>
                  <a:pt x="2565" y="28816"/>
                </a:lnTo>
                <a:lnTo>
                  <a:pt x="40195" y="32880"/>
                </a:lnTo>
                <a:lnTo>
                  <a:pt x="42748" y="331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161334" y="3890392"/>
            <a:ext cx="99834" cy="33147"/>
          </a:xfrm>
          <a:custGeom>
            <a:avLst/>
            <a:gdLst/>
            <a:ahLst/>
            <a:cxnLst/>
            <a:rect l="l" t="t" r="r" b="b"/>
            <a:pathLst>
              <a:path w="99834" h="33147">
                <a:moveTo>
                  <a:pt x="50444" y="30479"/>
                </a:moveTo>
                <a:lnTo>
                  <a:pt x="47320" y="32080"/>
                </a:lnTo>
                <a:lnTo>
                  <a:pt x="42748" y="33146"/>
                </a:lnTo>
                <a:lnTo>
                  <a:pt x="40195" y="32880"/>
                </a:lnTo>
                <a:lnTo>
                  <a:pt x="2565" y="28816"/>
                </a:lnTo>
                <a:lnTo>
                  <a:pt x="0" y="28549"/>
                </a:lnTo>
                <a:lnTo>
                  <a:pt x="393" y="27063"/>
                </a:lnTo>
                <a:lnTo>
                  <a:pt x="3416" y="25514"/>
                </a:lnTo>
                <a:lnTo>
                  <a:pt x="48031" y="2628"/>
                </a:lnTo>
                <a:lnTo>
                  <a:pt x="51053" y="1066"/>
                </a:lnTo>
                <a:lnTo>
                  <a:pt x="55651" y="0"/>
                </a:lnTo>
                <a:lnTo>
                  <a:pt x="58292" y="241"/>
                </a:lnTo>
                <a:lnTo>
                  <a:pt x="97180" y="3619"/>
                </a:lnTo>
                <a:lnTo>
                  <a:pt x="99834" y="3848"/>
                </a:lnTo>
                <a:lnTo>
                  <a:pt x="99440" y="5346"/>
                </a:lnTo>
                <a:lnTo>
                  <a:pt x="96342" y="6934"/>
                </a:lnTo>
                <a:lnTo>
                  <a:pt x="50444" y="304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208211" y="3894618"/>
            <a:ext cx="101422" cy="33985"/>
          </a:xfrm>
          <a:custGeom>
            <a:avLst/>
            <a:gdLst/>
            <a:ahLst/>
            <a:cxnLst/>
            <a:rect l="l" t="t" r="r" b="b"/>
            <a:pathLst>
              <a:path w="101422" h="33985">
                <a:moveTo>
                  <a:pt x="50596" y="31229"/>
                </a:moveTo>
                <a:lnTo>
                  <a:pt x="97764" y="7023"/>
                </a:lnTo>
                <a:lnTo>
                  <a:pt x="100952" y="5384"/>
                </a:lnTo>
                <a:lnTo>
                  <a:pt x="101422" y="3860"/>
                </a:lnTo>
                <a:lnTo>
                  <a:pt x="98780" y="3632"/>
                </a:lnTo>
                <a:lnTo>
                  <a:pt x="59880" y="228"/>
                </a:lnTo>
                <a:lnTo>
                  <a:pt x="57238" y="0"/>
                </a:lnTo>
                <a:lnTo>
                  <a:pt x="52565" y="1117"/>
                </a:lnTo>
                <a:lnTo>
                  <a:pt x="49466" y="2705"/>
                </a:lnTo>
                <a:lnTo>
                  <a:pt x="3568" y="26250"/>
                </a:lnTo>
                <a:lnTo>
                  <a:pt x="444" y="27851"/>
                </a:lnTo>
                <a:lnTo>
                  <a:pt x="0" y="29375"/>
                </a:lnTo>
                <a:lnTo>
                  <a:pt x="2552" y="29641"/>
                </a:lnTo>
                <a:lnTo>
                  <a:pt x="40170" y="33705"/>
                </a:lnTo>
                <a:lnTo>
                  <a:pt x="42710" y="33985"/>
                </a:lnTo>
                <a:lnTo>
                  <a:pt x="47383" y="32867"/>
                </a:lnTo>
                <a:lnTo>
                  <a:pt x="50596" y="312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208211" y="3894618"/>
            <a:ext cx="101422" cy="33985"/>
          </a:xfrm>
          <a:custGeom>
            <a:avLst/>
            <a:gdLst/>
            <a:ahLst/>
            <a:cxnLst/>
            <a:rect l="l" t="t" r="r" b="b"/>
            <a:pathLst>
              <a:path w="101422" h="33985">
                <a:moveTo>
                  <a:pt x="50596" y="31229"/>
                </a:moveTo>
                <a:lnTo>
                  <a:pt x="47383" y="32867"/>
                </a:lnTo>
                <a:lnTo>
                  <a:pt x="42710" y="33985"/>
                </a:lnTo>
                <a:lnTo>
                  <a:pt x="40170" y="33705"/>
                </a:lnTo>
                <a:lnTo>
                  <a:pt x="2552" y="29641"/>
                </a:lnTo>
                <a:lnTo>
                  <a:pt x="0" y="29375"/>
                </a:lnTo>
                <a:lnTo>
                  <a:pt x="444" y="27851"/>
                </a:lnTo>
                <a:lnTo>
                  <a:pt x="3568" y="26250"/>
                </a:lnTo>
                <a:lnTo>
                  <a:pt x="49466" y="2705"/>
                </a:lnTo>
                <a:lnTo>
                  <a:pt x="52565" y="1117"/>
                </a:lnTo>
                <a:lnTo>
                  <a:pt x="57238" y="0"/>
                </a:lnTo>
                <a:lnTo>
                  <a:pt x="59880" y="228"/>
                </a:lnTo>
                <a:lnTo>
                  <a:pt x="98780" y="3632"/>
                </a:lnTo>
                <a:lnTo>
                  <a:pt x="101422" y="3860"/>
                </a:lnTo>
                <a:lnTo>
                  <a:pt x="100952" y="5384"/>
                </a:lnTo>
                <a:lnTo>
                  <a:pt x="97764" y="7023"/>
                </a:lnTo>
                <a:lnTo>
                  <a:pt x="50596" y="312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255076" y="3898846"/>
            <a:ext cx="103022" cy="34798"/>
          </a:xfrm>
          <a:custGeom>
            <a:avLst/>
            <a:gdLst/>
            <a:ahLst/>
            <a:cxnLst/>
            <a:rect l="l" t="t" r="r" b="b"/>
            <a:pathLst>
              <a:path w="103022" h="34798">
                <a:moveTo>
                  <a:pt x="50761" y="31965"/>
                </a:moveTo>
                <a:lnTo>
                  <a:pt x="99212" y="7111"/>
                </a:lnTo>
                <a:lnTo>
                  <a:pt x="102501" y="5422"/>
                </a:lnTo>
                <a:lnTo>
                  <a:pt x="103022" y="3860"/>
                </a:lnTo>
                <a:lnTo>
                  <a:pt x="100393" y="3632"/>
                </a:lnTo>
                <a:lnTo>
                  <a:pt x="61468" y="241"/>
                </a:lnTo>
                <a:lnTo>
                  <a:pt x="58826" y="0"/>
                </a:lnTo>
                <a:lnTo>
                  <a:pt x="54089" y="1155"/>
                </a:lnTo>
                <a:lnTo>
                  <a:pt x="50901" y="2793"/>
                </a:lnTo>
                <a:lnTo>
                  <a:pt x="3733" y="27000"/>
                </a:lnTo>
                <a:lnTo>
                  <a:pt x="520" y="28638"/>
                </a:lnTo>
                <a:lnTo>
                  <a:pt x="0" y="30200"/>
                </a:lnTo>
                <a:lnTo>
                  <a:pt x="2552" y="30467"/>
                </a:lnTo>
                <a:lnTo>
                  <a:pt x="40182" y="34518"/>
                </a:lnTo>
                <a:lnTo>
                  <a:pt x="42722" y="34797"/>
                </a:lnTo>
                <a:lnTo>
                  <a:pt x="47472" y="33654"/>
                </a:lnTo>
                <a:lnTo>
                  <a:pt x="50761" y="319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255076" y="3898846"/>
            <a:ext cx="103022" cy="34798"/>
          </a:xfrm>
          <a:custGeom>
            <a:avLst/>
            <a:gdLst/>
            <a:ahLst/>
            <a:cxnLst/>
            <a:rect l="l" t="t" r="r" b="b"/>
            <a:pathLst>
              <a:path w="103022" h="34798">
                <a:moveTo>
                  <a:pt x="50761" y="31965"/>
                </a:moveTo>
                <a:lnTo>
                  <a:pt x="47472" y="33654"/>
                </a:lnTo>
                <a:lnTo>
                  <a:pt x="42722" y="34797"/>
                </a:lnTo>
                <a:lnTo>
                  <a:pt x="40182" y="34518"/>
                </a:lnTo>
                <a:lnTo>
                  <a:pt x="2552" y="30467"/>
                </a:lnTo>
                <a:lnTo>
                  <a:pt x="0" y="30200"/>
                </a:lnTo>
                <a:lnTo>
                  <a:pt x="520" y="28638"/>
                </a:lnTo>
                <a:lnTo>
                  <a:pt x="3733" y="27000"/>
                </a:lnTo>
                <a:lnTo>
                  <a:pt x="50901" y="2793"/>
                </a:lnTo>
                <a:lnTo>
                  <a:pt x="54089" y="1155"/>
                </a:lnTo>
                <a:lnTo>
                  <a:pt x="58826" y="0"/>
                </a:lnTo>
                <a:lnTo>
                  <a:pt x="61468" y="241"/>
                </a:lnTo>
                <a:lnTo>
                  <a:pt x="100393" y="3632"/>
                </a:lnTo>
                <a:lnTo>
                  <a:pt x="103022" y="3860"/>
                </a:lnTo>
                <a:lnTo>
                  <a:pt x="102501" y="5422"/>
                </a:lnTo>
                <a:lnTo>
                  <a:pt x="99212" y="7111"/>
                </a:lnTo>
                <a:lnTo>
                  <a:pt x="50761" y="319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301940" y="3903080"/>
            <a:ext cx="104622" cy="35623"/>
          </a:xfrm>
          <a:custGeom>
            <a:avLst/>
            <a:gdLst/>
            <a:ahLst/>
            <a:cxnLst/>
            <a:rect l="l" t="t" r="r" b="b"/>
            <a:pathLst>
              <a:path w="104622" h="35623">
                <a:moveTo>
                  <a:pt x="52349" y="2882"/>
                </a:moveTo>
                <a:lnTo>
                  <a:pt x="3898" y="27736"/>
                </a:lnTo>
                <a:lnTo>
                  <a:pt x="609" y="29413"/>
                </a:lnTo>
                <a:lnTo>
                  <a:pt x="0" y="31013"/>
                </a:lnTo>
                <a:lnTo>
                  <a:pt x="2552" y="31292"/>
                </a:lnTo>
                <a:lnTo>
                  <a:pt x="40170" y="35344"/>
                </a:lnTo>
                <a:lnTo>
                  <a:pt x="42735" y="35623"/>
                </a:lnTo>
                <a:lnTo>
                  <a:pt x="47523" y="34442"/>
                </a:lnTo>
                <a:lnTo>
                  <a:pt x="50914" y="32715"/>
                </a:lnTo>
                <a:lnTo>
                  <a:pt x="100647" y="7188"/>
                </a:lnTo>
                <a:lnTo>
                  <a:pt x="104038" y="5461"/>
                </a:lnTo>
                <a:lnTo>
                  <a:pt x="104622" y="3860"/>
                </a:lnTo>
                <a:lnTo>
                  <a:pt x="102006" y="3632"/>
                </a:lnTo>
                <a:lnTo>
                  <a:pt x="63080" y="228"/>
                </a:lnTo>
                <a:lnTo>
                  <a:pt x="60426" y="0"/>
                </a:lnTo>
                <a:lnTo>
                  <a:pt x="55638" y="1193"/>
                </a:lnTo>
                <a:lnTo>
                  <a:pt x="52349" y="28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301940" y="3903080"/>
            <a:ext cx="104622" cy="35623"/>
          </a:xfrm>
          <a:custGeom>
            <a:avLst/>
            <a:gdLst/>
            <a:ahLst/>
            <a:cxnLst/>
            <a:rect l="l" t="t" r="r" b="b"/>
            <a:pathLst>
              <a:path w="104622" h="35623">
                <a:moveTo>
                  <a:pt x="50914" y="32715"/>
                </a:moveTo>
                <a:lnTo>
                  <a:pt x="47523" y="34442"/>
                </a:lnTo>
                <a:lnTo>
                  <a:pt x="42735" y="35623"/>
                </a:lnTo>
                <a:lnTo>
                  <a:pt x="40170" y="35344"/>
                </a:lnTo>
                <a:lnTo>
                  <a:pt x="2552" y="31292"/>
                </a:lnTo>
                <a:lnTo>
                  <a:pt x="0" y="31013"/>
                </a:lnTo>
                <a:lnTo>
                  <a:pt x="609" y="29413"/>
                </a:lnTo>
                <a:lnTo>
                  <a:pt x="3898" y="27736"/>
                </a:lnTo>
                <a:lnTo>
                  <a:pt x="52349" y="2882"/>
                </a:lnTo>
                <a:lnTo>
                  <a:pt x="55638" y="1193"/>
                </a:lnTo>
                <a:lnTo>
                  <a:pt x="60426" y="0"/>
                </a:lnTo>
                <a:lnTo>
                  <a:pt x="63080" y="228"/>
                </a:lnTo>
                <a:lnTo>
                  <a:pt x="102006" y="3632"/>
                </a:lnTo>
                <a:lnTo>
                  <a:pt x="104622" y="3860"/>
                </a:lnTo>
                <a:lnTo>
                  <a:pt x="104038" y="5461"/>
                </a:lnTo>
                <a:lnTo>
                  <a:pt x="100647" y="7188"/>
                </a:lnTo>
                <a:lnTo>
                  <a:pt x="50914" y="327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348811" y="3907321"/>
            <a:ext cx="106222" cy="36436"/>
          </a:xfrm>
          <a:custGeom>
            <a:avLst/>
            <a:gdLst/>
            <a:ahLst/>
            <a:cxnLst/>
            <a:rect l="l" t="t" r="r" b="b"/>
            <a:pathLst>
              <a:path w="106222" h="36436">
                <a:moveTo>
                  <a:pt x="53784" y="2946"/>
                </a:moveTo>
                <a:lnTo>
                  <a:pt x="4038" y="28473"/>
                </a:lnTo>
                <a:lnTo>
                  <a:pt x="660" y="30200"/>
                </a:lnTo>
                <a:lnTo>
                  <a:pt x="0" y="31826"/>
                </a:lnTo>
                <a:lnTo>
                  <a:pt x="2565" y="32105"/>
                </a:lnTo>
                <a:lnTo>
                  <a:pt x="40182" y="36156"/>
                </a:lnTo>
                <a:lnTo>
                  <a:pt x="42722" y="36436"/>
                </a:lnTo>
                <a:lnTo>
                  <a:pt x="47612" y="35204"/>
                </a:lnTo>
                <a:lnTo>
                  <a:pt x="51066" y="33439"/>
                </a:lnTo>
                <a:lnTo>
                  <a:pt x="102095" y="7251"/>
                </a:lnTo>
                <a:lnTo>
                  <a:pt x="105575" y="5473"/>
                </a:lnTo>
                <a:lnTo>
                  <a:pt x="106222" y="3848"/>
                </a:lnTo>
                <a:lnTo>
                  <a:pt x="103581" y="3619"/>
                </a:lnTo>
                <a:lnTo>
                  <a:pt x="64668" y="228"/>
                </a:lnTo>
                <a:lnTo>
                  <a:pt x="62026" y="0"/>
                </a:lnTo>
                <a:lnTo>
                  <a:pt x="57162" y="1219"/>
                </a:lnTo>
                <a:lnTo>
                  <a:pt x="53784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348811" y="3907321"/>
            <a:ext cx="106222" cy="36436"/>
          </a:xfrm>
          <a:custGeom>
            <a:avLst/>
            <a:gdLst/>
            <a:ahLst/>
            <a:cxnLst/>
            <a:rect l="l" t="t" r="r" b="b"/>
            <a:pathLst>
              <a:path w="106222" h="36436">
                <a:moveTo>
                  <a:pt x="51066" y="33439"/>
                </a:moveTo>
                <a:lnTo>
                  <a:pt x="47612" y="35204"/>
                </a:lnTo>
                <a:lnTo>
                  <a:pt x="42722" y="36436"/>
                </a:lnTo>
                <a:lnTo>
                  <a:pt x="40182" y="36156"/>
                </a:lnTo>
                <a:lnTo>
                  <a:pt x="2565" y="32105"/>
                </a:lnTo>
                <a:lnTo>
                  <a:pt x="0" y="31826"/>
                </a:lnTo>
                <a:lnTo>
                  <a:pt x="660" y="30200"/>
                </a:lnTo>
                <a:lnTo>
                  <a:pt x="4038" y="28473"/>
                </a:lnTo>
                <a:lnTo>
                  <a:pt x="53784" y="2946"/>
                </a:lnTo>
                <a:lnTo>
                  <a:pt x="57162" y="1219"/>
                </a:lnTo>
                <a:lnTo>
                  <a:pt x="62026" y="0"/>
                </a:lnTo>
                <a:lnTo>
                  <a:pt x="64668" y="228"/>
                </a:lnTo>
                <a:lnTo>
                  <a:pt x="103581" y="3619"/>
                </a:lnTo>
                <a:lnTo>
                  <a:pt x="106222" y="3848"/>
                </a:lnTo>
                <a:lnTo>
                  <a:pt x="105575" y="5473"/>
                </a:lnTo>
                <a:lnTo>
                  <a:pt x="102095" y="7251"/>
                </a:lnTo>
                <a:lnTo>
                  <a:pt x="51066" y="334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395670" y="3911551"/>
            <a:ext cx="107822" cy="37261"/>
          </a:xfrm>
          <a:custGeom>
            <a:avLst/>
            <a:gdLst/>
            <a:ahLst/>
            <a:cxnLst/>
            <a:rect l="l" t="t" r="r" b="b"/>
            <a:pathLst>
              <a:path w="107823" h="37261">
                <a:moveTo>
                  <a:pt x="51231" y="34175"/>
                </a:moveTo>
                <a:lnTo>
                  <a:pt x="103543" y="7340"/>
                </a:lnTo>
                <a:lnTo>
                  <a:pt x="107099" y="5511"/>
                </a:lnTo>
                <a:lnTo>
                  <a:pt x="107822" y="3848"/>
                </a:lnTo>
                <a:lnTo>
                  <a:pt x="105194" y="3619"/>
                </a:lnTo>
                <a:lnTo>
                  <a:pt x="66281" y="215"/>
                </a:lnTo>
                <a:lnTo>
                  <a:pt x="63652" y="0"/>
                </a:lnTo>
                <a:lnTo>
                  <a:pt x="58712" y="1244"/>
                </a:lnTo>
                <a:lnTo>
                  <a:pt x="55244" y="3022"/>
                </a:lnTo>
                <a:lnTo>
                  <a:pt x="4203" y="29209"/>
                </a:lnTo>
                <a:lnTo>
                  <a:pt x="761" y="30975"/>
                </a:lnTo>
                <a:lnTo>
                  <a:pt x="0" y="32651"/>
                </a:lnTo>
                <a:lnTo>
                  <a:pt x="2565" y="32918"/>
                </a:lnTo>
                <a:lnTo>
                  <a:pt x="40195" y="36982"/>
                </a:lnTo>
                <a:lnTo>
                  <a:pt x="42735" y="37261"/>
                </a:lnTo>
                <a:lnTo>
                  <a:pt x="47688" y="35991"/>
                </a:lnTo>
                <a:lnTo>
                  <a:pt x="51231" y="34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395670" y="3911551"/>
            <a:ext cx="107822" cy="37261"/>
          </a:xfrm>
          <a:custGeom>
            <a:avLst/>
            <a:gdLst/>
            <a:ahLst/>
            <a:cxnLst/>
            <a:rect l="l" t="t" r="r" b="b"/>
            <a:pathLst>
              <a:path w="107823" h="37261">
                <a:moveTo>
                  <a:pt x="51231" y="34175"/>
                </a:moveTo>
                <a:lnTo>
                  <a:pt x="47688" y="35991"/>
                </a:lnTo>
                <a:lnTo>
                  <a:pt x="42735" y="37261"/>
                </a:lnTo>
                <a:lnTo>
                  <a:pt x="40195" y="36982"/>
                </a:lnTo>
                <a:lnTo>
                  <a:pt x="2565" y="32918"/>
                </a:lnTo>
                <a:lnTo>
                  <a:pt x="0" y="32651"/>
                </a:lnTo>
                <a:lnTo>
                  <a:pt x="761" y="30975"/>
                </a:lnTo>
                <a:lnTo>
                  <a:pt x="4203" y="29209"/>
                </a:lnTo>
                <a:lnTo>
                  <a:pt x="55244" y="3022"/>
                </a:lnTo>
                <a:lnTo>
                  <a:pt x="58712" y="1244"/>
                </a:lnTo>
                <a:lnTo>
                  <a:pt x="63652" y="0"/>
                </a:lnTo>
                <a:lnTo>
                  <a:pt x="66281" y="215"/>
                </a:lnTo>
                <a:lnTo>
                  <a:pt x="105194" y="3619"/>
                </a:lnTo>
                <a:lnTo>
                  <a:pt x="107822" y="3848"/>
                </a:lnTo>
                <a:lnTo>
                  <a:pt x="107099" y="5511"/>
                </a:lnTo>
                <a:lnTo>
                  <a:pt x="103543" y="7340"/>
                </a:lnTo>
                <a:lnTo>
                  <a:pt x="51231" y="341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442554" y="3915770"/>
            <a:ext cx="109410" cy="38100"/>
          </a:xfrm>
          <a:custGeom>
            <a:avLst/>
            <a:gdLst/>
            <a:ahLst/>
            <a:cxnLst/>
            <a:rect l="l" t="t" r="r" b="b"/>
            <a:pathLst>
              <a:path w="109410" h="38100">
                <a:moveTo>
                  <a:pt x="51371" y="34937"/>
                </a:moveTo>
                <a:lnTo>
                  <a:pt x="104978" y="7429"/>
                </a:lnTo>
                <a:lnTo>
                  <a:pt x="108597" y="5562"/>
                </a:lnTo>
                <a:lnTo>
                  <a:pt x="109410" y="3860"/>
                </a:lnTo>
                <a:lnTo>
                  <a:pt x="106768" y="3632"/>
                </a:lnTo>
                <a:lnTo>
                  <a:pt x="67868" y="241"/>
                </a:lnTo>
                <a:lnTo>
                  <a:pt x="65239" y="0"/>
                </a:lnTo>
                <a:lnTo>
                  <a:pt x="60223" y="1295"/>
                </a:lnTo>
                <a:lnTo>
                  <a:pt x="56654" y="3111"/>
                </a:lnTo>
                <a:lnTo>
                  <a:pt x="4343" y="29959"/>
                </a:lnTo>
                <a:lnTo>
                  <a:pt x="800" y="31775"/>
                </a:lnTo>
                <a:lnTo>
                  <a:pt x="0" y="33477"/>
                </a:lnTo>
                <a:lnTo>
                  <a:pt x="2540" y="33756"/>
                </a:lnTo>
                <a:lnTo>
                  <a:pt x="40182" y="37807"/>
                </a:lnTo>
                <a:lnTo>
                  <a:pt x="42710" y="38099"/>
                </a:lnTo>
                <a:lnTo>
                  <a:pt x="47726" y="36791"/>
                </a:lnTo>
                <a:lnTo>
                  <a:pt x="51371" y="349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442554" y="3915770"/>
            <a:ext cx="109410" cy="38100"/>
          </a:xfrm>
          <a:custGeom>
            <a:avLst/>
            <a:gdLst/>
            <a:ahLst/>
            <a:cxnLst/>
            <a:rect l="l" t="t" r="r" b="b"/>
            <a:pathLst>
              <a:path w="109410" h="38100">
                <a:moveTo>
                  <a:pt x="51371" y="34937"/>
                </a:moveTo>
                <a:lnTo>
                  <a:pt x="47726" y="36791"/>
                </a:lnTo>
                <a:lnTo>
                  <a:pt x="42710" y="38099"/>
                </a:lnTo>
                <a:lnTo>
                  <a:pt x="40182" y="37807"/>
                </a:lnTo>
                <a:lnTo>
                  <a:pt x="2540" y="33756"/>
                </a:lnTo>
                <a:lnTo>
                  <a:pt x="0" y="33477"/>
                </a:lnTo>
                <a:lnTo>
                  <a:pt x="800" y="31775"/>
                </a:lnTo>
                <a:lnTo>
                  <a:pt x="4343" y="29959"/>
                </a:lnTo>
                <a:lnTo>
                  <a:pt x="56654" y="3111"/>
                </a:lnTo>
                <a:lnTo>
                  <a:pt x="60223" y="1295"/>
                </a:lnTo>
                <a:lnTo>
                  <a:pt x="65239" y="0"/>
                </a:lnTo>
                <a:lnTo>
                  <a:pt x="67868" y="241"/>
                </a:lnTo>
                <a:lnTo>
                  <a:pt x="106768" y="3632"/>
                </a:lnTo>
                <a:lnTo>
                  <a:pt x="109410" y="3860"/>
                </a:lnTo>
                <a:lnTo>
                  <a:pt x="108597" y="5562"/>
                </a:lnTo>
                <a:lnTo>
                  <a:pt x="104978" y="7429"/>
                </a:lnTo>
                <a:lnTo>
                  <a:pt x="51371" y="349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970155" y="3903779"/>
            <a:ext cx="93306" cy="31445"/>
          </a:xfrm>
          <a:custGeom>
            <a:avLst/>
            <a:gdLst/>
            <a:ahLst/>
            <a:cxnLst/>
            <a:rect l="l" t="t" r="r" b="b"/>
            <a:pathLst>
              <a:path w="93306" h="31445">
                <a:moveTo>
                  <a:pt x="48183" y="29044"/>
                </a:moveTo>
                <a:lnTo>
                  <a:pt x="90220" y="7480"/>
                </a:lnTo>
                <a:lnTo>
                  <a:pt x="93078" y="6007"/>
                </a:lnTo>
                <a:lnTo>
                  <a:pt x="93306" y="4610"/>
                </a:lnTo>
                <a:lnTo>
                  <a:pt x="90766" y="4330"/>
                </a:lnTo>
                <a:lnTo>
                  <a:pt x="53124" y="279"/>
                </a:lnTo>
                <a:lnTo>
                  <a:pt x="50584" y="0"/>
                </a:lnTo>
                <a:lnTo>
                  <a:pt x="46291" y="927"/>
                </a:lnTo>
                <a:lnTo>
                  <a:pt x="43522" y="2336"/>
                </a:lnTo>
                <a:lnTo>
                  <a:pt x="2755" y="23253"/>
                </a:lnTo>
                <a:lnTo>
                  <a:pt x="0" y="24676"/>
                </a:lnTo>
                <a:lnTo>
                  <a:pt x="2222" y="26403"/>
                </a:lnTo>
                <a:lnTo>
                  <a:pt x="38557" y="31114"/>
                </a:lnTo>
                <a:lnTo>
                  <a:pt x="41020" y="31445"/>
                </a:lnTo>
                <a:lnTo>
                  <a:pt x="45313" y="30518"/>
                </a:lnTo>
                <a:lnTo>
                  <a:pt x="48183" y="290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969901" y="3903779"/>
            <a:ext cx="93560" cy="31445"/>
          </a:xfrm>
          <a:custGeom>
            <a:avLst/>
            <a:gdLst/>
            <a:ahLst/>
            <a:cxnLst/>
            <a:rect l="l" t="t" r="r" b="b"/>
            <a:pathLst>
              <a:path w="93560" h="31445">
                <a:moveTo>
                  <a:pt x="48437" y="29044"/>
                </a:moveTo>
                <a:lnTo>
                  <a:pt x="45567" y="30518"/>
                </a:lnTo>
                <a:lnTo>
                  <a:pt x="41275" y="31445"/>
                </a:lnTo>
                <a:lnTo>
                  <a:pt x="38811" y="31114"/>
                </a:lnTo>
                <a:lnTo>
                  <a:pt x="2476" y="26403"/>
                </a:lnTo>
                <a:lnTo>
                  <a:pt x="0" y="26085"/>
                </a:lnTo>
                <a:lnTo>
                  <a:pt x="254" y="24676"/>
                </a:lnTo>
                <a:lnTo>
                  <a:pt x="3009" y="23253"/>
                </a:lnTo>
                <a:lnTo>
                  <a:pt x="43776" y="2336"/>
                </a:lnTo>
                <a:lnTo>
                  <a:pt x="46545" y="927"/>
                </a:lnTo>
                <a:lnTo>
                  <a:pt x="50838" y="0"/>
                </a:lnTo>
                <a:lnTo>
                  <a:pt x="53378" y="279"/>
                </a:lnTo>
                <a:lnTo>
                  <a:pt x="91020" y="4330"/>
                </a:lnTo>
                <a:lnTo>
                  <a:pt x="93560" y="4610"/>
                </a:lnTo>
                <a:lnTo>
                  <a:pt x="93332" y="6007"/>
                </a:lnTo>
                <a:lnTo>
                  <a:pt x="90474" y="7480"/>
                </a:lnTo>
                <a:lnTo>
                  <a:pt x="48437" y="2904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015474" y="3908837"/>
            <a:ext cx="94881" cy="32257"/>
          </a:xfrm>
          <a:custGeom>
            <a:avLst/>
            <a:gdLst/>
            <a:ahLst/>
            <a:cxnLst/>
            <a:rect l="l" t="t" r="r" b="b"/>
            <a:pathLst>
              <a:path w="94881" h="32258">
                <a:moveTo>
                  <a:pt x="2870" y="23990"/>
                </a:moveTo>
                <a:lnTo>
                  <a:pt x="0" y="25463"/>
                </a:lnTo>
                <a:lnTo>
                  <a:pt x="2158" y="27228"/>
                </a:lnTo>
                <a:lnTo>
                  <a:pt x="38506" y="31940"/>
                </a:lnTo>
                <a:lnTo>
                  <a:pt x="40970" y="32258"/>
                </a:lnTo>
                <a:lnTo>
                  <a:pt x="45351" y="31292"/>
                </a:lnTo>
                <a:lnTo>
                  <a:pt x="48298" y="29781"/>
                </a:lnTo>
                <a:lnTo>
                  <a:pt x="91605" y="7556"/>
                </a:lnTo>
                <a:lnTo>
                  <a:pt x="94564" y="6045"/>
                </a:lnTo>
                <a:lnTo>
                  <a:pt x="94881" y="4597"/>
                </a:lnTo>
                <a:lnTo>
                  <a:pt x="92316" y="4318"/>
                </a:lnTo>
                <a:lnTo>
                  <a:pt x="54698" y="266"/>
                </a:lnTo>
                <a:lnTo>
                  <a:pt x="52133" y="0"/>
                </a:lnTo>
                <a:lnTo>
                  <a:pt x="47764" y="952"/>
                </a:lnTo>
                <a:lnTo>
                  <a:pt x="44907" y="2425"/>
                </a:lnTo>
                <a:lnTo>
                  <a:pt x="2870" y="239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015168" y="3908837"/>
            <a:ext cx="95186" cy="32257"/>
          </a:xfrm>
          <a:custGeom>
            <a:avLst/>
            <a:gdLst/>
            <a:ahLst/>
            <a:cxnLst/>
            <a:rect l="l" t="t" r="r" b="b"/>
            <a:pathLst>
              <a:path w="95186" h="32258">
                <a:moveTo>
                  <a:pt x="48602" y="29781"/>
                </a:moveTo>
                <a:lnTo>
                  <a:pt x="45656" y="31292"/>
                </a:lnTo>
                <a:lnTo>
                  <a:pt x="41274" y="32258"/>
                </a:lnTo>
                <a:lnTo>
                  <a:pt x="38811" y="31940"/>
                </a:lnTo>
                <a:lnTo>
                  <a:pt x="2463" y="27228"/>
                </a:lnTo>
                <a:lnTo>
                  <a:pt x="0" y="26898"/>
                </a:lnTo>
                <a:lnTo>
                  <a:pt x="304" y="25463"/>
                </a:lnTo>
                <a:lnTo>
                  <a:pt x="3174" y="23990"/>
                </a:lnTo>
                <a:lnTo>
                  <a:pt x="45211" y="2425"/>
                </a:lnTo>
                <a:lnTo>
                  <a:pt x="48069" y="952"/>
                </a:lnTo>
                <a:lnTo>
                  <a:pt x="52438" y="0"/>
                </a:lnTo>
                <a:lnTo>
                  <a:pt x="55003" y="266"/>
                </a:lnTo>
                <a:lnTo>
                  <a:pt x="92621" y="4318"/>
                </a:lnTo>
                <a:lnTo>
                  <a:pt x="95186" y="4597"/>
                </a:lnTo>
                <a:lnTo>
                  <a:pt x="94868" y="6045"/>
                </a:lnTo>
                <a:lnTo>
                  <a:pt x="91909" y="7556"/>
                </a:lnTo>
                <a:lnTo>
                  <a:pt x="48602" y="297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060833" y="3913885"/>
            <a:ext cx="96367" cy="33083"/>
          </a:xfrm>
          <a:custGeom>
            <a:avLst/>
            <a:gdLst/>
            <a:ahLst/>
            <a:cxnLst/>
            <a:rect l="l" t="t" r="r" b="b"/>
            <a:pathLst>
              <a:path w="96367" h="33083">
                <a:moveTo>
                  <a:pt x="48348" y="30530"/>
                </a:moveTo>
                <a:lnTo>
                  <a:pt x="92976" y="7632"/>
                </a:lnTo>
                <a:lnTo>
                  <a:pt x="95986" y="6083"/>
                </a:lnTo>
                <a:lnTo>
                  <a:pt x="96367" y="4610"/>
                </a:lnTo>
                <a:lnTo>
                  <a:pt x="93827" y="4330"/>
                </a:lnTo>
                <a:lnTo>
                  <a:pt x="56184" y="279"/>
                </a:lnTo>
                <a:lnTo>
                  <a:pt x="53632" y="0"/>
                </a:lnTo>
                <a:lnTo>
                  <a:pt x="49199" y="1003"/>
                </a:lnTo>
                <a:lnTo>
                  <a:pt x="46253" y="2514"/>
                </a:lnTo>
                <a:lnTo>
                  <a:pt x="2933" y="24726"/>
                </a:lnTo>
                <a:lnTo>
                  <a:pt x="0" y="26238"/>
                </a:lnTo>
                <a:lnTo>
                  <a:pt x="2082" y="28028"/>
                </a:lnTo>
                <a:lnTo>
                  <a:pt x="38417" y="32765"/>
                </a:lnTo>
                <a:lnTo>
                  <a:pt x="40881" y="33083"/>
                </a:lnTo>
                <a:lnTo>
                  <a:pt x="45339" y="32092"/>
                </a:lnTo>
                <a:lnTo>
                  <a:pt x="48348" y="305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060439" y="3913885"/>
            <a:ext cx="96761" cy="33083"/>
          </a:xfrm>
          <a:custGeom>
            <a:avLst/>
            <a:gdLst/>
            <a:ahLst/>
            <a:cxnLst/>
            <a:rect l="l" t="t" r="r" b="b"/>
            <a:pathLst>
              <a:path w="96761" h="33083">
                <a:moveTo>
                  <a:pt x="48742" y="30530"/>
                </a:moveTo>
                <a:lnTo>
                  <a:pt x="45732" y="32092"/>
                </a:lnTo>
                <a:lnTo>
                  <a:pt x="41275" y="33083"/>
                </a:lnTo>
                <a:lnTo>
                  <a:pt x="38811" y="32765"/>
                </a:lnTo>
                <a:lnTo>
                  <a:pt x="2476" y="28028"/>
                </a:lnTo>
                <a:lnTo>
                  <a:pt x="0" y="27724"/>
                </a:lnTo>
                <a:lnTo>
                  <a:pt x="393" y="26238"/>
                </a:lnTo>
                <a:lnTo>
                  <a:pt x="3327" y="24726"/>
                </a:lnTo>
                <a:lnTo>
                  <a:pt x="46647" y="2514"/>
                </a:lnTo>
                <a:lnTo>
                  <a:pt x="49593" y="1003"/>
                </a:lnTo>
                <a:lnTo>
                  <a:pt x="54025" y="0"/>
                </a:lnTo>
                <a:lnTo>
                  <a:pt x="56578" y="279"/>
                </a:lnTo>
                <a:lnTo>
                  <a:pt x="94221" y="4330"/>
                </a:lnTo>
                <a:lnTo>
                  <a:pt x="96761" y="4610"/>
                </a:lnTo>
                <a:lnTo>
                  <a:pt x="96380" y="6083"/>
                </a:lnTo>
                <a:lnTo>
                  <a:pt x="93370" y="7632"/>
                </a:lnTo>
                <a:lnTo>
                  <a:pt x="48742" y="3053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106162" y="3918935"/>
            <a:ext cx="97916" cy="33896"/>
          </a:xfrm>
          <a:custGeom>
            <a:avLst/>
            <a:gdLst/>
            <a:ahLst/>
            <a:cxnLst/>
            <a:rect l="l" t="t" r="r" b="b"/>
            <a:pathLst>
              <a:path w="97916" h="33896">
                <a:moveTo>
                  <a:pt x="48450" y="31267"/>
                </a:moveTo>
                <a:lnTo>
                  <a:pt x="94335" y="7721"/>
                </a:lnTo>
                <a:lnTo>
                  <a:pt x="97447" y="6121"/>
                </a:lnTo>
                <a:lnTo>
                  <a:pt x="97916" y="4597"/>
                </a:lnTo>
                <a:lnTo>
                  <a:pt x="95364" y="4330"/>
                </a:lnTo>
                <a:lnTo>
                  <a:pt x="57734" y="279"/>
                </a:lnTo>
                <a:lnTo>
                  <a:pt x="55181" y="0"/>
                </a:lnTo>
                <a:lnTo>
                  <a:pt x="50660" y="1041"/>
                </a:lnTo>
                <a:lnTo>
                  <a:pt x="47637" y="2578"/>
                </a:lnTo>
                <a:lnTo>
                  <a:pt x="3022" y="25476"/>
                </a:lnTo>
                <a:lnTo>
                  <a:pt x="0" y="27038"/>
                </a:lnTo>
                <a:lnTo>
                  <a:pt x="2006" y="28854"/>
                </a:lnTo>
                <a:lnTo>
                  <a:pt x="38341" y="33591"/>
                </a:lnTo>
                <a:lnTo>
                  <a:pt x="40817" y="33896"/>
                </a:lnTo>
                <a:lnTo>
                  <a:pt x="45338" y="32867"/>
                </a:lnTo>
                <a:lnTo>
                  <a:pt x="48450" y="312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105705" y="3918935"/>
            <a:ext cx="98374" cy="33896"/>
          </a:xfrm>
          <a:custGeom>
            <a:avLst/>
            <a:gdLst/>
            <a:ahLst/>
            <a:cxnLst/>
            <a:rect l="l" t="t" r="r" b="b"/>
            <a:pathLst>
              <a:path w="98374" h="33896">
                <a:moveTo>
                  <a:pt x="48907" y="31267"/>
                </a:moveTo>
                <a:lnTo>
                  <a:pt x="45796" y="32867"/>
                </a:lnTo>
                <a:lnTo>
                  <a:pt x="41274" y="33896"/>
                </a:lnTo>
                <a:lnTo>
                  <a:pt x="38798" y="33591"/>
                </a:lnTo>
                <a:lnTo>
                  <a:pt x="2463" y="28854"/>
                </a:lnTo>
                <a:lnTo>
                  <a:pt x="0" y="28549"/>
                </a:lnTo>
                <a:lnTo>
                  <a:pt x="3479" y="25476"/>
                </a:lnTo>
                <a:lnTo>
                  <a:pt x="48094" y="2578"/>
                </a:lnTo>
                <a:lnTo>
                  <a:pt x="51117" y="1041"/>
                </a:lnTo>
                <a:lnTo>
                  <a:pt x="55638" y="0"/>
                </a:lnTo>
                <a:lnTo>
                  <a:pt x="58191" y="279"/>
                </a:lnTo>
                <a:lnTo>
                  <a:pt x="95821" y="4330"/>
                </a:lnTo>
                <a:lnTo>
                  <a:pt x="98374" y="4597"/>
                </a:lnTo>
                <a:lnTo>
                  <a:pt x="97904" y="6121"/>
                </a:lnTo>
                <a:lnTo>
                  <a:pt x="94792" y="7721"/>
                </a:lnTo>
                <a:lnTo>
                  <a:pt x="48907" y="3126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151504" y="3923985"/>
            <a:ext cx="99428" cy="34734"/>
          </a:xfrm>
          <a:custGeom>
            <a:avLst/>
            <a:gdLst/>
            <a:ahLst/>
            <a:cxnLst/>
            <a:rect l="l" t="t" r="r" b="b"/>
            <a:pathLst>
              <a:path w="99428" h="34734">
                <a:moveTo>
                  <a:pt x="48996" y="2679"/>
                </a:moveTo>
                <a:lnTo>
                  <a:pt x="3111" y="26212"/>
                </a:lnTo>
                <a:lnTo>
                  <a:pt x="0" y="27813"/>
                </a:lnTo>
                <a:lnTo>
                  <a:pt x="1930" y="29692"/>
                </a:lnTo>
                <a:lnTo>
                  <a:pt x="38277" y="34404"/>
                </a:lnTo>
                <a:lnTo>
                  <a:pt x="40741" y="34734"/>
                </a:lnTo>
                <a:lnTo>
                  <a:pt x="45339" y="33642"/>
                </a:lnTo>
                <a:lnTo>
                  <a:pt x="48526" y="32016"/>
                </a:lnTo>
                <a:lnTo>
                  <a:pt x="95707" y="7810"/>
                </a:lnTo>
                <a:lnTo>
                  <a:pt x="98907" y="6172"/>
                </a:lnTo>
                <a:lnTo>
                  <a:pt x="99428" y="4622"/>
                </a:lnTo>
                <a:lnTo>
                  <a:pt x="96875" y="4343"/>
                </a:lnTo>
                <a:lnTo>
                  <a:pt x="59258" y="279"/>
                </a:lnTo>
                <a:lnTo>
                  <a:pt x="56705" y="0"/>
                </a:lnTo>
                <a:lnTo>
                  <a:pt x="52108" y="1079"/>
                </a:lnTo>
                <a:lnTo>
                  <a:pt x="48996" y="26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150971" y="3923985"/>
            <a:ext cx="99961" cy="34734"/>
          </a:xfrm>
          <a:custGeom>
            <a:avLst/>
            <a:gdLst/>
            <a:ahLst/>
            <a:cxnLst/>
            <a:rect l="l" t="t" r="r" b="b"/>
            <a:pathLst>
              <a:path w="99961" h="34734">
                <a:moveTo>
                  <a:pt x="49060" y="32016"/>
                </a:moveTo>
                <a:lnTo>
                  <a:pt x="45872" y="33642"/>
                </a:lnTo>
                <a:lnTo>
                  <a:pt x="41274" y="34734"/>
                </a:lnTo>
                <a:lnTo>
                  <a:pt x="38811" y="34404"/>
                </a:lnTo>
                <a:lnTo>
                  <a:pt x="2463" y="29692"/>
                </a:lnTo>
                <a:lnTo>
                  <a:pt x="0" y="29375"/>
                </a:lnTo>
                <a:lnTo>
                  <a:pt x="533" y="27813"/>
                </a:lnTo>
                <a:lnTo>
                  <a:pt x="3644" y="26212"/>
                </a:lnTo>
                <a:lnTo>
                  <a:pt x="49529" y="2679"/>
                </a:lnTo>
                <a:lnTo>
                  <a:pt x="52641" y="1079"/>
                </a:lnTo>
                <a:lnTo>
                  <a:pt x="57238" y="0"/>
                </a:lnTo>
                <a:lnTo>
                  <a:pt x="59791" y="279"/>
                </a:lnTo>
                <a:lnTo>
                  <a:pt x="97409" y="4343"/>
                </a:lnTo>
                <a:lnTo>
                  <a:pt x="99961" y="4622"/>
                </a:lnTo>
                <a:lnTo>
                  <a:pt x="99441" y="6172"/>
                </a:lnTo>
                <a:lnTo>
                  <a:pt x="96240" y="7810"/>
                </a:lnTo>
                <a:lnTo>
                  <a:pt x="49060" y="320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196843" y="3929039"/>
            <a:ext cx="100965" cy="35547"/>
          </a:xfrm>
          <a:custGeom>
            <a:avLst/>
            <a:gdLst/>
            <a:ahLst/>
            <a:cxnLst/>
            <a:rect l="l" t="t" r="r" b="b"/>
            <a:pathLst>
              <a:path w="100964" h="35547">
                <a:moveTo>
                  <a:pt x="50368" y="2755"/>
                </a:moveTo>
                <a:lnTo>
                  <a:pt x="3187" y="26962"/>
                </a:lnTo>
                <a:lnTo>
                  <a:pt x="0" y="28587"/>
                </a:lnTo>
                <a:lnTo>
                  <a:pt x="1866" y="30505"/>
                </a:lnTo>
                <a:lnTo>
                  <a:pt x="38214" y="35229"/>
                </a:lnTo>
                <a:lnTo>
                  <a:pt x="40665" y="35547"/>
                </a:lnTo>
                <a:lnTo>
                  <a:pt x="45339" y="34442"/>
                </a:lnTo>
                <a:lnTo>
                  <a:pt x="48628" y="32753"/>
                </a:lnTo>
                <a:lnTo>
                  <a:pt x="97078" y="7886"/>
                </a:lnTo>
                <a:lnTo>
                  <a:pt x="100368" y="6210"/>
                </a:lnTo>
                <a:lnTo>
                  <a:pt x="100965" y="4610"/>
                </a:lnTo>
                <a:lnTo>
                  <a:pt x="98412" y="4330"/>
                </a:lnTo>
                <a:lnTo>
                  <a:pt x="60794" y="266"/>
                </a:lnTo>
                <a:lnTo>
                  <a:pt x="58229" y="0"/>
                </a:lnTo>
                <a:lnTo>
                  <a:pt x="53568" y="1117"/>
                </a:lnTo>
                <a:lnTo>
                  <a:pt x="50368" y="27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196232" y="3929039"/>
            <a:ext cx="101574" cy="35547"/>
          </a:xfrm>
          <a:custGeom>
            <a:avLst/>
            <a:gdLst/>
            <a:ahLst/>
            <a:cxnLst/>
            <a:rect l="l" t="t" r="r" b="b"/>
            <a:pathLst>
              <a:path w="101574" h="35547">
                <a:moveTo>
                  <a:pt x="49237" y="32753"/>
                </a:moveTo>
                <a:lnTo>
                  <a:pt x="45948" y="34442"/>
                </a:lnTo>
                <a:lnTo>
                  <a:pt x="41275" y="35547"/>
                </a:lnTo>
                <a:lnTo>
                  <a:pt x="38823" y="35229"/>
                </a:lnTo>
                <a:lnTo>
                  <a:pt x="2476" y="30505"/>
                </a:lnTo>
                <a:lnTo>
                  <a:pt x="0" y="30187"/>
                </a:lnTo>
                <a:lnTo>
                  <a:pt x="609" y="28587"/>
                </a:lnTo>
                <a:lnTo>
                  <a:pt x="3797" y="26962"/>
                </a:lnTo>
                <a:lnTo>
                  <a:pt x="50977" y="2755"/>
                </a:lnTo>
                <a:lnTo>
                  <a:pt x="54178" y="1117"/>
                </a:lnTo>
                <a:lnTo>
                  <a:pt x="58839" y="0"/>
                </a:lnTo>
                <a:lnTo>
                  <a:pt x="61404" y="266"/>
                </a:lnTo>
                <a:lnTo>
                  <a:pt x="99021" y="4330"/>
                </a:lnTo>
                <a:lnTo>
                  <a:pt x="101574" y="4610"/>
                </a:lnTo>
                <a:lnTo>
                  <a:pt x="100977" y="6210"/>
                </a:lnTo>
                <a:lnTo>
                  <a:pt x="97688" y="7886"/>
                </a:lnTo>
                <a:lnTo>
                  <a:pt x="49237" y="327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242171" y="3934101"/>
            <a:ext cx="102501" cy="36360"/>
          </a:xfrm>
          <a:custGeom>
            <a:avLst/>
            <a:gdLst/>
            <a:ahLst/>
            <a:cxnLst/>
            <a:rect l="l" t="t" r="r" b="b"/>
            <a:pathLst>
              <a:path w="102501" h="36360">
                <a:moveTo>
                  <a:pt x="51739" y="2819"/>
                </a:moveTo>
                <a:lnTo>
                  <a:pt x="3302" y="27686"/>
                </a:lnTo>
                <a:lnTo>
                  <a:pt x="0" y="29375"/>
                </a:lnTo>
                <a:lnTo>
                  <a:pt x="1803" y="31330"/>
                </a:lnTo>
                <a:lnTo>
                  <a:pt x="38150" y="36029"/>
                </a:lnTo>
                <a:lnTo>
                  <a:pt x="40614" y="36360"/>
                </a:lnTo>
                <a:lnTo>
                  <a:pt x="45339" y="35217"/>
                </a:lnTo>
                <a:lnTo>
                  <a:pt x="48717" y="33477"/>
                </a:lnTo>
                <a:lnTo>
                  <a:pt x="98463" y="7950"/>
                </a:lnTo>
                <a:lnTo>
                  <a:pt x="101841" y="6235"/>
                </a:lnTo>
                <a:lnTo>
                  <a:pt x="102501" y="4597"/>
                </a:lnTo>
                <a:lnTo>
                  <a:pt x="99936" y="4318"/>
                </a:lnTo>
                <a:lnTo>
                  <a:pt x="62318" y="266"/>
                </a:lnTo>
                <a:lnTo>
                  <a:pt x="59778" y="0"/>
                </a:lnTo>
                <a:lnTo>
                  <a:pt x="55029" y="1143"/>
                </a:lnTo>
                <a:lnTo>
                  <a:pt x="51739" y="28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241510" y="3934101"/>
            <a:ext cx="103162" cy="36360"/>
          </a:xfrm>
          <a:custGeom>
            <a:avLst/>
            <a:gdLst/>
            <a:ahLst/>
            <a:cxnLst/>
            <a:rect l="l" t="t" r="r" b="b"/>
            <a:pathLst>
              <a:path w="103162" h="36360">
                <a:moveTo>
                  <a:pt x="49377" y="33477"/>
                </a:moveTo>
                <a:lnTo>
                  <a:pt x="45999" y="35217"/>
                </a:lnTo>
                <a:lnTo>
                  <a:pt x="41274" y="36360"/>
                </a:lnTo>
                <a:lnTo>
                  <a:pt x="38811" y="36029"/>
                </a:lnTo>
                <a:lnTo>
                  <a:pt x="2463" y="31330"/>
                </a:lnTo>
                <a:lnTo>
                  <a:pt x="0" y="31013"/>
                </a:lnTo>
                <a:lnTo>
                  <a:pt x="660" y="29375"/>
                </a:lnTo>
                <a:lnTo>
                  <a:pt x="3962" y="27686"/>
                </a:lnTo>
                <a:lnTo>
                  <a:pt x="52400" y="2819"/>
                </a:lnTo>
                <a:lnTo>
                  <a:pt x="55689" y="1143"/>
                </a:lnTo>
                <a:lnTo>
                  <a:pt x="60439" y="0"/>
                </a:lnTo>
                <a:lnTo>
                  <a:pt x="62979" y="266"/>
                </a:lnTo>
                <a:lnTo>
                  <a:pt x="100596" y="4318"/>
                </a:lnTo>
                <a:lnTo>
                  <a:pt x="103162" y="4597"/>
                </a:lnTo>
                <a:lnTo>
                  <a:pt x="102501" y="6235"/>
                </a:lnTo>
                <a:lnTo>
                  <a:pt x="99123" y="7950"/>
                </a:lnTo>
                <a:lnTo>
                  <a:pt x="49377" y="334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287518" y="3939153"/>
            <a:ext cx="104025" cy="37172"/>
          </a:xfrm>
          <a:custGeom>
            <a:avLst/>
            <a:gdLst/>
            <a:ahLst/>
            <a:cxnLst/>
            <a:rect l="l" t="t" r="r" b="b"/>
            <a:pathLst>
              <a:path w="104025" h="37172">
                <a:moveTo>
                  <a:pt x="48780" y="34226"/>
                </a:moveTo>
                <a:lnTo>
                  <a:pt x="99834" y="8039"/>
                </a:lnTo>
                <a:lnTo>
                  <a:pt x="103276" y="6261"/>
                </a:lnTo>
                <a:lnTo>
                  <a:pt x="104025" y="4597"/>
                </a:lnTo>
                <a:lnTo>
                  <a:pt x="101473" y="4330"/>
                </a:lnTo>
                <a:lnTo>
                  <a:pt x="63855" y="266"/>
                </a:lnTo>
                <a:lnTo>
                  <a:pt x="61290" y="0"/>
                </a:lnTo>
                <a:lnTo>
                  <a:pt x="56502" y="1181"/>
                </a:lnTo>
                <a:lnTo>
                  <a:pt x="53111" y="2908"/>
                </a:lnTo>
                <a:lnTo>
                  <a:pt x="3365" y="28422"/>
                </a:lnTo>
                <a:lnTo>
                  <a:pt x="0" y="30162"/>
                </a:lnTo>
                <a:lnTo>
                  <a:pt x="1727" y="32143"/>
                </a:lnTo>
                <a:lnTo>
                  <a:pt x="38074" y="36855"/>
                </a:lnTo>
                <a:lnTo>
                  <a:pt x="40525" y="37172"/>
                </a:lnTo>
                <a:lnTo>
                  <a:pt x="45339" y="35991"/>
                </a:lnTo>
                <a:lnTo>
                  <a:pt x="48780" y="342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286780" y="3939153"/>
            <a:ext cx="104762" cy="37172"/>
          </a:xfrm>
          <a:custGeom>
            <a:avLst/>
            <a:gdLst/>
            <a:ahLst/>
            <a:cxnLst/>
            <a:rect l="l" t="t" r="r" b="b"/>
            <a:pathLst>
              <a:path w="104762" h="37172">
                <a:moveTo>
                  <a:pt x="49517" y="34226"/>
                </a:moveTo>
                <a:lnTo>
                  <a:pt x="46075" y="35991"/>
                </a:lnTo>
                <a:lnTo>
                  <a:pt x="41262" y="37172"/>
                </a:lnTo>
                <a:lnTo>
                  <a:pt x="38811" y="36855"/>
                </a:lnTo>
                <a:lnTo>
                  <a:pt x="2463" y="32143"/>
                </a:lnTo>
                <a:lnTo>
                  <a:pt x="0" y="31813"/>
                </a:lnTo>
                <a:lnTo>
                  <a:pt x="736" y="30162"/>
                </a:lnTo>
                <a:lnTo>
                  <a:pt x="4102" y="28422"/>
                </a:lnTo>
                <a:lnTo>
                  <a:pt x="53848" y="2908"/>
                </a:lnTo>
                <a:lnTo>
                  <a:pt x="57238" y="1181"/>
                </a:lnTo>
                <a:lnTo>
                  <a:pt x="62026" y="0"/>
                </a:lnTo>
                <a:lnTo>
                  <a:pt x="64592" y="266"/>
                </a:lnTo>
                <a:lnTo>
                  <a:pt x="102209" y="4330"/>
                </a:lnTo>
                <a:lnTo>
                  <a:pt x="104762" y="4597"/>
                </a:lnTo>
                <a:lnTo>
                  <a:pt x="104013" y="6261"/>
                </a:lnTo>
                <a:lnTo>
                  <a:pt x="100571" y="8039"/>
                </a:lnTo>
                <a:lnTo>
                  <a:pt x="49517" y="3422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32856" y="3944202"/>
            <a:ext cx="104749" cy="37998"/>
          </a:xfrm>
          <a:custGeom>
            <a:avLst/>
            <a:gdLst/>
            <a:ahLst/>
            <a:cxnLst/>
            <a:rect l="l" t="t" r="r" b="b"/>
            <a:pathLst>
              <a:path w="104749" h="37998">
                <a:moveTo>
                  <a:pt x="48882" y="34963"/>
                </a:moveTo>
                <a:lnTo>
                  <a:pt x="101193" y="8127"/>
                </a:lnTo>
                <a:lnTo>
                  <a:pt x="104749" y="6299"/>
                </a:lnTo>
                <a:lnTo>
                  <a:pt x="103009" y="4330"/>
                </a:lnTo>
                <a:lnTo>
                  <a:pt x="65379" y="266"/>
                </a:lnTo>
                <a:lnTo>
                  <a:pt x="62814" y="0"/>
                </a:lnTo>
                <a:lnTo>
                  <a:pt x="57937" y="1219"/>
                </a:lnTo>
                <a:lnTo>
                  <a:pt x="54495" y="2984"/>
                </a:lnTo>
                <a:lnTo>
                  <a:pt x="3441" y="29184"/>
                </a:lnTo>
                <a:lnTo>
                  <a:pt x="0" y="30949"/>
                </a:lnTo>
                <a:lnTo>
                  <a:pt x="1650" y="32956"/>
                </a:lnTo>
                <a:lnTo>
                  <a:pt x="37985" y="37680"/>
                </a:lnTo>
                <a:lnTo>
                  <a:pt x="40462" y="37998"/>
                </a:lnTo>
                <a:lnTo>
                  <a:pt x="45326" y="36779"/>
                </a:lnTo>
                <a:lnTo>
                  <a:pt x="48882" y="349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332056" y="3944202"/>
            <a:ext cx="106349" cy="37998"/>
          </a:xfrm>
          <a:custGeom>
            <a:avLst/>
            <a:gdLst/>
            <a:ahLst/>
            <a:cxnLst/>
            <a:rect l="l" t="t" r="r" b="b"/>
            <a:pathLst>
              <a:path w="106349" h="37998">
                <a:moveTo>
                  <a:pt x="49682" y="34963"/>
                </a:moveTo>
                <a:lnTo>
                  <a:pt x="46126" y="36779"/>
                </a:lnTo>
                <a:lnTo>
                  <a:pt x="41262" y="37998"/>
                </a:lnTo>
                <a:lnTo>
                  <a:pt x="38785" y="37680"/>
                </a:lnTo>
                <a:lnTo>
                  <a:pt x="2451" y="32956"/>
                </a:lnTo>
                <a:lnTo>
                  <a:pt x="0" y="32651"/>
                </a:lnTo>
                <a:lnTo>
                  <a:pt x="800" y="30949"/>
                </a:lnTo>
                <a:lnTo>
                  <a:pt x="4241" y="29184"/>
                </a:lnTo>
                <a:lnTo>
                  <a:pt x="55295" y="2984"/>
                </a:lnTo>
                <a:lnTo>
                  <a:pt x="58737" y="1219"/>
                </a:lnTo>
                <a:lnTo>
                  <a:pt x="63614" y="0"/>
                </a:lnTo>
                <a:lnTo>
                  <a:pt x="66179" y="266"/>
                </a:lnTo>
                <a:lnTo>
                  <a:pt x="103809" y="4330"/>
                </a:lnTo>
                <a:lnTo>
                  <a:pt x="106349" y="4610"/>
                </a:lnTo>
                <a:lnTo>
                  <a:pt x="105549" y="6299"/>
                </a:lnTo>
                <a:lnTo>
                  <a:pt x="101993" y="8127"/>
                </a:lnTo>
                <a:lnTo>
                  <a:pt x="49682" y="3496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378182" y="3949249"/>
            <a:ext cx="106222" cy="38836"/>
          </a:xfrm>
          <a:custGeom>
            <a:avLst/>
            <a:gdLst/>
            <a:ahLst/>
            <a:cxnLst/>
            <a:rect l="l" t="t" r="r" b="b"/>
            <a:pathLst>
              <a:path w="106222" h="38836">
                <a:moveTo>
                  <a:pt x="48971" y="35712"/>
                </a:moveTo>
                <a:lnTo>
                  <a:pt x="102577" y="8216"/>
                </a:lnTo>
                <a:lnTo>
                  <a:pt x="106222" y="6337"/>
                </a:lnTo>
                <a:lnTo>
                  <a:pt x="104546" y="4330"/>
                </a:lnTo>
                <a:lnTo>
                  <a:pt x="66903" y="266"/>
                </a:lnTo>
                <a:lnTo>
                  <a:pt x="64363" y="0"/>
                </a:lnTo>
                <a:lnTo>
                  <a:pt x="59410" y="1257"/>
                </a:lnTo>
                <a:lnTo>
                  <a:pt x="55867" y="3073"/>
                </a:lnTo>
                <a:lnTo>
                  <a:pt x="3555" y="29921"/>
                </a:lnTo>
                <a:lnTo>
                  <a:pt x="0" y="31737"/>
                </a:lnTo>
                <a:lnTo>
                  <a:pt x="1587" y="33782"/>
                </a:lnTo>
                <a:lnTo>
                  <a:pt x="37934" y="38519"/>
                </a:lnTo>
                <a:lnTo>
                  <a:pt x="40398" y="38836"/>
                </a:lnTo>
                <a:lnTo>
                  <a:pt x="45338" y="37579"/>
                </a:lnTo>
                <a:lnTo>
                  <a:pt x="48971" y="357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377319" y="3949249"/>
            <a:ext cx="107950" cy="38836"/>
          </a:xfrm>
          <a:custGeom>
            <a:avLst/>
            <a:gdLst/>
            <a:ahLst/>
            <a:cxnLst/>
            <a:rect l="l" t="t" r="r" b="b"/>
            <a:pathLst>
              <a:path w="107950" h="38836">
                <a:moveTo>
                  <a:pt x="49834" y="35712"/>
                </a:moveTo>
                <a:lnTo>
                  <a:pt x="46202" y="37579"/>
                </a:lnTo>
                <a:lnTo>
                  <a:pt x="41262" y="38836"/>
                </a:lnTo>
                <a:lnTo>
                  <a:pt x="38798" y="38519"/>
                </a:lnTo>
                <a:lnTo>
                  <a:pt x="2451" y="33782"/>
                </a:lnTo>
                <a:lnTo>
                  <a:pt x="0" y="33477"/>
                </a:lnTo>
                <a:lnTo>
                  <a:pt x="863" y="31737"/>
                </a:lnTo>
                <a:lnTo>
                  <a:pt x="4419" y="29921"/>
                </a:lnTo>
                <a:lnTo>
                  <a:pt x="56730" y="3073"/>
                </a:lnTo>
                <a:lnTo>
                  <a:pt x="60274" y="1257"/>
                </a:lnTo>
                <a:lnTo>
                  <a:pt x="65227" y="0"/>
                </a:lnTo>
                <a:lnTo>
                  <a:pt x="67767" y="266"/>
                </a:lnTo>
                <a:lnTo>
                  <a:pt x="105409" y="4330"/>
                </a:lnTo>
                <a:lnTo>
                  <a:pt x="107949" y="4610"/>
                </a:lnTo>
                <a:lnTo>
                  <a:pt x="107086" y="6337"/>
                </a:lnTo>
                <a:lnTo>
                  <a:pt x="103441" y="8216"/>
                </a:lnTo>
                <a:lnTo>
                  <a:pt x="49834" y="357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919376" y="3929862"/>
            <a:ext cx="91478" cy="32181"/>
          </a:xfrm>
          <a:custGeom>
            <a:avLst/>
            <a:gdLst/>
            <a:ahLst/>
            <a:cxnLst/>
            <a:rect l="l" t="t" r="r" b="b"/>
            <a:pathLst>
              <a:path w="91478" h="32181">
                <a:moveTo>
                  <a:pt x="46609" y="29832"/>
                </a:moveTo>
                <a:lnTo>
                  <a:pt x="88633" y="8267"/>
                </a:lnTo>
                <a:lnTo>
                  <a:pt x="91478" y="6807"/>
                </a:lnTo>
                <a:lnTo>
                  <a:pt x="89331" y="5029"/>
                </a:lnTo>
                <a:lnTo>
                  <a:pt x="52997" y="317"/>
                </a:lnTo>
                <a:lnTo>
                  <a:pt x="50533" y="0"/>
                </a:lnTo>
                <a:lnTo>
                  <a:pt x="46291" y="901"/>
                </a:lnTo>
                <a:lnTo>
                  <a:pt x="43535" y="2311"/>
                </a:lnTo>
                <a:lnTo>
                  <a:pt x="2781" y="23215"/>
                </a:lnTo>
                <a:lnTo>
                  <a:pt x="0" y="24650"/>
                </a:lnTo>
                <a:lnTo>
                  <a:pt x="2082" y="26454"/>
                </a:lnTo>
                <a:lnTo>
                  <a:pt x="37134" y="31826"/>
                </a:lnTo>
                <a:lnTo>
                  <a:pt x="39522" y="32181"/>
                </a:lnTo>
                <a:lnTo>
                  <a:pt x="43751" y="31292"/>
                </a:lnTo>
                <a:lnTo>
                  <a:pt x="46609" y="298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919071" y="3929862"/>
            <a:ext cx="92100" cy="32181"/>
          </a:xfrm>
          <a:custGeom>
            <a:avLst/>
            <a:gdLst/>
            <a:ahLst/>
            <a:cxnLst/>
            <a:rect l="l" t="t" r="r" b="b"/>
            <a:pathLst>
              <a:path w="92100" h="32181">
                <a:moveTo>
                  <a:pt x="46913" y="29832"/>
                </a:moveTo>
                <a:lnTo>
                  <a:pt x="44056" y="31292"/>
                </a:lnTo>
                <a:lnTo>
                  <a:pt x="39827" y="32181"/>
                </a:lnTo>
                <a:lnTo>
                  <a:pt x="37439" y="31826"/>
                </a:lnTo>
                <a:lnTo>
                  <a:pt x="2387" y="26454"/>
                </a:lnTo>
                <a:lnTo>
                  <a:pt x="0" y="26085"/>
                </a:lnTo>
                <a:lnTo>
                  <a:pt x="304" y="24650"/>
                </a:lnTo>
                <a:lnTo>
                  <a:pt x="3086" y="23215"/>
                </a:lnTo>
                <a:lnTo>
                  <a:pt x="43840" y="2311"/>
                </a:lnTo>
                <a:lnTo>
                  <a:pt x="46596" y="901"/>
                </a:lnTo>
                <a:lnTo>
                  <a:pt x="50838" y="0"/>
                </a:lnTo>
                <a:lnTo>
                  <a:pt x="53301" y="317"/>
                </a:lnTo>
                <a:lnTo>
                  <a:pt x="89636" y="5029"/>
                </a:lnTo>
                <a:lnTo>
                  <a:pt x="92100" y="5359"/>
                </a:lnTo>
                <a:lnTo>
                  <a:pt x="91782" y="6807"/>
                </a:lnTo>
                <a:lnTo>
                  <a:pt x="88938" y="8267"/>
                </a:lnTo>
                <a:lnTo>
                  <a:pt x="46913" y="298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963123" y="3935736"/>
            <a:ext cx="92938" cy="33007"/>
          </a:xfrm>
          <a:custGeom>
            <a:avLst/>
            <a:gdLst/>
            <a:ahLst/>
            <a:cxnLst/>
            <a:rect l="l" t="t" r="r" b="b"/>
            <a:pathLst>
              <a:path w="92938" h="33007">
                <a:moveTo>
                  <a:pt x="2857" y="23964"/>
                </a:moveTo>
                <a:lnTo>
                  <a:pt x="0" y="25425"/>
                </a:lnTo>
                <a:lnTo>
                  <a:pt x="1993" y="27266"/>
                </a:lnTo>
                <a:lnTo>
                  <a:pt x="37045" y="32651"/>
                </a:lnTo>
                <a:lnTo>
                  <a:pt x="39433" y="33007"/>
                </a:lnTo>
                <a:lnTo>
                  <a:pt x="43738" y="32080"/>
                </a:lnTo>
                <a:lnTo>
                  <a:pt x="46672" y="30581"/>
                </a:lnTo>
                <a:lnTo>
                  <a:pt x="89992" y="8356"/>
                </a:lnTo>
                <a:lnTo>
                  <a:pt x="92938" y="6845"/>
                </a:lnTo>
                <a:lnTo>
                  <a:pt x="90855" y="5041"/>
                </a:lnTo>
                <a:lnTo>
                  <a:pt x="54508" y="330"/>
                </a:lnTo>
                <a:lnTo>
                  <a:pt x="52044" y="0"/>
                </a:lnTo>
                <a:lnTo>
                  <a:pt x="47739" y="927"/>
                </a:lnTo>
                <a:lnTo>
                  <a:pt x="44894" y="2400"/>
                </a:lnTo>
                <a:lnTo>
                  <a:pt x="2857" y="239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962742" y="3935736"/>
            <a:ext cx="93700" cy="33007"/>
          </a:xfrm>
          <a:custGeom>
            <a:avLst/>
            <a:gdLst/>
            <a:ahLst/>
            <a:cxnLst/>
            <a:rect l="l" t="t" r="r" b="b"/>
            <a:pathLst>
              <a:path w="93700" h="33007">
                <a:moveTo>
                  <a:pt x="47053" y="30581"/>
                </a:moveTo>
                <a:lnTo>
                  <a:pt x="44119" y="32080"/>
                </a:lnTo>
                <a:lnTo>
                  <a:pt x="39814" y="33007"/>
                </a:lnTo>
                <a:lnTo>
                  <a:pt x="37426" y="32651"/>
                </a:lnTo>
                <a:lnTo>
                  <a:pt x="2374" y="27266"/>
                </a:lnTo>
                <a:lnTo>
                  <a:pt x="0" y="26898"/>
                </a:lnTo>
                <a:lnTo>
                  <a:pt x="380" y="25425"/>
                </a:lnTo>
                <a:lnTo>
                  <a:pt x="3238" y="23964"/>
                </a:lnTo>
                <a:lnTo>
                  <a:pt x="45275" y="2400"/>
                </a:lnTo>
                <a:lnTo>
                  <a:pt x="48120" y="927"/>
                </a:lnTo>
                <a:lnTo>
                  <a:pt x="52425" y="0"/>
                </a:lnTo>
                <a:lnTo>
                  <a:pt x="54889" y="330"/>
                </a:lnTo>
                <a:lnTo>
                  <a:pt x="91236" y="5041"/>
                </a:lnTo>
                <a:lnTo>
                  <a:pt x="93700" y="5359"/>
                </a:lnTo>
                <a:lnTo>
                  <a:pt x="93319" y="6845"/>
                </a:lnTo>
                <a:lnTo>
                  <a:pt x="90373" y="8356"/>
                </a:lnTo>
                <a:lnTo>
                  <a:pt x="47053" y="305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006861" y="3941617"/>
            <a:ext cx="94386" cy="33820"/>
          </a:xfrm>
          <a:custGeom>
            <a:avLst/>
            <a:gdLst/>
            <a:ahLst/>
            <a:cxnLst/>
            <a:rect l="l" t="t" r="r" b="b"/>
            <a:pathLst>
              <a:path w="94386" h="33820">
                <a:moveTo>
                  <a:pt x="2933" y="24701"/>
                </a:moveTo>
                <a:lnTo>
                  <a:pt x="0" y="26200"/>
                </a:lnTo>
                <a:lnTo>
                  <a:pt x="1917" y="28079"/>
                </a:lnTo>
                <a:lnTo>
                  <a:pt x="36969" y="33464"/>
                </a:lnTo>
                <a:lnTo>
                  <a:pt x="39357" y="33820"/>
                </a:lnTo>
                <a:lnTo>
                  <a:pt x="43738" y="32854"/>
                </a:lnTo>
                <a:lnTo>
                  <a:pt x="46761" y="31305"/>
                </a:lnTo>
                <a:lnTo>
                  <a:pt x="91363" y="8420"/>
                </a:lnTo>
                <a:lnTo>
                  <a:pt x="94386" y="6870"/>
                </a:lnTo>
                <a:lnTo>
                  <a:pt x="92379" y="5029"/>
                </a:lnTo>
                <a:lnTo>
                  <a:pt x="56045" y="304"/>
                </a:lnTo>
                <a:lnTo>
                  <a:pt x="53581" y="0"/>
                </a:lnTo>
                <a:lnTo>
                  <a:pt x="49199" y="965"/>
                </a:lnTo>
                <a:lnTo>
                  <a:pt x="46266" y="2463"/>
                </a:lnTo>
                <a:lnTo>
                  <a:pt x="2933" y="247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006404" y="3941617"/>
            <a:ext cx="95300" cy="33820"/>
          </a:xfrm>
          <a:custGeom>
            <a:avLst/>
            <a:gdLst/>
            <a:ahLst/>
            <a:cxnLst/>
            <a:rect l="l" t="t" r="r" b="b"/>
            <a:pathLst>
              <a:path w="95300" h="33820">
                <a:moveTo>
                  <a:pt x="47218" y="31305"/>
                </a:moveTo>
                <a:lnTo>
                  <a:pt x="44196" y="32854"/>
                </a:lnTo>
                <a:lnTo>
                  <a:pt x="39814" y="33820"/>
                </a:lnTo>
                <a:lnTo>
                  <a:pt x="37426" y="33464"/>
                </a:lnTo>
                <a:lnTo>
                  <a:pt x="2374" y="28079"/>
                </a:lnTo>
                <a:lnTo>
                  <a:pt x="0" y="27724"/>
                </a:lnTo>
                <a:lnTo>
                  <a:pt x="457" y="26200"/>
                </a:lnTo>
                <a:lnTo>
                  <a:pt x="3390" y="24701"/>
                </a:lnTo>
                <a:lnTo>
                  <a:pt x="46723" y="2463"/>
                </a:lnTo>
                <a:lnTo>
                  <a:pt x="49657" y="965"/>
                </a:lnTo>
                <a:lnTo>
                  <a:pt x="54038" y="0"/>
                </a:lnTo>
                <a:lnTo>
                  <a:pt x="56502" y="304"/>
                </a:lnTo>
                <a:lnTo>
                  <a:pt x="92837" y="5029"/>
                </a:lnTo>
                <a:lnTo>
                  <a:pt x="95300" y="5359"/>
                </a:lnTo>
                <a:lnTo>
                  <a:pt x="94843" y="6870"/>
                </a:lnTo>
                <a:lnTo>
                  <a:pt x="91821" y="8420"/>
                </a:lnTo>
                <a:lnTo>
                  <a:pt x="47218" y="313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050605" y="3947481"/>
            <a:ext cx="95846" cy="34658"/>
          </a:xfrm>
          <a:custGeom>
            <a:avLst/>
            <a:gdLst/>
            <a:ahLst/>
            <a:cxnLst/>
            <a:rect l="l" t="t" r="r" b="b"/>
            <a:pathLst>
              <a:path w="95846" h="34658">
                <a:moveTo>
                  <a:pt x="3022" y="25438"/>
                </a:moveTo>
                <a:lnTo>
                  <a:pt x="0" y="27000"/>
                </a:lnTo>
                <a:lnTo>
                  <a:pt x="1854" y="28917"/>
                </a:lnTo>
                <a:lnTo>
                  <a:pt x="36918" y="34290"/>
                </a:lnTo>
                <a:lnTo>
                  <a:pt x="39281" y="34658"/>
                </a:lnTo>
                <a:lnTo>
                  <a:pt x="43738" y="33655"/>
                </a:lnTo>
                <a:lnTo>
                  <a:pt x="46850" y="32054"/>
                </a:lnTo>
                <a:lnTo>
                  <a:pt x="92735" y="8509"/>
                </a:lnTo>
                <a:lnTo>
                  <a:pt x="95846" y="6921"/>
                </a:lnTo>
                <a:lnTo>
                  <a:pt x="93903" y="5041"/>
                </a:lnTo>
                <a:lnTo>
                  <a:pt x="57556" y="317"/>
                </a:lnTo>
                <a:lnTo>
                  <a:pt x="55105" y="0"/>
                </a:lnTo>
                <a:lnTo>
                  <a:pt x="50634" y="1003"/>
                </a:lnTo>
                <a:lnTo>
                  <a:pt x="47625" y="2552"/>
                </a:lnTo>
                <a:lnTo>
                  <a:pt x="3022" y="25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050072" y="3947481"/>
            <a:ext cx="96913" cy="34658"/>
          </a:xfrm>
          <a:custGeom>
            <a:avLst/>
            <a:gdLst/>
            <a:ahLst/>
            <a:cxnLst/>
            <a:rect l="l" t="t" r="r" b="b"/>
            <a:pathLst>
              <a:path w="96913" h="34658">
                <a:moveTo>
                  <a:pt x="47383" y="32054"/>
                </a:moveTo>
                <a:lnTo>
                  <a:pt x="44272" y="33655"/>
                </a:lnTo>
                <a:lnTo>
                  <a:pt x="39814" y="34658"/>
                </a:lnTo>
                <a:lnTo>
                  <a:pt x="37452" y="34290"/>
                </a:lnTo>
                <a:lnTo>
                  <a:pt x="2387" y="28917"/>
                </a:lnTo>
                <a:lnTo>
                  <a:pt x="0" y="28549"/>
                </a:lnTo>
                <a:lnTo>
                  <a:pt x="533" y="27000"/>
                </a:lnTo>
                <a:lnTo>
                  <a:pt x="3555" y="25438"/>
                </a:lnTo>
                <a:lnTo>
                  <a:pt x="48158" y="2552"/>
                </a:lnTo>
                <a:lnTo>
                  <a:pt x="51168" y="1003"/>
                </a:lnTo>
                <a:lnTo>
                  <a:pt x="55638" y="0"/>
                </a:lnTo>
                <a:lnTo>
                  <a:pt x="58089" y="317"/>
                </a:lnTo>
                <a:lnTo>
                  <a:pt x="94437" y="5041"/>
                </a:lnTo>
                <a:lnTo>
                  <a:pt x="96913" y="5359"/>
                </a:lnTo>
                <a:lnTo>
                  <a:pt x="96380" y="6921"/>
                </a:lnTo>
                <a:lnTo>
                  <a:pt x="93268" y="8509"/>
                </a:lnTo>
                <a:lnTo>
                  <a:pt x="47383" y="320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094347" y="3953358"/>
            <a:ext cx="97294" cy="35471"/>
          </a:xfrm>
          <a:custGeom>
            <a:avLst/>
            <a:gdLst/>
            <a:ahLst/>
            <a:cxnLst/>
            <a:rect l="l" t="t" r="r" b="b"/>
            <a:pathLst>
              <a:path w="97294" h="35471">
                <a:moveTo>
                  <a:pt x="46926" y="32791"/>
                </a:moveTo>
                <a:lnTo>
                  <a:pt x="94106" y="8585"/>
                </a:lnTo>
                <a:lnTo>
                  <a:pt x="97294" y="6946"/>
                </a:lnTo>
                <a:lnTo>
                  <a:pt x="95427" y="5029"/>
                </a:lnTo>
                <a:lnTo>
                  <a:pt x="59093" y="317"/>
                </a:lnTo>
                <a:lnTo>
                  <a:pt x="56629" y="0"/>
                </a:lnTo>
                <a:lnTo>
                  <a:pt x="52108" y="1041"/>
                </a:lnTo>
                <a:lnTo>
                  <a:pt x="48983" y="2641"/>
                </a:lnTo>
                <a:lnTo>
                  <a:pt x="3111" y="26174"/>
                </a:lnTo>
                <a:lnTo>
                  <a:pt x="0" y="27774"/>
                </a:lnTo>
                <a:lnTo>
                  <a:pt x="1765" y="29730"/>
                </a:lnTo>
                <a:lnTo>
                  <a:pt x="36829" y="35102"/>
                </a:lnTo>
                <a:lnTo>
                  <a:pt x="39217" y="35471"/>
                </a:lnTo>
                <a:lnTo>
                  <a:pt x="43738" y="34429"/>
                </a:lnTo>
                <a:lnTo>
                  <a:pt x="46926" y="327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093726" y="3953358"/>
            <a:ext cx="98513" cy="35471"/>
          </a:xfrm>
          <a:custGeom>
            <a:avLst/>
            <a:gdLst/>
            <a:ahLst/>
            <a:cxnLst/>
            <a:rect l="l" t="t" r="r" b="b"/>
            <a:pathLst>
              <a:path w="98513" h="35471">
                <a:moveTo>
                  <a:pt x="47548" y="32791"/>
                </a:moveTo>
                <a:lnTo>
                  <a:pt x="44361" y="34429"/>
                </a:lnTo>
                <a:lnTo>
                  <a:pt x="39839" y="35471"/>
                </a:lnTo>
                <a:lnTo>
                  <a:pt x="37452" y="35102"/>
                </a:lnTo>
                <a:lnTo>
                  <a:pt x="2387" y="29730"/>
                </a:lnTo>
                <a:lnTo>
                  <a:pt x="0" y="29375"/>
                </a:lnTo>
                <a:lnTo>
                  <a:pt x="622" y="27774"/>
                </a:lnTo>
                <a:lnTo>
                  <a:pt x="3733" y="26174"/>
                </a:lnTo>
                <a:lnTo>
                  <a:pt x="49606" y="2641"/>
                </a:lnTo>
                <a:lnTo>
                  <a:pt x="52730" y="1041"/>
                </a:lnTo>
                <a:lnTo>
                  <a:pt x="57251" y="0"/>
                </a:lnTo>
                <a:lnTo>
                  <a:pt x="59715" y="317"/>
                </a:lnTo>
                <a:lnTo>
                  <a:pt x="96050" y="5029"/>
                </a:lnTo>
                <a:lnTo>
                  <a:pt x="98513" y="5359"/>
                </a:lnTo>
                <a:lnTo>
                  <a:pt x="97916" y="6946"/>
                </a:lnTo>
                <a:lnTo>
                  <a:pt x="94729" y="8585"/>
                </a:lnTo>
                <a:lnTo>
                  <a:pt x="47548" y="327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138078" y="3959233"/>
            <a:ext cx="98767" cy="36283"/>
          </a:xfrm>
          <a:custGeom>
            <a:avLst/>
            <a:gdLst/>
            <a:ahLst/>
            <a:cxnLst/>
            <a:rect l="l" t="t" r="r" b="b"/>
            <a:pathLst>
              <a:path w="98767" h="36283">
                <a:moveTo>
                  <a:pt x="3200" y="26911"/>
                </a:moveTo>
                <a:lnTo>
                  <a:pt x="0" y="28549"/>
                </a:lnTo>
                <a:lnTo>
                  <a:pt x="1714" y="30556"/>
                </a:lnTo>
                <a:lnTo>
                  <a:pt x="36766" y="35928"/>
                </a:lnTo>
                <a:lnTo>
                  <a:pt x="39128" y="36283"/>
                </a:lnTo>
                <a:lnTo>
                  <a:pt x="43738" y="35217"/>
                </a:lnTo>
                <a:lnTo>
                  <a:pt x="47015" y="33527"/>
                </a:lnTo>
                <a:lnTo>
                  <a:pt x="95491" y="8661"/>
                </a:lnTo>
                <a:lnTo>
                  <a:pt x="98767" y="6984"/>
                </a:lnTo>
                <a:lnTo>
                  <a:pt x="96977" y="5029"/>
                </a:lnTo>
                <a:lnTo>
                  <a:pt x="60629" y="317"/>
                </a:lnTo>
                <a:lnTo>
                  <a:pt x="58153" y="0"/>
                </a:lnTo>
                <a:lnTo>
                  <a:pt x="53568" y="1079"/>
                </a:lnTo>
                <a:lnTo>
                  <a:pt x="50380" y="2705"/>
                </a:lnTo>
                <a:lnTo>
                  <a:pt x="3200" y="269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137405" y="3959233"/>
            <a:ext cx="100101" cy="36283"/>
          </a:xfrm>
          <a:custGeom>
            <a:avLst/>
            <a:gdLst/>
            <a:ahLst/>
            <a:cxnLst/>
            <a:rect l="l" t="t" r="r" b="b"/>
            <a:pathLst>
              <a:path w="100101" h="36283">
                <a:moveTo>
                  <a:pt x="47688" y="33527"/>
                </a:moveTo>
                <a:lnTo>
                  <a:pt x="44411" y="35217"/>
                </a:lnTo>
                <a:lnTo>
                  <a:pt x="39801" y="36283"/>
                </a:lnTo>
                <a:lnTo>
                  <a:pt x="37439" y="35928"/>
                </a:lnTo>
                <a:lnTo>
                  <a:pt x="2387" y="30556"/>
                </a:lnTo>
                <a:lnTo>
                  <a:pt x="0" y="30187"/>
                </a:lnTo>
                <a:lnTo>
                  <a:pt x="673" y="28549"/>
                </a:lnTo>
                <a:lnTo>
                  <a:pt x="3873" y="26911"/>
                </a:lnTo>
                <a:lnTo>
                  <a:pt x="51053" y="2705"/>
                </a:lnTo>
                <a:lnTo>
                  <a:pt x="54241" y="1079"/>
                </a:lnTo>
                <a:lnTo>
                  <a:pt x="58826" y="0"/>
                </a:lnTo>
                <a:lnTo>
                  <a:pt x="61302" y="317"/>
                </a:lnTo>
                <a:lnTo>
                  <a:pt x="97650" y="5029"/>
                </a:lnTo>
                <a:lnTo>
                  <a:pt x="100101" y="5359"/>
                </a:lnTo>
                <a:lnTo>
                  <a:pt x="99440" y="6984"/>
                </a:lnTo>
                <a:lnTo>
                  <a:pt x="96164" y="8661"/>
                </a:lnTo>
                <a:lnTo>
                  <a:pt x="47688" y="335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81815" y="3965107"/>
            <a:ext cx="100228" cy="37109"/>
          </a:xfrm>
          <a:custGeom>
            <a:avLst/>
            <a:gdLst/>
            <a:ahLst/>
            <a:cxnLst/>
            <a:rect l="l" t="t" r="r" b="b"/>
            <a:pathLst>
              <a:path w="100228" h="37109">
                <a:moveTo>
                  <a:pt x="47104" y="34264"/>
                </a:moveTo>
                <a:lnTo>
                  <a:pt x="96862" y="8750"/>
                </a:lnTo>
                <a:lnTo>
                  <a:pt x="100228" y="7010"/>
                </a:lnTo>
                <a:lnTo>
                  <a:pt x="98501" y="5029"/>
                </a:lnTo>
                <a:lnTo>
                  <a:pt x="62153" y="317"/>
                </a:lnTo>
                <a:lnTo>
                  <a:pt x="59702" y="0"/>
                </a:lnTo>
                <a:lnTo>
                  <a:pt x="55029" y="1117"/>
                </a:lnTo>
                <a:lnTo>
                  <a:pt x="51752" y="2781"/>
                </a:lnTo>
                <a:lnTo>
                  <a:pt x="3276" y="27660"/>
                </a:lnTo>
                <a:lnTo>
                  <a:pt x="0" y="29349"/>
                </a:lnTo>
                <a:lnTo>
                  <a:pt x="1638" y="31368"/>
                </a:lnTo>
                <a:lnTo>
                  <a:pt x="36703" y="36741"/>
                </a:lnTo>
                <a:lnTo>
                  <a:pt x="39065" y="37109"/>
                </a:lnTo>
                <a:lnTo>
                  <a:pt x="43751" y="36004"/>
                </a:lnTo>
                <a:lnTo>
                  <a:pt x="47104" y="342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81079" y="3965107"/>
            <a:ext cx="101701" cy="37109"/>
          </a:xfrm>
          <a:custGeom>
            <a:avLst/>
            <a:gdLst/>
            <a:ahLst/>
            <a:cxnLst/>
            <a:rect l="l" t="t" r="r" b="b"/>
            <a:pathLst>
              <a:path w="101701" h="37109">
                <a:moveTo>
                  <a:pt x="47840" y="34264"/>
                </a:moveTo>
                <a:lnTo>
                  <a:pt x="44488" y="36004"/>
                </a:lnTo>
                <a:lnTo>
                  <a:pt x="39801" y="37109"/>
                </a:lnTo>
                <a:lnTo>
                  <a:pt x="37439" y="36741"/>
                </a:lnTo>
                <a:lnTo>
                  <a:pt x="2374" y="31368"/>
                </a:lnTo>
                <a:lnTo>
                  <a:pt x="0" y="31000"/>
                </a:lnTo>
                <a:lnTo>
                  <a:pt x="736" y="29349"/>
                </a:lnTo>
                <a:lnTo>
                  <a:pt x="4013" y="27660"/>
                </a:lnTo>
                <a:lnTo>
                  <a:pt x="52489" y="2781"/>
                </a:lnTo>
                <a:lnTo>
                  <a:pt x="55765" y="1117"/>
                </a:lnTo>
                <a:lnTo>
                  <a:pt x="60439" y="0"/>
                </a:lnTo>
                <a:lnTo>
                  <a:pt x="62890" y="317"/>
                </a:lnTo>
                <a:lnTo>
                  <a:pt x="99237" y="5029"/>
                </a:lnTo>
                <a:lnTo>
                  <a:pt x="101701" y="5346"/>
                </a:lnTo>
                <a:lnTo>
                  <a:pt x="100964" y="7010"/>
                </a:lnTo>
                <a:lnTo>
                  <a:pt x="97599" y="8750"/>
                </a:lnTo>
                <a:lnTo>
                  <a:pt x="47840" y="3426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225559" y="3970974"/>
            <a:ext cx="101676" cy="37947"/>
          </a:xfrm>
          <a:custGeom>
            <a:avLst/>
            <a:gdLst/>
            <a:ahLst/>
            <a:cxnLst/>
            <a:rect l="l" t="t" r="r" b="b"/>
            <a:pathLst>
              <a:path w="101676" h="37947">
                <a:moveTo>
                  <a:pt x="3365" y="28397"/>
                </a:moveTo>
                <a:lnTo>
                  <a:pt x="0" y="30137"/>
                </a:lnTo>
                <a:lnTo>
                  <a:pt x="1562" y="32194"/>
                </a:lnTo>
                <a:lnTo>
                  <a:pt x="36626" y="37566"/>
                </a:lnTo>
                <a:lnTo>
                  <a:pt x="38989" y="37947"/>
                </a:lnTo>
                <a:lnTo>
                  <a:pt x="43726" y="36791"/>
                </a:lnTo>
                <a:lnTo>
                  <a:pt x="47193" y="35013"/>
                </a:lnTo>
                <a:lnTo>
                  <a:pt x="98221" y="8826"/>
                </a:lnTo>
                <a:lnTo>
                  <a:pt x="101676" y="7061"/>
                </a:lnTo>
                <a:lnTo>
                  <a:pt x="100037" y="5041"/>
                </a:lnTo>
                <a:lnTo>
                  <a:pt x="63690" y="317"/>
                </a:lnTo>
                <a:lnTo>
                  <a:pt x="61226" y="0"/>
                </a:lnTo>
                <a:lnTo>
                  <a:pt x="56489" y="1143"/>
                </a:lnTo>
                <a:lnTo>
                  <a:pt x="53111" y="2882"/>
                </a:lnTo>
                <a:lnTo>
                  <a:pt x="3365" y="283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224747" y="3970974"/>
            <a:ext cx="103289" cy="37947"/>
          </a:xfrm>
          <a:custGeom>
            <a:avLst/>
            <a:gdLst/>
            <a:ahLst/>
            <a:cxnLst/>
            <a:rect l="l" t="t" r="r" b="b"/>
            <a:pathLst>
              <a:path w="103289" h="37947">
                <a:moveTo>
                  <a:pt x="48005" y="35013"/>
                </a:moveTo>
                <a:lnTo>
                  <a:pt x="44538" y="36791"/>
                </a:lnTo>
                <a:lnTo>
                  <a:pt x="39801" y="37947"/>
                </a:lnTo>
                <a:lnTo>
                  <a:pt x="37439" y="37566"/>
                </a:lnTo>
                <a:lnTo>
                  <a:pt x="2374" y="32194"/>
                </a:lnTo>
                <a:lnTo>
                  <a:pt x="0" y="31838"/>
                </a:lnTo>
                <a:lnTo>
                  <a:pt x="812" y="30137"/>
                </a:lnTo>
                <a:lnTo>
                  <a:pt x="4178" y="28397"/>
                </a:lnTo>
                <a:lnTo>
                  <a:pt x="53924" y="2882"/>
                </a:lnTo>
                <a:lnTo>
                  <a:pt x="57302" y="1143"/>
                </a:lnTo>
                <a:lnTo>
                  <a:pt x="62039" y="0"/>
                </a:lnTo>
                <a:lnTo>
                  <a:pt x="64503" y="317"/>
                </a:lnTo>
                <a:lnTo>
                  <a:pt x="100850" y="5041"/>
                </a:lnTo>
                <a:lnTo>
                  <a:pt x="103289" y="5359"/>
                </a:lnTo>
                <a:lnTo>
                  <a:pt x="102488" y="7061"/>
                </a:lnTo>
                <a:lnTo>
                  <a:pt x="99034" y="8826"/>
                </a:lnTo>
                <a:lnTo>
                  <a:pt x="48005" y="3501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269291" y="3976849"/>
            <a:ext cx="103149" cy="38747"/>
          </a:xfrm>
          <a:custGeom>
            <a:avLst/>
            <a:gdLst/>
            <a:ahLst/>
            <a:cxnLst/>
            <a:rect l="l" t="t" r="r" b="b"/>
            <a:pathLst>
              <a:path w="103149" h="38747">
                <a:moveTo>
                  <a:pt x="3467" y="29133"/>
                </a:moveTo>
                <a:lnTo>
                  <a:pt x="0" y="30911"/>
                </a:lnTo>
                <a:lnTo>
                  <a:pt x="1485" y="33019"/>
                </a:lnTo>
                <a:lnTo>
                  <a:pt x="36550" y="38392"/>
                </a:lnTo>
                <a:lnTo>
                  <a:pt x="38925" y="38747"/>
                </a:lnTo>
                <a:lnTo>
                  <a:pt x="43726" y="37579"/>
                </a:lnTo>
                <a:lnTo>
                  <a:pt x="47282" y="35750"/>
                </a:lnTo>
                <a:lnTo>
                  <a:pt x="99606" y="8902"/>
                </a:lnTo>
                <a:lnTo>
                  <a:pt x="103149" y="7086"/>
                </a:lnTo>
                <a:lnTo>
                  <a:pt x="101549" y="5041"/>
                </a:lnTo>
                <a:lnTo>
                  <a:pt x="65214" y="317"/>
                </a:lnTo>
                <a:lnTo>
                  <a:pt x="62763" y="0"/>
                </a:lnTo>
                <a:lnTo>
                  <a:pt x="57950" y="1181"/>
                </a:lnTo>
                <a:lnTo>
                  <a:pt x="54483" y="2946"/>
                </a:lnTo>
                <a:lnTo>
                  <a:pt x="3467" y="291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268414" y="3976849"/>
            <a:ext cx="104902" cy="38747"/>
          </a:xfrm>
          <a:custGeom>
            <a:avLst/>
            <a:gdLst/>
            <a:ahLst/>
            <a:cxnLst/>
            <a:rect l="l" t="t" r="r" b="b"/>
            <a:pathLst>
              <a:path w="104901" h="38747">
                <a:moveTo>
                  <a:pt x="48158" y="35750"/>
                </a:moveTo>
                <a:lnTo>
                  <a:pt x="44602" y="37579"/>
                </a:lnTo>
                <a:lnTo>
                  <a:pt x="39801" y="38747"/>
                </a:lnTo>
                <a:lnTo>
                  <a:pt x="37426" y="38392"/>
                </a:lnTo>
                <a:lnTo>
                  <a:pt x="2362" y="33019"/>
                </a:lnTo>
                <a:lnTo>
                  <a:pt x="0" y="32664"/>
                </a:lnTo>
                <a:lnTo>
                  <a:pt x="876" y="30911"/>
                </a:lnTo>
                <a:lnTo>
                  <a:pt x="4343" y="29133"/>
                </a:lnTo>
                <a:lnTo>
                  <a:pt x="55359" y="2946"/>
                </a:lnTo>
                <a:lnTo>
                  <a:pt x="58826" y="1181"/>
                </a:lnTo>
                <a:lnTo>
                  <a:pt x="63639" y="0"/>
                </a:lnTo>
                <a:lnTo>
                  <a:pt x="66090" y="317"/>
                </a:lnTo>
                <a:lnTo>
                  <a:pt x="102425" y="5041"/>
                </a:lnTo>
                <a:lnTo>
                  <a:pt x="104901" y="5346"/>
                </a:lnTo>
                <a:lnTo>
                  <a:pt x="104025" y="7086"/>
                </a:lnTo>
                <a:lnTo>
                  <a:pt x="100482" y="8902"/>
                </a:lnTo>
                <a:lnTo>
                  <a:pt x="48158" y="3575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313022" y="3982726"/>
            <a:ext cx="104609" cy="39573"/>
          </a:xfrm>
          <a:custGeom>
            <a:avLst/>
            <a:gdLst/>
            <a:ahLst/>
            <a:cxnLst/>
            <a:rect l="l" t="t" r="r" b="b"/>
            <a:pathLst>
              <a:path w="104609" h="39573">
                <a:moveTo>
                  <a:pt x="3555" y="29870"/>
                </a:moveTo>
                <a:lnTo>
                  <a:pt x="0" y="31699"/>
                </a:lnTo>
                <a:lnTo>
                  <a:pt x="1422" y="33832"/>
                </a:lnTo>
                <a:lnTo>
                  <a:pt x="36487" y="39217"/>
                </a:lnTo>
                <a:lnTo>
                  <a:pt x="38849" y="39573"/>
                </a:lnTo>
                <a:lnTo>
                  <a:pt x="43738" y="38353"/>
                </a:lnTo>
                <a:lnTo>
                  <a:pt x="47383" y="36487"/>
                </a:lnTo>
                <a:lnTo>
                  <a:pt x="100964" y="8991"/>
                </a:lnTo>
                <a:lnTo>
                  <a:pt x="104609" y="7124"/>
                </a:lnTo>
                <a:lnTo>
                  <a:pt x="103098" y="5041"/>
                </a:lnTo>
                <a:lnTo>
                  <a:pt x="66751" y="317"/>
                </a:lnTo>
                <a:lnTo>
                  <a:pt x="64287" y="0"/>
                </a:lnTo>
                <a:lnTo>
                  <a:pt x="59423" y="1206"/>
                </a:lnTo>
                <a:lnTo>
                  <a:pt x="55867" y="3035"/>
                </a:lnTo>
                <a:lnTo>
                  <a:pt x="3555" y="298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312081" y="3982726"/>
            <a:ext cx="106502" cy="39573"/>
          </a:xfrm>
          <a:custGeom>
            <a:avLst/>
            <a:gdLst/>
            <a:ahLst/>
            <a:cxnLst/>
            <a:rect l="l" t="t" r="r" b="b"/>
            <a:pathLst>
              <a:path w="106502" h="39573">
                <a:moveTo>
                  <a:pt x="48323" y="36487"/>
                </a:moveTo>
                <a:lnTo>
                  <a:pt x="44678" y="38353"/>
                </a:lnTo>
                <a:lnTo>
                  <a:pt x="39789" y="39573"/>
                </a:lnTo>
                <a:lnTo>
                  <a:pt x="37426" y="39217"/>
                </a:lnTo>
                <a:lnTo>
                  <a:pt x="2362" y="33832"/>
                </a:lnTo>
                <a:lnTo>
                  <a:pt x="0" y="33477"/>
                </a:lnTo>
                <a:lnTo>
                  <a:pt x="939" y="31699"/>
                </a:lnTo>
                <a:lnTo>
                  <a:pt x="4495" y="29870"/>
                </a:lnTo>
                <a:lnTo>
                  <a:pt x="56807" y="3035"/>
                </a:lnTo>
                <a:lnTo>
                  <a:pt x="60363" y="1206"/>
                </a:lnTo>
                <a:lnTo>
                  <a:pt x="65227" y="0"/>
                </a:lnTo>
                <a:lnTo>
                  <a:pt x="67691" y="317"/>
                </a:lnTo>
                <a:lnTo>
                  <a:pt x="104038" y="5041"/>
                </a:lnTo>
                <a:lnTo>
                  <a:pt x="106502" y="5359"/>
                </a:lnTo>
                <a:lnTo>
                  <a:pt x="105549" y="7124"/>
                </a:lnTo>
                <a:lnTo>
                  <a:pt x="101904" y="8991"/>
                </a:lnTo>
                <a:lnTo>
                  <a:pt x="48323" y="364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868619" y="3955943"/>
            <a:ext cx="89890" cy="32943"/>
          </a:xfrm>
          <a:custGeom>
            <a:avLst/>
            <a:gdLst/>
            <a:ahLst/>
            <a:cxnLst/>
            <a:rect l="l" t="t" r="r" b="b"/>
            <a:pathLst>
              <a:path w="89890" h="32943">
                <a:moveTo>
                  <a:pt x="44996" y="30619"/>
                </a:moveTo>
                <a:lnTo>
                  <a:pt x="87033" y="9055"/>
                </a:lnTo>
                <a:lnTo>
                  <a:pt x="89890" y="7581"/>
                </a:lnTo>
                <a:lnTo>
                  <a:pt x="87884" y="5753"/>
                </a:lnTo>
                <a:lnTo>
                  <a:pt x="52844" y="368"/>
                </a:lnTo>
                <a:lnTo>
                  <a:pt x="50444" y="0"/>
                </a:lnTo>
                <a:lnTo>
                  <a:pt x="46291" y="863"/>
                </a:lnTo>
                <a:lnTo>
                  <a:pt x="43522" y="2273"/>
                </a:lnTo>
                <a:lnTo>
                  <a:pt x="2755" y="23190"/>
                </a:lnTo>
                <a:lnTo>
                  <a:pt x="0" y="24612"/>
                </a:lnTo>
                <a:lnTo>
                  <a:pt x="1917" y="26492"/>
                </a:lnTo>
                <a:lnTo>
                  <a:pt x="35674" y="32524"/>
                </a:lnTo>
                <a:lnTo>
                  <a:pt x="37973" y="32943"/>
                </a:lnTo>
                <a:lnTo>
                  <a:pt x="42125" y="32080"/>
                </a:lnTo>
                <a:lnTo>
                  <a:pt x="44996" y="306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868238" y="3955943"/>
            <a:ext cx="90652" cy="32943"/>
          </a:xfrm>
          <a:custGeom>
            <a:avLst/>
            <a:gdLst/>
            <a:ahLst/>
            <a:cxnLst/>
            <a:rect l="l" t="t" r="r" b="b"/>
            <a:pathLst>
              <a:path w="90652" h="32943">
                <a:moveTo>
                  <a:pt x="45377" y="30619"/>
                </a:moveTo>
                <a:lnTo>
                  <a:pt x="42506" y="32080"/>
                </a:lnTo>
                <a:lnTo>
                  <a:pt x="38353" y="32943"/>
                </a:lnTo>
                <a:lnTo>
                  <a:pt x="36055" y="32524"/>
                </a:lnTo>
                <a:lnTo>
                  <a:pt x="2298" y="26492"/>
                </a:lnTo>
                <a:lnTo>
                  <a:pt x="0" y="26085"/>
                </a:lnTo>
                <a:lnTo>
                  <a:pt x="380" y="24612"/>
                </a:lnTo>
                <a:lnTo>
                  <a:pt x="3136" y="23190"/>
                </a:lnTo>
                <a:lnTo>
                  <a:pt x="43903" y="2273"/>
                </a:lnTo>
                <a:lnTo>
                  <a:pt x="46672" y="863"/>
                </a:lnTo>
                <a:lnTo>
                  <a:pt x="50825" y="0"/>
                </a:lnTo>
                <a:lnTo>
                  <a:pt x="53225" y="368"/>
                </a:lnTo>
                <a:lnTo>
                  <a:pt x="88264" y="5753"/>
                </a:lnTo>
                <a:lnTo>
                  <a:pt x="90652" y="6108"/>
                </a:lnTo>
                <a:lnTo>
                  <a:pt x="90271" y="7581"/>
                </a:lnTo>
                <a:lnTo>
                  <a:pt x="87414" y="9055"/>
                </a:lnTo>
                <a:lnTo>
                  <a:pt x="45377" y="306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910752" y="3962640"/>
            <a:ext cx="91338" cy="33756"/>
          </a:xfrm>
          <a:custGeom>
            <a:avLst/>
            <a:gdLst/>
            <a:ahLst/>
            <a:cxnLst/>
            <a:rect l="l" t="t" r="r" b="b"/>
            <a:pathLst>
              <a:path w="91338" h="33756">
                <a:moveTo>
                  <a:pt x="45097" y="31356"/>
                </a:moveTo>
                <a:lnTo>
                  <a:pt x="88404" y="9131"/>
                </a:lnTo>
                <a:lnTo>
                  <a:pt x="91338" y="7619"/>
                </a:lnTo>
                <a:lnTo>
                  <a:pt x="89420" y="5740"/>
                </a:lnTo>
                <a:lnTo>
                  <a:pt x="54368" y="368"/>
                </a:lnTo>
                <a:lnTo>
                  <a:pt x="51981" y="0"/>
                </a:lnTo>
                <a:lnTo>
                  <a:pt x="47751" y="888"/>
                </a:lnTo>
                <a:lnTo>
                  <a:pt x="44894" y="2349"/>
                </a:lnTo>
                <a:lnTo>
                  <a:pt x="2857" y="23926"/>
                </a:lnTo>
                <a:lnTo>
                  <a:pt x="0" y="25387"/>
                </a:lnTo>
                <a:lnTo>
                  <a:pt x="1828" y="27317"/>
                </a:lnTo>
                <a:lnTo>
                  <a:pt x="35610" y="33350"/>
                </a:lnTo>
                <a:lnTo>
                  <a:pt x="37909" y="33756"/>
                </a:lnTo>
                <a:lnTo>
                  <a:pt x="42151" y="32867"/>
                </a:lnTo>
                <a:lnTo>
                  <a:pt x="45097" y="313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910308" y="3962640"/>
            <a:ext cx="92252" cy="33756"/>
          </a:xfrm>
          <a:custGeom>
            <a:avLst/>
            <a:gdLst/>
            <a:ahLst/>
            <a:cxnLst/>
            <a:rect l="l" t="t" r="r" b="b"/>
            <a:pathLst>
              <a:path w="92252" h="33756">
                <a:moveTo>
                  <a:pt x="45542" y="31356"/>
                </a:moveTo>
                <a:lnTo>
                  <a:pt x="42595" y="32867"/>
                </a:lnTo>
                <a:lnTo>
                  <a:pt x="38354" y="33756"/>
                </a:lnTo>
                <a:lnTo>
                  <a:pt x="36055" y="33350"/>
                </a:lnTo>
                <a:lnTo>
                  <a:pt x="2273" y="27317"/>
                </a:lnTo>
                <a:lnTo>
                  <a:pt x="0" y="26911"/>
                </a:lnTo>
                <a:lnTo>
                  <a:pt x="444" y="25387"/>
                </a:lnTo>
                <a:lnTo>
                  <a:pt x="3302" y="23926"/>
                </a:lnTo>
                <a:lnTo>
                  <a:pt x="45339" y="2349"/>
                </a:lnTo>
                <a:lnTo>
                  <a:pt x="48196" y="888"/>
                </a:lnTo>
                <a:lnTo>
                  <a:pt x="52425" y="0"/>
                </a:lnTo>
                <a:lnTo>
                  <a:pt x="54813" y="368"/>
                </a:lnTo>
                <a:lnTo>
                  <a:pt x="89865" y="5740"/>
                </a:lnTo>
                <a:lnTo>
                  <a:pt x="92252" y="6108"/>
                </a:lnTo>
                <a:lnTo>
                  <a:pt x="91782" y="7619"/>
                </a:lnTo>
                <a:lnTo>
                  <a:pt x="88849" y="9131"/>
                </a:lnTo>
                <a:lnTo>
                  <a:pt x="45542" y="313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952908" y="3969341"/>
            <a:ext cx="92786" cy="34569"/>
          </a:xfrm>
          <a:custGeom>
            <a:avLst/>
            <a:gdLst/>
            <a:ahLst/>
            <a:cxnLst/>
            <a:rect l="l" t="t" r="r" b="b"/>
            <a:pathLst>
              <a:path w="92786" h="34569">
                <a:moveTo>
                  <a:pt x="2946" y="24650"/>
                </a:moveTo>
                <a:lnTo>
                  <a:pt x="0" y="26174"/>
                </a:lnTo>
                <a:lnTo>
                  <a:pt x="1765" y="28130"/>
                </a:lnTo>
                <a:lnTo>
                  <a:pt x="35521" y="34162"/>
                </a:lnTo>
                <a:lnTo>
                  <a:pt x="37820" y="34569"/>
                </a:lnTo>
                <a:lnTo>
                  <a:pt x="42138" y="33642"/>
                </a:lnTo>
                <a:lnTo>
                  <a:pt x="45148" y="32092"/>
                </a:lnTo>
                <a:lnTo>
                  <a:pt x="89750" y="9207"/>
                </a:lnTo>
                <a:lnTo>
                  <a:pt x="92786" y="7658"/>
                </a:lnTo>
                <a:lnTo>
                  <a:pt x="90919" y="5740"/>
                </a:lnTo>
                <a:lnTo>
                  <a:pt x="55880" y="355"/>
                </a:lnTo>
                <a:lnTo>
                  <a:pt x="53492" y="0"/>
                </a:lnTo>
                <a:lnTo>
                  <a:pt x="49187" y="914"/>
                </a:lnTo>
                <a:lnTo>
                  <a:pt x="46253" y="2425"/>
                </a:lnTo>
                <a:lnTo>
                  <a:pt x="2946" y="246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952362" y="3969341"/>
            <a:ext cx="93853" cy="34569"/>
          </a:xfrm>
          <a:custGeom>
            <a:avLst/>
            <a:gdLst/>
            <a:ahLst/>
            <a:cxnLst/>
            <a:rect l="l" t="t" r="r" b="b"/>
            <a:pathLst>
              <a:path w="93852" h="34569">
                <a:moveTo>
                  <a:pt x="45694" y="32092"/>
                </a:moveTo>
                <a:lnTo>
                  <a:pt x="42684" y="33642"/>
                </a:lnTo>
                <a:lnTo>
                  <a:pt x="38366" y="34569"/>
                </a:lnTo>
                <a:lnTo>
                  <a:pt x="36068" y="34162"/>
                </a:lnTo>
                <a:lnTo>
                  <a:pt x="2311" y="28130"/>
                </a:lnTo>
                <a:lnTo>
                  <a:pt x="0" y="27724"/>
                </a:lnTo>
                <a:lnTo>
                  <a:pt x="546" y="26174"/>
                </a:lnTo>
                <a:lnTo>
                  <a:pt x="3492" y="24650"/>
                </a:lnTo>
                <a:lnTo>
                  <a:pt x="46799" y="2425"/>
                </a:lnTo>
                <a:lnTo>
                  <a:pt x="49733" y="914"/>
                </a:lnTo>
                <a:lnTo>
                  <a:pt x="54038" y="0"/>
                </a:lnTo>
                <a:lnTo>
                  <a:pt x="56426" y="355"/>
                </a:lnTo>
                <a:lnTo>
                  <a:pt x="91465" y="5740"/>
                </a:lnTo>
                <a:lnTo>
                  <a:pt x="93853" y="6095"/>
                </a:lnTo>
                <a:lnTo>
                  <a:pt x="93332" y="7658"/>
                </a:lnTo>
                <a:lnTo>
                  <a:pt x="90297" y="9207"/>
                </a:lnTo>
                <a:lnTo>
                  <a:pt x="45694" y="320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995047" y="3976032"/>
            <a:ext cx="94246" cy="35394"/>
          </a:xfrm>
          <a:custGeom>
            <a:avLst/>
            <a:gdLst/>
            <a:ahLst/>
            <a:cxnLst/>
            <a:rect l="l" t="t" r="r" b="b"/>
            <a:pathLst>
              <a:path w="94246" h="35394">
                <a:moveTo>
                  <a:pt x="3009" y="25399"/>
                </a:moveTo>
                <a:lnTo>
                  <a:pt x="0" y="26949"/>
                </a:lnTo>
                <a:lnTo>
                  <a:pt x="1689" y="28955"/>
                </a:lnTo>
                <a:lnTo>
                  <a:pt x="35458" y="34988"/>
                </a:lnTo>
                <a:lnTo>
                  <a:pt x="37731" y="35394"/>
                </a:lnTo>
                <a:lnTo>
                  <a:pt x="42125" y="34416"/>
                </a:lnTo>
                <a:lnTo>
                  <a:pt x="45250" y="32829"/>
                </a:lnTo>
                <a:lnTo>
                  <a:pt x="91122" y="9296"/>
                </a:lnTo>
                <a:lnTo>
                  <a:pt x="94246" y="7696"/>
                </a:lnTo>
                <a:lnTo>
                  <a:pt x="92468" y="5740"/>
                </a:lnTo>
                <a:lnTo>
                  <a:pt x="57403" y="368"/>
                </a:lnTo>
                <a:lnTo>
                  <a:pt x="55029" y="0"/>
                </a:lnTo>
                <a:lnTo>
                  <a:pt x="50647" y="965"/>
                </a:lnTo>
                <a:lnTo>
                  <a:pt x="47612" y="2514"/>
                </a:lnTo>
                <a:lnTo>
                  <a:pt x="3009" y="253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994438" y="3976032"/>
            <a:ext cx="95440" cy="35394"/>
          </a:xfrm>
          <a:custGeom>
            <a:avLst/>
            <a:gdLst/>
            <a:ahLst/>
            <a:cxnLst/>
            <a:rect l="l" t="t" r="r" b="b"/>
            <a:pathLst>
              <a:path w="95440" h="35394">
                <a:moveTo>
                  <a:pt x="45859" y="32829"/>
                </a:moveTo>
                <a:lnTo>
                  <a:pt x="42735" y="34416"/>
                </a:lnTo>
                <a:lnTo>
                  <a:pt x="38341" y="35394"/>
                </a:lnTo>
                <a:lnTo>
                  <a:pt x="36067" y="34988"/>
                </a:lnTo>
                <a:lnTo>
                  <a:pt x="2298" y="28955"/>
                </a:lnTo>
                <a:lnTo>
                  <a:pt x="0" y="28549"/>
                </a:lnTo>
                <a:lnTo>
                  <a:pt x="609" y="26949"/>
                </a:lnTo>
                <a:lnTo>
                  <a:pt x="3619" y="25399"/>
                </a:lnTo>
                <a:lnTo>
                  <a:pt x="48221" y="2514"/>
                </a:lnTo>
                <a:lnTo>
                  <a:pt x="51257" y="965"/>
                </a:lnTo>
                <a:lnTo>
                  <a:pt x="55638" y="0"/>
                </a:lnTo>
                <a:lnTo>
                  <a:pt x="58013" y="368"/>
                </a:lnTo>
                <a:lnTo>
                  <a:pt x="93078" y="5740"/>
                </a:lnTo>
                <a:lnTo>
                  <a:pt x="95440" y="6108"/>
                </a:lnTo>
                <a:lnTo>
                  <a:pt x="94856" y="7696"/>
                </a:lnTo>
                <a:lnTo>
                  <a:pt x="91732" y="9296"/>
                </a:lnTo>
                <a:lnTo>
                  <a:pt x="45859" y="328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037178" y="3982721"/>
            <a:ext cx="95694" cy="36220"/>
          </a:xfrm>
          <a:custGeom>
            <a:avLst/>
            <a:gdLst/>
            <a:ahLst/>
            <a:cxnLst/>
            <a:rect l="l" t="t" r="r" b="b"/>
            <a:pathLst>
              <a:path w="95694" h="36220">
                <a:moveTo>
                  <a:pt x="45338" y="33578"/>
                </a:moveTo>
                <a:lnTo>
                  <a:pt x="92506" y="9372"/>
                </a:lnTo>
                <a:lnTo>
                  <a:pt x="95694" y="7734"/>
                </a:lnTo>
                <a:lnTo>
                  <a:pt x="93992" y="5740"/>
                </a:lnTo>
                <a:lnTo>
                  <a:pt x="58940" y="368"/>
                </a:lnTo>
                <a:lnTo>
                  <a:pt x="56553" y="0"/>
                </a:lnTo>
                <a:lnTo>
                  <a:pt x="52108" y="1003"/>
                </a:lnTo>
                <a:lnTo>
                  <a:pt x="48996" y="2603"/>
                </a:lnTo>
                <a:lnTo>
                  <a:pt x="3124" y="26136"/>
                </a:lnTo>
                <a:lnTo>
                  <a:pt x="0" y="27736"/>
                </a:lnTo>
                <a:lnTo>
                  <a:pt x="1612" y="29781"/>
                </a:lnTo>
                <a:lnTo>
                  <a:pt x="35369" y="35826"/>
                </a:lnTo>
                <a:lnTo>
                  <a:pt x="37680" y="36220"/>
                </a:lnTo>
                <a:lnTo>
                  <a:pt x="42125" y="35217"/>
                </a:lnTo>
                <a:lnTo>
                  <a:pt x="45338" y="335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036506" y="3982721"/>
            <a:ext cx="97053" cy="36220"/>
          </a:xfrm>
          <a:custGeom>
            <a:avLst/>
            <a:gdLst/>
            <a:ahLst/>
            <a:cxnLst/>
            <a:rect l="l" t="t" r="r" b="b"/>
            <a:pathLst>
              <a:path w="97053" h="36220">
                <a:moveTo>
                  <a:pt x="46012" y="33578"/>
                </a:moveTo>
                <a:lnTo>
                  <a:pt x="42798" y="35217"/>
                </a:lnTo>
                <a:lnTo>
                  <a:pt x="38353" y="36220"/>
                </a:lnTo>
                <a:lnTo>
                  <a:pt x="36042" y="35826"/>
                </a:lnTo>
                <a:lnTo>
                  <a:pt x="2285" y="29781"/>
                </a:lnTo>
                <a:lnTo>
                  <a:pt x="0" y="29362"/>
                </a:lnTo>
                <a:lnTo>
                  <a:pt x="673" y="27736"/>
                </a:lnTo>
                <a:lnTo>
                  <a:pt x="3797" y="26136"/>
                </a:lnTo>
                <a:lnTo>
                  <a:pt x="49669" y="2603"/>
                </a:lnTo>
                <a:lnTo>
                  <a:pt x="52781" y="1003"/>
                </a:lnTo>
                <a:lnTo>
                  <a:pt x="57226" y="0"/>
                </a:lnTo>
                <a:lnTo>
                  <a:pt x="59613" y="368"/>
                </a:lnTo>
                <a:lnTo>
                  <a:pt x="94665" y="5740"/>
                </a:lnTo>
                <a:lnTo>
                  <a:pt x="97053" y="6108"/>
                </a:lnTo>
                <a:lnTo>
                  <a:pt x="96367" y="7734"/>
                </a:lnTo>
                <a:lnTo>
                  <a:pt x="93179" y="9372"/>
                </a:lnTo>
                <a:lnTo>
                  <a:pt x="46012" y="3357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079304" y="3989416"/>
            <a:ext cx="97180" cy="37045"/>
          </a:xfrm>
          <a:custGeom>
            <a:avLst/>
            <a:gdLst/>
            <a:ahLst/>
            <a:cxnLst/>
            <a:rect l="l" t="t" r="r" b="b"/>
            <a:pathLst>
              <a:path w="97180" h="37045">
                <a:moveTo>
                  <a:pt x="3213" y="26885"/>
                </a:moveTo>
                <a:lnTo>
                  <a:pt x="0" y="28524"/>
                </a:lnTo>
                <a:lnTo>
                  <a:pt x="1562" y="30606"/>
                </a:lnTo>
                <a:lnTo>
                  <a:pt x="35331" y="36639"/>
                </a:lnTo>
                <a:lnTo>
                  <a:pt x="37617" y="37045"/>
                </a:lnTo>
                <a:lnTo>
                  <a:pt x="42138" y="36017"/>
                </a:lnTo>
                <a:lnTo>
                  <a:pt x="45440" y="34315"/>
                </a:lnTo>
                <a:lnTo>
                  <a:pt x="93891" y="9448"/>
                </a:lnTo>
                <a:lnTo>
                  <a:pt x="97180" y="7772"/>
                </a:lnTo>
                <a:lnTo>
                  <a:pt x="95542" y="5740"/>
                </a:lnTo>
                <a:lnTo>
                  <a:pt x="60477" y="368"/>
                </a:lnTo>
                <a:lnTo>
                  <a:pt x="58102" y="0"/>
                </a:lnTo>
                <a:lnTo>
                  <a:pt x="53581" y="1041"/>
                </a:lnTo>
                <a:lnTo>
                  <a:pt x="50380" y="2679"/>
                </a:lnTo>
                <a:lnTo>
                  <a:pt x="3213" y="268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078568" y="3989416"/>
            <a:ext cx="98640" cy="37045"/>
          </a:xfrm>
          <a:custGeom>
            <a:avLst/>
            <a:gdLst/>
            <a:ahLst/>
            <a:cxnLst/>
            <a:rect l="l" t="t" r="r" b="b"/>
            <a:pathLst>
              <a:path w="98640" h="37045">
                <a:moveTo>
                  <a:pt x="46177" y="34315"/>
                </a:moveTo>
                <a:lnTo>
                  <a:pt x="42875" y="36017"/>
                </a:lnTo>
                <a:lnTo>
                  <a:pt x="38354" y="37045"/>
                </a:lnTo>
                <a:lnTo>
                  <a:pt x="36068" y="36639"/>
                </a:lnTo>
                <a:lnTo>
                  <a:pt x="2298" y="30606"/>
                </a:lnTo>
                <a:lnTo>
                  <a:pt x="0" y="30187"/>
                </a:lnTo>
                <a:lnTo>
                  <a:pt x="736" y="28524"/>
                </a:lnTo>
                <a:lnTo>
                  <a:pt x="3949" y="26885"/>
                </a:lnTo>
                <a:lnTo>
                  <a:pt x="51117" y="2679"/>
                </a:lnTo>
                <a:lnTo>
                  <a:pt x="54317" y="1041"/>
                </a:lnTo>
                <a:lnTo>
                  <a:pt x="58839" y="0"/>
                </a:lnTo>
                <a:lnTo>
                  <a:pt x="61214" y="368"/>
                </a:lnTo>
                <a:lnTo>
                  <a:pt x="96278" y="5740"/>
                </a:lnTo>
                <a:lnTo>
                  <a:pt x="98640" y="6108"/>
                </a:lnTo>
                <a:lnTo>
                  <a:pt x="97917" y="7772"/>
                </a:lnTo>
                <a:lnTo>
                  <a:pt x="94627" y="9448"/>
                </a:lnTo>
                <a:lnTo>
                  <a:pt x="46177" y="343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121449" y="3996108"/>
            <a:ext cx="98615" cy="37871"/>
          </a:xfrm>
          <a:custGeom>
            <a:avLst/>
            <a:gdLst/>
            <a:ahLst/>
            <a:cxnLst/>
            <a:rect l="l" t="t" r="r" b="b"/>
            <a:pathLst>
              <a:path w="98615" h="37871">
                <a:moveTo>
                  <a:pt x="45504" y="35064"/>
                </a:moveTo>
                <a:lnTo>
                  <a:pt x="95262" y="9537"/>
                </a:lnTo>
                <a:lnTo>
                  <a:pt x="98615" y="7810"/>
                </a:lnTo>
                <a:lnTo>
                  <a:pt x="97066" y="5740"/>
                </a:lnTo>
                <a:lnTo>
                  <a:pt x="62001" y="368"/>
                </a:lnTo>
                <a:lnTo>
                  <a:pt x="59626" y="0"/>
                </a:lnTo>
                <a:lnTo>
                  <a:pt x="55041" y="1079"/>
                </a:lnTo>
                <a:lnTo>
                  <a:pt x="51739" y="2755"/>
                </a:lnTo>
                <a:lnTo>
                  <a:pt x="3302" y="27622"/>
                </a:lnTo>
                <a:lnTo>
                  <a:pt x="0" y="29324"/>
                </a:lnTo>
                <a:lnTo>
                  <a:pt x="1485" y="31432"/>
                </a:lnTo>
                <a:lnTo>
                  <a:pt x="35255" y="37465"/>
                </a:lnTo>
                <a:lnTo>
                  <a:pt x="37541" y="37871"/>
                </a:lnTo>
                <a:lnTo>
                  <a:pt x="42151" y="36791"/>
                </a:lnTo>
                <a:lnTo>
                  <a:pt x="45504" y="350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120623" y="3996108"/>
            <a:ext cx="100266" cy="37871"/>
          </a:xfrm>
          <a:custGeom>
            <a:avLst/>
            <a:gdLst/>
            <a:ahLst/>
            <a:cxnLst/>
            <a:rect l="l" t="t" r="r" b="b"/>
            <a:pathLst>
              <a:path w="100266" h="37871">
                <a:moveTo>
                  <a:pt x="46329" y="35064"/>
                </a:moveTo>
                <a:lnTo>
                  <a:pt x="42976" y="36791"/>
                </a:lnTo>
                <a:lnTo>
                  <a:pt x="38366" y="37871"/>
                </a:lnTo>
                <a:lnTo>
                  <a:pt x="36080" y="37465"/>
                </a:lnTo>
                <a:lnTo>
                  <a:pt x="2311" y="31432"/>
                </a:lnTo>
                <a:lnTo>
                  <a:pt x="0" y="31026"/>
                </a:lnTo>
                <a:lnTo>
                  <a:pt x="4127" y="27622"/>
                </a:lnTo>
                <a:lnTo>
                  <a:pt x="52565" y="2755"/>
                </a:lnTo>
                <a:lnTo>
                  <a:pt x="55867" y="1079"/>
                </a:lnTo>
                <a:lnTo>
                  <a:pt x="60452" y="0"/>
                </a:lnTo>
                <a:lnTo>
                  <a:pt x="62826" y="368"/>
                </a:lnTo>
                <a:lnTo>
                  <a:pt x="97891" y="5740"/>
                </a:lnTo>
                <a:lnTo>
                  <a:pt x="100266" y="6108"/>
                </a:lnTo>
                <a:lnTo>
                  <a:pt x="99441" y="7810"/>
                </a:lnTo>
                <a:lnTo>
                  <a:pt x="96088" y="9537"/>
                </a:lnTo>
                <a:lnTo>
                  <a:pt x="46329" y="3506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163606" y="4002818"/>
            <a:ext cx="100076" cy="38671"/>
          </a:xfrm>
          <a:custGeom>
            <a:avLst/>
            <a:gdLst/>
            <a:ahLst/>
            <a:cxnLst/>
            <a:rect l="l" t="t" r="r" b="b"/>
            <a:pathLst>
              <a:path w="100075" h="38671">
                <a:moveTo>
                  <a:pt x="3340" y="28359"/>
                </a:moveTo>
                <a:lnTo>
                  <a:pt x="0" y="30073"/>
                </a:lnTo>
                <a:lnTo>
                  <a:pt x="1396" y="32219"/>
                </a:lnTo>
                <a:lnTo>
                  <a:pt x="35166" y="38265"/>
                </a:lnTo>
                <a:lnTo>
                  <a:pt x="37452" y="38671"/>
                </a:lnTo>
                <a:lnTo>
                  <a:pt x="42113" y="37566"/>
                </a:lnTo>
                <a:lnTo>
                  <a:pt x="45580" y="35788"/>
                </a:lnTo>
                <a:lnTo>
                  <a:pt x="96608" y="9601"/>
                </a:lnTo>
                <a:lnTo>
                  <a:pt x="100075" y="7823"/>
                </a:lnTo>
                <a:lnTo>
                  <a:pt x="98577" y="5727"/>
                </a:lnTo>
                <a:lnTo>
                  <a:pt x="63512" y="355"/>
                </a:lnTo>
                <a:lnTo>
                  <a:pt x="61150" y="0"/>
                </a:lnTo>
                <a:lnTo>
                  <a:pt x="56451" y="1104"/>
                </a:lnTo>
                <a:lnTo>
                  <a:pt x="53098" y="2819"/>
                </a:lnTo>
                <a:lnTo>
                  <a:pt x="3340" y="283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162705" y="4002818"/>
            <a:ext cx="101841" cy="38671"/>
          </a:xfrm>
          <a:custGeom>
            <a:avLst/>
            <a:gdLst/>
            <a:ahLst/>
            <a:cxnLst/>
            <a:rect l="l" t="t" r="r" b="b"/>
            <a:pathLst>
              <a:path w="101841" h="38671">
                <a:moveTo>
                  <a:pt x="46482" y="35788"/>
                </a:moveTo>
                <a:lnTo>
                  <a:pt x="43014" y="37566"/>
                </a:lnTo>
                <a:lnTo>
                  <a:pt x="38354" y="38671"/>
                </a:lnTo>
                <a:lnTo>
                  <a:pt x="36068" y="38265"/>
                </a:lnTo>
                <a:lnTo>
                  <a:pt x="2298" y="32219"/>
                </a:lnTo>
                <a:lnTo>
                  <a:pt x="0" y="31826"/>
                </a:lnTo>
                <a:lnTo>
                  <a:pt x="4241" y="28359"/>
                </a:lnTo>
                <a:lnTo>
                  <a:pt x="54000" y="2819"/>
                </a:lnTo>
                <a:lnTo>
                  <a:pt x="57353" y="1104"/>
                </a:lnTo>
                <a:lnTo>
                  <a:pt x="62052" y="0"/>
                </a:lnTo>
                <a:lnTo>
                  <a:pt x="64414" y="355"/>
                </a:lnTo>
                <a:lnTo>
                  <a:pt x="99479" y="5727"/>
                </a:lnTo>
                <a:lnTo>
                  <a:pt x="101841" y="6095"/>
                </a:lnTo>
                <a:lnTo>
                  <a:pt x="100977" y="7823"/>
                </a:lnTo>
                <a:lnTo>
                  <a:pt x="97510" y="9601"/>
                </a:lnTo>
                <a:lnTo>
                  <a:pt x="46482" y="357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205719" y="4009505"/>
            <a:ext cx="101549" cy="39509"/>
          </a:xfrm>
          <a:custGeom>
            <a:avLst/>
            <a:gdLst/>
            <a:ahLst/>
            <a:cxnLst/>
            <a:rect l="l" t="t" r="r" b="b"/>
            <a:pathLst>
              <a:path w="101549" h="39509">
                <a:moveTo>
                  <a:pt x="3467" y="29108"/>
                </a:moveTo>
                <a:lnTo>
                  <a:pt x="0" y="30886"/>
                </a:lnTo>
                <a:lnTo>
                  <a:pt x="1346" y="33058"/>
                </a:lnTo>
                <a:lnTo>
                  <a:pt x="35115" y="39103"/>
                </a:lnTo>
                <a:lnTo>
                  <a:pt x="37401" y="39509"/>
                </a:lnTo>
                <a:lnTo>
                  <a:pt x="42151" y="38354"/>
                </a:lnTo>
                <a:lnTo>
                  <a:pt x="45681" y="36537"/>
                </a:lnTo>
                <a:lnTo>
                  <a:pt x="98005" y="9690"/>
                </a:lnTo>
                <a:lnTo>
                  <a:pt x="101549" y="7874"/>
                </a:lnTo>
                <a:lnTo>
                  <a:pt x="100126" y="5740"/>
                </a:lnTo>
                <a:lnTo>
                  <a:pt x="65062" y="368"/>
                </a:lnTo>
                <a:lnTo>
                  <a:pt x="62687" y="0"/>
                </a:lnTo>
                <a:lnTo>
                  <a:pt x="57962" y="1143"/>
                </a:lnTo>
                <a:lnTo>
                  <a:pt x="54495" y="2908"/>
                </a:lnTo>
                <a:lnTo>
                  <a:pt x="3467" y="291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204765" y="4009505"/>
            <a:ext cx="103454" cy="39509"/>
          </a:xfrm>
          <a:custGeom>
            <a:avLst/>
            <a:gdLst/>
            <a:ahLst/>
            <a:cxnLst/>
            <a:rect l="l" t="t" r="r" b="b"/>
            <a:pathLst>
              <a:path w="103454" h="39509">
                <a:moveTo>
                  <a:pt x="46634" y="36537"/>
                </a:moveTo>
                <a:lnTo>
                  <a:pt x="43103" y="38354"/>
                </a:lnTo>
                <a:lnTo>
                  <a:pt x="38354" y="39509"/>
                </a:lnTo>
                <a:lnTo>
                  <a:pt x="36068" y="39103"/>
                </a:lnTo>
                <a:lnTo>
                  <a:pt x="2298" y="33058"/>
                </a:lnTo>
                <a:lnTo>
                  <a:pt x="0" y="32664"/>
                </a:lnTo>
                <a:lnTo>
                  <a:pt x="952" y="30886"/>
                </a:lnTo>
                <a:lnTo>
                  <a:pt x="4419" y="29108"/>
                </a:lnTo>
                <a:lnTo>
                  <a:pt x="55448" y="2908"/>
                </a:lnTo>
                <a:lnTo>
                  <a:pt x="58915" y="1143"/>
                </a:lnTo>
                <a:lnTo>
                  <a:pt x="63639" y="0"/>
                </a:lnTo>
                <a:lnTo>
                  <a:pt x="66014" y="368"/>
                </a:lnTo>
                <a:lnTo>
                  <a:pt x="101079" y="5740"/>
                </a:lnTo>
                <a:lnTo>
                  <a:pt x="103454" y="6096"/>
                </a:lnTo>
                <a:lnTo>
                  <a:pt x="102501" y="7874"/>
                </a:lnTo>
                <a:lnTo>
                  <a:pt x="98958" y="9690"/>
                </a:lnTo>
                <a:lnTo>
                  <a:pt x="46634" y="365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247864" y="4016199"/>
            <a:ext cx="102997" cy="40335"/>
          </a:xfrm>
          <a:custGeom>
            <a:avLst/>
            <a:gdLst/>
            <a:ahLst/>
            <a:cxnLst/>
            <a:rect l="l" t="t" r="r" b="b"/>
            <a:pathLst>
              <a:path w="102997" h="40335">
                <a:moveTo>
                  <a:pt x="3530" y="29845"/>
                </a:moveTo>
                <a:lnTo>
                  <a:pt x="0" y="31661"/>
                </a:lnTo>
                <a:lnTo>
                  <a:pt x="1269" y="33870"/>
                </a:lnTo>
                <a:lnTo>
                  <a:pt x="35039" y="39916"/>
                </a:lnTo>
                <a:lnTo>
                  <a:pt x="37312" y="40335"/>
                </a:lnTo>
                <a:lnTo>
                  <a:pt x="42125" y="39141"/>
                </a:lnTo>
                <a:lnTo>
                  <a:pt x="45770" y="37274"/>
                </a:lnTo>
                <a:lnTo>
                  <a:pt x="99352" y="9779"/>
                </a:lnTo>
                <a:lnTo>
                  <a:pt x="102996" y="7924"/>
                </a:lnTo>
                <a:lnTo>
                  <a:pt x="101650" y="5740"/>
                </a:lnTo>
                <a:lnTo>
                  <a:pt x="66586" y="355"/>
                </a:lnTo>
                <a:lnTo>
                  <a:pt x="64223" y="0"/>
                </a:lnTo>
                <a:lnTo>
                  <a:pt x="59410" y="1181"/>
                </a:lnTo>
                <a:lnTo>
                  <a:pt x="55854" y="2997"/>
                </a:lnTo>
                <a:lnTo>
                  <a:pt x="3530" y="298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246848" y="4016199"/>
            <a:ext cx="105029" cy="40335"/>
          </a:xfrm>
          <a:custGeom>
            <a:avLst/>
            <a:gdLst/>
            <a:ahLst/>
            <a:cxnLst/>
            <a:rect l="l" t="t" r="r" b="b"/>
            <a:pathLst>
              <a:path w="105028" h="40335">
                <a:moveTo>
                  <a:pt x="46786" y="37274"/>
                </a:moveTo>
                <a:lnTo>
                  <a:pt x="43141" y="39141"/>
                </a:lnTo>
                <a:lnTo>
                  <a:pt x="38328" y="40335"/>
                </a:lnTo>
                <a:lnTo>
                  <a:pt x="36055" y="39916"/>
                </a:lnTo>
                <a:lnTo>
                  <a:pt x="2286" y="33870"/>
                </a:lnTo>
                <a:lnTo>
                  <a:pt x="0" y="33477"/>
                </a:lnTo>
                <a:lnTo>
                  <a:pt x="1016" y="31661"/>
                </a:lnTo>
                <a:lnTo>
                  <a:pt x="4546" y="29845"/>
                </a:lnTo>
                <a:lnTo>
                  <a:pt x="56870" y="2997"/>
                </a:lnTo>
                <a:lnTo>
                  <a:pt x="60426" y="1181"/>
                </a:lnTo>
                <a:lnTo>
                  <a:pt x="65239" y="0"/>
                </a:lnTo>
                <a:lnTo>
                  <a:pt x="67602" y="355"/>
                </a:lnTo>
                <a:lnTo>
                  <a:pt x="102666" y="5740"/>
                </a:lnTo>
                <a:lnTo>
                  <a:pt x="105029" y="6108"/>
                </a:lnTo>
                <a:lnTo>
                  <a:pt x="104013" y="7924"/>
                </a:lnTo>
                <a:lnTo>
                  <a:pt x="100368" y="9779"/>
                </a:lnTo>
                <a:lnTo>
                  <a:pt x="46786" y="372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817872" y="3982029"/>
            <a:ext cx="88277" cy="33680"/>
          </a:xfrm>
          <a:custGeom>
            <a:avLst/>
            <a:gdLst/>
            <a:ahLst/>
            <a:cxnLst/>
            <a:rect l="l" t="t" r="r" b="b"/>
            <a:pathLst>
              <a:path w="88277" h="33680">
                <a:moveTo>
                  <a:pt x="43383" y="31407"/>
                </a:moveTo>
                <a:lnTo>
                  <a:pt x="85407" y="9842"/>
                </a:lnTo>
                <a:lnTo>
                  <a:pt x="88277" y="8369"/>
                </a:lnTo>
                <a:lnTo>
                  <a:pt x="86423" y="6438"/>
                </a:lnTo>
                <a:lnTo>
                  <a:pt x="52666" y="406"/>
                </a:lnTo>
                <a:lnTo>
                  <a:pt x="50368" y="0"/>
                </a:lnTo>
                <a:lnTo>
                  <a:pt x="46266" y="825"/>
                </a:lnTo>
                <a:lnTo>
                  <a:pt x="43497" y="2235"/>
                </a:lnTo>
                <a:lnTo>
                  <a:pt x="2755" y="23152"/>
                </a:lnTo>
                <a:lnTo>
                  <a:pt x="0" y="24561"/>
                </a:lnTo>
                <a:lnTo>
                  <a:pt x="1727" y="26543"/>
                </a:lnTo>
                <a:lnTo>
                  <a:pt x="34226" y="33223"/>
                </a:lnTo>
                <a:lnTo>
                  <a:pt x="36436" y="33680"/>
                </a:lnTo>
                <a:lnTo>
                  <a:pt x="40525" y="32880"/>
                </a:lnTo>
                <a:lnTo>
                  <a:pt x="43383" y="314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817401" y="3982029"/>
            <a:ext cx="89192" cy="33680"/>
          </a:xfrm>
          <a:custGeom>
            <a:avLst/>
            <a:gdLst/>
            <a:ahLst/>
            <a:cxnLst/>
            <a:rect l="l" t="t" r="r" b="b"/>
            <a:pathLst>
              <a:path w="89192" h="33680">
                <a:moveTo>
                  <a:pt x="43853" y="31407"/>
                </a:moveTo>
                <a:lnTo>
                  <a:pt x="40995" y="32880"/>
                </a:lnTo>
                <a:lnTo>
                  <a:pt x="36906" y="33680"/>
                </a:lnTo>
                <a:lnTo>
                  <a:pt x="34696" y="33223"/>
                </a:lnTo>
                <a:lnTo>
                  <a:pt x="2197" y="26543"/>
                </a:lnTo>
                <a:lnTo>
                  <a:pt x="0" y="26085"/>
                </a:lnTo>
                <a:lnTo>
                  <a:pt x="469" y="24561"/>
                </a:lnTo>
                <a:lnTo>
                  <a:pt x="3225" y="23152"/>
                </a:lnTo>
                <a:lnTo>
                  <a:pt x="43967" y="2235"/>
                </a:lnTo>
                <a:lnTo>
                  <a:pt x="46735" y="825"/>
                </a:lnTo>
                <a:lnTo>
                  <a:pt x="50838" y="0"/>
                </a:lnTo>
                <a:lnTo>
                  <a:pt x="53136" y="406"/>
                </a:lnTo>
                <a:lnTo>
                  <a:pt x="86893" y="6438"/>
                </a:lnTo>
                <a:lnTo>
                  <a:pt x="89192" y="6858"/>
                </a:lnTo>
                <a:lnTo>
                  <a:pt x="88747" y="8369"/>
                </a:lnTo>
                <a:lnTo>
                  <a:pt x="85877" y="9842"/>
                </a:lnTo>
                <a:lnTo>
                  <a:pt x="43853" y="314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58403" y="3989551"/>
            <a:ext cx="89738" cy="34505"/>
          </a:xfrm>
          <a:custGeom>
            <a:avLst/>
            <a:gdLst/>
            <a:ahLst/>
            <a:cxnLst/>
            <a:rect l="l" t="t" r="r" b="b"/>
            <a:pathLst>
              <a:path w="89738" h="34505">
                <a:moveTo>
                  <a:pt x="2844" y="23888"/>
                </a:moveTo>
                <a:lnTo>
                  <a:pt x="0" y="25349"/>
                </a:lnTo>
                <a:lnTo>
                  <a:pt x="1676" y="27355"/>
                </a:lnTo>
                <a:lnTo>
                  <a:pt x="34163" y="34048"/>
                </a:lnTo>
                <a:lnTo>
                  <a:pt x="36372" y="34505"/>
                </a:lnTo>
                <a:lnTo>
                  <a:pt x="40538" y="33654"/>
                </a:lnTo>
                <a:lnTo>
                  <a:pt x="43472" y="32130"/>
                </a:lnTo>
                <a:lnTo>
                  <a:pt x="86791" y="9905"/>
                </a:lnTo>
                <a:lnTo>
                  <a:pt x="89738" y="8394"/>
                </a:lnTo>
                <a:lnTo>
                  <a:pt x="87960" y="6438"/>
                </a:lnTo>
                <a:lnTo>
                  <a:pt x="54178" y="406"/>
                </a:lnTo>
                <a:lnTo>
                  <a:pt x="51904" y="0"/>
                </a:lnTo>
                <a:lnTo>
                  <a:pt x="47739" y="850"/>
                </a:lnTo>
                <a:lnTo>
                  <a:pt x="44881" y="2324"/>
                </a:lnTo>
                <a:lnTo>
                  <a:pt x="2844" y="23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57870" y="3989551"/>
            <a:ext cx="90792" cy="34505"/>
          </a:xfrm>
          <a:custGeom>
            <a:avLst/>
            <a:gdLst/>
            <a:ahLst/>
            <a:cxnLst/>
            <a:rect l="l" t="t" r="r" b="b"/>
            <a:pathLst>
              <a:path w="90792" h="34505">
                <a:moveTo>
                  <a:pt x="44005" y="32130"/>
                </a:moveTo>
                <a:lnTo>
                  <a:pt x="41071" y="33654"/>
                </a:lnTo>
                <a:lnTo>
                  <a:pt x="36906" y="34505"/>
                </a:lnTo>
                <a:lnTo>
                  <a:pt x="34696" y="34048"/>
                </a:lnTo>
                <a:lnTo>
                  <a:pt x="2209" y="27355"/>
                </a:lnTo>
                <a:lnTo>
                  <a:pt x="0" y="26898"/>
                </a:lnTo>
                <a:lnTo>
                  <a:pt x="533" y="25349"/>
                </a:lnTo>
                <a:lnTo>
                  <a:pt x="3378" y="23888"/>
                </a:lnTo>
                <a:lnTo>
                  <a:pt x="45415" y="2324"/>
                </a:lnTo>
                <a:lnTo>
                  <a:pt x="48272" y="850"/>
                </a:lnTo>
                <a:lnTo>
                  <a:pt x="52438" y="0"/>
                </a:lnTo>
                <a:lnTo>
                  <a:pt x="54711" y="406"/>
                </a:lnTo>
                <a:lnTo>
                  <a:pt x="88493" y="6438"/>
                </a:lnTo>
                <a:lnTo>
                  <a:pt x="90792" y="6845"/>
                </a:lnTo>
                <a:lnTo>
                  <a:pt x="90271" y="8394"/>
                </a:lnTo>
                <a:lnTo>
                  <a:pt x="87325" y="9905"/>
                </a:lnTo>
                <a:lnTo>
                  <a:pt x="44005" y="3213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98941" y="3997064"/>
            <a:ext cx="91186" cy="35318"/>
          </a:xfrm>
          <a:custGeom>
            <a:avLst/>
            <a:gdLst/>
            <a:ahLst/>
            <a:cxnLst/>
            <a:rect l="l" t="t" r="r" b="b"/>
            <a:pathLst>
              <a:path w="91186" h="35318">
                <a:moveTo>
                  <a:pt x="43548" y="32880"/>
                </a:moveTo>
                <a:lnTo>
                  <a:pt x="88163" y="9994"/>
                </a:lnTo>
                <a:lnTo>
                  <a:pt x="91185" y="8432"/>
                </a:lnTo>
                <a:lnTo>
                  <a:pt x="89484" y="6438"/>
                </a:lnTo>
                <a:lnTo>
                  <a:pt x="55727" y="406"/>
                </a:lnTo>
                <a:lnTo>
                  <a:pt x="53416" y="0"/>
                </a:lnTo>
                <a:lnTo>
                  <a:pt x="49199" y="888"/>
                </a:lnTo>
                <a:lnTo>
                  <a:pt x="46266" y="2387"/>
                </a:lnTo>
                <a:lnTo>
                  <a:pt x="2933" y="24612"/>
                </a:lnTo>
                <a:lnTo>
                  <a:pt x="0" y="26136"/>
                </a:lnTo>
                <a:lnTo>
                  <a:pt x="1600" y="28181"/>
                </a:lnTo>
                <a:lnTo>
                  <a:pt x="34086" y="34861"/>
                </a:lnTo>
                <a:lnTo>
                  <a:pt x="36283" y="35318"/>
                </a:lnTo>
                <a:lnTo>
                  <a:pt x="40525" y="34429"/>
                </a:lnTo>
                <a:lnTo>
                  <a:pt x="43548" y="328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898345" y="3997064"/>
            <a:ext cx="92392" cy="35318"/>
          </a:xfrm>
          <a:custGeom>
            <a:avLst/>
            <a:gdLst/>
            <a:ahLst/>
            <a:cxnLst/>
            <a:rect l="l" t="t" r="r" b="b"/>
            <a:pathLst>
              <a:path w="92392" h="35318">
                <a:moveTo>
                  <a:pt x="44145" y="32880"/>
                </a:moveTo>
                <a:lnTo>
                  <a:pt x="41122" y="34429"/>
                </a:lnTo>
                <a:lnTo>
                  <a:pt x="36880" y="35318"/>
                </a:lnTo>
                <a:lnTo>
                  <a:pt x="34683" y="34861"/>
                </a:lnTo>
                <a:lnTo>
                  <a:pt x="2197" y="28181"/>
                </a:lnTo>
                <a:lnTo>
                  <a:pt x="0" y="27711"/>
                </a:lnTo>
                <a:lnTo>
                  <a:pt x="596" y="26136"/>
                </a:lnTo>
                <a:lnTo>
                  <a:pt x="3530" y="24612"/>
                </a:lnTo>
                <a:lnTo>
                  <a:pt x="46862" y="2387"/>
                </a:lnTo>
                <a:lnTo>
                  <a:pt x="49796" y="888"/>
                </a:lnTo>
                <a:lnTo>
                  <a:pt x="54013" y="0"/>
                </a:lnTo>
                <a:lnTo>
                  <a:pt x="56324" y="406"/>
                </a:lnTo>
                <a:lnTo>
                  <a:pt x="90081" y="6438"/>
                </a:lnTo>
                <a:lnTo>
                  <a:pt x="92392" y="6845"/>
                </a:lnTo>
                <a:lnTo>
                  <a:pt x="91782" y="8432"/>
                </a:lnTo>
                <a:lnTo>
                  <a:pt x="88760" y="9994"/>
                </a:lnTo>
                <a:lnTo>
                  <a:pt x="44145" y="328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939475" y="4004575"/>
            <a:ext cx="92646" cy="36144"/>
          </a:xfrm>
          <a:custGeom>
            <a:avLst/>
            <a:gdLst/>
            <a:ahLst/>
            <a:cxnLst/>
            <a:rect l="l" t="t" r="r" b="b"/>
            <a:pathLst>
              <a:path w="92646" h="36144">
                <a:moveTo>
                  <a:pt x="3009" y="25374"/>
                </a:moveTo>
                <a:lnTo>
                  <a:pt x="0" y="26924"/>
                </a:lnTo>
                <a:lnTo>
                  <a:pt x="1536" y="28994"/>
                </a:lnTo>
                <a:lnTo>
                  <a:pt x="34023" y="35687"/>
                </a:lnTo>
                <a:lnTo>
                  <a:pt x="36207" y="36144"/>
                </a:lnTo>
                <a:lnTo>
                  <a:pt x="40538" y="35217"/>
                </a:lnTo>
                <a:lnTo>
                  <a:pt x="43637" y="33629"/>
                </a:lnTo>
                <a:lnTo>
                  <a:pt x="89522" y="10071"/>
                </a:lnTo>
                <a:lnTo>
                  <a:pt x="92646" y="8483"/>
                </a:lnTo>
                <a:lnTo>
                  <a:pt x="91020" y="6451"/>
                </a:lnTo>
                <a:lnTo>
                  <a:pt x="57264" y="406"/>
                </a:lnTo>
                <a:lnTo>
                  <a:pt x="54965" y="0"/>
                </a:lnTo>
                <a:lnTo>
                  <a:pt x="50660" y="927"/>
                </a:lnTo>
                <a:lnTo>
                  <a:pt x="47624" y="2489"/>
                </a:lnTo>
                <a:lnTo>
                  <a:pt x="3009" y="253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938815" y="4004575"/>
            <a:ext cx="93967" cy="36144"/>
          </a:xfrm>
          <a:custGeom>
            <a:avLst/>
            <a:gdLst/>
            <a:ahLst/>
            <a:cxnLst/>
            <a:rect l="l" t="t" r="r" b="b"/>
            <a:pathLst>
              <a:path w="93967" h="36144">
                <a:moveTo>
                  <a:pt x="44297" y="33629"/>
                </a:moveTo>
                <a:lnTo>
                  <a:pt x="41198" y="35217"/>
                </a:lnTo>
                <a:lnTo>
                  <a:pt x="36868" y="36144"/>
                </a:lnTo>
                <a:lnTo>
                  <a:pt x="34683" y="35687"/>
                </a:lnTo>
                <a:lnTo>
                  <a:pt x="2197" y="28994"/>
                </a:lnTo>
                <a:lnTo>
                  <a:pt x="0" y="28549"/>
                </a:lnTo>
                <a:lnTo>
                  <a:pt x="660" y="26924"/>
                </a:lnTo>
                <a:lnTo>
                  <a:pt x="3670" y="25374"/>
                </a:lnTo>
                <a:lnTo>
                  <a:pt x="48285" y="2489"/>
                </a:lnTo>
                <a:lnTo>
                  <a:pt x="51320" y="927"/>
                </a:lnTo>
                <a:lnTo>
                  <a:pt x="55626" y="0"/>
                </a:lnTo>
                <a:lnTo>
                  <a:pt x="57924" y="406"/>
                </a:lnTo>
                <a:lnTo>
                  <a:pt x="91681" y="6451"/>
                </a:lnTo>
                <a:lnTo>
                  <a:pt x="93967" y="6858"/>
                </a:lnTo>
                <a:lnTo>
                  <a:pt x="93306" y="8483"/>
                </a:lnTo>
                <a:lnTo>
                  <a:pt x="90182" y="10071"/>
                </a:lnTo>
                <a:lnTo>
                  <a:pt x="44297" y="336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980010" y="4012088"/>
            <a:ext cx="94119" cy="36982"/>
          </a:xfrm>
          <a:custGeom>
            <a:avLst/>
            <a:gdLst/>
            <a:ahLst/>
            <a:cxnLst/>
            <a:rect l="l" t="t" r="r" b="b"/>
            <a:pathLst>
              <a:path w="94119" h="36982">
                <a:moveTo>
                  <a:pt x="43738" y="34366"/>
                </a:moveTo>
                <a:lnTo>
                  <a:pt x="90906" y="10160"/>
                </a:lnTo>
                <a:lnTo>
                  <a:pt x="94119" y="8509"/>
                </a:lnTo>
                <a:lnTo>
                  <a:pt x="92544" y="6451"/>
                </a:lnTo>
                <a:lnTo>
                  <a:pt x="58788" y="419"/>
                </a:lnTo>
                <a:lnTo>
                  <a:pt x="56502" y="0"/>
                </a:lnTo>
                <a:lnTo>
                  <a:pt x="52108" y="965"/>
                </a:lnTo>
                <a:lnTo>
                  <a:pt x="48996" y="2565"/>
                </a:lnTo>
                <a:lnTo>
                  <a:pt x="3098" y="26111"/>
                </a:lnTo>
                <a:lnTo>
                  <a:pt x="0" y="27698"/>
                </a:lnTo>
                <a:lnTo>
                  <a:pt x="1473" y="29832"/>
                </a:lnTo>
                <a:lnTo>
                  <a:pt x="33959" y="36512"/>
                </a:lnTo>
                <a:lnTo>
                  <a:pt x="36156" y="36982"/>
                </a:lnTo>
                <a:lnTo>
                  <a:pt x="40538" y="36004"/>
                </a:lnTo>
                <a:lnTo>
                  <a:pt x="43738" y="343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979273" y="4012088"/>
            <a:ext cx="95592" cy="36982"/>
          </a:xfrm>
          <a:custGeom>
            <a:avLst/>
            <a:gdLst/>
            <a:ahLst/>
            <a:cxnLst/>
            <a:rect l="l" t="t" r="r" b="b"/>
            <a:pathLst>
              <a:path w="95592" h="36982">
                <a:moveTo>
                  <a:pt x="44475" y="34366"/>
                </a:moveTo>
                <a:lnTo>
                  <a:pt x="41275" y="36004"/>
                </a:lnTo>
                <a:lnTo>
                  <a:pt x="36893" y="36982"/>
                </a:lnTo>
                <a:lnTo>
                  <a:pt x="34696" y="36512"/>
                </a:lnTo>
                <a:lnTo>
                  <a:pt x="2209" y="29832"/>
                </a:lnTo>
                <a:lnTo>
                  <a:pt x="0" y="29362"/>
                </a:lnTo>
                <a:lnTo>
                  <a:pt x="736" y="27698"/>
                </a:lnTo>
                <a:lnTo>
                  <a:pt x="3835" y="26111"/>
                </a:lnTo>
                <a:lnTo>
                  <a:pt x="49733" y="2565"/>
                </a:lnTo>
                <a:lnTo>
                  <a:pt x="52844" y="965"/>
                </a:lnTo>
                <a:lnTo>
                  <a:pt x="57238" y="0"/>
                </a:lnTo>
                <a:lnTo>
                  <a:pt x="59524" y="419"/>
                </a:lnTo>
                <a:lnTo>
                  <a:pt x="93281" y="6451"/>
                </a:lnTo>
                <a:lnTo>
                  <a:pt x="95592" y="6858"/>
                </a:lnTo>
                <a:lnTo>
                  <a:pt x="94856" y="8509"/>
                </a:lnTo>
                <a:lnTo>
                  <a:pt x="91643" y="10160"/>
                </a:lnTo>
                <a:lnTo>
                  <a:pt x="44475" y="343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020541" y="4019613"/>
            <a:ext cx="95580" cy="37782"/>
          </a:xfrm>
          <a:custGeom>
            <a:avLst/>
            <a:gdLst/>
            <a:ahLst/>
            <a:cxnLst/>
            <a:rect l="l" t="t" r="r" b="b"/>
            <a:pathLst>
              <a:path w="95580" h="37782">
                <a:moveTo>
                  <a:pt x="43827" y="35090"/>
                </a:moveTo>
                <a:lnTo>
                  <a:pt x="92290" y="10236"/>
                </a:lnTo>
                <a:lnTo>
                  <a:pt x="95580" y="8547"/>
                </a:lnTo>
                <a:lnTo>
                  <a:pt x="94094" y="6438"/>
                </a:lnTo>
                <a:lnTo>
                  <a:pt x="60325" y="406"/>
                </a:lnTo>
                <a:lnTo>
                  <a:pt x="58026" y="0"/>
                </a:lnTo>
                <a:lnTo>
                  <a:pt x="53581" y="990"/>
                </a:lnTo>
                <a:lnTo>
                  <a:pt x="50380" y="2628"/>
                </a:lnTo>
                <a:lnTo>
                  <a:pt x="3200" y="26835"/>
                </a:lnTo>
                <a:lnTo>
                  <a:pt x="0" y="28486"/>
                </a:lnTo>
                <a:lnTo>
                  <a:pt x="1397" y="30645"/>
                </a:lnTo>
                <a:lnTo>
                  <a:pt x="33896" y="37337"/>
                </a:lnTo>
                <a:lnTo>
                  <a:pt x="36093" y="37782"/>
                </a:lnTo>
                <a:lnTo>
                  <a:pt x="40538" y="36791"/>
                </a:lnTo>
                <a:lnTo>
                  <a:pt x="43827" y="350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019730" y="4019613"/>
            <a:ext cx="97193" cy="37782"/>
          </a:xfrm>
          <a:custGeom>
            <a:avLst/>
            <a:gdLst/>
            <a:ahLst/>
            <a:cxnLst/>
            <a:rect l="l" t="t" r="r" b="b"/>
            <a:pathLst>
              <a:path w="97193" h="37782">
                <a:moveTo>
                  <a:pt x="44640" y="35090"/>
                </a:moveTo>
                <a:lnTo>
                  <a:pt x="41351" y="36791"/>
                </a:lnTo>
                <a:lnTo>
                  <a:pt x="36906" y="37782"/>
                </a:lnTo>
                <a:lnTo>
                  <a:pt x="34709" y="37337"/>
                </a:lnTo>
                <a:lnTo>
                  <a:pt x="2209" y="30645"/>
                </a:lnTo>
                <a:lnTo>
                  <a:pt x="0" y="30175"/>
                </a:lnTo>
                <a:lnTo>
                  <a:pt x="812" y="28486"/>
                </a:lnTo>
                <a:lnTo>
                  <a:pt x="4013" y="26835"/>
                </a:lnTo>
                <a:lnTo>
                  <a:pt x="51193" y="2628"/>
                </a:lnTo>
                <a:lnTo>
                  <a:pt x="54394" y="990"/>
                </a:lnTo>
                <a:lnTo>
                  <a:pt x="58839" y="0"/>
                </a:lnTo>
                <a:lnTo>
                  <a:pt x="61137" y="406"/>
                </a:lnTo>
                <a:lnTo>
                  <a:pt x="94907" y="6438"/>
                </a:lnTo>
                <a:lnTo>
                  <a:pt x="97193" y="6845"/>
                </a:lnTo>
                <a:lnTo>
                  <a:pt x="96392" y="8547"/>
                </a:lnTo>
                <a:lnTo>
                  <a:pt x="93103" y="10236"/>
                </a:lnTo>
                <a:lnTo>
                  <a:pt x="44640" y="350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061080" y="4027135"/>
            <a:ext cx="97028" cy="38595"/>
          </a:xfrm>
          <a:custGeom>
            <a:avLst/>
            <a:gdLst/>
            <a:ahLst/>
            <a:cxnLst/>
            <a:rect l="l" t="t" r="r" b="b"/>
            <a:pathLst>
              <a:path w="97027" h="38595">
                <a:moveTo>
                  <a:pt x="43903" y="35839"/>
                </a:moveTo>
                <a:lnTo>
                  <a:pt x="93649" y="10312"/>
                </a:lnTo>
                <a:lnTo>
                  <a:pt x="97027" y="8572"/>
                </a:lnTo>
                <a:lnTo>
                  <a:pt x="95630" y="6438"/>
                </a:lnTo>
                <a:lnTo>
                  <a:pt x="61848" y="406"/>
                </a:lnTo>
                <a:lnTo>
                  <a:pt x="59550" y="0"/>
                </a:lnTo>
                <a:lnTo>
                  <a:pt x="55041" y="1028"/>
                </a:lnTo>
                <a:lnTo>
                  <a:pt x="51752" y="2705"/>
                </a:lnTo>
                <a:lnTo>
                  <a:pt x="3289" y="27571"/>
                </a:lnTo>
                <a:lnTo>
                  <a:pt x="0" y="29260"/>
                </a:lnTo>
                <a:lnTo>
                  <a:pt x="1320" y="31445"/>
                </a:lnTo>
                <a:lnTo>
                  <a:pt x="33820" y="38138"/>
                </a:lnTo>
                <a:lnTo>
                  <a:pt x="36017" y="38595"/>
                </a:lnTo>
                <a:lnTo>
                  <a:pt x="40538" y="37553"/>
                </a:lnTo>
                <a:lnTo>
                  <a:pt x="43903" y="358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060204" y="4027135"/>
            <a:ext cx="98780" cy="38595"/>
          </a:xfrm>
          <a:custGeom>
            <a:avLst/>
            <a:gdLst/>
            <a:ahLst/>
            <a:cxnLst/>
            <a:rect l="l" t="t" r="r" b="b"/>
            <a:pathLst>
              <a:path w="98780" h="38595">
                <a:moveTo>
                  <a:pt x="44780" y="35839"/>
                </a:moveTo>
                <a:lnTo>
                  <a:pt x="41414" y="37553"/>
                </a:lnTo>
                <a:lnTo>
                  <a:pt x="36893" y="38595"/>
                </a:lnTo>
                <a:lnTo>
                  <a:pt x="34696" y="38138"/>
                </a:lnTo>
                <a:lnTo>
                  <a:pt x="2197" y="31445"/>
                </a:lnTo>
                <a:lnTo>
                  <a:pt x="0" y="31000"/>
                </a:lnTo>
                <a:lnTo>
                  <a:pt x="876" y="29260"/>
                </a:lnTo>
                <a:lnTo>
                  <a:pt x="4165" y="27571"/>
                </a:lnTo>
                <a:lnTo>
                  <a:pt x="52628" y="2705"/>
                </a:lnTo>
                <a:lnTo>
                  <a:pt x="55918" y="1028"/>
                </a:lnTo>
                <a:lnTo>
                  <a:pt x="60426" y="0"/>
                </a:lnTo>
                <a:lnTo>
                  <a:pt x="62725" y="406"/>
                </a:lnTo>
                <a:lnTo>
                  <a:pt x="96507" y="6438"/>
                </a:lnTo>
                <a:lnTo>
                  <a:pt x="98780" y="6845"/>
                </a:lnTo>
                <a:lnTo>
                  <a:pt x="97904" y="8572"/>
                </a:lnTo>
                <a:lnTo>
                  <a:pt x="94526" y="10312"/>
                </a:lnTo>
                <a:lnTo>
                  <a:pt x="44780" y="358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101614" y="4034647"/>
            <a:ext cx="98488" cy="39420"/>
          </a:xfrm>
          <a:custGeom>
            <a:avLst/>
            <a:gdLst/>
            <a:ahLst/>
            <a:cxnLst/>
            <a:rect l="l" t="t" r="r" b="b"/>
            <a:pathLst>
              <a:path w="98488" h="39420">
                <a:moveTo>
                  <a:pt x="44005" y="36575"/>
                </a:moveTo>
                <a:lnTo>
                  <a:pt x="95034" y="10388"/>
                </a:lnTo>
                <a:lnTo>
                  <a:pt x="98488" y="8610"/>
                </a:lnTo>
                <a:lnTo>
                  <a:pt x="97154" y="6426"/>
                </a:lnTo>
                <a:lnTo>
                  <a:pt x="63385" y="393"/>
                </a:lnTo>
                <a:lnTo>
                  <a:pt x="61086" y="0"/>
                </a:lnTo>
                <a:lnTo>
                  <a:pt x="56502" y="1066"/>
                </a:lnTo>
                <a:lnTo>
                  <a:pt x="53111" y="2793"/>
                </a:lnTo>
                <a:lnTo>
                  <a:pt x="3365" y="28320"/>
                </a:lnTo>
                <a:lnTo>
                  <a:pt x="0" y="30048"/>
                </a:lnTo>
                <a:lnTo>
                  <a:pt x="1257" y="32270"/>
                </a:lnTo>
                <a:lnTo>
                  <a:pt x="33743" y="38963"/>
                </a:lnTo>
                <a:lnTo>
                  <a:pt x="35940" y="39420"/>
                </a:lnTo>
                <a:lnTo>
                  <a:pt x="40538" y="38353"/>
                </a:lnTo>
                <a:lnTo>
                  <a:pt x="44005" y="365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100663" y="4034647"/>
            <a:ext cx="100393" cy="39420"/>
          </a:xfrm>
          <a:custGeom>
            <a:avLst/>
            <a:gdLst/>
            <a:ahLst/>
            <a:cxnLst/>
            <a:rect l="l" t="t" r="r" b="b"/>
            <a:pathLst>
              <a:path w="100393" h="39420">
                <a:moveTo>
                  <a:pt x="44958" y="36575"/>
                </a:moveTo>
                <a:lnTo>
                  <a:pt x="41490" y="38353"/>
                </a:lnTo>
                <a:lnTo>
                  <a:pt x="36893" y="39420"/>
                </a:lnTo>
                <a:lnTo>
                  <a:pt x="34696" y="38963"/>
                </a:lnTo>
                <a:lnTo>
                  <a:pt x="2209" y="32270"/>
                </a:lnTo>
                <a:lnTo>
                  <a:pt x="0" y="31826"/>
                </a:lnTo>
                <a:lnTo>
                  <a:pt x="952" y="30048"/>
                </a:lnTo>
                <a:lnTo>
                  <a:pt x="4318" y="28320"/>
                </a:lnTo>
                <a:lnTo>
                  <a:pt x="54063" y="2793"/>
                </a:lnTo>
                <a:lnTo>
                  <a:pt x="57454" y="1066"/>
                </a:lnTo>
                <a:lnTo>
                  <a:pt x="62039" y="0"/>
                </a:lnTo>
                <a:lnTo>
                  <a:pt x="64338" y="393"/>
                </a:lnTo>
                <a:lnTo>
                  <a:pt x="98107" y="6426"/>
                </a:lnTo>
                <a:lnTo>
                  <a:pt x="100393" y="6845"/>
                </a:lnTo>
                <a:lnTo>
                  <a:pt x="99441" y="8610"/>
                </a:lnTo>
                <a:lnTo>
                  <a:pt x="95986" y="10388"/>
                </a:lnTo>
                <a:lnTo>
                  <a:pt x="44958" y="365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142160" y="4042157"/>
            <a:ext cx="99949" cy="40246"/>
          </a:xfrm>
          <a:custGeom>
            <a:avLst/>
            <a:gdLst/>
            <a:ahLst/>
            <a:cxnLst/>
            <a:rect l="l" t="t" r="r" b="b"/>
            <a:pathLst>
              <a:path w="99949" h="40246">
                <a:moveTo>
                  <a:pt x="3454" y="29070"/>
                </a:moveTo>
                <a:lnTo>
                  <a:pt x="0" y="30835"/>
                </a:lnTo>
                <a:lnTo>
                  <a:pt x="1193" y="33108"/>
                </a:lnTo>
                <a:lnTo>
                  <a:pt x="33667" y="39789"/>
                </a:lnTo>
                <a:lnTo>
                  <a:pt x="35864" y="40246"/>
                </a:lnTo>
                <a:lnTo>
                  <a:pt x="40538" y="39141"/>
                </a:lnTo>
                <a:lnTo>
                  <a:pt x="44081" y="37312"/>
                </a:lnTo>
                <a:lnTo>
                  <a:pt x="96393" y="10477"/>
                </a:lnTo>
                <a:lnTo>
                  <a:pt x="99949" y="8661"/>
                </a:lnTo>
                <a:lnTo>
                  <a:pt x="98666" y="6451"/>
                </a:lnTo>
                <a:lnTo>
                  <a:pt x="64909" y="406"/>
                </a:lnTo>
                <a:lnTo>
                  <a:pt x="62598" y="0"/>
                </a:lnTo>
                <a:lnTo>
                  <a:pt x="57950" y="1104"/>
                </a:lnTo>
                <a:lnTo>
                  <a:pt x="54495" y="2882"/>
                </a:lnTo>
                <a:lnTo>
                  <a:pt x="3454" y="29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141131" y="4042157"/>
            <a:ext cx="101993" cy="40246"/>
          </a:xfrm>
          <a:custGeom>
            <a:avLst/>
            <a:gdLst/>
            <a:ahLst/>
            <a:cxnLst/>
            <a:rect l="l" t="t" r="r" b="b"/>
            <a:pathLst>
              <a:path w="101993" h="40246">
                <a:moveTo>
                  <a:pt x="45110" y="37312"/>
                </a:moveTo>
                <a:lnTo>
                  <a:pt x="41567" y="39141"/>
                </a:lnTo>
                <a:lnTo>
                  <a:pt x="36893" y="40246"/>
                </a:lnTo>
                <a:lnTo>
                  <a:pt x="34696" y="39789"/>
                </a:lnTo>
                <a:lnTo>
                  <a:pt x="2222" y="33108"/>
                </a:lnTo>
                <a:lnTo>
                  <a:pt x="0" y="32651"/>
                </a:lnTo>
                <a:lnTo>
                  <a:pt x="1028" y="30835"/>
                </a:lnTo>
                <a:lnTo>
                  <a:pt x="4483" y="29070"/>
                </a:lnTo>
                <a:lnTo>
                  <a:pt x="55524" y="2882"/>
                </a:lnTo>
                <a:lnTo>
                  <a:pt x="58978" y="1104"/>
                </a:lnTo>
                <a:lnTo>
                  <a:pt x="63627" y="0"/>
                </a:lnTo>
                <a:lnTo>
                  <a:pt x="65938" y="406"/>
                </a:lnTo>
                <a:lnTo>
                  <a:pt x="99695" y="6451"/>
                </a:lnTo>
                <a:lnTo>
                  <a:pt x="101993" y="6857"/>
                </a:lnTo>
                <a:lnTo>
                  <a:pt x="100977" y="8661"/>
                </a:lnTo>
                <a:lnTo>
                  <a:pt x="97421" y="10477"/>
                </a:lnTo>
                <a:lnTo>
                  <a:pt x="45110" y="3731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182699" y="4049675"/>
            <a:ext cx="101409" cy="41071"/>
          </a:xfrm>
          <a:custGeom>
            <a:avLst/>
            <a:gdLst/>
            <a:ahLst/>
            <a:cxnLst/>
            <a:rect l="l" t="t" r="r" b="b"/>
            <a:pathLst>
              <a:path w="101409" h="41071">
                <a:moveTo>
                  <a:pt x="3543" y="29794"/>
                </a:moveTo>
                <a:lnTo>
                  <a:pt x="0" y="31623"/>
                </a:lnTo>
                <a:lnTo>
                  <a:pt x="1104" y="33921"/>
                </a:lnTo>
                <a:lnTo>
                  <a:pt x="33591" y="40627"/>
                </a:lnTo>
                <a:lnTo>
                  <a:pt x="35801" y="41071"/>
                </a:lnTo>
                <a:lnTo>
                  <a:pt x="40525" y="39928"/>
                </a:lnTo>
                <a:lnTo>
                  <a:pt x="44157" y="38061"/>
                </a:lnTo>
                <a:lnTo>
                  <a:pt x="97764" y="10553"/>
                </a:lnTo>
                <a:lnTo>
                  <a:pt x="101409" y="8686"/>
                </a:lnTo>
                <a:lnTo>
                  <a:pt x="100202" y="6438"/>
                </a:lnTo>
                <a:lnTo>
                  <a:pt x="66446" y="406"/>
                </a:lnTo>
                <a:lnTo>
                  <a:pt x="64147" y="0"/>
                </a:lnTo>
                <a:lnTo>
                  <a:pt x="59410" y="1143"/>
                </a:lnTo>
                <a:lnTo>
                  <a:pt x="55854" y="2959"/>
                </a:lnTo>
                <a:lnTo>
                  <a:pt x="3543" y="297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181605" y="4049675"/>
            <a:ext cx="103568" cy="41071"/>
          </a:xfrm>
          <a:custGeom>
            <a:avLst/>
            <a:gdLst/>
            <a:ahLst/>
            <a:cxnLst/>
            <a:rect l="l" t="t" r="r" b="b"/>
            <a:pathLst>
              <a:path w="103568" h="41071">
                <a:moveTo>
                  <a:pt x="45250" y="38061"/>
                </a:moveTo>
                <a:lnTo>
                  <a:pt x="41617" y="39928"/>
                </a:lnTo>
                <a:lnTo>
                  <a:pt x="36893" y="41071"/>
                </a:lnTo>
                <a:lnTo>
                  <a:pt x="34683" y="40627"/>
                </a:lnTo>
                <a:lnTo>
                  <a:pt x="2197" y="33921"/>
                </a:lnTo>
                <a:lnTo>
                  <a:pt x="0" y="33464"/>
                </a:lnTo>
                <a:lnTo>
                  <a:pt x="1092" y="31623"/>
                </a:lnTo>
                <a:lnTo>
                  <a:pt x="4635" y="29794"/>
                </a:lnTo>
                <a:lnTo>
                  <a:pt x="56946" y="2959"/>
                </a:lnTo>
                <a:lnTo>
                  <a:pt x="60502" y="1143"/>
                </a:lnTo>
                <a:lnTo>
                  <a:pt x="65239" y="0"/>
                </a:lnTo>
                <a:lnTo>
                  <a:pt x="67538" y="406"/>
                </a:lnTo>
                <a:lnTo>
                  <a:pt x="101295" y="6438"/>
                </a:lnTo>
                <a:lnTo>
                  <a:pt x="103568" y="6858"/>
                </a:lnTo>
                <a:lnTo>
                  <a:pt x="102501" y="8686"/>
                </a:lnTo>
                <a:lnTo>
                  <a:pt x="98856" y="10553"/>
                </a:lnTo>
                <a:lnTo>
                  <a:pt x="45250" y="380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373322" y="3828081"/>
            <a:ext cx="695871" cy="183603"/>
          </a:xfrm>
          <a:custGeom>
            <a:avLst/>
            <a:gdLst/>
            <a:ahLst/>
            <a:cxnLst/>
            <a:rect l="l" t="t" r="r" b="b"/>
            <a:pathLst>
              <a:path w="695871" h="183603">
                <a:moveTo>
                  <a:pt x="684501" y="48238"/>
                </a:moveTo>
                <a:lnTo>
                  <a:pt x="89460" y="48238"/>
                </a:lnTo>
                <a:lnTo>
                  <a:pt x="0" y="94145"/>
                </a:lnTo>
                <a:lnTo>
                  <a:pt x="420662" y="183603"/>
                </a:lnTo>
                <a:lnTo>
                  <a:pt x="684501" y="482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373322" y="3828081"/>
            <a:ext cx="695871" cy="183603"/>
          </a:xfrm>
          <a:custGeom>
            <a:avLst/>
            <a:gdLst/>
            <a:ahLst/>
            <a:cxnLst/>
            <a:rect l="l" t="t" r="r" b="b"/>
            <a:pathLst>
              <a:path w="695871" h="183603">
                <a:moveTo>
                  <a:pt x="89460" y="48238"/>
                </a:moveTo>
                <a:lnTo>
                  <a:pt x="0" y="94145"/>
                </a:lnTo>
                <a:lnTo>
                  <a:pt x="420662" y="183603"/>
                </a:lnTo>
                <a:lnTo>
                  <a:pt x="684501" y="482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382071" y="3830555"/>
            <a:ext cx="675462" cy="177165"/>
          </a:xfrm>
          <a:custGeom>
            <a:avLst/>
            <a:gdLst/>
            <a:ahLst/>
            <a:cxnLst/>
            <a:rect l="l" t="t" r="r" b="b"/>
            <a:pathLst>
              <a:path w="675462" h="177164">
                <a:moveTo>
                  <a:pt x="668840" y="45764"/>
                </a:moveTo>
                <a:lnTo>
                  <a:pt x="87650" y="45764"/>
                </a:lnTo>
                <a:lnTo>
                  <a:pt x="0" y="90741"/>
                </a:lnTo>
                <a:lnTo>
                  <a:pt x="412737" y="177164"/>
                </a:lnTo>
                <a:lnTo>
                  <a:pt x="668840" y="457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382071" y="3830555"/>
            <a:ext cx="675462" cy="177165"/>
          </a:xfrm>
          <a:custGeom>
            <a:avLst/>
            <a:gdLst/>
            <a:ahLst/>
            <a:cxnLst/>
            <a:rect l="l" t="t" r="r" b="b"/>
            <a:pathLst>
              <a:path w="675462" h="177164">
                <a:moveTo>
                  <a:pt x="87650" y="45764"/>
                </a:moveTo>
                <a:lnTo>
                  <a:pt x="0" y="90741"/>
                </a:lnTo>
                <a:lnTo>
                  <a:pt x="412737" y="177164"/>
                </a:lnTo>
                <a:lnTo>
                  <a:pt x="668840" y="457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763359" y="3854462"/>
            <a:ext cx="86245" cy="26174"/>
          </a:xfrm>
          <a:custGeom>
            <a:avLst/>
            <a:gdLst/>
            <a:ahLst/>
            <a:cxnLst/>
            <a:rect l="l" t="t" r="r" b="b"/>
            <a:pathLst>
              <a:path w="86245" h="26174">
                <a:moveTo>
                  <a:pt x="46723" y="25412"/>
                </a:moveTo>
                <a:lnTo>
                  <a:pt x="49098" y="24193"/>
                </a:lnTo>
                <a:lnTo>
                  <a:pt x="53652" y="21856"/>
                </a:lnTo>
                <a:lnTo>
                  <a:pt x="2552" y="21856"/>
                </a:lnTo>
                <a:lnTo>
                  <a:pt x="40170" y="25907"/>
                </a:lnTo>
                <a:lnTo>
                  <a:pt x="42735" y="26174"/>
                </a:lnTo>
                <a:lnTo>
                  <a:pt x="46723" y="25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763142" y="3854462"/>
            <a:ext cx="86664" cy="26174"/>
          </a:xfrm>
          <a:custGeom>
            <a:avLst/>
            <a:gdLst/>
            <a:ahLst/>
            <a:cxnLst/>
            <a:rect l="l" t="t" r="r" b="b"/>
            <a:pathLst>
              <a:path w="86664" h="26174">
                <a:moveTo>
                  <a:pt x="46939" y="25412"/>
                </a:moveTo>
                <a:lnTo>
                  <a:pt x="49314" y="24193"/>
                </a:lnTo>
              </a:path>
              <a:path w="86664" h="26174">
                <a:moveTo>
                  <a:pt x="2768" y="21856"/>
                </a:moveTo>
                <a:lnTo>
                  <a:pt x="40385" y="25907"/>
                </a:lnTo>
                <a:lnTo>
                  <a:pt x="42951" y="26174"/>
                </a:lnTo>
                <a:lnTo>
                  <a:pt x="46939" y="25412"/>
                </a:lnTo>
              </a:path>
              <a:path w="86664" h="26174">
                <a:moveTo>
                  <a:pt x="2768" y="21856"/>
                </a:moveTo>
                <a:lnTo>
                  <a:pt x="2768" y="21856"/>
                </a:lnTo>
              </a:path>
              <a:path w="86664" h="26174">
                <a:moveTo>
                  <a:pt x="53868" y="21856"/>
                </a:moveTo>
                <a:lnTo>
                  <a:pt x="49314" y="24193"/>
                </a:lnTo>
                <a:lnTo>
                  <a:pt x="53868" y="2185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810077" y="3858685"/>
            <a:ext cx="87985" cy="27000"/>
          </a:xfrm>
          <a:custGeom>
            <a:avLst/>
            <a:gdLst/>
            <a:ahLst/>
            <a:cxnLst/>
            <a:rect l="l" t="t" r="r" b="b"/>
            <a:pathLst>
              <a:path w="87985" h="27000">
                <a:moveTo>
                  <a:pt x="46939" y="26200"/>
                </a:moveTo>
                <a:lnTo>
                  <a:pt x="49402" y="24942"/>
                </a:lnTo>
                <a:lnTo>
                  <a:pt x="63651" y="17633"/>
                </a:lnTo>
                <a:lnTo>
                  <a:pt x="6920" y="17633"/>
                </a:lnTo>
                <a:lnTo>
                  <a:pt x="2374" y="19964"/>
                </a:lnTo>
                <a:lnTo>
                  <a:pt x="0" y="21196"/>
                </a:lnTo>
                <a:lnTo>
                  <a:pt x="2705" y="22682"/>
                </a:lnTo>
                <a:lnTo>
                  <a:pt x="40322" y="26733"/>
                </a:lnTo>
                <a:lnTo>
                  <a:pt x="42887" y="27000"/>
                </a:lnTo>
                <a:lnTo>
                  <a:pt x="46939" y="262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810077" y="3858685"/>
            <a:ext cx="88125" cy="27000"/>
          </a:xfrm>
          <a:custGeom>
            <a:avLst/>
            <a:gdLst/>
            <a:ahLst/>
            <a:cxnLst/>
            <a:rect l="l" t="t" r="r" b="b"/>
            <a:pathLst>
              <a:path w="88125" h="27000">
                <a:moveTo>
                  <a:pt x="46939" y="26200"/>
                </a:moveTo>
                <a:lnTo>
                  <a:pt x="49402" y="24942"/>
                </a:lnTo>
              </a:path>
              <a:path w="88125" h="27000">
                <a:moveTo>
                  <a:pt x="2705" y="22682"/>
                </a:moveTo>
                <a:lnTo>
                  <a:pt x="40322" y="26733"/>
                </a:lnTo>
                <a:lnTo>
                  <a:pt x="42887" y="27000"/>
                </a:lnTo>
                <a:lnTo>
                  <a:pt x="46939" y="26200"/>
                </a:lnTo>
              </a:path>
              <a:path w="88125" h="27000">
                <a:moveTo>
                  <a:pt x="2374" y="19964"/>
                </a:moveTo>
                <a:lnTo>
                  <a:pt x="0" y="21196"/>
                </a:lnTo>
                <a:lnTo>
                  <a:pt x="165" y="22390"/>
                </a:lnTo>
                <a:lnTo>
                  <a:pt x="2705" y="22682"/>
                </a:lnTo>
              </a:path>
              <a:path w="88125" h="27000">
                <a:moveTo>
                  <a:pt x="6920" y="17633"/>
                </a:moveTo>
                <a:lnTo>
                  <a:pt x="2374" y="19964"/>
                </a:lnTo>
              </a:path>
              <a:path w="88125" h="27000">
                <a:moveTo>
                  <a:pt x="2374" y="19965"/>
                </a:moveTo>
                <a:lnTo>
                  <a:pt x="6922" y="17633"/>
                </a:lnTo>
              </a:path>
              <a:path w="88125" h="27000">
                <a:moveTo>
                  <a:pt x="49402" y="24942"/>
                </a:moveTo>
                <a:lnTo>
                  <a:pt x="63651" y="1763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857093" y="3862925"/>
            <a:ext cx="89509" cy="27825"/>
          </a:xfrm>
          <a:custGeom>
            <a:avLst/>
            <a:gdLst/>
            <a:ahLst/>
            <a:cxnLst/>
            <a:rect l="l" t="t" r="r" b="b"/>
            <a:pathLst>
              <a:path w="89509" h="27825">
                <a:moveTo>
                  <a:pt x="46875" y="26987"/>
                </a:moveTo>
                <a:lnTo>
                  <a:pt x="49402" y="25679"/>
                </a:lnTo>
                <a:lnTo>
                  <a:pt x="73348" y="13394"/>
                </a:lnTo>
                <a:lnTo>
                  <a:pt x="16631" y="13394"/>
                </a:lnTo>
                <a:lnTo>
                  <a:pt x="2387" y="20700"/>
                </a:lnTo>
                <a:lnTo>
                  <a:pt x="0" y="23215"/>
                </a:lnTo>
                <a:lnTo>
                  <a:pt x="2552" y="23482"/>
                </a:lnTo>
                <a:lnTo>
                  <a:pt x="40182" y="27546"/>
                </a:lnTo>
                <a:lnTo>
                  <a:pt x="42735" y="27825"/>
                </a:lnTo>
                <a:lnTo>
                  <a:pt x="46875" y="269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857017" y="3862925"/>
            <a:ext cx="89585" cy="27825"/>
          </a:xfrm>
          <a:custGeom>
            <a:avLst/>
            <a:gdLst/>
            <a:ahLst/>
            <a:cxnLst/>
            <a:rect l="l" t="t" r="r" b="b"/>
            <a:pathLst>
              <a:path w="89585" h="27825">
                <a:moveTo>
                  <a:pt x="46951" y="26987"/>
                </a:moveTo>
                <a:lnTo>
                  <a:pt x="49479" y="25679"/>
                </a:lnTo>
              </a:path>
              <a:path w="89585" h="27825">
                <a:moveTo>
                  <a:pt x="40259" y="27546"/>
                </a:moveTo>
                <a:lnTo>
                  <a:pt x="42811" y="27825"/>
                </a:lnTo>
                <a:lnTo>
                  <a:pt x="46951" y="26987"/>
                </a:lnTo>
              </a:path>
              <a:path w="89585" h="27825">
                <a:moveTo>
                  <a:pt x="40259" y="27546"/>
                </a:moveTo>
                <a:lnTo>
                  <a:pt x="2628" y="23482"/>
                </a:lnTo>
                <a:lnTo>
                  <a:pt x="40259" y="27547"/>
                </a:lnTo>
              </a:path>
              <a:path w="89585" h="27825">
                <a:moveTo>
                  <a:pt x="2463" y="20700"/>
                </a:moveTo>
                <a:lnTo>
                  <a:pt x="0" y="21970"/>
                </a:lnTo>
                <a:lnTo>
                  <a:pt x="76" y="23215"/>
                </a:lnTo>
                <a:lnTo>
                  <a:pt x="2628" y="23482"/>
                </a:lnTo>
              </a:path>
              <a:path w="89585" h="27825">
                <a:moveTo>
                  <a:pt x="16707" y="13394"/>
                </a:moveTo>
                <a:lnTo>
                  <a:pt x="2463" y="20700"/>
                </a:lnTo>
              </a:path>
              <a:path w="89585" h="27825">
                <a:moveTo>
                  <a:pt x="2463" y="20702"/>
                </a:moveTo>
                <a:lnTo>
                  <a:pt x="16708" y="13394"/>
                </a:lnTo>
              </a:path>
              <a:path w="89585" h="27825">
                <a:moveTo>
                  <a:pt x="73425" y="13394"/>
                </a:moveTo>
                <a:lnTo>
                  <a:pt x="49479" y="25679"/>
                </a:lnTo>
                <a:lnTo>
                  <a:pt x="73426" y="1339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03954" y="3867157"/>
            <a:ext cx="91059" cy="28638"/>
          </a:xfrm>
          <a:custGeom>
            <a:avLst/>
            <a:gdLst/>
            <a:ahLst/>
            <a:cxnLst/>
            <a:rect l="l" t="t" r="r" b="b"/>
            <a:pathLst>
              <a:path w="91059" h="28638">
                <a:moveTo>
                  <a:pt x="46951" y="27762"/>
                </a:moveTo>
                <a:lnTo>
                  <a:pt x="49580" y="26415"/>
                </a:lnTo>
                <a:lnTo>
                  <a:pt x="83209" y="9161"/>
                </a:lnTo>
                <a:lnTo>
                  <a:pt x="26485" y="9161"/>
                </a:lnTo>
                <a:lnTo>
                  <a:pt x="2539" y="21450"/>
                </a:lnTo>
                <a:lnTo>
                  <a:pt x="0" y="24041"/>
                </a:lnTo>
                <a:lnTo>
                  <a:pt x="2552" y="24320"/>
                </a:lnTo>
                <a:lnTo>
                  <a:pt x="40182" y="28371"/>
                </a:lnTo>
                <a:lnTo>
                  <a:pt x="42735" y="28638"/>
                </a:lnTo>
                <a:lnTo>
                  <a:pt x="46951" y="277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03954" y="3867157"/>
            <a:ext cx="91059" cy="28638"/>
          </a:xfrm>
          <a:custGeom>
            <a:avLst/>
            <a:gdLst/>
            <a:ahLst/>
            <a:cxnLst/>
            <a:rect l="l" t="t" r="r" b="b"/>
            <a:pathLst>
              <a:path w="91059" h="28638">
                <a:moveTo>
                  <a:pt x="46951" y="27762"/>
                </a:moveTo>
                <a:lnTo>
                  <a:pt x="49580" y="26415"/>
                </a:lnTo>
              </a:path>
              <a:path w="91059" h="28638">
                <a:moveTo>
                  <a:pt x="2552" y="24320"/>
                </a:moveTo>
                <a:lnTo>
                  <a:pt x="40182" y="28371"/>
                </a:lnTo>
                <a:lnTo>
                  <a:pt x="42735" y="28638"/>
                </a:lnTo>
                <a:lnTo>
                  <a:pt x="46951" y="27762"/>
                </a:lnTo>
              </a:path>
              <a:path w="91059" h="28638">
                <a:moveTo>
                  <a:pt x="2539" y="21450"/>
                </a:moveTo>
                <a:lnTo>
                  <a:pt x="12" y="22745"/>
                </a:lnTo>
                <a:lnTo>
                  <a:pt x="0" y="24041"/>
                </a:lnTo>
                <a:lnTo>
                  <a:pt x="2552" y="24320"/>
                </a:lnTo>
              </a:path>
              <a:path w="91059" h="28638">
                <a:moveTo>
                  <a:pt x="26485" y="9161"/>
                </a:moveTo>
                <a:lnTo>
                  <a:pt x="2539" y="21450"/>
                </a:lnTo>
              </a:path>
              <a:path w="91059" h="28638">
                <a:moveTo>
                  <a:pt x="83209" y="9161"/>
                </a:moveTo>
                <a:lnTo>
                  <a:pt x="49580" y="26415"/>
                </a:lnTo>
                <a:lnTo>
                  <a:pt x="83211" y="916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950826" y="3871377"/>
            <a:ext cx="92633" cy="29464"/>
          </a:xfrm>
          <a:custGeom>
            <a:avLst/>
            <a:gdLst/>
            <a:ahLst/>
            <a:cxnLst/>
            <a:rect l="l" t="t" r="r" b="b"/>
            <a:pathLst>
              <a:path w="92633" h="29463">
                <a:moveTo>
                  <a:pt x="47015" y="28562"/>
                </a:moveTo>
                <a:lnTo>
                  <a:pt x="49745" y="27165"/>
                </a:lnTo>
                <a:lnTo>
                  <a:pt x="89852" y="6578"/>
                </a:lnTo>
                <a:lnTo>
                  <a:pt x="92582" y="5194"/>
                </a:lnTo>
                <a:lnTo>
                  <a:pt x="92592" y="4941"/>
                </a:lnTo>
                <a:lnTo>
                  <a:pt x="36341" y="4941"/>
                </a:lnTo>
                <a:lnTo>
                  <a:pt x="2705" y="22199"/>
                </a:lnTo>
                <a:lnTo>
                  <a:pt x="76" y="23545"/>
                </a:lnTo>
                <a:lnTo>
                  <a:pt x="0" y="24866"/>
                </a:lnTo>
                <a:lnTo>
                  <a:pt x="2552" y="25146"/>
                </a:lnTo>
                <a:lnTo>
                  <a:pt x="40182" y="29197"/>
                </a:lnTo>
                <a:lnTo>
                  <a:pt x="42735" y="29464"/>
                </a:lnTo>
                <a:lnTo>
                  <a:pt x="47015" y="285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950826" y="3871377"/>
            <a:ext cx="92633" cy="29464"/>
          </a:xfrm>
          <a:custGeom>
            <a:avLst/>
            <a:gdLst/>
            <a:ahLst/>
            <a:cxnLst/>
            <a:rect l="l" t="t" r="r" b="b"/>
            <a:pathLst>
              <a:path w="92633" h="29463">
                <a:moveTo>
                  <a:pt x="47015" y="28562"/>
                </a:moveTo>
                <a:lnTo>
                  <a:pt x="49745" y="27165"/>
                </a:lnTo>
              </a:path>
              <a:path w="92633" h="29463">
                <a:moveTo>
                  <a:pt x="2552" y="25146"/>
                </a:moveTo>
                <a:lnTo>
                  <a:pt x="40182" y="29197"/>
                </a:lnTo>
                <a:lnTo>
                  <a:pt x="42735" y="29464"/>
                </a:lnTo>
                <a:lnTo>
                  <a:pt x="47015" y="28562"/>
                </a:lnTo>
              </a:path>
              <a:path w="92633" h="29463">
                <a:moveTo>
                  <a:pt x="2705" y="22199"/>
                </a:moveTo>
                <a:lnTo>
                  <a:pt x="76" y="23545"/>
                </a:lnTo>
                <a:lnTo>
                  <a:pt x="0" y="24866"/>
                </a:lnTo>
                <a:lnTo>
                  <a:pt x="2552" y="25146"/>
                </a:lnTo>
              </a:path>
              <a:path w="92633" h="29463">
                <a:moveTo>
                  <a:pt x="36341" y="4941"/>
                </a:moveTo>
                <a:lnTo>
                  <a:pt x="2705" y="22199"/>
                </a:lnTo>
              </a:path>
              <a:path w="92633" h="29463">
                <a:moveTo>
                  <a:pt x="2705" y="22200"/>
                </a:moveTo>
                <a:lnTo>
                  <a:pt x="36341" y="4941"/>
                </a:lnTo>
              </a:path>
              <a:path w="92633" h="29463">
                <a:moveTo>
                  <a:pt x="89852" y="6578"/>
                </a:moveTo>
                <a:lnTo>
                  <a:pt x="92582" y="5194"/>
                </a:lnTo>
                <a:lnTo>
                  <a:pt x="92592" y="4941"/>
                </a:lnTo>
              </a:path>
              <a:path w="92633" h="29463">
                <a:moveTo>
                  <a:pt x="49745" y="27165"/>
                </a:moveTo>
                <a:lnTo>
                  <a:pt x="89852" y="657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539807" y="3855831"/>
            <a:ext cx="78816" cy="23647"/>
          </a:xfrm>
          <a:custGeom>
            <a:avLst/>
            <a:gdLst/>
            <a:ahLst/>
            <a:cxnLst/>
            <a:rect l="l" t="t" r="r" b="b"/>
            <a:pathLst>
              <a:path w="78816" h="23647">
                <a:moveTo>
                  <a:pt x="45351" y="23050"/>
                </a:moveTo>
                <a:lnTo>
                  <a:pt x="47370" y="22021"/>
                </a:lnTo>
                <a:lnTo>
                  <a:pt x="50360" y="20488"/>
                </a:lnTo>
                <a:lnTo>
                  <a:pt x="17424" y="20488"/>
                </a:lnTo>
                <a:lnTo>
                  <a:pt x="39242" y="23317"/>
                </a:lnTo>
                <a:lnTo>
                  <a:pt x="41694" y="23647"/>
                </a:lnTo>
                <a:lnTo>
                  <a:pt x="45351" y="230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539808" y="3855831"/>
            <a:ext cx="79235" cy="23647"/>
          </a:xfrm>
          <a:custGeom>
            <a:avLst/>
            <a:gdLst/>
            <a:ahLst/>
            <a:cxnLst/>
            <a:rect l="l" t="t" r="r" b="b"/>
            <a:pathLst>
              <a:path w="79235" h="23647">
                <a:moveTo>
                  <a:pt x="45351" y="23050"/>
                </a:moveTo>
                <a:lnTo>
                  <a:pt x="47370" y="22021"/>
                </a:lnTo>
              </a:path>
              <a:path w="79235" h="23647">
                <a:moveTo>
                  <a:pt x="17424" y="20488"/>
                </a:moveTo>
                <a:lnTo>
                  <a:pt x="39242" y="23317"/>
                </a:lnTo>
                <a:lnTo>
                  <a:pt x="41694" y="23647"/>
                </a:lnTo>
                <a:lnTo>
                  <a:pt x="45351" y="23050"/>
                </a:lnTo>
              </a:path>
              <a:path w="79235" h="23647">
                <a:moveTo>
                  <a:pt x="47370" y="22021"/>
                </a:moveTo>
                <a:lnTo>
                  <a:pt x="50360" y="2048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585154" y="3860877"/>
            <a:ext cx="80340" cy="24472"/>
          </a:xfrm>
          <a:custGeom>
            <a:avLst/>
            <a:gdLst/>
            <a:ahLst/>
            <a:cxnLst/>
            <a:rect l="l" t="t" r="r" b="b"/>
            <a:pathLst>
              <a:path w="80340" h="24472">
                <a:moveTo>
                  <a:pt x="45338" y="23850"/>
                </a:moveTo>
                <a:lnTo>
                  <a:pt x="47459" y="22758"/>
                </a:lnTo>
                <a:lnTo>
                  <a:pt x="61720" y="15441"/>
                </a:lnTo>
                <a:lnTo>
                  <a:pt x="5017" y="15441"/>
                </a:lnTo>
                <a:lnTo>
                  <a:pt x="2019" y="16979"/>
                </a:lnTo>
                <a:lnTo>
                  <a:pt x="0" y="18008"/>
                </a:lnTo>
                <a:lnTo>
                  <a:pt x="2819" y="19430"/>
                </a:lnTo>
                <a:lnTo>
                  <a:pt x="39166" y="24142"/>
                </a:lnTo>
                <a:lnTo>
                  <a:pt x="41643" y="24472"/>
                </a:lnTo>
                <a:lnTo>
                  <a:pt x="45338" y="238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585155" y="3860877"/>
            <a:ext cx="80683" cy="24472"/>
          </a:xfrm>
          <a:custGeom>
            <a:avLst/>
            <a:gdLst/>
            <a:ahLst/>
            <a:cxnLst/>
            <a:rect l="l" t="t" r="r" b="b"/>
            <a:pathLst>
              <a:path w="80683" h="24472">
                <a:moveTo>
                  <a:pt x="45338" y="23850"/>
                </a:moveTo>
                <a:lnTo>
                  <a:pt x="47459" y="22758"/>
                </a:lnTo>
              </a:path>
              <a:path w="80683" h="24472">
                <a:moveTo>
                  <a:pt x="2819" y="19430"/>
                </a:moveTo>
                <a:lnTo>
                  <a:pt x="39166" y="24142"/>
                </a:lnTo>
                <a:lnTo>
                  <a:pt x="41643" y="24472"/>
                </a:lnTo>
                <a:lnTo>
                  <a:pt x="45338" y="23850"/>
                </a:lnTo>
              </a:path>
              <a:path w="80683" h="24472">
                <a:moveTo>
                  <a:pt x="2019" y="16979"/>
                </a:moveTo>
                <a:lnTo>
                  <a:pt x="0" y="18008"/>
                </a:lnTo>
                <a:lnTo>
                  <a:pt x="355" y="19113"/>
                </a:lnTo>
                <a:lnTo>
                  <a:pt x="2819" y="19430"/>
                </a:lnTo>
              </a:path>
              <a:path w="80683" h="24472">
                <a:moveTo>
                  <a:pt x="5017" y="15441"/>
                </a:moveTo>
                <a:lnTo>
                  <a:pt x="2019" y="16979"/>
                </a:lnTo>
              </a:path>
              <a:path w="80683" h="24472">
                <a:moveTo>
                  <a:pt x="61720" y="15441"/>
                </a:moveTo>
                <a:lnTo>
                  <a:pt x="47459" y="22758"/>
                </a:lnTo>
                <a:lnTo>
                  <a:pt x="61721" y="1544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630497" y="3865930"/>
            <a:ext cx="81851" cy="25285"/>
          </a:xfrm>
          <a:custGeom>
            <a:avLst/>
            <a:gdLst/>
            <a:ahLst/>
            <a:cxnLst/>
            <a:rect l="l" t="t" r="r" b="b"/>
            <a:pathLst>
              <a:path w="81851" h="25285">
                <a:moveTo>
                  <a:pt x="45339" y="24637"/>
                </a:moveTo>
                <a:lnTo>
                  <a:pt x="47523" y="23507"/>
                </a:lnTo>
                <a:lnTo>
                  <a:pt x="73088" y="10389"/>
                </a:lnTo>
                <a:lnTo>
                  <a:pt x="16387" y="10389"/>
                </a:lnTo>
                <a:lnTo>
                  <a:pt x="2120" y="17703"/>
                </a:lnTo>
                <a:lnTo>
                  <a:pt x="0" y="18795"/>
                </a:lnTo>
                <a:lnTo>
                  <a:pt x="2743" y="20256"/>
                </a:lnTo>
                <a:lnTo>
                  <a:pt x="39090" y="24968"/>
                </a:lnTo>
                <a:lnTo>
                  <a:pt x="41541" y="25285"/>
                </a:lnTo>
                <a:lnTo>
                  <a:pt x="45339" y="246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630497" y="3865930"/>
            <a:ext cx="82143" cy="25285"/>
          </a:xfrm>
          <a:custGeom>
            <a:avLst/>
            <a:gdLst/>
            <a:ahLst/>
            <a:cxnLst/>
            <a:rect l="l" t="t" r="r" b="b"/>
            <a:pathLst>
              <a:path w="82143" h="25285">
                <a:moveTo>
                  <a:pt x="45339" y="24637"/>
                </a:moveTo>
                <a:lnTo>
                  <a:pt x="47523" y="23507"/>
                </a:lnTo>
              </a:path>
              <a:path w="82143" h="25285">
                <a:moveTo>
                  <a:pt x="39090" y="24968"/>
                </a:moveTo>
                <a:lnTo>
                  <a:pt x="41541" y="25285"/>
                </a:lnTo>
                <a:lnTo>
                  <a:pt x="45339" y="24637"/>
                </a:lnTo>
              </a:path>
              <a:path w="82143" h="25285">
                <a:moveTo>
                  <a:pt x="39090" y="24968"/>
                </a:moveTo>
                <a:lnTo>
                  <a:pt x="2743" y="20256"/>
                </a:lnTo>
                <a:lnTo>
                  <a:pt x="39090" y="24969"/>
                </a:lnTo>
              </a:path>
              <a:path w="82143" h="25285">
                <a:moveTo>
                  <a:pt x="2120" y="17703"/>
                </a:moveTo>
                <a:lnTo>
                  <a:pt x="0" y="18795"/>
                </a:lnTo>
                <a:lnTo>
                  <a:pt x="279" y="19938"/>
                </a:lnTo>
                <a:lnTo>
                  <a:pt x="2743" y="20256"/>
                </a:lnTo>
              </a:path>
              <a:path w="82143" h="25285">
                <a:moveTo>
                  <a:pt x="16387" y="10389"/>
                </a:moveTo>
                <a:lnTo>
                  <a:pt x="2120" y="17703"/>
                </a:lnTo>
              </a:path>
              <a:path w="82143" h="25285">
                <a:moveTo>
                  <a:pt x="73088" y="10389"/>
                </a:moveTo>
                <a:lnTo>
                  <a:pt x="47523" y="23507"/>
                </a:lnTo>
                <a:lnTo>
                  <a:pt x="73090" y="1038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675833" y="3870982"/>
            <a:ext cx="83388" cy="26098"/>
          </a:xfrm>
          <a:custGeom>
            <a:avLst/>
            <a:gdLst/>
            <a:ahLst/>
            <a:cxnLst/>
            <a:rect l="l" t="t" r="r" b="b"/>
            <a:pathLst>
              <a:path w="83388" h="26098">
                <a:moveTo>
                  <a:pt x="45339" y="25412"/>
                </a:moveTo>
                <a:lnTo>
                  <a:pt x="47625" y="24244"/>
                </a:lnTo>
                <a:lnTo>
                  <a:pt x="81318" y="6959"/>
                </a:lnTo>
                <a:lnTo>
                  <a:pt x="82740" y="5336"/>
                </a:lnTo>
                <a:lnTo>
                  <a:pt x="27746" y="5336"/>
                </a:lnTo>
                <a:lnTo>
                  <a:pt x="2184" y="18453"/>
                </a:lnTo>
                <a:lnTo>
                  <a:pt x="0" y="19583"/>
                </a:lnTo>
                <a:lnTo>
                  <a:pt x="2666" y="21069"/>
                </a:lnTo>
                <a:lnTo>
                  <a:pt x="39014" y="25793"/>
                </a:lnTo>
                <a:lnTo>
                  <a:pt x="41478" y="26098"/>
                </a:lnTo>
                <a:lnTo>
                  <a:pt x="45339" y="254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675833" y="3870982"/>
            <a:ext cx="83616" cy="26098"/>
          </a:xfrm>
          <a:custGeom>
            <a:avLst/>
            <a:gdLst/>
            <a:ahLst/>
            <a:cxnLst/>
            <a:rect l="l" t="t" r="r" b="b"/>
            <a:pathLst>
              <a:path w="83616" h="26098">
                <a:moveTo>
                  <a:pt x="45339" y="25412"/>
                </a:moveTo>
                <a:lnTo>
                  <a:pt x="47625" y="24244"/>
                </a:lnTo>
              </a:path>
              <a:path w="83616" h="26098">
                <a:moveTo>
                  <a:pt x="2666" y="21069"/>
                </a:moveTo>
                <a:lnTo>
                  <a:pt x="39014" y="25793"/>
                </a:lnTo>
                <a:lnTo>
                  <a:pt x="41478" y="26098"/>
                </a:lnTo>
                <a:lnTo>
                  <a:pt x="45339" y="25412"/>
                </a:lnTo>
              </a:path>
              <a:path w="83616" h="26098">
                <a:moveTo>
                  <a:pt x="2184" y="18453"/>
                </a:moveTo>
                <a:lnTo>
                  <a:pt x="0" y="19583"/>
                </a:lnTo>
                <a:lnTo>
                  <a:pt x="215" y="20751"/>
                </a:lnTo>
                <a:lnTo>
                  <a:pt x="2666" y="21069"/>
                </a:lnTo>
              </a:path>
              <a:path w="83616" h="26098">
                <a:moveTo>
                  <a:pt x="27746" y="5336"/>
                </a:moveTo>
                <a:lnTo>
                  <a:pt x="2184" y="18453"/>
                </a:lnTo>
              </a:path>
              <a:path w="83616" h="26098">
                <a:moveTo>
                  <a:pt x="2184" y="18454"/>
                </a:moveTo>
                <a:lnTo>
                  <a:pt x="27747" y="5336"/>
                </a:lnTo>
              </a:path>
              <a:path w="83616" h="26098">
                <a:moveTo>
                  <a:pt x="83616" y="5778"/>
                </a:moveTo>
                <a:lnTo>
                  <a:pt x="83531" y="5336"/>
                </a:lnTo>
              </a:path>
              <a:path w="83616" h="26098">
                <a:moveTo>
                  <a:pt x="81318" y="6959"/>
                </a:moveTo>
                <a:lnTo>
                  <a:pt x="83616" y="5778"/>
                </a:lnTo>
              </a:path>
              <a:path w="83616" h="26098">
                <a:moveTo>
                  <a:pt x="81318" y="6959"/>
                </a:moveTo>
                <a:lnTo>
                  <a:pt x="47625" y="24244"/>
                </a:lnTo>
                <a:lnTo>
                  <a:pt x="81318" y="69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721169" y="3876034"/>
            <a:ext cx="84924" cy="26924"/>
          </a:xfrm>
          <a:custGeom>
            <a:avLst/>
            <a:gdLst/>
            <a:ahLst/>
            <a:cxnLst/>
            <a:rect l="l" t="t" r="r" b="b"/>
            <a:pathLst>
              <a:path w="84924" h="26924">
                <a:moveTo>
                  <a:pt x="45339" y="26200"/>
                </a:moveTo>
                <a:lnTo>
                  <a:pt x="47713" y="24993"/>
                </a:lnTo>
                <a:lnTo>
                  <a:pt x="82689" y="7035"/>
                </a:lnTo>
                <a:lnTo>
                  <a:pt x="84924" y="4610"/>
                </a:lnTo>
                <a:lnTo>
                  <a:pt x="82359" y="4330"/>
                </a:lnTo>
                <a:lnTo>
                  <a:pt x="44776" y="284"/>
                </a:lnTo>
                <a:lnTo>
                  <a:pt x="40652" y="284"/>
                </a:lnTo>
                <a:lnTo>
                  <a:pt x="38277" y="723"/>
                </a:lnTo>
                <a:lnTo>
                  <a:pt x="35991" y="1905"/>
                </a:lnTo>
                <a:lnTo>
                  <a:pt x="2286" y="19189"/>
                </a:lnTo>
                <a:lnTo>
                  <a:pt x="0" y="20358"/>
                </a:lnTo>
                <a:lnTo>
                  <a:pt x="2603" y="21894"/>
                </a:lnTo>
                <a:lnTo>
                  <a:pt x="38950" y="26606"/>
                </a:lnTo>
                <a:lnTo>
                  <a:pt x="41402" y="26924"/>
                </a:lnTo>
                <a:lnTo>
                  <a:pt x="45339" y="262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721169" y="3876034"/>
            <a:ext cx="85064" cy="26924"/>
          </a:xfrm>
          <a:custGeom>
            <a:avLst/>
            <a:gdLst/>
            <a:ahLst/>
            <a:cxnLst/>
            <a:rect l="l" t="t" r="r" b="b"/>
            <a:pathLst>
              <a:path w="85064" h="26924">
                <a:moveTo>
                  <a:pt x="45339" y="26200"/>
                </a:moveTo>
                <a:lnTo>
                  <a:pt x="47713" y="24993"/>
                </a:lnTo>
              </a:path>
              <a:path w="85064" h="26924">
                <a:moveTo>
                  <a:pt x="38950" y="26606"/>
                </a:moveTo>
                <a:lnTo>
                  <a:pt x="41402" y="26924"/>
                </a:lnTo>
                <a:lnTo>
                  <a:pt x="45339" y="26200"/>
                </a:lnTo>
              </a:path>
              <a:path w="85064" h="26924">
                <a:moveTo>
                  <a:pt x="38950" y="26606"/>
                </a:moveTo>
                <a:lnTo>
                  <a:pt x="2603" y="21894"/>
                </a:lnTo>
                <a:lnTo>
                  <a:pt x="38950" y="26607"/>
                </a:lnTo>
              </a:path>
              <a:path w="85064" h="26924">
                <a:moveTo>
                  <a:pt x="2286" y="19189"/>
                </a:moveTo>
                <a:lnTo>
                  <a:pt x="0" y="20358"/>
                </a:lnTo>
                <a:lnTo>
                  <a:pt x="139" y="21577"/>
                </a:lnTo>
                <a:lnTo>
                  <a:pt x="2603" y="21894"/>
                </a:lnTo>
              </a:path>
              <a:path w="85064" h="26924">
                <a:moveTo>
                  <a:pt x="40652" y="284"/>
                </a:moveTo>
                <a:lnTo>
                  <a:pt x="38277" y="723"/>
                </a:lnTo>
                <a:lnTo>
                  <a:pt x="35991" y="1905"/>
                </a:lnTo>
                <a:lnTo>
                  <a:pt x="2286" y="19189"/>
                </a:lnTo>
              </a:path>
              <a:path w="85064" h="26924">
                <a:moveTo>
                  <a:pt x="44764" y="284"/>
                </a:moveTo>
                <a:lnTo>
                  <a:pt x="82359" y="4330"/>
                </a:lnTo>
                <a:lnTo>
                  <a:pt x="44776" y="284"/>
                </a:lnTo>
              </a:path>
              <a:path w="85064" h="26924">
                <a:moveTo>
                  <a:pt x="85064" y="5816"/>
                </a:moveTo>
                <a:lnTo>
                  <a:pt x="84924" y="4610"/>
                </a:lnTo>
                <a:lnTo>
                  <a:pt x="82359" y="4330"/>
                </a:lnTo>
              </a:path>
              <a:path w="85064" h="26924">
                <a:moveTo>
                  <a:pt x="82689" y="7035"/>
                </a:moveTo>
                <a:lnTo>
                  <a:pt x="85064" y="5816"/>
                </a:lnTo>
              </a:path>
              <a:path w="85064" h="26924">
                <a:moveTo>
                  <a:pt x="82689" y="7035"/>
                </a:moveTo>
                <a:lnTo>
                  <a:pt x="47713" y="24993"/>
                </a:lnTo>
                <a:lnTo>
                  <a:pt x="82689" y="703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66505" y="3881086"/>
            <a:ext cx="86448" cy="27749"/>
          </a:xfrm>
          <a:custGeom>
            <a:avLst/>
            <a:gdLst/>
            <a:ahLst/>
            <a:cxnLst/>
            <a:rect l="l" t="t" r="r" b="b"/>
            <a:pathLst>
              <a:path w="86448" h="27749">
                <a:moveTo>
                  <a:pt x="47802" y="25717"/>
                </a:moveTo>
                <a:lnTo>
                  <a:pt x="84061" y="7111"/>
                </a:lnTo>
                <a:lnTo>
                  <a:pt x="86448" y="4597"/>
                </a:lnTo>
                <a:lnTo>
                  <a:pt x="83896" y="4330"/>
                </a:lnTo>
                <a:lnTo>
                  <a:pt x="46278" y="279"/>
                </a:lnTo>
                <a:lnTo>
                  <a:pt x="43726" y="0"/>
                </a:lnTo>
                <a:lnTo>
                  <a:pt x="39725" y="774"/>
                </a:lnTo>
                <a:lnTo>
                  <a:pt x="37363" y="1981"/>
                </a:lnTo>
                <a:lnTo>
                  <a:pt x="2374" y="19938"/>
                </a:lnTo>
                <a:lnTo>
                  <a:pt x="0" y="21158"/>
                </a:lnTo>
                <a:lnTo>
                  <a:pt x="2552" y="22707"/>
                </a:lnTo>
                <a:lnTo>
                  <a:pt x="38874" y="27431"/>
                </a:lnTo>
                <a:lnTo>
                  <a:pt x="41363" y="27749"/>
                </a:lnTo>
                <a:lnTo>
                  <a:pt x="45339" y="26987"/>
                </a:lnTo>
                <a:lnTo>
                  <a:pt x="47802" y="257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766506" y="3881086"/>
            <a:ext cx="86525" cy="27749"/>
          </a:xfrm>
          <a:custGeom>
            <a:avLst/>
            <a:gdLst/>
            <a:ahLst/>
            <a:cxnLst/>
            <a:rect l="l" t="t" r="r" b="b"/>
            <a:pathLst>
              <a:path w="86525" h="27749">
                <a:moveTo>
                  <a:pt x="47802" y="25717"/>
                </a:moveTo>
                <a:lnTo>
                  <a:pt x="45339" y="26987"/>
                </a:lnTo>
                <a:lnTo>
                  <a:pt x="41363" y="27749"/>
                </a:lnTo>
                <a:lnTo>
                  <a:pt x="38874" y="27431"/>
                </a:lnTo>
                <a:lnTo>
                  <a:pt x="2552" y="22707"/>
                </a:lnTo>
                <a:lnTo>
                  <a:pt x="76" y="22402"/>
                </a:lnTo>
                <a:lnTo>
                  <a:pt x="2374" y="19938"/>
                </a:lnTo>
                <a:lnTo>
                  <a:pt x="37363" y="1981"/>
                </a:lnTo>
                <a:lnTo>
                  <a:pt x="39725" y="774"/>
                </a:lnTo>
                <a:lnTo>
                  <a:pt x="43726" y="0"/>
                </a:lnTo>
                <a:lnTo>
                  <a:pt x="46278" y="279"/>
                </a:lnTo>
                <a:lnTo>
                  <a:pt x="83896" y="4330"/>
                </a:lnTo>
                <a:lnTo>
                  <a:pt x="86448" y="4597"/>
                </a:lnTo>
                <a:lnTo>
                  <a:pt x="86525" y="5854"/>
                </a:lnTo>
                <a:lnTo>
                  <a:pt x="84061" y="7111"/>
                </a:lnTo>
                <a:lnTo>
                  <a:pt x="47802" y="257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814313" y="3886143"/>
            <a:ext cx="85509" cy="28575"/>
          </a:xfrm>
          <a:custGeom>
            <a:avLst/>
            <a:gdLst/>
            <a:ahLst/>
            <a:cxnLst/>
            <a:rect l="l" t="t" r="r" b="b"/>
            <a:pathLst>
              <a:path w="85509" h="28575">
                <a:moveTo>
                  <a:pt x="85509" y="5892"/>
                </a:moveTo>
                <a:lnTo>
                  <a:pt x="85509" y="4610"/>
                </a:lnTo>
                <a:lnTo>
                  <a:pt x="82956" y="4330"/>
                </a:lnTo>
                <a:lnTo>
                  <a:pt x="45338" y="266"/>
                </a:lnTo>
                <a:lnTo>
                  <a:pt x="42786" y="0"/>
                </a:lnTo>
                <a:lnTo>
                  <a:pt x="38722" y="800"/>
                </a:lnTo>
                <a:lnTo>
                  <a:pt x="36258" y="2057"/>
                </a:lnTo>
                <a:lnTo>
                  <a:pt x="0" y="20662"/>
                </a:lnTo>
                <a:lnTo>
                  <a:pt x="0" y="23533"/>
                </a:lnTo>
                <a:lnTo>
                  <a:pt x="36347" y="28257"/>
                </a:lnTo>
                <a:lnTo>
                  <a:pt x="38811" y="28575"/>
                </a:lnTo>
                <a:lnTo>
                  <a:pt x="42862" y="27774"/>
                </a:lnTo>
                <a:lnTo>
                  <a:pt x="45427" y="26454"/>
                </a:lnTo>
                <a:lnTo>
                  <a:pt x="82969" y="7188"/>
                </a:lnTo>
                <a:lnTo>
                  <a:pt x="85509" y="58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811849" y="3886143"/>
            <a:ext cx="87972" cy="28575"/>
          </a:xfrm>
          <a:custGeom>
            <a:avLst/>
            <a:gdLst/>
            <a:ahLst/>
            <a:cxnLst/>
            <a:rect l="l" t="t" r="r" b="b"/>
            <a:pathLst>
              <a:path w="87972" h="28575">
                <a:moveTo>
                  <a:pt x="47891" y="26454"/>
                </a:moveTo>
                <a:lnTo>
                  <a:pt x="45326" y="27774"/>
                </a:lnTo>
                <a:lnTo>
                  <a:pt x="41275" y="28575"/>
                </a:lnTo>
                <a:lnTo>
                  <a:pt x="38811" y="28257"/>
                </a:lnTo>
                <a:lnTo>
                  <a:pt x="2463" y="23533"/>
                </a:lnTo>
                <a:lnTo>
                  <a:pt x="0" y="23215"/>
                </a:lnTo>
                <a:lnTo>
                  <a:pt x="0" y="21932"/>
                </a:lnTo>
                <a:lnTo>
                  <a:pt x="2463" y="20662"/>
                </a:lnTo>
                <a:lnTo>
                  <a:pt x="38722" y="2057"/>
                </a:lnTo>
                <a:lnTo>
                  <a:pt x="41186" y="800"/>
                </a:lnTo>
                <a:lnTo>
                  <a:pt x="45250" y="0"/>
                </a:lnTo>
                <a:lnTo>
                  <a:pt x="47802" y="266"/>
                </a:lnTo>
                <a:lnTo>
                  <a:pt x="85420" y="4330"/>
                </a:lnTo>
                <a:lnTo>
                  <a:pt x="87972" y="4610"/>
                </a:lnTo>
                <a:lnTo>
                  <a:pt x="87972" y="5892"/>
                </a:lnTo>
                <a:lnTo>
                  <a:pt x="85432" y="7188"/>
                </a:lnTo>
                <a:lnTo>
                  <a:pt x="47891" y="264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57179" y="3891200"/>
            <a:ext cx="89509" cy="29387"/>
          </a:xfrm>
          <a:custGeom>
            <a:avLst/>
            <a:gdLst/>
            <a:ahLst/>
            <a:cxnLst/>
            <a:rect l="l" t="t" r="r" b="b"/>
            <a:pathLst>
              <a:path w="89509" h="29387">
                <a:moveTo>
                  <a:pt x="0" y="22707"/>
                </a:moveTo>
                <a:lnTo>
                  <a:pt x="2413" y="24358"/>
                </a:lnTo>
                <a:lnTo>
                  <a:pt x="38747" y="29057"/>
                </a:lnTo>
                <a:lnTo>
                  <a:pt x="41224" y="29387"/>
                </a:lnTo>
                <a:lnTo>
                  <a:pt x="45339" y="28536"/>
                </a:lnTo>
                <a:lnTo>
                  <a:pt x="47980" y="27190"/>
                </a:lnTo>
                <a:lnTo>
                  <a:pt x="86817" y="7264"/>
                </a:lnTo>
                <a:lnTo>
                  <a:pt x="89446" y="5918"/>
                </a:lnTo>
                <a:lnTo>
                  <a:pt x="89509" y="4597"/>
                </a:lnTo>
                <a:lnTo>
                  <a:pt x="86956" y="4330"/>
                </a:lnTo>
                <a:lnTo>
                  <a:pt x="49326" y="266"/>
                </a:lnTo>
                <a:lnTo>
                  <a:pt x="46774" y="0"/>
                </a:lnTo>
                <a:lnTo>
                  <a:pt x="42646" y="825"/>
                </a:lnTo>
                <a:lnTo>
                  <a:pt x="40093" y="2133"/>
                </a:lnTo>
                <a:lnTo>
                  <a:pt x="2565" y="21399"/>
                </a:lnTo>
                <a:lnTo>
                  <a:pt x="0" y="227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857115" y="3891200"/>
            <a:ext cx="89573" cy="29387"/>
          </a:xfrm>
          <a:custGeom>
            <a:avLst/>
            <a:gdLst/>
            <a:ahLst/>
            <a:cxnLst/>
            <a:rect l="l" t="t" r="r" b="b"/>
            <a:pathLst>
              <a:path w="89573" h="29387">
                <a:moveTo>
                  <a:pt x="48044" y="27190"/>
                </a:moveTo>
                <a:lnTo>
                  <a:pt x="45402" y="28536"/>
                </a:lnTo>
                <a:lnTo>
                  <a:pt x="41287" y="29387"/>
                </a:lnTo>
                <a:lnTo>
                  <a:pt x="38811" y="29057"/>
                </a:lnTo>
                <a:lnTo>
                  <a:pt x="2476" y="24358"/>
                </a:lnTo>
                <a:lnTo>
                  <a:pt x="0" y="24028"/>
                </a:lnTo>
                <a:lnTo>
                  <a:pt x="63" y="22707"/>
                </a:lnTo>
                <a:lnTo>
                  <a:pt x="2628" y="21399"/>
                </a:lnTo>
                <a:lnTo>
                  <a:pt x="40157" y="2133"/>
                </a:lnTo>
                <a:lnTo>
                  <a:pt x="42710" y="825"/>
                </a:lnTo>
                <a:lnTo>
                  <a:pt x="46837" y="0"/>
                </a:lnTo>
                <a:lnTo>
                  <a:pt x="49390" y="266"/>
                </a:lnTo>
                <a:lnTo>
                  <a:pt x="87020" y="4330"/>
                </a:lnTo>
                <a:lnTo>
                  <a:pt x="89573" y="4597"/>
                </a:lnTo>
                <a:lnTo>
                  <a:pt x="89509" y="5918"/>
                </a:lnTo>
                <a:lnTo>
                  <a:pt x="86880" y="7264"/>
                </a:lnTo>
                <a:lnTo>
                  <a:pt x="48044" y="271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902519" y="3896237"/>
            <a:ext cx="91046" cy="30213"/>
          </a:xfrm>
          <a:custGeom>
            <a:avLst/>
            <a:gdLst/>
            <a:ahLst/>
            <a:cxnLst/>
            <a:rect l="l" t="t" r="r" b="b"/>
            <a:pathLst>
              <a:path w="91046" h="30213">
                <a:moveTo>
                  <a:pt x="48056" y="27952"/>
                </a:moveTo>
                <a:lnTo>
                  <a:pt x="88188" y="7366"/>
                </a:lnTo>
                <a:lnTo>
                  <a:pt x="90906" y="5969"/>
                </a:lnTo>
                <a:lnTo>
                  <a:pt x="91046" y="4610"/>
                </a:lnTo>
                <a:lnTo>
                  <a:pt x="88493" y="4343"/>
                </a:lnTo>
                <a:lnTo>
                  <a:pt x="50863" y="279"/>
                </a:lnTo>
                <a:lnTo>
                  <a:pt x="48310" y="0"/>
                </a:lnTo>
                <a:lnTo>
                  <a:pt x="44107" y="876"/>
                </a:lnTo>
                <a:lnTo>
                  <a:pt x="41478" y="2235"/>
                </a:lnTo>
                <a:lnTo>
                  <a:pt x="2641" y="22148"/>
                </a:lnTo>
                <a:lnTo>
                  <a:pt x="0" y="23507"/>
                </a:lnTo>
                <a:lnTo>
                  <a:pt x="2324" y="25184"/>
                </a:lnTo>
                <a:lnTo>
                  <a:pt x="38671" y="29895"/>
                </a:lnTo>
                <a:lnTo>
                  <a:pt x="41135" y="30213"/>
                </a:lnTo>
                <a:lnTo>
                  <a:pt x="45338" y="29349"/>
                </a:lnTo>
                <a:lnTo>
                  <a:pt x="48056" y="279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02379" y="3896237"/>
            <a:ext cx="91186" cy="30213"/>
          </a:xfrm>
          <a:custGeom>
            <a:avLst/>
            <a:gdLst/>
            <a:ahLst/>
            <a:cxnLst/>
            <a:rect l="l" t="t" r="r" b="b"/>
            <a:pathLst>
              <a:path w="91186" h="30213">
                <a:moveTo>
                  <a:pt x="48196" y="27952"/>
                </a:moveTo>
                <a:lnTo>
                  <a:pt x="45478" y="29349"/>
                </a:lnTo>
                <a:lnTo>
                  <a:pt x="41275" y="30213"/>
                </a:lnTo>
                <a:lnTo>
                  <a:pt x="38811" y="29895"/>
                </a:lnTo>
                <a:lnTo>
                  <a:pt x="2463" y="25184"/>
                </a:lnTo>
                <a:lnTo>
                  <a:pt x="0" y="24866"/>
                </a:lnTo>
                <a:lnTo>
                  <a:pt x="139" y="23507"/>
                </a:lnTo>
                <a:lnTo>
                  <a:pt x="2781" y="22148"/>
                </a:lnTo>
                <a:lnTo>
                  <a:pt x="41617" y="2235"/>
                </a:lnTo>
                <a:lnTo>
                  <a:pt x="44246" y="876"/>
                </a:lnTo>
                <a:lnTo>
                  <a:pt x="48450" y="0"/>
                </a:lnTo>
                <a:lnTo>
                  <a:pt x="51003" y="279"/>
                </a:lnTo>
                <a:lnTo>
                  <a:pt x="88633" y="4343"/>
                </a:lnTo>
                <a:lnTo>
                  <a:pt x="91186" y="4610"/>
                </a:lnTo>
                <a:lnTo>
                  <a:pt x="91046" y="5969"/>
                </a:lnTo>
                <a:lnTo>
                  <a:pt x="88328" y="7366"/>
                </a:lnTo>
                <a:lnTo>
                  <a:pt x="48196" y="279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460502" y="3868228"/>
            <a:ext cx="76174" cy="23596"/>
          </a:xfrm>
          <a:custGeom>
            <a:avLst/>
            <a:gdLst/>
            <a:ahLst/>
            <a:cxnLst/>
            <a:rect l="l" t="t" r="r" b="b"/>
            <a:pathLst>
              <a:path w="76174" h="23596">
                <a:moveTo>
                  <a:pt x="43738" y="23075"/>
                </a:moveTo>
                <a:lnTo>
                  <a:pt x="45681" y="22085"/>
                </a:lnTo>
                <a:lnTo>
                  <a:pt x="72954" y="8091"/>
                </a:lnTo>
                <a:lnTo>
                  <a:pt x="16234" y="8091"/>
                </a:lnTo>
                <a:lnTo>
                  <a:pt x="1854" y="15468"/>
                </a:lnTo>
                <a:lnTo>
                  <a:pt x="0" y="16408"/>
                </a:lnTo>
                <a:lnTo>
                  <a:pt x="2806" y="17843"/>
                </a:lnTo>
                <a:lnTo>
                  <a:pt x="37871" y="23228"/>
                </a:lnTo>
                <a:lnTo>
                  <a:pt x="40246" y="23596"/>
                </a:lnTo>
                <a:lnTo>
                  <a:pt x="43738" y="230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460502" y="3868228"/>
            <a:ext cx="76174" cy="23596"/>
          </a:xfrm>
          <a:custGeom>
            <a:avLst/>
            <a:gdLst/>
            <a:ahLst/>
            <a:cxnLst/>
            <a:rect l="l" t="t" r="r" b="b"/>
            <a:pathLst>
              <a:path w="76174" h="23596">
                <a:moveTo>
                  <a:pt x="43738" y="23075"/>
                </a:moveTo>
                <a:lnTo>
                  <a:pt x="45681" y="22085"/>
                </a:lnTo>
              </a:path>
              <a:path w="76174" h="23596">
                <a:moveTo>
                  <a:pt x="37871" y="23228"/>
                </a:moveTo>
                <a:lnTo>
                  <a:pt x="40246" y="23596"/>
                </a:lnTo>
                <a:lnTo>
                  <a:pt x="43738" y="23075"/>
                </a:lnTo>
              </a:path>
              <a:path w="76174" h="23596">
                <a:moveTo>
                  <a:pt x="37871" y="23228"/>
                </a:moveTo>
                <a:lnTo>
                  <a:pt x="2806" y="17843"/>
                </a:lnTo>
                <a:lnTo>
                  <a:pt x="37871" y="23229"/>
                </a:lnTo>
              </a:path>
              <a:path w="76174" h="23596">
                <a:moveTo>
                  <a:pt x="1854" y="15468"/>
                </a:moveTo>
                <a:lnTo>
                  <a:pt x="0" y="16408"/>
                </a:lnTo>
                <a:lnTo>
                  <a:pt x="431" y="17475"/>
                </a:lnTo>
                <a:lnTo>
                  <a:pt x="2806" y="17843"/>
                </a:lnTo>
              </a:path>
              <a:path w="76174" h="23596">
                <a:moveTo>
                  <a:pt x="16234" y="8091"/>
                </a:moveTo>
                <a:lnTo>
                  <a:pt x="1854" y="15468"/>
                </a:lnTo>
              </a:path>
              <a:path w="76174" h="23596">
                <a:moveTo>
                  <a:pt x="1854" y="15469"/>
                </a:moveTo>
                <a:lnTo>
                  <a:pt x="16235" y="8091"/>
                </a:lnTo>
              </a:path>
              <a:path w="76174" h="23596">
                <a:moveTo>
                  <a:pt x="72954" y="8091"/>
                </a:moveTo>
                <a:lnTo>
                  <a:pt x="45681" y="22085"/>
                </a:lnTo>
                <a:lnTo>
                  <a:pt x="72957" y="809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504244" y="3874119"/>
            <a:ext cx="77635" cy="24396"/>
          </a:xfrm>
          <a:custGeom>
            <a:avLst/>
            <a:gdLst/>
            <a:ahLst/>
            <a:cxnLst/>
            <a:rect l="l" t="t" r="r" b="b"/>
            <a:pathLst>
              <a:path w="77635" h="24396">
                <a:moveTo>
                  <a:pt x="43738" y="23850"/>
                </a:moveTo>
                <a:lnTo>
                  <a:pt x="45758" y="22809"/>
                </a:lnTo>
                <a:lnTo>
                  <a:pt x="75603" y="7492"/>
                </a:lnTo>
                <a:lnTo>
                  <a:pt x="77635" y="6451"/>
                </a:lnTo>
                <a:lnTo>
                  <a:pt x="74803" y="5029"/>
                </a:lnTo>
                <a:lnTo>
                  <a:pt x="52974" y="2199"/>
                </a:lnTo>
                <a:lnTo>
                  <a:pt x="29213" y="2199"/>
                </a:lnTo>
                <a:lnTo>
                  <a:pt x="1943" y="16192"/>
                </a:lnTo>
                <a:lnTo>
                  <a:pt x="0" y="17183"/>
                </a:lnTo>
                <a:lnTo>
                  <a:pt x="2743" y="18656"/>
                </a:lnTo>
                <a:lnTo>
                  <a:pt x="37795" y="24015"/>
                </a:lnTo>
                <a:lnTo>
                  <a:pt x="40170" y="24396"/>
                </a:lnTo>
                <a:lnTo>
                  <a:pt x="43738" y="238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504244" y="3874119"/>
            <a:ext cx="77635" cy="24396"/>
          </a:xfrm>
          <a:custGeom>
            <a:avLst/>
            <a:gdLst/>
            <a:ahLst/>
            <a:cxnLst/>
            <a:rect l="l" t="t" r="r" b="b"/>
            <a:pathLst>
              <a:path w="77635" h="24396">
                <a:moveTo>
                  <a:pt x="43738" y="23850"/>
                </a:moveTo>
                <a:lnTo>
                  <a:pt x="45758" y="22809"/>
                </a:lnTo>
              </a:path>
              <a:path w="77635" h="24396">
                <a:moveTo>
                  <a:pt x="2743" y="18656"/>
                </a:moveTo>
                <a:lnTo>
                  <a:pt x="37795" y="24015"/>
                </a:lnTo>
                <a:lnTo>
                  <a:pt x="40170" y="24396"/>
                </a:lnTo>
                <a:lnTo>
                  <a:pt x="43738" y="23850"/>
                </a:lnTo>
              </a:path>
              <a:path w="77635" h="24396">
                <a:moveTo>
                  <a:pt x="1943" y="16192"/>
                </a:moveTo>
                <a:lnTo>
                  <a:pt x="0" y="17183"/>
                </a:lnTo>
                <a:lnTo>
                  <a:pt x="355" y="18287"/>
                </a:lnTo>
                <a:lnTo>
                  <a:pt x="2743" y="18656"/>
                </a:lnTo>
              </a:path>
              <a:path w="77635" h="24396">
                <a:moveTo>
                  <a:pt x="29213" y="2199"/>
                </a:moveTo>
                <a:lnTo>
                  <a:pt x="1943" y="16192"/>
                </a:lnTo>
              </a:path>
              <a:path w="77635" h="24396">
                <a:moveTo>
                  <a:pt x="1943" y="16193"/>
                </a:moveTo>
                <a:lnTo>
                  <a:pt x="29213" y="2199"/>
                </a:lnTo>
              </a:path>
              <a:path w="77635" h="24396">
                <a:moveTo>
                  <a:pt x="52969" y="2199"/>
                </a:moveTo>
                <a:lnTo>
                  <a:pt x="74803" y="5029"/>
                </a:lnTo>
                <a:lnTo>
                  <a:pt x="52974" y="2199"/>
                </a:lnTo>
              </a:path>
              <a:path w="77635" h="24396">
                <a:moveTo>
                  <a:pt x="77635" y="6451"/>
                </a:moveTo>
                <a:lnTo>
                  <a:pt x="77266" y="5346"/>
                </a:lnTo>
                <a:lnTo>
                  <a:pt x="74803" y="5029"/>
                </a:lnTo>
              </a:path>
              <a:path w="77635" h="24396">
                <a:moveTo>
                  <a:pt x="75603" y="7492"/>
                </a:moveTo>
                <a:lnTo>
                  <a:pt x="77635" y="6451"/>
                </a:lnTo>
              </a:path>
              <a:path w="77635" h="24396">
                <a:moveTo>
                  <a:pt x="75603" y="7492"/>
                </a:moveTo>
                <a:lnTo>
                  <a:pt x="45758" y="22809"/>
                </a:lnTo>
                <a:lnTo>
                  <a:pt x="75603" y="749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547982" y="3879996"/>
            <a:ext cx="79095" cy="25196"/>
          </a:xfrm>
          <a:custGeom>
            <a:avLst/>
            <a:gdLst/>
            <a:ahLst/>
            <a:cxnLst/>
            <a:rect l="l" t="t" r="r" b="b"/>
            <a:pathLst>
              <a:path w="79095" h="25196">
                <a:moveTo>
                  <a:pt x="2019" y="16929"/>
                </a:moveTo>
                <a:lnTo>
                  <a:pt x="0" y="17970"/>
                </a:lnTo>
                <a:lnTo>
                  <a:pt x="2654" y="19469"/>
                </a:lnTo>
                <a:lnTo>
                  <a:pt x="37731" y="24841"/>
                </a:lnTo>
                <a:lnTo>
                  <a:pt x="40106" y="25196"/>
                </a:lnTo>
                <a:lnTo>
                  <a:pt x="43738" y="24625"/>
                </a:lnTo>
                <a:lnTo>
                  <a:pt x="45834" y="23545"/>
                </a:lnTo>
                <a:lnTo>
                  <a:pt x="76974" y="7569"/>
                </a:lnTo>
                <a:lnTo>
                  <a:pt x="79095" y="6489"/>
                </a:lnTo>
                <a:lnTo>
                  <a:pt x="76352" y="5029"/>
                </a:lnTo>
                <a:lnTo>
                  <a:pt x="40005" y="304"/>
                </a:lnTo>
                <a:lnTo>
                  <a:pt x="37528" y="0"/>
                </a:lnTo>
                <a:lnTo>
                  <a:pt x="33896" y="571"/>
                </a:lnTo>
                <a:lnTo>
                  <a:pt x="31864" y="1612"/>
                </a:lnTo>
                <a:lnTo>
                  <a:pt x="2019" y="169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547982" y="3879996"/>
            <a:ext cx="79095" cy="25196"/>
          </a:xfrm>
          <a:custGeom>
            <a:avLst/>
            <a:gdLst/>
            <a:ahLst/>
            <a:cxnLst/>
            <a:rect l="l" t="t" r="r" b="b"/>
            <a:pathLst>
              <a:path w="79095" h="25196">
                <a:moveTo>
                  <a:pt x="45834" y="23545"/>
                </a:moveTo>
                <a:lnTo>
                  <a:pt x="43738" y="24625"/>
                </a:lnTo>
                <a:lnTo>
                  <a:pt x="40106" y="25196"/>
                </a:lnTo>
                <a:lnTo>
                  <a:pt x="37731" y="24841"/>
                </a:lnTo>
                <a:lnTo>
                  <a:pt x="2654" y="19469"/>
                </a:lnTo>
                <a:lnTo>
                  <a:pt x="292" y="19100"/>
                </a:lnTo>
                <a:lnTo>
                  <a:pt x="0" y="17970"/>
                </a:lnTo>
                <a:lnTo>
                  <a:pt x="2019" y="16929"/>
                </a:lnTo>
                <a:lnTo>
                  <a:pt x="31864" y="1612"/>
                </a:lnTo>
                <a:lnTo>
                  <a:pt x="33896" y="571"/>
                </a:lnTo>
                <a:lnTo>
                  <a:pt x="37528" y="0"/>
                </a:lnTo>
                <a:lnTo>
                  <a:pt x="40005" y="304"/>
                </a:lnTo>
                <a:lnTo>
                  <a:pt x="76352" y="5029"/>
                </a:lnTo>
                <a:lnTo>
                  <a:pt x="78816" y="5346"/>
                </a:lnTo>
                <a:lnTo>
                  <a:pt x="79095" y="6489"/>
                </a:lnTo>
                <a:lnTo>
                  <a:pt x="76974" y="7569"/>
                </a:lnTo>
                <a:lnTo>
                  <a:pt x="45834" y="235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591716" y="3885863"/>
            <a:ext cx="80556" cy="26034"/>
          </a:xfrm>
          <a:custGeom>
            <a:avLst/>
            <a:gdLst/>
            <a:ahLst/>
            <a:cxnLst/>
            <a:rect l="l" t="t" r="r" b="b"/>
            <a:pathLst>
              <a:path w="80556" h="26035">
                <a:moveTo>
                  <a:pt x="2603" y="20294"/>
                </a:moveTo>
                <a:lnTo>
                  <a:pt x="37655" y="25666"/>
                </a:lnTo>
                <a:lnTo>
                  <a:pt x="40030" y="26035"/>
                </a:lnTo>
                <a:lnTo>
                  <a:pt x="43751" y="25412"/>
                </a:lnTo>
                <a:lnTo>
                  <a:pt x="45935" y="24295"/>
                </a:lnTo>
                <a:lnTo>
                  <a:pt x="78358" y="7645"/>
                </a:lnTo>
                <a:lnTo>
                  <a:pt x="80556" y="6527"/>
                </a:lnTo>
                <a:lnTo>
                  <a:pt x="77863" y="5029"/>
                </a:lnTo>
                <a:lnTo>
                  <a:pt x="41528" y="330"/>
                </a:lnTo>
                <a:lnTo>
                  <a:pt x="39052" y="0"/>
                </a:lnTo>
                <a:lnTo>
                  <a:pt x="35356" y="622"/>
                </a:lnTo>
                <a:lnTo>
                  <a:pt x="33235" y="1701"/>
                </a:lnTo>
                <a:lnTo>
                  <a:pt x="2095" y="17678"/>
                </a:lnTo>
                <a:lnTo>
                  <a:pt x="0" y="18757"/>
                </a:lnTo>
                <a:lnTo>
                  <a:pt x="2603" y="202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591716" y="3885863"/>
            <a:ext cx="80556" cy="26034"/>
          </a:xfrm>
          <a:custGeom>
            <a:avLst/>
            <a:gdLst/>
            <a:ahLst/>
            <a:cxnLst/>
            <a:rect l="l" t="t" r="r" b="b"/>
            <a:pathLst>
              <a:path w="80556" h="26035">
                <a:moveTo>
                  <a:pt x="45935" y="24295"/>
                </a:moveTo>
                <a:lnTo>
                  <a:pt x="43751" y="25412"/>
                </a:lnTo>
                <a:lnTo>
                  <a:pt x="40030" y="26035"/>
                </a:lnTo>
                <a:lnTo>
                  <a:pt x="37655" y="25666"/>
                </a:lnTo>
                <a:lnTo>
                  <a:pt x="2603" y="20294"/>
                </a:lnTo>
                <a:lnTo>
                  <a:pt x="228" y="19926"/>
                </a:lnTo>
                <a:lnTo>
                  <a:pt x="0" y="18757"/>
                </a:lnTo>
                <a:lnTo>
                  <a:pt x="2095" y="17678"/>
                </a:lnTo>
                <a:lnTo>
                  <a:pt x="33235" y="1701"/>
                </a:lnTo>
                <a:lnTo>
                  <a:pt x="35356" y="622"/>
                </a:lnTo>
                <a:lnTo>
                  <a:pt x="39052" y="0"/>
                </a:lnTo>
                <a:lnTo>
                  <a:pt x="41528" y="330"/>
                </a:lnTo>
                <a:lnTo>
                  <a:pt x="77863" y="5029"/>
                </a:lnTo>
                <a:lnTo>
                  <a:pt x="80327" y="5359"/>
                </a:lnTo>
                <a:lnTo>
                  <a:pt x="80556" y="6527"/>
                </a:lnTo>
                <a:lnTo>
                  <a:pt x="78358" y="7645"/>
                </a:lnTo>
                <a:lnTo>
                  <a:pt x="45935" y="242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37651" y="3891739"/>
            <a:ext cx="79819" cy="26847"/>
          </a:xfrm>
          <a:custGeom>
            <a:avLst/>
            <a:gdLst/>
            <a:ahLst/>
            <a:cxnLst/>
            <a:rect l="l" t="t" r="r" b="b"/>
            <a:pathLst>
              <a:path w="79819" h="26847">
                <a:moveTo>
                  <a:pt x="43827" y="25019"/>
                </a:moveTo>
                <a:lnTo>
                  <a:pt x="77546" y="7734"/>
                </a:lnTo>
                <a:lnTo>
                  <a:pt x="79819" y="6553"/>
                </a:lnTo>
                <a:lnTo>
                  <a:pt x="77203" y="5029"/>
                </a:lnTo>
                <a:lnTo>
                  <a:pt x="40855" y="317"/>
                </a:lnTo>
                <a:lnTo>
                  <a:pt x="38404" y="0"/>
                </a:lnTo>
                <a:lnTo>
                  <a:pt x="34620" y="660"/>
                </a:lnTo>
                <a:lnTo>
                  <a:pt x="32423" y="1778"/>
                </a:lnTo>
                <a:lnTo>
                  <a:pt x="0" y="18415"/>
                </a:lnTo>
                <a:lnTo>
                  <a:pt x="330" y="21120"/>
                </a:lnTo>
                <a:lnTo>
                  <a:pt x="35382" y="26492"/>
                </a:lnTo>
                <a:lnTo>
                  <a:pt x="37757" y="26847"/>
                </a:lnTo>
                <a:lnTo>
                  <a:pt x="41541" y="26200"/>
                </a:lnTo>
                <a:lnTo>
                  <a:pt x="43827" y="250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635467" y="3891739"/>
            <a:ext cx="82003" cy="26847"/>
          </a:xfrm>
          <a:custGeom>
            <a:avLst/>
            <a:gdLst/>
            <a:ahLst/>
            <a:cxnLst/>
            <a:rect l="l" t="t" r="r" b="b"/>
            <a:pathLst>
              <a:path w="82003" h="26847">
                <a:moveTo>
                  <a:pt x="46012" y="25019"/>
                </a:moveTo>
                <a:lnTo>
                  <a:pt x="43726" y="26200"/>
                </a:lnTo>
                <a:lnTo>
                  <a:pt x="39941" y="26847"/>
                </a:lnTo>
                <a:lnTo>
                  <a:pt x="37566" y="26492"/>
                </a:lnTo>
                <a:lnTo>
                  <a:pt x="2514" y="21120"/>
                </a:lnTo>
                <a:lnTo>
                  <a:pt x="126" y="20764"/>
                </a:lnTo>
                <a:lnTo>
                  <a:pt x="0" y="19532"/>
                </a:lnTo>
                <a:lnTo>
                  <a:pt x="2184" y="18415"/>
                </a:lnTo>
                <a:lnTo>
                  <a:pt x="34607" y="1778"/>
                </a:lnTo>
                <a:lnTo>
                  <a:pt x="36804" y="660"/>
                </a:lnTo>
                <a:lnTo>
                  <a:pt x="40589" y="0"/>
                </a:lnTo>
                <a:lnTo>
                  <a:pt x="43040" y="317"/>
                </a:lnTo>
                <a:lnTo>
                  <a:pt x="79387" y="5029"/>
                </a:lnTo>
                <a:lnTo>
                  <a:pt x="81851" y="5346"/>
                </a:lnTo>
                <a:lnTo>
                  <a:pt x="82003" y="6553"/>
                </a:lnTo>
                <a:lnTo>
                  <a:pt x="79730" y="7734"/>
                </a:lnTo>
                <a:lnTo>
                  <a:pt x="46012" y="250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681483" y="3897619"/>
            <a:ext cx="78816" cy="27673"/>
          </a:xfrm>
          <a:custGeom>
            <a:avLst/>
            <a:gdLst/>
            <a:ahLst/>
            <a:cxnLst/>
            <a:rect l="l" t="t" r="r" b="b"/>
            <a:pathLst>
              <a:path w="78816" h="27673">
                <a:moveTo>
                  <a:pt x="43827" y="25755"/>
                </a:moveTo>
                <a:lnTo>
                  <a:pt x="78816" y="7810"/>
                </a:lnTo>
                <a:lnTo>
                  <a:pt x="78638" y="5016"/>
                </a:lnTo>
                <a:lnTo>
                  <a:pt x="42291" y="317"/>
                </a:lnTo>
                <a:lnTo>
                  <a:pt x="39827" y="0"/>
                </a:lnTo>
                <a:lnTo>
                  <a:pt x="35979" y="673"/>
                </a:lnTo>
                <a:lnTo>
                  <a:pt x="33705" y="1854"/>
                </a:lnTo>
                <a:lnTo>
                  <a:pt x="0" y="19138"/>
                </a:lnTo>
                <a:lnTo>
                  <a:pt x="152" y="21932"/>
                </a:lnTo>
                <a:lnTo>
                  <a:pt x="35217" y="27305"/>
                </a:lnTo>
                <a:lnTo>
                  <a:pt x="37604" y="27673"/>
                </a:lnTo>
                <a:lnTo>
                  <a:pt x="41452" y="26974"/>
                </a:lnTo>
                <a:lnTo>
                  <a:pt x="43827" y="257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679185" y="3897619"/>
            <a:ext cx="83477" cy="27673"/>
          </a:xfrm>
          <a:custGeom>
            <a:avLst/>
            <a:gdLst/>
            <a:ahLst/>
            <a:cxnLst/>
            <a:rect l="l" t="t" r="r" b="b"/>
            <a:pathLst>
              <a:path w="83477" h="27673">
                <a:moveTo>
                  <a:pt x="46126" y="25755"/>
                </a:moveTo>
                <a:lnTo>
                  <a:pt x="43751" y="26974"/>
                </a:lnTo>
                <a:lnTo>
                  <a:pt x="39903" y="27673"/>
                </a:lnTo>
                <a:lnTo>
                  <a:pt x="37515" y="27305"/>
                </a:lnTo>
                <a:lnTo>
                  <a:pt x="2451" y="21932"/>
                </a:lnTo>
                <a:lnTo>
                  <a:pt x="101" y="21551"/>
                </a:lnTo>
                <a:lnTo>
                  <a:pt x="0" y="20320"/>
                </a:lnTo>
                <a:lnTo>
                  <a:pt x="2298" y="19138"/>
                </a:lnTo>
                <a:lnTo>
                  <a:pt x="36004" y="1854"/>
                </a:lnTo>
                <a:lnTo>
                  <a:pt x="38277" y="673"/>
                </a:lnTo>
                <a:lnTo>
                  <a:pt x="42125" y="0"/>
                </a:lnTo>
                <a:lnTo>
                  <a:pt x="44589" y="317"/>
                </a:lnTo>
                <a:lnTo>
                  <a:pt x="80937" y="5016"/>
                </a:lnTo>
                <a:lnTo>
                  <a:pt x="83388" y="5346"/>
                </a:lnTo>
                <a:lnTo>
                  <a:pt x="83477" y="6591"/>
                </a:lnTo>
                <a:lnTo>
                  <a:pt x="81114" y="7810"/>
                </a:lnTo>
                <a:lnTo>
                  <a:pt x="46126" y="257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25310" y="3903482"/>
            <a:ext cx="80086" cy="28498"/>
          </a:xfrm>
          <a:custGeom>
            <a:avLst/>
            <a:gdLst/>
            <a:ahLst/>
            <a:cxnLst/>
            <a:rect l="l" t="t" r="r" b="b"/>
            <a:pathLst>
              <a:path w="80086" h="28498">
                <a:moveTo>
                  <a:pt x="43827" y="26504"/>
                </a:moveTo>
                <a:lnTo>
                  <a:pt x="80086" y="7899"/>
                </a:lnTo>
                <a:lnTo>
                  <a:pt x="80073" y="5029"/>
                </a:lnTo>
                <a:lnTo>
                  <a:pt x="43738" y="317"/>
                </a:lnTo>
                <a:lnTo>
                  <a:pt x="41275" y="0"/>
                </a:lnTo>
                <a:lnTo>
                  <a:pt x="37350" y="736"/>
                </a:lnTo>
                <a:lnTo>
                  <a:pt x="34988" y="1943"/>
                </a:lnTo>
                <a:lnTo>
                  <a:pt x="0" y="19888"/>
                </a:lnTo>
                <a:lnTo>
                  <a:pt x="0" y="22758"/>
                </a:lnTo>
                <a:lnTo>
                  <a:pt x="35052" y="28143"/>
                </a:lnTo>
                <a:lnTo>
                  <a:pt x="37426" y="28498"/>
                </a:lnTo>
                <a:lnTo>
                  <a:pt x="41363" y="27774"/>
                </a:lnTo>
                <a:lnTo>
                  <a:pt x="43827" y="265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722923" y="3903482"/>
            <a:ext cx="84937" cy="28498"/>
          </a:xfrm>
          <a:custGeom>
            <a:avLst/>
            <a:gdLst/>
            <a:ahLst/>
            <a:cxnLst/>
            <a:rect l="l" t="t" r="r" b="b"/>
            <a:pathLst>
              <a:path w="84937" h="28498">
                <a:moveTo>
                  <a:pt x="46215" y="26504"/>
                </a:moveTo>
                <a:lnTo>
                  <a:pt x="43751" y="27774"/>
                </a:lnTo>
                <a:lnTo>
                  <a:pt x="39814" y="28498"/>
                </a:lnTo>
                <a:lnTo>
                  <a:pt x="37439" y="28143"/>
                </a:lnTo>
                <a:lnTo>
                  <a:pt x="2387" y="22758"/>
                </a:lnTo>
                <a:lnTo>
                  <a:pt x="0" y="22390"/>
                </a:lnTo>
                <a:lnTo>
                  <a:pt x="12" y="21107"/>
                </a:lnTo>
                <a:lnTo>
                  <a:pt x="2387" y="19888"/>
                </a:lnTo>
                <a:lnTo>
                  <a:pt x="37376" y="1943"/>
                </a:lnTo>
                <a:lnTo>
                  <a:pt x="39738" y="736"/>
                </a:lnTo>
                <a:lnTo>
                  <a:pt x="43662" y="0"/>
                </a:lnTo>
                <a:lnTo>
                  <a:pt x="46126" y="317"/>
                </a:lnTo>
                <a:lnTo>
                  <a:pt x="82461" y="5029"/>
                </a:lnTo>
                <a:lnTo>
                  <a:pt x="84937" y="5359"/>
                </a:lnTo>
                <a:lnTo>
                  <a:pt x="84937" y="6642"/>
                </a:lnTo>
                <a:lnTo>
                  <a:pt x="82473" y="7899"/>
                </a:lnTo>
                <a:lnTo>
                  <a:pt x="46215" y="265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768984" y="3909348"/>
            <a:ext cx="84074" cy="29324"/>
          </a:xfrm>
          <a:custGeom>
            <a:avLst/>
            <a:gdLst/>
            <a:ahLst/>
            <a:cxnLst/>
            <a:rect l="l" t="t" r="r" b="b"/>
            <a:pathLst>
              <a:path w="84074" h="29324">
                <a:moveTo>
                  <a:pt x="84074" y="6680"/>
                </a:moveTo>
                <a:lnTo>
                  <a:pt x="81673" y="5054"/>
                </a:lnTo>
                <a:lnTo>
                  <a:pt x="45326" y="330"/>
                </a:lnTo>
                <a:lnTo>
                  <a:pt x="42862" y="0"/>
                </a:lnTo>
                <a:lnTo>
                  <a:pt x="38874" y="774"/>
                </a:lnTo>
                <a:lnTo>
                  <a:pt x="36410" y="2032"/>
                </a:lnTo>
                <a:lnTo>
                  <a:pt x="152" y="20637"/>
                </a:lnTo>
                <a:lnTo>
                  <a:pt x="0" y="23596"/>
                </a:lnTo>
                <a:lnTo>
                  <a:pt x="35052" y="28956"/>
                </a:lnTo>
                <a:lnTo>
                  <a:pt x="37426" y="29324"/>
                </a:lnTo>
                <a:lnTo>
                  <a:pt x="41427" y="28562"/>
                </a:lnTo>
                <a:lnTo>
                  <a:pt x="43980" y="27254"/>
                </a:lnTo>
                <a:lnTo>
                  <a:pt x="81521" y="7988"/>
                </a:lnTo>
                <a:lnTo>
                  <a:pt x="84074" y="66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766622" y="3909348"/>
            <a:ext cx="86499" cy="29324"/>
          </a:xfrm>
          <a:custGeom>
            <a:avLst/>
            <a:gdLst/>
            <a:ahLst/>
            <a:cxnLst/>
            <a:rect l="l" t="t" r="r" b="b"/>
            <a:pathLst>
              <a:path w="86499" h="29324">
                <a:moveTo>
                  <a:pt x="46342" y="27254"/>
                </a:moveTo>
                <a:lnTo>
                  <a:pt x="43789" y="28562"/>
                </a:lnTo>
                <a:lnTo>
                  <a:pt x="39789" y="29324"/>
                </a:lnTo>
                <a:lnTo>
                  <a:pt x="37414" y="28956"/>
                </a:lnTo>
                <a:lnTo>
                  <a:pt x="2362" y="23596"/>
                </a:lnTo>
                <a:lnTo>
                  <a:pt x="0" y="23215"/>
                </a:lnTo>
                <a:lnTo>
                  <a:pt x="50" y="21907"/>
                </a:lnTo>
                <a:lnTo>
                  <a:pt x="2514" y="20637"/>
                </a:lnTo>
                <a:lnTo>
                  <a:pt x="38773" y="2032"/>
                </a:lnTo>
                <a:lnTo>
                  <a:pt x="41236" y="774"/>
                </a:lnTo>
                <a:lnTo>
                  <a:pt x="45224" y="0"/>
                </a:lnTo>
                <a:lnTo>
                  <a:pt x="47688" y="330"/>
                </a:lnTo>
                <a:lnTo>
                  <a:pt x="84035" y="5054"/>
                </a:lnTo>
                <a:lnTo>
                  <a:pt x="86499" y="5359"/>
                </a:lnTo>
                <a:lnTo>
                  <a:pt x="86436" y="6680"/>
                </a:lnTo>
                <a:lnTo>
                  <a:pt x="83883" y="7988"/>
                </a:lnTo>
                <a:lnTo>
                  <a:pt x="46342" y="272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810408" y="3915231"/>
            <a:ext cx="87845" cy="30137"/>
          </a:xfrm>
          <a:custGeom>
            <a:avLst/>
            <a:gdLst/>
            <a:ahLst/>
            <a:cxnLst/>
            <a:rect l="l" t="t" r="r" b="b"/>
            <a:pathLst>
              <a:path w="87845" h="30137">
                <a:moveTo>
                  <a:pt x="0" y="22682"/>
                </a:moveTo>
                <a:lnTo>
                  <a:pt x="2235" y="24396"/>
                </a:lnTo>
                <a:lnTo>
                  <a:pt x="37299" y="29781"/>
                </a:lnTo>
                <a:lnTo>
                  <a:pt x="39674" y="30137"/>
                </a:lnTo>
                <a:lnTo>
                  <a:pt x="43738" y="29337"/>
                </a:lnTo>
                <a:lnTo>
                  <a:pt x="46367" y="27990"/>
                </a:lnTo>
                <a:lnTo>
                  <a:pt x="85204" y="8051"/>
                </a:lnTo>
                <a:lnTo>
                  <a:pt x="87845" y="6705"/>
                </a:lnTo>
                <a:lnTo>
                  <a:pt x="85521" y="5029"/>
                </a:lnTo>
                <a:lnTo>
                  <a:pt x="49174" y="317"/>
                </a:lnTo>
                <a:lnTo>
                  <a:pt x="46710" y="0"/>
                </a:lnTo>
                <a:lnTo>
                  <a:pt x="42646" y="800"/>
                </a:lnTo>
                <a:lnTo>
                  <a:pt x="40093" y="2108"/>
                </a:lnTo>
                <a:lnTo>
                  <a:pt x="2552" y="21374"/>
                </a:lnTo>
                <a:lnTo>
                  <a:pt x="0" y="226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810269" y="3915231"/>
            <a:ext cx="88125" cy="30137"/>
          </a:xfrm>
          <a:custGeom>
            <a:avLst/>
            <a:gdLst/>
            <a:ahLst/>
            <a:cxnLst/>
            <a:rect l="l" t="t" r="r" b="b"/>
            <a:pathLst>
              <a:path w="88125" h="30137">
                <a:moveTo>
                  <a:pt x="46507" y="27990"/>
                </a:moveTo>
                <a:lnTo>
                  <a:pt x="43878" y="29337"/>
                </a:lnTo>
                <a:lnTo>
                  <a:pt x="39814" y="30137"/>
                </a:lnTo>
                <a:lnTo>
                  <a:pt x="37439" y="29781"/>
                </a:lnTo>
                <a:lnTo>
                  <a:pt x="2374" y="24396"/>
                </a:lnTo>
                <a:lnTo>
                  <a:pt x="0" y="24028"/>
                </a:lnTo>
                <a:lnTo>
                  <a:pt x="139" y="22682"/>
                </a:lnTo>
                <a:lnTo>
                  <a:pt x="2692" y="21374"/>
                </a:lnTo>
                <a:lnTo>
                  <a:pt x="40233" y="2108"/>
                </a:lnTo>
                <a:lnTo>
                  <a:pt x="42786" y="800"/>
                </a:lnTo>
                <a:lnTo>
                  <a:pt x="46850" y="0"/>
                </a:lnTo>
                <a:lnTo>
                  <a:pt x="49314" y="317"/>
                </a:lnTo>
                <a:lnTo>
                  <a:pt x="85661" y="5029"/>
                </a:lnTo>
                <a:lnTo>
                  <a:pt x="88125" y="5359"/>
                </a:lnTo>
                <a:lnTo>
                  <a:pt x="87985" y="6705"/>
                </a:lnTo>
                <a:lnTo>
                  <a:pt x="85343" y="8051"/>
                </a:lnTo>
                <a:lnTo>
                  <a:pt x="46507" y="279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854146" y="3921095"/>
            <a:ext cx="89293" cy="30975"/>
          </a:xfrm>
          <a:custGeom>
            <a:avLst/>
            <a:gdLst/>
            <a:ahLst/>
            <a:cxnLst/>
            <a:rect l="l" t="t" r="r" b="b"/>
            <a:pathLst>
              <a:path w="89293" h="30975">
                <a:moveTo>
                  <a:pt x="46456" y="28740"/>
                </a:moveTo>
                <a:lnTo>
                  <a:pt x="86575" y="8153"/>
                </a:lnTo>
                <a:lnTo>
                  <a:pt x="89293" y="6756"/>
                </a:lnTo>
                <a:lnTo>
                  <a:pt x="87045" y="5041"/>
                </a:lnTo>
                <a:lnTo>
                  <a:pt x="50698" y="330"/>
                </a:lnTo>
                <a:lnTo>
                  <a:pt x="48234" y="0"/>
                </a:lnTo>
                <a:lnTo>
                  <a:pt x="44107" y="838"/>
                </a:lnTo>
                <a:lnTo>
                  <a:pt x="41465" y="2184"/>
                </a:lnTo>
                <a:lnTo>
                  <a:pt x="2628" y="22123"/>
                </a:lnTo>
                <a:lnTo>
                  <a:pt x="0" y="23482"/>
                </a:lnTo>
                <a:lnTo>
                  <a:pt x="2171" y="25222"/>
                </a:lnTo>
                <a:lnTo>
                  <a:pt x="37236" y="30606"/>
                </a:lnTo>
                <a:lnTo>
                  <a:pt x="39598" y="30975"/>
                </a:lnTo>
                <a:lnTo>
                  <a:pt x="43726" y="30137"/>
                </a:lnTo>
                <a:lnTo>
                  <a:pt x="46456" y="287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853930" y="3921095"/>
            <a:ext cx="89725" cy="30975"/>
          </a:xfrm>
          <a:custGeom>
            <a:avLst/>
            <a:gdLst/>
            <a:ahLst/>
            <a:cxnLst/>
            <a:rect l="l" t="t" r="r" b="b"/>
            <a:pathLst>
              <a:path w="89725" h="30975">
                <a:moveTo>
                  <a:pt x="46672" y="28740"/>
                </a:moveTo>
                <a:lnTo>
                  <a:pt x="43942" y="30137"/>
                </a:lnTo>
                <a:lnTo>
                  <a:pt x="39814" y="30975"/>
                </a:lnTo>
                <a:lnTo>
                  <a:pt x="37452" y="30606"/>
                </a:lnTo>
                <a:lnTo>
                  <a:pt x="2387" y="25222"/>
                </a:lnTo>
                <a:lnTo>
                  <a:pt x="0" y="24866"/>
                </a:lnTo>
                <a:lnTo>
                  <a:pt x="215" y="23482"/>
                </a:lnTo>
                <a:lnTo>
                  <a:pt x="2844" y="22123"/>
                </a:lnTo>
                <a:lnTo>
                  <a:pt x="41681" y="2184"/>
                </a:lnTo>
                <a:lnTo>
                  <a:pt x="44323" y="838"/>
                </a:lnTo>
                <a:lnTo>
                  <a:pt x="48450" y="0"/>
                </a:lnTo>
                <a:lnTo>
                  <a:pt x="50914" y="330"/>
                </a:lnTo>
                <a:lnTo>
                  <a:pt x="87261" y="5041"/>
                </a:lnTo>
                <a:lnTo>
                  <a:pt x="89725" y="5346"/>
                </a:lnTo>
                <a:lnTo>
                  <a:pt x="89509" y="6756"/>
                </a:lnTo>
                <a:lnTo>
                  <a:pt x="86791" y="8153"/>
                </a:lnTo>
                <a:lnTo>
                  <a:pt x="46672" y="2874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426546" y="3885716"/>
            <a:ext cx="74561" cy="24320"/>
          </a:xfrm>
          <a:custGeom>
            <a:avLst/>
            <a:gdLst/>
            <a:ahLst/>
            <a:cxnLst/>
            <a:rect l="l" t="t" r="r" b="b"/>
            <a:pathLst>
              <a:path w="74561" h="24320">
                <a:moveTo>
                  <a:pt x="1841" y="15417"/>
                </a:moveTo>
                <a:lnTo>
                  <a:pt x="0" y="16357"/>
                </a:lnTo>
                <a:lnTo>
                  <a:pt x="2628" y="17868"/>
                </a:lnTo>
                <a:lnTo>
                  <a:pt x="36410" y="23901"/>
                </a:lnTo>
                <a:lnTo>
                  <a:pt x="38696" y="24320"/>
                </a:lnTo>
                <a:lnTo>
                  <a:pt x="42113" y="23837"/>
                </a:lnTo>
                <a:lnTo>
                  <a:pt x="44068" y="22847"/>
                </a:lnTo>
                <a:lnTo>
                  <a:pt x="72618" y="8191"/>
                </a:lnTo>
                <a:lnTo>
                  <a:pt x="74561" y="7200"/>
                </a:lnTo>
                <a:lnTo>
                  <a:pt x="71818" y="5740"/>
                </a:lnTo>
                <a:lnTo>
                  <a:pt x="36766" y="355"/>
                </a:lnTo>
                <a:lnTo>
                  <a:pt x="34391" y="0"/>
                </a:lnTo>
                <a:lnTo>
                  <a:pt x="30962" y="469"/>
                </a:lnTo>
                <a:lnTo>
                  <a:pt x="29108" y="1422"/>
                </a:lnTo>
                <a:lnTo>
                  <a:pt x="1841" y="154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426546" y="3885716"/>
            <a:ext cx="74561" cy="24320"/>
          </a:xfrm>
          <a:custGeom>
            <a:avLst/>
            <a:gdLst/>
            <a:ahLst/>
            <a:cxnLst/>
            <a:rect l="l" t="t" r="r" b="b"/>
            <a:pathLst>
              <a:path w="74561" h="24320">
                <a:moveTo>
                  <a:pt x="44068" y="22847"/>
                </a:moveTo>
                <a:lnTo>
                  <a:pt x="42113" y="23837"/>
                </a:lnTo>
                <a:lnTo>
                  <a:pt x="38696" y="24320"/>
                </a:lnTo>
                <a:lnTo>
                  <a:pt x="36410" y="23901"/>
                </a:lnTo>
                <a:lnTo>
                  <a:pt x="2628" y="17868"/>
                </a:lnTo>
                <a:lnTo>
                  <a:pt x="355" y="17462"/>
                </a:lnTo>
                <a:lnTo>
                  <a:pt x="0" y="16357"/>
                </a:lnTo>
                <a:lnTo>
                  <a:pt x="1841" y="15417"/>
                </a:lnTo>
                <a:lnTo>
                  <a:pt x="29108" y="1422"/>
                </a:lnTo>
                <a:lnTo>
                  <a:pt x="30962" y="469"/>
                </a:lnTo>
                <a:lnTo>
                  <a:pt x="34391" y="0"/>
                </a:lnTo>
                <a:lnTo>
                  <a:pt x="36766" y="355"/>
                </a:lnTo>
                <a:lnTo>
                  <a:pt x="71818" y="5740"/>
                </a:lnTo>
                <a:lnTo>
                  <a:pt x="74206" y="6108"/>
                </a:lnTo>
                <a:lnTo>
                  <a:pt x="74561" y="7200"/>
                </a:lnTo>
                <a:lnTo>
                  <a:pt x="72618" y="8191"/>
                </a:lnTo>
                <a:lnTo>
                  <a:pt x="44068" y="228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468656" y="3892405"/>
            <a:ext cx="76047" cy="25146"/>
          </a:xfrm>
          <a:custGeom>
            <a:avLst/>
            <a:gdLst/>
            <a:ahLst/>
            <a:cxnLst/>
            <a:rect l="l" t="t" r="r" b="b"/>
            <a:pathLst>
              <a:path w="76047" h="25146">
                <a:moveTo>
                  <a:pt x="44183" y="23596"/>
                </a:moveTo>
                <a:lnTo>
                  <a:pt x="74028" y="8280"/>
                </a:lnTo>
                <a:lnTo>
                  <a:pt x="76047" y="7239"/>
                </a:lnTo>
                <a:lnTo>
                  <a:pt x="73380" y="5740"/>
                </a:lnTo>
                <a:lnTo>
                  <a:pt x="38328" y="368"/>
                </a:lnTo>
                <a:lnTo>
                  <a:pt x="35941" y="0"/>
                </a:lnTo>
                <a:lnTo>
                  <a:pt x="32461" y="508"/>
                </a:lnTo>
                <a:lnTo>
                  <a:pt x="30518" y="1498"/>
                </a:lnTo>
                <a:lnTo>
                  <a:pt x="1955" y="16154"/>
                </a:lnTo>
                <a:lnTo>
                  <a:pt x="0" y="17145"/>
                </a:lnTo>
                <a:lnTo>
                  <a:pt x="2590" y="18694"/>
                </a:lnTo>
                <a:lnTo>
                  <a:pt x="36360" y="24739"/>
                </a:lnTo>
                <a:lnTo>
                  <a:pt x="38658" y="25146"/>
                </a:lnTo>
                <a:lnTo>
                  <a:pt x="42164" y="24638"/>
                </a:lnTo>
                <a:lnTo>
                  <a:pt x="44183" y="235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468656" y="3892405"/>
            <a:ext cx="76047" cy="25146"/>
          </a:xfrm>
          <a:custGeom>
            <a:avLst/>
            <a:gdLst/>
            <a:ahLst/>
            <a:cxnLst/>
            <a:rect l="l" t="t" r="r" b="b"/>
            <a:pathLst>
              <a:path w="76047" h="25146">
                <a:moveTo>
                  <a:pt x="44183" y="23596"/>
                </a:moveTo>
                <a:lnTo>
                  <a:pt x="42164" y="24638"/>
                </a:lnTo>
                <a:lnTo>
                  <a:pt x="38658" y="25146"/>
                </a:lnTo>
                <a:lnTo>
                  <a:pt x="36360" y="24739"/>
                </a:lnTo>
                <a:lnTo>
                  <a:pt x="2590" y="18694"/>
                </a:lnTo>
                <a:lnTo>
                  <a:pt x="304" y="18288"/>
                </a:lnTo>
                <a:lnTo>
                  <a:pt x="0" y="17145"/>
                </a:lnTo>
                <a:lnTo>
                  <a:pt x="1955" y="16154"/>
                </a:lnTo>
                <a:lnTo>
                  <a:pt x="30518" y="1498"/>
                </a:lnTo>
                <a:lnTo>
                  <a:pt x="32461" y="508"/>
                </a:lnTo>
                <a:lnTo>
                  <a:pt x="35941" y="0"/>
                </a:lnTo>
                <a:lnTo>
                  <a:pt x="38328" y="368"/>
                </a:lnTo>
                <a:lnTo>
                  <a:pt x="73380" y="5740"/>
                </a:lnTo>
                <a:lnTo>
                  <a:pt x="75755" y="6108"/>
                </a:lnTo>
                <a:lnTo>
                  <a:pt x="76047" y="7239"/>
                </a:lnTo>
                <a:lnTo>
                  <a:pt x="74028" y="8280"/>
                </a:lnTo>
                <a:lnTo>
                  <a:pt x="44183" y="2359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512832" y="3899100"/>
            <a:ext cx="75476" cy="25971"/>
          </a:xfrm>
          <a:custGeom>
            <a:avLst/>
            <a:gdLst/>
            <a:ahLst/>
            <a:cxnLst/>
            <a:rect l="l" t="t" r="r" b="b"/>
            <a:pathLst>
              <a:path w="75476" h="25971">
                <a:moveTo>
                  <a:pt x="29844" y="1587"/>
                </a:moveTo>
                <a:lnTo>
                  <a:pt x="0" y="16903"/>
                </a:lnTo>
                <a:lnTo>
                  <a:pt x="469" y="19519"/>
                </a:lnTo>
                <a:lnTo>
                  <a:pt x="34251" y="25552"/>
                </a:lnTo>
                <a:lnTo>
                  <a:pt x="36537" y="25971"/>
                </a:lnTo>
                <a:lnTo>
                  <a:pt x="40106" y="25412"/>
                </a:lnTo>
                <a:lnTo>
                  <a:pt x="42227" y="24333"/>
                </a:lnTo>
                <a:lnTo>
                  <a:pt x="73355" y="8369"/>
                </a:lnTo>
                <a:lnTo>
                  <a:pt x="75476" y="7289"/>
                </a:lnTo>
                <a:lnTo>
                  <a:pt x="72872" y="5740"/>
                </a:lnTo>
                <a:lnTo>
                  <a:pt x="37807" y="368"/>
                </a:lnTo>
                <a:lnTo>
                  <a:pt x="35445" y="0"/>
                </a:lnTo>
                <a:lnTo>
                  <a:pt x="31864" y="546"/>
                </a:lnTo>
                <a:lnTo>
                  <a:pt x="29844" y="15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510814" y="3899100"/>
            <a:ext cx="77495" cy="25971"/>
          </a:xfrm>
          <a:custGeom>
            <a:avLst/>
            <a:gdLst/>
            <a:ahLst/>
            <a:cxnLst/>
            <a:rect l="l" t="t" r="r" b="b"/>
            <a:pathLst>
              <a:path w="77495" h="25971">
                <a:moveTo>
                  <a:pt x="44246" y="24333"/>
                </a:moveTo>
                <a:lnTo>
                  <a:pt x="42125" y="25412"/>
                </a:lnTo>
                <a:lnTo>
                  <a:pt x="38557" y="25971"/>
                </a:lnTo>
                <a:lnTo>
                  <a:pt x="36271" y="25552"/>
                </a:lnTo>
                <a:lnTo>
                  <a:pt x="2489" y="19519"/>
                </a:lnTo>
                <a:lnTo>
                  <a:pt x="215" y="19100"/>
                </a:lnTo>
                <a:lnTo>
                  <a:pt x="0" y="17945"/>
                </a:lnTo>
                <a:lnTo>
                  <a:pt x="2019" y="16903"/>
                </a:lnTo>
                <a:lnTo>
                  <a:pt x="31864" y="1587"/>
                </a:lnTo>
                <a:lnTo>
                  <a:pt x="33883" y="546"/>
                </a:lnTo>
                <a:lnTo>
                  <a:pt x="37465" y="0"/>
                </a:lnTo>
                <a:lnTo>
                  <a:pt x="39827" y="368"/>
                </a:lnTo>
                <a:lnTo>
                  <a:pt x="74891" y="5740"/>
                </a:lnTo>
                <a:lnTo>
                  <a:pt x="77266" y="6095"/>
                </a:lnTo>
                <a:lnTo>
                  <a:pt x="77495" y="7289"/>
                </a:lnTo>
                <a:lnTo>
                  <a:pt x="75374" y="8369"/>
                </a:lnTo>
                <a:lnTo>
                  <a:pt x="44246" y="243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555067" y="3905793"/>
            <a:ext cx="74625" cy="26784"/>
          </a:xfrm>
          <a:custGeom>
            <a:avLst/>
            <a:gdLst/>
            <a:ahLst/>
            <a:cxnLst/>
            <a:rect l="l" t="t" r="r" b="b"/>
            <a:pathLst>
              <a:path w="74625" h="26784">
                <a:moveTo>
                  <a:pt x="42214" y="25069"/>
                </a:moveTo>
                <a:lnTo>
                  <a:pt x="74625" y="8445"/>
                </a:lnTo>
                <a:lnTo>
                  <a:pt x="74307" y="5740"/>
                </a:lnTo>
                <a:lnTo>
                  <a:pt x="39255" y="368"/>
                </a:lnTo>
                <a:lnTo>
                  <a:pt x="36880" y="0"/>
                </a:lnTo>
                <a:lnTo>
                  <a:pt x="33235" y="584"/>
                </a:lnTo>
                <a:lnTo>
                  <a:pt x="31115" y="1663"/>
                </a:lnTo>
                <a:lnTo>
                  <a:pt x="0" y="17640"/>
                </a:lnTo>
                <a:lnTo>
                  <a:pt x="304" y="20332"/>
                </a:lnTo>
                <a:lnTo>
                  <a:pt x="34086" y="26365"/>
                </a:lnTo>
                <a:lnTo>
                  <a:pt x="36372" y="26784"/>
                </a:lnTo>
                <a:lnTo>
                  <a:pt x="40017" y="26200"/>
                </a:lnTo>
                <a:lnTo>
                  <a:pt x="42214" y="250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552946" y="3905793"/>
            <a:ext cx="78955" cy="26784"/>
          </a:xfrm>
          <a:custGeom>
            <a:avLst/>
            <a:gdLst/>
            <a:ahLst/>
            <a:cxnLst/>
            <a:rect l="l" t="t" r="r" b="b"/>
            <a:pathLst>
              <a:path w="78955" h="26784">
                <a:moveTo>
                  <a:pt x="44335" y="25069"/>
                </a:moveTo>
                <a:lnTo>
                  <a:pt x="42138" y="26200"/>
                </a:lnTo>
                <a:lnTo>
                  <a:pt x="38493" y="26784"/>
                </a:lnTo>
                <a:lnTo>
                  <a:pt x="36207" y="26365"/>
                </a:lnTo>
                <a:lnTo>
                  <a:pt x="2425" y="20332"/>
                </a:lnTo>
                <a:lnTo>
                  <a:pt x="152" y="19926"/>
                </a:lnTo>
                <a:lnTo>
                  <a:pt x="0" y="18719"/>
                </a:lnTo>
                <a:lnTo>
                  <a:pt x="2120" y="17640"/>
                </a:lnTo>
                <a:lnTo>
                  <a:pt x="33235" y="1663"/>
                </a:lnTo>
                <a:lnTo>
                  <a:pt x="35356" y="584"/>
                </a:lnTo>
                <a:lnTo>
                  <a:pt x="39001" y="0"/>
                </a:lnTo>
                <a:lnTo>
                  <a:pt x="41376" y="368"/>
                </a:lnTo>
                <a:lnTo>
                  <a:pt x="76428" y="5740"/>
                </a:lnTo>
                <a:lnTo>
                  <a:pt x="78803" y="6095"/>
                </a:lnTo>
                <a:lnTo>
                  <a:pt x="78955" y="7315"/>
                </a:lnTo>
                <a:lnTo>
                  <a:pt x="76746" y="8445"/>
                </a:lnTo>
                <a:lnTo>
                  <a:pt x="44335" y="250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597275" y="3912496"/>
            <a:ext cx="75920" cy="27597"/>
          </a:xfrm>
          <a:custGeom>
            <a:avLst/>
            <a:gdLst/>
            <a:ahLst/>
            <a:cxnLst/>
            <a:rect l="l" t="t" r="r" b="b"/>
            <a:pathLst>
              <a:path w="75920" h="27597">
                <a:moveTo>
                  <a:pt x="42240" y="25806"/>
                </a:moveTo>
                <a:lnTo>
                  <a:pt x="75920" y="8521"/>
                </a:lnTo>
                <a:lnTo>
                  <a:pt x="75755" y="5740"/>
                </a:lnTo>
                <a:lnTo>
                  <a:pt x="40716" y="368"/>
                </a:lnTo>
                <a:lnTo>
                  <a:pt x="38315" y="0"/>
                </a:lnTo>
                <a:lnTo>
                  <a:pt x="34620" y="609"/>
                </a:lnTo>
                <a:lnTo>
                  <a:pt x="32410" y="1739"/>
                </a:lnTo>
                <a:lnTo>
                  <a:pt x="0" y="18364"/>
                </a:lnTo>
                <a:lnTo>
                  <a:pt x="165" y="21158"/>
                </a:lnTo>
                <a:lnTo>
                  <a:pt x="33947" y="27177"/>
                </a:lnTo>
                <a:lnTo>
                  <a:pt x="36233" y="27597"/>
                </a:lnTo>
                <a:lnTo>
                  <a:pt x="39941" y="26987"/>
                </a:lnTo>
                <a:lnTo>
                  <a:pt x="42240" y="258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595091" y="3912496"/>
            <a:ext cx="80403" cy="27597"/>
          </a:xfrm>
          <a:custGeom>
            <a:avLst/>
            <a:gdLst/>
            <a:ahLst/>
            <a:cxnLst/>
            <a:rect l="l" t="t" r="r" b="b"/>
            <a:pathLst>
              <a:path w="80403" h="27597">
                <a:moveTo>
                  <a:pt x="44424" y="25806"/>
                </a:moveTo>
                <a:lnTo>
                  <a:pt x="42125" y="26987"/>
                </a:lnTo>
                <a:lnTo>
                  <a:pt x="38417" y="27597"/>
                </a:lnTo>
                <a:lnTo>
                  <a:pt x="36131" y="27177"/>
                </a:lnTo>
                <a:lnTo>
                  <a:pt x="2349" y="21158"/>
                </a:lnTo>
                <a:lnTo>
                  <a:pt x="63" y="20739"/>
                </a:lnTo>
                <a:lnTo>
                  <a:pt x="0" y="19494"/>
                </a:lnTo>
                <a:lnTo>
                  <a:pt x="2184" y="18364"/>
                </a:lnTo>
                <a:lnTo>
                  <a:pt x="34594" y="1739"/>
                </a:lnTo>
                <a:lnTo>
                  <a:pt x="36804" y="609"/>
                </a:lnTo>
                <a:lnTo>
                  <a:pt x="40500" y="0"/>
                </a:lnTo>
                <a:lnTo>
                  <a:pt x="42900" y="368"/>
                </a:lnTo>
                <a:lnTo>
                  <a:pt x="77939" y="5740"/>
                </a:lnTo>
                <a:lnTo>
                  <a:pt x="80314" y="6083"/>
                </a:lnTo>
                <a:lnTo>
                  <a:pt x="80403" y="7340"/>
                </a:lnTo>
                <a:lnTo>
                  <a:pt x="78104" y="8521"/>
                </a:lnTo>
                <a:lnTo>
                  <a:pt x="44424" y="2580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639519" y="3919177"/>
            <a:ext cx="77190" cy="28435"/>
          </a:xfrm>
          <a:custGeom>
            <a:avLst/>
            <a:gdLst/>
            <a:ahLst/>
            <a:cxnLst/>
            <a:rect l="l" t="t" r="r" b="b"/>
            <a:pathLst>
              <a:path w="77190" h="28435">
                <a:moveTo>
                  <a:pt x="42227" y="26555"/>
                </a:moveTo>
                <a:lnTo>
                  <a:pt x="77190" y="8610"/>
                </a:lnTo>
                <a:lnTo>
                  <a:pt x="77177" y="5740"/>
                </a:lnTo>
                <a:lnTo>
                  <a:pt x="42125" y="381"/>
                </a:lnTo>
                <a:lnTo>
                  <a:pt x="39763" y="0"/>
                </a:lnTo>
                <a:lnTo>
                  <a:pt x="35979" y="660"/>
                </a:lnTo>
                <a:lnTo>
                  <a:pt x="33680" y="1828"/>
                </a:lnTo>
                <a:lnTo>
                  <a:pt x="0" y="19126"/>
                </a:lnTo>
                <a:lnTo>
                  <a:pt x="0" y="21983"/>
                </a:lnTo>
                <a:lnTo>
                  <a:pt x="33756" y="28016"/>
                </a:lnTo>
                <a:lnTo>
                  <a:pt x="36055" y="28435"/>
                </a:lnTo>
                <a:lnTo>
                  <a:pt x="39839" y="27774"/>
                </a:lnTo>
                <a:lnTo>
                  <a:pt x="42227" y="265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637220" y="3919177"/>
            <a:ext cx="81864" cy="28435"/>
          </a:xfrm>
          <a:custGeom>
            <a:avLst/>
            <a:gdLst/>
            <a:ahLst/>
            <a:cxnLst/>
            <a:rect l="l" t="t" r="r" b="b"/>
            <a:pathLst>
              <a:path w="81864" h="28435">
                <a:moveTo>
                  <a:pt x="44526" y="26555"/>
                </a:moveTo>
                <a:lnTo>
                  <a:pt x="42138" y="27774"/>
                </a:lnTo>
                <a:lnTo>
                  <a:pt x="38354" y="28435"/>
                </a:lnTo>
                <a:lnTo>
                  <a:pt x="36055" y="28016"/>
                </a:lnTo>
                <a:lnTo>
                  <a:pt x="2298" y="21983"/>
                </a:lnTo>
                <a:lnTo>
                  <a:pt x="12" y="21577"/>
                </a:lnTo>
                <a:lnTo>
                  <a:pt x="0" y="20294"/>
                </a:lnTo>
                <a:lnTo>
                  <a:pt x="2298" y="19126"/>
                </a:lnTo>
                <a:lnTo>
                  <a:pt x="35979" y="1828"/>
                </a:lnTo>
                <a:lnTo>
                  <a:pt x="38277" y="660"/>
                </a:lnTo>
                <a:lnTo>
                  <a:pt x="42062" y="0"/>
                </a:lnTo>
                <a:lnTo>
                  <a:pt x="44424" y="381"/>
                </a:lnTo>
                <a:lnTo>
                  <a:pt x="79476" y="5740"/>
                </a:lnTo>
                <a:lnTo>
                  <a:pt x="81864" y="6108"/>
                </a:lnTo>
                <a:lnTo>
                  <a:pt x="81864" y="7391"/>
                </a:lnTo>
                <a:lnTo>
                  <a:pt x="79489" y="8610"/>
                </a:lnTo>
                <a:lnTo>
                  <a:pt x="44526" y="265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81577" y="3925874"/>
            <a:ext cx="78790" cy="29248"/>
          </a:xfrm>
          <a:custGeom>
            <a:avLst/>
            <a:gdLst/>
            <a:ahLst/>
            <a:cxnLst/>
            <a:rect l="l" t="t" r="r" b="b"/>
            <a:pathLst>
              <a:path w="78790" h="29248">
                <a:moveTo>
                  <a:pt x="42367" y="27292"/>
                </a:moveTo>
                <a:lnTo>
                  <a:pt x="78625" y="8686"/>
                </a:lnTo>
                <a:lnTo>
                  <a:pt x="78790" y="5753"/>
                </a:lnTo>
                <a:lnTo>
                  <a:pt x="43738" y="368"/>
                </a:lnTo>
                <a:lnTo>
                  <a:pt x="41351" y="0"/>
                </a:lnTo>
                <a:lnTo>
                  <a:pt x="37503" y="698"/>
                </a:lnTo>
                <a:lnTo>
                  <a:pt x="35128" y="1917"/>
                </a:lnTo>
                <a:lnTo>
                  <a:pt x="165" y="19862"/>
                </a:lnTo>
                <a:lnTo>
                  <a:pt x="0" y="22809"/>
                </a:lnTo>
                <a:lnTo>
                  <a:pt x="33769" y="28841"/>
                </a:lnTo>
                <a:lnTo>
                  <a:pt x="36068" y="29248"/>
                </a:lnTo>
                <a:lnTo>
                  <a:pt x="39903" y="28549"/>
                </a:lnTo>
                <a:lnTo>
                  <a:pt x="42367" y="272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79278" y="3925874"/>
            <a:ext cx="83464" cy="29248"/>
          </a:xfrm>
          <a:custGeom>
            <a:avLst/>
            <a:gdLst/>
            <a:ahLst/>
            <a:cxnLst/>
            <a:rect l="l" t="t" r="r" b="b"/>
            <a:pathLst>
              <a:path w="83464" h="29248">
                <a:moveTo>
                  <a:pt x="44665" y="27292"/>
                </a:moveTo>
                <a:lnTo>
                  <a:pt x="42202" y="28549"/>
                </a:lnTo>
                <a:lnTo>
                  <a:pt x="38366" y="29248"/>
                </a:lnTo>
                <a:lnTo>
                  <a:pt x="36067" y="28841"/>
                </a:lnTo>
                <a:lnTo>
                  <a:pt x="2298" y="22809"/>
                </a:lnTo>
                <a:lnTo>
                  <a:pt x="0" y="22402"/>
                </a:lnTo>
                <a:lnTo>
                  <a:pt x="76" y="21082"/>
                </a:lnTo>
                <a:lnTo>
                  <a:pt x="2463" y="19862"/>
                </a:lnTo>
                <a:lnTo>
                  <a:pt x="37426" y="1917"/>
                </a:lnTo>
                <a:lnTo>
                  <a:pt x="39801" y="698"/>
                </a:lnTo>
                <a:lnTo>
                  <a:pt x="43649" y="0"/>
                </a:lnTo>
                <a:lnTo>
                  <a:pt x="46037" y="368"/>
                </a:lnTo>
                <a:lnTo>
                  <a:pt x="81089" y="5753"/>
                </a:lnTo>
                <a:lnTo>
                  <a:pt x="83464" y="6108"/>
                </a:lnTo>
                <a:lnTo>
                  <a:pt x="83400" y="7416"/>
                </a:lnTo>
                <a:lnTo>
                  <a:pt x="80924" y="8686"/>
                </a:lnTo>
                <a:lnTo>
                  <a:pt x="44665" y="272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723640" y="3932566"/>
            <a:ext cx="82638" cy="30060"/>
          </a:xfrm>
          <a:custGeom>
            <a:avLst/>
            <a:gdLst/>
            <a:ahLst/>
            <a:cxnLst/>
            <a:rect l="l" t="t" r="r" b="b"/>
            <a:pathLst>
              <a:path w="82638" h="30060">
                <a:moveTo>
                  <a:pt x="33781" y="29667"/>
                </a:moveTo>
                <a:lnTo>
                  <a:pt x="36067" y="30060"/>
                </a:lnTo>
                <a:lnTo>
                  <a:pt x="39992" y="29349"/>
                </a:lnTo>
                <a:lnTo>
                  <a:pt x="42532" y="28041"/>
                </a:lnTo>
                <a:lnTo>
                  <a:pt x="80086" y="8763"/>
                </a:lnTo>
                <a:lnTo>
                  <a:pt x="82638" y="7467"/>
                </a:lnTo>
                <a:lnTo>
                  <a:pt x="80390" y="5740"/>
                </a:lnTo>
                <a:lnTo>
                  <a:pt x="45338" y="368"/>
                </a:lnTo>
                <a:lnTo>
                  <a:pt x="42976" y="0"/>
                </a:lnTo>
                <a:lnTo>
                  <a:pt x="39039" y="736"/>
                </a:lnTo>
                <a:lnTo>
                  <a:pt x="36563" y="1993"/>
                </a:lnTo>
                <a:lnTo>
                  <a:pt x="304" y="20599"/>
                </a:lnTo>
                <a:lnTo>
                  <a:pt x="0" y="23634"/>
                </a:lnTo>
                <a:lnTo>
                  <a:pt x="33781" y="296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721367" y="3932566"/>
            <a:ext cx="85051" cy="30060"/>
          </a:xfrm>
          <a:custGeom>
            <a:avLst/>
            <a:gdLst/>
            <a:ahLst/>
            <a:cxnLst/>
            <a:rect l="l" t="t" r="r" b="b"/>
            <a:pathLst>
              <a:path w="85051" h="30060">
                <a:moveTo>
                  <a:pt x="44805" y="28041"/>
                </a:moveTo>
                <a:lnTo>
                  <a:pt x="42265" y="29349"/>
                </a:lnTo>
                <a:lnTo>
                  <a:pt x="38341" y="30060"/>
                </a:lnTo>
                <a:lnTo>
                  <a:pt x="36055" y="29667"/>
                </a:lnTo>
                <a:lnTo>
                  <a:pt x="2273" y="23634"/>
                </a:lnTo>
                <a:lnTo>
                  <a:pt x="0" y="23215"/>
                </a:lnTo>
                <a:lnTo>
                  <a:pt x="127" y="21856"/>
                </a:lnTo>
                <a:lnTo>
                  <a:pt x="2578" y="20599"/>
                </a:lnTo>
                <a:lnTo>
                  <a:pt x="38836" y="1993"/>
                </a:lnTo>
                <a:lnTo>
                  <a:pt x="41313" y="736"/>
                </a:lnTo>
                <a:lnTo>
                  <a:pt x="45250" y="0"/>
                </a:lnTo>
                <a:lnTo>
                  <a:pt x="47612" y="368"/>
                </a:lnTo>
                <a:lnTo>
                  <a:pt x="82664" y="5740"/>
                </a:lnTo>
                <a:lnTo>
                  <a:pt x="85051" y="6108"/>
                </a:lnTo>
                <a:lnTo>
                  <a:pt x="84912" y="7467"/>
                </a:lnTo>
                <a:lnTo>
                  <a:pt x="82359" y="8763"/>
                </a:lnTo>
                <a:lnTo>
                  <a:pt x="44805" y="2804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765710" y="3939255"/>
            <a:ext cx="84162" cy="30899"/>
          </a:xfrm>
          <a:custGeom>
            <a:avLst/>
            <a:gdLst/>
            <a:ahLst/>
            <a:cxnLst/>
            <a:rect l="l" t="t" r="r" b="b"/>
            <a:pathLst>
              <a:path w="84162" h="30899">
                <a:moveTo>
                  <a:pt x="42697" y="28778"/>
                </a:moveTo>
                <a:lnTo>
                  <a:pt x="81534" y="8851"/>
                </a:lnTo>
                <a:lnTo>
                  <a:pt x="84162" y="7493"/>
                </a:lnTo>
                <a:lnTo>
                  <a:pt x="81991" y="5753"/>
                </a:lnTo>
                <a:lnTo>
                  <a:pt x="46939" y="368"/>
                </a:lnTo>
                <a:lnTo>
                  <a:pt x="44551" y="0"/>
                </a:lnTo>
                <a:lnTo>
                  <a:pt x="40576" y="774"/>
                </a:lnTo>
                <a:lnTo>
                  <a:pt x="38011" y="2070"/>
                </a:lnTo>
                <a:lnTo>
                  <a:pt x="457" y="21348"/>
                </a:lnTo>
                <a:lnTo>
                  <a:pt x="0" y="24460"/>
                </a:lnTo>
                <a:lnTo>
                  <a:pt x="33782" y="30492"/>
                </a:lnTo>
                <a:lnTo>
                  <a:pt x="36068" y="30899"/>
                </a:lnTo>
                <a:lnTo>
                  <a:pt x="40068" y="30137"/>
                </a:lnTo>
                <a:lnTo>
                  <a:pt x="42697" y="287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763437" y="3939255"/>
            <a:ext cx="86639" cy="30899"/>
          </a:xfrm>
          <a:custGeom>
            <a:avLst/>
            <a:gdLst/>
            <a:ahLst/>
            <a:cxnLst/>
            <a:rect l="l" t="t" r="r" b="b"/>
            <a:pathLst>
              <a:path w="86639" h="30899">
                <a:moveTo>
                  <a:pt x="44970" y="28778"/>
                </a:moveTo>
                <a:lnTo>
                  <a:pt x="42341" y="30137"/>
                </a:lnTo>
                <a:lnTo>
                  <a:pt x="38341" y="30899"/>
                </a:lnTo>
                <a:lnTo>
                  <a:pt x="36055" y="30492"/>
                </a:lnTo>
                <a:lnTo>
                  <a:pt x="2273" y="24460"/>
                </a:lnTo>
                <a:lnTo>
                  <a:pt x="0" y="24041"/>
                </a:lnTo>
                <a:lnTo>
                  <a:pt x="190" y="22656"/>
                </a:lnTo>
                <a:lnTo>
                  <a:pt x="2730" y="21348"/>
                </a:lnTo>
                <a:lnTo>
                  <a:pt x="40284" y="2070"/>
                </a:lnTo>
                <a:lnTo>
                  <a:pt x="42849" y="774"/>
                </a:lnTo>
                <a:lnTo>
                  <a:pt x="46824" y="0"/>
                </a:lnTo>
                <a:lnTo>
                  <a:pt x="49212" y="368"/>
                </a:lnTo>
                <a:lnTo>
                  <a:pt x="84264" y="5753"/>
                </a:lnTo>
                <a:lnTo>
                  <a:pt x="86639" y="6121"/>
                </a:lnTo>
                <a:lnTo>
                  <a:pt x="86436" y="7493"/>
                </a:lnTo>
                <a:lnTo>
                  <a:pt x="83807" y="8851"/>
                </a:lnTo>
                <a:lnTo>
                  <a:pt x="44970" y="2877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805777" y="3945967"/>
            <a:ext cx="87693" cy="31699"/>
          </a:xfrm>
          <a:custGeom>
            <a:avLst/>
            <a:gdLst/>
            <a:ahLst/>
            <a:cxnLst/>
            <a:rect l="l" t="t" r="r" b="b"/>
            <a:pathLst>
              <a:path w="87693" h="31699">
                <a:moveTo>
                  <a:pt x="2628" y="22072"/>
                </a:moveTo>
                <a:lnTo>
                  <a:pt x="0" y="23431"/>
                </a:lnTo>
                <a:lnTo>
                  <a:pt x="1993" y="25260"/>
                </a:lnTo>
                <a:lnTo>
                  <a:pt x="35788" y="31292"/>
                </a:lnTo>
                <a:lnTo>
                  <a:pt x="38061" y="31699"/>
                </a:lnTo>
                <a:lnTo>
                  <a:pt x="42125" y="30899"/>
                </a:lnTo>
                <a:lnTo>
                  <a:pt x="44843" y="29514"/>
                </a:lnTo>
                <a:lnTo>
                  <a:pt x="84963" y="8928"/>
                </a:lnTo>
                <a:lnTo>
                  <a:pt x="87693" y="7531"/>
                </a:lnTo>
                <a:lnTo>
                  <a:pt x="85598" y="5740"/>
                </a:lnTo>
                <a:lnTo>
                  <a:pt x="50533" y="355"/>
                </a:lnTo>
                <a:lnTo>
                  <a:pt x="48158" y="0"/>
                </a:lnTo>
                <a:lnTo>
                  <a:pt x="44094" y="787"/>
                </a:lnTo>
                <a:lnTo>
                  <a:pt x="41465" y="2146"/>
                </a:lnTo>
                <a:lnTo>
                  <a:pt x="2628" y="2207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805496" y="3945967"/>
            <a:ext cx="88252" cy="31699"/>
          </a:xfrm>
          <a:custGeom>
            <a:avLst/>
            <a:gdLst/>
            <a:ahLst/>
            <a:cxnLst/>
            <a:rect l="l" t="t" r="r" b="b"/>
            <a:pathLst>
              <a:path w="88252" h="31699">
                <a:moveTo>
                  <a:pt x="45123" y="29514"/>
                </a:moveTo>
                <a:lnTo>
                  <a:pt x="42405" y="30899"/>
                </a:lnTo>
                <a:lnTo>
                  <a:pt x="38341" y="31699"/>
                </a:lnTo>
                <a:lnTo>
                  <a:pt x="36067" y="31292"/>
                </a:lnTo>
                <a:lnTo>
                  <a:pt x="2273" y="25260"/>
                </a:lnTo>
                <a:lnTo>
                  <a:pt x="0" y="24853"/>
                </a:lnTo>
                <a:lnTo>
                  <a:pt x="279" y="23431"/>
                </a:lnTo>
                <a:lnTo>
                  <a:pt x="2908" y="22072"/>
                </a:lnTo>
                <a:lnTo>
                  <a:pt x="41744" y="2146"/>
                </a:lnTo>
                <a:lnTo>
                  <a:pt x="44373" y="787"/>
                </a:lnTo>
                <a:lnTo>
                  <a:pt x="48437" y="0"/>
                </a:lnTo>
                <a:lnTo>
                  <a:pt x="50812" y="355"/>
                </a:lnTo>
                <a:lnTo>
                  <a:pt x="85877" y="5740"/>
                </a:lnTo>
                <a:lnTo>
                  <a:pt x="88252" y="6096"/>
                </a:lnTo>
                <a:lnTo>
                  <a:pt x="87972" y="7531"/>
                </a:lnTo>
                <a:lnTo>
                  <a:pt x="85242" y="8928"/>
                </a:lnTo>
                <a:lnTo>
                  <a:pt x="45123" y="2951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394419" y="3903182"/>
            <a:ext cx="71120" cy="25069"/>
          </a:xfrm>
          <a:custGeom>
            <a:avLst/>
            <a:gdLst/>
            <a:ahLst/>
            <a:cxnLst/>
            <a:rect l="l" t="t" r="r" b="b"/>
            <a:pathLst>
              <a:path w="71119" h="25069">
                <a:moveTo>
                  <a:pt x="40614" y="23634"/>
                </a:moveTo>
                <a:lnTo>
                  <a:pt x="69176" y="8991"/>
                </a:lnTo>
                <a:lnTo>
                  <a:pt x="71120" y="7988"/>
                </a:lnTo>
                <a:lnTo>
                  <a:pt x="68541" y="6438"/>
                </a:lnTo>
                <a:lnTo>
                  <a:pt x="34759" y="406"/>
                </a:lnTo>
                <a:lnTo>
                  <a:pt x="32473" y="0"/>
                </a:lnTo>
                <a:lnTo>
                  <a:pt x="29121" y="444"/>
                </a:lnTo>
                <a:lnTo>
                  <a:pt x="27266" y="1384"/>
                </a:lnTo>
                <a:lnTo>
                  <a:pt x="0" y="15366"/>
                </a:lnTo>
                <a:lnTo>
                  <a:pt x="622" y="17919"/>
                </a:lnTo>
                <a:lnTo>
                  <a:pt x="33121" y="24599"/>
                </a:lnTo>
                <a:lnTo>
                  <a:pt x="35331" y="25069"/>
                </a:lnTo>
                <a:lnTo>
                  <a:pt x="38684" y="24625"/>
                </a:lnTo>
                <a:lnTo>
                  <a:pt x="40614" y="236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392565" y="3903182"/>
            <a:ext cx="72974" cy="25069"/>
          </a:xfrm>
          <a:custGeom>
            <a:avLst/>
            <a:gdLst/>
            <a:ahLst/>
            <a:cxnLst/>
            <a:rect l="l" t="t" r="r" b="b"/>
            <a:pathLst>
              <a:path w="72974" h="25069">
                <a:moveTo>
                  <a:pt x="42468" y="23634"/>
                </a:moveTo>
                <a:lnTo>
                  <a:pt x="40538" y="24625"/>
                </a:lnTo>
                <a:lnTo>
                  <a:pt x="37185" y="25069"/>
                </a:lnTo>
                <a:lnTo>
                  <a:pt x="34975" y="24599"/>
                </a:lnTo>
                <a:lnTo>
                  <a:pt x="2476" y="17919"/>
                </a:lnTo>
                <a:lnTo>
                  <a:pt x="279" y="17475"/>
                </a:lnTo>
                <a:lnTo>
                  <a:pt x="0" y="16332"/>
                </a:lnTo>
                <a:lnTo>
                  <a:pt x="1854" y="15366"/>
                </a:lnTo>
                <a:lnTo>
                  <a:pt x="29121" y="1384"/>
                </a:lnTo>
                <a:lnTo>
                  <a:pt x="30975" y="444"/>
                </a:lnTo>
                <a:lnTo>
                  <a:pt x="34328" y="0"/>
                </a:lnTo>
                <a:lnTo>
                  <a:pt x="36614" y="406"/>
                </a:lnTo>
                <a:lnTo>
                  <a:pt x="70396" y="6438"/>
                </a:lnTo>
                <a:lnTo>
                  <a:pt x="72682" y="6845"/>
                </a:lnTo>
                <a:lnTo>
                  <a:pt x="72974" y="7988"/>
                </a:lnTo>
                <a:lnTo>
                  <a:pt x="71031" y="8991"/>
                </a:lnTo>
                <a:lnTo>
                  <a:pt x="42468" y="2363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435035" y="3910688"/>
            <a:ext cx="70472" cy="25908"/>
          </a:xfrm>
          <a:custGeom>
            <a:avLst/>
            <a:gdLst/>
            <a:ahLst/>
            <a:cxnLst/>
            <a:rect l="l" t="t" r="r" b="b"/>
            <a:pathLst>
              <a:path w="70472" h="25908">
                <a:moveTo>
                  <a:pt x="40627" y="24384"/>
                </a:moveTo>
                <a:lnTo>
                  <a:pt x="70472" y="9067"/>
                </a:lnTo>
                <a:lnTo>
                  <a:pt x="69977" y="6451"/>
                </a:lnTo>
                <a:lnTo>
                  <a:pt x="36220" y="419"/>
                </a:lnTo>
                <a:lnTo>
                  <a:pt x="33921" y="0"/>
                </a:lnTo>
                <a:lnTo>
                  <a:pt x="30505" y="482"/>
                </a:lnTo>
                <a:lnTo>
                  <a:pt x="28562" y="1473"/>
                </a:lnTo>
                <a:lnTo>
                  <a:pt x="0" y="16129"/>
                </a:lnTo>
                <a:lnTo>
                  <a:pt x="482" y="18745"/>
                </a:lnTo>
                <a:lnTo>
                  <a:pt x="32969" y="25438"/>
                </a:lnTo>
                <a:lnTo>
                  <a:pt x="35166" y="25908"/>
                </a:lnTo>
                <a:lnTo>
                  <a:pt x="38595" y="25412"/>
                </a:lnTo>
                <a:lnTo>
                  <a:pt x="40627" y="243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433104" y="3910688"/>
            <a:ext cx="74422" cy="25908"/>
          </a:xfrm>
          <a:custGeom>
            <a:avLst/>
            <a:gdLst/>
            <a:ahLst/>
            <a:cxnLst/>
            <a:rect l="l" t="t" r="r" b="b"/>
            <a:pathLst>
              <a:path w="74422" h="25908">
                <a:moveTo>
                  <a:pt x="42557" y="24384"/>
                </a:moveTo>
                <a:lnTo>
                  <a:pt x="40525" y="25412"/>
                </a:lnTo>
                <a:lnTo>
                  <a:pt x="37096" y="25908"/>
                </a:lnTo>
                <a:lnTo>
                  <a:pt x="34899" y="25438"/>
                </a:lnTo>
                <a:lnTo>
                  <a:pt x="2412" y="18745"/>
                </a:lnTo>
                <a:lnTo>
                  <a:pt x="203" y="18288"/>
                </a:lnTo>
                <a:lnTo>
                  <a:pt x="0" y="17119"/>
                </a:lnTo>
                <a:lnTo>
                  <a:pt x="1930" y="16129"/>
                </a:lnTo>
                <a:lnTo>
                  <a:pt x="30492" y="1473"/>
                </a:lnTo>
                <a:lnTo>
                  <a:pt x="32435" y="482"/>
                </a:lnTo>
                <a:lnTo>
                  <a:pt x="35852" y="0"/>
                </a:lnTo>
                <a:lnTo>
                  <a:pt x="38150" y="419"/>
                </a:lnTo>
                <a:lnTo>
                  <a:pt x="71907" y="6451"/>
                </a:lnTo>
                <a:lnTo>
                  <a:pt x="74206" y="6858"/>
                </a:lnTo>
                <a:lnTo>
                  <a:pt x="74422" y="8026"/>
                </a:lnTo>
                <a:lnTo>
                  <a:pt x="72402" y="9067"/>
                </a:lnTo>
                <a:lnTo>
                  <a:pt x="42557" y="2438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475658" y="3918202"/>
            <a:ext cx="71755" cy="26720"/>
          </a:xfrm>
          <a:custGeom>
            <a:avLst/>
            <a:gdLst/>
            <a:ahLst/>
            <a:cxnLst/>
            <a:rect l="l" t="t" r="r" b="b"/>
            <a:pathLst>
              <a:path w="71755" h="26720">
                <a:moveTo>
                  <a:pt x="40627" y="25133"/>
                </a:moveTo>
                <a:lnTo>
                  <a:pt x="71755" y="9143"/>
                </a:lnTo>
                <a:lnTo>
                  <a:pt x="71437" y="6451"/>
                </a:lnTo>
                <a:lnTo>
                  <a:pt x="37642" y="419"/>
                </a:lnTo>
                <a:lnTo>
                  <a:pt x="35369" y="0"/>
                </a:lnTo>
                <a:lnTo>
                  <a:pt x="31864" y="520"/>
                </a:lnTo>
                <a:lnTo>
                  <a:pt x="29845" y="1549"/>
                </a:lnTo>
                <a:lnTo>
                  <a:pt x="0" y="16865"/>
                </a:lnTo>
                <a:lnTo>
                  <a:pt x="330" y="19583"/>
                </a:lnTo>
                <a:lnTo>
                  <a:pt x="32816" y="26263"/>
                </a:lnTo>
                <a:lnTo>
                  <a:pt x="35013" y="26720"/>
                </a:lnTo>
                <a:lnTo>
                  <a:pt x="38506" y="26212"/>
                </a:lnTo>
                <a:lnTo>
                  <a:pt x="40627" y="251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473638" y="3918202"/>
            <a:ext cx="75882" cy="26720"/>
          </a:xfrm>
          <a:custGeom>
            <a:avLst/>
            <a:gdLst/>
            <a:ahLst/>
            <a:cxnLst/>
            <a:rect l="l" t="t" r="r" b="b"/>
            <a:pathLst>
              <a:path w="75882" h="26720">
                <a:moveTo>
                  <a:pt x="42646" y="25133"/>
                </a:moveTo>
                <a:lnTo>
                  <a:pt x="40525" y="26212"/>
                </a:lnTo>
                <a:lnTo>
                  <a:pt x="37033" y="26720"/>
                </a:lnTo>
                <a:lnTo>
                  <a:pt x="34836" y="26263"/>
                </a:lnTo>
                <a:lnTo>
                  <a:pt x="2349" y="19583"/>
                </a:lnTo>
                <a:lnTo>
                  <a:pt x="139" y="19126"/>
                </a:lnTo>
                <a:lnTo>
                  <a:pt x="0" y="17906"/>
                </a:lnTo>
                <a:lnTo>
                  <a:pt x="2019" y="16865"/>
                </a:lnTo>
                <a:lnTo>
                  <a:pt x="31864" y="1549"/>
                </a:lnTo>
                <a:lnTo>
                  <a:pt x="33883" y="520"/>
                </a:lnTo>
                <a:lnTo>
                  <a:pt x="37388" y="0"/>
                </a:lnTo>
                <a:lnTo>
                  <a:pt x="39662" y="419"/>
                </a:lnTo>
                <a:lnTo>
                  <a:pt x="73456" y="6451"/>
                </a:lnTo>
                <a:lnTo>
                  <a:pt x="75742" y="6857"/>
                </a:lnTo>
                <a:lnTo>
                  <a:pt x="75882" y="8064"/>
                </a:lnTo>
                <a:lnTo>
                  <a:pt x="73774" y="9143"/>
                </a:lnTo>
                <a:lnTo>
                  <a:pt x="42646" y="251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516279" y="3925722"/>
            <a:ext cx="73050" cy="27533"/>
          </a:xfrm>
          <a:custGeom>
            <a:avLst/>
            <a:gdLst/>
            <a:ahLst/>
            <a:cxnLst/>
            <a:rect l="l" t="t" r="r" b="b"/>
            <a:pathLst>
              <a:path w="73050" h="27533">
                <a:moveTo>
                  <a:pt x="40627" y="25857"/>
                </a:moveTo>
                <a:lnTo>
                  <a:pt x="73050" y="9220"/>
                </a:lnTo>
                <a:lnTo>
                  <a:pt x="72872" y="6438"/>
                </a:lnTo>
                <a:lnTo>
                  <a:pt x="39090" y="406"/>
                </a:lnTo>
                <a:lnTo>
                  <a:pt x="36817" y="0"/>
                </a:lnTo>
                <a:lnTo>
                  <a:pt x="33248" y="546"/>
                </a:lnTo>
                <a:lnTo>
                  <a:pt x="31127" y="1625"/>
                </a:lnTo>
                <a:lnTo>
                  <a:pt x="0" y="17614"/>
                </a:lnTo>
                <a:lnTo>
                  <a:pt x="177" y="20383"/>
                </a:lnTo>
                <a:lnTo>
                  <a:pt x="32664" y="27076"/>
                </a:lnTo>
                <a:lnTo>
                  <a:pt x="34861" y="27533"/>
                </a:lnTo>
                <a:lnTo>
                  <a:pt x="38430" y="26987"/>
                </a:lnTo>
                <a:lnTo>
                  <a:pt x="40627" y="258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514172" y="3925722"/>
            <a:ext cx="77355" cy="27533"/>
          </a:xfrm>
          <a:custGeom>
            <a:avLst/>
            <a:gdLst/>
            <a:ahLst/>
            <a:cxnLst/>
            <a:rect l="l" t="t" r="r" b="b"/>
            <a:pathLst>
              <a:path w="77355" h="27533">
                <a:moveTo>
                  <a:pt x="42735" y="25857"/>
                </a:moveTo>
                <a:lnTo>
                  <a:pt x="40538" y="26987"/>
                </a:lnTo>
                <a:lnTo>
                  <a:pt x="36969" y="27533"/>
                </a:lnTo>
                <a:lnTo>
                  <a:pt x="34772" y="27076"/>
                </a:lnTo>
                <a:lnTo>
                  <a:pt x="2286" y="20383"/>
                </a:lnTo>
                <a:lnTo>
                  <a:pt x="63" y="19939"/>
                </a:lnTo>
                <a:lnTo>
                  <a:pt x="0" y="18694"/>
                </a:lnTo>
                <a:lnTo>
                  <a:pt x="2108" y="17614"/>
                </a:lnTo>
                <a:lnTo>
                  <a:pt x="33235" y="1625"/>
                </a:lnTo>
                <a:lnTo>
                  <a:pt x="35356" y="546"/>
                </a:lnTo>
                <a:lnTo>
                  <a:pt x="38925" y="0"/>
                </a:lnTo>
                <a:lnTo>
                  <a:pt x="41198" y="406"/>
                </a:lnTo>
                <a:lnTo>
                  <a:pt x="74980" y="6438"/>
                </a:lnTo>
                <a:lnTo>
                  <a:pt x="77266" y="6845"/>
                </a:lnTo>
                <a:lnTo>
                  <a:pt x="77355" y="8089"/>
                </a:lnTo>
                <a:lnTo>
                  <a:pt x="75158" y="9220"/>
                </a:lnTo>
                <a:lnTo>
                  <a:pt x="42735" y="258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556909" y="3933245"/>
            <a:ext cx="74307" cy="28359"/>
          </a:xfrm>
          <a:custGeom>
            <a:avLst/>
            <a:gdLst/>
            <a:ahLst/>
            <a:cxnLst/>
            <a:rect l="l" t="t" r="r" b="b"/>
            <a:pathLst>
              <a:path w="74307" h="28359">
                <a:moveTo>
                  <a:pt x="40627" y="26593"/>
                </a:moveTo>
                <a:lnTo>
                  <a:pt x="74307" y="9309"/>
                </a:lnTo>
                <a:lnTo>
                  <a:pt x="74307" y="6438"/>
                </a:lnTo>
                <a:lnTo>
                  <a:pt x="40538" y="406"/>
                </a:lnTo>
                <a:lnTo>
                  <a:pt x="38252" y="0"/>
                </a:lnTo>
                <a:lnTo>
                  <a:pt x="34620" y="571"/>
                </a:lnTo>
                <a:lnTo>
                  <a:pt x="32410" y="1701"/>
                </a:lnTo>
                <a:lnTo>
                  <a:pt x="0" y="18338"/>
                </a:lnTo>
                <a:lnTo>
                  <a:pt x="12" y="21196"/>
                </a:lnTo>
                <a:lnTo>
                  <a:pt x="32499" y="27901"/>
                </a:lnTo>
                <a:lnTo>
                  <a:pt x="34696" y="28359"/>
                </a:lnTo>
                <a:lnTo>
                  <a:pt x="38328" y="27762"/>
                </a:lnTo>
                <a:lnTo>
                  <a:pt x="40627" y="265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554712" y="3933245"/>
            <a:ext cx="78803" cy="28359"/>
          </a:xfrm>
          <a:custGeom>
            <a:avLst/>
            <a:gdLst/>
            <a:ahLst/>
            <a:cxnLst/>
            <a:rect l="l" t="t" r="r" b="b"/>
            <a:pathLst>
              <a:path w="78803" h="28359">
                <a:moveTo>
                  <a:pt x="42824" y="26593"/>
                </a:moveTo>
                <a:lnTo>
                  <a:pt x="40525" y="27762"/>
                </a:lnTo>
                <a:lnTo>
                  <a:pt x="36893" y="28359"/>
                </a:lnTo>
                <a:lnTo>
                  <a:pt x="34696" y="27901"/>
                </a:lnTo>
                <a:lnTo>
                  <a:pt x="2209" y="21196"/>
                </a:lnTo>
                <a:lnTo>
                  <a:pt x="0" y="20751"/>
                </a:lnTo>
                <a:lnTo>
                  <a:pt x="0" y="19469"/>
                </a:lnTo>
                <a:lnTo>
                  <a:pt x="2197" y="18338"/>
                </a:lnTo>
                <a:lnTo>
                  <a:pt x="34607" y="1701"/>
                </a:lnTo>
                <a:lnTo>
                  <a:pt x="36817" y="571"/>
                </a:lnTo>
                <a:lnTo>
                  <a:pt x="40449" y="0"/>
                </a:lnTo>
                <a:lnTo>
                  <a:pt x="42735" y="406"/>
                </a:lnTo>
                <a:lnTo>
                  <a:pt x="76504" y="6438"/>
                </a:lnTo>
                <a:lnTo>
                  <a:pt x="78803" y="6857"/>
                </a:lnTo>
                <a:lnTo>
                  <a:pt x="78803" y="8140"/>
                </a:lnTo>
                <a:lnTo>
                  <a:pt x="76504" y="9309"/>
                </a:lnTo>
                <a:lnTo>
                  <a:pt x="42824" y="265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597378" y="3940758"/>
            <a:ext cx="75895" cy="29171"/>
          </a:xfrm>
          <a:custGeom>
            <a:avLst/>
            <a:gdLst/>
            <a:ahLst/>
            <a:cxnLst/>
            <a:rect l="l" t="t" r="r" b="b"/>
            <a:pathLst>
              <a:path w="75895" h="29171">
                <a:moveTo>
                  <a:pt x="40779" y="27330"/>
                </a:moveTo>
                <a:lnTo>
                  <a:pt x="75755" y="9385"/>
                </a:lnTo>
                <a:lnTo>
                  <a:pt x="75895" y="6438"/>
                </a:lnTo>
                <a:lnTo>
                  <a:pt x="42138" y="406"/>
                </a:lnTo>
                <a:lnTo>
                  <a:pt x="39852" y="0"/>
                </a:lnTo>
                <a:lnTo>
                  <a:pt x="36131" y="622"/>
                </a:lnTo>
                <a:lnTo>
                  <a:pt x="33845" y="1803"/>
                </a:lnTo>
                <a:lnTo>
                  <a:pt x="152" y="19075"/>
                </a:lnTo>
                <a:lnTo>
                  <a:pt x="0" y="22034"/>
                </a:lnTo>
                <a:lnTo>
                  <a:pt x="32499" y="28714"/>
                </a:lnTo>
                <a:lnTo>
                  <a:pt x="34683" y="29171"/>
                </a:lnTo>
                <a:lnTo>
                  <a:pt x="38404" y="28562"/>
                </a:lnTo>
                <a:lnTo>
                  <a:pt x="40779" y="273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595181" y="3940758"/>
            <a:ext cx="80391" cy="29171"/>
          </a:xfrm>
          <a:custGeom>
            <a:avLst/>
            <a:gdLst/>
            <a:ahLst/>
            <a:cxnLst/>
            <a:rect l="l" t="t" r="r" b="b"/>
            <a:pathLst>
              <a:path w="80391" h="29171">
                <a:moveTo>
                  <a:pt x="42976" y="27330"/>
                </a:moveTo>
                <a:lnTo>
                  <a:pt x="40601" y="28562"/>
                </a:lnTo>
                <a:lnTo>
                  <a:pt x="36880" y="29171"/>
                </a:lnTo>
                <a:lnTo>
                  <a:pt x="34696" y="28714"/>
                </a:lnTo>
                <a:lnTo>
                  <a:pt x="2197" y="22034"/>
                </a:lnTo>
                <a:lnTo>
                  <a:pt x="0" y="21577"/>
                </a:lnTo>
                <a:lnTo>
                  <a:pt x="50" y="20256"/>
                </a:lnTo>
                <a:lnTo>
                  <a:pt x="2349" y="19075"/>
                </a:lnTo>
                <a:lnTo>
                  <a:pt x="36042" y="1803"/>
                </a:lnTo>
                <a:lnTo>
                  <a:pt x="38328" y="622"/>
                </a:lnTo>
                <a:lnTo>
                  <a:pt x="42049" y="0"/>
                </a:lnTo>
                <a:lnTo>
                  <a:pt x="44335" y="406"/>
                </a:lnTo>
                <a:lnTo>
                  <a:pt x="78092" y="6438"/>
                </a:lnTo>
                <a:lnTo>
                  <a:pt x="80390" y="6857"/>
                </a:lnTo>
                <a:lnTo>
                  <a:pt x="80327" y="8166"/>
                </a:lnTo>
                <a:lnTo>
                  <a:pt x="77952" y="9385"/>
                </a:lnTo>
                <a:lnTo>
                  <a:pt x="42976" y="2733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637850" y="3948268"/>
            <a:ext cx="77495" cy="30010"/>
          </a:xfrm>
          <a:custGeom>
            <a:avLst/>
            <a:gdLst/>
            <a:ahLst/>
            <a:cxnLst/>
            <a:rect l="l" t="t" r="r" b="b"/>
            <a:pathLst>
              <a:path w="77495" h="30010">
                <a:moveTo>
                  <a:pt x="40932" y="28079"/>
                </a:moveTo>
                <a:lnTo>
                  <a:pt x="77190" y="9474"/>
                </a:lnTo>
                <a:lnTo>
                  <a:pt x="77495" y="6451"/>
                </a:lnTo>
                <a:lnTo>
                  <a:pt x="43738" y="406"/>
                </a:lnTo>
                <a:lnTo>
                  <a:pt x="41427" y="0"/>
                </a:lnTo>
                <a:lnTo>
                  <a:pt x="37668" y="660"/>
                </a:lnTo>
                <a:lnTo>
                  <a:pt x="35293" y="1866"/>
                </a:lnTo>
                <a:lnTo>
                  <a:pt x="304" y="19824"/>
                </a:lnTo>
                <a:lnTo>
                  <a:pt x="0" y="22847"/>
                </a:lnTo>
                <a:lnTo>
                  <a:pt x="32486" y="29540"/>
                </a:lnTo>
                <a:lnTo>
                  <a:pt x="34683" y="30010"/>
                </a:lnTo>
                <a:lnTo>
                  <a:pt x="38468" y="29349"/>
                </a:lnTo>
                <a:lnTo>
                  <a:pt x="40932" y="28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635652" y="3948268"/>
            <a:ext cx="81991" cy="30010"/>
          </a:xfrm>
          <a:custGeom>
            <a:avLst/>
            <a:gdLst/>
            <a:ahLst/>
            <a:cxnLst/>
            <a:rect l="l" t="t" r="r" b="b"/>
            <a:pathLst>
              <a:path w="81991" h="30010">
                <a:moveTo>
                  <a:pt x="43129" y="28079"/>
                </a:moveTo>
                <a:lnTo>
                  <a:pt x="40665" y="29349"/>
                </a:lnTo>
                <a:lnTo>
                  <a:pt x="36880" y="30010"/>
                </a:lnTo>
                <a:lnTo>
                  <a:pt x="34683" y="29540"/>
                </a:lnTo>
                <a:lnTo>
                  <a:pt x="2197" y="22847"/>
                </a:lnTo>
                <a:lnTo>
                  <a:pt x="0" y="22402"/>
                </a:lnTo>
                <a:lnTo>
                  <a:pt x="127" y="21056"/>
                </a:lnTo>
                <a:lnTo>
                  <a:pt x="2501" y="19824"/>
                </a:lnTo>
                <a:lnTo>
                  <a:pt x="37490" y="1866"/>
                </a:lnTo>
                <a:lnTo>
                  <a:pt x="39865" y="660"/>
                </a:lnTo>
                <a:lnTo>
                  <a:pt x="43624" y="0"/>
                </a:lnTo>
                <a:lnTo>
                  <a:pt x="45935" y="406"/>
                </a:lnTo>
                <a:lnTo>
                  <a:pt x="79692" y="6451"/>
                </a:lnTo>
                <a:lnTo>
                  <a:pt x="81991" y="6858"/>
                </a:lnTo>
                <a:lnTo>
                  <a:pt x="81851" y="8216"/>
                </a:lnTo>
                <a:lnTo>
                  <a:pt x="79387" y="9474"/>
                </a:lnTo>
                <a:lnTo>
                  <a:pt x="43129" y="280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678305" y="3955788"/>
            <a:ext cx="81203" cy="30822"/>
          </a:xfrm>
          <a:custGeom>
            <a:avLst/>
            <a:gdLst/>
            <a:ahLst/>
            <a:cxnLst/>
            <a:rect l="l" t="t" r="r" b="b"/>
            <a:pathLst>
              <a:path w="81203" h="30822">
                <a:moveTo>
                  <a:pt x="469" y="20561"/>
                </a:moveTo>
                <a:lnTo>
                  <a:pt x="0" y="23660"/>
                </a:lnTo>
                <a:lnTo>
                  <a:pt x="32486" y="30365"/>
                </a:lnTo>
                <a:lnTo>
                  <a:pt x="34696" y="30822"/>
                </a:lnTo>
                <a:lnTo>
                  <a:pt x="38544" y="30124"/>
                </a:lnTo>
                <a:lnTo>
                  <a:pt x="41097" y="28816"/>
                </a:lnTo>
                <a:lnTo>
                  <a:pt x="78651" y="9550"/>
                </a:lnTo>
                <a:lnTo>
                  <a:pt x="81203" y="8255"/>
                </a:lnTo>
                <a:lnTo>
                  <a:pt x="79108" y="6438"/>
                </a:lnTo>
                <a:lnTo>
                  <a:pt x="45338" y="406"/>
                </a:lnTo>
                <a:lnTo>
                  <a:pt x="43052" y="0"/>
                </a:lnTo>
                <a:lnTo>
                  <a:pt x="39192" y="698"/>
                </a:lnTo>
                <a:lnTo>
                  <a:pt x="36741" y="1955"/>
                </a:lnTo>
                <a:lnTo>
                  <a:pt x="469" y="205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676107" y="3955788"/>
            <a:ext cx="83604" cy="30822"/>
          </a:xfrm>
          <a:custGeom>
            <a:avLst/>
            <a:gdLst/>
            <a:ahLst/>
            <a:cxnLst/>
            <a:rect l="l" t="t" r="r" b="b"/>
            <a:pathLst>
              <a:path w="83604" h="30822">
                <a:moveTo>
                  <a:pt x="43294" y="28816"/>
                </a:moveTo>
                <a:lnTo>
                  <a:pt x="40741" y="30124"/>
                </a:lnTo>
                <a:lnTo>
                  <a:pt x="36893" y="30822"/>
                </a:lnTo>
                <a:lnTo>
                  <a:pt x="34683" y="30365"/>
                </a:lnTo>
                <a:lnTo>
                  <a:pt x="2197" y="23660"/>
                </a:lnTo>
                <a:lnTo>
                  <a:pt x="0" y="23215"/>
                </a:lnTo>
                <a:lnTo>
                  <a:pt x="203" y="21831"/>
                </a:lnTo>
                <a:lnTo>
                  <a:pt x="2666" y="20561"/>
                </a:lnTo>
                <a:lnTo>
                  <a:pt x="38938" y="1955"/>
                </a:lnTo>
                <a:lnTo>
                  <a:pt x="41389" y="698"/>
                </a:lnTo>
                <a:lnTo>
                  <a:pt x="45250" y="0"/>
                </a:lnTo>
                <a:lnTo>
                  <a:pt x="47536" y="406"/>
                </a:lnTo>
                <a:lnTo>
                  <a:pt x="81305" y="6438"/>
                </a:lnTo>
                <a:lnTo>
                  <a:pt x="83604" y="6845"/>
                </a:lnTo>
                <a:lnTo>
                  <a:pt x="83400" y="8255"/>
                </a:lnTo>
                <a:lnTo>
                  <a:pt x="80848" y="9550"/>
                </a:lnTo>
                <a:lnTo>
                  <a:pt x="43294" y="288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716851" y="3963295"/>
            <a:ext cx="84632" cy="31648"/>
          </a:xfrm>
          <a:custGeom>
            <a:avLst/>
            <a:gdLst/>
            <a:ahLst/>
            <a:cxnLst/>
            <a:rect l="l" t="t" r="r" b="b"/>
            <a:pathLst>
              <a:path w="84632" h="31648">
                <a:moveTo>
                  <a:pt x="43179" y="29565"/>
                </a:moveTo>
                <a:lnTo>
                  <a:pt x="82003" y="9639"/>
                </a:lnTo>
                <a:lnTo>
                  <a:pt x="84632" y="8280"/>
                </a:lnTo>
                <a:lnTo>
                  <a:pt x="82638" y="6451"/>
                </a:lnTo>
                <a:lnTo>
                  <a:pt x="48856" y="419"/>
                </a:lnTo>
                <a:lnTo>
                  <a:pt x="46583" y="0"/>
                </a:lnTo>
                <a:lnTo>
                  <a:pt x="42646" y="736"/>
                </a:lnTo>
                <a:lnTo>
                  <a:pt x="40106" y="2044"/>
                </a:lnTo>
                <a:lnTo>
                  <a:pt x="2552" y="21310"/>
                </a:lnTo>
                <a:lnTo>
                  <a:pt x="0" y="22618"/>
                </a:lnTo>
                <a:lnTo>
                  <a:pt x="1917" y="24498"/>
                </a:lnTo>
                <a:lnTo>
                  <a:pt x="34416" y="31191"/>
                </a:lnTo>
                <a:lnTo>
                  <a:pt x="36614" y="31648"/>
                </a:lnTo>
                <a:lnTo>
                  <a:pt x="40551" y="30911"/>
                </a:lnTo>
                <a:lnTo>
                  <a:pt x="43179" y="295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16586" y="3963295"/>
            <a:ext cx="85191" cy="31648"/>
          </a:xfrm>
          <a:custGeom>
            <a:avLst/>
            <a:gdLst/>
            <a:ahLst/>
            <a:cxnLst/>
            <a:rect l="l" t="t" r="r" b="b"/>
            <a:pathLst>
              <a:path w="85191" h="31648">
                <a:moveTo>
                  <a:pt x="43446" y="29565"/>
                </a:moveTo>
                <a:lnTo>
                  <a:pt x="40817" y="30911"/>
                </a:lnTo>
                <a:lnTo>
                  <a:pt x="36880" y="31648"/>
                </a:lnTo>
                <a:lnTo>
                  <a:pt x="34683" y="31191"/>
                </a:lnTo>
                <a:lnTo>
                  <a:pt x="2184" y="24498"/>
                </a:lnTo>
                <a:lnTo>
                  <a:pt x="0" y="24041"/>
                </a:lnTo>
                <a:lnTo>
                  <a:pt x="266" y="22618"/>
                </a:lnTo>
                <a:lnTo>
                  <a:pt x="2819" y="21310"/>
                </a:lnTo>
                <a:lnTo>
                  <a:pt x="40373" y="2044"/>
                </a:lnTo>
                <a:lnTo>
                  <a:pt x="42913" y="736"/>
                </a:lnTo>
                <a:lnTo>
                  <a:pt x="46850" y="0"/>
                </a:lnTo>
                <a:lnTo>
                  <a:pt x="49123" y="419"/>
                </a:lnTo>
                <a:lnTo>
                  <a:pt x="82905" y="6451"/>
                </a:lnTo>
                <a:lnTo>
                  <a:pt x="85191" y="6857"/>
                </a:lnTo>
                <a:lnTo>
                  <a:pt x="84899" y="8280"/>
                </a:lnTo>
                <a:lnTo>
                  <a:pt x="82270" y="9639"/>
                </a:lnTo>
                <a:lnTo>
                  <a:pt x="43446" y="295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757397" y="3970816"/>
            <a:ext cx="86093" cy="32461"/>
          </a:xfrm>
          <a:custGeom>
            <a:avLst/>
            <a:gdLst/>
            <a:ahLst/>
            <a:cxnLst/>
            <a:rect l="l" t="t" r="r" b="b"/>
            <a:pathLst>
              <a:path w="86093" h="32461">
                <a:moveTo>
                  <a:pt x="43256" y="30302"/>
                </a:moveTo>
                <a:lnTo>
                  <a:pt x="83375" y="9715"/>
                </a:lnTo>
                <a:lnTo>
                  <a:pt x="86093" y="8318"/>
                </a:lnTo>
                <a:lnTo>
                  <a:pt x="84162" y="6438"/>
                </a:lnTo>
                <a:lnTo>
                  <a:pt x="50380" y="406"/>
                </a:lnTo>
                <a:lnTo>
                  <a:pt x="48094" y="0"/>
                </a:lnTo>
                <a:lnTo>
                  <a:pt x="44081" y="762"/>
                </a:lnTo>
                <a:lnTo>
                  <a:pt x="41465" y="2120"/>
                </a:lnTo>
                <a:lnTo>
                  <a:pt x="2628" y="22047"/>
                </a:lnTo>
                <a:lnTo>
                  <a:pt x="0" y="23393"/>
                </a:lnTo>
                <a:lnTo>
                  <a:pt x="1854" y="25311"/>
                </a:lnTo>
                <a:lnTo>
                  <a:pt x="34328" y="32004"/>
                </a:lnTo>
                <a:lnTo>
                  <a:pt x="36550" y="32461"/>
                </a:lnTo>
                <a:lnTo>
                  <a:pt x="40525" y="31686"/>
                </a:lnTo>
                <a:lnTo>
                  <a:pt x="43256" y="30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757042" y="3970816"/>
            <a:ext cx="86791" cy="32461"/>
          </a:xfrm>
          <a:custGeom>
            <a:avLst/>
            <a:gdLst/>
            <a:ahLst/>
            <a:cxnLst/>
            <a:rect l="l" t="t" r="r" b="b"/>
            <a:pathLst>
              <a:path w="86791" h="32461">
                <a:moveTo>
                  <a:pt x="43611" y="30302"/>
                </a:moveTo>
                <a:lnTo>
                  <a:pt x="40881" y="31686"/>
                </a:lnTo>
                <a:lnTo>
                  <a:pt x="36906" y="32461"/>
                </a:lnTo>
                <a:lnTo>
                  <a:pt x="34683" y="32004"/>
                </a:lnTo>
                <a:lnTo>
                  <a:pt x="2209" y="25311"/>
                </a:lnTo>
                <a:lnTo>
                  <a:pt x="0" y="24866"/>
                </a:lnTo>
                <a:lnTo>
                  <a:pt x="355" y="23393"/>
                </a:lnTo>
                <a:lnTo>
                  <a:pt x="2984" y="22047"/>
                </a:lnTo>
                <a:lnTo>
                  <a:pt x="41821" y="2120"/>
                </a:lnTo>
                <a:lnTo>
                  <a:pt x="44437" y="762"/>
                </a:lnTo>
                <a:lnTo>
                  <a:pt x="48450" y="0"/>
                </a:lnTo>
                <a:lnTo>
                  <a:pt x="50736" y="406"/>
                </a:lnTo>
                <a:lnTo>
                  <a:pt x="84518" y="6438"/>
                </a:lnTo>
                <a:lnTo>
                  <a:pt x="86791" y="6858"/>
                </a:lnTo>
                <a:lnTo>
                  <a:pt x="86448" y="8318"/>
                </a:lnTo>
                <a:lnTo>
                  <a:pt x="83731" y="9715"/>
                </a:lnTo>
                <a:lnTo>
                  <a:pt x="43611" y="3030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952662" y="3785698"/>
            <a:ext cx="604126" cy="136525"/>
          </a:xfrm>
          <a:custGeom>
            <a:avLst/>
            <a:gdLst/>
            <a:ahLst/>
            <a:cxnLst/>
            <a:rect l="l" t="t" r="r" b="b"/>
            <a:pathLst>
              <a:path w="604126" h="136525">
                <a:moveTo>
                  <a:pt x="510126" y="90622"/>
                </a:moveTo>
                <a:lnTo>
                  <a:pt x="204843" y="90622"/>
                </a:lnTo>
                <a:lnTo>
                  <a:pt x="420662" y="136525"/>
                </a:lnTo>
                <a:lnTo>
                  <a:pt x="510126" y="906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952662" y="3785698"/>
            <a:ext cx="604126" cy="136525"/>
          </a:xfrm>
          <a:custGeom>
            <a:avLst/>
            <a:gdLst/>
            <a:ahLst/>
            <a:cxnLst/>
            <a:rect l="l" t="t" r="r" b="b"/>
            <a:pathLst>
              <a:path w="604126" h="136525">
                <a:moveTo>
                  <a:pt x="204843" y="90622"/>
                </a:moveTo>
                <a:lnTo>
                  <a:pt x="420662" y="136525"/>
                </a:lnTo>
                <a:lnTo>
                  <a:pt x="510126" y="906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959481" y="3787179"/>
            <a:ext cx="587552" cy="132054"/>
          </a:xfrm>
          <a:custGeom>
            <a:avLst/>
            <a:gdLst/>
            <a:ahLst/>
            <a:cxnLst/>
            <a:rect l="l" t="t" r="r" b="b"/>
            <a:pathLst>
              <a:path w="587552" h="132054">
                <a:moveTo>
                  <a:pt x="496379" y="89140"/>
                </a:moveTo>
                <a:lnTo>
                  <a:pt x="207794" y="89140"/>
                </a:lnTo>
                <a:lnTo>
                  <a:pt x="412750" y="132054"/>
                </a:lnTo>
                <a:lnTo>
                  <a:pt x="496379" y="8914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959481" y="3787179"/>
            <a:ext cx="587552" cy="132054"/>
          </a:xfrm>
          <a:custGeom>
            <a:avLst/>
            <a:gdLst/>
            <a:ahLst/>
            <a:cxnLst/>
            <a:rect l="l" t="t" r="r" b="b"/>
            <a:pathLst>
              <a:path w="587552" h="132054">
                <a:moveTo>
                  <a:pt x="207794" y="89140"/>
                </a:moveTo>
                <a:lnTo>
                  <a:pt x="412750" y="132054"/>
                </a:lnTo>
                <a:lnTo>
                  <a:pt x="496379" y="891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395274" y="3859480"/>
            <a:ext cx="73977" cy="22352"/>
          </a:xfrm>
          <a:custGeom>
            <a:avLst/>
            <a:gdLst/>
            <a:ahLst/>
            <a:cxnLst/>
            <a:rect l="l" t="t" r="r" b="b"/>
            <a:pathLst>
              <a:path w="73977" h="22351">
                <a:moveTo>
                  <a:pt x="43726" y="21882"/>
                </a:moveTo>
                <a:lnTo>
                  <a:pt x="45529" y="20967"/>
                </a:lnTo>
                <a:lnTo>
                  <a:pt x="53575" y="16838"/>
                </a:lnTo>
                <a:lnTo>
                  <a:pt x="4379" y="16838"/>
                </a:lnTo>
                <a:lnTo>
                  <a:pt x="37973" y="21983"/>
                </a:lnTo>
                <a:lnTo>
                  <a:pt x="40335" y="22352"/>
                </a:lnTo>
                <a:lnTo>
                  <a:pt x="43726" y="218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395274" y="3859480"/>
            <a:ext cx="73977" cy="22352"/>
          </a:xfrm>
          <a:custGeom>
            <a:avLst/>
            <a:gdLst/>
            <a:ahLst/>
            <a:cxnLst/>
            <a:rect l="l" t="t" r="r" b="b"/>
            <a:pathLst>
              <a:path w="73977" h="22351">
                <a:moveTo>
                  <a:pt x="43726" y="21882"/>
                </a:moveTo>
                <a:lnTo>
                  <a:pt x="45529" y="20967"/>
                </a:lnTo>
              </a:path>
              <a:path w="73977" h="22351">
                <a:moveTo>
                  <a:pt x="37973" y="21983"/>
                </a:moveTo>
                <a:lnTo>
                  <a:pt x="40335" y="22352"/>
                </a:lnTo>
                <a:lnTo>
                  <a:pt x="43726" y="21882"/>
                </a:lnTo>
              </a:path>
              <a:path w="73977" h="22351">
                <a:moveTo>
                  <a:pt x="37973" y="21983"/>
                </a:moveTo>
                <a:lnTo>
                  <a:pt x="4379" y="16838"/>
                </a:lnTo>
              </a:path>
              <a:path w="73977" h="22351">
                <a:moveTo>
                  <a:pt x="4379" y="16838"/>
                </a:moveTo>
                <a:lnTo>
                  <a:pt x="37973" y="21984"/>
                </a:lnTo>
              </a:path>
              <a:path w="73977" h="22351">
                <a:moveTo>
                  <a:pt x="45529" y="20967"/>
                </a:moveTo>
                <a:lnTo>
                  <a:pt x="53575" y="1683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279412" y="3862332"/>
            <a:ext cx="69469" cy="21463"/>
          </a:xfrm>
          <a:custGeom>
            <a:avLst/>
            <a:gdLst/>
            <a:ahLst/>
            <a:cxnLst/>
            <a:rect l="l" t="t" r="r" b="b"/>
            <a:pathLst>
              <a:path w="69468" h="21462">
                <a:moveTo>
                  <a:pt x="42125" y="21120"/>
                </a:moveTo>
                <a:lnTo>
                  <a:pt x="43751" y="20269"/>
                </a:lnTo>
                <a:lnTo>
                  <a:pt x="55991" y="13987"/>
                </a:lnTo>
                <a:lnTo>
                  <a:pt x="744" y="13987"/>
                </a:lnTo>
                <a:lnTo>
                  <a:pt x="2882" y="15024"/>
                </a:lnTo>
                <a:lnTo>
                  <a:pt x="36652" y="21056"/>
                </a:lnTo>
                <a:lnTo>
                  <a:pt x="38938" y="21463"/>
                </a:lnTo>
                <a:lnTo>
                  <a:pt x="42125" y="211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279412" y="3862332"/>
            <a:ext cx="69469" cy="21463"/>
          </a:xfrm>
          <a:custGeom>
            <a:avLst/>
            <a:gdLst/>
            <a:ahLst/>
            <a:cxnLst/>
            <a:rect l="l" t="t" r="r" b="b"/>
            <a:pathLst>
              <a:path w="69468" h="21462">
                <a:moveTo>
                  <a:pt x="42125" y="21120"/>
                </a:moveTo>
                <a:lnTo>
                  <a:pt x="43751" y="20269"/>
                </a:lnTo>
              </a:path>
              <a:path w="69468" h="21462">
                <a:moveTo>
                  <a:pt x="36652" y="21056"/>
                </a:moveTo>
                <a:lnTo>
                  <a:pt x="38938" y="21463"/>
                </a:lnTo>
                <a:lnTo>
                  <a:pt x="42125" y="21120"/>
                </a:lnTo>
              </a:path>
              <a:path w="69468" h="21462">
                <a:moveTo>
                  <a:pt x="36652" y="21056"/>
                </a:moveTo>
                <a:lnTo>
                  <a:pt x="2882" y="15024"/>
                </a:lnTo>
                <a:lnTo>
                  <a:pt x="36652" y="21057"/>
                </a:lnTo>
              </a:path>
              <a:path w="69468" h="21462">
                <a:moveTo>
                  <a:pt x="220" y="13987"/>
                </a:moveTo>
                <a:lnTo>
                  <a:pt x="596" y="14605"/>
                </a:lnTo>
                <a:lnTo>
                  <a:pt x="2882" y="15024"/>
                </a:lnTo>
              </a:path>
              <a:path w="69468" h="21462">
                <a:moveTo>
                  <a:pt x="43751" y="20269"/>
                </a:moveTo>
                <a:lnTo>
                  <a:pt x="55991" y="1398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321546" y="3869033"/>
            <a:ext cx="70929" cy="22263"/>
          </a:xfrm>
          <a:custGeom>
            <a:avLst/>
            <a:gdLst/>
            <a:ahLst/>
            <a:cxnLst/>
            <a:rect l="l" t="t" r="r" b="b"/>
            <a:pathLst>
              <a:path w="70929" h="22263">
                <a:moveTo>
                  <a:pt x="42125" y="21894"/>
                </a:moveTo>
                <a:lnTo>
                  <a:pt x="43853" y="21005"/>
                </a:lnTo>
                <a:lnTo>
                  <a:pt x="69202" y="7988"/>
                </a:lnTo>
                <a:lnTo>
                  <a:pt x="70584" y="7287"/>
                </a:lnTo>
                <a:lnTo>
                  <a:pt x="13855" y="7287"/>
                </a:lnTo>
                <a:lnTo>
                  <a:pt x="1612" y="13563"/>
                </a:lnTo>
                <a:lnTo>
                  <a:pt x="0" y="14414"/>
                </a:lnTo>
                <a:lnTo>
                  <a:pt x="2819" y="15836"/>
                </a:lnTo>
                <a:lnTo>
                  <a:pt x="36588" y="21856"/>
                </a:lnTo>
                <a:lnTo>
                  <a:pt x="38887" y="22263"/>
                </a:lnTo>
                <a:lnTo>
                  <a:pt x="42125" y="218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321546" y="3869033"/>
            <a:ext cx="70929" cy="22263"/>
          </a:xfrm>
          <a:custGeom>
            <a:avLst/>
            <a:gdLst/>
            <a:ahLst/>
            <a:cxnLst/>
            <a:rect l="l" t="t" r="r" b="b"/>
            <a:pathLst>
              <a:path w="70929" h="22263">
                <a:moveTo>
                  <a:pt x="42125" y="21894"/>
                </a:moveTo>
                <a:lnTo>
                  <a:pt x="43853" y="21005"/>
                </a:lnTo>
              </a:path>
              <a:path w="70929" h="22263">
                <a:moveTo>
                  <a:pt x="36588" y="21856"/>
                </a:moveTo>
                <a:lnTo>
                  <a:pt x="38887" y="22263"/>
                </a:lnTo>
                <a:lnTo>
                  <a:pt x="42125" y="21894"/>
                </a:lnTo>
              </a:path>
              <a:path w="70929" h="22263">
                <a:moveTo>
                  <a:pt x="36588" y="21856"/>
                </a:moveTo>
                <a:lnTo>
                  <a:pt x="2819" y="15836"/>
                </a:lnTo>
                <a:lnTo>
                  <a:pt x="36588" y="21857"/>
                </a:lnTo>
              </a:path>
              <a:path w="70929" h="22263">
                <a:moveTo>
                  <a:pt x="13855" y="7287"/>
                </a:moveTo>
                <a:lnTo>
                  <a:pt x="1612" y="13563"/>
                </a:lnTo>
                <a:lnTo>
                  <a:pt x="0" y="14414"/>
                </a:lnTo>
                <a:lnTo>
                  <a:pt x="533" y="15417"/>
                </a:lnTo>
                <a:lnTo>
                  <a:pt x="2819" y="15836"/>
                </a:lnTo>
              </a:path>
              <a:path w="70929" h="22263">
                <a:moveTo>
                  <a:pt x="69202" y="7988"/>
                </a:moveTo>
                <a:lnTo>
                  <a:pt x="70584" y="7287"/>
                </a:lnTo>
              </a:path>
              <a:path w="70929" h="22263">
                <a:moveTo>
                  <a:pt x="43853" y="21005"/>
                </a:moveTo>
                <a:lnTo>
                  <a:pt x="69202" y="798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363664" y="3875727"/>
            <a:ext cx="72402" cy="23088"/>
          </a:xfrm>
          <a:custGeom>
            <a:avLst/>
            <a:gdLst/>
            <a:ahLst/>
            <a:cxnLst/>
            <a:rect l="l" t="t" r="r" b="b"/>
            <a:pathLst>
              <a:path w="72402" h="23088">
                <a:moveTo>
                  <a:pt x="42138" y="22669"/>
                </a:moveTo>
                <a:lnTo>
                  <a:pt x="43954" y="21742"/>
                </a:lnTo>
                <a:lnTo>
                  <a:pt x="70599" y="8077"/>
                </a:lnTo>
                <a:lnTo>
                  <a:pt x="72402" y="7150"/>
                </a:lnTo>
                <a:lnTo>
                  <a:pt x="69583" y="5727"/>
                </a:lnTo>
                <a:lnTo>
                  <a:pt x="35968" y="591"/>
                </a:lnTo>
                <a:lnTo>
                  <a:pt x="28463" y="591"/>
                </a:lnTo>
                <a:lnTo>
                  <a:pt x="27076" y="1295"/>
                </a:lnTo>
                <a:lnTo>
                  <a:pt x="1739" y="14312"/>
                </a:lnTo>
                <a:lnTo>
                  <a:pt x="0" y="15201"/>
                </a:lnTo>
                <a:lnTo>
                  <a:pt x="2768" y="16649"/>
                </a:lnTo>
                <a:lnTo>
                  <a:pt x="36550" y="22682"/>
                </a:lnTo>
                <a:lnTo>
                  <a:pt x="38836" y="23088"/>
                </a:lnTo>
                <a:lnTo>
                  <a:pt x="42138" y="226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63664" y="3875727"/>
            <a:ext cx="72402" cy="23088"/>
          </a:xfrm>
          <a:custGeom>
            <a:avLst/>
            <a:gdLst/>
            <a:ahLst/>
            <a:cxnLst/>
            <a:rect l="l" t="t" r="r" b="b"/>
            <a:pathLst>
              <a:path w="72402" h="23088">
                <a:moveTo>
                  <a:pt x="42138" y="22669"/>
                </a:moveTo>
                <a:lnTo>
                  <a:pt x="43954" y="21742"/>
                </a:lnTo>
              </a:path>
              <a:path w="72402" h="23088">
                <a:moveTo>
                  <a:pt x="36550" y="22682"/>
                </a:moveTo>
                <a:lnTo>
                  <a:pt x="38836" y="23088"/>
                </a:lnTo>
                <a:lnTo>
                  <a:pt x="42138" y="22669"/>
                </a:lnTo>
              </a:path>
              <a:path w="72402" h="23088">
                <a:moveTo>
                  <a:pt x="36550" y="22682"/>
                </a:moveTo>
                <a:lnTo>
                  <a:pt x="2768" y="16649"/>
                </a:lnTo>
                <a:lnTo>
                  <a:pt x="36550" y="22683"/>
                </a:lnTo>
              </a:path>
              <a:path w="72402" h="23088">
                <a:moveTo>
                  <a:pt x="1739" y="14312"/>
                </a:moveTo>
                <a:lnTo>
                  <a:pt x="0" y="15201"/>
                </a:lnTo>
                <a:lnTo>
                  <a:pt x="469" y="16243"/>
                </a:lnTo>
                <a:lnTo>
                  <a:pt x="2768" y="16649"/>
                </a:lnTo>
              </a:path>
              <a:path w="72402" h="23088">
                <a:moveTo>
                  <a:pt x="28463" y="591"/>
                </a:moveTo>
                <a:lnTo>
                  <a:pt x="27076" y="1295"/>
                </a:lnTo>
                <a:lnTo>
                  <a:pt x="1739" y="14312"/>
                </a:lnTo>
              </a:path>
              <a:path w="72402" h="23088">
                <a:moveTo>
                  <a:pt x="72402" y="7150"/>
                </a:moveTo>
                <a:lnTo>
                  <a:pt x="71945" y="6108"/>
                </a:lnTo>
                <a:lnTo>
                  <a:pt x="69583" y="5727"/>
                </a:lnTo>
                <a:lnTo>
                  <a:pt x="35968" y="591"/>
                </a:lnTo>
              </a:path>
              <a:path w="72402" h="23088">
                <a:moveTo>
                  <a:pt x="70599" y="8077"/>
                </a:moveTo>
                <a:lnTo>
                  <a:pt x="72402" y="7150"/>
                </a:lnTo>
              </a:path>
              <a:path w="72402" h="23088">
                <a:moveTo>
                  <a:pt x="70599" y="8077"/>
                </a:moveTo>
                <a:lnTo>
                  <a:pt x="43954" y="21742"/>
                </a:lnTo>
                <a:lnTo>
                  <a:pt x="70599" y="807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169947" y="3861918"/>
            <a:ext cx="64947" cy="20548"/>
          </a:xfrm>
          <a:custGeom>
            <a:avLst/>
            <a:gdLst/>
            <a:ahLst/>
            <a:cxnLst/>
            <a:rect l="l" t="t" r="r" b="b"/>
            <a:pathLst>
              <a:path w="64947" h="20548">
                <a:moveTo>
                  <a:pt x="40525" y="20307"/>
                </a:moveTo>
                <a:lnTo>
                  <a:pt x="41986" y="19558"/>
                </a:lnTo>
                <a:lnTo>
                  <a:pt x="52040" y="14400"/>
                </a:lnTo>
                <a:lnTo>
                  <a:pt x="7733" y="14400"/>
                </a:lnTo>
                <a:lnTo>
                  <a:pt x="35356" y="20091"/>
                </a:lnTo>
                <a:lnTo>
                  <a:pt x="37566" y="20548"/>
                </a:lnTo>
                <a:lnTo>
                  <a:pt x="40525" y="203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169947" y="3861918"/>
            <a:ext cx="64947" cy="20548"/>
          </a:xfrm>
          <a:custGeom>
            <a:avLst/>
            <a:gdLst/>
            <a:ahLst/>
            <a:cxnLst/>
            <a:rect l="l" t="t" r="r" b="b"/>
            <a:pathLst>
              <a:path w="64947" h="20548">
                <a:moveTo>
                  <a:pt x="40525" y="20307"/>
                </a:moveTo>
                <a:lnTo>
                  <a:pt x="41986" y="19558"/>
                </a:lnTo>
              </a:path>
              <a:path w="64947" h="20548">
                <a:moveTo>
                  <a:pt x="35356" y="20091"/>
                </a:moveTo>
                <a:lnTo>
                  <a:pt x="37566" y="20548"/>
                </a:lnTo>
                <a:lnTo>
                  <a:pt x="40525" y="20307"/>
                </a:lnTo>
              </a:path>
              <a:path w="64947" h="20548">
                <a:moveTo>
                  <a:pt x="35356" y="20091"/>
                </a:moveTo>
                <a:lnTo>
                  <a:pt x="7733" y="14400"/>
                </a:lnTo>
              </a:path>
              <a:path w="64947" h="20548">
                <a:moveTo>
                  <a:pt x="7733" y="14400"/>
                </a:moveTo>
                <a:lnTo>
                  <a:pt x="35356" y="20092"/>
                </a:lnTo>
              </a:path>
              <a:path w="64947" h="20548">
                <a:moveTo>
                  <a:pt x="41986" y="19558"/>
                </a:moveTo>
                <a:lnTo>
                  <a:pt x="52040" y="1440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210473" y="3869411"/>
            <a:ext cx="66421" cy="21386"/>
          </a:xfrm>
          <a:custGeom>
            <a:avLst/>
            <a:gdLst/>
            <a:ahLst/>
            <a:cxnLst/>
            <a:rect l="l" t="t" r="r" b="b"/>
            <a:pathLst>
              <a:path w="66420" h="21386">
                <a:moveTo>
                  <a:pt x="40551" y="21107"/>
                </a:moveTo>
                <a:lnTo>
                  <a:pt x="42100" y="20320"/>
                </a:lnTo>
                <a:lnTo>
                  <a:pt x="64871" y="8636"/>
                </a:lnTo>
                <a:lnTo>
                  <a:pt x="66420" y="7835"/>
                </a:lnTo>
                <a:lnTo>
                  <a:pt x="64461" y="6907"/>
                </a:lnTo>
                <a:lnTo>
                  <a:pt x="11514" y="6907"/>
                </a:lnTo>
                <a:lnTo>
                  <a:pt x="1460" y="12065"/>
                </a:lnTo>
                <a:lnTo>
                  <a:pt x="0" y="12814"/>
                </a:lnTo>
                <a:lnTo>
                  <a:pt x="2832" y="14236"/>
                </a:lnTo>
                <a:lnTo>
                  <a:pt x="35305" y="20942"/>
                </a:lnTo>
                <a:lnTo>
                  <a:pt x="37503" y="21386"/>
                </a:lnTo>
                <a:lnTo>
                  <a:pt x="40551" y="211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210473" y="3869411"/>
            <a:ext cx="66421" cy="21386"/>
          </a:xfrm>
          <a:custGeom>
            <a:avLst/>
            <a:gdLst/>
            <a:ahLst/>
            <a:cxnLst/>
            <a:rect l="l" t="t" r="r" b="b"/>
            <a:pathLst>
              <a:path w="66420" h="21386">
                <a:moveTo>
                  <a:pt x="40551" y="21107"/>
                </a:moveTo>
                <a:lnTo>
                  <a:pt x="42100" y="20320"/>
                </a:lnTo>
              </a:path>
              <a:path w="66420" h="21386">
                <a:moveTo>
                  <a:pt x="2832" y="14236"/>
                </a:moveTo>
                <a:lnTo>
                  <a:pt x="35305" y="20942"/>
                </a:lnTo>
                <a:lnTo>
                  <a:pt x="37503" y="21386"/>
                </a:lnTo>
                <a:lnTo>
                  <a:pt x="40551" y="21107"/>
                </a:lnTo>
              </a:path>
              <a:path w="66420" h="21386">
                <a:moveTo>
                  <a:pt x="1460" y="12065"/>
                </a:moveTo>
                <a:lnTo>
                  <a:pt x="0" y="12814"/>
                </a:lnTo>
                <a:lnTo>
                  <a:pt x="609" y="13792"/>
                </a:lnTo>
                <a:lnTo>
                  <a:pt x="2832" y="14236"/>
                </a:lnTo>
              </a:path>
              <a:path w="66420" h="21386">
                <a:moveTo>
                  <a:pt x="11514" y="6907"/>
                </a:moveTo>
                <a:lnTo>
                  <a:pt x="1460" y="12065"/>
                </a:lnTo>
              </a:path>
              <a:path w="66420" h="21386">
                <a:moveTo>
                  <a:pt x="1460" y="12066"/>
                </a:moveTo>
                <a:lnTo>
                  <a:pt x="11515" y="6907"/>
                </a:lnTo>
              </a:path>
              <a:path w="66420" h="21386">
                <a:moveTo>
                  <a:pt x="64871" y="8636"/>
                </a:moveTo>
                <a:lnTo>
                  <a:pt x="66420" y="7835"/>
                </a:lnTo>
                <a:lnTo>
                  <a:pt x="65854" y="6907"/>
                </a:lnTo>
              </a:path>
              <a:path w="66420" h="21386">
                <a:moveTo>
                  <a:pt x="42100" y="20320"/>
                </a:moveTo>
                <a:lnTo>
                  <a:pt x="64871" y="863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251024" y="3876928"/>
            <a:ext cx="67868" cy="22212"/>
          </a:xfrm>
          <a:custGeom>
            <a:avLst/>
            <a:gdLst/>
            <a:ahLst/>
            <a:cxnLst/>
            <a:rect l="l" t="t" r="r" b="b"/>
            <a:pathLst>
              <a:path w="67868" h="22212">
                <a:moveTo>
                  <a:pt x="42163" y="21056"/>
                </a:moveTo>
                <a:lnTo>
                  <a:pt x="66243" y="8712"/>
                </a:lnTo>
                <a:lnTo>
                  <a:pt x="67868" y="7874"/>
                </a:lnTo>
                <a:lnTo>
                  <a:pt x="65036" y="6451"/>
                </a:lnTo>
                <a:lnTo>
                  <a:pt x="31267" y="419"/>
                </a:lnTo>
                <a:lnTo>
                  <a:pt x="28994" y="0"/>
                </a:lnTo>
                <a:lnTo>
                  <a:pt x="25869" y="317"/>
                </a:lnTo>
                <a:lnTo>
                  <a:pt x="24320" y="1117"/>
                </a:lnTo>
                <a:lnTo>
                  <a:pt x="1549" y="12801"/>
                </a:lnTo>
                <a:lnTo>
                  <a:pt x="0" y="13589"/>
                </a:lnTo>
                <a:lnTo>
                  <a:pt x="2730" y="15062"/>
                </a:lnTo>
                <a:lnTo>
                  <a:pt x="35217" y="21755"/>
                </a:lnTo>
                <a:lnTo>
                  <a:pt x="37414" y="22212"/>
                </a:lnTo>
                <a:lnTo>
                  <a:pt x="40525" y="21894"/>
                </a:lnTo>
                <a:lnTo>
                  <a:pt x="42163" y="210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251024" y="3876928"/>
            <a:ext cx="67868" cy="22212"/>
          </a:xfrm>
          <a:custGeom>
            <a:avLst/>
            <a:gdLst/>
            <a:ahLst/>
            <a:cxnLst/>
            <a:rect l="l" t="t" r="r" b="b"/>
            <a:pathLst>
              <a:path w="67868" h="22212">
                <a:moveTo>
                  <a:pt x="42163" y="21056"/>
                </a:moveTo>
                <a:lnTo>
                  <a:pt x="40525" y="21894"/>
                </a:lnTo>
                <a:lnTo>
                  <a:pt x="37414" y="22212"/>
                </a:lnTo>
                <a:lnTo>
                  <a:pt x="35217" y="21755"/>
                </a:lnTo>
                <a:lnTo>
                  <a:pt x="2730" y="15062"/>
                </a:lnTo>
                <a:lnTo>
                  <a:pt x="533" y="14605"/>
                </a:lnTo>
                <a:lnTo>
                  <a:pt x="0" y="13589"/>
                </a:lnTo>
                <a:lnTo>
                  <a:pt x="1549" y="12801"/>
                </a:lnTo>
                <a:lnTo>
                  <a:pt x="24320" y="1117"/>
                </a:lnTo>
                <a:lnTo>
                  <a:pt x="25869" y="317"/>
                </a:lnTo>
                <a:lnTo>
                  <a:pt x="28994" y="0"/>
                </a:lnTo>
                <a:lnTo>
                  <a:pt x="31267" y="419"/>
                </a:lnTo>
                <a:lnTo>
                  <a:pt x="65036" y="6451"/>
                </a:lnTo>
                <a:lnTo>
                  <a:pt x="67335" y="6870"/>
                </a:lnTo>
                <a:lnTo>
                  <a:pt x="67868" y="7874"/>
                </a:lnTo>
                <a:lnTo>
                  <a:pt x="66243" y="8712"/>
                </a:lnTo>
                <a:lnTo>
                  <a:pt x="42163" y="210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291551" y="3884457"/>
            <a:ext cx="69341" cy="23025"/>
          </a:xfrm>
          <a:custGeom>
            <a:avLst/>
            <a:gdLst/>
            <a:ahLst/>
            <a:cxnLst/>
            <a:rect l="l" t="t" r="r" b="b"/>
            <a:pathLst>
              <a:path w="69342" h="23025">
                <a:moveTo>
                  <a:pt x="1638" y="13525"/>
                </a:moveTo>
                <a:lnTo>
                  <a:pt x="0" y="14376"/>
                </a:lnTo>
                <a:lnTo>
                  <a:pt x="2667" y="15875"/>
                </a:lnTo>
                <a:lnTo>
                  <a:pt x="35166" y="22567"/>
                </a:lnTo>
                <a:lnTo>
                  <a:pt x="37363" y="23025"/>
                </a:lnTo>
                <a:lnTo>
                  <a:pt x="40538" y="22669"/>
                </a:lnTo>
                <a:lnTo>
                  <a:pt x="42265" y="21793"/>
                </a:lnTo>
                <a:lnTo>
                  <a:pt x="67614" y="8775"/>
                </a:lnTo>
                <a:lnTo>
                  <a:pt x="69342" y="7899"/>
                </a:lnTo>
                <a:lnTo>
                  <a:pt x="66586" y="6438"/>
                </a:lnTo>
                <a:lnTo>
                  <a:pt x="32816" y="406"/>
                </a:lnTo>
                <a:lnTo>
                  <a:pt x="30518" y="0"/>
                </a:lnTo>
                <a:lnTo>
                  <a:pt x="27343" y="342"/>
                </a:lnTo>
                <a:lnTo>
                  <a:pt x="25717" y="1181"/>
                </a:lnTo>
                <a:lnTo>
                  <a:pt x="1638" y="135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291551" y="3884457"/>
            <a:ext cx="69341" cy="23025"/>
          </a:xfrm>
          <a:custGeom>
            <a:avLst/>
            <a:gdLst/>
            <a:ahLst/>
            <a:cxnLst/>
            <a:rect l="l" t="t" r="r" b="b"/>
            <a:pathLst>
              <a:path w="69342" h="23025">
                <a:moveTo>
                  <a:pt x="42265" y="21793"/>
                </a:moveTo>
                <a:lnTo>
                  <a:pt x="40538" y="22669"/>
                </a:lnTo>
                <a:lnTo>
                  <a:pt x="37363" y="23025"/>
                </a:lnTo>
                <a:lnTo>
                  <a:pt x="35166" y="22567"/>
                </a:lnTo>
                <a:lnTo>
                  <a:pt x="2667" y="15875"/>
                </a:lnTo>
                <a:lnTo>
                  <a:pt x="457" y="15417"/>
                </a:lnTo>
                <a:lnTo>
                  <a:pt x="0" y="14376"/>
                </a:lnTo>
                <a:lnTo>
                  <a:pt x="1638" y="13525"/>
                </a:lnTo>
                <a:lnTo>
                  <a:pt x="25717" y="1181"/>
                </a:lnTo>
                <a:lnTo>
                  <a:pt x="27343" y="342"/>
                </a:lnTo>
                <a:lnTo>
                  <a:pt x="30518" y="0"/>
                </a:lnTo>
                <a:lnTo>
                  <a:pt x="32816" y="406"/>
                </a:lnTo>
                <a:lnTo>
                  <a:pt x="66586" y="6438"/>
                </a:lnTo>
                <a:lnTo>
                  <a:pt x="68884" y="6845"/>
                </a:lnTo>
                <a:lnTo>
                  <a:pt x="69342" y="7899"/>
                </a:lnTo>
                <a:lnTo>
                  <a:pt x="67614" y="8775"/>
                </a:lnTo>
                <a:lnTo>
                  <a:pt x="42265" y="217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332098" y="3891969"/>
            <a:ext cx="70789" cy="23837"/>
          </a:xfrm>
          <a:custGeom>
            <a:avLst/>
            <a:gdLst/>
            <a:ahLst/>
            <a:cxnLst/>
            <a:rect l="l" t="t" r="r" b="b"/>
            <a:pathLst>
              <a:path w="70789" h="23837">
                <a:moveTo>
                  <a:pt x="42341" y="22529"/>
                </a:moveTo>
                <a:lnTo>
                  <a:pt x="68986" y="8864"/>
                </a:lnTo>
                <a:lnTo>
                  <a:pt x="70789" y="7937"/>
                </a:lnTo>
                <a:lnTo>
                  <a:pt x="68110" y="6438"/>
                </a:lnTo>
                <a:lnTo>
                  <a:pt x="34340" y="406"/>
                </a:lnTo>
                <a:lnTo>
                  <a:pt x="32042" y="0"/>
                </a:lnTo>
                <a:lnTo>
                  <a:pt x="28790" y="381"/>
                </a:lnTo>
                <a:lnTo>
                  <a:pt x="27063" y="1257"/>
                </a:lnTo>
                <a:lnTo>
                  <a:pt x="1714" y="14274"/>
                </a:lnTo>
                <a:lnTo>
                  <a:pt x="0" y="15163"/>
                </a:lnTo>
                <a:lnTo>
                  <a:pt x="2590" y="16700"/>
                </a:lnTo>
                <a:lnTo>
                  <a:pt x="35077" y="23393"/>
                </a:lnTo>
                <a:lnTo>
                  <a:pt x="37274" y="23837"/>
                </a:lnTo>
                <a:lnTo>
                  <a:pt x="40538" y="23469"/>
                </a:lnTo>
                <a:lnTo>
                  <a:pt x="42341" y="225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332098" y="3891969"/>
            <a:ext cx="70789" cy="23837"/>
          </a:xfrm>
          <a:custGeom>
            <a:avLst/>
            <a:gdLst/>
            <a:ahLst/>
            <a:cxnLst/>
            <a:rect l="l" t="t" r="r" b="b"/>
            <a:pathLst>
              <a:path w="70789" h="23837">
                <a:moveTo>
                  <a:pt x="42341" y="22529"/>
                </a:moveTo>
                <a:lnTo>
                  <a:pt x="40538" y="23469"/>
                </a:lnTo>
                <a:lnTo>
                  <a:pt x="37274" y="23837"/>
                </a:lnTo>
                <a:lnTo>
                  <a:pt x="35077" y="23393"/>
                </a:lnTo>
                <a:lnTo>
                  <a:pt x="2590" y="16700"/>
                </a:lnTo>
                <a:lnTo>
                  <a:pt x="381" y="16243"/>
                </a:lnTo>
                <a:lnTo>
                  <a:pt x="0" y="15163"/>
                </a:lnTo>
                <a:lnTo>
                  <a:pt x="1714" y="14274"/>
                </a:lnTo>
                <a:lnTo>
                  <a:pt x="27063" y="1257"/>
                </a:lnTo>
                <a:lnTo>
                  <a:pt x="28790" y="381"/>
                </a:lnTo>
                <a:lnTo>
                  <a:pt x="32042" y="0"/>
                </a:lnTo>
                <a:lnTo>
                  <a:pt x="34340" y="406"/>
                </a:lnTo>
                <a:lnTo>
                  <a:pt x="68110" y="6438"/>
                </a:lnTo>
                <a:lnTo>
                  <a:pt x="70396" y="6858"/>
                </a:lnTo>
                <a:lnTo>
                  <a:pt x="70789" y="7937"/>
                </a:lnTo>
                <a:lnTo>
                  <a:pt x="68986" y="8864"/>
                </a:lnTo>
                <a:lnTo>
                  <a:pt x="42341" y="225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052217" y="4527857"/>
            <a:ext cx="1132522" cy="481749"/>
          </a:xfrm>
          <a:custGeom>
            <a:avLst/>
            <a:gdLst/>
            <a:ahLst/>
            <a:cxnLst/>
            <a:rect l="l" t="t" r="r" b="b"/>
            <a:pathLst>
              <a:path w="1132522" h="481749">
                <a:moveTo>
                  <a:pt x="24648" y="293142"/>
                </a:moveTo>
                <a:lnTo>
                  <a:pt x="0" y="306069"/>
                </a:lnTo>
                <a:lnTo>
                  <a:pt x="24648" y="315370"/>
                </a:lnTo>
                <a:lnTo>
                  <a:pt x="24648" y="2931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052217" y="4527857"/>
            <a:ext cx="1132522" cy="481749"/>
          </a:xfrm>
          <a:custGeom>
            <a:avLst/>
            <a:gdLst/>
            <a:ahLst/>
            <a:cxnLst/>
            <a:rect l="l" t="t" r="r" b="b"/>
            <a:pathLst>
              <a:path w="1132522" h="481749">
                <a:moveTo>
                  <a:pt x="24648" y="293142"/>
                </a:moveTo>
                <a:lnTo>
                  <a:pt x="0" y="306069"/>
                </a:lnTo>
                <a:lnTo>
                  <a:pt x="24648" y="3153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069797" y="4535760"/>
            <a:ext cx="1094701" cy="464540"/>
          </a:xfrm>
          <a:custGeom>
            <a:avLst/>
            <a:gdLst/>
            <a:ahLst/>
            <a:cxnLst/>
            <a:rect l="l" t="t" r="r" b="b"/>
            <a:pathLst>
              <a:path w="1094701" h="464540">
                <a:moveTo>
                  <a:pt x="7068" y="290132"/>
                </a:moveTo>
                <a:lnTo>
                  <a:pt x="0" y="293839"/>
                </a:lnTo>
                <a:lnTo>
                  <a:pt x="7068" y="296483"/>
                </a:lnTo>
                <a:lnTo>
                  <a:pt x="7068" y="2901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069797" y="4535760"/>
            <a:ext cx="1094701" cy="464540"/>
          </a:xfrm>
          <a:custGeom>
            <a:avLst/>
            <a:gdLst/>
            <a:ahLst/>
            <a:cxnLst/>
            <a:rect l="l" t="t" r="r" b="b"/>
            <a:pathLst>
              <a:path w="1094701" h="464540">
                <a:moveTo>
                  <a:pt x="7068" y="290132"/>
                </a:moveTo>
                <a:lnTo>
                  <a:pt x="0" y="293839"/>
                </a:lnTo>
                <a:lnTo>
                  <a:pt x="7068" y="2964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586593" y="4395898"/>
            <a:ext cx="1049185" cy="438023"/>
          </a:xfrm>
          <a:custGeom>
            <a:avLst/>
            <a:gdLst/>
            <a:ahLst/>
            <a:cxnLst/>
            <a:rect l="l" t="t" r="r" b="b"/>
            <a:pathLst>
              <a:path w="1049185" h="438023">
                <a:moveTo>
                  <a:pt x="490273" y="425092"/>
                </a:moveTo>
                <a:lnTo>
                  <a:pt x="490273" y="5214"/>
                </a:lnTo>
                <a:lnTo>
                  <a:pt x="0" y="262356"/>
                </a:lnTo>
                <a:lnTo>
                  <a:pt x="465620" y="438022"/>
                </a:lnTo>
                <a:lnTo>
                  <a:pt x="490273" y="4250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586593" y="4395898"/>
            <a:ext cx="1049185" cy="438023"/>
          </a:xfrm>
          <a:custGeom>
            <a:avLst/>
            <a:gdLst/>
            <a:ahLst/>
            <a:cxnLst/>
            <a:rect l="l" t="t" r="r" b="b"/>
            <a:pathLst>
              <a:path w="1049185" h="438023">
                <a:moveTo>
                  <a:pt x="490273" y="5214"/>
                </a:moveTo>
                <a:lnTo>
                  <a:pt x="0" y="262356"/>
                </a:lnTo>
                <a:lnTo>
                  <a:pt x="465620" y="438022"/>
                </a:lnTo>
                <a:lnTo>
                  <a:pt x="490273" y="4250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602454" y="4402909"/>
            <a:ext cx="1014831" cy="422617"/>
          </a:xfrm>
          <a:custGeom>
            <a:avLst/>
            <a:gdLst/>
            <a:ahLst/>
            <a:cxnLst/>
            <a:rect l="l" t="t" r="r" b="b"/>
            <a:pathLst>
              <a:path w="1014831" h="422617">
                <a:moveTo>
                  <a:pt x="474412" y="413204"/>
                </a:moveTo>
                <a:lnTo>
                  <a:pt x="474412" y="3095"/>
                </a:lnTo>
                <a:lnTo>
                  <a:pt x="0" y="251917"/>
                </a:lnTo>
                <a:lnTo>
                  <a:pt x="456463" y="422617"/>
                </a:lnTo>
                <a:lnTo>
                  <a:pt x="474412" y="41320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602454" y="4402909"/>
            <a:ext cx="1014831" cy="422617"/>
          </a:xfrm>
          <a:custGeom>
            <a:avLst/>
            <a:gdLst/>
            <a:ahLst/>
            <a:cxnLst/>
            <a:rect l="l" t="t" r="r" b="b"/>
            <a:pathLst>
              <a:path w="1014831" h="422617">
                <a:moveTo>
                  <a:pt x="474412" y="3095"/>
                </a:moveTo>
                <a:lnTo>
                  <a:pt x="0" y="251917"/>
                </a:lnTo>
                <a:lnTo>
                  <a:pt x="456463" y="422617"/>
                </a:lnTo>
                <a:lnTo>
                  <a:pt x="474412" y="4132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988700" y="4410727"/>
            <a:ext cx="139357" cy="60566"/>
          </a:xfrm>
          <a:custGeom>
            <a:avLst/>
            <a:gdLst/>
            <a:ahLst/>
            <a:cxnLst/>
            <a:rect l="l" t="t" r="r" b="b"/>
            <a:pathLst>
              <a:path w="139357" h="60566">
                <a:moveTo>
                  <a:pt x="52425" y="58991"/>
                </a:moveTo>
                <a:lnTo>
                  <a:pt x="57505" y="56324"/>
                </a:lnTo>
                <a:lnTo>
                  <a:pt x="88165" y="40243"/>
                </a:lnTo>
                <a:lnTo>
                  <a:pt x="88165" y="939"/>
                </a:lnTo>
                <a:lnTo>
                  <a:pt x="85598" y="1574"/>
                </a:lnTo>
                <a:lnTo>
                  <a:pt x="80606" y="4191"/>
                </a:lnTo>
                <a:lnTo>
                  <a:pt x="6845" y="42887"/>
                </a:lnTo>
                <a:lnTo>
                  <a:pt x="1828" y="45504"/>
                </a:lnTo>
                <a:lnTo>
                  <a:pt x="0" y="48234"/>
                </a:lnTo>
                <a:lnTo>
                  <a:pt x="2743" y="48971"/>
                </a:lnTo>
                <a:lnTo>
                  <a:pt x="43307" y="59829"/>
                </a:lnTo>
                <a:lnTo>
                  <a:pt x="46062" y="60566"/>
                </a:lnTo>
                <a:lnTo>
                  <a:pt x="52425" y="589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988700" y="4410727"/>
            <a:ext cx="139357" cy="60566"/>
          </a:xfrm>
          <a:custGeom>
            <a:avLst/>
            <a:gdLst/>
            <a:ahLst/>
            <a:cxnLst/>
            <a:rect l="l" t="t" r="r" b="b"/>
            <a:pathLst>
              <a:path w="139357" h="60566">
                <a:moveTo>
                  <a:pt x="52425" y="58991"/>
                </a:moveTo>
                <a:lnTo>
                  <a:pt x="57505" y="56324"/>
                </a:lnTo>
              </a:path>
              <a:path w="139357" h="60566">
                <a:moveTo>
                  <a:pt x="43307" y="59829"/>
                </a:moveTo>
                <a:lnTo>
                  <a:pt x="46062" y="60566"/>
                </a:lnTo>
                <a:lnTo>
                  <a:pt x="52425" y="58991"/>
                </a:lnTo>
              </a:path>
              <a:path w="139357" h="60566">
                <a:moveTo>
                  <a:pt x="43307" y="59829"/>
                </a:moveTo>
                <a:lnTo>
                  <a:pt x="2743" y="48971"/>
                </a:lnTo>
                <a:lnTo>
                  <a:pt x="43307" y="59830"/>
                </a:lnTo>
              </a:path>
              <a:path w="139357" h="60566">
                <a:moveTo>
                  <a:pt x="6845" y="42887"/>
                </a:moveTo>
                <a:lnTo>
                  <a:pt x="1828" y="45504"/>
                </a:lnTo>
                <a:lnTo>
                  <a:pt x="0" y="48234"/>
                </a:lnTo>
                <a:lnTo>
                  <a:pt x="2743" y="48971"/>
                </a:lnTo>
              </a:path>
              <a:path w="139357" h="60566">
                <a:moveTo>
                  <a:pt x="80606" y="4191"/>
                </a:moveTo>
                <a:lnTo>
                  <a:pt x="6845" y="42887"/>
                </a:lnTo>
              </a:path>
              <a:path w="139357" h="60566">
                <a:moveTo>
                  <a:pt x="6845" y="42889"/>
                </a:moveTo>
                <a:lnTo>
                  <a:pt x="80606" y="4191"/>
                </a:lnTo>
              </a:path>
              <a:path w="139357" h="60566">
                <a:moveTo>
                  <a:pt x="88165" y="939"/>
                </a:moveTo>
                <a:lnTo>
                  <a:pt x="85598" y="1574"/>
                </a:lnTo>
                <a:lnTo>
                  <a:pt x="80606" y="4191"/>
                </a:lnTo>
              </a:path>
              <a:path w="139357" h="60566">
                <a:moveTo>
                  <a:pt x="88165" y="40243"/>
                </a:moveTo>
                <a:lnTo>
                  <a:pt x="57505" y="56324"/>
                </a:lnTo>
                <a:lnTo>
                  <a:pt x="88165" y="4024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039225" y="4423474"/>
            <a:ext cx="140817" cy="61328"/>
          </a:xfrm>
          <a:custGeom>
            <a:avLst/>
            <a:gdLst/>
            <a:ahLst/>
            <a:cxnLst/>
            <a:rect l="l" t="t" r="r" b="b"/>
            <a:pathLst>
              <a:path w="140817" h="61328">
                <a:moveTo>
                  <a:pt x="37641" y="27499"/>
                </a:moveTo>
                <a:lnTo>
                  <a:pt x="6984" y="43573"/>
                </a:lnTo>
                <a:lnTo>
                  <a:pt x="1904" y="46240"/>
                </a:lnTo>
                <a:lnTo>
                  <a:pt x="0" y="49009"/>
                </a:lnTo>
                <a:lnTo>
                  <a:pt x="2730" y="49745"/>
                </a:lnTo>
                <a:lnTo>
                  <a:pt x="37641" y="59074"/>
                </a:lnTo>
                <a:lnTo>
                  <a:pt x="37641" y="274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039225" y="4423474"/>
            <a:ext cx="140817" cy="61328"/>
          </a:xfrm>
          <a:custGeom>
            <a:avLst/>
            <a:gdLst/>
            <a:ahLst/>
            <a:cxnLst/>
            <a:rect l="l" t="t" r="r" b="b"/>
            <a:pathLst>
              <a:path w="140817" h="61328">
                <a:moveTo>
                  <a:pt x="37641" y="59074"/>
                </a:moveTo>
                <a:lnTo>
                  <a:pt x="2730" y="49745"/>
                </a:lnTo>
                <a:lnTo>
                  <a:pt x="37641" y="59075"/>
                </a:lnTo>
              </a:path>
              <a:path w="140817" h="61328">
                <a:moveTo>
                  <a:pt x="6984" y="43573"/>
                </a:moveTo>
                <a:lnTo>
                  <a:pt x="1904" y="46240"/>
                </a:lnTo>
                <a:lnTo>
                  <a:pt x="0" y="49009"/>
                </a:lnTo>
                <a:lnTo>
                  <a:pt x="2730" y="49745"/>
                </a:lnTo>
              </a:path>
              <a:path w="140817" h="61328">
                <a:moveTo>
                  <a:pt x="37641" y="27499"/>
                </a:moveTo>
                <a:lnTo>
                  <a:pt x="6984" y="43573"/>
                </a:lnTo>
              </a:path>
              <a:path w="140817" h="61328">
                <a:moveTo>
                  <a:pt x="6984" y="43574"/>
                </a:moveTo>
                <a:lnTo>
                  <a:pt x="37641" y="2750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896721" y="4458962"/>
            <a:ext cx="138049" cy="61264"/>
          </a:xfrm>
          <a:custGeom>
            <a:avLst/>
            <a:gdLst/>
            <a:ahLst/>
            <a:cxnLst/>
            <a:rect l="l" t="t" r="r" b="b"/>
            <a:pathLst>
              <a:path w="138049" h="61264">
                <a:moveTo>
                  <a:pt x="56121" y="57061"/>
                </a:moveTo>
                <a:lnTo>
                  <a:pt x="131063" y="17754"/>
                </a:lnTo>
                <a:lnTo>
                  <a:pt x="136143" y="15087"/>
                </a:lnTo>
                <a:lnTo>
                  <a:pt x="138048" y="12331"/>
                </a:lnTo>
                <a:lnTo>
                  <a:pt x="135280" y="11595"/>
                </a:lnTo>
                <a:lnTo>
                  <a:pt x="94716" y="736"/>
                </a:lnTo>
                <a:lnTo>
                  <a:pt x="91973" y="0"/>
                </a:lnTo>
                <a:lnTo>
                  <a:pt x="85674" y="1536"/>
                </a:lnTo>
                <a:lnTo>
                  <a:pt x="80657" y="4165"/>
                </a:lnTo>
                <a:lnTo>
                  <a:pt x="6896" y="42862"/>
                </a:lnTo>
                <a:lnTo>
                  <a:pt x="1892" y="45478"/>
                </a:lnTo>
                <a:lnTo>
                  <a:pt x="0" y="48234"/>
                </a:lnTo>
                <a:lnTo>
                  <a:pt x="2679" y="49009"/>
                </a:lnTo>
                <a:lnTo>
                  <a:pt x="42087" y="60490"/>
                </a:lnTo>
                <a:lnTo>
                  <a:pt x="44754" y="61264"/>
                </a:lnTo>
                <a:lnTo>
                  <a:pt x="51041" y="59728"/>
                </a:lnTo>
                <a:lnTo>
                  <a:pt x="56121" y="570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896721" y="4458962"/>
            <a:ext cx="138049" cy="61264"/>
          </a:xfrm>
          <a:custGeom>
            <a:avLst/>
            <a:gdLst/>
            <a:ahLst/>
            <a:cxnLst/>
            <a:rect l="l" t="t" r="r" b="b"/>
            <a:pathLst>
              <a:path w="138049" h="61264">
                <a:moveTo>
                  <a:pt x="56121" y="57061"/>
                </a:moveTo>
                <a:lnTo>
                  <a:pt x="51041" y="59728"/>
                </a:lnTo>
                <a:lnTo>
                  <a:pt x="44754" y="61264"/>
                </a:lnTo>
                <a:lnTo>
                  <a:pt x="42087" y="60490"/>
                </a:lnTo>
                <a:lnTo>
                  <a:pt x="2679" y="49009"/>
                </a:lnTo>
                <a:lnTo>
                  <a:pt x="0" y="48234"/>
                </a:lnTo>
                <a:lnTo>
                  <a:pt x="1892" y="45478"/>
                </a:lnTo>
                <a:lnTo>
                  <a:pt x="6896" y="42862"/>
                </a:lnTo>
                <a:lnTo>
                  <a:pt x="80657" y="4165"/>
                </a:lnTo>
                <a:lnTo>
                  <a:pt x="85674" y="1536"/>
                </a:lnTo>
                <a:lnTo>
                  <a:pt x="91973" y="0"/>
                </a:lnTo>
                <a:lnTo>
                  <a:pt x="94716" y="736"/>
                </a:lnTo>
                <a:lnTo>
                  <a:pt x="135280" y="11595"/>
                </a:lnTo>
                <a:lnTo>
                  <a:pt x="138048" y="12331"/>
                </a:lnTo>
                <a:lnTo>
                  <a:pt x="136143" y="15087"/>
                </a:lnTo>
                <a:lnTo>
                  <a:pt x="131063" y="17754"/>
                </a:lnTo>
                <a:lnTo>
                  <a:pt x="56121" y="570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945795" y="4472491"/>
            <a:ext cx="139509" cy="62014"/>
          </a:xfrm>
          <a:custGeom>
            <a:avLst/>
            <a:gdLst/>
            <a:ahLst/>
            <a:cxnLst/>
            <a:rect l="l" t="t" r="r" b="b"/>
            <a:pathLst>
              <a:path w="139509" h="62014">
                <a:moveTo>
                  <a:pt x="51104" y="60439"/>
                </a:moveTo>
                <a:lnTo>
                  <a:pt x="56261" y="57734"/>
                </a:lnTo>
                <a:lnTo>
                  <a:pt x="131071" y="18506"/>
                </a:lnTo>
                <a:lnTo>
                  <a:pt x="131071" y="10062"/>
                </a:lnTo>
                <a:lnTo>
                  <a:pt x="96164" y="723"/>
                </a:lnTo>
                <a:lnTo>
                  <a:pt x="93433" y="0"/>
                </a:lnTo>
                <a:lnTo>
                  <a:pt x="87071" y="1562"/>
                </a:lnTo>
                <a:lnTo>
                  <a:pt x="81991" y="4216"/>
                </a:lnTo>
                <a:lnTo>
                  <a:pt x="7048" y="43535"/>
                </a:lnTo>
                <a:lnTo>
                  <a:pt x="1968" y="46202"/>
                </a:lnTo>
                <a:lnTo>
                  <a:pt x="0" y="48996"/>
                </a:lnTo>
                <a:lnTo>
                  <a:pt x="2679" y="49771"/>
                </a:lnTo>
                <a:lnTo>
                  <a:pt x="42062" y="61226"/>
                </a:lnTo>
                <a:lnTo>
                  <a:pt x="44742" y="62014"/>
                </a:lnTo>
                <a:lnTo>
                  <a:pt x="51104" y="604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945795" y="4472491"/>
            <a:ext cx="139509" cy="62014"/>
          </a:xfrm>
          <a:custGeom>
            <a:avLst/>
            <a:gdLst/>
            <a:ahLst/>
            <a:cxnLst/>
            <a:rect l="l" t="t" r="r" b="b"/>
            <a:pathLst>
              <a:path w="139509" h="62014">
                <a:moveTo>
                  <a:pt x="51104" y="60439"/>
                </a:moveTo>
                <a:lnTo>
                  <a:pt x="56261" y="57734"/>
                </a:lnTo>
              </a:path>
              <a:path w="139509" h="62014">
                <a:moveTo>
                  <a:pt x="42062" y="61226"/>
                </a:moveTo>
                <a:lnTo>
                  <a:pt x="44742" y="62014"/>
                </a:lnTo>
                <a:lnTo>
                  <a:pt x="51104" y="60439"/>
                </a:lnTo>
              </a:path>
              <a:path w="139509" h="62014">
                <a:moveTo>
                  <a:pt x="42062" y="61226"/>
                </a:moveTo>
                <a:lnTo>
                  <a:pt x="2679" y="49771"/>
                </a:lnTo>
                <a:lnTo>
                  <a:pt x="42062" y="61227"/>
                </a:lnTo>
              </a:path>
              <a:path w="139509" h="62014">
                <a:moveTo>
                  <a:pt x="7048" y="43535"/>
                </a:moveTo>
                <a:lnTo>
                  <a:pt x="1968" y="46202"/>
                </a:lnTo>
                <a:lnTo>
                  <a:pt x="0" y="48996"/>
                </a:lnTo>
                <a:lnTo>
                  <a:pt x="2679" y="49771"/>
                </a:lnTo>
              </a:path>
              <a:path w="139509" h="62014">
                <a:moveTo>
                  <a:pt x="131071" y="10062"/>
                </a:moveTo>
                <a:lnTo>
                  <a:pt x="96164" y="723"/>
                </a:lnTo>
                <a:lnTo>
                  <a:pt x="93433" y="0"/>
                </a:lnTo>
                <a:lnTo>
                  <a:pt x="87071" y="1562"/>
                </a:lnTo>
                <a:lnTo>
                  <a:pt x="81991" y="4216"/>
                </a:lnTo>
                <a:lnTo>
                  <a:pt x="7048" y="43535"/>
                </a:lnTo>
              </a:path>
              <a:path w="139509" h="62014">
                <a:moveTo>
                  <a:pt x="56261" y="57734"/>
                </a:moveTo>
                <a:lnTo>
                  <a:pt x="131071" y="1850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994870" y="4485999"/>
            <a:ext cx="140957" cy="62776"/>
          </a:xfrm>
          <a:custGeom>
            <a:avLst/>
            <a:gdLst/>
            <a:ahLst/>
            <a:cxnLst/>
            <a:rect l="l" t="t" r="r" b="b"/>
            <a:pathLst>
              <a:path w="140957" h="62776">
                <a:moveTo>
                  <a:pt x="51168" y="61175"/>
                </a:moveTo>
                <a:lnTo>
                  <a:pt x="56413" y="58432"/>
                </a:lnTo>
                <a:lnTo>
                  <a:pt x="81996" y="45010"/>
                </a:lnTo>
                <a:lnTo>
                  <a:pt x="81996" y="4995"/>
                </a:lnTo>
                <a:lnTo>
                  <a:pt x="7188" y="44221"/>
                </a:lnTo>
                <a:lnTo>
                  <a:pt x="2032" y="46939"/>
                </a:lnTo>
                <a:lnTo>
                  <a:pt x="0" y="49758"/>
                </a:lnTo>
                <a:lnTo>
                  <a:pt x="2679" y="50545"/>
                </a:lnTo>
                <a:lnTo>
                  <a:pt x="42087" y="62001"/>
                </a:lnTo>
                <a:lnTo>
                  <a:pt x="44742" y="62776"/>
                </a:lnTo>
                <a:lnTo>
                  <a:pt x="51168" y="611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94870" y="4485999"/>
            <a:ext cx="140957" cy="62776"/>
          </a:xfrm>
          <a:custGeom>
            <a:avLst/>
            <a:gdLst/>
            <a:ahLst/>
            <a:cxnLst/>
            <a:rect l="l" t="t" r="r" b="b"/>
            <a:pathLst>
              <a:path w="140957" h="62776">
                <a:moveTo>
                  <a:pt x="51168" y="61175"/>
                </a:moveTo>
                <a:lnTo>
                  <a:pt x="56413" y="58432"/>
                </a:lnTo>
              </a:path>
              <a:path w="140957" h="62776">
                <a:moveTo>
                  <a:pt x="42087" y="62001"/>
                </a:moveTo>
                <a:lnTo>
                  <a:pt x="44742" y="62776"/>
                </a:lnTo>
                <a:lnTo>
                  <a:pt x="51168" y="61175"/>
                </a:lnTo>
              </a:path>
              <a:path w="140957" h="62776">
                <a:moveTo>
                  <a:pt x="42087" y="62001"/>
                </a:moveTo>
                <a:lnTo>
                  <a:pt x="2679" y="50545"/>
                </a:lnTo>
                <a:lnTo>
                  <a:pt x="42087" y="62002"/>
                </a:lnTo>
              </a:path>
              <a:path w="140957" h="62776">
                <a:moveTo>
                  <a:pt x="7188" y="44221"/>
                </a:moveTo>
                <a:lnTo>
                  <a:pt x="2032" y="46939"/>
                </a:lnTo>
                <a:lnTo>
                  <a:pt x="0" y="49758"/>
                </a:lnTo>
                <a:lnTo>
                  <a:pt x="2679" y="50545"/>
                </a:lnTo>
              </a:path>
              <a:path w="140957" h="62776">
                <a:moveTo>
                  <a:pt x="81996" y="4995"/>
                </a:moveTo>
                <a:lnTo>
                  <a:pt x="7188" y="44221"/>
                </a:lnTo>
              </a:path>
              <a:path w="140957" h="62776">
                <a:moveTo>
                  <a:pt x="56413" y="58432"/>
                </a:moveTo>
                <a:lnTo>
                  <a:pt x="81996" y="4501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043933" y="4499518"/>
            <a:ext cx="142417" cy="63538"/>
          </a:xfrm>
          <a:custGeom>
            <a:avLst/>
            <a:gdLst/>
            <a:ahLst/>
            <a:cxnLst/>
            <a:rect l="l" t="t" r="r" b="b"/>
            <a:pathLst>
              <a:path w="142417" h="63538">
                <a:moveTo>
                  <a:pt x="32933" y="31490"/>
                </a:moveTo>
                <a:lnTo>
                  <a:pt x="7353" y="44907"/>
                </a:lnTo>
                <a:lnTo>
                  <a:pt x="2108" y="47663"/>
                </a:lnTo>
                <a:lnTo>
                  <a:pt x="0" y="50533"/>
                </a:lnTo>
                <a:lnTo>
                  <a:pt x="2692" y="51308"/>
                </a:lnTo>
                <a:lnTo>
                  <a:pt x="32933" y="60114"/>
                </a:lnTo>
                <a:lnTo>
                  <a:pt x="32933" y="314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043933" y="4499518"/>
            <a:ext cx="142417" cy="63538"/>
          </a:xfrm>
          <a:custGeom>
            <a:avLst/>
            <a:gdLst/>
            <a:ahLst/>
            <a:cxnLst/>
            <a:rect l="l" t="t" r="r" b="b"/>
            <a:pathLst>
              <a:path w="142417" h="63538">
                <a:moveTo>
                  <a:pt x="2692" y="51308"/>
                </a:moveTo>
                <a:lnTo>
                  <a:pt x="32933" y="60114"/>
                </a:lnTo>
              </a:path>
              <a:path w="142417" h="63538">
                <a:moveTo>
                  <a:pt x="7353" y="44907"/>
                </a:moveTo>
                <a:lnTo>
                  <a:pt x="2108" y="47663"/>
                </a:lnTo>
                <a:lnTo>
                  <a:pt x="0" y="50533"/>
                </a:lnTo>
                <a:lnTo>
                  <a:pt x="2692" y="51308"/>
                </a:lnTo>
              </a:path>
              <a:path w="142417" h="63538">
                <a:moveTo>
                  <a:pt x="32933" y="31490"/>
                </a:moveTo>
                <a:lnTo>
                  <a:pt x="7353" y="44907"/>
                </a:lnTo>
              </a:path>
              <a:path w="142417" h="63538">
                <a:moveTo>
                  <a:pt x="7353" y="44908"/>
                </a:moveTo>
                <a:lnTo>
                  <a:pt x="32933" y="3149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804746" y="4507207"/>
            <a:ext cx="136728" cy="61950"/>
          </a:xfrm>
          <a:custGeom>
            <a:avLst/>
            <a:gdLst/>
            <a:ahLst/>
            <a:cxnLst/>
            <a:rect l="l" t="t" r="r" b="b"/>
            <a:pathLst>
              <a:path w="136728" h="61950">
                <a:moveTo>
                  <a:pt x="54724" y="57784"/>
                </a:moveTo>
                <a:lnTo>
                  <a:pt x="129679" y="18478"/>
                </a:lnTo>
                <a:lnTo>
                  <a:pt x="134759" y="15811"/>
                </a:lnTo>
                <a:lnTo>
                  <a:pt x="136728" y="13017"/>
                </a:lnTo>
                <a:lnTo>
                  <a:pt x="134061" y="12242"/>
                </a:lnTo>
                <a:lnTo>
                  <a:pt x="94653" y="774"/>
                </a:lnTo>
                <a:lnTo>
                  <a:pt x="91973" y="0"/>
                </a:lnTo>
                <a:lnTo>
                  <a:pt x="85750" y="1498"/>
                </a:lnTo>
                <a:lnTo>
                  <a:pt x="80759" y="4114"/>
                </a:lnTo>
                <a:lnTo>
                  <a:pt x="6972" y="42824"/>
                </a:lnTo>
                <a:lnTo>
                  <a:pt x="1955" y="45453"/>
                </a:lnTo>
                <a:lnTo>
                  <a:pt x="0" y="48234"/>
                </a:lnTo>
                <a:lnTo>
                  <a:pt x="2578" y="49060"/>
                </a:lnTo>
                <a:lnTo>
                  <a:pt x="40830" y="61137"/>
                </a:lnTo>
                <a:lnTo>
                  <a:pt x="43408" y="61950"/>
                </a:lnTo>
                <a:lnTo>
                  <a:pt x="49644" y="60451"/>
                </a:lnTo>
                <a:lnTo>
                  <a:pt x="54724" y="577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804746" y="4507207"/>
            <a:ext cx="136728" cy="61950"/>
          </a:xfrm>
          <a:custGeom>
            <a:avLst/>
            <a:gdLst/>
            <a:ahLst/>
            <a:cxnLst/>
            <a:rect l="l" t="t" r="r" b="b"/>
            <a:pathLst>
              <a:path w="136728" h="61950">
                <a:moveTo>
                  <a:pt x="54724" y="57784"/>
                </a:moveTo>
                <a:lnTo>
                  <a:pt x="49644" y="60451"/>
                </a:lnTo>
                <a:lnTo>
                  <a:pt x="43408" y="61950"/>
                </a:lnTo>
                <a:lnTo>
                  <a:pt x="40830" y="61137"/>
                </a:lnTo>
                <a:lnTo>
                  <a:pt x="2578" y="49060"/>
                </a:lnTo>
                <a:lnTo>
                  <a:pt x="0" y="48234"/>
                </a:lnTo>
                <a:lnTo>
                  <a:pt x="1955" y="45453"/>
                </a:lnTo>
                <a:lnTo>
                  <a:pt x="6972" y="42824"/>
                </a:lnTo>
                <a:lnTo>
                  <a:pt x="80759" y="4114"/>
                </a:lnTo>
                <a:lnTo>
                  <a:pt x="85750" y="1498"/>
                </a:lnTo>
                <a:lnTo>
                  <a:pt x="91973" y="0"/>
                </a:lnTo>
                <a:lnTo>
                  <a:pt x="94653" y="774"/>
                </a:lnTo>
                <a:lnTo>
                  <a:pt x="134061" y="12242"/>
                </a:lnTo>
                <a:lnTo>
                  <a:pt x="136728" y="13017"/>
                </a:lnTo>
                <a:lnTo>
                  <a:pt x="134759" y="15811"/>
                </a:lnTo>
                <a:lnTo>
                  <a:pt x="129679" y="18478"/>
                </a:lnTo>
                <a:lnTo>
                  <a:pt x="54724" y="5778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852369" y="4521487"/>
            <a:ext cx="138176" cy="62712"/>
          </a:xfrm>
          <a:custGeom>
            <a:avLst/>
            <a:gdLst/>
            <a:ahLst/>
            <a:cxnLst/>
            <a:rect l="l" t="t" r="r" b="b"/>
            <a:pathLst>
              <a:path w="138175" h="62712">
                <a:moveTo>
                  <a:pt x="54863" y="58470"/>
                </a:moveTo>
                <a:lnTo>
                  <a:pt x="131000" y="18554"/>
                </a:lnTo>
                <a:lnTo>
                  <a:pt x="136143" y="15836"/>
                </a:lnTo>
                <a:lnTo>
                  <a:pt x="138175" y="13017"/>
                </a:lnTo>
                <a:lnTo>
                  <a:pt x="135483" y="12230"/>
                </a:lnTo>
                <a:lnTo>
                  <a:pt x="96100" y="774"/>
                </a:lnTo>
                <a:lnTo>
                  <a:pt x="93433" y="0"/>
                </a:lnTo>
                <a:lnTo>
                  <a:pt x="87134" y="1536"/>
                </a:lnTo>
                <a:lnTo>
                  <a:pt x="82054" y="4203"/>
                </a:lnTo>
                <a:lnTo>
                  <a:pt x="7099" y="43510"/>
                </a:lnTo>
                <a:lnTo>
                  <a:pt x="2019" y="46177"/>
                </a:lnTo>
                <a:lnTo>
                  <a:pt x="0" y="49009"/>
                </a:lnTo>
                <a:lnTo>
                  <a:pt x="2590" y="49822"/>
                </a:lnTo>
                <a:lnTo>
                  <a:pt x="40817" y="61899"/>
                </a:lnTo>
                <a:lnTo>
                  <a:pt x="43421" y="62712"/>
                </a:lnTo>
                <a:lnTo>
                  <a:pt x="49707" y="61175"/>
                </a:lnTo>
                <a:lnTo>
                  <a:pt x="54863" y="584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852369" y="4521487"/>
            <a:ext cx="138176" cy="62712"/>
          </a:xfrm>
          <a:custGeom>
            <a:avLst/>
            <a:gdLst/>
            <a:ahLst/>
            <a:cxnLst/>
            <a:rect l="l" t="t" r="r" b="b"/>
            <a:pathLst>
              <a:path w="138175" h="62712">
                <a:moveTo>
                  <a:pt x="54863" y="58470"/>
                </a:moveTo>
                <a:lnTo>
                  <a:pt x="49707" y="61175"/>
                </a:lnTo>
                <a:lnTo>
                  <a:pt x="43421" y="62712"/>
                </a:lnTo>
                <a:lnTo>
                  <a:pt x="40817" y="61899"/>
                </a:lnTo>
                <a:lnTo>
                  <a:pt x="2590" y="49822"/>
                </a:lnTo>
                <a:lnTo>
                  <a:pt x="0" y="49009"/>
                </a:lnTo>
                <a:lnTo>
                  <a:pt x="2019" y="46177"/>
                </a:lnTo>
                <a:lnTo>
                  <a:pt x="7099" y="43510"/>
                </a:lnTo>
                <a:lnTo>
                  <a:pt x="82054" y="4203"/>
                </a:lnTo>
                <a:lnTo>
                  <a:pt x="87134" y="1536"/>
                </a:lnTo>
                <a:lnTo>
                  <a:pt x="93433" y="0"/>
                </a:lnTo>
                <a:lnTo>
                  <a:pt x="96100" y="774"/>
                </a:lnTo>
                <a:lnTo>
                  <a:pt x="135483" y="12230"/>
                </a:lnTo>
                <a:lnTo>
                  <a:pt x="138175" y="13017"/>
                </a:lnTo>
                <a:lnTo>
                  <a:pt x="136143" y="15836"/>
                </a:lnTo>
                <a:lnTo>
                  <a:pt x="131000" y="18554"/>
                </a:lnTo>
                <a:lnTo>
                  <a:pt x="54863" y="5847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899988" y="4535766"/>
            <a:ext cx="139623" cy="63474"/>
          </a:xfrm>
          <a:custGeom>
            <a:avLst/>
            <a:gdLst/>
            <a:ahLst/>
            <a:cxnLst/>
            <a:rect l="l" t="t" r="r" b="b"/>
            <a:pathLst>
              <a:path w="139623" h="63474">
                <a:moveTo>
                  <a:pt x="83375" y="4279"/>
                </a:moveTo>
                <a:lnTo>
                  <a:pt x="7251" y="44196"/>
                </a:lnTo>
                <a:lnTo>
                  <a:pt x="2095" y="46901"/>
                </a:lnTo>
                <a:lnTo>
                  <a:pt x="0" y="49758"/>
                </a:lnTo>
                <a:lnTo>
                  <a:pt x="2603" y="50584"/>
                </a:lnTo>
                <a:lnTo>
                  <a:pt x="40830" y="62661"/>
                </a:lnTo>
                <a:lnTo>
                  <a:pt x="43433" y="63474"/>
                </a:lnTo>
                <a:lnTo>
                  <a:pt x="49783" y="61912"/>
                </a:lnTo>
                <a:lnTo>
                  <a:pt x="55016" y="59156"/>
                </a:lnTo>
                <a:lnTo>
                  <a:pt x="132295" y="18630"/>
                </a:lnTo>
                <a:lnTo>
                  <a:pt x="137553" y="15875"/>
                </a:lnTo>
                <a:lnTo>
                  <a:pt x="139623" y="13017"/>
                </a:lnTo>
                <a:lnTo>
                  <a:pt x="136969" y="12242"/>
                </a:lnTo>
                <a:lnTo>
                  <a:pt x="97561" y="774"/>
                </a:lnTo>
                <a:lnTo>
                  <a:pt x="94881" y="0"/>
                </a:lnTo>
                <a:lnTo>
                  <a:pt x="88531" y="1562"/>
                </a:lnTo>
                <a:lnTo>
                  <a:pt x="83375" y="42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899988" y="4535766"/>
            <a:ext cx="139623" cy="63474"/>
          </a:xfrm>
          <a:custGeom>
            <a:avLst/>
            <a:gdLst/>
            <a:ahLst/>
            <a:cxnLst/>
            <a:rect l="l" t="t" r="r" b="b"/>
            <a:pathLst>
              <a:path w="139623" h="63474">
                <a:moveTo>
                  <a:pt x="55016" y="59156"/>
                </a:moveTo>
                <a:lnTo>
                  <a:pt x="49783" y="61912"/>
                </a:lnTo>
                <a:lnTo>
                  <a:pt x="43433" y="63474"/>
                </a:lnTo>
                <a:lnTo>
                  <a:pt x="40830" y="62661"/>
                </a:lnTo>
                <a:lnTo>
                  <a:pt x="2603" y="50584"/>
                </a:lnTo>
                <a:lnTo>
                  <a:pt x="0" y="49758"/>
                </a:lnTo>
                <a:lnTo>
                  <a:pt x="2095" y="46901"/>
                </a:lnTo>
                <a:lnTo>
                  <a:pt x="7251" y="44196"/>
                </a:lnTo>
                <a:lnTo>
                  <a:pt x="83375" y="4279"/>
                </a:lnTo>
                <a:lnTo>
                  <a:pt x="88531" y="1562"/>
                </a:lnTo>
                <a:lnTo>
                  <a:pt x="94881" y="0"/>
                </a:lnTo>
                <a:lnTo>
                  <a:pt x="97561" y="774"/>
                </a:lnTo>
                <a:lnTo>
                  <a:pt x="136969" y="12242"/>
                </a:lnTo>
                <a:lnTo>
                  <a:pt x="139623" y="13017"/>
                </a:lnTo>
                <a:lnTo>
                  <a:pt x="137553" y="15875"/>
                </a:lnTo>
                <a:lnTo>
                  <a:pt x="132295" y="18630"/>
                </a:lnTo>
                <a:lnTo>
                  <a:pt x="55016" y="591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947611" y="4550054"/>
            <a:ext cx="141084" cy="64223"/>
          </a:xfrm>
          <a:custGeom>
            <a:avLst/>
            <a:gdLst/>
            <a:ahLst/>
            <a:cxnLst/>
            <a:rect l="l" t="t" r="r" b="b"/>
            <a:pathLst>
              <a:path w="141084" h="64223">
                <a:moveTo>
                  <a:pt x="49847" y="62636"/>
                </a:moveTo>
                <a:lnTo>
                  <a:pt x="55168" y="59842"/>
                </a:lnTo>
                <a:lnTo>
                  <a:pt x="129254" y="20976"/>
                </a:lnTo>
                <a:lnTo>
                  <a:pt x="129254" y="9572"/>
                </a:lnTo>
                <a:lnTo>
                  <a:pt x="99009" y="774"/>
                </a:lnTo>
                <a:lnTo>
                  <a:pt x="96329" y="0"/>
                </a:lnTo>
                <a:lnTo>
                  <a:pt x="89928" y="1587"/>
                </a:lnTo>
                <a:lnTo>
                  <a:pt x="84670" y="4343"/>
                </a:lnTo>
                <a:lnTo>
                  <a:pt x="7391" y="44869"/>
                </a:lnTo>
                <a:lnTo>
                  <a:pt x="2158" y="47624"/>
                </a:lnTo>
                <a:lnTo>
                  <a:pt x="0" y="50520"/>
                </a:lnTo>
                <a:lnTo>
                  <a:pt x="2590" y="51333"/>
                </a:lnTo>
                <a:lnTo>
                  <a:pt x="40830" y="63411"/>
                </a:lnTo>
                <a:lnTo>
                  <a:pt x="43408" y="64223"/>
                </a:lnTo>
                <a:lnTo>
                  <a:pt x="49847" y="626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947611" y="4550054"/>
            <a:ext cx="141084" cy="64223"/>
          </a:xfrm>
          <a:custGeom>
            <a:avLst/>
            <a:gdLst/>
            <a:ahLst/>
            <a:cxnLst/>
            <a:rect l="l" t="t" r="r" b="b"/>
            <a:pathLst>
              <a:path w="141084" h="64223">
                <a:moveTo>
                  <a:pt x="49847" y="62636"/>
                </a:moveTo>
                <a:lnTo>
                  <a:pt x="55168" y="59842"/>
                </a:lnTo>
              </a:path>
              <a:path w="141084" h="64223">
                <a:moveTo>
                  <a:pt x="40830" y="63411"/>
                </a:moveTo>
                <a:lnTo>
                  <a:pt x="43408" y="64223"/>
                </a:lnTo>
                <a:lnTo>
                  <a:pt x="49847" y="62636"/>
                </a:lnTo>
              </a:path>
              <a:path w="141084" h="64223">
                <a:moveTo>
                  <a:pt x="40830" y="63411"/>
                </a:moveTo>
                <a:lnTo>
                  <a:pt x="2590" y="51333"/>
                </a:lnTo>
                <a:lnTo>
                  <a:pt x="40830" y="63412"/>
                </a:lnTo>
              </a:path>
              <a:path w="141084" h="64223">
                <a:moveTo>
                  <a:pt x="7391" y="44869"/>
                </a:moveTo>
                <a:lnTo>
                  <a:pt x="2158" y="47624"/>
                </a:lnTo>
                <a:lnTo>
                  <a:pt x="0" y="50520"/>
                </a:lnTo>
                <a:lnTo>
                  <a:pt x="2590" y="51333"/>
                </a:lnTo>
              </a:path>
              <a:path w="141084" h="64223">
                <a:moveTo>
                  <a:pt x="84670" y="4343"/>
                </a:moveTo>
                <a:lnTo>
                  <a:pt x="7391" y="44869"/>
                </a:lnTo>
              </a:path>
              <a:path w="141084" h="64223">
                <a:moveTo>
                  <a:pt x="7391" y="44870"/>
                </a:moveTo>
                <a:lnTo>
                  <a:pt x="84670" y="4343"/>
                </a:lnTo>
              </a:path>
              <a:path w="141084" h="64223">
                <a:moveTo>
                  <a:pt x="129254" y="9572"/>
                </a:moveTo>
                <a:lnTo>
                  <a:pt x="99009" y="774"/>
                </a:lnTo>
                <a:lnTo>
                  <a:pt x="96329" y="0"/>
                </a:lnTo>
                <a:lnTo>
                  <a:pt x="89928" y="1587"/>
                </a:lnTo>
                <a:lnTo>
                  <a:pt x="84670" y="4343"/>
                </a:lnTo>
              </a:path>
              <a:path w="141084" h="64223">
                <a:moveTo>
                  <a:pt x="129254" y="20976"/>
                </a:moveTo>
                <a:lnTo>
                  <a:pt x="55168" y="59842"/>
                </a:lnTo>
                <a:lnTo>
                  <a:pt x="129254" y="2097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995240" y="4564327"/>
            <a:ext cx="142544" cy="64998"/>
          </a:xfrm>
          <a:custGeom>
            <a:avLst/>
            <a:gdLst/>
            <a:ahLst/>
            <a:cxnLst/>
            <a:rect l="l" t="t" r="r" b="b"/>
            <a:pathLst>
              <a:path w="142544" h="64998">
                <a:moveTo>
                  <a:pt x="49898" y="63360"/>
                </a:moveTo>
                <a:lnTo>
                  <a:pt x="55295" y="60540"/>
                </a:lnTo>
                <a:lnTo>
                  <a:pt x="81625" y="46729"/>
                </a:lnTo>
                <a:lnTo>
                  <a:pt x="81625" y="6703"/>
                </a:lnTo>
                <a:lnTo>
                  <a:pt x="7543" y="45567"/>
                </a:lnTo>
                <a:lnTo>
                  <a:pt x="2209" y="48361"/>
                </a:lnTo>
                <a:lnTo>
                  <a:pt x="0" y="51282"/>
                </a:lnTo>
                <a:lnTo>
                  <a:pt x="2603" y="52108"/>
                </a:lnTo>
                <a:lnTo>
                  <a:pt x="40817" y="64185"/>
                </a:lnTo>
                <a:lnTo>
                  <a:pt x="43421" y="64998"/>
                </a:lnTo>
                <a:lnTo>
                  <a:pt x="49898" y="633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995240" y="4564327"/>
            <a:ext cx="142544" cy="64998"/>
          </a:xfrm>
          <a:custGeom>
            <a:avLst/>
            <a:gdLst/>
            <a:ahLst/>
            <a:cxnLst/>
            <a:rect l="l" t="t" r="r" b="b"/>
            <a:pathLst>
              <a:path w="142544" h="64998">
                <a:moveTo>
                  <a:pt x="49898" y="63360"/>
                </a:moveTo>
                <a:lnTo>
                  <a:pt x="55295" y="60540"/>
                </a:lnTo>
              </a:path>
              <a:path w="142544" h="64998">
                <a:moveTo>
                  <a:pt x="2603" y="52108"/>
                </a:moveTo>
                <a:lnTo>
                  <a:pt x="40817" y="64185"/>
                </a:lnTo>
                <a:lnTo>
                  <a:pt x="43421" y="64998"/>
                </a:lnTo>
                <a:lnTo>
                  <a:pt x="49898" y="63360"/>
                </a:lnTo>
              </a:path>
              <a:path w="142544" h="64998">
                <a:moveTo>
                  <a:pt x="7543" y="45567"/>
                </a:moveTo>
                <a:lnTo>
                  <a:pt x="2209" y="48361"/>
                </a:lnTo>
                <a:lnTo>
                  <a:pt x="0" y="51282"/>
                </a:lnTo>
                <a:lnTo>
                  <a:pt x="2603" y="52108"/>
                </a:lnTo>
              </a:path>
              <a:path w="142544" h="64998">
                <a:moveTo>
                  <a:pt x="81625" y="6703"/>
                </a:moveTo>
                <a:lnTo>
                  <a:pt x="7543" y="45567"/>
                </a:lnTo>
              </a:path>
              <a:path w="142544" h="64998">
                <a:moveTo>
                  <a:pt x="7543" y="45568"/>
                </a:moveTo>
                <a:lnTo>
                  <a:pt x="81625" y="6703"/>
                </a:lnTo>
              </a:path>
              <a:path w="142544" h="64998">
                <a:moveTo>
                  <a:pt x="81625" y="46729"/>
                </a:moveTo>
                <a:lnTo>
                  <a:pt x="55295" y="60540"/>
                </a:lnTo>
                <a:lnTo>
                  <a:pt x="81625" y="4672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042857" y="4578600"/>
            <a:ext cx="143992" cy="65760"/>
          </a:xfrm>
          <a:custGeom>
            <a:avLst/>
            <a:gdLst/>
            <a:ahLst/>
            <a:cxnLst/>
            <a:rect l="l" t="t" r="r" b="b"/>
            <a:pathLst>
              <a:path w="143992" h="65760">
                <a:moveTo>
                  <a:pt x="34008" y="32457"/>
                </a:moveTo>
                <a:lnTo>
                  <a:pt x="7683" y="46266"/>
                </a:lnTo>
                <a:lnTo>
                  <a:pt x="2285" y="49098"/>
                </a:lnTo>
                <a:lnTo>
                  <a:pt x="0" y="52044"/>
                </a:lnTo>
                <a:lnTo>
                  <a:pt x="2603" y="52870"/>
                </a:lnTo>
                <a:lnTo>
                  <a:pt x="34008" y="62792"/>
                </a:lnTo>
                <a:lnTo>
                  <a:pt x="34008" y="324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042857" y="4578600"/>
            <a:ext cx="143992" cy="65760"/>
          </a:xfrm>
          <a:custGeom>
            <a:avLst/>
            <a:gdLst/>
            <a:ahLst/>
            <a:cxnLst/>
            <a:rect l="l" t="t" r="r" b="b"/>
            <a:pathLst>
              <a:path w="143992" h="65760">
                <a:moveTo>
                  <a:pt x="34008" y="62792"/>
                </a:moveTo>
                <a:lnTo>
                  <a:pt x="2603" y="52870"/>
                </a:lnTo>
                <a:lnTo>
                  <a:pt x="34008" y="62793"/>
                </a:lnTo>
              </a:path>
              <a:path w="143992" h="65760">
                <a:moveTo>
                  <a:pt x="7683" y="46266"/>
                </a:moveTo>
                <a:lnTo>
                  <a:pt x="2285" y="49098"/>
                </a:lnTo>
                <a:lnTo>
                  <a:pt x="0" y="52044"/>
                </a:lnTo>
                <a:lnTo>
                  <a:pt x="2603" y="52870"/>
                </a:lnTo>
              </a:path>
              <a:path w="143992" h="65760">
                <a:moveTo>
                  <a:pt x="34008" y="32457"/>
                </a:moveTo>
                <a:lnTo>
                  <a:pt x="7683" y="46266"/>
                </a:lnTo>
              </a:path>
              <a:path w="143992" h="65760">
                <a:moveTo>
                  <a:pt x="7683" y="46267"/>
                </a:moveTo>
                <a:lnTo>
                  <a:pt x="34008" y="3245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712766" y="4555446"/>
            <a:ext cx="135394" cy="62649"/>
          </a:xfrm>
          <a:custGeom>
            <a:avLst/>
            <a:gdLst/>
            <a:ahLst/>
            <a:cxnLst/>
            <a:rect l="l" t="t" r="r" b="b"/>
            <a:pathLst>
              <a:path w="135394" h="62649">
                <a:moveTo>
                  <a:pt x="53339" y="58521"/>
                </a:moveTo>
                <a:lnTo>
                  <a:pt x="128295" y="19215"/>
                </a:lnTo>
                <a:lnTo>
                  <a:pt x="133362" y="16535"/>
                </a:lnTo>
                <a:lnTo>
                  <a:pt x="135394" y="13716"/>
                </a:lnTo>
                <a:lnTo>
                  <a:pt x="132816" y="12903"/>
                </a:lnTo>
                <a:lnTo>
                  <a:pt x="94564" y="825"/>
                </a:lnTo>
                <a:lnTo>
                  <a:pt x="91986" y="0"/>
                </a:lnTo>
                <a:lnTo>
                  <a:pt x="85839" y="1460"/>
                </a:lnTo>
                <a:lnTo>
                  <a:pt x="80835" y="4089"/>
                </a:lnTo>
                <a:lnTo>
                  <a:pt x="7035" y="42786"/>
                </a:lnTo>
                <a:lnTo>
                  <a:pt x="2031" y="45415"/>
                </a:lnTo>
                <a:lnTo>
                  <a:pt x="0" y="48234"/>
                </a:lnTo>
                <a:lnTo>
                  <a:pt x="2539" y="49098"/>
                </a:lnTo>
                <a:lnTo>
                  <a:pt x="39585" y="61785"/>
                </a:lnTo>
                <a:lnTo>
                  <a:pt x="42100" y="62649"/>
                </a:lnTo>
                <a:lnTo>
                  <a:pt x="48272" y="61188"/>
                </a:lnTo>
                <a:lnTo>
                  <a:pt x="53339" y="585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712766" y="4555446"/>
            <a:ext cx="135394" cy="62649"/>
          </a:xfrm>
          <a:custGeom>
            <a:avLst/>
            <a:gdLst/>
            <a:ahLst/>
            <a:cxnLst/>
            <a:rect l="l" t="t" r="r" b="b"/>
            <a:pathLst>
              <a:path w="135394" h="62649">
                <a:moveTo>
                  <a:pt x="53339" y="58521"/>
                </a:moveTo>
                <a:lnTo>
                  <a:pt x="48272" y="61188"/>
                </a:lnTo>
                <a:lnTo>
                  <a:pt x="42100" y="62649"/>
                </a:lnTo>
                <a:lnTo>
                  <a:pt x="39585" y="61785"/>
                </a:lnTo>
                <a:lnTo>
                  <a:pt x="2539" y="49098"/>
                </a:lnTo>
                <a:lnTo>
                  <a:pt x="0" y="48234"/>
                </a:lnTo>
                <a:lnTo>
                  <a:pt x="2031" y="45415"/>
                </a:lnTo>
                <a:lnTo>
                  <a:pt x="7035" y="42786"/>
                </a:lnTo>
                <a:lnTo>
                  <a:pt x="80835" y="4089"/>
                </a:lnTo>
                <a:lnTo>
                  <a:pt x="85839" y="1460"/>
                </a:lnTo>
                <a:lnTo>
                  <a:pt x="91986" y="0"/>
                </a:lnTo>
                <a:lnTo>
                  <a:pt x="94564" y="825"/>
                </a:lnTo>
                <a:lnTo>
                  <a:pt x="132816" y="12903"/>
                </a:lnTo>
                <a:lnTo>
                  <a:pt x="135394" y="13716"/>
                </a:lnTo>
                <a:lnTo>
                  <a:pt x="133362" y="16535"/>
                </a:lnTo>
                <a:lnTo>
                  <a:pt x="128295" y="19215"/>
                </a:lnTo>
                <a:lnTo>
                  <a:pt x="53339" y="585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758934" y="4570492"/>
            <a:ext cx="136855" cy="63411"/>
          </a:xfrm>
          <a:custGeom>
            <a:avLst/>
            <a:gdLst/>
            <a:ahLst/>
            <a:cxnLst/>
            <a:rect l="l" t="t" r="r" b="b"/>
            <a:pathLst>
              <a:path w="136855" h="63411">
                <a:moveTo>
                  <a:pt x="82130" y="4165"/>
                </a:moveTo>
                <a:lnTo>
                  <a:pt x="7175" y="43472"/>
                </a:lnTo>
                <a:lnTo>
                  <a:pt x="2108" y="46139"/>
                </a:lnTo>
                <a:lnTo>
                  <a:pt x="0" y="49009"/>
                </a:lnTo>
                <a:lnTo>
                  <a:pt x="2527" y="49860"/>
                </a:lnTo>
                <a:lnTo>
                  <a:pt x="39585" y="62547"/>
                </a:lnTo>
                <a:lnTo>
                  <a:pt x="42100" y="63411"/>
                </a:lnTo>
                <a:lnTo>
                  <a:pt x="48323" y="61912"/>
                </a:lnTo>
                <a:lnTo>
                  <a:pt x="53492" y="59194"/>
                </a:lnTo>
                <a:lnTo>
                  <a:pt x="129590" y="19278"/>
                </a:lnTo>
                <a:lnTo>
                  <a:pt x="134772" y="16573"/>
                </a:lnTo>
                <a:lnTo>
                  <a:pt x="136855" y="13716"/>
                </a:lnTo>
                <a:lnTo>
                  <a:pt x="134251" y="12890"/>
                </a:lnTo>
                <a:lnTo>
                  <a:pt x="96024" y="812"/>
                </a:lnTo>
                <a:lnTo>
                  <a:pt x="93433" y="0"/>
                </a:lnTo>
                <a:lnTo>
                  <a:pt x="87198" y="1485"/>
                </a:lnTo>
                <a:lnTo>
                  <a:pt x="82130" y="41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758934" y="4570492"/>
            <a:ext cx="136855" cy="63411"/>
          </a:xfrm>
          <a:custGeom>
            <a:avLst/>
            <a:gdLst/>
            <a:ahLst/>
            <a:cxnLst/>
            <a:rect l="l" t="t" r="r" b="b"/>
            <a:pathLst>
              <a:path w="136855" h="63411">
                <a:moveTo>
                  <a:pt x="53492" y="59194"/>
                </a:moveTo>
                <a:lnTo>
                  <a:pt x="48323" y="61912"/>
                </a:lnTo>
                <a:lnTo>
                  <a:pt x="42100" y="63411"/>
                </a:lnTo>
                <a:lnTo>
                  <a:pt x="39585" y="62547"/>
                </a:lnTo>
                <a:lnTo>
                  <a:pt x="2527" y="49860"/>
                </a:lnTo>
                <a:lnTo>
                  <a:pt x="0" y="49009"/>
                </a:lnTo>
                <a:lnTo>
                  <a:pt x="2108" y="46139"/>
                </a:lnTo>
                <a:lnTo>
                  <a:pt x="7175" y="43472"/>
                </a:lnTo>
                <a:lnTo>
                  <a:pt x="82130" y="4165"/>
                </a:lnTo>
                <a:lnTo>
                  <a:pt x="87198" y="1485"/>
                </a:lnTo>
                <a:lnTo>
                  <a:pt x="93433" y="0"/>
                </a:lnTo>
                <a:lnTo>
                  <a:pt x="96024" y="812"/>
                </a:lnTo>
                <a:lnTo>
                  <a:pt x="134251" y="12890"/>
                </a:lnTo>
                <a:lnTo>
                  <a:pt x="136855" y="13716"/>
                </a:lnTo>
                <a:lnTo>
                  <a:pt x="134772" y="16573"/>
                </a:lnTo>
                <a:lnTo>
                  <a:pt x="129590" y="19278"/>
                </a:lnTo>
                <a:lnTo>
                  <a:pt x="53492" y="591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805112" y="4585534"/>
            <a:ext cx="138303" cy="64173"/>
          </a:xfrm>
          <a:custGeom>
            <a:avLst/>
            <a:gdLst/>
            <a:ahLst/>
            <a:cxnLst/>
            <a:rect l="l" t="t" r="r" b="b"/>
            <a:pathLst>
              <a:path w="138302" h="64173">
                <a:moveTo>
                  <a:pt x="53606" y="59893"/>
                </a:moveTo>
                <a:lnTo>
                  <a:pt x="130911" y="19367"/>
                </a:lnTo>
                <a:lnTo>
                  <a:pt x="136156" y="16598"/>
                </a:lnTo>
                <a:lnTo>
                  <a:pt x="138303" y="13703"/>
                </a:lnTo>
                <a:lnTo>
                  <a:pt x="135699" y="12890"/>
                </a:lnTo>
                <a:lnTo>
                  <a:pt x="97472" y="812"/>
                </a:lnTo>
                <a:lnTo>
                  <a:pt x="88595" y="1536"/>
                </a:lnTo>
                <a:lnTo>
                  <a:pt x="83413" y="4241"/>
                </a:lnTo>
                <a:lnTo>
                  <a:pt x="7315" y="44157"/>
                </a:lnTo>
                <a:lnTo>
                  <a:pt x="2146" y="46875"/>
                </a:lnTo>
                <a:lnTo>
                  <a:pt x="0" y="49771"/>
                </a:lnTo>
                <a:lnTo>
                  <a:pt x="2501" y="50622"/>
                </a:lnTo>
                <a:lnTo>
                  <a:pt x="39573" y="63309"/>
                </a:lnTo>
                <a:lnTo>
                  <a:pt x="42100" y="64173"/>
                </a:lnTo>
                <a:lnTo>
                  <a:pt x="48387" y="62636"/>
                </a:lnTo>
                <a:lnTo>
                  <a:pt x="53606" y="598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805112" y="4585534"/>
            <a:ext cx="138303" cy="64173"/>
          </a:xfrm>
          <a:custGeom>
            <a:avLst/>
            <a:gdLst/>
            <a:ahLst/>
            <a:cxnLst/>
            <a:rect l="l" t="t" r="r" b="b"/>
            <a:pathLst>
              <a:path w="138302" h="64173">
                <a:moveTo>
                  <a:pt x="53606" y="59893"/>
                </a:moveTo>
                <a:lnTo>
                  <a:pt x="48387" y="62636"/>
                </a:lnTo>
                <a:lnTo>
                  <a:pt x="42100" y="64173"/>
                </a:lnTo>
                <a:lnTo>
                  <a:pt x="39573" y="63309"/>
                </a:lnTo>
                <a:lnTo>
                  <a:pt x="2501" y="50622"/>
                </a:lnTo>
                <a:lnTo>
                  <a:pt x="0" y="49771"/>
                </a:lnTo>
                <a:lnTo>
                  <a:pt x="7315" y="44157"/>
                </a:lnTo>
                <a:lnTo>
                  <a:pt x="83413" y="4241"/>
                </a:lnTo>
                <a:lnTo>
                  <a:pt x="88595" y="1536"/>
                </a:lnTo>
                <a:lnTo>
                  <a:pt x="94881" y="0"/>
                </a:lnTo>
                <a:lnTo>
                  <a:pt x="97472" y="812"/>
                </a:lnTo>
                <a:lnTo>
                  <a:pt x="135699" y="12890"/>
                </a:lnTo>
                <a:lnTo>
                  <a:pt x="138303" y="13703"/>
                </a:lnTo>
                <a:lnTo>
                  <a:pt x="136156" y="16598"/>
                </a:lnTo>
                <a:lnTo>
                  <a:pt x="130911" y="19367"/>
                </a:lnTo>
                <a:lnTo>
                  <a:pt x="53606" y="598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851278" y="4600578"/>
            <a:ext cx="139750" cy="64922"/>
          </a:xfrm>
          <a:custGeom>
            <a:avLst/>
            <a:gdLst/>
            <a:ahLst/>
            <a:cxnLst/>
            <a:rect l="l" t="t" r="r" b="b"/>
            <a:pathLst>
              <a:path w="139750" h="64922">
                <a:moveTo>
                  <a:pt x="84734" y="4318"/>
                </a:moveTo>
                <a:lnTo>
                  <a:pt x="7442" y="44843"/>
                </a:lnTo>
                <a:lnTo>
                  <a:pt x="2209" y="47599"/>
                </a:lnTo>
                <a:lnTo>
                  <a:pt x="0" y="50520"/>
                </a:lnTo>
                <a:lnTo>
                  <a:pt x="2514" y="51384"/>
                </a:lnTo>
                <a:lnTo>
                  <a:pt x="39585" y="64071"/>
                </a:lnTo>
                <a:lnTo>
                  <a:pt x="42087" y="64922"/>
                </a:lnTo>
                <a:lnTo>
                  <a:pt x="48437" y="63360"/>
                </a:lnTo>
                <a:lnTo>
                  <a:pt x="53771" y="60566"/>
                </a:lnTo>
                <a:lnTo>
                  <a:pt x="132232" y="19418"/>
                </a:lnTo>
                <a:lnTo>
                  <a:pt x="137553" y="16637"/>
                </a:lnTo>
                <a:lnTo>
                  <a:pt x="139750" y="13703"/>
                </a:lnTo>
                <a:lnTo>
                  <a:pt x="137159" y="12890"/>
                </a:lnTo>
                <a:lnTo>
                  <a:pt x="98932" y="800"/>
                </a:lnTo>
                <a:lnTo>
                  <a:pt x="96342" y="0"/>
                </a:lnTo>
                <a:lnTo>
                  <a:pt x="89979" y="1562"/>
                </a:lnTo>
                <a:lnTo>
                  <a:pt x="84734" y="43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851278" y="4600578"/>
            <a:ext cx="139750" cy="64922"/>
          </a:xfrm>
          <a:custGeom>
            <a:avLst/>
            <a:gdLst/>
            <a:ahLst/>
            <a:cxnLst/>
            <a:rect l="l" t="t" r="r" b="b"/>
            <a:pathLst>
              <a:path w="139750" h="64922">
                <a:moveTo>
                  <a:pt x="53771" y="60566"/>
                </a:moveTo>
                <a:lnTo>
                  <a:pt x="48437" y="63360"/>
                </a:lnTo>
                <a:lnTo>
                  <a:pt x="42087" y="64922"/>
                </a:lnTo>
                <a:lnTo>
                  <a:pt x="39585" y="64071"/>
                </a:lnTo>
                <a:lnTo>
                  <a:pt x="2514" y="51384"/>
                </a:lnTo>
                <a:lnTo>
                  <a:pt x="0" y="50520"/>
                </a:lnTo>
                <a:lnTo>
                  <a:pt x="2209" y="47599"/>
                </a:lnTo>
                <a:lnTo>
                  <a:pt x="7442" y="44843"/>
                </a:lnTo>
                <a:lnTo>
                  <a:pt x="84734" y="4318"/>
                </a:lnTo>
                <a:lnTo>
                  <a:pt x="89979" y="1562"/>
                </a:lnTo>
                <a:lnTo>
                  <a:pt x="96342" y="0"/>
                </a:lnTo>
                <a:lnTo>
                  <a:pt x="98932" y="800"/>
                </a:lnTo>
                <a:lnTo>
                  <a:pt x="137159" y="12890"/>
                </a:lnTo>
                <a:lnTo>
                  <a:pt x="139750" y="13703"/>
                </a:lnTo>
                <a:lnTo>
                  <a:pt x="137553" y="16637"/>
                </a:lnTo>
                <a:lnTo>
                  <a:pt x="132232" y="19418"/>
                </a:lnTo>
                <a:lnTo>
                  <a:pt x="53771" y="605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897432" y="4615608"/>
            <a:ext cx="141236" cy="65709"/>
          </a:xfrm>
          <a:custGeom>
            <a:avLst/>
            <a:gdLst/>
            <a:ahLst/>
            <a:cxnLst/>
            <a:rect l="l" t="t" r="r" b="b"/>
            <a:pathLst>
              <a:path w="141236" h="65709">
                <a:moveTo>
                  <a:pt x="53936" y="61277"/>
                </a:moveTo>
                <a:lnTo>
                  <a:pt x="133553" y="19519"/>
                </a:lnTo>
                <a:lnTo>
                  <a:pt x="138950" y="16687"/>
                </a:lnTo>
                <a:lnTo>
                  <a:pt x="141236" y="13716"/>
                </a:lnTo>
                <a:lnTo>
                  <a:pt x="138633" y="12903"/>
                </a:lnTo>
                <a:lnTo>
                  <a:pt x="100406" y="825"/>
                </a:lnTo>
                <a:lnTo>
                  <a:pt x="97815" y="0"/>
                </a:lnTo>
                <a:lnTo>
                  <a:pt x="91401" y="1600"/>
                </a:lnTo>
                <a:lnTo>
                  <a:pt x="86067" y="4394"/>
                </a:lnTo>
                <a:lnTo>
                  <a:pt x="7620" y="45542"/>
                </a:lnTo>
                <a:lnTo>
                  <a:pt x="2286" y="48336"/>
                </a:lnTo>
                <a:lnTo>
                  <a:pt x="0" y="51295"/>
                </a:lnTo>
                <a:lnTo>
                  <a:pt x="2527" y="52158"/>
                </a:lnTo>
                <a:lnTo>
                  <a:pt x="39585" y="64846"/>
                </a:lnTo>
                <a:lnTo>
                  <a:pt x="42113" y="65709"/>
                </a:lnTo>
                <a:lnTo>
                  <a:pt x="48526" y="64109"/>
                </a:lnTo>
                <a:lnTo>
                  <a:pt x="53936" y="612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897432" y="4615608"/>
            <a:ext cx="141236" cy="65709"/>
          </a:xfrm>
          <a:custGeom>
            <a:avLst/>
            <a:gdLst/>
            <a:ahLst/>
            <a:cxnLst/>
            <a:rect l="l" t="t" r="r" b="b"/>
            <a:pathLst>
              <a:path w="141236" h="65709">
                <a:moveTo>
                  <a:pt x="53936" y="61277"/>
                </a:moveTo>
                <a:lnTo>
                  <a:pt x="48526" y="64109"/>
                </a:lnTo>
                <a:lnTo>
                  <a:pt x="42113" y="65709"/>
                </a:lnTo>
                <a:lnTo>
                  <a:pt x="39585" y="64846"/>
                </a:lnTo>
                <a:lnTo>
                  <a:pt x="2527" y="52158"/>
                </a:lnTo>
                <a:lnTo>
                  <a:pt x="0" y="51295"/>
                </a:lnTo>
                <a:lnTo>
                  <a:pt x="2286" y="48336"/>
                </a:lnTo>
                <a:lnTo>
                  <a:pt x="7620" y="45542"/>
                </a:lnTo>
                <a:lnTo>
                  <a:pt x="86067" y="4394"/>
                </a:lnTo>
                <a:lnTo>
                  <a:pt x="91401" y="1600"/>
                </a:lnTo>
                <a:lnTo>
                  <a:pt x="97815" y="0"/>
                </a:lnTo>
                <a:lnTo>
                  <a:pt x="100406" y="825"/>
                </a:lnTo>
                <a:lnTo>
                  <a:pt x="138633" y="12903"/>
                </a:lnTo>
                <a:lnTo>
                  <a:pt x="141236" y="13716"/>
                </a:lnTo>
                <a:lnTo>
                  <a:pt x="138950" y="16687"/>
                </a:lnTo>
                <a:lnTo>
                  <a:pt x="133553" y="19519"/>
                </a:lnTo>
                <a:lnTo>
                  <a:pt x="53936" y="612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943617" y="4630655"/>
            <a:ext cx="142671" cy="66459"/>
          </a:xfrm>
          <a:custGeom>
            <a:avLst/>
            <a:gdLst/>
            <a:ahLst/>
            <a:cxnLst/>
            <a:rect l="l" t="t" r="r" b="b"/>
            <a:pathLst>
              <a:path w="142671" h="66459">
                <a:moveTo>
                  <a:pt x="48577" y="64833"/>
                </a:moveTo>
                <a:lnTo>
                  <a:pt x="54051" y="61963"/>
                </a:lnTo>
                <a:lnTo>
                  <a:pt x="133249" y="20422"/>
                </a:lnTo>
                <a:lnTo>
                  <a:pt x="133249" y="10737"/>
                </a:lnTo>
                <a:lnTo>
                  <a:pt x="101854" y="825"/>
                </a:lnTo>
                <a:lnTo>
                  <a:pt x="99237" y="0"/>
                </a:lnTo>
                <a:lnTo>
                  <a:pt x="92760" y="1638"/>
                </a:lnTo>
                <a:lnTo>
                  <a:pt x="87363" y="4470"/>
                </a:lnTo>
                <a:lnTo>
                  <a:pt x="7747" y="46228"/>
                </a:lnTo>
                <a:lnTo>
                  <a:pt x="2349" y="49060"/>
                </a:lnTo>
                <a:lnTo>
                  <a:pt x="0" y="52044"/>
                </a:lnTo>
                <a:lnTo>
                  <a:pt x="2514" y="52908"/>
                </a:lnTo>
                <a:lnTo>
                  <a:pt x="39585" y="65595"/>
                </a:lnTo>
                <a:lnTo>
                  <a:pt x="42087" y="66459"/>
                </a:lnTo>
                <a:lnTo>
                  <a:pt x="48577" y="648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943617" y="4630655"/>
            <a:ext cx="142671" cy="66459"/>
          </a:xfrm>
          <a:custGeom>
            <a:avLst/>
            <a:gdLst/>
            <a:ahLst/>
            <a:cxnLst/>
            <a:rect l="l" t="t" r="r" b="b"/>
            <a:pathLst>
              <a:path w="142671" h="66459">
                <a:moveTo>
                  <a:pt x="48577" y="64833"/>
                </a:moveTo>
                <a:lnTo>
                  <a:pt x="54051" y="61963"/>
                </a:lnTo>
              </a:path>
              <a:path w="142671" h="66459">
                <a:moveTo>
                  <a:pt x="39585" y="65595"/>
                </a:moveTo>
                <a:lnTo>
                  <a:pt x="42087" y="66459"/>
                </a:lnTo>
                <a:lnTo>
                  <a:pt x="48577" y="64833"/>
                </a:lnTo>
              </a:path>
              <a:path w="142671" h="66459">
                <a:moveTo>
                  <a:pt x="39585" y="65595"/>
                </a:moveTo>
                <a:lnTo>
                  <a:pt x="2514" y="52908"/>
                </a:lnTo>
                <a:lnTo>
                  <a:pt x="39585" y="65596"/>
                </a:lnTo>
              </a:path>
              <a:path w="142671" h="66459">
                <a:moveTo>
                  <a:pt x="7747" y="46228"/>
                </a:moveTo>
                <a:lnTo>
                  <a:pt x="2349" y="49060"/>
                </a:lnTo>
                <a:lnTo>
                  <a:pt x="0" y="52044"/>
                </a:lnTo>
                <a:lnTo>
                  <a:pt x="2514" y="52908"/>
                </a:lnTo>
              </a:path>
              <a:path w="142671" h="66459">
                <a:moveTo>
                  <a:pt x="87363" y="4470"/>
                </a:moveTo>
                <a:lnTo>
                  <a:pt x="7747" y="46228"/>
                </a:lnTo>
              </a:path>
              <a:path w="142671" h="66459">
                <a:moveTo>
                  <a:pt x="7747" y="46229"/>
                </a:moveTo>
                <a:lnTo>
                  <a:pt x="87363" y="4470"/>
                </a:lnTo>
              </a:path>
              <a:path w="142671" h="66459">
                <a:moveTo>
                  <a:pt x="101854" y="825"/>
                </a:moveTo>
                <a:lnTo>
                  <a:pt x="99237" y="0"/>
                </a:lnTo>
                <a:lnTo>
                  <a:pt x="92760" y="1638"/>
                </a:lnTo>
                <a:lnTo>
                  <a:pt x="87363" y="4470"/>
                </a:lnTo>
              </a:path>
              <a:path w="142671" h="66459">
                <a:moveTo>
                  <a:pt x="133249" y="10737"/>
                </a:moveTo>
                <a:lnTo>
                  <a:pt x="101854" y="825"/>
                </a:lnTo>
              </a:path>
              <a:path w="142671" h="66459">
                <a:moveTo>
                  <a:pt x="54051" y="61963"/>
                </a:moveTo>
                <a:lnTo>
                  <a:pt x="133249" y="2042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989789" y="4645687"/>
            <a:ext cx="144119" cy="67246"/>
          </a:xfrm>
          <a:custGeom>
            <a:avLst/>
            <a:gdLst/>
            <a:ahLst/>
            <a:cxnLst/>
            <a:rect l="l" t="t" r="r" b="b"/>
            <a:pathLst>
              <a:path w="144119" h="67246">
                <a:moveTo>
                  <a:pt x="48615" y="65570"/>
                </a:moveTo>
                <a:lnTo>
                  <a:pt x="54190" y="62649"/>
                </a:lnTo>
                <a:lnTo>
                  <a:pt x="87077" y="45405"/>
                </a:lnTo>
                <a:lnTo>
                  <a:pt x="87077" y="5389"/>
                </a:lnTo>
                <a:lnTo>
                  <a:pt x="7873" y="46926"/>
                </a:lnTo>
                <a:lnTo>
                  <a:pt x="2400" y="49796"/>
                </a:lnTo>
                <a:lnTo>
                  <a:pt x="0" y="52819"/>
                </a:lnTo>
                <a:lnTo>
                  <a:pt x="2501" y="53682"/>
                </a:lnTo>
                <a:lnTo>
                  <a:pt x="39585" y="66370"/>
                </a:lnTo>
                <a:lnTo>
                  <a:pt x="42087" y="67246"/>
                </a:lnTo>
                <a:lnTo>
                  <a:pt x="48615" y="655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989789" y="4645687"/>
            <a:ext cx="144119" cy="67246"/>
          </a:xfrm>
          <a:custGeom>
            <a:avLst/>
            <a:gdLst/>
            <a:ahLst/>
            <a:cxnLst/>
            <a:rect l="l" t="t" r="r" b="b"/>
            <a:pathLst>
              <a:path w="144119" h="67246">
                <a:moveTo>
                  <a:pt x="48615" y="65570"/>
                </a:moveTo>
                <a:lnTo>
                  <a:pt x="54190" y="62649"/>
                </a:lnTo>
              </a:path>
              <a:path w="144119" h="67246">
                <a:moveTo>
                  <a:pt x="2501" y="53682"/>
                </a:moveTo>
                <a:lnTo>
                  <a:pt x="39585" y="66370"/>
                </a:lnTo>
                <a:lnTo>
                  <a:pt x="42087" y="67246"/>
                </a:lnTo>
                <a:lnTo>
                  <a:pt x="48615" y="65570"/>
                </a:lnTo>
              </a:path>
              <a:path w="144119" h="67246">
                <a:moveTo>
                  <a:pt x="7873" y="46926"/>
                </a:moveTo>
                <a:lnTo>
                  <a:pt x="2400" y="49796"/>
                </a:lnTo>
                <a:lnTo>
                  <a:pt x="0" y="52819"/>
                </a:lnTo>
                <a:lnTo>
                  <a:pt x="2501" y="53682"/>
                </a:lnTo>
              </a:path>
              <a:path w="144119" h="67246">
                <a:moveTo>
                  <a:pt x="87077" y="5389"/>
                </a:moveTo>
                <a:lnTo>
                  <a:pt x="7873" y="46926"/>
                </a:lnTo>
              </a:path>
              <a:path w="144119" h="67246">
                <a:moveTo>
                  <a:pt x="7873" y="46927"/>
                </a:moveTo>
                <a:lnTo>
                  <a:pt x="87077" y="5389"/>
                </a:lnTo>
              </a:path>
              <a:path w="144119" h="67246">
                <a:moveTo>
                  <a:pt x="54190" y="62649"/>
                </a:moveTo>
                <a:lnTo>
                  <a:pt x="87077" y="4540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035961" y="4660748"/>
            <a:ext cx="145580" cy="67983"/>
          </a:xfrm>
          <a:custGeom>
            <a:avLst/>
            <a:gdLst/>
            <a:ahLst/>
            <a:cxnLst/>
            <a:rect l="l" t="t" r="r" b="b"/>
            <a:pathLst>
              <a:path w="145580" h="67983">
                <a:moveTo>
                  <a:pt x="40904" y="30341"/>
                </a:moveTo>
                <a:lnTo>
                  <a:pt x="8013" y="47586"/>
                </a:lnTo>
                <a:lnTo>
                  <a:pt x="2451" y="50507"/>
                </a:lnTo>
                <a:lnTo>
                  <a:pt x="0" y="53568"/>
                </a:lnTo>
                <a:lnTo>
                  <a:pt x="2501" y="54432"/>
                </a:lnTo>
                <a:lnTo>
                  <a:pt x="39585" y="67119"/>
                </a:lnTo>
                <a:lnTo>
                  <a:pt x="40904" y="67576"/>
                </a:lnTo>
                <a:lnTo>
                  <a:pt x="40904" y="303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035961" y="4660748"/>
            <a:ext cx="145580" cy="67983"/>
          </a:xfrm>
          <a:custGeom>
            <a:avLst/>
            <a:gdLst/>
            <a:ahLst/>
            <a:cxnLst/>
            <a:rect l="l" t="t" r="r" b="b"/>
            <a:pathLst>
              <a:path w="145580" h="67983">
                <a:moveTo>
                  <a:pt x="2501" y="54432"/>
                </a:moveTo>
                <a:lnTo>
                  <a:pt x="39585" y="67119"/>
                </a:lnTo>
                <a:lnTo>
                  <a:pt x="40904" y="67576"/>
                </a:lnTo>
              </a:path>
              <a:path w="145580" h="67983">
                <a:moveTo>
                  <a:pt x="8013" y="47586"/>
                </a:moveTo>
                <a:lnTo>
                  <a:pt x="2451" y="50507"/>
                </a:lnTo>
                <a:lnTo>
                  <a:pt x="0" y="53568"/>
                </a:lnTo>
                <a:lnTo>
                  <a:pt x="2501" y="54432"/>
                </a:lnTo>
              </a:path>
              <a:path w="145580" h="67983">
                <a:moveTo>
                  <a:pt x="40904" y="30341"/>
                </a:moveTo>
                <a:lnTo>
                  <a:pt x="8013" y="4758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620793" y="4603688"/>
            <a:ext cx="134086" cy="63347"/>
          </a:xfrm>
          <a:custGeom>
            <a:avLst/>
            <a:gdLst/>
            <a:ahLst/>
            <a:cxnLst/>
            <a:rect l="l" t="t" r="r" b="b"/>
            <a:pathLst>
              <a:path w="134086" h="63347">
                <a:moveTo>
                  <a:pt x="80860" y="4051"/>
                </a:moveTo>
                <a:lnTo>
                  <a:pt x="7086" y="42748"/>
                </a:lnTo>
                <a:lnTo>
                  <a:pt x="2082" y="45377"/>
                </a:lnTo>
                <a:lnTo>
                  <a:pt x="0" y="48234"/>
                </a:lnTo>
                <a:lnTo>
                  <a:pt x="2451" y="49136"/>
                </a:lnTo>
                <a:lnTo>
                  <a:pt x="38341" y="62433"/>
                </a:lnTo>
                <a:lnTo>
                  <a:pt x="40766" y="63347"/>
                </a:lnTo>
                <a:lnTo>
                  <a:pt x="46862" y="61912"/>
                </a:lnTo>
                <a:lnTo>
                  <a:pt x="51942" y="59245"/>
                </a:lnTo>
                <a:lnTo>
                  <a:pt x="126885" y="19926"/>
                </a:lnTo>
                <a:lnTo>
                  <a:pt x="131978" y="17259"/>
                </a:lnTo>
                <a:lnTo>
                  <a:pt x="134086" y="14401"/>
                </a:lnTo>
                <a:lnTo>
                  <a:pt x="131559" y="13550"/>
                </a:lnTo>
                <a:lnTo>
                  <a:pt x="94513" y="850"/>
                </a:lnTo>
                <a:lnTo>
                  <a:pt x="91973" y="0"/>
                </a:lnTo>
                <a:lnTo>
                  <a:pt x="85890" y="1435"/>
                </a:lnTo>
                <a:lnTo>
                  <a:pt x="80860" y="40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620793" y="4603688"/>
            <a:ext cx="134086" cy="63347"/>
          </a:xfrm>
          <a:custGeom>
            <a:avLst/>
            <a:gdLst/>
            <a:ahLst/>
            <a:cxnLst/>
            <a:rect l="l" t="t" r="r" b="b"/>
            <a:pathLst>
              <a:path w="134086" h="63347">
                <a:moveTo>
                  <a:pt x="51942" y="59245"/>
                </a:moveTo>
                <a:lnTo>
                  <a:pt x="46862" y="61912"/>
                </a:lnTo>
                <a:lnTo>
                  <a:pt x="40766" y="63347"/>
                </a:lnTo>
                <a:lnTo>
                  <a:pt x="38341" y="62433"/>
                </a:lnTo>
                <a:lnTo>
                  <a:pt x="2451" y="49136"/>
                </a:lnTo>
                <a:lnTo>
                  <a:pt x="0" y="48234"/>
                </a:lnTo>
                <a:lnTo>
                  <a:pt x="2082" y="45377"/>
                </a:lnTo>
                <a:lnTo>
                  <a:pt x="7086" y="42748"/>
                </a:lnTo>
                <a:lnTo>
                  <a:pt x="80860" y="4051"/>
                </a:lnTo>
                <a:lnTo>
                  <a:pt x="85890" y="1435"/>
                </a:lnTo>
                <a:lnTo>
                  <a:pt x="91973" y="0"/>
                </a:lnTo>
                <a:lnTo>
                  <a:pt x="94513" y="850"/>
                </a:lnTo>
                <a:lnTo>
                  <a:pt x="131559" y="13550"/>
                </a:lnTo>
                <a:lnTo>
                  <a:pt x="134086" y="14401"/>
                </a:lnTo>
                <a:lnTo>
                  <a:pt x="131978" y="17259"/>
                </a:lnTo>
                <a:lnTo>
                  <a:pt x="126885" y="19926"/>
                </a:lnTo>
                <a:lnTo>
                  <a:pt x="51942" y="592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665527" y="4619490"/>
            <a:ext cx="135509" cy="64109"/>
          </a:xfrm>
          <a:custGeom>
            <a:avLst/>
            <a:gdLst/>
            <a:ahLst/>
            <a:cxnLst/>
            <a:rect l="l" t="t" r="r" b="b"/>
            <a:pathLst>
              <a:path w="135509" h="64109">
                <a:moveTo>
                  <a:pt x="52057" y="59931"/>
                </a:moveTo>
                <a:lnTo>
                  <a:pt x="128193" y="20015"/>
                </a:lnTo>
                <a:lnTo>
                  <a:pt x="133362" y="17297"/>
                </a:lnTo>
                <a:lnTo>
                  <a:pt x="135508" y="14414"/>
                </a:lnTo>
                <a:lnTo>
                  <a:pt x="132994" y="13550"/>
                </a:lnTo>
                <a:lnTo>
                  <a:pt x="95935" y="863"/>
                </a:lnTo>
                <a:lnTo>
                  <a:pt x="93408" y="0"/>
                </a:lnTo>
                <a:lnTo>
                  <a:pt x="87248" y="1460"/>
                </a:lnTo>
                <a:lnTo>
                  <a:pt x="82156" y="4127"/>
                </a:lnTo>
                <a:lnTo>
                  <a:pt x="7213" y="43446"/>
                </a:lnTo>
                <a:lnTo>
                  <a:pt x="2133" y="46113"/>
                </a:lnTo>
                <a:lnTo>
                  <a:pt x="0" y="48996"/>
                </a:lnTo>
                <a:lnTo>
                  <a:pt x="2412" y="49898"/>
                </a:lnTo>
                <a:lnTo>
                  <a:pt x="38315" y="63207"/>
                </a:lnTo>
                <a:lnTo>
                  <a:pt x="40766" y="64109"/>
                </a:lnTo>
                <a:lnTo>
                  <a:pt x="46913" y="62649"/>
                </a:lnTo>
                <a:lnTo>
                  <a:pt x="52057" y="599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665527" y="4619490"/>
            <a:ext cx="135509" cy="64109"/>
          </a:xfrm>
          <a:custGeom>
            <a:avLst/>
            <a:gdLst/>
            <a:ahLst/>
            <a:cxnLst/>
            <a:rect l="l" t="t" r="r" b="b"/>
            <a:pathLst>
              <a:path w="135509" h="64109">
                <a:moveTo>
                  <a:pt x="52057" y="59931"/>
                </a:moveTo>
                <a:lnTo>
                  <a:pt x="46913" y="62649"/>
                </a:lnTo>
                <a:lnTo>
                  <a:pt x="40766" y="64109"/>
                </a:lnTo>
                <a:lnTo>
                  <a:pt x="38315" y="63207"/>
                </a:lnTo>
                <a:lnTo>
                  <a:pt x="2412" y="49898"/>
                </a:lnTo>
                <a:lnTo>
                  <a:pt x="0" y="48996"/>
                </a:lnTo>
                <a:lnTo>
                  <a:pt x="2133" y="46113"/>
                </a:lnTo>
                <a:lnTo>
                  <a:pt x="7213" y="43446"/>
                </a:lnTo>
                <a:lnTo>
                  <a:pt x="82156" y="4127"/>
                </a:lnTo>
                <a:lnTo>
                  <a:pt x="87248" y="1460"/>
                </a:lnTo>
                <a:lnTo>
                  <a:pt x="93408" y="0"/>
                </a:lnTo>
                <a:lnTo>
                  <a:pt x="95935" y="863"/>
                </a:lnTo>
                <a:lnTo>
                  <a:pt x="132994" y="13550"/>
                </a:lnTo>
                <a:lnTo>
                  <a:pt x="135508" y="14414"/>
                </a:lnTo>
                <a:lnTo>
                  <a:pt x="133362" y="17297"/>
                </a:lnTo>
                <a:lnTo>
                  <a:pt x="128193" y="20015"/>
                </a:lnTo>
                <a:lnTo>
                  <a:pt x="52057" y="599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710219" y="4635296"/>
            <a:ext cx="136994" cy="64858"/>
          </a:xfrm>
          <a:custGeom>
            <a:avLst/>
            <a:gdLst/>
            <a:ahLst/>
            <a:cxnLst/>
            <a:rect l="l" t="t" r="r" b="b"/>
            <a:pathLst>
              <a:path w="136994" h="64858">
                <a:moveTo>
                  <a:pt x="83502" y="4203"/>
                </a:moveTo>
                <a:lnTo>
                  <a:pt x="7365" y="44119"/>
                </a:lnTo>
                <a:lnTo>
                  <a:pt x="2222" y="46837"/>
                </a:lnTo>
                <a:lnTo>
                  <a:pt x="0" y="49758"/>
                </a:lnTo>
                <a:lnTo>
                  <a:pt x="2451" y="50660"/>
                </a:lnTo>
                <a:lnTo>
                  <a:pt x="38328" y="63969"/>
                </a:lnTo>
                <a:lnTo>
                  <a:pt x="40779" y="64858"/>
                </a:lnTo>
                <a:lnTo>
                  <a:pt x="47002" y="63373"/>
                </a:lnTo>
                <a:lnTo>
                  <a:pt x="52247" y="60617"/>
                </a:lnTo>
                <a:lnTo>
                  <a:pt x="129527" y="20078"/>
                </a:lnTo>
                <a:lnTo>
                  <a:pt x="134785" y="17335"/>
                </a:lnTo>
                <a:lnTo>
                  <a:pt x="136994" y="14414"/>
                </a:lnTo>
                <a:lnTo>
                  <a:pt x="134467" y="13538"/>
                </a:lnTo>
                <a:lnTo>
                  <a:pt x="97396" y="850"/>
                </a:lnTo>
                <a:lnTo>
                  <a:pt x="94894" y="0"/>
                </a:lnTo>
                <a:lnTo>
                  <a:pt x="88658" y="1498"/>
                </a:lnTo>
                <a:lnTo>
                  <a:pt x="83502" y="42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710219" y="4635296"/>
            <a:ext cx="136994" cy="64858"/>
          </a:xfrm>
          <a:custGeom>
            <a:avLst/>
            <a:gdLst/>
            <a:ahLst/>
            <a:cxnLst/>
            <a:rect l="l" t="t" r="r" b="b"/>
            <a:pathLst>
              <a:path w="136994" h="64858">
                <a:moveTo>
                  <a:pt x="52247" y="60617"/>
                </a:moveTo>
                <a:lnTo>
                  <a:pt x="47002" y="63373"/>
                </a:lnTo>
                <a:lnTo>
                  <a:pt x="40779" y="64858"/>
                </a:lnTo>
                <a:lnTo>
                  <a:pt x="38328" y="63969"/>
                </a:lnTo>
                <a:lnTo>
                  <a:pt x="2451" y="50660"/>
                </a:lnTo>
                <a:lnTo>
                  <a:pt x="0" y="49758"/>
                </a:lnTo>
                <a:lnTo>
                  <a:pt x="2222" y="46837"/>
                </a:lnTo>
                <a:lnTo>
                  <a:pt x="7365" y="44119"/>
                </a:lnTo>
                <a:lnTo>
                  <a:pt x="83502" y="4203"/>
                </a:lnTo>
                <a:lnTo>
                  <a:pt x="88658" y="1498"/>
                </a:lnTo>
                <a:lnTo>
                  <a:pt x="94894" y="0"/>
                </a:lnTo>
                <a:lnTo>
                  <a:pt x="97396" y="850"/>
                </a:lnTo>
                <a:lnTo>
                  <a:pt x="134467" y="13538"/>
                </a:lnTo>
                <a:lnTo>
                  <a:pt x="136994" y="14414"/>
                </a:lnTo>
                <a:lnTo>
                  <a:pt x="134785" y="17335"/>
                </a:lnTo>
                <a:lnTo>
                  <a:pt x="129527" y="20078"/>
                </a:lnTo>
                <a:lnTo>
                  <a:pt x="52247" y="606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754933" y="4651104"/>
            <a:ext cx="138429" cy="65620"/>
          </a:xfrm>
          <a:custGeom>
            <a:avLst/>
            <a:gdLst/>
            <a:ahLst/>
            <a:cxnLst/>
            <a:rect l="l" t="t" r="r" b="b"/>
            <a:pathLst>
              <a:path w="138429" h="65620">
                <a:moveTo>
                  <a:pt x="52374" y="61302"/>
                </a:moveTo>
                <a:lnTo>
                  <a:pt x="130860" y="20154"/>
                </a:lnTo>
                <a:lnTo>
                  <a:pt x="136156" y="17373"/>
                </a:lnTo>
                <a:lnTo>
                  <a:pt x="138430" y="14401"/>
                </a:lnTo>
                <a:lnTo>
                  <a:pt x="135928" y="13550"/>
                </a:lnTo>
                <a:lnTo>
                  <a:pt x="98856" y="850"/>
                </a:lnTo>
                <a:lnTo>
                  <a:pt x="90068" y="1523"/>
                </a:lnTo>
                <a:lnTo>
                  <a:pt x="84810" y="4267"/>
                </a:lnTo>
                <a:lnTo>
                  <a:pt x="7531" y="44805"/>
                </a:lnTo>
                <a:lnTo>
                  <a:pt x="2298" y="47561"/>
                </a:lnTo>
                <a:lnTo>
                  <a:pt x="0" y="50520"/>
                </a:lnTo>
                <a:lnTo>
                  <a:pt x="2425" y="51422"/>
                </a:lnTo>
                <a:lnTo>
                  <a:pt x="38341" y="64719"/>
                </a:lnTo>
                <a:lnTo>
                  <a:pt x="40779" y="65620"/>
                </a:lnTo>
                <a:lnTo>
                  <a:pt x="47066" y="64096"/>
                </a:lnTo>
                <a:lnTo>
                  <a:pt x="52374" y="613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754933" y="4651104"/>
            <a:ext cx="138429" cy="65620"/>
          </a:xfrm>
          <a:custGeom>
            <a:avLst/>
            <a:gdLst/>
            <a:ahLst/>
            <a:cxnLst/>
            <a:rect l="l" t="t" r="r" b="b"/>
            <a:pathLst>
              <a:path w="138429" h="65620">
                <a:moveTo>
                  <a:pt x="52374" y="61302"/>
                </a:moveTo>
                <a:lnTo>
                  <a:pt x="47066" y="64096"/>
                </a:lnTo>
                <a:lnTo>
                  <a:pt x="40779" y="65620"/>
                </a:lnTo>
                <a:lnTo>
                  <a:pt x="38341" y="64719"/>
                </a:lnTo>
                <a:lnTo>
                  <a:pt x="2425" y="51422"/>
                </a:lnTo>
                <a:lnTo>
                  <a:pt x="0" y="50520"/>
                </a:lnTo>
                <a:lnTo>
                  <a:pt x="2298" y="47561"/>
                </a:lnTo>
                <a:lnTo>
                  <a:pt x="7531" y="44805"/>
                </a:lnTo>
                <a:lnTo>
                  <a:pt x="84810" y="4267"/>
                </a:lnTo>
                <a:lnTo>
                  <a:pt x="90068" y="1523"/>
                </a:lnTo>
                <a:lnTo>
                  <a:pt x="96342" y="0"/>
                </a:lnTo>
                <a:lnTo>
                  <a:pt x="98856" y="850"/>
                </a:lnTo>
                <a:lnTo>
                  <a:pt x="135928" y="13550"/>
                </a:lnTo>
                <a:lnTo>
                  <a:pt x="138430" y="14401"/>
                </a:lnTo>
                <a:lnTo>
                  <a:pt x="136156" y="17373"/>
                </a:lnTo>
                <a:lnTo>
                  <a:pt x="130860" y="20154"/>
                </a:lnTo>
                <a:lnTo>
                  <a:pt x="52374" y="6130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799662" y="4666900"/>
            <a:ext cx="139877" cy="66408"/>
          </a:xfrm>
          <a:custGeom>
            <a:avLst/>
            <a:gdLst/>
            <a:ahLst/>
            <a:cxnLst/>
            <a:rect l="l" t="t" r="r" b="b"/>
            <a:pathLst>
              <a:path w="139877" h="66408">
                <a:moveTo>
                  <a:pt x="86131" y="4368"/>
                </a:moveTo>
                <a:lnTo>
                  <a:pt x="7645" y="45504"/>
                </a:lnTo>
                <a:lnTo>
                  <a:pt x="2336" y="48298"/>
                </a:lnTo>
                <a:lnTo>
                  <a:pt x="0" y="51295"/>
                </a:lnTo>
                <a:lnTo>
                  <a:pt x="2451" y="52196"/>
                </a:lnTo>
                <a:lnTo>
                  <a:pt x="38328" y="65506"/>
                </a:lnTo>
                <a:lnTo>
                  <a:pt x="40754" y="66408"/>
                </a:lnTo>
                <a:lnTo>
                  <a:pt x="47117" y="64833"/>
                </a:lnTo>
                <a:lnTo>
                  <a:pt x="52527" y="62001"/>
                </a:lnTo>
                <a:lnTo>
                  <a:pt x="132130" y="20243"/>
                </a:lnTo>
                <a:lnTo>
                  <a:pt x="137541" y="17411"/>
                </a:lnTo>
                <a:lnTo>
                  <a:pt x="139877" y="14414"/>
                </a:lnTo>
                <a:lnTo>
                  <a:pt x="137363" y="13550"/>
                </a:lnTo>
                <a:lnTo>
                  <a:pt x="100304" y="863"/>
                </a:lnTo>
                <a:lnTo>
                  <a:pt x="97777" y="0"/>
                </a:lnTo>
                <a:lnTo>
                  <a:pt x="91427" y="1574"/>
                </a:lnTo>
                <a:lnTo>
                  <a:pt x="86131" y="43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799662" y="4666900"/>
            <a:ext cx="139877" cy="66408"/>
          </a:xfrm>
          <a:custGeom>
            <a:avLst/>
            <a:gdLst/>
            <a:ahLst/>
            <a:cxnLst/>
            <a:rect l="l" t="t" r="r" b="b"/>
            <a:pathLst>
              <a:path w="139877" h="66408">
                <a:moveTo>
                  <a:pt x="52527" y="62001"/>
                </a:moveTo>
                <a:lnTo>
                  <a:pt x="47117" y="64833"/>
                </a:lnTo>
                <a:lnTo>
                  <a:pt x="40754" y="66408"/>
                </a:lnTo>
                <a:lnTo>
                  <a:pt x="38328" y="65506"/>
                </a:lnTo>
                <a:lnTo>
                  <a:pt x="2451" y="52196"/>
                </a:lnTo>
                <a:lnTo>
                  <a:pt x="0" y="51295"/>
                </a:lnTo>
                <a:lnTo>
                  <a:pt x="2336" y="48298"/>
                </a:lnTo>
                <a:lnTo>
                  <a:pt x="7645" y="45504"/>
                </a:lnTo>
                <a:lnTo>
                  <a:pt x="86131" y="4368"/>
                </a:lnTo>
                <a:lnTo>
                  <a:pt x="91427" y="1574"/>
                </a:lnTo>
                <a:lnTo>
                  <a:pt x="97777" y="0"/>
                </a:lnTo>
                <a:lnTo>
                  <a:pt x="100304" y="863"/>
                </a:lnTo>
                <a:lnTo>
                  <a:pt x="137363" y="13550"/>
                </a:lnTo>
                <a:lnTo>
                  <a:pt x="139877" y="14414"/>
                </a:lnTo>
                <a:lnTo>
                  <a:pt x="137541" y="17411"/>
                </a:lnTo>
                <a:lnTo>
                  <a:pt x="132130" y="20243"/>
                </a:lnTo>
                <a:lnTo>
                  <a:pt x="52527" y="620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844383" y="4682709"/>
            <a:ext cx="141325" cy="67157"/>
          </a:xfrm>
          <a:custGeom>
            <a:avLst/>
            <a:gdLst/>
            <a:ahLst/>
            <a:cxnLst/>
            <a:rect l="l" t="t" r="r" b="b"/>
            <a:pathLst>
              <a:path w="141325" h="67157">
                <a:moveTo>
                  <a:pt x="52654" y="62687"/>
                </a:moveTo>
                <a:lnTo>
                  <a:pt x="133451" y="20320"/>
                </a:lnTo>
                <a:lnTo>
                  <a:pt x="138938" y="17437"/>
                </a:lnTo>
                <a:lnTo>
                  <a:pt x="141325" y="14414"/>
                </a:lnTo>
                <a:lnTo>
                  <a:pt x="138823" y="13538"/>
                </a:lnTo>
                <a:lnTo>
                  <a:pt x="101752" y="863"/>
                </a:lnTo>
                <a:lnTo>
                  <a:pt x="99237" y="0"/>
                </a:lnTo>
                <a:lnTo>
                  <a:pt x="92824" y="1612"/>
                </a:lnTo>
                <a:lnTo>
                  <a:pt x="87414" y="4432"/>
                </a:lnTo>
                <a:lnTo>
                  <a:pt x="7810" y="46189"/>
                </a:lnTo>
                <a:lnTo>
                  <a:pt x="2387" y="49022"/>
                </a:lnTo>
                <a:lnTo>
                  <a:pt x="0" y="52057"/>
                </a:lnTo>
                <a:lnTo>
                  <a:pt x="2413" y="52959"/>
                </a:lnTo>
                <a:lnTo>
                  <a:pt x="38315" y="66255"/>
                </a:lnTo>
                <a:lnTo>
                  <a:pt x="40779" y="67157"/>
                </a:lnTo>
                <a:lnTo>
                  <a:pt x="47180" y="65557"/>
                </a:lnTo>
                <a:lnTo>
                  <a:pt x="52654" y="626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844383" y="4682709"/>
            <a:ext cx="141325" cy="67157"/>
          </a:xfrm>
          <a:custGeom>
            <a:avLst/>
            <a:gdLst/>
            <a:ahLst/>
            <a:cxnLst/>
            <a:rect l="l" t="t" r="r" b="b"/>
            <a:pathLst>
              <a:path w="141325" h="67157">
                <a:moveTo>
                  <a:pt x="52654" y="62687"/>
                </a:moveTo>
                <a:lnTo>
                  <a:pt x="47180" y="65557"/>
                </a:lnTo>
                <a:lnTo>
                  <a:pt x="40779" y="67157"/>
                </a:lnTo>
                <a:lnTo>
                  <a:pt x="38315" y="66255"/>
                </a:lnTo>
                <a:lnTo>
                  <a:pt x="2413" y="52959"/>
                </a:lnTo>
                <a:lnTo>
                  <a:pt x="0" y="52057"/>
                </a:lnTo>
                <a:lnTo>
                  <a:pt x="2387" y="49022"/>
                </a:lnTo>
                <a:lnTo>
                  <a:pt x="7810" y="46189"/>
                </a:lnTo>
                <a:lnTo>
                  <a:pt x="87414" y="4432"/>
                </a:lnTo>
                <a:lnTo>
                  <a:pt x="92824" y="1612"/>
                </a:lnTo>
                <a:lnTo>
                  <a:pt x="99237" y="0"/>
                </a:lnTo>
                <a:lnTo>
                  <a:pt x="101752" y="863"/>
                </a:lnTo>
                <a:lnTo>
                  <a:pt x="138823" y="13538"/>
                </a:lnTo>
                <a:lnTo>
                  <a:pt x="141325" y="14414"/>
                </a:lnTo>
                <a:lnTo>
                  <a:pt x="138938" y="17437"/>
                </a:lnTo>
                <a:lnTo>
                  <a:pt x="133451" y="20320"/>
                </a:lnTo>
                <a:lnTo>
                  <a:pt x="52654" y="626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889078" y="4698509"/>
            <a:ext cx="142798" cy="67919"/>
          </a:xfrm>
          <a:custGeom>
            <a:avLst/>
            <a:gdLst/>
            <a:ahLst/>
            <a:cxnLst/>
            <a:rect l="l" t="t" r="r" b="b"/>
            <a:pathLst>
              <a:path w="142798" h="67919">
                <a:moveTo>
                  <a:pt x="52819" y="63373"/>
                </a:moveTo>
                <a:lnTo>
                  <a:pt x="134772" y="20396"/>
                </a:lnTo>
                <a:lnTo>
                  <a:pt x="140334" y="17475"/>
                </a:lnTo>
                <a:lnTo>
                  <a:pt x="142798" y="14414"/>
                </a:lnTo>
                <a:lnTo>
                  <a:pt x="140296" y="13550"/>
                </a:lnTo>
                <a:lnTo>
                  <a:pt x="103212" y="863"/>
                </a:lnTo>
                <a:lnTo>
                  <a:pt x="100710" y="0"/>
                </a:lnTo>
                <a:lnTo>
                  <a:pt x="94233" y="1625"/>
                </a:lnTo>
                <a:lnTo>
                  <a:pt x="88747" y="4521"/>
                </a:lnTo>
                <a:lnTo>
                  <a:pt x="7962" y="46888"/>
                </a:lnTo>
                <a:lnTo>
                  <a:pt x="2489" y="49758"/>
                </a:lnTo>
                <a:lnTo>
                  <a:pt x="0" y="52819"/>
                </a:lnTo>
                <a:lnTo>
                  <a:pt x="2438" y="53721"/>
                </a:lnTo>
                <a:lnTo>
                  <a:pt x="38341" y="67030"/>
                </a:lnTo>
                <a:lnTo>
                  <a:pt x="40766" y="67919"/>
                </a:lnTo>
                <a:lnTo>
                  <a:pt x="47256" y="66294"/>
                </a:lnTo>
                <a:lnTo>
                  <a:pt x="52819" y="633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889078" y="4698509"/>
            <a:ext cx="142798" cy="67919"/>
          </a:xfrm>
          <a:custGeom>
            <a:avLst/>
            <a:gdLst/>
            <a:ahLst/>
            <a:cxnLst/>
            <a:rect l="l" t="t" r="r" b="b"/>
            <a:pathLst>
              <a:path w="142798" h="67919">
                <a:moveTo>
                  <a:pt x="52819" y="63373"/>
                </a:moveTo>
                <a:lnTo>
                  <a:pt x="47256" y="66294"/>
                </a:lnTo>
                <a:lnTo>
                  <a:pt x="40766" y="67919"/>
                </a:lnTo>
                <a:lnTo>
                  <a:pt x="38341" y="67030"/>
                </a:lnTo>
                <a:lnTo>
                  <a:pt x="2438" y="53721"/>
                </a:lnTo>
                <a:lnTo>
                  <a:pt x="0" y="52819"/>
                </a:lnTo>
                <a:lnTo>
                  <a:pt x="2489" y="49758"/>
                </a:lnTo>
                <a:lnTo>
                  <a:pt x="7962" y="46888"/>
                </a:lnTo>
                <a:lnTo>
                  <a:pt x="88747" y="4521"/>
                </a:lnTo>
                <a:lnTo>
                  <a:pt x="94233" y="1625"/>
                </a:lnTo>
                <a:lnTo>
                  <a:pt x="100710" y="0"/>
                </a:lnTo>
                <a:lnTo>
                  <a:pt x="103212" y="863"/>
                </a:lnTo>
                <a:lnTo>
                  <a:pt x="140296" y="13550"/>
                </a:lnTo>
                <a:lnTo>
                  <a:pt x="142798" y="14414"/>
                </a:lnTo>
                <a:lnTo>
                  <a:pt x="140334" y="17475"/>
                </a:lnTo>
                <a:lnTo>
                  <a:pt x="134772" y="20396"/>
                </a:lnTo>
                <a:lnTo>
                  <a:pt x="52819" y="6337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933811" y="4714311"/>
            <a:ext cx="144221" cy="68694"/>
          </a:xfrm>
          <a:custGeom>
            <a:avLst/>
            <a:gdLst/>
            <a:ahLst/>
            <a:cxnLst/>
            <a:rect l="l" t="t" r="r" b="b"/>
            <a:pathLst>
              <a:path w="144221" h="68694">
                <a:moveTo>
                  <a:pt x="47307" y="67030"/>
                </a:moveTo>
                <a:lnTo>
                  <a:pt x="52933" y="64071"/>
                </a:lnTo>
                <a:lnTo>
                  <a:pt x="136067" y="20459"/>
                </a:lnTo>
                <a:lnTo>
                  <a:pt x="141693" y="17513"/>
                </a:lnTo>
                <a:lnTo>
                  <a:pt x="143055" y="15850"/>
                </a:lnTo>
                <a:lnTo>
                  <a:pt x="143055" y="14014"/>
                </a:lnTo>
                <a:lnTo>
                  <a:pt x="141744" y="13550"/>
                </a:lnTo>
                <a:lnTo>
                  <a:pt x="104648" y="876"/>
                </a:lnTo>
                <a:lnTo>
                  <a:pt x="102146" y="0"/>
                </a:lnTo>
                <a:lnTo>
                  <a:pt x="95605" y="1676"/>
                </a:lnTo>
                <a:lnTo>
                  <a:pt x="90043" y="4584"/>
                </a:lnTo>
                <a:lnTo>
                  <a:pt x="8089" y="47574"/>
                </a:lnTo>
                <a:lnTo>
                  <a:pt x="2527" y="50495"/>
                </a:lnTo>
                <a:lnTo>
                  <a:pt x="0" y="53581"/>
                </a:lnTo>
                <a:lnTo>
                  <a:pt x="2425" y="54482"/>
                </a:lnTo>
                <a:lnTo>
                  <a:pt x="38315" y="67792"/>
                </a:lnTo>
                <a:lnTo>
                  <a:pt x="40767" y="68694"/>
                </a:lnTo>
                <a:lnTo>
                  <a:pt x="47307" y="670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933811" y="4714311"/>
            <a:ext cx="144221" cy="68694"/>
          </a:xfrm>
          <a:custGeom>
            <a:avLst/>
            <a:gdLst/>
            <a:ahLst/>
            <a:cxnLst/>
            <a:rect l="l" t="t" r="r" b="b"/>
            <a:pathLst>
              <a:path w="144221" h="68694">
                <a:moveTo>
                  <a:pt x="47307" y="67030"/>
                </a:moveTo>
                <a:lnTo>
                  <a:pt x="52933" y="64071"/>
                </a:lnTo>
              </a:path>
              <a:path w="144221" h="68694">
                <a:moveTo>
                  <a:pt x="38315" y="67792"/>
                </a:moveTo>
                <a:lnTo>
                  <a:pt x="40767" y="68694"/>
                </a:lnTo>
                <a:lnTo>
                  <a:pt x="47307" y="67030"/>
                </a:lnTo>
              </a:path>
              <a:path w="144221" h="68694">
                <a:moveTo>
                  <a:pt x="38315" y="67792"/>
                </a:moveTo>
                <a:lnTo>
                  <a:pt x="2425" y="54482"/>
                </a:lnTo>
                <a:lnTo>
                  <a:pt x="38315" y="67793"/>
                </a:lnTo>
              </a:path>
              <a:path w="144221" h="68694">
                <a:moveTo>
                  <a:pt x="8089" y="47574"/>
                </a:moveTo>
                <a:lnTo>
                  <a:pt x="2527" y="50495"/>
                </a:lnTo>
                <a:lnTo>
                  <a:pt x="0" y="53581"/>
                </a:lnTo>
                <a:lnTo>
                  <a:pt x="2425" y="54482"/>
                </a:lnTo>
              </a:path>
              <a:path w="144221" h="68694">
                <a:moveTo>
                  <a:pt x="136067" y="20459"/>
                </a:moveTo>
                <a:lnTo>
                  <a:pt x="141693" y="17513"/>
                </a:lnTo>
                <a:lnTo>
                  <a:pt x="143055" y="15850"/>
                </a:lnTo>
              </a:path>
              <a:path w="144221" h="68694">
                <a:moveTo>
                  <a:pt x="143055" y="14014"/>
                </a:moveTo>
                <a:lnTo>
                  <a:pt x="141744" y="13550"/>
                </a:lnTo>
                <a:lnTo>
                  <a:pt x="104648" y="876"/>
                </a:lnTo>
                <a:lnTo>
                  <a:pt x="102146" y="0"/>
                </a:lnTo>
                <a:lnTo>
                  <a:pt x="95605" y="1676"/>
                </a:lnTo>
                <a:lnTo>
                  <a:pt x="90043" y="4584"/>
                </a:lnTo>
                <a:lnTo>
                  <a:pt x="8089" y="47574"/>
                </a:lnTo>
              </a:path>
              <a:path w="144221" h="68694">
                <a:moveTo>
                  <a:pt x="136067" y="20459"/>
                </a:moveTo>
                <a:lnTo>
                  <a:pt x="52933" y="64071"/>
                </a:lnTo>
                <a:lnTo>
                  <a:pt x="136067" y="204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978508" y="4730126"/>
            <a:ext cx="145694" cy="69443"/>
          </a:xfrm>
          <a:custGeom>
            <a:avLst/>
            <a:gdLst/>
            <a:ahLst/>
            <a:cxnLst/>
            <a:rect l="l" t="t" r="r" b="b"/>
            <a:pathLst>
              <a:path w="145694" h="69443">
                <a:moveTo>
                  <a:pt x="47383" y="67741"/>
                </a:moveTo>
                <a:lnTo>
                  <a:pt x="53111" y="64744"/>
                </a:lnTo>
                <a:lnTo>
                  <a:pt x="98357" y="41013"/>
                </a:lnTo>
                <a:lnTo>
                  <a:pt x="98357" y="1352"/>
                </a:lnTo>
                <a:lnTo>
                  <a:pt x="91363" y="4648"/>
                </a:lnTo>
                <a:lnTo>
                  <a:pt x="8229" y="48259"/>
                </a:lnTo>
                <a:lnTo>
                  <a:pt x="2603" y="51219"/>
                </a:lnTo>
                <a:lnTo>
                  <a:pt x="0" y="54343"/>
                </a:lnTo>
                <a:lnTo>
                  <a:pt x="2438" y="55244"/>
                </a:lnTo>
                <a:lnTo>
                  <a:pt x="38354" y="68541"/>
                </a:lnTo>
                <a:lnTo>
                  <a:pt x="40767" y="69443"/>
                </a:lnTo>
                <a:lnTo>
                  <a:pt x="47383" y="677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978508" y="4730126"/>
            <a:ext cx="145694" cy="69443"/>
          </a:xfrm>
          <a:custGeom>
            <a:avLst/>
            <a:gdLst/>
            <a:ahLst/>
            <a:cxnLst/>
            <a:rect l="l" t="t" r="r" b="b"/>
            <a:pathLst>
              <a:path w="145694" h="69443">
                <a:moveTo>
                  <a:pt x="47383" y="67741"/>
                </a:moveTo>
                <a:lnTo>
                  <a:pt x="53111" y="64744"/>
                </a:lnTo>
              </a:path>
              <a:path w="145694" h="69443">
                <a:moveTo>
                  <a:pt x="2438" y="55244"/>
                </a:moveTo>
                <a:lnTo>
                  <a:pt x="38354" y="68541"/>
                </a:lnTo>
                <a:lnTo>
                  <a:pt x="40767" y="69443"/>
                </a:lnTo>
                <a:lnTo>
                  <a:pt x="47383" y="67741"/>
                </a:lnTo>
              </a:path>
              <a:path w="145694" h="69443">
                <a:moveTo>
                  <a:pt x="8229" y="48259"/>
                </a:moveTo>
                <a:lnTo>
                  <a:pt x="2603" y="51219"/>
                </a:lnTo>
                <a:lnTo>
                  <a:pt x="0" y="54343"/>
                </a:lnTo>
                <a:lnTo>
                  <a:pt x="2438" y="55244"/>
                </a:lnTo>
              </a:path>
              <a:path w="145694" h="69443">
                <a:moveTo>
                  <a:pt x="98357" y="1352"/>
                </a:moveTo>
                <a:lnTo>
                  <a:pt x="97002" y="1701"/>
                </a:lnTo>
                <a:lnTo>
                  <a:pt x="91363" y="4648"/>
                </a:lnTo>
                <a:lnTo>
                  <a:pt x="8229" y="48259"/>
                </a:lnTo>
              </a:path>
              <a:path w="145694" h="69443">
                <a:moveTo>
                  <a:pt x="98357" y="41013"/>
                </a:moveTo>
                <a:lnTo>
                  <a:pt x="53111" y="64744"/>
                </a:lnTo>
                <a:lnTo>
                  <a:pt x="98357" y="4101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023224" y="4745933"/>
            <a:ext cx="147167" cy="70205"/>
          </a:xfrm>
          <a:custGeom>
            <a:avLst/>
            <a:gdLst/>
            <a:ahLst/>
            <a:cxnLst/>
            <a:rect l="l" t="t" r="r" b="b"/>
            <a:pathLst>
              <a:path w="147167" h="70205">
                <a:moveTo>
                  <a:pt x="47447" y="68478"/>
                </a:moveTo>
                <a:lnTo>
                  <a:pt x="53251" y="65430"/>
                </a:lnTo>
                <a:lnTo>
                  <a:pt x="53642" y="65225"/>
                </a:lnTo>
                <a:lnTo>
                  <a:pt x="53642" y="25201"/>
                </a:lnTo>
                <a:lnTo>
                  <a:pt x="8394" y="48933"/>
                </a:lnTo>
                <a:lnTo>
                  <a:pt x="2666" y="51943"/>
                </a:lnTo>
                <a:lnTo>
                  <a:pt x="0" y="55105"/>
                </a:lnTo>
                <a:lnTo>
                  <a:pt x="2438" y="55994"/>
                </a:lnTo>
                <a:lnTo>
                  <a:pt x="38328" y="69303"/>
                </a:lnTo>
                <a:lnTo>
                  <a:pt x="40779" y="70205"/>
                </a:lnTo>
                <a:lnTo>
                  <a:pt x="47447" y="684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023224" y="4745933"/>
            <a:ext cx="147167" cy="70205"/>
          </a:xfrm>
          <a:custGeom>
            <a:avLst/>
            <a:gdLst/>
            <a:ahLst/>
            <a:cxnLst/>
            <a:rect l="l" t="t" r="r" b="b"/>
            <a:pathLst>
              <a:path w="147167" h="70205">
                <a:moveTo>
                  <a:pt x="47447" y="68478"/>
                </a:moveTo>
                <a:lnTo>
                  <a:pt x="53251" y="65430"/>
                </a:lnTo>
              </a:path>
              <a:path w="147167" h="70205">
                <a:moveTo>
                  <a:pt x="38328" y="69303"/>
                </a:moveTo>
                <a:lnTo>
                  <a:pt x="40779" y="70205"/>
                </a:lnTo>
                <a:lnTo>
                  <a:pt x="47447" y="68478"/>
                </a:lnTo>
              </a:path>
              <a:path w="147167" h="70205">
                <a:moveTo>
                  <a:pt x="38328" y="69303"/>
                </a:moveTo>
                <a:lnTo>
                  <a:pt x="2438" y="55994"/>
                </a:lnTo>
                <a:lnTo>
                  <a:pt x="38328" y="69305"/>
                </a:lnTo>
              </a:path>
              <a:path w="147167" h="70205">
                <a:moveTo>
                  <a:pt x="8394" y="48933"/>
                </a:moveTo>
                <a:lnTo>
                  <a:pt x="2666" y="51943"/>
                </a:lnTo>
                <a:lnTo>
                  <a:pt x="0" y="55105"/>
                </a:lnTo>
                <a:lnTo>
                  <a:pt x="2438" y="55994"/>
                </a:lnTo>
              </a:path>
              <a:path w="147167" h="70205">
                <a:moveTo>
                  <a:pt x="53642" y="25201"/>
                </a:moveTo>
                <a:lnTo>
                  <a:pt x="8394" y="48933"/>
                </a:lnTo>
              </a:path>
              <a:path w="147167" h="70205">
                <a:moveTo>
                  <a:pt x="8394" y="48934"/>
                </a:moveTo>
                <a:lnTo>
                  <a:pt x="53642" y="25202"/>
                </a:lnTo>
              </a:path>
              <a:path w="147167" h="70205">
                <a:moveTo>
                  <a:pt x="53642" y="65225"/>
                </a:moveTo>
                <a:lnTo>
                  <a:pt x="53251" y="65430"/>
                </a:lnTo>
                <a:lnTo>
                  <a:pt x="53642" y="6522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121005" y="4263942"/>
            <a:ext cx="965809" cy="394309"/>
          </a:xfrm>
          <a:custGeom>
            <a:avLst/>
            <a:gdLst/>
            <a:ahLst/>
            <a:cxnLst/>
            <a:rect l="l" t="t" r="r" b="b"/>
            <a:pathLst>
              <a:path w="965809" h="394309">
                <a:moveTo>
                  <a:pt x="955861" y="137170"/>
                </a:moveTo>
                <a:lnTo>
                  <a:pt x="955861" y="129561"/>
                </a:lnTo>
                <a:lnTo>
                  <a:pt x="416826" y="0"/>
                </a:lnTo>
                <a:lnTo>
                  <a:pt x="0" y="218630"/>
                </a:lnTo>
                <a:lnTo>
                  <a:pt x="465594" y="394309"/>
                </a:lnTo>
                <a:lnTo>
                  <a:pt x="955861" y="1371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121005" y="4263942"/>
            <a:ext cx="965809" cy="394309"/>
          </a:xfrm>
          <a:custGeom>
            <a:avLst/>
            <a:gdLst/>
            <a:ahLst/>
            <a:cxnLst/>
            <a:rect l="l" t="t" r="r" b="b"/>
            <a:pathLst>
              <a:path w="965809" h="394309">
                <a:moveTo>
                  <a:pt x="955861" y="129561"/>
                </a:moveTo>
                <a:lnTo>
                  <a:pt x="416826" y="0"/>
                </a:lnTo>
                <a:lnTo>
                  <a:pt x="0" y="218630"/>
                </a:lnTo>
                <a:lnTo>
                  <a:pt x="465594" y="394309"/>
                </a:lnTo>
                <a:lnTo>
                  <a:pt x="955861" y="1371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135127" y="4270035"/>
            <a:ext cx="934910" cy="380720"/>
          </a:xfrm>
          <a:custGeom>
            <a:avLst/>
            <a:gdLst/>
            <a:ahLst/>
            <a:cxnLst/>
            <a:rect l="l" t="t" r="r" b="b"/>
            <a:pathLst>
              <a:path w="934910" h="380720">
                <a:moveTo>
                  <a:pt x="456450" y="380720"/>
                </a:moveTo>
                <a:lnTo>
                  <a:pt x="934910" y="129768"/>
                </a:lnTo>
                <a:lnTo>
                  <a:pt x="400418" y="0"/>
                </a:lnTo>
                <a:lnTo>
                  <a:pt x="0" y="210019"/>
                </a:lnTo>
                <a:lnTo>
                  <a:pt x="456450" y="3807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135127" y="4270035"/>
            <a:ext cx="934910" cy="380720"/>
          </a:xfrm>
          <a:custGeom>
            <a:avLst/>
            <a:gdLst/>
            <a:ahLst/>
            <a:cxnLst/>
            <a:rect l="l" t="t" r="r" b="b"/>
            <a:pathLst>
              <a:path w="934910" h="380720">
                <a:moveTo>
                  <a:pt x="456450" y="380720"/>
                </a:moveTo>
                <a:lnTo>
                  <a:pt x="0" y="210019"/>
                </a:lnTo>
                <a:lnTo>
                  <a:pt x="400418" y="0"/>
                </a:lnTo>
                <a:lnTo>
                  <a:pt x="934910" y="129768"/>
                </a:lnTo>
                <a:lnTo>
                  <a:pt x="456450" y="3807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458520" y="4276918"/>
            <a:ext cx="124129" cy="52552"/>
          </a:xfrm>
          <a:custGeom>
            <a:avLst/>
            <a:gdLst/>
            <a:ahLst/>
            <a:cxnLst/>
            <a:rect l="l" t="t" r="r" b="b"/>
            <a:pathLst>
              <a:path w="124129" h="52552">
                <a:moveTo>
                  <a:pt x="66878" y="3403"/>
                </a:moveTo>
                <a:lnTo>
                  <a:pt x="5321" y="35674"/>
                </a:lnTo>
                <a:lnTo>
                  <a:pt x="1155" y="37858"/>
                </a:lnTo>
                <a:lnTo>
                  <a:pt x="0" y="40233"/>
                </a:lnTo>
                <a:lnTo>
                  <a:pt x="2743" y="40982"/>
                </a:lnTo>
                <a:lnTo>
                  <a:pt x="43332" y="51828"/>
                </a:lnTo>
                <a:lnTo>
                  <a:pt x="46088" y="52552"/>
                </a:lnTo>
                <a:lnTo>
                  <a:pt x="51739" y="51346"/>
                </a:lnTo>
                <a:lnTo>
                  <a:pt x="56019" y="49110"/>
                </a:lnTo>
                <a:lnTo>
                  <a:pt x="118694" y="16230"/>
                </a:lnTo>
                <a:lnTo>
                  <a:pt x="122961" y="13995"/>
                </a:lnTo>
                <a:lnTo>
                  <a:pt x="124129" y="11633"/>
                </a:lnTo>
                <a:lnTo>
                  <a:pt x="121272" y="10934"/>
                </a:lnTo>
                <a:lnTo>
                  <a:pt x="79552" y="698"/>
                </a:lnTo>
                <a:lnTo>
                  <a:pt x="76720" y="0"/>
                </a:lnTo>
                <a:lnTo>
                  <a:pt x="71031" y="1219"/>
                </a:lnTo>
                <a:lnTo>
                  <a:pt x="66878" y="34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458520" y="4276918"/>
            <a:ext cx="124129" cy="52552"/>
          </a:xfrm>
          <a:custGeom>
            <a:avLst/>
            <a:gdLst/>
            <a:ahLst/>
            <a:cxnLst/>
            <a:rect l="l" t="t" r="r" b="b"/>
            <a:pathLst>
              <a:path w="124129" h="52552">
                <a:moveTo>
                  <a:pt x="56019" y="49110"/>
                </a:moveTo>
                <a:lnTo>
                  <a:pt x="51739" y="51346"/>
                </a:lnTo>
                <a:lnTo>
                  <a:pt x="46088" y="52552"/>
                </a:lnTo>
                <a:lnTo>
                  <a:pt x="43332" y="51828"/>
                </a:lnTo>
                <a:lnTo>
                  <a:pt x="2743" y="40982"/>
                </a:lnTo>
                <a:lnTo>
                  <a:pt x="0" y="40233"/>
                </a:lnTo>
                <a:lnTo>
                  <a:pt x="1155" y="37858"/>
                </a:lnTo>
                <a:lnTo>
                  <a:pt x="5321" y="35674"/>
                </a:lnTo>
                <a:lnTo>
                  <a:pt x="66878" y="3403"/>
                </a:lnTo>
                <a:lnTo>
                  <a:pt x="71031" y="1219"/>
                </a:lnTo>
                <a:lnTo>
                  <a:pt x="76720" y="0"/>
                </a:lnTo>
                <a:lnTo>
                  <a:pt x="79552" y="698"/>
                </a:lnTo>
                <a:lnTo>
                  <a:pt x="121272" y="10934"/>
                </a:lnTo>
                <a:lnTo>
                  <a:pt x="124129" y="11633"/>
                </a:lnTo>
                <a:lnTo>
                  <a:pt x="122961" y="13995"/>
                </a:lnTo>
                <a:lnTo>
                  <a:pt x="118694" y="16230"/>
                </a:lnTo>
                <a:lnTo>
                  <a:pt x="56019" y="4911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509043" y="4289669"/>
            <a:ext cx="125564" cy="53327"/>
          </a:xfrm>
          <a:custGeom>
            <a:avLst/>
            <a:gdLst/>
            <a:ahLst/>
            <a:cxnLst/>
            <a:rect l="l" t="t" r="r" b="b"/>
            <a:pathLst>
              <a:path w="125564" h="53327">
                <a:moveTo>
                  <a:pt x="56159" y="49809"/>
                </a:moveTo>
                <a:lnTo>
                  <a:pt x="120027" y="16319"/>
                </a:lnTo>
                <a:lnTo>
                  <a:pt x="124358" y="14033"/>
                </a:lnTo>
                <a:lnTo>
                  <a:pt x="125564" y="11633"/>
                </a:lnTo>
                <a:lnTo>
                  <a:pt x="122745" y="10934"/>
                </a:lnTo>
                <a:lnTo>
                  <a:pt x="81000" y="698"/>
                </a:lnTo>
                <a:lnTo>
                  <a:pt x="78193" y="0"/>
                </a:lnTo>
                <a:lnTo>
                  <a:pt x="72440" y="1244"/>
                </a:lnTo>
                <a:lnTo>
                  <a:pt x="68173" y="3479"/>
                </a:lnTo>
                <a:lnTo>
                  <a:pt x="5499" y="36360"/>
                </a:lnTo>
                <a:lnTo>
                  <a:pt x="1219" y="38595"/>
                </a:lnTo>
                <a:lnTo>
                  <a:pt x="0" y="41008"/>
                </a:lnTo>
                <a:lnTo>
                  <a:pt x="2743" y="41744"/>
                </a:lnTo>
                <a:lnTo>
                  <a:pt x="43332" y="52590"/>
                </a:lnTo>
                <a:lnTo>
                  <a:pt x="46075" y="53327"/>
                </a:lnTo>
                <a:lnTo>
                  <a:pt x="51828" y="52082"/>
                </a:lnTo>
                <a:lnTo>
                  <a:pt x="56159" y="498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509043" y="4289669"/>
            <a:ext cx="125564" cy="53327"/>
          </a:xfrm>
          <a:custGeom>
            <a:avLst/>
            <a:gdLst/>
            <a:ahLst/>
            <a:cxnLst/>
            <a:rect l="l" t="t" r="r" b="b"/>
            <a:pathLst>
              <a:path w="125564" h="53327">
                <a:moveTo>
                  <a:pt x="56159" y="49809"/>
                </a:moveTo>
                <a:lnTo>
                  <a:pt x="51828" y="52082"/>
                </a:lnTo>
                <a:lnTo>
                  <a:pt x="46075" y="53327"/>
                </a:lnTo>
                <a:lnTo>
                  <a:pt x="43332" y="52590"/>
                </a:lnTo>
                <a:lnTo>
                  <a:pt x="2743" y="41744"/>
                </a:lnTo>
                <a:lnTo>
                  <a:pt x="0" y="41008"/>
                </a:lnTo>
                <a:lnTo>
                  <a:pt x="1219" y="38595"/>
                </a:lnTo>
                <a:lnTo>
                  <a:pt x="5499" y="36360"/>
                </a:lnTo>
                <a:lnTo>
                  <a:pt x="68173" y="3479"/>
                </a:lnTo>
                <a:lnTo>
                  <a:pt x="72440" y="1244"/>
                </a:lnTo>
                <a:lnTo>
                  <a:pt x="78193" y="0"/>
                </a:lnTo>
                <a:lnTo>
                  <a:pt x="81000" y="698"/>
                </a:lnTo>
                <a:lnTo>
                  <a:pt x="122745" y="10934"/>
                </a:lnTo>
                <a:lnTo>
                  <a:pt x="125564" y="11633"/>
                </a:lnTo>
                <a:lnTo>
                  <a:pt x="124358" y="14033"/>
                </a:lnTo>
                <a:lnTo>
                  <a:pt x="120027" y="16319"/>
                </a:lnTo>
                <a:lnTo>
                  <a:pt x="56159" y="498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559588" y="4302423"/>
            <a:ext cx="127012" cy="54089"/>
          </a:xfrm>
          <a:custGeom>
            <a:avLst/>
            <a:gdLst/>
            <a:ahLst/>
            <a:cxnLst/>
            <a:rect l="l" t="t" r="r" b="b"/>
            <a:pathLst>
              <a:path w="127012" h="54089">
                <a:moveTo>
                  <a:pt x="69481" y="3568"/>
                </a:moveTo>
                <a:lnTo>
                  <a:pt x="5613" y="37058"/>
                </a:lnTo>
                <a:lnTo>
                  <a:pt x="1282" y="39331"/>
                </a:lnTo>
                <a:lnTo>
                  <a:pt x="0" y="41770"/>
                </a:lnTo>
                <a:lnTo>
                  <a:pt x="2755" y="42506"/>
                </a:lnTo>
                <a:lnTo>
                  <a:pt x="43332" y="53352"/>
                </a:lnTo>
                <a:lnTo>
                  <a:pt x="46075" y="54089"/>
                </a:lnTo>
                <a:lnTo>
                  <a:pt x="51866" y="52806"/>
                </a:lnTo>
                <a:lnTo>
                  <a:pt x="56286" y="50495"/>
                </a:lnTo>
                <a:lnTo>
                  <a:pt x="121323" y="16383"/>
                </a:lnTo>
                <a:lnTo>
                  <a:pt x="125730" y="14071"/>
                </a:lnTo>
                <a:lnTo>
                  <a:pt x="127012" y="11633"/>
                </a:lnTo>
                <a:lnTo>
                  <a:pt x="124180" y="10934"/>
                </a:lnTo>
                <a:lnTo>
                  <a:pt x="82448" y="698"/>
                </a:lnTo>
                <a:lnTo>
                  <a:pt x="79629" y="0"/>
                </a:lnTo>
                <a:lnTo>
                  <a:pt x="73812" y="1282"/>
                </a:lnTo>
                <a:lnTo>
                  <a:pt x="69481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559588" y="4302423"/>
            <a:ext cx="127012" cy="54089"/>
          </a:xfrm>
          <a:custGeom>
            <a:avLst/>
            <a:gdLst/>
            <a:ahLst/>
            <a:cxnLst/>
            <a:rect l="l" t="t" r="r" b="b"/>
            <a:pathLst>
              <a:path w="127012" h="54089">
                <a:moveTo>
                  <a:pt x="56286" y="50495"/>
                </a:moveTo>
                <a:lnTo>
                  <a:pt x="51866" y="52806"/>
                </a:lnTo>
                <a:lnTo>
                  <a:pt x="46075" y="54089"/>
                </a:lnTo>
                <a:lnTo>
                  <a:pt x="43332" y="53352"/>
                </a:lnTo>
                <a:lnTo>
                  <a:pt x="2755" y="42506"/>
                </a:lnTo>
                <a:lnTo>
                  <a:pt x="0" y="41770"/>
                </a:lnTo>
                <a:lnTo>
                  <a:pt x="1282" y="39331"/>
                </a:lnTo>
                <a:lnTo>
                  <a:pt x="5613" y="37058"/>
                </a:lnTo>
                <a:lnTo>
                  <a:pt x="69481" y="3568"/>
                </a:lnTo>
                <a:lnTo>
                  <a:pt x="73812" y="1282"/>
                </a:lnTo>
                <a:lnTo>
                  <a:pt x="79629" y="0"/>
                </a:lnTo>
                <a:lnTo>
                  <a:pt x="82448" y="698"/>
                </a:lnTo>
                <a:lnTo>
                  <a:pt x="124180" y="10934"/>
                </a:lnTo>
                <a:lnTo>
                  <a:pt x="127012" y="11633"/>
                </a:lnTo>
                <a:lnTo>
                  <a:pt x="125730" y="14071"/>
                </a:lnTo>
                <a:lnTo>
                  <a:pt x="121323" y="16383"/>
                </a:lnTo>
                <a:lnTo>
                  <a:pt x="56286" y="504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610127" y="4315175"/>
            <a:ext cx="128473" cy="54851"/>
          </a:xfrm>
          <a:custGeom>
            <a:avLst/>
            <a:gdLst/>
            <a:ahLst/>
            <a:cxnLst/>
            <a:rect l="l" t="t" r="r" b="b"/>
            <a:pathLst>
              <a:path w="128473" h="54851">
                <a:moveTo>
                  <a:pt x="56426" y="51181"/>
                </a:moveTo>
                <a:lnTo>
                  <a:pt x="122631" y="16471"/>
                </a:lnTo>
                <a:lnTo>
                  <a:pt x="127114" y="14109"/>
                </a:lnTo>
                <a:lnTo>
                  <a:pt x="128473" y="11633"/>
                </a:lnTo>
                <a:lnTo>
                  <a:pt x="125653" y="10934"/>
                </a:lnTo>
                <a:lnTo>
                  <a:pt x="83896" y="698"/>
                </a:lnTo>
                <a:lnTo>
                  <a:pt x="81064" y="0"/>
                </a:lnTo>
                <a:lnTo>
                  <a:pt x="75196" y="1320"/>
                </a:lnTo>
                <a:lnTo>
                  <a:pt x="70777" y="3632"/>
                </a:lnTo>
                <a:lnTo>
                  <a:pt x="5753" y="37744"/>
                </a:lnTo>
                <a:lnTo>
                  <a:pt x="1333" y="40055"/>
                </a:lnTo>
                <a:lnTo>
                  <a:pt x="0" y="42532"/>
                </a:lnTo>
                <a:lnTo>
                  <a:pt x="2743" y="43268"/>
                </a:lnTo>
                <a:lnTo>
                  <a:pt x="43319" y="54114"/>
                </a:lnTo>
                <a:lnTo>
                  <a:pt x="46062" y="54851"/>
                </a:lnTo>
                <a:lnTo>
                  <a:pt x="51942" y="53543"/>
                </a:lnTo>
                <a:lnTo>
                  <a:pt x="56426" y="511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610127" y="4315175"/>
            <a:ext cx="128473" cy="54851"/>
          </a:xfrm>
          <a:custGeom>
            <a:avLst/>
            <a:gdLst/>
            <a:ahLst/>
            <a:cxnLst/>
            <a:rect l="l" t="t" r="r" b="b"/>
            <a:pathLst>
              <a:path w="128473" h="54851">
                <a:moveTo>
                  <a:pt x="56426" y="51181"/>
                </a:moveTo>
                <a:lnTo>
                  <a:pt x="51942" y="53543"/>
                </a:lnTo>
                <a:lnTo>
                  <a:pt x="46062" y="54851"/>
                </a:lnTo>
                <a:lnTo>
                  <a:pt x="43319" y="54114"/>
                </a:lnTo>
                <a:lnTo>
                  <a:pt x="2743" y="43268"/>
                </a:lnTo>
                <a:lnTo>
                  <a:pt x="0" y="42532"/>
                </a:lnTo>
                <a:lnTo>
                  <a:pt x="1333" y="40055"/>
                </a:lnTo>
                <a:lnTo>
                  <a:pt x="5753" y="37744"/>
                </a:lnTo>
                <a:lnTo>
                  <a:pt x="70777" y="3632"/>
                </a:lnTo>
                <a:lnTo>
                  <a:pt x="75196" y="1320"/>
                </a:lnTo>
                <a:lnTo>
                  <a:pt x="81064" y="0"/>
                </a:lnTo>
                <a:lnTo>
                  <a:pt x="83896" y="698"/>
                </a:lnTo>
                <a:lnTo>
                  <a:pt x="125653" y="10934"/>
                </a:lnTo>
                <a:lnTo>
                  <a:pt x="128473" y="11633"/>
                </a:lnTo>
                <a:lnTo>
                  <a:pt x="127114" y="14109"/>
                </a:lnTo>
                <a:lnTo>
                  <a:pt x="122631" y="16471"/>
                </a:lnTo>
                <a:lnTo>
                  <a:pt x="56426" y="511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660664" y="4327928"/>
            <a:ext cx="129921" cy="55613"/>
          </a:xfrm>
          <a:custGeom>
            <a:avLst/>
            <a:gdLst/>
            <a:ahLst/>
            <a:cxnLst/>
            <a:rect l="l" t="t" r="r" b="b"/>
            <a:pathLst>
              <a:path w="129921" h="55613">
                <a:moveTo>
                  <a:pt x="56553" y="51879"/>
                </a:moveTo>
                <a:lnTo>
                  <a:pt x="123926" y="16535"/>
                </a:lnTo>
                <a:lnTo>
                  <a:pt x="128498" y="14135"/>
                </a:lnTo>
                <a:lnTo>
                  <a:pt x="129920" y="11620"/>
                </a:lnTo>
                <a:lnTo>
                  <a:pt x="127088" y="10934"/>
                </a:lnTo>
                <a:lnTo>
                  <a:pt x="85331" y="698"/>
                </a:lnTo>
                <a:lnTo>
                  <a:pt x="82524" y="0"/>
                </a:lnTo>
                <a:lnTo>
                  <a:pt x="76580" y="1358"/>
                </a:lnTo>
                <a:lnTo>
                  <a:pt x="72085" y="3708"/>
                </a:lnTo>
                <a:lnTo>
                  <a:pt x="5892" y="38430"/>
                </a:lnTo>
                <a:lnTo>
                  <a:pt x="1396" y="40779"/>
                </a:lnTo>
                <a:lnTo>
                  <a:pt x="0" y="43294"/>
                </a:lnTo>
                <a:lnTo>
                  <a:pt x="2717" y="44030"/>
                </a:lnTo>
                <a:lnTo>
                  <a:pt x="43281" y="54889"/>
                </a:lnTo>
                <a:lnTo>
                  <a:pt x="46062" y="55613"/>
                </a:lnTo>
                <a:lnTo>
                  <a:pt x="52006" y="54267"/>
                </a:lnTo>
                <a:lnTo>
                  <a:pt x="56553" y="518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660664" y="4327928"/>
            <a:ext cx="129921" cy="55613"/>
          </a:xfrm>
          <a:custGeom>
            <a:avLst/>
            <a:gdLst/>
            <a:ahLst/>
            <a:cxnLst/>
            <a:rect l="l" t="t" r="r" b="b"/>
            <a:pathLst>
              <a:path w="129921" h="55613">
                <a:moveTo>
                  <a:pt x="56553" y="51879"/>
                </a:moveTo>
                <a:lnTo>
                  <a:pt x="52006" y="54267"/>
                </a:lnTo>
                <a:lnTo>
                  <a:pt x="46062" y="55613"/>
                </a:lnTo>
                <a:lnTo>
                  <a:pt x="43281" y="54889"/>
                </a:lnTo>
                <a:lnTo>
                  <a:pt x="2717" y="44030"/>
                </a:lnTo>
                <a:lnTo>
                  <a:pt x="0" y="43294"/>
                </a:lnTo>
                <a:lnTo>
                  <a:pt x="1396" y="40779"/>
                </a:lnTo>
                <a:lnTo>
                  <a:pt x="5892" y="38430"/>
                </a:lnTo>
                <a:lnTo>
                  <a:pt x="72085" y="3708"/>
                </a:lnTo>
                <a:lnTo>
                  <a:pt x="76580" y="1358"/>
                </a:lnTo>
                <a:lnTo>
                  <a:pt x="82524" y="0"/>
                </a:lnTo>
                <a:lnTo>
                  <a:pt x="85331" y="698"/>
                </a:lnTo>
                <a:lnTo>
                  <a:pt x="127088" y="10934"/>
                </a:lnTo>
                <a:lnTo>
                  <a:pt x="129920" y="11620"/>
                </a:lnTo>
                <a:lnTo>
                  <a:pt x="128498" y="14135"/>
                </a:lnTo>
                <a:lnTo>
                  <a:pt x="123926" y="16535"/>
                </a:lnTo>
                <a:lnTo>
                  <a:pt x="56553" y="518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711192" y="4340691"/>
            <a:ext cx="131368" cy="56362"/>
          </a:xfrm>
          <a:custGeom>
            <a:avLst/>
            <a:gdLst/>
            <a:ahLst/>
            <a:cxnLst/>
            <a:rect l="l" t="t" r="r" b="b"/>
            <a:pathLst>
              <a:path w="131368" h="56362">
                <a:moveTo>
                  <a:pt x="73406" y="3771"/>
                </a:moveTo>
                <a:lnTo>
                  <a:pt x="6019" y="39116"/>
                </a:lnTo>
                <a:lnTo>
                  <a:pt x="1485" y="41503"/>
                </a:lnTo>
                <a:lnTo>
                  <a:pt x="0" y="44043"/>
                </a:lnTo>
                <a:lnTo>
                  <a:pt x="2730" y="44780"/>
                </a:lnTo>
                <a:lnTo>
                  <a:pt x="43307" y="55638"/>
                </a:lnTo>
                <a:lnTo>
                  <a:pt x="46037" y="56362"/>
                </a:lnTo>
                <a:lnTo>
                  <a:pt x="52057" y="54978"/>
                </a:lnTo>
                <a:lnTo>
                  <a:pt x="56718" y="52552"/>
                </a:lnTo>
                <a:lnTo>
                  <a:pt x="125247" y="16598"/>
                </a:lnTo>
                <a:lnTo>
                  <a:pt x="129895" y="14160"/>
                </a:lnTo>
                <a:lnTo>
                  <a:pt x="131368" y="11633"/>
                </a:lnTo>
                <a:lnTo>
                  <a:pt x="128549" y="10922"/>
                </a:lnTo>
                <a:lnTo>
                  <a:pt x="86817" y="685"/>
                </a:lnTo>
                <a:lnTo>
                  <a:pt x="83985" y="0"/>
                </a:lnTo>
                <a:lnTo>
                  <a:pt x="77978" y="1371"/>
                </a:lnTo>
                <a:lnTo>
                  <a:pt x="73406" y="37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711192" y="4340691"/>
            <a:ext cx="131368" cy="56362"/>
          </a:xfrm>
          <a:custGeom>
            <a:avLst/>
            <a:gdLst/>
            <a:ahLst/>
            <a:cxnLst/>
            <a:rect l="l" t="t" r="r" b="b"/>
            <a:pathLst>
              <a:path w="131368" h="56362">
                <a:moveTo>
                  <a:pt x="56718" y="52552"/>
                </a:moveTo>
                <a:lnTo>
                  <a:pt x="52057" y="54978"/>
                </a:lnTo>
                <a:lnTo>
                  <a:pt x="46037" y="56362"/>
                </a:lnTo>
                <a:lnTo>
                  <a:pt x="43307" y="55638"/>
                </a:lnTo>
                <a:lnTo>
                  <a:pt x="2730" y="44780"/>
                </a:lnTo>
                <a:lnTo>
                  <a:pt x="0" y="44043"/>
                </a:lnTo>
                <a:lnTo>
                  <a:pt x="1485" y="41503"/>
                </a:lnTo>
                <a:lnTo>
                  <a:pt x="6019" y="39116"/>
                </a:lnTo>
                <a:lnTo>
                  <a:pt x="73406" y="3771"/>
                </a:lnTo>
                <a:lnTo>
                  <a:pt x="77978" y="1371"/>
                </a:lnTo>
                <a:lnTo>
                  <a:pt x="83985" y="0"/>
                </a:lnTo>
                <a:lnTo>
                  <a:pt x="86817" y="685"/>
                </a:lnTo>
                <a:lnTo>
                  <a:pt x="128549" y="10922"/>
                </a:lnTo>
                <a:lnTo>
                  <a:pt x="131368" y="11633"/>
                </a:lnTo>
                <a:lnTo>
                  <a:pt x="129895" y="14160"/>
                </a:lnTo>
                <a:lnTo>
                  <a:pt x="125247" y="16598"/>
                </a:lnTo>
                <a:lnTo>
                  <a:pt x="56718" y="525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761705" y="4353435"/>
            <a:ext cx="132854" cy="57137"/>
          </a:xfrm>
          <a:custGeom>
            <a:avLst/>
            <a:gdLst/>
            <a:ahLst/>
            <a:cxnLst/>
            <a:rect l="l" t="t" r="r" b="b"/>
            <a:pathLst>
              <a:path w="132854" h="57137">
                <a:moveTo>
                  <a:pt x="56883" y="53251"/>
                </a:moveTo>
                <a:lnTo>
                  <a:pt x="126580" y="16687"/>
                </a:lnTo>
                <a:lnTo>
                  <a:pt x="131305" y="14198"/>
                </a:lnTo>
                <a:lnTo>
                  <a:pt x="132854" y="11633"/>
                </a:lnTo>
                <a:lnTo>
                  <a:pt x="130022" y="10934"/>
                </a:lnTo>
                <a:lnTo>
                  <a:pt x="88290" y="698"/>
                </a:lnTo>
                <a:lnTo>
                  <a:pt x="85458" y="0"/>
                </a:lnTo>
                <a:lnTo>
                  <a:pt x="79387" y="1409"/>
                </a:lnTo>
                <a:lnTo>
                  <a:pt x="74739" y="3860"/>
                </a:lnTo>
                <a:lnTo>
                  <a:pt x="6210" y="39814"/>
                </a:lnTo>
                <a:lnTo>
                  <a:pt x="1549" y="42240"/>
                </a:lnTo>
                <a:lnTo>
                  <a:pt x="0" y="44818"/>
                </a:lnTo>
                <a:lnTo>
                  <a:pt x="2755" y="45554"/>
                </a:lnTo>
                <a:lnTo>
                  <a:pt x="43332" y="56413"/>
                </a:lnTo>
                <a:lnTo>
                  <a:pt x="46088" y="57137"/>
                </a:lnTo>
                <a:lnTo>
                  <a:pt x="52146" y="55727"/>
                </a:lnTo>
                <a:lnTo>
                  <a:pt x="56883" y="532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761705" y="4353435"/>
            <a:ext cx="132854" cy="57137"/>
          </a:xfrm>
          <a:custGeom>
            <a:avLst/>
            <a:gdLst/>
            <a:ahLst/>
            <a:cxnLst/>
            <a:rect l="l" t="t" r="r" b="b"/>
            <a:pathLst>
              <a:path w="132854" h="57137">
                <a:moveTo>
                  <a:pt x="56883" y="53251"/>
                </a:moveTo>
                <a:lnTo>
                  <a:pt x="52146" y="55727"/>
                </a:lnTo>
                <a:lnTo>
                  <a:pt x="46088" y="57137"/>
                </a:lnTo>
                <a:lnTo>
                  <a:pt x="43332" y="56413"/>
                </a:lnTo>
                <a:lnTo>
                  <a:pt x="2755" y="45554"/>
                </a:lnTo>
                <a:lnTo>
                  <a:pt x="0" y="44818"/>
                </a:lnTo>
                <a:lnTo>
                  <a:pt x="1549" y="42240"/>
                </a:lnTo>
                <a:lnTo>
                  <a:pt x="6210" y="39814"/>
                </a:lnTo>
                <a:lnTo>
                  <a:pt x="74739" y="3860"/>
                </a:lnTo>
                <a:lnTo>
                  <a:pt x="79387" y="1409"/>
                </a:lnTo>
                <a:lnTo>
                  <a:pt x="85458" y="0"/>
                </a:lnTo>
                <a:lnTo>
                  <a:pt x="88290" y="698"/>
                </a:lnTo>
                <a:lnTo>
                  <a:pt x="130022" y="10934"/>
                </a:lnTo>
                <a:lnTo>
                  <a:pt x="132854" y="11633"/>
                </a:lnTo>
                <a:lnTo>
                  <a:pt x="131305" y="14198"/>
                </a:lnTo>
                <a:lnTo>
                  <a:pt x="126580" y="16687"/>
                </a:lnTo>
                <a:lnTo>
                  <a:pt x="56883" y="532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812254" y="4366200"/>
            <a:ext cx="134264" cy="57899"/>
          </a:xfrm>
          <a:custGeom>
            <a:avLst/>
            <a:gdLst/>
            <a:ahLst/>
            <a:cxnLst/>
            <a:rect l="l" t="t" r="r" b="b"/>
            <a:pathLst>
              <a:path w="134264" h="57899">
                <a:moveTo>
                  <a:pt x="56997" y="53924"/>
                </a:moveTo>
                <a:lnTo>
                  <a:pt x="127876" y="16751"/>
                </a:lnTo>
                <a:lnTo>
                  <a:pt x="132689" y="14224"/>
                </a:lnTo>
                <a:lnTo>
                  <a:pt x="134264" y="11620"/>
                </a:lnTo>
                <a:lnTo>
                  <a:pt x="131457" y="10922"/>
                </a:lnTo>
                <a:lnTo>
                  <a:pt x="89700" y="685"/>
                </a:lnTo>
                <a:lnTo>
                  <a:pt x="86880" y="0"/>
                </a:lnTo>
                <a:lnTo>
                  <a:pt x="80759" y="1435"/>
                </a:lnTo>
                <a:lnTo>
                  <a:pt x="76022" y="3924"/>
                </a:lnTo>
                <a:lnTo>
                  <a:pt x="6337" y="40487"/>
                </a:lnTo>
                <a:lnTo>
                  <a:pt x="1587" y="42964"/>
                </a:lnTo>
                <a:lnTo>
                  <a:pt x="0" y="45567"/>
                </a:lnTo>
                <a:lnTo>
                  <a:pt x="2730" y="46316"/>
                </a:lnTo>
                <a:lnTo>
                  <a:pt x="43319" y="57162"/>
                </a:lnTo>
                <a:lnTo>
                  <a:pt x="46050" y="57899"/>
                </a:lnTo>
                <a:lnTo>
                  <a:pt x="52184" y="56451"/>
                </a:lnTo>
                <a:lnTo>
                  <a:pt x="56997" y="539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812254" y="4366200"/>
            <a:ext cx="134264" cy="57899"/>
          </a:xfrm>
          <a:custGeom>
            <a:avLst/>
            <a:gdLst/>
            <a:ahLst/>
            <a:cxnLst/>
            <a:rect l="l" t="t" r="r" b="b"/>
            <a:pathLst>
              <a:path w="134264" h="57899">
                <a:moveTo>
                  <a:pt x="56997" y="53924"/>
                </a:moveTo>
                <a:lnTo>
                  <a:pt x="52184" y="56451"/>
                </a:lnTo>
                <a:lnTo>
                  <a:pt x="46050" y="57899"/>
                </a:lnTo>
                <a:lnTo>
                  <a:pt x="43319" y="57162"/>
                </a:lnTo>
                <a:lnTo>
                  <a:pt x="2730" y="46316"/>
                </a:lnTo>
                <a:lnTo>
                  <a:pt x="0" y="45567"/>
                </a:lnTo>
                <a:lnTo>
                  <a:pt x="1587" y="42964"/>
                </a:lnTo>
                <a:lnTo>
                  <a:pt x="6337" y="40487"/>
                </a:lnTo>
                <a:lnTo>
                  <a:pt x="76022" y="3924"/>
                </a:lnTo>
                <a:lnTo>
                  <a:pt x="80759" y="1435"/>
                </a:lnTo>
                <a:lnTo>
                  <a:pt x="86880" y="0"/>
                </a:lnTo>
                <a:lnTo>
                  <a:pt x="89700" y="685"/>
                </a:lnTo>
                <a:lnTo>
                  <a:pt x="131457" y="10922"/>
                </a:lnTo>
                <a:lnTo>
                  <a:pt x="134264" y="11620"/>
                </a:lnTo>
                <a:lnTo>
                  <a:pt x="132689" y="14224"/>
                </a:lnTo>
                <a:lnTo>
                  <a:pt x="127876" y="16751"/>
                </a:lnTo>
                <a:lnTo>
                  <a:pt x="56997" y="539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862770" y="4378952"/>
            <a:ext cx="135750" cy="58648"/>
          </a:xfrm>
          <a:custGeom>
            <a:avLst/>
            <a:gdLst/>
            <a:ahLst/>
            <a:cxnLst/>
            <a:rect l="l" t="t" r="r" b="b"/>
            <a:pathLst>
              <a:path w="135750" h="58648">
                <a:moveTo>
                  <a:pt x="77355" y="4000"/>
                </a:moveTo>
                <a:lnTo>
                  <a:pt x="6477" y="41173"/>
                </a:lnTo>
                <a:lnTo>
                  <a:pt x="1676" y="43700"/>
                </a:lnTo>
                <a:lnTo>
                  <a:pt x="0" y="46342"/>
                </a:lnTo>
                <a:lnTo>
                  <a:pt x="2781" y="47066"/>
                </a:lnTo>
                <a:lnTo>
                  <a:pt x="43332" y="57924"/>
                </a:lnTo>
                <a:lnTo>
                  <a:pt x="46075" y="58648"/>
                </a:lnTo>
                <a:lnTo>
                  <a:pt x="52260" y="57175"/>
                </a:lnTo>
                <a:lnTo>
                  <a:pt x="57175" y="54610"/>
                </a:lnTo>
                <a:lnTo>
                  <a:pt x="129184" y="16827"/>
                </a:lnTo>
                <a:lnTo>
                  <a:pt x="134086" y="14262"/>
                </a:lnTo>
                <a:lnTo>
                  <a:pt x="135750" y="11620"/>
                </a:lnTo>
                <a:lnTo>
                  <a:pt x="132930" y="10934"/>
                </a:lnTo>
                <a:lnTo>
                  <a:pt x="91186" y="685"/>
                </a:lnTo>
                <a:lnTo>
                  <a:pt x="88366" y="0"/>
                </a:lnTo>
                <a:lnTo>
                  <a:pt x="82169" y="1473"/>
                </a:lnTo>
                <a:lnTo>
                  <a:pt x="77355" y="40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862770" y="4378952"/>
            <a:ext cx="135750" cy="58648"/>
          </a:xfrm>
          <a:custGeom>
            <a:avLst/>
            <a:gdLst/>
            <a:ahLst/>
            <a:cxnLst/>
            <a:rect l="l" t="t" r="r" b="b"/>
            <a:pathLst>
              <a:path w="135750" h="58648">
                <a:moveTo>
                  <a:pt x="57175" y="54610"/>
                </a:moveTo>
                <a:lnTo>
                  <a:pt x="52260" y="57175"/>
                </a:lnTo>
                <a:lnTo>
                  <a:pt x="46075" y="58648"/>
                </a:lnTo>
                <a:lnTo>
                  <a:pt x="43332" y="57924"/>
                </a:lnTo>
                <a:lnTo>
                  <a:pt x="2781" y="47066"/>
                </a:lnTo>
                <a:lnTo>
                  <a:pt x="0" y="46342"/>
                </a:lnTo>
                <a:lnTo>
                  <a:pt x="1676" y="43700"/>
                </a:lnTo>
                <a:lnTo>
                  <a:pt x="6477" y="41173"/>
                </a:lnTo>
                <a:lnTo>
                  <a:pt x="77355" y="4000"/>
                </a:lnTo>
                <a:lnTo>
                  <a:pt x="82169" y="1473"/>
                </a:lnTo>
                <a:lnTo>
                  <a:pt x="88366" y="0"/>
                </a:lnTo>
                <a:lnTo>
                  <a:pt x="91186" y="685"/>
                </a:lnTo>
                <a:lnTo>
                  <a:pt x="132930" y="10934"/>
                </a:lnTo>
                <a:lnTo>
                  <a:pt x="135750" y="11620"/>
                </a:lnTo>
                <a:lnTo>
                  <a:pt x="134086" y="14262"/>
                </a:lnTo>
                <a:lnTo>
                  <a:pt x="129184" y="16827"/>
                </a:lnTo>
                <a:lnTo>
                  <a:pt x="57175" y="5461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913315" y="4391712"/>
            <a:ext cx="137198" cy="59410"/>
          </a:xfrm>
          <a:custGeom>
            <a:avLst/>
            <a:gdLst/>
            <a:ahLst/>
            <a:cxnLst/>
            <a:rect l="l" t="t" r="r" b="b"/>
            <a:pathLst>
              <a:path w="137198" h="59410">
                <a:moveTo>
                  <a:pt x="57302" y="55295"/>
                </a:moveTo>
                <a:lnTo>
                  <a:pt x="130517" y="16903"/>
                </a:lnTo>
                <a:lnTo>
                  <a:pt x="135458" y="14287"/>
                </a:lnTo>
                <a:lnTo>
                  <a:pt x="137198" y="11620"/>
                </a:lnTo>
                <a:lnTo>
                  <a:pt x="134378" y="10922"/>
                </a:lnTo>
                <a:lnTo>
                  <a:pt x="92646" y="673"/>
                </a:lnTo>
                <a:lnTo>
                  <a:pt x="89789" y="0"/>
                </a:lnTo>
                <a:lnTo>
                  <a:pt x="83540" y="1498"/>
                </a:lnTo>
                <a:lnTo>
                  <a:pt x="78638" y="4064"/>
                </a:lnTo>
                <a:lnTo>
                  <a:pt x="6629" y="41846"/>
                </a:lnTo>
                <a:lnTo>
                  <a:pt x="1727" y="44424"/>
                </a:lnTo>
                <a:lnTo>
                  <a:pt x="0" y="47104"/>
                </a:lnTo>
                <a:lnTo>
                  <a:pt x="2755" y="47828"/>
                </a:lnTo>
                <a:lnTo>
                  <a:pt x="43319" y="58674"/>
                </a:lnTo>
                <a:lnTo>
                  <a:pt x="46075" y="59410"/>
                </a:lnTo>
                <a:lnTo>
                  <a:pt x="52311" y="57899"/>
                </a:lnTo>
                <a:lnTo>
                  <a:pt x="57302" y="552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913315" y="4391712"/>
            <a:ext cx="137198" cy="59410"/>
          </a:xfrm>
          <a:custGeom>
            <a:avLst/>
            <a:gdLst/>
            <a:ahLst/>
            <a:cxnLst/>
            <a:rect l="l" t="t" r="r" b="b"/>
            <a:pathLst>
              <a:path w="137198" h="59410">
                <a:moveTo>
                  <a:pt x="57302" y="55295"/>
                </a:moveTo>
                <a:lnTo>
                  <a:pt x="52311" y="57899"/>
                </a:lnTo>
                <a:lnTo>
                  <a:pt x="46075" y="59410"/>
                </a:lnTo>
                <a:lnTo>
                  <a:pt x="43319" y="58674"/>
                </a:lnTo>
                <a:lnTo>
                  <a:pt x="2755" y="47828"/>
                </a:lnTo>
                <a:lnTo>
                  <a:pt x="0" y="47104"/>
                </a:lnTo>
                <a:lnTo>
                  <a:pt x="6629" y="41846"/>
                </a:lnTo>
                <a:lnTo>
                  <a:pt x="78638" y="4064"/>
                </a:lnTo>
                <a:lnTo>
                  <a:pt x="83540" y="1498"/>
                </a:lnTo>
                <a:lnTo>
                  <a:pt x="89789" y="0"/>
                </a:lnTo>
                <a:lnTo>
                  <a:pt x="92646" y="673"/>
                </a:lnTo>
                <a:lnTo>
                  <a:pt x="134378" y="10922"/>
                </a:lnTo>
                <a:lnTo>
                  <a:pt x="137198" y="11620"/>
                </a:lnTo>
                <a:lnTo>
                  <a:pt x="135458" y="14287"/>
                </a:lnTo>
                <a:lnTo>
                  <a:pt x="130517" y="16903"/>
                </a:lnTo>
                <a:lnTo>
                  <a:pt x="57302" y="552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381795" y="4317162"/>
            <a:ext cx="122809" cy="53251"/>
          </a:xfrm>
          <a:custGeom>
            <a:avLst/>
            <a:gdLst/>
            <a:ahLst/>
            <a:cxnLst/>
            <a:rect l="l" t="t" r="r" b="b"/>
            <a:pathLst>
              <a:path w="122809" h="53251">
                <a:moveTo>
                  <a:pt x="66941" y="3365"/>
                </a:moveTo>
                <a:lnTo>
                  <a:pt x="5410" y="35636"/>
                </a:lnTo>
                <a:lnTo>
                  <a:pt x="1231" y="37820"/>
                </a:lnTo>
                <a:lnTo>
                  <a:pt x="0" y="40233"/>
                </a:lnTo>
                <a:lnTo>
                  <a:pt x="2679" y="41008"/>
                </a:lnTo>
                <a:lnTo>
                  <a:pt x="42087" y="52463"/>
                </a:lnTo>
                <a:lnTo>
                  <a:pt x="44754" y="53251"/>
                </a:lnTo>
                <a:lnTo>
                  <a:pt x="50368" y="52069"/>
                </a:lnTo>
                <a:lnTo>
                  <a:pt x="54635" y="49847"/>
                </a:lnTo>
                <a:lnTo>
                  <a:pt x="117309" y="16954"/>
                </a:lnTo>
                <a:lnTo>
                  <a:pt x="121589" y="14719"/>
                </a:lnTo>
                <a:lnTo>
                  <a:pt x="122809" y="12318"/>
                </a:lnTo>
                <a:lnTo>
                  <a:pt x="120053" y="11582"/>
                </a:lnTo>
                <a:lnTo>
                  <a:pt x="79476" y="736"/>
                </a:lnTo>
                <a:lnTo>
                  <a:pt x="76720" y="0"/>
                </a:lnTo>
                <a:lnTo>
                  <a:pt x="71107" y="1168"/>
                </a:lnTo>
                <a:lnTo>
                  <a:pt x="66941" y="33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381795" y="4317162"/>
            <a:ext cx="122809" cy="53251"/>
          </a:xfrm>
          <a:custGeom>
            <a:avLst/>
            <a:gdLst/>
            <a:ahLst/>
            <a:cxnLst/>
            <a:rect l="l" t="t" r="r" b="b"/>
            <a:pathLst>
              <a:path w="122809" h="53251">
                <a:moveTo>
                  <a:pt x="54635" y="49847"/>
                </a:moveTo>
                <a:lnTo>
                  <a:pt x="50368" y="52069"/>
                </a:lnTo>
                <a:lnTo>
                  <a:pt x="44754" y="53251"/>
                </a:lnTo>
                <a:lnTo>
                  <a:pt x="42087" y="52463"/>
                </a:lnTo>
                <a:lnTo>
                  <a:pt x="2679" y="41008"/>
                </a:lnTo>
                <a:lnTo>
                  <a:pt x="0" y="40233"/>
                </a:lnTo>
                <a:lnTo>
                  <a:pt x="1231" y="37820"/>
                </a:lnTo>
                <a:lnTo>
                  <a:pt x="5410" y="35636"/>
                </a:lnTo>
                <a:lnTo>
                  <a:pt x="66941" y="3365"/>
                </a:lnTo>
                <a:lnTo>
                  <a:pt x="71107" y="1168"/>
                </a:lnTo>
                <a:lnTo>
                  <a:pt x="76720" y="0"/>
                </a:lnTo>
                <a:lnTo>
                  <a:pt x="79476" y="736"/>
                </a:lnTo>
                <a:lnTo>
                  <a:pt x="120053" y="11582"/>
                </a:lnTo>
                <a:lnTo>
                  <a:pt x="122809" y="12318"/>
                </a:lnTo>
                <a:lnTo>
                  <a:pt x="121589" y="14719"/>
                </a:lnTo>
                <a:lnTo>
                  <a:pt x="117309" y="16954"/>
                </a:lnTo>
                <a:lnTo>
                  <a:pt x="54635" y="498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430891" y="4330678"/>
            <a:ext cx="124231" cy="54013"/>
          </a:xfrm>
          <a:custGeom>
            <a:avLst/>
            <a:gdLst/>
            <a:ahLst/>
            <a:cxnLst/>
            <a:rect l="l" t="t" r="r" b="b"/>
            <a:pathLst>
              <a:path w="124231" h="54013">
                <a:moveTo>
                  <a:pt x="54724" y="50533"/>
                </a:moveTo>
                <a:lnTo>
                  <a:pt x="118618" y="17030"/>
                </a:lnTo>
                <a:lnTo>
                  <a:pt x="122948" y="14757"/>
                </a:lnTo>
                <a:lnTo>
                  <a:pt x="124231" y="12319"/>
                </a:lnTo>
                <a:lnTo>
                  <a:pt x="121475" y="11582"/>
                </a:lnTo>
                <a:lnTo>
                  <a:pt x="80899" y="736"/>
                </a:lnTo>
                <a:lnTo>
                  <a:pt x="78143" y="0"/>
                </a:lnTo>
                <a:lnTo>
                  <a:pt x="72491" y="1206"/>
                </a:lnTo>
                <a:lnTo>
                  <a:pt x="68211" y="3441"/>
                </a:lnTo>
                <a:lnTo>
                  <a:pt x="5537" y="36334"/>
                </a:lnTo>
                <a:lnTo>
                  <a:pt x="1270" y="38557"/>
                </a:lnTo>
                <a:lnTo>
                  <a:pt x="0" y="40995"/>
                </a:lnTo>
                <a:lnTo>
                  <a:pt x="2654" y="41770"/>
                </a:lnTo>
                <a:lnTo>
                  <a:pt x="42062" y="53238"/>
                </a:lnTo>
                <a:lnTo>
                  <a:pt x="44729" y="54013"/>
                </a:lnTo>
                <a:lnTo>
                  <a:pt x="50419" y="52793"/>
                </a:lnTo>
                <a:lnTo>
                  <a:pt x="54724" y="505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430891" y="4330678"/>
            <a:ext cx="124231" cy="54013"/>
          </a:xfrm>
          <a:custGeom>
            <a:avLst/>
            <a:gdLst/>
            <a:ahLst/>
            <a:cxnLst/>
            <a:rect l="l" t="t" r="r" b="b"/>
            <a:pathLst>
              <a:path w="124231" h="54013">
                <a:moveTo>
                  <a:pt x="54724" y="50533"/>
                </a:moveTo>
                <a:lnTo>
                  <a:pt x="50419" y="52793"/>
                </a:lnTo>
                <a:lnTo>
                  <a:pt x="44729" y="54013"/>
                </a:lnTo>
                <a:lnTo>
                  <a:pt x="42062" y="53238"/>
                </a:lnTo>
                <a:lnTo>
                  <a:pt x="2654" y="41770"/>
                </a:lnTo>
                <a:lnTo>
                  <a:pt x="0" y="40995"/>
                </a:lnTo>
                <a:lnTo>
                  <a:pt x="1270" y="38557"/>
                </a:lnTo>
                <a:lnTo>
                  <a:pt x="5537" y="36334"/>
                </a:lnTo>
                <a:lnTo>
                  <a:pt x="68211" y="3441"/>
                </a:lnTo>
                <a:lnTo>
                  <a:pt x="72491" y="1206"/>
                </a:lnTo>
                <a:lnTo>
                  <a:pt x="78143" y="0"/>
                </a:lnTo>
                <a:lnTo>
                  <a:pt x="80899" y="736"/>
                </a:lnTo>
                <a:lnTo>
                  <a:pt x="121475" y="11582"/>
                </a:lnTo>
                <a:lnTo>
                  <a:pt x="124231" y="12319"/>
                </a:lnTo>
                <a:lnTo>
                  <a:pt x="122948" y="14757"/>
                </a:lnTo>
                <a:lnTo>
                  <a:pt x="118618" y="17030"/>
                </a:lnTo>
                <a:lnTo>
                  <a:pt x="54724" y="505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479954" y="4344192"/>
            <a:ext cx="125704" cy="54775"/>
          </a:xfrm>
          <a:custGeom>
            <a:avLst/>
            <a:gdLst/>
            <a:ahLst/>
            <a:cxnLst/>
            <a:rect l="l" t="t" r="r" b="b"/>
            <a:pathLst>
              <a:path w="125704" h="54775">
                <a:moveTo>
                  <a:pt x="54902" y="51219"/>
                </a:moveTo>
                <a:lnTo>
                  <a:pt x="119951" y="17106"/>
                </a:lnTo>
                <a:lnTo>
                  <a:pt x="124358" y="14782"/>
                </a:lnTo>
                <a:lnTo>
                  <a:pt x="125704" y="12319"/>
                </a:lnTo>
                <a:lnTo>
                  <a:pt x="122961" y="11582"/>
                </a:lnTo>
                <a:lnTo>
                  <a:pt x="82384" y="736"/>
                </a:lnTo>
                <a:lnTo>
                  <a:pt x="79641" y="0"/>
                </a:lnTo>
                <a:lnTo>
                  <a:pt x="73888" y="1244"/>
                </a:lnTo>
                <a:lnTo>
                  <a:pt x="69557" y="3517"/>
                </a:lnTo>
                <a:lnTo>
                  <a:pt x="5664" y="37020"/>
                </a:lnTo>
                <a:lnTo>
                  <a:pt x="1346" y="39281"/>
                </a:lnTo>
                <a:lnTo>
                  <a:pt x="0" y="41757"/>
                </a:lnTo>
                <a:lnTo>
                  <a:pt x="2654" y="42532"/>
                </a:lnTo>
                <a:lnTo>
                  <a:pt x="42075" y="54000"/>
                </a:lnTo>
                <a:lnTo>
                  <a:pt x="44742" y="54775"/>
                </a:lnTo>
                <a:lnTo>
                  <a:pt x="50495" y="53530"/>
                </a:lnTo>
                <a:lnTo>
                  <a:pt x="54902" y="512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479954" y="4344192"/>
            <a:ext cx="125704" cy="54775"/>
          </a:xfrm>
          <a:custGeom>
            <a:avLst/>
            <a:gdLst/>
            <a:ahLst/>
            <a:cxnLst/>
            <a:rect l="l" t="t" r="r" b="b"/>
            <a:pathLst>
              <a:path w="125704" h="54775">
                <a:moveTo>
                  <a:pt x="54902" y="51219"/>
                </a:moveTo>
                <a:lnTo>
                  <a:pt x="50495" y="53530"/>
                </a:lnTo>
                <a:lnTo>
                  <a:pt x="44742" y="54775"/>
                </a:lnTo>
                <a:lnTo>
                  <a:pt x="42075" y="54000"/>
                </a:lnTo>
                <a:lnTo>
                  <a:pt x="2654" y="42532"/>
                </a:lnTo>
                <a:lnTo>
                  <a:pt x="0" y="41757"/>
                </a:lnTo>
                <a:lnTo>
                  <a:pt x="1346" y="39281"/>
                </a:lnTo>
                <a:lnTo>
                  <a:pt x="5664" y="37020"/>
                </a:lnTo>
                <a:lnTo>
                  <a:pt x="69557" y="3517"/>
                </a:lnTo>
                <a:lnTo>
                  <a:pt x="73888" y="1244"/>
                </a:lnTo>
                <a:lnTo>
                  <a:pt x="79641" y="0"/>
                </a:lnTo>
                <a:lnTo>
                  <a:pt x="82384" y="736"/>
                </a:lnTo>
                <a:lnTo>
                  <a:pt x="122961" y="11582"/>
                </a:lnTo>
                <a:lnTo>
                  <a:pt x="125704" y="12319"/>
                </a:lnTo>
                <a:lnTo>
                  <a:pt x="124358" y="14782"/>
                </a:lnTo>
                <a:lnTo>
                  <a:pt x="119951" y="17106"/>
                </a:lnTo>
                <a:lnTo>
                  <a:pt x="54902" y="512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529035" y="4357707"/>
            <a:ext cx="127152" cy="55537"/>
          </a:xfrm>
          <a:custGeom>
            <a:avLst/>
            <a:gdLst/>
            <a:ahLst/>
            <a:cxnLst/>
            <a:rect l="l" t="t" r="r" b="b"/>
            <a:pathLst>
              <a:path w="127152" h="55537">
                <a:moveTo>
                  <a:pt x="70878" y="3594"/>
                </a:moveTo>
                <a:lnTo>
                  <a:pt x="5816" y="37706"/>
                </a:lnTo>
                <a:lnTo>
                  <a:pt x="1409" y="40017"/>
                </a:lnTo>
                <a:lnTo>
                  <a:pt x="0" y="42519"/>
                </a:lnTo>
                <a:lnTo>
                  <a:pt x="2692" y="43306"/>
                </a:lnTo>
                <a:lnTo>
                  <a:pt x="42075" y="54762"/>
                </a:lnTo>
                <a:lnTo>
                  <a:pt x="44754" y="55537"/>
                </a:lnTo>
                <a:lnTo>
                  <a:pt x="50558" y="54254"/>
                </a:lnTo>
                <a:lnTo>
                  <a:pt x="55041" y="51904"/>
                </a:lnTo>
                <a:lnTo>
                  <a:pt x="121272" y="17183"/>
                </a:lnTo>
                <a:lnTo>
                  <a:pt x="125755" y="14833"/>
                </a:lnTo>
                <a:lnTo>
                  <a:pt x="127152" y="12318"/>
                </a:lnTo>
                <a:lnTo>
                  <a:pt x="124409" y="11582"/>
                </a:lnTo>
                <a:lnTo>
                  <a:pt x="83845" y="736"/>
                </a:lnTo>
                <a:lnTo>
                  <a:pt x="81089" y="0"/>
                </a:lnTo>
                <a:lnTo>
                  <a:pt x="75285" y="1269"/>
                </a:lnTo>
                <a:lnTo>
                  <a:pt x="70878" y="35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529035" y="4357707"/>
            <a:ext cx="127152" cy="55537"/>
          </a:xfrm>
          <a:custGeom>
            <a:avLst/>
            <a:gdLst/>
            <a:ahLst/>
            <a:cxnLst/>
            <a:rect l="l" t="t" r="r" b="b"/>
            <a:pathLst>
              <a:path w="127152" h="55537">
                <a:moveTo>
                  <a:pt x="55041" y="51904"/>
                </a:moveTo>
                <a:lnTo>
                  <a:pt x="50558" y="54254"/>
                </a:lnTo>
                <a:lnTo>
                  <a:pt x="44754" y="55537"/>
                </a:lnTo>
                <a:lnTo>
                  <a:pt x="42075" y="54762"/>
                </a:lnTo>
                <a:lnTo>
                  <a:pt x="2692" y="43306"/>
                </a:lnTo>
                <a:lnTo>
                  <a:pt x="0" y="42519"/>
                </a:lnTo>
                <a:lnTo>
                  <a:pt x="1409" y="40017"/>
                </a:lnTo>
                <a:lnTo>
                  <a:pt x="5816" y="37706"/>
                </a:lnTo>
                <a:lnTo>
                  <a:pt x="70878" y="3594"/>
                </a:lnTo>
                <a:lnTo>
                  <a:pt x="75285" y="1269"/>
                </a:lnTo>
                <a:lnTo>
                  <a:pt x="81089" y="0"/>
                </a:lnTo>
                <a:lnTo>
                  <a:pt x="83845" y="736"/>
                </a:lnTo>
                <a:lnTo>
                  <a:pt x="124409" y="11582"/>
                </a:lnTo>
                <a:lnTo>
                  <a:pt x="127152" y="12318"/>
                </a:lnTo>
                <a:lnTo>
                  <a:pt x="125755" y="14833"/>
                </a:lnTo>
                <a:lnTo>
                  <a:pt x="121272" y="17183"/>
                </a:lnTo>
                <a:lnTo>
                  <a:pt x="55041" y="519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578129" y="4371224"/>
            <a:ext cx="128600" cy="56311"/>
          </a:xfrm>
          <a:custGeom>
            <a:avLst/>
            <a:gdLst/>
            <a:ahLst/>
            <a:cxnLst/>
            <a:rect l="l" t="t" r="r" b="b"/>
            <a:pathLst>
              <a:path w="128600" h="56311">
                <a:moveTo>
                  <a:pt x="72174" y="3670"/>
                </a:moveTo>
                <a:lnTo>
                  <a:pt x="5943" y="38392"/>
                </a:lnTo>
                <a:lnTo>
                  <a:pt x="1473" y="40741"/>
                </a:lnTo>
                <a:lnTo>
                  <a:pt x="0" y="43281"/>
                </a:lnTo>
                <a:lnTo>
                  <a:pt x="2654" y="44056"/>
                </a:lnTo>
                <a:lnTo>
                  <a:pt x="42062" y="55524"/>
                </a:lnTo>
                <a:lnTo>
                  <a:pt x="44729" y="56311"/>
                </a:lnTo>
                <a:lnTo>
                  <a:pt x="50609" y="54990"/>
                </a:lnTo>
                <a:lnTo>
                  <a:pt x="55168" y="52590"/>
                </a:lnTo>
                <a:lnTo>
                  <a:pt x="122542" y="17259"/>
                </a:lnTo>
                <a:lnTo>
                  <a:pt x="127126" y="14858"/>
                </a:lnTo>
                <a:lnTo>
                  <a:pt x="128600" y="12318"/>
                </a:lnTo>
                <a:lnTo>
                  <a:pt x="125818" y="11595"/>
                </a:lnTo>
                <a:lnTo>
                  <a:pt x="85255" y="736"/>
                </a:lnTo>
                <a:lnTo>
                  <a:pt x="82537" y="0"/>
                </a:lnTo>
                <a:lnTo>
                  <a:pt x="76657" y="1320"/>
                </a:lnTo>
                <a:lnTo>
                  <a:pt x="72174" y="3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578129" y="4371224"/>
            <a:ext cx="128600" cy="56311"/>
          </a:xfrm>
          <a:custGeom>
            <a:avLst/>
            <a:gdLst/>
            <a:ahLst/>
            <a:cxnLst/>
            <a:rect l="l" t="t" r="r" b="b"/>
            <a:pathLst>
              <a:path w="128600" h="56311">
                <a:moveTo>
                  <a:pt x="55168" y="52590"/>
                </a:moveTo>
                <a:lnTo>
                  <a:pt x="50609" y="54990"/>
                </a:lnTo>
                <a:lnTo>
                  <a:pt x="44729" y="56311"/>
                </a:lnTo>
                <a:lnTo>
                  <a:pt x="42062" y="55524"/>
                </a:lnTo>
                <a:lnTo>
                  <a:pt x="2654" y="44056"/>
                </a:lnTo>
                <a:lnTo>
                  <a:pt x="0" y="43281"/>
                </a:lnTo>
                <a:lnTo>
                  <a:pt x="1473" y="40741"/>
                </a:lnTo>
                <a:lnTo>
                  <a:pt x="5943" y="38392"/>
                </a:lnTo>
                <a:lnTo>
                  <a:pt x="72174" y="3670"/>
                </a:lnTo>
                <a:lnTo>
                  <a:pt x="76657" y="1320"/>
                </a:lnTo>
                <a:lnTo>
                  <a:pt x="82537" y="0"/>
                </a:lnTo>
                <a:lnTo>
                  <a:pt x="85255" y="736"/>
                </a:lnTo>
                <a:lnTo>
                  <a:pt x="125818" y="11595"/>
                </a:lnTo>
                <a:lnTo>
                  <a:pt x="128600" y="12318"/>
                </a:lnTo>
                <a:lnTo>
                  <a:pt x="127126" y="14858"/>
                </a:lnTo>
                <a:lnTo>
                  <a:pt x="122542" y="17259"/>
                </a:lnTo>
                <a:lnTo>
                  <a:pt x="55168" y="525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627199" y="4384738"/>
            <a:ext cx="130035" cy="57073"/>
          </a:xfrm>
          <a:custGeom>
            <a:avLst/>
            <a:gdLst/>
            <a:ahLst/>
            <a:cxnLst/>
            <a:rect l="l" t="t" r="r" b="b"/>
            <a:pathLst>
              <a:path w="130035" h="57073">
                <a:moveTo>
                  <a:pt x="55321" y="53289"/>
                </a:moveTo>
                <a:lnTo>
                  <a:pt x="123875" y="17335"/>
                </a:lnTo>
                <a:lnTo>
                  <a:pt x="128511" y="14897"/>
                </a:lnTo>
                <a:lnTo>
                  <a:pt x="130035" y="12318"/>
                </a:lnTo>
                <a:lnTo>
                  <a:pt x="127292" y="11582"/>
                </a:lnTo>
                <a:lnTo>
                  <a:pt x="86728" y="736"/>
                </a:lnTo>
                <a:lnTo>
                  <a:pt x="83997" y="0"/>
                </a:lnTo>
                <a:lnTo>
                  <a:pt x="78054" y="1346"/>
                </a:lnTo>
                <a:lnTo>
                  <a:pt x="73482" y="3746"/>
                </a:lnTo>
                <a:lnTo>
                  <a:pt x="6095" y="39077"/>
                </a:lnTo>
                <a:lnTo>
                  <a:pt x="1536" y="41478"/>
                </a:lnTo>
                <a:lnTo>
                  <a:pt x="0" y="44056"/>
                </a:lnTo>
                <a:lnTo>
                  <a:pt x="2679" y="44830"/>
                </a:lnTo>
                <a:lnTo>
                  <a:pt x="42075" y="56299"/>
                </a:lnTo>
                <a:lnTo>
                  <a:pt x="44742" y="57073"/>
                </a:lnTo>
                <a:lnTo>
                  <a:pt x="50685" y="55727"/>
                </a:lnTo>
                <a:lnTo>
                  <a:pt x="55321" y="53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627199" y="4384738"/>
            <a:ext cx="130035" cy="57073"/>
          </a:xfrm>
          <a:custGeom>
            <a:avLst/>
            <a:gdLst/>
            <a:ahLst/>
            <a:cxnLst/>
            <a:rect l="l" t="t" r="r" b="b"/>
            <a:pathLst>
              <a:path w="130035" h="57073">
                <a:moveTo>
                  <a:pt x="55321" y="53289"/>
                </a:moveTo>
                <a:lnTo>
                  <a:pt x="50685" y="55727"/>
                </a:lnTo>
                <a:lnTo>
                  <a:pt x="44742" y="57073"/>
                </a:lnTo>
                <a:lnTo>
                  <a:pt x="42075" y="56299"/>
                </a:lnTo>
                <a:lnTo>
                  <a:pt x="2679" y="44830"/>
                </a:lnTo>
                <a:lnTo>
                  <a:pt x="0" y="44056"/>
                </a:lnTo>
                <a:lnTo>
                  <a:pt x="1536" y="41478"/>
                </a:lnTo>
                <a:lnTo>
                  <a:pt x="6095" y="39077"/>
                </a:lnTo>
                <a:lnTo>
                  <a:pt x="73482" y="3746"/>
                </a:lnTo>
                <a:lnTo>
                  <a:pt x="78054" y="1346"/>
                </a:lnTo>
                <a:lnTo>
                  <a:pt x="83997" y="0"/>
                </a:lnTo>
                <a:lnTo>
                  <a:pt x="86728" y="736"/>
                </a:lnTo>
                <a:lnTo>
                  <a:pt x="127292" y="11582"/>
                </a:lnTo>
                <a:lnTo>
                  <a:pt x="130035" y="12318"/>
                </a:lnTo>
                <a:lnTo>
                  <a:pt x="128511" y="14897"/>
                </a:lnTo>
                <a:lnTo>
                  <a:pt x="123875" y="17335"/>
                </a:lnTo>
                <a:lnTo>
                  <a:pt x="55321" y="532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676273" y="4398251"/>
            <a:ext cx="131521" cy="57835"/>
          </a:xfrm>
          <a:custGeom>
            <a:avLst/>
            <a:gdLst/>
            <a:ahLst/>
            <a:cxnLst/>
            <a:rect l="l" t="t" r="r" b="b"/>
            <a:pathLst>
              <a:path w="131521" h="57835">
                <a:moveTo>
                  <a:pt x="74802" y="3822"/>
                </a:moveTo>
                <a:lnTo>
                  <a:pt x="6248" y="39776"/>
                </a:lnTo>
                <a:lnTo>
                  <a:pt x="1600" y="42214"/>
                </a:lnTo>
                <a:lnTo>
                  <a:pt x="0" y="44818"/>
                </a:lnTo>
                <a:lnTo>
                  <a:pt x="2666" y="45592"/>
                </a:lnTo>
                <a:lnTo>
                  <a:pt x="42075" y="57061"/>
                </a:lnTo>
                <a:lnTo>
                  <a:pt x="44742" y="57835"/>
                </a:lnTo>
                <a:lnTo>
                  <a:pt x="50749" y="56464"/>
                </a:lnTo>
                <a:lnTo>
                  <a:pt x="55473" y="53974"/>
                </a:lnTo>
                <a:lnTo>
                  <a:pt x="125183" y="17411"/>
                </a:lnTo>
                <a:lnTo>
                  <a:pt x="129908" y="14935"/>
                </a:lnTo>
                <a:lnTo>
                  <a:pt x="131521" y="12318"/>
                </a:lnTo>
                <a:lnTo>
                  <a:pt x="128765" y="11595"/>
                </a:lnTo>
                <a:lnTo>
                  <a:pt x="88188" y="736"/>
                </a:lnTo>
                <a:lnTo>
                  <a:pt x="85420" y="0"/>
                </a:lnTo>
                <a:lnTo>
                  <a:pt x="79438" y="1384"/>
                </a:lnTo>
                <a:lnTo>
                  <a:pt x="74802" y="38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676273" y="4398251"/>
            <a:ext cx="131521" cy="57835"/>
          </a:xfrm>
          <a:custGeom>
            <a:avLst/>
            <a:gdLst/>
            <a:ahLst/>
            <a:cxnLst/>
            <a:rect l="l" t="t" r="r" b="b"/>
            <a:pathLst>
              <a:path w="131521" h="57835">
                <a:moveTo>
                  <a:pt x="55473" y="53974"/>
                </a:moveTo>
                <a:lnTo>
                  <a:pt x="50749" y="56464"/>
                </a:lnTo>
                <a:lnTo>
                  <a:pt x="44742" y="57835"/>
                </a:lnTo>
                <a:lnTo>
                  <a:pt x="42075" y="57061"/>
                </a:lnTo>
                <a:lnTo>
                  <a:pt x="2666" y="45592"/>
                </a:lnTo>
                <a:lnTo>
                  <a:pt x="0" y="44818"/>
                </a:lnTo>
                <a:lnTo>
                  <a:pt x="1600" y="42214"/>
                </a:lnTo>
                <a:lnTo>
                  <a:pt x="6248" y="39776"/>
                </a:lnTo>
                <a:lnTo>
                  <a:pt x="74802" y="3822"/>
                </a:lnTo>
                <a:lnTo>
                  <a:pt x="79438" y="1384"/>
                </a:lnTo>
                <a:lnTo>
                  <a:pt x="85420" y="0"/>
                </a:lnTo>
                <a:lnTo>
                  <a:pt x="88188" y="736"/>
                </a:lnTo>
                <a:lnTo>
                  <a:pt x="128765" y="11595"/>
                </a:lnTo>
                <a:lnTo>
                  <a:pt x="131521" y="12318"/>
                </a:lnTo>
                <a:lnTo>
                  <a:pt x="129908" y="14935"/>
                </a:lnTo>
                <a:lnTo>
                  <a:pt x="125183" y="17411"/>
                </a:lnTo>
                <a:lnTo>
                  <a:pt x="55473" y="539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725335" y="4411776"/>
            <a:ext cx="132969" cy="58597"/>
          </a:xfrm>
          <a:custGeom>
            <a:avLst/>
            <a:gdLst/>
            <a:ahLst/>
            <a:cxnLst/>
            <a:rect l="l" t="t" r="r" b="b"/>
            <a:pathLst>
              <a:path w="132969" h="58597">
                <a:moveTo>
                  <a:pt x="55638" y="54648"/>
                </a:moveTo>
                <a:lnTo>
                  <a:pt x="126517" y="17487"/>
                </a:lnTo>
                <a:lnTo>
                  <a:pt x="131292" y="14960"/>
                </a:lnTo>
                <a:lnTo>
                  <a:pt x="132969" y="12319"/>
                </a:lnTo>
                <a:lnTo>
                  <a:pt x="130238" y="11582"/>
                </a:lnTo>
                <a:lnTo>
                  <a:pt x="89649" y="736"/>
                </a:lnTo>
                <a:lnTo>
                  <a:pt x="86918" y="0"/>
                </a:lnTo>
                <a:lnTo>
                  <a:pt x="80848" y="1409"/>
                </a:lnTo>
                <a:lnTo>
                  <a:pt x="76123" y="3886"/>
                </a:lnTo>
                <a:lnTo>
                  <a:pt x="6413" y="40449"/>
                </a:lnTo>
                <a:lnTo>
                  <a:pt x="1689" y="42938"/>
                </a:lnTo>
                <a:lnTo>
                  <a:pt x="0" y="45580"/>
                </a:lnTo>
                <a:lnTo>
                  <a:pt x="2667" y="46355"/>
                </a:lnTo>
                <a:lnTo>
                  <a:pt x="42100" y="57810"/>
                </a:lnTo>
                <a:lnTo>
                  <a:pt x="44767" y="58597"/>
                </a:lnTo>
                <a:lnTo>
                  <a:pt x="50825" y="57175"/>
                </a:lnTo>
                <a:lnTo>
                  <a:pt x="55638" y="546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725335" y="4411776"/>
            <a:ext cx="132969" cy="58597"/>
          </a:xfrm>
          <a:custGeom>
            <a:avLst/>
            <a:gdLst/>
            <a:ahLst/>
            <a:cxnLst/>
            <a:rect l="l" t="t" r="r" b="b"/>
            <a:pathLst>
              <a:path w="132969" h="58597">
                <a:moveTo>
                  <a:pt x="55638" y="54648"/>
                </a:moveTo>
                <a:lnTo>
                  <a:pt x="50825" y="57175"/>
                </a:lnTo>
                <a:lnTo>
                  <a:pt x="44767" y="58597"/>
                </a:lnTo>
                <a:lnTo>
                  <a:pt x="42100" y="57810"/>
                </a:lnTo>
                <a:lnTo>
                  <a:pt x="2667" y="46355"/>
                </a:lnTo>
                <a:lnTo>
                  <a:pt x="0" y="45580"/>
                </a:lnTo>
                <a:lnTo>
                  <a:pt x="1689" y="42938"/>
                </a:lnTo>
                <a:lnTo>
                  <a:pt x="6413" y="40449"/>
                </a:lnTo>
                <a:lnTo>
                  <a:pt x="76123" y="3886"/>
                </a:lnTo>
                <a:lnTo>
                  <a:pt x="80848" y="1409"/>
                </a:lnTo>
                <a:lnTo>
                  <a:pt x="86918" y="0"/>
                </a:lnTo>
                <a:lnTo>
                  <a:pt x="89649" y="736"/>
                </a:lnTo>
                <a:lnTo>
                  <a:pt x="130238" y="11582"/>
                </a:lnTo>
                <a:lnTo>
                  <a:pt x="132969" y="12319"/>
                </a:lnTo>
                <a:lnTo>
                  <a:pt x="131292" y="14960"/>
                </a:lnTo>
                <a:lnTo>
                  <a:pt x="126517" y="17487"/>
                </a:lnTo>
                <a:lnTo>
                  <a:pt x="55638" y="546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774424" y="4425286"/>
            <a:ext cx="134416" cy="59359"/>
          </a:xfrm>
          <a:custGeom>
            <a:avLst/>
            <a:gdLst/>
            <a:ahLst/>
            <a:cxnLst/>
            <a:rect l="l" t="t" r="r" b="b"/>
            <a:pathLst>
              <a:path w="134416" h="59359">
                <a:moveTo>
                  <a:pt x="55778" y="55346"/>
                </a:moveTo>
                <a:lnTo>
                  <a:pt x="127812" y="17564"/>
                </a:lnTo>
                <a:lnTo>
                  <a:pt x="132702" y="14998"/>
                </a:lnTo>
                <a:lnTo>
                  <a:pt x="134416" y="12319"/>
                </a:lnTo>
                <a:lnTo>
                  <a:pt x="131673" y="11595"/>
                </a:lnTo>
                <a:lnTo>
                  <a:pt x="91122" y="736"/>
                </a:lnTo>
                <a:lnTo>
                  <a:pt x="88353" y="0"/>
                </a:lnTo>
                <a:lnTo>
                  <a:pt x="82207" y="1447"/>
                </a:lnTo>
                <a:lnTo>
                  <a:pt x="77431" y="3975"/>
                </a:lnTo>
                <a:lnTo>
                  <a:pt x="6553" y="41135"/>
                </a:lnTo>
                <a:lnTo>
                  <a:pt x="1739" y="43662"/>
                </a:lnTo>
                <a:lnTo>
                  <a:pt x="0" y="46342"/>
                </a:lnTo>
                <a:lnTo>
                  <a:pt x="2679" y="47117"/>
                </a:lnTo>
                <a:lnTo>
                  <a:pt x="42087" y="58585"/>
                </a:lnTo>
                <a:lnTo>
                  <a:pt x="44754" y="59359"/>
                </a:lnTo>
                <a:lnTo>
                  <a:pt x="50888" y="57912"/>
                </a:lnTo>
                <a:lnTo>
                  <a:pt x="55778" y="553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774424" y="4425286"/>
            <a:ext cx="134416" cy="59359"/>
          </a:xfrm>
          <a:custGeom>
            <a:avLst/>
            <a:gdLst/>
            <a:ahLst/>
            <a:cxnLst/>
            <a:rect l="l" t="t" r="r" b="b"/>
            <a:pathLst>
              <a:path w="134416" h="59359">
                <a:moveTo>
                  <a:pt x="55778" y="55346"/>
                </a:moveTo>
                <a:lnTo>
                  <a:pt x="50888" y="57912"/>
                </a:lnTo>
                <a:lnTo>
                  <a:pt x="44754" y="59359"/>
                </a:lnTo>
                <a:lnTo>
                  <a:pt x="42087" y="58585"/>
                </a:lnTo>
                <a:lnTo>
                  <a:pt x="2679" y="47117"/>
                </a:lnTo>
                <a:lnTo>
                  <a:pt x="0" y="46342"/>
                </a:lnTo>
                <a:lnTo>
                  <a:pt x="1739" y="43662"/>
                </a:lnTo>
                <a:lnTo>
                  <a:pt x="6553" y="41135"/>
                </a:lnTo>
                <a:lnTo>
                  <a:pt x="77431" y="3975"/>
                </a:lnTo>
                <a:lnTo>
                  <a:pt x="82207" y="1447"/>
                </a:lnTo>
                <a:lnTo>
                  <a:pt x="88353" y="0"/>
                </a:lnTo>
                <a:lnTo>
                  <a:pt x="91122" y="736"/>
                </a:lnTo>
                <a:lnTo>
                  <a:pt x="131673" y="11595"/>
                </a:lnTo>
                <a:lnTo>
                  <a:pt x="134416" y="12319"/>
                </a:lnTo>
                <a:lnTo>
                  <a:pt x="132702" y="14998"/>
                </a:lnTo>
                <a:lnTo>
                  <a:pt x="127812" y="17564"/>
                </a:lnTo>
                <a:lnTo>
                  <a:pt x="55778" y="553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823522" y="4438809"/>
            <a:ext cx="135864" cy="60121"/>
          </a:xfrm>
          <a:custGeom>
            <a:avLst/>
            <a:gdLst/>
            <a:ahLst/>
            <a:cxnLst/>
            <a:rect l="l" t="t" r="r" b="b"/>
            <a:pathLst>
              <a:path w="135864" h="60121">
                <a:moveTo>
                  <a:pt x="78714" y="4038"/>
                </a:moveTo>
                <a:lnTo>
                  <a:pt x="6680" y="41821"/>
                </a:lnTo>
                <a:lnTo>
                  <a:pt x="1790" y="44386"/>
                </a:lnTo>
                <a:lnTo>
                  <a:pt x="0" y="47091"/>
                </a:lnTo>
                <a:lnTo>
                  <a:pt x="2667" y="47866"/>
                </a:lnTo>
                <a:lnTo>
                  <a:pt x="42062" y="59334"/>
                </a:lnTo>
                <a:lnTo>
                  <a:pt x="44729" y="60121"/>
                </a:lnTo>
                <a:lnTo>
                  <a:pt x="50927" y="58635"/>
                </a:lnTo>
                <a:lnTo>
                  <a:pt x="55892" y="56032"/>
                </a:lnTo>
                <a:lnTo>
                  <a:pt x="129095" y="17627"/>
                </a:lnTo>
                <a:lnTo>
                  <a:pt x="134061" y="15024"/>
                </a:lnTo>
                <a:lnTo>
                  <a:pt x="135864" y="12319"/>
                </a:lnTo>
                <a:lnTo>
                  <a:pt x="133108" y="11582"/>
                </a:lnTo>
                <a:lnTo>
                  <a:pt x="92544" y="723"/>
                </a:lnTo>
                <a:lnTo>
                  <a:pt x="89789" y="0"/>
                </a:lnTo>
                <a:lnTo>
                  <a:pt x="83604" y="1485"/>
                </a:lnTo>
                <a:lnTo>
                  <a:pt x="78714" y="40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823522" y="4438809"/>
            <a:ext cx="135864" cy="60121"/>
          </a:xfrm>
          <a:custGeom>
            <a:avLst/>
            <a:gdLst/>
            <a:ahLst/>
            <a:cxnLst/>
            <a:rect l="l" t="t" r="r" b="b"/>
            <a:pathLst>
              <a:path w="135864" h="60121">
                <a:moveTo>
                  <a:pt x="55892" y="56032"/>
                </a:moveTo>
                <a:lnTo>
                  <a:pt x="50927" y="58635"/>
                </a:lnTo>
                <a:lnTo>
                  <a:pt x="44729" y="60121"/>
                </a:lnTo>
                <a:lnTo>
                  <a:pt x="42062" y="59334"/>
                </a:lnTo>
                <a:lnTo>
                  <a:pt x="2667" y="47866"/>
                </a:lnTo>
                <a:lnTo>
                  <a:pt x="0" y="47091"/>
                </a:lnTo>
                <a:lnTo>
                  <a:pt x="1790" y="44386"/>
                </a:lnTo>
                <a:lnTo>
                  <a:pt x="6680" y="41821"/>
                </a:lnTo>
                <a:lnTo>
                  <a:pt x="78714" y="4038"/>
                </a:lnTo>
                <a:lnTo>
                  <a:pt x="83604" y="1485"/>
                </a:lnTo>
                <a:lnTo>
                  <a:pt x="89789" y="0"/>
                </a:lnTo>
                <a:lnTo>
                  <a:pt x="92544" y="723"/>
                </a:lnTo>
                <a:lnTo>
                  <a:pt x="133108" y="11582"/>
                </a:lnTo>
                <a:lnTo>
                  <a:pt x="135864" y="12319"/>
                </a:lnTo>
                <a:lnTo>
                  <a:pt x="134061" y="15024"/>
                </a:lnTo>
                <a:lnTo>
                  <a:pt x="129095" y="17627"/>
                </a:lnTo>
                <a:lnTo>
                  <a:pt x="55892" y="560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305068" y="4357393"/>
            <a:ext cx="121475" cy="53949"/>
          </a:xfrm>
          <a:custGeom>
            <a:avLst/>
            <a:gdLst/>
            <a:ahLst/>
            <a:cxnLst/>
            <a:rect l="l" t="t" r="r" b="b"/>
            <a:pathLst>
              <a:path w="121475" h="53949">
                <a:moveTo>
                  <a:pt x="67005" y="3340"/>
                </a:moveTo>
                <a:lnTo>
                  <a:pt x="5473" y="35610"/>
                </a:lnTo>
                <a:lnTo>
                  <a:pt x="1295" y="37795"/>
                </a:lnTo>
                <a:lnTo>
                  <a:pt x="0" y="40233"/>
                </a:lnTo>
                <a:lnTo>
                  <a:pt x="2616" y="41059"/>
                </a:lnTo>
                <a:lnTo>
                  <a:pt x="40843" y="53124"/>
                </a:lnTo>
                <a:lnTo>
                  <a:pt x="43446" y="53949"/>
                </a:lnTo>
                <a:lnTo>
                  <a:pt x="48996" y="52806"/>
                </a:lnTo>
                <a:lnTo>
                  <a:pt x="53238" y="50571"/>
                </a:lnTo>
                <a:lnTo>
                  <a:pt x="115951" y="17678"/>
                </a:lnTo>
                <a:lnTo>
                  <a:pt x="120218" y="15455"/>
                </a:lnTo>
                <a:lnTo>
                  <a:pt x="121475" y="13017"/>
                </a:lnTo>
                <a:lnTo>
                  <a:pt x="118821" y="12230"/>
                </a:lnTo>
                <a:lnTo>
                  <a:pt x="79400" y="774"/>
                </a:lnTo>
                <a:lnTo>
                  <a:pt x="76733" y="0"/>
                </a:lnTo>
                <a:lnTo>
                  <a:pt x="71196" y="1143"/>
                </a:lnTo>
                <a:lnTo>
                  <a:pt x="67005" y="33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305068" y="4357393"/>
            <a:ext cx="121475" cy="53949"/>
          </a:xfrm>
          <a:custGeom>
            <a:avLst/>
            <a:gdLst/>
            <a:ahLst/>
            <a:cxnLst/>
            <a:rect l="l" t="t" r="r" b="b"/>
            <a:pathLst>
              <a:path w="121475" h="53949">
                <a:moveTo>
                  <a:pt x="53238" y="50571"/>
                </a:moveTo>
                <a:lnTo>
                  <a:pt x="48996" y="52806"/>
                </a:lnTo>
                <a:lnTo>
                  <a:pt x="43446" y="53949"/>
                </a:lnTo>
                <a:lnTo>
                  <a:pt x="40843" y="53124"/>
                </a:lnTo>
                <a:lnTo>
                  <a:pt x="2616" y="41059"/>
                </a:lnTo>
                <a:lnTo>
                  <a:pt x="0" y="40233"/>
                </a:lnTo>
                <a:lnTo>
                  <a:pt x="1295" y="37795"/>
                </a:lnTo>
                <a:lnTo>
                  <a:pt x="5473" y="35610"/>
                </a:lnTo>
                <a:lnTo>
                  <a:pt x="67005" y="3340"/>
                </a:lnTo>
                <a:lnTo>
                  <a:pt x="71196" y="1143"/>
                </a:lnTo>
                <a:lnTo>
                  <a:pt x="76733" y="0"/>
                </a:lnTo>
                <a:lnTo>
                  <a:pt x="79400" y="774"/>
                </a:lnTo>
                <a:lnTo>
                  <a:pt x="118821" y="12230"/>
                </a:lnTo>
                <a:lnTo>
                  <a:pt x="121475" y="13017"/>
                </a:lnTo>
                <a:lnTo>
                  <a:pt x="120218" y="15455"/>
                </a:lnTo>
                <a:lnTo>
                  <a:pt x="115951" y="17678"/>
                </a:lnTo>
                <a:lnTo>
                  <a:pt x="53238" y="505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352719" y="4371671"/>
            <a:ext cx="122897" cy="54711"/>
          </a:xfrm>
          <a:custGeom>
            <a:avLst/>
            <a:gdLst/>
            <a:ahLst/>
            <a:cxnLst/>
            <a:rect l="l" t="t" r="r" b="b"/>
            <a:pathLst>
              <a:path w="122897" h="54711">
                <a:moveTo>
                  <a:pt x="53365" y="51269"/>
                </a:moveTo>
                <a:lnTo>
                  <a:pt x="117233" y="17767"/>
                </a:lnTo>
                <a:lnTo>
                  <a:pt x="121551" y="15494"/>
                </a:lnTo>
                <a:lnTo>
                  <a:pt x="122897" y="13017"/>
                </a:lnTo>
                <a:lnTo>
                  <a:pt x="120243" y="12242"/>
                </a:lnTo>
                <a:lnTo>
                  <a:pt x="80835" y="774"/>
                </a:lnTo>
                <a:lnTo>
                  <a:pt x="78168" y="0"/>
                </a:lnTo>
                <a:lnTo>
                  <a:pt x="72567" y="1181"/>
                </a:lnTo>
                <a:lnTo>
                  <a:pt x="68300" y="3403"/>
                </a:lnTo>
                <a:lnTo>
                  <a:pt x="5587" y="36296"/>
                </a:lnTo>
                <a:lnTo>
                  <a:pt x="1346" y="38531"/>
                </a:lnTo>
                <a:lnTo>
                  <a:pt x="0" y="40995"/>
                </a:lnTo>
                <a:lnTo>
                  <a:pt x="2578" y="41821"/>
                </a:lnTo>
                <a:lnTo>
                  <a:pt x="40817" y="53898"/>
                </a:lnTo>
                <a:lnTo>
                  <a:pt x="43408" y="54711"/>
                </a:lnTo>
                <a:lnTo>
                  <a:pt x="49034" y="53530"/>
                </a:lnTo>
                <a:lnTo>
                  <a:pt x="53365" y="512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352719" y="4371671"/>
            <a:ext cx="122897" cy="54711"/>
          </a:xfrm>
          <a:custGeom>
            <a:avLst/>
            <a:gdLst/>
            <a:ahLst/>
            <a:cxnLst/>
            <a:rect l="l" t="t" r="r" b="b"/>
            <a:pathLst>
              <a:path w="122897" h="54711">
                <a:moveTo>
                  <a:pt x="53365" y="51269"/>
                </a:moveTo>
                <a:lnTo>
                  <a:pt x="49034" y="53530"/>
                </a:lnTo>
                <a:lnTo>
                  <a:pt x="43408" y="54711"/>
                </a:lnTo>
                <a:lnTo>
                  <a:pt x="40817" y="53898"/>
                </a:lnTo>
                <a:lnTo>
                  <a:pt x="2578" y="41821"/>
                </a:lnTo>
                <a:lnTo>
                  <a:pt x="0" y="40995"/>
                </a:lnTo>
                <a:lnTo>
                  <a:pt x="1346" y="38531"/>
                </a:lnTo>
                <a:lnTo>
                  <a:pt x="5587" y="36296"/>
                </a:lnTo>
                <a:lnTo>
                  <a:pt x="68300" y="3403"/>
                </a:lnTo>
                <a:lnTo>
                  <a:pt x="72567" y="1181"/>
                </a:lnTo>
                <a:lnTo>
                  <a:pt x="78168" y="0"/>
                </a:lnTo>
                <a:lnTo>
                  <a:pt x="80835" y="774"/>
                </a:lnTo>
                <a:lnTo>
                  <a:pt x="120243" y="12242"/>
                </a:lnTo>
                <a:lnTo>
                  <a:pt x="122897" y="13017"/>
                </a:lnTo>
                <a:lnTo>
                  <a:pt x="121551" y="15494"/>
                </a:lnTo>
                <a:lnTo>
                  <a:pt x="117233" y="17767"/>
                </a:lnTo>
                <a:lnTo>
                  <a:pt x="53365" y="512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400340" y="4385951"/>
            <a:ext cx="124358" cy="55473"/>
          </a:xfrm>
          <a:custGeom>
            <a:avLst/>
            <a:gdLst/>
            <a:ahLst/>
            <a:cxnLst/>
            <a:rect l="l" t="t" r="r" b="b"/>
            <a:pathLst>
              <a:path w="124358" h="55473">
                <a:moveTo>
                  <a:pt x="53505" y="51955"/>
                </a:moveTo>
                <a:lnTo>
                  <a:pt x="118529" y="17843"/>
                </a:lnTo>
                <a:lnTo>
                  <a:pt x="122948" y="15519"/>
                </a:lnTo>
                <a:lnTo>
                  <a:pt x="124358" y="13017"/>
                </a:lnTo>
                <a:lnTo>
                  <a:pt x="121691" y="12242"/>
                </a:lnTo>
                <a:lnTo>
                  <a:pt x="82270" y="774"/>
                </a:lnTo>
                <a:lnTo>
                  <a:pt x="79616" y="0"/>
                </a:lnTo>
                <a:lnTo>
                  <a:pt x="73926" y="1219"/>
                </a:lnTo>
                <a:lnTo>
                  <a:pt x="69608" y="3492"/>
                </a:lnTo>
                <a:lnTo>
                  <a:pt x="5740" y="36995"/>
                </a:lnTo>
                <a:lnTo>
                  <a:pt x="1409" y="39255"/>
                </a:lnTo>
                <a:lnTo>
                  <a:pt x="0" y="41757"/>
                </a:lnTo>
                <a:lnTo>
                  <a:pt x="2603" y="42583"/>
                </a:lnTo>
                <a:lnTo>
                  <a:pt x="40830" y="54660"/>
                </a:lnTo>
                <a:lnTo>
                  <a:pt x="43408" y="55473"/>
                </a:lnTo>
                <a:lnTo>
                  <a:pt x="49098" y="54254"/>
                </a:lnTo>
                <a:lnTo>
                  <a:pt x="53505" y="519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400340" y="4385951"/>
            <a:ext cx="124358" cy="55473"/>
          </a:xfrm>
          <a:custGeom>
            <a:avLst/>
            <a:gdLst/>
            <a:ahLst/>
            <a:cxnLst/>
            <a:rect l="l" t="t" r="r" b="b"/>
            <a:pathLst>
              <a:path w="124358" h="55473">
                <a:moveTo>
                  <a:pt x="53505" y="51955"/>
                </a:moveTo>
                <a:lnTo>
                  <a:pt x="49098" y="54254"/>
                </a:lnTo>
                <a:lnTo>
                  <a:pt x="43408" y="55473"/>
                </a:lnTo>
                <a:lnTo>
                  <a:pt x="40830" y="54660"/>
                </a:lnTo>
                <a:lnTo>
                  <a:pt x="2603" y="42583"/>
                </a:lnTo>
                <a:lnTo>
                  <a:pt x="0" y="41757"/>
                </a:lnTo>
                <a:lnTo>
                  <a:pt x="1409" y="39255"/>
                </a:lnTo>
                <a:lnTo>
                  <a:pt x="5740" y="36995"/>
                </a:lnTo>
                <a:lnTo>
                  <a:pt x="69608" y="3492"/>
                </a:lnTo>
                <a:lnTo>
                  <a:pt x="73926" y="1219"/>
                </a:lnTo>
                <a:lnTo>
                  <a:pt x="79616" y="0"/>
                </a:lnTo>
                <a:lnTo>
                  <a:pt x="82270" y="774"/>
                </a:lnTo>
                <a:lnTo>
                  <a:pt x="121691" y="12242"/>
                </a:lnTo>
                <a:lnTo>
                  <a:pt x="124358" y="13017"/>
                </a:lnTo>
                <a:lnTo>
                  <a:pt x="122948" y="15519"/>
                </a:lnTo>
                <a:lnTo>
                  <a:pt x="118529" y="17843"/>
                </a:lnTo>
                <a:lnTo>
                  <a:pt x="53505" y="519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447970" y="4400229"/>
            <a:ext cx="125831" cy="56248"/>
          </a:xfrm>
          <a:custGeom>
            <a:avLst/>
            <a:gdLst/>
            <a:ahLst/>
            <a:cxnLst/>
            <a:rect l="l" t="t" r="r" b="b"/>
            <a:pathLst>
              <a:path w="125831" h="56248">
                <a:moveTo>
                  <a:pt x="70904" y="3568"/>
                </a:moveTo>
                <a:lnTo>
                  <a:pt x="5880" y="37680"/>
                </a:lnTo>
                <a:lnTo>
                  <a:pt x="1473" y="39979"/>
                </a:lnTo>
                <a:lnTo>
                  <a:pt x="0" y="42532"/>
                </a:lnTo>
                <a:lnTo>
                  <a:pt x="2590" y="43345"/>
                </a:lnTo>
                <a:lnTo>
                  <a:pt x="40817" y="55422"/>
                </a:lnTo>
                <a:lnTo>
                  <a:pt x="43395" y="56248"/>
                </a:lnTo>
                <a:lnTo>
                  <a:pt x="49161" y="54990"/>
                </a:lnTo>
                <a:lnTo>
                  <a:pt x="53632" y="52641"/>
                </a:lnTo>
                <a:lnTo>
                  <a:pt x="119837" y="17919"/>
                </a:lnTo>
                <a:lnTo>
                  <a:pt x="124345" y="15557"/>
                </a:lnTo>
                <a:lnTo>
                  <a:pt x="125831" y="13017"/>
                </a:lnTo>
                <a:lnTo>
                  <a:pt x="123139" y="12242"/>
                </a:lnTo>
                <a:lnTo>
                  <a:pt x="83756" y="774"/>
                </a:lnTo>
                <a:lnTo>
                  <a:pt x="81064" y="0"/>
                </a:lnTo>
                <a:lnTo>
                  <a:pt x="75311" y="1244"/>
                </a:lnTo>
                <a:lnTo>
                  <a:pt x="70904" y="3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447970" y="4400229"/>
            <a:ext cx="125831" cy="56248"/>
          </a:xfrm>
          <a:custGeom>
            <a:avLst/>
            <a:gdLst/>
            <a:ahLst/>
            <a:cxnLst/>
            <a:rect l="l" t="t" r="r" b="b"/>
            <a:pathLst>
              <a:path w="125831" h="56248">
                <a:moveTo>
                  <a:pt x="53632" y="52641"/>
                </a:moveTo>
                <a:lnTo>
                  <a:pt x="49161" y="54990"/>
                </a:lnTo>
                <a:lnTo>
                  <a:pt x="43395" y="56248"/>
                </a:lnTo>
                <a:lnTo>
                  <a:pt x="40817" y="55422"/>
                </a:lnTo>
                <a:lnTo>
                  <a:pt x="2590" y="43345"/>
                </a:lnTo>
                <a:lnTo>
                  <a:pt x="0" y="42532"/>
                </a:lnTo>
                <a:lnTo>
                  <a:pt x="1473" y="39979"/>
                </a:lnTo>
                <a:lnTo>
                  <a:pt x="5880" y="37680"/>
                </a:lnTo>
                <a:lnTo>
                  <a:pt x="70904" y="3568"/>
                </a:lnTo>
                <a:lnTo>
                  <a:pt x="75311" y="1244"/>
                </a:lnTo>
                <a:lnTo>
                  <a:pt x="81064" y="0"/>
                </a:lnTo>
                <a:lnTo>
                  <a:pt x="83756" y="774"/>
                </a:lnTo>
                <a:lnTo>
                  <a:pt x="123139" y="12242"/>
                </a:lnTo>
                <a:lnTo>
                  <a:pt x="125831" y="13017"/>
                </a:lnTo>
                <a:lnTo>
                  <a:pt x="124345" y="15557"/>
                </a:lnTo>
                <a:lnTo>
                  <a:pt x="119837" y="17919"/>
                </a:lnTo>
                <a:lnTo>
                  <a:pt x="53632" y="5264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495583" y="4414509"/>
            <a:ext cx="127279" cy="56997"/>
          </a:xfrm>
          <a:custGeom>
            <a:avLst/>
            <a:gdLst/>
            <a:ahLst/>
            <a:cxnLst/>
            <a:rect l="l" t="t" r="r" b="b"/>
            <a:pathLst>
              <a:path w="127279" h="56997">
                <a:moveTo>
                  <a:pt x="72224" y="3632"/>
                </a:moveTo>
                <a:lnTo>
                  <a:pt x="6019" y="38366"/>
                </a:lnTo>
                <a:lnTo>
                  <a:pt x="1549" y="40703"/>
                </a:lnTo>
                <a:lnTo>
                  <a:pt x="0" y="43294"/>
                </a:lnTo>
                <a:lnTo>
                  <a:pt x="2590" y="44107"/>
                </a:lnTo>
                <a:lnTo>
                  <a:pt x="40805" y="56172"/>
                </a:lnTo>
                <a:lnTo>
                  <a:pt x="43395" y="56997"/>
                </a:lnTo>
                <a:lnTo>
                  <a:pt x="49237" y="55727"/>
                </a:lnTo>
                <a:lnTo>
                  <a:pt x="53809" y="53327"/>
                </a:lnTo>
                <a:lnTo>
                  <a:pt x="121158" y="17995"/>
                </a:lnTo>
                <a:lnTo>
                  <a:pt x="125742" y="15595"/>
                </a:lnTo>
                <a:lnTo>
                  <a:pt x="127279" y="13017"/>
                </a:lnTo>
                <a:lnTo>
                  <a:pt x="124612" y="12242"/>
                </a:lnTo>
                <a:lnTo>
                  <a:pt x="85204" y="774"/>
                </a:lnTo>
                <a:lnTo>
                  <a:pt x="82550" y="0"/>
                </a:lnTo>
                <a:lnTo>
                  <a:pt x="76733" y="1282"/>
                </a:lnTo>
                <a:lnTo>
                  <a:pt x="72224" y="36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495583" y="4414509"/>
            <a:ext cx="127279" cy="56997"/>
          </a:xfrm>
          <a:custGeom>
            <a:avLst/>
            <a:gdLst/>
            <a:ahLst/>
            <a:cxnLst/>
            <a:rect l="l" t="t" r="r" b="b"/>
            <a:pathLst>
              <a:path w="127279" h="56997">
                <a:moveTo>
                  <a:pt x="53809" y="53327"/>
                </a:moveTo>
                <a:lnTo>
                  <a:pt x="49237" y="55727"/>
                </a:lnTo>
                <a:lnTo>
                  <a:pt x="43395" y="56997"/>
                </a:lnTo>
                <a:lnTo>
                  <a:pt x="40805" y="56172"/>
                </a:lnTo>
                <a:lnTo>
                  <a:pt x="2590" y="44107"/>
                </a:lnTo>
                <a:lnTo>
                  <a:pt x="0" y="43294"/>
                </a:lnTo>
                <a:lnTo>
                  <a:pt x="1549" y="40703"/>
                </a:lnTo>
                <a:lnTo>
                  <a:pt x="6019" y="38366"/>
                </a:lnTo>
                <a:lnTo>
                  <a:pt x="72224" y="3632"/>
                </a:lnTo>
                <a:lnTo>
                  <a:pt x="76733" y="1282"/>
                </a:lnTo>
                <a:lnTo>
                  <a:pt x="82550" y="0"/>
                </a:lnTo>
                <a:lnTo>
                  <a:pt x="85204" y="774"/>
                </a:lnTo>
                <a:lnTo>
                  <a:pt x="124612" y="12242"/>
                </a:lnTo>
                <a:lnTo>
                  <a:pt x="127279" y="13017"/>
                </a:lnTo>
                <a:lnTo>
                  <a:pt x="125742" y="15595"/>
                </a:lnTo>
                <a:lnTo>
                  <a:pt x="121158" y="17995"/>
                </a:lnTo>
                <a:lnTo>
                  <a:pt x="53809" y="533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543212" y="4428795"/>
            <a:ext cx="128727" cy="57759"/>
          </a:xfrm>
          <a:custGeom>
            <a:avLst/>
            <a:gdLst/>
            <a:ahLst/>
            <a:cxnLst/>
            <a:rect l="l" t="t" r="r" b="b"/>
            <a:pathLst>
              <a:path w="128727" h="57759">
                <a:moveTo>
                  <a:pt x="53936" y="54000"/>
                </a:moveTo>
                <a:lnTo>
                  <a:pt x="122478" y="18059"/>
                </a:lnTo>
                <a:lnTo>
                  <a:pt x="127127" y="15621"/>
                </a:lnTo>
                <a:lnTo>
                  <a:pt x="128727" y="13017"/>
                </a:lnTo>
                <a:lnTo>
                  <a:pt x="126072" y="12242"/>
                </a:lnTo>
                <a:lnTo>
                  <a:pt x="86664" y="774"/>
                </a:lnTo>
                <a:lnTo>
                  <a:pt x="83985" y="0"/>
                </a:lnTo>
                <a:lnTo>
                  <a:pt x="78117" y="1308"/>
                </a:lnTo>
                <a:lnTo>
                  <a:pt x="73533" y="3708"/>
                </a:lnTo>
                <a:lnTo>
                  <a:pt x="6184" y="39039"/>
                </a:lnTo>
                <a:lnTo>
                  <a:pt x="1612" y="41440"/>
                </a:lnTo>
                <a:lnTo>
                  <a:pt x="0" y="44043"/>
                </a:lnTo>
                <a:lnTo>
                  <a:pt x="2603" y="44869"/>
                </a:lnTo>
                <a:lnTo>
                  <a:pt x="40843" y="56934"/>
                </a:lnTo>
                <a:lnTo>
                  <a:pt x="43421" y="57759"/>
                </a:lnTo>
                <a:lnTo>
                  <a:pt x="49276" y="56451"/>
                </a:lnTo>
                <a:lnTo>
                  <a:pt x="53936" y="540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543212" y="4428795"/>
            <a:ext cx="128727" cy="57759"/>
          </a:xfrm>
          <a:custGeom>
            <a:avLst/>
            <a:gdLst/>
            <a:ahLst/>
            <a:cxnLst/>
            <a:rect l="l" t="t" r="r" b="b"/>
            <a:pathLst>
              <a:path w="128727" h="57759">
                <a:moveTo>
                  <a:pt x="53936" y="54000"/>
                </a:moveTo>
                <a:lnTo>
                  <a:pt x="49276" y="56451"/>
                </a:lnTo>
                <a:lnTo>
                  <a:pt x="43421" y="57759"/>
                </a:lnTo>
                <a:lnTo>
                  <a:pt x="40843" y="56934"/>
                </a:lnTo>
                <a:lnTo>
                  <a:pt x="2603" y="44869"/>
                </a:lnTo>
                <a:lnTo>
                  <a:pt x="0" y="44043"/>
                </a:lnTo>
                <a:lnTo>
                  <a:pt x="1612" y="41440"/>
                </a:lnTo>
                <a:lnTo>
                  <a:pt x="6184" y="39039"/>
                </a:lnTo>
                <a:lnTo>
                  <a:pt x="73533" y="3708"/>
                </a:lnTo>
                <a:lnTo>
                  <a:pt x="78117" y="1308"/>
                </a:lnTo>
                <a:lnTo>
                  <a:pt x="83985" y="0"/>
                </a:lnTo>
                <a:lnTo>
                  <a:pt x="86664" y="774"/>
                </a:lnTo>
                <a:lnTo>
                  <a:pt x="126072" y="12242"/>
                </a:lnTo>
                <a:lnTo>
                  <a:pt x="128727" y="13017"/>
                </a:lnTo>
                <a:lnTo>
                  <a:pt x="127127" y="15621"/>
                </a:lnTo>
                <a:lnTo>
                  <a:pt x="122478" y="18059"/>
                </a:lnTo>
                <a:lnTo>
                  <a:pt x="53936" y="5400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590835" y="4443068"/>
            <a:ext cx="130187" cy="58534"/>
          </a:xfrm>
          <a:custGeom>
            <a:avLst/>
            <a:gdLst/>
            <a:ahLst/>
            <a:cxnLst/>
            <a:rect l="l" t="t" r="r" b="b"/>
            <a:pathLst>
              <a:path w="130187" h="58534">
                <a:moveTo>
                  <a:pt x="74853" y="3784"/>
                </a:moveTo>
                <a:lnTo>
                  <a:pt x="6311" y="39725"/>
                </a:lnTo>
                <a:lnTo>
                  <a:pt x="1663" y="42176"/>
                </a:lnTo>
                <a:lnTo>
                  <a:pt x="0" y="44805"/>
                </a:lnTo>
                <a:lnTo>
                  <a:pt x="2603" y="45631"/>
                </a:lnTo>
                <a:lnTo>
                  <a:pt x="40830" y="57708"/>
                </a:lnTo>
                <a:lnTo>
                  <a:pt x="43408" y="58534"/>
                </a:lnTo>
                <a:lnTo>
                  <a:pt x="49339" y="57175"/>
                </a:lnTo>
                <a:lnTo>
                  <a:pt x="54076" y="54698"/>
                </a:lnTo>
                <a:lnTo>
                  <a:pt x="123799" y="18135"/>
                </a:lnTo>
                <a:lnTo>
                  <a:pt x="128523" y="15659"/>
                </a:lnTo>
                <a:lnTo>
                  <a:pt x="130187" y="13017"/>
                </a:lnTo>
                <a:lnTo>
                  <a:pt x="127520" y="12242"/>
                </a:lnTo>
                <a:lnTo>
                  <a:pt x="88112" y="774"/>
                </a:lnTo>
                <a:lnTo>
                  <a:pt x="85445" y="0"/>
                </a:lnTo>
                <a:lnTo>
                  <a:pt x="79501" y="1346"/>
                </a:lnTo>
                <a:lnTo>
                  <a:pt x="74853" y="37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590835" y="4443068"/>
            <a:ext cx="130187" cy="58534"/>
          </a:xfrm>
          <a:custGeom>
            <a:avLst/>
            <a:gdLst/>
            <a:ahLst/>
            <a:cxnLst/>
            <a:rect l="l" t="t" r="r" b="b"/>
            <a:pathLst>
              <a:path w="130187" h="58534">
                <a:moveTo>
                  <a:pt x="54076" y="54698"/>
                </a:moveTo>
                <a:lnTo>
                  <a:pt x="49339" y="57175"/>
                </a:lnTo>
                <a:lnTo>
                  <a:pt x="43408" y="58534"/>
                </a:lnTo>
                <a:lnTo>
                  <a:pt x="40830" y="57708"/>
                </a:lnTo>
                <a:lnTo>
                  <a:pt x="2603" y="45631"/>
                </a:lnTo>
                <a:lnTo>
                  <a:pt x="0" y="44805"/>
                </a:lnTo>
                <a:lnTo>
                  <a:pt x="1663" y="42176"/>
                </a:lnTo>
                <a:lnTo>
                  <a:pt x="6311" y="39725"/>
                </a:lnTo>
                <a:lnTo>
                  <a:pt x="74853" y="3784"/>
                </a:lnTo>
                <a:lnTo>
                  <a:pt x="79501" y="1346"/>
                </a:lnTo>
                <a:lnTo>
                  <a:pt x="85445" y="0"/>
                </a:lnTo>
                <a:lnTo>
                  <a:pt x="88112" y="774"/>
                </a:lnTo>
                <a:lnTo>
                  <a:pt x="127520" y="12242"/>
                </a:lnTo>
                <a:lnTo>
                  <a:pt x="130187" y="13017"/>
                </a:lnTo>
                <a:lnTo>
                  <a:pt x="128523" y="15659"/>
                </a:lnTo>
                <a:lnTo>
                  <a:pt x="123799" y="18135"/>
                </a:lnTo>
                <a:lnTo>
                  <a:pt x="54076" y="5469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638446" y="4457355"/>
            <a:ext cx="131648" cy="59283"/>
          </a:xfrm>
          <a:custGeom>
            <a:avLst/>
            <a:gdLst/>
            <a:ahLst/>
            <a:cxnLst/>
            <a:rect l="l" t="t" r="r" b="b"/>
            <a:pathLst>
              <a:path w="131648" h="59283">
                <a:moveTo>
                  <a:pt x="76187" y="3848"/>
                </a:moveTo>
                <a:lnTo>
                  <a:pt x="6464" y="40411"/>
                </a:lnTo>
                <a:lnTo>
                  <a:pt x="1727" y="42887"/>
                </a:lnTo>
                <a:lnTo>
                  <a:pt x="0" y="45567"/>
                </a:lnTo>
                <a:lnTo>
                  <a:pt x="2603" y="46380"/>
                </a:lnTo>
                <a:lnTo>
                  <a:pt x="40843" y="58458"/>
                </a:lnTo>
                <a:lnTo>
                  <a:pt x="43434" y="59283"/>
                </a:lnTo>
                <a:lnTo>
                  <a:pt x="49428" y="57899"/>
                </a:lnTo>
                <a:lnTo>
                  <a:pt x="54241" y="55384"/>
                </a:lnTo>
                <a:lnTo>
                  <a:pt x="125107" y="18199"/>
                </a:lnTo>
                <a:lnTo>
                  <a:pt x="129908" y="15684"/>
                </a:lnTo>
                <a:lnTo>
                  <a:pt x="131648" y="13017"/>
                </a:lnTo>
                <a:lnTo>
                  <a:pt x="128993" y="12230"/>
                </a:lnTo>
                <a:lnTo>
                  <a:pt x="89560" y="774"/>
                </a:lnTo>
                <a:lnTo>
                  <a:pt x="86893" y="0"/>
                </a:lnTo>
                <a:lnTo>
                  <a:pt x="80911" y="1371"/>
                </a:lnTo>
                <a:lnTo>
                  <a:pt x="76187" y="38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638446" y="4457355"/>
            <a:ext cx="131648" cy="59283"/>
          </a:xfrm>
          <a:custGeom>
            <a:avLst/>
            <a:gdLst/>
            <a:ahLst/>
            <a:cxnLst/>
            <a:rect l="l" t="t" r="r" b="b"/>
            <a:pathLst>
              <a:path w="131648" h="59283">
                <a:moveTo>
                  <a:pt x="54241" y="55384"/>
                </a:moveTo>
                <a:lnTo>
                  <a:pt x="49428" y="57899"/>
                </a:lnTo>
                <a:lnTo>
                  <a:pt x="43434" y="59283"/>
                </a:lnTo>
                <a:lnTo>
                  <a:pt x="40843" y="58458"/>
                </a:lnTo>
                <a:lnTo>
                  <a:pt x="2603" y="46380"/>
                </a:lnTo>
                <a:lnTo>
                  <a:pt x="0" y="45567"/>
                </a:lnTo>
                <a:lnTo>
                  <a:pt x="1727" y="42887"/>
                </a:lnTo>
                <a:lnTo>
                  <a:pt x="6464" y="40411"/>
                </a:lnTo>
                <a:lnTo>
                  <a:pt x="76187" y="3848"/>
                </a:lnTo>
                <a:lnTo>
                  <a:pt x="80911" y="1371"/>
                </a:lnTo>
                <a:lnTo>
                  <a:pt x="86893" y="0"/>
                </a:lnTo>
                <a:lnTo>
                  <a:pt x="89560" y="774"/>
                </a:lnTo>
                <a:lnTo>
                  <a:pt x="128993" y="12230"/>
                </a:lnTo>
                <a:lnTo>
                  <a:pt x="131648" y="13017"/>
                </a:lnTo>
                <a:lnTo>
                  <a:pt x="129908" y="15684"/>
                </a:lnTo>
                <a:lnTo>
                  <a:pt x="125107" y="18199"/>
                </a:lnTo>
                <a:lnTo>
                  <a:pt x="54241" y="5538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686064" y="4471629"/>
            <a:ext cx="133121" cy="60045"/>
          </a:xfrm>
          <a:custGeom>
            <a:avLst/>
            <a:gdLst/>
            <a:ahLst/>
            <a:cxnLst/>
            <a:rect l="l" t="t" r="r" b="b"/>
            <a:pathLst>
              <a:path w="133121" h="60045">
                <a:moveTo>
                  <a:pt x="77482" y="3937"/>
                </a:moveTo>
                <a:lnTo>
                  <a:pt x="6629" y="41109"/>
                </a:lnTo>
                <a:lnTo>
                  <a:pt x="1816" y="43624"/>
                </a:lnTo>
                <a:lnTo>
                  <a:pt x="0" y="46342"/>
                </a:lnTo>
                <a:lnTo>
                  <a:pt x="2616" y="47155"/>
                </a:lnTo>
                <a:lnTo>
                  <a:pt x="40843" y="59232"/>
                </a:lnTo>
                <a:lnTo>
                  <a:pt x="43434" y="60045"/>
                </a:lnTo>
                <a:lnTo>
                  <a:pt x="49504" y="58648"/>
                </a:lnTo>
                <a:lnTo>
                  <a:pt x="54394" y="56070"/>
                </a:lnTo>
                <a:lnTo>
                  <a:pt x="126415" y="18288"/>
                </a:lnTo>
                <a:lnTo>
                  <a:pt x="131318" y="15722"/>
                </a:lnTo>
                <a:lnTo>
                  <a:pt x="133121" y="13017"/>
                </a:lnTo>
                <a:lnTo>
                  <a:pt x="130441" y="12242"/>
                </a:lnTo>
                <a:lnTo>
                  <a:pt x="91033" y="774"/>
                </a:lnTo>
                <a:lnTo>
                  <a:pt x="88366" y="0"/>
                </a:lnTo>
                <a:lnTo>
                  <a:pt x="82296" y="1409"/>
                </a:lnTo>
                <a:lnTo>
                  <a:pt x="77482" y="39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686064" y="4471629"/>
            <a:ext cx="133121" cy="60045"/>
          </a:xfrm>
          <a:custGeom>
            <a:avLst/>
            <a:gdLst/>
            <a:ahLst/>
            <a:cxnLst/>
            <a:rect l="l" t="t" r="r" b="b"/>
            <a:pathLst>
              <a:path w="133121" h="60045">
                <a:moveTo>
                  <a:pt x="54394" y="56070"/>
                </a:moveTo>
                <a:lnTo>
                  <a:pt x="49504" y="58648"/>
                </a:lnTo>
                <a:lnTo>
                  <a:pt x="43434" y="60045"/>
                </a:lnTo>
                <a:lnTo>
                  <a:pt x="40843" y="59232"/>
                </a:lnTo>
                <a:lnTo>
                  <a:pt x="2616" y="47155"/>
                </a:lnTo>
                <a:lnTo>
                  <a:pt x="0" y="46342"/>
                </a:lnTo>
                <a:lnTo>
                  <a:pt x="1816" y="43624"/>
                </a:lnTo>
                <a:lnTo>
                  <a:pt x="6629" y="41109"/>
                </a:lnTo>
                <a:lnTo>
                  <a:pt x="77482" y="3937"/>
                </a:lnTo>
                <a:lnTo>
                  <a:pt x="82296" y="1409"/>
                </a:lnTo>
                <a:lnTo>
                  <a:pt x="88366" y="0"/>
                </a:lnTo>
                <a:lnTo>
                  <a:pt x="91033" y="774"/>
                </a:lnTo>
                <a:lnTo>
                  <a:pt x="130441" y="12242"/>
                </a:lnTo>
                <a:lnTo>
                  <a:pt x="133121" y="13017"/>
                </a:lnTo>
                <a:lnTo>
                  <a:pt x="131318" y="15722"/>
                </a:lnTo>
                <a:lnTo>
                  <a:pt x="126415" y="18288"/>
                </a:lnTo>
                <a:lnTo>
                  <a:pt x="54394" y="5607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733707" y="4485899"/>
            <a:ext cx="134543" cy="60820"/>
          </a:xfrm>
          <a:custGeom>
            <a:avLst/>
            <a:gdLst/>
            <a:ahLst/>
            <a:cxnLst/>
            <a:rect l="l" t="t" r="r" b="b"/>
            <a:pathLst>
              <a:path w="134543" h="60820">
                <a:moveTo>
                  <a:pt x="54521" y="56769"/>
                </a:moveTo>
                <a:lnTo>
                  <a:pt x="127723" y="18376"/>
                </a:lnTo>
                <a:lnTo>
                  <a:pt x="132689" y="15760"/>
                </a:lnTo>
                <a:lnTo>
                  <a:pt x="134543" y="13030"/>
                </a:lnTo>
                <a:lnTo>
                  <a:pt x="131876" y="12242"/>
                </a:lnTo>
                <a:lnTo>
                  <a:pt x="92481" y="774"/>
                </a:lnTo>
                <a:lnTo>
                  <a:pt x="89814" y="0"/>
                </a:lnTo>
                <a:lnTo>
                  <a:pt x="83667" y="1447"/>
                </a:lnTo>
                <a:lnTo>
                  <a:pt x="78765" y="4013"/>
                </a:lnTo>
                <a:lnTo>
                  <a:pt x="6756" y="41795"/>
                </a:lnTo>
                <a:lnTo>
                  <a:pt x="1854" y="44373"/>
                </a:lnTo>
                <a:lnTo>
                  <a:pt x="0" y="47104"/>
                </a:lnTo>
                <a:lnTo>
                  <a:pt x="2590" y="47929"/>
                </a:lnTo>
                <a:lnTo>
                  <a:pt x="40817" y="60007"/>
                </a:lnTo>
                <a:lnTo>
                  <a:pt x="43421" y="60820"/>
                </a:lnTo>
                <a:lnTo>
                  <a:pt x="49555" y="59385"/>
                </a:lnTo>
                <a:lnTo>
                  <a:pt x="54521" y="567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733707" y="4485899"/>
            <a:ext cx="134543" cy="60820"/>
          </a:xfrm>
          <a:custGeom>
            <a:avLst/>
            <a:gdLst/>
            <a:ahLst/>
            <a:cxnLst/>
            <a:rect l="l" t="t" r="r" b="b"/>
            <a:pathLst>
              <a:path w="134543" h="60820">
                <a:moveTo>
                  <a:pt x="54521" y="56769"/>
                </a:moveTo>
                <a:lnTo>
                  <a:pt x="49555" y="59385"/>
                </a:lnTo>
                <a:lnTo>
                  <a:pt x="43421" y="60820"/>
                </a:lnTo>
                <a:lnTo>
                  <a:pt x="40817" y="60007"/>
                </a:lnTo>
                <a:lnTo>
                  <a:pt x="2590" y="47929"/>
                </a:lnTo>
                <a:lnTo>
                  <a:pt x="0" y="47104"/>
                </a:lnTo>
                <a:lnTo>
                  <a:pt x="1854" y="44373"/>
                </a:lnTo>
                <a:lnTo>
                  <a:pt x="6756" y="41795"/>
                </a:lnTo>
                <a:lnTo>
                  <a:pt x="78765" y="4013"/>
                </a:lnTo>
                <a:lnTo>
                  <a:pt x="83667" y="1447"/>
                </a:lnTo>
                <a:lnTo>
                  <a:pt x="89814" y="0"/>
                </a:lnTo>
                <a:lnTo>
                  <a:pt x="92481" y="774"/>
                </a:lnTo>
                <a:lnTo>
                  <a:pt x="131876" y="12242"/>
                </a:lnTo>
                <a:lnTo>
                  <a:pt x="134543" y="13030"/>
                </a:lnTo>
                <a:lnTo>
                  <a:pt x="132689" y="15760"/>
                </a:lnTo>
                <a:lnTo>
                  <a:pt x="127723" y="18376"/>
                </a:lnTo>
                <a:lnTo>
                  <a:pt x="54521" y="567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229715" y="4397633"/>
            <a:ext cx="118795" cy="54635"/>
          </a:xfrm>
          <a:custGeom>
            <a:avLst/>
            <a:gdLst/>
            <a:ahLst/>
            <a:cxnLst/>
            <a:rect l="l" t="t" r="r" b="b"/>
            <a:pathLst>
              <a:path w="118795" h="54635">
                <a:moveTo>
                  <a:pt x="50482" y="51307"/>
                </a:moveTo>
                <a:lnTo>
                  <a:pt x="113207" y="18414"/>
                </a:lnTo>
                <a:lnTo>
                  <a:pt x="117449" y="16179"/>
                </a:lnTo>
                <a:lnTo>
                  <a:pt x="118795" y="13715"/>
                </a:lnTo>
                <a:lnTo>
                  <a:pt x="116192" y="12890"/>
                </a:lnTo>
                <a:lnTo>
                  <a:pt x="77965" y="825"/>
                </a:lnTo>
                <a:lnTo>
                  <a:pt x="75361" y="0"/>
                </a:lnTo>
                <a:lnTo>
                  <a:pt x="69875" y="1104"/>
                </a:lnTo>
                <a:lnTo>
                  <a:pt x="65722" y="3289"/>
                </a:lnTo>
                <a:lnTo>
                  <a:pt x="4178" y="35572"/>
                </a:lnTo>
                <a:lnTo>
                  <a:pt x="0" y="37757"/>
                </a:lnTo>
                <a:lnTo>
                  <a:pt x="1168" y="41097"/>
                </a:lnTo>
                <a:lnTo>
                  <a:pt x="38239" y="53784"/>
                </a:lnTo>
                <a:lnTo>
                  <a:pt x="40754" y="54635"/>
                </a:lnTo>
                <a:lnTo>
                  <a:pt x="46253" y="53530"/>
                </a:lnTo>
                <a:lnTo>
                  <a:pt x="50482" y="513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228368" y="4397633"/>
            <a:ext cx="120142" cy="54635"/>
          </a:xfrm>
          <a:custGeom>
            <a:avLst/>
            <a:gdLst/>
            <a:ahLst/>
            <a:cxnLst/>
            <a:rect l="l" t="t" r="r" b="b"/>
            <a:pathLst>
              <a:path w="120141" h="54635">
                <a:moveTo>
                  <a:pt x="51828" y="51307"/>
                </a:moveTo>
                <a:lnTo>
                  <a:pt x="47599" y="53530"/>
                </a:lnTo>
                <a:lnTo>
                  <a:pt x="42100" y="54635"/>
                </a:lnTo>
                <a:lnTo>
                  <a:pt x="39585" y="53784"/>
                </a:lnTo>
                <a:lnTo>
                  <a:pt x="2514" y="41097"/>
                </a:lnTo>
                <a:lnTo>
                  <a:pt x="0" y="40233"/>
                </a:lnTo>
                <a:lnTo>
                  <a:pt x="1346" y="37757"/>
                </a:lnTo>
                <a:lnTo>
                  <a:pt x="5524" y="35572"/>
                </a:lnTo>
                <a:lnTo>
                  <a:pt x="67068" y="3289"/>
                </a:lnTo>
                <a:lnTo>
                  <a:pt x="71221" y="1104"/>
                </a:lnTo>
                <a:lnTo>
                  <a:pt x="76708" y="0"/>
                </a:lnTo>
                <a:lnTo>
                  <a:pt x="79311" y="825"/>
                </a:lnTo>
                <a:lnTo>
                  <a:pt x="117538" y="12890"/>
                </a:lnTo>
                <a:lnTo>
                  <a:pt x="120142" y="13715"/>
                </a:lnTo>
                <a:lnTo>
                  <a:pt x="118795" y="16179"/>
                </a:lnTo>
                <a:lnTo>
                  <a:pt x="114554" y="18414"/>
                </a:lnTo>
                <a:lnTo>
                  <a:pt x="51828" y="513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275965" y="4412669"/>
            <a:ext cx="120167" cy="55410"/>
          </a:xfrm>
          <a:custGeom>
            <a:avLst/>
            <a:gdLst/>
            <a:ahLst/>
            <a:cxnLst/>
            <a:rect l="l" t="t" r="r" b="b"/>
            <a:pathLst>
              <a:path w="120167" h="55410">
                <a:moveTo>
                  <a:pt x="50558" y="51993"/>
                </a:moveTo>
                <a:lnTo>
                  <a:pt x="114426" y="18491"/>
                </a:lnTo>
                <a:lnTo>
                  <a:pt x="118757" y="16217"/>
                </a:lnTo>
                <a:lnTo>
                  <a:pt x="120167" y="13715"/>
                </a:lnTo>
                <a:lnTo>
                  <a:pt x="117563" y="12903"/>
                </a:lnTo>
                <a:lnTo>
                  <a:pt x="79324" y="812"/>
                </a:lnTo>
                <a:lnTo>
                  <a:pt x="76758" y="0"/>
                </a:lnTo>
                <a:lnTo>
                  <a:pt x="71196" y="1142"/>
                </a:lnTo>
                <a:lnTo>
                  <a:pt x="66954" y="3378"/>
                </a:lnTo>
                <a:lnTo>
                  <a:pt x="4229" y="36271"/>
                </a:lnTo>
                <a:lnTo>
                  <a:pt x="0" y="38493"/>
                </a:lnTo>
                <a:lnTo>
                  <a:pt x="1092" y="41871"/>
                </a:lnTo>
                <a:lnTo>
                  <a:pt x="38150" y="54546"/>
                </a:lnTo>
                <a:lnTo>
                  <a:pt x="40678" y="55410"/>
                </a:lnTo>
                <a:lnTo>
                  <a:pt x="46227" y="54267"/>
                </a:lnTo>
                <a:lnTo>
                  <a:pt x="50558" y="5199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274542" y="4412669"/>
            <a:ext cx="121589" cy="55410"/>
          </a:xfrm>
          <a:custGeom>
            <a:avLst/>
            <a:gdLst/>
            <a:ahLst/>
            <a:cxnLst/>
            <a:rect l="l" t="t" r="r" b="b"/>
            <a:pathLst>
              <a:path w="121589" h="55410">
                <a:moveTo>
                  <a:pt x="51981" y="51993"/>
                </a:moveTo>
                <a:lnTo>
                  <a:pt x="47650" y="54267"/>
                </a:lnTo>
                <a:lnTo>
                  <a:pt x="42100" y="55410"/>
                </a:lnTo>
                <a:lnTo>
                  <a:pt x="39573" y="54546"/>
                </a:lnTo>
                <a:lnTo>
                  <a:pt x="2514" y="41871"/>
                </a:lnTo>
                <a:lnTo>
                  <a:pt x="0" y="40995"/>
                </a:lnTo>
                <a:lnTo>
                  <a:pt x="1422" y="38493"/>
                </a:lnTo>
                <a:lnTo>
                  <a:pt x="5651" y="36271"/>
                </a:lnTo>
                <a:lnTo>
                  <a:pt x="68376" y="3378"/>
                </a:lnTo>
                <a:lnTo>
                  <a:pt x="72618" y="1142"/>
                </a:lnTo>
                <a:lnTo>
                  <a:pt x="78181" y="0"/>
                </a:lnTo>
                <a:lnTo>
                  <a:pt x="80746" y="812"/>
                </a:lnTo>
                <a:lnTo>
                  <a:pt x="118986" y="12903"/>
                </a:lnTo>
                <a:lnTo>
                  <a:pt x="121589" y="13715"/>
                </a:lnTo>
                <a:lnTo>
                  <a:pt x="120180" y="16217"/>
                </a:lnTo>
                <a:lnTo>
                  <a:pt x="115849" y="18491"/>
                </a:lnTo>
                <a:lnTo>
                  <a:pt x="51981" y="519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320700" y="4427715"/>
            <a:ext cx="123050" cy="56172"/>
          </a:xfrm>
          <a:custGeom>
            <a:avLst/>
            <a:gdLst/>
            <a:ahLst/>
            <a:cxnLst/>
            <a:rect l="l" t="t" r="r" b="b"/>
            <a:pathLst>
              <a:path w="123050" h="56172">
                <a:moveTo>
                  <a:pt x="69697" y="3454"/>
                </a:moveTo>
                <a:lnTo>
                  <a:pt x="5816" y="36944"/>
                </a:lnTo>
                <a:lnTo>
                  <a:pt x="1485" y="39217"/>
                </a:lnTo>
                <a:lnTo>
                  <a:pt x="0" y="41757"/>
                </a:lnTo>
                <a:lnTo>
                  <a:pt x="2514" y="42621"/>
                </a:lnTo>
                <a:lnTo>
                  <a:pt x="39585" y="55308"/>
                </a:lnTo>
                <a:lnTo>
                  <a:pt x="42087" y="56172"/>
                </a:lnTo>
                <a:lnTo>
                  <a:pt x="47713" y="54990"/>
                </a:lnTo>
                <a:lnTo>
                  <a:pt x="52120" y="52679"/>
                </a:lnTo>
                <a:lnTo>
                  <a:pt x="117170" y="18567"/>
                </a:lnTo>
                <a:lnTo>
                  <a:pt x="121589" y="16255"/>
                </a:lnTo>
                <a:lnTo>
                  <a:pt x="123050" y="13703"/>
                </a:lnTo>
                <a:lnTo>
                  <a:pt x="120472" y="12890"/>
                </a:lnTo>
                <a:lnTo>
                  <a:pt x="82245" y="812"/>
                </a:lnTo>
                <a:lnTo>
                  <a:pt x="79641" y="0"/>
                </a:lnTo>
                <a:lnTo>
                  <a:pt x="74028" y="1181"/>
                </a:lnTo>
                <a:lnTo>
                  <a:pt x="69697" y="34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320700" y="4427715"/>
            <a:ext cx="123050" cy="56172"/>
          </a:xfrm>
          <a:custGeom>
            <a:avLst/>
            <a:gdLst/>
            <a:ahLst/>
            <a:cxnLst/>
            <a:rect l="l" t="t" r="r" b="b"/>
            <a:pathLst>
              <a:path w="123050" h="56172">
                <a:moveTo>
                  <a:pt x="52120" y="52679"/>
                </a:moveTo>
                <a:lnTo>
                  <a:pt x="47713" y="54990"/>
                </a:lnTo>
                <a:lnTo>
                  <a:pt x="42087" y="56172"/>
                </a:lnTo>
                <a:lnTo>
                  <a:pt x="39585" y="55308"/>
                </a:lnTo>
                <a:lnTo>
                  <a:pt x="2514" y="42621"/>
                </a:lnTo>
                <a:lnTo>
                  <a:pt x="0" y="41757"/>
                </a:lnTo>
                <a:lnTo>
                  <a:pt x="1485" y="39217"/>
                </a:lnTo>
                <a:lnTo>
                  <a:pt x="5816" y="36944"/>
                </a:lnTo>
                <a:lnTo>
                  <a:pt x="69697" y="3454"/>
                </a:lnTo>
                <a:lnTo>
                  <a:pt x="74028" y="1181"/>
                </a:lnTo>
                <a:lnTo>
                  <a:pt x="79641" y="0"/>
                </a:lnTo>
                <a:lnTo>
                  <a:pt x="82245" y="812"/>
                </a:lnTo>
                <a:lnTo>
                  <a:pt x="120472" y="12890"/>
                </a:lnTo>
                <a:lnTo>
                  <a:pt x="123050" y="13703"/>
                </a:lnTo>
                <a:lnTo>
                  <a:pt x="121589" y="16255"/>
                </a:lnTo>
                <a:lnTo>
                  <a:pt x="117170" y="18567"/>
                </a:lnTo>
                <a:lnTo>
                  <a:pt x="52120" y="526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366892" y="4442755"/>
            <a:ext cx="124472" cy="56934"/>
          </a:xfrm>
          <a:custGeom>
            <a:avLst/>
            <a:gdLst/>
            <a:ahLst/>
            <a:cxnLst/>
            <a:rect l="l" t="t" r="r" b="b"/>
            <a:pathLst>
              <a:path w="124472" h="56934">
                <a:moveTo>
                  <a:pt x="70967" y="3530"/>
                </a:moveTo>
                <a:lnTo>
                  <a:pt x="5930" y="37642"/>
                </a:lnTo>
                <a:lnTo>
                  <a:pt x="1523" y="39954"/>
                </a:lnTo>
                <a:lnTo>
                  <a:pt x="0" y="42519"/>
                </a:lnTo>
                <a:lnTo>
                  <a:pt x="2514" y="43383"/>
                </a:lnTo>
                <a:lnTo>
                  <a:pt x="39560" y="56070"/>
                </a:lnTo>
                <a:lnTo>
                  <a:pt x="42100" y="56934"/>
                </a:lnTo>
                <a:lnTo>
                  <a:pt x="47751" y="55727"/>
                </a:lnTo>
                <a:lnTo>
                  <a:pt x="52247" y="53365"/>
                </a:lnTo>
                <a:lnTo>
                  <a:pt x="118452" y="18643"/>
                </a:lnTo>
                <a:lnTo>
                  <a:pt x="122948" y="16294"/>
                </a:lnTo>
                <a:lnTo>
                  <a:pt x="124472" y="13715"/>
                </a:lnTo>
                <a:lnTo>
                  <a:pt x="121894" y="12890"/>
                </a:lnTo>
                <a:lnTo>
                  <a:pt x="83667" y="825"/>
                </a:lnTo>
                <a:lnTo>
                  <a:pt x="81076" y="0"/>
                </a:lnTo>
                <a:lnTo>
                  <a:pt x="75399" y="1206"/>
                </a:lnTo>
                <a:lnTo>
                  <a:pt x="70967" y="35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366892" y="4442755"/>
            <a:ext cx="124472" cy="56934"/>
          </a:xfrm>
          <a:custGeom>
            <a:avLst/>
            <a:gdLst/>
            <a:ahLst/>
            <a:cxnLst/>
            <a:rect l="l" t="t" r="r" b="b"/>
            <a:pathLst>
              <a:path w="124472" h="56934">
                <a:moveTo>
                  <a:pt x="52247" y="53365"/>
                </a:moveTo>
                <a:lnTo>
                  <a:pt x="47751" y="55727"/>
                </a:lnTo>
                <a:lnTo>
                  <a:pt x="42100" y="56934"/>
                </a:lnTo>
                <a:lnTo>
                  <a:pt x="39560" y="56070"/>
                </a:lnTo>
                <a:lnTo>
                  <a:pt x="2514" y="43383"/>
                </a:lnTo>
                <a:lnTo>
                  <a:pt x="0" y="42519"/>
                </a:lnTo>
                <a:lnTo>
                  <a:pt x="1523" y="39954"/>
                </a:lnTo>
                <a:lnTo>
                  <a:pt x="5930" y="37642"/>
                </a:lnTo>
                <a:lnTo>
                  <a:pt x="70967" y="3530"/>
                </a:lnTo>
                <a:lnTo>
                  <a:pt x="75399" y="1206"/>
                </a:lnTo>
                <a:lnTo>
                  <a:pt x="81076" y="0"/>
                </a:lnTo>
                <a:lnTo>
                  <a:pt x="83667" y="825"/>
                </a:lnTo>
                <a:lnTo>
                  <a:pt x="121894" y="12890"/>
                </a:lnTo>
                <a:lnTo>
                  <a:pt x="124472" y="13715"/>
                </a:lnTo>
                <a:lnTo>
                  <a:pt x="122948" y="16294"/>
                </a:lnTo>
                <a:lnTo>
                  <a:pt x="118452" y="18643"/>
                </a:lnTo>
                <a:lnTo>
                  <a:pt x="52247" y="533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413046" y="4457799"/>
            <a:ext cx="125933" cy="57696"/>
          </a:xfrm>
          <a:custGeom>
            <a:avLst/>
            <a:gdLst/>
            <a:ahLst/>
            <a:cxnLst/>
            <a:rect l="l" t="t" r="r" b="b"/>
            <a:pathLst>
              <a:path w="125933" h="57696">
                <a:moveTo>
                  <a:pt x="52412" y="54051"/>
                </a:moveTo>
                <a:lnTo>
                  <a:pt x="119786" y="18719"/>
                </a:lnTo>
                <a:lnTo>
                  <a:pt x="124358" y="16319"/>
                </a:lnTo>
                <a:lnTo>
                  <a:pt x="125933" y="13715"/>
                </a:lnTo>
                <a:lnTo>
                  <a:pt x="123342" y="12890"/>
                </a:lnTo>
                <a:lnTo>
                  <a:pt x="85128" y="812"/>
                </a:lnTo>
                <a:lnTo>
                  <a:pt x="82537" y="0"/>
                </a:lnTo>
                <a:lnTo>
                  <a:pt x="76796" y="1244"/>
                </a:lnTo>
                <a:lnTo>
                  <a:pt x="72301" y="3594"/>
                </a:lnTo>
                <a:lnTo>
                  <a:pt x="6096" y="38328"/>
                </a:lnTo>
                <a:lnTo>
                  <a:pt x="1600" y="40678"/>
                </a:lnTo>
                <a:lnTo>
                  <a:pt x="0" y="43281"/>
                </a:lnTo>
                <a:lnTo>
                  <a:pt x="2514" y="44145"/>
                </a:lnTo>
                <a:lnTo>
                  <a:pt x="39598" y="56832"/>
                </a:lnTo>
                <a:lnTo>
                  <a:pt x="42087" y="57696"/>
                </a:lnTo>
                <a:lnTo>
                  <a:pt x="47840" y="56451"/>
                </a:lnTo>
                <a:lnTo>
                  <a:pt x="52412" y="540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413046" y="4457799"/>
            <a:ext cx="125933" cy="57696"/>
          </a:xfrm>
          <a:custGeom>
            <a:avLst/>
            <a:gdLst/>
            <a:ahLst/>
            <a:cxnLst/>
            <a:rect l="l" t="t" r="r" b="b"/>
            <a:pathLst>
              <a:path w="125933" h="57696">
                <a:moveTo>
                  <a:pt x="52412" y="54051"/>
                </a:moveTo>
                <a:lnTo>
                  <a:pt x="47840" y="56451"/>
                </a:lnTo>
                <a:lnTo>
                  <a:pt x="42087" y="57696"/>
                </a:lnTo>
                <a:lnTo>
                  <a:pt x="39598" y="56832"/>
                </a:lnTo>
                <a:lnTo>
                  <a:pt x="2514" y="44145"/>
                </a:lnTo>
                <a:lnTo>
                  <a:pt x="0" y="43281"/>
                </a:lnTo>
                <a:lnTo>
                  <a:pt x="1600" y="40678"/>
                </a:lnTo>
                <a:lnTo>
                  <a:pt x="6096" y="38328"/>
                </a:lnTo>
                <a:lnTo>
                  <a:pt x="72301" y="3594"/>
                </a:lnTo>
                <a:lnTo>
                  <a:pt x="76796" y="1244"/>
                </a:lnTo>
                <a:lnTo>
                  <a:pt x="82537" y="0"/>
                </a:lnTo>
                <a:lnTo>
                  <a:pt x="85128" y="812"/>
                </a:lnTo>
                <a:lnTo>
                  <a:pt x="123342" y="12890"/>
                </a:lnTo>
                <a:lnTo>
                  <a:pt x="125933" y="13715"/>
                </a:lnTo>
                <a:lnTo>
                  <a:pt x="124358" y="16319"/>
                </a:lnTo>
                <a:lnTo>
                  <a:pt x="119786" y="18719"/>
                </a:lnTo>
                <a:lnTo>
                  <a:pt x="52412" y="540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459225" y="4472832"/>
            <a:ext cx="127406" cy="58458"/>
          </a:xfrm>
          <a:custGeom>
            <a:avLst/>
            <a:gdLst/>
            <a:ahLst/>
            <a:cxnLst/>
            <a:rect l="l" t="t" r="r" b="b"/>
            <a:pathLst>
              <a:path w="127406" h="58458">
                <a:moveTo>
                  <a:pt x="73609" y="3683"/>
                </a:moveTo>
                <a:lnTo>
                  <a:pt x="6235" y="39014"/>
                </a:lnTo>
                <a:lnTo>
                  <a:pt x="1663" y="41414"/>
                </a:lnTo>
                <a:lnTo>
                  <a:pt x="0" y="44056"/>
                </a:lnTo>
                <a:lnTo>
                  <a:pt x="2527" y="44919"/>
                </a:lnTo>
                <a:lnTo>
                  <a:pt x="39560" y="57607"/>
                </a:lnTo>
                <a:lnTo>
                  <a:pt x="42100" y="58458"/>
                </a:lnTo>
                <a:lnTo>
                  <a:pt x="47904" y="57188"/>
                </a:lnTo>
                <a:lnTo>
                  <a:pt x="52552" y="54749"/>
                </a:lnTo>
                <a:lnTo>
                  <a:pt x="121081" y="18796"/>
                </a:lnTo>
                <a:lnTo>
                  <a:pt x="125742" y="16357"/>
                </a:lnTo>
                <a:lnTo>
                  <a:pt x="127406" y="13728"/>
                </a:lnTo>
                <a:lnTo>
                  <a:pt x="124828" y="12903"/>
                </a:lnTo>
                <a:lnTo>
                  <a:pt x="86588" y="825"/>
                </a:lnTo>
                <a:lnTo>
                  <a:pt x="83985" y="0"/>
                </a:lnTo>
                <a:lnTo>
                  <a:pt x="78168" y="1282"/>
                </a:lnTo>
                <a:lnTo>
                  <a:pt x="73609" y="3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459225" y="4472832"/>
            <a:ext cx="127406" cy="58458"/>
          </a:xfrm>
          <a:custGeom>
            <a:avLst/>
            <a:gdLst/>
            <a:ahLst/>
            <a:cxnLst/>
            <a:rect l="l" t="t" r="r" b="b"/>
            <a:pathLst>
              <a:path w="127406" h="58458">
                <a:moveTo>
                  <a:pt x="52552" y="54749"/>
                </a:moveTo>
                <a:lnTo>
                  <a:pt x="47904" y="57188"/>
                </a:lnTo>
                <a:lnTo>
                  <a:pt x="42100" y="58458"/>
                </a:lnTo>
                <a:lnTo>
                  <a:pt x="39560" y="57607"/>
                </a:lnTo>
                <a:lnTo>
                  <a:pt x="2527" y="44919"/>
                </a:lnTo>
                <a:lnTo>
                  <a:pt x="0" y="44056"/>
                </a:lnTo>
                <a:lnTo>
                  <a:pt x="1663" y="41414"/>
                </a:lnTo>
                <a:lnTo>
                  <a:pt x="6235" y="39014"/>
                </a:lnTo>
                <a:lnTo>
                  <a:pt x="73609" y="3683"/>
                </a:lnTo>
                <a:lnTo>
                  <a:pt x="78168" y="1282"/>
                </a:lnTo>
                <a:lnTo>
                  <a:pt x="83985" y="0"/>
                </a:lnTo>
                <a:lnTo>
                  <a:pt x="86588" y="825"/>
                </a:lnTo>
                <a:lnTo>
                  <a:pt x="124828" y="12903"/>
                </a:lnTo>
                <a:lnTo>
                  <a:pt x="127406" y="13728"/>
                </a:lnTo>
                <a:lnTo>
                  <a:pt x="125742" y="16357"/>
                </a:lnTo>
                <a:lnTo>
                  <a:pt x="121081" y="18796"/>
                </a:lnTo>
                <a:lnTo>
                  <a:pt x="52552" y="547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505391" y="4487872"/>
            <a:ext cx="128854" cy="59232"/>
          </a:xfrm>
          <a:custGeom>
            <a:avLst/>
            <a:gdLst/>
            <a:ahLst/>
            <a:cxnLst/>
            <a:rect l="l" t="t" r="r" b="b"/>
            <a:pathLst>
              <a:path w="128854" h="59232">
                <a:moveTo>
                  <a:pt x="74917" y="3759"/>
                </a:moveTo>
                <a:lnTo>
                  <a:pt x="6388" y="39712"/>
                </a:lnTo>
                <a:lnTo>
                  <a:pt x="1739" y="42138"/>
                </a:lnTo>
                <a:lnTo>
                  <a:pt x="0" y="44818"/>
                </a:lnTo>
                <a:lnTo>
                  <a:pt x="2501" y="45681"/>
                </a:lnTo>
                <a:lnTo>
                  <a:pt x="39573" y="58369"/>
                </a:lnTo>
                <a:lnTo>
                  <a:pt x="42087" y="59232"/>
                </a:lnTo>
                <a:lnTo>
                  <a:pt x="47967" y="57924"/>
                </a:lnTo>
                <a:lnTo>
                  <a:pt x="52692" y="55435"/>
                </a:lnTo>
                <a:lnTo>
                  <a:pt x="122402" y="18872"/>
                </a:lnTo>
                <a:lnTo>
                  <a:pt x="127127" y="16395"/>
                </a:lnTo>
                <a:lnTo>
                  <a:pt x="128854" y="13728"/>
                </a:lnTo>
                <a:lnTo>
                  <a:pt x="126276" y="12903"/>
                </a:lnTo>
                <a:lnTo>
                  <a:pt x="88049" y="825"/>
                </a:lnTo>
                <a:lnTo>
                  <a:pt x="85445" y="0"/>
                </a:lnTo>
                <a:lnTo>
                  <a:pt x="79578" y="1320"/>
                </a:lnTo>
                <a:lnTo>
                  <a:pt x="74917" y="37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505391" y="4487872"/>
            <a:ext cx="128854" cy="59232"/>
          </a:xfrm>
          <a:custGeom>
            <a:avLst/>
            <a:gdLst/>
            <a:ahLst/>
            <a:cxnLst/>
            <a:rect l="l" t="t" r="r" b="b"/>
            <a:pathLst>
              <a:path w="128854" h="59232">
                <a:moveTo>
                  <a:pt x="52692" y="55435"/>
                </a:moveTo>
                <a:lnTo>
                  <a:pt x="47967" y="57924"/>
                </a:lnTo>
                <a:lnTo>
                  <a:pt x="42087" y="59232"/>
                </a:lnTo>
                <a:lnTo>
                  <a:pt x="39573" y="58369"/>
                </a:lnTo>
                <a:lnTo>
                  <a:pt x="2501" y="45681"/>
                </a:lnTo>
                <a:lnTo>
                  <a:pt x="0" y="44818"/>
                </a:lnTo>
                <a:lnTo>
                  <a:pt x="1739" y="42138"/>
                </a:lnTo>
                <a:lnTo>
                  <a:pt x="6388" y="39712"/>
                </a:lnTo>
                <a:lnTo>
                  <a:pt x="74917" y="3759"/>
                </a:lnTo>
                <a:lnTo>
                  <a:pt x="79578" y="1320"/>
                </a:lnTo>
                <a:lnTo>
                  <a:pt x="85445" y="0"/>
                </a:lnTo>
                <a:lnTo>
                  <a:pt x="88049" y="825"/>
                </a:lnTo>
                <a:lnTo>
                  <a:pt x="126276" y="12903"/>
                </a:lnTo>
                <a:lnTo>
                  <a:pt x="128854" y="13728"/>
                </a:lnTo>
                <a:lnTo>
                  <a:pt x="127127" y="16395"/>
                </a:lnTo>
                <a:lnTo>
                  <a:pt x="122402" y="18872"/>
                </a:lnTo>
                <a:lnTo>
                  <a:pt x="52692" y="5543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551570" y="4502924"/>
            <a:ext cx="130302" cy="59982"/>
          </a:xfrm>
          <a:custGeom>
            <a:avLst/>
            <a:gdLst/>
            <a:ahLst/>
            <a:cxnLst/>
            <a:rect l="l" t="t" r="r" b="b"/>
            <a:pathLst>
              <a:path w="130301" h="59982">
                <a:moveTo>
                  <a:pt x="52832" y="56121"/>
                </a:moveTo>
                <a:lnTo>
                  <a:pt x="123698" y="18948"/>
                </a:lnTo>
                <a:lnTo>
                  <a:pt x="128498" y="16421"/>
                </a:lnTo>
                <a:lnTo>
                  <a:pt x="130302" y="13703"/>
                </a:lnTo>
                <a:lnTo>
                  <a:pt x="127711" y="12890"/>
                </a:lnTo>
                <a:lnTo>
                  <a:pt x="89484" y="812"/>
                </a:lnTo>
                <a:lnTo>
                  <a:pt x="86880" y="0"/>
                </a:lnTo>
                <a:lnTo>
                  <a:pt x="80949" y="1346"/>
                </a:lnTo>
                <a:lnTo>
                  <a:pt x="76225" y="3822"/>
                </a:lnTo>
                <a:lnTo>
                  <a:pt x="6515" y="40386"/>
                </a:lnTo>
                <a:lnTo>
                  <a:pt x="1790" y="42862"/>
                </a:lnTo>
                <a:lnTo>
                  <a:pt x="0" y="45580"/>
                </a:lnTo>
                <a:lnTo>
                  <a:pt x="2489" y="46431"/>
                </a:lnTo>
                <a:lnTo>
                  <a:pt x="39573" y="59118"/>
                </a:lnTo>
                <a:lnTo>
                  <a:pt x="42075" y="59982"/>
                </a:lnTo>
                <a:lnTo>
                  <a:pt x="48018" y="58635"/>
                </a:lnTo>
                <a:lnTo>
                  <a:pt x="52832" y="561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551570" y="4502924"/>
            <a:ext cx="130302" cy="59982"/>
          </a:xfrm>
          <a:custGeom>
            <a:avLst/>
            <a:gdLst/>
            <a:ahLst/>
            <a:cxnLst/>
            <a:rect l="l" t="t" r="r" b="b"/>
            <a:pathLst>
              <a:path w="130301" h="59982">
                <a:moveTo>
                  <a:pt x="52832" y="56121"/>
                </a:moveTo>
                <a:lnTo>
                  <a:pt x="48018" y="58635"/>
                </a:lnTo>
                <a:lnTo>
                  <a:pt x="42075" y="59982"/>
                </a:lnTo>
                <a:lnTo>
                  <a:pt x="39573" y="59118"/>
                </a:lnTo>
                <a:lnTo>
                  <a:pt x="2489" y="46431"/>
                </a:lnTo>
                <a:lnTo>
                  <a:pt x="0" y="45580"/>
                </a:lnTo>
                <a:lnTo>
                  <a:pt x="1790" y="42862"/>
                </a:lnTo>
                <a:lnTo>
                  <a:pt x="6515" y="40386"/>
                </a:lnTo>
                <a:lnTo>
                  <a:pt x="76225" y="3822"/>
                </a:lnTo>
                <a:lnTo>
                  <a:pt x="80949" y="1346"/>
                </a:lnTo>
                <a:lnTo>
                  <a:pt x="86880" y="0"/>
                </a:lnTo>
                <a:lnTo>
                  <a:pt x="89484" y="812"/>
                </a:lnTo>
                <a:lnTo>
                  <a:pt x="127711" y="12890"/>
                </a:lnTo>
                <a:lnTo>
                  <a:pt x="130302" y="13703"/>
                </a:lnTo>
                <a:lnTo>
                  <a:pt x="128498" y="16421"/>
                </a:lnTo>
                <a:lnTo>
                  <a:pt x="123698" y="18948"/>
                </a:lnTo>
                <a:lnTo>
                  <a:pt x="52832" y="561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597723" y="4517972"/>
            <a:ext cx="131762" cy="60744"/>
          </a:xfrm>
          <a:custGeom>
            <a:avLst/>
            <a:gdLst/>
            <a:ahLst/>
            <a:cxnLst/>
            <a:rect l="l" t="t" r="r" b="b"/>
            <a:pathLst>
              <a:path w="131762" h="60744">
                <a:moveTo>
                  <a:pt x="52997" y="56794"/>
                </a:moveTo>
                <a:lnTo>
                  <a:pt x="125031" y="19011"/>
                </a:lnTo>
                <a:lnTo>
                  <a:pt x="129921" y="16446"/>
                </a:lnTo>
                <a:lnTo>
                  <a:pt x="131762" y="13703"/>
                </a:lnTo>
                <a:lnTo>
                  <a:pt x="129184" y="12890"/>
                </a:lnTo>
                <a:lnTo>
                  <a:pt x="90944" y="812"/>
                </a:lnTo>
                <a:lnTo>
                  <a:pt x="88341" y="0"/>
                </a:lnTo>
                <a:lnTo>
                  <a:pt x="82346" y="1371"/>
                </a:lnTo>
                <a:lnTo>
                  <a:pt x="77546" y="3898"/>
                </a:lnTo>
                <a:lnTo>
                  <a:pt x="6680" y="41071"/>
                </a:lnTo>
                <a:lnTo>
                  <a:pt x="1866" y="43586"/>
                </a:lnTo>
                <a:lnTo>
                  <a:pt x="0" y="46329"/>
                </a:lnTo>
                <a:lnTo>
                  <a:pt x="2514" y="47193"/>
                </a:lnTo>
                <a:lnTo>
                  <a:pt x="39585" y="59880"/>
                </a:lnTo>
                <a:lnTo>
                  <a:pt x="42100" y="60744"/>
                </a:lnTo>
                <a:lnTo>
                  <a:pt x="48094" y="59359"/>
                </a:lnTo>
                <a:lnTo>
                  <a:pt x="52997" y="567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597723" y="4517972"/>
            <a:ext cx="131762" cy="60744"/>
          </a:xfrm>
          <a:custGeom>
            <a:avLst/>
            <a:gdLst/>
            <a:ahLst/>
            <a:cxnLst/>
            <a:rect l="l" t="t" r="r" b="b"/>
            <a:pathLst>
              <a:path w="131762" h="60744">
                <a:moveTo>
                  <a:pt x="52997" y="56794"/>
                </a:moveTo>
                <a:lnTo>
                  <a:pt x="48094" y="59359"/>
                </a:lnTo>
                <a:lnTo>
                  <a:pt x="42100" y="60744"/>
                </a:lnTo>
                <a:lnTo>
                  <a:pt x="39585" y="59880"/>
                </a:lnTo>
                <a:lnTo>
                  <a:pt x="2514" y="47193"/>
                </a:lnTo>
                <a:lnTo>
                  <a:pt x="0" y="46329"/>
                </a:lnTo>
                <a:lnTo>
                  <a:pt x="1866" y="43586"/>
                </a:lnTo>
                <a:lnTo>
                  <a:pt x="6680" y="41071"/>
                </a:lnTo>
                <a:lnTo>
                  <a:pt x="77546" y="3898"/>
                </a:lnTo>
                <a:lnTo>
                  <a:pt x="82346" y="1371"/>
                </a:lnTo>
                <a:lnTo>
                  <a:pt x="88341" y="0"/>
                </a:lnTo>
                <a:lnTo>
                  <a:pt x="90944" y="812"/>
                </a:lnTo>
                <a:lnTo>
                  <a:pt x="129184" y="12890"/>
                </a:lnTo>
                <a:lnTo>
                  <a:pt x="131762" y="13703"/>
                </a:lnTo>
                <a:lnTo>
                  <a:pt x="129921" y="16446"/>
                </a:lnTo>
                <a:lnTo>
                  <a:pt x="125031" y="19011"/>
                </a:lnTo>
                <a:lnTo>
                  <a:pt x="52997" y="567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643895" y="4533007"/>
            <a:ext cx="133235" cy="61506"/>
          </a:xfrm>
          <a:custGeom>
            <a:avLst/>
            <a:gdLst/>
            <a:ahLst/>
            <a:cxnLst/>
            <a:rect l="l" t="t" r="r" b="b"/>
            <a:pathLst>
              <a:path w="133235" h="61506">
                <a:moveTo>
                  <a:pt x="53124" y="57492"/>
                </a:moveTo>
                <a:lnTo>
                  <a:pt x="126326" y="19100"/>
                </a:lnTo>
                <a:lnTo>
                  <a:pt x="131279" y="16497"/>
                </a:lnTo>
                <a:lnTo>
                  <a:pt x="133235" y="13715"/>
                </a:lnTo>
                <a:lnTo>
                  <a:pt x="130632" y="12890"/>
                </a:lnTo>
                <a:lnTo>
                  <a:pt x="92405" y="825"/>
                </a:lnTo>
                <a:lnTo>
                  <a:pt x="89814" y="0"/>
                </a:lnTo>
                <a:lnTo>
                  <a:pt x="83743" y="1409"/>
                </a:lnTo>
                <a:lnTo>
                  <a:pt x="78866" y="3975"/>
                </a:lnTo>
                <a:lnTo>
                  <a:pt x="6819" y="41757"/>
                </a:lnTo>
                <a:lnTo>
                  <a:pt x="1930" y="44322"/>
                </a:lnTo>
                <a:lnTo>
                  <a:pt x="0" y="47104"/>
                </a:lnTo>
                <a:lnTo>
                  <a:pt x="2527" y="47967"/>
                </a:lnTo>
                <a:lnTo>
                  <a:pt x="39598" y="60655"/>
                </a:lnTo>
                <a:lnTo>
                  <a:pt x="42087" y="61506"/>
                </a:lnTo>
                <a:lnTo>
                  <a:pt x="48158" y="60096"/>
                </a:lnTo>
                <a:lnTo>
                  <a:pt x="53124" y="574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643895" y="4533007"/>
            <a:ext cx="133235" cy="61506"/>
          </a:xfrm>
          <a:custGeom>
            <a:avLst/>
            <a:gdLst/>
            <a:ahLst/>
            <a:cxnLst/>
            <a:rect l="l" t="t" r="r" b="b"/>
            <a:pathLst>
              <a:path w="133235" h="61506">
                <a:moveTo>
                  <a:pt x="53124" y="57492"/>
                </a:moveTo>
                <a:lnTo>
                  <a:pt x="48158" y="60096"/>
                </a:lnTo>
                <a:lnTo>
                  <a:pt x="42087" y="61506"/>
                </a:lnTo>
                <a:lnTo>
                  <a:pt x="39598" y="60655"/>
                </a:lnTo>
                <a:lnTo>
                  <a:pt x="2527" y="47967"/>
                </a:lnTo>
                <a:lnTo>
                  <a:pt x="0" y="47104"/>
                </a:lnTo>
                <a:lnTo>
                  <a:pt x="1930" y="44322"/>
                </a:lnTo>
                <a:lnTo>
                  <a:pt x="6819" y="41757"/>
                </a:lnTo>
                <a:lnTo>
                  <a:pt x="78866" y="3975"/>
                </a:lnTo>
                <a:lnTo>
                  <a:pt x="83743" y="1409"/>
                </a:lnTo>
                <a:lnTo>
                  <a:pt x="89814" y="0"/>
                </a:lnTo>
                <a:lnTo>
                  <a:pt x="92405" y="825"/>
                </a:lnTo>
                <a:lnTo>
                  <a:pt x="130632" y="12890"/>
                </a:lnTo>
                <a:lnTo>
                  <a:pt x="133235" y="13715"/>
                </a:lnTo>
                <a:lnTo>
                  <a:pt x="131279" y="16497"/>
                </a:lnTo>
                <a:lnTo>
                  <a:pt x="126326" y="19100"/>
                </a:lnTo>
                <a:lnTo>
                  <a:pt x="53124" y="574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153062" y="4437858"/>
            <a:ext cx="115989" cy="55346"/>
          </a:xfrm>
          <a:custGeom>
            <a:avLst/>
            <a:gdLst/>
            <a:ahLst/>
            <a:cxnLst/>
            <a:rect l="l" t="t" r="r" b="b"/>
            <a:pathLst>
              <a:path w="115989" h="55346">
                <a:moveTo>
                  <a:pt x="4178" y="35547"/>
                </a:moveTo>
                <a:lnTo>
                  <a:pt x="0" y="37744"/>
                </a:lnTo>
                <a:lnTo>
                  <a:pt x="1041" y="41148"/>
                </a:lnTo>
                <a:lnTo>
                  <a:pt x="36931" y="54444"/>
                </a:lnTo>
                <a:lnTo>
                  <a:pt x="39370" y="55346"/>
                </a:lnTo>
                <a:lnTo>
                  <a:pt x="44792" y="54267"/>
                </a:lnTo>
                <a:lnTo>
                  <a:pt x="49047" y="52044"/>
                </a:lnTo>
                <a:lnTo>
                  <a:pt x="111734" y="19151"/>
                </a:lnTo>
                <a:lnTo>
                  <a:pt x="115989" y="16929"/>
                </a:lnTo>
                <a:lnTo>
                  <a:pt x="114884" y="13550"/>
                </a:lnTo>
                <a:lnTo>
                  <a:pt x="77812" y="863"/>
                </a:lnTo>
                <a:lnTo>
                  <a:pt x="75311" y="0"/>
                </a:lnTo>
                <a:lnTo>
                  <a:pt x="69888" y="1079"/>
                </a:lnTo>
                <a:lnTo>
                  <a:pt x="65722" y="3276"/>
                </a:lnTo>
                <a:lnTo>
                  <a:pt x="4178" y="355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151651" y="4437858"/>
            <a:ext cx="118808" cy="55346"/>
          </a:xfrm>
          <a:custGeom>
            <a:avLst/>
            <a:gdLst/>
            <a:ahLst/>
            <a:cxnLst/>
            <a:rect l="l" t="t" r="r" b="b"/>
            <a:pathLst>
              <a:path w="118808" h="55346">
                <a:moveTo>
                  <a:pt x="50457" y="52044"/>
                </a:moveTo>
                <a:lnTo>
                  <a:pt x="46202" y="54267"/>
                </a:lnTo>
                <a:lnTo>
                  <a:pt x="40779" y="55346"/>
                </a:lnTo>
                <a:lnTo>
                  <a:pt x="38341" y="54444"/>
                </a:lnTo>
                <a:lnTo>
                  <a:pt x="2451" y="41148"/>
                </a:lnTo>
                <a:lnTo>
                  <a:pt x="0" y="40246"/>
                </a:lnTo>
                <a:lnTo>
                  <a:pt x="1409" y="37744"/>
                </a:lnTo>
                <a:lnTo>
                  <a:pt x="5588" y="35547"/>
                </a:lnTo>
                <a:lnTo>
                  <a:pt x="67132" y="3276"/>
                </a:lnTo>
                <a:lnTo>
                  <a:pt x="71297" y="1079"/>
                </a:lnTo>
                <a:lnTo>
                  <a:pt x="76720" y="0"/>
                </a:lnTo>
                <a:lnTo>
                  <a:pt x="79222" y="863"/>
                </a:lnTo>
                <a:lnTo>
                  <a:pt x="116293" y="13550"/>
                </a:lnTo>
                <a:lnTo>
                  <a:pt x="118808" y="14414"/>
                </a:lnTo>
                <a:lnTo>
                  <a:pt x="117398" y="16929"/>
                </a:lnTo>
                <a:lnTo>
                  <a:pt x="113144" y="19151"/>
                </a:lnTo>
                <a:lnTo>
                  <a:pt x="50457" y="5204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197859" y="4453675"/>
            <a:ext cx="117297" cy="56108"/>
          </a:xfrm>
          <a:custGeom>
            <a:avLst/>
            <a:gdLst/>
            <a:ahLst/>
            <a:cxnLst/>
            <a:rect l="l" t="t" r="r" b="b"/>
            <a:pathLst>
              <a:path w="117297" h="56108">
                <a:moveTo>
                  <a:pt x="49098" y="52717"/>
                </a:moveTo>
                <a:lnTo>
                  <a:pt x="112966" y="19215"/>
                </a:lnTo>
                <a:lnTo>
                  <a:pt x="117297" y="16941"/>
                </a:lnTo>
                <a:lnTo>
                  <a:pt x="116268" y="13550"/>
                </a:lnTo>
                <a:lnTo>
                  <a:pt x="79197" y="863"/>
                </a:lnTo>
                <a:lnTo>
                  <a:pt x="76682" y="0"/>
                </a:lnTo>
                <a:lnTo>
                  <a:pt x="71196" y="1104"/>
                </a:lnTo>
                <a:lnTo>
                  <a:pt x="66941" y="3327"/>
                </a:lnTo>
                <a:lnTo>
                  <a:pt x="4254" y="36233"/>
                </a:lnTo>
                <a:lnTo>
                  <a:pt x="0" y="38455"/>
                </a:lnTo>
                <a:lnTo>
                  <a:pt x="965" y="41897"/>
                </a:lnTo>
                <a:lnTo>
                  <a:pt x="36855" y="55194"/>
                </a:lnTo>
                <a:lnTo>
                  <a:pt x="39268" y="56108"/>
                </a:lnTo>
                <a:lnTo>
                  <a:pt x="44767" y="54990"/>
                </a:lnTo>
                <a:lnTo>
                  <a:pt x="49098" y="527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196373" y="4453675"/>
            <a:ext cx="120269" cy="56108"/>
          </a:xfrm>
          <a:custGeom>
            <a:avLst/>
            <a:gdLst/>
            <a:ahLst/>
            <a:cxnLst/>
            <a:rect l="l" t="t" r="r" b="b"/>
            <a:pathLst>
              <a:path w="120269" h="56108">
                <a:moveTo>
                  <a:pt x="50584" y="52717"/>
                </a:moveTo>
                <a:lnTo>
                  <a:pt x="46253" y="54990"/>
                </a:lnTo>
                <a:lnTo>
                  <a:pt x="40754" y="56108"/>
                </a:lnTo>
                <a:lnTo>
                  <a:pt x="38341" y="55194"/>
                </a:lnTo>
                <a:lnTo>
                  <a:pt x="2451" y="41897"/>
                </a:lnTo>
                <a:lnTo>
                  <a:pt x="0" y="40995"/>
                </a:lnTo>
                <a:lnTo>
                  <a:pt x="1485" y="38455"/>
                </a:lnTo>
                <a:lnTo>
                  <a:pt x="5740" y="36233"/>
                </a:lnTo>
                <a:lnTo>
                  <a:pt x="68427" y="3327"/>
                </a:lnTo>
                <a:lnTo>
                  <a:pt x="72682" y="1104"/>
                </a:lnTo>
                <a:lnTo>
                  <a:pt x="78168" y="0"/>
                </a:lnTo>
                <a:lnTo>
                  <a:pt x="80683" y="863"/>
                </a:lnTo>
                <a:lnTo>
                  <a:pt x="117754" y="13550"/>
                </a:lnTo>
                <a:lnTo>
                  <a:pt x="120269" y="14401"/>
                </a:lnTo>
                <a:lnTo>
                  <a:pt x="118783" y="16941"/>
                </a:lnTo>
                <a:lnTo>
                  <a:pt x="114452" y="19215"/>
                </a:lnTo>
                <a:lnTo>
                  <a:pt x="50584" y="527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241101" y="4469475"/>
            <a:ext cx="121691" cy="56857"/>
          </a:xfrm>
          <a:custGeom>
            <a:avLst/>
            <a:gdLst/>
            <a:ahLst/>
            <a:cxnLst/>
            <a:rect l="l" t="t" r="r" b="b"/>
            <a:pathLst>
              <a:path w="121691" h="56857">
                <a:moveTo>
                  <a:pt x="50723" y="53403"/>
                </a:moveTo>
                <a:lnTo>
                  <a:pt x="115760" y="19291"/>
                </a:lnTo>
                <a:lnTo>
                  <a:pt x="120154" y="16979"/>
                </a:lnTo>
                <a:lnTo>
                  <a:pt x="121691" y="14401"/>
                </a:lnTo>
                <a:lnTo>
                  <a:pt x="119189" y="13550"/>
                </a:lnTo>
                <a:lnTo>
                  <a:pt x="82118" y="863"/>
                </a:lnTo>
                <a:lnTo>
                  <a:pt x="79603" y="0"/>
                </a:lnTo>
                <a:lnTo>
                  <a:pt x="74053" y="1143"/>
                </a:lnTo>
                <a:lnTo>
                  <a:pt x="69722" y="3416"/>
                </a:lnTo>
                <a:lnTo>
                  <a:pt x="5854" y="36918"/>
                </a:lnTo>
                <a:lnTo>
                  <a:pt x="1523" y="39192"/>
                </a:lnTo>
                <a:lnTo>
                  <a:pt x="0" y="41757"/>
                </a:lnTo>
                <a:lnTo>
                  <a:pt x="2438" y="42659"/>
                </a:lnTo>
                <a:lnTo>
                  <a:pt x="38328" y="55968"/>
                </a:lnTo>
                <a:lnTo>
                  <a:pt x="40754" y="56857"/>
                </a:lnTo>
                <a:lnTo>
                  <a:pt x="46304" y="55727"/>
                </a:lnTo>
                <a:lnTo>
                  <a:pt x="50723" y="534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241101" y="4469475"/>
            <a:ext cx="121691" cy="56857"/>
          </a:xfrm>
          <a:custGeom>
            <a:avLst/>
            <a:gdLst/>
            <a:ahLst/>
            <a:cxnLst/>
            <a:rect l="l" t="t" r="r" b="b"/>
            <a:pathLst>
              <a:path w="121691" h="56857">
                <a:moveTo>
                  <a:pt x="50723" y="53403"/>
                </a:moveTo>
                <a:lnTo>
                  <a:pt x="46304" y="55727"/>
                </a:lnTo>
                <a:lnTo>
                  <a:pt x="40754" y="56857"/>
                </a:lnTo>
                <a:lnTo>
                  <a:pt x="38328" y="55968"/>
                </a:lnTo>
                <a:lnTo>
                  <a:pt x="2438" y="42659"/>
                </a:lnTo>
                <a:lnTo>
                  <a:pt x="0" y="41757"/>
                </a:lnTo>
                <a:lnTo>
                  <a:pt x="1523" y="39192"/>
                </a:lnTo>
                <a:lnTo>
                  <a:pt x="5854" y="36918"/>
                </a:lnTo>
                <a:lnTo>
                  <a:pt x="69722" y="3416"/>
                </a:lnTo>
                <a:lnTo>
                  <a:pt x="74053" y="1143"/>
                </a:lnTo>
                <a:lnTo>
                  <a:pt x="79603" y="0"/>
                </a:lnTo>
                <a:lnTo>
                  <a:pt x="82118" y="863"/>
                </a:lnTo>
                <a:lnTo>
                  <a:pt x="119189" y="13550"/>
                </a:lnTo>
                <a:lnTo>
                  <a:pt x="121691" y="14401"/>
                </a:lnTo>
                <a:lnTo>
                  <a:pt x="120154" y="16979"/>
                </a:lnTo>
                <a:lnTo>
                  <a:pt x="115760" y="19291"/>
                </a:lnTo>
                <a:lnTo>
                  <a:pt x="50723" y="534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285810" y="4485275"/>
            <a:ext cx="123177" cy="57632"/>
          </a:xfrm>
          <a:custGeom>
            <a:avLst/>
            <a:gdLst/>
            <a:ahLst/>
            <a:cxnLst/>
            <a:rect l="l" t="t" r="r" b="b"/>
            <a:pathLst>
              <a:path w="123177" h="57632">
                <a:moveTo>
                  <a:pt x="71043" y="3492"/>
                </a:moveTo>
                <a:lnTo>
                  <a:pt x="6019" y="37604"/>
                </a:lnTo>
                <a:lnTo>
                  <a:pt x="1600" y="39928"/>
                </a:lnTo>
                <a:lnTo>
                  <a:pt x="0" y="42532"/>
                </a:lnTo>
                <a:lnTo>
                  <a:pt x="2425" y="43433"/>
                </a:lnTo>
                <a:lnTo>
                  <a:pt x="38341" y="56730"/>
                </a:lnTo>
                <a:lnTo>
                  <a:pt x="40754" y="57632"/>
                </a:lnTo>
                <a:lnTo>
                  <a:pt x="46380" y="56451"/>
                </a:lnTo>
                <a:lnTo>
                  <a:pt x="50876" y="54101"/>
                </a:lnTo>
                <a:lnTo>
                  <a:pt x="117055" y="19380"/>
                </a:lnTo>
                <a:lnTo>
                  <a:pt x="121564" y="17017"/>
                </a:lnTo>
                <a:lnTo>
                  <a:pt x="123177" y="14414"/>
                </a:lnTo>
                <a:lnTo>
                  <a:pt x="120649" y="13550"/>
                </a:lnTo>
                <a:lnTo>
                  <a:pt x="83591" y="863"/>
                </a:lnTo>
                <a:lnTo>
                  <a:pt x="81076" y="0"/>
                </a:lnTo>
                <a:lnTo>
                  <a:pt x="75437" y="1181"/>
                </a:lnTo>
                <a:lnTo>
                  <a:pt x="71043" y="34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285810" y="4485275"/>
            <a:ext cx="123177" cy="57632"/>
          </a:xfrm>
          <a:custGeom>
            <a:avLst/>
            <a:gdLst/>
            <a:ahLst/>
            <a:cxnLst/>
            <a:rect l="l" t="t" r="r" b="b"/>
            <a:pathLst>
              <a:path w="123177" h="57632">
                <a:moveTo>
                  <a:pt x="50876" y="54101"/>
                </a:moveTo>
                <a:lnTo>
                  <a:pt x="46380" y="56451"/>
                </a:lnTo>
                <a:lnTo>
                  <a:pt x="40754" y="57632"/>
                </a:lnTo>
                <a:lnTo>
                  <a:pt x="38341" y="56730"/>
                </a:lnTo>
                <a:lnTo>
                  <a:pt x="2425" y="43433"/>
                </a:lnTo>
                <a:lnTo>
                  <a:pt x="0" y="42532"/>
                </a:lnTo>
                <a:lnTo>
                  <a:pt x="1600" y="39928"/>
                </a:lnTo>
                <a:lnTo>
                  <a:pt x="6019" y="37604"/>
                </a:lnTo>
                <a:lnTo>
                  <a:pt x="71043" y="3492"/>
                </a:lnTo>
                <a:lnTo>
                  <a:pt x="75437" y="1181"/>
                </a:lnTo>
                <a:lnTo>
                  <a:pt x="81076" y="0"/>
                </a:lnTo>
                <a:lnTo>
                  <a:pt x="83591" y="863"/>
                </a:lnTo>
                <a:lnTo>
                  <a:pt x="120649" y="13550"/>
                </a:lnTo>
                <a:lnTo>
                  <a:pt x="123177" y="14414"/>
                </a:lnTo>
                <a:lnTo>
                  <a:pt x="121564" y="17017"/>
                </a:lnTo>
                <a:lnTo>
                  <a:pt x="117055" y="19380"/>
                </a:lnTo>
                <a:lnTo>
                  <a:pt x="50876" y="541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330532" y="4501091"/>
            <a:ext cx="124599" cy="58381"/>
          </a:xfrm>
          <a:custGeom>
            <a:avLst/>
            <a:gdLst/>
            <a:ahLst/>
            <a:cxnLst/>
            <a:rect l="l" t="t" r="r" b="b"/>
            <a:pathLst>
              <a:path w="124599" h="58381">
                <a:moveTo>
                  <a:pt x="51015" y="54775"/>
                </a:moveTo>
                <a:lnTo>
                  <a:pt x="118376" y="19443"/>
                </a:lnTo>
                <a:lnTo>
                  <a:pt x="122935" y="17043"/>
                </a:lnTo>
                <a:lnTo>
                  <a:pt x="124599" y="14401"/>
                </a:lnTo>
                <a:lnTo>
                  <a:pt x="122123" y="13538"/>
                </a:lnTo>
                <a:lnTo>
                  <a:pt x="85026" y="850"/>
                </a:lnTo>
                <a:lnTo>
                  <a:pt x="82511" y="0"/>
                </a:lnTo>
                <a:lnTo>
                  <a:pt x="76834" y="1206"/>
                </a:lnTo>
                <a:lnTo>
                  <a:pt x="72339" y="3555"/>
                </a:lnTo>
                <a:lnTo>
                  <a:pt x="6159" y="38290"/>
                </a:lnTo>
                <a:lnTo>
                  <a:pt x="1650" y="40639"/>
                </a:lnTo>
                <a:lnTo>
                  <a:pt x="0" y="43281"/>
                </a:lnTo>
                <a:lnTo>
                  <a:pt x="2425" y="44183"/>
                </a:lnTo>
                <a:lnTo>
                  <a:pt x="38328" y="57480"/>
                </a:lnTo>
                <a:lnTo>
                  <a:pt x="40766" y="58381"/>
                </a:lnTo>
                <a:lnTo>
                  <a:pt x="46443" y="57175"/>
                </a:lnTo>
                <a:lnTo>
                  <a:pt x="51015" y="547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330532" y="4501091"/>
            <a:ext cx="124599" cy="58381"/>
          </a:xfrm>
          <a:custGeom>
            <a:avLst/>
            <a:gdLst/>
            <a:ahLst/>
            <a:cxnLst/>
            <a:rect l="l" t="t" r="r" b="b"/>
            <a:pathLst>
              <a:path w="124599" h="58381">
                <a:moveTo>
                  <a:pt x="51015" y="54775"/>
                </a:moveTo>
                <a:lnTo>
                  <a:pt x="46443" y="57175"/>
                </a:lnTo>
                <a:lnTo>
                  <a:pt x="40766" y="58381"/>
                </a:lnTo>
                <a:lnTo>
                  <a:pt x="38328" y="57480"/>
                </a:lnTo>
                <a:lnTo>
                  <a:pt x="2425" y="44183"/>
                </a:lnTo>
                <a:lnTo>
                  <a:pt x="0" y="43281"/>
                </a:lnTo>
                <a:lnTo>
                  <a:pt x="1650" y="40639"/>
                </a:lnTo>
                <a:lnTo>
                  <a:pt x="6159" y="38290"/>
                </a:lnTo>
                <a:lnTo>
                  <a:pt x="72339" y="3555"/>
                </a:lnTo>
                <a:lnTo>
                  <a:pt x="76834" y="1206"/>
                </a:lnTo>
                <a:lnTo>
                  <a:pt x="82511" y="0"/>
                </a:lnTo>
                <a:lnTo>
                  <a:pt x="85026" y="850"/>
                </a:lnTo>
                <a:lnTo>
                  <a:pt x="122123" y="13538"/>
                </a:lnTo>
                <a:lnTo>
                  <a:pt x="124599" y="14401"/>
                </a:lnTo>
                <a:lnTo>
                  <a:pt x="122935" y="17043"/>
                </a:lnTo>
                <a:lnTo>
                  <a:pt x="118376" y="19443"/>
                </a:lnTo>
                <a:lnTo>
                  <a:pt x="51015" y="547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375245" y="4516887"/>
            <a:ext cx="126072" cy="59156"/>
          </a:xfrm>
          <a:custGeom>
            <a:avLst/>
            <a:gdLst/>
            <a:ahLst/>
            <a:cxnLst/>
            <a:rect l="l" t="t" r="r" b="b"/>
            <a:pathLst>
              <a:path w="126072" h="59156">
                <a:moveTo>
                  <a:pt x="51155" y="55473"/>
                </a:moveTo>
                <a:lnTo>
                  <a:pt x="119697" y="19532"/>
                </a:lnTo>
                <a:lnTo>
                  <a:pt x="124333" y="17081"/>
                </a:lnTo>
                <a:lnTo>
                  <a:pt x="126072" y="14414"/>
                </a:lnTo>
                <a:lnTo>
                  <a:pt x="123545" y="13550"/>
                </a:lnTo>
                <a:lnTo>
                  <a:pt x="86499" y="863"/>
                </a:lnTo>
                <a:lnTo>
                  <a:pt x="83972" y="0"/>
                </a:lnTo>
                <a:lnTo>
                  <a:pt x="78219" y="1244"/>
                </a:lnTo>
                <a:lnTo>
                  <a:pt x="73660" y="3644"/>
                </a:lnTo>
                <a:lnTo>
                  <a:pt x="6299" y="38976"/>
                </a:lnTo>
                <a:lnTo>
                  <a:pt x="1727" y="41376"/>
                </a:lnTo>
                <a:lnTo>
                  <a:pt x="0" y="44056"/>
                </a:lnTo>
                <a:lnTo>
                  <a:pt x="2413" y="44957"/>
                </a:lnTo>
                <a:lnTo>
                  <a:pt x="38328" y="58254"/>
                </a:lnTo>
                <a:lnTo>
                  <a:pt x="40767" y="59156"/>
                </a:lnTo>
                <a:lnTo>
                  <a:pt x="46494" y="57911"/>
                </a:lnTo>
                <a:lnTo>
                  <a:pt x="51155" y="554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375245" y="4516887"/>
            <a:ext cx="126072" cy="59156"/>
          </a:xfrm>
          <a:custGeom>
            <a:avLst/>
            <a:gdLst/>
            <a:ahLst/>
            <a:cxnLst/>
            <a:rect l="l" t="t" r="r" b="b"/>
            <a:pathLst>
              <a:path w="126072" h="59156">
                <a:moveTo>
                  <a:pt x="51155" y="55473"/>
                </a:moveTo>
                <a:lnTo>
                  <a:pt x="46494" y="57911"/>
                </a:lnTo>
                <a:lnTo>
                  <a:pt x="40767" y="59156"/>
                </a:lnTo>
                <a:lnTo>
                  <a:pt x="38328" y="58254"/>
                </a:lnTo>
                <a:lnTo>
                  <a:pt x="2413" y="44957"/>
                </a:lnTo>
                <a:lnTo>
                  <a:pt x="0" y="44056"/>
                </a:lnTo>
                <a:lnTo>
                  <a:pt x="1727" y="41376"/>
                </a:lnTo>
                <a:lnTo>
                  <a:pt x="6299" y="38976"/>
                </a:lnTo>
                <a:lnTo>
                  <a:pt x="73660" y="3644"/>
                </a:lnTo>
                <a:lnTo>
                  <a:pt x="78219" y="1244"/>
                </a:lnTo>
                <a:lnTo>
                  <a:pt x="83972" y="0"/>
                </a:lnTo>
                <a:lnTo>
                  <a:pt x="86499" y="863"/>
                </a:lnTo>
                <a:lnTo>
                  <a:pt x="123545" y="13550"/>
                </a:lnTo>
                <a:lnTo>
                  <a:pt x="126072" y="14414"/>
                </a:lnTo>
                <a:lnTo>
                  <a:pt x="124333" y="17081"/>
                </a:lnTo>
                <a:lnTo>
                  <a:pt x="119697" y="19532"/>
                </a:lnTo>
                <a:lnTo>
                  <a:pt x="51155" y="5547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419934" y="4532693"/>
            <a:ext cx="127546" cy="59918"/>
          </a:xfrm>
          <a:custGeom>
            <a:avLst/>
            <a:gdLst/>
            <a:ahLst/>
            <a:cxnLst/>
            <a:rect l="l" t="t" r="r" b="b"/>
            <a:pathLst>
              <a:path w="127546" h="59918">
                <a:moveTo>
                  <a:pt x="75006" y="3721"/>
                </a:moveTo>
                <a:lnTo>
                  <a:pt x="6464" y="39662"/>
                </a:lnTo>
                <a:lnTo>
                  <a:pt x="1803" y="42113"/>
                </a:lnTo>
                <a:lnTo>
                  <a:pt x="0" y="44818"/>
                </a:lnTo>
                <a:lnTo>
                  <a:pt x="2451" y="45719"/>
                </a:lnTo>
                <a:lnTo>
                  <a:pt x="38328" y="59016"/>
                </a:lnTo>
                <a:lnTo>
                  <a:pt x="40779" y="59918"/>
                </a:lnTo>
                <a:lnTo>
                  <a:pt x="46583" y="58648"/>
                </a:lnTo>
                <a:lnTo>
                  <a:pt x="51320" y="56159"/>
                </a:lnTo>
                <a:lnTo>
                  <a:pt x="121030" y="19596"/>
                </a:lnTo>
                <a:lnTo>
                  <a:pt x="125755" y="17119"/>
                </a:lnTo>
                <a:lnTo>
                  <a:pt x="127546" y="14401"/>
                </a:lnTo>
                <a:lnTo>
                  <a:pt x="125031" y="13550"/>
                </a:lnTo>
                <a:lnTo>
                  <a:pt x="87960" y="863"/>
                </a:lnTo>
                <a:lnTo>
                  <a:pt x="85458" y="0"/>
                </a:lnTo>
                <a:lnTo>
                  <a:pt x="79641" y="1282"/>
                </a:lnTo>
                <a:lnTo>
                  <a:pt x="75006" y="37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419934" y="4532693"/>
            <a:ext cx="127546" cy="59918"/>
          </a:xfrm>
          <a:custGeom>
            <a:avLst/>
            <a:gdLst/>
            <a:ahLst/>
            <a:cxnLst/>
            <a:rect l="l" t="t" r="r" b="b"/>
            <a:pathLst>
              <a:path w="127546" h="59918">
                <a:moveTo>
                  <a:pt x="51320" y="56159"/>
                </a:moveTo>
                <a:lnTo>
                  <a:pt x="46583" y="58648"/>
                </a:lnTo>
                <a:lnTo>
                  <a:pt x="40779" y="59918"/>
                </a:lnTo>
                <a:lnTo>
                  <a:pt x="38328" y="59016"/>
                </a:lnTo>
                <a:lnTo>
                  <a:pt x="2451" y="45719"/>
                </a:lnTo>
                <a:lnTo>
                  <a:pt x="0" y="44818"/>
                </a:lnTo>
                <a:lnTo>
                  <a:pt x="1803" y="42113"/>
                </a:lnTo>
                <a:lnTo>
                  <a:pt x="6464" y="39662"/>
                </a:lnTo>
                <a:lnTo>
                  <a:pt x="75006" y="3721"/>
                </a:lnTo>
                <a:lnTo>
                  <a:pt x="79641" y="1282"/>
                </a:lnTo>
                <a:lnTo>
                  <a:pt x="85458" y="0"/>
                </a:lnTo>
                <a:lnTo>
                  <a:pt x="87960" y="863"/>
                </a:lnTo>
                <a:lnTo>
                  <a:pt x="125031" y="13550"/>
                </a:lnTo>
                <a:lnTo>
                  <a:pt x="127546" y="14401"/>
                </a:lnTo>
                <a:lnTo>
                  <a:pt x="125755" y="17119"/>
                </a:lnTo>
                <a:lnTo>
                  <a:pt x="121030" y="19596"/>
                </a:lnTo>
                <a:lnTo>
                  <a:pt x="51320" y="5615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464688" y="4548495"/>
            <a:ext cx="128955" cy="60693"/>
          </a:xfrm>
          <a:custGeom>
            <a:avLst/>
            <a:gdLst/>
            <a:ahLst/>
            <a:cxnLst/>
            <a:rect l="l" t="t" r="r" b="b"/>
            <a:pathLst>
              <a:path w="128955" h="60693">
                <a:moveTo>
                  <a:pt x="51422" y="56845"/>
                </a:moveTo>
                <a:lnTo>
                  <a:pt x="122300" y="19684"/>
                </a:lnTo>
                <a:lnTo>
                  <a:pt x="127114" y="17157"/>
                </a:lnTo>
                <a:lnTo>
                  <a:pt x="128955" y="14414"/>
                </a:lnTo>
                <a:lnTo>
                  <a:pt x="126466" y="13550"/>
                </a:lnTo>
                <a:lnTo>
                  <a:pt x="89369" y="863"/>
                </a:lnTo>
                <a:lnTo>
                  <a:pt x="86880" y="0"/>
                </a:lnTo>
                <a:lnTo>
                  <a:pt x="81013" y="1320"/>
                </a:lnTo>
                <a:lnTo>
                  <a:pt x="76276" y="3797"/>
                </a:lnTo>
                <a:lnTo>
                  <a:pt x="6565" y="40360"/>
                </a:lnTo>
                <a:lnTo>
                  <a:pt x="1841" y="42849"/>
                </a:lnTo>
                <a:lnTo>
                  <a:pt x="0" y="45580"/>
                </a:lnTo>
                <a:lnTo>
                  <a:pt x="2412" y="46481"/>
                </a:lnTo>
                <a:lnTo>
                  <a:pt x="38303" y="59778"/>
                </a:lnTo>
                <a:lnTo>
                  <a:pt x="40741" y="60693"/>
                </a:lnTo>
                <a:lnTo>
                  <a:pt x="46621" y="59372"/>
                </a:lnTo>
                <a:lnTo>
                  <a:pt x="51422" y="568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464688" y="4548495"/>
            <a:ext cx="128955" cy="60693"/>
          </a:xfrm>
          <a:custGeom>
            <a:avLst/>
            <a:gdLst/>
            <a:ahLst/>
            <a:cxnLst/>
            <a:rect l="l" t="t" r="r" b="b"/>
            <a:pathLst>
              <a:path w="128955" h="60693">
                <a:moveTo>
                  <a:pt x="51422" y="56845"/>
                </a:moveTo>
                <a:lnTo>
                  <a:pt x="46621" y="59372"/>
                </a:lnTo>
                <a:lnTo>
                  <a:pt x="40741" y="60693"/>
                </a:lnTo>
                <a:lnTo>
                  <a:pt x="38303" y="59778"/>
                </a:lnTo>
                <a:lnTo>
                  <a:pt x="2412" y="46481"/>
                </a:lnTo>
                <a:lnTo>
                  <a:pt x="0" y="45580"/>
                </a:lnTo>
                <a:lnTo>
                  <a:pt x="1841" y="42849"/>
                </a:lnTo>
                <a:lnTo>
                  <a:pt x="6565" y="40360"/>
                </a:lnTo>
                <a:lnTo>
                  <a:pt x="76276" y="3797"/>
                </a:lnTo>
                <a:lnTo>
                  <a:pt x="81013" y="1320"/>
                </a:lnTo>
                <a:lnTo>
                  <a:pt x="86880" y="0"/>
                </a:lnTo>
                <a:lnTo>
                  <a:pt x="89369" y="863"/>
                </a:lnTo>
                <a:lnTo>
                  <a:pt x="126466" y="13550"/>
                </a:lnTo>
                <a:lnTo>
                  <a:pt x="128955" y="14414"/>
                </a:lnTo>
                <a:lnTo>
                  <a:pt x="127114" y="17157"/>
                </a:lnTo>
                <a:lnTo>
                  <a:pt x="122300" y="19684"/>
                </a:lnTo>
                <a:lnTo>
                  <a:pt x="51422" y="568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509390" y="4564309"/>
            <a:ext cx="130429" cy="61429"/>
          </a:xfrm>
          <a:custGeom>
            <a:avLst/>
            <a:gdLst/>
            <a:ahLst/>
            <a:cxnLst/>
            <a:rect l="l" t="t" r="r" b="b"/>
            <a:pathLst>
              <a:path w="130428" h="61429">
                <a:moveTo>
                  <a:pt x="51574" y="57531"/>
                </a:moveTo>
                <a:lnTo>
                  <a:pt x="123621" y="19748"/>
                </a:lnTo>
                <a:lnTo>
                  <a:pt x="128498" y="17183"/>
                </a:lnTo>
                <a:lnTo>
                  <a:pt x="130428" y="14401"/>
                </a:lnTo>
                <a:lnTo>
                  <a:pt x="127927" y="13538"/>
                </a:lnTo>
                <a:lnTo>
                  <a:pt x="90855" y="863"/>
                </a:lnTo>
                <a:lnTo>
                  <a:pt x="88328" y="0"/>
                </a:lnTo>
                <a:lnTo>
                  <a:pt x="82410" y="1333"/>
                </a:lnTo>
                <a:lnTo>
                  <a:pt x="77609" y="3860"/>
                </a:lnTo>
                <a:lnTo>
                  <a:pt x="6718" y="41033"/>
                </a:lnTo>
                <a:lnTo>
                  <a:pt x="1917" y="43561"/>
                </a:lnTo>
                <a:lnTo>
                  <a:pt x="0" y="46329"/>
                </a:lnTo>
                <a:lnTo>
                  <a:pt x="2425" y="47231"/>
                </a:lnTo>
                <a:lnTo>
                  <a:pt x="38315" y="60540"/>
                </a:lnTo>
                <a:lnTo>
                  <a:pt x="40754" y="61429"/>
                </a:lnTo>
                <a:lnTo>
                  <a:pt x="46710" y="60083"/>
                </a:lnTo>
                <a:lnTo>
                  <a:pt x="51574" y="575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509390" y="4564309"/>
            <a:ext cx="130429" cy="61429"/>
          </a:xfrm>
          <a:custGeom>
            <a:avLst/>
            <a:gdLst/>
            <a:ahLst/>
            <a:cxnLst/>
            <a:rect l="l" t="t" r="r" b="b"/>
            <a:pathLst>
              <a:path w="130428" h="61429">
                <a:moveTo>
                  <a:pt x="51574" y="57531"/>
                </a:moveTo>
                <a:lnTo>
                  <a:pt x="46710" y="60083"/>
                </a:lnTo>
                <a:lnTo>
                  <a:pt x="40754" y="61429"/>
                </a:lnTo>
                <a:lnTo>
                  <a:pt x="38315" y="60540"/>
                </a:lnTo>
                <a:lnTo>
                  <a:pt x="2425" y="47231"/>
                </a:lnTo>
                <a:lnTo>
                  <a:pt x="0" y="46329"/>
                </a:lnTo>
                <a:lnTo>
                  <a:pt x="1917" y="43561"/>
                </a:lnTo>
                <a:lnTo>
                  <a:pt x="6718" y="41033"/>
                </a:lnTo>
                <a:lnTo>
                  <a:pt x="77609" y="3860"/>
                </a:lnTo>
                <a:lnTo>
                  <a:pt x="82410" y="1333"/>
                </a:lnTo>
                <a:lnTo>
                  <a:pt x="88328" y="0"/>
                </a:lnTo>
                <a:lnTo>
                  <a:pt x="90855" y="863"/>
                </a:lnTo>
                <a:lnTo>
                  <a:pt x="127927" y="13538"/>
                </a:lnTo>
                <a:lnTo>
                  <a:pt x="130428" y="14401"/>
                </a:lnTo>
                <a:lnTo>
                  <a:pt x="128498" y="17183"/>
                </a:lnTo>
                <a:lnTo>
                  <a:pt x="123621" y="19748"/>
                </a:lnTo>
                <a:lnTo>
                  <a:pt x="51574" y="575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554104" y="4580103"/>
            <a:ext cx="131876" cy="62204"/>
          </a:xfrm>
          <a:custGeom>
            <a:avLst/>
            <a:gdLst/>
            <a:ahLst/>
            <a:cxnLst/>
            <a:rect l="l" t="t" r="r" b="b"/>
            <a:pathLst>
              <a:path w="131876" h="62204">
                <a:moveTo>
                  <a:pt x="51727" y="58229"/>
                </a:moveTo>
                <a:lnTo>
                  <a:pt x="124929" y="19824"/>
                </a:lnTo>
                <a:lnTo>
                  <a:pt x="129882" y="17221"/>
                </a:lnTo>
                <a:lnTo>
                  <a:pt x="131876" y="14414"/>
                </a:lnTo>
                <a:lnTo>
                  <a:pt x="129387" y="13563"/>
                </a:lnTo>
                <a:lnTo>
                  <a:pt x="92316" y="863"/>
                </a:lnTo>
                <a:lnTo>
                  <a:pt x="89788" y="0"/>
                </a:lnTo>
                <a:lnTo>
                  <a:pt x="83781" y="1384"/>
                </a:lnTo>
                <a:lnTo>
                  <a:pt x="78905" y="3949"/>
                </a:lnTo>
                <a:lnTo>
                  <a:pt x="6857" y="41732"/>
                </a:lnTo>
                <a:lnTo>
                  <a:pt x="1993" y="44297"/>
                </a:lnTo>
                <a:lnTo>
                  <a:pt x="0" y="47104"/>
                </a:lnTo>
                <a:lnTo>
                  <a:pt x="2438" y="48006"/>
                </a:lnTo>
                <a:lnTo>
                  <a:pt x="38328" y="61315"/>
                </a:lnTo>
                <a:lnTo>
                  <a:pt x="40741" y="62204"/>
                </a:lnTo>
                <a:lnTo>
                  <a:pt x="46748" y="60833"/>
                </a:lnTo>
                <a:lnTo>
                  <a:pt x="51727" y="582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554104" y="4580103"/>
            <a:ext cx="131876" cy="62204"/>
          </a:xfrm>
          <a:custGeom>
            <a:avLst/>
            <a:gdLst/>
            <a:ahLst/>
            <a:cxnLst/>
            <a:rect l="l" t="t" r="r" b="b"/>
            <a:pathLst>
              <a:path w="131876" h="62204">
                <a:moveTo>
                  <a:pt x="51727" y="58229"/>
                </a:moveTo>
                <a:lnTo>
                  <a:pt x="46748" y="60833"/>
                </a:lnTo>
                <a:lnTo>
                  <a:pt x="40741" y="62204"/>
                </a:lnTo>
                <a:lnTo>
                  <a:pt x="38328" y="61315"/>
                </a:lnTo>
                <a:lnTo>
                  <a:pt x="2438" y="48006"/>
                </a:lnTo>
                <a:lnTo>
                  <a:pt x="0" y="47104"/>
                </a:lnTo>
                <a:lnTo>
                  <a:pt x="1993" y="44297"/>
                </a:lnTo>
                <a:lnTo>
                  <a:pt x="6857" y="41732"/>
                </a:lnTo>
                <a:lnTo>
                  <a:pt x="78905" y="3949"/>
                </a:lnTo>
                <a:lnTo>
                  <a:pt x="83781" y="1384"/>
                </a:lnTo>
                <a:lnTo>
                  <a:pt x="89788" y="0"/>
                </a:lnTo>
                <a:lnTo>
                  <a:pt x="92316" y="863"/>
                </a:lnTo>
                <a:lnTo>
                  <a:pt x="129387" y="13563"/>
                </a:lnTo>
                <a:lnTo>
                  <a:pt x="131876" y="14414"/>
                </a:lnTo>
                <a:lnTo>
                  <a:pt x="129882" y="17221"/>
                </a:lnTo>
                <a:lnTo>
                  <a:pt x="124929" y="19824"/>
                </a:lnTo>
                <a:lnTo>
                  <a:pt x="51727" y="582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655412" y="4132000"/>
            <a:ext cx="882421" cy="350570"/>
          </a:xfrm>
          <a:custGeom>
            <a:avLst/>
            <a:gdLst/>
            <a:ahLst/>
            <a:cxnLst/>
            <a:rect l="l" t="t" r="r" b="b"/>
            <a:pathLst>
              <a:path w="882421" h="350570">
                <a:moveTo>
                  <a:pt x="465594" y="350570"/>
                </a:moveTo>
                <a:lnTo>
                  <a:pt x="882421" y="131940"/>
                </a:lnTo>
                <a:lnTo>
                  <a:pt x="333463" y="0"/>
                </a:lnTo>
                <a:lnTo>
                  <a:pt x="0" y="174891"/>
                </a:lnTo>
                <a:lnTo>
                  <a:pt x="465594" y="3505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655412" y="4132000"/>
            <a:ext cx="882421" cy="350570"/>
          </a:xfrm>
          <a:custGeom>
            <a:avLst/>
            <a:gdLst/>
            <a:ahLst/>
            <a:cxnLst/>
            <a:rect l="l" t="t" r="r" b="b"/>
            <a:pathLst>
              <a:path w="882421" h="350570">
                <a:moveTo>
                  <a:pt x="465594" y="350570"/>
                </a:moveTo>
                <a:lnTo>
                  <a:pt x="0" y="174891"/>
                </a:lnTo>
                <a:lnTo>
                  <a:pt x="333463" y="0"/>
                </a:lnTo>
                <a:lnTo>
                  <a:pt x="882421" y="131940"/>
                </a:lnTo>
                <a:lnTo>
                  <a:pt x="465594" y="3505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667775" y="4137179"/>
            <a:ext cx="855014" cy="338810"/>
          </a:xfrm>
          <a:custGeom>
            <a:avLst/>
            <a:gdLst/>
            <a:ahLst/>
            <a:cxnLst/>
            <a:rect l="l" t="t" r="r" b="b"/>
            <a:pathLst>
              <a:path w="855014" h="338810">
                <a:moveTo>
                  <a:pt x="456463" y="338810"/>
                </a:moveTo>
                <a:lnTo>
                  <a:pt x="855014" y="129768"/>
                </a:lnTo>
                <a:lnTo>
                  <a:pt x="320535" y="0"/>
                </a:lnTo>
                <a:lnTo>
                  <a:pt x="0" y="168109"/>
                </a:lnTo>
                <a:lnTo>
                  <a:pt x="456463" y="3388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667775" y="4137179"/>
            <a:ext cx="855014" cy="338810"/>
          </a:xfrm>
          <a:custGeom>
            <a:avLst/>
            <a:gdLst/>
            <a:ahLst/>
            <a:cxnLst/>
            <a:rect l="l" t="t" r="r" b="b"/>
            <a:pathLst>
              <a:path w="855014" h="338810">
                <a:moveTo>
                  <a:pt x="456463" y="338810"/>
                </a:moveTo>
                <a:lnTo>
                  <a:pt x="0" y="168109"/>
                </a:lnTo>
                <a:lnTo>
                  <a:pt x="320535" y="0"/>
                </a:lnTo>
                <a:lnTo>
                  <a:pt x="855014" y="129768"/>
                </a:lnTo>
                <a:lnTo>
                  <a:pt x="456463" y="3388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928343" y="4143116"/>
            <a:ext cx="108864" cy="44551"/>
          </a:xfrm>
          <a:custGeom>
            <a:avLst/>
            <a:gdLst/>
            <a:ahLst/>
            <a:cxnLst/>
            <a:rect l="l" t="t" r="r" b="b"/>
            <a:pathLst>
              <a:path w="108864" h="44551">
                <a:moveTo>
                  <a:pt x="46088" y="44551"/>
                </a:moveTo>
                <a:lnTo>
                  <a:pt x="51066" y="43687"/>
                </a:lnTo>
                <a:lnTo>
                  <a:pt x="54508" y="41897"/>
                </a:lnTo>
                <a:lnTo>
                  <a:pt x="104965" y="15430"/>
                </a:lnTo>
                <a:lnTo>
                  <a:pt x="108381" y="13639"/>
                </a:lnTo>
                <a:lnTo>
                  <a:pt x="108864" y="11620"/>
                </a:lnTo>
                <a:lnTo>
                  <a:pt x="106019" y="10934"/>
                </a:lnTo>
                <a:lnTo>
                  <a:pt x="64287" y="685"/>
                </a:lnTo>
                <a:lnTo>
                  <a:pt x="61455" y="0"/>
                </a:lnTo>
                <a:lnTo>
                  <a:pt x="56451" y="850"/>
                </a:lnTo>
                <a:lnTo>
                  <a:pt x="53111" y="2603"/>
                </a:lnTo>
                <a:lnTo>
                  <a:pt x="3835" y="28460"/>
                </a:lnTo>
                <a:lnTo>
                  <a:pt x="482" y="30213"/>
                </a:lnTo>
                <a:lnTo>
                  <a:pt x="0" y="32232"/>
                </a:lnTo>
                <a:lnTo>
                  <a:pt x="2755" y="32969"/>
                </a:lnTo>
                <a:lnTo>
                  <a:pt x="43319" y="43814"/>
                </a:lnTo>
                <a:lnTo>
                  <a:pt x="46088" y="445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928343" y="4143116"/>
            <a:ext cx="108864" cy="44551"/>
          </a:xfrm>
          <a:custGeom>
            <a:avLst/>
            <a:gdLst/>
            <a:ahLst/>
            <a:cxnLst/>
            <a:rect l="l" t="t" r="r" b="b"/>
            <a:pathLst>
              <a:path w="108864" h="44551">
                <a:moveTo>
                  <a:pt x="54508" y="41897"/>
                </a:moveTo>
                <a:lnTo>
                  <a:pt x="51066" y="43687"/>
                </a:lnTo>
                <a:lnTo>
                  <a:pt x="46088" y="44551"/>
                </a:lnTo>
                <a:lnTo>
                  <a:pt x="43319" y="43814"/>
                </a:lnTo>
                <a:lnTo>
                  <a:pt x="2755" y="32969"/>
                </a:lnTo>
                <a:lnTo>
                  <a:pt x="0" y="32232"/>
                </a:lnTo>
                <a:lnTo>
                  <a:pt x="482" y="30213"/>
                </a:lnTo>
                <a:lnTo>
                  <a:pt x="3835" y="28460"/>
                </a:lnTo>
                <a:lnTo>
                  <a:pt x="53111" y="2603"/>
                </a:lnTo>
                <a:lnTo>
                  <a:pt x="56451" y="850"/>
                </a:lnTo>
                <a:lnTo>
                  <a:pt x="61455" y="0"/>
                </a:lnTo>
                <a:lnTo>
                  <a:pt x="64287" y="685"/>
                </a:lnTo>
                <a:lnTo>
                  <a:pt x="106019" y="10934"/>
                </a:lnTo>
                <a:lnTo>
                  <a:pt x="108864" y="11620"/>
                </a:lnTo>
                <a:lnTo>
                  <a:pt x="108381" y="13639"/>
                </a:lnTo>
                <a:lnTo>
                  <a:pt x="104965" y="15430"/>
                </a:lnTo>
                <a:lnTo>
                  <a:pt x="54508" y="418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978863" y="4155859"/>
            <a:ext cx="110312" cy="45326"/>
          </a:xfrm>
          <a:custGeom>
            <a:avLst/>
            <a:gdLst/>
            <a:ahLst/>
            <a:cxnLst/>
            <a:rect l="l" t="t" r="r" b="b"/>
            <a:pathLst>
              <a:path w="110312" h="45326">
                <a:moveTo>
                  <a:pt x="46088" y="45326"/>
                </a:moveTo>
                <a:lnTo>
                  <a:pt x="51155" y="44437"/>
                </a:lnTo>
                <a:lnTo>
                  <a:pt x="54660" y="42595"/>
                </a:lnTo>
                <a:lnTo>
                  <a:pt x="106286" y="15519"/>
                </a:lnTo>
                <a:lnTo>
                  <a:pt x="109791" y="13690"/>
                </a:lnTo>
                <a:lnTo>
                  <a:pt x="110312" y="11633"/>
                </a:lnTo>
                <a:lnTo>
                  <a:pt x="107505" y="10934"/>
                </a:lnTo>
                <a:lnTo>
                  <a:pt x="65747" y="698"/>
                </a:lnTo>
                <a:lnTo>
                  <a:pt x="62928" y="0"/>
                </a:lnTo>
                <a:lnTo>
                  <a:pt x="57861" y="901"/>
                </a:lnTo>
                <a:lnTo>
                  <a:pt x="54444" y="2692"/>
                </a:lnTo>
                <a:lnTo>
                  <a:pt x="3987" y="29159"/>
                </a:lnTo>
                <a:lnTo>
                  <a:pt x="558" y="30949"/>
                </a:lnTo>
                <a:lnTo>
                  <a:pt x="0" y="33007"/>
                </a:lnTo>
                <a:lnTo>
                  <a:pt x="2768" y="33743"/>
                </a:lnTo>
                <a:lnTo>
                  <a:pt x="43332" y="44589"/>
                </a:lnTo>
                <a:lnTo>
                  <a:pt x="46088" y="453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978863" y="4155859"/>
            <a:ext cx="110312" cy="45326"/>
          </a:xfrm>
          <a:custGeom>
            <a:avLst/>
            <a:gdLst/>
            <a:ahLst/>
            <a:cxnLst/>
            <a:rect l="l" t="t" r="r" b="b"/>
            <a:pathLst>
              <a:path w="110312" h="45326">
                <a:moveTo>
                  <a:pt x="54660" y="42595"/>
                </a:moveTo>
                <a:lnTo>
                  <a:pt x="51155" y="44437"/>
                </a:lnTo>
                <a:lnTo>
                  <a:pt x="46088" y="45326"/>
                </a:lnTo>
                <a:lnTo>
                  <a:pt x="43332" y="44589"/>
                </a:lnTo>
                <a:lnTo>
                  <a:pt x="2768" y="33743"/>
                </a:lnTo>
                <a:lnTo>
                  <a:pt x="0" y="33007"/>
                </a:lnTo>
                <a:lnTo>
                  <a:pt x="558" y="30949"/>
                </a:lnTo>
                <a:lnTo>
                  <a:pt x="3987" y="29159"/>
                </a:lnTo>
                <a:lnTo>
                  <a:pt x="54444" y="2692"/>
                </a:lnTo>
                <a:lnTo>
                  <a:pt x="57861" y="901"/>
                </a:lnTo>
                <a:lnTo>
                  <a:pt x="62928" y="0"/>
                </a:lnTo>
                <a:lnTo>
                  <a:pt x="65747" y="698"/>
                </a:lnTo>
                <a:lnTo>
                  <a:pt x="107505" y="10934"/>
                </a:lnTo>
                <a:lnTo>
                  <a:pt x="110312" y="11633"/>
                </a:lnTo>
                <a:lnTo>
                  <a:pt x="109791" y="13690"/>
                </a:lnTo>
                <a:lnTo>
                  <a:pt x="106286" y="15519"/>
                </a:lnTo>
                <a:lnTo>
                  <a:pt x="54660" y="425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029414" y="4168615"/>
            <a:ext cx="111760" cy="46075"/>
          </a:xfrm>
          <a:custGeom>
            <a:avLst/>
            <a:gdLst/>
            <a:ahLst/>
            <a:cxnLst/>
            <a:rect l="l" t="t" r="r" b="b"/>
            <a:pathLst>
              <a:path w="111760" h="46075">
                <a:moveTo>
                  <a:pt x="54787" y="43281"/>
                </a:moveTo>
                <a:lnTo>
                  <a:pt x="107569" y="15595"/>
                </a:lnTo>
                <a:lnTo>
                  <a:pt x="111150" y="13716"/>
                </a:lnTo>
                <a:lnTo>
                  <a:pt x="111760" y="11633"/>
                </a:lnTo>
                <a:lnTo>
                  <a:pt x="108927" y="10934"/>
                </a:lnTo>
                <a:lnTo>
                  <a:pt x="67195" y="698"/>
                </a:lnTo>
                <a:lnTo>
                  <a:pt x="64363" y="0"/>
                </a:lnTo>
                <a:lnTo>
                  <a:pt x="59232" y="927"/>
                </a:lnTo>
                <a:lnTo>
                  <a:pt x="55727" y="2768"/>
                </a:lnTo>
                <a:lnTo>
                  <a:pt x="4114" y="29845"/>
                </a:lnTo>
                <a:lnTo>
                  <a:pt x="609" y="31673"/>
                </a:lnTo>
                <a:lnTo>
                  <a:pt x="0" y="33756"/>
                </a:lnTo>
                <a:lnTo>
                  <a:pt x="2755" y="34493"/>
                </a:lnTo>
                <a:lnTo>
                  <a:pt x="43319" y="45351"/>
                </a:lnTo>
                <a:lnTo>
                  <a:pt x="46075" y="46075"/>
                </a:lnTo>
                <a:lnTo>
                  <a:pt x="51193" y="45161"/>
                </a:lnTo>
                <a:lnTo>
                  <a:pt x="54787" y="432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029414" y="4168615"/>
            <a:ext cx="111760" cy="46075"/>
          </a:xfrm>
          <a:custGeom>
            <a:avLst/>
            <a:gdLst/>
            <a:ahLst/>
            <a:cxnLst/>
            <a:rect l="l" t="t" r="r" b="b"/>
            <a:pathLst>
              <a:path w="111760" h="46075">
                <a:moveTo>
                  <a:pt x="54787" y="43281"/>
                </a:moveTo>
                <a:lnTo>
                  <a:pt x="51193" y="45161"/>
                </a:lnTo>
                <a:lnTo>
                  <a:pt x="46075" y="46075"/>
                </a:lnTo>
                <a:lnTo>
                  <a:pt x="43319" y="45351"/>
                </a:lnTo>
                <a:lnTo>
                  <a:pt x="2755" y="34493"/>
                </a:lnTo>
                <a:lnTo>
                  <a:pt x="0" y="33756"/>
                </a:lnTo>
                <a:lnTo>
                  <a:pt x="609" y="31673"/>
                </a:lnTo>
                <a:lnTo>
                  <a:pt x="4114" y="29845"/>
                </a:lnTo>
                <a:lnTo>
                  <a:pt x="55727" y="2768"/>
                </a:lnTo>
                <a:lnTo>
                  <a:pt x="59232" y="927"/>
                </a:lnTo>
                <a:lnTo>
                  <a:pt x="64363" y="0"/>
                </a:lnTo>
                <a:lnTo>
                  <a:pt x="67195" y="698"/>
                </a:lnTo>
                <a:lnTo>
                  <a:pt x="108927" y="10934"/>
                </a:lnTo>
                <a:lnTo>
                  <a:pt x="111760" y="11633"/>
                </a:lnTo>
                <a:lnTo>
                  <a:pt x="111150" y="13716"/>
                </a:lnTo>
                <a:lnTo>
                  <a:pt x="107569" y="15595"/>
                </a:lnTo>
                <a:lnTo>
                  <a:pt x="54787" y="432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079947" y="4181375"/>
            <a:ext cx="113207" cy="46837"/>
          </a:xfrm>
          <a:custGeom>
            <a:avLst/>
            <a:gdLst/>
            <a:ahLst/>
            <a:cxnLst/>
            <a:rect l="l" t="t" r="r" b="b"/>
            <a:pathLst>
              <a:path w="113207" h="46837">
                <a:moveTo>
                  <a:pt x="57035" y="2832"/>
                </a:moveTo>
                <a:lnTo>
                  <a:pt x="4254" y="30518"/>
                </a:lnTo>
                <a:lnTo>
                  <a:pt x="660" y="32397"/>
                </a:lnTo>
                <a:lnTo>
                  <a:pt x="0" y="34518"/>
                </a:lnTo>
                <a:lnTo>
                  <a:pt x="2743" y="35255"/>
                </a:lnTo>
                <a:lnTo>
                  <a:pt x="43319" y="46100"/>
                </a:lnTo>
                <a:lnTo>
                  <a:pt x="46075" y="46837"/>
                </a:lnTo>
                <a:lnTo>
                  <a:pt x="51282" y="45885"/>
                </a:lnTo>
                <a:lnTo>
                  <a:pt x="54927" y="43967"/>
                </a:lnTo>
                <a:lnTo>
                  <a:pt x="108877" y="15671"/>
                </a:lnTo>
                <a:lnTo>
                  <a:pt x="112547" y="13754"/>
                </a:lnTo>
                <a:lnTo>
                  <a:pt x="113207" y="11620"/>
                </a:lnTo>
                <a:lnTo>
                  <a:pt x="110401" y="10921"/>
                </a:lnTo>
                <a:lnTo>
                  <a:pt x="68656" y="685"/>
                </a:lnTo>
                <a:lnTo>
                  <a:pt x="65824" y="0"/>
                </a:lnTo>
                <a:lnTo>
                  <a:pt x="60617" y="952"/>
                </a:lnTo>
                <a:lnTo>
                  <a:pt x="57035" y="28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079947" y="4181375"/>
            <a:ext cx="113207" cy="46837"/>
          </a:xfrm>
          <a:custGeom>
            <a:avLst/>
            <a:gdLst/>
            <a:ahLst/>
            <a:cxnLst/>
            <a:rect l="l" t="t" r="r" b="b"/>
            <a:pathLst>
              <a:path w="113207" h="46837">
                <a:moveTo>
                  <a:pt x="54927" y="43967"/>
                </a:moveTo>
                <a:lnTo>
                  <a:pt x="51282" y="45885"/>
                </a:lnTo>
                <a:lnTo>
                  <a:pt x="46075" y="46837"/>
                </a:lnTo>
                <a:lnTo>
                  <a:pt x="43319" y="46100"/>
                </a:lnTo>
                <a:lnTo>
                  <a:pt x="2743" y="35255"/>
                </a:lnTo>
                <a:lnTo>
                  <a:pt x="0" y="34518"/>
                </a:lnTo>
                <a:lnTo>
                  <a:pt x="660" y="32397"/>
                </a:lnTo>
                <a:lnTo>
                  <a:pt x="4254" y="30518"/>
                </a:lnTo>
                <a:lnTo>
                  <a:pt x="57035" y="2832"/>
                </a:lnTo>
                <a:lnTo>
                  <a:pt x="60617" y="952"/>
                </a:lnTo>
                <a:lnTo>
                  <a:pt x="65824" y="0"/>
                </a:lnTo>
                <a:lnTo>
                  <a:pt x="68656" y="685"/>
                </a:lnTo>
                <a:lnTo>
                  <a:pt x="110401" y="10921"/>
                </a:lnTo>
                <a:lnTo>
                  <a:pt x="113207" y="11620"/>
                </a:lnTo>
                <a:lnTo>
                  <a:pt x="112547" y="13754"/>
                </a:lnTo>
                <a:lnTo>
                  <a:pt x="108877" y="15671"/>
                </a:lnTo>
                <a:lnTo>
                  <a:pt x="54927" y="4396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130491" y="4194128"/>
            <a:ext cx="114655" cy="47612"/>
          </a:xfrm>
          <a:custGeom>
            <a:avLst/>
            <a:gdLst/>
            <a:ahLst/>
            <a:cxnLst/>
            <a:rect l="l" t="t" r="r" b="b"/>
            <a:pathLst>
              <a:path w="114655" h="47612">
                <a:moveTo>
                  <a:pt x="58331" y="2908"/>
                </a:moveTo>
                <a:lnTo>
                  <a:pt x="4381" y="31216"/>
                </a:lnTo>
                <a:lnTo>
                  <a:pt x="736" y="33134"/>
                </a:lnTo>
                <a:lnTo>
                  <a:pt x="0" y="35280"/>
                </a:lnTo>
                <a:lnTo>
                  <a:pt x="2730" y="36017"/>
                </a:lnTo>
                <a:lnTo>
                  <a:pt x="43307" y="46863"/>
                </a:lnTo>
                <a:lnTo>
                  <a:pt x="46062" y="47612"/>
                </a:lnTo>
                <a:lnTo>
                  <a:pt x="51308" y="46609"/>
                </a:lnTo>
                <a:lnTo>
                  <a:pt x="55067" y="44653"/>
                </a:lnTo>
                <a:lnTo>
                  <a:pt x="110172" y="15735"/>
                </a:lnTo>
                <a:lnTo>
                  <a:pt x="113919" y="13779"/>
                </a:lnTo>
                <a:lnTo>
                  <a:pt x="114655" y="11633"/>
                </a:lnTo>
                <a:lnTo>
                  <a:pt x="111810" y="10934"/>
                </a:lnTo>
                <a:lnTo>
                  <a:pt x="70091" y="698"/>
                </a:lnTo>
                <a:lnTo>
                  <a:pt x="67246" y="0"/>
                </a:lnTo>
                <a:lnTo>
                  <a:pt x="62001" y="1003"/>
                </a:lnTo>
                <a:lnTo>
                  <a:pt x="58331" y="29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130491" y="4194128"/>
            <a:ext cx="114655" cy="47612"/>
          </a:xfrm>
          <a:custGeom>
            <a:avLst/>
            <a:gdLst/>
            <a:ahLst/>
            <a:cxnLst/>
            <a:rect l="l" t="t" r="r" b="b"/>
            <a:pathLst>
              <a:path w="114655" h="47612">
                <a:moveTo>
                  <a:pt x="55067" y="44653"/>
                </a:moveTo>
                <a:lnTo>
                  <a:pt x="51308" y="46609"/>
                </a:lnTo>
                <a:lnTo>
                  <a:pt x="46062" y="47612"/>
                </a:lnTo>
                <a:lnTo>
                  <a:pt x="43307" y="46863"/>
                </a:lnTo>
                <a:lnTo>
                  <a:pt x="2730" y="36017"/>
                </a:lnTo>
                <a:lnTo>
                  <a:pt x="0" y="35280"/>
                </a:lnTo>
                <a:lnTo>
                  <a:pt x="736" y="33134"/>
                </a:lnTo>
                <a:lnTo>
                  <a:pt x="4381" y="31216"/>
                </a:lnTo>
                <a:lnTo>
                  <a:pt x="58331" y="2908"/>
                </a:lnTo>
                <a:lnTo>
                  <a:pt x="62001" y="1003"/>
                </a:lnTo>
                <a:lnTo>
                  <a:pt x="67246" y="0"/>
                </a:lnTo>
                <a:lnTo>
                  <a:pt x="70091" y="698"/>
                </a:lnTo>
                <a:lnTo>
                  <a:pt x="111810" y="10934"/>
                </a:lnTo>
                <a:lnTo>
                  <a:pt x="114655" y="11633"/>
                </a:lnTo>
                <a:lnTo>
                  <a:pt x="113919" y="13779"/>
                </a:lnTo>
                <a:lnTo>
                  <a:pt x="110172" y="15735"/>
                </a:lnTo>
                <a:lnTo>
                  <a:pt x="55067" y="446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181004" y="4206874"/>
            <a:ext cx="116141" cy="48374"/>
          </a:xfrm>
          <a:custGeom>
            <a:avLst/>
            <a:gdLst/>
            <a:ahLst/>
            <a:cxnLst/>
            <a:rect l="l" t="t" r="r" b="b"/>
            <a:pathLst>
              <a:path w="116141" h="48374">
                <a:moveTo>
                  <a:pt x="55219" y="45351"/>
                </a:moveTo>
                <a:lnTo>
                  <a:pt x="111518" y="15824"/>
                </a:lnTo>
                <a:lnTo>
                  <a:pt x="115328" y="13817"/>
                </a:lnTo>
                <a:lnTo>
                  <a:pt x="116141" y="11633"/>
                </a:lnTo>
                <a:lnTo>
                  <a:pt x="113309" y="10934"/>
                </a:lnTo>
                <a:lnTo>
                  <a:pt x="71551" y="698"/>
                </a:lnTo>
                <a:lnTo>
                  <a:pt x="68732" y="0"/>
                </a:lnTo>
                <a:lnTo>
                  <a:pt x="63411" y="1028"/>
                </a:lnTo>
                <a:lnTo>
                  <a:pt x="59664" y="2997"/>
                </a:lnTo>
                <a:lnTo>
                  <a:pt x="4559" y="31902"/>
                </a:lnTo>
                <a:lnTo>
                  <a:pt x="800" y="33858"/>
                </a:lnTo>
                <a:lnTo>
                  <a:pt x="0" y="36055"/>
                </a:lnTo>
                <a:lnTo>
                  <a:pt x="2755" y="36791"/>
                </a:lnTo>
                <a:lnTo>
                  <a:pt x="43319" y="47637"/>
                </a:lnTo>
                <a:lnTo>
                  <a:pt x="46075" y="48374"/>
                </a:lnTo>
                <a:lnTo>
                  <a:pt x="51396" y="47358"/>
                </a:lnTo>
                <a:lnTo>
                  <a:pt x="55219" y="4535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181004" y="4206874"/>
            <a:ext cx="116141" cy="48374"/>
          </a:xfrm>
          <a:custGeom>
            <a:avLst/>
            <a:gdLst/>
            <a:ahLst/>
            <a:cxnLst/>
            <a:rect l="l" t="t" r="r" b="b"/>
            <a:pathLst>
              <a:path w="116141" h="48374">
                <a:moveTo>
                  <a:pt x="55219" y="45351"/>
                </a:moveTo>
                <a:lnTo>
                  <a:pt x="51396" y="47358"/>
                </a:lnTo>
                <a:lnTo>
                  <a:pt x="46075" y="48374"/>
                </a:lnTo>
                <a:lnTo>
                  <a:pt x="43319" y="47637"/>
                </a:lnTo>
                <a:lnTo>
                  <a:pt x="2755" y="36791"/>
                </a:lnTo>
                <a:lnTo>
                  <a:pt x="0" y="36055"/>
                </a:lnTo>
                <a:lnTo>
                  <a:pt x="800" y="33858"/>
                </a:lnTo>
                <a:lnTo>
                  <a:pt x="4559" y="31902"/>
                </a:lnTo>
                <a:lnTo>
                  <a:pt x="59664" y="2997"/>
                </a:lnTo>
                <a:lnTo>
                  <a:pt x="63411" y="1028"/>
                </a:lnTo>
                <a:lnTo>
                  <a:pt x="68732" y="0"/>
                </a:lnTo>
                <a:lnTo>
                  <a:pt x="71551" y="698"/>
                </a:lnTo>
                <a:lnTo>
                  <a:pt x="113309" y="10934"/>
                </a:lnTo>
                <a:lnTo>
                  <a:pt x="116141" y="11633"/>
                </a:lnTo>
                <a:lnTo>
                  <a:pt x="115328" y="13817"/>
                </a:lnTo>
                <a:lnTo>
                  <a:pt x="111518" y="15824"/>
                </a:lnTo>
                <a:lnTo>
                  <a:pt x="55219" y="453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231535" y="4219635"/>
            <a:ext cx="117589" cy="49136"/>
          </a:xfrm>
          <a:custGeom>
            <a:avLst/>
            <a:gdLst/>
            <a:ahLst/>
            <a:cxnLst/>
            <a:rect l="l" t="t" r="r" b="b"/>
            <a:pathLst>
              <a:path w="117589" h="49136">
                <a:moveTo>
                  <a:pt x="60985" y="3060"/>
                </a:moveTo>
                <a:lnTo>
                  <a:pt x="4686" y="32588"/>
                </a:lnTo>
                <a:lnTo>
                  <a:pt x="863" y="34594"/>
                </a:lnTo>
                <a:lnTo>
                  <a:pt x="0" y="36804"/>
                </a:lnTo>
                <a:lnTo>
                  <a:pt x="2755" y="37553"/>
                </a:lnTo>
                <a:lnTo>
                  <a:pt x="43319" y="48399"/>
                </a:lnTo>
                <a:lnTo>
                  <a:pt x="46075" y="49136"/>
                </a:lnTo>
                <a:lnTo>
                  <a:pt x="51473" y="48069"/>
                </a:lnTo>
                <a:lnTo>
                  <a:pt x="55359" y="46024"/>
                </a:lnTo>
                <a:lnTo>
                  <a:pt x="112814" y="15887"/>
                </a:lnTo>
                <a:lnTo>
                  <a:pt x="116712" y="13843"/>
                </a:lnTo>
                <a:lnTo>
                  <a:pt x="117589" y="11633"/>
                </a:lnTo>
                <a:lnTo>
                  <a:pt x="114757" y="10934"/>
                </a:lnTo>
                <a:lnTo>
                  <a:pt x="73012" y="685"/>
                </a:lnTo>
                <a:lnTo>
                  <a:pt x="70205" y="0"/>
                </a:lnTo>
                <a:lnTo>
                  <a:pt x="64808" y="1054"/>
                </a:lnTo>
                <a:lnTo>
                  <a:pt x="60985" y="3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231535" y="4219635"/>
            <a:ext cx="117589" cy="49136"/>
          </a:xfrm>
          <a:custGeom>
            <a:avLst/>
            <a:gdLst/>
            <a:ahLst/>
            <a:cxnLst/>
            <a:rect l="l" t="t" r="r" b="b"/>
            <a:pathLst>
              <a:path w="117589" h="49136">
                <a:moveTo>
                  <a:pt x="55359" y="46024"/>
                </a:moveTo>
                <a:lnTo>
                  <a:pt x="51473" y="48069"/>
                </a:lnTo>
                <a:lnTo>
                  <a:pt x="46075" y="49136"/>
                </a:lnTo>
                <a:lnTo>
                  <a:pt x="43319" y="48399"/>
                </a:lnTo>
                <a:lnTo>
                  <a:pt x="2755" y="37553"/>
                </a:lnTo>
                <a:lnTo>
                  <a:pt x="0" y="36804"/>
                </a:lnTo>
                <a:lnTo>
                  <a:pt x="863" y="34594"/>
                </a:lnTo>
                <a:lnTo>
                  <a:pt x="4686" y="32588"/>
                </a:lnTo>
                <a:lnTo>
                  <a:pt x="60985" y="3060"/>
                </a:lnTo>
                <a:lnTo>
                  <a:pt x="64808" y="1054"/>
                </a:lnTo>
                <a:lnTo>
                  <a:pt x="70205" y="0"/>
                </a:lnTo>
                <a:lnTo>
                  <a:pt x="73012" y="685"/>
                </a:lnTo>
                <a:lnTo>
                  <a:pt x="114757" y="10934"/>
                </a:lnTo>
                <a:lnTo>
                  <a:pt x="117589" y="11633"/>
                </a:lnTo>
                <a:lnTo>
                  <a:pt x="116712" y="13843"/>
                </a:lnTo>
                <a:lnTo>
                  <a:pt x="112814" y="15887"/>
                </a:lnTo>
                <a:lnTo>
                  <a:pt x="55359" y="460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282088" y="4232381"/>
            <a:ext cx="119011" cy="49911"/>
          </a:xfrm>
          <a:custGeom>
            <a:avLst/>
            <a:gdLst/>
            <a:ahLst/>
            <a:cxnLst/>
            <a:rect l="l" t="t" r="r" b="b"/>
            <a:pathLst>
              <a:path w="119011" h="49911">
                <a:moveTo>
                  <a:pt x="55486" y="46723"/>
                </a:moveTo>
                <a:lnTo>
                  <a:pt x="114122" y="15976"/>
                </a:lnTo>
                <a:lnTo>
                  <a:pt x="118084" y="13881"/>
                </a:lnTo>
                <a:lnTo>
                  <a:pt x="119011" y="11633"/>
                </a:lnTo>
                <a:lnTo>
                  <a:pt x="116204" y="10947"/>
                </a:lnTo>
                <a:lnTo>
                  <a:pt x="74447" y="698"/>
                </a:lnTo>
                <a:lnTo>
                  <a:pt x="71627" y="0"/>
                </a:lnTo>
                <a:lnTo>
                  <a:pt x="66166" y="1092"/>
                </a:lnTo>
                <a:lnTo>
                  <a:pt x="62255" y="3149"/>
                </a:lnTo>
                <a:lnTo>
                  <a:pt x="4813" y="33286"/>
                </a:lnTo>
                <a:lnTo>
                  <a:pt x="914" y="35331"/>
                </a:lnTo>
                <a:lnTo>
                  <a:pt x="0" y="37579"/>
                </a:lnTo>
                <a:lnTo>
                  <a:pt x="2717" y="38315"/>
                </a:lnTo>
                <a:lnTo>
                  <a:pt x="43319" y="49174"/>
                </a:lnTo>
                <a:lnTo>
                  <a:pt x="46050" y="49910"/>
                </a:lnTo>
                <a:lnTo>
                  <a:pt x="51523" y="48806"/>
                </a:lnTo>
                <a:lnTo>
                  <a:pt x="55486" y="467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282088" y="4232381"/>
            <a:ext cx="119011" cy="49911"/>
          </a:xfrm>
          <a:custGeom>
            <a:avLst/>
            <a:gdLst/>
            <a:ahLst/>
            <a:cxnLst/>
            <a:rect l="l" t="t" r="r" b="b"/>
            <a:pathLst>
              <a:path w="119011" h="49911">
                <a:moveTo>
                  <a:pt x="55486" y="46723"/>
                </a:moveTo>
                <a:lnTo>
                  <a:pt x="51523" y="48806"/>
                </a:lnTo>
                <a:lnTo>
                  <a:pt x="46050" y="49910"/>
                </a:lnTo>
                <a:lnTo>
                  <a:pt x="43319" y="49174"/>
                </a:lnTo>
                <a:lnTo>
                  <a:pt x="2717" y="38315"/>
                </a:lnTo>
                <a:lnTo>
                  <a:pt x="0" y="37579"/>
                </a:lnTo>
                <a:lnTo>
                  <a:pt x="914" y="35331"/>
                </a:lnTo>
                <a:lnTo>
                  <a:pt x="4813" y="33286"/>
                </a:lnTo>
                <a:lnTo>
                  <a:pt x="62255" y="3149"/>
                </a:lnTo>
                <a:lnTo>
                  <a:pt x="66166" y="1092"/>
                </a:lnTo>
                <a:lnTo>
                  <a:pt x="71627" y="0"/>
                </a:lnTo>
                <a:lnTo>
                  <a:pt x="74447" y="698"/>
                </a:lnTo>
                <a:lnTo>
                  <a:pt x="116204" y="10947"/>
                </a:lnTo>
                <a:lnTo>
                  <a:pt x="119011" y="11633"/>
                </a:lnTo>
                <a:lnTo>
                  <a:pt x="118084" y="13881"/>
                </a:lnTo>
                <a:lnTo>
                  <a:pt x="114122" y="15976"/>
                </a:lnTo>
                <a:lnTo>
                  <a:pt x="55486" y="4672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332624" y="4245133"/>
            <a:ext cx="120472" cy="50660"/>
          </a:xfrm>
          <a:custGeom>
            <a:avLst/>
            <a:gdLst/>
            <a:ahLst/>
            <a:cxnLst/>
            <a:rect l="l" t="t" r="r" b="b"/>
            <a:pathLst>
              <a:path w="120472" h="50660">
                <a:moveTo>
                  <a:pt x="63588" y="3225"/>
                </a:moveTo>
                <a:lnTo>
                  <a:pt x="4953" y="33972"/>
                </a:lnTo>
                <a:lnTo>
                  <a:pt x="977" y="36055"/>
                </a:lnTo>
                <a:lnTo>
                  <a:pt x="0" y="38341"/>
                </a:lnTo>
                <a:lnTo>
                  <a:pt x="2717" y="39077"/>
                </a:lnTo>
                <a:lnTo>
                  <a:pt x="43294" y="49923"/>
                </a:lnTo>
                <a:lnTo>
                  <a:pt x="46050" y="50660"/>
                </a:lnTo>
                <a:lnTo>
                  <a:pt x="51574" y="49542"/>
                </a:lnTo>
                <a:lnTo>
                  <a:pt x="55613" y="47409"/>
                </a:lnTo>
                <a:lnTo>
                  <a:pt x="115417" y="16052"/>
                </a:lnTo>
                <a:lnTo>
                  <a:pt x="119481" y="13931"/>
                </a:lnTo>
                <a:lnTo>
                  <a:pt x="120472" y="11633"/>
                </a:lnTo>
                <a:lnTo>
                  <a:pt x="117640" y="10947"/>
                </a:lnTo>
                <a:lnTo>
                  <a:pt x="75895" y="698"/>
                </a:lnTo>
                <a:lnTo>
                  <a:pt x="73075" y="0"/>
                </a:lnTo>
                <a:lnTo>
                  <a:pt x="67551" y="1130"/>
                </a:lnTo>
                <a:lnTo>
                  <a:pt x="63588" y="3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332624" y="4245133"/>
            <a:ext cx="120472" cy="50660"/>
          </a:xfrm>
          <a:custGeom>
            <a:avLst/>
            <a:gdLst/>
            <a:ahLst/>
            <a:cxnLst/>
            <a:rect l="l" t="t" r="r" b="b"/>
            <a:pathLst>
              <a:path w="120472" h="50660">
                <a:moveTo>
                  <a:pt x="55613" y="47409"/>
                </a:moveTo>
                <a:lnTo>
                  <a:pt x="51574" y="49542"/>
                </a:lnTo>
                <a:lnTo>
                  <a:pt x="46050" y="50660"/>
                </a:lnTo>
                <a:lnTo>
                  <a:pt x="43294" y="49923"/>
                </a:lnTo>
                <a:lnTo>
                  <a:pt x="2717" y="39077"/>
                </a:lnTo>
                <a:lnTo>
                  <a:pt x="0" y="38341"/>
                </a:lnTo>
                <a:lnTo>
                  <a:pt x="977" y="36055"/>
                </a:lnTo>
                <a:lnTo>
                  <a:pt x="4953" y="33972"/>
                </a:lnTo>
                <a:lnTo>
                  <a:pt x="63588" y="3225"/>
                </a:lnTo>
                <a:lnTo>
                  <a:pt x="67551" y="1130"/>
                </a:lnTo>
                <a:lnTo>
                  <a:pt x="73075" y="0"/>
                </a:lnTo>
                <a:lnTo>
                  <a:pt x="75895" y="698"/>
                </a:lnTo>
                <a:lnTo>
                  <a:pt x="117640" y="10947"/>
                </a:lnTo>
                <a:lnTo>
                  <a:pt x="120472" y="11633"/>
                </a:lnTo>
                <a:lnTo>
                  <a:pt x="119481" y="13931"/>
                </a:lnTo>
                <a:lnTo>
                  <a:pt x="115417" y="16052"/>
                </a:lnTo>
                <a:lnTo>
                  <a:pt x="55613" y="474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383146" y="4257889"/>
            <a:ext cx="121945" cy="51422"/>
          </a:xfrm>
          <a:custGeom>
            <a:avLst/>
            <a:gdLst/>
            <a:ahLst/>
            <a:cxnLst/>
            <a:rect l="l" t="t" r="r" b="b"/>
            <a:pathLst>
              <a:path w="121945" h="51422">
                <a:moveTo>
                  <a:pt x="55791" y="48094"/>
                </a:moveTo>
                <a:lnTo>
                  <a:pt x="116763" y="16116"/>
                </a:lnTo>
                <a:lnTo>
                  <a:pt x="120878" y="13957"/>
                </a:lnTo>
                <a:lnTo>
                  <a:pt x="121945" y="11633"/>
                </a:lnTo>
                <a:lnTo>
                  <a:pt x="119113" y="10934"/>
                </a:lnTo>
                <a:lnTo>
                  <a:pt x="77381" y="698"/>
                </a:lnTo>
                <a:lnTo>
                  <a:pt x="74536" y="0"/>
                </a:lnTo>
                <a:lnTo>
                  <a:pt x="68948" y="1168"/>
                </a:lnTo>
                <a:lnTo>
                  <a:pt x="64884" y="3301"/>
                </a:lnTo>
                <a:lnTo>
                  <a:pt x="5092" y="34658"/>
                </a:lnTo>
                <a:lnTo>
                  <a:pt x="1054" y="36779"/>
                </a:lnTo>
                <a:lnTo>
                  <a:pt x="0" y="39103"/>
                </a:lnTo>
                <a:lnTo>
                  <a:pt x="2730" y="39839"/>
                </a:lnTo>
                <a:lnTo>
                  <a:pt x="43306" y="50685"/>
                </a:lnTo>
                <a:lnTo>
                  <a:pt x="46062" y="51422"/>
                </a:lnTo>
                <a:lnTo>
                  <a:pt x="51650" y="50266"/>
                </a:lnTo>
                <a:lnTo>
                  <a:pt x="55791" y="480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383146" y="4257889"/>
            <a:ext cx="121945" cy="51422"/>
          </a:xfrm>
          <a:custGeom>
            <a:avLst/>
            <a:gdLst/>
            <a:ahLst/>
            <a:cxnLst/>
            <a:rect l="l" t="t" r="r" b="b"/>
            <a:pathLst>
              <a:path w="121945" h="51422">
                <a:moveTo>
                  <a:pt x="55791" y="48094"/>
                </a:moveTo>
                <a:lnTo>
                  <a:pt x="51650" y="50266"/>
                </a:lnTo>
                <a:lnTo>
                  <a:pt x="46062" y="51422"/>
                </a:lnTo>
                <a:lnTo>
                  <a:pt x="43306" y="50685"/>
                </a:lnTo>
                <a:lnTo>
                  <a:pt x="2730" y="39839"/>
                </a:lnTo>
                <a:lnTo>
                  <a:pt x="0" y="39103"/>
                </a:lnTo>
                <a:lnTo>
                  <a:pt x="1054" y="36779"/>
                </a:lnTo>
                <a:lnTo>
                  <a:pt x="5092" y="34658"/>
                </a:lnTo>
                <a:lnTo>
                  <a:pt x="64884" y="3301"/>
                </a:lnTo>
                <a:lnTo>
                  <a:pt x="68948" y="1168"/>
                </a:lnTo>
                <a:lnTo>
                  <a:pt x="74536" y="0"/>
                </a:lnTo>
                <a:lnTo>
                  <a:pt x="77381" y="698"/>
                </a:lnTo>
                <a:lnTo>
                  <a:pt x="119113" y="10934"/>
                </a:lnTo>
                <a:lnTo>
                  <a:pt x="121945" y="11633"/>
                </a:lnTo>
                <a:lnTo>
                  <a:pt x="120878" y="13957"/>
                </a:lnTo>
                <a:lnTo>
                  <a:pt x="116763" y="16116"/>
                </a:lnTo>
                <a:lnTo>
                  <a:pt x="55791" y="480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866885" y="4175351"/>
            <a:ext cx="107543" cy="45250"/>
          </a:xfrm>
          <a:custGeom>
            <a:avLst/>
            <a:gdLst/>
            <a:ahLst/>
            <a:cxnLst/>
            <a:rect l="l" t="t" r="r" b="b"/>
            <a:pathLst>
              <a:path w="107543" h="45250">
                <a:moveTo>
                  <a:pt x="53174" y="2578"/>
                </a:moveTo>
                <a:lnTo>
                  <a:pt x="3886" y="28422"/>
                </a:lnTo>
                <a:lnTo>
                  <a:pt x="546" y="30175"/>
                </a:lnTo>
                <a:lnTo>
                  <a:pt x="0" y="32232"/>
                </a:lnTo>
                <a:lnTo>
                  <a:pt x="2679" y="33007"/>
                </a:lnTo>
                <a:lnTo>
                  <a:pt x="42075" y="44462"/>
                </a:lnTo>
                <a:lnTo>
                  <a:pt x="44742" y="45250"/>
                </a:lnTo>
                <a:lnTo>
                  <a:pt x="49682" y="44424"/>
                </a:lnTo>
                <a:lnTo>
                  <a:pt x="53111" y="42621"/>
                </a:lnTo>
                <a:lnTo>
                  <a:pt x="103568" y="16154"/>
                </a:lnTo>
                <a:lnTo>
                  <a:pt x="106997" y="14363"/>
                </a:lnTo>
                <a:lnTo>
                  <a:pt x="107543" y="12318"/>
                </a:lnTo>
                <a:lnTo>
                  <a:pt x="104787" y="11582"/>
                </a:lnTo>
                <a:lnTo>
                  <a:pt x="64223" y="736"/>
                </a:lnTo>
                <a:lnTo>
                  <a:pt x="61455" y="0"/>
                </a:lnTo>
                <a:lnTo>
                  <a:pt x="56515" y="825"/>
                </a:lnTo>
                <a:lnTo>
                  <a:pt x="53174" y="25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866885" y="4175351"/>
            <a:ext cx="107543" cy="45250"/>
          </a:xfrm>
          <a:custGeom>
            <a:avLst/>
            <a:gdLst/>
            <a:ahLst/>
            <a:cxnLst/>
            <a:rect l="l" t="t" r="r" b="b"/>
            <a:pathLst>
              <a:path w="107543" h="45250">
                <a:moveTo>
                  <a:pt x="53111" y="42621"/>
                </a:moveTo>
                <a:lnTo>
                  <a:pt x="49682" y="44424"/>
                </a:lnTo>
                <a:lnTo>
                  <a:pt x="44742" y="45250"/>
                </a:lnTo>
                <a:lnTo>
                  <a:pt x="42075" y="44462"/>
                </a:lnTo>
                <a:lnTo>
                  <a:pt x="2679" y="33007"/>
                </a:lnTo>
                <a:lnTo>
                  <a:pt x="0" y="32232"/>
                </a:lnTo>
                <a:lnTo>
                  <a:pt x="546" y="30175"/>
                </a:lnTo>
                <a:lnTo>
                  <a:pt x="3886" y="28422"/>
                </a:lnTo>
                <a:lnTo>
                  <a:pt x="53174" y="2578"/>
                </a:lnTo>
                <a:lnTo>
                  <a:pt x="56515" y="825"/>
                </a:lnTo>
                <a:lnTo>
                  <a:pt x="61455" y="0"/>
                </a:lnTo>
                <a:lnTo>
                  <a:pt x="64223" y="736"/>
                </a:lnTo>
                <a:lnTo>
                  <a:pt x="104787" y="11582"/>
                </a:lnTo>
                <a:lnTo>
                  <a:pt x="107543" y="12318"/>
                </a:lnTo>
                <a:lnTo>
                  <a:pt x="106997" y="14363"/>
                </a:lnTo>
                <a:lnTo>
                  <a:pt x="103568" y="16154"/>
                </a:lnTo>
                <a:lnTo>
                  <a:pt x="53111" y="426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915972" y="4188865"/>
            <a:ext cx="108978" cy="46012"/>
          </a:xfrm>
          <a:custGeom>
            <a:avLst/>
            <a:gdLst/>
            <a:ahLst/>
            <a:cxnLst/>
            <a:rect l="l" t="t" r="r" b="b"/>
            <a:pathLst>
              <a:path w="108978" h="46012">
                <a:moveTo>
                  <a:pt x="53251" y="43319"/>
                </a:moveTo>
                <a:lnTo>
                  <a:pt x="104863" y="16243"/>
                </a:lnTo>
                <a:lnTo>
                  <a:pt x="108369" y="14401"/>
                </a:lnTo>
                <a:lnTo>
                  <a:pt x="108978" y="12319"/>
                </a:lnTo>
                <a:lnTo>
                  <a:pt x="106222" y="11582"/>
                </a:lnTo>
                <a:lnTo>
                  <a:pt x="65658" y="736"/>
                </a:lnTo>
                <a:lnTo>
                  <a:pt x="62890" y="0"/>
                </a:lnTo>
                <a:lnTo>
                  <a:pt x="57911" y="850"/>
                </a:lnTo>
                <a:lnTo>
                  <a:pt x="54482" y="2641"/>
                </a:lnTo>
                <a:lnTo>
                  <a:pt x="4025" y="29108"/>
                </a:lnTo>
                <a:lnTo>
                  <a:pt x="596" y="30911"/>
                </a:lnTo>
                <a:lnTo>
                  <a:pt x="0" y="32994"/>
                </a:lnTo>
                <a:lnTo>
                  <a:pt x="2666" y="33769"/>
                </a:lnTo>
                <a:lnTo>
                  <a:pt x="42062" y="45237"/>
                </a:lnTo>
                <a:lnTo>
                  <a:pt x="44742" y="46012"/>
                </a:lnTo>
                <a:lnTo>
                  <a:pt x="49745" y="45148"/>
                </a:lnTo>
                <a:lnTo>
                  <a:pt x="53251" y="433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915972" y="4188865"/>
            <a:ext cx="108978" cy="46012"/>
          </a:xfrm>
          <a:custGeom>
            <a:avLst/>
            <a:gdLst/>
            <a:ahLst/>
            <a:cxnLst/>
            <a:rect l="l" t="t" r="r" b="b"/>
            <a:pathLst>
              <a:path w="108978" h="46012">
                <a:moveTo>
                  <a:pt x="53251" y="43319"/>
                </a:moveTo>
                <a:lnTo>
                  <a:pt x="49745" y="45148"/>
                </a:lnTo>
                <a:lnTo>
                  <a:pt x="44742" y="46012"/>
                </a:lnTo>
                <a:lnTo>
                  <a:pt x="42062" y="45237"/>
                </a:lnTo>
                <a:lnTo>
                  <a:pt x="2666" y="33769"/>
                </a:lnTo>
                <a:lnTo>
                  <a:pt x="0" y="32994"/>
                </a:lnTo>
                <a:lnTo>
                  <a:pt x="4025" y="29108"/>
                </a:lnTo>
                <a:lnTo>
                  <a:pt x="54482" y="2641"/>
                </a:lnTo>
                <a:lnTo>
                  <a:pt x="57911" y="850"/>
                </a:lnTo>
                <a:lnTo>
                  <a:pt x="62890" y="0"/>
                </a:lnTo>
                <a:lnTo>
                  <a:pt x="65658" y="736"/>
                </a:lnTo>
                <a:lnTo>
                  <a:pt x="106222" y="11582"/>
                </a:lnTo>
                <a:lnTo>
                  <a:pt x="108978" y="12319"/>
                </a:lnTo>
                <a:lnTo>
                  <a:pt x="108369" y="14401"/>
                </a:lnTo>
                <a:lnTo>
                  <a:pt x="104863" y="16243"/>
                </a:lnTo>
                <a:lnTo>
                  <a:pt x="53251" y="433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965042" y="4202381"/>
            <a:ext cx="110451" cy="46774"/>
          </a:xfrm>
          <a:custGeom>
            <a:avLst/>
            <a:gdLst/>
            <a:ahLst/>
            <a:cxnLst/>
            <a:rect l="l" t="t" r="r" b="b"/>
            <a:pathLst>
              <a:path w="110451" h="46774">
                <a:moveTo>
                  <a:pt x="53403" y="44005"/>
                </a:moveTo>
                <a:lnTo>
                  <a:pt x="106184" y="16319"/>
                </a:lnTo>
                <a:lnTo>
                  <a:pt x="109766" y="14439"/>
                </a:lnTo>
                <a:lnTo>
                  <a:pt x="110451" y="12306"/>
                </a:lnTo>
                <a:lnTo>
                  <a:pt x="107695" y="11582"/>
                </a:lnTo>
                <a:lnTo>
                  <a:pt x="67119" y="723"/>
                </a:lnTo>
                <a:lnTo>
                  <a:pt x="64363" y="0"/>
                </a:lnTo>
                <a:lnTo>
                  <a:pt x="59308" y="888"/>
                </a:lnTo>
                <a:lnTo>
                  <a:pt x="55803" y="2717"/>
                </a:lnTo>
                <a:lnTo>
                  <a:pt x="4178" y="29806"/>
                </a:lnTo>
                <a:lnTo>
                  <a:pt x="673" y="31635"/>
                </a:lnTo>
                <a:lnTo>
                  <a:pt x="0" y="33756"/>
                </a:lnTo>
                <a:lnTo>
                  <a:pt x="2666" y="34543"/>
                </a:lnTo>
                <a:lnTo>
                  <a:pt x="42062" y="45999"/>
                </a:lnTo>
                <a:lnTo>
                  <a:pt x="44754" y="46774"/>
                </a:lnTo>
                <a:lnTo>
                  <a:pt x="49822" y="45885"/>
                </a:lnTo>
                <a:lnTo>
                  <a:pt x="53403" y="440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965042" y="4202381"/>
            <a:ext cx="110451" cy="46774"/>
          </a:xfrm>
          <a:custGeom>
            <a:avLst/>
            <a:gdLst/>
            <a:ahLst/>
            <a:cxnLst/>
            <a:rect l="l" t="t" r="r" b="b"/>
            <a:pathLst>
              <a:path w="110451" h="46774">
                <a:moveTo>
                  <a:pt x="53403" y="44005"/>
                </a:moveTo>
                <a:lnTo>
                  <a:pt x="49822" y="45885"/>
                </a:lnTo>
                <a:lnTo>
                  <a:pt x="44754" y="46774"/>
                </a:lnTo>
                <a:lnTo>
                  <a:pt x="42062" y="45999"/>
                </a:lnTo>
                <a:lnTo>
                  <a:pt x="2666" y="34543"/>
                </a:lnTo>
                <a:lnTo>
                  <a:pt x="0" y="33756"/>
                </a:lnTo>
                <a:lnTo>
                  <a:pt x="673" y="31635"/>
                </a:lnTo>
                <a:lnTo>
                  <a:pt x="4178" y="29806"/>
                </a:lnTo>
                <a:lnTo>
                  <a:pt x="55803" y="2717"/>
                </a:lnTo>
                <a:lnTo>
                  <a:pt x="59308" y="888"/>
                </a:lnTo>
                <a:lnTo>
                  <a:pt x="64363" y="0"/>
                </a:lnTo>
                <a:lnTo>
                  <a:pt x="67119" y="723"/>
                </a:lnTo>
                <a:lnTo>
                  <a:pt x="107695" y="11582"/>
                </a:lnTo>
                <a:lnTo>
                  <a:pt x="110451" y="12306"/>
                </a:lnTo>
                <a:lnTo>
                  <a:pt x="109766" y="14439"/>
                </a:lnTo>
                <a:lnTo>
                  <a:pt x="106184" y="16319"/>
                </a:lnTo>
                <a:lnTo>
                  <a:pt x="53403" y="440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014123" y="4215894"/>
            <a:ext cx="111899" cy="47536"/>
          </a:xfrm>
          <a:custGeom>
            <a:avLst/>
            <a:gdLst/>
            <a:ahLst/>
            <a:cxnLst/>
            <a:rect l="l" t="t" r="r" b="b"/>
            <a:pathLst>
              <a:path w="111899" h="47536">
                <a:moveTo>
                  <a:pt x="57099" y="2806"/>
                </a:moveTo>
                <a:lnTo>
                  <a:pt x="4318" y="30492"/>
                </a:lnTo>
                <a:lnTo>
                  <a:pt x="736" y="32372"/>
                </a:lnTo>
                <a:lnTo>
                  <a:pt x="0" y="34518"/>
                </a:lnTo>
                <a:lnTo>
                  <a:pt x="2667" y="35306"/>
                </a:lnTo>
                <a:lnTo>
                  <a:pt x="42075" y="46761"/>
                </a:lnTo>
                <a:lnTo>
                  <a:pt x="44742" y="47536"/>
                </a:lnTo>
                <a:lnTo>
                  <a:pt x="49885" y="46609"/>
                </a:lnTo>
                <a:lnTo>
                  <a:pt x="53543" y="44691"/>
                </a:lnTo>
                <a:lnTo>
                  <a:pt x="107492" y="16395"/>
                </a:lnTo>
                <a:lnTo>
                  <a:pt x="111150" y="14478"/>
                </a:lnTo>
                <a:lnTo>
                  <a:pt x="111899" y="12319"/>
                </a:lnTo>
                <a:lnTo>
                  <a:pt x="109143" y="11582"/>
                </a:lnTo>
                <a:lnTo>
                  <a:pt x="68567" y="736"/>
                </a:lnTo>
                <a:lnTo>
                  <a:pt x="65824" y="0"/>
                </a:lnTo>
                <a:lnTo>
                  <a:pt x="60680" y="927"/>
                </a:lnTo>
                <a:lnTo>
                  <a:pt x="57099" y="28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014123" y="4215894"/>
            <a:ext cx="111899" cy="47536"/>
          </a:xfrm>
          <a:custGeom>
            <a:avLst/>
            <a:gdLst/>
            <a:ahLst/>
            <a:cxnLst/>
            <a:rect l="l" t="t" r="r" b="b"/>
            <a:pathLst>
              <a:path w="111899" h="47536">
                <a:moveTo>
                  <a:pt x="53543" y="44691"/>
                </a:moveTo>
                <a:lnTo>
                  <a:pt x="49885" y="46609"/>
                </a:lnTo>
                <a:lnTo>
                  <a:pt x="44742" y="47536"/>
                </a:lnTo>
                <a:lnTo>
                  <a:pt x="42075" y="46761"/>
                </a:lnTo>
                <a:lnTo>
                  <a:pt x="2667" y="35306"/>
                </a:lnTo>
                <a:lnTo>
                  <a:pt x="0" y="34518"/>
                </a:lnTo>
                <a:lnTo>
                  <a:pt x="736" y="32372"/>
                </a:lnTo>
                <a:lnTo>
                  <a:pt x="4318" y="30492"/>
                </a:lnTo>
                <a:lnTo>
                  <a:pt x="57099" y="2806"/>
                </a:lnTo>
                <a:lnTo>
                  <a:pt x="60680" y="927"/>
                </a:lnTo>
                <a:lnTo>
                  <a:pt x="65824" y="0"/>
                </a:lnTo>
                <a:lnTo>
                  <a:pt x="68567" y="736"/>
                </a:lnTo>
                <a:lnTo>
                  <a:pt x="109143" y="11582"/>
                </a:lnTo>
                <a:lnTo>
                  <a:pt x="111899" y="12319"/>
                </a:lnTo>
                <a:lnTo>
                  <a:pt x="111150" y="14478"/>
                </a:lnTo>
                <a:lnTo>
                  <a:pt x="107492" y="16395"/>
                </a:lnTo>
                <a:lnTo>
                  <a:pt x="53543" y="446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063211" y="4229411"/>
            <a:ext cx="113347" cy="48298"/>
          </a:xfrm>
          <a:custGeom>
            <a:avLst/>
            <a:gdLst/>
            <a:ahLst/>
            <a:cxnLst/>
            <a:rect l="l" t="t" r="r" b="b"/>
            <a:pathLst>
              <a:path w="113347" h="48298">
                <a:moveTo>
                  <a:pt x="58407" y="2882"/>
                </a:moveTo>
                <a:lnTo>
                  <a:pt x="4457" y="31178"/>
                </a:lnTo>
                <a:lnTo>
                  <a:pt x="787" y="33096"/>
                </a:lnTo>
                <a:lnTo>
                  <a:pt x="0" y="35280"/>
                </a:lnTo>
                <a:lnTo>
                  <a:pt x="2654" y="36067"/>
                </a:lnTo>
                <a:lnTo>
                  <a:pt x="42062" y="47523"/>
                </a:lnTo>
                <a:lnTo>
                  <a:pt x="44742" y="48298"/>
                </a:lnTo>
                <a:lnTo>
                  <a:pt x="49923" y="47345"/>
                </a:lnTo>
                <a:lnTo>
                  <a:pt x="53682" y="45377"/>
                </a:lnTo>
                <a:lnTo>
                  <a:pt x="108800" y="16471"/>
                </a:lnTo>
                <a:lnTo>
                  <a:pt x="112534" y="14516"/>
                </a:lnTo>
                <a:lnTo>
                  <a:pt x="113347" y="12318"/>
                </a:lnTo>
                <a:lnTo>
                  <a:pt x="110591" y="11582"/>
                </a:lnTo>
                <a:lnTo>
                  <a:pt x="70015" y="736"/>
                </a:lnTo>
                <a:lnTo>
                  <a:pt x="67271" y="0"/>
                </a:lnTo>
                <a:lnTo>
                  <a:pt x="62064" y="965"/>
                </a:lnTo>
                <a:lnTo>
                  <a:pt x="58407" y="28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063211" y="4229411"/>
            <a:ext cx="113347" cy="48298"/>
          </a:xfrm>
          <a:custGeom>
            <a:avLst/>
            <a:gdLst/>
            <a:ahLst/>
            <a:cxnLst/>
            <a:rect l="l" t="t" r="r" b="b"/>
            <a:pathLst>
              <a:path w="113347" h="48298">
                <a:moveTo>
                  <a:pt x="53682" y="45377"/>
                </a:moveTo>
                <a:lnTo>
                  <a:pt x="49923" y="47345"/>
                </a:lnTo>
                <a:lnTo>
                  <a:pt x="44742" y="48298"/>
                </a:lnTo>
                <a:lnTo>
                  <a:pt x="42062" y="47523"/>
                </a:lnTo>
                <a:lnTo>
                  <a:pt x="2654" y="36067"/>
                </a:lnTo>
                <a:lnTo>
                  <a:pt x="0" y="35280"/>
                </a:lnTo>
                <a:lnTo>
                  <a:pt x="787" y="33096"/>
                </a:lnTo>
                <a:lnTo>
                  <a:pt x="4457" y="31178"/>
                </a:lnTo>
                <a:lnTo>
                  <a:pt x="58407" y="2882"/>
                </a:lnTo>
                <a:lnTo>
                  <a:pt x="62064" y="965"/>
                </a:lnTo>
                <a:lnTo>
                  <a:pt x="67271" y="0"/>
                </a:lnTo>
                <a:lnTo>
                  <a:pt x="70015" y="736"/>
                </a:lnTo>
                <a:lnTo>
                  <a:pt x="110591" y="11582"/>
                </a:lnTo>
                <a:lnTo>
                  <a:pt x="113347" y="12318"/>
                </a:lnTo>
                <a:lnTo>
                  <a:pt x="112534" y="14516"/>
                </a:lnTo>
                <a:lnTo>
                  <a:pt x="108800" y="16471"/>
                </a:lnTo>
                <a:lnTo>
                  <a:pt x="53682" y="453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112286" y="4242930"/>
            <a:ext cx="114795" cy="49060"/>
          </a:xfrm>
          <a:custGeom>
            <a:avLst/>
            <a:gdLst/>
            <a:ahLst/>
            <a:cxnLst/>
            <a:rect l="l" t="t" r="r" b="b"/>
            <a:pathLst>
              <a:path w="114795" h="49060">
                <a:moveTo>
                  <a:pt x="59728" y="2946"/>
                </a:moveTo>
                <a:lnTo>
                  <a:pt x="4610" y="31851"/>
                </a:lnTo>
                <a:lnTo>
                  <a:pt x="850" y="33820"/>
                </a:lnTo>
                <a:lnTo>
                  <a:pt x="0" y="36042"/>
                </a:lnTo>
                <a:lnTo>
                  <a:pt x="2666" y="36817"/>
                </a:lnTo>
                <a:lnTo>
                  <a:pt x="42075" y="48285"/>
                </a:lnTo>
                <a:lnTo>
                  <a:pt x="44742" y="49060"/>
                </a:lnTo>
                <a:lnTo>
                  <a:pt x="50012" y="48069"/>
                </a:lnTo>
                <a:lnTo>
                  <a:pt x="53835" y="46062"/>
                </a:lnTo>
                <a:lnTo>
                  <a:pt x="110108" y="16535"/>
                </a:lnTo>
                <a:lnTo>
                  <a:pt x="113931" y="14541"/>
                </a:lnTo>
                <a:lnTo>
                  <a:pt x="114795" y="12319"/>
                </a:lnTo>
                <a:lnTo>
                  <a:pt x="112039" y="11582"/>
                </a:lnTo>
                <a:lnTo>
                  <a:pt x="71475" y="736"/>
                </a:lnTo>
                <a:lnTo>
                  <a:pt x="68719" y="0"/>
                </a:lnTo>
                <a:lnTo>
                  <a:pt x="63461" y="990"/>
                </a:lnTo>
                <a:lnTo>
                  <a:pt x="59728" y="29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112286" y="4242930"/>
            <a:ext cx="114795" cy="49060"/>
          </a:xfrm>
          <a:custGeom>
            <a:avLst/>
            <a:gdLst/>
            <a:ahLst/>
            <a:cxnLst/>
            <a:rect l="l" t="t" r="r" b="b"/>
            <a:pathLst>
              <a:path w="114795" h="49060">
                <a:moveTo>
                  <a:pt x="53835" y="46062"/>
                </a:moveTo>
                <a:lnTo>
                  <a:pt x="50012" y="48069"/>
                </a:lnTo>
                <a:lnTo>
                  <a:pt x="44742" y="49060"/>
                </a:lnTo>
                <a:lnTo>
                  <a:pt x="42075" y="48285"/>
                </a:lnTo>
                <a:lnTo>
                  <a:pt x="2666" y="36817"/>
                </a:lnTo>
                <a:lnTo>
                  <a:pt x="0" y="36042"/>
                </a:lnTo>
                <a:lnTo>
                  <a:pt x="850" y="33820"/>
                </a:lnTo>
                <a:lnTo>
                  <a:pt x="4610" y="31851"/>
                </a:lnTo>
                <a:lnTo>
                  <a:pt x="59728" y="2946"/>
                </a:lnTo>
                <a:lnTo>
                  <a:pt x="63461" y="990"/>
                </a:lnTo>
                <a:lnTo>
                  <a:pt x="68719" y="0"/>
                </a:lnTo>
                <a:lnTo>
                  <a:pt x="71475" y="736"/>
                </a:lnTo>
                <a:lnTo>
                  <a:pt x="112039" y="11582"/>
                </a:lnTo>
                <a:lnTo>
                  <a:pt x="114795" y="12319"/>
                </a:lnTo>
                <a:lnTo>
                  <a:pt x="113931" y="14541"/>
                </a:lnTo>
                <a:lnTo>
                  <a:pt x="110108" y="16535"/>
                </a:lnTo>
                <a:lnTo>
                  <a:pt x="53835" y="460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161354" y="4256440"/>
            <a:ext cx="116255" cy="49834"/>
          </a:xfrm>
          <a:custGeom>
            <a:avLst/>
            <a:gdLst/>
            <a:ahLst/>
            <a:cxnLst/>
            <a:rect l="l" t="t" r="r" b="b"/>
            <a:pathLst>
              <a:path w="116255" h="49834">
                <a:moveTo>
                  <a:pt x="61048" y="3022"/>
                </a:moveTo>
                <a:lnTo>
                  <a:pt x="4762" y="32550"/>
                </a:lnTo>
                <a:lnTo>
                  <a:pt x="939" y="34556"/>
                </a:lnTo>
                <a:lnTo>
                  <a:pt x="0" y="36804"/>
                </a:lnTo>
                <a:lnTo>
                  <a:pt x="2666" y="37592"/>
                </a:lnTo>
                <a:lnTo>
                  <a:pt x="42075" y="49060"/>
                </a:lnTo>
                <a:lnTo>
                  <a:pt x="44767" y="49834"/>
                </a:lnTo>
                <a:lnTo>
                  <a:pt x="50076" y="48806"/>
                </a:lnTo>
                <a:lnTo>
                  <a:pt x="53975" y="46761"/>
                </a:lnTo>
                <a:lnTo>
                  <a:pt x="111429" y="16624"/>
                </a:lnTo>
                <a:lnTo>
                  <a:pt x="115341" y="14579"/>
                </a:lnTo>
                <a:lnTo>
                  <a:pt x="116255" y="12331"/>
                </a:lnTo>
                <a:lnTo>
                  <a:pt x="113499" y="11595"/>
                </a:lnTo>
                <a:lnTo>
                  <a:pt x="72936" y="749"/>
                </a:lnTo>
                <a:lnTo>
                  <a:pt x="70192" y="0"/>
                </a:lnTo>
                <a:lnTo>
                  <a:pt x="64858" y="1028"/>
                </a:lnTo>
                <a:lnTo>
                  <a:pt x="61048" y="30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161354" y="4256440"/>
            <a:ext cx="116255" cy="49834"/>
          </a:xfrm>
          <a:custGeom>
            <a:avLst/>
            <a:gdLst/>
            <a:ahLst/>
            <a:cxnLst/>
            <a:rect l="l" t="t" r="r" b="b"/>
            <a:pathLst>
              <a:path w="116255" h="49834">
                <a:moveTo>
                  <a:pt x="53975" y="46761"/>
                </a:moveTo>
                <a:lnTo>
                  <a:pt x="50076" y="48806"/>
                </a:lnTo>
                <a:lnTo>
                  <a:pt x="44767" y="49834"/>
                </a:lnTo>
                <a:lnTo>
                  <a:pt x="42075" y="49060"/>
                </a:lnTo>
                <a:lnTo>
                  <a:pt x="2666" y="37592"/>
                </a:lnTo>
                <a:lnTo>
                  <a:pt x="0" y="36804"/>
                </a:lnTo>
                <a:lnTo>
                  <a:pt x="939" y="34556"/>
                </a:lnTo>
                <a:lnTo>
                  <a:pt x="4762" y="32550"/>
                </a:lnTo>
                <a:lnTo>
                  <a:pt x="61048" y="3022"/>
                </a:lnTo>
                <a:lnTo>
                  <a:pt x="64858" y="1028"/>
                </a:lnTo>
                <a:lnTo>
                  <a:pt x="70192" y="0"/>
                </a:lnTo>
                <a:lnTo>
                  <a:pt x="72936" y="749"/>
                </a:lnTo>
                <a:lnTo>
                  <a:pt x="113499" y="11595"/>
                </a:lnTo>
                <a:lnTo>
                  <a:pt x="116255" y="12331"/>
                </a:lnTo>
                <a:lnTo>
                  <a:pt x="115341" y="14579"/>
                </a:lnTo>
                <a:lnTo>
                  <a:pt x="111429" y="16624"/>
                </a:lnTo>
                <a:lnTo>
                  <a:pt x="53975" y="4676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210422" y="4269957"/>
            <a:ext cx="117716" cy="50596"/>
          </a:xfrm>
          <a:custGeom>
            <a:avLst/>
            <a:gdLst/>
            <a:ahLst/>
            <a:cxnLst/>
            <a:rect l="l" t="t" r="r" b="b"/>
            <a:pathLst>
              <a:path w="117716" h="50596">
                <a:moveTo>
                  <a:pt x="62369" y="3111"/>
                </a:moveTo>
                <a:lnTo>
                  <a:pt x="4902" y="33248"/>
                </a:lnTo>
                <a:lnTo>
                  <a:pt x="1015" y="35280"/>
                </a:lnTo>
                <a:lnTo>
                  <a:pt x="0" y="37579"/>
                </a:lnTo>
                <a:lnTo>
                  <a:pt x="2692" y="38353"/>
                </a:lnTo>
                <a:lnTo>
                  <a:pt x="42087" y="49822"/>
                </a:lnTo>
                <a:lnTo>
                  <a:pt x="44767" y="50596"/>
                </a:lnTo>
                <a:lnTo>
                  <a:pt x="50164" y="49529"/>
                </a:lnTo>
                <a:lnTo>
                  <a:pt x="54140" y="47447"/>
                </a:lnTo>
                <a:lnTo>
                  <a:pt x="112750" y="16700"/>
                </a:lnTo>
                <a:lnTo>
                  <a:pt x="116738" y="14617"/>
                </a:lnTo>
                <a:lnTo>
                  <a:pt x="117716" y="12331"/>
                </a:lnTo>
                <a:lnTo>
                  <a:pt x="114985" y="11595"/>
                </a:lnTo>
                <a:lnTo>
                  <a:pt x="74383" y="736"/>
                </a:lnTo>
                <a:lnTo>
                  <a:pt x="71666" y="0"/>
                </a:lnTo>
                <a:lnTo>
                  <a:pt x="66268" y="1066"/>
                </a:lnTo>
                <a:lnTo>
                  <a:pt x="62369" y="31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210422" y="4269957"/>
            <a:ext cx="117716" cy="50596"/>
          </a:xfrm>
          <a:custGeom>
            <a:avLst/>
            <a:gdLst/>
            <a:ahLst/>
            <a:cxnLst/>
            <a:rect l="l" t="t" r="r" b="b"/>
            <a:pathLst>
              <a:path w="117716" h="50596">
                <a:moveTo>
                  <a:pt x="54140" y="47447"/>
                </a:moveTo>
                <a:lnTo>
                  <a:pt x="50164" y="49529"/>
                </a:lnTo>
                <a:lnTo>
                  <a:pt x="44767" y="50596"/>
                </a:lnTo>
                <a:lnTo>
                  <a:pt x="42087" y="49822"/>
                </a:lnTo>
                <a:lnTo>
                  <a:pt x="2692" y="38353"/>
                </a:lnTo>
                <a:lnTo>
                  <a:pt x="0" y="37579"/>
                </a:lnTo>
                <a:lnTo>
                  <a:pt x="1015" y="35280"/>
                </a:lnTo>
                <a:lnTo>
                  <a:pt x="4902" y="33248"/>
                </a:lnTo>
                <a:lnTo>
                  <a:pt x="62369" y="3111"/>
                </a:lnTo>
                <a:lnTo>
                  <a:pt x="66268" y="1066"/>
                </a:lnTo>
                <a:lnTo>
                  <a:pt x="71666" y="0"/>
                </a:lnTo>
                <a:lnTo>
                  <a:pt x="74383" y="736"/>
                </a:lnTo>
                <a:lnTo>
                  <a:pt x="114985" y="11595"/>
                </a:lnTo>
                <a:lnTo>
                  <a:pt x="117716" y="12331"/>
                </a:lnTo>
                <a:lnTo>
                  <a:pt x="116738" y="14617"/>
                </a:lnTo>
                <a:lnTo>
                  <a:pt x="112750" y="16700"/>
                </a:lnTo>
                <a:lnTo>
                  <a:pt x="54140" y="474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259523" y="4283477"/>
            <a:ext cx="119151" cy="51346"/>
          </a:xfrm>
          <a:custGeom>
            <a:avLst/>
            <a:gdLst/>
            <a:ahLst/>
            <a:cxnLst/>
            <a:rect l="l" t="t" r="r" b="b"/>
            <a:pathLst>
              <a:path w="119151" h="51346">
                <a:moveTo>
                  <a:pt x="54267" y="48133"/>
                </a:moveTo>
                <a:lnTo>
                  <a:pt x="114033" y="16776"/>
                </a:lnTo>
                <a:lnTo>
                  <a:pt x="118097" y="14643"/>
                </a:lnTo>
                <a:lnTo>
                  <a:pt x="119151" y="12319"/>
                </a:lnTo>
                <a:lnTo>
                  <a:pt x="116395" y="11582"/>
                </a:lnTo>
                <a:lnTo>
                  <a:pt x="75819" y="723"/>
                </a:lnTo>
                <a:lnTo>
                  <a:pt x="73101" y="0"/>
                </a:lnTo>
                <a:lnTo>
                  <a:pt x="67640" y="1092"/>
                </a:lnTo>
                <a:lnTo>
                  <a:pt x="63652" y="3187"/>
                </a:lnTo>
                <a:lnTo>
                  <a:pt x="5041" y="33921"/>
                </a:lnTo>
                <a:lnTo>
                  <a:pt x="1054" y="36004"/>
                </a:lnTo>
                <a:lnTo>
                  <a:pt x="0" y="38328"/>
                </a:lnTo>
                <a:lnTo>
                  <a:pt x="2667" y="39116"/>
                </a:lnTo>
                <a:lnTo>
                  <a:pt x="42062" y="50571"/>
                </a:lnTo>
                <a:lnTo>
                  <a:pt x="44729" y="51346"/>
                </a:lnTo>
                <a:lnTo>
                  <a:pt x="50190" y="50253"/>
                </a:lnTo>
                <a:lnTo>
                  <a:pt x="54267" y="481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259523" y="4283477"/>
            <a:ext cx="119151" cy="51346"/>
          </a:xfrm>
          <a:custGeom>
            <a:avLst/>
            <a:gdLst/>
            <a:ahLst/>
            <a:cxnLst/>
            <a:rect l="l" t="t" r="r" b="b"/>
            <a:pathLst>
              <a:path w="119151" h="51346">
                <a:moveTo>
                  <a:pt x="54267" y="48133"/>
                </a:moveTo>
                <a:lnTo>
                  <a:pt x="50190" y="50253"/>
                </a:lnTo>
                <a:lnTo>
                  <a:pt x="44729" y="51346"/>
                </a:lnTo>
                <a:lnTo>
                  <a:pt x="42062" y="50571"/>
                </a:lnTo>
                <a:lnTo>
                  <a:pt x="2667" y="39116"/>
                </a:lnTo>
                <a:lnTo>
                  <a:pt x="0" y="38328"/>
                </a:lnTo>
                <a:lnTo>
                  <a:pt x="1054" y="36004"/>
                </a:lnTo>
                <a:lnTo>
                  <a:pt x="5041" y="33921"/>
                </a:lnTo>
                <a:lnTo>
                  <a:pt x="63652" y="3187"/>
                </a:lnTo>
                <a:lnTo>
                  <a:pt x="67640" y="1092"/>
                </a:lnTo>
                <a:lnTo>
                  <a:pt x="73101" y="0"/>
                </a:lnTo>
                <a:lnTo>
                  <a:pt x="75819" y="723"/>
                </a:lnTo>
                <a:lnTo>
                  <a:pt x="116395" y="11582"/>
                </a:lnTo>
                <a:lnTo>
                  <a:pt x="119151" y="12319"/>
                </a:lnTo>
                <a:lnTo>
                  <a:pt x="118097" y="14643"/>
                </a:lnTo>
                <a:lnTo>
                  <a:pt x="114033" y="16776"/>
                </a:lnTo>
                <a:lnTo>
                  <a:pt x="54267" y="481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308601" y="4296992"/>
            <a:ext cx="120599" cy="52120"/>
          </a:xfrm>
          <a:custGeom>
            <a:avLst/>
            <a:gdLst/>
            <a:ahLst/>
            <a:cxnLst/>
            <a:rect l="l" t="t" r="r" b="b"/>
            <a:pathLst>
              <a:path w="120599" h="52120">
                <a:moveTo>
                  <a:pt x="64947" y="3263"/>
                </a:moveTo>
                <a:lnTo>
                  <a:pt x="5194" y="34620"/>
                </a:lnTo>
                <a:lnTo>
                  <a:pt x="1117" y="36741"/>
                </a:lnTo>
                <a:lnTo>
                  <a:pt x="0" y="39090"/>
                </a:lnTo>
                <a:lnTo>
                  <a:pt x="2654" y="39877"/>
                </a:lnTo>
                <a:lnTo>
                  <a:pt x="42062" y="51333"/>
                </a:lnTo>
                <a:lnTo>
                  <a:pt x="44742" y="52120"/>
                </a:lnTo>
                <a:lnTo>
                  <a:pt x="50241" y="50990"/>
                </a:lnTo>
                <a:lnTo>
                  <a:pt x="54381" y="48818"/>
                </a:lnTo>
                <a:lnTo>
                  <a:pt x="115354" y="16840"/>
                </a:lnTo>
                <a:lnTo>
                  <a:pt x="119494" y="14681"/>
                </a:lnTo>
                <a:lnTo>
                  <a:pt x="120599" y="12318"/>
                </a:lnTo>
                <a:lnTo>
                  <a:pt x="117855" y="11582"/>
                </a:lnTo>
                <a:lnTo>
                  <a:pt x="77279" y="736"/>
                </a:lnTo>
                <a:lnTo>
                  <a:pt x="74548" y="0"/>
                </a:lnTo>
                <a:lnTo>
                  <a:pt x="69024" y="1130"/>
                </a:lnTo>
                <a:lnTo>
                  <a:pt x="64947" y="32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308601" y="4296992"/>
            <a:ext cx="120599" cy="52120"/>
          </a:xfrm>
          <a:custGeom>
            <a:avLst/>
            <a:gdLst/>
            <a:ahLst/>
            <a:cxnLst/>
            <a:rect l="l" t="t" r="r" b="b"/>
            <a:pathLst>
              <a:path w="120599" h="52120">
                <a:moveTo>
                  <a:pt x="54381" y="48818"/>
                </a:moveTo>
                <a:lnTo>
                  <a:pt x="50241" y="50990"/>
                </a:lnTo>
                <a:lnTo>
                  <a:pt x="44742" y="52120"/>
                </a:lnTo>
                <a:lnTo>
                  <a:pt x="42062" y="51333"/>
                </a:lnTo>
                <a:lnTo>
                  <a:pt x="2654" y="39877"/>
                </a:lnTo>
                <a:lnTo>
                  <a:pt x="0" y="39090"/>
                </a:lnTo>
                <a:lnTo>
                  <a:pt x="1117" y="36741"/>
                </a:lnTo>
                <a:lnTo>
                  <a:pt x="5194" y="34620"/>
                </a:lnTo>
                <a:lnTo>
                  <a:pt x="64947" y="3263"/>
                </a:lnTo>
                <a:lnTo>
                  <a:pt x="69024" y="1130"/>
                </a:lnTo>
                <a:lnTo>
                  <a:pt x="74548" y="0"/>
                </a:lnTo>
                <a:lnTo>
                  <a:pt x="77279" y="736"/>
                </a:lnTo>
                <a:lnTo>
                  <a:pt x="117855" y="11582"/>
                </a:lnTo>
                <a:lnTo>
                  <a:pt x="120599" y="12318"/>
                </a:lnTo>
                <a:lnTo>
                  <a:pt x="119494" y="14681"/>
                </a:lnTo>
                <a:lnTo>
                  <a:pt x="115354" y="16840"/>
                </a:lnTo>
                <a:lnTo>
                  <a:pt x="54381" y="4881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805435" y="4207582"/>
            <a:ext cx="106197" cy="45948"/>
          </a:xfrm>
          <a:custGeom>
            <a:avLst/>
            <a:gdLst/>
            <a:ahLst/>
            <a:cxnLst/>
            <a:rect l="l" t="t" r="r" b="b"/>
            <a:pathLst>
              <a:path w="106197" h="45948">
                <a:moveTo>
                  <a:pt x="53238" y="2539"/>
                </a:moveTo>
                <a:lnTo>
                  <a:pt x="3949" y="28384"/>
                </a:lnTo>
                <a:lnTo>
                  <a:pt x="609" y="30137"/>
                </a:lnTo>
                <a:lnTo>
                  <a:pt x="0" y="32232"/>
                </a:lnTo>
                <a:lnTo>
                  <a:pt x="2590" y="33045"/>
                </a:lnTo>
                <a:lnTo>
                  <a:pt x="40830" y="45123"/>
                </a:lnTo>
                <a:lnTo>
                  <a:pt x="43421" y="45948"/>
                </a:lnTo>
                <a:lnTo>
                  <a:pt x="48298" y="45148"/>
                </a:lnTo>
                <a:lnTo>
                  <a:pt x="51714" y="43357"/>
                </a:lnTo>
                <a:lnTo>
                  <a:pt x="102171" y="16890"/>
                </a:lnTo>
                <a:lnTo>
                  <a:pt x="105600" y="15100"/>
                </a:lnTo>
                <a:lnTo>
                  <a:pt x="106197" y="13017"/>
                </a:lnTo>
                <a:lnTo>
                  <a:pt x="103530" y="12242"/>
                </a:lnTo>
                <a:lnTo>
                  <a:pt x="64135" y="774"/>
                </a:lnTo>
                <a:lnTo>
                  <a:pt x="61455" y="0"/>
                </a:lnTo>
                <a:lnTo>
                  <a:pt x="56578" y="787"/>
                </a:lnTo>
                <a:lnTo>
                  <a:pt x="53238" y="253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805435" y="4207582"/>
            <a:ext cx="106197" cy="45948"/>
          </a:xfrm>
          <a:custGeom>
            <a:avLst/>
            <a:gdLst/>
            <a:ahLst/>
            <a:cxnLst/>
            <a:rect l="l" t="t" r="r" b="b"/>
            <a:pathLst>
              <a:path w="106197" h="45948">
                <a:moveTo>
                  <a:pt x="51714" y="43357"/>
                </a:moveTo>
                <a:lnTo>
                  <a:pt x="48298" y="45148"/>
                </a:lnTo>
                <a:lnTo>
                  <a:pt x="43421" y="45948"/>
                </a:lnTo>
                <a:lnTo>
                  <a:pt x="40830" y="45123"/>
                </a:lnTo>
                <a:lnTo>
                  <a:pt x="2590" y="33045"/>
                </a:lnTo>
                <a:lnTo>
                  <a:pt x="0" y="32232"/>
                </a:lnTo>
                <a:lnTo>
                  <a:pt x="609" y="30137"/>
                </a:lnTo>
                <a:lnTo>
                  <a:pt x="3949" y="28384"/>
                </a:lnTo>
                <a:lnTo>
                  <a:pt x="53238" y="2539"/>
                </a:lnTo>
                <a:lnTo>
                  <a:pt x="56578" y="787"/>
                </a:lnTo>
                <a:lnTo>
                  <a:pt x="61455" y="0"/>
                </a:lnTo>
                <a:lnTo>
                  <a:pt x="64135" y="774"/>
                </a:lnTo>
                <a:lnTo>
                  <a:pt x="103530" y="12242"/>
                </a:lnTo>
                <a:lnTo>
                  <a:pt x="106197" y="13017"/>
                </a:lnTo>
                <a:lnTo>
                  <a:pt x="105600" y="15100"/>
                </a:lnTo>
                <a:lnTo>
                  <a:pt x="102171" y="16890"/>
                </a:lnTo>
                <a:lnTo>
                  <a:pt x="51714" y="433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853065" y="4221850"/>
            <a:ext cx="107657" cy="46723"/>
          </a:xfrm>
          <a:custGeom>
            <a:avLst/>
            <a:gdLst/>
            <a:ahLst/>
            <a:cxnLst/>
            <a:rect l="l" t="t" r="r" b="b"/>
            <a:pathLst>
              <a:path w="107657" h="46723">
                <a:moveTo>
                  <a:pt x="54533" y="2628"/>
                </a:moveTo>
                <a:lnTo>
                  <a:pt x="4089" y="29095"/>
                </a:lnTo>
                <a:lnTo>
                  <a:pt x="673" y="30886"/>
                </a:lnTo>
                <a:lnTo>
                  <a:pt x="0" y="33007"/>
                </a:lnTo>
                <a:lnTo>
                  <a:pt x="2578" y="33832"/>
                </a:lnTo>
                <a:lnTo>
                  <a:pt x="40830" y="45897"/>
                </a:lnTo>
                <a:lnTo>
                  <a:pt x="43408" y="46723"/>
                </a:lnTo>
                <a:lnTo>
                  <a:pt x="48348" y="45885"/>
                </a:lnTo>
                <a:lnTo>
                  <a:pt x="51854" y="44056"/>
                </a:lnTo>
                <a:lnTo>
                  <a:pt x="103479" y="16979"/>
                </a:lnTo>
                <a:lnTo>
                  <a:pt x="106984" y="15151"/>
                </a:lnTo>
                <a:lnTo>
                  <a:pt x="107657" y="13030"/>
                </a:lnTo>
                <a:lnTo>
                  <a:pt x="104978" y="12255"/>
                </a:lnTo>
                <a:lnTo>
                  <a:pt x="65570" y="787"/>
                </a:lnTo>
                <a:lnTo>
                  <a:pt x="62903" y="0"/>
                </a:lnTo>
                <a:lnTo>
                  <a:pt x="57962" y="838"/>
                </a:lnTo>
                <a:lnTo>
                  <a:pt x="54533" y="26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853065" y="4221850"/>
            <a:ext cx="107657" cy="46723"/>
          </a:xfrm>
          <a:custGeom>
            <a:avLst/>
            <a:gdLst/>
            <a:ahLst/>
            <a:cxnLst/>
            <a:rect l="l" t="t" r="r" b="b"/>
            <a:pathLst>
              <a:path w="107657" h="46723">
                <a:moveTo>
                  <a:pt x="51854" y="44056"/>
                </a:moveTo>
                <a:lnTo>
                  <a:pt x="48348" y="45885"/>
                </a:lnTo>
                <a:lnTo>
                  <a:pt x="43408" y="46723"/>
                </a:lnTo>
                <a:lnTo>
                  <a:pt x="40830" y="45897"/>
                </a:lnTo>
                <a:lnTo>
                  <a:pt x="2578" y="33832"/>
                </a:lnTo>
                <a:lnTo>
                  <a:pt x="0" y="33007"/>
                </a:lnTo>
                <a:lnTo>
                  <a:pt x="673" y="30886"/>
                </a:lnTo>
                <a:lnTo>
                  <a:pt x="4089" y="29095"/>
                </a:lnTo>
                <a:lnTo>
                  <a:pt x="54533" y="2628"/>
                </a:lnTo>
                <a:lnTo>
                  <a:pt x="57962" y="838"/>
                </a:lnTo>
                <a:lnTo>
                  <a:pt x="62903" y="0"/>
                </a:lnTo>
                <a:lnTo>
                  <a:pt x="65570" y="787"/>
                </a:lnTo>
                <a:lnTo>
                  <a:pt x="104978" y="12255"/>
                </a:lnTo>
                <a:lnTo>
                  <a:pt x="107657" y="13030"/>
                </a:lnTo>
                <a:lnTo>
                  <a:pt x="106984" y="15151"/>
                </a:lnTo>
                <a:lnTo>
                  <a:pt x="103479" y="16979"/>
                </a:lnTo>
                <a:lnTo>
                  <a:pt x="51854" y="440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900681" y="4236142"/>
            <a:ext cx="109118" cy="47472"/>
          </a:xfrm>
          <a:custGeom>
            <a:avLst/>
            <a:gdLst/>
            <a:ahLst/>
            <a:cxnLst/>
            <a:rect l="l" t="t" r="r" b="b"/>
            <a:pathLst>
              <a:path w="109118" h="47472">
                <a:moveTo>
                  <a:pt x="52006" y="44729"/>
                </a:moveTo>
                <a:lnTo>
                  <a:pt x="104787" y="17056"/>
                </a:lnTo>
                <a:lnTo>
                  <a:pt x="108369" y="15163"/>
                </a:lnTo>
                <a:lnTo>
                  <a:pt x="109118" y="13017"/>
                </a:lnTo>
                <a:lnTo>
                  <a:pt x="106413" y="12242"/>
                </a:lnTo>
                <a:lnTo>
                  <a:pt x="67030" y="787"/>
                </a:lnTo>
                <a:lnTo>
                  <a:pt x="64363" y="0"/>
                </a:lnTo>
                <a:lnTo>
                  <a:pt x="59359" y="863"/>
                </a:lnTo>
                <a:lnTo>
                  <a:pt x="55854" y="2692"/>
                </a:lnTo>
                <a:lnTo>
                  <a:pt x="4241" y="29768"/>
                </a:lnTo>
                <a:lnTo>
                  <a:pt x="736" y="31597"/>
                </a:lnTo>
                <a:lnTo>
                  <a:pt x="0" y="33756"/>
                </a:lnTo>
                <a:lnTo>
                  <a:pt x="2590" y="34569"/>
                </a:lnTo>
                <a:lnTo>
                  <a:pt x="40830" y="46659"/>
                </a:lnTo>
                <a:lnTo>
                  <a:pt x="43421" y="47472"/>
                </a:lnTo>
                <a:lnTo>
                  <a:pt x="48425" y="46608"/>
                </a:lnTo>
                <a:lnTo>
                  <a:pt x="52006" y="447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900681" y="4236142"/>
            <a:ext cx="109118" cy="47472"/>
          </a:xfrm>
          <a:custGeom>
            <a:avLst/>
            <a:gdLst/>
            <a:ahLst/>
            <a:cxnLst/>
            <a:rect l="l" t="t" r="r" b="b"/>
            <a:pathLst>
              <a:path w="109118" h="47472">
                <a:moveTo>
                  <a:pt x="52006" y="44729"/>
                </a:moveTo>
                <a:lnTo>
                  <a:pt x="48425" y="46608"/>
                </a:lnTo>
                <a:lnTo>
                  <a:pt x="43421" y="47472"/>
                </a:lnTo>
                <a:lnTo>
                  <a:pt x="40830" y="46659"/>
                </a:lnTo>
                <a:lnTo>
                  <a:pt x="2590" y="34569"/>
                </a:lnTo>
                <a:lnTo>
                  <a:pt x="0" y="33756"/>
                </a:lnTo>
                <a:lnTo>
                  <a:pt x="736" y="31597"/>
                </a:lnTo>
                <a:lnTo>
                  <a:pt x="4241" y="29768"/>
                </a:lnTo>
                <a:lnTo>
                  <a:pt x="55854" y="2692"/>
                </a:lnTo>
                <a:lnTo>
                  <a:pt x="59359" y="863"/>
                </a:lnTo>
                <a:lnTo>
                  <a:pt x="64363" y="0"/>
                </a:lnTo>
                <a:lnTo>
                  <a:pt x="67030" y="787"/>
                </a:lnTo>
                <a:lnTo>
                  <a:pt x="106413" y="12242"/>
                </a:lnTo>
                <a:lnTo>
                  <a:pt x="109118" y="13017"/>
                </a:lnTo>
                <a:lnTo>
                  <a:pt x="108369" y="15163"/>
                </a:lnTo>
                <a:lnTo>
                  <a:pt x="104787" y="17056"/>
                </a:lnTo>
                <a:lnTo>
                  <a:pt x="52006" y="447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948299" y="4250422"/>
            <a:ext cx="110566" cy="48234"/>
          </a:xfrm>
          <a:custGeom>
            <a:avLst/>
            <a:gdLst/>
            <a:ahLst/>
            <a:cxnLst/>
            <a:rect l="l" t="t" r="r" b="b"/>
            <a:pathLst>
              <a:path w="110566" h="48234">
                <a:moveTo>
                  <a:pt x="57175" y="2768"/>
                </a:moveTo>
                <a:lnTo>
                  <a:pt x="4394" y="30454"/>
                </a:lnTo>
                <a:lnTo>
                  <a:pt x="812" y="32321"/>
                </a:lnTo>
                <a:lnTo>
                  <a:pt x="0" y="34518"/>
                </a:lnTo>
                <a:lnTo>
                  <a:pt x="2603" y="35331"/>
                </a:lnTo>
                <a:lnTo>
                  <a:pt x="40830" y="47409"/>
                </a:lnTo>
                <a:lnTo>
                  <a:pt x="43434" y="48234"/>
                </a:lnTo>
                <a:lnTo>
                  <a:pt x="48488" y="47332"/>
                </a:lnTo>
                <a:lnTo>
                  <a:pt x="52158" y="45415"/>
                </a:lnTo>
                <a:lnTo>
                  <a:pt x="106108" y="17119"/>
                </a:lnTo>
                <a:lnTo>
                  <a:pt x="109778" y="15201"/>
                </a:lnTo>
                <a:lnTo>
                  <a:pt x="110566" y="13017"/>
                </a:lnTo>
                <a:lnTo>
                  <a:pt x="107899" y="12230"/>
                </a:lnTo>
                <a:lnTo>
                  <a:pt x="68491" y="774"/>
                </a:lnTo>
                <a:lnTo>
                  <a:pt x="65824" y="0"/>
                </a:lnTo>
                <a:lnTo>
                  <a:pt x="60756" y="889"/>
                </a:lnTo>
                <a:lnTo>
                  <a:pt x="57175" y="27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948299" y="4250422"/>
            <a:ext cx="110566" cy="48234"/>
          </a:xfrm>
          <a:custGeom>
            <a:avLst/>
            <a:gdLst/>
            <a:ahLst/>
            <a:cxnLst/>
            <a:rect l="l" t="t" r="r" b="b"/>
            <a:pathLst>
              <a:path w="110566" h="48234">
                <a:moveTo>
                  <a:pt x="52158" y="45415"/>
                </a:moveTo>
                <a:lnTo>
                  <a:pt x="48488" y="47332"/>
                </a:lnTo>
                <a:lnTo>
                  <a:pt x="43434" y="48234"/>
                </a:lnTo>
                <a:lnTo>
                  <a:pt x="40830" y="47409"/>
                </a:lnTo>
                <a:lnTo>
                  <a:pt x="2603" y="35331"/>
                </a:lnTo>
                <a:lnTo>
                  <a:pt x="0" y="34518"/>
                </a:lnTo>
                <a:lnTo>
                  <a:pt x="812" y="32321"/>
                </a:lnTo>
                <a:lnTo>
                  <a:pt x="4394" y="30454"/>
                </a:lnTo>
                <a:lnTo>
                  <a:pt x="57175" y="2768"/>
                </a:lnTo>
                <a:lnTo>
                  <a:pt x="60756" y="889"/>
                </a:lnTo>
                <a:lnTo>
                  <a:pt x="65824" y="0"/>
                </a:lnTo>
                <a:lnTo>
                  <a:pt x="68491" y="774"/>
                </a:lnTo>
                <a:lnTo>
                  <a:pt x="107899" y="12230"/>
                </a:lnTo>
                <a:lnTo>
                  <a:pt x="110566" y="13017"/>
                </a:lnTo>
                <a:lnTo>
                  <a:pt x="109778" y="15201"/>
                </a:lnTo>
                <a:lnTo>
                  <a:pt x="106108" y="17119"/>
                </a:lnTo>
                <a:lnTo>
                  <a:pt x="52158" y="454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995935" y="4264691"/>
            <a:ext cx="112026" cy="48996"/>
          </a:xfrm>
          <a:custGeom>
            <a:avLst/>
            <a:gdLst/>
            <a:ahLst/>
            <a:cxnLst/>
            <a:rect l="l" t="t" r="r" b="b"/>
            <a:pathLst>
              <a:path w="112026" h="48996">
                <a:moveTo>
                  <a:pt x="58470" y="2844"/>
                </a:moveTo>
                <a:lnTo>
                  <a:pt x="4521" y="31140"/>
                </a:lnTo>
                <a:lnTo>
                  <a:pt x="850" y="33070"/>
                </a:lnTo>
                <a:lnTo>
                  <a:pt x="0" y="35293"/>
                </a:lnTo>
                <a:lnTo>
                  <a:pt x="2590" y="36106"/>
                </a:lnTo>
                <a:lnTo>
                  <a:pt x="40817" y="48183"/>
                </a:lnTo>
                <a:lnTo>
                  <a:pt x="43408" y="48996"/>
                </a:lnTo>
                <a:lnTo>
                  <a:pt x="48552" y="48082"/>
                </a:lnTo>
                <a:lnTo>
                  <a:pt x="52285" y="46113"/>
                </a:lnTo>
                <a:lnTo>
                  <a:pt x="107403" y="17195"/>
                </a:lnTo>
                <a:lnTo>
                  <a:pt x="111150" y="15240"/>
                </a:lnTo>
                <a:lnTo>
                  <a:pt x="112026" y="13017"/>
                </a:lnTo>
                <a:lnTo>
                  <a:pt x="109334" y="12242"/>
                </a:lnTo>
                <a:lnTo>
                  <a:pt x="69938" y="787"/>
                </a:lnTo>
                <a:lnTo>
                  <a:pt x="67271" y="0"/>
                </a:lnTo>
                <a:lnTo>
                  <a:pt x="62141" y="927"/>
                </a:lnTo>
                <a:lnTo>
                  <a:pt x="58470" y="28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995935" y="4264691"/>
            <a:ext cx="112026" cy="48996"/>
          </a:xfrm>
          <a:custGeom>
            <a:avLst/>
            <a:gdLst/>
            <a:ahLst/>
            <a:cxnLst/>
            <a:rect l="l" t="t" r="r" b="b"/>
            <a:pathLst>
              <a:path w="112026" h="48996">
                <a:moveTo>
                  <a:pt x="52285" y="46113"/>
                </a:moveTo>
                <a:lnTo>
                  <a:pt x="48552" y="48082"/>
                </a:lnTo>
                <a:lnTo>
                  <a:pt x="43408" y="48996"/>
                </a:lnTo>
                <a:lnTo>
                  <a:pt x="40817" y="48183"/>
                </a:lnTo>
                <a:lnTo>
                  <a:pt x="2590" y="36106"/>
                </a:lnTo>
                <a:lnTo>
                  <a:pt x="0" y="35293"/>
                </a:lnTo>
                <a:lnTo>
                  <a:pt x="850" y="33070"/>
                </a:lnTo>
                <a:lnTo>
                  <a:pt x="4521" y="31140"/>
                </a:lnTo>
                <a:lnTo>
                  <a:pt x="58470" y="2844"/>
                </a:lnTo>
                <a:lnTo>
                  <a:pt x="62141" y="927"/>
                </a:lnTo>
                <a:lnTo>
                  <a:pt x="67271" y="0"/>
                </a:lnTo>
                <a:lnTo>
                  <a:pt x="69938" y="787"/>
                </a:lnTo>
                <a:lnTo>
                  <a:pt x="109334" y="12242"/>
                </a:lnTo>
                <a:lnTo>
                  <a:pt x="112026" y="13017"/>
                </a:lnTo>
                <a:lnTo>
                  <a:pt x="111150" y="15240"/>
                </a:lnTo>
                <a:lnTo>
                  <a:pt x="107403" y="17195"/>
                </a:lnTo>
                <a:lnTo>
                  <a:pt x="52285" y="4611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043565" y="4278972"/>
            <a:ext cx="113461" cy="49771"/>
          </a:xfrm>
          <a:custGeom>
            <a:avLst/>
            <a:gdLst/>
            <a:ahLst/>
            <a:cxnLst/>
            <a:rect l="l" t="t" r="r" b="b"/>
            <a:pathLst>
              <a:path w="113461" h="49771">
                <a:moveTo>
                  <a:pt x="52412" y="46799"/>
                </a:moveTo>
                <a:lnTo>
                  <a:pt x="108724" y="17271"/>
                </a:lnTo>
                <a:lnTo>
                  <a:pt x="112522" y="15278"/>
                </a:lnTo>
                <a:lnTo>
                  <a:pt x="113461" y="13017"/>
                </a:lnTo>
                <a:lnTo>
                  <a:pt x="110794" y="12242"/>
                </a:lnTo>
                <a:lnTo>
                  <a:pt x="71386" y="787"/>
                </a:lnTo>
                <a:lnTo>
                  <a:pt x="68719" y="0"/>
                </a:lnTo>
                <a:lnTo>
                  <a:pt x="63512" y="965"/>
                </a:lnTo>
                <a:lnTo>
                  <a:pt x="59778" y="2920"/>
                </a:lnTo>
                <a:lnTo>
                  <a:pt x="4660" y="31838"/>
                </a:lnTo>
                <a:lnTo>
                  <a:pt x="914" y="33794"/>
                </a:lnTo>
                <a:lnTo>
                  <a:pt x="0" y="36055"/>
                </a:lnTo>
                <a:lnTo>
                  <a:pt x="2578" y="36868"/>
                </a:lnTo>
                <a:lnTo>
                  <a:pt x="40817" y="48945"/>
                </a:lnTo>
                <a:lnTo>
                  <a:pt x="43408" y="49771"/>
                </a:lnTo>
                <a:lnTo>
                  <a:pt x="48602" y="48806"/>
                </a:lnTo>
                <a:lnTo>
                  <a:pt x="52412" y="467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043565" y="4278972"/>
            <a:ext cx="113461" cy="49771"/>
          </a:xfrm>
          <a:custGeom>
            <a:avLst/>
            <a:gdLst/>
            <a:ahLst/>
            <a:cxnLst/>
            <a:rect l="l" t="t" r="r" b="b"/>
            <a:pathLst>
              <a:path w="113461" h="49771">
                <a:moveTo>
                  <a:pt x="52412" y="46799"/>
                </a:moveTo>
                <a:lnTo>
                  <a:pt x="48602" y="48806"/>
                </a:lnTo>
                <a:lnTo>
                  <a:pt x="43408" y="49771"/>
                </a:lnTo>
                <a:lnTo>
                  <a:pt x="40817" y="48945"/>
                </a:lnTo>
                <a:lnTo>
                  <a:pt x="2578" y="36868"/>
                </a:lnTo>
                <a:lnTo>
                  <a:pt x="0" y="36055"/>
                </a:lnTo>
                <a:lnTo>
                  <a:pt x="914" y="33794"/>
                </a:lnTo>
                <a:lnTo>
                  <a:pt x="4660" y="31838"/>
                </a:lnTo>
                <a:lnTo>
                  <a:pt x="59778" y="2920"/>
                </a:lnTo>
                <a:lnTo>
                  <a:pt x="63512" y="965"/>
                </a:lnTo>
                <a:lnTo>
                  <a:pt x="68719" y="0"/>
                </a:lnTo>
                <a:lnTo>
                  <a:pt x="71386" y="787"/>
                </a:lnTo>
                <a:lnTo>
                  <a:pt x="110794" y="12242"/>
                </a:lnTo>
                <a:lnTo>
                  <a:pt x="113461" y="13017"/>
                </a:lnTo>
                <a:lnTo>
                  <a:pt x="112522" y="15278"/>
                </a:lnTo>
                <a:lnTo>
                  <a:pt x="108724" y="17271"/>
                </a:lnTo>
                <a:lnTo>
                  <a:pt x="52412" y="4679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091176" y="4293255"/>
            <a:ext cx="114935" cy="50520"/>
          </a:xfrm>
          <a:custGeom>
            <a:avLst/>
            <a:gdLst/>
            <a:ahLst/>
            <a:cxnLst/>
            <a:rect l="l" t="t" r="r" b="b"/>
            <a:pathLst>
              <a:path w="114935" h="50520">
                <a:moveTo>
                  <a:pt x="61112" y="2997"/>
                </a:moveTo>
                <a:lnTo>
                  <a:pt x="4800" y="32512"/>
                </a:lnTo>
                <a:lnTo>
                  <a:pt x="990" y="34518"/>
                </a:lnTo>
                <a:lnTo>
                  <a:pt x="0" y="36804"/>
                </a:lnTo>
                <a:lnTo>
                  <a:pt x="2590" y="37630"/>
                </a:lnTo>
                <a:lnTo>
                  <a:pt x="40830" y="49707"/>
                </a:lnTo>
                <a:lnTo>
                  <a:pt x="43421" y="50520"/>
                </a:lnTo>
                <a:lnTo>
                  <a:pt x="48679" y="49530"/>
                </a:lnTo>
                <a:lnTo>
                  <a:pt x="52577" y="47485"/>
                </a:lnTo>
                <a:lnTo>
                  <a:pt x="110032" y="17348"/>
                </a:lnTo>
                <a:lnTo>
                  <a:pt x="113944" y="15303"/>
                </a:lnTo>
                <a:lnTo>
                  <a:pt x="114934" y="13017"/>
                </a:lnTo>
                <a:lnTo>
                  <a:pt x="112255" y="12242"/>
                </a:lnTo>
                <a:lnTo>
                  <a:pt x="72847" y="774"/>
                </a:lnTo>
                <a:lnTo>
                  <a:pt x="70180" y="0"/>
                </a:lnTo>
                <a:lnTo>
                  <a:pt x="64922" y="990"/>
                </a:lnTo>
                <a:lnTo>
                  <a:pt x="61112" y="29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091176" y="4293255"/>
            <a:ext cx="114935" cy="50520"/>
          </a:xfrm>
          <a:custGeom>
            <a:avLst/>
            <a:gdLst/>
            <a:ahLst/>
            <a:cxnLst/>
            <a:rect l="l" t="t" r="r" b="b"/>
            <a:pathLst>
              <a:path w="114935" h="50520">
                <a:moveTo>
                  <a:pt x="52577" y="47485"/>
                </a:moveTo>
                <a:lnTo>
                  <a:pt x="48679" y="49530"/>
                </a:lnTo>
                <a:lnTo>
                  <a:pt x="43421" y="50520"/>
                </a:lnTo>
                <a:lnTo>
                  <a:pt x="40830" y="49707"/>
                </a:lnTo>
                <a:lnTo>
                  <a:pt x="2590" y="37630"/>
                </a:lnTo>
                <a:lnTo>
                  <a:pt x="0" y="36804"/>
                </a:lnTo>
                <a:lnTo>
                  <a:pt x="990" y="34518"/>
                </a:lnTo>
                <a:lnTo>
                  <a:pt x="4800" y="32512"/>
                </a:lnTo>
                <a:lnTo>
                  <a:pt x="61112" y="2997"/>
                </a:lnTo>
                <a:lnTo>
                  <a:pt x="64922" y="990"/>
                </a:lnTo>
                <a:lnTo>
                  <a:pt x="70180" y="0"/>
                </a:lnTo>
                <a:lnTo>
                  <a:pt x="72847" y="774"/>
                </a:lnTo>
                <a:lnTo>
                  <a:pt x="112255" y="12242"/>
                </a:lnTo>
                <a:lnTo>
                  <a:pt x="114934" y="13017"/>
                </a:lnTo>
                <a:lnTo>
                  <a:pt x="113944" y="15303"/>
                </a:lnTo>
                <a:lnTo>
                  <a:pt x="110032" y="17348"/>
                </a:lnTo>
                <a:lnTo>
                  <a:pt x="52577" y="4748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138792" y="4307536"/>
            <a:ext cx="116408" cy="51295"/>
          </a:xfrm>
          <a:custGeom>
            <a:avLst/>
            <a:gdLst/>
            <a:ahLst/>
            <a:cxnLst/>
            <a:rect l="l" t="t" r="r" b="b"/>
            <a:pathLst>
              <a:path w="116408" h="51295">
                <a:moveTo>
                  <a:pt x="62420" y="3073"/>
                </a:moveTo>
                <a:lnTo>
                  <a:pt x="4965" y="33210"/>
                </a:lnTo>
                <a:lnTo>
                  <a:pt x="1066" y="35255"/>
                </a:lnTo>
                <a:lnTo>
                  <a:pt x="0" y="37566"/>
                </a:lnTo>
                <a:lnTo>
                  <a:pt x="2603" y="38379"/>
                </a:lnTo>
                <a:lnTo>
                  <a:pt x="40830" y="50469"/>
                </a:lnTo>
                <a:lnTo>
                  <a:pt x="43433" y="51295"/>
                </a:lnTo>
                <a:lnTo>
                  <a:pt x="48755" y="50253"/>
                </a:lnTo>
                <a:lnTo>
                  <a:pt x="52730" y="48171"/>
                </a:lnTo>
                <a:lnTo>
                  <a:pt x="111353" y="17424"/>
                </a:lnTo>
                <a:lnTo>
                  <a:pt x="115341" y="15341"/>
                </a:lnTo>
                <a:lnTo>
                  <a:pt x="116408" y="13017"/>
                </a:lnTo>
                <a:lnTo>
                  <a:pt x="113715" y="12242"/>
                </a:lnTo>
                <a:lnTo>
                  <a:pt x="74320" y="774"/>
                </a:lnTo>
                <a:lnTo>
                  <a:pt x="71627" y="0"/>
                </a:lnTo>
                <a:lnTo>
                  <a:pt x="66332" y="1028"/>
                </a:lnTo>
                <a:lnTo>
                  <a:pt x="62420" y="30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138792" y="4307536"/>
            <a:ext cx="116408" cy="51295"/>
          </a:xfrm>
          <a:custGeom>
            <a:avLst/>
            <a:gdLst/>
            <a:ahLst/>
            <a:cxnLst/>
            <a:rect l="l" t="t" r="r" b="b"/>
            <a:pathLst>
              <a:path w="116408" h="51295">
                <a:moveTo>
                  <a:pt x="52730" y="48171"/>
                </a:moveTo>
                <a:lnTo>
                  <a:pt x="48755" y="50253"/>
                </a:lnTo>
                <a:lnTo>
                  <a:pt x="43433" y="51295"/>
                </a:lnTo>
                <a:lnTo>
                  <a:pt x="40830" y="50469"/>
                </a:lnTo>
                <a:lnTo>
                  <a:pt x="2603" y="38379"/>
                </a:lnTo>
                <a:lnTo>
                  <a:pt x="0" y="37566"/>
                </a:lnTo>
                <a:lnTo>
                  <a:pt x="1066" y="35255"/>
                </a:lnTo>
                <a:lnTo>
                  <a:pt x="4965" y="33210"/>
                </a:lnTo>
                <a:lnTo>
                  <a:pt x="62420" y="3073"/>
                </a:lnTo>
                <a:lnTo>
                  <a:pt x="66332" y="1028"/>
                </a:lnTo>
                <a:lnTo>
                  <a:pt x="71627" y="0"/>
                </a:lnTo>
                <a:lnTo>
                  <a:pt x="74320" y="774"/>
                </a:lnTo>
                <a:lnTo>
                  <a:pt x="113715" y="12242"/>
                </a:lnTo>
                <a:lnTo>
                  <a:pt x="116408" y="13017"/>
                </a:lnTo>
                <a:lnTo>
                  <a:pt x="115341" y="15341"/>
                </a:lnTo>
                <a:lnTo>
                  <a:pt x="111353" y="17424"/>
                </a:lnTo>
                <a:lnTo>
                  <a:pt x="52730" y="481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186421" y="4321816"/>
            <a:ext cx="117830" cy="52057"/>
          </a:xfrm>
          <a:custGeom>
            <a:avLst/>
            <a:gdLst/>
            <a:ahLst/>
            <a:cxnLst/>
            <a:rect l="l" t="t" r="r" b="b"/>
            <a:pathLst>
              <a:path w="117830" h="52057">
                <a:moveTo>
                  <a:pt x="63728" y="3136"/>
                </a:moveTo>
                <a:lnTo>
                  <a:pt x="5105" y="33896"/>
                </a:lnTo>
                <a:lnTo>
                  <a:pt x="1130" y="35979"/>
                </a:lnTo>
                <a:lnTo>
                  <a:pt x="0" y="38328"/>
                </a:lnTo>
                <a:lnTo>
                  <a:pt x="2578" y="39154"/>
                </a:lnTo>
                <a:lnTo>
                  <a:pt x="40830" y="51231"/>
                </a:lnTo>
                <a:lnTo>
                  <a:pt x="43421" y="52057"/>
                </a:lnTo>
                <a:lnTo>
                  <a:pt x="48818" y="50990"/>
                </a:lnTo>
                <a:lnTo>
                  <a:pt x="52857" y="48856"/>
                </a:lnTo>
                <a:lnTo>
                  <a:pt x="112661" y="17500"/>
                </a:lnTo>
                <a:lnTo>
                  <a:pt x="116712" y="15379"/>
                </a:lnTo>
                <a:lnTo>
                  <a:pt x="117830" y="13017"/>
                </a:lnTo>
                <a:lnTo>
                  <a:pt x="115163" y="12242"/>
                </a:lnTo>
                <a:lnTo>
                  <a:pt x="75768" y="774"/>
                </a:lnTo>
                <a:lnTo>
                  <a:pt x="73101" y="0"/>
                </a:lnTo>
                <a:lnTo>
                  <a:pt x="67716" y="1054"/>
                </a:lnTo>
                <a:lnTo>
                  <a:pt x="63728" y="31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186421" y="4321816"/>
            <a:ext cx="117830" cy="52057"/>
          </a:xfrm>
          <a:custGeom>
            <a:avLst/>
            <a:gdLst/>
            <a:ahLst/>
            <a:cxnLst/>
            <a:rect l="l" t="t" r="r" b="b"/>
            <a:pathLst>
              <a:path w="117830" h="52057">
                <a:moveTo>
                  <a:pt x="52857" y="48856"/>
                </a:moveTo>
                <a:lnTo>
                  <a:pt x="48818" y="50990"/>
                </a:lnTo>
                <a:lnTo>
                  <a:pt x="43421" y="52057"/>
                </a:lnTo>
                <a:lnTo>
                  <a:pt x="40830" y="51231"/>
                </a:lnTo>
                <a:lnTo>
                  <a:pt x="2578" y="39154"/>
                </a:lnTo>
                <a:lnTo>
                  <a:pt x="0" y="38328"/>
                </a:lnTo>
                <a:lnTo>
                  <a:pt x="1130" y="35979"/>
                </a:lnTo>
                <a:lnTo>
                  <a:pt x="5105" y="33896"/>
                </a:lnTo>
                <a:lnTo>
                  <a:pt x="63728" y="3136"/>
                </a:lnTo>
                <a:lnTo>
                  <a:pt x="67716" y="1054"/>
                </a:lnTo>
                <a:lnTo>
                  <a:pt x="73101" y="0"/>
                </a:lnTo>
                <a:lnTo>
                  <a:pt x="75768" y="774"/>
                </a:lnTo>
                <a:lnTo>
                  <a:pt x="115163" y="12242"/>
                </a:lnTo>
                <a:lnTo>
                  <a:pt x="117830" y="13017"/>
                </a:lnTo>
                <a:lnTo>
                  <a:pt x="116712" y="15379"/>
                </a:lnTo>
                <a:lnTo>
                  <a:pt x="112661" y="17500"/>
                </a:lnTo>
                <a:lnTo>
                  <a:pt x="52857" y="488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234041" y="4336085"/>
            <a:ext cx="119303" cy="52819"/>
          </a:xfrm>
          <a:custGeom>
            <a:avLst/>
            <a:gdLst/>
            <a:ahLst/>
            <a:cxnLst/>
            <a:rect l="l" t="t" r="r" b="b"/>
            <a:pathLst>
              <a:path w="119303" h="52819">
                <a:moveTo>
                  <a:pt x="65049" y="3225"/>
                </a:moveTo>
                <a:lnTo>
                  <a:pt x="5232" y="34582"/>
                </a:lnTo>
                <a:lnTo>
                  <a:pt x="1193" y="36715"/>
                </a:lnTo>
                <a:lnTo>
                  <a:pt x="0" y="39103"/>
                </a:lnTo>
                <a:lnTo>
                  <a:pt x="2603" y="39928"/>
                </a:lnTo>
                <a:lnTo>
                  <a:pt x="40843" y="51993"/>
                </a:lnTo>
                <a:lnTo>
                  <a:pt x="43421" y="52819"/>
                </a:lnTo>
                <a:lnTo>
                  <a:pt x="48882" y="51727"/>
                </a:lnTo>
                <a:lnTo>
                  <a:pt x="53022" y="49555"/>
                </a:lnTo>
                <a:lnTo>
                  <a:pt x="113969" y="17576"/>
                </a:lnTo>
                <a:lnTo>
                  <a:pt x="118110" y="15417"/>
                </a:lnTo>
                <a:lnTo>
                  <a:pt x="119303" y="13030"/>
                </a:lnTo>
                <a:lnTo>
                  <a:pt x="116611" y="12242"/>
                </a:lnTo>
                <a:lnTo>
                  <a:pt x="77216" y="787"/>
                </a:lnTo>
                <a:lnTo>
                  <a:pt x="74561" y="0"/>
                </a:lnTo>
                <a:lnTo>
                  <a:pt x="69088" y="1104"/>
                </a:lnTo>
                <a:lnTo>
                  <a:pt x="65049" y="3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234041" y="4336085"/>
            <a:ext cx="119303" cy="52819"/>
          </a:xfrm>
          <a:custGeom>
            <a:avLst/>
            <a:gdLst/>
            <a:ahLst/>
            <a:cxnLst/>
            <a:rect l="l" t="t" r="r" b="b"/>
            <a:pathLst>
              <a:path w="119303" h="52819">
                <a:moveTo>
                  <a:pt x="53022" y="49555"/>
                </a:moveTo>
                <a:lnTo>
                  <a:pt x="48882" y="51727"/>
                </a:lnTo>
                <a:lnTo>
                  <a:pt x="43421" y="52819"/>
                </a:lnTo>
                <a:lnTo>
                  <a:pt x="40843" y="51993"/>
                </a:lnTo>
                <a:lnTo>
                  <a:pt x="2603" y="39928"/>
                </a:lnTo>
                <a:lnTo>
                  <a:pt x="0" y="39103"/>
                </a:lnTo>
                <a:lnTo>
                  <a:pt x="1193" y="36715"/>
                </a:lnTo>
                <a:lnTo>
                  <a:pt x="5232" y="34582"/>
                </a:lnTo>
                <a:lnTo>
                  <a:pt x="65049" y="3225"/>
                </a:lnTo>
                <a:lnTo>
                  <a:pt x="69088" y="1104"/>
                </a:lnTo>
                <a:lnTo>
                  <a:pt x="74561" y="0"/>
                </a:lnTo>
                <a:lnTo>
                  <a:pt x="77216" y="787"/>
                </a:lnTo>
                <a:lnTo>
                  <a:pt x="116611" y="12242"/>
                </a:lnTo>
                <a:lnTo>
                  <a:pt x="119303" y="13030"/>
                </a:lnTo>
                <a:lnTo>
                  <a:pt x="118110" y="15417"/>
                </a:lnTo>
                <a:lnTo>
                  <a:pt x="113969" y="17576"/>
                </a:lnTo>
                <a:lnTo>
                  <a:pt x="53022" y="495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744656" y="4239807"/>
            <a:ext cx="104190" cy="46647"/>
          </a:xfrm>
          <a:custGeom>
            <a:avLst/>
            <a:gdLst/>
            <a:ahLst/>
            <a:cxnLst/>
            <a:rect l="l" t="t" r="r" b="b"/>
            <a:pathLst>
              <a:path w="104190" h="46647">
                <a:moveTo>
                  <a:pt x="49644" y="44094"/>
                </a:moveTo>
                <a:lnTo>
                  <a:pt x="100101" y="17640"/>
                </a:lnTo>
                <a:lnTo>
                  <a:pt x="103517" y="15836"/>
                </a:lnTo>
                <a:lnTo>
                  <a:pt x="104190" y="13728"/>
                </a:lnTo>
                <a:lnTo>
                  <a:pt x="101599" y="12903"/>
                </a:lnTo>
                <a:lnTo>
                  <a:pt x="63372" y="825"/>
                </a:lnTo>
                <a:lnTo>
                  <a:pt x="60782" y="0"/>
                </a:lnTo>
                <a:lnTo>
                  <a:pt x="55956" y="761"/>
                </a:lnTo>
                <a:lnTo>
                  <a:pt x="52616" y="2514"/>
                </a:lnTo>
                <a:lnTo>
                  <a:pt x="3327" y="28371"/>
                </a:lnTo>
                <a:lnTo>
                  <a:pt x="0" y="30124"/>
                </a:lnTo>
                <a:lnTo>
                  <a:pt x="1828" y="33096"/>
                </a:lnTo>
                <a:lnTo>
                  <a:pt x="38900" y="45783"/>
                </a:lnTo>
                <a:lnTo>
                  <a:pt x="41414" y="46647"/>
                </a:lnTo>
                <a:lnTo>
                  <a:pt x="46227" y="45885"/>
                </a:lnTo>
                <a:lnTo>
                  <a:pt x="49644" y="440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743970" y="4239807"/>
            <a:ext cx="104876" cy="46647"/>
          </a:xfrm>
          <a:custGeom>
            <a:avLst/>
            <a:gdLst/>
            <a:ahLst/>
            <a:cxnLst/>
            <a:rect l="l" t="t" r="r" b="b"/>
            <a:pathLst>
              <a:path w="104876" h="46647">
                <a:moveTo>
                  <a:pt x="50330" y="44094"/>
                </a:moveTo>
                <a:lnTo>
                  <a:pt x="46913" y="45885"/>
                </a:lnTo>
                <a:lnTo>
                  <a:pt x="42100" y="46647"/>
                </a:lnTo>
                <a:lnTo>
                  <a:pt x="39585" y="45783"/>
                </a:lnTo>
                <a:lnTo>
                  <a:pt x="2514" y="33096"/>
                </a:lnTo>
                <a:lnTo>
                  <a:pt x="0" y="32245"/>
                </a:lnTo>
                <a:lnTo>
                  <a:pt x="685" y="30124"/>
                </a:lnTo>
                <a:lnTo>
                  <a:pt x="4013" y="28371"/>
                </a:lnTo>
                <a:lnTo>
                  <a:pt x="53301" y="2514"/>
                </a:lnTo>
                <a:lnTo>
                  <a:pt x="56642" y="761"/>
                </a:lnTo>
                <a:lnTo>
                  <a:pt x="61468" y="0"/>
                </a:lnTo>
                <a:lnTo>
                  <a:pt x="64058" y="825"/>
                </a:lnTo>
                <a:lnTo>
                  <a:pt x="102285" y="12903"/>
                </a:lnTo>
                <a:lnTo>
                  <a:pt x="104876" y="13728"/>
                </a:lnTo>
                <a:lnTo>
                  <a:pt x="104203" y="15836"/>
                </a:lnTo>
                <a:lnTo>
                  <a:pt x="100787" y="17640"/>
                </a:lnTo>
                <a:lnTo>
                  <a:pt x="50330" y="440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790887" y="4254854"/>
            <a:ext cx="105587" cy="47409"/>
          </a:xfrm>
          <a:custGeom>
            <a:avLst/>
            <a:gdLst/>
            <a:ahLst/>
            <a:cxnLst/>
            <a:rect l="l" t="t" r="r" b="b"/>
            <a:pathLst>
              <a:path w="105587" h="47409">
                <a:moveTo>
                  <a:pt x="49733" y="44780"/>
                </a:moveTo>
                <a:lnTo>
                  <a:pt x="101358" y="17703"/>
                </a:lnTo>
                <a:lnTo>
                  <a:pt x="104851" y="15862"/>
                </a:lnTo>
                <a:lnTo>
                  <a:pt x="105587" y="13716"/>
                </a:lnTo>
                <a:lnTo>
                  <a:pt x="103009" y="12890"/>
                </a:lnTo>
                <a:lnTo>
                  <a:pt x="64757" y="825"/>
                </a:lnTo>
                <a:lnTo>
                  <a:pt x="62179" y="0"/>
                </a:lnTo>
                <a:lnTo>
                  <a:pt x="57289" y="800"/>
                </a:lnTo>
                <a:lnTo>
                  <a:pt x="53873" y="2590"/>
                </a:lnTo>
                <a:lnTo>
                  <a:pt x="3416" y="29044"/>
                </a:lnTo>
                <a:lnTo>
                  <a:pt x="0" y="30835"/>
                </a:lnTo>
                <a:lnTo>
                  <a:pt x="1777" y="33858"/>
                </a:lnTo>
                <a:lnTo>
                  <a:pt x="38836" y="46545"/>
                </a:lnTo>
                <a:lnTo>
                  <a:pt x="41351" y="47409"/>
                </a:lnTo>
                <a:lnTo>
                  <a:pt x="46227" y="46609"/>
                </a:lnTo>
                <a:lnTo>
                  <a:pt x="49733" y="447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790149" y="4254854"/>
            <a:ext cx="106324" cy="47409"/>
          </a:xfrm>
          <a:custGeom>
            <a:avLst/>
            <a:gdLst/>
            <a:ahLst/>
            <a:cxnLst/>
            <a:rect l="l" t="t" r="r" b="b"/>
            <a:pathLst>
              <a:path w="106324" h="47409">
                <a:moveTo>
                  <a:pt x="50469" y="44780"/>
                </a:moveTo>
                <a:lnTo>
                  <a:pt x="46964" y="46609"/>
                </a:lnTo>
                <a:lnTo>
                  <a:pt x="42087" y="47409"/>
                </a:lnTo>
                <a:lnTo>
                  <a:pt x="39573" y="46545"/>
                </a:lnTo>
                <a:lnTo>
                  <a:pt x="2514" y="33858"/>
                </a:lnTo>
                <a:lnTo>
                  <a:pt x="0" y="32994"/>
                </a:lnTo>
                <a:lnTo>
                  <a:pt x="736" y="30835"/>
                </a:lnTo>
                <a:lnTo>
                  <a:pt x="4152" y="29044"/>
                </a:lnTo>
                <a:lnTo>
                  <a:pt x="54609" y="2590"/>
                </a:lnTo>
                <a:lnTo>
                  <a:pt x="58026" y="800"/>
                </a:lnTo>
                <a:lnTo>
                  <a:pt x="62915" y="0"/>
                </a:lnTo>
                <a:lnTo>
                  <a:pt x="65493" y="825"/>
                </a:lnTo>
                <a:lnTo>
                  <a:pt x="103746" y="12890"/>
                </a:lnTo>
                <a:lnTo>
                  <a:pt x="106324" y="13716"/>
                </a:lnTo>
                <a:lnTo>
                  <a:pt x="105587" y="15862"/>
                </a:lnTo>
                <a:lnTo>
                  <a:pt x="102095" y="17703"/>
                </a:lnTo>
                <a:lnTo>
                  <a:pt x="50469" y="447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837110" y="4269897"/>
            <a:ext cx="106997" cy="48171"/>
          </a:xfrm>
          <a:custGeom>
            <a:avLst/>
            <a:gdLst/>
            <a:ahLst/>
            <a:cxnLst/>
            <a:rect l="l" t="t" r="r" b="b"/>
            <a:pathLst>
              <a:path w="106997" h="48171">
                <a:moveTo>
                  <a:pt x="49822" y="45465"/>
                </a:moveTo>
                <a:lnTo>
                  <a:pt x="102616" y="17779"/>
                </a:lnTo>
                <a:lnTo>
                  <a:pt x="106184" y="15900"/>
                </a:lnTo>
                <a:lnTo>
                  <a:pt x="106997" y="13715"/>
                </a:lnTo>
                <a:lnTo>
                  <a:pt x="104406" y="12903"/>
                </a:lnTo>
                <a:lnTo>
                  <a:pt x="66154" y="825"/>
                </a:lnTo>
                <a:lnTo>
                  <a:pt x="63576" y="0"/>
                </a:lnTo>
                <a:lnTo>
                  <a:pt x="58623" y="825"/>
                </a:lnTo>
                <a:lnTo>
                  <a:pt x="55130" y="2666"/>
                </a:lnTo>
                <a:lnTo>
                  <a:pt x="3505" y="29743"/>
                </a:lnTo>
                <a:lnTo>
                  <a:pt x="0" y="31572"/>
                </a:lnTo>
                <a:lnTo>
                  <a:pt x="1714" y="34620"/>
                </a:lnTo>
                <a:lnTo>
                  <a:pt x="38785" y="47307"/>
                </a:lnTo>
                <a:lnTo>
                  <a:pt x="41313" y="48171"/>
                </a:lnTo>
                <a:lnTo>
                  <a:pt x="46240" y="47345"/>
                </a:lnTo>
                <a:lnTo>
                  <a:pt x="49822" y="454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836322" y="4269897"/>
            <a:ext cx="107784" cy="48171"/>
          </a:xfrm>
          <a:custGeom>
            <a:avLst/>
            <a:gdLst/>
            <a:ahLst/>
            <a:cxnLst/>
            <a:rect l="l" t="t" r="r" b="b"/>
            <a:pathLst>
              <a:path w="107784" h="48171">
                <a:moveTo>
                  <a:pt x="50609" y="45465"/>
                </a:moveTo>
                <a:lnTo>
                  <a:pt x="47028" y="47345"/>
                </a:lnTo>
                <a:lnTo>
                  <a:pt x="42100" y="48171"/>
                </a:lnTo>
                <a:lnTo>
                  <a:pt x="39573" y="47307"/>
                </a:lnTo>
                <a:lnTo>
                  <a:pt x="2501" y="34620"/>
                </a:lnTo>
                <a:lnTo>
                  <a:pt x="0" y="33756"/>
                </a:lnTo>
                <a:lnTo>
                  <a:pt x="787" y="31572"/>
                </a:lnTo>
                <a:lnTo>
                  <a:pt x="4292" y="29743"/>
                </a:lnTo>
                <a:lnTo>
                  <a:pt x="55918" y="2666"/>
                </a:lnTo>
                <a:lnTo>
                  <a:pt x="59410" y="825"/>
                </a:lnTo>
                <a:lnTo>
                  <a:pt x="64363" y="0"/>
                </a:lnTo>
                <a:lnTo>
                  <a:pt x="66941" y="825"/>
                </a:lnTo>
                <a:lnTo>
                  <a:pt x="105194" y="12903"/>
                </a:lnTo>
                <a:lnTo>
                  <a:pt x="107784" y="13715"/>
                </a:lnTo>
                <a:lnTo>
                  <a:pt x="106972" y="15900"/>
                </a:lnTo>
                <a:lnTo>
                  <a:pt x="103403" y="17779"/>
                </a:lnTo>
                <a:lnTo>
                  <a:pt x="50609" y="454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883346" y="4284948"/>
            <a:ext cx="108381" cy="48920"/>
          </a:xfrm>
          <a:custGeom>
            <a:avLst/>
            <a:gdLst/>
            <a:ahLst/>
            <a:cxnLst/>
            <a:rect l="l" t="t" r="r" b="b"/>
            <a:pathLst>
              <a:path w="108381" h="48920">
                <a:moveTo>
                  <a:pt x="56375" y="2730"/>
                </a:moveTo>
                <a:lnTo>
                  <a:pt x="3581" y="30416"/>
                </a:lnTo>
                <a:lnTo>
                  <a:pt x="0" y="32296"/>
                </a:lnTo>
                <a:lnTo>
                  <a:pt x="1650" y="35369"/>
                </a:lnTo>
                <a:lnTo>
                  <a:pt x="38709" y="48056"/>
                </a:lnTo>
                <a:lnTo>
                  <a:pt x="41236" y="48920"/>
                </a:lnTo>
                <a:lnTo>
                  <a:pt x="46253" y="48056"/>
                </a:lnTo>
                <a:lnTo>
                  <a:pt x="49898" y="46139"/>
                </a:lnTo>
                <a:lnTo>
                  <a:pt x="103847" y="17843"/>
                </a:lnTo>
                <a:lnTo>
                  <a:pt x="107518" y="15925"/>
                </a:lnTo>
                <a:lnTo>
                  <a:pt x="108381" y="13703"/>
                </a:lnTo>
                <a:lnTo>
                  <a:pt x="105778" y="12877"/>
                </a:lnTo>
                <a:lnTo>
                  <a:pt x="67563" y="800"/>
                </a:lnTo>
                <a:lnTo>
                  <a:pt x="64960" y="0"/>
                </a:lnTo>
                <a:lnTo>
                  <a:pt x="59956" y="850"/>
                </a:lnTo>
                <a:lnTo>
                  <a:pt x="56375" y="27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882482" y="4284948"/>
            <a:ext cx="109245" cy="48920"/>
          </a:xfrm>
          <a:custGeom>
            <a:avLst/>
            <a:gdLst/>
            <a:ahLst/>
            <a:cxnLst/>
            <a:rect l="l" t="t" r="r" b="b"/>
            <a:pathLst>
              <a:path w="109245" h="48920">
                <a:moveTo>
                  <a:pt x="50761" y="46139"/>
                </a:moveTo>
                <a:lnTo>
                  <a:pt x="47117" y="48056"/>
                </a:lnTo>
                <a:lnTo>
                  <a:pt x="42100" y="48920"/>
                </a:lnTo>
                <a:lnTo>
                  <a:pt x="39573" y="48056"/>
                </a:lnTo>
                <a:lnTo>
                  <a:pt x="2514" y="35369"/>
                </a:lnTo>
                <a:lnTo>
                  <a:pt x="0" y="34505"/>
                </a:lnTo>
                <a:lnTo>
                  <a:pt x="863" y="32296"/>
                </a:lnTo>
                <a:lnTo>
                  <a:pt x="4445" y="30416"/>
                </a:lnTo>
                <a:lnTo>
                  <a:pt x="57238" y="2730"/>
                </a:lnTo>
                <a:lnTo>
                  <a:pt x="60820" y="850"/>
                </a:lnTo>
                <a:lnTo>
                  <a:pt x="65824" y="0"/>
                </a:lnTo>
                <a:lnTo>
                  <a:pt x="68427" y="800"/>
                </a:lnTo>
                <a:lnTo>
                  <a:pt x="106641" y="12877"/>
                </a:lnTo>
                <a:lnTo>
                  <a:pt x="109245" y="13703"/>
                </a:lnTo>
                <a:lnTo>
                  <a:pt x="108381" y="15925"/>
                </a:lnTo>
                <a:lnTo>
                  <a:pt x="104711" y="17843"/>
                </a:lnTo>
                <a:lnTo>
                  <a:pt x="50761" y="461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929601" y="4299982"/>
            <a:ext cx="109740" cy="49682"/>
          </a:xfrm>
          <a:custGeom>
            <a:avLst/>
            <a:gdLst/>
            <a:ahLst/>
            <a:cxnLst/>
            <a:rect l="l" t="t" r="r" b="b"/>
            <a:pathLst>
              <a:path w="109740" h="49682">
                <a:moveTo>
                  <a:pt x="49961" y="46837"/>
                </a:moveTo>
                <a:lnTo>
                  <a:pt x="105079" y="17932"/>
                </a:lnTo>
                <a:lnTo>
                  <a:pt x="108826" y="15963"/>
                </a:lnTo>
                <a:lnTo>
                  <a:pt x="109740" y="13716"/>
                </a:lnTo>
                <a:lnTo>
                  <a:pt x="107149" y="12890"/>
                </a:lnTo>
                <a:lnTo>
                  <a:pt x="68922" y="812"/>
                </a:lnTo>
                <a:lnTo>
                  <a:pt x="66332" y="0"/>
                </a:lnTo>
                <a:lnTo>
                  <a:pt x="61252" y="889"/>
                </a:lnTo>
                <a:lnTo>
                  <a:pt x="57594" y="2806"/>
                </a:lnTo>
                <a:lnTo>
                  <a:pt x="3644" y="31102"/>
                </a:lnTo>
                <a:lnTo>
                  <a:pt x="0" y="33032"/>
                </a:lnTo>
                <a:lnTo>
                  <a:pt x="1562" y="36144"/>
                </a:lnTo>
                <a:lnTo>
                  <a:pt x="38633" y="48844"/>
                </a:lnTo>
                <a:lnTo>
                  <a:pt x="41135" y="49682"/>
                </a:lnTo>
                <a:lnTo>
                  <a:pt x="46215" y="48806"/>
                </a:lnTo>
                <a:lnTo>
                  <a:pt x="49961" y="468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928649" y="4299982"/>
            <a:ext cx="110693" cy="49682"/>
          </a:xfrm>
          <a:custGeom>
            <a:avLst/>
            <a:gdLst/>
            <a:ahLst/>
            <a:cxnLst/>
            <a:rect l="l" t="t" r="r" b="b"/>
            <a:pathLst>
              <a:path w="110693" h="49682">
                <a:moveTo>
                  <a:pt x="50914" y="46837"/>
                </a:moveTo>
                <a:lnTo>
                  <a:pt x="47167" y="48806"/>
                </a:lnTo>
                <a:lnTo>
                  <a:pt x="42087" y="49682"/>
                </a:lnTo>
                <a:lnTo>
                  <a:pt x="39585" y="48844"/>
                </a:lnTo>
                <a:lnTo>
                  <a:pt x="2514" y="36144"/>
                </a:lnTo>
                <a:lnTo>
                  <a:pt x="0" y="35280"/>
                </a:lnTo>
                <a:lnTo>
                  <a:pt x="952" y="33032"/>
                </a:lnTo>
                <a:lnTo>
                  <a:pt x="4597" y="31102"/>
                </a:lnTo>
                <a:lnTo>
                  <a:pt x="58547" y="2806"/>
                </a:lnTo>
                <a:lnTo>
                  <a:pt x="62204" y="889"/>
                </a:lnTo>
                <a:lnTo>
                  <a:pt x="67284" y="0"/>
                </a:lnTo>
                <a:lnTo>
                  <a:pt x="69875" y="812"/>
                </a:lnTo>
                <a:lnTo>
                  <a:pt x="108102" y="12890"/>
                </a:lnTo>
                <a:lnTo>
                  <a:pt x="110693" y="13716"/>
                </a:lnTo>
                <a:lnTo>
                  <a:pt x="109778" y="15963"/>
                </a:lnTo>
                <a:lnTo>
                  <a:pt x="106032" y="17932"/>
                </a:lnTo>
                <a:lnTo>
                  <a:pt x="50914" y="4683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975818" y="4315016"/>
            <a:ext cx="111163" cy="50457"/>
          </a:xfrm>
          <a:custGeom>
            <a:avLst/>
            <a:gdLst/>
            <a:ahLst/>
            <a:cxnLst/>
            <a:rect l="l" t="t" r="r" b="b"/>
            <a:pathLst>
              <a:path w="111163" h="50457">
                <a:moveTo>
                  <a:pt x="58864" y="2895"/>
                </a:moveTo>
                <a:lnTo>
                  <a:pt x="3746" y="31800"/>
                </a:lnTo>
                <a:lnTo>
                  <a:pt x="0" y="33769"/>
                </a:lnTo>
                <a:lnTo>
                  <a:pt x="1511" y="36906"/>
                </a:lnTo>
                <a:lnTo>
                  <a:pt x="38582" y="49593"/>
                </a:lnTo>
                <a:lnTo>
                  <a:pt x="41097" y="50457"/>
                </a:lnTo>
                <a:lnTo>
                  <a:pt x="46227" y="49542"/>
                </a:lnTo>
                <a:lnTo>
                  <a:pt x="50050" y="47536"/>
                </a:lnTo>
                <a:lnTo>
                  <a:pt x="106337" y="18008"/>
                </a:lnTo>
                <a:lnTo>
                  <a:pt x="110159" y="16014"/>
                </a:lnTo>
                <a:lnTo>
                  <a:pt x="111163" y="13728"/>
                </a:lnTo>
                <a:lnTo>
                  <a:pt x="108559" y="12903"/>
                </a:lnTo>
                <a:lnTo>
                  <a:pt x="70319" y="825"/>
                </a:lnTo>
                <a:lnTo>
                  <a:pt x="67741" y="0"/>
                </a:lnTo>
                <a:lnTo>
                  <a:pt x="62610" y="939"/>
                </a:lnTo>
                <a:lnTo>
                  <a:pt x="58864" y="28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974828" y="4315016"/>
            <a:ext cx="112153" cy="50457"/>
          </a:xfrm>
          <a:custGeom>
            <a:avLst/>
            <a:gdLst/>
            <a:ahLst/>
            <a:cxnLst/>
            <a:rect l="l" t="t" r="r" b="b"/>
            <a:pathLst>
              <a:path w="112153" h="50457">
                <a:moveTo>
                  <a:pt x="51041" y="47536"/>
                </a:moveTo>
                <a:lnTo>
                  <a:pt x="47218" y="49542"/>
                </a:lnTo>
                <a:lnTo>
                  <a:pt x="42087" y="50457"/>
                </a:lnTo>
                <a:lnTo>
                  <a:pt x="39573" y="49593"/>
                </a:lnTo>
                <a:lnTo>
                  <a:pt x="2501" y="36906"/>
                </a:lnTo>
                <a:lnTo>
                  <a:pt x="0" y="36055"/>
                </a:lnTo>
                <a:lnTo>
                  <a:pt x="990" y="33769"/>
                </a:lnTo>
                <a:lnTo>
                  <a:pt x="4737" y="31800"/>
                </a:lnTo>
                <a:lnTo>
                  <a:pt x="59855" y="2895"/>
                </a:lnTo>
                <a:lnTo>
                  <a:pt x="63601" y="939"/>
                </a:lnTo>
                <a:lnTo>
                  <a:pt x="68732" y="0"/>
                </a:lnTo>
                <a:lnTo>
                  <a:pt x="71310" y="825"/>
                </a:lnTo>
                <a:lnTo>
                  <a:pt x="109550" y="12903"/>
                </a:lnTo>
                <a:lnTo>
                  <a:pt x="112153" y="13728"/>
                </a:lnTo>
                <a:lnTo>
                  <a:pt x="111150" y="16014"/>
                </a:lnTo>
                <a:lnTo>
                  <a:pt x="107327" y="18008"/>
                </a:lnTo>
                <a:lnTo>
                  <a:pt x="51041" y="4753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022047" y="4330059"/>
            <a:ext cx="112547" cy="51219"/>
          </a:xfrm>
          <a:custGeom>
            <a:avLst/>
            <a:gdLst/>
            <a:ahLst/>
            <a:cxnLst/>
            <a:rect l="l" t="t" r="r" b="b"/>
            <a:pathLst>
              <a:path w="112547" h="51219">
                <a:moveTo>
                  <a:pt x="50139" y="48221"/>
                </a:moveTo>
                <a:lnTo>
                  <a:pt x="107594" y="18084"/>
                </a:lnTo>
                <a:lnTo>
                  <a:pt x="111480" y="16040"/>
                </a:lnTo>
                <a:lnTo>
                  <a:pt x="112547" y="13715"/>
                </a:lnTo>
                <a:lnTo>
                  <a:pt x="109956" y="12903"/>
                </a:lnTo>
                <a:lnTo>
                  <a:pt x="71729" y="825"/>
                </a:lnTo>
                <a:lnTo>
                  <a:pt x="69126" y="0"/>
                </a:lnTo>
                <a:lnTo>
                  <a:pt x="63931" y="965"/>
                </a:lnTo>
                <a:lnTo>
                  <a:pt x="60109" y="2971"/>
                </a:lnTo>
                <a:lnTo>
                  <a:pt x="3822" y="32499"/>
                </a:lnTo>
                <a:lnTo>
                  <a:pt x="0" y="34493"/>
                </a:lnTo>
                <a:lnTo>
                  <a:pt x="1473" y="37668"/>
                </a:lnTo>
                <a:lnTo>
                  <a:pt x="38519" y="50368"/>
                </a:lnTo>
                <a:lnTo>
                  <a:pt x="41046" y="51219"/>
                </a:lnTo>
                <a:lnTo>
                  <a:pt x="46240" y="50266"/>
                </a:lnTo>
                <a:lnTo>
                  <a:pt x="50139" y="482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020993" y="4330059"/>
            <a:ext cx="113601" cy="51219"/>
          </a:xfrm>
          <a:custGeom>
            <a:avLst/>
            <a:gdLst/>
            <a:ahLst/>
            <a:cxnLst/>
            <a:rect l="l" t="t" r="r" b="b"/>
            <a:pathLst>
              <a:path w="113601" h="51219">
                <a:moveTo>
                  <a:pt x="51193" y="48221"/>
                </a:moveTo>
                <a:lnTo>
                  <a:pt x="47294" y="50266"/>
                </a:lnTo>
                <a:lnTo>
                  <a:pt x="42100" y="51219"/>
                </a:lnTo>
                <a:lnTo>
                  <a:pt x="39573" y="50368"/>
                </a:lnTo>
                <a:lnTo>
                  <a:pt x="2527" y="37668"/>
                </a:lnTo>
                <a:lnTo>
                  <a:pt x="0" y="36817"/>
                </a:lnTo>
                <a:lnTo>
                  <a:pt x="1054" y="34493"/>
                </a:lnTo>
                <a:lnTo>
                  <a:pt x="4876" y="32499"/>
                </a:lnTo>
                <a:lnTo>
                  <a:pt x="61163" y="2971"/>
                </a:lnTo>
                <a:lnTo>
                  <a:pt x="64985" y="965"/>
                </a:lnTo>
                <a:lnTo>
                  <a:pt x="70180" y="0"/>
                </a:lnTo>
                <a:lnTo>
                  <a:pt x="72783" y="825"/>
                </a:lnTo>
                <a:lnTo>
                  <a:pt x="111010" y="12903"/>
                </a:lnTo>
                <a:lnTo>
                  <a:pt x="113601" y="13715"/>
                </a:lnTo>
                <a:lnTo>
                  <a:pt x="112534" y="16040"/>
                </a:lnTo>
                <a:lnTo>
                  <a:pt x="108648" y="18084"/>
                </a:lnTo>
                <a:lnTo>
                  <a:pt x="51193" y="482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068288" y="4345106"/>
            <a:ext cx="113944" cy="51981"/>
          </a:xfrm>
          <a:custGeom>
            <a:avLst/>
            <a:gdLst/>
            <a:ahLst/>
            <a:cxnLst/>
            <a:rect l="l" t="t" r="r" b="b"/>
            <a:pathLst>
              <a:path w="113944" h="51981">
                <a:moveTo>
                  <a:pt x="50203" y="48907"/>
                </a:moveTo>
                <a:lnTo>
                  <a:pt x="108838" y="18148"/>
                </a:lnTo>
                <a:lnTo>
                  <a:pt x="112801" y="16065"/>
                </a:lnTo>
                <a:lnTo>
                  <a:pt x="113944" y="13716"/>
                </a:lnTo>
                <a:lnTo>
                  <a:pt x="111328" y="12903"/>
                </a:lnTo>
                <a:lnTo>
                  <a:pt x="73113" y="812"/>
                </a:lnTo>
                <a:lnTo>
                  <a:pt x="70510" y="0"/>
                </a:lnTo>
                <a:lnTo>
                  <a:pt x="65239" y="990"/>
                </a:lnTo>
                <a:lnTo>
                  <a:pt x="61353" y="3035"/>
                </a:lnTo>
                <a:lnTo>
                  <a:pt x="3898" y="33172"/>
                </a:lnTo>
                <a:lnTo>
                  <a:pt x="0" y="35217"/>
                </a:lnTo>
                <a:lnTo>
                  <a:pt x="1396" y="38430"/>
                </a:lnTo>
                <a:lnTo>
                  <a:pt x="38455" y="51117"/>
                </a:lnTo>
                <a:lnTo>
                  <a:pt x="40970" y="51981"/>
                </a:lnTo>
                <a:lnTo>
                  <a:pt x="46240" y="50990"/>
                </a:lnTo>
                <a:lnTo>
                  <a:pt x="50203" y="489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067158" y="4345106"/>
            <a:ext cx="115074" cy="51981"/>
          </a:xfrm>
          <a:custGeom>
            <a:avLst/>
            <a:gdLst/>
            <a:ahLst/>
            <a:cxnLst/>
            <a:rect l="l" t="t" r="r" b="b"/>
            <a:pathLst>
              <a:path w="115074" h="51981">
                <a:moveTo>
                  <a:pt x="51333" y="48907"/>
                </a:moveTo>
                <a:lnTo>
                  <a:pt x="47370" y="50990"/>
                </a:lnTo>
                <a:lnTo>
                  <a:pt x="42100" y="51981"/>
                </a:lnTo>
                <a:lnTo>
                  <a:pt x="39585" y="51117"/>
                </a:lnTo>
                <a:lnTo>
                  <a:pt x="2527" y="38430"/>
                </a:lnTo>
                <a:lnTo>
                  <a:pt x="0" y="37579"/>
                </a:lnTo>
                <a:lnTo>
                  <a:pt x="1130" y="35217"/>
                </a:lnTo>
                <a:lnTo>
                  <a:pt x="5029" y="33172"/>
                </a:lnTo>
                <a:lnTo>
                  <a:pt x="62483" y="3035"/>
                </a:lnTo>
                <a:lnTo>
                  <a:pt x="66370" y="990"/>
                </a:lnTo>
                <a:lnTo>
                  <a:pt x="71640" y="0"/>
                </a:lnTo>
                <a:lnTo>
                  <a:pt x="74244" y="812"/>
                </a:lnTo>
                <a:lnTo>
                  <a:pt x="112458" y="12903"/>
                </a:lnTo>
                <a:lnTo>
                  <a:pt x="115074" y="13716"/>
                </a:lnTo>
                <a:lnTo>
                  <a:pt x="113931" y="16065"/>
                </a:lnTo>
                <a:lnTo>
                  <a:pt x="109969" y="18148"/>
                </a:lnTo>
                <a:lnTo>
                  <a:pt x="51333" y="489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114532" y="4360142"/>
            <a:ext cx="115316" cy="52743"/>
          </a:xfrm>
          <a:custGeom>
            <a:avLst/>
            <a:gdLst/>
            <a:ahLst/>
            <a:cxnLst/>
            <a:rect l="l" t="t" r="r" b="b"/>
            <a:pathLst>
              <a:path w="115315" h="52743">
                <a:moveTo>
                  <a:pt x="62585" y="3111"/>
                </a:moveTo>
                <a:lnTo>
                  <a:pt x="3962" y="33870"/>
                </a:lnTo>
                <a:lnTo>
                  <a:pt x="0" y="35953"/>
                </a:lnTo>
                <a:lnTo>
                  <a:pt x="1320" y="39204"/>
                </a:lnTo>
                <a:lnTo>
                  <a:pt x="38379" y="51892"/>
                </a:lnTo>
                <a:lnTo>
                  <a:pt x="40894" y="52743"/>
                </a:lnTo>
                <a:lnTo>
                  <a:pt x="46215" y="51727"/>
                </a:lnTo>
                <a:lnTo>
                  <a:pt x="50279" y="49593"/>
                </a:lnTo>
                <a:lnTo>
                  <a:pt x="110070" y="18237"/>
                </a:lnTo>
                <a:lnTo>
                  <a:pt x="114122" y="16116"/>
                </a:lnTo>
                <a:lnTo>
                  <a:pt x="115316" y="13728"/>
                </a:lnTo>
                <a:lnTo>
                  <a:pt x="112725" y="12903"/>
                </a:lnTo>
                <a:lnTo>
                  <a:pt x="74472" y="825"/>
                </a:lnTo>
                <a:lnTo>
                  <a:pt x="71894" y="0"/>
                </a:lnTo>
                <a:lnTo>
                  <a:pt x="66560" y="1028"/>
                </a:lnTo>
                <a:lnTo>
                  <a:pt x="62585" y="31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113339" y="4360142"/>
            <a:ext cx="116509" cy="52743"/>
          </a:xfrm>
          <a:custGeom>
            <a:avLst/>
            <a:gdLst/>
            <a:ahLst/>
            <a:cxnLst/>
            <a:rect l="l" t="t" r="r" b="b"/>
            <a:pathLst>
              <a:path w="116509" h="52743">
                <a:moveTo>
                  <a:pt x="51473" y="49593"/>
                </a:moveTo>
                <a:lnTo>
                  <a:pt x="47409" y="51727"/>
                </a:lnTo>
                <a:lnTo>
                  <a:pt x="42087" y="52743"/>
                </a:lnTo>
                <a:lnTo>
                  <a:pt x="39573" y="51892"/>
                </a:lnTo>
                <a:lnTo>
                  <a:pt x="2514" y="39204"/>
                </a:lnTo>
                <a:lnTo>
                  <a:pt x="0" y="38341"/>
                </a:lnTo>
                <a:lnTo>
                  <a:pt x="1193" y="35953"/>
                </a:lnTo>
                <a:lnTo>
                  <a:pt x="5156" y="33870"/>
                </a:lnTo>
                <a:lnTo>
                  <a:pt x="63779" y="3111"/>
                </a:lnTo>
                <a:lnTo>
                  <a:pt x="67754" y="1028"/>
                </a:lnTo>
                <a:lnTo>
                  <a:pt x="73088" y="0"/>
                </a:lnTo>
                <a:lnTo>
                  <a:pt x="75666" y="825"/>
                </a:lnTo>
                <a:lnTo>
                  <a:pt x="113918" y="12903"/>
                </a:lnTo>
                <a:lnTo>
                  <a:pt x="116509" y="13728"/>
                </a:lnTo>
                <a:lnTo>
                  <a:pt x="115315" y="16116"/>
                </a:lnTo>
                <a:lnTo>
                  <a:pt x="111264" y="18237"/>
                </a:lnTo>
                <a:lnTo>
                  <a:pt x="51473" y="495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160743" y="4375189"/>
            <a:ext cx="116725" cy="53505"/>
          </a:xfrm>
          <a:custGeom>
            <a:avLst/>
            <a:gdLst/>
            <a:ahLst/>
            <a:cxnLst/>
            <a:rect l="l" t="t" r="r" b="b"/>
            <a:pathLst>
              <a:path w="116725" h="53505">
                <a:moveTo>
                  <a:pt x="63855" y="3187"/>
                </a:moveTo>
                <a:lnTo>
                  <a:pt x="4063" y="34544"/>
                </a:lnTo>
                <a:lnTo>
                  <a:pt x="0" y="36677"/>
                </a:lnTo>
                <a:lnTo>
                  <a:pt x="1257" y="39954"/>
                </a:lnTo>
                <a:lnTo>
                  <a:pt x="38353" y="52654"/>
                </a:lnTo>
                <a:lnTo>
                  <a:pt x="40855" y="53505"/>
                </a:lnTo>
                <a:lnTo>
                  <a:pt x="46227" y="52451"/>
                </a:lnTo>
                <a:lnTo>
                  <a:pt x="50380" y="50279"/>
                </a:lnTo>
                <a:lnTo>
                  <a:pt x="111353" y="18300"/>
                </a:lnTo>
                <a:lnTo>
                  <a:pt x="115481" y="16141"/>
                </a:lnTo>
                <a:lnTo>
                  <a:pt x="116725" y="13716"/>
                </a:lnTo>
                <a:lnTo>
                  <a:pt x="114134" y="12890"/>
                </a:lnTo>
                <a:lnTo>
                  <a:pt x="75895" y="825"/>
                </a:lnTo>
                <a:lnTo>
                  <a:pt x="73304" y="0"/>
                </a:lnTo>
                <a:lnTo>
                  <a:pt x="67919" y="1066"/>
                </a:lnTo>
                <a:lnTo>
                  <a:pt x="63855" y="31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159497" y="4375189"/>
            <a:ext cx="117970" cy="53505"/>
          </a:xfrm>
          <a:custGeom>
            <a:avLst/>
            <a:gdLst/>
            <a:ahLst/>
            <a:cxnLst/>
            <a:rect l="l" t="t" r="r" b="b"/>
            <a:pathLst>
              <a:path w="117970" h="53505">
                <a:moveTo>
                  <a:pt x="51625" y="50279"/>
                </a:moveTo>
                <a:lnTo>
                  <a:pt x="47472" y="52451"/>
                </a:lnTo>
                <a:lnTo>
                  <a:pt x="42100" y="53505"/>
                </a:lnTo>
                <a:lnTo>
                  <a:pt x="39598" y="52654"/>
                </a:lnTo>
                <a:lnTo>
                  <a:pt x="2501" y="39954"/>
                </a:lnTo>
                <a:lnTo>
                  <a:pt x="0" y="39103"/>
                </a:lnTo>
                <a:lnTo>
                  <a:pt x="1244" y="36677"/>
                </a:lnTo>
                <a:lnTo>
                  <a:pt x="5308" y="34544"/>
                </a:lnTo>
                <a:lnTo>
                  <a:pt x="65100" y="3187"/>
                </a:lnTo>
                <a:lnTo>
                  <a:pt x="69164" y="1066"/>
                </a:lnTo>
                <a:lnTo>
                  <a:pt x="74548" y="0"/>
                </a:lnTo>
                <a:lnTo>
                  <a:pt x="77139" y="825"/>
                </a:lnTo>
                <a:lnTo>
                  <a:pt x="115379" y="12890"/>
                </a:lnTo>
                <a:lnTo>
                  <a:pt x="117970" y="13716"/>
                </a:lnTo>
                <a:lnTo>
                  <a:pt x="116725" y="16141"/>
                </a:lnTo>
                <a:lnTo>
                  <a:pt x="112598" y="18300"/>
                </a:lnTo>
                <a:lnTo>
                  <a:pt x="51625" y="502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683256" y="4272059"/>
            <a:ext cx="102082" cy="47320"/>
          </a:xfrm>
          <a:custGeom>
            <a:avLst/>
            <a:gdLst/>
            <a:ahLst/>
            <a:cxnLst/>
            <a:rect l="l" t="t" r="r" b="b"/>
            <a:pathLst>
              <a:path w="102082" h="47320">
                <a:moveTo>
                  <a:pt x="48196" y="44805"/>
                </a:moveTo>
                <a:lnTo>
                  <a:pt x="98653" y="18351"/>
                </a:lnTo>
                <a:lnTo>
                  <a:pt x="102082" y="16548"/>
                </a:lnTo>
                <a:lnTo>
                  <a:pt x="100291" y="13538"/>
                </a:lnTo>
                <a:lnTo>
                  <a:pt x="63233" y="838"/>
                </a:lnTo>
                <a:lnTo>
                  <a:pt x="60718" y="0"/>
                </a:lnTo>
                <a:lnTo>
                  <a:pt x="55968" y="711"/>
                </a:lnTo>
                <a:lnTo>
                  <a:pt x="52628" y="2463"/>
                </a:lnTo>
                <a:lnTo>
                  <a:pt x="3340" y="28320"/>
                </a:lnTo>
                <a:lnTo>
                  <a:pt x="0" y="30060"/>
                </a:lnTo>
                <a:lnTo>
                  <a:pt x="1689" y="33121"/>
                </a:lnTo>
                <a:lnTo>
                  <a:pt x="37592" y="46431"/>
                </a:lnTo>
                <a:lnTo>
                  <a:pt x="40030" y="47320"/>
                </a:lnTo>
                <a:lnTo>
                  <a:pt x="44780" y="46596"/>
                </a:lnTo>
                <a:lnTo>
                  <a:pt x="48196" y="448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682521" y="4272059"/>
            <a:ext cx="103555" cy="47320"/>
          </a:xfrm>
          <a:custGeom>
            <a:avLst/>
            <a:gdLst/>
            <a:ahLst/>
            <a:cxnLst/>
            <a:rect l="l" t="t" r="r" b="b"/>
            <a:pathLst>
              <a:path w="103555" h="47320">
                <a:moveTo>
                  <a:pt x="48933" y="44805"/>
                </a:moveTo>
                <a:lnTo>
                  <a:pt x="45516" y="46596"/>
                </a:lnTo>
                <a:lnTo>
                  <a:pt x="40767" y="47320"/>
                </a:lnTo>
                <a:lnTo>
                  <a:pt x="38328" y="46431"/>
                </a:lnTo>
                <a:lnTo>
                  <a:pt x="2425" y="33121"/>
                </a:lnTo>
                <a:lnTo>
                  <a:pt x="0" y="32219"/>
                </a:lnTo>
                <a:lnTo>
                  <a:pt x="736" y="30060"/>
                </a:lnTo>
                <a:lnTo>
                  <a:pt x="4076" y="28320"/>
                </a:lnTo>
                <a:lnTo>
                  <a:pt x="53365" y="2463"/>
                </a:lnTo>
                <a:lnTo>
                  <a:pt x="56705" y="711"/>
                </a:lnTo>
                <a:lnTo>
                  <a:pt x="61455" y="0"/>
                </a:lnTo>
                <a:lnTo>
                  <a:pt x="63969" y="838"/>
                </a:lnTo>
                <a:lnTo>
                  <a:pt x="101028" y="13538"/>
                </a:lnTo>
                <a:lnTo>
                  <a:pt x="103555" y="14389"/>
                </a:lnTo>
                <a:lnTo>
                  <a:pt x="102819" y="16548"/>
                </a:lnTo>
                <a:lnTo>
                  <a:pt x="99390" y="18351"/>
                </a:lnTo>
                <a:lnTo>
                  <a:pt x="48933" y="448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728041" y="4287852"/>
            <a:ext cx="103390" cy="48094"/>
          </a:xfrm>
          <a:custGeom>
            <a:avLst/>
            <a:gdLst/>
            <a:ahLst/>
            <a:cxnLst/>
            <a:rect l="l" t="t" r="r" b="b"/>
            <a:pathLst>
              <a:path w="103390" h="48094">
                <a:moveTo>
                  <a:pt x="48272" y="45504"/>
                </a:moveTo>
                <a:lnTo>
                  <a:pt x="99885" y="18440"/>
                </a:lnTo>
                <a:lnTo>
                  <a:pt x="103390" y="16586"/>
                </a:lnTo>
                <a:lnTo>
                  <a:pt x="101688" y="13550"/>
                </a:lnTo>
                <a:lnTo>
                  <a:pt x="64617" y="863"/>
                </a:lnTo>
                <a:lnTo>
                  <a:pt x="62102" y="0"/>
                </a:lnTo>
                <a:lnTo>
                  <a:pt x="57289" y="749"/>
                </a:lnTo>
                <a:lnTo>
                  <a:pt x="53860" y="2552"/>
                </a:lnTo>
                <a:lnTo>
                  <a:pt x="3416" y="29006"/>
                </a:lnTo>
                <a:lnTo>
                  <a:pt x="0" y="30797"/>
                </a:lnTo>
                <a:lnTo>
                  <a:pt x="1625" y="33896"/>
                </a:lnTo>
                <a:lnTo>
                  <a:pt x="37528" y="47205"/>
                </a:lnTo>
                <a:lnTo>
                  <a:pt x="39966" y="48094"/>
                </a:lnTo>
                <a:lnTo>
                  <a:pt x="44767" y="47332"/>
                </a:lnTo>
                <a:lnTo>
                  <a:pt x="48272" y="455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727229" y="4287852"/>
            <a:ext cx="105016" cy="48094"/>
          </a:xfrm>
          <a:custGeom>
            <a:avLst/>
            <a:gdLst/>
            <a:ahLst/>
            <a:cxnLst/>
            <a:rect l="l" t="t" r="r" b="b"/>
            <a:pathLst>
              <a:path w="105016" h="48094">
                <a:moveTo>
                  <a:pt x="49085" y="45504"/>
                </a:moveTo>
                <a:lnTo>
                  <a:pt x="45580" y="47332"/>
                </a:lnTo>
                <a:lnTo>
                  <a:pt x="40779" y="48094"/>
                </a:lnTo>
                <a:lnTo>
                  <a:pt x="38341" y="47205"/>
                </a:lnTo>
                <a:lnTo>
                  <a:pt x="2438" y="33896"/>
                </a:lnTo>
                <a:lnTo>
                  <a:pt x="0" y="32994"/>
                </a:lnTo>
                <a:lnTo>
                  <a:pt x="812" y="30797"/>
                </a:lnTo>
                <a:lnTo>
                  <a:pt x="4229" y="29006"/>
                </a:lnTo>
                <a:lnTo>
                  <a:pt x="54673" y="2552"/>
                </a:lnTo>
                <a:lnTo>
                  <a:pt x="58102" y="749"/>
                </a:lnTo>
                <a:lnTo>
                  <a:pt x="62915" y="0"/>
                </a:lnTo>
                <a:lnTo>
                  <a:pt x="65430" y="863"/>
                </a:lnTo>
                <a:lnTo>
                  <a:pt x="102501" y="13550"/>
                </a:lnTo>
                <a:lnTo>
                  <a:pt x="105016" y="14401"/>
                </a:lnTo>
                <a:lnTo>
                  <a:pt x="104203" y="16586"/>
                </a:lnTo>
                <a:lnTo>
                  <a:pt x="100698" y="18440"/>
                </a:lnTo>
                <a:lnTo>
                  <a:pt x="49085" y="455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772813" y="4303651"/>
            <a:ext cx="104724" cy="48869"/>
          </a:xfrm>
          <a:custGeom>
            <a:avLst/>
            <a:gdLst/>
            <a:ahLst/>
            <a:cxnLst/>
            <a:rect l="l" t="t" r="r" b="b"/>
            <a:pathLst>
              <a:path w="104724" h="48869">
                <a:moveTo>
                  <a:pt x="3505" y="29705"/>
                </a:moveTo>
                <a:lnTo>
                  <a:pt x="0" y="31534"/>
                </a:lnTo>
                <a:lnTo>
                  <a:pt x="1574" y="34670"/>
                </a:lnTo>
                <a:lnTo>
                  <a:pt x="37477" y="47967"/>
                </a:lnTo>
                <a:lnTo>
                  <a:pt x="39916" y="48869"/>
                </a:lnTo>
                <a:lnTo>
                  <a:pt x="44780" y="48082"/>
                </a:lnTo>
                <a:lnTo>
                  <a:pt x="48361" y="46202"/>
                </a:lnTo>
                <a:lnTo>
                  <a:pt x="101155" y="18503"/>
                </a:lnTo>
                <a:lnTo>
                  <a:pt x="104724" y="16636"/>
                </a:lnTo>
                <a:lnTo>
                  <a:pt x="103085" y="13550"/>
                </a:lnTo>
                <a:lnTo>
                  <a:pt x="66014" y="863"/>
                </a:lnTo>
                <a:lnTo>
                  <a:pt x="63499" y="0"/>
                </a:lnTo>
                <a:lnTo>
                  <a:pt x="58623" y="800"/>
                </a:lnTo>
                <a:lnTo>
                  <a:pt x="55117" y="2641"/>
                </a:lnTo>
                <a:lnTo>
                  <a:pt x="3505" y="297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771949" y="4303651"/>
            <a:ext cx="106464" cy="48869"/>
          </a:xfrm>
          <a:custGeom>
            <a:avLst/>
            <a:gdLst/>
            <a:ahLst/>
            <a:cxnLst/>
            <a:rect l="l" t="t" r="r" b="b"/>
            <a:pathLst>
              <a:path w="106464" h="48869">
                <a:moveTo>
                  <a:pt x="49225" y="46202"/>
                </a:moveTo>
                <a:lnTo>
                  <a:pt x="45643" y="48082"/>
                </a:lnTo>
                <a:lnTo>
                  <a:pt x="40779" y="48869"/>
                </a:lnTo>
                <a:lnTo>
                  <a:pt x="38341" y="47967"/>
                </a:lnTo>
                <a:lnTo>
                  <a:pt x="2438" y="34670"/>
                </a:lnTo>
                <a:lnTo>
                  <a:pt x="0" y="33769"/>
                </a:lnTo>
                <a:lnTo>
                  <a:pt x="863" y="31534"/>
                </a:lnTo>
                <a:lnTo>
                  <a:pt x="4368" y="29705"/>
                </a:lnTo>
                <a:lnTo>
                  <a:pt x="55981" y="2641"/>
                </a:lnTo>
                <a:lnTo>
                  <a:pt x="59486" y="800"/>
                </a:lnTo>
                <a:lnTo>
                  <a:pt x="64363" y="0"/>
                </a:lnTo>
                <a:lnTo>
                  <a:pt x="66878" y="863"/>
                </a:lnTo>
                <a:lnTo>
                  <a:pt x="103949" y="13550"/>
                </a:lnTo>
                <a:lnTo>
                  <a:pt x="106464" y="14414"/>
                </a:lnTo>
                <a:lnTo>
                  <a:pt x="105587" y="16636"/>
                </a:lnTo>
                <a:lnTo>
                  <a:pt x="102019" y="18503"/>
                </a:lnTo>
                <a:lnTo>
                  <a:pt x="49225" y="4620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817585" y="4319457"/>
            <a:ext cx="106070" cy="49631"/>
          </a:xfrm>
          <a:custGeom>
            <a:avLst/>
            <a:gdLst/>
            <a:ahLst/>
            <a:cxnLst/>
            <a:rect l="l" t="t" r="r" b="b"/>
            <a:pathLst>
              <a:path w="106070" h="49631">
                <a:moveTo>
                  <a:pt x="48450" y="46888"/>
                </a:moveTo>
                <a:lnTo>
                  <a:pt x="102400" y="18592"/>
                </a:lnTo>
                <a:lnTo>
                  <a:pt x="106070" y="16662"/>
                </a:lnTo>
                <a:lnTo>
                  <a:pt x="104470" y="13550"/>
                </a:lnTo>
                <a:lnTo>
                  <a:pt x="67411" y="863"/>
                </a:lnTo>
                <a:lnTo>
                  <a:pt x="64896" y="0"/>
                </a:lnTo>
                <a:lnTo>
                  <a:pt x="59956" y="825"/>
                </a:lnTo>
                <a:lnTo>
                  <a:pt x="56375" y="2705"/>
                </a:lnTo>
                <a:lnTo>
                  <a:pt x="3594" y="30391"/>
                </a:lnTo>
                <a:lnTo>
                  <a:pt x="0" y="32270"/>
                </a:lnTo>
                <a:lnTo>
                  <a:pt x="1511" y="35432"/>
                </a:lnTo>
                <a:lnTo>
                  <a:pt x="37414" y="48729"/>
                </a:lnTo>
                <a:lnTo>
                  <a:pt x="39852" y="49631"/>
                </a:lnTo>
                <a:lnTo>
                  <a:pt x="44792" y="48806"/>
                </a:lnTo>
                <a:lnTo>
                  <a:pt x="48450" y="46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816658" y="4319457"/>
            <a:ext cx="107924" cy="49631"/>
          </a:xfrm>
          <a:custGeom>
            <a:avLst/>
            <a:gdLst/>
            <a:ahLst/>
            <a:cxnLst/>
            <a:rect l="l" t="t" r="r" b="b"/>
            <a:pathLst>
              <a:path w="107924" h="49631">
                <a:moveTo>
                  <a:pt x="49377" y="46888"/>
                </a:moveTo>
                <a:lnTo>
                  <a:pt x="45719" y="48806"/>
                </a:lnTo>
                <a:lnTo>
                  <a:pt x="40779" y="49631"/>
                </a:lnTo>
                <a:lnTo>
                  <a:pt x="38341" y="48729"/>
                </a:lnTo>
                <a:lnTo>
                  <a:pt x="2438" y="35432"/>
                </a:lnTo>
                <a:lnTo>
                  <a:pt x="0" y="34531"/>
                </a:lnTo>
                <a:lnTo>
                  <a:pt x="927" y="32270"/>
                </a:lnTo>
                <a:lnTo>
                  <a:pt x="4521" y="30391"/>
                </a:lnTo>
                <a:lnTo>
                  <a:pt x="57302" y="2705"/>
                </a:lnTo>
                <a:lnTo>
                  <a:pt x="60883" y="825"/>
                </a:lnTo>
                <a:lnTo>
                  <a:pt x="65824" y="0"/>
                </a:lnTo>
                <a:lnTo>
                  <a:pt x="68338" y="863"/>
                </a:lnTo>
                <a:lnTo>
                  <a:pt x="105397" y="13550"/>
                </a:lnTo>
                <a:lnTo>
                  <a:pt x="107924" y="14414"/>
                </a:lnTo>
                <a:lnTo>
                  <a:pt x="106997" y="16662"/>
                </a:lnTo>
                <a:lnTo>
                  <a:pt x="103327" y="18592"/>
                </a:lnTo>
                <a:lnTo>
                  <a:pt x="49377" y="468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862372" y="4335260"/>
            <a:ext cx="107391" cy="50393"/>
          </a:xfrm>
          <a:custGeom>
            <a:avLst/>
            <a:gdLst/>
            <a:ahLst/>
            <a:cxnLst/>
            <a:rect l="l" t="t" r="r" b="b"/>
            <a:pathLst>
              <a:path w="107391" h="50393">
                <a:moveTo>
                  <a:pt x="48526" y="47574"/>
                </a:moveTo>
                <a:lnTo>
                  <a:pt x="103644" y="18669"/>
                </a:lnTo>
                <a:lnTo>
                  <a:pt x="107391" y="16700"/>
                </a:lnTo>
                <a:lnTo>
                  <a:pt x="105854" y="13563"/>
                </a:lnTo>
                <a:lnTo>
                  <a:pt x="68795" y="863"/>
                </a:lnTo>
                <a:lnTo>
                  <a:pt x="66268" y="0"/>
                </a:lnTo>
                <a:lnTo>
                  <a:pt x="61277" y="863"/>
                </a:lnTo>
                <a:lnTo>
                  <a:pt x="57619" y="2781"/>
                </a:lnTo>
                <a:lnTo>
                  <a:pt x="3670" y="31089"/>
                </a:lnTo>
                <a:lnTo>
                  <a:pt x="0" y="32994"/>
                </a:lnTo>
                <a:lnTo>
                  <a:pt x="1447" y="36195"/>
                </a:lnTo>
                <a:lnTo>
                  <a:pt x="37338" y="49491"/>
                </a:lnTo>
                <a:lnTo>
                  <a:pt x="39776" y="50393"/>
                </a:lnTo>
                <a:lnTo>
                  <a:pt x="44780" y="49542"/>
                </a:lnTo>
                <a:lnTo>
                  <a:pt x="48526" y="475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861381" y="4335260"/>
            <a:ext cx="109359" cy="50393"/>
          </a:xfrm>
          <a:custGeom>
            <a:avLst/>
            <a:gdLst/>
            <a:ahLst/>
            <a:cxnLst/>
            <a:rect l="l" t="t" r="r" b="b"/>
            <a:pathLst>
              <a:path w="109359" h="50393">
                <a:moveTo>
                  <a:pt x="49517" y="47574"/>
                </a:moveTo>
                <a:lnTo>
                  <a:pt x="45770" y="49542"/>
                </a:lnTo>
                <a:lnTo>
                  <a:pt x="40767" y="50393"/>
                </a:lnTo>
                <a:lnTo>
                  <a:pt x="38328" y="49491"/>
                </a:lnTo>
                <a:lnTo>
                  <a:pt x="2438" y="36195"/>
                </a:lnTo>
                <a:lnTo>
                  <a:pt x="0" y="35293"/>
                </a:lnTo>
                <a:lnTo>
                  <a:pt x="990" y="32994"/>
                </a:lnTo>
                <a:lnTo>
                  <a:pt x="4660" y="31089"/>
                </a:lnTo>
                <a:lnTo>
                  <a:pt x="58610" y="2781"/>
                </a:lnTo>
                <a:lnTo>
                  <a:pt x="62268" y="863"/>
                </a:lnTo>
                <a:lnTo>
                  <a:pt x="67259" y="0"/>
                </a:lnTo>
                <a:lnTo>
                  <a:pt x="69786" y="863"/>
                </a:lnTo>
                <a:lnTo>
                  <a:pt x="106845" y="13563"/>
                </a:lnTo>
                <a:lnTo>
                  <a:pt x="109359" y="14414"/>
                </a:lnTo>
                <a:lnTo>
                  <a:pt x="108381" y="16700"/>
                </a:lnTo>
                <a:lnTo>
                  <a:pt x="104635" y="18669"/>
                </a:lnTo>
                <a:lnTo>
                  <a:pt x="49517" y="475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907156" y="4351066"/>
            <a:ext cx="108712" cy="51155"/>
          </a:xfrm>
          <a:custGeom>
            <a:avLst/>
            <a:gdLst/>
            <a:ahLst/>
            <a:cxnLst/>
            <a:rect l="l" t="t" r="r" b="b"/>
            <a:pathLst>
              <a:path w="108712" h="51155">
                <a:moveTo>
                  <a:pt x="3746" y="31762"/>
                </a:moveTo>
                <a:lnTo>
                  <a:pt x="0" y="33731"/>
                </a:lnTo>
                <a:lnTo>
                  <a:pt x="1371" y="36957"/>
                </a:lnTo>
                <a:lnTo>
                  <a:pt x="37274" y="50253"/>
                </a:lnTo>
                <a:lnTo>
                  <a:pt x="39712" y="51155"/>
                </a:lnTo>
                <a:lnTo>
                  <a:pt x="44780" y="50266"/>
                </a:lnTo>
                <a:lnTo>
                  <a:pt x="48602" y="48260"/>
                </a:lnTo>
                <a:lnTo>
                  <a:pt x="104876" y="18732"/>
                </a:lnTo>
                <a:lnTo>
                  <a:pt x="108711" y="16725"/>
                </a:lnTo>
                <a:lnTo>
                  <a:pt x="107251" y="13550"/>
                </a:lnTo>
                <a:lnTo>
                  <a:pt x="70180" y="863"/>
                </a:lnTo>
                <a:lnTo>
                  <a:pt x="67665" y="0"/>
                </a:lnTo>
                <a:lnTo>
                  <a:pt x="62598" y="889"/>
                </a:lnTo>
                <a:lnTo>
                  <a:pt x="58851" y="2857"/>
                </a:lnTo>
                <a:lnTo>
                  <a:pt x="3746" y="3176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906089" y="4351066"/>
            <a:ext cx="110832" cy="51155"/>
          </a:xfrm>
          <a:custGeom>
            <a:avLst/>
            <a:gdLst/>
            <a:ahLst/>
            <a:cxnLst/>
            <a:rect l="l" t="t" r="r" b="b"/>
            <a:pathLst>
              <a:path w="110832" h="51155">
                <a:moveTo>
                  <a:pt x="49669" y="48260"/>
                </a:moveTo>
                <a:lnTo>
                  <a:pt x="45847" y="50266"/>
                </a:lnTo>
                <a:lnTo>
                  <a:pt x="40779" y="51155"/>
                </a:lnTo>
                <a:lnTo>
                  <a:pt x="38341" y="50253"/>
                </a:lnTo>
                <a:lnTo>
                  <a:pt x="2438" y="36957"/>
                </a:lnTo>
                <a:lnTo>
                  <a:pt x="0" y="36042"/>
                </a:lnTo>
                <a:lnTo>
                  <a:pt x="1066" y="33731"/>
                </a:lnTo>
                <a:lnTo>
                  <a:pt x="4813" y="31762"/>
                </a:lnTo>
                <a:lnTo>
                  <a:pt x="59918" y="2857"/>
                </a:lnTo>
                <a:lnTo>
                  <a:pt x="63665" y="889"/>
                </a:lnTo>
                <a:lnTo>
                  <a:pt x="68732" y="0"/>
                </a:lnTo>
                <a:lnTo>
                  <a:pt x="71247" y="863"/>
                </a:lnTo>
                <a:lnTo>
                  <a:pt x="108318" y="13550"/>
                </a:lnTo>
                <a:lnTo>
                  <a:pt x="110832" y="14414"/>
                </a:lnTo>
                <a:lnTo>
                  <a:pt x="109778" y="16725"/>
                </a:lnTo>
                <a:lnTo>
                  <a:pt x="105943" y="18732"/>
                </a:lnTo>
                <a:lnTo>
                  <a:pt x="49669" y="4826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951935" y="4366873"/>
            <a:ext cx="110020" cy="51917"/>
          </a:xfrm>
          <a:custGeom>
            <a:avLst/>
            <a:gdLst/>
            <a:ahLst/>
            <a:cxnLst/>
            <a:rect l="l" t="t" r="r" b="b"/>
            <a:pathLst>
              <a:path w="110020" h="51917">
                <a:moveTo>
                  <a:pt x="48691" y="48945"/>
                </a:moveTo>
                <a:lnTo>
                  <a:pt x="106133" y="18808"/>
                </a:lnTo>
                <a:lnTo>
                  <a:pt x="110020" y="16764"/>
                </a:lnTo>
                <a:lnTo>
                  <a:pt x="108635" y="13550"/>
                </a:lnTo>
                <a:lnTo>
                  <a:pt x="71577" y="863"/>
                </a:lnTo>
                <a:lnTo>
                  <a:pt x="69062" y="0"/>
                </a:lnTo>
                <a:lnTo>
                  <a:pt x="63931" y="914"/>
                </a:lnTo>
                <a:lnTo>
                  <a:pt x="60096" y="2933"/>
                </a:lnTo>
                <a:lnTo>
                  <a:pt x="3822" y="32448"/>
                </a:lnTo>
                <a:lnTo>
                  <a:pt x="0" y="34455"/>
                </a:lnTo>
                <a:lnTo>
                  <a:pt x="1308" y="37706"/>
                </a:lnTo>
                <a:lnTo>
                  <a:pt x="37211" y="51015"/>
                </a:lnTo>
                <a:lnTo>
                  <a:pt x="39636" y="51917"/>
                </a:lnTo>
                <a:lnTo>
                  <a:pt x="44767" y="50990"/>
                </a:lnTo>
                <a:lnTo>
                  <a:pt x="48691" y="489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950817" y="4366873"/>
            <a:ext cx="112280" cy="51917"/>
          </a:xfrm>
          <a:custGeom>
            <a:avLst/>
            <a:gdLst/>
            <a:ahLst/>
            <a:cxnLst/>
            <a:rect l="l" t="t" r="r" b="b"/>
            <a:pathLst>
              <a:path w="112280" h="51917">
                <a:moveTo>
                  <a:pt x="49809" y="48945"/>
                </a:moveTo>
                <a:lnTo>
                  <a:pt x="45885" y="50990"/>
                </a:lnTo>
                <a:lnTo>
                  <a:pt x="40754" y="51917"/>
                </a:lnTo>
                <a:lnTo>
                  <a:pt x="38328" y="51015"/>
                </a:lnTo>
                <a:lnTo>
                  <a:pt x="2425" y="37706"/>
                </a:lnTo>
                <a:lnTo>
                  <a:pt x="0" y="36804"/>
                </a:lnTo>
                <a:lnTo>
                  <a:pt x="1117" y="34455"/>
                </a:lnTo>
                <a:lnTo>
                  <a:pt x="4940" y="32448"/>
                </a:lnTo>
                <a:lnTo>
                  <a:pt x="61214" y="2933"/>
                </a:lnTo>
                <a:lnTo>
                  <a:pt x="65049" y="914"/>
                </a:lnTo>
                <a:lnTo>
                  <a:pt x="70180" y="0"/>
                </a:lnTo>
                <a:lnTo>
                  <a:pt x="72694" y="863"/>
                </a:lnTo>
                <a:lnTo>
                  <a:pt x="109753" y="13550"/>
                </a:lnTo>
                <a:lnTo>
                  <a:pt x="112280" y="14414"/>
                </a:lnTo>
                <a:lnTo>
                  <a:pt x="111137" y="16764"/>
                </a:lnTo>
                <a:lnTo>
                  <a:pt x="107251" y="18808"/>
                </a:lnTo>
                <a:lnTo>
                  <a:pt x="49809" y="4894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996705" y="4382683"/>
            <a:ext cx="111366" cy="52679"/>
          </a:xfrm>
          <a:custGeom>
            <a:avLst/>
            <a:gdLst/>
            <a:ahLst/>
            <a:cxnLst/>
            <a:rect l="l" t="t" r="r" b="b"/>
            <a:pathLst>
              <a:path w="111366" h="52679">
                <a:moveTo>
                  <a:pt x="48755" y="49631"/>
                </a:moveTo>
                <a:lnTo>
                  <a:pt x="107391" y="18884"/>
                </a:lnTo>
                <a:lnTo>
                  <a:pt x="111366" y="16789"/>
                </a:lnTo>
                <a:lnTo>
                  <a:pt x="110045" y="13538"/>
                </a:lnTo>
                <a:lnTo>
                  <a:pt x="72986" y="850"/>
                </a:lnTo>
                <a:lnTo>
                  <a:pt x="70459" y="0"/>
                </a:lnTo>
                <a:lnTo>
                  <a:pt x="65252" y="965"/>
                </a:lnTo>
                <a:lnTo>
                  <a:pt x="61366" y="2997"/>
                </a:lnTo>
                <a:lnTo>
                  <a:pt x="3924" y="33134"/>
                </a:lnTo>
                <a:lnTo>
                  <a:pt x="0" y="35179"/>
                </a:lnTo>
                <a:lnTo>
                  <a:pt x="1257" y="38481"/>
                </a:lnTo>
                <a:lnTo>
                  <a:pt x="37147" y="51765"/>
                </a:lnTo>
                <a:lnTo>
                  <a:pt x="39573" y="52679"/>
                </a:lnTo>
                <a:lnTo>
                  <a:pt x="44780" y="51714"/>
                </a:lnTo>
                <a:lnTo>
                  <a:pt x="48755" y="496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995525" y="4382683"/>
            <a:ext cx="113741" cy="52679"/>
          </a:xfrm>
          <a:custGeom>
            <a:avLst/>
            <a:gdLst/>
            <a:ahLst/>
            <a:cxnLst/>
            <a:rect l="l" t="t" r="r" b="b"/>
            <a:pathLst>
              <a:path w="113741" h="52679">
                <a:moveTo>
                  <a:pt x="49936" y="49631"/>
                </a:moveTo>
                <a:lnTo>
                  <a:pt x="45961" y="51714"/>
                </a:lnTo>
                <a:lnTo>
                  <a:pt x="40754" y="52679"/>
                </a:lnTo>
                <a:lnTo>
                  <a:pt x="38328" y="51765"/>
                </a:lnTo>
                <a:lnTo>
                  <a:pt x="2438" y="38481"/>
                </a:lnTo>
                <a:lnTo>
                  <a:pt x="0" y="37566"/>
                </a:lnTo>
                <a:lnTo>
                  <a:pt x="1181" y="35179"/>
                </a:lnTo>
                <a:lnTo>
                  <a:pt x="5105" y="33134"/>
                </a:lnTo>
                <a:lnTo>
                  <a:pt x="62547" y="2997"/>
                </a:lnTo>
                <a:lnTo>
                  <a:pt x="66433" y="965"/>
                </a:lnTo>
                <a:lnTo>
                  <a:pt x="71640" y="0"/>
                </a:lnTo>
                <a:lnTo>
                  <a:pt x="74168" y="850"/>
                </a:lnTo>
                <a:lnTo>
                  <a:pt x="111226" y="13538"/>
                </a:lnTo>
                <a:lnTo>
                  <a:pt x="113741" y="14414"/>
                </a:lnTo>
                <a:lnTo>
                  <a:pt x="112547" y="16789"/>
                </a:lnTo>
                <a:lnTo>
                  <a:pt x="108572" y="18884"/>
                </a:lnTo>
                <a:lnTo>
                  <a:pt x="49936" y="496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041491" y="4398488"/>
            <a:ext cx="112687" cy="53428"/>
          </a:xfrm>
          <a:custGeom>
            <a:avLst/>
            <a:gdLst/>
            <a:ahLst/>
            <a:cxnLst/>
            <a:rect l="l" t="t" r="r" b="b"/>
            <a:pathLst>
              <a:path w="112687" h="53428">
                <a:moveTo>
                  <a:pt x="48831" y="50317"/>
                </a:moveTo>
                <a:lnTo>
                  <a:pt x="108623" y="18961"/>
                </a:lnTo>
                <a:lnTo>
                  <a:pt x="112687" y="16827"/>
                </a:lnTo>
                <a:lnTo>
                  <a:pt x="111429" y="13550"/>
                </a:lnTo>
                <a:lnTo>
                  <a:pt x="74358" y="850"/>
                </a:lnTo>
                <a:lnTo>
                  <a:pt x="71843" y="0"/>
                </a:lnTo>
                <a:lnTo>
                  <a:pt x="66573" y="977"/>
                </a:lnTo>
                <a:lnTo>
                  <a:pt x="62598" y="3073"/>
                </a:lnTo>
                <a:lnTo>
                  <a:pt x="3975" y="33820"/>
                </a:lnTo>
                <a:lnTo>
                  <a:pt x="0" y="35902"/>
                </a:lnTo>
                <a:lnTo>
                  <a:pt x="1168" y="39230"/>
                </a:lnTo>
                <a:lnTo>
                  <a:pt x="37096" y="52527"/>
                </a:lnTo>
                <a:lnTo>
                  <a:pt x="39522" y="53428"/>
                </a:lnTo>
                <a:lnTo>
                  <a:pt x="44780" y="52451"/>
                </a:lnTo>
                <a:lnTo>
                  <a:pt x="48831" y="503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040245" y="4398488"/>
            <a:ext cx="115188" cy="53428"/>
          </a:xfrm>
          <a:custGeom>
            <a:avLst/>
            <a:gdLst/>
            <a:ahLst/>
            <a:cxnLst/>
            <a:rect l="l" t="t" r="r" b="b"/>
            <a:pathLst>
              <a:path w="115188" h="53428">
                <a:moveTo>
                  <a:pt x="50076" y="50317"/>
                </a:moveTo>
                <a:lnTo>
                  <a:pt x="46024" y="52451"/>
                </a:lnTo>
                <a:lnTo>
                  <a:pt x="40766" y="53428"/>
                </a:lnTo>
                <a:lnTo>
                  <a:pt x="38341" y="52527"/>
                </a:lnTo>
                <a:lnTo>
                  <a:pt x="2412" y="39230"/>
                </a:lnTo>
                <a:lnTo>
                  <a:pt x="0" y="38328"/>
                </a:lnTo>
                <a:lnTo>
                  <a:pt x="1244" y="35902"/>
                </a:lnTo>
                <a:lnTo>
                  <a:pt x="5219" y="33820"/>
                </a:lnTo>
                <a:lnTo>
                  <a:pt x="63842" y="3073"/>
                </a:lnTo>
                <a:lnTo>
                  <a:pt x="67817" y="977"/>
                </a:lnTo>
                <a:lnTo>
                  <a:pt x="73088" y="0"/>
                </a:lnTo>
                <a:lnTo>
                  <a:pt x="75603" y="850"/>
                </a:lnTo>
                <a:lnTo>
                  <a:pt x="112674" y="13550"/>
                </a:lnTo>
                <a:lnTo>
                  <a:pt x="115188" y="14401"/>
                </a:lnTo>
                <a:lnTo>
                  <a:pt x="113931" y="16827"/>
                </a:lnTo>
                <a:lnTo>
                  <a:pt x="109867" y="18961"/>
                </a:lnTo>
                <a:lnTo>
                  <a:pt x="50076" y="503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086265" y="4414293"/>
            <a:ext cx="114007" cy="54203"/>
          </a:xfrm>
          <a:custGeom>
            <a:avLst/>
            <a:gdLst/>
            <a:ahLst/>
            <a:cxnLst/>
            <a:rect l="l" t="t" r="r" b="b"/>
            <a:pathLst>
              <a:path w="114007" h="54203">
                <a:moveTo>
                  <a:pt x="48933" y="51003"/>
                </a:moveTo>
                <a:lnTo>
                  <a:pt x="109880" y="19037"/>
                </a:lnTo>
                <a:lnTo>
                  <a:pt x="114007" y="16865"/>
                </a:lnTo>
                <a:lnTo>
                  <a:pt x="112839" y="13550"/>
                </a:lnTo>
                <a:lnTo>
                  <a:pt x="75742" y="850"/>
                </a:lnTo>
                <a:lnTo>
                  <a:pt x="73228" y="0"/>
                </a:lnTo>
                <a:lnTo>
                  <a:pt x="67906" y="1028"/>
                </a:lnTo>
                <a:lnTo>
                  <a:pt x="63842" y="3149"/>
                </a:lnTo>
                <a:lnTo>
                  <a:pt x="4051" y="34518"/>
                </a:lnTo>
                <a:lnTo>
                  <a:pt x="0" y="36639"/>
                </a:lnTo>
                <a:lnTo>
                  <a:pt x="1130" y="39992"/>
                </a:lnTo>
                <a:lnTo>
                  <a:pt x="37020" y="53301"/>
                </a:lnTo>
                <a:lnTo>
                  <a:pt x="39458" y="54203"/>
                </a:lnTo>
                <a:lnTo>
                  <a:pt x="44792" y="53174"/>
                </a:lnTo>
                <a:lnTo>
                  <a:pt x="48933" y="510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084956" y="4414293"/>
            <a:ext cx="116636" cy="54203"/>
          </a:xfrm>
          <a:custGeom>
            <a:avLst/>
            <a:gdLst/>
            <a:ahLst/>
            <a:cxnLst/>
            <a:rect l="l" t="t" r="r" b="b"/>
            <a:pathLst>
              <a:path w="116636" h="54203">
                <a:moveTo>
                  <a:pt x="50241" y="51003"/>
                </a:moveTo>
                <a:lnTo>
                  <a:pt x="46101" y="53174"/>
                </a:lnTo>
                <a:lnTo>
                  <a:pt x="40767" y="54203"/>
                </a:lnTo>
                <a:lnTo>
                  <a:pt x="38328" y="53301"/>
                </a:lnTo>
                <a:lnTo>
                  <a:pt x="2438" y="39992"/>
                </a:lnTo>
                <a:lnTo>
                  <a:pt x="0" y="39103"/>
                </a:lnTo>
                <a:lnTo>
                  <a:pt x="1308" y="36639"/>
                </a:lnTo>
                <a:lnTo>
                  <a:pt x="5359" y="34518"/>
                </a:lnTo>
                <a:lnTo>
                  <a:pt x="65151" y="3149"/>
                </a:lnTo>
                <a:lnTo>
                  <a:pt x="69215" y="1028"/>
                </a:lnTo>
                <a:lnTo>
                  <a:pt x="74536" y="0"/>
                </a:lnTo>
                <a:lnTo>
                  <a:pt x="77050" y="850"/>
                </a:lnTo>
                <a:lnTo>
                  <a:pt x="114147" y="13550"/>
                </a:lnTo>
                <a:lnTo>
                  <a:pt x="116636" y="14401"/>
                </a:lnTo>
                <a:lnTo>
                  <a:pt x="115316" y="16865"/>
                </a:lnTo>
                <a:lnTo>
                  <a:pt x="111188" y="19037"/>
                </a:lnTo>
                <a:lnTo>
                  <a:pt x="50241" y="510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189804" y="4000044"/>
            <a:ext cx="799071" cy="306844"/>
          </a:xfrm>
          <a:custGeom>
            <a:avLst/>
            <a:gdLst/>
            <a:ahLst/>
            <a:cxnLst/>
            <a:rect l="l" t="t" r="r" b="b"/>
            <a:pathLst>
              <a:path w="799071" h="306844">
                <a:moveTo>
                  <a:pt x="465607" y="306844"/>
                </a:moveTo>
                <a:lnTo>
                  <a:pt x="799071" y="131953"/>
                </a:lnTo>
                <a:lnTo>
                  <a:pt x="250088" y="0"/>
                </a:lnTo>
                <a:lnTo>
                  <a:pt x="0" y="131178"/>
                </a:lnTo>
                <a:lnTo>
                  <a:pt x="465607" y="3068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189804" y="4000044"/>
            <a:ext cx="799071" cy="306844"/>
          </a:xfrm>
          <a:custGeom>
            <a:avLst/>
            <a:gdLst/>
            <a:ahLst/>
            <a:cxnLst/>
            <a:rect l="l" t="t" r="r" b="b"/>
            <a:pathLst>
              <a:path w="799071" h="306844">
                <a:moveTo>
                  <a:pt x="465607" y="306844"/>
                </a:moveTo>
                <a:lnTo>
                  <a:pt x="0" y="131178"/>
                </a:lnTo>
                <a:lnTo>
                  <a:pt x="250088" y="0"/>
                </a:lnTo>
                <a:lnTo>
                  <a:pt x="799071" y="131953"/>
                </a:lnTo>
                <a:lnTo>
                  <a:pt x="465607" y="306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200446" y="4004317"/>
            <a:ext cx="775119" cy="296900"/>
          </a:xfrm>
          <a:custGeom>
            <a:avLst/>
            <a:gdLst/>
            <a:ahLst/>
            <a:cxnLst/>
            <a:rect l="l" t="t" r="r" b="b"/>
            <a:pathLst>
              <a:path w="775119" h="296900">
                <a:moveTo>
                  <a:pt x="456463" y="296900"/>
                </a:moveTo>
                <a:lnTo>
                  <a:pt x="775119" y="129768"/>
                </a:lnTo>
                <a:lnTo>
                  <a:pt x="240626" y="0"/>
                </a:lnTo>
                <a:lnTo>
                  <a:pt x="0" y="126199"/>
                </a:lnTo>
                <a:lnTo>
                  <a:pt x="456463" y="2969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200446" y="4004317"/>
            <a:ext cx="775119" cy="296900"/>
          </a:xfrm>
          <a:custGeom>
            <a:avLst/>
            <a:gdLst/>
            <a:ahLst/>
            <a:cxnLst/>
            <a:rect l="l" t="t" r="r" b="b"/>
            <a:pathLst>
              <a:path w="775119" h="296900">
                <a:moveTo>
                  <a:pt x="456463" y="296900"/>
                </a:moveTo>
                <a:lnTo>
                  <a:pt x="0" y="126199"/>
                </a:lnTo>
                <a:lnTo>
                  <a:pt x="240626" y="0"/>
                </a:lnTo>
                <a:lnTo>
                  <a:pt x="775119" y="129768"/>
                </a:lnTo>
                <a:lnTo>
                  <a:pt x="456463" y="2969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398175" y="4009307"/>
            <a:ext cx="93789" cy="36550"/>
          </a:xfrm>
          <a:custGeom>
            <a:avLst/>
            <a:gdLst/>
            <a:ahLst/>
            <a:cxnLst/>
            <a:rect l="l" t="t" r="r" b="b"/>
            <a:pathLst>
              <a:path w="93789" h="36550">
                <a:moveTo>
                  <a:pt x="52997" y="34683"/>
                </a:moveTo>
                <a:lnTo>
                  <a:pt x="91198" y="14655"/>
                </a:lnTo>
                <a:lnTo>
                  <a:pt x="93789" y="13284"/>
                </a:lnTo>
                <a:lnTo>
                  <a:pt x="93586" y="11620"/>
                </a:lnTo>
                <a:lnTo>
                  <a:pt x="90766" y="10934"/>
                </a:lnTo>
                <a:lnTo>
                  <a:pt x="49034" y="685"/>
                </a:lnTo>
                <a:lnTo>
                  <a:pt x="46202" y="0"/>
                </a:lnTo>
                <a:lnTo>
                  <a:pt x="41871" y="495"/>
                </a:lnTo>
                <a:lnTo>
                  <a:pt x="39357" y="1816"/>
                </a:lnTo>
                <a:lnTo>
                  <a:pt x="2311" y="21247"/>
                </a:lnTo>
                <a:lnTo>
                  <a:pt x="0" y="24218"/>
                </a:lnTo>
                <a:lnTo>
                  <a:pt x="2755" y="24955"/>
                </a:lnTo>
                <a:lnTo>
                  <a:pt x="43319" y="35813"/>
                </a:lnTo>
                <a:lnTo>
                  <a:pt x="46075" y="36550"/>
                </a:lnTo>
                <a:lnTo>
                  <a:pt x="50406" y="36042"/>
                </a:lnTo>
                <a:lnTo>
                  <a:pt x="52997" y="34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397984" y="4009307"/>
            <a:ext cx="93980" cy="36550"/>
          </a:xfrm>
          <a:custGeom>
            <a:avLst/>
            <a:gdLst/>
            <a:ahLst/>
            <a:cxnLst/>
            <a:rect l="l" t="t" r="r" b="b"/>
            <a:pathLst>
              <a:path w="93980" h="36550">
                <a:moveTo>
                  <a:pt x="53187" y="34683"/>
                </a:moveTo>
                <a:lnTo>
                  <a:pt x="50596" y="36042"/>
                </a:lnTo>
                <a:lnTo>
                  <a:pt x="46266" y="36550"/>
                </a:lnTo>
                <a:lnTo>
                  <a:pt x="43510" y="35813"/>
                </a:lnTo>
                <a:lnTo>
                  <a:pt x="2946" y="24955"/>
                </a:lnTo>
                <a:lnTo>
                  <a:pt x="190" y="24218"/>
                </a:lnTo>
                <a:lnTo>
                  <a:pt x="0" y="22567"/>
                </a:lnTo>
                <a:lnTo>
                  <a:pt x="2501" y="21247"/>
                </a:lnTo>
                <a:lnTo>
                  <a:pt x="39547" y="1816"/>
                </a:lnTo>
                <a:lnTo>
                  <a:pt x="42062" y="495"/>
                </a:lnTo>
                <a:lnTo>
                  <a:pt x="46393" y="0"/>
                </a:lnTo>
                <a:lnTo>
                  <a:pt x="49225" y="685"/>
                </a:lnTo>
                <a:lnTo>
                  <a:pt x="90957" y="10934"/>
                </a:lnTo>
                <a:lnTo>
                  <a:pt x="93776" y="11620"/>
                </a:lnTo>
                <a:lnTo>
                  <a:pt x="93979" y="13284"/>
                </a:lnTo>
                <a:lnTo>
                  <a:pt x="91389" y="14655"/>
                </a:lnTo>
                <a:lnTo>
                  <a:pt x="53187" y="3468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448573" y="4022051"/>
            <a:ext cx="95313" cy="37312"/>
          </a:xfrm>
          <a:custGeom>
            <a:avLst/>
            <a:gdLst/>
            <a:ahLst/>
            <a:cxnLst/>
            <a:rect l="l" t="t" r="r" b="b"/>
            <a:pathLst>
              <a:path w="95313" h="37312">
                <a:moveTo>
                  <a:pt x="43459" y="36588"/>
                </a:moveTo>
                <a:lnTo>
                  <a:pt x="46215" y="37312"/>
                </a:lnTo>
                <a:lnTo>
                  <a:pt x="50596" y="36779"/>
                </a:lnTo>
                <a:lnTo>
                  <a:pt x="53276" y="35382"/>
                </a:lnTo>
                <a:lnTo>
                  <a:pt x="92646" y="14732"/>
                </a:lnTo>
                <a:lnTo>
                  <a:pt x="95313" y="13335"/>
                </a:lnTo>
                <a:lnTo>
                  <a:pt x="95186" y="11633"/>
                </a:lnTo>
                <a:lnTo>
                  <a:pt x="92354" y="10947"/>
                </a:lnTo>
                <a:lnTo>
                  <a:pt x="50622" y="698"/>
                </a:lnTo>
                <a:lnTo>
                  <a:pt x="47790" y="0"/>
                </a:lnTo>
                <a:lnTo>
                  <a:pt x="43395" y="546"/>
                </a:lnTo>
                <a:lnTo>
                  <a:pt x="40805" y="1905"/>
                </a:lnTo>
                <a:lnTo>
                  <a:pt x="2603" y="21945"/>
                </a:lnTo>
                <a:lnTo>
                  <a:pt x="0" y="23304"/>
                </a:lnTo>
                <a:lnTo>
                  <a:pt x="139" y="25006"/>
                </a:lnTo>
                <a:lnTo>
                  <a:pt x="2895" y="25742"/>
                </a:lnTo>
                <a:lnTo>
                  <a:pt x="43459" y="365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448573" y="4022051"/>
            <a:ext cx="95313" cy="37312"/>
          </a:xfrm>
          <a:custGeom>
            <a:avLst/>
            <a:gdLst/>
            <a:ahLst/>
            <a:cxnLst/>
            <a:rect l="l" t="t" r="r" b="b"/>
            <a:pathLst>
              <a:path w="95313" h="37312">
                <a:moveTo>
                  <a:pt x="53276" y="35382"/>
                </a:moveTo>
                <a:lnTo>
                  <a:pt x="50596" y="36779"/>
                </a:lnTo>
                <a:lnTo>
                  <a:pt x="46215" y="37312"/>
                </a:lnTo>
                <a:lnTo>
                  <a:pt x="43459" y="36588"/>
                </a:lnTo>
                <a:lnTo>
                  <a:pt x="2895" y="25742"/>
                </a:lnTo>
                <a:lnTo>
                  <a:pt x="139" y="25006"/>
                </a:lnTo>
                <a:lnTo>
                  <a:pt x="0" y="23304"/>
                </a:lnTo>
                <a:lnTo>
                  <a:pt x="2603" y="21945"/>
                </a:lnTo>
                <a:lnTo>
                  <a:pt x="40805" y="1905"/>
                </a:lnTo>
                <a:lnTo>
                  <a:pt x="43395" y="546"/>
                </a:lnTo>
                <a:lnTo>
                  <a:pt x="47790" y="0"/>
                </a:lnTo>
                <a:lnTo>
                  <a:pt x="50622" y="698"/>
                </a:lnTo>
                <a:lnTo>
                  <a:pt x="92354" y="10947"/>
                </a:lnTo>
                <a:lnTo>
                  <a:pt x="95186" y="11633"/>
                </a:lnTo>
                <a:lnTo>
                  <a:pt x="95313" y="13335"/>
                </a:lnTo>
                <a:lnTo>
                  <a:pt x="92646" y="14732"/>
                </a:lnTo>
                <a:lnTo>
                  <a:pt x="53276" y="3538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499170" y="4034820"/>
            <a:ext cx="96634" cy="38074"/>
          </a:xfrm>
          <a:custGeom>
            <a:avLst/>
            <a:gdLst/>
            <a:ahLst/>
            <a:cxnLst/>
            <a:rect l="l" t="t" r="r" b="b"/>
            <a:pathLst>
              <a:path w="96634" h="38074">
                <a:moveTo>
                  <a:pt x="0" y="24015"/>
                </a:moveTo>
                <a:lnTo>
                  <a:pt x="63" y="25742"/>
                </a:lnTo>
                <a:lnTo>
                  <a:pt x="2819" y="26479"/>
                </a:lnTo>
                <a:lnTo>
                  <a:pt x="43383" y="37325"/>
                </a:lnTo>
                <a:lnTo>
                  <a:pt x="46139" y="38074"/>
                </a:lnTo>
                <a:lnTo>
                  <a:pt x="50596" y="37490"/>
                </a:lnTo>
                <a:lnTo>
                  <a:pt x="53352" y="36055"/>
                </a:lnTo>
                <a:lnTo>
                  <a:pt x="93891" y="14782"/>
                </a:lnTo>
                <a:lnTo>
                  <a:pt x="96634" y="13347"/>
                </a:lnTo>
                <a:lnTo>
                  <a:pt x="96570" y="11620"/>
                </a:lnTo>
                <a:lnTo>
                  <a:pt x="93738" y="10934"/>
                </a:lnTo>
                <a:lnTo>
                  <a:pt x="52006" y="685"/>
                </a:lnTo>
                <a:lnTo>
                  <a:pt x="49174" y="0"/>
                </a:lnTo>
                <a:lnTo>
                  <a:pt x="44716" y="558"/>
                </a:lnTo>
                <a:lnTo>
                  <a:pt x="42049" y="1968"/>
                </a:lnTo>
                <a:lnTo>
                  <a:pt x="2679" y="22618"/>
                </a:lnTo>
                <a:lnTo>
                  <a:pt x="0" y="2401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499170" y="4034820"/>
            <a:ext cx="96634" cy="38074"/>
          </a:xfrm>
          <a:custGeom>
            <a:avLst/>
            <a:gdLst/>
            <a:ahLst/>
            <a:cxnLst/>
            <a:rect l="l" t="t" r="r" b="b"/>
            <a:pathLst>
              <a:path w="96634" h="38074">
                <a:moveTo>
                  <a:pt x="53352" y="36055"/>
                </a:moveTo>
                <a:lnTo>
                  <a:pt x="50596" y="37490"/>
                </a:lnTo>
                <a:lnTo>
                  <a:pt x="46139" y="38074"/>
                </a:lnTo>
                <a:lnTo>
                  <a:pt x="43383" y="37325"/>
                </a:lnTo>
                <a:lnTo>
                  <a:pt x="2819" y="26479"/>
                </a:lnTo>
                <a:lnTo>
                  <a:pt x="63" y="25742"/>
                </a:lnTo>
                <a:lnTo>
                  <a:pt x="0" y="24015"/>
                </a:lnTo>
                <a:lnTo>
                  <a:pt x="2679" y="22618"/>
                </a:lnTo>
                <a:lnTo>
                  <a:pt x="42049" y="1968"/>
                </a:lnTo>
                <a:lnTo>
                  <a:pt x="44716" y="558"/>
                </a:lnTo>
                <a:lnTo>
                  <a:pt x="49174" y="0"/>
                </a:lnTo>
                <a:lnTo>
                  <a:pt x="52006" y="685"/>
                </a:lnTo>
                <a:lnTo>
                  <a:pt x="93738" y="10934"/>
                </a:lnTo>
                <a:lnTo>
                  <a:pt x="96570" y="11620"/>
                </a:lnTo>
                <a:lnTo>
                  <a:pt x="96634" y="13347"/>
                </a:lnTo>
                <a:lnTo>
                  <a:pt x="93891" y="14782"/>
                </a:lnTo>
                <a:lnTo>
                  <a:pt x="53352" y="360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549776" y="4047561"/>
            <a:ext cx="97955" cy="38836"/>
          </a:xfrm>
          <a:custGeom>
            <a:avLst/>
            <a:gdLst/>
            <a:ahLst/>
            <a:cxnLst/>
            <a:rect l="l" t="t" r="r" b="b"/>
            <a:pathLst>
              <a:path w="97955" h="38836">
                <a:moveTo>
                  <a:pt x="97955" y="13398"/>
                </a:moveTo>
                <a:lnTo>
                  <a:pt x="97955" y="11633"/>
                </a:lnTo>
                <a:lnTo>
                  <a:pt x="95122" y="10934"/>
                </a:lnTo>
                <a:lnTo>
                  <a:pt x="53390" y="698"/>
                </a:lnTo>
                <a:lnTo>
                  <a:pt x="50558" y="0"/>
                </a:lnTo>
                <a:lnTo>
                  <a:pt x="46037" y="609"/>
                </a:lnTo>
                <a:lnTo>
                  <a:pt x="43281" y="2044"/>
                </a:lnTo>
                <a:lnTo>
                  <a:pt x="2743" y="23317"/>
                </a:lnTo>
                <a:lnTo>
                  <a:pt x="0" y="24752"/>
                </a:lnTo>
                <a:lnTo>
                  <a:pt x="0" y="26517"/>
                </a:lnTo>
                <a:lnTo>
                  <a:pt x="2743" y="27254"/>
                </a:lnTo>
                <a:lnTo>
                  <a:pt x="43319" y="38112"/>
                </a:lnTo>
                <a:lnTo>
                  <a:pt x="46062" y="38836"/>
                </a:lnTo>
                <a:lnTo>
                  <a:pt x="50596" y="38239"/>
                </a:lnTo>
                <a:lnTo>
                  <a:pt x="53416" y="36753"/>
                </a:lnTo>
                <a:lnTo>
                  <a:pt x="95135" y="14871"/>
                </a:lnTo>
                <a:lnTo>
                  <a:pt x="97955" y="133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549776" y="4047561"/>
            <a:ext cx="97955" cy="38836"/>
          </a:xfrm>
          <a:custGeom>
            <a:avLst/>
            <a:gdLst/>
            <a:ahLst/>
            <a:cxnLst/>
            <a:rect l="l" t="t" r="r" b="b"/>
            <a:pathLst>
              <a:path w="97955" h="38836">
                <a:moveTo>
                  <a:pt x="53416" y="36753"/>
                </a:moveTo>
                <a:lnTo>
                  <a:pt x="50596" y="38239"/>
                </a:lnTo>
                <a:lnTo>
                  <a:pt x="46062" y="38836"/>
                </a:lnTo>
                <a:lnTo>
                  <a:pt x="43319" y="38112"/>
                </a:lnTo>
                <a:lnTo>
                  <a:pt x="2743" y="27254"/>
                </a:lnTo>
                <a:lnTo>
                  <a:pt x="0" y="26517"/>
                </a:lnTo>
                <a:lnTo>
                  <a:pt x="0" y="24752"/>
                </a:lnTo>
                <a:lnTo>
                  <a:pt x="2743" y="23317"/>
                </a:lnTo>
                <a:lnTo>
                  <a:pt x="43281" y="2044"/>
                </a:lnTo>
                <a:lnTo>
                  <a:pt x="46037" y="609"/>
                </a:lnTo>
                <a:lnTo>
                  <a:pt x="50558" y="0"/>
                </a:lnTo>
                <a:lnTo>
                  <a:pt x="53390" y="698"/>
                </a:lnTo>
                <a:lnTo>
                  <a:pt x="95122" y="10934"/>
                </a:lnTo>
                <a:lnTo>
                  <a:pt x="97955" y="11633"/>
                </a:lnTo>
                <a:lnTo>
                  <a:pt x="97955" y="13398"/>
                </a:lnTo>
                <a:lnTo>
                  <a:pt x="95135" y="14871"/>
                </a:lnTo>
                <a:lnTo>
                  <a:pt x="53416" y="367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600299" y="4060317"/>
            <a:ext cx="99415" cy="39611"/>
          </a:xfrm>
          <a:custGeom>
            <a:avLst/>
            <a:gdLst/>
            <a:ahLst/>
            <a:cxnLst/>
            <a:rect l="l" t="t" r="r" b="b"/>
            <a:pathLst>
              <a:path w="99415" h="39611">
                <a:moveTo>
                  <a:pt x="76" y="25476"/>
                </a:moveTo>
                <a:lnTo>
                  <a:pt x="0" y="27279"/>
                </a:lnTo>
                <a:lnTo>
                  <a:pt x="2755" y="28016"/>
                </a:lnTo>
                <a:lnTo>
                  <a:pt x="43319" y="38861"/>
                </a:lnTo>
                <a:lnTo>
                  <a:pt x="46075" y="39611"/>
                </a:lnTo>
                <a:lnTo>
                  <a:pt x="50660" y="38963"/>
                </a:lnTo>
                <a:lnTo>
                  <a:pt x="53581" y="37439"/>
                </a:lnTo>
                <a:lnTo>
                  <a:pt x="96443" y="14947"/>
                </a:lnTo>
                <a:lnTo>
                  <a:pt x="99352" y="13436"/>
                </a:lnTo>
                <a:lnTo>
                  <a:pt x="99415" y="11620"/>
                </a:lnTo>
                <a:lnTo>
                  <a:pt x="96583" y="10934"/>
                </a:lnTo>
                <a:lnTo>
                  <a:pt x="54851" y="698"/>
                </a:lnTo>
                <a:lnTo>
                  <a:pt x="52019" y="0"/>
                </a:lnTo>
                <a:lnTo>
                  <a:pt x="47434" y="647"/>
                </a:lnTo>
                <a:lnTo>
                  <a:pt x="44615" y="2120"/>
                </a:lnTo>
                <a:lnTo>
                  <a:pt x="2895" y="24002"/>
                </a:lnTo>
                <a:lnTo>
                  <a:pt x="76" y="254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600299" y="4060317"/>
            <a:ext cx="99415" cy="39611"/>
          </a:xfrm>
          <a:custGeom>
            <a:avLst/>
            <a:gdLst/>
            <a:ahLst/>
            <a:cxnLst/>
            <a:rect l="l" t="t" r="r" b="b"/>
            <a:pathLst>
              <a:path w="99415" h="39611">
                <a:moveTo>
                  <a:pt x="53581" y="37439"/>
                </a:moveTo>
                <a:lnTo>
                  <a:pt x="50660" y="38963"/>
                </a:lnTo>
                <a:lnTo>
                  <a:pt x="46075" y="39611"/>
                </a:lnTo>
                <a:lnTo>
                  <a:pt x="43319" y="38861"/>
                </a:lnTo>
                <a:lnTo>
                  <a:pt x="2755" y="28016"/>
                </a:lnTo>
                <a:lnTo>
                  <a:pt x="0" y="27279"/>
                </a:lnTo>
                <a:lnTo>
                  <a:pt x="76" y="25476"/>
                </a:lnTo>
                <a:lnTo>
                  <a:pt x="2895" y="24002"/>
                </a:lnTo>
                <a:lnTo>
                  <a:pt x="44615" y="2120"/>
                </a:lnTo>
                <a:lnTo>
                  <a:pt x="47434" y="647"/>
                </a:lnTo>
                <a:lnTo>
                  <a:pt x="52019" y="0"/>
                </a:lnTo>
                <a:lnTo>
                  <a:pt x="54851" y="698"/>
                </a:lnTo>
                <a:lnTo>
                  <a:pt x="96583" y="10934"/>
                </a:lnTo>
                <a:lnTo>
                  <a:pt x="99415" y="11620"/>
                </a:lnTo>
                <a:lnTo>
                  <a:pt x="99352" y="13436"/>
                </a:lnTo>
                <a:lnTo>
                  <a:pt x="96443" y="14947"/>
                </a:lnTo>
                <a:lnTo>
                  <a:pt x="53581" y="3743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650837" y="4073071"/>
            <a:ext cx="100863" cy="40373"/>
          </a:xfrm>
          <a:custGeom>
            <a:avLst/>
            <a:gdLst/>
            <a:ahLst/>
            <a:cxnLst/>
            <a:rect l="l" t="t" r="r" b="b"/>
            <a:pathLst>
              <a:path w="100863" h="40373">
                <a:moveTo>
                  <a:pt x="127" y="26212"/>
                </a:moveTo>
                <a:lnTo>
                  <a:pt x="0" y="28041"/>
                </a:lnTo>
                <a:lnTo>
                  <a:pt x="2755" y="28778"/>
                </a:lnTo>
                <a:lnTo>
                  <a:pt x="43319" y="39636"/>
                </a:lnTo>
                <a:lnTo>
                  <a:pt x="46075" y="40373"/>
                </a:lnTo>
                <a:lnTo>
                  <a:pt x="50723" y="39700"/>
                </a:lnTo>
                <a:lnTo>
                  <a:pt x="53721" y="38125"/>
                </a:lnTo>
                <a:lnTo>
                  <a:pt x="97739" y="15036"/>
                </a:lnTo>
                <a:lnTo>
                  <a:pt x="100749" y="13462"/>
                </a:lnTo>
                <a:lnTo>
                  <a:pt x="100863" y="11633"/>
                </a:lnTo>
                <a:lnTo>
                  <a:pt x="98031" y="10934"/>
                </a:lnTo>
                <a:lnTo>
                  <a:pt x="56299" y="698"/>
                </a:lnTo>
                <a:lnTo>
                  <a:pt x="53479" y="0"/>
                </a:lnTo>
                <a:lnTo>
                  <a:pt x="48806" y="685"/>
                </a:lnTo>
                <a:lnTo>
                  <a:pt x="45897" y="2197"/>
                </a:lnTo>
                <a:lnTo>
                  <a:pt x="3048" y="24688"/>
                </a:lnTo>
                <a:lnTo>
                  <a:pt x="127" y="262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650837" y="4073071"/>
            <a:ext cx="100863" cy="40373"/>
          </a:xfrm>
          <a:custGeom>
            <a:avLst/>
            <a:gdLst/>
            <a:ahLst/>
            <a:cxnLst/>
            <a:rect l="l" t="t" r="r" b="b"/>
            <a:pathLst>
              <a:path w="100863" h="40373">
                <a:moveTo>
                  <a:pt x="53721" y="38125"/>
                </a:moveTo>
                <a:lnTo>
                  <a:pt x="50723" y="39700"/>
                </a:lnTo>
                <a:lnTo>
                  <a:pt x="46075" y="40373"/>
                </a:lnTo>
                <a:lnTo>
                  <a:pt x="43319" y="39636"/>
                </a:lnTo>
                <a:lnTo>
                  <a:pt x="2755" y="28778"/>
                </a:lnTo>
                <a:lnTo>
                  <a:pt x="0" y="28041"/>
                </a:lnTo>
                <a:lnTo>
                  <a:pt x="127" y="26212"/>
                </a:lnTo>
                <a:lnTo>
                  <a:pt x="3048" y="24688"/>
                </a:lnTo>
                <a:lnTo>
                  <a:pt x="45897" y="2197"/>
                </a:lnTo>
                <a:lnTo>
                  <a:pt x="48806" y="685"/>
                </a:lnTo>
                <a:lnTo>
                  <a:pt x="53479" y="0"/>
                </a:lnTo>
                <a:lnTo>
                  <a:pt x="56299" y="698"/>
                </a:lnTo>
                <a:lnTo>
                  <a:pt x="98031" y="10934"/>
                </a:lnTo>
                <a:lnTo>
                  <a:pt x="100863" y="11633"/>
                </a:lnTo>
                <a:lnTo>
                  <a:pt x="100749" y="13462"/>
                </a:lnTo>
                <a:lnTo>
                  <a:pt x="97739" y="15036"/>
                </a:lnTo>
                <a:lnTo>
                  <a:pt x="53721" y="381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701361" y="4085830"/>
            <a:ext cx="102323" cy="41122"/>
          </a:xfrm>
          <a:custGeom>
            <a:avLst/>
            <a:gdLst/>
            <a:ahLst/>
            <a:cxnLst/>
            <a:rect l="l" t="t" r="r" b="b"/>
            <a:pathLst>
              <a:path w="102323" h="41122">
                <a:moveTo>
                  <a:pt x="53860" y="38811"/>
                </a:moveTo>
                <a:lnTo>
                  <a:pt x="99072" y="15100"/>
                </a:lnTo>
                <a:lnTo>
                  <a:pt x="102133" y="13487"/>
                </a:lnTo>
                <a:lnTo>
                  <a:pt x="102323" y="11620"/>
                </a:lnTo>
                <a:lnTo>
                  <a:pt x="99491" y="10921"/>
                </a:lnTo>
                <a:lnTo>
                  <a:pt x="57772" y="685"/>
                </a:lnTo>
                <a:lnTo>
                  <a:pt x="54940" y="0"/>
                </a:lnTo>
                <a:lnTo>
                  <a:pt x="50215" y="698"/>
                </a:lnTo>
                <a:lnTo>
                  <a:pt x="47218" y="2273"/>
                </a:lnTo>
                <a:lnTo>
                  <a:pt x="3200" y="25361"/>
                </a:lnTo>
                <a:lnTo>
                  <a:pt x="203" y="26936"/>
                </a:lnTo>
                <a:lnTo>
                  <a:pt x="0" y="28803"/>
                </a:lnTo>
                <a:lnTo>
                  <a:pt x="2755" y="29540"/>
                </a:lnTo>
                <a:lnTo>
                  <a:pt x="43332" y="40385"/>
                </a:lnTo>
                <a:lnTo>
                  <a:pt x="46075" y="41122"/>
                </a:lnTo>
                <a:lnTo>
                  <a:pt x="50787" y="40424"/>
                </a:lnTo>
                <a:lnTo>
                  <a:pt x="53860" y="388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701361" y="4085830"/>
            <a:ext cx="102323" cy="41122"/>
          </a:xfrm>
          <a:custGeom>
            <a:avLst/>
            <a:gdLst/>
            <a:ahLst/>
            <a:cxnLst/>
            <a:rect l="l" t="t" r="r" b="b"/>
            <a:pathLst>
              <a:path w="102323" h="41122">
                <a:moveTo>
                  <a:pt x="53860" y="38811"/>
                </a:moveTo>
                <a:lnTo>
                  <a:pt x="50787" y="40424"/>
                </a:lnTo>
                <a:lnTo>
                  <a:pt x="46075" y="41122"/>
                </a:lnTo>
                <a:lnTo>
                  <a:pt x="43332" y="40385"/>
                </a:lnTo>
                <a:lnTo>
                  <a:pt x="2755" y="29540"/>
                </a:lnTo>
                <a:lnTo>
                  <a:pt x="0" y="28803"/>
                </a:lnTo>
                <a:lnTo>
                  <a:pt x="203" y="26936"/>
                </a:lnTo>
                <a:lnTo>
                  <a:pt x="3200" y="25361"/>
                </a:lnTo>
                <a:lnTo>
                  <a:pt x="47218" y="2273"/>
                </a:lnTo>
                <a:lnTo>
                  <a:pt x="50215" y="698"/>
                </a:lnTo>
                <a:lnTo>
                  <a:pt x="54940" y="0"/>
                </a:lnTo>
                <a:lnTo>
                  <a:pt x="57772" y="685"/>
                </a:lnTo>
                <a:lnTo>
                  <a:pt x="99491" y="10921"/>
                </a:lnTo>
                <a:lnTo>
                  <a:pt x="102323" y="11620"/>
                </a:lnTo>
                <a:lnTo>
                  <a:pt x="102133" y="13487"/>
                </a:lnTo>
                <a:lnTo>
                  <a:pt x="99072" y="15100"/>
                </a:lnTo>
                <a:lnTo>
                  <a:pt x="53860" y="3881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751907" y="4098578"/>
            <a:ext cx="103771" cy="41897"/>
          </a:xfrm>
          <a:custGeom>
            <a:avLst/>
            <a:gdLst/>
            <a:ahLst/>
            <a:cxnLst/>
            <a:rect l="l" t="t" r="r" b="b"/>
            <a:pathLst>
              <a:path w="103771" h="41897">
                <a:moveTo>
                  <a:pt x="3314" y="26060"/>
                </a:moveTo>
                <a:lnTo>
                  <a:pt x="241" y="27673"/>
                </a:lnTo>
                <a:lnTo>
                  <a:pt x="0" y="29565"/>
                </a:lnTo>
                <a:lnTo>
                  <a:pt x="2755" y="30314"/>
                </a:lnTo>
                <a:lnTo>
                  <a:pt x="43319" y="41160"/>
                </a:lnTo>
                <a:lnTo>
                  <a:pt x="46075" y="41897"/>
                </a:lnTo>
                <a:lnTo>
                  <a:pt x="50850" y="41147"/>
                </a:lnTo>
                <a:lnTo>
                  <a:pt x="54000" y="39509"/>
                </a:lnTo>
                <a:lnTo>
                  <a:pt x="100368" y="15176"/>
                </a:lnTo>
                <a:lnTo>
                  <a:pt x="103517" y="13525"/>
                </a:lnTo>
                <a:lnTo>
                  <a:pt x="103771" y="11633"/>
                </a:lnTo>
                <a:lnTo>
                  <a:pt x="100939" y="10934"/>
                </a:lnTo>
                <a:lnTo>
                  <a:pt x="59207" y="698"/>
                </a:lnTo>
                <a:lnTo>
                  <a:pt x="56375" y="0"/>
                </a:lnTo>
                <a:lnTo>
                  <a:pt x="51587" y="749"/>
                </a:lnTo>
                <a:lnTo>
                  <a:pt x="48526" y="2349"/>
                </a:lnTo>
                <a:lnTo>
                  <a:pt x="3314" y="260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751907" y="4098578"/>
            <a:ext cx="103771" cy="41897"/>
          </a:xfrm>
          <a:custGeom>
            <a:avLst/>
            <a:gdLst/>
            <a:ahLst/>
            <a:cxnLst/>
            <a:rect l="l" t="t" r="r" b="b"/>
            <a:pathLst>
              <a:path w="103771" h="41897">
                <a:moveTo>
                  <a:pt x="54000" y="39509"/>
                </a:moveTo>
                <a:lnTo>
                  <a:pt x="50850" y="41147"/>
                </a:lnTo>
                <a:lnTo>
                  <a:pt x="46075" y="41897"/>
                </a:lnTo>
                <a:lnTo>
                  <a:pt x="43319" y="41160"/>
                </a:lnTo>
                <a:lnTo>
                  <a:pt x="2755" y="30314"/>
                </a:lnTo>
                <a:lnTo>
                  <a:pt x="0" y="29565"/>
                </a:lnTo>
                <a:lnTo>
                  <a:pt x="241" y="27673"/>
                </a:lnTo>
                <a:lnTo>
                  <a:pt x="3314" y="26060"/>
                </a:lnTo>
                <a:lnTo>
                  <a:pt x="48526" y="2349"/>
                </a:lnTo>
                <a:lnTo>
                  <a:pt x="51587" y="749"/>
                </a:lnTo>
                <a:lnTo>
                  <a:pt x="56375" y="0"/>
                </a:lnTo>
                <a:lnTo>
                  <a:pt x="59207" y="698"/>
                </a:lnTo>
                <a:lnTo>
                  <a:pt x="100939" y="10934"/>
                </a:lnTo>
                <a:lnTo>
                  <a:pt x="103771" y="11633"/>
                </a:lnTo>
                <a:lnTo>
                  <a:pt x="103517" y="13525"/>
                </a:lnTo>
                <a:lnTo>
                  <a:pt x="100368" y="15176"/>
                </a:lnTo>
                <a:lnTo>
                  <a:pt x="54000" y="395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802439" y="4111336"/>
            <a:ext cx="105219" cy="42659"/>
          </a:xfrm>
          <a:custGeom>
            <a:avLst/>
            <a:gdLst/>
            <a:ahLst/>
            <a:cxnLst/>
            <a:rect l="l" t="t" r="r" b="b"/>
            <a:pathLst>
              <a:path w="105219" h="42659">
                <a:moveTo>
                  <a:pt x="3467" y="26746"/>
                </a:moveTo>
                <a:lnTo>
                  <a:pt x="317" y="28397"/>
                </a:lnTo>
                <a:lnTo>
                  <a:pt x="0" y="30327"/>
                </a:lnTo>
                <a:lnTo>
                  <a:pt x="2755" y="31064"/>
                </a:lnTo>
                <a:lnTo>
                  <a:pt x="43319" y="41909"/>
                </a:lnTo>
                <a:lnTo>
                  <a:pt x="46075" y="42659"/>
                </a:lnTo>
                <a:lnTo>
                  <a:pt x="50914" y="41871"/>
                </a:lnTo>
                <a:lnTo>
                  <a:pt x="54140" y="40182"/>
                </a:lnTo>
                <a:lnTo>
                  <a:pt x="101676" y="15252"/>
                </a:lnTo>
                <a:lnTo>
                  <a:pt x="104901" y="13563"/>
                </a:lnTo>
                <a:lnTo>
                  <a:pt x="105219" y="11633"/>
                </a:lnTo>
                <a:lnTo>
                  <a:pt x="102387" y="10921"/>
                </a:lnTo>
                <a:lnTo>
                  <a:pt x="60655" y="685"/>
                </a:lnTo>
                <a:lnTo>
                  <a:pt x="57835" y="0"/>
                </a:lnTo>
                <a:lnTo>
                  <a:pt x="52984" y="774"/>
                </a:lnTo>
                <a:lnTo>
                  <a:pt x="49834" y="2425"/>
                </a:lnTo>
                <a:lnTo>
                  <a:pt x="3467" y="267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802439" y="4111336"/>
            <a:ext cx="105219" cy="42659"/>
          </a:xfrm>
          <a:custGeom>
            <a:avLst/>
            <a:gdLst/>
            <a:ahLst/>
            <a:cxnLst/>
            <a:rect l="l" t="t" r="r" b="b"/>
            <a:pathLst>
              <a:path w="105219" h="42659">
                <a:moveTo>
                  <a:pt x="54140" y="40182"/>
                </a:moveTo>
                <a:lnTo>
                  <a:pt x="50914" y="41871"/>
                </a:lnTo>
                <a:lnTo>
                  <a:pt x="46075" y="42659"/>
                </a:lnTo>
                <a:lnTo>
                  <a:pt x="43319" y="41909"/>
                </a:lnTo>
                <a:lnTo>
                  <a:pt x="2755" y="31064"/>
                </a:lnTo>
                <a:lnTo>
                  <a:pt x="0" y="30327"/>
                </a:lnTo>
                <a:lnTo>
                  <a:pt x="317" y="28397"/>
                </a:lnTo>
                <a:lnTo>
                  <a:pt x="3467" y="26746"/>
                </a:lnTo>
                <a:lnTo>
                  <a:pt x="49834" y="2425"/>
                </a:lnTo>
                <a:lnTo>
                  <a:pt x="52984" y="774"/>
                </a:lnTo>
                <a:lnTo>
                  <a:pt x="57835" y="0"/>
                </a:lnTo>
                <a:lnTo>
                  <a:pt x="60655" y="685"/>
                </a:lnTo>
                <a:lnTo>
                  <a:pt x="102387" y="10921"/>
                </a:lnTo>
                <a:lnTo>
                  <a:pt x="105219" y="11633"/>
                </a:lnTo>
                <a:lnTo>
                  <a:pt x="104901" y="13563"/>
                </a:lnTo>
                <a:lnTo>
                  <a:pt x="101676" y="15252"/>
                </a:lnTo>
                <a:lnTo>
                  <a:pt x="54140" y="4018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852970" y="4124087"/>
            <a:ext cx="106680" cy="43421"/>
          </a:xfrm>
          <a:custGeom>
            <a:avLst/>
            <a:gdLst/>
            <a:ahLst/>
            <a:cxnLst/>
            <a:rect l="l" t="t" r="r" b="b"/>
            <a:pathLst>
              <a:path w="106679" h="43421">
                <a:moveTo>
                  <a:pt x="54279" y="40881"/>
                </a:moveTo>
                <a:lnTo>
                  <a:pt x="102997" y="15328"/>
                </a:lnTo>
                <a:lnTo>
                  <a:pt x="106286" y="13601"/>
                </a:lnTo>
                <a:lnTo>
                  <a:pt x="106680" y="11620"/>
                </a:lnTo>
                <a:lnTo>
                  <a:pt x="103847" y="10934"/>
                </a:lnTo>
                <a:lnTo>
                  <a:pt x="62115" y="698"/>
                </a:lnTo>
                <a:lnTo>
                  <a:pt x="59283" y="0"/>
                </a:lnTo>
                <a:lnTo>
                  <a:pt x="54368" y="812"/>
                </a:lnTo>
                <a:lnTo>
                  <a:pt x="51142" y="2501"/>
                </a:lnTo>
                <a:lnTo>
                  <a:pt x="3606" y="27431"/>
                </a:lnTo>
                <a:lnTo>
                  <a:pt x="381" y="29121"/>
                </a:lnTo>
                <a:lnTo>
                  <a:pt x="0" y="31102"/>
                </a:lnTo>
                <a:lnTo>
                  <a:pt x="2743" y="31826"/>
                </a:lnTo>
                <a:lnTo>
                  <a:pt x="43319" y="42684"/>
                </a:lnTo>
                <a:lnTo>
                  <a:pt x="46062" y="43421"/>
                </a:lnTo>
                <a:lnTo>
                  <a:pt x="50977" y="42608"/>
                </a:lnTo>
                <a:lnTo>
                  <a:pt x="54279" y="408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852970" y="4124087"/>
            <a:ext cx="106680" cy="43421"/>
          </a:xfrm>
          <a:custGeom>
            <a:avLst/>
            <a:gdLst/>
            <a:ahLst/>
            <a:cxnLst/>
            <a:rect l="l" t="t" r="r" b="b"/>
            <a:pathLst>
              <a:path w="106679" h="43421">
                <a:moveTo>
                  <a:pt x="54279" y="40881"/>
                </a:moveTo>
                <a:lnTo>
                  <a:pt x="50977" y="42608"/>
                </a:lnTo>
                <a:lnTo>
                  <a:pt x="46062" y="43421"/>
                </a:lnTo>
                <a:lnTo>
                  <a:pt x="43319" y="42684"/>
                </a:lnTo>
                <a:lnTo>
                  <a:pt x="2743" y="31826"/>
                </a:lnTo>
                <a:lnTo>
                  <a:pt x="0" y="31102"/>
                </a:lnTo>
                <a:lnTo>
                  <a:pt x="381" y="29121"/>
                </a:lnTo>
                <a:lnTo>
                  <a:pt x="3606" y="27431"/>
                </a:lnTo>
                <a:lnTo>
                  <a:pt x="51142" y="2501"/>
                </a:lnTo>
                <a:lnTo>
                  <a:pt x="54368" y="812"/>
                </a:lnTo>
                <a:lnTo>
                  <a:pt x="59283" y="0"/>
                </a:lnTo>
                <a:lnTo>
                  <a:pt x="62115" y="698"/>
                </a:lnTo>
                <a:lnTo>
                  <a:pt x="103847" y="10934"/>
                </a:lnTo>
                <a:lnTo>
                  <a:pt x="106680" y="11620"/>
                </a:lnTo>
                <a:lnTo>
                  <a:pt x="106286" y="13601"/>
                </a:lnTo>
                <a:lnTo>
                  <a:pt x="102997" y="15328"/>
                </a:lnTo>
                <a:lnTo>
                  <a:pt x="54279" y="4088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351974" y="4033527"/>
            <a:ext cx="92405" cy="37261"/>
          </a:xfrm>
          <a:custGeom>
            <a:avLst/>
            <a:gdLst/>
            <a:ahLst/>
            <a:cxnLst/>
            <a:rect l="l" t="t" r="r" b="b"/>
            <a:pathLst>
              <a:path w="92405" h="37261">
                <a:moveTo>
                  <a:pt x="46202" y="0"/>
                </a:moveTo>
                <a:lnTo>
                  <a:pt x="41948" y="469"/>
                </a:lnTo>
                <a:lnTo>
                  <a:pt x="39420" y="1790"/>
                </a:lnTo>
                <a:lnTo>
                  <a:pt x="2387" y="21221"/>
                </a:lnTo>
                <a:lnTo>
                  <a:pt x="0" y="24231"/>
                </a:lnTo>
                <a:lnTo>
                  <a:pt x="2666" y="25018"/>
                </a:lnTo>
                <a:lnTo>
                  <a:pt x="42075" y="36474"/>
                </a:lnTo>
                <a:lnTo>
                  <a:pt x="44754" y="37261"/>
                </a:lnTo>
                <a:lnTo>
                  <a:pt x="49009" y="36779"/>
                </a:lnTo>
                <a:lnTo>
                  <a:pt x="51612" y="35420"/>
                </a:lnTo>
                <a:lnTo>
                  <a:pt x="89814" y="15379"/>
                </a:lnTo>
                <a:lnTo>
                  <a:pt x="92405" y="14020"/>
                </a:lnTo>
                <a:lnTo>
                  <a:pt x="92278" y="12331"/>
                </a:lnTo>
                <a:lnTo>
                  <a:pt x="89522" y="11595"/>
                </a:lnTo>
                <a:lnTo>
                  <a:pt x="48945" y="736"/>
                </a:lnTo>
                <a:lnTo>
                  <a:pt x="4620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351846" y="4033527"/>
            <a:ext cx="92532" cy="37261"/>
          </a:xfrm>
          <a:custGeom>
            <a:avLst/>
            <a:gdLst/>
            <a:ahLst/>
            <a:cxnLst/>
            <a:rect l="l" t="t" r="r" b="b"/>
            <a:pathLst>
              <a:path w="92532" h="37261">
                <a:moveTo>
                  <a:pt x="51739" y="35420"/>
                </a:moveTo>
                <a:lnTo>
                  <a:pt x="49136" y="36779"/>
                </a:lnTo>
                <a:lnTo>
                  <a:pt x="44881" y="37261"/>
                </a:lnTo>
                <a:lnTo>
                  <a:pt x="42202" y="36474"/>
                </a:lnTo>
                <a:lnTo>
                  <a:pt x="2794" y="25018"/>
                </a:lnTo>
                <a:lnTo>
                  <a:pt x="127" y="24231"/>
                </a:lnTo>
                <a:lnTo>
                  <a:pt x="0" y="22529"/>
                </a:lnTo>
                <a:lnTo>
                  <a:pt x="2514" y="21221"/>
                </a:lnTo>
                <a:lnTo>
                  <a:pt x="39547" y="1790"/>
                </a:lnTo>
                <a:lnTo>
                  <a:pt x="42075" y="469"/>
                </a:lnTo>
                <a:lnTo>
                  <a:pt x="46329" y="0"/>
                </a:lnTo>
                <a:lnTo>
                  <a:pt x="49072" y="736"/>
                </a:lnTo>
                <a:lnTo>
                  <a:pt x="89649" y="11595"/>
                </a:lnTo>
                <a:lnTo>
                  <a:pt x="92405" y="12331"/>
                </a:lnTo>
                <a:lnTo>
                  <a:pt x="92532" y="14020"/>
                </a:lnTo>
                <a:lnTo>
                  <a:pt x="89941" y="15379"/>
                </a:lnTo>
                <a:lnTo>
                  <a:pt x="51739" y="3542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400989" y="4047051"/>
            <a:ext cx="93853" cy="38011"/>
          </a:xfrm>
          <a:custGeom>
            <a:avLst/>
            <a:gdLst/>
            <a:ahLst/>
            <a:cxnLst/>
            <a:rect l="l" t="t" r="r" b="b"/>
            <a:pathLst>
              <a:path w="93852" h="38011">
                <a:moveTo>
                  <a:pt x="0" y="23266"/>
                </a:moveTo>
                <a:lnTo>
                  <a:pt x="76" y="24993"/>
                </a:lnTo>
                <a:lnTo>
                  <a:pt x="2730" y="25768"/>
                </a:lnTo>
                <a:lnTo>
                  <a:pt x="42138" y="37236"/>
                </a:lnTo>
                <a:lnTo>
                  <a:pt x="44805" y="38011"/>
                </a:lnTo>
                <a:lnTo>
                  <a:pt x="49149" y="37503"/>
                </a:lnTo>
                <a:lnTo>
                  <a:pt x="51816" y="36106"/>
                </a:lnTo>
                <a:lnTo>
                  <a:pt x="91186" y="15455"/>
                </a:lnTo>
                <a:lnTo>
                  <a:pt x="93853" y="14058"/>
                </a:lnTo>
                <a:lnTo>
                  <a:pt x="93802" y="12319"/>
                </a:lnTo>
                <a:lnTo>
                  <a:pt x="91046" y="11595"/>
                </a:lnTo>
                <a:lnTo>
                  <a:pt x="50469" y="736"/>
                </a:lnTo>
                <a:lnTo>
                  <a:pt x="47713" y="0"/>
                </a:lnTo>
                <a:lnTo>
                  <a:pt x="43395" y="495"/>
                </a:lnTo>
                <a:lnTo>
                  <a:pt x="40792" y="1854"/>
                </a:lnTo>
                <a:lnTo>
                  <a:pt x="2603" y="21894"/>
                </a:lnTo>
                <a:lnTo>
                  <a:pt x="0" y="232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400989" y="4047051"/>
            <a:ext cx="93853" cy="38011"/>
          </a:xfrm>
          <a:custGeom>
            <a:avLst/>
            <a:gdLst/>
            <a:ahLst/>
            <a:cxnLst/>
            <a:rect l="l" t="t" r="r" b="b"/>
            <a:pathLst>
              <a:path w="93852" h="38011">
                <a:moveTo>
                  <a:pt x="51816" y="36106"/>
                </a:moveTo>
                <a:lnTo>
                  <a:pt x="49149" y="37503"/>
                </a:lnTo>
                <a:lnTo>
                  <a:pt x="44805" y="38011"/>
                </a:lnTo>
                <a:lnTo>
                  <a:pt x="42138" y="37236"/>
                </a:lnTo>
                <a:lnTo>
                  <a:pt x="2730" y="25768"/>
                </a:lnTo>
                <a:lnTo>
                  <a:pt x="76" y="24993"/>
                </a:lnTo>
                <a:lnTo>
                  <a:pt x="0" y="23266"/>
                </a:lnTo>
                <a:lnTo>
                  <a:pt x="2603" y="21894"/>
                </a:lnTo>
                <a:lnTo>
                  <a:pt x="40792" y="1854"/>
                </a:lnTo>
                <a:lnTo>
                  <a:pt x="43395" y="495"/>
                </a:lnTo>
                <a:lnTo>
                  <a:pt x="47713" y="0"/>
                </a:lnTo>
                <a:lnTo>
                  <a:pt x="50469" y="736"/>
                </a:lnTo>
                <a:lnTo>
                  <a:pt x="91046" y="11595"/>
                </a:lnTo>
                <a:lnTo>
                  <a:pt x="93802" y="12319"/>
                </a:lnTo>
                <a:lnTo>
                  <a:pt x="93853" y="14058"/>
                </a:lnTo>
                <a:lnTo>
                  <a:pt x="91186" y="15455"/>
                </a:lnTo>
                <a:lnTo>
                  <a:pt x="51816" y="3610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450127" y="4060566"/>
            <a:ext cx="95186" cy="38773"/>
          </a:xfrm>
          <a:custGeom>
            <a:avLst/>
            <a:gdLst/>
            <a:ahLst/>
            <a:cxnLst/>
            <a:rect l="l" t="t" r="r" b="b"/>
            <a:pathLst>
              <a:path w="95186" h="38773">
                <a:moveTo>
                  <a:pt x="95186" y="14096"/>
                </a:moveTo>
                <a:lnTo>
                  <a:pt x="95186" y="12331"/>
                </a:lnTo>
                <a:lnTo>
                  <a:pt x="92430" y="11582"/>
                </a:lnTo>
                <a:lnTo>
                  <a:pt x="51866" y="736"/>
                </a:lnTo>
                <a:lnTo>
                  <a:pt x="49110" y="0"/>
                </a:lnTo>
                <a:lnTo>
                  <a:pt x="44716" y="533"/>
                </a:lnTo>
                <a:lnTo>
                  <a:pt x="42037" y="1943"/>
                </a:lnTo>
                <a:lnTo>
                  <a:pt x="2679" y="22593"/>
                </a:lnTo>
                <a:lnTo>
                  <a:pt x="12" y="23990"/>
                </a:lnTo>
                <a:lnTo>
                  <a:pt x="0" y="25755"/>
                </a:lnTo>
                <a:lnTo>
                  <a:pt x="2679" y="26530"/>
                </a:lnTo>
                <a:lnTo>
                  <a:pt x="42062" y="37998"/>
                </a:lnTo>
                <a:lnTo>
                  <a:pt x="44742" y="38773"/>
                </a:lnTo>
                <a:lnTo>
                  <a:pt x="49149" y="38239"/>
                </a:lnTo>
                <a:lnTo>
                  <a:pt x="51892" y="36791"/>
                </a:lnTo>
                <a:lnTo>
                  <a:pt x="92443" y="15532"/>
                </a:lnTo>
                <a:lnTo>
                  <a:pt x="95186" y="140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450127" y="4060566"/>
            <a:ext cx="95186" cy="38773"/>
          </a:xfrm>
          <a:custGeom>
            <a:avLst/>
            <a:gdLst/>
            <a:ahLst/>
            <a:cxnLst/>
            <a:rect l="l" t="t" r="r" b="b"/>
            <a:pathLst>
              <a:path w="95186" h="38773">
                <a:moveTo>
                  <a:pt x="51892" y="36791"/>
                </a:moveTo>
                <a:lnTo>
                  <a:pt x="49149" y="38239"/>
                </a:lnTo>
                <a:lnTo>
                  <a:pt x="44742" y="38773"/>
                </a:lnTo>
                <a:lnTo>
                  <a:pt x="42062" y="37998"/>
                </a:lnTo>
                <a:lnTo>
                  <a:pt x="2679" y="26530"/>
                </a:lnTo>
                <a:lnTo>
                  <a:pt x="0" y="25755"/>
                </a:lnTo>
                <a:lnTo>
                  <a:pt x="12" y="23990"/>
                </a:lnTo>
                <a:lnTo>
                  <a:pt x="2679" y="22593"/>
                </a:lnTo>
                <a:lnTo>
                  <a:pt x="42037" y="1943"/>
                </a:lnTo>
                <a:lnTo>
                  <a:pt x="44716" y="533"/>
                </a:lnTo>
                <a:lnTo>
                  <a:pt x="49110" y="0"/>
                </a:lnTo>
                <a:lnTo>
                  <a:pt x="51866" y="736"/>
                </a:lnTo>
                <a:lnTo>
                  <a:pt x="92430" y="11582"/>
                </a:lnTo>
                <a:lnTo>
                  <a:pt x="95186" y="12331"/>
                </a:lnTo>
                <a:lnTo>
                  <a:pt x="95186" y="14096"/>
                </a:lnTo>
                <a:lnTo>
                  <a:pt x="92443" y="15532"/>
                </a:lnTo>
                <a:lnTo>
                  <a:pt x="51892" y="367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499214" y="4074087"/>
            <a:ext cx="96634" cy="39535"/>
          </a:xfrm>
          <a:custGeom>
            <a:avLst/>
            <a:gdLst/>
            <a:ahLst/>
            <a:cxnLst/>
            <a:rect l="l" t="t" r="r" b="b"/>
            <a:pathLst>
              <a:path w="96634" h="39535">
                <a:moveTo>
                  <a:pt x="52031" y="37477"/>
                </a:moveTo>
                <a:lnTo>
                  <a:pt x="93738" y="15608"/>
                </a:lnTo>
                <a:lnTo>
                  <a:pt x="96558" y="14109"/>
                </a:lnTo>
                <a:lnTo>
                  <a:pt x="96634" y="12319"/>
                </a:lnTo>
                <a:lnTo>
                  <a:pt x="93891" y="11582"/>
                </a:lnTo>
                <a:lnTo>
                  <a:pt x="53314" y="736"/>
                </a:lnTo>
                <a:lnTo>
                  <a:pt x="50558" y="0"/>
                </a:lnTo>
                <a:lnTo>
                  <a:pt x="46101" y="571"/>
                </a:lnTo>
                <a:lnTo>
                  <a:pt x="43357" y="2006"/>
                </a:lnTo>
                <a:lnTo>
                  <a:pt x="2806" y="23266"/>
                </a:lnTo>
                <a:lnTo>
                  <a:pt x="63" y="24714"/>
                </a:lnTo>
                <a:lnTo>
                  <a:pt x="0" y="26517"/>
                </a:lnTo>
                <a:lnTo>
                  <a:pt x="2667" y="27292"/>
                </a:lnTo>
                <a:lnTo>
                  <a:pt x="42075" y="38760"/>
                </a:lnTo>
                <a:lnTo>
                  <a:pt x="44742" y="39535"/>
                </a:lnTo>
                <a:lnTo>
                  <a:pt x="49212" y="38963"/>
                </a:lnTo>
                <a:lnTo>
                  <a:pt x="52031" y="37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499214" y="4074087"/>
            <a:ext cx="96634" cy="39535"/>
          </a:xfrm>
          <a:custGeom>
            <a:avLst/>
            <a:gdLst/>
            <a:ahLst/>
            <a:cxnLst/>
            <a:rect l="l" t="t" r="r" b="b"/>
            <a:pathLst>
              <a:path w="96634" h="39535">
                <a:moveTo>
                  <a:pt x="52031" y="37477"/>
                </a:moveTo>
                <a:lnTo>
                  <a:pt x="49212" y="38963"/>
                </a:lnTo>
                <a:lnTo>
                  <a:pt x="44742" y="39535"/>
                </a:lnTo>
                <a:lnTo>
                  <a:pt x="42075" y="38760"/>
                </a:lnTo>
                <a:lnTo>
                  <a:pt x="2667" y="27292"/>
                </a:lnTo>
                <a:lnTo>
                  <a:pt x="0" y="26517"/>
                </a:lnTo>
                <a:lnTo>
                  <a:pt x="2806" y="23266"/>
                </a:lnTo>
                <a:lnTo>
                  <a:pt x="43357" y="2006"/>
                </a:lnTo>
                <a:lnTo>
                  <a:pt x="50558" y="0"/>
                </a:lnTo>
                <a:lnTo>
                  <a:pt x="53314" y="736"/>
                </a:lnTo>
                <a:lnTo>
                  <a:pt x="93891" y="11582"/>
                </a:lnTo>
                <a:lnTo>
                  <a:pt x="96634" y="12319"/>
                </a:lnTo>
                <a:lnTo>
                  <a:pt x="96558" y="14109"/>
                </a:lnTo>
                <a:lnTo>
                  <a:pt x="93738" y="15608"/>
                </a:lnTo>
                <a:lnTo>
                  <a:pt x="52031" y="374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548277" y="4087610"/>
            <a:ext cx="98094" cy="40297"/>
          </a:xfrm>
          <a:custGeom>
            <a:avLst/>
            <a:gdLst/>
            <a:ahLst/>
            <a:cxnLst/>
            <a:rect l="l" t="t" r="r" b="b"/>
            <a:pathLst>
              <a:path w="98094" h="40297">
                <a:moveTo>
                  <a:pt x="139" y="25438"/>
                </a:moveTo>
                <a:lnTo>
                  <a:pt x="0" y="27279"/>
                </a:lnTo>
                <a:lnTo>
                  <a:pt x="2679" y="28054"/>
                </a:lnTo>
                <a:lnTo>
                  <a:pt x="42087" y="39509"/>
                </a:lnTo>
                <a:lnTo>
                  <a:pt x="44754" y="40297"/>
                </a:lnTo>
                <a:lnTo>
                  <a:pt x="49276" y="39674"/>
                </a:lnTo>
                <a:lnTo>
                  <a:pt x="52184" y="38163"/>
                </a:lnTo>
                <a:lnTo>
                  <a:pt x="95059" y="15671"/>
                </a:lnTo>
                <a:lnTo>
                  <a:pt x="97967" y="14147"/>
                </a:lnTo>
                <a:lnTo>
                  <a:pt x="98094" y="12318"/>
                </a:lnTo>
                <a:lnTo>
                  <a:pt x="95338" y="11569"/>
                </a:lnTo>
                <a:lnTo>
                  <a:pt x="54775" y="723"/>
                </a:lnTo>
                <a:lnTo>
                  <a:pt x="52019" y="0"/>
                </a:lnTo>
                <a:lnTo>
                  <a:pt x="47498" y="596"/>
                </a:lnTo>
                <a:lnTo>
                  <a:pt x="44665" y="2082"/>
                </a:lnTo>
                <a:lnTo>
                  <a:pt x="2971" y="23952"/>
                </a:lnTo>
                <a:lnTo>
                  <a:pt x="139" y="254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548277" y="4087610"/>
            <a:ext cx="98094" cy="40297"/>
          </a:xfrm>
          <a:custGeom>
            <a:avLst/>
            <a:gdLst/>
            <a:ahLst/>
            <a:cxnLst/>
            <a:rect l="l" t="t" r="r" b="b"/>
            <a:pathLst>
              <a:path w="98094" h="40297">
                <a:moveTo>
                  <a:pt x="52184" y="38163"/>
                </a:moveTo>
                <a:lnTo>
                  <a:pt x="49276" y="39674"/>
                </a:lnTo>
                <a:lnTo>
                  <a:pt x="44754" y="40297"/>
                </a:lnTo>
                <a:lnTo>
                  <a:pt x="42087" y="39509"/>
                </a:lnTo>
                <a:lnTo>
                  <a:pt x="2679" y="28054"/>
                </a:lnTo>
                <a:lnTo>
                  <a:pt x="0" y="27279"/>
                </a:lnTo>
                <a:lnTo>
                  <a:pt x="139" y="25438"/>
                </a:lnTo>
                <a:lnTo>
                  <a:pt x="2971" y="23952"/>
                </a:lnTo>
                <a:lnTo>
                  <a:pt x="44665" y="2082"/>
                </a:lnTo>
                <a:lnTo>
                  <a:pt x="47498" y="596"/>
                </a:lnTo>
                <a:lnTo>
                  <a:pt x="52019" y="0"/>
                </a:lnTo>
                <a:lnTo>
                  <a:pt x="54775" y="723"/>
                </a:lnTo>
                <a:lnTo>
                  <a:pt x="95338" y="11569"/>
                </a:lnTo>
                <a:lnTo>
                  <a:pt x="98094" y="12318"/>
                </a:lnTo>
                <a:lnTo>
                  <a:pt x="97967" y="14147"/>
                </a:lnTo>
                <a:lnTo>
                  <a:pt x="95059" y="15671"/>
                </a:lnTo>
                <a:lnTo>
                  <a:pt x="52184" y="3816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597359" y="4101123"/>
            <a:ext cx="99555" cy="41059"/>
          </a:xfrm>
          <a:custGeom>
            <a:avLst/>
            <a:gdLst/>
            <a:ahLst/>
            <a:cxnLst/>
            <a:rect l="l" t="t" r="r" b="b"/>
            <a:pathLst>
              <a:path w="99555" h="41059">
                <a:moveTo>
                  <a:pt x="45974" y="2159"/>
                </a:moveTo>
                <a:lnTo>
                  <a:pt x="3098" y="24650"/>
                </a:lnTo>
                <a:lnTo>
                  <a:pt x="203" y="26162"/>
                </a:lnTo>
                <a:lnTo>
                  <a:pt x="0" y="28041"/>
                </a:lnTo>
                <a:lnTo>
                  <a:pt x="2679" y="28816"/>
                </a:lnTo>
                <a:lnTo>
                  <a:pt x="42087" y="40271"/>
                </a:lnTo>
                <a:lnTo>
                  <a:pt x="44754" y="41059"/>
                </a:lnTo>
                <a:lnTo>
                  <a:pt x="49339" y="40411"/>
                </a:lnTo>
                <a:lnTo>
                  <a:pt x="52336" y="38849"/>
                </a:lnTo>
                <a:lnTo>
                  <a:pt x="96367" y="15748"/>
                </a:lnTo>
                <a:lnTo>
                  <a:pt x="99352" y="14185"/>
                </a:lnTo>
                <a:lnTo>
                  <a:pt x="99555" y="12319"/>
                </a:lnTo>
                <a:lnTo>
                  <a:pt x="96799" y="11582"/>
                </a:lnTo>
                <a:lnTo>
                  <a:pt x="56235" y="723"/>
                </a:lnTo>
                <a:lnTo>
                  <a:pt x="53479" y="0"/>
                </a:lnTo>
                <a:lnTo>
                  <a:pt x="48882" y="635"/>
                </a:lnTo>
                <a:lnTo>
                  <a:pt x="45974" y="21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597359" y="4101123"/>
            <a:ext cx="99555" cy="41059"/>
          </a:xfrm>
          <a:custGeom>
            <a:avLst/>
            <a:gdLst/>
            <a:ahLst/>
            <a:cxnLst/>
            <a:rect l="l" t="t" r="r" b="b"/>
            <a:pathLst>
              <a:path w="99555" h="41059">
                <a:moveTo>
                  <a:pt x="52336" y="38849"/>
                </a:moveTo>
                <a:lnTo>
                  <a:pt x="49339" y="40411"/>
                </a:lnTo>
                <a:lnTo>
                  <a:pt x="44754" y="41059"/>
                </a:lnTo>
                <a:lnTo>
                  <a:pt x="42087" y="40271"/>
                </a:lnTo>
                <a:lnTo>
                  <a:pt x="2679" y="28816"/>
                </a:lnTo>
                <a:lnTo>
                  <a:pt x="0" y="28041"/>
                </a:lnTo>
                <a:lnTo>
                  <a:pt x="203" y="26162"/>
                </a:lnTo>
                <a:lnTo>
                  <a:pt x="3098" y="24650"/>
                </a:lnTo>
                <a:lnTo>
                  <a:pt x="45974" y="2159"/>
                </a:lnTo>
                <a:lnTo>
                  <a:pt x="48882" y="635"/>
                </a:lnTo>
                <a:lnTo>
                  <a:pt x="53479" y="0"/>
                </a:lnTo>
                <a:lnTo>
                  <a:pt x="56235" y="723"/>
                </a:lnTo>
                <a:lnTo>
                  <a:pt x="96799" y="11582"/>
                </a:lnTo>
                <a:lnTo>
                  <a:pt x="99555" y="12319"/>
                </a:lnTo>
                <a:lnTo>
                  <a:pt x="99352" y="14185"/>
                </a:lnTo>
                <a:lnTo>
                  <a:pt x="96367" y="15748"/>
                </a:lnTo>
                <a:lnTo>
                  <a:pt x="52336" y="3884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646445" y="4114629"/>
            <a:ext cx="100990" cy="41833"/>
          </a:xfrm>
          <a:custGeom>
            <a:avLst/>
            <a:gdLst/>
            <a:ahLst/>
            <a:cxnLst/>
            <a:rect l="l" t="t" r="r" b="b"/>
            <a:pathLst>
              <a:path w="100990" h="41833">
                <a:moveTo>
                  <a:pt x="52463" y="39547"/>
                </a:moveTo>
                <a:lnTo>
                  <a:pt x="97675" y="15836"/>
                </a:lnTo>
                <a:lnTo>
                  <a:pt x="100749" y="14223"/>
                </a:lnTo>
                <a:lnTo>
                  <a:pt x="100990" y="12318"/>
                </a:lnTo>
                <a:lnTo>
                  <a:pt x="98247" y="11595"/>
                </a:lnTo>
                <a:lnTo>
                  <a:pt x="57670" y="736"/>
                </a:lnTo>
                <a:lnTo>
                  <a:pt x="54927" y="0"/>
                </a:lnTo>
                <a:lnTo>
                  <a:pt x="50266" y="673"/>
                </a:lnTo>
                <a:lnTo>
                  <a:pt x="47282" y="2247"/>
                </a:lnTo>
                <a:lnTo>
                  <a:pt x="3251" y="25336"/>
                </a:lnTo>
                <a:lnTo>
                  <a:pt x="254" y="26911"/>
                </a:lnTo>
                <a:lnTo>
                  <a:pt x="0" y="28816"/>
                </a:lnTo>
                <a:lnTo>
                  <a:pt x="2667" y="29590"/>
                </a:lnTo>
                <a:lnTo>
                  <a:pt x="42075" y="41046"/>
                </a:lnTo>
                <a:lnTo>
                  <a:pt x="44754" y="41833"/>
                </a:lnTo>
                <a:lnTo>
                  <a:pt x="49403" y="41147"/>
                </a:lnTo>
                <a:lnTo>
                  <a:pt x="52463" y="395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646445" y="4114629"/>
            <a:ext cx="100990" cy="41833"/>
          </a:xfrm>
          <a:custGeom>
            <a:avLst/>
            <a:gdLst/>
            <a:ahLst/>
            <a:cxnLst/>
            <a:rect l="l" t="t" r="r" b="b"/>
            <a:pathLst>
              <a:path w="100990" h="41833">
                <a:moveTo>
                  <a:pt x="52463" y="39547"/>
                </a:moveTo>
                <a:lnTo>
                  <a:pt x="49403" y="41147"/>
                </a:lnTo>
                <a:lnTo>
                  <a:pt x="44754" y="41833"/>
                </a:lnTo>
                <a:lnTo>
                  <a:pt x="42075" y="41046"/>
                </a:lnTo>
                <a:lnTo>
                  <a:pt x="2667" y="29590"/>
                </a:lnTo>
                <a:lnTo>
                  <a:pt x="0" y="28816"/>
                </a:lnTo>
                <a:lnTo>
                  <a:pt x="254" y="26911"/>
                </a:lnTo>
                <a:lnTo>
                  <a:pt x="3251" y="25336"/>
                </a:lnTo>
                <a:lnTo>
                  <a:pt x="47282" y="2247"/>
                </a:lnTo>
                <a:lnTo>
                  <a:pt x="50266" y="673"/>
                </a:lnTo>
                <a:lnTo>
                  <a:pt x="54927" y="0"/>
                </a:lnTo>
                <a:lnTo>
                  <a:pt x="57670" y="736"/>
                </a:lnTo>
                <a:lnTo>
                  <a:pt x="98247" y="11595"/>
                </a:lnTo>
                <a:lnTo>
                  <a:pt x="100990" y="12318"/>
                </a:lnTo>
                <a:lnTo>
                  <a:pt x="100749" y="14223"/>
                </a:lnTo>
                <a:lnTo>
                  <a:pt x="97675" y="15836"/>
                </a:lnTo>
                <a:lnTo>
                  <a:pt x="52463" y="395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695526" y="4128149"/>
            <a:ext cx="102450" cy="42583"/>
          </a:xfrm>
          <a:custGeom>
            <a:avLst/>
            <a:gdLst/>
            <a:ahLst/>
            <a:cxnLst/>
            <a:rect l="l" t="t" r="r" b="b"/>
            <a:pathLst>
              <a:path w="102450" h="42583">
                <a:moveTo>
                  <a:pt x="3378" y="26022"/>
                </a:moveTo>
                <a:lnTo>
                  <a:pt x="317" y="27635"/>
                </a:lnTo>
                <a:lnTo>
                  <a:pt x="0" y="29565"/>
                </a:lnTo>
                <a:lnTo>
                  <a:pt x="2666" y="30340"/>
                </a:lnTo>
                <a:lnTo>
                  <a:pt x="42075" y="41808"/>
                </a:lnTo>
                <a:lnTo>
                  <a:pt x="44742" y="42583"/>
                </a:lnTo>
                <a:lnTo>
                  <a:pt x="49453" y="41884"/>
                </a:lnTo>
                <a:lnTo>
                  <a:pt x="52603" y="40233"/>
                </a:lnTo>
                <a:lnTo>
                  <a:pt x="98983" y="15913"/>
                </a:lnTo>
                <a:lnTo>
                  <a:pt x="102133" y="14262"/>
                </a:lnTo>
                <a:lnTo>
                  <a:pt x="102450" y="12331"/>
                </a:lnTo>
                <a:lnTo>
                  <a:pt x="99694" y="11595"/>
                </a:lnTo>
                <a:lnTo>
                  <a:pt x="59143" y="736"/>
                </a:lnTo>
                <a:lnTo>
                  <a:pt x="56375" y="0"/>
                </a:lnTo>
                <a:lnTo>
                  <a:pt x="51663" y="711"/>
                </a:lnTo>
                <a:lnTo>
                  <a:pt x="48590" y="2324"/>
                </a:lnTo>
                <a:lnTo>
                  <a:pt x="3378" y="260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695526" y="4128149"/>
            <a:ext cx="102450" cy="42583"/>
          </a:xfrm>
          <a:custGeom>
            <a:avLst/>
            <a:gdLst/>
            <a:ahLst/>
            <a:cxnLst/>
            <a:rect l="l" t="t" r="r" b="b"/>
            <a:pathLst>
              <a:path w="102450" h="42583">
                <a:moveTo>
                  <a:pt x="52603" y="40233"/>
                </a:moveTo>
                <a:lnTo>
                  <a:pt x="49453" y="41884"/>
                </a:lnTo>
                <a:lnTo>
                  <a:pt x="44742" y="42583"/>
                </a:lnTo>
                <a:lnTo>
                  <a:pt x="42075" y="41808"/>
                </a:lnTo>
                <a:lnTo>
                  <a:pt x="2666" y="30340"/>
                </a:lnTo>
                <a:lnTo>
                  <a:pt x="0" y="29565"/>
                </a:lnTo>
                <a:lnTo>
                  <a:pt x="317" y="27635"/>
                </a:lnTo>
                <a:lnTo>
                  <a:pt x="3378" y="26022"/>
                </a:lnTo>
                <a:lnTo>
                  <a:pt x="48590" y="2324"/>
                </a:lnTo>
                <a:lnTo>
                  <a:pt x="51663" y="711"/>
                </a:lnTo>
                <a:lnTo>
                  <a:pt x="56375" y="0"/>
                </a:lnTo>
                <a:lnTo>
                  <a:pt x="59143" y="736"/>
                </a:lnTo>
                <a:lnTo>
                  <a:pt x="99694" y="11595"/>
                </a:lnTo>
                <a:lnTo>
                  <a:pt x="102450" y="12331"/>
                </a:lnTo>
                <a:lnTo>
                  <a:pt x="102133" y="14262"/>
                </a:lnTo>
                <a:lnTo>
                  <a:pt x="98983" y="15913"/>
                </a:lnTo>
                <a:lnTo>
                  <a:pt x="52603" y="4023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744607" y="4141669"/>
            <a:ext cx="103898" cy="43345"/>
          </a:xfrm>
          <a:custGeom>
            <a:avLst/>
            <a:gdLst/>
            <a:ahLst/>
            <a:cxnLst/>
            <a:rect l="l" t="t" r="r" b="b"/>
            <a:pathLst>
              <a:path w="103898" h="43345">
                <a:moveTo>
                  <a:pt x="44754" y="43345"/>
                </a:moveTo>
                <a:lnTo>
                  <a:pt x="49530" y="42608"/>
                </a:lnTo>
                <a:lnTo>
                  <a:pt x="52743" y="40919"/>
                </a:lnTo>
                <a:lnTo>
                  <a:pt x="100291" y="15976"/>
                </a:lnTo>
                <a:lnTo>
                  <a:pt x="103517" y="14287"/>
                </a:lnTo>
                <a:lnTo>
                  <a:pt x="103898" y="12318"/>
                </a:lnTo>
                <a:lnTo>
                  <a:pt x="101155" y="11582"/>
                </a:lnTo>
                <a:lnTo>
                  <a:pt x="60579" y="736"/>
                </a:lnTo>
                <a:lnTo>
                  <a:pt x="57823" y="0"/>
                </a:lnTo>
                <a:lnTo>
                  <a:pt x="53047" y="736"/>
                </a:lnTo>
                <a:lnTo>
                  <a:pt x="49898" y="2387"/>
                </a:lnTo>
                <a:lnTo>
                  <a:pt x="3517" y="26708"/>
                </a:lnTo>
                <a:lnTo>
                  <a:pt x="368" y="28359"/>
                </a:lnTo>
                <a:lnTo>
                  <a:pt x="0" y="30327"/>
                </a:lnTo>
                <a:lnTo>
                  <a:pt x="2667" y="31102"/>
                </a:lnTo>
                <a:lnTo>
                  <a:pt x="42062" y="42570"/>
                </a:lnTo>
                <a:lnTo>
                  <a:pt x="44754" y="433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744607" y="4141669"/>
            <a:ext cx="103898" cy="43345"/>
          </a:xfrm>
          <a:custGeom>
            <a:avLst/>
            <a:gdLst/>
            <a:ahLst/>
            <a:cxnLst/>
            <a:rect l="l" t="t" r="r" b="b"/>
            <a:pathLst>
              <a:path w="103898" h="43345">
                <a:moveTo>
                  <a:pt x="52743" y="40919"/>
                </a:moveTo>
                <a:lnTo>
                  <a:pt x="49530" y="42608"/>
                </a:lnTo>
                <a:lnTo>
                  <a:pt x="44754" y="43345"/>
                </a:lnTo>
                <a:lnTo>
                  <a:pt x="42062" y="42570"/>
                </a:lnTo>
                <a:lnTo>
                  <a:pt x="2667" y="31102"/>
                </a:lnTo>
                <a:lnTo>
                  <a:pt x="0" y="30327"/>
                </a:lnTo>
                <a:lnTo>
                  <a:pt x="368" y="28359"/>
                </a:lnTo>
                <a:lnTo>
                  <a:pt x="3517" y="26708"/>
                </a:lnTo>
                <a:lnTo>
                  <a:pt x="49898" y="2387"/>
                </a:lnTo>
                <a:lnTo>
                  <a:pt x="53047" y="736"/>
                </a:lnTo>
                <a:lnTo>
                  <a:pt x="57823" y="0"/>
                </a:lnTo>
                <a:lnTo>
                  <a:pt x="60579" y="736"/>
                </a:lnTo>
                <a:lnTo>
                  <a:pt x="101155" y="11582"/>
                </a:lnTo>
                <a:lnTo>
                  <a:pt x="103898" y="12318"/>
                </a:lnTo>
                <a:lnTo>
                  <a:pt x="103517" y="14287"/>
                </a:lnTo>
                <a:lnTo>
                  <a:pt x="100291" y="15976"/>
                </a:lnTo>
                <a:lnTo>
                  <a:pt x="52743" y="4091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793682" y="4155185"/>
            <a:ext cx="105359" cy="44107"/>
          </a:xfrm>
          <a:custGeom>
            <a:avLst/>
            <a:gdLst/>
            <a:ahLst/>
            <a:cxnLst/>
            <a:rect l="l" t="t" r="r" b="b"/>
            <a:pathLst>
              <a:path w="105359" h="44107">
                <a:moveTo>
                  <a:pt x="44742" y="44107"/>
                </a:moveTo>
                <a:lnTo>
                  <a:pt x="49580" y="43345"/>
                </a:lnTo>
                <a:lnTo>
                  <a:pt x="52895" y="41605"/>
                </a:lnTo>
                <a:lnTo>
                  <a:pt x="101600" y="16052"/>
                </a:lnTo>
                <a:lnTo>
                  <a:pt x="104902" y="14325"/>
                </a:lnTo>
                <a:lnTo>
                  <a:pt x="105359" y="12319"/>
                </a:lnTo>
                <a:lnTo>
                  <a:pt x="102603" y="11582"/>
                </a:lnTo>
                <a:lnTo>
                  <a:pt x="62026" y="736"/>
                </a:lnTo>
                <a:lnTo>
                  <a:pt x="59283" y="0"/>
                </a:lnTo>
                <a:lnTo>
                  <a:pt x="54432" y="774"/>
                </a:lnTo>
                <a:lnTo>
                  <a:pt x="51219" y="2463"/>
                </a:lnTo>
                <a:lnTo>
                  <a:pt x="3670" y="27406"/>
                </a:lnTo>
                <a:lnTo>
                  <a:pt x="444" y="29083"/>
                </a:lnTo>
                <a:lnTo>
                  <a:pt x="0" y="31089"/>
                </a:lnTo>
                <a:lnTo>
                  <a:pt x="2679" y="31864"/>
                </a:lnTo>
                <a:lnTo>
                  <a:pt x="42075" y="43332"/>
                </a:lnTo>
                <a:lnTo>
                  <a:pt x="44742" y="441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793682" y="4155185"/>
            <a:ext cx="105359" cy="44107"/>
          </a:xfrm>
          <a:custGeom>
            <a:avLst/>
            <a:gdLst/>
            <a:ahLst/>
            <a:cxnLst/>
            <a:rect l="l" t="t" r="r" b="b"/>
            <a:pathLst>
              <a:path w="105359" h="44107">
                <a:moveTo>
                  <a:pt x="52895" y="41605"/>
                </a:moveTo>
                <a:lnTo>
                  <a:pt x="49580" y="43345"/>
                </a:lnTo>
                <a:lnTo>
                  <a:pt x="44742" y="44107"/>
                </a:lnTo>
                <a:lnTo>
                  <a:pt x="42075" y="43332"/>
                </a:lnTo>
                <a:lnTo>
                  <a:pt x="2679" y="31864"/>
                </a:lnTo>
                <a:lnTo>
                  <a:pt x="0" y="31089"/>
                </a:lnTo>
                <a:lnTo>
                  <a:pt x="444" y="29083"/>
                </a:lnTo>
                <a:lnTo>
                  <a:pt x="3670" y="27406"/>
                </a:lnTo>
                <a:lnTo>
                  <a:pt x="51219" y="2463"/>
                </a:lnTo>
                <a:lnTo>
                  <a:pt x="54432" y="774"/>
                </a:lnTo>
                <a:lnTo>
                  <a:pt x="59283" y="0"/>
                </a:lnTo>
                <a:lnTo>
                  <a:pt x="62026" y="736"/>
                </a:lnTo>
                <a:lnTo>
                  <a:pt x="102603" y="11582"/>
                </a:lnTo>
                <a:lnTo>
                  <a:pt x="105359" y="12319"/>
                </a:lnTo>
                <a:lnTo>
                  <a:pt x="104902" y="14325"/>
                </a:lnTo>
                <a:lnTo>
                  <a:pt x="101600" y="16052"/>
                </a:lnTo>
                <a:lnTo>
                  <a:pt x="52895" y="416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305780" y="4057765"/>
            <a:ext cx="91008" cy="37947"/>
          </a:xfrm>
          <a:custGeom>
            <a:avLst/>
            <a:gdLst/>
            <a:ahLst/>
            <a:cxnLst/>
            <a:rect l="l" t="t" r="r" b="b"/>
            <a:pathLst>
              <a:path w="91008" h="37947">
                <a:moveTo>
                  <a:pt x="91008" y="14744"/>
                </a:moveTo>
                <a:lnTo>
                  <a:pt x="90944" y="13017"/>
                </a:lnTo>
                <a:lnTo>
                  <a:pt x="88265" y="12242"/>
                </a:lnTo>
                <a:lnTo>
                  <a:pt x="48869" y="774"/>
                </a:lnTo>
                <a:lnTo>
                  <a:pt x="46189" y="0"/>
                </a:lnTo>
                <a:lnTo>
                  <a:pt x="41986" y="444"/>
                </a:lnTo>
                <a:lnTo>
                  <a:pt x="39484" y="1752"/>
                </a:lnTo>
                <a:lnTo>
                  <a:pt x="2451" y="21183"/>
                </a:lnTo>
                <a:lnTo>
                  <a:pt x="0" y="24231"/>
                </a:lnTo>
                <a:lnTo>
                  <a:pt x="2590" y="25044"/>
                </a:lnTo>
                <a:lnTo>
                  <a:pt x="40830" y="37122"/>
                </a:lnTo>
                <a:lnTo>
                  <a:pt x="43421" y="37947"/>
                </a:lnTo>
                <a:lnTo>
                  <a:pt x="47612" y="37503"/>
                </a:lnTo>
                <a:lnTo>
                  <a:pt x="50215" y="36144"/>
                </a:lnTo>
                <a:lnTo>
                  <a:pt x="88417" y="16103"/>
                </a:lnTo>
                <a:lnTo>
                  <a:pt x="91008" y="147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305718" y="4057765"/>
            <a:ext cx="91071" cy="37947"/>
          </a:xfrm>
          <a:custGeom>
            <a:avLst/>
            <a:gdLst/>
            <a:ahLst/>
            <a:cxnLst/>
            <a:rect l="l" t="t" r="r" b="b"/>
            <a:pathLst>
              <a:path w="91071" h="37947">
                <a:moveTo>
                  <a:pt x="50279" y="36144"/>
                </a:moveTo>
                <a:lnTo>
                  <a:pt x="47675" y="37503"/>
                </a:lnTo>
                <a:lnTo>
                  <a:pt x="43484" y="37947"/>
                </a:lnTo>
                <a:lnTo>
                  <a:pt x="40894" y="37122"/>
                </a:lnTo>
                <a:lnTo>
                  <a:pt x="2654" y="25044"/>
                </a:lnTo>
                <a:lnTo>
                  <a:pt x="63" y="24231"/>
                </a:lnTo>
                <a:lnTo>
                  <a:pt x="0" y="22504"/>
                </a:lnTo>
                <a:lnTo>
                  <a:pt x="2514" y="21183"/>
                </a:lnTo>
                <a:lnTo>
                  <a:pt x="39547" y="1752"/>
                </a:lnTo>
                <a:lnTo>
                  <a:pt x="42049" y="444"/>
                </a:lnTo>
                <a:lnTo>
                  <a:pt x="46253" y="0"/>
                </a:lnTo>
                <a:lnTo>
                  <a:pt x="48933" y="774"/>
                </a:lnTo>
                <a:lnTo>
                  <a:pt x="88328" y="12242"/>
                </a:lnTo>
                <a:lnTo>
                  <a:pt x="91008" y="13017"/>
                </a:lnTo>
                <a:lnTo>
                  <a:pt x="91071" y="14744"/>
                </a:lnTo>
                <a:lnTo>
                  <a:pt x="88480" y="16103"/>
                </a:lnTo>
                <a:lnTo>
                  <a:pt x="50279" y="3614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353397" y="4072040"/>
            <a:ext cx="92405" cy="38709"/>
          </a:xfrm>
          <a:custGeom>
            <a:avLst/>
            <a:gdLst/>
            <a:ahLst/>
            <a:cxnLst/>
            <a:rect l="l" t="t" r="r" b="b"/>
            <a:pathLst>
              <a:path w="92405" h="38709">
                <a:moveTo>
                  <a:pt x="2603" y="25819"/>
                </a:moveTo>
                <a:lnTo>
                  <a:pt x="40830" y="37896"/>
                </a:lnTo>
                <a:lnTo>
                  <a:pt x="43421" y="38709"/>
                </a:lnTo>
                <a:lnTo>
                  <a:pt x="47701" y="38239"/>
                </a:lnTo>
                <a:lnTo>
                  <a:pt x="50368" y="36842"/>
                </a:lnTo>
                <a:lnTo>
                  <a:pt x="89738" y="16192"/>
                </a:lnTo>
                <a:lnTo>
                  <a:pt x="92405" y="14795"/>
                </a:lnTo>
                <a:lnTo>
                  <a:pt x="92405" y="13017"/>
                </a:lnTo>
                <a:lnTo>
                  <a:pt x="89738" y="12242"/>
                </a:lnTo>
                <a:lnTo>
                  <a:pt x="50330" y="787"/>
                </a:lnTo>
                <a:lnTo>
                  <a:pt x="47663" y="0"/>
                </a:lnTo>
                <a:lnTo>
                  <a:pt x="43395" y="469"/>
                </a:lnTo>
                <a:lnTo>
                  <a:pt x="40805" y="1841"/>
                </a:lnTo>
                <a:lnTo>
                  <a:pt x="2603" y="21869"/>
                </a:lnTo>
                <a:lnTo>
                  <a:pt x="0" y="23228"/>
                </a:lnTo>
                <a:lnTo>
                  <a:pt x="0" y="24993"/>
                </a:lnTo>
                <a:lnTo>
                  <a:pt x="2603" y="258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353397" y="4072040"/>
            <a:ext cx="92405" cy="38709"/>
          </a:xfrm>
          <a:custGeom>
            <a:avLst/>
            <a:gdLst/>
            <a:ahLst/>
            <a:cxnLst/>
            <a:rect l="l" t="t" r="r" b="b"/>
            <a:pathLst>
              <a:path w="92405" h="38709">
                <a:moveTo>
                  <a:pt x="50368" y="36842"/>
                </a:moveTo>
                <a:lnTo>
                  <a:pt x="47701" y="38239"/>
                </a:lnTo>
                <a:lnTo>
                  <a:pt x="43421" y="38709"/>
                </a:lnTo>
                <a:lnTo>
                  <a:pt x="40830" y="37896"/>
                </a:lnTo>
                <a:lnTo>
                  <a:pt x="2603" y="25819"/>
                </a:lnTo>
                <a:lnTo>
                  <a:pt x="0" y="24993"/>
                </a:lnTo>
                <a:lnTo>
                  <a:pt x="0" y="23228"/>
                </a:lnTo>
                <a:lnTo>
                  <a:pt x="2603" y="21869"/>
                </a:lnTo>
                <a:lnTo>
                  <a:pt x="40805" y="1841"/>
                </a:lnTo>
                <a:lnTo>
                  <a:pt x="43395" y="469"/>
                </a:lnTo>
                <a:lnTo>
                  <a:pt x="47663" y="0"/>
                </a:lnTo>
                <a:lnTo>
                  <a:pt x="50330" y="787"/>
                </a:lnTo>
                <a:lnTo>
                  <a:pt x="89738" y="12242"/>
                </a:lnTo>
                <a:lnTo>
                  <a:pt x="92405" y="13017"/>
                </a:lnTo>
                <a:lnTo>
                  <a:pt x="92405" y="14795"/>
                </a:lnTo>
                <a:lnTo>
                  <a:pt x="89738" y="16192"/>
                </a:lnTo>
                <a:lnTo>
                  <a:pt x="50368" y="3684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401019" y="4086328"/>
            <a:ext cx="93853" cy="39471"/>
          </a:xfrm>
          <a:custGeom>
            <a:avLst/>
            <a:gdLst/>
            <a:ahLst/>
            <a:cxnLst/>
            <a:rect l="l" t="t" r="r" b="b"/>
            <a:pathLst>
              <a:path w="93852" h="39471">
                <a:moveTo>
                  <a:pt x="76" y="23952"/>
                </a:moveTo>
                <a:lnTo>
                  <a:pt x="0" y="25755"/>
                </a:lnTo>
                <a:lnTo>
                  <a:pt x="2603" y="26568"/>
                </a:lnTo>
                <a:lnTo>
                  <a:pt x="40830" y="38646"/>
                </a:lnTo>
                <a:lnTo>
                  <a:pt x="43421" y="39471"/>
                </a:lnTo>
                <a:lnTo>
                  <a:pt x="47752" y="38950"/>
                </a:lnTo>
                <a:lnTo>
                  <a:pt x="50507" y="37515"/>
                </a:lnTo>
                <a:lnTo>
                  <a:pt x="91046" y="16256"/>
                </a:lnTo>
                <a:lnTo>
                  <a:pt x="93789" y="14820"/>
                </a:lnTo>
                <a:lnTo>
                  <a:pt x="93853" y="13017"/>
                </a:lnTo>
                <a:lnTo>
                  <a:pt x="91173" y="12242"/>
                </a:lnTo>
                <a:lnTo>
                  <a:pt x="51790" y="774"/>
                </a:lnTo>
                <a:lnTo>
                  <a:pt x="49110" y="0"/>
                </a:lnTo>
                <a:lnTo>
                  <a:pt x="44780" y="495"/>
                </a:lnTo>
                <a:lnTo>
                  <a:pt x="42113" y="1905"/>
                </a:lnTo>
                <a:lnTo>
                  <a:pt x="2743" y="22555"/>
                </a:lnTo>
                <a:lnTo>
                  <a:pt x="76" y="239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401019" y="4086328"/>
            <a:ext cx="93853" cy="39471"/>
          </a:xfrm>
          <a:custGeom>
            <a:avLst/>
            <a:gdLst/>
            <a:ahLst/>
            <a:cxnLst/>
            <a:rect l="l" t="t" r="r" b="b"/>
            <a:pathLst>
              <a:path w="93852" h="39471">
                <a:moveTo>
                  <a:pt x="50507" y="37515"/>
                </a:moveTo>
                <a:lnTo>
                  <a:pt x="47752" y="38950"/>
                </a:lnTo>
                <a:lnTo>
                  <a:pt x="43421" y="39471"/>
                </a:lnTo>
                <a:lnTo>
                  <a:pt x="40830" y="38646"/>
                </a:lnTo>
                <a:lnTo>
                  <a:pt x="2603" y="26568"/>
                </a:lnTo>
                <a:lnTo>
                  <a:pt x="0" y="25755"/>
                </a:lnTo>
                <a:lnTo>
                  <a:pt x="76" y="23952"/>
                </a:lnTo>
                <a:lnTo>
                  <a:pt x="2743" y="22555"/>
                </a:lnTo>
                <a:lnTo>
                  <a:pt x="42113" y="1905"/>
                </a:lnTo>
                <a:lnTo>
                  <a:pt x="44780" y="495"/>
                </a:lnTo>
                <a:lnTo>
                  <a:pt x="49110" y="0"/>
                </a:lnTo>
                <a:lnTo>
                  <a:pt x="51790" y="774"/>
                </a:lnTo>
                <a:lnTo>
                  <a:pt x="91173" y="12242"/>
                </a:lnTo>
                <a:lnTo>
                  <a:pt x="93853" y="13017"/>
                </a:lnTo>
                <a:lnTo>
                  <a:pt x="93789" y="14820"/>
                </a:lnTo>
                <a:lnTo>
                  <a:pt x="91046" y="16256"/>
                </a:lnTo>
                <a:lnTo>
                  <a:pt x="50507" y="3751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448646" y="4100598"/>
            <a:ext cx="95313" cy="40233"/>
          </a:xfrm>
          <a:custGeom>
            <a:avLst/>
            <a:gdLst/>
            <a:ahLst/>
            <a:cxnLst/>
            <a:rect l="l" t="t" r="r" b="b"/>
            <a:pathLst>
              <a:path w="95313" h="40233">
                <a:moveTo>
                  <a:pt x="2603" y="27343"/>
                </a:moveTo>
                <a:lnTo>
                  <a:pt x="40830" y="39420"/>
                </a:lnTo>
                <a:lnTo>
                  <a:pt x="43421" y="40233"/>
                </a:lnTo>
                <a:lnTo>
                  <a:pt x="47815" y="39700"/>
                </a:lnTo>
                <a:lnTo>
                  <a:pt x="50647" y="38214"/>
                </a:lnTo>
                <a:lnTo>
                  <a:pt x="92341" y="16344"/>
                </a:lnTo>
                <a:lnTo>
                  <a:pt x="95186" y="14859"/>
                </a:lnTo>
                <a:lnTo>
                  <a:pt x="95313" y="13030"/>
                </a:lnTo>
                <a:lnTo>
                  <a:pt x="92633" y="12242"/>
                </a:lnTo>
                <a:lnTo>
                  <a:pt x="53238" y="774"/>
                </a:lnTo>
                <a:lnTo>
                  <a:pt x="50571" y="0"/>
                </a:lnTo>
                <a:lnTo>
                  <a:pt x="46164" y="546"/>
                </a:lnTo>
                <a:lnTo>
                  <a:pt x="43421" y="1981"/>
                </a:lnTo>
                <a:lnTo>
                  <a:pt x="2882" y="23241"/>
                </a:lnTo>
                <a:lnTo>
                  <a:pt x="126" y="24688"/>
                </a:lnTo>
                <a:lnTo>
                  <a:pt x="0" y="26517"/>
                </a:lnTo>
                <a:lnTo>
                  <a:pt x="2603" y="273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448646" y="4100598"/>
            <a:ext cx="95313" cy="40233"/>
          </a:xfrm>
          <a:custGeom>
            <a:avLst/>
            <a:gdLst/>
            <a:ahLst/>
            <a:cxnLst/>
            <a:rect l="l" t="t" r="r" b="b"/>
            <a:pathLst>
              <a:path w="95313" h="40233">
                <a:moveTo>
                  <a:pt x="50647" y="38214"/>
                </a:moveTo>
                <a:lnTo>
                  <a:pt x="47815" y="39700"/>
                </a:lnTo>
                <a:lnTo>
                  <a:pt x="43421" y="40233"/>
                </a:lnTo>
                <a:lnTo>
                  <a:pt x="40830" y="39420"/>
                </a:lnTo>
                <a:lnTo>
                  <a:pt x="2603" y="27343"/>
                </a:lnTo>
                <a:lnTo>
                  <a:pt x="0" y="26517"/>
                </a:lnTo>
                <a:lnTo>
                  <a:pt x="126" y="24688"/>
                </a:lnTo>
                <a:lnTo>
                  <a:pt x="2882" y="23241"/>
                </a:lnTo>
                <a:lnTo>
                  <a:pt x="43421" y="1981"/>
                </a:lnTo>
                <a:lnTo>
                  <a:pt x="46164" y="546"/>
                </a:lnTo>
                <a:lnTo>
                  <a:pt x="50571" y="0"/>
                </a:lnTo>
                <a:lnTo>
                  <a:pt x="53238" y="774"/>
                </a:lnTo>
                <a:lnTo>
                  <a:pt x="92633" y="12242"/>
                </a:lnTo>
                <a:lnTo>
                  <a:pt x="95313" y="13030"/>
                </a:lnTo>
                <a:lnTo>
                  <a:pt x="95186" y="14859"/>
                </a:lnTo>
                <a:lnTo>
                  <a:pt x="92341" y="16344"/>
                </a:lnTo>
                <a:lnTo>
                  <a:pt x="50647" y="3821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496264" y="4114891"/>
            <a:ext cx="96774" cy="40982"/>
          </a:xfrm>
          <a:custGeom>
            <a:avLst/>
            <a:gdLst/>
            <a:ahLst/>
            <a:cxnLst/>
            <a:rect l="l" t="t" r="r" b="b"/>
            <a:pathLst>
              <a:path w="96774" h="40982">
                <a:moveTo>
                  <a:pt x="50800" y="38887"/>
                </a:moveTo>
                <a:lnTo>
                  <a:pt x="93675" y="16395"/>
                </a:lnTo>
                <a:lnTo>
                  <a:pt x="96570" y="14871"/>
                </a:lnTo>
                <a:lnTo>
                  <a:pt x="96774" y="13004"/>
                </a:lnTo>
                <a:lnTo>
                  <a:pt x="94094" y="12230"/>
                </a:lnTo>
                <a:lnTo>
                  <a:pt x="54698" y="774"/>
                </a:lnTo>
                <a:lnTo>
                  <a:pt x="52019" y="0"/>
                </a:lnTo>
                <a:lnTo>
                  <a:pt x="47561" y="571"/>
                </a:lnTo>
                <a:lnTo>
                  <a:pt x="44729" y="2044"/>
                </a:lnTo>
                <a:lnTo>
                  <a:pt x="3022" y="23926"/>
                </a:lnTo>
                <a:lnTo>
                  <a:pt x="203" y="25400"/>
                </a:lnTo>
                <a:lnTo>
                  <a:pt x="0" y="27279"/>
                </a:lnTo>
                <a:lnTo>
                  <a:pt x="2603" y="28092"/>
                </a:lnTo>
                <a:lnTo>
                  <a:pt x="40843" y="40170"/>
                </a:lnTo>
                <a:lnTo>
                  <a:pt x="43434" y="40982"/>
                </a:lnTo>
                <a:lnTo>
                  <a:pt x="47891" y="40411"/>
                </a:lnTo>
                <a:lnTo>
                  <a:pt x="50800" y="388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496264" y="4114891"/>
            <a:ext cx="96774" cy="40982"/>
          </a:xfrm>
          <a:custGeom>
            <a:avLst/>
            <a:gdLst/>
            <a:ahLst/>
            <a:cxnLst/>
            <a:rect l="l" t="t" r="r" b="b"/>
            <a:pathLst>
              <a:path w="96774" h="40982">
                <a:moveTo>
                  <a:pt x="50800" y="38887"/>
                </a:moveTo>
                <a:lnTo>
                  <a:pt x="47891" y="40411"/>
                </a:lnTo>
                <a:lnTo>
                  <a:pt x="43434" y="40982"/>
                </a:lnTo>
                <a:lnTo>
                  <a:pt x="40843" y="40170"/>
                </a:lnTo>
                <a:lnTo>
                  <a:pt x="2603" y="28092"/>
                </a:lnTo>
                <a:lnTo>
                  <a:pt x="0" y="27279"/>
                </a:lnTo>
                <a:lnTo>
                  <a:pt x="203" y="25400"/>
                </a:lnTo>
                <a:lnTo>
                  <a:pt x="3022" y="23926"/>
                </a:lnTo>
                <a:lnTo>
                  <a:pt x="44729" y="2044"/>
                </a:lnTo>
                <a:lnTo>
                  <a:pt x="47561" y="571"/>
                </a:lnTo>
                <a:lnTo>
                  <a:pt x="52019" y="0"/>
                </a:lnTo>
                <a:lnTo>
                  <a:pt x="54698" y="774"/>
                </a:lnTo>
                <a:lnTo>
                  <a:pt x="94094" y="12230"/>
                </a:lnTo>
                <a:lnTo>
                  <a:pt x="96774" y="13004"/>
                </a:lnTo>
                <a:lnTo>
                  <a:pt x="96570" y="14871"/>
                </a:lnTo>
                <a:lnTo>
                  <a:pt x="93675" y="16395"/>
                </a:lnTo>
                <a:lnTo>
                  <a:pt x="50800" y="3888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543890" y="4129162"/>
            <a:ext cx="98221" cy="41757"/>
          </a:xfrm>
          <a:custGeom>
            <a:avLst/>
            <a:gdLst/>
            <a:ahLst/>
            <a:cxnLst/>
            <a:rect l="l" t="t" r="r" b="b"/>
            <a:pathLst>
              <a:path w="98221" h="41757">
                <a:moveTo>
                  <a:pt x="3174" y="24612"/>
                </a:moveTo>
                <a:lnTo>
                  <a:pt x="266" y="26136"/>
                </a:lnTo>
                <a:lnTo>
                  <a:pt x="0" y="28041"/>
                </a:lnTo>
                <a:lnTo>
                  <a:pt x="2603" y="28854"/>
                </a:lnTo>
                <a:lnTo>
                  <a:pt x="40843" y="40932"/>
                </a:lnTo>
                <a:lnTo>
                  <a:pt x="43433" y="41757"/>
                </a:lnTo>
                <a:lnTo>
                  <a:pt x="47955" y="41148"/>
                </a:lnTo>
                <a:lnTo>
                  <a:pt x="50939" y="39585"/>
                </a:lnTo>
                <a:lnTo>
                  <a:pt x="94983" y="16484"/>
                </a:lnTo>
                <a:lnTo>
                  <a:pt x="97967" y="14922"/>
                </a:lnTo>
                <a:lnTo>
                  <a:pt x="98221" y="13017"/>
                </a:lnTo>
                <a:lnTo>
                  <a:pt x="95554" y="12242"/>
                </a:lnTo>
                <a:lnTo>
                  <a:pt x="56146" y="774"/>
                </a:lnTo>
                <a:lnTo>
                  <a:pt x="53479" y="0"/>
                </a:lnTo>
                <a:lnTo>
                  <a:pt x="48945" y="609"/>
                </a:lnTo>
                <a:lnTo>
                  <a:pt x="46050" y="2133"/>
                </a:lnTo>
                <a:lnTo>
                  <a:pt x="3174" y="246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543890" y="4129162"/>
            <a:ext cx="98221" cy="41757"/>
          </a:xfrm>
          <a:custGeom>
            <a:avLst/>
            <a:gdLst/>
            <a:ahLst/>
            <a:cxnLst/>
            <a:rect l="l" t="t" r="r" b="b"/>
            <a:pathLst>
              <a:path w="98221" h="41757">
                <a:moveTo>
                  <a:pt x="50939" y="39585"/>
                </a:moveTo>
                <a:lnTo>
                  <a:pt x="47955" y="41148"/>
                </a:lnTo>
                <a:lnTo>
                  <a:pt x="43433" y="41757"/>
                </a:lnTo>
                <a:lnTo>
                  <a:pt x="40843" y="40932"/>
                </a:lnTo>
                <a:lnTo>
                  <a:pt x="2603" y="28854"/>
                </a:lnTo>
                <a:lnTo>
                  <a:pt x="0" y="28041"/>
                </a:lnTo>
                <a:lnTo>
                  <a:pt x="266" y="26136"/>
                </a:lnTo>
                <a:lnTo>
                  <a:pt x="3174" y="24612"/>
                </a:lnTo>
                <a:lnTo>
                  <a:pt x="46050" y="2133"/>
                </a:lnTo>
                <a:lnTo>
                  <a:pt x="48945" y="609"/>
                </a:lnTo>
                <a:lnTo>
                  <a:pt x="53479" y="0"/>
                </a:lnTo>
                <a:lnTo>
                  <a:pt x="56146" y="774"/>
                </a:lnTo>
                <a:lnTo>
                  <a:pt x="95554" y="12242"/>
                </a:lnTo>
                <a:lnTo>
                  <a:pt x="98221" y="13017"/>
                </a:lnTo>
                <a:lnTo>
                  <a:pt x="97967" y="14922"/>
                </a:lnTo>
                <a:lnTo>
                  <a:pt x="94983" y="16484"/>
                </a:lnTo>
                <a:lnTo>
                  <a:pt x="50939" y="3958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591525" y="4143438"/>
            <a:ext cx="99669" cy="42519"/>
          </a:xfrm>
          <a:custGeom>
            <a:avLst/>
            <a:gdLst/>
            <a:ahLst/>
            <a:cxnLst/>
            <a:rect l="l" t="t" r="r" b="b"/>
            <a:pathLst>
              <a:path w="99669" h="42519">
                <a:moveTo>
                  <a:pt x="3301" y="25311"/>
                </a:moveTo>
                <a:lnTo>
                  <a:pt x="317" y="26873"/>
                </a:lnTo>
                <a:lnTo>
                  <a:pt x="0" y="28803"/>
                </a:lnTo>
                <a:lnTo>
                  <a:pt x="2590" y="29629"/>
                </a:lnTo>
                <a:lnTo>
                  <a:pt x="40830" y="41706"/>
                </a:lnTo>
                <a:lnTo>
                  <a:pt x="43408" y="42519"/>
                </a:lnTo>
                <a:lnTo>
                  <a:pt x="48005" y="41884"/>
                </a:lnTo>
                <a:lnTo>
                  <a:pt x="51066" y="40271"/>
                </a:lnTo>
                <a:lnTo>
                  <a:pt x="96291" y="16560"/>
                </a:lnTo>
                <a:lnTo>
                  <a:pt x="99352" y="14960"/>
                </a:lnTo>
                <a:lnTo>
                  <a:pt x="99669" y="13017"/>
                </a:lnTo>
                <a:lnTo>
                  <a:pt x="97002" y="12242"/>
                </a:lnTo>
                <a:lnTo>
                  <a:pt x="57594" y="787"/>
                </a:lnTo>
                <a:lnTo>
                  <a:pt x="54927" y="0"/>
                </a:lnTo>
                <a:lnTo>
                  <a:pt x="50330" y="647"/>
                </a:lnTo>
                <a:lnTo>
                  <a:pt x="47345" y="2209"/>
                </a:lnTo>
                <a:lnTo>
                  <a:pt x="3301" y="253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591525" y="4143438"/>
            <a:ext cx="99669" cy="42519"/>
          </a:xfrm>
          <a:custGeom>
            <a:avLst/>
            <a:gdLst/>
            <a:ahLst/>
            <a:cxnLst/>
            <a:rect l="l" t="t" r="r" b="b"/>
            <a:pathLst>
              <a:path w="99669" h="42519">
                <a:moveTo>
                  <a:pt x="51066" y="40271"/>
                </a:moveTo>
                <a:lnTo>
                  <a:pt x="48005" y="41884"/>
                </a:lnTo>
                <a:lnTo>
                  <a:pt x="43408" y="42519"/>
                </a:lnTo>
                <a:lnTo>
                  <a:pt x="40830" y="41706"/>
                </a:lnTo>
                <a:lnTo>
                  <a:pt x="2590" y="29629"/>
                </a:lnTo>
                <a:lnTo>
                  <a:pt x="0" y="28803"/>
                </a:lnTo>
                <a:lnTo>
                  <a:pt x="317" y="26873"/>
                </a:lnTo>
                <a:lnTo>
                  <a:pt x="3301" y="25311"/>
                </a:lnTo>
                <a:lnTo>
                  <a:pt x="47345" y="2209"/>
                </a:lnTo>
                <a:lnTo>
                  <a:pt x="50330" y="647"/>
                </a:lnTo>
                <a:lnTo>
                  <a:pt x="54927" y="0"/>
                </a:lnTo>
                <a:lnTo>
                  <a:pt x="57594" y="787"/>
                </a:lnTo>
                <a:lnTo>
                  <a:pt x="97002" y="12242"/>
                </a:lnTo>
                <a:lnTo>
                  <a:pt x="99669" y="13017"/>
                </a:lnTo>
                <a:lnTo>
                  <a:pt x="99352" y="14960"/>
                </a:lnTo>
                <a:lnTo>
                  <a:pt x="96291" y="16560"/>
                </a:lnTo>
                <a:lnTo>
                  <a:pt x="51066" y="402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639153" y="4157721"/>
            <a:ext cx="101104" cy="43281"/>
          </a:xfrm>
          <a:custGeom>
            <a:avLst/>
            <a:gdLst/>
            <a:ahLst/>
            <a:cxnLst/>
            <a:rect l="l" t="t" r="r" b="b"/>
            <a:pathLst>
              <a:path w="101104" h="43281">
                <a:moveTo>
                  <a:pt x="51206" y="40957"/>
                </a:moveTo>
                <a:lnTo>
                  <a:pt x="97586" y="16637"/>
                </a:lnTo>
                <a:lnTo>
                  <a:pt x="100723" y="14986"/>
                </a:lnTo>
                <a:lnTo>
                  <a:pt x="101104" y="13017"/>
                </a:lnTo>
                <a:lnTo>
                  <a:pt x="98450" y="12242"/>
                </a:lnTo>
                <a:lnTo>
                  <a:pt x="59042" y="774"/>
                </a:lnTo>
                <a:lnTo>
                  <a:pt x="56375" y="0"/>
                </a:lnTo>
                <a:lnTo>
                  <a:pt x="51714" y="673"/>
                </a:lnTo>
                <a:lnTo>
                  <a:pt x="48653" y="2273"/>
                </a:lnTo>
                <a:lnTo>
                  <a:pt x="3441" y="25984"/>
                </a:lnTo>
                <a:lnTo>
                  <a:pt x="380" y="27597"/>
                </a:lnTo>
                <a:lnTo>
                  <a:pt x="0" y="29565"/>
                </a:lnTo>
                <a:lnTo>
                  <a:pt x="2578" y="30391"/>
                </a:lnTo>
                <a:lnTo>
                  <a:pt x="40817" y="42456"/>
                </a:lnTo>
                <a:lnTo>
                  <a:pt x="43421" y="43281"/>
                </a:lnTo>
                <a:lnTo>
                  <a:pt x="48069" y="42608"/>
                </a:lnTo>
                <a:lnTo>
                  <a:pt x="51206" y="409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639153" y="4157721"/>
            <a:ext cx="101104" cy="43281"/>
          </a:xfrm>
          <a:custGeom>
            <a:avLst/>
            <a:gdLst/>
            <a:ahLst/>
            <a:cxnLst/>
            <a:rect l="l" t="t" r="r" b="b"/>
            <a:pathLst>
              <a:path w="101104" h="43281">
                <a:moveTo>
                  <a:pt x="51206" y="40957"/>
                </a:moveTo>
                <a:lnTo>
                  <a:pt x="48069" y="42608"/>
                </a:lnTo>
                <a:lnTo>
                  <a:pt x="43421" y="43281"/>
                </a:lnTo>
                <a:lnTo>
                  <a:pt x="40817" y="42456"/>
                </a:lnTo>
                <a:lnTo>
                  <a:pt x="2578" y="30391"/>
                </a:lnTo>
                <a:lnTo>
                  <a:pt x="0" y="29565"/>
                </a:lnTo>
                <a:lnTo>
                  <a:pt x="380" y="27597"/>
                </a:lnTo>
                <a:lnTo>
                  <a:pt x="3441" y="25984"/>
                </a:lnTo>
                <a:lnTo>
                  <a:pt x="48653" y="2273"/>
                </a:lnTo>
                <a:lnTo>
                  <a:pt x="51714" y="673"/>
                </a:lnTo>
                <a:lnTo>
                  <a:pt x="56375" y="0"/>
                </a:lnTo>
                <a:lnTo>
                  <a:pt x="59042" y="774"/>
                </a:lnTo>
                <a:lnTo>
                  <a:pt x="98450" y="12242"/>
                </a:lnTo>
                <a:lnTo>
                  <a:pt x="101104" y="13017"/>
                </a:lnTo>
                <a:lnTo>
                  <a:pt x="100723" y="14986"/>
                </a:lnTo>
                <a:lnTo>
                  <a:pt x="97586" y="16637"/>
                </a:lnTo>
                <a:lnTo>
                  <a:pt x="51206" y="4095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686764" y="4172001"/>
            <a:ext cx="102590" cy="44043"/>
          </a:xfrm>
          <a:custGeom>
            <a:avLst/>
            <a:gdLst/>
            <a:ahLst/>
            <a:cxnLst/>
            <a:rect l="l" t="t" r="r" b="b"/>
            <a:pathLst>
              <a:path w="102590" h="44043">
                <a:moveTo>
                  <a:pt x="51371" y="41643"/>
                </a:moveTo>
                <a:lnTo>
                  <a:pt x="98907" y="16713"/>
                </a:lnTo>
                <a:lnTo>
                  <a:pt x="102133" y="15011"/>
                </a:lnTo>
                <a:lnTo>
                  <a:pt x="102590" y="13017"/>
                </a:lnTo>
                <a:lnTo>
                  <a:pt x="99910" y="12242"/>
                </a:lnTo>
                <a:lnTo>
                  <a:pt x="60502" y="774"/>
                </a:lnTo>
                <a:lnTo>
                  <a:pt x="57848" y="0"/>
                </a:lnTo>
                <a:lnTo>
                  <a:pt x="53124" y="711"/>
                </a:lnTo>
                <a:lnTo>
                  <a:pt x="49974" y="2349"/>
                </a:lnTo>
                <a:lnTo>
                  <a:pt x="3594" y="26682"/>
                </a:lnTo>
                <a:lnTo>
                  <a:pt x="457" y="28333"/>
                </a:lnTo>
                <a:lnTo>
                  <a:pt x="0" y="30340"/>
                </a:lnTo>
                <a:lnTo>
                  <a:pt x="2603" y="31153"/>
                </a:lnTo>
                <a:lnTo>
                  <a:pt x="40830" y="43230"/>
                </a:lnTo>
                <a:lnTo>
                  <a:pt x="43421" y="44043"/>
                </a:lnTo>
                <a:lnTo>
                  <a:pt x="48158" y="43332"/>
                </a:lnTo>
                <a:lnTo>
                  <a:pt x="51371" y="416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686764" y="4172001"/>
            <a:ext cx="102590" cy="44043"/>
          </a:xfrm>
          <a:custGeom>
            <a:avLst/>
            <a:gdLst/>
            <a:ahLst/>
            <a:cxnLst/>
            <a:rect l="l" t="t" r="r" b="b"/>
            <a:pathLst>
              <a:path w="102590" h="44043">
                <a:moveTo>
                  <a:pt x="51371" y="41643"/>
                </a:moveTo>
                <a:lnTo>
                  <a:pt x="48158" y="43332"/>
                </a:lnTo>
                <a:lnTo>
                  <a:pt x="43421" y="44043"/>
                </a:lnTo>
                <a:lnTo>
                  <a:pt x="40830" y="43230"/>
                </a:lnTo>
                <a:lnTo>
                  <a:pt x="2603" y="31153"/>
                </a:lnTo>
                <a:lnTo>
                  <a:pt x="0" y="30340"/>
                </a:lnTo>
                <a:lnTo>
                  <a:pt x="457" y="28333"/>
                </a:lnTo>
                <a:lnTo>
                  <a:pt x="3594" y="26682"/>
                </a:lnTo>
                <a:lnTo>
                  <a:pt x="49974" y="2349"/>
                </a:lnTo>
                <a:lnTo>
                  <a:pt x="53124" y="711"/>
                </a:lnTo>
                <a:lnTo>
                  <a:pt x="57848" y="0"/>
                </a:lnTo>
                <a:lnTo>
                  <a:pt x="60502" y="774"/>
                </a:lnTo>
                <a:lnTo>
                  <a:pt x="99910" y="12242"/>
                </a:lnTo>
                <a:lnTo>
                  <a:pt x="102590" y="13017"/>
                </a:lnTo>
                <a:lnTo>
                  <a:pt x="102133" y="15011"/>
                </a:lnTo>
                <a:lnTo>
                  <a:pt x="98907" y="16713"/>
                </a:lnTo>
                <a:lnTo>
                  <a:pt x="51371" y="4164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734401" y="4186284"/>
            <a:ext cx="104025" cy="44805"/>
          </a:xfrm>
          <a:custGeom>
            <a:avLst/>
            <a:gdLst/>
            <a:ahLst/>
            <a:cxnLst/>
            <a:rect l="l" t="t" r="r" b="b"/>
            <a:pathLst>
              <a:path w="104025" h="44805">
                <a:moveTo>
                  <a:pt x="43408" y="44805"/>
                </a:moveTo>
                <a:lnTo>
                  <a:pt x="48183" y="44069"/>
                </a:lnTo>
                <a:lnTo>
                  <a:pt x="51498" y="42329"/>
                </a:lnTo>
                <a:lnTo>
                  <a:pt x="100215" y="16776"/>
                </a:lnTo>
                <a:lnTo>
                  <a:pt x="103517" y="15049"/>
                </a:lnTo>
                <a:lnTo>
                  <a:pt x="104025" y="13017"/>
                </a:lnTo>
                <a:lnTo>
                  <a:pt x="101358" y="12242"/>
                </a:lnTo>
                <a:lnTo>
                  <a:pt x="61950" y="762"/>
                </a:lnTo>
                <a:lnTo>
                  <a:pt x="59283" y="0"/>
                </a:lnTo>
                <a:lnTo>
                  <a:pt x="54495" y="723"/>
                </a:lnTo>
                <a:lnTo>
                  <a:pt x="51269" y="2425"/>
                </a:lnTo>
                <a:lnTo>
                  <a:pt x="3733" y="27355"/>
                </a:lnTo>
                <a:lnTo>
                  <a:pt x="520" y="29057"/>
                </a:lnTo>
                <a:lnTo>
                  <a:pt x="0" y="31089"/>
                </a:lnTo>
                <a:lnTo>
                  <a:pt x="2578" y="31915"/>
                </a:lnTo>
                <a:lnTo>
                  <a:pt x="40817" y="43992"/>
                </a:lnTo>
                <a:lnTo>
                  <a:pt x="43408" y="448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734401" y="4186284"/>
            <a:ext cx="104025" cy="44805"/>
          </a:xfrm>
          <a:custGeom>
            <a:avLst/>
            <a:gdLst/>
            <a:ahLst/>
            <a:cxnLst/>
            <a:rect l="l" t="t" r="r" b="b"/>
            <a:pathLst>
              <a:path w="104025" h="44805">
                <a:moveTo>
                  <a:pt x="51498" y="42329"/>
                </a:moveTo>
                <a:lnTo>
                  <a:pt x="48183" y="44069"/>
                </a:lnTo>
                <a:lnTo>
                  <a:pt x="43408" y="44805"/>
                </a:lnTo>
                <a:lnTo>
                  <a:pt x="40817" y="43992"/>
                </a:lnTo>
                <a:lnTo>
                  <a:pt x="2578" y="31915"/>
                </a:lnTo>
                <a:lnTo>
                  <a:pt x="0" y="31089"/>
                </a:lnTo>
                <a:lnTo>
                  <a:pt x="520" y="29057"/>
                </a:lnTo>
                <a:lnTo>
                  <a:pt x="3733" y="27355"/>
                </a:lnTo>
                <a:lnTo>
                  <a:pt x="51269" y="2425"/>
                </a:lnTo>
                <a:lnTo>
                  <a:pt x="54495" y="723"/>
                </a:lnTo>
                <a:lnTo>
                  <a:pt x="59283" y="0"/>
                </a:lnTo>
                <a:lnTo>
                  <a:pt x="61950" y="762"/>
                </a:lnTo>
                <a:lnTo>
                  <a:pt x="101358" y="12242"/>
                </a:lnTo>
                <a:lnTo>
                  <a:pt x="104025" y="13017"/>
                </a:lnTo>
                <a:lnTo>
                  <a:pt x="103517" y="15049"/>
                </a:lnTo>
                <a:lnTo>
                  <a:pt x="100215" y="16776"/>
                </a:lnTo>
                <a:lnTo>
                  <a:pt x="51498" y="423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259583" y="4081990"/>
            <a:ext cx="89611" cy="38646"/>
          </a:xfrm>
          <a:custGeom>
            <a:avLst/>
            <a:gdLst/>
            <a:ahLst/>
            <a:cxnLst/>
            <a:rect l="l" t="t" r="r" b="b"/>
            <a:pathLst>
              <a:path w="89611" h="38646">
                <a:moveTo>
                  <a:pt x="48818" y="36880"/>
                </a:moveTo>
                <a:lnTo>
                  <a:pt x="87033" y="16840"/>
                </a:lnTo>
                <a:lnTo>
                  <a:pt x="89611" y="15481"/>
                </a:lnTo>
                <a:lnTo>
                  <a:pt x="89611" y="13715"/>
                </a:lnTo>
                <a:lnTo>
                  <a:pt x="87020" y="12890"/>
                </a:lnTo>
                <a:lnTo>
                  <a:pt x="48793" y="825"/>
                </a:lnTo>
                <a:lnTo>
                  <a:pt x="46202" y="0"/>
                </a:lnTo>
                <a:lnTo>
                  <a:pt x="42062" y="406"/>
                </a:lnTo>
                <a:lnTo>
                  <a:pt x="39547" y="1727"/>
                </a:lnTo>
                <a:lnTo>
                  <a:pt x="2501" y="21158"/>
                </a:lnTo>
                <a:lnTo>
                  <a:pt x="0" y="22466"/>
                </a:lnTo>
                <a:lnTo>
                  <a:pt x="2514" y="25095"/>
                </a:lnTo>
                <a:lnTo>
                  <a:pt x="39573" y="37782"/>
                </a:lnTo>
                <a:lnTo>
                  <a:pt x="42087" y="38646"/>
                </a:lnTo>
                <a:lnTo>
                  <a:pt x="46227" y="38239"/>
                </a:lnTo>
                <a:lnTo>
                  <a:pt x="48818" y="368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259583" y="4081990"/>
            <a:ext cx="89611" cy="38646"/>
          </a:xfrm>
          <a:custGeom>
            <a:avLst/>
            <a:gdLst/>
            <a:ahLst/>
            <a:cxnLst/>
            <a:rect l="l" t="t" r="r" b="b"/>
            <a:pathLst>
              <a:path w="89611" h="38646">
                <a:moveTo>
                  <a:pt x="48818" y="36880"/>
                </a:moveTo>
                <a:lnTo>
                  <a:pt x="46227" y="38239"/>
                </a:lnTo>
                <a:lnTo>
                  <a:pt x="42087" y="38646"/>
                </a:lnTo>
                <a:lnTo>
                  <a:pt x="39573" y="37782"/>
                </a:lnTo>
                <a:lnTo>
                  <a:pt x="2514" y="25095"/>
                </a:lnTo>
                <a:lnTo>
                  <a:pt x="0" y="24231"/>
                </a:lnTo>
                <a:lnTo>
                  <a:pt x="0" y="22466"/>
                </a:lnTo>
                <a:lnTo>
                  <a:pt x="2501" y="21158"/>
                </a:lnTo>
                <a:lnTo>
                  <a:pt x="39547" y="1727"/>
                </a:lnTo>
                <a:lnTo>
                  <a:pt x="42062" y="406"/>
                </a:lnTo>
                <a:lnTo>
                  <a:pt x="46202" y="0"/>
                </a:lnTo>
                <a:lnTo>
                  <a:pt x="48793" y="825"/>
                </a:lnTo>
                <a:lnTo>
                  <a:pt x="87020" y="12890"/>
                </a:lnTo>
                <a:lnTo>
                  <a:pt x="89611" y="13715"/>
                </a:lnTo>
                <a:lnTo>
                  <a:pt x="89611" y="15481"/>
                </a:lnTo>
                <a:lnTo>
                  <a:pt x="87033" y="16840"/>
                </a:lnTo>
                <a:lnTo>
                  <a:pt x="48818" y="368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305817" y="4097036"/>
            <a:ext cx="91008" cy="39408"/>
          </a:xfrm>
          <a:custGeom>
            <a:avLst/>
            <a:gdLst/>
            <a:ahLst/>
            <a:cxnLst/>
            <a:rect l="l" t="t" r="r" b="b"/>
            <a:pathLst>
              <a:path w="91008" h="39408">
                <a:moveTo>
                  <a:pt x="0" y="23190"/>
                </a:moveTo>
                <a:lnTo>
                  <a:pt x="2438" y="25857"/>
                </a:lnTo>
                <a:lnTo>
                  <a:pt x="39509" y="38544"/>
                </a:lnTo>
                <a:lnTo>
                  <a:pt x="42024" y="39408"/>
                </a:lnTo>
                <a:lnTo>
                  <a:pt x="46227" y="38963"/>
                </a:lnTo>
                <a:lnTo>
                  <a:pt x="48907" y="37566"/>
                </a:lnTo>
                <a:lnTo>
                  <a:pt x="88264" y="16916"/>
                </a:lnTo>
                <a:lnTo>
                  <a:pt x="90931" y="15519"/>
                </a:lnTo>
                <a:lnTo>
                  <a:pt x="91008" y="13716"/>
                </a:lnTo>
                <a:lnTo>
                  <a:pt x="88404" y="12903"/>
                </a:lnTo>
                <a:lnTo>
                  <a:pt x="50177" y="825"/>
                </a:lnTo>
                <a:lnTo>
                  <a:pt x="47586" y="0"/>
                </a:lnTo>
                <a:lnTo>
                  <a:pt x="43383" y="431"/>
                </a:lnTo>
                <a:lnTo>
                  <a:pt x="40792" y="1803"/>
                </a:lnTo>
                <a:lnTo>
                  <a:pt x="2578" y="21831"/>
                </a:lnTo>
                <a:lnTo>
                  <a:pt x="0" y="231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305741" y="4097036"/>
            <a:ext cx="91084" cy="39408"/>
          </a:xfrm>
          <a:custGeom>
            <a:avLst/>
            <a:gdLst/>
            <a:ahLst/>
            <a:cxnLst/>
            <a:rect l="l" t="t" r="r" b="b"/>
            <a:pathLst>
              <a:path w="91084" h="39408">
                <a:moveTo>
                  <a:pt x="48983" y="37566"/>
                </a:moveTo>
                <a:lnTo>
                  <a:pt x="46304" y="38963"/>
                </a:lnTo>
                <a:lnTo>
                  <a:pt x="42100" y="39408"/>
                </a:lnTo>
                <a:lnTo>
                  <a:pt x="39585" y="38544"/>
                </a:lnTo>
                <a:lnTo>
                  <a:pt x="2514" y="25857"/>
                </a:lnTo>
                <a:lnTo>
                  <a:pt x="0" y="24993"/>
                </a:lnTo>
                <a:lnTo>
                  <a:pt x="76" y="23190"/>
                </a:lnTo>
                <a:lnTo>
                  <a:pt x="2654" y="21831"/>
                </a:lnTo>
                <a:lnTo>
                  <a:pt x="40868" y="1803"/>
                </a:lnTo>
                <a:lnTo>
                  <a:pt x="43459" y="431"/>
                </a:lnTo>
                <a:lnTo>
                  <a:pt x="47663" y="0"/>
                </a:lnTo>
                <a:lnTo>
                  <a:pt x="50253" y="825"/>
                </a:lnTo>
                <a:lnTo>
                  <a:pt x="88480" y="12903"/>
                </a:lnTo>
                <a:lnTo>
                  <a:pt x="91084" y="13716"/>
                </a:lnTo>
                <a:lnTo>
                  <a:pt x="91008" y="15519"/>
                </a:lnTo>
                <a:lnTo>
                  <a:pt x="88341" y="16916"/>
                </a:lnTo>
                <a:lnTo>
                  <a:pt x="48983" y="375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352045" y="4112083"/>
            <a:ext cx="92405" cy="40170"/>
          </a:xfrm>
          <a:custGeom>
            <a:avLst/>
            <a:gdLst/>
            <a:ahLst/>
            <a:cxnLst/>
            <a:rect l="l" t="t" r="r" b="b"/>
            <a:pathLst>
              <a:path w="92405" h="40170">
                <a:moveTo>
                  <a:pt x="48983" y="38252"/>
                </a:moveTo>
                <a:lnTo>
                  <a:pt x="89522" y="16992"/>
                </a:lnTo>
                <a:lnTo>
                  <a:pt x="92278" y="15544"/>
                </a:lnTo>
                <a:lnTo>
                  <a:pt x="92405" y="13716"/>
                </a:lnTo>
                <a:lnTo>
                  <a:pt x="89801" y="12890"/>
                </a:lnTo>
                <a:lnTo>
                  <a:pt x="51574" y="812"/>
                </a:lnTo>
                <a:lnTo>
                  <a:pt x="48983" y="0"/>
                </a:lnTo>
                <a:lnTo>
                  <a:pt x="44703" y="469"/>
                </a:lnTo>
                <a:lnTo>
                  <a:pt x="42049" y="1866"/>
                </a:lnTo>
                <a:lnTo>
                  <a:pt x="2679" y="22517"/>
                </a:lnTo>
                <a:lnTo>
                  <a:pt x="0" y="23914"/>
                </a:lnTo>
                <a:lnTo>
                  <a:pt x="2387" y="26606"/>
                </a:lnTo>
                <a:lnTo>
                  <a:pt x="39446" y="39306"/>
                </a:lnTo>
                <a:lnTo>
                  <a:pt x="41973" y="40170"/>
                </a:lnTo>
                <a:lnTo>
                  <a:pt x="46240" y="39687"/>
                </a:lnTo>
                <a:lnTo>
                  <a:pt x="48983" y="38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351917" y="4112083"/>
            <a:ext cx="92532" cy="40170"/>
          </a:xfrm>
          <a:custGeom>
            <a:avLst/>
            <a:gdLst/>
            <a:ahLst/>
            <a:cxnLst/>
            <a:rect l="l" t="t" r="r" b="b"/>
            <a:pathLst>
              <a:path w="92532" h="40170">
                <a:moveTo>
                  <a:pt x="49110" y="38252"/>
                </a:moveTo>
                <a:lnTo>
                  <a:pt x="46367" y="39687"/>
                </a:lnTo>
                <a:lnTo>
                  <a:pt x="42100" y="40170"/>
                </a:lnTo>
                <a:lnTo>
                  <a:pt x="39573" y="39306"/>
                </a:lnTo>
                <a:lnTo>
                  <a:pt x="2514" y="26606"/>
                </a:lnTo>
                <a:lnTo>
                  <a:pt x="0" y="25742"/>
                </a:lnTo>
                <a:lnTo>
                  <a:pt x="126" y="23914"/>
                </a:lnTo>
                <a:lnTo>
                  <a:pt x="2806" y="22517"/>
                </a:lnTo>
                <a:lnTo>
                  <a:pt x="42176" y="1866"/>
                </a:lnTo>
                <a:lnTo>
                  <a:pt x="44830" y="469"/>
                </a:lnTo>
                <a:lnTo>
                  <a:pt x="49110" y="0"/>
                </a:lnTo>
                <a:lnTo>
                  <a:pt x="51701" y="812"/>
                </a:lnTo>
                <a:lnTo>
                  <a:pt x="89928" y="12890"/>
                </a:lnTo>
                <a:lnTo>
                  <a:pt x="92532" y="13716"/>
                </a:lnTo>
                <a:lnTo>
                  <a:pt x="92405" y="15544"/>
                </a:lnTo>
                <a:lnTo>
                  <a:pt x="89649" y="16992"/>
                </a:lnTo>
                <a:lnTo>
                  <a:pt x="49110" y="382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398275" y="4127120"/>
            <a:ext cx="93789" cy="40932"/>
          </a:xfrm>
          <a:custGeom>
            <a:avLst/>
            <a:gdLst/>
            <a:ahLst/>
            <a:cxnLst/>
            <a:rect l="l" t="t" r="r" b="b"/>
            <a:pathLst>
              <a:path w="93789" h="40932">
                <a:moveTo>
                  <a:pt x="49072" y="38938"/>
                </a:moveTo>
                <a:lnTo>
                  <a:pt x="90766" y="17068"/>
                </a:lnTo>
                <a:lnTo>
                  <a:pt x="93599" y="15582"/>
                </a:lnTo>
                <a:lnTo>
                  <a:pt x="93789" y="13715"/>
                </a:lnTo>
                <a:lnTo>
                  <a:pt x="91211" y="12890"/>
                </a:lnTo>
                <a:lnTo>
                  <a:pt x="52971" y="825"/>
                </a:lnTo>
                <a:lnTo>
                  <a:pt x="50368" y="0"/>
                </a:lnTo>
                <a:lnTo>
                  <a:pt x="46037" y="507"/>
                </a:lnTo>
                <a:lnTo>
                  <a:pt x="43294" y="1955"/>
                </a:lnTo>
                <a:lnTo>
                  <a:pt x="2755" y="23215"/>
                </a:lnTo>
                <a:lnTo>
                  <a:pt x="0" y="24650"/>
                </a:lnTo>
                <a:lnTo>
                  <a:pt x="2324" y="27381"/>
                </a:lnTo>
                <a:lnTo>
                  <a:pt x="39395" y="40068"/>
                </a:lnTo>
                <a:lnTo>
                  <a:pt x="41897" y="40932"/>
                </a:lnTo>
                <a:lnTo>
                  <a:pt x="46240" y="40424"/>
                </a:lnTo>
                <a:lnTo>
                  <a:pt x="49072" y="389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398098" y="4127120"/>
            <a:ext cx="93967" cy="40932"/>
          </a:xfrm>
          <a:custGeom>
            <a:avLst/>
            <a:gdLst/>
            <a:ahLst/>
            <a:cxnLst/>
            <a:rect l="l" t="t" r="r" b="b"/>
            <a:pathLst>
              <a:path w="93967" h="40932">
                <a:moveTo>
                  <a:pt x="49250" y="38938"/>
                </a:moveTo>
                <a:lnTo>
                  <a:pt x="46418" y="40424"/>
                </a:lnTo>
                <a:lnTo>
                  <a:pt x="42075" y="40932"/>
                </a:lnTo>
                <a:lnTo>
                  <a:pt x="39573" y="40068"/>
                </a:lnTo>
                <a:lnTo>
                  <a:pt x="2501" y="27381"/>
                </a:lnTo>
                <a:lnTo>
                  <a:pt x="0" y="26517"/>
                </a:lnTo>
                <a:lnTo>
                  <a:pt x="177" y="24650"/>
                </a:lnTo>
                <a:lnTo>
                  <a:pt x="2933" y="23215"/>
                </a:lnTo>
                <a:lnTo>
                  <a:pt x="43472" y="1955"/>
                </a:lnTo>
                <a:lnTo>
                  <a:pt x="46215" y="507"/>
                </a:lnTo>
                <a:lnTo>
                  <a:pt x="50545" y="0"/>
                </a:lnTo>
                <a:lnTo>
                  <a:pt x="53149" y="825"/>
                </a:lnTo>
                <a:lnTo>
                  <a:pt x="91389" y="12890"/>
                </a:lnTo>
                <a:lnTo>
                  <a:pt x="93967" y="13715"/>
                </a:lnTo>
                <a:lnTo>
                  <a:pt x="93776" y="15582"/>
                </a:lnTo>
                <a:lnTo>
                  <a:pt x="90944" y="17068"/>
                </a:lnTo>
                <a:lnTo>
                  <a:pt x="49250" y="3893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444521" y="4142166"/>
            <a:ext cx="95173" cy="41681"/>
          </a:xfrm>
          <a:custGeom>
            <a:avLst/>
            <a:gdLst/>
            <a:ahLst/>
            <a:cxnLst/>
            <a:rect l="l" t="t" r="r" b="b"/>
            <a:pathLst>
              <a:path w="95173" h="41681">
                <a:moveTo>
                  <a:pt x="2832" y="23888"/>
                </a:moveTo>
                <a:lnTo>
                  <a:pt x="0" y="25374"/>
                </a:lnTo>
                <a:lnTo>
                  <a:pt x="2247" y="28143"/>
                </a:lnTo>
                <a:lnTo>
                  <a:pt x="39306" y="40830"/>
                </a:lnTo>
                <a:lnTo>
                  <a:pt x="41833" y="41681"/>
                </a:lnTo>
                <a:lnTo>
                  <a:pt x="46227" y="41148"/>
                </a:lnTo>
                <a:lnTo>
                  <a:pt x="49136" y="39624"/>
                </a:lnTo>
                <a:lnTo>
                  <a:pt x="92011" y="17132"/>
                </a:lnTo>
                <a:lnTo>
                  <a:pt x="94919" y="15621"/>
                </a:lnTo>
                <a:lnTo>
                  <a:pt x="95173" y="13716"/>
                </a:lnTo>
                <a:lnTo>
                  <a:pt x="92582" y="12890"/>
                </a:lnTo>
                <a:lnTo>
                  <a:pt x="54343" y="812"/>
                </a:lnTo>
                <a:lnTo>
                  <a:pt x="51739" y="0"/>
                </a:lnTo>
                <a:lnTo>
                  <a:pt x="47358" y="533"/>
                </a:lnTo>
                <a:lnTo>
                  <a:pt x="44526" y="2019"/>
                </a:lnTo>
                <a:lnTo>
                  <a:pt x="2832" y="23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444267" y="4142166"/>
            <a:ext cx="95427" cy="41681"/>
          </a:xfrm>
          <a:custGeom>
            <a:avLst/>
            <a:gdLst/>
            <a:ahLst/>
            <a:cxnLst/>
            <a:rect l="l" t="t" r="r" b="b"/>
            <a:pathLst>
              <a:path w="95427" h="41681">
                <a:moveTo>
                  <a:pt x="49390" y="39624"/>
                </a:moveTo>
                <a:lnTo>
                  <a:pt x="46482" y="41148"/>
                </a:lnTo>
                <a:lnTo>
                  <a:pt x="42087" y="41681"/>
                </a:lnTo>
                <a:lnTo>
                  <a:pt x="39560" y="40830"/>
                </a:lnTo>
                <a:lnTo>
                  <a:pt x="2501" y="28143"/>
                </a:lnTo>
                <a:lnTo>
                  <a:pt x="0" y="27279"/>
                </a:lnTo>
                <a:lnTo>
                  <a:pt x="254" y="25374"/>
                </a:lnTo>
                <a:lnTo>
                  <a:pt x="3086" y="23888"/>
                </a:lnTo>
                <a:lnTo>
                  <a:pt x="44780" y="2019"/>
                </a:lnTo>
                <a:lnTo>
                  <a:pt x="47612" y="533"/>
                </a:lnTo>
                <a:lnTo>
                  <a:pt x="51993" y="0"/>
                </a:lnTo>
                <a:lnTo>
                  <a:pt x="54597" y="812"/>
                </a:lnTo>
                <a:lnTo>
                  <a:pt x="92837" y="12890"/>
                </a:lnTo>
                <a:lnTo>
                  <a:pt x="95427" y="13716"/>
                </a:lnTo>
                <a:lnTo>
                  <a:pt x="95173" y="15621"/>
                </a:lnTo>
                <a:lnTo>
                  <a:pt x="92265" y="17132"/>
                </a:lnTo>
                <a:lnTo>
                  <a:pt x="49390" y="3962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490748" y="4157210"/>
            <a:ext cx="96570" cy="42443"/>
          </a:xfrm>
          <a:custGeom>
            <a:avLst/>
            <a:gdLst/>
            <a:ahLst/>
            <a:cxnLst/>
            <a:rect l="l" t="t" r="r" b="b"/>
            <a:pathLst>
              <a:path w="96570" h="42443">
                <a:moveTo>
                  <a:pt x="2908" y="24587"/>
                </a:moveTo>
                <a:lnTo>
                  <a:pt x="0" y="26111"/>
                </a:lnTo>
                <a:lnTo>
                  <a:pt x="2197" y="28892"/>
                </a:lnTo>
                <a:lnTo>
                  <a:pt x="39268" y="41592"/>
                </a:lnTo>
                <a:lnTo>
                  <a:pt x="41770" y="42443"/>
                </a:lnTo>
                <a:lnTo>
                  <a:pt x="46228" y="41884"/>
                </a:lnTo>
                <a:lnTo>
                  <a:pt x="49225" y="40309"/>
                </a:lnTo>
                <a:lnTo>
                  <a:pt x="93256" y="17208"/>
                </a:lnTo>
                <a:lnTo>
                  <a:pt x="96240" y="15646"/>
                </a:lnTo>
                <a:lnTo>
                  <a:pt x="96570" y="13703"/>
                </a:lnTo>
                <a:lnTo>
                  <a:pt x="93980" y="12890"/>
                </a:lnTo>
                <a:lnTo>
                  <a:pt x="55740" y="812"/>
                </a:lnTo>
                <a:lnTo>
                  <a:pt x="53136" y="0"/>
                </a:lnTo>
                <a:lnTo>
                  <a:pt x="48691" y="571"/>
                </a:lnTo>
                <a:lnTo>
                  <a:pt x="45783" y="2095"/>
                </a:lnTo>
                <a:lnTo>
                  <a:pt x="2908" y="245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490431" y="4157210"/>
            <a:ext cx="96888" cy="42443"/>
          </a:xfrm>
          <a:custGeom>
            <a:avLst/>
            <a:gdLst/>
            <a:ahLst/>
            <a:cxnLst/>
            <a:rect l="l" t="t" r="r" b="b"/>
            <a:pathLst>
              <a:path w="96888" h="42443">
                <a:moveTo>
                  <a:pt x="49542" y="40309"/>
                </a:moveTo>
                <a:lnTo>
                  <a:pt x="46545" y="41884"/>
                </a:lnTo>
                <a:lnTo>
                  <a:pt x="42087" y="42443"/>
                </a:lnTo>
                <a:lnTo>
                  <a:pt x="39585" y="41592"/>
                </a:lnTo>
                <a:lnTo>
                  <a:pt x="2514" y="28892"/>
                </a:lnTo>
                <a:lnTo>
                  <a:pt x="0" y="28041"/>
                </a:lnTo>
                <a:lnTo>
                  <a:pt x="317" y="26111"/>
                </a:lnTo>
                <a:lnTo>
                  <a:pt x="3225" y="24587"/>
                </a:lnTo>
                <a:lnTo>
                  <a:pt x="46101" y="2095"/>
                </a:lnTo>
                <a:lnTo>
                  <a:pt x="49009" y="571"/>
                </a:lnTo>
                <a:lnTo>
                  <a:pt x="53454" y="0"/>
                </a:lnTo>
                <a:lnTo>
                  <a:pt x="56057" y="812"/>
                </a:lnTo>
                <a:lnTo>
                  <a:pt x="94297" y="12890"/>
                </a:lnTo>
                <a:lnTo>
                  <a:pt x="96888" y="13703"/>
                </a:lnTo>
                <a:lnTo>
                  <a:pt x="96558" y="15646"/>
                </a:lnTo>
                <a:lnTo>
                  <a:pt x="93573" y="17208"/>
                </a:lnTo>
                <a:lnTo>
                  <a:pt x="49542" y="403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536976" y="4172245"/>
            <a:ext cx="97967" cy="43218"/>
          </a:xfrm>
          <a:custGeom>
            <a:avLst/>
            <a:gdLst/>
            <a:ahLst/>
            <a:cxnLst/>
            <a:rect l="l" t="t" r="r" b="b"/>
            <a:pathLst>
              <a:path w="97967" h="43218">
                <a:moveTo>
                  <a:pt x="49301" y="41008"/>
                </a:moveTo>
                <a:lnTo>
                  <a:pt x="94513" y="17297"/>
                </a:lnTo>
                <a:lnTo>
                  <a:pt x="97574" y="15684"/>
                </a:lnTo>
                <a:lnTo>
                  <a:pt x="97967" y="13715"/>
                </a:lnTo>
                <a:lnTo>
                  <a:pt x="95377" y="12890"/>
                </a:lnTo>
                <a:lnTo>
                  <a:pt x="57137" y="825"/>
                </a:lnTo>
                <a:lnTo>
                  <a:pt x="54546" y="0"/>
                </a:lnTo>
                <a:lnTo>
                  <a:pt x="50025" y="609"/>
                </a:lnTo>
                <a:lnTo>
                  <a:pt x="47028" y="2171"/>
                </a:lnTo>
                <a:lnTo>
                  <a:pt x="2997" y="25272"/>
                </a:lnTo>
                <a:lnTo>
                  <a:pt x="0" y="26835"/>
                </a:lnTo>
                <a:lnTo>
                  <a:pt x="2133" y="29667"/>
                </a:lnTo>
                <a:lnTo>
                  <a:pt x="39192" y="42354"/>
                </a:lnTo>
                <a:lnTo>
                  <a:pt x="41719" y="43218"/>
                </a:lnTo>
                <a:lnTo>
                  <a:pt x="46240" y="42608"/>
                </a:lnTo>
                <a:lnTo>
                  <a:pt x="49301" y="410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536582" y="4172245"/>
            <a:ext cx="98361" cy="43218"/>
          </a:xfrm>
          <a:custGeom>
            <a:avLst/>
            <a:gdLst/>
            <a:ahLst/>
            <a:cxnLst/>
            <a:rect l="l" t="t" r="r" b="b"/>
            <a:pathLst>
              <a:path w="98361" h="43218">
                <a:moveTo>
                  <a:pt x="49695" y="41008"/>
                </a:moveTo>
                <a:lnTo>
                  <a:pt x="46634" y="42608"/>
                </a:lnTo>
                <a:lnTo>
                  <a:pt x="42113" y="43218"/>
                </a:lnTo>
                <a:lnTo>
                  <a:pt x="39585" y="42354"/>
                </a:lnTo>
                <a:lnTo>
                  <a:pt x="2527" y="29667"/>
                </a:lnTo>
                <a:lnTo>
                  <a:pt x="0" y="28803"/>
                </a:lnTo>
                <a:lnTo>
                  <a:pt x="393" y="26835"/>
                </a:lnTo>
                <a:lnTo>
                  <a:pt x="3390" y="25272"/>
                </a:lnTo>
                <a:lnTo>
                  <a:pt x="47421" y="2171"/>
                </a:lnTo>
                <a:lnTo>
                  <a:pt x="50419" y="609"/>
                </a:lnTo>
                <a:lnTo>
                  <a:pt x="54940" y="0"/>
                </a:lnTo>
                <a:lnTo>
                  <a:pt x="57531" y="825"/>
                </a:lnTo>
                <a:lnTo>
                  <a:pt x="95770" y="12890"/>
                </a:lnTo>
                <a:lnTo>
                  <a:pt x="98361" y="13715"/>
                </a:lnTo>
                <a:lnTo>
                  <a:pt x="97967" y="15684"/>
                </a:lnTo>
                <a:lnTo>
                  <a:pt x="94907" y="17297"/>
                </a:lnTo>
                <a:lnTo>
                  <a:pt x="49695" y="4100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583219" y="4187282"/>
            <a:ext cx="99352" cy="43980"/>
          </a:xfrm>
          <a:custGeom>
            <a:avLst/>
            <a:gdLst/>
            <a:ahLst/>
            <a:cxnLst/>
            <a:rect l="l" t="t" r="r" b="b"/>
            <a:pathLst>
              <a:path w="99352" h="43980">
                <a:moveTo>
                  <a:pt x="0" y="27571"/>
                </a:moveTo>
                <a:lnTo>
                  <a:pt x="2070" y="30429"/>
                </a:lnTo>
                <a:lnTo>
                  <a:pt x="39128" y="43129"/>
                </a:lnTo>
                <a:lnTo>
                  <a:pt x="41643" y="43980"/>
                </a:lnTo>
                <a:lnTo>
                  <a:pt x="46228" y="43345"/>
                </a:lnTo>
                <a:lnTo>
                  <a:pt x="49377" y="41694"/>
                </a:lnTo>
                <a:lnTo>
                  <a:pt x="95745" y="17373"/>
                </a:lnTo>
                <a:lnTo>
                  <a:pt x="98894" y="15722"/>
                </a:lnTo>
                <a:lnTo>
                  <a:pt x="99352" y="13728"/>
                </a:lnTo>
                <a:lnTo>
                  <a:pt x="96748" y="12903"/>
                </a:lnTo>
                <a:lnTo>
                  <a:pt x="58508" y="825"/>
                </a:lnTo>
                <a:lnTo>
                  <a:pt x="55930" y="0"/>
                </a:lnTo>
                <a:lnTo>
                  <a:pt x="51333" y="647"/>
                </a:lnTo>
                <a:lnTo>
                  <a:pt x="48272" y="2260"/>
                </a:lnTo>
                <a:lnTo>
                  <a:pt x="3060" y="25971"/>
                </a:lnTo>
                <a:lnTo>
                  <a:pt x="0" y="2757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582763" y="4187282"/>
            <a:ext cx="99809" cy="43980"/>
          </a:xfrm>
          <a:custGeom>
            <a:avLst/>
            <a:gdLst/>
            <a:ahLst/>
            <a:cxnLst/>
            <a:rect l="l" t="t" r="r" b="b"/>
            <a:pathLst>
              <a:path w="99809" h="43980">
                <a:moveTo>
                  <a:pt x="49834" y="41694"/>
                </a:moveTo>
                <a:lnTo>
                  <a:pt x="46685" y="43345"/>
                </a:lnTo>
                <a:lnTo>
                  <a:pt x="42100" y="43980"/>
                </a:lnTo>
                <a:lnTo>
                  <a:pt x="39585" y="43129"/>
                </a:lnTo>
                <a:lnTo>
                  <a:pt x="2527" y="30429"/>
                </a:lnTo>
                <a:lnTo>
                  <a:pt x="0" y="29578"/>
                </a:lnTo>
                <a:lnTo>
                  <a:pt x="457" y="27571"/>
                </a:lnTo>
                <a:lnTo>
                  <a:pt x="3517" y="25971"/>
                </a:lnTo>
                <a:lnTo>
                  <a:pt x="48729" y="2260"/>
                </a:lnTo>
                <a:lnTo>
                  <a:pt x="51790" y="647"/>
                </a:lnTo>
                <a:lnTo>
                  <a:pt x="56388" y="0"/>
                </a:lnTo>
                <a:lnTo>
                  <a:pt x="58966" y="825"/>
                </a:lnTo>
                <a:lnTo>
                  <a:pt x="97205" y="12903"/>
                </a:lnTo>
                <a:lnTo>
                  <a:pt x="99809" y="13728"/>
                </a:lnTo>
                <a:lnTo>
                  <a:pt x="99352" y="15722"/>
                </a:lnTo>
                <a:lnTo>
                  <a:pt x="96202" y="17373"/>
                </a:lnTo>
                <a:lnTo>
                  <a:pt x="49834" y="416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629442" y="4202332"/>
            <a:ext cx="100749" cy="44742"/>
          </a:xfrm>
          <a:custGeom>
            <a:avLst/>
            <a:gdLst/>
            <a:ahLst/>
            <a:cxnLst/>
            <a:rect l="l" t="t" r="r" b="b"/>
            <a:pathLst>
              <a:path w="100749" h="44742">
                <a:moveTo>
                  <a:pt x="49466" y="42379"/>
                </a:moveTo>
                <a:lnTo>
                  <a:pt x="97015" y="17437"/>
                </a:lnTo>
                <a:lnTo>
                  <a:pt x="100228" y="15747"/>
                </a:lnTo>
                <a:lnTo>
                  <a:pt x="100749" y="13715"/>
                </a:lnTo>
                <a:lnTo>
                  <a:pt x="98145" y="12890"/>
                </a:lnTo>
                <a:lnTo>
                  <a:pt x="59918" y="825"/>
                </a:lnTo>
                <a:lnTo>
                  <a:pt x="57327" y="0"/>
                </a:lnTo>
                <a:lnTo>
                  <a:pt x="52679" y="673"/>
                </a:lnTo>
                <a:lnTo>
                  <a:pt x="49530" y="2324"/>
                </a:lnTo>
                <a:lnTo>
                  <a:pt x="3149" y="26644"/>
                </a:lnTo>
                <a:lnTo>
                  <a:pt x="0" y="28295"/>
                </a:lnTo>
                <a:lnTo>
                  <a:pt x="2019" y="31191"/>
                </a:lnTo>
                <a:lnTo>
                  <a:pt x="39065" y="43878"/>
                </a:lnTo>
                <a:lnTo>
                  <a:pt x="41579" y="44742"/>
                </a:lnTo>
                <a:lnTo>
                  <a:pt x="46253" y="44068"/>
                </a:lnTo>
                <a:lnTo>
                  <a:pt x="49466" y="423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628934" y="4202332"/>
            <a:ext cx="101257" cy="44742"/>
          </a:xfrm>
          <a:custGeom>
            <a:avLst/>
            <a:gdLst/>
            <a:ahLst/>
            <a:cxnLst/>
            <a:rect l="l" t="t" r="r" b="b"/>
            <a:pathLst>
              <a:path w="101257" h="44742">
                <a:moveTo>
                  <a:pt x="49974" y="42379"/>
                </a:moveTo>
                <a:lnTo>
                  <a:pt x="46761" y="44068"/>
                </a:lnTo>
                <a:lnTo>
                  <a:pt x="42087" y="44742"/>
                </a:lnTo>
                <a:lnTo>
                  <a:pt x="39573" y="43878"/>
                </a:lnTo>
                <a:lnTo>
                  <a:pt x="2527" y="31191"/>
                </a:lnTo>
                <a:lnTo>
                  <a:pt x="0" y="30340"/>
                </a:lnTo>
                <a:lnTo>
                  <a:pt x="508" y="28295"/>
                </a:lnTo>
                <a:lnTo>
                  <a:pt x="3657" y="26644"/>
                </a:lnTo>
                <a:lnTo>
                  <a:pt x="50038" y="2324"/>
                </a:lnTo>
                <a:lnTo>
                  <a:pt x="53187" y="673"/>
                </a:lnTo>
                <a:lnTo>
                  <a:pt x="57835" y="0"/>
                </a:lnTo>
                <a:lnTo>
                  <a:pt x="60426" y="825"/>
                </a:lnTo>
                <a:lnTo>
                  <a:pt x="98653" y="12890"/>
                </a:lnTo>
                <a:lnTo>
                  <a:pt x="101257" y="13715"/>
                </a:lnTo>
                <a:lnTo>
                  <a:pt x="100736" y="15747"/>
                </a:lnTo>
                <a:lnTo>
                  <a:pt x="97523" y="17437"/>
                </a:lnTo>
                <a:lnTo>
                  <a:pt x="49974" y="4237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675689" y="4217375"/>
            <a:ext cx="102120" cy="45504"/>
          </a:xfrm>
          <a:custGeom>
            <a:avLst/>
            <a:gdLst/>
            <a:ahLst/>
            <a:cxnLst/>
            <a:rect l="l" t="t" r="r" b="b"/>
            <a:pathLst>
              <a:path w="102120" h="45504">
                <a:moveTo>
                  <a:pt x="50761" y="2387"/>
                </a:moveTo>
                <a:lnTo>
                  <a:pt x="3213" y="27330"/>
                </a:lnTo>
                <a:lnTo>
                  <a:pt x="0" y="29019"/>
                </a:lnTo>
                <a:lnTo>
                  <a:pt x="1930" y="31953"/>
                </a:lnTo>
                <a:lnTo>
                  <a:pt x="38988" y="44640"/>
                </a:lnTo>
                <a:lnTo>
                  <a:pt x="41503" y="45504"/>
                </a:lnTo>
                <a:lnTo>
                  <a:pt x="46227" y="44792"/>
                </a:lnTo>
                <a:lnTo>
                  <a:pt x="49529" y="43065"/>
                </a:lnTo>
                <a:lnTo>
                  <a:pt x="98234" y="17513"/>
                </a:lnTo>
                <a:lnTo>
                  <a:pt x="101536" y="15786"/>
                </a:lnTo>
                <a:lnTo>
                  <a:pt x="102120" y="13716"/>
                </a:lnTo>
                <a:lnTo>
                  <a:pt x="99529" y="12903"/>
                </a:lnTo>
                <a:lnTo>
                  <a:pt x="61290" y="825"/>
                </a:lnTo>
                <a:lnTo>
                  <a:pt x="58712" y="0"/>
                </a:lnTo>
                <a:lnTo>
                  <a:pt x="53974" y="711"/>
                </a:lnTo>
                <a:lnTo>
                  <a:pt x="50761" y="238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675105" y="4217375"/>
            <a:ext cx="102704" cy="45504"/>
          </a:xfrm>
          <a:custGeom>
            <a:avLst/>
            <a:gdLst/>
            <a:ahLst/>
            <a:cxnLst/>
            <a:rect l="l" t="t" r="r" b="b"/>
            <a:pathLst>
              <a:path w="102704" h="45504">
                <a:moveTo>
                  <a:pt x="50114" y="43065"/>
                </a:moveTo>
                <a:lnTo>
                  <a:pt x="46812" y="44792"/>
                </a:lnTo>
                <a:lnTo>
                  <a:pt x="42087" y="45504"/>
                </a:lnTo>
                <a:lnTo>
                  <a:pt x="39573" y="44640"/>
                </a:lnTo>
                <a:lnTo>
                  <a:pt x="2514" y="31953"/>
                </a:lnTo>
                <a:lnTo>
                  <a:pt x="0" y="31089"/>
                </a:lnTo>
                <a:lnTo>
                  <a:pt x="584" y="29019"/>
                </a:lnTo>
                <a:lnTo>
                  <a:pt x="3797" y="27330"/>
                </a:lnTo>
                <a:lnTo>
                  <a:pt x="51346" y="2387"/>
                </a:lnTo>
                <a:lnTo>
                  <a:pt x="54559" y="711"/>
                </a:lnTo>
                <a:lnTo>
                  <a:pt x="59296" y="0"/>
                </a:lnTo>
                <a:lnTo>
                  <a:pt x="61874" y="825"/>
                </a:lnTo>
                <a:lnTo>
                  <a:pt x="100114" y="12903"/>
                </a:lnTo>
                <a:lnTo>
                  <a:pt x="102704" y="13716"/>
                </a:lnTo>
                <a:lnTo>
                  <a:pt x="102120" y="15786"/>
                </a:lnTo>
                <a:lnTo>
                  <a:pt x="98818" y="17513"/>
                </a:lnTo>
                <a:lnTo>
                  <a:pt x="50114" y="4306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213449" y="4106225"/>
            <a:ext cx="88163" cy="39331"/>
          </a:xfrm>
          <a:custGeom>
            <a:avLst/>
            <a:gdLst/>
            <a:ahLst/>
            <a:cxnLst/>
            <a:rect l="l" t="t" r="r" b="b"/>
            <a:pathLst>
              <a:path w="88163" h="39331">
                <a:moveTo>
                  <a:pt x="47370" y="37604"/>
                </a:moveTo>
                <a:lnTo>
                  <a:pt x="85572" y="17576"/>
                </a:lnTo>
                <a:lnTo>
                  <a:pt x="88163" y="16217"/>
                </a:lnTo>
                <a:lnTo>
                  <a:pt x="85712" y="13550"/>
                </a:lnTo>
                <a:lnTo>
                  <a:pt x="48640" y="863"/>
                </a:lnTo>
                <a:lnTo>
                  <a:pt x="46139" y="0"/>
                </a:lnTo>
                <a:lnTo>
                  <a:pt x="42049" y="368"/>
                </a:lnTo>
                <a:lnTo>
                  <a:pt x="39535" y="1689"/>
                </a:lnTo>
                <a:lnTo>
                  <a:pt x="2514" y="21120"/>
                </a:lnTo>
                <a:lnTo>
                  <a:pt x="0" y="22440"/>
                </a:lnTo>
                <a:lnTo>
                  <a:pt x="2362" y="25133"/>
                </a:lnTo>
                <a:lnTo>
                  <a:pt x="38265" y="38430"/>
                </a:lnTo>
                <a:lnTo>
                  <a:pt x="40703" y="39331"/>
                </a:lnTo>
                <a:lnTo>
                  <a:pt x="44780" y="38963"/>
                </a:lnTo>
                <a:lnTo>
                  <a:pt x="47370" y="376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213384" y="4106225"/>
            <a:ext cx="88290" cy="39331"/>
          </a:xfrm>
          <a:custGeom>
            <a:avLst/>
            <a:gdLst/>
            <a:ahLst/>
            <a:cxnLst/>
            <a:rect l="l" t="t" r="r" b="b"/>
            <a:pathLst>
              <a:path w="88290" h="39331">
                <a:moveTo>
                  <a:pt x="47434" y="37604"/>
                </a:moveTo>
                <a:lnTo>
                  <a:pt x="44843" y="38963"/>
                </a:lnTo>
                <a:lnTo>
                  <a:pt x="40767" y="39331"/>
                </a:lnTo>
                <a:lnTo>
                  <a:pt x="38328" y="38430"/>
                </a:lnTo>
                <a:lnTo>
                  <a:pt x="2425" y="25133"/>
                </a:lnTo>
                <a:lnTo>
                  <a:pt x="0" y="24231"/>
                </a:lnTo>
                <a:lnTo>
                  <a:pt x="63" y="22440"/>
                </a:lnTo>
                <a:lnTo>
                  <a:pt x="2578" y="21120"/>
                </a:lnTo>
                <a:lnTo>
                  <a:pt x="39598" y="1689"/>
                </a:lnTo>
                <a:lnTo>
                  <a:pt x="42113" y="368"/>
                </a:lnTo>
                <a:lnTo>
                  <a:pt x="46202" y="0"/>
                </a:lnTo>
                <a:lnTo>
                  <a:pt x="48704" y="863"/>
                </a:lnTo>
                <a:lnTo>
                  <a:pt x="85775" y="13550"/>
                </a:lnTo>
                <a:lnTo>
                  <a:pt x="88290" y="14414"/>
                </a:lnTo>
                <a:lnTo>
                  <a:pt x="88226" y="16217"/>
                </a:lnTo>
                <a:lnTo>
                  <a:pt x="85636" y="17576"/>
                </a:lnTo>
                <a:lnTo>
                  <a:pt x="47434" y="3760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258223" y="4122032"/>
            <a:ext cx="89496" cy="40093"/>
          </a:xfrm>
          <a:custGeom>
            <a:avLst/>
            <a:gdLst/>
            <a:ahLst/>
            <a:cxnLst/>
            <a:rect l="l" t="t" r="r" b="b"/>
            <a:pathLst>
              <a:path w="89496" h="40093">
                <a:moveTo>
                  <a:pt x="0" y="23164"/>
                </a:moveTo>
                <a:lnTo>
                  <a:pt x="2311" y="25895"/>
                </a:lnTo>
                <a:lnTo>
                  <a:pt x="38201" y="39192"/>
                </a:lnTo>
                <a:lnTo>
                  <a:pt x="40652" y="40093"/>
                </a:lnTo>
                <a:lnTo>
                  <a:pt x="44792" y="39700"/>
                </a:lnTo>
                <a:lnTo>
                  <a:pt x="47447" y="38290"/>
                </a:lnTo>
                <a:lnTo>
                  <a:pt x="86829" y="17640"/>
                </a:lnTo>
                <a:lnTo>
                  <a:pt x="89496" y="16243"/>
                </a:lnTo>
                <a:lnTo>
                  <a:pt x="87109" y="13550"/>
                </a:lnTo>
                <a:lnTo>
                  <a:pt x="50025" y="863"/>
                </a:lnTo>
                <a:lnTo>
                  <a:pt x="47523" y="0"/>
                </a:lnTo>
                <a:lnTo>
                  <a:pt x="43395" y="406"/>
                </a:lnTo>
                <a:lnTo>
                  <a:pt x="40792" y="1765"/>
                </a:lnTo>
                <a:lnTo>
                  <a:pt x="2590" y="21793"/>
                </a:lnTo>
                <a:lnTo>
                  <a:pt x="0" y="2316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258096" y="4122032"/>
            <a:ext cx="89750" cy="40093"/>
          </a:xfrm>
          <a:custGeom>
            <a:avLst/>
            <a:gdLst/>
            <a:ahLst/>
            <a:cxnLst/>
            <a:rect l="l" t="t" r="r" b="b"/>
            <a:pathLst>
              <a:path w="89750" h="40093">
                <a:moveTo>
                  <a:pt x="47574" y="38290"/>
                </a:moveTo>
                <a:lnTo>
                  <a:pt x="44919" y="39700"/>
                </a:lnTo>
                <a:lnTo>
                  <a:pt x="40779" y="40093"/>
                </a:lnTo>
                <a:lnTo>
                  <a:pt x="38328" y="39192"/>
                </a:lnTo>
                <a:lnTo>
                  <a:pt x="2438" y="25895"/>
                </a:lnTo>
                <a:lnTo>
                  <a:pt x="0" y="24993"/>
                </a:lnTo>
                <a:lnTo>
                  <a:pt x="127" y="23164"/>
                </a:lnTo>
                <a:lnTo>
                  <a:pt x="2717" y="21793"/>
                </a:lnTo>
                <a:lnTo>
                  <a:pt x="40919" y="1765"/>
                </a:lnTo>
                <a:lnTo>
                  <a:pt x="43522" y="406"/>
                </a:lnTo>
                <a:lnTo>
                  <a:pt x="47650" y="0"/>
                </a:lnTo>
                <a:lnTo>
                  <a:pt x="50152" y="863"/>
                </a:lnTo>
                <a:lnTo>
                  <a:pt x="87236" y="13550"/>
                </a:lnTo>
                <a:lnTo>
                  <a:pt x="89750" y="14414"/>
                </a:lnTo>
                <a:lnTo>
                  <a:pt x="89623" y="16243"/>
                </a:lnTo>
                <a:lnTo>
                  <a:pt x="86956" y="17640"/>
                </a:lnTo>
                <a:lnTo>
                  <a:pt x="47574" y="382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303006" y="4137828"/>
            <a:ext cx="90817" cy="40868"/>
          </a:xfrm>
          <a:custGeom>
            <a:avLst/>
            <a:gdLst/>
            <a:ahLst/>
            <a:cxnLst/>
            <a:rect l="l" t="t" r="r" b="b"/>
            <a:pathLst>
              <a:path w="90817" h="40868">
                <a:moveTo>
                  <a:pt x="47523" y="38988"/>
                </a:moveTo>
                <a:lnTo>
                  <a:pt x="88061" y="17729"/>
                </a:lnTo>
                <a:lnTo>
                  <a:pt x="90817" y="16281"/>
                </a:lnTo>
                <a:lnTo>
                  <a:pt x="88493" y="13550"/>
                </a:lnTo>
                <a:lnTo>
                  <a:pt x="51434" y="863"/>
                </a:lnTo>
                <a:lnTo>
                  <a:pt x="48907" y="0"/>
                </a:lnTo>
                <a:lnTo>
                  <a:pt x="44716" y="444"/>
                </a:lnTo>
                <a:lnTo>
                  <a:pt x="42049" y="1841"/>
                </a:lnTo>
                <a:lnTo>
                  <a:pt x="2666" y="22491"/>
                </a:lnTo>
                <a:lnTo>
                  <a:pt x="0" y="23901"/>
                </a:lnTo>
                <a:lnTo>
                  <a:pt x="2247" y="26669"/>
                </a:lnTo>
                <a:lnTo>
                  <a:pt x="38138" y="39966"/>
                </a:lnTo>
                <a:lnTo>
                  <a:pt x="40576" y="40868"/>
                </a:lnTo>
                <a:lnTo>
                  <a:pt x="44780" y="40424"/>
                </a:lnTo>
                <a:lnTo>
                  <a:pt x="47523" y="389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302815" y="4137828"/>
            <a:ext cx="91198" cy="40868"/>
          </a:xfrm>
          <a:custGeom>
            <a:avLst/>
            <a:gdLst/>
            <a:ahLst/>
            <a:cxnLst/>
            <a:rect l="l" t="t" r="r" b="b"/>
            <a:pathLst>
              <a:path w="91198" h="40868">
                <a:moveTo>
                  <a:pt x="47713" y="38988"/>
                </a:moveTo>
                <a:lnTo>
                  <a:pt x="44970" y="40424"/>
                </a:lnTo>
                <a:lnTo>
                  <a:pt x="40767" y="40868"/>
                </a:lnTo>
                <a:lnTo>
                  <a:pt x="38328" y="39966"/>
                </a:lnTo>
                <a:lnTo>
                  <a:pt x="2438" y="26669"/>
                </a:lnTo>
                <a:lnTo>
                  <a:pt x="0" y="25755"/>
                </a:lnTo>
                <a:lnTo>
                  <a:pt x="190" y="23901"/>
                </a:lnTo>
                <a:lnTo>
                  <a:pt x="2857" y="22491"/>
                </a:lnTo>
                <a:lnTo>
                  <a:pt x="42240" y="1841"/>
                </a:lnTo>
                <a:lnTo>
                  <a:pt x="44907" y="444"/>
                </a:lnTo>
                <a:lnTo>
                  <a:pt x="49098" y="0"/>
                </a:lnTo>
                <a:lnTo>
                  <a:pt x="51625" y="863"/>
                </a:lnTo>
                <a:lnTo>
                  <a:pt x="88684" y="13550"/>
                </a:lnTo>
                <a:lnTo>
                  <a:pt x="91198" y="14414"/>
                </a:lnTo>
                <a:lnTo>
                  <a:pt x="91008" y="16281"/>
                </a:lnTo>
                <a:lnTo>
                  <a:pt x="88252" y="17729"/>
                </a:lnTo>
                <a:lnTo>
                  <a:pt x="47713" y="3898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347781" y="4153635"/>
            <a:ext cx="92138" cy="41630"/>
          </a:xfrm>
          <a:custGeom>
            <a:avLst/>
            <a:gdLst/>
            <a:ahLst/>
            <a:cxnLst/>
            <a:rect l="l" t="t" r="r" b="b"/>
            <a:pathLst>
              <a:path w="92138" h="41630">
                <a:moveTo>
                  <a:pt x="2743" y="23177"/>
                </a:moveTo>
                <a:lnTo>
                  <a:pt x="0" y="24625"/>
                </a:lnTo>
                <a:lnTo>
                  <a:pt x="2184" y="27432"/>
                </a:lnTo>
                <a:lnTo>
                  <a:pt x="38074" y="40728"/>
                </a:lnTo>
                <a:lnTo>
                  <a:pt x="40512" y="41630"/>
                </a:lnTo>
                <a:lnTo>
                  <a:pt x="44780" y="41160"/>
                </a:lnTo>
                <a:lnTo>
                  <a:pt x="47599" y="39674"/>
                </a:lnTo>
                <a:lnTo>
                  <a:pt x="89306" y="17792"/>
                </a:lnTo>
                <a:lnTo>
                  <a:pt x="92138" y="16319"/>
                </a:lnTo>
                <a:lnTo>
                  <a:pt x="89890" y="13550"/>
                </a:lnTo>
                <a:lnTo>
                  <a:pt x="52819" y="863"/>
                </a:lnTo>
                <a:lnTo>
                  <a:pt x="50304" y="0"/>
                </a:lnTo>
                <a:lnTo>
                  <a:pt x="46037" y="469"/>
                </a:lnTo>
                <a:lnTo>
                  <a:pt x="43281" y="1917"/>
                </a:lnTo>
                <a:lnTo>
                  <a:pt x="2743" y="231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347540" y="4153635"/>
            <a:ext cx="92633" cy="41630"/>
          </a:xfrm>
          <a:custGeom>
            <a:avLst/>
            <a:gdLst/>
            <a:ahLst/>
            <a:cxnLst/>
            <a:rect l="l" t="t" r="r" b="b"/>
            <a:pathLst>
              <a:path w="92633" h="41630">
                <a:moveTo>
                  <a:pt x="47840" y="39674"/>
                </a:moveTo>
                <a:lnTo>
                  <a:pt x="45021" y="41160"/>
                </a:lnTo>
                <a:lnTo>
                  <a:pt x="40754" y="41630"/>
                </a:lnTo>
                <a:lnTo>
                  <a:pt x="38315" y="40728"/>
                </a:lnTo>
                <a:lnTo>
                  <a:pt x="2425" y="27432"/>
                </a:lnTo>
                <a:lnTo>
                  <a:pt x="0" y="26530"/>
                </a:lnTo>
                <a:lnTo>
                  <a:pt x="241" y="24625"/>
                </a:lnTo>
                <a:lnTo>
                  <a:pt x="2984" y="23177"/>
                </a:lnTo>
                <a:lnTo>
                  <a:pt x="43522" y="1917"/>
                </a:lnTo>
                <a:lnTo>
                  <a:pt x="46278" y="469"/>
                </a:lnTo>
                <a:lnTo>
                  <a:pt x="50545" y="0"/>
                </a:lnTo>
                <a:lnTo>
                  <a:pt x="53060" y="863"/>
                </a:lnTo>
                <a:lnTo>
                  <a:pt x="90131" y="13550"/>
                </a:lnTo>
                <a:lnTo>
                  <a:pt x="92633" y="14414"/>
                </a:lnTo>
                <a:lnTo>
                  <a:pt x="92379" y="16319"/>
                </a:lnTo>
                <a:lnTo>
                  <a:pt x="89547" y="17792"/>
                </a:lnTo>
                <a:lnTo>
                  <a:pt x="47840" y="396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392570" y="4169441"/>
            <a:ext cx="93472" cy="42392"/>
          </a:xfrm>
          <a:custGeom>
            <a:avLst/>
            <a:gdLst/>
            <a:ahLst/>
            <a:cxnLst/>
            <a:rect l="l" t="t" r="r" b="b"/>
            <a:pathLst>
              <a:path w="93472" h="42392">
                <a:moveTo>
                  <a:pt x="2806" y="23863"/>
                </a:moveTo>
                <a:lnTo>
                  <a:pt x="0" y="25349"/>
                </a:lnTo>
                <a:lnTo>
                  <a:pt x="2108" y="28181"/>
                </a:lnTo>
                <a:lnTo>
                  <a:pt x="38011" y="41490"/>
                </a:lnTo>
                <a:lnTo>
                  <a:pt x="40436" y="42392"/>
                </a:lnTo>
                <a:lnTo>
                  <a:pt x="44767" y="41884"/>
                </a:lnTo>
                <a:lnTo>
                  <a:pt x="47675" y="40360"/>
                </a:lnTo>
                <a:lnTo>
                  <a:pt x="90550" y="17868"/>
                </a:lnTo>
                <a:lnTo>
                  <a:pt x="93471" y="16344"/>
                </a:lnTo>
                <a:lnTo>
                  <a:pt x="91262" y="13550"/>
                </a:lnTo>
                <a:lnTo>
                  <a:pt x="54203" y="863"/>
                </a:lnTo>
                <a:lnTo>
                  <a:pt x="51701" y="0"/>
                </a:lnTo>
                <a:lnTo>
                  <a:pt x="47358" y="507"/>
                </a:lnTo>
                <a:lnTo>
                  <a:pt x="44513" y="1993"/>
                </a:lnTo>
                <a:lnTo>
                  <a:pt x="2806" y="238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392240" y="4169441"/>
            <a:ext cx="94107" cy="42392"/>
          </a:xfrm>
          <a:custGeom>
            <a:avLst/>
            <a:gdLst/>
            <a:ahLst/>
            <a:cxnLst/>
            <a:rect l="l" t="t" r="r" b="b"/>
            <a:pathLst>
              <a:path w="94106" h="42392">
                <a:moveTo>
                  <a:pt x="48006" y="40360"/>
                </a:moveTo>
                <a:lnTo>
                  <a:pt x="45097" y="41884"/>
                </a:lnTo>
                <a:lnTo>
                  <a:pt x="40767" y="42392"/>
                </a:lnTo>
                <a:lnTo>
                  <a:pt x="38341" y="41490"/>
                </a:lnTo>
                <a:lnTo>
                  <a:pt x="2438" y="28181"/>
                </a:lnTo>
                <a:lnTo>
                  <a:pt x="0" y="27292"/>
                </a:lnTo>
                <a:lnTo>
                  <a:pt x="330" y="25349"/>
                </a:lnTo>
                <a:lnTo>
                  <a:pt x="3136" y="23863"/>
                </a:lnTo>
                <a:lnTo>
                  <a:pt x="44843" y="1993"/>
                </a:lnTo>
                <a:lnTo>
                  <a:pt x="47688" y="507"/>
                </a:lnTo>
                <a:lnTo>
                  <a:pt x="52031" y="0"/>
                </a:lnTo>
                <a:lnTo>
                  <a:pt x="54533" y="863"/>
                </a:lnTo>
                <a:lnTo>
                  <a:pt x="91592" y="13550"/>
                </a:lnTo>
                <a:lnTo>
                  <a:pt x="94107" y="14414"/>
                </a:lnTo>
                <a:lnTo>
                  <a:pt x="93802" y="16344"/>
                </a:lnTo>
                <a:lnTo>
                  <a:pt x="90881" y="17868"/>
                </a:lnTo>
                <a:lnTo>
                  <a:pt x="48006" y="4036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437341" y="4185244"/>
            <a:ext cx="94805" cy="43154"/>
          </a:xfrm>
          <a:custGeom>
            <a:avLst/>
            <a:gdLst/>
            <a:ahLst/>
            <a:cxnLst/>
            <a:rect l="l" t="t" r="r" b="b"/>
            <a:pathLst>
              <a:path w="94805" h="43154">
                <a:moveTo>
                  <a:pt x="2908" y="24561"/>
                </a:moveTo>
                <a:lnTo>
                  <a:pt x="0" y="26073"/>
                </a:lnTo>
                <a:lnTo>
                  <a:pt x="2057" y="28956"/>
                </a:lnTo>
                <a:lnTo>
                  <a:pt x="37960" y="42252"/>
                </a:lnTo>
                <a:lnTo>
                  <a:pt x="40385" y="43154"/>
                </a:lnTo>
                <a:lnTo>
                  <a:pt x="44780" y="42621"/>
                </a:lnTo>
                <a:lnTo>
                  <a:pt x="47764" y="41046"/>
                </a:lnTo>
                <a:lnTo>
                  <a:pt x="91808" y="17945"/>
                </a:lnTo>
                <a:lnTo>
                  <a:pt x="94805" y="16383"/>
                </a:lnTo>
                <a:lnTo>
                  <a:pt x="92671" y="13550"/>
                </a:lnTo>
                <a:lnTo>
                  <a:pt x="55600" y="863"/>
                </a:lnTo>
                <a:lnTo>
                  <a:pt x="53085" y="0"/>
                </a:lnTo>
                <a:lnTo>
                  <a:pt x="48691" y="546"/>
                </a:lnTo>
                <a:lnTo>
                  <a:pt x="45783" y="2070"/>
                </a:lnTo>
                <a:lnTo>
                  <a:pt x="2908" y="245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436959" y="4185244"/>
            <a:ext cx="95554" cy="43154"/>
          </a:xfrm>
          <a:custGeom>
            <a:avLst/>
            <a:gdLst/>
            <a:ahLst/>
            <a:cxnLst/>
            <a:rect l="l" t="t" r="r" b="b"/>
            <a:pathLst>
              <a:path w="95554" h="43154">
                <a:moveTo>
                  <a:pt x="48145" y="41046"/>
                </a:moveTo>
                <a:lnTo>
                  <a:pt x="45161" y="42621"/>
                </a:lnTo>
                <a:lnTo>
                  <a:pt x="40766" y="43154"/>
                </a:lnTo>
                <a:lnTo>
                  <a:pt x="38341" y="42252"/>
                </a:lnTo>
                <a:lnTo>
                  <a:pt x="2438" y="28956"/>
                </a:lnTo>
                <a:lnTo>
                  <a:pt x="0" y="28041"/>
                </a:lnTo>
                <a:lnTo>
                  <a:pt x="380" y="26073"/>
                </a:lnTo>
                <a:lnTo>
                  <a:pt x="3289" y="24561"/>
                </a:lnTo>
                <a:lnTo>
                  <a:pt x="46164" y="2070"/>
                </a:lnTo>
                <a:lnTo>
                  <a:pt x="49072" y="546"/>
                </a:lnTo>
                <a:lnTo>
                  <a:pt x="53466" y="0"/>
                </a:lnTo>
                <a:lnTo>
                  <a:pt x="55981" y="863"/>
                </a:lnTo>
                <a:lnTo>
                  <a:pt x="93052" y="13550"/>
                </a:lnTo>
                <a:lnTo>
                  <a:pt x="95554" y="14414"/>
                </a:lnTo>
                <a:lnTo>
                  <a:pt x="95186" y="16383"/>
                </a:lnTo>
                <a:lnTo>
                  <a:pt x="92189" y="17945"/>
                </a:lnTo>
                <a:lnTo>
                  <a:pt x="48145" y="410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482119" y="4201059"/>
            <a:ext cx="96126" cy="43903"/>
          </a:xfrm>
          <a:custGeom>
            <a:avLst/>
            <a:gdLst/>
            <a:ahLst/>
            <a:cxnLst/>
            <a:rect l="l" t="t" r="r" b="b"/>
            <a:pathLst>
              <a:path w="96126" h="43903">
                <a:moveTo>
                  <a:pt x="47840" y="41732"/>
                </a:moveTo>
                <a:lnTo>
                  <a:pt x="93052" y="18021"/>
                </a:lnTo>
                <a:lnTo>
                  <a:pt x="96126" y="16408"/>
                </a:lnTo>
                <a:lnTo>
                  <a:pt x="94056" y="13538"/>
                </a:lnTo>
                <a:lnTo>
                  <a:pt x="56997" y="850"/>
                </a:lnTo>
                <a:lnTo>
                  <a:pt x="54470" y="0"/>
                </a:lnTo>
                <a:lnTo>
                  <a:pt x="50025" y="571"/>
                </a:lnTo>
                <a:lnTo>
                  <a:pt x="47028" y="2133"/>
                </a:lnTo>
                <a:lnTo>
                  <a:pt x="2984" y="25234"/>
                </a:lnTo>
                <a:lnTo>
                  <a:pt x="0" y="26797"/>
                </a:lnTo>
                <a:lnTo>
                  <a:pt x="1993" y="29705"/>
                </a:lnTo>
                <a:lnTo>
                  <a:pt x="37884" y="43002"/>
                </a:lnTo>
                <a:lnTo>
                  <a:pt x="40322" y="43903"/>
                </a:lnTo>
                <a:lnTo>
                  <a:pt x="44780" y="43332"/>
                </a:lnTo>
                <a:lnTo>
                  <a:pt x="47840" y="417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481675" y="4201059"/>
            <a:ext cx="97015" cy="43903"/>
          </a:xfrm>
          <a:custGeom>
            <a:avLst/>
            <a:gdLst/>
            <a:ahLst/>
            <a:cxnLst/>
            <a:rect l="l" t="t" r="r" b="b"/>
            <a:pathLst>
              <a:path w="97015" h="43903">
                <a:moveTo>
                  <a:pt x="48285" y="41732"/>
                </a:moveTo>
                <a:lnTo>
                  <a:pt x="45224" y="43332"/>
                </a:lnTo>
                <a:lnTo>
                  <a:pt x="40766" y="43903"/>
                </a:lnTo>
                <a:lnTo>
                  <a:pt x="38328" y="43002"/>
                </a:lnTo>
                <a:lnTo>
                  <a:pt x="2438" y="29705"/>
                </a:lnTo>
                <a:lnTo>
                  <a:pt x="0" y="28803"/>
                </a:lnTo>
                <a:lnTo>
                  <a:pt x="444" y="26797"/>
                </a:lnTo>
                <a:lnTo>
                  <a:pt x="3428" y="25234"/>
                </a:lnTo>
                <a:lnTo>
                  <a:pt x="47472" y="2133"/>
                </a:lnTo>
                <a:lnTo>
                  <a:pt x="50469" y="571"/>
                </a:lnTo>
                <a:lnTo>
                  <a:pt x="54914" y="0"/>
                </a:lnTo>
                <a:lnTo>
                  <a:pt x="57442" y="850"/>
                </a:lnTo>
                <a:lnTo>
                  <a:pt x="94500" y="13538"/>
                </a:lnTo>
                <a:lnTo>
                  <a:pt x="97015" y="14401"/>
                </a:lnTo>
                <a:lnTo>
                  <a:pt x="96570" y="16408"/>
                </a:lnTo>
                <a:lnTo>
                  <a:pt x="93497" y="18021"/>
                </a:lnTo>
                <a:lnTo>
                  <a:pt x="48285" y="417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526906" y="4216862"/>
            <a:ext cx="97447" cy="44665"/>
          </a:xfrm>
          <a:custGeom>
            <a:avLst/>
            <a:gdLst/>
            <a:ahLst/>
            <a:cxnLst/>
            <a:rect l="l" t="t" r="r" b="b"/>
            <a:pathLst>
              <a:path w="97447" h="44665">
                <a:moveTo>
                  <a:pt x="3060" y="25933"/>
                </a:moveTo>
                <a:lnTo>
                  <a:pt x="0" y="27533"/>
                </a:lnTo>
                <a:lnTo>
                  <a:pt x="1917" y="30467"/>
                </a:lnTo>
                <a:lnTo>
                  <a:pt x="37820" y="43764"/>
                </a:lnTo>
                <a:lnTo>
                  <a:pt x="40246" y="44665"/>
                </a:lnTo>
                <a:lnTo>
                  <a:pt x="44767" y="44068"/>
                </a:lnTo>
                <a:lnTo>
                  <a:pt x="47917" y="42417"/>
                </a:lnTo>
                <a:lnTo>
                  <a:pt x="94297" y="18084"/>
                </a:lnTo>
                <a:lnTo>
                  <a:pt x="97447" y="16433"/>
                </a:lnTo>
                <a:lnTo>
                  <a:pt x="95440" y="13550"/>
                </a:lnTo>
                <a:lnTo>
                  <a:pt x="58381" y="850"/>
                </a:lnTo>
                <a:lnTo>
                  <a:pt x="55854" y="0"/>
                </a:lnTo>
                <a:lnTo>
                  <a:pt x="51333" y="609"/>
                </a:lnTo>
                <a:lnTo>
                  <a:pt x="48259" y="2209"/>
                </a:lnTo>
                <a:lnTo>
                  <a:pt x="3060" y="259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526385" y="4216862"/>
            <a:ext cx="98475" cy="44665"/>
          </a:xfrm>
          <a:custGeom>
            <a:avLst/>
            <a:gdLst/>
            <a:ahLst/>
            <a:cxnLst/>
            <a:rect l="l" t="t" r="r" b="b"/>
            <a:pathLst>
              <a:path w="98475" h="44665">
                <a:moveTo>
                  <a:pt x="48437" y="42417"/>
                </a:moveTo>
                <a:lnTo>
                  <a:pt x="45288" y="44068"/>
                </a:lnTo>
                <a:lnTo>
                  <a:pt x="40766" y="44665"/>
                </a:lnTo>
                <a:lnTo>
                  <a:pt x="38341" y="43764"/>
                </a:lnTo>
                <a:lnTo>
                  <a:pt x="2438" y="30467"/>
                </a:lnTo>
                <a:lnTo>
                  <a:pt x="0" y="29565"/>
                </a:lnTo>
                <a:lnTo>
                  <a:pt x="520" y="27533"/>
                </a:lnTo>
                <a:lnTo>
                  <a:pt x="3581" y="25933"/>
                </a:lnTo>
                <a:lnTo>
                  <a:pt x="48780" y="2209"/>
                </a:lnTo>
                <a:lnTo>
                  <a:pt x="51854" y="609"/>
                </a:lnTo>
                <a:lnTo>
                  <a:pt x="56375" y="0"/>
                </a:lnTo>
                <a:lnTo>
                  <a:pt x="58902" y="850"/>
                </a:lnTo>
                <a:lnTo>
                  <a:pt x="95961" y="13550"/>
                </a:lnTo>
                <a:lnTo>
                  <a:pt x="98475" y="14401"/>
                </a:lnTo>
                <a:lnTo>
                  <a:pt x="97967" y="16433"/>
                </a:lnTo>
                <a:lnTo>
                  <a:pt x="94818" y="18084"/>
                </a:lnTo>
                <a:lnTo>
                  <a:pt x="48437" y="424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571682" y="4232664"/>
            <a:ext cx="98780" cy="45440"/>
          </a:xfrm>
          <a:custGeom>
            <a:avLst/>
            <a:gdLst/>
            <a:ahLst/>
            <a:cxnLst/>
            <a:rect l="l" t="t" r="r" b="b"/>
            <a:pathLst>
              <a:path w="98780" h="45440">
                <a:moveTo>
                  <a:pt x="3136" y="26619"/>
                </a:moveTo>
                <a:lnTo>
                  <a:pt x="0" y="28257"/>
                </a:lnTo>
                <a:lnTo>
                  <a:pt x="1854" y="31242"/>
                </a:lnTo>
                <a:lnTo>
                  <a:pt x="37757" y="44538"/>
                </a:lnTo>
                <a:lnTo>
                  <a:pt x="40195" y="45440"/>
                </a:lnTo>
                <a:lnTo>
                  <a:pt x="44780" y="44792"/>
                </a:lnTo>
                <a:lnTo>
                  <a:pt x="48006" y="43103"/>
                </a:lnTo>
                <a:lnTo>
                  <a:pt x="95554" y="18173"/>
                </a:lnTo>
                <a:lnTo>
                  <a:pt x="98780" y="16484"/>
                </a:lnTo>
                <a:lnTo>
                  <a:pt x="96824" y="13550"/>
                </a:lnTo>
                <a:lnTo>
                  <a:pt x="59778" y="863"/>
                </a:lnTo>
                <a:lnTo>
                  <a:pt x="57251" y="0"/>
                </a:lnTo>
                <a:lnTo>
                  <a:pt x="52666" y="635"/>
                </a:lnTo>
                <a:lnTo>
                  <a:pt x="49530" y="2286"/>
                </a:lnTo>
                <a:lnTo>
                  <a:pt x="3136" y="2661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571098" y="4232664"/>
            <a:ext cx="99923" cy="45440"/>
          </a:xfrm>
          <a:custGeom>
            <a:avLst/>
            <a:gdLst/>
            <a:ahLst/>
            <a:cxnLst/>
            <a:rect l="l" t="t" r="r" b="b"/>
            <a:pathLst>
              <a:path w="99923" h="45440">
                <a:moveTo>
                  <a:pt x="48590" y="43103"/>
                </a:moveTo>
                <a:lnTo>
                  <a:pt x="45364" y="44792"/>
                </a:lnTo>
                <a:lnTo>
                  <a:pt x="40779" y="45440"/>
                </a:lnTo>
                <a:lnTo>
                  <a:pt x="38341" y="44538"/>
                </a:lnTo>
                <a:lnTo>
                  <a:pt x="2438" y="31242"/>
                </a:lnTo>
                <a:lnTo>
                  <a:pt x="0" y="30327"/>
                </a:lnTo>
                <a:lnTo>
                  <a:pt x="584" y="28257"/>
                </a:lnTo>
                <a:lnTo>
                  <a:pt x="3721" y="26619"/>
                </a:lnTo>
                <a:lnTo>
                  <a:pt x="50114" y="2286"/>
                </a:lnTo>
                <a:lnTo>
                  <a:pt x="53251" y="635"/>
                </a:lnTo>
                <a:lnTo>
                  <a:pt x="57835" y="0"/>
                </a:lnTo>
                <a:lnTo>
                  <a:pt x="60363" y="863"/>
                </a:lnTo>
                <a:lnTo>
                  <a:pt x="97408" y="13550"/>
                </a:lnTo>
                <a:lnTo>
                  <a:pt x="99923" y="14414"/>
                </a:lnTo>
                <a:lnTo>
                  <a:pt x="99364" y="16484"/>
                </a:lnTo>
                <a:lnTo>
                  <a:pt x="96138" y="18173"/>
                </a:lnTo>
                <a:lnTo>
                  <a:pt x="48590" y="431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616459" y="4248474"/>
            <a:ext cx="100101" cy="46189"/>
          </a:xfrm>
          <a:custGeom>
            <a:avLst/>
            <a:gdLst/>
            <a:ahLst/>
            <a:cxnLst/>
            <a:rect l="l" t="t" r="r" b="b"/>
            <a:pathLst>
              <a:path w="100101" h="46189">
                <a:moveTo>
                  <a:pt x="3225" y="27292"/>
                </a:moveTo>
                <a:lnTo>
                  <a:pt x="0" y="28994"/>
                </a:lnTo>
                <a:lnTo>
                  <a:pt x="1790" y="31991"/>
                </a:lnTo>
                <a:lnTo>
                  <a:pt x="37693" y="45300"/>
                </a:lnTo>
                <a:lnTo>
                  <a:pt x="40132" y="46189"/>
                </a:lnTo>
                <a:lnTo>
                  <a:pt x="44780" y="45529"/>
                </a:lnTo>
                <a:lnTo>
                  <a:pt x="48082" y="43789"/>
                </a:lnTo>
                <a:lnTo>
                  <a:pt x="96799" y="18237"/>
                </a:lnTo>
                <a:lnTo>
                  <a:pt x="100101" y="16509"/>
                </a:lnTo>
                <a:lnTo>
                  <a:pt x="98221" y="13538"/>
                </a:lnTo>
                <a:lnTo>
                  <a:pt x="61163" y="850"/>
                </a:lnTo>
                <a:lnTo>
                  <a:pt x="58648" y="0"/>
                </a:lnTo>
                <a:lnTo>
                  <a:pt x="54000" y="673"/>
                </a:lnTo>
                <a:lnTo>
                  <a:pt x="50774" y="2362"/>
                </a:lnTo>
                <a:lnTo>
                  <a:pt x="3225" y="272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615810" y="4248474"/>
            <a:ext cx="101384" cy="46189"/>
          </a:xfrm>
          <a:custGeom>
            <a:avLst/>
            <a:gdLst/>
            <a:ahLst/>
            <a:cxnLst/>
            <a:rect l="l" t="t" r="r" b="b"/>
            <a:pathLst>
              <a:path w="101384" h="46189">
                <a:moveTo>
                  <a:pt x="48729" y="43789"/>
                </a:moveTo>
                <a:lnTo>
                  <a:pt x="45427" y="45529"/>
                </a:lnTo>
                <a:lnTo>
                  <a:pt x="40779" y="46189"/>
                </a:lnTo>
                <a:lnTo>
                  <a:pt x="38341" y="45300"/>
                </a:lnTo>
                <a:lnTo>
                  <a:pt x="2438" y="31991"/>
                </a:lnTo>
                <a:lnTo>
                  <a:pt x="0" y="31089"/>
                </a:lnTo>
                <a:lnTo>
                  <a:pt x="3873" y="27292"/>
                </a:lnTo>
                <a:lnTo>
                  <a:pt x="51422" y="2362"/>
                </a:lnTo>
                <a:lnTo>
                  <a:pt x="54648" y="673"/>
                </a:lnTo>
                <a:lnTo>
                  <a:pt x="59296" y="0"/>
                </a:lnTo>
                <a:lnTo>
                  <a:pt x="61810" y="850"/>
                </a:lnTo>
                <a:lnTo>
                  <a:pt x="98869" y="13538"/>
                </a:lnTo>
                <a:lnTo>
                  <a:pt x="101384" y="14414"/>
                </a:lnTo>
                <a:lnTo>
                  <a:pt x="100749" y="16509"/>
                </a:lnTo>
                <a:lnTo>
                  <a:pt x="97447" y="18237"/>
                </a:lnTo>
                <a:lnTo>
                  <a:pt x="48729" y="437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724208" y="3868097"/>
            <a:ext cx="715683" cy="263118"/>
          </a:xfrm>
          <a:custGeom>
            <a:avLst/>
            <a:gdLst/>
            <a:ahLst/>
            <a:cxnLst/>
            <a:rect l="l" t="t" r="r" b="b"/>
            <a:pathLst>
              <a:path w="715683" h="263118">
                <a:moveTo>
                  <a:pt x="715683" y="131940"/>
                </a:moveTo>
                <a:lnTo>
                  <a:pt x="336660" y="40843"/>
                </a:lnTo>
                <a:lnTo>
                  <a:pt x="336660" y="214468"/>
                </a:lnTo>
                <a:lnTo>
                  <a:pt x="465594" y="263118"/>
                </a:lnTo>
                <a:lnTo>
                  <a:pt x="715683" y="1319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724208" y="3868097"/>
            <a:ext cx="715683" cy="263118"/>
          </a:xfrm>
          <a:custGeom>
            <a:avLst/>
            <a:gdLst/>
            <a:ahLst/>
            <a:cxnLst/>
            <a:rect l="l" t="t" r="r" b="b"/>
            <a:pathLst>
              <a:path w="715683" h="263118">
                <a:moveTo>
                  <a:pt x="715683" y="131940"/>
                </a:moveTo>
                <a:lnTo>
                  <a:pt x="336660" y="40843"/>
                </a:lnTo>
              </a:path>
              <a:path w="715683" h="263118">
                <a:moveTo>
                  <a:pt x="336660" y="214468"/>
                </a:moveTo>
                <a:lnTo>
                  <a:pt x="465594" y="263118"/>
                </a:lnTo>
                <a:lnTo>
                  <a:pt x="715683" y="1319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733117" y="3871447"/>
            <a:ext cx="695210" cy="255003"/>
          </a:xfrm>
          <a:custGeom>
            <a:avLst/>
            <a:gdLst/>
            <a:ahLst/>
            <a:cxnLst/>
            <a:rect l="l" t="t" r="r" b="b"/>
            <a:pathLst>
              <a:path w="695210" h="255003">
                <a:moveTo>
                  <a:pt x="695210" y="129781"/>
                </a:moveTo>
                <a:lnTo>
                  <a:pt x="327750" y="40557"/>
                </a:lnTo>
                <a:lnTo>
                  <a:pt x="327750" y="206872"/>
                </a:lnTo>
                <a:lnTo>
                  <a:pt x="456450" y="255003"/>
                </a:lnTo>
                <a:lnTo>
                  <a:pt x="695210" y="12978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733117" y="3871447"/>
            <a:ext cx="695210" cy="255003"/>
          </a:xfrm>
          <a:custGeom>
            <a:avLst/>
            <a:gdLst/>
            <a:ahLst/>
            <a:cxnLst/>
            <a:rect l="l" t="t" r="r" b="b"/>
            <a:pathLst>
              <a:path w="695210" h="255003">
                <a:moveTo>
                  <a:pt x="695210" y="129781"/>
                </a:moveTo>
                <a:lnTo>
                  <a:pt x="327750" y="40557"/>
                </a:lnTo>
              </a:path>
              <a:path w="695210" h="255003">
                <a:moveTo>
                  <a:pt x="327750" y="206872"/>
                </a:moveTo>
                <a:lnTo>
                  <a:pt x="456450" y="255003"/>
                </a:lnTo>
                <a:lnTo>
                  <a:pt x="695210" y="129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019597" y="3913765"/>
            <a:ext cx="82702" cy="30835"/>
          </a:xfrm>
          <a:custGeom>
            <a:avLst/>
            <a:gdLst/>
            <a:ahLst/>
            <a:cxnLst/>
            <a:rect l="l" t="t" r="r" b="b"/>
            <a:pathLst>
              <a:path w="82702" h="30835">
                <a:moveTo>
                  <a:pt x="49923" y="30581"/>
                </a:moveTo>
                <a:lnTo>
                  <a:pt x="51917" y="29527"/>
                </a:lnTo>
                <a:lnTo>
                  <a:pt x="81368" y="14084"/>
                </a:lnTo>
                <a:lnTo>
                  <a:pt x="82702" y="11620"/>
                </a:lnTo>
                <a:lnTo>
                  <a:pt x="79870" y="10921"/>
                </a:lnTo>
                <a:lnTo>
                  <a:pt x="41269" y="1453"/>
                </a:lnTo>
                <a:lnTo>
                  <a:pt x="41269" y="29550"/>
                </a:lnTo>
                <a:lnTo>
                  <a:pt x="43319" y="30098"/>
                </a:lnTo>
                <a:lnTo>
                  <a:pt x="46075" y="30835"/>
                </a:lnTo>
                <a:lnTo>
                  <a:pt x="49923" y="305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018924" y="3913765"/>
            <a:ext cx="84048" cy="30835"/>
          </a:xfrm>
          <a:custGeom>
            <a:avLst/>
            <a:gdLst/>
            <a:ahLst/>
            <a:cxnLst/>
            <a:rect l="l" t="t" r="r" b="b"/>
            <a:pathLst>
              <a:path w="84048" h="30835">
                <a:moveTo>
                  <a:pt x="50596" y="30581"/>
                </a:moveTo>
                <a:lnTo>
                  <a:pt x="52590" y="29527"/>
                </a:lnTo>
              </a:path>
              <a:path w="84048" h="30835">
                <a:moveTo>
                  <a:pt x="43992" y="30098"/>
                </a:moveTo>
                <a:lnTo>
                  <a:pt x="46748" y="30835"/>
                </a:lnTo>
                <a:lnTo>
                  <a:pt x="50596" y="30581"/>
                </a:lnTo>
              </a:path>
              <a:path w="84048" h="30835">
                <a:moveTo>
                  <a:pt x="43992" y="30098"/>
                </a:moveTo>
                <a:lnTo>
                  <a:pt x="41943" y="29550"/>
                </a:lnTo>
              </a:path>
              <a:path w="84048" h="30835">
                <a:moveTo>
                  <a:pt x="41943" y="29551"/>
                </a:moveTo>
                <a:lnTo>
                  <a:pt x="43992" y="30100"/>
                </a:lnTo>
              </a:path>
              <a:path w="84048" h="30835">
                <a:moveTo>
                  <a:pt x="41943" y="1455"/>
                </a:moveTo>
                <a:lnTo>
                  <a:pt x="80543" y="10921"/>
                </a:lnTo>
                <a:lnTo>
                  <a:pt x="41943" y="1453"/>
                </a:lnTo>
              </a:path>
              <a:path w="84048" h="30835">
                <a:moveTo>
                  <a:pt x="84048" y="13030"/>
                </a:moveTo>
                <a:lnTo>
                  <a:pt x="83375" y="11620"/>
                </a:lnTo>
                <a:lnTo>
                  <a:pt x="80543" y="10921"/>
                </a:lnTo>
              </a:path>
              <a:path w="84048" h="30835">
                <a:moveTo>
                  <a:pt x="82041" y="14084"/>
                </a:moveTo>
                <a:lnTo>
                  <a:pt x="84048" y="13030"/>
                </a:lnTo>
              </a:path>
              <a:path w="84048" h="30835">
                <a:moveTo>
                  <a:pt x="82041" y="14084"/>
                </a:moveTo>
                <a:lnTo>
                  <a:pt x="52590" y="29527"/>
                </a:lnTo>
                <a:lnTo>
                  <a:pt x="82041" y="14085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070129" y="3926512"/>
            <a:ext cx="84150" cy="31597"/>
          </a:xfrm>
          <a:custGeom>
            <a:avLst/>
            <a:gdLst/>
            <a:ahLst/>
            <a:cxnLst/>
            <a:rect l="l" t="t" r="r" b="b"/>
            <a:pathLst>
              <a:path w="84150" h="31597">
                <a:moveTo>
                  <a:pt x="52069" y="30225"/>
                </a:moveTo>
                <a:lnTo>
                  <a:pt x="82689" y="14160"/>
                </a:lnTo>
                <a:lnTo>
                  <a:pt x="84150" y="11620"/>
                </a:lnTo>
                <a:lnTo>
                  <a:pt x="81330" y="10934"/>
                </a:lnTo>
                <a:lnTo>
                  <a:pt x="39598" y="698"/>
                </a:lnTo>
                <a:lnTo>
                  <a:pt x="36766" y="0"/>
                </a:lnTo>
                <a:lnTo>
                  <a:pt x="32842" y="279"/>
                </a:lnTo>
                <a:lnTo>
                  <a:pt x="30835" y="1333"/>
                </a:lnTo>
                <a:lnTo>
                  <a:pt x="1384" y="16776"/>
                </a:lnTo>
                <a:lnTo>
                  <a:pt x="0" y="19278"/>
                </a:lnTo>
                <a:lnTo>
                  <a:pt x="2755" y="20015"/>
                </a:lnTo>
                <a:lnTo>
                  <a:pt x="43332" y="30873"/>
                </a:lnTo>
                <a:lnTo>
                  <a:pt x="46075" y="31597"/>
                </a:lnTo>
                <a:lnTo>
                  <a:pt x="49987" y="31318"/>
                </a:lnTo>
                <a:lnTo>
                  <a:pt x="52069" y="302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069520" y="3926512"/>
            <a:ext cx="85382" cy="31597"/>
          </a:xfrm>
          <a:custGeom>
            <a:avLst/>
            <a:gdLst/>
            <a:ahLst/>
            <a:cxnLst/>
            <a:rect l="l" t="t" r="r" b="b"/>
            <a:pathLst>
              <a:path w="85382" h="31597">
                <a:moveTo>
                  <a:pt x="52679" y="30225"/>
                </a:moveTo>
                <a:lnTo>
                  <a:pt x="50596" y="31318"/>
                </a:lnTo>
                <a:lnTo>
                  <a:pt x="46685" y="31597"/>
                </a:lnTo>
                <a:lnTo>
                  <a:pt x="43941" y="30873"/>
                </a:lnTo>
                <a:lnTo>
                  <a:pt x="3365" y="20015"/>
                </a:lnTo>
                <a:lnTo>
                  <a:pt x="609" y="19278"/>
                </a:lnTo>
                <a:lnTo>
                  <a:pt x="0" y="17830"/>
                </a:lnTo>
                <a:lnTo>
                  <a:pt x="1993" y="16776"/>
                </a:lnTo>
                <a:lnTo>
                  <a:pt x="31445" y="1333"/>
                </a:lnTo>
                <a:lnTo>
                  <a:pt x="33451" y="279"/>
                </a:lnTo>
                <a:lnTo>
                  <a:pt x="37376" y="0"/>
                </a:lnTo>
                <a:lnTo>
                  <a:pt x="40208" y="698"/>
                </a:lnTo>
                <a:lnTo>
                  <a:pt x="81940" y="10934"/>
                </a:lnTo>
                <a:lnTo>
                  <a:pt x="84759" y="11620"/>
                </a:lnTo>
                <a:lnTo>
                  <a:pt x="85382" y="13080"/>
                </a:lnTo>
                <a:lnTo>
                  <a:pt x="83299" y="14160"/>
                </a:lnTo>
                <a:lnTo>
                  <a:pt x="52679" y="302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120663" y="3939263"/>
            <a:ext cx="85610" cy="32372"/>
          </a:xfrm>
          <a:custGeom>
            <a:avLst/>
            <a:gdLst/>
            <a:ahLst/>
            <a:cxnLst/>
            <a:rect l="l" t="t" r="r" b="b"/>
            <a:pathLst>
              <a:path w="85610" h="32372">
                <a:moveTo>
                  <a:pt x="52209" y="30911"/>
                </a:moveTo>
                <a:lnTo>
                  <a:pt x="83997" y="14236"/>
                </a:lnTo>
                <a:lnTo>
                  <a:pt x="85610" y="11620"/>
                </a:lnTo>
                <a:lnTo>
                  <a:pt x="82778" y="10934"/>
                </a:lnTo>
                <a:lnTo>
                  <a:pt x="41046" y="698"/>
                </a:lnTo>
                <a:lnTo>
                  <a:pt x="38214" y="0"/>
                </a:lnTo>
                <a:lnTo>
                  <a:pt x="34239" y="317"/>
                </a:lnTo>
                <a:lnTo>
                  <a:pt x="32156" y="1409"/>
                </a:lnTo>
                <a:lnTo>
                  <a:pt x="1536" y="17475"/>
                </a:lnTo>
                <a:lnTo>
                  <a:pt x="0" y="20040"/>
                </a:lnTo>
                <a:lnTo>
                  <a:pt x="2755" y="20777"/>
                </a:lnTo>
                <a:lnTo>
                  <a:pt x="43319" y="31635"/>
                </a:lnTo>
                <a:lnTo>
                  <a:pt x="46075" y="32372"/>
                </a:lnTo>
                <a:lnTo>
                  <a:pt x="50050" y="32042"/>
                </a:lnTo>
                <a:lnTo>
                  <a:pt x="52209" y="309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120117" y="3939263"/>
            <a:ext cx="86702" cy="32372"/>
          </a:xfrm>
          <a:custGeom>
            <a:avLst/>
            <a:gdLst/>
            <a:ahLst/>
            <a:cxnLst/>
            <a:rect l="l" t="t" r="r" b="b"/>
            <a:pathLst>
              <a:path w="86702" h="32372">
                <a:moveTo>
                  <a:pt x="52755" y="30911"/>
                </a:moveTo>
                <a:lnTo>
                  <a:pt x="50596" y="32042"/>
                </a:lnTo>
                <a:lnTo>
                  <a:pt x="46621" y="32372"/>
                </a:lnTo>
                <a:lnTo>
                  <a:pt x="43865" y="31635"/>
                </a:lnTo>
                <a:lnTo>
                  <a:pt x="3301" y="20777"/>
                </a:lnTo>
                <a:lnTo>
                  <a:pt x="546" y="20040"/>
                </a:lnTo>
                <a:lnTo>
                  <a:pt x="0" y="18567"/>
                </a:lnTo>
                <a:lnTo>
                  <a:pt x="2082" y="17475"/>
                </a:lnTo>
                <a:lnTo>
                  <a:pt x="32702" y="1409"/>
                </a:lnTo>
                <a:lnTo>
                  <a:pt x="34785" y="317"/>
                </a:lnTo>
                <a:lnTo>
                  <a:pt x="38760" y="0"/>
                </a:lnTo>
                <a:lnTo>
                  <a:pt x="41592" y="698"/>
                </a:lnTo>
                <a:lnTo>
                  <a:pt x="83324" y="10934"/>
                </a:lnTo>
                <a:lnTo>
                  <a:pt x="86156" y="11620"/>
                </a:lnTo>
                <a:lnTo>
                  <a:pt x="86702" y="13106"/>
                </a:lnTo>
                <a:lnTo>
                  <a:pt x="84543" y="14236"/>
                </a:lnTo>
                <a:lnTo>
                  <a:pt x="52755" y="3091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171210" y="3952021"/>
            <a:ext cx="87045" cy="33121"/>
          </a:xfrm>
          <a:custGeom>
            <a:avLst/>
            <a:gdLst/>
            <a:ahLst/>
            <a:cxnLst/>
            <a:rect l="l" t="t" r="r" b="b"/>
            <a:pathLst>
              <a:path w="87045" h="33121">
                <a:moveTo>
                  <a:pt x="52336" y="31597"/>
                </a:moveTo>
                <a:lnTo>
                  <a:pt x="85305" y="14312"/>
                </a:lnTo>
                <a:lnTo>
                  <a:pt x="87045" y="11620"/>
                </a:lnTo>
                <a:lnTo>
                  <a:pt x="84213" y="10934"/>
                </a:lnTo>
                <a:lnTo>
                  <a:pt x="42494" y="685"/>
                </a:lnTo>
                <a:lnTo>
                  <a:pt x="39649" y="0"/>
                </a:lnTo>
                <a:lnTo>
                  <a:pt x="35610" y="355"/>
                </a:lnTo>
                <a:lnTo>
                  <a:pt x="33451" y="1485"/>
                </a:lnTo>
                <a:lnTo>
                  <a:pt x="1663" y="18160"/>
                </a:lnTo>
                <a:lnTo>
                  <a:pt x="0" y="20802"/>
                </a:lnTo>
                <a:lnTo>
                  <a:pt x="2730" y="21539"/>
                </a:lnTo>
                <a:lnTo>
                  <a:pt x="43307" y="32384"/>
                </a:lnTo>
                <a:lnTo>
                  <a:pt x="46062" y="33121"/>
                </a:lnTo>
                <a:lnTo>
                  <a:pt x="50101" y="32765"/>
                </a:lnTo>
                <a:lnTo>
                  <a:pt x="52336" y="315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170714" y="3952021"/>
            <a:ext cx="88023" cy="33121"/>
          </a:xfrm>
          <a:custGeom>
            <a:avLst/>
            <a:gdLst/>
            <a:ahLst/>
            <a:cxnLst/>
            <a:rect l="l" t="t" r="r" b="b"/>
            <a:pathLst>
              <a:path w="88023" h="33121">
                <a:moveTo>
                  <a:pt x="52831" y="31597"/>
                </a:moveTo>
                <a:lnTo>
                  <a:pt x="50596" y="32765"/>
                </a:lnTo>
                <a:lnTo>
                  <a:pt x="46558" y="33121"/>
                </a:lnTo>
                <a:lnTo>
                  <a:pt x="43802" y="32384"/>
                </a:lnTo>
                <a:lnTo>
                  <a:pt x="3225" y="21539"/>
                </a:lnTo>
                <a:lnTo>
                  <a:pt x="495" y="20802"/>
                </a:lnTo>
                <a:lnTo>
                  <a:pt x="0" y="19291"/>
                </a:lnTo>
                <a:lnTo>
                  <a:pt x="2158" y="18160"/>
                </a:lnTo>
                <a:lnTo>
                  <a:pt x="33947" y="1485"/>
                </a:lnTo>
                <a:lnTo>
                  <a:pt x="36106" y="355"/>
                </a:lnTo>
                <a:lnTo>
                  <a:pt x="40144" y="0"/>
                </a:lnTo>
                <a:lnTo>
                  <a:pt x="42989" y="685"/>
                </a:lnTo>
                <a:lnTo>
                  <a:pt x="84708" y="10934"/>
                </a:lnTo>
                <a:lnTo>
                  <a:pt x="87541" y="11620"/>
                </a:lnTo>
                <a:lnTo>
                  <a:pt x="88023" y="13144"/>
                </a:lnTo>
                <a:lnTo>
                  <a:pt x="85801" y="14312"/>
                </a:lnTo>
                <a:lnTo>
                  <a:pt x="52831" y="315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221734" y="3964777"/>
            <a:ext cx="88519" cy="33883"/>
          </a:xfrm>
          <a:custGeom>
            <a:avLst/>
            <a:gdLst/>
            <a:ahLst/>
            <a:cxnLst/>
            <a:rect l="l" t="t" r="r" b="b"/>
            <a:pathLst>
              <a:path w="88518" h="33883">
                <a:moveTo>
                  <a:pt x="52489" y="32283"/>
                </a:moveTo>
                <a:lnTo>
                  <a:pt x="86614" y="14376"/>
                </a:lnTo>
                <a:lnTo>
                  <a:pt x="88519" y="11620"/>
                </a:lnTo>
                <a:lnTo>
                  <a:pt x="85686" y="10934"/>
                </a:lnTo>
                <a:lnTo>
                  <a:pt x="43942" y="685"/>
                </a:lnTo>
                <a:lnTo>
                  <a:pt x="41109" y="0"/>
                </a:lnTo>
                <a:lnTo>
                  <a:pt x="36995" y="380"/>
                </a:lnTo>
                <a:lnTo>
                  <a:pt x="34772" y="1549"/>
                </a:lnTo>
                <a:lnTo>
                  <a:pt x="1816" y="18846"/>
                </a:lnTo>
                <a:lnTo>
                  <a:pt x="0" y="21564"/>
                </a:lnTo>
                <a:lnTo>
                  <a:pt x="2743" y="22301"/>
                </a:lnTo>
                <a:lnTo>
                  <a:pt x="43319" y="33146"/>
                </a:lnTo>
                <a:lnTo>
                  <a:pt x="46062" y="33883"/>
                </a:lnTo>
                <a:lnTo>
                  <a:pt x="50177" y="33489"/>
                </a:lnTo>
                <a:lnTo>
                  <a:pt x="52489" y="322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221314" y="3964777"/>
            <a:ext cx="89344" cy="33883"/>
          </a:xfrm>
          <a:custGeom>
            <a:avLst/>
            <a:gdLst/>
            <a:ahLst/>
            <a:cxnLst/>
            <a:rect l="l" t="t" r="r" b="b"/>
            <a:pathLst>
              <a:path w="89344" h="33883">
                <a:moveTo>
                  <a:pt x="52908" y="32283"/>
                </a:moveTo>
                <a:lnTo>
                  <a:pt x="50596" y="33489"/>
                </a:lnTo>
                <a:lnTo>
                  <a:pt x="46481" y="33883"/>
                </a:lnTo>
                <a:lnTo>
                  <a:pt x="43738" y="33146"/>
                </a:lnTo>
                <a:lnTo>
                  <a:pt x="3162" y="22301"/>
                </a:lnTo>
                <a:lnTo>
                  <a:pt x="419" y="21564"/>
                </a:lnTo>
                <a:lnTo>
                  <a:pt x="0" y="20015"/>
                </a:lnTo>
                <a:lnTo>
                  <a:pt x="2235" y="18846"/>
                </a:lnTo>
                <a:lnTo>
                  <a:pt x="35191" y="1549"/>
                </a:lnTo>
                <a:lnTo>
                  <a:pt x="37414" y="380"/>
                </a:lnTo>
                <a:lnTo>
                  <a:pt x="41528" y="0"/>
                </a:lnTo>
                <a:lnTo>
                  <a:pt x="44361" y="685"/>
                </a:lnTo>
                <a:lnTo>
                  <a:pt x="86105" y="10934"/>
                </a:lnTo>
                <a:lnTo>
                  <a:pt x="88938" y="11620"/>
                </a:lnTo>
                <a:lnTo>
                  <a:pt x="89344" y="13169"/>
                </a:lnTo>
                <a:lnTo>
                  <a:pt x="87033" y="14376"/>
                </a:lnTo>
                <a:lnTo>
                  <a:pt x="52908" y="3228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272256" y="3977530"/>
            <a:ext cx="89979" cy="34645"/>
          </a:xfrm>
          <a:custGeom>
            <a:avLst/>
            <a:gdLst/>
            <a:ahLst/>
            <a:cxnLst/>
            <a:rect l="l" t="t" r="r" b="b"/>
            <a:pathLst>
              <a:path w="89979" h="34645">
                <a:moveTo>
                  <a:pt x="52641" y="32969"/>
                </a:moveTo>
                <a:lnTo>
                  <a:pt x="87934" y="14452"/>
                </a:lnTo>
                <a:lnTo>
                  <a:pt x="89979" y="11620"/>
                </a:lnTo>
                <a:lnTo>
                  <a:pt x="87147" y="10934"/>
                </a:lnTo>
                <a:lnTo>
                  <a:pt x="45402" y="685"/>
                </a:lnTo>
                <a:lnTo>
                  <a:pt x="42583" y="0"/>
                </a:lnTo>
                <a:lnTo>
                  <a:pt x="38404" y="419"/>
                </a:lnTo>
                <a:lnTo>
                  <a:pt x="36093" y="1625"/>
                </a:lnTo>
                <a:lnTo>
                  <a:pt x="1968" y="19532"/>
                </a:lnTo>
                <a:lnTo>
                  <a:pt x="0" y="22326"/>
                </a:lnTo>
                <a:lnTo>
                  <a:pt x="2755" y="23063"/>
                </a:lnTo>
                <a:lnTo>
                  <a:pt x="43319" y="33909"/>
                </a:lnTo>
                <a:lnTo>
                  <a:pt x="46075" y="34645"/>
                </a:lnTo>
                <a:lnTo>
                  <a:pt x="50253" y="34226"/>
                </a:lnTo>
                <a:lnTo>
                  <a:pt x="52641" y="329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271912" y="3977530"/>
            <a:ext cx="90678" cy="34645"/>
          </a:xfrm>
          <a:custGeom>
            <a:avLst/>
            <a:gdLst/>
            <a:ahLst/>
            <a:cxnLst/>
            <a:rect l="l" t="t" r="r" b="b"/>
            <a:pathLst>
              <a:path w="90677" h="34645">
                <a:moveTo>
                  <a:pt x="52984" y="32969"/>
                </a:moveTo>
                <a:lnTo>
                  <a:pt x="50596" y="34226"/>
                </a:lnTo>
                <a:lnTo>
                  <a:pt x="46418" y="34645"/>
                </a:lnTo>
                <a:lnTo>
                  <a:pt x="43662" y="33909"/>
                </a:lnTo>
                <a:lnTo>
                  <a:pt x="3098" y="23063"/>
                </a:lnTo>
                <a:lnTo>
                  <a:pt x="342" y="22326"/>
                </a:lnTo>
                <a:lnTo>
                  <a:pt x="0" y="20739"/>
                </a:lnTo>
                <a:lnTo>
                  <a:pt x="2311" y="19532"/>
                </a:lnTo>
                <a:lnTo>
                  <a:pt x="36436" y="1625"/>
                </a:lnTo>
                <a:lnTo>
                  <a:pt x="38747" y="419"/>
                </a:lnTo>
                <a:lnTo>
                  <a:pt x="42925" y="0"/>
                </a:lnTo>
                <a:lnTo>
                  <a:pt x="45745" y="685"/>
                </a:lnTo>
                <a:lnTo>
                  <a:pt x="87490" y="10934"/>
                </a:lnTo>
                <a:lnTo>
                  <a:pt x="90322" y="11620"/>
                </a:lnTo>
                <a:lnTo>
                  <a:pt x="90677" y="13208"/>
                </a:lnTo>
                <a:lnTo>
                  <a:pt x="88277" y="14452"/>
                </a:lnTo>
                <a:lnTo>
                  <a:pt x="52984" y="3296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322790" y="3990283"/>
            <a:ext cx="91427" cy="35407"/>
          </a:xfrm>
          <a:custGeom>
            <a:avLst/>
            <a:gdLst/>
            <a:ahLst/>
            <a:cxnLst/>
            <a:rect l="l" t="t" r="r" b="b"/>
            <a:pathLst>
              <a:path w="91427" h="35407">
                <a:moveTo>
                  <a:pt x="52793" y="33654"/>
                </a:moveTo>
                <a:lnTo>
                  <a:pt x="89255" y="14541"/>
                </a:lnTo>
                <a:lnTo>
                  <a:pt x="91427" y="11620"/>
                </a:lnTo>
                <a:lnTo>
                  <a:pt x="88595" y="10934"/>
                </a:lnTo>
                <a:lnTo>
                  <a:pt x="46863" y="698"/>
                </a:lnTo>
                <a:lnTo>
                  <a:pt x="44030" y="0"/>
                </a:lnTo>
                <a:lnTo>
                  <a:pt x="39801" y="457"/>
                </a:lnTo>
                <a:lnTo>
                  <a:pt x="37401" y="1701"/>
                </a:lnTo>
                <a:lnTo>
                  <a:pt x="2108" y="20218"/>
                </a:lnTo>
                <a:lnTo>
                  <a:pt x="0" y="23088"/>
                </a:lnTo>
                <a:lnTo>
                  <a:pt x="2755" y="23825"/>
                </a:lnTo>
                <a:lnTo>
                  <a:pt x="43319" y="34670"/>
                </a:lnTo>
                <a:lnTo>
                  <a:pt x="46075" y="35407"/>
                </a:lnTo>
                <a:lnTo>
                  <a:pt x="50317" y="34950"/>
                </a:lnTo>
                <a:lnTo>
                  <a:pt x="52793" y="336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322510" y="3990283"/>
            <a:ext cx="91998" cy="35407"/>
          </a:xfrm>
          <a:custGeom>
            <a:avLst/>
            <a:gdLst/>
            <a:ahLst/>
            <a:cxnLst/>
            <a:rect l="l" t="t" r="r" b="b"/>
            <a:pathLst>
              <a:path w="91998" h="35407">
                <a:moveTo>
                  <a:pt x="53073" y="33654"/>
                </a:moveTo>
                <a:lnTo>
                  <a:pt x="50596" y="34950"/>
                </a:lnTo>
                <a:lnTo>
                  <a:pt x="46355" y="35407"/>
                </a:lnTo>
                <a:lnTo>
                  <a:pt x="43599" y="34670"/>
                </a:lnTo>
                <a:lnTo>
                  <a:pt x="3035" y="23825"/>
                </a:lnTo>
                <a:lnTo>
                  <a:pt x="279" y="23088"/>
                </a:lnTo>
                <a:lnTo>
                  <a:pt x="0" y="21475"/>
                </a:lnTo>
                <a:lnTo>
                  <a:pt x="2387" y="20218"/>
                </a:lnTo>
                <a:lnTo>
                  <a:pt x="37680" y="1701"/>
                </a:lnTo>
                <a:lnTo>
                  <a:pt x="40081" y="457"/>
                </a:lnTo>
                <a:lnTo>
                  <a:pt x="44310" y="0"/>
                </a:lnTo>
                <a:lnTo>
                  <a:pt x="47142" y="698"/>
                </a:lnTo>
                <a:lnTo>
                  <a:pt x="88874" y="10934"/>
                </a:lnTo>
                <a:lnTo>
                  <a:pt x="91706" y="11620"/>
                </a:lnTo>
                <a:lnTo>
                  <a:pt x="91998" y="13233"/>
                </a:lnTo>
                <a:lnTo>
                  <a:pt x="89535" y="14541"/>
                </a:lnTo>
                <a:lnTo>
                  <a:pt x="53073" y="336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4984294" y="3932276"/>
            <a:ext cx="81381" cy="31534"/>
          </a:xfrm>
          <a:custGeom>
            <a:avLst/>
            <a:gdLst/>
            <a:ahLst/>
            <a:cxnLst/>
            <a:rect l="l" t="t" r="r" b="b"/>
            <a:pathLst>
              <a:path w="81381" h="31534">
                <a:moveTo>
                  <a:pt x="79984" y="14808"/>
                </a:moveTo>
                <a:lnTo>
                  <a:pt x="81381" y="12318"/>
                </a:lnTo>
                <a:lnTo>
                  <a:pt x="78625" y="11582"/>
                </a:lnTo>
                <a:lnTo>
                  <a:pt x="76574" y="11033"/>
                </a:lnTo>
                <a:lnTo>
                  <a:pt x="76574" y="16597"/>
                </a:lnTo>
                <a:lnTo>
                  <a:pt x="79984" y="148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983683" y="3932276"/>
            <a:ext cx="82600" cy="31534"/>
          </a:xfrm>
          <a:custGeom>
            <a:avLst/>
            <a:gdLst/>
            <a:ahLst/>
            <a:cxnLst/>
            <a:rect l="l" t="t" r="r" b="b"/>
            <a:pathLst>
              <a:path w="82600" h="31534">
                <a:moveTo>
                  <a:pt x="79235" y="11582"/>
                </a:moveTo>
                <a:lnTo>
                  <a:pt x="77184" y="11033"/>
                </a:lnTo>
              </a:path>
              <a:path w="82600" h="31534">
                <a:moveTo>
                  <a:pt x="82600" y="13754"/>
                </a:moveTo>
                <a:lnTo>
                  <a:pt x="81991" y="12318"/>
                </a:lnTo>
                <a:lnTo>
                  <a:pt x="79235" y="11582"/>
                </a:lnTo>
              </a:path>
              <a:path w="82600" h="31534">
                <a:moveTo>
                  <a:pt x="80594" y="14808"/>
                </a:moveTo>
                <a:lnTo>
                  <a:pt x="82600" y="13754"/>
                </a:lnTo>
              </a:path>
              <a:path w="82600" h="31534">
                <a:moveTo>
                  <a:pt x="80594" y="14808"/>
                </a:moveTo>
                <a:lnTo>
                  <a:pt x="77184" y="16597"/>
                </a:lnTo>
              </a:path>
              <a:path w="82600" h="31534">
                <a:moveTo>
                  <a:pt x="77184" y="16598"/>
                </a:moveTo>
                <a:lnTo>
                  <a:pt x="80594" y="1480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033379" y="3945784"/>
            <a:ext cx="82816" cy="32296"/>
          </a:xfrm>
          <a:custGeom>
            <a:avLst/>
            <a:gdLst/>
            <a:ahLst/>
            <a:cxnLst/>
            <a:rect l="l" t="t" r="r" b="b"/>
            <a:pathLst>
              <a:path w="82816" h="32296">
                <a:moveTo>
                  <a:pt x="48590" y="32054"/>
                </a:moveTo>
                <a:lnTo>
                  <a:pt x="50673" y="30962"/>
                </a:lnTo>
                <a:lnTo>
                  <a:pt x="81292" y="14897"/>
                </a:lnTo>
                <a:lnTo>
                  <a:pt x="82816" y="12318"/>
                </a:lnTo>
                <a:lnTo>
                  <a:pt x="80073" y="11595"/>
                </a:lnTo>
                <a:lnTo>
                  <a:pt x="39509" y="736"/>
                </a:lnTo>
                <a:lnTo>
                  <a:pt x="36753" y="0"/>
                </a:lnTo>
                <a:lnTo>
                  <a:pt x="32905" y="253"/>
                </a:lnTo>
                <a:lnTo>
                  <a:pt x="30899" y="1308"/>
                </a:lnTo>
                <a:lnTo>
                  <a:pt x="27487" y="3096"/>
                </a:lnTo>
                <a:lnTo>
                  <a:pt x="27487" y="27276"/>
                </a:lnTo>
                <a:lnTo>
                  <a:pt x="42075" y="31521"/>
                </a:lnTo>
                <a:lnTo>
                  <a:pt x="44742" y="32296"/>
                </a:lnTo>
                <a:lnTo>
                  <a:pt x="48590" y="320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032821" y="3945784"/>
            <a:ext cx="83934" cy="32296"/>
          </a:xfrm>
          <a:custGeom>
            <a:avLst/>
            <a:gdLst/>
            <a:ahLst/>
            <a:cxnLst/>
            <a:rect l="l" t="t" r="r" b="b"/>
            <a:pathLst>
              <a:path w="83934" h="32296">
                <a:moveTo>
                  <a:pt x="49148" y="32054"/>
                </a:moveTo>
                <a:lnTo>
                  <a:pt x="51231" y="30962"/>
                </a:lnTo>
              </a:path>
              <a:path w="83934" h="32296">
                <a:moveTo>
                  <a:pt x="42633" y="31521"/>
                </a:moveTo>
                <a:lnTo>
                  <a:pt x="45300" y="32296"/>
                </a:lnTo>
                <a:lnTo>
                  <a:pt x="49148" y="32054"/>
                </a:lnTo>
              </a:path>
              <a:path w="83934" h="32296">
                <a:moveTo>
                  <a:pt x="42633" y="31521"/>
                </a:moveTo>
                <a:lnTo>
                  <a:pt x="28046" y="27276"/>
                </a:lnTo>
              </a:path>
              <a:path w="83934" h="32296">
                <a:moveTo>
                  <a:pt x="28046" y="27277"/>
                </a:moveTo>
                <a:lnTo>
                  <a:pt x="42633" y="31522"/>
                </a:lnTo>
              </a:path>
              <a:path w="83934" h="32296">
                <a:moveTo>
                  <a:pt x="31457" y="1308"/>
                </a:moveTo>
                <a:lnTo>
                  <a:pt x="28046" y="3096"/>
                </a:lnTo>
              </a:path>
              <a:path w="83934" h="32296">
                <a:moveTo>
                  <a:pt x="28046" y="3096"/>
                </a:moveTo>
                <a:lnTo>
                  <a:pt x="31457" y="1308"/>
                </a:lnTo>
              </a:path>
              <a:path w="83934" h="32296">
                <a:moveTo>
                  <a:pt x="40068" y="736"/>
                </a:moveTo>
                <a:lnTo>
                  <a:pt x="37312" y="0"/>
                </a:lnTo>
                <a:lnTo>
                  <a:pt x="33464" y="253"/>
                </a:lnTo>
                <a:lnTo>
                  <a:pt x="31457" y="1308"/>
                </a:lnTo>
              </a:path>
              <a:path w="83934" h="32296">
                <a:moveTo>
                  <a:pt x="83934" y="13804"/>
                </a:moveTo>
                <a:lnTo>
                  <a:pt x="83375" y="12318"/>
                </a:lnTo>
                <a:lnTo>
                  <a:pt x="80632" y="11595"/>
                </a:lnTo>
                <a:lnTo>
                  <a:pt x="40068" y="736"/>
                </a:lnTo>
              </a:path>
              <a:path w="83934" h="32296">
                <a:moveTo>
                  <a:pt x="81851" y="14897"/>
                </a:moveTo>
                <a:lnTo>
                  <a:pt x="83934" y="13804"/>
                </a:lnTo>
              </a:path>
              <a:path w="83934" h="32296">
                <a:moveTo>
                  <a:pt x="81851" y="14897"/>
                </a:moveTo>
                <a:lnTo>
                  <a:pt x="51231" y="30962"/>
                </a:lnTo>
                <a:lnTo>
                  <a:pt x="81851" y="1489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082459" y="3959301"/>
            <a:ext cx="84277" cy="33070"/>
          </a:xfrm>
          <a:custGeom>
            <a:avLst/>
            <a:gdLst/>
            <a:ahLst/>
            <a:cxnLst/>
            <a:rect l="l" t="t" r="r" b="b"/>
            <a:pathLst>
              <a:path w="84277" h="33070">
                <a:moveTo>
                  <a:pt x="50812" y="31648"/>
                </a:moveTo>
                <a:lnTo>
                  <a:pt x="82600" y="14973"/>
                </a:lnTo>
                <a:lnTo>
                  <a:pt x="84277" y="12331"/>
                </a:lnTo>
                <a:lnTo>
                  <a:pt x="81534" y="11595"/>
                </a:lnTo>
                <a:lnTo>
                  <a:pt x="40957" y="749"/>
                </a:lnTo>
                <a:lnTo>
                  <a:pt x="38201" y="0"/>
                </a:lnTo>
                <a:lnTo>
                  <a:pt x="34290" y="292"/>
                </a:lnTo>
                <a:lnTo>
                  <a:pt x="32219" y="1384"/>
                </a:lnTo>
                <a:lnTo>
                  <a:pt x="1600" y="17449"/>
                </a:lnTo>
                <a:lnTo>
                  <a:pt x="0" y="20053"/>
                </a:lnTo>
                <a:lnTo>
                  <a:pt x="2667" y="20828"/>
                </a:lnTo>
                <a:lnTo>
                  <a:pt x="42062" y="32283"/>
                </a:lnTo>
                <a:lnTo>
                  <a:pt x="44729" y="33070"/>
                </a:lnTo>
                <a:lnTo>
                  <a:pt x="48653" y="32778"/>
                </a:lnTo>
                <a:lnTo>
                  <a:pt x="50812" y="316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081976" y="3959301"/>
            <a:ext cx="85242" cy="33070"/>
          </a:xfrm>
          <a:custGeom>
            <a:avLst/>
            <a:gdLst/>
            <a:ahLst/>
            <a:cxnLst/>
            <a:rect l="l" t="t" r="r" b="b"/>
            <a:pathLst>
              <a:path w="85242" h="33070">
                <a:moveTo>
                  <a:pt x="51295" y="31648"/>
                </a:moveTo>
                <a:lnTo>
                  <a:pt x="49136" y="32778"/>
                </a:lnTo>
                <a:lnTo>
                  <a:pt x="45211" y="33070"/>
                </a:lnTo>
                <a:lnTo>
                  <a:pt x="42544" y="32283"/>
                </a:lnTo>
                <a:lnTo>
                  <a:pt x="3149" y="20828"/>
                </a:lnTo>
                <a:lnTo>
                  <a:pt x="482" y="20053"/>
                </a:lnTo>
                <a:lnTo>
                  <a:pt x="0" y="18529"/>
                </a:lnTo>
                <a:lnTo>
                  <a:pt x="2082" y="17449"/>
                </a:lnTo>
                <a:lnTo>
                  <a:pt x="32702" y="1384"/>
                </a:lnTo>
                <a:lnTo>
                  <a:pt x="34772" y="292"/>
                </a:lnTo>
                <a:lnTo>
                  <a:pt x="38684" y="0"/>
                </a:lnTo>
                <a:lnTo>
                  <a:pt x="41440" y="749"/>
                </a:lnTo>
                <a:lnTo>
                  <a:pt x="82016" y="11595"/>
                </a:lnTo>
                <a:lnTo>
                  <a:pt x="84759" y="12331"/>
                </a:lnTo>
                <a:lnTo>
                  <a:pt x="85242" y="13843"/>
                </a:lnTo>
                <a:lnTo>
                  <a:pt x="83083" y="14973"/>
                </a:lnTo>
                <a:lnTo>
                  <a:pt x="51295" y="316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131530" y="3972822"/>
            <a:ext cx="85737" cy="33820"/>
          </a:xfrm>
          <a:custGeom>
            <a:avLst/>
            <a:gdLst/>
            <a:ahLst/>
            <a:cxnLst/>
            <a:rect l="l" t="t" r="r" b="b"/>
            <a:pathLst>
              <a:path w="85737" h="33820">
                <a:moveTo>
                  <a:pt x="50965" y="32321"/>
                </a:moveTo>
                <a:lnTo>
                  <a:pt x="83921" y="15049"/>
                </a:lnTo>
                <a:lnTo>
                  <a:pt x="85737" y="12319"/>
                </a:lnTo>
                <a:lnTo>
                  <a:pt x="82981" y="11582"/>
                </a:lnTo>
                <a:lnTo>
                  <a:pt x="42418" y="736"/>
                </a:lnTo>
                <a:lnTo>
                  <a:pt x="39674" y="0"/>
                </a:lnTo>
                <a:lnTo>
                  <a:pt x="35687" y="317"/>
                </a:lnTo>
                <a:lnTo>
                  <a:pt x="33528" y="1447"/>
                </a:lnTo>
                <a:lnTo>
                  <a:pt x="1739" y="18122"/>
                </a:lnTo>
                <a:lnTo>
                  <a:pt x="0" y="20802"/>
                </a:lnTo>
                <a:lnTo>
                  <a:pt x="2679" y="21577"/>
                </a:lnTo>
                <a:lnTo>
                  <a:pt x="42075" y="33045"/>
                </a:lnTo>
                <a:lnTo>
                  <a:pt x="44754" y="33820"/>
                </a:lnTo>
                <a:lnTo>
                  <a:pt x="48729" y="33502"/>
                </a:lnTo>
                <a:lnTo>
                  <a:pt x="50965" y="323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131111" y="3972822"/>
            <a:ext cx="86575" cy="33820"/>
          </a:xfrm>
          <a:custGeom>
            <a:avLst/>
            <a:gdLst/>
            <a:ahLst/>
            <a:cxnLst/>
            <a:rect l="l" t="t" r="r" b="b"/>
            <a:pathLst>
              <a:path w="86575" h="33820">
                <a:moveTo>
                  <a:pt x="51384" y="32321"/>
                </a:moveTo>
                <a:lnTo>
                  <a:pt x="49148" y="33502"/>
                </a:lnTo>
                <a:lnTo>
                  <a:pt x="45173" y="33820"/>
                </a:lnTo>
                <a:lnTo>
                  <a:pt x="42494" y="33045"/>
                </a:lnTo>
                <a:lnTo>
                  <a:pt x="3098" y="21577"/>
                </a:lnTo>
                <a:lnTo>
                  <a:pt x="419" y="20802"/>
                </a:lnTo>
                <a:lnTo>
                  <a:pt x="0" y="19253"/>
                </a:lnTo>
                <a:lnTo>
                  <a:pt x="2158" y="18122"/>
                </a:lnTo>
                <a:lnTo>
                  <a:pt x="33947" y="1447"/>
                </a:lnTo>
                <a:lnTo>
                  <a:pt x="36106" y="317"/>
                </a:lnTo>
                <a:lnTo>
                  <a:pt x="40093" y="0"/>
                </a:lnTo>
                <a:lnTo>
                  <a:pt x="42837" y="736"/>
                </a:lnTo>
                <a:lnTo>
                  <a:pt x="83400" y="11582"/>
                </a:lnTo>
                <a:lnTo>
                  <a:pt x="86156" y="12319"/>
                </a:lnTo>
                <a:lnTo>
                  <a:pt x="86575" y="13868"/>
                </a:lnTo>
                <a:lnTo>
                  <a:pt x="84340" y="15049"/>
                </a:lnTo>
                <a:lnTo>
                  <a:pt x="51384" y="323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180613" y="3986336"/>
            <a:ext cx="87185" cy="34582"/>
          </a:xfrm>
          <a:custGeom>
            <a:avLst/>
            <a:gdLst/>
            <a:ahLst/>
            <a:cxnLst/>
            <a:rect l="l" t="t" r="r" b="b"/>
            <a:pathLst>
              <a:path w="87185" h="34582">
                <a:moveTo>
                  <a:pt x="51104" y="33020"/>
                </a:moveTo>
                <a:lnTo>
                  <a:pt x="85229" y="15125"/>
                </a:lnTo>
                <a:lnTo>
                  <a:pt x="87185" y="12319"/>
                </a:lnTo>
                <a:lnTo>
                  <a:pt x="84442" y="11595"/>
                </a:lnTo>
                <a:lnTo>
                  <a:pt x="43865" y="736"/>
                </a:lnTo>
                <a:lnTo>
                  <a:pt x="41122" y="0"/>
                </a:lnTo>
                <a:lnTo>
                  <a:pt x="37071" y="355"/>
                </a:lnTo>
                <a:lnTo>
                  <a:pt x="34848" y="1536"/>
                </a:lnTo>
                <a:lnTo>
                  <a:pt x="1879" y="18808"/>
                </a:lnTo>
                <a:lnTo>
                  <a:pt x="0" y="21564"/>
                </a:lnTo>
                <a:lnTo>
                  <a:pt x="2667" y="22339"/>
                </a:lnTo>
                <a:lnTo>
                  <a:pt x="42075" y="33807"/>
                </a:lnTo>
                <a:lnTo>
                  <a:pt x="44742" y="34582"/>
                </a:lnTo>
                <a:lnTo>
                  <a:pt x="48780" y="34226"/>
                </a:lnTo>
                <a:lnTo>
                  <a:pt x="51104" y="3302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180256" y="3986336"/>
            <a:ext cx="87896" cy="34582"/>
          </a:xfrm>
          <a:custGeom>
            <a:avLst/>
            <a:gdLst/>
            <a:ahLst/>
            <a:cxnLst/>
            <a:rect l="l" t="t" r="r" b="b"/>
            <a:pathLst>
              <a:path w="87896" h="34582">
                <a:moveTo>
                  <a:pt x="51460" y="33020"/>
                </a:moveTo>
                <a:lnTo>
                  <a:pt x="49136" y="34226"/>
                </a:lnTo>
                <a:lnTo>
                  <a:pt x="45097" y="34582"/>
                </a:lnTo>
                <a:lnTo>
                  <a:pt x="42430" y="33807"/>
                </a:lnTo>
                <a:lnTo>
                  <a:pt x="3022" y="22339"/>
                </a:lnTo>
                <a:lnTo>
                  <a:pt x="355" y="21564"/>
                </a:lnTo>
                <a:lnTo>
                  <a:pt x="0" y="19989"/>
                </a:lnTo>
                <a:lnTo>
                  <a:pt x="2235" y="18808"/>
                </a:lnTo>
                <a:lnTo>
                  <a:pt x="35204" y="1536"/>
                </a:lnTo>
                <a:lnTo>
                  <a:pt x="37426" y="355"/>
                </a:lnTo>
                <a:lnTo>
                  <a:pt x="41478" y="0"/>
                </a:lnTo>
                <a:lnTo>
                  <a:pt x="44221" y="736"/>
                </a:lnTo>
                <a:lnTo>
                  <a:pt x="84797" y="11595"/>
                </a:lnTo>
                <a:lnTo>
                  <a:pt x="87541" y="12319"/>
                </a:lnTo>
                <a:lnTo>
                  <a:pt x="87896" y="13906"/>
                </a:lnTo>
                <a:lnTo>
                  <a:pt x="85585" y="15125"/>
                </a:lnTo>
                <a:lnTo>
                  <a:pt x="51460" y="3302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229684" y="3999853"/>
            <a:ext cx="88646" cy="35344"/>
          </a:xfrm>
          <a:custGeom>
            <a:avLst/>
            <a:gdLst/>
            <a:ahLst/>
            <a:cxnLst/>
            <a:rect l="l" t="t" r="r" b="b"/>
            <a:pathLst>
              <a:path w="88645" h="35344">
                <a:moveTo>
                  <a:pt x="51257" y="33705"/>
                </a:moveTo>
                <a:lnTo>
                  <a:pt x="86550" y="15201"/>
                </a:lnTo>
                <a:lnTo>
                  <a:pt x="88646" y="12318"/>
                </a:lnTo>
                <a:lnTo>
                  <a:pt x="85890" y="11582"/>
                </a:lnTo>
                <a:lnTo>
                  <a:pt x="45326" y="736"/>
                </a:lnTo>
                <a:lnTo>
                  <a:pt x="42570" y="0"/>
                </a:lnTo>
                <a:lnTo>
                  <a:pt x="38468" y="380"/>
                </a:lnTo>
                <a:lnTo>
                  <a:pt x="36156" y="1600"/>
                </a:lnTo>
                <a:lnTo>
                  <a:pt x="2032" y="19507"/>
                </a:lnTo>
                <a:lnTo>
                  <a:pt x="0" y="22339"/>
                </a:lnTo>
                <a:lnTo>
                  <a:pt x="2679" y="23101"/>
                </a:lnTo>
                <a:lnTo>
                  <a:pt x="42075" y="34569"/>
                </a:lnTo>
                <a:lnTo>
                  <a:pt x="44754" y="35344"/>
                </a:lnTo>
                <a:lnTo>
                  <a:pt x="48844" y="34963"/>
                </a:lnTo>
                <a:lnTo>
                  <a:pt x="51257" y="337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229392" y="3999853"/>
            <a:ext cx="89230" cy="35344"/>
          </a:xfrm>
          <a:custGeom>
            <a:avLst/>
            <a:gdLst/>
            <a:ahLst/>
            <a:cxnLst/>
            <a:rect l="l" t="t" r="r" b="b"/>
            <a:pathLst>
              <a:path w="89230" h="35344">
                <a:moveTo>
                  <a:pt x="51549" y="33705"/>
                </a:moveTo>
                <a:lnTo>
                  <a:pt x="49136" y="34963"/>
                </a:lnTo>
                <a:lnTo>
                  <a:pt x="45046" y="35344"/>
                </a:lnTo>
                <a:lnTo>
                  <a:pt x="42367" y="34569"/>
                </a:lnTo>
                <a:lnTo>
                  <a:pt x="2971" y="23101"/>
                </a:lnTo>
                <a:lnTo>
                  <a:pt x="292" y="22339"/>
                </a:lnTo>
                <a:lnTo>
                  <a:pt x="0" y="20713"/>
                </a:lnTo>
                <a:lnTo>
                  <a:pt x="2324" y="19507"/>
                </a:lnTo>
                <a:lnTo>
                  <a:pt x="36448" y="1600"/>
                </a:lnTo>
                <a:lnTo>
                  <a:pt x="38760" y="380"/>
                </a:lnTo>
                <a:lnTo>
                  <a:pt x="42862" y="0"/>
                </a:lnTo>
                <a:lnTo>
                  <a:pt x="45618" y="736"/>
                </a:lnTo>
                <a:lnTo>
                  <a:pt x="86182" y="11582"/>
                </a:lnTo>
                <a:lnTo>
                  <a:pt x="88938" y="12318"/>
                </a:lnTo>
                <a:lnTo>
                  <a:pt x="89230" y="13944"/>
                </a:lnTo>
                <a:lnTo>
                  <a:pt x="86842" y="15201"/>
                </a:lnTo>
                <a:lnTo>
                  <a:pt x="51549" y="337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278761" y="4013372"/>
            <a:ext cx="90106" cy="36106"/>
          </a:xfrm>
          <a:custGeom>
            <a:avLst/>
            <a:gdLst/>
            <a:ahLst/>
            <a:cxnLst/>
            <a:rect l="l" t="t" r="r" b="b"/>
            <a:pathLst>
              <a:path w="90106" h="36106">
                <a:moveTo>
                  <a:pt x="51396" y="34391"/>
                </a:moveTo>
                <a:lnTo>
                  <a:pt x="87858" y="15265"/>
                </a:lnTo>
                <a:lnTo>
                  <a:pt x="90106" y="12319"/>
                </a:lnTo>
                <a:lnTo>
                  <a:pt x="87350" y="11582"/>
                </a:lnTo>
                <a:lnTo>
                  <a:pt x="46786" y="736"/>
                </a:lnTo>
                <a:lnTo>
                  <a:pt x="44030" y="0"/>
                </a:lnTo>
                <a:lnTo>
                  <a:pt x="39865" y="419"/>
                </a:lnTo>
                <a:lnTo>
                  <a:pt x="37464" y="1676"/>
                </a:lnTo>
                <a:lnTo>
                  <a:pt x="2184" y="20180"/>
                </a:lnTo>
                <a:lnTo>
                  <a:pt x="0" y="23088"/>
                </a:lnTo>
                <a:lnTo>
                  <a:pt x="2679" y="23863"/>
                </a:lnTo>
                <a:lnTo>
                  <a:pt x="42075" y="35331"/>
                </a:lnTo>
                <a:lnTo>
                  <a:pt x="44754" y="36106"/>
                </a:lnTo>
                <a:lnTo>
                  <a:pt x="48920" y="35687"/>
                </a:lnTo>
                <a:lnTo>
                  <a:pt x="51396" y="3439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278534" y="4013372"/>
            <a:ext cx="90551" cy="36106"/>
          </a:xfrm>
          <a:custGeom>
            <a:avLst/>
            <a:gdLst/>
            <a:ahLst/>
            <a:cxnLst/>
            <a:rect l="l" t="t" r="r" b="b"/>
            <a:pathLst>
              <a:path w="90550" h="36106">
                <a:moveTo>
                  <a:pt x="51625" y="34391"/>
                </a:moveTo>
                <a:lnTo>
                  <a:pt x="49148" y="35687"/>
                </a:lnTo>
                <a:lnTo>
                  <a:pt x="44983" y="36106"/>
                </a:lnTo>
                <a:lnTo>
                  <a:pt x="42303" y="35331"/>
                </a:lnTo>
                <a:lnTo>
                  <a:pt x="2908" y="23863"/>
                </a:lnTo>
                <a:lnTo>
                  <a:pt x="228" y="23088"/>
                </a:lnTo>
                <a:lnTo>
                  <a:pt x="0" y="21437"/>
                </a:lnTo>
                <a:lnTo>
                  <a:pt x="2412" y="20180"/>
                </a:lnTo>
                <a:lnTo>
                  <a:pt x="37693" y="1676"/>
                </a:lnTo>
                <a:lnTo>
                  <a:pt x="40093" y="419"/>
                </a:lnTo>
                <a:lnTo>
                  <a:pt x="44259" y="0"/>
                </a:lnTo>
                <a:lnTo>
                  <a:pt x="47015" y="736"/>
                </a:lnTo>
                <a:lnTo>
                  <a:pt x="87579" y="11582"/>
                </a:lnTo>
                <a:lnTo>
                  <a:pt x="90335" y="12319"/>
                </a:lnTo>
                <a:lnTo>
                  <a:pt x="90550" y="13970"/>
                </a:lnTo>
                <a:lnTo>
                  <a:pt x="88087" y="15265"/>
                </a:lnTo>
                <a:lnTo>
                  <a:pt x="51625" y="3439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996624" y="3965066"/>
            <a:ext cx="81495" cy="32994"/>
          </a:xfrm>
          <a:custGeom>
            <a:avLst/>
            <a:gdLst/>
            <a:ahLst/>
            <a:cxnLst/>
            <a:rect l="l" t="t" r="r" b="b"/>
            <a:pathLst>
              <a:path w="81495" h="32994">
                <a:moveTo>
                  <a:pt x="79908" y="15621"/>
                </a:moveTo>
                <a:lnTo>
                  <a:pt x="81495" y="13017"/>
                </a:lnTo>
                <a:lnTo>
                  <a:pt x="78828" y="12242"/>
                </a:lnTo>
                <a:lnTo>
                  <a:pt x="64244" y="7998"/>
                </a:lnTo>
                <a:lnTo>
                  <a:pt x="64244" y="23836"/>
                </a:lnTo>
                <a:lnTo>
                  <a:pt x="79908" y="156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996141" y="3965066"/>
            <a:ext cx="82461" cy="32994"/>
          </a:xfrm>
          <a:custGeom>
            <a:avLst/>
            <a:gdLst/>
            <a:ahLst/>
            <a:cxnLst/>
            <a:rect l="l" t="t" r="r" b="b"/>
            <a:pathLst>
              <a:path w="82461" h="32994">
                <a:moveTo>
                  <a:pt x="64726" y="7999"/>
                </a:moveTo>
                <a:lnTo>
                  <a:pt x="79311" y="12242"/>
                </a:lnTo>
                <a:lnTo>
                  <a:pt x="64726" y="7998"/>
                </a:lnTo>
              </a:path>
              <a:path w="82461" h="32994">
                <a:moveTo>
                  <a:pt x="80391" y="15621"/>
                </a:moveTo>
                <a:lnTo>
                  <a:pt x="82461" y="14528"/>
                </a:lnTo>
                <a:lnTo>
                  <a:pt x="81978" y="13017"/>
                </a:lnTo>
                <a:lnTo>
                  <a:pt x="79311" y="12242"/>
                </a:lnTo>
              </a:path>
              <a:path w="82461" h="32994">
                <a:moveTo>
                  <a:pt x="64726" y="23836"/>
                </a:moveTo>
                <a:lnTo>
                  <a:pt x="80391" y="1562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044243" y="3979346"/>
            <a:ext cx="82943" cy="33756"/>
          </a:xfrm>
          <a:custGeom>
            <a:avLst/>
            <a:gdLst/>
            <a:ahLst/>
            <a:cxnLst/>
            <a:rect l="l" t="t" r="r" b="b"/>
            <a:pathLst>
              <a:path w="82943" h="33756">
                <a:moveTo>
                  <a:pt x="47269" y="33502"/>
                </a:moveTo>
                <a:lnTo>
                  <a:pt x="49428" y="32372"/>
                </a:lnTo>
                <a:lnTo>
                  <a:pt x="81216" y="15697"/>
                </a:lnTo>
                <a:lnTo>
                  <a:pt x="82943" y="13017"/>
                </a:lnTo>
                <a:lnTo>
                  <a:pt x="80289" y="12242"/>
                </a:lnTo>
                <a:lnTo>
                  <a:pt x="40881" y="774"/>
                </a:lnTo>
                <a:lnTo>
                  <a:pt x="38214" y="0"/>
                </a:lnTo>
                <a:lnTo>
                  <a:pt x="34366" y="241"/>
                </a:lnTo>
                <a:lnTo>
                  <a:pt x="32283" y="1346"/>
                </a:lnTo>
                <a:lnTo>
                  <a:pt x="16625" y="9558"/>
                </a:lnTo>
                <a:lnTo>
                  <a:pt x="16625" y="25294"/>
                </a:lnTo>
                <a:lnTo>
                  <a:pt x="40830" y="32931"/>
                </a:lnTo>
                <a:lnTo>
                  <a:pt x="43421" y="33756"/>
                </a:lnTo>
                <a:lnTo>
                  <a:pt x="47269" y="3350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043823" y="3979346"/>
            <a:ext cx="83794" cy="33756"/>
          </a:xfrm>
          <a:custGeom>
            <a:avLst/>
            <a:gdLst/>
            <a:ahLst/>
            <a:cxnLst/>
            <a:rect l="l" t="t" r="r" b="b"/>
            <a:pathLst>
              <a:path w="83794" h="33756">
                <a:moveTo>
                  <a:pt x="47688" y="33502"/>
                </a:moveTo>
                <a:lnTo>
                  <a:pt x="49847" y="32372"/>
                </a:lnTo>
              </a:path>
              <a:path w="83794" h="33756">
                <a:moveTo>
                  <a:pt x="17044" y="25294"/>
                </a:moveTo>
                <a:lnTo>
                  <a:pt x="41249" y="32931"/>
                </a:lnTo>
                <a:lnTo>
                  <a:pt x="43840" y="33756"/>
                </a:lnTo>
                <a:lnTo>
                  <a:pt x="47688" y="33502"/>
                </a:lnTo>
              </a:path>
              <a:path w="83794" h="33756">
                <a:moveTo>
                  <a:pt x="41300" y="774"/>
                </a:moveTo>
                <a:lnTo>
                  <a:pt x="38633" y="0"/>
                </a:lnTo>
                <a:lnTo>
                  <a:pt x="34785" y="241"/>
                </a:lnTo>
                <a:lnTo>
                  <a:pt x="32702" y="1346"/>
                </a:lnTo>
                <a:lnTo>
                  <a:pt x="17044" y="9558"/>
                </a:lnTo>
              </a:path>
              <a:path w="83794" h="33756">
                <a:moveTo>
                  <a:pt x="41300" y="775"/>
                </a:moveTo>
                <a:lnTo>
                  <a:pt x="80708" y="12242"/>
                </a:lnTo>
                <a:lnTo>
                  <a:pt x="41300" y="774"/>
                </a:lnTo>
              </a:path>
              <a:path w="83794" h="33756">
                <a:moveTo>
                  <a:pt x="81635" y="15697"/>
                </a:moveTo>
                <a:lnTo>
                  <a:pt x="83794" y="14579"/>
                </a:lnTo>
                <a:lnTo>
                  <a:pt x="83362" y="13017"/>
                </a:lnTo>
                <a:lnTo>
                  <a:pt x="80708" y="12242"/>
                </a:lnTo>
              </a:path>
              <a:path w="83794" h="33756">
                <a:moveTo>
                  <a:pt x="49847" y="32372"/>
                </a:moveTo>
                <a:lnTo>
                  <a:pt x="81635" y="156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091860" y="3993626"/>
            <a:ext cx="84416" cy="34518"/>
          </a:xfrm>
          <a:custGeom>
            <a:avLst/>
            <a:gdLst/>
            <a:ahLst/>
            <a:cxnLst/>
            <a:rect l="l" t="t" r="r" b="b"/>
            <a:pathLst>
              <a:path w="84416" h="34518">
                <a:moveTo>
                  <a:pt x="49580" y="33058"/>
                </a:moveTo>
                <a:lnTo>
                  <a:pt x="82537" y="15773"/>
                </a:lnTo>
                <a:lnTo>
                  <a:pt x="84416" y="13017"/>
                </a:lnTo>
                <a:lnTo>
                  <a:pt x="81749" y="12242"/>
                </a:lnTo>
                <a:lnTo>
                  <a:pt x="42341" y="774"/>
                </a:lnTo>
                <a:lnTo>
                  <a:pt x="39674" y="0"/>
                </a:lnTo>
                <a:lnTo>
                  <a:pt x="35750" y="292"/>
                </a:lnTo>
                <a:lnTo>
                  <a:pt x="33604" y="1422"/>
                </a:lnTo>
                <a:lnTo>
                  <a:pt x="1803" y="18097"/>
                </a:lnTo>
                <a:lnTo>
                  <a:pt x="0" y="20802"/>
                </a:lnTo>
                <a:lnTo>
                  <a:pt x="2603" y="21615"/>
                </a:lnTo>
                <a:lnTo>
                  <a:pt x="40830" y="33705"/>
                </a:lnTo>
                <a:lnTo>
                  <a:pt x="43421" y="34518"/>
                </a:lnTo>
                <a:lnTo>
                  <a:pt x="47332" y="34226"/>
                </a:lnTo>
                <a:lnTo>
                  <a:pt x="49580" y="3305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091518" y="3993626"/>
            <a:ext cx="85115" cy="34518"/>
          </a:xfrm>
          <a:custGeom>
            <a:avLst/>
            <a:gdLst/>
            <a:ahLst/>
            <a:cxnLst/>
            <a:rect l="l" t="t" r="r" b="b"/>
            <a:pathLst>
              <a:path w="85115" h="34518">
                <a:moveTo>
                  <a:pt x="49923" y="33058"/>
                </a:moveTo>
                <a:lnTo>
                  <a:pt x="47675" y="34226"/>
                </a:lnTo>
                <a:lnTo>
                  <a:pt x="43764" y="34518"/>
                </a:lnTo>
                <a:lnTo>
                  <a:pt x="41173" y="33705"/>
                </a:lnTo>
                <a:lnTo>
                  <a:pt x="2946" y="21615"/>
                </a:lnTo>
                <a:lnTo>
                  <a:pt x="342" y="20802"/>
                </a:lnTo>
                <a:lnTo>
                  <a:pt x="0" y="19227"/>
                </a:lnTo>
                <a:lnTo>
                  <a:pt x="2146" y="18097"/>
                </a:lnTo>
                <a:lnTo>
                  <a:pt x="33947" y="1422"/>
                </a:lnTo>
                <a:lnTo>
                  <a:pt x="36093" y="292"/>
                </a:lnTo>
                <a:lnTo>
                  <a:pt x="40017" y="0"/>
                </a:lnTo>
                <a:lnTo>
                  <a:pt x="42684" y="774"/>
                </a:lnTo>
                <a:lnTo>
                  <a:pt x="82092" y="12242"/>
                </a:lnTo>
                <a:lnTo>
                  <a:pt x="84759" y="13017"/>
                </a:lnTo>
                <a:lnTo>
                  <a:pt x="85115" y="14605"/>
                </a:lnTo>
                <a:lnTo>
                  <a:pt x="82880" y="15773"/>
                </a:lnTo>
                <a:lnTo>
                  <a:pt x="49923" y="3305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139502" y="4007897"/>
            <a:ext cx="85852" cy="35293"/>
          </a:xfrm>
          <a:custGeom>
            <a:avLst/>
            <a:gdLst/>
            <a:ahLst/>
            <a:cxnLst/>
            <a:rect l="l" t="t" r="r" b="b"/>
            <a:pathLst>
              <a:path w="85851" h="35293">
                <a:moveTo>
                  <a:pt x="49707" y="33756"/>
                </a:moveTo>
                <a:lnTo>
                  <a:pt x="83832" y="15849"/>
                </a:lnTo>
                <a:lnTo>
                  <a:pt x="85851" y="13030"/>
                </a:lnTo>
                <a:lnTo>
                  <a:pt x="83184" y="12255"/>
                </a:lnTo>
                <a:lnTo>
                  <a:pt x="43776" y="787"/>
                </a:lnTo>
                <a:lnTo>
                  <a:pt x="41109" y="0"/>
                </a:lnTo>
                <a:lnTo>
                  <a:pt x="37122" y="330"/>
                </a:lnTo>
                <a:lnTo>
                  <a:pt x="34886" y="1498"/>
                </a:lnTo>
                <a:lnTo>
                  <a:pt x="1943" y="18783"/>
                </a:lnTo>
                <a:lnTo>
                  <a:pt x="0" y="21577"/>
                </a:lnTo>
                <a:lnTo>
                  <a:pt x="2590" y="22390"/>
                </a:lnTo>
                <a:lnTo>
                  <a:pt x="40805" y="34467"/>
                </a:lnTo>
                <a:lnTo>
                  <a:pt x="43408" y="35293"/>
                </a:lnTo>
                <a:lnTo>
                  <a:pt x="47383" y="34963"/>
                </a:lnTo>
                <a:lnTo>
                  <a:pt x="49707" y="337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139197" y="4007897"/>
            <a:ext cx="86448" cy="35293"/>
          </a:xfrm>
          <a:custGeom>
            <a:avLst/>
            <a:gdLst/>
            <a:ahLst/>
            <a:cxnLst/>
            <a:rect l="l" t="t" r="r" b="b"/>
            <a:pathLst>
              <a:path w="86448" h="35293">
                <a:moveTo>
                  <a:pt x="50012" y="33756"/>
                </a:moveTo>
                <a:lnTo>
                  <a:pt x="47688" y="34963"/>
                </a:lnTo>
                <a:lnTo>
                  <a:pt x="43713" y="35293"/>
                </a:lnTo>
                <a:lnTo>
                  <a:pt x="41109" y="34467"/>
                </a:lnTo>
                <a:lnTo>
                  <a:pt x="2895" y="22390"/>
                </a:lnTo>
                <a:lnTo>
                  <a:pt x="304" y="21577"/>
                </a:lnTo>
                <a:lnTo>
                  <a:pt x="0" y="19964"/>
                </a:lnTo>
                <a:lnTo>
                  <a:pt x="2247" y="18783"/>
                </a:lnTo>
                <a:lnTo>
                  <a:pt x="35191" y="1498"/>
                </a:lnTo>
                <a:lnTo>
                  <a:pt x="37426" y="330"/>
                </a:lnTo>
                <a:lnTo>
                  <a:pt x="41414" y="0"/>
                </a:lnTo>
                <a:lnTo>
                  <a:pt x="44081" y="787"/>
                </a:lnTo>
                <a:lnTo>
                  <a:pt x="83489" y="12255"/>
                </a:lnTo>
                <a:lnTo>
                  <a:pt x="86156" y="13030"/>
                </a:lnTo>
                <a:lnTo>
                  <a:pt x="86448" y="14643"/>
                </a:lnTo>
                <a:lnTo>
                  <a:pt x="84137" y="15849"/>
                </a:lnTo>
                <a:lnTo>
                  <a:pt x="50012" y="337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187107" y="4022189"/>
            <a:ext cx="87325" cy="36042"/>
          </a:xfrm>
          <a:custGeom>
            <a:avLst/>
            <a:gdLst/>
            <a:ahLst/>
            <a:cxnLst/>
            <a:rect l="l" t="t" r="r" b="b"/>
            <a:pathLst>
              <a:path w="87325" h="36042">
                <a:moveTo>
                  <a:pt x="49860" y="34429"/>
                </a:moveTo>
                <a:lnTo>
                  <a:pt x="85153" y="15913"/>
                </a:lnTo>
                <a:lnTo>
                  <a:pt x="87325" y="13017"/>
                </a:lnTo>
                <a:lnTo>
                  <a:pt x="84658" y="12242"/>
                </a:lnTo>
                <a:lnTo>
                  <a:pt x="45250" y="774"/>
                </a:lnTo>
                <a:lnTo>
                  <a:pt x="42570" y="0"/>
                </a:lnTo>
                <a:lnTo>
                  <a:pt x="38544" y="342"/>
                </a:lnTo>
                <a:lnTo>
                  <a:pt x="36220" y="1562"/>
                </a:lnTo>
                <a:lnTo>
                  <a:pt x="2108" y="19469"/>
                </a:lnTo>
                <a:lnTo>
                  <a:pt x="0" y="22326"/>
                </a:lnTo>
                <a:lnTo>
                  <a:pt x="2603" y="23139"/>
                </a:lnTo>
                <a:lnTo>
                  <a:pt x="40830" y="35229"/>
                </a:lnTo>
                <a:lnTo>
                  <a:pt x="43421" y="36042"/>
                </a:lnTo>
                <a:lnTo>
                  <a:pt x="47472" y="35687"/>
                </a:lnTo>
                <a:lnTo>
                  <a:pt x="49860" y="344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186892" y="4022189"/>
            <a:ext cx="87769" cy="36042"/>
          </a:xfrm>
          <a:custGeom>
            <a:avLst/>
            <a:gdLst/>
            <a:ahLst/>
            <a:cxnLst/>
            <a:rect l="l" t="t" r="r" b="b"/>
            <a:pathLst>
              <a:path w="87769" h="36042">
                <a:moveTo>
                  <a:pt x="50076" y="34429"/>
                </a:moveTo>
                <a:lnTo>
                  <a:pt x="47688" y="35687"/>
                </a:lnTo>
                <a:lnTo>
                  <a:pt x="43637" y="36042"/>
                </a:lnTo>
                <a:lnTo>
                  <a:pt x="41046" y="35229"/>
                </a:lnTo>
                <a:lnTo>
                  <a:pt x="2819" y="23139"/>
                </a:lnTo>
                <a:lnTo>
                  <a:pt x="215" y="22326"/>
                </a:lnTo>
                <a:lnTo>
                  <a:pt x="0" y="20675"/>
                </a:lnTo>
                <a:lnTo>
                  <a:pt x="2324" y="19469"/>
                </a:lnTo>
                <a:lnTo>
                  <a:pt x="36436" y="1562"/>
                </a:lnTo>
                <a:lnTo>
                  <a:pt x="38760" y="342"/>
                </a:lnTo>
                <a:lnTo>
                  <a:pt x="42786" y="0"/>
                </a:lnTo>
                <a:lnTo>
                  <a:pt x="45466" y="774"/>
                </a:lnTo>
                <a:lnTo>
                  <a:pt x="84874" y="12242"/>
                </a:lnTo>
                <a:lnTo>
                  <a:pt x="87541" y="13017"/>
                </a:lnTo>
                <a:lnTo>
                  <a:pt x="87769" y="14655"/>
                </a:lnTo>
                <a:lnTo>
                  <a:pt x="85369" y="15913"/>
                </a:lnTo>
                <a:lnTo>
                  <a:pt x="50076" y="3442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234743" y="4036461"/>
            <a:ext cx="88773" cy="36817"/>
          </a:xfrm>
          <a:custGeom>
            <a:avLst/>
            <a:gdLst/>
            <a:ahLst/>
            <a:cxnLst/>
            <a:rect l="l" t="t" r="r" b="b"/>
            <a:pathLst>
              <a:path w="88773" h="36817">
                <a:moveTo>
                  <a:pt x="49999" y="35128"/>
                </a:moveTo>
                <a:lnTo>
                  <a:pt x="86461" y="16002"/>
                </a:lnTo>
                <a:lnTo>
                  <a:pt x="88773" y="13017"/>
                </a:lnTo>
                <a:lnTo>
                  <a:pt x="86093" y="12242"/>
                </a:lnTo>
                <a:lnTo>
                  <a:pt x="46697" y="787"/>
                </a:lnTo>
                <a:lnTo>
                  <a:pt x="44018" y="0"/>
                </a:lnTo>
                <a:lnTo>
                  <a:pt x="39916" y="393"/>
                </a:lnTo>
                <a:lnTo>
                  <a:pt x="37515" y="1638"/>
                </a:lnTo>
                <a:lnTo>
                  <a:pt x="2222" y="20154"/>
                </a:lnTo>
                <a:lnTo>
                  <a:pt x="0" y="23101"/>
                </a:lnTo>
                <a:lnTo>
                  <a:pt x="2578" y="23914"/>
                </a:lnTo>
                <a:lnTo>
                  <a:pt x="40830" y="35991"/>
                </a:lnTo>
                <a:lnTo>
                  <a:pt x="43408" y="36817"/>
                </a:lnTo>
                <a:lnTo>
                  <a:pt x="47523" y="36423"/>
                </a:lnTo>
                <a:lnTo>
                  <a:pt x="49999" y="3512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234578" y="4036461"/>
            <a:ext cx="89103" cy="36817"/>
          </a:xfrm>
          <a:custGeom>
            <a:avLst/>
            <a:gdLst/>
            <a:ahLst/>
            <a:cxnLst/>
            <a:rect l="l" t="t" r="r" b="b"/>
            <a:pathLst>
              <a:path w="89103" h="36817">
                <a:moveTo>
                  <a:pt x="50164" y="35128"/>
                </a:moveTo>
                <a:lnTo>
                  <a:pt x="47688" y="36423"/>
                </a:lnTo>
                <a:lnTo>
                  <a:pt x="43573" y="36817"/>
                </a:lnTo>
                <a:lnTo>
                  <a:pt x="40995" y="35991"/>
                </a:lnTo>
                <a:lnTo>
                  <a:pt x="2743" y="23914"/>
                </a:lnTo>
                <a:lnTo>
                  <a:pt x="165" y="23101"/>
                </a:lnTo>
                <a:lnTo>
                  <a:pt x="0" y="21412"/>
                </a:lnTo>
                <a:lnTo>
                  <a:pt x="2387" y="20154"/>
                </a:lnTo>
                <a:lnTo>
                  <a:pt x="37680" y="1638"/>
                </a:lnTo>
                <a:lnTo>
                  <a:pt x="40081" y="393"/>
                </a:lnTo>
                <a:lnTo>
                  <a:pt x="44183" y="0"/>
                </a:lnTo>
                <a:lnTo>
                  <a:pt x="46862" y="787"/>
                </a:lnTo>
                <a:lnTo>
                  <a:pt x="86258" y="12242"/>
                </a:lnTo>
                <a:lnTo>
                  <a:pt x="88938" y="13017"/>
                </a:lnTo>
                <a:lnTo>
                  <a:pt x="89103" y="14706"/>
                </a:lnTo>
                <a:lnTo>
                  <a:pt x="86626" y="16002"/>
                </a:lnTo>
                <a:lnTo>
                  <a:pt x="50164" y="351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005678" y="3999390"/>
            <a:ext cx="81991" cy="34442"/>
          </a:xfrm>
          <a:custGeom>
            <a:avLst/>
            <a:gdLst/>
            <a:ahLst/>
            <a:cxnLst/>
            <a:rect l="l" t="t" r="r" b="b"/>
            <a:pathLst>
              <a:path w="81991" h="34442">
                <a:moveTo>
                  <a:pt x="80175" y="16433"/>
                </a:moveTo>
                <a:lnTo>
                  <a:pt x="81991" y="13715"/>
                </a:lnTo>
                <a:lnTo>
                  <a:pt x="79387" y="12890"/>
                </a:lnTo>
                <a:lnTo>
                  <a:pt x="55190" y="5247"/>
                </a:lnTo>
                <a:lnTo>
                  <a:pt x="55190" y="29535"/>
                </a:lnTo>
                <a:lnTo>
                  <a:pt x="80175" y="164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005677" y="3999390"/>
            <a:ext cx="82346" cy="34442"/>
          </a:xfrm>
          <a:custGeom>
            <a:avLst/>
            <a:gdLst/>
            <a:ahLst/>
            <a:cxnLst/>
            <a:rect l="l" t="t" r="r" b="b"/>
            <a:pathLst>
              <a:path w="82346" h="34442">
                <a:moveTo>
                  <a:pt x="55190" y="5248"/>
                </a:moveTo>
                <a:lnTo>
                  <a:pt x="79387" y="12890"/>
                </a:lnTo>
                <a:lnTo>
                  <a:pt x="55190" y="5247"/>
                </a:lnTo>
              </a:path>
              <a:path w="82346" h="34442">
                <a:moveTo>
                  <a:pt x="80175" y="16433"/>
                </a:moveTo>
                <a:lnTo>
                  <a:pt x="82346" y="15290"/>
                </a:lnTo>
                <a:lnTo>
                  <a:pt x="81991" y="13715"/>
                </a:lnTo>
                <a:lnTo>
                  <a:pt x="79387" y="12890"/>
                </a:lnTo>
              </a:path>
              <a:path w="82346" h="34442">
                <a:moveTo>
                  <a:pt x="55190" y="29535"/>
                </a:moveTo>
                <a:lnTo>
                  <a:pt x="80175" y="1643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051916" y="4014433"/>
            <a:ext cx="83362" cy="35204"/>
          </a:xfrm>
          <a:custGeom>
            <a:avLst/>
            <a:gdLst/>
            <a:ahLst/>
            <a:cxnLst/>
            <a:rect l="l" t="t" r="r" b="b"/>
            <a:pathLst>
              <a:path w="83362" h="35204">
                <a:moveTo>
                  <a:pt x="46228" y="34963"/>
                </a:moveTo>
                <a:lnTo>
                  <a:pt x="48463" y="33782"/>
                </a:lnTo>
                <a:lnTo>
                  <a:pt x="81419" y="16497"/>
                </a:lnTo>
                <a:lnTo>
                  <a:pt x="83362" y="13716"/>
                </a:lnTo>
                <a:lnTo>
                  <a:pt x="80772" y="12890"/>
                </a:lnTo>
                <a:lnTo>
                  <a:pt x="42545" y="812"/>
                </a:lnTo>
                <a:lnTo>
                  <a:pt x="39954" y="0"/>
                </a:lnTo>
                <a:lnTo>
                  <a:pt x="36106" y="241"/>
                </a:lnTo>
                <a:lnTo>
                  <a:pt x="33934" y="1384"/>
                </a:lnTo>
                <a:lnTo>
                  <a:pt x="8950" y="14495"/>
                </a:lnTo>
                <a:lnTo>
                  <a:pt x="8950" y="23773"/>
                </a:lnTo>
                <a:lnTo>
                  <a:pt x="39865" y="34353"/>
                </a:lnTo>
                <a:lnTo>
                  <a:pt x="42379" y="35204"/>
                </a:lnTo>
                <a:lnTo>
                  <a:pt x="46228" y="349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051916" y="4014433"/>
            <a:ext cx="83654" cy="35204"/>
          </a:xfrm>
          <a:custGeom>
            <a:avLst/>
            <a:gdLst/>
            <a:ahLst/>
            <a:cxnLst/>
            <a:rect l="l" t="t" r="r" b="b"/>
            <a:pathLst>
              <a:path w="83654" h="35204">
                <a:moveTo>
                  <a:pt x="46228" y="34963"/>
                </a:moveTo>
                <a:lnTo>
                  <a:pt x="48463" y="33782"/>
                </a:lnTo>
              </a:path>
              <a:path w="83654" h="35204">
                <a:moveTo>
                  <a:pt x="8950" y="23773"/>
                </a:moveTo>
                <a:lnTo>
                  <a:pt x="39865" y="34353"/>
                </a:lnTo>
                <a:lnTo>
                  <a:pt x="42379" y="35204"/>
                </a:lnTo>
                <a:lnTo>
                  <a:pt x="46228" y="34963"/>
                </a:lnTo>
              </a:path>
              <a:path w="83654" h="35204">
                <a:moveTo>
                  <a:pt x="33934" y="1384"/>
                </a:moveTo>
                <a:lnTo>
                  <a:pt x="8950" y="14495"/>
                </a:lnTo>
              </a:path>
              <a:path w="83654" h="35204">
                <a:moveTo>
                  <a:pt x="8950" y="14496"/>
                </a:moveTo>
                <a:lnTo>
                  <a:pt x="33934" y="1384"/>
                </a:lnTo>
              </a:path>
              <a:path w="83654" h="35204">
                <a:moveTo>
                  <a:pt x="42545" y="812"/>
                </a:moveTo>
                <a:lnTo>
                  <a:pt x="39954" y="0"/>
                </a:lnTo>
                <a:lnTo>
                  <a:pt x="36106" y="241"/>
                </a:lnTo>
                <a:lnTo>
                  <a:pt x="33934" y="1384"/>
                </a:lnTo>
              </a:path>
              <a:path w="83654" h="35204">
                <a:moveTo>
                  <a:pt x="81419" y="16497"/>
                </a:moveTo>
                <a:lnTo>
                  <a:pt x="83654" y="15316"/>
                </a:lnTo>
                <a:lnTo>
                  <a:pt x="83362" y="13716"/>
                </a:lnTo>
                <a:lnTo>
                  <a:pt x="80772" y="12890"/>
                </a:lnTo>
                <a:lnTo>
                  <a:pt x="42545" y="812"/>
                </a:lnTo>
              </a:path>
              <a:path w="83654" h="35204">
                <a:moveTo>
                  <a:pt x="48463" y="33782"/>
                </a:moveTo>
                <a:lnTo>
                  <a:pt x="81419" y="164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098150" y="4029474"/>
            <a:ext cx="84759" cy="35979"/>
          </a:xfrm>
          <a:custGeom>
            <a:avLst/>
            <a:gdLst/>
            <a:ahLst/>
            <a:cxnLst/>
            <a:rect l="l" t="t" r="r" b="b"/>
            <a:pathLst>
              <a:path w="84759" h="35979">
                <a:moveTo>
                  <a:pt x="48539" y="34480"/>
                </a:moveTo>
                <a:lnTo>
                  <a:pt x="82664" y="16573"/>
                </a:lnTo>
                <a:lnTo>
                  <a:pt x="84759" y="13715"/>
                </a:lnTo>
                <a:lnTo>
                  <a:pt x="82156" y="12890"/>
                </a:lnTo>
                <a:lnTo>
                  <a:pt x="43942" y="812"/>
                </a:lnTo>
                <a:lnTo>
                  <a:pt x="41351" y="0"/>
                </a:lnTo>
                <a:lnTo>
                  <a:pt x="37426" y="279"/>
                </a:lnTo>
                <a:lnTo>
                  <a:pt x="35191" y="1460"/>
                </a:lnTo>
                <a:lnTo>
                  <a:pt x="2235" y="18745"/>
                </a:lnTo>
                <a:lnTo>
                  <a:pt x="0" y="19926"/>
                </a:lnTo>
                <a:lnTo>
                  <a:pt x="2730" y="22428"/>
                </a:lnTo>
                <a:lnTo>
                  <a:pt x="39801" y="35115"/>
                </a:lnTo>
                <a:lnTo>
                  <a:pt x="42303" y="35979"/>
                </a:lnTo>
                <a:lnTo>
                  <a:pt x="46228" y="35686"/>
                </a:lnTo>
                <a:lnTo>
                  <a:pt x="48539" y="344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098149" y="4029474"/>
            <a:ext cx="84988" cy="35979"/>
          </a:xfrm>
          <a:custGeom>
            <a:avLst/>
            <a:gdLst/>
            <a:ahLst/>
            <a:cxnLst/>
            <a:rect l="l" t="t" r="r" b="b"/>
            <a:pathLst>
              <a:path w="84988" h="35979">
                <a:moveTo>
                  <a:pt x="48539" y="34480"/>
                </a:moveTo>
                <a:lnTo>
                  <a:pt x="46228" y="35686"/>
                </a:lnTo>
                <a:lnTo>
                  <a:pt x="42303" y="35979"/>
                </a:lnTo>
                <a:lnTo>
                  <a:pt x="39801" y="35115"/>
                </a:lnTo>
                <a:lnTo>
                  <a:pt x="2730" y="22428"/>
                </a:lnTo>
                <a:lnTo>
                  <a:pt x="215" y="21564"/>
                </a:lnTo>
                <a:lnTo>
                  <a:pt x="0" y="19926"/>
                </a:lnTo>
                <a:lnTo>
                  <a:pt x="2235" y="18745"/>
                </a:lnTo>
                <a:lnTo>
                  <a:pt x="35191" y="1460"/>
                </a:lnTo>
                <a:lnTo>
                  <a:pt x="37426" y="279"/>
                </a:lnTo>
                <a:lnTo>
                  <a:pt x="41351" y="0"/>
                </a:lnTo>
                <a:lnTo>
                  <a:pt x="43942" y="812"/>
                </a:lnTo>
                <a:lnTo>
                  <a:pt x="82156" y="12890"/>
                </a:lnTo>
                <a:lnTo>
                  <a:pt x="84759" y="13715"/>
                </a:lnTo>
                <a:lnTo>
                  <a:pt x="84988" y="15366"/>
                </a:lnTo>
                <a:lnTo>
                  <a:pt x="82664" y="16573"/>
                </a:lnTo>
                <a:lnTo>
                  <a:pt x="48539" y="3448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144377" y="4044514"/>
            <a:ext cx="86156" cy="36741"/>
          </a:xfrm>
          <a:custGeom>
            <a:avLst/>
            <a:gdLst/>
            <a:ahLst/>
            <a:cxnLst/>
            <a:rect l="l" t="t" r="r" b="b"/>
            <a:pathLst>
              <a:path w="86156" h="36741">
                <a:moveTo>
                  <a:pt x="48628" y="35166"/>
                </a:moveTo>
                <a:lnTo>
                  <a:pt x="83934" y="16649"/>
                </a:lnTo>
                <a:lnTo>
                  <a:pt x="86156" y="13716"/>
                </a:lnTo>
                <a:lnTo>
                  <a:pt x="83553" y="12903"/>
                </a:lnTo>
                <a:lnTo>
                  <a:pt x="45326" y="825"/>
                </a:lnTo>
                <a:lnTo>
                  <a:pt x="42735" y="0"/>
                </a:lnTo>
                <a:lnTo>
                  <a:pt x="38760" y="330"/>
                </a:lnTo>
                <a:lnTo>
                  <a:pt x="36436" y="1536"/>
                </a:lnTo>
                <a:lnTo>
                  <a:pt x="2311" y="19443"/>
                </a:lnTo>
                <a:lnTo>
                  <a:pt x="0" y="20650"/>
                </a:lnTo>
                <a:lnTo>
                  <a:pt x="2679" y="23190"/>
                </a:lnTo>
                <a:lnTo>
                  <a:pt x="39751" y="35877"/>
                </a:lnTo>
                <a:lnTo>
                  <a:pt x="42252" y="36741"/>
                </a:lnTo>
                <a:lnTo>
                  <a:pt x="46240" y="36410"/>
                </a:lnTo>
                <a:lnTo>
                  <a:pt x="48628" y="3516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144378" y="4044514"/>
            <a:ext cx="86321" cy="36741"/>
          </a:xfrm>
          <a:custGeom>
            <a:avLst/>
            <a:gdLst/>
            <a:ahLst/>
            <a:cxnLst/>
            <a:rect l="l" t="t" r="r" b="b"/>
            <a:pathLst>
              <a:path w="86321" h="36741">
                <a:moveTo>
                  <a:pt x="48628" y="35166"/>
                </a:moveTo>
                <a:lnTo>
                  <a:pt x="46240" y="36410"/>
                </a:lnTo>
                <a:lnTo>
                  <a:pt x="42252" y="36741"/>
                </a:lnTo>
                <a:lnTo>
                  <a:pt x="39751" y="35877"/>
                </a:lnTo>
                <a:lnTo>
                  <a:pt x="2679" y="23190"/>
                </a:lnTo>
                <a:lnTo>
                  <a:pt x="165" y="22326"/>
                </a:lnTo>
                <a:lnTo>
                  <a:pt x="0" y="20650"/>
                </a:lnTo>
                <a:lnTo>
                  <a:pt x="2311" y="19443"/>
                </a:lnTo>
                <a:lnTo>
                  <a:pt x="36436" y="1536"/>
                </a:lnTo>
                <a:lnTo>
                  <a:pt x="38760" y="330"/>
                </a:lnTo>
                <a:lnTo>
                  <a:pt x="42735" y="0"/>
                </a:lnTo>
                <a:lnTo>
                  <a:pt x="45326" y="825"/>
                </a:lnTo>
                <a:lnTo>
                  <a:pt x="83553" y="12903"/>
                </a:lnTo>
                <a:lnTo>
                  <a:pt x="86156" y="13716"/>
                </a:lnTo>
                <a:lnTo>
                  <a:pt x="86321" y="15392"/>
                </a:lnTo>
                <a:lnTo>
                  <a:pt x="83934" y="16649"/>
                </a:lnTo>
                <a:lnTo>
                  <a:pt x="48628" y="3516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190615" y="4059557"/>
            <a:ext cx="87541" cy="37503"/>
          </a:xfrm>
          <a:custGeom>
            <a:avLst/>
            <a:gdLst/>
            <a:ahLst/>
            <a:cxnLst/>
            <a:rect l="l" t="t" r="r" b="b"/>
            <a:pathLst>
              <a:path w="87541" h="37503">
                <a:moveTo>
                  <a:pt x="48704" y="35852"/>
                </a:moveTo>
                <a:lnTo>
                  <a:pt x="85153" y="16725"/>
                </a:lnTo>
                <a:lnTo>
                  <a:pt x="87541" y="13715"/>
                </a:lnTo>
                <a:lnTo>
                  <a:pt x="84950" y="12890"/>
                </a:lnTo>
                <a:lnTo>
                  <a:pt x="46710" y="825"/>
                </a:lnTo>
                <a:lnTo>
                  <a:pt x="44119" y="0"/>
                </a:lnTo>
                <a:lnTo>
                  <a:pt x="40081" y="355"/>
                </a:lnTo>
                <a:lnTo>
                  <a:pt x="37693" y="1600"/>
                </a:lnTo>
                <a:lnTo>
                  <a:pt x="2387" y="20129"/>
                </a:lnTo>
                <a:lnTo>
                  <a:pt x="0" y="21374"/>
                </a:lnTo>
                <a:lnTo>
                  <a:pt x="2603" y="23952"/>
                </a:lnTo>
                <a:lnTo>
                  <a:pt x="39674" y="36639"/>
                </a:lnTo>
                <a:lnTo>
                  <a:pt x="42189" y="37503"/>
                </a:lnTo>
                <a:lnTo>
                  <a:pt x="46228" y="37147"/>
                </a:lnTo>
                <a:lnTo>
                  <a:pt x="48704" y="358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190614" y="4059557"/>
            <a:ext cx="87642" cy="37503"/>
          </a:xfrm>
          <a:custGeom>
            <a:avLst/>
            <a:gdLst/>
            <a:ahLst/>
            <a:cxnLst/>
            <a:rect l="l" t="t" r="r" b="b"/>
            <a:pathLst>
              <a:path w="87642" h="37503">
                <a:moveTo>
                  <a:pt x="48704" y="35852"/>
                </a:moveTo>
                <a:lnTo>
                  <a:pt x="46228" y="37147"/>
                </a:lnTo>
                <a:lnTo>
                  <a:pt x="42189" y="37503"/>
                </a:lnTo>
                <a:lnTo>
                  <a:pt x="39674" y="36639"/>
                </a:lnTo>
                <a:lnTo>
                  <a:pt x="2603" y="23952"/>
                </a:lnTo>
                <a:lnTo>
                  <a:pt x="101" y="23088"/>
                </a:lnTo>
                <a:lnTo>
                  <a:pt x="0" y="21374"/>
                </a:lnTo>
                <a:lnTo>
                  <a:pt x="2387" y="20129"/>
                </a:lnTo>
                <a:lnTo>
                  <a:pt x="37693" y="1600"/>
                </a:lnTo>
                <a:lnTo>
                  <a:pt x="40081" y="355"/>
                </a:lnTo>
                <a:lnTo>
                  <a:pt x="44119" y="0"/>
                </a:lnTo>
                <a:lnTo>
                  <a:pt x="46710" y="825"/>
                </a:lnTo>
                <a:lnTo>
                  <a:pt x="84950" y="12890"/>
                </a:lnTo>
                <a:lnTo>
                  <a:pt x="87541" y="13715"/>
                </a:lnTo>
                <a:lnTo>
                  <a:pt x="87642" y="15430"/>
                </a:lnTo>
                <a:lnTo>
                  <a:pt x="85153" y="16725"/>
                </a:lnTo>
                <a:lnTo>
                  <a:pt x="48704" y="3585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012314" y="4035234"/>
            <a:ext cx="82207" cy="35915"/>
          </a:xfrm>
          <a:custGeom>
            <a:avLst/>
            <a:gdLst/>
            <a:ahLst/>
            <a:cxnLst/>
            <a:rect l="l" t="t" r="r" b="b"/>
            <a:pathLst>
              <a:path w="82207" h="35915">
                <a:moveTo>
                  <a:pt x="79971" y="17233"/>
                </a:moveTo>
                <a:lnTo>
                  <a:pt x="82207" y="16065"/>
                </a:lnTo>
                <a:lnTo>
                  <a:pt x="79463" y="13550"/>
                </a:lnTo>
                <a:lnTo>
                  <a:pt x="48554" y="2968"/>
                </a:lnTo>
                <a:lnTo>
                  <a:pt x="48554" y="33711"/>
                </a:lnTo>
                <a:lnTo>
                  <a:pt x="79971" y="172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012314" y="4035234"/>
            <a:ext cx="82207" cy="35915"/>
          </a:xfrm>
          <a:custGeom>
            <a:avLst/>
            <a:gdLst/>
            <a:ahLst/>
            <a:cxnLst/>
            <a:rect l="l" t="t" r="r" b="b"/>
            <a:pathLst>
              <a:path w="82207" h="35915">
                <a:moveTo>
                  <a:pt x="48554" y="2969"/>
                </a:moveTo>
                <a:lnTo>
                  <a:pt x="79463" y="13550"/>
                </a:lnTo>
                <a:lnTo>
                  <a:pt x="48554" y="2968"/>
                </a:lnTo>
              </a:path>
              <a:path w="82207" h="35915">
                <a:moveTo>
                  <a:pt x="79971" y="17233"/>
                </a:moveTo>
                <a:lnTo>
                  <a:pt x="82207" y="16065"/>
                </a:lnTo>
                <a:lnTo>
                  <a:pt x="81978" y="14414"/>
                </a:lnTo>
                <a:lnTo>
                  <a:pt x="79463" y="13550"/>
                </a:lnTo>
              </a:path>
              <a:path w="82207" h="35915">
                <a:moveTo>
                  <a:pt x="48554" y="33711"/>
                </a:moveTo>
                <a:lnTo>
                  <a:pt x="79971" y="1723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057091" y="4051042"/>
            <a:ext cx="83540" cy="36664"/>
          </a:xfrm>
          <a:custGeom>
            <a:avLst/>
            <a:gdLst/>
            <a:ahLst/>
            <a:cxnLst/>
            <a:rect l="l" t="t" r="r" b="b"/>
            <a:pathLst>
              <a:path w="83540" h="36664">
                <a:moveTo>
                  <a:pt x="44780" y="36410"/>
                </a:moveTo>
                <a:lnTo>
                  <a:pt x="47091" y="35204"/>
                </a:lnTo>
                <a:lnTo>
                  <a:pt x="81216" y="17297"/>
                </a:lnTo>
                <a:lnTo>
                  <a:pt x="83540" y="16090"/>
                </a:lnTo>
                <a:lnTo>
                  <a:pt x="80860" y="13550"/>
                </a:lnTo>
                <a:lnTo>
                  <a:pt x="43789" y="863"/>
                </a:lnTo>
                <a:lnTo>
                  <a:pt x="41274" y="0"/>
                </a:lnTo>
                <a:lnTo>
                  <a:pt x="37426" y="253"/>
                </a:lnTo>
                <a:lnTo>
                  <a:pt x="35191" y="1422"/>
                </a:lnTo>
                <a:lnTo>
                  <a:pt x="3775" y="17899"/>
                </a:lnTo>
                <a:lnTo>
                  <a:pt x="3775" y="22905"/>
                </a:lnTo>
                <a:lnTo>
                  <a:pt x="38480" y="35763"/>
                </a:lnTo>
                <a:lnTo>
                  <a:pt x="40919" y="36664"/>
                </a:lnTo>
                <a:lnTo>
                  <a:pt x="44780" y="3641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057091" y="4051042"/>
            <a:ext cx="83540" cy="36664"/>
          </a:xfrm>
          <a:custGeom>
            <a:avLst/>
            <a:gdLst/>
            <a:ahLst/>
            <a:cxnLst/>
            <a:rect l="l" t="t" r="r" b="b"/>
            <a:pathLst>
              <a:path w="83540" h="36664">
                <a:moveTo>
                  <a:pt x="44780" y="36410"/>
                </a:moveTo>
                <a:lnTo>
                  <a:pt x="47091" y="35204"/>
                </a:lnTo>
              </a:path>
              <a:path w="83540" h="36664">
                <a:moveTo>
                  <a:pt x="38480" y="35763"/>
                </a:moveTo>
                <a:lnTo>
                  <a:pt x="40919" y="36664"/>
                </a:lnTo>
                <a:lnTo>
                  <a:pt x="44780" y="36410"/>
                </a:lnTo>
              </a:path>
              <a:path w="83540" h="36664">
                <a:moveTo>
                  <a:pt x="38480" y="35763"/>
                </a:moveTo>
                <a:lnTo>
                  <a:pt x="3775" y="22905"/>
                </a:lnTo>
              </a:path>
              <a:path w="83540" h="36664">
                <a:moveTo>
                  <a:pt x="3775" y="22905"/>
                </a:moveTo>
                <a:lnTo>
                  <a:pt x="38480" y="35764"/>
                </a:lnTo>
              </a:path>
              <a:path w="83540" h="36664">
                <a:moveTo>
                  <a:pt x="35191" y="1422"/>
                </a:moveTo>
                <a:lnTo>
                  <a:pt x="3775" y="17899"/>
                </a:lnTo>
              </a:path>
              <a:path w="83540" h="36664">
                <a:moveTo>
                  <a:pt x="3775" y="17900"/>
                </a:moveTo>
                <a:lnTo>
                  <a:pt x="35191" y="1422"/>
                </a:lnTo>
              </a:path>
              <a:path w="83540" h="36664">
                <a:moveTo>
                  <a:pt x="43789" y="863"/>
                </a:moveTo>
                <a:lnTo>
                  <a:pt x="41274" y="0"/>
                </a:lnTo>
                <a:lnTo>
                  <a:pt x="37426" y="253"/>
                </a:lnTo>
                <a:lnTo>
                  <a:pt x="35191" y="1422"/>
                </a:lnTo>
              </a:path>
              <a:path w="83540" h="36664">
                <a:moveTo>
                  <a:pt x="81216" y="17297"/>
                </a:moveTo>
                <a:lnTo>
                  <a:pt x="83540" y="16090"/>
                </a:lnTo>
                <a:lnTo>
                  <a:pt x="83362" y="14401"/>
                </a:lnTo>
                <a:lnTo>
                  <a:pt x="80860" y="13550"/>
                </a:lnTo>
                <a:lnTo>
                  <a:pt x="43789" y="863"/>
                </a:lnTo>
              </a:path>
              <a:path w="83540" h="36664">
                <a:moveTo>
                  <a:pt x="47091" y="35204"/>
                </a:moveTo>
                <a:lnTo>
                  <a:pt x="81216" y="172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101869" y="4066846"/>
            <a:ext cx="84861" cy="37426"/>
          </a:xfrm>
          <a:custGeom>
            <a:avLst/>
            <a:gdLst/>
            <a:ahLst/>
            <a:cxnLst/>
            <a:rect l="l" t="t" r="r" b="b"/>
            <a:pathLst>
              <a:path w="84861" h="37426">
                <a:moveTo>
                  <a:pt x="47180" y="35890"/>
                </a:moveTo>
                <a:lnTo>
                  <a:pt x="82473" y="17373"/>
                </a:lnTo>
                <a:lnTo>
                  <a:pt x="84861" y="16116"/>
                </a:lnTo>
                <a:lnTo>
                  <a:pt x="82257" y="13538"/>
                </a:lnTo>
                <a:lnTo>
                  <a:pt x="45186" y="863"/>
                </a:lnTo>
                <a:lnTo>
                  <a:pt x="42672" y="0"/>
                </a:lnTo>
                <a:lnTo>
                  <a:pt x="38760" y="279"/>
                </a:lnTo>
                <a:lnTo>
                  <a:pt x="36436" y="1498"/>
                </a:lnTo>
                <a:lnTo>
                  <a:pt x="2311" y="19405"/>
                </a:lnTo>
                <a:lnTo>
                  <a:pt x="0" y="20612"/>
                </a:lnTo>
                <a:lnTo>
                  <a:pt x="2527" y="23228"/>
                </a:lnTo>
                <a:lnTo>
                  <a:pt x="38430" y="36525"/>
                </a:lnTo>
                <a:lnTo>
                  <a:pt x="40868" y="37426"/>
                </a:lnTo>
                <a:lnTo>
                  <a:pt x="44780" y="37147"/>
                </a:lnTo>
                <a:lnTo>
                  <a:pt x="47180" y="3589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101869" y="4066846"/>
            <a:ext cx="84861" cy="37426"/>
          </a:xfrm>
          <a:custGeom>
            <a:avLst/>
            <a:gdLst/>
            <a:ahLst/>
            <a:cxnLst/>
            <a:rect l="l" t="t" r="r" b="b"/>
            <a:pathLst>
              <a:path w="84861" h="37426">
                <a:moveTo>
                  <a:pt x="47180" y="35890"/>
                </a:moveTo>
                <a:lnTo>
                  <a:pt x="44780" y="37147"/>
                </a:lnTo>
                <a:lnTo>
                  <a:pt x="40868" y="37426"/>
                </a:lnTo>
                <a:lnTo>
                  <a:pt x="38430" y="36525"/>
                </a:lnTo>
                <a:lnTo>
                  <a:pt x="2527" y="23228"/>
                </a:lnTo>
                <a:lnTo>
                  <a:pt x="101" y="22326"/>
                </a:lnTo>
                <a:lnTo>
                  <a:pt x="0" y="20612"/>
                </a:lnTo>
                <a:lnTo>
                  <a:pt x="2311" y="19405"/>
                </a:lnTo>
                <a:lnTo>
                  <a:pt x="36436" y="1498"/>
                </a:lnTo>
                <a:lnTo>
                  <a:pt x="38760" y="279"/>
                </a:lnTo>
                <a:lnTo>
                  <a:pt x="42672" y="0"/>
                </a:lnTo>
                <a:lnTo>
                  <a:pt x="45186" y="863"/>
                </a:lnTo>
                <a:lnTo>
                  <a:pt x="82257" y="13538"/>
                </a:lnTo>
                <a:lnTo>
                  <a:pt x="84759" y="14401"/>
                </a:lnTo>
                <a:lnTo>
                  <a:pt x="84861" y="16116"/>
                </a:lnTo>
                <a:lnTo>
                  <a:pt x="82473" y="17373"/>
                </a:lnTo>
                <a:lnTo>
                  <a:pt x="47180" y="358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146643" y="4082652"/>
            <a:ext cx="86182" cy="38188"/>
          </a:xfrm>
          <a:custGeom>
            <a:avLst/>
            <a:gdLst/>
            <a:ahLst/>
            <a:cxnLst/>
            <a:rect l="l" t="t" r="r" b="b"/>
            <a:pathLst>
              <a:path w="86182" h="38188">
                <a:moveTo>
                  <a:pt x="47256" y="36575"/>
                </a:moveTo>
                <a:lnTo>
                  <a:pt x="83731" y="17449"/>
                </a:lnTo>
                <a:lnTo>
                  <a:pt x="86182" y="16154"/>
                </a:lnTo>
                <a:lnTo>
                  <a:pt x="83654" y="13538"/>
                </a:lnTo>
                <a:lnTo>
                  <a:pt x="46570" y="850"/>
                </a:lnTo>
                <a:lnTo>
                  <a:pt x="44069" y="0"/>
                </a:lnTo>
                <a:lnTo>
                  <a:pt x="40081" y="317"/>
                </a:lnTo>
                <a:lnTo>
                  <a:pt x="37693" y="1574"/>
                </a:lnTo>
                <a:lnTo>
                  <a:pt x="2400" y="20078"/>
                </a:lnTo>
                <a:lnTo>
                  <a:pt x="0" y="21335"/>
                </a:lnTo>
                <a:lnTo>
                  <a:pt x="2476" y="23990"/>
                </a:lnTo>
                <a:lnTo>
                  <a:pt x="38366" y="37287"/>
                </a:lnTo>
                <a:lnTo>
                  <a:pt x="40805" y="38188"/>
                </a:lnTo>
                <a:lnTo>
                  <a:pt x="44780" y="37871"/>
                </a:lnTo>
                <a:lnTo>
                  <a:pt x="47256" y="365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146643" y="4082652"/>
            <a:ext cx="86182" cy="38188"/>
          </a:xfrm>
          <a:custGeom>
            <a:avLst/>
            <a:gdLst/>
            <a:ahLst/>
            <a:cxnLst/>
            <a:rect l="l" t="t" r="r" b="b"/>
            <a:pathLst>
              <a:path w="86182" h="38188">
                <a:moveTo>
                  <a:pt x="47256" y="36575"/>
                </a:moveTo>
                <a:lnTo>
                  <a:pt x="44780" y="37871"/>
                </a:lnTo>
                <a:lnTo>
                  <a:pt x="40805" y="38188"/>
                </a:lnTo>
                <a:lnTo>
                  <a:pt x="38366" y="37287"/>
                </a:lnTo>
                <a:lnTo>
                  <a:pt x="2476" y="23990"/>
                </a:lnTo>
                <a:lnTo>
                  <a:pt x="38" y="23088"/>
                </a:lnTo>
                <a:lnTo>
                  <a:pt x="0" y="21335"/>
                </a:lnTo>
                <a:lnTo>
                  <a:pt x="2400" y="20078"/>
                </a:lnTo>
                <a:lnTo>
                  <a:pt x="37693" y="1574"/>
                </a:lnTo>
                <a:lnTo>
                  <a:pt x="40081" y="317"/>
                </a:lnTo>
                <a:lnTo>
                  <a:pt x="44069" y="0"/>
                </a:lnTo>
                <a:lnTo>
                  <a:pt x="46570" y="850"/>
                </a:lnTo>
                <a:lnTo>
                  <a:pt x="83654" y="13538"/>
                </a:lnTo>
                <a:lnTo>
                  <a:pt x="86156" y="14401"/>
                </a:lnTo>
                <a:lnTo>
                  <a:pt x="86182" y="16154"/>
                </a:lnTo>
                <a:lnTo>
                  <a:pt x="83731" y="17449"/>
                </a:lnTo>
                <a:lnTo>
                  <a:pt x="47256" y="3657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963033" y="4050796"/>
            <a:ext cx="2211692" cy="875271"/>
          </a:xfrm>
          <a:custGeom>
            <a:avLst/>
            <a:gdLst/>
            <a:ahLst/>
            <a:cxnLst/>
            <a:rect l="l" t="t" r="r" b="b"/>
            <a:pathLst>
              <a:path w="2211692" h="875271">
                <a:moveTo>
                  <a:pt x="2113832" y="794278"/>
                </a:moveTo>
                <a:lnTo>
                  <a:pt x="97834" y="36761"/>
                </a:lnTo>
                <a:lnTo>
                  <a:pt x="97834" y="52166"/>
                </a:lnTo>
                <a:lnTo>
                  <a:pt x="2113832" y="837166"/>
                </a:lnTo>
                <a:lnTo>
                  <a:pt x="2113832" y="7942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963033" y="4050796"/>
            <a:ext cx="2211692" cy="875271"/>
          </a:xfrm>
          <a:custGeom>
            <a:avLst/>
            <a:gdLst/>
            <a:ahLst/>
            <a:cxnLst/>
            <a:rect l="l" t="t" r="r" b="b"/>
            <a:pathLst>
              <a:path w="2211692" h="875271">
                <a:moveTo>
                  <a:pt x="2113832" y="794278"/>
                </a:moveTo>
                <a:lnTo>
                  <a:pt x="97834" y="36761"/>
                </a:lnTo>
              </a:path>
              <a:path w="2211692" h="875271">
                <a:moveTo>
                  <a:pt x="97834" y="52166"/>
                </a:moveTo>
                <a:lnTo>
                  <a:pt x="2113832" y="8371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079936" y="3873194"/>
            <a:ext cx="2094788" cy="475411"/>
          </a:xfrm>
          <a:custGeom>
            <a:avLst/>
            <a:gdLst/>
            <a:ahLst/>
            <a:cxnLst/>
            <a:rect l="l" t="t" r="r" b="b"/>
            <a:pathLst>
              <a:path w="2094788" h="475411">
                <a:moveTo>
                  <a:pt x="1996928" y="410563"/>
                </a:moveTo>
                <a:lnTo>
                  <a:pt x="47929" y="0"/>
                </a:lnTo>
                <a:lnTo>
                  <a:pt x="0" y="0"/>
                </a:lnTo>
                <a:lnTo>
                  <a:pt x="1996928" y="453202"/>
                </a:lnTo>
                <a:lnTo>
                  <a:pt x="1996928" y="41056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079936" y="3873194"/>
            <a:ext cx="2094788" cy="475411"/>
          </a:xfrm>
          <a:custGeom>
            <a:avLst/>
            <a:gdLst/>
            <a:ahLst/>
            <a:cxnLst/>
            <a:rect l="l" t="t" r="r" b="b"/>
            <a:pathLst>
              <a:path w="2094788" h="475411">
                <a:moveTo>
                  <a:pt x="1996928" y="410563"/>
                </a:moveTo>
                <a:lnTo>
                  <a:pt x="47929" y="0"/>
                </a:lnTo>
                <a:lnTo>
                  <a:pt x="0" y="0"/>
                </a:lnTo>
                <a:lnTo>
                  <a:pt x="1996928" y="4532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5151356" y="4640798"/>
            <a:ext cx="1366608" cy="442848"/>
          </a:xfrm>
          <a:custGeom>
            <a:avLst/>
            <a:gdLst/>
            <a:ahLst/>
            <a:cxnLst/>
            <a:rect l="l" t="t" r="r" b="b"/>
            <a:pathLst>
              <a:path w="1366608" h="442849">
                <a:moveTo>
                  <a:pt x="0" y="78905"/>
                </a:moveTo>
                <a:lnTo>
                  <a:pt x="360540" y="442848"/>
                </a:lnTo>
                <a:lnTo>
                  <a:pt x="1366608" y="279971"/>
                </a:lnTo>
                <a:lnTo>
                  <a:pt x="803643" y="0"/>
                </a:lnTo>
                <a:lnTo>
                  <a:pt x="0" y="789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151356" y="4640798"/>
            <a:ext cx="1366608" cy="442848"/>
          </a:xfrm>
          <a:custGeom>
            <a:avLst/>
            <a:gdLst/>
            <a:ahLst/>
            <a:cxnLst/>
            <a:rect l="l" t="t" r="r" b="b"/>
            <a:pathLst>
              <a:path w="1366608" h="442849">
                <a:moveTo>
                  <a:pt x="0" y="78905"/>
                </a:moveTo>
                <a:lnTo>
                  <a:pt x="360540" y="442848"/>
                </a:lnTo>
                <a:lnTo>
                  <a:pt x="1366608" y="279971"/>
                </a:lnTo>
                <a:lnTo>
                  <a:pt x="803643" y="0"/>
                </a:lnTo>
                <a:lnTo>
                  <a:pt x="0" y="789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218808" y="4667200"/>
            <a:ext cx="1205153" cy="376326"/>
          </a:xfrm>
          <a:custGeom>
            <a:avLst/>
            <a:gdLst/>
            <a:ahLst/>
            <a:cxnLst/>
            <a:rect l="l" t="t" r="r" b="b"/>
            <a:pathLst>
              <a:path w="1205153" h="376326">
                <a:moveTo>
                  <a:pt x="0" y="75018"/>
                </a:moveTo>
                <a:lnTo>
                  <a:pt x="310032" y="376326"/>
                </a:lnTo>
                <a:lnTo>
                  <a:pt x="1205153" y="241122"/>
                </a:lnTo>
                <a:lnTo>
                  <a:pt x="732586" y="0"/>
                </a:lnTo>
                <a:lnTo>
                  <a:pt x="0" y="750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5218808" y="4667200"/>
            <a:ext cx="1205153" cy="376326"/>
          </a:xfrm>
          <a:custGeom>
            <a:avLst/>
            <a:gdLst/>
            <a:ahLst/>
            <a:cxnLst/>
            <a:rect l="l" t="t" r="r" b="b"/>
            <a:pathLst>
              <a:path w="1205153" h="376326">
                <a:moveTo>
                  <a:pt x="0" y="75018"/>
                </a:moveTo>
                <a:lnTo>
                  <a:pt x="310032" y="376326"/>
                </a:lnTo>
                <a:lnTo>
                  <a:pt x="1205153" y="241122"/>
                </a:lnTo>
                <a:lnTo>
                  <a:pt x="732586" y="0"/>
                </a:lnTo>
                <a:lnTo>
                  <a:pt x="0" y="7501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5951393" y="4667201"/>
            <a:ext cx="472567" cy="280860"/>
          </a:xfrm>
          <a:custGeom>
            <a:avLst/>
            <a:gdLst/>
            <a:ahLst/>
            <a:cxnLst/>
            <a:rect l="l" t="t" r="r" b="b"/>
            <a:pathLst>
              <a:path w="472566" h="280860">
                <a:moveTo>
                  <a:pt x="0" y="0"/>
                </a:moveTo>
                <a:lnTo>
                  <a:pt x="0" y="163525"/>
                </a:lnTo>
                <a:lnTo>
                  <a:pt x="209524" y="280860"/>
                </a:lnTo>
                <a:lnTo>
                  <a:pt x="472567" y="241122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5951393" y="4667201"/>
            <a:ext cx="472567" cy="280860"/>
          </a:xfrm>
          <a:custGeom>
            <a:avLst/>
            <a:gdLst/>
            <a:ahLst/>
            <a:cxnLst/>
            <a:rect l="l" t="t" r="r" b="b"/>
            <a:pathLst>
              <a:path w="472566" h="280860">
                <a:moveTo>
                  <a:pt x="0" y="0"/>
                </a:moveTo>
                <a:lnTo>
                  <a:pt x="0" y="163525"/>
                </a:lnTo>
                <a:lnTo>
                  <a:pt x="209524" y="280860"/>
                </a:lnTo>
                <a:lnTo>
                  <a:pt x="472567" y="241122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218806" y="4667202"/>
            <a:ext cx="732586" cy="235381"/>
          </a:xfrm>
          <a:custGeom>
            <a:avLst/>
            <a:gdLst/>
            <a:ahLst/>
            <a:cxnLst/>
            <a:rect l="l" t="t" r="r" b="b"/>
            <a:pathLst>
              <a:path w="732586" h="235381">
                <a:moveTo>
                  <a:pt x="732586" y="0"/>
                </a:moveTo>
                <a:lnTo>
                  <a:pt x="0" y="75018"/>
                </a:lnTo>
                <a:lnTo>
                  <a:pt x="165011" y="235381"/>
                </a:lnTo>
                <a:lnTo>
                  <a:pt x="732586" y="163525"/>
                </a:lnTo>
                <a:lnTo>
                  <a:pt x="732586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5218806" y="4667202"/>
            <a:ext cx="732586" cy="235381"/>
          </a:xfrm>
          <a:custGeom>
            <a:avLst/>
            <a:gdLst/>
            <a:ahLst/>
            <a:cxnLst/>
            <a:rect l="l" t="t" r="r" b="b"/>
            <a:pathLst>
              <a:path w="732586" h="235381">
                <a:moveTo>
                  <a:pt x="732586" y="0"/>
                </a:moveTo>
                <a:lnTo>
                  <a:pt x="732586" y="163525"/>
                </a:lnTo>
                <a:lnTo>
                  <a:pt x="165011" y="235381"/>
                </a:lnTo>
                <a:lnTo>
                  <a:pt x="0" y="75018"/>
                </a:lnTo>
                <a:lnTo>
                  <a:pt x="73258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5091234" y="4719703"/>
            <a:ext cx="420662" cy="525246"/>
          </a:xfrm>
          <a:custGeom>
            <a:avLst/>
            <a:gdLst/>
            <a:ahLst/>
            <a:cxnLst/>
            <a:rect l="l" t="t" r="r" b="b"/>
            <a:pathLst>
              <a:path w="420662" h="525246">
                <a:moveTo>
                  <a:pt x="60121" y="0"/>
                </a:moveTo>
                <a:lnTo>
                  <a:pt x="0" y="122694"/>
                </a:lnTo>
                <a:lnTo>
                  <a:pt x="367550" y="525246"/>
                </a:lnTo>
                <a:lnTo>
                  <a:pt x="420662" y="363943"/>
                </a:lnTo>
                <a:lnTo>
                  <a:pt x="6012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5091234" y="4719703"/>
            <a:ext cx="420662" cy="525246"/>
          </a:xfrm>
          <a:custGeom>
            <a:avLst/>
            <a:gdLst/>
            <a:ahLst/>
            <a:cxnLst/>
            <a:rect l="l" t="t" r="r" b="b"/>
            <a:pathLst>
              <a:path w="420662" h="525246">
                <a:moveTo>
                  <a:pt x="60121" y="0"/>
                </a:moveTo>
                <a:lnTo>
                  <a:pt x="0" y="122694"/>
                </a:lnTo>
                <a:lnTo>
                  <a:pt x="367550" y="525246"/>
                </a:lnTo>
                <a:lnTo>
                  <a:pt x="420662" y="363943"/>
                </a:lnTo>
                <a:lnTo>
                  <a:pt x="6012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5458779" y="4920773"/>
            <a:ext cx="1115618" cy="324180"/>
          </a:xfrm>
          <a:custGeom>
            <a:avLst/>
            <a:gdLst/>
            <a:ahLst/>
            <a:cxnLst/>
            <a:rect l="l" t="t" r="r" b="b"/>
            <a:pathLst>
              <a:path w="1115618" h="324180">
                <a:moveTo>
                  <a:pt x="53111" y="162877"/>
                </a:moveTo>
                <a:lnTo>
                  <a:pt x="0" y="324180"/>
                </a:lnTo>
                <a:lnTo>
                  <a:pt x="1115618" y="113677"/>
                </a:lnTo>
                <a:lnTo>
                  <a:pt x="1059192" y="0"/>
                </a:lnTo>
                <a:lnTo>
                  <a:pt x="53111" y="1628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5458779" y="4920773"/>
            <a:ext cx="1115618" cy="324180"/>
          </a:xfrm>
          <a:custGeom>
            <a:avLst/>
            <a:gdLst/>
            <a:ahLst/>
            <a:cxnLst/>
            <a:rect l="l" t="t" r="r" b="b"/>
            <a:pathLst>
              <a:path w="1115618" h="324180">
                <a:moveTo>
                  <a:pt x="53111" y="162877"/>
                </a:moveTo>
                <a:lnTo>
                  <a:pt x="0" y="324180"/>
                </a:lnTo>
                <a:lnTo>
                  <a:pt x="1115618" y="113677"/>
                </a:lnTo>
                <a:lnTo>
                  <a:pt x="1059192" y="0"/>
                </a:lnTo>
                <a:lnTo>
                  <a:pt x="53111" y="1628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132684" y="4587195"/>
            <a:ext cx="328091" cy="151002"/>
          </a:xfrm>
          <a:custGeom>
            <a:avLst/>
            <a:gdLst/>
            <a:ahLst/>
            <a:cxnLst/>
            <a:rect l="l" t="t" r="r" b="b"/>
            <a:pathLst>
              <a:path w="328091" h="151002">
                <a:moveTo>
                  <a:pt x="0" y="105232"/>
                </a:moveTo>
                <a:lnTo>
                  <a:pt x="0" y="151003"/>
                </a:lnTo>
                <a:lnTo>
                  <a:pt x="328091" y="56591"/>
                </a:lnTo>
                <a:lnTo>
                  <a:pt x="326097" y="0"/>
                </a:lnTo>
                <a:lnTo>
                  <a:pt x="0" y="1052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5132684" y="4587195"/>
            <a:ext cx="328091" cy="151002"/>
          </a:xfrm>
          <a:custGeom>
            <a:avLst/>
            <a:gdLst/>
            <a:ahLst/>
            <a:cxnLst/>
            <a:rect l="l" t="t" r="r" b="b"/>
            <a:pathLst>
              <a:path w="328091" h="151002">
                <a:moveTo>
                  <a:pt x="0" y="105232"/>
                </a:moveTo>
                <a:lnTo>
                  <a:pt x="0" y="151003"/>
                </a:lnTo>
                <a:lnTo>
                  <a:pt x="328091" y="56591"/>
                </a:lnTo>
                <a:lnTo>
                  <a:pt x="326097" y="0"/>
                </a:lnTo>
                <a:lnTo>
                  <a:pt x="0" y="1052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458781" y="4492036"/>
            <a:ext cx="1021562" cy="151752"/>
          </a:xfrm>
          <a:custGeom>
            <a:avLst/>
            <a:gdLst/>
            <a:ahLst/>
            <a:cxnLst/>
            <a:rect l="l" t="t" r="r" b="b"/>
            <a:pathLst>
              <a:path w="1021562" h="151752">
                <a:moveTo>
                  <a:pt x="0" y="95161"/>
                </a:moveTo>
                <a:lnTo>
                  <a:pt x="1993" y="151752"/>
                </a:lnTo>
                <a:lnTo>
                  <a:pt x="1021562" y="54787"/>
                </a:lnTo>
                <a:lnTo>
                  <a:pt x="997762" y="0"/>
                </a:lnTo>
                <a:lnTo>
                  <a:pt x="0" y="951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458781" y="4492036"/>
            <a:ext cx="1021562" cy="151752"/>
          </a:xfrm>
          <a:custGeom>
            <a:avLst/>
            <a:gdLst/>
            <a:ahLst/>
            <a:cxnLst/>
            <a:rect l="l" t="t" r="r" b="b"/>
            <a:pathLst>
              <a:path w="1021562" h="151752">
                <a:moveTo>
                  <a:pt x="0" y="95161"/>
                </a:moveTo>
                <a:lnTo>
                  <a:pt x="997762" y="0"/>
                </a:lnTo>
                <a:lnTo>
                  <a:pt x="1021562" y="54787"/>
                </a:lnTo>
                <a:lnTo>
                  <a:pt x="1993" y="151752"/>
                </a:lnTo>
                <a:lnTo>
                  <a:pt x="0" y="951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165331" y="4546820"/>
            <a:ext cx="1315008" cy="181991"/>
          </a:xfrm>
          <a:custGeom>
            <a:avLst/>
            <a:gdLst/>
            <a:ahLst/>
            <a:cxnLst/>
            <a:rect l="l" t="t" r="r" b="b"/>
            <a:pathLst>
              <a:path w="1315008" h="181990">
                <a:moveTo>
                  <a:pt x="0" y="181990"/>
                </a:moveTo>
                <a:lnTo>
                  <a:pt x="805230" y="98221"/>
                </a:lnTo>
                <a:lnTo>
                  <a:pt x="1315008" y="0"/>
                </a:lnTo>
                <a:lnTo>
                  <a:pt x="295440" y="96964"/>
                </a:lnTo>
                <a:lnTo>
                  <a:pt x="0" y="18199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5165331" y="4546820"/>
            <a:ext cx="1315008" cy="181991"/>
          </a:xfrm>
          <a:custGeom>
            <a:avLst/>
            <a:gdLst/>
            <a:ahLst/>
            <a:cxnLst/>
            <a:rect l="l" t="t" r="r" b="b"/>
            <a:pathLst>
              <a:path w="1315008" h="181990">
                <a:moveTo>
                  <a:pt x="0" y="181990"/>
                </a:moveTo>
                <a:lnTo>
                  <a:pt x="805230" y="98221"/>
                </a:lnTo>
                <a:lnTo>
                  <a:pt x="1315008" y="0"/>
                </a:lnTo>
                <a:lnTo>
                  <a:pt x="295440" y="96964"/>
                </a:lnTo>
                <a:lnTo>
                  <a:pt x="0" y="181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224804" y="4422386"/>
            <a:ext cx="1101966" cy="240315"/>
          </a:xfrm>
          <a:custGeom>
            <a:avLst/>
            <a:gdLst/>
            <a:ahLst/>
            <a:cxnLst/>
            <a:rect l="l" t="t" r="r" b="b"/>
            <a:pathLst>
              <a:path w="1101966" h="240315">
                <a:moveTo>
                  <a:pt x="1101966" y="82022"/>
                </a:moveTo>
                <a:lnTo>
                  <a:pt x="1052118" y="68544"/>
                </a:lnTo>
                <a:lnTo>
                  <a:pt x="1007054" y="56436"/>
                </a:lnTo>
                <a:lnTo>
                  <a:pt x="966317" y="45651"/>
                </a:lnTo>
                <a:lnTo>
                  <a:pt x="929451" y="36139"/>
                </a:lnTo>
                <a:lnTo>
                  <a:pt x="865512" y="20749"/>
                </a:lnTo>
                <a:lnTo>
                  <a:pt x="811589" y="9883"/>
                </a:lnTo>
                <a:lnTo>
                  <a:pt x="764035" y="3158"/>
                </a:lnTo>
                <a:lnTo>
                  <a:pt x="719203" y="192"/>
                </a:lnTo>
                <a:lnTo>
                  <a:pt x="696669" y="0"/>
                </a:lnTo>
                <a:lnTo>
                  <a:pt x="673448" y="603"/>
                </a:lnTo>
                <a:lnTo>
                  <a:pt x="623122" y="4007"/>
                </a:lnTo>
                <a:lnTo>
                  <a:pt x="564578" y="10023"/>
                </a:lnTo>
                <a:lnTo>
                  <a:pt x="494169" y="18268"/>
                </a:lnTo>
                <a:lnTo>
                  <a:pt x="430011" y="30475"/>
                </a:lnTo>
                <a:lnTo>
                  <a:pt x="363254" y="50827"/>
                </a:lnTo>
                <a:lnTo>
                  <a:pt x="296104" y="77101"/>
                </a:lnTo>
                <a:lnTo>
                  <a:pt x="230760" y="107078"/>
                </a:lnTo>
                <a:lnTo>
                  <a:pt x="169427" y="138535"/>
                </a:lnTo>
                <a:lnTo>
                  <a:pt x="114306" y="169254"/>
                </a:lnTo>
                <a:lnTo>
                  <a:pt x="67601" y="197012"/>
                </a:lnTo>
                <a:lnTo>
                  <a:pt x="31513" y="219588"/>
                </a:lnTo>
                <a:lnTo>
                  <a:pt x="0" y="240315"/>
                </a:lnTo>
                <a:lnTo>
                  <a:pt x="233972" y="164813"/>
                </a:lnTo>
                <a:lnTo>
                  <a:pt x="1101966" y="820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5224804" y="4422386"/>
            <a:ext cx="1101966" cy="240315"/>
          </a:xfrm>
          <a:custGeom>
            <a:avLst/>
            <a:gdLst/>
            <a:ahLst/>
            <a:cxnLst/>
            <a:rect l="l" t="t" r="r" b="b"/>
            <a:pathLst>
              <a:path w="1101966" h="240315">
                <a:moveTo>
                  <a:pt x="0" y="240315"/>
                </a:moveTo>
                <a:lnTo>
                  <a:pt x="233972" y="164813"/>
                </a:lnTo>
                <a:lnTo>
                  <a:pt x="1101966" y="82022"/>
                </a:lnTo>
                <a:lnTo>
                  <a:pt x="1052118" y="68544"/>
                </a:lnTo>
                <a:lnTo>
                  <a:pt x="1007054" y="56436"/>
                </a:lnTo>
                <a:lnTo>
                  <a:pt x="966317" y="45651"/>
                </a:lnTo>
                <a:lnTo>
                  <a:pt x="929451" y="36139"/>
                </a:lnTo>
                <a:lnTo>
                  <a:pt x="865512" y="20749"/>
                </a:lnTo>
                <a:lnTo>
                  <a:pt x="811589" y="9883"/>
                </a:lnTo>
                <a:lnTo>
                  <a:pt x="764035" y="3158"/>
                </a:lnTo>
                <a:lnTo>
                  <a:pt x="719203" y="192"/>
                </a:lnTo>
                <a:lnTo>
                  <a:pt x="696669" y="0"/>
                </a:lnTo>
                <a:lnTo>
                  <a:pt x="673448" y="603"/>
                </a:lnTo>
                <a:lnTo>
                  <a:pt x="623122" y="4007"/>
                </a:lnTo>
                <a:lnTo>
                  <a:pt x="564578" y="10023"/>
                </a:lnTo>
                <a:lnTo>
                  <a:pt x="494169" y="18268"/>
                </a:lnTo>
                <a:lnTo>
                  <a:pt x="430011" y="30475"/>
                </a:lnTo>
                <a:lnTo>
                  <a:pt x="363254" y="50827"/>
                </a:lnTo>
                <a:lnTo>
                  <a:pt x="329591" y="63362"/>
                </a:lnTo>
                <a:lnTo>
                  <a:pt x="296104" y="77101"/>
                </a:lnTo>
                <a:lnTo>
                  <a:pt x="263068" y="91765"/>
                </a:lnTo>
                <a:lnTo>
                  <a:pt x="230760" y="107078"/>
                </a:lnTo>
                <a:lnTo>
                  <a:pt x="199455" y="122760"/>
                </a:lnTo>
                <a:lnTo>
                  <a:pt x="140952" y="154126"/>
                </a:lnTo>
                <a:lnTo>
                  <a:pt x="89764" y="183642"/>
                </a:lnTo>
                <a:lnTo>
                  <a:pt x="48092" y="209086"/>
                </a:lnTo>
                <a:lnTo>
                  <a:pt x="18139" y="228240"/>
                </a:lnTo>
                <a:lnTo>
                  <a:pt x="2107" y="238881"/>
                </a:lnTo>
                <a:lnTo>
                  <a:pt x="0" y="2403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655293" y="4187544"/>
            <a:ext cx="651268" cy="211048"/>
          </a:xfrm>
          <a:custGeom>
            <a:avLst/>
            <a:gdLst/>
            <a:ahLst/>
            <a:cxnLst/>
            <a:rect l="l" t="t" r="r" b="b"/>
            <a:pathLst>
              <a:path w="651268" h="211048">
                <a:moveTo>
                  <a:pt x="651268" y="133426"/>
                </a:moveTo>
                <a:lnTo>
                  <a:pt x="405574" y="11236"/>
                </a:lnTo>
                <a:lnTo>
                  <a:pt x="405574" y="173203"/>
                </a:lnTo>
                <a:lnTo>
                  <a:pt x="651268" y="13342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655293" y="4187544"/>
            <a:ext cx="651268" cy="211048"/>
          </a:xfrm>
          <a:custGeom>
            <a:avLst/>
            <a:gdLst/>
            <a:ahLst/>
            <a:cxnLst/>
            <a:rect l="l" t="t" r="r" b="b"/>
            <a:pathLst>
              <a:path w="651268" h="211048">
                <a:moveTo>
                  <a:pt x="651268" y="133426"/>
                </a:moveTo>
                <a:lnTo>
                  <a:pt x="405574" y="11236"/>
                </a:lnTo>
              </a:path>
              <a:path w="651268" h="211048">
                <a:moveTo>
                  <a:pt x="405574" y="173203"/>
                </a:moveTo>
                <a:lnTo>
                  <a:pt x="651268" y="1334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687435" y="4200127"/>
            <a:ext cx="574332" cy="179336"/>
          </a:xfrm>
          <a:custGeom>
            <a:avLst/>
            <a:gdLst/>
            <a:ahLst/>
            <a:cxnLst/>
            <a:rect l="l" t="t" r="r" b="b"/>
            <a:pathLst>
              <a:path w="574332" h="179336">
                <a:moveTo>
                  <a:pt x="574332" y="114909"/>
                </a:moveTo>
                <a:lnTo>
                  <a:pt x="373432" y="12403"/>
                </a:lnTo>
                <a:lnTo>
                  <a:pt x="373432" y="145251"/>
                </a:lnTo>
                <a:lnTo>
                  <a:pt x="574332" y="1149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687435" y="4200127"/>
            <a:ext cx="574332" cy="179336"/>
          </a:xfrm>
          <a:custGeom>
            <a:avLst/>
            <a:gdLst/>
            <a:ahLst/>
            <a:cxnLst/>
            <a:rect l="l" t="t" r="r" b="b"/>
            <a:pathLst>
              <a:path w="574332" h="179336">
                <a:moveTo>
                  <a:pt x="574332" y="114909"/>
                </a:moveTo>
                <a:lnTo>
                  <a:pt x="373432" y="12403"/>
                </a:lnTo>
              </a:path>
              <a:path w="574332" h="179336">
                <a:moveTo>
                  <a:pt x="373432" y="145251"/>
                </a:moveTo>
                <a:lnTo>
                  <a:pt x="574332" y="1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036557" y="4200131"/>
            <a:ext cx="225209" cy="133845"/>
          </a:xfrm>
          <a:custGeom>
            <a:avLst/>
            <a:gdLst/>
            <a:ahLst/>
            <a:cxnLst/>
            <a:rect l="l" t="t" r="r" b="b"/>
            <a:pathLst>
              <a:path w="225209" h="133845">
                <a:moveTo>
                  <a:pt x="225209" y="114909"/>
                </a:moveTo>
                <a:lnTo>
                  <a:pt x="24311" y="12404"/>
                </a:lnTo>
                <a:lnTo>
                  <a:pt x="24311" y="91542"/>
                </a:lnTo>
                <a:lnTo>
                  <a:pt x="99847" y="133845"/>
                </a:lnTo>
                <a:lnTo>
                  <a:pt x="225209" y="1149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036557" y="4200131"/>
            <a:ext cx="225209" cy="133845"/>
          </a:xfrm>
          <a:custGeom>
            <a:avLst/>
            <a:gdLst/>
            <a:ahLst/>
            <a:cxnLst/>
            <a:rect l="l" t="t" r="r" b="b"/>
            <a:pathLst>
              <a:path w="225209" h="133845">
                <a:moveTo>
                  <a:pt x="225209" y="114909"/>
                </a:moveTo>
                <a:lnTo>
                  <a:pt x="24311" y="12404"/>
                </a:lnTo>
              </a:path>
              <a:path w="225209" h="133845">
                <a:moveTo>
                  <a:pt x="24311" y="91542"/>
                </a:moveTo>
                <a:lnTo>
                  <a:pt x="99847" y="133845"/>
                </a:lnTo>
                <a:lnTo>
                  <a:pt x="225209" y="11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801801" y="4320968"/>
            <a:ext cx="531647" cy="154495"/>
          </a:xfrm>
          <a:custGeom>
            <a:avLst/>
            <a:gdLst/>
            <a:ahLst/>
            <a:cxnLst/>
            <a:rect l="l" t="t" r="r" b="b"/>
            <a:pathLst>
              <a:path w="531647" h="154495">
                <a:moveTo>
                  <a:pt x="531647" y="54178"/>
                </a:moveTo>
                <a:lnTo>
                  <a:pt x="504761" y="0"/>
                </a:lnTo>
                <a:lnTo>
                  <a:pt x="259067" y="39777"/>
                </a:lnTo>
                <a:lnTo>
                  <a:pt x="259067" y="105611"/>
                </a:lnTo>
                <a:lnTo>
                  <a:pt x="531647" y="541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801801" y="4320968"/>
            <a:ext cx="531647" cy="154495"/>
          </a:xfrm>
          <a:custGeom>
            <a:avLst/>
            <a:gdLst/>
            <a:ahLst/>
            <a:cxnLst/>
            <a:rect l="l" t="t" r="r" b="b"/>
            <a:pathLst>
              <a:path w="531647" h="154495">
                <a:moveTo>
                  <a:pt x="531647" y="54178"/>
                </a:moveTo>
                <a:lnTo>
                  <a:pt x="504761" y="0"/>
                </a:lnTo>
                <a:lnTo>
                  <a:pt x="259067" y="39777"/>
                </a:lnTo>
              </a:path>
              <a:path w="531647" h="154495">
                <a:moveTo>
                  <a:pt x="259067" y="105611"/>
                </a:moveTo>
                <a:lnTo>
                  <a:pt x="531647" y="54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801800" y="4116652"/>
            <a:ext cx="486829" cy="72313"/>
          </a:xfrm>
          <a:custGeom>
            <a:avLst/>
            <a:gdLst/>
            <a:ahLst/>
            <a:cxnLst/>
            <a:rect l="l" t="t" r="r" b="b"/>
            <a:pathLst>
              <a:path w="486829" h="72313">
                <a:moveTo>
                  <a:pt x="486829" y="26111"/>
                </a:moveTo>
                <a:lnTo>
                  <a:pt x="475488" y="0"/>
                </a:lnTo>
                <a:lnTo>
                  <a:pt x="259068" y="20641"/>
                </a:lnTo>
                <a:lnTo>
                  <a:pt x="259068" y="47769"/>
                </a:lnTo>
                <a:lnTo>
                  <a:pt x="486829" y="261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801800" y="4116652"/>
            <a:ext cx="486829" cy="72313"/>
          </a:xfrm>
          <a:custGeom>
            <a:avLst/>
            <a:gdLst/>
            <a:ahLst/>
            <a:cxnLst/>
            <a:rect l="l" t="t" r="r" b="b"/>
            <a:pathLst>
              <a:path w="486829" h="72313">
                <a:moveTo>
                  <a:pt x="486829" y="26111"/>
                </a:moveTo>
                <a:lnTo>
                  <a:pt x="475488" y="0"/>
                </a:lnTo>
                <a:lnTo>
                  <a:pt x="259068" y="20641"/>
                </a:lnTo>
              </a:path>
              <a:path w="486829" h="72313">
                <a:moveTo>
                  <a:pt x="259068" y="47769"/>
                </a:moveTo>
                <a:lnTo>
                  <a:pt x="486829" y="26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661954" y="4142757"/>
            <a:ext cx="626668" cy="86728"/>
          </a:xfrm>
          <a:custGeom>
            <a:avLst/>
            <a:gdLst/>
            <a:ahLst/>
            <a:cxnLst/>
            <a:rect l="l" t="t" r="r" b="b"/>
            <a:pathLst>
              <a:path w="626668" h="86728">
                <a:moveTo>
                  <a:pt x="626668" y="0"/>
                </a:moveTo>
                <a:lnTo>
                  <a:pt x="398913" y="21663"/>
                </a:lnTo>
                <a:lnTo>
                  <a:pt x="398913" y="43886"/>
                </a:lnTo>
                <a:lnTo>
                  <a:pt x="62666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661954" y="4142757"/>
            <a:ext cx="626668" cy="86728"/>
          </a:xfrm>
          <a:custGeom>
            <a:avLst/>
            <a:gdLst/>
            <a:ahLst/>
            <a:cxnLst/>
            <a:rect l="l" t="t" r="r" b="b"/>
            <a:pathLst>
              <a:path w="626668" h="86728">
                <a:moveTo>
                  <a:pt x="626668" y="0"/>
                </a:moveTo>
                <a:lnTo>
                  <a:pt x="398913" y="21663"/>
                </a:lnTo>
              </a:path>
              <a:path w="626668" h="86728">
                <a:moveTo>
                  <a:pt x="398913" y="43886"/>
                </a:moveTo>
                <a:lnTo>
                  <a:pt x="6266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690297" y="4083459"/>
            <a:ext cx="525145" cy="114525"/>
          </a:xfrm>
          <a:custGeom>
            <a:avLst/>
            <a:gdLst/>
            <a:ahLst/>
            <a:cxnLst/>
            <a:rect l="l" t="t" r="r" b="b"/>
            <a:pathLst>
              <a:path w="525144" h="114525">
                <a:moveTo>
                  <a:pt x="525145" y="39087"/>
                </a:moveTo>
                <a:lnTo>
                  <a:pt x="501390" y="32664"/>
                </a:lnTo>
                <a:lnTo>
                  <a:pt x="479914" y="26894"/>
                </a:lnTo>
                <a:lnTo>
                  <a:pt x="460501" y="21754"/>
                </a:lnTo>
                <a:lnTo>
                  <a:pt x="442933" y="17221"/>
                </a:lnTo>
                <a:lnTo>
                  <a:pt x="426993" y="13273"/>
                </a:lnTo>
                <a:lnTo>
                  <a:pt x="412463" y="9887"/>
                </a:lnTo>
                <a:lnTo>
                  <a:pt x="399126" y="7040"/>
                </a:lnTo>
                <a:lnTo>
                  <a:pt x="386766" y="4709"/>
                </a:lnTo>
                <a:lnTo>
                  <a:pt x="375164" y="2871"/>
                </a:lnTo>
                <a:lnTo>
                  <a:pt x="370570" y="2303"/>
                </a:lnTo>
                <a:lnTo>
                  <a:pt x="370570" y="53832"/>
                </a:lnTo>
                <a:lnTo>
                  <a:pt x="525145" y="3908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690297" y="4083459"/>
            <a:ext cx="525145" cy="114525"/>
          </a:xfrm>
          <a:custGeom>
            <a:avLst/>
            <a:gdLst/>
            <a:ahLst/>
            <a:cxnLst/>
            <a:rect l="l" t="t" r="r" b="b"/>
            <a:pathLst>
              <a:path w="525144" h="114525">
                <a:moveTo>
                  <a:pt x="525145" y="39087"/>
                </a:moveTo>
                <a:lnTo>
                  <a:pt x="501390" y="32664"/>
                </a:lnTo>
                <a:lnTo>
                  <a:pt x="479914" y="26894"/>
                </a:lnTo>
                <a:lnTo>
                  <a:pt x="460501" y="21754"/>
                </a:lnTo>
                <a:lnTo>
                  <a:pt x="442933" y="17221"/>
                </a:lnTo>
                <a:lnTo>
                  <a:pt x="426993" y="13273"/>
                </a:lnTo>
                <a:lnTo>
                  <a:pt x="412463" y="9887"/>
                </a:lnTo>
                <a:lnTo>
                  <a:pt x="399126" y="7040"/>
                </a:lnTo>
                <a:lnTo>
                  <a:pt x="386766" y="4709"/>
                </a:lnTo>
                <a:lnTo>
                  <a:pt x="375164" y="2871"/>
                </a:lnTo>
                <a:lnTo>
                  <a:pt x="370570" y="2303"/>
                </a:lnTo>
              </a:path>
              <a:path w="525144" h="114525">
                <a:moveTo>
                  <a:pt x="370570" y="53832"/>
                </a:moveTo>
                <a:lnTo>
                  <a:pt x="525145" y="390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081554" y="5479229"/>
            <a:ext cx="2671762" cy="864158"/>
          </a:xfrm>
          <a:custGeom>
            <a:avLst/>
            <a:gdLst/>
            <a:ahLst/>
            <a:cxnLst/>
            <a:rect l="l" t="t" r="r" b="b"/>
            <a:pathLst>
              <a:path w="2671762" h="864158">
                <a:moveTo>
                  <a:pt x="995311" y="817221"/>
                </a:moveTo>
                <a:lnTo>
                  <a:pt x="995311" y="56433"/>
                </a:lnTo>
                <a:lnTo>
                  <a:pt x="0" y="153974"/>
                </a:lnTo>
                <a:lnTo>
                  <a:pt x="704850" y="864158"/>
                </a:lnTo>
                <a:lnTo>
                  <a:pt x="995311" y="81722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081554" y="5479229"/>
            <a:ext cx="2671762" cy="864158"/>
          </a:xfrm>
          <a:custGeom>
            <a:avLst/>
            <a:gdLst/>
            <a:ahLst/>
            <a:cxnLst/>
            <a:rect l="l" t="t" r="r" b="b"/>
            <a:pathLst>
              <a:path w="2671762" h="864158">
                <a:moveTo>
                  <a:pt x="995311" y="56433"/>
                </a:moveTo>
                <a:lnTo>
                  <a:pt x="0" y="153974"/>
                </a:lnTo>
                <a:lnTo>
                  <a:pt x="704850" y="864158"/>
                </a:lnTo>
                <a:lnTo>
                  <a:pt x="995311" y="8172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213411" y="5530749"/>
            <a:ext cx="2356116" cy="734364"/>
          </a:xfrm>
          <a:custGeom>
            <a:avLst/>
            <a:gdLst/>
            <a:ahLst/>
            <a:cxnLst/>
            <a:rect l="l" t="t" r="r" b="b"/>
            <a:pathLst>
              <a:path w="2356116" h="734364">
                <a:moveTo>
                  <a:pt x="863453" y="695568"/>
                </a:moveTo>
                <a:lnTo>
                  <a:pt x="863453" y="58132"/>
                </a:lnTo>
                <a:lnTo>
                  <a:pt x="0" y="146380"/>
                </a:lnTo>
                <a:lnTo>
                  <a:pt x="606145" y="734364"/>
                </a:lnTo>
                <a:lnTo>
                  <a:pt x="863453" y="6955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213411" y="5530749"/>
            <a:ext cx="2356116" cy="734364"/>
          </a:xfrm>
          <a:custGeom>
            <a:avLst/>
            <a:gdLst/>
            <a:ahLst/>
            <a:cxnLst/>
            <a:rect l="l" t="t" r="r" b="b"/>
            <a:pathLst>
              <a:path w="2356116" h="734364">
                <a:moveTo>
                  <a:pt x="863453" y="58132"/>
                </a:moveTo>
                <a:lnTo>
                  <a:pt x="0" y="146380"/>
                </a:lnTo>
                <a:lnTo>
                  <a:pt x="606145" y="734364"/>
                </a:lnTo>
                <a:lnTo>
                  <a:pt x="863453" y="695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213406" y="5530749"/>
            <a:ext cx="1432242" cy="459320"/>
          </a:xfrm>
          <a:custGeom>
            <a:avLst/>
            <a:gdLst/>
            <a:ahLst/>
            <a:cxnLst/>
            <a:rect l="l" t="t" r="r" b="b"/>
            <a:pathLst>
              <a:path w="1432242" h="459320">
                <a:moveTo>
                  <a:pt x="863459" y="390982"/>
                </a:moveTo>
                <a:lnTo>
                  <a:pt x="863459" y="58131"/>
                </a:lnTo>
                <a:lnTo>
                  <a:pt x="0" y="146380"/>
                </a:lnTo>
                <a:lnTo>
                  <a:pt x="322618" y="459320"/>
                </a:lnTo>
                <a:lnTo>
                  <a:pt x="863459" y="3909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213406" y="5530749"/>
            <a:ext cx="1432242" cy="459320"/>
          </a:xfrm>
          <a:custGeom>
            <a:avLst/>
            <a:gdLst/>
            <a:ahLst/>
            <a:cxnLst/>
            <a:rect l="l" t="t" r="r" b="b"/>
            <a:pathLst>
              <a:path w="1432242" h="459320">
                <a:moveTo>
                  <a:pt x="863459" y="58131"/>
                </a:moveTo>
                <a:lnTo>
                  <a:pt x="0" y="146380"/>
                </a:lnTo>
                <a:lnTo>
                  <a:pt x="322618" y="459320"/>
                </a:lnTo>
                <a:lnTo>
                  <a:pt x="863459" y="3909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963991" y="5633204"/>
            <a:ext cx="822413" cy="1024940"/>
          </a:xfrm>
          <a:custGeom>
            <a:avLst/>
            <a:gdLst/>
            <a:ahLst/>
            <a:cxnLst/>
            <a:rect l="l" t="t" r="r" b="b"/>
            <a:pathLst>
              <a:path w="822413" h="1024940">
                <a:moveTo>
                  <a:pt x="117563" y="0"/>
                </a:moveTo>
                <a:lnTo>
                  <a:pt x="0" y="239407"/>
                </a:lnTo>
                <a:lnTo>
                  <a:pt x="718591" y="1024940"/>
                </a:lnTo>
                <a:lnTo>
                  <a:pt x="822413" y="710183"/>
                </a:lnTo>
                <a:lnTo>
                  <a:pt x="11756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963991" y="5633204"/>
            <a:ext cx="822413" cy="1024940"/>
          </a:xfrm>
          <a:custGeom>
            <a:avLst/>
            <a:gdLst/>
            <a:ahLst/>
            <a:cxnLst/>
            <a:rect l="l" t="t" r="r" b="b"/>
            <a:pathLst>
              <a:path w="822413" h="1024940">
                <a:moveTo>
                  <a:pt x="117563" y="0"/>
                </a:moveTo>
                <a:lnTo>
                  <a:pt x="0" y="239407"/>
                </a:lnTo>
                <a:lnTo>
                  <a:pt x="718591" y="1024940"/>
                </a:lnTo>
                <a:lnTo>
                  <a:pt x="822413" y="710183"/>
                </a:lnTo>
                <a:lnTo>
                  <a:pt x="11756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682581" y="6025537"/>
            <a:ext cx="2181034" cy="632612"/>
          </a:xfrm>
          <a:custGeom>
            <a:avLst/>
            <a:gdLst/>
            <a:ahLst/>
            <a:cxnLst/>
            <a:rect l="l" t="t" r="r" b="b"/>
            <a:pathLst>
              <a:path w="2181034" h="632612">
                <a:moveTo>
                  <a:pt x="394284" y="558356"/>
                </a:moveTo>
                <a:lnTo>
                  <a:pt x="394284" y="270916"/>
                </a:lnTo>
                <a:lnTo>
                  <a:pt x="103822" y="317855"/>
                </a:lnTo>
                <a:lnTo>
                  <a:pt x="0" y="632612"/>
                </a:lnTo>
                <a:lnTo>
                  <a:pt x="394284" y="5583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682581" y="6025537"/>
            <a:ext cx="2181034" cy="632612"/>
          </a:xfrm>
          <a:custGeom>
            <a:avLst/>
            <a:gdLst/>
            <a:ahLst/>
            <a:cxnLst/>
            <a:rect l="l" t="t" r="r" b="b"/>
            <a:pathLst>
              <a:path w="2181034" h="632612">
                <a:moveTo>
                  <a:pt x="394284" y="270916"/>
                </a:moveTo>
                <a:lnTo>
                  <a:pt x="103822" y="317855"/>
                </a:lnTo>
                <a:lnTo>
                  <a:pt x="0" y="632612"/>
                </a:lnTo>
                <a:lnTo>
                  <a:pt x="394284" y="5583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045045" y="5374637"/>
            <a:ext cx="641426" cy="294652"/>
          </a:xfrm>
          <a:custGeom>
            <a:avLst/>
            <a:gdLst/>
            <a:ahLst/>
            <a:cxnLst/>
            <a:rect l="l" t="t" r="r" b="b"/>
            <a:pathLst>
              <a:path w="641426" h="294652">
                <a:moveTo>
                  <a:pt x="0" y="205346"/>
                </a:moveTo>
                <a:lnTo>
                  <a:pt x="0" y="294652"/>
                </a:lnTo>
                <a:lnTo>
                  <a:pt x="641426" y="110439"/>
                </a:lnTo>
                <a:lnTo>
                  <a:pt x="637540" y="0"/>
                </a:lnTo>
                <a:lnTo>
                  <a:pt x="0" y="2053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045045" y="5374637"/>
            <a:ext cx="641426" cy="294652"/>
          </a:xfrm>
          <a:custGeom>
            <a:avLst/>
            <a:gdLst/>
            <a:ahLst/>
            <a:cxnLst/>
            <a:rect l="l" t="t" r="r" b="b"/>
            <a:pathLst>
              <a:path w="641426" h="294652">
                <a:moveTo>
                  <a:pt x="0" y="205346"/>
                </a:moveTo>
                <a:lnTo>
                  <a:pt x="0" y="294652"/>
                </a:lnTo>
                <a:lnTo>
                  <a:pt x="641426" y="110439"/>
                </a:lnTo>
                <a:lnTo>
                  <a:pt x="637540" y="0"/>
                </a:lnTo>
                <a:lnTo>
                  <a:pt x="0" y="205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682582" y="5188950"/>
            <a:ext cx="1997176" cy="296125"/>
          </a:xfrm>
          <a:custGeom>
            <a:avLst/>
            <a:gdLst/>
            <a:ahLst/>
            <a:cxnLst/>
            <a:rect l="l" t="t" r="r" b="b"/>
            <a:pathLst>
              <a:path w="1997176" h="296125">
                <a:moveTo>
                  <a:pt x="394282" y="259067"/>
                </a:moveTo>
                <a:lnTo>
                  <a:pt x="394282" y="148154"/>
                </a:lnTo>
                <a:lnTo>
                  <a:pt x="0" y="185686"/>
                </a:lnTo>
                <a:lnTo>
                  <a:pt x="3898" y="296125"/>
                </a:lnTo>
                <a:lnTo>
                  <a:pt x="394282" y="2590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682582" y="5188950"/>
            <a:ext cx="1997176" cy="296125"/>
          </a:xfrm>
          <a:custGeom>
            <a:avLst/>
            <a:gdLst/>
            <a:ahLst/>
            <a:cxnLst/>
            <a:rect l="l" t="t" r="r" b="b"/>
            <a:pathLst>
              <a:path w="1997176" h="296125">
                <a:moveTo>
                  <a:pt x="394282" y="148154"/>
                </a:moveTo>
                <a:lnTo>
                  <a:pt x="0" y="185686"/>
                </a:lnTo>
                <a:lnTo>
                  <a:pt x="3898" y="296125"/>
                </a:lnTo>
                <a:lnTo>
                  <a:pt x="394282" y="259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108865" y="5295864"/>
            <a:ext cx="2570899" cy="355117"/>
          </a:xfrm>
          <a:custGeom>
            <a:avLst/>
            <a:gdLst/>
            <a:ahLst/>
            <a:cxnLst/>
            <a:rect l="l" t="t" r="r" b="b"/>
            <a:pathLst>
              <a:path w="2570899" h="355117">
                <a:moveTo>
                  <a:pt x="968001" y="254612"/>
                </a:moveTo>
                <a:lnTo>
                  <a:pt x="968001" y="152158"/>
                </a:lnTo>
                <a:lnTo>
                  <a:pt x="577608" y="189217"/>
                </a:lnTo>
                <a:lnTo>
                  <a:pt x="0" y="355117"/>
                </a:lnTo>
                <a:lnTo>
                  <a:pt x="968001" y="2546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108865" y="5295864"/>
            <a:ext cx="2570899" cy="355117"/>
          </a:xfrm>
          <a:custGeom>
            <a:avLst/>
            <a:gdLst/>
            <a:ahLst/>
            <a:cxnLst/>
            <a:rect l="l" t="t" r="r" b="b"/>
            <a:pathLst>
              <a:path w="2570899" h="355117">
                <a:moveTo>
                  <a:pt x="968001" y="152158"/>
                </a:moveTo>
                <a:lnTo>
                  <a:pt x="577608" y="189217"/>
                </a:lnTo>
                <a:lnTo>
                  <a:pt x="0" y="355117"/>
                </a:lnTo>
                <a:lnTo>
                  <a:pt x="968001" y="2546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225146" y="5053044"/>
            <a:ext cx="2154377" cy="468923"/>
          </a:xfrm>
          <a:custGeom>
            <a:avLst/>
            <a:gdLst/>
            <a:ahLst/>
            <a:cxnLst/>
            <a:rect l="l" t="t" r="r" b="b"/>
            <a:pathLst>
              <a:path w="2154377" h="468923">
                <a:moveTo>
                  <a:pt x="457441" y="321591"/>
                </a:moveTo>
                <a:lnTo>
                  <a:pt x="851720" y="284059"/>
                </a:lnTo>
                <a:lnTo>
                  <a:pt x="851720" y="57004"/>
                </a:lnTo>
                <a:lnTo>
                  <a:pt x="775803" y="77600"/>
                </a:lnTo>
                <a:lnTo>
                  <a:pt x="710182" y="99172"/>
                </a:lnTo>
                <a:lnTo>
                  <a:pt x="644368" y="123634"/>
                </a:lnTo>
                <a:lnTo>
                  <a:pt x="578898" y="150443"/>
                </a:lnTo>
                <a:lnTo>
                  <a:pt x="514313" y="179057"/>
                </a:lnTo>
                <a:lnTo>
                  <a:pt x="451149" y="208936"/>
                </a:lnTo>
                <a:lnTo>
                  <a:pt x="389945" y="239538"/>
                </a:lnTo>
                <a:lnTo>
                  <a:pt x="331239" y="270321"/>
                </a:lnTo>
                <a:lnTo>
                  <a:pt x="275570" y="300742"/>
                </a:lnTo>
                <a:lnTo>
                  <a:pt x="223476" y="330262"/>
                </a:lnTo>
                <a:lnTo>
                  <a:pt x="175494" y="358337"/>
                </a:lnTo>
                <a:lnTo>
                  <a:pt x="132164" y="384426"/>
                </a:lnTo>
                <a:lnTo>
                  <a:pt x="94023" y="407987"/>
                </a:lnTo>
                <a:lnTo>
                  <a:pt x="61610" y="428480"/>
                </a:lnTo>
                <a:lnTo>
                  <a:pt x="35463" y="445361"/>
                </a:lnTo>
                <a:lnTo>
                  <a:pt x="4119" y="466125"/>
                </a:lnTo>
                <a:lnTo>
                  <a:pt x="0" y="468923"/>
                </a:lnTo>
                <a:lnTo>
                  <a:pt x="457441" y="32159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225146" y="5053044"/>
            <a:ext cx="2154377" cy="468923"/>
          </a:xfrm>
          <a:custGeom>
            <a:avLst/>
            <a:gdLst/>
            <a:ahLst/>
            <a:cxnLst/>
            <a:rect l="l" t="t" r="r" b="b"/>
            <a:pathLst>
              <a:path w="2154377" h="468923">
                <a:moveTo>
                  <a:pt x="457441" y="321591"/>
                </a:moveTo>
                <a:lnTo>
                  <a:pt x="851720" y="284059"/>
                </a:lnTo>
              </a:path>
              <a:path w="2154377" h="468923">
                <a:moveTo>
                  <a:pt x="851720" y="57004"/>
                </a:moveTo>
                <a:lnTo>
                  <a:pt x="775803" y="77600"/>
                </a:lnTo>
                <a:lnTo>
                  <a:pt x="710182" y="99172"/>
                </a:lnTo>
                <a:lnTo>
                  <a:pt x="644368" y="123634"/>
                </a:lnTo>
                <a:lnTo>
                  <a:pt x="578898" y="150443"/>
                </a:lnTo>
                <a:lnTo>
                  <a:pt x="514313" y="179057"/>
                </a:lnTo>
                <a:lnTo>
                  <a:pt x="451149" y="208936"/>
                </a:lnTo>
                <a:lnTo>
                  <a:pt x="389945" y="239538"/>
                </a:lnTo>
                <a:lnTo>
                  <a:pt x="331239" y="270321"/>
                </a:lnTo>
                <a:lnTo>
                  <a:pt x="275570" y="300742"/>
                </a:lnTo>
                <a:lnTo>
                  <a:pt x="223476" y="330262"/>
                </a:lnTo>
                <a:lnTo>
                  <a:pt x="175494" y="358337"/>
                </a:lnTo>
                <a:lnTo>
                  <a:pt x="132164" y="384426"/>
                </a:lnTo>
                <a:lnTo>
                  <a:pt x="94023" y="407987"/>
                </a:lnTo>
                <a:lnTo>
                  <a:pt x="61610" y="428480"/>
                </a:lnTo>
                <a:lnTo>
                  <a:pt x="35463" y="445361"/>
                </a:lnTo>
                <a:lnTo>
                  <a:pt x="0" y="468923"/>
                </a:lnTo>
                <a:lnTo>
                  <a:pt x="457441" y="321591"/>
                </a:lnTo>
              </a:path>
              <a:path w="2154377" h="468923">
                <a:moveTo>
                  <a:pt x="16120" y="458090"/>
                </a:moveTo>
                <a:lnTo>
                  <a:pt x="4119" y="466125"/>
                </a:lnTo>
                <a:lnTo>
                  <a:pt x="16120" y="458091"/>
                </a:lnTo>
              </a:path>
              <a:path w="2154377" h="468923">
                <a:moveTo>
                  <a:pt x="4119" y="466125"/>
                </a:moveTo>
                <a:lnTo>
                  <a:pt x="0" y="468923"/>
                </a:lnTo>
                <a:lnTo>
                  <a:pt x="4119" y="4661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502120" y="5878568"/>
            <a:ext cx="672604" cy="110274"/>
          </a:xfrm>
          <a:custGeom>
            <a:avLst/>
            <a:gdLst/>
            <a:ahLst/>
            <a:cxnLst/>
            <a:rect l="l" t="t" r="r" b="b"/>
            <a:pathLst>
              <a:path w="672604" h="110274">
                <a:moveTo>
                  <a:pt x="574744" y="41682"/>
                </a:moveTo>
                <a:lnTo>
                  <a:pt x="574744" y="11929"/>
                </a:lnTo>
                <a:lnTo>
                  <a:pt x="0" y="81991"/>
                </a:lnTo>
                <a:lnTo>
                  <a:pt x="33248" y="110274"/>
                </a:lnTo>
                <a:lnTo>
                  <a:pt x="574744" y="4168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502120" y="5878568"/>
            <a:ext cx="672604" cy="110274"/>
          </a:xfrm>
          <a:custGeom>
            <a:avLst/>
            <a:gdLst/>
            <a:ahLst/>
            <a:cxnLst/>
            <a:rect l="l" t="t" r="r" b="b"/>
            <a:pathLst>
              <a:path w="672604" h="110274">
                <a:moveTo>
                  <a:pt x="574744" y="11929"/>
                </a:moveTo>
                <a:lnTo>
                  <a:pt x="0" y="81991"/>
                </a:lnTo>
                <a:lnTo>
                  <a:pt x="33248" y="110274"/>
                </a:lnTo>
                <a:lnTo>
                  <a:pt x="574744" y="416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275629" y="5653933"/>
            <a:ext cx="899096" cy="115277"/>
          </a:xfrm>
          <a:custGeom>
            <a:avLst/>
            <a:gdLst/>
            <a:ahLst/>
            <a:cxnLst/>
            <a:rect l="l" t="t" r="r" b="b"/>
            <a:pathLst>
              <a:path w="899096" h="115277">
                <a:moveTo>
                  <a:pt x="801236" y="36698"/>
                </a:moveTo>
                <a:lnTo>
                  <a:pt x="801236" y="9651"/>
                </a:lnTo>
                <a:lnTo>
                  <a:pt x="0" y="88671"/>
                </a:lnTo>
                <a:lnTo>
                  <a:pt x="31534" y="115277"/>
                </a:lnTo>
                <a:lnTo>
                  <a:pt x="801236" y="3669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275629" y="5653933"/>
            <a:ext cx="899096" cy="115277"/>
          </a:xfrm>
          <a:custGeom>
            <a:avLst/>
            <a:gdLst/>
            <a:ahLst/>
            <a:cxnLst/>
            <a:rect l="l" t="t" r="r" b="b"/>
            <a:pathLst>
              <a:path w="899096" h="115277">
                <a:moveTo>
                  <a:pt x="801236" y="9651"/>
                </a:moveTo>
                <a:lnTo>
                  <a:pt x="0" y="88671"/>
                </a:lnTo>
                <a:lnTo>
                  <a:pt x="31534" y="115277"/>
                </a:lnTo>
                <a:lnTo>
                  <a:pt x="801236" y="366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388874" y="5764605"/>
            <a:ext cx="785850" cy="114401"/>
          </a:xfrm>
          <a:custGeom>
            <a:avLst/>
            <a:gdLst/>
            <a:ahLst/>
            <a:cxnLst/>
            <a:rect l="l" t="t" r="r" b="b"/>
            <a:pathLst>
              <a:path w="785850" h="114401">
                <a:moveTo>
                  <a:pt x="687990" y="39158"/>
                </a:moveTo>
                <a:lnTo>
                  <a:pt x="687990" y="10830"/>
                </a:lnTo>
                <a:lnTo>
                  <a:pt x="0" y="86969"/>
                </a:lnTo>
                <a:lnTo>
                  <a:pt x="32397" y="114401"/>
                </a:lnTo>
                <a:lnTo>
                  <a:pt x="687990" y="3915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388874" y="5764605"/>
            <a:ext cx="785850" cy="114401"/>
          </a:xfrm>
          <a:custGeom>
            <a:avLst/>
            <a:gdLst/>
            <a:ahLst/>
            <a:cxnLst/>
            <a:rect l="l" t="t" r="r" b="b"/>
            <a:pathLst>
              <a:path w="785850" h="114401">
                <a:moveTo>
                  <a:pt x="687990" y="10830"/>
                </a:moveTo>
                <a:lnTo>
                  <a:pt x="0" y="86969"/>
                </a:lnTo>
                <a:lnTo>
                  <a:pt x="32397" y="114401"/>
                </a:lnTo>
                <a:lnTo>
                  <a:pt x="687990" y="391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332246" y="5708829"/>
            <a:ext cx="842479" cy="115290"/>
          </a:xfrm>
          <a:custGeom>
            <a:avLst/>
            <a:gdLst/>
            <a:ahLst/>
            <a:cxnLst/>
            <a:rect l="l" t="t" r="r" b="b"/>
            <a:pathLst>
              <a:path w="842479" h="115290">
                <a:moveTo>
                  <a:pt x="744620" y="37928"/>
                </a:moveTo>
                <a:lnTo>
                  <a:pt x="744620" y="10251"/>
                </a:lnTo>
                <a:lnTo>
                  <a:pt x="0" y="88252"/>
                </a:lnTo>
                <a:lnTo>
                  <a:pt x="31978" y="115290"/>
                </a:lnTo>
                <a:lnTo>
                  <a:pt x="744620" y="3792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6332246" y="5708829"/>
            <a:ext cx="842479" cy="115290"/>
          </a:xfrm>
          <a:custGeom>
            <a:avLst/>
            <a:gdLst/>
            <a:ahLst/>
            <a:cxnLst/>
            <a:rect l="l" t="t" r="r" b="b"/>
            <a:pathLst>
              <a:path w="842479" h="115290">
                <a:moveTo>
                  <a:pt x="744620" y="10251"/>
                </a:moveTo>
                <a:lnTo>
                  <a:pt x="0" y="88252"/>
                </a:lnTo>
                <a:lnTo>
                  <a:pt x="31978" y="115290"/>
                </a:lnTo>
                <a:lnTo>
                  <a:pt x="744620" y="379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6445491" y="5821200"/>
            <a:ext cx="729234" cy="112725"/>
          </a:xfrm>
          <a:custGeom>
            <a:avLst/>
            <a:gdLst/>
            <a:ahLst/>
            <a:cxnLst/>
            <a:rect l="l" t="t" r="r" b="b"/>
            <a:pathLst>
              <a:path w="729234" h="112725">
                <a:moveTo>
                  <a:pt x="631374" y="40410"/>
                </a:moveTo>
                <a:lnTo>
                  <a:pt x="631374" y="11388"/>
                </a:lnTo>
                <a:lnTo>
                  <a:pt x="0" y="84861"/>
                </a:lnTo>
                <a:lnTo>
                  <a:pt x="32816" y="112725"/>
                </a:lnTo>
                <a:lnTo>
                  <a:pt x="631374" y="4041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445491" y="5821200"/>
            <a:ext cx="729234" cy="112725"/>
          </a:xfrm>
          <a:custGeom>
            <a:avLst/>
            <a:gdLst/>
            <a:ahLst/>
            <a:cxnLst/>
            <a:rect l="l" t="t" r="r" b="b"/>
            <a:pathLst>
              <a:path w="729234" h="112725">
                <a:moveTo>
                  <a:pt x="631374" y="11388"/>
                </a:moveTo>
                <a:lnTo>
                  <a:pt x="0" y="84861"/>
                </a:lnTo>
                <a:lnTo>
                  <a:pt x="32816" y="112725"/>
                </a:lnTo>
                <a:lnTo>
                  <a:pt x="631374" y="404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785217" y="6175772"/>
            <a:ext cx="389509" cy="87642"/>
          </a:xfrm>
          <a:custGeom>
            <a:avLst/>
            <a:gdLst/>
            <a:ahLst/>
            <a:cxnLst/>
            <a:rect l="l" t="t" r="r" b="b"/>
            <a:pathLst>
              <a:path w="389509" h="87642">
                <a:moveTo>
                  <a:pt x="291649" y="48399"/>
                </a:moveTo>
                <a:lnTo>
                  <a:pt x="291649" y="14371"/>
                </a:lnTo>
                <a:lnTo>
                  <a:pt x="0" y="57200"/>
                </a:lnTo>
                <a:lnTo>
                  <a:pt x="35394" y="87642"/>
                </a:lnTo>
                <a:lnTo>
                  <a:pt x="291649" y="4839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785217" y="6175772"/>
            <a:ext cx="389509" cy="87642"/>
          </a:xfrm>
          <a:custGeom>
            <a:avLst/>
            <a:gdLst/>
            <a:ahLst/>
            <a:cxnLst/>
            <a:rect l="l" t="t" r="r" b="b"/>
            <a:pathLst>
              <a:path w="389509" h="87642">
                <a:moveTo>
                  <a:pt x="291649" y="14371"/>
                </a:moveTo>
                <a:lnTo>
                  <a:pt x="0" y="57200"/>
                </a:lnTo>
                <a:lnTo>
                  <a:pt x="35394" y="87642"/>
                </a:lnTo>
                <a:lnTo>
                  <a:pt x="291649" y="483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728612" y="6115067"/>
            <a:ext cx="446112" cy="93433"/>
          </a:xfrm>
          <a:custGeom>
            <a:avLst/>
            <a:gdLst/>
            <a:ahLst/>
            <a:cxnLst/>
            <a:rect l="l" t="t" r="r" b="b"/>
            <a:pathLst>
              <a:path w="446112" h="93433">
                <a:moveTo>
                  <a:pt x="348253" y="47002"/>
                </a:moveTo>
                <a:lnTo>
                  <a:pt x="348253" y="13912"/>
                </a:lnTo>
                <a:lnTo>
                  <a:pt x="0" y="63423"/>
                </a:lnTo>
                <a:lnTo>
                  <a:pt x="34950" y="93433"/>
                </a:lnTo>
                <a:lnTo>
                  <a:pt x="348253" y="4700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728612" y="6115067"/>
            <a:ext cx="446112" cy="93433"/>
          </a:xfrm>
          <a:custGeom>
            <a:avLst/>
            <a:gdLst/>
            <a:ahLst/>
            <a:cxnLst/>
            <a:rect l="l" t="t" r="r" b="b"/>
            <a:pathLst>
              <a:path w="446112" h="93433">
                <a:moveTo>
                  <a:pt x="348253" y="13912"/>
                </a:moveTo>
                <a:lnTo>
                  <a:pt x="0" y="63423"/>
                </a:lnTo>
                <a:lnTo>
                  <a:pt x="34950" y="93433"/>
                </a:lnTo>
                <a:lnTo>
                  <a:pt x="348253" y="470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558737" y="5936670"/>
            <a:ext cx="615988" cy="107099"/>
          </a:xfrm>
          <a:custGeom>
            <a:avLst/>
            <a:gdLst/>
            <a:ahLst/>
            <a:cxnLst/>
            <a:rect l="l" t="t" r="r" b="b"/>
            <a:pathLst>
              <a:path w="615988" h="107099">
                <a:moveTo>
                  <a:pt x="518128" y="43007"/>
                </a:moveTo>
                <a:lnTo>
                  <a:pt x="518128" y="12450"/>
                </a:lnTo>
                <a:lnTo>
                  <a:pt x="0" y="78371"/>
                </a:lnTo>
                <a:lnTo>
                  <a:pt x="33667" y="107099"/>
                </a:lnTo>
                <a:lnTo>
                  <a:pt x="518128" y="4300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558737" y="5936670"/>
            <a:ext cx="615988" cy="107099"/>
          </a:xfrm>
          <a:custGeom>
            <a:avLst/>
            <a:gdLst/>
            <a:ahLst/>
            <a:cxnLst/>
            <a:rect l="l" t="t" r="r" b="b"/>
            <a:pathLst>
              <a:path w="615988" h="107099">
                <a:moveTo>
                  <a:pt x="518128" y="12450"/>
                </a:moveTo>
                <a:lnTo>
                  <a:pt x="0" y="78371"/>
                </a:lnTo>
                <a:lnTo>
                  <a:pt x="33667" y="107099"/>
                </a:lnTo>
                <a:lnTo>
                  <a:pt x="518128" y="430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671983" y="6054949"/>
            <a:ext cx="502742" cy="98628"/>
          </a:xfrm>
          <a:custGeom>
            <a:avLst/>
            <a:gdLst/>
            <a:ahLst/>
            <a:cxnLst/>
            <a:rect l="l" t="t" r="r" b="b"/>
            <a:pathLst>
              <a:path w="502742" h="98628">
                <a:moveTo>
                  <a:pt x="404882" y="45647"/>
                </a:moveTo>
                <a:lnTo>
                  <a:pt x="404882" y="13443"/>
                </a:lnTo>
                <a:lnTo>
                  <a:pt x="0" y="69062"/>
                </a:lnTo>
                <a:lnTo>
                  <a:pt x="34531" y="98628"/>
                </a:lnTo>
                <a:lnTo>
                  <a:pt x="404882" y="4564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671983" y="6054949"/>
            <a:ext cx="502742" cy="98628"/>
          </a:xfrm>
          <a:custGeom>
            <a:avLst/>
            <a:gdLst/>
            <a:ahLst/>
            <a:cxnLst/>
            <a:rect l="l" t="t" r="r" b="b"/>
            <a:pathLst>
              <a:path w="502742" h="98628">
                <a:moveTo>
                  <a:pt x="404882" y="13443"/>
                </a:moveTo>
                <a:lnTo>
                  <a:pt x="0" y="69062"/>
                </a:lnTo>
                <a:lnTo>
                  <a:pt x="34531" y="98628"/>
                </a:lnTo>
                <a:lnTo>
                  <a:pt x="404882" y="456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615355" y="5995475"/>
            <a:ext cx="559371" cy="103200"/>
          </a:xfrm>
          <a:custGeom>
            <a:avLst/>
            <a:gdLst/>
            <a:ahLst/>
            <a:cxnLst/>
            <a:rect l="l" t="t" r="r" b="b"/>
            <a:pathLst>
              <a:path w="559371" h="103200">
                <a:moveTo>
                  <a:pt x="461511" y="44317"/>
                </a:moveTo>
                <a:lnTo>
                  <a:pt x="461511" y="12953"/>
                </a:lnTo>
                <a:lnTo>
                  <a:pt x="0" y="74041"/>
                </a:lnTo>
                <a:lnTo>
                  <a:pt x="34112" y="103200"/>
                </a:lnTo>
                <a:lnTo>
                  <a:pt x="461511" y="4431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615355" y="5995475"/>
            <a:ext cx="559371" cy="103200"/>
          </a:xfrm>
          <a:custGeom>
            <a:avLst/>
            <a:gdLst/>
            <a:ahLst/>
            <a:cxnLst/>
            <a:rect l="l" t="t" r="r" b="b"/>
            <a:pathLst>
              <a:path w="559371" h="103200">
                <a:moveTo>
                  <a:pt x="461511" y="12953"/>
                </a:moveTo>
                <a:lnTo>
                  <a:pt x="0" y="74041"/>
                </a:lnTo>
                <a:lnTo>
                  <a:pt x="34112" y="103200"/>
                </a:lnTo>
                <a:lnTo>
                  <a:pt x="461511" y="443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5247167" y="4701877"/>
            <a:ext cx="735825" cy="83705"/>
          </a:xfrm>
          <a:custGeom>
            <a:avLst/>
            <a:gdLst/>
            <a:ahLst/>
            <a:cxnLst/>
            <a:rect l="l" t="t" r="r" b="b"/>
            <a:pathLst>
              <a:path w="735825" h="83705">
                <a:moveTo>
                  <a:pt x="0" y="69900"/>
                </a:moveTo>
                <a:lnTo>
                  <a:pt x="16370" y="83705"/>
                </a:lnTo>
                <a:lnTo>
                  <a:pt x="735825" y="10261"/>
                </a:lnTo>
                <a:lnTo>
                  <a:pt x="708825" y="0"/>
                </a:lnTo>
                <a:lnTo>
                  <a:pt x="0" y="6990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5247167" y="4701877"/>
            <a:ext cx="735825" cy="83705"/>
          </a:xfrm>
          <a:custGeom>
            <a:avLst/>
            <a:gdLst/>
            <a:ahLst/>
            <a:cxnLst/>
            <a:rect l="l" t="t" r="r" b="b"/>
            <a:pathLst>
              <a:path w="735825" h="83705">
                <a:moveTo>
                  <a:pt x="0" y="69900"/>
                </a:moveTo>
                <a:lnTo>
                  <a:pt x="708825" y="0"/>
                </a:lnTo>
                <a:lnTo>
                  <a:pt x="735825" y="10261"/>
                </a:lnTo>
                <a:lnTo>
                  <a:pt x="16370" y="83705"/>
                </a:lnTo>
                <a:lnTo>
                  <a:pt x="0" y="699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276550" y="4724443"/>
            <a:ext cx="748830" cy="89636"/>
          </a:xfrm>
          <a:custGeom>
            <a:avLst/>
            <a:gdLst/>
            <a:ahLst/>
            <a:cxnLst/>
            <a:rect l="l" t="t" r="r" b="b"/>
            <a:pathLst>
              <a:path w="748830" h="89636">
                <a:moveTo>
                  <a:pt x="721829" y="0"/>
                </a:moveTo>
                <a:lnTo>
                  <a:pt x="0" y="75603"/>
                </a:lnTo>
                <a:lnTo>
                  <a:pt x="16598" y="89636"/>
                </a:lnTo>
                <a:lnTo>
                  <a:pt x="748830" y="10160"/>
                </a:lnTo>
                <a:lnTo>
                  <a:pt x="721829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5276550" y="4724443"/>
            <a:ext cx="748830" cy="89636"/>
          </a:xfrm>
          <a:custGeom>
            <a:avLst/>
            <a:gdLst/>
            <a:ahLst/>
            <a:cxnLst/>
            <a:rect l="l" t="t" r="r" b="b"/>
            <a:pathLst>
              <a:path w="748830" h="89636">
                <a:moveTo>
                  <a:pt x="721829" y="0"/>
                </a:moveTo>
                <a:lnTo>
                  <a:pt x="748830" y="10160"/>
                </a:lnTo>
                <a:lnTo>
                  <a:pt x="16598" y="89636"/>
                </a:lnTo>
                <a:lnTo>
                  <a:pt x="0" y="75603"/>
                </a:lnTo>
                <a:lnTo>
                  <a:pt x="72182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5305954" y="4747022"/>
            <a:ext cx="761809" cy="95554"/>
          </a:xfrm>
          <a:custGeom>
            <a:avLst/>
            <a:gdLst/>
            <a:ahLst/>
            <a:cxnLst/>
            <a:rect l="l" t="t" r="r" b="b"/>
            <a:pathLst>
              <a:path w="761809" h="95554">
                <a:moveTo>
                  <a:pt x="734809" y="0"/>
                </a:moveTo>
                <a:lnTo>
                  <a:pt x="0" y="81318"/>
                </a:lnTo>
                <a:lnTo>
                  <a:pt x="16814" y="95554"/>
                </a:lnTo>
                <a:lnTo>
                  <a:pt x="761809" y="10045"/>
                </a:lnTo>
                <a:lnTo>
                  <a:pt x="734809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305954" y="4747022"/>
            <a:ext cx="761809" cy="95554"/>
          </a:xfrm>
          <a:custGeom>
            <a:avLst/>
            <a:gdLst/>
            <a:ahLst/>
            <a:cxnLst/>
            <a:rect l="l" t="t" r="r" b="b"/>
            <a:pathLst>
              <a:path w="761809" h="95554">
                <a:moveTo>
                  <a:pt x="734809" y="0"/>
                </a:moveTo>
                <a:lnTo>
                  <a:pt x="761809" y="10045"/>
                </a:lnTo>
                <a:lnTo>
                  <a:pt x="16814" y="95554"/>
                </a:lnTo>
                <a:lnTo>
                  <a:pt x="0" y="81318"/>
                </a:lnTo>
                <a:lnTo>
                  <a:pt x="73480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5335337" y="4769593"/>
            <a:ext cx="774814" cy="101485"/>
          </a:xfrm>
          <a:custGeom>
            <a:avLst/>
            <a:gdLst/>
            <a:ahLst/>
            <a:cxnLst/>
            <a:rect l="l" t="t" r="r" b="b"/>
            <a:pathLst>
              <a:path w="774814" h="101485">
                <a:moveTo>
                  <a:pt x="747814" y="0"/>
                </a:moveTo>
                <a:lnTo>
                  <a:pt x="0" y="87020"/>
                </a:lnTo>
                <a:lnTo>
                  <a:pt x="17030" y="101485"/>
                </a:lnTo>
                <a:lnTo>
                  <a:pt x="774814" y="9931"/>
                </a:lnTo>
                <a:lnTo>
                  <a:pt x="747814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5335337" y="4769593"/>
            <a:ext cx="774814" cy="101485"/>
          </a:xfrm>
          <a:custGeom>
            <a:avLst/>
            <a:gdLst/>
            <a:ahLst/>
            <a:cxnLst/>
            <a:rect l="l" t="t" r="r" b="b"/>
            <a:pathLst>
              <a:path w="774814" h="101485">
                <a:moveTo>
                  <a:pt x="747814" y="0"/>
                </a:moveTo>
                <a:lnTo>
                  <a:pt x="774814" y="9931"/>
                </a:lnTo>
                <a:lnTo>
                  <a:pt x="17030" y="101485"/>
                </a:lnTo>
                <a:lnTo>
                  <a:pt x="0" y="87020"/>
                </a:lnTo>
                <a:lnTo>
                  <a:pt x="74781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5364729" y="4792172"/>
            <a:ext cx="787806" cy="107416"/>
          </a:xfrm>
          <a:custGeom>
            <a:avLst/>
            <a:gdLst/>
            <a:ahLst/>
            <a:cxnLst/>
            <a:rect l="l" t="t" r="r" b="b"/>
            <a:pathLst>
              <a:path w="787806" h="107416">
                <a:moveTo>
                  <a:pt x="760806" y="0"/>
                </a:moveTo>
                <a:lnTo>
                  <a:pt x="0" y="92735"/>
                </a:lnTo>
                <a:lnTo>
                  <a:pt x="17259" y="107416"/>
                </a:lnTo>
                <a:lnTo>
                  <a:pt x="787806" y="9829"/>
                </a:lnTo>
                <a:lnTo>
                  <a:pt x="760806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5364729" y="4792172"/>
            <a:ext cx="787806" cy="107416"/>
          </a:xfrm>
          <a:custGeom>
            <a:avLst/>
            <a:gdLst/>
            <a:ahLst/>
            <a:cxnLst/>
            <a:rect l="l" t="t" r="r" b="b"/>
            <a:pathLst>
              <a:path w="787806" h="107416">
                <a:moveTo>
                  <a:pt x="760806" y="0"/>
                </a:moveTo>
                <a:lnTo>
                  <a:pt x="787806" y="9829"/>
                </a:lnTo>
                <a:lnTo>
                  <a:pt x="17259" y="107416"/>
                </a:lnTo>
                <a:lnTo>
                  <a:pt x="0" y="92735"/>
                </a:lnTo>
                <a:lnTo>
                  <a:pt x="7608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5394114" y="4814744"/>
            <a:ext cx="800811" cy="113347"/>
          </a:xfrm>
          <a:custGeom>
            <a:avLst/>
            <a:gdLst/>
            <a:ahLst/>
            <a:cxnLst/>
            <a:rect l="l" t="t" r="r" b="b"/>
            <a:pathLst>
              <a:path w="800811" h="113347">
                <a:moveTo>
                  <a:pt x="773811" y="0"/>
                </a:moveTo>
                <a:lnTo>
                  <a:pt x="0" y="98437"/>
                </a:lnTo>
                <a:lnTo>
                  <a:pt x="17487" y="113347"/>
                </a:lnTo>
                <a:lnTo>
                  <a:pt x="800811" y="9715"/>
                </a:lnTo>
                <a:lnTo>
                  <a:pt x="773811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5394114" y="4814744"/>
            <a:ext cx="800811" cy="113347"/>
          </a:xfrm>
          <a:custGeom>
            <a:avLst/>
            <a:gdLst/>
            <a:ahLst/>
            <a:cxnLst/>
            <a:rect l="l" t="t" r="r" b="b"/>
            <a:pathLst>
              <a:path w="800811" h="113347">
                <a:moveTo>
                  <a:pt x="773811" y="0"/>
                </a:moveTo>
                <a:lnTo>
                  <a:pt x="800811" y="9715"/>
                </a:lnTo>
                <a:lnTo>
                  <a:pt x="17487" y="113347"/>
                </a:lnTo>
                <a:lnTo>
                  <a:pt x="0" y="98437"/>
                </a:lnTo>
                <a:lnTo>
                  <a:pt x="7738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5423516" y="4837316"/>
            <a:ext cx="813790" cy="119291"/>
          </a:xfrm>
          <a:custGeom>
            <a:avLst/>
            <a:gdLst/>
            <a:ahLst/>
            <a:cxnLst/>
            <a:rect l="l" t="t" r="r" b="b"/>
            <a:pathLst>
              <a:path w="813790" h="119291">
                <a:moveTo>
                  <a:pt x="786790" y="0"/>
                </a:moveTo>
                <a:lnTo>
                  <a:pt x="0" y="104152"/>
                </a:lnTo>
                <a:lnTo>
                  <a:pt x="17691" y="119291"/>
                </a:lnTo>
                <a:lnTo>
                  <a:pt x="813790" y="9613"/>
                </a:lnTo>
                <a:lnTo>
                  <a:pt x="786790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5423516" y="4837316"/>
            <a:ext cx="813790" cy="119291"/>
          </a:xfrm>
          <a:custGeom>
            <a:avLst/>
            <a:gdLst/>
            <a:ahLst/>
            <a:cxnLst/>
            <a:rect l="l" t="t" r="r" b="b"/>
            <a:pathLst>
              <a:path w="813790" h="119291">
                <a:moveTo>
                  <a:pt x="786790" y="0"/>
                </a:moveTo>
                <a:lnTo>
                  <a:pt x="813790" y="9613"/>
                </a:lnTo>
                <a:lnTo>
                  <a:pt x="17691" y="119291"/>
                </a:lnTo>
                <a:lnTo>
                  <a:pt x="0" y="104152"/>
                </a:lnTo>
                <a:lnTo>
                  <a:pt x="78679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452901" y="4859894"/>
            <a:ext cx="826795" cy="125209"/>
          </a:xfrm>
          <a:custGeom>
            <a:avLst/>
            <a:gdLst/>
            <a:ahLst/>
            <a:cxnLst/>
            <a:rect l="l" t="t" r="r" b="b"/>
            <a:pathLst>
              <a:path w="826795" h="125209">
                <a:moveTo>
                  <a:pt x="799795" y="0"/>
                </a:moveTo>
                <a:lnTo>
                  <a:pt x="0" y="109855"/>
                </a:lnTo>
                <a:lnTo>
                  <a:pt x="17919" y="125209"/>
                </a:lnTo>
                <a:lnTo>
                  <a:pt x="826795" y="9499"/>
                </a:lnTo>
                <a:lnTo>
                  <a:pt x="799795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5452901" y="4859894"/>
            <a:ext cx="826795" cy="125209"/>
          </a:xfrm>
          <a:custGeom>
            <a:avLst/>
            <a:gdLst/>
            <a:ahLst/>
            <a:cxnLst/>
            <a:rect l="l" t="t" r="r" b="b"/>
            <a:pathLst>
              <a:path w="826795" h="125209">
                <a:moveTo>
                  <a:pt x="799795" y="0"/>
                </a:moveTo>
                <a:lnTo>
                  <a:pt x="826795" y="9499"/>
                </a:lnTo>
                <a:lnTo>
                  <a:pt x="17919" y="125209"/>
                </a:lnTo>
                <a:lnTo>
                  <a:pt x="0" y="109855"/>
                </a:lnTo>
                <a:lnTo>
                  <a:pt x="79979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482299" y="4882472"/>
            <a:ext cx="839787" cy="131127"/>
          </a:xfrm>
          <a:custGeom>
            <a:avLst/>
            <a:gdLst/>
            <a:ahLst/>
            <a:cxnLst/>
            <a:rect l="l" t="t" r="r" b="b"/>
            <a:pathLst>
              <a:path w="839787" h="131127">
                <a:moveTo>
                  <a:pt x="812787" y="0"/>
                </a:moveTo>
                <a:lnTo>
                  <a:pt x="0" y="115557"/>
                </a:lnTo>
                <a:lnTo>
                  <a:pt x="18135" y="131127"/>
                </a:lnTo>
                <a:lnTo>
                  <a:pt x="839787" y="9385"/>
                </a:lnTo>
                <a:lnTo>
                  <a:pt x="812787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482299" y="4882472"/>
            <a:ext cx="839787" cy="131127"/>
          </a:xfrm>
          <a:custGeom>
            <a:avLst/>
            <a:gdLst/>
            <a:ahLst/>
            <a:cxnLst/>
            <a:rect l="l" t="t" r="r" b="b"/>
            <a:pathLst>
              <a:path w="839787" h="131127">
                <a:moveTo>
                  <a:pt x="812787" y="0"/>
                </a:moveTo>
                <a:lnTo>
                  <a:pt x="839787" y="9385"/>
                </a:lnTo>
                <a:lnTo>
                  <a:pt x="18135" y="131127"/>
                </a:lnTo>
                <a:lnTo>
                  <a:pt x="0" y="115557"/>
                </a:lnTo>
                <a:lnTo>
                  <a:pt x="81278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511680" y="4905038"/>
            <a:ext cx="852779" cy="137071"/>
          </a:xfrm>
          <a:custGeom>
            <a:avLst/>
            <a:gdLst/>
            <a:ahLst/>
            <a:cxnLst/>
            <a:rect l="l" t="t" r="r" b="b"/>
            <a:pathLst>
              <a:path w="852779" h="137071">
                <a:moveTo>
                  <a:pt x="0" y="121272"/>
                </a:moveTo>
                <a:lnTo>
                  <a:pt x="18364" y="137071"/>
                </a:lnTo>
                <a:lnTo>
                  <a:pt x="852779" y="9283"/>
                </a:lnTo>
                <a:lnTo>
                  <a:pt x="825792" y="0"/>
                </a:lnTo>
                <a:lnTo>
                  <a:pt x="0" y="12127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511680" y="4905038"/>
            <a:ext cx="852779" cy="137071"/>
          </a:xfrm>
          <a:custGeom>
            <a:avLst/>
            <a:gdLst/>
            <a:ahLst/>
            <a:cxnLst/>
            <a:rect l="l" t="t" r="r" b="b"/>
            <a:pathLst>
              <a:path w="852779" h="137071">
                <a:moveTo>
                  <a:pt x="0" y="121272"/>
                </a:moveTo>
                <a:lnTo>
                  <a:pt x="825792" y="0"/>
                </a:lnTo>
                <a:lnTo>
                  <a:pt x="852779" y="9283"/>
                </a:lnTo>
                <a:lnTo>
                  <a:pt x="18364" y="137071"/>
                </a:lnTo>
                <a:lnTo>
                  <a:pt x="0" y="1212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260101" y="4747219"/>
            <a:ext cx="316255" cy="293763"/>
          </a:xfrm>
          <a:custGeom>
            <a:avLst/>
            <a:gdLst/>
            <a:ahLst/>
            <a:cxnLst/>
            <a:rect l="l" t="t" r="r" b="b"/>
            <a:pathLst>
              <a:path w="316255" h="293763">
                <a:moveTo>
                  <a:pt x="22148" y="4191"/>
                </a:moveTo>
                <a:lnTo>
                  <a:pt x="19697" y="1625"/>
                </a:lnTo>
                <a:lnTo>
                  <a:pt x="16268" y="0"/>
                </a:lnTo>
                <a:lnTo>
                  <a:pt x="5016" y="0"/>
                </a:lnTo>
                <a:lnTo>
                  <a:pt x="0" y="6019"/>
                </a:lnTo>
                <a:lnTo>
                  <a:pt x="0" y="17183"/>
                </a:lnTo>
                <a:lnTo>
                  <a:pt x="1549" y="20574"/>
                </a:lnTo>
                <a:lnTo>
                  <a:pt x="4025" y="23012"/>
                </a:lnTo>
                <a:lnTo>
                  <a:pt x="284962" y="293763"/>
                </a:lnTo>
                <a:lnTo>
                  <a:pt x="316255" y="288582"/>
                </a:lnTo>
                <a:lnTo>
                  <a:pt x="22148" y="419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260101" y="4747219"/>
            <a:ext cx="316255" cy="293763"/>
          </a:xfrm>
          <a:custGeom>
            <a:avLst/>
            <a:gdLst/>
            <a:ahLst/>
            <a:cxnLst/>
            <a:rect l="l" t="t" r="r" b="b"/>
            <a:pathLst>
              <a:path w="316255" h="293763">
                <a:moveTo>
                  <a:pt x="22148" y="4191"/>
                </a:moveTo>
                <a:lnTo>
                  <a:pt x="19697" y="1625"/>
                </a:lnTo>
                <a:lnTo>
                  <a:pt x="16268" y="0"/>
                </a:lnTo>
                <a:lnTo>
                  <a:pt x="12433" y="0"/>
                </a:lnTo>
                <a:lnTo>
                  <a:pt x="5016" y="0"/>
                </a:lnTo>
                <a:lnTo>
                  <a:pt x="0" y="6019"/>
                </a:lnTo>
                <a:lnTo>
                  <a:pt x="0" y="13436"/>
                </a:lnTo>
                <a:lnTo>
                  <a:pt x="0" y="17183"/>
                </a:lnTo>
                <a:lnTo>
                  <a:pt x="1549" y="20574"/>
                </a:lnTo>
                <a:lnTo>
                  <a:pt x="4025" y="23012"/>
                </a:lnTo>
                <a:lnTo>
                  <a:pt x="284962" y="293763"/>
                </a:lnTo>
                <a:lnTo>
                  <a:pt x="316255" y="288582"/>
                </a:lnTo>
                <a:lnTo>
                  <a:pt x="22148" y="419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326965" y="4740550"/>
            <a:ext cx="330873" cy="288277"/>
          </a:xfrm>
          <a:custGeom>
            <a:avLst/>
            <a:gdLst/>
            <a:ahLst/>
            <a:cxnLst/>
            <a:rect l="l" t="t" r="r" b="b"/>
            <a:pathLst>
              <a:path w="330873" h="288277">
                <a:moveTo>
                  <a:pt x="298615" y="288277"/>
                </a:moveTo>
                <a:lnTo>
                  <a:pt x="330873" y="283006"/>
                </a:lnTo>
                <a:lnTo>
                  <a:pt x="21894" y="4013"/>
                </a:lnTo>
                <a:lnTo>
                  <a:pt x="19392" y="1511"/>
                </a:lnTo>
                <a:lnTo>
                  <a:pt x="15925" y="0"/>
                </a:lnTo>
                <a:lnTo>
                  <a:pt x="12115" y="114"/>
                </a:lnTo>
                <a:lnTo>
                  <a:pt x="4724" y="330"/>
                </a:lnTo>
                <a:lnTo>
                  <a:pt x="0" y="5981"/>
                </a:lnTo>
                <a:lnTo>
                  <a:pt x="215" y="13373"/>
                </a:lnTo>
                <a:lnTo>
                  <a:pt x="317" y="17106"/>
                </a:lnTo>
                <a:lnTo>
                  <a:pt x="1955" y="20434"/>
                </a:lnTo>
                <a:lnTo>
                  <a:pt x="4495" y="22796"/>
                </a:lnTo>
                <a:lnTo>
                  <a:pt x="298615" y="28827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326965" y="4740550"/>
            <a:ext cx="330873" cy="288277"/>
          </a:xfrm>
          <a:custGeom>
            <a:avLst/>
            <a:gdLst/>
            <a:ahLst/>
            <a:cxnLst/>
            <a:rect l="l" t="t" r="r" b="b"/>
            <a:pathLst>
              <a:path w="330873" h="288277">
                <a:moveTo>
                  <a:pt x="330873" y="283006"/>
                </a:moveTo>
                <a:lnTo>
                  <a:pt x="21894" y="4013"/>
                </a:lnTo>
                <a:lnTo>
                  <a:pt x="19392" y="1511"/>
                </a:lnTo>
                <a:lnTo>
                  <a:pt x="15925" y="0"/>
                </a:lnTo>
                <a:lnTo>
                  <a:pt x="12115" y="114"/>
                </a:lnTo>
                <a:lnTo>
                  <a:pt x="4724" y="330"/>
                </a:lnTo>
                <a:lnTo>
                  <a:pt x="0" y="5981"/>
                </a:lnTo>
                <a:lnTo>
                  <a:pt x="215" y="13373"/>
                </a:lnTo>
                <a:lnTo>
                  <a:pt x="317" y="17106"/>
                </a:lnTo>
                <a:lnTo>
                  <a:pt x="1955" y="20434"/>
                </a:lnTo>
                <a:lnTo>
                  <a:pt x="4495" y="22796"/>
                </a:lnTo>
                <a:lnTo>
                  <a:pt x="298615" y="288277"/>
                </a:lnTo>
                <a:lnTo>
                  <a:pt x="330873" y="2830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393821" y="4733870"/>
            <a:ext cx="345490" cy="282790"/>
          </a:xfrm>
          <a:custGeom>
            <a:avLst/>
            <a:gdLst/>
            <a:ahLst/>
            <a:cxnLst/>
            <a:rect l="l" t="t" r="r" b="b"/>
            <a:pathLst>
              <a:path w="345490" h="282790">
                <a:moveTo>
                  <a:pt x="312280" y="282790"/>
                </a:moveTo>
                <a:lnTo>
                  <a:pt x="345490" y="277431"/>
                </a:lnTo>
                <a:lnTo>
                  <a:pt x="21653" y="3822"/>
                </a:lnTo>
                <a:lnTo>
                  <a:pt x="19075" y="1422"/>
                </a:lnTo>
                <a:lnTo>
                  <a:pt x="15582" y="0"/>
                </a:lnTo>
                <a:lnTo>
                  <a:pt x="11785" y="228"/>
                </a:lnTo>
                <a:lnTo>
                  <a:pt x="4432" y="647"/>
                </a:lnTo>
                <a:lnTo>
                  <a:pt x="0" y="5956"/>
                </a:lnTo>
                <a:lnTo>
                  <a:pt x="431" y="13322"/>
                </a:lnTo>
                <a:lnTo>
                  <a:pt x="647" y="17043"/>
                </a:lnTo>
                <a:lnTo>
                  <a:pt x="2374" y="20307"/>
                </a:lnTo>
                <a:lnTo>
                  <a:pt x="4965" y="22580"/>
                </a:lnTo>
                <a:lnTo>
                  <a:pt x="312280" y="28279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393821" y="4733870"/>
            <a:ext cx="345490" cy="282790"/>
          </a:xfrm>
          <a:custGeom>
            <a:avLst/>
            <a:gdLst/>
            <a:ahLst/>
            <a:cxnLst/>
            <a:rect l="l" t="t" r="r" b="b"/>
            <a:pathLst>
              <a:path w="345490" h="282790">
                <a:moveTo>
                  <a:pt x="345490" y="277431"/>
                </a:moveTo>
                <a:lnTo>
                  <a:pt x="21653" y="3822"/>
                </a:lnTo>
                <a:lnTo>
                  <a:pt x="19075" y="1422"/>
                </a:lnTo>
                <a:lnTo>
                  <a:pt x="15582" y="0"/>
                </a:lnTo>
                <a:lnTo>
                  <a:pt x="11785" y="228"/>
                </a:lnTo>
                <a:lnTo>
                  <a:pt x="4432" y="647"/>
                </a:lnTo>
                <a:lnTo>
                  <a:pt x="0" y="5956"/>
                </a:lnTo>
                <a:lnTo>
                  <a:pt x="431" y="13322"/>
                </a:lnTo>
                <a:lnTo>
                  <a:pt x="647" y="17043"/>
                </a:lnTo>
                <a:lnTo>
                  <a:pt x="2374" y="20307"/>
                </a:lnTo>
                <a:lnTo>
                  <a:pt x="4965" y="22580"/>
                </a:lnTo>
                <a:lnTo>
                  <a:pt x="312280" y="282790"/>
                </a:lnTo>
                <a:lnTo>
                  <a:pt x="345490" y="2774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460692" y="4727211"/>
            <a:ext cx="360095" cy="277291"/>
          </a:xfrm>
          <a:custGeom>
            <a:avLst/>
            <a:gdLst/>
            <a:ahLst/>
            <a:cxnLst/>
            <a:rect l="l" t="t" r="r" b="b"/>
            <a:pathLst>
              <a:path w="360095" h="277291">
                <a:moveTo>
                  <a:pt x="325932" y="277291"/>
                </a:moveTo>
                <a:lnTo>
                  <a:pt x="360095" y="271830"/>
                </a:lnTo>
                <a:lnTo>
                  <a:pt x="21399" y="3632"/>
                </a:lnTo>
                <a:lnTo>
                  <a:pt x="18757" y="1295"/>
                </a:lnTo>
                <a:lnTo>
                  <a:pt x="15227" y="0"/>
                </a:lnTo>
                <a:lnTo>
                  <a:pt x="11442" y="330"/>
                </a:lnTo>
                <a:lnTo>
                  <a:pt x="4114" y="952"/>
                </a:lnTo>
                <a:lnTo>
                  <a:pt x="0" y="5918"/>
                </a:lnTo>
                <a:lnTo>
                  <a:pt x="634" y="13246"/>
                </a:lnTo>
                <a:lnTo>
                  <a:pt x="952" y="16954"/>
                </a:lnTo>
                <a:lnTo>
                  <a:pt x="2768" y="20167"/>
                </a:lnTo>
                <a:lnTo>
                  <a:pt x="5422" y="22352"/>
                </a:lnTo>
                <a:lnTo>
                  <a:pt x="325932" y="27729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460692" y="4727211"/>
            <a:ext cx="360095" cy="277291"/>
          </a:xfrm>
          <a:custGeom>
            <a:avLst/>
            <a:gdLst/>
            <a:ahLst/>
            <a:cxnLst/>
            <a:rect l="l" t="t" r="r" b="b"/>
            <a:pathLst>
              <a:path w="360095" h="277291">
                <a:moveTo>
                  <a:pt x="360095" y="271830"/>
                </a:moveTo>
                <a:lnTo>
                  <a:pt x="21399" y="3632"/>
                </a:lnTo>
                <a:lnTo>
                  <a:pt x="18757" y="1295"/>
                </a:lnTo>
                <a:lnTo>
                  <a:pt x="15227" y="0"/>
                </a:lnTo>
                <a:lnTo>
                  <a:pt x="11442" y="330"/>
                </a:lnTo>
                <a:lnTo>
                  <a:pt x="4114" y="952"/>
                </a:lnTo>
                <a:lnTo>
                  <a:pt x="0" y="5918"/>
                </a:lnTo>
                <a:lnTo>
                  <a:pt x="634" y="13246"/>
                </a:lnTo>
                <a:lnTo>
                  <a:pt x="952" y="16954"/>
                </a:lnTo>
                <a:lnTo>
                  <a:pt x="2768" y="20167"/>
                </a:lnTo>
                <a:lnTo>
                  <a:pt x="5422" y="22352"/>
                </a:lnTo>
                <a:lnTo>
                  <a:pt x="325932" y="277291"/>
                </a:lnTo>
                <a:lnTo>
                  <a:pt x="360095" y="27183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527550" y="4720537"/>
            <a:ext cx="374713" cy="271792"/>
          </a:xfrm>
          <a:custGeom>
            <a:avLst/>
            <a:gdLst/>
            <a:ahLst/>
            <a:cxnLst/>
            <a:rect l="l" t="t" r="r" b="b"/>
            <a:pathLst>
              <a:path w="374713" h="271792">
                <a:moveTo>
                  <a:pt x="339597" y="271792"/>
                </a:moveTo>
                <a:lnTo>
                  <a:pt x="374713" y="266255"/>
                </a:lnTo>
                <a:lnTo>
                  <a:pt x="21145" y="3441"/>
                </a:lnTo>
                <a:lnTo>
                  <a:pt x="18453" y="1193"/>
                </a:lnTo>
                <a:lnTo>
                  <a:pt x="14884" y="0"/>
                </a:lnTo>
                <a:lnTo>
                  <a:pt x="11125" y="444"/>
                </a:lnTo>
                <a:lnTo>
                  <a:pt x="3822" y="1282"/>
                </a:lnTo>
                <a:lnTo>
                  <a:pt x="0" y="5892"/>
                </a:lnTo>
                <a:lnTo>
                  <a:pt x="850" y="13182"/>
                </a:lnTo>
                <a:lnTo>
                  <a:pt x="1282" y="16878"/>
                </a:lnTo>
                <a:lnTo>
                  <a:pt x="3187" y="20027"/>
                </a:lnTo>
                <a:lnTo>
                  <a:pt x="5905" y="22136"/>
                </a:lnTo>
                <a:lnTo>
                  <a:pt x="339597" y="27179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527550" y="4720537"/>
            <a:ext cx="374713" cy="271792"/>
          </a:xfrm>
          <a:custGeom>
            <a:avLst/>
            <a:gdLst/>
            <a:ahLst/>
            <a:cxnLst/>
            <a:rect l="l" t="t" r="r" b="b"/>
            <a:pathLst>
              <a:path w="374713" h="271792">
                <a:moveTo>
                  <a:pt x="374713" y="266255"/>
                </a:moveTo>
                <a:lnTo>
                  <a:pt x="21145" y="3441"/>
                </a:lnTo>
                <a:lnTo>
                  <a:pt x="18453" y="1193"/>
                </a:lnTo>
                <a:lnTo>
                  <a:pt x="14884" y="0"/>
                </a:lnTo>
                <a:lnTo>
                  <a:pt x="11125" y="444"/>
                </a:lnTo>
                <a:lnTo>
                  <a:pt x="3822" y="1282"/>
                </a:lnTo>
                <a:lnTo>
                  <a:pt x="0" y="5892"/>
                </a:lnTo>
                <a:lnTo>
                  <a:pt x="3187" y="20027"/>
                </a:lnTo>
                <a:lnTo>
                  <a:pt x="339597" y="271792"/>
                </a:lnTo>
                <a:lnTo>
                  <a:pt x="374713" y="2662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594409" y="4713867"/>
            <a:ext cx="389331" cy="266319"/>
          </a:xfrm>
          <a:custGeom>
            <a:avLst/>
            <a:gdLst/>
            <a:ahLst/>
            <a:cxnLst/>
            <a:rect l="l" t="t" r="r" b="b"/>
            <a:pathLst>
              <a:path w="389331" h="266319">
                <a:moveTo>
                  <a:pt x="1066" y="13131"/>
                </a:moveTo>
                <a:lnTo>
                  <a:pt x="1612" y="16814"/>
                </a:lnTo>
                <a:lnTo>
                  <a:pt x="3606" y="19888"/>
                </a:lnTo>
                <a:lnTo>
                  <a:pt x="6375" y="21920"/>
                </a:lnTo>
                <a:lnTo>
                  <a:pt x="353263" y="266319"/>
                </a:lnTo>
                <a:lnTo>
                  <a:pt x="389331" y="260680"/>
                </a:lnTo>
                <a:lnTo>
                  <a:pt x="20916" y="3263"/>
                </a:lnTo>
                <a:lnTo>
                  <a:pt x="18148" y="1092"/>
                </a:lnTo>
                <a:lnTo>
                  <a:pt x="14554" y="0"/>
                </a:lnTo>
                <a:lnTo>
                  <a:pt x="10807" y="546"/>
                </a:lnTo>
                <a:lnTo>
                  <a:pt x="3530" y="1612"/>
                </a:lnTo>
                <a:lnTo>
                  <a:pt x="0" y="5867"/>
                </a:lnTo>
                <a:lnTo>
                  <a:pt x="1066" y="1313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594409" y="4713867"/>
            <a:ext cx="389331" cy="266319"/>
          </a:xfrm>
          <a:custGeom>
            <a:avLst/>
            <a:gdLst/>
            <a:ahLst/>
            <a:cxnLst/>
            <a:rect l="l" t="t" r="r" b="b"/>
            <a:pathLst>
              <a:path w="389331" h="266319">
                <a:moveTo>
                  <a:pt x="389331" y="260680"/>
                </a:moveTo>
                <a:lnTo>
                  <a:pt x="20916" y="3263"/>
                </a:lnTo>
                <a:lnTo>
                  <a:pt x="18148" y="1092"/>
                </a:lnTo>
                <a:lnTo>
                  <a:pt x="14554" y="0"/>
                </a:lnTo>
                <a:lnTo>
                  <a:pt x="10807" y="546"/>
                </a:lnTo>
                <a:lnTo>
                  <a:pt x="3530" y="1612"/>
                </a:lnTo>
                <a:lnTo>
                  <a:pt x="0" y="5867"/>
                </a:lnTo>
                <a:lnTo>
                  <a:pt x="1066" y="13131"/>
                </a:lnTo>
                <a:lnTo>
                  <a:pt x="1612" y="16814"/>
                </a:lnTo>
                <a:lnTo>
                  <a:pt x="3606" y="19888"/>
                </a:lnTo>
                <a:lnTo>
                  <a:pt x="6375" y="21920"/>
                </a:lnTo>
                <a:lnTo>
                  <a:pt x="353263" y="266319"/>
                </a:lnTo>
                <a:lnTo>
                  <a:pt x="389331" y="2606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661279" y="4707201"/>
            <a:ext cx="403936" cy="260807"/>
          </a:xfrm>
          <a:custGeom>
            <a:avLst/>
            <a:gdLst/>
            <a:ahLst/>
            <a:cxnLst/>
            <a:rect l="l" t="t" r="r" b="b"/>
            <a:pathLst>
              <a:path w="403936" h="260807">
                <a:moveTo>
                  <a:pt x="1269" y="13068"/>
                </a:moveTo>
                <a:lnTo>
                  <a:pt x="1917" y="16725"/>
                </a:lnTo>
                <a:lnTo>
                  <a:pt x="4013" y="19761"/>
                </a:lnTo>
                <a:lnTo>
                  <a:pt x="6845" y="21704"/>
                </a:lnTo>
                <a:lnTo>
                  <a:pt x="366902" y="260807"/>
                </a:lnTo>
                <a:lnTo>
                  <a:pt x="403936" y="255092"/>
                </a:lnTo>
                <a:lnTo>
                  <a:pt x="20650" y="3060"/>
                </a:lnTo>
                <a:lnTo>
                  <a:pt x="17830" y="977"/>
                </a:lnTo>
                <a:lnTo>
                  <a:pt x="14198" y="0"/>
                </a:lnTo>
                <a:lnTo>
                  <a:pt x="10464" y="660"/>
                </a:lnTo>
                <a:lnTo>
                  <a:pt x="3225" y="1930"/>
                </a:lnTo>
                <a:lnTo>
                  <a:pt x="0" y="5829"/>
                </a:lnTo>
                <a:lnTo>
                  <a:pt x="1269" y="1306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661279" y="4707201"/>
            <a:ext cx="403936" cy="260807"/>
          </a:xfrm>
          <a:custGeom>
            <a:avLst/>
            <a:gdLst/>
            <a:ahLst/>
            <a:cxnLst/>
            <a:rect l="l" t="t" r="r" b="b"/>
            <a:pathLst>
              <a:path w="403936" h="260807">
                <a:moveTo>
                  <a:pt x="403936" y="255092"/>
                </a:moveTo>
                <a:lnTo>
                  <a:pt x="20650" y="3060"/>
                </a:lnTo>
                <a:lnTo>
                  <a:pt x="17830" y="977"/>
                </a:lnTo>
                <a:lnTo>
                  <a:pt x="14198" y="0"/>
                </a:lnTo>
                <a:lnTo>
                  <a:pt x="10464" y="660"/>
                </a:lnTo>
                <a:lnTo>
                  <a:pt x="3225" y="1930"/>
                </a:lnTo>
                <a:lnTo>
                  <a:pt x="0" y="5829"/>
                </a:lnTo>
                <a:lnTo>
                  <a:pt x="4013" y="19761"/>
                </a:lnTo>
                <a:lnTo>
                  <a:pt x="366902" y="260807"/>
                </a:lnTo>
                <a:lnTo>
                  <a:pt x="403936" y="2550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728138" y="4700521"/>
            <a:ext cx="418553" cy="255320"/>
          </a:xfrm>
          <a:custGeom>
            <a:avLst/>
            <a:gdLst/>
            <a:ahLst/>
            <a:cxnLst/>
            <a:rect l="l" t="t" r="r" b="b"/>
            <a:pathLst>
              <a:path w="418553" h="255320">
                <a:moveTo>
                  <a:pt x="1485" y="13017"/>
                </a:moveTo>
                <a:lnTo>
                  <a:pt x="2247" y="16649"/>
                </a:lnTo>
                <a:lnTo>
                  <a:pt x="4432" y="19634"/>
                </a:lnTo>
                <a:lnTo>
                  <a:pt x="7302" y="21501"/>
                </a:lnTo>
                <a:lnTo>
                  <a:pt x="380568" y="255320"/>
                </a:lnTo>
                <a:lnTo>
                  <a:pt x="418553" y="249516"/>
                </a:lnTo>
                <a:lnTo>
                  <a:pt x="20408" y="2882"/>
                </a:lnTo>
                <a:lnTo>
                  <a:pt x="17513" y="889"/>
                </a:lnTo>
                <a:lnTo>
                  <a:pt x="13855" y="0"/>
                </a:lnTo>
                <a:lnTo>
                  <a:pt x="10134" y="774"/>
                </a:lnTo>
                <a:lnTo>
                  <a:pt x="2946" y="2260"/>
                </a:lnTo>
                <a:lnTo>
                  <a:pt x="0" y="5803"/>
                </a:lnTo>
                <a:lnTo>
                  <a:pt x="1485" y="1301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5728138" y="4700521"/>
            <a:ext cx="418553" cy="255320"/>
          </a:xfrm>
          <a:custGeom>
            <a:avLst/>
            <a:gdLst/>
            <a:ahLst/>
            <a:cxnLst/>
            <a:rect l="l" t="t" r="r" b="b"/>
            <a:pathLst>
              <a:path w="418553" h="255320">
                <a:moveTo>
                  <a:pt x="418553" y="249516"/>
                </a:moveTo>
                <a:lnTo>
                  <a:pt x="20408" y="2882"/>
                </a:lnTo>
                <a:lnTo>
                  <a:pt x="17513" y="889"/>
                </a:lnTo>
                <a:lnTo>
                  <a:pt x="13855" y="0"/>
                </a:lnTo>
                <a:lnTo>
                  <a:pt x="10134" y="774"/>
                </a:lnTo>
                <a:lnTo>
                  <a:pt x="2946" y="2260"/>
                </a:lnTo>
                <a:lnTo>
                  <a:pt x="0" y="5803"/>
                </a:lnTo>
                <a:lnTo>
                  <a:pt x="4432" y="19634"/>
                </a:lnTo>
                <a:lnTo>
                  <a:pt x="380568" y="255320"/>
                </a:lnTo>
                <a:lnTo>
                  <a:pt x="418553" y="2495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5795002" y="4693850"/>
            <a:ext cx="433171" cy="249834"/>
          </a:xfrm>
          <a:custGeom>
            <a:avLst/>
            <a:gdLst/>
            <a:ahLst/>
            <a:cxnLst/>
            <a:rect l="l" t="t" r="r" b="b"/>
            <a:pathLst>
              <a:path w="433171" h="249834">
                <a:moveTo>
                  <a:pt x="1701" y="12954"/>
                </a:moveTo>
                <a:lnTo>
                  <a:pt x="2565" y="16573"/>
                </a:lnTo>
                <a:lnTo>
                  <a:pt x="4826" y="19494"/>
                </a:lnTo>
                <a:lnTo>
                  <a:pt x="7772" y="21285"/>
                </a:lnTo>
                <a:lnTo>
                  <a:pt x="394220" y="249834"/>
                </a:lnTo>
                <a:lnTo>
                  <a:pt x="433171" y="243941"/>
                </a:lnTo>
                <a:lnTo>
                  <a:pt x="20154" y="2705"/>
                </a:lnTo>
                <a:lnTo>
                  <a:pt x="17195" y="787"/>
                </a:lnTo>
                <a:lnTo>
                  <a:pt x="13512" y="0"/>
                </a:lnTo>
                <a:lnTo>
                  <a:pt x="9804" y="876"/>
                </a:lnTo>
                <a:lnTo>
                  <a:pt x="2641" y="2578"/>
                </a:lnTo>
                <a:lnTo>
                  <a:pt x="0" y="5778"/>
                </a:lnTo>
                <a:lnTo>
                  <a:pt x="1701" y="1295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795002" y="4693850"/>
            <a:ext cx="433171" cy="249834"/>
          </a:xfrm>
          <a:custGeom>
            <a:avLst/>
            <a:gdLst/>
            <a:ahLst/>
            <a:cxnLst/>
            <a:rect l="l" t="t" r="r" b="b"/>
            <a:pathLst>
              <a:path w="433171" h="249834">
                <a:moveTo>
                  <a:pt x="433171" y="243941"/>
                </a:moveTo>
                <a:lnTo>
                  <a:pt x="20154" y="2705"/>
                </a:lnTo>
                <a:lnTo>
                  <a:pt x="17195" y="787"/>
                </a:lnTo>
                <a:lnTo>
                  <a:pt x="13512" y="0"/>
                </a:lnTo>
                <a:lnTo>
                  <a:pt x="9804" y="876"/>
                </a:lnTo>
                <a:lnTo>
                  <a:pt x="2641" y="2578"/>
                </a:lnTo>
                <a:lnTo>
                  <a:pt x="0" y="5778"/>
                </a:lnTo>
                <a:lnTo>
                  <a:pt x="1701" y="12954"/>
                </a:lnTo>
                <a:lnTo>
                  <a:pt x="2565" y="16573"/>
                </a:lnTo>
                <a:lnTo>
                  <a:pt x="4826" y="19494"/>
                </a:lnTo>
                <a:lnTo>
                  <a:pt x="7772" y="21285"/>
                </a:lnTo>
                <a:lnTo>
                  <a:pt x="394220" y="249834"/>
                </a:lnTo>
                <a:lnTo>
                  <a:pt x="433171" y="2439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861865" y="4687184"/>
            <a:ext cx="447776" cy="244335"/>
          </a:xfrm>
          <a:custGeom>
            <a:avLst/>
            <a:gdLst/>
            <a:ahLst/>
            <a:cxnLst/>
            <a:rect l="l" t="t" r="r" b="b"/>
            <a:pathLst>
              <a:path w="447776" h="244335">
                <a:moveTo>
                  <a:pt x="407885" y="244335"/>
                </a:moveTo>
                <a:lnTo>
                  <a:pt x="447776" y="238353"/>
                </a:lnTo>
                <a:lnTo>
                  <a:pt x="19900" y="2514"/>
                </a:lnTo>
                <a:lnTo>
                  <a:pt x="16878" y="660"/>
                </a:lnTo>
                <a:lnTo>
                  <a:pt x="13169" y="0"/>
                </a:lnTo>
                <a:lnTo>
                  <a:pt x="9486" y="977"/>
                </a:lnTo>
                <a:lnTo>
                  <a:pt x="2336" y="2895"/>
                </a:lnTo>
                <a:lnTo>
                  <a:pt x="0" y="5740"/>
                </a:lnTo>
                <a:lnTo>
                  <a:pt x="1904" y="12890"/>
                </a:lnTo>
                <a:lnTo>
                  <a:pt x="2882" y="16497"/>
                </a:lnTo>
                <a:lnTo>
                  <a:pt x="5245" y="19354"/>
                </a:lnTo>
                <a:lnTo>
                  <a:pt x="8242" y="21056"/>
                </a:lnTo>
                <a:lnTo>
                  <a:pt x="407885" y="24433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861865" y="4687184"/>
            <a:ext cx="447776" cy="244335"/>
          </a:xfrm>
          <a:custGeom>
            <a:avLst/>
            <a:gdLst/>
            <a:ahLst/>
            <a:cxnLst/>
            <a:rect l="l" t="t" r="r" b="b"/>
            <a:pathLst>
              <a:path w="447776" h="244335">
                <a:moveTo>
                  <a:pt x="447776" y="238353"/>
                </a:moveTo>
                <a:lnTo>
                  <a:pt x="19900" y="2514"/>
                </a:lnTo>
                <a:lnTo>
                  <a:pt x="16878" y="660"/>
                </a:lnTo>
                <a:lnTo>
                  <a:pt x="13169" y="0"/>
                </a:lnTo>
                <a:lnTo>
                  <a:pt x="9486" y="977"/>
                </a:lnTo>
                <a:lnTo>
                  <a:pt x="2336" y="2895"/>
                </a:lnTo>
                <a:lnTo>
                  <a:pt x="0" y="5740"/>
                </a:lnTo>
                <a:lnTo>
                  <a:pt x="1904" y="12890"/>
                </a:lnTo>
                <a:lnTo>
                  <a:pt x="2882" y="16497"/>
                </a:lnTo>
                <a:lnTo>
                  <a:pt x="5245" y="19354"/>
                </a:lnTo>
                <a:lnTo>
                  <a:pt x="8242" y="21056"/>
                </a:lnTo>
                <a:lnTo>
                  <a:pt x="407885" y="244335"/>
                </a:lnTo>
                <a:lnTo>
                  <a:pt x="447776" y="2383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928726" y="4680499"/>
            <a:ext cx="462394" cy="238861"/>
          </a:xfrm>
          <a:custGeom>
            <a:avLst/>
            <a:gdLst/>
            <a:ahLst/>
            <a:cxnLst/>
            <a:rect l="l" t="t" r="r" b="b"/>
            <a:pathLst>
              <a:path w="462394" h="238861">
                <a:moveTo>
                  <a:pt x="19659" y="2336"/>
                </a:moveTo>
                <a:lnTo>
                  <a:pt x="16573" y="571"/>
                </a:lnTo>
                <a:lnTo>
                  <a:pt x="12827" y="0"/>
                </a:lnTo>
                <a:lnTo>
                  <a:pt x="9156" y="1117"/>
                </a:lnTo>
                <a:lnTo>
                  <a:pt x="2044" y="3225"/>
                </a:lnTo>
                <a:lnTo>
                  <a:pt x="0" y="5727"/>
                </a:lnTo>
                <a:lnTo>
                  <a:pt x="2120" y="12839"/>
                </a:lnTo>
                <a:lnTo>
                  <a:pt x="3213" y="16433"/>
                </a:lnTo>
                <a:lnTo>
                  <a:pt x="5651" y="19240"/>
                </a:lnTo>
                <a:lnTo>
                  <a:pt x="8712" y="20853"/>
                </a:lnTo>
                <a:lnTo>
                  <a:pt x="421551" y="238861"/>
                </a:lnTo>
                <a:lnTo>
                  <a:pt x="462394" y="232790"/>
                </a:lnTo>
                <a:lnTo>
                  <a:pt x="19659" y="233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928726" y="4680499"/>
            <a:ext cx="462394" cy="238861"/>
          </a:xfrm>
          <a:custGeom>
            <a:avLst/>
            <a:gdLst/>
            <a:ahLst/>
            <a:cxnLst/>
            <a:rect l="l" t="t" r="r" b="b"/>
            <a:pathLst>
              <a:path w="462394" h="238861">
                <a:moveTo>
                  <a:pt x="19659" y="2336"/>
                </a:moveTo>
                <a:lnTo>
                  <a:pt x="16573" y="571"/>
                </a:lnTo>
                <a:lnTo>
                  <a:pt x="12827" y="0"/>
                </a:lnTo>
                <a:lnTo>
                  <a:pt x="9156" y="1117"/>
                </a:lnTo>
                <a:lnTo>
                  <a:pt x="2044" y="3225"/>
                </a:lnTo>
                <a:lnTo>
                  <a:pt x="0" y="5727"/>
                </a:lnTo>
                <a:lnTo>
                  <a:pt x="2120" y="12839"/>
                </a:lnTo>
                <a:lnTo>
                  <a:pt x="3213" y="16433"/>
                </a:lnTo>
                <a:lnTo>
                  <a:pt x="5651" y="19240"/>
                </a:lnTo>
                <a:lnTo>
                  <a:pt x="8712" y="20853"/>
                </a:lnTo>
                <a:lnTo>
                  <a:pt x="421551" y="238861"/>
                </a:lnTo>
                <a:lnTo>
                  <a:pt x="462394" y="232790"/>
                </a:lnTo>
                <a:lnTo>
                  <a:pt x="19659" y="23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6946660" y="5631038"/>
            <a:ext cx="228066" cy="195707"/>
          </a:xfrm>
          <a:custGeom>
            <a:avLst/>
            <a:gdLst/>
            <a:ahLst/>
            <a:cxnLst/>
            <a:rect l="l" t="t" r="r" b="b"/>
            <a:pathLst>
              <a:path w="228066" h="195707">
                <a:moveTo>
                  <a:pt x="130205" y="70544"/>
                </a:moveTo>
                <a:lnTo>
                  <a:pt x="38227" y="6273"/>
                </a:lnTo>
                <a:lnTo>
                  <a:pt x="32905" y="2120"/>
                </a:lnTo>
                <a:lnTo>
                  <a:pt x="25971" y="0"/>
                </a:lnTo>
                <a:lnTo>
                  <a:pt x="18757" y="1054"/>
                </a:lnTo>
                <a:lnTo>
                  <a:pt x="5977" y="6057"/>
                </a:lnTo>
                <a:lnTo>
                  <a:pt x="19" y="16310"/>
                </a:lnTo>
                <a:lnTo>
                  <a:pt x="0" y="25298"/>
                </a:lnTo>
                <a:lnTo>
                  <a:pt x="1041" y="32384"/>
                </a:lnTo>
                <a:lnTo>
                  <a:pt x="4889" y="38341"/>
                </a:lnTo>
                <a:lnTo>
                  <a:pt x="10223" y="42240"/>
                </a:lnTo>
                <a:lnTo>
                  <a:pt x="130205" y="126765"/>
                </a:lnTo>
                <a:lnTo>
                  <a:pt x="130205" y="7054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6946660" y="5631038"/>
            <a:ext cx="228066" cy="195707"/>
          </a:xfrm>
          <a:custGeom>
            <a:avLst/>
            <a:gdLst/>
            <a:ahLst/>
            <a:cxnLst/>
            <a:rect l="l" t="t" r="r" b="b"/>
            <a:pathLst>
              <a:path w="228066" h="195707">
                <a:moveTo>
                  <a:pt x="130205" y="70544"/>
                </a:moveTo>
                <a:lnTo>
                  <a:pt x="38227" y="6273"/>
                </a:lnTo>
                <a:lnTo>
                  <a:pt x="32905" y="2120"/>
                </a:lnTo>
                <a:lnTo>
                  <a:pt x="25971" y="0"/>
                </a:lnTo>
                <a:lnTo>
                  <a:pt x="18757" y="1054"/>
                </a:lnTo>
                <a:lnTo>
                  <a:pt x="5977" y="6057"/>
                </a:lnTo>
                <a:lnTo>
                  <a:pt x="19" y="16310"/>
                </a:lnTo>
                <a:lnTo>
                  <a:pt x="0" y="25298"/>
                </a:lnTo>
                <a:lnTo>
                  <a:pt x="1041" y="32384"/>
                </a:lnTo>
                <a:lnTo>
                  <a:pt x="4889" y="38341"/>
                </a:lnTo>
                <a:lnTo>
                  <a:pt x="10223" y="42240"/>
                </a:lnTo>
                <a:lnTo>
                  <a:pt x="130205" y="1267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6817438" y="5643887"/>
            <a:ext cx="357289" cy="302691"/>
          </a:xfrm>
          <a:custGeom>
            <a:avLst/>
            <a:gdLst/>
            <a:ahLst/>
            <a:cxnLst/>
            <a:rect l="l" t="t" r="r" b="b"/>
            <a:pathLst>
              <a:path w="357289" h="302691">
                <a:moveTo>
                  <a:pt x="259427" y="170404"/>
                </a:moveTo>
                <a:lnTo>
                  <a:pt x="39116" y="6654"/>
                </a:lnTo>
                <a:lnTo>
                  <a:pt x="33909" y="2298"/>
                </a:lnTo>
                <a:lnTo>
                  <a:pt x="27051" y="0"/>
                </a:lnTo>
                <a:lnTo>
                  <a:pt x="19799" y="850"/>
                </a:lnTo>
                <a:lnTo>
                  <a:pt x="6870" y="5676"/>
                </a:lnTo>
                <a:lnTo>
                  <a:pt x="393" y="16004"/>
                </a:lnTo>
                <a:lnTo>
                  <a:pt x="0" y="25412"/>
                </a:lnTo>
                <a:lnTo>
                  <a:pt x="825" y="32511"/>
                </a:lnTo>
                <a:lnTo>
                  <a:pt x="4508" y="38595"/>
                </a:lnTo>
                <a:lnTo>
                  <a:pt x="9728" y="42659"/>
                </a:lnTo>
                <a:lnTo>
                  <a:pt x="259427" y="229475"/>
                </a:lnTo>
                <a:lnTo>
                  <a:pt x="259427" y="17040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6817438" y="5643887"/>
            <a:ext cx="357289" cy="302691"/>
          </a:xfrm>
          <a:custGeom>
            <a:avLst/>
            <a:gdLst/>
            <a:ahLst/>
            <a:cxnLst/>
            <a:rect l="l" t="t" r="r" b="b"/>
            <a:pathLst>
              <a:path w="357289" h="302691">
                <a:moveTo>
                  <a:pt x="259427" y="170404"/>
                </a:moveTo>
                <a:lnTo>
                  <a:pt x="39116" y="6654"/>
                </a:lnTo>
                <a:lnTo>
                  <a:pt x="33909" y="2298"/>
                </a:lnTo>
                <a:lnTo>
                  <a:pt x="27051" y="0"/>
                </a:lnTo>
                <a:lnTo>
                  <a:pt x="19799" y="850"/>
                </a:lnTo>
                <a:lnTo>
                  <a:pt x="6870" y="5676"/>
                </a:lnTo>
                <a:lnTo>
                  <a:pt x="393" y="16004"/>
                </a:lnTo>
                <a:lnTo>
                  <a:pt x="0" y="25412"/>
                </a:lnTo>
                <a:lnTo>
                  <a:pt x="825" y="32511"/>
                </a:lnTo>
                <a:lnTo>
                  <a:pt x="4508" y="38595"/>
                </a:lnTo>
                <a:lnTo>
                  <a:pt x="9728" y="42659"/>
                </a:lnTo>
                <a:lnTo>
                  <a:pt x="259427" y="2294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7075550" y="5618190"/>
            <a:ext cx="99169" cy="100355"/>
          </a:xfrm>
          <a:custGeom>
            <a:avLst/>
            <a:gdLst/>
            <a:ahLst/>
            <a:cxnLst/>
            <a:rect l="l" t="t" r="r" b="b"/>
            <a:pathLst>
              <a:path w="99169" h="100355">
                <a:moveTo>
                  <a:pt x="1315" y="14149"/>
                </a:moveTo>
                <a:lnTo>
                  <a:pt x="0" y="16620"/>
                </a:lnTo>
                <a:lnTo>
                  <a:pt x="338" y="25184"/>
                </a:lnTo>
                <a:lnTo>
                  <a:pt x="1315" y="30712"/>
                </a:lnTo>
                <a:lnTo>
                  <a:pt x="1315" y="1414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7075550" y="5618190"/>
            <a:ext cx="99169" cy="100355"/>
          </a:xfrm>
          <a:custGeom>
            <a:avLst/>
            <a:gdLst/>
            <a:ahLst/>
            <a:cxnLst/>
            <a:rect l="l" t="t" r="r" b="b"/>
            <a:pathLst>
              <a:path w="99169" h="100355">
                <a:moveTo>
                  <a:pt x="1315" y="14149"/>
                </a:moveTo>
                <a:lnTo>
                  <a:pt x="0" y="16620"/>
                </a:lnTo>
                <a:lnTo>
                  <a:pt x="338" y="25184"/>
                </a:lnTo>
                <a:lnTo>
                  <a:pt x="1315" y="307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6429787" y="5682443"/>
            <a:ext cx="637019" cy="555383"/>
          </a:xfrm>
          <a:custGeom>
            <a:avLst/>
            <a:gdLst/>
            <a:ahLst/>
            <a:cxnLst/>
            <a:rect l="l" t="t" r="r" b="b"/>
            <a:pathLst>
              <a:path w="637019" h="555383">
                <a:moveTo>
                  <a:pt x="22910" y="215"/>
                </a:moveTo>
                <a:lnTo>
                  <a:pt x="9617" y="4489"/>
                </a:lnTo>
                <a:lnTo>
                  <a:pt x="1679" y="15038"/>
                </a:lnTo>
                <a:lnTo>
                  <a:pt x="0" y="25768"/>
                </a:lnTo>
                <a:lnTo>
                  <a:pt x="203" y="32969"/>
                </a:lnTo>
                <a:lnTo>
                  <a:pt x="3352" y="39382"/>
                </a:lnTo>
                <a:lnTo>
                  <a:pt x="8229" y="43916"/>
                </a:lnTo>
                <a:lnTo>
                  <a:pt x="574878" y="555383"/>
                </a:lnTo>
                <a:lnTo>
                  <a:pt x="637019" y="545223"/>
                </a:lnTo>
                <a:lnTo>
                  <a:pt x="41770" y="7708"/>
                </a:lnTo>
                <a:lnTo>
                  <a:pt x="36931" y="2908"/>
                </a:lnTo>
                <a:lnTo>
                  <a:pt x="30251" y="0"/>
                </a:lnTo>
                <a:lnTo>
                  <a:pt x="22910" y="21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6429787" y="5682443"/>
            <a:ext cx="637019" cy="555383"/>
          </a:xfrm>
          <a:custGeom>
            <a:avLst/>
            <a:gdLst/>
            <a:ahLst/>
            <a:cxnLst/>
            <a:rect l="l" t="t" r="r" b="b"/>
            <a:pathLst>
              <a:path w="637019" h="555383">
                <a:moveTo>
                  <a:pt x="22910" y="215"/>
                </a:moveTo>
                <a:lnTo>
                  <a:pt x="9617" y="4489"/>
                </a:lnTo>
                <a:lnTo>
                  <a:pt x="1679" y="15038"/>
                </a:lnTo>
                <a:lnTo>
                  <a:pt x="0" y="25768"/>
                </a:lnTo>
                <a:lnTo>
                  <a:pt x="203" y="32969"/>
                </a:lnTo>
                <a:lnTo>
                  <a:pt x="3352" y="39382"/>
                </a:lnTo>
                <a:lnTo>
                  <a:pt x="8229" y="43916"/>
                </a:lnTo>
                <a:lnTo>
                  <a:pt x="574878" y="555383"/>
                </a:lnTo>
                <a:lnTo>
                  <a:pt x="637019" y="545223"/>
                </a:lnTo>
                <a:lnTo>
                  <a:pt x="41770" y="7708"/>
                </a:lnTo>
                <a:lnTo>
                  <a:pt x="36931" y="2908"/>
                </a:lnTo>
                <a:lnTo>
                  <a:pt x="30251" y="0"/>
                </a:lnTo>
                <a:lnTo>
                  <a:pt x="22910" y="2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6558991" y="5669593"/>
            <a:ext cx="615734" cy="544791"/>
          </a:xfrm>
          <a:custGeom>
            <a:avLst/>
            <a:gdLst/>
            <a:ahLst/>
            <a:cxnLst/>
            <a:rect l="l" t="t" r="r" b="b"/>
            <a:pathLst>
              <a:path w="615734" h="544791">
                <a:moveTo>
                  <a:pt x="517874" y="410359"/>
                </a:moveTo>
                <a:lnTo>
                  <a:pt x="40894" y="7366"/>
                </a:lnTo>
                <a:lnTo>
                  <a:pt x="35941" y="2717"/>
                </a:lnTo>
                <a:lnTo>
                  <a:pt x="29210" y="0"/>
                </a:lnTo>
                <a:lnTo>
                  <a:pt x="21882" y="419"/>
                </a:lnTo>
                <a:lnTo>
                  <a:pt x="8709" y="4882"/>
                </a:lnTo>
                <a:lnTo>
                  <a:pt x="1233" y="15356"/>
                </a:lnTo>
                <a:lnTo>
                  <a:pt x="0" y="25654"/>
                </a:lnTo>
                <a:lnTo>
                  <a:pt x="406" y="32816"/>
                </a:lnTo>
                <a:lnTo>
                  <a:pt x="3733" y="39116"/>
                </a:lnTo>
                <a:lnTo>
                  <a:pt x="8737" y="43484"/>
                </a:lnTo>
                <a:lnTo>
                  <a:pt x="517874" y="474578"/>
                </a:lnTo>
                <a:lnTo>
                  <a:pt x="517874" y="41035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6558991" y="5669593"/>
            <a:ext cx="615734" cy="544791"/>
          </a:xfrm>
          <a:custGeom>
            <a:avLst/>
            <a:gdLst/>
            <a:ahLst/>
            <a:cxnLst/>
            <a:rect l="l" t="t" r="r" b="b"/>
            <a:pathLst>
              <a:path w="615734" h="544791">
                <a:moveTo>
                  <a:pt x="517874" y="410359"/>
                </a:moveTo>
                <a:lnTo>
                  <a:pt x="40894" y="7366"/>
                </a:lnTo>
                <a:lnTo>
                  <a:pt x="35941" y="2717"/>
                </a:lnTo>
                <a:lnTo>
                  <a:pt x="29210" y="0"/>
                </a:lnTo>
                <a:lnTo>
                  <a:pt x="21882" y="419"/>
                </a:lnTo>
                <a:lnTo>
                  <a:pt x="8709" y="4882"/>
                </a:lnTo>
                <a:lnTo>
                  <a:pt x="1233" y="15356"/>
                </a:lnTo>
                <a:lnTo>
                  <a:pt x="0" y="25654"/>
                </a:lnTo>
                <a:lnTo>
                  <a:pt x="406" y="32816"/>
                </a:lnTo>
                <a:lnTo>
                  <a:pt x="3733" y="39116"/>
                </a:lnTo>
                <a:lnTo>
                  <a:pt x="8737" y="43484"/>
                </a:lnTo>
                <a:lnTo>
                  <a:pt x="517874" y="4745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6688202" y="5656734"/>
            <a:ext cx="486524" cy="422706"/>
          </a:xfrm>
          <a:custGeom>
            <a:avLst/>
            <a:gdLst/>
            <a:ahLst/>
            <a:cxnLst/>
            <a:rect l="l" t="t" r="r" b="b"/>
            <a:pathLst>
              <a:path w="486524" h="422706">
                <a:moveTo>
                  <a:pt x="388663" y="283093"/>
                </a:moveTo>
                <a:lnTo>
                  <a:pt x="40017" y="6997"/>
                </a:lnTo>
                <a:lnTo>
                  <a:pt x="34924" y="2514"/>
                </a:lnTo>
                <a:lnTo>
                  <a:pt x="28130" y="0"/>
                </a:lnTo>
                <a:lnTo>
                  <a:pt x="20840" y="634"/>
                </a:lnTo>
                <a:lnTo>
                  <a:pt x="7794" y="5274"/>
                </a:lnTo>
                <a:lnTo>
                  <a:pt x="807" y="15689"/>
                </a:lnTo>
                <a:lnTo>
                  <a:pt x="0" y="25552"/>
                </a:lnTo>
                <a:lnTo>
                  <a:pt x="634" y="32689"/>
                </a:lnTo>
                <a:lnTo>
                  <a:pt x="4140" y="38849"/>
                </a:lnTo>
                <a:lnTo>
                  <a:pt x="9232" y="43078"/>
                </a:lnTo>
                <a:lnTo>
                  <a:pt x="388663" y="344869"/>
                </a:lnTo>
                <a:lnTo>
                  <a:pt x="388663" y="28309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688202" y="5656734"/>
            <a:ext cx="486524" cy="422706"/>
          </a:xfrm>
          <a:custGeom>
            <a:avLst/>
            <a:gdLst/>
            <a:ahLst/>
            <a:cxnLst/>
            <a:rect l="l" t="t" r="r" b="b"/>
            <a:pathLst>
              <a:path w="486524" h="422706">
                <a:moveTo>
                  <a:pt x="388663" y="283093"/>
                </a:moveTo>
                <a:lnTo>
                  <a:pt x="40017" y="6997"/>
                </a:lnTo>
                <a:lnTo>
                  <a:pt x="34924" y="2514"/>
                </a:lnTo>
                <a:lnTo>
                  <a:pt x="28130" y="0"/>
                </a:lnTo>
                <a:lnTo>
                  <a:pt x="20840" y="634"/>
                </a:lnTo>
                <a:lnTo>
                  <a:pt x="7794" y="5274"/>
                </a:lnTo>
                <a:lnTo>
                  <a:pt x="807" y="15689"/>
                </a:lnTo>
                <a:lnTo>
                  <a:pt x="0" y="25552"/>
                </a:lnTo>
                <a:lnTo>
                  <a:pt x="634" y="32689"/>
                </a:lnTo>
                <a:lnTo>
                  <a:pt x="4140" y="38849"/>
                </a:lnTo>
                <a:lnTo>
                  <a:pt x="9232" y="43078"/>
                </a:lnTo>
                <a:lnTo>
                  <a:pt x="388663" y="344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300544" y="5695299"/>
            <a:ext cx="609295" cy="565950"/>
          </a:xfrm>
          <a:custGeom>
            <a:avLst/>
            <a:gdLst/>
            <a:ahLst/>
            <a:cxnLst/>
            <a:rect l="l" t="t" r="r" b="b"/>
            <a:pathLst>
              <a:path w="609295" h="565950">
                <a:moveTo>
                  <a:pt x="23964" y="0"/>
                </a:moveTo>
                <a:lnTo>
                  <a:pt x="10556" y="4090"/>
                </a:lnTo>
                <a:lnTo>
                  <a:pt x="2161" y="14707"/>
                </a:lnTo>
                <a:lnTo>
                  <a:pt x="0" y="25882"/>
                </a:lnTo>
                <a:lnTo>
                  <a:pt x="0" y="33108"/>
                </a:lnTo>
                <a:lnTo>
                  <a:pt x="2984" y="39624"/>
                </a:lnTo>
                <a:lnTo>
                  <a:pt x="7747" y="44323"/>
                </a:lnTo>
                <a:lnTo>
                  <a:pt x="548995" y="565950"/>
                </a:lnTo>
                <a:lnTo>
                  <a:pt x="609295" y="555955"/>
                </a:lnTo>
                <a:lnTo>
                  <a:pt x="42672" y="8077"/>
                </a:lnTo>
                <a:lnTo>
                  <a:pt x="37960" y="3124"/>
                </a:lnTo>
                <a:lnTo>
                  <a:pt x="31343" y="0"/>
                </a:lnTo>
                <a:lnTo>
                  <a:pt x="23964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300544" y="5695299"/>
            <a:ext cx="609295" cy="565950"/>
          </a:xfrm>
          <a:custGeom>
            <a:avLst/>
            <a:gdLst/>
            <a:ahLst/>
            <a:cxnLst/>
            <a:rect l="l" t="t" r="r" b="b"/>
            <a:pathLst>
              <a:path w="609295" h="565950">
                <a:moveTo>
                  <a:pt x="23964" y="0"/>
                </a:moveTo>
                <a:lnTo>
                  <a:pt x="10556" y="4090"/>
                </a:lnTo>
                <a:lnTo>
                  <a:pt x="2161" y="14707"/>
                </a:lnTo>
                <a:lnTo>
                  <a:pt x="0" y="25882"/>
                </a:lnTo>
                <a:lnTo>
                  <a:pt x="0" y="33108"/>
                </a:lnTo>
                <a:lnTo>
                  <a:pt x="2984" y="39624"/>
                </a:lnTo>
                <a:lnTo>
                  <a:pt x="7747" y="44323"/>
                </a:lnTo>
                <a:lnTo>
                  <a:pt x="548995" y="565950"/>
                </a:lnTo>
                <a:lnTo>
                  <a:pt x="609295" y="555955"/>
                </a:lnTo>
                <a:lnTo>
                  <a:pt x="42672" y="8077"/>
                </a:lnTo>
                <a:lnTo>
                  <a:pt x="37960" y="3124"/>
                </a:lnTo>
                <a:lnTo>
                  <a:pt x="31343" y="0"/>
                </a:lnTo>
                <a:lnTo>
                  <a:pt x="2396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963023" y="4209860"/>
            <a:ext cx="286130" cy="148348"/>
          </a:xfrm>
          <a:custGeom>
            <a:avLst/>
            <a:gdLst/>
            <a:ahLst/>
            <a:cxnLst/>
            <a:rect l="l" t="t" r="r" b="b"/>
            <a:pathLst>
              <a:path w="286131" h="148348">
                <a:moveTo>
                  <a:pt x="101536" y="64909"/>
                </a:moveTo>
                <a:lnTo>
                  <a:pt x="97844" y="62728"/>
                </a:lnTo>
                <a:lnTo>
                  <a:pt x="97844" y="65376"/>
                </a:lnTo>
                <a:lnTo>
                  <a:pt x="101536" y="64909"/>
                </a:lnTo>
                <a:close/>
              </a:path>
              <a:path w="286131" h="148348">
                <a:moveTo>
                  <a:pt x="139852" y="41249"/>
                </a:moveTo>
                <a:lnTo>
                  <a:pt x="124802" y="43002"/>
                </a:lnTo>
                <a:lnTo>
                  <a:pt x="114985" y="37592"/>
                </a:lnTo>
                <a:lnTo>
                  <a:pt x="116217" y="50139"/>
                </a:lnTo>
                <a:lnTo>
                  <a:pt x="125984" y="55600"/>
                </a:lnTo>
                <a:lnTo>
                  <a:pt x="139852" y="41249"/>
                </a:lnTo>
                <a:close/>
              </a:path>
              <a:path w="286131" h="148348">
                <a:moveTo>
                  <a:pt x="102717" y="118694"/>
                </a:moveTo>
                <a:lnTo>
                  <a:pt x="111010" y="110578"/>
                </a:lnTo>
                <a:lnTo>
                  <a:pt x="102463" y="104965"/>
                </a:lnTo>
                <a:lnTo>
                  <a:pt x="120967" y="102323"/>
                </a:lnTo>
                <a:lnTo>
                  <a:pt x="129463" y="94488"/>
                </a:lnTo>
                <a:lnTo>
                  <a:pt x="120446" y="88900"/>
                </a:lnTo>
                <a:lnTo>
                  <a:pt x="112242" y="96862"/>
                </a:lnTo>
                <a:lnTo>
                  <a:pt x="97844" y="98832"/>
                </a:lnTo>
                <a:lnTo>
                  <a:pt x="97844" y="119416"/>
                </a:lnTo>
                <a:lnTo>
                  <a:pt x="102717" y="118694"/>
                </a:lnTo>
                <a:close/>
              </a:path>
              <a:path w="286131" h="148348">
                <a:moveTo>
                  <a:pt x="97844" y="7923"/>
                </a:moveTo>
                <a:lnTo>
                  <a:pt x="97844" y="13409"/>
                </a:lnTo>
                <a:lnTo>
                  <a:pt x="100418" y="14389"/>
                </a:lnTo>
                <a:lnTo>
                  <a:pt x="97844" y="14651"/>
                </a:lnTo>
                <a:lnTo>
                  <a:pt x="97844" y="19073"/>
                </a:lnTo>
                <a:lnTo>
                  <a:pt x="100876" y="20675"/>
                </a:lnTo>
                <a:lnTo>
                  <a:pt x="110274" y="25641"/>
                </a:lnTo>
                <a:lnTo>
                  <a:pt x="120357" y="30962"/>
                </a:lnTo>
                <a:lnTo>
                  <a:pt x="105867" y="32562"/>
                </a:lnTo>
                <a:lnTo>
                  <a:pt x="97844" y="28145"/>
                </a:lnTo>
                <a:lnTo>
                  <a:pt x="97844" y="39875"/>
                </a:lnTo>
                <a:lnTo>
                  <a:pt x="107124" y="45059"/>
                </a:lnTo>
                <a:lnTo>
                  <a:pt x="100622" y="52019"/>
                </a:lnTo>
                <a:lnTo>
                  <a:pt x="116217" y="50139"/>
                </a:lnTo>
                <a:lnTo>
                  <a:pt x="114985" y="37592"/>
                </a:lnTo>
                <a:lnTo>
                  <a:pt x="129717" y="35902"/>
                </a:lnTo>
                <a:lnTo>
                  <a:pt x="139852" y="41249"/>
                </a:lnTo>
                <a:lnTo>
                  <a:pt x="125984" y="55600"/>
                </a:lnTo>
                <a:lnTo>
                  <a:pt x="135051" y="60667"/>
                </a:lnTo>
                <a:lnTo>
                  <a:pt x="144843" y="66128"/>
                </a:lnTo>
                <a:lnTo>
                  <a:pt x="159321" y="51536"/>
                </a:lnTo>
                <a:lnTo>
                  <a:pt x="143725" y="53428"/>
                </a:lnTo>
                <a:lnTo>
                  <a:pt x="133870" y="48006"/>
                </a:lnTo>
                <a:lnTo>
                  <a:pt x="149148" y="46164"/>
                </a:lnTo>
                <a:lnTo>
                  <a:pt x="286131" y="105918"/>
                </a:lnTo>
                <a:lnTo>
                  <a:pt x="97844" y="7923"/>
                </a:lnTo>
                <a:close/>
              </a:path>
              <a:path w="286131" h="148348">
                <a:moveTo>
                  <a:pt x="249059" y="111493"/>
                </a:moveTo>
                <a:lnTo>
                  <a:pt x="247230" y="110490"/>
                </a:lnTo>
                <a:lnTo>
                  <a:pt x="256628" y="102920"/>
                </a:lnTo>
                <a:lnTo>
                  <a:pt x="238366" y="105600"/>
                </a:lnTo>
                <a:lnTo>
                  <a:pt x="228333" y="100076"/>
                </a:lnTo>
                <a:lnTo>
                  <a:pt x="229184" y="113245"/>
                </a:lnTo>
                <a:lnTo>
                  <a:pt x="230911" y="114223"/>
                </a:lnTo>
                <a:lnTo>
                  <a:pt x="249059" y="111493"/>
                </a:lnTo>
                <a:close/>
              </a:path>
              <a:path w="286131" h="148348">
                <a:moveTo>
                  <a:pt x="137833" y="128219"/>
                </a:moveTo>
                <a:lnTo>
                  <a:pt x="136626" y="127431"/>
                </a:lnTo>
                <a:lnTo>
                  <a:pt x="156248" y="124421"/>
                </a:lnTo>
                <a:lnTo>
                  <a:pt x="157632" y="125285"/>
                </a:lnTo>
                <a:lnTo>
                  <a:pt x="164833" y="116395"/>
                </a:lnTo>
                <a:lnTo>
                  <a:pt x="155816" y="110820"/>
                </a:lnTo>
                <a:lnTo>
                  <a:pt x="147497" y="118948"/>
                </a:lnTo>
                <a:lnTo>
                  <a:pt x="128066" y="121793"/>
                </a:lnTo>
                <a:lnTo>
                  <a:pt x="119545" y="116192"/>
                </a:lnTo>
                <a:lnTo>
                  <a:pt x="119773" y="130009"/>
                </a:lnTo>
                <a:lnTo>
                  <a:pt x="120992" y="130822"/>
                </a:lnTo>
                <a:lnTo>
                  <a:pt x="137833" y="128219"/>
                </a:lnTo>
                <a:close/>
              </a:path>
              <a:path w="286131" h="148348">
                <a:moveTo>
                  <a:pt x="211988" y="117068"/>
                </a:moveTo>
                <a:lnTo>
                  <a:pt x="210375" y="116128"/>
                </a:lnTo>
                <a:lnTo>
                  <a:pt x="229184" y="113245"/>
                </a:lnTo>
                <a:lnTo>
                  <a:pt x="228333" y="100076"/>
                </a:lnTo>
                <a:lnTo>
                  <a:pt x="246214" y="97421"/>
                </a:lnTo>
                <a:lnTo>
                  <a:pt x="256628" y="102920"/>
                </a:lnTo>
                <a:lnTo>
                  <a:pt x="247230" y="110490"/>
                </a:lnTo>
                <a:lnTo>
                  <a:pt x="265620" y="107670"/>
                </a:lnTo>
                <a:lnTo>
                  <a:pt x="267550" y="108686"/>
                </a:lnTo>
                <a:lnTo>
                  <a:pt x="286131" y="105918"/>
                </a:lnTo>
                <a:lnTo>
                  <a:pt x="149148" y="46164"/>
                </a:lnTo>
                <a:lnTo>
                  <a:pt x="159321" y="51536"/>
                </a:lnTo>
                <a:lnTo>
                  <a:pt x="144843" y="66128"/>
                </a:lnTo>
                <a:lnTo>
                  <a:pt x="128358" y="68237"/>
                </a:lnTo>
                <a:lnTo>
                  <a:pt x="118910" y="62712"/>
                </a:lnTo>
                <a:lnTo>
                  <a:pt x="119786" y="75704"/>
                </a:lnTo>
                <a:lnTo>
                  <a:pt x="129146" y="81241"/>
                </a:lnTo>
                <a:lnTo>
                  <a:pt x="137210" y="73393"/>
                </a:lnTo>
                <a:lnTo>
                  <a:pt x="153885" y="71183"/>
                </a:lnTo>
                <a:lnTo>
                  <a:pt x="152768" y="58420"/>
                </a:lnTo>
                <a:lnTo>
                  <a:pt x="168567" y="56426"/>
                </a:lnTo>
                <a:lnTo>
                  <a:pt x="178777" y="61810"/>
                </a:lnTo>
                <a:lnTo>
                  <a:pt x="171665" y="68834"/>
                </a:lnTo>
                <a:lnTo>
                  <a:pt x="187985" y="66675"/>
                </a:lnTo>
                <a:lnTo>
                  <a:pt x="198247" y="72097"/>
                </a:lnTo>
                <a:lnTo>
                  <a:pt x="181584" y="74307"/>
                </a:lnTo>
                <a:lnTo>
                  <a:pt x="172707" y="81711"/>
                </a:lnTo>
                <a:lnTo>
                  <a:pt x="182549" y="87198"/>
                </a:lnTo>
                <a:lnTo>
                  <a:pt x="164985" y="89611"/>
                </a:lnTo>
                <a:lnTo>
                  <a:pt x="156260" y="97269"/>
                </a:lnTo>
                <a:lnTo>
                  <a:pt x="165633" y="102819"/>
                </a:lnTo>
                <a:lnTo>
                  <a:pt x="173799" y="94767"/>
                </a:lnTo>
                <a:lnTo>
                  <a:pt x="191541" y="92227"/>
                </a:lnTo>
                <a:lnTo>
                  <a:pt x="190563" y="79248"/>
                </a:lnTo>
                <a:lnTo>
                  <a:pt x="207403" y="76923"/>
                </a:lnTo>
                <a:lnTo>
                  <a:pt x="217716" y="82372"/>
                </a:lnTo>
                <a:lnTo>
                  <a:pt x="209448" y="89662"/>
                </a:lnTo>
                <a:lnTo>
                  <a:pt x="226809" y="87172"/>
                </a:lnTo>
                <a:lnTo>
                  <a:pt x="237172" y="92646"/>
                </a:lnTo>
                <a:lnTo>
                  <a:pt x="219443" y="95173"/>
                </a:lnTo>
                <a:lnTo>
                  <a:pt x="210362" y="102730"/>
                </a:lnTo>
                <a:lnTo>
                  <a:pt x="220243" y="108267"/>
                </a:lnTo>
                <a:lnTo>
                  <a:pt x="201587" y="110998"/>
                </a:lnTo>
                <a:lnTo>
                  <a:pt x="192722" y="118833"/>
                </a:lnTo>
                <a:lnTo>
                  <a:pt x="194271" y="119761"/>
                </a:lnTo>
                <a:lnTo>
                  <a:pt x="211988" y="117068"/>
                </a:lnTo>
                <a:close/>
              </a:path>
              <a:path w="286131" h="148348">
                <a:moveTo>
                  <a:pt x="100761" y="133794"/>
                </a:moveTo>
                <a:lnTo>
                  <a:pt x="99733" y="133083"/>
                </a:lnTo>
                <a:lnTo>
                  <a:pt x="119773" y="130009"/>
                </a:lnTo>
                <a:lnTo>
                  <a:pt x="119545" y="116192"/>
                </a:lnTo>
                <a:lnTo>
                  <a:pt x="138607" y="113372"/>
                </a:lnTo>
                <a:lnTo>
                  <a:pt x="147497" y="118948"/>
                </a:lnTo>
                <a:lnTo>
                  <a:pt x="155816" y="110820"/>
                </a:lnTo>
                <a:lnTo>
                  <a:pt x="174485" y="108051"/>
                </a:lnTo>
                <a:lnTo>
                  <a:pt x="183870" y="113601"/>
                </a:lnTo>
                <a:lnTo>
                  <a:pt x="164833" y="116395"/>
                </a:lnTo>
                <a:lnTo>
                  <a:pt x="157632" y="125285"/>
                </a:lnTo>
                <a:lnTo>
                  <a:pt x="174904" y="122643"/>
                </a:lnTo>
                <a:lnTo>
                  <a:pt x="173520" y="121780"/>
                </a:lnTo>
                <a:lnTo>
                  <a:pt x="192722" y="118833"/>
                </a:lnTo>
                <a:lnTo>
                  <a:pt x="201587" y="110998"/>
                </a:lnTo>
                <a:lnTo>
                  <a:pt x="192087" y="105448"/>
                </a:lnTo>
                <a:lnTo>
                  <a:pt x="210362" y="102730"/>
                </a:lnTo>
                <a:lnTo>
                  <a:pt x="219443" y="95173"/>
                </a:lnTo>
                <a:lnTo>
                  <a:pt x="209448" y="89662"/>
                </a:lnTo>
                <a:lnTo>
                  <a:pt x="217716" y="82372"/>
                </a:lnTo>
                <a:lnTo>
                  <a:pt x="200507" y="84734"/>
                </a:lnTo>
                <a:lnTo>
                  <a:pt x="190563" y="79248"/>
                </a:lnTo>
                <a:lnTo>
                  <a:pt x="191541" y="92227"/>
                </a:lnTo>
                <a:lnTo>
                  <a:pt x="201396" y="97726"/>
                </a:lnTo>
                <a:lnTo>
                  <a:pt x="183286" y="100304"/>
                </a:lnTo>
                <a:lnTo>
                  <a:pt x="173799" y="94767"/>
                </a:lnTo>
                <a:lnTo>
                  <a:pt x="165633" y="102819"/>
                </a:lnTo>
                <a:lnTo>
                  <a:pt x="147154" y="105448"/>
                </a:lnTo>
                <a:lnTo>
                  <a:pt x="138137" y="99860"/>
                </a:lnTo>
                <a:lnTo>
                  <a:pt x="156260" y="97269"/>
                </a:lnTo>
                <a:lnTo>
                  <a:pt x="164985" y="89611"/>
                </a:lnTo>
                <a:lnTo>
                  <a:pt x="155498" y="84074"/>
                </a:lnTo>
                <a:lnTo>
                  <a:pt x="172707" y="81711"/>
                </a:lnTo>
                <a:lnTo>
                  <a:pt x="181584" y="74307"/>
                </a:lnTo>
                <a:lnTo>
                  <a:pt x="171665" y="68834"/>
                </a:lnTo>
                <a:lnTo>
                  <a:pt x="178777" y="61810"/>
                </a:lnTo>
                <a:lnTo>
                  <a:pt x="162648" y="63868"/>
                </a:lnTo>
                <a:lnTo>
                  <a:pt x="152768" y="58420"/>
                </a:lnTo>
                <a:lnTo>
                  <a:pt x="153885" y="71183"/>
                </a:lnTo>
                <a:lnTo>
                  <a:pt x="163690" y="76669"/>
                </a:lnTo>
                <a:lnTo>
                  <a:pt x="146672" y="78917"/>
                </a:lnTo>
                <a:lnTo>
                  <a:pt x="137210" y="73393"/>
                </a:lnTo>
                <a:lnTo>
                  <a:pt x="129146" y="81241"/>
                </a:lnTo>
                <a:lnTo>
                  <a:pt x="111785" y="83540"/>
                </a:lnTo>
                <a:lnTo>
                  <a:pt x="102768" y="77952"/>
                </a:lnTo>
                <a:lnTo>
                  <a:pt x="119786" y="75704"/>
                </a:lnTo>
                <a:lnTo>
                  <a:pt x="118910" y="62712"/>
                </a:lnTo>
                <a:lnTo>
                  <a:pt x="135051" y="60667"/>
                </a:lnTo>
                <a:lnTo>
                  <a:pt x="125984" y="55600"/>
                </a:lnTo>
                <a:lnTo>
                  <a:pt x="110058" y="57543"/>
                </a:lnTo>
                <a:lnTo>
                  <a:pt x="100622" y="52019"/>
                </a:lnTo>
                <a:lnTo>
                  <a:pt x="107124" y="45059"/>
                </a:lnTo>
                <a:lnTo>
                  <a:pt x="97844" y="46140"/>
                </a:lnTo>
                <a:lnTo>
                  <a:pt x="97844" y="62728"/>
                </a:lnTo>
                <a:lnTo>
                  <a:pt x="101536" y="64909"/>
                </a:lnTo>
                <a:lnTo>
                  <a:pt x="110909" y="70446"/>
                </a:lnTo>
                <a:lnTo>
                  <a:pt x="97844" y="72115"/>
                </a:lnTo>
                <a:lnTo>
                  <a:pt x="97844" y="92018"/>
                </a:lnTo>
                <a:lnTo>
                  <a:pt x="103314" y="91262"/>
                </a:lnTo>
                <a:lnTo>
                  <a:pt x="112242" y="96862"/>
                </a:lnTo>
                <a:lnTo>
                  <a:pt x="120446" y="88900"/>
                </a:lnTo>
                <a:lnTo>
                  <a:pt x="138023" y="86487"/>
                </a:lnTo>
                <a:lnTo>
                  <a:pt x="147396" y="92036"/>
                </a:lnTo>
                <a:lnTo>
                  <a:pt x="129463" y="94488"/>
                </a:lnTo>
                <a:lnTo>
                  <a:pt x="120967" y="102323"/>
                </a:lnTo>
                <a:lnTo>
                  <a:pt x="129870" y="107899"/>
                </a:lnTo>
                <a:lnTo>
                  <a:pt x="111010" y="110578"/>
                </a:lnTo>
                <a:lnTo>
                  <a:pt x="102717" y="118694"/>
                </a:lnTo>
                <a:lnTo>
                  <a:pt x="111137" y="124282"/>
                </a:lnTo>
                <a:lnTo>
                  <a:pt x="97844" y="126232"/>
                </a:lnTo>
                <a:lnTo>
                  <a:pt x="97844" y="134248"/>
                </a:lnTo>
                <a:lnTo>
                  <a:pt x="100761" y="133794"/>
                </a:lnTo>
                <a:close/>
              </a:path>
              <a:path w="286131" h="148348">
                <a:moveTo>
                  <a:pt x="110274" y="25641"/>
                </a:moveTo>
                <a:lnTo>
                  <a:pt x="100876" y="20675"/>
                </a:lnTo>
                <a:lnTo>
                  <a:pt x="97844" y="20993"/>
                </a:lnTo>
                <a:lnTo>
                  <a:pt x="97844" y="26987"/>
                </a:lnTo>
                <a:lnTo>
                  <a:pt x="110274" y="2564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191357" y="4307282"/>
            <a:ext cx="28295" cy="8178"/>
          </a:xfrm>
          <a:custGeom>
            <a:avLst/>
            <a:gdLst/>
            <a:ahLst/>
            <a:cxnLst/>
            <a:rect l="l" t="t" r="r" b="b"/>
            <a:pathLst>
              <a:path w="28295" h="8178">
                <a:moveTo>
                  <a:pt x="10032" y="8178"/>
                </a:moveTo>
                <a:lnTo>
                  <a:pt x="0" y="2654"/>
                </a:lnTo>
                <a:lnTo>
                  <a:pt x="17881" y="0"/>
                </a:lnTo>
                <a:lnTo>
                  <a:pt x="28295" y="5499"/>
                </a:lnTo>
                <a:lnTo>
                  <a:pt x="10032" y="81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155111" y="4312592"/>
            <a:ext cx="28155" cy="8267"/>
          </a:xfrm>
          <a:custGeom>
            <a:avLst/>
            <a:gdLst/>
            <a:ahLst/>
            <a:cxnLst/>
            <a:rect l="l" t="t" r="r" b="b"/>
            <a:pathLst>
              <a:path w="28155" h="8267">
                <a:moveTo>
                  <a:pt x="9499" y="8267"/>
                </a:moveTo>
                <a:lnTo>
                  <a:pt x="0" y="2717"/>
                </a:lnTo>
                <a:lnTo>
                  <a:pt x="18275" y="0"/>
                </a:lnTo>
                <a:lnTo>
                  <a:pt x="28155" y="5537"/>
                </a:lnTo>
                <a:lnTo>
                  <a:pt x="9499" y="82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118839" y="4317913"/>
            <a:ext cx="28054" cy="8343"/>
          </a:xfrm>
          <a:custGeom>
            <a:avLst/>
            <a:gdLst/>
            <a:ahLst/>
            <a:cxnLst/>
            <a:rect l="l" t="t" r="r" b="b"/>
            <a:pathLst>
              <a:path w="28054" h="8343">
                <a:moveTo>
                  <a:pt x="9017" y="8343"/>
                </a:moveTo>
                <a:lnTo>
                  <a:pt x="0" y="2768"/>
                </a:lnTo>
                <a:lnTo>
                  <a:pt x="18668" y="0"/>
                </a:lnTo>
                <a:lnTo>
                  <a:pt x="28054" y="5549"/>
                </a:lnTo>
                <a:lnTo>
                  <a:pt x="9017" y="83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082568" y="4323233"/>
            <a:ext cx="27952" cy="8420"/>
          </a:xfrm>
          <a:custGeom>
            <a:avLst/>
            <a:gdLst/>
            <a:ahLst/>
            <a:cxnLst/>
            <a:rect l="l" t="t" r="r" b="b"/>
            <a:pathLst>
              <a:path w="27952" h="8420">
                <a:moveTo>
                  <a:pt x="8521" y="8420"/>
                </a:moveTo>
                <a:lnTo>
                  <a:pt x="0" y="2819"/>
                </a:lnTo>
                <a:lnTo>
                  <a:pt x="19062" y="0"/>
                </a:lnTo>
                <a:lnTo>
                  <a:pt x="27952" y="5575"/>
                </a:lnTo>
                <a:lnTo>
                  <a:pt x="8521" y="84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046284" y="4328554"/>
            <a:ext cx="27876" cy="8496"/>
          </a:xfrm>
          <a:custGeom>
            <a:avLst/>
            <a:gdLst/>
            <a:ahLst/>
            <a:cxnLst/>
            <a:rect l="l" t="t" r="r" b="b"/>
            <a:pathLst>
              <a:path w="27876" h="8496">
                <a:moveTo>
                  <a:pt x="27876" y="5587"/>
                </a:moveTo>
                <a:lnTo>
                  <a:pt x="19456" y="0"/>
                </a:lnTo>
                <a:lnTo>
                  <a:pt x="14583" y="722"/>
                </a:lnTo>
              </a:path>
              <a:path w="27876" h="8496">
                <a:moveTo>
                  <a:pt x="14583" y="7538"/>
                </a:moveTo>
                <a:lnTo>
                  <a:pt x="27876" y="55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059112" y="4235503"/>
            <a:ext cx="24269" cy="6921"/>
          </a:xfrm>
          <a:custGeom>
            <a:avLst/>
            <a:gdLst/>
            <a:ahLst/>
            <a:cxnLst/>
            <a:rect l="l" t="t" r="r" b="b"/>
            <a:pathLst>
              <a:path w="24269" h="6921">
                <a:moveTo>
                  <a:pt x="24269" y="5321"/>
                </a:moveTo>
                <a:lnTo>
                  <a:pt x="14185" y="0"/>
                </a:lnTo>
                <a:lnTo>
                  <a:pt x="1756" y="1346"/>
                </a:lnTo>
              </a:path>
              <a:path w="24269" h="6921">
                <a:moveTo>
                  <a:pt x="1756" y="2503"/>
                </a:moveTo>
                <a:lnTo>
                  <a:pt x="9779" y="6921"/>
                </a:lnTo>
                <a:lnTo>
                  <a:pt x="24269" y="53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172471" y="4297034"/>
            <a:ext cx="27724" cy="8001"/>
          </a:xfrm>
          <a:custGeom>
            <a:avLst/>
            <a:gdLst/>
            <a:ahLst/>
            <a:cxnLst/>
            <a:rect l="l" t="t" r="r" b="b"/>
            <a:pathLst>
              <a:path w="27724" h="8000">
                <a:moveTo>
                  <a:pt x="0" y="2489"/>
                </a:moveTo>
                <a:lnTo>
                  <a:pt x="17360" y="0"/>
                </a:lnTo>
                <a:lnTo>
                  <a:pt x="27724" y="5473"/>
                </a:lnTo>
                <a:lnTo>
                  <a:pt x="9994" y="8000"/>
                </a:lnTo>
                <a:lnTo>
                  <a:pt x="0" y="24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136823" y="4302089"/>
            <a:ext cx="27597" cy="8077"/>
          </a:xfrm>
          <a:custGeom>
            <a:avLst/>
            <a:gdLst/>
            <a:ahLst/>
            <a:cxnLst/>
            <a:rect l="l" t="t" r="r" b="b"/>
            <a:pathLst>
              <a:path w="27597" h="8077">
                <a:moveTo>
                  <a:pt x="0" y="2540"/>
                </a:moveTo>
                <a:lnTo>
                  <a:pt x="17741" y="0"/>
                </a:lnTo>
                <a:lnTo>
                  <a:pt x="27597" y="5499"/>
                </a:lnTo>
                <a:lnTo>
                  <a:pt x="9486" y="8077"/>
                </a:lnTo>
                <a:lnTo>
                  <a:pt x="0" y="25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101161" y="4307130"/>
            <a:ext cx="27495" cy="8178"/>
          </a:xfrm>
          <a:custGeom>
            <a:avLst/>
            <a:gdLst/>
            <a:ahLst/>
            <a:cxnLst/>
            <a:rect l="l" t="t" r="r" b="b"/>
            <a:pathLst>
              <a:path w="27495" h="8178">
                <a:moveTo>
                  <a:pt x="0" y="2590"/>
                </a:moveTo>
                <a:lnTo>
                  <a:pt x="18122" y="0"/>
                </a:lnTo>
                <a:lnTo>
                  <a:pt x="27495" y="5549"/>
                </a:lnTo>
                <a:lnTo>
                  <a:pt x="9016" y="8178"/>
                </a:lnTo>
                <a:lnTo>
                  <a:pt x="0" y="25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065486" y="4312185"/>
            <a:ext cx="27406" cy="8255"/>
          </a:xfrm>
          <a:custGeom>
            <a:avLst/>
            <a:gdLst/>
            <a:ahLst/>
            <a:cxnLst/>
            <a:rect l="l" t="t" r="r" b="b"/>
            <a:pathLst>
              <a:path w="27406" h="8254">
                <a:moveTo>
                  <a:pt x="0" y="2641"/>
                </a:moveTo>
                <a:lnTo>
                  <a:pt x="18503" y="0"/>
                </a:lnTo>
                <a:lnTo>
                  <a:pt x="27406" y="5575"/>
                </a:lnTo>
                <a:lnTo>
                  <a:pt x="8547" y="8255"/>
                </a:lnTo>
                <a:lnTo>
                  <a:pt x="0" y="26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048418" y="4301122"/>
            <a:ext cx="26847" cy="8102"/>
          </a:xfrm>
          <a:custGeom>
            <a:avLst/>
            <a:gdLst/>
            <a:ahLst/>
            <a:cxnLst/>
            <a:rect l="l" t="t" r="r" b="b"/>
            <a:pathLst>
              <a:path w="26847" h="8102">
                <a:moveTo>
                  <a:pt x="26847" y="5600"/>
                </a:moveTo>
                <a:lnTo>
                  <a:pt x="17919" y="0"/>
                </a:lnTo>
                <a:lnTo>
                  <a:pt x="12449" y="755"/>
                </a:lnTo>
              </a:path>
              <a:path w="26847" h="8102">
                <a:moveTo>
                  <a:pt x="12449" y="7570"/>
                </a:moveTo>
                <a:lnTo>
                  <a:pt x="26847" y="56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045357" y="4249472"/>
            <a:ext cx="24790" cy="7238"/>
          </a:xfrm>
          <a:custGeom>
            <a:avLst/>
            <a:gdLst/>
            <a:ahLst/>
            <a:cxnLst/>
            <a:rect l="l" t="t" r="r" b="b"/>
            <a:pathLst>
              <a:path w="24790" h="7238">
                <a:moveTo>
                  <a:pt x="24790" y="5448"/>
                </a:moveTo>
                <a:lnTo>
                  <a:pt x="15510" y="264"/>
                </a:lnTo>
              </a:path>
              <a:path w="24790" h="7238">
                <a:moveTo>
                  <a:pt x="15510" y="6529"/>
                </a:moveTo>
                <a:lnTo>
                  <a:pt x="24790" y="54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078008" y="4245764"/>
            <a:ext cx="24866" cy="7099"/>
          </a:xfrm>
          <a:custGeom>
            <a:avLst/>
            <a:gdLst/>
            <a:ahLst/>
            <a:cxnLst/>
            <a:rect l="l" t="t" r="r" b="b"/>
            <a:pathLst>
              <a:path w="24866" h="7099">
                <a:moveTo>
                  <a:pt x="9817" y="7099"/>
                </a:moveTo>
                <a:lnTo>
                  <a:pt x="0" y="1689"/>
                </a:lnTo>
                <a:lnTo>
                  <a:pt x="14732" y="0"/>
                </a:lnTo>
                <a:lnTo>
                  <a:pt x="24866" y="5346"/>
                </a:lnTo>
                <a:lnTo>
                  <a:pt x="9817" y="70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096893" y="4256025"/>
            <a:ext cx="25450" cy="7264"/>
          </a:xfrm>
          <a:custGeom>
            <a:avLst/>
            <a:gdLst/>
            <a:ahLst/>
            <a:cxnLst/>
            <a:rect l="l" t="t" r="r" b="b"/>
            <a:pathLst>
              <a:path w="25450" h="7264">
                <a:moveTo>
                  <a:pt x="9855" y="7264"/>
                </a:moveTo>
                <a:lnTo>
                  <a:pt x="0" y="1841"/>
                </a:lnTo>
                <a:lnTo>
                  <a:pt x="15278" y="0"/>
                </a:lnTo>
                <a:lnTo>
                  <a:pt x="25450" y="5372"/>
                </a:lnTo>
                <a:lnTo>
                  <a:pt x="9855" y="72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5115792" y="4266286"/>
            <a:ext cx="26009" cy="7442"/>
          </a:xfrm>
          <a:custGeom>
            <a:avLst/>
            <a:gdLst/>
            <a:ahLst/>
            <a:cxnLst/>
            <a:rect l="l" t="t" r="r" b="b"/>
            <a:pathLst>
              <a:path w="26009" h="7442">
                <a:moveTo>
                  <a:pt x="9880" y="7442"/>
                </a:moveTo>
                <a:lnTo>
                  <a:pt x="0" y="1993"/>
                </a:lnTo>
                <a:lnTo>
                  <a:pt x="15798" y="0"/>
                </a:lnTo>
                <a:lnTo>
                  <a:pt x="26009" y="5384"/>
                </a:lnTo>
                <a:lnTo>
                  <a:pt x="9880" y="74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134689" y="4276535"/>
            <a:ext cx="26581" cy="7632"/>
          </a:xfrm>
          <a:custGeom>
            <a:avLst/>
            <a:gdLst/>
            <a:ahLst/>
            <a:cxnLst/>
            <a:rect l="l" t="t" r="r" b="b"/>
            <a:pathLst>
              <a:path w="26581" h="7632">
                <a:moveTo>
                  <a:pt x="9918" y="7632"/>
                </a:moveTo>
                <a:lnTo>
                  <a:pt x="0" y="2159"/>
                </a:lnTo>
                <a:lnTo>
                  <a:pt x="16319" y="0"/>
                </a:lnTo>
                <a:lnTo>
                  <a:pt x="26581" y="5422"/>
                </a:lnTo>
                <a:lnTo>
                  <a:pt x="9918" y="76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153586" y="4286784"/>
            <a:ext cx="27152" cy="7810"/>
          </a:xfrm>
          <a:custGeom>
            <a:avLst/>
            <a:gdLst/>
            <a:ahLst/>
            <a:cxnLst/>
            <a:rect l="l" t="t" r="r" b="b"/>
            <a:pathLst>
              <a:path w="27152" h="7810">
                <a:moveTo>
                  <a:pt x="0" y="2324"/>
                </a:moveTo>
                <a:lnTo>
                  <a:pt x="16840" y="0"/>
                </a:lnTo>
                <a:lnTo>
                  <a:pt x="27152" y="5448"/>
                </a:lnTo>
                <a:lnTo>
                  <a:pt x="9944" y="7810"/>
                </a:lnTo>
                <a:lnTo>
                  <a:pt x="0" y="23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5118522" y="4291573"/>
            <a:ext cx="27051" cy="7899"/>
          </a:xfrm>
          <a:custGeom>
            <a:avLst/>
            <a:gdLst/>
            <a:ahLst/>
            <a:cxnLst/>
            <a:rect l="l" t="t" r="r" b="b"/>
            <a:pathLst>
              <a:path w="27050" h="7899">
                <a:moveTo>
                  <a:pt x="0" y="2362"/>
                </a:moveTo>
                <a:lnTo>
                  <a:pt x="17208" y="0"/>
                </a:lnTo>
                <a:lnTo>
                  <a:pt x="27051" y="5486"/>
                </a:lnTo>
                <a:lnTo>
                  <a:pt x="9486" y="7899"/>
                </a:lnTo>
                <a:lnTo>
                  <a:pt x="0" y="2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083470" y="4296347"/>
            <a:ext cx="26949" cy="8000"/>
          </a:xfrm>
          <a:custGeom>
            <a:avLst/>
            <a:gdLst/>
            <a:ahLst/>
            <a:cxnLst/>
            <a:rect l="l" t="t" r="r" b="b"/>
            <a:pathLst>
              <a:path w="26949" h="8000">
                <a:moveTo>
                  <a:pt x="17576" y="0"/>
                </a:moveTo>
                <a:lnTo>
                  <a:pt x="26949" y="5549"/>
                </a:lnTo>
                <a:lnTo>
                  <a:pt x="9016" y="8001"/>
                </a:lnTo>
                <a:lnTo>
                  <a:pt x="0" y="2413"/>
                </a:lnTo>
                <a:lnTo>
                  <a:pt x="1757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5065792" y="4285566"/>
            <a:ext cx="26377" cy="7835"/>
          </a:xfrm>
          <a:custGeom>
            <a:avLst/>
            <a:gdLst/>
            <a:ahLst/>
            <a:cxnLst/>
            <a:rect l="l" t="t" r="r" b="b"/>
            <a:pathLst>
              <a:path w="26377" h="7835">
                <a:moveTo>
                  <a:pt x="17017" y="0"/>
                </a:moveTo>
                <a:lnTo>
                  <a:pt x="26377" y="5537"/>
                </a:lnTo>
                <a:lnTo>
                  <a:pt x="9016" y="7835"/>
                </a:lnTo>
                <a:lnTo>
                  <a:pt x="0" y="2247"/>
                </a:lnTo>
                <a:lnTo>
                  <a:pt x="1701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5048101" y="4274771"/>
            <a:ext cx="25831" cy="7683"/>
          </a:xfrm>
          <a:custGeom>
            <a:avLst/>
            <a:gdLst/>
            <a:ahLst/>
            <a:cxnLst/>
            <a:rect l="l" t="t" r="r" b="b"/>
            <a:pathLst>
              <a:path w="25831" h="7683">
                <a:moveTo>
                  <a:pt x="25831" y="5537"/>
                </a:moveTo>
                <a:lnTo>
                  <a:pt x="16459" y="0"/>
                </a:lnTo>
                <a:lnTo>
                  <a:pt x="12767" y="467"/>
                </a:lnTo>
              </a:path>
              <a:path w="25831" h="7683">
                <a:moveTo>
                  <a:pt x="12767" y="7206"/>
                </a:moveTo>
                <a:lnTo>
                  <a:pt x="25831" y="55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100234" y="4281044"/>
            <a:ext cx="26479" cy="7734"/>
          </a:xfrm>
          <a:custGeom>
            <a:avLst/>
            <a:gdLst/>
            <a:ahLst/>
            <a:cxnLst/>
            <a:rect l="l" t="t" r="r" b="b"/>
            <a:pathLst>
              <a:path w="26479" h="7734">
                <a:moveTo>
                  <a:pt x="16675" y="0"/>
                </a:moveTo>
                <a:lnTo>
                  <a:pt x="26479" y="5486"/>
                </a:lnTo>
                <a:lnTo>
                  <a:pt x="9461" y="7734"/>
                </a:lnTo>
                <a:lnTo>
                  <a:pt x="0" y="2209"/>
                </a:lnTo>
                <a:lnTo>
                  <a:pt x="1667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5063646" y="4260000"/>
            <a:ext cx="25361" cy="7404"/>
          </a:xfrm>
          <a:custGeom>
            <a:avLst/>
            <a:gdLst/>
            <a:ahLst/>
            <a:cxnLst/>
            <a:rect l="l" t="t" r="r" b="b"/>
            <a:pathLst>
              <a:path w="25361" h="7404">
                <a:moveTo>
                  <a:pt x="9436" y="7404"/>
                </a:moveTo>
                <a:lnTo>
                  <a:pt x="0" y="1879"/>
                </a:lnTo>
                <a:lnTo>
                  <a:pt x="15595" y="0"/>
                </a:lnTo>
                <a:lnTo>
                  <a:pt x="25361" y="5460"/>
                </a:lnTo>
                <a:lnTo>
                  <a:pt x="9436" y="74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5081934" y="4270529"/>
            <a:ext cx="25933" cy="7569"/>
          </a:xfrm>
          <a:custGeom>
            <a:avLst/>
            <a:gdLst/>
            <a:ahLst/>
            <a:cxnLst/>
            <a:rect l="l" t="t" r="r" b="b"/>
            <a:pathLst>
              <a:path w="25933" h="7569">
                <a:moveTo>
                  <a:pt x="16141" y="0"/>
                </a:moveTo>
                <a:lnTo>
                  <a:pt x="25933" y="5460"/>
                </a:lnTo>
                <a:lnTo>
                  <a:pt x="9448" y="7569"/>
                </a:lnTo>
                <a:lnTo>
                  <a:pt x="0" y="2044"/>
                </a:lnTo>
                <a:lnTo>
                  <a:pt x="1614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4963023" y="4209860"/>
            <a:ext cx="286130" cy="148348"/>
          </a:xfrm>
          <a:custGeom>
            <a:avLst/>
            <a:gdLst/>
            <a:ahLst/>
            <a:cxnLst/>
            <a:rect l="l" t="t" r="r" b="b"/>
            <a:pathLst>
              <a:path w="286131" h="148348">
                <a:moveTo>
                  <a:pt x="286131" y="105918"/>
                </a:moveTo>
                <a:lnTo>
                  <a:pt x="97844" y="7923"/>
                </a:lnTo>
              </a:path>
              <a:path w="286131" h="148348">
                <a:moveTo>
                  <a:pt x="97844" y="13409"/>
                </a:moveTo>
                <a:lnTo>
                  <a:pt x="100418" y="14389"/>
                </a:lnTo>
                <a:lnTo>
                  <a:pt x="97844" y="14651"/>
                </a:lnTo>
              </a:path>
              <a:path w="286131" h="148348">
                <a:moveTo>
                  <a:pt x="267550" y="108686"/>
                </a:moveTo>
                <a:lnTo>
                  <a:pt x="286131" y="105918"/>
                </a:lnTo>
              </a:path>
              <a:path w="286131" h="148348">
                <a:moveTo>
                  <a:pt x="100876" y="20675"/>
                </a:moveTo>
                <a:lnTo>
                  <a:pt x="97844" y="19073"/>
                </a:lnTo>
              </a:path>
              <a:path w="286131" h="148348">
                <a:moveTo>
                  <a:pt x="97844" y="20993"/>
                </a:moveTo>
                <a:lnTo>
                  <a:pt x="100876" y="20675"/>
                </a:lnTo>
              </a:path>
              <a:path w="286131" h="148348">
                <a:moveTo>
                  <a:pt x="100761" y="133794"/>
                </a:moveTo>
                <a:lnTo>
                  <a:pt x="99733" y="133083"/>
                </a:lnTo>
              </a:path>
              <a:path w="286131" h="148348">
                <a:moveTo>
                  <a:pt x="97844" y="134248"/>
                </a:moveTo>
                <a:lnTo>
                  <a:pt x="100761" y="133794"/>
                </a:lnTo>
              </a:path>
              <a:path w="286131" h="148348">
                <a:moveTo>
                  <a:pt x="120421" y="130442"/>
                </a:moveTo>
                <a:lnTo>
                  <a:pt x="120992" y="130822"/>
                </a:lnTo>
                <a:lnTo>
                  <a:pt x="137833" y="128219"/>
                </a:lnTo>
              </a:path>
              <a:path w="286131" h="148348">
                <a:moveTo>
                  <a:pt x="120421" y="130442"/>
                </a:moveTo>
                <a:lnTo>
                  <a:pt x="119773" y="130009"/>
                </a:lnTo>
                <a:lnTo>
                  <a:pt x="99733" y="133083"/>
                </a:lnTo>
              </a:path>
              <a:path w="286131" h="148348">
                <a:moveTo>
                  <a:pt x="156838" y="124790"/>
                </a:moveTo>
                <a:lnTo>
                  <a:pt x="157632" y="125285"/>
                </a:lnTo>
                <a:lnTo>
                  <a:pt x="174904" y="122643"/>
                </a:lnTo>
                <a:lnTo>
                  <a:pt x="173520" y="121780"/>
                </a:lnTo>
              </a:path>
              <a:path w="286131" h="148348">
                <a:moveTo>
                  <a:pt x="156838" y="124790"/>
                </a:moveTo>
                <a:lnTo>
                  <a:pt x="156248" y="124421"/>
                </a:lnTo>
                <a:lnTo>
                  <a:pt x="136626" y="127431"/>
                </a:lnTo>
                <a:lnTo>
                  <a:pt x="137833" y="128219"/>
                </a:lnTo>
              </a:path>
              <a:path w="286131" h="148348">
                <a:moveTo>
                  <a:pt x="193547" y="119327"/>
                </a:moveTo>
                <a:lnTo>
                  <a:pt x="194271" y="119761"/>
                </a:lnTo>
                <a:lnTo>
                  <a:pt x="211988" y="117068"/>
                </a:lnTo>
              </a:path>
              <a:path w="286131" h="148348">
                <a:moveTo>
                  <a:pt x="193547" y="119327"/>
                </a:moveTo>
                <a:lnTo>
                  <a:pt x="192722" y="118833"/>
                </a:lnTo>
                <a:lnTo>
                  <a:pt x="173520" y="121780"/>
                </a:lnTo>
              </a:path>
              <a:path w="286131" h="148348">
                <a:moveTo>
                  <a:pt x="229998" y="113706"/>
                </a:moveTo>
                <a:lnTo>
                  <a:pt x="230911" y="114223"/>
                </a:lnTo>
                <a:lnTo>
                  <a:pt x="249059" y="111493"/>
                </a:lnTo>
                <a:lnTo>
                  <a:pt x="247230" y="110490"/>
                </a:lnTo>
              </a:path>
              <a:path w="286131" h="148348">
                <a:moveTo>
                  <a:pt x="229998" y="113706"/>
                </a:moveTo>
                <a:lnTo>
                  <a:pt x="229184" y="113245"/>
                </a:lnTo>
                <a:lnTo>
                  <a:pt x="210375" y="116128"/>
                </a:lnTo>
                <a:lnTo>
                  <a:pt x="211988" y="117068"/>
                </a:lnTo>
              </a:path>
              <a:path w="286131" h="148348">
                <a:moveTo>
                  <a:pt x="267550" y="108686"/>
                </a:moveTo>
                <a:lnTo>
                  <a:pt x="265620" y="107670"/>
                </a:lnTo>
                <a:lnTo>
                  <a:pt x="247230" y="1104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085983" y="5885616"/>
            <a:ext cx="119138" cy="370611"/>
          </a:xfrm>
          <a:custGeom>
            <a:avLst/>
            <a:gdLst/>
            <a:ahLst/>
            <a:cxnLst/>
            <a:rect l="l" t="t" r="r" b="b"/>
            <a:pathLst>
              <a:path w="119138" h="370611">
                <a:moveTo>
                  <a:pt x="119138" y="370611"/>
                </a:moveTo>
                <a:lnTo>
                  <a:pt x="82651" y="10553"/>
                </a:lnTo>
                <a:lnTo>
                  <a:pt x="8712" y="0"/>
                </a:lnTo>
                <a:lnTo>
                  <a:pt x="8852" y="26344"/>
                </a:lnTo>
                <a:lnTo>
                  <a:pt x="8845" y="59514"/>
                </a:lnTo>
                <a:lnTo>
                  <a:pt x="8712" y="74828"/>
                </a:lnTo>
                <a:lnTo>
                  <a:pt x="8712" y="265849"/>
                </a:lnTo>
                <a:lnTo>
                  <a:pt x="8551" y="288213"/>
                </a:lnTo>
                <a:lnTo>
                  <a:pt x="8284" y="305307"/>
                </a:lnTo>
                <a:lnTo>
                  <a:pt x="7759" y="317862"/>
                </a:lnTo>
                <a:lnTo>
                  <a:pt x="6822" y="327440"/>
                </a:lnTo>
                <a:lnTo>
                  <a:pt x="5320" y="335602"/>
                </a:lnTo>
                <a:lnTo>
                  <a:pt x="3097" y="343909"/>
                </a:lnTo>
                <a:lnTo>
                  <a:pt x="0" y="353923"/>
                </a:lnTo>
                <a:lnTo>
                  <a:pt x="89204" y="370611"/>
                </a:lnTo>
                <a:lnTo>
                  <a:pt x="119138" y="3706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085983" y="5885616"/>
            <a:ext cx="119138" cy="370611"/>
          </a:xfrm>
          <a:custGeom>
            <a:avLst/>
            <a:gdLst/>
            <a:ahLst/>
            <a:cxnLst/>
            <a:rect l="l" t="t" r="r" b="b"/>
            <a:pathLst>
              <a:path w="119138" h="370611">
                <a:moveTo>
                  <a:pt x="119138" y="370611"/>
                </a:moveTo>
                <a:lnTo>
                  <a:pt x="89204" y="370611"/>
                </a:lnTo>
                <a:lnTo>
                  <a:pt x="0" y="353923"/>
                </a:lnTo>
                <a:lnTo>
                  <a:pt x="3097" y="343909"/>
                </a:lnTo>
                <a:lnTo>
                  <a:pt x="5320" y="335602"/>
                </a:lnTo>
                <a:lnTo>
                  <a:pt x="6822" y="327440"/>
                </a:lnTo>
                <a:lnTo>
                  <a:pt x="7759" y="317862"/>
                </a:lnTo>
                <a:lnTo>
                  <a:pt x="8284" y="305307"/>
                </a:lnTo>
                <a:lnTo>
                  <a:pt x="8551" y="288213"/>
                </a:lnTo>
                <a:lnTo>
                  <a:pt x="8712" y="265849"/>
                </a:lnTo>
                <a:lnTo>
                  <a:pt x="8773" y="253055"/>
                </a:lnTo>
                <a:lnTo>
                  <a:pt x="8808" y="239391"/>
                </a:lnTo>
                <a:lnTo>
                  <a:pt x="8821" y="225060"/>
                </a:lnTo>
                <a:lnTo>
                  <a:pt x="8816" y="210265"/>
                </a:lnTo>
                <a:lnTo>
                  <a:pt x="8797" y="195209"/>
                </a:lnTo>
                <a:lnTo>
                  <a:pt x="8767" y="180096"/>
                </a:lnTo>
                <a:lnTo>
                  <a:pt x="8731" y="165129"/>
                </a:lnTo>
                <a:lnTo>
                  <a:pt x="8694" y="150511"/>
                </a:lnTo>
                <a:lnTo>
                  <a:pt x="8658" y="136447"/>
                </a:lnTo>
                <a:lnTo>
                  <a:pt x="8628" y="123138"/>
                </a:lnTo>
                <a:lnTo>
                  <a:pt x="8608" y="110789"/>
                </a:lnTo>
                <a:lnTo>
                  <a:pt x="8602" y="99603"/>
                </a:lnTo>
                <a:lnTo>
                  <a:pt x="8614" y="89783"/>
                </a:lnTo>
                <a:lnTo>
                  <a:pt x="8648" y="81533"/>
                </a:lnTo>
                <a:lnTo>
                  <a:pt x="8709" y="75055"/>
                </a:lnTo>
                <a:lnTo>
                  <a:pt x="8712" y="74828"/>
                </a:lnTo>
                <a:lnTo>
                  <a:pt x="8845" y="59514"/>
                </a:lnTo>
                <a:lnTo>
                  <a:pt x="8881" y="42690"/>
                </a:lnTo>
                <a:lnTo>
                  <a:pt x="8852" y="26344"/>
                </a:lnTo>
                <a:lnTo>
                  <a:pt x="8792" y="12463"/>
                </a:lnTo>
                <a:lnTo>
                  <a:pt x="8734" y="3035"/>
                </a:lnTo>
                <a:lnTo>
                  <a:pt x="8712" y="0"/>
                </a:lnTo>
                <a:lnTo>
                  <a:pt x="82651" y="10553"/>
                </a:lnTo>
                <a:lnTo>
                  <a:pt x="119138" y="37061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047539" y="6239539"/>
            <a:ext cx="147624" cy="186842"/>
          </a:xfrm>
          <a:custGeom>
            <a:avLst/>
            <a:gdLst/>
            <a:ahLst/>
            <a:cxnLst/>
            <a:rect l="l" t="t" r="r" b="b"/>
            <a:pathLst>
              <a:path w="147624" h="186842">
                <a:moveTo>
                  <a:pt x="105054" y="186842"/>
                </a:moveTo>
                <a:lnTo>
                  <a:pt x="147624" y="14808"/>
                </a:lnTo>
                <a:lnTo>
                  <a:pt x="137518" y="17495"/>
                </a:lnTo>
                <a:lnTo>
                  <a:pt x="126191" y="16477"/>
                </a:lnTo>
                <a:lnTo>
                  <a:pt x="117398" y="14808"/>
                </a:lnTo>
                <a:lnTo>
                  <a:pt x="105672" y="12568"/>
                </a:lnTo>
                <a:lnTo>
                  <a:pt x="90226" y="9658"/>
                </a:lnTo>
                <a:lnTo>
                  <a:pt x="73443" y="6516"/>
                </a:lnTo>
                <a:lnTo>
                  <a:pt x="57705" y="3581"/>
                </a:lnTo>
                <a:lnTo>
                  <a:pt x="45398" y="1291"/>
                </a:lnTo>
                <a:lnTo>
                  <a:pt x="38904" y="85"/>
                </a:lnTo>
                <a:lnTo>
                  <a:pt x="38442" y="0"/>
                </a:lnTo>
                <a:lnTo>
                  <a:pt x="0" y="112458"/>
                </a:lnTo>
                <a:lnTo>
                  <a:pt x="2667" y="139331"/>
                </a:lnTo>
                <a:lnTo>
                  <a:pt x="105054" y="1868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047539" y="6239539"/>
            <a:ext cx="147624" cy="186842"/>
          </a:xfrm>
          <a:custGeom>
            <a:avLst/>
            <a:gdLst/>
            <a:ahLst/>
            <a:cxnLst/>
            <a:rect l="l" t="t" r="r" b="b"/>
            <a:pathLst>
              <a:path w="147624" h="186842">
                <a:moveTo>
                  <a:pt x="147624" y="14808"/>
                </a:moveTo>
                <a:lnTo>
                  <a:pt x="137518" y="17495"/>
                </a:lnTo>
                <a:lnTo>
                  <a:pt x="126191" y="16477"/>
                </a:lnTo>
                <a:lnTo>
                  <a:pt x="117398" y="14808"/>
                </a:lnTo>
                <a:lnTo>
                  <a:pt x="105672" y="12568"/>
                </a:lnTo>
                <a:lnTo>
                  <a:pt x="90226" y="9658"/>
                </a:lnTo>
                <a:lnTo>
                  <a:pt x="73443" y="6516"/>
                </a:lnTo>
                <a:lnTo>
                  <a:pt x="57705" y="3581"/>
                </a:lnTo>
                <a:lnTo>
                  <a:pt x="45398" y="1291"/>
                </a:lnTo>
                <a:lnTo>
                  <a:pt x="38904" y="85"/>
                </a:lnTo>
                <a:lnTo>
                  <a:pt x="38442" y="0"/>
                </a:lnTo>
                <a:lnTo>
                  <a:pt x="0" y="112458"/>
                </a:lnTo>
                <a:lnTo>
                  <a:pt x="2667" y="139331"/>
                </a:lnTo>
                <a:lnTo>
                  <a:pt x="105054" y="186842"/>
                </a:lnTo>
                <a:lnTo>
                  <a:pt x="147624" y="148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108283" y="5868883"/>
            <a:ext cx="215164" cy="464083"/>
          </a:xfrm>
          <a:custGeom>
            <a:avLst/>
            <a:gdLst/>
            <a:ahLst/>
            <a:cxnLst/>
            <a:rect l="l" t="t" r="r" b="b"/>
            <a:pathLst>
              <a:path w="215164" h="464083">
                <a:moveTo>
                  <a:pt x="77566" y="375747"/>
                </a:moveTo>
                <a:lnTo>
                  <a:pt x="75242" y="392686"/>
                </a:lnTo>
                <a:lnTo>
                  <a:pt x="73304" y="403961"/>
                </a:lnTo>
                <a:lnTo>
                  <a:pt x="70488" y="430088"/>
                </a:lnTo>
                <a:lnTo>
                  <a:pt x="72011" y="447359"/>
                </a:lnTo>
                <a:lnTo>
                  <a:pt x="75871" y="457573"/>
                </a:lnTo>
                <a:lnTo>
                  <a:pt x="80071" y="462532"/>
                </a:lnTo>
                <a:lnTo>
                  <a:pt x="82753" y="464083"/>
                </a:lnTo>
                <a:lnTo>
                  <a:pt x="140855" y="460413"/>
                </a:lnTo>
                <a:lnTo>
                  <a:pt x="183730" y="400888"/>
                </a:lnTo>
                <a:lnTo>
                  <a:pt x="184312" y="376880"/>
                </a:lnTo>
                <a:lnTo>
                  <a:pt x="184819" y="357623"/>
                </a:lnTo>
                <a:lnTo>
                  <a:pt x="185312" y="342284"/>
                </a:lnTo>
                <a:lnTo>
                  <a:pt x="185849" y="330028"/>
                </a:lnTo>
                <a:lnTo>
                  <a:pt x="186491" y="320022"/>
                </a:lnTo>
                <a:lnTo>
                  <a:pt x="187297" y="311432"/>
                </a:lnTo>
                <a:lnTo>
                  <a:pt x="188327" y="303424"/>
                </a:lnTo>
                <a:lnTo>
                  <a:pt x="189639" y="295165"/>
                </a:lnTo>
                <a:lnTo>
                  <a:pt x="191294" y="285819"/>
                </a:lnTo>
                <a:lnTo>
                  <a:pt x="192366" y="279946"/>
                </a:lnTo>
                <a:lnTo>
                  <a:pt x="194693" y="268615"/>
                </a:lnTo>
                <a:lnTo>
                  <a:pt x="197603" y="256280"/>
                </a:lnTo>
                <a:lnTo>
                  <a:pt x="200868" y="243234"/>
                </a:lnTo>
                <a:lnTo>
                  <a:pt x="204261" y="229770"/>
                </a:lnTo>
                <a:lnTo>
                  <a:pt x="207553" y="216182"/>
                </a:lnTo>
                <a:lnTo>
                  <a:pt x="210517" y="202761"/>
                </a:lnTo>
                <a:lnTo>
                  <a:pt x="212925" y="189803"/>
                </a:lnTo>
                <a:lnTo>
                  <a:pt x="214550" y="177598"/>
                </a:lnTo>
                <a:lnTo>
                  <a:pt x="215164" y="166441"/>
                </a:lnTo>
                <a:lnTo>
                  <a:pt x="214539" y="156625"/>
                </a:lnTo>
                <a:lnTo>
                  <a:pt x="212497" y="145542"/>
                </a:lnTo>
                <a:lnTo>
                  <a:pt x="209691" y="132339"/>
                </a:lnTo>
                <a:lnTo>
                  <a:pt x="206234" y="117082"/>
                </a:lnTo>
                <a:lnTo>
                  <a:pt x="202367" y="100646"/>
                </a:lnTo>
                <a:lnTo>
                  <a:pt x="198327" y="83906"/>
                </a:lnTo>
                <a:lnTo>
                  <a:pt x="194355" y="67738"/>
                </a:lnTo>
                <a:lnTo>
                  <a:pt x="190689" y="53017"/>
                </a:lnTo>
                <a:lnTo>
                  <a:pt x="187570" y="40619"/>
                </a:lnTo>
                <a:lnTo>
                  <a:pt x="185236" y="31420"/>
                </a:lnTo>
                <a:lnTo>
                  <a:pt x="0" y="0"/>
                </a:lnTo>
                <a:lnTo>
                  <a:pt x="5067" y="21888"/>
                </a:lnTo>
                <a:lnTo>
                  <a:pt x="8701" y="37815"/>
                </a:lnTo>
                <a:lnTo>
                  <a:pt x="11240" y="49471"/>
                </a:lnTo>
                <a:lnTo>
                  <a:pt x="13026" y="58546"/>
                </a:lnTo>
                <a:lnTo>
                  <a:pt x="14399" y="66732"/>
                </a:lnTo>
                <a:lnTo>
                  <a:pt x="15699" y="75719"/>
                </a:lnTo>
                <a:lnTo>
                  <a:pt x="16662" y="82753"/>
                </a:lnTo>
                <a:lnTo>
                  <a:pt x="17583" y="88262"/>
                </a:lnTo>
                <a:lnTo>
                  <a:pt x="19129" y="96019"/>
                </a:lnTo>
                <a:lnTo>
                  <a:pt x="21228" y="105757"/>
                </a:lnTo>
                <a:lnTo>
                  <a:pt x="23807" y="117210"/>
                </a:lnTo>
                <a:lnTo>
                  <a:pt x="26793" y="130110"/>
                </a:lnTo>
                <a:lnTo>
                  <a:pt x="30116" y="144191"/>
                </a:lnTo>
                <a:lnTo>
                  <a:pt x="33702" y="159185"/>
                </a:lnTo>
                <a:lnTo>
                  <a:pt x="37480" y="174828"/>
                </a:lnTo>
                <a:lnTo>
                  <a:pt x="41376" y="190850"/>
                </a:lnTo>
                <a:lnTo>
                  <a:pt x="45318" y="206987"/>
                </a:lnTo>
                <a:lnTo>
                  <a:pt x="49235" y="222970"/>
                </a:lnTo>
                <a:lnTo>
                  <a:pt x="53054" y="238534"/>
                </a:lnTo>
                <a:lnTo>
                  <a:pt x="56703" y="253411"/>
                </a:lnTo>
                <a:lnTo>
                  <a:pt x="60109" y="267334"/>
                </a:lnTo>
                <a:lnTo>
                  <a:pt x="63200" y="280038"/>
                </a:lnTo>
                <a:lnTo>
                  <a:pt x="65904" y="291255"/>
                </a:lnTo>
                <a:lnTo>
                  <a:pt x="68148" y="300718"/>
                </a:lnTo>
                <a:lnTo>
                  <a:pt x="69861" y="308161"/>
                </a:lnTo>
                <a:lnTo>
                  <a:pt x="70434" y="310756"/>
                </a:lnTo>
                <a:lnTo>
                  <a:pt x="73128" y="322468"/>
                </a:lnTo>
                <a:lnTo>
                  <a:pt x="75487" y="332430"/>
                </a:lnTo>
                <a:lnTo>
                  <a:pt x="77312" y="341690"/>
                </a:lnTo>
                <a:lnTo>
                  <a:pt x="78400" y="351297"/>
                </a:lnTo>
                <a:lnTo>
                  <a:pt x="78552" y="362300"/>
                </a:lnTo>
                <a:lnTo>
                  <a:pt x="77566" y="3757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6108283" y="5868883"/>
            <a:ext cx="215164" cy="464083"/>
          </a:xfrm>
          <a:custGeom>
            <a:avLst/>
            <a:gdLst/>
            <a:ahLst/>
            <a:cxnLst/>
            <a:rect l="l" t="t" r="r" b="b"/>
            <a:pathLst>
              <a:path w="215164" h="464083">
                <a:moveTo>
                  <a:pt x="183730" y="400888"/>
                </a:moveTo>
                <a:lnTo>
                  <a:pt x="184312" y="376880"/>
                </a:lnTo>
                <a:lnTo>
                  <a:pt x="184819" y="357623"/>
                </a:lnTo>
                <a:lnTo>
                  <a:pt x="185312" y="342284"/>
                </a:lnTo>
                <a:lnTo>
                  <a:pt x="185849" y="330028"/>
                </a:lnTo>
                <a:lnTo>
                  <a:pt x="186491" y="320022"/>
                </a:lnTo>
                <a:lnTo>
                  <a:pt x="187297" y="311432"/>
                </a:lnTo>
                <a:lnTo>
                  <a:pt x="188327" y="303424"/>
                </a:lnTo>
                <a:lnTo>
                  <a:pt x="189639" y="295165"/>
                </a:lnTo>
                <a:lnTo>
                  <a:pt x="191294" y="285819"/>
                </a:lnTo>
                <a:lnTo>
                  <a:pt x="192366" y="279946"/>
                </a:lnTo>
                <a:lnTo>
                  <a:pt x="194693" y="268615"/>
                </a:lnTo>
                <a:lnTo>
                  <a:pt x="197603" y="256280"/>
                </a:lnTo>
                <a:lnTo>
                  <a:pt x="200868" y="243234"/>
                </a:lnTo>
                <a:lnTo>
                  <a:pt x="204261" y="229770"/>
                </a:lnTo>
                <a:lnTo>
                  <a:pt x="207553" y="216182"/>
                </a:lnTo>
                <a:lnTo>
                  <a:pt x="210517" y="202761"/>
                </a:lnTo>
                <a:lnTo>
                  <a:pt x="212925" y="189803"/>
                </a:lnTo>
                <a:lnTo>
                  <a:pt x="214550" y="177598"/>
                </a:lnTo>
                <a:lnTo>
                  <a:pt x="215164" y="166441"/>
                </a:lnTo>
                <a:lnTo>
                  <a:pt x="214539" y="156625"/>
                </a:lnTo>
                <a:lnTo>
                  <a:pt x="212497" y="145542"/>
                </a:lnTo>
                <a:lnTo>
                  <a:pt x="209691" y="132339"/>
                </a:lnTo>
                <a:lnTo>
                  <a:pt x="206234" y="117082"/>
                </a:lnTo>
                <a:lnTo>
                  <a:pt x="202367" y="100646"/>
                </a:lnTo>
                <a:lnTo>
                  <a:pt x="198327" y="83906"/>
                </a:lnTo>
                <a:lnTo>
                  <a:pt x="194355" y="67738"/>
                </a:lnTo>
                <a:lnTo>
                  <a:pt x="190689" y="53017"/>
                </a:lnTo>
                <a:lnTo>
                  <a:pt x="187570" y="40619"/>
                </a:lnTo>
                <a:lnTo>
                  <a:pt x="185236" y="31420"/>
                </a:lnTo>
                <a:lnTo>
                  <a:pt x="0" y="0"/>
                </a:lnTo>
                <a:lnTo>
                  <a:pt x="5067" y="21888"/>
                </a:lnTo>
                <a:lnTo>
                  <a:pt x="8701" y="37815"/>
                </a:lnTo>
                <a:lnTo>
                  <a:pt x="11240" y="49471"/>
                </a:lnTo>
                <a:lnTo>
                  <a:pt x="13026" y="58546"/>
                </a:lnTo>
                <a:lnTo>
                  <a:pt x="14399" y="66732"/>
                </a:lnTo>
                <a:lnTo>
                  <a:pt x="15699" y="75719"/>
                </a:lnTo>
                <a:lnTo>
                  <a:pt x="16662" y="82753"/>
                </a:lnTo>
                <a:lnTo>
                  <a:pt x="17583" y="88262"/>
                </a:lnTo>
                <a:lnTo>
                  <a:pt x="19129" y="96019"/>
                </a:lnTo>
                <a:lnTo>
                  <a:pt x="21228" y="105757"/>
                </a:lnTo>
                <a:lnTo>
                  <a:pt x="23807" y="117210"/>
                </a:lnTo>
                <a:lnTo>
                  <a:pt x="26793" y="130110"/>
                </a:lnTo>
                <a:lnTo>
                  <a:pt x="30116" y="144191"/>
                </a:lnTo>
                <a:lnTo>
                  <a:pt x="33702" y="159185"/>
                </a:lnTo>
                <a:lnTo>
                  <a:pt x="37480" y="174828"/>
                </a:lnTo>
                <a:lnTo>
                  <a:pt x="41376" y="190850"/>
                </a:lnTo>
                <a:lnTo>
                  <a:pt x="45318" y="206987"/>
                </a:lnTo>
                <a:lnTo>
                  <a:pt x="49235" y="222970"/>
                </a:lnTo>
                <a:lnTo>
                  <a:pt x="53054" y="238534"/>
                </a:lnTo>
                <a:lnTo>
                  <a:pt x="56703" y="253411"/>
                </a:lnTo>
                <a:lnTo>
                  <a:pt x="60109" y="267334"/>
                </a:lnTo>
                <a:lnTo>
                  <a:pt x="63200" y="280038"/>
                </a:lnTo>
                <a:lnTo>
                  <a:pt x="65904" y="291255"/>
                </a:lnTo>
                <a:lnTo>
                  <a:pt x="68148" y="300718"/>
                </a:lnTo>
                <a:lnTo>
                  <a:pt x="69861" y="308161"/>
                </a:lnTo>
                <a:lnTo>
                  <a:pt x="70434" y="310756"/>
                </a:lnTo>
                <a:lnTo>
                  <a:pt x="73128" y="322468"/>
                </a:lnTo>
                <a:lnTo>
                  <a:pt x="75487" y="332430"/>
                </a:lnTo>
                <a:lnTo>
                  <a:pt x="77312" y="341690"/>
                </a:lnTo>
                <a:lnTo>
                  <a:pt x="78400" y="351297"/>
                </a:lnTo>
                <a:lnTo>
                  <a:pt x="78552" y="362300"/>
                </a:lnTo>
                <a:lnTo>
                  <a:pt x="77566" y="375747"/>
                </a:lnTo>
                <a:lnTo>
                  <a:pt x="75242" y="392686"/>
                </a:lnTo>
                <a:lnTo>
                  <a:pt x="73304" y="403961"/>
                </a:lnTo>
                <a:lnTo>
                  <a:pt x="70488" y="430088"/>
                </a:lnTo>
                <a:lnTo>
                  <a:pt x="72011" y="447359"/>
                </a:lnTo>
                <a:lnTo>
                  <a:pt x="75871" y="457573"/>
                </a:lnTo>
                <a:lnTo>
                  <a:pt x="80071" y="462532"/>
                </a:lnTo>
                <a:lnTo>
                  <a:pt x="82611" y="464036"/>
                </a:lnTo>
                <a:lnTo>
                  <a:pt x="82753" y="464083"/>
                </a:lnTo>
                <a:lnTo>
                  <a:pt x="140855" y="460413"/>
                </a:lnTo>
                <a:lnTo>
                  <a:pt x="183730" y="4008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6152603" y="6269775"/>
            <a:ext cx="148043" cy="177038"/>
          </a:xfrm>
          <a:custGeom>
            <a:avLst/>
            <a:gdLst/>
            <a:ahLst/>
            <a:cxnLst/>
            <a:rect l="l" t="t" r="r" b="b"/>
            <a:pathLst>
              <a:path w="148043" h="177037">
                <a:moveTo>
                  <a:pt x="145440" y="104647"/>
                </a:moveTo>
                <a:lnTo>
                  <a:pt x="139407" y="0"/>
                </a:lnTo>
                <a:lnTo>
                  <a:pt x="128822" y="15805"/>
                </a:lnTo>
                <a:lnTo>
                  <a:pt x="120799" y="25475"/>
                </a:lnTo>
                <a:lnTo>
                  <a:pt x="113132" y="30165"/>
                </a:lnTo>
                <a:lnTo>
                  <a:pt x="103615" y="31027"/>
                </a:lnTo>
                <a:lnTo>
                  <a:pt x="90040" y="29215"/>
                </a:lnTo>
                <a:lnTo>
                  <a:pt x="85128" y="28371"/>
                </a:lnTo>
                <a:lnTo>
                  <a:pt x="66442" y="23418"/>
                </a:lnTo>
                <a:lnTo>
                  <a:pt x="50649" y="16632"/>
                </a:lnTo>
                <a:lnTo>
                  <a:pt x="38592" y="9798"/>
                </a:lnTo>
                <a:lnTo>
                  <a:pt x="31116" y="4703"/>
                </a:lnTo>
                <a:lnTo>
                  <a:pt x="28994" y="3073"/>
                </a:lnTo>
                <a:lnTo>
                  <a:pt x="0" y="85115"/>
                </a:lnTo>
                <a:lnTo>
                  <a:pt x="11722" y="152971"/>
                </a:lnTo>
                <a:lnTo>
                  <a:pt x="42793" y="161818"/>
                </a:lnTo>
                <a:lnTo>
                  <a:pt x="65163" y="168178"/>
                </a:lnTo>
                <a:lnTo>
                  <a:pt x="80303" y="172462"/>
                </a:lnTo>
                <a:lnTo>
                  <a:pt x="89687" y="175079"/>
                </a:lnTo>
                <a:lnTo>
                  <a:pt x="94789" y="176440"/>
                </a:lnTo>
                <a:lnTo>
                  <a:pt x="98082" y="177037"/>
                </a:lnTo>
                <a:lnTo>
                  <a:pt x="103424" y="173019"/>
                </a:lnTo>
                <a:lnTo>
                  <a:pt x="114831" y="163205"/>
                </a:lnTo>
                <a:lnTo>
                  <a:pt x="128517" y="150953"/>
                </a:lnTo>
                <a:lnTo>
                  <a:pt x="140694" y="139623"/>
                </a:lnTo>
                <a:lnTo>
                  <a:pt x="147577" y="132575"/>
                </a:lnTo>
                <a:lnTo>
                  <a:pt x="148043" y="131787"/>
                </a:lnTo>
                <a:lnTo>
                  <a:pt x="146875" y="118706"/>
                </a:lnTo>
                <a:lnTo>
                  <a:pt x="145475" y="104981"/>
                </a:lnTo>
                <a:lnTo>
                  <a:pt x="145440" y="10464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6152603" y="6269775"/>
            <a:ext cx="148043" cy="177038"/>
          </a:xfrm>
          <a:custGeom>
            <a:avLst/>
            <a:gdLst/>
            <a:ahLst/>
            <a:cxnLst/>
            <a:rect l="l" t="t" r="r" b="b"/>
            <a:pathLst>
              <a:path w="148043" h="177037">
                <a:moveTo>
                  <a:pt x="145440" y="104647"/>
                </a:moveTo>
                <a:lnTo>
                  <a:pt x="139407" y="0"/>
                </a:lnTo>
                <a:lnTo>
                  <a:pt x="128822" y="15805"/>
                </a:lnTo>
                <a:lnTo>
                  <a:pt x="120799" y="25475"/>
                </a:lnTo>
                <a:lnTo>
                  <a:pt x="113132" y="30165"/>
                </a:lnTo>
                <a:lnTo>
                  <a:pt x="103615" y="31027"/>
                </a:lnTo>
                <a:lnTo>
                  <a:pt x="90040" y="29215"/>
                </a:lnTo>
                <a:lnTo>
                  <a:pt x="85128" y="28371"/>
                </a:lnTo>
                <a:lnTo>
                  <a:pt x="66442" y="23418"/>
                </a:lnTo>
                <a:lnTo>
                  <a:pt x="50649" y="16632"/>
                </a:lnTo>
                <a:lnTo>
                  <a:pt x="38592" y="9798"/>
                </a:lnTo>
                <a:lnTo>
                  <a:pt x="31116" y="4703"/>
                </a:lnTo>
                <a:lnTo>
                  <a:pt x="28994" y="3073"/>
                </a:lnTo>
                <a:lnTo>
                  <a:pt x="0" y="85115"/>
                </a:lnTo>
                <a:lnTo>
                  <a:pt x="11722" y="152971"/>
                </a:lnTo>
                <a:lnTo>
                  <a:pt x="42793" y="161818"/>
                </a:lnTo>
                <a:lnTo>
                  <a:pt x="65163" y="168178"/>
                </a:lnTo>
                <a:lnTo>
                  <a:pt x="80303" y="172462"/>
                </a:lnTo>
                <a:lnTo>
                  <a:pt x="89687" y="175079"/>
                </a:lnTo>
                <a:lnTo>
                  <a:pt x="94789" y="176440"/>
                </a:lnTo>
                <a:lnTo>
                  <a:pt x="98082" y="177037"/>
                </a:lnTo>
                <a:lnTo>
                  <a:pt x="103424" y="173019"/>
                </a:lnTo>
                <a:lnTo>
                  <a:pt x="114831" y="163205"/>
                </a:lnTo>
                <a:lnTo>
                  <a:pt x="128517" y="150953"/>
                </a:lnTo>
                <a:lnTo>
                  <a:pt x="140694" y="139623"/>
                </a:lnTo>
                <a:lnTo>
                  <a:pt x="147577" y="132575"/>
                </a:lnTo>
                <a:lnTo>
                  <a:pt x="148043" y="131787"/>
                </a:lnTo>
                <a:lnTo>
                  <a:pt x="146875" y="118706"/>
                </a:lnTo>
                <a:lnTo>
                  <a:pt x="145475" y="104981"/>
                </a:lnTo>
                <a:lnTo>
                  <a:pt x="145440" y="1046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6009774" y="6308439"/>
            <a:ext cx="51539" cy="70433"/>
          </a:xfrm>
          <a:custGeom>
            <a:avLst/>
            <a:gdLst/>
            <a:ahLst/>
            <a:cxnLst/>
            <a:rect l="l" t="t" r="r" b="b"/>
            <a:pathLst>
              <a:path w="51539" h="70433">
                <a:moveTo>
                  <a:pt x="34749" y="42849"/>
                </a:moveTo>
                <a:lnTo>
                  <a:pt x="37493" y="24929"/>
                </a:lnTo>
                <a:lnTo>
                  <a:pt x="34749" y="21208"/>
                </a:lnTo>
                <a:lnTo>
                  <a:pt x="32006" y="17487"/>
                </a:lnTo>
                <a:lnTo>
                  <a:pt x="23637" y="10527"/>
                </a:lnTo>
                <a:lnTo>
                  <a:pt x="30152" y="8889"/>
                </a:lnTo>
                <a:lnTo>
                  <a:pt x="36654" y="7251"/>
                </a:lnTo>
                <a:lnTo>
                  <a:pt x="51539" y="4470"/>
                </a:lnTo>
                <a:lnTo>
                  <a:pt x="51539" y="1676"/>
                </a:lnTo>
                <a:lnTo>
                  <a:pt x="42606" y="0"/>
                </a:lnTo>
                <a:lnTo>
                  <a:pt x="25522" y="305"/>
                </a:lnTo>
                <a:lnTo>
                  <a:pt x="15268" y="1676"/>
                </a:lnTo>
                <a:lnTo>
                  <a:pt x="6174" y="6161"/>
                </a:lnTo>
                <a:lnTo>
                  <a:pt x="0" y="17314"/>
                </a:lnTo>
                <a:lnTo>
                  <a:pt x="383" y="21386"/>
                </a:lnTo>
                <a:lnTo>
                  <a:pt x="2487" y="35316"/>
                </a:lnTo>
                <a:lnTo>
                  <a:pt x="4311" y="51987"/>
                </a:lnTo>
                <a:lnTo>
                  <a:pt x="5566" y="65597"/>
                </a:lnTo>
                <a:lnTo>
                  <a:pt x="5971" y="70433"/>
                </a:lnTo>
                <a:lnTo>
                  <a:pt x="18049" y="65861"/>
                </a:lnTo>
                <a:lnTo>
                  <a:pt x="34749" y="4284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6009774" y="6308439"/>
            <a:ext cx="51539" cy="70433"/>
          </a:xfrm>
          <a:custGeom>
            <a:avLst/>
            <a:gdLst/>
            <a:ahLst/>
            <a:cxnLst/>
            <a:rect l="l" t="t" r="r" b="b"/>
            <a:pathLst>
              <a:path w="51539" h="70433">
                <a:moveTo>
                  <a:pt x="34749" y="42849"/>
                </a:moveTo>
                <a:lnTo>
                  <a:pt x="37493" y="24929"/>
                </a:lnTo>
                <a:lnTo>
                  <a:pt x="34749" y="21208"/>
                </a:lnTo>
                <a:lnTo>
                  <a:pt x="32006" y="17487"/>
                </a:lnTo>
                <a:lnTo>
                  <a:pt x="23637" y="10527"/>
                </a:lnTo>
                <a:lnTo>
                  <a:pt x="30152" y="8889"/>
                </a:lnTo>
                <a:lnTo>
                  <a:pt x="36654" y="7251"/>
                </a:lnTo>
                <a:lnTo>
                  <a:pt x="51539" y="4470"/>
                </a:lnTo>
                <a:lnTo>
                  <a:pt x="51539" y="1676"/>
                </a:lnTo>
                <a:lnTo>
                  <a:pt x="42606" y="0"/>
                </a:lnTo>
                <a:lnTo>
                  <a:pt x="25522" y="305"/>
                </a:lnTo>
                <a:lnTo>
                  <a:pt x="15268" y="1676"/>
                </a:lnTo>
                <a:lnTo>
                  <a:pt x="6174" y="6161"/>
                </a:lnTo>
                <a:lnTo>
                  <a:pt x="0" y="17314"/>
                </a:lnTo>
                <a:lnTo>
                  <a:pt x="383" y="21386"/>
                </a:lnTo>
                <a:lnTo>
                  <a:pt x="2487" y="35316"/>
                </a:lnTo>
                <a:lnTo>
                  <a:pt x="4311" y="51987"/>
                </a:lnTo>
                <a:lnTo>
                  <a:pt x="5566" y="65597"/>
                </a:lnTo>
                <a:lnTo>
                  <a:pt x="5971" y="70433"/>
                </a:lnTo>
                <a:lnTo>
                  <a:pt x="18049" y="65861"/>
                </a:lnTo>
                <a:lnTo>
                  <a:pt x="34749" y="4284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5801798" y="6350680"/>
            <a:ext cx="320357" cy="163497"/>
          </a:xfrm>
          <a:custGeom>
            <a:avLst/>
            <a:gdLst/>
            <a:ahLst/>
            <a:cxnLst/>
            <a:rect l="l" t="t" r="r" b="b"/>
            <a:pathLst>
              <a:path w="320357" h="163497">
                <a:moveTo>
                  <a:pt x="59524" y="157557"/>
                </a:moveTo>
                <a:lnTo>
                  <a:pt x="65949" y="158203"/>
                </a:lnTo>
                <a:lnTo>
                  <a:pt x="74415" y="159733"/>
                </a:lnTo>
                <a:lnTo>
                  <a:pt x="85168" y="161533"/>
                </a:lnTo>
                <a:lnTo>
                  <a:pt x="98453" y="162992"/>
                </a:lnTo>
                <a:lnTo>
                  <a:pt x="114516" y="163497"/>
                </a:lnTo>
                <a:lnTo>
                  <a:pt x="133600" y="162434"/>
                </a:lnTo>
                <a:lnTo>
                  <a:pt x="150103" y="160432"/>
                </a:lnTo>
                <a:lnTo>
                  <a:pt x="165924" y="158121"/>
                </a:lnTo>
                <a:lnTo>
                  <a:pt x="182508" y="155450"/>
                </a:lnTo>
                <a:lnTo>
                  <a:pt x="199098" y="152601"/>
                </a:lnTo>
                <a:lnTo>
                  <a:pt x="214938" y="149752"/>
                </a:lnTo>
                <a:lnTo>
                  <a:pt x="229273" y="147083"/>
                </a:lnTo>
                <a:lnTo>
                  <a:pt x="241345" y="144775"/>
                </a:lnTo>
                <a:lnTo>
                  <a:pt x="250399" y="143006"/>
                </a:lnTo>
                <a:lnTo>
                  <a:pt x="320357" y="87796"/>
                </a:lnTo>
                <a:lnTo>
                  <a:pt x="320357" y="44273"/>
                </a:lnTo>
                <a:lnTo>
                  <a:pt x="298364" y="28341"/>
                </a:lnTo>
                <a:lnTo>
                  <a:pt x="283341" y="17640"/>
                </a:lnTo>
                <a:lnTo>
                  <a:pt x="273455" y="11011"/>
                </a:lnTo>
                <a:lnTo>
                  <a:pt x="261755" y="5336"/>
                </a:lnTo>
                <a:lnTo>
                  <a:pt x="243352" y="739"/>
                </a:lnTo>
                <a:lnTo>
                  <a:pt x="231709" y="0"/>
                </a:lnTo>
                <a:lnTo>
                  <a:pt x="226034" y="4077"/>
                </a:lnTo>
                <a:lnTo>
                  <a:pt x="215600" y="13834"/>
                </a:lnTo>
                <a:lnTo>
                  <a:pt x="203233" y="20683"/>
                </a:lnTo>
                <a:lnTo>
                  <a:pt x="199986" y="21972"/>
                </a:lnTo>
                <a:lnTo>
                  <a:pt x="193601" y="26294"/>
                </a:lnTo>
                <a:lnTo>
                  <a:pt x="181288" y="35357"/>
                </a:lnTo>
                <a:lnTo>
                  <a:pt x="167374" y="44818"/>
                </a:lnTo>
                <a:lnTo>
                  <a:pt x="156188" y="50332"/>
                </a:lnTo>
                <a:lnTo>
                  <a:pt x="154406" y="50585"/>
                </a:lnTo>
                <a:lnTo>
                  <a:pt x="146769" y="50318"/>
                </a:lnTo>
                <a:lnTo>
                  <a:pt x="134606" y="49734"/>
                </a:lnTo>
                <a:lnTo>
                  <a:pt x="119830" y="49163"/>
                </a:lnTo>
                <a:lnTo>
                  <a:pt x="104357" y="48933"/>
                </a:lnTo>
                <a:lnTo>
                  <a:pt x="90098" y="49371"/>
                </a:lnTo>
                <a:lnTo>
                  <a:pt x="79997" y="50585"/>
                </a:lnTo>
                <a:lnTo>
                  <a:pt x="66907" y="52620"/>
                </a:lnTo>
                <a:lnTo>
                  <a:pt x="50804" y="54569"/>
                </a:lnTo>
                <a:lnTo>
                  <a:pt x="34691" y="56546"/>
                </a:lnTo>
                <a:lnTo>
                  <a:pt x="21573" y="58664"/>
                </a:lnTo>
                <a:lnTo>
                  <a:pt x="14451" y="61037"/>
                </a:lnTo>
                <a:lnTo>
                  <a:pt x="10170" y="71619"/>
                </a:lnTo>
                <a:lnTo>
                  <a:pt x="3904" y="86611"/>
                </a:lnTo>
                <a:lnTo>
                  <a:pt x="64" y="98162"/>
                </a:lnTo>
                <a:lnTo>
                  <a:pt x="0" y="98959"/>
                </a:lnTo>
                <a:lnTo>
                  <a:pt x="2001" y="110127"/>
                </a:lnTo>
                <a:lnTo>
                  <a:pt x="6606" y="125258"/>
                </a:lnTo>
                <a:lnTo>
                  <a:pt x="11163" y="133833"/>
                </a:lnTo>
                <a:lnTo>
                  <a:pt x="18457" y="138904"/>
                </a:lnTo>
                <a:lnTo>
                  <a:pt x="31182" y="146344"/>
                </a:lnTo>
                <a:lnTo>
                  <a:pt x="45461" y="153413"/>
                </a:lnTo>
                <a:lnTo>
                  <a:pt x="57419" y="157374"/>
                </a:lnTo>
                <a:lnTo>
                  <a:pt x="59524" y="1575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801798" y="6350680"/>
            <a:ext cx="320357" cy="163497"/>
          </a:xfrm>
          <a:custGeom>
            <a:avLst/>
            <a:gdLst/>
            <a:ahLst/>
            <a:cxnLst/>
            <a:rect l="l" t="t" r="r" b="b"/>
            <a:pathLst>
              <a:path w="320357" h="163497">
                <a:moveTo>
                  <a:pt x="320357" y="44273"/>
                </a:moveTo>
                <a:lnTo>
                  <a:pt x="298364" y="28341"/>
                </a:lnTo>
                <a:lnTo>
                  <a:pt x="283341" y="17640"/>
                </a:lnTo>
                <a:lnTo>
                  <a:pt x="273455" y="11011"/>
                </a:lnTo>
                <a:lnTo>
                  <a:pt x="266871" y="7296"/>
                </a:lnTo>
                <a:lnTo>
                  <a:pt x="261755" y="5336"/>
                </a:lnTo>
                <a:lnTo>
                  <a:pt x="256730" y="4077"/>
                </a:lnTo>
                <a:lnTo>
                  <a:pt x="243352" y="739"/>
                </a:lnTo>
                <a:lnTo>
                  <a:pt x="231709" y="0"/>
                </a:lnTo>
                <a:lnTo>
                  <a:pt x="226034" y="4077"/>
                </a:lnTo>
                <a:lnTo>
                  <a:pt x="215600" y="13834"/>
                </a:lnTo>
                <a:lnTo>
                  <a:pt x="203233" y="20683"/>
                </a:lnTo>
                <a:lnTo>
                  <a:pt x="199986" y="21972"/>
                </a:lnTo>
                <a:lnTo>
                  <a:pt x="193601" y="26294"/>
                </a:lnTo>
                <a:lnTo>
                  <a:pt x="181288" y="35357"/>
                </a:lnTo>
                <a:lnTo>
                  <a:pt x="167374" y="44818"/>
                </a:lnTo>
                <a:lnTo>
                  <a:pt x="156188" y="50332"/>
                </a:lnTo>
                <a:lnTo>
                  <a:pt x="154406" y="50585"/>
                </a:lnTo>
                <a:lnTo>
                  <a:pt x="146769" y="50318"/>
                </a:lnTo>
                <a:lnTo>
                  <a:pt x="134606" y="49734"/>
                </a:lnTo>
                <a:lnTo>
                  <a:pt x="119830" y="49163"/>
                </a:lnTo>
                <a:lnTo>
                  <a:pt x="104357" y="48933"/>
                </a:lnTo>
                <a:lnTo>
                  <a:pt x="90098" y="49371"/>
                </a:lnTo>
                <a:lnTo>
                  <a:pt x="79997" y="50585"/>
                </a:lnTo>
                <a:lnTo>
                  <a:pt x="66907" y="52620"/>
                </a:lnTo>
                <a:lnTo>
                  <a:pt x="50804" y="54569"/>
                </a:lnTo>
                <a:lnTo>
                  <a:pt x="34691" y="56546"/>
                </a:lnTo>
                <a:lnTo>
                  <a:pt x="21573" y="58664"/>
                </a:lnTo>
                <a:lnTo>
                  <a:pt x="14451" y="61037"/>
                </a:lnTo>
                <a:lnTo>
                  <a:pt x="10170" y="71619"/>
                </a:lnTo>
                <a:lnTo>
                  <a:pt x="3904" y="86611"/>
                </a:lnTo>
                <a:lnTo>
                  <a:pt x="64" y="98162"/>
                </a:lnTo>
                <a:lnTo>
                  <a:pt x="0" y="98959"/>
                </a:lnTo>
                <a:lnTo>
                  <a:pt x="2001" y="110127"/>
                </a:lnTo>
                <a:lnTo>
                  <a:pt x="6606" y="125258"/>
                </a:lnTo>
                <a:lnTo>
                  <a:pt x="11163" y="133833"/>
                </a:lnTo>
                <a:lnTo>
                  <a:pt x="18457" y="138904"/>
                </a:lnTo>
                <a:lnTo>
                  <a:pt x="31182" y="146344"/>
                </a:lnTo>
                <a:lnTo>
                  <a:pt x="45461" y="153413"/>
                </a:lnTo>
                <a:lnTo>
                  <a:pt x="57419" y="157374"/>
                </a:lnTo>
                <a:lnTo>
                  <a:pt x="59524" y="157557"/>
                </a:lnTo>
                <a:lnTo>
                  <a:pt x="65949" y="158203"/>
                </a:lnTo>
                <a:lnTo>
                  <a:pt x="74415" y="159733"/>
                </a:lnTo>
                <a:lnTo>
                  <a:pt x="85168" y="161533"/>
                </a:lnTo>
                <a:lnTo>
                  <a:pt x="98453" y="162992"/>
                </a:lnTo>
                <a:lnTo>
                  <a:pt x="114516" y="163497"/>
                </a:lnTo>
                <a:lnTo>
                  <a:pt x="133600" y="162434"/>
                </a:lnTo>
                <a:lnTo>
                  <a:pt x="150103" y="160432"/>
                </a:lnTo>
                <a:lnTo>
                  <a:pt x="165924" y="158121"/>
                </a:lnTo>
                <a:lnTo>
                  <a:pt x="182508" y="155450"/>
                </a:lnTo>
                <a:lnTo>
                  <a:pt x="199098" y="152601"/>
                </a:lnTo>
                <a:lnTo>
                  <a:pt x="214938" y="149752"/>
                </a:lnTo>
                <a:lnTo>
                  <a:pt x="229273" y="147083"/>
                </a:lnTo>
                <a:lnTo>
                  <a:pt x="241345" y="144775"/>
                </a:lnTo>
                <a:lnTo>
                  <a:pt x="250399" y="143006"/>
                </a:lnTo>
                <a:lnTo>
                  <a:pt x="320357" y="87796"/>
                </a:lnTo>
                <a:lnTo>
                  <a:pt x="320357" y="4427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6125499" y="6317437"/>
            <a:ext cx="88848" cy="102429"/>
          </a:xfrm>
          <a:custGeom>
            <a:avLst/>
            <a:gdLst/>
            <a:ahLst/>
            <a:cxnLst/>
            <a:rect l="l" t="t" r="r" b="b"/>
            <a:pathLst>
              <a:path w="88848" h="102429">
                <a:moveTo>
                  <a:pt x="2185" y="53797"/>
                </a:moveTo>
                <a:lnTo>
                  <a:pt x="1859" y="67486"/>
                </a:lnTo>
                <a:lnTo>
                  <a:pt x="0" y="73587"/>
                </a:lnTo>
                <a:lnTo>
                  <a:pt x="1915" y="84449"/>
                </a:lnTo>
                <a:lnTo>
                  <a:pt x="8776" y="98378"/>
                </a:lnTo>
                <a:lnTo>
                  <a:pt x="11074" y="102429"/>
                </a:lnTo>
                <a:lnTo>
                  <a:pt x="60451" y="102429"/>
                </a:lnTo>
                <a:lnTo>
                  <a:pt x="78130" y="78248"/>
                </a:lnTo>
                <a:lnTo>
                  <a:pt x="88204" y="64548"/>
                </a:lnTo>
                <a:lnTo>
                  <a:pt x="88848" y="57157"/>
                </a:lnTo>
                <a:lnTo>
                  <a:pt x="84645" y="51273"/>
                </a:lnTo>
                <a:lnTo>
                  <a:pt x="74538" y="44709"/>
                </a:lnTo>
                <a:lnTo>
                  <a:pt x="59601" y="38850"/>
                </a:lnTo>
                <a:lnTo>
                  <a:pt x="46020" y="33338"/>
                </a:lnTo>
                <a:lnTo>
                  <a:pt x="39992" y="28019"/>
                </a:lnTo>
                <a:lnTo>
                  <a:pt x="36474" y="17082"/>
                </a:lnTo>
                <a:lnTo>
                  <a:pt x="29316" y="4797"/>
                </a:lnTo>
                <a:lnTo>
                  <a:pt x="20881" y="0"/>
                </a:lnTo>
                <a:lnTo>
                  <a:pt x="20459" y="117"/>
                </a:lnTo>
                <a:lnTo>
                  <a:pt x="12896" y="7240"/>
                </a:lnTo>
                <a:lnTo>
                  <a:pt x="6212" y="20323"/>
                </a:lnTo>
                <a:lnTo>
                  <a:pt x="2257" y="34339"/>
                </a:lnTo>
                <a:lnTo>
                  <a:pt x="1854" y="39068"/>
                </a:lnTo>
                <a:lnTo>
                  <a:pt x="2185" y="5379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6125499" y="6317437"/>
            <a:ext cx="88848" cy="102429"/>
          </a:xfrm>
          <a:custGeom>
            <a:avLst/>
            <a:gdLst/>
            <a:ahLst/>
            <a:cxnLst/>
            <a:rect l="l" t="t" r="r" b="b"/>
            <a:pathLst>
              <a:path w="88848" h="102429">
                <a:moveTo>
                  <a:pt x="78130" y="78248"/>
                </a:moveTo>
                <a:lnTo>
                  <a:pt x="88204" y="64548"/>
                </a:lnTo>
                <a:lnTo>
                  <a:pt x="88848" y="57157"/>
                </a:lnTo>
                <a:lnTo>
                  <a:pt x="84645" y="51273"/>
                </a:lnTo>
                <a:lnTo>
                  <a:pt x="74538" y="44709"/>
                </a:lnTo>
                <a:lnTo>
                  <a:pt x="59601" y="38850"/>
                </a:lnTo>
                <a:lnTo>
                  <a:pt x="46020" y="33338"/>
                </a:lnTo>
                <a:lnTo>
                  <a:pt x="39992" y="28019"/>
                </a:lnTo>
                <a:lnTo>
                  <a:pt x="36474" y="17082"/>
                </a:lnTo>
                <a:lnTo>
                  <a:pt x="29316" y="4797"/>
                </a:lnTo>
                <a:lnTo>
                  <a:pt x="20881" y="0"/>
                </a:lnTo>
                <a:lnTo>
                  <a:pt x="20459" y="117"/>
                </a:lnTo>
                <a:lnTo>
                  <a:pt x="12896" y="7240"/>
                </a:lnTo>
                <a:lnTo>
                  <a:pt x="6212" y="20323"/>
                </a:lnTo>
                <a:lnTo>
                  <a:pt x="2257" y="34339"/>
                </a:lnTo>
                <a:lnTo>
                  <a:pt x="1854" y="39068"/>
                </a:lnTo>
                <a:lnTo>
                  <a:pt x="2185" y="53797"/>
                </a:lnTo>
                <a:lnTo>
                  <a:pt x="1859" y="67486"/>
                </a:lnTo>
                <a:lnTo>
                  <a:pt x="0" y="73587"/>
                </a:lnTo>
                <a:lnTo>
                  <a:pt x="1915" y="84449"/>
                </a:lnTo>
                <a:lnTo>
                  <a:pt x="8776" y="98378"/>
                </a:lnTo>
                <a:lnTo>
                  <a:pt x="11074" y="102429"/>
                </a:lnTo>
                <a:lnTo>
                  <a:pt x="60451" y="102429"/>
                </a:lnTo>
                <a:lnTo>
                  <a:pt x="78130" y="782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5670851" y="5711697"/>
            <a:ext cx="928878" cy="1322806"/>
          </a:xfrm>
          <a:custGeom>
            <a:avLst/>
            <a:gdLst/>
            <a:ahLst/>
            <a:cxnLst/>
            <a:rect l="l" t="t" r="r" b="b"/>
            <a:pathLst>
              <a:path w="928877" h="1322806">
                <a:moveTo>
                  <a:pt x="0" y="13716"/>
                </a:moveTo>
                <a:lnTo>
                  <a:pt x="19283" y="9498"/>
                </a:lnTo>
                <a:lnTo>
                  <a:pt x="36430" y="5902"/>
                </a:lnTo>
                <a:lnTo>
                  <a:pt x="65008" y="1038"/>
                </a:lnTo>
                <a:lnTo>
                  <a:pt x="76783" y="0"/>
                </a:lnTo>
                <a:lnTo>
                  <a:pt x="87111" y="43"/>
                </a:lnTo>
                <a:lnTo>
                  <a:pt x="104116" y="3835"/>
                </a:lnTo>
                <a:lnTo>
                  <a:pt x="117402" y="13332"/>
                </a:lnTo>
                <a:lnTo>
                  <a:pt x="128346" y="29454"/>
                </a:lnTo>
                <a:lnTo>
                  <a:pt x="138326" y="53119"/>
                </a:lnTo>
                <a:lnTo>
                  <a:pt x="148721" y="85245"/>
                </a:lnTo>
                <a:lnTo>
                  <a:pt x="154504" y="104768"/>
                </a:lnTo>
                <a:lnTo>
                  <a:pt x="164350" y="139683"/>
                </a:lnTo>
                <a:lnTo>
                  <a:pt x="169376" y="160173"/>
                </a:lnTo>
                <a:lnTo>
                  <a:pt x="173911" y="180963"/>
                </a:lnTo>
                <a:lnTo>
                  <a:pt x="177962" y="201950"/>
                </a:lnTo>
                <a:lnTo>
                  <a:pt x="181537" y="223030"/>
                </a:lnTo>
                <a:lnTo>
                  <a:pt x="184642" y="244102"/>
                </a:lnTo>
                <a:lnTo>
                  <a:pt x="187285" y="265061"/>
                </a:lnTo>
                <a:lnTo>
                  <a:pt x="189473" y="285806"/>
                </a:lnTo>
                <a:lnTo>
                  <a:pt x="191214" y="306234"/>
                </a:lnTo>
                <a:lnTo>
                  <a:pt x="192514" y="326241"/>
                </a:lnTo>
                <a:lnTo>
                  <a:pt x="193381" y="345724"/>
                </a:lnTo>
                <a:lnTo>
                  <a:pt x="193823" y="364582"/>
                </a:lnTo>
                <a:lnTo>
                  <a:pt x="193845" y="382710"/>
                </a:lnTo>
                <a:lnTo>
                  <a:pt x="193457" y="400007"/>
                </a:lnTo>
                <a:lnTo>
                  <a:pt x="192664" y="416369"/>
                </a:lnTo>
                <a:lnTo>
                  <a:pt x="189895" y="445876"/>
                </a:lnTo>
                <a:lnTo>
                  <a:pt x="185597" y="470410"/>
                </a:lnTo>
                <a:lnTo>
                  <a:pt x="182892" y="480555"/>
                </a:lnTo>
                <a:lnTo>
                  <a:pt x="180439" y="491699"/>
                </a:lnTo>
                <a:lnTo>
                  <a:pt x="178861" y="506109"/>
                </a:lnTo>
                <a:lnTo>
                  <a:pt x="178168" y="523408"/>
                </a:lnTo>
                <a:lnTo>
                  <a:pt x="178368" y="543215"/>
                </a:lnTo>
                <a:lnTo>
                  <a:pt x="179470" y="565152"/>
                </a:lnTo>
                <a:lnTo>
                  <a:pt x="181484" y="588839"/>
                </a:lnTo>
                <a:lnTo>
                  <a:pt x="184418" y="613899"/>
                </a:lnTo>
                <a:lnTo>
                  <a:pt x="188282" y="639951"/>
                </a:lnTo>
                <a:lnTo>
                  <a:pt x="193084" y="666616"/>
                </a:lnTo>
                <a:lnTo>
                  <a:pt x="198834" y="693517"/>
                </a:lnTo>
                <a:lnTo>
                  <a:pt x="205540" y="720273"/>
                </a:lnTo>
                <a:lnTo>
                  <a:pt x="213212" y="746506"/>
                </a:lnTo>
                <a:lnTo>
                  <a:pt x="221858" y="771836"/>
                </a:lnTo>
                <a:lnTo>
                  <a:pt x="231488" y="795885"/>
                </a:lnTo>
                <a:lnTo>
                  <a:pt x="242110" y="818274"/>
                </a:lnTo>
                <a:lnTo>
                  <a:pt x="253734" y="838624"/>
                </a:lnTo>
                <a:lnTo>
                  <a:pt x="266369" y="856555"/>
                </a:lnTo>
                <a:lnTo>
                  <a:pt x="280023" y="871689"/>
                </a:lnTo>
                <a:lnTo>
                  <a:pt x="294705" y="883646"/>
                </a:lnTo>
                <a:lnTo>
                  <a:pt x="310426" y="892048"/>
                </a:lnTo>
                <a:lnTo>
                  <a:pt x="327961" y="898633"/>
                </a:lnTo>
                <a:lnTo>
                  <a:pt x="344439" y="904011"/>
                </a:lnTo>
                <a:lnTo>
                  <a:pt x="359924" y="908315"/>
                </a:lnTo>
                <a:lnTo>
                  <a:pt x="374477" y="911680"/>
                </a:lnTo>
                <a:lnTo>
                  <a:pt x="401038" y="916133"/>
                </a:lnTo>
                <a:lnTo>
                  <a:pt x="424618" y="918444"/>
                </a:lnTo>
                <a:lnTo>
                  <a:pt x="445717" y="919690"/>
                </a:lnTo>
                <a:lnTo>
                  <a:pt x="455491" y="920250"/>
                </a:lnTo>
                <a:lnTo>
                  <a:pt x="464832" y="920946"/>
                </a:lnTo>
                <a:lnTo>
                  <a:pt x="473801" y="921915"/>
                </a:lnTo>
                <a:lnTo>
                  <a:pt x="482460" y="923289"/>
                </a:lnTo>
                <a:lnTo>
                  <a:pt x="490873" y="925204"/>
                </a:lnTo>
                <a:lnTo>
                  <a:pt x="499101" y="927793"/>
                </a:lnTo>
                <a:lnTo>
                  <a:pt x="507206" y="931193"/>
                </a:lnTo>
                <a:lnTo>
                  <a:pt x="514972" y="935368"/>
                </a:lnTo>
                <a:lnTo>
                  <a:pt x="526422" y="942415"/>
                </a:lnTo>
                <a:lnTo>
                  <a:pt x="538361" y="950096"/>
                </a:lnTo>
                <a:lnTo>
                  <a:pt x="550588" y="958272"/>
                </a:lnTo>
                <a:lnTo>
                  <a:pt x="562907" y="966804"/>
                </a:lnTo>
                <a:lnTo>
                  <a:pt x="575117" y="975552"/>
                </a:lnTo>
                <a:lnTo>
                  <a:pt x="587020" y="984378"/>
                </a:lnTo>
                <a:lnTo>
                  <a:pt x="598417" y="993141"/>
                </a:lnTo>
                <a:lnTo>
                  <a:pt x="609110" y="1001703"/>
                </a:lnTo>
                <a:lnTo>
                  <a:pt x="618899" y="1009924"/>
                </a:lnTo>
                <a:lnTo>
                  <a:pt x="627585" y="1017666"/>
                </a:lnTo>
                <a:lnTo>
                  <a:pt x="634971" y="1024789"/>
                </a:lnTo>
                <a:lnTo>
                  <a:pt x="640856" y="1031154"/>
                </a:lnTo>
                <a:lnTo>
                  <a:pt x="644918" y="1036434"/>
                </a:lnTo>
                <a:lnTo>
                  <a:pt x="651581" y="1042158"/>
                </a:lnTo>
                <a:lnTo>
                  <a:pt x="660018" y="1043531"/>
                </a:lnTo>
                <a:lnTo>
                  <a:pt x="669613" y="1041936"/>
                </a:lnTo>
                <a:lnTo>
                  <a:pt x="679754" y="1038755"/>
                </a:lnTo>
                <a:lnTo>
                  <a:pt x="689825" y="1035370"/>
                </a:lnTo>
                <a:lnTo>
                  <a:pt x="699213" y="1033164"/>
                </a:lnTo>
                <a:lnTo>
                  <a:pt x="707304" y="1033519"/>
                </a:lnTo>
                <a:lnTo>
                  <a:pt x="712292" y="1036434"/>
                </a:lnTo>
                <a:lnTo>
                  <a:pt x="716916" y="1043818"/>
                </a:lnTo>
                <a:lnTo>
                  <a:pt x="718641" y="1053140"/>
                </a:lnTo>
                <a:lnTo>
                  <a:pt x="718282" y="1064174"/>
                </a:lnTo>
                <a:lnTo>
                  <a:pt x="716655" y="1076694"/>
                </a:lnTo>
                <a:lnTo>
                  <a:pt x="714575" y="1090475"/>
                </a:lnTo>
                <a:lnTo>
                  <a:pt x="712858" y="1105290"/>
                </a:lnTo>
                <a:lnTo>
                  <a:pt x="712292" y="1118260"/>
                </a:lnTo>
                <a:lnTo>
                  <a:pt x="716259" y="1132764"/>
                </a:lnTo>
                <a:lnTo>
                  <a:pt x="720926" y="1141907"/>
                </a:lnTo>
                <a:lnTo>
                  <a:pt x="727120" y="1152059"/>
                </a:lnTo>
                <a:lnTo>
                  <a:pt x="734647" y="1163031"/>
                </a:lnTo>
                <a:lnTo>
                  <a:pt x="743310" y="1174634"/>
                </a:lnTo>
                <a:lnTo>
                  <a:pt x="752915" y="1186680"/>
                </a:lnTo>
                <a:lnTo>
                  <a:pt x="763266" y="1198980"/>
                </a:lnTo>
                <a:lnTo>
                  <a:pt x="774167" y="1211344"/>
                </a:lnTo>
                <a:lnTo>
                  <a:pt x="785423" y="1223584"/>
                </a:lnTo>
                <a:lnTo>
                  <a:pt x="796839" y="1235511"/>
                </a:lnTo>
                <a:lnTo>
                  <a:pt x="808218" y="1246936"/>
                </a:lnTo>
                <a:lnTo>
                  <a:pt x="819366" y="1257671"/>
                </a:lnTo>
                <a:lnTo>
                  <a:pt x="830087" y="1267526"/>
                </a:lnTo>
                <a:lnTo>
                  <a:pt x="840186" y="1276312"/>
                </a:lnTo>
                <a:lnTo>
                  <a:pt x="849467" y="1283842"/>
                </a:lnTo>
                <a:lnTo>
                  <a:pt x="857734" y="1289925"/>
                </a:lnTo>
                <a:lnTo>
                  <a:pt x="864792" y="1294374"/>
                </a:lnTo>
                <a:lnTo>
                  <a:pt x="884995" y="1301832"/>
                </a:lnTo>
                <a:lnTo>
                  <a:pt x="899510" y="1304836"/>
                </a:lnTo>
                <a:lnTo>
                  <a:pt x="911703" y="1306915"/>
                </a:lnTo>
                <a:lnTo>
                  <a:pt x="921027" y="1309645"/>
                </a:lnTo>
                <a:lnTo>
                  <a:pt x="926932" y="1314601"/>
                </a:lnTo>
                <a:lnTo>
                  <a:pt x="928878" y="1322806"/>
                </a:lnTo>
              </a:path>
            </a:pathLst>
          </a:custGeom>
          <a:ln w="140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5937604" y="6361258"/>
            <a:ext cx="399585" cy="209034"/>
          </a:xfrm>
          <a:custGeom>
            <a:avLst/>
            <a:gdLst/>
            <a:ahLst/>
            <a:cxnLst/>
            <a:rect l="l" t="t" r="r" b="b"/>
            <a:pathLst>
              <a:path w="399585" h="209034">
                <a:moveTo>
                  <a:pt x="4575" y="164614"/>
                </a:moveTo>
                <a:lnTo>
                  <a:pt x="11321" y="176412"/>
                </a:lnTo>
                <a:lnTo>
                  <a:pt x="21953" y="187663"/>
                </a:lnTo>
                <a:lnTo>
                  <a:pt x="37154" y="196235"/>
                </a:lnTo>
                <a:lnTo>
                  <a:pt x="50507" y="199453"/>
                </a:lnTo>
                <a:lnTo>
                  <a:pt x="63597" y="201100"/>
                </a:lnTo>
                <a:lnTo>
                  <a:pt x="77358" y="202760"/>
                </a:lnTo>
                <a:lnTo>
                  <a:pt x="91483" y="204363"/>
                </a:lnTo>
                <a:lnTo>
                  <a:pt x="105665" y="205838"/>
                </a:lnTo>
                <a:lnTo>
                  <a:pt x="119597" y="207113"/>
                </a:lnTo>
                <a:lnTo>
                  <a:pt x="132972" y="208118"/>
                </a:lnTo>
                <a:lnTo>
                  <a:pt x="145482" y="208782"/>
                </a:lnTo>
                <a:lnTo>
                  <a:pt x="156821" y="209034"/>
                </a:lnTo>
                <a:lnTo>
                  <a:pt x="166682" y="208803"/>
                </a:lnTo>
                <a:lnTo>
                  <a:pt x="187608" y="206234"/>
                </a:lnTo>
                <a:lnTo>
                  <a:pt x="202546" y="203499"/>
                </a:lnTo>
                <a:lnTo>
                  <a:pt x="215825" y="200498"/>
                </a:lnTo>
                <a:lnTo>
                  <a:pt x="226385" y="197568"/>
                </a:lnTo>
                <a:lnTo>
                  <a:pt x="242146" y="190614"/>
                </a:lnTo>
                <a:lnTo>
                  <a:pt x="256878" y="182998"/>
                </a:lnTo>
                <a:lnTo>
                  <a:pt x="271922" y="175096"/>
                </a:lnTo>
                <a:lnTo>
                  <a:pt x="282465" y="169515"/>
                </a:lnTo>
                <a:lnTo>
                  <a:pt x="284632" y="168363"/>
                </a:lnTo>
                <a:lnTo>
                  <a:pt x="294868" y="184175"/>
                </a:lnTo>
                <a:lnTo>
                  <a:pt x="321145" y="181396"/>
                </a:lnTo>
                <a:lnTo>
                  <a:pt x="340264" y="179270"/>
                </a:lnTo>
                <a:lnTo>
                  <a:pt x="353767" y="177534"/>
                </a:lnTo>
                <a:lnTo>
                  <a:pt x="363193" y="175926"/>
                </a:lnTo>
                <a:lnTo>
                  <a:pt x="370083" y="174183"/>
                </a:lnTo>
                <a:lnTo>
                  <a:pt x="375978" y="172045"/>
                </a:lnTo>
                <a:lnTo>
                  <a:pt x="382295" y="169303"/>
                </a:lnTo>
                <a:lnTo>
                  <a:pt x="396511" y="160977"/>
                </a:lnTo>
                <a:lnTo>
                  <a:pt x="399585" y="151915"/>
                </a:lnTo>
                <a:lnTo>
                  <a:pt x="399046" y="147904"/>
                </a:lnTo>
                <a:lnTo>
                  <a:pt x="397654" y="138597"/>
                </a:lnTo>
                <a:lnTo>
                  <a:pt x="395809" y="124315"/>
                </a:lnTo>
                <a:lnTo>
                  <a:pt x="393843" y="108177"/>
                </a:lnTo>
                <a:lnTo>
                  <a:pt x="392092" y="93304"/>
                </a:lnTo>
                <a:lnTo>
                  <a:pt x="390889" y="82819"/>
                </a:lnTo>
                <a:lnTo>
                  <a:pt x="390677" y="80924"/>
                </a:lnTo>
                <a:lnTo>
                  <a:pt x="389750" y="72567"/>
                </a:lnTo>
                <a:lnTo>
                  <a:pt x="385089" y="65112"/>
                </a:lnTo>
                <a:lnTo>
                  <a:pt x="380441" y="65112"/>
                </a:lnTo>
                <a:lnTo>
                  <a:pt x="377647" y="13030"/>
                </a:lnTo>
                <a:lnTo>
                  <a:pt x="364629" y="0"/>
                </a:lnTo>
                <a:lnTo>
                  <a:pt x="358492" y="23798"/>
                </a:lnTo>
                <a:lnTo>
                  <a:pt x="353569" y="38350"/>
                </a:lnTo>
                <a:lnTo>
                  <a:pt x="348119" y="46222"/>
                </a:lnTo>
                <a:lnTo>
                  <a:pt x="340401" y="49981"/>
                </a:lnTo>
                <a:lnTo>
                  <a:pt x="329285" y="52095"/>
                </a:lnTo>
                <a:lnTo>
                  <a:pt x="314886" y="51857"/>
                </a:lnTo>
                <a:lnTo>
                  <a:pt x="299201" y="48187"/>
                </a:lnTo>
                <a:lnTo>
                  <a:pt x="284441" y="42896"/>
                </a:lnTo>
                <a:lnTo>
                  <a:pt x="272819" y="37797"/>
                </a:lnTo>
                <a:lnTo>
                  <a:pt x="266548" y="34703"/>
                </a:lnTo>
                <a:lnTo>
                  <a:pt x="266026" y="34429"/>
                </a:lnTo>
                <a:lnTo>
                  <a:pt x="241352" y="38953"/>
                </a:lnTo>
                <a:lnTo>
                  <a:pt x="230912" y="41526"/>
                </a:lnTo>
                <a:lnTo>
                  <a:pt x="227415" y="44056"/>
                </a:lnTo>
                <a:lnTo>
                  <a:pt x="226961" y="44653"/>
                </a:lnTo>
                <a:lnTo>
                  <a:pt x="224167" y="48374"/>
                </a:lnTo>
                <a:lnTo>
                  <a:pt x="207429" y="43726"/>
                </a:lnTo>
                <a:lnTo>
                  <a:pt x="187896" y="29768"/>
                </a:lnTo>
                <a:lnTo>
                  <a:pt x="172029" y="48798"/>
                </a:lnTo>
                <a:lnTo>
                  <a:pt x="161788" y="60358"/>
                </a:lnTo>
                <a:lnTo>
                  <a:pt x="154811" y="66618"/>
                </a:lnTo>
                <a:lnTo>
                  <a:pt x="148734" y="69751"/>
                </a:lnTo>
                <a:lnTo>
                  <a:pt x="142316" y="71628"/>
                </a:lnTo>
                <a:lnTo>
                  <a:pt x="134959" y="72832"/>
                </a:lnTo>
                <a:lnTo>
                  <a:pt x="123672" y="73930"/>
                </a:lnTo>
                <a:lnTo>
                  <a:pt x="109657" y="75144"/>
                </a:lnTo>
                <a:lnTo>
                  <a:pt x="94115" y="76698"/>
                </a:lnTo>
                <a:lnTo>
                  <a:pt x="78246" y="78816"/>
                </a:lnTo>
                <a:lnTo>
                  <a:pt x="63252" y="81719"/>
                </a:lnTo>
                <a:lnTo>
                  <a:pt x="50334" y="85632"/>
                </a:lnTo>
                <a:lnTo>
                  <a:pt x="40692" y="90778"/>
                </a:lnTo>
                <a:lnTo>
                  <a:pt x="38138" y="93103"/>
                </a:lnTo>
                <a:lnTo>
                  <a:pt x="28038" y="107061"/>
                </a:lnTo>
                <a:lnTo>
                  <a:pt x="20391" y="121916"/>
                </a:lnTo>
                <a:lnTo>
                  <a:pt x="15332" y="134415"/>
                </a:lnTo>
                <a:lnTo>
                  <a:pt x="13000" y="141305"/>
                </a:lnTo>
                <a:lnTo>
                  <a:pt x="12852" y="141795"/>
                </a:lnTo>
                <a:lnTo>
                  <a:pt x="0" y="147904"/>
                </a:lnTo>
                <a:lnTo>
                  <a:pt x="1029" y="154401"/>
                </a:lnTo>
                <a:lnTo>
                  <a:pt x="4575" y="1646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5937604" y="6361258"/>
            <a:ext cx="399585" cy="209034"/>
          </a:xfrm>
          <a:custGeom>
            <a:avLst/>
            <a:gdLst/>
            <a:ahLst/>
            <a:cxnLst/>
            <a:rect l="l" t="t" r="r" b="b"/>
            <a:pathLst>
              <a:path w="399585" h="209034">
                <a:moveTo>
                  <a:pt x="0" y="147904"/>
                </a:moveTo>
                <a:lnTo>
                  <a:pt x="4575" y="164614"/>
                </a:lnTo>
                <a:lnTo>
                  <a:pt x="11321" y="176412"/>
                </a:lnTo>
                <a:lnTo>
                  <a:pt x="21953" y="187663"/>
                </a:lnTo>
                <a:lnTo>
                  <a:pt x="37154" y="196235"/>
                </a:lnTo>
                <a:lnTo>
                  <a:pt x="50507" y="199453"/>
                </a:lnTo>
                <a:lnTo>
                  <a:pt x="63597" y="201100"/>
                </a:lnTo>
                <a:lnTo>
                  <a:pt x="77358" y="202760"/>
                </a:lnTo>
                <a:lnTo>
                  <a:pt x="91483" y="204363"/>
                </a:lnTo>
                <a:lnTo>
                  <a:pt x="105665" y="205838"/>
                </a:lnTo>
                <a:lnTo>
                  <a:pt x="119597" y="207113"/>
                </a:lnTo>
                <a:lnTo>
                  <a:pt x="132972" y="208118"/>
                </a:lnTo>
                <a:lnTo>
                  <a:pt x="145482" y="208782"/>
                </a:lnTo>
                <a:lnTo>
                  <a:pt x="156821" y="209034"/>
                </a:lnTo>
                <a:lnTo>
                  <a:pt x="166682" y="208803"/>
                </a:lnTo>
                <a:lnTo>
                  <a:pt x="187608" y="206234"/>
                </a:lnTo>
                <a:lnTo>
                  <a:pt x="202546" y="203499"/>
                </a:lnTo>
                <a:lnTo>
                  <a:pt x="215825" y="200498"/>
                </a:lnTo>
                <a:lnTo>
                  <a:pt x="226385" y="197568"/>
                </a:lnTo>
                <a:lnTo>
                  <a:pt x="242146" y="190614"/>
                </a:lnTo>
                <a:lnTo>
                  <a:pt x="256878" y="182998"/>
                </a:lnTo>
                <a:lnTo>
                  <a:pt x="271922" y="175096"/>
                </a:lnTo>
                <a:lnTo>
                  <a:pt x="282465" y="169515"/>
                </a:lnTo>
                <a:lnTo>
                  <a:pt x="284632" y="168363"/>
                </a:lnTo>
                <a:lnTo>
                  <a:pt x="294868" y="184175"/>
                </a:lnTo>
                <a:lnTo>
                  <a:pt x="321145" y="181396"/>
                </a:lnTo>
                <a:lnTo>
                  <a:pt x="340264" y="179270"/>
                </a:lnTo>
                <a:lnTo>
                  <a:pt x="353767" y="177534"/>
                </a:lnTo>
                <a:lnTo>
                  <a:pt x="363193" y="175926"/>
                </a:lnTo>
                <a:lnTo>
                  <a:pt x="370083" y="174183"/>
                </a:lnTo>
                <a:lnTo>
                  <a:pt x="375978" y="172045"/>
                </a:lnTo>
                <a:lnTo>
                  <a:pt x="382295" y="169303"/>
                </a:lnTo>
                <a:lnTo>
                  <a:pt x="396511" y="160977"/>
                </a:lnTo>
                <a:lnTo>
                  <a:pt x="399585" y="151915"/>
                </a:lnTo>
                <a:lnTo>
                  <a:pt x="399046" y="147904"/>
                </a:lnTo>
                <a:lnTo>
                  <a:pt x="397654" y="138597"/>
                </a:lnTo>
                <a:lnTo>
                  <a:pt x="395809" y="124315"/>
                </a:lnTo>
                <a:lnTo>
                  <a:pt x="393843" y="108177"/>
                </a:lnTo>
                <a:lnTo>
                  <a:pt x="392092" y="93304"/>
                </a:lnTo>
                <a:lnTo>
                  <a:pt x="390889" y="82819"/>
                </a:lnTo>
                <a:lnTo>
                  <a:pt x="390677" y="80924"/>
                </a:lnTo>
                <a:lnTo>
                  <a:pt x="389750" y="72567"/>
                </a:lnTo>
                <a:lnTo>
                  <a:pt x="385089" y="65112"/>
                </a:lnTo>
                <a:lnTo>
                  <a:pt x="380441" y="65112"/>
                </a:lnTo>
                <a:lnTo>
                  <a:pt x="377647" y="13030"/>
                </a:lnTo>
                <a:lnTo>
                  <a:pt x="364629" y="0"/>
                </a:lnTo>
                <a:lnTo>
                  <a:pt x="358492" y="23798"/>
                </a:lnTo>
                <a:lnTo>
                  <a:pt x="353569" y="38350"/>
                </a:lnTo>
                <a:lnTo>
                  <a:pt x="348119" y="46222"/>
                </a:lnTo>
                <a:lnTo>
                  <a:pt x="340401" y="49981"/>
                </a:lnTo>
                <a:lnTo>
                  <a:pt x="329285" y="52095"/>
                </a:lnTo>
                <a:lnTo>
                  <a:pt x="314886" y="51857"/>
                </a:lnTo>
                <a:lnTo>
                  <a:pt x="299201" y="48187"/>
                </a:lnTo>
                <a:lnTo>
                  <a:pt x="284441" y="42896"/>
                </a:lnTo>
                <a:lnTo>
                  <a:pt x="272819" y="37797"/>
                </a:lnTo>
                <a:lnTo>
                  <a:pt x="266548" y="34703"/>
                </a:lnTo>
                <a:lnTo>
                  <a:pt x="266026" y="34429"/>
                </a:lnTo>
                <a:lnTo>
                  <a:pt x="241352" y="38953"/>
                </a:lnTo>
                <a:lnTo>
                  <a:pt x="230912" y="41526"/>
                </a:lnTo>
                <a:lnTo>
                  <a:pt x="227415" y="44056"/>
                </a:lnTo>
                <a:lnTo>
                  <a:pt x="226961" y="44653"/>
                </a:lnTo>
                <a:lnTo>
                  <a:pt x="224167" y="48374"/>
                </a:lnTo>
                <a:lnTo>
                  <a:pt x="207429" y="43726"/>
                </a:lnTo>
                <a:lnTo>
                  <a:pt x="187896" y="29768"/>
                </a:lnTo>
                <a:lnTo>
                  <a:pt x="172029" y="48798"/>
                </a:lnTo>
                <a:lnTo>
                  <a:pt x="161788" y="60358"/>
                </a:lnTo>
                <a:lnTo>
                  <a:pt x="154811" y="66618"/>
                </a:lnTo>
                <a:lnTo>
                  <a:pt x="148734" y="69751"/>
                </a:lnTo>
                <a:lnTo>
                  <a:pt x="142316" y="71628"/>
                </a:lnTo>
                <a:lnTo>
                  <a:pt x="134959" y="72832"/>
                </a:lnTo>
                <a:lnTo>
                  <a:pt x="123672" y="73930"/>
                </a:lnTo>
                <a:lnTo>
                  <a:pt x="109657" y="75144"/>
                </a:lnTo>
                <a:lnTo>
                  <a:pt x="94115" y="76698"/>
                </a:lnTo>
                <a:lnTo>
                  <a:pt x="78246" y="78816"/>
                </a:lnTo>
                <a:lnTo>
                  <a:pt x="63252" y="81719"/>
                </a:lnTo>
                <a:lnTo>
                  <a:pt x="50334" y="85632"/>
                </a:lnTo>
                <a:lnTo>
                  <a:pt x="40692" y="90778"/>
                </a:lnTo>
                <a:lnTo>
                  <a:pt x="38138" y="93103"/>
                </a:lnTo>
                <a:lnTo>
                  <a:pt x="28038" y="107061"/>
                </a:lnTo>
                <a:lnTo>
                  <a:pt x="20391" y="121916"/>
                </a:lnTo>
                <a:lnTo>
                  <a:pt x="15332" y="134415"/>
                </a:lnTo>
                <a:lnTo>
                  <a:pt x="13000" y="141305"/>
                </a:lnTo>
                <a:lnTo>
                  <a:pt x="12852" y="141795"/>
                </a:lnTo>
                <a:lnTo>
                  <a:pt x="0" y="14790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5950456" y="6426372"/>
            <a:ext cx="372237" cy="116281"/>
          </a:xfrm>
          <a:custGeom>
            <a:avLst/>
            <a:gdLst/>
            <a:ahLst/>
            <a:cxnLst/>
            <a:rect l="l" t="t" r="r" b="b"/>
            <a:pathLst>
              <a:path w="372237" h="116281">
                <a:moveTo>
                  <a:pt x="0" y="76682"/>
                </a:moveTo>
                <a:lnTo>
                  <a:pt x="7411" y="88108"/>
                </a:lnTo>
                <a:lnTo>
                  <a:pt x="15739" y="94212"/>
                </a:lnTo>
                <a:lnTo>
                  <a:pt x="25285" y="98602"/>
                </a:lnTo>
                <a:lnTo>
                  <a:pt x="33656" y="101514"/>
                </a:lnTo>
                <a:lnTo>
                  <a:pt x="45414" y="104535"/>
                </a:lnTo>
                <a:lnTo>
                  <a:pt x="59451" y="107510"/>
                </a:lnTo>
                <a:lnTo>
                  <a:pt x="74661" y="110285"/>
                </a:lnTo>
                <a:lnTo>
                  <a:pt x="89937" y="112705"/>
                </a:lnTo>
                <a:lnTo>
                  <a:pt x="104173" y="114614"/>
                </a:lnTo>
                <a:lnTo>
                  <a:pt x="116261" y="115857"/>
                </a:lnTo>
                <a:lnTo>
                  <a:pt x="124815" y="116281"/>
                </a:lnTo>
                <a:lnTo>
                  <a:pt x="134790" y="115757"/>
                </a:lnTo>
                <a:lnTo>
                  <a:pt x="147962" y="114334"/>
                </a:lnTo>
                <a:lnTo>
                  <a:pt x="162933" y="112235"/>
                </a:lnTo>
                <a:lnTo>
                  <a:pt x="178307" y="109682"/>
                </a:lnTo>
                <a:lnTo>
                  <a:pt x="192684" y="106898"/>
                </a:lnTo>
                <a:lnTo>
                  <a:pt x="204669" y="104107"/>
                </a:lnTo>
                <a:lnTo>
                  <a:pt x="213182" y="101396"/>
                </a:lnTo>
                <a:lnTo>
                  <a:pt x="221877" y="96288"/>
                </a:lnTo>
                <a:lnTo>
                  <a:pt x="232657" y="88163"/>
                </a:lnTo>
                <a:lnTo>
                  <a:pt x="244191" y="78561"/>
                </a:lnTo>
                <a:lnTo>
                  <a:pt x="255150" y="69026"/>
                </a:lnTo>
                <a:lnTo>
                  <a:pt x="264205" y="61098"/>
                </a:lnTo>
                <a:lnTo>
                  <a:pt x="267131" y="58610"/>
                </a:lnTo>
                <a:lnTo>
                  <a:pt x="274924" y="55203"/>
                </a:lnTo>
                <a:lnTo>
                  <a:pt x="286800" y="53360"/>
                </a:lnTo>
                <a:lnTo>
                  <a:pt x="301157" y="52620"/>
                </a:lnTo>
                <a:lnTo>
                  <a:pt x="316391" y="52519"/>
                </a:lnTo>
                <a:lnTo>
                  <a:pt x="330901" y="52594"/>
                </a:lnTo>
                <a:lnTo>
                  <a:pt x="343083" y="52381"/>
                </a:lnTo>
                <a:lnTo>
                  <a:pt x="347116" y="52095"/>
                </a:lnTo>
                <a:lnTo>
                  <a:pt x="357688" y="44918"/>
                </a:lnTo>
                <a:lnTo>
                  <a:pt x="365111" y="30008"/>
                </a:lnTo>
                <a:lnTo>
                  <a:pt x="369742" y="13631"/>
                </a:lnTo>
                <a:lnTo>
                  <a:pt x="371938" y="2052"/>
                </a:lnTo>
                <a:lnTo>
                  <a:pt x="3722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6033994" y="6455225"/>
            <a:ext cx="197855" cy="79616"/>
          </a:xfrm>
          <a:custGeom>
            <a:avLst/>
            <a:gdLst/>
            <a:ahLst/>
            <a:cxnLst/>
            <a:rect l="l" t="t" r="r" b="b"/>
            <a:pathLst>
              <a:path w="197855" h="79616">
                <a:moveTo>
                  <a:pt x="197855" y="25120"/>
                </a:moveTo>
                <a:lnTo>
                  <a:pt x="174467" y="10233"/>
                </a:lnTo>
                <a:lnTo>
                  <a:pt x="162512" y="2823"/>
                </a:lnTo>
                <a:lnTo>
                  <a:pt x="157608" y="281"/>
                </a:lnTo>
                <a:lnTo>
                  <a:pt x="155679" y="0"/>
                </a:lnTo>
                <a:lnTo>
                  <a:pt x="151179" y="2175"/>
                </a:lnTo>
                <a:lnTo>
                  <a:pt x="141312" y="7769"/>
                </a:lnTo>
                <a:lnTo>
                  <a:pt x="127933" y="15385"/>
                </a:lnTo>
                <a:lnTo>
                  <a:pt x="112903" y="23626"/>
                </a:lnTo>
                <a:lnTo>
                  <a:pt x="98077" y="31095"/>
                </a:lnTo>
                <a:lnTo>
                  <a:pt x="85313" y="36394"/>
                </a:lnTo>
                <a:lnTo>
                  <a:pt x="76621" y="38138"/>
                </a:lnTo>
                <a:lnTo>
                  <a:pt x="65810" y="35453"/>
                </a:lnTo>
                <a:lnTo>
                  <a:pt x="52660" y="30005"/>
                </a:lnTo>
                <a:lnTo>
                  <a:pt x="39128" y="24000"/>
                </a:lnTo>
                <a:lnTo>
                  <a:pt x="27173" y="19644"/>
                </a:lnTo>
                <a:lnTo>
                  <a:pt x="18950" y="19075"/>
                </a:lnTo>
                <a:lnTo>
                  <a:pt x="6719" y="20985"/>
                </a:lnTo>
                <a:lnTo>
                  <a:pt x="0" y="22577"/>
                </a:lnTo>
                <a:lnTo>
                  <a:pt x="1551" y="25107"/>
                </a:lnTo>
                <a:lnTo>
                  <a:pt x="9426" y="29345"/>
                </a:lnTo>
                <a:lnTo>
                  <a:pt x="22863" y="34782"/>
                </a:lnTo>
                <a:lnTo>
                  <a:pt x="38045" y="40751"/>
                </a:lnTo>
                <a:lnTo>
                  <a:pt x="51156" y="46586"/>
                </a:lnTo>
                <a:lnTo>
                  <a:pt x="58016" y="51155"/>
                </a:lnTo>
                <a:lnTo>
                  <a:pt x="67275" y="58567"/>
                </a:lnTo>
                <a:lnTo>
                  <a:pt x="81519" y="67817"/>
                </a:lnTo>
                <a:lnTo>
                  <a:pt x="94821" y="75845"/>
                </a:lnTo>
                <a:lnTo>
                  <a:pt x="101297" y="796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5874917" y="6405925"/>
            <a:ext cx="198501" cy="69037"/>
          </a:xfrm>
          <a:custGeom>
            <a:avLst/>
            <a:gdLst/>
            <a:ahLst/>
            <a:cxnLst/>
            <a:rect l="l" t="t" r="r" b="b"/>
            <a:pathLst>
              <a:path w="198500" h="69037">
                <a:moveTo>
                  <a:pt x="198500" y="26339"/>
                </a:moveTo>
                <a:lnTo>
                  <a:pt x="160629" y="0"/>
                </a:lnTo>
                <a:lnTo>
                  <a:pt x="152662" y="14925"/>
                </a:lnTo>
                <a:lnTo>
                  <a:pt x="147816" y="13667"/>
                </a:lnTo>
                <a:lnTo>
                  <a:pt x="147332" y="13169"/>
                </a:lnTo>
                <a:lnTo>
                  <a:pt x="136277" y="6768"/>
                </a:lnTo>
                <a:lnTo>
                  <a:pt x="124033" y="4033"/>
                </a:lnTo>
                <a:lnTo>
                  <a:pt x="122212" y="4648"/>
                </a:lnTo>
                <a:lnTo>
                  <a:pt x="115427" y="8917"/>
                </a:lnTo>
                <a:lnTo>
                  <a:pt x="103020" y="15766"/>
                </a:lnTo>
                <a:lnTo>
                  <a:pt x="88677" y="22461"/>
                </a:lnTo>
                <a:lnTo>
                  <a:pt x="76082" y="26271"/>
                </a:lnTo>
                <a:lnTo>
                  <a:pt x="75539" y="26339"/>
                </a:lnTo>
                <a:lnTo>
                  <a:pt x="63488" y="24936"/>
                </a:lnTo>
                <a:lnTo>
                  <a:pt x="49334" y="20426"/>
                </a:lnTo>
                <a:lnTo>
                  <a:pt x="36204" y="15739"/>
                </a:lnTo>
                <a:lnTo>
                  <a:pt x="27221" y="13809"/>
                </a:lnTo>
                <a:lnTo>
                  <a:pt x="26403" y="13944"/>
                </a:lnTo>
                <a:lnTo>
                  <a:pt x="11917" y="17617"/>
                </a:lnTo>
                <a:lnTo>
                  <a:pt x="249" y="20388"/>
                </a:lnTo>
                <a:lnTo>
                  <a:pt x="21703" y="33242"/>
                </a:lnTo>
                <a:lnTo>
                  <a:pt x="35452" y="41122"/>
                </a:lnTo>
                <a:lnTo>
                  <a:pt x="43985" y="45494"/>
                </a:lnTo>
                <a:lnTo>
                  <a:pt x="50045" y="47766"/>
                </a:lnTo>
                <a:lnTo>
                  <a:pt x="56172" y="49301"/>
                </a:lnTo>
                <a:lnTo>
                  <a:pt x="70093" y="56002"/>
                </a:lnTo>
                <a:lnTo>
                  <a:pt x="82481" y="65143"/>
                </a:lnTo>
                <a:lnTo>
                  <a:pt x="87058" y="690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5950454" y="6454363"/>
            <a:ext cx="59775" cy="75704"/>
          </a:xfrm>
          <a:custGeom>
            <a:avLst/>
            <a:gdLst/>
            <a:ahLst/>
            <a:cxnLst/>
            <a:rect l="l" t="t" r="r" b="b"/>
            <a:pathLst>
              <a:path w="59775" h="75704">
                <a:moveTo>
                  <a:pt x="25285" y="0"/>
                </a:moveTo>
                <a:lnTo>
                  <a:pt x="11518" y="20586"/>
                </a:lnTo>
                <a:lnTo>
                  <a:pt x="0" y="48679"/>
                </a:lnTo>
                <a:lnTo>
                  <a:pt x="5727" y="56146"/>
                </a:lnTo>
                <a:lnTo>
                  <a:pt x="11518" y="61810"/>
                </a:lnTo>
                <a:lnTo>
                  <a:pt x="12140" y="62342"/>
                </a:lnTo>
                <a:lnTo>
                  <a:pt x="22566" y="67367"/>
                </a:lnTo>
                <a:lnTo>
                  <a:pt x="38165" y="72445"/>
                </a:lnTo>
                <a:lnTo>
                  <a:pt x="52547" y="75704"/>
                </a:lnTo>
                <a:lnTo>
                  <a:pt x="59321" y="75272"/>
                </a:lnTo>
                <a:lnTo>
                  <a:pt x="59775" y="73368"/>
                </a:lnTo>
                <a:lnTo>
                  <a:pt x="59622" y="68304"/>
                </a:lnTo>
                <a:lnTo>
                  <a:pt x="57686" y="55809"/>
                </a:lnTo>
                <a:lnTo>
                  <a:pt x="53187" y="30149"/>
                </a:lnTo>
                <a:lnTo>
                  <a:pt x="52490" y="27237"/>
                </a:lnTo>
                <a:lnTo>
                  <a:pt x="47396" y="15651"/>
                </a:lnTo>
                <a:lnTo>
                  <a:pt x="38493" y="6212"/>
                </a:lnTo>
                <a:lnTo>
                  <a:pt x="2528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950454" y="6454363"/>
            <a:ext cx="59775" cy="75704"/>
          </a:xfrm>
          <a:custGeom>
            <a:avLst/>
            <a:gdLst/>
            <a:ahLst/>
            <a:cxnLst/>
            <a:rect l="l" t="t" r="r" b="b"/>
            <a:pathLst>
              <a:path w="59775" h="75704">
                <a:moveTo>
                  <a:pt x="25285" y="0"/>
                </a:moveTo>
                <a:lnTo>
                  <a:pt x="38493" y="6212"/>
                </a:lnTo>
                <a:lnTo>
                  <a:pt x="47396" y="15651"/>
                </a:lnTo>
                <a:lnTo>
                  <a:pt x="52490" y="27237"/>
                </a:lnTo>
                <a:lnTo>
                  <a:pt x="53187" y="30149"/>
                </a:lnTo>
                <a:lnTo>
                  <a:pt x="57686" y="55809"/>
                </a:lnTo>
                <a:lnTo>
                  <a:pt x="59622" y="68304"/>
                </a:lnTo>
                <a:lnTo>
                  <a:pt x="59775" y="73368"/>
                </a:lnTo>
                <a:lnTo>
                  <a:pt x="59321" y="75272"/>
                </a:lnTo>
                <a:lnTo>
                  <a:pt x="52547" y="75704"/>
                </a:lnTo>
                <a:lnTo>
                  <a:pt x="38165" y="72445"/>
                </a:lnTo>
                <a:lnTo>
                  <a:pt x="22566" y="67367"/>
                </a:lnTo>
                <a:lnTo>
                  <a:pt x="12140" y="62342"/>
                </a:lnTo>
                <a:lnTo>
                  <a:pt x="5727" y="56146"/>
                </a:lnTo>
                <a:lnTo>
                  <a:pt x="0" y="48679"/>
                </a:lnTo>
                <a:lnTo>
                  <a:pt x="11518" y="20586"/>
                </a:lnTo>
                <a:lnTo>
                  <a:pt x="2528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6056498" y="6401570"/>
            <a:ext cx="76390" cy="64211"/>
          </a:xfrm>
          <a:custGeom>
            <a:avLst/>
            <a:gdLst/>
            <a:ahLst/>
            <a:cxnLst/>
            <a:rect l="l" t="t" r="r" b="b"/>
            <a:pathLst>
              <a:path w="76390" h="64211">
                <a:moveTo>
                  <a:pt x="0" y="34035"/>
                </a:moveTo>
                <a:lnTo>
                  <a:pt x="33464" y="64211"/>
                </a:lnTo>
                <a:lnTo>
                  <a:pt x="23418" y="31318"/>
                </a:lnTo>
                <a:lnTo>
                  <a:pt x="46672" y="47764"/>
                </a:lnTo>
                <a:lnTo>
                  <a:pt x="38303" y="24803"/>
                </a:lnTo>
                <a:lnTo>
                  <a:pt x="57248" y="38147"/>
                </a:lnTo>
                <a:lnTo>
                  <a:pt x="64058" y="42129"/>
                </a:lnTo>
                <a:lnTo>
                  <a:pt x="63658" y="39513"/>
                </a:lnTo>
                <a:lnTo>
                  <a:pt x="55614" y="26949"/>
                </a:lnTo>
                <a:lnTo>
                  <a:pt x="47198" y="15412"/>
                </a:lnTo>
                <a:lnTo>
                  <a:pt x="46278" y="14185"/>
                </a:lnTo>
                <a:lnTo>
                  <a:pt x="68440" y="18300"/>
                </a:lnTo>
                <a:lnTo>
                  <a:pt x="59817" y="0"/>
                </a:lnTo>
                <a:lnTo>
                  <a:pt x="76390" y="117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6253221" y="6405914"/>
            <a:ext cx="63728" cy="28883"/>
          </a:xfrm>
          <a:custGeom>
            <a:avLst/>
            <a:gdLst/>
            <a:ahLst/>
            <a:cxnLst/>
            <a:rect l="l" t="t" r="r" b="b"/>
            <a:pathLst>
              <a:path w="63728" h="28883">
                <a:moveTo>
                  <a:pt x="63728" y="0"/>
                </a:moveTo>
                <a:lnTo>
                  <a:pt x="49584" y="18559"/>
                </a:lnTo>
                <a:lnTo>
                  <a:pt x="41460" y="27113"/>
                </a:lnTo>
                <a:lnTo>
                  <a:pt x="35470" y="28883"/>
                </a:lnTo>
                <a:lnTo>
                  <a:pt x="30251" y="27749"/>
                </a:lnTo>
                <a:lnTo>
                  <a:pt x="17133" y="20789"/>
                </a:lnTo>
                <a:lnTo>
                  <a:pt x="4666" y="11270"/>
                </a:lnTo>
                <a:lnTo>
                  <a:pt x="0" y="72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6222234" y="6495028"/>
            <a:ext cx="112395" cy="34594"/>
          </a:xfrm>
          <a:custGeom>
            <a:avLst/>
            <a:gdLst/>
            <a:ahLst/>
            <a:cxnLst/>
            <a:rect l="l" t="t" r="r" b="b"/>
            <a:pathLst>
              <a:path w="112395" h="34594">
                <a:moveTo>
                  <a:pt x="112395" y="0"/>
                </a:moveTo>
                <a:lnTo>
                  <a:pt x="101872" y="13661"/>
                </a:lnTo>
                <a:lnTo>
                  <a:pt x="93650" y="18975"/>
                </a:lnTo>
                <a:lnTo>
                  <a:pt x="81480" y="19387"/>
                </a:lnTo>
                <a:lnTo>
                  <a:pt x="77673" y="19164"/>
                </a:lnTo>
                <a:lnTo>
                  <a:pt x="68097" y="18600"/>
                </a:lnTo>
                <a:lnTo>
                  <a:pt x="57975" y="18393"/>
                </a:lnTo>
                <a:lnTo>
                  <a:pt x="47010" y="19062"/>
                </a:lnTo>
                <a:lnTo>
                  <a:pt x="34905" y="21128"/>
                </a:lnTo>
                <a:lnTo>
                  <a:pt x="21365" y="25109"/>
                </a:lnTo>
                <a:lnTo>
                  <a:pt x="6093" y="31528"/>
                </a:lnTo>
                <a:lnTo>
                  <a:pt x="0" y="345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4926026" y="6379680"/>
            <a:ext cx="1447812" cy="1251077"/>
          </a:xfrm>
          <a:custGeom>
            <a:avLst/>
            <a:gdLst/>
            <a:ahLst/>
            <a:cxnLst/>
            <a:rect l="l" t="t" r="r" b="b"/>
            <a:pathLst>
              <a:path w="1447812" h="1251077">
                <a:moveTo>
                  <a:pt x="999693" y="0"/>
                </a:moveTo>
                <a:lnTo>
                  <a:pt x="134840" y="419637"/>
                </a:lnTo>
                <a:lnTo>
                  <a:pt x="134840" y="655637"/>
                </a:lnTo>
                <a:lnTo>
                  <a:pt x="1438863" y="655637"/>
                </a:lnTo>
                <a:lnTo>
                  <a:pt x="99969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4926026" y="6379680"/>
            <a:ext cx="1447812" cy="1251077"/>
          </a:xfrm>
          <a:custGeom>
            <a:avLst/>
            <a:gdLst/>
            <a:ahLst/>
            <a:cxnLst/>
            <a:rect l="l" t="t" r="r" b="b"/>
            <a:pathLst>
              <a:path w="1447812" h="1251077">
                <a:moveTo>
                  <a:pt x="999693" y="0"/>
                </a:moveTo>
                <a:lnTo>
                  <a:pt x="134840" y="419637"/>
                </a:lnTo>
              </a:path>
              <a:path w="1447812" h="1251077">
                <a:moveTo>
                  <a:pt x="1438863" y="655637"/>
                </a:moveTo>
                <a:lnTo>
                  <a:pt x="99969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4949752" y="6397579"/>
            <a:ext cx="1393964" cy="1212176"/>
          </a:xfrm>
          <a:custGeom>
            <a:avLst/>
            <a:gdLst/>
            <a:ahLst/>
            <a:cxnLst/>
            <a:rect l="l" t="t" r="r" b="b"/>
            <a:pathLst>
              <a:path w="1393964" h="1212176">
                <a:moveTo>
                  <a:pt x="960335" y="0"/>
                </a:moveTo>
                <a:lnTo>
                  <a:pt x="111114" y="412071"/>
                </a:lnTo>
                <a:lnTo>
                  <a:pt x="111114" y="637738"/>
                </a:lnTo>
                <a:lnTo>
                  <a:pt x="1382281" y="637738"/>
                </a:lnTo>
                <a:lnTo>
                  <a:pt x="96033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4949752" y="6397579"/>
            <a:ext cx="1393964" cy="1212176"/>
          </a:xfrm>
          <a:custGeom>
            <a:avLst/>
            <a:gdLst/>
            <a:ahLst/>
            <a:cxnLst/>
            <a:rect l="l" t="t" r="r" b="b"/>
            <a:pathLst>
              <a:path w="1393964" h="1212176">
                <a:moveTo>
                  <a:pt x="960335" y="0"/>
                </a:moveTo>
                <a:lnTo>
                  <a:pt x="111114" y="412071"/>
                </a:lnTo>
              </a:path>
              <a:path w="1393964" h="1212176">
                <a:moveTo>
                  <a:pt x="1382281" y="637738"/>
                </a:moveTo>
                <a:lnTo>
                  <a:pt x="9603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711466" y="6418860"/>
            <a:ext cx="222211" cy="149301"/>
          </a:xfrm>
          <a:custGeom>
            <a:avLst/>
            <a:gdLst/>
            <a:ahLst/>
            <a:cxnLst/>
            <a:rect l="l" t="t" r="r" b="b"/>
            <a:pathLst>
              <a:path w="222211" h="149301">
                <a:moveTo>
                  <a:pt x="55206" y="143255"/>
                </a:moveTo>
                <a:lnTo>
                  <a:pt x="205574" y="70307"/>
                </a:lnTo>
                <a:lnTo>
                  <a:pt x="215785" y="65341"/>
                </a:lnTo>
                <a:lnTo>
                  <a:pt x="222211" y="58496"/>
                </a:lnTo>
                <a:lnTo>
                  <a:pt x="219913" y="55003"/>
                </a:lnTo>
                <a:lnTo>
                  <a:pt x="186296" y="3505"/>
                </a:lnTo>
                <a:lnTo>
                  <a:pt x="184010" y="0"/>
                </a:lnTo>
                <a:lnTo>
                  <a:pt x="174028" y="1117"/>
                </a:lnTo>
                <a:lnTo>
                  <a:pt x="164033" y="5956"/>
                </a:lnTo>
                <a:lnTo>
                  <a:pt x="16433" y="77571"/>
                </a:lnTo>
                <a:lnTo>
                  <a:pt x="6438" y="82422"/>
                </a:lnTo>
                <a:lnTo>
                  <a:pt x="0" y="89293"/>
                </a:lnTo>
                <a:lnTo>
                  <a:pt x="2095" y="92862"/>
                </a:lnTo>
                <a:lnTo>
                  <a:pt x="32943" y="145745"/>
                </a:lnTo>
                <a:lnTo>
                  <a:pt x="35039" y="149301"/>
                </a:lnTo>
                <a:lnTo>
                  <a:pt x="44996" y="148208"/>
                </a:lnTo>
                <a:lnTo>
                  <a:pt x="55206" y="14325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711466" y="6418860"/>
            <a:ext cx="222211" cy="149301"/>
          </a:xfrm>
          <a:custGeom>
            <a:avLst/>
            <a:gdLst/>
            <a:ahLst/>
            <a:cxnLst/>
            <a:rect l="l" t="t" r="r" b="b"/>
            <a:pathLst>
              <a:path w="222211" h="149301">
                <a:moveTo>
                  <a:pt x="55206" y="143255"/>
                </a:moveTo>
                <a:lnTo>
                  <a:pt x="44996" y="148208"/>
                </a:lnTo>
                <a:lnTo>
                  <a:pt x="35039" y="149301"/>
                </a:lnTo>
                <a:lnTo>
                  <a:pt x="32943" y="145745"/>
                </a:lnTo>
                <a:lnTo>
                  <a:pt x="2095" y="92862"/>
                </a:lnTo>
                <a:lnTo>
                  <a:pt x="0" y="89293"/>
                </a:lnTo>
                <a:lnTo>
                  <a:pt x="6438" y="82422"/>
                </a:lnTo>
                <a:lnTo>
                  <a:pt x="16433" y="77571"/>
                </a:lnTo>
                <a:lnTo>
                  <a:pt x="164033" y="5956"/>
                </a:lnTo>
                <a:lnTo>
                  <a:pt x="174028" y="1117"/>
                </a:lnTo>
                <a:lnTo>
                  <a:pt x="184010" y="0"/>
                </a:lnTo>
                <a:lnTo>
                  <a:pt x="186296" y="3505"/>
                </a:lnTo>
                <a:lnTo>
                  <a:pt x="219913" y="55003"/>
                </a:lnTo>
                <a:lnTo>
                  <a:pt x="222211" y="58496"/>
                </a:lnTo>
                <a:lnTo>
                  <a:pt x="215785" y="65341"/>
                </a:lnTo>
                <a:lnTo>
                  <a:pt x="205574" y="70307"/>
                </a:lnTo>
                <a:lnTo>
                  <a:pt x="55206" y="1432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749890" y="6483023"/>
            <a:ext cx="225666" cy="151003"/>
          </a:xfrm>
          <a:custGeom>
            <a:avLst/>
            <a:gdLst/>
            <a:ahLst/>
            <a:cxnLst/>
            <a:rect l="l" t="t" r="r" b="b"/>
            <a:pathLst>
              <a:path w="225666" h="151003">
                <a:moveTo>
                  <a:pt x="55537" y="144792"/>
                </a:moveTo>
                <a:lnTo>
                  <a:pt x="208711" y="70459"/>
                </a:lnTo>
                <a:lnTo>
                  <a:pt x="219100" y="65405"/>
                </a:lnTo>
                <a:lnTo>
                  <a:pt x="225666" y="58496"/>
                </a:lnTo>
                <a:lnTo>
                  <a:pt x="223405" y="54991"/>
                </a:lnTo>
                <a:lnTo>
                  <a:pt x="189750" y="3492"/>
                </a:lnTo>
                <a:lnTo>
                  <a:pt x="187477" y="0"/>
                </a:lnTo>
                <a:lnTo>
                  <a:pt x="177355" y="1181"/>
                </a:lnTo>
                <a:lnTo>
                  <a:pt x="167157" y="6134"/>
                </a:lnTo>
                <a:lnTo>
                  <a:pt x="16776" y="79095"/>
                </a:lnTo>
                <a:lnTo>
                  <a:pt x="6578" y="84048"/>
                </a:lnTo>
                <a:lnTo>
                  <a:pt x="0" y="90957"/>
                </a:lnTo>
                <a:lnTo>
                  <a:pt x="2095" y="94538"/>
                </a:lnTo>
                <a:lnTo>
                  <a:pt x="32931" y="147421"/>
                </a:lnTo>
                <a:lnTo>
                  <a:pt x="35026" y="151003"/>
                </a:lnTo>
                <a:lnTo>
                  <a:pt x="45135" y="149809"/>
                </a:lnTo>
                <a:lnTo>
                  <a:pt x="55537" y="1447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749890" y="6483023"/>
            <a:ext cx="225666" cy="151003"/>
          </a:xfrm>
          <a:custGeom>
            <a:avLst/>
            <a:gdLst/>
            <a:ahLst/>
            <a:cxnLst/>
            <a:rect l="l" t="t" r="r" b="b"/>
            <a:pathLst>
              <a:path w="225666" h="151003">
                <a:moveTo>
                  <a:pt x="55537" y="144792"/>
                </a:moveTo>
                <a:lnTo>
                  <a:pt x="45135" y="149809"/>
                </a:lnTo>
                <a:lnTo>
                  <a:pt x="35026" y="151003"/>
                </a:lnTo>
                <a:lnTo>
                  <a:pt x="32931" y="147421"/>
                </a:lnTo>
                <a:lnTo>
                  <a:pt x="2095" y="94538"/>
                </a:lnTo>
                <a:lnTo>
                  <a:pt x="0" y="90957"/>
                </a:lnTo>
                <a:lnTo>
                  <a:pt x="6578" y="84048"/>
                </a:lnTo>
                <a:lnTo>
                  <a:pt x="16776" y="79095"/>
                </a:lnTo>
                <a:lnTo>
                  <a:pt x="167157" y="6134"/>
                </a:lnTo>
                <a:lnTo>
                  <a:pt x="177355" y="1181"/>
                </a:lnTo>
                <a:lnTo>
                  <a:pt x="187477" y="0"/>
                </a:lnTo>
                <a:lnTo>
                  <a:pt x="189750" y="3492"/>
                </a:lnTo>
                <a:lnTo>
                  <a:pt x="223405" y="54991"/>
                </a:lnTo>
                <a:lnTo>
                  <a:pt x="225666" y="58496"/>
                </a:lnTo>
                <a:lnTo>
                  <a:pt x="219100" y="65405"/>
                </a:lnTo>
                <a:lnTo>
                  <a:pt x="208711" y="70459"/>
                </a:lnTo>
                <a:lnTo>
                  <a:pt x="55537" y="14479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788316" y="6547177"/>
            <a:ext cx="229158" cy="152692"/>
          </a:xfrm>
          <a:custGeom>
            <a:avLst/>
            <a:gdLst/>
            <a:ahLst/>
            <a:cxnLst/>
            <a:rect l="l" t="t" r="r" b="b"/>
            <a:pathLst>
              <a:path w="229158" h="152692">
                <a:moveTo>
                  <a:pt x="55867" y="146316"/>
                </a:moveTo>
                <a:lnTo>
                  <a:pt x="211836" y="70612"/>
                </a:lnTo>
                <a:lnTo>
                  <a:pt x="222427" y="65468"/>
                </a:lnTo>
                <a:lnTo>
                  <a:pt x="229158" y="58496"/>
                </a:lnTo>
                <a:lnTo>
                  <a:pt x="226885" y="55003"/>
                </a:lnTo>
                <a:lnTo>
                  <a:pt x="193230" y="3505"/>
                </a:lnTo>
                <a:lnTo>
                  <a:pt x="190957" y="0"/>
                </a:lnTo>
                <a:lnTo>
                  <a:pt x="180670" y="1257"/>
                </a:lnTo>
                <a:lnTo>
                  <a:pt x="170281" y="6299"/>
                </a:lnTo>
                <a:lnTo>
                  <a:pt x="17106" y="80632"/>
                </a:lnTo>
                <a:lnTo>
                  <a:pt x="6718" y="85661"/>
                </a:lnTo>
                <a:lnTo>
                  <a:pt x="0" y="92646"/>
                </a:lnTo>
                <a:lnTo>
                  <a:pt x="2095" y="96240"/>
                </a:lnTo>
                <a:lnTo>
                  <a:pt x="32931" y="149110"/>
                </a:lnTo>
                <a:lnTo>
                  <a:pt x="35001" y="152692"/>
                </a:lnTo>
                <a:lnTo>
                  <a:pt x="45288" y="151434"/>
                </a:lnTo>
                <a:lnTo>
                  <a:pt x="55867" y="1463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788316" y="6547177"/>
            <a:ext cx="229158" cy="152692"/>
          </a:xfrm>
          <a:custGeom>
            <a:avLst/>
            <a:gdLst/>
            <a:ahLst/>
            <a:cxnLst/>
            <a:rect l="l" t="t" r="r" b="b"/>
            <a:pathLst>
              <a:path w="229158" h="152692">
                <a:moveTo>
                  <a:pt x="55867" y="146316"/>
                </a:moveTo>
                <a:lnTo>
                  <a:pt x="45288" y="151434"/>
                </a:lnTo>
                <a:lnTo>
                  <a:pt x="35001" y="152692"/>
                </a:lnTo>
                <a:lnTo>
                  <a:pt x="32931" y="149110"/>
                </a:lnTo>
                <a:lnTo>
                  <a:pt x="2095" y="96240"/>
                </a:lnTo>
                <a:lnTo>
                  <a:pt x="0" y="92646"/>
                </a:lnTo>
                <a:lnTo>
                  <a:pt x="6718" y="85661"/>
                </a:lnTo>
                <a:lnTo>
                  <a:pt x="17106" y="80632"/>
                </a:lnTo>
                <a:lnTo>
                  <a:pt x="170281" y="6299"/>
                </a:lnTo>
                <a:lnTo>
                  <a:pt x="180670" y="1257"/>
                </a:lnTo>
                <a:lnTo>
                  <a:pt x="190957" y="0"/>
                </a:lnTo>
                <a:lnTo>
                  <a:pt x="193230" y="3505"/>
                </a:lnTo>
                <a:lnTo>
                  <a:pt x="226885" y="55003"/>
                </a:lnTo>
                <a:lnTo>
                  <a:pt x="229158" y="58496"/>
                </a:lnTo>
                <a:lnTo>
                  <a:pt x="222427" y="65468"/>
                </a:lnTo>
                <a:lnTo>
                  <a:pt x="211836" y="70612"/>
                </a:lnTo>
                <a:lnTo>
                  <a:pt x="55867" y="1463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826729" y="6611326"/>
            <a:ext cx="230378" cy="152632"/>
          </a:xfrm>
          <a:custGeom>
            <a:avLst/>
            <a:gdLst/>
            <a:ahLst/>
            <a:cxnLst/>
            <a:rect l="l" t="t" r="r" b="b"/>
            <a:pathLst>
              <a:path w="230377" h="152632">
                <a:moveTo>
                  <a:pt x="56222" y="147840"/>
                </a:moveTo>
                <a:lnTo>
                  <a:pt x="214998" y="70789"/>
                </a:lnTo>
                <a:lnTo>
                  <a:pt x="227595" y="62244"/>
                </a:lnTo>
                <a:lnTo>
                  <a:pt x="230378" y="55016"/>
                </a:lnTo>
                <a:lnTo>
                  <a:pt x="196723" y="3492"/>
                </a:lnTo>
                <a:lnTo>
                  <a:pt x="194449" y="0"/>
                </a:lnTo>
                <a:lnTo>
                  <a:pt x="184023" y="1320"/>
                </a:lnTo>
                <a:lnTo>
                  <a:pt x="173431" y="6464"/>
                </a:lnTo>
                <a:lnTo>
                  <a:pt x="17449" y="82169"/>
                </a:lnTo>
                <a:lnTo>
                  <a:pt x="6870" y="87287"/>
                </a:lnTo>
                <a:lnTo>
                  <a:pt x="0" y="94361"/>
                </a:lnTo>
                <a:lnTo>
                  <a:pt x="2095" y="97942"/>
                </a:lnTo>
                <a:lnTo>
                  <a:pt x="32918" y="150825"/>
                </a:lnTo>
                <a:lnTo>
                  <a:pt x="41321" y="152632"/>
                </a:lnTo>
                <a:lnTo>
                  <a:pt x="56222" y="1478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826729" y="6611326"/>
            <a:ext cx="230378" cy="152632"/>
          </a:xfrm>
          <a:custGeom>
            <a:avLst/>
            <a:gdLst/>
            <a:ahLst/>
            <a:cxnLst/>
            <a:rect l="l" t="t" r="r" b="b"/>
            <a:pathLst>
              <a:path w="230377" h="152632">
                <a:moveTo>
                  <a:pt x="56222" y="147840"/>
                </a:moveTo>
                <a:lnTo>
                  <a:pt x="41321" y="152632"/>
                </a:lnTo>
                <a:lnTo>
                  <a:pt x="32918" y="150825"/>
                </a:lnTo>
                <a:lnTo>
                  <a:pt x="2095" y="97942"/>
                </a:lnTo>
                <a:lnTo>
                  <a:pt x="0" y="94361"/>
                </a:lnTo>
                <a:lnTo>
                  <a:pt x="6870" y="87287"/>
                </a:lnTo>
                <a:lnTo>
                  <a:pt x="17449" y="82169"/>
                </a:lnTo>
                <a:lnTo>
                  <a:pt x="173431" y="6464"/>
                </a:lnTo>
                <a:lnTo>
                  <a:pt x="184023" y="1320"/>
                </a:lnTo>
                <a:lnTo>
                  <a:pt x="194449" y="0"/>
                </a:lnTo>
                <a:lnTo>
                  <a:pt x="196723" y="3492"/>
                </a:lnTo>
                <a:lnTo>
                  <a:pt x="230378" y="55016"/>
                </a:lnTo>
                <a:lnTo>
                  <a:pt x="227595" y="62244"/>
                </a:lnTo>
                <a:lnTo>
                  <a:pt x="214998" y="70789"/>
                </a:lnTo>
                <a:lnTo>
                  <a:pt x="56222" y="14784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867224" y="6677302"/>
            <a:ext cx="231787" cy="152428"/>
          </a:xfrm>
          <a:custGeom>
            <a:avLst/>
            <a:gdLst/>
            <a:ahLst/>
            <a:cxnLst/>
            <a:rect l="l" t="t" r="r" b="b"/>
            <a:pathLst>
              <a:path w="231787" h="152428">
                <a:moveTo>
                  <a:pt x="54470" y="147550"/>
                </a:moveTo>
                <a:lnTo>
                  <a:pt x="216052" y="69140"/>
                </a:lnTo>
                <a:lnTo>
                  <a:pt x="216553" y="68895"/>
                </a:lnTo>
                <a:lnTo>
                  <a:pt x="229012" y="60353"/>
                </a:lnTo>
                <a:lnTo>
                  <a:pt x="231787" y="53202"/>
                </a:lnTo>
                <a:lnTo>
                  <a:pt x="198132" y="1678"/>
                </a:lnTo>
                <a:lnTo>
                  <a:pt x="189353" y="0"/>
                </a:lnTo>
                <a:lnTo>
                  <a:pt x="174510" y="4815"/>
                </a:lnTo>
                <a:lnTo>
                  <a:pt x="15735" y="81866"/>
                </a:lnTo>
                <a:lnTo>
                  <a:pt x="15602" y="81930"/>
                </a:lnTo>
                <a:lnTo>
                  <a:pt x="3008" y="90491"/>
                </a:lnTo>
                <a:lnTo>
                  <a:pt x="0" y="97817"/>
                </a:lnTo>
                <a:lnTo>
                  <a:pt x="30848" y="150687"/>
                </a:lnTo>
                <a:lnTo>
                  <a:pt x="30940" y="150834"/>
                </a:lnTo>
                <a:lnTo>
                  <a:pt x="39519" y="152428"/>
                </a:lnTo>
                <a:lnTo>
                  <a:pt x="54470" y="1475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867224" y="6677302"/>
            <a:ext cx="231787" cy="152428"/>
          </a:xfrm>
          <a:custGeom>
            <a:avLst/>
            <a:gdLst/>
            <a:ahLst/>
            <a:cxnLst/>
            <a:rect l="l" t="t" r="r" b="b"/>
            <a:pathLst>
              <a:path w="231787" h="152428">
                <a:moveTo>
                  <a:pt x="54470" y="147550"/>
                </a:moveTo>
                <a:lnTo>
                  <a:pt x="39519" y="152428"/>
                </a:lnTo>
                <a:lnTo>
                  <a:pt x="30940" y="150834"/>
                </a:lnTo>
                <a:lnTo>
                  <a:pt x="30848" y="150687"/>
                </a:lnTo>
                <a:lnTo>
                  <a:pt x="0" y="97817"/>
                </a:lnTo>
                <a:lnTo>
                  <a:pt x="3008" y="90491"/>
                </a:lnTo>
                <a:lnTo>
                  <a:pt x="15602" y="81930"/>
                </a:lnTo>
                <a:lnTo>
                  <a:pt x="15735" y="81866"/>
                </a:lnTo>
                <a:lnTo>
                  <a:pt x="174510" y="4815"/>
                </a:lnTo>
                <a:lnTo>
                  <a:pt x="189353" y="0"/>
                </a:lnTo>
                <a:lnTo>
                  <a:pt x="198132" y="1678"/>
                </a:lnTo>
                <a:lnTo>
                  <a:pt x="231787" y="53202"/>
                </a:lnTo>
                <a:lnTo>
                  <a:pt x="229012" y="60353"/>
                </a:lnTo>
                <a:lnTo>
                  <a:pt x="216553" y="68895"/>
                </a:lnTo>
                <a:lnTo>
                  <a:pt x="216052" y="69140"/>
                </a:lnTo>
                <a:lnTo>
                  <a:pt x="54470" y="14755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905644" y="6741544"/>
            <a:ext cx="235267" cy="153959"/>
          </a:xfrm>
          <a:custGeom>
            <a:avLst/>
            <a:gdLst/>
            <a:ahLst/>
            <a:cxnLst/>
            <a:rect l="l" t="t" r="r" b="b"/>
            <a:pathLst>
              <a:path w="235267" h="153959">
                <a:moveTo>
                  <a:pt x="54813" y="148989"/>
                </a:moveTo>
                <a:lnTo>
                  <a:pt x="219189" y="69233"/>
                </a:lnTo>
                <a:lnTo>
                  <a:pt x="220179" y="68744"/>
                </a:lnTo>
                <a:lnTo>
                  <a:pt x="232523" y="60192"/>
                </a:lnTo>
                <a:lnTo>
                  <a:pt x="235267" y="53104"/>
                </a:lnTo>
                <a:lnTo>
                  <a:pt x="201625" y="1618"/>
                </a:lnTo>
                <a:lnTo>
                  <a:pt x="201415" y="1339"/>
                </a:lnTo>
                <a:lnTo>
                  <a:pt x="192513" y="0"/>
                </a:lnTo>
                <a:lnTo>
                  <a:pt x="177634" y="4907"/>
                </a:lnTo>
                <a:lnTo>
                  <a:pt x="16052" y="83304"/>
                </a:lnTo>
                <a:lnTo>
                  <a:pt x="15443" y="83604"/>
                </a:lnTo>
                <a:lnTo>
                  <a:pt x="2978" y="92180"/>
                </a:lnTo>
                <a:lnTo>
                  <a:pt x="0" y="99433"/>
                </a:lnTo>
                <a:lnTo>
                  <a:pt x="30848" y="152303"/>
                </a:lnTo>
                <a:lnTo>
                  <a:pt x="31047" y="152596"/>
                </a:lnTo>
                <a:lnTo>
                  <a:pt x="39808" y="153959"/>
                </a:lnTo>
                <a:lnTo>
                  <a:pt x="54813" y="1489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905644" y="6741544"/>
            <a:ext cx="235267" cy="153959"/>
          </a:xfrm>
          <a:custGeom>
            <a:avLst/>
            <a:gdLst/>
            <a:ahLst/>
            <a:cxnLst/>
            <a:rect l="l" t="t" r="r" b="b"/>
            <a:pathLst>
              <a:path w="235267" h="153959">
                <a:moveTo>
                  <a:pt x="54813" y="148989"/>
                </a:moveTo>
                <a:lnTo>
                  <a:pt x="39808" y="153959"/>
                </a:lnTo>
                <a:lnTo>
                  <a:pt x="31047" y="152596"/>
                </a:lnTo>
                <a:lnTo>
                  <a:pt x="30848" y="152303"/>
                </a:lnTo>
                <a:lnTo>
                  <a:pt x="0" y="99433"/>
                </a:lnTo>
                <a:lnTo>
                  <a:pt x="2978" y="92180"/>
                </a:lnTo>
                <a:lnTo>
                  <a:pt x="15443" y="83604"/>
                </a:lnTo>
                <a:lnTo>
                  <a:pt x="16052" y="83304"/>
                </a:lnTo>
                <a:lnTo>
                  <a:pt x="177634" y="4907"/>
                </a:lnTo>
                <a:lnTo>
                  <a:pt x="192513" y="0"/>
                </a:lnTo>
                <a:lnTo>
                  <a:pt x="201415" y="1339"/>
                </a:lnTo>
                <a:lnTo>
                  <a:pt x="201625" y="1618"/>
                </a:lnTo>
                <a:lnTo>
                  <a:pt x="235267" y="53104"/>
                </a:lnTo>
                <a:lnTo>
                  <a:pt x="232523" y="60192"/>
                </a:lnTo>
                <a:lnTo>
                  <a:pt x="220179" y="68744"/>
                </a:lnTo>
                <a:lnTo>
                  <a:pt x="219189" y="69233"/>
                </a:lnTo>
                <a:lnTo>
                  <a:pt x="54813" y="1489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944063" y="6805783"/>
            <a:ext cx="238747" cy="155489"/>
          </a:xfrm>
          <a:custGeom>
            <a:avLst/>
            <a:gdLst/>
            <a:ahLst/>
            <a:cxnLst/>
            <a:rect l="l" t="t" r="r" b="b"/>
            <a:pathLst>
              <a:path w="238747" h="155489">
                <a:moveTo>
                  <a:pt x="55156" y="150435"/>
                </a:moveTo>
                <a:lnTo>
                  <a:pt x="222351" y="69307"/>
                </a:lnTo>
                <a:lnTo>
                  <a:pt x="223773" y="68597"/>
                </a:lnTo>
                <a:lnTo>
                  <a:pt x="236018" y="60040"/>
                </a:lnTo>
                <a:lnTo>
                  <a:pt x="238747" y="53026"/>
                </a:lnTo>
                <a:lnTo>
                  <a:pt x="205105" y="1515"/>
                </a:lnTo>
                <a:lnTo>
                  <a:pt x="204780" y="1110"/>
                </a:lnTo>
                <a:lnTo>
                  <a:pt x="195719" y="0"/>
                </a:lnTo>
                <a:lnTo>
                  <a:pt x="180771" y="4995"/>
                </a:lnTo>
                <a:lnTo>
                  <a:pt x="16395" y="84751"/>
                </a:lnTo>
                <a:lnTo>
                  <a:pt x="15305" y="85292"/>
                </a:lnTo>
                <a:lnTo>
                  <a:pt x="2941" y="93873"/>
                </a:lnTo>
                <a:lnTo>
                  <a:pt x="0" y="101032"/>
                </a:lnTo>
                <a:lnTo>
                  <a:pt x="30848" y="153915"/>
                </a:lnTo>
                <a:lnTo>
                  <a:pt x="31161" y="154341"/>
                </a:lnTo>
                <a:lnTo>
                  <a:pt x="40105" y="155489"/>
                </a:lnTo>
                <a:lnTo>
                  <a:pt x="55156" y="1504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944063" y="6805783"/>
            <a:ext cx="238747" cy="155489"/>
          </a:xfrm>
          <a:custGeom>
            <a:avLst/>
            <a:gdLst/>
            <a:ahLst/>
            <a:cxnLst/>
            <a:rect l="l" t="t" r="r" b="b"/>
            <a:pathLst>
              <a:path w="238747" h="155489">
                <a:moveTo>
                  <a:pt x="55156" y="150435"/>
                </a:moveTo>
                <a:lnTo>
                  <a:pt x="40105" y="155489"/>
                </a:lnTo>
                <a:lnTo>
                  <a:pt x="31161" y="154341"/>
                </a:lnTo>
                <a:lnTo>
                  <a:pt x="30848" y="153915"/>
                </a:lnTo>
                <a:lnTo>
                  <a:pt x="0" y="101032"/>
                </a:lnTo>
                <a:lnTo>
                  <a:pt x="2941" y="93873"/>
                </a:lnTo>
                <a:lnTo>
                  <a:pt x="15305" y="85292"/>
                </a:lnTo>
                <a:lnTo>
                  <a:pt x="16395" y="84751"/>
                </a:lnTo>
                <a:lnTo>
                  <a:pt x="180771" y="4995"/>
                </a:lnTo>
                <a:lnTo>
                  <a:pt x="195719" y="0"/>
                </a:lnTo>
                <a:lnTo>
                  <a:pt x="204780" y="1110"/>
                </a:lnTo>
                <a:lnTo>
                  <a:pt x="205105" y="1515"/>
                </a:lnTo>
                <a:lnTo>
                  <a:pt x="238747" y="53026"/>
                </a:lnTo>
                <a:lnTo>
                  <a:pt x="236018" y="60040"/>
                </a:lnTo>
                <a:lnTo>
                  <a:pt x="223773" y="68597"/>
                </a:lnTo>
                <a:lnTo>
                  <a:pt x="222351" y="69307"/>
                </a:lnTo>
                <a:lnTo>
                  <a:pt x="55156" y="15043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982475" y="6870018"/>
            <a:ext cx="242239" cy="157017"/>
          </a:xfrm>
          <a:custGeom>
            <a:avLst/>
            <a:gdLst/>
            <a:ahLst/>
            <a:cxnLst/>
            <a:rect l="l" t="t" r="r" b="b"/>
            <a:pathLst>
              <a:path w="242239" h="157017">
                <a:moveTo>
                  <a:pt x="55499" y="151873"/>
                </a:moveTo>
                <a:lnTo>
                  <a:pt x="225475" y="69399"/>
                </a:lnTo>
                <a:lnTo>
                  <a:pt x="227397" y="68431"/>
                </a:lnTo>
                <a:lnTo>
                  <a:pt x="239533" y="59880"/>
                </a:lnTo>
                <a:lnTo>
                  <a:pt x="242239" y="52940"/>
                </a:lnTo>
                <a:lnTo>
                  <a:pt x="208572" y="1442"/>
                </a:lnTo>
                <a:lnTo>
                  <a:pt x="208141" y="931"/>
                </a:lnTo>
                <a:lnTo>
                  <a:pt x="198939" y="0"/>
                </a:lnTo>
                <a:lnTo>
                  <a:pt x="183946" y="5074"/>
                </a:lnTo>
                <a:lnTo>
                  <a:pt x="16738" y="86202"/>
                </a:lnTo>
                <a:lnTo>
                  <a:pt x="15231" y="86956"/>
                </a:lnTo>
                <a:lnTo>
                  <a:pt x="2940" y="95545"/>
                </a:lnTo>
                <a:lnTo>
                  <a:pt x="0" y="102648"/>
                </a:lnTo>
                <a:lnTo>
                  <a:pt x="30848" y="155518"/>
                </a:lnTo>
                <a:lnTo>
                  <a:pt x="31282" y="156074"/>
                </a:lnTo>
                <a:lnTo>
                  <a:pt x="40395" y="157017"/>
                </a:lnTo>
                <a:lnTo>
                  <a:pt x="55499" y="15187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982475" y="6870018"/>
            <a:ext cx="242239" cy="157017"/>
          </a:xfrm>
          <a:custGeom>
            <a:avLst/>
            <a:gdLst/>
            <a:ahLst/>
            <a:cxnLst/>
            <a:rect l="l" t="t" r="r" b="b"/>
            <a:pathLst>
              <a:path w="242239" h="157017">
                <a:moveTo>
                  <a:pt x="55499" y="151873"/>
                </a:moveTo>
                <a:lnTo>
                  <a:pt x="40395" y="157017"/>
                </a:lnTo>
                <a:lnTo>
                  <a:pt x="31282" y="156074"/>
                </a:lnTo>
                <a:lnTo>
                  <a:pt x="30848" y="155518"/>
                </a:lnTo>
                <a:lnTo>
                  <a:pt x="0" y="102648"/>
                </a:lnTo>
                <a:lnTo>
                  <a:pt x="2940" y="95545"/>
                </a:lnTo>
                <a:lnTo>
                  <a:pt x="15231" y="86956"/>
                </a:lnTo>
                <a:lnTo>
                  <a:pt x="16738" y="86202"/>
                </a:lnTo>
                <a:lnTo>
                  <a:pt x="183946" y="5074"/>
                </a:lnTo>
                <a:lnTo>
                  <a:pt x="198939" y="0"/>
                </a:lnTo>
                <a:lnTo>
                  <a:pt x="208141" y="931"/>
                </a:lnTo>
                <a:lnTo>
                  <a:pt x="208572" y="1442"/>
                </a:lnTo>
                <a:lnTo>
                  <a:pt x="242239" y="52940"/>
                </a:lnTo>
                <a:lnTo>
                  <a:pt x="239533" y="59880"/>
                </a:lnTo>
                <a:lnTo>
                  <a:pt x="227397" y="68431"/>
                </a:lnTo>
                <a:lnTo>
                  <a:pt x="225475" y="69399"/>
                </a:lnTo>
                <a:lnTo>
                  <a:pt x="55499" y="15187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6020908" y="6934262"/>
            <a:ext cx="245719" cy="158535"/>
          </a:xfrm>
          <a:custGeom>
            <a:avLst/>
            <a:gdLst/>
            <a:ahLst/>
            <a:cxnLst/>
            <a:rect l="l" t="t" r="r" b="b"/>
            <a:pathLst>
              <a:path w="245719" h="158535">
                <a:moveTo>
                  <a:pt x="228600" y="69469"/>
                </a:moveTo>
                <a:lnTo>
                  <a:pt x="230953" y="68276"/>
                </a:lnTo>
                <a:lnTo>
                  <a:pt x="243014" y="59723"/>
                </a:lnTo>
                <a:lnTo>
                  <a:pt x="245719" y="52845"/>
                </a:lnTo>
                <a:lnTo>
                  <a:pt x="212051" y="1346"/>
                </a:lnTo>
                <a:lnTo>
                  <a:pt x="211476" y="715"/>
                </a:lnTo>
                <a:lnTo>
                  <a:pt x="202094" y="0"/>
                </a:lnTo>
                <a:lnTo>
                  <a:pt x="187045" y="5156"/>
                </a:lnTo>
                <a:lnTo>
                  <a:pt x="17068" y="87630"/>
                </a:lnTo>
                <a:lnTo>
                  <a:pt x="15030" y="88661"/>
                </a:lnTo>
                <a:lnTo>
                  <a:pt x="2879" y="97240"/>
                </a:lnTo>
                <a:lnTo>
                  <a:pt x="1313" y="101055"/>
                </a:lnTo>
                <a:lnTo>
                  <a:pt x="163513" y="101055"/>
                </a:lnTo>
                <a:lnTo>
                  <a:pt x="228600" y="6946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6020908" y="6934262"/>
            <a:ext cx="245719" cy="158535"/>
          </a:xfrm>
          <a:custGeom>
            <a:avLst/>
            <a:gdLst/>
            <a:ahLst/>
            <a:cxnLst/>
            <a:rect l="l" t="t" r="r" b="b"/>
            <a:pathLst>
              <a:path w="245719" h="158535">
                <a:moveTo>
                  <a:pt x="228600" y="69469"/>
                </a:moveTo>
                <a:lnTo>
                  <a:pt x="230953" y="68276"/>
                </a:lnTo>
                <a:lnTo>
                  <a:pt x="243014" y="59723"/>
                </a:lnTo>
                <a:lnTo>
                  <a:pt x="245719" y="52845"/>
                </a:lnTo>
                <a:lnTo>
                  <a:pt x="212051" y="1346"/>
                </a:lnTo>
                <a:lnTo>
                  <a:pt x="211476" y="715"/>
                </a:lnTo>
                <a:lnTo>
                  <a:pt x="202094" y="0"/>
                </a:lnTo>
                <a:lnTo>
                  <a:pt x="187045" y="5156"/>
                </a:lnTo>
                <a:lnTo>
                  <a:pt x="17068" y="87630"/>
                </a:lnTo>
                <a:lnTo>
                  <a:pt x="15030" y="88661"/>
                </a:lnTo>
                <a:lnTo>
                  <a:pt x="2879" y="97240"/>
                </a:lnTo>
                <a:lnTo>
                  <a:pt x="1313" y="101055"/>
                </a:lnTo>
              </a:path>
              <a:path w="245719" h="158535">
                <a:moveTo>
                  <a:pt x="163513" y="101055"/>
                </a:moveTo>
                <a:lnTo>
                  <a:pt x="228600" y="6946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6059302" y="6998504"/>
            <a:ext cx="249212" cy="160051"/>
          </a:xfrm>
          <a:custGeom>
            <a:avLst/>
            <a:gdLst/>
            <a:ahLst/>
            <a:cxnLst/>
            <a:rect l="l" t="t" r="r" b="b"/>
            <a:pathLst>
              <a:path w="249212" h="160051">
                <a:moveTo>
                  <a:pt x="215582" y="1247"/>
                </a:moveTo>
                <a:lnTo>
                  <a:pt x="214851" y="505"/>
                </a:lnTo>
                <a:lnTo>
                  <a:pt x="205297" y="0"/>
                </a:lnTo>
                <a:lnTo>
                  <a:pt x="190207" y="5235"/>
                </a:lnTo>
                <a:lnTo>
                  <a:pt x="125127" y="36813"/>
                </a:lnTo>
                <a:lnTo>
                  <a:pt x="238790" y="36813"/>
                </a:lnTo>
                <a:lnTo>
                  <a:pt x="215582" y="12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059302" y="6998504"/>
            <a:ext cx="249212" cy="160051"/>
          </a:xfrm>
          <a:custGeom>
            <a:avLst/>
            <a:gdLst/>
            <a:ahLst/>
            <a:cxnLst/>
            <a:rect l="l" t="t" r="r" b="b"/>
            <a:pathLst>
              <a:path w="249212" h="160051">
                <a:moveTo>
                  <a:pt x="215582" y="1247"/>
                </a:moveTo>
                <a:lnTo>
                  <a:pt x="214851" y="505"/>
                </a:lnTo>
                <a:lnTo>
                  <a:pt x="205297" y="0"/>
                </a:lnTo>
                <a:lnTo>
                  <a:pt x="190207" y="5235"/>
                </a:lnTo>
                <a:lnTo>
                  <a:pt x="125127" y="36813"/>
                </a:lnTo>
              </a:path>
              <a:path w="249212" h="160051">
                <a:moveTo>
                  <a:pt x="238790" y="36813"/>
                </a:moveTo>
                <a:lnTo>
                  <a:pt x="215582" y="124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5527487" y="6508151"/>
            <a:ext cx="219024" cy="150837"/>
          </a:xfrm>
          <a:custGeom>
            <a:avLst/>
            <a:gdLst/>
            <a:ahLst/>
            <a:cxnLst/>
            <a:rect l="l" t="t" r="r" b="b"/>
            <a:pathLst>
              <a:path w="219024" h="150837">
                <a:moveTo>
                  <a:pt x="51854" y="144856"/>
                </a:moveTo>
                <a:lnTo>
                  <a:pt x="202234" y="71894"/>
                </a:lnTo>
                <a:lnTo>
                  <a:pt x="212432" y="66929"/>
                </a:lnTo>
                <a:lnTo>
                  <a:pt x="219024" y="60020"/>
                </a:lnTo>
                <a:lnTo>
                  <a:pt x="216928" y="56451"/>
                </a:lnTo>
                <a:lnTo>
                  <a:pt x="186080" y="3568"/>
                </a:lnTo>
                <a:lnTo>
                  <a:pt x="183984" y="0"/>
                </a:lnTo>
                <a:lnTo>
                  <a:pt x="174167" y="1028"/>
                </a:lnTo>
                <a:lnTo>
                  <a:pt x="164172" y="5867"/>
                </a:lnTo>
                <a:lnTo>
                  <a:pt x="16586" y="77482"/>
                </a:lnTo>
                <a:lnTo>
                  <a:pt x="6578" y="82346"/>
                </a:lnTo>
                <a:lnTo>
                  <a:pt x="0" y="89255"/>
                </a:lnTo>
                <a:lnTo>
                  <a:pt x="1917" y="92951"/>
                </a:lnTo>
                <a:lnTo>
                  <a:pt x="29946" y="147154"/>
                </a:lnTo>
                <a:lnTo>
                  <a:pt x="31838" y="150837"/>
                </a:lnTo>
                <a:lnTo>
                  <a:pt x="41655" y="149809"/>
                </a:lnTo>
                <a:lnTo>
                  <a:pt x="51854" y="1448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5527487" y="6508151"/>
            <a:ext cx="219024" cy="150837"/>
          </a:xfrm>
          <a:custGeom>
            <a:avLst/>
            <a:gdLst/>
            <a:ahLst/>
            <a:cxnLst/>
            <a:rect l="l" t="t" r="r" b="b"/>
            <a:pathLst>
              <a:path w="219024" h="150837">
                <a:moveTo>
                  <a:pt x="51854" y="144856"/>
                </a:moveTo>
                <a:lnTo>
                  <a:pt x="41655" y="149809"/>
                </a:lnTo>
                <a:lnTo>
                  <a:pt x="31838" y="150837"/>
                </a:lnTo>
                <a:lnTo>
                  <a:pt x="29946" y="147154"/>
                </a:lnTo>
                <a:lnTo>
                  <a:pt x="1917" y="92951"/>
                </a:lnTo>
                <a:lnTo>
                  <a:pt x="6578" y="82346"/>
                </a:lnTo>
                <a:lnTo>
                  <a:pt x="16586" y="77482"/>
                </a:lnTo>
                <a:lnTo>
                  <a:pt x="164172" y="5867"/>
                </a:lnTo>
                <a:lnTo>
                  <a:pt x="174167" y="1028"/>
                </a:lnTo>
                <a:lnTo>
                  <a:pt x="183984" y="0"/>
                </a:lnTo>
                <a:lnTo>
                  <a:pt x="186080" y="3568"/>
                </a:lnTo>
                <a:lnTo>
                  <a:pt x="216928" y="56451"/>
                </a:lnTo>
                <a:lnTo>
                  <a:pt x="219024" y="60020"/>
                </a:lnTo>
                <a:lnTo>
                  <a:pt x="212432" y="66929"/>
                </a:lnTo>
                <a:lnTo>
                  <a:pt x="202234" y="71894"/>
                </a:lnTo>
                <a:lnTo>
                  <a:pt x="51854" y="1448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5562414" y="6573977"/>
            <a:ext cx="222504" cy="152552"/>
          </a:xfrm>
          <a:custGeom>
            <a:avLst/>
            <a:gdLst/>
            <a:ahLst/>
            <a:cxnLst/>
            <a:rect l="l" t="t" r="r" b="b"/>
            <a:pathLst>
              <a:path w="222504" h="152552">
                <a:moveTo>
                  <a:pt x="167309" y="6070"/>
                </a:moveTo>
                <a:lnTo>
                  <a:pt x="16929" y="79032"/>
                </a:lnTo>
                <a:lnTo>
                  <a:pt x="6731" y="83985"/>
                </a:lnTo>
                <a:lnTo>
                  <a:pt x="0" y="90970"/>
                </a:lnTo>
                <a:lnTo>
                  <a:pt x="1917" y="94653"/>
                </a:lnTo>
                <a:lnTo>
                  <a:pt x="29946" y="148882"/>
                </a:lnTo>
                <a:lnTo>
                  <a:pt x="31838" y="152552"/>
                </a:lnTo>
                <a:lnTo>
                  <a:pt x="41821" y="151434"/>
                </a:lnTo>
                <a:lnTo>
                  <a:pt x="52197" y="146405"/>
                </a:lnTo>
                <a:lnTo>
                  <a:pt x="205371" y="72085"/>
                </a:lnTo>
                <a:lnTo>
                  <a:pt x="215760" y="67055"/>
                </a:lnTo>
                <a:lnTo>
                  <a:pt x="222504" y="60045"/>
                </a:lnTo>
                <a:lnTo>
                  <a:pt x="220408" y="56476"/>
                </a:lnTo>
                <a:lnTo>
                  <a:pt x="189560" y="3594"/>
                </a:lnTo>
                <a:lnTo>
                  <a:pt x="187477" y="0"/>
                </a:lnTo>
                <a:lnTo>
                  <a:pt x="177507" y="1104"/>
                </a:lnTo>
                <a:lnTo>
                  <a:pt x="167309" y="60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5562414" y="6573977"/>
            <a:ext cx="222504" cy="152552"/>
          </a:xfrm>
          <a:custGeom>
            <a:avLst/>
            <a:gdLst/>
            <a:ahLst/>
            <a:cxnLst/>
            <a:rect l="l" t="t" r="r" b="b"/>
            <a:pathLst>
              <a:path w="222504" h="152552">
                <a:moveTo>
                  <a:pt x="52197" y="146405"/>
                </a:moveTo>
                <a:lnTo>
                  <a:pt x="41821" y="151434"/>
                </a:lnTo>
                <a:lnTo>
                  <a:pt x="31838" y="152552"/>
                </a:lnTo>
                <a:lnTo>
                  <a:pt x="29946" y="148882"/>
                </a:lnTo>
                <a:lnTo>
                  <a:pt x="1917" y="94653"/>
                </a:lnTo>
                <a:lnTo>
                  <a:pt x="0" y="90970"/>
                </a:lnTo>
                <a:lnTo>
                  <a:pt x="6731" y="83985"/>
                </a:lnTo>
                <a:lnTo>
                  <a:pt x="16929" y="79032"/>
                </a:lnTo>
                <a:lnTo>
                  <a:pt x="167309" y="6070"/>
                </a:lnTo>
                <a:lnTo>
                  <a:pt x="177507" y="1104"/>
                </a:lnTo>
                <a:lnTo>
                  <a:pt x="187477" y="0"/>
                </a:lnTo>
                <a:lnTo>
                  <a:pt x="189560" y="3594"/>
                </a:lnTo>
                <a:lnTo>
                  <a:pt x="220408" y="56476"/>
                </a:lnTo>
                <a:lnTo>
                  <a:pt x="222504" y="60045"/>
                </a:lnTo>
                <a:lnTo>
                  <a:pt x="215760" y="67055"/>
                </a:lnTo>
                <a:lnTo>
                  <a:pt x="205371" y="72085"/>
                </a:lnTo>
                <a:lnTo>
                  <a:pt x="52197" y="14640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597340" y="6639835"/>
            <a:ext cx="225983" cy="154254"/>
          </a:xfrm>
          <a:custGeom>
            <a:avLst/>
            <a:gdLst/>
            <a:ahLst/>
            <a:cxnLst/>
            <a:rect l="l" t="t" r="r" b="b"/>
            <a:pathLst>
              <a:path w="225983" h="154254">
                <a:moveTo>
                  <a:pt x="52539" y="147916"/>
                </a:moveTo>
                <a:lnTo>
                  <a:pt x="208521" y="72250"/>
                </a:lnTo>
                <a:lnTo>
                  <a:pt x="219113" y="67106"/>
                </a:lnTo>
                <a:lnTo>
                  <a:pt x="225983" y="60045"/>
                </a:lnTo>
                <a:lnTo>
                  <a:pt x="223901" y="56451"/>
                </a:lnTo>
                <a:lnTo>
                  <a:pt x="193065" y="3581"/>
                </a:lnTo>
                <a:lnTo>
                  <a:pt x="190969" y="0"/>
                </a:lnTo>
                <a:lnTo>
                  <a:pt x="180835" y="1193"/>
                </a:lnTo>
                <a:lnTo>
                  <a:pt x="170446" y="6222"/>
                </a:lnTo>
                <a:lnTo>
                  <a:pt x="17272" y="80543"/>
                </a:lnTo>
                <a:lnTo>
                  <a:pt x="6896" y="85585"/>
                </a:lnTo>
                <a:lnTo>
                  <a:pt x="0" y="92671"/>
                </a:lnTo>
                <a:lnTo>
                  <a:pt x="1905" y="96342"/>
                </a:lnTo>
                <a:lnTo>
                  <a:pt x="29946" y="150571"/>
                </a:lnTo>
                <a:lnTo>
                  <a:pt x="31851" y="154254"/>
                </a:lnTo>
                <a:lnTo>
                  <a:pt x="41960" y="153060"/>
                </a:lnTo>
                <a:lnTo>
                  <a:pt x="52539" y="1479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5597340" y="6639835"/>
            <a:ext cx="225983" cy="154254"/>
          </a:xfrm>
          <a:custGeom>
            <a:avLst/>
            <a:gdLst/>
            <a:ahLst/>
            <a:cxnLst/>
            <a:rect l="l" t="t" r="r" b="b"/>
            <a:pathLst>
              <a:path w="225983" h="154254">
                <a:moveTo>
                  <a:pt x="52539" y="147916"/>
                </a:moveTo>
                <a:lnTo>
                  <a:pt x="41960" y="153060"/>
                </a:lnTo>
                <a:lnTo>
                  <a:pt x="31851" y="154254"/>
                </a:lnTo>
                <a:lnTo>
                  <a:pt x="29946" y="150571"/>
                </a:lnTo>
                <a:lnTo>
                  <a:pt x="1905" y="96342"/>
                </a:lnTo>
                <a:lnTo>
                  <a:pt x="0" y="92671"/>
                </a:lnTo>
                <a:lnTo>
                  <a:pt x="6896" y="85585"/>
                </a:lnTo>
                <a:lnTo>
                  <a:pt x="17272" y="80543"/>
                </a:lnTo>
                <a:lnTo>
                  <a:pt x="170446" y="6222"/>
                </a:lnTo>
                <a:lnTo>
                  <a:pt x="180835" y="1193"/>
                </a:lnTo>
                <a:lnTo>
                  <a:pt x="190969" y="0"/>
                </a:lnTo>
                <a:lnTo>
                  <a:pt x="193065" y="3581"/>
                </a:lnTo>
                <a:lnTo>
                  <a:pt x="223901" y="56451"/>
                </a:lnTo>
                <a:lnTo>
                  <a:pt x="225983" y="60045"/>
                </a:lnTo>
                <a:lnTo>
                  <a:pt x="219113" y="67106"/>
                </a:lnTo>
                <a:lnTo>
                  <a:pt x="208521" y="72250"/>
                </a:lnTo>
                <a:lnTo>
                  <a:pt x="52539" y="14791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632273" y="6705688"/>
            <a:ext cx="227380" cy="155930"/>
          </a:xfrm>
          <a:custGeom>
            <a:avLst/>
            <a:gdLst/>
            <a:ahLst/>
            <a:cxnLst/>
            <a:rect l="l" t="t" r="r" b="b"/>
            <a:pathLst>
              <a:path w="227380" h="155930">
                <a:moveTo>
                  <a:pt x="52895" y="149453"/>
                </a:moveTo>
                <a:lnTo>
                  <a:pt x="211670" y="72415"/>
                </a:lnTo>
                <a:lnTo>
                  <a:pt x="211813" y="72345"/>
                </a:lnTo>
                <a:lnTo>
                  <a:pt x="224383" y="63771"/>
                </a:lnTo>
                <a:lnTo>
                  <a:pt x="227380" y="56451"/>
                </a:lnTo>
                <a:lnTo>
                  <a:pt x="196545" y="3581"/>
                </a:lnTo>
                <a:lnTo>
                  <a:pt x="194449" y="0"/>
                </a:lnTo>
                <a:lnTo>
                  <a:pt x="184175" y="1257"/>
                </a:lnTo>
                <a:lnTo>
                  <a:pt x="173596" y="6388"/>
                </a:lnTo>
                <a:lnTo>
                  <a:pt x="17602" y="82067"/>
                </a:lnTo>
                <a:lnTo>
                  <a:pt x="7035" y="87210"/>
                </a:lnTo>
                <a:lnTo>
                  <a:pt x="0" y="94361"/>
                </a:lnTo>
                <a:lnTo>
                  <a:pt x="1905" y="98031"/>
                </a:lnTo>
                <a:lnTo>
                  <a:pt x="29933" y="152247"/>
                </a:lnTo>
                <a:lnTo>
                  <a:pt x="31838" y="155930"/>
                </a:lnTo>
                <a:lnTo>
                  <a:pt x="42125" y="154673"/>
                </a:lnTo>
                <a:lnTo>
                  <a:pt x="52895" y="1494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632273" y="6705688"/>
            <a:ext cx="227380" cy="155930"/>
          </a:xfrm>
          <a:custGeom>
            <a:avLst/>
            <a:gdLst/>
            <a:ahLst/>
            <a:cxnLst/>
            <a:rect l="l" t="t" r="r" b="b"/>
            <a:pathLst>
              <a:path w="227380" h="155930">
                <a:moveTo>
                  <a:pt x="52895" y="149453"/>
                </a:moveTo>
                <a:lnTo>
                  <a:pt x="42125" y="154673"/>
                </a:lnTo>
                <a:lnTo>
                  <a:pt x="31838" y="155930"/>
                </a:lnTo>
                <a:lnTo>
                  <a:pt x="29933" y="152247"/>
                </a:lnTo>
                <a:lnTo>
                  <a:pt x="1905" y="98031"/>
                </a:lnTo>
                <a:lnTo>
                  <a:pt x="0" y="94361"/>
                </a:lnTo>
                <a:lnTo>
                  <a:pt x="7035" y="87210"/>
                </a:lnTo>
                <a:lnTo>
                  <a:pt x="17602" y="82067"/>
                </a:lnTo>
                <a:lnTo>
                  <a:pt x="173596" y="6388"/>
                </a:lnTo>
                <a:lnTo>
                  <a:pt x="184175" y="1257"/>
                </a:lnTo>
                <a:lnTo>
                  <a:pt x="194449" y="0"/>
                </a:lnTo>
                <a:lnTo>
                  <a:pt x="196545" y="3581"/>
                </a:lnTo>
                <a:lnTo>
                  <a:pt x="227380" y="56451"/>
                </a:lnTo>
                <a:lnTo>
                  <a:pt x="224383" y="63771"/>
                </a:lnTo>
                <a:lnTo>
                  <a:pt x="211813" y="72345"/>
                </a:lnTo>
                <a:lnTo>
                  <a:pt x="211670" y="72415"/>
                </a:lnTo>
                <a:lnTo>
                  <a:pt x="52895" y="1494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669096" y="6771521"/>
            <a:ext cx="228968" cy="155847"/>
          </a:xfrm>
          <a:custGeom>
            <a:avLst/>
            <a:gdLst/>
            <a:ahLst/>
            <a:cxnLst/>
            <a:rect l="l" t="t" r="r" b="b"/>
            <a:pathLst>
              <a:path w="228968" h="155847">
                <a:moveTo>
                  <a:pt x="51320" y="150977"/>
                </a:moveTo>
                <a:lnTo>
                  <a:pt x="212915" y="72605"/>
                </a:lnTo>
                <a:lnTo>
                  <a:pt x="213535" y="72300"/>
                </a:lnTo>
                <a:lnTo>
                  <a:pt x="226001" y="63706"/>
                </a:lnTo>
                <a:lnTo>
                  <a:pt x="228968" y="56464"/>
                </a:lnTo>
                <a:lnTo>
                  <a:pt x="198119" y="3594"/>
                </a:lnTo>
                <a:lnTo>
                  <a:pt x="196049" y="0"/>
                </a:lnTo>
                <a:lnTo>
                  <a:pt x="185597" y="1333"/>
                </a:lnTo>
                <a:lnTo>
                  <a:pt x="174853" y="6578"/>
                </a:lnTo>
                <a:lnTo>
                  <a:pt x="16078" y="83616"/>
                </a:lnTo>
                <a:lnTo>
                  <a:pt x="15818" y="83743"/>
                </a:lnTo>
                <a:lnTo>
                  <a:pt x="3216" y="92323"/>
                </a:lnTo>
                <a:lnTo>
                  <a:pt x="0" y="99745"/>
                </a:lnTo>
                <a:lnTo>
                  <a:pt x="28054" y="153962"/>
                </a:lnTo>
                <a:lnTo>
                  <a:pt x="36319" y="155847"/>
                </a:lnTo>
                <a:lnTo>
                  <a:pt x="51320" y="1509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669096" y="6771521"/>
            <a:ext cx="228968" cy="155847"/>
          </a:xfrm>
          <a:custGeom>
            <a:avLst/>
            <a:gdLst/>
            <a:ahLst/>
            <a:cxnLst/>
            <a:rect l="l" t="t" r="r" b="b"/>
            <a:pathLst>
              <a:path w="228968" h="155847">
                <a:moveTo>
                  <a:pt x="51320" y="150977"/>
                </a:moveTo>
                <a:lnTo>
                  <a:pt x="36319" y="155847"/>
                </a:lnTo>
                <a:lnTo>
                  <a:pt x="28054" y="153962"/>
                </a:lnTo>
                <a:lnTo>
                  <a:pt x="0" y="99745"/>
                </a:lnTo>
                <a:lnTo>
                  <a:pt x="3216" y="92323"/>
                </a:lnTo>
                <a:lnTo>
                  <a:pt x="15818" y="83743"/>
                </a:lnTo>
                <a:lnTo>
                  <a:pt x="16078" y="83616"/>
                </a:lnTo>
                <a:lnTo>
                  <a:pt x="174853" y="6578"/>
                </a:lnTo>
                <a:lnTo>
                  <a:pt x="185597" y="1333"/>
                </a:lnTo>
                <a:lnTo>
                  <a:pt x="196049" y="0"/>
                </a:lnTo>
                <a:lnTo>
                  <a:pt x="198119" y="3594"/>
                </a:lnTo>
                <a:lnTo>
                  <a:pt x="228968" y="56464"/>
                </a:lnTo>
                <a:lnTo>
                  <a:pt x="226001" y="63706"/>
                </a:lnTo>
                <a:lnTo>
                  <a:pt x="213535" y="72300"/>
                </a:lnTo>
                <a:lnTo>
                  <a:pt x="212915" y="72605"/>
                </a:lnTo>
                <a:lnTo>
                  <a:pt x="51320" y="15097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5704018" y="6839229"/>
            <a:ext cx="232473" cy="155605"/>
          </a:xfrm>
          <a:custGeom>
            <a:avLst/>
            <a:gdLst/>
            <a:ahLst/>
            <a:cxnLst/>
            <a:rect l="l" t="t" r="r" b="b"/>
            <a:pathLst>
              <a:path w="232473" h="155605">
                <a:moveTo>
                  <a:pt x="51676" y="150667"/>
                </a:moveTo>
                <a:lnTo>
                  <a:pt x="216065" y="70898"/>
                </a:lnTo>
                <a:lnTo>
                  <a:pt x="217119" y="70375"/>
                </a:lnTo>
                <a:lnTo>
                  <a:pt x="229506" y="61785"/>
                </a:lnTo>
                <a:lnTo>
                  <a:pt x="232473" y="54617"/>
                </a:lnTo>
                <a:lnTo>
                  <a:pt x="201625" y="1746"/>
                </a:lnTo>
                <a:lnTo>
                  <a:pt x="201525" y="1589"/>
                </a:lnTo>
                <a:lnTo>
                  <a:pt x="192941" y="0"/>
                </a:lnTo>
                <a:lnTo>
                  <a:pt x="178003" y="4896"/>
                </a:lnTo>
                <a:lnTo>
                  <a:pt x="16395" y="83268"/>
                </a:lnTo>
                <a:lnTo>
                  <a:pt x="15686" y="83619"/>
                </a:lnTo>
                <a:lnTo>
                  <a:pt x="3186" y="92228"/>
                </a:lnTo>
                <a:lnTo>
                  <a:pt x="0" y="99575"/>
                </a:lnTo>
                <a:lnTo>
                  <a:pt x="28054" y="153804"/>
                </a:lnTo>
                <a:lnTo>
                  <a:pt x="28158" y="153987"/>
                </a:lnTo>
                <a:lnTo>
                  <a:pt x="36613" y="155605"/>
                </a:lnTo>
                <a:lnTo>
                  <a:pt x="51676" y="1506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704018" y="6839229"/>
            <a:ext cx="232473" cy="155605"/>
          </a:xfrm>
          <a:custGeom>
            <a:avLst/>
            <a:gdLst/>
            <a:ahLst/>
            <a:cxnLst/>
            <a:rect l="l" t="t" r="r" b="b"/>
            <a:pathLst>
              <a:path w="232473" h="155605">
                <a:moveTo>
                  <a:pt x="51676" y="150667"/>
                </a:moveTo>
                <a:lnTo>
                  <a:pt x="36613" y="155605"/>
                </a:lnTo>
                <a:lnTo>
                  <a:pt x="28158" y="153987"/>
                </a:lnTo>
                <a:lnTo>
                  <a:pt x="28054" y="153804"/>
                </a:lnTo>
                <a:lnTo>
                  <a:pt x="0" y="99575"/>
                </a:lnTo>
                <a:lnTo>
                  <a:pt x="3186" y="92228"/>
                </a:lnTo>
                <a:lnTo>
                  <a:pt x="15686" y="83619"/>
                </a:lnTo>
                <a:lnTo>
                  <a:pt x="16395" y="83268"/>
                </a:lnTo>
                <a:lnTo>
                  <a:pt x="178003" y="4896"/>
                </a:lnTo>
                <a:lnTo>
                  <a:pt x="192941" y="0"/>
                </a:lnTo>
                <a:lnTo>
                  <a:pt x="201525" y="1589"/>
                </a:lnTo>
                <a:lnTo>
                  <a:pt x="201625" y="1746"/>
                </a:lnTo>
                <a:lnTo>
                  <a:pt x="232473" y="54617"/>
                </a:lnTo>
                <a:lnTo>
                  <a:pt x="229506" y="61785"/>
                </a:lnTo>
                <a:lnTo>
                  <a:pt x="217119" y="70375"/>
                </a:lnTo>
                <a:lnTo>
                  <a:pt x="216065" y="70898"/>
                </a:lnTo>
                <a:lnTo>
                  <a:pt x="51676" y="15066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738970" y="6905159"/>
            <a:ext cx="235940" cy="157130"/>
          </a:xfrm>
          <a:custGeom>
            <a:avLst/>
            <a:gdLst/>
            <a:ahLst/>
            <a:cxnLst/>
            <a:rect l="l" t="t" r="r" b="b"/>
            <a:pathLst>
              <a:path w="235940" h="157130">
                <a:moveTo>
                  <a:pt x="219163" y="70982"/>
                </a:moveTo>
                <a:lnTo>
                  <a:pt x="220733" y="70196"/>
                </a:lnTo>
                <a:lnTo>
                  <a:pt x="233011" y="61613"/>
                </a:lnTo>
                <a:lnTo>
                  <a:pt x="235940" y="54535"/>
                </a:lnTo>
                <a:lnTo>
                  <a:pt x="205092" y="1665"/>
                </a:lnTo>
                <a:lnTo>
                  <a:pt x="204886" y="1365"/>
                </a:lnTo>
                <a:lnTo>
                  <a:pt x="196107" y="0"/>
                </a:lnTo>
                <a:lnTo>
                  <a:pt x="181114" y="4967"/>
                </a:lnTo>
                <a:lnTo>
                  <a:pt x="16725" y="84736"/>
                </a:lnTo>
                <a:lnTo>
                  <a:pt x="15558" y="85315"/>
                </a:lnTo>
                <a:lnTo>
                  <a:pt x="3147" y="93917"/>
                </a:lnTo>
                <a:lnTo>
                  <a:pt x="0" y="101183"/>
                </a:lnTo>
                <a:lnTo>
                  <a:pt x="14976" y="130158"/>
                </a:lnTo>
                <a:lnTo>
                  <a:pt x="97198" y="130158"/>
                </a:lnTo>
                <a:lnTo>
                  <a:pt x="219163" y="709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738970" y="6905159"/>
            <a:ext cx="235940" cy="157130"/>
          </a:xfrm>
          <a:custGeom>
            <a:avLst/>
            <a:gdLst/>
            <a:ahLst/>
            <a:cxnLst/>
            <a:rect l="l" t="t" r="r" b="b"/>
            <a:pathLst>
              <a:path w="235940" h="157130">
                <a:moveTo>
                  <a:pt x="219163" y="70982"/>
                </a:moveTo>
                <a:lnTo>
                  <a:pt x="220733" y="70196"/>
                </a:lnTo>
                <a:lnTo>
                  <a:pt x="233011" y="61613"/>
                </a:lnTo>
                <a:lnTo>
                  <a:pt x="235940" y="54535"/>
                </a:lnTo>
                <a:lnTo>
                  <a:pt x="205092" y="1665"/>
                </a:lnTo>
                <a:lnTo>
                  <a:pt x="204886" y="1365"/>
                </a:lnTo>
                <a:lnTo>
                  <a:pt x="196107" y="0"/>
                </a:lnTo>
                <a:lnTo>
                  <a:pt x="181114" y="4967"/>
                </a:lnTo>
                <a:lnTo>
                  <a:pt x="16725" y="84736"/>
                </a:lnTo>
                <a:lnTo>
                  <a:pt x="15558" y="85315"/>
                </a:lnTo>
                <a:lnTo>
                  <a:pt x="3147" y="93917"/>
                </a:lnTo>
                <a:lnTo>
                  <a:pt x="0" y="101183"/>
                </a:lnTo>
                <a:lnTo>
                  <a:pt x="14976" y="130158"/>
                </a:lnTo>
              </a:path>
              <a:path w="235940" h="157130">
                <a:moveTo>
                  <a:pt x="97198" y="130158"/>
                </a:moveTo>
                <a:lnTo>
                  <a:pt x="219163" y="7098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773872" y="6971083"/>
            <a:ext cx="239445" cy="158669"/>
          </a:xfrm>
          <a:custGeom>
            <a:avLst/>
            <a:gdLst/>
            <a:ahLst/>
            <a:cxnLst/>
            <a:rect l="l" t="t" r="r" b="b"/>
            <a:pathLst>
              <a:path w="239445" h="158669">
                <a:moveTo>
                  <a:pt x="236532" y="61477"/>
                </a:moveTo>
                <a:lnTo>
                  <a:pt x="239445" y="54455"/>
                </a:lnTo>
                <a:lnTo>
                  <a:pt x="208597" y="1585"/>
                </a:lnTo>
                <a:lnTo>
                  <a:pt x="208272" y="1140"/>
                </a:lnTo>
                <a:lnTo>
                  <a:pt x="199319" y="0"/>
                </a:lnTo>
                <a:lnTo>
                  <a:pt x="184264" y="5064"/>
                </a:lnTo>
                <a:lnTo>
                  <a:pt x="62309" y="64235"/>
                </a:lnTo>
                <a:lnTo>
                  <a:pt x="232620" y="64235"/>
                </a:lnTo>
                <a:lnTo>
                  <a:pt x="236532" y="6147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773872" y="6971083"/>
            <a:ext cx="239445" cy="158669"/>
          </a:xfrm>
          <a:custGeom>
            <a:avLst/>
            <a:gdLst/>
            <a:ahLst/>
            <a:cxnLst/>
            <a:rect l="l" t="t" r="r" b="b"/>
            <a:pathLst>
              <a:path w="239445" h="158669">
                <a:moveTo>
                  <a:pt x="236532" y="61477"/>
                </a:moveTo>
                <a:lnTo>
                  <a:pt x="239445" y="54455"/>
                </a:lnTo>
                <a:lnTo>
                  <a:pt x="208597" y="1585"/>
                </a:lnTo>
                <a:lnTo>
                  <a:pt x="208272" y="1140"/>
                </a:lnTo>
                <a:lnTo>
                  <a:pt x="199319" y="0"/>
                </a:lnTo>
                <a:lnTo>
                  <a:pt x="184264" y="5064"/>
                </a:lnTo>
                <a:lnTo>
                  <a:pt x="62309" y="64235"/>
                </a:lnTo>
              </a:path>
              <a:path w="239445" h="158669">
                <a:moveTo>
                  <a:pt x="232620" y="64235"/>
                </a:moveTo>
                <a:lnTo>
                  <a:pt x="236532" y="6147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5343490" y="6597403"/>
            <a:ext cx="215836" cy="152400"/>
          </a:xfrm>
          <a:custGeom>
            <a:avLst/>
            <a:gdLst/>
            <a:ahLst/>
            <a:cxnLst/>
            <a:rect l="l" t="t" r="r" b="b"/>
            <a:pathLst>
              <a:path w="215836" h="152400">
                <a:moveTo>
                  <a:pt x="164325" y="5829"/>
                </a:moveTo>
                <a:lnTo>
                  <a:pt x="16738" y="77431"/>
                </a:lnTo>
                <a:lnTo>
                  <a:pt x="6730" y="82283"/>
                </a:lnTo>
                <a:lnTo>
                  <a:pt x="0" y="89280"/>
                </a:lnTo>
                <a:lnTo>
                  <a:pt x="1727" y="93040"/>
                </a:lnTo>
                <a:lnTo>
                  <a:pt x="26962" y="148628"/>
                </a:lnTo>
                <a:lnTo>
                  <a:pt x="28676" y="152399"/>
                </a:lnTo>
                <a:lnTo>
                  <a:pt x="38341" y="151434"/>
                </a:lnTo>
                <a:lnTo>
                  <a:pt x="48526" y="146494"/>
                </a:lnTo>
                <a:lnTo>
                  <a:pt x="198920" y="73532"/>
                </a:lnTo>
                <a:lnTo>
                  <a:pt x="209118" y="68592"/>
                </a:lnTo>
                <a:lnTo>
                  <a:pt x="215836" y="61582"/>
                </a:lnTo>
                <a:lnTo>
                  <a:pt x="213944" y="57899"/>
                </a:lnTo>
                <a:lnTo>
                  <a:pt x="185902" y="3695"/>
                </a:lnTo>
                <a:lnTo>
                  <a:pt x="183997" y="0"/>
                </a:lnTo>
                <a:lnTo>
                  <a:pt x="174345" y="965"/>
                </a:lnTo>
                <a:lnTo>
                  <a:pt x="164325" y="58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5343490" y="6597403"/>
            <a:ext cx="215836" cy="152400"/>
          </a:xfrm>
          <a:custGeom>
            <a:avLst/>
            <a:gdLst/>
            <a:ahLst/>
            <a:cxnLst/>
            <a:rect l="l" t="t" r="r" b="b"/>
            <a:pathLst>
              <a:path w="215836" h="152400">
                <a:moveTo>
                  <a:pt x="48526" y="146494"/>
                </a:moveTo>
                <a:lnTo>
                  <a:pt x="38341" y="151434"/>
                </a:lnTo>
                <a:lnTo>
                  <a:pt x="28676" y="152399"/>
                </a:lnTo>
                <a:lnTo>
                  <a:pt x="26962" y="148628"/>
                </a:lnTo>
                <a:lnTo>
                  <a:pt x="1727" y="93040"/>
                </a:lnTo>
                <a:lnTo>
                  <a:pt x="0" y="89280"/>
                </a:lnTo>
                <a:lnTo>
                  <a:pt x="6730" y="82283"/>
                </a:lnTo>
                <a:lnTo>
                  <a:pt x="16738" y="77431"/>
                </a:lnTo>
                <a:lnTo>
                  <a:pt x="164325" y="5829"/>
                </a:lnTo>
                <a:lnTo>
                  <a:pt x="174345" y="965"/>
                </a:lnTo>
                <a:lnTo>
                  <a:pt x="183997" y="0"/>
                </a:lnTo>
                <a:lnTo>
                  <a:pt x="185902" y="3695"/>
                </a:lnTo>
                <a:lnTo>
                  <a:pt x="213944" y="57899"/>
                </a:lnTo>
                <a:lnTo>
                  <a:pt x="215836" y="61582"/>
                </a:lnTo>
                <a:lnTo>
                  <a:pt x="209118" y="68592"/>
                </a:lnTo>
                <a:lnTo>
                  <a:pt x="198920" y="73532"/>
                </a:lnTo>
                <a:lnTo>
                  <a:pt x="48526" y="1464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5374946" y="6664949"/>
            <a:ext cx="219316" cy="154101"/>
          </a:xfrm>
          <a:custGeom>
            <a:avLst/>
            <a:gdLst/>
            <a:ahLst/>
            <a:cxnLst/>
            <a:rect l="l" t="t" r="r" b="b"/>
            <a:pathLst>
              <a:path w="219316" h="154101">
                <a:moveTo>
                  <a:pt x="48856" y="148031"/>
                </a:moveTo>
                <a:lnTo>
                  <a:pt x="202044" y="73698"/>
                </a:lnTo>
                <a:lnTo>
                  <a:pt x="212420" y="68643"/>
                </a:lnTo>
                <a:lnTo>
                  <a:pt x="219316" y="61582"/>
                </a:lnTo>
                <a:lnTo>
                  <a:pt x="217411" y="57911"/>
                </a:lnTo>
                <a:lnTo>
                  <a:pt x="189382" y="3682"/>
                </a:lnTo>
                <a:lnTo>
                  <a:pt x="187464" y="0"/>
                </a:lnTo>
                <a:lnTo>
                  <a:pt x="177660" y="1041"/>
                </a:lnTo>
                <a:lnTo>
                  <a:pt x="167462" y="5994"/>
                </a:lnTo>
                <a:lnTo>
                  <a:pt x="17068" y="78955"/>
                </a:lnTo>
                <a:lnTo>
                  <a:pt x="6883" y="83896"/>
                </a:lnTo>
                <a:lnTo>
                  <a:pt x="0" y="90982"/>
                </a:lnTo>
                <a:lnTo>
                  <a:pt x="1701" y="94741"/>
                </a:lnTo>
                <a:lnTo>
                  <a:pt x="26949" y="150329"/>
                </a:lnTo>
                <a:lnTo>
                  <a:pt x="28651" y="154101"/>
                </a:lnTo>
                <a:lnTo>
                  <a:pt x="38468" y="153073"/>
                </a:lnTo>
                <a:lnTo>
                  <a:pt x="48856" y="1480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5374946" y="6664949"/>
            <a:ext cx="219316" cy="154101"/>
          </a:xfrm>
          <a:custGeom>
            <a:avLst/>
            <a:gdLst/>
            <a:ahLst/>
            <a:cxnLst/>
            <a:rect l="l" t="t" r="r" b="b"/>
            <a:pathLst>
              <a:path w="219316" h="154101">
                <a:moveTo>
                  <a:pt x="48856" y="148031"/>
                </a:moveTo>
                <a:lnTo>
                  <a:pt x="38468" y="153073"/>
                </a:lnTo>
                <a:lnTo>
                  <a:pt x="28651" y="154101"/>
                </a:lnTo>
                <a:lnTo>
                  <a:pt x="26949" y="150329"/>
                </a:lnTo>
                <a:lnTo>
                  <a:pt x="1701" y="94741"/>
                </a:lnTo>
                <a:lnTo>
                  <a:pt x="0" y="90982"/>
                </a:lnTo>
                <a:lnTo>
                  <a:pt x="6883" y="83896"/>
                </a:lnTo>
                <a:lnTo>
                  <a:pt x="17068" y="78955"/>
                </a:lnTo>
                <a:lnTo>
                  <a:pt x="167462" y="5994"/>
                </a:lnTo>
                <a:lnTo>
                  <a:pt x="177660" y="1041"/>
                </a:lnTo>
                <a:lnTo>
                  <a:pt x="187464" y="0"/>
                </a:lnTo>
                <a:lnTo>
                  <a:pt x="189382" y="3682"/>
                </a:lnTo>
                <a:lnTo>
                  <a:pt x="217411" y="57911"/>
                </a:lnTo>
                <a:lnTo>
                  <a:pt x="219316" y="61582"/>
                </a:lnTo>
                <a:lnTo>
                  <a:pt x="212420" y="68643"/>
                </a:lnTo>
                <a:lnTo>
                  <a:pt x="202044" y="73698"/>
                </a:lnTo>
                <a:lnTo>
                  <a:pt x="48856" y="1480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5406385" y="6732516"/>
            <a:ext cx="222796" cy="155765"/>
          </a:xfrm>
          <a:custGeom>
            <a:avLst/>
            <a:gdLst/>
            <a:ahLst/>
            <a:cxnLst/>
            <a:rect l="l" t="t" r="r" b="b"/>
            <a:pathLst>
              <a:path w="222796" h="155765">
                <a:moveTo>
                  <a:pt x="170599" y="6134"/>
                </a:moveTo>
                <a:lnTo>
                  <a:pt x="17411" y="80467"/>
                </a:lnTo>
                <a:lnTo>
                  <a:pt x="7035" y="85509"/>
                </a:lnTo>
                <a:lnTo>
                  <a:pt x="0" y="92646"/>
                </a:lnTo>
                <a:lnTo>
                  <a:pt x="1701" y="96405"/>
                </a:lnTo>
                <a:lnTo>
                  <a:pt x="26949" y="151993"/>
                </a:lnTo>
                <a:lnTo>
                  <a:pt x="28651" y="155765"/>
                </a:lnTo>
                <a:lnTo>
                  <a:pt x="38633" y="154660"/>
                </a:lnTo>
                <a:lnTo>
                  <a:pt x="49212" y="149517"/>
                </a:lnTo>
                <a:lnTo>
                  <a:pt x="205181" y="73837"/>
                </a:lnTo>
                <a:lnTo>
                  <a:pt x="215773" y="68707"/>
                </a:lnTo>
                <a:lnTo>
                  <a:pt x="222796" y="61582"/>
                </a:lnTo>
                <a:lnTo>
                  <a:pt x="220903" y="57899"/>
                </a:lnTo>
                <a:lnTo>
                  <a:pt x="192862" y="3657"/>
                </a:lnTo>
                <a:lnTo>
                  <a:pt x="190957" y="0"/>
                </a:lnTo>
                <a:lnTo>
                  <a:pt x="180987" y="1079"/>
                </a:lnTo>
                <a:lnTo>
                  <a:pt x="170599" y="61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5406385" y="6732516"/>
            <a:ext cx="222796" cy="155765"/>
          </a:xfrm>
          <a:custGeom>
            <a:avLst/>
            <a:gdLst/>
            <a:ahLst/>
            <a:cxnLst/>
            <a:rect l="l" t="t" r="r" b="b"/>
            <a:pathLst>
              <a:path w="222796" h="155765">
                <a:moveTo>
                  <a:pt x="49212" y="149517"/>
                </a:moveTo>
                <a:lnTo>
                  <a:pt x="38633" y="154660"/>
                </a:lnTo>
                <a:lnTo>
                  <a:pt x="28651" y="155765"/>
                </a:lnTo>
                <a:lnTo>
                  <a:pt x="26949" y="151993"/>
                </a:lnTo>
                <a:lnTo>
                  <a:pt x="1701" y="96405"/>
                </a:lnTo>
                <a:lnTo>
                  <a:pt x="0" y="92646"/>
                </a:lnTo>
                <a:lnTo>
                  <a:pt x="7035" y="85509"/>
                </a:lnTo>
                <a:lnTo>
                  <a:pt x="17411" y="80467"/>
                </a:lnTo>
                <a:lnTo>
                  <a:pt x="170599" y="6134"/>
                </a:lnTo>
                <a:lnTo>
                  <a:pt x="180987" y="1079"/>
                </a:lnTo>
                <a:lnTo>
                  <a:pt x="190957" y="0"/>
                </a:lnTo>
                <a:lnTo>
                  <a:pt x="192862" y="3657"/>
                </a:lnTo>
                <a:lnTo>
                  <a:pt x="220903" y="57899"/>
                </a:lnTo>
                <a:lnTo>
                  <a:pt x="222796" y="61582"/>
                </a:lnTo>
                <a:lnTo>
                  <a:pt x="215773" y="68707"/>
                </a:lnTo>
                <a:lnTo>
                  <a:pt x="205181" y="73837"/>
                </a:lnTo>
                <a:lnTo>
                  <a:pt x="49212" y="14951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5437812" y="6800052"/>
            <a:ext cx="224396" cy="157467"/>
          </a:xfrm>
          <a:custGeom>
            <a:avLst/>
            <a:gdLst/>
            <a:ahLst/>
            <a:cxnLst/>
            <a:rect l="l" t="t" r="r" b="b"/>
            <a:pathLst>
              <a:path w="224396" h="157467">
                <a:moveTo>
                  <a:pt x="49555" y="151053"/>
                </a:moveTo>
                <a:lnTo>
                  <a:pt x="208343" y="74015"/>
                </a:lnTo>
                <a:lnTo>
                  <a:pt x="208578" y="73900"/>
                </a:lnTo>
                <a:lnTo>
                  <a:pt x="221186" y="65306"/>
                </a:lnTo>
                <a:lnTo>
                  <a:pt x="224396" y="57886"/>
                </a:lnTo>
                <a:lnTo>
                  <a:pt x="196367" y="3670"/>
                </a:lnTo>
                <a:lnTo>
                  <a:pt x="194462" y="0"/>
                </a:lnTo>
                <a:lnTo>
                  <a:pt x="184340" y="1168"/>
                </a:lnTo>
                <a:lnTo>
                  <a:pt x="173761" y="6299"/>
                </a:lnTo>
                <a:lnTo>
                  <a:pt x="17779" y="81978"/>
                </a:lnTo>
                <a:lnTo>
                  <a:pt x="7200" y="87121"/>
                </a:lnTo>
                <a:lnTo>
                  <a:pt x="0" y="94335"/>
                </a:lnTo>
                <a:lnTo>
                  <a:pt x="1727" y="98094"/>
                </a:lnTo>
                <a:lnTo>
                  <a:pt x="26962" y="153682"/>
                </a:lnTo>
                <a:lnTo>
                  <a:pt x="28676" y="157467"/>
                </a:lnTo>
                <a:lnTo>
                  <a:pt x="38785" y="156273"/>
                </a:lnTo>
                <a:lnTo>
                  <a:pt x="49555" y="1510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5437812" y="6800052"/>
            <a:ext cx="224396" cy="157467"/>
          </a:xfrm>
          <a:custGeom>
            <a:avLst/>
            <a:gdLst/>
            <a:ahLst/>
            <a:cxnLst/>
            <a:rect l="l" t="t" r="r" b="b"/>
            <a:pathLst>
              <a:path w="224396" h="157467">
                <a:moveTo>
                  <a:pt x="49555" y="151053"/>
                </a:moveTo>
                <a:lnTo>
                  <a:pt x="38785" y="156273"/>
                </a:lnTo>
                <a:lnTo>
                  <a:pt x="28676" y="157467"/>
                </a:lnTo>
                <a:lnTo>
                  <a:pt x="26962" y="153682"/>
                </a:lnTo>
                <a:lnTo>
                  <a:pt x="1727" y="98094"/>
                </a:lnTo>
                <a:lnTo>
                  <a:pt x="7200" y="87121"/>
                </a:lnTo>
                <a:lnTo>
                  <a:pt x="17779" y="81978"/>
                </a:lnTo>
                <a:lnTo>
                  <a:pt x="173761" y="6299"/>
                </a:lnTo>
                <a:lnTo>
                  <a:pt x="184340" y="1168"/>
                </a:lnTo>
                <a:lnTo>
                  <a:pt x="194462" y="0"/>
                </a:lnTo>
                <a:lnTo>
                  <a:pt x="196367" y="3670"/>
                </a:lnTo>
                <a:lnTo>
                  <a:pt x="224396" y="57886"/>
                </a:lnTo>
                <a:lnTo>
                  <a:pt x="221186" y="65306"/>
                </a:lnTo>
                <a:lnTo>
                  <a:pt x="208578" y="73900"/>
                </a:lnTo>
                <a:lnTo>
                  <a:pt x="208343" y="74015"/>
                </a:lnTo>
                <a:lnTo>
                  <a:pt x="49555" y="1510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5470964" y="6867576"/>
            <a:ext cx="226187" cy="159169"/>
          </a:xfrm>
          <a:custGeom>
            <a:avLst/>
            <a:gdLst/>
            <a:ahLst/>
            <a:cxnLst/>
            <a:rect l="l" t="t" r="r" b="b"/>
            <a:pathLst>
              <a:path w="226187" h="159169">
                <a:moveTo>
                  <a:pt x="48196" y="152603"/>
                </a:moveTo>
                <a:lnTo>
                  <a:pt x="209778" y="74206"/>
                </a:lnTo>
                <a:lnTo>
                  <a:pt x="210452" y="73874"/>
                </a:lnTo>
                <a:lnTo>
                  <a:pt x="222979" y="65255"/>
                </a:lnTo>
                <a:lnTo>
                  <a:pt x="226186" y="57899"/>
                </a:lnTo>
                <a:lnTo>
                  <a:pt x="198132" y="3695"/>
                </a:lnTo>
                <a:lnTo>
                  <a:pt x="196227" y="0"/>
                </a:lnTo>
                <a:lnTo>
                  <a:pt x="185966" y="1257"/>
                </a:lnTo>
                <a:lnTo>
                  <a:pt x="175196" y="6489"/>
                </a:lnTo>
                <a:lnTo>
                  <a:pt x="16408" y="83527"/>
                </a:lnTo>
                <a:lnTo>
                  <a:pt x="16101" y="83677"/>
                </a:lnTo>
                <a:lnTo>
                  <a:pt x="3438" y="92305"/>
                </a:lnTo>
                <a:lnTo>
                  <a:pt x="0" y="99809"/>
                </a:lnTo>
                <a:lnTo>
                  <a:pt x="25247" y="155397"/>
                </a:lnTo>
                <a:lnTo>
                  <a:pt x="26949" y="159169"/>
                </a:lnTo>
                <a:lnTo>
                  <a:pt x="37223" y="157911"/>
                </a:lnTo>
                <a:lnTo>
                  <a:pt x="48196" y="1526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470964" y="6867576"/>
            <a:ext cx="226187" cy="159169"/>
          </a:xfrm>
          <a:custGeom>
            <a:avLst/>
            <a:gdLst/>
            <a:ahLst/>
            <a:cxnLst/>
            <a:rect l="l" t="t" r="r" b="b"/>
            <a:pathLst>
              <a:path w="226187" h="159169">
                <a:moveTo>
                  <a:pt x="48196" y="152603"/>
                </a:moveTo>
                <a:lnTo>
                  <a:pt x="37223" y="157911"/>
                </a:lnTo>
                <a:lnTo>
                  <a:pt x="26949" y="159169"/>
                </a:lnTo>
                <a:lnTo>
                  <a:pt x="25247" y="155397"/>
                </a:lnTo>
                <a:lnTo>
                  <a:pt x="0" y="99809"/>
                </a:lnTo>
                <a:lnTo>
                  <a:pt x="3438" y="92305"/>
                </a:lnTo>
                <a:lnTo>
                  <a:pt x="16101" y="83677"/>
                </a:lnTo>
                <a:lnTo>
                  <a:pt x="16408" y="83527"/>
                </a:lnTo>
                <a:lnTo>
                  <a:pt x="175196" y="6489"/>
                </a:lnTo>
                <a:lnTo>
                  <a:pt x="185966" y="1257"/>
                </a:lnTo>
                <a:lnTo>
                  <a:pt x="196227" y="0"/>
                </a:lnTo>
                <a:lnTo>
                  <a:pt x="198132" y="3695"/>
                </a:lnTo>
                <a:lnTo>
                  <a:pt x="226186" y="57899"/>
                </a:lnTo>
                <a:lnTo>
                  <a:pt x="222979" y="65255"/>
                </a:lnTo>
                <a:lnTo>
                  <a:pt x="210452" y="73874"/>
                </a:lnTo>
                <a:lnTo>
                  <a:pt x="209778" y="74206"/>
                </a:lnTo>
                <a:lnTo>
                  <a:pt x="48196" y="15260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502409" y="6936915"/>
            <a:ext cx="229654" cy="157236"/>
          </a:xfrm>
          <a:custGeom>
            <a:avLst/>
            <a:gdLst/>
            <a:ahLst/>
            <a:cxnLst/>
            <a:rect l="l" t="t" r="r" b="b"/>
            <a:pathLst>
              <a:path w="229654" h="157236">
                <a:moveTo>
                  <a:pt x="212902" y="72559"/>
                </a:moveTo>
                <a:lnTo>
                  <a:pt x="214036" y="71996"/>
                </a:lnTo>
                <a:lnTo>
                  <a:pt x="226475" y="63385"/>
                </a:lnTo>
                <a:lnTo>
                  <a:pt x="229654" y="56125"/>
                </a:lnTo>
                <a:lnTo>
                  <a:pt x="201612" y="1884"/>
                </a:lnTo>
                <a:lnTo>
                  <a:pt x="193330" y="0"/>
                </a:lnTo>
                <a:lnTo>
                  <a:pt x="178333" y="4868"/>
                </a:lnTo>
                <a:lnTo>
                  <a:pt x="16751" y="83265"/>
                </a:lnTo>
                <a:lnTo>
                  <a:pt x="15947" y="83661"/>
                </a:lnTo>
                <a:lnTo>
                  <a:pt x="3396" y="92276"/>
                </a:lnTo>
                <a:lnTo>
                  <a:pt x="603" y="98401"/>
                </a:lnTo>
                <a:lnTo>
                  <a:pt x="159642" y="98401"/>
                </a:lnTo>
                <a:lnTo>
                  <a:pt x="212902" y="725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502409" y="6936915"/>
            <a:ext cx="229654" cy="157236"/>
          </a:xfrm>
          <a:custGeom>
            <a:avLst/>
            <a:gdLst/>
            <a:ahLst/>
            <a:cxnLst/>
            <a:rect l="l" t="t" r="r" b="b"/>
            <a:pathLst>
              <a:path w="229654" h="157236">
                <a:moveTo>
                  <a:pt x="16751" y="83265"/>
                </a:moveTo>
                <a:lnTo>
                  <a:pt x="15947" y="83661"/>
                </a:lnTo>
                <a:lnTo>
                  <a:pt x="3396" y="92276"/>
                </a:lnTo>
                <a:lnTo>
                  <a:pt x="603" y="98401"/>
                </a:lnTo>
              </a:path>
              <a:path w="229654" h="157236">
                <a:moveTo>
                  <a:pt x="212902" y="72559"/>
                </a:moveTo>
                <a:lnTo>
                  <a:pt x="214036" y="71996"/>
                </a:lnTo>
                <a:lnTo>
                  <a:pt x="226475" y="63385"/>
                </a:lnTo>
                <a:lnTo>
                  <a:pt x="229654" y="56125"/>
                </a:lnTo>
                <a:lnTo>
                  <a:pt x="201612" y="1884"/>
                </a:lnTo>
                <a:lnTo>
                  <a:pt x="193330" y="0"/>
                </a:lnTo>
                <a:lnTo>
                  <a:pt x="178333" y="4868"/>
                </a:lnTo>
                <a:lnTo>
                  <a:pt x="16751" y="83265"/>
                </a:lnTo>
              </a:path>
              <a:path w="229654" h="157236">
                <a:moveTo>
                  <a:pt x="159642" y="98401"/>
                </a:moveTo>
                <a:lnTo>
                  <a:pt x="212902" y="72559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533861" y="7004536"/>
            <a:ext cx="233146" cy="158777"/>
          </a:xfrm>
          <a:custGeom>
            <a:avLst/>
            <a:gdLst/>
            <a:ahLst/>
            <a:cxnLst/>
            <a:rect l="l" t="t" r="r" b="b"/>
            <a:pathLst>
              <a:path w="233146" h="158777">
                <a:moveTo>
                  <a:pt x="205105" y="1808"/>
                </a:moveTo>
                <a:lnTo>
                  <a:pt x="204988" y="1605"/>
                </a:lnTo>
                <a:lnTo>
                  <a:pt x="196504" y="0"/>
                </a:lnTo>
                <a:lnTo>
                  <a:pt x="181444" y="4945"/>
                </a:lnTo>
                <a:lnTo>
                  <a:pt x="128199" y="30782"/>
                </a:lnTo>
                <a:lnTo>
                  <a:pt x="220087" y="30782"/>
                </a:lnTo>
                <a:lnTo>
                  <a:pt x="205105" y="18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533861" y="7004536"/>
            <a:ext cx="233146" cy="158777"/>
          </a:xfrm>
          <a:custGeom>
            <a:avLst/>
            <a:gdLst/>
            <a:ahLst/>
            <a:cxnLst/>
            <a:rect l="l" t="t" r="r" b="b"/>
            <a:pathLst>
              <a:path w="233146" h="158777">
                <a:moveTo>
                  <a:pt x="205105" y="1808"/>
                </a:moveTo>
                <a:lnTo>
                  <a:pt x="204988" y="1605"/>
                </a:lnTo>
                <a:lnTo>
                  <a:pt x="196504" y="0"/>
                </a:lnTo>
                <a:lnTo>
                  <a:pt x="181444" y="4945"/>
                </a:lnTo>
                <a:lnTo>
                  <a:pt x="128199" y="30782"/>
                </a:lnTo>
              </a:path>
              <a:path w="233146" h="158777">
                <a:moveTo>
                  <a:pt x="220087" y="30782"/>
                </a:moveTo>
                <a:lnTo>
                  <a:pt x="205105" y="180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159518" y="6686684"/>
            <a:ext cx="212648" cy="153949"/>
          </a:xfrm>
          <a:custGeom>
            <a:avLst/>
            <a:gdLst/>
            <a:ahLst/>
            <a:cxnLst/>
            <a:rect l="l" t="t" r="r" b="b"/>
            <a:pathLst>
              <a:path w="212648" h="153949">
                <a:moveTo>
                  <a:pt x="45186" y="148107"/>
                </a:moveTo>
                <a:lnTo>
                  <a:pt x="195567" y="75145"/>
                </a:lnTo>
                <a:lnTo>
                  <a:pt x="205765" y="70192"/>
                </a:lnTo>
                <a:lnTo>
                  <a:pt x="212648" y="63118"/>
                </a:lnTo>
                <a:lnTo>
                  <a:pt x="210934" y="59347"/>
                </a:lnTo>
                <a:lnTo>
                  <a:pt x="185699" y="3759"/>
                </a:lnTo>
                <a:lnTo>
                  <a:pt x="183972" y="0"/>
                </a:lnTo>
                <a:lnTo>
                  <a:pt x="174472" y="876"/>
                </a:lnTo>
                <a:lnTo>
                  <a:pt x="164464" y="5753"/>
                </a:lnTo>
                <a:lnTo>
                  <a:pt x="16903" y="77355"/>
                </a:lnTo>
                <a:lnTo>
                  <a:pt x="6883" y="82207"/>
                </a:lnTo>
                <a:lnTo>
                  <a:pt x="0" y="89268"/>
                </a:lnTo>
                <a:lnTo>
                  <a:pt x="1511" y="93141"/>
                </a:lnTo>
                <a:lnTo>
                  <a:pt x="23952" y="150075"/>
                </a:lnTo>
                <a:lnTo>
                  <a:pt x="25488" y="153949"/>
                </a:lnTo>
                <a:lnTo>
                  <a:pt x="34988" y="153060"/>
                </a:lnTo>
                <a:lnTo>
                  <a:pt x="45186" y="1481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159518" y="6686684"/>
            <a:ext cx="212648" cy="153949"/>
          </a:xfrm>
          <a:custGeom>
            <a:avLst/>
            <a:gdLst/>
            <a:ahLst/>
            <a:cxnLst/>
            <a:rect l="l" t="t" r="r" b="b"/>
            <a:pathLst>
              <a:path w="212648" h="153949">
                <a:moveTo>
                  <a:pt x="45186" y="148107"/>
                </a:moveTo>
                <a:lnTo>
                  <a:pt x="34988" y="153060"/>
                </a:lnTo>
                <a:lnTo>
                  <a:pt x="25488" y="153949"/>
                </a:lnTo>
                <a:lnTo>
                  <a:pt x="23952" y="150075"/>
                </a:lnTo>
                <a:lnTo>
                  <a:pt x="1511" y="93141"/>
                </a:lnTo>
                <a:lnTo>
                  <a:pt x="0" y="89268"/>
                </a:lnTo>
                <a:lnTo>
                  <a:pt x="6883" y="82207"/>
                </a:lnTo>
                <a:lnTo>
                  <a:pt x="16903" y="77355"/>
                </a:lnTo>
                <a:lnTo>
                  <a:pt x="164464" y="5753"/>
                </a:lnTo>
                <a:lnTo>
                  <a:pt x="174472" y="876"/>
                </a:lnTo>
                <a:lnTo>
                  <a:pt x="183972" y="0"/>
                </a:lnTo>
                <a:lnTo>
                  <a:pt x="185699" y="3759"/>
                </a:lnTo>
                <a:lnTo>
                  <a:pt x="210934" y="59347"/>
                </a:lnTo>
                <a:lnTo>
                  <a:pt x="212648" y="63118"/>
                </a:lnTo>
                <a:lnTo>
                  <a:pt x="205765" y="70192"/>
                </a:lnTo>
                <a:lnTo>
                  <a:pt x="195567" y="75145"/>
                </a:lnTo>
                <a:lnTo>
                  <a:pt x="45186" y="14810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187470" y="6755923"/>
            <a:ext cx="216128" cy="155625"/>
          </a:xfrm>
          <a:custGeom>
            <a:avLst/>
            <a:gdLst/>
            <a:ahLst/>
            <a:cxnLst/>
            <a:rect l="l" t="t" r="r" b="b"/>
            <a:pathLst>
              <a:path w="216128" h="155625">
                <a:moveTo>
                  <a:pt x="167614" y="5905"/>
                </a:moveTo>
                <a:lnTo>
                  <a:pt x="17233" y="78866"/>
                </a:lnTo>
                <a:lnTo>
                  <a:pt x="7035" y="83819"/>
                </a:lnTo>
                <a:lnTo>
                  <a:pt x="0" y="90957"/>
                </a:lnTo>
                <a:lnTo>
                  <a:pt x="1524" y="94830"/>
                </a:lnTo>
                <a:lnTo>
                  <a:pt x="23964" y="151764"/>
                </a:lnTo>
                <a:lnTo>
                  <a:pt x="25463" y="155625"/>
                </a:lnTo>
                <a:lnTo>
                  <a:pt x="35140" y="154673"/>
                </a:lnTo>
                <a:lnTo>
                  <a:pt x="45529" y="149631"/>
                </a:lnTo>
                <a:lnTo>
                  <a:pt x="198704" y="75298"/>
                </a:lnTo>
                <a:lnTo>
                  <a:pt x="209105" y="70281"/>
                </a:lnTo>
                <a:lnTo>
                  <a:pt x="216128" y="63131"/>
                </a:lnTo>
                <a:lnTo>
                  <a:pt x="214426" y="59347"/>
                </a:lnTo>
                <a:lnTo>
                  <a:pt x="189179" y="3759"/>
                </a:lnTo>
                <a:lnTo>
                  <a:pt x="187477" y="0"/>
                </a:lnTo>
                <a:lnTo>
                  <a:pt x="177812" y="952"/>
                </a:lnTo>
                <a:lnTo>
                  <a:pt x="167614" y="59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187470" y="6755923"/>
            <a:ext cx="216128" cy="155625"/>
          </a:xfrm>
          <a:custGeom>
            <a:avLst/>
            <a:gdLst/>
            <a:ahLst/>
            <a:cxnLst/>
            <a:rect l="l" t="t" r="r" b="b"/>
            <a:pathLst>
              <a:path w="216128" h="155625">
                <a:moveTo>
                  <a:pt x="45529" y="149631"/>
                </a:moveTo>
                <a:lnTo>
                  <a:pt x="35140" y="154673"/>
                </a:lnTo>
                <a:lnTo>
                  <a:pt x="25463" y="155625"/>
                </a:lnTo>
                <a:lnTo>
                  <a:pt x="23964" y="151764"/>
                </a:lnTo>
                <a:lnTo>
                  <a:pt x="1524" y="94830"/>
                </a:lnTo>
                <a:lnTo>
                  <a:pt x="0" y="90957"/>
                </a:lnTo>
                <a:lnTo>
                  <a:pt x="7035" y="83819"/>
                </a:lnTo>
                <a:lnTo>
                  <a:pt x="17233" y="78866"/>
                </a:lnTo>
                <a:lnTo>
                  <a:pt x="167614" y="5905"/>
                </a:lnTo>
                <a:lnTo>
                  <a:pt x="177812" y="952"/>
                </a:lnTo>
                <a:lnTo>
                  <a:pt x="187477" y="0"/>
                </a:lnTo>
                <a:lnTo>
                  <a:pt x="189179" y="3759"/>
                </a:lnTo>
                <a:lnTo>
                  <a:pt x="214426" y="59347"/>
                </a:lnTo>
                <a:lnTo>
                  <a:pt x="216128" y="63131"/>
                </a:lnTo>
                <a:lnTo>
                  <a:pt x="209105" y="70281"/>
                </a:lnTo>
                <a:lnTo>
                  <a:pt x="198704" y="75298"/>
                </a:lnTo>
                <a:lnTo>
                  <a:pt x="45529" y="14963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215409" y="6825162"/>
            <a:ext cx="219633" cy="157314"/>
          </a:xfrm>
          <a:custGeom>
            <a:avLst/>
            <a:gdLst/>
            <a:ahLst/>
            <a:cxnLst/>
            <a:rect l="l" t="t" r="r" b="b"/>
            <a:pathLst>
              <a:path w="219633" h="157314">
                <a:moveTo>
                  <a:pt x="170764" y="6057"/>
                </a:moveTo>
                <a:lnTo>
                  <a:pt x="17589" y="80390"/>
                </a:lnTo>
                <a:lnTo>
                  <a:pt x="7200" y="85432"/>
                </a:lnTo>
                <a:lnTo>
                  <a:pt x="0" y="92646"/>
                </a:lnTo>
                <a:lnTo>
                  <a:pt x="1523" y="96519"/>
                </a:lnTo>
                <a:lnTo>
                  <a:pt x="23977" y="153454"/>
                </a:lnTo>
                <a:lnTo>
                  <a:pt x="25488" y="157314"/>
                </a:lnTo>
                <a:lnTo>
                  <a:pt x="35305" y="156286"/>
                </a:lnTo>
                <a:lnTo>
                  <a:pt x="45885" y="151155"/>
                </a:lnTo>
                <a:lnTo>
                  <a:pt x="201853" y="75463"/>
                </a:lnTo>
                <a:lnTo>
                  <a:pt x="212445" y="70332"/>
                </a:lnTo>
                <a:lnTo>
                  <a:pt x="219633" y="63118"/>
                </a:lnTo>
                <a:lnTo>
                  <a:pt x="217919" y="59347"/>
                </a:lnTo>
                <a:lnTo>
                  <a:pt x="192684" y="3759"/>
                </a:lnTo>
                <a:lnTo>
                  <a:pt x="190969" y="0"/>
                </a:lnTo>
                <a:lnTo>
                  <a:pt x="181165" y="1041"/>
                </a:lnTo>
                <a:lnTo>
                  <a:pt x="170764" y="605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215409" y="6825162"/>
            <a:ext cx="219633" cy="157314"/>
          </a:xfrm>
          <a:custGeom>
            <a:avLst/>
            <a:gdLst/>
            <a:ahLst/>
            <a:cxnLst/>
            <a:rect l="l" t="t" r="r" b="b"/>
            <a:pathLst>
              <a:path w="219633" h="157314">
                <a:moveTo>
                  <a:pt x="45885" y="151155"/>
                </a:moveTo>
                <a:lnTo>
                  <a:pt x="35305" y="156286"/>
                </a:lnTo>
                <a:lnTo>
                  <a:pt x="25488" y="157314"/>
                </a:lnTo>
                <a:lnTo>
                  <a:pt x="23977" y="153454"/>
                </a:lnTo>
                <a:lnTo>
                  <a:pt x="1523" y="96519"/>
                </a:lnTo>
                <a:lnTo>
                  <a:pt x="7200" y="85432"/>
                </a:lnTo>
                <a:lnTo>
                  <a:pt x="17589" y="80390"/>
                </a:lnTo>
                <a:lnTo>
                  <a:pt x="170764" y="6057"/>
                </a:lnTo>
                <a:lnTo>
                  <a:pt x="181165" y="1041"/>
                </a:lnTo>
                <a:lnTo>
                  <a:pt x="190969" y="0"/>
                </a:lnTo>
                <a:lnTo>
                  <a:pt x="192684" y="3759"/>
                </a:lnTo>
                <a:lnTo>
                  <a:pt x="217919" y="59347"/>
                </a:lnTo>
                <a:lnTo>
                  <a:pt x="219633" y="63118"/>
                </a:lnTo>
                <a:lnTo>
                  <a:pt x="212445" y="70332"/>
                </a:lnTo>
                <a:lnTo>
                  <a:pt x="201853" y="75463"/>
                </a:lnTo>
                <a:lnTo>
                  <a:pt x="45885" y="15115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243385" y="6894388"/>
            <a:ext cx="221386" cy="159016"/>
          </a:xfrm>
          <a:custGeom>
            <a:avLst/>
            <a:gdLst/>
            <a:ahLst/>
            <a:cxnLst/>
            <a:rect l="l" t="t" r="r" b="b"/>
            <a:pathLst>
              <a:path w="221386" h="159016">
                <a:moveTo>
                  <a:pt x="204978" y="75641"/>
                </a:moveTo>
                <a:lnTo>
                  <a:pt x="205318" y="75474"/>
                </a:lnTo>
                <a:lnTo>
                  <a:pt x="217957" y="66862"/>
                </a:lnTo>
                <a:lnTo>
                  <a:pt x="221386" y="59347"/>
                </a:lnTo>
                <a:lnTo>
                  <a:pt x="196151" y="3759"/>
                </a:lnTo>
                <a:lnTo>
                  <a:pt x="194424" y="0"/>
                </a:lnTo>
                <a:lnTo>
                  <a:pt x="184467" y="1104"/>
                </a:lnTo>
                <a:lnTo>
                  <a:pt x="173875" y="6248"/>
                </a:lnTo>
                <a:lnTo>
                  <a:pt x="17907" y="81927"/>
                </a:lnTo>
                <a:lnTo>
                  <a:pt x="7327" y="87058"/>
                </a:lnTo>
                <a:lnTo>
                  <a:pt x="0" y="94348"/>
                </a:lnTo>
                <a:lnTo>
                  <a:pt x="1498" y="98221"/>
                </a:lnTo>
                <a:lnTo>
                  <a:pt x="18332" y="140929"/>
                </a:lnTo>
                <a:lnTo>
                  <a:pt x="70430" y="140929"/>
                </a:lnTo>
                <a:lnTo>
                  <a:pt x="204978" y="756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243385" y="6894388"/>
            <a:ext cx="221386" cy="159016"/>
          </a:xfrm>
          <a:custGeom>
            <a:avLst/>
            <a:gdLst/>
            <a:ahLst/>
            <a:cxnLst/>
            <a:rect l="l" t="t" r="r" b="b"/>
            <a:pathLst>
              <a:path w="221386" h="159016">
                <a:moveTo>
                  <a:pt x="17907" y="81927"/>
                </a:moveTo>
                <a:lnTo>
                  <a:pt x="7327" y="87058"/>
                </a:lnTo>
                <a:lnTo>
                  <a:pt x="0" y="94348"/>
                </a:lnTo>
                <a:lnTo>
                  <a:pt x="1498" y="98221"/>
                </a:lnTo>
                <a:lnTo>
                  <a:pt x="18332" y="140929"/>
                </a:lnTo>
              </a:path>
              <a:path w="221386" h="159016">
                <a:moveTo>
                  <a:pt x="173875" y="6248"/>
                </a:moveTo>
                <a:lnTo>
                  <a:pt x="17907" y="81927"/>
                </a:lnTo>
              </a:path>
              <a:path w="221386" h="159016">
                <a:moveTo>
                  <a:pt x="17907" y="81928"/>
                </a:moveTo>
                <a:lnTo>
                  <a:pt x="173875" y="6248"/>
                </a:lnTo>
              </a:path>
              <a:path w="221386" h="159016">
                <a:moveTo>
                  <a:pt x="204978" y="75641"/>
                </a:moveTo>
                <a:lnTo>
                  <a:pt x="205318" y="75474"/>
                </a:lnTo>
                <a:lnTo>
                  <a:pt x="217957" y="66862"/>
                </a:lnTo>
                <a:lnTo>
                  <a:pt x="221386" y="59347"/>
                </a:lnTo>
                <a:lnTo>
                  <a:pt x="196151" y="3759"/>
                </a:lnTo>
                <a:lnTo>
                  <a:pt x="194424" y="0"/>
                </a:lnTo>
                <a:lnTo>
                  <a:pt x="184467" y="1104"/>
                </a:lnTo>
                <a:lnTo>
                  <a:pt x="173875" y="6248"/>
                </a:lnTo>
              </a:path>
              <a:path w="221386" h="159016">
                <a:moveTo>
                  <a:pt x="70430" y="140929"/>
                </a:moveTo>
                <a:lnTo>
                  <a:pt x="204978" y="7564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272829" y="6963622"/>
            <a:ext cx="223380" cy="160718"/>
          </a:xfrm>
          <a:custGeom>
            <a:avLst/>
            <a:gdLst/>
            <a:ahLst/>
            <a:cxnLst/>
            <a:rect l="l" t="t" r="r" b="b"/>
            <a:pathLst>
              <a:path w="223380" h="160718">
                <a:moveTo>
                  <a:pt x="219976" y="66788"/>
                </a:moveTo>
                <a:lnTo>
                  <a:pt x="223380" y="59347"/>
                </a:lnTo>
                <a:lnTo>
                  <a:pt x="198145" y="3759"/>
                </a:lnTo>
                <a:lnTo>
                  <a:pt x="196430" y="0"/>
                </a:lnTo>
                <a:lnTo>
                  <a:pt x="186309" y="1193"/>
                </a:lnTo>
                <a:lnTo>
                  <a:pt x="175539" y="6400"/>
                </a:lnTo>
                <a:lnTo>
                  <a:pt x="40978" y="71695"/>
                </a:lnTo>
                <a:lnTo>
                  <a:pt x="212842" y="71695"/>
                </a:lnTo>
                <a:lnTo>
                  <a:pt x="219976" y="667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272829" y="6963622"/>
            <a:ext cx="223380" cy="160718"/>
          </a:xfrm>
          <a:custGeom>
            <a:avLst/>
            <a:gdLst/>
            <a:ahLst/>
            <a:cxnLst/>
            <a:rect l="l" t="t" r="r" b="b"/>
            <a:pathLst>
              <a:path w="223380" h="160718">
                <a:moveTo>
                  <a:pt x="219976" y="66788"/>
                </a:moveTo>
                <a:lnTo>
                  <a:pt x="223380" y="59347"/>
                </a:lnTo>
                <a:lnTo>
                  <a:pt x="198145" y="3759"/>
                </a:lnTo>
                <a:lnTo>
                  <a:pt x="196430" y="0"/>
                </a:lnTo>
                <a:lnTo>
                  <a:pt x="186309" y="1193"/>
                </a:lnTo>
                <a:lnTo>
                  <a:pt x="175539" y="6400"/>
                </a:lnTo>
                <a:lnTo>
                  <a:pt x="40978" y="71695"/>
                </a:lnTo>
              </a:path>
              <a:path w="223380" h="160718">
                <a:moveTo>
                  <a:pt x="212842" y="71695"/>
                </a:moveTo>
                <a:lnTo>
                  <a:pt x="219976" y="6678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300783" y="7032836"/>
            <a:ext cx="226860" cy="162433"/>
          </a:xfrm>
          <a:custGeom>
            <a:avLst/>
            <a:gdLst/>
            <a:ahLst/>
            <a:cxnLst/>
            <a:rect l="l" t="t" r="r" b="b"/>
            <a:pathLst>
              <a:path w="226860" h="162432">
                <a:moveTo>
                  <a:pt x="199910" y="0"/>
                </a:moveTo>
                <a:lnTo>
                  <a:pt x="189636" y="1282"/>
                </a:lnTo>
                <a:lnTo>
                  <a:pt x="187161" y="2481"/>
                </a:lnTo>
                <a:lnTo>
                  <a:pt x="201031" y="2481"/>
                </a:lnTo>
                <a:lnTo>
                  <a:pt x="19991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300783" y="7032836"/>
            <a:ext cx="226860" cy="162433"/>
          </a:xfrm>
          <a:custGeom>
            <a:avLst/>
            <a:gdLst/>
            <a:ahLst/>
            <a:cxnLst/>
            <a:rect l="l" t="t" r="r" b="b"/>
            <a:pathLst>
              <a:path w="226860" h="162432">
                <a:moveTo>
                  <a:pt x="199910" y="0"/>
                </a:moveTo>
                <a:lnTo>
                  <a:pt x="189636" y="1282"/>
                </a:lnTo>
                <a:lnTo>
                  <a:pt x="187161" y="2481"/>
                </a:lnTo>
              </a:path>
              <a:path w="226860" h="162432">
                <a:moveTo>
                  <a:pt x="201031" y="2481"/>
                </a:moveTo>
                <a:lnTo>
                  <a:pt x="199910" y="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4975519" y="6775962"/>
            <a:ext cx="209486" cy="155473"/>
          </a:xfrm>
          <a:custGeom>
            <a:avLst/>
            <a:gdLst/>
            <a:ahLst/>
            <a:cxnLst/>
            <a:rect l="l" t="t" r="r" b="b"/>
            <a:pathLst>
              <a:path w="209486" h="155473">
                <a:moveTo>
                  <a:pt x="192252" y="76746"/>
                </a:moveTo>
                <a:lnTo>
                  <a:pt x="202450" y="71805"/>
                </a:lnTo>
                <a:lnTo>
                  <a:pt x="209486" y="64668"/>
                </a:lnTo>
                <a:lnTo>
                  <a:pt x="207949" y="60794"/>
                </a:lnTo>
                <a:lnTo>
                  <a:pt x="185508" y="3860"/>
                </a:lnTo>
                <a:lnTo>
                  <a:pt x="183997" y="0"/>
                </a:lnTo>
                <a:lnTo>
                  <a:pt x="174637" y="812"/>
                </a:lnTo>
                <a:lnTo>
                  <a:pt x="164642" y="5676"/>
                </a:lnTo>
                <a:lnTo>
                  <a:pt x="85347" y="44137"/>
                </a:lnTo>
                <a:lnTo>
                  <a:pt x="85347" y="128618"/>
                </a:lnTo>
                <a:lnTo>
                  <a:pt x="192252" y="767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975519" y="6775962"/>
            <a:ext cx="209486" cy="155473"/>
          </a:xfrm>
          <a:custGeom>
            <a:avLst/>
            <a:gdLst/>
            <a:ahLst/>
            <a:cxnLst/>
            <a:rect l="l" t="t" r="r" b="b"/>
            <a:pathLst>
              <a:path w="209486" h="155473">
                <a:moveTo>
                  <a:pt x="192252" y="76746"/>
                </a:moveTo>
                <a:lnTo>
                  <a:pt x="202450" y="71805"/>
                </a:lnTo>
                <a:lnTo>
                  <a:pt x="209486" y="64668"/>
                </a:lnTo>
                <a:lnTo>
                  <a:pt x="207949" y="60794"/>
                </a:lnTo>
                <a:lnTo>
                  <a:pt x="185508" y="3860"/>
                </a:lnTo>
                <a:lnTo>
                  <a:pt x="183997" y="0"/>
                </a:lnTo>
                <a:lnTo>
                  <a:pt x="174637" y="812"/>
                </a:lnTo>
                <a:lnTo>
                  <a:pt x="164642" y="5676"/>
                </a:lnTo>
                <a:lnTo>
                  <a:pt x="85347" y="44137"/>
                </a:lnTo>
              </a:path>
              <a:path w="209486" h="155473">
                <a:moveTo>
                  <a:pt x="85347" y="128618"/>
                </a:moveTo>
                <a:lnTo>
                  <a:pt x="192252" y="7674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4999987" y="6846879"/>
            <a:ext cx="212953" cy="157187"/>
          </a:xfrm>
          <a:custGeom>
            <a:avLst/>
            <a:gdLst/>
            <a:ahLst/>
            <a:cxnLst/>
            <a:rect l="l" t="t" r="r" b="b"/>
            <a:pathLst>
              <a:path w="212953" h="157187">
                <a:moveTo>
                  <a:pt x="195376" y="76936"/>
                </a:moveTo>
                <a:lnTo>
                  <a:pt x="205765" y="71882"/>
                </a:lnTo>
                <a:lnTo>
                  <a:pt x="212953" y="64681"/>
                </a:lnTo>
                <a:lnTo>
                  <a:pt x="211442" y="60807"/>
                </a:lnTo>
                <a:lnTo>
                  <a:pt x="189014" y="3873"/>
                </a:lnTo>
                <a:lnTo>
                  <a:pt x="187477" y="0"/>
                </a:lnTo>
                <a:lnTo>
                  <a:pt x="177977" y="889"/>
                </a:lnTo>
                <a:lnTo>
                  <a:pt x="167779" y="5829"/>
                </a:lnTo>
                <a:lnTo>
                  <a:pt x="60881" y="57698"/>
                </a:lnTo>
                <a:lnTo>
                  <a:pt x="60881" y="142193"/>
                </a:lnTo>
                <a:lnTo>
                  <a:pt x="195376" y="769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999987" y="6846879"/>
            <a:ext cx="212953" cy="157187"/>
          </a:xfrm>
          <a:custGeom>
            <a:avLst/>
            <a:gdLst/>
            <a:ahLst/>
            <a:cxnLst/>
            <a:rect l="l" t="t" r="r" b="b"/>
            <a:pathLst>
              <a:path w="212953" h="157187">
                <a:moveTo>
                  <a:pt x="195376" y="76936"/>
                </a:moveTo>
                <a:lnTo>
                  <a:pt x="205765" y="71882"/>
                </a:lnTo>
                <a:lnTo>
                  <a:pt x="212953" y="64681"/>
                </a:lnTo>
                <a:lnTo>
                  <a:pt x="211442" y="60807"/>
                </a:lnTo>
                <a:lnTo>
                  <a:pt x="189014" y="3873"/>
                </a:lnTo>
                <a:lnTo>
                  <a:pt x="187477" y="0"/>
                </a:lnTo>
                <a:lnTo>
                  <a:pt x="177977" y="889"/>
                </a:lnTo>
                <a:lnTo>
                  <a:pt x="167779" y="5829"/>
                </a:lnTo>
                <a:lnTo>
                  <a:pt x="60881" y="57698"/>
                </a:lnTo>
              </a:path>
              <a:path w="212953" h="157187">
                <a:moveTo>
                  <a:pt x="60881" y="142193"/>
                </a:moveTo>
                <a:lnTo>
                  <a:pt x="195376" y="7693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024454" y="6917802"/>
            <a:ext cx="216446" cy="158889"/>
          </a:xfrm>
          <a:custGeom>
            <a:avLst/>
            <a:gdLst/>
            <a:ahLst/>
            <a:cxnLst/>
            <a:rect l="l" t="t" r="r" b="b"/>
            <a:pathLst>
              <a:path w="216446" h="158889">
                <a:moveTo>
                  <a:pt x="198526" y="77114"/>
                </a:moveTo>
                <a:lnTo>
                  <a:pt x="209092" y="71970"/>
                </a:lnTo>
                <a:lnTo>
                  <a:pt x="216446" y="64668"/>
                </a:lnTo>
                <a:lnTo>
                  <a:pt x="214934" y="60807"/>
                </a:lnTo>
                <a:lnTo>
                  <a:pt x="192468" y="3873"/>
                </a:lnTo>
                <a:lnTo>
                  <a:pt x="190957" y="0"/>
                </a:lnTo>
                <a:lnTo>
                  <a:pt x="181292" y="965"/>
                </a:lnTo>
                <a:lnTo>
                  <a:pt x="170916" y="6019"/>
                </a:lnTo>
                <a:lnTo>
                  <a:pt x="36413" y="71275"/>
                </a:lnTo>
                <a:lnTo>
                  <a:pt x="36413" y="117515"/>
                </a:lnTo>
                <a:lnTo>
                  <a:pt x="115242" y="117515"/>
                </a:lnTo>
                <a:lnTo>
                  <a:pt x="198526" y="771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024454" y="6917802"/>
            <a:ext cx="216446" cy="158889"/>
          </a:xfrm>
          <a:custGeom>
            <a:avLst/>
            <a:gdLst/>
            <a:ahLst/>
            <a:cxnLst/>
            <a:rect l="l" t="t" r="r" b="b"/>
            <a:pathLst>
              <a:path w="216446" h="158889">
                <a:moveTo>
                  <a:pt x="198526" y="77114"/>
                </a:moveTo>
                <a:lnTo>
                  <a:pt x="209092" y="71970"/>
                </a:lnTo>
                <a:lnTo>
                  <a:pt x="216446" y="64668"/>
                </a:lnTo>
                <a:lnTo>
                  <a:pt x="214934" y="60807"/>
                </a:lnTo>
                <a:lnTo>
                  <a:pt x="192468" y="3873"/>
                </a:lnTo>
                <a:lnTo>
                  <a:pt x="190957" y="0"/>
                </a:lnTo>
                <a:lnTo>
                  <a:pt x="181292" y="965"/>
                </a:lnTo>
                <a:lnTo>
                  <a:pt x="170916" y="6019"/>
                </a:lnTo>
                <a:lnTo>
                  <a:pt x="36413" y="71275"/>
                </a:lnTo>
              </a:path>
              <a:path w="216446" h="158889">
                <a:moveTo>
                  <a:pt x="115242" y="117515"/>
                </a:moveTo>
                <a:lnTo>
                  <a:pt x="198526" y="7711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050246" y="6988746"/>
            <a:ext cx="217081" cy="160566"/>
          </a:xfrm>
          <a:custGeom>
            <a:avLst/>
            <a:gdLst/>
            <a:ahLst/>
            <a:cxnLst/>
            <a:rect l="l" t="t" r="r" b="b"/>
            <a:pathLst>
              <a:path w="217081" h="160566">
                <a:moveTo>
                  <a:pt x="194640" y="3860"/>
                </a:moveTo>
                <a:lnTo>
                  <a:pt x="193128" y="0"/>
                </a:lnTo>
                <a:lnTo>
                  <a:pt x="183311" y="1028"/>
                </a:lnTo>
                <a:lnTo>
                  <a:pt x="172732" y="6159"/>
                </a:lnTo>
                <a:lnTo>
                  <a:pt x="89441" y="46570"/>
                </a:lnTo>
                <a:lnTo>
                  <a:pt x="211474" y="46570"/>
                </a:lnTo>
                <a:lnTo>
                  <a:pt x="194640" y="38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050246" y="6988746"/>
            <a:ext cx="217081" cy="160566"/>
          </a:xfrm>
          <a:custGeom>
            <a:avLst/>
            <a:gdLst/>
            <a:ahLst/>
            <a:cxnLst/>
            <a:rect l="l" t="t" r="r" b="b"/>
            <a:pathLst>
              <a:path w="217081" h="160566">
                <a:moveTo>
                  <a:pt x="172732" y="6159"/>
                </a:moveTo>
                <a:lnTo>
                  <a:pt x="89441" y="46570"/>
                </a:lnTo>
              </a:path>
              <a:path w="217081" h="160566">
                <a:moveTo>
                  <a:pt x="194640" y="3860"/>
                </a:moveTo>
                <a:lnTo>
                  <a:pt x="193128" y="0"/>
                </a:lnTo>
                <a:lnTo>
                  <a:pt x="183311" y="1028"/>
                </a:lnTo>
                <a:lnTo>
                  <a:pt x="172732" y="6159"/>
                </a:lnTo>
              </a:path>
              <a:path w="217081" h="160566">
                <a:moveTo>
                  <a:pt x="211474" y="46570"/>
                </a:moveTo>
                <a:lnTo>
                  <a:pt x="194640" y="386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677848" y="5710681"/>
            <a:ext cx="1247863" cy="1154061"/>
          </a:xfrm>
          <a:custGeom>
            <a:avLst/>
            <a:gdLst/>
            <a:ahLst/>
            <a:cxnLst/>
            <a:rect l="l" t="t" r="r" b="b"/>
            <a:pathLst>
              <a:path w="1247863" h="1154061">
                <a:moveTo>
                  <a:pt x="1247863" y="668997"/>
                </a:moveTo>
                <a:lnTo>
                  <a:pt x="799744" y="0"/>
                </a:lnTo>
                <a:lnTo>
                  <a:pt x="383020" y="202200"/>
                </a:lnTo>
                <a:lnTo>
                  <a:pt x="383020" y="1088636"/>
                </a:lnTo>
                <a:lnTo>
                  <a:pt x="1247863" y="6689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677848" y="5710681"/>
            <a:ext cx="1247863" cy="1154061"/>
          </a:xfrm>
          <a:custGeom>
            <a:avLst/>
            <a:gdLst/>
            <a:ahLst/>
            <a:cxnLst/>
            <a:rect l="l" t="t" r="r" b="b"/>
            <a:pathLst>
              <a:path w="1247863" h="1154061">
                <a:moveTo>
                  <a:pt x="1247863" y="668997"/>
                </a:moveTo>
                <a:lnTo>
                  <a:pt x="799744" y="0"/>
                </a:lnTo>
                <a:lnTo>
                  <a:pt x="383020" y="202200"/>
                </a:lnTo>
              </a:path>
              <a:path w="1247863" h="1154061">
                <a:moveTo>
                  <a:pt x="383020" y="1088636"/>
                </a:moveTo>
                <a:lnTo>
                  <a:pt x="1247863" y="668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697434" y="5726569"/>
            <a:ext cx="1202321" cy="1119200"/>
          </a:xfrm>
          <a:custGeom>
            <a:avLst/>
            <a:gdLst/>
            <a:ahLst/>
            <a:cxnLst/>
            <a:rect l="l" t="t" r="r" b="b"/>
            <a:pathLst>
              <a:path w="1202321" h="1119200">
                <a:moveTo>
                  <a:pt x="1202321" y="655383"/>
                </a:moveTo>
                <a:lnTo>
                  <a:pt x="768705" y="0"/>
                </a:lnTo>
                <a:lnTo>
                  <a:pt x="363434" y="196642"/>
                </a:lnTo>
                <a:lnTo>
                  <a:pt x="363434" y="1062438"/>
                </a:lnTo>
                <a:lnTo>
                  <a:pt x="1202321" y="65538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697434" y="5726569"/>
            <a:ext cx="1202321" cy="1119200"/>
          </a:xfrm>
          <a:custGeom>
            <a:avLst/>
            <a:gdLst/>
            <a:ahLst/>
            <a:cxnLst/>
            <a:rect l="l" t="t" r="r" b="b"/>
            <a:pathLst>
              <a:path w="1202321" h="1119200">
                <a:moveTo>
                  <a:pt x="1202321" y="655383"/>
                </a:moveTo>
                <a:lnTo>
                  <a:pt x="768705" y="0"/>
                </a:lnTo>
                <a:lnTo>
                  <a:pt x="363434" y="196642"/>
                </a:lnTo>
              </a:path>
              <a:path w="1202321" h="1119200">
                <a:moveTo>
                  <a:pt x="363434" y="1062438"/>
                </a:moveTo>
                <a:lnTo>
                  <a:pt x="1202321" y="6553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308441" y="5745761"/>
            <a:ext cx="185597" cy="131546"/>
          </a:xfrm>
          <a:custGeom>
            <a:avLst/>
            <a:gdLst/>
            <a:ahLst/>
            <a:cxnLst/>
            <a:rect l="l" t="t" r="r" b="b"/>
            <a:pathLst>
              <a:path w="185597" h="131546">
                <a:moveTo>
                  <a:pt x="131013" y="4203"/>
                </a:moveTo>
                <a:lnTo>
                  <a:pt x="12827" y="61556"/>
                </a:lnTo>
                <a:lnTo>
                  <a:pt x="4800" y="65443"/>
                </a:lnTo>
                <a:lnTo>
                  <a:pt x="0" y="71513"/>
                </a:lnTo>
                <a:lnTo>
                  <a:pt x="2095" y="75095"/>
                </a:lnTo>
                <a:lnTo>
                  <a:pt x="32943" y="127965"/>
                </a:lnTo>
                <a:lnTo>
                  <a:pt x="35026" y="131546"/>
                </a:lnTo>
                <a:lnTo>
                  <a:pt x="43370" y="131216"/>
                </a:lnTo>
                <a:lnTo>
                  <a:pt x="51587" y="127228"/>
                </a:lnTo>
                <a:lnTo>
                  <a:pt x="172580" y="68516"/>
                </a:lnTo>
                <a:lnTo>
                  <a:pt x="180797" y="64554"/>
                </a:lnTo>
                <a:lnTo>
                  <a:pt x="185597" y="58483"/>
                </a:lnTo>
                <a:lnTo>
                  <a:pt x="183324" y="54990"/>
                </a:lnTo>
                <a:lnTo>
                  <a:pt x="149682" y="3479"/>
                </a:lnTo>
                <a:lnTo>
                  <a:pt x="147396" y="0"/>
                </a:lnTo>
                <a:lnTo>
                  <a:pt x="139039" y="304"/>
                </a:lnTo>
                <a:lnTo>
                  <a:pt x="131013" y="420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308441" y="5745761"/>
            <a:ext cx="185597" cy="131546"/>
          </a:xfrm>
          <a:custGeom>
            <a:avLst/>
            <a:gdLst/>
            <a:ahLst/>
            <a:cxnLst/>
            <a:rect l="l" t="t" r="r" b="b"/>
            <a:pathLst>
              <a:path w="185597" h="131546">
                <a:moveTo>
                  <a:pt x="51587" y="127228"/>
                </a:moveTo>
                <a:lnTo>
                  <a:pt x="43370" y="131216"/>
                </a:lnTo>
                <a:lnTo>
                  <a:pt x="35026" y="131546"/>
                </a:lnTo>
                <a:lnTo>
                  <a:pt x="32943" y="127965"/>
                </a:lnTo>
                <a:lnTo>
                  <a:pt x="2095" y="75095"/>
                </a:lnTo>
                <a:lnTo>
                  <a:pt x="0" y="71513"/>
                </a:lnTo>
                <a:lnTo>
                  <a:pt x="4800" y="65443"/>
                </a:lnTo>
                <a:lnTo>
                  <a:pt x="12827" y="61556"/>
                </a:lnTo>
                <a:lnTo>
                  <a:pt x="131013" y="4203"/>
                </a:lnTo>
                <a:lnTo>
                  <a:pt x="139039" y="304"/>
                </a:lnTo>
                <a:lnTo>
                  <a:pt x="147396" y="0"/>
                </a:lnTo>
                <a:lnTo>
                  <a:pt x="149682" y="3479"/>
                </a:lnTo>
                <a:lnTo>
                  <a:pt x="183324" y="54990"/>
                </a:lnTo>
                <a:lnTo>
                  <a:pt x="185597" y="58483"/>
                </a:lnTo>
                <a:lnTo>
                  <a:pt x="180797" y="64554"/>
                </a:lnTo>
                <a:lnTo>
                  <a:pt x="172580" y="68516"/>
                </a:lnTo>
                <a:lnTo>
                  <a:pt x="51587" y="12722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346852" y="5809900"/>
            <a:ext cx="189077" cy="133261"/>
          </a:xfrm>
          <a:custGeom>
            <a:avLst/>
            <a:gdLst/>
            <a:ahLst/>
            <a:cxnLst/>
            <a:rect l="l" t="t" r="r" b="b"/>
            <a:pathLst>
              <a:path w="189077" h="133261">
                <a:moveTo>
                  <a:pt x="134162" y="4381"/>
                </a:moveTo>
                <a:lnTo>
                  <a:pt x="13169" y="63093"/>
                </a:lnTo>
                <a:lnTo>
                  <a:pt x="4965" y="67081"/>
                </a:lnTo>
                <a:lnTo>
                  <a:pt x="0" y="73215"/>
                </a:lnTo>
                <a:lnTo>
                  <a:pt x="2095" y="76809"/>
                </a:lnTo>
                <a:lnTo>
                  <a:pt x="32931" y="129667"/>
                </a:lnTo>
                <a:lnTo>
                  <a:pt x="35026" y="133261"/>
                </a:lnTo>
                <a:lnTo>
                  <a:pt x="43535" y="132854"/>
                </a:lnTo>
                <a:lnTo>
                  <a:pt x="51930" y="128778"/>
                </a:lnTo>
                <a:lnTo>
                  <a:pt x="175729" y="68707"/>
                </a:lnTo>
                <a:lnTo>
                  <a:pt x="184124" y="64643"/>
                </a:lnTo>
                <a:lnTo>
                  <a:pt x="189077" y="58508"/>
                </a:lnTo>
                <a:lnTo>
                  <a:pt x="186804" y="55016"/>
                </a:lnTo>
                <a:lnTo>
                  <a:pt x="153161" y="3517"/>
                </a:lnTo>
                <a:lnTo>
                  <a:pt x="150888" y="0"/>
                </a:lnTo>
                <a:lnTo>
                  <a:pt x="142392" y="419"/>
                </a:lnTo>
                <a:lnTo>
                  <a:pt x="134162" y="43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346852" y="5809900"/>
            <a:ext cx="189077" cy="133261"/>
          </a:xfrm>
          <a:custGeom>
            <a:avLst/>
            <a:gdLst/>
            <a:ahLst/>
            <a:cxnLst/>
            <a:rect l="l" t="t" r="r" b="b"/>
            <a:pathLst>
              <a:path w="189077" h="133261">
                <a:moveTo>
                  <a:pt x="51930" y="128778"/>
                </a:moveTo>
                <a:lnTo>
                  <a:pt x="43535" y="132854"/>
                </a:lnTo>
                <a:lnTo>
                  <a:pt x="35026" y="133261"/>
                </a:lnTo>
                <a:lnTo>
                  <a:pt x="32931" y="129667"/>
                </a:lnTo>
                <a:lnTo>
                  <a:pt x="2095" y="76809"/>
                </a:lnTo>
                <a:lnTo>
                  <a:pt x="4965" y="67081"/>
                </a:lnTo>
                <a:lnTo>
                  <a:pt x="13169" y="63093"/>
                </a:lnTo>
                <a:lnTo>
                  <a:pt x="134162" y="4381"/>
                </a:lnTo>
                <a:lnTo>
                  <a:pt x="142392" y="419"/>
                </a:lnTo>
                <a:lnTo>
                  <a:pt x="150888" y="0"/>
                </a:lnTo>
                <a:lnTo>
                  <a:pt x="153161" y="3517"/>
                </a:lnTo>
                <a:lnTo>
                  <a:pt x="186804" y="55016"/>
                </a:lnTo>
                <a:lnTo>
                  <a:pt x="189077" y="58508"/>
                </a:lnTo>
                <a:lnTo>
                  <a:pt x="184124" y="64643"/>
                </a:lnTo>
                <a:lnTo>
                  <a:pt x="175729" y="68707"/>
                </a:lnTo>
                <a:lnTo>
                  <a:pt x="51930" y="12877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385265" y="5874053"/>
            <a:ext cx="192570" cy="134950"/>
          </a:xfrm>
          <a:custGeom>
            <a:avLst/>
            <a:gdLst/>
            <a:ahLst/>
            <a:cxnLst/>
            <a:rect l="l" t="t" r="r" b="b"/>
            <a:pathLst>
              <a:path w="192570" h="134950">
                <a:moveTo>
                  <a:pt x="52285" y="130289"/>
                </a:moveTo>
                <a:lnTo>
                  <a:pt x="178866" y="68884"/>
                </a:lnTo>
                <a:lnTo>
                  <a:pt x="187464" y="64706"/>
                </a:lnTo>
                <a:lnTo>
                  <a:pt x="192570" y="58508"/>
                </a:lnTo>
                <a:lnTo>
                  <a:pt x="190296" y="55016"/>
                </a:lnTo>
                <a:lnTo>
                  <a:pt x="156654" y="3505"/>
                </a:lnTo>
                <a:lnTo>
                  <a:pt x="154381" y="0"/>
                </a:lnTo>
                <a:lnTo>
                  <a:pt x="145719" y="482"/>
                </a:lnTo>
                <a:lnTo>
                  <a:pt x="137312" y="4559"/>
                </a:lnTo>
                <a:lnTo>
                  <a:pt x="13512" y="64630"/>
                </a:lnTo>
                <a:lnTo>
                  <a:pt x="5118" y="68694"/>
                </a:lnTo>
                <a:lnTo>
                  <a:pt x="0" y="74904"/>
                </a:lnTo>
                <a:lnTo>
                  <a:pt x="2095" y="78485"/>
                </a:lnTo>
                <a:lnTo>
                  <a:pt x="32943" y="131368"/>
                </a:lnTo>
                <a:lnTo>
                  <a:pt x="35039" y="134950"/>
                </a:lnTo>
                <a:lnTo>
                  <a:pt x="43687" y="134467"/>
                </a:lnTo>
                <a:lnTo>
                  <a:pt x="52285" y="1302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385265" y="5874053"/>
            <a:ext cx="192570" cy="134950"/>
          </a:xfrm>
          <a:custGeom>
            <a:avLst/>
            <a:gdLst/>
            <a:ahLst/>
            <a:cxnLst/>
            <a:rect l="l" t="t" r="r" b="b"/>
            <a:pathLst>
              <a:path w="192570" h="134950">
                <a:moveTo>
                  <a:pt x="52285" y="130289"/>
                </a:moveTo>
                <a:lnTo>
                  <a:pt x="43687" y="134467"/>
                </a:lnTo>
                <a:lnTo>
                  <a:pt x="35039" y="134950"/>
                </a:lnTo>
                <a:lnTo>
                  <a:pt x="32943" y="131368"/>
                </a:lnTo>
                <a:lnTo>
                  <a:pt x="2095" y="78485"/>
                </a:lnTo>
                <a:lnTo>
                  <a:pt x="0" y="74904"/>
                </a:lnTo>
                <a:lnTo>
                  <a:pt x="5118" y="68694"/>
                </a:lnTo>
                <a:lnTo>
                  <a:pt x="13512" y="64630"/>
                </a:lnTo>
                <a:lnTo>
                  <a:pt x="137312" y="4559"/>
                </a:lnTo>
                <a:lnTo>
                  <a:pt x="145719" y="482"/>
                </a:lnTo>
                <a:lnTo>
                  <a:pt x="154381" y="0"/>
                </a:lnTo>
                <a:lnTo>
                  <a:pt x="156654" y="3505"/>
                </a:lnTo>
                <a:lnTo>
                  <a:pt x="190296" y="55016"/>
                </a:lnTo>
                <a:lnTo>
                  <a:pt x="192570" y="58508"/>
                </a:lnTo>
                <a:lnTo>
                  <a:pt x="187464" y="64706"/>
                </a:lnTo>
                <a:lnTo>
                  <a:pt x="178866" y="68884"/>
                </a:lnTo>
                <a:lnTo>
                  <a:pt x="52285" y="13028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5423688" y="5938217"/>
            <a:ext cx="196062" cy="136639"/>
          </a:xfrm>
          <a:custGeom>
            <a:avLst/>
            <a:gdLst/>
            <a:ahLst/>
            <a:cxnLst/>
            <a:rect l="l" t="t" r="r" b="b"/>
            <a:pathLst>
              <a:path w="196062" h="136639">
                <a:moveTo>
                  <a:pt x="140449" y="4724"/>
                </a:moveTo>
                <a:lnTo>
                  <a:pt x="13855" y="66128"/>
                </a:lnTo>
                <a:lnTo>
                  <a:pt x="5270" y="70307"/>
                </a:lnTo>
                <a:lnTo>
                  <a:pt x="0" y="76606"/>
                </a:lnTo>
                <a:lnTo>
                  <a:pt x="2082" y="80187"/>
                </a:lnTo>
                <a:lnTo>
                  <a:pt x="32931" y="133045"/>
                </a:lnTo>
                <a:lnTo>
                  <a:pt x="35026" y="136639"/>
                </a:lnTo>
                <a:lnTo>
                  <a:pt x="43840" y="136093"/>
                </a:lnTo>
                <a:lnTo>
                  <a:pt x="52603" y="131826"/>
                </a:lnTo>
                <a:lnTo>
                  <a:pt x="182003" y="69037"/>
                </a:lnTo>
                <a:lnTo>
                  <a:pt x="190792" y="64795"/>
                </a:lnTo>
                <a:lnTo>
                  <a:pt x="196062" y="58496"/>
                </a:lnTo>
                <a:lnTo>
                  <a:pt x="193776" y="55003"/>
                </a:lnTo>
                <a:lnTo>
                  <a:pt x="160134" y="3505"/>
                </a:lnTo>
                <a:lnTo>
                  <a:pt x="157848" y="0"/>
                </a:lnTo>
                <a:lnTo>
                  <a:pt x="149047" y="546"/>
                </a:lnTo>
                <a:lnTo>
                  <a:pt x="140449" y="47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5423688" y="5938217"/>
            <a:ext cx="196062" cy="136639"/>
          </a:xfrm>
          <a:custGeom>
            <a:avLst/>
            <a:gdLst/>
            <a:ahLst/>
            <a:cxnLst/>
            <a:rect l="l" t="t" r="r" b="b"/>
            <a:pathLst>
              <a:path w="196062" h="136639">
                <a:moveTo>
                  <a:pt x="52603" y="131826"/>
                </a:moveTo>
                <a:lnTo>
                  <a:pt x="43840" y="136093"/>
                </a:lnTo>
                <a:lnTo>
                  <a:pt x="35026" y="136639"/>
                </a:lnTo>
                <a:lnTo>
                  <a:pt x="32931" y="133045"/>
                </a:lnTo>
                <a:lnTo>
                  <a:pt x="2082" y="80187"/>
                </a:lnTo>
                <a:lnTo>
                  <a:pt x="0" y="76606"/>
                </a:lnTo>
                <a:lnTo>
                  <a:pt x="5270" y="70307"/>
                </a:lnTo>
                <a:lnTo>
                  <a:pt x="13855" y="66128"/>
                </a:lnTo>
                <a:lnTo>
                  <a:pt x="140449" y="4724"/>
                </a:lnTo>
                <a:lnTo>
                  <a:pt x="149047" y="546"/>
                </a:lnTo>
                <a:lnTo>
                  <a:pt x="157848" y="0"/>
                </a:lnTo>
                <a:lnTo>
                  <a:pt x="160134" y="3505"/>
                </a:lnTo>
                <a:lnTo>
                  <a:pt x="193776" y="55003"/>
                </a:lnTo>
                <a:lnTo>
                  <a:pt x="196062" y="58496"/>
                </a:lnTo>
                <a:lnTo>
                  <a:pt x="190792" y="64795"/>
                </a:lnTo>
                <a:lnTo>
                  <a:pt x="182003" y="69037"/>
                </a:lnTo>
                <a:lnTo>
                  <a:pt x="52603" y="13182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462097" y="6002373"/>
            <a:ext cx="199542" cy="138328"/>
          </a:xfrm>
          <a:custGeom>
            <a:avLst/>
            <a:gdLst/>
            <a:ahLst/>
            <a:cxnLst/>
            <a:rect l="l" t="t" r="r" b="b"/>
            <a:pathLst>
              <a:path w="199542" h="138328">
                <a:moveTo>
                  <a:pt x="143598" y="4876"/>
                </a:moveTo>
                <a:lnTo>
                  <a:pt x="14198" y="67665"/>
                </a:lnTo>
                <a:lnTo>
                  <a:pt x="5422" y="71932"/>
                </a:lnTo>
                <a:lnTo>
                  <a:pt x="0" y="78295"/>
                </a:lnTo>
                <a:lnTo>
                  <a:pt x="2095" y="81876"/>
                </a:lnTo>
                <a:lnTo>
                  <a:pt x="32931" y="134746"/>
                </a:lnTo>
                <a:lnTo>
                  <a:pt x="35013" y="138328"/>
                </a:lnTo>
                <a:lnTo>
                  <a:pt x="43992" y="137706"/>
                </a:lnTo>
                <a:lnTo>
                  <a:pt x="52958" y="133362"/>
                </a:lnTo>
                <a:lnTo>
                  <a:pt x="185153" y="69214"/>
                </a:lnTo>
                <a:lnTo>
                  <a:pt x="194119" y="64871"/>
                </a:lnTo>
                <a:lnTo>
                  <a:pt x="199542" y="58496"/>
                </a:lnTo>
                <a:lnTo>
                  <a:pt x="197256" y="55003"/>
                </a:lnTo>
                <a:lnTo>
                  <a:pt x="163626" y="3505"/>
                </a:lnTo>
                <a:lnTo>
                  <a:pt x="161328" y="0"/>
                </a:lnTo>
                <a:lnTo>
                  <a:pt x="152374" y="634"/>
                </a:lnTo>
                <a:lnTo>
                  <a:pt x="143598" y="48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462097" y="6002373"/>
            <a:ext cx="199542" cy="138328"/>
          </a:xfrm>
          <a:custGeom>
            <a:avLst/>
            <a:gdLst/>
            <a:ahLst/>
            <a:cxnLst/>
            <a:rect l="l" t="t" r="r" b="b"/>
            <a:pathLst>
              <a:path w="199542" h="138328">
                <a:moveTo>
                  <a:pt x="52958" y="133362"/>
                </a:moveTo>
                <a:lnTo>
                  <a:pt x="43992" y="137706"/>
                </a:lnTo>
                <a:lnTo>
                  <a:pt x="35013" y="138328"/>
                </a:lnTo>
                <a:lnTo>
                  <a:pt x="32931" y="134746"/>
                </a:lnTo>
                <a:lnTo>
                  <a:pt x="2095" y="81876"/>
                </a:lnTo>
                <a:lnTo>
                  <a:pt x="5422" y="71932"/>
                </a:lnTo>
                <a:lnTo>
                  <a:pt x="14198" y="67665"/>
                </a:lnTo>
                <a:lnTo>
                  <a:pt x="143598" y="4876"/>
                </a:lnTo>
                <a:lnTo>
                  <a:pt x="152374" y="634"/>
                </a:lnTo>
                <a:lnTo>
                  <a:pt x="161328" y="0"/>
                </a:lnTo>
                <a:lnTo>
                  <a:pt x="163626" y="3505"/>
                </a:lnTo>
                <a:lnTo>
                  <a:pt x="197256" y="55003"/>
                </a:lnTo>
                <a:lnTo>
                  <a:pt x="199542" y="58496"/>
                </a:lnTo>
                <a:lnTo>
                  <a:pt x="194119" y="64871"/>
                </a:lnTo>
                <a:lnTo>
                  <a:pt x="185153" y="69214"/>
                </a:lnTo>
                <a:lnTo>
                  <a:pt x="52958" y="1333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500513" y="6066529"/>
            <a:ext cx="203034" cy="140017"/>
          </a:xfrm>
          <a:custGeom>
            <a:avLst/>
            <a:gdLst/>
            <a:ahLst/>
            <a:cxnLst/>
            <a:rect l="l" t="t" r="r" b="b"/>
            <a:pathLst>
              <a:path w="203034" h="140017">
                <a:moveTo>
                  <a:pt x="53301" y="134886"/>
                </a:moveTo>
                <a:lnTo>
                  <a:pt x="188315" y="69367"/>
                </a:lnTo>
                <a:lnTo>
                  <a:pt x="197459" y="64922"/>
                </a:lnTo>
                <a:lnTo>
                  <a:pt x="203034" y="58508"/>
                </a:lnTo>
                <a:lnTo>
                  <a:pt x="200748" y="55003"/>
                </a:lnTo>
                <a:lnTo>
                  <a:pt x="167106" y="3505"/>
                </a:lnTo>
                <a:lnTo>
                  <a:pt x="164833" y="0"/>
                </a:lnTo>
                <a:lnTo>
                  <a:pt x="155702" y="711"/>
                </a:lnTo>
                <a:lnTo>
                  <a:pt x="146735" y="5054"/>
                </a:lnTo>
                <a:lnTo>
                  <a:pt x="14541" y="69202"/>
                </a:lnTo>
                <a:lnTo>
                  <a:pt x="5575" y="73558"/>
                </a:lnTo>
                <a:lnTo>
                  <a:pt x="0" y="79997"/>
                </a:lnTo>
                <a:lnTo>
                  <a:pt x="2095" y="83578"/>
                </a:lnTo>
                <a:lnTo>
                  <a:pt x="32931" y="136448"/>
                </a:lnTo>
                <a:lnTo>
                  <a:pt x="35026" y="140017"/>
                </a:lnTo>
                <a:lnTo>
                  <a:pt x="44145" y="139318"/>
                </a:lnTo>
                <a:lnTo>
                  <a:pt x="53301" y="1348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500513" y="6066529"/>
            <a:ext cx="203034" cy="140017"/>
          </a:xfrm>
          <a:custGeom>
            <a:avLst/>
            <a:gdLst/>
            <a:ahLst/>
            <a:cxnLst/>
            <a:rect l="l" t="t" r="r" b="b"/>
            <a:pathLst>
              <a:path w="203034" h="140017">
                <a:moveTo>
                  <a:pt x="53301" y="134886"/>
                </a:moveTo>
                <a:lnTo>
                  <a:pt x="44145" y="139318"/>
                </a:lnTo>
                <a:lnTo>
                  <a:pt x="35026" y="140017"/>
                </a:lnTo>
                <a:lnTo>
                  <a:pt x="32931" y="136448"/>
                </a:lnTo>
                <a:lnTo>
                  <a:pt x="2095" y="83578"/>
                </a:lnTo>
                <a:lnTo>
                  <a:pt x="0" y="79997"/>
                </a:lnTo>
                <a:lnTo>
                  <a:pt x="5575" y="73558"/>
                </a:lnTo>
                <a:lnTo>
                  <a:pt x="14541" y="69202"/>
                </a:lnTo>
                <a:lnTo>
                  <a:pt x="146735" y="5054"/>
                </a:lnTo>
                <a:lnTo>
                  <a:pt x="155702" y="711"/>
                </a:lnTo>
                <a:lnTo>
                  <a:pt x="164833" y="0"/>
                </a:lnTo>
                <a:lnTo>
                  <a:pt x="167106" y="3505"/>
                </a:lnTo>
                <a:lnTo>
                  <a:pt x="200748" y="55003"/>
                </a:lnTo>
                <a:lnTo>
                  <a:pt x="203034" y="58508"/>
                </a:lnTo>
                <a:lnTo>
                  <a:pt x="197459" y="64922"/>
                </a:lnTo>
                <a:lnTo>
                  <a:pt x="188315" y="69367"/>
                </a:lnTo>
                <a:lnTo>
                  <a:pt x="53301" y="13488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538922" y="6130701"/>
            <a:ext cx="206527" cy="141706"/>
          </a:xfrm>
          <a:custGeom>
            <a:avLst/>
            <a:gdLst/>
            <a:ahLst/>
            <a:cxnLst/>
            <a:rect l="l" t="t" r="r" b="b"/>
            <a:pathLst>
              <a:path w="206527" h="141706">
                <a:moveTo>
                  <a:pt x="149898" y="5194"/>
                </a:moveTo>
                <a:lnTo>
                  <a:pt x="14897" y="70713"/>
                </a:lnTo>
                <a:lnTo>
                  <a:pt x="5727" y="75145"/>
                </a:lnTo>
                <a:lnTo>
                  <a:pt x="0" y="81660"/>
                </a:lnTo>
                <a:lnTo>
                  <a:pt x="2095" y="85242"/>
                </a:lnTo>
                <a:lnTo>
                  <a:pt x="32931" y="138112"/>
                </a:lnTo>
                <a:lnTo>
                  <a:pt x="35026" y="141706"/>
                </a:lnTo>
                <a:lnTo>
                  <a:pt x="44310" y="140931"/>
                </a:lnTo>
                <a:lnTo>
                  <a:pt x="53644" y="136385"/>
                </a:lnTo>
                <a:lnTo>
                  <a:pt x="191452" y="69519"/>
                </a:lnTo>
                <a:lnTo>
                  <a:pt x="200799" y="64985"/>
                </a:lnTo>
                <a:lnTo>
                  <a:pt x="206527" y="58483"/>
                </a:lnTo>
                <a:lnTo>
                  <a:pt x="204254" y="54990"/>
                </a:lnTo>
                <a:lnTo>
                  <a:pt x="170611" y="3479"/>
                </a:lnTo>
                <a:lnTo>
                  <a:pt x="168338" y="0"/>
                </a:lnTo>
                <a:lnTo>
                  <a:pt x="159054" y="749"/>
                </a:lnTo>
                <a:lnTo>
                  <a:pt x="149898" y="51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538922" y="6130701"/>
            <a:ext cx="206527" cy="141706"/>
          </a:xfrm>
          <a:custGeom>
            <a:avLst/>
            <a:gdLst/>
            <a:ahLst/>
            <a:cxnLst/>
            <a:rect l="l" t="t" r="r" b="b"/>
            <a:pathLst>
              <a:path w="206527" h="141706">
                <a:moveTo>
                  <a:pt x="53644" y="136385"/>
                </a:moveTo>
                <a:lnTo>
                  <a:pt x="44310" y="140931"/>
                </a:lnTo>
                <a:lnTo>
                  <a:pt x="35026" y="141706"/>
                </a:lnTo>
                <a:lnTo>
                  <a:pt x="32931" y="138112"/>
                </a:lnTo>
                <a:lnTo>
                  <a:pt x="2095" y="85242"/>
                </a:lnTo>
                <a:lnTo>
                  <a:pt x="0" y="81660"/>
                </a:lnTo>
                <a:lnTo>
                  <a:pt x="5727" y="75145"/>
                </a:lnTo>
                <a:lnTo>
                  <a:pt x="14897" y="70713"/>
                </a:lnTo>
                <a:lnTo>
                  <a:pt x="149898" y="5194"/>
                </a:lnTo>
                <a:lnTo>
                  <a:pt x="159054" y="749"/>
                </a:lnTo>
                <a:lnTo>
                  <a:pt x="168338" y="0"/>
                </a:lnTo>
                <a:lnTo>
                  <a:pt x="170611" y="3479"/>
                </a:lnTo>
                <a:lnTo>
                  <a:pt x="204254" y="54990"/>
                </a:lnTo>
                <a:lnTo>
                  <a:pt x="206527" y="58483"/>
                </a:lnTo>
                <a:lnTo>
                  <a:pt x="200799" y="64985"/>
                </a:lnTo>
                <a:lnTo>
                  <a:pt x="191452" y="69519"/>
                </a:lnTo>
                <a:lnTo>
                  <a:pt x="53644" y="13638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577335" y="6194857"/>
            <a:ext cx="210007" cy="143383"/>
          </a:xfrm>
          <a:custGeom>
            <a:avLst/>
            <a:gdLst/>
            <a:ahLst/>
            <a:cxnLst/>
            <a:rect l="l" t="t" r="r" b="b"/>
            <a:pathLst>
              <a:path w="210007" h="143383">
                <a:moveTo>
                  <a:pt x="54000" y="137909"/>
                </a:moveTo>
                <a:lnTo>
                  <a:pt x="194602" y="69684"/>
                </a:lnTo>
                <a:lnTo>
                  <a:pt x="204139" y="65049"/>
                </a:lnTo>
                <a:lnTo>
                  <a:pt x="210007" y="58483"/>
                </a:lnTo>
                <a:lnTo>
                  <a:pt x="207733" y="54990"/>
                </a:lnTo>
                <a:lnTo>
                  <a:pt x="174091" y="3467"/>
                </a:lnTo>
                <a:lnTo>
                  <a:pt x="171818" y="0"/>
                </a:lnTo>
                <a:lnTo>
                  <a:pt x="162382" y="825"/>
                </a:lnTo>
                <a:lnTo>
                  <a:pt x="153035" y="5372"/>
                </a:lnTo>
                <a:lnTo>
                  <a:pt x="15227" y="72224"/>
                </a:lnTo>
                <a:lnTo>
                  <a:pt x="5892" y="76771"/>
                </a:lnTo>
                <a:lnTo>
                  <a:pt x="0" y="83362"/>
                </a:lnTo>
                <a:lnTo>
                  <a:pt x="2108" y="86944"/>
                </a:lnTo>
                <a:lnTo>
                  <a:pt x="32956" y="139814"/>
                </a:lnTo>
                <a:lnTo>
                  <a:pt x="35026" y="143382"/>
                </a:lnTo>
                <a:lnTo>
                  <a:pt x="44462" y="142544"/>
                </a:lnTo>
                <a:lnTo>
                  <a:pt x="54000" y="1379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577335" y="6194857"/>
            <a:ext cx="210007" cy="143383"/>
          </a:xfrm>
          <a:custGeom>
            <a:avLst/>
            <a:gdLst/>
            <a:ahLst/>
            <a:cxnLst/>
            <a:rect l="l" t="t" r="r" b="b"/>
            <a:pathLst>
              <a:path w="210007" h="143383">
                <a:moveTo>
                  <a:pt x="54000" y="137909"/>
                </a:moveTo>
                <a:lnTo>
                  <a:pt x="44462" y="142544"/>
                </a:lnTo>
                <a:lnTo>
                  <a:pt x="35026" y="143382"/>
                </a:lnTo>
                <a:lnTo>
                  <a:pt x="32956" y="139814"/>
                </a:lnTo>
                <a:lnTo>
                  <a:pt x="2108" y="86944"/>
                </a:lnTo>
                <a:lnTo>
                  <a:pt x="0" y="83362"/>
                </a:lnTo>
                <a:lnTo>
                  <a:pt x="5892" y="76771"/>
                </a:lnTo>
                <a:lnTo>
                  <a:pt x="15227" y="72224"/>
                </a:lnTo>
                <a:lnTo>
                  <a:pt x="153035" y="5372"/>
                </a:lnTo>
                <a:lnTo>
                  <a:pt x="162382" y="825"/>
                </a:lnTo>
                <a:lnTo>
                  <a:pt x="171818" y="0"/>
                </a:lnTo>
                <a:lnTo>
                  <a:pt x="174091" y="3467"/>
                </a:lnTo>
                <a:lnTo>
                  <a:pt x="207733" y="54990"/>
                </a:lnTo>
                <a:lnTo>
                  <a:pt x="210007" y="58483"/>
                </a:lnTo>
                <a:lnTo>
                  <a:pt x="204139" y="65049"/>
                </a:lnTo>
                <a:lnTo>
                  <a:pt x="194602" y="69684"/>
                </a:lnTo>
                <a:lnTo>
                  <a:pt x="54000" y="137909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615772" y="6259022"/>
            <a:ext cx="213474" cy="145059"/>
          </a:xfrm>
          <a:custGeom>
            <a:avLst/>
            <a:gdLst/>
            <a:ahLst/>
            <a:cxnLst/>
            <a:rect l="l" t="t" r="r" b="b"/>
            <a:pathLst>
              <a:path w="213474" h="145059">
                <a:moveTo>
                  <a:pt x="156171" y="5511"/>
                </a:moveTo>
                <a:lnTo>
                  <a:pt x="15557" y="73748"/>
                </a:lnTo>
                <a:lnTo>
                  <a:pt x="6032" y="78384"/>
                </a:lnTo>
                <a:lnTo>
                  <a:pt x="0" y="85039"/>
                </a:lnTo>
                <a:lnTo>
                  <a:pt x="2082" y="88607"/>
                </a:lnTo>
                <a:lnTo>
                  <a:pt x="32918" y="141490"/>
                </a:lnTo>
                <a:lnTo>
                  <a:pt x="35013" y="145059"/>
                </a:lnTo>
                <a:lnTo>
                  <a:pt x="44589" y="144157"/>
                </a:lnTo>
                <a:lnTo>
                  <a:pt x="54317" y="139446"/>
                </a:lnTo>
                <a:lnTo>
                  <a:pt x="197726" y="69850"/>
                </a:lnTo>
                <a:lnTo>
                  <a:pt x="207441" y="65138"/>
                </a:lnTo>
                <a:lnTo>
                  <a:pt x="213474" y="58483"/>
                </a:lnTo>
                <a:lnTo>
                  <a:pt x="211200" y="54978"/>
                </a:lnTo>
                <a:lnTo>
                  <a:pt x="177571" y="3479"/>
                </a:lnTo>
                <a:lnTo>
                  <a:pt x="175285" y="0"/>
                </a:lnTo>
                <a:lnTo>
                  <a:pt x="165709" y="889"/>
                </a:lnTo>
                <a:lnTo>
                  <a:pt x="156171" y="55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615772" y="6259022"/>
            <a:ext cx="213474" cy="145059"/>
          </a:xfrm>
          <a:custGeom>
            <a:avLst/>
            <a:gdLst/>
            <a:ahLst/>
            <a:cxnLst/>
            <a:rect l="l" t="t" r="r" b="b"/>
            <a:pathLst>
              <a:path w="213474" h="145059">
                <a:moveTo>
                  <a:pt x="54317" y="139446"/>
                </a:moveTo>
                <a:lnTo>
                  <a:pt x="44589" y="144157"/>
                </a:lnTo>
                <a:lnTo>
                  <a:pt x="35013" y="145059"/>
                </a:lnTo>
                <a:lnTo>
                  <a:pt x="32918" y="141490"/>
                </a:lnTo>
                <a:lnTo>
                  <a:pt x="2082" y="88607"/>
                </a:lnTo>
                <a:lnTo>
                  <a:pt x="0" y="85039"/>
                </a:lnTo>
                <a:lnTo>
                  <a:pt x="6032" y="78384"/>
                </a:lnTo>
                <a:lnTo>
                  <a:pt x="15557" y="73748"/>
                </a:lnTo>
                <a:lnTo>
                  <a:pt x="156171" y="5511"/>
                </a:lnTo>
                <a:lnTo>
                  <a:pt x="165709" y="889"/>
                </a:lnTo>
                <a:lnTo>
                  <a:pt x="175285" y="0"/>
                </a:lnTo>
                <a:lnTo>
                  <a:pt x="177571" y="3479"/>
                </a:lnTo>
                <a:lnTo>
                  <a:pt x="211200" y="54978"/>
                </a:lnTo>
                <a:lnTo>
                  <a:pt x="213474" y="58483"/>
                </a:lnTo>
                <a:lnTo>
                  <a:pt x="207441" y="65138"/>
                </a:lnTo>
                <a:lnTo>
                  <a:pt x="197726" y="69850"/>
                </a:lnTo>
                <a:lnTo>
                  <a:pt x="54317" y="13944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654179" y="6323157"/>
            <a:ext cx="216992" cy="146799"/>
          </a:xfrm>
          <a:custGeom>
            <a:avLst/>
            <a:gdLst/>
            <a:ahLst/>
            <a:cxnLst/>
            <a:rect l="l" t="t" r="r" b="b"/>
            <a:pathLst>
              <a:path w="216992" h="146799">
                <a:moveTo>
                  <a:pt x="54673" y="140982"/>
                </a:moveTo>
                <a:lnTo>
                  <a:pt x="200875" y="70040"/>
                </a:lnTo>
                <a:lnTo>
                  <a:pt x="210794" y="65227"/>
                </a:lnTo>
                <a:lnTo>
                  <a:pt x="216992" y="58496"/>
                </a:lnTo>
                <a:lnTo>
                  <a:pt x="214706" y="55003"/>
                </a:lnTo>
                <a:lnTo>
                  <a:pt x="181063" y="3492"/>
                </a:lnTo>
                <a:lnTo>
                  <a:pt x="178790" y="0"/>
                </a:lnTo>
                <a:lnTo>
                  <a:pt x="169037" y="1003"/>
                </a:lnTo>
                <a:lnTo>
                  <a:pt x="159321" y="5714"/>
                </a:lnTo>
                <a:lnTo>
                  <a:pt x="15913" y="75310"/>
                </a:lnTo>
                <a:lnTo>
                  <a:pt x="6184" y="80022"/>
                </a:lnTo>
                <a:lnTo>
                  <a:pt x="0" y="86753"/>
                </a:lnTo>
                <a:lnTo>
                  <a:pt x="2082" y="90335"/>
                </a:lnTo>
                <a:lnTo>
                  <a:pt x="32918" y="143217"/>
                </a:lnTo>
                <a:lnTo>
                  <a:pt x="35013" y="146799"/>
                </a:lnTo>
                <a:lnTo>
                  <a:pt x="44754" y="145795"/>
                </a:lnTo>
                <a:lnTo>
                  <a:pt x="54673" y="1409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654179" y="6323157"/>
            <a:ext cx="216992" cy="146799"/>
          </a:xfrm>
          <a:custGeom>
            <a:avLst/>
            <a:gdLst/>
            <a:ahLst/>
            <a:cxnLst/>
            <a:rect l="l" t="t" r="r" b="b"/>
            <a:pathLst>
              <a:path w="216992" h="146799">
                <a:moveTo>
                  <a:pt x="54673" y="140982"/>
                </a:moveTo>
                <a:lnTo>
                  <a:pt x="44754" y="145795"/>
                </a:lnTo>
                <a:lnTo>
                  <a:pt x="35013" y="146799"/>
                </a:lnTo>
                <a:lnTo>
                  <a:pt x="32918" y="143217"/>
                </a:lnTo>
                <a:lnTo>
                  <a:pt x="2082" y="90335"/>
                </a:lnTo>
                <a:lnTo>
                  <a:pt x="0" y="86753"/>
                </a:lnTo>
                <a:lnTo>
                  <a:pt x="6184" y="80022"/>
                </a:lnTo>
                <a:lnTo>
                  <a:pt x="15913" y="75310"/>
                </a:lnTo>
                <a:lnTo>
                  <a:pt x="159321" y="5714"/>
                </a:lnTo>
                <a:lnTo>
                  <a:pt x="169037" y="1003"/>
                </a:lnTo>
                <a:lnTo>
                  <a:pt x="178790" y="0"/>
                </a:lnTo>
                <a:lnTo>
                  <a:pt x="181063" y="3492"/>
                </a:lnTo>
                <a:lnTo>
                  <a:pt x="214706" y="55003"/>
                </a:lnTo>
                <a:lnTo>
                  <a:pt x="216992" y="58496"/>
                </a:lnTo>
                <a:lnTo>
                  <a:pt x="210794" y="65227"/>
                </a:lnTo>
                <a:lnTo>
                  <a:pt x="200875" y="70040"/>
                </a:lnTo>
                <a:lnTo>
                  <a:pt x="54673" y="14098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161051" y="5817275"/>
            <a:ext cx="182410" cy="133083"/>
          </a:xfrm>
          <a:custGeom>
            <a:avLst/>
            <a:gdLst/>
            <a:ahLst/>
            <a:cxnLst/>
            <a:rect l="l" t="t" r="r" b="b"/>
            <a:pathLst>
              <a:path w="182410" h="133083">
                <a:moveTo>
                  <a:pt x="131165" y="4140"/>
                </a:moveTo>
                <a:lnTo>
                  <a:pt x="12966" y="61480"/>
                </a:lnTo>
                <a:lnTo>
                  <a:pt x="4965" y="65379"/>
                </a:lnTo>
                <a:lnTo>
                  <a:pt x="0" y="71513"/>
                </a:lnTo>
                <a:lnTo>
                  <a:pt x="1892" y="75209"/>
                </a:lnTo>
                <a:lnTo>
                  <a:pt x="29946" y="129412"/>
                </a:lnTo>
                <a:lnTo>
                  <a:pt x="31838" y="133083"/>
                </a:lnTo>
                <a:lnTo>
                  <a:pt x="40030" y="132841"/>
                </a:lnTo>
                <a:lnTo>
                  <a:pt x="48247" y="128854"/>
                </a:lnTo>
                <a:lnTo>
                  <a:pt x="169240" y="70142"/>
                </a:lnTo>
                <a:lnTo>
                  <a:pt x="177457" y="66166"/>
                </a:lnTo>
                <a:lnTo>
                  <a:pt x="182410" y="60032"/>
                </a:lnTo>
                <a:lnTo>
                  <a:pt x="180327" y="56451"/>
                </a:lnTo>
                <a:lnTo>
                  <a:pt x="149491" y="3581"/>
                </a:lnTo>
                <a:lnTo>
                  <a:pt x="147383" y="0"/>
                </a:lnTo>
                <a:lnTo>
                  <a:pt x="139192" y="241"/>
                </a:lnTo>
                <a:lnTo>
                  <a:pt x="131165" y="41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161051" y="5817275"/>
            <a:ext cx="182410" cy="133083"/>
          </a:xfrm>
          <a:custGeom>
            <a:avLst/>
            <a:gdLst/>
            <a:ahLst/>
            <a:cxnLst/>
            <a:rect l="l" t="t" r="r" b="b"/>
            <a:pathLst>
              <a:path w="182410" h="133083">
                <a:moveTo>
                  <a:pt x="48247" y="128854"/>
                </a:moveTo>
                <a:lnTo>
                  <a:pt x="40030" y="132841"/>
                </a:lnTo>
                <a:lnTo>
                  <a:pt x="31838" y="133083"/>
                </a:lnTo>
                <a:lnTo>
                  <a:pt x="29946" y="129412"/>
                </a:lnTo>
                <a:lnTo>
                  <a:pt x="1892" y="75209"/>
                </a:lnTo>
                <a:lnTo>
                  <a:pt x="0" y="71513"/>
                </a:lnTo>
                <a:lnTo>
                  <a:pt x="4965" y="65379"/>
                </a:lnTo>
                <a:lnTo>
                  <a:pt x="12966" y="61480"/>
                </a:lnTo>
                <a:lnTo>
                  <a:pt x="131165" y="4140"/>
                </a:lnTo>
                <a:lnTo>
                  <a:pt x="139192" y="241"/>
                </a:lnTo>
                <a:lnTo>
                  <a:pt x="147383" y="0"/>
                </a:lnTo>
                <a:lnTo>
                  <a:pt x="149491" y="3581"/>
                </a:lnTo>
                <a:lnTo>
                  <a:pt x="180327" y="56451"/>
                </a:lnTo>
                <a:lnTo>
                  <a:pt x="182410" y="60032"/>
                </a:lnTo>
                <a:lnTo>
                  <a:pt x="177457" y="66166"/>
                </a:lnTo>
                <a:lnTo>
                  <a:pt x="169240" y="70142"/>
                </a:lnTo>
                <a:lnTo>
                  <a:pt x="48247" y="12885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195977" y="5883114"/>
            <a:ext cx="185902" cy="134797"/>
          </a:xfrm>
          <a:custGeom>
            <a:avLst/>
            <a:gdLst/>
            <a:ahLst/>
            <a:cxnLst/>
            <a:rect l="l" t="t" r="r" b="b"/>
            <a:pathLst>
              <a:path w="185902" h="134797">
                <a:moveTo>
                  <a:pt x="134315" y="4305"/>
                </a:moveTo>
                <a:lnTo>
                  <a:pt x="13322" y="63017"/>
                </a:lnTo>
                <a:lnTo>
                  <a:pt x="5105" y="67005"/>
                </a:lnTo>
                <a:lnTo>
                  <a:pt x="0" y="73215"/>
                </a:lnTo>
                <a:lnTo>
                  <a:pt x="1904" y="76898"/>
                </a:lnTo>
                <a:lnTo>
                  <a:pt x="29933" y="131127"/>
                </a:lnTo>
                <a:lnTo>
                  <a:pt x="31838" y="134797"/>
                </a:lnTo>
                <a:lnTo>
                  <a:pt x="40195" y="134467"/>
                </a:lnTo>
                <a:lnTo>
                  <a:pt x="48590" y="130390"/>
                </a:lnTo>
                <a:lnTo>
                  <a:pt x="172389" y="70319"/>
                </a:lnTo>
                <a:lnTo>
                  <a:pt x="180797" y="66255"/>
                </a:lnTo>
                <a:lnTo>
                  <a:pt x="185902" y="60045"/>
                </a:lnTo>
                <a:lnTo>
                  <a:pt x="183807" y="56451"/>
                </a:lnTo>
                <a:lnTo>
                  <a:pt x="152958" y="3594"/>
                </a:lnTo>
                <a:lnTo>
                  <a:pt x="150875" y="0"/>
                </a:lnTo>
                <a:lnTo>
                  <a:pt x="142532" y="317"/>
                </a:lnTo>
                <a:lnTo>
                  <a:pt x="134315" y="430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195977" y="5883114"/>
            <a:ext cx="185902" cy="134797"/>
          </a:xfrm>
          <a:custGeom>
            <a:avLst/>
            <a:gdLst/>
            <a:ahLst/>
            <a:cxnLst/>
            <a:rect l="l" t="t" r="r" b="b"/>
            <a:pathLst>
              <a:path w="185902" h="134797">
                <a:moveTo>
                  <a:pt x="48590" y="130390"/>
                </a:moveTo>
                <a:lnTo>
                  <a:pt x="40195" y="134467"/>
                </a:lnTo>
                <a:lnTo>
                  <a:pt x="31838" y="134797"/>
                </a:lnTo>
                <a:lnTo>
                  <a:pt x="29933" y="131127"/>
                </a:lnTo>
                <a:lnTo>
                  <a:pt x="1904" y="76898"/>
                </a:lnTo>
                <a:lnTo>
                  <a:pt x="0" y="73215"/>
                </a:lnTo>
                <a:lnTo>
                  <a:pt x="5105" y="67005"/>
                </a:lnTo>
                <a:lnTo>
                  <a:pt x="13322" y="63017"/>
                </a:lnTo>
                <a:lnTo>
                  <a:pt x="134315" y="4305"/>
                </a:lnTo>
                <a:lnTo>
                  <a:pt x="142532" y="317"/>
                </a:lnTo>
                <a:lnTo>
                  <a:pt x="150875" y="0"/>
                </a:lnTo>
                <a:lnTo>
                  <a:pt x="152958" y="3594"/>
                </a:lnTo>
                <a:lnTo>
                  <a:pt x="183807" y="56451"/>
                </a:lnTo>
                <a:lnTo>
                  <a:pt x="185902" y="60045"/>
                </a:lnTo>
                <a:lnTo>
                  <a:pt x="180797" y="66255"/>
                </a:lnTo>
                <a:lnTo>
                  <a:pt x="172389" y="70319"/>
                </a:lnTo>
                <a:lnTo>
                  <a:pt x="48590" y="13039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230906" y="5948960"/>
            <a:ext cx="189395" cy="136486"/>
          </a:xfrm>
          <a:custGeom>
            <a:avLst/>
            <a:gdLst/>
            <a:ahLst/>
            <a:cxnLst/>
            <a:rect l="l" t="t" r="r" b="b"/>
            <a:pathLst>
              <a:path w="189395" h="136486">
                <a:moveTo>
                  <a:pt x="137464" y="4483"/>
                </a:moveTo>
                <a:lnTo>
                  <a:pt x="13665" y="64541"/>
                </a:lnTo>
                <a:lnTo>
                  <a:pt x="5257" y="68618"/>
                </a:lnTo>
                <a:lnTo>
                  <a:pt x="0" y="74904"/>
                </a:lnTo>
                <a:lnTo>
                  <a:pt x="1892" y="78574"/>
                </a:lnTo>
                <a:lnTo>
                  <a:pt x="29946" y="132816"/>
                </a:lnTo>
                <a:lnTo>
                  <a:pt x="31851" y="136486"/>
                </a:lnTo>
                <a:lnTo>
                  <a:pt x="40335" y="136080"/>
                </a:lnTo>
                <a:lnTo>
                  <a:pt x="48933" y="131927"/>
                </a:lnTo>
                <a:lnTo>
                  <a:pt x="175526" y="70485"/>
                </a:lnTo>
                <a:lnTo>
                  <a:pt x="184111" y="66332"/>
                </a:lnTo>
                <a:lnTo>
                  <a:pt x="189395" y="60045"/>
                </a:lnTo>
                <a:lnTo>
                  <a:pt x="187299" y="56464"/>
                </a:lnTo>
                <a:lnTo>
                  <a:pt x="156464" y="3581"/>
                </a:lnTo>
                <a:lnTo>
                  <a:pt x="154355" y="0"/>
                </a:lnTo>
                <a:lnTo>
                  <a:pt x="145859" y="419"/>
                </a:lnTo>
                <a:lnTo>
                  <a:pt x="137464" y="44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230906" y="5948960"/>
            <a:ext cx="189395" cy="136486"/>
          </a:xfrm>
          <a:custGeom>
            <a:avLst/>
            <a:gdLst/>
            <a:ahLst/>
            <a:cxnLst/>
            <a:rect l="l" t="t" r="r" b="b"/>
            <a:pathLst>
              <a:path w="189395" h="136486">
                <a:moveTo>
                  <a:pt x="48933" y="131927"/>
                </a:moveTo>
                <a:lnTo>
                  <a:pt x="40335" y="136080"/>
                </a:lnTo>
                <a:lnTo>
                  <a:pt x="31851" y="136486"/>
                </a:lnTo>
                <a:lnTo>
                  <a:pt x="29946" y="132816"/>
                </a:lnTo>
                <a:lnTo>
                  <a:pt x="1892" y="78574"/>
                </a:lnTo>
                <a:lnTo>
                  <a:pt x="0" y="74904"/>
                </a:lnTo>
                <a:lnTo>
                  <a:pt x="5257" y="68618"/>
                </a:lnTo>
                <a:lnTo>
                  <a:pt x="13665" y="64541"/>
                </a:lnTo>
                <a:lnTo>
                  <a:pt x="137464" y="4483"/>
                </a:lnTo>
                <a:lnTo>
                  <a:pt x="145859" y="419"/>
                </a:lnTo>
                <a:lnTo>
                  <a:pt x="154355" y="0"/>
                </a:lnTo>
                <a:lnTo>
                  <a:pt x="156464" y="3581"/>
                </a:lnTo>
                <a:lnTo>
                  <a:pt x="187299" y="56464"/>
                </a:lnTo>
                <a:lnTo>
                  <a:pt x="189395" y="60045"/>
                </a:lnTo>
                <a:lnTo>
                  <a:pt x="184111" y="66332"/>
                </a:lnTo>
                <a:lnTo>
                  <a:pt x="175526" y="70485"/>
                </a:lnTo>
                <a:lnTo>
                  <a:pt x="48933" y="13192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265830" y="6014819"/>
            <a:ext cx="192874" cy="138176"/>
          </a:xfrm>
          <a:custGeom>
            <a:avLst/>
            <a:gdLst/>
            <a:ahLst/>
            <a:cxnLst/>
            <a:rect l="l" t="t" r="r" b="b"/>
            <a:pathLst>
              <a:path w="192874" h="138175">
                <a:moveTo>
                  <a:pt x="140601" y="4635"/>
                </a:moveTo>
                <a:lnTo>
                  <a:pt x="14008" y="66065"/>
                </a:lnTo>
                <a:lnTo>
                  <a:pt x="5410" y="70218"/>
                </a:lnTo>
                <a:lnTo>
                  <a:pt x="0" y="76593"/>
                </a:lnTo>
                <a:lnTo>
                  <a:pt x="1904" y="80264"/>
                </a:lnTo>
                <a:lnTo>
                  <a:pt x="29933" y="134493"/>
                </a:lnTo>
                <a:lnTo>
                  <a:pt x="31838" y="138176"/>
                </a:lnTo>
                <a:lnTo>
                  <a:pt x="40500" y="137693"/>
                </a:lnTo>
                <a:lnTo>
                  <a:pt x="49275" y="133438"/>
                </a:lnTo>
                <a:lnTo>
                  <a:pt x="178676" y="70650"/>
                </a:lnTo>
                <a:lnTo>
                  <a:pt x="187451" y="66395"/>
                </a:lnTo>
                <a:lnTo>
                  <a:pt x="192874" y="60032"/>
                </a:lnTo>
                <a:lnTo>
                  <a:pt x="190792" y="56438"/>
                </a:lnTo>
                <a:lnTo>
                  <a:pt x="159943" y="3581"/>
                </a:lnTo>
                <a:lnTo>
                  <a:pt x="157848" y="0"/>
                </a:lnTo>
                <a:lnTo>
                  <a:pt x="149186" y="469"/>
                </a:lnTo>
                <a:lnTo>
                  <a:pt x="140601" y="463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265830" y="6014819"/>
            <a:ext cx="192874" cy="138176"/>
          </a:xfrm>
          <a:custGeom>
            <a:avLst/>
            <a:gdLst/>
            <a:ahLst/>
            <a:cxnLst/>
            <a:rect l="l" t="t" r="r" b="b"/>
            <a:pathLst>
              <a:path w="192874" h="138175">
                <a:moveTo>
                  <a:pt x="49275" y="133438"/>
                </a:moveTo>
                <a:lnTo>
                  <a:pt x="40500" y="137693"/>
                </a:lnTo>
                <a:lnTo>
                  <a:pt x="31838" y="138176"/>
                </a:lnTo>
                <a:lnTo>
                  <a:pt x="29933" y="134493"/>
                </a:lnTo>
                <a:lnTo>
                  <a:pt x="1904" y="80264"/>
                </a:lnTo>
                <a:lnTo>
                  <a:pt x="0" y="76593"/>
                </a:lnTo>
                <a:lnTo>
                  <a:pt x="5410" y="70218"/>
                </a:lnTo>
                <a:lnTo>
                  <a:pt x="14008" y="66065"/>
                </a:lnTo>
                <a:lnTo>
                  <a:pt x="140601" y="4635"/>
                </a:lnTo>
                <a:lnTo>
                  <a:pt x="149186" y="469"/>
                </a:lnTo>
                <a:lnTo>
                  <a:pt x="157848" y="0"/>
                </a:lnTo>
                <a:lnTo>
                  <a:pt x="159943" y="3581"/>
                </a:lnTo>
                <a:lnTo>
                  <a:pt x="190792" y="56438"/>
                </a:lnTo>
                <a:lnTo>
                  <a:pt x="192874" y="60032"/>
                </a:lnTo>
                <a:lnTo>
                  <a:pt x="187451" y="66395"/>
                </a:lnTo>
                <a:lnTo>
                  <a:pt x="178676" y="70650"/>
                </a:lnTo>
                <a:lnTo>
                  <a:pt x="49275" y="13343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300765" y="6080672"/>
            <a:ext cx="196354" cy="139865"/>
          </a:xfrm>
          <a:custGeom>
            <a:avLst/>
            <a:gdLst/>
            <a:ahLst/>
            <a:cxnLst/>
            <a:rect l="l" t="t" r="r" b="b"/>
            <a:pathLst>
              <a:path w="196354" h="139865">
                <a:moveTo>
                  <a:pt x="143738" y="4800"/>
                </a:moveTo>
                <a:lnTo>
                  <a:pt x="14338" y="67589"/>
                </a:lnTo>
                <a:lnTo>
                  <a:pt x="5562" y="71843"/>
                </a:lnTo>
                <a:lnTo>
                  <a:pt x="0" y="78270"/>
                </a:lnTo>
                <a:lnTo>
                  <a:pt x="1892" y="81965"/>
                </a:lnTo>
                <a:lnTo>
                  <a:pt x="29921" y="136182"/>
                </a:lnTo>
                <a:lnTo>
                  <a:pt x="31838" y="139865"/>
                </a:lnTo>
                <a:lnTo>
                  <a:pt x="40652" y="139319"/>
                </a:lnTo>
                <a:lnTo>
                  <a:pt x="49618" y="134962"/>
                </a:lnTo>
                <a:lnTo>
                  <a:pt x="181825" y="70815"/>
                </a:lnTo>
                <a:lnTo>
                  <a:pt x="190779" y="66471"/>
                </a:lnTo>
                <a:lnTo>
                  <a:pt x="196354" y="60032"/>
                </a:lnTo>
                <a:lnTo>
                  <a:pt x="194259" y="56451"/>
                </a:lnTo>
                <a:lnTo>
                  <a:pt x="163423" y="3581"/>
                </a:lnTo>
                <a:lnTo>
                  <a:pt x="161340" y="0"/>
                </a:lnTo>
                <a:lnTo>
                  <a:pt x="152514" y="546"/>
                </a:lnTo>
                <a:lnTo>
                  <a:pt x="143738" y="48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300765" y="6080672"/>
            <a:ext cx="196354" cy="139865"/>
          </a:xfrm>
          <a:custGeom>
            <a:avLst/>
            <a:gdLst/>
            <a:ahLst/>
            <a:cxnLst/>
            <a:rect l="l" t="t" r="r" b="b"/>
            <a:pathLst>
              <a:path w="196354" h="139865">
                <a:moveTo>
                  <a:pt x="49618" y="134962"/>
                </a:moveTo>
                <a:lnTo>
                  <a:pt x="40652" y="139319"/>
                </a:lnTo>
                <a:lnTo>
                  <a:pt x="31838" y="139865"/>
                </a:lnTo>
                <a:lnTo>
                  <a:pt x="29921" y="136182"/>
                </a:lnTo>
                <a:lnTo>
                  <a:pt x="1892" y="81965"/>
                </a:lnTo>
                <a:lnTo>
                  <a:pt x="0" y="78270"/>
                </a:lnTo>
                <a:lnTo>
                  <a:pt x="5562" y="71843"/>
                </a:lnTo>
                <a:lnTo>
                  <a:pt x="14338" y="67589"/>
                </a:lnTo>
                <a:lnTo>
                  <a:pt x="143738" y="4800"/>
                </a:lnTo>
                <a:lnTo>
                  <a:pt x="152514" y="546"/>
                </a:lnTo>
                <a:lnTo>
                  <a:pt x="161340" y="0"/>
                </a:lnTo>
                <a:lnTo>
                  <a:pt x="163423" y="3581"/>
                </a:lnTo>
                <a:lnTo>
                  <a:pt x="194259" y="56451"/>
                </a:lnTo>
                <a:lnTo>
                  <a:pt x="196354" y="60032"/>
                </a:lnTo>
                <a:lnTo>
                  <a:pt x="190779" y="66471"/>
                </a:lnTo>
                <a:lnTo>
                  <a:pt x="181825" y="70815"/>
                </a:lnTo>
                <a:lnTo>
                  <a:pt x="49618" y="13496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335672" y="6146522"/>
            <a:ext cx="199872" cy="141541"/>
          </a:xfrm>
          <a:custGeom>
            <a:avLst/>
            <a:gdLst/>
            <a:ahLst/>
            <a:cxnLst/>
            <a:rect l="l" t="t" r="r" b="b"/>
            <a:pathLst>
              <a:path w="199872" h="141541">
                <a:moveTo>
                  <a:pt x="49987" y="136474"/>
                </a:moveTo>
                <a:lnTo>
                  <a:pt x="184975" y="70980"/>
                </a:lnTo>
                <a:lnTo>
                  <a:pt x="194132" y="66535"/>
                </a:lnTo>
                <a:lnTo>
                  <a:pt x="199872" y="60020"/>
                </a:lnTo>
                <a:lnTo>
                  <a:pt x="197777" y="56451"/>
                </a:lnTo>
                <a:lnTo>
                  <a:pt x="166941" y="3581"/>
                </a:lnTo>
                <a:lnTo>
                  <a:pt x="164833" y="0"/>
                </a:lnTo>
                <a:lnTo>
                  <a:pt x="155879" y="609"/>
                </a:lnTo>
                <a:lnTo>
                  <a:pt x="146913" y="4965"/>
                </a:lnTo>
                <a:lnTo>
                  <a:pt x="14706" y="69113"/>
                </a:lnTo>
                <a:lnTo>
                  <a:pt x="5740" y="73469"/>
                </a:lnTo>
                <a:lnTo>
                  <a:pt x="0" y="79971"/>
                </a:lnTo>
                <a:lnTo>
                  <a:pt x="1905" y="83654"/>
                </a:lnTo>
                <a:lnTo>
                  <a:pt x="29959" y="137871"/>
                </a:lnTo>
                <a:lnTo>
                  <a:pt x="31851" y="141541"/>
                </a:lnTo>
                <a:lnTo>
                  <a:pt x="40817" y="140944"/>
                </a:lnTo>
                <a:lnTo>
                  <a:pt x="49987" y="1364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335672" y="6146522"/>
            <a:ext cx="199872" cy="141541"/>
          </a:xfrm>
          <a:custGeom>
            <a:avLst/>
            <a:gdLst/>
            <a:ahLst/>
            <a:cxnLst/>
            <a:rect l="l" t="t" r="r" b="b"/>
            <a:pathLst>
              <a:path w="199872" h="141541">
                <a:moveTo>
                  <a:pt x="49987" y="136474"/>
                </a:moveTo>
                <a:lnTo>
                  <a:pt x="40817" y="140944"/>
                </a:lnTo>
                <a:lnTo>
                  <a:pt x="31851" y="141541"/>
                </a:lnTo>
                <a:lnTo>
                  <a:pt x="29959" y="137871"/>
                </a:lnTo>
                <a:lnTo>
                  <a:pt x="1905" y="83654"/>
                </a:lnTo>
                <a:lnTo>
                  <a:pt x="0" y="79971"/>
                </a:lnTo>
                <a:lnTo>
                  <a:pt x="5740" y="73469"/>
                </a:lnTo>
                <a:lnTo>
                  <a:pt x="14706" y="69113"/>
                </a:lnTo>
                <a:lnTo>
                  <a:pt x="146913" y="4965"/>
                </a:lnTo>
                <a:lnTo>
                  <a:pt x="155879" y="609"/>
                </a:lnTo>
                <a:lnTo>
                  <a:pt x="164833" y="0"/>
                </a:lnTo>
                <a:lnTo>
                  <a:pt x="166941" y="3581"/>
                </a:lnTo>
                <a:lnTo>
                  <a:pt x="197777" y="56451"/>
                </a:lnTo>
                <a:lnTo>
                  <a:pt x="199872" y="60020"/>
                </a:lnTo>
                <a:lnTo>
                  <a:pt x="194132" y="66535"/>
                </a:lnTo>
                <a:lnTo>
                  <a:pt x="184975" y="70980"/>
                </a:lnTo>
                <a:lnTo>
                  <a:pt x="49987" y="13647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370607" y="6212357"/>
            <a:ext cx="203339" cy="143243"/>
          </a:xfrm>
          <a:custGeom>
            <a:avLst/>
            <a:gdLst/>
            <a:ahLst/>
            <a:cxnLst/>
            <a:rect l="l" t="t" r="r" b="b"/>
            <a:pathLst>
              <a:path w="203339" h="143243">
                <a:moveTo>
                  <a:pt x="150050" y="5143"/>
                </a:moveTo>
                <a:lnTo>
                  <a:pt x="15049" y="70637"/>
                </a:lnTo>
                <a:lnTo>
                  <a:pt x="5880" y="75107"/>
                </a:lnTo>
                <a:lnTo>
                  <a:pt x="0" y="81686"/>
                </a:lnTo>
                <a:lnTo>
                  <a:pt x="1892" y="85369"/>
                </a:lnTo>
                <a:lnTo>
                  <a:pt x="29933" y="139573"/>
                </a:lnTo>
                <a:lnTo>
                  <a:pt x="31851" y="143243"/>
                </a:lnTo>
                <a:lnTo>
                  <a:pt x="40970" y="142557"/>
                </a:lnTo>
                <a:lnTo>
                  <a:pt x="50317" y="138023"/>
                </a:lnTo>
                <a:lnTo>
                  <a:pt x="188112" y="71158"/>
                </a:lnTo>
                <a:lnTo>
                  <a:pt x="197459" y="66624"/>
                </a:lnTo>
                <a:lnTo>
                  <a:pt x="203339" y="60045"/>
                </a:lnTo>
                <a:lnTo>
                  <a:pt x="201244" y="56451"/>
                </a:lnTo>
                <a:lnTo>
                  <a:pt x="170408" y="3581"/>
                </a:lnTo>
                <a:lnTo>
                  <a:pt x="168313" y="0"/>
                </a:lnTo>
                <a:lnTo>
                  <a:pt x="159194" y="698"/>
                </a:lnTo>
                <a:lnTo>
                  <a:pt x="150050" y="51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5370607" y="6212357"/>
            <a:ext cx="203339" cy="143243"/>
          </a:xfrm>
          <a:custGeom>
            <a:avLst/>
            <a:gdLst/>
            <a:ahLst/>
            <a:cxnLst/>
            <a:rect l="l" t="t" r="r" b="b"/>
            <a:pathLst>
              <a:path w="203339" h="143243">
                <a:moveTo>
                  <a:pt x="50317" y="138023"/>
                </a:moveTo>
                <a:lnTo>
                  <a:pt x="40970" y="142557"/>
                </a:lnTo>
                <a:lnTo>
                  <a:pt x="31851" y="143243"/>
                </a:lnTo>
                <a:lnTo>
                  <a:pt x="29933" y="139573"/>
                </a:lnTo>
                <a:lnTo>
                  <a:pt x="1892" y="85369"/>
                </a:lnTo>
                <a:lnTo>
                  <a:pt x="0" y="81686"/>
                </a:lnTo>
                <a:lnTo>
                  <a:pt x="5880" y="75107"/>
                </a:lnTo>
                <a:lnTo>
                  <a:pt x="15049" y="70637"/>
                </a:lnTo>
                <a:lnTo>
                  <a:pt x="150050" y="5143"/>
                </a:lnTo>
                <a:lnTo>
                  <a:pt x="159194" y="698"/>
                </a:lnTo>
                <a:lnTo>
                  <a:pt x="168313" y="0"/>
                </a:lnTo>
                <a:lnTo>
                  <a:pt x="170408" y="3581"/>
                </a:lnTo>
                <a:lnTo>
                  <a:pt x="201244" y="56451"/>
                </a:lnTo>
                <a:lnTo>
                  <a:pt x="203339" y="60045"/>
                </a:lnTo>
                <a:lnTo>
                  <a:pt x="197459" y="66624"/>
                </a:lnTo>
                <a:lnTo>
                  <a:pt x="188112" y="71158"/>
                </a:lnTo>
                <a:lnTo>
                  <a:pt x="50317" y="13802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5405542" y="6278220"/>
            <a:ext cx="206819" cy="144932"/>
          </a:xfrm>
          <a:custGeom>
            <a:avLst/>
            <a:gdLst/>
            <a:ahLst/>
            <a:cxnLst/>
            <a:rect l="l" t="t" r="r" b="b"/>
            <a:pathLst>
              <a:path w="206819" h="144932">
                <a:moveTo>
                  <a:pt x="50647" y="139534"/>
                </a:moveTo>
                <a:lnTo>
                  <a:pt x="191261" y="71310"/>
                </a:lnTo>
                <a:lnTo>
                  <a:pt x="200786" y="66675"/>
                </a:lnTo>
                <a:lnTo>
                  <a:pt x="206819" y="60020"/>
                </a:lnTo>
                <a:lnTo>
                  <a:pt x="204749" y="56451"/>
                </a:lnTo>
                <a:lnTo>
                  <a:pt x="173901" y="3581"/>
                </a:lnTo>
                <a:lnTo>
                  <a:pt x="171792" y="0"/>
                </a:lnTo>
                <a:lnTo>
                  <a:pt x="162521" y="749"/>
                </a:lnTo>
                <a:lnTo>
                  <a:pt x="153187" y="5295"/>
                </a:lnTo>
                <a:lnTo>
                  <a:pt x="15379" y="72161"/>
                </a:lnTo>
                <a:lnTo>
                  <a:pt x="6032" y="76695"/>
                </a:lnTo>
                <a:lnTo>
                  <a:pt x="0" y="83362"/>
                </a:lnTo>
                <a:lnTo>
                  <a:pt x="1904" y="87033"/>
                </a:lnTo>
                <a:lnTo>
                  <a:pt x="29933" y="141249"/>
                </a:lnTo>
                <a:lnTo>
                  <a:pt x="31838" y="144932"/>
                </a:lnTo>
                <a:lnTo>
                  <a:pt x="41122" y="144157"/>
                </a:lnTo>
                <a:lnTo>
                  <a:pt x="50647" y="1395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5405542" y="6278220"/>
            <a:ext cx="206819" cy="144932"/>
          </a:xfrm>
          <a:custGeom>
            <a:avLst/>
            <a:gdLst/>
            <a:ahLst/>
            <a:cxnLst/>
            <a:rect l="l" t="t" r="r" b="b"/>
            <a:pathLst>
              <a:path w="206819" h="144932">
                <a:moveTo>
                  <a:pt x="50647" y="139534"/>
                </a:moveTo>
                <a:lnTo>
                  <a:pt x="41122" y="144157"/>
                </a:lnTo>
                <a:lnTo>
                  <a:pt x="31838" y="144932"/>
                </a:lnTo>
                <a:lnTo>
                  <a:pt x="29933" y="141249"/>
                </a:lnTo>
                <a:lnTo>
                  <a:pt x="1904" y="87033"/>
                </a:lnTo>
                <a:lnTo>
                  <a:pt x="0" y="83362"/>
                </a:lnTo>
                <a:lnTo>
                  <a:pt x="6032" y="76695"/>
                </a:lnTo>
                <a:lnTo>
                  <a:pt x="15379" y="72161"/>
                </a:lnTo>
                <a:lnTo>
                  <a:pt x="153187" y="5295"/>
                </a:lnTo>
                <a:lnTo>
                  <a:pt x="162521" y="749"/>
                </a:lnTo>
                <a:lnTo>
                  <a:pt x="171792" y="0"/>
                </a:lnTo>
                <a:lnTo>
                  <a:pt x="173901" y="3581"/>
                </a:lnTo>
                <a:lnTo>
                  <a:pt x="204749" y="56451"/>
                </a:lnTo>
                <a:lnTo>
                  <a:pt x="206819" y="60020"/>
                </a:lnTo>
                <a:lnTo>
                  <a:pt x="200786" y="66675"/>
                </a:lnTo>
                <a:lnTo>
                  <a:pt x="191261" y="71310"/>
                </a:lnTo>
                <a:lnTo>
                  <a:pt x="50647" y="13953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5440473" y="6344061"/>
            <a:ext cx="210312" cy="146634"/>
          </a:xfrm>
          <a:custGeom>
            <a:avLst/>
            <a:gdLst/>
            <a:ahLst/>
            <a:cxnLst/>
            <a:rect l="l" t="t" r="r" b="b"/>
            <a:pathLst>
              <a:path w="210312" h="146634">
                <a:moveTo>
                  <a:pt x="156324" y="5461"/>
                </a:moveTo>
                <a:lnTo>
                  <a:pt x="15709" y="73698"/>
                </a:lnTo>
                <a:lnTo>
                  <a:pt x="6184" y="78320"/>
                </a:lnTo>
                <a:lnTo>
                  <a:pt x="0" y="85051"/>
                </a:lnTo>
                <a:lnTo>
                  <a:pt x="1879" y="88734"/>
                </a:lnTo>
                <a:lnTo>
                  <a:pt x="29933" y="142963"/>
                </a:lnTo>
                <a:lnTo>
                  <a:pt x="31826" y="146634"/>
                </a:lnTo>
                <a:lnTo>
                  <a:pt x="41274" y="145783"/>
                </a:lnTo>
                <a:lnTo>
                  <a:pt x="50990" y="141071"/>
                </a:lnTo>
                <a:lnTo>
                  <a:pt x="194398" y="71488"/>
                </a:lnTo>
                <a:lnTo>
                  <a:pt x="204114" y="66776"/>
                </a:lnTo>
                <a:lnTo>
                  <a:pt x="210311" y="60020"/>
                </a:lnTo>
                <a:lnTo>
                  <a:pt x="208216" y="56451"/>
                </a:lnTo>
                <a:lnTo>
                  <a:pt x="177380" y="3568"/>
                </a:lnTo>
                <a:lnTo>
                  <a:pt x="175298" y="0"/>
                </a:lnTo>
                <a:lnTo>
                  <a:pt x="165849" y="838"/>
                </a:lnTo>
                <a:lnTo>
                  <a:pt x="156324" y="546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5440473" y="6344061"/>
            <a:ext cx="210312" cy="146634"/>
          </a:xfrm>
          <a:custGeom>
            <a:avLst/>
            <a:gdLst/>
            <a:ahLst/>
            <a:cxnLst/>
            <a:rect l="l" t="t" r="r" b="b"/>
            <a:pathLst>
              <a:path w="210312" h="146634">
                <a:moveTo>
                  <a:pt x="50990" y="141071"/>
                </a:moveTo>
                <a:lnTo>
                  <a:pt x="41274" y="145783"/>
                </a:lnTo>
                <a:lnTo>
                  <a:pt x="31826" y="146634"/>
                </a:lnTo>
                <a:lnTo>
                  <a:pt x="29933" y="142963"/>
                </a:lnTo>
                <a:lnTo>
                  <a:pt x="1879" y="88734"/>
                </a:lnTo>
                <a:lnTo>
                  <a:pt x="0" y="85051"/>
                </a:lnTo>
                <a:lnTo>
                  <a:pt x="6184" y="78320"/>
                </a:lnTo>
                <a:lnTo>
                  <a:pt x="15709" y="73698"/>
                </a:lnTo>
                <a:lnTo>
                  <a:pt x="156324" y="5461"/>
                </a:lnTo>
                <a:lnTo>
                  <a:pt x="165849" y="838"/>
                </a:lnTo>
                <a:lnTo>
                  <a:pt x="175298" y="0"/>
                </a:lnTo>
                <a:lnTo>
                  <a:pt x="177380" y="3568"/>
                </a:lnTo>
                <a:lnTo>
                  <a:pt x="208216" y="56451"/>
                </a:lnTo>
                <a:lnTo>
                  <a:pt x="210311" y="60020"/>
                </a:lnTo>
                <a:lnTo>
                  <a:pt x="204114" y="66776"/>
                </a:lnTo>
                <a:lnTo>
                  <a:pt x="194398" y="71488"/>
                </a:lnTo>
                <a:lnTo>
                  <a:pt x="50990" y="14107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5475396" y="6409914"/>
            <a:ext cx="213791" cy="148323"/>
          </a:xfrm>
          <a:custGeom>
            <a:avLst/>
            <a:gdLst/>
            <a:ahLst/>
            <a:cxnLst/>
            <a:rect l="l" t="t" r="r" b="b"/>
            <a:pathLst>
              <a:path w="213791" h="148323">
                <a:moveTo>
                  <a:pt x="51346" y="142595"/>
                </a:moveTo>
                <a:lnTo>
                  <a:pt x="197535" y="71653"/>
                </a:lnTo>
                <a:lnTo>
                  <a:pt x="207454" y="66840"/>
                </a:lnTo>
                <a:lnTo>
                  <a:pt x="213791" y="60045"/>
                </a:lnTo>
                <a:lnTo>
                  <a:pt x="211696" y="56464"/>
                </a:lnTo>
                <a:lnTo>
                  <a:pt x="180873" y="3568"/>
                </a:lnTo>
                <a:lnTo>
                  <a:pt x="178777" y="0"/>
                </a:lnTo>
                <a:lnTo>
                  <a:pt x="169189" y="927"/>
                </a:lnTo>
                <a:lnTo>
                  <a:pt x="159473" y="5638"/>
                </a:lnTo>
                <a:lnTo>
                  <a:pt x="16065" y="75222"/>
                </a:lnTo>
                <a:lnTo>
                  <a:pt x="6350" y="79933"/>
                </a:lnTo>
                <a:lnTo>
                  <a:pt x="0" y="86753"/>
                </a:lnTo>
                <a:lnTo>
                  <a:pt x="1892" y="90436"/>
                </a:lnTo>
                <a:lnTo>
                  <a:pt x="29933" y="144653"/>
                </a:lnTo>
                <a:lnTo>
                  <a:pt x="31838" y="148323"/>
                </a:lnTo>
                <a:lnTo>
                  <a:pt x="41427" y="147408"/>
                </a:lnTo>
                <a:lnTo>
                  <a:pt x="51346" y="1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5475396" y="6409914"/>
            <a:ext cx="213791" cy="148323"/>
          </a:xfrm>
          <a:custGeom>
            <a:avLst/>
            <a:gdLst/>
            <a:ahLst/>
            <a:cxnLst/>
            <a:rect l="l" t="t" r="r" b="b"/>
            <a:pathLst>
              <a:path w="213791" h="148323">
                <a:moveTo>
                  <a:pt x="51346" y="142595"/>
                </a:moveTo>
                <a:lnTo>
                  <a:pt x="41427" y="147408"/>
                </a:lnTo>
                <a:lnTo>
                  <a:pt x="31838" y="148323"/>
                </a:lnTo>
                <a:lnTo>
                  <a:pt x="29933" y="144653"/>
                </a:lnTo>
                <a:lnTo>
                  <a:pt x="1892" y="90436"/>
                </a:lnTo>
                <a:lnTo>
                  <a:pt x="0" y="86753"/>
                </a:lnTo>
                <a:lnTo>
                  <a:pt x="6350" y="79933"/>
                </a:lnTo>
                <a:lnTo>
                  <a:pt x="16065" y="75222"/>
                </a:lnTo>
                <a:lnTo>
                  <a:pt x="159473" y="5638"/>
                </a:lnTo>
                <a:lnTo>
                  <a:pt x="169189" y="927"/>
                </a:lnTo>
                <a:lnTo>
                  <a:pt x="178777" y="0"/>
                </a:lnTo>
                <a:lnTo>
                  <a:pt x="180873" y="3568"/>
                </a:lnTo>
                <a:lnTo>
                  <a:pt x="211696" y="56464"/>
                </a:lnTo>
                <a:lnTo>
                  <a:pt x="213791" y="60045"/>
                </a:lnTo>
                <a:lnTo>
                  <a:pt x="207454" y="66840"/>
                </a:lnTo>
                <a:lnTo>
                  <a:pt x="197535" y="71653"/>
                </a:lnTo>
                <a:lnTo>
                  <a:pt x="51346" y="1425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013657" y="5888785"/>
            <a:ext cx="179235" cy="134632"/>
          </a:xfrm>
          <a:custGeom>
            <a:avLst/>
            <a:gdLst/>
            <a:ahLst/>
            <a:cxnLst/>
            <a:rect l="l" t="t" r="r" b="b"/>
            <a:pathLst>
              <a:path w="179235" h="134632">
                <a:moveTo>
                  <a:pt x="165912" y="71767"/>
                </a:moveTo>
                <a:lnTo>
                  <a:pt x="174117" y="67792"/>
                </a:lnTo>
                <a:lnTo>
                  <a:pt x="179235" y="61569"/>
                </a:lnTo>
                <a:lnTo>
                  <a:pt x="177342" y="57899"/>
                </a:lnTo>
                <a:lnTo>
                  <a:pt x="149288" y="3695"/>
                </a:lnTo>
                <a:lnTo>
                  <a:pt x="147396" y="0"/>
                </a:lnTo>
                <a:lnTo>
                  <a:pt x="139344" y="177"/>
                </a:lnTo>
                <a:lnTo>
                  <a:pt x="131330" y="4064"/>
                </a:lnTo>
                <a:lnTo>
                  <a:pt x="47210" y="44876"/>
                </a:lnTo>
                <a:lnTo>
                  <a:pt x="47210" y="129362"/>
                </a:lnTo>
                <a:lnTo>
                  <a:pt x="165912" y="717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013657" y="5888785"/>
            <a:ext cx="179235" cy="134632"/>
          </a:xfrm>
          <a:custGeom>
            <a:avLst/>
            <a:gdLst/>
            <a:ahLst/>
            <a:cxnLst/>
            <a:rect l="l" t="t" r="r" b="b"/>
            <a:pathLst>
              <a:path w="179235" h="134632">
                <a:moveTo>
                  <a:pt x="131330" y="4064"/>
                </a:moveTo>
                <a:lnTo>
                  <a:pt x="47210" y="44876"/>
                </a:lnTo>
              </a:path>
              <a:path w="179235" h="134632">
                <a:moveTo>
                  <a:pt x="47210" y="44877"/>
                </a:moveTo>
                <a:lnTo>
                  <a:pt x="131330" y="4064"/>
                </a:lnTo>
              </a:path>
              <a:path w="179235" h="134632">
                <a:moveTo>
                  <a:pt x="174117" y="67792"/>
                </a:moveTo>
                <a:lnTo>
                  <a:pt x="179235" y="61569"/>
                </a:lnTo>
                <a:lnTo>
                  <a:pt x="177342" y="57899"/>
                </a:lnTo>
                <a:lnTo>
                  <a:pt x="149288" y="3695"/>
                </a:lnTo>
                <a:lnTo>
                  <a:pt x="147396" y="0"/>
                </a:lnTo>
                <a:lnTo>
                  <a:pt x="139344" y="177"/>
                </a:lnTo>
                <a:lnTo>
                  <a:pt x="131330" y="4064"/>
                </a:lnTo>
              </a:path>
              <a:path w="179235" h="134632">
                <a:moveTo>
                  <a:pt x="165912" y="71767"/>
                </a:moveTo>
                <a:lnTo>
                  <a:pt x="174117" y="67792"/>
                </a:lnTo>
              </a:path>
              <a:path w="179235" h="134632">
                <a:moveTo>
                  <a:pt x="165912" y="71767"/>
                </a:moveTo>
                <a:lnTo>
                  <a:pt x="47210" y="129362"/>
                </a:lnTo>
              </a:path>
              <a:path w="179235" h="134632">
                <a:moveTo>
                  <a:pt x="47210" y="129362"/>
                </a:moveTo>
                <a:lnTo>
                  <a:pt x="165912" y="7176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5045089" y="5956327"/>
            <a:ext cx="182714" cy="136334"/>
          </a:xfrm>
          <a:custGeom>
            <a:avLst/>
            <a:gdLst/>
            <a:ahLst/>
            <a:cxnLst/>
            <a:rect l="l" t="t" r="r" b="b"/>
            <a:pathLst>
              <a:path w="182714" h="136334">
                <a:moveTo>
                  <a:pt x="36868" y="136080"/>
                </a:moveTo>
                <a:lnTo>
                  <a:pt x="45262" y="132003"/>
                </a:lnTo>
                <a:lnTo>
                  <a:pt x="169062" y="71932"/>
                </a:lnTo>
                <a:lnTo>
                  <a:pt x="177457" y="67868"/>
                </a:lnTo>
                <a:lnTo>
                  <a:pt x="182714" y="61582"/>
                </a:lnTo>
                <a:lnTo>
                  <a:pt x="180822" y="57911"/>
                </a:lnTo>
                <a:lnTo>
                  <a:pt x="152780" y="3682"/>
                </a:lnTo>
                <a:lnTo>
                  <a:pt x="150888" y="0"/>
                </a:lnTo>
                <a:lnTo>
                  <a:pt x="142684" y="253"/>
                </a:lnTo>
                <a:lnTo>
                  <a:pt x="134480" y="4229"/>
                </a:lnTo>
                <a:lnTo>
                  <a:pt x="15778" y="61823"/>
                </a:lnTo>
                <a:lnTo>
                  <a:pt x="15778" y="107927"/>
                </a:lnTo>
                <a:lnTo>
                  <a:pt x="26962" y="132562"/>
                </a:lnTo>
                <a:lnTo>
                  <a:pt x="28663" y="136334"/>
                </a:lnTo>
                <a:lnTo>
                  <a:pt x="36868" y="13608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5045089" y="5956327"/>
            <a:ext cx="182714" cy="136334"/>
          </a:xfrm>
          <a:custGeom>
            <a:avLst/>
            <a:gdLst/>
            <a:ahLst/>
            <a:cxnLst/>
            <a:rect l="l" t="t" r="r" b="b"/>
            <a:pathLst>
              <a:path w="182714" h="136334">
                <a:moveTo>
                  <a:pt x="36868" y="136080"/>
                </a:moveTo>
                <a:lnTo>
                  <a:pt x="45262" y="132003"/>
                </a:lnTo>
              </a:path>
              <a:path w="182714" h="136334">
                <a:moveTo>
                  <a:pt x="15778" y="107927"/>
                </a:moveTo>
                <a:lnTo>
                  <a:pt x="26962" y="132562"/>
                </a:lnTo>
                <a:lnTo>
                  <a:pt x="28663" y="136334"/>
                </a:lnTo>
                <a:lnTo>
                  <a:pt x="36868" y="136080"/>
                </a:lnTo>
              </a:path>
              <a:path w="182714" h="136334">
                <a:moveTo>
                  <a:pt x="134480" y="4229"/>
                </a:moveTo>
                <a:lnTo>
                  <a:pt x="15778" y="61823"/>
                </a:lnTo>
              </a:path>
              <a:path w="182714" h="136334">
                <a:moveTo>
                  <a:pt x="15778" y="61824"/>
                </a:moveTo>
                <a:lnTo>
                  <a:pt x="134480" y="4229"/>
                </a:lnTo>
              </a:path>
              <a:path w="182714" h="136334">
                <a:moveTo>
                  <a:pt x="169062" y="71932"/>
                </a:moveTo>
                <a:lnTo>
                  <a:pt x="177457" y="67868"/>
                </a:lnTo>
                <a:lnTo>
                  <a:pt x="182714" y="61582"/>
                </a:lnTo>
                <a:lnTo>
                  <a:pt x="180822" y="57911"/>
                </a:lnTo>
                <a:lnTo>
                  <a:pt x="152780" y="3682"/>
                </a:lnTo>
                <a:lnTo>
                  <a:pt x="150888" y="0"/>
                </a:lnTo>
                <a:lnTo>
                  <a:pt x="142684" y="253"/>
                </a:lnTo>
                <a:lnTo>
                  <a:pt x="134480" y="4229"/>
                </a:lnTo>
              </a:path>
              <a:path w="182714" h="136334">
                <a:moveTo>
                  <a:pt x="45262" y="132003"/>
                </a:moveTo>
                <a:lnTo>
                  <a:pt x="169062" y="7193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5076524" y="6023860"/>
            <a:ext cx="186232" cy="138036"/>
          </a:xfrm>
          <a:custGeom>
            <a:avLst/>
            <a:gdLst/>
            <a:ahLst/>
            <a:cxnLst/>
            <a:rect l="l" t="t" r="r" b="b"/>
            <a:pathLst>
              <a:path w="186232" h="138036">
                <a:moveTo>
                  <a:pt x="45605" y="133553"/>
                </a:moveTo>
                <a:lnTo>
                  <a:pt x="172199" y="72110"/>
                </a:lnTo>
                <a:lnTo>
                  <a:pt x="180797" y="67932"/>
                </a:lnTo>
                <a:lnTo>
                  <a:pt x="186232" y="61595"/>
                </a:lnTo>
                <a:lnTo>
                  <a:pt x="184327" y="57912"/>
                </a:lnTo>
                <a:lnTo>
                  <a:pt x="156273" y="3683"/>
                </a:lnTo>
                <a:lnTo>
                  <a:pt x="154381" y="0"/>
                </a:lnTo>
                <a:lnTo>
                  <a:pt x="146024" y="330"/>
                </a:lnTo>
                <a:lnTo>
                  <a:pt x="137629" y="4406"/>
                </a:lnTo>
                <a:lnTo>
                  <a:pt x="13830" y="64477"/>
                </a:lnTo>
                <a:lnTo>
                  <a:pt x="5422" y="68554"/>
                </a:lnTo>
                <a:lnTo>
                  <a:pt x="0" y="74917"/>
                </a:lnTo>
                <a:lnTo>
                  <a:pt x="1714" y="78689"/>
                </a:lnTo>
                <a:lnTo>
                  <a:pt x="26962" y="134277"/>
                </a:lnTo>
                <a:lnTo>
                  <a:pt x="28676" y="138036"/>
                </a:lnTo>
                <a:lnTo>
                  <a:pt x="37020" y="137706"/>
                </a:lnTo>
                <a:lnTo>
                  <a:pt x="45605" y="1335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5076524" y="6023860"/>
            <a:ext cx="186232" cy="138036"/>
          </a:xfrm>
          <a:custGeom>
            <a:avLst/>
            <a:gdLst/>
            <a:ahLst/>
            <a:cxnLst/>
            <a:rect l="l" t="t" r="r" b="b"/>
            <a:pathLst>
              <a:path w="186232" h="138036">
                <a:moveTo>
                  <a:pt x="45605" y="133553"/>
                </a:moveTo>
                <a:lnTo>
                  <a:pt x="37020" y="137706"/>
                </a:lnTo>
                <a:lnTo>
                  <a:pt x="28676" y="138036"/>
                </a:lnTo>
                <a:lnTo>
                  <a:pt x="26962" y="134277"/>
                </a:lnTo>
                <a:lnTo>
                  <a:pt x="1714" y="78689"/>
                </a:lnTo>
                <a:lnTo>
                  <a:pt x="0" y="74917"/>
                </a:lnTo>
                <a:lnTo>
                  <a:pt x="5422" y="68554"/>
                </a:lnTo>
                <a:lnTo>
                  <a:pt x="13830" y="64477"/>
                </a:lnTo>
                <a:lnTo>
                  <a:pt x="137629" y="4406"/>
                </a:lnTo>
                <a:lnTo>
                  <a:pt x="146024" y="330"/>
                </a:lnTo>
                <a:lnTo>
                  <a:pt x="154381" y="0"/>
                </a:lnTo>
                <a:lnTo>
                  <a:pt x="156273" y="3683"/>
                </a:lnTo>
                <a:lnTo>
                  <a:pt x="184327" y="57912"/>
                </a:lnTo>
                <a:lnTo>
                  <a:pt x="186232" y="61595"/>
                </a:lnTo>
                <a:lnTo>
                  <a:pt x="180797" y="67932"/>
                </a:lnTo>
                <a:lnTo>
                  <a:pt x="172199" y="72110"/>
                </a:lnTo>
                <a:lnTo>
                  <a:pt x="45605" y="13355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5107974" y="6091415"/>
            <a:ext cx="189687" cy="139725"/>
          </a:xfrm>
          <a:custGeom>
            <a:avLst/>
            <a:gdLst/>
            <a:ahLst/>
            <a:cxnLst/>
            <a:rect l="l" t="t" r="r" b="b"/>
            <a:pathLst>
              <a:path w="189687" h="139725">
                <a:moveTo>
                  <a:pt x="140754" y="4546"/>
                </a:moveTo>
                <a:lnTo>
                  <a:pt x="14160" y="66001"/>
                </a:lnTo>
                <a:lnTo>
                  <a:pt x="5575" y="70154"/>
                </a:lnTo>
                <a:lnTo>
                  <a:pt x="0" y="76581"/>
                </a:lnTo>
                <a:lnTo>
                  <a:pt x="1701" y="80378"/>
                </a:lnTo>
                <a:lnTo>
                  <a:pt x="26962" y="135940"/>
                </a:lnTo>
                <a:lnTo>
                  <a:pt x="28663" y="139725"/>
                </a:lnTo>
                <a:lnTo>
                  <a:pt x="37160" y="139306"/>
                </a:lnTo>
                <a:lnTo>
                  <a:pt x="45948" y="135051"/>
                </a:lnTo>
                <a:lnTo>
                  <a:pt x="175336" y="72263"/>
                </a:lnTo>
                <a:lnTo>
                  <a:pt x="184124" y="68008"/>
                </a:lnTo>
                <a:lnTo>
                  <a:pt x="189687" y="61582"/>
                </a:lnTo>
                <a:lnTo>
                  <a:pt x="187794" y="57899"/>
                </a:lnTo>
                <a:lnTo>
                  <a:pt x="159765" y="3670"/>
                </a:lnTo>
                <a:lnTo>
                  <a:pt x="157860" y="0"/>
                </a:lnTo>
                <a:lnTo>
                  <a:pt x="149351" y="381"/>
                </a:lnTo>
                <a:lnTo>
                  <a:pt x="140754" y="454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5107974" y="6091415"/>
            <a:ext cx="189687" cy="139725"/>
          </a:xfrm>
          <a:custGeom>
            <a:avLst/>
            <a:gdLst/>
            <a:ahLst/>
            <a:cxnLst/>
            <a:rect l="l" t="t" r="r" b="b"/>
            <a:pathLst>
              <a:path w="189687" h="139725">
                <a:moveTo>
                  <a:pt x="45948" y="135051"/>
                </a:moveTo>
                <a:lnTo>
                  <a:pt x="37160" y="139306"/>
                </a:lnTo>
                <a:lnTo>
                  <a:pt x="28663" y="139725"/>
                </a:lnTo>
                <a:lnTo>
                  <a:pt x="26962" y="135940"/>
                </a:lnTo>
                <a:lnTo>
                  <a:pt x="1701" y="80378"/>
                </a:lnTo>
                <a:lnTo>
                  <a:pt x="0" y="76581"/>
                </a:lnTo>
                <a:lnTo>
                  <a:pt x="5575" y="70154"/>
                </a:lnTo>
                <a:lnTo>
                  <a:pt x="14160" y="66001"/>
                </a:lnTo>
                <a:lnTo>
                  <a:pt x="140754" y="4546"/>
                </a:lnTo>
                <a:lnTo>
                  <a:pt x="149351" y="381"/>
                </a:lnTo>
                <a:lnTo>
                  <a:pt x="157860" y="0"/>
                </a:lnTo>
                <a:lnTo>
                  <a:pt x="159765" y="3670"/>
                </a:lnTo>
                <a:lnTo>
                  <a:pt x="187794" y="57899"/>
                </a:lnTo>
                <a:lnTo>
                  <a:pt x="189687" y="61582"/>
                </a:lnTo>
                <a:lnTo>
                  <a:pt x="184124" y="68008"/>
                </a:lnTo>
                <a:lnTo>
                  <a:pt x="175336" y="72263"/>
                </a:lnTo>
                <a:lnTo>
                  <a:pt x="45948" y="13505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5139405" y="6158946"/>
            <a:ext cx="193205" cy="141427"/>
          </a:xfrm>
          <a:custGeom>
            <a:avLst/>
            <a:gdLst/>
            <a:ahLst/>
            <a:cxnLst/>
            <a:rect l="l" t="t" r="r" b="b"/>
            <a:pathLst>
              <a:path w="193205" h="141427">
                <a:moveTo>
                  <a:pt x="143916" y="4737"/>
                </a:moveTo>
                <a:lnTo>
                  <a:pt x="14516" y="67525"/>
                </a:lnTo>
                <a:lnTo>
                  <a:pt x="5740" y="71780"/>
                </a:lnTo>
                <a:lnTo>
                  <a:pt x="0" y="78308"/>
                </a:lnTo>
                <a:lnTo>
                  <a:pt x="1714" y="82054"/>
                </a:lnTo>
                <a:lnTo>
                  <a:pt x="26949" y="137655"/>
                </a:lnTo>
                <a:lnTo>
                  <a:pt x="28663" y="141427"/>
                </a:lnTo>
                <a:lnTo>
                  <a:pt x="37325" y="140944"/>
                </a:lnTo>
                <a:lnTo>
                  <a:pt x="46291" y="136601"/>
                </a:lnTo>
                <a:lnTo>
                  <a:pt x="178498" y="72440"/>
                </a:lnTo>
                <a:lnTo>
                  <a:pt x="187464" y="68097"/>
                </a:lnTo>
                <a:lnTo>
                  <a:pt x="193205" y="61595"/>
                </a:lnTo>
                <a:lnTo>
                  <a:pt x="191287" y="57912"/>
                </a:lnTo>
                <a:lnTo>
                  <a:pt x="163245" y="3683"/>
                </a:lnTo>
                <a:lnTo>
                  <a:pt x="161353" y="0"/>
                </a:lnTo>
                <a:lnTo>
                  <a:pt x="152692" y="469"/>
                </a:lnTo>
                <a:lnTo>
                  <a:pt x="143916" y="47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5139405" y="6158946"/>
            <a:ext cx="193205" cy="141427"/>
          </a:xfrm>
          <a:custGeom>
            <a:avLst/>
            <a:gdLst/>
            <a:ahLst/>
            <a:cxnLst/>
            <a:rect l="l" t="t" r="r" b="b"/>
            <a:pathLst>
              <a:path w="193205" h="141427">
                <a:moveTo>
                  <a:pt x="46291" y="136601"/>
                </a:moveTo>
                <a:lnTo>
                  <a:pt x="37325" y="140944"/>
                </a:lnTo>
                <a:lnTo>
                  <a:pt x="28663" y="141427"/>
                </a:lnTo>
                <a:lnTo>
                  <a:pt x="26949" y="137655"/>
                </a:lnTo>
                <a:lnTo>
                  <a:pt x="1714" y="82054"/>
                </a:lnTo>
                <a:lnTo>
                  <a:pt x="0" y="78308"/>
                </a:lnTo>
                <a:lnTo>
                  <a:pt x="5740" y="71780"/>
                </a:lnTo>
                <a:lnTo>
                  <a:pt x="14516" y="67525"/>
                </a:lnTo>
                <a:lnTo>
                  <a:pt x="143916" y="4737"/>
                </a:lnTo>
                <a:lnTo>
                  <a:pt x="152692" y="469"/>
                </a:lnTo>
                <a:lnTo>
                  <a:pt x="161353" y="0"/>
                </a:lnTo>
                <a:lnTo>
                  <a:pt x="163245" y="3683"/>
                </a:lnTo>
                <a:lnTo>
                  <a:pt x="191287" y="57912"/>
                </a:lnTo>
                <a:lnTo>
                  <a:pt x="193205" y="61595"/>
                </a:lnTo>
                <a:lnTo>
                  <a:pt x="187464" y="68097"/>
                </a:lnTo>
                <a:lnTo>
                  <a:pt x="178498" y="72440"/>
                </a:lnTo>
                <a:lnTo>
                  <a:pt x="46291" y="13660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5170850" y="6226488"/>
            <a:ext cx="196672" cy="143103"/>
          </a:xfrm>
          <a:custGeom>
            <a:avLst/>
            <a:gdLst/>
            <a:ahLst/>
            <a:cxnLst/>
            <a:rect l="l" t="t" r="r" b="b"/>
            <a:pathLst>
              <a:path w="196672" h="143103">
                <a:moveTo>
                  <a:pt x="46621" y="138125"/>
                </a:moveTo>
                <a:lnTo>
                  <a:pt x="181635" y="72618"/>
                </a:lnTo>
                <a:lnTo>
                  <a:pt x="190779" y="68173"/>
                </a:lnTo>
                <a:lnTo>
                  <a:pt x="196672" y="61569"/>
                </a:lnTo>
                <a:lnTo>
                  <a:pt x="194779" y="57911"/>
                </a:lnTo>
                <a:lnTo>
                  <a:pt x="166725" y="3682"/>
                </a:lnTo>
                <a:lnTo>
                  <a:pt x="164820" y="0"/>
                </a:lnTo>
                <a:lnTo>
                  <a:pt x="156006" y="558"/>
                </a:lnTo>
                <a:lnTo>
                  <a:pt x="147053" y="4902"/>
                </a:lnTo>
                <a:lnTo>
                  <a:pt x="14846" y="69062"/>
                </a:lnTo>
                <a:lnTo>
                  <a:pt x="5880" y="73405"/>
                </a:lnTo>
                <a:lnTo>
                  <a:pt x="0" y="79984"/>
                </a:lnTo>
                <a:lnTo>
                  <a:pt x="1714" y="83769"/>
                </a:lnTo>
                <a:lnTo>
                  <a:pt x="26962" y="139344"/>
                </a:lnTo>
                <a:lnTo>
                  <a:pt x="28663" y="143103"/>
                </a:lnTo>
                <a:lnTo>
                  <a:pt x="37477" y="142557"/>
                </a:lnTo>
                <a:lnTo>
                  <a:pt x="46621" y="13812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5170850" y="6226488"/>
            <a:ext cx="196672" cy="143103"/>
          </a:xfrm>
          <a:custGeom>
            <a:avLst/>
            <a:gdLst/>
            <a:ahLst/>
            <a:cxnLst/>
            <a:rect l="l" t="t" r="r" b="b"/>
            <a:pathLst>
              <a:path w="196672" h="143103">
                <a:moveTo>
                  <a:pt x="46621" y="138125"/>
                </a:moveTo>
                <a:lnTo>
                  <a:pt x="37477" y="142557"/>
                </a:lnTo>
                <a:lnTo>
                  <a:pt x="28663" y="143103"/>
                </a:lnTo>
                <a:lnTo>
                  <a:pt x="26962" y="139344"/>
                </a:lnTo>
                <a:lnTo>
                  <a:pt x="1714" y="83769"/>
                </a:lnTo>
                <a:lnTo>
                  <a:pt x="0" y="79984"/>
                </a:lnTo>
                <a:lnTo>
                  <a:pt x="5880" y="73405"/>
                </a:lnTo>
                <a:lnTo>
                  <a:pt x="14846" y="69062"/>
                </a:lnTo>
                <a:lnTo>
                  <a:pt x="147053" y="4902"/>
                </a:lnTo>
                <a:lnTo>
                  <a:pt x="156006" y="558"/>
                </a:lnTo>
                <a:lnTo>
                  <a:pt x="164820" y="0"/>
                </a:lnTo>
                <a:lnTo>
                  <a:pt x="166725" y="3682"/>
                </a:lnTo>
                <a:lnTo>
                  <a:pt x="194779" y="57911"/>
                </a:lnTo>
                <a:lnTo>
                  <a:pt x="196672" y="61569"/>
                </a:lnTo>
                <a:lnTo>
                  <a:pt x="190779" y="68173"/>
                </a:lnTo>
                <a:lnTo>
                  <a:pt x="181635" y="72618"/>
                </a:lnTo>
                <a:lnTo>
                  <a:pt x="46621" y="13812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5202289" y="6294041"/>
            <a:ext cx="200164" cy="144780"/>
          </a:xfrm>
          <a:custGeom>
            <a:avLst/>
            <a:gdLst/>
            <a:ahLst/>
            <a:cxnLst/>
            <a:rect l="l" t="t" r="r" b="b"/>
            <a:pathLst>
              <a:path w="200164" h="144779">
                <a:moveTo>
                  <a:pt x="150202" y="5067"/>
                </a:moveTo>
                <a:lnTo>
                  <a:pt x="15176" y="70573"/>
                </a:lnTo>
                <a:lnTo>
                  <a:pt x="6032" y="75006"/>
                </a:lnTo>
                <a:lnTo>
                  <a:pt x="0" y="81660"/>
                </a:lnTo>
                <a:lnTo>
                  <a:pt x="1701" y="85445"/>
                </a:lnTo>
                <a:lnTo>
                  <a:pt x="26949" y="141008"/>
                </a:lnTo>
                <a:lnTo>
                  <a:pt x="28663" y="144779"/>
                </a:lnTo>
                <a:lnTo>
                  <a:pt x="37617" y="144157"/>
                </a:lnTo>
                <a:lnTo>
                  <a:pt x="46977" y="139623"/>
                </a:lnTo>
                <a:lnTo>
                  <a:pt x="184772" y="72758"/>
                </a:lnTo>
                <a:lnTo>
                  <a:pt x="194132" y="68224"/>
                </a:lnTo>
                <a:lnTo>
                  <a:pt x="200164" y="61569"/>
                </a:lnTo>
                <a:lnTo>
                  <a:pt x="198247" y="57886"/>
                </a:lnTo>
                <a:lnTo>
                  <a:pt x="170218" y="3682"/>
                </a:lnTo>
                <a:lnTo>
                  <a:pt x="168313" y="0"/>
                </a:lnTo>
                <a:lnTo>
                  <a:pt x="159346" y="622"/>
                </a:lnTo>
                <a:lnTo>
                  <a:pt x="150202" y="506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5202289" y="6294041"/>
            <a:ext cx="200164" cy="144780"/>
          </a:xfrm>
          <a:custGeom>
            <a:avLst/>
            <a:gdLst/>
            <a:ahLst/>
            <a:cxnLst/>
            <a:rect l="l" t="t" r="r" b="b"/>
            <a:pathLst>
              <a:path w="200164" h="144779">
                <a:moveTo>
                  <a:pt x="46977" y="139623"/>
                </a:moveTo>
                <a:lnTo>
                  <a:pt x="37617" y="144157"/>
                </a:lnTo>
                <a:lnTo>
                  <a:pt x="28663" y="144779"/>
                </a:lnTo>
                <a:lnTo>
                  <a:pt x="26949" y="141008"/>
                </a:lnTo>
                <a:lnTo>
                  <a:pt x="1701" y="85445"/>
                </a:lnTo>
                <a:lnTo>
                  <a:pt x="0" y="81660"/>
                </a:lnTo>
                <a:lnTo>
                  <a:pt x="6032" y="75006"/>
                </a:lnTo>
                <a:lnTo>
                  <a:pt x="15176" y="70573"/>
                </a:lnTo>
                <a:lnTo>
                  <a:pt x="150202" y="5067"/>
                </a:lnTo>
                <a:lnTo>
                  <a:pt x="159346" y="622"/>
                </a:lnTo>
                <a:lnTo>
                  <a:pt x="168313" y="0"/>
                </a:lnTo>
                <a:lnTo>
                  <a:pt x="170218" y="3682"/>
                </a:lnTo>
                <a:lnTo>
                  <a:pt x="198247" y="57886"/>
                </a:lnTo>
                <a:lnTo>
                  <a:pt x="200164" y="61569"/>
                </a:lnTo>
                <a:lnTo>
                  <a:pt x="194132" y="68224"/>
                </a:lnTo>
                <a:lnTo>
                  <a:pt x="184772" y="72758"/>
                </a:lnTo>
                <a:lnTo>
                  <a:pt x="46977" y="13962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5233723" y="6361585"/>
            <a:ext cx="203657" cy="146481"/>
          </a:xfrm>
          <a:custGeom>
            <a:avLst/>
            <a:gdLst/>
            <a:ahLst/>
            <a:cxnLst/>
            <a:rect l="l" t="t" r="r" b="b"/>
            <a:pathLst>
              <a:path w="203657" h="146481">
                <a:moveTo>
                  <a:pt x="47320" y="141147"/>
                </a:moveTo>
                <a:lnTo>
                  <a:pt x="187934" y="72923"/>
                </a:lnTo>
                <a:lnTo>
                  <a:pt x="197459" y="68300"/>
                </a:lnTo>
                <a:lnTo>
                  <a:pt x="203657" y="61569"/>
                </a:lnTo>
                <a:lnTo>
                  <a:pt x="201752" y="57886"/>
                </a:lnTo>
                <a:lnTo>
                  <a:pt x="173723" y="3670"/>
                </a:lnTo>
                <a:lnTo>
                  <a:pt x="171818" y="0"/>
                </a:lnTo>
                <a:lnTo>
                  <a:pt x="162699" y="685"/>
                </a:lnTo>
                <a:lnTo>
                  <a:pt x="153339" y="5206"/>
                </a:lnTo>
                <a:lnTo>
                  <a:pt x="15544" y="72085"/>
                </a:lnTo>
                <a:lnTo>
                  <a:pt x="6184" y="76619"/>
                </a:lnTo>
                <a:lnTo>
                  <a:pt x="0" y="83362"/>
                </a:lnTo>
                <a:lnTo>
                  <a:pt x="1727" y="87121"/>
                </a:lnTo>
                <a:lnTo>
                  <a:pt x="26949" y="142709"/>
                </a:lnTo>
                <a:lnTo>
                  <a:pt x="28663" y="146481"/>
                </a:lnTo>
                <a:lnTo>
                  <a:pt x="37782" y="145783"/>
                </a:lnTo>
                <a:lnTo>
                  <a:pt x="47320" y="1411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5233723" y="6361585"/>
            <a:ext cx="203657" cy="146481"/>
          </a:xfrm>
          <a:custGeom>
            <a:avLst/>
            <a:gdLst/>
            <a:ahLst/>
            <a:cxnLst/>
            <a:rect l="l" t="t" r="r" b="b"/>
            <a:pathLst>
              <a:path w="203657" h="146481">
                <a:moveTo>
                  <a:pt x="47320" y="141147"/>
                </a:moveTo>
                <a:lnTo>
                  <a:pt x="37782" y="145783"/>
                </a:lnTo>
                <a:lnTo>
                  <a:pt x="28663" y="146481"/>
                </a:lnTo>
                <a:lnTo>
                  <a:pt x="26949" y="142709"/>
                </a:lnTo>
                <a:lnTo>
                  <a:pt x="1727" y="87121"/>
                </a:lnTo>
                <a:lnTo>
                  <a:pt x="0" y="83362"/>
                </a:lnTo>
                <a:lnTo>
                  <a:pt x="6184" y="76619"/>
                </a:lnTo>
                <a:lnTo>
                  <a:pt x="15544" y="72085"/>
                </a:lnTo>
                <a:lnTo>
                  <a:pt x="153339" y="5206"/>
                </a:lnTo>
                <a:lnTo>
                  <a:pt x="162699" y="685"/>
                </a:lnTo>
                <a:lnTo>
                  <a:pt x="171818" y="0"/>
                </a:lnTo>
                <a:lnTo>
                  <a:pt x="173723" y="3670"/>
                </a:lnTo>
                <a:lnTo>
                  <a:pt x="201752" y="57886"/>
                </a:lnTo>
                <a:lnTo>
                  <a:pt x="203657" y="61569"/>
                </a:lnTo>
                <a:lnTo>
                  <a:pt x="197459" y="68300"/>
                </a:lnTo>
                <a:lnTo>
                  <a:pt x="187934" y="72923"/>
                </a:lnTo>
                <a:lnTo>
                  <a:pt x="47320" y="14114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5265164" y="6429115"/>
            <a:ext cx="207137" cy="148170"/>
          </a:xfrm>
          <a:custGeom>
            <a:avLst/>
            <a:gdLst/>
            <a:ahLst/>
            <a:cxnLst/>
            <a:rect l="l" t="t" r="r" b="b"/>
            <a:pathLst>
              <a:path w="207137" h="148170">
                <a:moveTo>
                  <a:pt x="47663" y="142697"/>
                </a:moveTo>
                <a:lnTo>
                  <a:pt x="191071" y="73113"/>
                </a:lnTo>
                <a:lnTo>
                  <a:pt x="200799" y="68389"/>
                </a:lnTo>
                <a:lnTo>
                  <a:pt x="207137" y="61582"/>
                </a:lnTo>
                <a:lnTo>
                  <a:pt x="205244" y="57899"/>
                </a:lnTo>
                <a:lnTo>
                  <a:pt x="177190" y="3670"/>
                </a:lnTo>
                <a:lnTo>
                  <a:pt x="175310" y="0"/>
                </a:lnTo>
                <a:lnTo>
                  <a:pt x="166014" y="762"/>
                </a:lnTo>
                <a:lnTo>
                  <a:pt x="156502" y="5397"/>
                </a:lnTo>
                <a:lnTo>
                  <a:pt x="15875" y="73621"/>
                </a:lnTo>
                <a:lnTo>
                  <a:pt x="6337" y="78244"/>
                </a:lnTo>
                <a:lnTo>
                  <a:pt x="0" y="85064"/>
                </a:lnTo>
                <a:lnTo>
                  <a:pt x="1714" y="88836"/>
                </a:lnTo>
                <a:lnTo>
                  <a:pt x="26949" y="144411"/>
                </a:lnTo>
                <a:lnTo>
                  <a:pt x="28676" y="148170"/>
                </a:lnTo>
                <a:lnTo>
                  <a:pt x="37947" y="147408"/>
                </a:lnTo>
                <a:lnTo>
                  <a:pt x="47663" y="1426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5265164" y="6429115"/>
            <a:ext cx="207137" cy="148170"/>
          </a:xfrm>
          <a:custGeom>
            <a:avLst/>
            <a:gdLst/>
            <a:ahLst/>
            <a:cxnLst/>
            <a:rect l="l" t="t" r="r" b="b"/>
            <a:pathLst>
              <a:path w="207137" h="148170">
                <a:moveTo>
                  <a:pt x="47663" y="142697"/>
                </a:moveTo>
                <a:lnTo>
                  <a:pt x="37947" y="147408"/>
                </a:lnTo>
                <a:lnTo>
                  <a:pt x="28676" y="148170"/>
                </a:lnTo>
                <a:lnTo>
                  <a:pt x="26949" y="144411"/>
                </a:lnTo>
                <a:lnTo>
                  <a:pt x="1714" y="88836"/>
                </a:lnTo>
                <a:lnTo>
                  <a:pt x="0" y="85064"/>
                </a:lnTo>
                <a:lnTo>
                  <a:pt x="6337" y="78244"/>
                </a:lnTo>
                <a:lnTo>
                  <a:pt x="15875" y="73621"/>
                </a:lnTo>
                <a:lnTo>
                  <a:pt x="156502" y="5397"/>
                </a:lnTo>
                <a:lnTo>
                  <a:pt x="166014" y="762"/>
                </a:lnTo>
                <a:lnTo>
                  <a:pt x="175310" y="0"/>
                </a:lnTo>
                <a:lnTo>
                  <a:pt x="177190" y="3670"/>
                </a:lnTo>
                <a:lnTo>
                  <a:pt x="205244" y="57899"/>
                </a:lnTo>
                <a:lnTo>
                  <a:pt x="207137" y="61582"/>
                </a:lnTo>
                <a:lnTo>
                  <a:pt x="200799" y="68389"/>
                </a:lnTo>
                <a:lnTo>
                  <a:pt x="191071" y="73113"/>
                </a:lnTo>
                <a:lnTo>
                  <a:pt x="47663" y="1426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5296606" y="6496671"/>
            <a:ext cx="210629" cy="149860"/>
          </a:xfrm>
          <a:custGeom>
            <a:avLst/>
            <a:gdLst/>
            <a:ahLst/>
            <a:cxnLst/>
            <a:rect l="l" t="t" r="r" b="b"/>
            <a:pathLst>
              <a:path w="210629" h="149860">
                <a:moveTo>
                  <a:pt x="48006" y="144208"/>
                </a:moveTo>
                <a:lnTo>
                  <a:pt x="194208" y="73266"/>
                </a:lnTo>
                <a:lnTo>
                  <a:pt x="204127" y="68453"/>
                </a:lnTo>
                <a:lnTo>
                  <a:pt x="210629" y="61569"/>
                </a:lnTo>
                <a:lnTo>
                  <a:pt x="208724" y="57899"/>
                </a:lnTo>
                <a:lnTo>
                  <a:pt x="180682" y="3670"/>
                </a:lnTo>
                <a:lnTo>
                  <a:pt x="178790" y="0"/>
                </a:lnTo>
                <a:lnTo>
                  <a:pt x="169354" y="838"/>
                </a:lnTo>
                <a:lnTo>
                  <a:pt x="159639" y="5549"/>
                </a:lnTo>
                <a:lnTo>
                  <a:pt x="16217" y="75145"/>
                </a:lnTo>
                <a:lnTo>
                  <a:pt x="6515" y="79857"/>
                </a:lnTo>
                <a:lnTo>
                  <a:pt x="0" y="86753"/>
                </a:lnTo>
                <a:lnTo>
                  <a:pt x="1714" y="90512"/>
                </a:lnTo>
                <a:lnTo>
                  <a:pt x="26962" y="146100"/>
                </a:lnTo>
                <a:lnTo>
                  <a:pt x="28663" y="149860"/>
                </a:lnTo>
                <a:lnTo>
                  <a:pt x="38087" y="149021"/>
                </a:lnTo>
                <a:lnTo>
                  <a:pt x="48006" y="14420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5296606" y="6496671"/>
            <a:ext cx="210629" cy="149860"/>
          </a:xfrm>
          <a:custGeom>
            <a:avLst/>
            <a:gdLst/>
            <a:ahLst/>
            <a:cxnLst/>
            <a:rect l="l" t="t" r="r" b="b"/>
            <a:pathLst>
              <a:path w="210629" h="149860">
                <a:moveTo>
                  <a:pt x="48006" y="144208"/>
                </a:moveTo>
                <a:lnTo>
                  <a:pt x="38087" y="149021"/>
                </a:lnTo>
                <a:lnTo>
                  <a:pt x="28663" y="149860"/>
                </a:lnTo>
                <a:lnTo>
                  <a:pt x="26962" y="146100"/>
                </a:lnTo>
                <a:lnTo>
                  <a:pt x="1714" y="90512"/>
                </a:lnTo>
                <a:lnTo>
                  <a:pt x="6515" y="79857"/>
                </a:lnTo>
                <a:lnTo>
                  <a:pt x="16217" y="75145"/>
                </a:lnTo>
                <a:lnTo>
                  <a:pt x="159639" y="5549"/>
                </a:lnTo>
                <a:lnTo>
                  <a:pt x="169354" y="838"/>
                </a:lnTo>
                <a:lnTo>
                  <a:pt x="178790" y="0"/>
                </a:lnTo>
                <a:lnTo>
                  <a:pt x="180682" y="3670"/>
                </a:lnTo>
                <a:lnTo>
                  <a:pt x="208724" y="57899"/>
                </a:lnTo>
                <a:lnTo>
                  <a:pt x="210629" y="61569"/>
                </a:lnTo>
                <a:lnTo>
                  <a:pt x="204127" y="68453"/>
                </a:lnTo>
                <a:lnTo>
                  <a:pt x="194208" y="73266"/>
                </a:lnTo>
                <a:lnTo>
                  <a:pt x="48006" y="14420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894215" y="6029536"/>
            <a:ext cx="179539" cy="137883"/>
          </a:xfrm>
          <a:custGeom>
            <a:avLst/>
            <a:gdLst/>
            <a:ahLst/>
            <a:cxnLst/>
            <a:rect l="l" t="t" r="r" b="b"/>
            <a:pathLst>
              <a:path w="179539" h="137883">
                <a:moveTo>
                  <a:pt x="174116" y="69481"/>
                </a:moveTo>
                <a:lnTo>
                  <a:pt x="179539" y="63131"/>
                </a:lnTo>
                <a:lnTo>
                  <a:pt x="177838" y="59347"/>
                </a:lnTo>
                <a:lnTo>
                  <a:pt x="166653" y="34714"/>
                </a:lnTo>
                <a:lnTo>
                  <a:pt x="166653" y="73106"/>
                </a:lnTo>
                <a:lnTo>
                  <a:pt x="174116" y="694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894215" y="6029536"/>
            <a:ext cx="179539" cy="137883"/>
          </a:xfrm>
          <a:custGeom>
            <a:avLst/>
            <a:gdLst/>
            <a:ahLst/>
            <a:cxnLst/>
            <a:rect l="l" t="t" r="r" b="b"/>
            <a:pathLst>
              <a:path w="179539" h="137883">
                <a:moveTo>
                  <a:pt x="174116" y="69481"/>
                </a:moveTo>
                <a:lnTo>
                  <a:pt x="179539" y="63131"/>
                </a:lnTo>
                <a:lnTo>
                  <a:pt x="177838" y="59347"/>
                </a:lnTo>
                <a:lnTo>
                  <a:pt x="166653" y="34714"/>
                </a:lnTo>
              </a:path>
              <a:path w="179539" h="137883">
                <a:moveTo>
                  <a:pt x="166653" y="73106"/>
                </a:moveTo>
                <a:lnTo>
                  <a:pt x="174116" y="6948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922165" y="6098770"/>
            <a:ext cx="183032" cy="139573"/>
          </a:xfrm>
          <a:custGeom>
            <a:avLst/>
            <a:gdLst/>
            <a:ahLst/>
            <a:cxnLst/>
            <a:rect l="l" t="t" r="r" b="b"/>
            <a:pathLst>
              <a:path w="183032" h="139573">
                <a:moveTo>
                  <a:pt x="168871" y="73723"/>
                </a:moveTo>
                <a:lnTo>
                  <a:pt x="177444" y="69557"/>
                </a:lnTo>
                <a:lnTo>
                  <a:pt x="183032" y="63131"/>
                </a:lnTo>
                <a:lnTo>
                  <a:pt x="181317" y="59359"/>
                </a:lnTo>
                <a:lnTo>
                  <a:pt x="156070" y="3771"/>
                </a:lnTo>
                <a:lnTo>
                  <a:pt x="154368" y="0"/>
                </a:lnTo>
                <a:lnTo>
                  <a:pt x="146164" y="254"/>
                </a:lnTo>
                <a:lnTo>
                  <a:pt x="138701" y="3883"/>
                </a:lnTo>
                <a:lnTo>
                  <a:pt x="138701" y="88362"/>
                </a:lnTo>
                <a:lnTo>
                  <a:pt x="168871" y="737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922165" y="6098770"/>
            <a:ext cx="183032" cy="139573"/>
          </a:xfrm>
          <a:custGeom>
            <a:avLst/>
            <a:gdLst/>
            <a:ahLst/>
            <a:cxnLst/>
            <a:rect l="l" t="t" r="r" b="b"/>
            <a:pathLst>
              <a:path w="183032" h="139573">
                <a:moveTo>
                  <a:pt x="177444" y="69557"/>
                </a:moveTo>
                <a:lnTo>
                  <a:pt x="183032" y="63131"/>
                </a:lnTo>
                <a:lnTo>
                  <a:pt x="181317" y="59359"/>
                </a:lnTo>
                <a:lnTo>
                  <a:pt x="156070" y="3771"/>
                </a:lnTo>
                <a:lnTo>
                  <a:pt x="154368" y="0"/>
                </a:lnTo>
                <a:lnTo>
                  <a:pt x="146164" y="254"/>
                </a:lnTo>
                <a:lnTo>
                  <a:pt x="138701" y="3883"/>
                </a:lnTo>
              </a:path>
              <a:path w="183032" h="139573">
                <a:moveTo>
                  <a:pt x="168871" y="73723"/>
                </a:moveTo>
                <a:lnTo>
                  <a:pt x="177444" y="69557"/>
                </a:lnTo>
              </a:path>
              <a:path w="183032" h="139573">
                <a:moveTo>
                  <a:pt x="168871" y="73723"/>
                </a:moveTo>
                <a:lnTo>
                  <a:pt x="138701" y="88362"/>
                </a:lnTo>
              </a:path>
              <a:path w="183032" h="139573">
                <a:moveTo>
                  <a:pt x="138701" y="88363"/>
                </a:moveTo>
                <a:lnTo>
                  <a:pt x="168871" y="7372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950113" y="6167997"/>
            <a:ext cx="186524" cy="141262"/>
          </a:xfrm>
          <a:custGeom>
            <a:avLst/>
            <a:gdLst/>
            <a:ahLst/>
            <a:cxnLst/>
            <a:rect l="l" t="t" r="r" b="b"/>
            <a:pathLst>
              <a:path w="186524" h="141262">
                <a:moveTo>
                  <a:pt x="172021" y="73901"/>
                </a:moveTo>
                <a:lnTo>
                  <a:pt x="180797" y="69634"/>
                </a:lnTo>
                <a:lnTo>
                  <a:pt x="186524" y="63144"/>
                </a:lnTo>
                <a:lnTo>
                  <a:pt x="184810" y="59359"/>
                </a:lnTo>
                <a:lnTo>
                  <a:pt x="159562" y="3784"/>
                </a:lnTo>
                <a:lnTo>
                  <a:pt x="157860" y="0"/>
                </a:lnTo>
                <a:lnTo>
                  <a:pt x="149504" y="330"/>
                </a:lnTo>
                <a:lnTo>
                  <a:pt x="140919" y="4495"/>
                </a:lnTo>
                <a:lnTo>
                  <a:pt x="110754" y="19132"/>
                </a:lnTo>
                <a:lnTo>
                  <a:pt x="110754" y="103627"/>
                </a:lnTo>
                <a:lnTo>
                  <a:pt x="172021" y="7390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950113" y="6167997"/>
            <a:ext cx="186524" cy="141262"/>
          </a:xfrm>
          <a:custGeom>
            <a:avLst/>
            <a:gdLst/>
            <a:ahLst/>
            <a:cxnLst/>
            <a:rect l="l" t="t" r="r" b="b"/>
            <a:pathLst>
              <a:path w="186524" h="141262">
                <a:moveTo>
                  <a:pt x="140919" y="4495"/>
                </a:moveTo>
                <a:lnTo>
                  <a:pt x="110754" y="19132"/>
                </a:lnTo>
              </a:path>
              <a:path w="186524" h="141262">
                <a:moveTo>
                  <a:pt x="110754" y="19132"/>
                </a:moveTo>
                <a:lnTo>
                  <a:pt x="140919" y="4495"/>
                </a:lnTo>
              </a:path>
              <a:path w="186524" h="141262">
                <a:moveTo>
                  <a:pt x="172021" y="73901"/>
                </a:moveTo>
                <a:lnTo>
                  <a:pt x="180797" y="69634"/>
                </a:lnTo>
                <a:lnTo>
                  <a:pt x="186524" y="63144"/>
                </a:lnTo>
                <a:lnTo>
                  <a:pt x="184810" y="59359"/>
                </a:lnTo>
                <a:lnTo>
                  <a:pt x="159562" y="3784"/>
                </a:lnTo>
                <a:lnTo>
                  <a:pt x="157860" y="0"/>
                </a:lnTo>
                <a:lnTo>
                  <a:pt x="149504" y="330"/>
                </a:lnTo>
                <a:lnTo>
                  <a:pt x="140919" y="4495"/>
                </a:lnTo>
              </a:path>
              <a:path w="186524" h="141262">
                <a:moveTo>
                  <a:pt x="110754" y="103627"/>
                </a:moveTo>
                <a:lnTo>
                  <a:pt x="172021" y="7390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978068" y="6237244"/>
            <a:ext cx="190004" cy="142951"/>
          </a:xfrm>
          <a:custGeom>
            <a:avLst/>
            <a:gdLst/>
            <a:ahLst/>
            <a:cxnLst/>
            <a:rect l="l" t="t" r="r" b="b"/>
            <a:pathLst>
              <a:path w="190004" h="142951">
                <a:moveTo>
                  <a:pt x="175145" y="74053"/>
                </a:moveTo>
                <a:lnTo>
                  <a:pt x="184124" y="69684"/>
                </a:lnTo>
                <a:lnTo>
                  <a:pt x="190004" y="63131"/>
                </a:lnTo>
                <a:lnTo>
                  <a:pt x="188277" y="59347"/>
                </a:lnTo>
                <a:lnTo>
                  <a:pt x="163055" y="3759"/>
                </a:lnTo>
                <a:lnTo>
                  <a:pt x="161328" y="0"/>
                </a:lnTo>
                <a:lnTo>
                  <a:pt x="152831" y="393"/>
                </a:lnTo>
                <a:lnTo>
                  <a:pt x="144056" y="4648"/>
                </a:lnTo>
                <a:lnTo>
                  <a:pt x="82798" y="34377"/>
                </a:lnTo>
                <a:lnTo>
                  <a:pt x="82798" y="118865"/>
                </a:lnTo>
                <a:lnTo>
                  <a:pt x="175145" y="7405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978068" y="6237244"/>
            <a:ext cx="190004" cy="142951"/>
          </a:xfrm>
          <a:custGeom>
            <a:avLst/>
            <a:gdLst/>
            <a:ahLst/>
            <a:cxnLst/>
            <a:rect l="l" t="t" r="r" b="b"/>
            <a:pathLst>
              <a:path w="190004" h="142951">
                <a:moveTo>
                  <a:pt x="144056" y="4648"/>
                </a:moveTo>
                <a:lnTo>
                  <a:pt x="82798" y="34377"/>
                </a:lnTo>
              </a:path>
              <a:path w="190004" h="142951">
                <a:moveTo>
                  <a:pt x="82798" y="34378"/>
                </a:moveTo>
                <a:lnTo>
                  <a:pt x="144056" y="4648"/>
                </a:lnTo>
              </a:path>
              <a:path w="190004" h="142951">
                <a:moveTo>
                  <a:pt x="175145" y="74053"/>
                </a:moveTo>
                <a:lnTo>
                  <a:pt x="184124" y="69684"/>
                </a:lnTo>
                <a:lnTo>
                  <a:pt x="190004" y="63131"/>
                </a:lnTo>
                <a:lnTo>
                  <a:pt x="188277" y="59347"/>
                </a:lnTo>
                <a:lnTo>
                  <a:pt x="163055" y="3759"/>
                </a:lnTo>
                <a:lnTo>
                  <a:pt x="161328" y="0"/>
                </a:lnTo>
                <a:lnTo>
                  <a:pt x="152831" y="393"/>
                </a:lnTo>
                <a:lnTo>
                  <a:pt x="144056" y="4648"/>
                </a:lnTo>
              </a:path>
              <a:path w="190004" h="142951">
                <a:moveTo>
                  <a:pt x="82798" y="118865"/>
                </a:moveTo>
                <a:lnTo>
                  <a:pt x="175145" y="74053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5006011" y="6306475"/>
            <a:ext cx="193497" cy="144640"/>
          </a:xfrm>
          <a:custGeom>
            <a:avLst/>
            <a:gdLst/>
            <a:ahLst/>
            <a:cxnLst/>
            <a:rect l="l" t="t" r="r" b="b"/>
            <a:pathLst>
              <a:path w="193497" h="144640">
                <a:moveTo>
                  <a:pt x="178307" y="74218"/>
                </a:moveTo>
                <a:lnTo>
                  <a:pt x="187464" y="69786"/>
                </a:lnTo>
                <a:lnTo>
                  <a:pt x="193497" y="63119"/>
                </a:lnTo>
                <a:lnTo>
                  <a:pt x="191795" y="59359"/>
                </a:lnTo>
                <a:lnTo>
                  <a:pt x="166547" y="3784"/>
                </a:lnTo>
                <a:lnTo>
                  <a:pt x="164845" y="0"/>
                </a:lnTo>
                <a:lnTo>
                  <a:pt x="156171" y="457"/>
                </a:lnTo>
                <a:lnTo>
                  <a:pt x="147205" y="4813"/>
                </a:lnTo>
                <a:lnTo>
                  <a:pt x="54857" y="49634"/>
                </a:lnTo>
                <a:lnTo>
                  <a:pt x="54857" y="134120"/>
                </a:lnTo>
                <a:lnTo>
                  <a:pt x="178307" y="742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5006011" y="6306475"/>
            <a:ext cx="193497" cy="144640"/>
          </a:xfrm>
          <a:custGeom>
            <a:avLst/>
            <a:gdLst/>
            <a:ahLst/>
            <a:cxnLst/>
            <a:rect l="l" t="t" r="r" b="b"/>
            <a:pathLst>
              <a:path w="193497" h="144640">
                <a:moveTo>
                  <a:pt x="147205" y="4813"/>
                </a:moveTo>
                <a:lnTo>
                  <a:pt x="54857" y="49634"/>
                </a:lnTo>
              </a:path>
              <a:path w="193497" h="144640">
                <a:moveTo>
                  <a:pt x="54857" y="49635"/>
                </a:moveTo>
                <a:lnTo>
                  <a:pt x="147205" y="4813"/>
                </a:lnTo>
              </a:path>
              <a:path w="193497" h="144640">
                <a:moveTo>
                  <a:pt x="178307" y="74218"/>
                </a:moveTo>
                <a:lnTo>
                  <a:pt x="187464" y="69786"/>
                </a:lnTo>
                <a:lnTo>
                  <a:pt x="193497" y="63119"/>
                </a:lnTo>
                <a:lnTo>
                  <a:pt x="191795" y="59359"/>
                </a:lnTo>
                <a:lnTo>
                  <a:pt x="166547" y="3784"/>
                </a:lnTo>
                <a:lnTo>
                  <a:pt x="164845" y="0"/>
                </a:lnTo>
                <a:lnTo>
                  <a:pt x="156171" y="457"/>
                </a:lnTo>
                <a:lnTo>
                  <a:pt x="147205" y="4813"/>
                </a:lnTo>
              </a:path>
              <a:path w="193497" h="144640">
                <a:moveTo>
                  <a:pt x="54857" y="134120"/>
                </a:moveTo>
                <a:lnTo>
                  <a:pt x="178307" y="7421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5033972" y="6375703"/>
            <a:ext cx="196989" cy="146354"/>
          </a:xfrm>
          <a:custGeom>
            <a:avLst/>
            <a:gdLst/>
            <a:ahLst/>
            <a:cxnLst/>
            <a:rect l="l" t="t" r="r" b="b"/>
            <a:pathLst>
              <a:path w="196989" h="146354">
                <a:moveTo>
                  <a:pt x="34290" y="145795"/>
                </a:moveTo>
                <a:lnTo>
                  <a:pt x="43637" y="141262"/>
                </a:lnTo>
                <a:lnTo>
                  <a:pt x="181432" y="74396"/>
                </a:lnTo>
                <a:lnTo>
                  <a:pt x="190779" y="69862"/>
                </a:lnTo>
                <a:lnTo>
                  <a:pt x="196989" y="63118"/>
                </a:lnTo>
                <a:lnTo>
                  <a:pt x="195262" y="59347"/>
                </a:lnTo>
                <a:lnTo>
                  <a:pt x="170027" y="3784"/>
                </a:lnTo>
                <a:lnTo>
                  <a:pt x="168325" y="0"/>
                </a:lnTo>
                <a:lnTo>
                  <a:pt x="159499" y="558"/>
                </a:lnTo>
                <a:lnTo>
                  <a:pt x="150342" y="4991"/>
                </a:lnTo>
                <a:lnTo>
                  <a:pt x="26896" y="64891"/>
                </a:lnTo>
                <a:lnTo>
                  <a:pt x="26896" y="146264"/>
                </a:lnTo>
                <a:lnTo>
                  <a:pt x="34290" y="1457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5033972" y="6375703"/>
            <a:ext cx="196989" cy="146354"/>
          </a:xfrm>
          <a:custGeom>
            <a:avLst/>
            <a:gdLst/>
            <a:ahLst/>
            <a:cxnLst/>
            <a:rect l="l" t="t" r="r" b="b"/>
            <a:pathLst>
              <a:path w="196989" h="146354">
                <a:moveTo>
                  <a:pt x="34290" y="145795"/>
                </a:moveTo>
                <a:lnTo>
                  <a:pt x="43637" y="141262"/>
                </a:lnTo>
              </a:path>
              <a:path w="196989" h="146354">
                <a:moveTo>
                  <a:pt x="26896" y="146264"/>
                </a:moveTo>
                <a:lnTo>
                  <a:pt x="34290" y="145795"/>
                </a:lnTo>
              </a:path>
              <a:path w="196989" h="146354">
                <a:moveTo>
                  <a:pt x="190779" y="69862"/>
                </a:moveTo>
                <a:lnTo>
                  <a:pt x="196989" y="63118"/>
                </a:lnTo>
                <a:lnTo>
                  <a:pt x="195262" y="59347"/>
                </a:lnTo>
                <a:lnTo>
                  <a:pt x="170027" y="3784"/>
                </a:lnTo>
                <a:lnTo>
                  <a:pt x="168325" y="0"/>
                </a:lnTo>
                <a:lnTo>
                  <a:pt x="159499" y="558"/>
                </a:lnTo>
                <a:lnTo>
                  <a:pt x="150342" y="4991"/>
                </a:lnTo>
                <a:lnTo>
                  <a:pt x="26896" y="64891"/>
                </a:lnTo>
              </a:path>
              <a:path w="196989" h="146354">
                <a:moveTo>
                  <a:pt x="181432" y="74396"/>
                </a:moveTo>
                <a:lnTo>
                  <a:pt x="190779" y="69862"/>
                </a:lnTo>
              </a:path>
              <a:path w="196989" h="146354">
                <a:moveTo>
                  <a:pt x="181432" y="74396"/>
                </a:moveTo>
                <a:lnTo>
                  <a:pt x="43637" y="141262"/>
                </a:lnTo>
                <a:lnTo>
                  <a:pt x="181432" y="7439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5061913" y="6444947"/>
            <a:ext cx="200469" cy="148018"/>
          </a:xfrm>
          <a:custGeom>
            <a:avLst/>
            <a:gdLst/>
            <a:ahLst/>
            <a:cxnLst/>
            <a:rect l="l" t="t" r="r" b="b"/>
            <a:pathLst>
              <a:path w="200469" h="148018">
                <a:moveTo>
                  <a:pt x="153492" y="5143"/>
                </a:moveTo>
                <a:lnTo>
                  <a:pt x="15697" y="72021"/>
                </a:lnTo>
                <a:lnTo>
                  <a:pt x="6349" y="76542"/>
                </a:lnTo>
                <a:lnTo>
                  <a:pt x="0" y="83362"/>
                </a:lnTo>
                <a:lnTo>
                  <a:pt x="1536" y="87236"/>
                </a:lnTo>
                <a:lnTo>
                  <a:pt x="23964" y="144170"/>
                </a:lnTo>
                <a:lnTo>
                  <a:pt x="25476" y="148018"/>
                </a:lnTo>
                <a:lnTo>
                  <a:pt x="34455" y="147396"/>
                </a:lnTo>
                <a:lnTo>
                  <a:pt x="43992" y="142760"/>
                </a:lnTo>
                <a:lnTo>
                  <a:pt x="184594" y="74536"/>
                </a:lnTo>
                <a:lnTo>
                  <a:pt x="194132" y="69913"/>
                </a:lnTo>
                <a:lnTo>
                  <a:pt x="200469" y="63119"/>
                </a:lnTo>
                <a:lnTo>
                  <a:pt x="198754" y="59347"/>
                </a:lnTo>
                <a:lnTo>
                  <a:pt x="173532" y="3759"/>
                </a:lnTo>
                <a:lnTo>
                  <a:pt x="171805" y="0"/>
                </a:lnTo>
                <a:lnTo>
                  <a:pt x="162839" y="609"/>
                </a:lnTo>
                <a:lnTo>
                  <a:pt x="153492" y="514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5061913" y="6444947"/>
            <a:ext cx="200469" cy="148018"/>
          </a:xfrm>
          <a:custGeom>
            <a:avLst/>
            <a:gdLst/>
            <a:ahLst/>
            <a:cxnLst/>
            <a:rect l="l" t="t" r="r" b="b"/>
            <a:pathLst>
              <a:path w="200469" h="148018">
                <a:moveTo>
                  <a:pt x="43992" y="142760"/>
                </a:moveTo>
                <a:lnTo>
                  <a:pt x="34455" y="147396"/>
                </a:lnTo>
                <a:lnTo>
                  <a:pt x="25476" y="148018"/>
                </a:lnTo>
                <a:lnTo>
                  <a:pt x="23964" y="144170"/>
                </a:lnTo>
                <a:lnTo>
                  <a:pt x="1536" y="87236"/>
                </a:lnTo>
                <a:lnTo>
                  <a:pt x="0" y="83362"/>
                </a:lnTo>
                <a:lnTo>
                  <a:pt x="6349" y="76542"/>
                </a:lnTo>
                <a:lnTo>
                  <a:pt x="15697" y="72021"/>
                </a:lnTo>
                <a:lnTo>
                  <a:pt x="153492" y="5143"/>
                </a:lnTo>
                <a:lnTo>
                  <a:pt x="162839" y="609"/>
                </a:lnTo>
                <a:lnTo>
                  <a:pt x="171805" y="0"/>
                </a:lnTo>
                <a:lnTo>
                  <a:pt x="173532" y="3759"/>
                </a:lnTo>
                <a:lnTo>
                  <a:pt x="198754" y="59347"/>
                </a:lnTo>
                <a:lnTo>
                  <a:pt x="200469" y="63119"/>
                </a:lnTo>
                <a:lnTo>
                  <a:pt x="194132" y="69913"/>
                </a:lnTo>
                <a:lnTo>
                  <a:pt x="184594" y="74536"/>
                </a:lnTo>
                <a:lnTo>
                  <a:pt x="43992" y="142760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5089872" y="6514181"/>
            <a:ext cx="203961" cy="149720"/>
          </a:xfrm>
          <a:custGeom>
            <a:avLst/>
            <a:gdLst/>
            <a:ahLst/>
            <a:cxnLst/>
            <a:rect l="l" t="t" r="r" b="b"/>
            <a:pathLst>
              <a:path w="203962" h="149720">
                <a:moveTo>
                  <a:pt x="44335" y="144297"/>
                </a:moveTo>
                <a:lnTo>
                  <a:pt x="187731" y="74726"/>
                </a:lnTo>
                <a:lnTo>
                  <a:pt x="197459" y="69989"/>
                </a:lnTo>
                <a:lnTo>
                  <a:pt x="203962" y="63106"/>
                </a:lnTo>
                <a:lnTo>
                  <a:pt x="202247" y="59347"/>
                </a:lnTo>
                <a:lnTo>
                  <a:pt x="176999" y="3771"/>
                </a:lnTo>
                <a:lnTo>
                  <a:pt x="175298" y="0"/>
                </a:lnTo>
                <a:lnTo>
                  <a:pt x="166179" y="685"/>
                </a:lnTo>
                <a:lnTo>
                  <a:pt x="156641" y="5308"/>
                </a:lnTo>
                <a:lnTo>
                  <a:pt x="16040" y="73520"/>
                </a:lnTo>
                <a:lnTo>
                  <a:pt x="6489" y="78168"/>
                </a:lnTo>
                <a:lnTo>
                  <a:pt x="0" y="85064"/>
                </a:lnTo>
                <a:lnTo>
                  <a:pt x="1524" y="88925"/>
                </a:lnTo>
                <a:lnTo>
                  <a:pt x="23952" y="145859"/>
                </a:lnTo>
                <a:lnTo>
                  <a:pt x="25476" y="149720"/>
                </a:lnTo>
                <a:lnTo>
                  <a:pt x="34607" y="149021"/>
                </a:lnTo>
                <a:lnTo>
                  <a:pt x="44335" y="1442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5089872" y="6514181"/>
            <a:ext cx="203961" cy="149720"/>
          </a:xfrm>
          <a:custGeom>
            <a:avLst/>
            <a:gdLst/>
            <a:ahLst/>
            <a:cxnLst/>
            <a:rect l="l" t="t" r="r" b="b"/>
            <a:pathLst>
              <a:path w="203962" h="149720">
                <a:moveTo>
                  <a:pt x="44335" y="144297"/>
                </a:moveTo>
                <a:lnTo>
                  <a:pt x="34607" y="149021"/>
                </a:lnTo>
                <a:lnTo>
                  <a:pt x="25476" y="149720"/>
                </a:lnTo>
                <a:lnTo>
                  <a:pt x="23952" y="145859"/>
                </a:lnTo>
                <a:lnTo>
                  <a:pt x="1524" y="88925"/>
                </a:lnTo>
                <a:lnTo>
                  <a:pt x="0" y="85064"/>
                </a:lnTo>
                <a:lnTo>
                  <a:pt x="6489" y="78168"/>
                </a:lnTo>
                <a:lnTo>
                  <a:pt x="16040" y="73520"/>
                </a:lnTo>
                <a:lnTo>
                  <a:pt x="156641" y="5308"/>
                </a:lnTo>
                <a:lnTo>
                  <a:pt x="166179" y="685"/>
                </a:lnTo>
                <a:lnTo>
                  <a:pt x="175298" y="0"/>
                </a:lnTo>
                <a:lnTo>
                  <a:pt x="176999" y="3771"/>
                </a:lnTo>
                <a:lnTo>
                  <a:pt x="202247" y="59347"/>
                </a:lnTo>
                <a:lnTo>
                  <a:pt x="203962" y="63106"/>
                </a:lnTo>
                <a:lnTo>
                  <a:pt x="197459" y="69989"/>
                </a:lnTo>
                <a:lnTo>
                  <a:pt x="187731" y="74726"/>
                </a:lnTo>
                <a:lnTo>
                  <a:pt x="44335" y="144297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5117823" y="6583420"/>
            <a:ext cx="207441" cy="151396"/>
          </a:xfrm>
          <a:custGeom>
            <a:avLst/>
            <a:gdLst/>
            <a:ahLst/>
            <a:cxnLst/>
            <a:rect l="l" t="t" r="r" b="b"/>
            <a:pathLst>
              <a:path w="207441" h="151396">
                <a:moveTo>
                  <a:pt x="44678" y="145821"/>
                </a:moveTo>
                <a:lnTo>
                  <a:pt x="190881" y="74879"/>
                </a:lnTo>
                <a:lnTo>
                  <a:pt x="200787" y="70065"/>
                </a:lnTo>
                <a:lnTo>
                  <a:pt x="207441" y="63106"/>
                </a:lnTo>
                <a:lnTo>
                  <a:pt x="205740" y="59347"/>
                </a:lnTo>
                <a:lnTo>
                  <a:pt x="180492" y="3759"/>
                </a:lnTo>
                <a:lnTo>
                  <a:pt x="178790" y="0"/>
                </a:lnTo>
                <a:lnTo>
                  <a:pt x="169506" y="749"/>
                </a:lnTo>
                <a:lnTo>
                  <a:pt x="159778" y="5486"/>
                </a:lnTo>
                <a:lnTo>
                  <a:pt x="16383" y="75056"/>
                </a:lnTo>
                <a:lnTo>
                  <a:pt x="6654" y="79781"/>
                </a:lnTo>
                <a:lnTo>
                  <a:pt x="0" y="86728"/>
                </a:lnTo>
                <a:lnTo>
                  <a:pt x="1524" y="90601"/>
                </a:lnTo>
                <a:lnTo>
                  <a:pt x="23964" y="147535"/>
                </a:lnTo>
                <a:lnTo>
                  <a:pt x="25476" y="151396"/>
                </a:lnTo>
                <a:lnTo>
                  <a:pt x="34759" y="150634"/>
                </a:lnTo>
                <a:lnTo>
                  <a:pt x="44678" y="14582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5117823" y="6583420"/>
            <a:ext cx="207441" cy="151396"/>
          </a:xfrm>
          <a:custGeom>
            <a:avLst/>
            <a:gdLst/>
            <a:ahLst/>
            <a:cxnLst/>
            <a:rect l="l" t="t" r="r" b="b"/>
            <a:pathLst>
              <a:path w="207441" h="151396">
                <a:moveTo>
                  <a:pt x="44678" y="145821"/>
                </a:moveTo>
                <a:lnTo>
                  <a:pt x="34759" y="150634"/>
                </a:lnTo>
                <a:lnTo>
                  <a:pt x="25476" y="151396"/>
                </a:lnTo>
                <a:lnTo>
                  <a:pt x="23964" y="147535"/>
                </a:lnTo>
                <a:lnTo>
                  <a:pt x="1524" y="90601"/>
                </a:lnTo>
                <a:lnTo>
                  <a:pt x="0" y="86728"/>
                </a:lnTo>
                <a:lnTo>
                  <a:pt x="6654" y="79781"/>
                </a:lnTo>
                <a:lnTo>
                  <a:pt x="16383" y="75056"/>
                </a:lnTo>
                <a:lnTo>
                  <a:pt x="159778" y="5486"/>
                </a:lnTo>
                <a:lnTo>
                  <a:pt x="169506" y="749"/>
                </a:lnTo>
                <a:lnTo>
                  <a:pt x="178790" y="0"/>
                </a:lnTo>
                <a:lnTo>
                  <a:pt x="180492" y="3759"/>
                </a:lnTo>
                <a:lnTo>
                  <a:pt x="205740" y="59347"/>
                </a:lnTo>
                <a:lnTo>
                  <a:pt x="207441" y="63106"/>
                </a:lnTo>
                <a:lnTo>
                  <a:pt x="200787" y="70065"/>
                </a:lnTo>
                <a:lnTo>
                  <a:pt x="190881" y="74879"/>
                </a:lnTo>
                <a:lnTo>
                  <a:pt x="44678" y="145821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4890107" y="6528306"/>
            <a:ext cx="197294" cy="149567"/>
          </a:xfrm>
          <a:custGeom>
            <a:avLst/>
            <a:gdLst/>
            <a:ahLst/>
            <a:cxnLst/>
            <a:rect l="l" t="t" r="r" b="b"/>
            <a:pathLst>
              <a:path w="197294" h="149567">
                <a:moveTo>
                  <a:pt x="181267" y="76174"/>
                </a:moveTo>
                <a:lnTo>
                  <a:pt x="190804" y="71539"/>
                </a:lnTo>
                <a:lnTo>
                  <a:pt x="197294" y="64668"/>
                </a:lnTo>
                <a:lnTo>
                  <a:pt x="195770" y="60807"/>
                </a:lnTo>
                <a:lnTo>
                  <a:pt x="173342" y="3873"/>
                </a:lnTo>
                <a:lnTo>
                  <a:pt x="171805" y="0"/>
                </a:lnTo>
                <a:lnTo>
                  <a:pt x="170760" y="64"/>
                </a:lnTo>
                <a:lnTo>
                  <a:pt x="170760" y="81272"/>
                </a:lnTo>
                <a:lnTo>
                  <a:pt x="181267" y="761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4890107" y="6528306"/>
            <a:ext cx="197294" cy="149567"/>
          </a:xfrm>
          <a:custGeom>
            <a:avLst/>
            <a:gdLst/>
            <a:ahLst/>
            <a:cxnLst/>
            <a:rect l="l" t="t" r="r" b="b"/>
            <a:pathLst>
              <a:path w="197294" h="149567">
                <a:moveTo>
                  <a:pt x="181267" y="76174"/>
                </a:moveTo>
                <a:lnTo>
                  <a:pt x="190804" y="71539"/>
                </a:lnTo>
                <a:lnTo>
                  <a:pt x="197294" y="64668"/>
                </a:lnTo>
                <a:lnTo>
                  <a:pt x="195770" y="60807"/>
                </a:lnTo>
                <a:lnTo>
                  <a:pt x="173342" y="3873"/>
                </a:lnTo>
                <a:lnTo>
                  <a:pt x="171805" y="0"/>
                </a:lnTo>
                <a:lnTo>
                  <a:pt x="170760" y="64"/>
                </a:lnTo>
              </a:path>
              <a:path w="197294" h="149567">
                <a:moveTo>
                  <a:pt x="170760" y="81272"/>
                </a:moveTo>
                <a:lnTo>
                  <a:pt x="181267" y="7617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914582" y="6599248"/>
            <a:ext cx="200761" cy="151244"/>
          </a:xfrm>
          <a:custGeom>
            <a:avLst/>
            <a:gdLst/>
            <a:ahLst/>
            <a:cxnLst/>
            <a:rect l="l" t="t" r="r" b="b"/>
            <a:pathLst>
              <a:path w="200761" h="151244">
                <a:moveTo>
                  <a:pt x="184391" y="76326"/>
                </a:moveTo>
                <a:lnTo>
                  <a:pt x="194119" y="71615"/>
                </a:lnTo>
                <a:lnTo>
                  <a:pt x="200761" y="64655"/>
                </a:lnTo>
                <a:lnTo>
                  <a:pt x="199237" y="60794"/>
                </a:lnTo>
                <a:lnTo>
                  <a:pt x="176809" y="3848"/>
                </a:lnTo>
                <a:lnTo>
                  <a:pt x="175285" y="0"/>
                </a:lnTo>
                <a:lnTo>
                  <a:pt x="166331" y="596"/>
                </a:lnTo>
                <a:lnTo>
                  <a:pt x="156794" y="5232"/>
                </a:lnTo>
                <a:lnTo>
                  <a:pt x="146286" y="10330"/>
                </a:lnTo>
                <a:lnTo>
                  <a:pt x="146286" y="94817"/>
                </a:lnTo>
                <a:lnTo>
                  <a:pt x="184391" y="763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914582" y="6599248"/>
            <a:ext cx="200761" cy="151244"/>
          </a:xfrm>
          <a:custGeom>
            <a:avLst/>
            <a:gdLst/>
            <a:ahLst/>
            <a:cxnLst/>
            <a:rect l="l" t="t" r="r" b="b"/>
            <a:pathLst>
              <a:path w="200761" h="151244">
                <a:moveTo>
                  <a:pt x="184391" y="76326"/>
                </a:moveTo>
                <a:lnTo>
                  <a:pt x="194119" y="71615"/>
                </a:lnTo>
                <a:lnTo>
                  <a:pt x="200761" y="64655"/>
                </a:lnTo>
                <a:lnTo>
                  <a:pt x="199237" y="60794"/>
                </a:lnTo>
                <a:lnTo>
                  <a:pt x="176809" y="3848"/>
                </a:lnTo>
                <a:lnTo>
                  <a:pt x="175285" y="0"/>
                </a:lnTo>
                <a:lnTo>
                  <a:pt x="166331" y="596"/>
                </a:lnTo>
                <a:lnTo>
                  <a:pt x="156794" y="5232"/>
                </a:lnTo>
                <a:lnTo>
                  <a:pt x="146286" y="10330"/>
                </a:lnTo>
              </a:path>
              <a:path w="200761" h="151244">
                <a:moveTo>
                  <a:pt x="146286" y="94817"/>
                </a:moveTo>
                <a:lnTo>
                  <a:pt x="184391" y="76326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4939042" y="6670159"/>
            <a:ext cx="204254" cy="152946"/>
          </a:xfrm>
          <a:custGeom>
            <a:avLst/>
            <a:gdLst/>
            <a:ahLst/>
            <a:cxnLst/>
            <a:rect l="l" t="t" r="r" b="b"/>
            <a:pathLst>
              <a:path w="204254" h="152946">
                <a:moveTo>
                  <a:pt x="187553" y="76504"/>
                </a:moveTo>
                <a:lnTo>
                  <a:pt x="197459" y="71691"/>
                </a:lnTo>
                <a:lnTo>
                  <a:pt x="204254" y="64655"/>
                </a:lnTo>
                <a:lnTo>
                  <a:pt x="202742" y="60794"/>
                </a:lnTo>
                <a:lnTo>
                  <a:pt x="180301" y="3860"/>
                </a:lnTo>
                <a:lnTo>
                  <a:pt x="178777" y="0"/>
                </a:lnTo>
                <a:lnTo>
                  <a:pt x="169659" y="698"/>
                </a:lnTo>
                <a:lnTo>
                  <a:pt x="159931" y="5410"/>
                </a:lnTo>
                <a:lnTo>
                  <a:pt x="121824" y="23901"/>
                </a:lnTo>
                <a:lnTo>
                  <a:pt x="121824" y="108395"/>
                </a:lnTo>
                <a:lnTo>
                  <a:pt x="187553" y="7650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4939042" y="6670159"/>
            <a:ext cx="204254" cy="152946"/>
          </a:xfrm>
          <a:custGeom>
            <a:avLst/>
            <a:gdLst/>
            <a:ahLst/>
            <a:cxnLst/>
            <a:rect l="l" t="t" r="r" b="b"/>
            <a:pathLst>
              <a:path w="204254" h="152946">
                <a:moveTo>
                  <a:pt x="187553" y="76504"/>
                </a:moveTo>
                <a:lnTo>
                  <a:pt x="197459" y="71691"/>
                </a:lnTo>
                <a:lnTo>
                  <a:pt x="204254" y="64655"/>
                </a:lnTo>
                <a:lnTo>
                  <a:pt x="202742" y="60794"/>
                </a:lnTo>
                <a:lnTo>
                  <a:pt x="180301" y="3860"/>
                </a:lnTo>
                <a:lnTo>
                  <a:pt x="178777" y="0"/>
                </a:lnTo>
                <a:lnTo>
                  <a:pt x="169659" y="698"/>
                </a:lnTo>
                <a:lnTo>
                  <a:pt x="159931" y="5410"/>
                </a:lnTo>
                <a:lnTo>
                  <a:pt x="121824" y="23901"/>
                </a:lnTo>
              </a:path>
              <a:path w="204254" h="152946">
                <a:moveTo>
                  <a:pt x="121824" y="108395"/>
                </a:moveTo>
                <a:lnTo>
                  <a:pt x="187553" y="7650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429682" y="5041687"/>
            <a:ext cx="1047915" cy="1057046"/>
          </a:xfrm>
          <a:custGeom>
            <a:avLst/>
            <a:gdLst/>
            <a:ahLst/>
            <a:cxnLst/>
            <a:rect l="l" t="t" r="r" b="b"/>
            <a:pathLst>
              <a:path w="1047915" h="1057046">
                <a:moveTo>
                  <a:pt x="1047915" y="668997"/>
                </a:moveTo>
                <a:lnTo>
                  <a:pt x="631186" y="46845"/>
                </a:lnTo>
                <a:lnTo>
                  <a:pt x="631186" y="871201"/>
                </a:lnTo>
                <a:lnTo>
                  <a:pt x="1047915" y="6689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429682" y="5041687"/>
            <a:ext cx="1047915" cy="1057046"/>
          </a:xfrm>
          <a:custGeom>
            <a:avLst/>
            <a:gdLst/>
            <a:ahLst/>
            <a:cxnLst/>
            <a:rect l="l" t="t" r="r" b="b"/>
            <a:pathLst>
              <a:path w="1047915" h="1057046">
                <a:moveTo>
                  <a:pt x="1047915" y="668997"/>
                </a:moveTo>
                <a:lnTo>
                  <a:pt x="631186" y="46845"/>
                </a:lnTo>
              </a:path>
              <a:path w="1047915" h="1057046">
                <a:moveTo>
                  <a:pt x="631186" y="871201"/>
                </a:moveTo>
                <a:lnTo>
                  <a:pt x="1047915" y="668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445092" y="5055553"/>
            <a:ext cx="1010704" cy="1026223"/>
          </a:xfrm>
          <a:custGeom>
            <a:avLst/>
            <a:gdLst/>
            <a:ahLst/>
            <a:cxnLst/>
            <a:rect l="l" t="t" r="r" b="b"/>
            <a:pathLst>
              <a:path w="1010704" h="1026223">
                <a:moveTo>
                  <a:pt x="1010704" y="655396"/>
                </a:moveTo>
                <a:lnTo>
                  <a:pt x="615774" y="58473"/>
                </a:lnTo>
                <a:lnTo>
                  <a:pt x="615774" y="847023"/>
                </a:lnTo>
                <a:lnTo>
                  <a:pt x="1010704" y="6553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445092" y="5055553"/>
            <a:ext cx="1010704" cy="1026223"/>
          </a:xfrm>
          <a:custGeom>
            <a:avLst/>
            <a:gdLst/>
            <a:ahLst/>
            <a:cxnLst/>
            <a:rect l="l" t="t" r="r" b="b"/>
            <a:pathLst>
              <a:path w="1010704" h="1026223">
                <a:moveTo>
                  <a:pt x="1010704" y="655396"/>
                </a:moveTo>
                <a:lnTo>
                  <a:pt x="615774" y="58473"/>
                </a:lnTo>
              </a:path>
              <a:path w="1010704" h="1026223">
                <a:moveTo>
                  <a:pt x="615774" y="847023"/>
                </a:moveTo>
                <a:lnTo>
                  <a:pt x="1010704" y="6553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943814" y="5136403"/>
            <a:ext cx="152488" cy="116268"/>
          </a:xfrm>
          <a:custGeom>
            <a:avLst/>
            <a:gdLst/>
            <a:ahLst/>
            <a:cxnLst/>
            <a:rect l="l" t="t" r="r" b="b"/>
            <a:pathLst>
              <a:path w="152488" h="116268">
                <a:moveTo>
                  <a:pt x="142748" y="67348"/>
                </a:moveTo>
                <a:lnTo>
                  <a:pt x="149148" y="64236"/>
                </a:lnTo>
                <a:lnTo>
                  <a:pt x="152488" y="58889"/>
                </a:lnTo>
                <a:lnTo>
                  <a:pt x="150215" y="55397"/>
                </a:lnTo>
                <a:lnTo>
                  <a:pt x="117053" y="4627"/>
                </a:lnTo>
                <a:lnTo>
                  <a:pt x="117053" y="79813"/>
                </a:lnTo>
                <a:lnTo>
                  <a:pt x="142748" y="6734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943814" y="5136403"/>
            <a:ext cx="152488" cy="116268"/>
          </a:xfrm>
          <a:custGeom>
            <a:avLst/>
            <a:gdLst/>
            <a:ahLst/>
            <a:cxnLst/>
            <a:rect l="l" t="t" r="r" b="b"/>
            <a:pathLst>
              <a:path w="152488" h="116268">
                <a:moveTo>
                  <a:pt x="142748" y="67348"/>
                </a:moveTo>
                <a:lnTo>
                  <a:pt x="149148" y="64236"/>
                </a:lnTo>
                <a:lnTo>
                  <a:pt x="152488" y="58889"/>
                </a:lnTo>
                <a:lnTo>
                  <a:pt x="150215" y="55397"/>
                </a:lnTo>
                <a:lnTo>
                  <a:pt x="117053" y="4627"/>
                </a:lnTo>
              </a:path>
              <a:path w="152488" h="116268">
                <a:moveTo>
                  <a:pt x="117053" y="79813"/>
                </a:moveTo>
                <a:lnTo>
                  <a:pt x="142748" y="67348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982230" y="5200647"/>
            <a:ext cx="155981" cy="117792"/>
          </a:xfrm>
          <a:custGeom>
            <a:avLst/>
            <a:gdLst/>
            <a:ahLst/>
            <a:cxnLst/>
            <a:rect l="l" t="t" r="r" b="b"/>
            <a:pathLst>
              <a:path w="155981" h="117792">
                <a:moveTo>
                  <a:pt x="145884" y="67411"/>
                </a:moveTo>
                <a:lnTo>
                  <a:pt x="152476" y="64211"/>
                </a:lnTo>
                <a:lnTo>
                  <a:pt x="155981" y="58801"/>
                </a:lnTo>
                <a:lnTo>
                  <a:pt x="153695" y="55308"/>
                </a:lnTo>
                <a:lnTo>
                  <a:pt x="120053" y="3810"/>
                </a:lnTo>
                <a:lnTo>
                  <a:pt x="117779" y="292"/>
                </a:lnTo>
                <a:lnTo>
                  <a:pt x="110731" y="0"/>
                </a:lnTo>
                <a:lnTo>
                  <a:pt x="104330" y="3098"/>
                </a:lnTo>
                <a:lnTo>
                  <a:pt x="78638" y="15563"/>
                </a:lnTo>
                <a:lnTo>
                  <a:pt x="78638" y="100046"/>
                </a:lnTo>
                <a:lnTo>
                  <a:pt x="145884" y="6741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982230" y="5200647"/>
            <a:ext cx="155981" cy="117792"/>
          </a:xfrm>
          <a:custGeom>
            <a:avLst/>
            <a:gdLst/>
            <a:ahLst/>
            <a:cxnLst/>
            <a:rect l="l" t="t" r="r" b="b"/>
            <a:pathLst>
              <a:path w="155981" h="117792">
                <a:moveTo>
                  <a:pt x="104330" y="3098"/>
                </a:moveTo>
                <a:lnTo>
                  <a:pt x="78638" y="15563"/>
                </a:lnTo>
              </a:path>
              <a:path w="155981" h="117792">
                <a:moveTo>
                  <a:pt x="78638" y="15563"/>
                </a:moveTo>
                <a:lnTo>
                  <a:pt x="104330" y="3098"/>
                </a:lnTo>
              </a:path>
              <a:path w="155981" h="117792">
                <a:moveTo>
                  <a:pt x="152476" y="64211"/>
                </a:moveTo>
                <a:lnTo>
                  <a:pt x="155981" y="58801"/>
                </a:lnTo>
                <a:lnTo>
                  <a:pt x="153695" y="55308"/>
                </a:lnTo>
                <a:lnTo>
                  <a:pt x="120053" y="3810"/>
                </a:lnTo>
                <a:lnTo>
                  <a:pt x="117779" y="292"/>
                </a:lnTo>
                <a:lnTo>
                  <a:pt x="110731" y="0"/>
                </a:lnTo>
                <a:lnTo>
                  <a:pt x="104330" y="3098"/>
                </a:lnTo>
              </a:path>
              <a:path w="155981" h="117792">
                <a:moveTo>
                  <a:pt x="145884" y="67411"/>
                </a:moveTo>
                <a:lnTo>
                  <a:pt x="152476" y="64211"/>
                </a:lnTo>
              </a:path>
              <a:path w="155981" h="117792">
                <a:moveTo>
                  <a:pt x="145884" y="67411"/>
                </a:moveTo>
                <a:lnTo>
                  <a:pt x="78638" y="100046"/>
                </a:lnTo>
              </a:path>
              <a:path w="155981" h="117792">
                <a:moveTo>
                  <a:pt x="78638" y="100046"/>
                </a:moveTo>
                <a:lnTo>
                  <a:pt x="145884" y="6741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5020640" y="5264859"/>
            <a:ext cx="159461" cy="119354"/>
          </a:xfrm>
          <a:custGeom>
            <a:avLst/>
            <a:gdLst/>
            <a:ahLst/>
            <a:cxnLst/>
            <a:rect l="l" t="t" r="r" b="b"/>
            <a:pathLst>
              <a:path w="159461" h="119354">
                <a:moveTo>
                  <a:pt x="49009" y="116065"/>
                </a:moveTo>
                <a:lnTo>
                  <a:pt x="149047" y="67525"/>
                </a:lnTo>
                <a:lnTo>
                  <a:pt x="155816" y="64236"/>
                </a:lnTo>
                <a:lnTo>
                  <a:pt x="159461" y="58737"/>
                </a:lnTo>
                <a:lnTo>
                  <a:pt x="157187" y="55245"/>
                </a:lnTo>
                <a:lnTo>
                  <a:pt x="123545" y="3746"/>
                </a:lnTo>
                <a:lnTo>
                  <a:pt x="121272" y="254"/>
                </a:lnTo>
                <a:lnTo>
                  <a:pt x="114071" y="0"/>
                </a:lnTo>
                <a:lnTo>
                  <a:pt x="107480" y="3200"/>
                </a:lnTo>
                <a:lnTo>
                  <a:pt x="40228" y="35837"/>
                </a:lnTo>
                <a:lnTo>
                  <a:pt x="40228" y="119287"/>
                </a:lnTo>
                <a:lnTo>
                  <a:pt x="42227" y="119354"/>
                </a:lnTo>
                <a:lnTo>
                  <a:pt x="49009" y="1160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5020640" y="5264859"/>
            <a:ext cx="159461" cy="119354"/>
          </a:xfrm>
          <a:custGeom>
            <a:avLst/>
            <a:gdLst/>
            <a:ahLst/>
            <a:cxnLst/>
            <a:rect l="l" t="t" r="r" b="b"/>
            <a:pathLst>
              <a:path w="159461" h="119354">
                <a:moveTo>
                  <a:pt x="40228" y="119287"/>
                </a:moveTo>
                <a:lnTo>
                  <a:pt x="42227" y="119354"/>
                </a:lnTo>
                <a:lnTo>
                  <a:pt x="49009" y="116065"/>
                </a:lnTo>
              </a:path>
              <a:path w="159461" h="119354">
                <a:moveTo>
                  <a:pt x="107480" y="3200"/>
                </a:moveTo>
                <a:lnTo>
                  <a:pt x="40228" y="35837"/>
                </a:lnTo>
              </a:path>
              <a:path w="159461" h="119354">
                <a:moveTo>
                  <a:pt x="40228" y="35838"/>
                </a:moveTo>
                <a:lnTo>
                  <a:pt x="107480" y="3200"/>
                </a:lnTo>
              </a:path>
              <a:path w="159461" h="119354">
                <a:moveTo>
                  <a:pt x="155816" y="64236"/>
                </a:moveTo>
                <a:lnTo>
                  <a:pt x="159461" y="58737"/>
                </a:lnTo>
                <a:lnTo>
                  <a:pt x="157187" y="55245"/>
                </a:lnTo>
                <a:lnTo>
                  <a:pt x="123545" y="3746"/>
                </a:lnTo>
                <a:lnTo>
                  <a:pt x="121272" y="254"/>
                </a:lnTo>
                <a:lnTo>
                  <a:pt x="114071" y="0"/>
                </a:lnTo>
                <a:lnTo>
                  <a:pt x="107480" y="3200"/>
                </a:lnTo>
              </a:path>
              <a:path w="159461" h="119354">
                <a:moveTo>
                  <a:pt x="149047" y="67525"/>
                </a:moveTo>
                <a:lnTo>
                  <a:pt x="155816" y="64236"/>
                </a:lnTo>
              </a:path>
              <a:path w="159461" h="119354">
                <a:moveTo>
                  <a:pt x="149047" y="67525"/>
                </a:moveTo>
                <a:lnTo>
                  <a:pt x="49009" y="116065"/>
                </a:lnTo>
                <a:lnTo>
                  <a:pt x="149047" y="6752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5059066" y="5329099"/>
            <a:ext cx="162940" cy="120904"/>
          </a:xfrm>
          <a:custGeom>
            <a:avLst/>
            <a:gdLst/>
            <a:ahLst/>
            <a:cxnLst/>
            <a:rect l="l" t="t" r="r" b="b"/>
            <a:pathLst>
              <a:path w="162940" h="120903">
                <a:moveTo>
                  <a:pt x="49352" y="117513"/>
                </a:moveTo>
                <a:lnTo>
                  <a:pt x="152158" y="67614"/>
                </a:lnTo>
                <a:lnTo>
                  <a:pt x="159130" y="64236"/>
                </a:lnTo>
                <a:lnTo>
                  <a:pt x="162940" y="58648"/>
                </a:lnTo>
                <a:lnTo>
                  <a:pt x="160667" y="55168"/>
                </a:lnTo>
                <a:lnTo>
                  <a:pt x="127025" y="3657"/>
                </a:lnTo>
                <a:lnTo>
                  <a:pt x="124739" y="165"/>
                </a:lnTo>
                <a:lnTo>
                  <a:pt x="117386" y="0"/>
                </a:lnTo>
                <a:lnTo>
                  <a:pt x="110629" y="3289"/>
                </a:lnTo>
                <a:lnTo>
                  <a:pt x="10579" y="51828"/>
                </a:lnTo>
                <a:lnTo>
                  <a:pt x="3797" y="55118"/>
                </a:lnTo>
                <a:lnTo>
                  <a:pt x="1800" y="58049"/>
                </a:lnTo>
                <a:lnTo>
                  <a:pt x="1800" y="63800"/>
                </a:lnTo>
                <a:lnTo>
                  <a:pt x="2082" y="64287"/>
                </a:lnTo>
                <a:lnTo>
                  <a:pt x="32931" y="117144"/>
                </a:lnTo>
                <a:lnTo>
                  <a:pt x="35013" y="120738"/>
                </a:lnTo>
                <a:lnTo>
                  <a:pt x="42367" y="120904"/>
                </a:lnTo>
                <a:lnTo>
                  <a:pt x="49352" y="1175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5059066" y="5329099"/>
            <a:ext cx="162940" cy="120904"/>
          </a:xfrm>
          <a:custGeom>
            <a:avLst/>
            <a:gdLst/>
            <a:ahLst/>
            <a:cxnLst/>
            <a:rect l="l" t="t" r="r" b="b"/>
            <a:pathLst>
              <a:path w="162940" h="120903">
                <a:moveTo>
                  <a:pt x="10579" y="51828"/>
                </a:moveTo>
                <a:lnTo>
                  <a:pt x="3797" y="55118"/>
                </a:lnTo>
                <a:lnTo>
                  <a:pt x="1800" y="58049"/>
                </a:lnTo>
              </a:path>
              <a:path w="162940" h="120903">
                <a:moveTo>
                  <a:pt x="1800" y="63800"/>
                </a:moveTo>
                <a:lnTo>
                  <a:pt x="2082" y="64287"/>
                </a:lnTo>
                <a:lnTo>
                  <a:pt x="32931" y="117144"/>
                </a:lnTo>
                <a:lnTo>
                  <a:pt x="35013" y="120738"/>
                </a:lnTo>
                <a:lnTo>
                  <a:pt x="42367" y="120904"/>
                </a:lnTo>
                <a:lnTo>
                  <a:pt x="49352" y="117513"/>
                </a:lnTo>
              </a:path>
              <a:path w="162940" h="120903">
                <a:moveTo>
                  <a:pt x="127025" y="3657"/>
                </a:moveTo>
                <a:lnTo>
                  <a:pt x="124739" y="165"/>
                </a:lnTo>
                <a:lnTo>
                  <a:pt x="117386" y="0"/>
                </a:lnTo>
                <a:lnTo>
                  <a:pt x="110629" y="3289"/>
                </a:lnTo>
                <a:lnTo>
                  <a:pt x="10579" y="51828"/>
                </a:lnTo>
              </a:path>
              <a:path w="162940" h="120903">
                <a:moveTo>
                  <a:pt x="160667" y="55168"/>
                </a:moveTo>
                <a:lnTo>
                  <a:pt x="127025" y="3657"/>
                </a:lnTo>
              </a:path>
              <a:path w="162940" h="120903">
                <a:moveTo>
                  <a:pt x="152158" y="67614"/>
                </a:moveTo>
                <a:lnTo>
                  <a:pt x="159130" y="64236"/>
                </a:lnTo>
                <a:lnTo>
                  <a:pt x="162940" y="58648"/>
                </a:lnTo>
                <a:lnTo>
                  <a:pt x="160667" y="55168"/>
                </a:lnTo>
              </a:path>
              <a:path w="162940" h="120903">
                <a:moveTo>
                  <a:pt x="49352" y="117513"/>
                </a:moveTo>
                <a:lnTo>
                  <a:pt x="152158" y="67614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5097482" y="5393343"/>
            <a:ext cx="166433" cy="122415"/>
          </a:xfrm>
          <a:custGeom>
            <a:avLst/>
            <a:gdLst/>
            <a:ahLst/>
            <a:cxnLst/>
            <a:rect l="l" t="t" r="r" b="b"/>
            <a:pathLst>
              <a:path w="166433" h="122415">
                <a:moveTo>
                  <a:pt x="113741" y="3378"/>
                </a:moveTo>
                <a:lnTo>
                  <a:pt x="10934" y="53263"/>
                </a:lnTo>
                <a:lnTo>
                  <a:pt x="3949" y="56654"/>
                </a:lnTo>
                <a:lnTo>
                  <a:pt x="0" y="62293"/>
                </a:lnTo>
                <a:lnTo>
                  <a:pt x="2095" y="65887"/>
                </a:lnTo>
                <a:lnTo>
                  <a:pt x="32931" y="118745"/>
                </a:lnTo>
                <a:lnTo>
                  <a:pt x="35013" y="122339"/>
                </a:lnTo>
                <a:lnTo>
                  <a:pt x="42519" y="122415"/>
                </a:lnTo>
                <a:lnTo>
                  <a:pt x="49682" y="118948"/>
                </a:lnTo>
                <a:lnTo>
                  <a:pt x="155308" y="67703"/>
                </a:lnTo>
                <a:lnTo>
                  <a:pt x="162483" y="64223"/>
                </a:lnTo>
                <a:lnTo>
                  <a:pt x="166433" y="58572"/>
                </a:lnTo>
                <a:lnTo>
                  <a:pt x="164160" y="55067"/>
                </a:lnTo>
                <a:lnTo>
                  <a:pt x="130517" y="3568"/>
                </a:lnTo>
                <a:lnTo>
                  <a:pt x="128219" y="88"/>
                </a:lnTo>
                <a:lnTo>
                  <a:pt x="120713" y="0"/>
                </a:lnTo>
                <a:lnTo>
                  <a:pt x="113741" y="337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5097482" y="5393343"/>
            <a:ext cx="166433" cy="122415"/>
          </a:xfrm>
          <a:custGeom>
            <a:avLst/>
            <a:gdLst/>
            <a:ahLst/>
            <a:cxnLst/>
            <a:rect l="l" t="t" r="r" b="b"/>
            <a:pathLst>
              <a:path w="166433" h="122415">
                <a:moveTo>
                  <a:pt x="49682" y="118948"/>
                </a:moveTo>
                <a:lnTo>
                  <a:pt x="42519" y="122415"/>
                </a:lnTo>
                <a:lnTo>
                  <a:pt x="35013" y="122339"/>
                </a:lnTo>
                <a:lnTo>
                  <a:pt x="32931" y="118745"/>
                </a:lnTo>
                <a:lnTo>
                  <a:pt x="2095" y="65887"/>
                </a:lnTo>
                <a:lnTo>
                  <a:pt x="3949" y="56654"/>
                </a:lnTo>
                <a:lnTo>
                  <a:pt x="10934" y="53263"/>
                </a:lnTo>
                <a:lnTo>
                  <a:pt x="113741" y="3378"/>
                </a:lnTo>
                <a:lnTo>
                  <a:pt x="120713" y="0"/>
                </a:lnTo>
                <a:lnTo>
                  <a:pt x="128219" y="88"/>
                </a:lnTo>
                <a:lnTo>
                  <a:pt x="130517" y="3568"/>
                </a:lnTo>
                <a:lnTo>
                  <a:pt x="164160" y="55067"/>
                </a:lnTo>
                <a:lnTo>
                  <a:pt x="166433" y="58572"/>
                </a:lnTo>
                <a:lnTo>
                  <a:pt x="162483" y="64223"/>
                </a:lnTo>
                <a:lnTo>
                  <a:pt x="155308" y="67703"/>
                </a:lnTo>
                <a:lnTo>
                  <a:pt x="49682" y="11894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5135895" y="5457568"/>
            <a:ext cx="169926" cy="123977"/>
          </a:xfrm>
          <a:custGeom>
            <a:avLst/>
            <a:gdLst/>
            <a:ahLst/>
            <a:cxnLst/>
            <a:rect l="l" t="t" r="r" b="b"/>
            <a:pathLst>
              <a:path w="169925" h="123977">
                <a:moveTo>
                  <a:pt x="50037" y="120395"/>
                </a:moveTo>
                <a:lnTo>
                  <a:pt x="158457" y="67805"/>
                </a:lnTo>
                <a:lnTo>
                  <a:pt x="165811" y="64236"/>
                </a:lnTo>
                <a:lnTo>
                  <a:pt x="169925" y="58508"/>
                </a:lnTo>
                <a:lnTo>
                  <a:pt x="167639" y="55003"/>
                </a:lnTo>
                <a:lnTo>
                  <a:pt x="133997" y="3505"/>
                </a:lnTo>
                <a:lnTo>
                  <a:pt x="131724" y="12"/>
                </a:lnTo>
                <a:lnTo>
                  <a:pt x="124066" y="0"/>
                </a:lnTo>
                <a:lnTo>
                  <a:pt x="116903" y="3479"/>
                </a:lnTo>
                <a:lnTo>
                  <a:pt x="11264" y="54724"/>
                </a:lnTo>
                <a:lnTo>
                  <a:pt x="4102" y="58191"/>
                </a:lnTo>
                <a:lnTo>
                  <a:pt x="0" y="63931"/>
                </a:lnTo>
                <a:lnTo>
                  <a:pt x="2082" y="67513"/>
                </a:lnTo>
                <a:lnTo>
                  <a:pt x="32918" y="120370"/>
                </a:lnTo>
                <a:lnTo>
                  <a:pt x="35013" y="123964"/>
                </a:lnTo>
                <a:lnTo>
                  <a:pt x="42671" y="123977"/>
                </a:lnTo>
                <a:lnTo>
                  <a:pt x="50037" y="1203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5135895" y="5457568"/>
            <a:ext cx="169926" cy="123977"/>
          </a:xfrm>
          <a:custGeom>
            <a:avLst/>
            <a:gdLst/>
            <a:ahLst/>
            <a:cxnLst/>
            <a:rect l="l" t="t" r="r" b="b"/>
            <a:pathLst>
              <a:path w="169925" h="123977">
                <a:moveTo>
                  <a:pt x="50037" y="120395"/>
                </a:moveTo>
                <a:lnTo>
                  <a:pt x="42671" y="123977"/>
                </a:lnTo>
                <a:lnTo>
                  <a:pt x="35013" y="123964"/>
                </a:lnTo>
                <a:lnTo>
                  <a:pt x="32918" y="120370"/>
                </a:lnTo>
                <a:lnTo>
                  <a:pt x="2082" y="67513"/>
                </a:lnTo>
                <a:lnTo>
                  <a:pt x="0" y="63931"/>
                </a:lnTo>
                <a:lnTo>
                  <a:pt x="4102" y="58191"/>
                </a:lnTo>
                <a:lnTo>
                  <a:pt x="11264" y="54724"/>
                </a:lnTo>
                <a:lnTo>
                  <a:pt x="116903" y="3479"/>
                </a:lnTo>
                <a:lnTo>
                  <a:pt x="124066" y="0"/>
                </a:lnTo>
                <a:lnTo>
                  <a:pt x="131724" y="12"/>
                </a:lnTo>
                <a:lnTo>
                  <a:pt x="133997" y="3505"/>
                </a:lnTo>
                <a:lnTo>
                  <a:pt x="167639" y="55003"/>
                </a:lnTo>
                <a:lnTo>
                  <a:pt x="169925" y="58508"/>
                </a:lnTo>
                <a:lnTo>
                  <a:pt x="165811" y="64236"/>
                </a:lnTo>
                <a:lnTo>
                  <a:pt x="158457" y="67805"/>
                </a:lnTo>
                <a:lnTo>
                  <a:pt x="50037" y="120395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5174296" y="5521731"/>
            <a:ext cx="173418" cy="125653"/>
          </a:xfrm>
          <a:custGeom>
            <a:avLst/>
            <a:gdLst/>
            <a:ahLst/>
            <a:cxnLst/>
            <a:rect l="l" t="t" r="r" b="b"/>
            <a:pathLst>
              <a:path w="173418" h="125653">
                <a:moveTo>
                  <a:pt x="120053" y="3632"/>
                </a:moveTo>
                <a:lnTo>
                  <a:pt x="11633" y="56235"/>
                </a:lnTo>
                <a:lnTo>
                  <a:pt x="4267" y="59816"/>
                </a:lnTo>
                <a:lnTo>
                  <a:pt x="0" y="65608"/>
                </a:lnTo>
                <a:lnTo>
                  <a:pt x="2108" y="69202"/>
                </a:lnTo>
                <a:lnTo>
                  <a:pt x="32943" y="122072"/>
                </a:lnTo>
                <a:lnTo>
                  <a:pt x="35026" y="125653"/>
                </a:lnTo>
                <a:lnTo>
                  <a:pt x="42849" y="125577"/>
                </a:lnTo>
                <a:lnTo>
                  <a:pt x="50380" y="121932"/>
                </a:lnTo>
                <a:lnTo>
                  <a:pt x="161607" y="67957"/>
                </a:lnTo>
                <a:lnTo>
                  <a:pt x="169151" y="64300"/>
                </a:lnTo>
                <a:lnTo>
                  <a:pt x="173418" y="58496"/>
                </a:lnTo>
                <a:lnTo>
                  <a:pt x="171145" y="55003"/>
                </a:lnTo>
                <a:lnTo>
                  <a:pt x="137502" y="3492"/>
                </a:lnTo>
                <a:lnTo>
                  <a:pt x="135229" y="0"/>
                </a:lnTo>
                <a:lnTo>
                  <a:pt x="127406" y="76"/>
                </a:lnTo>
                <a:lnTo>
                  <a:pt x="120053" y="363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5174296" y="5521731"/>
            <a:ext cx="173418" cy="125653"/>
          </a:xfrm>
          <a:custGeom>
            <a:avLst/>
            <a:gdLst/>
            <a:ahLst/>
            <a:cxnLst/>
            <a:rect l="l" t="t" r="r" b="b"/>
            <a:pathLst>
              <a:path w="173418" h="125653">
                <a:moveTo>
                  <a:pt x="50380" y="121932"/>
                </a:moveTo>
                <a:lnTo>
                  <a:pt x="42849" y="125577"/>
                </a:lnTo>
                <a:lnTo>
                  <a:pt x="35026" y="125653"/>
                </a:lnTo>
                <a:lnTo>
                  <a:pt x="32943" y="122072"/>
                </a:lnTo>
                <a:lnTo>
                  <a:pt x="2108" y="69202"/>
                </a:lnTo>
                <a:lnTo>
                  <a:pt x="4267" y="59816"/>
                </a:lnTo>
                <a:lnTo>
                  <a:pt x="11633" y="56235"/>
                </a:lnTo>
                <a:lnTo>
                  <a:pt x="120053" y="3632"/>
                </a:lnTo>
                <a:lnTo>
                  <a:pt x="127406" y="76"/>
                </a:lnTo>
                <a:lnTo>
                  <a:pt x="135229" y="0"/>
                </a:lnTo>
                <a:lnTo>
                  <a:pt x="137502" y="3492"/>
                </a:lnTo>
                <a:lnTo>
                  <a:pt x="171145" y="55003"/>
                </a:lnTo>
                <a:lnTo>
                  <a:pt x="173418" y="58496"/>
                </a:lnTo>
                <a:lnTo>
                  <a:pt x="169151" y="64300"/>
                </a:lnTo>
                <a:lnTo>
                  <a:pt x="161607" y="67957"/>
                </a:lnTo>
                <a:lnTo>
                  <a:pt x="50380" y="121932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5212719" y="5585885"/>
            <a:ext cx="176898" cy="127330"/>
          </a:xfrm>
          <a:custGeom>
            <a:avLst/>
            <a:gdLst/>
            <a:ahLst/>
            <a:cxnLst/>
            <a:rect l="l" t="t" r="r" b="b"/>
            <a:pathLst>
              <a:path w="176898" h="127330">
                <a:moveTo>
                  <a:pt x="50723" y="123456"/>
                </a:moveTo>
                <a:lnTo>
                  <a:pt x="164757" y="68122"/>
                </a:lnTo>
                <a:lnTo>
                  <a:pt x="172478" y="64363"/>
                </a:lnTo>
                <a:lnTo>
                  <a:pt x="176898" y="58508"/>
                </a:lnTo>
                <a:lnTo>
                  <a:pt x="174625" y="55003"/>
                </a:lnTo>
                <a:lnTo>
                  <a:pt x="140982" y="3505"/>
                </a:lnTo>
                <a:lnTo>
                  <a:pt x="138696" y="0"/>
                </a:lnTo>
                <a:lnTo>
                  <a:pt x="130733" y="139"/>
                </a:lnTo>
                <a:lnTo>
                  <a:pt x="123189" y="3797"/>
                </a:lnTo>
                <a:lnTo>
                  <a:pt x="11963" y="57772"/>
                </a:lnTo>
                <a:lnTo>
                  <a:pt x="4432" y="61417"/>
                </a:lnTo>
                <a:lnTo>
                  <a:pt x="0" y="67297"/>
                </a:lnTo>
                <a:lnTo>
                  <a:pt x="2082" y="70891"/>
                </a:lnTo>
                <a:lnTo>
                  <a:pt x="32931" y="123748"/>
                </a:lnTo>
                <a:lnTo>
                  <a:pt x="35013" y="127330"/>
                </a:lnTo>
                <a:lnTo>
                  <a:pt x="42989" y="127215"/>
                </a:lnTo>
                <a:lnTo>
                  <a:pt x="50723" y="12345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5212719" y="5585885"/>
            <a:ext cx="176898" cy="127330"/>
          </a:xfrm>
          <a:custGeom>
            <a:avLst/>
            <a:gdLst/>
            <a:ahLst/>
            <a:cxnLst/>
            <a:rect l="l" t="t" r="r" b="b"/>
            <a:pathLst>
              <a:path w="176898" h="127330">
                <a:moveTo>
                  <a:pt x="50723" y="123456"/>
                </a:moveTo>
                <a:lnTo>
                  <a:pt x="42989" y="127215"/>
                </a:lnTo>
                <a:lnTo>
                  <a:pt x="35013" y="127330"/>
                </a:lnTo>
                <a:lnTo>
                  <a:pt x="32931" y="123748"/>
                </a:lnTo>
                <a:lnTo>
                  <a:pt x="2082" y="70891"/>
                </a:lnTo>
                <a:lnTo>
                  <a:pt x="0" y="67297"/>
                </a:lnTo>
                <a:lnTo>
                  <a:pt x="4432" y="61417"/>
                </a:lnTo>
                <a:lnTo>
                  <a:pt x="11963" y="57772"/>
                </a:lnTo>
                <a:lnTo>
                  <a:pt x="123189" y="3797"/>
                </a:lnTo>
                <a:lnTo>
                  <a:pt x="130733" y="139"/>
                </a:lnTo>
                <a:lnTo>
                  <a:pt x="138696" y="0"/>
                </a:lnTo>
                <a:lnTo>
                  <a:pt x="140982" y="3505"/>
                </a:lnTo>
                <a:lnTo>
                  <a:pt x="174625" y="55003"/>
                </a:lnTo>
                <a:lnTo>
                  <a:pt x="176898" y="58508"/>
                </a:lnTo>
                <a:lnTo>
                  <a:pt x="172478" y="64363"/>
                </a:lnTo>
                <a:lnTo>
                  <a:pt x="164757" y="68122"/>
                </a:lnTo>
                <a:lnTo>
                  <a:pt x="50723" y="123456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5251140" y="5650054"/>
            <a:ext cx="180390" cy="129019"/>
          </a:xfrm>
          <a:custGeom>
            <a:avLst/>
            <a:gdLst/>
            <a:ahLst/>
            <a:cxnLst/>
            <a:rect l="l" t="t" r="r" b="b"/>
            <a:pathLst>
              <a:path w="180390" h="129019">
                <a:moveTo>
                  <a:pt x="51066" y="124968"/>
                </a:moveTo>
                <a:lnTo>
                  <a:pt x="167881" y="68287"/>
                </a:lnTo>
                <a:lnTo>
                  <a:pt x="175806" y="64439"/>
                </a:lnTo>
                <a:lnTo>
                  <a:pt x="180390" y="58470"/>
                </a:lnTo>
                <a:lnTo>
                  <a:pt x="178117" y="55003"/>
                </a:lnTo>
                <a:lnTo>
                  <a:pt x="144462" y="3479"/>
                </a:lnTo>
                <a:lnTo>
                  <a:pt x="142176" y="0"/>
                </a:lnTo>
                <a:lnTo>
                  <a:pt x="134061" y="203"/>
                </a:lnTo>
                <a:lnTo>
                  <a:pt x="126326" y="3949"/>
                </a:lnTo>
                <a:lnTo>
                  <a:pt x="12306" y="59283"/>
                </a:lnTo>
                <a:lnTo>
                  <a:pt x="4571" y="63055"/>
                </a:lnTo>
                <a:lnTo>
                  <a:pt x="0" y="68973"/>
                </a:lnTo>
                <a:lnTo>
                  <a:pt x="2095" y="72567"/>
                </a:lnTo>
                <a:lnTo>
                  <a:pt x="32931" y="125437"/>
                </a:lnTo>
                <a:lnTo>
                  <a:pt x="35013" y="129019"/>
                </a:lnTo>
                <a:lnTo>
                  <a:pt x="43141" y="128816"/>
                </a:lnTo>
                <a:lnTo>
                  <a:pt x="51066" y="12496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5251140" y="5650054"/>
            <a:ext cx="180390" cy="129019"/>
          </a:xfrm>
          <a:custGeom>
            <a:avLst/>
            <a:gdLst/>
            <a:ahLst/>
            <a:cxnLst/>
            <a:rect l="l" t="t" r="r" b="b"/>
            <a:pathLst>
              <a:path w="180390" h="129019">
                <a:moveTo>
                  <a:pt x="51066" y="124968"/>
                </a:moveTo>
                <a:lnTo>
                  <a:pt x="43141" y="128816"/>
                </a:lnTo>
                <a:lnTo>
                  <a:pt x="35013" y="129019"/>
                </a:lnTo>
                <a:lnTo>
                  <a:pt x="32931" y="125437"/>
                </a:lnTo>
                <a:lnTo>
                  <a:pt x="2095" y="72567"/>
                </a:lnTo>
                <a:lnTo>
                  <a:pt x="4571" y="63055"/>
                </a:lnTo>
                <a:lnTo>
                  <a:pt x="12306" y="59283"/>
                </a:lnTo>
                <a:lnTo>
                  <a:pt x="126326" y="3949"/>
                </a:lnTo>
                <a:lnTo>
                  <a:pt x="134061" y="203"/>
                </a:lnTo>
                <a:lnTo>
                  <a:pt x="142176" y="0"/>
                </a:lnTo>
                <a:lnTo>
                  <a:pt x="144462" y="3479"/>
                </a:lnTo>
                <a:lnTo>
                  <a:pt x="178117" y="55003"/>
                </a:lnTo>
                <a:lnTo>
                  <a:pt x="180390" y="58470"/>
                </a:lnTo>
                <a:lnTo>
                  <a:pt x="175806" y="64439"/>
                </a:lnTo>
                <a:lnTo>
                  <a:pt x="167881" y="68287"/>
                </a:lnTo>
                <a:lnTo>
                  <a:pt x="51066" y="124968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934309" y="5389546"/>
            <a:ext cx="159778" cy="122593"/>
          </a:xfrm>
          <a:custGeom>
            <a:avLst/>
            <a:gdLst/>
            <a:ahLst/>
            <a:cxnLst/>
            <a:rect l="l" t="t" r="r" b="b"/>
            <a:pathLst>
              <a:path w="159778" h="122593">
                <a:moveTo>
                  <a:pt x="148831" y="69329"/>
                </a:moveTo>
                <a:lnTo>
                  <a:pt x="155816" y="65938"/>
                </a:lnTo>
                <a:lnTo>
                  <a:pt x="159778" y="60286"/>
                </a:lnTo>
                <a:lnTo>
                  <a:pt x="157683" y="56692"/>
                </a:lnTo>
                <a:lnTo>
                  <a:pt x="126834" y="3835"/>
                </a:lnTo>
                <a:lnTo>
                  <a:pt x="126558" y="3357"/>
                </a:lnTo>
                <a:lnTo>
                  <a:pt x="126558" y="80133"/>
                </a:lnTo>
                <a:lnTo>
                  <a:pt x="148831" y="6932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934309" y="5389546"/>
            <a:ext cx="159778" cy="122593"/>
          </a:xfrm>
          <a:custGeom>
            <a:avLst/>
            <a:gdLst/>
            <a:ahLst/>
            <a:cxnLst/>
            <a:rect l="l" t="t" r="r" b="b"/>
            <a:pathLst>
              <a:path w="159778" h="122593">
                <a:moveTo>
                  <a:pt x="155816" y="65938"/>
                </a:moveTo>
                <a:lnTo>
                  <a:pt x="159778" y="60286"/>
                </a:lnTo>
                <a:lnTo>
                  <a:pt x="157683" y="56692"/>
                </a:lnTo>
                <a:lnTo>
                  <a:pt x="126834" y="3835"/>
                </a:lnTo>
                <a:lnTo>
                  <a:pt x="126558" y="3357"/>
                </a:lnTo>
              </a:path>
              <a:path w="159778" h="122593">
                <a:moveTo>
                  <a:pt x="148831" y="69329"/>
                </a:moveTo>
                <a:lnTo>
                  <a:pt x="155816" y="65938"/>
                </a:lnTo>
              </a:path>
              <a:path w="159778" h="122593">
                <a:moveTo>
                  <a:pt x="148831" y="69329"/>
                </a:moveTo>
                <a:lnTo>
                  <a:pt x="126558" y="80133"/>
                </a:lnTo>
              </a:path>
              <a:path w="159778" h="122593">
                <a:moveTo>
                  <a:pt x="126558" y="80134"/>
                </a:moveTo>
                <a:lnTo>
                  <a:pt x="148831" y="69330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969242" y="5455484"/>
            <a:ext cx="163258" cy="124117"/>
          </a:xfrm>
          <a:custGeom>
            <a:avLst/>
            <a:gdLst/>
            <a:ahLst/>
            <a:cxnLst/>
            <a:rect l="l" t="t" r="r" b="b"/>
            <a:pathLst>
              <a:path w="163258" h="124117">
                <a:moveTo>
                  <a:pt x="151968" y="69392"/>
                </a:moveTo>
                <a:lnTo>
                  <a:pt x="159131" y="65925"/>
                </a:lnTo>
                <a:lnTo>
                  <a:pt x="163258" y="60198"/>
                </a:lnTo>
                <a:lnTo>
                  <a:pt x="161175" y="56603"/>
                </a:lnTo>
                <a:lnTo>
                  <a:pt x="130327" y="3746"/>
                </a:lnTo>
                <a:lnTo>
                  <a:pt x="128231" y="152"/>
                </a:lnTo>
                <a:lnTo>
                  <a:pt x="120891" y="0"/>
                </a:lnTo>
                <a:lnTo>
                  <a:pt x="113906" y="3390"/>
                </a:lnTo>
                <a:lnTo>
                  <a:pt x="91625" y="14197"/>
                </a:lnTo>
                <a:lnTo>
                  <a:pt x="91625" y="98686"/>
                </a:lnTo>
                <a:lnTo>
                  <a:pt x="151968" y="6939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969242" y="5455484"/>
            <a:ext cx="163258" cy="124117"/>
          </a:xfrm>
          <a:custGeom>
            <a:avLst/>
            <a:gdLst/>
            <a:ahLst/>
            <a:cxnLst/>
            <a:rect l="l" t="t" r="r" b="b"/>
            <a:pathLst>
              <a:path w="163258" h="124117">
                <a:moveTo>
                  <a:pt x="113906" y="3390"/>
                </a:moveTo>
                <a:lnTo>
                  <a:pt x="91625" y="14197"/>
                </a:lnTo>
              </a:path>
              <a:path w="163258" h="124117">
                <a:moveTo>
                  <a:pt x="91625" y="14197"/>
                </a:moveTo>
                <a:lnTo>
                  <a:pt x="113906" y="3390"/>
                </a:lnTo>
              </a:path>
              <a:path w="163258" h="124117">
                <a:moveTo>
                  <a:pt x="151968" y="69392"/>
                </a:moveTo>
                <a:lnTo>
                  <a:pt x="159131" y="65925"/>
                </a:lnTo>
                <a:lnTo>
                  <a:pt x="163258" y="60198"/>
                </a:lnTo>
                <a:lnTo>
                  <a:pt x="161175" y="56603"/>
                </a:lnTo>
                <a:lnTo>
                  <a:pt x="130327" y="3746"/>
                </a:lnTo>
                <a:lnTo>
                  <a:pt x="128231" y="152"/>
                </a:lnTo>
                <a:lnTo>
                  <a:pt x="120891" y="0"/>
                </a:lnTo>
                <a:lnTo>
                  <a:pt x="113906" y="3390"/>
                </a:lnTo>
              </a:path>
              <a:path w="163258" h="124117">
                <a:moveTo>
                  <a:pt x="91625" y="98686"/>
                </a:moveTo>
                <a:lnTo>
                  <a:pt x="151968" y="69392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5004164" y="5521412"/>
            <a:ext cx="166751" cy="125666"/>
          </a:xfrm>
          <a:custGeom>
            <a:avLst/>
            <a:gdLst/>
            <a:ahLst/>
            <a:cxnLst/>
            <a:rect l="l" t="t" r="r" b="b"/>
            <a:pathLst>
              <a:path w="166750" h="125666">
                <a:moveTo>
                  <a:pt x="155130" y="69481"/>
                </a:moveTo>
                <a:lnTo>
                  <a:pt x="162483" y="65925"/>
                </a:lnTo>
                <a:lnTo>
                  <a:pt x="166750" y="60109"/>
                </a:lnTo>
                <a:lnTo>
                  <a:pt x="164655" y="56527"/>
                </a:lnTo>
                <a:lnTo>
                  <a:pt x="133819" y="3670"/>
                </a:lnTo>
                <a:lnTo>
                  <a:pt x="131724" y="88"/>
                </a:lnTo>
                <a:lnTo>
                  <a:pt x="124218" y="0"/>
                </a:lnTo>
                <a:lnTo>
                  <a:pt x="117043" y="3467"/>
                </a:lnTo>
                <a:lnTo>
                  <a:pt x="56704" y="32758"/>
                </a:lnTo>
                <a:lnTo>
                  <a:pt x="56704" y="117253"/>
                </a:lnTo>
                <a:lnTo>
                  <a:pt x="155130" y="6948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5004164" y="5521412"/>
            <a:ext cx="166751" cy="125666"/>
          </a:xfrm>
          <a:custGeom>
            <a:avLst/>
            <a:gdLst/>
            <a:ahLst/>
            <a:cxnLst/>
            <a:rect l="l" t="t" r="r" b="b"/>
            <a:pathLst>
              <a:path w="166750" h="125666">
                <a:moveTo>
                  <a:pt x="155130" y="69481"/>
                </a:moveTo>
                <a:lnTo>
                  <a:pt x="162483" y="65925"/>
                </a:lnTo>
                <a:lnTo>
                  <a:pt x="166750" y="60109"/>
                </a:lnTo>
                <a:lnTo>
                  <a:pt x="164655" y="56527"/>
                </a:lnTo>
                <a:lnTo>
                  <a:pt x="133819" y="3670"/>
                </a:lnTo>
                <a:lnTo>
                  <a:pt x="131724" y="88"/>
                </a:lnTo>
                <a:lnTo>
                  <a:pt x="124218" y="0"/>
                </a:lnTo>
                <a:lnTo>
                  <a:pt x="117043" y="3467"/>
                </a:lnTo>
                <a:lnTo>
                  <a:pt x="56704" y="32758"/>
                </a:lnTo>
              </a:path>
              <a:path w="166750" h="125666">
                <a:moveTo>
                  <a:pt x="56704" y="117253"/>
                </a:moveTo>
                <a:lnTo>
                  <a:pt x="155130" y="6948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5039084" y="5587340"/>
            <a:ext cx="170243" cy="127203"/>
          </a:xfrm>
          <a:custGeom>
            <a:avLst/>
            <a:gdLst/>
            <a:ahLst/>
            <a:cxnLst/>
            <a:rect l="l" t="t" r="r" b="b"/>
            <a:pathLst>
              <a:path w="170243" h="127203">
                <a:moveTo>
                  <a:pt x="47053" y="123545"/>
                </a:moveTo>
                <a:lnTo>
                  <a:pt x="158280" y="69570"/>
                </a:lnTo>
                <a:lnTo>
                  <a:pt x="165836" y="65900"/>
                </a:lnTo>
                <a:lnTo>
                  <a:pt x="170243" y="60045"/>
                </a:lnTo>
                <a:lnTo>
                  <a:pt x="168148" y="56451"/>
                </a:lnTo>
                <a:lnTo>
                  <a:pt x="137325" y="3594"/>
                </a:lnTo>
                <a:lnTo>
                  <a:pt x="135216" y="0"/>
                </a:lnTo>
                <a:lnTo>
                  <a:pt x="127571" y="0"/>
                </a:lnTo>
                <a:lnTo>
                  <a:pt x="120205" y="3555"/>
                </a:lnTo>
                <a:lnTo>
                  <a:pt x="21784" y="51325"/>
                </a:lnTo>
                <a:lnTo>
                  <a:pt x="21784" y="107724"/>
                </a:lnTo>
                <a:lnTo>
                  <a:pt x="29946" y="123520"/>
                </a:lnTo>
                <a:lnTo>
                  <a:pt x="31851" y="127177"/>
                </a:lnTo>
                <a:lnTo>
                  <a:pt x="39509" y="127203"/>
                </a:lnTo>
                <a:lnTo>
                  <a:pt x="47053" y="1235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5039084" y="5587340"/>
            <a:ext cx="170243" cy="127203"/>
          </a:xfrm>
          <a:custGeom>
            <a:avLst/>
            <a:gdLst/>
            <a:ahLst/>
            <a:cxnLst/>
            <a:rect l="l" t="t" r="r" b="b"/>
            <a:pathLst>
              <a:path w="170243" h="127203">
                <a:moveTo>
                  <a:pt x="21784" y="107724"/>
                </a:moveTo>
                <a:lnTo>
                  <a:pt x="29946" y="123520"/>
                </a:lnTo>
                <a:lnTo>
                  <a:pt x="31851" y="127177"/>
                </a:lnTo>
                <a:lnTo>
                  <a:pt x="39509" y="127203"/>
                </a:lnTo>
                <a:lnTo>
                  <a:pt x="47053" y="123545"/>
                </a:lnTo>
              </a:path>
              <a:path w="170243" h="127203">
                <a:moveTo>
                  <a:pt x="137325" y="3594"/>
                </a:moveTo>
                <a:lnTo>
                  <a:pt x="135216" y="0"/>
                </a:lnTo>
                <a:lnTo>
                  <a:pt x="127571" y="0"/>
                </a:lnTo>
                <a:lnTo>
                  <a:pt x="120205" y="3555"/>
                </a:lnTo>
                <a:lnTo>
                  <a:pt x="21784" y="51325"/>
                </a:lnTo>
              </a:path>
              <a:path w="170243" h="127203">
                <a:moveTo>
                  <a:pt x="168148" y="56451"/>
                </a:moveTo>
                <a:lnTo>
                  <a:pt x="137325" y="3594"/>
                </a:lnTo>
              </a:path>
              <a:path w="170243" h="127203">
                <a:moveTo>
                  <a:pt x="165836" y="65900"/>
                </a:moveTo>
                <a:lnTo>
                  <a:pt x="170243" y="60045"/>
                </a:lnTo>
                <a:lnTo>
                  <a:pt x="168148" y="56451"/>
                </a:lnTo>
              </a:path>
              <a:path w="170243" h="127203">
                <a:moveTo>
                  <a:pt x="158280" y="69570"/>
                </a:moveTo>
                <a:lnTo>
                  <a:pt x="165836" y="65900"/>
                </a:lnTo>
              </a:path>
              <a:path w="170243" h="127203">
                <a:moveTo>
                  <a:pt x="158280" y="69570"/>
                </a:moveTo>
                <a:lnTo>
                  <a:pt x="47053" y="123545"/>
                </a:lnTo>
                <a:lnTo>
                  <a:pt x="158280" y="69571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5074038" y="5653180"/>
            <a:ext cx="173697" cy="128892"/>
          </a:xfrm>
          <a:custGeom>
            <a:avLst/>
            <a:gdLst/>
            <a:ahLst/>
            <a:cxnLst/>
            <a:rect l="l" t="t" r="r" b="b"/>
            <a:pathLst>
              <a:path w="173697" h="128892">
                <a:moveTo>
                  <a:pt x="123329" y="3733"/>
                </a:moveTo>
                <a:lnTo>
                  <a:pt x="12103" y="57708"/>
                </a:lnTo>
                <a:lnTo>
                  <a:pt x="4559" y="61353"/>
                </a:lnTo>
                <a:lnTo>
                  <a:pt x="0" y="67297"/>
                </a:lnTo>
                <a:lnTo>
                  <a:pt x="1879" y="70992"/>
                </a:lnTo>
                <a:lnTo>
                  <a:pt x="29921" y="125209"/>
                </a:lnTo>
                <a:lnTo>
                  <a:pt x="31826" y="128892"/>
                </a:lnTo>
                <a:lnTo>
                  <a:pt x="39649" y="128828"/>
                </a:lnTo>
                <a:lnTo>
                  <a:pt x="47370" y="125094"/>
                </a:lnTo>
                <a:lnTo>
                  <a:pt x="161391" y="69748"/>
                </a:lnTo>
                <a:lnTo>
                  <a:pt x="169125" y="66001"/>
                </a:lnTo>
                <a:lnTo>
                  <a:pt x="173697" y="60032"/>
                </a:lnTo>
                <a:lnTo>
                  <a:pt x="171615" y="56464"/>
                </a:lnTo>
                <a:lnTo>
                  <a:pt x="140766" y="3594"/>
                </a:lnTo>
                <a:lnTo>
                  <a:pt x="138683" y="0"/>
                </a:lnTo>
                <a:lnTo>
                  <a:pt x="130873" y="63"/>
                </a:lnTo>
                <a:lnTo>
                  <a:pt x="123329" y="373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5074038" y="5653180"/>
            <a:ext cx="173697" cy="128892"/>
          </a:xfrm>
          <a:custGeom>
            <a:avLst/>
            <a:gdLst/>
            <a:ahLst/>
            <a:cxnLst/>
            <a:rect l="l" t="t" r="r" b="b"/>
            <a:pathLst>
              <a:path w="173697" h="128892">
                <a:moveTo>
                  <a:pt x="47370" y="125094"/>
                </a:moveTo>
                <a:lnTo>
                  <a:pt x="39649" y="128828"/>
                </a:lnTo>
                <a:lnTo>
                  <a:pt x="31826" y="128892"/>
                </a:lnTo>
                <a:lnTo>
                  <a:pt x="29921" y="125209"/>
                </a:lnTo>
                <a:lnTo>
                  <a:pt x="1879" y="70992"/>
                </a:lnTo>
                <a:lnTo>
                  <a:pt x="0" y="67297"/>
                </a:lnTo>
                <a:lnTo>
                  <a:pt x="4559" y="61353"/>
                </a:lnTo>
                <a:lnTo>
                  <a:pt x="12103" y="57708"/>
                </a:lnTo>
                <a:lnTo>
                  <a:pt x="123329" y="3733"/>
                </a:lnTo>
                <a:lnTo>
                  <a:pt x="130873" y="63"/>
                </a:lnTo>
                <a:lnTo>
                  <a:pt x="138683" y="0"/>
                </a:lnTo>
                <a:lnTo>
                  <a:pt x="140766" y="3594"/>
                </a:lnTo>
                <a:lnTo>
                  <a:pt x="171615" y="56464"/>
                </a:lnTo>
                <a:lnTo>
                  <a:pt x="173697" y="60032"/>
                </a:lnTo>
                <a:lnTo>
                  <a:pt x="169125" y="66001"/>
                </a:lnTo>
                <a:lnTo>
                  <a:pt x="161391" y="69748"/>
                </a:lnTo>
                <a:lnTo>
                  <a:pt x="47370" y="125094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5108944" y="5719030"/>
            <a:ext cx="177203" cy="130581"/>
          </a:xfrm>
          <a:custGeom>
            <a:avLst/>
            <a:gdLst/>
            <a:ahLst/>
            <a:cxnLst/>
            <a:rect l="l" t="t" r="r" b="b"/>
            <a:pathLst>
              <a:path w="177203" h="130581">
                <a:moveTo>
                  <a:pt x="126479" y="3898"/>
                </a:moveTo>
                <a:lnTo>
                  <a:pt x="12458" y="59245"/>
                </a:lnTo>
                <a:lnTo>
                  <a:pt x="4737" y="62979"/>
                </a:lnTo>
                <a:lnTo>
                  <a:pt x="0" y="68999"/>
                </a:lnTo>
                <a:lnTo>
                  <a:pt x="1904" y="72669"/>
                </a:lnTo>
                <a:lnTo>
                  <a:pt x="29946" y="126911"/>
                </a:lnTo>
                <a:lnTo>
                  <a:pt x="31851" y="130581"/>
                </a:lnTo>
                <a:lnTo>
                  <a:pt x="39814" y="130454"/>
                </a:lnTo>
                <a:lnTo>
                  <a:pt x="47739" y="126593"/>
                </a:lnTo>
                <a:lnTo>
                  <a:pt x="164566" y="69913"/>
                </a:lnTo>
                <a:lnTo>
                  <a:pt x="172491" y="66078"/>
                </a:lnTo>
                <a:lnTo>
                  <a:pt x="177203" y="60045"/>
                </a:lnTo>
                <a:lnTo>
                  <a:pt x="175120" y="56464"/>
                </a:lnTo>
                <a:lnTo>
                  <a:pt x="144284" y="3594"/>
                </a:lnTo>
                <a:lnTo>
                  <a:pt x="142189" y="0"/>
                </a:lnTo>
                <a:lnTo>
                  <a:pt x="134226" y="152"/>
                </a:lnTo>
                <a:lnTo>
                  <a:pt x="126479" y="38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5108944" y="5719030"/>
            <a:ext cx="177203" cy="130581"/>
          </a:xfrm>
          <a:custGeom>
            <a:avLst/>
            <a:gdLst/>
            <a:ahLst/>
            <a:cxnLst/>
            <a:rect l="l" t="t" r="r" b="b"/>
            <a:pathLst>
              <a:path w="177203" h="130581">
                <a:moveTo>
                  <a:pt x="47739" y="126593"/>
                </a:moveTo>
                <a:lnTo>
                  <a:pt x="39814" y="130454"/>
                </a:lnTo>
                <a:lnTo>
                  <a:pt x="31851" y="130581"/>
                </a:lnTo>
                <a:lnTo>
                  <a:pt x="29946" y="126911"/>
                </a:lnTo>
                <a:lnTo>
                  <a:pt x="1904" y="72669"/>
                </a:lnTo>
                <a:lnTo>
                  <a:pt x="0" y="68999"/>
                </a:lnTo>
                <a:lnTo>
                  <a:pt x="4737" y="62979"/>
                </a:lnTo>
                <a:lnTo>
                  <a:pt x="12458" y="59245"/>
                </a:lnTo>
                <a:lnTo>
                  <a:pt x="126479" y="3898"/>
                </a:lnTo>
                <a:lnTo>
                  <a:pt x="134226" y="152"/>
                </a:lnTo>
                <a:lnTo>
                  <a:pt x="142189" y="0"/>
                </a:lnTo>
                <a:lnTo>
                  <a:pt x="144284" y="3594"/>
                </a:lnTo>
                <a:lnTo>
                  <a:pt x="175120" y="56464"/>
                </a:lnTo>
                <a:lnTo>
                  <a:pt x="177203" y="60045"/>
                </a:lnTo>
                <a:lnTo>
                  <a:pt x="172491" y="66078"/>
                </a:lnTo>
                <a:lnTo>
                  <a:pt x="164566" y="69913"/>
                </a:lnTo>
                <a:lnTo>
                  <a:pt x="47739" y="126593"/>
                </a:lnTo>
                <a:close/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903889" y="5652859"/>
            <a:ext cx="167043" cy="128905"/>
          </a:xfrm>
          <a:custGeom>
            <a:avLst/>
            <a:gdLst/>
            <a:ahLst/>
            <a:cxnLst/>
            <a:rect l="l" t="t" r="r" b="b"/>
            <a:pathLst>
              <a:path w="167043" h="128904">
                <a:moveTo>
                  <a:pt x="162471" y="67627"/>
                </a:moveTo>
                <a:lnTo>
                  <a:pt x="167043" y="61658"/>
                </a:lnTo>
                <a:lnTo>
                  <a:pt x="165150" y="58000"/>
                </a:lnTo>
                <a:lnTo>
                  <a:pt x="156979" y="42195"/>
                </a:lnTo>
                <a:lnTo>
                  <a:pt x="156979" y="70294"/>
                </a:lnTo>
                <a:lnTo>
                  <a:pt x="162471" y="6762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903889" y="5652859"/>
            <a:ext cx="167043" cy="128905"/>
          </a:xfrm>
          <a:custGeom>
            <a:avLst/>
            <a:gdLst/>
            <a:ahLst/>
            <a:cxnLst/>
            <a:rect l="l" t="t" r="r" b="b"/>
            <a:pathLst>
              <a:path w="167043" h="128904">
                <a:moveTo>
                  <a:pt x="162471" y="67627"/>
                </a:moveTo>
                <a:lnTo>
                  <a:pt x="167043" y="61658"/>
                </a:lnTo>
                <a:lnTo>
                  <a:pt x="165150" y="58000"/>
                </a:lnTo>
                <a:lnTo>
                  <a:pt x="156979" y="42195"/>
                </a:lnTo>
              </a:path>
              <a:path w="167043" h="128904">
                <a:moveTo>
                  <a:pt x="156979" y="70294"/>
                </a:moveTo>
                <a:lnTo>
                  <a:pt x="162471" y="6762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935314" y="5720479"/>
            <a:ext cx="170548" cy="130441"/>
          </a:xfrm>
          <a:custGeom>
            <a:avLst/>
            <a:gdLst/>
            <a:ahLst/>
            <a:cxnLst/>
            <a:rect l="l" t="t" r="r" b="b"/>
            <a:pathLst>
              <a:path w="170548" h="130441">
                <a:moveTo>
                  <a:pt x="158076" y="71386"/>
                </a:moveTo>
                <a:lnTo>
                  <a:pt x="165823" y="67627"/>
                </a:lnTo>
                <a:lnTo>
                  <a:pt x="170548" y="61595"/>
                </a:lnTo>
                <a:lnTo>
                  <a:pt x="168643" y="57912"/>
                </a:lnTo>
                <a:lnTo>
                  <a:pt x="140601" y="3683"/>
                </a:lnTo>
                <a:lnTo>
                  <a:pt x="138722" y="0"/>
                </a:lnTo>
                <a:lnTo>
                  <a:pt x="131038" y="0"/>
                </a:lnTo>
                <a:lnTo>
                  <a:pt x="125553" y="2673"/>
                </a:lnTo>
                <a:lnTo>
                  <a:pt x="125553" y="87166"/>
                </a:lnTo>
                <a:lnTo>
                  <a:pt x="158076" y="7138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935314" y="5720479"/>
            <a:ext cx="170548" cy="130441"/>
          </a:xfrm>
          <a:custGeom>
            <a:avLst/>
            <a:gdLst/>
            <a:ahLst/>
            <a:cxnLst/>
            <a:rect l="l" t="t" r="r" b="b"/>
            <a:pathLst>
              <a:path w="170548" h="130441">
                <a:moveTo>
                  <a:pt x="140601" y="3683"/>
                </a:moveTo>
                <a:lnTo>
                  <a:pt x="138722" y="0"/>
                </a:lnTo>
                <a:lnTo>
                  <a:pt x="131038" y="0"/>
                </a:lnTo>
                <a:lnTo>
                  <a:pt x="125553" y="2673"/>
                </a:lnTo>
              </a:path>
              <a:path w="170548" h="130441">
                <a:moveTo>
                  <a:pt x="168643" y="57912"/>
                </a:moveTo>
                <a:lnTo>
                  <a:pt x="140601" y="3683"/>
                </a:lnTo>
              </a:path>
              <a:path w="170548" h="130441">
                <a:moveTo>
                  <a:pt x="165823" y="67627"/>
                </a:moveTo>
                <a:lnTo>
                  <a:pt x="170548" y="61595"/>
                </a:lnTo>
                <a:lnTo>
                  <a:pt x="168643" y="57912"/>
                </a:lnTo>
              </a:path>
              <a:path w="170548" h="130441">
                <a:moveTo>
                  <a:pt x="158076" y="71386"/>
                </a:moveTo>
                <a:lnTo>
                  <a:pt x="165823" y="67627"/>
                </a:lnTo>
              </a:path>
              <a:path w="170548" h="130441">
                <a:moveTo>
                  <a:pt x="158076" y="71386"/>
                </a:moveTo>
                <a:lnTo>
                  <a:pt x="125553" y="87166"/>
                </a:lnTo>
              </a:path>
              <a:path w="170548" h="130441">
                <a:moveTo>
                  <a:pt x="125553" y="87167"/>
                </a:moveTo>
                <a:lnTo>
                  <a:pt x="158076" y="7138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966755" y="5788033"/>
            <a:ext cx="174040" cy="132105"/>
          </a:xfrm>
          <a:custGeom>
            <a:avLst/>
            <a:gdLst/>
            <a:ahLst/>
            <a:cxnLst/>
            <a:rect l="l" t="t" r="r" b="b"/>
            <a:pathLst>
              <a:path w="174040" h="132105">
                <a:moveTo>
                  <a:pt x="161226" y="71526"/>
                </a:moveTo>
                <a:lnTo>
                  <a:pt x="169151" y="67678"/>
                </a:lnTo>
                <a:lnTo>
                  <a:pt x="174040" y="61582"/>
                </a:lnTo>
                <a:lnTo>
                  <a:pt x="172135" y="57911"/>
                </a:lnTo>
                <a:lnTo>
                  <a:pt x="144094" y="3670"/>
                </a:lnTo>
                <a:lnTo>
                  <a:pt x="142189" y="0"/>
                </a:lnTo>
                <a:lnTo>
                  <a:pt x="134378" y="76"/>
                </a:lnTo>
                <a:lnTo>
                  <a:pt x="126631" y="3822"/>
                </a:lnTo>
                <a:lnTo>
                  <a:pt x="94112" y="19604"/>
                </a:lnTo>
                <a:lnTo>
                  <a:pt x="94112" y="104091"/>
                </a:lnTo>
                <a:lnTo>
                  <a:pt x="161226" y="7152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966755" y="5788033"/>
            <a:ext cx="174040" cy="132105"/>
          </a:xfrm>
          <a:custGeom>
            <a:avLst/>
            <a:gdLst/>
            <a:ahLst/>
            <a:cxnLst/>
            <a:rect l="l" t="t" r="r" b="b"/>
            <a:pathLst>
              <a:path w="174040" h="132105">
                <a:moveTo>
                  <a:pt x="169151" y="67678"/>
                </a:moveTo>
                <a:lnTo>
                  <a:pt x="174040" y="61582"/>
                </a:lnTo>
                <a:lnTo>
                  <a:pt x="172135" y="57911"/>
                </a:lnTo>
                <a:lnTo>
                  <a:pt x="144094" y="3670"/>
                </a:lnTo>
                <a:lnTo>
                  <a:pt x="142189" y="0"/>
                </a:lnTo>
                <a:lnTo>
                  <a:pt x="134378" y="76"/>
                </a:lnTo>
                <a:lnTo>
                  <a:pt x="126631" y="3822"/>
                </a:lnTo>
                <a:lnTo>
                  <a:pt x="94112" y="19604"/>
                </a:lnTo>
              </a:path>
              <a:path w="174040" h="132105">
                <a:moveTo>
                  <a:pt x="161226" y="71526"/>
                </a:moveTo>
                <a:lnTo>
                  <a:pt x="169151" y="67678"/>
                </a:lnTo>
              </a:path>
              <a:path w="174040" h="132105">
                <a:moveTo>
                  <a:pt x="161226" y="71526"/>
                </a:moveTo>
                <a:lnTo>
                  <a:pt x="94112" y="104091"/>
                </a:lnTo>
              </a:path>
              <a:path w="174040" h="132105">
                <a:moveTo>
                  <a:pt x="94112" y="104091"/>
                </a:moveTo>
                <a:lnTo>
                  <a:pt x="161226" y="71527"/>
                </a:lnTo>
              </a:path>
            </a:pathLst>
          </a:custGeom>
          <a:ln w="7048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5587553" y="5758919"/>
            <a:ext cx="98920" cy="79844"/>
          </a:xfrm>
          <a:custGeom>
            <a:avLst/>
            <a:gdLst/>
            <a:ahLst/>
            <a:cxnLst/>
            <a:rect l="l" t="t" r="r" b="b"/>
            <a:pathLst>
              <a:path w="98920" h="79844">
                <a:moveTo>
                  <a:pt x="0" y="79844"/>
                </a:moveTo>
                <a:lnTo>
                  <a:pt x="98920" y="72948"/>
                </a:lnTo>
                <a:lnTo>
                  <a:pt x="92900" y="18821"/>
                </a:lnTo>
                <a:lnTo>
                  <a:pt x="71069" y="0"/>
                </a:lnTo>
                <a:lnTo>
                  <a:pt x="0" y="18821"/>
                </a:lnTo>
                <a:lnTo>
                  <a:pt x="0" y="798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5587553" y="5758919"/>
            <a:ext cx="98920" cy="79844"/>
          </a:xfrm>
          <a:custGeom>
            <a:avLst/>
            <a:gdLst/>
            <a:ahLst/>
            <a:cxnLst/>
            <a:rect l="l" t="t" r="r" b="b"/>
            <a:pathLst>
              <a:path w="98920" h="79844">
                <a:moveTo>
                  <a:pt x="0" y="79844"/>
                </a:moveTo>
                <a:lnTo>
                  <a:pt x="0" y="18821"/>
                </a:lnTo>
                <a:lnTo>
                  <a:pt x="71069" y="0"/>
                </a:lnTo>
                <a:lnTo>
                  <a:pt x="92900" y="18821"/>
                </a:lnTo>
                <a:lnTo>
                  <a:pt x="98920" y="72948"/>
                </a:lnTo>
                <a:lnTo>
                  <a:pt x="0" y="798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5630999" y="5705026"/>
            <a:ext cx="47059" cy="47238"/>
          </a:xfrm>
          <a:custGeom>
            <a:avLst/>
            <a:gdLst/>
            <a:ahLst/>
            <a:cxnLst/>
            <a:rect l="l" t="t" r="r" b="b"/>
            <a:pathLst>
              <a:path w="47059" h="47238">
                <a:moveTo>
                  <a:pt x="11391" y="2710"/>
                </a:moveTo>
                <a:lnTo>
                  <a:pt x="0" y="12375"/>
                </a:lnTo>
                <a:lnTo>
                  <a:pt x="16344" y="44506"/>
                </a:lnTo>
                <a:lnTo>
                  <a:pt x="21175" y="46051"/>
                </a:lnTo>
                <a:lnTo>
                  <a:pt x="33827" y="47238"/>
                </a:lnTo>
                <a:lnTo>
                  <a:pt x="42735" y="39185"/>
                </a:lnTo>
                <a:lnTo>
                  <a:pt x="44577" y="29670"/>
                </a:lnTo>
                <a:lnTo>
                  <a:pt x="47059" y="13464"/>
                </a:lnTo>
                <a:lnTo>
                  <a:pt x="46153" y="4029"/>
                </a:lnTo>
                <a:lnTo>
                  <a:pt x="40687" y="0"/>
                </a:lnTo>
                <a:lnTo>
                  <a:pt x="29490" y="14"/>
                </a:lnTo>
                <a:lnTo>
                  <a:pt x="11391" y="271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5630999" y="5705026"/>
            <a:ext cx="47059" cy="47238"/>
          </a:xfrm>
          <a:custGeom>
            <a:avLst/>
            <a:gdLst/>
            <a:ahLst/>
            <a:cxnLst/>
            <a:rect l="l" t="t" r="r" b="b"/>
            <a:pathLst>
              <a:path w="47059" h="47238">
                <a:moveTo>
                  <a:pt x="11391" y="2710"/>
                </a:moveTo>
                <a:lnTo>
                  <a:pt x="29490" y="14"/>
                </a:lnTo>
                <a:lnTo>
                  <a:pt x="40687" y="0"/>
                </a:lnTo>
                <a:lnTo>
                  <a:pt x="46153" y="4029"/>
                </a:lnTo>
                <a:lnTo>
                  <a:pt x="47059" y="13464"/>
                </a:lnTo>
                <a:lnTo>
                  <a:pt x="44577" y="29670"/>
                </a:lnTo>
                <a:lnTo>
                  <a:pt x="42735" y="39185"/>
                </a:lnTo>
                <a:lnTo>
                  <a:pt x="33827" y="47238"/>
                </a:lnTo>
                <a:lnTo>
                  <a:pt x="21175" y="46051"/>
                </a:lnTo>
                <a:lnTo>
                  <a:pt x="16344" y="44506"/>
                </a:lnTo>
                <a:lnTo>
                  <a:pt x="0" y="12375"/>
                </a:lnTo>
                <a:lnTo>
                  <a:pt x="11391" y="27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5553181" y="5329492"/>
            <a:ext cx="222999" cy="515353"/>
          </a:xfrm>
          <a:custGeom>
            <a:avLst/>
            <a:gdLst/>
            <a:ahLst/>
            <a:cxnLst/>
            <a:rect l="l" t="t" r="r" b="b"/>
            <a:pathLst>
              <a:path w="222999" h="515353">
                <a:moveTo>
                  <a:pt x="40601" y="477011"/>
                </a:moveTo>
                <a:lnTo>
                  <a:pt x="44551" y="471931"/>
                </a:lnTo>
                <a:lnTo>
                  <a:pt x="50749" y="469112"/>
                </a:lnTo>
                <a:lnTo>
                  <a:pt x="56946" y="466293"/>
                </a:lnTo>
                <a:lnTo>
                  <a:pt x="63157" y="465734"/>
                </a:lnTo>
                <a:lnTo>
                  <a:pt x="66535" y="463486"/>
                </a:lnTo>
                <a:lnTo>
                  <a:pt x="67534" y="462939"/>
                </a:lnTo>
                <a:lnTo>
                  <a:pt x="78012" y="459043"/>
                </a:lnTo>
                <a:lnTo>
                  <a:pt x="93133" y="454775"/>
                </a:lnTo>
                <a:lnTo>
                  <a:pt x="106006" y="452767"/>
                </a:lnTo>
                <a:lnTo>
                  <a:pt x="116154" y="452767"/>
                </a:lnTo>
                <a:lnTo>
                  <a:pt x="118414" y="466851"/>
                </a:lnTo>
                <a:lnTo>
                  <a:pt x="117629" y="468738"/>
                </a:lnTo>
                <a:lnTo>
                  <a:pt x="123387" y="476244"/>
                </a:lnTo>
                <a:lnTo>
                  <a:pt x="133629" y="488226"/>
                </a:lnTo>
                <a:lnTo>
                  <a:pt x="139826" y="496620"/>
                </a:lnTo>
                <a:lnTo>
                  <a:pt x="146596" y="491108"/>
                </a:lnTo>
                <a:lnTo>
                  <a:pt x="146649" y="490257"/>
                </a:lnTo>
                <a:lnTo>
                  <a:pt x="147459" y="478227"/>
                </a:lnTo>
                <a:lnTo>
                  <a:pt x="148845" y="460799"/>
                </a:lnTo>
                <a:lnTo>
                  <a:pt x="150291" y="449376"/>
                </a:lnTo>
                <a:lnTo>
                  <a:pt x="150337" y="448903"/>
                </a:lnTo>
                <a:lnTo>
                  <a:pt x="145510" y="441179"/>
                </a:lnTo>
                <a:lnTo>
                  <a:pt x="134976" y="429733"/>
                </a:lnTo>
                <a:lnTo>
                  <a:pt x="123955" y="418405"/>
                </a:lnTo>
                <a:lnTo>
                  <a:pt x="117665" y="411035"/>
                </a:lnTo>
                <a:lnTo>
                  <a:pt x="117398" y="410567"/>
                </a:lnTo>
                <a:lnTo>
                  <a:pt x="109463" y="400927"/>
                </a:lnTo>
                <a:lnTo>
                  <a:pt x="98362" y="389036"/>
                </a:lnTo>
                <a:lnTo>
                  <a:pt x="91770" y="381723"/>
                </a:lnTo>
                <a:lnTo>
                  <a:pt x="89491" y="378629"/>
                </a:lnTo>
                <a:lnTo>
                  <a:pt x="83157" y="368347"/>
                </a:lnTo>
                <a:lnTo>
                  <a:pt x="77812" y="351853"/>
                </a:lnTo>
                <a:lnTo>
                  <a:pt x="78102" y="343669"/>
                </a:lnTo>
                <a:lnTo>
                  <a:pt x="81051" y="333836"/>
                </a:lnTo>
                <a:lnTo>
                  <a:pt x="86147" y="322809"/>
                </a:lnTo>
                <a:lnTo>
                  <a:pt x="92873" y="311026"/>
                </a:lnTo>
                <a:lnTo>
                  <a:pt x="100712" y="298924"/>
                </a:lnTo>
                <a:lnTo>
                  <a:pt x="109148" y="286941"/>
                </a:lnTo>
                <a:lnTo>
                  <a:pt x="117665" y="275513"/>
                </a:lnTo>
                <a:lnTo>
                  <a:pt x="117900" y="275205"/>
                </a:lnTo>
                <a:lnTo>
                  <a:pt x="124448" y="266205"/>
                </a:lnTo>
                <a:lnTo>
                  <a:pt x="131804" y="255456"/>
                </a:lnTo>
                <a:lnTo>
                  <a:pt x="139774" y="243328"/>
                </a:lnTo>
                <a:lnTo>
                  <a:pt x="148167" y="230191"/>
                </a:lnTo>
                <a:lnTo>
                  <a:pt x="156788" y="216415"/>
                </a:lnTo>
                <a:lnTo>
                  <a:pt x="165446" y="202371"/>
                </a:lnTo>
                <a:lnTo>
                  <a:pt x="173947" y="188428"/>
                </a:lnTo>
                <a:lnTo>
                  <a:pt x="182098" y="174956"/>
                </a:lnTo>
                <a:lnTo>
                  <a:pt x="189707" y="162327"/>
                </a:lnTo>
                <a:lnTo>
                  <a:pt x="196580" y="150910"/>
                </a:lnTo>
                <a:lnTo>
                  <a:pt x="202526" y="141075"/>
                </a:lnTo>
                <a:lnTo>
                  <a:pt x="207350" y="133192"/>
                </a:lnTo>
                <a:lnTo>
                  <a:pt x="210861" y="127632"/>
                </a:lnTo>
                <a:lnTo>
                  <a:pt x="212864" y="124764"/>
                </a:lnTo>
                <a:lnTo>
                  <a:pt x="214180" y="123169"/>
                </a:lnTo>
                <a:lnTo>
                  <a:pt x="216024" y="120082"/>
                </a:lnTo>
                <a:lnTo>
                  <a:pt x="217432" y="115159"/>
                </a:lnTo>
                <a:lnTo>
                  <a:pt x="218618" y="106646"/>
                </a:lnTo>
                <a:lnTo>
                  <a:pt x="219799" y="92786"/>
                </a:lnTo>
                <a:lnTo>
                  <a:pt x="221187" y="71827"/>
                </a:lnTo>
                <a:lnTo>
                  <a:pt x="222999" y="42011"/>
                </a:lnTo>
                <a:lnTo>
                  <a:pt x="123482" y="0"/>
                </a:lnTo>
                <a:lnTo>
                  <a:pt x="123172" y="694"/>
                </a:lnTo>
                <a:lnTo>
                  <a:pt x="120437" y="6828"/>
                </a:lnTo>
                <a:lnTo>
                  <a:pt x="115464" y="17951"/>
                </a:lnTo>
                <a:lnTo>
                  <a:pt x="108973" y="32421"/>
                </a:lnTo>
                <a:lnTo>
                  <a:pt x="101684" y="48598"/>
                </a:lnTo>
                <a:lnTo>
                  <a:pt x="94317" y="64839"/>
                </a:lnTo>
                <a:lnTo>
                  <a:pt x="87591" y="79501"/>
                </a:lnTo>
                <a:lnTo>
                  <a:pt x="82227" y="90943"/>
                </a:lnTo>
                <a:lnTo>
                  <a:pt x="78943" y="97523"/>
                </a:lnTo>
                <a:lnTo>
                  <a:pt x="78436" y="98457"/>
                </a:lnTo>
                <a:lnTo>
                  <a:pt x="73924" y="107899"/>
                </a:lnTo>
                <a:lnTo>
                  <a:pt x="68308" y="121007"/>
                </a:lnTo>
                <a:lnTo>
                  <a:pt x="62631" y="135392"/>
                </a:lnTo>
                <a:lnTo>
                  <a:pt x="57933" y="148667"/>
                </a:lnTo>
                <a:lnTo>
                  <a:pt x="55257" y="158445"/>
                </a:lnTo>
                <a:lnTo>
                  <a:pt x="54430" y="162289"/>
                </a:lnTo>
                <a:lnTo>
                  <a:pt x="52276" y="171200"/>
                </a:lnTo>
                <a:lnTo>
                  <a:pt x="49184" y="183498"/>
                </a:lnTo>
                <a:lnTo>
                  <a:pt x="45423" y="198242"/>
                </a:lnTo>
                <a:lnTo>
                  <a:pt x="41265" y="214492"/>
                </a:lnTo>
                <a:lnTo>
                  <a:pt x="36980" y="231307"/>
                </a:lnTo>
                <a:lnTo>
                  <a:pt x="32839" y="247747"/>
                </a:lnTo>
                <a:lnTo>
                  <a:pt x="29113" y="262871"/>
                </a:lnTo>
                <a:lnTo>
                  <a:pt x="26072" y="275739"/>
                </a:lnTo>
                <a:lnTo>
                  <a:pt x="23986" y="285410"/>
                </a:lnTo>
                <a:lnTo>
                  <a:pt x="23126" y="290944"/>
                </a:lnTo>
                <a:lnTo>
                  <a:pt x="22946" y="294203"/>
                </a:lnTo>
                <a:lnTo>
                  <a:pt x="22403" y="299405"/>
                </a:lnTo>
                <a:lnTo>
                  <a:pt x="21076" y="306207"/>
                </a:lnTo>
                <a:lnTo>
                  <a:pt x="18404" y="316987"/>
                </a:lnTo>
                <a:lnTo>
                  <a:pt x="13822" y="334120"/>
                </a:lnTo>
                <a:lnTo>
                  <a:pt x="6769" y="359981"/>
                </a:lnTo>
                <a:lnTo>
                  <a:pt x="6383" y="365925"/>
                </a:lnTo>
                <a:lnTo>
                  <a:pt x="5351" y="381620"/>
                </a:lnTo>
                <a:lnTo>
                  <a:pt x="4182" y="398860"/>
                </a:lnTo>
                <a:lnTo>
                  <a:pt x="3390" y="409346"/>
                </a:lnTo>
                <a:lnTo>
                  <a:pt x="3314" y="410215"/>
                </a:lnTo>
                <a:lnTo>
                  <a:pt x="2697" y="419959"/>
                </a:lnTo>
                <a:lnTo>
                  <a:pt x="1841" y="435597"/>
                </a:lnTo>
                <a:lnTo>
                  <a:pt x="962" y="452873"/>
                </a:lnTo>
                <a:lnTo>
                  <a:pt x="276" y="467530"/>
                </a:lnTo>
                <a:lnTo>
                  <a:pt x="0" y="475310"/>
                </a:lnTo>
                <a:lnTo>
                  <a:pt x="0" y="480390"/>
                </a:lnTo>
                <a:lnTo>
                  <a:pt x="14668" y="488226"/>
                </a:lnTo>
                <a:lnTo>
                  <a:pt x="18046" y="504634"/>
                </a:lnTo>
                <a:lnTo>
                  <a:pt x="18605" y="508025"/>
                </a:lnTo>
                <a:lnTo>
                  <a:pt x="19164" y="511403"/>
                </a:lnTo>
                <a:lnTo>
                  <a:pt x="29324" y="515353"/>
                </a:lnTo>
                <a:lnTo>
                  <a:pt x="40601" y="498436"/>
                </a:lnTo>
                <a:lnTo>
                  <a:pt x="40601" y="47701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5553181" y="5329492"/>
            <a:ext cx="222999" cy="515353"/>
          </a:xfrm>
          <a:custGeom>
            <a:avLst/>
            <a:gdLst/>
            <a:ahLst/>
            <a:cxnLst/>
            <a:rect l="l" t="t" r="r" b="b"/>
            <a:pathLst>
              <a:path w="222999" h="515353">
                <a:moveTo>
                  <a:pt x="222999" y="42011"/>
                </a:moveTo>
                <a:lnTo>
                  <a:pt x="221187" y="71827"/>
                </a:lnTo>
                <a:lnTo>
                  <a:pt x="219799" y="92786"/>
                </a:lnTo>
                <a:lnTo>
                  <a:pt x="218618" y="106646"/>
                </a:lnTo>
                <a:lnTo>
                  <a:pt x="217432" y="115159"/>
                </a:lnTo>
                <a:lnTo>
                  <a:pt x="216024" y="120082"/>
                </a:lnTo>
                <a:lnTo>
                  <a:pt x="214180" y="123169"/>
                </a:lnTo>
                <a:lnTo>
                  <a:pt x="212864" y="124764"/>
                </a:lnTo>
                <a:lnTo>
                  <a:pt x="210861" y="127632"/>
                </a:lnTo>
                <a:lnTo>
                  <a:pt x="207350" y="133192"/>
                </a:lnTo>
                <a:lnTo>
                  <a:pt x="202526" y="141075"/>
                </a:lnTo>
                <a:lnTo>
                  <a:pt x="196580" y="150910"/>
                </a:lnTo>
                <a:lnTo>
                  <a:pt x="189707" y="162327"/>
                </a:lnTo>
                <a:lnTo>
                  <a:pt x="182098" y="174956"/>
                </a:lnTo>
                <a:lnTo>
                  <a:pt x="173947" y="188428"/>
                </a:lnTo>
                <a:lnTo>
                  <a:pt x="165446" y="202371"/>
                </a:lnTo>
                <a:lnTo>
                  <a:pt x="156788" y="216415"/>
                </a:lnTo>
                <a:lnTo>
                  <a:pt x="148167" y="230191"/>
                </a:lnTo>
                <a:lnTo>
                  <a:pt x="139774" y="243328"/>
                </a:lnTo>
                <a:lnTo>
                  <a:pt x="131804" y="255456"/>
                </a:lnTo>
                <a:lnTo>
                  <a:pt x="124448" y="266205"/>
                </a:lnTo>
                <a:lnTo>
                  <a:pt x="117900" y="275205"/>
                </a:lnTo>
                <a:lnTo>
                  <a:pt x="117665" y="275513"/>
                </a:lnTo>
                <a:lnTo>
                  <a:pt x="109148" y="286941"/>
                </a:lnTo>
                <a:lnTo>
                  <a:pt x="100712" y="298924"/>
                </a:lnTo>
                <a:lnTo>
                  <a:pt x="92873" y="311026"/>
                </a:lnTo>
                <a:lnTo>
                  <a:pt x="86147" y="322809"/>
                </a:lnTo>
                <a:lnTo>
                  <a:pt x="81051" y="333836"/>
                </a:lnTo>
                <a:lnTo>
                  <a:pt x="78102" y="343669"/>
                </a:lnTo>
                <a:lnTo>
                  <a:pt x="77812" y="351853"/>
                </a:lnTo>
                <a:lnTo>
                  <a:pt x="83157" y="368347"/>
                </a:lnTo>
                <a:lnTo>
                  <a:pt x="89491" y="378629"/>
                </a:lnTo>
                <a:lnTo>
                  <a:pt x="91770" y="381723"/>
                </a:lnTo>
                <a:lnTo>
                  <a:pt x="98362" y="389036"/>
                </a:lnTo>
                <a:lnTo>
                  <a:pt x="109463" y="400927"/>
                </a:lnTo>
                <a:lnTo>
                  <a:pt x="117398" y="410567"/>
                </a:lnTo>
                <a:lnTo>
                  <a:pt x="117665" y="411035"/>
                </a:lnTo>
                <a:lnTo>
                  <a:pt x="123955" y="418405"/>
                </a:lnTo>
                <a:lnTo>
                  <a:pt x="134976" y="429733"/>
                </a:lnTo>
                <a:lnTo>
                  <a:pt x="145510" y="441179"/>
                </a:lnTo>
                <a:lnTo>
                  <a:pt x="150337" y="448903"/>
                </a:lnTo>
                <a:lnTo>
                  <a:pt x="150291" y="449376"/>
                </a:lnTo>
                <a:lnTo>
                  <a:pt x="148845" y="460799"/>
                </a:lnTo>
                <a:lnTo>
                  <a:pt x="147459" y="478227"/>
                </a:lnTo>
                <a:lnTo>
                  <a:pt x="146649" y="490257"/>
                </a:lnTo>
                <a:lnTo>
                  <a:pt x="146596" y="491108"/>
                </a:lnTo>
                <a:lnTo>
                  <a:pt x="139826" y="496620"/>
                </a:lnTo>
                <a:lnTo>
                  <a:pt x="133629" y="488226"/>
                </a:lnTo>
                <a:lnTo>
                  <a:pt x="123387" y="476244"/>
                </a:lnTo>
                <a:lnTo>
                  <a:pt x="117629" y="468738"/>
                </a:lnTo>
                <a:lnTo>
                  <a:pt x="117665" y="468541"/>
                </a:lnTo>
                <a:lnTo>
                  <a:pt x="118414" y="466851"/>
                </a:lnTo>
                <a:lnTo>
                  <a:pt x="116154" y="452767"/>
                </a:lnTo>
                <a:lnTo>
                  <a:pt x="106006" y="452767"/>
                </a:lnTo>
                <a:lnTo>
                  <a:pt x="93133" y="454775"/>
                </a:lnTo>
                <a:lnTo>
                  <a:pt x="78012" y="459043"/>
                </a:lnTo>
                <a:lnTo>
                  <a:pt x="67534" y="462939"/>
                </a:lnTo>
                <a:lnTo>
                  <a:pt x="66535" y="463486"/>
                </a:lnTo>
                <a:lnTo>
                  <a:pt x="63157" y="465734"/>
                </a:lnTo>
                <a:lnTo>
                  <a:pt x="56946" y="466293"/>
                </a:lnTo>
                <a:lnTo>
                  <a:pt x="50749" y="469112"/>
                </a:lnTo>
                <a:lnTo>
                  <a:pt x="44551" y="471931"/>
                </a:lnTo>
                <a:lnTo>
                  <a:pt x="40601" y="477011"/>
                </a:lnTo>
                <a:lnTo>
                  <a:pt x="40601" y="480948"/>
                </a:lnTo>
                <a:lnTo>
                  <a:pt x="40601" y="498436"/>
                </a:lnTo>
                <a:lnTo>
                  <a:pt x="29324" y="515353"/>
                </a:lnTo>
                <a:lnTo>
                  <a:pt x="19164" y="511403"/>
                </a:lnTo>
                <a:lnTo>
                  <a:pt x="18605" y="508025"/>
                </a:lnTo>
                <a:lnTo>
                  <a:pt x="18046" y="504634"/>
                </a:lnTo>
                <a:lnTo>
                  <a:pt x="14668" y="488226"/>
                </a:lnTo>
                <a:lnTo>
                  <a:pt x="0" y="480390"/>
                </a:lnTo>
                <a:lnTo>
                  <a:pt x="0" y="475310"/>
                </a:lnTo>
                <a:lnTo>
                  <a:pt x="276" y="467530"/>
                </a:lnTo>
                <a:lnTo>
                  <a:pt x="962" y="452873"/>
                </a:lnTo>
                <a:lnTo>
                  <a:pt x="1841" y="435597"/>
                </a:lnTo>
                <a:lnTo>
                  <a:pt x="2697" y="419959"/>
                </a:lnTo>
                <a:lnTo>
                  <a:pt x="3314" y="410215"/>
                </a:lnTo>
                <a:lnTo>
                  <a:pt x="3390" y="409346"/>
                </a:lnTo>
                <a:lnTo>
                  <a:pt x="4182" y="398860"/>
                </a:lnTo>
                <a:lnTo>
                  <a:pt x="5351" y="381620"/>
                </a:lnTo>
                <a:lnTo>
                  <a:pt x="6383" y="365925"/>
                </a:lnTo>
                <a:lnTo>
                  <a:pt x="6769" y="359981"/>
                </a:lnTo>
                <a:lnTo>
                  <a:pt x="13822" y="334120"/>
                </a:lnTo>
                <a:lnTo>
                  <a:pt x="18404" y="316987"/>
                </a:lnTo>
                <a:lnTo>
                  <a:pt x="21076" y="306207"/>
                </a:lnTo>
                <a:lnTo>
                  <a:pt x="22403" y="299405"/>
                </a:lnTo>
                <a:lnTo>
                  <a:pt x="22946" y="294203"/>
                </a:lnTo>
                <a:lnTo>
                  <a:pt x="23126" y="290944"/>
                </a:lnTo>
                <a:lnTo>
                  <a:pt x="23986" y="285410"/>
                </a:lnTo>
                <a:lnTo>
                  <a:pt x="26072" y="275739"/>
                </a:lnTo>
                <a:lnTo>
                  <a:pt x="29113" y="262871"/>
                </a:lnTo>
                <a:lnTo>
                  <a:pt x="32839" y="247747"/>
                </a:lnTo>
                <a:lnTo>
                  <a:pt x="36980" y="231307"/>
                </a:lnTo>
                <a:lnTo>
                  <a:pt x="41265" y="214492"/>
                </a:lnTo>
                <a:lnTo>
                  <a:pt x="45423" y="198242"/>
                </a:lnTo>
                <a:lnTo>
                  <a:pt x="49184" y="183498"/>
                </a:lnTo>
                <a:lnTo>
                  <a:pt x="52276" y="171200"/>
                </a:lnTo>
                <a:lnTo>
                  <a:pt x="54430" y="162289"/>
                </a:lnTo>
                <a:lnTo>
                  <a:pt x="55257" y="158445"/>
                </a:lnTo>
                <a:lnTo>
                  <a:pt x="57933" y="148667"/>
                </a:lnTo>
                <a:lnTo>
                  <a:pt x="62631" y="135392"/>
                </a:lnTo>
                <a:lnTo>
                  <a:pt x="68308" y="121007"/>
                </a:lnTo>
                <a:lnTo>
                  <a:pt x="73924" y="107899"/>
                </a:lnTo>
                <a:lnTo>
                  <a:pt x="78436" y="98457"/>
                </a:lnTo>
                <a:lnTo>
                  <a:pt x="78943" y="97523"/>
                </a:lnTo>
                <a:lnTo>
                  <a:pt x="82227" y="90943"/>
                </a:lnTo>
                <a:lnTo>
                  <a:pt x="87591" y="79501"/>
                </a:lnTo>
                <a:lnTo>
                  <a:pt x="94317" y="64839"/>
                </a:lnTo>
                <a:lnTo>
                  <a:pt x="101684" y="48598"/>
                </a:lnTo>
                <a:lnTo>
                  <a:pt x="108973" y="32421"/>
                </a:lnTo>
                <a:lnTo>
                  <a:pt x="115464" y="17951"/>
                </a:lnTo>
                <a:lnTo>
                  <a:pt x="120437" y="6828"/>
                </a:lnTo>
                <a:lnTo>
                  <a:pt x="123172" y="694"/>
                </a:lnTo>
                <a:lnTo>
                  <a:pt x="12348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5491680" y="5139503"/>
            <a:ext cx="328282" cy="314883"/>
          </a:xfrm>
          <a:custGeom>
            <a:avLst/>
            <a:gdLst/>
            <a:ahLst/>
            <a:cxnLst/>
            <a:rect l="l" t="t" r="r" b="b"/>
            <a:pathLst>
              <a:path w="328282" h="314883">
                <a:moveTo>
                  <a:pt x="328282" y="198132"/>
                </a:moveTo>
                <a:lnTo>
                  <a:pt x="264883" y="0"/>
                </a:lnTo>
                <a:lnTo>
                  <a:pt x="201485" y="0"/>
                </a:lnTo>
                <a:lnTo>
                  <a:pt x="103733" y="27076"/>
                </a:lnTo>
                <a:lnTo>
                  <a:pt x="97129" y="32359"/>
                </a:lnTo>
                <a:lnTo>
                  <a:pt x="95850" y="35712"/>
                </a:lnTo>
                <a:lnTo>
                  <a:pt x="92466" y="36807"/>
                </a:lnTo>
                <a:lnTo>
                  <a:pt x="85649" y="38512"/>
                </a:lnTo>
                <a:lnTo>
                  <a:pt x="74197" y="41111"/>
                </a:lnTo>
                <a:lnTo>
                  <a:pt x="56906" y="44882"/>
                </a:lnTo>
                <a:lnTo>
                  <a:pt x="32574" y="50110"/>
                </a:lnTo>
                <a:lnTo>
                  <a:pt x="0" y="57073"/>
                </a:lnTo>
                <a:lnTo>
                  <a:pt x="0" y="199504"/>
                </a:lnTo>
                <a:lnTo>
                  <a:pt x="1478" y="210254"/>
                </a:lnTo>
                <a:lnTo>
                  <a:pt x="3605" y="225801"/>
                </a:lnTo>
                <a:lnTo>
                  <a:pt x="6091" y="244085"/>
                </a:lnTo>
                <a:lnTo>
                  <a:pt x="8456" y="261703"/>
                </a:lnTo>
                <a:lnTo>
                  <a:pt x="10226" y="275256"/>
                </a:lnTo>
                <a:lnTo>
                  <a:pt x="10921" y="281343"/>
                </a:lnTo>
                <a:lnTo>
                  <a:pt x="11442" y="281841"/>
                </a:lnTo>
                <a:lnTo>
                  <a:pt x="18790" y="283560"/>
                </a:lnTo>
                <a:lnTo>
                  <a:pt x="32329" y="285296"/>
                </a:lnTo>
                <a:lnTo>
                  <a:pt x="48847" y="286738"/>
                </a:lnTo>
                <a:lnTo>
                  <a:pt x="65133" y="287581"/>
                </a:lnTo>
                <a:lnTo>
                  <a:pt x="77977" y="287515"/>
                </a:lnTo>
                <a:lnTo>
                  <a:pt x="94133" y="289595"/>
                </a:lnTo>
                <a:lnTo>
                  <a:pt x="106363" y="294293"/>
                </a:lnTo>
                <a:lnTo>
                  <a:pt x="112979" y="295744"/>
                </a:lnTo>
                <a:lnTo>
                  <a:pt x="116281" y="293623"/>
                </a:lnTo>
                <a:lnTo>
                  <a:pt x="123545" y="287286"/>
                </a:lnTo>
                <a:lnTo>
                  <a:pt x="130149" y="287515"/>
                </a:lnTo>
                <a:lnTo>
                  <a:pt x="137977" y="290751"/>
                </a:lnTo>
                <a:lnTo>
                  <a:pt x="149693" y="298857"/>
                </a:lnTo>
                <a:lnTo>
                  <a:pt x="161264" y="306451"/>
                </a:lnTo>
                <a:lnTo>
                  <a:pt x="162991" y="307327"/>
                </a:lnTo>
                <a:lnTo>
                  <a:pt x="174766" y="311936"/>
                </a:lnTo>
                <a:lnTo>
                  <a:pt x="187861" y="314883"/>
                </a:lnTo>
                <a:lnTo>
                  <a:pt x="199504" y="314756"/>
                </a:lnTo>
                <a:lnTo>
                  <a:pt x="199933" y="314664"/>
                </a:lnTo>
                <a:lnTo>
                  <a:pt x="206934" y="311781"/>
                </a:lnTo>
                <a:lnTo>
                  <a:pt x="208696" y="302355"/>
                </a:lnTo>
                <a:lnTo>
                  <a:pt x="206768" y="278701"/>
                </a:lnTo>
                <a:lnTo>
                  <a:pt x="207194" y="278619"/>
                </a:lnTo>
                <a:lnTo>
                  <a:pt x="220583" y="276019"/>
                </a:lnTo>
                <a:lnTo>
                  <a:pt x="233845" y="273431"/>
                </a:lnTo>
                <a:lnTo>
                  <a:pt x="235900" y="273086"/>
                </a:lnTo>
                <a:lnTo>
                  <a:pt x="250406" y="270732"/>
                </a:lnTo>
                <a:lnTo>
                  <a:pt x="262242" y="267246"/>
                </a:lnTo>
                <a:lnTo>
                  <a:pt x="264018" y="266407"/>
                </a:lnTo>
                <a:lnTo>
                  <a:pt x="276491" y="266100"/>
                </a:lnTo>
                <a:lnTo>
                  <a:pt x="290639" y="267208"/>
                </a:lnTo>
                <a:lnTo>
                  <a:pt x="291703" y="267240"/>
                </a:lnTo>
                <a:lnTo>
                  <a:pt x="303138" y="264107"/>
                </a:lnTo>
                <a:lnTo>
                  <a:pt x="313207" y="254266"/>
                </a:lnTo>
                <a:lnTo>
                  <a:pt x="315456" y="251100"/>
                </a:lnTo>
                <a:lnTo>
                  <a:pt x="318375" y="245708"/>
                </a:lnTo>
                <a:lnTo>
                  <a:pt x="320856" y="237425"/>
                </a:lnTo>
                <a:lnTo>
                  <a:pt x="323844" y="222738"/>
                </a:lnTo>
                <a:lnTo>
                  <a:pt x="328282" y="1981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5491680" y="5139503"/>
            <a:ext cx="328282" cy="314883"/>
          </a:xfrm>
          <a:custGeom>
            <a:avLst/>
            <a:gdLst/>
            <a:ahLst/>
            <a:cxnLst/>
            <a:rect l="l" t="t" r="r" b="b"/>
            <a:pathLst>
              <a:path w="328282" h="314883">
                <a:moveTo>
                  <a:pt x="328282" y="198132"/>
                </a:moveTo>
                <a:lnTo>
                  <a:pt x="323844" y="222738"/>
                </a:lnTo>
                <a:lnTo>
                  <a:pt x="320856" y="237425"/>
                </a:lnTo>
                <a:lnTo>
                  <a:pt x="318375" y="245708"/>
                </a:lnTo>
                <a:lnTo>
                  <a:pt x="315456" y="251100"/>
                </a:lnTo>
                <a:lnTo>
                  <a:pt x="313207" y="254266"/>
                </a:lnTo>
                <a:lnTo>
                  <a:pt x="303138" y="264107"/>
                </a:lnTo>
                <a:lnTo>
                  <a:pt x="291703" y="267240"/>
                </a:lnTo>
                <a:lnTo>
                  <a:pt x="290639" y="267208"/>
                </a:lnTo>
                <a:lnTo>
                  <a:pt x="276491" y="266100"/>
                </a:lnTo>
                <a:lnTo>
                  <a:pt x="264018" y="266407"/>
                </a:lnTo>
                <a:lnTo>
                  <a:pt x="262242" y="267246"/>
                </a:lnTo>
                <a:lnTo>
                  <a:pt x="250406" y="270732"/>
                </a:lnTo>
                <a:lnTo>
                  <a:pt x="235900" y="273086"/>
                </a:lnTo>
                <a:lnTo>
                  <a:pt x="233845" y="273431"/>
                </a:lnTo>
                <a:lnTo>
                  <a:pt x="220583" y="276019"/>
                </a:lnTo>
                <a:lnTo>
                  <a:pt x="207194" y="278619"/>
                </a:lnTo>
                <a:lnTo>
                  <a:pt x="206768" y="278701"/>
                </a:lnTo>
                <a:lnTo>
                  <a:pt x="208696" y="302355"/>
                </a:lnTo>
                <a:lnTo>
                  <a:pt x="206934" y="311781"/>
                </a:lnTo>
                <a:lnTo>
                  <a:pt x="199933" y="314664"/>
                </a:lnTo>
                <a:lnTo>
                  <a:pt x="199504" y="314756"/>
                </a:lnTo>
                <a:lnTo>
                  <a:pt x="187861" y="314883"/>
                </a:lnTo>
                <a:lnTo>
                  <a:pt x="174766" y="311936"/>
                </a:lnTo>
                <a:lnTo>
                  <a:pt x="162991" y="307327"/>
                </a:lnTo>
                <a:lnTo>
                  <a:pt x="161264" y="306451"/>
                </a:lnTo>
                <a:lnTo>
                  <a:pt x="149693" y="298857"/>
                </a:lnTo>
                <a:lnTo>
                  <a:pt x="137977" y="290751"/>
                </a:lnTo>
                <a:lnTo>
                  <a:pt x="130149" y="287515"/>
                </a:lnTo>
                <a:lnTo>
                  <a:pt x="123545" y="287286"/>
                </a:lnTo>
                <a:lnTo>
                  <a:pt x="116281" y="293623"/>
                </a:lnTo>
                <a:lnTo>
                  <a:pt x="112979" y="295744"/>
                </a:lnTo>
                <a:lnTo>
                  <a:pt x="106363" y="294293"/>
                </a:lnTo>
                <a:lnTo>
                  <a:pt x="94133" y="289595"/>
                </a:lnTo>
                <a:lnTo>
                  <a:pt x="77977" y="287515"/>
                </a:lnTo>
                <a:lnTo>
                  <a:pt x="65133" y="287581"/>
                </a:lnTo>
                <a:lnTo>
                  <a:pt x="48847" y="286738"/>
                </a:lnTo>
                <a:lnTo>
                  <a:pt x="32329" y="285296"/>
                </a:lnTo>
                <a:lnTo>
                  <a:pt x="18790" y="283560"/>
                </a:lnTo>
                <a:lnTo>
                  <a:pt x="11442" y="281841"/>
                </a:lnTo>
                <a:lnTo>
                  <a:pt x="10226" y="275256"/>
                </a:lnTo>
                <a:lnTo>
                  <a:pt x="8456" y="261703"/>
                </a:lnTo>
                <a:lnTo>
                  <a:pt x="6091" y="244085"/>
                </a:lnTo>
                <a:lnTo>
                  <a:pt x="3605" y="225801"/>
                </a:lnTo>
                <a:lnTo>
                  <a:pt x="1478" y="210254"/>
                </a:lnTo>
                <a:lnTo>
                  <a:pt x="184" y="200844"/>
                </a:lnTo>
                <a:lnTo>
                  <a:pt x="0" y="199504"/>
                </a:lnTo>
                <a:lnTo>
                  <a:pt x="0" y="57073"/>
                </a:lnTo>
                <a:lnTo>
                  <a:pt x="32574" y="50110"/>
                </a:lnTo>
                <a:lnTo>
                  <a:pt x="56906" y="44882"/>
                </a:lnTo>
                <a:lnTo>
                  <a:pt x="74197" y="41111"/>
                </a:lnTo>
                <a:lnTo>
                  <a:pt x="85649" y="38512"/>
                </a:lnTo>
                <a:lnTo>
                  <a:pt x="92466" y="36807"/>
                </a:lnTo>
                <a:lnTo>
                  <a:pt x="95850" y="35712"/>
                </a:lnTo>
                <a:lnTo>
                  <a:pt x="97129" y="34340"/>
                </a:lnTo>
                <a:lnTo>
                  <a:pt x="97129" y="32359"/>
                </a:lnTo>
                <a:lnTo>
                  <a:pt x="103733" y="27076"/>
                </a:lnTo>
                <a:lnTo>
                  <a:pt x="201485" y="0"/>
                </a:lnTo>
                <a:lnTo>
                  <a:pt x="26488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078054" y="5145841"/>
            <a:ext cx="522643" cy="759434"/>
          </a:xfrm>
          <a:custGeom>
            <a:avLst/>
            <a:gdLst/>
            <a:ahLst/>
            <a:cxnLst/>
            <a:rect l="l" t="t" r="r" b="b"/>
            <a:pathLst>
              <a:path w="522643" h="759434">
                <a:moveTo>
                  <a:pt x="18967" y="751251"/>
                </a:moveTo>
                <a:lnTo>
                  <a:pt x="31235" y="750407"/>
                </a:lnTo>
                <a:lnTo>
                  <a:pt x="40461" y="750655"/>
                </a:lnTo>
                <a:lnTo>
                  <a:pt x="50301" y="751994"/>
                </a:lnTo>
                <a:lnTo>
                  <a:pt x="57238" y="753186"/>
                </a:lnTo>
                <a:lnTo>
                  <a:pt x="62366" y="753785"/>
                </a:lnTo>
                <a:lnTo>
                  <a:pt x="81180" y="754913"/>
                </a:lnTo>
                <a:lnTo>
                  <a:pt x="94097" y="755439"/>
                </a:lnTo>
                <a:lnTo>
                  <a:pt x="108838" y="755937"/>
                </a:lnTo>
                <a:lnTo>
                  <a:pt x="125019" y="756408"/>
                </a:lnTo>
                <a:lnTo>
                  <a:pt x="142254" y="756849"/>
                </a:lnTo>
                <a:lnTo>
                  <a:pt x="160158" y="757259"/>
                </a:lnTo>
                <a:lnTo>
                  <a:pt x="178344" y="757638"/>
                </a:lnTo>
                <a:lnTo>
                  <a:pt x="196428" y="757984"/>
                </a:lnTo>
                <a:lnTo>
                  <a:pt x="214024" y="758296"/>
                </a:lnTo>
                <a:lnTo>
                  <a:pt x="230746" y="758573"/>
                </a:lnTo>
                <a:lnTo>
                  <a:pt x="246208" y="758813"/>
                </a:lnTo>
                <a:lnTo>
                  <a:pt x="260026" y="759016"/>
                </a:lnTo>
                <a:lnTo>
                  <a:pt x="287754" y="759388"/>
                </a:lnTo>
                <a:lnTo>
                  <a:pt x="291515" y="759434"/>
                </a:lnTo>
                <a:lnTo>
                  <a:pt x="310072" y="716784"/>
                </a:lnTo>
                <a:lnTo>
                  <a:pt x="326776" y="678368"/>
                </a:lnTo>
                <a:lnTo>
                  <a:pt x="341722" y="643936"/>
                </a:lnTo>
                <a:lnTo>
                  <a:pt x="355010" y="613237"/>
                </a:lnTo>
                <a:lnTo>
                  <a:pt x="366736" y="586022"/>
                </a:lnTo>
                <a:lnTo>
                  <a:pt x="376999" y="562039"/>
                </a:lnTo>
                <a:lnTo>
                  <a:pt x="385895" y="541038"/>
                </a:lnTo>
                <a:lnTo>
                  <a:pt x="393523" y="522769"/>
                </a:lnTo>
                <a:lnTo>
                  <a:pt x="399979" y="506980"/>
                </a:lnTo>
                <a:lnTo>
                  <a:pt x="405363" y="493421"/>
                </a:lnTo>
                <a:lnTo>
                  <a:pt x="409770" y="481843"/>
                </a:lnTo>
                <a:lnTo>
                  <a:pt x="416048" y="463623"/>
                </a:lnTo>
                <a:lnTo>
                  <a:pt x="419594" y="450315"/>
                </a:lnTo>
                <a:lnTo>
                  <a:pt x="421497" y="435181"/>
                </a:lnTo>
                <a:lnTo>
                  <a:pt x="421627" y="425386"/>
                </a:lnTo>
                <a:lnTo>
                  <a:pt x="422795" y="414133"/>
                </a:lnTo>
                <a:lnTo>
                  <a:pt x="425998" y="401702"/>
                </a:lnTo>
                <a:lnTo>
                  <a:pt x="430782" y="388496"/>
                </a:lnTo>
                <a:lnTo>
                  <a:pt x="436694" y="374919"/>
                </a:lnTo>
                <a:lnTo>
                  <a:pt x="443281" y="361375"/>
                </a:lnTo>
                <a:lnTo>
                  <a:pt x="450090" y="348267"/>
                </a:lnTo>
                <a:lnTo>
                  <a:pt x="456667" y="336001"/>
                </a:lnTo>
                <a:lnTo>
                  <a:pt x="462559" y="324979"/>
                </a:lnTo>
                <a:lnTo>
                  <a:pt x="467313" y="315606"/>
                </a:lnTo>
                <a:lnTo>
                  <a:pt x="470433" y="308406"/>
                </a:lnTo>
                <a:lnTo>
                  <a:pt x="472492" y="302977"/>
                </a:lnTo>
                <a:lnTo>
                  <a:pt x="475556" y="295152"/>
                </a:lnTo>
                <a:lnTo>
                  <a:pt x="483952" y="273678"/>
                </a:lnTo>
                <a:lnTo>
                  <a:pt x="494124" y="246710"/>
                </a:lnTo>
                <a:lnTo>
                  <a:pt x="499408" y="232016"/>
                </a:lnTo>
                <a:lnTo>
                  <a:pt x="504575" y="216971"/>
                </a:lnTo>
                <a:lnTo>
                  <a:pt x="509438" y="201914"/>
                </a:lnTo>
                <a:lnTo>
                  <a:pt x="517503" y="173129"/>
                </a:lnTo>
                <a:lnTo>
                  <a:pt x="522107" y="148387"/>
                </a:lnTo>
                <a:lnTo>
                  <a:pt x="522643" y="138383"/>
                </a:lnTo>
                <a:lnTo>
                  <a:pt x="521753" y="130411"/>
                </a:lnTo>
                <a:lnTo>
                  <a:pt x="514358" y="106113"/>
                </a:lnTo>
                <a:lnTo>
                  <a:pt x="509278" y="91205"/>
                </a:lnTo>
                <a:lnTo>
                  <a:pt x="503665" y="75347"/>
                </a:lnTo>
                <a:lnTo>
                  <a:pt x="497828" y="59280"/>
                </a:lnTo>
                <a:lnTo>
                  <a:pt x="492078" y="43746"/>
                </a:lnTo>
                <a:lnTo>
                  <a:pt x="482073" y="17245"/>
                </a:lnTo>
                <a:lnTo>
                  <a:pt x="476128" y="1780"/>
                </a:lnTo>
                <a:lnTo>
                  <a:pt x="475437" y="0"/>
                </a:lnTo>
                <a:lnTo>
                  <a:pt x="450110" y="1261"/>
                </a:lnTo>
                <a:lnTo>
                  <a:pt x="434250" y="2220"/>
                </a:lnTo>
                <a:lnTo>
                  <a:pt x="418557" y="4467"/>
                </a:lnTo>
                <a:lnTo>
                  <a:pt x="403243" y="11443"/>
                </a:lnTo>
                <a:lnTo>
                  <a:pt x="383835" y="23199"/>
                </a:lnTo>
                <a:lnTo>
                  <a:pt x="357580" y="39600"/>
                </a:lnTo>
                <a:lnTo>
                  <a:pt x="342799" y="48939"/>
                </a:lnTo>
                <a:lnTo>
                  <a:pt x="327405" y="58718"/>
                </a:lnTo>
                <a:lnTo>
                  <a:pt x="311763" y="68693"/>
                </a:lnTo>
                <a:lnTo>
                  <a:pt x="296239" y="78626"/>
                </a:lnTo>
                <a:lnTo>
                  <a:pt x="281198" y="88274"/>
                </a:lnTo>
                <a:lnTo>
                  <a:pt x="267008" y="97396"/>
                </a:lnTo>
                <a:lnTo>
                  <a:pt x="242642" y="113101"/>
                </a:lnTo>
                <a:lnTo>
                  <a:pt x="226068" y="123813"/>
                </a:lnTo>
                <a:lnTo>
                  <a:pt x="117602" y="217690"/>
                </a:lnTo>
                <a:lnTo>
                  <a:pt x="105195" y="234271"/>
                </a:lnTo>
                <a:lnTo>
                  <a:pt x="94812" y="248359"/>
                </a:lnTo>
                <a:lnTo>
                  <a:pt x="79303" y="270967"/>
                </a:lnTo>
                <a:lnTo>
                  <a:pt x="69439" y="289339"/>
                </a:lnTo>
                <a:lnTo>
                  <a:pt x="63589" y="307301"/>
                </a:lnTo>
                <a:lnTo>
                  <a:pt x="60117" y="328680"/>
                </a:lnTo>
                <a:lnTo>
                  <a:pt x="57392" y="357302"/>
                </a:lnTo>
                <a:lnTo>
                  <a:pt x="57238" y="359079"/>
                </a:lnTo>
                <a:lnTo>
                  <a:pt x="55287" y="379721"/>
                </a:lnTo>
                <a:lnTo>
                  <a:pt x="53230" y="398347"/>
                </a:lnTo>
                <a:lnTo>
                  <a:pt x="51147" y="415011"/>
                </a:lnTo>
                <a:lnTo>
                  <a:pt x="49119" y="429763"/>
                </a:lnTo>
                <a:lnTo>
                  <a:pt x="47226" y="442657"/>
                </a:lnTo>
                <a:lnTo>
                  <a:pt x="45548" y="453743"/>
                </a:lnTo>
                <a:lnTo>
                  <a:pt x="44166" y="463074"/>
                </a:lnTo>
                <a:lnTo>
                  <a:pt x="43160" y="470702"/>
                </a:lnTo>
                <a:lnTo>
                  <a:pt x="42610" y="476678"/>
                </a:lnTo>
                <a:lnTo>
                  <a:pt x="42532" y="479183"/>
                </a:lnTo>
                <a:lnTo>
                  <a:pt x="41938" y="484456"/>
                </a:lnTo>
                <a:lnTo>
                  <a:pt x="40288" y="493152"/>
                </a:lnTo>
                <a:lnTo>
                  <a:pt x="37773" y="504641"/>
                </a:lnTo>
                <a:lnTo>
                  <a:pt x="34587" y="518294"/>
                </a:lnTo>
                <a:lnTo>
                  <a:pt x="30926" y="533481"/>
                </a:lnTo>
                <a:lnTo>
                  <a:pt x="26981" y="549573"/>
                </a:lnTo>
                <a:lnTo>
                  <a:pt x="22947" y="565939"/>
                </a:lnTo>
                <a:lnTo>
                  <a:pt x="19017" y="581951"/>
                </a:lnTo>
                <a:lnTo>
                  <a:pt x="15385" y="596979"/>
                </a:lnTo>
                <a:lnTo>
                  <a:pt x="12245" y="610392"/>
                </a:lnTo>
                <a:lnTo>
                  <a:pt x="9790" y="621561"/>
                </a:lnTo>
                <a:lnTo>
                  <a:pt x="8214" y="629857"/>
                </a:lnTo>
                <a:lnTo>
                  <a:pt x="6949" y="641179"/>
                </a:lnTo>
                <a:lnTo>
                  <a:pt x="5886" y="654329"/>
                </a:lnTo>
                <a:lnTo>
                  <a:pt x="4784" y="670079"/>
                </a:lnTo>
                <a:lnTo>
                  <a:pt x="3690" y="687230"/>
                </a:lnTo>
                <a:lnTo>
                  <a:pt x="2654" y="704588"/>
                </a:lnTo>
                <a:lnTo>
                  <a:pt x="1724" y="720956"/>
                </a:lnTo>
                <a:lnTo>
                  <a:pt x="948" y="735136"/>
                </a:lnTo>
                <a:lnTo>
                  <a:pt x="375" y="745933"/>
                </a:lnTo>
                <a:lnTo>
                  <a:pt x="52" y="752150"/>
                </a:lnTo>
                <a:lnTo>
                  <a:pt x="0" y="753186"/>
                </a:lnTo>
                <a:lnTo>
                  <a:pt x="18967" y="75125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078054" y="5145841"/>
            <a:ext cx="522643" cy="759434"/>
          </a:xfrm>
          <a:custGeom>
            <a:avLst/>
            <a:gdLst/>
            <a:ahLst/>
            <a:cxnLst/>
            <a:rect l="l" t="t" r="r" b="b"/>
            <a:pathLst>
              <a:path w="522643" h="759434">
                <a:moveTo>
                  <a:pt x="0" y="753186"/>
                </a:moveTo>
                <a:lnTo>
                  <a:pt x="18967" y="751251"/>
                </a:lnTo>
                <a:lnTo>
                  <a:pt x="31235" y="750407"/>
                </a:lnTo>
                <a:lnTo>
                  <a:pt x="40461" y="750655"/>
                </a:lnTo>
                <a:lnTo>
                  <a:pt x="50301" y="751994"/>
                </a:lnTo>
                <a:lnTo>
                  <a:pt x="57238" y="753186"/>
                </a:lnTo>
                <a:lnTo>
                  <a:pt x="62366" y="753785"/>
                </a:lnTo>
                <a:lnTo>
                  <a:pt x="81180" y="754913"/>
                </a:lnTo>
                <a:lnTo>
                  <a:pt x="94097" y="755439"/>
                </a:lnTo>
                <a:lnTo>
                  <a:pt x="108838" y="755937"/>
                </a:lnTo>
                <a:lnTo>
                  <a:pt x="125019" y="756408"/>
                </a:lnTo>
                <a:lnTo>
                  <a:pt x="142254" y="756849"/>
                </a:lnTo>
                <a:lnTo>
                  <a:pt x="160158" y="757259"/>
                </a:lnTo>
                <a:lnTo>
                  <a:pt x="178344" y="757638"/>
                </a:lnTo>
                <a:lnTo>
                  <a:pt x="196428" y="757984"/>
                </a:lnTo>
                <a:lnTo>
                  <a:pt x="214024" y="758296"/>
                </a:lnTo>
                <a:lnTo>
                  <a:pt x="230746" y="758573"/>
                </a:lnTo>
                <a:lnTo>
                  <a:pt x="246208" y="758813"/>
                </a:lnTo>
                <a:lnTo>
                  <a:pt x="260026" y="759016"/>
                </a:lnTo>
                <a:lnTo>
                  <a:pt x="281184" y="759305"/>
                </a:lnTo>
                <a:lnTo>
                  <a:pt x="291515" y="759434"/>
                </a:lnTo>
                <a:lnTo>
                  <a:pt x="310072" y="716784"/>
                </a:lnTo>
                <a:lnTo>
                  <a:pt x="326776" y="678368"/>
                </a:lnTo>
                <a:lnTo>
                  <a:pt x="341722" y="643936"/>
                </a:lnTo>
                <a:lnTo>
                  <a:pt x="355010" y="613237"/>
                </a:lnTo>
                <a:lnTo>
                  <a:pt x="366736" y="586022"/>
                </a:lnTo>
                <a:lnTo>
                  <a:pt x="376999" y="562039"/>
                </a:lnTo>
                <a:lnTo>
                  <a:pt x="385895" y="541038"/>
                </a:lnTo>
                <a:lnTo>
                  <a:pt x="393523" y="522769"/>
                </a:lnTo>
                <a:lnTo>
                  <a:pt x="399979" y="506980"/>
                </a:lnTo>
                <a:lnTo>
                  <a:pt x="405363" y="493421"/>
                </a:lnTo>
                <a:lnTo>
                  <a:pt x="409770" y="481843"/>
                </a:lnTo>
                <a:lnTo>
                  <a:pt x="416048" y="463623"/>
                </a:lnTo>
                <a:lnTo>
                  <a:pt x="419594" y="450315"/>
                </a:lnTo>
                <a:lnTo>
                  <a:pt x="421497" y="435181"/>
                </a:lnTo>
                <a:lnTo>
                  <a:pt x="421627" y="425386"/>
                </a:lnTo>
                <a:lnTo>
                  <a:pt x="422795" y="414133"/>
                </a:lnTo>
                <a:lnTo>
                  <a:pt x="425998" y="401702"/>
                </a:lnTo>
                <a:lnTo>
                  <a:pt x="430782" y="388496"/>
                </a:lnTo>
                <a:lnTo>
                  <a:pt x="436694" y="374919"/>
                </a:lnTo>
                <a:lnTo>
                  <a:pt x="443281" y="361375"/>
                </a:lnTo>
                <a:lnTo>
                  <a:pt x="450090" y="348267"/>
                </a:lnTo>
                <a:lnTo>
                  <a:pt x="456667" y="336001"/>
                </a:lnTo>
                <a:lnTo>
                  <a:pt x="462559" y="324979"/>
                </a:lnTo>
                <a:lnTo>
                  <a:pt x="467313" y="315606"/>
                </a:lnTo>
                <a:lnTo>
                  <a:pt x="470433" y="308406"/>
                </a:lnTo>
                <a:lnTo>
                  <a:pt x="472492" y="302977"/>
                </a:lnTo>
                <a:lnTo>
                  <a:pt x="475556" y="295152"/>
                </a:lnTo>
                <a:lnTo>
                  <a:pt x="483952" y="273678"/>
                </a:lnTo>
                <a:lnTo>
                  <a:pt x="494124" y="246710"/>
                </a:lnTo>
                <a:lnTo>
                  <a:pt x="499408" y="232016"/>
                </a:lnTo>
                <a:lnTo>
                  <a:pt x="504575" y="216971"/>
                </a:lnTo>
                <a:lnTo>
                  <a:pt x="509438" y="201914"/>
                </a:lnTo>
                <a:lnTo>
                  <a:pt x="517503" y="173129"/>
                </a:lnTo>
                <a:lnTo>
                  <a:pt x="522107" y="148387"/>
                </a:lnTo>
                <a:lnTo>
                  <a:pt x="522643" y="138383"/>
                </a:lnTo>
                <a:lnTo>
                  <a:pt x="521753" y="130411"/>
                </a:lnTo>
                <a:lnTo>
                  <a:pt x="514358" y="106113"/>
                </a:lnTo>
                <a:lnTo>
                  <a:pt x="509278" y="91205"/>
                </a:lnTo>
                <a:lnTo>
                  <a:pt x="503665" y="75347"/>
                </a:lnTo>
                <a:lnTo>
                  <a:pt x="497828" y="59280"/>
                </a:lnTo>
                <a:lnTo>
                  <a:pt x="492078" y="43746"/>
                </a:lnTo>
                <a:lnTo>
                  <a:pt x="482073" y="17245"/>
                </a:lnTo>
                <a:lnTo>
                  <a:pt x="476128" y="1780"/>
                </a:lnTo>
                <a:lnTo>
                  <a:pt x="475437" y="0"/>
                </a:lnTo>
                <a:lnTo>
                  <a:pt x="450110" y="1261"/>
                </a:lnTo>
                <a:lnTo>
                  <a:pt x="434250" y="2220"/>
                </a:lnTo>
                <a:lnTo>
                  <a:pt x="418557" y="4467"/>
                </a:lnTo>
                <a:lnTo>
                  <a:pt x="403243" y="11443"/>
                </a:lnTo>
                <a:lnTo>
                  <a:pt x="383835" y="23199"/>
                </a:lnTo>
                <a:lnTo>
                  <a:pt x="357580" y="39600"/>
                </a:lnTo>
                <a:lnTo>
                  <a:pt x="342799" y="48939"/>
                </a:lnTo>
                <a:lnTo>
                  <a:pt x="327405" y="58718"/>
                </a:lnTo>
                <a:lnTo>
                  <a:pt x="311763" y="68693"/>
                </a:lnTo>
                <a:lnTo>
                  <a:pt x="296239" y="78626"/>
                </a:lnTo>
                <a:lnTo>
                  <a:pt x="281198" y="88274"/>
                </a:lnTo>
                <a:lnTo>
                  <a:pt x="267008" y="97396"/>
                </a:lnTo>
                <a:lnTo>
                  <a:pt x="242642" y="113101"/>
                </a:lnTo>
                <a:lnTo>
                  <a:pt x="226068" y="123813"/>
                </a:lnTo>
                <a:lnTo>
                  <a:pt x="117602" y="217690"/>
                </a:lnTo>
                <a:lnTo>
                  <a:pt x="105195" y="234271"/>
                </a:lnTo>
                <a:lnTo>
                  <a:pt x="94812" y="248359"/>
                </a:lnTo>
                <a:lnTo>
                  <a:pt x="79303" y="270967"/>
                </a:lnTo>
                <a:lnTo>
                  <a:pt x="69439" y="289339"/>
                </a:lnTo>
                <a:lnTo>
                  <a:pt x="63589" y="307301"/>
                </a:lnTo>
                <a:lnTo>
                  <a:pt x="60117" y="328680"/>
                </a:lnTo>
                <a:lnTo>
                  <a:pt x="57392" y="357302"/>
                </a:lnTo>
                <a:lnTo>
                  <a:pt x="57238" y="359079"/>
                </a:lnTo>
                <a:lnTo>
                  <a:pt x="55287" y="379721"/>
                </a:lnTo>
                <a:lnTo>
                  <a:pt x="53230" y="398347"/>
                </a:lnTo>
                <a:lnTo>
                  <a:pt x="51147" y="415011"/>
                </a:lnTo>
                <a:lnTo>
                  <a:pt x="49119" y="429763"/>
                </a:lnTo>
                <a:lnTo>
                  <a:pt x="47226" y="442657"/>
                </a:lnTo>
                <a:lnTo>
                  <a:pt x="45548" y="453743"/>
                </a:lnTo>
                <a:lnTo>
                  <a:pt x="44166" y="463074"/>
                </a:lnTo>
                <a:lnTo>
                  <a:pt x="43160" y="470702"/>
                </a:lnTo>
                <a:lnTo>
                  <a:pt x="42610" y="476678"/>
                </a:lnTo>
                <a:lnTo>
                  <a:pt x="42532" y="479183"/>
                </a:lnTo>
                <a:lnTo>
                  <a:pt x="41938" y="484456"/>
                </a:lnTo>
                <a:lnTo>
                  <a:pt x="40288" y="493152"/>
                </a:lnTo>
                <a:lnTo>
                  <a:pt x="37773" y="504641"/>
                </a:lnTo>
                <a:lnTo>
                  <a:pt x="34587" y="518294"/>
                </a:lnTo>
                <a:lnTo>
                  <a:pt x="30926" y="533481"/>
                </a:lnTo>
                <a:lnTo>
                  <a:pt x="26981" y="549573"/>
                </a:lnTo>
                <a:lnTo>
                  <a:pt x="22947" y="565939"/>
                </a:lnTo>
                <a:lnTo>
                  <a:pt x="19017" y="581951"/>
                </a:lnTo>
                <a:lnTo>
                  <a:pt x="15385" y="596979"/>
                </a:lnTo>
                <a:lnTo>
                  <a:pt x="12245" y="610392"/>
                </a:lnTo>
                <a:lnTo>
                  <a:pt x="9790" y="621561"/>
                </a:lnTo>
                <a:lnTo>
                  <a:pt x="8214" y="629857"/>
                </a:lnTo>
                <a:lnTo>
                  <a:pt x="6949" y="641179"/>
                </a:lnTo>
                <a:lnTo>
                  <a:pt x="5886" y="654329"/>
                </a:lnTo>
                <a:lnTo>
                  <a:pt x="4784" y="670079"/>
                </a:lnTo>
                <a:lnTo>
                  <a:pt x="3690" y="687230"/>
                </a:lnTo>
                <a:lnTo>
                  <a:pt x="2654" y="704588"/>
                </a:lnTo>
                <a:lnTo>
                  <a:pt x="1724" y="720956"/>
                </a:lnTo>
                <a:lnTo>
                  <a:pt x="948" y="735136"/>
                </a:lnTo>
                <a:lnTo>
                  <a:pt x="375" y="745933"/>
                </a:lnTo>
                <a:lnTo>
                  <a:pt x="52" y="752150"/>
                </a:lnTo>
                <a:lnTo>
                  <a:pt x="0" y="7531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328867" y="5216898"/>
            <a:ext cx="251307" cy="36766"/>
          </a:xfrm>
          <a:custGeom>
            <a:avLst/>
            <a:gdLst/>
            <a:ahLst/>
            <a:cxnLst/>
            <a:rect l="l" t="t" r="r" b="b"/>
            <a:pathLst>
              <a:path w="251307" h="36766">
                <a:moveTo>
                  <a:pt x="251307" y="0"/>
                </a:moveTo>
                <a:lnTo>
                  <a:pt x="236176" y="9753"/>
                </a:lnTo>
                <a:lnTo>
                  <a:pt x="224113" y="17178"/>
                </a:lnTo>
                <a:lnTo>
                  <a:pt x="214049" y="22627"/>
                </a:lnTo>
                <a:lnTo>
                  <a:pt x="204918" y="26453"/>
                </a:lnTo>
                <a:lnTo>
                  <a:pt x="195651" y="29009"/>
                </a:lnTo>
                <a:lnTo>
                  <a:pt x="185179" y="30648"/>
                </a:lnTo>
                <a:lnTo>
                  <a:pt x="172435" y="31722"/>
                </a:lnTo>
                <a:lnTo>
                  <a:pt x="156350" y="32585"/>
                </a:lnTo>
                <a:lnTo>
                  <a:pt x="135001" y="33320"/>
                </a:lnTo>
                <a:lnTo>
                  <a:pt x="118262" y="33374"/>
                </a:lnTo>
                <a:lnTo>
                  <a:pt x="102157" y="33096"/>
                </a:lnTo>
                <a:lnTo>
                  <a:pt x="87003" y="32632"/>
                </a:lnTo>
                <a:lnTo>
                  <a:pt x="73114" y="32124"/>
                </a:lnTo>
                <a:lnTo>
                  <a:pt x="60809" y="31718"/>
                </a:lnTo>
                <a:lnTo>
                  <a:pt x="50403" y="31556"/>
                </a:lnTo>
                <a:lnTo>
                  <a:pt x="42213" y="31784"/>
                </a:lnTo>
                <a:lnTo>
                  <a:pt x="36554" y="32544"/>
                </a:lnTo>
                <a:lnTo>
                  <a:pt x="35699" y="32791"/>
                </a:lnTo>
                <a:lnTo>
                  <a:pt x="20474" y="35591"/>
                </a:lnTo>
                <a:lnTo>
                  <a:pt x="5343" y="36625"/>
                </a:lnTo>
                <a:lnTo>
                  <a:pt x="0" y="367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250711" y="5249017"/>
            <a:ext cx="254179" cy="355993"/>
          </a:xfrm>
          <a:custGeom>
            <a:avLst/>
            <a:gdLst/>
            <a:ahLst/>
            <a:cxnLst/>
            <a:rect l="l" t="t" r="r" b="b"/>
            <a:pathLst>
              <a:path w="254179" h="355993">
                <a:moveTo>
                  <a:pt x="8750" y="97002"/>
                </a:moveTo>
                <a:lnTo>
                  <a:pt x="0" y="290931"/>
                </a:lnTo>
                <a:lnTo>
                  <a:pt x="2264" y="318285"/>
                </a:lnTo>
                <a:lnTo>
                  <a:pt x="4803" y="336643"/>
                </a:lnTo>
                <a:lnTo>
                  <a:pt x="8719" y="347799"/>
                </a:lnTo>
                <a:lnTo>
                  <a:pt x="25098" y="355681"/>
                </a:lnTo>
                <a:lnTo>
                  <a:pt x="39768" y="355993"/>
                </a:lnTo>
                <a:lnTo>
                  <a:pt x="40030" y="355993"/>
                </a:lnTo>
                <a:lnTo>
                  <a:pt x="49339" y="355883"/>
                </a:lnTo>
                <a:lnTo>
                  <a:pt x="73869" y="355018"/>
                </a:lnTo>
                <a:lnTo>
                  <a:pt x="88237" y="354278"/>
                </a:lnTo>
                <a:lnTo>
                  <a:pt x="103441" y="353342"/>
                </a:lnTo>
                <a:lnTo>
                  <a:pt x="119053" y="352217"/>
                </a:lnTo>
                <a:lnTo>
                  <a:pt x="134648" y="350909"/>
                </a:lnTo>
                <a:lnTo>
                  <a:pt x="149801" y="349427"/>
                </a:lnTo>
                <a:lnTo>
                  <a:pt x="164085" y="347776"/>
                </a:lnTo>
                <a:lnTo>
                  <a:pt x="177075" y="345965"/>
                </a:lnTo>
                <a:lnTo>
                  <a:pt x="197468" y="341885"/>
                </a:lnTo>
                <a:lnTo>
                  <a:pt x="212420" y="334897"/>
                </a:lnTo>
                <a:lnTo>
                  <a:pt x="229129" y="319303"/>
                </a:lnTo>
                <a:lnTo>
                  <a:pt x="236632" y="308775"/>
                </a:lnTo>
                <a:lnTo>
                  <a:pt x="243170" y="296585"/>
                </a:lnTo>
                <a:lnTo>
                  <a:pt x="248446" y="282854"/>
                </a:lnTo>
                <a:lnTo>
                  <a:pt x="252162" y="267701"/>
                </a:lnTo>
                <a:lnTo>
                  <a:pt x="253974" y="252145"/>
                </a:lnTo>
                <a:lnTo>
                  <a:pt x="254179" y="244194"/>
                </a:lnTo>
                <a:lnTo>
                  <a:pt x="254058" y="234078"/>
                </a:lnTo>
                <a:lnTo>
                  <a:pt x="253647" y="222074"/>
                </a:lnTo>
                <a:lnTo>
                  <a:pt x="252980" y="208463"/>
                </a:lnTo>
                <a:lnTo>
                  <a:pt x="252090" y="193525"/>
                </a:lnTo>
                <a:lnTo>
                  <a:pt x="251011" y="177537"/>
                </a:lnTo>
                <a:lnTo>
                  <a:pt x="249778" y="160780"/>
                </a:lnTo>
                <a:lnTo>
                  <a:pt x="248425" y="143533"/>
                </a:lnTo>
                <a:lnTo>
                  <a:pt x="246986" y="126075"/>
                </a:lnTo>
                <a:lnTo>
                  <a:pt x="245495" y="108685"/>
                </a:lnTo>
                <a:lnTo>
                  <a:pt x="243985" y="91643"/>
                </a:lnTo>
                <a:lnTo>
                  <a:pt x="242492" y="75229"/>
                </a:lnTo>
                <a:lnTo>
                  <a:pt x="241049" y="59721"/>
                </a:lnTo>
                <a:lnTo>
                  <a:pt x="239690" y="45398"/>
                </a:lnTo>
                <a:lnTo>
                  <a:pt x="238450" y="32541"/>
                </a:lnTo>
                <a:lnTo>
                  <a:pt x="236461" y="12338"/>
                </a:lnTo>
                <a:lnTo>
                  <a:pt x="235354" y="1347"/>
                </a:lnTo>
                <a:lnTo>
                  <a:pt x="23521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156871" y="5579991"/>
            <a:ext cx="193941" cy="101346"/>
          </a:xfrm>
          <a:custGeom>
            <a:avLst/>
            <a:gdLst/>
            <a:ahLst/>
            <a:cxnLst/>
            <a:rect l="l" t="t" r="r" b="b"/>
            <a:pathLst>
              <a:path w="193941" h="101346">
                <a:moveTo>
                  <a:pt x="193941" y="50673"/>
                </a:moveTo>
                <a:lnTo>
                  <a:pt x="132626" y="78828"/>
                </a:lnTo>
                <a:lnTo>
                  <a:pt x="80073" y="101346"/>
                </a:lnTo>
                <a:lnTo>
                  <a:pt x="0" y="63817"/>
                </a:lnTo>
                <a:lnTo>
                  <a:pt x="7505" y="0"/>
                </a:lnTo>
                <a:lnTo>
                  <a:pt x="182511" y="375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145555" y="5643809"/>
            <a:ext cx="115163" cy="91325"/>
          </a:xfrm>
          <a:custGeom>
            <a:avLst/>
            <a:gdLst/>
            <a:ahLst/>
            <a:cxnLst/>
            <a:rect l="l" t="t" r="r" b="b"/>
            <a:pathLst>
              <a:path w="115163" h="91325">
                <a:moveTo>
                  <a:pt x="11315" y="0"/>
                </a:moveTo>
                <a:lnTo>
                  <a:pt x="0" y="56299"/>
                </a:lnTo>
                <a:lnTo>
                  <a:pt x="59563" y="91325"/>
                </a:lnTo>
                <a:lnTo>
                  <a:pt x="105156" y="79438"/>
                </a:lnTo>
                <a:lnTo>
                  <a:pt x="115163" y="375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145554" y="5700107"/>
            <a:ext cx="105156" cy="117602"/>
          </a:xfrm>
          <a:custGeom>
            <a:avLst/>
            <a:gdLst/>
            <a:ahLst/>
            <a:cxnLst/>
            <a:rect l="l" t="t" r="r" b="b"/>
            <a:pathLst>
              <a:path w="105156" h="117601">
                <a:moveTo>
                  <a:pt x="0" y="0"/>
                </a:moveTo>
                <a:lnTo>
                  <a:pt x="0" y="72567"/>
                </a:lnTo>
                <a:lnTo>
                  <a:pt x="50101" y="117602"/>
                </a:lnTo>
                <a:lnTo>
                  <a:pt x="77635" y="117602"/>
                </a:lnTo>
                <a:lnTo>
                  <a:pt x="105156" y="231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6145554" y="5630664"/>
            <a:ext cx="232244" cy="227088"/>
          </a:xfrm>
          <a:custGeom>
            <a:avLst/>
            <a:gdLst/>
            <a:ahLst/>
            <a:cxnLst/>
            <a:rect l="l" t="t" r="r" b="b"/>
            <a:pathLst>
              <a:path w="232244" h="227088">
                <a:moveTo>
                  <a:pt x="0" y="142011"/>
                </a:moveTo>
                <a:lnTo>
                  <a:pt x="0" y="208318"/>
                </a:lnTo>
                <a:lnTo>
                  <a:pt x="92646" y="227088"/>
                </a:lnTo>
                <a:lnTo>
                  <a:pt x="165201" y="227088"/>
                </a:lnTo>
                <a:lnTo>
                  <a:pt x="183311" y="227088"/>
                </a:lnTo>
                <a:lnTo>
                  <a:pt x="23224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223190" y="5681337"/>
            <a:ext cx="60045" cy="136372"/>
          </a:xfrm>
          <a:custGeom>
            <a:avLst/>
            <a:gdLst/>
            <a:ahLst/>
            <a:cxnLst/>
            <a:rect l="l" t="t" r="r" b="b"/>
            <a:pathLst>
              <a:path w="60045" h="136372">
                <a:moveTo>
                  <a:pt x="0" y="136372"/>
                </a:moveTo>
                <a:lnTo>
                  <a:pt x="21259" y="136372"/>
                </a:lnTo>
                <a:lnTo>
                  <a:pt x="600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5697450" y="4888975"/>
            <a:ext cx="856030" cy="608516"/>
          </a:xfrm>
          <a:custGeom>
            <a:avLst/>
            <a:gdLst/>
            <a:ahLst/>
            <a:cxnLst/>
            <a:rect l="l" t="t" r="r" b="b"/>
            <a:pathLst>
              <a:path w="856030" h="608516">
                <a:moveTo>
                  <a:pt x="6769" y="278292"/>
                </a:moveTo>
                <a:lnTo>
                  <a:pt x="11294" y="287663"/>
                </a:lnTo>
                <a:lnTo>
                  <a:pt x="17652" y="299231"/>
                </a:lnTo>
                <a:lnTo>
                  <a:pt x="25318" y="312217"/>
                </a:lnTo>
                <a:lnTo>
                  <a:pt x="33769" y="325841"/>
                </a:lnTo>
                <a:lnTo>
                  <a:pt x="42479" y="339324"/>
                </a:lnTo>
                <a:lnTo>
                  <a:pt x="50924" y="351885"/>
                </a:lnTo>
                <a:lnTo>
                  <a:pt x="58582" y="362746"/>
                </a:lnTo>
                <a:lnTo>
                  <a:pt x="64927" y="371127"/>
                </a:lnTo>
                <a:lnTo>
                  <a:pt x="69435" y="376249"/>
                </a:lnTo>
                <a:lnTo>
                  <a:pt x="70154" y="376882"/>
                </a:lnTo>
                <a:lnTo>
                  <a:pt x="75177" y="383602"/>
                </a:lnTo>
                <a:lnTo>
                  <a:pt x="81004" y="395100"/>
                </a:lnTo>
                <a:lnTo>
                  <a:pt x="87223" y="409156"/>
                </a:lnTo>
                <a:lnTo>
                  <a:pt x="93419" y="423547"/>
                </a:lnTo>
                <a:lnTo>
                  <a:pt x="99179" y="436051"/>
                </a:lnTo>
                <a:lnTo>
                  <a:pt x="103606" y="443798"/>
                </a:lnTo>
                <a:lnTo>
                  <a:pt x="109225" y="454226"/>
                </a:lnTo>
                <a:lnTo>
                  <a:pt x="114944" y="467812"/>
                </a:lnTo>
                <a:lnTo>
                  <a:pt x="120866" y="481526"/>
                </a:lnTo>
                <a:lnTo>
                  <a:pt x="127092" y="492344"/>
                </a:lnTo>
                <a:lnTo>
                  <a:pt x="131775" y="496618"/>
                </a:lnTo>
                <a:lnTo>
                  <a:pt x="139840" y="502274"/>
                </a:lnTo>
                <a:lnTo>
                  <a:pt x="150596" y="511898"/>
                </a:lnTo>
                <a:lnTo>
                  <a:pt x="161838" y="523424"/>
                </a:lnTo>
                <a:lnTo>
                  <a:pt x="171362" y="534789"/>
                </a:lnTo>
                <a:lnTo>
                  <a:pt x="176963" y="543929"/>
                </a:lnTo>
                <a:lnTo>
                  <a:pt x="177546" y="545906"/>
                </a:lnTo>
                <a:lnTo>
                  <a:pt x="181024" y="555752"/>
                </a:lnTo>
                <a:lnTo>
                  <a:pt x="187866" y="570349"/>
                </a:lnTo>
                <a:lnTo>
                  <a:pt x="195782" y="585869"/>
                </a:lnTo>
                <a:lnTo>
                  <a:pt x="202485" y="598488"/>
                </a:lnTo>
                <a:lnTo>
                  <a:pt x="205727" y="604453"/>
                </a:lnTo>
                <a:lnTo>
                  <a:pt x="217389" y="607395"/>
                </a:lnTo>
                <a:lnTo>
                  <a:pt x="226365" y="608516"/>
                </a:lnTo>
                <a:lnTo>
                  <a:pt x="235149" y="607381"/>
                </a:lnTo>
                <a:lnTo>
                  <a:pt x="246236" y="603557"/>
                </a:lnTo>
                <a:lnTo>
                  <a:pt x="262120" y="596612"/>
                </a:lnTo>
                <a:lnTo>
                  <a:pt x="269100" y="593442"/>
                </a:lnTo>
                <a:lnTo>
                  <a:pt x="281307" y="587098"/>
                </a:lnTo>
                <a:lnTo>
                  <a:pt x="294502" y="578938"/>
                </a:lnTo>
                <a:lnTo>
                  <a:pt x="308157" y="569541"/>
                </a:lnTo>
                <a:lnTo>
                  <a:pt x="321742" y="559485"/>
                </a:lnTo>
                <a:lnTo>
                  <a:pt x="334729" y="549350"/>
                </a:lnTo>
                <a:lnTo>
                  <a:pt x="346591" y="539714"/>
                </a:lnTo>
                <a:lnTo>
                  <a:pt x="356797" y="531157"/>
                </a:lnTo>
                <a:lnTo>
                  <a:pt x="364820" y="524257"/>
                </a:lnTo>
                <a:lnTo>
                  <a:pt x="370131" y="519594"/>
                </a:lnTo>
                <a:lnTo>
                  <a:pt x="372211" y="517738"/>
                </a:lnTo>
                <a:lnTo>
                  <a:pt x="388531" y="565274"/>
                </a:lnTo>
                <a:lnTo>
                  <a:pt x="404898" y="560224"/>
                </a:lnTo>
                <a:lnTo>
                  <a:pt x="415465" y="556903"/>
                </a:lnTo>
                <a:lnTo>
                  <a:pt x="424595" y="553909"/>
                </a:lnTo>
                <a:lnTo>
                  <a:pt x="436650" y="549842"/>
                </a:lnTo>
                <a:lnTo>
                  <a:pt x="445615" y="545332"/>
                </a:lnTo>
                <a:lnTo>
                  <a:pt x="454678" y="538311"/>
                </a:lnTo>
                <a:lnTo>
                  <a:pt x="464689" y="529184"/>
                </a:lnTo>
                <a:lnTo>
                  <a:pt x="475304" y="518763"/>
                </a:lnTo>
                <a:lnTo>
                  <a:pt x="486179" y="507858"/>
                </a:lnTo>
                <a:lnTo>
                  <a:pt x="496969" y="497280"/>
                </a:lnTo>
                <a:lnTo>
                  <a:pt x="507331" y="487840"/>
                </a:lnTo>
                <a:lnTo>
                  <a:pt x="516921" y="480349"/>
                </a:lnTo>
                <a:lnTo>
                  <a:pt x="525394" y="475619"/>
                </a:lnTo>
                <a:lnTo>
                  <a:pt x="525741" y="475485"/>
                </a:lnTo>
                <a:lnTo>
                  <a:pt x="532114" y="472549"/>
                </a:lnTo>
                <a:lnTo>
                  <a:pt x="540660" y="467825"/>
                </a:lnTo>
                <a:lnTo>
                  <a:pt x="550983" y="461598"/>
                </a:lnTo>
                <a:lnTo>
                  <a:pt x="562685" y="454153"/>
                </a:lnTo>
                <a:lnTo>
                  <a:pt x="575369" y="445774"/>
                </a:lnTo>
                <a:lnTo>
                  <a:pt x="588640" y="436746"/>
                </a:lnTo>
                <a:lnTo>
                  <a:pt x="602099" y="427356"/>
                </a:lnTo>
                <a:lnTo>
                  <a:pt x="615351" y="417886"/>
                </a:lnTo>
                <a:lnTo>
                  <a:pt x="627997" y="408624"/>
                </a:lnTo>
                <a:lnTo>
                  <a:pt x="639642" y="399853"/>
                </a:lnTo>
                <a:lnTo>
                  <a:pt x="649888" y="391858"/>
                </a:lnTo>
                <a:lnTo>
                  <a:pt x="658339" y="384924"/>
                </a:lnTo>
                <a:lnTo>
                  <a:pt x="664598" y="379338"/>
                </a:lnTo>
                <a:lnTo>
                  <a:pt x="676183" y="365023"/>
                </a:lnTo>
                <a:lnTo>
                  <a:pt x="685151" y="350850"/>
                </a:lnTo>
                <a:lnTo>
                  <a:pt x="693013" y="336898"/>
                </a:lnTo>
                <a:lnTo>
                  <a:pt x="698862" y="325699"/>
                </a:lnTo>
                <a:lnTo>
                  <a:pt x="701792" y="319790"/>
                </a:lnTo>
                <a:lnTo>
                  <a:pt x="701967" y="319427"/>
                </a:lnTo>
                <a:lnTo>
                  <a:pt x="747382" y="290674"/>
                </a:lnTo>
                <a:lnTo>
                  <a:pt x="787019" y="266468"/>
                </a:lnTo>
                <a:lnTo>
                  <a:pt x="801964" y="269385"/>
                </a:lnTo>
                <a:lnTo>
                  <a:pt x="814354" y="268102"/>
                </a:lnTo>
                <a:lnTo>
                  <a:pt x="824612" y="265608"/>
                </a:lnTo>
                <a:lnTo>
                  <a:pt x="833157" y="264890"/>
                </a:lnTo>
                <a:lnTo>
                  <a:pt x="834275" y="265109"/>
                </a:lnTo>
                <a:lnTo>
                  <a:pt x="849023" y="262022"/>
                </a:lnTo>
                <a:lnTo>
                  <a:pt x="848843" y="239215"/>
                </a:lnTo>
                <a:lnTo>
                  <a:pt x="837543" y="212814"/>
                </a:lnTo>
                <a:lnTo>
                  <a:pt x="822538" y="186304"/>
                </a:lnTo>
                <a:lnTo>
                  <a:pt x="800679" y="160834"/>
                </a:lnTo>
                <a:lnTo>
                  <a:pt x="779933" y="139448"/>
                </a:lnTo>
                <a:lnTo>
                  <a:pt x="763697" y="124906"/>
                </a:lnTo>
                <a:lnTo>
                  <a:pt x="744340" y="109461"/>
                </a:lnTo>
                <a:lnTo>
                  <a:pt x="722316" y="93566"/>
                </a:lnTo>
                <a:lnTo>
                  <a:pt x="698080" y="77676"/>
                </a:lnTo>
                <a:lnTo>
                  <a:pt x="672085" y="62246"/>
                </a:lnTo>
                <a:lnTo>
                  <a:pt x="644786" y="47729"/>
                </a:lnTo>
                <a:lnTo>
                  <a:pt x="616637" y="34580"/>
                </a:lnTo>
                <a:lnTo>
                  <a:pt x="588093" y="23255"/>
                </a:lnTo>
                <a:lnTo>
                  <a:pt x="559607" y="14206"/>
                </a:lnTo>
                <a:lnTo>
                  <a:pt x="530546" y="7623"/>
                </a:lnTo>
                <a:lnTo>
                  <a:pt x="499969" y="3212"/>
                </a:lnTo>
                <a:lnTo>
                  <a:pt x="469181" y="784"/>
                </a:lnTo>
                <a:lnTo>
                  <a:pt x="438911" y="0"/>
                </a:lnTo>
                <a:lnTo>
                  <a:pt x="424199" y="117"/>
                </a:lnTo>
                <a:lnTo>
                  <a:pt x="396074" y="1161"/>
                </a:lnTo>
                <a:lnTo>
                  <a:pt x="370290" y="2998"/>
                </a:lnTo>
                <a:lnTo>
                  <a:pt x="347576" y="5290"/>
                </a:lnTo>
                <a:lnTo>
                  <a:pt x="320856" y="8839"/>
                </a:lnTo>
                <a:lnTo>
                  <a:pt x="293047" y="16330"/>
                </a:lnTo>
                <a:lnTo>
                  <a:pt x="269917" y="27535"/>
                </a:lnTo>
                <a:lnTo>
                  <a:pt x="242866" y="42218"/>
                </a:lnTo>
                <a:lnTo>
                  <a:pt x="214551" y="58301"/>
                </a:lnTo>
                <a:lnTo>
                  <a:pt x="200750" y="66220"/>
                </a:lnTo>
                <a:lnTo>
                  <a:pt x="187628" y="73711"/>
                </a:lnTo>
                <a:lnTo>
                  <a:pt x="175519" y="80515"/>
                </a:lnTo>
                <a:lnTo>
                  <a:pt x="164754" y="86372"/>
                </a:lnTo>
                <a:lnTo>
                  <a:pt x="155665" y="91023"/>
                </a:lnTo>
                <a:lnTo>
                  <a:pt x="148584" y="94208"/>
                </a:lnTo>
                <a:lnTo>
                  <a:pt x="145859" y="95183"/>
                </a:lnTo>
                <a:lnTo>
                  <a:pt x="138098" y="98322"/>
                </a:lnTo>
                <a:lnTo>
                  <a:pt x="128017" y="103527"/>
                </a:lnTo>
                <a:lnTo>
                  <a:pt x="116232" y="110386"/>
                </a:lnTo>
                <a:lnTo>
                  <a:pt x="103357" y="118491"/>
                </a:lnTo>
                <a:lnTo>
                  <a:pt x="90009" y="127431"/>
                </a:lnTo>
                <a:lnTo>
                  <a:pt x="76802" y="136797"/>
                </a:lnTo>
                <a:lnTo>
                  <a:pt x="64351" y="146178"/>
                </a:lnTo>
                <a:lnTo>
                  <a:pt x="53272" y="155165"/>
                </a:lnTo>
                <a:lnTo>
                  <a:pt x="44179" y="163348"/>
                </a:lnTo>
                <a:lnTo>
                  <a:pt x="37688" y="170316"/>
                </a:lnTo>
                <a:lnTo>
                  <a:pt x="34937" y="174419"/>
                </a:lnTo>
                <a:lnTo>
                  <a:pt x="29640" y="185971"/>
                </a:lnTo>
                <a:lnTo>
                  <a:pt x="23387" y="200861"/>
                </a:lnTo>
                <a:lnTo>
                  <a:pt x="17077" y="216546"/>
                </a:lnTo>
                <a:lnTo>
                  <a:pt x="11611" y="230486"/>
                </a:lnTo>
                <a:lnTo>
                  <a:pt x="7889" y="240139"/>
                </a:lnTo>
                <a:lnTo>
                  <a:pt x="6769" y="243075"/>
                </a:lnTo>
                <a:lnTo>
                  <a:pt x="0" y="260017"/>
                </a:lnTo>
                <a:lnTo>
                  <a:pt x="6769" y="27829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5697450" y="4888975"/>
            <a:ext cx="856030" cy="608516"/>
          </a:xfrm>
          <a:custGeom>
            <a:avLst/>
            <a:gdLst/>
            <a:ahLst/>
            <a:cxnLst/>
            <a:rect l="l" t="t" r="r" b="b"/>
            <a:pathLst>
              <a:path w="856030" h="608516">
                <a:moveTo>
                  <a:pt x="6769" y="278292"/>
                </a:moveTo>
                <a:lnTo>
                  <a:pt x="11294" y="287663"/>
                </a:lnTo>
                <a:lnTo>
                  <a:pt x="17652" y="299231"/>
                </a:lnTo>
                <a:lnTo>
                  <a:pt x="25318" y="312217"/>
                </a:lnTo>
                <a:lnTo>
                  <a:pt x="33769" y="325841"/>
                </a:lnTo>
                <a:lnTo>
                  <a:pt x="42479" y="339324"/>
                </a:lnTo>
                <a:lnTo>
                  <a:pt x="50924" y="351885"/>
                </a:lnTo>
                <a:lnTo>
                  <a:pt x="58582" y="362746"/>
                </a:lnTo>
                <a:lnTo>
                  <a:pt x="64927" y="371127"/>
                </a:lnTo>
                <a:lnTo>
                  <a:pt x="69435" y="376249"/>
                </a:lnTo>
                <a:lnTo>
                  <a:pt x="70154" y="376882"/>
                </a:lnTo>
                <a:lnTo>
                  <a:pt x="75177" y="383602"/>
                </a:lnTo>
                <a:lnTo>
                  <a:pt x="81004" y="395100"/>
                </a:lnTo>
                <a:lnTo>
                  <a:pt x="87223" y="409156"/>
                </a:lnTo>
                <a:lnTo>
                  <a:pt x="93419" y="423547"/>
                </a:lnTo>
                <a:lnTo>
                  <a:pt x="99179" y="436051"/>
                </a:lnTo>
                <a:lnTo>
                  <a:pt x="103606" y="443798"/>
                </a:lnTo>
                <a:lnTo>
                  <a:pt x="109225" y="454226"/>
                </a:lnTo>
                <a:lnTo>
                  <a:pt x="114944" y="467812"/>
                </a:lnTo>
                <a:lnTo>
                  <a:pt x="120866" y="481526"/>
                </a:lnTo>
                <a:lnTo>
                  <a:pt x="127092" y="492344"/>
                </a:lnTo>
                <a:lnTo>
                  <a:pt x="131775" y="496618"/>
                </a:lnTo>
                <a:lnTo>
                  <a:pt x="139840" y="502274"/>
                </a:lnTo>
                <a:lnTo>
                  <a:pt x="150596" y="511898"/>
                </a:lnTo>
                <a:lnTo>
                  <a:pt x="161838" y="523424"/>
                </a:lnTo>
                <a:lnTo>
                  <a:pt x="171362" y="534789"/>
                </a:lnTo>
                <a:lnTo>
                  <a:pt x="176963" y="543929"/>
                </a:lnTo>
                <a:lnTo>
                  <a:pt x="177546" y="545906"/>
                </a:lnTo>
                <a:lnTo>
                  <a:pt x="181024" y="555752"/>
                </a:lnTo>
                <a:lnTo>
                  <a:pt x="187866" y="570349"/>
                </a:lnTo>
                <a:lnTo>
                  <a:pt x="195782" y="585869"/>
                </a:lnTo>
                <a:lnTo>
                  <a:pt x="202485" y="598488"/>
                </a:lnTo>
                <a:lnTo>
                  <a:pt x="205727" y="604453"/>
                </a:lnTo>
                <a:lnTo>
                  <a:pt x="217389" y="607395"/>
                </a:lnTo>
                <a:lnTo>
                  <a:pt x="226365" y="608516"/>
                </a:lnTo>
                <a:lnTo>
                  <a:pt x="235149" y="607381"/>
                </a:lnTo>
                <a:lnTo>
                  <a:pt x="246236" y="603557"/>
                </a:lnTo>
                <a:lnTo>
                  <a:pt x="262120" y="596612"/>
                </a:lnTo>
                <a:lnTo>
                  <a:pt x="269100" y="593442"/>
                </a:lnTo>
                <a:lnTo>
                  <a:pt x="281307" y="587098"/>
                </a:lnTo>
                <a:lnTo>
                  <a:pt x="294502" y="578938"/>
                </a:lnTo>
                <a:lnTo>
                  <a:pt x="308157" y="569541"/>
                </a:lnTo>
                <a:lnTo>
                  <a:pt x="321742" y="559485"/>
                </a:lnTo>
                <a:lnTo>
                  <a:pt x="334729" y="549350"/>
                </a:lnTo>
                <a:lnTo>
                  <a:pt x="346591" y="539714"/>
                </a:lnTo>
                <a:lnTo>
                  <a:pt x="356797" y="531157"/>
                </a:lnTo>
                <a:lnTo>
                  <a:pt x="364820" y="524257"/>
                </a:lnTo>
                <a:lnTo>
                  <a:pt x="370131" y="519594"/>
                </a:lnTo>
                <a:lnTo>
                  <a:pt x="372211" y="517738"/>
                </a:lnTo>
                <a:lnTo>
                  <a:pt x="388531" y="565274"/>
                </a:lnTo>
                <a:lnTo>
                  <a:pt x="404898" y="560224"/>
                </a:lnTo>
                <a:lnTo>
                  <a:pt x="415465" y="556903"/>
                </a:lnTo>
                <a:lnTo>
                  <a:pt x="424595" y="553909"/>
                </a:lnTo>
                <a:lnTo>
                  <a:pt x="436650" y="549842"/>
                </a:lnTo>
                <a:lnTo>
                  <a:pt x="445615" y="545332"/>
                </a:lnTo>
                <a:lnTo>
                  <a:pt x="454678" y="538311"/>
                </a:lnTo>
                <a:lnTo>
                  <a:pt x="464689" y="529184"/>
                </a:lnTo>
                <a:lnTo>
                  <a:pt x="475304" y="518763"/>
                </a:lnTo>
                <a:lnTo>
                  <a:pt x="486179" y="507858"/>
                </a:lnTo>
                <a:lnTo>
                  <a:pt x="496969" y="497280"/>
                </a:lnTo>
                <a:lnTo>
                  <a:pt x="507331" y="487840"/>
                </a:lnTo>
                <a:lnTo>
                  <a:pt x="516921" y="480349"/>
                </a:lnTo>
                <a:lnTo>
                  <a:pt x="525394" y="475619"/>
                </a:lnTo>
                <a:lnTo>
                  <a:pt x="525741" y="475485"/>
                </a:lnTo>
                <a:lnTo>
                  <a:pt x="532114" y="472549"/>
                </a:lnTo>
                <a:lnTo>
                  <a:pt x="540660" y="467825"/>
                </a:lnTo>
                <a:lnTo>
                  <a:pt x="550983" y="461598"/>
                </a:lnTo>
                <a:lnTo>
                  <a:pt x="562685" y="454153"/>
                </a:lnTo>
                <a:lnTo>
                  <a:pt x="575369" y="445774"/>
                </a:lnTo>
                <a:lnTo>
                  <a:pt x="588640" y="436746"/>
                </a:lnTo>
                <a:lnTo>
                  <a:pt x="602099" y="427356"/>
                </a:lnTo>
                <a:lnTo>
                  <a:pt x="615351" y="417886"/>
                </a:lnTo>
                <a:lnTo>
                  <a:pt x="627997" y="408624"/>
                </a:lnTo>
                <a:lnTo>
                  <a:pt x="639642" y="399853"/>
                </a:lnTo>
                <a:lnTo>
                  <a:pt x="649888" y="391858"/>
                </a:lnTo>
                <a:lnTo>
                  <a:pt x="658339" y="384924"/>
                </a:lnTo>
                <a:lnTo>
                  <a:pt x="664598" y="379338"/>
                </a:lnTo>
                <a:lnTo>
                  <a:pt x="676183" y="365023"/>
                </a:lnTo>
                <a:lnTo>
                  <a:pt x="685151" y="350850"/>
                </a:lnTo>
                <a:lnTo>
                  <a:pt x="693013" y="336898"/>
                </a:lnTo>
                <a:lnTo>
                  <a:pt x="698862" y="325699"/>
                </a:lnTo>
                <a:lnTo>
                  <a:pt x="701792" y="319790"/>
                </a:lnTo>
                <a:lnTo>
                  <a:pt x="701967" y="319427"/>
                </a:lnTo>
                <a:lnTo>
                  <a:pt x="747382" y="290674"/>
                </a:lnTo>
                <a:lnTo>
                  <a:pt x="787019" y="266468"/>
                </a:lnTo>
                <a:lnTo>
                  <a:pt x="801964" y="269385"/>
                </a:lnTo>
                <a:lnTo>
                  <a:pt x="814354" y="268102"/>
                </a:lnTo>
                <a:lnTo>
                  <a:pt x="824612" y="265608"/>
                </a:lnTo>
                <a:lnTo>
                  <a:pt x="833157" y="264890"/>
                </a:lnTo>
                <a:lnTo>
                  <a:pt x="834275" y="265109"/>
                </a:lnTo>
                <a:lnTo>
                  <a:pt x="849023" y="262022"/>
                </a:lnTo>
                <a:lnTo>
                  <a:pt x="848843" y="239215"/>
                </a:lnTo>
                <a:lnTo>
                  <a:pt x="837543" y="212814"/>
                </a:lnTo>
                <a:lnTo>
                  <a:pt x="822538" y="186304"/>
                </a:lnTo>
                <a:lnTo>
                  <a:pt x="800679" y="160834"/>
                </a:lnTo>
                <a:lnTo>
                  <a:pt x="779933" y="139448"/>
                </a:lnTo>
                <a:lnTo>
                  <a:pt x="763697" y="124906"/>
                </a:lnTo>
                <a:lnTo>
                  <a:pt x="744340" y="109461"/>
                </a:lnTo>
                <a:lnTo>
                  <a:pt x="722316" y="93566"/>
                </a:lnTo>
                <a:lnTo>
                  <a:pt x="698080" y="77676"/>
                </a:lnTo>
                <a:lnTo>
                  <a:pt x="672085" y="62246"/>
                </a:lnTo>
                <a:lnTo>
                  <a:pt x="644786" y="47729"/>
                </a:lnTo>
                <a:lnTo>
                  <a:pt x="616637" y="34580"/>
                </a:lnTo>
                <a:lnTo>
                  <a:pt x="588093" y="23255"/>
                </a:lnTo>
                <a:lnTo>
                  <a:pt x="559607" y="14206"/>
                </a:lnTo>
                <a:lnTo>
                  <a:pt x="530546" y="7623"/>
                </a:lnTo>
                <a:lnTo>
                  <a:pt x="499969" y="3212"/>
                </a:lnTo>
                <a:lnTo>
                  <a:pt x="469181" y="784"/>
                </a:lnTo>
                <a:lnTo>
                  <a:pt x="438911" y="0"/>
                </a:lnTo>
                <a:lnTo>
                  <a:pt x="424199" y="117"/>
                </a:lnTo>
                <a:lnTo>
                  <a:pt x="396074" y="1161"/>
                </a:lnTo>
                <a:lnTo>
                  <a:pt x="370290" y="2998"/>
                </a:lnTo>
                <a:lnTo>
                  <a:pt x="347576" y="5290"/>
                </a:lnTo>
                <a:lnTo>
                  <a:pt x="320856" y="8839"/>
                </a:lnTo>
                <a:lnTo>
                  <a:pt x="293047" y="16330"/>
                </a:lnTo>
                <a:lnTo>
                  <a:pt x="269917" y="27535"/>
                </a:lnTo>
                <a:lnTo>
                  <a:pt x="242866" y="42218"/>
                </a:lnTo>
                <a:lnTo>
                  <a:pt x="214551" y="58301"/>
                </a:lnTo>
                <a:lnTo>
                  <a:pt x="200750" y="66220"/>
                </a:lnTo>
                <a:lnTo>
                  <a:pt x="187628" y="73711"/>
                </a:lnTo>
                <a:lnTo>
                  <a:pt x="175519" y="80515"/>
                </a:lnTo>
                <a:lnTo>
                  <a:pt x="164754" y="86372"/>
                </a:lnTo>
                <a:lnTo>
                  <a:pt x="155665" y="91023"/>
                </a:lnTo>
                <a:lnTo>
                  <a:pt x="148584" y="94208"/>
                </a:lnTo>
                <a:lnTo>
                  <a:pt x="145859" y="95183"/>
                </a:lnTo>
                <a:lnTo>
                  <a:pt x="138098" y="98322"/>
                </a:lnTo>
                <a:lnTo>
                  <a:pt x="128017" y="103527"/>
                </a:lnTo>
                <a:lnTo>
                  <a:pt x="116232" y="110386"/>
                </a:lnTo>
                <a:lnTo>
                  <a:pt x="103357" y="118491"/>
                </a:lnTo>
                <a:lnTo>
                  <a:pt x="90009" y="127431"/>
                </a:lnTo>
                <a:lnTo>
                  <a:pt x="76802" y="136797"/>
                </a:lnTo>
                <a:lnTo>
                  <a:pt x="64351" y="146178"/>
                </a:lnTo>
                <a:lnTo>
                  <a:pt x="53272" y="155165"/>
                </a:lnTo>
                <a:lnTo>
                  <a:pt x="44179" y="163348"/>
                </a:lnTo>
                <a:lnTo>
                  <a:pt x="37688" y="170316"/>
                </a:lnTo>
                <a:lnTo>
                  <a:pt x="34937" y="174419"/>
                </a:lnTo>
                <a:lnTo>
                  <a:pt x="29640" y="185971"/>
                </a:lnTo>
                <a:lnTo>
                  <a:pt x="23387" y="200861"/>
                </a:lnTo>
                <a:lnTo>
                  <a:pt x="17077" y="216546"/>
                </a:lnTo>
                <a:lnTo>
                  <a:pt x="11611" y="230486"/>
                </a:lnTo>
                <a:lnTo>
                  <a:pt x="7889" y="240139"/>
                </a:lnTo>
                <a:lnTo>
                  <a:pt x="6769" y="243075"/>
                </a:lnTo>
                <a:lnTo>
                  <a:pt x="0" y="260017"/>
                </a:lnTo>
                <a:lnTo>
                  <a:pt x="6769" y="2782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6033455" y="5153183"/>
            <a:ext cx="50185" cy="253530"/>
          </a:xfrm>
          <a:custGeom>
            <a:avLst/>
            <a:gdLst/>
            <a:ahLst/>
            <a:cxnLst/>
            <a:rect l="l" t="t" r="r" b="b"/>
            <a:pathLst>
              <a:path w="50185" h="253530">
                <a:moveTo>
                  <a:pt x="0" y="0"/>
                </a:moveTo>
                <a:lnTo>
                  <a:pt x="6846" y="26770"/>
                </a:lnTo>
                <a:lnTo>
                  <a:pt x="11180" y="44692"/>
                </a:lnTo>
                <a:lnTo>
                  <a:pt x="13326" y="55943"/>
                </a:lnTo>
                <a:lnTo>
                  <a:pt x="13606" y="62695"/>
                </a:lnTo>
                <a:lnTo>
                  <a:pt x="12344" y="67126"/>
                </a:lnTo>
                <a:lnTo>
                  <a:pt x="10464" y="70421"/>
                </a:lnTo>
                <a:lnTo>
                  <a:pt x="8437" y="78038"/>
                </a:lnTo>
                <a:lnTo>
                  <a:pt x="9318" y="87961"/>
                </a:lnTo>
                <a:lnTo>
                  <a:pt x="10696" y="101756"/>
                </a:lnTo>
                <a:lnTo>
                  <a:pt x="10566" y="116205"/>
                </a:lnTo>
                <a:lnTo>
                  <a:pt x="10793" y="126610"/>
                </a:lnTo>
                <a:lnTo>
                  <a:pt x="12559" y="138661"/>
                </a:lnTo>
                <a:lnTo>
                  <a:pt x="15626" y="151778"/>
                </a:lnTo>
                <a:lnTo>
                  <a:pt x="19751" y="165380"/>
                </a:lnTo>
                <a:lnTo>
                  <a:pt x="24694" y="178887"/>
                </a:lnTo>
                <a:lnTo>
                  <a:pt x="30216" y="191718"/>
                </a:lnTo>
                <a:lnTo>
                  <a:pt x="36075" y="203293"/>
                </a:lnTo>
                <a:lnTo>
                  <a:pt x="42031" y="213031"/>
                </a:lnTo>
                <a:lnTo>
                  <a:pt x="44602" y="216560"/>
                </a:lnTo>
                <a:lnTo>
                  <a:pt x="50185" y="230135"/>
                </a:lnTo>
                <a:lnTo>
                  <a:pt x="47537" y="241279"/>
                </a:lnTo>
                <a:lnTo>
                  <a:pt x="41441" y="249227"/>
                </a:lnTo>
                <a:lnTo>
                  <a:pt x="36676" y="253212"/>
                </a:lnTo>
                <a:lnTo>
                  <a:pt x="36207" y="2535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6078056" y="5065148"/>
            <a:ext cx="70032" cy="288747"/>
          </a:xfrm>
          <a:custGeom>
            <a:avLst/>
            <a:gdLst/>
            <a:ahLst/>
            <a:cxnLst/>
            <a:rect l="l" t="t" r="r" b="b"/>
            <a:pathLst>
              <a:path w="70032" h="288747">
                <a:moveTo>
                  <a:pt x="0" y="288747"/>
                </a:moveTo>
                <a:lnTo>
                  <a:pt x="11686" y="269316"/>
                </a:lnTo>
                <a:lnTo>
                  <a:pt x="21713" y="252530"/>
                </a:lnTo>
                <a:lnTo>
                  <a:pt x="30230" y="238021"/>
                </a:lnTo>
                <a:lnTo>
                  <a:pt x="37391" y="225426"/>
                </a:lnTo>
                <a:lnTo>
                  <a:pt x="43347" y="214377"/>
                </a:lnTo>
                <a:lnTo>
                  <a:pt x="48249" y="204509"/>
                </a:lnTo>
                <a:lnTo>
                  <a:pt x="52249" y="195455"/>
                </a:lnTo>
                <a:lnTo>
                  <a:pt x="58152" y="178329"/>
                </a:lnTo>
                <a:lnTo>
                  <a:pt x="62270" y="160071"/>
                </a:lnTo>
                <a:lnTo>
                  <a:pt x="64039" y="149603"/>
                </a:lnTo>
                <a:lnTo>
                  <a:pt x="65816" y="137755"/>
                </a:lnTo>
                <a:lnTo>
                  <a:pt x="67487" y="126047"/>
                </a:lnTo>
                <a:lnTo>
                  <a:pt x="69462" y="106787"/>
                </a:lnTo>
                <a:lnTo>
                  <a:pt x="70032" y="88196"/>
                </a:lnTo>
                <a:lnTo>
                  <a:pt x="69476" y="70579"/>
                </a:lnTo>
                <a:lnTo>
                  <a:pt x="68070" y="54239"/>
                </a:lnTo>
                <a:lnTo>
                  <a:pt x="66090" y="39481"/>
                </a:lnTo>
                <a:lnTo>
                  <a:pt x="63812" y="26608"/>
                </a:lnTo>
                <a:lnTo>
                  <a:pt x="61513" y="15926"/>
                </a:lnTo>
                <a:lnTo>
                  <a:pt x="57960" y="2347"/>
                </a:lnTo>
                <a:lnTo>
                  <a:pt x="5723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6396154" y="5019376"/>
            <a:ext cx="35623" cy="171818"/>
          </a:xfrm>
          <a:custGeom>
            <a:avLst/>
            <a:gdLst/>
            <a:ahLst/>
            <a:cxnLst/>
            <a:rect l="l" t="t" r="r" b="b"/>
            <a:pathLst>
              <a:path w="35623" h="171818">
                <a:moveTo>
                  <a:pt x="30365" y="171818"/>
                </a:moveTo>
                <a:lnTo>
                  <a:pt x="35158" y="160950"/>
                </a:lnTo>
                <a:lnTo>
                  <a:pt x="35623" y="151999"/>
                </a:lnTo>
                <a:lnTo>
                  <a:pt x="31761" y="138103"/>
                </a:lnTo>
                <a:lnTo>
                  <a:pt x="30365" y="133807"/>
                </a:lnTo>
                <a:lnTo>
                  <a:pt x="25895" y="122658"/>
                </a:lnTo>
                <a:lnTo>
                  <a:pt x="20052" y="110803"/>
                </a:lnTo>
                <a:lnTo>
                  <a:pt x="13702" y="98561"/>
                </a:lnTo>
                <a:lnTo>
                  <a:pt x="7713" y="86251"/>
                </a:lnTo>
                <a:lnTo>
                  <a:pt x="2952" y="74194"/>
                </a:lnTo>
                <a:lnTo>
                  <a:pt x="286" y="62708"/>
                </a:lnTo>
                <a:lnTo>
                  <a:pt x="0" y="5810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6454509" y="5105293"/>
            <a:ext cx="17348" cy="68313"/>
          </a:xfrm>
          <a:custGeom>
            <a:avLst/>
            <a:gdLst/>
            <a:ahLst/>
            <a:cxnLst/>
            <a:rect l="l" t="t" r="r" b="b"/>
            <a:pathLst>
              <a:path w="17348" h="68313">
                <a:moveTo>
                  <a:pt x="0" y="68313"/>
                </a:moveTo>
                <a:lnTo>
                  <a:pt x="7789" y="53083"/>
                </a:lnTo>
                <a:lnTo>
                  <a:pt x="12808" y="41974"/>
                </a:lnTo>
                <a:lnTo>
                  <a:pt x="15665" y="32589"/>
                </a:lnTo>
                <a:lnTo>
                  <a:pt x="16970" y="22529"/>
                </a:lnTo>
                <a:lnTo>
                  <a:pt x="17331" y="9396"/>
                </a:lnTo>
                <a:lnTo>
                  <a:pt x="173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6377802" y="5173606"/>
            <a:ext cx="18351" cy="29297"/>
          </a:xfrm>
          <a:custGeom>
            <a:avLst/>
            <a:gdLst/>
            <a:ahLst/>
            <a:cxnLst/>
            <a:rect l="l" t="t" r="r" b="b"/>
            <a:pathLst>
              <a:path w="18351" h="29297">
                <a:moveTo>
                  <a:pt x="18351" y="25349"/>
                </a:moveTo>
                <a:lnTo>
                  <a:pt x="10498" y="29297"/>
                </a:lnTo>
                <a:lnTo>
                  <a:pt x="6013" y="25950"/>
                </a:lnTo>
                <a:lnTo>
                  <a:pt x="2278" y="1168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5871122" y="5371497"/>
            <a:ext cx="9156" cy="55511"/>
          </a:xfrm>
          <a:custGeom>
            <a:avLst/>
            <a:gdLst/>
            <a:ahLst/>
            <a:cxnLst/>
            <a:rect l="l" t="t" r="r" b="b"/>
            <a:pathLst>
              <a:path w="9156" h="55511">
                <a:moveTo>
                  <a:pt x="0" y="55511"/>
                </a:moveTo>
                <a:lnTo>
                  <a:pt x="1217" y="40543"/>
                </a:lnTo>
                <a:lnTo>
                  <a:pt x="2418" y="30099"/>
                </a:lnTo>
                <a:lnTo>
                  <a:pt x="4234" y="20348"/>
                </a:lnTo>
                <a:lnTo>
                  <a:pt x="7298" y="7461"/>
                </a:lnTo>
                <a:lnTo>
                  <a:pt x="915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5813841" y="5216899"/>
            <a:ext cx="152708" cy="173888"/>
          </a:xfrm>
          <a:custGeom>
            <a:avLst/>
            <a:gdLst/>
            <a:ahLst/>
            <a:cxnLst/>
            <a:rect l="l" t="t" r="r" b="b"/>
            <a:pathLst>
              <a:path w="152708" h="173888">
                <a:moveTo>
                  <a:pt x="22863" y="173888"/>
                </a:moveTo>
                <a:lnTo>
                  <a:pt x="13517" y="164564"/>
                </a:lnTo>
                <a:lnTo>
                  <a:pt x="6538" y="156795"/>
                </a:lnTo>
                <a:lnTo>
                  <a:pt x="2006" y="149886"/>
                </a:lnTo>
                <a:lnTo>
                  <a:pt x="0" y="143139"/>
                </a:lnTo>
                <a:lnTo>
                  <a:pt x="597" y="135858"/>
                </a:lnTo>
                <a:lnTo>
                  <a:pt x="3876" y="127346"/>
                </a:lnTo>
                <a:lnTo>
                  <a:pt x="9917" y="116907"/>
                </a:lnTo>
                <a:lnTo>
                  <a:pt x="18798" y="103844"/>
                </a:lnTo>
                <a:lnTo>
                  <a:pt x="30597" y="87460"/>
                </a:lnTo>
                <a:lnTo>
                  <a:pt x="44310" y="69812"/>
                </a:lnTo>
                <a:lnTo>
                  <a:pt x="56136" y="56943"/>
                </a:lnTo>
                <a:lnTo>
                  <a:pt x="68249" y="45520"/>
                </a:lnTo>
                <a:lnTo>
                  <a:pt x="80436" y="35494"/>
                </a:lnTo>
                <a:lnTo>
                  <a:pt x="92482" y="26818"/>
                </a:lnTo>
                <a:lnTo>
                  <a:pt x="104174" y="19445"/>
                </a:lnTo>
                <a:lnTo>
                  <a:pt x="115297" y="13324"/>
                </a:lnTo>
                <a:lnTo>
                  <a:pt x="125639" y="8410"/>
                </a:lnTo>
                <a:lnTo>
                  <a:pt x="134984" y="4654"/>
                </a:lnTo>
                <a:lnTo>
                  <a:pt x="143120" y="2007"/>
                </a:lnTo>
                <a:lnTo>
                  <a:pt x="149832" y="422"/>
                </a:lnTo>
                <a:lnTo>
                  <a:pt x="15270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5776255" y="5117966"/>
            <a:ext cx="59915" cy="208280"/>
          </a:xfrm>
          <a:custGeom>
            <a:avLst/>
            <a:gdLst/>
            <a:ahLst/>
            <a:cxnLst/>
            <a:rect l="l" t="t" r="r" b="b"/>
            <a:pathLst>
              <a:path w="59915" h="208279">
                <a:moveTo>
                  <a:pt x="55854" y="208280"/>
                </a:moveTo>
                <a:lnTo>
                  <a:pt x="58992" y="193991"/>
                </a:lnTo>
                <a:lnTo>
                  <a:pt x="59915" y="183932"/>
                </a:lnTo>
                <a:lnTo>
                  <a:pt x="58187" y="174722"/>
                </a:lnTo>
                <a:lnTo>
                  <a:pt x="53374" y="162983"/>
                </a:lnTo>
                <a:lnTo>
                  <a:pt x="48754" y="153174"/>
                </a:lnTo>
                <a:lnTo>
                  <a:pt x="41814" y="141790"/>
                </a:lnTo>
                <a:lnTo>
                  <a:pt x="33002" y="131200"/>
                </a:lnTo>
                <a:lnTo>
                  <a:pt x="23436" y="121201"/>
                </a:lnTo>
                <a:lnTo>
                  <a:pt x="14234" y="111587"/>
                </a:lnTo>
                <a:lnTo>
                  <a:pt x="6515" y="102154"/>
                </a:lnTo>
                <a:lnTo>
                  <a:pt x="1397" y="92697"/>
                </a:lnTo>
                <a:lnTo>
                  <a:pt x="0" y="83011"/>
                </a:lnTo>
                <a:lnTo>
                  <a:pt x="151" y="81711"/>
                </a:lnTo>
                <a:lnTo>
                  <a:pt x="2762" y="69963"/>
                </a:lnTo>
                <a:lnTo>
                  <a:pt x="7033" y="56277"/>
                </a:lnTo>
                <a:lnTo>
                  <a:pt x="12265" y="41810"/>
                </a:lnTo>
                <a:lnTo>
                  <a:pt x="17761" y="27715"/>
                </a:lnTo>
                <a:lnTo>
                  <a:pt x="22824" y="15148"/>
                </a:lnTo>
                <a:lnTo>
                  <a:pt x="26755" y="5264"/>
                </a:lnTo>
                <a:lnTo>
                  <a:pt x="286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5643473" y="5406708"/>
            <a:ext cx="454355" cy="696480"/>
          </a:xfrm>
          <a:custGeom>
            <a:avLst/>
            <a:gdLst/>
            <a:ahLst/>
            <a:cxnLst/>
            <a:rect l="l" t="t" r="r" b="b"/>
            <a:pathLst>
              <a:path w="454355" h="696480">
                <a:moveTo>
                  <a:pt x="43981" y="688088"/>
                </a:moveTo>
                <a:lnTo>
                  <a:pt x="57226" y="694207"/>
                </a:lnTo>
                <a:lnTo>
                  <a:pt x="63385" y="696480"/>
                </a:lnTo>
                <a:lnTo>
                  <a:pt x="73075" y="684898"/>
                </a:lnTo>
                <a:lnTo>
                  <a:pt x="81876" y="684898"/>
                </a:lnTo>
                <a:lnTo>
                  <a:pt x="93319" y="677849"/>
                </a:lnTo>
                <a:lnTo>
                  <a:pt x="97726" y="676973"/>
                </a:lnTo>
                <a:lnTo>
                  <a:pt x="101347" y="675273"/>
                </a:lnTo>
                <a:lnTo>
                  <a:pt x="112315" y="667793"/>
                </a:lnTo>
                <a:lnTo>
                  <a:pt x="124580" y="657525"/>
                </a:lnTo>
                <a:lnTo>
                  <a:pt x="132702" y="647928"/>
                </a:lnTo>
                <a:lnTo>
                  <a:pt x="135193" y="644555"/>
                </a:lnTo>
                <a:lnTo>
                  <a:pt x="144837" y="641711"/>
                </a:lnTo>
                <a:lnTo>
                  <a:pt x="156705" y="640880"/>
                </a:lnTo>
                <a:lnTo>
                  <a:pt x="166382" y="638238"/>
                </a:lnTo>
                <a:lnTo>
                  <a:pt x="165506" y="628561"/>
                </a:lnTo>
                <a:lnTo>
                  <a:pt x="167271" y="625919"/>
                </a:lnTo>
                <a:lnTo>
                  <a:pt x="169846" y="621358"/>
                </a:lnTo>
                <a:lnTo>
                  <a:pt x="175639" y="609367"/>
                </a:lnTo>
                <a:lnTo>
                  <a:pt x="181546" y="594220"/>
                </a:lnTo>
                <a:lnTo>
                  <a:pt x="184380" y="585382"/>
                </a:lnTo>
                <a:lnTo>
                  <a:pt x="186910" y="575942"/>
                </a:lnTo>
                <a:lnTo>
                  <a:pt x="190118" y="560768"/>
                </a:lnTo>
                <a:lnTo>
                  <a:pt x="190545" y="559649"/>
                </a:lnTo>
                <a:lnTo>
                  <a:pt x="192301" y="556496"/>
                </a:lnTo>
                <a:lnTo>
                  <a:pt x="196283" y="550859"/>
                </a:lnTo>
                <a:lnTo>
                  <a:pt x="203383" y="542301"/>
                </a:lnTo>
                <a:lnTo>
                  <a:pt x="214493" y="530388"/>
                </a:lnTo>
                <a:lnTo>
                  <a:pt x="230505" y="514684"/>
                </a:lnTo>
                <a:lnTo>
                  <a:pt x="252310" y="494753"/>
                </a:lnTo>
                <a:lnTo>
                  <a:pt x="261832" y="485936"/>
                </a:lnTo>
                <a:lnTo>
                  <a:pt x="283933" y="463579"/>
                </a:lnTo>
                <a:lnTo>
                  <a:pt x="296176" y="450466"/>
                </a:lnTo>
                <a:lnTo>
                  <a:pt x="308987" y="436349"/>
                </a:lnTo>
                <a:lnTo>
                  <a:pt x="322197" y="421442"/>
                </a:lnTo>
                <a:lnTo>
                  <a:pt x="335637" y="405958"/>
                </a:lnTo>
                <a:lnTo>
                  <a:pt x="349139" y="390113"/>
                </a:lnTo>
                <a:lnTo>
                  <a:pt x="362533" y="374118"/>
                </a:lnTo>
                <a:lnTo>
                  <a:pt x="375650" y="358189"/>
                </a:lnTo>
                <a:lnTo>
                  <a:pt x="388320" y="342539"/>
                </a:lnTo>
                <a:lnTo>
                  <a:pt x="400375" y="327382"/>
                </a:lnTo>
                <a:lnTo>
                  <a:pt x="411645" y="312932"/>
                </a:lnTo>
                <a:lnTo>
                  <a:pt x="421961" y="299402"/>
                </a:lnTo>
                <a:lnTo>
                  <a:pt x="439055" y="275962"/>
                </a:lnTo>
                <a:lnTo>
                  <a:pt x="450304" y="258771"/>
                </a:lnTo>
                <a:lnTo>
                  <a:pt x="454355" y="249542"/>
                </a:lnTo>
                <a:lnTo>
                  <a:pt x="454353" y="249085"/>
                </a:lnTo>
                <a:lnTo>
                  <a:pt x="453398" y="223301"/>
                </a:lnTo>
                <a:lnTo>
                  <a:pt x="452025" y="193890"/>
                </a:lnTo>
                <a:lnTo>
                  <a:pt x="451199" y="177092"/>
                </a:lnTo>
                <a:lnTo>
                  <a:pt x="450316" y="159599"/>
                </a:lnTo>
                <a:lnTo>
                  <a:pt x="449403" y="141935"/>
                </a:lnTo>
                <a:lnTo>
                  <a:pt x="448487" y="124624"/>
                </a:lnTo>
                <a:lnTo>
                  <a:pt x="447594" y="108192"/>
                </a:lnTo>
                <a:lnTo>
                  <a:pt x="445989" y="80061"/>
                </a:lnTo>
                <a:lnTo>
                  <a:pt x="444804" y="61740"/>
                </a:lnTo>
                <a:lnTo>
                  <a:pt x="439846" y="38088"/>
                </a:lnTo>
                <a:lnTo>
                  <a:pt x="426186" y="0"/>
                </a:lnTo>
                <a:lnTo>
                  <a:pt x="424530" y="1531"/>
                </a:lnTo>
                <a:lnTo>
                  <a:pt x="419821" y="5784"/>
                </a:lnTo>
                <a:lnTo>
                  <a:pt x="412393" y="12300"/>
                </a:lnTo>
                <a:lnTo>
                  <a:pt x="402581" y="20617"/>
                </a:lnTo>
                <a:lnTo>
                  <a:pt x="390717" y="30277"/>
                </a:lnTo>
                <a:lnTo>
                  <a:pt x="377137" y="40819"/>
                </a:lnTo>
                <a:lnTo>
                  <a:pt x="362175" y="51784"/>
                </a:lnTo>
                <a:lnTo>
                  <a:pt x="346163" y="62712"/>
                </a:lnTo>
                <a:lnTo>
                  <a:pt x="333869" y="70724"/>
                </a:lnTo>
                <a:lnTo>
                  <a:pt x="320821" y="78834"/>
                </a:lnTo>
                <a:lnTo>
                  <a:pt x="310560" y="84185"/>
                </a:lnTo>
                <a:lnTo>
                  <a:pt x="301511" y="87275"/>
                </a:lnTo>
                <a:lnTo>
                  <a:pt x="292096" y="88598"/>
                </a:lnTo>
                <a:lnTo>
                  <a:pt x="280738" y="88648"/>
                </a:lnTo>
                <a:lnTo>
                  <a:pt x="265861" y="87922"/>
                </a:lnTo>
                <a:lnTo>
                  <a:pt x="275551" y="118846"/>
                </a:lnTo>
                <a:lnTo>
                  <a:pt x="276794" y="122371"/>
                </a:lnTo>
                <a:lnTo>
                  <a:pt x="280401" y="130961"/>
                </a:lnTo>
                <a:lnTo>
                  <a:pt x="285114" y="141431"/>
                </a:lnTo>
                <a:lnTo>
                  <a:pt x="290391" y="153360"/>
                </a:lnTo>
                <a:lnTo>
                  <a:pt x="295693" y="166325"/>
                </a:lnTo>
                <a:lnTo>
                  <a:pt x="300481" y="179903"/>
                </a:lnTo>
                <a:lnTo>
                  <a:pt x="304215" y="193672"/>
                </a:lnTo>
                <a:lnTo>
                  <a:pt x="306355" y="207208"/>
                </a:lnTo>
                <a:lnTo>
                  <a:pt x="306362" y="220090"/>
                </a:lnTo>
                <a:lnTo>
                  <a:pt x="304459" y="229049"/>
                </a:lnTo>
                <a:lnTo>
                  <a:pt x="300273" y="240116"/>
                </a:lnTo>
                <a:lnTo>
                  <a:pt x="294296" y="252300"/>
                </a:lnTo>
                <a:lnTo>
                  <a:pt x="286967" y="265239"/>
                </a:lnTo>
                <a:lnTo>
                  <a:pt x="278725" y="278567"/>
                </a:lnTo>
                <a:lnTo>
                  <a:pt x="270006" y="291921"/>
                </a:lnTo>
                <a:lnTo>
                  <a:pt x="261250" y="304937"/>
                </a:lnTo>
                <a:lnTo>
                  <a:pt x="252894" y="317251"/>
                </a:lnTo>
                <a:lnTo>
                  <a:pt x="245376" y="328499"/>
                </a:lnTo>
                <a:lnTo>
                  <a:pt x="239134" y="338318"/>
                </a:lnTo>
                <a:lnTo>
                  <a:pt x="234607" y="346342"/>
                </a:lnTo>
                <a:lnTo>
                  <a:pt x="232232" y="352209"/>
                </a:lnTo>
                <a:lnTo>
                  <a:pt x="231459" y="355276"/>
                </a:lnTo>
                <a:lnTo>
                  <a:pt x="230430" y="358827"/>
                </a:lnTo>
                <a:lnTo>
                  <a:pt x="227211" y="366182"/>
                </a:lnTo>
                <a:lnTo>
                  <a:pt x="224525" y="370612"/>
                </a:lnTo>
                <a:lnTo>
                  <a:pt x="220789" y="375962"/>
                </a:lnTo>
                <a:lnTo>
                  <a:pt x="215755" y="382545"/>
                </a:lnTo>
                <a:lnTo>
                  <a:pt x="209173" y="390674"/>
                </a:lnTo>
                <a:lnTo>
                  <a:pt x="200794" y="400663"/>
                </a:lnTo>
                <a:lnTo>
                  <a:pt x="190371" y="412825"/>
                </a:lnTo>
                <a:lnTo>
                  <a:pt x="177654" y="427473"/>
                </a:lnTo>
                <a:lnTo>
                  <a:pt x="162395" y="444921"/>
                </a:lnTo>
                <a:lnTo>
                  <a:pt x="144344" y="465482"/>
                </a:lnTo>
                <a:lnTo>
                  <a:pt x="123253" y="489470"/>
                </a:lnTo>
                <a:lnTo>
                  <a:pt x="123058" y="489621"/>
                </a:lnTo>
                <a:lnTo>
                  <a:pt x="115366" y="495747"/>
                </a:lnTo>
                <a:lnTo>
                  <a:pt x="102120" y="507072"/>
                </a:lnTo>
                <a:lnTo>
                  <a:pt x="99448" y="509509"/>
                </a:lnTo>
                <a:lnTo>
                  <a:pt x="95755" y="512972"/>
                </a:lnTo>
                <a:lnTo>
                  <a:pt x="91378" y="517297"/>
                </a:lnTo>
                <a:lnTo>
                  <a:pt x="85122" y="523713"/>
                </a:lnTo>
                <a:lnTo>
                  <a:pt x="75794" y="533452"/>
                </a:lnTo>
                <a:lnTo>
                  <a:pt x="62198" y="547743"/>
                </a:lnTo>
                <a:lnTo>
                  <a:pt x="43141" y="567817"/>
                </a:lnTo>
                <a:lnTo>
                  <a:pt x="42872" y="568553"/>
                </a:lnTo>
                <a:lnTo>
                  <a:pt x="39294" y="578219"/>
                </a:lnTo>
                <a:lnTo>
                  <a:pt x="33293" y="594093"/>
                </a:lnTo>
                <a:lnTo>
                  <a:pt x="27087" y="609777"/>
                </a:lnTo>
                <a:lnTo>
                  <a:pt x="22898" y="618871"/>
                </a:lnTo>
                <a:lnTo>
                  <a:pt x="19367" y="624154"/>
                </a:lnTo>
                <a:lnTo>
                  <a:pt x="2641" y="630313"/>
                </a:lnTo>
                <a:lnTo>
                  <a:pt x="0" y="639127"/>
                </a:lnTo>
                <a:lnTo>
                  <a:pt x="2641" y="642645"/>
                </a:lnTo>
                <a:lnTo>
                  <a:pt x="4901" y="644752"/>
                </a:lnTo>
                <a:lnTo>
                  <a:pt x="13310" y="645314"/>
                </a:lnTo>
                <a:lnTo>
                  <a:pt x="36982" y="643521"/>
                </a:lnTo>
                <a:lnTo>
                  <a:pt x="31432" y="681710"/>
                </a:lnTo>
                <a:lnTo>
                  <a:pt x="32146" y="682081"/>
                </a:lnTo>
                <a:lnTo>
                  <a:pt x="43981" y="6880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5643473" y="5406708"/>
            <a:ext cx="454355" cy="696480"/>
          </a:xfrm>
          <a:custGeom>
            <a:avLst/>
            <a:gdLst/>
            <a:ahLst/>
            <a:cxnLst/>
            <a:rect l="l" t="t" r="r" b="b"/>
            <a:pathLst>
              <a:path w="454355" h="696480">
                <a:moveTo>
                  <a:pt x="426186" y="0"/>
                </a:moveTo>
                <a:lnTo>
                  <a:pt x="434739" y="23572"/>
                </a:lnTo>
                <a:lnTo>
                  <a:pt x="442524" y="46759"/>
                </a:lnTo>
                <a:lnTo>
                  <a:pt x="445331" y="69412"/>
                </a:lnTo>
                <a:lnTo>
                  <a:pt x="446753" y="93163"/>
                </a:lnTo>
                <a:lnTo>
                  <a:pt x="448487" y="124624"/>
                </a:lnTo>
                <a:lnTo>
                  <a:pt x="449403" y="141935"/>
                </a:lnTo>
                <a:lnTo>
                  <a:pt x="450316" y="159599"/>
                </a:lnTo>
                <a:lnTo>
                  <a:pt x="451199" y="177092"/>
                </a:lnTo>
                <a:lnTo>
                  <a:pt x="452767" y="209468"/>
                </a:lnTo>
                <a:lnTo>
                  <a:pt x="453890" y="234865"/>
                </a:lnTo>
                <a:lnTo>
                  <a:pt x="454355" y="249542"/>
                </a:lnTo>
                <a:lnTo>
                  <a:pt x="453314" y="253055"/>
                </a:lnTo>
                <a:lnTo>
                  <a:pt x="439055" y="275962"/>
                </a:lnTo>
                <a:lnTo>
                  <a:pt x="421961" y="299402"/>
                </a:lnTo>
                <a:lnTo>
                  <a:pt x="400375" y="327382"/>
                </a:lnTo>
                <a:lnTo>
                  <a:pt x="388320" y="342539"/>
                </a:lnTo>
                <a:lnTo>
                  <a:pt x="375650" y="358189"/>
                </a:lnTo>
                <a:lnTo>
                  <a:pt x="362533" y="374118"/>
                </a:lnTo>
                <a:lnTo>
                  <a:pt x="349139" y="390113"/>
                </a:lnTo>
                <a:lnTo>
                  <a:pt x="335637" y="405958"/>
                </a:lnTo>
                <a:lnTo>
                  <a:pt x="322197" y="421442"/>
                </a:lnTo>
                <a:lnTo>
                  <a:pt x="308987" y="436349"/>
                </a:lnTo>
                <a:lnTo>
                  <a:pt x="296176" y="450466"/>
                </a:lnTo>
                <a:lnTo>
                  <a:pt x="283933" y="463579"/>
                </a:lnTo>
                <a:lnTo>
                  <a:pt x="261832" y="485936"/>
                </a:lnTo>
                <a:lnTo>
                  <a:pt x="230505" y="514684"/>
                </a:lnTo>
                <a:lnTo>
                  <a:pt x="214493" y="530388"/>
                </a:lnTo>
                <a:lnTo>
                  <a:pt x="203383" y="542301"/>
                </a:lnTo>
                <a:lnTo>
                  <a:pt x="196283" y="550859"/>
                </a:lnTo>
                <a:lnTo>
                  <a:pt x="192301" y="556496"/>
                </a:lnTo>
                <a:lnTo>
                  <a:pt x="190545" y="559649"/>
                </a:lnTo>
                <a:lnTo>
                  <a:pt x="186910" y="575942"/>
                </a:lnTo>
                <a:lnTo>
                  <a:pt x="184380" y="585382"/>
                </a:lnTo>
                <a:lnTo>
                  <a:pt x="181546" y="594220"/>
                </a:lnTo>
                <a:lnTo>
                  <a:pt x="175639" y="609367"/>
                </a:lnTo>
                <a:lnTo>
                  <a:pt x="169846" y="621358"/>
                </a:lnTo>
                <a:lnTo>
                  <a:pt x="167271" y="625919"/>
                </a:lnTo>
                <a:lnTo>
                  <a:pt x="165506" y="628561"/>
                </a:lnTo>
                <a:lnTo>
                  <a:pt x="166382" y="638238"/>
                </a:lnTo>
                <a:lnTo>
                  <a:pt x="156705" y="640880"/>
                </a:lnTo>
                <a:lnTo>
                  <a:pt x="144837" y="641711"/>
                </a:lnTo>
                <a:lnTo>
                  <a:pt x="135193" y="644555"/>
                </a:lnTo>
                <a:lnTo>
                  <a:pt x="132702" y="647928"/>
                </a:lnTo>
                <a:lnTo>
                  <a:pt x="124580" y="657525"/>
                </a:lnTo>
                <a:lnTo>
                  <a:pt x="112315" y="667793"/>
                </a:lnTo>
                <a:lnTo>
                  <a:pt x="101347" y="675273"/>
                </a:lnTo>
                <a:lnTo>
                  <a:pt x="97726" y="676973"/>
                </a:lnTo>
                <a:lnTo>
                  <a:pt x="93319" y="677849"/>
                </a:lnTo>
                <a:lnTo>
                  <a:pt x="81876" y="684898"/>
                </a:lnTo>
                <a:lnTo>
                  <a:pt x="77469" y="684898"/>
                </a:lnTo>
                <a:lnTo>
                  <a:pt x="73075" y="684898"/>
                </a:lnTo>
                <a:lnTo>
                  <a:pt x="63385" y="696480"/>
                </a:lnTo>
                <a:lnTo>
                  <a:pt x="57226" y="694207"/>
                </a:lnTo>
                <a:lnTo>
                  <a:pt x="43981" y="688088"/>
                </a:lnTo>
                <a:lnTo>
                  <a:pt x="32146" y="682081"/>
                </a:lnTo>
                <a:lnTo>
                  <a:pt x="31432" y="681710"/>
                </a:lnTo>
                <a:lnTo>
                  <a:pt x="36982" y="643521"/>
                </a:lnTo>
                <a:lnTo>
                  <a:pt x="13310" y="645314"/>
                </a:lnTo>
                <a:lnTo>
                  <a:pt x="4901" y="644752"/>
                </a:lnTo>
                <a:lnTo>
                  <a:pt x="2641" y="642645"/>
                </a:lnTo>
                <a:lnTo>
                  <a:pt x="0" y="639127"/>
                </a:lnTo>
                <a:lnTo>
                  <a:pt x="2641" y="630313"/>
                </a:lnTo>
                <a:lnTo>
                  <a:pt x="19367" y="624154"/>
                </a:lnTo>
                <a:lnTo>
                  <a:pt x="22898" y="618871"/>
                </a:lnTo>
                <a:lnTo>
                  <a:pt x="27087" y="609777"/>
                </a:lnTo>
                <a:lnTo>
                  <a:pt x="33293" y="594093"/>
                </a:lnTo>
                <a:lnTo>
                  <a:pt x="39294" y="578219"/>
                </a:lnTo>
                <a:lnTo>
                  <a:pt x="42872" y="568553"/>
                </a:lnTo>
                <a:lnTo>
                  <a:pt x="43141" y="567817"/>
                </a:lnTo>
                <a:lnTo>
                  <a:pt x="62198" y="547743"/>
                </a:lnTo>
                <a:lnTo>
                  <a:pt x="75794" y="533452"/>
                </a:lnTo>
                <a:lnTo>
                  <a:pt x="85122" y="523713"/>
                </a:lnTo>
                <a:lnTo>
                  <a:pt x="91378" y="517297"/>
                </a:lnTo>
                <a:lnTo>
                  <a:pt x="95755" y="512972"/>
                </a:lnTo>
                <a:lnTo>
                  <a:pt x="99448" y="509509"/>
                </a:lnTo>
                <a:lnTo>
                  <a:pt x="102120" y="507072"/>
                </a:lnTo>
                <a:lnTo>
                  <a:pt x="115366" y="495747"/>
                </a:lnTo>
                <a:lnTo>
                  <a:pt x="123058" y="489621"/>
                </a:lnTo>
                <a:lnTo>
                  <a:pt x="123253" y="489470"/>
                </a:lnTo>
                <a:lnTo>
                  <a:pt x="144344" y="465482"/>
                </a:lnTo>
                <a:lnTo>
                  <a:pt x="162395" y="444921"/>
                </a:lnTo>
                <a:lnTo>
                  <a:pt x="177654" y="427473"/>
                </a:lnTo>
                <a:lnTo>
                  <a:pt x="190371" y="412825"/>
                </a:lnTo>
                <a:lnTo>
                  <a:pt x="200794" y="400663"/>
                </a:lnTo>
                <a:lnTo>
                  <a:pt x="209173" y="390674"/>
                </a:lnTo>
                <a:lnTo>
                  <a:pt x="215755" y="382545"/>
                </a:lnTo>
                <a:lnTo>
                  <a:pt x="220789" y="375962"/>
                </a:lnTo>
                <a:lnTo>
                  <a:pt x="224525" y="370612"/>
                </a:lnTo>
                <a:lnTo>
                  <a:pt x="227211" y="366182"/>
                </a:lnTo>
                <a:lnTo>
                  <a:pt x="229097" y="362358"/>
                </a:lnTo>
                <a:lnTo>
                  <a:pt x="231459" y="355276"/>
                </a:lnTo>
                <a:lnTo>
                  <a:pt x="232232" y="352209"/>
                </a:lnTo>
                <a:lnTo>
                  <a:pt x="234607" y="346342"/>
                </a:lnTo>
                <a:lnTo>
                  <a:pt x="239134" y="338318"/>
                </a:lnTo>
                <a:lnTo>
                  <a:pt x="245376" y="328499"/>
                </a:lnTo>
                <a:lnTo>
                  <a:pt x="252894" y="317251"/>
                </a:lnTo>
                <a:lnTo>
                  <a:pt x="261250" y="304937"/>
                </a:lnTo>
                <a:lnTo>
                  <a:pt x="270006" y="291921"/>
                </a:lnTo>
                <a:lnTo>
                  <a:pt x="278725" y="278567"/>
                </a:lnTo>
                <a:lnTo>
                  <a:pt x="286967" y="265239"/>
                </a:lnTo>
                <a:lnTo>
                  <a:pt x="294296" y="252300"/>
                </a:lnTo>
                <a:lnTo>
                  <a:pt x="300273" y="240116"/>
                </a:lnTo>
                <a:lnTo>
                  <a:pt x="304459" y="229049"/>
                </a:lnTo>
                <a:lnTo>
                  <a:pt x="306362" y="220090"/>
                </a:lnTo>
                <a:lnTo>
                  <a:pt x="306355" y="207208"/>
                </a:lnTo>
                <a:lnTo>
                  <a:pt x="304215" y="193672"/>
                </a:lnTo>
                <a:lnTo>
                  <a:pt x="300481" y="179903"/>
                </a:lnTo>
                <a:lnTo>
                  <a:pt x="295693" y="166325"/>
                </a:lnTo>
                <a:lnTo>
                  <a:pt x="290391" y="153360"/>
                </a:lnTo>
                <a:lnTo>
                  <a:pt x="285114" y="141431"/>
                </a:lnTo>
                <a:lnTo>
                  <a:pt x="280401" y="130961"/>
                </a:lnTo>
                <a:lnTo>
                  <a:pt x="276794" y="122371"/>
                </a:lnTo>
                <a:lnTo>
                  <a:pt x="275551" y="118846"/>
                </a:lnTo>
                <a:lnTo>
                  <a:pt x="265861" y="87922"/>
                </a:lnTo>
                <a:lnTo>
                  <a:pt x="280738" y="88648"/>
                </a:lnTo>
                <a:lnTo>
                  <a:pt x="292096" y="88598"/>
                </a:lnTo>
                <a:lnTo>
                  <a:pt x="301511" y="87275"/>
                </a:lnTo>
                <a:lnTo>
                  <a:pt x="310560" y="84185"/>
                </a:lnTo>
                <a:lnTo>
                  <a:pt x="320821" y="78834"/>
                </a:lnTo>
                <a:lnTo>
                  <a:pt x="333869" y="70724"/>
                </a:lnTo>
                <a:lnTo>
                  <a:pt x="346163" y="62712"/>
                </a:lnTo>
                <a:lnTo>
                  <a:pt x="362175" y="51784"/>
                </a:lnTo>
                <a:lnTo>
                  <a:pt x="377137" y="40819"/>
                </a:lnTo>
                <a:lnTo>
                  <a:pt x="390717" y="30277"/>
                </a:lnTo>
                <a:lnTo>
                  <a:pt x="402581" y="20617"/>
                </a:lnTo>
                <a:lnTo>
                  <a:pt x="412393" y="12300"/>
                </a:lnTo>
                <a:lnTo>
                  <a:pt x="419821" y="5784"/>
                </a:lnTo>
                <a:lnTo>
                  <a:pt x="424530" y="1531"/>
                </a:lnTo>
                <a:lnTo>
                  <a:pt x="42618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5895784" y="5390790"/>
            <a:ext cx="162788" cy="88900"/>
          </a:xfrm>
          <a:custGeom>
            <a:avLst/>
            <a:gdLst/>
            <a:ahLst/>
            <a:cxnLst/>
            <a:rect l="l" t="t" r="r" b="b"/>
            <a:pathLst>
              <a:path w="162788" h="88900">
                <a:moveTo>
                  <a:pt x="0" y="88900"/>
                </a:moveTo>
                <a:lnTo>
                  <a:pt x="20481" y="87620"/>
                </a:lnTo>
                <a:lnTo>
                  <a:pt x="34780" y="86152"/>
                </a:lnTo>
                <a:lnTo>
                  <a:pt x="45024" y="83825"/>
                </a:lnTo>
                <a:lnTo>
                  <a:pt x="53343" y="79968"/>
                </a:lnTo>
                <a:lnTo>
                  <a:pt x="61866" y="73910"/>
                </a:lnTo>
                <a:lnTo>
                  <a:pt x="70777" y="66598"/>
                </a:lnTo>
                <a:lnTo>
                  <a:pt x="80078" y="59457"/>
                </a:lnTo>
                <a:lnTo>
                  <a:pt x="91655" y="51405"/>
                </a:lnTo>
                <a:lnTo>
                  <a:pt x="104631" y="42801"/>
                </a:lnTo>
                <a:lnTo>
                  <a:pt x="118130" y="34006"/>
                </a:lnTo>
                <a:lnTo>
                  <a:pt x="131278" y="25382"/>
                </a:lnTo>
                <a:lnTo>
                  <a:pt x="143198" y="17289"/>
                </a:lnTo>
                <a:lnTo>
                  <a:pt x="153015" y="10088"/>
                </a:lnTo>
                <a:lnTo>
                  <a:pt x="159854" y="4140"/>
                </a:lnTo>
                <a:lnTo>
                  <a:pt x="162788" y="0"/>
                </a:lnTo>
                <a:lnTo>
                  <a:pt x="0" y="889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5895784" y="5390790"/>
            <a:ext cx="162788" cy="88900"/>
          </a:xfrm>
          <a:custGeom>
            <a:avLst/>
            <a:gdLst/>
            <a:ahLst/>
            <a:cxnLst/>
            <a:rect l="l" t="t" r="r" b="b"/>
            <a:pathLst>
              <a:path w="162788" h="88900">
                <a:moveTo>
                  <a:pt x="0" y="88900"/>
                </a:moveTo>
                <a:lnTo>
                  <a:pt x="20481" y="87620"/>
                </a:lnTo>
                <a:lnTo>
                  <a:pt x="34780" y="86152"/>
                </a:lnTo>
                <a:lnTo>
                  <a:pt x="45024" y="83825"/>
                </a:lnTo>
                <a:lnTo>
                  <a:pt x="53343" y="79968"/>
                </a:lnTo>
                <a:lnTo>
                  <a:pt x="61866" y="73910"/>
                </a:lnTo>
                <a:lnTo>
                  <a:pt x="70777" y="66598"/>
                </a:lnTo>
                <a:lnTo>
                  <a:pt x="80078" y="59457"/>
                </a:lnTo>
                <a:lnTo>
                  <a:pt x="91655" y="51405"/>
                </a:lnTo>
                <a:lnTo>
                  <a:pt x="104631" y="42801"/>
                </a:lnTo>
                <a:lnTo>
                  <a:pt x="118130" y="34006"/>
                </a:lnTo>
                <a:lnTo>
                  <a:pt x="131278" y="25382"/>
                </a:lnTo>
                <a:lnTo>
                  <a:pt x="143198" y="17289"/>
                </a:lnTo>
                <a:lnTo>
                  <a:pt x="153015" y="10088"/>
                </a:lnTo>
                <a:lnTo>
                  <a:pt x="159854" y="4140"/>
                </a:lnTo>
                <a:lnTo>
                  <a:pt x="1627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5718410" y="6054637"/>
            <a:ext cx="6934" cy="37795"/>
          </a:xfrm>
          <a:custGeom>
            <a:avLst/>
            <a:gdLst/>
            <a:ahLst/>
            <a:cxnLst/>
            <a:rect l="l" t="t" r="r" b="b"/>
            <a:pathLst>
              <a:path w="6934" h="37795">
                <a:moveTo>
                  <a:pt x="0" y="37795"/>
                </a:moveTo>
                <a:lnTo>
                  <a:pt x="6934" y="0"/>
                </a:lnTo>
                <a:lnTo>
                  <a:pt x="5485" y="4238"/>
                </a:lnTo>
                <a:lnTo>
                  <a:pt x="3689" y="14073"/>
                </a:lnTo>
                <a:lnTo>
                  <a:pt x="0" y="377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5718410" y="6054637"/>
            <a:ext cx="6934" cy="37795"/>
          </a:xfrm>
          <a:custGeom>
            <a:avLst/>
            <a:gdLst/>
            <a:ahLst/>
            <a:cxnLst/>
            <a:rect l="l" t="t" r="r" b="b"/>
            <a:pathLst>
              <a:path w="6934" h="37795">
                <a:moveTo>
                  <a:pt x="0" y="37795"/>
                </a:moveTo>
                <a:lnTo>
                  <a:pt x="3689" y="14073"/>
                </a:lnTo>
                <a:lnTo>
                  <a:pt x="5485" y="4238"/>
                </a:lnTo>
                <a:lnTo>
                  <a:pt x="693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5680450" y="6005921"/>
            <a:ext cx="12039" cy="44310"/>
          </a:xfrm>
          <a:custGeom>
            <a:avLst/>
            <a:gdLst/>
            <a:ahLst/>
            <a:cxnLst/>
            <a:rect l="l" t="t" r="r" b="b"/>
            <a:pathLst>
              <a:path w="12039" h="44310">
                <a:moveTo>
                  <a:pt x="0" y="44310"/>
                </a:moveTo>
                <a:lnTo>
                  <a:pt x="7130" y="22416"/>
                </a:lnTo>
                <a:lnTo>
                  <a:pt x="10532" y="10921"/>
                </a:lnTo>
                <a:lnTo>
                  <a:pt x="11732" y="4201"/>
                </a:lnTo>
                <a:lnTo>
                  <a:pt x="12039" y="0"/>
                </a:lnTo>
                <a:lnTo>
                  <a:pt x="0" y="443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5680450" y="6005921"/>
            <a:ext cx="12039" cy="44310"/>
          </a:xfrm>
          <a:custGeom>
            <a:avLst/>
            <a:gdLst/>
            <a:ahLst/>
            <a:cxnLst/>
            <a:rect l="l" t="t" r="r" b="b"/>
            <a:pathLst>
              <a:path w="12039" h="44310">
                <a:moveTo>
                  <a:pt x="0" y="44310"/>
                </a:moveTo>
                <a:lnTo>
                  <a:pt x="7130" y="22416"/>
                </a:lnTo>
                <a:lnTo>
                  <a:pt x="10532" y="10921"/>
                </a:lnTo>
                <a:lnTo>
                  <a:pt x="11732" y="4201"/>
                </a:lnTo>
                <a:lnTo>
                  <a:pt x="120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5575737" y="5802761"/>
            <a:ext cx="135318" cy="117633"/>
          </a:xfrm>
          <a:custGeom>
            <a:avLst/>
            <a:gdLst/>
            <a:ahLst/>
            <a:cxnLst/>
            <a:rect l="l" t="t" r="r" b="b"/>
            <a:pathLst>
              <a:path w="135318" h="117633">
                <a:moveTo>
                  <a:pt x="0" y="46589"/>
                </a:moveTo>
                <a:lnTo>
                  <a:pt x="0" y="88867"/>
                </a:lnTo>
                <a:lnTo>
                  <a:pt x="6320" y="101467"/>
                </a:lnTo>
                <a:lnTo>
                  <a:pt x="12169" y="109857"/>
                </a:lnTo>
                <a:lnTo>
                  <a:pt x="19478" y="114822"/>
                </a:lnTo>
                <a:lnTo>
                  <a:pt x="30181" y="117152"/>
                </a:lnTo>
                <a:lnTo>
                  <a:pt x="46209" y="117633"/>
                </a:lnTo>
                <a:lnTo>
                  <a:pt x="69202" y="117061"/>
                </a:lnTo>
                <a:lnTo>
                  <a:pt x="91323" y="113383"/>
                </a:lnTo>
                <a:lnTo>
                  <a:pt x="108075" y="105215"/>
                </a:lnTo>
                <a:lnTo>
                  <a:pt x="120140" y="94544"/>
                </a:lnTo>
                <a:lnTo>
                  <a:pt x="128201" y="83356"/>
                </a:lnTo>
                <a:lnTo>
                  <a:pt x="132941" y="73640"/>
                </a:lnTo>
                <a:lnTo>
                  <a:pt x="135040" y="67381"/>
                </a:lnTo>
                <a:lnTo>
                  <a:pt x="135318" y="66121"/>
                </a:lnTo>
                <a:lnTo>
                  <a:pt x="134330" y="55377"/>
                </a:lnTo>
                <a:lnTo>
                  <a:pt x="132604" y="37575"/>
                </a:lnTo>
                <a:lnTo>
                  <a:pt x="131940" y="30790"/>
                </a:lnTo>
                <a:lnTo>
                  <a:pt x="124606" y="17713"/>
                </a:lnTo>
                <a:lnTo>
                  <a:pt x="118328" y="8486"/>
                </a:lnTo>
                <a:lnTo>
                  <a:pt x="111841" y="2718"/>
                </a:lnTo>
                <a:lnTo>
                  <a:pt x="103881" y="19"/>
                </a:lnTo>
                <a:lnTo>
                  <a:pt x="93182" y="0"/>
                </a:lnTo>
                <a:lnTo>
                  <a:pt x="78480" y="2269"/>
                </a:lnTo>
                <a:lnTo>
                  <a:pt x="58510" y="6437"/>
                </a:lnTo>
                <a:lnTo>
                  <a:pt x="34887" y="14083"/>
                </a:lnTo>
                <a:lnTo>
                  <a:pt x="19712" y="23505"/>
                </a:lnTo>
                <a:lnTo>
                  <a:pt x="9214" y="33366"/>
                </a:lnTo>
                <a:lnTo>
                  <a:pt x="2876" y="41619"/>
                </a:lnTo>
                <a:lnTo>
                  <a:pt x="179" y="46220"/>
                </a:lnTo>
                <a:lnTo>
                  <a:pt x="0" y="4658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5575737" y="5802761"/>
            <a:ext cx="135318" cy="117633"/>
          </a:xfrm>
          <a:custGeom>
            <a:avLst/>
            <a:gdLst/>
            <a:ahLst/>
            <a:cxnLst/>
            <a:rect l="l" t="t" r="r" b="b"/>
            <a:pathLst>
              <a:path w="135318" h="117633">
                <a:moveTo>
                  <a:pt x="0" y="46589"/>
                </a:moveTo>
                <a:lnTo>
                  <a:pt x="0" y="88867"/>
                </a:lnTo>
                <a:lnTo>
                  <a:pt x="6320" y="101467"/>
                </a:lnTo>
                <a:lnTo>
                  <a:pt x="12169" y="109857"/>
                </a:lnTo>
                <a:lnTo>
                  <a:pt x="19478" y="114822"/>
                </a:lnTo>
                <a:lnTo>
                  <a:pt x="30181" y="117152"/>
                </a:lnTo>
                <a:lnTo>
                  <a:pt x="46209" y="117633"/>
                </a:lnTo>
                <a:lnTo>
                  <a:pt x="69202" y="117061"/>
                </a:lnTo>
                <a:lnTo>
                  <a:pt x="91323" y="113383"/>
                </a:lnTo>
                <a:lnTo>
                  <a:pt x="108075" y="105215"/>
                </a:lnTo>
                <a:lnTo>
                  <a:pt x="120140" y="94544"/>
                </a:lnTo>
                <a:lnTo>
                  <a:pt x="128201" y="83356"/>
                </a:lnTo>
                <a:lnTo>
                  <a:pt x="132941" y="73640"/>
                </a:lnTo>
                <a:lnTo>
                  <a:pt x="135040" y="67381"/>
                </a:lnTo>
                <a:lnTo>
                  <a:pt x="135318" y="66121"/>
                </a:lnTo>
                <a:lnTo>
                  <a:pt x="134330" y="55377"/>
                </a:lnTo>
                <a:lnTo>
                  <a:pt x="132604" y="37575"/>
                </a:lnTo>
                <a:lnTo>
                  <a:pt x="131940" y="30790"/>
                </a:lnTo>
                <a:lnTo>
                  <a:pt x="124606" y="17713"/>
                </a:lnTo>
                <a:lnTo>
                  <a:pt x="118328" y="8486"/>
                </a:lnTo>
                <a:lnTo>
                  <a:pt x="111841" y="2718"/>
                </a:lnTo>
                <a:lnTo>
                  <a:pt x="103881" y="19"/>
                </a:lnTo>
                <a:lnTo>
                  <a:pt x="93182" y="0"/>
                </a:lnTo>
                <a:lnTo>
                  <a:pt x="78480" y="2269"/>
                </a:lnTo>
                <a:lnTo>
                  <a:pt x="58510" y="6437"/>
                </a:lnTo>
                <a:lnTo>
                  <a:pt x="34887" y="14083"/>
                </a:lnTo>
                <a:lnTo>
                  <a:pt x="19712" y="23505"/>
                </a:lnTo>
                <a:lnTo>
                  <a:pt x="9214" y="33366"/>
                </a:lnTo>
                <a:lnTo>
                  <a:pt x="2876" y="41619"/>
                </a:lnTo>
                <a:lnTo>
                  <a:pt x="179" y="46220"/>
                </a:lnTo>
                <a:lnTo>
                  <a:pt x="0" y="46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5575738" y="5840723"/>
            <a:ext cx="135318" cy="50909"/>
          </a:xfrm>
          <a:custGeom>
            <a:avLst/>
            <a:gdLst/>
            <a:ahLst/>
            <a:cxnLst/>
            <a:rect l="l" t="t" r="r" b="b"/>
            <a:pathLst>
              <a:path w="135318" h="50909">
                <a:moveTo>
                  <a:pt x="135318" y="28163"/>
                </a:moveTo>
                <a:lnTo>
                  <a:pt x="131969" y="15255"/>
                </a:lnTo>
                <a:lnTo>
                  <a:pt x="127978" y="6728"/>
                </a:lnTo>
                <a:lnTo>
                  <a:pt x="121494" y="1878"/>
                </a:lnTo>
                <a:lnTo>
                  <a:pt x="110667" y="0"/>
                </a:lnTo>
                <a:lnTo>
                  <a:pt x="93646" y="389"/>
                </a:lnTo>
                <a:lnTo>
                  <a:pt x="68581" y="2343"/>
                </a:lnTo>
                <a:lnTo>
                  <a:pt x="41185" y="7325"/>
                </a:lnTo>
                <a:lnTo>
                  <a:pt x="22710" y="15704"/>
                </a:lnTo>
                <a:lnTo>
                  <a:pt x="10799" y="25861"/>
                </a:lnTo>
                <a:lnTo>
                  <a:pt x="4010" y="36097"/>
                </a:lnTo>
                <a:lnTo>
                  <a:pt x="905" y="44716"/>
                </a:lnTo>
                <a:lnTo>
                  <a:pt x="41" y="50020"/>
                </a:lnTo>
                <a:lnTo>
                  <a:pt x="0" y="50909"/>
                </a:lnTo>
                <a:lnTo>
                  <a:pt x="135318" y="2816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5575738" y="5840723"/>
            <a:ext cx="135318" cy="50909"/>
          </a:xfrm>
          <a:custGeom>
            <a:avLst/>
            <a:gdLst/>
            <a:ahLst/>
            <a:cxnLst/>
            <a:rect l="l" t="t" r="r" b="b"/>
            <a:pathLst>
              <a:path w="135318" h="50909">
                <a:moveTo>
                  <a:pt x="135318" y="28163"/>
                </a:moveTo>
                <a:lnTo>
                  <a:pt x="131969" y="15255"/>
                </a:lnTo>
                <a:lnTo>
                  <a:pt x="127978" y="6728"/>
                </a:lnTo>
                <a:lnTo>
                  <a:pt x="121494" y="1878"/>
                </a:lnTo>
                <a:lnTo>
                  <a:pt x="110667" y="0"/>
                </a:lnTo>
                <a:lnTo>
                  <a:pt x="93646" y="389"/>
                </a:lnTo>
                <a:lnTo>
                  <a:pt x="68581" y="2343"/>
                </a:lnTo>
                <a:lnTo>
                  <a:pt x="41185" y="7325"/>
                </a:lnTo>
                <a:lnTo>
                  <a:pt x="22710" y="15704"/>
                </a:lnTo>
                <a:lnTo>
                  <a:pt x="10799" y="25861"/>
                </a:lnTo>
                <a:lnTo>
                  <a:pt x="4010" y="36097"/>
                </a:lnTo>
                <a:lnTo>
                  <a:pt x="905" y="44716"/>
                </a:lnTo>
                <a:lnTo>
                  <a:pt x="41" y="50020"/>
                </a:lnTo>
                <a:lnTo>
                  <a:pt x="0" y="50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5610698" y="5866982"/>
            <a:ext cx="69748" cy="145770"/>
          </a:xfrm>
          <a:custGeom>
            <a:avLst/>
            <a:gdLst/>
            <a:ahLst/>
            <a:cxnLst/>
            <a:rect l="l" t="t" r="r" b="b"/>
            <a:pathLst>
              <a:path w="69748" h="145770">
                <a:moveTo>
                  <a:pt x="0" y="22390"/>
                </a:moveTo>
                <a:lnTo>
                  <a:pt x="0" y="100203"/>
                </a:lnTo>
                <a:lnTo>
                  <a:pt x="10147" y="110350"/>
                </a:lnTo>
                <a:lnTo>
                  <a:pt x="23507" y="145770"/>
                </a:lnTo>
                <a:lnTo>
                  <a:pt x="46507" y="145770"/>
                </a:lnTo>
                <a:lnTo>
                  <a:pt x="60147" y="101333"/>
                </a:lnTo>
                <a:lnTo>
                  <a:pt x="69748" y="90614"/>
                </a:lnTo>
                <a:lnTo>
                  <a:pt x="69748" y="22390"/>
                </a:lnTo>
                <a:lnTo>
                  <a:pt x="65468" y="7594"/>
                </a:lnTo>
                <a:lnTo>
                  <a:pt x="58146" y="1377"/>
                </a:lnTo>
                <a:lnTo>
                  <a:pt x="41882" y="17"/>
                </a:lnTo>
                <a:lnTo>
                  <a:pt x="34251" y="0"/>
                </a:lnTo>
                <a:lnTo>
                  <a:pt x="12983" y="5131"/>
                </a:lnTo>
                <a:lnTo>
                  <a:pt x="2926" y="15170"/>
                </a:lnTo>
                <a:lnTo>
                  <a:pt x="63" y="22085"/>
                </a:lnTo>
                <a:lnTo>
                  <a:pt x="0" y="2239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5610698" y="5866982"/>
            <a:ext cx="69748" cy="145770"/>
          </a:xfrm>
          <a:custGeom>
            <a:avLst/>
            <a:gdLst/>
            <a:ahLst/>
            <a:cxnLst/>
            <a:rect l="l" t="t" r="r" b="b"/>
            <a:pathLst>
              <a:path w="69748" h="145770">
                <a:moveTo>
                  <a:pt x="0" y="22390"/>
                </a:moveTo>
                <a:lnTo>
                  <a:pt x="0" y="100203"/>
                </a:lnTo>
                <a:lnTo>
                  <a:pt x="10147" y="110350"/>
                </a:lnTo>
                <a:lnTo>
                  <a:pt x="23507" y="145770"/>
                </a:lnTo>
                <a:lnTo>
                  <a:pt x="46507" y="145770"/>
                </a:lnTo>
                <a:lnTo>
                  <a:pt x="60147" y="101333"/>
                </a:lnTo>
                <a:lnTo>
                  <a:pt x="69748" y="90614"/>
                </a:lnTo>
                <a:lnTo>
                  <a:pt x="69748" y="22390"/>
                </a:lnTo>
                <a:lnTo>
                  <a:pt x="65468" y="7594"/>
                </a:lnTo>
                <a:lnTo>
                  <a:pt x="58146" y="1377"/>
                </a:lnTo>
                <a:lnTo>
                  <a:pt x="41882" y="17"/>
                </a:lnTo>
                <a:lnTo>
                  <a:pt x="34251" y="0"/>
                </a:lnTo>
                <a:lnTo>
                  <a:pt x="12983" y="5131"/>
                </a:lnTo>
                <a:lnTo>
                  <a:pt x="2926" y="15170"/>
                </a:lnTo>
                <a:lnTo>
                  <a:pt x="63" y="22085"/>
                </a:lnTo>
                <a:lnTo>
                  <a:pt x="0" y="223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5610701" y="5936734"/>
            <a:ext cx="69748" cy="30454"/>
          </a:xfrm>
          <a:custGeom>
            <a:avLst/>
            <a:gdLst/>
            <a:ahLst/>
            <a:cxnLst/>
            <a:rect l="l" t="t" r="r" b="b"/>
            <a:pathLst>
              <a:path w="69748" h="30454">
                <a:moveTo>
                  <a:pt x="69748" y="20866"/>
                </a:moveTo>
                <a:lnTo>
                  <a:pt x="63105" y="6316"/>
                </a:lnTo>
                <a:lnTo>
                  <a:pt x="54910" y="841"/>
                </a:lnTo>
                <a:lnTo>
                  <a:pt x="38237" y="0"/>
                </a:lnTo>
                <a:lnTo>
                  <a:pt x="37210" y="0"/>
                </a:lnTo>
                <a:lnTo>
                  <a:pt x="20392" y="5251"/>
                </a:lnTo>
                <a:lnTo>
                  <a:pt x="8480" y="16515"/>
                </a:lnTo>
                <a:lnTo>
                  <a:pt x="1662" y="27060"/>
                </a:lnTo>
                <a:lnTo>
                  <a:pt x="0" y="30454"/>
                </a:lnTo>
                <a:lnTo>
                  <a:pt x="69748" y="2086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5610701" y="5936734"/>
            <a:ext cx="69748" cy="30454"/>
          </a:xfrm>
          <a:custGeom>
            <a:avLst/>
            <a:gdLst/>
            <a:ahLst/>
            <a:cxnLst/>
            <a:rect l="l" t="t" r="r" b="b"/>
            <a:pathLst>
              <a:path w="69748" h="30454">
                <a:moveTo>
                  <a:pt x="69748" y="20866"/>
                </a:moveTo>
                <a:lnTo>
                  <a:pt x="63105" y="6316"/>
                </a:lnTo>
                <a:lnTo>
                  <a:pt x="54910" y="841"/>
                </a:lnTo>
                <a:lnTo>
                  <a:pt x="38237" y="0"/>
                </a:lnTo>
                <a:lnTo>
                  <a:pt x="37210" y="0"/>
                </a:lnTo>
                <a:lnTo>
                  <a:pt x="20392" y="5251"/>
                </a:lnTo>
                <a:lnTo>
                  <a:pt x="8480" y="16515"/>
                </a:lnTo>
                <a:lnTo>
                  <a:pt x="1662" y="27060"/>
                </a:lnTo>
                <a:lnTo>
                  <a:pt x="0" y="304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5620849" y="5954781"/>
            <a:ext cx="49999" cy="22542"/>
          </a:xfrm>
          <a:custGeom>
            <a:avLst/>
            <a:gdLst/>
            <a:ahLst/>
            <a:cxnLst/>
            <a:rect l="l" t="t" r="r" b="b"/>
            <a:pathLst>
              <a:path w="49999" h="22542">
                <a:moveTo>
                  <a:pt x="49999" y="13525"/>
                </a:moveTo>
                <a:lnTo>
                  <a:pt x="46807" y="1935"/>
                </a:lnTo>
                <a:lnTo>
                  <a:pt x="29967" y="1"/>
                </a:lnTo>
                <a:lnTo>
                  <a:pt x="27063" y="0"/>
                </a:lnTo>
                <a:lnTo>
                  <a:pt x="9322" y="6678"/>
                </a:lnTo>
                <a:lnTo>
                  <a:pt x="1441" y="18261"/>
                </a:lnTo>
                <a:lnTo>
                  <a:pt x="0" y="225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5565160" y="5786433"/>
            <a:ext cx="2685" cy="31280"/>
          </a:xfrm>
          <a:custGeom>
            <a:avLst/>
            <a:gdLst/>
            <a:ahLst/>
            <a:cxnLst/>
            <a:rect l="l" t="t" r="r" b="b"/>
            <a:pathLst>
              <a:path w="2685" h="31280">
                <a:moveTo>
                  <a:pt x="2685" y="31280"/>
                </a:moveTo>
                <a:lnTo>
                  <a:pt x="2685" y="0"/>
                </a:lnTo>
                <a:lnTo>
                  <a:pt x="818" y="2632"/>
                </a:lnTo>
                <a:lnTo>
                  <a:pt x="0" y="10300"/>
                </a:lnTo>
                <a:lnTo>
                  <a:pt x="2685" y="312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5565160" y="5786433"/>
            <a:ext cx="2685" cy="31280"/>
          </a:xfrm>
          <a:custGeom>
            <a:avLst/>
            <a:gdLst/>
            <a:ahLst/>
            <a:cxnLst/>
            <a:rect l="l" t="t" r="r" b="b"/>
            <a:pathLst>
              <a:path w="2685" h="31280">
                <a:moveTo>
                  <a:pt x="2685" y="31280"/>
                </a:moveTo>
                <a:lnTo>
                  <a:pt x="0" y="10300"/>
                </a:lnTo>
                <a:lnTo>
                  <a:pt x="818" y="2632"/>
                </a:lnTo>
                <a:lnTo>
                  <a:pt x="26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5610720" y="5379247"/>
            <a:ext cx="8941" cy="41605"/>
          </a:xfrm>
          <a:custGeom>
            <a:avLst/>
            <a:gdLst/>
            <a:ahLst/>
            <a:cxnLst/>
            <a:rect l="l" t="t" r="r" b="b"/>
            <a:pathLst>
              <a:path w="8941" h="41605">
                <a:moveTo>
                  <a:pt x="8941" y="41605"/>
                </a:moveTo>
                <a:lnTo>
                  <a:pt x="1957" y="27718"/>
                </a:lnTo>
                <a:lnTo>
                  <a:pt x="0" y="18646"/>
                </a:lnTo>
                <a:lnTo>
                  <a:pt x="3068" y="9761"/>
                </a:lnTo>
                <a:lnTo>
                  <a:pt x="89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5631599" y="5404799"/>
            <a:ext cx="17894" cy="11683"/>
          </a:xfrm>
          <a:custGeom>
            <a:avLst/>
            <a:gdLst/>
            <a:ahLst/>
            <a:cxnLst/>
            <a:rect l="l" t="t" r="r" b="b"/>
            <a:pathLst>
              <a:path w="17894" h="11684">
                <a:moveTo>
                  <a:pt x="0" y="11684"/>
                </a:moveTo>
                <a:lnTo>
                  <a:pt x="17647" y="7498"/>
                </a:lnTo>
                <a:lnTo>
                  <a:pt x="17894" y="7133"/>
                </a:lnTo>
                <a:lnTo>
                  <a:pt x="15824" y="7442"/>
                </a:lnTo>
                <a:lnTo>
                  <a:pt x="2717" y="943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5692496" y="5406424"/>
            <a:ext cx="7721" cy="11442"/>
          </a:xfrm>
          <a:custGeom>
            <a:avLst/>
            <a:gdLst/>
            <a:ahLst/>
            <a:cxnLst/>
            <a:rect l="l" t="t" r="r" b="b"/>
            <a:pathLst>
              <a:path w="7721" h="11442">
                <a:moveTo>
                  <a:pt x="7721" y="11442"/>
                </a:moveTo>
                <a:lnTo>
                  <a:pt x="7277" y="0"/>
                </a:lnTo>
                <a:lnTo>
                  <a:pt x="0" y="2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5734101" y="5379247"/>
            <a:ext cx="0" cy="27457"/>
          </a:xfrm>
          <a:custGeom>
            <a:avLst/>
            <a:gdLst/>
            <a:ahLst/>
            <a:cxnLst/>
            <a:rect l="l" t="t" r="r" b="b"/>
            <a:pathLst>
              <a:path h="27457">
                <a:moveTo>
                  <a:pt x="0" y="27457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5704217" y="5360216"/>
            <a:ext cx="50368" cy="22993"/>
          </a:xfrm>
          <a:custGeom>
            <a:avLst/>
            <a:gdLst/>
            <a:ahLst/>
            <a:cxnLst/>
            <a:rect l="l" t="t" r="r" b="b"/>
            <a:pathLst>
              <a:path w="50368" h="22993">
                <a:moveTo>
                  <a:pt x="0" y="22993"/>
                </a:moveTo>
                <a:lnTo>
                  <a:pt x="16796" y="10029"/>
                </a:lnTo>
                <a:lnTo>
                  <a:pt x="27622" y="2876"/>
                </a:lnTo>
                <a:lnTo>
                  <a:pt x="35842" y="33"/>
                </a:lnTo>
                <a:lnTo>
                  <a:pt x="44821" y="0"/>
                </a:lnTo>
                <a:lnTo>
                  <a:pt x="50368" y="5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5437330" y="5119915"/>
            <a:ext cx="266888" cy="262021"/>
          </a:xfrm>
          <a:custGeom>
            <a:avLst/>
            <a:gdLst/>
            <a:ahLst/>
            <a:cxnLst/>
            <a:rect l="l" t="t" r="r" b="b"/>
            <a:pathLst>
              <a:path w="266888" h="262021">
                <a:moveTo>
                  <a:pt x="266888" y="12136"/>
                </a:moveTo>
                <a:lnTo>
                  <a:pt x="264115" y="11218"/>
                </a:lnTo>
                <a:lnTo>
                  <a:pt x="261086" y="11125"/>
                </a:lnTo>
                <a:lnTo>
                  <a:pt x="256017" y="14536"/>
                </a:lnTo>
                <a:lnTo>
                  <a:pt x="248069" y="16641"/>
                </a:lnTo>
                <a:lnTo>
                  <a:pt x="237054" y="16578"/>
                </a:lnTo>
                <a:lnTo>
                  <a:pt x="224000" y="14536"/>
                </a:lnTo>
                <a:lnTo>
                  <a:pt x="214958" y="12838"/>
                </a:lnTo>
                <a:lnTo>
                  <a:pt x="202665" y="9410"/>
                </a:lnTo>
                <a:lnTo>
                  <a:pt x="190802" y="5745"/>
                </a:lnTo>
                <a:lnTo>
                  <a:pt x="178755" y="2847"/>
                </a:lnTo>
                <a:lnTo>
                  <a:pt x="165911" y="1722"/>
                </a:lnTo>
                <a:lnTo>
                  <a:pt x="156317" y="1456"/>
                </a:lnTo>
                <a:lnTo>
                  <a:pt x="143617" y="626"/>
                </a:lnTo>
                <a:lnTo>
                  <a:pt x="130417" y="0"/>
                </a:lnTo>
                <a:lnTo>
                  <a:pt x="117393" y="379"/>
                </a:lnTo>
                <a:lnTo>
                  <a:pt x="105224" y="2569"/>
                </a:lnTo>
                <a:lnTo>
                  <a:pt x="94587" y="7374"/>
                </a:lnTo>
                <a:lnTo>
                  <a:pt x="86639" y="10475"/>
                </a:lnTo>
                <a:lnTo>
                  <a:pt x="72948" y="12991"/>
                </a:lnTo>
                <a:lnTo>
                  <a:pt x="59541" y="15964"/>
                </a:lnTo>
                <a:lnTo>
                  <a:pt x="50760" y="21801"/>
                </a:lnTo>
                <a:lnTo>
                  <a:pt x="46420" y="33582"/>
                </a:lnTo>
                <a:lnTo>
                  <a:pt x="42140" y="48757"/>
                </a:lnTo>
                <a:lnTo>
                  <a:pt x="39330" y="60002"/>
                </a:lnTo>
                <a:lnTo>
                  <a:pt x="38532" y="63264"/>
                </a:lnTo>
                <a:lnTo>
                  <a:pt x="33614" y="75469"/>
                </a:lnTo>
                <a:lnTo>
                  <a:pt x="27104" y="84643"/>
                </a:lnTo>
                <a:lnTo>
                  <a:pt x="19453" y="93675"/>
                </a:lnTo>
                <a:lnTo>
                  <a:pt x="11110" y="105456"/>
                </a:lnTo>
                <a:lnTo>
                  <a:pt x="9849" y="108206"/>
                </a:lnTo>
                <a:lnTo>
                  <a:pt x="6998" y="120960"/>
                </a:lnTo>
                <a:lnTo>
                  <a:pt x="4739" y="135764"/>
                </a:lnTo>
                <a:lnTo>
                  <a:pt x="1941" y="146731"/>
                </a:lnTo>
                <a:lnTo>
                  <a:pt x="0" y="152692"/>
                </a:lnTo>
                <a:lnTo>
                  <a:pt x="668" y="163651"/>
                </a:lnTo>
                <a:lnTo>
                  <a:pt x="3669" y="174629"/>
                </a:lnTo>
                <a:lnTo>
                  <a:pt x="4722" y="186761"/>
                </a:lnTo>
                <a:lnTo>
                  <a:pt x="4018" y="196568"/>
                </a:lnTo>
                <a:lnTo>
                  <a:pt x="4231" y="209551"/>
                </a:lnTo>
                <a:lnTo>
                  <a:pt x="6238" y="222495"/>
                </a:lnTo>
                <a:lnTo>
                  <a:pt x="10645" y="234615"/>
                </a:lnTo>
                <a:lnTo>
                  <a:pt x="18057" y="245130"/>
                </a:lnTo>
                <a:lnTo>
                  <a:pt x="20747" y="247642"/>
                </a:lnTo>
                <a:lnTo>
                  <a:pt x="31277" y="254896"/>
                </a:lnTo>
                <a:lnTo>
                  <a:pt x="41920" y="262021"/>
                </a:lnTo>
                <a:lnTo>
                  <a:pt x="42762" y="261303"/>
                </a:lnTo>
                <a:lnTo>
                  <a:pt x="54189" y="255150"/>
                </a:lnTo>
                <a:lnTo>
                  <a:pt x="64628" y="248369"/>
                </a:lnTo>
                <a:lnTo>
                  <a:pt x="65517" y="236736"/>
                </a:lnTo>
                <a:lnTo>
                  <a:pt x="67200" y="229255"/>
                </a:lnTo>
                <a:lnTo>
                  <a:pt x="71026" y="217150"/>
                </a:lnTo>
                <a:lnTo>
                  <a:pt x="75811" y="205295"/>
                </a:lnTo>
                <a:lnTo>
                  <a:pt x="81155" y="193629"/>
                </a:lnTo>
                <a:lnTo>
                  <a:pt x="86658" y="182091"/>
                </a:lnTo>
                <a:lnTo>
                  <a:pt x="91920" y="170619"/>
                </a:lnTo>
                <a:lnTo>
                  <a:pt x="93418" y="170642"/>
                </a:lnTo>
                <a:lnTo>
                  <a:pt x="105800" y="169935"/>
                </a:lnTo>
                <a:lnTo>
                  <a:pt x="118425" y="167267"/>
                </a:lnTo>
                <a:lnTo>
                  <a:pt x="121165" y="166615"/>
                </a:lnTo>
                <a:lnTo>
                  <a:pt x="133271" y="165753"/>
                </a:lnTo>
                <a:lnTo>
                  <a:pt x="145959" y="167102"/>
                </a:lnTo>
                <a:lnTo>
                  <a:pt x="152139" y="167311"/>
                </a:lnTo>
                <a:lnTo>
                  <a:pt x="164389" y="166371"/>
                </a:lnTo>
                <a:lnTo>
                  <a:pt x="177839" y="165264"/>
                </a:lnTo>
                <a:lnTo>
                  <a:pt x="190734" y="165619"/>
                </a:lnTo>
                <a:lnTo>
                  <a:pt x="201322" y="169067"/>
                </a:lnTo>
                <a:lnTo>
                  <a:pt x="207846" y="177236"/>
                </a:lnTo>
                <a:lnTo>
                  <a:pt x="209318" y="173604"/>
                </a:lnTo>
                <a:lnTo>
                  <a:pt x="205591" y="168579"/>
                </a:lnTo>
                <a:lnTo>
                  <a:pt x="198113" y="164369"/>
                </a:lnTo>
                <a:lnTo>
                  <a:pt x="194816" y="155735"/>
                </a:lnTo>
                <a:lnTo>
                  <a:pt x="191973" y="155006"/>
                </a:lnTo>
                <a:lnTo>
                  <a:pt x="180344" y="151796"/>
                </a:lnTo>
                <a:lnTo>
                  <a:pt x="172011" y="146671"/>
                </a:lnTo>
                <a:lnTo>
                  <a:pt x="168154" y="136711"/>
                </a:lnTo>
                <a:lnTo>
                  <a:pt x="169949" y="118994"/>
                </a:lnTo>
                <a:lnTo>
                  <a:pt x="174627" y="109466"/>
                </a:lnTo>
                <a:lnTo>
                  <a:pt x="185441" y="101803"/>
                </a:lnTo>
                <a:lnTo>
                  <a:pt x="197800" y="97937"/>
                </a:lnTo>
                <a:lnTo>
                  <a:pt x="200702" y="97081"/>
                </a:lnTo>
                <a:lnTo>
                  <a:pt x="211977" y="90744"/>
                </a:lnTo>
                <a:lnTo>
                  <a:pt x="222413" y="83980"/>
                </a:lnTo>
                <a:lnTo>
                  <a:pt x="226412" y="82014"/>
                </a:lnTo>
                <a:lnTo>
                  <a:pt x="231945" y="79366"/>
                </a:lnTo>
                <a:lnTo>
                  <a:pt x="232652" y="76560"/>
                </a:lnTo>
                <a:lnTo>
                  <a:pt x="234467" y="72725"/>
                </a:lnTo>
                <a:lnTo>
                  <a:pt x="240510" y="65133"/>
                </a:lnTo>
                <a:lnTo>
                  <a:pt x="240349" y="64071"/>
                </a:lnTo>
                <a:lnTo>
                  <a:pt x="246928" y="55632"/>
                </a:lnTo>
                <a:lnTo>
                  <a:pt x="257566" y="44740"/>
                </a:lnTo>
                <a:lnTo>
                  <a:pt x="262405" y="37231"/>
                </a:lnTo>
                <a:lnTo>
                  <a:pt x="260858" y="31040"/>
                </a:lnTo>
                <a:lnTo>
                  <a:pt x="262678" y="23097"/>
                </a:lnTo>
                <a:lnTo>
                  <a:pt x="266888" y="1213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5437330" y="5119915"/>
            <a:ext cx="266888" cy="262021"/>
          </a:xfrm>
          <a:custGeom>
            <a:avLst/>
            <a:gdLst/>
            <a:ahLst/>
            <a:cxnLst/>
            <a:rect l="l" t="t" r="r" b="b"/>
            <a:pathLst>
              <a:path w="266888" h="262021">
                <a:moveTo>
                  <a:pt x="64628" y="248369"/>
                </a:moveTo>
                <a:lnTo>
                  <a:pt x="54189" y="255150"/>
                </a:lnTo>
                <a:lnTo>
                  <a:pt x="42762" y="261303"/>
                </a:lnTo>
                <a:lnTo>
                  <a:pt x="41920" y="262021"/>
                </a:lnTo>
                <a:lnTo>
                  <a:pt x="31277" y="254896"/>
                </a:lnTo>
                <a:lnTo>
                  <a:pt x="20747" y="247642"/>
                </a:lnTo>
                <a:lnTo>
                  <a:pt x="18057" y="245130"/>
                </a:lnTo>
                <a:lnTo>
                  <a:pt x="10645" y="234615"/>
                </a:lnTo>
                <a:lnTo>
                  <a:pt x="6238" y="222495"/>
                </a:lnTo>
                <a:lnTo>
                  <a:pt x="4231" y="209551"/>
                </a:lnTo>
                <a:lnTo>
                  <a:pt x="4018" y="196568"/>
                </a:lnTo>
                <a:lnTo>
                  <a:pt x="4722" y="186761"/>
                </a:lnTo>
                <a:lnTo>
                  <a:pt x="3669" y="174629"/>
                </a:lnTo>
                <a:lnTo>
                  <a:pt x="668" y="163651"/>
                </a:lnTo>
                <a:lnTo>
                  <a:pt x="0" y="152692"/>
                </a:lnTo>
                <a:lnTo>
                  <a:pt x="1941" y="146731"/>
                </a:lnTo>
                <a:lnTo>
                  <a:pt x="4739" y="135764"/>
                </a:lnTo>
                <a:lnTo>
                  <a:pt x="6998" y="120960"/>
                </a:lnTo>
                <a:lnTo>
                  <a:pt x="9849" y="108206"/>
                </a:lnTo>
                <a:lnTo>
                  <a:pt x="11110" y="105456"/>
                </a:lnTo>
                <a:lnTo>
                  <a:pt x="19453" y="93675"/>
                </a:lnTo>
                <a:lnTo>
                  <a:pt x="27104" y="84643"/>
                </a:lnTo>
                <a:lnTo>
                  <a:pt x="33614" y="75469"/>
                </a:lnTo>
                <a:lnTo>
                  <a:pt x="38532" y="63264"/>
                </a:lnTo>
                <a:lnTo>
                  <a:pt x="39330" y="60002"/>
                </a:lnTo>
                <a:lnTo>
                  <a:pt x="42140" y="48757"/>
                </a:lnTo>
                <a:lnTo>
                  <a:pt x="46420" y="33582"/>
                </a:lnTo>
                <a:lnTo>
                  <a:pt x="50343" y="22553"/>
                </a:lnTo>
                <a:lnTo>
                  <a:pt x="59541" y="15964"/>
                </a:lnTo>
                <a:lnTo>
                  <a:pt x="72948" y="12991"/>
                </a:lnTo>
                <a:lnTo>
                  <a:pt x="86639" y="10475"/>
                </a:lnTo>
                <a:lnTo>
                  <a:pt x="94587" y="7374"/>
                </a:lnTo>
                <a:lnTo>
                  <a:pt x="105224" y="2569"/>
                </a:lnTo>
                <a:lnTo>
                  <a:pt x="117393" y="379"/>
                </a:lnTo>
                <a:lnTo>
                  <a:pt x="130417" y="0"/>
                </a:lnTo>
                <a:lnTo>
                  <a:pt x="143617" y="626"/>
                </a:lnTo>
                <a:lnTo>
                  <a:pt x="156317" y="1456"/>
                </a:lnTo>
                <a:lnTo>
                  <a:pt x="165911" y="1722"/>
                </a:lnTo>
                <a:lnTo>
                  <a:pt x="178755" y="2847"/>
                </a:lnTo>
                <a:lnTo>
                  <a:pt x="190802" y="5745"/>
                </a:lnTo>
                <a:lnTo>
                  <a:pt x="202665" y="9410"/>
                </a:lnTo>
                <a:lnTo>
                  <a:pt x="214958" y="12838"/>
                </a:lnTo>
                <a:lnTo>
                  <a:pt x="224000" y="14536"/>
                </a:lnTo>
                <a:lnTo>
                  <a:pt x="237054" y="16578"/>
                </a:lnTo>
                <a:lnTo>
                  <a:pt x="248069" y="16641"/>
                </a:lnTo>
                <a:lnTo>
                  <a:pt x="256017" y="14536"/>
                </a:lnTo>
                <a:lnTo>
                  <a:pt x="261086" y="11125"/>
                </a:lnTo>
                <a:lnTo>
                  <a:pt x="264115" y="11218"/>
                </a:lnTo>
                <a:lnTo>
                  <a:pt x="266888" y="12136"/>
                </a:lnTo>
                <a:lnTo>
                  <a:pt x="262678" y="23097"/>
                </a:lnTo>
                <a:lnTo>
                  <a:pt x="260858" y="31040"/>
                </a:lnTo>
                <a:lnTo>
                  <a:pt x="262405" y="37231"/>
                </a:lnTo>
                <a:lnTo>
                  <a:pt x="257566" y="44740"/>
                </a:lnTo>
                <a:lnTo>
                  <a:pt x="246928" y="55632"/>
                </a:lnTo>
                <a:lnTo>
                  <a:pt x="240349" y="64071"/>
                </a:lnTo>
                <a:lnTo>
                  <a:pt x="240510" y="65133"/>
                </a:lnTo>
                <a:lnTo>
                  <a:pt x="234467" y="72725"/>
                </a:lnTo>
                <a:lnTo>
                  <a:pt x="232652" y="76560"/>
                </a:lnTo>
                <a:lnTo>
                  <a:pt x="233002" y="78022"/>
                </a:lnTo>
                <a:lnTo>
                  <a:pt x="233454" y="78496"/>
                </a:lnTo>
                <a:lnTo>
                  <a:pt x="231945" y="79366"/>
                </a:lnTo>
                <a:lnTo>
                  <a:pt x="226412" y="82014"/>
                </a:lnTo>
                <a:lnTo>
                  <a:pt x="222413" y="83980"/>
                </a:lnTo>
                <a:lnTo>
                  <a:pt x="211977" y="90744"/>
                </a:lnTo>
                <a:lnTo>
                  <a:pt x="200702" y="97081"/>
                </a:lnTo>
                <a:lnTo>
                  <a:pt x="197800" y="97937"/>
                </a:lnTo>
                <a:lnTo>
                  <a:pt x="185441" y="101803"/>
                </a:lnTo>
                <a:lnTo>
                  <a:pt x="174627" y="109466"/>
                </a:lnTo>
                <a:lnTo>
                  <a:pt x="169949" y="118994"/>
                </a:lnTo>
                <a:lnTo>
                  <a:pt x="168154" y="136711"/>
                </a:lnTo>
                <a:lnTo>
                  <a:pt x="172011" y="146671"/>
                </a:lnTo>
                <a:lnTo>
                  <a:pt x="180344" y="151796"/>
                </a:lnTo>
                <a:lnTo>
                  <a:pt x="191973" y="155006"/>
                </a:lnTo>
                <a:lnTo>
                  <a:pt x="194816" y="155735"/>
                </a:lnTo>
                <a:lnTo>
                  <a:pt x="198113" y="164369"/>
                </a:lnTo>
                <a:lnTo>
                  <a:pt x="205591" y="168579"/>
                </a:lnTo>
                <a:lnTo>
                  <a:pt x="209318" y="173604"/>
                </a:lnTo>
                <a:lnTo>
                  <a:pt x="207846" y="177236"/>
                </a:lnTo>
                <a:lnTo>
                  <a:pt x="201322" y="169067"/>
                </a:lnTo>
                <a:lnTo>
                  <a:pt x="190734" y="165619"/>
                </a:lnTo>
                <a:lnTo>
                  <a:pt x="177839" y="165264"/>
                </a:lnTo>
                <a:lnTo>
                  <a:pt x="164389" y="166371"/>
                </a:lnTo>
                <a:lnTo>
                  <a:pt x="152139" y="167311"/>
                </a:lnTo>
                <a:lnTo>
                  <a:pt x="145959" y="167102"/>
                </a:lnTo>
                <a:lnTo>
                  <a:pt x="133271" y="165753"/>
                </a:lnTo>
                <a:lnTo>
                  <a:pt x="121165" y="166615"/>
                </a:lnTo>
                <a:lnTo>
                  <a:pt x="118425" y="167267"/>
                </a:lnTo>
                <a:lnTo>
                  <a:pt x="105800" y="169935"/>
                </a:lnTo>
                <a:lnTo>
                  <a:pt x="93418" y="170642"/>
                </a:lnTo>
                <a:lnTo>
                  <a:pt x="91920" y="170619"/>
                </a:lnTo>
                <a:lnTo>
                  <a:pt x="86658" y="182091"/>
                </a:lnTo>
                <a:lnTo>
                  <a:pt x="81155" y="193629"/>
                </a:lnTo>
                <a:lnTo>
                  <a:pt x="75811" y="205295"/>
                </a:lnTo>
                <a:lnTo>
                  <a:pt x="71026" y="217150"/>
                </a:lnTo>
                <a:lnTo>
                  <a:pt x="67200" y="229255"/>
                </a:lnTo>
                <a:lnTo>
                  <a:pt x="65517" y="236736"/>
                </a:lnTo>
                <a:lnTo>
                  <a:pt x="64628" y="2483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5528659" y="5116940"/>
            <a:ext cx="126377" cy="95300"/>
          </a:xfrm>
          <a:custGeom>
            <a:avLst/>
            <a:gdLst/>
            <a:ahLst/>
            <a:cxnLst/>
            <a:rect l="l" t="t" r="r" b="b"/>
            <a:pathLst>
              <a:path w="126377" h="95300">
                <a:moveTo>
                  <a:pt x="0" y="95300"/>
                </a:moveTo>
                <a:lnTo>
                  <a:pt x="715" y="94516"/>
                </a:lnTo>
                <a:lnTo>
                  <a:pt x="8801" y="86883"/>
                </a:lnTo>
                <a:lnTo>
                  <a:pt x="19284" y="77887"/>
                </a:lnTo>
                <a:lnTo>
                  <a:pt x="29667" y="68948"/>
                </a:lnTo>
                <a:lnTo>
                  <a:pt x="31483" y="67329"/>
                </a:lnTo>
                <a:lnTo>
                  <a:pt x="41000" y="58846"/>
                </a:lnTo>
                <a:lnTo>
                  <a:pt x="51261" y="50345"/>
                </a:lnTo>
                <a:lnTo>
                  <a:pt x="61442" y="43434"/>
                </a:lnTo>
                <a:lnTo>
                  <a:pt x="67389" y="39649"/>
                </a:lnTo>
                <a:lnTo>
                  <a:pt x="77410" y="32189"/>
                </a:lnTo>
                <a:lnTo>
                  <a:pt x="88214" y="25450"/>
                </a:lnTo>
                <a:lnTo>
                  <a:pt x="93497" y="22869"/>
                </a:lnTo>
                <a:lnTo>
                  <a:pt x="104951" y="17047"/>
                </a:lnTo>
                <a:lnTo>
                  <a:pt x="116112" y="10650"/>
                </a:lnTo>
                <a:lnTo>
                  <a:pt x="126377" y="3479"/>
                </a:lnTo>
                <a:lnTo>
                  <a:pt x="121310" y="5003"/>
                </a:lnTo>
                <a:lnTo>
                  <a:pt x="113182" y="3467"/>
                </a:lnTo>
                <a:lnTo>
                  <a:pt x="107949" y="2565"/>
                </a:lnTo>
                <a:lnTo>
                  <a:pt x="103136" y="1765"/>
                </a:lnTo>
                <a:lnTo>
                  <a:pt x="97497" y="0"/>
                </a:lnTo>
                <a:lnTo>
                  <a:pt x="92582" y="304"/>
                </a:lnTo>
                <a:lnTo>
                  <a:pt x="89814" y="457"/>
                </a:lnTo>
                <a:lnTo>
                  <a:pt x="85877" y="3454"/>
                </a:lnTo>
                <a:lnTo>
                  <a:pt x="80098" y="6603"/>
                </a:lnTo>
                <a:lnTo>
                  <a:pt x="73380" y="8889"/>
                </a:lnTo>
                <a:lnTo>
                  <a:pt x="67030" y="12077"/>
                </a:lnTo>
                <a:lnTo>
                  <a:pt x="63162" y="14179"/>
                </a:lnTo>
                <a:lnTo>
                  <a:pt x="52673" y="20879"/>
                </a:lnTo>
                <a:lnTo>
                  <a:pt x="41630" y="27292"/>
                </a:lnTo>
                <a:lnTo>
                  <a:pt x="36525" y="29743"/>
                </a:lnTo>
                <a:lnTo>
                  <a:pt x="26911" y="36639"/>
                </a:lnTo>
                <a:lnTo>
                  <a:pt x="21856" y="39128"/>
                </a:lnTo>
                <a:lnTo>
                  <a:pt x="17741" y="41160"/>
                </a:lnTo>
                <a:lnTo>
                  <a:pt x="12357" y="47929"/>
                </a:lnTo>
                <a:lnTo>
                  <a:pt x="7924" y="49136"/>
                </a:lnTo>
                <a:lnTo>
                  <a:pt x="0" y="9530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5528659" y="5116940"/>
            <a:ext cx="126377" cy="95300"/>
          </a:xfrm>
          <a:custGeom>
            <a:avLst/>
            <a:gdLst/>
            <a:ahLst/>
            <a:cxnLst/>
            <a:rect l="l" t="t" r="r" b="b"/>
            <a:pathLst>
              <a:path w="126377" h="95300">
                <a:moveTo>
                  <a:pt x="7924" y="49136"/>
                </a:moveTo>
                <a:lnTo>
                  <a:pt x="12357" y="47929"/>
                </a:lnTo>
                <a:lnTo>
                  <a:pt x="17741" y="41160"/>
                </a:lnTo>
                <a:lnTo>
                  <a:pt x="21856" y="39128"/>
                </a:lnTo>
                <a:lnTo>
                  <a:pt x="26911" y="36639"/>
                </a:lnTo>
                <a:lnTo>
                  <a:pt x="36525" y="29743"/>
                </a:lnTo>
                <a:lnTo>
                  <a:pt x="41630" y="27292"/>
                </a:lnTo>
                <a:lnTo>
                  <a:pt x="52673" y="20879"/>
                </a:lnTo>
                <a:lnTo>
                  <a:pt x="63162" y="14179"/>
                </a:lnTo>
                <a:lnTo>
                  <a:pt x="67030" y="12077"/>
                </a:lnTo>
                <a:lnTo>
                  <a:pt x="73380" y="8889"/>
                </a:lnTo>
                <a:lnTo>
                  <a:pt x="80098" y="6603"/>
                </a:lnTo>
                <a:lnTo>
                  <a:pt x="85877" y="3454"/>
                </a:lnTo>
                <a:lnTo>
                  <a:pt x="88125" y="2222"/>
                </a:lnTo>
                <a:lnTo>
                  <a:pt x="89814" y="457"/>
                </a:lnTo>
                <a:lnTo>
                  <a:pt x="92582" y="304"/>
                </a:lnTo>
                <a:lnTo>
                  <a:pt x="97497" y="0"/>
                </a:lnTo>
                <a:lnTo>
                  <a:pt x="103136" y="1765"/>
                </a:lnTo>
                <a:lnTo>
                  <a:pt x="107949" y="2565"/>
                </a:lnTo>
                <a:lnTo>
                  <a:pt x="113182" y="3467"/>
                </a:lnTo>
                <a:lnTo>
                  <a:pt x="121310" y="5003"/>
                </a:lnTo>
                <a:lnTo>
                  <a:pt x="126377" y="3479"/>
                </a:lnTo>
                <a:lnTo>
                  <a:pt x="116112" y="10650"/>
                </a:lnTo>
                <a:lnTo>
                  <a:pt x="104951" y="17047"/>
                </a:lnTo>
                <a:lnTo>
                  <a:pt x="93497" y="22869"/>
                </a:lnTo>
                <a:lnTo>
                  <a:pt x="88214" y="25450"/>
                </a:lnTo>
                <a:lnTo>
                  <a:pt x="77410" y="32189"/>
                </a:lnTo>
                <a:lnTo>
                  <a:pt x="67389" y="39649"/>
                </a:lnTo>
                <a:lnTo>
                  <a:pt x="61442" y="43434"/>
                </a:lnTo>
                <a:lnTo>
                  <a:pt x="51261" y="50345"/>
                </a:lnTo>
                <a:lnTo>
                  <a:pt x="41000" y="58846"/>
                </a:lnTo>
                <a:lnTo>
                  <a:pt x="31483" y="67329"/>
                </a:lnTo>
                <a:lnTo>
                  <a:pt x="29667" y="68948"/>
                </a:lnTo>
                <a:lnTo>
                  <a:pt x="19284" y="77887"/>
                </a:lnTo>
                <a:lnTo>
                  <a:pt x="8801" y="86883"/>
                </a:lnTo>
                <a:lnTo>
                  <a:pt x="715" y="94516"/>
                </a:lnTo>
                <a:lnTo>
                  <a:pt x="0" y="953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5357952" y="5090370"/>
            <a:ext cx="219849" cy="379577"/>
          </a:xfrm>
          <a:custGeom>
            <a:avLst/>
            <a:gdLst/>
            <a:ahLst/>
            <a:cxnLst/>
            <a:rect l="l" t="t" r="r" b="b"/>
            <a:pathLst>
              <a:path w="219849" h="379577">
                <a:moveTo>
                  <a:pt x="1593" y="155469"/>
                </a:moveTo>
                <a:lnTo>
                  <a:pt x="990" y="165130"/>
                </a:lnTo>
                <a:lnTo>
                  <a:pt x="723" y="174164"/>
                </a:lnTo>
                <a:lnTo>
                  <a:pt x="446" y="183347"/>
                </a:lnTo>
                <a:lnTo>
                  <a:pt x="0" y="191084"/>
                </a:lnTo>
                <a:lnTo>
                  <a:pt x="1103" y="199047"/>
                </a:lnTo>
                <a:lnTo>
                  <a:pt x="4703" y="211150"/>
                </a:lnTo>
                <a:lnTo>
                  <a:pt x="10016" y="225482"/>
                </a:lnTo>
                <a:lnTo>
                  <a:pt x="16260" y="240132"/>
                </a:lnTo>
                <a:lnTo>
                  <a:pt x="22653" y="253187"/>
                </a:lnTo>
                <a:lnTo>
                  <a:pt x="28414" y="262735"/>
                </a:lnTo>
                <a:lnTo>
                  <a:pt x="37475" y="272278"/>
                </a:lnTo>
                <a:lnTo>
                  <a:pt x="46663" y="279834"/>
                </a:lnTo>
                <a:lnTo>
                  <a:pt x="57149" y="287248"/>
                </a:lnTo>
                <a:lnTo>
                  <a:pt x="68586" y="294435"/>
                </a:lnTo>
                <a:lnTo>
                  <a:pt x="80626" y="301308"/>
                </a:lnTo>
                <a:lnTo>
                  <a:pt x="92921" y="307784"/>
                </a:lnTo>
                <a:lnTo>
                  <a:pt x="105123" y="313774"/>
                </a:lnTo>
                <a:lnTo>
                  <a:pt x="116883" y="319194"/>
                </a:lnTo>
                <a:lnTo>
                  <a:pt x="127855" y="323958"/>
                </a:lnTo>
                <a:lnTo>
                  <a:pt x="129019" y="324446"/>
                </a:lnTo>
                <a:lnTo>
                  <a:pt x="131610" y="325551"/>
                </a:lnTo>
                <a:lnTo>
                  <a:pt x="137502" y="325259"/>
                </a:lnTo>
                <a:lnTo>
                  <a:pt x="139268" y="327215"/>
                </a:lnTo>
                <a:lnTo>
                  <a:pt x="142214" y="330492"/>
                </a:lnTo>
                <a:lnTo>
                  <a:pt x="148424" y="344589"/>
                </a:lnTo>
                <a:lnTo>
                  <a:pt x="150088" y="348729"/>
                </a:lnTo>
                <a:lnTo>
                  <a:pt x="151472" y="352158"/>
                </a:lnTo>
                <a:lnTo>
                  <a:pt x="157949" y="363474"/>
                </a:lnTo>
                <a:lnTo>
                  <a:pt x="159664" y="367169"/>
                </a:lnTo>
                <a:lnTo>
                  <a:pt x="162166" y="372529"/>
                </a:lnTo>
                <a:lnTo>
                  <a:pt x="167144" y="378307"/>
                </a:lnTo>
                <a:lnTo>
                  <a:pt x="172923" y="379577"/>
                </a:lnTo>
                <a:lnTo>
                  <a:pt x="170489" y="367375"/>
                </a:lnTo>
                <a:lnTo>
                  <a:pt x="168364" y="353637"/>
                </a:lnTo>
                <a:lnTo>
                  <a:pt x="166669" y="341406"/>
                </a:lnTo>
                <a:lnTo>
                  <a:pt x="164922" y="327095"/>
                </a:lnTo>
                <a:lnTo>
                  <a:pt x="163767" y="313938"/>
                </a:lnTo>
                <a:lnTo>
                  <a:pt x="163091" y="300987"/>
                </a:lnTo>
                <a:lnTo>
                  <a:pt x="162991" y="295490"/>
                </a:lnTo>
                <a:lnTo>
                  <a:pt x="163205" y="282173"/>
                </a:lnTo>
                <a:lnTo>
                  <a:pt x="163729" y="270514"/>
                </a:lnTo>
                <a:lnTo>
                  <a:pt x="164045" y="262039"/>
                </a:lnTo>
                <a:lnTo>
                  <a:pt x="163506" y="249483"/>
                </a:lnTo>
                <a:lnTo>
                  <a:pt x="162204" y="236794"/>
                </a:lnTo>
                <a:lnTo>
                  <a:pt x="161744" y="224189"/>
                </a:lnTo>
                <a:lnTo>
                  <a:pt x="162836" y="212674"/>
                </a:lnTo>
                <a:lnTo>
                  <a:pt x="164617" y="201113"/>
                </a:lnTo>
                <a:lnTo>
                  <a:pt x="167029" y="188371"/>
                </a:lnTo>
                <a:lnTo>
                  <a:pt x="169935" y="174822"/>
                </a:lnTo>
                <a:lnTo>
                  <a:pt x="173199" y="160840"/>
                </a:lnTo>
                <a:lnTo>
                  <a:pt x="176685" y="146798"/>
                </a:lnTo>
                <a:lnTo>
                  <a:pt x="180255" y="133071"/>
                </a:lnTo>
                <a:lnTo>
                  <a:pt x="183774" y="120032"/>
                </a:lnTo>
                <a:lnTo>
                  <a:pt x="187105" y="108054"/>
                </a:lnTo>
                <a:lnTo>
                  <a:pt x="190112" y="97512"/>
                </a:lnTo>
                <a:lnTo>
                  <a:pt x="195917" y="78073"/>
                </a:lnTo>
                <a:lnTo>
                  <a:pt x="199832" y="66033"/>
                </a:lnTo>
                <a:lnTo>
                  <a:pt x="203349" y="55981"/>
                </a:lnTo>
                <a:lnTo>
                  <a:pt x="206781" y="46557"/>
                </a:lnTo>
                <a:lnTo>
                  <a:pt x="210444" y="36404"/>
                </a:lnTo>
                <a:lnTo>
                  <a:pt x="214654" y="24165"/>
                </a:lnTo>
                <a:lnTo>
                  <a:pt x="219036" y="10668"/>
                </a:lnTo>
                <a:lnTo>
                  <a:pt x="219849" y="0"/>
                </a:lnTo>
                <a:lnTo>
                  <a:pt x="207886" y="486"/>
                </a:lnTo>
                <a:lnTo>
                  <a:pt x="184988" y="622"/>
                </a:lnTo>
                <a:lnTo>
                  <a:pt x="180949" y="762"/>
                </a:lnTo>
                <a:lnTo>
                  <a:pt x="176110" y="11582"/>
                </a:lnTo>
                <a:lnTo>
                  <a:pt x="172110" y="11696"/>
                </a:lnTo>
                <a:lnTo>
                  <a:pt x="160075" y="12116"/>
                </a:lnTo>
                <a:lnTo>
                  <a:pt x="147103" y="12884"/>
                </a:lnTo>
                <a:lnTo>
                  <a:pt x="134108" y="14392"/>
                </a:lnTo>
                <a:lnTo>
                  <a:pt x="118641" y="17518"/>
                </a:lnTo>
                <a:lnTo>
                  <a:pt x="105869" y="20885"/>
                </a:lnTo>
                <a:lnTo>
                  <a:pt x="93108" y="24994"/>
                </a:lnTo>
                <a:lnTo>
                  <a:pt x="80704" y="29828"/>
                </a:lnTo>
                <a:lnTo>
                  <a:pt x="69004" y="35371"/>
                </a:lnTo>
                <a:lnTo>
                  <a:pt x="58356" y="41606"/>
                </a:lnTo>
                <a:lnTo>
                  <a:pt x="50380" y="47447"/>
                </a:lnTo>
                <a:lnTo>
                  <a:pt x="41661" y="55442"/>
                </a:lnTo>
                <a:lnTo>
                  <a:pt x="32433" y="65522"/>
                </a:lnTo>
                <a:lnTo>
                  <a:pt x="23893" y="76647"/>
                </a:lnTo>
                <a:lnTo>
                  <a:pt x="17236" y="87781"/>
                </a:lnTo>
                <a:lnTo>
                  <a:pt x="14338" y="95021"/>
                </a:lnTo>
                <a:lnTo>
                  <a:pt x="8906" y="114955"/>
                </a:lnTo>
                <a:lnTo>
                  <a:pt x="5203" y="131158"/>
                </a:lnTo>
                <a:lnTo>
                  <a:pt x="2882" y="144403"/>
                </a:lnTo>
                <a:lnTo>
                  <a:pt x="1593" y="1554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5357952" y="5090370"/>
            <a:ext cx="219849" cy="379577"/>
          </a:xfrm>
          <a:custGeom>
            <a:avLst/>
            <a:gdLst/>
            <a:ahLst/>
            <a:cxnLst/>
            <a:rect l="l" t="t" r="r" b="b"/>
            <a:pathLst>
              <a:path w="219849" h="379577">
                <a:moveTo>
                  <a:pt x="219849" y="0"/>
                </a:moveTo>
                <a:lnTo>
                  <a:pt x="207886" y="486"/>
                </a:lnTo>
                <a:lnTo>
                  <a:pt x="193042" y="514"/>
                </a:lnTo>
                <a:lnTo>
                  <a:pt x="184988" y="622"/>
                </a:lnTo>
                <a:lnTo>
                  <a:pt x="180949" y="762"/>
                </a:lnTo>
                <a:lnTo>
                  <a:pt x="176110" y="11582"/>
                </a:lnTo>
                <a:lnTo>
                  <a:pt x="172110" y="11696"/>
                </a:lnTo>
                <a:lnTo>
                  <a:pt x="160075" y="12116"/>
                </a:lnTo>
                <a:lnTo>
                  <a:pt x="147103" y="12884"/>
                </a:lnTo>
                <a:lnTo>
                  <a:pt x="134108" y="14392"/>
                </a:lnTo>
                <a:lnTo>
                  <a:pt x="118641" y="17518"/>
                </a:lnTo>
                <a:lnTo>
                  <a:pt x="105869" y="20885"/>
                </a:lnTo>
                <a:lnTo>
                  <a:pt x="93108" y="24994"/>
                </a:lnTo>
                <a:lnTo>
                  <a:pt x="80704" y="29828"/>
                </a:lnTo>
                <a:lnTo>
                  <a:pt x="69004" y="35371"/>
                </a:lnTo>
                <a:lnTo>
                  <a:pt x="58356" y="41606"/>
                </a:lnTo>
                <a:lnTo>
                  <a:pt x="50380" y="47447"/>
                </a:lnTo>
                <a:lnTo>
                  <a:pt x="41661" y="55442"/>
                </a:lnTo>
                <a:lnTo>
                  <a:pt x="32433" y="65522"/>
                </a:lnTo>
                <a:lnTo>
                  <a:pt x="23893" y="76647"/>
                </a:lnTo>
                <a:lnTo>
                  <a:pt x="17236" y="87781"/>
                </a:lnTo>
                <a:lnTo>
                  <a:pt x="14338" y="95021"/>
                </a:lnTo>
                <a:lnTo>
                  <a:pt x="8906" y="114955"/>
                </a:lnTo>
                <a:lnTo>
                  <a:pt x="5203" y="131158"/>
                </a:lnTo>
                <a:lnTo>
                  <a:pt x="2882" y="144403"/>
                </a:lnTo>
                <a:lnTo>
                  <a:pt x="1593" y="155469"/>
                </a:lnTo>
                <a:lnTo>
                  <a:pt x="990" y="165130"/>
                </a:lnTo>
                <a:lnTo>
                  <a:pt x="723" y="174164"/>
                </a:lnTo>
                <a:lnTo>
                  <a:pt x="446" y="183347"/>
                </a:lnTo>
                <a:lnTo>
                  <a:pt x="0" y="191084"/>
                </a:lnTo>
                <a:lnTo>
                  <a:pt x="1103" y="199047"/>
                </a:lnTo>
                <a:lnTo>
                  <a:pt x="4703" y="211150"/>
                </a:lnTo>
                <a:lnTo>
                  <a:pt x="10016" y="225482"/>
                </a:lnTo>
                <a:lnTo>
                  <a:pt x="16260" y="240132"/>
                </a:lnTo>
                <a:lnTo>
                  <a:pt x="22653" y="253187"/>
                </a:lnTo>
                <a:lnTo>
                  <a:pt x="28414" y="262735"/>
                </a:lnTo>
                <a:lnTo>
                  <a:pt x="37475" y="272278"/>
                </a:lnTo>
                <a:lnTo>
                  <a:pt x="46663" y="279834"/>
                </a:lnTo>
                <a:lnTo>
                  <a:pt x="57149" y="287248"/>
                </a:lnTo>
                <a:lnTo>
                  <a:pt x="68586" y="294435"/>
                </a:lnTo>
                <a:lnTo>
                  <a:pt x="80626" y="301308"/>
                </a:lnTo>
                <a:lnTo>
                  <a:pt x="92921" y="307784"/>
                </a:lnTo>
                <a:lnTo>
                  <a:pt x="105123" y="313774"/>
                </a:lnTo>
                <a:lnTo>
                  <a:pt x="116883" y="319194"/>
                </a:lnTo>
                <a:lnTo>
                  <a:pt x="127855" y="323958"/>
                </a:lnTo>
                <a:lnTo>
                  <a:pt x="129019" y="324446"/>
                </a:lnTo>
                <a:lnTo>
                  <a:pt x="131610" y="325551"/>
                </a:lnTo>
                <a:lnTo>
                  <a:pt x="137502" y="325259"/>
                </a:lnTo>
                <a:lnTo>
                  <a:pt x="139268" y="327215"/>
                </a:lnTo>
                <a:lnTo>
                  <a:pt x="142214" y="330492"/>
                </a:lnTo>
                <a:lnTo>
                  <a:pt x="148424" y="344589"/>
                </a:lnTo>
                <a:lnTo>
                  <a:pt x="150088" y="348729"/>
                </a:lnTo>
                <a:lnTo>
                  <a:pt x="151472" y="352158"/>
                </a:lnTo>
                <a:lnTo>
                  <a:pt x="157949" y="363474"/>
                </a:lnTo>
                <a:lnTo>
                  <a:pt x="159664" y="367169"/>
                </a:lnTo>
                <a:lnTo>
                  <a:pt x="162166" y="372529"/>
                </a:lnTo>
                <a:lnTo>
                  <a:pt x="167144" y="378307"/>
                </a:lnTo>
                <a:lnTo>
                  <a:pt x="172923" y="379577"/>
                </a:lnTo>
                <a:lnTo>
                  <a:pt x="170489" y="367375"/>
                </a:lnTo>
                <a:lnTo>
                  <a:pt x="168364" y="353637"/>
                </a:lnTo>
                <a:lnTo>
                  <a:pt x="166669" y="341406"/>
                </a:lnTo>
                <a:lnTo>
                  <a:pt x="164922" y="327095"/>
                </a:lnTo>
                <a:lnTo>
                  <a:pt x="163767" y="313938"/>
                </a:lnTo>
                <a:lnTo>
                  <a:pt x="163091" y="300987"/>
                </a:lnTo>
                <a:lnTo>
                  <a:pt x="162991" y="295490"/>
                </a:lnTo>
                <a:lnTo>
                  <a:pt x="163205" y="282173"/>
                </a:lnTo>
                <a:lnTo>
                  <a:pt x="163729" y="270514"/>
                </a:lnTo>
                <a:lnTo>
                  <a:pt x="164045" y="262039"/>
                </a:lnTo>
                <a:lnTo>
                  <a:pt x="163506" y="249483"/>
                </a:lnTo>
                <a:lnTo>
                  <a:pt x="162204" y="236794"/>
                </a:lnTo>
                <a:lnTo>
                  <a:pt x="161744" y="224189"/>
                </a:lnTo>
                <a:lnTo>
                  <a:pt x="162836" y="212674"/>
                </a:lnTo>
                <a:lnTo>
                  <a:pt x="164617" y="201113"/>
                </a:lnTo>
                <a:lnTo>
                  <a:pt x="167029" y="188371"/>
                </a:lnTo>
                <a:lnTo>
                  <a:pt x="169935" y="174822"/>
                </a:lnTo>
                <a:lnTo>
                  <a:pt x="173199" y="160840"/>
                </a:lnTo>
                <a:lnTo>
                  <a:pt x="176685" y="146798"/>
                </a:lnTo>
                <a:lnTo>
                  <a:pt x="180255" y="133071"/>
                </a:lnTo>
                <a:lnTo>
                  <a:pt x="183774" y="120032"/>
                </a:lnTo>
                <a:lnTo>
                  <a:pt x="187105" y="108054"/>
                </a:lnTo>
                <a:lnTo>
                  <a:pt x="190112" y="97512"/>
                </a:lnTo>
                <a:lnTo>
                  <a:pt x="195917" y="78073"/>
                </a:lnTo>
                <a:lnTo>
                  <a:pt x="199832" y="66033"/>
                </a:lnTo>
                <a:lnTo>
                  <a:pt x="203349" y="55981"/>
                </a:lnTo>
                <a:lnTo>
                  <a:pt x="206781" y="46557"/>
                </a:lnTo>
                <a:lnTo>
                  <a:pt x="210444" y="36404"/>
                </a:lnTo>
                <a:lnTo>
                  <a:pt x="214654" y="24165"/>
                </a:lnTo>
                <a:lnTo>
                  <a:pt x="219036" y="10668"/>
                </a:lnTo>
                <a:lnTo>
                  <a:pt x="21984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5488787" y="5102308"/>
            <a:ext cx="43141" cy="179933"/>
          </a:xfrm>
          <a:custGeom>
            <a:avLst/>
            <a:gdLst/>
            <a:ahLst/>
            <a:cxnLst/>
            <a:rect l="l" t="t" r="r" b="b"/>
            <a:pathLst>
              <a:path w="43141" h="179933">
                <a:moveTo>
                  <a:pt x="43141" y="0"/>
                </a:moveTo>
                <a:lnTo>
                  <a:pt x="39493" y="12132"/>
                </a:lnTo>
                <a:lnTo>
                  <a:pt x="35637" y="24257"/>
                </a:lnTo>
                <a:lnTo>
                  <a:pt x="31961" y="36424"/>
                </a:lnTo>
                <a:lnTo>
                  <a:pt x="31648" y="37541"/>
                </a:lnTo>
                <a:lnTo>
                  <a:pt x="28679" y="49915"/>
                </a:lnTo>
                <a:lnTo>
                  <a:pt x="26069" y="62323"/>
                </a:lnTo>
                <a:lnTo>
                  <a:pt x="24002" y="71005"/>
                </a:lnTo>
                <a:lnTo>
                  <a:pt x="20307" y="83552"/>
                </a:lnTo>
                <a:lnTo>
                  <a:pt x="16289" y="95309"/>
                </a:lnTo>
                <a:lnTo>
                  <a:pt x="12238" y="106906"/>
                </a:lnTo>
                <a:lnTo>
                  <a:pt x="8440" y="118974"/>
                </a:lnTo>
                <a:lnTo>
                  <a:pt x="6375" y="126822"/>
                </a:lnTo>
                <a:lnTo>
                  <a:pt x="4177" y="138416"/>
                </a:lnTo>
                <a:lnTo>
                  <a:pt x="2428" y="151799"/>
                </a:lnTo>
                <a:lnTo>
                  <a:pt x="1098" y="165403"/>
                </a:lnTo>
                <a:lnTo>
                  <a:pt x="153" y="177657"/>
                </a:lnTo>
                <a:lnTo>
                  <a:pt x="0" y="1799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5379494" y="5120405"/>
            <a:ext cx="56892" cy="247942"/>
          </a:xfrm>
          <a:custGeom>
            <a:avLst/>
            <a:gdLst/>
            <a:ahLst/>
            <a:cxnLst/>
            <a:rect l="l" t="t" r="r" b="b"/>
            <a:pathLst>
              <a:path w="56892" h="247942">
                <a:moveTo>
                  <a:pt x="56892" y="0"/>
                </a:moveTo>
                <a:lnTo>
                  <a:pt x="46215" y="7300"/>
                </a:lnTo>
                <a:lnTo>
                  <a:pt x="37213" y="16723"/>
                </a:lnTo>
                <a:lnTo>
                  <a:pt x="29783" y="27703"/>
                </a:lnTo>
                <a:lnTo>
                  <a:pt x="23822" y="39674"/>
                </a:lnTo>
                <a:lnTo>
                  <a:pt x="19230" y="52071"/>
                </a:lnTo>
                <a:lnTo>
                  <a:pt x="15905" y="64326"/>
                </a:lnTo>
                <a:lnTo>
                  <a:pt x="15731" y="65100"/>
                </a:lnTo>
                <a:lnTo>
                  <a:pt x="12204" y="77256"/>
                </a:lnTo>
                <a:lnTo>
                  <a:pt x="7946" y="89419"/>
                </a:lnTo>
                <a:lnTo>
                  <a:pt x="4269" y="101656"/>
                </a:lnTo>
                <a:lnTo>
                  <a:pt x="2637" y="111417"/>
                </a:lnTo>
                <a:lnTo>
                  <a:pt x="1673" y="123066"/>
                </a:lnTo>
                <a:lnTo>
                  <a:pt x="694" y="136448"/>
                </a:lnTo>
                <a:lnTo>
                  <a:pt x="27" y="150001"/>
                </a:lnTo>
                <a:lnTo>
                  <a:pt x="0" y="162165"/>
                </a:lnTo>
                <a:lnTo>
                  <a:pt x="21" y="162712"/>
                </a:lnTo>
                <a:lnTo>
                  <a:pt x="1426" y="176573"/>
                </a:lnTo>
                <a:lnTo>
                  <a:pt x="4190" y="188119"/>
                </a:lnTo>
                <a:lnTo>
                  <a:pt x="8111" y="198968"/>
                </a:lnTo>
                <a:lnTo>
                  <a:pt x="12987" y="210740"/>
                </a:lnTo>
                <a:lnTo>
                  <a:pt x="16099" y="218439"/>
                </a:lnTo>
                <a:lnTo>
                  <a:pt x="22727" y="229370"/>
                </a:lnTo>
                <a:lnTo>
                  <a:pt x="32042" y="239038"/>
                </a:lnTo>
                <a:lnTo>
                  <a:pt x="33739" y="240080"/>
                </a:lnTo>
                <a:lnTo>
                  <a:pt x="40750" y="243636"/>
                </a:lnTo>
                <a:lnTo>
                  <a:pt x="47011" y="244373"/>
                </a:lnTo>
                <a:lnTo>
                  <a:pt x="48827" y="2479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5473013" y="5198904"/>
            <a:ext cx="13652" cy="76631"/>
          </a:xfrm>
          <a:custGeom>
            <a:avLst/>
            <a:gdLst/>
            <a:ahLst/>
            <a:cxnLst/>
            <a:rect l="l" t="t" r="r" b="b"/>
            <a:pathLst>
              <a:path w="13652" h="76631">
                <a:moveTo>
                  <a:pt x="13652" y="0"/>
                </a:moveTo>
                <a:lnTo>
                  <a:pt x="9762" y="9563"/>
                </a:lnTo>
                <a:lnTo>
                  <a:pt x="6305" y="24038"/>
                </a:lnTo>
                <a:lnTo>
                  <a:pt x="3625" y="38872"/>
                </a:lnTo>
                <a:lnTo>
                  <a:pt x="2057" y="49568"/>
                </a:lnTo>
                <a:lnTo>
                  <a:pt x="903" y="62223"/>
                </a:lnTo>
                <a:lnTo>
                  <a:pt x="124" y="74903"/>
                </a:lnTo>
                <a:lnTo>
                  <a:pt x="0" y="766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5603219" y="5221140"/>
            <a:ext cx="101333" cy="69647"/>
          </a:xfrm>
          <a:custGeom>
            <a:avLst/>
            <a:gdLst/>
            <a:ahLst/>
            <a:cxnLst/>
            <a:rect l="l" t="t" r="r" b="b"/>
            <a:pathLst>
              <a:path w="101333" h="69647">
                <a:moveTo>
                  <a:pt x="89281" y="69647"/>
                </a:moveTo>
                <a:lnTo>
                  <a:pt x="101333" y="59157"/>
                </a:lnTo>
                <a:lnTo>
                  <a:pt x="101003" y="53391"/>
                </a:lnTo>
                <a:lnTo>
                  <a:pt x="97316" y="45724"/>
                </a:lnTo>
                <a:lnTo>
                  <a:pt x="88794" y="33012"/>
                </a:lnTo>
                <a:lnTo>
                  <a:pt x="78571" y="19418"/>
                </a:lnTo>
                <a:lnTo>
                  <a:pt x="69785" y="9101"/>
                </a:lnTo>
                <a:lnTo>
                  <a:pt x="66497" y="6211"/>
                </a:lnTo>
                <a:lnTo>
                  <a:pt x="56369" y="3524"/>
                </a:lnTo>
                <a:lnTo>
                  <a:pt x="39935" y="1089"/>
                </a:lnTo>
                <a:lnTo>
                  <a:pt x="24872" y="0"/>
                </a:lnTo>
                <a:lnTo>
                  <a:pt x="18872" y="966"/>
                </a:lnTo>
                <a:lnTo>
                  <a:pt x="11695" y="10675"/>
                </a:lnTo>
                <a:lnTo>
                  <a:pt x="2232" y="23174"/>
                </a:lnTo>
                <a:lnTo>
                  <a:pt x="520" y="26137"/>
                </a:lnTo>
                <a:lnTo>
                  <a:pt x="0" y="28753"/>
                </a:lnTo>
                <a:lnTo>
                  <a:pt x="520" y="50242"/>
                </a:lnTo>
                <a:lnTo>
                  <a:pt x="20593" y="52422"/>
                </a:lnTo>
                <a:lnTo>
                  <a:pt x="22572" y="49056"/>
                </a:lnTo>
                <a:lnTo>
                  <a:pt x="22453" y="48679"/>
                </a:lnTo>
                <a:lnTo>
                  <a:pt x="20299" y="37834"/>
                </a:lnTo>
                <a:lnTo>
                  <a:pt x="21623" y="24578"/>
                </a:lnTo>
                <a:lnTo>
                  <a:pt x="25120" y="20879"/>
                </a:lnTo>
                <a:lnTo>
                  <a:pt x="36859" y="16590"/>
                </a:lnTo>
                <a:lnTo>
                  <a:pt x="49626" y="15596"/>
                </a:lnTo>
                <a:lnTo>
                  <a:pt x="50749" y="156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5638433" y="5241508"/>
            <a:ext cx="41338" cy="31978"/>
          </a:xfrm>
          <a:custGeom>
            <a:avLst/>
            <a:gdLst/>
            <a:ahLst/>
            <a:cxnLst/>
            <a:rect l="l" t="t" r="r" b="b"/>
            <a:pathLst>
              <a:path w="41338" h="31978">
                <a:moveTo>
                  <a:pt x="29616" y="21488"/>
                </a:moveTo>
                <a:lnTo>
                  <a:pt x="26123" y="12573"/>
                </a:lnTo>
                <a:lnTo>
                  <a:pt x="22987" y="6286"/>
                </a:lnTo>
                <a:lnTo>
                  <a:pt x="19837" y="0"/>
                </a:lnTo>
                <a:lnTo>
                  <a:pt x="13017" y="6286"/>
                </a:lnTo>
                <a:lnTo>
                  <a:pt x="0" y="6286"/>
                </a:lnTo>
                <a:lnTo>
                  <a:pt x="965" y="15722"/>
                </a:lnTo>
                <a:lnTo>
                  <a:pt x="965" y="21488"/>
                </a:lnTo>
                <a:lnTo>
                  <a:pt x="15430" y="23063"/>
                </a:lnTo>
                <a:lnTo>
                  <a:pt x="15718" y="24447"/>
                </a:lnTo>
                <a:lnTo>
                  <a:pt x="20454" y="29518"/>
                </a:lnTo>
                <a:lnTo>
                  <a:pt x="41338" y="31978"/>
                </a:lnTo>
                <a:lnTo>
                  <a:pt x="32943" y="26733"/>
                </a:lnTo>
                <a:lnTo>
                  <a:pt x="31280" y="24104"/>
                </a:lnTo>
                <a:lnTo>
                  <a:pt x="29616" y="214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5638433" y="5241508"/>
            <a:ext cx="41338" cy="31978"/>
          </a:xfrm>
          <a:custGeom>
            <a:avLst/>
            <a:gdLst/>
            <a:ahLst/>
            <a:cxnLst/>
            <a:rect l="l" t="t" r="r" b="b"/>
            <a:pathLst>
              <a:path w="41338" h="31978">
                <a:moveTo>
                  <a:pt x="965" y="21488"/>
                </a:moveTo>
                <a:lnTo>
                  <a:pt x="965" y="15722"/>
                </a:lnTo>
                <a:lnTo>
                  <a:pt x="0" y="6286"/>
                </a:lnTo>
                <a:lnTo>
                  <a:pt x="6515" y="6286"/>
                </a:lnTo>
                <a:lnTo>
                  <a:pt x="13017" y="6286"/>
                </a:lnTo>
                <a:lnTo>
                  <a:pt x="19837" y="0"/>
                </a:lnTo>
                <a:lnTo>
                  <a:pt x="22987" y="6286"/>
                </a:lnTo>
                <a:lnTo>
                  <a:pt x="26123" y="12573"/>
                </a:lnTo>
                <a:lnTo>
                  <a:pt x="29616" y="21488"/>
                </a:lnTo>
                <a:lnTo>
                  <a:pt x="31280" y="24104"/>
                </a:lnTo>
                <a:lnTo>
                  <a:pt x="32943" y="26733"/>
                </a:lnTo>
                <a:lnTo>
                  <a:pt x="41338" y="31978"/>
                </a:lnTo>
                <a:lnTo>
                  <a:pt x="20454" y="29518"/>
                </a:lnTo>
                <a:lnTo>
                  <a:pt x="15718" y="24447"/>
                </a:lnTo>
                <a:lnTo>
                  <a:pt x="15430" y="230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963256" y="3873195"/>
            <a:ext cx="2211463" cy="3162122"/>
          </a:xfrm>
          <a:custGeom>
            <a:avLst/>
            <a:gdLst/>
            <a:ahLst/>
            <a:cxnLst/>
            <a:rect l="l" t="t" r="r" b="b"/>
            <a:pathLst>
              <a:path w="2211463" h="3162122">
                <a:moveTo>
                  <a:pt x="2113610" y="0"/>
                </a:moveTo>
                <a:lnTo>
                  <a:pt x="97612" y="0"/>
                </a:lnTo>
              </a:path>
              <a:path w="2211463" h="3162122">
                <a:moveTo>
                  <a:pt x="97612" y="3162122"/>
                </a:moveTo>
                <a:lnTo>
                  <a:pt x="2113610" y="31621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5073580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6786887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6865746" y="688201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6902326" y="684543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0867" y="272872"/>
            <a:ext cx="2015998" cy="3162490"/>
          </a:xfrm>
          <a:custGeom>
            <a:avLst/>
            <a:gdLst/>
            <a:ahLst/>
            <a:cxnLst/>
            <a:rect l="l" t="t" r="r" b="b"/>
            <a:pathLst>
              <a:path w="2015998" h="3162490">
                <a:moveTo>
                  <a:pt x="0" y="3162490"/>
                </a:moveTo>
                <a:lnTo>
                  <a:pt x="2015998" y="3162490"/>
                </a:lnTo>
                <a:lnTo>
                  <a:pt x="2015998" y="0"/>
                </a:lnTo>
                <a:lnTo>
                  <a:pt x="0" y="0"/>
                </a:lnTo>
                <a:lnTo>
                  <a:pt x="0" y="316249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63015" y="272885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233734" y="1226027"/>
            <a:ext cx="120370" cy="163918"/>
          </a:xfrm>
          <a:custGeom>
            <a:avLst/>
            <a:gdLst/>
            <a:ahLst/>
            <a:cxnLst/>
            <a:rect l="l" t="t" r="r" b="b"/>
            <a:pathLst>
              <a:path w="120370" h="163918">
                <a:moveTo>
                  <a:pt x="0" y="134518"/>
                </a:moveTo>
                <a:lnTo>
                  <a:pt x="2882" y="137871"/>
                </a:lnTo>
                <a:lnTo>
                  <a:pt x="12734" y="145739"/>
                </a:lnTo>
                <a:lnTo>
                  <a:pt x="23793" y="152224"/>
                </a:lnTo>
                <a:lnTo>
                  <a:pt x="35093" y="158358"/>
                </a:lnTo>
                <a:lnTo>
                  <a:pt x="43954" y="163918"/>
                </a:lnTo>
                <a:lnTo>
                  <a:pt x="53157" y="155424"/>
                </a:lnTo>
                <a:lnTo>
                  <a:pt x="60992" y="144503"/>
                </a:lnTo>
                <a:lnTo>
                  <a:pt x="66027" y="136639"/>
                </a:lnTo>
                <a:lnTo>
                  <a:pt x="72774" y="125964"/>
                </a:lnTo>
                <a:lnTo>
                  <a:pt x="79294" y="115062"/>
                </a:lnTo>
                <a:lnTo>
                  <a:pt x="85630" y="103999"/>
                </a:lnTo>
                <a:lnTo>
                  <a:pt x="91827" y="92845"/>
                </a:lnTo>
                <a:lnTo>
                  <a:pt x="97927" y="81668"/>
                </a:lnTo>
                <a:lnTo>
                  <a:pt x="103976" y="70537"/>
                </a:lnTo>
                <a:lnTo>
                  <a:pt x="105321" y="68072"/>
                </a:lnTo>
                <a:lnTo>
                  <a:pt x="110769" y="56523"/>
                </a:lnTo>
                <a:lnTo>
                  <a:pt x="115455" y="44719"/>
                </a:lnTo>
                <a:lnTo>
                  <a:pt x="120370" y="33121"/>
                </a:lnTo>
                <a:lnTo>
                  <a:pt x="72237" y="0"/>
                </a:lnTo>
                <a:lnTo>
                  <a:pt x="64379" y="9948"/>
                </a:lnTo>
                <a:lnTo>
                  <a:pt x="57351" y="20589"/>
                </a:lnTo>
                <a:lnTo>
                  <a:pt x="50848" y="31588"/>
                </a:lnTo>
                <a:lnTo>
                  <a:pt x="44567" y="42607"/>
                </a:lnTo>
                <a:lnTo>
                  <a:pt x="44399" y="42900"/>
                </a:lnTo>
                <a:lnTo>
                  <a:pt x="38182" y="54092"/>
                </a:lnTo>
                <a:lnTo>
                  <a:pt x="32616" y="65350"/>
                </a:lnTo>
                <a:lnTo>
                  <a:pt x="27796" y="77130"/>
                </a:lnTo>
                <a:lnTo>
                  <a:pt x="26873" y="79756"/>
                </a:lnTo>
                <a:lnTo>
                  <a:pt x="22873" y="91753"/>
                </a:lnTo>
                <a:lnTo>
                  <a:pt x="18233" y="103831"/>
                </a:lnTo>
                <a:lnTo>
                  <a:pt x="13474" y="112776"/>
                </a:lnTo>
                <a:lnTo>
                  <a:pt x="9613" y="118795"/>
                </a:lnTo>
                <a:lnTo>
                  <a:pt x="4546" y="124104"/>
                </a:lnTo>
                <a:lnTo>
                  <a:pt x="1663" y="130695"/>
                </a:lnTo>
                <a:lnTo>
                  <a:pt x="0" y="1345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233734" y="1226027"/>
            <a:ext cx="120370" cy="163918"/>
          </a:xfrm>
          <a:custGeom>
            <a:avLst/>
            <a:gdLst/>
            <a:ahLst/>
            <a:cxnLst/>
            <a:rect l="l" t="t" r="r" b="b"/>
            <a:pathLst>
              <a:path w="120370" h="163918">
                <a:moveTo>
                  <a:pt x="72237" y="0"/>
                </a:moveTo>
                <a:lnTo>
                  <a:pt x="64379" y="9948"/>
                </a:lnTo>
                <a:lnTo>
                  <a:pt x="57351" y="20589"/>
                </a:lnTo>
                <a:lnTo>
                  <a:pt x="50848" y="31588"/>
                </a:lnTo>
                <a:lnTo>
                  <a:pt x="44567" y="42607"/>
                </a:lnTo>
                <a:lnTo>
                  <a:pt x="44399" y="42900"/>
                </a:lnTo>
                <a:lnTo>
                  <a:pt x="38182" y="54092"/>
                </a:lnTo>
                <a:lnTo>
                  <a:pt x="32616" y="65350"/>
                </a:lnTo>
                <a:lnTo>
                  <a:pt x="27796" y="77130"/>
                </a:lnTo>
                <a:lnTo>
                  <a:pt x="26873" y="79756"/>
                </a:lnTo>
                <a:lnTo>
                  <a:pt x="22873" y="91753"/>
                </a:lnTo>
                <a:lnTo>
                  <a:pt x="18233" y="103831"/>
                </a:lnTo>
                <a:lnTo>
                  <a:pt x="13474" y="112776"/>
                </a:lnTo>
                <a:lnTo>
                  <a:pt x="9613" y="118795"/>
                </a:lnTo>
                <a:lnTo>
                  <a:pt x="4546" y="124104"/>
                </a:lnTo>
                <a:lnTo>
                  <a:pt x="1663" y="130695"/>
                </a:lnTo>
                <a:lnTo>
                  <a:pt x="0" y="134518"/>
                </a:lnTo>
                <a:lnTo>
                  <a:pt x="12" y="135013"/>
                </a:lnTo>
                <a:lnTo>
                  <a:pt x="2882" y="137871"/>
                </a:lnTo>
                <a:lnTo>
                  <a:pt x="12734" y="145739"/>
                </a:lnTo>
                <a:lnTo>
                  <a:pt x="23793" y="152224"/>
                </a:lnTo>
                <a:lnTo>
                  <a:pt x="35093" y="158358"/>
                </a:lnTo>
                <a:lnTo>
                  <a:pt x="43954" y="163918"/>
                </a:lnTo>
                <a:lnTo>
                  <a:pt x="53157" y="155424"/>
                </a:lnTo>
                <a:lnTo>
                  <a:pt x="60992" y="144503"/>
                </a:lnTo>
                <a:lnTo>
                  <a:pt x="66027" y="136639"/>
                </a:lnTo>
                <a:lnTo>
                  <a:pt x="72774" y="125964"/>
                </a:lnTo>
                <a:lnTo>
                  <a:pt x="79294" y="115062"/>
                </a:lnTo>
                <a:lnTo>
                  <a:pt x="85630" y="103999"/>
                </a:lnTo>
                <a:lnTo>
                  <a:pt x="91827" y="92845"/>
                </a:lnTo>
                <a:lnTo>
                  <a:pt x="97927" y="81668"/>
                </a:lnTo>
                <a:lnTo>
                  <a:pt x="103976" y="70537"/>
                </a:lnTo>
                <a:lnTo>
                  <a:pt x="105321" y="68072"/>
                </a:lnTo>
                <a:lnTo>
                  <a:pt x="110769" y="56523"/>
                </a:lnTo>
                <a:lnTo>
                  <a:pt x="115455" y="44719"/>
                </a:lnTo>
                <a:lnTo>
                  <a:pt x="120370" y="331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387245" y="1694468"/>
            <a:ext cx="59862" cy="54070"/>
          </a:xfrm>
          <a:custGeom>
            <a:avLst/>
            <a:gdLst/>
            <a:ahLst/>
            <a:cxnLst/>
            <a:rect l="l" t="t" r="r" b="b"/>
            <a:pathLst>
              <a:path w="59862" h="54070">
                <a:moveTo>
                  <a:pt x="2982" y="49174"/>
                </a:moveTo>
                <a:lnTo>
                  <a:pt x="4804" y="50915"/>
                </a:lnTo>
                <a:lnTo>
                  <a:pt x="16539" y="54068"/>
                </a:lnTo>
                <a:lnTo>
                  <a:pt x="31383" y="54070"/>
                </a:lnTo>
                <a:lnTo>
                  <a:pt x="42936" y="53454"/>
                </a:lnTo>
                <a:lnTo>
                  <a:pt x="54526" y="51664"/>
                </a:lnTo>
                <a:lnTo>
                  <a:pt x="59775" y="46526"/>
                </a:lnTo>
                <a:lnTo>
                  <a:pt x="59862" y="38776"/>
                </a:lnTo>
                <a:lnTo>
                  <a:pt x="57204" y="29153"/>
                </a:lnTo>
                <a:lnTo>
                  <a:pt x="54219" y="18390"/>
                </a:lnTo>
                <a:lnTo>
                  <a:pt x="53325" y="7226"/>
                </a:lnTo>
                <a:lnTo>
                  <a:pt x="12875" y="0"/>
                </a:lnTo>
                <a:lnTo>
                  <a:pt x="12124" y="7733"/>
                </a:lnTo>
                <a:lnTo>
                  <a:pt x="7756" y="17849"/>
                </a:lnTo>
                <a:lnTo>
                  <a:pt x="2653" y="28526"/>
                </a:lnTo>
                <a:lnTo>
                  <a:pt x="0" y="39166"/>
                </a:lnTo>
                <a:lnTo>
                  <a:pt x="2982" y="4917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387245" y="1694468"/>
            <a:ext cx="59862" cy="54070"/>
          </a:xfrm>
          <a:custGeom>
            <a:avLst/>
            <a:gdLst/>
            <a:ahLst/>
            <a:cxnLst/>
            <a:rect l="l" t="t" r="r" b="b"/>
            <a:pathLst>
              <a:path w="59862" h="54070">
                <a:moveTo>
                  <a:pt x="53325" y="7226"/>
                </a:moveTo>
                <a:lnTo>
                  <a:pt x="54219" y="18390"/>
                </a:lnTo>
                <a:lnTo>
                  <a:pt x="57204" y="29153"/>
                </a:lnTo>
                <a:lnTo>
                  <a:pt x="59862" y="38776"/>
                </a:lnTo>
                <a:lnTo>
                  <a:pt x="59775" y="46526"/>
                </a:lnTo>
                <a:lnTo>
                  <a:pt x="54526" y="51664"/>
                </a:lnTo>
                <a:lnTo>
                  <a:pt x="42936" y="53454"/>
                </a:lnTo>
                <a:lnTo>
                  <a:pt x="31383" y="54070"/>
                </a:lnTo>
                <a:lnTo>
                  <a:pt x="16539" y="54068"/>
                </a:lnTo>
                <a:lnTo>
                  <a:pt x="4804" y="50915"/>
                </a:lnTo>
                <a:lnTo>
                  <a:pt x="2982" y="49174"/>
                </a:lnTo>
                <a:lnTo>
                  <a:pt x="0" y="39166"/>
                </a:lnTo>
                <a:lnTo>
                  <a:pt x="2653" y="28526"/>
                </a:lnTo>
                <a:lnTo>
                  <a:pt x="7756" y="17849"/>
                </a:lnTo>
                <a:lnTo>
                  <a:pt x="12124" y="7733"/>
                </a:lnTo>
                <a:lnTo>
                  <a:pt x="1287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497342" y="2411403"/>
            <a:ext cx="63385" cy="38735"/>
          </a:xfrm>
          <a:custGeom>
            <a:avLst/>
            <a:gdLst/>
            <a:ahLst/>
            <a:cxnLst/>
            <a:rect l="l" t="t" r="r" b="b"/>
            <a:pathLst>
              <a:path w="63385" h="38735">
                <a:moveTo>
                  <a:pt x="32613" y="6540"/>
                </a:moveTo>
                <a:lnTo>
                  <a:pt x="0" y="19367"/>
                </a:lnTo>
                <a:lnTo>
                  <a:pt x="32613" y="38734"/>
                </a:lnTo>
                <a:lnTo>
                  <a:pt x="55460" y="38734"/>
                </a:lnTo>
                <a:lnTo>
                  <a:pt x="63385" y="22644"/>
                </a:lnTo>
                <a:lnTo>
                  <a:pt x="57226" y="0"/>
                </a:lnTo>
                <a:lnTo>
                  <a:pt x="32613" y="65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497342" y="2411403"/>
            <a:ext cx="63385" cy="38735"/>
          </a:xfrm>
          <a:custGeom>
            <a:avLst/>
            <a:gdLst/>
            <a:ahLst/>
            <a:cxnLst/>
            <a:rect l="l" t="t" r="r" b="b"/>
            <a:pathLst>
              <a:path w="63385" h="38735">
                <a:moveTo>
                  <a:pt x="32613" y="6540"/>
                </a:moveTo>
                <a:lnTo>
                  <a:pt x="0" y="19367"/>
                </a:lnTo>
                <a:lnTo>
                  <a:pt x="32613" y="38734"/>
                </a:lnTo>
                <a:lnTo>
                  <a:pt x="55460" y="38734"/>
                </a:lnTo>
                <a:lnTo>
                  <a:pt x="63385" y="22644"/>
                </a:lnTo>
                <a:lnTo>
                  <a:pt x="57226" y="0"/>
                </a:lnTo>
                <a:lnTo>
                  <a:pt x="32613" y="65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588020" y="2425487"/>
            <a:ext cx="32575" cy="45783"/>
          </a:xfrm>
          <a:custGeom>
            <a:avLst/>
            <a:gdLst/>
            <a:ahLst/>
            <a:cxnLst/>
            <a:rect l="l" t="t" r="r" b="b"/>
            <a:pathLst>
              <a:path w="32575" h="45783">
                <a:moveTo>
                  <a:pt x="7048" y="0"/>
                </a:moveTo>
                <a:lnTo>
                  <a:pt x="0" y="32575"/>
                </a:lnTo>
                <a:lnTo>
                  <a:pt x="26416" y="45783"/>
                </a:lnTo>
                <a:lnTo>
                  <a:pt x="32575" y="0"/>
                </a:lnTo>
                <a:lnTo>
                  <a:pt x="704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588020" y="2425487"/>
            <a:ext cx="32575" cy="45783"/>
          </a:xfrm>
          <a:custGeom>
            <a:avLst/>
            <a:gdLst/>
            <a:ahLst/>
            <a:cxnLst/>
            <a:rect l="l" t="t" r="r" b="b"/>
            <a:pathLst>
              <a:path w="32575" h="45783">
                <a:moveTo>
                  <a:pt x="7048" y="0"/>
                </a:moveTo>
                <a:lnTo>
                  <a:pt x="0" y="32575"/>
                </a:lnTo>
                <a:lnTo>
                  <a:pt x="26416" y="45783"/>
                </a:lnTo>
                <a:lnTo>
                  <a:pt x="32575" y="0"/>
                </a:lnTo>
                <a:lnTo>
                  <a:pt x="704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511918" y="2264370"/>
            <a:ext cx="115118" cy="172567"/>
          </a:xfrm>
          <a:custGeom>
            <a:avLst/>
            <a:gdLst/>
            <a:ahLst/>
            <a:cxnLst/>
            <a:rect l="l" t="t" r="r" b="b"/>
            <a:pathLst>
              <a:path w="115118" h="172567">
                <a:moveTo>
                  <a:pt x="78750" y="172567"/>
                </a:moveTo>
                <a:lnTo>
                  <a:pt x="113967" y="167284"/>
                </a:lnTo>
                <a:lnTo>
                  <a:pt x="113967" y="111810"/>
                </a:lnTo>
                <a:lnTo>
                  <a:pt x="112524" y="85609"/>
                </a:lnTo>
                <a:lnTo>
                  <a:pt x="111989" y="71093"/>
                </a:lnTo>
                <a:lnTo>
                  <a:pt x="112361" y="63922"/>
                </a:lnTo>
                <a:lnTo>
                  <a:pt x="113641" y="59756"/>
                </a:lnTo>
                <a:lnTo>
                  <a:pt x="113967" y="58991"/>
                </a:lnTo>
                <a:lnTo>
                  <a:pt x="115118" y="47664"/>
                </a:lnTo>
                <a:lnTo>
                  <a:pt x="114822" y="30402"/>
                </a:lnTo>
                <a:lnTo>
                  <a:pt x="114132" y="16685"/>
                </a:lnTo>
                <a:lnTo>
                  <a:pt x="113967" y="14084"/>
                </a:lnTo>
                <a:lnTo>
                  <a:pt x="19758" y="0"/>
                </a:lnTo>
                <a:lnTo>
                  <a:pt x="2866" y="8644"/>
                </a:lnTo>
                <a:lnTo>
                  <a:pt x="391" y="16550"/>
                </a:lnTo>
                <a:lnTo>
                  <a:pt x="391" y="24650"/>
                </a:lnTo>
                <a:lnTo>
                  <a:pt x="3909" y="37858"/>
                </a:lnTo>
                <a:lnTo>
                  <a:pt x="4785" y="40500"/>
                </a:lnTo>
                <a:lnTo>
                  <a:pt x="2986" y="50445"/>
                </a:lnTo>
                <a:lnTo>
                  <a:pt x="0" y="65424"/>
                </a:lnTo>
                <a:lnTo>
                  <a:pt x="391" y="71310"/>
                </a:lnTo>
                <a:lnTo>
                  <a:pt x="1487" y="80366"/>
                </a:lnTo>
                <a:lnTo>
                  <a:pt x="1540" y="94471"/>
                </a:lnTo>
                <a:lnTo>
                  <a:pt x="2907" y="108457"/>
                </a:lnTo>
                <a:lnTo>
                  <a:pt x="3909" y="111810"/>
                </a:lnTo>
                <a:lnTo>
                  <a:pt x="7851" y="125590"/>
                </a:lnTo>
                <a:lnTo>
                  <a:pt x="11317" y="141777"/>
                </a:lnTo>
                <a:lnTo>
                  <a:pt x="13376" y="152804"/>
                </a:lnTo>
                <a:lnTo>
                  <a:pt x="13599" y="154076"/>
                </a:lnTo>
                <a:lnTo>
                  <a:pt x="30619" y="152109"/>
                </a:lnTo>
                <a:lnTo>
                  <a:pt x="38999" y="153451"/>
                </a:lnTo>
                <a:lnTo>
                  <a:pt x="40891" y="154076"/>
                </a:lnTo>
                <a:lnTo>
                  <a:pt x="48816" y="156718"/>
                </a:lnTo>
                <a:lnTo>
                  <a:pt x="52334" y="154076"/>
                </a:lnTo>
                <a:lnTo>
                  <a:pt x="47927" y="120611"/>
                </a:lnTo>
                <a:lnTo>
                  <a:pt x="52334" y="89801"/>
                </a:lnTo>
                <a:lnTo>
                  <a:pt x="62024" y="72199"/>
                </a:lnTo>
                <a:lnTo>
                  <a:pt x="69949" y="77635"/>
                </a:lnTo>
                <a:lnTo>
                  <a:pt x="69282" y="94537"/>
                </a:lnTo>
                <a:lnTo>
                  <a:pt x="69949" y="103009"/>
                </a:lnTo>
                <a:lnTo>
                  <a:pt x="71544" y="116088"/>
                </a:lnTo>
                <a:lnTo>
                  <a:pt x="73510" y="132421"/>
                </a:lnTo>
                <a:lnTo>
                  <a:pt x="74343" y="139585"/>
                </a:lnTo>
                <a:lnTo>
                  <a:pt x="74343" y="160235"/>
                </a:lnTo>
                <a:lnTo>
                  <a:pt x="78750" y="17256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511918" y="2264370"/>
            <a:ext cx="115118" cy="172567"/>
          </a:xfrm>
          <a:custGeom>
            <a:avLst/>
            <a:gdLst/>
            <a:ahLst/>
            <a:cxnLst/>
            <a:rect l="l" t="t" r="r" b="b"/>
            <a:pathLst>
              <a:path w="115118" h="172567">
                <a:moveTo>
                  <a:pt x="19758" y="0"/>
                </a:moveTo>
                <a:lnTo>
                  <a:pt x="2866" y="8644"/>
                </a:lnTo>
                <a:lnTo>
                  <a:pt x="391" y="16550"/>
                </a:lnTo>
                <a:lnTo>
                  <a:pt x="391" y="16725"/>
                </a:lnTo>
                <a:lnTo>
                  <a:pt x="391" y="24650"/>
                </a:lnTo>
                <a:lnTo>
                  <a:pt x="3909" y="37858"/>
                </a:lnTo>
                <a:lnTo>
                  <a:pt x="4785" y="40500"/>
                </a:lnTo>
                <a:lnTo>
                  <a:pt x="2986" y="50445"/>
                </a:lnTo>
                <a:lnTo>
                  <a:pt x="0" y="65424"/>
                </a:lnTo>
                <a:lnTo>
                  <a:pt x="391" y="71310"/>
                </a:lnTo>
                <a:lnTo>
                  <a:pt x="1487" y="80366"/>
                </a:lnTo>
                <a:lnTo>
                  <a:pt x="1540" y="94471"/>
                </a:lnTo>
                <a:lnTo>
                  <a:pt x="2907" y="108457"/>
                </a:lnTo>
                <a:lnTo>
                  <a:pt x="3909" y="111810"/>
                </a:lnTo>
                <a:lnTo>
                  <a:pt x="7851" y="125590"/>
                </a:lnTo>
                <a:lnTo>
                  <a:pt x="11317" y="141777"/>
                </a:lnTo>
                <a:lnTo>
                  <a:pt x="13376" y="152804"/>
                </a:lnTo>
                <a:lnTo>
                  <a:pt x="13599" y="154076"/>
                </a:lnTo>
                <a:lnTo>
                  <a:pt x="30619" y="152109"/>
                </a:lnTo>
                <a:lnTo>
                  <a:pt x="38999" y="153451"/>
                </a:lnTo>
                <a:lnTo>
                  <a:pt x="40891" y="154076"/>
                </a:lnTo>
                <a:lnTo>
                  <a:pt x="48816" y="156718"/>
                </a:lnTo>
                <a:lnTo>
                  <a:pt x="52334" y="154076"/>
                </a:lnTo>
                <a:lnTo>
                  <a:pt x="47927" y="120611"/>
                </a:lnTo>
                <a:lnTo>
                  <a:pt x="52334" y="89801"/>
                </a:lnTo>
                <a:lnTo>
                  <a:pt x="62024" y="72199"/>
                </a:lnTo>
                <a:lnTo>
                  <a:pt x="69949" y="77635"/>
                </a:lnTo>
                <a:lnTo>
                  <a:pt x="69282" y="94537"/>
                </a:lnTo>
                <a:lnTo>
                  <a:pt x="69949" y="103009"/>
                </a:lnTo>
                <a:lnTo>
                  <a:pt x="71544" y="116088"/>
                </a:lnTo>
                <a:lnTo>
                  <a:pt x="73510" y="132421"/>
                </a:lnTo>
                <a:lnTo>
                  <a:pt x="74343" y="139585"/>
                </a:lnTo>
                <a:lnTo>
                  <a:pt x="74343" y="160235"/>
                </a:lnTo>
                <a:lnTo>
                  <a:pt x="78750" y="172567"/>
                </a:lnTo>
                <a:lnTo>
                  <a:pt x="113967" y="167284"/>
                </a:lnTo>
                <a:lnTo>
                  <a:pt x="113967" y="111810"/>
                </a:lnTo>
                <a:lnTo>
                  <a:pt x="112524" y="85609"/>
                </a:lnTo>
                <a:lnTo>
                  <a:pt x="111989" y="71093"/>
                </a:lnTo>
                <a:lnTo>
                  <a:pt x="112361" y="63922"/>
                </a:lnTo>
                <a:lnTo>
                  <a:pt x="113641" y="59756"/>
                </a:lnTo>
                <a:lnTo>
                  <a:pt x="113967" y="58991"/>
                </a:lnTo>
                <a:lnTo>
                  <a:pt x="115118" y="47664"/>
                </a:lnTo>
                <a:lnTo>
                  <a:pt x="114822" y="30402"/>
                </a:lnTo>
                <a:lnTo>
                  <a:pt x="114132" y="16685"/>
                </a:lnTo>
                <a:lnTo>
                  <a:pt x="113967" y="14084"/>
                </a:lnTo>
                <a:lnTo>
                  <a:pt x="1975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83590" y="2299586"/>
            <a:ext cx="38760" cy="23360"/>
          </a:xfrm>
          <a:custGeom>
            <a:avLst/>
            <a:gdLst/>
            <a:ahLst/>
            <a:cxnLst/>
            <a:rect l="l" t="t" r="r" b="b"/>
            <a:pathLst>
              <a:path w="38760" h="23360">
                <a:moveTo>
                  <a:pt x="36118" y="0"/>
                </a:moveTo>
                <a:lnTo>
                  <a:pt x="24206" y="2763"/>
                </a:lnTo>
                <a:lnTo>
                  <a:pt x="9035" y="7771"/>
                </a:lnTo>
                <a:lnTo>
                  <a:pt x="187" y="15458"/>
                </a:lnTo>
                <a:lnTo>
                  <a:pt x="0" y="16713"/>
                </a:lnTo>
                <a:lnTo>
                  <a:pt x="3962" y="23360"/>
                </a:lnTo>
                <a:lnTo>
                  <a:pt x="13861" y="22028"/>
                </a:lnTo>
                <a:lnTo>
                  <a:pt x="25700" y="16807"/>
                </a:lnTo>
                <a:lnTo>
                  <a:pt x="35482" y="11785"/>
                </a:lnTo>
                <a:lnTo>
                  <a:pt x="38760" y="10566"/>
                </a:lnTo>
                <a:lnTo>
                  <a:pt x="3611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583590" y="2299586"/>
            <a:ext cx="38760" cy="23360"/>
          </a:xfrm>
          <a:custGeom>
            <a:avLst/>
            <a:gdLst/>
            <a:ahLst/>
            <a:cxnLst/>
            <a:rect l="l" t="t" r="r" b="b"/>
            <a:pathLst>
              <a:path w="38760" h="23360">
                <a:moveTo>
                  <a:pt x="36118" y="0"/>
                </a:moveTo>
                <a:lnTo>
                  <a:pt x="24206" y="2763"/>
                </a:lnTo>
                <a:lnTo>
                  <a:pt x="9035" y="7771"/>
                </a:lnTo>
                <a:lnTo>
                  <a:pt x="187" y="15458"/>
                </a:lnTo>
                <a:lnTo>
                  <a:pt x="0" y="16713"/>
                </a:lnTo>
                <a:lnTo>
                  <a:pt x="3962" y="23360"/>
                </a:lnTo>
                <a:lnTo>
                  <a:pt x="13861" y="22028"/>
                </a:lnTo>
                <a:lnTo>
                  <a:pt x="25700" y="16807"/>
                </a:lnTo>
                <a:lnTo>
                  <a:pt x="35482" y="11785"/>
                </a:lnTo>
                <a:lnTo>
                  <a:pt x="38760" y="10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473570" y="2289024"/>
            <a:ext cx="22885" cy="45643"/>
          </a:xfrm>
          <a:custGeom>
            <a:avLst/>
            <a:gdLst/>
            <a:ahLst/>
            <a:cxnLst/>
            <a:rect l="l" t="t" r="r" b="b"/>
            <a:pathLst>
              <a:path w="22885" h="45643">
                <a:moveTo>
                  <a:pt x="20467" y="16040"/>
                </a:moveTo>
                <a:lnTo>
                  <a:pt x="14429" y="4700"/>
                </a:lnTo>
                <a:lnTo>
                  <a:pt x="12331" y="0"/>
                </a:lnTo>
                <a:lnTo>
                  <a:pt x="0" y="6159"/>
                </a:lnTo>
                <a:lnTo>
                  <a:pt x="2946" y="12496"/>
                </a:lnTo>
                <a:lnTo>
                  <a:pt x="1397" y="19659"/>
                </a:lnTo>
                <a:lnTo>
                  <a:pt x="1765" y="26403"/>
                </a:lnTo>
                <a:lnTo>
                  <a:pt x="2120" y="33096"/>
                </a:lnTo>
                <a:lnTo>
                  <a:pt x="4622" y="39103"/>
                </a:lnTo>
                <a:lnTo>
                  <a:pt x="4533" y="45643"/>
                </a:lnTo>
                <a:lnTo>
                  <a:pt x="15127" y="39927"/>
                </a:lnTo>
                <a:lnTo>
                  <a:pt x="22717" y="28995"/>
                </a:lnTo>
                <a:lnTo>
                  <a:pt x="22885" y="28168"/>
                </a:lnTo>
                <a:lnTo>
                  <a:pt x="20467" y="1604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73570" y="2289024"/>
            <a:ext cx="22885" cy="45643"/>
          </a:xfrm>
          <a:custGeom>
            <a:avLst/>
            <a:gdLst/>
            <a:ahLst/>
            <a:cxnLst/>
            <a:rect l="l" t="t" r="r" b="b"/>
            <a:pathLst>
              <a:path w="22885" h="45643">
                <a:moveTo>
                  <a:pt x="0" y="6159"/>
                </a:moveTo>
                <a:lnTo>
                  <a:pt x="2946" y="12496"/>
                </a:lnTo>
                <a:lnTo>
                  <a:pt x="1397" y="19659"/>
                </a:lnTo>
                <a:lnTo>
                  <a:pt x="1765" y="26403"/>
                </a:lnTo>
                <a:lnTo>
                  <a:pt x="2120" y="33096"/>
                </a:lnTo>
                <a:lnTo>
                  <a:pt x="4622" y="39103"/>
                </a:lnTo>
                <a:lnTo>
                  <a:pt x="4533" y="45643"/>
                </a:lnTo>
                <a:lnTo>
                  <a:pt x="15127" y="39927"/>
                </a:lnTo>
                <a:lnTo>
                  <a:pt x="22717" y="28995"/>
                </a:lnTo>
                <a:lnTo>
                  <a:pt x="22885" y="28168"/>
                </a:lnTo>
                <a:lnTo>
                  <a:pt x="20467" y="16040"/>
                </a:lnTo>
                <a:lnTo>
                  <a:pt x="14429" y="4700"/>
                </a:lnTo>
                <a:lnTo>
                  <a:pt x="123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461809" y="2175271"/>
            <a:ext cx="192244" cy="144570"/>
          </a:xfrm>
          <a:custGeom>
            <a:avLst/>
            <a:gdLst/>
            <a:ahLst/>
            <a:cxnLst/>
            <a:rect l="l" t="t" r="r" b="b"/>
            <a:pathLst>
              <a:path w="192244" h="144570">
                <a:moveTo>
                  <a:pt x="145465" y="143389"/>
                </a:moveTo>
                <a:lnTo>
                  <a:pt x="159155" y="137498"/>
                </a:lnTo>
                <a:lnTo>
                  <a:pt x="172000" y="130473"/>
                </a:lnTo>
                <a:lnTo>
                  <a:pt x="178757" y="125215"/>
                </a:lnTo>
                <a:lnTo>
                  <a:pt x="183443" y="119030"/>
                </a:lnTo>
                <a:lnTo>
                  <a:pt x="186961" y="115513"/>
                </a:lnTo>
                <a:lnTo>
                  <a:pt x="187547" y="114801"/>
                </a:lnTo>
                <a:lnTo>
                  <a:pt x="191068" y="103065"/>
                </a:lnTo>
                <a:lnTo>
                  <a:pt x="192244" y="89097"/>
                </a:lnTo>
                <a:lnTo>
                  <a:pt x="190865" y="82786"/>
                </a:lnTo>
                <a:lnTo>
                  <a:pt x="184613" y="69685"/>
                </a:lnTo>
                <a:lnTo>
                  <a:pt x="179036" y="59163"/>
                </a:lnTo>
                <a:lnTo>
                  <a:pt x="177994" y="56752"/>
                </a:lnTo>
                <a:lnTo>
                  <a:pt x="174492" y="49653"/>
                </a:lnTo>
                <a:lnTo>
                  <a:pt x="165244" y="32747"/>
                </a:lnTo>
                <a:lnTo>
                  <a:pt x="161556" y="29970"/>
                </a:lnTo>
                <a:lnTo>
                  <a:pt x="150546" y="20921"/>
                </a:lnTo>
                <a:lnTo>
                  <a:pt x="138536" y="8985"/>
                </a:lnTo>
                <a:lnTo>
                  <a:pt x="133191" y="4216"/>
                </a:lnTo>
                <a:lnTo>
                  <a:pt x="119977" y="0"/>
                </a:lnTo>
                <a:lnTo>
                  <a:pt x="111243" y="171"/>
                </a:lnTo>
                <a:lnTo>
                  <a:pt x="110325" y="177"/>
                </a:lnTo>
                <a:lnTo>
                  <a:pt x="99616" y="1316"/>
                </a:lnTo>
                <a:lnTo>
                  <a:pt x="83790" y="3425"/>
                </a:lnTo>
                <a:lnTo>
                  <a:pt x="55783" y="7220"/>
                </a:lnTo>
                <a:lnTo>
                  <a:pt x="46649" y="13958"/>
                </a:lnTo>
                <a:lnTo>
                  <a:pt x="35526" y="25711"/>
                </a:lnTo>
                <a:lnTo>
                  <a:pt x="29558" y="36971"/>
                </a:lnTo>
                <a:lnTo>
                  <a:pt x="22650" y="50776"/>
                </a:lnTo>
                <a:lnTo>
                  <a:pt x="15039" y="66318"/>
                </a:lnTo>
                <a:lnTo>
                  <a:pt x="7958" y="81051"/>
                </a:lnTo>
                <a:lnTo>
                  <a:pt x="2637" y="92427"/>
                </a:lnTo>
                <a:lnTo>
                  <a:pt x="309" y="97898"/>
                </a:lnTo>
                <a:lnTo>
                  <a:pt x="0" y="100635"/>
                </a:lnTo>
                <a:lnTo>
                  <a:pt x="2410" y="108706"/>
                </a:lnTo>
                <a:lnTo>
                  <a:pt x="10875" y="130473"/>
                </a:lnTo>
                <a:lnTo>
                  <a:pt x="29595" y="119907"/>
                </a:lnTo>
                <a:lnTo>
                  <a:pt x="32884" y="115513"/>
                </a:lnTo>
                <a:lnTo>
                  <a:pt x="30243" y="112871"/>
                </a:lnTo>
                <a:lnTo>
                  <a:pt x="30070" y="112664"/>
                </a:lnTo>
                <a:lnTo>
                  <a:pt x="31339" y="102299"/>
                </a:lnTo>
                <a:lnTo>
                  <a:pt x="35526" y="89097"/>
                </a:lnTo>
                <a:lnTo>
                  <a:pt x="36483" y="86495"/>
                </a:lnTo>
                <a:lnTo>
                  <a:pt x="45101" y="74491"/>
                </a:lnTo>
                <a:lnTo>
                  <a:pt x="54894" y="68040"/>
                </a:lnTo>
                <a:lnTo>
                  <a:pt x="60520" y="68040"/>
                </a:lnTo>
                <a:lnTo>
                  <a:pt x="58424" y="74136"/>
                </a:lnTo>
                <a:lnTo>
                  <a:pt x="60177" y="78530"/>
                </a:lnTo>
                <a:lnTo>
                  <a:pt x="61942" y="82937"/>
                </a:lnTo>
                <a:lnTo>
                  <a:pt x="67225" y="99663"/>
                </a:lnTo>
                <a:lnTo>
                  <a:pt x="142498" y="105822"/>
                </a:lnTo>
                <a:lnTo>
                  <a:pt x="158792" y="105822"/>
                </a:lnTo>
                <a:lnTo>
                  <a:pt x="142498" y="126079"/>
                </a:lnTo>
                <a:lnTo>
                  <a:pt x="142498" y="144570"/>
                </a:lnTo>
                <a:lnTo>
                  <a:pt x="145465" y="1433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461809" y="2175271"/>
            <a:ext cx="192244" cy="144570"/>
          </a:xfrm>
          <a:custGeom>
            <a:avLst/>
            <a:gdLst/>
            <a:ahLst/>
            <a:cxnLst/>
            <a:rect l="l" t="t" r="r" b="b"/>
            <a:pathLst>
              <a:path w="192244" h="144570">
                <a:moveTo>
                  <a:pt x="67225" y="99663"/>
                </a:moveTo>
                <a:lnTo>
                  <a:pt x="61942" y="82937"/>
                </a:lnTo>
                <a:lnTo>
                  <a:pt x="60177" y="78530"/>
                </a:lnTo>
                <a:lnTo>
                  <a:pt x="58424" y="74136"/>
                </a:lnTo>
                <a:lnTo>
                  <a:pt x="60520" y="68040"/>
                </a:lnTo>
                <a:lnTo>
                  <a:pt x="54894" y="68040"/>
                </a:lnTo>
                <a:lnTo>
                  <a:pt x="45101" y="74491"/>
                </a:lnTo>
                <a:lnTo>
                  <a:pt x="36483" y="86495"/>
                </a:lnTo>
                <a:lnTo>
                  <a:pt x="35526" y="89097"/>
                </a:lnTo>
                <a:lnTo>
                  <a:pt x="31339" y="102299"/>
                </a:lnTo>
                <a:lnTo>
                  <a:pt x="30070" y="112664"/>
                </a:lnTo>
                <a:lnTo>
                  <a:pt x="30243" y="112871"/>
                </a:lnTo>
                <a:lnTo>
                  <a:pt x="32884" y="115513"/>
                </a:lnTo>
                <a:lnTo>
                  <a:pt x="29595" y="119907"/>
                </a:lnTo>
                <a:lnTo>
                  <a:pt x="10875" y="130473"/>
                </a:lnTo>
                <a:lnTo>
                  <a:pt x="2410" y="108706"/>
                </a:lnTo>
                <a:lnTo>
                  <a:pt x="0" y="100635"/>
                </a:lnTo>
                <a:lnTo>
                  <a:pt x="309" y="97898"/>
                </a:lnTo>
                <a:lnTo>
                  <a:pt x="2637" y="92427"/>
                </a:lnTo>
                <a:lnTo>
                  <a:pt x="7958" y="81051"/>
                </a:lnTo>
                <a:lnTo>
                  <a:pt x="15039" y="66318"/>
                </a:lnTo>
                <a:lnTo>
                  <a:pt x="22650" y="50776"/>
                </a:lnTo>
                <a:lnTo>
                  <a:pt x="29558" y="36971"/>
                </a:lnTo>
                <a:lnTo>
                  <a:pt x="34533" y="27453"/>
                </a:lnTo>
                <a:lnTo>
                  <a:pt x="46649" y="13958"/>
                </a:lnTo>
                <a:lnTo>
                  <a:pt x="55547" y="7374"/>
                </a:lnTo>
                <a:lnTo>
                  <a:pt x="83790" y="3425"/>
                </a:lnTo>
                <a:lnTo>
                  <a:pt x="99616" y="1316"/>
                </a:lnTo>
                <a:lnTo>
                  <a:pt x="107161" y="399"/>
                </a:lnTo>
                <a:lnTo>
                  <a:pt x="111243" y="171"/>
                </a:lnTo>
                <a:lnTo>
                  <a:pt x="119977" y="0"/>
                </a:lnTo>
                <a:lnTo>
                  <a:pt x="133191" y="4216"/>
                </a:lnTo>
                <a:lnTo>
                  <a:pt x="138536" y="8985"/>
                </a:lnTo>
                <a:lnTo>
                  <a:pt x="150546" y="20921"/>
                </a:lnTo>
                <a:lnTo>
                  <a:pt x="161556" y="29970"/>
                </a:lnTo>
                <a:lnTo>
                  <a:pt x="165244" y="32747"/>
                </a:lnTo>
                <a:lnTo>
                  <a:pt x="174492" y="49653"/>
                </a:lnTo>
                <a:lnTo>
                  <a:pt x="177994" y="56752"/>
                </a:lnTo>
                <a:lnTo>
                  <a:pt x="179036" y="59163"/>
                </a:lnTo>
                <a:lnTo>
                  <a:pt x="184613" y="69685"/>
                </a:lnTo>
                <a:lnTo>
                  <a:pt x="190865" y="82786"/>
                </a:lnTo>
                <a:lnTo>
                  <a:pt x="192244" y="89097"/>
                </a:lnTo>
                <a:lnTo>
                  <a:pt x="191068" y="103065"/>
                </a:lnTo>
                <a:lnTo>
                  <a:pt x="187547" y="114801"/>
                </a:lnTo>
                <a:lnTo>
                  <a:pt x="186961" y="115513"/>
                </a:lnTo>
                <a:lnTo>
                  <a:pt x="183443" y="119030"/>
                </a:lnTo>
                <a:lnTo>
                  <a:pt x="178757" y="125215"/>
                </a:lnTo>
                <a:lnTo>
                  <a:pt x="172000" y="130473"/>
                </a:lnTo>
                <a:lnTo>
                  <a:pt x="159155" y="137498"/>
                </a:lnTo>
                <a:lnTo>
                  <a:pt x="145465" y="143389"/>
                </a:lnTo>
                <a:lnTo>
                  <a:pt x="142498" y="144570"/>
                </a:lnTo>
                <a:lnTo>
                  <a:pt x="142498" y="126079"/>
                </a:lnTo>
                <a:lnTo>
                  <a:pt x="158792" y="105822"/>
                </a:lnTo>
                <a:lnTo>
                  <a:pt x="142498" y="105822"/>
                </a:lnTo>
                <a:lnTo>
                  <a:pt x="67225" y="996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16710" y="2149033"/>
            <a:ext cx="46538" cy="49692"/>
          </a:xfrm>
          <a:custGeom>
            <a:avLst/>
            <a:gdLst/>
            <a:ahLst/>
            <a:cxnLst/>
            <a:rect l="l" t="t" r="r" b="b"/>
            <a:pathLst>
              <a:path w="46538" h="49692">
                <a:moveTo>
                  <a:pt x="0" y="10566"/>
                </a:moveTo>
                <a:lnTo>
                  <a:pt x="1258" y="21842"/>
                </a:lnTo>
                <a:lnTo>
                  <a:pt x="5099" y="33629"/>
                </a:lnTo>
                <a:lnTo>
                  <a:pt x="11620" y="43666"/>
                </a:lnTo>
                <a:lnTo>
                  <a:pt x="20920" y="49692"/>
                </a:lnTo>
                <a:lnTo>
                  <a:pt x="33097" y="49447"/>
                </a:lnTo>
                <a:lnTo>
                  <a:pt x="34099" y="49123"/>
                </a:lnTo>
                <a:lnTo>
                  <a:pt x="43627" y="42442"/>
                </a:lnTo>
                <a:lnTo>
                  <a:pt x="46538" y="32738"/>
                </a:lnTo>
                <a:lnTo>
                  <a:pt x="45157" y="21503"/>
                </a:lnTo>
                <a:lnTo>
                  <a:pt x="41811" y="10225"/>
                </a:lnTo>
                <a:lnTo>
                  <a:pt x="38826" y="395"/>
                </a:lnTo>
                <a:lnTo>
                  <a:pt x="38735" y="0"/>
                </a:lnTo>
                <a:lnTo>
                  <a:pt x="0" y="1056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16710" y="2149033"/>
            <a:ext cx="46538" cy="49692"/>
          </a:xfrm>
          <a:custGeom>
            <a:avLst/>
            <a:gdLst/>
            <a:ahLst/>
            <a:cxnLst/>
            <a:rect l="l" t="t" r="r" b="b"/>
            <a:pathLst>
              <a:path w="46538" h="49692">
                <a:moveTo>
                  <a:pt x="0" y="10566"/>
                </a:moveTo>
                <a:lnTo>
                  <a:pt x="1258" y="21842"/>
                </a:lnTo>
                <a:lnTo>
                  <a:pt x="5099" y="33629"/>
                </a:lnTo>
                <a:lnTo>
                  <a:pt x="11620" y="43666"/>
                </a:lnTo>
                <a:lnTo>
                  <a:pt x="20920" y="49692"/>
                </a:lnTo>
                <a:lnTo>
                  <a:pt x="33097" y="49447"/>
                </a:lnTo>
                <a:lnTo>
                  <a:pt x="34099" y="49123"/>
                </a:lnTo>
                <a:lnTo>
                  <a:pt x="43627" y="42442"/>
                </a:lnTo>
                <a:lnTo>
                  <a:pt x="46538" y="32738"/>
                </a:lnTo>
                <a:lnTo>
                  <a:pt x="45157" y="21503"/>
                </a:lnTo>
                <a:lnTo>
                  <a:pt x="41811" y="10225"/>
                </a:lnTo>
                <a:lnTo>
                  <a:pt x="38826" y="395"/>
                </a:lnTo>
                <a:lnTo>
                  <a:pt x="387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07989" y="2115435"/>
            <a:ext cx="51713" cy="57571"/>
          </a:xfrm>
          <a:custGeom>
            <a:avLst/>
            <a:gdLst/>
            <a:ahLst/>
            <a:cxnLst/>
            <a:rect l="l" t="t" r="r" b="b"/>
            <a:pathLst>
              <a:path w="51713" h="57571">
                <a:moveTo>
                  <a:pt x="17227" y="57571"/>
                </a:moveTo>
                <a:lnTo>
                  <a:pt x="29953" y="57415"/>
                </a:lnTo>
                <a:lnTo>
                  <a:pt x="41422" y="52791"/>
                </a:lnTo>
                <a:lnTo>
                  <a:pt x="47724" y="46055"/>
                </a:lnTo>
                <a:lnTo>
                  <a:pt x="51713" y="34308"/>
                </a:lnTo>
                <a:lnTo>
                  <a:pt x="51021" y="22455"/>
                </a:lnTo>
                <a:lnTo>
                  <a:pt x="46016" y="11292"/>
                </a:lnTo>
                <a:lnTo>
                  <a:pt x="44156" y="8730"/>
                </a:lnTo>
                <a:lnTo>
                  <a:pt x="34669" y="1537"/>
                </a:lnTo>
                <a:lnTo>
                  <a:pt x="23270" y="0"/>
                </a:lnTo>
                <a:lnTo>
                  <a:pt x="12424" y="4785"/>
                </a:lnTo>
                <a:lnTo>
                  <a:pt x="9802" y="7371"/>
                </a:lnTo>
                <a:lnTo>
                  <a:pt x="9739" y="7612"/>
                </a:lnTo>
                <a:lnTo>
                  <a:pt x="6843" y="11587"/>
                </a:lnTo>
                <a:lnTo>
                  <a:pt x="1787" y="21720"/>
                </a:lnTo>
                <a:lnTo>
                  <a:pt x="0" y="35579"/>
                </a:lnTo>
                <a:lnTo>
                  <a:pt x="2294" y="48183"/>
                </a:lnTo>
                <a:lnTo>
                  <a:pt x="6081" y="53154"/>
                </a:lnTo>
                <a:lnTo>
                  <a:pt x="17227" y="5757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507989" y="2115435"/>
            <a:ext cx="51713" cy="57571"/>
          </a:xfrm>
          <a:custGeom>
            <a:avLst/>
            <a:gdLst/>
            <a:ahLst/>
            <a:cxnLst/>
            <a:rect l="l" t="t" r="r" b="b"/>
            <a:pathLst>
              <a:path w="51713" h="57571">
                <a:moveTo>
                  <a:pt x="6843" y="11587"/>
                </a:moveTo>
                <a:lnTo>
                  <a:pt x="1787" y="21720"/>
                </a:lnTo>
                <a:lnTo>
                  <a:pt x="0" y="35579"/>
                </a:lnTo>
                <a:lnTo>
                  <a:pt x="2294" y="48183"/>
                </a:lnTo>
                <a:lnTo>
                  <a:pt x="6081" y="53154"/>
                </a:lnTo>
                <a:lnTo>
                  <a:pt x="17227" y="57571"/>
                </a:lnTo>
                <a:lnTo>
                  <a:pt x="29953" y="57415"/>
                </a:lnTo>
                <a:lnTo>
                  <a:pt x="41422" y="52791"/>
                </a:lnTo>
                <a:lnTo>
                  <a:pt x="47724" y="46055"/>
                </a:lnTo>
                <a:lnTo>
                  <a:pt x="51713" y="34308"/>
                </a:lnTo>
                <a:lnTo>
                  <a:pt x="51021" y="22455"/>
                </a:lnTo>
                <a:lnTo>
                  <a:pt x="46016" y="11292"/>
                </a:lnTo>
                <a:lnTo>
                  <a:pt x="44156" y="8730"/>
                </a:lnTo>
                <a:lnTo>
                  <a:pt x="34669" y="1537"/>
                </a:lnTo>
                <a:lnTo>
                  <a:pt x="23270" y="0"/>
                </a:lnTo>
                <a:lnTo>
                  <a:pt x="12424" y="4785"/>
                </a:lnTo>
                <a:lnTo>
                  <a:pt x="9802" y="7371"/>
                </a:lnTo>
                <a:lnTo>
                  <a:pt x="9739" y="7612"/>
                </a:lnTo>
                <a:lnTo>
                  <a:pt x="6843" y="115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509667" y="2150398"/>
            <a:ext cx="38735" cy="7601"/>
          </a:xfrm>
          <a:custGeom>
            <a:avLst/>
            <a:gdLst/>
            <a:ahLst/>
            <a:cxnLst/>
            <a:rect l="l" t="t" r="r" b="b"/>
            <a:pathLst>
              <a:path w="38735" h="7601">
                <a:moveTo>
                  <a:pt x="0" y="2159"/>
                </a:moveTo>
                <a:lnTo>
                  <a:pt x="10524" y="6533"/>
                </a:lnTo>
                <a:lnTo>
                  <a:pt x="23604" y="7601"/>
                </a:lnTo>
                <a:lnTo>
                  <a:pt x="35123" y="3784"/>
                </a:lnTo>
                <a:lnTo>
                  <a:pt x="38735" y="0"/>
                </a:lnTo>
                <a:lnTo>
                  <a:pt x="0" y="21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509667" y="2150398"/>
            <a:ext cx="38735" cy="7601"/>
          </a:xfrm>
          <a:custGeom>
            <a:avLst/>
            <a:gdLst/>
            <a:ahLst/>
            <a:cxnLst/>
            <a:rect l="l" t="t" r="r" b="b"/>
            <a:pathLst>
              <a:path w="38735" h="7601">
                <a:moveTo>
                  <a:pt x="0" y="2159"/>
                </a:moveTo>
                <a:lnTo>
                  <a:pt x="10524" y="6533"/>
                </a:lnTo>
                <a:lnTo>
                  <a:pt x="23604" y="7601"/>
                </a:lnTo>
                <a:lnTo>
                  <a:pt x="35123" y="3784"/>
                </a:lnTo>
                <a:lnTo>
                  <a:pt x="387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90666" y="2237956"/>
            <a:ext cx="29933" cy="43141"/>
          </a:xfrm>
          <a:custGeom>
            <a:avLst/>
            <a:gdLst/>
            <a:ahLst/>
            <a:cxnLst/>
            <a:rect l="l" t="t" r="r" b="b"/>
            <a:pathLst>
              <a:path w="29933" h="43141">
                <a:moveTo>
                  <a:pt x="29933" y="43141"/>
                </a:moveTo>
                <a:lnTo>
                  <a:pt x="28128" y="24708"/>
                </a:lnTo>
                <a:lnTo>
                  <a:pt x="21649" y="13876"/>
                </a:lnTo>
                <a:lnTo>
                  <a:pt x="12547" y="7397"/>
                </a:lnTo>
                <a:lnTo>
                  <a:pt x="2879" y="2019"/>
                </a:lnTo>
                <a:lnTo>
                  <a:pt x="0" y="0"/>
                </a:lnTo>
                <a:lnTo>
                  <a:pt x="29933" y="4314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590666" y="2237956"/>
            <a:ext cx="29933" cy="43141"/>
          </a:xfrm>
          <a:custGeom>
            <a:avLst/>
            <a:gdLst/>
            <a:ahLst/>
            <a:cxnLst/>
            <a:rect l="l" t="t" r="r" b="b"/>
            <a:pathLst>
              <a:path w="29933" h="43141">
                <a:moveTo>
                  <a:pt x="29933" y="43141"/>
                </a:moveTo>
                <a:lnTo>
                  <a:pt x="28128" y="24708"/>
                </a:lnTo>
                <a:lnTo>
                  <a:pt x="21649" y="13876"/>
                </a:lnTo>
                <a:lnTo>
                  <a:pt x="12547" y="7397"/>
                </a:lnTo>
                <a:lnTo>
                  <a:pt x="2879" y="201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518372" y="2298369"/>
            <a:ext cx="35763" cy="5372"/>
          </a:xfrm>
          <a:custGeom>
            <a:avLst/>
            <a:gdLst/>
            <a:ahLst/>
            <a:cxnLst/>
            <a:rect l="l" t="t" r="r" b="b"/>
            <a:pathLst>
              <a:path w="35763" h="5372">
                <a:moveTo>
                  <a:pt x="203" y="1371"/>
                </a:moveTo>
                <a:lnTo>
                  <a:pt x="0" y="4064"/>
                </a:lnTo>
                <a:lnTo>
                  <a:pt x="406" y="5372"/>
                </a:lnTo>
                <a:lnTo>
                  <a:pt x="12680" y="3841"/>
                </a:lnTo>
                <a:lnTo>
                  <a:pt x="25050" y="1114"/>
                </a:lnTo>
                <a:lnTo>
                  <a:pt x="35763" y="0"/>
                </a:lnTo>
                <a:lnTo>
                  <a:pt x="203" y="13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518296" y="2298369"/>
            <a:ext cx="35839" cy="5372"/>
          </a:xfrm>
          <a:custGeom>
            <a:avLst/>
            <a:gdLst/>
            <a:ahLst/>
            <a:cxnLst/>
            <a:rect l="l" t="t" r="r" b="b"/>
            <a:pathLst>
              <a:path w="35839" h="5372">
                <a:moveTo>
                  <a:pt x="279" y="1371"/>
                </a:moveTo>
                <a:lnTo>
                  <a:pt x="0" y="2730"/>
                </a:lnTo>
                <a:lnTo>
                  <a:pt x="76" y="4064"/>
                </a:lnTo>
                <a:lnTo>
                  <a:pt x="482" y="5372"/>
                </a:lnTo>
                <a:lnTo>
                  <a:pt x="12756" y="3841"/>
                </a:lnTo>
                <a:lnTo>
                  <a:pt x="25126" y="1114"/>
                </a:lnTo>
                <a:lnTo>
                  <a:pt x="3583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234222" y="1357568"/>
            <a:ext cx="217905" cy="360226"/>
          </a:xfrm>
          <a:custGeom>
            <a:avLst/>
            <a:gdLst/>
            <a:ahLst/>
            <a:cxnLst/>
            <a:rect l="l" t="t" r="r" b="b"/>
            <a:pathLst>
              <a:path w="217905" h="360226">
                <a:moveTo>
                  <a:pt x="76097" y="310727"/>
                </a:moveTo>
                <a:lnTo>
                  <a:pt x="76049" y="297901"/>
                </a:lnTo>
                <a:lnTo>
                  <a:pt x="74850" y="285307"/>
                </a:lnTo>
                <a:lnTo>
                  <a:pt x="72956" y="272848"/>
                </a:lnTo>
                <a:lnTo>
                  <a:pt x="70824" y="260421"/>
                </a:lnTo>
                <a:lnTo>
                  <a:pt x="69429" y="251647"/>
                </a:lnTo>
                <a:lnTo>
                  <a:pt x="69217" y="238478"/>
                </a:lnTo>
                <a:lnTo>
                  <a:pt x="72387" y="227721"/>
                </a:lnTo>
                <a:lnTo>
                  <a:pt x="77867" y="216464"/>
                </a:lnTo>
                <a:lnTo>
                  <a:pt x="79602" y="212963"/>
                </a:lnTo>
                <a:lnTo>
                  <a:pt x="83979" y="201101"/>
                </a:lnTo>
                <a:lnTo>
                  <a:pt x="87107" y="188728"/>
                </a:lnTo>
                <a:lnTo>
                  <a:pt x="90643" y="176495"/>
                </a:lnTo>
                <a:lnTo>
                  <a:pt x="96453" y="164055"/>
                </a:lnTo>
                <a:lnTo>
                  <a:pt x="102753" y="152956"/>
                </a:lnTo>
                <a:lnTo>
                  <a:pt x="108342" y="141437"/>
                </a:lnTo>
                <a:lnTo>
                  <a:pt x="109625" y="137842"/>
                </a:lnTo>
                <a:lnTo>
                  <a:pt x="110221" y="150649"/>
                </a:lnTo>
                <a:lnTo>
                  <a:pt x="111976" y="163048"/>
                </a:lnTo>
                <a:lnTo>
                  <a:pt x="114414" y="175336"/>
                </a:lnTo>
                <a:lnTo>
                  <a:pt x="117063" y="187808"/>
                </a:lnTo>
                <a:lnTo>
                  <a:pt x="118578" y="195627"/>
                </a:lnTo>
                <a:lnTo>
                  <a:pt x="120311" y="208115"/>
                </a:lnTo>
                <a:lnTo>
                  <a:pt x="121352" y="220781"/>
                </a:lnTo>
                <a:lnTo>
                  <a:pt x="122160" y="233492"/>
                </a:lnTo>
                <a:lnTo>
                  <a:pt x="123193" y="246116"/>
                </a:lnTo>
                <a:lnTo>
                  <a:pt x="124907" y="258519"/>
                </a:lnTo>
                <a:lnTo>
                  <a:pt x="126567" y="266252"/>
                </a:lnTo>
                <a:lnTo>
                  <a:pt x="130118" y="277898"/>
                </a:lnTo>
                <a:lnTo>
                  <a:pt x="134608" y="289751"/>
                </a:lnTo>
                <a:lnTo>
                  <a:pt x="139551" y="301774"/>
                </a:lnTo>
                <a:lnTo>
                  <a:pt x="144461" y="313926"/>
                </a:lnTo>
                <a:lnTo>
                  <a:pt x="148853" y="326170"/>
                </a:lnTo>
                <a:lnTo>
                  <a:pt x="152239" y="338465"/>
                </a:lnTo>
                <a:lnTo>
                  <a:pt x="154134" y="350773"/>
                </a:lnTo>
                <a:lnTo>
                  <a:pt x="154342" y="358568"/>
                </a:lnTo>
                <a:lnTo>
                  <a:pt x="165899" y="360016"/>
                </a:lnTo>
                <a:lnTo>
                  <a:pt x="177417" y="360226"/>
                </a:lnTo>
                <a:lnTo>
                  <a:pt x="193135" y="359505"/>
                </a:lnTo>
                <a:lnTo>
                  <a:pt x="208079" y="357141"/>
                </a:lnTo>
                <a:lnTo>
                  <a:pt x="217276" y="352420"/>
                </a:lnTo>
                <a:lnTo>
                  <a:pt x="217905" y="351342"/>
                </a:lnTo>
                <a:lnTo>
                  <a:pt x="217619" y="339610"/>
                </a:lnTo>
                <a:lnTo>
                  <a:pt x="213896" y="327642"/>
                </a:lnTo>
                <a:lnTo>
                  <a:pt x="213511" y="325625"/>
                </a:lnTo>
                <a:lnTo>
                  <a:pt x="213060" y="313106"/>
                </a:lnTo>
                <a:lnTo>
                  <a:pt x="212494" y="300681"/>
                </a:lnTo>
                <a:lnTo>
                  <a:pt x="211847" y="297570"/>
                </a:lnTo>
                <a:lnTo>
                  <a:pt x="209739" y="289442"/>
                </a:lnTo>
                <a:lnTo>
                  <a:pt x="205612" y="282533"/>
                </a:lnTo>
                <a:lnTo>
                  <a:pt x="202779" y="274482"/>
                </a:lnTo>
                <a:lnTo>
                  <a:pt x="200198" y="262212"/>
                </a:lnTo>
                <a:lnTo>
                  <a:pt x="199900" y="250181"/>
                </a:lnTo>
                <a:lnTo>
                  <a:pt x="199803" y="237880"/>
                </a:lnTo>
                <a:lnTo>
                  <a:pt x="199160" y="231340"/>
                </a:lnTo>
                <a:lnTo>
                  <a:pt x="197456" y="220006"/>
                </a:lnTo>
                <a:lnTo>
                  <a:pt x="194551" y="204356"/>
                </a:lnTo>
                <a:lnTo>
                  <a:pt x="190605" y="190324"/>
                </a:lnTo>
                <a:lnTo>
                  <a:pt x="185778" y="183842"/>
                </a:lnTo>
                <a:lnTo>
                  <a:pt x="189292" y="182407"/>
                </a:lnTo>
                <a:lnTo>
                  <a:pt x="188471" y="170173"/>
                </a:lnTo>
                <a:lnTo>
                  <a:pt x="187825" y="157131"/>
                </a:lnTo>
                <a:lnTo>
                  <a:pt x="187677" y="143979"/>
                </a:lnTo>
                <a:lnTo>
                  <a:pt x="188346" y="131414"/>
                </a:lnTo>
                <a:lnTo>
                  <a:pt x="189025" y="125968"/>
                </a:lnTo>
                <a:lnTo>
                  <a:pt x="190779" y="113792"/>
                </a:lnTo>
                <a:lnTo>
                  <a:pt x="192678" y="100810"/>
                </a:lnTo>
                <a:lnTo>
                  <a:pt x="194924" y="88183"/>
                </a:lnTo>
                <a:lnTo>
                  <a:pt x="195553" y="85264"/>
                </a:lnTo>
                <a:lnTo>
                  <a:pt x="197687" y="71119"/>
                </a:lnTo>
                <a:lnTo>
                  <a:pt x="197629" y="58635"/>
                </a:lnTo>
                <a:lnTo>
                  <a:pt x="195946" y="47227"/>
                </a:lnTo>
                <a:lnTo>
                  <a:pt x="193203" y="36310"/>
                </a:lnTo>
                <a:lnTo>
                  <a:pt x="189966" y="25300"/>
                </a:lnTo>
                <a:lnTo>
                  <a:pt x="186801" y="13611"/>
                </a:lnTo>
                <a:lnTo>
                  <a:pt x="184274" y="659"/>
                </a:lnTo>
                <a:lnTo>
                  <a:pt x="184250" y="492"/>
                </a:lnTo>
                <a:lnTo>
                  <a:pt x="171785" y="5"/>
                </a:lnTo>
                <a:lnTo>
                  <a:pt x="159189" y="0"/>
                </a:lnTo>
                <a:lnTo>
                  <a:pt x="146498" y="352"/>
                </a:lnTo>
                <a:lnTo>
                  <a:pt x="133745" y="937"/>
                </a:lnTo>
                <a:lnTo>
                  <a:pt x="120968" y="1633"/>
                </a:lnTo>
                <a:lnTo>
                  <a:pt x="108201" y="2315"/>
                </a:lnTo>
                <a:lnTo>
                  <a:pt x="95481" y="2860"/>
                </a:lnTo>
                <a:lnTo>
                  <a:pt x="82841" y="3143"/>
                </a:lnTo>
                <a:lnTo>
                  <a:pt x="64512" y="3161"/>
                </a:lnTo>
                <a:lnTo>
                  <a:pt x="55376" y="7412"/>
                </a:lnTo>
                <a:lnTo>
                  <a:pt x="50316" y="17205"/>
                </a:lnTo>
                <a:lnTo>
                  <a:pt x="46438" y="29228"/>
                </a:lnTo>
                <a:lnTo>
                  <a:pt x="43131" y="41505"/>
                </a:lnTo>
                <a:lnTo>
                  <a:pt x="40295" y="53964"/>
                </a:lnTo>
                <a:lnTo>
                  <a:pt x="37828" y="66532"/>
                </a:lnTo>
                <a:lnTo>
                  <a:pt x="35631" y="79136"/>
                </a:lnTo>
                <a:lnTo>
                  <a:pt x="33602" y="91705"/>
                </a:lnTo>
                <a:lnTo>
                  <a:pt x="31642" y="104166"/>
                </a:lnTo>
                <a:lnTo>
                  <a:pt x="31215" y="106854"/>
                </a:lnTo>
                <a:lnTo>
                  <a:pt x="28898" y="119408"/>
                </a:lnTo>
                <a:lnTo>
                  <a:pt x="26063" y="131789"/>
                </a:lnTo>
                <a:lnTo>
                  <a:pt x="22829" y="144044"/>
                </a:lnTo>
                <a:lnTo>
                  <a:pt x="19314" y="156215"/>
                </a:lnTo>
                <a:lnTo>
                  <a:pt x="15635" y="168349"/>
                </a:lnTo>
                <a:lnTo>
                  <a:pt x="11911" y="180489"/>
                </a:lnTo>
                <a:lnTo>
                  <a:pt x="8258" y="192681"/>
                </a:lnTo>
                <a:lnTo>
                  <a:pt x="5180" y="203552"/>
                </a:lnTo>
                <a:lnTo>
                  <a:pt x="3215" y="215908"/>
                </a:lnTo>
                <a:lnTo>
                  <a:pt x="3022" y="228392"/>
                </a:lnTo>
                <a:lnTo>
                  <a:pt x="3140" y="240938"/>
                </a:lnTo>
                <a:lnTo>
                  <a:pt x="2716" y="248840"/>
                </a:lnTo>
                <a:lnTo>
                  <a:pt x="1087" y="261079"/>
                </a:lnTo>
                <a:lnTo>
                  <a:pt x="0" y="273439"/>
                </a:lnTo>
                <a:lnTo>
                  <a:pt x="849" y="283473"/>
                </a:lnTo>
                <a:lnTo>
                  <a:pt x="2399" y="291703"/>
                </a:lnTo>
                <a:lnTo>
                  <a:pt x="6920" y="297545"/>
                </a:lnTo>
                <a:lnTo>
                  <a:pt x="7199" y="306333"/>
                </a:lnTo>
                <a:lnTo>
                  <a:pt x="19707" y="307409"/>
                </a:lnTo>
                <a:lnTo>
                  <a:pt x="32222" y="308650"/>
                </a:lnTo>
                <a:lnTo>
                  <a:pt x="44794" y="309808"/>
                </a:lnTo>
                <a:lnTo>
                  <a:pt x="57468" y="310633"/>
                </a:lnTo>
                <a:lnTo>
                  <a:pt x="70293" y="310874"/>
                </a:lnTo>
                <a:lnTo>
                  <a:pt x="76097" y="31072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234222" y="1357568"/>
            <a:ext cx="217905" cy="360226"/>
          </a:xfrm>
          <a:custGeom>
            <a:avLst/>
            <a:gdLst/>
            <a:ahLst/>
            <a:cxnLst/>
            <a:rect l="l" t="t" r="r" b="b"/>
            <a:pathLst>
              <a:path w="217905" h="360226">
                <a:moveTo>
                  <a:pt x="165899" y="360016"/>
                </a:moveTo>
                <a:lnTo>
                  <a:pt x="177417" y="360226"/>
                </a:lnTo>
                <a:lnTo>
                  <a:pt x="193135" y="359505"/>
                </a:lnTo>
                <a:lnTo>
                  <a:pt x="208079" y="357141"/>
                </a:lnTo>
                <a:lnTo>
                  <a:pt x="217276" y="352420"/>
                </a:lnTo>
                <a:lnTo>
                  <a:pt x="217905" y="351342"/>
                </a:lnTo>
                <a:lnTo>
                  <a:pt x="217619" y="339610"/>
                </a:lnTo>
                <a:lnTo>
                  <a:pt x="213896" y="327642"/>
                </a:lnTo>
                <a:lnTo>
                  <a:pt x="213511" y="325625"/>
                </a:lnTo>
                <a:lnTo>
                  <a:pt x="213060" y="313106"/>
                </a:lnTo>
                <a:lnTo>
                  <a:pt x="212494" y="300681"/>
                </a:lnTo>
                <a:lnTo>
                  <a:pt x="211847" y="297570"/>
                </a:lnTo>
                <a:lnTo>
                  <a:pt x="209739" y="289442"/>
                </a:lnTo>
                <a:lnTo>
                  <a:pt x="205612" y="282533"/>
                </a:lnTo>
                <a:lnTo>
                  <a:pt x="202779" y="274482"/>
                </a:lnTo>
                <a:lnTo>
                  <a:pt x="200198" y="262212"/>
                </a:lnTo>
                <a:lnTo>
                  <a:pt x="199900" y="250181"/>
                </a:lnTo>
                <a:lnTo>
                  <a:pt x="199803" y="237880"/>
                </a:lnTo>
                <a:lnTo>
                  <a:pt x="199160" y="231340"/>
                </a:lnTo>
                <a:lnTo>
                  <a:pt x="197456" y="220006"/>
                </a:lnTo>
                <a:lnTo>
                  <a:pt x="194551" y="204356"/>
                </a:lnTo>
                <a:lnTo>
                  <a:pt x="190605" y="190324"/>
                </a:lnTo>
                <a:lnTo>
                  <a:pt x="185778" y="183842"/>
                </a:lnTo>
                <a:lnTo>
                  <a:pt x="185076" y="183867"/>
                </a:lnTo>
                <a:lnTo>
                  <a:pt x="186879" y="184248"/>
                </a:lnTo>
                <a:lnTo>
                  <a:pt x="188276" y="183766"/>
                </a:lnTo>
                <a:lnTo>
                  <a:pt x="189292" y="182407"/>
                </a:lnTo>
                <a:lnTo>
                  <a:pt x="188471" y="170173"/>
                </a:lnTo>
                <a:lnTo>
                  <a:pt x="187825" y="157131"/>
                </a:lnTo>
                <a:lnTo>
                  <a:pt x="187677" y="143979"/>
                </a:lnTo>
                <a:lnTo>
                  <a:pt x="188346" y="131414"/>
                </a:lnTo>
                <a:lnTo>
                  <a:pt x="189025" y="125968"/>
                </a:lnTo>
                <a:lnTo>
                  <a:pt x="190779" y="113792"/>
                </a:lnTo>
                <a:lnTo>
                  <a:pt x="192678" y="100810"/>
                </a:lnTo>
                <a:lnTo>
                  <a:pt x="194924" y="88183"/>
                </a:lnTo>
                <a:lnTo>
                  <a:pt x="195553" y="85264"/>
                </a:lnTo>
                <a:lnTo>
                  <a:pt x="197687" y="71119"/>
                </a:lnTo>
                <a:lnTo>
                  <a:pt x="197629" y="58635"/>
                </a:lnTo>
                <a:lnTo>
                  <a:pt x="195946" y="47227"/>
                </a:lnTo>
                <a:lnTo>
                  <a:pt x="193203" y="36310"/>
                </a:lnTo>
                <a:lnTo>
                  <a:pt x="189966" y="25300"/>
                </a:lnTo>
                <a:lnTo>
                  <a:pt x="186801" y="13611"/>
                </a:lnTo>
                <a:lnTo>
                  <a:pt x="184274" y="659"/>
                </a:lnTo>
                <a:lnTo>
                  <a:pt x="184250" y="492"/>
                </a:lnTo>
                <a:lnTo>
                  <a:pt x="171785" y="5"/>
                </a:lnTo>
                <a:lnTo>
                  <a:pt x="159189" y="0"/>
                </a:lnTo>
                <a:lnTo>
                  <a:pt x="146498" y="352"/>
                </a:lnTo>
                <a:lnTo>
                  <a:pt x="133745" y="937"/>
                </a:lnTo>
                <a:lnTo>
                  <a:pt x="120968" y="1633"/>
                </a:lnTo>
                <a:lnTo>
                  <a:pt x="108201" y="2315"/>
                </a:lnTo>
                <a:lnTo>
                  <a:pt x="95481" y="2860"/>
                </a:lnTo>
                <a:lnTo>
                  <a:pt x="82841" y="3143"/>
                </a:lnTo>
                <a:lnTo>
                  <a:pt x="79361" y="3159"/>
                </a:lnTo>
                <a:lnTo>
                  <a:pt x="64512" y="3161"/>
                </a:lnTo>
                <a:lnTo>
                  <a:pt x="55376" y="7412"/>
                </a:lnTo>
                <a:lnTo>
                  <a:pt x="50316" y="17205"/>
                </a:lnTo>
                <a:lnTo>
                  <a:pt x="46438" y="29228"/>
                </a:lnTo>
                <a:lnTo>
                  <a:pt x="43131" y="41505"/>
                </a:lnTo>
                <a:lnTo>
                  <a:pt x="40295" y="53964"/>
                </a:lnTo>
                <a:lnTo>
                  <a:pt x="37828" y="66532"/>
                </a:lnTo>
                <a:lnTo>
                  <a:pt x="35631" y="79136"/>
                </a:lnTo>
                <a:lnTo>
                  <a:pt x="33602" y="91705"/>
                </a:lnTo>
                <a:lnTo>
                  <a:pt x="31642" y="104166"/>
                </a:lnTo>
                <a:lnTo>
                  <a:pt x="31215" y="106854"/>
                </a:lnTo>
                <a:lnTo>
                  <a:pt x="28898" y="119408"/>
                </a:lnTo>
                <a:lnTo>
                  <a:pt x="26063" y="131789"/>
                </a:lnTo>
                <a:lnTo>
                  <a:pt x="22829" y="144044"/>
                </a:lnTo>
                <a:lnTo>
                  <a:pt x="19314" y="156215"/>
                </a:lnTo>
                <a:lnTo>
                  <a:pt x="15635" y="168349"/>
                </a:lnTo>
                <a:lnTo>
                  <a:pt x="11911" y="180489"/>
                </a:lnTo>
                <a:lnTo>
                  <a:pt x="8258" y="192681"/>
                </a:lnTo>
                <a:lnTo>
                  <a:pt x="5180" y="203552"/>
                </a:lnTo>
                <a:lnTo>
                  <a:pt x="3215" y="215908"/>
                </a:lnTo>
                <a:lnTo>
                  <a:pt x="3022" y="228392"/>
                </a:lnTo>
                <a:lnTo>
                  <a:pt x="3140" y="240938"/>
                </a:lnTo>
                <a:lnTo>
                  <a:pt x="2716" y="248840"/>
                </a:lnTo>
                <a:lnTo>
                  <a:pt x="1087" y="261079"/>
                </a:lnTo>
                <a:lnTo>
                  <a:pt x="0" y="273439"/>
                </a:lnTo>
                <a:lnTo>
                  <a:pt x="849" y="283473"/>
                </a:lnTo>
                <a:lnTo>
                  <a:pt x="2399" y="291703"/>
                </a:lnTo>
                <a:lnTo>
                  <a:pt x="6920" y="297545"/>
                </a:lnTo>
                <a:lnTo>
                  <a:pt x="7199" y="306333"/>
                </a:lnTo>
                <a:lnTo>
                  <a:pt x="19707" y="307409"/>
                </a:lnTo>
                <a:lnTo>
                  <a:pt x="32222" y="308650"/>
                </a:lnTo>
                <a:lnTo>
                  <a:pt x="44794" y="309808"/>
                </a:lnTo>
                <a:lnTo>
                  <a:pt x="57468" y="310633"/>
                </a:lnTo>
                <a:lnTo>
                  <a:pt x="70293" y="310874"/>
                </a:lnTo>
                <a:lnTo>
                  <a:pt x="76097" y="310727"/>
                </a:lnTo>
                <a:lnTo>
                  <a:pt x="76049" y="297901"/>
                </a:lnTo>
                <a:lnTo>
                  <a:pt x="74850" y="285307"/>
                </a:lnTo>
                <a:lnTo>
                  <a:pt x="72956" y="272848"/>
                </a:lnTo>
                <a:lnTo>
                  <a:pt x="70824" y="260421"/>
                </a:lnTo>
                <a:lnTo>
                  <a:pt x="69429" y="251647"/>
                </a:lnTo>
                <a:lnTo>
                  <a:pt x="69217" y="238478"/>
                </a:lnTo>
                <a:lnTo>
                  <a:pt x="72387" y="227721"/>
                </a:lnTo>
                <a:lnTo>
                  <a:pt x="77867" y="216464"/>
                </a:lnTo>
                <a:lnTo>
                  <a:pt x="79602" y="212963"/>
                </a:lnTo>
                <a:lnTo>
                  <a:pt x="83979" y="201101"/>
                </a:lnTo>
                <a:lnTo>
                  <a:pt x="87107" y="188728"/>
                </a:lnTo>
                <a:lnTo>
                  <a:pt x="90643" y="176495"/>
                </a:lnTo>
                <a:lnTo>
                  <a:pt x="96453" y="164055"/>
                </a:lnTo>
                <a:lnTo>
                  <a:pt x="102753" y="152956"/>
                </a:lnTo>
                <a:lnTo>
                  <a:pt x="108342" y="141437"/>
                </a:lnTo>
                <a:lnTo>
                  <a:pt x="109625" y="137842"/>
                </a:lnTo>
                <a:lnTo>
                  <a:pt x="110221" y="150649"/>
                </a:lnTo>
                <a:lnTo>
                  <a:pt x="111976" y="163048"/>
                </a:lnTo>
                <a:lnTo>
                  <a:pt x="114414" y="175336"/>
                </a:lnTo>
                <a:lnTo>
                  <a:pt x="117063" y="187808"/>
                </a:lnTo>
                <a:lnTo>
                  <a:pt x="118578" y="195627"/>
                </a:lnTo>
                <a:lnTo>
                  <a:pt x="120311" y="208115"/>
                </a:lnTo>
                <a:lnTo>
                  <a:pt x="121352" y="220781"/>
                </a:lnTo>
                <a:lnTo>
                  <a:pt x="122160" y="233492"/>
                </a:lnTo>
                <a:lnTo>
                  <a:pt x="123193" y="246116"/>
                </a:lnTo>
                <a:lnTo>
                  <a:pt x="124907" y="258519"/>
                </a:lnTo>
                <a:lnTo>
                  <a:pt x="126567" y="266252"/>
                </a:lnTo>
                <a:lnTo>
                  <a:pt x="130118" y="277898"/>
                </a:lnTo>
                <a:lnTo>
                  <a:pt x="134608" y="289751"/>
                </a:lnTo>
                <a:lnTo>
                  <a:pt x="139551" y="301774"/>
                </a:lnTo>
                <a:lnTo>
                  <a:pt x="144461" y="313926"/>
                </a:lnTo>
                <a:lnTo>
                  <a:pt x="148853" y="326170"/>
                </a:lnTo>
                <a:lnTo>
                  <a:pt x="152239" y="338465"/>
                </a:lnTo>
                <a:lnTo>
                  <a:pt x="154134" y="350773"/>
                </a:lnTo>
                <a:lnTo>
                  <a:pt x="154342" y="3585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316324" y="1437305"/>
            <a:ext cx="27448" cy="60680"/>
          </a:xfrm>
          <a:custGeom>
            <a:avLst/>
            <a:gdLst/>
            <a:ahLst/>
            <a:cxnLst/>
            <a:rect l="l" t="t" r="r" b="b"/>
            <a:pathLst>
              <a:path w="27448" h="60680">
                <a:moveTo>
                  <a:pt x="17568" y="37303"/>
                </a:moveTo>
                <a:lnTo>
                  <a:pt x="14081" y="31125"/>
                </a:lnTo>
                <a:lnTo>
                  <a:pt x="27448" y="60680"/>
                </a:lnTo>
                <a:lnTo>
                  <a:pt x="22660" y="48965"/>
                </a:lnTo>
                <a:lnTo>
                  <a:pt x="17568" y="37303"/>
                </a:lnTo>
                <a:close/>
              </a:path>
              <a:path w="27448" h="60680">
                <a:moveTo>
                  <a:pt x="11291" y="26180"/>
                </a:moveTo>
                <a:lnTo>
                  <a:pt x="14081" y="31125"/>
                </a:lnTo>
                <a:lnTo>
                  <a:pt x="4" y="0"/>
                </a:lnTo>
                <a:lnTo>
                  <a:pt x="0" y="1820"/>
                </a:lnTo>
                <a:lnTo>
                  <a:pt x="3012" y="13898"/>
                </a:lnTo>
                <a:lnTo>
                  <a:pt x="10227" y="24638"/>
                </a:lnTo>
                <a:lnTo>
                  <a:pt x="11291" y="2618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316324" y="1437305"/>
            <a:ext cx="27448" cy="60680"/>
          </a:xfrm>
          <a:custGeom>
            <a:avLst/>
            <a:gdLst/>
            <a:ahLst/>
            <a:cxnLst/>
            <a:rect l="l" t="t" r="r" b="b"/>
            <a:pathLst>
              <a:path w="27448" h="60680">
                <a:moveTo>
                  <a:pt x="27448" y="60680"/>
                </a:moveTo>
                <a:lnTo>
                  <a:pt x="22660" y="48965"/>
                </a:lnTo>
                <a:lnTo>
                  <a:pt x="17568" y="37303"/>
                </a:lnTo>
                <a:lnTo>
                  <a:pt x="11291" y="26180"/>
                </a:lnTo>
                <a:lnTo>
                  <a:pt x="10227" y="24638"/>
                </a:lnTo>
                <a:lnTo>
                  <a:pt x="3012" y="13898"/>
                </a:lnTo>
                <a:lnTo>
                  <a:pt x="0" y="1820"/>
                </a:lnTo>
                <a:lnTo>
                  <a:pt x="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375561" y="1405522"/>
            <a:ext cx="33235" cy="33223"/>
          </a:xfrm>
          <a:custGeom>
            <a:avLst/>
            <a:gdLst/>
            <a:ahLst/>
            <a:cxnLst/>
            <a:rect l="l" t="t" r="r" b="b"/>
            <a:pathLst>
              <a:path w="33235" h="33223">
                <a:moveTo>
                  <a:pt x="33235" y="0"/>
                </a:moveTo>
                <a:lnTo>
                  <a:pt x="14572" y="18656"/>
                </a:lnTo>
                <a:lnTo>
                  <a:pt x="18290" y="15425"/>
                </a:lnTo>
                <a:lnTo>
                  <a:pt x="27673" y="6771"/>
                </a:lnTo>
                <a:lnTo>
                  <a:pt x="33235" y="0"/>
                </a:lnTo>
                <a:close/>
              </a:path>
              <a:path w="33235" h="33223">
                <a:moveTo>
                  <a:pt x="14572" y="18656"/>
                </a:moveTo>
                <a:lnTo>
                  <a:pt x="8565" y="23876"/>
                </a:lnTo>
                <a:lnTo>
                  <a:pt x="0" y="33223"/>
                </a:lnTo>
                <a:lnTo>
                  <a:pt x="14572" y="1865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375561" y="1405522"/>
            <a:ext cx="33235" cy="33223"/>
          </a:xfrm>
          <a:custGeom>
            <a:avLst/>
            <a:gdLst/>
            <a:ahLst/>
            <a:cxnLst/>
            <a:rect l="l" t="t" r="r" b="b"/>
            <a:pathLst>
              <a:path w="33235" h="33223">
                <a:moveTo>
                  <a:pt x="0" y="33223"/>
                </a:moveTo>
                <a:lnTo>
                  <a:pt x="8565" y="23876"/>
                </a:lnTo>
                <a:lnTo>
                  <a:pt x="18290" y="15425"/>
                </a:lnTo>
                <a:lnTo>
                  <a:pt x="27673" y="6771"/>
                </a:lnTo>
                <a:lnTo>
                  <a:pt x="332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377004" y="1499435"/>
            <a:ext cx="40462" cy="4991"/>
          </a:xfrm>
          <a:custGeom>
            <a:avLst/>
            <a:gdLst/>
            <a:ahLst/>
            <a:cxnLst/>
            <a:rect l="l" t="t" r="r" b="b"/>
            <a:pathLst>
              <a:path w="40462" h="4991">
                <a:moveTo>
                  <a:pt x="0" y="2882"/>
                </a:moveTo>
                <a:lnTo>
                  <a:pt x="12147" y="4991"/>
                </a:lnTo>
                <a:lnTo>
                  <a:pt x="25316" y="4231"/>
                </a:lnTo>
                <a:lnTo>
                  <a:pt x="37348" y="1251"/>
                </a:lnTo>
                <a:lnTo>
                  <a:pt x="40462" y="0"/>
                </a:lnTo>
                <a:lnTo>
                  <a:pt x="0" y="28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377004" y="1499435"/>
            <a:ext cx="40462" cy="4991"/>
          </a:xfrm>
          <a:custGeom>
            <a:avLst/>
            <a:gdLst/>
            <a:ahLst/>
            <a:cxnLst/>
            <a:rect l="l" t="t" r="r" b="b"/>
            <a:pathLst>
              <a:path w="40462" h="4991">
                <a:moveTo>
                  <a:pt x="0" y="2882"/>
                </a:moveTo>
                <a:lnTo>
                  <a:pt x="12147" y="4991"/>
                </a:lnTo>
                <a:lnTo>
                  <a:pt x="25316" y="4231"/>
                </a:lnTo>
                <a:lnTo>
                  <a:pt x="37348" y="1251"/>
                </a:lnTo>
                <a:lnTo>
                  <a:pt x="4046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75561" y="1502318"/>
            <a:ext cx="39001" cy="72059"/>
          </a:xfrm>
          <a:custGeom>
            <a:avLst/>
            <a:gdLst/>
            <a:ahLst/>
            <a:cxnLst/>
            <a:rect l="l" t="t" r="r" b="b"/>
            <a:pathLst>
              <a:path w="39001" h="72059">
                <a:moveTo>
                  <a:pt x="6903" y="63910"/>
                </a:moveTo>
                <a:lnTo>
                  <a:pt x="7442" y="72059"/>
                </a:lnTo>
                <a:lnTo>
                  <a:pt x="19815" y="70341"/>
                </a:lnTo>
                <a:lnTo>
                  <a:pt x="32561" y="69076"/>
                </a:lnTo>
                <a:lnTo>
                  <a:pt x="39001" y="69354"/>
                </a:lnTo>
                <a:lnTo>
                  <a:pt x="0" y="0"/>
                </a:lnTo>
                <a:lnTo>
                  <a:pt x="2436" y="11372"/>
                </a:lnTo>
                <a:lnTo>
                  <a:pt x="2807" y="24685"/>
                </a:lnTo>
                <a:lnTo>
                  <a:pt x="2882" y="38684"/>
                </a:lnTo>
                <a:lnTo>
                  <a:pt x="4636" y="51458"/>
                </a:lnTo>
                <a:lnTo>
                  <a:pt x="6903" y="639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75561" y="1502318"/>
            <a:ext cx="39001" cy="72059"/>
          </a:xfrm>
          <a:custGeom>
            <a:avLst/>
            <a:gdLst/>
            <a:ahLst/>
            <a:cxnLst/>
            <a:rect l="l" t="t" r="r" b="b"/>
            <a:pathLst>
              <a:path w="39001" h="72059">
                <a:moveTo>
                  <a:pt x="0" y="0"/>
                </a:moveTo>
                <a:lnTo>
                  <a:pt x="2436" y="11372"/>
                </a:lnTo>
                <a:lnTo>
                  <a:pt x="2807" y="24685"/>
                </a:lnTo>
                <a:lnTo>
                  <a:pt x="2837" y="37615"/>
                </a:lnTo>
                <a:lnTo>
                  <a:pt x="2882" y="38684"/>
                </a:lnTo>
                <a:lnTo>
                  <a:pt x="4636" y="51458"/>
                </a:lnTo>
                <a:lnTo>
                  <a:pt x="6903" y="63910"/>
                </a:lnTo>
                <a:lnTo>
                  <a:pt x="7442" y="72059"/>
                </a:lnTo>
                <a:lnTo>
                  <a:pt x="19815" y="70341"/>
                </a:lnTo>
                <a:lnTo>
                  <a:pt x="32561" y="69076"/>
                </a:lnTo>
                <a:lnTo>
                  <a:pt x="39001" y="693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73246" y="1122955"/>
            <a:ext cx="191884" cy="271238"/>
          </a:xfrm>
          <a:custGeom>
            <a:avLst/>
            <a:gdLst/>
            <a:ahLst/>
            <a:cxnLst/>
            <a:rect l="l" t="t" r="r" b="b"/>
            <a:pathLst>
              <a:path w="191884" h="271238">
                <a:moveTo>
                  <a:pt x="51306" y="23384"/>
                </a:moveTo>
                <a:lnTo>
                  <a:pt x="41478" y="31248"/>
                </a:lnTo>
                <a:lnTo>
                  <a:pt x="32689" y="40679"/>
                </a:lnTo>
                <a:lnTo>
                  <a:pt x="25056" y="51528"/>
                </a:lnTo>
                <a:lnTo>
                  <a:pt x="18696" y="63644"/>
                </a:lnTo>
                <a:lnTo>
                  <a:pt x="13727" y="76878"/>
                </a:lnTo>
                <a:lnTo>
                  <a:pt x="10267" y="91080"/>
                </a:lnTo>
                <a:lnTo>
                  <a:pt x="8434" y="106102"/>
                </a:lnTo>
                <a:lnTo>
                  <a:pt x="8427" y="124809"/>
                </a:lnTo>
                <a:lnTo>
                  <a:pt x="7182" y="137753"/>
                </a:lnTo>
                <a:lnTo>
                  <a:pt x="4348" y="149136"/>
                </a:lnTo>
                <a:lnTo>
                  <a:pt x="1446" y="159998"/>
                </a:lnTo>
                <a:lnTo>
                  <a:pt x="2" y="171378"/>
                </a:lnTo>
                <a:lnTo>
                  <a:pt x="1536" y="184315"/>
                </a:lnTo>
                <a:lnTo>
                  <a:pt x="2395" y="191305"/>
                </a:lnTo>
                <a:lnTo>
                  <a:pt x="2602" y="203803"/>
                </a:lnTo>
                <a:lnTo>
                  <a:pt x="2201" y="219120"/>
                </a:lnTo>
                <a:lnTo>
                  <a:pt x="1466" y="235368"/>
                </a:lnTo>
                <a:lnTo>
                  <a:pt x="671" y="250656"/>
                </a:lnTo>
                <a:lnTo>
                  <a:pt x="91" y="263097"/>
                </a:lnTo>
                <a:lnTo>
                  <a:pt x="0" y="270802"/>
                </a:lnTo>
                <a:lnTo>
                  <a:pt x="2887" y="270871"/>
                </a:lnTo>
                <a:lnTo>
                  <a:pt x="16737" y="271132"/>
                </a:lnTo>
                <a:lnTo>
                  <a:pt x="34018" y="271238"/>
                </a:lnTo>
                <a:lnTo>
                  <a:pt x="45656" y="270802"/>
                </a:lnTo>
                <a:lnTo>
                  <a:pt x="50189" y="269886"/>
                </a:lnTo>
                <a:lnTo>
                  <a:pt x="62153" y="265494"/>
                </a:lnTo>
                <a:lnTo>
                  <a:pt x="73865" y="260430"/>
                </a:lnTo>
                <a:lnTo>
                  <a:pt x="86144" y="257301"/>
                </a:lnTo>
                <a:lnTo>
                  <a:pt x="89239" y="257094"/>
                </a:lnTo>
                <a:lnTo>
                  <a:pt x="101218" y="256702"/>
                </a:lnTo>
                <a:lnTo>
                  <a:pt x="117108" y="256178"/>
                </a:lnTo>
                <a:lnTo>
                  <a:pt x="133544" y="255197"/>
                </a:lnTo>
                <a:lnTo>
                  <a:pt x="147162" y="253432"/>
                </a:lnTo>
                <a:lnTo>
                  <a:pt x="154597" y="250558"/>
                </a:lnTo>
                <a:lnTo>
                  <a:pt x="155463" y="248832"/>
                </a:lnTo>
                <a:lnTo>
                  <a:pt x="154324" y="237316"/>
                </a:lnTo>
                <a:lnTo>
                  <a:pt x="149684" y="223037"/>
                </a:lnTo>
                <a:lnTo>
                  <a:pt x="145808" y="213182"/>
                </a:lnTo>
                <a:lnTo>
                  <a:pt x="155587" y="209123"/>
                </a:lnTo>
                <a:lnTo>
                  <a:pt x="168704" y="204381"/>
                </a:lnTo>
                <a:lnTo>
                  <a:pt x="180524" y="198450"/>
                </a:lnTo>
                <a:lnTo>
                  <a:pt x="188949" y="189485"/>
                </a:lnTo>
                <a:lnTo>
                  <a:pt x="191884" y="175640"/>
                </a:lnTo>
                <a:lnTo>
                  <a:pt x="191832" y="174349"/>
                </a:lnTo>
                <a:lnTo>
                  <a:pt x="190015" y="161595"/>
                </a:lnTo>
                <a:lnTo>
                  <a:pt x="186434" y="149337"/>
                </a:lnTo>
                <a:lnTo>
                  <a:pt x="181926" y="137377"/>
                </a:lnTo>
                <a:lnTo>
                  <a:pt x="177325" y="125518"/>
                </a:lnTo>
                <a:lnTo>
                  <a:pt x="173469" y="113563"/>
                </a:lnTo>
                <a:lnTo>
                  <a:pt x="172497" y="109321"/>
                </a:lnTo>
                <a:lnTo>
                  <a:pt x="170999" y="97387"/>
                </a:lnTo>
                <a:lnTo>
                  <a:pt x="170513" y="84955"/>
                </a:lnTo>
                <a:lnTo>
                  <a:pt x="170254" y="72359"/>
                </a:lnTo>
                <a:lnTo>
                  <a:pt x="169442" y="59932"/>
                </a:lnTo>
                <a:lnTo>
                  <a:pt x="167295" y="48007"/>
                </a:lnTo>
                <a:lnTo>
                  <a:pt x="163029" y="36918"/>
                </a:lnTo>
                <a:lnTo>
                  <a:pt x="155255" y="28523"/>
                </a:lnTo>
                <a:lnTo>
                  <a:pt x="143474" y="22819"/>
                </a:lnTo>
                <a:lnTo>
                  <a:pt x="130822" y="18491"/>
                </a:lnTo>
                <a:lnTo>
                  <a:pt x="117295" y="16058"/>
                </a:lnTo>
                <a:lnTo>
                  <a:pt x="103860" y="14922"/>
                </a:lnTo>
                <a:lnTo>
                  <a:pt x="102133" y="14719"/>
                </a:lnTo>
                <a:lnTo>
                  <a:pt x="97345" y="1142"/>
                </a:lnTo>
                <a:lnTo>
                  <a:pt x="95719" y="863"/>
                </a:lnTo>
                <a:lnTo>
                  <a:pt x="90830" y="0"/>
                </a:lnTo>
                <a:lnTo>
                  <a:pt x="89573" y="11988"/>
                </a:lnTo>
                <a:lnTo>
                  <a:pt x="86423" y="9499"/>
                </a:lnTo>
                <a:lnTo>
                  <a:pt x="83540" y="10947"/>
                </a:lnTo>
                <a:lnTo>
                  <a:pt x="73608" y="12954"/>
                </a:lnTo>
                <a:lnTo>
                  <a:pt x="62055" y="17236"/>
                </a:lnTo>
                <a:lnTo>
                  <a:pt x="51306" y="233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273246" y="1122955"/>
            <a:ext cx="191884" cy="271238"/>
          </a:xfrm>
          <a:custGeom>
            <a:avLst/>
            <a:gdLst/>
            <a:ahLst/>
            <a:cxnLst/>
            <a:rect l="l" t="t" r="r" b="b"/>
            <a:pathLst>
              <a:path w="191884" h="271238">
                <a:moveTo>
                  <a:pt x="86423" y="9499"/>
                </a:moveTo>
                <a:lnTo>
                  <a:pt x="89573" y="11988"/>
                </a:lnTo>
                <a:lnTo>
                  <a:pt x="90830" y="0"/>
                </a:lnTo>
                <a:lnTo>
                  <a:pt x="95719" y="863"/>
                </a:lnTo>
                <a:lnTo>
                  <a:pt x="97345" y="1142"/>
                </a:lnTo>
                <a:lnTo>
                  <a:pt x="102133" y="14719"/>
                </a:lnTo>
                <a:lnTo>
                  <a:pt x="103860" y="14922"/>
                </a:lnTo>
                <a:lnTo>
                  <a:pt x="117295" y="16058"/>
                </a:lnTo>
                <a:lnTo>
                  <a:pt x="129372" y="18019"/>
                </a:lnTo>
                <a:lnTo>
                  <a:pt x="143474" y="22819"/>
                </a:lnTo>
                <a:lnTo>
                  <a:pt x="155255" y="28523"/>
                </a:lnTo>
                <a:lnTo>
                  <a:pt x="163029" y="36918"/>
                </a:lnTo>
                <a:lnTo>
                  <a:pt x="167295" y="48007"/>
                </a:lnTo>
                <a:lnTo>
                  <a:pt x="169442" y="59932"/>
                </a:lnTo>
                <a:lnTo>
                  <a:pt x="170254" y="72359"/>
                </a:lnTo>
                <a:lnTo>
                  <a:pt x="170513" y="84955"/>
                </a:lnTo>
                <a:lnTo>
                  <a:pt x="170999" y="97387"/>
                </a:lnTo>
                <a:lnTo>
                  <a:pt x="172497" y="109321"/>
                </a:lnTo>
                <a:lnTo>
                  <a:pt x="173469" y="113563"/>
                </a:lnTo>
                <a:lnTo>
                  <a:pt x="177325" y="125518"/>
                </a:lnTo>
                <a:lnTo>
                  <a:pt x="181926" y="137377"/>
                </a:lnTo>
                <a:lnTo>
                  <a:pt x="186434" y="149337"/>
                </a:lnTo>
                <a:lnTo>
                  <a:pt x="190015" y="161595"/>
                </a:lnTo>
                <a:lnTo>
                  <a:pt x="191832" y="174349"/>
                </a:lnTo>
                <a:lnTo>
                  <a:pt x="191884" y="175640"/>
                </a:lnTo>
                <a:lnTo>
                  <a:pt x="188949" y="189485"/>
                </a:lnTo>
                <a:lnTo>
                  <a:pt x="180524" y="198450"/>
                </a:lnTo>
                <a:lnTo>
                  <a:pt x="168704" y="204381"/>
                </a:lnTo>
                <a:lnTo>
                  <a:pt x="155587" y="209123"/>
                </a:lnTo>
                <a:lnTo>
                  <a:pt x="145808" y="213182"/>
                </a:lnTo>
                <a:lnTo>
                  <a:pt x="149684" y="223037"/>
                </a:lnTo>
                <a:lnTo>
                  <a:pt x="154324" y="237316"/>
                </a:lnTo>
                <a:lnTo>
                  <a:pt x="155463" y="248832"/>
                </a:lnTo>
                <a:lnTo>
                  <a:pt x="154597" y="250558"/>
                </a:lnTo>
                <a:lnTo>
                  <a:pt x="147162" y="253432"/>
                </a:lnTo>
                <a:lnTo>
                  <a:pt x="133544" y="255197"/>
                </a:lnTo>
                <a:lnTo>
                  <a:pt x="117108" y="256178"/>
                </a:lnTo>
                <a:lnTo>
                  <a:pt x="101218" y="256702"/>
                </a:lnTo>
                <a:lnTo>
                  <a:pt x="89239" y="257094"/>
                </a:lnTo>
                <a:lnTo>
                  <a:pt x="86144" y="257301"/>
                </a:lnTo>
                <a:lnTo>
                  <a:pt x="73865" y="260430"/>
                </a:lnTo>
                <a:lnTo>
                  <a:pt x="62153" y="265494"/>
                </a:lnTo>
                <a:lnTo>
                  <a:pt x="50189" y="269886"/>
                </a:lnTo>
                <a:lnTo>
                  <a:pt x="45656" y="270802"/>
                </a:lnTo>
                <a:lnTo>
                  <a:pt x="34018" y="271238"/>
                </a:lnTo>
                <a:lnTo>
                  <a:pt x="16737" y="271132"/>
                </a:lnTo>
                <a:lnTo>
                  <a:pt x="2887" y="270871"/>
                </a:lnTo>
                <a:lnTo>
                  <a:pt x="0" y="270802"/>
                </a:lnTo>
                <a:lnTo>
                  <a:pt x="91" y="263097"/>
                </a:lnTo>
                <a:lnTo>
                  <a:pt x="671" y="250656"/>
                </a:lnTo>
                <a:lnTo>
                  <a:pt x="1466" y="235368"/>
                </a:lnTo>
                <a:lnTo>
                  <a:pt x="2201" y="219120"/>
                </a:lnTo>
                <a:lnTo>
                  <a:pt x="2602" y="203803"/>
                </a:lnTo>
                <a:lnTo>
                  <a:pt x="2395" y="191305"/>
                </a:lnTo>
                <a:lnTo>
                  <a:pt x="1536" y="184315"/>
                </a:lnTo>
                <a:lnTo>
                  <a:pt x="2" y="171378"/>
                </a:lnTo>
                <a:lnTo>
                  <a:pt x="1446" y="159998"/>
                </a:lnTo>
                <a:lnTo>
                  <a:pt x="4348" y="149136"/>
                </a:lnTo>
                <a:lnTo>
                  <a:pt x="7182" y="137753"/>
                </a:lnTo>
                <a:lnTo>
                  <a:pt x="8427" y="124809"/>
                </a:lnTo>
                <a:lnTo>
                  <a:pt x="8343" y="121792"/>
                </a:lnTo>
                <a:lnTo>
                  <a:pt x="8434" y="106102"/>
                </a:lnTo>
                <a:lnTo>
                  <a:pt x="10267" y="91080"/>
                </a:lnTo>
                <a:lnTo>
                  <a:pt x="13727" y="76878"/>
                </a:lnTo>
                <a:lnTo>
                  <a:pt x="18696" y="63644"/>
                </a:lnTo>
                <a:lnTo>
                  <a:pt x="25056" y="51528"/>
                </a:lnTo>
                <a:lnTo>
                  <a:pt x="32689" y="40679"/>
                </a:lnTo>
                <a:lnTo>
                  <a:pt x="41478" y="31248"/>
                </a:lnTo>
                <a:lnTo>
                  <a:pt x="51306" y="23384"/>
                </a:lnTo>
                <a:lnTo>
                  <a:pt x="62055" y="17236"/>
                </a:lnTo>
                <a:lnTo>
                  <a:pt x="73608" y="12954"/>
                </a:lnTo>
                <a:lnTo>
                  <a:pt x="83540" y="10947"/>
                </a:lnTo>
                <a:lnTo>
                  <a:pt x="86423" y="94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05369" y="1136808"/>
            <a:ext cx="60077" cy="257390"/>
          </a:xfrm>
          <a:custGeom>
            <a:avLst/>
            <a:gdLst/>
            <a:ahLst/>
            <a:cxnLst/>
            <a:rect l="l" t="t" r="r" b="b"/>
            <a:pathLst>
              <a:path w="60077" h="257390">
                <a:moveTo>
                  <a:pt x="242" y="206396"/>
                </a:moveTo>
                <a:lnTo>
                  <a:pt x="0" y="220263"/>
                </a:lnTo>
                <a:lnTo>
                  <a:pt x="43" y="234071"/>
                </a:lnTo>
                <a:lnTo>
                  <a:pt x="477" y="246929"/>
                </a:lnTo>
                <a:lnTo>
                  <a:pt x="1340" y="257390"/>
                </a:lnTo>
                <a:lnTo>
                  <a:pt x="60077" y="0"/>
                </a:lnTo>
                <a:lnTo>
                  <a:pt x="54446" y="10842"/>
                </a:lnTo>
                <a:lnTo>
                  <a:pt x="44081" y="19483"/>
                </a:lnTo>
                <a:lnTo>
                  <a:pt x="33684" y="27690"/>
                </a:lnTo>
                <a:lnTo>
                  <a:pt x="23695" y="39562"/>
                </a:lnTo>
                <a:lnTo>
                  <a:pt x="16452" y="50302"/>
                </a:lnTo>
                <a:lnTo>
                  <a:pt x="14167" y="54864"/>
                </a:lnTo>
                <a:lnTo>
                  <a:pt x="10474" y="66526"/>
                </a:lnTo>
                <a:lnTo>
                  <a:pt x="8553" y="78940"/>
                </a:lnTo>
                <a:lnTo>
                  <a:pt x="7605" y="91710"/>
                </a:lnTo>
                <a:lnTo>
                  <a:pt x="6829" y="104440"/>
                </a:lnTo>
                <a:lnTo>
                  <a:pt x="5425" y="116734"/>
                </a:lnTo>
                <a:lnTo>
                  <a:pt x="3464" y="130482"/>
                </a:lnTo>
                <a:lnTo>
                  <a:pt x="2477" y="143179"/>
                </a:lnTo>
                <a:lnTo>
                  <a:pt x="1964" y="155940"/>
                </a:lnTo>
                <a:lnTo>
                  <a:pt x="1635" y="168660"/>
                </a:lnTo>
                <a:lnTo>
                  <a:pt x="1200" y="181235"/>
                </a:lnTo>
                <a:lnTo>
                  <a:pt x="1162" y="182041"/>
                </a:lnTo>
                <a:lnTo>
                  <a:pt x="664" y="193358"/>
                </a:lnTo>
                <a:lnTo>
                  <a:pt x="242" y="20639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05369" y="1136808"/>
            <a:ext cx="60077" cy="257390"/>
          </a:xfrm>
          <a:custGeom>
            <a:avLst/>
            <a:gdLst/>
            <a:ahLst/>
            <a:cxnLst/>
            <a:rect l="l" t="t" r="r" b="b"/>
            <a:pathLst>
              <a:path w="60077" h="257390">
                <a:moveTo>
                  <a:pt x="60077" y="0"/>
                </a:moveTo>
                <a:lnTo>
                  <a:pt x="54446" y="10842"/>
                </a:lnTo>
                <a:lnTo>
                  <a:pt x="44081" y="19483"/>
                </a:lnTo>
                <a:lnTo>
                  <a:pt x="33684" y="27690"/>
                </a:lnTo>
                <a:lnTo>
                  <a:pt x="31769" y="29718"/>
                </a:lnTo>
                <a:lnTo>
                  <a:pt x="23695" y="39562"/>
                </a:lnTo>
                <a:lnTo>
                  <a:pt x="16452" y="50302"/>
                </a:lnTo>
                <a:lnTo>
                  <a:pt x="14167" y="54864"/>
                </a:lnTo>
                <a:lnTo>
                  <a:pt x="10474" y="66526"/>
                </a:lnTo>
                <a:lnTo>
                  <a:pt x="8553" y="78940"/>
                </a:lnTo>
                <a:lnTo>
                  <a:pt x="7605" y="91710"/>
                </a:lnTo>
                <a:lnTo>
                  <a:pt x="6829" y="104440"/>
                </a:lnTo>
                <a:lnTo>
                  <a:pt x="5425" y="116734"/>
                </a:lnTo>
                <a:lnTo>
                  <a:pt x="3464" y="130482"/>
                </a:lnTo>
                <a:lnTo>
                  <a:pt x="2477" y="143179"/>
                </a:lnTo>
                <a:lnTo>
                  <a:pt x="1964" y="155940"/>
                </a:lnTo>
                <a:lnTo>
                  <a:pt x="1635" y="168660"/>
                </a:lnTo>
                <a:lnTo>
                  <a:pt x="1200" y="181235"/>
                </a:lnTo>
                <a:lnTo>
                  <a:pt x="1162" y="182041"/>
                </a:lnTo>
                <a:lnTo>
                  <a:pt x="664" y="193358"/>
                </a:lnTo>
                <a:lnTo>
                  <a:pt x="242" y="206396"/>
                </a:lnTo>
                <a:lnTo>
                  <a:pt x="0" y="220263"/>
                </a:lnTo>
                <a:lnTo>
                  <a:pt x="43" y="234071"/>
                </a:lnTo>
                <a:lnTo>
                  <a:pt x="477" y="246929"/>
                </a:lnTo>
                <a:lnTo>
                  <a:pt x="1340" y="2573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281055" y="1090533"/>
            <a:ext cx="84391" cy="70011"/>
          </a:xfrm>
          <a:custGeom>
            <a:avLst/>
            <a:gdLst/>
            <a:ahLst/>
            <a:cxnLst/>
            <a:rect l="l" t="t" r="r" b="b"/>
            <a:pathLst>
              <a:path w="84391" h="70011">
                <a:moveTo>
                  <a:pt x="9080" y="37499"/>
                </a:moveTo>
                <a:lnTo>
                  <a:pt x="6273" y="44154"/>
                </a:lnTo>
                <a:lnTo>
                  <a:pt x="6299" y="50097"/>
                </a:lnTo>
                <a:lnTo>
                  <a:pt x="13182" y="44154"/>
                </a:lnTo>
                <a:lnTo>
                  <a:pt x="17868" y="52688"/>
                </a:lnTo>
                <a:lnTo>
                  <a:pt x="22263" y="57832"/>
                </a:lnTo>
                <a:lnTo>
                  <a:pt x="29476" y="66277"/>
                </a:lnTo>
                <a:lnTo>
                  <a:pt x="29527" y="70011"/>
                </a:lnTo>
                <a:lnTo>
                  <a:pt x="41059" y="69706"/>
                </a:lnTo>
                <a:lnTo>
                  <a:pt x="49699" y="68252"/>
                </a:lnTo>
                <a:lnTo>
                  <a:pt x="62235" y="62883"/>
                </a:lnTo>
                <a:lnTo>
                  <a:pt x="73744" y="54421"/>
                </a:lnTo>
                <a:lnTo>
                  <a:pt x="81904" y="43767"/>
                </a:lnTo>
                <a:lnTo>
                  <a:pt x="84391" y="31822"/>
                </a:lnTo>
                <a:lnTo>
                  <a:pt x="81508" y="30374"/>
                </a:lnTo>
                <a:lnTo>
                  <a:pt x="80659" y="25337"/>
                </a:lnTo>
                <a:lnTo>
                  <a:pt x="74880" y="12675"/>
                </a:lnTo>
                <a:lnTo>
                  <a:pt x="65315" y="4793"/>
                </a:lnTo>
                <a:lnTo>
                  <a:pt x="53083" y="848"/>
                </a:lnTo>
                <a:lnTo>
                  <a:pt x="39299" y="0"/>
                </a:lnTo>
                <a:lnTo>
                  <a:pt x="25082" y="1405"/>
                </a:lnTo>
                <a:lnTo>
                  <a:pt x="21770" y="2056"/>
                </a:lnTo>
                <a:lnTo>
                  <a:pt x="8470" y="7086"/>
                </a:lnTo>
                <a:lnTo>
                  <a:pt x="571" y="17344"/>
                </a:lnTo>
                <a:lnTo>
                  <a:pt x="0" y="23034"/>
                </a:lnTo>
                <a:lnTo>
                  <a:pt x="6476" y="25447"/>
                </a:lnTo>
                <a:lnTo>
                  <a:pt x="7848" y="31822"/>
                </a:lnTo>
                <a:lnTo>
                  <a:pt x="9080" y="3749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281055" y="1090533"/>
            <a:ext cx="84391" cy="70011"/>
          </a:xfrm>
          <a:custGeom>
            <a:avLst/>
            <a:gdLst/>
            <a:ahLst/>
            <a:cxnLst/>
            <a:rect l="l" t="t" r="r" b="b"/>
            <a:pathLst>
              <a:path w="84391" h="70011">
                <a:moveTo>
                  <a:pt x="84391" y="31822"/>
                </a:moveTo>
                <a:lnTo>
                  <a:pt x="81904" y="43767"/>
                </a:lnTo>
                <a:lnTo>
                  <a:pt x="73744" y="54421"/>
                </a:lnTo>
                <a:lnTo>
                  <a:pt x="62235" y="62883"/>
                </a:lnTo>
                <a:lnTo>
                  <a:pt x="49699" y="68252"/>
                </a:lnTo>
                <a:lnTo>
                  <a:pt x="41059" y="69706"/>
                </a:lnTo>
                <a:lnTo>
                  <a:pt x="29527" y="70011"/>
                </a:lnTo>
                <a:lnTo>
                  <a:pt x="29476" y="66277"/>
                </a:lnTo>
                <a:lnTo>
                  <a:pt x="22263" y="57832"/>
                </a:lnTo>
                <a:lnTo>
                  <a:pt x="17868" y="52688"/>
                </a:lnTo>
                <a:lnTo>
                  <a:pt x="13182" y="44154"/>
                </a:lnTo>
                <a:lnTo>
                  <a:pt x="6299" y="50097"/>
                </a:lnTo>
                <a:lnTo>
                  <a:pt x="6273" y="44154"/>
                </a:lnTo>
                <a:lnTo>
                  <a:pt x="9080" y="37499"/>
                </a:lnTo>
                <a:lnTo>
                  <a:pt x="7848" y="31822"/>
                </a:lnTo>
                <a:lnTo>
                  <a:pt x="6476" y="25447"/>
                </a:lnTo>
                <a:lnTo>
                  <a:pt x="0" y="23034"/>
                </a:lnTo>
                <a:lnTo>
                  <a:pt x="571" y="17344"/>
                </a:lnTo>
                <a:lnTo>
                  <a:pt x="8470" y="7086"/>
                </a:lnTo>
                <a:lnTo>
                  <a:pt x="21770" y="2056"/>
                </a:lnTo>
                <a:lnTo>
                  <a:pt x="25082" y="1405"/>
                </a:lnTo>
                <a:lnTo>
                  <a:pt x="39299" y="0"/>
                </a:lnTo>
                <a:lnTo>
                  <a:pt x="53083" y="848"/>
                </a:lnTo>
                <a:lnTo>
                  <a:pt x="65315" y="4793"/>
                </a:lnTo>
                <a:lnTo>
                  <a:pt x="74880" y="12675"/>
                </a:lnTo>
                <a:lnTo>
                  <a:pt x="80659" y="25337"/>
                </a:lnTo>
                <a:lnTo>
                  <a:pt x="81508" y="30374"/>
                </a:lnTo>
                <a:lnTo>
                  <a:pt x="84391" y="318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303323" y="1112241"/>
            <a:ext cx="11557" cy="2895"/>
          </a:xfrm>
          <a:custGeom>
            <a:avLst/>
            <a:gdLst/>
            <a:ahLst/>
            <a:cxnLst/>
            <a:rect l="l" t="t" r="r" b="b"/>
            <a:pathLst>
              <a:path w="11557" h="2895">
                <a:moveTo>
                  <a:pt x="0" y="2895"/>
                </a:moveTo>
                <a:lnTo>
                  <a:pt x="3505" y="2171"/>
                </a:lnTo>
                <a:lnTo>
                  <a:pt x="8953" y="800"/>
                </a:lnTo>
                <a:lnTo>
                  <a:pt x="11557" y="0"/>
                </a:lnTo>
                <a:lnTo>
                  <a:pt x="0" y="289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303323" y="1112241"/>
            <a:ext cx="11557" cy="2895"/>
          </a:xfrm>
          <a:custGeom>
            <a:avLst/>
            <a:gdLst/>
            <a:ahLst/>
            <a:cxnLst/>
            <a:rect l="l" t="t" r="r" b="b"/>
            <a:pathLst>
              <a:path w="11557" h="2895">
                <a:moveTo>
                  <a:pt x="0" y="2895"/>
                </a:moveTo>
                <a:lnTo>
                  <a:pt x="3505" y="2171"/>
                </a:lnTo>
                <a:lnTo>
                  <a:pt x="8953" y="800"/>
                </a:lnTo>
                <a:lnTo>
                  <a:pt x="1155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270089" y="1039322"/>
            <a:ext cx="102159" cy="75596"/>
          </a:xfrm>
          <a:custGeom>
            <a:avLst/>
            <a:gdLst/>
            <a:ahLst/>
            <a:cxnLst/>
            <a:rect l="l" t="t" r="r" b="b"/>
            <a:pathLst>
              <a:path w="102159" h="75596">
                <a:moveTo>
                  <a:pt x="11867" y="9368"/>
                </a:moveTo>
                <a:lnTo>
                  <a:pt x="5566" y="20462"/>
                </a:lnTo>
                <a:lnTo>
                  <a:pt x="512" y="32788"/>
                </a:lnTo>
                <a:lnTo>
                  <a:pt x="0" y="33915"/>
                </a:lnTo>
                <a:lnTo>
                  <a:pt x="1447" y="49802"/>
                </a:lnTo>
                <a:lnTo>
                  <a:pt x="168" y="60065"/>
                </a:lnTo>
                <a:lnTo>
                  <a:pt x="8891" y="67529"/>
                </a:lnTo>
                <a:lnTo>
                  <a:pt x="11531" y="68548"/>
                </a:lnTo>
                <a:lnTo>
                  <a:pt x="18707" y="67900"/>
                </a:lnTo>
                <a:lnTo>
                  <a:pt x="18630" y="65042"/>
                </a:lnTo>
                <a:lnTo>
                  <a:pt x="22212" y="64496"/>
                </a:lnTo>
                <a:lnTo>
                  <a:pt x="29870" y="63353"/>
                </a:lnTo>
                <a:lnTo>
                  <a:pt x="34061" y="62528"/>
                </a:lnTo>
                <a:lnTo>
                  <a:pt x="43345" y="61042"/>
                </a:lnTo>
                <a:lnTo>
                  <a:pt x="55129" y="56953"/>
                </a:lnTo>
                <a:lnTo>
                  <a:pt x="65837" y="53040"/>
                </a:lnTo>
                <a:lnTo>
                  <a:pt x="74536" y="54539"/>
                </a:lnTo>
                <a:lnTo>
                  <a:pt x="82796" y="63400"/>
                </a:lnTo>
                <a:lnTo>
                  <a:pt x="90131" y="72977"/>
                </a:lnTo>
                <a:lnTo>
                  <a:pt x="100596" y="75596"/>
                </a:lnTo>
                <a:lnTo>
                  <a:pt x="102159" y="62789"/>
                </a:lnTo>
                <a:lnTo>
                  <a:pt x="101066" y="50554"/>
                </a:lnTo>
                <a:lnTo>
                  <a:pt x="98952" y="38465"/>
                </a:lnTo>
                <a:lnTo>
                  <a:pt x="98869" y="37979"/>
                </a:lnTo>
                <a:lnTo>
                  <a:pt x="94271" y="26680"/>
                </a:lnTo>
                <a:lnTo>
                  <a:pt x="84660" y="17330"/>
                </a:lnTo>
                <a:lnTo>
                  <a:pt x="83769" y="16478"/>
                </a:lnTo>
                <a:lnTo>
                  <a:pt x="79527" y="12375"/>
                </a:lnTo>
                <a:lnTo>
                  <a:pt x="71602" y="9493"/>
                </a:lnTo>
                <a:lnTo>
                  <a:pt x="66535" y="7511"/>
                </a:lnTo>
                <a:lnTo>
                  <a:pt x="55404" y="3607"/>
                </a:lnTo>
                <a:lnTo>
                  <a:pt x="42829" y="613"/>
                </a:lnTo>
                <a:lnTo>
                  <a:pt x="30282" y="0"/>
                </a:lnTo>
                <a:lnTo>
                  <a:pt x="22478" y="1707"/>
                </a:lnTo>
                <a:lnTo>
                  <a:pt x="11867" y="93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270089" y="1039322"/>
            <a:ext cx="102159" cy="75596"/>
          </a:xfrm>
          <a:custGeom>
            <a:avLst/>
            <a:gdLst/>
            <a:ahLst/>
            <a:cxnLst/>
            <a:rect l="l" t="t" r="r" b="b"/>
            <a:pathLst>
              <a:path w="102159" h="75596">
                <a:moveTo>
                  <a:pt x="1447" y="49802"/>
                </a:moveTo>
                <a:lnTo>
                  <a:pt x="168" y="60065"/>
                </a:lnTo>
                <a:lnTo>
                  <a:pt x="8891" y="67529"/>
                </a:lnTo>
                <a:lnTo>
                  <a:pt x="11531" y="68548"/>
                </a:lnTo>
                <a:lnTo>
                  <a:pt x="18707" y="67900"/>
                </a:lnTo>
                <a:lnTo>
                  <a:pt x="18630" y="65042"/>
                </a:lnTo>
                <a:lnTo>
                  <a:pt x="22212" y="64496"/>
                </a:lnTo>
                <a:lnTo>
                  <a:pt x="29870" y="63353"/>
                </a:lnTo>
                <a:lnTo>
                  <a:pt x="34061" y="62528"/>
                </a:lnTo>
                <a:lnTo>
                  <a:pt x="43345" y="61042"/>
                </a:lnTo>
                <a:lnTo>
                  <a:pt x="55129" y="56953"/>
                </a:lnTo>
                <a:lnTo>
                  <a:pt x="65837" y="53040"/>
                </a:lnTo>
                <a:lnTo>
                  <a:pt x="74536" y="54539"/>
                </a:lnTo>
                <a:lnTo>
                  <a:pt x="82796" y="63400"/>
                </a:lnTo>
                <a:lnTo>
                  <a:pt x="90131" y="72977"/>
                </a:lnTo>
                <a:lnTo>
                  <a:pt x="100596" y="75596"/>
                </a:lnTo>
                <a:lnTo>
                  <a:pt x="102159" y="62789"/>
                </a:lnTo>
                <a:lnTo>
                  <a:pt x="101066" y="50554"/>
                </a:lnTo>
                <a:lnTo>
                  <a:pt x="98952" y="38465"/>
                </a:lnTo>
                <a:lnTo>
                  <a:pt x="98869" y="37979"/>
                </a:lnTo>
                <a:lnTo>
                  <a:pt x="94271" y="26680"/>
                </a:lnTo>
                <a:lnTo>
                  <a:pt x="84660" y="17330"/>
                </a:lnTo>
                <a:lnTo>
                  <a:pt x="83769" y="16478"/>
                </a:lnTo>
                <a:lnTo>
                  <a:pt x="79527" y="12375"/>
                </a:lnTo>
                <a:lnTo>
                  <a:pt x="71602" y="9493"/>
                </a:lnTo>
                <a:lnTo>
                  <a:pt x="66535" y="7511"/>
                </a:lnTo>
                <a:lnTo>
                  <a:pt x="55404" y="3607"/>
                </a:lnTo>
                <a:lnTo>
                  <a:pt x="42829" y="613"/>
                </a:lnTo>
                <a:lnTo>
                  <a:pt x="30282" y="0"/>
                </a:lnTo>
                <a:lnTo>
                  <a:pt x="22478" y="1707"/>
                </a:lnTo>
                <a:lnTo>
                  <a:pt x="11867" y="9368"/>
                </a:lnTo>
                <a:lnTo>
                  <a:pt x="5566" y="20462"/>
                </a:lnTo>
                <a:lnTo>
                  <a:pt x="512" y="32788"/>
                </a:lnTo>
                <a:lnTo>
                  <a:pt x="0" y="33915"/>
                </a:lnTo>
                <a:lnTo>
                  <a:pt x="1447" y="498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249622" y="1006501"/>
            <a:ext cx="124399" cy="97582"/>
          </a:xfrm>
          <a:custGeom>
            <a:avLst/>
            <a:gdLst/>
            <a:ahLst/>
            <a:cxnLst/>
            <a:rect l="l" t="t" r="r" b="b"/>
            <a:pathLst>
              <a:path w="124399" h="97582">
                <a:moveTo>
                  <a:pt x="14958" y="97582"/>
                </a:moveTo>
                <a:lnTo>
                  <a:pt x="25922" y="94861"/>
                </a:lnTo>
                <a:lnTo>
                  <a:pt x="38108" y="90134"/>
                </a:lnTo>
                <a:lnTo>
                  <a:pt x="50690" y="84499"/>
                </a:lnTo>
                <a:lnTo>
                  <a:pt x="62845" y="79056"/>
                </a:lnTo>
                <a:lnTo>
                  <a:pt x="66954" y="77356"/>
                </a:lnTo>
                <a:lnTo>
                  <a:pt x="77713" y="73664"/>
                </a:lnTo>
                <a:lnTo>
                  <a:pt x="91108" y="69289"/>
                </a:lnTo>
                <a:lnTo>
                  <a:pt x="104806" y="63932"/>
                </a:lnTo>
                <a:lnTo>
                  <a:pt x="116471" y="57295"/>
                </a:lnTo>
                <a:lnTo>
                  <a:pt x="123736" y="49150"/>
                </a:lnTo>
                <a:lnTo>
                  <a:pt x="124399" y="39994"/>
                </a:lnTo>
                <a:lnTo>
                  <a:pt x="119486" y="29984"/>
                </a:lnTo>
                <a:lnTo>
                  <a:pt x="110788" y="20099"/>
                </a:lnTo>
                <a:lnTo>
                  <a:pt x="100098" y="11317"/>
                </a:lnTo>
                <a:lnTo>
                  <a:pt x="89208" y="4619"/>
                </a:lnTo>
                <a:lnTo>
                  <a:pt x="79913" y="984"/>
                </a:lnTo>
                <a:lnTo>
                  <a:pt x="65989" y="0"/>
                </a:lnTo>
                <a:lnTo>
                  <a:pt x="55014" y="1576"/>
                </a:lnTo>
                <a:lnTo>
                  <a:pt x="44397" y="5658"/>
                </a:lnTo>
                <a:lnTo>
                  <a:pt x="33051" y="12461"/>
                </a:lnTo>
                <a:lnTo>
                  <a:pt x="22974" y="19813"/>
                </a:lnTo>
                <a:lnTo>
                  <a:pt x="17779" y="23966"/>
                </a:lnTo>
                <a:lnTo>
                  <a:pt x="11938" y="32395"/>
                </a:lnTo>
                <a:lnTo>
                  <a:pt x="9319" y="43007"/>
                </a:lnTo>
                <a:lnTo>
                  <a:pt x="8593" y="54806"/>
                </a:lnTo>
                <a:lnTo>
                  <a:pt x="8431" y="66792"/>
                </a:lnTo>
                <a:lnTo>
                  <a:pt x="7503" y="77969"/>
                </a:lnTo>
                <a:lnTo>
                  <a:pt x="4480" y="87338"/>
                </a:lnTo>
                <a:lnTo>
                  <a:pt x="0" y="92609"/>
                </a:lnTo>
                <a:lnTo>
                  <a:pt x="6042" y="97198"/>
                </a:lnTo>
                <a:lnTo>
                  <a:pt x="14958" y="9758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249622" y="1006501"/>
            <a:ext cx="124399" cy="97582"/>
          </a:xfrm>
          <a:custGeom>
            <a:avLst/>
            <a:gdLst/>
            <a:ahLst/>
            <a:cxnLst/>
            <a:rect l="l" t="t" r="r" b="b"/>
            <a:pathLst>
              <a:path w="124399" h="97582">
                <a:moveTo>
                  <a:pt x="17779" y="23966"/>
                </a:moveTo>
                <a:lnTo>
                  <a:pt x="11938" y="32395"/>
                </a:lnTo>
                <a:lnTo>
                  <a:pt x="9319" y="43007"/>
                </a:lnTo>
                <a:lnTo>
                  <a:pt x="8593" y="54806"/>
                </a:lnTo>
                <a:lnTo>
                  <a:pt x="8431" y="66792"/>
                </a:lnTo>
                <a:lnTo>
                  <a:pt x="7503" y="77969"/>
                </a:lnTo>
                <a:lnTo>
                  <a:pt x="4480" y="87338"/>
                </a:lnTo>
                <a:lnTo>
                  <a:pt x="0" y="92609"/>
                </a:lnTo>
                <a:lnTo>
                  <a:pt x="6042" y="97198"/>
                </a:lnTo>
                <a:lnTo>
                  <a:pt x="14958" y="97582"/>
                </a:lnTo>
                <a:lnTo>
                  <a:pt x="25922" y="94861"/>
                </a:lnTo>
                <a:lnTo>
                  <a:pt x="38108" y="90134"/>
                </a:lnTo>
                <a:lnTo>
                  <a:pt x="50690" y="84499"/>
                </a:lnTo>
                <a:lnTo>
                  <a:pt x="62845" y="79056"/>
                </a:lnTo>
                <a:lnTo>
                  <a:pt x="66954" y="77356"/>
                </a:lnTo>
                <a:lnTo>
                  <a:pt x="77713" y="73664"/>
                </a:lnTo>
                <a:lnTo>
                  <a:pt x="91108" y="69289"/>
                </a:lnTo>
                <a:lnTo>
                  <a:pt x="104806" y="63932"/>
                </a:lnTo>
                <a:lnTo>
                  <a:pt x="116471" y="57295"/>
                </a:lnTo>
                <a:lnTo>
                  <a:pt x="123736" y="49150"/>
                </a:lnTo>
                <a:lnTo>
                  <a:pt x="124399" y="39994"/>
                </a:lnTo>
                <a:lnTo>
                  <a:pt x="119486" y="29984"/>
                </a:lnTo>
                <a:lnTo>
                  <a:pt x="110788" y="20099"/>
                </a:lnTo>
                <a:lnTo>
                  <a:pt x="100098" y="11317"/>
                </a:lnTo>
                <a:lnTo>
                  <a:pt x="89208" y="4619"/>
                </a:lnTo>
                <a:lnTo>
                  <a:pt x="79913" y="984"/>
                </a:lnTo>
                <a:lnTo>
                  <a:pt x="65989" y="0"/>
                </a:lnTo>
                <a:lnTo>
                  <a:pt x="55014" y="1576"/>
                </a:lnTo>
                <a:lnTo>
                  <a:pt x="44397" y="5658"/>
                </a:lnTo>
                <a:lnTo>
                  <a:pt x="33051" y="12461"/>
                </a:lnTo>
                <a:lnTo>
                  <a:pt x="22974" y="19813"/>
                </a:lnTo>
                <a:lnTo>
                  <a:pt x="17779" y="239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306703" y="1144231"/>
            <a:ext cx="9410" cy="2768"/>
          </a:xfrm>
          <a:custGeom>
            <a:avLst/>
            <a:gdLst/>
            <a:ahLst/>
            <a:cxnLst/>
            <a:rect l="l" t="t" r="r" b="b"/>
            <a:pathLst>
              <a:path w="9410" h="2768">
                <a:moveTo>
                  <a:pt x="6256" y="928"/>
                </a:moveTo>
                <a:lnTo>
                  <a:pt x="0" y="2768"/>
                </a:lnTo>
                <a:lnTo>
                  <a:pt x="3111" y="2463"/>
                </a:lnTo>
                <a:lnTo>
                  <a:pt x="6256" y="928"/>
                </a:lnTo>
                <a:close/>
              </a:path>
              <a:path w="9410" h="2768">
                <a:moveTo>
                  <a:pt x="9410" y="0"/>
                </a:moveTo>
                <a:lnTo>
                  <a:pt x="6388" y="863"/>
                </a:lnTo>
                <a:lnTo>
                  <a:pt x="6256" y="928"/>
                </a:lnTo>
                <a:lnTo>
                  <a:pt x="941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306703" y="1144231"/>
            <a:ext cx="9410" cy="2768"/>
          </a:xfrm>
          <a:custGeom>
            <a:avLst/>
            <a:gdLst/>
            <a:ahLst/>
            <a:cxnLst/>
            <a:rect l="l" t="t" r="r" b="b"/>
            <a:pathLst>
              <a:path w="9410" h="2768">
                <a:moveTo>
                  <a:pt x="0" y="2768"/>
                </a:moveTo>
                <a:lnTo>
                  <a:pt x="3111" y="2463"/>
                </a:lnTo>
                <a:lnTo>
                  <a:pt x="6388" y="863"/>
                </a:lnTo>
                <a:lnTo>
                  <a:pt x="941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350876" y="1102535"/>
            <a:ext cx="1257" cy="17310"/>
          </a:xfrm>
          <a:custGeom>
            <a:avLst/>
            <a:gdLst/>
            <a:ahLst/>
            <a:cxnLst/>
            <a:rect l="l" t="t" r="r" b="b"/>
            <a:pathLst>
              <a:path w="1257" h="17310">
                <a:moveTo>
                  <a:pt x="457" y="10607"/>
                </a:moveTo>
                <a:lnTo>
                  <a:pt x="304" y="11518"/>
                </a:lnTo>
                <a:lnTo>
                  <a:pt x="0" y="17310"/>
                </a:lnTo>
                <a:lnTo>
                  <a:pt x="457" y="10607"/>
                </a:lnTo>
                <a:close/>
              </a:path>
              <a:path w="1257" h="17310">
                <a:moveTo>
                  <a:pt x="1257" y="5829"/>
                </a:moveTo>
                <a:lnTo>
                  <a:pt x="1181" y="0"/>
                </a:lnTo>
                <a:lnTo>
                  <a:pt x="457" y="10607"/>
                </a:lnTo>
                <a:lnTo>
                  <a:pt x="1257" y="582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350876" y="1102535"/>
            <a:ext cx="1257" cy="17310"/>
          </a:xfrm>
          <a:custGeom>
            <a:avLst/>
            <a:gdLst/>
            <a:ahLst/>
            <a:cxnLst/>
            <a:rect l="l" t="t" r="r" b="b"/>
            <a:pathLst>
              <a:path w="1257" h="17310">
                <a:moveTo>
                  <a:pt x="1181" y="0"/>
                </a:moveTo>
                <a:lnTo>
                  <a:pt x="1257" y="5829"/>
                </a:lnTo>
                <a:lnTo>
                  <a:pt x="304" y="11518"/>
                </a:lnTo>
                <a:lnTo>
                  <a:pt x="0" y="173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289395" y="1040471"/>
            <a:ext cx="14439" cy="28879"/>
          </a:xfrm>
          <a:custGeom>
            <a:avLst/>
            <a:gdLst/>
            <a:ahLst/>
            <a:cxnLst/>
            <a:rect l="l" t="t" r="r" b="b"/>
            <a:pathLst>
              <a:path w="14439" h="28879">
                <a:moveTo>
                  <a:pt x="14439" y="0"/>
                </a:moveTo>
                <a:lnTo>
                  <a:pt x="8928" y="1955"/>
                </a:lnTo>
                <a:lnTo>
                  <a:pt x="4826" y="5486"/>
                </a:lnTo>
                <a:lnTo>
                  <a:pt x="3467" y="11099"/>
                </a:lnTo>
                <a:lnTo>
                  <a:pt x="2082" y="16814"/>
                </a:lnTo>
                <a:lnTo>
                  <a:pt x="520" y="22999"/>
                </a:lnTo>
                <a:lnTo>
                  <a:pt x="0" y="288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304102" y="1038885"/>
            <a:ext cx="39789" cy="4849"/>
          </a:xfrm>
          <a:custGeom>
            <a:avLst/>
            <a:gdLst/>
            <a:ahLst/>
            <a:cxnLst/>
            <a:rect l="l" t="t" r="r" b="b"/>
            <a:pathLst>
              <a:path w="39789" h="4849">
                <a:moveTo>
                  <a:pt x="0" y="1306"/>
                </a:moveTo>
                <a:lnTo>
                  <a:pt x="12513" y="0"/>
                </a:lnTo>
                <a:lnTo>
                  <a:pt x="24902" y="69"/>
                </a:lnTo>
                <a:lnTo>
                  <a:pt x="36870" y="3315"/>
                </a:lnTo>
                <a:lnTo>
                  <a:pt x="39789" y="4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448748" y="1327628"/>
            <a:ext cx="891743" cy="1103147"/>
          </a:xfrm>
          <a:custGeom>
            <a:avLst/>
            <a:gdLst/>
            <a:ahLst/>
            <a:cxnLst/>
            <a:rect l="l" t="t" r="r" b="b"/>
            <a:pathLst>
              <a:path w="891743" h="1103147">
                <a:moveTo>
                  <a:pt x="832840" y="0"/>
                </a:moveTo>
                <a:lnTo>
                  <a:pt x="0" y="1083767"/>
                </a:lnTo>
                <a:lnTo>
                  <a:pt x="48590" y="1103147"/>
                </a:lnTo>
                <a:lnTo>
                  <a:pt x="891743" y="40144"/>
                </a:lnTo>
                <a:lnTo>
                  <a:pt x="83284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448748" y="1327628"/>
            <a:ext cx="891743" cy="1103147"/>
          </a:xfrm>
          <a:custGeom>
            <a:avLst/>
            <a:gdLst/>
            <a:ahLst/>
            <a:cxnLst/>
            <a:rect l="l" t="t" r="r" b="b"/>
            <a:pathLst>
              <a:path w="891743" h="1103147">
                <a:moveTo>
                  <a:pt x="832840" y="0"/>
                </a:moveTo>
                <a:lnTo>
                  <a:pt x="891743" y="40144"/>
                </a:lnTo>
                <a:lnTo>
                  <a:pt x="48590" y="1103147"/>
                </a:lnTo>
                <a:lnTo>
                  <a:pt x="0" y="1083767"/>
                </a:lnTo>
                <a:lnTo>
                  <a:pt x="83284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281906" y="1315232"/>
            <a:ext cx="90347" cy="56997"/>
          </a:xfrm>
          <a:custGeom>
            <a:avLst/>
            <a:gdLst/>
            <a:ahLst/>
            <a:cxnLst/>
            <a:rect l="l" t="t" r="r" b="b"/>
            <a:pathLst>
              <a:path w="90347" h="56997">
                <a:moveTo>
                  <a:pt x="39778" y="7550"/>
                </a:moveTo>
                <a:lnTo>
                  <a:pt x="27260" y="10076"/>
                </a:lnTo>
                <a:lnTo>
                  <a:pt x="22758" y="11277"/>
                </a:lnTo>
                <a:lnTo>
                  <a:pt x="10401" y="15130"/>
                </a:lnTo>
                <a:lnTo>
                  <a:pt x="2" y="20826"/>
                </a:lnTo>
                <a:lnTo>
                  <a:pt x="0" y="21361"/>
                </a:lnTo>
                <a:lnTo>
                  <a:pt x="2184" y="29146"/>
                </a:lnTo>
                <a:lnTo>
                  <a:pt x="19354" y="24015"/>
                </a:lnTo>
                <a:lnTo>
                  <a:pt x="6210" y="32410"/>
                </a:lnTo>
                <a:lnTo>
                  <a:pt x="7238" y="34480"/>
                </a:lnTo>
                <a:lnTo>
                  <a:pt x="9969" y="39941"/>
                </a:lnTo>
                <a:lnTo>
                  <a:pt x="19049" y="38608"/>
                </a:lnTo>
                <a:lnTo>
                  <a:pt x="10553" y="43230"/>
                </a:lnTo>
                <a:lnTo>
                  <a:pt x="15836" y="48514"/>
                </a:lnTo>
                <a:lnTo>
                  <a:pt x="21120" y="53784"/>
                </a:lnTo>
                <a:lnTo>
                  <a:pt x="30873" y="48056"/>
                </a:lnTo>
                <a:lnTo>
                  <a:pt x="25666" y="53098"/>
                </a:lnTo>
                <a:lnTo>
                  <a:pt x="28295" y="56997"/>
                </a:lnTo>
                <a:lnTo>
                  <a:pt x="36220" y="55829"/>
                </a:lnTo>
                <a:lnTo>
                  <a:pt x="38430" y="54533"/>
                </a:lnTo>
                <a:lnTo>
                  <a:pt x="45863" y="48815"/>
                </a:lnTo>
                <a:lnTo>
                  <a:pt x="50668" y="45529"/>
                </a:lnTo>
                <a:lnTo>
                  <a:pt x="54216" y="43421"/>
                </a:lnTo>
                <a:lnTo>
                  <a:pt x="60312" y="39827"/>
                </a:lnTo>
                <a:lnTo>
                  <a:pt x="66078" y="38735"/>
                </a:lnTo>
                <a:lnTo>
                  <a:pt x="71869" y="34429"/>
                </a:lnTo>
                <a:lnTo>
                  <a:pt x="82049" y="26469"/>
                </a:lnTo>
                <a:lnTo>
                  <a:pt x="90234" y="16738"/>
                </a:lnTo>
                <a:lnTo>
                  <a:pt x="90347" y="16459"/>
                </a:lnTo>
                <a:lnTo>
                  <a:pt x="64058" y="0"/>
                </a:lnTo>
                <a:lnTo>
                  <a:pt x="52285" y="4746"/>
                </a:lnTo>
                <a:lnTo>
                  <a:pt x="39778" y="755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281906" y="1315232"/>
            <a:ext cx="90347" cy="56997"/>
          </a:xfrm>
          <a:custGeom>
            <a:avLst/>
            <a:gdLst/>
            <a:ahLst/>
            <a:cxnLst/>
            <a:rect l="l" t="t" r="r" b="b"/>
            <a:pathLst>
              <a:path w="90347" h="56997">
                <a:moveTo>
                  <a:pt x="64058" y="0"/>
                </a:moveTo>
                <a:lnTo>
                  <a:pt x="52285" y="4746"/>
                </a:lnTo>
                <a:lnTo>
                  <a:pt x="39778" y="7550"/>
                </a:lnTo>
                <a:lnTo>
                  <a:pt x="27260" y="10076"/>
                </a:lnTo>
                <a:lnTo>
                  <a:pt x="22758" y="11277"/>
                </a:lnTo>
                <a:lnTo>
                  <a:pt x="10401" y="15130"/>
                </a:lnTo>
                <a:lnTo>
                  <a:pt x="2" y="20826"/>
                </a:lnTo>
                <a:lnTo>
                  <a:pt x="0" y="21361"/>
                </a:lnTo>
                <a:lnTo>
                  <a:pt x="2184" y="29146"/>
                </a:lnTo>
                <a:lnTo>
                  <a:pt x="19354" y="24015"/>
                </a:lnTo>
                <a:lnTo>
                  <a:pt x="6210" y="32410"/>
                </a:lnTo>
                <a:lnTo>
                  <a:pt x="7238" y="34480"/>
                </a:lnTo>
                <a:lnTo>
                  <a:pt x="9969" y="39941"/>
                </a:lnTo>
                <a:lnTo>
                  <a:pt x="19049" y="38608"/>
                </a:lnTo>
                <a:lnTo>
                  <a:pt x="10553" y="43230"/>
                </a:lnTo>
                <a:lnTo>
                  <a:pt x="15836" y="48514"/>
                </a:lnTo>
                <a:lnTo>
                  <a:pt x="21120" y="53784"/>
                </a:lnTo>
                <a:lnTo>
                  <a:pt x="30873" y="48056"/>
                </a:lnTo>
                <a:lnTo>
                  <a:pt x="25666" y="53098"/>
                </a:lnTo>
                <a:lnTo>
                  <a:pt x="26923" y="54978"/>
                </a:lnTo>
                <a:lnTo>
                  <a:pt x="28295" y="56997"/>
                </a:lnTo>
                <a:lnTo>
                  <a:pt x="36220" y="55829"/>
                </a:lnTo>
                <a:lnTo>
                  <a:pt x="38430" y="54533"/>
                </a:lnTo>
                <a:lnTo>
                  <a:pt x="45863" y="48815"/>
                </a:lnTo>
                <a:lnTo>
                  <a:pt x="50668" y="45529"/>
                </a:lnTo>
                <a:lnTo>
                  <a:pt x="54216" y="43421"/>
                </a:lnTo>
                <a:lnTo>
                  <a:pt x="60312" y="39827"/>
                </a:lnTo>
                <a:lnTo>
                  <a:pt x="66078" y="38735"/>
                </a:lnTo>
                <a:lnTo>
                  <a:pt x="71869" y="34429"/>
                </a:lnTo>
                <a:lnTo>
                  <a:pt x="82049" y="26469"/>
                </a:lnTo>
                <a:lnTo>
                  <a:pt x="90234" y="16738"/>
                </a:lnTo>
                <a:lnTo>
                  <a:pt x="90347" y="164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337463" y="1217702"/>
            <a:ext cx="81597" cy="138468"/>
          </a:xfrm>
          <a:custGeom>
            <a:avLst/>
            <a:gdLst/>
            <a:ahLst/>
            <a:cxnLst/>
            <a:rect l="l" t="t" r="r" b="b"/>
            <a:pathLst>
              <a:path w="81597" h="138468">
                <a:moveTo>
                  <a:pt x="12963" y="90795"/>
                </a:moveTo>
                <a:lnTo>
                  <a:pt x="0" y="91732"/>
                </a:lnTo>
                <a:lnTo>
                  <a:pt x="1832" y="99838"/>
                </a:lnTo>
                <a:lnTo>
                  <a:pt x="4636" y="113359"/>
                </a:lnTo>
                <a:lnTo>
                  <a:pt x="7534" y="127288"/>
                </a:lnTo>
                <a:lnTo>
                  <a:pt x="10121" y="138468"/>
                </a:lnTo>
                <a:lnTo>
                  <a:pt x="21693" y="137769"/>
                </a:lnTo>
                <a:lnTo>
                  <a:pt x="33851" y="135881"/>
                </a:lnTo>
                <a:lnTo>
                  <a:pt x="45109" y="132922"/>
                </a:lnTo>
                <a:lnTo>
                  <a:pt x="56278" y="128973"/>
                </a:lnTo>
                <a:lnTo>
                  <a:pt x="68170" y="124118"/>
                </a:lnTo>
                <a:lnTo>
                  <a:pt x="81597" y="118440"/>
                </a:lnTo>
                <a:lnTo>
                  <a:pt x="63262" y="58569"/>
                </a:lnTo>
                <a:lnTo>
                  <a:pt x="63232" y="59653"/>
                </a:lnTo>
                <a:lnTo>
                  <a:pt x="62433" y="71983"/>
                </a:lnTo>
                <a:lnTo>
                  <a:pt x="59866" y="72816"/>
                </a:lnTo>
                <a:lnTo>
                  <a:pt x="47816" y="77587"/>
                </a:lnTo>
                <a:lnTo>
                  <a:pt x="36339" y="82793"/>
                </a:lnTo>
                <a:lnTo>
                  <a:pt x="24899" y="87506"/>
                </a:lnTo>
                <a:lnTo>
                  <a:pt x="12963" y="90795"/>
                </a:lnTo>
                <a:close/>
              </a:path>
              <a:path w="81597" h="138468">
                <a:moveTo>
                  <a:pt x="63262" y="58569"/>
                </a:moveTo>
                <a:lnTo>
                  <a:pt x="63599" y="46455"/>
                </a:lnTo>
                <a:lnTo>
                  <a:pt x="62309" y="33949"/>
                </a:lnTo>
                <a:lnTo>
                  <a:pt x="61328" y="30289"/>
                </a:lnTo>
                <a:lnTo>
                  <a:pt x="55835" y="19107"/>
                </a:lnTo>
                <a:lnTo>
                  <a:pt x="49082" y="8083"/>
                </a:lnTo>
                <a:lnTo>
                  <a:pt x="45326" y="0"/>
                </a:lnTo>
                <a:lnTo>
                  <a:pt x="63262" y="585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337463" y="1217702"/>
            <a:ext cx="81597" cy="138468"/>
          </a:xfrm>
          <a:custGeom>
            <a:avLst/>
            <a:gdLst/>
            <a:ahLst/>
            <a:cxnLst/>
            <a:rect l="l" t="t" r="r" b="b"/>
            <a:pathLst>
              <a:path w="81597" h="138468">
                <a:moveTo>
                  <a:pt x="81597" y="118440"/>
                </a:moveTo>
                <a:lnTo>
                  <a:pt x="68170" y="124118"/>
                </a:lnTo>
                <a:lnTo>
                  <a:pt x="56278" y="128973"/>
                </a:lnTo>
                <a:lnTo>
                  <a:pt x="45109" y="132922"/>
                </a:lnTo>
                <a:lnTo>
                  <a:pt x="33851" y="135881"/>
                </a:lnTo>
                <a:lnTo>
                  <a:pt x="21693" y="137769"/>
                </a:lnTo>
                <a:lnTo>
                  <a:pt x="10121" y="138468"/>
                </a:lnTo>
                <a:lnTo>
                  <a:pt x="7534" y="127288"/>
                </a:lnTo>
                <a:lnTo>
                  <a:pt x="4636" y="113359"/>
                </a:lnTo>
                <a:lnTo>
                  <a:pt x="1832" y="99838"/>
                </a:lnTo>
                <a:lnTo>
                  <a:pt x="0" y="91732"/>
                </a:lnTo>
                <a:lnTo>
                  <a:pt x="12963" y="90795"/>
                </a:lnTo>
                <a:lnTo>
                  <a:pt x="24899" y="87506"/>
                </a:lnTo>
                <a:lnTo>
                  <a:pt x="36339" y="82793"/>
                </a:lnTo>
                <a:lnTo>
                  <a:pt x="47816" y="77587"/>
                </a:lnTo>
                <a:lnTo>
                  <a:pt x="59866" y="72816"/>
                </a:lnTo>
                <a:lnTo>
                  <a:pt x="62433" y="71983"/>
                </a:lnTo>
                <a:lnTo>
                  <a:pt x="63232" y="59653"/>
                </a:lnTo>
                <a:lnTo>
                  <a:pt x="63599" y="46455"/>
                </a:lnTo>
                <a:lnTo>
                  <a:pt x="62309" y="33949"/>
                </a:lnTo>
                <a:lnTo>
                  <a:pt x="61328" y="30289"/>
                </a:lnTo>
                <a:lnTo>
                  <a:pt x="55835" y="19107"/>
                </a:lnTo>
                <a:lnTo>
                  <a:pt x="49082" y="8083"/>
                </a:lnTo>
                <a:lnTo>
                  <a:pt x="4532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211778" y="1364253"/>
            <a:ext cx="35382" cy="60680"/>
          </a:xfrm>
          <a:custGeom>
            <a:avLst/>
            <a:gdLst/>
            <a:ahLst/>
            <a:cxnLst/>
            <a:rect l="l" t="t" r="r" b="b"/>
            <a:pathLst>
              <a:path w="35382" h="60680">
                <a:moveTo>
                  <a:pt x="15074" y="60413"/>
                </a:moveTo>
                <a:lnTo>
                  <a:pt x="17322" y="55829"/>
                </a:lnTo>
                <a:lnTo>
                  <a:pt x="21310" y="50749"/>
                </a:lnTo>
                <a:lnTo>
                  <a:pt x="25107" y="47104"/>
                </a:lnTo>
                <a:lnTo>
                  <a:pt x="28371" y="43967"/>
                </a:lnTo>
                <a:lnTo>
                  <a:pt x="31800" y="41986"/>
                </a:lnTo>
                <a:lnTo>
                  <a:pt x="32715" y="37490"/>
                </a:lnTo>
                <a:lnTo>
                  <a:pt x="33870" y="31788"/>
                </a:lnTo>
                <a:lnTo>
                  <a:pt x="30289" y="27317"/>
                </a:lnTo>
                <a:lnTo>
                  <a:pt x="29730" y="22072"/>
                </a:lnTo>
                <a:lnTo>
                  <a:pt x="29235" y="17564"/>
                </a:lnTo>
                <a:lnTo>
                  <a:pt x="33870" y="11785"/>
                </a:lnTo>
                <a:lnTo>
                  <a:pt x="35382" y="7962"/>
                </a:lnTo>
                <a:lnTo>
                  <a:pt x="23977" y="0"/>
                </a:lnTo>
                <a:lnTo>
                  <a:pt x="25044" y="3314"/>
                </a:lnTo>
                <a:lnTo>
                  <a:pt x="19253" y="9283"/>
                </a:lnTo>
                <a:lnTo>
                  <a:pt x="17132" y="12280"/>
                </a:lnTo>
                <a:lnTo>
                  <a:pt x="14350" y="16217"/>
                </a:lnTo>
                <a:lnTo>
                  <a:pt x="12395" y="20015"/>
                </a:lnTo>
                <a:lnTo>
                  <a:pt x="10401" y="24282"/>
                </a:lnTo>
                <a:lnTo>
                  <a:pt x="7619" y="30238"/>
                </a:lnTo>
                <a:lnTo>
                  <a:pt x="4127" y="35801"/>
                </a:lnTo>
                <a:lnTo>
                  <a:pt x="2362" y="42379"/>
                </a:lnTo>
                <a:lnTo>
                  <a:pt x="888" y="47955"/>
                </a:lnTo>
                <a:lnTo>
                  <a:pt x="0" y="50050"/>
                </a:lnTo>
                <a:lnTo>
                  <a:pt x="5029" y="53886"/>
                </a:lnTo>
                <a:lnTo>
                  <a:pt x="7810" y="56007"/>
                </a:lnTo>
                <a:lnTo>
                  <a:pt x="11353" y="60680"/>
                </a:lnTo>
                <a:lnTo>
                  <a:pt x="15074" y="6041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211778" y="1364253"/>
            <a:ext cx="35382" cy="60680"/>
          </a:xfrm>
          <a:custGeom>
            <a:avLst/>
            <a:gdLst/>
            <a:ahLst/>
            <a:cxnLst/>
            <a:rect l="l" t="t" r="r" b="b"/>
            <a:pathLst>
              <a:path w="35382" h="60680">
                <a:moveTo>
                  <a:pt x="23977" y="0"/>
                </a:moveTo>
                <a:lnTo>
                  <a:pt x="25044" y="3314"/>
                </a:lnTo>
                <a:lnTo>
                  <a:pt x="19253" y="9283"/>
                </a:lnTo>
                <a:lnTo>
                  <a:pt x="17132" y="12280"/>
                </a:lnTo>
                <a:lnTo>
                  <a:pt x="14350" y="16217"/>
                </a:lnTo>
                <a:lnTo>
                  <a:pt x="12395" y="20015"/>
                </a:lnTo>
                <a:lnTo>
                  <a:pt x="10401" y="24282"/>
                </a:lnTo>
                <a:lnTo>
                  <a:pt x="7619" y="30238"/>
                </a:lnTo>
                <a:lnTo>
                  <a:pt x="4127" y="35801"/>
                </a:lnTo>
                <a:lnTo>
                  <a:pt x="2362" y="42379"/>
                </a:lnTo>
                <a:lnTo>
                  <a:pt x="888" y="47955"/>
                </a:lnTo>
                <a:lnTo>
                  <a:pt x="0" y="50050"/>
                </a:lnTo>
                <a:lnTo>
                  <a:pt x="5029" y="53886"/>
                </a:lnTo>
                <a:lnTo>
                  <a:pt x="7810" y="56007"/>
                </a:lnTo>
                <a:lnTo>
                  <a:pt x="11353" y="60680"/>
                </a:lnTo>
                <a:lnTo>
                  <a:pt x="15074" y="60413"/>
                </a:lnTo>
                <a:lnTo>
                  <a:pt x="17322" y="55829"/>
                </a:lnTo>
                <a:lnTo>
                  <a:pt x="21310" y="50749"/>
                </a:lnTo>
                <a:lnTo>
                  <a:pt x="25107" y="47104"/>
                </a:lnTo>
                <a:lnTo>
                  <a:pt x="28371" y="43967"/>
                </a:lnTo>
                <a:lnTo>
                  <a:pt x="31800" y="41986"/>
                </a:lnTo>
                <a:lnTo>
                  <a:pt x="32715" y="37490"/>
                </a:lnTo>
                <a:lnTo>
                  <a:pt x="33870" y="31788"/>
                </a:lnTo>
                <a:lnTo>
                  <a:pt x="30289" y="27317"/>
                </a:lnTo>
                <a:lnTo>
                  <a:pt x="29730" y="22072"/>
                </a:lnTo>
                <a:lnTo>
                  <a:pt x="29235" y="17564"/>
                </a:lnTo>
                <a:lnTo>
                  <a:pt x="33870" y="11785"/>
                </a:lnTo>
                <a:lnTo>
                  <a:pt x="35382" y="7962"/>
                </a:lnTo>
                <a:lnTo>
                  <a:pt x="2397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223398" y="1407521"/>
            <a:ext cx="7061" cy="8394"/>
          </a:xfrm>
          <a:custGeom>
            <a:avLst/>
            <a:gdLst/>
            <a:ahLst/>
            <a:cxnLst/>
            <a:rect l="l" t="t" r="r" b="b"/>
            <a:pathLst>
              <a:path w="7061" h="8394">
                <a:moveTo>
                  <a:pt x="7061" y="8394"/>
                </a:moveTo>
                <a:lnTo>
                  <a:pt x="0" y="0"/>
                </a:lnTo>
                <a:lnTo>
                  <a:pt x="2362" y="2882"/>
                </a:lnTo>
                <a:lnTo>
                  <a:pt x="4051" y="6235"/>
                </a:lnTo>
                <a:lnTo>
                  <a:pt x="7061" y="839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223398" y="1407521"/>
            <a:ext cx="7061" cy="8394"/>
          </a:xfrm>
          <a:custGeom>
            <a:avLst/>
            <a:gdLst/>
            <a:ahLst/>
            <a:cxnLst/>
            <a:rect l="l" t="t" r="r" b="b"/>
            <a:pathLst>
              <a:path w="7061" h="8394">
                <a:moveTo>
                  <a:pt x="7061" y="8394"/>
                </a:moveTo>
                <a:lnTo>
                  <a:pt x="4051" y="6235"/>
                </a:lnTo>
                <a:lnTo>
                  <a:pt x="2362" y="288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232672" y="1396482"/>
            <a:ext cx="5295" cy="9715"/>
          </a:xfrm>
          <a:custGeom>
            <a:avLst/>
            <a:gdLst/>
            <a:ahLst/>
            <a:cxnLst/>
            <a:rect l="l" t="t" r="r" b="b"/>
            <a:pathLst>
              <a:path w="5295" h="9715">
                <a:moveTo>
                  <a:pt x="4267" y="7162"/>
                </a:moveTo>
                <a:lnTo>
                  <a:pt x="2247" y="838"/>
                </a:lnTo>
                <a:lnTo>
                  <a:pt x="0" y="0"/>
                </a:lnTo>
                <a:lnTo>
                  <a:pt x="5295" y="9715"/>
                </a:lnTo>
                <a:lnTo>
                  <a:pt x="4267" y="716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232672" y="1396482"/>
            <a:ext cx="5295" cy="9715"/>
          </a:xfrm>
          <a:custGeom>
            <a:avLst/>
            <a:gdLst/>
            <a:ahLst/>
            <a:cxnLst/>
            <a:rect l="l" t="t" r="r" b="b"/>
            <a:pathLst>
              <a:path w="5295" h="9715">
                <a:moveTo>
                  <a:pt x="5295" y="9715"/>
                </a:moveTo>
                <a:lnTo>
                  <a:pt x="4267" y="7162"/>
                </a:lnTo>
                <a:lnTo>
                  <a:pt x="2247" y="83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56360" y="272882"/>
            <a:ext cx="1318374" cy="548106"/>
          </a:xfrm>
          <a:custGeom>
            <a:avLst/>
            <a:gdLst/>
            <a:ahLst/>
            <a:cxnLst/>
            <a:rect l="l" t="t" r="r" b="b"/>
            <a:pathLst>
              <a:path w="1318374" h="548106">
                <a:moveTo>
                  <a:pt x="1220505" y="395848"/>
                </a:moveTo>
                <a:lnTo>
                  <a:pt x="268363" y="0"/>
                </a:lnTo>
                <a:lnTo>
                  <a:pt x="0" y="0"/>
                </a:lnTo>
                <a:lnTo>
                  <a:pt x="1220505" y="507418"/>
                </a:lnTo>
                <a:lnTo>
                  <a:pt x="1220505" y="39584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56360" y="272882"/>
            <a:ext cx="1318374" cy="548106"/>
          </a:xfrm>
          <a:custGeom>
            <a:avLst/>
            <a:gdLst/>
            <a:ahLst/>
            <a:cxnLst/>
            <a:rect l="l" t="t" r="r" b="b"/>
            <a:pathLst>
              <a:path w="1318374" h="548106">
                <a:moveTo>
                  <a:pt x="1220505" y="395848"/>
                </a:moveTo>
                <a:lnTo>
                  <a:pt x="268363" y="0"/>
                </a:lnTo>
                <a:lnTo>
                  <a:pt x="0" y="0"/>
                </a:lnTo>
                <a:lnTo>
                  <a:pt x="1220505" y="5074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963020" y="2180963"/>
            <a:ext cx="2211717" cy="974280"/>
          </a:xfrm>
          <a:custGeom>
            <a:avLst/>
            <a:gdLst/>
            <a:ahLst/>
            <a:cxnLst/>
            <a:rect l="l" t="t" r="r" b="b"/>
            <a:pathLst>
              <a:path w="2211717" h="974280">
                <a:moveTo>
                  <a:pt x="2113846" y="878828"/>
                </a:moveTo>
                <a:lnTo>
                  <a:pt x="97848" y="40680"/>
                </a:lnTo>
                <a:lnTo>
                  <a:pt x="97848" y="95454"/>
                </a:lnTo>
                <a:lnTo>
                  <a:pt x="2113846" y="933591"/>
                </a:lnTo>
                <a:lnTo>
                  <a:pt x="2113846" y="8788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63020" y="2180963"/>
            <a:ext cx="2211717" cy="974280"/>
          </a:xfrm>
          <a:custGeom>
            <a:avLst/>
            <a:gdLst/>
            <a:ahLst/>
            <a:cxnLst/>
            <a:rect l="l" t="t" r="r" b="b"/>
            <a:pathLst>
              <a:path w="2211717" h="974280">
                <a:moveTo>
                  <a:pt x="2113846" y="878828"/>
                </a:moveTo>
                <a:lnTo>
                  <a:pt x="97848" y="40680"/>
                </a:lnTo>
              </a:path>
              <a:path w="2211717" h="974280">
                <a:moveTo>
                  <a:pt x="97848" y="95454"/>
                </a:moveTo>
                <a:lnTo>
                  <a:pt x="2113846" y="9335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63018" y="2940579"/>
            <a:ext cx="1190104" cy="494779"/>
          </a:xfrm>
          <a:custGeom>
            <a:avLst/>
            <a:gdLst/>
            <a:ahLst/>
            <a:cxnLst/>
            <a:rect l="l" t="t" r="r" b="b"/>
            <a:pathLst>
              <a:path w="1190104" h="494779">
                <a:moveTo>
                  <a:pt x="97849" y="40680"/>
                </a:moveTo>
                <a:lnTo>
                  <a:pt x="97849" y="76761"/>
                </a:lnTo>
                <a:lnTo>
                  <a:pt x="1103312" y="494779"/>
                </a:lnTo>
                <a:lnTo>
                  <a:pt x="1190104" y="494779"/>
                </a:lnTo>
                <a:lnTo>
                  <a:pt x="97849" y="4068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63018" y="2940579"/>
            <a:ext cx="1190104" cy="494779"/>
          </a:xfrm>
          <a:custGeom>
            <a:avLst/>
            <a:gdLst/>
            <a:ahLst/>
            <a:cxnLst/>
            <a:rect l="l" t="t" r="r" b="b"/>
            <a:pathLst>
              <a:path w="1190104" h="494779">
                <a:moveTo>
                  <a:pt x="97849" y="76761"/>
                </a:moveTo>
                <a:lnTo>
                  <a:pt x="1103312" y="494779"/>
                </a:lnTo>
                <a:lnTo>
                  <a:pt x="1190104" y="494779"/>
                </a:lnTo>
                <a:lnTo>
                  <a:pt x="97849" y="406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63019" y="1119338"/>
            <a:ext cx="2211717" cy="999998"/>
          </a:xfrm>
          <a:custGeom>
            <a:avLst/>
            <a:gdLst/>
            <a:ahLst/>
            <a:cxnLst/>
            <a:rect l="l" t="t" r="r" b="b"/>
            <a:pathLst>
              <a:path w="2211717" h="999998">
                <a:moveTo>
                  <a:pt x="2113847" y="878828"/>
                </a:moveTo>
                <a:lnTo>
                  <a:pt x="97849" y="40680"/>
                </a:lnTo>
                <a:lnTo>
                  <a:pt x="97849" y="121160"/>
                </a:lnTo>
                <a:lnTo>
                  <a:pt x="2113847" y="959308"/>
                </a:lnTo>
                <a:lnTo>
                  <a:pt x="2113847" y="87882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63019" y="1119338"/>
            <a:ext cx="2211717" cy="999998"/>
          </a:xfrm>
          <a:custGeom>
            <a:avLst/>
            <a:gdLst/>
            <a:ahLst/>
            <a:cxnLst/>
            <a:rect l="l" t="t" r="r" b="b"/>
            <a:pathLst>
              <a:path w="2211717" h="999998">
                <a:moveTo>
                  <a:pt x="2113847" y="878828"/>
                </a:moveTo>
                <a:lnTo>
                  <a:pt x="97849" y="40680"/>
                </a:lnTo>
              </a:path>
              <a:path w="2211717" h="999998">
                <a:moveTo>
                  <a:pt x="97849" y="121160"/>
                </a:moveTo>
                <a:lnTo>
                  <a:pt x="2113847" y="9593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63019" y="2976662"/>
            <a:ext cx="1103325" cy="458698"/>
          </a:xfrm>
          <a:custGeom>
            <a:avLst/>
            <a:gdLst/>
            <a:ahLst/>
            <a:cxnLst/>
            <a:rect l="l" t="t" r="r" b="b"/>
            <a:pathLst>
              <a:path w="1103325" h="458698">
                <a:moveTo>
                  <a:pt x="97849" y="40680"/>
                </a:moveTo>
                <a:lnTo>
                  <a:pt x="97849" y="58714"/>
                </a:lnTo>
                <a:lnTo>
                  <a:pt x="1059942" y="458698"/>
                </a:lnTo>
                <a:lnTo>
                  <a:pt x="1103325" y="458698"/>
                </a:lnTo>
                <a:lnTo>
                  <a:pt x="97849" y="406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963019" y="2976662"/>
            <a:ext cx="1103325" cy="458698"/>
          </a:xfrm>
          <a:custGeom>
            <a:avLst/>
            <a:gdLst/>
            <a:ahLst/>
            <a:cxnLst/>
            <a:rect l="l" t="t" r="r" b="b"/>
            <a:pathLst>
              <a:path w="1103325" h="458698">
                <a:moveTo>
                  <a:pt x="97849" y="58714"/>
                </a:moveTo>
                <a:lnTo>
                  <a:pt x="1059942" y="458698"/>
                </a:lnTo>
                <a:lnTo>
                  <a:pt x="1103325" y="458698"/>
                </a:lnTo>
                <a:lnTo>
                  <a:pt x="97849" y="406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963020" y="2235726"/>
            <a:ext cx="2211717" cy="946899"/>
          </a:xfrm>
          <a:custGeom>
            <a:avLst/>
            <a:gdLst/>
            <a:ahLst/>
            <a:cxnLst/>
            <a:rect l="l" t="t" r="r" b="b"/>
            <a:pathLst>
              <a:path w="2211717" h="946899">
                <a:moveTo>
                  <a:pt x="2113846" y="878828"/>
                </a:moveTo>
                <a:lnTo>
                  <a:pt x="97848" y="40680"/>
                </a:lnTo>
                <a:lnTo>
                  <a:pt x="97848" y="68061"/>
                </a:lnTo>
                <a:lnTo>
                  <a:pt x="2113846" y="906209"/>
                </a:lnTo>
                <a:lnTo>
                  <a:pt x="2113846" y="8788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963020" y="2235726"/>
            <a:ext cx="2211717" cy="946899"/>
          </a:xfrm>
          <a:custGeom>
            <a:avLst/>
            <a:gdLst/>
            <a:ahLst/>
            <a:cxnLst/>
            <a:rect l="l" t="t" r="r" b="b"/>
            <a:pathLst>
              <a:path w="2211717" h="946899">
                <a:moveTo>
                  <a:pt x="2113846" y="878828"/>
                </a:moveTo>
                <a:lnTo>
                  <a:pt x="97848" y="40680"/>
                </a:lnTo>
              </a:path>
              <a:path w="2211717" h="946899">
                <a:moveTo>
                  <a:pt x="97848" y="68061"/>
                </a:moveTo>
                <a:lnTo>
                  <a:pt x="2113846" y="9062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722183" y="272883"/>
            <a:ext cx="1452549" cy="603897"/>
          </a:xfrm>
          <a:custGeom>
            <a:avLst/>
            <a:gdLst/>
            <a:ahLst/>
            <a:cxnLst/>
            <a:rect l="l" t="t" r="r" b="b"/>
            <a:pathLst>
              <a:path w="1452549" h="603897">
                <a:moveTo>
                  <a:pt x="1354683" y="507431"/>
                </a:moveTo>
                <a:lnTo>
                  <a:pt x="134175" y="0"/>
                </a:lnTo>
                <a:lnTo>
                  <a:pt x="0" y="0"/>
                </a:lnTo>
                <a:lnTo>
                  <a:pt x="1354683" y="563209"/>
                </a:lnTo>
                <a:lnTo>
                  <a:pt x="1354683" y="5074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722183" y="272883"/>
            <a:ext cx="1452549" cy="603897"/>
          </a:xfrm>
          <a:custGeom>
            <a:avLst/>
            <a:gdLst/>
            <a:ahLst/>
            <a:cxnLst/>
            <a:rect l="l" t="t" r="r" b="b"/>
            <a:pathLst>
              <a:path w="1452549" h="603897">
                <a:moveTo>
                  <a:pt x="1354683" y="507431"/>
                </a:moveTo>
                <a:lnTo>
                  <a:pt x="134175" y="0"/>
                </a:lnTo>
                <a:lnTo>
                  <a:pt x="0" y="0"/>
                </a:lnTo>
                <a:lnTo>
                  <a:pt x="1354683" y="5632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63019" y="1199824"/>
            <a:ext cx="2211717" cy="959751"/>
          </a:xfrm>
          <a:custGeom>
            <a:avLst/>
            <a:gdLst/>
            <a:ahLst/>
            <a:cxnLst/>
            <a:rect l="l" t="t" r="r" b="b"/>
            <a:pathLst>
              <a:path w="2211717" h="959751">
                <a:moveTo>
                  <a:pt x="2113847" y="878816"/>
                </a:moveTo>
                <a:lnTo>
                  <a:pt x="97849" y="40680"/>
                </a:lnTo>
                <a:lnTo>
                  <a:pt x="97849" y="80914"/>
                </a:lnTo>
                <a:lnTo>
                  <a:pt x="2113847" y="919062"/>
                </a:lnTo>
                <a:lnTo>
                  <a:pt x="2113847" y="87881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963019" y="1199824"/>
            <a:ext cx="2211717" cy="959751"/>
          </a:xfrm>
          <a:custGeom>
            <a:avLst/>
            <a:gdLst/>
            <a:ahLst/>
            <a:cxnLst/>
            <a:rect l="l" t="t" r="r" b="b"/>
            <a:pathLst>
              <a:path w="2211717" h="959751">
                <a:moveTo>
                  <a:pt x="2113847" y="878816"/>
                </a:moveTo>
                <a:lnTo>
                  <a:pt x="97849" y="40680"/>
                </a:lnTo>
              </a:path>
              <a:path w="2211717" h="959751">
                <a:moveTo>
                  <a:pt x="97849" y="80914"/>
                </a:moveTo>
                <a:lnTo>
                  <a:pt x="2113847" y="9190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59581" y="272877"/>
            <a:ext cx="1215148" cy="501294"/>
          </a:xfrm>
          <a:custGeom>
            <a:avLst/>
            <a:gdLst/>
            <a:ahLst/>
            <a:cxnLst/>
            <a:rect l="l" t="t" r="r" b="b"/>
            <a:pathLst>
              <a:path w="1215148" h="501294">
                <a:moveTo>
                  <a:pt x="1117283" y="400014"/>
                </a:moveTo>
                <a:lnTo>
                  <a:pt x="1077747" y="383705"/>
                </a:lnTo>
                <a:lnTo>
                  <a:pt x="1074216" y="389864"/>
                </a:lnTo>
                <a:lnTo>
                  <a:pt x="1117283" y="407634"/>
                </a:lnTo>
                <a:lnTo>
                  <a:pt x="1117283" y="400014"/>
                </a:lnTo>
                <a:close/>
              </a:path>
              <a:path w="1215148" h="501294">
                <a:moveTo>
                  <a:pt x="1024559" y="316064"/>
                </a:moveTo>
                <a:lnTo>
                  <a:pt x="1021397" y="307136"/>
                </a:lnTo>
                <a:lnTo>
                  <a:pt x="953465" y="279107"/>
                </a:lnTo>
                <a:lnTo>
                  <a:pt x="973048" y="241490"/>
                </a:lnTo>
                <a:lnTo>
                  <a:pt x="966508" y="238798"/>
                </a:lnTo>
                <a:lnTo>
                  <a:pt x="946924" y="276415"/>
                </a:lnTo>
                <a:lnTo>
                  <a:pt x="878967" y="248361"/>
                </a:lnTo>
                <a:lnTo>
                  <a:pt x="897750" y="210413"/>
                </a:lnTo>
                <a:lnTo>
                  <a:pt x="891222" y="207721"/>
                </a:lnTo>
                <a:lnTo>
                  <a:pt x="872439" y="245668"/>
                </a:lnTo>
                <a:lnTo>
                  <a:pt x="804494" y="217627"/>
                </a:lnTo>
                <a:lnTo>
                  <a:pt x="815962" y="176657"/>
                </a:lnTo>
                <a:lnTo>
                  <a:pt x="797979" y="214934"/>
                </a:lnTo>
                <a:lnTo>
                  <a:pt x="730021" y="186893"/>
                </a:lnTo>
                <a:lnTo>
                  <a:pt x="747217" y="148285"/>
                </a:lnTo>
                <a:lnTo>
                  <a:pt x="743559" y="139166"/>
                </a:lnTo>
                <a:lnTo>
                  <a:pt x="674649" y="110718"/>
                </a:lnTo>
                <a:lnTo>
                  <a:pt x="671918" y="117208"/>
                </a:lnTo>
                <a:lnTo>
                  <a:pt x="740702" y="145592"/>
                </a:lnTo>
                <a:lnTo>
                  <a:pt x="723506" y="184213"/>
                </a:lnTo>
                <a:lnTo>
                  <a:pt x="727151" y="193332"/>
                </a:lnTo>
                <a:lnTo>
                  <a:pt x="794969" y="221322"/>
                </a:lnTo>
                <a:lnTo>
                  <a:pt x="783501" y="262293"/>
                </a:lnTo>
                <a:lnTo>
                  <a:pt x="801484" y="224015"/>
                </a:lnTo>
                <a:lnTo>
                  <a:pt x="869302" y="251993"/>
                </a:lnTo>
                <a:lnTo>
                  <a:pt x="875830" y="254685"/>
                </a:lnTo>
                <a:lnTo>
                  <a:pt x="943660" y="282676"/>
                </a:lnTo>
                <a:lnTo>
                  <a:pt x="950201" y="285381"/>
                </a:lnTo>
                <a:lnTo>
                  <a:pt x="1017993" y="313359"/>
                </a:lnTo>
                <a:lnTo>
                  <a:pt x="1004176" y="353339"/>
                </a:lnTo>
                <a:lnTo>
                  <a:pt x="1024559" y="316064"/>
                </a:lnTo>
                <a:close/>
              </a:path>
              <a:path w="1215148" h="501294">
                <a:moveTo>
                  <a:pt x="1117283" y="453301"/>
                </a:moveTo>
                <a:lnTo>
                  <a:pt x="1053045" y="426808"/>
                </a:lnTo>
                <a:lnTo>
                  <a:pt x="1074216" y="389864"/>
                </a:lnTo>
                <a:lnTo>
                  <a:pt x="1077747" y="383705"/>
                </a:lnTo>
                <a:lnTo>
                  <a:pt x="1098918" y="346748"/>
                </a:lnTo>
                <a:lnTo>
                  <a:pt x="1117283" y="354328"/>
                </a:lnTo>
                <a:lnTo>
                  <a:pt x="1117283" y="346711"/>
                </a:lnTo>
                <a:lnTo>
                  <a:pt x="1102448" y="340588"/>
                </a:lnTo>
                <a:lnTo>
                  <a:pt x="1117283" y="314700"/>
                </a:lnTo>
                <a:lnTo>
                  <a:pt x="1117283" y="301016"/>
                </a:lnTo>
                <a:lnTo>
                  <a:pt x="1117066" y="300926"/>
                </a:lnTo>
                <a:lnTo>
                  <a:pt x="1095883" y="337870"/>
                </a:lnTo>
                <a:lnTo>
                  <a:pt x="1027950" y="309841"/>
                </a:lnTo>
                <a:lnTo>
                  <a:pt x="1048321" y="272567"/>
                </a:lnTo>
                <a:lnTo>
                  <a:pt x="1041781" y="269862"/>
                </a:lnTo>
                <a:lnTo>
                  <a:pt x="1021397" y="307136"/>
                </a:lnTo>
                <a:lnTo>
                  <a:pt x="1024559" y="316064"/>
                </a:lnTo>
                <a:lnTo>
                  <a:pt x="1092352" y="344043"/>
                </a:lnTo>
                <a:lnTo>
                  <a:pt x="1071181" y="381000"/>
                </a:lnTo>
                <a:lnTo>
                  <a:pt x="1004176" y="353339"/>
                </a:lnTo>
                <a:lnTo>
                  <a:pt x="1017993" y="313359"/>
                </a:lnTo>
                <a:lnTo>
                  <a:pt x="1000772" y="359562"/>
                </a:lnTo>
                <a:lnTo>
                  <a:pt x="1067650" y="387146"/>
                </a:lnTo>
                <a:lnTo>
                  <a:pt x="1046480" y="424091"/>
                </a:lnTo>
                <a:lnTo>
                  <a:pt x="980401" y="396836"/>
                </a:lnTo>
                <a:lnTo>
                  <a:pt x="994219" y="356857"/>
                </a:lnTo>
                <a:lnTo>
                  <a:pt x="973861" y="394131"/>
                </a:lnTo>
                <a:lnTo>
                  <a:pt x="907770" y="366877"/>
                </a:lnTo>
                <a:lnTo>
                  <a:pt x="927354" y="329260"/>
                </a:lnTo>
                <a:lnTo>
                  <a:pt x="920813" y="326567"/>
                </a:lnTo>
                <a:lnTo>
                  <a:pt x="901230" y="364172"/>
                </a:lnTo>
                <a:lnTo>
                  <a:pt x="835126" y="336905"/>
                </a:lnTo>
                <a:lnTo>
                  <a:pt x="853909" y="298970"/>
                </a:lnTo>
                <a:lnTo>
                  <a:pt x="847382" y="296278"/>
                </a:lnTo>
                <a:lnTo>
                  <a:pt x="828611" y="334213"/>
                </a:lnTo>
                <a:lnTo>
                  <a:pt x="762508" y="306946"/>
                </a:lnTo>
                <a:lnTo>
                  <a:pt x="780503" y="268681"/>
                </a:lnTo>
                <a:lnTo>
                  <a:pt x="794969" y="221322"/>
                </a:lnTo>
                <a:lnTo>
                  <a:pt x="776986" y="259600"/>
                </a:lnTo>
                <a:lnTo>
                  <a:pt x="709955" y="231952"/>
                </a:lnTo>
                <a:lnTo>
                  <a:pt x="727151" y="193332"/>
                </a:lnTo>
                <a:lnTo>
                  <a:pt x="720636" y="190652"/>
                </a:lnTo>
                <a:lnTo>
                  <a:pt x="707085" y="238391"/>
                </a:lnTo>
                <a:lnTo>
                  <a:pt x="773988" y="265988"/>
                </a:lnTo>
                <a:lnTo>
                  <a:pt x="755992" y="304253"/>
                </a:lnTo>
                <a:lnTo>
                  <a:pt x="689889" y="276987"/>
                </a:lnTo>
                <a:lnTo>
                  <a:pt x="700570" y="235699"/>
                </a:lnTo>
                <a:lnTo>
                  <a:pt x="683374" y="274307"/>
                </a:lnTo>
                <a:lnTo>
                  <a:pt x="617245" y="247015"/>
                </a:lnTo>
                <a:lnTo>
                  <a:pt x="1117283" y="459673"/>
                </a:lnTo>
                <a:lnTo>
                  <a:pt x="1117283" y="453301"/>
                </a:lnTo>
                <a:close/>
              </a:path>
              <a:path w="1215148" h="501294">
                <a:moveTo>
                  <a:pt x="446125" y="24028"/>
                </a:moveTo>
                <a:lnTo>
                  <a:pt x="447090" y="0"/>
                </a:lnTo>
                <a:lnTo>
                  <a:pt x="441934" y="14681"/>
                </a:lnTo>
                <a:lnTo>
                  <a:pt x="406387" y="0"/>
                </a:lnTo>
                <a:lnTo>
                  <a:pt x="387934" y="0"/>
                </a:lnTo>
                <a:lnTo>
                  <a:pt x="439610" y="21336"/>
                </a:lnTo>
                <a:lnTo>
                  <a:pt x="432117" y="63957"/>
                </a:lnTo>
                <a:lnTo>
                  <a:pt x="446125" y="24028"/>
                </a:lnTo>
                <a:close/>
              </a:path>
              <a:path w="1215148" h="501294">
                <a:moveTo>
                  <a:pt x="1117283" y="460007"/>
                </a:moveTo>
                <a:lnTo>
                  <a:pt x="399402" y="157149"/>
                </a:lnTo>
                <a:lnTo>
                  <a:pt x="413423" y="117221"/>
                </a:lnTo>
                <a:lnTo>
                  <a:pt x="406895" y="114528"/>
                </a:lnTo>
                <a:lnTo>
                  <a:pt x="392887" y="154470"/>
                </a:lnTo>
                <a:lnTo>
                  <a:pt x="326771" y="127190"/>
                </a:lnTo>
                <a:lnTo>
                  <a:pt x="339991" y="86918"/>
                </a:lnTo>
                <a:lnTo>
                  <a:pt x="333451" y="84226"/>
                </a:lnTo>
                <a:lnTo>
                  <a:pt x="320230" y="124498"/>
                </a:lnTo>
                <a:lnTo>
                  <a:pt x="254152" y="97231"/>
                </a:lnTo>
                <a:lnTo>
                  <a:pt x="266585" y="56629"/>
                </a:lnTo>
                <a:lnTo>
                  <a:pt x="260032" y="53936"/>
                </a:lnTo>
                <a:lnTo>
                  <a:pt x="247624" y="94538"/>
                </a:lnTo>
                <a:lnTo>
                  <a:pt x="1117283" y="460151"/>
                </a:lnTo>
                <a:lnTo>
                  <a:pt x="1117283" y="460007"/>
                </a:lnTo>
                <a:close/>
              </a:path>
              <a:path w="1215148" h="501294">
                <a:moveTo>
                  <a:pt x="1117283" y="459820"/>
                </a:moveTo>
                <a:lnTo>
                  <a:pt x="538111" y="214376"/>
                </a:lnTo>
                <a:lnTo>
                  <a:pt x="472008" y="187109"/>
                </a:lnTo>
                <a:lnTo>
                  <a:pt x="486816" y="147497"/>
                </a:lnTo>
                <a:lnTo>
                  <a:pt x="553720" y="175107"/>
                </a:lnTo>
                <a:lnTo>
                  <a:pt x="560222" y="177787"/>
                </a:lnTo>
                <a:lnTo>
                  <a:pt x="627126" y="205397"/>
                </a:lnTo>
                <a:lnTo>
                  <a:pt x="629869" y="198907"/>
                </a:lnTo>
                <a:lnTo>
                  <a:pt x="562825" y="171246"/>
                </a:lnTo>
                <a:lnTo>
                  <a:pt x="578434" y="131965"/>
                </a:lnTo>
                <a:lnTo>
                  <a:pt x="646264" y="159956"/>
                </a:lnTo>
                <a:lnTo>
                  <a:pt x="652780" y="162648"/>
                </a:lnTo>
                <a:lnTo>
                  <a:pt x="720636" y="190652"/>
                </a:lnTo>
                <a:lnTo>
                  <a:pt x="727151" y="193332"/>
                </a:lnTo>
                <a:lnTo>
                  <a:pt x="723506" y="184213"/>
                </a:lnTo>
                <a:lnTo>
                  <a:pt x="655510" y="156146"/>
                </a:lnTo>
                <a:lnTo>
                  <a:pt x="671918" y="117208"/>
                </a:lnTo>
                <a:lnTo>
                  <a:pt x="674649" y="110718"/>
                </a:lnTo>
                <a:lnTo>
                  <a:pt x="691045" y="71793"/>
                </a:lnTo>
                <a:lnTo>
                  <a:pt x="760755" y="100558"/>
                </a:lnTo>
                <a:lnTo>
                  <a:pt x="743559" y="139166"/>
                </a:lnTo>
                <a:lnTo>
                  <a:pt x="747217" y="148285"/>
                </a:lnTo>
                <a:lnTo>
                  <a:pt x="815962" y="176657"/>
                </a:lnTo>
                <a:lnTo>
                  <a:pt x="804494" y="217627"/>
                </a:lnTo>
                <a:lnTo>
                  <a:pt x="822490" y="179349"/>
                </a:lnTo>
                <a:lnTo>
                  <a:pt x="891222" y="207721"/>
                </a:lnTo>
                <a:lnTo>
                  <a:pt x="897750" y="210413"/>
                </a:lnTo>
                <a:lnTo>
                  <a:pt x="966508" y="238798"/>
                </a:lnTo>
                <a:lnTo>
                  <a:pt x="973048" y="241490"/>
                </a:lnTo>
                <a:lnTo>
                  <a:pt x="1041781" y="269862"/>
                </a:lnTo>
                <a:lnTo>
                  <a:pt x="1048321" y="272567"/>
                </a:lnTo>
                <a:lnTo>
                  <a:pt x="1117066" y="300926"/>
                </a:lnTo>
                <a:lnTo>
                  <a:pt x="1117283" y="301016"/>
                </a:lnTo>
                <a:lnTo>
                  <a:pt x="1117283" y="293404"/>
                </a:lnTo>
                <a:lnTo>
                  <a:pt x="1051725" y="266344"/>
                </a:lnTo>
                <a:lnTo>
                  <a:pt x="1072083" y="229082"/>
                </a:lnTo>
                <a:lnTo>
                  <a:pt x="1065542" y="226377"/>
                </a:lnTo>
                <a:lnTo>
                  <a:pt x="1045171" y="263639"/>
                </a:lnTo>
                <a:lnTo>
                  <a:pt x="976312" y="235216"/>
                </a:lnTo>
                <a:lnTo>
                  <a:pt x="995883" y="197624"/>
                </a:lnTo>
                <a:lnTo>
                  <a:pt x="989355" y="194919"/>
                </a:lnTo>
                <a:lnTo>
                  <a:pt x="969772" y="232524"/>
                </a:lnTo>
                <a:lnTo>
                  <a:pt x="900887" y="204089"/>
                </a:lnTo>
                <a:lnTo>
                  <a:pt x="919657" y="166154"/>
                </a:lnTo>
                <a:lnTo>
                  <a:pt x="913142" y="163461"/>
                </a:lnTo>
                <a:lnTo>
                  <a:pt x="894359" y="201396"/>
                </a:lnTo>
                <a:lnTo>
                  <a:pt x="825474" y="172974"/>
                </a:lnTo>
                <a:lnTo>
                  <a:pt x="836942" y="132016"/>
                </a:lnTo>
                <a:lnTo>
                  <a:pt x="818972" y="170281"/>
                </a:lnTo>
                <a:lnTo>
                  <a:pt x="750074" y="141846"/>
                </a:lnTo>
                <a:lnTo>
                  <a:pt x="767270" y="103251"/>
                </a:lnTo>
                <a:lnTo>
                  <a:pt x="763612" y="94132"/>
                </a:lnTo>
                <a:lnTo>
                  <a:pt x="693788" y="65290"/>
                </a:lnTo>
                <a:lnTo>
                  <a:pt x="710184" y="26352"/>
                </a:lnTo>
                <a:lnTo>
                  <a:pt x="780821" y="55524"/>
                </a:lnTo>
                <a:lnTo>
                  <a:pt x="783678" y="49085"/>
                </a:lnTo>
                <a:lnTo>
                  <a:pt x="712914" y="19875"/>
                </a:lnTo>
                <a:lnTo>
                  <a:pt x="721283" y="0"/>
                </a:lnTo>
                <a:lnTo>
                  <a:pt x="713651" y="0"/>
                </a:lnTo>
                <a:lnTo>
                  <a:pt x="706399" y="17183"/>
                </a:lnTo>
                <a:lnTo>
                  <a:pt x="664794" y="0"/>
                </a:lnTo>
                <a:lnTo>
                  <a:pt x="646341" y="0"/>
                </a:lnTo>
                <a:lnTo>
                  <a:pt x="703668" y="23672"/>
                </a:lnTo>
                <a:lnTo>
                  <a:pt x="687273" y="62611"/>
                </a:lnTo>
                <a:lnTo>
                  <a:pt x="617448" y="33782"/>
                </a:lnTo>
                <a:lnTo>
                  <a:pt x="630872" y="0"/>
                </a:lnTo>
                <a:lnTo>
                  <a:pt x="623303" y="0"/>
                </a:lnTo>
                <a:lnTo>
                  <a:pt x="610933" y="31102"/>
                </a:lnTo>
                <a:lnTo>
                  <a:pt x="541121" y="2286"/>
                </a:lnTo>
                <a:lnTo>
                  <a:pt x="541972" y="0"/>
                </a:lnTo>
                <a:lnTo>
                  <a:pt x="517144" y="0"/>
                </a:lnTo>
                <a:lnTo>
                  <a:pt x="532142" y="6197"/>
                </a:lnTo>
                <a:lnTo>
                  <a:pt x="523849" y="48475"/>
                </a:lnTo>
                <a:lnTo>
                  <a:pt x="538657" y="8890"/>
                </a:lnTo>
                <a:lnTo>
                  <a:pt x="608342" y="37642"/>
                </a:lnTo>
                <a:lnTo>
                  <a:pt x="614845" y="40335"/>
                </a:lnTo>
                <a:lnTo>
                  <a:pt x="684530" y="69100"/>
                </a:lnTo>
                <a:lnTo>
                  <a:pt x="668147" y="108026"/>
                </a:lnTo>
                <a:lnTo>
                  <a:pt x="599249" y="79603"/>
                </a:lnTo>
                <a:lnTo>
                  <a:pt x="596646" y="86144"/>
                </a:lnTo>
                <a:lnTo>
                  <a:pt x="665403" y="114528"/>
                </a:lnTo>
                <a:lnTo>
                  <a:pt x="649008" y="153466"/>
                </a:lnTo>
                <a:lnTo>
                  <a:pt x="581037" y="125425"/>
                </a:lnTo>
                <a:lnTo>
                  <a:pt x="590130" y="83464"/>
                </a:lnTo>
                <a:lnTo>
                  <a:pt x="574535" y="122732"/>
                </a:lnTo>
                <a:lnTo>
                  <a:pt x="506564" y="94691"/>
                </a:lnTo>
                <a:lnTo>
                  <a:pt x="504101" y="101282"/>
                </a:lnTo>
                <a:lnTo>
                  <a:pt x="571919" y="129273"/>
                </a:lnTo>
                <a:lnTo>
                  <a:pt x="556323" y="168567"/>
                </a:lnTo>
                <a:lnTo>
                  <a:pt x="489280" y="140906"/>
                </a:lnTo>
                <a:lnTo>
                  <a:pt x="497586" y="98602"/>
                </a:lnTo>
                <a:lnTo>
                  <a:pt x="482765" y="138214"/>
                </a:lnTo>
                <a:lnTo>
                  <a:pt x="415759" y="110566"/>
                </a:lnTo>
                <a:lnTo>
                  <a:pt x="429780" y="70612"/>
                </a:lnTo>
                <a:lnTo>
                  <a:pt x="423252" y="67932"/>
                </a:lnTo>
                <a:lnTo>
                  <a:pt x="409232" y="107873"/>
                </a:lnTo>
                <a:lnTo>
                  <a:pt x="342188" y="80213"/>
                </a:lnTo>
                <a:lnTo>
                  <a:pt x="348881" y="37236"/>
                </a:lnTo>
                <a:lnTo>
                  <a:pt x="335661" y="77520"/>
                </a:lnTo>
                <a:lnTo>
                  <a:pt x="268655" y="49872"/>
                </a:lnTo>
                <a:lnTo>
                  <a:pt x="281089" y="9258"/>
                </a:lnTo>
                <a:lnTo>
                  <a:pt x="274548" y="6565"/>
                </a:lnTo>
                <a:lnTo>
                  <a:pt x="262102" y="47167"/>
                </a:lnTo>
                <a:lnTo>
                  <a:pt x="260032" y="53936"/>
                </a:lnTo>
                <a:lnTo>
                  <a:pt x="266585" y="56629"/>
                </a:lnTo>
                <a:lnTo>
                  <a:pt x="333451" y="84226"/>
                </a:lnTo>
                <a:lnTo>
                  <a:pt x="339991" y="86918"/>
                </a:lnTo>
                <a:lnTo>
                  <a:pt x="406895" y="114528"/>
                </a:lnTo>
                <a:lnTo>
                  <a:pt x="413423" y="117221"/>
                </a:lnTo>
                <a:lnTo>
                  <a:pt x="480301" y="144818"/>
                </a:lnTo>
                <a:lnTo>
                  <a:pt x="465493" y="184416"/>
                </a:lnTo>
                <a:lnTo>
                  <a:pt x="399402" y="157149"/>
                </a:lnTo>
                <a:lnTo>
                  <a:pt x="1117283" y="460007"/>
                </a:lnTo>
                <a:lnTo>
                  <a:pt x="1117283" y="459820"/>
                </a:lnTo>
                <a:close/>
              </a:path>
              <a:path w="1215148" h="501294">
                <a:moveTo>
                  <a:pt x="1117283" y="460151"/>
                </a:moveTo>
                <a:lnTo>
                  <a:pt x="247624" y="94538"/>
                </a:lnTo>
                <a:lnTo>
                  <a:pt x="181533" y="67271"/>
                </a:lnTo>
                <a:lnTo>
                  <a:pt x="193179" y="26339"/>
                </a:lnTo>
                <a:lnTo>
                  <a:pt x="260032" y="53936"/>
                </a:lnTo>
                <a:lnTo>
                  <a:pt x="262102" y="47167"/>
                </a:lnTo>
                <a:lnTo>
                  <a:pt x="195110" y="19519"/>
                </a:lnTo>
                <a:lnTo>
                  <a:pt x="200659" y="0"/>
                </a:lnTo>
                <a:lnTo>
                  <a:pt x="193332" y="0"/>
                </a:lnTo>
                <a:lnTo>
                  <a:pt x="188556" y="16827"/>
                </a:lnTo>
                <a:lnTo>
                  <a:pt x="147802" y="0"/>
                </a:lnTo>
                <a:lnTo>
                  <a:pt x="129336" y="0"/>
                </a:lnTo>
                <a:lnTo>
                  <a:pt x="186613" y="23647"/>
                </a:lnTo>
                <a:lnTo>
                  <a:pt x="174993" y="64579"/>
                </a:lnTo>
                <a:lnTo>
                  <a:pt x="108927" y="37325"/>
                </a:lnTo>
                <a:lnTo>
                  <a:pt x="118732" y="0"/>
                </a:lnTo>
                <a:lnTo>
                  <a:pt x="111455" y="0"/>
                </a:lnTo>
                <a:lnTo>
                  <a:pt x="102362" y="34607"/>
                </a:lnTo>
                <a:lnTo>
                  <a:pt x="36309" y="7366"/>
                </a:lnTo>
                <a:lnTo>
                  <a:pt x="38087" y="0"/>
                </a:lnTo>
                <a:lnTo>
                  <a:pt x="30848" y="0"/>
                </a:lnTo>
                <a:lnTo>
                  <a:pt x="29718" y="4648"/>
                </a:lnTo>
                <a:lnTo>
                  <a:pt x="18465" y="0"/>
                </a:lnTo>
                <a:lnTo>
                  <a:pt x="0" y="0"/>
                </a:lnTo>
                <a:lnTo>
                  <a:pt x="1117283" y="460921"/>
                </a:lnTo>
                <a:lnTo>
                  <a:pt x="1117283" y="460151"/>
                </a:lnTo>
                <a:close/>
              </a:path>
              <a:path w="1215148" h="501294">
                <a:moveTo>
                  <a:pt x="1117283" y="26917"/>
                </a:moveTo>
                <a:lnTo>
                  <a:pt x="1090510" y="15862"/>
                </a:lnTo>
                <a:lnTo>
                  <a:pt x="1087247" y="22136"/>
                </a:lnTo>
                <a:lnTo>
                  <a:pt x="1117283" y="34541"/>
                </a:lnTo>
                <a:lnTo>
                  <a:pt x="1117283" y="26917"/>
                </a:lnTo>
                <a:close/>
              </a:path>
              <a:path w="1215148" h="501294">
                <a:moveTo>
                  <a:pt x="807389" y="13169"/>
                </a:moveTo>
                <a:lnTo>
                  <a:pt x="803744" y="4051"/>
                </a:lnTo>
                <a:lnTo>
                  <a:pt x="793953" y="0"/>
                </a:lnTo>
                <a:lnTo>
                  <a:pt x="775487" y="0"/>
                </a:lnTo>
                <a:lnTo>
                  <a:pt x="800874" y="10477"/>
                </a:lnTo>
                <a:lnTo>
                  <a:pt x="790194" y="51777"/>
                </a:lnTo>
                <a:lnTo>
                  <a:pt x="807389" y="13169"/>
                </a:lnTo>
                <a:close/>
              </a:path>
              <a:path w="1215148" h="501294">
                <a:moveTo>
                  <a:pt x="1000772" y="359562"/>
                </a:moveTo>
                <a:lnTo>
                  <a:pt x="1017993" y="313359"/>
                </a:lnTo>
                <a:lnTo>
                  <a:pt x="997623" y="350647"/>
                </a:lnTo>
                <a:lnTo>
                  <a:pt x="930617" y="322986"/>
                </a:lnTo>
                <a:lnTo>
                  <a:pt x="950201" y="285381"/>
                </a:lnTo>
                <a:lnTo>
                  <a:pt x="943660" y="282676"/>
                </a:lnTo>
                <a:lnTo>
                  <a:pt x="924077" y="320294"/>
                </a:lnTo>
                <a:lnTo>
                  <a:pt x="857046" y="292633"/>
                </a:lnTo>
                <a:lnTo>
                  <a:pt x="875830" y="254685"/>
                </a:lnTo>
                <a:lnTo>
                  <a:pt x="869302" y="251993"/>
                </a:lnTo>
                <a:lnTo>
                  <a:pt x="850519" y="289941"/>
                </a:lnTo>
                <a:lnTo>
                  <a:pt x="783501" y="262293"/>
                </a:lnTo>
                <a:lnTo>
                  <a:pt x="794969" y="221322"/>
                </a:lnTo>
                <a:lnTo>
                  <a:pt x="780503" y="268681"/>
                </a:lnTo>
                <a:lnTo>
                  <a:pt x="847382" y="296278"/>
                </a:lnTo>
                <a:lnTo>
                  <a:pt x="853909" y="298970"/>
                </a:lnTo>
                <a:lnTo>
                  <a:pt x="920813" y="326567"/>
                </a:lnTo>
                <a:lnTo>
                  <a:pt x="927354" y="329260"/>
                </a:lnTo>
                <a:lnTo>
                  <a:pt x="994219" y="356857"/>
                </a:lnTo>
                <a:lnTo>
                  <a:pt x="980401" y="396836"/>
                </a:lnTo>
                <a:lnTo>
                  <a:pt x="1000772" y="359562"/>
                </a:lnTo>
                <a:close/>
              </a:path>
              <a:path w="1215148" h="501294">
                <a:moveTo>
                  <a:pt x="504101" y="101282"/>
                </a:moveTo>
                <a:lnTo>
                  <a:pt x="506564" y="94691"/>
                </a:lnTo>
                <a:lnTo>
                  <a:pt x="521385" y="55079"/>
                </a:lnTo>
                <a:lnTo>
                  <a:pt x="590130" y="83464"/>
                </a:lnTo>
                <a:lnTo>
                  <a:pt x="581037" y="125425"/>
                </a:lnTo>
                <a:lnTo>
                  <a:pt x="596646" y="86144"/>
                </a:lnTo>
                <a:lnTo>
                  <a:pt x="599249" y="79603"/>
                </a:lnTo>
                <a:lnTo>
                  <a:pt x="614845" y="40335"/>
                </a:lnTo>
                <a:lnTo>
                  <a:pt x="608342" y="37642"/>
                </a:lnTo>
                <a:lnTo>
                  <a:pt x="592734" y="76911"/>
                </a:lnTo>
                <a:lnTo>
                  <a:pt x="523849" y="48475"/>
                </a:lnTo>
                <a:lnTo>
                  <a:pt x="532142" y="6197"/>
                </a:lnTo>
                <a:lnTo>
                  <a:pt x="517334" y="45796"/>
                </a:lnTo>
                <a:lnTo>
                  <a:pt x="448462" y="17373"/>
                </a:lnTo>
                <a:lnTo>
                  <a:pt x="454558" y="0"/>
                </a:lnTo>
                <a:lnTo>
                  <a:pt x="447090" y="0"/>
                </a:lnTo>
                <a:lnTo>
                  <a:pt x="446125" y="24028"/>
                </a:lnTo>
                <a:lnTo>
                  <a:pt x="514870" y="52387"/>
                </a:lnTo>
                <a:lnTo>
                  <a:pt x="500049" y="91998"/>
                </a:lnTo>
                <a:lnTo>
                  <a:pt x="432117" y="63957"/>
                </a:lnTo>
                <a:lnTo>
                  <a:pt x="439610" y="21336"/>
                </a:lnTo>
                <a:lnTo>
                  <a:pt x="425589" y="61277"/>
                </a:lnTo>
                <a:lnTo>
                  <a:pt x="357619" y="33223"/>
                </a:lnTo>
                <a:lnTo>
                  <a:pt x="368528" y="0"/>
                </a:lnTo>
                <a:lnTo>
                  <a:pt x="361111" y="0"/>
                </a:lnTo>
                <a:lnTo>
                  <a:pt x="351091" y="30530"/>
                </a:lnTo>
                <a:lnTo>
                  <a:pt x="283159" y="2489"/>
                </a:lnTo>
                <a:lnTo>
                  <a:pt x="283921" y="0"/>
                </a:lnTo>
                <a:lnTo>
                  <a:pt x="258660" y="0"/>
                </a:lnTo>
                <a:lnTo>
                  <a:pt x="274548" y="6565"/>
                </a:lnTo>
                <a:lnTo>
                  <a:pt x="281089" y="9258"/>
                </a:lnTo>
                <a:lnTo>
                  <a:pt x="348881" y="37236"/>
                </a:lnTo>
                <a:lnTo>
                  <a:pt x="342188" y="80213"/>
                </a:lnTo>
                <a:lnTo>
                  <a:pt x="355409" y="39928"/>
                </a:lnTo>
                <a:lnTo>
                  <a:pt x="423252" y="67932"/>
                </a:lnTo>
                <a:lnTo>
                  <a:pt x="429780" y="70612"/>
                </a:lnTo>
                <a:lnTo>
                  <a:pt x="497586" y="98602"/>
                </a:lnTo>
                <a:lnTo>
                  <a:pt x="489280" y="140906"/>
                </a:lnTo>
                <a:lnTo>
                  <a:pt x="504101" y="101282"/>
                </a:lnTo>
                <a:close/>
              </a:path>
              <a:path w="1215148" h="501294">
                <a:moveTo>
                  <a:pt x="1117283" y="459673"/>
                </a:moveTo>
                <a:lnTo>
                  <a:pt x="617245" y="247015"/>
                </a:lnTo>
                <a:lnTo>
                  <a:pt x="633641" y="208089"/>
                </a:lnTo>
                <a:lnTo>
                  <a:pt x="700570" y="235699"/>
                </a:lnTo>
                <a:lnTo>
                  <a:pt x="689889" y="276987"/>
                </a:lnTo>
                <a:lnTo>
                  <a:pt x="707085" y="238391"/>
                </a:lnTo>
                <a:lnTo>
                  <a:pt x="720636" y="190652"/>
                </a:lnTo>
                <a:lnTo>
                  <a:pt x="703440" y="229260"/>
                </a:lnTo>
                <a:lnTo>
                  <a:pt x="636384" y="201587"/>
                </a:lnTo>
                <a:lnTo>
                  <a:pt x="652780" y="162648"/>
                </a:lnTo>
                <a:lnTo>
                  <a:pt x="646264" y="159956"/>
                </a:lnTo>
                <a:lnTo>
                  <a:pt x="629869" y="198907"/>
                </a:lnTo>
                <a:lnTo>
                  <a:pt x="627126" y="205397"/>
                </a:lnTo>
                <a:lnTo>
                  <a:pt x="610730" y="244335"/>
                </a:lnTo>
                <a:lnTo>
                  <a:pt x="544626" y="217068"/>
                </a:lnTo>
                <a:lnTo>
                  <a:pt x="560222" y="177787"/>
                </a:lnTo>
                <a:lnTo>
                  <a:pt x="553720" y="175107"/>
                </a:lnTo>
                <a:lnTo>
                  <a:pt x="538111" y="214376"/>
                </a:lnTo>
                <a:lnTo>
                  <a:pt x="1117283" y="459820"/>
                </a:lnTo>
                <a:lnTo>
                  <a:pt x="1117283" y="459673"/>
                </a:lnTo>
                <a:close/>
              </a:path>
              <a:path w="1215148" h="501294">
                <a:moveTo>
                  <a:pt x="1117283" y="146397"/>
                </a:moveTo>
                <a:lnTo>
                  <a:pt x="1117283" y="135453"/>
                </a:lnTo>
                <a:lnTo>
                  <a:pt x="1116482" y="133184"/>
                </a:lnTo>
                <a:lnTo>
                  <a:pt x="1044829" y="103593"/>
                </a:lnTo>
                <a:lnTo>
                  <a:pt x="1064412" y="65989"/>
                </a:lnTo>
                <a:lnTo>
                  <a:pt x="1057884" y="63284"/>
                </a:lnTo>
                <a:lnTo>
                  <a:pt x="1038301" y="100901"/>
                </a:lnTo>
                <a:lnTo>
                  <a:pt x="966635" y="71297"/>
                </a:lnTo>
                <a:lnTo>
                  <a:pt x="985418" y="33362"/>
                </a:lnTo>
                <a:lnTo>
                  <a:pt x="978877" y="30670"/>
                </a:lnTo>
                <a:lnTo>
                  <a:pt x="960094" y="68605"/>
                </a:lnTo>
                <a:lnTo>
                  <a:pt x="888441" y="39027"/>
                </a:lnTo>
                <a:lnTo>
                  <a:pt x="885444" y="45402"/>
                </a:lnTo>
                <a:lnTo>
                  <a:pt x="956970" y="74942"/>
                </a:lnTo>
                <a:lnTo>
                  <a:pt x="963498" y="77635"/>
                </a:lnTo>
                <a:lnTo>
                  <a:pt x="1035037" y="107162"/>
                </a:lnTo>
                <a:lnTo>
                  <a:pt x="1041565" y="109867"/>
                </a:lnTo>
                <a:lnTo>
                  <a:pt x="1113078" y="139395"/>
                </a:lnTo>
                <a:lnTo>
                  <a:pt x="1099261" y="179374"/>
                </a:lnTo>
                <a:lnTo>
                  <a:pt x="1117283" y="146397"/>
                </a:lnTo>
                <a:close/>
              </a:path>
              <a:path w="1215148" h="501294">
                <a:moveTo>
                  <a:pt x="1095857" y="185585"/>
                </a:moveTo>
                <a:lnTo>
                  <a:pt x="1113078" y="139395"/>
                </a:lnTo>
                <a:lnTo>
                  <a:pt x="1092708" y="176669"/>
                </a:lnTo>
                <a:lnTo>
                  <a:pt x="1021994" y="147472"/>
                </a:lnTo>
                <a:lnTo>
                  <a:pt x="1041565" y="109867"/>
                </a:lnTo>
                <a:lnTo>
                  <a:pt x="1035037" y="107162"/>
                </a:lnTo>
                <a:lnTo>
                  <a:pt x="1015453" y="144780"/>
                </a:lnTo>
                <a:lnTo>
                  <a:pt x="944714" y="115570"/>
                </a:lnTo>
                <a:lnTo>
                  <a:pt x="963498" y="77635"/>
                </a:lnTo>
                <a:lnTo>
                  <a:pt x="956970" y="74942"/>
                </a:lnTo>
                <a:lnTo>
                  <a:pt x="938187" y="112864"/>
                </a:lnTo>
                <a:lnTo>
                  <a:pt x="867448" y="83667"/>
                </a:lnTo>
                <a:lnTo>
                  <a:pt x="885444" y="45402"/>
                </a:lnTo>
                <a:lnTo>
                  <a:pt x="899007" y="0"/>
                </a:lnTo>
                <a:lnTo>
                  <a:pt x="881926" y="36334"/>
                </a:lnTo>
                <a:lnTo>
                  <a:pt x="810247" y="6731"/>
                </a:lnTo>
                <a:lnTo>
                  <a:pt x="813257" y="0"/>
                </a:lnTo>
                <a:lnTo>
                  <a:pt x="805535" y="0"/>
                </a:lnTo>
                <a:lnTo>
                  <a:pt x="803744" y="4051"/>
                </a:lnTo>
                <a:lnTo>
                  <a:pt x="807389" y="13169"/>
                </a:lnTo>
                <a:lnTo>
                  <a:pt x="878928" y="42710"/>
                </a:lnTo>
                <a:lnTo>
                  <a:pt x="860945" y="80975"/>
                </a:lnTo>
                <a:lnTo>
                  <a:pt x="790194" y="51777"/>
                </a:lnTo>
                <a:lnTo>
                  <a:pt x="800874" y="10477"/>
                </a:lnTo>
                <a:lnTo>
                  <a:pt x="787323" y="58216"/>
                </a:lnTo>
                <a:lnTo>
                  <a:pt x="857948" y="87363"/>
                </a:lnTo>
                <a:lnTo>
                  <a:pt x="864463" y="90055"/>
                </a:lnTo>
                <a:lnTo>
                  <a:pt x="935050" y="119202"/>
                </a:lnTo>
                <a:lnTo>
                  <a:pt x="941578" y="121894"/>
                </a:lnTo>
                <a:lnTo>
                  <a:pt x="1012190" y="151041"/>
                </a:lnTo>
                <a:lnTo>
                  <a:pt x="1018730" y="153746"/>
                </a:lnTo>
                <a:lnTo>
                  <a:pt x="1089304" y="182880"/>
                </a:lnTo>
                <a:lnTo>
                  <a:pt x="1075486" y="222859"/>
                </a:lnTo>
                <a:lnTo>
                  <a:pt x="1095857" y="185585"/>
                </a:lnTo>
                <a:close/>
              </a:path>
              <a:path w="1215148" h="501294">
                <a:moveTo>
                  <a:pt x="1117283" y="240115"/>
                </a:moveTo>
                <a:lnTo>
                  <a:pt x="1075486" y="222859"/>
                </a:lnTo>
                <a:lnTo>
                  <a:pt x="1089304" y="182880"/>
                </a:lnTo>
                <a:lnTo>
                  <a:pt x="1068946" y="220154"/>
                </a:lnTo>
                <a:lnTo>
                  <a:pt x="999159" y="191350"/>
                </a:lnTo>
                <a:lnTo>
                  <a:pt x="1018730" y="153746"/>
                </a:lnTo>
                <a:lnTo>
                  <a:pt x="1012190" y="151041"/>
                </a:lnTo>
                <a:lnTo>
                  <a:pt x="992606" y="188658"/>
                </a:lnTo>
                <a:lnTo>
                  <a:pt x="922794" y="159829"/>
                </a:lnTo>
                <a:lnTo>
                  <a:pt x="941578" y="121894"/>
                </a:lnTo>
                <a:lnTo>
                  <a:pt x="935050" y="119202"/>
                </a:lnTo>
                <a:lnTo>
                  <a:pt x="916266" y="157137"/>
                </a:lnTo>
                <a:lnTo>
                  <a:pt x="846467" y="128320"/>
                </a:lnTo>
                <a:lnTo>
                  <a:pt x="864463" y="90055"/>
                </a:lnTo>
                <a:lnTo>
                  <a:pt x="857948" y="87363"/>
                </a:lnTo>
                <a:lnTo>
                  <a:pt x="839952" y="125628"/>
                </a:lnTo>
                <a:lnTo>
                  <a:pt x="770128" y="96812"/>
                </a:lnTo>
                <a:lnTo>
                  <a:pt x="787323" y="58216"/>
                </a:lnTo>
                <a:lnTo>
                  <a:pt x="800874" y="10477"/>
                </a:lnTo>
                <a:lnTo>
                  <a:pt x="783678" y="49085"/>
                </a:lnTo>
                <a:lnTo>
                  <a:pt x="780821" y="55524"/>
                </a:lnTo>
                <a:lnTo>
                  <a:pt x="763612" y="94132"/>
                </a:lnTo>
                <a:lnTo>
                  <a:pt x="767270" y="103251"/>
                </a:lnTo>
                <a:lnTo>
                  <a:pt x="836942" y="132016"/>
                </a:lnTo>
                <a:lnTo>
                  <a:pt x="825474" y="172974"/>
                </a:lnTo>
                <a:lnTo>
                  <a:pt x="843470" y="134708"/>
                </a:lnTo>
                <a:lnTo>
                  <a:pt x="913142" y="163461"/>
                </a:lnTo>
                <a:lnTo>
                  <a:pt x="919657" y="166154"/>
                </a:lnTo>
                <a:lnTo>
                  <a:pt x="989355" y="194919"/>
                </a:lnTo>
                <a:lnTo>
                  <a:pt x="995883" y="197624"/>
                </a:lnTo>
                <a:lnTo>
                  <a:pt x="1065542" y="226377"/>
                </a:lnTo>
                <a:lnTo>
                  <a:pt x="1072083" y="229082"/>
                </a:lnTo>
                <a:lnTo>
                  <a:pt x="1117283" y="247736"/>
                </a:lnTo>
                <a:lnTo>
                  <a:pt x="1117283" y="240115"/>
                </a:lnTo>
                <a:close/>
              </a:path>
              <a:path w="1215148" h="501294">
                <a:moveTo>
                  <a:pt x="1117283" y="186814"/>
                </a:moveTo>
                <a:lnTo>
                  <a:pt x="1099261" y="179374"/>
                </a:lnTo>
                <a:lnTo>
                  <a:pt x="1113078" y="139395"/>
                </a:lnTo>
                <a:lnTo>
                  <a:pt x="1095857" y="185585"/>
                </a:lnTo>
                <a:lnTo>
                  <a:pt x="1117283" y="194432"/>
                </a:lnTo>
                <a:lnTo>
                  <a:pt x="1117283" y="186814"/>
                </a:lnTo>
                <a:close/>
              </a:path>
              <a:path w="1215148" h="501294">
                <a:moveTo>
                  <a:pt x="1117283" y="131718"/>
                </a:moveTo>
                <a:lnTo>
                  <a:pt x="1116482" y="133184"/>
                </a:lnTo>
                <a:lnTo>
                  <a:pt x="1117283" y="135453"/>
                </a:lnTo>
                <a:lnTo>
                  <a:pt x="1117283" y="131718"/>
                </a:lnTo>
                <a:close/>
              </a:path>
              <a:path w="1215148" h="501294">
                <a:moveTo>
                  <a:pt x="1117283" y="80200"/>
                </a:moveTo>
                <a:lnTo>
                  <a:pt x="1067676" y="59715"/>
                </a:lnTo>
                <a:lnTo>
                  <a:pt x="1087247" y="22136"/>
                </a:lnTo>
                <a:lnTo>
                  <a:pt x="1090510" y="15862"/>
                </a:lnTo>
                <a:lnTo>
                  <a:pt x="1098765" y="0"/>
                </a:lnTo>
                <a:lnTo>
                  <a:pt x="1090828" y="0"/>
                </a:lnTo>
                <a:lnTo>
                  <a:pt x="1083983" y="13157"/>
                </a:lnTo>
                <a:lnTo>
                  <a:pt x="1052118" y="0"/>
                </a:lnTo>
                <a:lnTo>
                  <a:pt x="1033678" y="0"/>
                </a:lnTo>
                <a:lnTo>
                  <a:pt x="1080706" y="19431"/>
                </a:lnTo>
                <a:lnTo>
                  <a:pt x="1061148" y="57010"/>
                </a:lnTo>
                <a:lnTo>
                  <a:pt x="988542" y="27038"/>
                </a:lnTo>
                <a:lnTo>
                  <a:pt x="1001928" y="0"/>
                </a:lnTo>
                <a:lnTo>
                  <a:pt x="994067" y="0"/>
                </a:lnTo>
                <a:lnTo>
                  <a:pt x="982014" y="24333"/>
                </a:lnTo>
                <a:lnTo>
                  <a:pt x="923099" y="0"/>
                </a:lnTo>
                <a:lnTo>
                  <a:pt x="899007" y="0"/>
                </a:lnTo>
                <a:lnTo>
                  <a:pt x="885444" y="45402"/>
                </a:lnTo>
                <a:lnTo>
                  <a:pt x="888441" y="39027"/>
                </a:lnTo>
                <a:lnTo>
                  <a:pt x="906437" y="749"/>
                </a:lnTo>
                <a:lnTo>
                  <a:pt x="978877" y="30670"/>
                </a:lnTo>
                <a:lnTo>
                  <a:pt x="985418" y="33362"/>
                </a:lnTo>
                <a:lnTo>
                  <a:pt x="1057884" y="63284"/>
                </a:lnTo>
                <a:lnTo>
                  <a:pt x="1064412" y="65989"/>
                </a:lnTo>
                <a:lnTo>
                  <a:pt x="1117283" y="87827"/>
                </a:lnTo>
                <a:lnTo>
                  <a:pt x="1117283" y="80200"/>
                </a:lnTo>
                <a:close/>
              </a:path>
            </a:pathLst>
          </a:custGeom>
          <a:solidFill>
            <a:srgbClr val="7AB41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63011" y="1252732"/>
            <a:ext cx="2211730" cy="1868385"/>
          </a:xfrm>
          <a:custGeom>
            <a:avLst/>
            <a:gdLst/>
            <a:ahLst/>
            <a:cxnLst/>
            <a:rect l="l" t="t" r="r" b="b"/>
            <a:pathLst>
              <a:path w="2211730" h="1868385">
                <a:moveTo>
                  <a:pt x="2032774" y="1177709"/>
                </a:moveTo>
                <a:lnTo>
                  <a:pt x="2046947" y="1160741"/>
                </a:lnTo>
                <a:lnTo>
                  <a:pt x="2040128" y="1157922"/>
                </a:lnTo>
                <a:lnTo>
                  <a:pt x="2025967" y="1174889"/>
                </a:lnTo>
                <a:lnTo>
                  <a:pt x="1980526" y="1156093"/>
                </a:lnTo>
                <a:lnTo>
                  <a:pt x="1987524" y="1136142"/>
                </a:lnTo>
                <a:lnTo>
                  <a:pt x="1975929" y="1161821"/>
                </a:lnTo>
                <a:lnTo>
                  <a:pt x="2021230" y="1180553"/>
                </a:lnTo>
                <a:lnTo>
                  <a:pt x="2028050" y="1183386"/>
                </a:lnTo>
                <a:lnTo>
                  <a:pt x="2032774" y="1177709"/>
                </a:lnTo>
                <a:close/>
              </a:path>
              <a:path w="2211730" h="1868385">
                <a:moveTo>
                  <a:pt x="2013889" y="1200353"/>
                </a:moveTo>
                <a:lnTo>
                  <a:pt x="2028050" y="1183386"/>
                </a:lnTo>
                <a:lnTo>
                  <a:pt x="2021230" y="1180553"/>
                </a:lnTo>
                <a:lnTo>
                  <a:pt x="2007069" y="1197533"/>
                </a:lnTo>
                <a:lnTo>
                  <a:pt x="1962162" y="1178953"/>
                </a:lnTo>
                <a:lnTo>
                  <a:pt x="1969160" y="1159014"/>
                </a:lnTo>
                <a:lnTo>
                  <a:pt x="1957578" y="1184681"/>
                </a:lnTo>
                <a:lnTo>
                  <a:pt x="2002332" y="1203198"/>
                </a:lnTo>
                <a:lnTo>
                  <a:pt x="2009152" y="1206030"/>
                </a:lnTo>
                <a:lnTo>
                  <a:pt x="2013889" y="1200353"/>
                </a:lnTo>
                <a:close/>
              </a:path>
              <a:path w="2211730" h="1868385">
                <a:moveTo>
                  <a:pt x="1994979" y="1222997"/>
                </a:moveTo>
                <a:lnTo>
                  <a:pt x="2009152" y="1206030"/>
                </a:lnTo>
                <a:lnTo>
                  <a:pt x="2002332" y="1203198"/>
                </a:lnTo>
                <a:lnTo>
                  <a:pt x="1988159" y="1220177"/>
                </a:lnTo>
                <a:lnTo>
                  <a:pt x="1943798" y="1201826"/>
                </a:lnTo>
                <a:lnTo>
                  <a:pt x="1950783" y="1181874"/>
                </a:lnTo>
                <a:lnTo>
                  <a:pt x="1939201" y="1207554"/>
                </a:lnTo>
                <a:lnTo>
                  <a:pt x="1983447" y="1225842"/>
                </a:lnTo>
                <a:lnTo>
                  <a:pt x="1990255" y="1228674"/>
                </a:lnTo>
                <a:lnTo>
                  <a:pt x="1994979" y="1222997"/>
                </a:lnTo>
                <a:close/>
              </a:path>
              <a:path w="2211730" h="1868385">
                <a:moveTo>
                  <a:pt x="1976081" y="1245654"/>
                </a:moveTo>
                <a:lnTo>
                  <a:pt x="1990255" y="1228674"/>
                </a:lnTo>
                <a:lnTo>
                  <a:pt x="1983447" y="1225842"/>
                </a:lnTo>
                <a:lnTo>
                  <a:pt x="1969262" y="1242834"/>
                </a:lnTo>
                <a:lnTo>
                  <a:pt x="1925421" y="1224699"/>
                </a:lnTo>
                <a:lnTo>
                  <a:pt x="1932419" y="1204747"/>
                </a:lnTo>
                <a:lnTo>
                  <a:pt x="1920836" y="1230426"/>
                </a:lnTo>
                <a:lnTo>
                  <a:pt x="1964537" y="1248498"/>
                </a:lnTo>
                <a:lnTo>
                  <a:pt x="1971357" y="1251318"/>
                </a:lnTo>
                <a:lnTo>
                  <a:pt x="1976081" y="1245654"/>
                </a:lnTo>
                <a:close/>
              </a:path>
              <a:path w="2211730" h="1868385">
                <a:moveTo>
                  <a:pt x="1957184" y="1268298"/>
                </a:moveTo>
                <a:lnTo>
                  <a:pt x="1971357" y="1251318"/>
                </a:lnTo>
                <a:lnTo>
                  <a:pt x="1964537" y="1248498"/>
                </a:lnTo>
                <a:lnTo>
                  <a:pt x="1950364" y="1265478"/>
                </a:lnTo>
                <a:lnTo>
                  <a:pt x="1907070" y="1247559"/>
                </a:lnTo>
                <a:lnTo>
                  <a:pt x="1914055" y="1227620"/>
                </a:lnTo>
                <a:lnTo>
                  <a:pt x="1902460" y="1253286"/>
                </a:lnTo>
                <a:lnTo>
                  <a:pt x="1945627" y="1271130"/>
                </a:lnTo>
                <a:lnTo>
                  <a:pt x="1952459" y="1273949"/>
                </a:lnTo>
                <a:lnTo>
                  <a:pt x="1957184" y="1268298"/>
                </a:lnTo>
                <a:close/>
              </a:path>
              <a:path w="2211730" h="1868385">
                <a:moveTo>
                  <a:pt x="1938274" y="1290942"/>
                </a:moveTo>
                <a:lnTo>
                  <a:pt x="1952459" y="1273949"/>
                </a:lnTo>
                <a:lnTo>
                  <a:pt x="1945627" y="1271130"/>
                </a:lnTo>
                <a:lnTo>
                  <a:pt x="1931466" y="1288122"/>
                </a:lnTo>
                <a:lnTo>
                  <a:pt x="1888693" y="1270431"/>
                </a:lnTo>
                <a:lnTo>
                  <a:pt x="1895690" y="1250480"/>
                </a:lnTo>
                <a:lnTo>
                  <a:pt x="1884083" y="1276159"/>
                </a:lnTo>
                <a:lnTo>
                  <a:pt x="1926742" y="1293799"/>
                </a:lnTo>
                <a:lnTo>
                  <a:pt x="1933549" y="1296606"/>
                </a:lnTo>
                <a:lnTo>
                  <a:pt x="1938274" y="1290942"/>
                </a:lnTo>
                <a:close/>
              </a:path>
              <a:path w="2211730" h="1868385">
                <a:moveTo>
                  <a:pt x="1919376" y="1313599"/>
                </a:moveTo>
                <a:lnTo>
                  <a:pt x="1933549" y="1296606"/>
                </a:lnTo>
                <a:lnTo>
                  <a:pt x="1926742" y="1293799"/>
                </a:lnTo>
                <a:lnTo>
                  <a:pt x="1912556" y="1310779"/>
                </a:lnTo>
                <a:lnTo>
                  <a:pt x="1870316" y="1293304"/>
                </a:lnTo>
                <a:lnTo>
                  <a:pt x="1877301" y="1273352"/>
                </a:lnTo>
                <a:lnTo>
                  <a:pt x="1865718" y="1299032"/>
                </a:lnTo>
                <a:lnTo>
                  <a:pt x="1907819" y="1316443"/>
                </a:lnTo>
                <a:lnTo>
                  <a:pt x="1914652" y="1319263"/>
                </a:lnTo>
                <a:lnTo>
                  <a:pt x="1919376" y="1313599"/>
                </a:lnTo>
                <a:close/>
              </a:path>
              <a:path w="2211730" h="1868385">
                <a:moveTo>
                  <a:pt x="1900466" y="1336255"/>
                </a:moveTo>
                <a:lnTo>
                  <a:pt x="1914652" y="1319263"/>
                </a:lnTo>
                <a:lnTo>
                  <a:pt x="1907819" y="1316443"/>
                </a:lnTo>
                <a:lnTo>
                  <a:pt x="1893646" y="1333436"/>
                </a:lnTo>
                <a:lnTo>
                  <a:pt x="1851939" y="1316189"/>
                </a:lnTo>
                <a:lnTo>
                  <a:pt x="1858937" y="1296225"/>
                </a:lnTo>
                <a:lnTo>
                  <a:pt x="1847342" y="1321917"/>
                </a:lnTo>
                <a:lnTo>
                  <a:pt x="1888921" y="1339088"/>
                </a:lnTo>
                <a:lnTo>
                  <a:pt x="1895741" y="1341920"/>
                </a:lnTo>
                <a:lnTo>
                  <a:pt x="1900466" y="1336255"/>
                </a:lnTo>
                <a:close/>
              </a:path>
              <a:path w="2211730" h="1868385">
                <a:moveTo>
                  <a:pt x="1881555" y="1358912"/>
                </a:moveTo>
                <a:lnTo>
                  <a:pt x="1895741" y="1341920"/>
                </a:lnTo>
                <a:lnTo>
                  <a:pt x="1888921" y="1339088"/>
                </a:lnTo>
                <a:lnTo>
                  <a:pt x="1874735" y="1356080"/>
                </a:lnTo>
                <a:lnTo>
                  <a:pt x="1833562" y="1339075"/>
                </a:lnTo>
                <a:lnTo>
                  <a:pt x="1840560" y="1319098"/>
                </a:lnTo>
                <a:lnTo>
                  <a:pt x="1828965" y="1344790"/>
                </a:lnTo>
                <a:lnTo>
                  <a:pt x="1870011" y="1361757"/>
                </a:lnTo>
                <a:lnTo>
                  <a:pt x="1876831" y="1364576"/>
                </a:lnTo>
                <a:lnTo>
                  <a:pt x="1881555" y="1358912"/>
                </a:lnTo>
                <a:close/>
              </a:path>
              <a:path w="2211730" h="1868385">
                <a:moveTo>
                  <a:pt x="1862658" y="1381556"/>
                </a:moveTo>
                <a:lnTo>
                  <a:pt x="1876831" y="1364576"/>
                </a:lnTo>
                <a:lnTo>
                  <a:pt x="1870011" y="1361757"/>
                </a:lnTo>
                <a:lnTo>
                  <a:pt x="1855825" y="1378737"/>
                </a:lnTo>
                <a:lnTo>
                  <a:pt x="1815185" y="1361935"/>
                </a:lnTo>
                <a:lnTo>
                  <a:pt x="1822183" y="1341983"/>
                </a:lnTo>
                <a:lnTo>
                  <a:pt x="1810588" y="1367663"/>
                </a:lnTo>
                <a:lnTo>
                  <a:pt x="1851101" y="1384401"/>
                </a:lnTo>
                <a:lnTo>
                  <a:pt x="1857921" y="1387221"/>
                </a:lnTo>
                <a:lnTo>
                  <a:pt x="1862658" y="1381556"/>
                </a:lnTo>
                <a:close/>
              </a:path>
              <a:path w="2211730" h="1868385">
                <a:moveTo>
                  <a:pt x="1843747" y="1404226"/>
                </a:moveTo>
                <a:lnTo>
                  <a:pt x="1857921" y="1387221"/>
                </a:lnTo>
                <a:lnTo>
                  <a:pt x="1851101" y="1384401"/>
                </a:lnTo>
                <a:lnTo>
                  <a:pt x="1836915" y="1401406"/>
                </a:lnTo>
                <a:lnTo>
                  <a:pt x="1796796" y="1384820"/>
                </a:lnTo>
                <a:lnTo>
                  <a:pt x="1803806" y="1364856"/>
                </a:lnTo>
                <a:lnTo>
                  <a:pt x="1792198" y="1390548"/>
                </a:lnTo>
                <a:lnTo>
                  <a:pt x="1832190" y="1407071"/>
                </a:lnTo>
                <a:lnTo>
                  <a:pt x="1839023" y="1409890"/>
                </a:lnTo>
                <a:lnTo>
                  <a:pt x="1843747" y="1404226"/>
                </a:lnTo>
                <a:close/>
              </a:path>
              <a:path w="2211730" h="1868385">
                <a:moveTo>
                  <a:pt x="1824837" y="1426883"/>
                </a:moveTo>
                <a:lnTo>
                  <a:pt x="1839023" y="1409890"/>
                </a:lnTo>
                <a:lnTo>
                  <a:pt x="1832190" y="1407071"/>
                </a:lnTo>
                <a:lnTo>
                  <a:pt x="1818005" y="1424063"/>
                </a:lnTo>
                <a:lnTo>
                  <a:pt x="1778419" y="1407706"/>
                </a:lnTo>
                <a:lnTo>
                  <a:pt x="1785416" y="1387754"/>
                </a:lnTo>
                <a:lnTo>
                  <a:pt x="1773821" y="1413433"/>
                </a:lnTo>
                <a:lnTo>
                  <a:pt x="1813267" y="1429727"/>
                </a:lnTo>
                <a:lnTo>
                  <a:pt x="1820100" y="1432547"/>
                </a:lnTo>
                <a:lnTo>
                  <a:pt x="1824837" y="1426883"/>
                </a:lnTo>
                <a:close/>
              </a:path>
              <a:path w="2211730" h="1868385">
                <a:moveTo>
                  <a:pt x="1805914" y="1449539"/>
                </a:moveTo>
                <a:lnTo>
                  <a:pt x="1820100" y="1432547"/>
                </a:lnTo>
                <a:lnTo>
                  <a:pt x="1813267" y="1429727"/>
                </a:lnTo>
                <a:lnTo>
                  <a:pt x="1799094" y="1446733"/>
                </a:lnTo>
                <a:lnTo>
                  <a:pt x="1760042" y="1430604"/>
                </a:lnTo>
                <a:lnTo>
                  <a:pt x="1767039" y="1410639"/>
                </a:lnTo>
                <a:lnTo>
                  <a:pt x="1755444" y="1436319"/>
                </a:lnTo>
                <a:lnTo>
                  <a:pt x="1794370" y="1452397"/>
                </a:lnTo>
                <a:lnTo>
                  <a:pt x="1801190" y="1455216"/>
                </a:lnTo>
                <a:lnTo>
                  <a:pt x="1805914" y="1449539"/>
                </a:lnTo>
                <a:close/>
              </a:path>
              <a:path w="2211730" h="1868385">
                <a:moveTo>
                  <a:pt x="1787004" y="1472209"/>
                </a:moveTo>
                <a:lnTo>
                  <a:pt x="1801190" y="1455216"/>
                </a:lnTo>
                <a:lnTo>
                  <a:pt x="1794370" y="1452397"/>
                </a:lnTo>
                <a:lnTo>
                  <a:pt x="1780184" y="1469390"/>
                </a:lnTo>
                <a:lnTo>
                  <a:pt x="1741652" y="1453476"/>
                </a:lnTo>
                <a:lnTo>
                  <a:pt x="1748663" y="1433525"/>
                </a:lnTo>
                <a:lnTo>
                  <a:pt x="1737055" y="1459204"/>
                </a:lnTo>
                <a:lnTo>
                  <a:pt x="1775447" y="1475054"/>
                </a:lnTo>
                <a:lnTo>
                  <a:pt x="1782279" y="1477873"/>
                </a:lnTo>
                <a:lnTo>
                  <a:pt x="1787004" y="1472209"/>
                </a:lnTo>
                <a:close/>
              </a:path>
              <a:path w="2211730" h="1868385">
                <a:moveTo>
                  <a:pt x="1768081" y="1494878"/>
                </a:moveTo>
                <a:lnTo>
                  <a:pt x="1782279" y="1477873"/>
                </a:lnTo>
                <a:lnTo>
                  <a:pt x="1775447" y="1475054"/>
                </a:lnTo>
                <a:lnTo>
                  <a:pt x="1761261" y="1492059"/>
                </a:lnTo>
                <a:lnTo>
                  <a:pt x="1723263" y="1476375"/>
                </a:lnTo>
                <a:lnTo>
                  <a:pt x="1730273" y="1456410"/>
                </a:lnTo>
                <a:lnTo>
                  <a:pt x="1718678" y="1482090"/>
                </a:lnTo>
                <a:lnTo>
                  <a:pt x="1756537" y="1497723"/>
                </a:lnTo>
                <a:lnTo>
                  <a:pt x="1763356" y="1500543"/>
                </a:lnTo>
                <a:lnTo>
                  <a:pt x="1768081" y="1494878"/>
                </a:lnTo>
                <a:close/>
              </a:path>
              <a:path w="2211730" h="1868385">
                <a:moveTo>
                  <a:pt x="1749171" y="1517535"/>
                </a:moveTo>
                <a:lnTo>
                  <a:pt x="1763356" y="1500543"/>
                </a:lnTo>
                <a:lnTo>
                  <a:pt x="1756537" y="1497723"/>
                </a:lnTo>
                <a:lnTo>
                  <a:pt x="1742351" y="1514729"/>
                </a:lnTo>
                <a:lnTo>
                  <a:pt x="1704886" y="1499260"/>
                </a:lnTo>
                <a:lnTo>
                  <a:pt x="1711896" y="1479296"/>
                </a:lnTo>
                <a:lnTo>
                  <a:pt x="1700288" y="1504988"/>
                </a:lnTo>
                <a:lnTo>
                  <a:pt x="1737614" y="1520405"/>
                </a:lnTo>
                <a:lnTo>
                  <a:pt x="1744433" y="1523212"/>
                </a:lnTo>
                <a:lnTo>
                  <a:pt x="1749171" y="1517535"/>
                </a:lnTo>
                <a:close/>
              </a:path>
              <a:path w="2211730" h="1868385">
                <a:moveTo>
                  <a:pt x="1730248" y="1540217"/>
                </a:moveTo>
                <a:lnTo>
                  <a:pt x="1744433" y="1523212"/>
                </a:lnTo>
                <a:lnTo>
                  <a:pt x="1737614" y="1520405"/>
                </a:lnTo>
                <a:lnTo>
                  <a:pt x="1723428" y="1537398"/>
                </a:lnTo>
                <a:lnTo>
                  <a:pt x="1686496" y="1522158"/>
                </a:lnTo>
                <a:lnTo>
                  <a:pt x="1693506" y="1502181"/>
                </a:lnTo>
                <a:lnTo>
                  <a:pt x="1681899" y="1527873"/>
                </a:lnTo>
                <a:lnTo>
                  <a:pt x="1718691" y="1543062"/>
                </a:lnTo>
                <a:lnTo>
                  <a:pt x="1725510" y="1545882"/>
                </a:lnTo>
                <a:lnTo>
                  <a:pt x="1730248" y="1540217"/>
                </a:lnTo>
                <a:close/>
              </a:path>
              <a:path w="2211730" h="1868385">
                <a:moveTo>
                  <a:pt x="1711337" y="1562887"/>
                </a:moveTo>
                <a:lnTo>
                  <a:pt x="1725510" y="1545882"/>
                </a:lnTo>
                <a:lnTo>
                  <a:pt x="1718691" y="1543062"/>
                </a:lnTo>
                <a:lnTo>
                  <a:pt x="1704505" y="1560068"/>
                </a:lnTo>
                <a:lnTo>
                  <a:pt x="1668106" y="1545043"/>
                </a:lnTo>
                <a:lnTo>
                  <a:pt x="1675117" y="1525079"/>
                </a:lnTo>
                <a:lnTo>
                  <a:pt x="1663522" y="1550771"/>
                </a:lnTo>
                <a:lnTo>
                  <a:pt x="1699780" y="1565732"/>
                </a:lnTo>
                <a:lnTo>
                  <a:pt x="1706600" y="1568551"/>
                </a:lnTo>
                <a:lnTo>
                  <a:pt x="1711337" y="1562887"/>
                </a:lnTo>
                <a:close/>
              </a:path>
              <a:path w="2211730" h="1868385">
                <a:moveTo>
                  <a:pt x="1692402" y="1585556"/>
                </a:moveTo>
                <a:lnTo>
                  <a:pt x="1706600" y="1568551"/>
                </a:lnTo>
                <a:lnTo>
                  <a:pt x="1699780" y="1565732"/>
                </a:lnTo>
                <a:lnTo>
                  <a:pt x="1685582" y="1582737"/>
                </a:lnTo>
                <a:lnTo>
                  <a:pt x="1649717" y="1567942"/>
                </a:lnTo>
                <a:lnTo>
                  <a:pt x="1656727" y="1547964"/>
                </a:lnTo>
                <a:lnTo>
                  <a:pt x="1645119" y="1573657"/>
                </a:lnTo>
                <a:lnTo>
                  <a:pt x="1680857" y="1588414"/>
                </a:lnTo>
                <a:lnTo>
                  <a:pt x="1687664" y="1591233"/>
                </a:lnTo>
                <a:lnTo>
                  <a:pt x="1692402" y="1585556"/>
                </a:lnTo>
                <a:close/>
              </a:path>
              <a:path w="2211730" h="1868385">
                <a:moveTo>
                  <a:pt x="1673479" y="1608239"/>
                </a:moveTo>
                <a:lnTo>
                  <a:pt x="1687664" y="1591233"/>
                </a:lnTo>
                <a:lnTo>
                  <a:pt x="1680857" y="1588414"/>
                </a:lnTo>
                <a:lnTo>
                  <a:pt x="1666659" y="1605419"/>
                </a:lnTo>
                <a:lnTo>
                  <a:pt x="1631315" y="1590840"/>
                </a:lnTo>
                <a:lnTo>
                  <a:pt x="1638325" y="1570863"/>
                </a:lnTo>
                <a:lnTo>
                  <a:pt x="1626717" y="1596567"/>
                </a:lnTo>
                <a:lnTo>
                  <a:pt x="1661922" y="1611083"/>
                </a:lnTo>
                <a:lnTo>
                  <a:pt x="1668754" y="1613903"/>
                </a:lnTo>
                <a:lnTo>
                  <a:pt x="1673479" y="1608239"/>
                </a:lnTo>
                <a:close/>
              </a:path>
              <a:path w="2211730" h="1868385">
                <a:moveTo>
                  <a:pt x="2113854" y="1826669"/>
                </a:moveTo>
                <a:lnTo>
                  <a:pt x="1654556" y="1630908"/>
                </a:lnTo>
                <a:lnTo>
                  <a:pt x="1668754" y="1613903"/>
                </a:lnTo>
                <a:lnTo>
                  <a:pt x="1661922" y="1611083"/>
                </a:lnTo>
                <a:lnTo>
                  <a:pt x="1647736" y="1628089"/>
                </a:lnTo>
                <a:lnTo>
                  <a:pt x="1612938" y="1613738"/>
                </a:lnTo>
                <a:lnTo>
                  <a:pt x="1619935" y="1593773"/>
                </a:lnTo>
                <a:lnTo>
                  <a:pt x="1606143" y="1610931"/>
                </a:lnTo>
                <a:lnTo>
                  <a:pt x="2113854" y="1826775"/>
                </a:lnTo>
                <a:close/>
              </a:path>
              <a:path w="2211730" h="1868385">
                <a:moveTo>
                  <a:pt x="2113854" y="1119898"/>
                </a:moveTo>
                <a:lnTo>
                  <a:pt x="2089454" y="1109802"/>
                </a:lnTo>
                <a:lnTo>
                  <a:pt x="2084730" y="1115466"/>
                </a:lnTo>
                <a:lnTo>
                  <a:pt x="2113854" y="1127521"/>
                </a:lnTo>
                <a:lnTo>
                  <a:pt x="2113854" y="1119898"/>
                </a:lnTo>
                <a:close/>
              </a:path>
              <a:path w="2211730" h="1868385">
                <a:moveTo>
                  <a:pt x="2085022" y="1199337"/>
                </a:moveTo>
                <a:lnTo>
                  <a:pt x="2099589" y="1182535"/>
                </a:lnTo>
                <a:lnTo>
                  <a:pt x="2097595" y="1174076"/>
                </a:lnTo>
                <a:lnTo>
                  <a:pt x="2051672" y="1155065"/>
                </a:lnTo>
                <a:lnTo>
                  <a:pt x="2046947" y="1160741"/>
                </a:lnTo>
                <a:lnTo>
                  <a:pt x="2092731" y="1179690"/>
                </a:lnTo>
                <a:lnTo>
                  <a:pt x="2078164" y="1196492"/>
                </a:lnTo>
                <a:lnTo>
                  <a:pt x="2080171" y="1204937"/>
                </a:lnTo>
                <a:lnTo>
                  <a:pt x="2085022" y="1199337"/>
                </a:lnTo>
                <a:close/>
              </a:path>
              <a:path w="2211730" h="1868385">
                <a:moveTo>
                  <a:pt x="2065604" y="1221752"/>
                </a:moveTo>
                <a:lnTo>
                  <a:pt x="2080171" y="1204937"/>
                </a:lnTo>
                <a:lnTo>
                  <a:pt x="2078164" y="1196492"/>
                </a:lnTo>
                <a:lnTo>
                  <a:pt x="2032774" y="1177709"/>
                </a:lnTo>
                <a:lnTo>
                  <a:pt x="2028050" y="1183386"/>
                </a:lnTo>
                <a:lnTo>
                  <a:pt x="2073300" y="1202105"/>
                </a:lnTo>
                <a:lnTo>
                  <a:pt x="2058746" y="1218920"/>
                </a:lnTo>
                <a:lnTo>
                  <a:pt x="2060740" y="1227366"/>
                </a:lnTo>
                <a:lnTo>
                  <a:pt x="2065604" y="1221752"/>
                </a:lnTo>
                <a:close/>
              </a:path>
              <a:path w="2211730" h="1868385">
                <a:moveTo>
                  <a:pt x="2046173" y="1244180"/>
                </a:moveTo>
                <a:lnTo>
                  <a:pt x="2060740" y="1227366"/>
                </a:lnTo>
                <a:lnTo>
                  <a:pt x="2058746" y="1218920"/>
                </a:lnTo>
                <a:lnTo>
                  <a:pt x="2013889" y="1200353"/>
                </a:lnTo>
                <a:lnTo>
                  <a:pt x="2009152" y="1206030"/>
                </a:lnTo>
                <a:lnTo>
                  <a:pt x="2053882" y="1224534"/>
                </a:lnTo>
                <a:lnTo>
                  <a:pt x="2039315" y="1241336"/>
                </a:lnTo>
                <a:lnTo>
                  <a:pt x="2041309" y="1249794"/>
                </a:lnTo>
                <a:lnTo>
                  <a:pt x="2046173" y="1244180"/>
                </a:lnTo>
                <a:close/>
              </a:path>
              <a:path w="2211730" h="1868385">
                <a:moveTo>
                  <a:pt x="2026742" y="1266596"/>
                </a:moveTo>
                <a:lnTo>
                  <a:pt x="2041309" y="1249794"/>
                </a:lnTo>
                <a:lnTo>
                  <a:pt x="2039315" y="1241336"/>
                </a:lnTo>
                <a:lnTo>
                  <a:pt x="1994979" y="1222997"/>
                </a:lnTo>
                <a:lnTo>
                  <a:pt x="1990255" y="1228674"/>
                </a:lnTo>
                <a:lnTo>
                  <a:pt x="2034451" y="1246949"/>
                </a:lnTo>
                <a:lnTo>
                  <a:pt x="2019871" y="1263764"/>
                </a:lnTo>
                <a:lnTo>
                  <a:pt x="2021878" y="1272209"/>
                </a:lnTo>
                <a:lnTo>
                  <a:pt x="2026742" y="1266596"/>
                </a:lnTo>
                <a:close/>
              </a:path>
              <a:path w="2211730" h="1868385">
                <a:moveTo>
                  <a:pt x="2007311" y="1289024"/>
                </a:moveTo>
                <a:lnTo>
                  <a:pt x="2021878" y="1272209"/>
                </a:lnTo>
                <a:lnTo>
                  <a:pt x="2019871" y="1263764"/>
                </a:lnTo>
                <a:lnTo>
                  <a:pt x="1976081" y="1245654"/>
                </a:lnTo>
                <a:lnTo>
                  <a:pt x="1971357" y="1251318"/>
                </a:lnTo>
                <a:lnTo>
                  <a:pt x="2015020" y="1269377"/>
                </a:lnTo>
                <a:lnTo>
                  <a:pt x="2000453" y="1286192"/>
                </a:lnTo>
                <a:lnTo>
                  <a:pt x="2002447" y="1294638"/>
                </a:lnTo>
                <a:lnTo>
                  <a:pt x="2007311" y="1289024"/>
                </a:lnTo>
                <a:close/>
              </a:path>
              <a:path w="2211730" h="1868385">
                <a:moveTo>
                  <a:pt x="1987867" y="1311452"/>
                </a:moveTo>
                <a:lnTo>
                  <a:pt x="2002447" y="1294638"/>
                </a:lnTo>
                <a:lnTo>
                  <a:pt x="2000453" y="1286192"/>
                </a:lnTo>
                <a:lnTo>
                  <a:pt x="1957184" y="1268298"/>
                </a:lnTo>
                <a:lnTo>
                  <a:pt x="1952459" y="1273949"/>
                </a:lnTo>
                <a:lnTo>
                  <a:pt x="1995589" y="1291793"/>
                </a:lnTo>
                <a:lnTo>
                  <a:pt x="1981022" y="1308608"/>
                </a:lnTo>
                <a:lnTo>
                  <a:pt x="1983016" y="1317053"/>
                </a:lnTo>
                <a:lnTo>
                  <a:pt x="1987867" y="1311452"/>
                </a:lnTo>
                <a:close/>
              </a:path>
              <a:path w="2211730" h="1868385">
                <a:moveTo>
                  <a:pt x="1968449" y="1333881"/>
                </a:moveTo>
                <a:lnTo>
                  <a:pt x="1983016" y="1317053"/>
                </a:lnTo>
                <a:lnTo>
                  <a:pt x="1981022" y="1308608"/>
                </a:lnTo>
                <a:lnTo>
                  <a:pt x="1938274" y="1290942"/>
                </a:lnTo>
                <a:lnTo>
                  <a:pt x="1933549" y="1296606"/>
                </a:lnTo>
                <a:lnTo>
                  <a:pt x="1976158" y="1314221"/>
                </a:lnTo>
                <a:lnTo>
                  <a:pt x="1961578" y="1331048"/>
                </a:lnTo>
                <a:lnTo>
                  <a:pt x="1963585" y="1339494"/>
                </a:lnTo>
                <a:lnTo>
                  <a:pt x="1968449" y="1333881"/>
                </a:lnTo>
                <a:close/>
              </a:path>
              <a:path w="2211730" h="1868385">
                <a:moveTo>
                  <a:pt x="1949005" y="1356309"/>
                </a:moveTo>
                <a:lnTo>
                  <a:pt x="1963585" y="1339494"/>
                </a:lnTo>
                <a:lnTo>
                  <a:pt x="1961578" y="1331048"/>
                </a:lnTo>
                <a:lnTo>
                  <a:pt x="1919376" y="1313599"/>
                </a:lnTo>
                <a:lnTo>
                  <a:pt x="1914652" y="1319263"/>
                </a:lnTo>
                <a:lnTo>
                  <a:pt x="1956714" y="1336649"/>
                </a:lnTo>
                <a:lnTo>
                  <a:pt x="1942134" y="1353477"/>
                </a:lnTo>
                <a:lnTo>
                  <a:pt x="1944141" y="1361922"/>
                </a:lnTo>
                <a:lnTo>
                  <a:pt x="1949005" y="1356309"/>
                </a:lnTo>
                <a:close/>
              </a:path>
              <a:path w="2211730" h="1868385">
                <a:moveTo>
                  <a:pt x="1929561" y="1378750"/>
                </a:moveTo>
                <a:lnTo>
                  <a:pt x="1944141" y="1361922"/>
                </a:lnTo>
                <a:lnTo>
                  <a:pt x="1942134" y="1353477"/>
                </a:lnTo>
                <a:lnTo>
                  <a:pt x="1900466" y="1336255"/>
                </a:lnTo>
                <a:lnTo>
                  <a:pt x="1895741" y="1341920"/>
                </a:lnTo>
                <a:lnTo>
                  <a:pt x="1937283" y="1359090"/>
                </a:lnTo>
                <a:lnTo>
                  <a:pt x="1922703" y="1375918"/>
                </a:lnTo>
                <a:lnTo>
                  <a:pt x="1924697" y="1384363"/>
                </a:lnTo>
                <a:lnTo>
                  <a:pt x="1929561" y="1378750"/>
                </a:lnTo>
                <a:close/>
              </a:path>
              <a:path w="2211730" h="1868385">
                <a:moveTo>
                  <a:pt x="1910118" y="1401178"/>
                </a:moveTo>
                <a:lnTo>
                  <a:pt x="1924697" y="1384363"/>
                </a:lnTo>
                <a:lnTo>
                  <a:pt x="1922703" y="1375918"/>
                </a:lnTo>
                <a:lnTo>
                  <a:pt x="1881555" y="1358912"/>
                </a:lnTo>
                <a:lnTo>
                  <a:pt x="1876831" y="1364576"/>
                </a:lnTo>
                <a:lnTo>
                  <a:pt x="1917827" y="1381531"/>
                </a:lnTo>
                <a:lnTo>
                  <a:pt x="1903260" y="1398333"/>
                </a:lnTo>
                <a:lnTo>
                  <a:pt x="1905266" y="1406791"/>
                </a:lnTo>
                <a:lnTo>
                  <a:pt x="1910118" y="1401178"/>
                </a:lnTo>
                <a:close/>
              </a:path>
              <a:path w="2211730" h="1868385">
                <a:moveTo>
                  <a:pt x="1890687" y="1423619"/>
                </a:moveTo>
                <a:lnTo>
                  <a:pt x="1905266" y="1406791"/>
                </a:lnTo>
                <a:lnTo>
                  <a:pt x="1903260" y="1398333"/>
                </a:lnTo>
                <a:lnTo>
                  <a:pt x="1862658" y="1381556"/>
                </a:lnTo>
                <a:lnTo>
                  <a:pt x="1857921" y="1387221"/>
                </a:lnTo>
                <a:lnTo>
                  <a:pt x="1898396" y="1403959"/>
                </a:lnTo>
                <a:lnTo>
                  <a:pt x="1883816" y="1420774"/>
                </a:lnTo>
                <a:lnTo>
                  <a:pt x="1885810" y="1429219"/>
                </a:lnTo>
                <a:lnTo>
                  <a:pt x="1890687" y="1423619"/>
                </a:lnTo>
                <a:close/>
              </a:path>
              <a:path w="2211730" h="1868385">
                <a:moveTo>
                  <a:pt x="1871230" y="1446060"/>
                </a:moveTo>
                <a:lnTo>
                  <a:pt x="1885810" y="1429219"/>
                </a:lnTo>
                <a:lnTo>
                  <a:pt x="1883816" y="1420774"/>
                </a:lnTo>
                <a:lnTo>
                  <a:pt x="1843747" y="1404226"/>
                </a:lnTo>
                <a:lnTo>
                  <a:pt x="1839023" y="1409890"/>
                </a:lnTo>
                <a:lnTo>
                  <a:pt x="1878952" y="1426387"/>
                </a:lnTo>
                <a:lnTo>
                  <a:pt x="1864372" y="1443215"/>
                </a:lnTo>
                <a:lnTo>
                  <a:pt x="1866366" y="1451673"/>
                </a:lnTo>
                <a:lnTo>
                  <a:pt x="1871230" y="1446060"/>
                </a:lnTo>
                <a:close/>
              </a:path>
              <a:path w="2211730" h="1868385">
                <a:moveTo>
                  <a:pt x="1851787" y="1468488"/>
                </a:moveTo>
                <a:lnTo>
                  <a:pt x="1866366" y="1451673"/>
                </a:lnTo>
                <a:lnTo>
                  <a:pt x="1864372" y="1443215"/>
                </a:lnTo>
                <a:lnTo>
                  <a:pt x="1824837" y="1426883"/>
                </a:lnTo>
                <a:lnTo>
                  <a:pt x="1820100" y="1432547"/>
                </a:lnTo>
                <a:lnTo>
                  <a:pt x="1859508" y="1448828"/>
                </a:lnTo>
                <a:lnTo>
                  <a:pt x="1844929" y="1465656"/>
                </a:lnTo>
                <a:lnTo>
                  <a:pt x="1846922" y="1474101"/>
                </a:lnTo>
                <a:lnTo>
                  <a:pt x="1851787" y="1468488"/>
                </a:lnTo>
                <a:close/>
              </a:path>
              <a:path w="2211730" h="1868385">
                <a:moveTo>
                  <a:pt x="1832343" y="1490929"/>
                </a:moveTo>
                <a:lnTo>
                  <a:pt x="1846922" y="1474101"/>
                </a:lnTo>
                <a:lnTo>
                  <a:pt x="1844929" y="1465656"/>
                </a:lnTo>
                <a:lnTo>
                  <a:pt x="1805914" y="1449539"/>
                </a:lnTo>
                <a:lnTo>
                  <a:pt x="1801190" y="1455216"/>
                </a:lnTo>
                <a:lnTo>
                  <a:pt x="1840064" y="1471269"/>
                </a:lnTo>
                <a:lnTo>
                  <a:pt x="1825485" y="1488097"/>
                </a:lnTo>
                <a:lnTo>
                  <a:pt x="1827479" y="1496542"/>
                </a:lnTo>
                <a:lnTo>
                  <a:pt x="1832343" y="1490929"/>
                </a:lnTo>
                <a:close/>
              </a:path>
              <a:path w="2211730" h="1868385">
                <a:moveTo>
                  <a:pt x="1812899" y="1513382"/>
                </a:moveTo>
                <a:lnTo>
                  <a:pt x="1827479" y="1496542"/>
                </a:lnTo>
                <a:lnTo>
                  <a:pt x="1825485" y="1488097"/>
                </a:lnTo>
                <a:lnTo>
                  <a:pt x="1787004" y="1472209"/>
                </a:lnTo>
                <a:lnTo>
                  <a:pt x="1782279" y="1477873"/>
                </a:lnTo>
                <a:lnTo>
                  <a:pt x="1820608" y="1493710"/>
                </a:lnTo>
                <a:lnTo>
                  <a:pt x="1806028" y="1510550"/>
                </a:lnTo>
                <a:lnTo>
                  <a:pt x="1808022" y="1518996"/>
                </a:lnTo>
                <a:lnTo>
                  <a:pt x="1812899" y="1513382"/>
                </a:lnTo>
                <a:close/>
              </a:path>
              <a:path w="2211730" h="1868385">
                <a:moveTo>
                  <a:pt x="1793443" y="1535823"/>
                </a:moveTo>
                <a:lnTo>
                  <a:pt x="1808022" y="1518996"/>
                </a:lnTo>
                <a:lnTo>
                  <a:pt x="1806028" y="1510550"/>
                </a:lnTo>
                <a:lnTo>
                  <a:pt x="1768081" y="1494878"/>
                </a:lnTo>
                <a:lnTo>
                  <a:pt x="1763356" y="1500543"/>
                </a:lnTo>
                <a:lnTo>
                  <a:pt x="1801164" y="1516164"/>
                </a:lnTo>
                <a:lnTo>
                  <a:pt x="1786585" y="1532991"/>
                </a:lnTo>
                <a:lnTo>
                  <a:pt x="1788591" y="1541437"/>
                </a:lnTo>
                <a:lnTo>
                  <a:pt x="1793443" y="1535823"/>
                </a:lnTo>
                <a:close/>
              </a:path>
              <a:path w="2211730" h="1868385">
                <a:moveTo>
                  <a:pt x="1773986" y="1558277"/>
                </a:moveTo>
                <a:lnTo>
                  <a:pt x="1788591" y="1541437"/>
                </a:lnTo>
                <a:lnTo>
                  <a:pt x="1786585" y="1532991"/>
                </a:lnTo>
                <a:lnTo>
                  <a:pt x="1749171" y="1517535"/>
                </a:lnTo>
                <a:lnTo>
                  <a:pt x="1744433" y="1523212"/>
                </a:lnTo>
                <a:lnTo>
                  <a:pt x="1781721" y="1538605"/>
                </a:lnTo>
                <a:lnTo>
                  <a:pt x="1767128" y="1555445"/>
                </a:lnTo>
                <a:lnTo>
                  <a:pt x="1769135" y="1563890"/>
                </a:lnTo>
                <a:lnTo>
                  <a:pt x="1773986" y="1558277"/>
                </a:lnTo>
                <a:close/>
              </a:path>
              <a:path w="2211730" h="1868385">
                <a:moveTo>
                  <a:pt x="1754543" y="1580718"/>
                </a:moveTo>
                <a:lnTo>
                  <a:pt x="1769135" y="1563890"/>
                </a:lnTo>
                <a:lnTo>
                  <a:pt x="1767128" y="1555445"/>
                </a:lnTo>
                <a:lnTo>
                  <a:pt x="1730248" y="1540217"/>
                </a:lnTo>
                <a:lnTo>
                  <a:pt x="1725510" y="1545882"/>
                </a:lnTo>
                <a:lnTo>
                  <a:pt x="1762264" y="1561058"/>
                </a:lnTo>
                <a:lnTo>
                  <a:pt x="1747685" y="1577886"/>
                </a:lnTo>
                <a:lnTo>
                  <a:pt x="1749679" y="1586331"/>
                </a:lnTo>
                <a:lnTo>
                  <a:pt x="1754543" y="1580718"/>
                </a:lnTo>
                <a:close/>
              </a:path>
              <a:path w="2211730" h="1868385">
                <a:moveTo>
                  <a:pt x="1735086" y="1603171"/>
                </a:moveTo>
                <a:lnTo>
                  <a:pt x="1749679" y="1586331"/>
                </a:lnTo>
                <a:lnTo>
                  <a:pt x="1747685" y="1577886"/>
                </a:lnTo>
                <a:lnTo>
                  <a:pt x="1711337" y="1562887"/>
                </a:lnTo>
                <a:lnTo>
                  <a:pt x="1706600" y="1568551"/>
                </a:lnTo>
                <a:lnTo>
                  <a:pt x="1742808" y="1583499"/>
                </a:lnTo>
                <a:lnTo>
                  <a:pt x="1728216" y="1600339"/>
                </a:lnTo>
                <a:lnTo>
                  <a:pt x="1730222" y="1608785"/>
                </a:lnTo>
                <a:lnTo>
                  <a:pt x="1735086" y="1603171"/>
                </a:lnTo>
                <a:close/>
              </a:path>
              <a:path w="2211730" h="1868385">
                <a:moveTo>
                  <a:pt x="1715630" y="1625625"/>
                </a:moveTo>
                <a:lnTo>
                  <a:pt x="1730222" y="1608785"/>
                </a:lnTo>
                <a:lnTo>
                  <a:pt x="1728216" y="1600339"/>
                </a:lnTo>
                <a:lnTo>
                  <a:pt x="1692402" y="1585556"/>
                </a:lnTo>
                <a:lnTo>
                  <a:pt x="1687664" y="1591233"/>
                </a:lnTo>
                <a:lnTo>
                  <a:pt x="1723364" y="1605953"/>
                </a:lnTo>
                <a:lnTo>
                  <a:pt x="1708759" y="1622793"/>
                </a:lnTo>
                <a:lnTo>
                  <a:pt x="1710766" y="1631238"/>
                </a:lnTo>
                <a:lnTo>
                  <a:pt x="1715630" y="1625625"/>
                </a:lnTo>
                <a:close/>
              </a:path>
              <a:path w="2211730" h="1868385">
                <a:moveTo>
                  <a:pt x="1710766" y="1631238"/>
                </a:moveTo>
                <a:lnTo>
                  <a:pt x="1708759" y="1622793"/>
                </a:lnTo>
                <a:lnTo>
                  <a:pt x="1673479" y="1608239"/>
                </a:lnTo>
                <a:lnTo>
                  <a:pt x="1668754" y="1613903"/>
                </a:lnTo>
                <a:lnTo>
                  <a:pt x="1703895" y="1628406"/>
                </a:lnTo>
                <a:lnTo>
                  <a:pt x="1689315" y="1645246"/>
                </a:lnTo>
                <a:lnTo>
                  <a:pt x="1696173" y="1648079"/>
                </a:lnTo>
                <a:lnTo>
                  <a:pt x="1710766" y="1631238"/>
                </a:lnTo>
                <a:close/>
              </a:path>
              <a:path w="2211730" h="1868385">
                <a:moveTo>
                  <a:pt x="2113854" y="1180809"/>
                </a:moveTo>
                <a:lnTo>
                  <a:pt x="2104453" y="1176921"/>
                </a:lnTo>
                <a:lnTo>
                  <a:pt x="2099589" y="1182535"/>
                </a:lnTo>
                <a:lnTo>
                  <a:pt x="2113854" y="1188435"/>
                </a:lnTo>
                <a:lnTo>
                  <a:pt x="2113854" y="1180809"/>
                </a:lnTo>
                <a:close/>
              </a:path>
              <a:path w="2211730" h="1868385">
                <a:moveTo>
                  <a:pt x="2113854" y="1309840"/>
                </a:moveTo>
                <a:lnTo>
                  <a:pt x="2077389" y="1287551"/>
                </a:lnTo>
                <a:lnTo>
                  <a:pt x="2092350" y="1270914"/>
                </a:lnTo>
                <a:lnTo>
                  <a:pt x="2105418" y="1245844"/>
                </a:lnTo>
                <a:lnTo>
                  <a:pt x="2090445" y="1262494"/>
                </a:lnTo>
                <a:lnTo>
                  <a:pt x="2085454" y="1268044"/>
                </a:lnTo>
                <a:lnTo>
                  <a:pt x="2072386" y="1293114"/>
                </a:lnTo>
                <a:lnTo>
                  <a:pt x="2113854" y="1310259"/>
                </a:lnTo>
                <a:lnTo>
                  <a:pt x="2113854" y="1309840"/>
                </a:lnTo>
                <a:close/>
              </a:path>
              <a:path w="2211730" h="1868385">
                <a:moveTo>
                  <a:pt x="2057425" y="1309751"/>
                </a:moveTo>
                <a:lnTo>
                  <a:pt x="2072386" y="1293114"/>
                </a:lnTo>
                <a:lnTo>
                  <a:pt x="2085454" y="1268044"/>
                </a:lnTo>
                <a:lnTo>
                  <a:pt x="2070481" y="1284706"/>
                </a:lnTo>
                <a:lnTo>
                  <a:pt x="2065489" y="1290256"/>
                </a:lnTo>
                <a:lnTo>
                  <a:pt x="2052434" y="1315300"/>
                </a:lnTo>
                <a:lnTo>
                  <a:pt x="2095487" y="1333106"/>
                </a:lnTo>
                <a:lnTo>
                  <a:pt x="2057425" y="1309751"/>
                </a:lnTo>
                <a:close/>
              </a:path>
              <a:path w="2211730" h="1868385">
                <a:moveTo>
                  <a:pt x="2037461" y="1331950"/>
                </a:moveTo>
                <a:lnTo>
                  <a:pt x="2052434" y="1315300"/>
                </a:lnTo>
                <a:lnTo>
                  <a:pt x="2065489" y="1290256"/>
                </a:lnTo>
                <a:lnTo>
                  <a:pt x="2050529" y="1306893"/>
                </a:lnTo>
                <a:lnTo>
                  <a:pt x="2045525" y="1312443"/>
                </a:lnTo>
                <a:lnTo>
                  <a:pt x="2032469" y="1337513"/>
                </a:lnTo>
                <a:lnTo>
                  <a:pt x="2074989" y="1355090"/>
                </a:lnTo>
                <a:lnTo>
                  <a:pt x="2037461" y="1331950"/>
                </a:lnTo>
                <a:close/>
              </a:path>
              <a:path w="2211730" h="1868385">
                <a:moveTo>
                  <a:pt x="2017496" y="1354162"/>
                </a:moveTo>
                <a:lnTo>
                  <a:pt x="2032469" y="1337513"/>
                </a:lnTo>
                <a:lnTo>
                  <a:pt x="2045525" y="1312443"/>
                </a:lnTo>
                <a:lnTo>
                  <a:pt x="2030552" y="1329093"/>
                </a:lnTo>
                <a:lnTo>
                  <a:pt x="2025561" y="1334655"/>
                </a:lnTo>
                <a:lnTo>
                  <a:pt x="2012505" y="1359712"/>
                </a:lnTo>
                <a:lnTo>
                  <a:pt x="2054491" y="1377073"/>
                </a:lnTo>
                <a:lnTo>
                  <a:pt x="2017496" y="1354162"/>
                </a:lnTo>
                <a:close/>
              </a:path>
              <a:path w="2211730" h="1868385">
                <a:moveTo>
                  <a:pt x="1997532" y="1376362"/>
                </a:moveTo>
                <a:lnTo>
                  <a:pt x="2012505" y="1359712"/>
                </a:lnTo>
                <a:lnTo>
                  <a:pt x="2025561" y="1334655"/>
                </a:lnTo>
                <a:lnTo>
                  <a:pt x="2010600" y="1351305"/>
                </a:lnTo>
                <a:lnTo>
                  <a:pt x="2005596" y="1356855"/>
                </a:lnTo>
                <a:lnTo>
                  <a:pt x="1992541" y="1381925"/>
                </a:lnTo>
                <a:lnTo>
                  <a:pt x="2033981" y="1399070"/>
                </a:lnTo>
                <a:lnTo>
                  <a:pt x="1997532" y="1376362"/>
                </a:lnTo>
                <a:close/>
              </a:path>
              <a:path w="2211730" h="1868385">
                <a:moveTo>
                  <a:pt x="1977555" y="1398587"/>
                </a:moveTo>
                <a:lnTo>
                  <a:pt x="1992541" y="1381925"/>
                </a:lnTo>
                <a:lnTo>
                  <a:pt x="2005596" y="1356855"/>
                </a:lnTo>
                <a:lnTo>
                  <a:pt x="1990623" y="1373517"/>
                </a:lnTo>
                <a:lnTo>
                  <a:pt x="1985619" y="1379067"/>
                </a:lnTo>
                <a:lnTo>
                  <a:pt x="1972564" y="1404137"/>
                </a:lnTo>
                <a:lnTo>
                  <a:pt x="2013483" y="1421053"/>
                </a:lnTo>
                <a:lnTo>
                  <a:pt x="1977555" y="1398587"/>
                </a:lnTo>
                <a:close/>
              </a:path>
              <a:path w="2211730" h="1868385">
                <a:moveTo>
                  <a:pt x="1957590" y="1420799"/>
                </a:moveTo>
                <a:lnTo>
                  <a:pt x="1972564" y="1404137"/>
                </a:lnTo>
                <a:lnTo>
                  <a:pt x="1985619" y="1379067"/>
                </a:lnTo>
                <a:lnTo>
                  <a:pt x="1970646" y="1395730"/>
                </a:lnTo>
                <a:lnTo>
                  <a:pt x="1965655" y="1401279"/>
                </a:lnTo>
                <a:lnTo>
                  <a:pt x="1952586" y="1426349"/>
                </a:lnTo>
                <a:lnTo>
                  <a:pt x="1992985" y="1443037"/>
                </a:lnTo>
                <a:lnTo>
                  <a:pt x="1957590" y="1420799"/>
                </a:lnTo>
                <a:close/>
              </a:path>
              <a:path w="2211730" h="1868385">
                <a:moveTo>
                  <a:pt x="1937613" y="1443012"/>
                </a:moveTo>
                <a:lnTo>
                  <a:pt x="1952586" y="1426349"/>
                </a:lnTo>
                <a:lnTo>
                  <a:pt x="1965655" y="1401279"/>
                </a:lnTo>
                <a:lnTo>
                  <a:pt x="1950681" y="1417942"/>
                </a:lnTo>
                <a:lnTo>
                  <a:pt x="1945678" y="1423504"/>
                </a:lnTo>
                <a:lnTo>
                  <a:pt x="1932622" y="1448562"/>
                </a:lnTo>
                <a:lnTo>
                  <a:pt x="1972475" y="1465033"/>
                </a:lnTo>
                <a:lnTo>
                  <a:pt x="1937613" y="1443012"/>
                </a:lnTo>
                <a:close/>
              </a:path>
              <a:path w="2211730" h="1868385">
                <a:moveTo>
                  <a:pt x="1917636" y="1465224"/>
                </a:moveTo>
                <a:lnTo>
                  <a:pt x="1932622" y="1448562"/>
                </a:lnTo>
                <a:lnTo>
                  <a:pt x="1945678" y="1423504"/>
                </a:lnTo>
                <a:lnTo>
                  <a:pt x="1930704" y="1440154"/>
                </a:lnTo>
                <a:lnTo>
                  <a:pt x="1925713" y="1445717"/>
                </a:lnTo>
                <a:lnTo>
                  <a:pt x="1912645" y="1470787"/>
                </a:lnTo>
                <a:lnTo>
                  <a:pt x="1951977" y="1487017"/>
                </a:lnTo>
                <a:lnTo>
                  <a:pt x="1917636" y="1465224"/>
                </a:lnTo>
                <a:close/>
              </a:path>
              <a:path w="2211730" h="1868385">
                <a:moveTo>
                  <a:pt x="1897659" y="1487449"/>
                </a:moveTo>
                <a:lnTo>
                  <a:pt x="1912645" y="1470787"/>
                </a:lnTo>
                <a:lnTo>
                  <a:pt x="1925713" y="1445717"/>
                </a:lnTo>
                <a:lnTo>
                  <a:pt x="1910727" y="1462366"/>
                </a:lnTo>
                <a:lnTo>
                  <a:pt x="1905723" y="1467916"/>
                </a:lnTo>
                <a:lnTo>
                  <a:pt x="1892655" y="1492999"/>
                </a:lnTo>
                <a:lnTo>
                  <a:pt x="1931466" y="1509014"/>
                </a:lnTo>
                <a:lnTo>
                  <a:pt x="1897659" y="1487449"/>
                </a:lnTo>
                <a:close/>
              </a:path>
              <a:path w="2211730" h="1868385">
                <a:moveTo>
                  <a:pt x="1877682" y="1509649"/>
                </a:moveTo>
                <a:lnTo>
                  <a:pt x="1892655" y="1492999"/>
                </a:lnTo>
                <a:lnTo>
                  <a:pt x="1905723" y="1467916"/>
                </a:lnTo>
                <a:lnTo>
                  <a:pt x="1890737" y="1484591"/>
                </a:lnTo>
                <a:lnTo>
                  <a:pt x="1885746" y="1490154"/>
                </a:lnTo>
                <a:lnTo>
                  <a:pt x="1872691" y="1515211"/>
                </a:lnTo>
                <a:lnTo>
                  <a:pt x="1910956" y="1531010"/>
                </a:lnTo>
                <a:lnTo>
                  <a:pt x="1877682" y="1509649"/>
                </a:lnTo>
                <a:close/>
              </a:path>
              <a:path w="2211730" h="1868385">
                <a:moveTo>
                  <a:pt x="1857692" y="1531886"/>
                </a:moveTo>
                <a:lnTo>
                  <a:pt x="1872691" y="1515211"/>
                </a:lnTo>
                <a:lnTo>
                  <a:pt x="1885746" y="1490154"/>
                </a:lnTo>
                <a:lnTo>
                  <a:pt x="1870773" y="1506804"/>
                </a:lnTo>
                <a:lnTo>
                  <a:pt x="1865769" y="1512366"/>
                </a:lnTo>
                <a:lnTo>
                  <a:pt x="1852701" y="1537436"/>
                </a:lnTo>
                <a:lnTo>
                  <a:pt x="1890433" y="1553019"/>
                </a:lnTo>
                <a:lnTo>
                  <a:pt x="1857692" y="1531886"/>
                </a:lnTo>
                <a:close/>
              </a:path>
              <a:path w="2211730" h="1868385">
                <a:moveTo>
                  <a:pt x="1837715" y="1554099"/>
                </a:moveTo>
                <a:lnTo>
                  <a:pt x="1852701" y="1537436"/>
                </a:lnTo>
                <a:lnTo>
                  <a:pt x="1865769" y="1512366"/>
                </a:lnTo>
                <a:lnTo>
                  <a:pt x="1850796" y="1529029"/>
                </a:lnTo>
                <a:lnTo>
                  <a:pt x="1845792" y="1534591"/>
                </a:lnTo>
                <a:lnTo>
                  <a:pt x="1832724" y="1559661"/>
                </a:lnTo>
                <a:lnTo>
                  <a:pt x="1869922" y="1575015"/>
                </a:lnTo>
                <a:lnTo>
                  <a:pt x="1837715" y="1554099"/>
                </a:lnTo>
                <a:close/>
              </a:path>
              <a:path w="2211730" h="1868385">
                <a:moveTo>
                  <a:pt x="1817738" y="1576336"/>
                </a:moveTo>
                <a:lnTo>
                  <a:pt x="1832724" y="1559661"/>
                </a:lnTo>
                <a:lnTo>
                  <a:pt x="1845792" y="1534591"/>
                </a:lnTo>
                <a:lnTo>
                  <a:pt x="1830806" y="1551254"/>
                </a:lnTo>
                <a:lnTo>
                  <a:pt x="1825815" y="1556804"/>
                </a:lnTo>
                <a:lnTo>
                  <a:pt x="1812734" y="1581886"/>
                </a:lnTo>
                <a:lnTo>
                  <a:pt x="1849412" y="1597025"/>
                </a:lnTo>
                <a:lnTo>
                  <a:pt x="1817738" y="1576336"/>
                </a:lnTo>
                <a:close/>
              </a:path>
              <a:path w="2211730" h="1868385">
                <a:moveTo>
                  <a:pt x="1797748" y="1598549"/>
                </a:moveTo>
                <a:lnTo>
                  <a:pt x="1812734" y="1581886"/>
                </a:lnTo>
                <a:lnTo>
                  <a:pt x="1825815" y="1556804"/>
                </a:lnTo>
                <a:lnTo>
                  <a:pt x="1810816" y="1573479"/>
                </a:lnTo>
                <a:lnTo>
                  <a:pt x="1805825" y="1579041"/>
                </a:lnTo>
                <a:lnTo>
                  <a:pt x="1792744" y="1604098"/>
                </a:lnTo>
                <a:lnTo>
                  <a:pt x="1828901" y="1619021"/>
                </a:lnTo>
                <a:lnTo>
                  <a:pt x="1797748" y="1598549"/>
                </a:lnTo>
                <a:close/>
              </a:path>
              <a:path w="2211730" h="1868385">
                <a:moveTo>
                  <a:pt x="1777758" y="1620786"/>
                </a:moveTo>
                <a:lnTo>
                  <a:pt x="1792744" y="1604098"/>
                </a:lnTo>
                <a:lnTo>
                  <a:pt x="1805825" y="1579041"/>
                </a:lnTo>
                <a:lnTo>
                  <a:pt x="1790852" y="1595704"/>
                </a:lnTo>
                <a:lnTo>
                  <a:pt x="1785848" y="1601254"/>
                </a:lnTo>
                <a:lnTo>
                  <a:pt x="1772754" y="1626349"/>
                </a:lnTo>
                <a:lnTo>
                  <a:pt x="1808365" y="1641030"/>
                </a:lnTo>
                <a:lnTo>
                  <a:pt x="1777758" y="1620786"/>
                </a:lnTo>
                <a:close/>
              </a:path>
              <a:path w="2211730" h="1868385">
                <a:moveTo>
                  <a:pt x="1757768" y="1643024"/>
                </a:moveTo>
                <a:lnTo>
                  <a:pt x="1772754" y="1626349"/>
                </a:lnTo>
                <a:lnTo>
                  <a:pt x="1785848" y="1601254"/>
                </a:lnTo>
                <a:lnTo>
                  <a:pt x="1770849" y="1617929"/>
                </a:lnTo>
                <a:lnTo>
                  <a:pt x="1765846" y="1623491"/>
                </a:lnTo>
                <a:lnTo>
                  <a:pt x="1752777" y="1648574"/>
                </a:lnTo>
                <a:lnTo>
                  <a:pt x="1787842" y="1663039"/>
                </a:lnTo>
                <a:lnTo>
                  <a:pt x="1757768" y="1643024"/>
                </a:lnTo>
                <a:close/>
              </a:path>
              <a:path w="2211730" h="1868385">
                <a:moveTo>
                  <a:pt x="2113854" y="1826433"/>
                </a:moveTo>
                <a:lnTo>
                  <a:pt x="1737779" y="1665236"/>
                </a:lnTo>
                <a:lnTo>
                  <a:pt x="1752777" y="1648574"/>
                </a:lnTo>
                <a:lnTo>
                  <a:pt x="1765846" y="1623491"/>
                </a:lnTo>
                <a:lnTo>
                  <a:pt x="1750860" y="1640154"/>
                </a:lnTo>
                <a:lnTo>
                  <a:pt x="1745856" y="1645716"/>
                </a:lnTo>
                <a:lnTo>
                  <a:pt x="1730870" y="1662391"/>
                </a:lnTo>
                <a:lnTo>
                  <a:pt x="1696173" y="1648079"/>
                </a:lnTo>
                <a:lnTo>
                  <a:pt x="1689315" y="1645246"/>
                </a:lnTo>
                <a:lnTo>
                  <a:pt x="2113854" y="1826579"/>
                </a:lnTo>
                <a:lnTo>
                  <a:pt x="2113854" y="1826433"/>
                </a:lnTo>
                <a:close/>
              </a:path>
              <a:path w="2211730" h="1868385">
                <a:moveTo>
                  <a:pt x="2113854" y="1272179"/>
                </a:moveTo>
                <a:lnTo>
                  <a:pt x="2097341" y="1265351"/>
                </a:lnTo>
                <a:lnTo>
                  <a:pt x="2113854" y="1275395"/>
                </a:lnTo>
                <a:lnTo>
                  <a:pt x="2113854" y="1272179"/>
                </a:lnTo>
                <a:close/>
              </a:path>
              <a:path w="2211730" h="1868385">
                <a:moveTo>
                  <a:pt x="2113854" y="1334353"/>
                </a:moveTo>
                <a:lnTo>
                  <a:pt x="2107565" y="1330490"/>
                </a:lnTo>
                <a:lnTo>
                  <a:pt x="2113854" y="1323738"/>
                </a:lnTo>
                <a:lnTo>
                  <a:pt x="2113854" y="1315024"/>
                </a:lnTo>
                <a:lnTo>
                  <a:pt x="2102434" y="1335989"/>
                </a:lnTo>
                <a:lnTo>
                  <a:pt x="2113854" y="1340707"/>
                </a:lnTo>
                <a:lnTo>
                  <a:pt x="2113854" y="1334353"/>
                </a:lnTo>
                <a:close/>
              </a:path>
              <a:path w="2211730" h="1868385">
                <a:moveTo>
                  <a:pt x="2113854" y="1369012"/>
                </a:moveTo>
                <a:lnTo>
                  <a:pt x="2087067" y="1352461"/>
                </a:lnTo>
                <a:lnTo>
                  <a:pt x="2102434" y="1335989"/>
                </a:lnTo>
                <a:lnTo>
                  <a:pt x="2113854" y="1315024"/>
                </a:lnTo>
                <a:lnTo>
                  <a:pt x="2113854" y="1313407"/>
                </a:lnTo>
                <a:lnTo>
                  <a:pt x="2100618" y="1327607"/>
                </a:lnTo>
                <a:lnTo>
                  <a:pt x="2095487" y="1333106"/>
                </a:lnTo>
                <a:lnTo>
                  <a:pt x="2081936" y="1357972"/>
                </a:lnTo>
                <a:lnTo>
                  <a:pt x="2113854" y="1371167"/>
                </a:lnTo>
                <a:lnTo>
                  <a:pt x="2113854" y="1369012"/>
                </a:lnTo>
                <a:close/>
              </a:path>
              <a:path w="2211730" h="1868385">
                <a:moveTo>
                  <a:pt x="2066569" y="1374444"/>
                </a:moveTo>
                <a:lnTo>
                  <a:pt x="2081936" y="1357972"/>
                </a:lnTo>
                <a:lnTo>
                  <a:pt x="2095487" y="1333106"/>
                </a:lnTo>
                <a:lnTo>
                  <a:pt x="2080120" y="1349590"/>
                </a:lnTo>
                <a:lnTo>
                  <a:pt x="2074989" y="1355090"/>
                </a:lnTo>
                <a:lnTo>
                  <a:pt x="2061438" y="1379943"/>
                </a:lnTo>
                <a:lnTo>
                  <a:pt x="2103374" y="1397279"/>
                </a:lnTo>
                <a:lnTo>
                  <a:pt x="2066569" y="1374444"/>
                </a:lnTo>
                <a:close/>
              </a:path>
              <a:path w="2211730" h="1868385">
                <a:moveTo>
                  <a:pt x="2046071" y="1396441"/>
                </a:moveTo>
                <a:lnTo>
                  <a:pt x="2061438" y="1379943"/>
                </a:lnTo>
                <a:lnTo>
                  <a:pt x="2074989" y="1355090"/>
                </a:lnTo>
                <a:lnTo>
                  <a:pt x="2059622" y="1371574"/>
                </a:lnTo>
                <a:lnTo>
                  <a:pt x="2054491" y="1377073"/>
                </a:lnTo>
                <a:lnTo>
                  <a:pt x="2040940" y="1401927"/>
                </a:lnTo>
                <a:lnTo>
                  <a:pt x="2082342" y="1419047"/>
                </a:lnTo>
                <a:lnTo>
                  <a:pt x="2046071" y="1396441"/>
                </a:lnTo>
                <a:close/>
              </a:path>
              <a:path w="2211730" h="1868385">
                <a:moveTo>
                  <a:pt x="2025573" y="1418424"/>
                </a:moveTo>
                <a:lnTo>
                  <a:pt x="2040940" y="1401927"/>
                </a:lnTo>
                <a:lnTo>
                  <a:pt x="2054491" y="1377073"/>
                </a:lnTo>
                <a:lnTo>
                  <a:pt x="2039124" y="1393558"/>
                </a:lnTo>
                <a:lnTo>
                  <a:pt x="2033981" y="1399070"/>
                </a:lnTo>
                <a:lnTo>
                  <a:pt x="2020430" y="1423924"/>
                </a:lnTo>
                <a:lnTo>
                  <a:pt x="2061298" y="1440815"/>
                </a:lnTo>
                <a:lnTo>
                  <a:pt x="2025573" y="1418424"/>
                </a:lnTo>
                <a:close/>
              </a:path>
              <a:path w="2211730" h="1868385">
                <a:moveTo>
                  <a:pt x="2005063" y="1440408"/>
                </a:moveTo>
                <a:lnTo>
                  <a:pt x="2020430" y="1423924"/>
                </a:lnTo>
                <a:lnTo>
                  <a:pt x="2033981" y="1399070"/>
                </a:lnTo>
                <a:lnTo>
                  <a:pt x="2018614" y="1415554"/>
                </a:lnTo>
                <a:lnTo>
                  <a:pt x="2013483" y="1421053"/>
                </a:lnTo>
                <a:lnTo>
                  <a:pt x="1999932" y="1445907"/>
                </a:lnTo>
                <a:lnTo>
                  <a:pt x="2040267" y="1462582"/>
                </a:lnTo>
                <a:lnTo>
                  <a:pt x="2005063" y="1440408"/>
                </a:lnTo>
                <a:close/>
              </a:path>
              <a:path w="2211730" h="1868385">
                <a:moveTo>
                  <a:pt x="1984565" y="1462405"/>
                </a:moveTo>
                <a:lnTo>
                  <a:pt x="1999932" y="1445907"/>
                </a:lnTo>
                <a:lnTo>
                  <a:pt x="2013483" y="1421053"/>
                </a:lnTo>
                <a:lnTo>
                  <a:pt x="1998116" y="1437538"/>
                </a:lnTo>
                <a:lnTo>
                  <a:pt x="1992985" y="1443037"/>
                </a:lnTo>
                <a:lnTo>
                  <a:pt x="1979422" y="1467904"/>
                </a:lnTo>
                <a:lnTo>
                  <a:pt x="2019223" y="1484350"/>
                </a:lnTo>
                <a:lnTo>
                  <a:pt x="1984565" y="1462405"/>
                </a:lnTo>
                <a:close/>
              </a:path>
              <a:path w="2211730" h="1868385">
                <a:moveTo>
                  <a:pt x="1964055" y="1484401"/>
                </a:moveTo>
                <a:lnTo>
                  <a:pt x="1979422" y="1467904"/>
                </a:lnTo>
                <a:lnTo>
                  <a:pt x="1992985" y="1443037"/>
                </a:lnTo>
                <a:lnTo>
                  <a:pt x="1977605" y="1459534"/>
                </a:lnTo>
                <a:lnTo>
                  <a:pt x="1972475" y="1465033"/>
                </a:lnTo>
                <a:lnTo>
                  <a:pt x="1958924" y="1489900"/>
                </a:lnTo>
                <a:lnTo>
                  <a:pt x="1998179" y="1506118"/>
                </a:lnTo>
                <a:lnTo>
                  <a:pt x="1964055" y="1484401"/>
                </a:lnTo>
                <a:close/>
              </a:path>
              <a:path w="2211730" h="1868385">
                <a:moveTo>
                  <a:pt x="1943544" y="1506397"/>
                </a:moveTo>
                <a:lnTo>
                  <a:pt x="1958924" y="1489900"/>
                </a:lnTo>
                <a:lnTo>
                  <a:pt x="1972475" y="1465033"/>
                </a:lnTo>
                <a:lnTo>
                  <a:pt x="1957095" y="1481531"/>
                </a:lnTo>
                <a:lnTo>
                  <a:pt x="1951977" y="1487017"/>
                </a:lnTo>
                <a:lnTo>
                  <a:pt x="1938413" y="1511896"/>
                </a:lnTo>
                <a:lnTo>
                  <a:pt x="1977148" y="1527898"/>
                </a:lnTo>
                <a:lnTo>
                  <a:pt x="1943544" y="1506397"/>
                </a:lnTo>
                <a:close/>
              </a:path>
              <a:path w="2211730" h="1868385">
                <a:moveTo>
                  <a:pt x="1923034" y="1528394"/>
                </a:moveTo>
                <a:lnTo>
                  <a:pt x="1938413" y="1511896"/>
                </a:lnTo>
                <a:lnTo>
                  <a:pt x="1951977" y="1487017"/>
                </a:lnTo>
                <a:lnTo>
                  <a:pt x="1936584" y="1503527"/>
                </a:lnTo>
                <a:lnTo>
                  <a:pt x="1931466" y="1509014"/>
                </a:lnTo>
                <a:lnTo>
                  <a:pt x="1917903" y="1533893"/>
                </a:lnTo>
                <a:lnTo>
                  <a:pt x="1956104" y="1549666"/>
                </a:lnTo>
                <a:lnTo>
                  <a:pt x="1923034" y="1528394"/>
                </a:lnTo>
                <a:close/>
              </a:path>
              <a:path w="2211730" h="1868385">
                <a:moveTo>
                  <a:pt x="1902523" y="1550390"/>
                </a:moveTo>
                <a:lnTo>
                  <a:pt x="1917903" y="1533893"/>
                </a:lnTo>
                <a:lnTo>
                  <a:pt x="1931466" y="1509014"/>
                </a:lnTo>
                <a:lnTo>
                  <a:pt x="1916074" y="1525511"/>
                </a:lnTo>
                <a:lnTo>
                  <a:pt x="1910956" y="1531010"/>
                </a:lnTo>
                <a:lnTo>
                  <a:pt x="1897392" y="1555889"/>
                </a:lnTo>
                <a:lnTo>
                  <a:pt x="1935048" y="1571447"/>
                </a:lnTo>
                <a:lnTo>
                  <a:pt x="1902523" y="1550390"/>
                </a:lnTo>
                <a:close/>
              </a:path>
              <a:path w="2211730" h="1868385">
                <a:moveTo>
                  <a:pt x="1882000" y="1572387"/>
                </a:moveTo>
                <a:lnTo>
                  <a:pt x="1897392" y="1555889"/>
                </a:lnTo>
                <a:lnTo>
                  <a:pt x="1910956" y="1531010"/>
                </a:lnTo>
                <a:lnTo>
                  <a:pt x="1895563" y="1547520"/>
                </a:lnTo>
                <a:lnTo>
                  <a:pt x="1890433" y="1553019"/>
                </a:lnTo>
                <a:lnTo>
                  <a:pt x="1876882" y="1577898"/>
                </a:lnTo>
                <a:lnTo>
                  <a:pt x="1914004" y="1593227"/>
                </a:lnTo>
                <a:lnTo>
                  <a:pt x="1882000" y="1572387"/>
                </a:lnTo>
                <a:close/>
              </a:path>
              <a:path w="2211730" h="1868385">
                <a:moveTo>
                  <a:pt x="1861489" y="1594396"/>
                </a:moveTo>
                <a:lnTo>
                  <a:pt x="1876882" y="1577898"/>
                </a:lnTo>
                <a:lnTo>
                  <a:pt x="1890433" y="1553019"/>
                </a:lnTo>
                <a:lnTo>
                  <a:pt x="1875053" y="1569516"/>
                </a:lnTo>
                <a:lnTo>
                  <a:pt x="1869922" y="1575015"/>
                </a:lnTo>
                <a:lnTo>
                  <a:pt x="1856371" y="1599895"/>
                </a:lnTo>
                <a:lnTo>
                  <a:pt x="1892960" y="1614995"/>
                </a:lnTo>
                <a:lnTo>
                  <a:pt x="1861489" y="1594396"/>
                </a:lnTo>
                <a:close/>
              </a:path>
              <a:path w="2211730" h="1868385">
                <a:moveTo>
                  <a:pt x="1840979" y="1616392"/>
                </a:moveTo>
                <a:lnTo>
                  <a:pt x="1856371" y="1599895"/>
                </a:lnTo>
                <a:lnTo>
                  <a:pt x="1869922" y="1575015"/>
                </a:lnTo>
                <a:lnTo>
                  <a:pt x="1854542" y="1591513"/>
                </a:lnTo>
                <a:lnTo>
                  <a:pt x="1849412" y="1597025"/>
                </a:lnTo>
                <a:lnTo>
                  <a:pt x="1835848" y="1621891"/>
                </a:lnTo>
                <a:lnTo>
                  <a:pt x="1871929" y="1636776"/>
                </a:lnTo>
                <a:lnTo>
                  <a:pt x="1840979" y="1616392"/>
                </a:lnTo>
                <a:close/>
              </a:path>
              <a:path w="2211730" h="1868385">
                <a:moveTo>
                  <a:pt x="1820456" y="1638401"/>
                </a:moveTo>
                <a:lnTo>
                  <a:pt x="1835848" y="1621891"/>
                </a:lnTo>
                <a:lnTo>
                  <a:pt x="1849412" y="1597025"/>
                </a:lnTo>
                <a:lnTo>
                  <a:pt x="1834019" y="1613522"/>
                </a:lnTo>
                <a:lnTo>
                  <a:pt x="1828901" y="1619021"/>
                </a:lnTo>
                <a:lnTo>
                  <a:pt x="1815325" y="1643913"/>
                </a:lnTo>
                <a:lnTo>
                  <a:pt x="1850859" y="1658569"/>
                </a:lnTo>
                <a:lnTo>
                  <a:pt x="1820456" y="1638401"/>
                </a:lnTo>
                <a:close/>
              </a:path>
              <a:path w="2211730" h="1868385">
                <a:moveTo>
                  <a:pt x="1799932" y="1660410"/>
                </a:moveTo>
                <a:lnTo>
                  <a:pt x="1815325" y="1643913"/>
                </a:lnTo>
                <a:lnTo>
                  <a:pt x="1828901" y="1619021"/>
                </a:lnTo>
                <a:lnTo>
                  <a:pt x="1813496" y="1635531"/>
                </a:lnTo>
                <a:lnTo>
                  <a:pt x="1808365" y="1641030"/>
                </a:lnTo>
                <a:lnTo>
                  <a:pt x="1794802" y="1665922"/>
                </a:lnTo>
                <a:lnTo>
                  <a:pt x="1829803" y="1680362"/>
                </a:lnTo>
                <a:lnTo>
                  <a:pt x="1799932" y="1660410"/>
                </a:lnTo>
                <a:close/>
              </a:path>
              <a:path w="2211730" h="1868385">
                <a:moveTo>
                  <a:pt x="2113854" y="1826279"/>
                </a:moveTo>
                <a:lnTo>
                  <a:pt x="1779422" y="1682407"/>
                </a:lnTo>
                <a:lnTo>
                  <a:pt x="1794802" y="1665922"/>
                </a:lnTo>
                <a:lnTo>
                  <a:pt x="1808365" y="1641030"/>
                </a:lnTo>
                <a:lnTo>
                  <a:pt x="1792986" y="1657540"/>
                </a:lnTo>
                <a:lnTo>
                  <a:pt x="1787842" y="1663039"/>
                </a:lnTo>
                <a:lnTo>
                  <a:pt x="1772462" y="1679549"/>
                </a:lnTo>
                <a:lnTo>
                  <a:pt x="1737779" y="1665236"/>
                </a:lnTo>
                <a:lnTo>
                  <a:pt x="2113854" y="1826433"/>
                </a:lnTo>
                <a:lnTo>
                  <a:pt x="2113854" y="1826279"/>
                </a:lnTo>
                <a:close/>
              </a:path>
              <a:path w="2211730" h="1868385">
                <a:moveTo>
                  <a:pt x="2113854" y="1333090"/>
                </a:moveTo>
                <a:lnTo>
                  <a:pt x="2107565" y="1330490"/>
                </a:lnTo>
                <a:lnTo>
                  <a:pt x="2113854" y="1334353"/>
                </a:lnTo>
                <a:lnTo>
                  <a:pt x="2113854" y="1333090"/>
                </a:lnTo>
                <a:close/>
              </a:path>
              <a:path w="2211730" h="1868385">
                <a:moveTo>
                  <a:pt x="2113854" y="1363541"/>
                </a:moveTo>
                <a:lnTo>
                  <a:pt x="2087067" y="1352461"/>
                </a:lnTo>
                <a:lnTo>
                  <a:pt x="2113854" y="1369012"/>
                </a:lnTo>
                <a:lnTo>
                  <a:pt x="2113854" y="1363541"/>
                </a:lnTo>
                <a:close/>
              </a:path>
              <a:path w="2211730" h="1868385">
                <a:moveTo>
                  <a:pt x="2113854" y="1396570"/>
                </a:moveTo>
                <a:lnTo>
                  <a:pt x="2113854" y="1386436"/>
                </a:lnTo>
                <a:lnTo>
                  <a:pt x="2108631" y="1391843"/>
                </a:lnTo>
                <a:lnTo>
                  <a:pt x="2066569" y="1374444"/>
                </a:lnTo>
                <a:lnTo>
                  <a:pt x="2103374" y="1397279"/>
                </a:lnTo>
                <a:lnTo>
                  <a:pt x="2110359" y="1400175"/>
                </a:lnTo>
                <a:lnTo>
                  <a:pt x="2113854" y="1396570"/>
                </a:lnTo>
                <a:close/>
              </a:path>
              <a:path w="2211730" h="1868385">
                <a:moveTo>
                  <a:pt x="2094598" y="1416494"/>
                </a:moveTo>
                <a:lnTo>
                  <a:pt x="2110359" y="1400175"/>
                </a:lnTo>
                <a:lnTo>
                  <a:pt x="2103374" y="1397279"/>
                </a:lnTo>
                <a:lnTo>
                  <a:pt x="2087600" y="1413598"/>
                </a:lnTo>
                <a:lnTo>
                  <a:pt x="2046071" y="1396441"/>
                </a:lnTo>
                <a:lnTo>
                  <a:pt x="2082342" y="1419047"/>
                </a:lnTo>
                <a:lnTo>
                  <a:pt x="2089340" y="1421942"/>
                </a:lnTo>
                <a:lnTo>
                  <a:pt x="2094598" y="1416494"/>
                </a:lnTo>
                <a:close/>
              </a:path>
              <a:path w="2211730" h="1868385">
                <a:moveTo>
                  <a:pt x="2073554" y="1438262"/>
                </a:moveTo>
                <a:lnTo>
                  <a:pt x="2089340" y="1421942"/>
                </a:lnTo>
                <a:lnTo>
                  <a:pt x="2082342" y="1419047"/>
                </a:lnTo>
                <a:lnTo>
                  <a:pt x="2066556" y="1435366"/>
                </a:lnTo>
                <a:lnTo>
                  <a:pt x="2025573" y="1418424"/>
                </a:lnTo>
                <a:lnTo>
                  <a:pt x="2061298" y="1440815"/>
                </a:lnTo>
                <a:lnTo>
                  <a:pt x="2068296" y="1443710"/>
                </a:lnTo>
                <a:lnTo>
                  <a:pt x="2073554" y="1438262"/>
                </a:lnTo>
                <a:close/>
              </a:path>
              <a:path w="2211730" h="1868385">
                <a:moveTo>
                  <a:pt x="2052535" y="1460030"/>
                </a:moveTo>
                <a:lnTo>
                  <a:pt x="2068296" y="1443710"/>
                </a:lnTo>
                <a:lnTo>
                  <a:pt x="2061298" y="1440815"/>
                </a:lnTo>
                <a:lnTo>
                  <a:pt x="2045525" y="1457134"/>
                </a:lnTo>
                <a:lnTo>
                  <a:pt x="2005063" y="1440408"/>
                </a:lnTo>
                <a:lnTo>
                  <a:pt x="2040267" y="1462582"/>
                </a:lnTo>
                <a:lnTo>
                  <a:pt x="2047265" y="1465478"/>
                </a:lnTo>
                <a:lnTo>
                  <a:pt x="2052535" y="1460030"/>
                </a:lnTo>
                <a:close/>
              </a:path>
              <a:path w="2211730" h="1868385">
                <a:moveTo>
                  <a:pt x="2031492" y="1481797"/>
                </a:moveTo>
                <a:lnTo>
                  <a:pt x="2047265" y="1465478"/>
                </a:lnTo>
                <a:lnTo>
                  <a:pt x="2040267" y="1462582"/>
                </a:lnTo>
                <a:lnTo>
                  <a:pt x="2024494" y="1478915"/>
                </a:lnTo>
                <a:lnTo>
                  <a:pt x="1984565" y="1462405"/>
                </a:lnTo>
                <a:lnTo>
                  <a:pt x="2019223" y="1484350"/>
                </a:lnTo>
                <a:lnTo>
                  <a:pt x="2026234" y="1487246"/>
                </a:lnTo>
                <a:lnTo>
                  <a:pt x="2031492" y="1481797"/>
                </a:lnTo>
                <a:close/>
              </a:path>
              <a:path w="2211730" h="1868385">
                <a:moveTo>
                  <a:pt x="2010448" y="1503565"/>
                </a:moveTo>
                <a:lnTo>
                  <a:pt x="2026234" y="1487246"/>
                </a:lnTo>
                <a:lnTo>
                  <a:pt x="2019223" y="1484350"/>
                </a:lnTo>
                <a:lnTo>
                  <a:pt x="2003450" y="1500682"/>
                </a:lnTo>
                <a:lnTo>
                  <a:pt x="1964055" y="1484401"/>
                </a:lnTo>
                <a:lnTo>
                  <a:pt x="1998179" y="1506118"/>
                </a:lnTo>
                <a:lnTo>
                  <a:pt x="2005190" y="1509014"/>
                </a:lnTo>
                <a:lnTo>
                  <a:pt x="2010448" y="1503565"/>
                </a:lnTo>
                <a:close/>
              </a:path>
              <a:path w="2211730" h="1868385">
                <a:moveTo>
                  <a:pt x="1989404" y="1525333"/>
                </a:moveTo>
                <a:lnTo>
                  <a:pt x="2005190" y="1509014"/>
                </a:lnTo>
                <a:lnTo>
                  <a:pt x="1998179" y="1506118"/>
                </a:lnTo>
                <a:lnTo>
                  <a:pt x="1982406" y="1522450"/>
                </a:lnTo>
                <a:lnTo>
                  <a:pt x="1943544" y="1506397"/>
                </a:lnTo>
                <a:lnTo>
                  <a:pt x="1977148" y="1527898"/>
                </a:lnTo>
                <a:lnTo>
                  <a:pt x="1984146" y="1530781"/>
                </a:lnTo>
                <a:lnTo>
                  <a:pt x="1989404" y="1525333"/>
                </a:lnTo>
                <a:close/>
              </a:path>
              <a:path w="2211730" h="1868385">
                <a:moveTo>
                  <a:pt x="1968373" y="1547114"/>
                </a:moveTo>
                <a:lnTo>
                  <a:pt x="1984146" y="1530781"/>
                </a:lnTo>
                <a:lnTo>
                  <a:pt x="1977148" y="1527898"/>
                </a:lnTo>
                <a:lnTo>
                  <a:pt x="1961375" y="1544218"/>
                </a:lnTo>
                <a:lnTo>
                  <a:pt x="1923034" y="1528394"/>
                </a:lnTo>
                <a:lnTo>
                  <a:pt x="1956104" y="1549666"/>
                </a:lnTo>
                <a:lnTo>
                  <a:pt x="1963102" y="1552549"/>
                </a:lnTo>
                <a:lnTo>
                  <a:pt x="1968373" y="1547114"/>
                </a:lnTo>
                <a:close/>
              </a:path>
              <a:path w="2211730" h="1868385">
                <a:moveTo>
                  <a:pt x="1947329" y="1568881"/>
                </a:moveTo>
                <a:lnTo>
                  <a:pt x="1963102" y="1552549"/>
                </a:lnTo>
                <a:lnTo>
                  <a:pt x="1956104" y="1549666"/>
                </a:lnTo>
                <a:lnTo>
                  <a:pt x="1940318" y="1565998"/>
                </a:lnTo>
                <a:lnTo>
                  <a:pt x="1902523" y="1550390"/>
                </a:lnTo>
                <a:lnTo>
                  <a:pt x="1935048" y="1571447"/>
                </a:lnTo>
                <a:lnTo>
                  <a:pt x="1942058" y="1574342"/>
                </a:lnTo>
                <a:lnTo>
                  <a:pt x="1947329" y="1568881"/>
                </a:lnTo>
                <a:close/>
              </a:path>
              <a:path w="2211730" h="1868385">
                <a:moveTo>
                  <a:pt x="1926272" y="1590662"/>
                </a:moveTo>
                <a:lnTo>
                  <a:pt x="1942058" y="1574342"/>
                </a:lnTo>
                <a:lnTo>
                  <a:pt x="1935048" y="1571447"/>
                </a:lnTo>
                <a:lnTo>
                  <a:pt x="1919274" y="1587779"/>
                </a:lnTo>
                <a:lnTo>
                  <a:pt x="1882000" y="1572387"/>
                </a:lnTo>
                <a:lnTo>
                  <a:pt x="1914004" y="1593227"/>
                </a:lnTo>
                <a:lnTo>
                  <a:pt x="1921014" y="1596123"/>
                </a:lnTo>
                <a:lnTo>
                  <a:pt x="1926272" y="1590662"/>
                </a:lnTo>
                <a:close/>
              </a:path>
              <a:path w="2211730" h="1868385">
                <a:moveTo>
                  <a:pt x="1905228" y="1612455"/>
                </a:moveTo>
                <a:lnTo>
                  <a:pt x="1921014" y="1596123"/>
                </a:lnTo>
                <a:lnTo>
                  <a:pt x="1914004" y="1593227"/>
                </a:lnTo>
                <a:lnTo>
                  <a:pt x="1898230" y="1609559"/>
                </a:lnTo>
                <a:lnTo>
                  <a:pt x="1861489" y="1594396"/>
                </a:lnTo>
                <a:lnTo>
                  <a:pt x="1892960" y="1614995"/>
                </a:lnTo>
                <a:lnTo>
                  <a:pt x="1899958" y="1617891"/>
                </a:lnTo>
                <a:lnTo>
                  <a:pt x="1905228" y="1612455"/>
                </a:lnTo>
                <a:close/>
              </a:path>
              <a:path w="2211730" h="1868385">
                <a:moveTo>
                  <a:pt x="1884184" y="1634223"/>
                </a:moveTo>
                <a:lnTo>
                  <a:pt x="1899958" y="1617891"/>
                </a:lnTo>
                <a:lnTo>
                  <a:pt x="1892960" y="1614995"/>
                </a:lnTo>
                <a:lnTo>
                  <a:pt x="1877187" y="1631340"/>
                </a:lnTo>
                <a:lnTo>
                  <a:pt x="1840979" y="1616392"/>
                </a:lnTo>
                <a:lnTo>
                  <a:pt x="1871929" y="1636776"/>
                </a:lnTo>
                <a:lnTo>
                  <a:pt x="1878926" y="1639671"/>
                </a:lnTo>
                <a:lnTo>
                  <a:pt x="1884184" y="1634223"/>
                </a:lnTo>
                <a:close/>
              </a:path>
              <a:path w="2211730" h="1868385">
                <a:moveTo>
                  <a:pt x="1863128" y="1656003"/>
                </a:moveTo>
                <a:lnTo>
                  <a:pt x="1878926" y="1639671"/>
                </a:lnTo>
                <a:lnTo>
                  <a:pt x="1871929" y="1636776"/>
                </a:lnTo>
                <a:lnTo>
                  <a:pt x="1856130" y="1653120"/>
                </a:lnTo>
                <a:lnTo>
                  <a:pt x="1820456" y="1638401"/>
                </a:lnTo>
                <a:lnTo>
                  <a:pt x="1850859" y="1658569"/>
                </a:lnTo>
                <a:lnTo>
                  <a:pt x="1857857" y="1661464"/>
                </a:lnTo>
                <a:lnTo>
                  <a:pt x="1863128" y="1656003"/>
                </a:lnTo>
                <a:close/>
              </a:path>
              <a:path w="2211730" h="1868385">
                <a:moveTo>
                  <a:pt x="1842071" y="1677797"/>
                </a:moveTo>
                <a:lnTo>
                  <a:pt x="1857857" y="1661464"/>
                </a:lnTo>
                <a:lnTo>
                  <a:pt x="1850859" y="1658569"/>
                </a:lnTo>
                <a:lnTo>
                  <a:pt x="1835073" y="1674914"/>
                </a:lnTo>
                <a:lnTo>
                  <a:pt x="1799932" y="1660410"/>
                </a:lnTo>
                <a:lnTo>
                  <a:pt x="1829803" y="1680362"/>
                </a:lnTo>
                <a:lnTo>
                  <a:pt x="1836801" y="1683245"/>
                </a:lnTo>
                <a:lnTo>
                  <a:pt x="1842071" y="1677797"/>
                </a:lnTo>
                <a:close/>
              </a:path>
              <a:path w="2211730" h="1868385">
                <a:moveTo>
                  <a:pt x="2113854" y="1825911"/>
                </a:moveTo>
                <a:lnTo>
                  <a:pt x="1855597" y="1713839"/>
                </a:lnTo>
                <a:lnTo>
                  <a:pt x="1821027" y="1699590"/>
                </a:lnTo>
                <a:lnTo>
                  <a:pt x="1836801" y="1683245"/>
                </a:lnTo>
                <a:lnTo>
                  <a:pt x="1829803" y="1680362"/>
                </a:lnTo>
                <a:lnTo>
                  <a:pt x="1814017" y="1696694"/>
                </a:lnTo>
                <a:lnTo>
                  <a:pt x="2113854" y="1826133"/>
                </a:lnTo>
                <a:lnTo>
                  <a:pt x="2113854" y="1825911"/>
                </a:lnTo>
                <a:close/>
              </a:path>
              <a:path w="2211730" h="1868385">
                <a:moveTo>
                  <a:pt x="2113854" y="1396570"/>
                </a:moveTo>
                <a:lnTo>
                  <a:pt x="2110359" y="1400175"/>
                </a:lnTo>
                <a:lnTo>
                  <a:pt x="2113854" y="1401620"/>
                </a:lnTo>
                <a:lnTo>
                  <a:pt x="2113854" y="1396570"/>
                </a:lnTo>
                <a:close/>
              </a:path>
              <a:path w="2211730" h="1868385">
                <a:moveTo>
                  <a:pt x="2078443" y="1501190"/>
                </a:moveTo>
                <a:lnTo>
                  <a:pt x="2094611" y="1485036"/>
                </a:lnTo>
                <a:lnTo>
                  <a:pt x="2109127" y="1460576"/>
                </a:lnTo>
                <a:lnTo>
                  <a:pt x="2092960" y="1476730"/>
                </a:lnTo>
                <a:lnTo>
                  <a:pt x="2087562" y="1482128"/>
                </a:lnTo>
                <a:lnTo>
                  <a:pt x="2073046" y="1506588"/>
                </a:lnTo>
                <a:lnTo>
                  <a:pt x="2112746" y="1522996"/>
                </a:lnTo>
                <a:lnTo>
                  <a:pt x="2078443" y="1501190"/>
                </a:lnTo>
                <a:close/>
              </a:path>
              <a:path w="2211730" h="1868385">
                <a:moveTo>
                  <a:pt x="2056866" y="1522742"/>
                </a:moveTo>
                <a:lnTo>
                  <a:pt x="2073046" y="1506588"/>
                </a:lnTo>
                <a:lnTo>
                  <a:pt x="2087562" y="1482128"/>
                </a:lnTo>
                <a:lnTo>
                  <a:pt x="2071395" y="1498282"/>
                </a:lnTo>
                <a:lnTo>
                  <a:pt x="2065985" y="1503667"/>
                </a:lnTo>
                <a:lnTo>
                  <a:pt x="2051469" y="1528140"/>
                </a:lnTo>
                <a:lnTo>
                  <a:pt x="2090648" y="1544320"/>
                </a:lnTo>
                <a:lnTo>
                  <a:pt x="2056866" y="1522742"/>
                </a:lnTo>
                <a:close/>
              </a:path>
              <a:path w="2211730" h="1868385">
                <a:moveTo>
                  <a:pt x="2035302" y="1544294"/>
                </a:moveTo>
                <a:lnTo>
                  <a:pt x="2051469" y="1528140"/>
                </a:lnTo>
                <a:lnTo>
                  <a:pt x="2065985" y="1503667"/>
                </a:lnTo>
                <a:lnTo>
                  <a:pt x="2049818" y="1519821"/>
                </a:lnTo>
                <a:lnTo>
                  <a:pt x="2044420" y="1525219"/>
                </a:lnTo>
                <a:lnTo>
                  <a:pt x="2029904" y="1549692"/>
                </a:lnTo>
                <a:lnTo>
                  <a:pt x="2068550" y="1565643"/>
                </a:lnTo>
                <a:lnTo>
                  <a:pt x="2035302" y="1544294"/>
                </a:lnTo>
                <a:close/>
              </a:path>
              <a:path w="2211730" h="1868385">
                <a:moveTo>
                  <a:pt x="2013724" y="1565846"/>
                </a:moveTo>
                <a:lnTo>
                  <a:pt x="2029904" y="1549692"/>
                </a:lnTo>
                <a:lnTo>
                  <a:pt x="2044420" y="1525219"/>
                </a:lnTo>
                <a:lnTo>
                  <a:pt x="2028240" y="1541386"/>
                </a:lnTo>
                <a:lnTo>
                  <a:pt x="2022843" y="1546771"/>
                </a:lnTo>
                <a:lnTo>
                  <a:pt x="2008327" y="1571231"/>
                </a:lnTo>
                <a:lnTo>
                  <a:pt x="2046439" y="1586979"/>
                </a:lnTo>
                <a:lnTo>
                  <a:pt x="2013724" y="1565846"/>
                </a:lnTo>
                <a:close/>
              </a:path>
              <a:path w="2211730" h="1868385">
                <a:moveTo>
                  <a:pt x="1992147" y="1587398"/>
                </a:moveTo>
                <a:lnTo>
                  <a:pt x="2008327" y="1571231"/>
                </a:lnTo>
                <a:lnTo>
                  <a:pt x="2022843" y="1546771"/>
                </a:lnTo>
                <a:lnTo>
                  <a:pt x="2006676" y="1562925"/>
                </a:lnTo>
                <a:lnTo>
                  <a:pt x="2001278" y="1568323"/>
                </a:lnTo>
                <a:lnTo>
                  <a:pt x="1986749" y="1592795"/>
                </a:lnTo>
                <a:lnTo>
                  <a:pt x="2024329" y="1608315"/>
                </a:lnTo>
                <a:lnTo>
                  <a:pt x="1992147" y="1587398"/>
                </a:lnTo>
                <a:close/>
              </a:path>
              <a:path w="2211730" h="1868385">
                <a:moveTo>
                  <a:pt x="1970570" y="1608950"/>
                </a:moveTo>
                <a:lnTo>
                  <a:pt x="1986749" y="1592795"/>
                </a:lnTo>
                <a:lnTo>
                  <a:pt x="2001278" y="1568323"/>
                </a:lnTo>
                <a:lnTo>
                  <a:pt x="1985098" y="1584477"/>
                </a:lnTo>
                <a:lnTo>
                  <a:pt x="1979701" y="1589874"/>
                </a:lnTo>
                <a:lnTo>
                  <a:pt x="1965172" y="1614335"/>
                </a:lnTo>
                <a:lnTo>
                  <a:pt x="2002231" y="1629638"/>
                </a:lnTo>
                <a:lnTo>
                  <a:pt x="1970570" y="1608950"/>
                </a:lnTo>
                <a:close/>
              </a:path>
              <a:path w="2211730" h="1868385">
                <a:moveTo>
                  <a:pt x="1948980" y="1630514"/>
                </a:moveTo>
                <a:lnTo>
                  <a:pt x="1965172" y="1614335"/>
                </a:lnTo>
                <a:lnTo>
                  <a:pt x="1979701" y="1589874"/>
                </a:lnTo>
                <a:lnTo>
                  <a:pt x="1963521" y="1606042"/>
                </a:lnTo>
                <a:lnTo>
                  <a:pt x="1958124" y="1611426"/>
                </a:lnTo>
                <a:lnTo>
                  <a:pt x="1943595" y="1635899"/>
                </a:lnTo>
                <a:lnTo>
                  <a:pt x="1980107" y="1650974"/>
                </a:lnTo>
                <a:lnTo>
                  <a:pt x="1948980" y="1630514"/>
                </a:lnTo>
                <a:close/>
              </a:path>
              <a:path w="2211730" h="1868385">
                <a:moveTo>
                  <a:pt x="1927402" y="1652066"/>
                </a:moveTo>
                <a:lnTo>
                  <a:pt x="1943595" y="1635899"/>
                </a:lnTo>
                <a:lnTo>
                  <a:pt x="1958124" y="1611426"/>
                </a:lnTo>
                <a:lnTo>
                  <a:pt x="1941931" y="1627593"/>
                </a:lnTo>
                <a:lnTo>
                  <a:pt x="1936534" y="1632991"/>
                </a:lnTo>
                <a:lnTo>
                  <a:pt x="1922018" y="1657464"/>
                </a:lnTo>
                <a:lnTo>
                  <a:pt x="1957997" y="1672310"/>
                </a:lnTo>
                <a:lnTo>
                  <a:pt x="1927402" y="1652066"/>
                </a:lnTo>
                <a:close/>
              </a:path>
              <a:path w="2211730" h="1868385">
                <a:moveTo>
                  <a:pt x="1905825" y="1673631"/>
                </a:moveTo>
                <a:lnTo>
                  <a:pt x="1922018" y="1657464"/>
                </a:lnTo>
                <a:lnTo>
                  <a:pt x="1936534" y="1632991"/>
                </a:lnTo>
                <a:lnTo>
                  <a:pt x="1920354" y="1649158"/>
                </a:lnTo>
                <a:lnTo>
                  <a:pt x="1914956" y="1654543"/>
                </a:lnTo>
                <a:lnTo>
                  <a:pt x="1900428" y="1679028"/>
                </a:lnTo>
                <a:lnTo>
                  <a:pt x="1935873" y="1693659"/>
                </a:lnTo>
                <a:lnTo>
                  <a:pt x="1905825" y="1673631"/>
                </a:lnTo>
                <a:close/>
              </a:path>
              <a:path w="2211730" h="1868385">
                <a:moveTo>
                  <a:pt x="1884235" y="1695196"/>
                </a:moveTo>
                <a:lnTo>
                  <a:pt x="1900428" y="1679028"/>
                </a:lnTo>
                <a:lnTo>
                  <a:pt x="1914956" y="1654543"/>
                </a:lnTo>
                <a:lnTo>
                  <a:pt x="1898764" y="1670723"/>
                </a:lnTo>
                <a:lnTo>
                  <a:pt x="1893366" y="1676120"/>
                </a:lnTo>
                <a:lnTo>
                  <a:pt x="1878838" y="1700593"/>
                </a:lnTo>
                <a:lnTo>
                  <a:pt x="1913750" y="1714982"/>
                </a:lnTo>
                <a:lnTo>
                  <a:pt x="1884235" y="1695196"/>
                </a:lnTo>
                <a:close/>
              </a:path>
              <a:path w="2211730" h="1868385">
                <a:moveTo>
                  <a:pt x="2113854" y="1825869"/>
                </a:moveTo>
                <a:lnTo>
                  <a:pt x="1862645" y="1716747"/>
                </a:lnTo>
                <a:lnTo>
                  <a:pt x="1878838" y="1700593"/>
                </a:lnTo>
                <a:lnTo>
                  <a:pt x="1893366" y="1676120"/>
                </a:lnTo>
                <a:lnTo>
                  <a:pt x="1877187" y="1692287"/>
                </a:lnTo>
                <a:lnTo>
                  <a:pt x="1871789" y="1697672"/>
                </a:lnTo>
                <a:lnTo>
                  <a:pt x="1855597" y="1713839"/>
                </a:lnTo>
                <a:lnTo>
                  <a:pt x="2113854" y="1825911"/>
                </a:lnTo>
                <a:close/>
              </a:path>
              <a:path w="2211730" h="1868385">
                <a:moveTo>
                  <a:pt x="2113854" y="1485364"/>
                </a:moveTo>
                <a:lnTo>
                  <a:pt x="2100008" y="1479638"/>
                </a:lnTo>
                <a:lnTo>
                  <a:pt x="2113854" y="1488388"/>
                </a:lnTo>
                <a:lnTo>
                  <a:pt x="2113854" y="1485364"/>
                </a:lnTo>
                <a:close/>
              </a:path>
              <a:path w="2211730" h="1868385">
                <a:moveTo>
                  <a:pt x="2113854" y="1548684"/>
                </a:moveTo>
                <a:lnTo>
                  <a:pt x="2103285" y="1541919"/>
                </a:lnTo>
                <a:lnTo>
                  <a:pt x="2113854" y="1531723"/>
                </a:lnTo>
                <a:lnTo>
                  <a:pt x="2113854" y="1521929"/>
                </a:lnTo>
                <a:lnTo>
                  <a:pt x="2112746" y="1522996"/>
                </a:lnTo>
                <a:lnTo>
                  <a:pt x="2097760" y="1547253"/>
                </a:lnTo>
                <a:lnTo>
                  <a:pt x="2113854" y="1553905"/>
                </a:lnTo>
                <a:lnTo>
                  <a:pt x="2113854" y="1548684"/>
                </a:lnTo>
                <a:close/>
              </a:path>
              <a:path w="2211730" h="1868385">
                <a:moveTo>
                  <a:pt x="2113854" y="1584276"/>
                </a:moveTo>
                <a:lnTo>
                  <a:pt x="2081174" y="1563243"/>
                </a:lnTo>
                <a:lnTo>
                  <a:pt x="2097760" y="1547253"/>
                </a:lnTo>
                <a:lnTo>
                  <a:pt x="2112746" y="1522996"/>
                </a:lnTo>
                <a:lnTo>
                  <a:pt x="2096173" y="1538986"/>
                </a:lnTo>
                <a:lnTo>
                  <a:pt x="2090648" y="1544320"/>
                </a:lnTo>
                <a:lnTo>
                  <a:pt x="2075649" y="1568577"/>
                </a:lnTo>
                <a:lnTo>
                  <a:pt x="2113854" y="1584366"/>
                </a:lnTo>
                <a:close/>
              </a:path>
              <a:path w="2211730" h="1868385">
                <a:moveTo>
                  <a:pt x="2059076" y="1584579"/>
                </a:moveTo>
                <a:lnTo>
                  <a:pt x="2075649" y="1568577"/>
                </a:lnTo>
                <a:lnTo>
                  <a:pt x="2090648" y="1544320"/>
                </a:lnTo>
                <a:lnTo>
                  <a:pt x="2074075" y="1560322"/>
                </a:lnTo>
                <a:lnTo>
                  <a:pt x="2068550" y="1565643"/>
                </a:lnTo>
                <a:lnTo>
                  <a:pt x="2053551" y="1589913"/>
                </a:lnTo>
                <a:lnTo>
                  <a:pt x="2091601" y="1605622"/>
                </a:lnTo>
                <a:lnTo>
                  <a:pt x="2059076" y="1584579"/>
                </a:lnTo>
                <a:close/>
              </a:path>
              <a:path w="2211730" h="1868385">
                <a:moveTo>
                  <a:pt x="2036965" y="1605902"/>
                </a:moveTo>
                <a:lnTo>
                  <a:pt x="2053551" y="1589913"/>
                </a:lnTo>
                <a:lnTo>
                  <a:pt x="2068550" y="1565643"/>
                </a:lnTo>
                <a:lnTo>
                  <a:pt x="2051977" y="1581632"/>
                </a:lnTo>
                <a:lnTo>
                  <a:pt x="2046439" y="1586979"/>
                </a:lnTo>
                <a:lnTo>
                  <a:pt x="2031441" y="1611236"/>
                </a:lnTo>
                <a:lnTo>
                  <a:pt x="2068957" y="1626730"/>
                </a:lnTo>
                <a:lnTo>
                  <a:pt x="2036965" y="1605902"/>
                </a:lnTo>
                <a:close/>
              </a:path>
              <a:path w="2211730" h="1868385">
                <a:moveTo>
                  <a:pt x="2014855" y="1627238"/>
                </a:moveTo>
                <a:lnTo>
                  <a:pt x="2031441" y="1611236"/>
                </a:lnTo>
                <a:lnTo>
                  <a:pt x="2046439" y="1586979"/>
                </a:lnTo>
                <a:lnTo>
                  <a:pt x="2029853" y="1602968"/>
                </a:lnTo>
                <a:lnTo>
                  <a:pt x="2024329" y="1608315"/>
                </a:lnTo>
                <a:lnTo>
                  <a:pt x="2009317" y="1632572"/>
                </a:lnTo>
                <a:lnTo>
                  <a:pt x="2046312" y="1647850"/>
                </a:lnTo>
                <a:lnTo>
                  <a:pt x="2014855" y="1627238"/>
                </a:lnTo>
                <a:close/>
              </a:path>
              <a:path w="2211730" h="1868385">
                <a:moveTo>
                  <a:pt x="1992744" y="1648574"/>
                </a:moveTo>
                <a:lnTo>
                  <a:pt x="2009317" y="1632572"/>
                </a:lnTo>
                <a:lnTo>
                  <a:pt x="2024329" y="1608315"/>
                </a:lnTo>
                <a:lnTo>
                  <a:pt x="2007755" y="1624304"/>
                </a:lnTo>
                <a:lnTo>
                  <a:pt x="2002231" y="1629638"/>
                </a:lnTo>
                <a:lnTo>
                  <a:pt x="1987207" y="1653908"/>
                </a:lnTo>
                <a:lnTo>
                  <a:pt x="2023668" y="1668957"/>
                </a:lnTo>
                <a:lnTo>
                  <a:pt x="1992744" y="1648574"/>
                </a:lnTo>
                <a:close/>
              </a:path>
              <a:path w="2211730" h="1868385">
                <a:moveTo>
                  <a:pt x="1970633" y="1669910"/>
                </a:moveTo>
                <a:lnTo>
                  <a:pt x="1987207" y="1653908"/>
                </a:lnTo>
                <a:lnTo>
                  <a:pt x="2002231" y="1629638"/>
                </a:lnTo>
                <a:lnTo>
                  <a:pt x="1985645" y="1645640"/>
                </a:lnTo>
                <a:lnTo>
                  <a:pt x="1980107" y="1650974"/>
                </a:lnTo>
                <a:lnTo>
                  <a:pt x="1965096" y="1675244"/>
                </a:lnTo>
                <a:lnTo>
                  <a:pt x="2001037" y="1690065"/>
                </a:lnTo>
                <a:lnTo>
                  <a:pt x="1970633" y="1669910"/>
                </a:lnTo>
                <a:close/>
              </a:path>
              <a:path w="2211730" h="1868385">
                <a:moveTo>
                  <a:pt x="1948510" y="1691246"/>
                </a:moveTo>
                <a:lnTo>
                  <a:pt x="1965096" y="1675244"/>
                </a:lnTo>
                <a:lnTo>
                  <a:pt x="1980107" y="1650974"/>
                </a:lnTo>
                <a:lnTo>
                  <a:pt x="1963521" y="1666963"/>
                </a:lnTo>
                <a:lnTo>
                  <a:pt x="1957997" y="1672310"/>
                </a:lnTo>
                <a:lnTo>
                  <a:pt x="1942973" y="1696580"/>
                </a:lnTo>
                <a:lnTo>
                  <a:pt x="1978380" y="1711198"/>
                </a:lnTo>
                <a:lnTo>
                  <a:pt x="1948510" y="1691246"/>
                </a:lnTo>
                <a:close/>
              </a:path>
              <a:path w="2211730" h="1868385">
                <a:moveTo>
                  <a:pt x="1926386" y="1712595"/>
                </a:moveTo>
                <a:lnTo>
                  <a:pt x="1942973" y="1696580"/>
                </a:lnTo>
                <a:lnTo>
                  <a:pt x="1957997" y="1672310"/>
                </a:lnTo>
                <a:lnTo>
                  <a:pt x="1941410" y="1688312"/>
                </a:lnTo>
                <a:lnTo>
                  <a:pt x="1935873" y="1693659"/>
                </a:lnTo>
                <a:lnTo>
                  <a:pt x="1920862" y="1717929"/>
                </a:lnTo>
                <a:lnTo>
                  <a:pt x="1955723" y="1732305"/>
                </a:lnTo>
                <a:lnTo>
                  <a:pt x="1926386" y="1712595"/>
                </a:lnTo>
                <a:close/>
              </a:path>
              <a:path w="2211730" h="1868385">
                <a:moveTo>
                  <a:pt x="2113854" y="1825582"/>
                </a:moveTo>
                <a:lnTo>
                  <a:pt x="1904276" y="1733931"/>
                </a:lnTo>
                <a:lnTo>
                  <a:pt x="1920862" y="1717929"/>
                </a:lnTo>
                <a:lnTo>
                  <a:pt x="1935873" y="1693659"/>
                </a:lnTo>
                <a:lnTo>
                  <a:pt x="1919287" y="1709661"/>
                </a:lnTo>
                <a:lnTo>
                  <a:pt x="1913750" y="1714982"/>
                </a:lnTo>
                <a:lnTo>
                  <a:pt x="1897164" y="1730997"/>
                </a:lnTo>
                <a:lnTo>
                  <a:pt x="1862645" y="1716747"/>
                </a:lnTo>
                <a:lnTo>
                  <a:pt x="2113854" y="1825869"/>
                </a:lnTo>
                <a:lnTo>
                  <a:pt x="2113854" y="1825582"/>
                </a:lnTo>
                <a:close/>
              </a:path>
              <a:path w="2211730" h="1868385">
                <a:moveTo>
                  <a:pt x="2113854" y="1546286"/>
                </a:moveTo>
                <a:lnTo>
                  <a:pt x="2103285" y="1541919"/>
                </a:lnTo>
                <a:lnTo>
                  <a:pt x="2113854" y="1548684"/>
                </a:lnTo>
                <a:lnTo>
                  <a:pt x="2113854" y="1546286"/>
                </a:lnTo>
                <a:close/>
              </a:path>
              <a:path w="2211730" h="1868385">
                <a:moveTo>
                  <a:pt x="2113854" y="1609412"/>
                </a:moveTo>
                <a:lnTo>
                  <a:pt x="2104428" y="1603298"/>
                </a:lnTo>
                <a:lnTo>
                  <a:pt x="2113854" y="1594507"/>
                </a:lnTo>
                <a:lnTo>
                  <a:pt x="2113854" y="1585136"/>
                </a:lnTo>
                <a:lnTo>
                  <a:pt x="2098776" y="1608582"/>
                </a:lnTo>
                <a:lnTo>
                  <a:pt x="2113854" y="1614810"/>
                </a:lnTo>
                <a:lnTo>
                  <a:pt x="2113854" y="1609412"/>
                </a:lnTo>
                <a:close/>
              </a:path>
              <a:path w="2211730" h="1868385">
                <a:moveTo>
                  <a:pt x="2081784" y="1624406"/>
                </a:moveTo>
                <a:lnTo>
                  <a:pt x="2098776" y="1608582"/>
                </a:lnTo>
                <a:lnTo>
                  <a:pt x="2113854" y="1585136"/>
                </a:lnTo>
                <a:lnTo>
                  <a:pt x="2113854" y="1584892"/>
                </a:lnTo>
                <a:lnTo>
                  <a:pt x="2097265" y="1600339"/>
                </a:lnTo>
                <a:lnTo>
                  <a:pt x="2091601" y="1605622"/>
                </a:lnTo>
                <a:lnTo>
                  <a:pt x="2076119" y="1629689"/>
                </a:lnTo>
                <a:lnTo>
                  <a:pt x="2113597" y="1645158"/>
                </a:lnTo>
                <a:lnTo>
                  <a:pt x="2081784" y="1624406"/>
                </a:lnTo>
                <a:close/>
              </a:path>
              <a:path w="2211730" h="1868385">
                <a:moveTo>
                  <a:pt x="2059139" y="1645526"/>
                </a:moveTo>
                <a:lnTo>
                  <a:pt x="2076119" y="1629689"/>
                </a:lnTo>
                <a:lnTo>
                  <a:pt x="2091601" y="1605622"/>
                </a:lnTo>
                <a:lnTo>
                  <a:pt x="2074621" y="1621447"/>
                </a:lnTo>
                <a:lnTo>
                  <a:pt x="2068957" y="1626730"/>
                </a:lnTo>
                <a:lnTo>
                  <a:pt x="2053475" y="1650796"/>
                </a:lnTo>
                <a:lnTo>
                  <a:pt x="2090420" y="1666049"/>
                </a:lnTo>
                <a:lnTo>
                  <a:pt x="2059139" y="1645526"/>
                </a:lnTo>
                <a:close/>
              </a:path>
              <a:path w="2211730" h="1868385">
                <a:moveTo>
                  <a:pt x="2036495" y="1666633"/>
                </a:moveTo>
                <a:lnTo>
                  <a:pt x="2053475" y="1650796"/>
                </a:lnTo>
                <a:lnTo>
                  <a:pt x="2068957" y="1626730"/>
                </a:lnTo>
                <a:lnTo>
                  <a:pt x="2051977" y="1642567"/>
                </a:lnTo>
                <a:lnTo>
                  <a:pt x="2046312" y="1647850"/>
                </a:lnTo>
                <a:lnTo>
                  <a:pt x="2030831" y="1671916"/>
                </a:lnTo>
                <a:lnTo>
                  <a:pt x="2067242" y="1686941"/>
                </a:lnTo>
                <a:lnTo>
                  <a:pt x="2036495" y="1666633"/>
                </a:lnTo>
                <a:close/>
              </a:path>
              <a:path w="2211730" h="1868385">
                <a:moveTo>
                  <a:pt x="2013851" y="1687741"/>
                </a:moveTo>
                <a:lnTo>
                  <a:pt x="2030831" y="1671916"/>
                </a:lnTo>
                <a:lnTo>
                  <a:pt x="2046312" y="1647850"/>
                </a:lnTo>
                <a:lnTo>
                  <a:pt x="2029333" y="1663674"/>
                </a:lnTo>
                <a:lnTo>
                  <a:pt x="2023668" y="1668957"/>
                </a:lnTo>
                <a:lnTo>
                  <a:pt x="2008187" y="1693024"/>
                </a:lnTo>
                <a:lnTo>
                  <a:pt x="2044077" y="1707832"/>
                </a:lnTo>
                <a:lnTo>
                  <a:pt x="2013851" y="1687741"/>
                </a:lnTo>
                <a:close/>
              </a:path>
              <a:path w="2211730" h="1868385">
                <a:moveTo>
                  <a:pt x="1991207" y="1708861"/>
                </a:moveTo>
                <a:lnTo>
                  <a:pt x="2008187" y="1693024"/>
                </a:lnTo>
                <a:lnTo>
                  <a:pt x="2023668" y="1668957"/>
                </a:lnTo>
                <a:lnTo>
                  <a:pt x="2006701" y="1684782"/>
                </a:lnTo>
                <a:lnTo>
                  <a:pt x="2001037" y="1690065"/>
                </a:lnTo>
                <a:lnTo>
                  <a:pt x="1985530" y="1714144"/>
                </a:lnTo>
                <a:lnTo>
                  <a:pt x="2020874" y="1728736"/>
                </a:lnTo>
                <a:lnTo>
                  <a:pt x="1991207" y="1708861"/>
                </a:lnTo>
                <a:close/>
              </a:path>
              <a:path w="2211730" h="1868385">
                <a:moveTo>
                  <a:pt x="1968550" y="1729981"/>
                </a:moveTo>
                <a:lnTo>
                  <a:pt x="1985530" y="1714144"/>
                </a:lnTo>
                <a:lnTo>
                  <a:pt x="2001037" y="1690065"/>
                </a:lnTo>
                <a:lnTo>
                  <a:pt x="1984044" y="1705914"/>
                </a:lnTo>
                <a:lnTo>
                  <a:pt x="1978380" y="1711198"/>
                </a:lnTo>
                <a:lnTo>
                  <a:pt x="1962886" y="1735264"/>
                </a:lnTo>
                <a:lnTo>
                  <a:pt x="1997684" y="1749628"/>
                </a:lnTo>
                <a:lnTo>
                  <a:pt x="1968550" y="1729981"/>
                </a:lnTo>
                <a:close/>
              </a:path>
              <a:path w="2211730" h="1868385">
                <a:moveTo>
                  <a:pt x="2113854" y="1825197"/>
                </a:moveTo>
                <a:lnTo>
                  <a:pt x="1945906" y="1751088"/>
                </a:lnTo>
                <a:lnTo>
                  <a:pt x="1962886" y="1735264"/>
                </a:lnTo>
                <a:lnTo>
                  <a:pt x="1978380" y="1711198"/>
                </a:lnTo>
                <a:lnTo>
                  <a:pt x="1961388" y="1727022"/>
                </a:lnTo>
                <a:lnTo>
                  <a:pt x="1955723" y="1732305"/>
                </a:lnTo>
                <a:lnTo>
                  <a:pt x="1938743" y="1748142"/>
                </a:lnTo>
                <a:lnTo>
                  <a:pt x="1904276" y="1733931"/>
                </a:lnTo>
                <a:lnTo>
                  <a:pt x="2113854" y="1825582"/>
                </a:lnTo>
                <a:lnTo>
                  <a:pt x="2113854" y="1825197"/>
                </a:lnTo>
                <a:close/>
              </a:path>
              <a:path w="2211730" h="1868385">
                <a:moveTo>
                  <a:pt x="2113854" y="1607190"/>
                </a:moveTo>
                <a:lnTo>
                  <a:pt x="2104428" y="1603298"/>
                </a:lnTo>
                <a:lnTo>
                  <a:pt x="2113854" y="1609412"/>
                </a:lnTo>
                <a:lnTo>
                  <a:pt x="2113854" y="1607190"/>
                </a:lnTo>
                <a:close/>
              </a:path>
              <a:path w="2211730" h="1868385">
                <a:moveTo>
                  <a:pt x="2113854" y="1670659"/>
                </a:moveTo>
                <a:lnTo>
                  <a:pt x="2103437" y="1663801"/>
                </a:lnTo>
                <a:lnTo>
                  <a:pt x="2113854" y="1654413"/>
                </a:lnTo>
                <a:lnTo>
                  <a:pt x="2113854" y="1644926"/>
                </a:lnTo>
                <a:lnTo>
                  <a:pt x="2113597" y="1645158"/>
                </a:lnTo>
                <a:lnTo>
                  <a:pt x="2097633" y="1669034"/>
                </a:lnTo>
                <a:lnTo>
                  <a:pt x="2113854" y="1675731"/>
                </a:lnTo>
                <a:lnTo>
                  <a:pt x="2113854" y="1670659"/>
                </a:lnTo>
                <a:close/>
              </a:path>
              <a:path w="2211730" h="1868385">
                <a:moveTo>
                  <a:pt x="2080260" y="1684705"/>
                </a:moveTo>
                <a:lnTo>
                  <a:pt x="2097633" y="1669034"/>
                </a:lnTo>
                <a:lnTo>
                  <a:pt x="2113597" y="1645158"/>
                </a:lnTo>
                <a:lnTo>
                  <a:pt x="2096211" y="1660829"/>
                </a:lnTo>
                <a:lnTo>
                  <a:pt x="2090420" y="1666049"/>
                </a:lnTo>
                <a:lnTo>
                  <a:pt x="2074456" y="1689925"/>
                </a:lnTo>
                <a:lnTo>
                  <a:pt x="2110803" y="1704936"/>
                </a:lnTo>
                <a:lnTo>
                  <a:pt x="2080260" y="1684705"/>
                </a:lnTo>
                <a:close/>
              </a:path>
              <a:path w="2211730" h="1868385">
                <a:moveTo>
                  <a:pt x="2057082" y="1705584"/>
                </a:moveTo>
                <a:lnTo>
                  <a:pt x="2074456" y="1689925"/>
                </a:lnTo>
                <a:lnTo>
                  <a:pt x="2090420" y="1666049"/>
                </a:lnTo>
                <a:lnTo>
                  <a:pt x="2073046" y="1681721"/>
                </a:lnTo>
                <a:lnTo>
                  <a:pt x="2067242" y="1686941"/>
                </a:lnTo>
                <a:lnTo>
                  <a:pt x="2051278" y="1710817"/>
                </a:lnTo>
                <a:lnTo>
                  <a:pt x="2087092" y="1725587"/>
                </a:lnTo>
                <a:lnTo>
                  <a:pt x="2057082" y="1705584"/>
                </a:lnTo>
                <a:close/>
              </a:path>
              <a:path w="2211730" h="1868385">
                <a:moveTo>
                  <a:pt x="2033905" y="1726488"/>
                </a:moveTo>
                <a:lnTo>
                  <a:pt x="2051278" y="1710817"/>
                </a:lnTo>
                <a:lnTo>
                  <a:pt x="2067242" y="1686941"/>
                </a:lnTo>
                <a:lnTo>
                  <a:pt x="2049868" y="1702612"/>
                </a:lnTo>
                <a:lnTo>
                  <a:pt x="2044077" y="1707832"/>
                </a:lnTo>
                <a:lnTo>
                  <a:pt x="2028088" y="1731708"/>
                </a:lnTo>
                <a:lnTo>
                  <a:pt x="2063369" y="1746262"/>
                </a:lnTo>
                <a:lnTo>
                  <a:pt x="2033905" y="1726488"/>
                </a:lnTo>
                <a:close/>
              </a:path>
              <a:path w="2211730" h="1868385">
                <a:moveTo>
                  <a:pt x="2010714" y="1747380"/>
                </a:moveTo>
                <a:lnTo>
                  <a:pt x="2028088" y="1731708"/>
                </a:lnTo>
                <a:lnTo>
                  <a:pt x="2044077" y="1707832"/>
                </a:lnTo>
                <a:lnTo>
                  <a:pt x="2026678" y="1723504"/>
                </a:lnTo>
                <a:lnTo>
                  <a:pt x="2020874" y="1728736"/>
                </a:lnTo>
                <a:lnTo>
                  <a:pt x="2004910" y="1752612"/>
                </a:lnTo>
                <a:lnTo>
                  <a:pt x="2039658" y="1766938"/>
                </a:lnTo>
                <a:lnTo>
                  <a:pt x="2010714" y="1747380"/>
                </a:lnTo>
                <a:close/>
              </a:path>
              <a:path w="2211730" h="1868385">
                <a:moveTo>
                  <a:pt x="2113854" y="1824678"/>
                </a:moveTo>
                <a:lnTo>
                  <a:pt x="1987537" y="1768271"/>
                </a:lnTo>
                <a:lnTo>
                  <a:pt x="2004910" y="1752612"/>
                </a:lnTo>
                <a:lnTo>
                  <a:pt x="2020874" y="1728736"/>
                </a:lnTo>
                <a:lnTo>
                  <a:pt x="2003488" y="1744395"/>
                </a:lnTo>
                <a:lnTo>
                  <a:pt x="1997684" y="1749628"/>
                </a:lnTo>
                <a:lnTo>
                  <a:pt x="1980311" y="1765287"/>
                </a:lnTo>
                <a:lnTo>
                  <a:pt x="1945906" y="1751088"/>
                </a:lnTo>
                <a:lnTo>
                  <a:pt x="2113854" y="1825197"/>
                </a:lnTo>
                <a:lnTo>
                  <a:pt x="2113854" y="1824678"/>
                </a:lnTo>
                <a:close/>
              </a:path>
              <a:path w="2211730" h="1868385">
                <a:moveTo>
                  <a:pt x="2113854" y="1668105"/>
                </a:moveTo>
                <a:lnTo>
                  <a:pt x="2103437" y="1663801"/>
                </a:lnTo>
                <a:lnTo>
                  <a:pt x="2113854" y="1670659"/>
                </a:lnTo>
                <a:lnTo>
                  <a:pt x="2113854" y="1668105"/>
                </a:lnTo>
                <a:close/>
              </a:path>
              <a:path w="2211730" h="1868385">
                <a:moveTo>
                  <a:pt x="2076589" y="1744103"/>
                </a:moveTo>
                <a:lnTo>
                  <a:pt x="2094369" y="1728584"/>
                </a:lnTo>
                <a:lnTo>
                  <a:pt x="2110803" y="1704936"/>
                </a:lnTo>
                <a:lnTo>
                  <a:pt x="2093023" y="1720418"/>
                </a:lnTo>
                <a:lnTo>
                  <a:pt x="2087092" y="1725587"/>
                </a:lnTo>
                <a:lnTo>
                  <a:pt x="2070646" y="1749272"/>
                </a:lnTo>
                <a:lnTo>
                  <a:pt x="2105875" y="1763801"/>
                </a:lnTo>
                <a:lnTo>
                  <a:pt x="2076589" y="1744103"/>
                </a:lnTo>
                <a:close/>
              </a:path>
              <a:path w="2211730" h="1868385">
                <a:moveTo>
                  <a:pt x="2052866" y="1764766"/>
                </a:moveTo>
                <a:lnTo>
                  <a:pt x="2070646" y="1749272"/>
                </a:lnTo>
                <a:lnTo>
                  <a:pt x="2087092" y="1725587"/>
                </a:lnTo>
                <a:lnTo>
                  <a:pt x="2069312" y="1741093"/>
                </a:lnTo>
                <a:lnTo>
                  <a:pt x="2063369" y="1746262"/>
                </a:lnTo>
                <a:lnTo>
                  <a:pt x="2046935" y="1769935"/>
                </a:lnTo>
                <a:lnTo>
                  <a:pt x="2081631" y="1784248"/>
                </a:lnTo>
                <a:lnTo>
                  <a:pt x="2052866" y="1764766"/>
                </a:lnTo>
                <a:close/>
              </a:path>
              <a:path w="2211730" h="1868385">
                <a:moveTo>
                  <a:pt x="2113854" y="1823920"/>
                </a:moveTo>
                <a:lnTo>
                  <a:pt x="2029155" y="1785442"/>
                </a:lnTo>
                <a:lnTo>
                  <a:pt x="2046935" y="1769935"/>
                </a:lnTo>
                <a:lnTo>
                  <a:pt x="2063369" y="1746262"/>
                </a:lnTo>
                <a:lnTo>
                  <a:pt x="2045589" y="1761769"/>
                </a:lnTo>
                <a:lnTo>
                  <a:pt x="2039658" y="1766938"/>
                </a:lnTo>
                <a:lnTo>
                  <a:pt x="2021878" y="1782445"/>
                </a:lnTo>
                <a:lnTo>
                  <a:pt x="1987537" y="1768271"/>
                </a:lnTo>
                <a:lnTo>
                  <a:pt x="2113854" y="1824678"/>
                </a:lnTo>
                <a:lnTo>
                  <a:pt x="2113854" y="1823920"/>
                </a:lnTo>
                <a:close/>
              </a:path>
              <a:path w="2211730" h="1868385">
                <a:moveTo>
                  <a:pt x="2113854" y="1729010"/>
                </a:moveTo>
                <a:lnTo>
                  <a:pt x="2100300" y="1723415"/>
                </a:lnTo>
                <a:lnTo>
                  <a:pt x="2113854" y="1732474"/>
                </a:lnTo>
                <a:lnTo>
                  <a:pt x="2113854" y="1729010"/>
                </a:lnTo>
                <a:close/>
              </a:path>
              <a:path w="2211730" h="1868385">
                <a:moveTo>
                  <a:pt x="2113854" y="1766289"/>
                </a:moveTo>
                <a:lnTo>
                  <a:pt x="2113854" y="1757086"/>
                </a:lnTo>
                <a:lnTo>
                  <a:pt x="2111946" y="1758696"/>
                </a:lnTo>
                <a:lnTo>
                  <a:pt x="2076589" y="1744103"/>
                </a:lnTo>
                <a:lnTo>
                  <a:pt x="2105875" y="1763801"/>
                </a:lnTo>
                <a:lnTo>
                  <a:pt x="2113203" y="1766836"/>
                </a:lnTo>
                <a:lnTo>
                  <a:pt x="2113854" y="1766289"/>
                </a:lnTo>
                <a:close/>
              </a:path>
              <a:path w="2211730" h="1868385">
                <a:moveTo>
                  <a:pt x="2095017" y="1782165"/>
                </a:moveTo>
                <a:lnTo>
                  <a:pt x="2113203" y="1766836"/>
                </a:lnTo>
                <a:lnTo>
                  <a:pt x="2105875" y="1763801"/>
                </a:lnTo>
                <a:lnTo>
                  <a:pt x="2087689" y="1779143"/>
                </a:lnTo>
                <a:lnTo>
                  <a:pt x="2052866" y="1764766"/>
                </a:lnTo>
                <a:lnTo>
                  <a:pt x="2081631" y="1784248"/>
                </a:lnTo>
                <a:lnTo>
                  <a:pt x="2088959" y="1787283"/>
                </a:lnTo>
                <a:lnTo>
                  <a:pt x="2095017" y="1782165"/>
                </a:lnTo>
                <a:close/>
              </a:path>
              <a:path w="2211730" h="1868385">
                <a:moveTo>
                  <a:pt x="2113854" y="1821014"/>
                </a:moveTo>
                <a:lnTo>
                  <a:pt x="2105012" y="1816735"/>
                </a:lnTo>
                <a:lnTo>
                  <a:pt x="2070785" y="1802612"/>
                </a:lnTo>
                <a:lnTo>
                  <a:pt x="2088959" y="1787283"/>
                </a:lnTo>
                <a:lnTo>
                  <a:pt x="2081631" y="1784248"/>
                </a:lnTo>
                <a:lnTo>
                  <a:pt x="2063445" y="1799590"/>
                </a:lnTo>
                <a:lnTo>
                  <a:pt x="2113854" y="1822976"/>
                </a:lnTo>
                <a:lnTo>
                  <a:pt x="2113854" y="1821014"/>
                </a:lnTo>
                <a:close/>
              </a:path>
              <a:path w="2211730" h="1868385">
                <a:moveTo>
                  <a:pt x="2113854" y="1766289"/>
                </a:moveTo>
                <a:lnTo>
                  <a:pt x="2113203" y="1766836"/>
                </a:lnTo>
                <a:lnTo>
                  <a:pt x="2113854" y="1767104"/>
                </a:lnTo>
                <a:lnTo>
                  <a:pt x="2113854" y="1766289"/>
                </a:lnTo>
                <a:close/>
              </a:path>
              <a:path w="2211730" h="1868385">
                <a:moveTo>
                  <a:pt x="2113854" y="1818609"/>
                </a:moveTo>
                <a:lnTo>
                  <a:pt x="2113854" y="1809518"/>
                </a:lnTo>
                <a:lnTo>
                  <a:pt x="2105012" y="1816735"/>
                </a:lnTo>
                <a:lnTo>
                  <a:pt x="2112416" y="1819783"/>
                </a:lnTo>
                <a:lnTo>
                  <a:pt x="2113854" y="1818609"/>
                </a:lnTo>
                <a:close/>
              </a:path>
              <a:path w="2211730" h="1868385">
                <a:moveTo>
                  <a:pt x="2113854" y="1789939"/>
                </a:moveTo>
                <a:lnTo>
                  <a:pt x="2095017" y="1782165"/>
                </a:lnTo>
                <a:lnTo>
                  <a:pt x="2088959" y="1787283"/>
                </a:lnTo>
                <a:lnTo>
                  <a:pt x="2113854" y="1797553"/>
                </a:lnTo>
                <a:lnTo>
                  <a:pt x="2113854" y="1789939"/>
                </a:lnTo>
                <a:close/>
              </a:path>
              <a:path w="2211730" h="1868385">
                <a:moveTo>
                  <a:pt x="2113854" y="1820376"/>
                </a:moveTo>
                <a:lnTo>
                  <a:pt x="2112416" y="1819783"/>
                </a:lnTo>
                <a:lnTo>
                  <a:pt x="2105012" y="1816735"/>
                </a:lnTo>
                <a:lnTo>
                  <a:pt x="2113854" y="1821014"/>
                </a:lnTo>
                <a:lnTo>
                  <a:pt x="2113854" y="1820376"/>
                </a:lnTo>
                <a:close/>
              </a:path>
              <a:path w="2211730" h="1868385">
                <a:moveTo>
                  <a:pt x="828700" y="1267294"/>
                </a:moveTo>
                <a:lnTo>
                  <a:pt x="830770" y="1260525"/>
                </a:lnTo>
                <a:lnTo>
                  <a:pt x="836993" y="1240180"/>
                </a:lnTo>
                <a:lnTo>
                  <a:pt x="839063" y="1233411"/>
                </a:lnTo>
                <a:lnTo>
                  <a:pt x="845299" y="1213065"/>
                </a:lnTo>
                <a:lnTo>
                  <a:pt x="847369" y="1206296"/>
                </a:lnTo>
                <a:lnTo>
                  <a:pt x="853592" y="1185964"/>
                </a:lnTo>
                <a:lnTo>
                  <a:pt x="855662" y="1179195"/>
                </a:lnTo>
                <a:lnTo>
                  <a:pt x="861885" y="1158849"/>
                </a:lnTo>
                <a:lnTo>
                  <a:pt x="863968" y="1152093"/>
                </a:lnTo>
                <a:lnTo>
                  <a:pt x="870191" y="1131735"/>
                </a:lnTo>
                <a:lnTo>
                  <a:pt x="872261" y="1124978"/>
                </a:lnTo>
                <a:lnTo>
                  <a:pt x="878497" y="1104620"/>
                </a:lnTo>
                <a:lnTo>
                  <a:pt x="880567" y="1097864"/>
                </a:lnTo>
                <a:lnTo>
                  <a:pt x="886790" y="1077518"/>
                </a:lnTo>
                <a:lnTo>
                  <a:pt x="888860" y="1070762"/>
                </a:lnTo>
                <a:lnTo>
                  <a:pt x="895083" y="1050417"/>
                </a:lnTo>
                <a:lnTo>
                  <a:pt x="897153" y="1043647"/>
                </a:lnTo>
                <a:lnTo>
                  <a:pt x="903376" y="1023302"/>
                </a:lnTo>
                <a:lnTo>
                  <a:pt x="905459" y="1016533"/>
                </a:lnTo>
                <a:lnTo>
                  <a:pt x="911682" y="996200"/>
                </a:lnTo>
                <a:lnTo>
                  <a:pt x="913752" y="989431"/>
                </a:lnTo>
                <a:lnTo>
                  <a:pt x="919975" y="969098"/>
                </a:lnTo>
                <a:lnTo>
                  <a:pt x="922045" y="962342"/>
                </a:lnTo>
                <a:lnTo>
                  <a:pt x="928268" y="941997"/>
                </a:lnTo>
                <a:lnTo>
                  <a:pt x="930338" y="935228"/>
                </a:lnTo>
                <a:lnTo>
                  <a:pt x="936574" y="914895"/>
                </a:lnTo>
                <a:lnTo>
                  <a:pt x="938644" y="908126"/>
                </a:lnTo>
                <a:lnTo>
                  <a:pt x="944854" y="887793"/>
                </a:lnTo>
                <a:lnTo>
                  <a:pt x="946937" y="881024"/>
                </a:lnTo>
                <a:lnTo>
                  <a:pt x="953160" y="860679"/>
                </a:lnTo>
                <a:lnTo>
                  <a:pt x="955230" y="853922"/>
                </a:lnTo>
                <a:lnTo>
                  <a:pt x="961453" y="833589"/>
                </a:lnTo>
                <a:lnTo>
                  <a:pt x="963523" y="826833"/>
                </a:lnTo>
                <a:lnTo>
                  <a:pt x="969746" y="806488"/>
                </a:lnTo>
                <a:lnTo>
                  <a:pt x="971816" y="799731"/>
                </a:lnTo>
                <a:lnTo>
                  <a:pt x="978039" y="779399"/>
                </a:lnTo>
                <a:lnTo>
                  <a:pt x="980109" y="772629"/>
                </a:lnTo>
                <a:lnTo>
                  <a:pt x="986345" y="752309"/>
                </a:lnTo>
                <a:lnTo>
                  <a:pt x="988415" y="745540"/>
                </a:lnTo>
                <a:lnTo>
                  <a:pt x="994625" y="725208"/>
                </a:lnTo>
                <a:lnTo>
                  <a:pt x="996696" y="718439"/>
                </a:lnTo>
                <a:lnTo>
                  <a:pt x="1002931" y="698106"/>
                </a:lnTo>
                <a:lnTo>
                  <a:pt x="1005001" y="691337"/>
                </a:lnTo>
                <a:lnTo>
                  <a:pt x="1011212" y="671017"/>
                </a:lnTo>
                <a:lnTo>
                  <a:pt x="1013282" y="664260"/>
                </a:lnTo>
                <a:lnTo>
                  <a:pt x="1019505" y="643928"/>
                </a:lnTo>
                <a:lnTo>
                  <a:pt x="1021588" y="637159"/>
                </a:lnTo>
                <a:lnTo>
                  <a:pt x="1027798" y="616839"/>
                </a:lnTo>
                <a:lnTo>
                  <a:pt x="1029868" y="610069"/>
                </a:lnTo>
                <a:lnTo>
                  <a:pt x="1036091" y="589737"/>
                </a:lnTo>
                <a:lnTo>
                  <a:pt x="1038174" y="582980"/>
                </a:lnTo>
                <a:lnTo>
                  <a:pt x="1044384" y="562648"/>
                </a:lnTo>
                <a:lnTo>
                  <a:pt x="1046467" y="555891"/>
                </a:lnTo>
                <a:lnTo>
                  <a:pt x="1052677" y="535559"/>
                </a:lnTo>
                <a:lnTo>
                  <a:pt x="1054747" y="528802"/>
                </a:lnTo>
                <a:lnTo>
                  <a:pt x="1060970" y="508469"/>
                </a:lnTo>
                <a:lnTo>
                  <a:pt x="1063040" y="501700"/>
                </a:lnTo>
                <a:lnTo>
                  <a:pt x="1069263" y="481380"/>
                </a:lnTo>
                <a:lnTo>
                  <a:pt x="1071333" y="474611"/>
                </a:lnTo>
                <a:lnTo>
                  <a:pt x="1077556" y="454304"/>
                </a:lnTo>
                <a:lnTo>
                  <a:pt x="1079627" y="447535"/>
                </a:lnTo>
                <a:lnTo>
                  <a:pt x="1075944" y="435521"/>
                </a:lnTo>
                <a:lnTo>
                  <a:pt x="1073086" y="444817"/>
                </a:lnTo>
                <a:lnTo>
                  <a:pt x="1071016" y="451586"/>
                </a:lnTo>
                <a:lnTo>
                  <a:pt x="1064793" y="471906"/>
                </a:lnTo>
                <a:lnTo>
                  <a:pt x="1062723" y="478675"/>
                </a:lnTo>
                <a:lnTo>
                  <a:pt x="1056500" y="498995"/>
                </a:lnTo>
                <a:lnTo>
                  <a:pt x="1054430" y="505764"/>
                </a:lnTo>
                <a:lnTo>
                  <a:pt x="1048219" y="526084"/>
                </a:lnTo>
                <a:lnTo>
                  <a:pt x="1046137" y="532853"/>
                </a:lnTo>
                <a:lnTo>
                  <a:pt x="1039926" y="553173"/>
                </a:lnTo>
                <a:lnTo>
                  <a:pt x="1037856" y="559943"/>
                </a:lnTo>
                <a:lnTo>
                  <a:pt x="1031633" y="580263"/>
                </a:lnTo>
                <a:lnTo>
                  <a:pt x="1029563" y="587032"/>
                </a:lnTo>
                <a:lnTo>
                  <a:pt x="1023340" y="607364"/>
                </a:lnTo>
                <a:lnTo>
                  <a:pt x="1021270" y="614133"/>
                </a:lnTo>
                <a:lnTo>
                  <a:pt x="1015034" y="634453"/>
                </a:lnTo>
                <a:lnTo>
                  <a:pt x="1012964" y="641223"/>
                </a:lnTo>
                <a:lnTo>
                  <a:pt x="1006754" y="661543"/>
                </a:lnTo>
                <a:lnTo>
                  <a:pt x="1004684" y="668312"/>
                </a:lnTo>
                <a:lnTo>
                  <a:pt x="998448" y="688644"/>
                </a:lnTo>
                <a:lnTo>
                  <a:pt x="996378" y="695401"/>
                </a:lnTo>
                <a:lnTo>
                  <a:pt x="990168" y="715733"/>
                </a:lnTo>
                <a:lnTo>
                  <a:pt x="988098" y="722490"/>
                </a:lnTo>
                <a:lnTo>
                  <a:pt x="981862" y="742835"/>
                </a:lnTo>
                <a:lnTo>
                  <a:pt x="979792" y="749592"/>
                </a:lnTo>
                <a:lnTo>
                  <a:pt x="973582" y="769924"/>
                </a:lnTo>
                <a:lnTo>
                  <a:pt x="971511" y="776693"/>
                </a:lnTo>
                <a:lnTo>
                  <a:pt x="965276" y="797013"/>
                </a:lnTo>
                <a:lnTo>
                  <a:pt x="963206" y="803783"/>
                </a:lnTo>
                <a:lnTo>
                  <a:pt x="956983" y="824128"/>
                </a:lnTo>
                <a:lnTo>
                  <a:pt x="954913" y="830884"/>
                </a:lnTo>
                <a:lnTo>
                  <a:pt x="948690" y="851230"/>
                </a:lnTo>
                <a:lnTo>
                  <a:pt x="946619" y="857986"/>
                </a:lnTo>
                <a:lnTo>
                  <a:pt x="940396" y="878319"/>
                </a:lnTo>
                <a:lnTo>
                  <a:pt x="938326" y="885088"/>
                </a:lnTo>
                <a:lnTo>
                  <a:pt x="932103" y="905421"/>
                </a:lnTo>
                <a:lnTo>
                  <a:pt x="930033" y="912190"/>
                </a:lnTo>
                <a:lnTo>
                  <a:pt x="923798" y="932522"/>
                </a:lnTo>
                <a:lnTo>
                  <a:pt x="921727" y="939292"/>
                </a:lnTo>
                <a:lnTo>
                  <a:pt x="915504" y="959637"/>
                </a:lnTo>
                <a:lnTo>
                  <a:pt x="913434" y="966393"/>
                </a:lnTo>
                <a:lnTo>
                  <a:pt x="907211" y="986726"/>
                </a:lnTo>
                <a:lnTo>
                  <a:pt x="905141" y="993495"/>
                </a:lnTo>
                <a:lnTo>
                  <a:pt x="898918" y="1013853"/>
                </a:lnTo>
                <a:lnTo>
                  <a:pt x="896835" y="1020610"/>
                </a:lnTo>
                <a:lnTo>
                  <a:pt x="890612" y="1040942"/>
                </a:lnTo>
                <a:lnTo>
                  <a:pt x="888542" y="1047711"/>
                </a:lnTo>
                <a:lnTo>
                  <a:pt x="882319" y="1068057"/>
                </a:lnTo>
                <a:lnTo>
                  <a:pt x="880249" y="1074826"/>
                </a:lnTo>
                <a:lnTo>
                  <a:pt x="874014" y="1095159"/>
                </a:lnTo>
                <a:lnTo>
                  <a:pt x="871943" y="1101915"/>
                </a:lnTo>
                <a:lnTo>
                  <a:pt x="865720" y="1122273"/>
                </a:lnTo>
                <a:lnTo>
                  <a:pt x="863650" y="1129042"/>
                </a:lnTo>
                <a:lnTo>
                  <a:pt x="857427" y="1149388"/>
                </a:lnTo>
                <a:lnTo>
                  <a:pt x="855357" y="1156157"/>
                </a:lnTo>
                <a:lnTo>
                  <a:pt x="849122" y="1176489"/>
                </a:lnTo>
                <a:lnTo>
                  <a:pt x="847051" y="1183259"/>
                </a:lnTo>
                <a:lnTo>
                  <a:pt x="840828" y="1203604"/>
                </a:lnTo>
                <a:lnTo>
                  <a:pt x="838746" y="1210360"/>
                </a:lnTo>
                <a:lnTo>
                  <a:pt x="832523" y="1230718"/>
                </a:lnTo>
                <a:lnTo>
                  <a:pt x="830453" y="1237488"/>
                </a:lnTo>
                <a:lnTo>
                  <a:pt x="824230" y="1257833"/>
                </a:lnTo>
                <a:lnTo>
                  <a:pt x="822159" y="1264602"/>
                </a:lnTo>
                <a:lnTo>
                  <a:pt x="815936" y="1284947"/>
                </a:lnTo>
                <a:lnTo>
                  <a:pt x="822464" y="1287640"/>
                </a:lnTo>
                <a:lnTo>
                  <a:pt x="828700" y="1267294"/>
                </a:lnTo>
                <a:close/>
              </a:path>
              <a:path w="2211730" h="1868385">
                <a:moveTo>
                  <a:pt x="786714" y="1249972"/>
                </a:moveTo>
                <a:lnTo>
                  <a:pt x="788644" y="1243152"/>
                </a:lnTo>
                <a:lnTo>
                  <a:pt x="794473" y="1222641"/>
                </a:lnTo>
                <a:lnTo>
                  <a:pt x="796417" y="1215809"/>
                </a:lnTo>
                <a:lnTo>
                  <a:pt x="802246" y="1195298"/>
                </a:lnTo>
                <a:lnTo>
                  <a:pt x="804189" y="1188478"/>
                </a:lnTo>
                <a:lnTo>
                  <a:pt x="810018" y="1167968"/>
                </a:lnTo>
                <a:lnTo>
                  <a:pt x="811949" y="1161148"/>
                </a:lnTo>
                <a:lnTo>
                  <a:pt x="817778" y="1140637"/>
                </a:lnTo>
                <a:lnTo>
                  <a:pt x="819721" y="1133817"/>
                </a:lnTo>
                <a:lnTo>
                  <a:pt x="825550" y="1113307"/>
                </a:lnTo>
                <a:lnTo>
                  <a:pt x="827493" y="1106487"/>
                </a:lnTo>
                <a:lnTo>
                  <a:pt x="833323" y="1085977"/>
                </a:lnTo>
                <a:lnTo>
                  <a:pt x="835253" y="1079157"/>
                </a:lnTo>
                <a:lnTo>
                  <a:pt x="841095" y="1058646"/>
                </a:lnTo>
                <a:lnTo>
                  <a:pt x="843026" y="1051826"/>
                </a:lnTo>
                <a:lnTo>
                  <a:pt x="848855" y="1031316"/>
                </a:lnTo>
                <a:lnTo>
                  <a:pt x="850785" y="1024496"/>
                </a:lnTo>
                <a:lnTo>
                  <a:pt x="856627" y="1003985"/>
                </a:lnTo>
                <a:lnTo>
                  <a:pt x="858558" y="997165"/>
                </a:lnTo>
                <a:lnTo>
                  <a:pt x="864387" y="976655"/>
                </a:lnTo>
                <a:lnTo>
                  <a:pt x="866330" y="969835"/>
                </a:lnTo>
                <a:lnTo>
                  <a:pt x="872147" y="949337"/>
                </a:lnTo>
                <a:lnTo>
                  <a:pt x="874090" y="942517"/>
                </a:lnTo>
                <a:lnTo>
                  <a:pt x="879919" y="922007"/>
                </a:lnTo>
                <a:lnTo>
                  <a:pt x="881862" y="915187"/>
                </a:lnTo>
                <a:lnTo>
                  <a:pt x="887691" y="894689"/>
                </a:lnTo>
                <a:lnTo>
                  <a:pt x="889622" y="887869"/>
                </a:lnTo>
                <a:lnTo>
                  <a:pt x="895451" y="867359"/>
                </a:lnTo>
                <a:lnTo>
                  <a:pt x="897394" y="860539"/>
                </a:lnTo>
                <a:lnTo>
                  <a:pt x="903224" y="840041"/>
                </a:lnTo>
                <a:lnTo>
                  <a:pt x="905154" y="833208"/>
                </a:lnTo>
                <a:lnTo>
                  <a:pt x="910983" y="812723"/>
                </a:lnTo>
                <a:lnTo>
                  <a:pt x="912914" y="805903"/>
                </a:lnTo>
                <a:lnTo>
                  <a:pt x="918756" y="785393"/>
                </a:lnTo>
                <a:lnTo>
                  <a:pt x="920686" y="778573"/>
                </a:lnTo>
                <a:lnTo>
                  <a:pt x="926515" y="758075"/>
                </a:lnTo>
                <a:lnTo>
                  <a:pt x="928446" y="751255"/>
                </a:lnTo>
                <a:lnTo>
                  <a:pt x="934275" y="730758"/>
                </a:lnTo>
                <a:lnTo>
                  <a:pt x="936218" y="723938"/>
                </a:lnTo>
                <a:lnTo>
                  <a:pt x="942047" y="703440"/>
                </a:lnTo>
                <a:lnTo>
                  <a:pt x="943978" y="696620"/>
                </a:lnTo>
                <a:lnTo>
                  <a:pt x="949807" y="676122"/>
                </a:lnTo>
                <a:lnTo>
                  <a:pt x="951738" y="669302"/>
                </a:lnTo>
                <a:lnTo>
                  <a:pt x="957580" y="648804"/>
                </a:lnTo>
                <a:lnTo>
                  <a:pt x="959510" y="641997"/>
                </a:lnTo>
                <a:lnTo>
                  <a:pt x="965339" y="621487"/>
                </a:lnTo>
                <a:lnTo>
                  <a:pt x="967270" y="614680"/>
                </a:lnTo>
                <a:lnTo>
                  <a:pt x="973099" y="594182"/>
                </a:lnTo>
                <a:lnTo>
                  <a:pt x="975029" y="587362"/>
                </a:lnTo>
                <a:lnTo>
                  <a:pt x="980859" y="566864"/>
                </a:lnTo>
                <a:lnTo>
                  <a:pt x="982802" y="560031"/>
                </a:lnTo>
                <a:lnTo>
                  <a:pt x="988618" y="539546"/>
                </a:lnTo>
                <a:lnTo>
                  <a:pt x="990561" y="532726"/>
                </a:lnTo>
                <a:lnTo>
                  <a:pt x="996378" y="512241"/>
                </a:lnTo>
                <a:lnTo>
                  <a:pt x="998321" y="505421"/>
                </a:lnTo>
                <a:lnTo>
                  <a:pt x="1004150" y="484924"/>
                </a:lnTo>
                <a:lnTo>
                  <a:pt x="1006094" y="478104"/>
                </a:lnTo>
                <a:lnTo>
                  <a:pt x="1011910" y="457606"/>
                </a:lnTo>
                <a:lnTo>
                  <a:pt x="1013853" y="450799"/>
                </a:lnTo>
                <a:lnTo>
                  <a:pt x="1019670" y="430301"/>
                </a:lnTo>
                <a:lnTo>
                  <a:pt x="1024496" y="413346"/>
                </a:lnTo>
                <a:lnTo>
                  <a:pt x="1017714" y="411416"/>
                </a:lnTo>
                <a:lnTo>
                  <a:pt x="1015060" y="420763"/>
                </a:lnTo>
                <a:lnTo>
                  <a:pt x="1013117" y="427596"/>
                </a:lnTo>
                <a:lnTo>
                  <a:pt x="1007300" y="448068"/>
                </a:lnTo>
                <a:lnTo>
                  <a:pt x="1005357" y="454901"/>
                </a:lnTo>
                <a:lnTo>
                  <a:pt x="999540" y="475386"/>
                </a:lnTo>
                <a:lnTo>
                  <a:pt x="997597" y="482206"/>
                </a:lnTo>
                <a:lnTo>
                  <a:pt x="991781" y="502704"/>
                </a:lnTo>
                <a:lnTo>
                  <a:pt x="989838" y="509524"/>
                </a:lnTo>
                <a:lnTo>
                  <a:pt x="984008" y="530021"/>
                </a:lnTo>
                <a:lnTo>
                  <a:pt x="982065" y="536841"/>
                </a:lnTo>
                <a:lnTo>
                  <a:pt x="976249" y="557326"/>
                </a:lnTo>
                <a:lnTo>
                  <a:pt x="974305" y="564146"/>
                </a:lnTo>
                <a:lnTo>
                  <a:pt x="968489" y="584644"/>
                </a:lnTo>
                <a:lnTo>
                  <a:pt x="966546" y="591477"/>
                </a:lnTo>
                <a:lnTo>
                  <a:pt x="960716" y="611962"/>
                </a:lnTo>
                <a:lnTo>
                  <a:pt x="958786" y="618782"/>
                </a:lnTo>
                <a:lnTo>
                  <a:pt x="952957" y="639279"/>
                </a:lnTo>
                <a:lnTo>
                  <a:pt x="951014" y="646099"/>
                </a:lnTo>
                <a:lnTo>
                  <a:pt x="945197" y="666584"/>
                </a:lnTo>
                <a:lnTo>
                  <a:pt x="943254" y="673417"/>
                </a:lnTo>
                <a:lnTo>
                  <a:pt x="937425" y="693915"/>
                </a:lnTo>
                <a:lnTo>
                  <a:pt x="935494" y="700722"/>
                </a:lnTo>
                <a:lnTo>
                  <a:pt x="929665" y="721233"/>
                </a:lnTo>
                <a:lnTo>
                  <a:pt x="927722" y="728040"/>
                </a:lnTo>
                <a:lnTo>
                  <a:pt x="921893" y="748550"/>
                </a:lnTo>
                <a:lnTo>
                  <a:pt x="919962" y="755357"/>
                </a:lnTo>
                <a:lnTo>
                  <a:pt x="914133" y="775855"/>
                </a:lnTo>
                <a:lnTo>
                  <a:pt x="912190" y="782688"/>
                </a:lnTo>
                <a:lnTo>
                  <a:pt x="906373" y="803186"/>
                </a:lnTo>
                <a:lnTo>
                  <a:pt x="904430" y="810006"/>
                </a:lnTo>
                <a:lnTo>
                  <a:pt x="898601" y="830503"/>
                </a:lnTo>
                <a:lnTo>
                  <a:pt x="896670" y="837323"/>
                </a:lnTo>
                <a:lnTo>
                  <a:pt x="890841" y="857834"/>
                </a:lnTo>
                <a:lnTo>
                  <a:pt x="888898" y="864654"/>
                </a:lnTo>
                <a:lnTo>
                  <a:pt x="883069" y="885151"/>
                </a:lnTo>
                <a:lnTo>
                  <a:pt x="881138" y="891971"/>
                </a:lnTo>
                <a:lnTo>
                  <a:pt x="875309" y="912482"/>
                </a:lnTo>
                <a:lnTo>
                  <a:pt x="873366" y="919302"/>
                </a:lnTo>
                <a:lnTo>
                  <a:pt x="867537" y="939812"/>
                </a:lnTo>
                <a:lnTo>
                  <a:pt x="865606" y="946632"/>
                </a:lnTo>
                <a:lnTo>
                  <a:pt x="859777" y="967130"/>
                </a:lnTo>
                <a:lnTo>
                  <a:pt x="857834" y="973950"/>
                </a:lnTo>
                <a:lnTo>
                  <a:pt x="852004" y="994460"/>
                </a:lnTo>
                <a:lnTo>
                  <a:pt x="850061" y="1001280"/>
                </a:lnTo>
                <a:lnTo>
                  <a:pt x="844245" y="1021791"/>
                </a:lnTo>
                <a:lnTo>
                  <a:pt x="842302" y="1028598"/>
                </a:lnTo>
                <a:lnTo>
                  <a:pt x="836472" y="1049108"/>
                </a:lnTo>
                <a:lnTo>
                  <a:pt x="834529" y="1055941"/>
                </a:lnTo>
                <a:lnTo>
                  <a:pt x="828713" y="1076439"/>
                </a:lnTo>
                <a:lnTo>
                  <a:pt x="826770" y="1083271"/>
                </a:lnTo>
                <a:lnTo>
                  <a:pt x="820928" y="1103782"/>
                </a:lnTo>
                <a:lnTo>
                  <a:pt x="818997" y="1110602"/>
                </a:lnTo>
                <a:lnTo>
                  <a:pt x="813168" y="1131112"/>
                </a:lnTo>
                <a:lnTo>
                  <a:pt x="811225" y="1137932"/>
                </a:lnTo>
                <a:lnTo>
                  <a:pt x="805395" y="1158443"/>
                </a:lnTo>
                <a:lnTo>
                  <a:pt x="803452" y="1165263"/>
                </a:lnTo>
                <a:lnTo>
                  <a:pt x="797636" y="1185773"/>
                </a:lnTo>
                <a:lnTo>
                  <a:pt x="795693" y="1192593"/>
                </a:lnTo>
                <a:lnTo>
                  <a:pt x="789863" y="1213116"/>
                </a:lnTo>
                <a:lnTo>
                  <a:pt x="787933" y="1219936"/>
                </a:lnTo>
                <a:lnTo>
                  <a:pt x="782091" y="1240447"/>
                </a:lnTo>
                <a:lnTo>
                  <a:pt x="780148" y="1247267"/>
                </a:lnTo>
                <a:lnTo>
                  <a:pt x="774331" y="1267777"/>
                </a:lnTo>
                <a:lnTo>
                  <a:pt x="780872" y="1270482"/>
                </a:lnTo>
                <a:lnTo>
                  <a:pt x="786714" y="1249972"/>
                </a:lnTo>
                <a:close/>
              </a:path>
              <a:path w="2211730" h="1868385">
                <a:moveTo>
                  <a:pt x="744715" y="1232649"/>
                </a:moveTo>
                <a:lnTo>
                  <a:pt x="746531" y="1225765"/>
                </a:lnTo>
                <a:lnTo>
                  <a:pt x="751954" y="1205090"/>
                </a:lnTo>
                <a:lnTo>
                  <a:pt x="753770" y="1198219"/>
                </a:lnTo>
                <a:lnTo>
                  <a:pt x="759206" y="1177531"/>
                </a:lnTo>
                <a:lnTo>
                  <a:pt x="761009" y="1170660"/>
                </a:lnTo>
                <a:lnTo>
                  <a:pt x="766432" y="1149985"/>
                </a:lnTo>
                <a:lnTo>
                  <a:pt x="768235" y="1143114"/>
                </a:lnTo>
                <a:lnTo>
                  <a:pt x="773684" y="1122426"/>
                </a:lnTo>
                <a:lnTo>
                  <a:pt x="775487" y="1115555"/>
                </a:lnTo>
                <a:lnTo>
                  <a:pt x="780910" y="1094879"/>
                </a:lnTo>
                <a:lnTo>
                  <a:pt x="782713" y="1087996"/>
                </a:lnTo>
                <a:lnTo>
                  <a:pt x="788149" y="1067320"/>
                </a:lnTo>
                <a:lnTo>
                  <a:pt x="789952" y="1060450"/>
                </a:lnTo>
                <a:lnTo>
                  <a:pt x="795388" y="1039774"/>
                </a:lnTo>
                <a:lnTo>
                  <a:pt x="797191" y="1032903"/>
                </a:lnTo>
                <a:lnTo>
                  <a:pt x="802627" y="1012215"/>
                </a:lnTo>
                <a:lnTo>
                  <a:pt x="804430" y="1005344"/>
                </a:lnTo>
                <a:lnTo>
                  <a:pt x="809866" y="984669"/>
                </a:lnTo>
                <a:lnTo>
                  <a:pt x="811669" y="977798"/>
                </a:lnTo>
                <a:lnTo>
                  <a:pt x="817105" y="957110"/>
                </a:lnTo>
                <a:lnTo>
                  <a:pt x="818908" y="950239"/>
                </a:lnTo>
                <a:lnTo>
                  <a:pt x="824344" y="929576"/>
                </a:lnTo>
                <a:lnTo>
                  <a:pt x="826147" y="922705"/>
                </a:lnTo>
                <a:lnTo>
                  <a:pt x="831570" y="902030"/>
                </a:lnTo>
                <a:lnTo>
                  <a:pt x="833386" y="895146"/>
                </a:lnTo>
                <a:lnTo>
                  <a:pt x="838809" y="874471"/>
                </a:lnTo>
                <a:lnTo>
                  <a:pt x="840613" y="867613"/>
                </a:lnTo>
                <a:lnTo>
                  <a:pt x="846048" y="846924"/>
                </a:lnTo>
                <a:lnTo>
                  <a:pt x="847852" y="840054"/>
                </a:lnTo>
                <a:lnTo>
                  <a:pt x="853287" y="819378"/>
                </a:lnTo>
                <a:lnTo>
                  <a:pt x="855091" y="812507"/>
                </a:lnTo>
                <a:lnTo>
                  <a:pt x="860513" y="791845"/>
                </a:lnTo>
                <a:lnTo>
                  <a:pt x="862330" y="784961"/>
                </a:lnTo>
                <a:lnTo>
                  <a:pt x="867752" y="764298"/>
                </a:lnTo>
                <a:lnTo>
                  <a:pt x="869569" y="757415"/>
                </a:lnTo>
                <a:lnTo>
                  <a:pt x="874991" y="736765"/>
                </a:lnTo>
                <a:lnTo>
                  <a:pt x="876795" y="729881"/>
                </a:lnTo>
                <a:lnTo>
                  <a:pt x="882218" y="709218"/>
                </a:lnTo>
                <a:lnTo>
                  <a:pt x="884034" y="702335"/>
                </a:lnTo>
                <a:lnTo>
                  <a:pt x="889469" y="681672"/>
                </a:lnTo>
                <a:lnTo>
                  <a:pt x="891273" y="674801"/>
                </a:lnTo>
                <a:lnTo>
                  <a:pt x="896696" y="654138"/>
                </a:lnTo>
                <a:lnTo>
                  <a:pt x="898499" y="647268"/>
                </a:lnTo>
                <a:lnTo>
                  <a:pt x="903935" y="626605"/>
                </a:lnTo>
                <a:lnTo>
                  <a:pt x="905738" y="619734"/>
                </a:lnTo>
                <a:lnTo>
                  <a:pt x="911161" y="599059"/>
                </a:lnTo>
                <a:lnTo>
                  <a:pt x="912964" y="592188"/>
                </a:lnTo>
                <a:lnTo>
                  <a:pt x="918400" y="571525"/>
                </a:lnTo>
                <a:lnTo>
                  <a:pt x="920203" y="564654"/>
                </a:lnTo>
                <a:lnTo>
                  <a:pt x="925626" y="543979"/>
                </a:lnTo>
                <a:lnTo>
                  <a:pt x="927430" y="537108"/>
                </a:lnTo>
                <a:lnTo>
                  <a:pt x="932865" y="516458"/>
                </a:lnTo>
                <a:lnTo>
                  <a:pt x="934681" y="509574"/>
                </a:lnTo>
                <a:lnTo>
                  <a:pt x="940104" y="488924"/>
                </a:lnTo>
                <a:lnTo>
                  <a:pt x="941908" y="482041"/>
                </a:lnTo>
                <a:lnTo>
                  <a:pt x="947331" y="461378"/>
                </a:lnTo>
                <a:lnTo>
                  <a:pt x="949134" y="454507"/>
                </a:lnTo>
                <a:lnTo>
                  <a:pt x="954570" y="433844"/>
                </a:lnTo>
                <a:lnTo>
                  <a:pt x="956373" y="426974"/>
                </a:lnTo>
                <a:lnTo>
                  <a:pt x="961796" y="406311"/>
                </a:lnTo>
                <a:lnTo>
                  <a:pt x="963599" y="399440"/>
                </a:lnTo>
                <a:lnTo>
                  <a:pt x="959510" y="387299"/>
                </a:lnTo>
                <a:lnTo>
                  <a:pt x="957033" y="396709"/>
                </a:lnTo>
                <a:lnTo>
                  <a:pt x="955230" y="403593"/>
                </a:lnTo>
                <a:lnTo>
                  <a:pt x="949807" y="424243"/>
                </a:lnTo>
                <a:lnTo>
                  <a:pt x="948004" y="431126"/>
                </a:lnTo>
                <a:lnTo>
                  <a:pt x="942568" y="451777"/>
                </a:lnTo>
                <a:lnTo>
                  <a:pt x="940765" y="458647"/>
                </a:lnTo>
                <a:lnTo>
                  <a:pt x="935342" y="479323"/>
                </a:lnTo>
                <a:lnTo>
                  <a:pt x="933538" y="486206"/>
                </a:lnTo>
                <a:lnTo>
                  <a:pt x="928103" y="506857"/>
                </a:lnTo>
                <a:lnTo>
                  <a:pt x="926299" y="513727"/>
                </a:lnTo>
                <a:lnTo>
                  <a:pt x="920877" y="534390"/>
                </a:lnTo>
                <a:lnTo>
                  <a:pt x="919073" y="541261"/>
                </a:lnTo>
                <a:lnTo>
                  <a:pt x="913638" y="561936"/>
                </a:lnTo>
                <a:lnTo>
                  <a:pt x="911821" y="568807"/>
                </a:lnTo>
                <a:lnTo>
                  <a:pt x="906399" y="589470"/>
                </a:lnTo>
                <a:lnTo>
                  <a:pt x="904595" y="596341"/>
                </a:lnTo>
                <a:lnTo>
                  <a:pt x="899172" y="617016"/>
                </a:lnTo>
                <a:lnTo>
                  <a:pt x="897356" y="623874"/>
                </a:lnTo>
                <a:lnTo>
                  <a:pt x="891933" y="644537"/>
                </a:lnTo>
                <a:lnTo>
                  <a:pt x="890130" y="651421"/>
                </a:lnTo>
                <a:lnTo>
                  <a:pt x="884694" y="672084"/>
                </a:lnTo>
                <a:lnTo>
                  <a:pt x="882891" y="678954"/>
                </a:lnTo>
                <a:lnTo>
                  <a:pt x="877468" y="699617"/>
                </a:lnTo>
                <a:lnTo>
                  <a:pt x="875665" y="706501"/>
                </a:lnTo>
                <a:lnTo>
                  <a:pt x="870229" y="727163"/>
                </a:lnTo>
                <a:lnTo>
                  <a:pt x="868413" y="734047"/>
                </a:lnTo>
                <a:lnTo>
                  <a:pt x="862990" y="754710"/>
                </a:lnTo>
                <a:lnTo>
                  <a:pt x="861187" y="761580"/>
                </a:lnTo>
                <a:lnTo>
                  <a:pt x="855751" y="782256"/>
                </a:lnTo>
                <a:lnTo>
                  <a:pt x="853948" y="789127"/>
                </a:lnTo>
                <a:lnTo>
                  <a:pt x="848525" y="809790"/>
                </a:lnTo>
                <a:lnTo>
                  <a:pt x="846721" y="816673"/>
                </a:lnTo>
                <a:lnTo>
                  <a:pt x="841286" y="837336"/>
                </a:lnTo>
                <a:lnTo>
                  <a:pt x="839482" y="844219"/>
                </a:lnTo>
                <a:lnTo>
                  <a:pt x="834059" y="864882"/>
                </a:lnTo>
                <a:lnTo>
                  <a:pt x="832243" y="871766"/>
                </a:lnTo>
                <a:lnTo>
                  <a:pt x="826808" y="892429"/>
                </a:lnTo>
                <a:lnTo>
                  <a:pt x="825004" y="899312"/>
                </a:lnTo>
                <a:lnTo>
                  <a:pt x="819569" y="919988"/>
                </a:lnTo>
                <a:lnTo>
                  <a:pt x="817765" y="926858"/>
                </a:lnTo>
                <a:lnTo>
                  <a:pt x="812342" y="947534"/>
                </a:lnTo>
                <a:lnTo>
                  <a:pt x="810539" y="954405"/>
                </a:lnTo>
                <a:lnTo>
                  <a:pt x="805103" y="975093"/>
                </a:lnTo>
                <a:lnTo>
                  <a:pt x="803300" y="981951"/>
                </a:lnTo>
                <a:lnTo>
                  <a:pt x="797864" y="1002626"/>
                </a:lnTo>
                <a:lnTo>
                  <a:pt x="796061" y="1009497"/>
                </a:lnTo>
                <a:lnTo>
                  <a:pt x="790625" y="1030185"/>
                </a:lnTo>
                <a:lnTo>
                  <a:pt x="788822" y="1037056"/>
                </a:lnTo>
                <a:lnTo>
                  <a:pt x="783386" y="1057732"/>
                </a:lnTo>
                <a:lnTo>
                  <a:pt x="781583" y="1064615"/>
                </a:lnTo>
                <a:lnTo>
                  <a:pt x="776147" y="1085291"/>
                </a:lnTo>
                <a:lnTo>
                  <a:pt x="774344" y="1092161"/>
                </a:lnTo>
                <a:lnTo>
                  <a:pt x="768908" y="1112837"/>
                </a:lnTo>
                <a:lnTo>
                  <a:pt x="767105" y="1119720"/>
                </a:lnTo>
                <a:lnTo>
                  <a:pt x="761682" y="1140396"/>
                </a:lnTo>
                <a:lnTo>
                  <a:pt x="759866" y="1147267"/>
                </a:lnTo>
                <a:lnTo>
                  <a:pt x="754430" y="1167942"/>
                </a:lnTo>
                <a:lnTo>
                  <a:pt x="752627" y="1174813"/>
                </a:lnTo>
                <a:lnTo>
                  <a:pt x="747191" y="1195514"/>
                </a:lnTo>
                <a:lnTo>
                  <a:pt x="745388" y="1202385"/>
                </a:lnTo>
                <a:lnTo>
                  <a:pt x="739952" y="1223060"/>
                </a:lnTo>
                <a:lnTo>
                  <a:pt x="738149" y="1229931"/>
                </a:lnTo>
                <a:lnTo>
                  <a:pt x="732726" y="1250619"/>
                </a:lnTo>
                <a:lnTo>
                  <a:pt x="739279" y="1253324"/>
                </a:lnTo>
                <a:lnTo>
                  <a:pt x="744715" y="1232649"/>
                </a:lnTo>
                <a:close/>
              </a:path>
              <a:path w="2211730" h="1868385">
                <a:moveTo>
                  <a:pt x="702741" y="1215326"/>
                </a:moveTo>
                <a:lnTo>
                  <a:pt x="704418" y="1208405"/>
                </a:lnTo>
                <a:lnTo>
                  <a:pt x="709447" y="1187551"/>
                </a:lnTo>
                <a:lnTo>
                  <a:pt x="711123" y="1180617"/>
                </a:lnTo>
                <a:lnTo>
                  <a:pt x="716165" y="1159764"/>
                </a:lnTo>
                <a:lnTo>
                  <a:pt x="717842" y="1152842"/>
                </a:lnTo>
                <a:lnTo>
                  <a:pt x="722871" y="1131989"/>
                </a:lnTo>
                <a:lnTo>
                  <a:pt x="724547" y="1125067"/>
                </a:lnTo>
                <a:lnTo>
                  <a:pt x="729576" y="1104226"/>
                </a:lnTo>
                <a:lnTo>
                  <a:pt x="731253" y="1097292"/>
                </a:lnTo>
                <a:lnTo>
                  <a:pt x="736282" y="1076452"/>
                </a:lnTo>
                <a:lnTo>
                  <a:pt x="737958" y="1069517"/>
                </a:lnTo>
                <a:lnTo>
                  <a:pt x="742988" y="1048677"/>
                </a:lnTo>
                <a:lnTo>
                  <a:pt x="744664" y="1041742"/>
                </a:lnTo>
                <a:lnTo>
                  <a:pt x="749693" y="1020902"/>
                </a:lnTo>
                <a:lnTo>
                  <a:pt x="751370" y="1013968"/>
                </a:lnTo>
                <a:lnTo>
                  <a:pt x="756412" y="993127"/>
                </a:lnTo>
                <a:lnTo>
                  <a:pt x="758075" y="986193"/>
                </a:lnTo>
                <a:lnTo>
                  <a:pt x="763117" y="965352"/>
                </a:lnTo>
                <a:lnTo>
                  <a:pt x="764794" y="958418"/>
                </a:lnTo>
                <a:lnTo>
                  <a:pt x="769823" y="937577"/>
                </a:lnTo>
                <a:lnTo>
                  <a:pt x="771499" y="930643"/>
                </a:lnTo>
                <a:lnTo>
                  <a:pt x="776528" y="909815"/>
                </a:lnTo>
                <a:lnTo>
                  <a:pt x="778205" y="902893"/>
                </a:lnTo>
                <a:lnTo>
                  <a:pt x="783234" y="882040"/>
                </a:lnTo>
                <a:lnTo>
                  <a:pt x="784910" y="875106"/>
                </a:lnTo>
                <a:lnTo>
                  <a:pt x="789940" y="854278"/>
                </a:lnTo>
                <a:lnTo>
                  <a:pt x="791616" y="847344"/>
                </a:lnTo>
                <a:lnTo>
                  <a:pt x="796645" y="826503"/>
                </a:lnTo>
                <a:lnTo>
                  <a:pt x="798322" y="819581"/>
                </a:lnTo>
                <a:lnTo>
                  <a:pt x="803363" y="798741"/>
                </a:lnTo>
                <a:lnTo>
                  <a:pt x="805027" y="791806"/>
                </a:lnTo>
                <a:lnTo>
                  <a:pt x="810056" y="770966"/>
                </a:lnTo>
                <a:lnTo>
                  <a:pt x="811733" y="764044"/>
                </a:lnTo>
                <a:lnTo>
                  <a:pt x="816762" y="743204"/>
                </a:lnTo>
                <a:lnTo>
                  <a:pt x="818438" y="736269"/>
                </a:lnTo>
                <a:lnTo>
                  <a:pt x="823480" y="715441"/>
                </a:lnTo>
                <a:lnTo>
                  <a:pt x="825144" y="708507"/>
                </a:lnTo>
                <a:lnTo>
                  <a:pt x="830173" y="687679"/>
                </a:lnTo>
                <a:lnTo>
                  <a:pt x="831850" y="680758"/>
                </a:lnTo>
                <a:lnTo>
                  <a:pt x="836879" y="659917"/>
                </a:lnTo>
                <a:lnTo>
                  <a:pt x="838555" y="652983"/>
                </a:lnTo>
                <a:lnTo>
                  <a:pt x="843584" y="632155"/>
                </a:lnTo>
                <a:lnTo>
                  <a:pt x="845261" y="625221"/>
                </a:lnTo>
                <a:lnTo>
                  <a:pt x="850290" y="604393"/>
                </a:lnTo>
                <a:lnTo>
                  <a:pt x="851966" y="597458"/>
                </a:lnTo>
                <a:lnTo>
                  <a:pt x="856996" y="576630"/>
                </a:lnTo>
                <a:lnTo>
                  <a:pt x="858672" y="569696"/>
                </a:lnTo>
                <a:lnTo>
                  <a:pt x="863701" y="548868"/>
                </a:lnTo>
                <a:lnTo>
                  <a:pt x="865365" y="541947"/>
                </a:lnTo>
                <a:lnTo>
                  <a:pt x="870407" y="521119"/>
                </a:lnTo>
                <a:lnTo>
                  <a:pt x="872070" y="514172"/>
                </a:lnTo>
                <a:lnTo>
                  <a:pt x="877112" y="493344"/>
                </a:lnTo>
                <a:lnTo>
                  <a:pt x="878789" y="486422"/>
                </a:lnTo>
                <a:lnTo>
                  <a:pt x="883805" y="465594"/>
                </a:lnTo>
                <a:lnTo>
                  <a:pt x="885482" y="458673"/>
                </a:lnTo>
                <a:lnTo>
                  <a:pt x="890524" y="437832"/>
                </a:lnTo>
                <a:lnTo>
                  <a:pt x="892187" y="430898"/>
                </a:lnTo>
                <a:lnTo>
                  <a:pt x="897216" y="410070"/>
                </a:lnTo>
                <a:lnTo>
                  <a:pt x="898893" y="403148"/>
                </a:lnTo>
                <a:lnTo>
                  <a:pt x="903922" y="382320"/>
                </a:lnTo>
                <a:lnTo>
                  <a:pt x="908138" y="364858"/>
                </a:lnTo>
                <a:lnTo>
                  <a:pt x="901293" y="363207"/>
                </a:lnTo>
                <a:lnTo>
                  <a:pt x="899007" y="372656"/>
                </a:lnTo>
                <a:lnTo>
                  <a:pt x="897343" y="379590"/>
                </a:lnTo>
                <a:lnTo>
                  <a:pt x="892314" y="400418"/>
                </a:lnTo>
                <a:lnTo>
                  <a:pt x="890638" y="407352"/>
                </a:lnTo>
                <a:lnTo>
                  <a:pt x="885609" y="428180"/>
                </a:lnTo>
                <a:lnTo>
                  <a:pt x="883932" y="435102"/>
                </a:lnTo>
                <a:lnTo>
                  <a:pt x="878903" y="455930"/>
                </a:lnTo>
                <a:lnTo>
                  <a:pt x="877227" y="462864"/>
                </a:lnTo>
                <a:lnTo>
                  <a:pt x="872197" y="483692"/>
                </a:lnTo>
                <a:lnTo>
                  <a:pt x="870521" y="490626"/>
                </a:lnTo>
                <a:lnTo>
                  <a:pt x="865492" y="511454"/>
                </a:lnTo>
                <a:lnTo>
                  <a:pt x="863815" y="518375"/>
                </a:lnTo>
                <a:lnTo>
                  <a:pt x="858786" y="539216"/>
                </a:lnTo>
                <a:lnTo>
                  <a:pt x="857110" y="546150"/>
                </a:lnTo>
                <a:lnTo>
                  <a:pt x="852081" y="566978"/>
                </a:lnTo>
                <a:lnTo>
                  <a:pt x="850404" y="573900"/>
                </a:lnTo>
                <a:lnTo>
                  <a:pt x="845375" y="594741"/>
                </a:lnTo>
                <a:lnTo>
                  <a:pt x="843699" y="601675"/>
                </a:lnTo>
                <a:lnTo>
                  <a:pt x="838669" y="622503"/>
                </a:lnTo>
                <a:lnTo>
                  <a:pt x="836993" y="629424"/>
                </a:lnTo>
                <a:lnTo>
                  <a:pt x="831964" y="650252"/>
                </a:lnTo>
                <a:lnTo>
                  <a:pt x="830287" y="657186"/>
                </a:lnTo>
                <a:lnTo>
                  <a:pt x="825258" y="678027"/>
                </a:lnTo>
                <a:lnTo>
                  <a:pt x="823582" y="684949"/>
                </a:lnTo>
                <a:lnTo>
                  <a:pt x="818553" y="705789"/>
                </a:lnTo>
                <a:lnTo>
                  <a:pt x="816876" y="712724"/>
                </a:lnTo>
                <a:lnTo>
                  <a:pt x="811847" y="733552"/>
                </a:lnTo>
                <a:lnTo>
                  <a:pt x="810171" y="740486"/>
                </a:lnTo>
                <a:lnTo>
                  <a:pt x="805154" y="761326"/>
                </a:lnTo>
                <a:lnTo>
                  <a:pt x="803478" y="768248"/>
                </a:lnTo>
                <a:lnTo>
                  <a:pt x="798449" y="789076"/>
                </a:lnTo>
                <a:lnTo>
                  <a:pt x="796772" y="796010"/>
                </a:lnTo>
                <a:lnTo>
                  <a:pt x="791730" y="816851"/>
                </a:lnTo>
                <a:lnTo>
                  <a:pt x="790067" y="823785"/>
                </a:lnTo>
                <a:lnTo>
                  <a:pt x="785025" y="844613"/>
                </a:lnTo>
                <a:lnTo>
                  <a:pt x="783361" y="851560"/>
                </a:lnTo>
                <a:lnTo>
                  <a:pt x="778319" y="872388"/>
                </a:lnTo>
                <a:lnTo>
                  <a:pt x="776655" y="879322"/>
                </a:lnTo>
                <a:lnTo>
                  <a:pt x="771613" y="900163"/>
                </a:lnTo>
                <a:lnTo>
                  <a:pt x="769937" y="907097"/>
                </a:lnTo>
                <a:lnTo>
                  <a:pt x="764908" y="927925"/>
                </a:lnTo>
                <a:lnTo>
                  <a:pt x="763231" y="934859"/>
                </a:lnTo>
                <a:lnTo>
                  <a:pt x="758202" y="955700"/>
                </a:lnTo>
                <a:lnTo>
                  <a:pt x="756526" y="962634"/>
                </a:lnTo>
                <a:lnTo>
                  <a:pt x="751497" y="983475"/>
                </a:lnTo>
                <a:lnTo>
                  <a:pt x="749820" y="990396"/>
                </a:lnTo>
                <a:lnTo>
                  <a:pt x="744791" y="1011237"/>
                </a:lnTo>
                <a:lnTo>
                  <a:pt x="743115" y="1018184"/>
                </a:lnTo>
                <a:lnTo>
                  <a:pt x="738085" y="1039025"/>
                </a:lnTo>
                <a:lnTo>
                  <a:pt x="736409" y="1045946"/>
                </a:lnTo>
                <a:lnTo>
                  <a:pt x="731367" y="1066800"/>
                </a:lnTo>
                <a:lnTo>
                  <a:pt x="729691" y="1073734"/>
                </a:lnTo>
                <a:lnTo>
                  <a:pt x="724662" y="1094574"/>
                </a:lnTo>
                <a:lnTo>
                  <a:pt x="722985" y="1101509"/>
                </a:lnTo>
                <a:lnTo>
                  <a:pt x="717956" y="1122349"/>
                </a:lnTo>
                <a:lnTo>
                  <a:pt x="716280" y="1129271"/>
                </a:lnTo>
                <a:lnTo>
                  <a:pt x="711250" y="1150112"/>
                </a:lnTo>
                <a:lnTo>
                  <a:pt x="709574" y="1157058"/>
                </a:lnTo>
                <a:lnTo>
                  <a:pt x="704532" y="1177899"/>
                </a:lnTo>
                <a:lnTo>
                  <a:pt x="702868" y="1184821"/>
                </a:lnTo>
                <a:lnTo>
                  <a:pt x="697826" y="1205687"/>
                </a:lnTo>
                <a:lnTo>
                  <a:pt x="696150" y="1212608"/>
                </a:lnTo>
                <a:lnTo>
                  <a:pt x="691121" y="1233449"/>
                </a:lnTo>
                <a:lnTo>
                  <a:pt x="697712" y="1236167"/>
                </a:lnTo>
                <a:lnTo>
                  <a:pt x="702741" y="1215326"/>
                </a:lnTo>
                <a:close/>
              </a:path>
              <a:path w="2211730" h="1868385">
                <a:moveTo>
                  <a:pt x="660755" y="1198003"/>
                </a:moveTo>
                <a:lnTo>
                  <a:pt x="662305" y="1191018"/>
                </a:lnTo>
                <a:lnTo>
                  <a:pt x="666940" y="1170000"/>
                </a:lnTo>
                <a:lnTo>
                  <a:pt x="668477" y="1163015"/>
                </a:lnTo>
                <a:lnTo>
                  <a:pt x="673112" y="1142009"/>
                </a:lnTo>
                <a:lnTo>
                  <a:pt x="674662" y="1135024"/>
                </a:lnTo>
                <a:lnTo>
                  <a:pt x="679297" y="1114005"/>
                </a:lnTo>
                <a:lnTo>
                  <a:pt x="680834" y="1107020"/>
                </a:lnTo>
                <a:lnTo>
                  <a:pt x="685469" y="1086015"/>
                </a:lnTo>
                <a:lnTo>
                  <a:pt x="687006" y="1079030"/>
                </a:lnTo>
                <a:lnTo>
                  <a:pt x="691642" y="1058011"/>
                </a:lnTo>
                <a:lnTo>
                  <a:pt x="693191" y="1051039"/>
                </a:lnTo>
                <a:lnTo>
                  <a:pt x="697826" y="1030008"/>
                </a:lnTo>
                <a:lnTo>
                  <a:pt x="699363" y="1023023"/>
                </a:lnTo>
                <a:lnTo>
                  <a:pt x="703999" y="1002017"/>
                </a:lnTo>
                <a:lnTo>
                  <a:pt x="705535" y="995045"/>
                </a:lnTo>
                <a:lnTo>
                  <a:pt x="710184" y="974026"/>
                </a:lnTo>
                <a:lnTo>
                  <a:pt x="711720" y="967041"/>
                </a:lnTo>
                <a:lnTo>
                  <a:pt x="716356" y="946048"/>
                </a:lnTo>
                <a:lnTo>
                  <a:pt x="717892" y="939050"/>
                </a:lnTo>
                <a:lnTo>
                  <a:pt x="722541" y="918032"/>
                </a:lnTo>
                <a:lnTo>
                  <a:pt x="724077" y="911047"/>
                </a:lnTo>
                <a:lnTo>
                  <a:pt x="728700" y="890054"/>
                </a:lnTo>
                <a:lnTo>
                  <a:pt x="730250" y="883069"/>
                </a:lnTo>
                <a:lnTo>
                  <a:pt x="734885" y="862050"/>
                </a:lnTo>
                <a:lnTo>
                  <a:pt x="736434" y="855078"/>
                </a:lnTo>
                <a:lnTo>
                  <a:pt x="741070" y="834059"/>
                </a:lnTo>
                <a:lnTo>
                  <a:pt x="742607" y="827074"/>
                </a:lnTo>
                <a:lnTo>
                  <a:pt x="747242" y="806081"/>
                </a:lnTo>
                <a:lnTo>
                  <a:pt x="748792" y="799084"/>
                </a:lnTo>
                <a:lnTo>
                  <a:pt x="753414" y="778090"/>
                </a:lnTo>
                <a:lnTo>
                  <a:pt x="754964" y="771093"/>
                </a:lnTo>
                <a:lnTo>
                  <a:pt x="759587" y="750100"/>
                </a:lnTo>
                <a:lnTo>
                  <a:pt x="761136" y="743115"/>
                </a:lnTo>
                <a:lnTo>
                  <a:pt x="765771" y="722109"/>
                </a:lnTo>
                <a:lnTo>
                  <a:pt x="767308" y="715124"/>
                </a:lnTo>
                <a:lnTo>
                  <a:pt x="771944" y="694118"/>
                </a:lnTo>
                <a:lnTo>
                  <a:pt x="773493" y="687146"/>
                </a:lnTo>
                <a:lnTo>
                  <a:pt x="778129" y="666140"/>
                </a:lnTo>
                <a:lnTo>
                  <a:pt x="779653" y="659155"/>
                </a:lnTo>
                <a:lnTo>
                  <a:pt x="784301" y="638149"/>
                </a:lnTo>
                <a:lnTo>
                  <a:pt x="785837" y="631164"/>
                </a:lnTo>
                <a:lnTo>
                  <a:pt x="790473" y="610158"/>
                </a:lnTo>
                <a:lnTo>
                  <a:pt x="792010" y="603173"/>
                </a:lnTo>
                <a:lnTo>
                  <a:pt x="796645" y="582180"/>
                </a:lnTo>
                <a:lnTo>
                  <a:pt x="798195" y="575195"/>
                </a:lnTo>
                <a:lnTo>
                  <a:pt x="802817" y="554202"/>
                </a:lnTo>
                <a:lnTo>
                  <a:pt x="804354" y="547217"/>
                </a:lnTo>
                <a:lnTo>
                  <a:pt x="808990" y="526224"/>
                </a:lnTo>
                <a:lnTo>
                  <a:pt x="810539" y="519239"/>
                </a:lnTo>
                <a:lnTo>
                  <a:pt x="815174" y="498233"/>
                </a:lnTo>
                <a:lnTo>
                  <a:pt x="816711" y="491248"/>
                </a:lnTo>
                <a:lnTo>
                  <a:pt x="821347" y="470242"/>
                </a:lnTo>
                <a:lnTo>
                  <a:pt x="822896" y="463270"/>
                </a:lnTo>
                <a:lnTo>
                  <a:pt x="827519" y="442277"/>
                </a:lnTo>
                <a:lnTo>
                  <a:pt x="829056" y="435279"/>
                </a:lnTo>
                <a:lnTo>
                  <a:pt x="833691" y="414286"/>
                </a:lnTo>
                <a:lnTo>
                  <a:pt x="835240" y="407301"/>
                </a:lnTo>
                <a:lnTo>
                  <a:pt x="839863" y="386308"/>
                </a:lnTo>
                <a:lnTo>
                  <a:pt x="841413" y="379323"/>
                </a:lnTo>
                <a:lnTo>
                  <a:pt x="846035" y="358330"/>
                </a:lnTo>
                <a:lnTo>
                  <a:pt x="847585" y="351345"/>
                </a:lnTo>
                <a:lnTo>
                  <a:pt x="849947" y="340601"/>
                </a:lnTo>
                <a:lnTo>
                  <a:pt x="843076" y="339090"/>
                </a:lnTo>
                <a:lnTo>
                  <a:pt x="840968" y="348602"/>
                </a:lnTo>
                <a:lnTo>
                  <a:pt x="839431" y="355600"/>
                </a:lnTo>
                <a:lnTo>
                  <a:pt x="834796" y="376580"/>
                </a:lnTo>
                <a:lnTo>
                  <a:pt x="833259" y="383578"/>
                </a:lnTo>
                <a:lnTo>
                  <a:pt x="828636" y="404558"/>
                </a:lnTo>
                <a:lnTo>
                  <a:pt x="827087" y="411543"/>
                </a:lnTo>
                <a:lnTo>
                  <a:pt x="822452" y="432549"/>
                </a:lnTo>
                <a:lnTo>
                  <a:pt x="820915" y="439534"/>
                </a:lnTo>
                <a:lnTo>
                  <a:pt x="816279" y="460527"/>
                </a:lnTo>
                <a:lnTo>
                  <a:pt x="814730" y="467512"/>
                </a:lnTo>
                <a:lnTo>
                  <a:pt x="810107" y="488505"/>
                </a:lnTo>
                <a:lnTo>
                  <a:pt x="808558" y="495490"/>
                </a:lnTo>
                <a:lnTo>
                  <a:pt x="803935" y="516496"/>
                </a:lnTo>
                <a:lnTo>
                  <a:pt x="802386" y="523481"/>
                </a:lnTo>
                <a:lnTo>
                  <a:pt x="797750" y="544474"/>
                </a:lnTo>
                <a:lnTo>
                  <a:pt x="796213" y="551459"/>
                </a:lnTo>
                <a:lnTo>
                  <a:pt x="791578" y="572465"/>
                </a:lnTo>
                <a:lnTo>
                  <a:pt x="790041" y="579450"/>
                </a:lnTo>
                <a:lnTo>
                  <a:pt x="785406" y="600443"/>
                </a:lnTo>
                <a:lnTo>
                  <a:pt x="783869" y="607428"/>
                </a:lnTo>
                <a:lnTo>
                  <a:pt x="779233" y="628434"/>
                </a:lnTo>
                <a:lnTo>
                  <a:pt x="777684" y="635419"/>
                </a:lnTo>
                <a:lnTo>
                  <a:pt x="773049" y="656412"/>
                </a:lnTo>
                <a:lnTo>
                  <a:pt x="771512" y="663409"/>
                </a:lnTo>
                <a:lnTo>
                  <a:pt x="766876" y="684403"/>
                </a:lnTo>
                <a:lnTo>
                  <a:pt x="765340" y="691388"/>
                </a:lnTo>
                <a:lnTo>
                  <a:pt x="760691" y="712393"/>
                </a:lnTo>
                <a:lnTo>
                  <a:pt x="759167" y="719378"/>
                </a:lnTo>
                <a:lnTo>
                  <a:pt x="754532" y="740384"/>
                </a:lnTo>
                <a:lnTo>
                  <a:pt x="752983" y="747369"/>
                </a:lnTo>
                <a:lnTo>
                  <a:pt x="748347" y="768362"/>
                </a:lnTo>
                <a:lnTo>
                  <a:pt x="746810" y="775347"/>
                </a:lnTo>
                <a:lnTo>
                  <a:pt x="742175" y="796366"/>
                </a:lnTo>
                <a:lnTo>
                  <a:pt x="740625" y="803338"/>
                </a:lnTo>
                <a:lnTo>
                  <a:pt x="735990" y="824344"/>
                </a:lnTo>
                <a:lnTo>
                  <a:pt x="734453" y="831329"/>
                </a:lnTo>
                <a:lnTo>
                  <a:pt x="729818" y="852335"/>
                </a:lnTo>
                <a:lnTo>
                  <a:pt x="728281" y="859320"/>
                </a:lnTo>
                <a:lnTo>
                  <a:pt x="723646" y="880338"/>
                </a:lnTo>
                <a:lnTo>
                  <a:pt x="722096" y="887323"/>
                </a:lnTo>
                <a:lnTo>
                  <a:pt x="717461" y="908316"/>
                </a:lnTo>
                <a:lnTo>
                  <a:pt x="715924" y="915301"/>
                </a:lnTo>
                <a:lnTo>
                  <a:pt x="711288" y="936320"/>
                </a:lnTo>
                <a:lnTo>
                  <a:pt x="709739" y="943305"/>
                </a:lnTo>
                <a:lnTo>
                  <a:pt x="705116" y="964311"/>
                </a:lnTo>
                <a:lnTo>
                  <a:pt x="703567" y="971296"/>
                </a:lnTo>
                <a:lnTo>
                  <a:pt x="698931" y="992314"/>
                </a:lnTo>
                <a:lnTo>
                  <a:pt x="697395" y="999286"/>
                </a:lnTo>
                <a:lnTo>
                  <a:pt x="692759" y="1020305"/>
                </a:lnTo>
                <a:lnTo>
                  <a:pt x="691210" y="1027290"/>
                </a:lnTo>
                <a:lnTo>
                  <a:pt x="686574" y="1048308"/>
                </a:lnTo>
                <a:lnTo>
                  <a:pt x="685038" y="1055281"/>
                </a:lnTo>
                <a:lnTo>
                  <a:pt x="680402" y="1076299"/>
                </a:lnTo>
                <a:lnTo>
                  <a:pt x="678853" y="1083284"/>
                </a:lnTo>
                <a:lnTo>
                  <a:pt x="674217" y="1104290"/>
                </a:lnTo>
                <a:lnTo>
                  <a:pt x="672680" y="1111288"/>
                </a:lnTo>
                <a:lnTo>
                  <a:pt x="668045" y="1132293"/>
                </a:lnTo>
                <a:lnTo>
                  <a:pt x="666508" y="1139278"/>
                </a:lnTo>
                <a:lnTo>
                  <a:pt x="661860" y="1160297"/>
                </a:lnTo>
                <a:lnTo>
                  <a:pt x="660323" y="1167269"/>
                </a:lnTo>
                <a:lnTo>
                  <a:pt x="655688" y="1188288"/>
                </a:lnTo>
                <a:lnTo>
                  <a:pt x="620191" y="1173645"/>
                </a:lnTo>
                <a:lnTo>
                  <a:pt x="619201" y="1142695"/>
                </a:lnTo>
                <a:lnTo>
                  <a:pt x="583184" y="1127823"/>
                </a:lnTo>
                <a:lnTo>
                  <a:pt x="585495" y="1075283"/>
                </a:lnTo>
                <a:lnTo>
                  <a:pt x="581647" y="1096632"/>
                </a:lnTo>
                <a:lnTo>
                  <a:pt x="581914" y="1134922"/>
                </a:lnTo>
                <a:lnTo>
                  <a:pt x="617791" y="1149731"/>
                </a:lnTo>
                <a:lnTo>
                  <a:pt x="618782" y="1180680"/>
                </a:lnTo>
                <a:lnTo>
                  <a:pt x="654151" y="1195273"/>
                </a:lnTo>
                <a:lnTo>
                  <a:pt x="656120" y="1219009"/>
                </a:lnTo>
                <a:lnTo>
                  <a:pt x="660755" y="1198003"/>
                </a:lnTo>
                <a:close/>
              </a:path>
              <a:path w="2211730" h="1868385">
                <a:moveTo>
                  <a:pt x="618782" y="1180680"/>
                </a:moveTo>
                <a:lnTo>
                  <a:pt x="617791" y="1149731"/>
                </a:lnTo>
                <a:lnTo>
                  <a:pt x="613549" y="1170914"/>
                </a:lnTo>
                <a:lnTo>
                  <a:pt x="578065" y="1156271"/>
                </a:lnTo>
                <a:lnTo>
                  <a:pt x="580364" y="1103718"/>
                </a:lnTo>
                <a:lnTo>
                  <a:pt x="576529" y="1125080"/>
                </a:lnTo>
                <a:lnTo>
                  <a:pt x="576795" y="1163358"/>
                </a:lnTo>
                <a:lnTo>
                  <a:pt x="612152" y="1177950"/>
                </a:lnTo>
                <a:lnTo>
                  <a:pt x="614540" y="1201864"/>
                </a:lnTo>
                <a:lnTo>
                  <a:pt x="618782" y="1180680"/>
                </a:lnTo>
                <a:close/>
              </a:path>
              <a:path w="2211730" h="1868385">
                <a:moveTo>
                  <a:pt x="576795" y="1163358"/>
                </a:moveTo>
                <a:lnTo>
                  <a:pt x="575246" y="1132166"/>
                </a:lnTo>
                <a:lnTo>
                  <a:pt x="571411" y="1153515"/>
                </a:lnTo>
                <a:lnTo>
                  <a:pt x="535965" y="1138885"/>
                </a:lnTo>
                <a:lnTo>
                  <a:pt x="537298" y="1085951"/>
                </a:lnTo>
                <a:lnTo>
                  <a:pt x="533857" y="1107465"/>
                </a:lnTo>
                <a:lnTo>
                  <a:pt x="534809" y="1146035"/>
                </a:lnTo>
                <a:lnTo>
                  <a:pt x="570128" y="1160614"/>
                </a:lnTo>
                <a:lnTo>
                  <a:pt x="572947" y="1184706"/>
                </a:lnTo>
                <a:lnTo>
                  <a:pt x="576795" y="1163358"/>
                </a:lnTo>
                <a:close/>
              </a:path>
              <a:path w="2211730" h="1868385">
                <a:moveTo>
                  <a:pt x="534809" y="1146035"/>
                </a:moveTo>
                <a:lnTo>
                  <a:pt x="532714" y="1114615"/>
                </a:lnTo>
                <a:lnTo>
                  <a:pt x="529272" y="1136129"/>
                </a:lnTo>
                <a:lnTo>
                  <a:pt x="493852" y="1121524"/>
                </a:lnTo>
                <a:lnTo>
                  <a:pt x="494233" y="1068171"/>
                </a:lnTo>
                <a:lnTo>
                  <a:pt x="491185" y="1089863"/>
                </a:lnTo>
                <a:lnTo>
                  <a:pt x="492836" y="1128725"/>
                </a:lnTo>
                <a:lnTo>
                  <a:pt x="528129" y="1143279"/>
                </a:lnTo>
                <a:lnTo>
                  <a:pt x="531368" y="1167561"/>
                </a:lnTo>
                <a:lnTo>
                  <a:pt x="534809" y="1146035"/>
                </a:lnTo>
                <a:close/>
              </a:path>
              <a:path w="2211730" h="1868385">
                <a:moveTo>
                  <a:pt x="492836" y="1128725"/>
                </a:moveTo>
                <a:lnTo>
                  <a:pt x="490169" y="1097064"/>
                </a:lnTo>
                <a:lnTo>
                  <a:pt x="487121" y="1118743"/>
                </a:lnTo>
                <a:lnTo>
                  <a:pt x="451739" y="1104150"/>
                </a:lnTo>
                <a:lnTo>
                  <a:pt x="451154" y="1050391"/>
                </a:lnTo>
                <a:lnTo>
                  <a:pt x="448513" y="1072248"/>
                </a:lnTo>
                <a:lnTo>
                  <a:pt x="450862" y="1111402"/>
                </a:lnTo>
                <a:lnTo>
                  <a:pt x="486117" y="1125956"/>
                </a:lnTo>
                <a:lnTo>
                  <a:pt x="489788" y="1150404"/>
                </a:lnTo>
                <a:lnTo>
                  <a:pt x="492836" y="1128725"/>
                </a:lnTo>
                <a:close/>
              </a:path>
              <a:path w="2211730" h="1868385">
                <a:moveTo>
                  <a:pt x="448513" y="1072248"/>
                </a:moveTo>
                <a:lnTo>
                  <a:pt x="412623" y="1057440"/>
                </a:lnTo>
                <a:lnTo>
                  <a:pt x="447624" y="1079512"/>
                </a:lnTo>
                <a:lnTo>
                  <a:pt x="444982" y="1101356"/>
                </a:lnTo>
                <a:lnTo>
                  <a:pt x="409625" y="1086764"/>
                </a:lnTo>
                <a:lnTo>
                  <a:pt x="411086" y="1003300"/>
                </a:lnTo>
                <a:lnTo>
                  <a:pt x="408876" y="1094079"/>
                </a:lnTo>
                <a:lnTo>
                  <a:pt x="444093" y="1108608"/>
                </a:lnTo>
                <a:lnTo>
                  <a:pt x="448208" y="1133246"/>
                </a:lnTo>
                <a:lnTo>
                  <a:pt x="448513" y="1072248"/>
                </a:lnTo>
                <a:close/>
              </a:path>
              <a:path w="2211730" h="1868385">
                <a:moveTo>
                  <a:pt x="408876" y="1094079"/>
                </a:moveTo>
                <a:lnTo>
                  <a:pt x="411086" y="1003300"/>
                </a:lnTo>
                <a:lnTo>
                  <a:pt x="408838" y="1025309"/>
                </a:lnTo>
                <a:lnTo>
                  <a:pt x="408089" y="1032624"/>
                </a:lnTo>
                <a:lnTo>
                  <a:pt x="405841" y="1054633"/>
                </a:lnTo>
                <a:lnTo>
                  <a:pt x="369989" y="1039850"/>
                </a:lnTo>
                <a:lnTo>
                  <a:pt x="369963" y="955751"/>
                </a:lnTo>
                <a:lnTo>
                  <a:pt x="368096" y="977938"/>
                </a:lnTo>
                <a:lnTo>
                  <a:pt x="369379" y="1047216"/>
                </a:lnTo>
                <a:lnTo>
                  <a:pt x="405091" y="1061948"/>
                </a:lnTo>
                <a:lnTo>
                  <a:pt x="406628" y="1116088"/>
                </a:lnTo>
                <a:lnTo>
                  <a:pt x="408876" y="1094079"/>
                </a:lnTo>
                <a:close/>
              </a:path>
              <a:path w="2211730" h="1868385">
                <a:moveTo>
                  <a:pt x="405091" y="1061948"/>
                </a:moveTo>
                <a:lnTo>
                  <a:pt x="402831" y="1083970"/>
                </a:lnTo>
                <a:lnTo>
                  <a:pt x="367525" y="1069390"/>
                </a:lnTo>
                <a:lnTo>
                  <a:pt x="367487" y="985304"/>
                </a:lnTo>
                <a:lnTo>
                  <a:pt x="366903" y="1076756"/>
                </a:lnTo>
                <a:lnTo>
                  <a:pt x="402082" y="1091272"/>
                </a:lnTo>
                <a:lnTo>
                  <a:pt x="406628" y="1116088"/>
                </a:lnTo>
                <a:lnTo>
                  <a:pt x="405091" y="1061948"/>
                </a:lnTo>
                <a:close/>
              </a:path>
              <a:path w="2211730" h="1868385">
                <a:moveTo>
                  <a:pt x="366903" y="1076756"/>
                </a:moveTo>
                <a:lnTo>
                  <a:pt x="365633" y="1007478"/>
                </a:lnTo>
                <a:lnTo>
                  <a:pt x="365010" y="1014844"/>
                </a:lnTo>
                <a:lnTo>
                  <a:pt x="363156" y="1037031"/>
                </a:lnTo>
                <a:lnTo>
                  <a:pt x="362546" y="1044384"/>
                </a:lnTo>
                <a:lnTo>
                  <a:pt x="360692" y="1066571"/>
                </a:lnTo>
                <a:lnTo>
                  <a:pt x="360070" y="1073937"/>
                </a:lnTo>
                <a:lnTo>
                  <a:pt x="358216" y="1096124"/>
                </a:lnTo>
                <a:lnTo>
                  <a:pt x="365048" y="1098943"/>
                </a:lnTo>
                <a:lnTo>
                  <a:pt x="366903" y="1076756"/>
                </a:lnTo>
                <a:close/>
              </a:path>
              <a:path w="2211730" h="1868385">
                <a:moveTo>
                  <a:pt x="324942" y="1059434"/>
                </a:moveTo>
                <a:lnTo>
                  <a:pt x="325831" y="937539"/>
                </a:lnTo>
                <a:lnTo>
                  <a:pt x="324370" y="959878"/>
                </a:lnTo>
                <a:lnTo>
                  <a:pt x="323888" y="967295"/>
                </a:lnTo>
                <a:lnTo>
                  <a:pt x="322427" y="989647"/>
                </a:lnTo>
                <a:lnTo>
                  <a:pt x="286143" y="974661"/>
                </a:lnTo>
                <a:lnTo>
                  <a:pt x="285927" y="829335"/>
                </a:lnTo>
                <a:lnTo>
                  <a:pt x="284873" y="851852"/>
                </a:lnTo>
                <a:lnTo>
                  <a:pt x="285788" y="982141"/>
                </a:lnTo>
                <a:lnTo>
                  <a:pt x="321945" y="997077"/>
                </a:lnTo>
                <a:lnTo>
                  <a:pt x="323481" y="1081786"/>
                </a:lnTo>
                <a:lnTo>
                  <a:pt x="324942" y="1059434"/>
                </a:lnTo>
                <a:close/>
              </a:path>
              <a:path w="2211730" h="1868385">
                <a:moveTo>
                  <a:pt x="321945" y="997077"/>
                </a:moveTo>
                <a:lnTo>
                  <a:pt x="320484" y="1019416"/>
                </a:lnTo>
                <a:lnTo>
                  <a:pt x="320001" y="1026833"/>
                </a:lnTo>
                <a:lnTo>
                  <a:pt x="318541" y="1049185"/>
                </a:lnTo>
                <a:lnTo>
                  <a:pt x="318058" y="1056614"/>
                </a:lnTo>
                <a:lnTo>
                  <a:pt x="316611" y="1078953"/>
                </a:lnTo>
                <a:lnTo>
                  <a:pt x="323481" y="1081786"/>
                </a:lnTo>
                <a:lnTo>
                  <a:pt x="321945" y="997077"/>
                </a:lnTo>
                <a:close/>
              </a:path>
              <a:path w="2211730" h="1868385">
                <a:moveTo>
                  <a:pt x="282968" y="1042123"/>
                </a:moveTo>
                <a:lnTo>
                  <a:pt x="282054" y="911834"/>
                </a:lnTo>
                <a:lnTo>
                  <a:pt x="281698" y="919314"/>
                </a:lnTo>
                <a:lnTo>
                  <a:pt x="280631" y="941832"/>
                </a:lnTo>
                <a:lnTo>
                  <a:pt x="280289" y="949299"/>
                </a:lnTo>
                <a:lnTo>
                  <a:pt x="279222" y="971816"/>
                </a:lnTo>
                <a:lnTo>
                  <a:pt x="278866" y="979284"/>
                </a:lnTo>
                <a:lnTo>
                  <a:pt x="277812" y="1001814"/>
                </a:lnTo>
                <a:lnTo>
                  <a:pt x="277456" y="1009281"/>
                </a:lnTo>
                <a:lnTo>
                  <a:pt x="276402" y="1031798"/>
                </a:lnTo>
                <a:lnTo>
                  <a:pt x="276047" y="1039279"/>
                </a:lnTo>
                <a:lnTo>
                  <a:pt x="274993" y="1061783"/>
                </a:lnTo>
                <a:lnTo>
                  <a:pt x="281901" y="1064641"/>
                </a:lnTo>
                <a:lnTo>
                  <a:pt x="282968" y="1042123"/>
                </a:lnTo>
                <a:close/>
              </a:path>
              <a:path w="2211730" h="1868385">
                <a:moveTo>
                  <a:pt x="240995" y="1024813"/>
                </a:moveTo>
                <a:lnTo>
                  <a:pt x="241211" y="1017282"/>
                </a:lnTo>
                <a:lnTo>
                  <a:pt x="241871" y="994587"/>
                </a:lnTo>
                <a:lnTo>
                  <a:pt x="242100" y="987069"/>
                </a:lnTo>
                <a:lnTo>
                  <a:pt x="242760" y="964387"/>
                </a:lnTo>
                <a:lnTo>
                  <a:pt x="242976" y="956856"/>
                </a:lnTo>
                <a:lnTo>
                  <a:pt x="243636" y="934173"/>
                </a:lnTo>
                <a:lnTo>
                  <a:pt x="243865" y="926655"/>
                </a:lnTo>
                <a:lnTo>
                  <a:pt x="244525" y="903960"/>
                </a:lnTo>
                <a:lnTo>
                  <a:pt x="244741" y="896429"/>
                </a:lnTo>
                <a:lnTo>
                  <a:pt x="245414" y="873760"/>
                </a:lnTo>
                <a:lnTo>
                  <a:pt x="245630" y="866228"/>
                </a:lnTo>
                <a:lnTo>
                  <a:pt x="246291" y="843534"/>
                </a:lnTo>
                <a:lnTo>
                  <a:pt x="246507" y="836015"/>
                </a:lnTo>
                <a:lnTo>
                  <a:pt x="247180" y="813333"/>
                </a:lnTo>
                <a:lnTo>
                  <a:pt x="247396" y="805789"/>
                </a:lnTo>
                <a:lnTo>
                  <a:pt x="248056" y="783120"/>
                </a:lnTo>
                <a:lnTo>
                  <a:pt x="248272" y="775589"/>
                </a:lnTo>
                <a:lnTo>
                  <a:pt x="248945" y="752906"/>
                </a:lnTo>
                <a:lnTo>
                  <a:pt x="249161" y="745375"/>
                </a:lnTo>
                <a:lnTo>
                  <a:pt x="249821" y="722693"/>
                </a:lnTo>
                <a:lnTo>
                  <a:pt x="250037" y="715162"/>
                </a:lnTo>
                <a:lnTo>
                  <a:pt x="250710" y="692492"/>
                </a:lnTo>
                <a:lnTo>
                  <a:pt x="250926" y="684961"/>
                </a:lnTo>
                <a:lnTo>
                  <a:pt x="251587" y="662279"/>
                </a:lnTo>
                <a:lnTo>
                  <a:pt x="251815" y="654735"/>
                </a:lnTo>
                <a:lnTo>
                  <a:pt x="252476" y="632066"/>
                </a:lnTo>
                <a:lnTo>
                  <a:pt x="252691" y="624535"/>
                </a:lnTo>
                <a:lnTo>
                  <a:pt x="253352" y="601865"/>
                </a:lnTo>
                <a:lnTo>
                  <a:pt x="253568" y="594334"/>
                </a:lnTo>
                <a:lnTo>
                  <a:pt x="254241" y="571639"/>
                </a:lnTo>
                <a:lnTo>
                  <a:pt x="254457" y="564108"/>
                </a:lnTo>
                <a:lnTo>
                  <a:pt x="255117" y="541439"/>
                </a:lnTo>
                <a:lnTo>
                  <a:pt x="255346" y="533908"/>
                </a:lnTo>
                <a:lnTo>
                  <a:pt x="256006" y="511225"/>
                </a:lnTo>
                <a:lnTo>
                  <a:pt x="256222" y="503694"/>
                </a:lnTo>
                <a:lnTo>
                  <a:pt x="256882" y="481012"/>
                </a:lnTo>
                <a:lnTo>
                  <a:pt x="257111" y="473481"/>
                </a:lnTo>
                <a:lnTo>
                  <a:pt x="257771" y="450811"/>
                </a:lnTo>
                <a:lnTo>
                  <a:pt x="257987" y="443280"/>
                </a:lnTo>
                <a:lnTo>
                  <a:pt x="258648" y="420598"/>
                </a:lnTo>
                <a:lnTo>
                  <a:pt x="258876" y="413067"/>
                </a:lnTo>
                <a:lnTo>
                  <a:pt x="259537" y="390385"/>
                </a:lnTo>
                <a:lnTo>
                  <a:pt x="259753" y="382854"/>
                </a:lnTo>
                <a:lnTo>
                  <a:pt x="260413" y="360184"/>
                </a:lnTo>
                <a:lnTo>
                  <a:pt x="260642" y="352653"/>
                </a:lnTo>
                <a:lnTo>
                  <a:pt x="261302" y="329971"/>
                </a:lnTo>
                <a:lnTo>
                  <a:pt x="261518" y="322440"/>
                </a:lnTo>
                <a:lnTo>
                  <a:pt x="263283" y="262013"/>
                </a:lnTo>
                <a:lnTo>
                  <a:pt x="263944" y="239344"/>
                </a:lnTo>
                <a:lnTo>
                  <a:pt x="261035" y="98005"/>
                </a:lnTo>
                <a:lnTo>
                  <a:pt x="260743" y="108089"/>
                </a:lnTo>
                <a:lnTo>
                  <a:pt x="260515" y="115620"/>
                </a:lnTo>
                <a:lnTo>
                  <a:pt x="259854" y="138290"/>
                </a:lnTo>
                <a:lnTo>
                  <a:pt x="259638" y="145834"/>
                </a:lnTo>
                <a:lnTo>
                  <a:pt x="258978" y="168503"/>
                </a:lnTo>
                <a:lnTo>
                  <a:pt x="258749" y="176034"/>
                </a:lnTo>
                <a:lnTo>
                  <a:pt x="258089" y="198716"/>
                </a:lnTo>
                <a:lnTo>
                  <a:pt x="257873" y="206260"/>
                </a:lnTo>
                <a:lnTo>
                  <a:pt x="257213" y="228930"/>
                </a:lnTo>
                <a:lnTo>
                  <a:pt x="256984" y="236461"/>
                </a:lnTo>
                <a:lnTo>
                  <a:pt x="256324" y="259130"/>
                </a:lnTo>
                <a:lnTo>
                  <a:pt x="256108" y="266661"/>
                </a:lnTo>
                <a:lnTo>
                  <a:pt x="255447" y="289356"/>
                </a:lnTo>
                <a:lnTo>
                  <a:pt x="255219" y="296887"/>
                </a:lnTo>
                <a:lnTo>
                  <a:pt x="254558" y="319557"/>
                </a:lnTo>
                <a:lnTo>
                  <a:pt x="254342" y="327088"/>
                </a:lnTo>
                <a:lnTo>
                  <a:pt x="253682" y="349758"/>
                </a:lnTo>
                <a:lnTo>
                  <a:pt x="253453" y="357301"/>
                </a:lnTo>
                <a:lnTo>
                  <a:pt x="252793" y="379971"/>
                </a:lnTo>
                <a:lnTo>
                  <a:pt x="252577" y="387515"/>
                </a:lnTo>
                <a:lnTo>
                  <a:pt x="251904" y="410184"/>
                </a:lnTo>
                <a:lnTo>
                  <a:pt x="251688" y="417715"/>
                </a:lnTo>
                <a:lnTo>
                  <a:pt x="251028" y="440397"/>
                </a:lnTo>
                <a:lnTo>
                  <a:pt x="250812" y="447929"/>
                </a:lnTo>
                <a:lnTo>
                  <a:pt x="250151" y="470611"/>
                </a:lnTo>
                <a:lnTo>
                  <a:pt x="249923" y="478142"/>
                </a:lnTo>
                <a:lnTo>
                  <a:pt x="249262" y="500811"/>
                </a:lnTo>
                <a:lnTo>
                  <a:pt x="249047" y="508342"/>
                </a:lnTo>
                <a:lnTo>
                  <a:pt x="248373" y="531025"/>
                </a:lnTo>
                <a:lnTo>
                  <a:pt x="248158" y="538556"/>
                </a:lnTo>
                <a:lnTo>
                  <a:pt x="247497" y="561238"/>
                </a:lnTo>
                <a:lnTo>
                  <a:pt x="247281" y="568769"/>
                </a:lnTo>
                <a:lnTo>
                  <a:pt x="246608" y="591451"/>
                </a:lnTo>
                <a:lnTo>
                  <a:pt x="246392" y="598982"/>
                </a:lnTo>
                <a:lnTo>
                  <a:pt x="245732" y="621665"/>
                </a:lnTo>
                <a:lnTo>
                  <a:pt x="245503" y="629183"/>
                </a:lnTo>
                <a:lnTo>
                  <a:pt x="244843" y="651865"/>
                </a:lnTo>
                <a:lnTo>
                  <a:pt x="244627" y="659396"/>
                </a:lnTo>
                <a:lnTo>
                  <a:pt x="243967" y="682078"/>
                </a:lnTo>
                <a:lnTo>
                  <a:pt x="243751" y="689610"/>
                </a:lnTo>
                <a:lnTo>
                  <a:pt x="243078" y="712292"/>
                </a:lnTo>
                <a:lnTo>
                  <a:pt x="242862" y="719810"/>
                </a:lnTo>
                <a:lnTo>
                  <a:pt x="242201" y="742505"/>
                </a:lnTo>
                <a:lnTo>
                  <a:pt x="241973" y="750036"/>
                </a:lnTo>
                <a:lnTo>
                  <a:pt x="241312" y="772706"/>
                </a:lnTo>
                <a:lnTo>
                  <a:pt x="241096" y="780249"/>
                </a:lnTo>
                <a:lnTo>
                  <a:pt x="240436" y="802919"/>
                </a:lnTo>
                <a:lnTo>
                  <a:pt x="240207" y="810450"/>
                </a:lnTo>
                <a:lnTo>
                  <a:pt x="239547" y="833132"/>
                </a:lnTo>
                <a:lnTo>
                  <a:pt x="240334" y="1047483"/>
                </a:lnTo>
                <a:lnTo>
                  <a:pt x="240995" y="1024813"/>
                </a:lnTo>
                <a:close/>
              </a:path>
              <a:path w="2211730" h="1868385">
                <a:moveTo>
                  <a:pt x="239547" y="833132"/>
                </a:moveTo>
                <a:lnTo>
                  <a:pt x="239331" y="840663"/>
                </a:lnTo>
                <a:lnTo>
                  <a:pt x="238671" y="863358"/>
                </a:lnTo>
                <a:lnTo>
                  <a:pt x="238442" y="870877"/>
                </a:lnTo>
                <a:lnTo>
                  <a:pt x="237782" y="893559"/>
                </a:lnTo>
                <a:lnTo>
                  <a:pt x="237566" y="901090"/>
                </a:lnTo>
                <a:lnTo>
                  <a:pt x="236905" y="923772"/>
                </a:lnTo>
                <a:lnTo>
                  <a:pt x="236677" y="931303"/>
                </a:lnTo>
                <a:lnTo>
                  <a:pt x="236016" y="953985"/>
                </a:lnTo>
                <a:lnTo>
                  <a:pt x="235800" y="961504"/>
                </a:lnTo>
                <a:lnTo>
                  <a:pt x="235127" y="984199"/>
                </a:lnTo>
                <a:lnTo>
                  <a:pt x="234911" y="991730"/>
                </a:lnTo>
                <a:lnTo>
                  <a:pt x="234251" y="1014412"/>
                </a:lnTo>
                <a:lnTo>
                  <a:pt x="234035" y="1021930"/>
                </a:lnTo>
                <a:lnTo>
                  <a:pt x="233362" y="1044625"/>
                </a:lnTo>
                <a:lnTo>
                  <a:pt x="240334" y="1047483"/>
                </a:lnTo>
                <a:lnTo>
                  <a:pt x="239547" y="833132"/>
                </a:lnTo>
                <a:close/>
              </a:path>
              <a:path w="2211730" h="1868385">
                <a:moveTo>
                  <a:pt x="199021" y="1007491"/>
                </a:moveTo>
                <a:lnTo>
                  <a:pt x="199110" y="999909"/>
                </a:lnTo>
                <a:lnTo>
                  <a:pt x="199377" y="977061"/>
                </a:lnTo>
                <a:lnTo>
                  <a:pt x="199466" y="969479"/>
                </a:lnTo>
                <a:lnTo>
                  <a:pt x="199732" y="946632"/>
                </a:lnTo>
                <a:lnTo>
                  <a:pt x="199821" y="939038"/>
                </a:lnTo>
                <a:lnTo>
                  <a:pt x="200088" y="916190"/>
                </a:lnTo>
                <a:lnTo>
                  <a:pt x="200177" y="908608"/>
                </a:lnTo>
                <a:lnTo>
                  <a:pt x="200444" y="885761"/>
                </a:lnTo>
                <a:lnTo>
                  <a:pt x="200533" y="878179"/>
                </a:lnTo>
                <a:lnTo>
                  <a:pt x="200799" y="855332"/>
                </a:lnTo>
                <a:lnTo>
                  <a:pt x="200888" y="847763"/>
                </a:lnTo>
                <a:lnTo>
                  <a:pt x="201142" y="824890"/>
                </a:lnTo>
                <a:lnTo>
                  <a:pt x="201231" y="817308"/>
                </a:lnTo>
                <a:lnTo>
                  <a:pt x="201498" y="794461"/>
                </a:lnTo>
                <a:lnTo>
                  <a:pt x="201587" y="786879"/>
                </a:lnTo>
                <a:lnTo>
                  <a:pt x="201853" y="764032"/>
                </a:lnTo>
                <a:lnTo>
                  <a:pt x="201942" y="756450"/>
                </a:lnTo>
                <a:lnTo>
                  <a:pt x="202209" y="733602"/>
                </a:lnTo>
                <a:lnTo>
                  <a:pt x="202298" y="726008"/>
                </a:lnTo>
                <a:lnTo>
                  <a:pt x="202565" y="703160"/>
                </a:lnTo>
                <a:lnTo>
                  <a:pt x="202653" y="695579"/>
                </a:lnTo>
                <a:lnTo>
                  <a:pt x="202920" y="672744"/>
                </a:lnTo>
                <a:lnTo>
                  <a:pt x="203263" y="642302"/>
                </a:lnTo>
                <a:lnTo>
                  <a:pt x="203619" y="611873"/>
                </a:lnTo>
                <a:lnTo>
                  <a:pt x="245503" y="629183"/>
                </a:lnTo>
                <a:lnTo>
                  <a:pt x="203708" y="604291"/>
                </a:lnTo>
                <a:lnTo>
                  <a:pt x="205828" y="421703"/>
                </a:lnTo>
                <a:lnTo>
                  <a:pt x="202831" y="73901"/>
                </a:lnTo>
                <a:lnTo>
                  <a:pt x="202628" y="91617"/>
                </a:lnTo>
                <a:lnTo>
                  <a:pt x="202361" y="114465"/>
                </a:lnTo>
                <a:lnTo>
                  <a:pt x="202272" y="122047"/>
                </a:lnTo>
                <a:lnTo>
                  <a:pt x="202006" y="144894"/>
                </a:lnTo>
                <a:lnTo>
                  <a:pt x="201917" y="152488"/>
                </a:lnTo>
                <a:lnTo>
                  <a:pt x="201650" y="175336"/>
                </a:lnTo>
                <a:lnTo>
                  <a:pt x="201561" y="182918"/>
                </a:lnTo>
                <a:lnTo>
                  <a:pt x="201307" y="205765"/>
                </a:lnTo>
                <a:lnTo>
                  <a:pt x="201218" y="213360"/>
                </a:lnTo>
                <a:lnTo>
                  <a:pt x="200952" y="236194"/>
                </a:lnTo>
                <a:lnTo>
                  <a:pt x="200863" y="243776"/>
                </a:lnTo>
                <a:lnTo>
                  <a:pt x="200596" y="266636"/>
                </a:lnTo>
                <a:lnTo>
                  <a:pt x="200507" y="274218"/>
                </a:lnTo>
                <a:lnTo>
                  <a:pt x="200240" y="297065"/>
                </a:lnTo>
                <a:lnTo>
                  <a:pt x="200152" y="304660"/>
                </a:lnTo>
                <a:lnTo>
                  <a:pt x="199885" y="327494"/>
                </a:lnTo>
                <a:lnTo>
                  <a:pt x="199796" y="335089"/>
                </a:lnTo>
                <a:lnTo>
                  <a:pt x="199529" y="357924"/>
                </a:lnTo>
                <a:lnTo>
                  <a:pt x="199440" y="365518"/>
                </a:lnTo>
                <a:lnTo>
                  <a:pt x="199174" y="388353"/>
                </a:lnTo>
                <a:lnTo>
                  <a:pt x="199085" y="395947"/>
                </a:lnTo>
                <a:lnTo>
                  <a:pt x="198831" y="418795"/>
                </a:lnTo>
                <a:lnTo>
                  <a:pt x="198742" y="426377"/>
                </a:lnTo>
                <a:lnTo>
                  <a:pt x="198475" y="449224"/>
                </a:lnTo>
                <a:lnTo>
                  <a:pt x="198755" y="1030338"/>
                </a:lnTo>
                <a:lnTo>
                  <a:pt x="199021" y="1007491"/>
                </a:lnTo>
                <a:close/>
              </a:path>
              <a:path w="2211730" h="1868385">
                <a:moveTo>
                  <a:pt x="198475" y="449224"/>
                </a:moveTo>
                <a:lnTo>
                  <a:pt x="198386" y="456806"/>
                </a:lnTo>
                <a:lnTo>
                  <a:pt x="198120" y="479653"/>
                </a:lnTo>
                <a:lnTo>
                  <a:pt x="198031" y="487248"/>
                </a:lnTo>
                <a:lnTo>
                  <a:pt x="197764" y="510095"/>
                </a:lnTo>
                <a:lnTo>
                  <a:pt x="197675" y="517677"/>
                </a:lnTo>
                <a:lnTo>
                  <a:pt x="197408" y="540524"/>
                </a:lnTo>
                <a:lnTo>
                  <a:pt x="197319" y="548106"/>
                </a:lnTo>
                <a:lnTo>
                  <a:pt x="197053" y="570953"/>
                </a:lnTo>
                <a:lnTo>
                  <a:pt x="196964" y="578535"/>
                </a:lnTo>
                <a:lnTo>
                  <a:pt x="196697" y="601383"/>
                </a:lnTo>
                <a:lnTo>
                  <a:pt x="196621" y="608977"/>
                </a:lnTo>
                <a:lnTo>
                  <a:pt x="196342" y="631812"/>
                </a:lnTo>
                <a:lnTo>
                  <a:pt x="196265" y="639406"/>
                </a:lnTo>
                <a:lnTo>
                  <a:pt x="195986" y="662266"/>
                </a:lnTo>
                <a:lnTo>
                  <a:pt x="195910" y="669848"/>
                </a:lnTo>
                <a:lnTo>
                  <a:pt x="195643" y="692683"/>
                </a:lnTo>
                <a:lnTo>
                  <a:pt x="195554" y="700265"/>
                </a:lnTo>
                <a:lnTo>
                  <a:pt x="195287" y="723125"/>
                </a:lnTo>
                <a:lnTo>
                  <a:pt x="195199" y="730707"/>
                </a:lnTo>
                <a:lnTo>
                  <a:pt x="194932" y="753554"/>
                </a:lnTo>
                <a:lnTo>
                  <a:pt x="194843" y="761136"/>
                </a:lnTo>
                <a:lnTo>
                  <a:pt x="194576" y="783983"/>
                </a:lnTo>
                <a:lnTo>
                  <a:pt x="194487" y="791565"/>
                </a:lnTo>
                <a:lnTo>
                  <a:pt x="194221" y="814412"/>
                </a:lnTo>
                <a:lnTo>
                  <a:pt x="194132" y="821994"/>
                </a:lnTo>
                <a:lnTo>
                  <a:pt x="193865" y="844854"/>
                </a:lnTo>
                <a:lnTo>
                  <a:pt x="193776" y="852436"/>
                </a:lnTo>
                <a:lnTo>
                  <a:pt x="193509" y="875296"/>
                </a:lnTo>
                <a:lnTo>
                  <a:pt x="193433" y="882865"/>
                </a:lnTo>
                <a:lnTo>
                  <a:pt x="193167" y="905713"/>
                </a:lnTo>
                <a:lnTo>
                  <a:pt x="193078" y="913307"/>
                </a:lnTo>
                <a:lnTo>
                  <a:pt x="192811" y="936142"/>
                </a:lnTo>
                <a:lnTo>
                  <a:pt x="192722" y="943737"/>
                </a:lnTo>
                <a:lnTo>
                  <a:pt x="192455" y="966584"/>
                </a:lnTo>
                <a:lnTo>
                  <a:pt x="192366" y="974166"/>
                </a:lnTo>
                <a:lnTo>
                  <a:pt x="192100" y="997013"/>
                </a:lnTo>
                <a:lnTo>
                  <a:pt x="192011" y="1004595"/>
                </a:lnTo>
                <a:lnTo>
                  <a:pt x="191744" y="1027455"/>
                </a:lnTo>
                <a:lnTo>
                  <a:pt x="198755" y="1030338"/>
                </a:lnTo>
                <a:lnTo>
                  <a:pt x="198475" y="449224"/>
                </a:lnTo>
                <a:close/>
              </a:path>
              <a:path w="2211730" h="1868385">
                <a:moveTo>
                  <a:pt x="157060" y="990180"/>
                </a:moveTo>
                <a:lnTo>
                  <a:pt x="192011" y="1004595"/>
                </a:lnTo>
                <a:lnTo>
                  <a:pt x="192100" y="997013"/>
                </a:lnTo>
                <a:lnTo>
                  <a:pt x="157010" y="982535"/>
                </a:lnTo>
                <a:lnTo>
                  <a:pt x="156832" y="951890"/>
                </a:lnTo>
                <a:lnTo>
                  <a:pt x="156654" y="921232"/>
                </a:lnTo>
                <a:lnTo>
                  <a:pt x="156349" y="867562"/>
                </a:lnTo>
                <a:lnTo>
                  <a:pt x="193509" y="875296"/>
                </a:lnTo>
                <a:lnTo>
                  <a:pt x="156311" y="859917"/>
                </a:lnTo>
                <a:lnTo>
                  <a:pt x="156171" y="836917"/>
                </a:lnTo>
                <a:lnTo>
                  <a:pt x="150126" y="1010272"/>
                </a:lnTo>
                <a:lnTo>
                  <a:pt x="157187" y="1013193"/>
                </a:lnTo>
                <a:lnTo>
                  <a:pt x="157060" y="990180"/>
                </a:lnTo>
                <a:close/>
              </a:path>
              <a:path w="2211730" h="1868385">
                <a:moveTo>
                  <a:pt x="156883" y="959523"/>
                </a:moveTo>
                <a:lnTo>
                  <a:pt x="192366" y="974166"/>
                </a:lnTo>
                <a:lnTo>
                  <a:pt x="192455" y="966584"/>
                </a:lnTo>
                <a:lnTo>
                  <a:pt x="156832" y="951890"/>
                </a:lnTo>
                <a:lnTo>
                  <a:pt x="157010" y="982535"/>
                </a:lnTo>
                <a:lnTo>
                  <a:pt x="156883" y="959523"/>
                </a:lnTo>
                <a:close/>
              </a:path>
              <a:path w="2211730" h="1868385">
                <a:moveTo>
                  <a:pt x="156705" y="928865"/>
                </a:moveTo>
                <a:lnTo>
                  <a:pt x="192722" y="943737"/>
                </a:lnTo>
                <a:lnTo>
                  <a:pt x="192811" y="936142"/>
                </a:lnTo>
                <a:lnTo>
                  <a:pt x="156654" y="921232"/>
                </a:lnTo>
                <a:lnTo>
                  <a:pt x="156832" y="951890"/>
                </a:lnTo>
                <a:lnTo>
                  <a:pt x="156705" y="928865"/>
                </a:lnTo>
                <a:close/>
              </a:path>
              <a:path w="2211730" h="1868385">
                <a:moveTo>
                  <a:pt x="156527" y="898220"/>
                </a:moveTo>
                <a:lnTo>
                  <a:pt x="193078" y="913307"/>
                </a:lnTo>
                <a:lnTo>
                  <a:pt x="193167" y="905713"/>
                </a:lnTo>
                <a:lnTo>
                  <a:pt x="156489" y="890587"/>
                </a:lnTo>
                <a:lnTo>
                  <a:pt x="156349" y="867562"/>
                </a:lnTo>
                <a:lnTo>
                  <a:pt x="156654" y="921232"/>
                </a:lnTo>
                <a:lnTo>
                  <a:pt x="156527" y="898220"/>
                </a:lnTo>
                <a:close/>
              </a:path>
              <a:path w="2211730" h="1868385">
                <a:moveTo>
                  <a:pt x="156171" y="836917"/>
                </a:moveTo>
                <a:lnTo>
                  <a:pt x="193776" y="852436"/>
                </a:lnTo>
                <a:lnTo>
                  <a:pt x="193865" y="844854"/>
                </a:lnTo>
                <a:lnTo>
                  <a:pt x="156133" y="829271"/>
                </a:lnTo>
                <a:lnTo>
                  <a:pt x="155956" y="798614"/>
                </a:lnTo>
                <a:lnTo>
                  <a:pt x="155651" y="744943"/>
                </a:lnTo>
                <a:lnTo>
                  <a:pt x="155473" y="714298"/>
                </a:lnTo>
                <a:lnTo>
                  <a:pt x="155079" y="645350"/>
                </a:lnTo>
                <a:lnTo>
                  <a:pt x="154597" y="561022"/>
                </a:lnTo>
                <a:lnTo>
                  <a:pt x="153327" y="338797"/>
                </a:lnTo>
                <a:lnTo>
                  <a:pt x="150126" y="1010272"/>
                </a:lnTo>
                <a:lnTo>
                  <a:pt x="156171" y="836917"/>
                </a:lnTo>
                <a:close/>
              </a:path>
              <a:path w="2211730" h="1868385">
                <a:moveTo>
                  <a:pt x="155829" y="775601"/>
                </a:moveTo>
                <a:lnTo>
                  <a:pt x="194487" y="791565"/>
                </a:lnTo>
                <a:lnTo>
                  <a:pt x="194576" y="783983"/>
                </a:lnTo>
                <a:lnTo>
                  <a:pt x="155790" y="767956"/>
                </a:lnTo>
                <a:lnTo>
                  <a:pt x="155651" y="744943"/>
                </a:lnTo>
                <a:lnTo>
                  <a:pt x="155956" y="798614"/>
                </a:lnTo>
                <a:lnTo>
                  <a:pt x="155829" y="775601"/>
                </a:lnTo>
                <a:close/>
              </a:path>
              <a:path w="2211730" h="1868385">
                <a:moveTo>
                  <a:pt x="194932" y="753554"/>
                </a:moveTo>
                <a:lnTo>
                  <a:pt x="155613" y="737298"/>
                </a:lnTo>
                <a:lnTo>
                  <a:pt x="155473" y="714298"/>
                </a:lnTo>
                <a:lnTo>
                  <a:pt x="155651" y="744943"/>
                </a:lnTo>
                <a:lnTo>
                  <a:pt x="194843" y="761136"/>
                </a:lnTo>
                <a:lnTo>
                  <a:pt x="194932" y="753554"/>
                </a:lnTo>
                <a:close/>
              </a:path>
              <a:path w="2211730" h="1868385">
                <a:moveTo>
                  <a:pt x="155308" y="683628"/>
                </a:moveTo>
                <a:lnTo>
                  <a:pt x="155257" y="675995"/>
                </a:lnTo>
                <a:lnTo>
                  <a:pt x="155130" y="652983"/>
                </a:lnTo>
                <a:lnTo>
                  <a:pt x="195910" y="669848"/>
                </a:lnTo>
                <a:lnTo>
                  <a:pt x="195986" y="662266"/>
                </a:lnTo>
                <a:lnTo>
                  <a:pt x="155079" y="645350"/>
                </a:lnTo>
                <a:lnTo>
                  <a:pt x="155473" y="714298"/>
                </a:lnTo>
                <a:lnTo>
                  <a:pt x="155308" y="683628"/>
                </a:lnTo>
                <a:close/>
              </a:path>
              <a:path w="2211730" h="1868385">
                <a:moveTo>
                  <a:pt x="154914" y="614692"/>
                </a:moveTo>
                <a:lnTo>
                  <a:pt x="154774" y="591680"/>
                </a:lnTo>
                <a:lnTo>
                  <a:pt x="196621" y="608977"/>
                </a:lnTo>
                <a:lnTo>
                  <a:pt x="196697" y="601383"/>
                </a:lnTo>
                <a:lnTo>
                  <a:pt x="154736" y="584034"/>
                </a:lnTo>
                <a:lnTo>
                  <a:pt x="154597" y="561022"/>
                </a:lnTo>
                <a:lnTo>
                  <a:pt x="155079" y="645350"/>
                </a:lnTo>
                <a:lnTo>
                  <a:pt x="154914" y="614692"/>
                </a:lnTo>
                <a:close/>
              </a:path>
              <a:path w="2211730" h="1868385">
                <a:moveTo>
                  <a:pt x="197053" y="570953"/>
                </a:moveTo>
                <a:lnTo>
                  <a:pt x="154559" y="553389"/>
                </a:lnTo>
                <a:lnTo>
                  <a:pt x="154381" y="522732"/>
                </a:lnTo>
                <a:lnTo>
                  <a:pt x="154076" y="469061"/>
                </a:lnTo>
                <a:lnTo>
                  <a:pt x="153898" y="438404"/>
                </a:lnTo>
                <a:lnTo>
                  <a:pt x="153504" y="369455"/>
                </a:lnTo>
                <a:lnTo>
                  <a:pt x="153327" y="338797"/>
                </a:lnTo>
                <a:lnTo>
                  <a:pt x="154597" y="561022"/>
                </a:lnTo>
                <a:lnTo>
                  <a:pt x="196964" y="578535"/>
                </a:lnTo>
                <a:lnTo>
                  <a:pt x="197053" y="570953"/>
                </a:lnTo>
                <a:close/>
              </a:path>
              <a:path w="2211730" h="1868385">
                <a:moveTo>
                  <a:pt x="154254" y="499719"/>
                </a:moveTo>
                <a:lnTo>
                  <a:pt x="197675" y="517677"/>
                </a:lnTo>
                <a:lnTo>
                  <a:pt x="197764" y="510095"/>
                </a:lnTo>
                <a:lnTo>
                  <a:pt x="154216" y="492074"/>
                </a:lnTo>
                <a:lnTo>
                  <a:pt x="154076" y="469061"/>
                </a:lnTo>
                <a:lnTo>
                  <a:pt x="154381" y="522732"/>
                </a:lnTo>
                <a:lnTo>
                  <a:pt x="154254" y="499719"/>
                </a:lnTo>
                <a:close/>
              </a:path>
              <a:path w="2211730" h="1868385">
                <a:moveTo>
                  <a:pt x="198120" y="479653"/>
                </a:moveTo>
                <a:lnTo>
                  <a:pt x="154038" y="461416"/>
                </a:lnTo>
                <a:lnTo>
                  <a:pt x="153898" y="438404"/>
                </a:lnTo>
                <a:lnTo>
                  <a:pt x="154076" y="469061"/>
                </a:lnTo>
                <a:lnTo>
                  <a:pt x="198031" y="487248"/>
                </a:lnTo>
                <a:lnTo>
                  <a:pt x="198120" y="479653"/>
                </a:lnTo>
                <a:close/>
              </a:path>
              <a:path w="2211730" h="1868385">
                <a:moveTo>
                  <a:pt x="153733" y="407746"/>
                </a:moveTo>
                <a:lnTo>
                  <a:pt x="153682" y="400113"/>
                </a:lnTo>
                <a:lnTo>
                  <a:pt x="153555" y="377101"/>
                </a:lnTo>
                <a:lnTo>
                  <a:pt x="199085" y="395947"/>
                </a:lnTo>
                <a:lnTo>
                  <a:pt x="199174" y="388353"/>
                </a:lnTo>
                <a:lnTo>
                  <a:pt x="153504" y="369455"/>
                </a:lnTo>
                <a:lnTo>
                  <a:pt x="153898" y="438404"/>
                </a:lnTo>
                <a:lnTo>
                  <a:pt x="153733" y="407746"/>
                </a:lnTo>
                <a:close/>
              </a:path>
              <a:path w="2211730" h="1868385">
                <a:moveTo>
                  <a:pt x="153377" y="346443"/>
                </a:moveTo>
                <a:lnTo>
                  <a:pt x="199440" y="365518"/>
                </a:lnTo>
                <a:lnTo>
                  <a:pt x="199529" y="357924"/>
                </a:lnTo>
                <a:lnTo>
                  <a:pt x="153327" y="338797"/>
                </a:lnTo>
                <a:lnTo>
                  <a:pt x="153504" y="369455"/>
                </a:lnTo>
                <a:lnTo>
                  <a:pt x="153377" y="346443"/>
                </a:lnTo>
                <a:close/>
              </a:path>
              <a:path w="2211730" h="1868385">
                <a:moveTo>
                  <a:pt x="153162" y="308152"/>
                </a:moveTo>
                <a:lnTo>
                  <a:pt x="153022" y="285140"/>
                </a:lnTo>
                <a:lnTo>
                  <a:pt x="200152" y="304660"/>
                </a:lnTo>
                <a:lnTo>
                  <a:pt x="200240" y="297065"/>
                </a:lnTo>
                <a:lnTo>
                  <a:pt x="152984" y="277495"/>
                </a:lnTo>
                <a:lnTo>
                  <a:pt x="152857" y="254482"/>
                </a:lnTo>
                <a:lnTo>
                  <a:pt x="152806" y="246849"/>
                </a:lnTo>
                <a:lnTo>
                  <a:pt x="152628" y="216192"/>
                </a:lnTo>
                <a:lnTo>
                  <a:pt x="153327" y="338797"/>
                </a:lnTo>
                <a:lnTo>
                  <a:pt x="153162" y="308152"/>
                </a:lnTo>
                <a:close/>
              </a:path>
              <a:path w="2211730" h="1868385">
                <a:moveTo>
                  <a:pt x="152679" y="223824"/>
                </a:moveTo>
                <a:lnTo>
                  <a:pt x="200863" y="243776"/>
                </a:lnTo>
                <a:lnTo>
                  <a:pt x="200952" y="236194"/>
                </a:lnTo>
                <a:lnTo>
                  <a:pt x="152628" y="216192"/>
                </a:lnTo>
                <a:lnTo>
                  <a:pt x="152806" y="246849"/>
                </a:lnTo>
                <a:lnTo>
                  <a:pt x="152679" y="223824"/>
                </a:lnTo>
                <a:close/>
              </a:path>
              <a:path w="2211730" h="1868385">
                <a:moveTo>
                  <a:pt x="153327" y="338797"/>
                </a:moveTo>
                <a:lnTo>
                  <a:pt x="152628" y="216192"/>
                </a:lnTo>
                <a:lnTo>
                  <a:pt x="152501" y="193167"/>
                </a:lnTo>
                <a:lnTo>
                  <a:pt x="201307" y="205765"/>
                </a:lnTo>
                <a:lnTo>
                  <a:pt x="152463" y="185534"/>
                </a:lnTo>
                <a:lnTo>
                  <a:pt x="152323" y="162521"/>
                </a:lnTo>
                <a:lnTo>
                  <a:pt x="152146" y="131851"/>
                </a:lnTo>
                <a:lnTo>
                  <a:pt x="151752" y="62903"/>
                </a:lnTo>
                <a:lnTo>
                  <a:pt x="151688" y="49745"/>
                </a:lnTo>
                <a:lnTo>
                  <a:pt x="149948" y="979627"/>
                </a:lnTo>
                <a:lnTo>
                  <a:pt x="114922" y="965161"/>
                </a:lnTo>
                <a:lnTo>
                  <a:pt x="114388" y="941984"/>
                </a:lnTo>
                <a:lnTo>
                  <a:pt x="115087" y="972858"/>
                </a:lnTo>
                <a:lnTo>
                  <a:pt x="149999" y="987259"/>
                </a:lnTo>
                <a:lnTo>
                  <a:pt x="150126" y="1010272"/>
                </a:lnTo>
                <a:lnTo>
                  <a:pt x="153327" y="338797"/>
                </a:lnTo>
                <a:close/>
              </a:path>
              <a:path w="2211730" h="1868385">
                <a:moveTo>
                  <a:pt x="201650" y="175336"/>
                </a:moveTo>
                <a:lnTo>
                  <a:pt x="152285" y="154876"/>
                </a:lnTo>
                <a:lnTo>
                  <a:pt x="152146" y="131851"/>
                </a:lnTo>
                <a:lnTo>
                  <a:pt x="152323" y="162521"/>
                </a:lnTo>
                <a:lnTo>
                  <a:pt x="201561" y="182918"/>
                </a:lnTo>
                <a:lnTo>
                  <a:pt x="201650" y="175336"/>
                </a:lnTo>
                <a:close/>
              </a:path>
              <a:path w="2211730" h="1868385">
                <a:moveTo>
                  <a:pt x="151980" y="101206"/>
                </a:moveTo>
                <a:lnTo>
                  <a:pt x="151930" y="93560"/>
                </a:lnTo>
                <a:lnTo>
                  <a:pt x="151803" y="70548"/>
                </a:lnTo>
                <a:lnTo>
                  <a:pt x="202628" y="91617"/>
                </a:lnTo>
                <a:lnTo>
                  <a:pt x="202717" y="84035"/>
                </a:lnTo>
                <a:lnTo>
                  <a:pt x="151752" y="62903"/>
                </a:lnTo>
                <a:lnTo>
                  <a:pt x="152146" y="131851"/>
                </a:lnTo>
                <a:lnTo>
                  <a:pt x="151980" y="101206"/>
                </a:lnTo>
                <a:close/>
              </a:path>
              <a:path w="2211730" h="1868385">
                <a:moveTo>
                  <a:pt x="115087" y="972858"/>
                </a:moveTo>
                <a:lnTo>
                  <a:pt x="114388" y="941984"/>
                </a:lnTo>
                <a:lnTo>
                  <a:pt x="149821" y="956602"/>
                </a:lnTo>
                <a:lnTo>
                  <a:pt x="149948" y="979627"/>
                </a:lnTo>
                <a:lnTo>
                  <a:pt x="151688" y="49745"/>
                </a:lnTo>
                <a:lnTo>
                  <a:pt x="149771" y="948969"/>
                </a:lnTo>
                <a:lnTo>
                  <a:pt x="114211" y="934288"/>
                </a:lnTo>
                <a:lnTo>
                  <a:pt x="113677" y="911110"/>
                </a:lnTo>
                <a:lnTo>
                  <a:pt x="111391" y="810806"/>
                </a:lnTo>
                <a:lnTo>
                  <a:pt x="110693" y="779919"/>
                </a:lnTo>
                <a:lnTo>
                  <a:pt x="110159" y="756742"/>
                </a:lnTo>
                <a:lnTo>
                  <a:pt x="108508" y="993101"/>
                </a:lnTo>
                <a:lnTo>
                  <a:pt x="115087" y="972858"/>
                </a:lnTo>
                <a:close/>
              </a:path>
              <a:path w="2211730" h="1868385">
                <a:moveTo>
                  <a:pt x="149606" y="918311"/>
                </a:moveTo>
                <a:lnTo>
                  <a:pt x="113512" y="903427"/>
                </a:lnTo>
                <a:lnTo>
                  <a:pt x="112979" y="880237"/>
                </a:lnTo>
                <a:lnTo>
                  <a:pt x="112801" y="872553"/>
                </a:lnTo>
                <a:lnTo>
                  <a:pt x="111569" y="818489"/>
                </a:lnTo>
                <a:lnTo>
                  <a:pt x="111391" y="810806"/>
                </a:lnTo>
                <a:lnTo>
                  <a:pt x="113677" y="911110"/>
                </a:lnTo>
                <a:lnTo>
                  <a:pt x="149644" y="925957"/>
                </a:lnTo>
                <a:lnTo>
                  <a:pt x="149606" y="918311"/>
                </a:lnTo>
                <a:close/>
              </a:path>
              <a:path w="2211730" h="1868385">
                <a:moveTo>
                  <a:pt x="151688" y="49745"/>
                </a:moveTo>
                <a:lnTo>
                  <a:pt x="149250" y="857008"/>
                </a:lnTo>
                <a:lnTo>
                  <a:pt x="112102" y="841667"/>
                </a:lnTo>
                <a:lnTo>
                  <a:pt x="111569" y="818489"/>
                </a:lnTo>
                <a:lnTo>
                  <a:pt x="112801" y="872553"/>
                </a:lnTo>
                <a:lnTo>
                  <a:pt x="112280" y="849363"/>
                </a:lnTo>
                <a:lnTo>
                  <a:pt x="149288" y="864654"/>
                </a:lnTo>
                <a:lnTo>
                  <a:pt x="149428" y="887666"/>
                </a:lnTo>
                <a:lnTo>
                  <a:pt x="112979" y="880237"/>
                </a:lnTo>
                <a:lnTo>
                  <a:pt x="149466" y="895299"/>
                </a:lnTo>
                <a:lnTo>
                  <a:pt x="151688" y="49745"/>
                </a:lnTo>
                <a:close/>
              </a:path>
              <a:path w="2211730" h="1868385">
                <a:moveTo>
                  <a:pt x="151688" y="49745"/>
                </a:moveTo>
                <a:lnTo>
                  <a:pt x="148894" y="795693"/>
                </a:lnTo>
                <a:lnTo>
                  <a:pt x="110693" y="779919"/>
                </a:lnTo>
                <a:lnTo>
                  <a:pt x="111391" y="810806"/>
                </a:lnTo>
                <a:lnTo>
                  <a:pt x="110871" y="787603"/>
                </a:lnTo>
                <a:lnTo>
                  <a:pt x="148945" y="803338"/>
                </a:lnTo>
                <a:lnTo>
                  <a:pt x="149072" y="826350"/>
                </a:lnTo>
                <a:lnTo>
                  <a:pt x="111569" y="818489"/>
                </a:lnTo>
                <a:lnTo>
                  <a:pt x="149123" y="833996"/>
                </a:lnTo>
                <a:lnTo>
                  <a:pt x="151688" y="49745"/>
                </a:lnTo>
                <a:close/>
              </a:path>
              <a:path w="2211730" h="1868385">
                <a:moveTo>
                  <a:pt x="110159" y="756742"/>
                </a:moveTo>
                <a:lnTo>
                  <a:pt x="148767" y="772680"/>
                </a:lnTo>
                <a:lnTo>
                  <a:pt x="148729" y="765035"/>
                </a:lnTo>
                <a:lnTo>
                  <a:pt x="109994" y="749046"/>
                </a:lnTo>
                <a:lnTo>
                  <a:pt x="109461" y="725868"/>
                </a:lnTo>
                <a:lnTo>
                  <a:pt x="109283" y="718172"/>
                </a:lnTo>
                <a:lnTo>
                  <a:pt x="108508" y="993101"/>
                </a:lnTo>
                <a:lnTo>
                  <a:pt x="110159" y="756742"/>
                </a:lnTo>
                <a:close/>
              </a:path>
              <a:path w="2211730" h="1868385">
                <a:moveTo>
                  <a:pt x="109283" y="718172"/>
                </a:moveTo>
                <a:lnTo>
                  <a:pt x="108762" y="694982"/>
                </a:lnTo>
                <a:lnTo>
                  <a:pt x="108585" y="687298"/>
                </a:lnTo>
                <a:lnTo>
                  <a:pt x="108051" y="664108"/>
                </a:lnTo>
                <a:lnTo>
                  <a:pt x="107873" y="656412"/>
                </a:lnTo>
                <a:lnTo>
                  <a:pt x="107353" y="633234"/>
                </a:lnTo>
                <a:lnTo>
                  <a:pt x="107175" y="625551"/>
                </a:lnTo>
                <a:lnTo>
                  <a:pt x="106641" y="602361"/>
                </a:lnTo>
                <a:lnTo>
                  <a:pt x="106464" y="594664"/>
                </a:lnTo>
                <a:lnTo>
                  <a:pt x="105943" y="571487"/>
                </a:lnTo>
                <a:lnTo>
                  <a:pt x="105765" y="563791"/>
                </a:lnTo>
                <a:lnTo>
                  <a:pt x="105232" y="540613"/>
                </a:lnTo>
                <a:lnTo>
                  <a:pt x="105067" y="532917"/>
                </a:lnTo>
                <a:lnTo>
                  <a:pt x="104533" y="509727"/>
                </a:lnTo>
                <a:lnTo>
                  <a:pt x="104355" y="502043"/>
                </a:lnTo>
                <a:lnTo>
                  <a:pt x="103835" y="478866"/>
                </a:lnTo>
                <a:lnTo>
                  <a:pt x="103657" y="471157"/>
                </a:lnTo>
                <a:lnTo>
                  <a:pt x="103124" y="447979"/>
                </a:lnTo>
                <a:lnTo>
                  <a:pt x="102946" y="440283"/>
                </a:lnTo>
                <a:lnTo>
                  <a:pt x="102425" y="417106"/>
                </a:lnTo>
                <a:lnTo>
                  <a:pt x="102247" y="409409"/>
                </a:lnTo>
                <a:lnTo>
                  <a:pt x="101714" y="386232"/>
                </a:lnTo>
                <a:lnTo>
                  <a:pt x="101536" y="378536"/>
                </a:lnTo>
                <a:lnTo>
                  <a:pt x="101015" y="355346"/>
                </a:lnTo>
                <a:lnTo>
                  <a:pt x="100838" y="347662"/>
                </a:lnTo>
                <a:lnTo>
                  <a:pt x="100304" y="324472"/>
                </a:lnTo>
                <a:lnTo>
                  <a:pt x="100126" y="316776"/>
                </a:lnTo>
                <a:lnTo>
                  <a:pt x="99606" y="293611"/>
                </a:lnTo>
                <a:lnTo>
                  <a:pt x="99428" y="285902"/>
                </a:lnTo>
                <a:lnTo>
                  <a:pt x="98907" y="262724"/>
                </a:lnTo>
                <a:lnTo>
                  <a:pt x="98729" y="255041"/>
                </a:lnTo>
                <a:lnTo>
                  <a:pt x="98196" y="231851"/>
                </a:lnTo>
                <a:lnTo>
                  <a:pt x="98018" y="224155"/>
                </a:lnTo>
                <a:lnTo>
                  <a:pt x="97856" y="217087"/>
                </a:lnTo>
                <a:lnTo>
                  <a:pt x="97856" y="525666"/>
                </a:lnTo>
                <a:lnTo>
                  <a:pt x="97955" y="529971"/>
                </a:lnTo>
                <a:lnTo>
                  <a:pt x="98120" y="537679"/>
                </a:lnTo>
                <a:lnTo>
                  <a:pt x="98653" y="560857"/>
                </a:lnTo>
                <a:lnTo>
                  <a:pt x="98831" y="568540"/>
                </a:lnTo>
                <a:lnTo>
                  <a:pt x="99352" y="591731"/>
                </a:lnTo>
                <a:lnTo>
                  <a:pt x="99529" y="599414"/>
                </a:lnTo>
                <a:lnTo>
                  <a:pt x="100063" y="622617"/>
                </a:lnTo>
                <a:lnTo>
                  <a:pt x="100241" y="630301"/>
                </a:lnTo>
                <a:lnTo>
                  <a:pt x="100761" y="653478"/>
                </a:lnTo>
                <a:lnTo>
                  <a:pt x="100939" y="661162"/>
                </a:lnTo>
                <a:lnTo>
                  <a:pt x="101473" y="684364"/>
                </a:lnTo>
                <a:lnTo>
                  <a:pt x="101638" y="692048"/>
                </a:lnTo>
                <a:lnTo>
                  <a:pt x="102171" y="715225"/>
                </a:lnTo>
                <a:lnTo>
                  <a:pt x="102349" y="722922"/>
                </a:lnTo>
                <a:lnTo>
                  <a:pt x="102882" y="746112"/>
                </a:lnTo>
                <a:lnTo>
                  <a:pt x="103047" y="753795"/>
                </a:lnTo>
                <a:lnTo>
                  <a:pt x="103581" y="776973"/>
                </a:lnTo>
                <a:lnTo>
                  <a:pt x="103759" y="784669"/>
                </a:lnTo>
                <a:lnTo>
                  <a:pt x="104279" y="807859"/>
                </a:lnTo>
                <a:lnTo>
                  <a:pt x="104457" y="815555"/>
                </a:lnTo>
                <a:lnTo>
                  <a:pt x="104990" y="838733"/>
                </a:lnTo>
                <a:lnTo>
                  <a:pt x="105168" y="846429"/>
                </a:lnTo>
                <a:lnTo>
                  <a:pt x="105689" y="869619"/>
                </a:lnTo>
                <a:lnTo>
                  <a:pt x="105867" y="877303"/>
                </a:lnTo>
                <a:lnTo>
                  <a:pt x="106400" y="900480"/>
                </a:lnTo>
                <a:lnTo>
                  <a:pt x="106565" y="908177"/>
                </a:lnTo>
                <a:lnTo>
                  <a:pt x="107099" y="931367"/>
                </a:lnTo>
                <a:lnTo>
                  <a:pt x="107276" y="939050"/>
                </a:lnTo>
                <a:lnTo>
                  <a:pt x="107810" y="962240"/>
                </a:lnTo>
                <a:lnTo>
                  <a:pt x="107975" y="969924"/>
                </a:lnTo>
                <a:lnTo>
                  <a:pt x="108508" y="993101"/>
                </a:lnTo>
                <a:lnTo>
                  <a:pt x="109283" y="718172"/>
                </a:lnTo>
                <a:close/>
              </a:path>
              <a:path w="2211730" h="1868385">
                <a:moveTo>
                  <a:pt x="107810" y="962240"/>
                </a:moveTo>
                <a:lnTo>
                  <a:pt x="97856" y="958134"/>
                </a:lnTo>
                <a:lnTo>
                  <a:pt x="97856" y="965751"/>
                </a:lnTo>
                <a:lnTo>
                  <a:pt x="107975" y="969924"/>
                </a:lnTo>
                <a:lnTo>
                  <a:pt x="107810" y="962240"/>
                </a:lnTo>
                <a:close/>
              </a:path>
              <a:path w="2211730" h="1868385">
                <a:moveTo>
                  <a:pt x="107099" y="931367"/>
                </a:moveTo>
                <a:lnTo>
                  <a:pt x="97856" y="927553"/>
                </a:lnTo>
                <a:lnTo>
                  <a:pt x="97856" y="935163"/>
                </a:lnTo>
                <a:lnTo>
                  <a:pt x="107276" y="939050"/>
                </a:lnTo>
                <a:lnTo>
                  <a:pt x="107099" y="931367"/>
                </a:lnTo>
                <a:close/>
              </a:path>
              <a:path w="2211730" h="1868385">
                <a:moveTo>
                  <a:pt x="106400" y="900480"/>
                </a:moveTo>
                <a:lnTo>
                  <a:pt x="97856" y="896956"/>
                </a:lnTo>
                <a:lnTo>
                  <a:pt x="97856" y="904582"/>
                </a:lnTo>
                <a:lnTo>
                  <a:pt x="106565" y="908177"/>
                </a:lnTo>
                <a:lnTo>
                  <a:pt x="106400" y="900480"/>
                </a:lnTo>
                <a:close/>
              </a:path>
              <a:path w="2211730" h="1868385">
                <a:moveTo>
                  <a:pt x="104990" y="838733"/>
                </a:moveTo>
                <a:lnTo>
                  <a:pt x="97856" y="835786"/>
                </a:lnTo>
                <a:lnTo>
                  <a:pt x="97856" y="843411"/>
                </a:lnTo>
                <a:lnTo>
                  <a:pt x="105168" y="846429"/>
                </a:lnTo>
                <a:lnTo>
                  <a:pt x="104990" y="838733"/>
                </a:lnTo>
                <a:close/>
              </a:path>
              <a:path w="2211730" h="1868385">
                <a:moveTo>
                  <a:pt x="2065820" y="845426"/>
                </a:moveTo>
                <a:lnTo>
                  <a:pt x="2059635" y="853770"/>
                </a:lnTo>
                <a:lnTo>
                  <a:pt x="2008251" y="832472"/>
                </a:lnTo>
                <a:lnTo>
                  <a:pt x="2007577" y="821296"/>
                </a:lnTo>
                <a:lnTo>
                  <a:pt x="2004060" y="838365"/>
                </a:lnTo>
                <a:lnTo>
                  <a:pt x="2055304" y="859586"/>
                </a:lnTo>
                <a:lnTo>
                  <a:pt x="2062010" y="862380"/>
                </a:lnTo>
                <a:lnTo>
                  <a:pt x="2065820" y="845426"/>
                </a:lnTo>
                <a:close/>
              </a:path>
              <a:path w="2211730" h="1868385">
                <a:moveTo>
                  <a:pt x="2090445" y="1262494"/>
                </a:moveTo>
                <a:lnTo>
                  <a:pt x="2046173" y="1244180"/>
                </a:lnTo>
                <a:lnTo>
                  <a:pt x="2041309" y="1249794"/>
                </a:lnTo>
                <a:lnTo>
                  <a:pt x="2085454" y="1268044"/>
                </a:lnTo>
                <a:lnTo>
                  <a:pt x="2090445" y="1262494"/>
                </a:lnTo>
                <a:close/>
              </a:path>
              <a:path w="2211730" h="1868385">
                <a:moveTo>
                  <a:pt x="2092960" y="1476730"/>
                </a:moveTo>
                <a:lnTo>
                  <a:pt x="2052535" y="1460030"/>
                </a:lnTo>
                <a:lnTo>
                  <a:pt x="2047265" y="1465478"/>
                </a:lnTo>
                <a:lnTo>
                  <a:pt x="2087562" y="1482128"/>
                </a:lnTo>
                <a:lnTo>
                  <a:pt x="2092960" y="1476730"/>
                </a:lnTo>
                <a:close/>
              </a:path>
              <a:path w="2211730" h="1868385">
                <a:moveTo>
                  <a:pt x="2110409" y="1240294"/>
                </a:moveTo>
                <a:lnTo>
                  <a:pt x="2065604" y="1221752"/>
                </a:lnTo>
                <a:lnTo>
                  <a:pt x="2060740" y="1227366"/>
                </a:lnTo>
                <a:lnTo>
                  <a:pt x="2105418" y="1245844"/>
                </a:lnTo>
                <a:lnTo>
                  <a:pt x="2110409" y="1240294"/>
                </a:lnTo>
                <a:close/>
              </a:path>
              <a:path w="2211730" h="1868385">
                <a:moveTo>
                  <a:pt x="2113854" y="1455860"/>
                </a:moveTo>
                <a:lnTo>
                  <a:pt x="2113854" y="1454914"/>
                </a:lnTo>
                <a:lnTo>
                  <a:pt x="2073554" y="1438262"/>
                </a:lnTo>
                <a:lnTo>
                  <a:pt x="2068296" y="1443710"/>
                </a:lnTo>
                <a:lnTo>
                  <a:pt x="2109127" y="1460576"/>
                </a:lnTo>
                <a:lnTo>
                  <a:pt x="2113854" y="1455860"/>
                </a:lnTo>
                <a:close/>
              </a:path>
              <a:path w="2211730" h="1868385">
                <a:moveTo>
                  <a:pt x="2049818" y="1519821"/>
                </a:moveTo>
                <a:lnTo>
                  <a:pt x="2010448" y="1503565"/>
                </a:lnTo>
                <a:lnTo>
                  <a:pt x="2005190" y="1509014"/>
                </a:lnTo>
                <a:lnTo>
                  <a:pt x="2044420" y="1525219"/>
                </a:lnTo>
                <a:lnTo>
                  <a:pt x="2049818" y="1519821"/>
                </a:lnTo>
                <a:close/>
              </a:path>
              <a:path w="2211730" h="1868385">
                <a:moveTo>
                  <a:pt x="2050529" y="1306893"/>
                </a:moveTo>
                <a:lnTo>
                  <a:pt x="2007311" y="1289024"/>
                </a:lnTo>
                <a:lnTo>
                  <a:pt x="2002447" y="1294638"/>
                </a:lnTo>
                <a:lnTo>
                  <a:pt x="2045525" y="1312443"/>
                </a:lnTo>
                <a:lnTo>
                  <a:pt x="2050529" y="1306893"/>
                </a:lnTo>
                <a:close/>
              </a:path>
              <a:path w="2211730" h="1868385">
                <a:moveTo>
                  <a:pt x="2007577" y="821296"/>
                </a:moveTo>
                <a:lnTo>
                  <a:pt x="2001583" y="829703"/>
                </a:lnTo>
                <a:lnTo>
                  <a:pt x="1950199" y="808405"/>
                </a:lnTo>
                <a:lnTo>
                  <a:pt x="1949348" y="797179"/>
                </a:lnTo>
                <a:lnTo>
                  <a:pt x="1946135" y="814349"/>
                </a:lnTo>
                <a:lnTo>
                  <a:pt x="1997392" y="835583"/>
                </a:lnTo>
                <a:lnTo>
                  <a:pt x="2004060" y="838365"/>
                </a:lnTo>
                <a:lnTo>
                  <a:pt x="2007577" y="821296"/>
                </a:lnTo>
                <a:close/>
              </a:path>
              <a:path w="2211730" h="1868385">
                <a:moveTo>
                  <a:pt x="1997392" y="835583"/>
                </a:moveTo>
                <a:lnTo>
                  <a:pt x="1984819" y="853211"/>
                </a:lnTo>
                <a:lnTo>
                  <a:pt x="1933968" y="832142"/>
                </a:lnTo>
                <a:lnTo>
                  <a:pt x="1939493" y="811593"/>
                </a:lnTo>
                <a:lnTo>
                  <a:pt x="1929904" y="838085"/>
                </a:lnTo>
                <a:lnTo>
                  <a:pt x="1980628" y="859104"/>
                </a:lnTo>
                <a:lnTo>
                  <a:pt x="1987296" y="861872"/>
                </a:lnTo>
                <a:lnTo>
                  <a:pt x="1997392" y="835583"/>
                </a:lnTo>
                <a:close/>
              </a:path>
              <a:path w="2211730" h="1868385">
                <a:moveTo>
                  <a:pt x="1980628" y="859104"/>
                </a:moveTo>
                <a:lnTo>
                  <a:pt x="1968055" y="876744"/>
                </a:lnTo>
                <a:lnTo>
                  <a:pt x="1917738" y="855891"/>
                </a:lnTo>
                <a:lnTo>
                  <a:pt x="1923262" y="835329"/>
                </a:lnTo>
                <a:lnTo>
                  <a:pt x="1913674" y="861834"/>
                </a:lnTo>
                <a:lnTo>
                  <a:pt x="1963864" y="882624"/>
                </a:lnTo>
                <a:lnTo>
                  <a:pt x="1970544" y="885393"/>
                </a:lnTo>
                <a:lnTo>
                  <a:pt x="1980628" y="859104"/>
                </a:lnTo>
                <a:close/>
              </a:path>
              <a:path w="2211730" h="1868385">
                <a:moveTo>
                  <a:pt x="1963864" y="882624"/>
                </a:moveTo>
                <a:lnTo>
                  <a:pt x="1951291" y="900264"/>
                </a:lnTo>
                <a:lnTo>
                  <a:pt x="1901494" y="879627"/>
                </a:lnTo>
                <a:lnTo>
                  <a:pt x="1907032" y="859066"/>
                </a:lnTo>
                <a:lnTo>
                  <a:pt x="1897443" y="885571"/>
                </a:lnTo>
                <a:lnTo>
                  <a:pt x="1947087" y="906145"/>
                </a:lnTo>
                <a:lnTo>
                  <a:pt x="1953780" y="908913"/>
                </a:lnTo>
                <a:lnTo>
                  <a:pt x="1963864" y="882624"/>
                </a:lnTo>
                <a:close/>
              </a:path>
              <a:path w="2211730" h="1868385">
                <a:moveTo>
                  <a:pt x="1947087" y="906145"/>
                </a:moveTo>
                <a:lnTo>
                  <a:pt x="1934527" y="923772"/>
                </a:lnTo>
                <a:lnTo>
                  <a:pt x="1885264" y="903376"/>
                </a:lnTo>
                <a:lnTo>
                  <a:pt x="1890788" y="882815"/>
                </a:lnTo>
                <a:lnTo>
                  <a:pt x="1881212" y="909320"/>
                </a:lnTo>
                <a:lnTo>
                  <a:pt x="1930336" y="929665"/>
                </a:lnTo>
                <a:lnTo>
                  <a:pt x="1937016" y="932434"/>
                </a:lnTo>
                <a:lnTo>
                  <a:pt x="1947087" y="906145"/>
                </a:lnTo>
                <a:close/>
              </a:path>
              <a:path w="2211730" h="1868385">
                <a:moveTo>
                  <a:pt x="1930336" y="929665"/>
                </a:moveTo>
                <a:lnTo>
                  <a:pt x="1917750" y="947305"/>
                </a:lnTo>
                <a:lnTo>
                  <a:pt x="1869033" y="927112"/>
                </a:lnTo>
                <a:lnTo>
                  <a:pt x="1874558" y="906551"/>
                </a:lnTo>
                <a:lnTo>
                  <a:pt x="1864969" y="933056"/>
                </a:lnTo>
                <a:lnTo>
                  <a:pt x="1913559" y="953185"/>
                </a:lnTo>
                <a:lnTo>
                  <a:pt x="1920240" y="955954"/>
                </a:lnTo>
                <a:lnTo>
                  <a:pt x="1930336" y="929665"/>
                </a:lnTo>
                <a:close/>
              </a:path>
              <a:path w="2211730" h="1868385">
                <a:moveTo>
                  <a:pt x="1913559" y="953185"/>
                </a:moveTo>
                <a:lnTo>
                  <a:pt x="1900986" y="970826"/>
                </a:lnTo>
                <a:lnTo>
                  <a:pt x="1852790" y="950861"/>
                </a:lnTo>
                <a:lnTo>
                  <a:pt x="1858314" y="930300"/>
                </a:lnTo>
                <a:lnTo>
                  <a:pt x="1848726" y="956805"/>
                </a:lnTo>
                <a:lnTo>
                  <a:pt x="1896795" y="976718"/>
                </a:lnTo>
                <a:lnTo>
                  <a:pt x="1903476" y="979487"/>
                </a:lnTo>
                <a:lnTo>
                  <a:pt x="1913559" y="953185"/>
                </a:lnTo>
                <a:close/>
              </a:path>
              <a:path w="2211730" h="1868385">
                <a:moveTo>
                  <a:pt x="1896795" y="976718"/>
                </a:moveTo>
                <a:lnTo>
                  <a:pt x="1884222" y="994359"/>
                </a:lnTo>
                <a:lnTo>
                  <a:pt x="1836547" y="974623"/>
                </a:lnTo>
                <a:lnTo>
                  <a:pt x="1842071" y="954062"/>
                </a:lnTo>
                <a:lnTo>
                  <a:pt x="1832483" y="980567"/>
                </a:lnTo>
                <a:lnTo>
                  <a:pt x="1880019" y="1000239"/>
                </a:lnTo>
                <a:lnTo>
                  <a:pt x="1886699" y="1003007"/>
                </a:lnTo>
                <a:lnTo>
                  <a:pt x="1896795" y="976718"/>
                </a:lnTo>
                <a:close/>
              </a:path>
              <a:path w="2211730" h="1868385">
                <a:moveTo>
                  <a:pt x="1880019" y="1000239"/>
                </a:moveTo>
                <a:lnTo>
                  <a:pt x="1867446" y="1017879"/>
                </a:lnTo>
                <a:lnTo>
                  <a:pt x="1820316" y="998372"/>
                </a:lnTo>
                <a:lnTo>
                  <a:pt x="1825840" y="977798"/>
                </a:lnTo>
                <a:lnTo>
                  <a:pt x="1816252" y="1004316"/>
                </a:lnTo>
                <a:lnTo>
                  <a:pt x="1863255" y="1023772"/>
                </a:lnTo>
                <a:lnTo>
                  <a:pt x="1869935" y="1026528"/>
                </a:lnTo>
                <a:lnTo>
                  <a:pt x="1880019" y="1000239"/>
                </a:lnTo>
                <a:close/>
              </a:path>
              <a:path w="2211730" h="1868385">
                <a:moveTo>
                  <a:pt x="1863255" y="1023772"/>
                </a:moveTo>
                <a:lnTo>
                  <a:pt x="1850682" y="1041412"/>
                </a:lnTo>
                <a:lnTo>
                  <a:pt x="1804073" y="1022121"/>
                </a:lnTo>
                <a:lnTo>
                  <a:pt x="1809597" y="1001547"/>
                </a:lnTo>
                <a:lnTo>
                  <a:pt x="1800009" y="1028052"/>
                </a:lnTo>
                <a:lnTo>
                  <a:pt x="1846478" y="1047292"/>
                </a:lnTo>
                <a:lnTo>
                  <a:pt x="1853158" y="1050061"/>
                </a:lnTo>
                <a:lnTo>
                  <a:pt x="1863255" y="1023772"/>
                </a:lnTo>
                <a:close/>
              </a:path>
              <a:path w="2211730" h="1868385">
                <a:moveTo>
                  <a:pt x="1846478" y="1047292"/>
                </a:moveTo>
                <a:lnTo>
                  <a:pt x="1833905" y="1064945"/>
                </a:lnTo>
                <a:lnTo>
                  <a:pt x="1787829" y="1045870"/>
                </a:lnTo>
                <a:lnTo>
                  <a:pt x="1793354" y="1025309"/>
                </a:lnTo>
                <a:lnTo>
                  <a:pt x="1783765" y="1051814"/>
                </a:lnTo>
                <a:lnTo>
                  <a:pt x="1829714" y="1070825"/>
                </a:lnTo>
                <a:lnTo>
                  <a:pt x="1836394" y="1073594"/>
                </a:lnTo>
                <a:lnTo>
                  <a:pt x="1846478" y="1047292"/>
                </a:lnTo>
                <a:close/>
              </a:path>
              <a:path w="2211730" h="1868385">
                <a:moveTo>
                  <a:pt x="1829714" y="1070825"/>
                </a:moveTo>
                <a:lnTo>
                  <a:pt x="1817128" y="1088478"/>
                </a:lnTo>
                <a:lnTo>
                  <a:pt x="1771586" y="1069619"/>
                </a:lnTo>
                <a:lnTo>
                  <a:pt x="1777123" y="1049070"/>
                </a:lnTo>
                <a:lnTo>
                  <a:pt x="1767522" y="1075575"/>
                </a:lnTo>
                <a:lnTo>
                  <a:pt x="1812937" y="1094359"/>
                </a:lnTo>
                <a:lnTo>
                  <a:pt x="1819617" y="1097127"/>
                </a:lnTo>
                <a:lnTo>
                  <a:pt x="1829714" y="1070825"/>
                </a:lnTo>
                <a:close/>
              </a:path>
              <a:path w="2211730" h="1868385">
                <a:moveTo>
                  <a:pt x="1812937" y="1094359"/>
                </a:moveTo>
                <a:lnTo>
                  <a:pt x="1800352" y="1112012"/>
                </a:lnTo>
                <a:lnTo>
                  <a:pt x="1755343" y="1093393"/>
                </a:lnTo>
                <a:lnTo>
                  <a:pt x="1760867" y="1072819"/>
                </a:lnTo>
                <a:lnTo>
                  <a:pt x="1751279" y="1099324"/>
                </a:lnTo>
                <a:lnTo>
                  <a:pt x="1796161" y="1117904"/>
                </a:lnTo>
                <a:lnTo>
                  <a:pt x="1802841" y="1120660"/>
                </a:lnTo>
                <a:lnTo>
                  <a:pt x="1812937" y="1094359"/>
                </a:lnTo>
                <a:close/>
              </a:path>
              <a:path w="2211730" h="1868385">
                <a:moveTo>
                  <a:pt x="1796161" y="1117904"/>
                </a:moveTo>
                <a:lnTo>
                  <a:pt x="1783588" y="1135545"/>
                </a:lnTo>
                <a:lnTo>
                  <a:pt x="1739087" y="1117142"/>
                </a:lnTo>
                <a:lnTo>
                  <a:pt x="1744624" y="1096581"/>
                </a:lnTo>
                <a:lnTo>
                  <a:pt x="1735023" y="1123086"/>
                </a:lnTo>
                <a:lnTo>
                  <a:pt x="1779384" y="1141437"/>
                </a:lnTo>
                <a:lnTo>
                  <a:pt x="1786064" y="1144193"/>
                </a:lnTo>
                <a:lnTo>
                  <a:pt x="1796161" y="1117904"/>
                </a:lnTo>
                <a:close/>
              </a:path>
              <a:path w="2211730" h="1868385">
                <a:moveTo>
                  <a:pt x="1779384" y="1141437"/>
                </a:moveTo>
                <a:lnTo>
                  <a:pt x="1766811" y="1159090"/>
                </a:lnTo>
                <a:lnTo>
                  <a:pt x="1722843" y="1140917"/>
                </a:lnTo>
                <a:lnTo>
                  <a:pt x="1728381" y="1120343"/>
                </a:lnTo>
                <a:lnTo>
                  <a:pt x="1718779" y="1146835"/>
                </a:lnTo>
                <a:lnTo>
                  <a:pt x="1762607" y="1164983"/>
                </a:lnTo>
                <a:lnTo>
                  <a:pt x="1769287" y="1167739"/>
                </a:lnTo>
                <a:lnTo>
                  <a:pt x="1779384" y="1141437"/>
                </a:lnTo>
                <a:close/>
              </a:path>
              <a:path w="2211730" h="1868385">
                <a:moveTo>
                  <a:pt x="1762607" y="1164983"/>
                </a:moveTo>
                <a:lnTo>
                  <a:pt x="1750034" y="1182611"/>
                </a:lnTo>
                <a:lnTo>
                  <a:pt x="1706600" y="1164666"/>
                </a:lnTo>
                <a:lnTo>
                  <a:pt x="1712125" y="1144092"/>
                </a:lnTo>
                <a:lnTo>
                  <a:pt x="1702549" y="1170597"/>
                </a:lnTo>
                <a:lnTo>
                  <a:pt x="1745830" y="1188504"/>
                </a:lnTo>
                <a:lnTo>
                  <a:pt x="1752511" y="1191272"/>
                </a:lnTo>
                <a:lnTo>
                  <a:pt x="1762607" y="1164983"/>
                </a:lnTo>
                <a:close/>
              </a:path>
              <a:path w="2211730" h="1868385">
                <a:moveTo>
                  <a:pt x="1745830" y="1188504"/>
                </a:moveTo>
                <a:lnTo>
                  <a:pt x="1733245" y="1206157"/>
                </a:lnTo>
                <a:lnTo>
                  <a:pt x="1690357" y="1188427"/>
                </a:lnTo>
                <a:lnTo>
                  <a:pt x="1695894" y="1167853"/>
                </a:lnTo>
                <a:lnTo>
                  <a:pt x="1686293" y="1194358"/>
                </a:lnTo>
                <a:lnTo>
                  <a:pt x="1729054" y="1212049"/>
                </a:lnTo>
                <a:lnTo>
                  <a:pt x="1735734" y="1214818"/>
                </a:lnTo>
                <a:lnTo>
                  <a:pt x="1745830" y="1188504"/>
                </a:lnTo>
                <a:close/>
              </a:path>
              <a:path w="2211730" h="1868385">
                <a:moveTo>
                  <a:pt x="1729054" y="1212049"/>
                </a:moveTo>
                <a:lnTo>
                  <a:pt x="1716468" y="1229702"/>
                </a:lnTo>
                <a:lnTo>
                  <a:pt x="1674101" y="1212189"/>
                </a:lnTo>
                <a:lnTo>
                  <a:pt x="1679638" y="1191615"/>
                </a:lnTo>
                <a:lnTo>
                  <a:pt x="1670037" y="1218133"/>
                </a:lnTo>
                <a:lnTo>
                  <a:pt x="1712277" y="1235595"/>
                </a:lnTo>
                <a:lnTo>
                  <a:pt x="1718957" y="1238351"/>
                </a:lnTo>
                <a:lnTo>
                  <a:pt x="1729054" y="1212049"/>
                </a:lnTo>
                <a:close/>
              </a:path>
              <a:path w="2211730" h="1868385">
                <a:moveTo>
                  <a:pt x="1712277" y="1235595"/>
                </a:moveTo>
                <a:lnTo>
                  <a:pt x="1699691" y="1253248"/>
                </a:lnTo>
                <a:lnTo>
                  <a:pt x="1657858" y="1235964"/>
                </a:lnTo>
                <a:lnTo>
                  <a:pt x="1663382" y="1215377"/>
                </a:lnTo>
                <a:lnTo>
                  <a:pt x="1653794" y="1241894"/>
                </a:lnTo>
                <a:lnTo>
                  <a:pt x="1695500" y="1259141"/>
                </a:lnTo>
                <a:lnTo>
                  <a:pt x="1702168" y="1261897"/>
                </a:lnTo>
                <a:lnTo>
                  <a:pt x="1712277" y="1235595"/>
                </a:lnTo>
                <a:close/>
              </a:path>
              <a:path w="2211730" h="1868385">
                <a:moveTo>
                  <a:pt x="1695500" y="1259141"/>
                </a:moveTo>
                <a:lnTo>
                  <a:pt x="1682902" y="1276807"/>
                </a:lnTo>
                <a:lnTo>
                  <a:pt x="1641589" y="1259738"/>
                </a:lnTo>
                <a:lnTo>
                  <a:pt x="1647139" y="1239151"/>
                </a:lnTo>
                <a:lnTo>
                  <a:pt x="1637538" y="1265669"/>
                </a:lnTo>
                <a:lnTo>
                  <a:pt x="1678698" y="1282687"/>
                </a:lnTo>
                <a:lnTo>
                  <a:pt x="1685391" y="1285443"/>
                </a:lnTo>
                <a:lnTo>
                  <a:pt x="1695500" y="1259141"/>
                </a:lnTo>
                <a:close/>
              </a:path>
              <a:path w="2211730" h="1868385">
                <a:moveTo>
                  <a:pt x="1678698" y="1282687"/>
                </a:moveTo>
                <a:lnTo>
                  <a:pt x="1666125" y="1300340"/>
                </a:lnTo>
                <a:lnTo>
                  <a:pt x="1625346" y="1283500"/>
                </a:lnTo>
                <a:lnTo>
                  <a:pt x="1630883" y="1262926"/>
                </a:lnTo>
                <a:lnTo>
                  <a:pt x="1621282" y="1289443"/>
                </a:lnTo>
                <a:lnTo>
                  <a:pt x="1661922" y="1306233"/>
                </a:lnTo>
                <a:lnTo>
                  <a:pt x="1668602" y="1308989"/>
                </a:lnTo>
                <a:lnTo>
                  <a:pt x="1678698" y="1282687"/>
                </a:lnTo>
                <a:close/>
              </a:path>
              <a:path w="2211730" h="1868385">
                <a:moveTo>
                  <a:pt x="1661922" y="1306233"/>
                </a:moveTo>
                <a:lnTo>
                  <a:pt x="1649336" y="1323898"/>
                </a:lnTo>
                <a:lnTo>
                  <a:pt x="1609090" y="1307274"/>
                </a:lnTo>
                <a:lnTo>
                  <a:pt x="1614627" y="1286687"/>
                </a:lnTo>
                <a:lnTo>
                  <a:pt x="1605026" y="1313218"/>
                </a:lnTo>
                <a:lnTo>
                  <a:pt x="1645132" y="1329791"/>
                </a:lnTo>
                <a:lnTo>
                  <a:pt x="1651812" y="1332547"/>
                </a:lnTo>
                <a:lnTo>
                  <a:pt x="1661922" y="1306233"/>
                </a:lnTo>
                <a:close/>
              </a:path>
              <a:path w="2211730" h="1868385">
                <a:moveTo>
                  <a:pt x="1645132" y="1329791"/>
                </a:moveTo>
                <a:lnTo>
                  <a:pt x="1632546" y="1347457"/>
                </a:lnTo>
                <a:lnTo>
                  <a:pt x="1592834" y="1331048"/>
                </a:lnTo>
                <a:lnTo>
                  <a:pt x="1598371" y="1310462"/>
                </a:lnTo>
                <a:lnTo>
                  <a:pt x="1588770" y="1336979"/>
                </a:lnTo>
                <a:lnTo>
                  <a:pt x="1628355" y="1353337"/>
                </a:lnTo>
                <a:lnTo>
                  <a:pt x="1635036" y="1356093"/>
                </a:lnTo>
                <a:lnTo>
                  <a:pt x="1645132" y="1329791"/>
                </a:lnTo>
                <a:close/>
              </a:path>
              <a:path w="2211730" h="1868385">
                <a:moveTo>
                  <a:pt x="1628355" y="1353337"/>
                </a:moveTo>
                <a:lnTo>
                  <a:pt x="1615757" y="1371003"/>
                </a:lnTo>
                <a:lnTo>
                  <a:pt x="1576578" y="1354823"/>
                </a:lnTo>
                <a:lnTo>
                  <a:pt x="1582115" y="1334236"/>
                </a:lnTo>
                <a:lnTo>
                  <a:pt x="1572514" y="1360754"/>
                </a:lnTo>
                <a:lnTo>
                  <a:pt x="1611566" y="1376895"/>
                </a:lnTo>
                <a:lnTo>
                  <a:pt x="1618246" y="1379651"/>
                </a:lnTo>
                <a:lnTo>
                  <a:pt x="1628355" y="1353337"/>
                </a:lnTo>
                <a:close/>
              </a:path>
              <a:path w="2211730" h="1868385">
                <a:moveTo>
                  <a:pt x="1611566" y="1376895"/>
                </a:moveTo>
                <a:lnTo>
                  <a:pt x="1598968" y="1394548"/>
                </a:lnTo>
                <a:lnTo>
                  <a:pt x="1560322" y="1378597"/>
                </a:lnTo>
                <a:lnTo>
                  <a:pt x="1565859" y="1358011"/>
                </a:lnTo>
                <a:lnTo>
                  <a:pt x="1556258" y="1384528"/>
                </a:lnTo>
                <a:lnTo>
                  <a:pt x="1594777" y="1400441"/>
                </a:lnTo>
                <a:lnTo>
                  <a:pt x="1601457" y="1403197"/>
                </a:lnTo>
                <a:lnTo>
                  <a:pt x="1611566" y="1376895"/>
                </a:lnTo>
                <a:close/>
              </a:path>
              <a:path w="2211730" h="1868385">
                <a:moveTo>
                  <a:pt x="1594777" y="1400441"/>
                </a:moveTo>
                <a:lnTo>
                  <a:pt x="1582178" y="1418120"/>
                </a:lnTo>
                <a:lnTo>
                  <a:pt x="1544066" y="1402372"/>
                </a:lnTo>
                <a:lnTo>
                  <a:pt x="1549603" y="1381785"/>
                </a:lnTo>
                <a:lnTo>
                  <a:pt x="1540002" y="1408315"/>
                </a:lnTo>
                <a:lnTo>
                  <a:pt x="1577987" y="1424000"/>
                </a:lnTo>
                <a:lnTo>
                  <a:pt x="1584655" y="1426768"/>
                </a:lnTo>
                <a:lnTo>
                  <a:pt x="1594777" y="1400441"/>
                </a:lnTo>
                <a:close/>
              </a:path>
              <a:path w="2211730" h="1868385">
                <a:moveTo>
                  <a:pt x="1577987" y="1424000"/>
                </a:moveTo>
                <a:lnTo>
                  <a:pt x="1565389" y="1441665"/>
                </a:lnTo>
                <a:lnTo>
                  <a:pt x="1527797" y="1426159"/>
                </a:lnTo>
                <a:lnTo>
                  <a:pt x="1533347" y="1405572"/>
                </a:lnTo>
                <a:lnTo>
                  <a:pt x="1523733" y="1432090"/>
                </a:lnTo>
                <a:lnTo>
                  <a:pt x="1561185" y="1447558"/>
                </a:lnTo>
                <a:lnTo>
                  <a:pt x="1567878" y="1450314"/>
                </a:lnTo>
                <a:lnTo>
                  <a:pt x="1577987" y="1424000"/>
                </a:lnTo>
                <a:close/>
              </a:path>
              <a:path w="2211730" h="1868385">
                <a:moveTo>
                  <a:pt x="1561185" y="1447558"/>
                </a:moveTo>
                <a:lnTo>
                  <a:pt x="1548587" y="1465224"/>
                </a:lnTo>
                <a:lnTo>
                  <a:pt x="1511541" y="1449933"/>
                </a:lnTo>
                <a:lnTo>
                  <a:pt x="1517091" y="1429346"/>
                </a:lnTo>
                <a:lnTo>
                  <a:pt x="1507477" y="1455877"/>
                </a:lnTo>
                <a:lnTo>
                  <a:pt x="1544396" y="1471117"/>
                </a:lnTo>
                <a:lnTo>
                  <a:pt x="1551089" y="1473885"/>
                </a:lnTo>
                <a:lnTo>
                  <a:pt x="1561185" y="1447558"/>
                </a:lnTo>
                <a:close/>
              </a:path>
              <a:path w="2211730" h="1868385">
                <a:moveTo>
                  <a:pt x="1544396" y="1471117"/>
                </a:moveTo>
                <a:lnTo>
                  <a:pt x="1531797" y="1488782"/>
                </a:lnTo>
                <a:lnTo>
                  <a:pt x="1495285" y="1473720"/>
                </a:lnTo>
                <a:lnTo>
                  <a:pt x="1500822" y="1453134"/>
                </a:lnTo>
                <a:lnTo>
                  <a:pt x="1491221" y="1479651"/>
                </a:lnTo>
                <a:lnTo>
                  <a:pt x="1527606" y="1494675"/>
                </a:lnTo>
                <a:lnTo>
                  <a:pt x="1534287" y="1497431"/>
                </a:lnTo>
                <a:lnTo>
                  <a:pt x="1544396" y="1471117"/>
                </a:lnTo>
                <a:close/>
              </a:path>
              <a:path w="2211730" h="1868385">
                <a:moveTo>
                  <a:pt x="1527606" y="1494675"/>
                </a:moveTo>
                <a:lnTo>
                  <a:pt x="1515008" y="1512354"/>
                </a:lnTo>
                <a:lnTo>
                  <a:pt x="1479003" y="1497507"/>
                </a:lnTo>
                <a:lnTo>
                  <a:pt x="1484553" y="1476908"/>
                </a:lnTo>
                <a:lnTo>
                  <a:pt x="1474952" y="1503438"/>
                </a:lnTo>
                <a:lnTo>
                  <a:pt x="1510804" y="1518246"/>
                </a:lnTo>
                <a:lnTo>
                  <a:pt x="1517497" y="1521002"/>
                </a:lnTo>
                <a:lnTo>
                  <a:pt x="1527606" y="1494675"/>
                </a:lnTo>
                <a:close/>
              </a:path>
              <a:path w="2211730" h="1868385">
                <a:moveTo>
                  <a:pt x="1510804" y="1518246"/>
                </a:moveTo>
                <a:lnTo>
                  <a:pt x="1498206" y="1535925"/>
                </a:lnTo>
                <a:lnTo>
                  <a:pt x="1462747" y="1521294"/>
                </a:lnTo>
                <a:lnTo>
                  <a:pt x="1468297" y="1500695"/>
                </a:lnTo>
                <a:lnTo>
                  <a:pt x="1458683" y="1527238"/>
                </a:lnTo>
                <a:lnTo>
                  <a:pt x="1494015" y="1541818"/>
                </a:lnTo>
                <a:lnTo>
                  <a:pt x="1500695" y="1544561"/>
                </a:lnTo>
                <a:lnTo>
                  <a:pt x="1510804" y="1518246"/>
                </a:lnTo>
                <a:close/>
              </a:path>
              <a:path w="2211730" h="1868385">
                <a:moveTo>
                  <a:pt x="1500695" y="1544561"/>
                </a:moveTo>
                <a:lnTo>
                  <a:pt x="1494015" y="1541818"/>
                </a:lnTo>
                <a:lnTo>
                  <a:pt x="1481416" y="1559483"/>
                </a:lnTo>
                <a:lnTo>
                  <a:pt x="1488097" y="1562239"/>
                </a:lnTo>
                <a:lnTo>
                  <a:pt x="1500695" y="1544561"/>
                </a:lnTo>
                <a:close/>
              </a:path>
              <a:path w="2211730" h="1868385">
                <a:moveTo>
                  <a:pt x="2070481" y="1284706"/>
                </a:moveTo>
                <a:lnTo>
                  <a:pt x="2026742" y="1266596"/>
                </a:lnTo>
                <a:lnTo>
                  <a:pt x="2021878" y="1272209"/>
                </a:lnTo>
                <a:lnTo>
                  <a:pt x="2065489" y="1290256"/>
                </a:lnTo>
                <a:lnTo>
                  <a:pt x="2070481" y="1284706"/>
                </a:lnTo>
                <a:close/>
              </a:path>
              <a:path w="2211730" h="1868385">
                <a:moveTo>
                  <a:pt x="2071395" y="1498282"/>
                </a:moveTo>
                <a:lnTo>
                  <a:pt x="2031492" y="1481797"/>
                </a:lnTo>
                <a:lnTo>
                  <a:pt x="2026234" y="1487246"/>
                </a:lnTo>
                <a:lnTo>
                  <a:pt x="2065985" y="1503667"/>
                </a:lnTo>
                <a:lnTo>
                  <a:pt x="2071395" y="1498282"/>
                </a:lnTo>
                <a:close/>
              </a:path>
              <a:path w="2211730" h="1868385">
                <a:moveTo>
                  <a:pt x="1949348" y="797179"/>
                </a:moveTo>
                <a:lnTo>
                  <a:pt x="1943544" y="805649"/>
                </a:lnTo>
                <a:lnTo>
                  <a:pt x="1892147" y="784352"/>
                </a:lnTo>
                <a:lnTo>
                  <a:pt x="1891118" y="773061"/>
                </a:lnTo>
                <a:lnTo>
                  <a:pt x="1888223" y="790333"/>
                </a:lnTo>
                <a:lnTo>
                  <a:pt x="1939493" y="811593"/>
                </a:lnTo>
                <a:lnTo>
                  <a:pt x="1946135" y="814349"/>
                </a:lnTo>
                <a:lnTo>
                  <a:pt x="1949348" y="797179"/>
                </a:lnTo>
                <a:close/>
              </a:path>
              <a:path w="2211730" h="1868385">
                <a:moveTo>
                  <a:pt x="1939493" y="811593"/>
                </a:moveTo>
                <a:lnTo>
                  <a:pt x="1927326" y="829386"/>
                </a:lnTo>
                <a:lnTo>
                  <a:pt x="1876450" y="808304"/>
                </a:lnTo>
                <a:lnTo>
                  <a:pt x="1881606" y="787590"/>
                </a:lnTo>
                <a:lnTo>
                  <a:pt x="1872513" y="814298"/>
                </a:lnTo>
                <a:lnTo>
                  <a:pt x="1923262" y="835329"/>
                </a:lnTo>
                <a:lnTo>
                  <a:pt x="1929904" y="838085"/>
                </a:lnTo>
                <a:lnTo>
                  <a:pt x="1939493" y="811593"/>
                </a:lnTo>
                <a:close/>
              </a:path>
              <a:path w="2211730" h="1868385">
                <a:moveTo>
                  <a:pt x="1923262" y="835329"/>
                </a:moveTo>
                <a:lnTo>
                  <a:pt x="1911083" y="853122"/>
                </a:lnTo>
                <a:lnTo>
                  <a:pt x="1860740" y="832269"/>
                </a:lnTo>
                <a:lnTo>
                  <a:pt x="1865896" y="811555"/>
                </a:lnTo>
                <a:lnTo>
                  <a:pt x="1856803" y="838263"/>
                </a:lnTo>
                <a:lnTo>
                  <a:pt x="1907032" y="859066"/>
                </a:lnTo>
                <a:lnTo>
                  <a:pt x="1913674" y="861834"/>
                </a:lnTo>
                <a:lnTo>
                  <a:pt x="1923262" y="835329"/>
                </a:lnTo>
                <a:close/>
              </a:path>
              <a:path w="2211730" h="1868385">
                <a:moveTo>
                  <a:pt x="1907032" y="859066"/>
                </a:moveTo>
                <a:lnTo>
                  <a:pt x="1894852" y="876871"/>
                </a:lnTo>
                <a:lnTo>
                  <a:pt x="1845030" y="856234"/>
                </a:lnTo>
                <a:lnTo>
                  <a:pt x="1850199" y="835520"/>
                </a:lnTo>
                <a:lnTo>
                  <a:pt x="1841106" y="862228"/>
                </a:lnTo>
                <a:lnTo>
                  <a:pt x="1890788" y="882815"/>
                </a:lnTo>
                <a:lnTo>
                  <a:pt x="1897443" y="885571"/>
                </a:lnTo>
                <a:lnTo>
                  <a:pt x="1907032" y="859066"/>
                </a:lnTo>
                <a:close/>
              </a:path>
              <a:path w="2211730" h="1868385">
                <a:moveTo>
                  <a:pt x="1890788" y="882815"/>
                </a:moveTo>
                <a:lnTo>
                  <a:pt x="1878622" y="900607"/>
                </a:lnTo>
                <a:lnTo>
                  <a:pt x="1829333" y="880198"/>
                </a:lnTo>
                <a:lnTo>
                  <a:pt x="1834476" y="859497"/>
                </a:lnTo>
                <a:lnTo>
                  <a:pt x="1825409" y="886206"/>
                </a:lnTo>
                <a:lnTo>
                  <a:pt x="1874558" y="906551"/>
                </a:lnTo>
                <a:lnTo>
                  <a:pt x="1881212" y="909320"/>
                </a:lnTo>
                <a:lnTo>
                  <a:pt x="1890788" y="882815"/>
                </a:lnTo>
                <a:close/>
              </a:path>
              <a:path w="2211730" h="1868385">
                <a:moveTo>
                  <a:pt x="1874558" y="906551"/>
                </a:moveTo>
                <a:lnTo>
                  <a:pt x="1862378" y="924356"/>
                </a:lnTo>
                <a:lnTo>
                  <a:pt x="1813623" y="904163"/>
                </a:lnTo>
                <a:lnTo>
                  <a:pt x="1818779" y="883450"/>
                </a:lnTo>
                <a:lnTo>
                  <a:pt x="1809699" y="910158"/>
                </a:lnTo>
                <a:lnTo>
                  <a:pt x="1858314" y="930300"/>
                </a:lnTo>
                <a:lnTo>
                  <a:pt x="1864969" y="933056"/>
                </a:lnTo>
                <a:lnTo>
                  <a:pt x="1874558" y="906551"/>
                </a:lnTo>
                <a:close/>
              </a:path>
              <a:path w="2211730" h="1868385">
                <a:moveTo>
                  <a:pt x="1858314" y="930300"/>
                </a:moveTo>
                <a:lnTo>
                  <a:pt x="1846135" y="948118"/>
                </a:lnTo>
                <a:lnTo>
                  <a:pt x="1797913" y="928141"/>
                </a:lnTo>
                <a:lnTo>
                  <a:pt x="1803069" y="907427"/>
                </a:lnTo>
                <a:lnTo>
                  <a:pt x="1793976" y="934135"/>
                </a:lnTo>
                <a:lnTo>
                  <a:pt x="1842071" y="954062"/>
                </a:lnTo>
                <a:lnTo>
                  <a:pt x="1848726" y="956805"/>
                </a:lnTo>
                <a:lnTo>
                  <a:pt x="1858314" y="930300"/>
                </a:lnTo>
                <a:close/>
              </a:path>
              <a:path w="2211730" h="1868385">
                <a:moveTo>
                  <a:pt x="1842071" y="954062"/>
                </a:moveTo>
                <a:lnTo>
                  <a:pt x="1829904" y="971867"/>
                </a:lnTo>
                <a:lnTo>
                  <a:pt x="1782203" y="952119"/>
                </a:lnTo>
                <a:lnTo>
                  <a:pt x="1787359" y="931392"/>
                </a:lnTo>
                <a:lnTo>
                  <a:pt x="1778279" y="958113"/>
                </a:lnTo>
                <a:lnTo>
                  <a:pt x="1825840" y="977798"/>
                </a:lnTo>
                <a:lnTo>
                  <a:pt x="1832483" y="980567"/>
                </a:lnTo>
                <a:lnTo>
                  <a:pt x="1842071" y="954062"/>
                </a:lnTo>
                <a:close/>
              </a:path>
              <a:path w="2211730" h="1868385">
                <a:moveTo>
                  <a:pt x="1825840" y="977798"/>
                </a:moveTo>
                <a:lnTo>
                  <a:pt x="1813661" y="995616"/>
                </a:lnTo>
                <a:lnTo>
                  <a:pt x="1766493" y="976083"/>
                </a:lnTo>
                <a:lnTo>
                  <a:pt x="1771650" y="955370"/>
                </a:lnTo>
                <a:lnTo>
                  <a:pt x="1762556" y="982078"/>
                </a:lnTo>
                <a:lnTo>
                  <a:pt x="1809597" y="1001547"/>
                </a:lnTo>
                <a:lnTo>
                  <a:pt x="1816252" y="1004316"/>
                </a:lnTo>
                <a:lnTo>
                  <a:pt x="1825840" y="977798"/>
                </a:lnTo>
                <a:close/>
              </a:path>
              <a:path w="2211730" h="1868385">
                <a:moveTo>
                  <a:pt x="1809597" y="1001547"/>
                </a:moveTo>
                <a:lnTo>
                  <a:pt x="1797418" y="1019365"/>
                </a:lnTo>
                <a:lnTo>
                  <a:pt x="1750783" y="1000061"/>
                </a:lnTo>
                <a:lnTo>
                  <a:pt x="1755940" y="979347"/>
                </a:lnTo>
                <a:lnTo>
                  <a:pt x="1746859" y="1006055"/>
                </a:lnTo>
                <a:lnTo>
                  <a:pt x="1793354" y="1025309"/>
                </a:lnTo>
                <a:lnTo>
                  <a:pt x="1800009" y="1028052"/>
                </a:lnTo>
                <a:lnTo>
                  <a:pt x="1809597" y="1001547"/>
                </a:lnTo>
                <a:close/>
              </a:path>
              <a:path w="2211730" h="1868385">
                <a:moveTo>
                  <a:pt x="1793354" y="1025309"/>
                </a:moveTo>
                <a:lnTo>
                  <a:pt x="1781175" y="1043114"/>
                </a:lnTo>
                <a:lnTo>
                  <a:pt x="1735074" y="1024039"/>
                </a:lnTo>
                <a:lnTo>
                  <a:pt x="1740230" y="1003312"/>
                </a:lnTo>
                <a:lnTo>
                  <a:pt x="1731137" y="1030033"/>
                </a:lnTo>
                <a:lnTo>
                  <a:pt x="1777123" y="1049070"/>
                </a:lnTo>
                <a:lnTo>
                  <a:pt x="1783765" y="1051814"/>
                </a:lnTo>
                <a:lnTo>
                  <a:pt x="1793354" y="1025309"/>
                </a:lnTo>
                <a:close/>
              </a:path>
              <a:path w="2211730" h="1868385">
                <a:moveTo>
                  <a:pt x="1777123" y="1049070"/>
                </a:moveTo>
                <a:lnTo>
                  <a:pt x="1764931" y="1066876"/>
                </a:lnTo>
                <a:lnTo>
                  <a:pt x="1719351" y="1048016"/>
                </a:lnTo>
                <a:lnTo>
                  <a:pt x="1724520" y="1027290"/>
                </a:lnTo>
                <a:lnTo>
                  <a:pt x="1715427" y="1054011"/>
                </a:lnTo>
                <a:lnTo>
                  <a:pt x="1760867" y="1072819"/>
                </a:lnTo>
                <a:lnTo>
                  <a:pt x="1767522" y="1075575"/>
                </a:lnTo>
                <a:lnTo>
                  <a:pt x="1777123" y="1049070"/>
                </a:lnTo>
                <a:close/>
              </a:path>
              <a:path w="2211730" h="1868385">
                <a:moveTo>
                  <a:pt x="1760867" y="1072819"/>
                </a:moveTo>
                <a:lnTo>
                  <a:pt x="1748688" y="1090637"/>
                </a:lnTo>
                <a:lnTo>
                  <a:pt x="1703641" y="1071994"/>
                </a:lnTo>
                <a:lnTo>
                  <a:pt x="1708797" y="1051267"/>
                </a:lnTo>
                <a:lnTo>
                  <a:pt x="1699717" y="1077988"/>
                </a:lnTo>
                <a:lnTo>
                  <a:pt x="1744624" y="1096581"/>
                </a:lnTo>
                <a:lnTo>
                  <a:pt x="1751279" y="1099324"/>
                </a:lnTo>
                <a:lnTo>
                  <a:pt x="1760867" y="1072819"/>
                </a:lnTo>
                <a:close/>
              </a:path>
              <a:path w="2211730" h="1868385">
                <a:moveTo>
                  <a:pt x="1744624" y="1096581"/>
                </a:moveTo>
                <a:lnTo>
                  <a:pt x="1732445" y="1114386"/>
                </a:lnTo>
                <a:lnTo>
                  <a:pt x="1687918" y="1095984"/>
                </a:lnTo>
                <a:lnTo>
                  <a:pt x="1693087" y="1075245"/>
                </a:lnTo>
                <a:lnTo>
                  <a:pt x="1683994" y="1101966"/>
                </a:lnTo>
                <a:lnTo>
                  <a:pt x="1728381" y="1120343"/>
                </a:lnTo>
                <a:lnTo>
                  <a:pt x="1735023" y="1123086"/>
                </a:lnTo>
                <a:lnTo>
                  <a:pt x="1744624" y="1096581"/>
                </a:lnTo>
                <a:close/>
              </a:path>
              <a:path w="2211730" h="1868385">
                <a:moveTo>
                  <a:pt x="1728381" y="1120343"/>
                </a:moveTo>
                <a:lnTo>
                  <a:pt x="1716189" y="1138161"/>
                </a:lnTo>
                <a:lnTo>
                  <a:pt x="1672209" y="1119962"/>
                </a:lnTo>
                <a:lnTo>
                  <a:pt x="1677377" y="1099235"/>
                </a:lnTo>
                <a:lnTo>
                  <a:pt x="1668284" y="1125956"/>
                </a:lnTo>
                <a:lnTo>
                  <a:pt x="1712125" y="1144092"/>
                </a:lnTo>
                <a:lnTo>
                  <a:pt x="1718779" y="1146835"/>
                </a:lnTo>
                <a:lnTo>
                  <a:pt x="1728381" y="1120343"/>
                </a:lnTo>
                <a:close/>
              </a:path>
              <a:path w="2211730" h="1868385">
                <a:moveTo>
                  <a:pt x="1712125" y="1144092"/>
                </a:moveTo>
                <a:lnTo>
                  <a:pt x="1699958" y="1161910"/>
                </a:lnTo>
                <a:lnTo>
                  <a:pt x="1656499" y="1143939"/>
                </a:lnTo>
                <a:lnTo>
                  <a:pt x="1661655" y="1123213"/>
                </a:lnTo>
                <a:lnTo>
                  <a:pt x="1652562" y="1149934"/>
                </a:lnTo>
                <a:lnTo>
                  <a:pt x="1695894" y="1167853"/>
                </a:lnTo>
                <a:lnTo>
                  <a:pt x="1702549" y="1170597"/>
                </a:lnTo>
                <a:lnTo>
                  <a:pt x="1712125" y="1144092"/>
                </a:lnTo>
                <a:close/>
              </a:path>
              <a:path w="2211730" h="1868385">
                <a:moveTo>
                  <a:pt x="1695894" y="1167853"/>
                </a:moveTo>
                <a:lnTo>
                  <a:pt x="1683702" y="1185672"/>
                </a:lnTo>
                <a:lnTo>
                  <a:pt x="1640776" y="1167930"/>
                </a:lnTo>
                <a:lnTo>
                  <a:pt x="1645945" y="1147191"/>
                </a:lnTo>
                <a:lnTo>
                  <a:pt x="1636852" y="1173924"/>
                </a:lnTo>
                <a:lnTo>
                  <a:pt x="1679638" y="1191615"/>
                </a:lnTo>
                <a:lnTo>
                  <a:pt x="1686293" y="1194358"/>
                </a:lnTo>
                <a:lnTo>
                  <a:pt x="1695894" y="1167853"/>
                </a:lnTo>
                <a:close/>
              </a:path>
              <a:path w="2211730" h="1868385">
                <a:moveTo>
                  <a:pt x="1679638" y="1191615"/>
                </a:moveTo>
                <a:lnTo>
                  <a:pt x="1667446" y="1209446"/>
                </a:lnTo>
                <a:lnTo>
                  <a:pt x="1625066" y="1191920"/>
                </a:lnTo>
                <a:lnTo>
                  <a:pt x="1630222" y="1171181"/>
                </a:lnTo>
                <a:lnTo>
                  <a:pt x="1621129" y="1197902"/>
                </a:lnTo>
                <a:lnTo>
                  <a:pt x="1663382" y="1215377"/>
                </a:lnTo>
                <a:lnTo>
                  <a:pt x="1670037" y="1218133"/>
                </a:lnTo>
                <a:lnTo>
                  <a:pt x="1679638" y="1191615"/>
                </a:lnTo>
                <a:close/>
              </a:path>
              <a:path w="2211730" h="1868385">
                <a:moveTo>
                  <a:pt x="1663382" y="1215377"/>
                </a:moveTo>
                <a:lnTo>
                  <a:pt x="1651203" y="1233208"/>
                </a:lnTo>
                <a:lnTo>
                  <a:pt x="1609331" y="1215898"/>
                </a:lnTo>
                <a:lnTo>
                  <a:pt x="1614500" y="1195171"/>
                </a:lnTo>
                <a:lnTo>
                  <a:pt x="1605407" y="1221905"/>
                </a:lnTo>
                <a:lnTo>
                  <a:pt x="1647139" y="1239151"/>
                </a:lnTo>
                <a:lnTo>
                  <a:pt x="1653794" y="1241894"/>
                </a:lnTo>
                <a:lnTo>
                  <a:pt x="1663382" y="1215377"/>
                </a:lnTo>
                <a:close/>
              </a:path>
              <a:path w="2211730" h="1868385">
                <a:moveTo>
                  <a:pt x="1647139" y="1239151"/>
                </a:moveTo>
                <a:lnTo>
                  <a:pt x="1634947" y="1256982"/>
                </a:lnTo>
                <a:lnTo>
                  <a:pt x="1593608" y="1239901"/>
                </a:lnTo>
                <a:lnTo>
                  <a:pt x="1598777" y="1219161"/>
                </a:lnTo>
                <a:lnTo>
                  <a:pt x="1589684" y="1245895"/>
                </a:lnTo>
                <a:lnTo>
                  <a:pt x="1630883" y="1262926"/>
                </a:lnTo>
                <a:lnTo>
                  <a:pt x="1637538" y="1265669"/>
                </a:lnTo>
                <a:lnTo>
                  <a:pt x="1647139" y="1239151"/>
                </a:lnTo>
                <a:close/>
              </a:path>
              <a:path w="2211730" h="1868385">
                <a:moveTo>
                  <a:pt x="1630883" y="1262926"/>
                </a:moveTo>
                <a:lnTo>
                  <a:pt x="1618691" y="1280744"/>
                </a:lnTo>
                <a:lnTo>
                  <a:pt x="1577886" y="1263891"/>
                </a:lnTo>
                <a:lnTo>
                  <a:pt x="1583055" y="1243152"/>
                </a:lnTo>
                <a:lnTo>
                  <a:pt x="1573974" y="1269885"/>
                </a:lnTo>
                <a:lnTo>
                  <a:pt x="1614627" y="1286687"/>
                </a:lnTo>
                <a:lnTo>
                  <a:pt x="1621282" y="1289443"/>
                </a:lnTo>
                <a:lnTo>
                  <a:pt x="1630883" y="1262926"/>
                </a:lnTo>
                <a:close/>
              </a:path>
              <a:path w="2211730" h="1868385">
                <a:moveTo>
                  <a:pt x="1614627" y="1286687"/>
                </a:moveTo>
                <a:lnTo>
                  <a:pt x="1602435" y="1304518"/>
                </a:lnTo>
                <a:lnTo>
                  <a:pt x="1562163" y="1287881"/>
                </a:lnTo>
                <a:lnTo>
                  <a:pt x="1567332" y="1267142"/>
                </a:lnTo>
                <a:lnTo>
                  <a:pt x="1558239" y="1293876"/>
                </a:lnTo>
                <a:lnTo>
                  <a:pt x="1598371" y="1310462"/>
                </a:lnTo>
                <a:lnTo>
                  <a:pt x="1605026" y="1313218"/>
                </a:lnTo>
                <a:lnTo>
                  <a:pt x="1614627" y="1286687"/>
                </a:lnTo>
                <a:close/>
              </a:path>
              <a:path w="2211730" h="1868385">
                <a:moveTo>
                  <a:pt x="1598371" y="1310462"/>
                </a:moveTo>
                <a:lnTo>
                  <a:pt x="1586179" y="1328293"/>
                </a:lnTo>
                <a:lnTo>
                  <a:pt x="1546440" y="1311871"/>
                </a:lnTo>
                <a:lnTo>
                  <a:pt x="1551609" y="1291145"/>
                </a:lnTo>
                <a:lnTo>
                  <a:pt x="1542516" y="1317879"/>
                </a:lnTo>
                <a:lnTo>
                  <a:pt x="1582115" y="1334236"/>
                </a:lnTo>
                <a:lnTo>
                  <a:pt x="1588770" y="1336979"/>
                </a:lnTo>
                <a:lnTo>
                  <a:pt x="1598371" y="1310462"/>
                </a:lnTo>
                <a:close/>
              </a:path>
              <a:path w="2211730" h="1868385">
                <a:moveTo>
                  <a:pt x="1582115" y="1334236"/>
                </a:moveTo>
                <a:lnTo>
                  <a:pt x="1569923" y="1352067"/>
                </a:lnTo>
                <a:lnTo>
                  <a:pt x="1530718" y="1335874"/>
                </a:lnTo>
                <a:lnTo>
                  <a:pt x="1535887" y="1315135"/>
                </a:lnTo>
                <a:lnTo>
                  <a:pt x="1526794" y="1341869"/>
                </a:lnTo>
                <a:lnTo>
                  <a:pt x="1565859" y="1358011"/>
                </a:lnTo>
                <a:lnTo>
                  <a:pt x="1572514" y="1360754"/>
                </a:lnTo>
                <a:lnTo>
                  <a:pt x="1582115" y="1334236"/>
                </a:lnTo>
                <a:close/>
              </a:path>
              <a:path w="2211730" h="1868385">
                <a:moveTo>
                  <a:pt x="1565859" y="1358011"/>
                </a:moveTo>
                <a:lnTo>
                  <a:pt x="1553667" y="1375841"/>
                </a:lnTo>
                <a:lnTo>
                  <a:pt x="1514995" y="1359877"/>
                </a:lnTo>
                <a:lnTo>
                  <a:pt x="1520151" y="1339138"/>
                </a:lnTo>
                <a:lnTo>
                  <a:pt x="1511058" y="1365872"/>
                </a:lnTo>
                <a:lnTo>
                  <a:pt x="1549603" y="1381785"/>
                </a:lnTo>
                <a:lnTo>
                  <a:pt x="1556258" y="1384528"/>
                </a:lnTo>
                <a:lnTo>
                  <a:pt x="1565859" y="1358011"/>
                </a:lnTo>
                <a:close/>
              </a:path>
              <a:path w="2211730" h="1868385">
                <a:moveTo>
                  <a:pt x="1549603" y="1381785"/>
                </a:moveTo>
                <a:lnTo>
                  <a:pt x="1537411" y="1399628"/>
                </a:lnTo>
                <a:lnTo>
                  <a:pt x="1499260" y="1383880"/>
                </a:lnTo>
                <a:lnTo>
                  <a:pt x="1504442" y="1363129"/>
                </a:lnTo>
                <a:lnTo>
                  <a:pt x="1495336" y="1389875"/>
                </a:lnTo>
                <a:lnTo>
                  <a:pt x="1533347" y="1405572"/>
                </a:lnTo>
                <a:lnTo>
                  <a:pt x="1540002" y="1408315"/>
                </a:lnTo>
                <a:lnTo>
                  <a:pt x="1549603" y="1381785"/>
                </a:lnTo>
                <a:close/>
              </a:path>
              <a:path w="2211730" h="1868385">
                <a:moveTo>
                  <a:pt x="1533347" y="1405572"/>
                </a:moveTo>
                <a:lnTo>
                  <a:pt x="1521155" y="1423403"/>
                </a:lnTo>
                <a:lnTo>
                  <a:pt x="1483525" y="1407871"/>
                </a:lnTo>
                <a:lnTo>
                  <a:pt x="1488706" y="1387144"/>
                </a:lnTo>
                <a:lnTo>
                  <a:pt x="1479600" y="1413865"/>
                </a:lnTo>
                <a:lnTo>
                  <a:pt x="1517091" y="1429346"/>
                </a:lnTo>
                <a:lnTo>
                  <a:pt x="1523733" y="1432090"/>
                </a:lnTo>
                <a:lnTo>
                  <a:pt x="1533347" y="1405572"/>
                </a:lnTo>
                <a:close/>
              </a:path>
              <a:path w="2211730" h="1868385">
                <a:moveTo>
                  <a:pt x="1517091" y="1429346"/>
                </a:moveTo>
                <a:lnTo>
                  <a:pt x="1504886" y="1447190"/>
                </a:lnTo>
                <a:lnTo>
                  <a:pt x="1467802" y="1431874"/>
                </a:lnTo>
                <a:lnTo>
                  <a:pt x="1472971" y="1411135"/>
                </a:lnTo>
                <a:lnTo>
                  <a:pt x="1463878" y="1437881"/>
                </a:lnTo>
                <a:lnTo>
                  <a:pt x="1500822" y="1453134"/>
                </a:lnTo>
                <a:lnTo>
                  <a:pt x="1507477" y="1455877"/>
                </a:lnTo>
                <a:lnTo>
                  <a:pt x="1517091" y="1429346"/>
                </a:lnTo>
                <a:close/>
              </a:path>
              <a:path w="2211730" h="1868385">
                <a:moveTo>
                  <a:pt x="1500822" y="1453134"/>
                </a:moveTo>
                <a:lnTo>
                  <a:pt x="1488630" y="1470964"/>
                </a:lnTo>
                <a:lnTo>
                  <a:pt x="1452079" y="1455877"/>
                </a:lnTo>
                <a:lnTo>
                  <a:pt x="1457248" y="1435138"/>
                </a:lnTo>
                <a:lnTo>
                  <a:pt x="1448142" y="1461884"/>
                </a:lnTo>
                <a:lnTo>
                  <a:pt x="1484553" y="1476908"/>
                </a:lnTo>
                <a:lnTo>
                  <a:pt x="1491221" y="1479651"/>
                </a:lnTo>
                <a:lnTo>
                  <a:pt x="1500822" y="1453134"/>
                </a:lnTo>
                <a:close/>
              </a:path>
              <a:path w="2211730" h="1868385">
                <a:moveTo>
                  <a:pt x="1484553" y="1476908"/>
                </a:moveTo>
                <a:lnTo>
                  <a:pt x="1472361" y="1494751"/>
                </a:lnTo>
                <a:lnTo>
                  <a:pt x="1436344" y="1479892"/>
                </a:lnTo>
                <a:lnTo>
                  <a:pt x="1441513" y="1459141"/>
                </a:lnTo>
                <a:lnTo>
                  <a:pt x="1432407" y="1485887"/>
                </a:lnTo>
                <a:lnTo>
                  <a:pt x="1468297" y="1500695"/>
                </a:lnTo>
                <a:lnTo>
                  <a:pt x="1474952" y="1503438"/>
                </a:lnTo>
                <a:lnTo>
                  <a:pt x="1484553" y="1476908"/>
                </a:lnTo>
                <a:close/>
              </a:path>
              <a:path w="2211730" h="1868385">
                <a:moveTo>
                  <a:pt x="1468297" y="1500695"/>
                </a:moveTo>
                <a:lnTo>
                  <a:pt x="1456093" y="1518539"/>
                </a:lnTo>
                <a:lnTo>
                  <a:pt x="1420609" y="1503908"/>
                </a:lnTo>
                <a:lnTo>
                  <a:pt x="1425778" y="1483144"/>
                </a:lnTo>
                <a:lnTo>
                  <a:pt x="1416672" y="1509903"/>
                </a:lnTo>
                <a:lnTo>
                  <a:pt x="1452029" y="1524482"/>
                </a:lnTo>
                <a:lnTo>
                  <a:pt x="1458683" y="1527238"/>
                </a:lnTo>
                <a:lnTo>
                  <a:pt x="1468297" y="1500695"/>
                </a:lnTo>
                <a:close/>
              </a:path>
              <a:path w="2211730" h="1868385">
                <a:moveTo>
                  <a:pt x="1458683" y="1527238"/>
                </a:moveTo>
                <a:lnTo>
                  <a:pt x="1452029" y="1524482"/>
                </a:lnTo>
                <a:lnTo>
                  <a:pt x="1439837" y="1542326"/>
                </a:lnTo>
                <a:lnTo>
                  <a:pt x="1446479" y="1545069"/>
                </a:lnTo>
                <a:lnTo>
                  <a:pt x="1458683" y="1527238"/>
                </a:lnTo>
                <a:close/>
              </a:path>
              <a:path w="2211730" h="1868385">
                <a:moveTo>
                  <a:pt x="2006676" y="1562925"/>
                </a:moveTo>
                <a:lnTo>
                  <a:pt x="1968373" y="1547114"/>
                </a:lnTo>
                <a:lnTo>
                  <a:pt x="1963102" y="1552549"/>
                </a:lnTo>
                <a:lnTo>
                  <a:pt x="2001278" y="1568323"/>
                </a:lnTo>
                <a:lnTo>
                  <a:pt x="2006676" y="1562925"/>
                </a:lnTo>
                <a:close/>
              </a:path>
              <a:path w="2211730" h="1868385">
                <a:moveTo>
                  <a:pt x="2010600" y="1351305"/>
                </a:moveTo>
                <a:lnTo>
                  <a:pt x="1968449" y="1333881"/>
                </a:lnTo>
                <a:lnTo>
                  <a:pt x="1963585" y="1339494"/>
                </a:lnTo>
                <a:lnTo>
                  <a:pt x="2005596" y="1356855"/>
                </a:lnTo>
                <a:lnTo>
                  <a:pt x="2010600" y="1351305"/>
                </a:lnTo>
                <a:close/>
              </a:path>
              <a:path w="2211730" h="1868385">
                <a:moveTo>
                  <a:pt x="1910727" y="1462366"/>
                </a:moveTo>
                <a:lnTo>
                  <a:pt x="1871230" y="1446060"/>
                </a:lnTo>
                <a:lnTo>
                  <a:pt x="1866366" y="1451673"/>
                </a:lnTo>
                <a:lnTo>
                  <a:pt x="1905723" y="1467916"/>
                </a:lnTo>
                <a:lnTo>
                  <a:pt x="1910727" y="1462366"/>
                </a:lnTo>
                <a:close/>
              </a:path>
              <a:path w="2211730" h="1868385">
                <a:moveTo>
                  <a:pt x="1920354" y="1649158"/>
                </a:moveTo>
                <a:lnTo>
                  <a:pt x="1884184" y="1634223"/>
                </a:lnTo>
                <a:lnTo>
                  <a:pt x="1878926" y="1639671"/>
                </a:lnTo>
                <a:lnTo>
                  <a:pt x="1914956" y="1654543"/>
                </a:lnTo>
                <a:lnTo>
                  <a:pt x="1920354" y="1649158"/>
                </a:lnTo>
                <a:close/>
              </a:path>
              <a:path w="2211730" h="1868385">
                <a:moveTo>
                  <a:pt x="1930704" y="1440154"/>
                </a:moveTo>
                <a:lnTo>
                  <a:pt x="1890687" y="1423619"/>
                </a:lnTo>
                <a:lnTo>
                  <a:pt x="1885810" y="1429219"/>
                </a:lnTo>
                <a:lnTo>
                  <a:pt x="1925713" y="1445717"/>
                </a:lnTo>
                <a:lnTo>
                  <a:pt x="1930704" y="1440154"/>
                </a:lnTo>
                <a:close/>
              </a:path>
              <a:path w="2211730" h="1868385">
                <a:moveTo>
                  <a:pt x="1941931" y="1627593"/>
                </a:moveTo>
                <a:lnTo>
                  <a:pt x="1905228" y="1612455"/>
                </a:lnTo>
                <a:lnTo>
                  <a:pt x="1899958" y="1617891"/>
                </a:lnTo>
                <a:lnTo>
                  <a:pt x="1936534" y="1632991"/>
                </a:lnTo>
                <a:lnTo>
                  <a:pt x="1941931" y="1627593"/>
                </a:lnTo>
                <a:close/>
              </a:path>
              <a:path w="2211730" h="1868385">
                <a:moveTo>
                  <a:pt x="1891118" y="773061"/>
                </a:moveTo>
                <a:lnTo>
                  <a:pt x="1885530" y="781596"/>
                </a:lnTo>
                <a:lnTo>
                  <a:pt x="1834083" y="760272"/>
                </a:lnTo>
                <a:lnTo>
                  <a:pt x="1832876" y="748944"/>
                </a:lnTo>
                <a:lnTo>
                  <a:pt x="1830285" y="766318"/>
                </a:lnTo>
                <a:lnTo>
                  <a:pt x="1881606" y="787590"/>
                </a:lnTo>
                <a:lnTo>
                  <a:pt x="1888223" y="790333"/>
                </a:lnTo>
                <a:lnTo>
                  <a:pt x="1891118" y="773061"/>
                </a:lnTo>
                <a:close/>
              </a:path>
              <a:path w="2211730" h="1868385">
                <a:moveTo>
                  <a:pt x="1881606" y="787590"/>
                </a:moveTo>
                <a:lnTo>
                  <a:pt x="1869821" y="805561"/>
                </a:lnTo>
                <a:lnTo>
                  <a:pt x="1818906" y="784453"/>
                </a:lnTo>
                <a:lnTo>
                  <a:pt x="1823694" y="763587"/>
                </a:lnTo>
                <a:lnTo>
                  <a:pt x="1815109" y="790511"/>
                </a:lnTo>
                <a:lnTo>
                  <a:pt x="1865896" y="811555"/>
                </a:lnTo>
                <a:lnTo>
                  <a:pt x="1872513" y="814298"/>
                </a:lnTo>
                <a:lnTo>
                  <a:pt x="1881606" y="787590"/>
                </a:lnTo>
                <a:close/>
              </a:path>
              <a:path w="2211730" h="1868385">
                <a:moveTo>
                  <a:pt x="1865896" y="811555"/>
                </a:moveTo>
                <a:lnTo>
                  <a:pt x="1854123" y="829525"/>
                </a:lnTo>
                <a:lnTo>
                  <a:pt x="1803742" y="808647"/>
                </a:lnTo>
                <a:lnTo>
                  <a:pt x="1808518" y="787781"/>
                </a:lnTo>
                <a:lnTo>
                  <a:pt x="1799945" y="814692"/>
                </a:lnTo>
                <a:lnTo>
                  <a:pt x="1850199" y="835520"/>
                </a:lnTo>
                <a:lnTo>
                  <a:pt x="1856803" y="838263"/>
                </a:lnTo>
                <a:lnTo>
                  <a:pt x="1865896" y="811555"/>
                </a:lnTo>
                <a:close/>
              </a:path>
              <a:path w="2211730" h="1868385">
                <a:moveTo>
                  <a:pt x="1850199" y="835520"/>
                </a:moveTo>
                <a:lnTo>
                  <a:pt x="1838413" y="853490"/>
                </a:lnTo>
                <a:lnTo>
                  <a:pt x="1788566" y="832827"/>
                </a:lnTo>
                <a:lnTo>
                  <a:pt x="1793341" y="811961"/>
                </a:lnTo>
                <a:lnTo>
                  <a:pt x="1784769" y="838885"/>
                </a:lnTo>
                <a:lnTo>
                  <a:pt x="1834476" y="859497"/>
                </a:lnTo>
                <a:lnTo>
                  <a:pt x="1841106" y="862228"/>
                </a:lnTo>
                <a:lnTo>
                  <a:pt x="1850199" y="835520"/>
                </a:lnTo>
                <a:close/>
              </a:path>
              <a:path w="2211730" h="1868385">
                <a:moveTo>
                  <a:pt x="1834476" y="859497"/>
                </a:moveTo>
                <a:lnTo>
                  <a:pt x="1822704" y="877455"/>
                </a:lnTo>
                <a:lnTo>
                  <a:pt x="1773389" y="857034"/>
                </a:lnTo>
                <a:lnTo>
                  <a:pt x="1778165" y="836155"/>
                </a:lnTo>
                <a:lnTo>
                  <a:pt x="1769592" y="863066"/>
                </a:lnTo>
                <a:lnTo>
                  <a:pt x="1818779" y="883450"/>
                </a:lnTo>
                <a:lnTo>
                  <a:pt x="1825409" y="886206"/>
                </a:lnTo>
                <a:lnTo>
                  <a:pt x="1834476" y="859497"/>
                </a:lnTo>
                <a:close/>
              </a:path>
              <a:path w="2211730" h="1868385">
                <a:moveTo>
                  <a:pt x="1818779" y="883450"/>
                </a:moveTo>
                <a:lnTo>
                  <a:pt x="1807006" y="901433"/>
                </a:lnTo>
                <a:lnTo>
                  <a:pt x="1758213" y="881214"/>
                </a:lnTo>
                <a:lnTo>
                  <a:pt x="1762988" y="860348"/>
                </a:lnTo>
                <a:lnTo>
                  <a:pt x="1754416" y="887260"/>
                </a:lnTo>
                <a:lnTo>
                  <a:pt x="1803069" y="907427"/>
                </a:lnTo>
                <a:lnTo>
                  <a:pt x="1809699" y="910158"/>
                </a:lnTo>
                <a:lnTo>
                  <a:pt x="1818779" y="883450"/>
                </a:lnTo>
                <a:close/>
              </a:path>
              <a:path w="2211730" h="1868385">
                <a:moveTo>
                  <a:pt x="1803069" y="907427"/>
                </a:moveTo>
                <a:lnTo>
                  <a:pt x="1791284" y="925398"/>
                </a:lnTo>
                <a:lnTo>
                  <a:pt x="1743024" y="905421"/>
                </a:lnTo>
                <a:lnTo>
                  <a:pt x="1747812" y="884529"/>
                </a:lnTo>
                <a:lnTo>
                  <a:pt x="1739239" y="911453"/>
                </a:lnTo>
                <a:lnTo>
                  <a:pt x="1787359" y="931392"/>
                </a:lnTo>
                <a:lnTo>
                  <a:pt x="1793976" y="934135"/>
                </a:lnTo>
                <a:lnTo>
                  <a:pt x="1803069" y="907427"/>
                </a:lnTo>
                <a:close/>
              </a:path>
              <a:path w="2211730" h="1868385">
                <a:moveTo>
                  <a:pt x="1787359" y="931392"/>
                </a:moveTo>
                <a:lnTo>
                  <a:pt x="1775587" y="949375"/>
                </a:lnTo>
                <a:lnTo>
                  <a:pt x="1727847" y="929614"/>
                </a:lnTo>
                <a:lnTo>
                  <a:pt x="1732635" y="908735"/>
                </a:lnTo>
                <a:lnTo>
                  <a:pt x="1724050" y="935659"/>
                </a:lnTo>
                <a:lnTo>
                  <a:pt x="1771650" y="955370"/>
                </a:lnTo>
                <a:lnTo>
                  <a:pt x="1778279" y="958113"/>
                </a:lnTo>
                <a:lnTo>
                  <a:pt x="1787359" y="931392"/>
                </a:lnTo>
                <a:close/>
              </a:path>
              <a:path w="2211730" h="1868385">
                <a:moveTo>
                  <a:pt x="1771650" y="955370"/>
                </a:moveTo>
                <a:lnTo>
                  <a:pt x="1759864" y="973353"/>
                </a:lnTo>
                <a:lnTo>
                  <a:pt x="1712671" y="953808"/>
                </a:lnTo>
                <a:lnTo>
                  <a:pt x="1717459" y="932929"/>
                </a:lnTo>
                <a:lnTo>
                  <a:pt x="1708873" y="959866"/>
                </a:lnTo>
                <a:lnTo>
                  <a:pt x="1755940" y="979347"/>
                </a:lnTo>
                <a:lnTo>
                  <a:pt x="1762556" y="982078"/>
                </a:lnTo>
                <a:lnTo>
                  <a:pt x="1771650" y="955370"/>
                </a:lnTo>
                <a:close/>
              </a:path>
              <a:path w="2211730" h="1868385">
                <a:moveTo>
                  <a:pt x="1755940" y="979347"/>
                </a:moveTo>
                <a:lnTo>
                  <a:pt x="1744167" y="997318"/>
                </a:lnTo>
                <a:lnTo>
                  <a:pt x="1697494" y="978001"/>
                </a:lnTo>
                <a:lnTo>
                  <a:pt x="1702282" y="957122"/>
                </a:lnTo>
                <a:lnTo>
                  <a:pt x="1693697" y="984046"/>
                </a:lnTo>
                <a:lnTo>
                  <a:pt x="1740230" y="1003312"/>
                </a:lnTo>
                <a:lnTo>
                  <a:pt x="1746859" y="1006055"/>
                </a:lnTo>
                <a:lnTo>
                  <a:pt x="1755940" y="979347"/>
                </a:lnTo>
                <a:close/>
              </a:path>
              <a:path w="2211730" h="1868385">
                <a:moveTo>
                  <a:pt x="1740230" y="1003312"/>
                </a:moveTo>
                <a:lnTo>
                  <a:pt x="1728444" y="1021295"/>
                </a:lnTo>
                <a:lnTo>
                  <a:pt x="1682305" y="1002195"/>
                </a:lnTo>
                <a:lnTo>
                  <a:pt x="1687093" y="981316"/>
                </a:lnTo>
                <a:lnTo>
                  <a:pt x="1678508" y="1008253"/>
                </a:lnTo>
                <a:lnTo>
                  <a:pt x="1724520" y="1027290"/>
                </a:lnTo>
                <a:lnTo>
                  <a:pt x="1731137" y="1030033"/>
                </a:lnTo>
                <a:lnTo>
                  <a:pt x="1740230" y="1003312"/>
                </a:lnTo>
                <a:close/>
              </a:path>
              <a:path w="2211730" h="1868385">
                <a:moveTo>
                  <a:pt x="1724520" y="1027290"/>
                </a:moveTo>
                <a:lnTo>
                  <a:pt x="1712734" y="1045273"/>
                </a:lnTo>
                <a:lnTo>
                  <a:pt x="1667129" y="1026401"/>
                </a:lnTo>
                <a:lnTo>
                  <a:pt x="1671916" y="1005509"/>
                </a:lnTo>
                <a:lnTo>
                  <a:pt x="1663331" y="1032446"/>
                </a:lnTo>
                <a:lnTo>
                  <a:pt x="1708797" y="1051267"/>
                </a:lnTo>
                <a:lnTo>
                  <a:pt x="1715427" y="1054011"/>
                </a:lnTo>
                <a:lnTo>
                  <a:pt x="1724520" y="1027290"/>
                </a:lnTo>
                <a:close/>
              </a:path>
              <a:path w="2211730" h="1868385">
                <a:moveTo>
                  <a:pt x="1708797" y="1051267"/>
                </a:moveTo>
                <a:lnTo>
                  <a:pt x="1697024" y="1069263"/>
                </a:lnTo>
                <a:lnTo>
                  <a:pt x="1651939" y="1050594"/>
                </a:lnTo>
                <a:lnTo>
                  <a:pt x="1656727" y="1029716"/>
                </a:lnTo>
                <a:lnTo>
                  <a:pt x="1648142" y="1056652"/>
                </a:lnTo>
                <a:lnTo>
                  <a:pt x="1693087" y="1075245"/>
                </a:lnTo>
                <a:lnTo>
                  <a:pt x="1699717" y="1077988"/>
                </a:lnTo>
                <a:lnTo>
                  <a:pt x="1708797" y="1051267"/>
                </a:lnTo>
                <a:close/>
              </a:path>
              <a:path w="2211730" h="1868385">
                <a:moveTo>
                  <a:pt x="1693087" y="1075245"/>
                </a:moveTo>
                <a:lnTo>
                  <a:pt x="1681302" y="1093228"/>
                </a:lnTo>
                <a:lnTo>
                  <a:pt x="1636763" y="1074813"/>
                </a:lnTo>
                <a:lnTo>
                  <a:pt x="1641551" y="1053922"/>
                </a:lnTo>
                <a:lnTo>
                  <a:pt x="1632966" y="1080858"/>
                </a:lnTo>
                <a:lnTo>
                  <a:pt x="1677377" y="1099235"/>
                </a:lnTo>
                <a:lnTo>
                  <a:pt x="1683994" y="1101966"/>
                </a:lnTo>
                <a:lnTo>
                  <a:pt x="1693087" y="1075245"/>
                </a:lnTo>
                <a:close/>
              </a:path>
              <a:path w="2211730" h="1868385">
                <a:moveTo>
                  <a:pt x="1677377" y="1099235"/>
                </a:moveTo>
                <a:lnTo>
                  <a:pt x="1665592" y="1117219"/>
                </a:lnTo>
                <a:lnTo>
                  <a:pt x="1621574" y="1099007"/>
                </a:lnTo>
                <a:lnTo>
                  <a:pt x="1626362" y="1078128"/>
                </a:lnTo>
                <a:lnTo>
                  <a:pt x="1617776" y="1105065"/>
                </a:lnTo>
                <a:lnTo>
                  <a:pt x="1661655" y="1123213"/>
                </a:lnTo>
                <a:lnTo>
                  <a:pt x="1668284" y="1125956"/>
                </a:lnTo>
                <a:lnTo>
                  <a:pt x="1677377" y="1099235"/>
                </a:lnTo>
                <a:close/>
              </a:path>
              <a:path w="2211730" h="1868385">
                <a:moveTo>
                  <a:pt x="1661655" y="1123213"/>
                </a:moveTo>
                <a:lnTo>
                  <a:pt x="1649869" y="1141196"/>
                </a:lnTo>
                <a:lnTo>
                  <a:pt x="1606384" y="1123213"/>
                </a:lnTo>
                <a:lnTo>
                  <a:pt x="1611172" y="1102334"/>
                </a:lnTo>
                <a:lnTo>
                  <a:pt x="1602587" y="1129271"/>
                </a:lnTo>
                <a:lnTo>
                  <a:pt x="1645945" y="1147191"/>
                </a:lnTo>
                <a:lnTo>
                  <a:pt x="1652562" y="1149934"/>
                </a:lnTo>
                <a:lnTo>
                  <a:pt x="1661655" y="1123213"/>
                </a:lnTo>
                <a:close/>
              </a:path>
              <a:path w="2211730" h="1868385">
                <a:moveTo>
                  <a:pt x="1645945" y="1147191"/>
                </a:moveTo>
                <a:lnTo>
                  <a:pt x="1634159" y="1165186"/>
                </a:lnTo>
                <a:lnTo>
                  <a:pt x="1591195" y="1147432"/>
                </a:lnTo>
                <a:lnTo>
                  <a:pt x="1595996" y="1126540"/>
                </a:lnTo>
                <a:lnTo>
                  <a:pt x="1587398" y="1153477"/>
                </a:lnTo>
                <a:lnTo>
                  <a:pt x="1630222" y="1171181"/>
                </a:lnTo>
                <a:lnTo>
                  <a:pt x="1636852" y="1173924"/>
                </a:lnTo>
                <a:lnTo>
                  <a:pt x="1645945" y="1147191"/>
                </a:lnTo>
                <a:close/>
              </a:path>
              <a:path w="2211730" h="1868385">
                <a:moveTo>
                  <a:pt x="1630222" y="1171181"/>
                </a:moveTo>
                <a:lnTo>
                  <a:pt x="1618437" y="1189177"/>
                </a:lnTo>
                <a:lnTo>
                  <a:pt x="1576006" y="1171638"/>
                </a:lnTo>
                <a:lnTo>
                  <a:pt x="1580794" y="1150747"/>
                </a:lnTo>
                <a:lnTo>
                  <a:pt x="1572209" y="1177683"/>
                </a:lnTo>
                <a:lnTo>
                  <a:pt x="1614500" y="1195171"/>
                </a:lnTo>
                <a:lnTo>
                  <a:pt x="1621129" y="1197902"/>
                </a:lnTo>
                <a:lnTo>
                  <a:pt x="1630222" y="1171181"/>
                </a:lnTo>
                <a:close/>
              </a:path>
              <a:path w="2211730" h="1868385">
                <a:moveTo>
                  <a:pt x="1614500" y="1195171"/>
                </a:moveTo>
                <a:lnTo>
                  <a:pt x="1602714" y="1213167"/>
                </a:lnTo>
                <a:lnTo>
                  <a:pt x="1560830" y="1195844"/>
                </a:lnTo>
                <a:lnTo>
                  <a:pt x="1565605" y="1174953"/>
                </a:lnTo>
                <a:lnTo>
                  <a:pt x="1557032" y="1201902"/>
                </a:lnTo>
                <a:lnTo>
                  <a:pt x="1598777" y="1219161"/>
                </a:lnTo>
                <a:lnTo>
                  <a:pt x="1605407" y="1221905"/>
                </a:lnTo>
                <a:lnTo>
                  <a:pt x="1614500" y="1195171"/>
                </a:lnTo>
                <a:close/>
              </a:path>
              <a:path w="2211730" h="1868385">
                <a:moveTo>
                  <a:pt x="1598777" y="1219161"/>
                </a:moveTo>
                <a:lnTo>
                  <a:pt x="1586979" y="1237170"/>
                </a:lnTo>
                <a:lnTo>
                  <a:pt x="1545628" y="1220063"/>
                </a:lnTo>
                <a:lnTo>
                  <a:pt x="1550416" y="1199172"/>
                </a:lnTo>
                <a:lnTo>
                  <a:pt x="1541830" y="1226108"/>
                </a:lnTo>
                <a:lnTo>
                  <a:pt x="1583055" y="1243152"/>
                </a:lnTo>
                <a:lnTo>
                  <a:pt x="1589684" y="1245895"/>
                </a:lnTo>
                <a:lnTo>
                  <a:pt x="1598777" y="1219161"/>
                </a:lnTo>
                <a:close/>
              </a:path>
              <a:path w="2211730" h="1868385">
                <a:moveTo>
                  <a:pt x="1583055" y="1243152"/>
                </a:moveTo>
                <a:lnTo>
                  <a:pt x="1571269" y="1261148"/>
                </a:lnTo>
                <a:lnTo>
                  <a:pt x="1530438" y="1244269"/>
                </a:lnTo>
                <a:lnTo>
                  <a:pt x="1535226" y="1223391"/>
                </a:lnTo>
                <a:lnTo>
                  <a:pt x="1526641" y="1250327"/>
                </a:lnTo>
                <a:lnTo>
                  <a:pt x="1567332" y="1267142"/>
                </a:lnTo>
                <a:lnTo>
                  <a:pt x="1573974" y="1269885"/>
                </a:lnTo>
                <a:lnTo>
                  <a:pt x="1583055" y="1243152"/>
                </a:lnTo>
                <a:close/>
              </a:path>
              <a:path w="2211730" h="1868385">
                <a:moveTo>
                  <a:pt x="1567332" y="1267142"/>
                </a:moveTo>
                <a:lnTo>
                  <a:pt x="1555546" y="1285151"/>
                </a:lnTo>
                <a:lnTo>
                  <a:pt x="1515249" y="1268488"/>
                </a:lnTo>
                <a:lnTo>
                  <a:pt x="1520050" y="1247597"/>
                </a:lnTo>
                <a:lnTo>
                  <a:pt x="1511452" y="1274546"/>
                </a:lnTo>
                <a:lnTo>
                  <a:pt x="1551609" y="1291145"/>
                </a:lnTo>
                <a:lnTo>
                  <a:pt x="1558239" y="1293876"/>
                </a:lnTo>
                <a:lnTo>
                  <a:pt x="1567332" y="1267142"/>
                </a:lnTo>
                <a:close/>
              </a:path>
              <a:path w="2211730" h="1868385">
                <a:moveTo>
                  <a:pt x="1551609" y="1291145"/>
                </a:moveTo>
                <a:lnTo>
                  <a:pt x="1539811" y="1309141"/>
                </a:lnTo>
                <a:lnTo>
                  <a:pt x="1500060" y="1292707"/>
                </a:lnTo>
                <a:lnTo>
                  <a:pt x="1504848" y="1271828"/>
                </a:lnTo>
                <a:lnTo>
                  <a:pt x="1496263" y="1298765"/>
                </a:lnTo>
                <a:lnTo>
                  <a:pt x="1535887" y="1315135"/>
                </a:lnTo>
                <a:lnTo>
                  <a:pt x="1542516" y="1317879"/>
                </a:lnTo>
                <a:lnTo>
                  <a:pt x="1551609" y="1291145"/>
                </a:lnTo>
                <a:close/>
              </a:path>
              <a:path w="2211730" h="1868385">
                <a:moveTo>
                  <a:pt x="1535887" y="1315135"/>
                </a:moveTo>
                <a:lnTo>
                  <a:pt x="1524088" y="1333144"/>
                </a:lnTo>
                <a:lnTo>
                  <a:pt x="1484858" y="1316926"/>
                </a:lnTo>
                <a:lnTo>
                  <a:pt x="1489646" y="1296035"/>
                </a:lnTo>
                <a:lnTo>
                  <a:pt x="1481061" y="1322984"/>
                </a:lnTo>
                <a:lnTo>
                  <a:pt x="1520151" y="1339138"/>
                </a:lnTo>
                <a:lnTo>
                  <a:pt x="1526794" y="1341869"/>
                </a:lnTo>
                <a:lnTo>
                  <a:pt x="1535887" y="1315135"/>
                </a:lnTo>
                <a:close/>
              </a:path>
              <a:path w="2211730" h="1868385">
                <a:moveTo>
                  <a:pt x="1520151" y="1339138"/>
                </a:moveTo>
                <a:lnTo>
                  <a:pt x="1508353" y="1357134"/>
                </a:lnTo>
                <a:lnTo>
                  <a:pt x="1469656" y="1341145"/>
                </a:lnTo>
                <a:lnTo>
                  <a:pt x="1474457" y="1320253"/>
                </a:lnTo>
                <a:lnTo>
                  <a:pt x="1465872" y="1347203"/>
                </a:lnTo>
                <a:lnTo>
                  <a:pt x="1504442" y="1363129"/>
                </a:lnTo>
                <a:lnTo>
                  <a:pt x="1511058" y="1365872"/>
                </a:lnTo>
                <a:lnTo>
                  <a:pt x="1520151" y="1339138"/>
                </a:lnTo>
                <a:close/>
              </a:path>
              <a:path w="2211730" h="1868385">
                <a:moveTo>
                  <a:pt x="1504442" y="1363129"/>
                </a:moveTo>
                <a:lnTo>
                  <a:pt x="1492631" y="1381137"/>
                </a:lnTo>
                <a:lnTo>
                  <a:pt x="1454467" y="1365389"/>
                </a:lnTo>
                <a:lnTo>
                  <a:pt x="1459268" y="1344472"/>
                </a:lnTo>
                <a:lnTo>
                  <a:pt x="1450670" y="1371434"/>
                </a:lnTo>
                <a:lnTo>
                  <a:pt x="1488706" y="1387144"/>
                </a:lnTo>
                <a:lnTo>
                  <a:pt x="1495336" y="1389875"/>
                </a:lnTo>
                <a:lnTo>
                  <a:pt x="1504442" y="1363129"/>
                </a:lnTo>
                <a:close/>
              </a:path>
              <a:path w="2211730" h="1868385">
                <a:moveTo>
                  <a:pt x="1488706" y="1387144"/>
                </a:moveTo>
                <a:lnTo>
                  <a:pt x="1476908" y="1405140"/>
                </a:lnTo>
                <a:lnTo>
                  <a:pt x="1439265" y="1389595"/>
                </a:lnTo>
                <a:lnTo>
                  <a:pt x="1444066" y="1368704"/>
                </a:lnTo>
                <a:lnTo>
                  <a:pt x="1435468" y="1395653"/>
                </a:lnTo>
                <a:lnTo>
                  <a:pt x="1472971" y="1411135"/>
                </a:lnTo>
                <a:lnTo>
                  <a:pt x="1479600" y="1413865"/>
                </a:lnTo>
                <a:lnTo>
                  <a:pt x="1488706" y="1387144"/>
                </a:lnTo>
                <a:close/>
              </a:path>
              <a:path w="2211730" h="1868385">
                <a:moveTo>
                  <a:pt x="1472971" y="1411135"/>
                </a:moveTo>
                <a:lnTo>
                  <a:pt x="1461173" y="1429143"/>
                </a:lnTo>
                <a:lnTo>
                  <a:pt x="1424076" y="1413827"/>
                </a:lnTo>
                <a:lnTo>
                  <a:pt x="1428864" y="1392936"/>
                </a:lnTo>
                <a:lnTo>
                  <a:pt x="1420279" y="1419872"/>
                </a:lnTo>
                <a:lnTo>
                  <a:pt x="1457248" y="1435138"/>
                </a:lnTo>
                <a:lnTo>
                  <a:pt x="1463878" y="1437881"/>
                </a:lnTo>
                <a:lnTo>
                  <a:pt x="1472971" y="1411135"/>
                </a:lnTo>
                <a:close/>
              </a:path>
              <a:path w="2211730" h="1868385">
                <a:moveTo>
                  <a:pt x="1457248" y="1435138"/>
                </a:moveTo>
                <a:lnTo>
                  <a:pt x="1445450" y="1453146"/>
                </a:lnTo>
                <a:lnTo>
                  <a:pt x="1408874" y="1438046"/>
                </a:lnTo>
                <a:lnTo>
                  <a:pt x="1413662" y="1417154"/>
                </a:lnTo>
                <a:lnTo>
                  <a:pt x="1405077" y="1444104"/>
                </a:lnTo>
                <a:lnTo>
                  <a:pt x="1441513" y="1459141"/>
                </a:lnTo>
                <a:lnTo>
                  <a:pt x="1448142" y="1461884"/>
                </a:lnTo>
                <a:lnTo>
                  <a:pt x="1457248" y="1435138"/>
                </a:lnTo>
                <a:close/>
              </a:path>
              <a:path w="2211730" h="1868385">
                <a:moveTo>
                  <a:pt x="1441513" y="1459141"/>
                </a:moveTo>
                <a:lnTo>
                  <a:pt x="1429715" y="1477149"/>
                </a:lnTo>
                <a:lnTo>
                  <a:pt x="1393672" y="1462290"/>
                </a:lnTo>
                <a:lnTo>
                  <a:pt x="1398473" y="1441373"/>
                </a:lnTo>
                <a:lnTo>
                  <a:pt x="1389875" y="1468335"/>
                </a:lnTo>
                <a:lnTo>
                  <a:pt x="1425778" y="1483144"/>
                </a:lnTo>
                <a:lnTo>
                  <a:pt x="1432407" y="1485887"/>
                </a:lnTo>
                <a:lnTo>
                  <a:pt x="1441513" y="1459141"/>
                </a:lnTo>
                <a:close/>
              </a:path>
              <a:path w="2211730" h="1868385">
                <a:moveTo>
                  <a:pt x="1425778" y="1483144"/>
                </a:moveTo>
                <a:lnTo>
                  <a:pt x="1413979" y="1501165"/>
                </a:lnTo>
                <a:lnTo>
                  <a:pt x="1378470" y="1486509"/>
                </a:lnTo>
                <a:lnTo>
                  <a:pt x="1383271" y="1465605"/>
                </a:lnTo>
                <a:lnTo>
                  <a:pt x="1374673" y="1492567"/>
                </a:lnTo>
                <a:lnTo>
                  <a:pt x="1410042" y="1507172"/>
                </a:lnTo>
                <a:lnTo>
                  <a:pt x="1416672" y="1509903"/>
                </a:lnTo>
                <a:lnTo>
                  <a:pt x="1425778" y="1483144"/>
                </a:lnTo>
                <a:close/>
              </a:path>
              <a:path w="2211730" h="1868385">
                <a:moveTo>
                  <a:pt x="1416672" y="1509903"/>
                </a:moveTo>
                <a:lnTo>
                  <a:pt x="1410042" y="1507172"/>
                </a:lnTo>
                <a:lnTo>
                  <a:pt x="1398244" y="1525168"/>
                </a:lnTo>
                <a:lnTo>
                  <a:pt x="1404874" y="1527911"/>
                </a:lnTo>
                <a:lnTo>
                  <a:pt x="1416672" y="1509903"/>
                </a:lnTo>
                <a:close/>
              </a:path>
              <a:path w="2211730" h="1868385">
                <a:moveTo>
                  <a:pt x="1950681" y="1417942"/>
                </a:moveTo>
                <a:lnTo>
                  <a:pt x="1910118" y="1401178"/>
                </a:lnTo>
                <a:lnTo>
                  <a:pt x="1905266" y="1406791"/>
                </a:lnTo>
                <a:lnTo>
                  <a:pt x="1945678" y="1423504"/>
                </a:lnTo>
                <a:lnTo>
                  <a:pt x="1950681" y="1417942"/>
                </a:lnTo>
                <a:close/>
              </a:path>
              <a:path w="2211730" h="1868385">
                <a:moveTo>
                  <a:pt x="1870773" y="1506804"/>
                </a:moveTo>
                <a:lnTo>
                  <a:pt x="1832343" y="1490929"/>
                </a:lnTo>
                <a:lnTo>
                  <a:pt x="1827479" y="1496542"/>
                </a:lnTo>
                <a:lnTo>
                  <a:pt x="1865769" y="1512366"/>
                </a:lnTo>
                <a:lnTo>
                  <a:pt x="1870773" y="1506804"/>
                </a:lnTo>
                <a:close/>
              </a:path>
              <a:path w="2211730" h="1868385">
                <a:moveTo>
                  <a:pt x="1877187" y="1692287"/>
                </a:moveTo>
                <a:lnTo>
                  <a:pt x="1842071" y="1677797"/>
                </a:lnTo>
                <a:lnTo>
                  <a:pt x="1836801" y="1683245"/>
                </a:lnTo>
                <a:lnTo>
                  <a:pt x="1871789" y="1697672"/>
                </a:lnTo>
                <a:lnTo>
                  <a:pt x="1877187" y="1692287"/>
                </a:lnTo>
                <a:close/>
              </a:path>
              <a:path w="2211730" h="1868385">
                <a:moveTo>
                  <a:pt x="1832876" y="748944"/>
                </a:moveTo>
                <a:lnTo>
                  <a:pt x="1827491" y="757542"/>
                </a:lnTo>
                <a:lnTo>
                  <a:pt x="1776031" y="736219"/>
                </a:lnTo>
                <a:lnTo>
                  <a:pt x="1774647" y="724839"/>
                </a:lnTo>
                <a:lnTo>
                  <a:pt x="1772373" y="742315"/>
                </a:lnTo>
                <a:lnTo>
                  <a:pt x="1823694" y="763587"/>
                </a:lnTo>
                <a:lnTo>
                  <a:pt x="1830285" y="766318"/>
                </a:lnTo>
                <a:lnTo>
                  <a:pt x="1832876" y="748944"/>
                </a:lnTo>
                <a:close/>
              </a:path>
              <a:path w="2211730" h="1868385">
                <a:moveTo>
                  <a:pt x="1823694" y="763587"/>
                </a:moveTo>
                <a:lnTo>
                  <a:pt x="1812315" y="781723"/>
                </a:lnTo>
                <a:lnTo>
                  <a:pt x="1761388" y="760615"/>
                </a:lnTo>
                <a:lnTo>
                  <a:pt x="1765795" y="739584"/>
                </a:lnTo>
                <a:lnTo>
                  <a:pt x="1757730" y="766737"/>
                </a:lnTo>
                <a:lnTo>
                  <a:pt x="1808518" y="787781"/>
                </a:lnTo>
                <a:lnTo>
                  <a:pt x="1815109" y="790511"/>
                </a:lnTo>
                <a:lnTo>
                  <a:pt x="1823694" y="763587"/>
                </a:lnTo>
                <a:close/>
              </a:path>
              <a:path w="2211730" h="1868385">
                <a:moveTo>
                  <a:pt x="1808518" y="787781"/>
                </a:moveTo>
                <a:lnTo>
                  <a:pt x="1797138" y="805903"/>
                </a:lnTo>
                <a:lnTo>
                  <a:pt x="1746745" y="785025"/>
                </a:lnTo>
                <a:lnTo>
                  <a:pt x="1751152" y="763993"/>
                </a:lnTo>
                <a:lnTo>
                  <a:pt x="1743087" y="791133"/>
                </a:lnTo>
                <a:lnTo>
                  <a:pt x="1793341" y="811961"/>
                </a:lnTo>
                <a:lnTo>
                  <a:pt x="1799945" y="814692"/>
                </a:lnTo>
                <a:lnTo>
                  <a:pt x="1808518" y="787781"/>
                </a:lnTo>
                <a:close/>
              </a:path>
              <a:path w="2211730" h="1868385">
                <a:moveTo>
                  <a:pt x="1793341" y="811961"/>
                </a:moveTo>
                <a:lnTo>
                  <a:pt x="1781962" y="830110"/>
                </a:lnTo>
                <a:lnTo>
                  <a:pt x="1732102" y="809447"/>
                </a:lnTo>
                <a:lnTo>
                  <a:pt x="1736509" y="788416"/>
                </a:lnTo>
                <a:lnTo>
                  <a:pt x="1728431" y="815543"/>
                </a:lnTo>
                <a:lnTo>
                  <a:pt x="1778165" y="836155"/>
                </a:lnTo>
                <a:lnTo>
                  <a:pt x="1784769" y="838885"/>
                </a:lnTo>
                <a:lnTo>
                  <a:pt x="1793341" y="811961"/>
                </a:lnTo>
                <a:close/>
              </a:path>
              <a:path w="2211730" h="1868385">
                <a:moveTo>
                  <a:pt x="1778165" y="836155"/>
                </a:moveTo>
                <a:lnTo>
                  <a:pt x="1766785" y="854290"/>
                </a:lnTo>
                <a:lnTo>
                  <a:pt x="1717459" y="833856"/>
                </a:lnTo>
                <a:lnTo>
                  <a:pt x="1721853" y="812825"/>
                </a:lnTo>
                <a:lnTo>
                  <a:pt x="1713788" y="839965"/>
                </a:lnTo>
                <a:lnTo>
                  <a:pt x="1762988" y="860348"/>
                </a:lnTo>
                <a:lnTo>
                  <a:pt x="1769592" y="863066"/>
                </a:lnTo>
                <a:lnTo>
                  <a:pt x="1778165" y="836155"/>
                </a:lnTo>
                <a:close/>
              </a:path>
              <a:path w="2211730" h="1868385">
                <a:moveTo>
                  <a:pt x="1762988" y="860348"/>
                </a:moveTo>
                <a:lnTo>
                  <a:pt x="1751609" y="878484"/>
                </a:lnTo>
                <a:lnTo>
                  <a:pt x="1702816" y="858278"/>
                </a:lnTo>
                <a:lnTo>
                  <a:pt x="1707210" y="837234"/>
                </a:lnTo>
                <a:lnTo>
                  <a:pt x="1699145" y="864374"/>
                </a:lnTo>
                <a:lnTo>
                  <a:pt x="1747812" y="884529"/>
                </a:lnTo>
                <a:lnTo>
                  <a:pt x="1754416" y="887260"/>
                </a:lnTo>
                <a:lnTo>
                  <a:pt x="1762988" y="860348"/>
                </a:lnTo>
                <a:close/>
              </a:path>
              <a:path w="2211730" h="1868385">
                <a:moveTo>
                  <a:pt x="1747812" y="884529"/>
                </a:moveTo>
                <a:lnTo>
                  <a:pt x="1736420" y="902677"/>
                </a:lnTo>
                <a:lnTo>
                  <a:pt x="1688160" y="882688"/>
                </a:lnTo>
                <a:lnTo>
                  <a:pt x="1692567" y="861644"/>
                </a:lnTo>
                <a:lnTo>
                  <a:pt x="1684489" y="888796"/>
                </a:lnTo>
                <a:lnTo>
                  <a:pt x="1732635" y="908735"/>
                </a:lnTo>
                <a:lnTo>
                  <a:pt x="1739239" y="911453"/>
                </a:lnTo>
                <a:lnTo>
                  <a:pt x="1747812" y="884529"/>
                </a:lnTo>
                <a:close/>
              </a:path>
              <a:path w="2211730" h="1868385">
                <a:moveTo>
                  <a:pt x="1732635" y="908735"/>
                </a:moveTo>
                <a:lnTo>
                  <a:pt x="1721256" y="926871"/>
                </a:lnTo>
                <a:lnTo>
                  <a:pt x="1673517" y="907110"/>
                </a:lnTo>
                <a:lnTo>
                  <a:pt x="1677924" y="886079"/>
                </a:lnTo>
                <a:lnTo>
                  <a:pt x="1669846" y="913218"/>
                </a:lnTo>
                <a:lnTo>
                  <a:pt x="1717459" y="932929"/>
                </a:lnTo>
                <a:lnTo>
                  <a:pt x="1724050" y="935659"/>
                </a:lnTo>
                <a:lnTo>
                  <a:pt x="1732635" y="908735"/>
                </a:lnTo>
                <a:close/>
              </a:path>
              <a:path w="2211730" h="1868385">
                <a:moveTo>
                  <a:pt x="1717459" y="932929"/>
                </a:moveTo>
                <a:lnTo>
                  <a:pt x="1706079" y="951064"/>
                </a:lnTo>
                <a:lnTo>
                  <a:pt x="1658861" y="931532"/>
                </a:lnTo>
                <a:lnTo>
                  <a:pt x="1663268" y="910488"/>
                </a:lnTo>
                <a:lnTo>
                  <a:pt x="1655191" y="937628"/>
                </a:lnTo>
                <a:lnTo>
                  <a:pt x="1702282" y="957122"/>
                </a:lnTo>
                <a:lnTo>
                  <a:pt x="1708873" y="959866"/>
                </a:lnTo>
                <a:lnTo>
                  <a:pt x="1717459" y="932929"/>
                </a:lnTo>
                <a:close/>
              </a:path>
              <a:path w="2211730" h="1868385">
                <a:moveTo>
                  <a:pt x="1702282" y="957122"/>
                </a:moveTo>
                <a:lnTo>
                  <a:pt x="1690890" y="975271"/>
                </a:lnTo>
                <a:lnTo>
                  <a:pt x="1644205" y="955941"/>
                </a:lnTo>
                <a:lnTo>
                  <a:pt x="1648612" y="934910"/>
                </a:lnTo>
                <a:lnTo>
                  <a:pt x="1640547" y="962050"/>
                </a:lnTo>
                <a:lnTo>
                  <a:pt x="1687093" y="981316"/>
                </a:lnTo>
                <a:lnTo>
                  <a:pt x="1693697" y="984046"/>
                </a:lnTo>
                <a:lnTo>
                  <a:pt x="1702282" y="957122"/>
                </a:lnTo>
                <a:close/>
              </a:path>
              <a:path w="2211730" h="1868385">
                <a:moveTo>
                  <a:pt x="1687093" y="981316"/>
                </a:moveTo>
                <a:lnTo>
                  <a:pt x="1675714" y="999464"/>
                </a:lnTo>
                <a:lnTo>
                  <a:pt x="1629549" y="980376"/>
                </a:lnTo>
                <a:lnTo>
                  <a:pt x="1633969" y="959319"/>
                </a:lnTo>
                <a:lnTo>
                  <a:pt x="1625904" y="986472"/>
                </a:lnTo>
                <a:lnTo>
                  <a:pt x="1671916" y="1005509"/>
                </a:lnTo>
                <a:lnTo>
                  <a:pt x="1678508" y="1008253"/>
                </a:lnTo>
                <a:lnTo>
                  <a:pt x="1687093" y="981316"/>
                </a:lnTo>
                <a:close/>
              </a:path>
              <a:path w="2211730" h="1868385">
                <a:moveTo>
                  <a:pt x="1671916" y="1005509"/>
                </a:moveTo>
                <a:lnTo>
                  <a:pt x="1660525" y="1023670"/>
                </a:lnTo>
                <a:lnTo>
                  <a:pt x="1614906" y="1004785"/>
                </a:lnTo>
                <a:lnTo>
                  <a:pt x="1619313" y="983742"/>
                </a:lnTo>
                <a:lnTo>
                  <a:pt x="1611236" y="1010894"/>
                </a:lnTo>
                <a:lnTo>
                  <a:pt x="1656727" y="1029716"/>
                </a:lnTo>
                <a:lnTo>
                  <a:pt x="1663331" y="1032446"/>
                </a:lnTo>
                <a:lnTo>
                  <a:pt x="1671916" y="1005509"/>
                </a:lnTo>
                <a:close/>
              </a:path>
              <a:path w="2211730" h="1868385">
                <a:moveTo>
                  <a:pt x="1656727" y="1029716"/>
                </a:moveTo>
                <a:lnTo>
                  <a:pt x="1645348" y="1047877"/>
                </a:lnTo>
                <a:lnTo>
                  <a:pt x="1600250" y="1029220"/>
                </a:lnTo>
                <a:lnTo>
                  <a:pt x="1604657" y="1008176"/>
                </a:lnTo>
                <a:lnTo>
                  <a:pt x="1596593" y="1035316"/>
                </a:lnTo>
                <a:lnTo>
                  <a:pt x="1641551" y="1053922"/>
                </a:lnTo>
                <a:lnTo>
                  <a:pt x="1648142" y="1056652"/>
                </a:lnTo>
                <a:lnTo>
                  <a:pt x="1656727" y="1029716"/>
                </a:lnTo>
                <a:close/>
              </a:path>
              <a:path w="2211730" h="1868385">
                <a:moveTo>
                  <a:pt x="1641551" y="1053922"/>
                </a:moveTo>
                <a:lnTo>
                  <a:pt x="1630159" y="1072070"/>
                </a:lnTo>
                <a:lnTo>
                  <a:pt x="1585595" y="1053642"/>
                </a:lnTo>
                <a:lnTo>
                  <a:pt x="1590001" y="1032598"/>
                </a:lnTo>
                <a:lnTo>
                  <a:pt x="1581937" y="1059751"/>
                </a:lnTo>
                <a:lnTo>
                  <a:pt x="1626362" y="1078128"/>
                </a:lnTo>
                <a:lnTo>
                  <a:pt x="1632966" y="1080858"/>
                </a:lnTo>
                <a:lnTo>
                  <a:pt x="1641551" y="1053922"/>
                </a:lnTo>
                <a:close/>
              </a:path>
              <a:path w="2211730" h="1868385">
                <a:moveTo>
                  <a:pt x="1626362" y="1078128"/>
                </a:moveTo>
                <a:lnTo>
                  <a:pt x="1614970" y="1096289"/>
                </a:lnTo>
                <a:lnTo>
                  <a:pt x="1570939" y="1078077"/>
                </a:lnTo>
                <a:lnTo>
                  <a:pt x="1575346" y="1057021"/>
                </a:lnTo>
                <a:lnTo>
                  <a:pt x="1567281" y="1084173"/>
                </a:lnTo>
                <a:lnTo>
                  <a:pt x="1611172" y="1102334"/>
                </a:lnTo>
                <a:lnTo>
                  <a:pt x="1617776" y="1105065"/>
                </a:lnTo>
                <a:lnTo>
                  <a:pt x="1626362" y="1078128"/>
                </a:lnTo>
                <a:close/>
              </a:path>
              <a:path w="2211730" h="1868385">
                <a:moveTo>
                  <a:pt x="1611172" y="1102334"/>
                </a:moveTo>
                <a:lnTo>
                  <a:pt x="1599793" y="1120482"/>
                </a:lnTo>
                <a:lnTo>
                  <a:pt x="1556283" y="1102499"/>
                </a:lnTo>
                <a:lnTo>
                  <a:pt x="1560703" y="1081455"/>
                </a:lnTo>
                <a:lnTo>
                  <a:pt x="1552625" y="1108608"/>
                </a:lnTo>
                <a:lnTo>
                  <a:pt x="1595996" y="1126540"/>
                </a:lnTo>
                <a:lnTo>
                  <a:pt x="1602587" y="1129271"/>
                </a:lnTo>
                <a:lnTo>
                  <a:pt x="1611172" y="1102334"/>
                </a:lnTo>
                <a:close/>
              </a:path>
              <a:path w="2211730" h="1868385">
                <a:moveTo>
                  <a:pt x="1595996" y="1126540"/>
                </a:moveTo>
                <a:lnTo>
                  <a:pt x="1584591" y="1144701"/>
                </a:lnTo>
                <a:lnTo>
                  <a:pt x="1541627" y="1126934"/>
                </a:lnTo>
                <a:lnTo>
                  <a:pt x="1546047" y="1105890"/>
                </a:lnTo>
                <a:lnTo>
                  <a:pt x="1537957" y="1133030"/>
                </a:lnTo>
                <a:lnTo>
                  <a:pt x="1580794" y="1150747"/>
                </a:lnTo>
                <a:lnTo>
                  <a:pt x="1587398" y="1153477"/>
                </a:lnTo>
                <a:lnTo>
                  <a:pt x="1595996" y="1126540"/>
                </a:lnTo>
                <a:close/>
              </a:path>
              <a:path w="2211730" h="1868385">
                <a:moveTo>
                  <a:pt x="1580794" y="1150747"/>
                </a:moveTo>
                <a:lnTo>
                  <a:pt x="1569402" y="1168908"/>
                </a:lnTo>
                <a:lnTo>
                  <a:pt x="1526971" y="1151369"/>
                </a:lnTo>
                <a:lnTo>
                  <a:pt x="1531378" y="1130312"/>
                </a:lnTo>
                <a:lnTo>
                  <a:pt x="1523301" y="1157465"/>
                </a:lnTo>
                <a:lnTo>
                  <a:pt x="1565605" y="1174953"/>
                </a:lnTo>
                <a:lnTo>
                  <a:pt x="1572209" y="1177683"/>
                </a:lnTo>
                <a:lnTo>
                  <a:pt x="1580794" y="1150747"/>
                </a:lnTo>
                <a:close/>
              </a:path>
              <a:path w="2211730" h="1868385">
                <a:moveTo>
                  <a:pt x="1565605" y="1174953"/>
                </a:moveTo>
                <a:lnTo>
                  <a:pt x="1554213" y="1193126"/>
                </a:lnTo>
                <a:lnTo>
                  <a:pt x="1512316" y="1175791"/>
                </a:lnTo>
                <a:lnTo>
                  <a:pt x="1516722" y="1154747"/>
                </a:lnTo>
                <a:lnTo>
                  <a:pt x="1508645" y="1181900"/>
                </a:lnTo>
                <a:lnTo>
                  <a:pt x="1550416" y="1199172"/>
                </a:lnTo>
                <a:lnTo>
                  <a:pt x="1557032" y="1201902"/>
                </a:lnTo>
                <a:lnTo>
                  <a:pt x="1565605" y="1174953"/>
                </a:lnTo>
                <a:close/>
              </a:path>
              <a:path w="2211730" h="1868385">
                <a:moveTo>
                  <a:pt x="1550416" y="1199172"/>
                </a:moveTo>
                <a:lnTo>
                  <a:pt x="1539024" y="1217333"/>
                </a:lnTo>
                <a:lnTo>
                  <a:pt x="1497647" y="1200226"/>
                </a:lnTo>
                <a:lnTo>
                  <a:pt x="1502067" y="1179182"/>
                </a:lnTo>
                <a:lnTo>
                  <a:pt x="1493977" y="1206347"/>
                </a:lnTo>
                <a:lnTo>
                  <a:pt x="1535226" y="1223391"/>
                </a:lnTo>
                <a:lnTo>
                  <a:pt x="1541830" y="1226108"/>
                </a:lnTo>
                <a:lnTo>
                  <a:pt x="1550416" y="1199172"/>
                </a:lnTo>
                <a:close/>
              </a:path>
              <a:path w="2211730" h="1868385">
                <a:moveTo>
                  <a:pt x="1535226" y="1223391"/>
                </a:moveTo>
                <a:lnTo>
                  <a:pt x="1523834" y="1241552"/>
                </a:lnTo>
                <a:lnTo>
                  <a:pt x="1482991" y="1224661"/>
                </a:lnTo>
                <a:lnTo>
                  <a:pt x="1487411" y="1203629"/>
                </a:lnTo>
                <a:lnTo>
                  <a:pt x="1479321" y="1230769"/>
                </a:lnTo>
                <a:lnTo>
                  <a:pt x="1520050" y="1247597"/>
                </a:lnTo>
                <a:lnTo>
                  <a:pt x="1526641" y="1250327"/>
                </a:lnTo>
                <a:lnTo>
                  <a:pt x="1535226" y="1223391"/>
                </a:lnTo>
                <a:close/>
              </a:path>
              <a:path w="2211730" h="1868385">
                <a:moveTo>
                  <a:pt x="1520050" y="1247597"/>
                </a:moveTo>
                <a:lnTo>
                  <a:pt x="1508645" y="1265770"/>
                </a:lnTo>
                <a:lnTo>
                  <a:pt x="1468323" y="1249108"/>
                </a:lnTo>
                <a:lnTo>
                  <a:pt x="1472742" y="1228064"/>
                </a:lnTo>
                <a:lnTo>
                  <a:pt x="1464665" y="1255217"/>
                </a:lnTo>
                <a:lnTo>
                  <a:pt x="1504848" y="1271828"/>
                </a:lnTo>
                <a:lnTo>
                  <a:pt x="1511452" y="1274546"/>
                </a:lnTo>
                <a:lnTo>
                  <a:pt x="1520050" y="1247597"/>
                </a:lnTo>
                <a:close/>
              </a:path>
              <a:path w="2211730" h="1868385">
                <a:moveTo>
                  <a:pt x="1504848" y="1271828"/>
                </a:moveTo>
                <a:lnTo>
                  <a:pt x="1493443" y="1289989"/>
                </a:lnTo>
                <a:lnTo>
                  <a:pt x="1453667" y="1273556"/>
                </a:lnTo>
                <a:lnTo>
                  <a:pt x="1458087" y="1252499"/>
                </a:lnTo>
                <a:lnTo>
                  <a:pt x="1449997" y="1279664"/>
                </a:lnTo>
                <a:lnTo>
                  <a:pt x="1489646" y="1296035"/>
                </a:lnTo>
                <a:lnTo>
                  <a:pt x="1496263" y="1298765"/>
                </a:lnTo>
                <a:lnTo>
                  <a:pt x="1504848" y="1271828"/>
                </a:lnTo>
                <a:close/>
              </a:path>
              <a:path w="2211730" h="1868385">
                <a:moveTo>
                  <a:pt x="1489646" y="1296035"/>
                </a:moveTo>
                <a:lnTo>
                  <a:pt x="1478254" y="1314208"/>
                </a:lnTo>
                <a:lnTo>
                  <a:pt x="1438998" y="1297990"/>
                </a:lnTo>
                <a:lnTo>
                  <a:pt x="1443418" y="1276934"/>
                </a:lnTo>
                <a:lnTo>
                  <a:pt x="1435328" y="1304112"/>
                </a:lnTo>
                <a:lnTo>
                  <a:pt x="1474457" y="1320253"/>
                </a:lnTo>
                <a:lnTo>
                  <a:pt x="1481061" y="1322984"/>
                </a:lnTo>
                <a:lnTo>
                  <a:pt x="1489646" y="1296035"/>
                </a:lnTo>
                <a:close/>
              </a:path>
              <a:path w="2211730" h="1868385">
                <a:moveTo>
                  <a:pt x="1474457" y="1320253"/>
                </a:moveTo>
                <a:lnTo>
                  <a:pt x="1463065" y="1338427"/>
                </a:lnTo>
                <a:lnTo>
                  <a:pt x="1424343" y="1322438"/>
                </a:lnTo>
                <a:lnTo>
                  <a:pt x="1428750" y="1301381"/>
                </a:lnTo>
                <a:lnTo>
                  <a:pt x="1420672" y="1328534"/>
                </a:lnTo>
                <a:lnTo>
                  <a:pt x="1459268" y="1344472"/>
                </a:lnTo>
                <a:lnTo>
                  <a:pt x="1465872" y="1347203"/>
                </a:lnTo>
                <a:lnTo>
                  <a:pt x="1474457" y="1320253"/>
                </a:lnTo>
                <a:close/>
              </a:path>
              <a:path w="2211730" h="1868385">
                <a:moveTo>
                  <a:pt x="1459268" y="1344472"/>
                </a:moveTo>
                <a:lnTo>
                  <a:pt x="1447863" y="1362646"/>
                </a:lnTo>
                <a:lnTo>
                  <a:pt x="1409674" y="1346885"/>
                </a:lnTo>
                <a:lnTo>
                  <a:pt x="1414094" y="1325816"/>
                </a:lnTo>
                <a:lnTo>
                  <a:pt x="1406004" y="1352981"/>
                </a:lnTo>
                <a:lnTo>
                  <a:pt x="1444066" y="1368704"/>
                </a:lnTo>
                <a:lnTo>
                  <a:pt x="1450670" y="1371434"/>
                </a:lnTo>
                <a:lnTo>
                  <a:pt x="1459268" y="1344472"/>
                </a:lnTo>
                <a:close/>
              </a:path>
              <a:path w="2211730" h="1868385">
                <a:moveTo>
                  <a:pt x="1444066" y="1368704"/>
                </a:moveTo>
                <a:lnTo>
                  <a:pt x="1432661" y="1386878"/>
                </a:lnTo>
                <a:lnTo>
                  <a:pt x="1395006" y="1371320"/>
                </a:lnTo>
                <a:lnTo>
                  <a:pt x="1399425" y="1350264"/>
                </a:lnTo>
                <a:lnTo>
                  <a:pt x="1391335" y="1377429"/>
                </a:lnTo>
                <a:lnTo>
                  <a:pt x="1428864" y="1392936"/>
                </a:lnTo>
                <a:lnTo>
                  <a:pt x="1435468" y="1395653"/>
                </a:lnTo>
                <a:lnTo>
                  <a:pt x="1444066" y="1368704"/>
                </a:lnTo>
                <a:close/>
              </a:path>
              <a:path w="2211730" h="1868385">
                <a:moveTo>
                  <a:pt x="1428864" y="1392936"/>
                </a:moveTo>
                <a:lnTo>
                  <a:pt x="1417459" y="1411097"/>
                </a:lnTo>
                <a:lnTo>
                  <a:pt x="1380337" y="1395780"/>
                </a:lnTo>
                <a:lnTo>
                  <a:pt x="1384757" y="1374711"/>
                </a:lnTo>
                <a:lnTo>
                  <a:pt x="1376667" y="1401876"/>
                </a:lnTo>
                <a:lnTo>
                  <a:pt x="1413662" y="1417154"/>
                </a:lnTo>
                <a:lnTo>
                  <a:pt x="1420279" y="1419872"/>
                </a:lnTo>
                <a:lnTo>
                  <a:pt x="1428864" y="1392936"/>
                </a:lnTo>
                <a:close/>
              </a:path>
              <a:path w="2211730" h="1868385">
                <a:moveTo>
                  <a:pt x="1413662" y="1417154"/>
                </a:moveTo>
                <a:lnTo>
                  <a:pt x="1402270" y="1435315"/>
                </a:lnTo>
                <a:lnTo>
                  <a:pt x="1365669" y="1420215"/>
                </a:lnTo>
                <a:lnTo>
                  <a:pt x="1370088" y="1399171"/>
                </a:lnTo>
                <a:lnTo>
                  <a:pt x="1361998" y="1426324"/>
                </a:lnTo>
                <a:lnTo>
                  <a:pt x="1398473" y="1441373"/>
                </a:lnTo>
                <a:lnTo>
                  <a:pt x="1405077" y="1444104"/>
                </a:lnTo>
                <a:lnTo>
                  <a:pt x="1413662" y="1417154"/>
                </a:lnTo>
                <a:close/>
              </a:path>
              <a:path w="2211730" h="1868385">
                <a:moveTo>
                  <a:pt x="1398473" y="1441373"/>
                </a:moveTo>
                <a:lnTo>
                  <a:pt x="1387068" y="1459560"/>
                </a:lnTo>
                <a:lnTo>
                  <a:pt x="1351000" y="1444675"/>
                </a:lnTo>
                <a:lnTo>
                  <a:pt x="1355420" y="1423606"/>
                </a:lnTo>
                <a:lnTo>
                  <a:pt x="1347330" y="1450784"/>
                </a:lnTo>
                <a:lnTo>
                  <a:pt x="1383271" y="1465605"/>
                </a:lnTo>
                <a:lnTo>
                  <a:pt x="1389875" y="1468335"/>
                </a:lnTo>
                <a:lnTo>
                  <a:pt x="1398473" y="1441373"/>
                </a:lnTo>
                <a:close/>
              </a:path>
              <a:path w="2211730" h="1868385">
                <a:moveTo>
                  <a:pt x="1383271" y="1465605"/>
                </a:moveTo>
                <a:lnTo>
                  <a:pt x="1371854" y="1483791"/>
                </a:lnTo>
                <a:lnTo>
                  <a:pt x="1336332" y="1469123"/>
                </a:lnTo>
                <a:lnTo>
                  <a:pt x="1340751" y="1448066"/>
                </a:lnTo>
                <a:lnTo>
                  <a:pt x="1332661" y="1475232"/>
                </a:lnTo>
                <a:lnTo>
                  <a:pt x="1368056" y="1489849"/>
                </a:lnTo>
                <a:lnTo>
                  <a:pt x="1374673" y="1492567"/>
                </a:lnTo>
                <a:lnTo>
                  <a:pt x="1383271" y="1465605"/>
                </a:lnTo>
                <a:close/>
              </a:path>
              <a:path w="2211730" h="1868385">
                <a:moveTo>
                  <a:pt x="1374673" y="1492567"/>
                </a:moveTo>
                <a:lnTo>
                  <a:pt x="1368056" y="1489849"/>
                </a:lnTo>
                <a:lnTo>
                  <a:pt x="1356664" y="1508023"/>
                </a:lnTo>
                <a:lnTo>
                  <a:pt x="1363268" y="1510741"/>
                </a:lnTo>
                <a:lnTo>
                  <a:pt x="1374673" y="1492567"/>
                </a:lnTo>
                <a:close/>
              </a:path>
              <a:path w="2211730" h="1868385">
                <a:moveTo>
                  <a:pt x="1890737" y="1484591"/>
                </a:moveTo>
                <a:lnTo>
                  <a:pt x="1851787" y="1468488"/>
                </a:lnTo>
                <a:lnTo>
                  <a:pt x="1846922" y="1474101"/>
                </a:lnTo>
                <a:lnTo>
                  <a:pt x="1885746" y="1490154"/>
                </a:lnTo>
                <a:lnTo>
                  <a:pt x="1890737" y="1484591"/>
                </a:lnTo>
                <a:close/>
              </a:path>
              <a:path w="2211730" h="1868385">
                <a:moveTo>
                  <a:pt x="1774647" y="724839"/>
                </a:moveTo>
                <a:lnTo>
                  <a:pt x="1769465" y="733488"/>
                </a:lnTo>
                <a:lnTo>
                  <a:pt x="1717979" y="712139"/>
                </a:lnTo>
                <a:lnTo>
                  <a:pt x="1716405" y="700722"/>
                </a:lnTo>
                <a:lnTo>
                  <a:pt x="1714449" y="718312"/>
                </a:lnTo>
                <a:lnTo>
                  <a:pt x="1765795" y="739584"/>
                </a:lnTo>
                <a:lnTo>
                  <a:pt x="1772373" y="742315"/>
                </a:lnTo>
                <a:lnTo>
                  <a:pt x="1774647" y="724839"/>
                </a:lnTo>
                <a:close/>
              </a:path>
              <a:path w="2211730" h="1868385">
                <a:moveTo>
                  <a:pt x="1765795" y="739584"/>
                </a:moveTo>
                <a:lnTo>
                  <a:pt x="1754822" y="757897"/>
                </a:lnTo>
                <a:lnTo>
                  <a:pt x="1703870" y="736777"/>
                </a:lnTo>
                <a:lnTo>
                  <a:pt x="1707896" y="715594"/>
                </a:lnTo>
                <a:lnTo>
                  <a:pt x="1700339" y="742937"/>
                </a:lnTo>
                <a:lnTo>
                  <a:pt x="1751152" y="763993"/>
                </a:lnTo>
                <a:lnTo>
                  <a:pt x="1757730" y="766737"/>
                </a:lnTo>
                <a:lnTo>
                  <a:pt x="1765795" y="739584"/>
                </a:lnTo>
                <a:close/>
              </a:path>
              <a:path w="2211730" h="1868385">
                <a:moveTo>
                  <a:pt x="1751152" y="763993"/>
                </a:moveTo>
                <a:lnTo>
                  <a:pt x="1740166" y="782307"/>
                </a:lnTo>
                <a:lnTo>
                  <a:pt x="1689760" y="761415"/>
                </a:lnTo>
                <a:lnTo>
                  <a:pt x="1693786" y="740219"/>
                </a:lnTo>
                <a:lnTo>
                  <a:pt x="1686217" y="767575"/>
                </a:lnTo>
                <a:lnTo>
                  <a:pt x="1736509" y="788416"/>
                </a:lnTo>
                <a:lnTo>
                  <a:pt x="1743087" y="791133"/>
                </a:lnTo>
                <a:lnTo>
                  <a:pt x="1751152" y="763993"/>
                </a:lnTo>
                <a:close/>
              </a:path>
              <a:path w="2211730" h="1868385">
                <a:moveTo>
                  <a:pt x="1736509" y="788416"/>
                </a:moveTo>
                <a:lnTo>
                  <a:pt x="1725523" y="806716"/>
                </a:lnTo>
                <a:lnTo>
                  <a:pt x="1675638" y="786053"/>
                </a:lnTo>
                <a:lnTo>
                  <a:pt x="1679663" y="764844"/>
                </a:lnTo>
                <a:lnTo>
                  <a:pt x="1672107" y="792213"/>
                </a:lnTo>
                <a:lnTo>
                  <a:pt x="1721853" y="812825"/>
                </a:lnTo>
                <a:lnTo>
                  <a:pt x="1728431" y="815543"/>
                </a:lnTo>
                <a:lnTo>
                  <a:pt x="1736509" y="788416"/>
                </a:lnTo>
                <a:close/>
              </a:path>
              <a:path w="2211730" h="1868385">
                <a:moveTo>
                  <a:pt x="1721853" y="812825"/>
                </a:moveTo>
                <a:lnTo>
                  <a:pt x="1710880" y="831126"/>
                </a:lnTo>
                <a:lnTo>
                  <a:pt x="1661515" y="810679"/>
                </a:lnTo>
                <a:lnTo>
                  <a:pt x="1665541" y="789482"/>
                </a:lnTo>
                <a:lnTo>
                  <a:pt x="1657985" y="816851"/>
                </a:lnTo>
                <a:lnTo>
                  <a:pt x="1707210" y="837234"/>
                </a:lnTo>
                <a:lnTo>
                  <a:pt x="1713788" y="839965"/>
                </a:lnTo>
                <a:lnTo>
                  <a:pt x="1721853" y="812825"/>
                </a:lnTo>
                <a:close/>
              </a:path>
              <a:path w="2211730" h="1868385">
                <a:moveTo>
                  <a:pt x="1707210" y="837234"/>
                </a:moveTo>
                <a:lnTo>
                  <a:pt x="1696224" y="855535"/>
                </a:lnTo>
                <a:lnTo>
                  <a:pt x="1647405" y="835317"/>
                </a:lnTo>
                <a:lnTo>
                  <a:pt x="1651431" y="814120"/>
                </a:lnTo>
                <a:lnTo>
                  <a:pt x="1643875" y="841489"/>
                </a:lnTo>
                <a:lnTo>
                  <a:pt x="1692567" y="861644"/>
                </a:lnTo>
                <a:lnTo>
                  <a:pt x="1699145" y="864374"/>
                </a:lnTo>
                <a:lnTo>
                  <a:pt x="1707210" y="837234"/>
                </a:lnTo>
                <a:close/>
              </a:path>
              <a:path w="2211730" h="1868385">
                <a:moveTo>
                  <a:pt x="1692567" y="861644"/>
                </a:moveTo>
                <a:lnTo>
                  <a:pt x="1681581" y="879970"/>
                </a:lnTo>
                <a:lnTo>
                  <a:pt x="1633283" y="859967"/>
                </a:lnTo>
                <a:lnTo>
                  <a:pt x="1637309" y="838758"/>
                </a:lnTo>
                <a:lnTo>
                  <a:pt x="1629752" y="866127"/>
                </a:lnTo>
                <a:lnTo>
                  <a:pt x="1677924" y="886079"/>
                </a:lnTo>
                <a:lnTo>
                  <a:pt x="1684489" y="888796"/>
                </a:lnTo>
                <a:lnTo>
                  <a:pt x="1692567" y="861644"/>
                </a:lnTo>
                <a:close/>
              </a:path>
              <a:path w="2211730" h="1868385">
                <a:moveTo>
                  <a:pt x="1677924" y="886079"/>
                </a:moveTo>
                <a:lnTo>
                  <a:pt x="1666925" y="904392"/>
                </a:lnTo>
                <a:lnTo>
                  <a:pt x="1619161" y="884605"/>
                </a:lnTo>
                <a:lnTo>
                  <a:pt x="1623187" y="863409"/>
                </a:lnTo>
                <a:lnTo>
                  <a:pt x="1615630" y="890765"/>
                </a:lnTo>
                <a:lnTo>
                  <a:pt x="1663268" y="910488"/>
                </a:lnTo>
                <a:lnTo>
                  <a:pt x="1669846" y="913218"/>
                </a:lnTo>
                <a:lnTo>
                  <a:pt x="1677924" y="886079"/>
                </a:lnTo>
                <a:close/>
              </a:path>
              <a:path w="2211730" h="1868385">
                <a:moveTo>
                  <a:pt x="1663268" y="910488"/>
                </a:moveTo>
                <a:lnTo>
                  <a:pt x="1652282" y="928801"/>
                </a:lnTo>
                <a:lnTo>
                  <a:pt x="1605038" y="909243"/>
                </a:lnTo>
                <a:lnTo>
                  <a:pt x="1609077" y="888047"/>
                </a:lnTo>
                <a:lnTo>
                  <a:pt x="1601520" y="915416"/>
                </a:lnTo>
                <a:lnTo>
                  <a:pt x="1648612" y="934910"/>
                </a:lnTo>
                <a:lnTo>
                  <a:pt x="1655191" y="937628"/>
                </a:lnTo>
                <a:lnTo>
                  <a:pt x="1663268" y="910488"/>
                </a:lnTo>
                <a:close/>
              </a:path>
              <a:path w="2211730" h="1868385">
                <a:moveTo>
                  <a:pt x="1648612" y="934910"/>
                </a:moveTo>
                <a:lnTo>
                  <a:pt x="1637639" y="953223"/>
                </a:lnTo>
                <a:lnTo>
                  <a:pt x="1590916" y="933881"/>
                </a:lnTo>
                <a:lnTo>
                  <a:pt x="1594954" y="912685"/>
                </a:lnTo>
                <a:lnTo>
                  <a:pt x="1587398" y="940054"/>
                </a:lnTo>
                <a:lnTo>
                  <a:pt x="1633969" y="959319"/>
                </a:lnTo>
                <a:lnTo>
                  <a:pt x="1640547" y="962050"/>
                </a:lnTo>
                <a:lnTo>
                  <a:pt x="1648612" y="934910"/>
                </a:lnTo>
                <a:close/>
              </a:path>
              <a:path w="2211730" h="1868385">
                <a:moveTo>
                  <a:pt x="1633969" y="959319"/>
                </a:moveTo>
                <a:lnTo>
                  <a:pt x="1622983" y="977646"/>
                </a:lnTo>
                <a:lnTo>
                  <a:pt x="1576793" y="958532"/>
                </a:lnTo>
                <a:lnTo>
                  <a:pt x="1580832" y="937323"/>
                </a:lnTo>
                <a:lnTo>
                  <a:pt x="1573276" y="964692"/>
                </a:lnTo>
                <a:lnTo>
                  <a:pt x="1619313" y="983742"/>
                </a:lnTo>
                <a:lnTo>
                  <a:pt x="1625904" y="986472"/>
                </a:lnTo>
                <a:lnTo>
                  <a:pt x="1633969" y="959319"/>
                </a:lnTo>
                <a:close/>
              </a:path>
              <a:path w="2211730" h="1868385">
                <a:moveTo>
                  <a:pt x="1619313" y="983742"/>
                </a:moveTo>
                <a:lnTo>
                  <a:pt x="1608328" y="1002068"/>
                </a:lnTo>
                <a:lnTo>
                  <a:pt x="1562671" y="983183"/>
                </a:lnTo>
                <a:lnTo>
                  <a:pt x="1566710" y="961974"/>
                </a:lnTo>
                <a:lnTo>
                  <a:pt x="1559140" y="989342"/>
                </a:lnTo>
                <a:lnTo>
                  <a:pt x="1604657" y="1008176"/>
                </a:lnTo>
                <a:lnTo>
                  <a:pt x="1611236" y="1010894"/>
                </a:lnTo>
                <a:lnTo>
                  <a:pt x="1619313" y="983742"/>
                </a:lnTo>
                <a:close/>
              </a:path>
              <a:path w="2211730" h="1868385">
                <a:moveTo>
                  <a:pt x="1604657" y="1008176"/>
                </a:moveTo>
                <a:lnTo>
                  <a:pt x="1593672" y="1026490"/>
                </a:lnTo>
                <a:lnTo>
                  <a:pt x="1548549" y="1007821"/>
                </a:lnTo>
                <a:lnTo>
                  <a:pt x="1552587" y="986624"/>
                </a:lnTo>
                <a:lnTo>
                  <a:pt x="1545018" y="1013993"/>
                </a:lnTo>
                <a:lnTo>
                  <a:pt x="1590001" y="1032598"/>
                </a:lnTo>
                <a:lnTo>
                  <a:pt x="1596593" y="1035316"/>
                </a:lnTo>
                <a:lnTo>
                  <a:pt x="1604657" y="1008176"/>
                </a:lnTo>
                <a:close/>
              </a:path>
              <a:path w="2211730" h="1868385">
                <a:moveTo>
                  <a:pt x="1590001" y="1032598"/>
                </a:moveTo>
                <a:lnTo>
                  <a:pt x="1579016" y="1050912"/>
                </a:lnTo>
                <a:lnTo>
                  <a:pt x="1534439" y="1032484"/>
                </a:lnTo>
                <a:lnTo>
                  <a:pt x="1538465" y="1011275"/>
                </a:lnTo>
                <a:lnTo>
                  <a:pt x="1530908" y="1038631"/>
                </a:lnTo>
                <a:lnTo>
                  <a:pt x="1575346" y="1057021"/>
                </a:lnTo>
                <a:lnTo>
                  <a:pt x="1581937" y="1059751"/>
                </a:lnTo>
                <a:lnTo>
                  <a:pt x="1590001" y="1032598"/>
                </a:lnTo>
                <a:close/>
              </a:path>
              <a:path w="2211730" h="1868385">
                <a:moveTo>
                  <a:pt x="1575346" y="1057021"/>
                </a:moveTo>
                <a:lnTo>
                  <a:pt x="1564360" y="1075347"/>
                </a:lnTo>
                <a:lnTo>
                  <a:pt x="1520304" y="1057135"/>
                </a:lnTo>
                <a:lnTo>
                  <a:pt x="1524342" y="1035926"/>
                </a:lnTo>
                <a:lnTo>
                  <a:pt x="1516773" y="1063294"/>
                </a:lnTo>
                <a:lnTo>
                  <a:pt x="1560703" y="1081455"/>
                </a:lnTo>
                <a:lnTo>
                  <a:pt x="1567281" y="1084173"/>
                </a:lnTo>
                <a:lnTo>
                  <a:pt x="1575346" y="1057021"/>
                </a:lnTo>
                <a:close/>
              </a:path>
              <a:path w="2211730" h="1868385">
                <a:moveTo>
                  <a:pt x="1560703" y="1081455"/>
                </a:moveTo>
                <a:lnTo>
                  <a:pt x="1549704" y="1099781"/>
                </a:lnTo>
                <a:lnTo>
                  <a:pt x="1506181" y="1081773"/>
                </a:lnTo>
                <a:lnTo>
                  <a:pt x="1510207" y="1060577"/>
                </a:lnTo>
                <a:lnTo>
                  <a:pt x="1502651" y="1087932"/>
                </a:lnTo>
                <a:lnTo>
                  <a:pt x="1546047" y="1105890"/>
                </a:lnTo>
                <a:lnTo>
                  <a:pt x="1552625" y="1108608"/>
                </a:lnTo>
                <a:lnTo>
                  <a:pt x="1560703" y="1081455"/>
                </a:lnTo>
                <a:close/>
              </a:path>
              <a:path w="2211730" h="1868385">
                <a:moveTo>
                  <a:pt x="1546047" y="1105890"/>
                </a:moveTo>
                <a:lnTo>
                  <a:pt x="1535049" y="1124216"/>
                </a:lnTo>
                <a:lnTo>
                  <a:pt x="1492059" y="1106424"/>
                </a:lnTo>
                <a:lnTo>
                  <a:pt x="1496085" y="1085215"/>
                </a:lnTo>
                <a:lnTo>
                  <a:pt x="1488528" y="1112583"/>
                </a:lnTo>
                <a:lnTo>
                  <a:pt x="1531378" y="1130312"/>
                </a:lnTo>
                <a:lnTo>
                  <a:pt x="1537957" y="1133030"/>
                </a:lnTo>
                <a:lnTo>
                  <a:pt x="1546047" y="1105890"/>
                </a:lnTo>
                <a:close/>
              </a:path>
              <a:path w="2211730" h="1868385">
                <a:moveTo>
                  <a:pt x="1531378" y="1130312"/>
                </a:moveTo>
                <a:lnTo>
                  <a:pt x="1520393" y="1148638"/>
                </a:lnTo>
                <a:lnTo>
                  <a:pt x="1477924" y="1131087"/>
                </a:lnTo>
                <a:lnTo>
                  <a:pt x="1481963" y="1109878"/>
                </a:lnTo>
                <a:lnTo>
                  <a:pt x="1474393" y="1137246"/>
                </a:lnTo>
                <a:lnTo>
                  <a:pt x="1516722" y="1154747"/>
                </a:lnTo>
                <a:lnTo>
                  <a:pt x="1523301" y="1157465"/>
                </a:lnTo>
                <a:lnTo>
                  <a:pt x="1531378" y="1130312"/>
                </a:lnTo>
                <a:close/>
              </a:path>
              <a:path w="2211730" h="1868385">
                <a:moveTo>
                  <a:pt x="1516722" y="1154747"/>
                </a:moveTo>
                <a:lnTo>
                  <a:pt x="1505724" y="1173073"/>
                </a:lnTo>
                <a:lnTo>
                  <a:pt x="1463802" y="1155750"/>
                </a:lnTo>
                <a:lnTo>
                  <a:pt x="1467827" y="1134529"/>
                </a:lnTo>
                <a:lnTo>
                  <a:pt x="1460271" y="1161897"/>
                </a:lnTo>
                <a:lnTo>
                  <a:pt x="1502067" y="1179182"/>
                </a:lnTo>
                <a:lnTo>
                  <a:pt x="1508645" y="1181900"/>
                </a:lnTo>
                <a:lnTo>
                  <a:pt x="1516722" y="1154747"/>
                </a:lnTo>
                <a:close/>
              </a:path>
              <a:path w="2211730" h="1868385">
                <a:moveTo>
                  <a:pt x="1502067" y="1179182"/>
                </a:moveTo>
                <a:lnTo>
                  <a:pt x="1491068" y="1197521"/>
                </a:lnTo>
                <a:lnTo>
                  <a:pt x="1449654" y="1180401"/>
                </a:lnTo>
                <a:lnTo>
                  <a:pt x="1453705" y="1159192"/>
                </a:lnTo>
                <a:lnTo>
                  <a:pt x="1446136" y="1186561"/>
                </a:lnTo>
                <a:lnTo>
                  <a:pt x="1487411" y="1203629"/>
                </a:lnTo>
                <a:lnTo>
                  <a:pt x="1493977" y="1206347"/>
                </a:lnTo>
                <a:lnTo>
                  <a:pt x="1502067" y="1179182"/>
                </a:lnTo>
                <a:close/>
              </a:path>
              <a:path w="2211730" h="1868385">
                <a:moveTo>
                  <a:pt x="1487411" y="1203629"/>
                </a:moveTo>
                <a:lnTo>
                  <a:pt x="1476413" y="1221943"/>
                </a:lnTo>
                <a:lnTo>
                  <a:pt x="1435531" y="1205052"/>
                </a:lnTo>
                <a:lnTo>
                  <a:pt x="1439570" y="1183855"/>
                </a:lnTo>
                <a:lnTo>
                  <a:pt x="1432013" y="1211224"/>
                </a:lnTo>
                <a:lnTo>
                  <a:pt x="1472742" y="1228064"/>
                </a:lnTo>
                <a:lnTo>
                  <a:pt x="1479321" y="1230769"/>
                </a:lnTo>
                <a:lnTo>
                  <a:pt x="1487411" y="1203629"/>
                </a:lnTo>
                <a:close/>
              </a:path>
              <a:path w="2211730" h="1868385">
                <a:moveTo>
                  <a:pt x="1472742" y="1228064"/>
                </a:moveTo>
                <a:lnTo>
                  <a:pt x="1461744" y="1246390"/>
                </a:lnTo>
                <a:lnTo>
                  <a:pt x="1421409" y="1229728"/>
                </a:lnTo>
                <a:lnTo>
                  <a:pt x="1425448" y="1208506"/>
                </a:lnTo>
                <a:lnTo>
                  <a:pt x="1417878" y="1235887"/>
                </a:lnTo>
                <a:lnTo>
                  <a:pt x="1458087" y="1252499"/>
                </a:lnTo>
                <a:lnTo>
                  <a:pt x="1464665" y="1255217"/>
                </a:lnTo>
                <a:lnTo>
                  <a:pt x="1472742" y="1228064"/>
                </a:lnTo>
                <a:close/>
              </a:path>
              <a:path w="2211730" h="1868385">
                <a:moveTo>
                  <a:pt x="1458087" y="1252499"/>
                </a:moveTo>
                <a:lnTo>
                  <a:pt x="1447076" y="1270838"/>
                </a:lnTo>
                <a:lnTo>
                  <a:pt x="1407274" y="1254391"/>
                </a:lnTo>
                <a:lnTo>
                  <a:pt x="1411312" y="1233170"/>
                </a:lnTo>
                <a:lnTo>
                  <a:pt x="1403743" y="1260551"/>
                </a:lnTo>
                <a:lnTo>
                  <a:pt x="1443418" y="1276934"/>
                </a:lnTo>
                <a:lnTo>
                  <a:pt x="1449997" y="1279664"/>
                </a:lnTo>
                <a:lnTo>
                  <a:pt x="1458087" y="1252499"/>
                </a:lnTo>
                <a:close/>
              </a:path>
              <a:path w="2211730" h="1868385">
                <a:moveTo>
                  <a:pt x="1443418" y="1276934"/>
                </a:moveTo>
                <a:lnTo>
                  <a:pt x="1432420" y="1295273"/>
                </a:lnTo>
                <a:lnTo>
                  <a:pt x="1393139" y="1279055"/>
                </a:lnTo>
                <a:lnTo>
                  <a:pt x="1397177" y="1257833"/>
                </a:lnTo>
                <a:lnTo>
                  <a:pt x="1389608" y="1285214"/>
                </a:lnTo>
                <a:lnTo>
                  <a:pt x="1428750" y="1301381"/>
                </a:lnTo>
                <a:lnTo>
                  <a:pt x="1435328" y="1304112"/>
                </a:lnTo>
                <a:lnTo>
                  <a:pt x="1443418" y="1276934"/>
                </a:lnTo>
                <a:close/>
              </a:path>
              <a:path w="2211730" h="1868385">
                <a:moveTo>
                  <a:pt x="1428750" y="1301381"/>
                </a:moveTo>
                <a:lnTo>
                  <a:pt x="1417751" y="1319707"/>
                </a:lnTo>
                <a:lnTo>
                  <a:pt x="1379004" y="1303705"/>
                </a:lnTo>
                <a:lnTo>
                  <a:pt x="1383042" y="1282496"/>
                </a:lnTo>
                <a:lnTo>
                  <a:pt x="1375473" y="1309878"/>
                </a:lnTo>
                <a:lnTo>
                  <a:pt x="1414094" y="1325816"/>
                </a:lnTo>
                <a:lnTo>
                  <a:pt x="1420672" y="1328534"/>
                </a:lnTo>
                <a:lnTo>
                  <a:pt x="1428750" y="1301381"/>
                </a:lnTo>
                <a:close/>
              </a:path>
              <a:path w="2211730" h="1868385">
                <a:moveTo>
                  <a:pt x="1414094" y="1325816"/>
                </a:moveTo>
                <a:lnTo>
                  <a:pt x="1403083" y="1344168"/>
                </a:lnTo>
                <a:lnTo>
                  <a:pt x="1364869" y="1328381"/>
                </a:lnTo>
                <a:lnTo>
                  <a:pt x="1368920" y="1307160"/>
                </a:lnTo>
                <a:lnTo>
                  <a:pt x="1361338" y="1334554"/>
                </a:lnTo>
                <a:lnTo>
                  <a:pt x="1399425" y="1350264"/>
                </a:lnTo>
                <a:lnTo>
                  <a:pt x="1406004" y="1352981"/>
                </a:lnTo>
                <a:lnTo>
                  <a:pt x="1414094" y="1325816"/>
                </a:lnTo>
                <a:close/>
              </a:path>
              <a:path w="2211730" h="1868385">
                <a:moveTo>
                  <a:pt x="1399425" y="1350264"/>
                </a:moveTo>
                <a:lnTo>
                  <a:pt x="1388414" y="1368615"/>
                </a:lnTo>
                <a:lnTo>
                  <a:pt x="1350733" y="1353045"/>
                </a:lnTo>
                <a:lnTo>
                  <a:pt x="1354772" y="1331836"/>
                </a:lnTo>
                <a:lnTo>
                  <a:pt x="1347203" y="1359217"/>
                </a:lnTo>
                <a:lnTo>
                  <a:pt x="1384757" y="1374711"/>
                </a:lnTo>
                <a:lnTo>
                  <a:pt x="1391335" y="1377429"/>
                </a:lnTo>
                <a:lnTo>
                  <a:pt x="1399425" y="1350264"/>
                </a:lnTo>
                <a:close/>
              </a:path>
              <a:path w="2211730" h="1868385">
                <a:moveTo>
                  <a:pt x="1384757" y="1374711"/>
                </a:moveTo>
                <a:lnTo>
                  <a:pt x="1373759" y="1393063"/>
                </a:lnTo>
                <a:lnTo>
                  <a:pt x="1336598" y="1377721"/>
                </a:lnTo>
                <a:lnTo>
                  <a:pt x="1340637" y="1356499"/>
                </a:lnTo>
                <a:lnTo>
                  <a:pt x="1333068" y="1383880"/>
                </a:lnTo>
                <a:lnTo>
                  <a:pt x="1370088" y="1399171"/>
                </a:lnTo>
                <a:lnTo>
                  <a:pt x="1376667" y="1401876"/>
                </a:lnTo>
                <a:lnTo>
                  <a:pt x="1384757" y="1374711"/>
                </a:lnTo>
                <a:close/>
              </a:path>
              <a:path w="2211730" h="1868385">
                <a:moveTo>
                  <a:pt x="1370088" y="1399171"/>
                </a:moveTo>
                <a:lnTo>
                  <a:pt x="1359090" y="1417497"/>
                </a:lnTo>
                <a:lnTo>
                  <a:pt x="1322476" y="1402384"/>
                </a:lnTo>
                <a:lnTo>
                  <a:pt x="1326502" y="1381175"/>
                </a:lnTo>
                <a:lnTo>
                  <a:pt x="1318933" y="1408557"/>
                </a:lnTo>
                <a:lnTo>
                  <a:pt x="1355420" y="1423606"/>
                </a:lnTo>
                <a:lnTo>
                  <a:pt x="1361998" y="1426324"/>
                </a:lnTo>
                <a:lnTo>
                  <a:pt x="1370088" y="1399171"/>
                </a:lnTo>
                <a:close/>
              </a:path>
              <a:path w="2211730" h="1868385">
                <a:moveTo>
                  <a:pt x="1355420" y="1423606"/>
                </a:moveTo>
                <a:lnTo>
                  <a:pt x="1344422" y="1441958"/>
                </a:lnTo>
                <a:lnTo>
                  <a:pt x="1308328" y="1427073"/>
                </a:lnTo>
                <a:lnTo>
                  <a:pt x="1312367" y="1405839"/>
                </a:lnTo>
                <a:lnTo>
                  <a:pt x="1304798" y="1433233"/>
                </a:lnTo>
                <a:lnTo>
                  <a:pt x="1340751" y="1448066"/>
                </a:lnTo>
                <a:lnTo>
                  <a:pt x="1347330" y="1450784"/>
                </a:lnTo>
                <a:lnTo>
                  <a:pt x="1355420" y="1423606"/>
                </a:lnTo>
                <a:close/>
              </a:path>
              <a:path w="2211730" h="1868385">
                <a:moveTo>
                  <a:pt x="1340751" y="1448066"/>
                </a:moveTo>
                <a:lnTo>
                  <a:pt x="1329740" y="1466405"/>
                </a:lnTo>
                <a:lnTo>
                  <a:pt x="1294180" y="1451737"/>
                </a:lnTo>
                <a:lnTo>
                  <a:pt x="1298232" y="1430515"/>
                </a:lnTo>
                <a:lnTo>
                  <a:pt x="1290650" y="1457896"/>
                </a:lnTo>
                <a:lnTo>
                  <a:pt x="1326070" y="1472514"/>
                </a:lnTo>
                <a:lnTo>
                  <a:pt x="1332661" y="1475232"/>
                </a:lnTo>
                <a:lnTo>
                  <a:pt x="1340751" y="1448066"/>
                </a:lnTo>
                <a:close/>
              </a:path>
              <a:path w="2211730" h="1868385">
                <a:moveTo>
                  <a:pt x="1332661" y="1475232"/>
                </a:moveTo>
                <a:lnTo>
                  <a:pt x="1326070" y="1472514"/>
                </a:lnTo>
                <a:lnTo>
                  <a:pt x="1315072" y="1490865"/>
                </a:lnTo>
                <a:lnTo>
                  <a:pt x="1321663" y="1493583"/>
                </a:lnTo>
                <a:lnTo>
                  <a:pt x="1332661" y="1475232"/>
                </a:lnTo>
                <a:close/>
              </a:path>
              <a:path w="2211730" h="1868385">
                <a:moveTo>
                  <a:pt x="1830806" y="1551254"/>
                </a:moveTo>
                <a:lnTo>
                  <a:pt x="1793443" y="1535823"/>
                </a:lnTo>
                <a:lnTo>
                  <a:pt x="1788591" y="1541437"/>
                </a:lnTo>
                <a:lnTo>
                  <a:pt x="1825815" y="1556804"/>
                </a:lnTo>
                <a:lnTo>
                  <a:pt x="1830806" y="1551254"/>
                </a:lnTo>
                <a:close/>
              </a:path>
              <a:path w="2211730" h="1868385">
                <a:moveTo>
                  <a:pt x="1790852" y="1595704"/>
                </a:moveTo>
                <a:lnTo>
                  <a:pt x="1754543" y="1580718"/>
                </a:lnTo>
                <a:lnTo>
                  <a:pt x="1749679" y="1586331"/>
                </a:lnTo>
                <a:lnTo>
                  <a:pt x="1785848" y="1601254"/>
                </a:lnTo>
                <a:lnTo>
                  <a:pt x="1790852" y="1595704"/>
                </a:lnTo>
                <a:close/>
              </a:path>
              <a:path w="2211730" h="1868385">
                <a:moveTo>
                  <a:pt x="1810816" y="1573479"/>
                </a:moveTo>
                <a:lnTo>
                  <a:pt x="1773986" y="1558277"/>
                </a:lnTo>
                <a:lnTo>
                  <a:pt x="1769135" y="1563890"/>
                </a:lnTo>
                <a:lnTo>
                  <a:pt x="1805825" y="1579041"/>
                </a:lnTo>
                <a:lnTo>
                  <a:pt x="1810816" y="1573479"/>
                </a:lnTo>
                <a:close/>
              </a:path>
              <a:path w="2211730" h="1868385">
                <a:moveTo>
                  <a:pt x="1750860" y="1640154"/>
                </a:moveTo>
                <a:lnTo>
                  <a:pt x="1715630" y="1625625"/>
                </a:lnTo>
                <a:lnTo>
                  <a:pt x="1710766" y="1631238"/>
                </a:lnTo>
                <a:lnTo>
                  <a:pt x="1745856" y="1645716"/>
                </a:lnTo>
                <a:lnTo>
                  <a:pt x="1750860" y="1640154"/>
                </a:lnTo>
                <a:close/>
              </a:path>
              <a:path w="2211730" h="1868385">
                <a:moveTo>
                  <a:pt x="1716405" y="700722"/>
                </a:moveTo>
                <a:lnTo>
                  <a:pt x="1711413" y="709422"/>
                </a:lnTo>
                <a:lnTo>
                  <a:pt x="1659940" y="688086"/>
                </a:lnTo>
                <a:lnTo>
                  <a:pt x="1658188" y="676605"/>
                </a:lnTo>
                <a:lnTo>
                  <a:pt x="1656537" y="694296"/>
                </a:lnTo>
                <a:lnTo>
                  <a:pt x="1707896" y="715594"/>
                </a:lnTo>
                <a:lnTo>
                  <a:pt x="1714449" y="718312"/>
                </a:lnTo>
                <a:lnTo>
                  <a:pt x="1716405" y="700722"/>
                </a:lnTo>
                <a:close/>
              </a:path>
              <a:path w="2211730" h="1868385">
                <a:moveTo>
                  <a:pt x="1707896" y="715594"/>
                </a:moveTo>
                <a:lnTo>
                  <a:pt x="1697316" y="734060"/>
                </a:lnTo>
                <a:lnTo>
                  <a:pt x="1646351" y="712939"/>
                </a:lnTo>
                <a:lnTo>
                  <a:pt x="1649996" y="691591"/>
                </a:lnTo>
                <a:lnTo>
                  <a:pt x="1642960" y="719162"/>
                </a:lnTo>
                <a:lnTo>
                  <a:pt x="1693786" y="740219"/>
                </a:lnTo>
                <a:lnTo>
                  <a:pt x="1700339" y="742937"/>
                </a:lnTo>
                <a:lnTo>
                  <a:pt x="1707896" y="715594"/>
                </a:lnTo>
                <a:close/>
              </a:path>
              <a:path w="2211730" h="1868385">
                <a:moveTo>
                  <a:pt x="1693786" y="740219"/>
                </a:moveTo>
                <a:lnTo>
                  <a:pt x="1683194" y="758698"/>
                </a:lnTo>
                <a:lnTo>
                  <a:pt x="1632762" y="737793"/>
                </a:lnTo>
                <a:lnTo>
                  <a:pt x="1636407" y="716445"/>
                </a:lnTo>
                <a:lnTo>
                  <a:pt x="1629359" y="744004"/>
                </a:lnTo>
                <a:lnTo>
                  <a:pt x="1679663" y="764844"/>
                </a:lnTo>
                <a:lnTo>
                  <a:pt x="1686217" y="767575"/>
                </a:lnTo>
                <a:lnTo>
                  <a:pt x="1693786" y="740219"/>
                </a:lnTo>
                <a:close/>
              </a:path>
              <a:path w="2211730" h="1868385">
                <a:moveTo>
                  <a:pt x="1679663" y="764844"/>
                </a:moveTo>
                <a:lnTo>
                  <a:pt x="1669072" y="783336"/>
                </a:lnTo>
                <a:lnTo>
                  <a:pt x="1619173" y="762647"/>
                </a:lnTo>
                <a:lnTo>
                  <a:pt x="1622818" y="741299"/>
                </a:lnTo>
                <a:lnTo>
                  <a:pt x="1615782" y="768870"/>
                </a:lnTo>
                <a:lnTo>
                  <a:pt x="1665541" y="789482"/>
                </a:lnTo>
                <a:lnTo>
                  <a:pt x="1672107" y="792213"/>
                </a:lnTo>
                <a:lnTo>
                  <a:pt x="1679663" y="764844"/>
                </a:lnTo>
                <a:close/>
              </a:path>
              <a:path w="2211730" h="1868385">
                <a:moveTo>
                  <a:pt x="1665541" y="789482"/>
                </a:moveTo>
                <a:lnTo>
                  <a:pt x="1654962" y="807961"/>
                </a:lnTo>
                <a:lnTo>
                  <a:pt x="1605597" y="787514"/>
                </a:lnTo>
                <a:lnTo>
                  <a:pt x="1609229" y="766165"/>
                </a:lnTo>
                <a:lnTo>
                  <a:pt x="1602193" y="793724"/>
                </a:lnTo>
                <a:lnTo>
                  <a:pt x="1651431" y="814120"/>
                </a:lnTo>
                <a:lnTo>
                  <a:pt x="1657985" y="816851"/>
                </a:lnTo>
                <a:lnTo>
                  <a:pt x="1665541" y="789482"/>
                </a:lnTo>
                <a:close/>
              </a:path>
              <a:path w="2211730" h="1868385">
                <a:moveTo>
                  <a:pt x="1651431" y="814120"/>
                </a:moveTo>
                <a:lnTo>
                  <a:pt x="1640840" y="832599"/>
                </a:lnTo>
                <a:lnTo>
                  <a:pt x="1591995" y="812368"/>
                </a:lnTo>
                <a:lnTo>
                  <a:pt x="1595653" y="791019"/>
                </a:lnTo>
                <a:lnTo>
                  <a:pt x="1588604" y="818591"/>
                </a:lnTo>
                <a:lnTo>
                  <a:pt x="1637309" y="838758"/>
                </a:lnTo>
                <a:lnTo>
                  <a:pt x="1643875" y="841489"/>
                </a:lnTo>
                <a:lnTo>
                  <a:pt x="1651431" y="814120"/>
                </a:lnTo>
                <a:close/>
              </a:path>
              <a:path w="2211730" h="1868385">
                <a:moveTo>
                  <a:pt x="1637309" y="838758"/>
                </a:moveTo>
                <a:lnTo>
                  <a:pt x="1626717" y="857250"/>
                </a:lnTo>
                <a:lnTo>
                  <a:pt x="1578406" y="837234"/>
                </a:lnTo>
                <a:lnTo>
                  <a:pt x="1582064" y="815886"/>
                </a:lnTo>
                <a:lnTo>
                  <a:pt x="1575015" y="843457"/>
                </a:lnTo>
                <a:lnTo>
                  <a:pt x="1623187" y="863409"/>
                </a:lnTo>
                <a:lnTo>
                  <a:pt x="1629752" y="866127"/>
                </a:lnTo>
                <a:lnTo>
                  <a:pt x="1637309" y="838758"/>
                </a:lnTo>
                <a:close/>
              </a:path>
              <a:path w="2211730" h="1868385">
                <a:moveTo>
                  <a:pt x="1623187" y="863409"/>
                </a:moveTo>
                <a:lnTo>
                  <a:pt x="1612595" y="881888"/>
                </a:lnTo>
                <a:lnTo>
                  <a:pt x="1564830" y="862101"/>
                </a:lnTo>
                <a:lnTo>
                  <a:pt x="1568475" y="840740"/>
                </a:lnTo>
                <a:lnTo>
                  <a:pt x="1561426" y="868324"/>
                </a:lnTo>
                <a:lnTo>
                  <a:pt x="1609077" y="888047"/>
                </a:lnTo>
                <a:lnTo>
                  <a:pt x="1615630" y="890765"/>
                </a:lnTo>
                <a:lnTo>
                  <a:pt x="1623187" y="863409"/>
                </a:lnTo>
                <a:close/>
              </a:path>
              <a:path w="2211730" h="1868385">
                <a:moveTo>
                  <a:pt x="1609077" y="888047"/>
                </a:moveTo>
                <a:lnTo>
                  <a:pt x="1598485" y="906526"/>
                </a:lnTo>
                <a:lnTo>
                  <a:pt x="1551228" y="886968"/>
                </a:lnTo>
                <a:lnTo>
                  <a:pt x="1554886" y="865619"/>
                </a:lnTo>
                <a:lnTo>
                  <a:pt x="1547837" y="893191"/>
                </a:lnTo>
                <a:lnTo>
                  <a:pt x="1594954" y="912685"/>
                </a:lnTo>
                <a:lnTo>
                  <a:pt x="1601520" y="915416"/>
                </a:lnTo>
                <a:lnTo>
                  <a:pt x="1609077" y="888047"/>
                </a:lnTo>
                <a:close/>
              </a:path>
              <a:path w="2211730" h="1868385">
                <a:moveTo>
                  <a:pt x="1594954" y="912685"/>
                </a:moveTo>
                <a:lnTo>
                  <a:pt x="1584363" y="931164"/>
                </a:lnTo>
                <a:lnTo>
                  <a:pt x="1537639" y="911834"/>
                </a:lnTo>
                <a:lnTo>
                  <a:pt x="1541284" y="890473"/>
                </a:lnTo>
                <a:lnTo>
                  <a:pt x="1534248" y="918044"/>
                </a:lnTo>
                <a:lnTo>
                  <a:pt x="1580832" y="937323"/>
                </a:lnTo>
                <a:lnTo>
                  <a:pt x="1587398" y="940054"/>
                </a:lnTo>
                <a:lnTo>
                  <a:pt x="1594954" y="912685"/>
                </a:lnTo>
                <a:close/>
              </a:path>
              <a:path w="2211730" h="1868385">
                <a:moveTo>
                  <a:pt x="1580832" y="937323"/>
                </a:moveTo>
                <a:lnTo>
                  <a:pt x="1570240" y="955814"/>
                </a:lnTo>
                <a:lnTo>
                  <a:pt x="1524050" y="936701"/>
                </a:lnTo>
                <a:lnTo>
                  <a:pt x="1527695" y="915327"/>
                </a:lnTo>
                <a:lnTo>
                  <a:pt x="1520647" y="942911"/>
                </a:lnTo>
                <a:lnTo>
                  <a:pt x="1566710" y="961974"/>
                </a:lnTo>
                <a:lnTo>
                  <a:pt x="1573276" y="964692"/>
                </a:lnTo>
                <a:lnTo>
                  <a:pt x="1580832" y="937323"/>
                </a:lnTo>
                <a:close/>
              </a:path>
              <a:path w="2211730" h="1868385">
                <a:moveTo>
                  <a:pt x="1566710" y="961974"/>
                </a:moveTo>
                <a:lnTo>
                  <a:pt x="1556118" y="980465"/>
                </a:lnTo>
                <a:lnTo>
                  <a:pt x="1510461" y="961567"/>
                </a:lnTo>
                <a:lnTo>
                  <a:pt x="1514106" y="940206"/>
                </a:lnTo>
                <a:lnTo>
                  <a:pt x="1507058" y="967790"/>
                </a:lnTo>
                <a:lnTo>
                  <a:pt x="1552587" y="986624"/>
                </a:lnTo>
                <a:lnTo>
                  <a:pt x="1559140" y="989342"/>
                </a:lnTo>
                <a:lnTo>
                  <a:pt x="1566710" y="961974"/>
                </a:lnTo>
                <a:close/>
              </a:path>
              <a:path w="2211730" h="1868385">
                <a:moveTo>
                  <a:pt x="1552587" y="986624"/>
                </a:moveTo>
                <a:lnTo>
                  <a:pt x="1541995" y="1005103"/>
                </a:lnTo>
                <a:lnTo>
                  <a:pt x="1496872" y="986447"/>
                </a:lnTo>
                <a:lnTo>
                  <a:pt x="1500517" y="965085"/>
                </a:lnTo>
                <a:lnTo>
                  <a:pt x="1493469" y="992657"/>
                </a:lnTo>
                <a:lnTo>
                  <a:pt x="1538465" y="1011275"/>
                </a:lnTo>
                <a:lnTo>
                  <a:pt x="1545018" y="1013993"/>
                </a:lnTo>
                <a:lnTo>
                  <a:pt x="1552587" y="986624"/>
                </a:lnTo>
                <a:close/>
              </a:path>
              <a:path w="2211730" h="1868385">
                <a:moveTo>
                  <a:pt x="1538465" y="1011275"/>
                </a:moveTo>
                <a:lnTo>
                  <a:pt x="1527873" y="1029754"/>
                </a:lnTo>
                <a:lnTo>
                  <a:pt x="1483271" y="1011313"/>
                </a:lnTo>
                <a:lnTo>
                  <a:pt x="1486916" y="989952"/>
                </a:lnTo>
                <a:lnTo>
                  <a:pt x="1479867" y="1017524"/>
                </a:lnTo>
                <a:lnTo>
                  <a:pt x="1524342" y="1035926"/>
                </a:lnTo>
                <a:lnTo>
                  <a:pt x="1530908" y="1038631"/>
                </a:lnTo>
                <a:lnTo>
                  <a:pt x="1538465" y="1011275"/>
                </a:lnTo>
                <a:close/>
              </a:path>
              <a:path w="2211730" h="1868385">
                <a:moveTo>
                  <a:pt x="1524342" y="1035926"/>
                </a:moveTo>
                <a:lnTo>
                  <a:pt x="1513738" y="1054417"/>
                </a:lnTo>
                <a:lnTo>
                  <a:pt x="1469669" y="1036180"/>
                </a:lnTo>
                <a:lnTo>
                  <a:pt x="1473327" y="1014818"/>
                </a:lnTo>
                <a:lnTo>
                  <a:pt x="1466278" y="1042403"/>
                </a:lnTo>
                <a:lnTo>
                  <a:pt x="1510207" y="1060577"/>
                </a:lnTo>
                <a:lnTo>
                  <a:pt x="1516773" y="1063294"/>
                </a:lnTo>
                <a:lnTo>
                  <a:pt x="1524342" y="1035926"/>
                </a:lnTo>
                <a:close/>
              </a:path>
              <a:path w="2211730" h="1868385">
                <a:moveTo>
                  <a:pt x="1510207" y="1060577"/>
                </a:moveTo>
                <a:lnTo>
                  <a:pt x="1499616" y="1079055"/>
                </a:lnTo>
                <a:lnTo>
                  <a:pt x="1456080" y="1061059"/>
                </a:lnTo>
                <a:lnTo>
                  <a:pt x="1459725" y="1039685"/>
                </a:lnTo>
                <a:lnTo>
                  <a:pt x="1452676" y="1067269"/>
                </a:lnTo>
                <a:lnTo>
                  <a:pt x="1496085" y="1085215"/>
                </a:lnTo>
                <a:lnTo>
                  <a:pt x="1502651" y="1087932"/>
                </a:lnTo>
                <a:lnTo>
                  <a:pt x="1510207" y="1060577"/>
                </a:lnTo>
                <a:close/>
              </a:path>
              <a:path w="2211730" h="1868385">
                <a:moveTo>
                  <a:pt x="1496085" y="1085215"/>
                </a:moveTo>
                <a:lnTo>
                  <a:pt x="1485493" y="1103718"/>
                </a:lnTo>
                <a:lnTo>
                  <a:pt x="1442478" y="1085938"/>
                </a:lnTo>
                <a:lnTo>
                  <a:pt x="1446136" y="1064564"/>
                </a:lnTo>
                <a:lnTo>
                  <a:pt x="1439075" y="1092149"/>
                </a:lnTo>
                <a:lnTo>
                  <a:pt x="1481963" y="1109878"/>
                </a:lnTo>
                <a:lnTo>
                  <a:pt x="1488528" y="1112583"/>
                </a:lnTo>
                <a:lnTo>
                  <a:pt x="1496085" y="1085215"/>
                </a:lnTo>
                <a:close/>
              </a:path>
              <a:path w="2211730" h="1868385">
                <a:moveTo>
                  <a:pt x="1481963" y="1109878"/>
                </a:moveTo>
                <a:lnTo>
                  <a:pt x="1471358" y="1128369"/>
                </a:lnTo>
                <a:lnTo>
                  <a:pt x="1428889" y="1110805"/>
                </a:lnTo>
                <a:lnTo>
                  <a:pt x="1432547" y="1089444"/>
                </a:lnTo>
                <a:lnTo>
                  <a:pt x="1425498" y="1117028"/>
                </a:lnTo>
                <a:lnTo>
                  <a:pt x="1467827" y="1134529"/>
                </a:lnTo>
                <a:lnTo>
                  <a:pt x="1474393" y="1137246"/>
                </a:lnTo>
                <a:lnTo>
                  <a:pt x="1481963" y="1109878"/>
                </a:lnTo>
                <a:close/>
              </a:path>
              <a:path w="2211730" h="1868385">
                <a:moveTo>
                  <a:pt x="1467827" y="1134529"/>
                </a:moveTo>
                <a:lnTo>
                  <a:pt x="1457236" y="1153020"/>
                </a:lnTo>
                <a:lnTo>
                  <a:pt x="1415288" y="1135684"/>
                </a:lnTo>
                <a:lnTo>
                  <a:pt x="1418945" y="1114323"/>
                </a:lnTo>
                <a:lnTo>
                  <a:pt x="1411897" y="1141907"/>
                </a:lnTo>
                <a:lnTo>
                  <a:pt x="1453705" y="1159192"/>
                </a:lnTo>
                <a:lnTo>
                  <a:pt x="1460271" y="1161897"/>
                </a:lnTo>
                <a:lnTo>
                  <a:pt x="1467827" y="1134529"/>
                </a:lnTo>
                <a:close/>
              </a:path>
              <a:path w="2211730" h="1868385">
                <a:moveTo>
                  <a:pt x="1453705" y="1159192"/>
                </a:moveTo>
                <a:lnTo>
                  <a:pt x="1443101" y="1177696"/>
                </a:lnTo>
                <a:lnTo>
                  <a:pt x="1401686" y="1160576"/>
                </a:lnTo>
                <a:lnTo>
                  <a:pt x="1405343" y="1139202"/>
                </a:lnTo>
                <a:lnTo>
                  <a:pt x="1398282" y="1166787"/>
                </a:lnTo>
                <a:lnTo>
                  <a:pt x="1439570" y="1183855"/>
                </a:lnTo>
                <a:lnTo>
                  <a:pt x="1446136" y="1186561"/>
                </a:lnTo>
                <a:lnTo>
                  <a:pt x="1453705" y="1159192"/>
                </a:lnTo>
                <a:close/>
              </a:path>
              <a:path w="2211730" h="1868385">
                <a:moveTo>
                  <a:pt x="1439570" y="1183855"/>
                </a:moveTo>
                <a:lnTo>
                  <a:pt x="1428978" y="1202347"/>
                </a:lnTo>
                <a:lnTo>
                  <a:pt x="1388097" y="1185456"/>
                </a:lnTo>
                <a:lnTo>
                  <a:pt x="1391742" y="1164094"/>
                </a:lnTo>
                <a:lnTo>
                  <a:pt x="1384693" y="1191679"/>
                </a:lnTo>
                <a:lnTo>
                  <a:pt x="1425448" y="1208506"/>
                </a:lnTo>
                <a:lnTo>
                  <a:pt x="1432013" y="1211224"/>
                </a:lnTo>
                <a:lnTo>
                  <a:pt x="1439570" y="1183855"/>
                </a:lnTo>
                <a:close/>
              </a:path>
              <a:path w="2211730" h="1868385">
                <a:moveTo>
                  <a:pt x="1425448" y="1208506"/>
                </a:moveTo>
                <a:lnTo>
                  <a:pt x="1414830" y="1227010"/>
                </a:lnTo>
                <a:lnTo>
                  <a:pt x="1374495" y="1210335"/>
                </a:lnTo>
                <a:lnTo>
                  <a:pt x="1378153" y="1188961"/>
                </a:lnTo>
                <a:lnTo>
                  <a:pt x="1371092" y="1216558"/>
                </a:lnTo>
                <a:lnTo>
                  <a:pt x="1411312" y="1233170"/>
                </a:lnTo>
                <a:lnTo>
                  <a:pt x="1417878" y="1235887"/>
                </a:lnTo>
                <a:lnTo>
                  <a:pt x="1425448" y="1208506"/>
                </a:lnTo>
                <a:close/>
              </a:path>
              <a:path w="2211730" h="1868385">
                <a:moveTo>
                  <a:pt x="1411312" y="1233170"/>
                </a:moveTo>
                <a:lnTo>
                  <a:pt x="1400708" y="1251673"/>
                </a:lnTo>
                <a:lnTo>
                  <a:pt x="1360893" y="1235227"/>
                </a:lnTo>
                <a:lnTo>
                  <a:pt x="1364538" y="1213853"/>
                </a:lnTo>
                <a:lnTo>
                  <a:pt x="1357490" y="1241437"/>
                </a:lnTo>
                <a:lnTo>
                  <a:pt x="1397177" y="1257833"/>
                </a:lnTo>
                <a:lnTo>
                  <a:pt x="1403743" y="1260551"/>
                </a:lnTo>
                <a:lnTo>
                  <a:pt x="1411312" y="1233170"/>
                </a:lnTo>
                <a:close/>
              </a:path>
              <a:path w="2211730" h="1868385">
                <a:moveTo>
                  <a:pt x="1397177" y="1257833"/>
                </a:moveTo>
                <a:lnTo>
                  <a:pt x="1386573" y="1276337"/>
                </a:lnTo>
                <a:lnTo>
                  <a:pt x="1347279" y="1260106"/>
                </a:lnTo>
                <a:lnTo>
                  <a:pt x="1350949" y="1238732"/>
                </a:lnTo>
                <a:lnTo>
                  <a:pt x="1343888" y="1266329"/>
                </a:lnTo>
                <a:lnTo>
                  <a:pt x="1383042" y="1282496"/>
                </a:lnTo>
                <a:lnTo>
                  <a:pt x="1389608" y="1285214"/>
                </a:lnTo>
                <a:lnTo>
                  <a:pt x="1397177" y="1257833"/>
                </a:lnTo>
                <a:close/>
              </a:path>
              <a:path w="2211730" h="1868385">
                <a:moveTo>
                  <a:pt x="1383042" y="1282496"/>
                </a:moveTo>
                <a:lnTo>
                  <a:pt x="1372438" y="1301000"/>
                </a:lnTo>
                <a:lnTo>
                  <a:pt x="1333690" y="1284998"/>
                </a:lnTo>
                <a:lnTo>
                  <a:pt x="1337335" y="1263624"/>
                </a:lnTo>
                <a:lnTo>
                  <a:pt x="1330286" y="1291209"/>
                </a:lnTo>
                <a:lnTo>
                  <a:pt x="1368920" y="1307160"/>
                </a:lnTo>
                <a:lnTo>
                  <a:pt x="1375473" y="1309878"/>
                </a:lnTo>
                <a:lnTo>
                  <a:pt x="1383042" y="1282496"/>
                </a:lnTo>
                <a:close/>
              </a:path>
              <a:path w="2211730" h="1868385">
                <a:moveTo>
                  <a:pt x="1368920" y="1307160"/>
                </a:moveTo>
                <a:lnTo>
                  <a:pt x="1358303" y="1325676"/>
                </a:lnTo>
                <a:lnTo>
                  <a:pt x="1320076" y="1309890"/>
                </a:lnTo>
                <a:lnTo>
                  <a:pt x="1323733" y="1288516"/>
                </a:lnTo>
                <a:lnTo>
                  <a:pt x="1316685" y="1316113"/>
                </a:lnTo>
                <a:lnTo>
                  <a:pt x="1354772" y="1331836"/>
                </a:lnTo>
                <a:lnTo>
                  <a:pt x="1361338" y="1334554"/>
                </a:lnTo>
                <a:lnTo>
                  <a:pt x="1368920" y="1307160"/>
                </a:lnTo>
                <a:close/>
              </a:path>
              <a:path w="2211730" h="1868385">
                <a:moveTo>
                  <a:pt x="1354772" y="1331836"/>
                </a:moveTo>
                <a:lnTo>
                  <a:pt x="1344168" y="1350340"/>
                </a:lnTo>
                <a:lnTo>
                  <a:pt x="1306474" y="1334782"/>
                </a:lnTo>
                <a:lnTo>
                  <a:pt x="1310132" y="1313408"/>
                </a:lnTo>
                <a:lnTo>
                  <a:pt x="1303083" y="1341005"/>
                </a:lnTo>
                <a:lnTo>
                  <a:pt x="1340637" y="1356499"/>
                </a:lnTo>
                <a:lnTo>
                  <a:pt x="1347203" y="1359217"/>
                </a:lnTo>
                <a:lnTo>
                  <a:pt x="1354772" y="1331836"/>
                </a:lnTo>
                <a:close/>
              </a:path>
              <a:path w="2211730" h="1868385">
                <a:moveTo>
                  <a:pt x="1340637" y="1356499"/>
                </a:moveTo>
                <a:lnTo>
                  <a:pt x="1330032" y="1375016"/>
                </a:lnTo>
                <a:lnTo>
                  <a:pt x="1292872" y="1359674"/>
                </a:lnTo>
                <a:lnTo>
                  <a:pt x="1296530" y="1338287"/>
                </a:lnTo>
                <a:lnTo>
                  <a:pt x="1289469" y="1365885"/>
                </a:lnTo>
                <a:lnTo>
                  <a:pt x="1326502" y="1381175"/>
                </a:lnTo>
                <a:lnTo>
                  <a:pt x="1333068" y="1383880"/>
                </a:lnTo>
                <a:lnTo>
                  <a:pt x="1340637" y="1356499"/>
                </a:lnTo>
                <a:close/>
              </a:path>
              <a:path w="2211730" h="1868385">
                <a:moveTo>
                  <a:pt x="1326502" y="1381175"/>
                </a:moveTo>
                <a:lnTo>
                  <a:pt x="1315897" y="1399679"/>
                </a:lnTo>
                <a:lnTo>
                  <a:pt x="1279271" y="1384554"/>
                </a:lnTo>
                <a:lnTo>
                  <a:pt x="1282928" y="1363179"/>
                </a:lnTo>
                <a:lnTo>
                  <a:pt x="1275867" y="1390777"/>
                </a:lnTo>
                <a:lnTo>
                  <a:pt x="1312367" y="1405839"/>
                </a:lnTo>
                <a:lnTo>
                  <a:pt x="1318933" y="1408557"/>
                </a:lnTo>
                <a:lnTo>
                  <a:pt x="1326502" y="1381175"/>
                </a:lnTo>
                <a:close/>
              </a:path>
              <a:path w="2211730" h="1868385">
                <a:moveTo>
                  <a:pt x="1312367" y="1405839"/>
                </a:moveTo>
                <a:lnTo>
                  <a:pt x="1301750" y="1424355"/>
                </a:lnTo>
                <a:lnTo>
                  <a:pt x="1265656" y="1409458"/>
                </a:lnTo>
                <a:lnTo>
                  <a:pt x="1269326" y="1388071"/>
                </a:lnTo>
                <a:lnTo>
                  <a:pt x="1262265" y="1415669"/>
                </a:lnTo>
                <a:lnTo>
                  <a:pt x="1298232" y="1430515"/>
                </a:lnTo>
                <a:lnTo>
                  <a:pt x="1304798" y="1433233"/>
                </a:lnTo>
                <a:lnTo>
                  <a:pt x="1312367" y="1405839"/>
                </a:lnTo>
                <a:close/>
              </a:path>
              <a:path w="2211730" h="1868385">
                <a:moveTo>
                  <a:pt x="1298232" y="1430515"/>
                </a:moveTo>
                <a:lnTo>
                  <a:pt x="1287627" y="1449031"/>
                </a:lnTo>
                <a:lnTo>
                  <a:pt x="1252054" y="1434363"/>
                </a:lnTo>
                <a:lnTo>
                  <a:pt x="1255712" y="1412976"/>
                </a:lnTo>
                <a:lnTo>
                  <a:pt x="1248651" y="1440573"/>
                </a:lnTo>
                <a:lnTo>
                  <a:pt x="1284097" y="1455191"/>
                </a:lnTo>
                <a:lnTo>
                  <a:pt x="1290650" y="1457896"/>
                </a:lnTo>
                <a:lnTo>
                  <a:pt x="1298232" y="1430515"/>
                </a:lnTo>
                <a:close/>
              </a:path>
              <a:path w="2211730" h="1868385">
                <a:moveTo>
                  <a:pt x="1290650" y="1457896"/>
                </a:moveTo>
                <a:lnTo>
                  <a:pt x="1284097" y="1455191"/>
                </a:lnTo>
                <a:lnTo>
                  <a:pt x="1273479" y="1473708"/>
                </a:lnTo>
                <a:lnTo>
                  <a:pt x="1280045" y="1476413"/>
                </a:lnTo>
                <a:lnTo>
                  <a:pt x="1290650" y="1457896"/>
                </a:lnTo>
                <a:close/>
              </a:path>
              <a:path w="2211730" h="1868385">
                <a:moveTo>
                  <a:pt x="1770849" y="1617929"/>
                </a:moveTo>
                <a:lnTo>
                  <a:pt x="1735086" y="1603171"/>
                </a:lnTo>
                <a:lnTo>
                  <a:pt x="1730222" y="1608785"/>
                </a:lnTo>
                <a:lnTo>
                  <a:pt x="1765846" y="1623491"/>
                </a:lnTo>
                <a:lnTo>
                  <a:pt x="1770849" y="1617929"/>
                </a:lnTo>
                <a:close/>
              </a:path>
              <a:path w="2211730" h="1868385">
                <a:moveTo>
                  <a:pt x="1658188" y="676605"/>
                </a:moveTo>
                <a:lnTo>
                  <a:pt x="1653387" y="685368"/>
                </a:lnTo>
                <a:lnTo>
                  <a:pt x="1601901" y="664032"/>
                </a:lnTo>
                <a:lnTo>
                  <a:pt x="1599958" y="652500"/>
                </a:lnTo>
                <a:lnTo>
                  <a:pt x="1598637" y="670293"/>
                </a:lnTo>
                <a:lnTo>
                  <a:pt x="1649996" y="691591"/>
                </a:lnTo>
                <a:lnTo>
                  <a:pt x="1656537" y="694296"/>
                </a:lnTo>
                <a:lnTo>
                  <a:pt x="1658188" y="676605"/>
                </a:lnTo>
                <a:close/>
              </a:path>
              <a:path w="2211730" h="1868385">
                <a:moveTo>
                  <a:pt x="1649996" y="691591"/>
                </a:moveTo>
                <a:lnTo>
                  <a:pt x="1639798" y="710222"/>
                </a:lnTo>
                <a:lnTo>
                  <a:pt x="1588846" y="689102"/>
                </a:lnTo>
                <a:lnTo>
                  <a:pt x="1592110" y="667588"/>
                </a:lnTo>
                <a:lnTo>
                  <a:pt x="1585569" y="695375"/>
                </a:lnTo>
                <a:lnTo>
                  <a:pt x="1636407" y="716445"/>
                </a:lnTo>
                <a:lnTo>
                  <a:pt x="1642960" y="719162"/>
                </a:lnTo>
                <a:lnTo>
                  <a:pt x="1649996" y="691591"/>
                </a:lnTo>
                <a:close/>
              </a:path>
              <a:path w="2211730" h="1868385">
                <a:moveTo>
                  <a:pt x="1636407" y="716445"/>
                </a:moveTo>
                <a:lnTo>
                  <a:pt x="1626222" y="735076"/>
                </a:lnTo>
                <a:lnTo>
                  <a:pt x="1575790" y="714184"/>
                </a:lnTo>
                <a:lnTo>
                  <a:pt x="1579041" y="692670"/>
                </a:lnTo>
                <a:lnTo>
                  <a:pt x="1572526" y="720445"/>
                </a:lnTo>
                <a:lnTo>
                  <a:pt x="1622818" y="741299"/>
                </a:lnTo>
                <a:lnTo>
                  <a:pt x="1629359" y="744004"/>
                </a:lnTo>
                <a:lnTo>
                  <a:pt x="1636407" y="716445"/>
                </a:lnTo>
                <a:close/>
              </a:path>
              <a:path w="2211730" h="1868385">
                <a:moveTo>
                  <a:pt x="1622818" y="741299"/>
                </a:moveTo>
                <a:lnTo>
                  <a:pt x="1612633" y="759942"/>
                </a:lnTo>
                <a:lnTo>
                  <a:pt x="1562722" y="739267"/>
                </a:lnTo>
                <a:lnTo>
                  <a:pt x="1565986" y="717753"/>
                </a:lnTo>
                <a:lnTo>
                  <a:pt x="1559458" y="745540"/>
                </a:lnTo>
                <a:lnTo>
                  <a:pt x="1609229" y="766165"/>
                </a:lnTo>
                <a:lnTo>
                  <a:pt x="1615782" y="768870"/>
                </a:lnTo>
                <a:lnTo>
                  <a:pt x="1622818" y="741299"/>
                </a:lnTo>
                <a:close/>
              </a:path>
              <a:path w="2211730" h="1868385">
                <a:moveTo>
                  <a:pt x="1609229" y="766165"/>
                </a:moveTo>
                <a:lnTo>
                  <a:pt x="1599044" y="784809"/>
                </a:lnTo>
                <a:lnTo>
                  <a:pt x="1549679" y="764349"/>
                </a:lnTo>
                <a:lnTo>
                  <a:pt x="1552930" y="742835"/>
                </a:lnTo>
                <a:lnTo>
                  <a:pt x="1546402" y="770610"/>
                </a:lnTo>
                <a:lnTo>
                  <a:pt x="1595653" y="791019"/>
                </a:lnTo>
                <a:lnTo>
                  <a:pt x="1602193" y="793724"/>
                </a:lnTo>
                <a:lnTo>
                  <a:pt x="1609229" y="766165"/>
                </a:lnTo>
                <a:close/>
              </a:path>
              <a:path w="2211730" h="1868385">
                <a:moveTo>
                  <a:pt x="1595653" y="791019"/>
                </a:moveTo>
                <a:lnTo>
                  <a:pt x="1585468" y="809663"/>
                </a:lnTo>
                <a:lnTo>
                  <a:pt x="1536611" y="789419"/>
                </a:lnTo>
                <a:lnTo>
                  <a:pt x="1539875" y="767918"/>
                </a:lnTo>
                <a:lnTo>
                  <a:pt x="1533347" y="795705"/>
                </a:lnTo>
                <a:lnTo>
                  <a:pt x="1582064" y="815886"/>
                </a:lnTo>
                <a:lnTo>
                  <a:pt x="1588604" y="818591"/>
                </a:lnTo>
                <a:lnTo>
                  <a:pt x="1595653" y="791019"/>
                </a:lnTo>
                <a:close/>
              </a:path>
              <a:path w="2211730" h="1868385">
                <a:moveTo>
                  <a:pt x="1582064" y="815886"/>
                </a:moveTo>
                <a:lnTo>
                  <a:pt x="1571866" y="834529"/>
                </a:lnTo>
                <a:lnTo>
                  <a:pt x="1523555" y="814514"/>
                </a:lnTo>
                <a:lnTo>
                  <a:pt x="1526819" y="793000"/>
                </a:lnTo>
                <a:lnTo>
                  <a:pt x="1520291" y="820788"/>
                </a:lnTo>
                <a:lnTo>
                  <a:pt x="1568475" y="840740"/>
                </a:lnTo>
                <a:lnTo>
                  <a:pt x="1575015" y="843457"/>
                </a:lnTo>
                <a:lnTo>
                  <a:pt x="1582064" y="815886"/>
                </a:lnTo>
                <a:close/>
              </a:path>
              <a:path w="2211730" h="1868385">
                <a:moveTo>
                  <a:pt x="1568475" y="840740"/>
                </a:moveTo>
                <a:lnTo>
                  <a:pt x="1558277" y="859396"/>
                </a:lnTo>
                <a:lnTo>
                  <a:pt x="1510487" y="839597"/>
                </a:lnTo>
                <a:lnTo>
                  <a:pt x="1513751" y="818095"/>
                </a:lnTo>
                <a:lnTo>
                  <a:pt x="1507223" y="845883"/>
                </a:lnTo>
                <a:lnTo>
                  <a:pt x="1554886" y="865619"/>
                </a:lnTo>
                <a:lnTo>
                  <a:pt x="1561426" y="868324"/>
                </a:lnTo>
                <a:lnTo>
                  <a:pt x="1568475" y="840740"/>
                </a:lnTo>
                <a:close/>
              </a:path>
              <a:path w="2211730" h="1868385">
                <a:moveTo>
                  <a:pt x="1554886" y="865619"/>
                </a:moveTo>
                <a:lnTo>
                  <a:pt x="1544688" y="884262"/>
                </a:lnTo>
                <a:lnTo>
                  <a:pt x="1497431" y="864692"/>
                </a:lnTo>
                <a:lnTo>
                  <a:pt x="1500695" y="843178"/>
                </a:lnTo>
                <a:lnTo>
                  <a:pt x="1494167" y="870953"/>
                </a:lnTo>
                <a:lnTo>
                  <a:pt x="1541284" y="890473"/>
                </a:lnTo>
                <a:lnTo>
                  <a:pt x="1547837" y="893191"/>
                </a:lnTo>
                <a:lnTo>
                  <a:pt x="1554886" y="865619"/>
                </a:lnTo>
                <a:close/>
              </a:path>
              <a:path w="2211730" h="1868385">
                <a:moveTo>
                  <a:pt x="1541284" y="890473"/>
                </a:moveTo>
                <a:lnTo>
                  <a:pt x="1531099" y="909116"/>
                </a:lnTo>
                <a:lnTo>
                  <a:pt x="1484376" y="889774"/>
                </a:lnTo>
                <a:lnTo>
                  <a:pt x="1487627" y="868260"/>
                </a:lnTo>
                <a:lnTo>
                  <a:pt x="1481099" y="896048"/>
                </a:lnTo>
                <a:lnTo>
                  <a:pt x="1527695" y="915327"/>
                </a:lnTo>
                <a:lnTo>
                  <a:pt x="1534248" y="918044"/>
                </a:lnTo>
                <a:lnTo>
                  <a:pt x="1541284" y="890473"/>
                </a:lnTo>
                <a:close/>
              </a:path>
              <a:path w="2211730" h="1868385">
                <a:moveTo>
                  <a:pt x="1527695" y="915327"/>
                </a:moveTo>
                <a:lnTo>
                  <a:pt x="1517497" y="933996"/>
                </a:lnTo>
                <a:lnTo>
                  <a:pt x="1471307" y="914869"/>
                </a:lnTo>
                <a:lnTo>
                  <a:pt x="1474571" y="893343"/>
                </a:lnTo>
                <a:lnTo>
                  <a:pt x="1468043" y="921131"/>
                </a:lnTo>
                <a:lnTo>
                  <a:pt x="1514106" y="940206"/>
                </a:lnTo>
                <a:lnTo>
                  <a:pt x="1520647" y="942911"/>
                </a:lnTo>
                <a:lnTo>
                  <a:pt x="1527695" y="915327"/>
                </a:lnTo>
                <a:close/>
              </a:path>
              <a:path w="2211730" h="1868385">
                <a:moveTo>
                  <a:pt x="1514106" y="940206"/>
                </a:moveTo>
                <a:lnTo>
                  <a:pt x="1503921" y="958862"/>
                </a:lnTo>
                <a:lnTo>
                  <a:pt x="1458239" y="939965"/>
                </a:lnTo>
                <a:lnTo>
                  <a:pt x="1461516" y="918438"/>
                </a:lnTo>
                <a:lnTo>
                  <a:pt x="1454975" y="946226"/>
                </a:lnTo>
                <a:lnTo>
                  <a:pt x="1500517" y="965085"/>
                </a:lnTo>
                <a:lnTo>
                  <a:pt x="1507058" y="967790"/>
                </a:lnTo>
                <a:lnTo>
                  <a:pt x="1514106" y="940206"/>
                </a:lnTo>
                <a:close/>
              </a:path>
              <a:path w="2211730" h="1868385">
                <a:moveTo>
                  <a:pt x="1500517" y="965085"/>
                </a:moveTo>
                <a:lnTo>
                  <a:pt x="1490319" y="983729"/>
                </a:lnTo>
                <a:lnTo>
                  <a:pt x="1445183" y="965060"/>
                </a:lnTo>
                <a:lnTo>
                  <a:pt x="1448447" y="943533"/>
                </a:lnTo>
                <a:lnTo>
                  <a:pt x="1441919" y="971321"/>
                </a:lnTo>
                <a:lnTo>
                  <a:pt x="1486916" y="989952"/>
                </a:lnTo>
                <a:lnTo>
                  <a:pt x="1493469" y="992657"/>
                </a:lnTo>
                <a:lnTo>
                  <a:pt x="1500517" y="965085"/>
                </a:lnTo>
                <a:close/>
              </a:path>
              <a:path w="2211730" h="1868385">
                <a:moveTo>
                  <a:pt x="1486916" y="989952"/>
                </a:moveTo>
                <a:lnTo>
                  <a:pt x="1476717" y="1008595"/>
                </a:lnTo>
                <a:lnTo>
                  <a:pt x="1432115" y="990142"/>
                </a:lnTo>
                <a:lnTo>
                  <a:pt x="1435379" y="968629"/>
                </a:lnTo>
                <a:lnTo>
                  <a:pt x="1428851" y="996429"/>
                </a:lnTo>
                <a:lnTo>
                  <a:pt x="1473327" y="1014818"/>
                </a:lnTo>
                <a:lnTo>
                  <a:pt x="1479867" y="1017524"/>
                </a:lnTo>
                <a:lnTo>
                  <a:pt x="1486916" y="989952"/>
                </a:lnTo>
                <a:close/>
              </a:path>
              <a:path w="2211730" h="1868385">
                <a:moveTo>
                  <a:pt x="1473327" y="1014818"/>
                </a:moveTo>
                <a:lnTo>
                  <a:pt x="1463128" y="1033475"/>
                </a:lnTo>
                <a:lnTo>
                  <a:pt x="1419059" y="1015250"/>
                </a:lnTo>
                <a:lnTo>
                  <a:pt x="1422323" y="993724"/>
                </a:lnTo>
                <a:lnTo>
                  <a:pt x="1415783" y="1021524"/>
                </a:lnTo>
                <a:lnTo>
                  <a:pt x="1459725" y="1039685"/>
                </a:lnTo>
                <a:lnTo>
                  <a:pt x="1466278" y="1042403"/>
                </a:lnTo>
                <a:lnTo>
                  <a:pt x="1473327" y="1014818"/>
                </a:lnTo>
                <a:close/>
              </a:path>
              <a:path w="2211730" h="1868385">
                <a:moveTo>
                  <a:pt x="1459725" y="1039685"/>
                </a:moveTo>
                <a:lnTo>
                  <a:pt x="1449539" y="1058354"/>
                </a:lnTo>
                <a:lnTo>
                  <a:pt x="1405991" y="1040333"/>
                </a:lnTo>
                <a:lnTo>
                  <a:pt x="1409255" y="1018819"/>
                </a:lnTo>
                <a:lnTo>
                  <a:pt x="1402727" y="1046619"/>
                </a:lnTo>
                <a:lnTo>
                  <a:pt x="1446136" y="1064564"/>
                </a:lnTo>
                <a:lnTo>
                  <a:pt x="1452676" y="1067269"/>
                </a:lnTo>
                <a:lnTo>
                  <a:pt x="1459725" y="1039685"/>
                </a:lnTo>
                <a:close/>
              </a:path>
              <a:path w="2211730" h="1868385">
                <a:moveTo>
                  <a:pt x="1446136" y="1064564"/>
                </a:moveTo>
                <a:lnTo>
                  <a:pt x="1435938" y="1083221"/>
                </a:lnTo>
                <a:lnTo>
                  <a:pt x="1392923" y="1065441"/>
                </a:lnTo>
                <a:lnTo>
                  <a:pt x="1396187" y="1043914"/>
                </a:lnTo>
                <a:lnTo>
                  <a:pt x="1389659" y="1071714"/>
                </a:lnTo>
                <a:lnTo>
                  <a:pt x="1432547" y="1089444"/>
                </a:lnTo>
                <a:lnTo>
                  <a:pt x="1439075" y="1092149"/>
                </a:lnTo>
                <a:lnTo>
                  <a:pt x="1446136" y="1064564"/>
                </a:lnTo>
                <a:close/>
              </a:path>
              <a:path w="2211730" h="1868385">
                <a:moveTo>
                  <a:pt x="1432547" y="1089444"/>
                </a:moveTo>
                <a:lnTo>
                  <a:pt x="1422336" y="1108100"/>
                </a:lnTo>
                <a:lnTo>
                  <a:pt x="1379855" y="1090536"/>
                </a:lnTo>
                <a:lnTo>
                  <a:pt x="1383118" y="1069009"/>
                </a:lnTo>
                <a:lnTo>
                  <a:pt x="1376578" y="1096810"/>
                </a:lnTo>
                <a:lnTo>
                  <a:pt x="1418945" y="1114323"/>
                </a:lnTo>
                <a:lnTo>
                  <a:pt x="1425498" y="1117028"/>
                </a:lnTo>
                <a:lnTo>
                  <a:pt x="1432547" y="1089444"/>
                </a:lnTo>
                <a:close/>
              </a:path>
              <a:path w="2211730" h="1868385">
                <a:moveTo>
                  <a:pt x="1418945" y="1114323"/>
                </a:moveTo>
                <a:lnTo>
                  <a:pt x="1408747" y="1132992"/>
                </a:lnTo>
                <a:lnTo>
                  <a:pt x="1366786" y="1115644"/>
                </a:lnTo>
                <a:lnTo>
                  <a:pt x="1370050" y="1094105"/>
                </a:lnTo>
                <a:lnTo>
                  <a:pt x="1363522" y="1121905"/>
                </a:lnTo>
                <a:lnTo>
                  <a:pt x="1405343" y="1139202"/>
                </a:lnTo>
                <a:lnTo>
                  <a:pt x="1411897" y="1141907"/>
                </a:lnTo>
                <a:lnTo>
                  <a:pt x="1418945" y="1114323"/>
                </a:lnTo>
                <a:close/>
              </a:path>
              <a:path w="2211730" h="1868385">
                <a:moveTo>
                  <a:pt x="1405343" y="1139202"/>
                </a:moveTo>
                <a:lnTo>
                  <a:pt x="1395133" y="1157871"/>
                </a:lnTo>
                <a:lnTo>
                  <a:pt x="1353718" y="1140752"/>
                </a:lnTo>
                <a:lnTo>
                  <a:pt x="1356982" y="1119212"/>
                </a:lnTo>
                <a:lnTo>
                  <a:pt x="1350441" y="1147025"/>
                </a:lnTo>
                <a:lnTo>
                  <a:pt x="1391742" y="1164094"/>
                </a:lnTo>
                <a:lnTo>
                  <a:pt x="1398282" y="1166787"/>
                </a:lnTo>
                <a:lnTo>
                  <a:pt x="1405343" y="1139202"/>
                </a:lnTo>
                <a:close/>
              </a:path>
              <a:path w="2211730" h="1868385">
                <a:moveTo>
                  <a:pt x="1391742" y="1164094"/>
                </a:moveTo>
                <a:lnTo>
                  <a:pt x="1381544" y="1182738"/>
                </a:lnTo>
                <a:lnTo>
                  <a:pt x="1340650" y="1165847"/>
                </a:lnTo>
                <a:lnTo>
                  <a:pt x="1343914" y="1144320"/>
                </a:lnTo>
                <a:lnTo>
                  <a:pt x="1337386" y="1172108"/>
                </a:lnTo>
                <a:lnTo>
                  <a:pt x="1378153" y="1188961"/>
                </a:lnTo>
                <a:lnTo>
                  <a:pt x="1384693" y="1191679"/>
                </a:lnTo>
                <a:lnTo>
                  <a:pt x="1391742" y="1164094"/>
                </a:lnTo>
                <a:close/>
              </a:path>
              <a:path w="2211730" h="1868385">
                <a:moveTo>
                  <a:pt x="1378153" y="1188961"/>
                </a:moveTo>
                <a:lnTo>
                  <a:pt x="1367942" y="1207630"/>
                </a:lnTo>
                <a:lnTo>
                  <a:pt x="1327581" y="1190955"/>
                </a:lnTo>
                <a:lnTo>
                  <a:pt x="1330845" y="1169416"/>
                </a:lnTo>
                <a:lnTo>
                  <a:pt x="1324305" y="1197229"/>
                </a:lnTo>
                <a:lnTo>
                  <a:pt x="1364538" y="1213853"/>
                </a:lnTo>
                <a:lnTo>
                  <a:pt x="1371092" y="1216558"/>
                </a:lnTo>
                <a:lnTo>
                  <a:pt x="1378153" y="1188961"/>
                </a:lnTo>
                <a:close/>
              </a:path>
              <a:path w="2211730" h="1868385">
                <a:moveTo>
                  <a:pt x="1364538" y="1213853"/>
                </a:moveTo>
                <a:lnTo>
                  <a:pt x="1354340" y="1232522"/>
                </a:lnTo>
                <a:lnTo>
                  <a:pt x="1314500" y="1216063"/>
                </a:lnTo>
                <a:lnTo>
                  <a:pt x="1317777" y="1194536"/>
                </a:lnTo>
                <a:lnTo>
                  <a:pt x="1311249" y="1222336"/>
                </a:lnTo>
                <a:lnTo>
                  <a:pt x="1350949" y="1238732"/>
                </a:lnTo>
                <a:lnTo>
                  <a:pt x="1357490" y="1241437"/>
                </a:lnTo>
                <a:lnTo>
                  <a:pt x="1364538" y="1213853"/>
                </a:lnTo>
                <a:close/>
              </a:path>
              <a:path w="2211730" h="1868385">
                <a:moveTo>
                  <a:pt x="1350949" y="1238732"/>
                </a:moveTo>
                <a:lnTo>
                  <a:pt x="1340739" y="1257414"/>
                </a:lnTo>
                <a:lnTo>
                  <a:pt x="1301432" y="1241171"/>
                </a:lnTo>
                <a:lnTo>
                  <a:pt x="1304709" y="1219631"/>
                </a:lnTo>
                <a:lnTo>
                  <a:pt x="1298168" y="1247444"/>
                </a:lnTo>
                <a:lnTo>
                  <a:pt x="1337335" y="1263624"/>
                </a:lnTo>
                <a:lnTo>
                  <a:pt x="1343888" y="1266329"/>
                </a:lnTo>
                <a:lnTo>
                  <a:pt x="1350949" y="1238732"/>
                </a:lnTo>
                <a:close/>
              </a:path>
              <a:path w="2211730" h="1868385">
                <a:moveTo>
                  <a:pt x="1337335" y="1263624"/>
                </a:moveTo>
                <a:lnTo>
                  <a:pt x="1327137" y="1282293"/>
                </a:lnTo>
                <a:lnTo>
                  <a:pt x="1288364" y="1266278"/>
                </a:lnTo>
                <a:lnTo>
                  <a:pt x="1291640" y="1244739"/>
                </a:lnTo>
                <a:lnTo>
                  <a:pt x="1285100" y="1272552"/>
                </a:lnTo>
                <a:lnTo>
                  <a:pt x="1323733" y="1288516"/>
                </a:lnTo>
                <a:lnTo>
                  <a:pt x="1330286" y="1291209"/>
                </a:lnTo>
                <a:lnTo>
                  <a:pt x="1337335" y="1263624"/>
                </a:lnTo>
                <a:close/>
              </a:path>
              <a:path w="2211730" h="1868385">
                <a:moveTo>
                  <a:pt x="1323733" y="1288516"/>
                </a:moveTo>
                <a:lnTo>
                  <a:pt x="1313522" y="1307185"/>
                </a:lnTo>
                <a:lnTo>
                  <a:pt x="1275295" y="1291386"/>
                </a:lnTo>
                <a:lnTo>
                  <a:pt x="1278559" y="1269847"/>
                </a:lnTo>
                <a:lnTo>
                  <a:pt x="1272019" y="1297660"/>
                </a:lnTo>
                <a:lnTo>
                  <a:pt x="1310132" y="1313408"/>
                </a:lnTo>
                <a:lnTo>
                  <a:pt x="1316685" y="1316113"/>
                </a:lnTo>
                <a:lnTo>
                  <a:pt x="1323733" y="1288516"/>
                </a:lnTo>
                <a:close/>
              </a:path>
              <a:path w="2211730" h="1868385">
                <a:moveTo>
                  <a:pt x="1310132" y="1313408"/>
                </a:moveTo>
                <a:lnTo>
                  <a:pt x="1299933" y="1332077"/>
                </a:lnTo>
                <a:lnTo>
                  <a:pt x="1262214" y="1316507"/>
                </a:lnTo>
                <a:lnTo>
                  <a:pt x="1265491" y="1294968"/>
                </a:lnTo>
                <a:lnTo>
                  <a:pt x="1258951" y="1322781"/>
                </a:lnTo>
                <a:lnTo>
                  <a:pt x="1296530" y="1338287"/>
                </a:lnTo>
                <a:lnTo>
                  <a:pt x="1303083" y="1341005"/>
                </a:lnTo>
                <a:lnTo>
                  <a:pt x="1310132" y="1313408"/>
                </a:lnTo>
                <a:close/>
              </a:path>
              <a:path w="2211730" h="1868385">
                <a:moveTo>
                  <a:pt x="1296530" y="1338287"/>
                </a:moveTo>
                <a:lnTo>
                  <a:pt x="1286319" y="1356969"/>
                </a:lnTo>
                <a:lnTo>
                  <a:pt x="1249146" y="1341615"/>
                </a:lnTo>
                <a:lnTo>
                  <a:pt x="1252410" y="1320076"/>
                </a:lnTo>
                <a:lnTo>
                  <a:pt x="1245882" y="1347889"/>
                </a:lnTo>
                <a:lnTo>
                  <a:pt x="1282928" y="1363179"/>
                </a:lnTo>
                <a:lnTo>
                  <a:pt x="1289469" y="1365885"/>
                </a:lnTo>
                <a:lnTo>
                  <a:pt x="1296530" y="1338287"/>
                </a:lnTo>
                <a:close/>
              </a:path>
              <a:path w="2211730" h="1868385">
                <a:moveTo>
                  <a:pt x="1282928" y="1363179"/>
                </a:moveTo>
                <a:lnTo>
                  <a:pt x="1272717" y="1381861"/>
                </a:lnTo>
                <a:lnTo>
                  <a:pt x="1236065" y="1366723"/>
                </a:lnTo>
                <a:lnTo>
                  <a:pt x="1239342" y="1345196"/>
                </a:lnTo>
                <a:lnTo>
                  <a:pt x="1232801" y="1373009"/>
                </a:lnTo>
                <a:lnTo>
                  <a:pt x="1269326" y="1388071"/>
                </a:lnTo>
                <a:lnTo>
                  <a:pt x="1275867" y="1390777"/>
                </a:lnTo>
                <a:lnTo>
                  <a:pt x="1282928" y="1363179"/>
                </a:lnTo>
                <a:close/>
              </a:path>
              <a:path w="2211730" h="1868385">
                <a:moveTo>
                  <a:pt x="1269326" y="1388071"/>
                </a:moveTo>
                <a:lnTo>
                  <a:pt x="1259103" y="1406753"/>
                </a:lnTo>
                <a:lnTo>
                  <a:pt x="1222997" y="1391856"/>
                </a:lnTo>
                <a:lnTo>
                  <a:pt x="1226273" y="1370304"/>
                </a:lnTo>
                <a:lnTo>
                  <a:pt x="1219733" y="1398117"/>
                </a:lnTo>
                <a:lnTo>
                  <a:pt x="1255712" y="1412976"/>
                </a:lnTo>
                <a:lnTo>
                  <a:pt x="1262265" y="1415669"/>
                </a:lnTo>
                <a:lnTo>
                  <a:pt x="1269326" y="1388071"/>
                </a:lnTo>
                <a:close/>
              </a:path>
              <a:path w="2211730" h="1868385">
                <a:moveTo>
                  <a:pt x="1255712" y="1412976"/>
                </a:moveTo>
                <a:lnTo>
                  <a:pt x="1245501" y="1431658"/>
                </a:lnTo>
                <a:lnTo>
                  <a:pt x="1209916" y="1416964"/>
                </a:lnTo>
                <a:lnTo>
                  <a:pt x="1213180" y="1395425"/>
                </a:lnTo>
                <a:lnTo>
                  <a:pt x="1206652" y="1423250"/>
                </a:lnTo>
                <a:lnTo>
                  <a:pt x="1242110" y="1437868"/>
                </a:lnTo>
                <a:lnTo>
                  <a:pt x="1248651" y="1440573"/>
                </a:lnTo>
                <a:lnTo>
                  <a:pt x="1255712" y="1412976"/>
                </a:lnTo>
                <a:close/>
              </a:path>
              <a:path w="2211730" h="1868385">
                <a:moveTo>
                  <a:pt x="1248651" y="1440573"/>
                </a:moveTo>
                <a:lnTo>
                  <a:pt x="1242110" y="1437868"/>
                </a:lnTo>
                <a:lnTo>
                  <a:pt x="1231887" y="1456550"/>
                </a:lnTo>
                <a:lnTo>
                  <a:pt x="1238440" y="1459255"/>
                </a:lnTo>
                <a:lnTo>
                  <a:pt x="1248651" y="1440573"/>
                </a:lnTo>
                <a:close/>
              </a:path>
              <a:path w="2211730" h="1868385">
                <a:moveTo>
                  <a:pt x="1599958" y="652500"/>
                </a:moveTo>
                <a:lnTo>
                  <a:pt x="1595361" y="661314"/>
                </a:lnTo>
                <a:lnTo>
                  <a:pt x="1543850" y="639965"/>
                </a:lnTo>
                <a:lnTo>
                  <a:pt x="1541729" y="628383"/>
                </a:lnTo>
                <a:lnTo>
                  <a:pt x="1540713" y="646290"/>
                </a:lnTo>
                <a:lnTo>
                  <a:pt x="1592110" y="667588"/>
                </a:lnTo>
                <a:lnTo>
                  <a:pt x="1598637" y="670293"/>
                </a:lnTo>
                <a:lnTo>
                  <a:pt x="1599958" y="652500"/>
                </a:lnTo>
                <a:close/>
              </a:path>
              <a:path w="2211730" h="1868385">
                <a:moveTo>
                  <a:pt x="1592110" y="667588"/>
                </a:moveTo>
                <a:lnTo>
                  <a:pt x="1582305" y="686396"/>
                </a:lnTo>
                <a:lnTo>
                  <a:pt x="1531315" y="665264"/>
                </a:lnTo>
                <a:lnTo>
                  <a:pt x="1534198" y="643585"/>
                </a:lnTo>
                <a:lnTo>
                  <a:pt x="1528191" y="671588"/>
                </a:lnTo>
                <a:lnTo>
                  <a:pt x="1579041" y="692670"/>
                </a:lnTo>
                <a:lnTo>
                  <a:pt x="1585569" y="695375"/>
                </a:lnTo>
                <a:lnTo>
                  <a:pt x="1592110" y="667588"/>
                </a:lnTo>
                <a:close/>
              </a:path>
              <a:path w="2211730" h="1868385">
                <a:moveTo>
                  <a:pt x="1579041" y="692670"/>
                </a:moveTo>
                <a:lnTo>
                  <a:pt x="1569250" y="711479"/>
                </a:lnTo>
                <a:lnTo>
                  <a:pt x="1518793" y="690562"/>
                </a:lnTo>
                <a:lnTo>
                  <a:pt x="1521675" y="668883"/>
                </a:lnTo>
                <a:lnTo>
                  <a:pt x="1515668" y="696899"/>
                </a:lnTo>
                <a:lnTo>
                  <a:pt x="1565986" y="717753"/>
                </a:lnTo>
                <a:lnTo>
                  <a:pt x="1572526" y="720445"/>
                </a:lnTo>
                <a:lnTo>
                  <a:pt x="1579041" y="692670"/>
                </a:lnTo>
                <a:close/>
              </a:path>
              <a:path w="2211730" h="1868385">
                <a:moveTo>
                  <a:pt x="1565986" y="717753"/>
                </a:moveTo>
                <a:lnTo>
                  <a:pt x="1556194" y="736561"/>
                </a:lnTo>
                <a:lnTo>
                  <a:pt x="1506258" y="715873"/>
                </a:lnTo>
                <a:lnTo>
                  <a:pt x="1509153" y="694194"/>
                </a:lnTo>
                <a:lnTo>
                  <a:pt x="1503133" y="722198"/>
                </a:lnTo>
                <a:lnTo>
                  <a:pt x="1552930" y="742835"/>
                </a:lnTo>
                <a:lnTo>
                  <a:pt x="1559458" y="745540"/>
                </a:lnTo>
                <a:lnTo>
                  <a:pt x="1565986" y="717753"/>
                </a:lnTo>
                <a:close/>
              </a:path>
              <a:path w="2211730" h="1868385">
                <a:moveTo>
                  <a:pt x="1552930" y="742835"/>
                </a:moveTo>
                <a:lnTo>
                  <a:pt x="1543138" y="761644"/>
                </a:lnTo>
                <a:lnTo>
                  <a:pt x="1493735" y="741172"/>
                </a:lnTo>
                <a:lnTo>
                  <a:pt x="1496606" y="719505"/>
                </a:lnTo>
                <a:lnTo>
                  <a:pt x="1490611" y="747509"/>
                </a:lnTo>
                <a:lnTo>
                  <a:pt x="1539875" y="767918"/>
                </a:lnTo>
                <a:lnTo>
                  <a:pt x="1546402" y="770610"/>
                </a:lnTo>
                <a:lnTo>
                  <a:pt x="1552930" y="742835"/>
                </a:lnTo>
                <a:close/>
              </a:path>
              <a:path w="2211730" h="1868385">
                <a:moveTo>
                  <a:pt x="1539875" y="767918"/>
                </a:moveTo>
                <a:lnTo>
                  <a:pt x="1530083" y="786726"/>
                </a:lnTo>
                <a:lnTo>
                  <a:pt x="1481213" y="766483"/>
                </a:lnTo>
                <a:lnTo>
                  <a:pt x="1484083" y="744804"/>
                </a:lnTo>
                <a:lnTo>
                  <a:pt x="1478076" y="772807"/>
                </a:lnTo>
                <a:lnTo>
                  <a:pt x="1526819" y="793000"/>
                </a:lnTo>
                <a:lnTo>
                  <a:pt x="1533347" y="795705"/>
                </a:lnTo>
                <a:lnTo>
                  <a:pt x="1539875" y="767918"/>
                </a:lnTo>
                <a:close/>
              </a:path>
              <a:path w="2211730" h="1868385">
                <a:moveTo>
                  <a:pt x="1526819" y="793000"/>
                </a:moveTo>
                <a:lnTo>
                  <a:pt x="1517015" y="811822"/>
                </a:lnTo>
                <a:lnTo>
                  <a:pt x="1468678" y="791794"/>
                </a:lnTo>
                <a:lnTo>
                  <a:pt x="1471561" y="770102"/>
                </a:lnTo>
                <a:lnTo>
                  <a:pt x="1465554" y="798118"/>
                </a:lnTo>
                <a:lnTo>
                  <a:pt x="1513751" y="818095"/>
                </a:lnTo>
                <a:lnTo>
                  <a:pt x="1520291" y="820788"/>
                </a:lnTo>
                <a:lnTo>
                  <a:pt x="1526819" y="793000"/>
                </a:lnTo>
                <a:close/>
              </a:path>
              <a:path w="2211730" h="1868385">
                <a:moveTo>
                  <a:pt x="1513751" y="818095"/>
                </a:moveTo>
                <a:lnTo>
                  <a:pt x="1503959" y="836904"/>
                </a:lnTo>
                <a:lnTo>
                  <a:pt x="1456143" y="817105"/>
                </a:lnTo>
                <a:lnTo>
                  <a:pt x="1459014" y="795426"/>
                </a:lnTo>
                <a:lnTo>
                  <a:pt x="1453019" y="823429"/>
                </a:lnTo>
                <a:lnTo>
                  <a:pt x="1500695" y="843178"/>
                </a:lnTo>
                <a:lnTo>
                  <a:pt x="1507223" y="845883"/>
                </a:lnTo>
                <a:lnTo>
                  <a:pt x="1513751" y="818095"/>
                </a:lnTo>
                <a:close/>
              </a:path>
              <a:path w="2211730" h="1868385">
                <a:moveTo>
                  <a:pt x="1500695" y="843178"/>
                </a:moveTo>
                <a:lnTo>
                  <a:pt x="1490903" y="861987"/>
                </a:lnTo>
                <a:lnTo>
                  <a:pt x="1443621" y="842416"/>
                </a:lnTo>
                <a:lnTo>
                  <a:pt x="1446491" y="820737"/>
                </a:lnTo>
                <a:lnTo>
                  <a:pt x="1440484" y="848741"/>
                </a:lnTo>
                <a:lnTo>
                  <a:pt x="1487627" y="868260"/>
                </a:lnTo>
                <a:lnTo>
                  <a:pt x="1494167" y="870953"/>
                </a:lnTo>
                <a:lnTo>
                  <a:pt x="1500695" y="843178"/>
                </a:lnTo>
                <a:close/>
              </a:path>
              <a:path w="2211730" h="1868385">
                <a:moveTo>
                  <a:pt x="1487627" y="868260"/>
                </a:moveTo>
                <a:lnTo>
                  <a:pt x="1477835" y="887069"/>
                </a:lnTo>
                <a:lnTo>
                  <a:pt x="1431099" y="867714"/>
                </a:lnTo>
                <a:lnTo>
                  <a:pt x="1433969" y="846035"/>
                </a:lnTo>
                <a:lnTo>
                  <a:pt x="1427962" y="874052"/>
                </a:lnTo>
                <a:lnTo>
                  <a:pt x="1474571" y="893343"/>
                </a:lnTo>
                <a:lnTo>
                  <a:pt x="1481099" y="896048"/>
                </a:lnTo>
                <a:lnTo>
                  <a:pt x="1487627" y="868260"/>
                </a:lnTo>
                <a:close/>
              </a:path>
              <a:path w="2211730" h="1868385">
                <a:moveTo>
                  <a:pt x="1474571" y="893343"/>
                </a:moveTo>
                <a:lnTo>
                  <a:pt x="1464779" y="912164"/>
                </a:lnTo>
                <a:lnTo>
                  <a:pt x="1418551" y="893038"/>
                </a:lnTo>
                <a:lnTo>
                  <a:pt x="1421434" y="871347"/>
                </a:lnTo>
                <a:lnTo>
                  <a:pt x="1415427" y="899363"/>
                </a:lnTo>
                <a:lnTo>
                  <a:pt x="1461516" y="918438"/>
                </a:lnTo>
                <a:lnTo>
                  <a:pt x="1468043" y="921131"/>
                </a:lnTo>
                <a:lnTo>
                  <a:pt x="1474571" y="893343"/>
                </a:lnTo>
                <a:close/>
              </a:path>
              <a:path w="2211730" h="1868385">
                <a:moveTo>
                  <a:pt x="1461516" y="918438"/>
                </a:moveTo>
                <a:lnTo>
                  <a:pt x="1451711" y="937260"/>
                </a:lnTo>
                <a:lnTo>
                  <a:pt x="1406029" y="918349"/>
                </a:lnTo>
                <a:lnTo>
                  <a:pt x="1408899" y="896670"/>
                </a:lnTo>
                <a:lnTo>
                  <a:pt x="1402892" y="924674"/>
                </a:lnTo>
                <a:lnTo>
                  <a:pt x="1448447" y="943533"/>
                </a:lnTo>
                <a:lnTo>
                  <a:pt x="1454975" y="946226"/>
                </a:lnTo>
                <a:lnTo>
                  <a:pt x="1461516" y="918438"/>
                </a:lnTo>
                <a:close/>
              </a:path>
              <a:path w="2211730" h="1868385">
                <a:moveTo>
                  <a:pt x="1448447" y="943533"/>
                </a:moveTo>
                <a:lnTo>
                  <a:pt x="1438656" y="962355"/>
                </a:lnTo>
                <a:lnTo>
                  <a:pt x="1393494" y="943673"/>
                </a:lnTo>
                <a:lnTo>
                  <a:pt x="1396365" y="921981"/>
                </a:lnTo>
                <a:lnTo>
                  <a:pt x="1390357" y="949998"/>
                </a:lnTo>
                <a:lnTo>
                  <a:pt x="1435379" y="968629"/>
                </a:lnTo>
                <a:lnTo>
                  <a:pt x="1441919" y="971321"/>
                </a:lnTo>
                <a:lnTo>
                  <a:pt x="1448447" y="943533"/>
                </a:lnTo>
                <a:close/>
              </a:path>
              <a:path w="2211730" h="1868385">
                <a:moveTo>
                  <a:pt x="1435379" y="968629"/>
                </a:moveTo>
                <a:lnTo>
                  <a:pt x="1425575" y="987450"/>
                </a:lnTo>
                <a:lnTo>
                  <a:pt x="1380947" y="968984"/>
                </a:lnTo>
                <a:lnTo>
                  <a:pt x="1383842" y="947293"/>
                </a:lnTo>
                <a:lnTo>
                  <a:pt x="1377823" y="975309"/>
                </a:lnTo>
                <a:lnTo>
                  <a:pt x="1422323" y="993724"/>
                </a:lnTo>
                <a:lnTo>
                  <a:pt x="1428851" y="996429"/>
                </a:lnTo>
                <a:lnTo>
                  <a:pt x="1435379" y="968629"/>
                </a:lnTo>
                <a:close/>
              </a:path>
              <a:path w="2211730" h="1868385">
                <a:moveTo>
                  <a:pt x="1422323" y="993724"/>
                </a:moveTo>
                <a:lnTo>
                  <a:pt x="1412519" y="1012545"/>
                </a:lnTo>
                <a:lnTo>
                  <a:pt x="1368425" y="994308"/>
                </a:lnTo>
                <a:lnTo>
                  <a:pt x="1371307" y="972604"/>
                </a:lnTo>
                <a:lnTo>
                  <a:pt x="1365288" y="1000633"/>
                </a:lnTo>
                <a:lnTo>
                  <a:pt x="1409255" y="1018819"/>
                </a:lnTo>
                <a:lnTo>
                  <a:pt x="1415783" y="1021524"/>
                </a:lnTo>
                <a:lnTo>
                  <a:pt x="1422323" y="993724"/>
                </a:lnTo>
                <a:close/>
              </a:path>
              <a:path w="2211730" h="1868385">
                <a:moveTo>
                  <a:pt x="1409255" y="1018819"/>
                </a:moveTo>
                <a:lnTo>
                  <a:pt x="1399451" y="1037640"/>
                </a:lnTo>
                <a:lnTo>
                  <a:pt x="1355890" y="1019619"/>
                </a:lnTo>
                <a:lnTo>
                  <a:pt x="1358760" y="997940"/>
                </a:lnTo>
                <a:lnTo>
                  <a:pt x="1352753" y="1025944"/>
                </a:lnTo>
                <a:lnTo>
                  <a:pt x="1396187" y="1043914"/>
                </a:lnTo>
                <a:lnTo>
                  <a:pt x="1402727" y="1046619"/>
                </a:lnTo>
                <a:lnTo>
                  <a:pt x="1409255" y="1018819"/>
                </a:lnTo>
                <a:close/>
              </a:path>
              <a:path w="2211730" h="1868385">
                <a:moveTo>
                  <a:pt x="1396187" y="1043914"/>
                </a:moveTo>
                <a:lnTo>
                  <a:pt x="1386395" y="1062736"/>
                </a:lnTo>
                <a:lnTo>
                  <a:pt x="1343355" y="1044943"/>
                </a:lnTo>
                <a:lnTo>
                  <a:pt x="1346238" y="1023251"/>
                </a:lnTo>
                <a:lnTo>
                  <a:pt x="1340218" y="1051267"/>
                </a:lnTo>
                <a:lnTo>
                  <a:pt x="1383118" y="1069009"/>
                </a:lnTo>
                <a:lnTo>
                  <a:pt x="1389659" y="1071714"/>
                </a:lnTo>
                <a:lnTo>
                  <a:pt x="1396187" y="1043914"/>
                </a:lnTo>
                <a:close/>
              </a:path>
              <a:path w="2211730" h="1868385">
                <a:moveTo>
                  <a:pt x="1383118" y="1069009"/>
                </a:moveTo>
                <a:lnTo>
                  <a:pt x="1373314" y="1087831"/>
                </a:lnTo>
                <a:lnTo>
                  <a:pt x="1330820" y="1070267"/>
                </a:lnTo>
                <a:lnTo>
                  <a:pt x="1333703" y="1048575"/>
                </a:lnTo>
                <a:lnTo>
                  <a:pt x="1327683" y="1076591"/>
                </a:lnTo>
                <a:lnTo>
                  <a:pt x="1370050" y="1094105"/>
                </a:lnTo>
                <a:lnTo>
                  <a:pt x="1376578" y="1096810"/>
                </a:lnTo>
                <a:lnTo>
                  <a:pt x="1383118" y="1069009"/>
                </a:lnTo>
                <a:close/>
              </a:path>
              <a:path w="2211730" h="1868385">
                <a:moveTo>
                  <a:pt x="1370050" y="1094105"/>
                </a:moveTo>
                <a:lnTo>
                  <a:pt x="1360246" y="1112939"/>
                </a:lnTo>
                <a:lnTo>
                  <a:pt x="1318285" y="1095590"/>
                </a:lnTo>
                <a:lnTo>
                  <a:pt x="1321155" y="1073899"/>
                </a:lnTo>
                <a:lnTo>
                  <a:pt x="1315148" y="1101915"/>
                </a:lnTo>
                <a:lnTo>
                  <a:pt x="1356982" y="1119212"/>
                </a:lnTo>
                <a:lnTo>
                  <a:pt x="1363522" y="1121905"/>
                </a:lnTo>
                <a:lnTo>
                  <a:pt x="1370050" y="1094105"/>
                </a:lnTo>
                <a:close/>
              </a:path>
              <a:path w="2211730" h="1868385">
                <a:moveTo>
                  <a:pt x="1356982" y="1119212"/>
                </a:moveTo>
                <a:lnTo>
                  <a:pt x="1347190" y="1138047"/>
                </a:lnTo>
                <a:lnTo>
                  <a:pt x="1305737" y="1120927"/>
                </a:lnTo>
                <a:lnTo>
                  <a:pt x="1308620" y="1099223"/>
                </a:lnTo>
                <a:lnTo>
                  <a:pt x="1302600" y="1127252"/>
                </a:lnTo>
                <a:lnTo>
                  <a:pt x="1343914" y="1144320"/>
                </a:lnTo>
                <a:lnTo>
                  <a:pt x="1350441" y="1147025"/>
                </a:lnTo>
                <a:lnTo>
                  <a:pt x="1356982" y="1119212"/>
                </a:lnTo>
                <a:close/>
              </a:path>
              <a:path w="2211730" h="1868385">
                <a:moveTo>
                  <a:pt x="1343914" y="1144320"/>
                </a:moveTo>
                <a:lnTo>
                  <a:pt x="1334109" y="1163142"/>
                </a:lnTo>
                <a:lnTo>
                  <a:pt x="1293202" y="1146238"/>
                </a:lnTo>
                <a:lnTo>
                  <a:pt x="1296085" y="1124546"/>
                </a:lnTo>
                <a:lnTo>
                  <a:pt x="1290066" y="1152563"/>
                </a:lnTo>
                <a:lnTo>
                  <a:pt x="1330845" y="1169416"/>
                </a:lnTo>
                <a:lnTo>
                  <a:pt x="1337386" y="1172108"/>
                </a:lnTo>
                <a:lnTo>
                  <a:pt x="1343914" y="1144320"/>
                </a:lnTo>
                <a:close/>
              </a:path>
              <a:path w="2211730" h="1868385">
                <a:moveTo>
                  <a:pt x="1330845" y="1169416"/>
                </a:moveTo>
                <a:lnTo>
                  <a:pt x="1321041" y="1188262"/>
                </a:lnTo>
                <a:lnTo>
                  <a:pt x="1280655" y="1171575"/>
                </a:lnTo>
                <a:lnTo>
                  <a:pt x="1283538" y="1149870"/>
                </a:lnTo>
                <a:lnTo>
                  <a:pt x="1277531" y="1177899"/>
                </a:lnTo>
                <a:lnTo>
                  <a:pt x="1317777" y="1194536"/>
                </a:lnTo>
                <a:lnTo>
                  <a:pt x="1324305" y="1197229"/>
                </a:lnTo>
                <a:lnTo>
                  <a:pt x="1330845" y="1169416"/>
                </a:lnTo>
                <a:close/>
              </a:path>
              <a:path w="2211730" h="1868385">
                <a:moveTo>
                  <a:pt x="1317777" y="1194536"/>
                </a:moveTo>
                <a:lnTo>
                  <a:pt x="1307973" y="1213370"/>
                </a:lnTo>
                <a:lnTo>
                  <a:pt x="1268120" y="1196898"/>
                </a:lnTo>
                <a:lnTo>
                  <a:pt x="1271003" y="1175207"/>
                </a:lnTo>
                <a:lnTo>
                  <a:pt x="1264983" y="1203223"/>
                </a:lnTo>
                <a:lnTo>
                  <a:pt x="1304709" y="1219631"/>
                </a:lnTo>
                <a:lnTo>
                  <a:pt x="1311249" y="1222336"/>
                </a:lnTo>
                <a:lnTo>
                  <a:pt x="1317777" y="1194536"/>
                </a:lnTo>
                <a:close/>
              </a:path>
              <a:path w="2211730" h="1868385">
                <a:moveTo>
                  <a:pt x="1304709" y="1219631"/>
                </a:moveTo>
                <a:lnTo>
                  <a:pt x="1294904" y="1238465"/>
                </a:lnTo>
                <a:lnTo>
                  <a:pt x="1255585" y="1222235"/>
                </a:lnTo>
                <a:lnTo>
                  <a:pt x="1258468" y="1200531"/>
                </a:lnTo>
                <a:lnTo>
                  <a:pt x="1252448" y="1228559"/>
                </a:lnTo>
                <a:lnTo>
                  <a:pt x="1291640" y="1244739"/>
                </a:lnTo>
                <a:lnTo>
                  <a:pt x="1298168" y="1247444"/>
                </a:lnTo>
                <a:lnTo>
                  <a:pt x="1304709" y="1219631"/>
                </a:lnTo>
                <a:close/>
              </a:path>
              <a:path w="2211730" h="1868385">
                <a:moveTo>
                  <a:pt x="1291640" y="1244739"/>
                </a:moveTo>
                <a:lnTo>
                  <a:pt x="1281836" y="1263573"/>
                </a:lnTo>
                <a:lnTo>
                  <a:pt x="1243037" y="1247559"/>
                </a:lnTo>
                <a:lnTo>
                  <a:pt x="1245920" y="1225867"/>
                </a:lnTo>
                <a:lnTo>
                  <a:pt x="1239913" y="1253883"/>
                </a:lnTo>
                <a:lnTo>
                  <a:pt x="1278559" y="1269847"/>
                </a:lnTo>
                <a:lnTo>
                  <a:pt x="1285100" y="1272552"/>
                </a:lnTo>
                <a:lnTo>
                  <a:pt x="1291640" y="1244739"/>
                </a:lnTo>
                <a:close/>
              </a:path>
              <a:path w="2211730" h="1868385">
                <a:moveTo>
                  <a:pt x="1278559" y="1269847"/>
                </a:moveTo>
                <a:lnTo>
                  <a:pt x="1268755" y="1288694"/>
                </a:lnTo>
                <a:lnTo>
                  <a:pt x="1230503" y="1272895"/>
                </a:lnTo>
                <a:lnTo>
                  <a:pt x="1233373" y="1251191"/>
                </a:lnTo>
                <a:lnTo>
                  <a:pt x="1227366" y="1279220"/>
                </a:lnTo>
                <a:lnTo>
                  <a:pt x="1265491" y="1294968"/>
                </a:lnTo>
                <a:lnTo>
                  <a:pt x="1272019" y="1297660"/>
                </a:lnTo>
                <a:lnTo>
                  <a:pt x="1278559" y="1269847"/>
                </a:lnTo>
                <a:close/>
              </a:path>
              <a:path w="2211730" h="1868385">
                <a:moveTo>
                  <a:pt x="1265491" y="1294968"/>
                </a:moveTo>
                <a:lnTo>
                  <a:pt x="1255674" y="1313802"/>
                </a:lnTo>
                <a:lnTo>
                  <a:pt x="1217955" y="1298232"/>
                </a:lnTo>
                <a:lnTo>
                  <a:pt x="1220838" y="1276527"/>
                </a:lnTo>
                <a:lnTo>
                  <a:pt x="1214831" y="1304556"/>
                </a:lnTo>
                <a:lnTo>
                  <a:pt x="1252410" y="1320076"/>
                </a:lnTo>
                <a:lnTo>
                  <a:pt x="1258951" y="1322781"/>
                </a:lnTo>
                <a:lnTo>
                  <a:pt x="1265491" y="1294968"/>
                </a:lnTo>
                <a:close/>
              </a:path>
              <a:path w="2211730" h="1868385">
                <a:moveTo>
                  <a:pt x="1252410" y="1320076"/>
                </a:moveTo>
                <a:lnTo>
                  <a:pt x="1242606" y="1338922"/>
                </a:lnTo>
                <a:lnTo>
                  <a:pt x="1205420" y="1323568"/>
                </a:lnTo>
                <a:lnTo>
                  <a:pt x="1208303" y="1301864"/>
                </a:lnTo>
                <a:lnTo>
                  <a:pt x="1202270" y="1329893"/>
                </a:lnTo>
                <a:lnTo>
                  <a:pt x="1239342" y="1345196"/>
                </a:lnTo>
                <a:lnTo>
                  <a:pt x="1245882" y="1347889"/>
                </a:lnTo>
                <a:lnTo>
                  <a:pt x="1252410" y="1320076"/>
                </a:lnTo>
                <a:close/>
              </a:path>
              <a:path w="2211730" h="1868385">
                <a:moveTo>
                  <a:pt x="1239342" y="1345196"/>
                </a:moveTo>
                <a:lnTo>
                  <a:pt x="1229537" y="1364030"/>
                </a:lnTo>
                <a:lnTo>
                  <a:pt x="1192860" y="1348905"/>
                </a:lnTo>
                <a:lnTo>
                  <a:pt x="1195755" y="1327200"/>
                </a:lnTo>
                <a:lnTo>
                  <a:pt x="1189736" y="1355229"/>
                </a:lnTo>
                <a:lnTo>
                  <a:pt x="1226273" y="1370304"/>
                </a:lnTo>
                <a:lnTo>
                  <a:pt x="1232801" y="1373009"/>
                </a:lnTo>
                <a:lnTo>
                  <a:pt x="1239342" y="1345196"/>
                </a:lnTo>
                <a:close/>
              </a:path>
              <a:path w="2211730" h="1868385">
                <a:moveTo>
                  <a:pt x="1226273" y="1370304"/>
                </a:moveTo>
                <a:lnTo>
                  <a:pt x="1216456" y="1389151"/>
                </a:lnTo>
                <a:lnTo>
                  <a:pt x="1180325" y="1374241"/>
                </a:lnTo>
                <a:lnTo>
                  <a:pt x="1183208" y="1352537"/>
                </a:lnTo>
                <a:lnTo>
                  <a:pt x="1177188" y="1380566"/>
                </a:lnTo>
                <a:lnTo>
                  <a:pt x="1213180" y="1395425"/>
                </a:lnTo>
                <a:lnTo>
                  <a:pt x="1219733" y="1398117"/>
                </a:lnTo>
                <a:lnTo>
                  <a:pt x="1226273" y="1370304"/>
                </a:lnTo>
                <a:close/>
              </a:path>
              <a:path w="2211730" h="1868385">
                <a:moveTo>
                  <a:pt x="1213180" y="1395425"/>
                </a:moveTo>
                <a:lnTo>
                  <a:pt x="1203375" y="1414272"/>
                </a:lnTo>
                <a:lnTo>
                  <a:pt x="1167777" y="1399578"/>
                </a:lnTo>
                <a:lnTo>
                  <a:pt x="1170660" y="1377873"/>
                </a:lnTo>
                <a:lnTo>
                  <a:pt x="1164653" y="1405915"/>
                </a:lnTo>
                <a:lnTo>
                  <a:pt x="1200111" y="1420545"/>
                </a:lnTo>
                <a:lnTo>
                  <a:pt x="1206652" y="1423250"/>
                </a:lnTo>
                <a:lnTo>
                  <a:pt x="1213180" y="1395425"/>
                </a:lnTo>
                <a:close/>
              </a:path>
              <a:path w="2211730" h="1868385">
                <a:moveTo>
                  <a:pt x="1206652" y="1423250"/>
                </a:moveTo>
                <a:lnTo>
                  <a:pt x="1200111" y="1420545"/>
                </a:lnTo>
                <a:lnTo>
                  <a:pt x="1190307" y="1439392"/>
                </a:lnTo>
                <a:lnTo>
                  <a:pt x="1196835" y="1442085"/>
                </a:lnTo>
                <a:lnTo>
                  <a:pt x="1206652" y="1423250"/>
                </a:lnTo>
                <a:close/>
              </a:path>
              <a:path w="2211730" h="1868385">
                <a:moveTo>
                  <a:pt x="1541729" y="628383"/>
                </a:moveTo>
                <a:lnTo>
                  <a:pt x="1537335" y="637260"/>
                </a:lnTo>
                <a:lnTo>
                  <a:pt x="1485811" y="615911"/>
                </a:lnTo>
                <a:lnTo>
                  <a:pt x="1483499" y="604278"/>
                </a:lnTo>
                <a:lnTo>
                  <a:pt x="1482813" y="622287"/>
                </a:lnTo>
                <a:lnTo>
                  <a:pt x="1534198" y="643585"/>
                </a:lnTo>
                <a:lnTo>
                  <a:pt x="1540713" y="646290"/>
                </a:lnTo>
                <a:lnTo>
                  <a:pt x="1541729" y="628383"/>
                </a:lnTo>
                <a:close/>
              </a:path>
              <a:path w="2211730" h="1868385">
                <a:moveTo>
                  <a:pt x="1534198" y="643585"/>
                </a:moveTo>
                <a:lnTo>
                  <a:pt x="1524800" y="662571"/>
                </a:lnTo>
                <a:lnTo>
                  <a:pt x="1473822" y="641438"/>
                </a:lnTo>
                <a:lnTo>
                  <a:pt x="1476298" y="619582"/>
                </a:lnTo>
                <a:lnTo>
                  <a:pt x="1470812" y="647814"/>
                </a:lnTo>
                <a:lnTo>
                  <a:pt x="1521675" y="668883"/>
                </a:lnTo>
                <a:lnTo>
                  <a:pt x="1528191" y="671588"/>
                </a:lnTo>
                <a:lnTo>
                  <a:pt x="1534198" y="643585"/>
                </a:lnTo>
                <a:close/>
              </a:path>
              <a:path w="2211730" h="1868385">
                <a:moveTo>
                  <a:pt x="1521675" y="668883"/>
                </a:moveTo>
                <a:lnTo>
                  <a:pt x="1512277" y="687857"/>
                </a:lnTo>
                <a:lnTo>
                  <a:pt x="1461820" y="666965"/>
                </a:lnTo>
                <a:lnTo>
                  <a:pt x="1464297" y="645109"/>
                </a:lnTo>
                <a:lnTo>
                  <a:pt x="1458823" y="673341"/>
                </a:lnTo>
                <a:lnTo>
                  <a:pt x="1509153" y="694194"/>
                </a:lnTo>
                <a:lnTo>
                  <a:pt x="1515668" y="696899"/>
                </a:lnTo>
                <a:lnTo>
                  <a:pt x="1521675" y="668883"/>
                </a:lnTo>
                <a:close/>
              </a:path>
              <a:path w="2211730" h="1868385">
                <a:moveTo>
                  <a:pt x="1509153" y="694194"/>
                </a:moveTo>
                <a:lnTo>
                  <a:pt x="1499743" y="713168"/>
                </a:lnTo>
                <a:lnTo>
                  <a:pt x="1449832" y="692492"/>
                </a:lnTo>
                <a:lnTo>
                  <a:pt x="1452308" y="670636"/>
                </a:lnTo>
                <a:lnTo>
                  <a:pt x="1446822" y="698868"/>
                </a:lnTo>
                <a:lnTo>
                  <a:pt x="1496606" y="719505"/>
                </a:lnTo>
                <a:lnTo>
                  <a:pt x="1503133" y="722198"/>
                </a:lnTo>
                <a:lnTo>
                  <a:pt x="1509153" y="694194"/>
                </a:lnTo>
                <a:close/>
              </a:path>
              <a:path w="2211730" h="1868385">
                <a:moveTo>
                  <a:pt x="1496606" y="719505"/>
                </a:moveTo>
                <a:lnTo>
                  <a:pt x="1487220" y="738479"/>
                </a:lnTo>
                <a:lnTo>
                  <a:pt x="1437830" y="718019"/>
                </a:lnTo>
                <a:lnTo>
                  <a:pt x="1440307" y="696175"/>
                </a:lnTo>
                <a:lnTo>
                  <a:pt x="1434820" y="724395"/>
                </a:lnTo>
                <a:lnTo>
                  <a:pt x="1484083" y="744804"/>
                </a:lnTo>
                <a:lnTo>
                  <a:pt x="1490611" y="747509"/>
                </a:lnTo>
                <a:lnTo>
                  <a:pt x="1496606" y="719505"/>
                </a:lnTo>
                <a:close/>
              </a:path>
              <a:path w="2211730" h="1868385">
                <a:moveTo>
                  <a:pt x="1484083" y="744804"/>
                </a:moveTo>
                <a:lnTo>
                  <a:pt x="1474685" y="763790"/>
                </a:lnTo>
                <a:lnTo>
                  <a:pt x="1425829" y="743546"/>
                </a:lnTo>
                <a:lnTo>
                  <a:pt x="1428305" y="721690"/>
                </a:lnTo>
                <a:lnTo>
                  <a:pt x="1422831" y="749922"/>
                </a:lnTo>
                <a:lnTo>
                  <a:pt x="1471561" y="770102"/>
                </a:lnTo>
                <a:lnTo>
                  <a:pt x="1478076" y="772807"/>
                </a:lnTo>
                <a:lnTo>
                  <a:pt x="1484083" y="744804"/>
                </a:lnTo>
                <a:close/>
              </a:path>
              <a:path w="2211730" h="1868385">
                <a:moveTo>
                  <a:pt x="1471561" y="770102"/>
                </a:moveTo>
                <a:lnTo>
                  <a:pt x="1462163" y="789089"/>
                </a:lnTo>
                <a:lnTo>
                  <a:pt x="1413827" y="769086"/>
                </a:lnTo>
                <a:lnTo>
                  <a:pt x="1416316" y="747229"/>
                </a:lnTo>
                <a:lnTo>
                  <a:pt x="1410830" y="775462"/>
                </a:lnTo>
                <a:lnTo>
                  <a:pt x="1459014" y="795426"/>
                </a:lnTo>
                <a:lnTo>
                  <a:pt x="1465554" y="798118"/>
                </a:lnTo>
                <a:lnTo>
                  <a:pt x="1471561" y="770102"/>
                </a:lnTo>
                <a:close/>
              </a:path>
              <a:path w="2211730" h="1868385">
                <a:moveTo>
                  <a:pt x="1459014" y="795426"/>
                </a:moveTo>
                <a:lnTo>
                  <a:pt x="1449628" y="814400"/>
                </a:lnTo>
                <a:lnTo>
                  <a:pt x="1401826" y="794613"/>
                </a:lnTo>
                <a:lnTo>
                  <a:pt x="1404315" y="772756"/>
                </a:lnTo>
                <a:lnTo>
                  <a:pt x="1398828" y="800989"/>
                </a:lnTo>
                <a:lnTo>
                  <a:pt x="1446491" y="820737"/>
                </a:lnTo>
                <a:lnTo>
                  <a:pt x="1453019" y="823429"/>
                </a:lnTo>
                <a:lnTo>
                  <a:pt x="1459014" y="795426"/>
                </a:lnTo>
                <a:close/>
              </a:path>
              <a:path w="2211730" h="1868385">
                <a:moveTo>
                  <a:pt x="1446491" y="820737"/>
                </a:moveTo>
                <a:lnTo>
                  <a:pt x="1437093" y="839711"/>
                </a:lnTo>
                <a:lnTo>
                  <a:pt x="1389824" y="820153"/>
                </a:lnTo>
                <a:lnTo>
                  <a:pt x="1392313" y="798296"/>
                </a:lnTo>
                <a:lnTo>
                  <a:pt x="1386827" y="826528"/>
                </a:lnTo>
                <a:lnTo>
                  <a:pt x="1433969" y="846035"/>
                </a:lnTo>
                <a:lnTo>
                  <a:pt x="1440484" y="848741"/>
                </a:lnTo>
                <a:lnTo>
                  <a:pt x="1446491" y="820737"/>
                </a:lnTo>
                <a:close/>
              </a:path>
              <a:path w="2211730" h="1868385">
                <a:moveTo>
                  <a:pt x="1433969" y="846035"/>
                </a:moveTo>
                <a:lnTo>
                  <a:pt x="1424571" y="865035"/>
                </a:lnTo>
                <a:lnTo>
                  <a:pt x="1377823" y="845680"/>
                </a:lnTo>
                <a:lnTo>
                  <a:pt x="1380312" y="823823"/>
                </a:lnTo>
                <a:lnTo>
                  <a:pt x="1374825" y="852055"/>
                </a:lnTo>
                <a:lnTo>
                  <a:pt x="1421434" y="871347"/>
                </a:lnTo>
                <a:lnTo>
                  <a:pt x="1427962" y="874052"/>
                </a:lnTo>
                <a:lnTo>
                  <a:pt x="1433969" y="846035"/>
                </a:lnTo>
                <a:close/>
              </a:path>
              <a:path w="2211730" h="1868385">
                <a:moveTo>
                  <a:pt x="1421434" y="871347"/>
                </a:moveTo>
                <a:lnTo>
                  <a:pt x="1412036" y="890333"/>
                </a:lnTo>
                <a:lnTo>
                  <a:pt x="1365821" y="871207"/>
                </a:lnTo>
                <a:lnTo>
                  <a:pt x="1368310" y="849363"/>
                </a:lnTo>
                <a:lnTo>
                  <a:pt x="1362824" y="877595"/>
                </a:lnTo>
                <a:lnTo>
                  <a:pt x="1408899" y="896670"/>
                </a:lnTo>
                <a:lnTo>
                  <a:pt x="1415427" y="899363"/>
                </a:lnTo>
                <a:lnTo>
                  <a:pt x="1421434" y="871347"/>
                </a:lnTo>
                <a:close/>
              </a:path>
              <a:path w="2211730" h="1868385">
                <a:moveTo>
                  <a:pt x="1408899" y="896670"/>
                </a:moveTo>
                <a:lnTo>
                  <a:pt x="1399501" y="915644"/>
                </a:lnTo>
                <a:lnTo>
                  <a:pt x="1353820" y="896747"/>
                </a:lnTo>
                <a:lnTo>
                  <a:pt x="1356309" y="874903"/>
                </a:lnTo>
                <a:lnTo>
                  <a:pt x="1350822" y="903135"/>
                </a:lnTo>
                <a:lnTo>
                  <a:pt x="1396365" y="921981"/>
                </a:lnTo>
                <a:lnTo>
                  <a:pt x="1402892" y="924674"/>
                </a:lnTo>
                <a:lnTo>
                  <a:pt x="1408899" y="896670"/>
                </a:lnTo>
                <a:close/>
              </a:path>
              <a:path w="2211730" h="1868385">
                <a:moveTo>
                  <a:pt x="1396365" y="921981"/>
                </a:moveTo>
                <a:lnTo>
                  <a:pt x="1386967" y="940968"/>
                </a:lnTo>
                <a:lnTo>
                  <a:pt x="1341818" y="922286"/>
                </a:lnTo>
                <a:lnTo>
                  <a:pt x="1344307" y="900442"/>
                </a:lnTo>
                <a:lnTo>
                  <a:pt x="1338821" y="928674"/>
                </a:lnTo>
                <a:lnTo>
                  <a:pt x="1383842" y="947293"/>
                </a:lnTo>
                <a:lnTo>
                  <a:pt x="1390357" y="949998"/>
                </a:lnTo>
                <a:lnTo>
                  <a:pt x="1396365" y="921981"/>
                </a:lnTo>
                <a:close/>
              </a:path>
              <a:path w="2211730" h="1868385">
                <a:moveTo>
                  <a:pt x="1383842" y="947293"/>
                </a:moveTo>
                <a:lnTo>
                  <a:pt x="1374432" y="966292"/>
                </a:lnTo>
                <a:lnTo>
                  <a:pt x="1329817" y="947826"/>
                </a:lnTo>
                <a:lnTo>
                  <a:pt x="1332306" y="925969"/>
                </a:lnTo>
                <a:lnTo>
                  <a:pt x="1326819" y="954214"/>
                </a:lnTo>
                <a:lnTo>
                  <a:pt x="1371307" y="972604"/>
                </a:lnTo>
                <a:lnTo>
                  <a:pt x="1377823" y="975309"/>
                </a:lnTo>
                <a:lnTo>
                  <a:pt x="1383842" y="947293"/>
                </a:lnTo>
                <a:close/>
              </a:path>
              <a:path w="2211730" h="1868385">
                <a:moveTo>
                  <a:pt x="1371307" y="972604"/>
                </a:moveTo>
                <a:lnTo>
                  <a:pt x="1361897" y="991603"/>
                </a:lnTo>
                <a:lnTo>
                  <a:pt x="1317802" y="973366"/>
                </a:lnTo>
                <a:lnTo>
                  <a:pt x="1320292" y="951509"/>
                </a:lnTo>
                <a:lnTo>
                  <a:pt x="1314805" y="979754"/>
                </a:lnTo>
                <a:lnTo>
                  <a:pt x="1358760" y="997940"/>
                </a:lnTo>
                <a:lnTo>
                  <a:pt x="1365288" y="1000633"/>
                </a:lnTo>
                <a:lnTo>
                  <a:pt x="1371307" y="972604"/>
                </a:lnTo>
                <a:close/>
              </a:path>
              <a:path w="2211730" h="1868385">
                <a:moveTo>
                  <a:pt x="1358760" y="997940"/>
                </a:moveTo>
                <a:lnTo>
                  <a:pt x="1349362" y="1016914"/>
                </a:lnTo>
                <a:lnTo>
                  <a:pt x="1305801" y="998905"/>
                </a:lnTo>
                <a:lnTo>
                  <a:pt x="1308290" y="977061"/>
                </a:lnTo>
                <a:lnTo>
                  <a:pt x="1302804" y="1005293"/>
                </a:lnTo>
                <a:lnTo>
                  <a:pt x="1346238" y="1023251"/>
                </a:lnTo>
                <a:lnTo>
                  <a:pt x="1352753" y="1025944"/>
                </a:lnTo>
                <a:lnTo>
                  <a:pt x="1358760" y="997940"/>
                </a:lnTo>
                <a:close/>
              </a:path>
              <a:path w="2211730" h="1868385">
                <a:moveTo>
                  <a:pt x="1346238" y="1023251"/>
                </a:moveTo>
                <a:lnTo>
                  <a:pt x="1336827" y="1042250"/>
                </a:lnTo>
                <a:lnTo>
                  <a:pt x="1293799" y="1024445"/>
                </a:lnTo>
                <a:lnTo>
                  <a:pt x="1296289" y="1002588"/>
                </a:lnTo>
                <a:lnTo>
                  <a:pt x="1290802" y="1030833"/>
                </a:lnTo>
                <a:lnTo>
                  <a:pt x="1333703" y="1048575"/>
                </a:lnTo>
                <a:lnTo>
                  <a:pt x="1340218" y="1051267"/>
                </a:lnTo>
                <a:lnTo>
                  <a:pt x="1346238" y="1023251"/>
                </a:lnTo>
                <a:close/>
              </a:path>
              <a:path w="2211730" h="1868385">
                <a:moveTo>
                  <a:pt x="1333703" y="1048575"/>
                </a:moveTo>
                <a:lnTo>
                  <a:pt x="1324292" y="1067574"/>
                </a:lnTo>
                <a:lnTo>
                  <a:pt x="1281785" y="1049997"/>
                </a:lnTo>
                <a:lnTo>
                  <a:pt x="1284274" y="1028141"/>
                </a:lnTo>
                <a:lnTo>
                  <a:pt x="1278788" y="1056386"/>
                </a:lnTo>
                <a:lnTo>
                  <a:pt x="1321155" y="1073899"/>
                </a:lnTo>
                <a:lnTo>
                  <a:pt x="1327683" y="1076591"/>
                </a:lnTo>
                <a:lnTo>
                  <a:pt x="1333703" y="1048575"/>
                </a:lnTo>
                <a:close/>
              </a:path>
              <a:path w="2211730" h="1868385">
                <a:moveTo>
                  <a:pt x="1321155" y="1073899"/>
                </a:moveTo>
                <a:lnTo>
                  <a:pt x="1311744" y="1092885"/>
                </a:lnTo>
                <a:lnTo>
                  <a:pt x="1269784" y="1075537"/>
                </a:lnTo>
                <a:lnTo>
                  <a:pt x="1272273" y="1053680"/>
                </a:lnTo>
                <a:lnTo>
                  <a:pt x="1266786" y="1081925"/>
                </a:lnTo>
                <a:lnTo>
                  <a:pt x="1308620" y="1099223"/>
                </a:lnTo>
                <a:lnTo>
                  <a:pt x="1315148" y="1101915"/>
                </a:lnTo>
                <a:lnTo>
                  <a:pt x="1321155" y="1073899"/>
                </a:lnTo>
                <a:close/>
              </a:path>
              <a:path w="2211730" h="1868385">
                <a:moveTo>
                  <a:pt x="1308620" y="1099223"/>
                </a:moveTo>
                <a:lnTo>
                  <a:pt x="1299210" y="1118222"/>
                </a:lnTo>
                <a:lnTo>
                  <a:pt x="1257782" y="1101090"/>
                </a:lnTo>
                <a:lnTo>
                  <a:pt x="1260271" y="1079233"/>
                </a:lnTo>
                <a:lnTo>
                  <a:pt x="1254772" y="1107478"/>
                </a:lnTo>
                <a:lnTo>
                  <a:pt x="1296085" y="1124546"/>
                </a:lnTo>
                <a:lnTo>
                  <a:pt x="1302600" y="1127252"/>
                </a:lnTo>
                <a:lnTo>
                  <a:pt x="1308620" y="1099223"/>
                </a:lnTo>
                <a:close/>
              </a:path>
              <a:path w="2211730" h="1868385">
                <a:moveTo>
                  <a:pt x="1296085" y="1124546"/>
                </a:moveTo>
                <a:lnTo>
                  <a:pt x="1286687" y="1143546"/>
                </a:lnTo>
                <a:lnTo>
                  <a:pt x="1245768" y="1126629"/>
                </a:lnTo>
                <a:lnTo>
                  <a:pt x="1248257" y="1104785"/>
                </a:lnTo>
                <a:lnTo>
                  <a:pt x="1242771" y="1133017"/>
                </a:lnTo>
                <a:lnTo>
                  <a:pt x="1283538" y="1149870"/>
                </a:lnTo>
                <a:lnTo>
                  <a:pt x="1290066" y="1152563"/>
                </a:lnTo>
                <a:lnTo>
                  <a:pt x="1296085" y="1124546"/>
                </a:lnTo>
                <a:close/>
              </a:path>
              <a:path w="2211730" h="1868385">
                <a:moveTo>
                  <a:pt x="1283538" y="1149870"/>
                </a:moveTo>
                <a:lnTo>
                  <a:pt x="1274127" y="1168869"/>
                </a:lnTo>
                <a:lnTo>
                  <a:pt x="1233754" y="1152194"/>
                </a:lnTo>
                <a:lnTo>
                  <a:pt x="1236256" y="1130325"/>
                </a:lnTo>
                <a:lnTo>
                  <a:pt x="1230757" y="1158570"/>
                </a:lnTo>
                <a:lnTo>
                  <a:pt x="1271003" y="1175207"/>
                </a:lnTo>
                <a:lnTo>
                  <a:pt x="1277531" y="1177899"/>
                </a:lnTo>
                <a:lnTo>
                  <a:pt x="1283538" y="1149870"/>
                </a:lnTo>
                <a:close/>
              </a:path>
              <a:path w="2211730" h="1868385">
                <a:moveTo>
                  <a:pt x="1271003" y="1175207"/>
                </a:moveTo>
                <a:lnTo>
                  <a:pt x="1261592" y="1194206"/>
                </a:lnTo>
                <a:lnTo>
                  <a:pt x="1221752" y="1177747"/>
                </a:lnTo>
                <a:lnTo>
                  <a:pt x="1224241" y="1155890"/>
                </a:lnTo>
                <a:lnTo>
                  <a:pt x="1218755" y="1184122"/>
                </a:lnTo>
                <a:lnTo>
                  <a:pt x="1258468" y="1200531"/>
                </a:lnTo>
                <a:lnTo>
                  <a:pt x="1264983" y="1203223"/>
                </a:lnTo>
                <a:lnTo>
                  <a:pt x="1271003" y="1175207"/>
                </a:lnTo>
                <a:close/>
              </a:path>
              <a:path w="2211730" h="1868385">
                <a:moveTo>
                  <a:pt x="1258468" y="1200531"/>
                </a:moveTo>
                <a:lnTo>
                  <a:pt x="1249057" y="1219530"/>
                </a:lnTo>
                <a:lnTo>
                  <a:pt x="1209738" y="1203299"/>
                </a:lnTo>
                <a:lnTo>
                  <a:pt x="1212240" y="1181442"/>
                </a:lnTo>
                <a:lnTo>
                  <a:pt x="1206741" y="1209675"/>
                </a:lnTo>
                <a:lnTo>
                  <a:pt x="1245920" y="1225867"/>
                </a:lnTo>
                <a:lnTo>
                  <a:pt x="1252448" y="1228559"/>
                </a:lnTo>
                <a:lnTo>
                  <a:pt x="1258468" y="1200531"/>
                </a:lnTo>
                <a:close/>
              </a:path>
              <a:path w="2211730" h="1868385">
                <a:moveTo>
                  <a:pt x="1245920" y="1225867"/>
                </a:moveTo>
                <a:lnTo>
                  <a:pt x="1236522" y="1244866"/>
                </a:lnTo>
                <a:lnTo>
                  <a:pt x="1197737" y="1228852"/>
                </a:lnTo>
                <a:lnTo>
                  <a:pt x="1200213" y="1206982"/>
                </a:lnTo>
                <a:lnTo>
                  <a:pt x="1194727" y="1235227"/>
                </a:lnTo>
                <a:lnTo>
                  <a:pt x="1233373" y="1251191"/>
                </a:lnTo>
                <a:lnTo>
                  <a:pt x="1239913" y="1253883"/>
                </a:lnTo>
                <a:lnTo>
                  <a:pt x="1245920" y="1225867"/>
                </a:lnTo>
                <a:close/>
              </a:path>
              <a:path w="2211730" h="1868385">
                <a:moveTo>
                  <a:pt x="1233373" y="1251191"/>
                </a:moveTo>
                <a:lnTo>
                  <a:pt x="1223975" y="1270203"/>
                </a:lnTo>
                <a:lnTo>
                  <a:pt x="1185710" y="1254404"/>
                </a:lnTo>
                <a:lnTo>
                  <a:pt x="1188212" y="1232535"/>
                </a:lnTo>
                <a:lnTo>
                  <a:pt x="1182712" y="1260792"/>
                </a:lnTo>
                <a:lnTo>
                  <a:pt x="1220838" y="1276527"/>
                </a:lnTo>
                <a:lnTo>
                  <a:pt x="1227366" y="1279220"/>
                </a:lnTo>
                <a:lnTo>
                  <a:pt x="1233373" y="1251191"/>
                </a:lnTo>
                <a:close/>
              </a:path>
              <a:path w="2211730" h="1868385">
                <a:moveTo>
                  <a:pt x="1220838" y="1276527"/>
                </a:moveTo>
                <a:lnTo>
                  <a:pt x="1211427" y="1295539"/>
                </a:lnTo>
                <a:lnTo>
                  <a:pt x="1173708" y="1279956"/>
                </a:lnTo>
                <a:lnTo>
                  <a:pt x="1176197" y="1258100"/>
                </a:lnTo>
                <a:lnTo>
                  <a:pt x="1170711" y="1286344"/>
                </a:lnTo>
                <a:lnTo>
                  <a:pt x="1208303" y="1301864"/>
                </a:lnTo>
                <a:lnTo>
                  <a:pt x="1214831" y="1304556"/>
                </a:lnTo>
                <a:lnTo>
                  <a:pt x="1220838" y="1276527"/>
                </a:lnTo>
                <a:close/>
              </a:path>
              <a:path w="2211730" h="1868385">
                <a:moveTo>
                  <a:pt x="1208303" y="1301864"/>
                </a:moveTo>
                <a:lnTo>
                  <a:pt x="1198892" y="1320863"/>
                </a:lnTo>
                <a:lnTo>
                  <a:pt x="1161694" y="1305521"/>
                </a:lnTo>
                <a:lnTo>
                  <a:pt x="1164196" y="1283652"/>
                </a:lnTo>
                <a:lnTo>
                  <a:pt x="1158697" y="1311897"/>
                </a:lnTo>
                <a:lnTo>
                  <a:pt x="1195755" y="1327200"/>
                </a:lnTo>
                <a:lnTo>
                  <a:pt x="1202270" y="1329893"/>
                </a:lnTo>
                <a:lnTo>
                  <a:pt x="1208303" y="1301864"/>
                </a:lnTo>
                <a:close/>
              </a:path>
              <a:path w="2211730" h="1868385">
                <a:moveTo>
                  <a:pt x="1195755" y="1327200"/>
                </a:moveTo>
                <a:lnTo>
                  <a:pt x="1186345" y="1346200"/>
                </a:lnTo>
                <a:lnTo>
                  <a:pt x="1149692" y="1331074"/>
                </a:lnTo>
                <a:lnTo>
                  <a:pt x="1152169" y="1309217"/>
                </a:lnTo>
                <a:lnTo>
                  <a:pt x="1146683" y="1337462"/>
                </a:lnTo>
                <a:lnTo>
                  <a:pt x="1183208" y="1352537"/>
                </a:lnTo>
                <a:lnTo>
                  <a:pt x="1189736" y="1355229"/>
                </a:lnTo>
                <a:lnTo>
                  <a:pt x="1195755" y="1327200"/>
                </a:lnTo>
                <a:close/>
              </a:path>
              <a:path w="2211730" h="1868385">
                <a:moveTo>
                  <a:pt x="1183208" y="1352537"/>
                </a:moveTo>
                <a:lnTo>
                  <a:pt x="1173797" y="1371549"/>
                </a:lnTo>
                <a:lnTo>
                  <a:pt x="1137666" y="1356639"/>
                </a:lnTo>
                <a:lnTo>
                  <a:pt x="1140167" y="1334770"/>
                </a:lnTo>
                <a:lnTo>
                  <a:pt x="1134668" y="1363027"/>
                </a:lnTo>
                <a:lnTo>
                  <a:pt x="1170660" y="1377873"/>
                </a:lnTo>
                <a:lnTo>
                  <a:pt x="1177188" y="1380566"/>
                </a:lnTo>
                <a:lnTo>
                  <a:pt x="1183208" y="1352537"/>
                </a:lnTo>
                <a:close/>
              </a:path>
              <a:path w="2211730" h="1868385">
                <a:moveTo>
                  <a:pt x="1170660" y="1377873"/>
                </a:moveTo>
                <a:lnTo>
                  <a:pt x="1161249" y="1396885"/>
                </a:lnTo>
                <a:lnTo>
                  <a:pt x="1125651" y="1382204"/>
                </a:lnTo>
                <a:lnTo>
                  <a:pt x="1128153" y="1360335"/>
                </a:lnTo>
                <a:lnTo>
                  <a:pt x="1122654" y="1388579"/>
                </a:lnTo>
                <a:lnTo>
                  <a:pt x="1158125" y="1403223"/>
                </a:lnTo>
                <a:lnTo>
                  <a:pt x="1164653" y="1405915"/>
                </a:lnTo>
                <a:lnTo>
                  <a:pt x="1170660" y="1377873"/>
                </a:lnTo>
                <a:close/>
              </a:path>
              <a:path w="2211730" h="1868385">
                <a:moveTo>
                  <a:pt x="1164653" y="1405915"/>
                </a:moveTo>
                <a:lnTo>
                  <a:pt x="1158125" y="1403223"/>
                </a:lnTo>
                <a:lnTo>
                  <a:pt x="1148715" y="1422234"/>
                </a:lnTo>
                <a:lnTo>
                  <a:pt x="1155242" y="1424927"/>
                </a:lnTo>
                <a:lnTo>
                  <a:pt x="1164653" y="1405915"/>
                </a:lnTo>
                <a:close/>
              </a:path>
              <a:path w="2211730" h="1868385">
                <a:moveTo>
                  <a:pt x="1483499" y="604278"/>
                </a:moveTo>
                <a:lnTo>
                  <a:pt x="1479296" y="613206"/>
                </a:lnTo>
                <a:lnTo>
                  <a:pt x="1427772" y="591845"/>
                </a:lnTo>
                <a:lnTo>
                  <a:pt x="1425257" y="580174"/>
                </a:lnTo>
                <a:lnTo>
                  <a:pt x="1424914" y="598284"/>
                </a:lnTo>
                <a:lnTo>
                  <a:pt x="1476298" y="619582"/>
                </a:lnTo>
                <a:lnTo>
                  <a:pt x="1482813" y="622287"/>
                </a:lnTo>
                <a:lnTo>
                  <a:pt x="1483499" y="604278"/>
                </a:lnTo>
                <a:close/>
              </a:path>
              <a:path w="2211730" h="1868385">
                <a:moveTo>
                  <a:pt x="1476298" y="619582"/>
                </a:moveTo>
                <a:lnTo>
                  <a:pt x="1467307" y="638733"/>
                </a:lnTo>
                <a:lnTo>
                  <a:pt x="1416304" y="617601"/>
                </a:lnTo>
                <a:lnTo>
                  <a:pt x="1418399" y="595579"/>
                </a:lnTo>
                <a:lnTo>
                  <a:pt x="1413446" y="624027"/>
                </a:lnTo>
                <a:lnTo>
                  <a:pt x="1464297" y="645109"/>
                </a:lnTo>
                <a:lnTo>
                  <a:pt x="1470812" y="647814"/>
                </a:lnTo>
                <a:lnTo>
                  <a:pt x="1476298" y="619582"/>
                </a:lnTo>
                <a:close/>
              </a:path>
              <a:path w="2211730" h="1868385">
                <a:moveTo>
                  <a:pt x="1464297" y="645109"/>
                </a:moveTo>
                <a:lnTo>
                  <a:pt x="1455305" y="664260"/>
                </a:lnTo>
                <a:lnTo>
                  <a:pt x="1404848" y="643343"/>
                </a:lnTo>
                <a:lnTo>
                  <a:pt x="1406931" y="621334"/>
                </a:lnTo>
                <a:lnTo>
                  <a:pt x="1401978" y="649782"/>
                </a:lnTo>
                <a:lnTo>
                  <a:pt x="1452308" y="670636"/>
                </a:lnTo>
                <a:lnTo>
                  <a:pt x="1458823" y="673341"/>
                </a:lnTo>
                <a:lnTo>
                  <a:pt x="1464297" y="645109"/>
                </a:lnTo>
                <a:close/>
              </a:path>
              <a:path w="2211730" h="1868385">
                <a:moveTo>
                  <a:pt x="1452308" y="670636"/>
                </a:moveTo>
                <a:lnTo>
                  <a:pt x="1443304" y="689787"/>
                </a:lnTo>
                <a:lnTo>
                  <a:pt x="1393367" y="669099"/>
                </a:lnTo>
                <a:lnTo>
                  <a:pt x="1395463" y="647077"/>
                </a:lnTo>
                <a:lnTo>
                  <a:pt x="1390510" y="675538"/>
                </a:lnTo>
                <a:lnTo>
                  <a:pt x="1440307" y="696175"/>
                </a:lnTo>
                <a:lnTo>
                  <a:pt x="1446822" y="698868"/>
                </a:lnTo>
                <a:lnTo>
                  <a:pt x="1452308" y="670636"/>
                </a:lnTo>
                <a:close/>
              </a:path>
              <a:path w="2211730" h="1868385">
                <a:moveTo>
                  <a:pt x="1440307" y="696175"/>
                </a:moveTo>
                <a:lnTo>
                  <a:pt x="1431315" y="715314"/>
                </a:lnTo>
                <a:lnTo>
                  <a:pt x="1381899" y="694855"/>
                </a:lnTo>
                <a:lnTo>
                  <a:pt x="1383995" y="672846"/>
                </a:lnTo>
                <a:lnTo>
                  <a:pt x="1379029" y="701281"/>
                </a:lnTo>
                <a:lnTo>
                  <a:pt x="1428305" y="721690"/>
                </a:lnTo>
                <a:lnTo>
                  <a:pt x="1434820" y="724395"/>
                </a:lnTo>
                <a:lnTo>
                  <a:pt x="1440307" y="696175"/>
                </a:lnTo>
                <a:close/>
              </a:path>
              <a:path w="2211730" h="1868385">
                <a:moveTo>
                  <a:pt x="1428305" y="721690"/>
                </a:moveTo>
                <a:lnTo>
                  <a:pt x="1419313" y="740841"/>
                </a:lnTo>
                <a:lnTo>
                  <a:pt x="1370431" y="720610"/>
                </a:lnTo>
                <a:lnTo>
                  <a:pt x="1372527" y="698588"/>
                </a:lnTo>
                <a:lnTo>
                  <a:pt x="1367574" y="727036"/>
                </a:lnTo>
                <a:lnTo>
                  <a:pt x="1416316" y="747229"/>
                </a:lnTo>
                <a:lnTo>
                  <a:pt x="1422831" y="749922"/>
                </a:lnTo>
                <a:lnTo>
                  <a:pt x="1428305" y="721690"/>
                </a:lnTo>
                <a:close/>
              </a:path>
              <a:path w="2211730" h="1868385">
                <a:moveTo>
                  <a:pt x="1416316" y="747229"/>
                </a:moveTo>
                <a:lnTo>
                  <a:pt x="1407312" y="766381"/>
                </a:lnTo>
                <a:lnTo>
                  <a:pt x="1358963" y="746366"/>
                </a:lnTo>
                <a:lnTo>
                  <a:pt x="1361059" y="724331"/>
                </a:lnTo>
                <a:lnTo>
                  <a:pt x="1356093" y="752792"/>
                </a:lnTo>
                <a:lnTo>
                  <a:pt x="1404315" y="772756"/>
                </a:lnTo>
                <a:lnTo>
                  <a:pt x="1410830" y="775462"/>
                </a:lnTo>
                <a:lnTo>
                  <a:pt x="1416316" y="747229"/>
                </a:lnTo>
                <a:close/>
              </a:path>
              <a:path w="2211730" h="1868385">
                <a:moveTo>
                  <a:pt x="1404315" y="772756"/>
                </a:moveTo>
                <a:lnTo>
                  <a:pt x="1395310" y="791908"/>
                </a:lnTo>
                <a:lnTo>
                  <a:pt x="1347495" y="772109"/>
                </a:lnTo>
                <a:lnTo>
                  <a:pt x="1349590" y="750100"/>
                </a:lnTo>
                <a:lnTo>
                  <a:pt x="1344625" y="778548"/>
                </a:lnTo>
                <a:lnTo>
                  <a:pt x="1392313" y="798296"/>
                </a:lnTo>
                <a:lnTo>
                  <a:pt x="1398828" y="800989"/>
                </a:lnTo>
                <a:lnTo>
                  <a:pt x="1404315" y="772756"/>
                </a:lnTo>
                <a:close/>
              </a:path>
              <a:path w="2211730" h="1868385">
                <a:moveTo>
                  <a:pt x="1392313" y="798296"/>
                </a:moveTo>
                <a:lnTo>
                  <a:pt x="1383309" y="817448"/>
                </a:lnTo>
                <a:lnTo>
                  <a:pt x="1336027" y="797864"/>
                </a:lnTo>
                <a:lnTo>
                  <a:pt x="1338110" y="775855"/>
                </a:lnTo>
                <a:lnTo>
                  <a:pt x="1333157" y="804303"/>
                </a:lnTo>
                <a:lnTo>
                  <a:pt x="1380312" y="823823"/>
                </a:lnTo>
                <a:lnTo>
                  <a:pt x="1386827" y="826528"/>
                </a:lnTo>
                <a:lnTo>
                  <a:pt x="1392313" y="798296"/>
                </a:lnTo>
                <a:close/>
              </a:path>
              <a:path w="2211730" h="1868385">
                <a:moveTo>
                  <a:pt x="1380312" y="823823"/>
                </a:moveTo>
                <a:lnTo>
                  <a:pt x="1371307" y="842975"/>
                </a:lnTo>
                <a:lnTo>
                  <a:pt x="1324559" y="823633"/>
                </a:lnTo>
                <a:lnTo>
                  <a:pt x="1326642" y="801611"/>
                </a:lnTo>
                <a:lnTo>
                  <a:pt x="1321676" y="830059"/>
                </a:lnTo>
                <a:lnTo>
                  <a:pt x="1368310" y="849363"/>
                </a:lnTo>
                <a:lnTo>
                  <a:pt x="1374825" y="852055"/>
                </a:lnTo>
                <a:lnTo>
                  <a:pt x="1380312" y="823823"/>
                </a:lnTo>
                <a:close/>
              </a:path>
              <a:path w="2211730" h="1868385">
                <a:moveTo>
                  <a:pt x="1368310" y="849363"/>
                </a:moveTo>
                <a:lnTo>
                  <a:pt x="1359306" y="868514"/>
                </a:lnTo>
                <a:lnTo>
                  <a:pt x="1313078" y="849376"/>
                </a:lnTo>
                <a:lnTo>
                  <a:pt x="1315186" y="827366"/>
                </a:lnTo>
                <a:lnTo>
                  <a:pt x="1310220" y="855814"/>
                </a:lnTo>
                <a:lnTo>
                  <a:pt x="1356309" y="874903"/>
                </a:lnTo>
                <a:lnTo>
                  <a:pt x="1362824" y="877595"/>
                </a:lnTo>
                <a:lnTo>
                  <a:pt x="1368310" y="849363"/>
                </a:lnTo>
                <a:close/>
              </a:path>
              <a:path w="2211730" h="1868385">
                <a:moveTo>
                  <a:pt x="1356309" y="874903"/>
                </a:moveTo>
                <a:lnTo>
                  <a:pt x="1347304" y="894054"/>
                </a:lnTo>
                <a:lnTo>
                  <a:pt x="1301610" y="875144"/>
                </a:lnTo>
                <a:lnTo>
                  <a:pt x="1303705" y="853122"/>
                </a:lnTo>
                <a:lnTo>
                  <a:pt x="1298740" y="881583"/>
                </a:lnTo>
                <a:lnTo>
                  <a:pt x="1344307" y="900442"/>
                </a:lnTo>
                <a:lnTo>
                  <a:pt x="1350822" y="903135"/>
                </a:lnTo>
                <a:lnTo>
                  <a:pt x="1356309" y="874903"/>
                </a:lnTo>
                <a:close/>
              </a:path>
              <a:path w="2211730" h="1868385">
                <a:moveTo>
                  <a:pt x="1344307" y="900442"/>
                </a:moveTo>
                <a:lnTo>
                  <a:pt x="1335303" y="919594"/>
                </a:lnTo>
                <a:lnTo>
                  <a:pt x="1290129" y="900899"/>
                </a:lnTo>
                <a:lnTo>
                  <a:pt x="1292237" y="878878"/>
                </a:lnTo>
                <a:lnTo>
                  <a:pt x="1287272" y="907338"/>
                </a:lnTo>
                <a:lnTo>
                  <a:pt x="1332306" y="925969"/>
                </a:lnTo>
                <a:lnTo>
                  <a:pt x="1338821" y="928674"/>
                </a:lnTo>
                <a:lnTo>
                  <a:pt x="1344307" y="900442"/>
                </a:lnTo>
                <a:close/>
              </a:path>
              <a:path w="2211730" h="1868385">
                <a:moveTo>
                  <a:pt x="1332306" y="925969"/>
                </a:moveTo>
                <a:lnTo>
                  <a:pt x="1323289" y="945134"/>
                </a:lnTo>
                <a:lnTo>
                  <a:pt x="1278661" y="926668"/>
                </a:lnTo>
                <a:lnTo>
                  <a:pt x="1280756" y="904646"/>
                </a:lnTo>
                <a:lnTo>
                  <a:pt x="1275791" y="933107"/>
                </a:lnTo>
                <a:lnTo>
                  <a:pt x="1320292" y="951509"/>
                </a:lnTo>
                <a:lnTo>
                  <a:pt x="1326819" y="954214"/>
                </a:lnTo>
                <a:lnTo>
                  <a:pt x="1332306" y="925969"/>
                </a:lnTo>
                <a:close/>
              </a:path>
              <a:path w="2211730" h="1868385">
                <a:moveTo>
                  <a:pt x="1320292" y="951509"/>
                </a:moveTo>
                <a:lnTo>
                  <a:pt x="1311287" y="970673"/>
                </a:lnTo>
                <a:lnTo>
                  <a:pt x="1267180" y="952436"/>
                </a:lnTo>
                <a:lnTo>
                  <a:pt x="1269288" y="930414"/>
                </a:lnTo>
                <a:lnTo>
                  <a:pt x="1264323" y="958862"/>
                </a:lnTo>
                <a:lnTo>
                  <a:pt x="1308290" y="977061"/>
                </a:lnTo>
                <a:lnTo>
                  <a:pt x="1314805" y="979754"/>
                </a:lnTo>
                <a:lnTo>
                  <a:pt x="1320292" y="951509"/>
                </a:lnTo>
                <a:close/>
              </a:path>
              <a:path w="2211730" h="1868385">
                <a:moveTo>
                  <a:pt x="1308290" y="977061"/>
                </a:moveTo>
                <a:lnTo>
                  <a:pt x="1299286" y="996213"/>
                </a:lnTo>
                <a:lnTo>
                  <a:pt x="1255712" y="978192"/>
                </a:lnTo>
                <a:lnTo>
                  <a:pt x="1257808" y="956183"/>
                </a:lnTo>
                <a:lnTo>
                  <a:pt x="1252842" y="984631"/>
                </a:lnTo>
                <a:lnTo>
                  <a:pt x="1296289" y="1002588"/>
                </a:lnTo>
                <a:lnTo>
                  <a:pt x="1302804" y="1005293"/>
                </a:lnTo>
                <a:lnTo>
                  <a:pt x="1308290" y="977061"/>
                </a:lnTo>
                <a:close/>
              </a:path>
              <a:path w="2211730" h="1868385">
                <a:moveTo>
                  <a:pt x="1296289" y="1002588"/>
                </a:moveTo>
                <a:lnTo>
                  <a:pt x="1287284" y="1021753"/>
                </a:lnTo>
                <a:lnTo>
                  <a:pt x="1244231" y="1003960"/>
                </a:lnTo>
                <a:lnTo>
                  <a:pt x="1246327" y="981938"/>
                </a:lnTo>
                <a:lnTo>
                  <a:pt x="1241374" y="1010399"/>
                </a:lnTo>
                <a:lnTo>
                  <a:pt x="1284274" y="1028141"/>
                </a:lnTo>
                <a:lnTo>
                  <a:pt x="1290802" y="1030833"/>
                </a:lnTo>
                <a:lnTo>
                  <a:pt x="1296289" y="1002588"/>
                </a:lnTo>
                <a:close/>
              </a:path>
              <a:path w="2211730" h="1868385">
                <a:moveTo>
                  <a:pt x="1284274" y="1028141"/>
                </a:moveTo>
                <a:lnTo>
                  <a:pt x="1275283" y="1047305"/>
                </a:lnTo>
                <a:lnTo>
                  <a:pt x="1232763" y="1029728"/>
                </a:lnTo>
                <a:lnTo>
                  <a:pt x="1234859" y="1007706"/>
                </a:lnTo>
                <a:lnTo>
                  <a:pt x="1229893" y="1036167"/>
                </a:lnTo>
                <a:lnTo>
                  <a:pt x="1272273" y="1053680"/>
                </a:lnTo>
                <a:lnTo>
                  <a:pt x="1278788" y="1056386"/>
                </a:lnTo>
                <a:lnTo>
                  <a:pt x="1284274" y="1028141"/>
                </a:lnTo>
                <a:close/>
              </a:path>
              <a:path w="2211730" h="1868385">
                <a:moveTo>
                  <a:pt x="1272273" y="1053680"/>
                </a:moveTo>
                <a:lnTo>
                  <a:pt x="1263269" y="1072845"/>
                </a:lnTo>
                <a:lnTo>
                  <a:pt x="1221282" y="1055497"/>
                </a:lnTo>
                <a:lnTo>
                  <a:pt x="1223378" y="1033475"/>
                </a:lnTo>
                <a:lnTo>
                  <a:pt x="1218412" y="1061935"/>
                </a:lnTo>
                <a:lnTo>
                  <a:pt x="1260271" y="1079233"/>
                </a:lnTo>
                <a:lnTo>
                  <a:pt x="1266786" y="1081925"/>
                </a:lnTo>
                <a:lnTo>
                  <a:pt x="1272273" y="1053680"/>
                </a:lnTo>
                <a:close/>
              </a:path>
              <a:path w="2211730" h="1868385">
                <a:moveTo>
                  <a:pt x="1260271" y="1079233"/>
                </a:moveTo>
                <a:lnTo>
                  <a:pt x="1251254" y="1098397"/>
                </a:lnTo>
                <a:lnTo>
                  <a:pt x="1209802" y="1081278"/>
                </a:lnTo>
                <a:lnTo>
                  <a:pt x="1211910" y="1059243"/>
                </a:lnTo>
                <a:lnTo>
                  <a:pt x="1206931" y="1087704"/>
                </a:lnTo>
                <a:lnTo>
                  <a:pt x="1248257" y="1104785"/>
                </a:lnTo>
                <a:lnTo>
                  <a:pt x="1254772" y="1107478"/>
                </a:lnTo>
                <a:lnTo>
                  <a:pt x="1260271" y="1079233"/>
                </a:lnTo>
                <a:close/>
              </a:path>
              <a:path w="2211730" h="1868385">
                <a:moveTo>
                  <a:pt x="1248257" y="1104785"/>
                </a:moveTo>
                <a:lnTo>
                  <a:pt x="1239253" y="1123950"/>
                </a:lnTo>
                <a:lnTo>
                  <a:pt x="1198333" y="1107033"/>
                </a:lnTo>
                <a:lnTo>
                  <a:pt x="1200429" y="1085011"/>
                </a:lnTo>
                <a:lnTo>
                  <a:pt x="1195463" y="1113472"/>
                </a:lnTo>
                <a:lnTo>
                  <a:pt x="1236256" y="1130325"/>
                </a:lnTo>
                <a:lnTo>
                  <a:pt x="1242771" y="1133017"/>
                </a:lnTo>
                <a:lnTo>
                  <a:pt x="1248257" y="1104785"/>
                </a:lnTo>
                <a:close/>
              </a:path>
              <a:path w="2211730" h="1868385">
                <a:moveTo>
                  <a:pt x="1236256" y="1130325"/>
                </a:moveTo>
                <a:lnTo>
                  <a:pt x="1227239" y="1149502"/>
                </a:lnTo>
                <a:lnTo>
                  <a:pt x="1186853" y="1132814"/>
                </a:lnTo>
                <a:lnTo>
                  <a:pt x="1188961" y="1110780"/>
                </a:lnTo>
                <a:lnTo>
                  <a:pt x="1183982" y="1139253"/>
                </a:lnTo>
                <a:lnTo>
                  <a:pt x="1224241" y="1155890"/>
                </a:lnTo>
                <a:lnTo>
                  <a:pt x="1230757" y="1158570"/>
                </a:lnTo>
                <a:lnTo>
                  <a:pt x="1236256" y="1130325"/>
                </a:lnTo>
                <a:close/>
              </a:path>
              <a:path w="2211730" h="1868385">
                <a:moveTo>
                  <a:pt x="1224241" y="1155890"/>
                </a:moveTo>
                <a:lnTo>
                  <a:pt x="1215237" y="1175054"/>
                </a:lnTo>
                <a:lnTo>
                  <a:pt x="1175372" y="1158582"/>
                </a:lnTo>
                <a:lnTo>
                  <a:pt x="1177480" y="1136561"/>
                </a:lnTo>
                <a:lnTo>
                  <a:pt x="1172514" y="1165021"/>
                </a:lnTo>
                <a:lnTo>
                  <a:pt x="1212240" y="1181442"/>
                </a:lnTo>
                <a:lnTo>
                  <a:pt x="1218755" y="1184122"/>
                </a:lnTo>
                <a:lnTo>
                  <a:pt x="1224241" y="1155890"/>
                </a:lnTo>
                <a:close/>
              </a:path>
              <a:path w="2211730" h="1868385">
                <a:moveTo>
                  <a:pt x="1212240" y="1181442"/>
                </a:moveTo>
                <a:lnTo>
                  <a:pt x="1203223" y="1200607"/>
                </a:lnTo>
                <a:lnTo>
                  <a:pt x="1163891" y="1184363"/>
                </a:lnTo>
                <a:lnTo>
                  <a:pt x="1165999" y="1162329"/>
                </a:lnTo>
                <a:lnTo>
                  <a:pt x="1161034" y="1190802"/>
                </a:lnTo>
                <a:lnTo>
                  <a:pt x="1200213" y="1206982"/>
                </a:lnTo>
                <a:lnTo>
                  <a:pt x="1206741" y="1209675"/>
                </a:lnTo>
                <a:lnTo>
                  <a:pt x="1212240" y="1181442"/>
                </a:lnTo>
                <a:close/>
              </a:path>
              <a:path w="2211730" h="1868385">
                <a:moveTo>
                  <a:pt x="1200213" y="1206982"/>
                </a:moveTo>
                <a:lnTo>
                  <a:pt x="1191221" y="1226159"/>
                </a:lnTo>
                <a:lnTo>
                  <a:pt x="1152410" y="1210132"/>
                </a:lnTo>
                <a:lnTo>
                  <a:pt x="1154518" y="1188110"/>
                </a:lnTo>
                <a:lnTo>
                  <a:pt x="1149553" y="1216571"/>
                </a:lnTo>
                <a:lnTo>
                  <a:pt x="1188212" y="1232535"/>
                </a:lnTo>
                <a:lnTo>
                  <a:pt x="1194727" y="1235227"/>
                </a:lnTo>
                <a:lnTo>
                  <a:pt x="1200213" y="1206982"/>
                </a:lnTo>
                <a:close/>
              </a:path>
              <a:path w="2211730" h="1868385">
                <a:moveTo>
                  <a:pt x="1188212" y="1232535"/>
                </a:moveTo>
                <a:lnTo>
                  <a:pt x="1179195" y="1251712"/>
                </a:lnTo>
                <a:lnTo>
                  <a:pt x="1140929" y="1235913"/>
                </a:lnTo>
                <a:lnTo>
                  <a:pt x="1143038" y="1213878"/>
                </a:lnTo>
                <a:lnTo>
                  <a:pt x="1138059" y="1242352"/>
                </a:lnTo>
                <a:lnTo>
                  <a:pt x="1176197" y="1258100"/>
                </a:lnTo>
                <a:lnTo>
                  <a:pt x="1182712" y="1260792"/>
                </a:lnTo>
                <a:lnTo>
                  <a:pt x="1188212" y="1232535"/>
                </a:lnTo>
                <a:close/>
              </a:path>
              <a:path w="2211730" h="1868385">
                <a:moveTo>
                  <a:pt x="1176197" y="1258100"/>
                </a:moveTo>
                <a:lnTo>
                  <a:pt x="1167193" y="1277277"/>
                </a:lnTo>
                <a:lnTo>
                  <a:pt x="1129449" y="1261694"/>
                </a:lnTo>
                <a:lnTo>
                  <a:pt x="1131557" y="1239659"/>
                </a:lnTo>
                <a:lnTo>
                  <a:pt x="1126578" y="1268133"/>
                </a:lnTo>
                <a:lnTo>
                  <a:pt x="1164196" y="1283652"/>
                </a:lnTo>
                <a:lnTo>
                  <a:pt x="1170711" y="1286344"/>
                </a:lnTo>
                <a:lnTo>
                  <a:pt x="1176197" y="1258100"/>
                </a:lnTo>
                <a:close/>
              </a:path>
              <a:path w="2211730" h="1868385">
                <a:moveTo>
                  <a:pt x="1164196" y="1283652"/>
                </a:moveTo>
                <a:lnTo>
                  <a:pt x="1155179" y="1302829"/>
                </a:lnTo>
                <a:lnTo>
                  <a:pt x="1117968" y="1287475"/>
                </a:lnTo>
                <a:lnTo>
                  <a:pt x="1120076" y="1265440"/>
                </a:lnTo>
                <a:lnTo>
                  <a:pt x="1115098" y="1293901"/>
                </a:lnTo>
                <a:lnTo>
                  <a:pt x="1152169" y="1309217"/>
                </a:lnTo>
                <a:lnTo>
                  <a:pt x="1158697" y="1311897"/>
                </a:lnTo>
                <a:lnTo>
                  <a:pt x="1164196" y="1283652"/>
                </a:lnTo>
                <a:close/>
              </a:path>
              <a:path w="2211730" h="1868385">
                <a:moveTo>
                  <a:pt x="1152169" y="1309217"/>
                </a:moveTo>
                <a:lnTo>
                  <a:pt x="1143165" y="1328381"/>
                </a:lnTo>
                <a:lnTo>
                  <a:pt x="1106487" y="1313243"/>
                </a:lnTo>
                <a:lnTo>
                  <a:pt x="1108595" y="1291221"/>
                </a:lnTo>
                <a:lnTo>
                  <a:pt x="1103617" y="1319682"/>
                </a:lnTo>
                <a:lnTo>
                  <a:pt x="1140167" y="1334770"/>
                </a:lnTo>
                <a:lnTo>
                  <a:pt x="1146683" y="1337462"/>
                </a:lnTo>
                <a:lnTo>
                  <a:pt x="1152169" y="1309217"/>
                </a:lnTo>
                <a:close/>
              </a:path>
              <a:path w="2211730" h="1868385">
                <a:moveTo>
                  <a:pt x="1140167" y="1334770"/>
                </a:moveTo>
                <a:lnTo>
                  <a:pt x="1131150" y="1353947"/>
                </a:lnTo>
                <a:lnTo>
                  <a:pt x="1095006" y="1339037"/>
                </a:lnTo>
                <a:lnTo>
                  <a:pt x="1097114" y="1317002"/>
                </a:lnTo>
                <a:lnTo>
                  <a:pt x="1092136" y="1345476"/>
                </a:lnTo>
                <a:lnTo>
                  <a:pt x="1128153" y="1360335"/>
                </a:lnTo>
                <a:lnTo>
                  <a:pt x="1134668" y="1363027"/>
                </a:lnTo>
                <a:lnTo>
                  <a:pt x="1140167" y="1334770"/>
                </a:lnTo>
                <a:close/>
              </a:path>
              <a:path w="2211730" h="1868385">
                <a:moveTo>
                  <a:pt x="1128153" y="1360335"/>
                </a:moveTo>
                <a:lnTo>
                  <a:pt x="1119136" y="1379512"/>
                </a:lnTo>
                <a:lnTo>
                  <a:pt x="1083525" y="1364818"/>
                </a:lnTo>
                <a:lnTo>
                  <a:pt x="1085621" y="1342783"/>
                </a:lnTo>
                <a:lnTo>
                  <a:pt x="1080655" y="1371257"/>
                </a:lnTo>
                <a:lnTo>
                  <a:pt x="1116139" y="1385900"/>
                </a:lnTo>
                <a:lnTo>
                  <a:pt x="1122654" y="1388579"/>
                </a:lnTo>
                <a:lnTo>
                  <a:pt x="1128153" y="1360335"/>
                </a:lnTo>
                <a:close/>
              </a:path>
              <a:path w="2211730" h="1868385">
                <a:moveTo>
                  <a:pt x="1122654" y="1388579"/>
                </a:moveTo>
                <a:lnTo>
                  <a:pt x="1116139" y="1385900"/>
                </a:lnTo>
                <a:lnTo>
                  <a:pt x="1107122" y="1405064"/>
                </a:lnTo>
                <a:lnTo>
                  <a:pt x="1113637" y="1407756"/>
                </a:lnTo>
                <a:lnTo>
                  <a:pt x="1122654" y="1388579"/>
                </a:lnTo>
                <a:close/>
              </a:path>
              <a:path w="2211730" h="1868385">
                <a:moveTo>
                  <a:pt x="1425257" y="580174"/>
                </a:moveTo>
                <a:lnTo>
                  <a:pt x="1421269" y="589153"/>
                </a:lnTo>
                <a:lnTo>
                  <a:pt x="1369745" y="567791"/>
                </a:lnTo>
                <a:lnTo>
                  <a:pt x="1367053" y="556056"/>
                </a:lnTo>
                <a:lnTo>
                  <a:pt x="1367015" y="574281"/>
                </a:lnTo>
                <a:lnTo>
                  <a:pt x="1418399" y="595579"/>
                </a:lnTo>
                <a:lnTo>
                  <a:pt x="1424914" y="598284"/>
                </a:lnTo>
                <a:lnTo>
                  <a:pt x="1425257" y="580174"/>
                </a:lnTo>
                <a:close/>
              </a:path>
              <a:path w="2211730" h="1868385">
                <a:moveTo>
                  <a:pt x="1418399" y="595579"/>
                </a:moveTo>
                <a:lnTo>
                  <a:pt x="1409801" y="614895"/>
                </a:lnTo>
                <a:lnTo>
                  <a:pt x="1358811" y="593763"/>
                </a:lnTo>
                <a:lnTo>
                  <a:pt x="1360500" y="571588"/>
                </a:lnTo>
                <a:lnTo>
                  <a:pt x="1356080" y="600252"/>
                </a:lnTo>
                <a:lnTo>
                  <a:pt x="1406931" y="621334"/>
                </a:lnTo>
                <a:lnTo>
                  <a:pt x="1413446" y="624027"/>
                </a:lnTo>
                <a:lnTo>
                  <a:pt x="1418399" y="595579"/>
                </a:lnTo>
                <a:close/>
              </a:path>
              <a:path w="2211730" h="1868385">
                <a:moveTo>
                  <a:pt x="1406931" y="621334"/>
                </a:moveTo>
                <a:lnTo>
                  <a:pt x="1398333" y="640651"/>
                </a:lnTo>
                <a:lnTo>
                  <a:pt x="1347863" y="619734"/>
                </a:lnTo>
                <a:lnTo>
                  <a:pt x="1349565" y="597560"/>
                </a:lnTo>
                <a:lnTo>
                  <a:pt x="1345145" y="626224"/>
                </a:lnTo>
                <a:lnTo>
                  <a:pt x="1395463" y="647077"/>
                </a:lnTo>
                <a:lnTo>
                  <a:pt x="1401978" y="649782"/>
                </a:lnTo>
                <a:lnTo>
                  <a:pt x="1406931" y="621334"/>
                </a:lnTo>
                <a:close/>
              </a:path>
              <a:path w="2211730" h="1868385">
                <a:moveTo>
                  <a:pt x="1395463" y="647077"/>
                </a:moveTo>
                <a:lnTo>
                  <a:pt x="1386865" y="666394"/>
                </a:lnTo>
                <a:lnTo>
                  <a:pt x="1336929" y="645718"/>
                </a:lnTo>
                <a:lnTo>
                  <a:pt x="1338630" y="623531"/>
                </a:lnTo>
                <a:lnTo>
                  <a:pt x="1334198" y="652208"/>
                </a:lnTo>
                <a:lnTo>
                  <a:pt x="1383995" y="672846"/>
                </a:lnTo>
                <a:lnTo>
                  <a:pt x="1390510" y="675538"/>
                </a:lnTo>
                <a:lnTo>
                  <a:pt x="1395463" y="647077"/>
                </a:lnTo>
                <a:close/>
              </a:path>
              <a:path w="2211730" h="1868385">
                <a:moveTo>
                  <a:pt x="1383995" y="672846"/>
                </a:moveTo>
                <a:lnTo>
                  <a:pt x="1375397" y="692150"/>
                </a:lnTo>
                <a:lnTo>
                  <a:pt x="1325994" y="671677"/>
                </a:lnTo>
                <a:lnTo>
                  <a:pt x="1327683" y="649503"/>
                </a:lnTo>
                <a:lnTo>
                  <a:pt x="1323263" y="678180"/>
                </a:lnTo>
                <a:lnTo>
                  <a:pt x="1372527" y="698588"/>
                </a:lnTo>
                <a:lnTo>
                  <a:pt x="1379029" y="701281"/>
                </a:lnTo>
                <a:lnTo>
                  <a:pt x="1383995" y="672846"/>
                </a:lnTo>
                <a:close/>
              </a:path>
              <a:path w="2211730" h="1868385">
                <a:moveTo>
                  <a:pt x="1372527" y="698588"/>
                </a:moveTo>
                <a:lnTo>
                  <a:pt x="1363929" y="717905"/>
                </a:lnTo>
                <a:lnTo>
                  <a:pt x="1315059" y="697661"/>
                </a:lnTo>
                <a:lnTo>
                  <a:pt x="1316748" y="675487"/>
                </a:lnTo>
                <a:lnTo>
                  <a:pt x="1312316" y="704151"/>
                </a:lnTo>
                <a:lnTo>
                  <a:pt x="1361059" y="724331"/>
                </a:lnTo>
                <a:lnTo>
                  <a:pt x="1367574" y="727036"/>
                </a:lnTo>
                <a:lnTo>
                  <a:pt x="1372527" y="698588"/>
                </a:lnTo>
                <a:close/>
              </a:path>
              <a:path w="2211730" h="1868385">
                <a:moveTo>
                  <a:pt x="1361059" y="724331"/>
                </a:moveTo>
                <a:lnTo>
                  <a:pt x="1352448" y="743661"/>
                </a:lnTo>
                <a:lnTo>
                  <a:pt x="1304112" y="723646"/>
                </a:lnTo>
                <a:lnTo>
                  <a:pt x="1305814" y="701459"/>
                </a:lnTo>
                <a:lnTo>
                  <a:pt x="1301381" y="730123"/>
                </a:lnTo>
                <a:lnTo>
                  <a:pt x="1349590" y="750100"/>
                </a:lnTo>
                <a:lnTo>
                  <a:pt x="1356093" y="752792"/>
                </a:lnTo>
                <a:lnTo>
                  <a:pt x="1361059" y="724331"/>
                </a:lnTo>
                <a:close/>
              </a:path>
              <a:path w="2211730" h="1868385">
                <a:moveTo>
                  <a:pt x="1349590" y="750100"/>
                </a:moveTo>
                <a:lnTo>
                  <a:pt x="1340993" y="769416"/>
                </a:lnTo>
                <a:lnTo>
                  <a:pt x="1293164" y="749617"/>
                </a:lnTo>
                <a:lnTo>
                  <a:pt x="1294866" y="727430"/>
                </a:lnTo>
                <a:lnTo>
                  <a:pt x="1290434" y="756107"/>
                </a:lnTo>
                <a:lnTo>
                  <a:pt x="1338110" y="775855"/>
                </a:lnTo>
                <a:lnTo>
                  <a:pt x="1344625" y="778548"/>
                </a:lnTo>
                <a:lnTo>
                  <a:pt x="1349590" y="750100"/>
                </a:lnTo>
                <a:close/>
              </a:path>
              <a:path w="2211730" h="1868385">
                <a:moveTo>
                  <a:pt x="1338110" y="775855"/>
                </a:moveTo>
                <a:lnTo>
                  <a:pt x="1329512" y="795172"/>
                </a:lnTo>
                <a:lnTo>
                  <a:pt x="1282230" y="775589"/>
                </a:lnTo>
                <a:lnTo>
                  <a:pt x="1283919" y="753414"/>
                </a:lnTo>
                <a:lnTo>
                  <a:pt x="1279486" y="782091"/>
                </a:lnTo>
                <a:lnTo>
                  <a:pt x="1326642" y="801611"/>
                </a:lnTo>
                <a:lnTo>
                  <a:pt x="1333157" y="804303"/>
                </a:lnTo>
                <a:lnTo>
                  <a:pt x="1338110" y="775855"/>
                </a:lnTo>
                <a:close/>
              </a:path>
              <a:path w="2211730" h="1868385">
                <a:moveTo>
                  <a:pt x="1326642" y="801611"/>
                </a:moveTo>
                <a:lnTo>
                  <a:pt x="1318044" y="820928"/>
                </a:lnTo>
                <a:lnTo>
                  <a:pt x="1271282" y="801573"/>
                </a:lnTo>
                <a:lnTo>
                  <a:pt x="1272984" y="779386"/>
                </a:lnTo>
                <a:lnTo>
                  <a:pt x="1268552" y="808062"/>
                </a:lnTo>
                <a:lnTo>
                  <a:pt x="1315186" y="827366"/>
                </a:lnTo>
                <a:lnTo>
                  <a:pt x="1321676" y="830059"/>
                </a:lnTo>
                <a:lnTo>
                  <a:pt x="1326642" y="801611"/>
                </a:lnTo>
                <a:close/>
              </a:path>
              <a:path w="2211730" h="1868385">
                <a:moveTo>
                  <a:pt x="1315186" y="827366"/>
                </a:moveTo>
                <a:lnTo>
                  <a:pt x="1306576" y="846683"/>
                </a:lnTo>
                <a:lnTo>
                  <a:pt x="1260335" y="827544"/>
                </a:lnTo>
                <a:lnTo>
                  <a:pt x="1262049" y="805370"/>
                </a:lnTo>
                <a:lnTo>
                  <a:pt x="1257604" y="834047"/>
                </a:lnTo>
                <a:lnTo>
                  <a:pt x="1303705" y="853122"/>
                </a:lnTo>
                <a:lnTo>
                  <a:pt x="1310220" y="855814"/>
                </a:lnTo>
                <a:lnTo>
                  <a:pt x="1315186" y="827366"/>
                </a:lnTo>
                <a:close/>
              </a:path>
              <a:path w="2211730" h="1868385">
                <a:moveTo>
                  <a:pt x="1303705" y="853122"/>
                </a:moveTo>
                <a:lnTo>
                  <a:pt x="1295095" y="872451"/>
                </a:lnTo>
                <a:lnTo>
                  <a:pt x="1249400" y="853541"/>
                </a:lnTo>
                <a:lnTo>
                  <a:pt x="1251102" y="831342"/>
                </a:lnTo>
                <a:lnTo>
                  <a:pt x="1246657" y="860031"/>
                </a:lnTo>
                <a:lnTo>
                  <a:pt x="1292237" y="878878"/>
                </a:lnTo>
                <a:lnTo>
                  <a:pt x="1298740" y="881583"/>
                </a:lnTo>
                <a:lnTo>
                  <a:pt x="1303705" y="853122"/>
                </a:lnTo>
                <a:close/>
              </a:path>
              <a:path w="2211730" h="1868385">
                <a:moveTo>
                  <a:pt x="1292237" y="878878"/>
                </a:moveTo>
                <a:lnTo>
                  <a:pt x="1283627" y="898207"/>
                </a:lnTo>
                <a:lnTo>
                  <a:pt x="1238453" y="879513"/>
                </a:lnTo>
                <a:lnTo>
                  <a:pt x="1240155" y="857338"/>
                </a:lnTo>
                <a:lnTo>
                  <a:pt x="1235722" y="886015"/>
                </a:lnTo>
                <a:lnTo>
                  <a:pt x="1280756" y="904646"/>
                </a:lnTo>
                <a:lnTo>
                  <a:pt x="1287272" y="907338"/>
                </a:lnTo>
                <a:lnTo>
                  <a:pt x="1292237" y="878878"/>
                </a:lnTo>
                <a:close/>
              </a:path>
              <a:path w="2211730" h="1868385">
                <a:moveTo>
                  <a:pt x="1280756" y="904646"/>
                </a:moveTo>
                <a:lnTo>
                  <a:pt x="1272146" y="923975"/>
                </a:lnTo>
                <a:lnTo>
                  <a:pt x="1227505" y="905510"/>
                </a:lnTo>
                <a:lnTo>
                  <a:pt x="1229220" y="883323"/>
                </a:lnTo>
                <a:lnTo>
                  <a:pt x="1224775" y="911999"/>
                </a:lnTo>
                <a:lnTo>
                  <a:pt x="1269288" y="930414"/>
                </a:lnTo>
                <a:lnTo>
                  <a:pt x="1275791" y="933107"/>
                </a:lnTo>
                <a:lnTo>
                  <a:pt x="1280756" y="904646"/>
                </a:lnTo>
                <a:close/>
              </a:path>
              <a:path w="2211730" h="1868385">
                <a:moveTo>
                  <a:pt x="1269288" y="930414"/>
                </a:moveTo>
                <a:lnTo>
                  <a:pt x="1260665" y="949744"/>
                </a:lnTo>
                <a:lnTo>
                  <a:pt x="1216571" y="931494"/>
                </a:lnTo>
                <a:lnTo>
                  <a:pt x="1218272" y="909307"/>
                </a:lnTo>
                <a:lnTo>
                  <a:pt x="1213827" y="937983"/>
                </a:lnTo>
                <a:lnTo>
                  <a:pt x="1257808" y="956183"/>
                </a:lnTo>
                <a:lnTo>
                  <a:pt x="1264323" y="958862"/>
                </a:lnTo>
                <a:lnTo>
                  <a:pt x="1269288" y="930414"/>
                </a:lnTo>
                <a:close/>
              </a:path>
              <a:path w="2211730" h="1868385">
                <a:moveTo>
                  <a:pt x="1257808" y="956183"/>
                </a:moveTo>
                <a:lnTo>
                  <a:pt x="1249197" y="975499"/>
                </a:lnTo>
                <a:lnTo>
                  <a:pt x="1205623" y="957478"/>
                </a:lnTo>
                <a:lnTo>
                  <a:pt x="1207325" y="935291"/>
                </a:lnTo>
                <a:lnTo>
                  <a:pt x="1202893" y="963968"/>
                </a:lnTo>
                <a:lnTo>
                  <a:pt x="1246327" y="981938"/>
                </a:lnTo>
                <a:lnTo>
                  <a:pt x="1252842" y="984631"/>
                </a:lnTo>
                <a:lnTo>
                  <a:pt x="1257808" y="956183"/>
                </a:lnTo>
                <a:close/>
              </a:path>
              <a:path w="2211730" h="1868385">
                <a:moveTo>
                  <a:pt x="1246327" y="981938"/>
                </a:moveTo>
                <a:lnTo>
                  <a:pt x="1237729" y="1001268"/>
                </a:lnTo>
                <a:lnTo>
                  <a:pt x="1194676" y="983462"/>
                </a:lnTo>
                <a:lnTo>
                  <a:pt x="1196378" y="961275"/>
                </a:lnTo>
                <a:lnTo>
                  <a:pt x="1191945" y="989952"/>
                </a:lnTo>
                <a:lnTo>
                  <a:pt x="1234859" y="1007706"/>
                </a:lnTo>
                <a:lnTo>
                  <a:pt x="1241374" y="1010399"/>
                </a:lnTo>
                <a:lnTo>
                  <a:pt x="1246327" y="981938"/>
                </a:lnTo>
                <a:close/>
              </a:path>
              <a:path w="2211730" h="1868385">
                <a:moveTo>
                  <a:pt x="1234859" y="1007706"/>
                </a:moveTo>
                <a:lnTo>
                  <a:pt x="1226248" y="1027036"/>
                </a:lnTo>
                <a:lnTo>
                  <a:pt x="1183741" y="1009459"/>
                </a:lnTo>
                <a:lnTo>
                  <a:pt x="1185430" y="987272"/>
                </a:lnTo>
                <a:lnTo>
                  <a:pt x="1180998" y="1015949"/>
                </a:lnTo>
                <a:lnTo>
                  <a:pt x="1223378" y="1033475"/>
                </a:lnTo>
                <a:lnTo>
                  <a:pt x="1229893" y="1036167"/>
                </a:lnTo>
                <a:lnTo>
                  <a:pt x="1234859" y="1007706"/>
                </a:lnTo>
                <a:close/>
              </a:path>
              <a:path w="2211730" h="1868385">
                <a:moveTo>
                  <a:pt x="1223378" y="1033475"/>
                </a:moveTo>
                <a:lnTo>
                  <a:pt x="1214780" y="1052804"/>
                </a:lnTo>
                <a:lnTo>
                  <a:pt x="1172781" y="1035443"/>
                </a:lnTo>
                <a:lnTo>
                  <a:pt x="1174483" y="1013256"/>
                </a:lnTo>
                <a:lnTo>
                  <a:pt x="1170051" y="1041933"/>
                </a:lnTo>
                <a:lnTo>
                  <a:pt x="1211910" y="1059243"/>
                </a:lnTo>
                <a:lnTo>
                  <a:pt x="1218412" y="1061935"/>
                </a:lnTo>
                <a:lnTo>
                  <a:pt x="1223378" y="1033475"/>
                </a:lnTo>
                <a:close/>
              </a:path>
              <a:path w="2211730" h="1868385">
                <a:moveTo>
                  <a:pt x="1211910" y="1059243"/>
                </a:moveTo>
                <a:lnTo>
                  <a:pt x="1203299" y="1078572"/>
                </a:lnTo>
                <a:lnTo>
                  <a:pt x="1161834" y="1061440"/>
                </a:lnTo>
                <a:lnTo>
                  <a:pt x="1163535" y="1039241"/>
                </a:lnTo>
                <a:lnTo>
                  <a:pt x="1159103" y="1067930"/>
                </a:lnTo>
                <a:lnTo>
                  <a:pt x="1200429" y="1085011"/>
                </a:lnTo>
                <a:lnTo>
                  <a:pt x="1206931" y="1087704"/>
                </a:lnTo>
                <a:lnTo>
                  <a:pt x="1211910" y="1059243"/>
                </a:lnTo>
                <a:close/>
              </a:path>
              <a:path w="2211730" h="1868385">
                <a:moveTo>
                  <a:pt x="1200429" y="1085011"/>
                </a:moveTo>
                <a:lnTo>
                  <a:pt x="1191818" y="1104341"/>
                </a:lnTo>
                <a:lnTo>
                  <a:pt x="1150886" y="1087424"/>
                </a:lnTo>
                <a:lnTo>
                  <a:pt x="1152588" y="1065237"/>
                </a:lnTo>
                <a:lnTo>
                  <a:pt x="1148156" y="1093927"/>
                </a:lnTo>
                <a:lnTo>
                  <a:pt x="1188961" y="1110780"/>
                </a:lnTo>
                <a:lnTo>
                  <a:pt x="1195463" y="1113472"/>
                </a:lnTo>
                <a:lnTo>
                  <a:pt x="1200429" y="1085011"/>
                </a:lnTo>
                <a:close/>
              </a:path>
              <a:path w="2211730" h="1868385">
                <a:moveTo>
                  <a:pt x="1188961" y="1110780"/>
                </a:moveTo>
                <a:lnTo>
                  <a:pt x="1180338" y="1130122"/>
                </a:lnTo>
                <a:lnTo>
                  <a:pt x="1139939" y="1113434"/>
                </a:lnTo>
                <a:lnTo>
                  <a:pt x="1141641" y="1091234"/>
                </a:lnTo>
                <a:lnTo>
                  <a:pt x="1137208" y="1119924"/>
                </a:lnTo>
                <a:lnTo>
                  <a:pt x="1177480" y="1136561"/>
                </a:lnTo>
                <a:lnTo>
                  <a:pt x="1183982" y="1139253"/>
                </a:lnTo>
                <a:lnTo>
                  <a:pt x="1188961" y="1110780"/>
                </a:lnTo>
                <a:close/>
              </a:path>
              <a:path w="2211730" h="1868385">
                <a:moveTo>
                  <a:pt x="1177480" y="1136561"/>
                </a:moveTo>
                <a:lnTo>
                  <a:pt x="1168857" y="1155903"/>
                </a:lnTo>
                <a:lnTo>
                  <a:pt x="1128991" y="1139431"/>
                </a:lnTo>
                <a:lnTo>
                  <a:pt x="1130693" y="1117231"/>
                </a:lnTo>
                <a:lnTo>
                  <a:pt x="1126261" y="1145921"/>
                </a:lnTo>
                <a:lnTo>
                  <a:pt x="1165999" y="1162329"/>
                </a:lnTo>
                <a:lnTo>
                  <a:pt x="1172514" y="1165021"/>
                </a:lnTo>
                <a:lnTo>
                  <a:pt x="1177480" y="1136561"/>
                </a:lnTo>
                <a:close/>
              </a:path>
              <a:path w="2211730" h="1868385">
                <a:moveTo>
                  <a:pt x="1165999" y="1162329"/>
                </a:moveTo>
                <a:lnTo>
                  <a:pt x="1157376" y="1181671"/>
                </a:lnTo>
                <a:lnTo>
                  <a:pt x="1118031" y="1165415"/>
                </a:lnTo>
                <a:lnTo>
                  <a:pt x="1119746" y="1143228"/>
                </a:lnTo>
                <a:lnTo>
                  <a:pt x="1115314" y="1171905"/>
                </a:lnTo>
                <a:lnTo>
                  <a:pt x="1154518" y="1188110"/>
                </a:lnTo>
                <a:lnTo>
                  <a:pt x="1161034" y="1190802"/>
                </a:lnTo>
                <a:lnTo>
                  <a:pt x="1165999" y="1162329"/>
                </a:lnTo>
                <a:close/>
              </a:path>
              <a:path w="2211730" h="1868385">
                <a:moveTo>
                  <a:pt x="1154518" y="1188110"/>
                </a:moveTo>
                <a:lnTo>
                  <a:pt x="1145895" y="1207439"/>
                </a:lnTo>
                <a:lnTo>
                  <a:pt x="1107097" y="1191425"/>
                </a:lnTo>
                <a:lnTo>
                  <a:pt x="1108798" y="1169225"/>
                </a:lnTo>
                <a:lnTo>
                  <a:pt x="1104353" y="1197902"/>
                </a:lnTo>
                <a:lnTo>
                  <a:pt x="1143038" y="1213878"/>
                </a:lnTo>
                <a:lnTo>
                  <a:pt x="1149553" y="1216571"/>
                </a:lnTo>
                <a:lnTo>
                  <a:pt x="1154518" y="1188110"/>
                </a:lnTo>
                <a:close/>
              </a:path>
              <a:path w="2211730" h="1868385">
                <a:moveTo>
                  <a:pt x="1143038" y="1213878"/>
                </a:moveTo>
                <a:lnTo>
                  <a:pt x="1134414" y="1233233"/>
                </a:lnTo>
                <a:lnTo>
                  <a:pt x="1096137" y="1217422"/>
                </a:lnTo>
                <a:lnTo>
                  <a:pt x="1097851" y="1195222"/>
                </a:lnTo>
                <a:lnTo>
                  <a:pt x="1093406" y="1223911"/>
                </a:lnTo>
                <a:lnTo>
                  <a:pt x="1131557" y="1239659"/>
                </a:lnTo>
                <a:lnTo>
                  <a:pt x="1138059" y="1242352"/>
                </a:lnTo>
                <a:lnTo>
                  <a:pt x="1143038" y="1213878"/>
                </a:lnTo>
                <a:close/>
              </a:path>
              <a:path w="2211730" h="1868385">
                <a:moveTo>
                  <a:pt x="1131557" y="1239659"/>
                </a:moveTo>
                <a:lnTo>
                  <a:pt x="1122934" y="1259001"/>
                </a:lnTo>
                <a:lnTo>
                  <a:pt x="1085189" y="1243418"/>
                </a:lnTo>
                <a:lnTo>
                  <a:pt x="1086891" y="1221232"/>
                </a:lnTo>
                <a:lnTo>
                  <a:pt x="1082459" y="1249908"/>
                </a:lnTo>
                <a:lnTo>
                  <a:pt x="1120076" y="1265440"/>
                </a:lnTo>
                <a:lnTo>
                  <a:pt x="1126578" y="1268133"/>
                </a:lnTo>
                <a:lnTo>
                  <a:pt x="1131557" y="1239659"/>
                </a:lnTo>
                <a:close/>
              </a:path>
              <a:path w="2211730" h="1868385">
                <a:moveTo>
                  <a:pt x="1120076" y="1265440"/>
                </a:moveTo>
                <a:lnTo>
                  <a:pt x="1111453" y="1284782"/>
                </a:lnTo>
                <a:lnTo>
                  <a:pt x="1074242" y="1269428"/>
                </a:lnTo>
                <a:lnTo>
                  <a:pt x="1075944" y="1247216"/>
                </a:lnTo>
                <a:lnTo>
                  <a:pt x="1071511" y="1275918"/>
                </a:lnTo>
                <a:lnTo>
                  <a:pt x="1108595" y="1291221"/>
                </a:lnTo>
                <a:lnTo>
                  <a:pt x="1115098" y="1293901"/>
                </a:lnTo>
                <a:lnTo>
                  <a:pt x="1120076" y="1265440"/>
                </a:lnTo>
                <a:close/>
              </a:path>
              <a:path w="2211730" h="1868385">
                <a:moveTo>
                  <a:pt x="1108595" y="1291221"/>
                </a:moveTo>
                <a:lnTo>
                  <a:pt x="1099972" y="1310563"/>
                </a:lnTo>
                <a:lnTo>
                  <a:pt x="1063282" y="1295412"/>
                </a:lnTo>
                <a:lnTo>
                  <a:pt x="1064996" y="1273225"/>
                </a:lnTo>
                <a:lnTo>
                  <a:pt x="1060551" y="1301915"/>
                </a:lnTo>
                <a:lnTo>
                  <a:pt x="1097114" y="1317002"/>
                </a:lnTo>
                <a:lnTo>
                  <a:pt x="1103617" y="1319682"/>
                </a:lnTo>
                <a:lnTo>
                  <a:pt x="1108595" y="1291221"/>
                </a:lnTo>
                <a:close/>
              </a:path>
              <a:path w="2211730" h="1868385">
                <a:moveTo>
                  <a:pt x="1097114" y="1317002"/>
                </a:moveTo>
                <a:lnTo>
                  <a:pt x="1088491" y="1336344"/>
                </a:lnTo>
                <a:lnTo>
                  <a:pt x="1052334" y="1321422"/>
                </a:lnTo>
                <a:lnTo>
                  <a:pt x="1054049" y="1299222"/>
                </a:lnTo>
                <a:lnTo>
                  <a:pt x="1049604" y="1327912"/>
                </a:lnTo>
                <a:lnTo>
                  <a:pt x="1085621" y="1342783"/>
                </a:lnTo>
                <a:lnTo>
                  <a:pt x="1092136" y="1345476"/>
                </a:lnTo>
                <a:lnTo>
                  <a:pt x="1097114" y="1317002"/>
                </a:lnTo>
                <a:close/>
              </a:path>
              <a:path w="2211730" h="1868385">
                <a:moveTo>
                  <a:pt x="1085621" y="1342783"/>
                </a:moveTo>
                <a:lnTo>
                  <a:pt x="1077010" y="1362125"/>
                </a:lnTo>
                <a:lnTo>
                  <a:pt x="1041387" y="1347431"/>
                </a:lnTo>
                <a:lnTo>
                  <a:pt x="1043089" y="1325232"/>
                </a:lnTo>
                <a:lnTo>
                  <a:pt x="1038644" y="1353921"/>
                </a:lnTo>
                <a:lnTo>
                  <a:pt x="1074140" y="1368564"/>
                </a:lnTo>
                <a:lnTo>
                  <a:pt x="1080655" y="1371257"/>
                </a:lnTo>
                <a:lnTo>
                  <a:pt x="1085621" y="1342783"/>
                </a:lnTo>
                <a:close/>
              </a:path>
              <a:path w="2211730" h="1868385">
                <a:moveTo>
                  <a:pt x="1080655" y="1371257"/>
                </a:moveTo>
                <a:lnTo>
                  <a:pt x="1074140" y="1368564"/>
                </a:lnTo>
                <a:lnTo>
                  <a:pt x="1065530" y="1387919"/>
                </a:lnTo>
                <a:lnTo>
                  <a:pt x="1072045" y="1390599"/>
                </a:lnTo>
                <a:lnTo>
                  <a:pt x="1080655" y="1371257"/>
                </a:lnTo>
                <a:close/>
              </a:path>
              <a:path w="2211730" h="1868385">
                <a:moveTo>
                  <a:pt x="1367053" y="556056"/>
                </a:moveTo>
                <a:lnTo>
                  <a:pt x="1363243" y="565099"/>
                </a:lnTo>
                <a:lnTo>
                  <a:pt x="1311706" y="543737"/>
                </a:lnTo>
                <a:lnTo>
                  <a:pt x="1308811" y="531952"/>
                </a:lnTo>
                <a:lnTo>
                  <a:pt x="1309103" y="550278"/>
                </a:lnTo>
                <a:lnTo>
                  <a:pt x="1360500" y="571588"/>
                </a:lnTo>
                <a:lnTo>
                  <a:pt x="1367015" y="574281"/>
                </a:lnTo>
                <a:lnTo>
                  <a:pt x="1367053" y="556056"/>
                </a:lnTo>
                <a:close/>
              </a:path>
              <a:path w="2211730" h="1868385">
                <a:moveTo>
                  <a:pt x="1360500" y="571588"/>
                </a:moveTo>
                <a:lnTo>
                  <a:pt x="1352296" y="591070"/>
                </a:lnTo>
                <a:lnTo>
                  <a:pt x="1301305" y="569937"/>
                </a:lnTo>
                <a:lnTo>
                  <a:pt x="1302600" y="547585"/>
                </a:lnTo>
                <a:lnTo>
                  <a:pt x="1298702" y="576478"/>
                </a:lnTo>
                <a:lnTo>
                  <a:pt x="1349565" y="597560"/>
                </a:lnTo>
                <a:lnTo>
                  <a:pt x="1356080" y="600252"/>
                </a:lnTo>
                <a:lnTo>
                  <a:pt x="1360500" y="571588"/>
                </a:lnTo>
                <a:close/>
              </a:path>
              <a:path w="2211730" h="1868385">
                <a:moveTo>
                  <a:pt x="1349565" y="597560"/>
                </a:moveTo>
                <a:lnTo>
                  <a:pt x="1341361" y="617042"/>
                </a:lnTo>
                <a:lnTo>
                  <a:pt x="1290891" y="596125"/>
                </a:lnTo>
                <a:lnTo>
                  <a:pt x="1292199" y="573773"/>
                </a:lnTo>
                <a:lnTo>
                  <a:pt x="1288300" y="602665"/>
                </a:lnTo>
                <a:lnTo>
                  <a:pt x="1338630" y="623531"/>
                </a:lnTo>
                <a:lnTo>
                  <a:pt x="1345145" y="626224"/>
                </a:lnTo>
                <a:lnTo>
                  <a:pt x="1349565" y="597560"/>
                </a:lnTo>
                <a:close/>
              </a:path>
              <a:path w="2211730" h="1868385">
                <a:moveTo>
                  <a:pt x="1338630" y="623531"/>
                </a:moveTo>
                <a:lnTo>
                  <a:pt x="1330426" y="643013"/>
                </a:lnTo>
                <a:lnTo>
                  <a:pt x="1280490" y="622325"/>
                </a:lnTo>
                <a:lnTo>
                  <a:pt x="1281785" y="599973"/>
                </a:lnTo>
                <a:lnTo>
                  <a:pt x="1277886" y="628865"/>
                </a:lnTo>
                <a:lnTo>
                  <a:pt x="1327683" y="649503"/>
                </a:lnTo>
                <a:lnTo>
                  <a:pt x="1334198" y="652208"/>
                </a:lnTo>
                <a:lnTo>
                  <a:pt x="1338630" y="623531"/>
                </a:lnTo>
                <a:close/>
              </a:path>
              <a:path w="2211730" h="1868385">
                <a:moveTo>
                  <a:pt x="1327683" y="649503"/>
                </a:moveTo>
                <a:lnTo>
                  <a:pt x="1319479" y="668985"/>
                </a:lnTo>
                <a:lnTo>
                  <a:pt x="1270076" y="648512"/>
                </a:lnTo>
                <a:lnTo>
                  <a:pt x="1271371" y="626186"/>
                </a:lnTo>
                <a:lnTo>
                  <a:pt x="1267472" y="655066"/>
                </a:lnTo>
                <a:lnTo>
                  <a:pt x="1316748" y="675487"/>
                </a:lnTo>
                <a:lnTo>
                  <a:pt x="1323263" y="678180"/>
                </a:lnTo>
                <a:lnTo>
                  <a:pt x="1327683" y="649503"/>
                </a:lnTo>
                <a:close/>
              </a:path>
              <a:path w="2211730" h="1868385">
                <a:moveTo>
                  <a:pt x="1316748" y="675487"/>
                </a:moveTo>
                <a:lnTo>
                  <a:pt x="1308544" y="694956"/>
                </a:lnTo>
                <a:lnTo>
                  <a:pt x="1259662" y="674712"/>
                </a:lnTo>
                <a:lnTo>
                  <a:pt x="1260957" y="652373"/>
                </a:lnTo>
                <a:lnTo>
                  <a:pt x="1257071" y="681266"/>
                </a:lnTo>
                <a:lnTo>
                  <a:pt x="1305814" y="701459"/>
                </a:lnTo>
                <a:lnTo>
                  <a:pt x="1312316" y="704151"/>
                </a:lnTo>
                <a:lnTo>
                  <a:pt x="1316748" y="675487"/>
                </a:lnTo>
                <a:close/>
              </a:path>
              <a:path w="2211730" h="1868385">
                <a:moveTo>
                  <a:pt x="1305814" y="701459"/>
                </a:moveTo>
                <a:lnTo>
                  <a:pt x="1297597" y="720953"/>
                </a:lnTo>
                <a:lnTo>
                  <a:pt x="1249248" y="700925"/>
                </a:lnTo>
                <a:lnTo>
                  <a:pt x="1250556" y="678573"/>
                </a:lnTo>
                <a:lnTo>
                  <a:pt x="1246644" y="707478"/>
                </a:lnTo>
                <a:lnTo>
                  <a:pt x="1294866" y="727430"/>
                </a:lnTo>
                <a:lnTo>
                  <a:pt x="1301381" y="730123"/>
                </a:lnTo>
                <a:lnTo>
                  <a:pt x="1305814" y="701459"/>
                </a:lnTo>
                <a:close/>
              </a:path>
              <a:path w="2211730" h="1868385">
                <a:moveTo>
                  <a:pt x="1294866" y="727430"/>
                </a:moveTo>
                <a:lnTo>
                  <a:pt x="1286662" y="746925"/>
                </a:lnTo>
                <a:lnTo>
                  <a:pt x="1238846" y="727125"/>
                </a:lnTo>
                <a:lnTo>
                  <a:pt x="1240142" y="704773"/>
                </a:lnTo>
                <a:lnTo>
                  <a:pt x="1236243" y="733666"/>
                </a:lnTo>
                <a:lnTo>
                  <a:pt x="1283919" y="753414"/>
                </a:lnTo>
                <a:lnTo>
                  <a:pt x="1290434" y="756107"/>
                </a:lnTo>
                <a:lnTo>
                  <a:pt x="1294866" y="727430"/>
                </a:lnTo>
                <a:close/>
              </a:path>
              <a:path w="2211730" h="1868385">
                <a:moveTo>
                  <a:pt x="1283919" y="753414"/>
                </a:moveTo>
                <a:lnTo>
                  <a:pt x="1275715" y="772909"/>
                </a:lnTo>
                <a:lnTo>
                  <a:pt x="1228432" y="753325"/>
                </a:lnTo>
                <a:lnTo>
                  <a:pt x="1229728" y="730973"/>
                </a:lnTo>
                <a:lnTo>
                  <a:pt x="1225829" y="759866"/>
                </a:lnTo>
                <a:lnTo>
                  <a:pt x="1272984" y="779386"/>
                </a:lnTo>
                <a:lnTo>
                  <a:pt x="1279486" y="782091"/>
                </a:lnTo>
                <a:lnTo>
                  <a:pt x="1283919" y="753414"/>
                </a:lnTo>
                <a:close/>
              </a:path>
              <a:path w="2211730" h="1868385">
                <a:moveTo>
                  <a:pt x="1272984" y="779386"/>
                </a:moveTo>
                <a:lnTo>
                  <a:pt x="1264780" y="798880"/>
                </a:lnTo>
                <a:lnTo>
                  <a:pt x="1218018" y="779526"/>
                </a:lnTo>
                <a:lnTo>
                  <a:pt x="1219314" y="757174"/>
                </a:lnTo>
                <a:lnTo>
                  <a:pt x="1215415" y="786079"/>
                </a:lnTo>
                <a:lnTo>
                  <a:pt x="1262049" y="805370"/>
                </a:lnTo>
                <a:lnTo>
                  <a:pt x="1268552" y="808062"/>
                </a:lnTo>
                <a:lnTo>
                  <a:pt x="1272984" y="779386"/>
                </a:lnTo>
                <a:close/>
              </a:path>
              <a:path w="2211730" h="1868385">
                <a:moveTo>
                  <a:pt x="1262049" y="805370"/>
                </a:moveTo>
                <a:lnTo>
                  <a:pt x="1253845" y="824865"/>
                </a:lnTo>
                <a:lnTo>
                  <a:pt x="1207604" y="805726"/>
                </a:lnTo>
                <a:lnTo>
                  <a:pt x="1208913" y="783374"/>
                </a:lnTo>
                <a:lnTo>
                  <a:pt x="1205001" y="812279"/>
                </a:lnTo>
                <a:lnTo>
                  <a:pt x="1251102" y="831342"/>
                </a:lnTo>
                <a:lnTo>
                  <a:pt x="1257604" y="834047"/>
                </a:lnTo>
                <a:lnTo>
                  <a:pt x="1262049" y="805370"/>
                </a:lnTo>
                <a:close/>
              </a:path>
              <a:path w="2211730" h="1868385">
                <a:moveTo>
                  <a:pt x="1251102" y="831342"/>
                </a:moveTo>
                <a:lnTo>
                  <a:pt x="1242898" y="850849"/>
                </a:lnTo>
                <a:lnTo>
                  <a:pt x="1197190" y="831926"/>
                </a:lnTo>
                <a:lnTo>
                  <a:pt x="1198499" y="809586"/>
                </a:lnTo>
                <a:lnTo>
                  <a:pt x="1194587" y="838479"/>
                </a:lnTo>
                <a:lnTo>
                  <a:pt x="1240155" y="857338"/>
                </a:lnTo>
                <a:lnTo>
                  <a:pt x="1246657" y="860031"/>
                </a:lnTo>
                <a:lnTo>
                  <a:pt x="1251102" y="831342"/>
                </a:lnTo>
                <a:close/>
              </a:path>
              <a:path w="2211730" h="1868385">
                <a:moveTo>
                  <a:pt x="1240155" y="857338"/>
                </a:moveTo>
                <a:lnTo>
                  <a:pt x="1231950" y="876820"/>
                </a:lnTo>
                <a:lnTo>
                  <a:pt x="1186776" y="858139"/>
                </a:lnTo>
                <a:lnTo>
                  <a:pt x="1188085" y="835787"/>
                </a:lnTo>
                <a:lnTo>
                  <a:pt x="1184173" y="864692"/>
                </a:lnTo>
                <a:lnTo>
                  <a:pt x="1229220" y="883323"/>
                </a:lnTo>
                <a:lnTo>
                  <a:pt x="1235722" y="886015"/>
                </a:lnTo>
                <a:lnTo>
                  <a:pt x="1240155" y="857338"/>
                </a:lnTo>
                <a:close/>
              </a:path>
              <a:path w="2211730" h="1868385">
                <a:moveTo>
                  <a:pt x="1229220" y="883323"/>
                </a:moveTo>
                <a:lnTo>
                  <a:pt x="1221003" y="902817"/>
                </a:lnTo>
                <a:lnTo>
                  <a:pt x="1176375" y="884351"/>
                </a:lnTo>
                <a:lnTo>
                  <a:pt x="1177671" y="861987"/>
                </a:lnTo>
                <a:lnTo>
                  <a:pt x="1173759" y="890905"/>
                </a:lnTo>
                <a:lnTo>
                  <a:pt x="1218272" y="909307"/>
                </a:lnTo>
                <a:lnTo>
                  <a:pt x="1224775" y="911999"/>
                </a:lnTo>
                <a:lnTo>
                  <a:pt x="1229220" y="883323"/>
                </a:lnTo>
                <a:close/>
              </a:path>
              <a:path w="2211730" h="1868385">
                <a:moveTo>
                  <a:pt x="1218272" y="909307"/>
                </a:moveTo>
                <a:lnTo>
                  <a:pt x="1210056" y="928801"/>
                </a:lnTo>
                <a:lnTo>
                  <a:pt x="1165948" y="910564"/>
                </a:lnTo>
                <a:lnTo>
                  <a:pt x="1167257" y="888199"/>
                </a:lnTo>
                <a:lnTo>
                  <a:pt x="1163345" y="917105"/>
                </a:lnTo>
                <a:lnTo>
                  <a:pt x="1207325" y="935291"/>
                </a:lnTo>
                <a:lnTo>
                  <a:pt x="1213827" y="937983"/>
                </a:lnTo>
                <a:lnTo>
                  <a:pt x="1218272" y="909307"/>
                </a:lnTo>
                <a:close/>
              </a:path>
              <a:path w="2211730" h="1868385">
                <a:moveTo>
                  <a:pt x="1207325" y="935291"/>
                </a:moveTo>
                <a:lnTo>
                  <a:pt x="1199108" y="954786"/>
                </a:lnTo>
                <a:lnTo>
                  <a:pt x="1155547" y="936764"/>
                </a:lnTo>
                <a:lnTo>
                  <a:pt x="1156843" y="914412"/>
                </a:lnTo>
                <a:lnTo>
                  <a:pt x="1152931" y="943305"/>
                </a:lnTo>
                <a:lnTo>
                  <a:pt x="1196378" y="961275"/>
                </a:lnTo>
                <a:lnTo>
                  <a:pt x="1202893" y="963968"/>
                </a:lnTo>
                <a:lnTo>
                  <a:pt x="1207325" y="935291"/>
                </a:lnTo>
                <a:close/>
              </a:path>
              <a:path w="2211730" h="1868385">
                <a:moveTo>
                  <a:pt x="1196378" y="961275"/>
                </a:moveTo>
                <a:lnTo>
                  <a:pt x="1188161" y="980770"/>
                </a:lnTo>
                <a:lnTo>
                  <a:pt x="1145120" y="962977"/>
                </a:lnTo>
                <a:lnTo>
                  <a:pt x="1146429" y="940612"/>
                </a:lnTo>
                <a:lnTo>
                  <a:pt x="1142517" y="969530"/>
                </a:lnTo>
                <a:lnTo>
                  <a:pt x="1185430" y="987272"/>
                </a:lnTo>
                <a:lnTo>
                  <a:pt x="1191945" y="989952"/>
                </a:lnTo>
                <a:lnTo>
                  <a:pt x="1196378" y="961275"/>
                </a:lnTo>
                <a:close/>
              </a:path>
              <a:path w="2211730" h="1868385">
                <a:moveTo>
                  <a:pt x="1185430" y="987272"/>
                </a:moveTo>
                <a:lnTo>
                  <a:pt x="1177226" y="1006767"/>
                </a:lnTo>
                <a:lnTo>
                  <a:pt x="1134706" y="989190"/>
                </a:lnTo>
                <a:lnTo>
                  <a:pt x="1136015" y="966838"/>
                </a:lnTo>
                <a:lnTo>
                  <a:pt x="1132103" y="995730"/>
                </a:lnTo>
                <a:lnTo>
                  <a:pt x="1174483" y="1013256"/>
                </a:lnTo>
                <a:lnTo>
                  <a:pt x="1180998" y="1015949"/>
                </a:lnTo>
                <a:lnTo>
                  <a:pt x="1185430" y="987272"/>
                </a:lnTo>
                <a:close/>
              </a:path>
              <a:path w="2211730" h="1868385">
                <a:moveTo>
                  <a:pt x="1174483" y="1013256"/>
                </a:moveTo>
                <a:lnTo>
                  <a:pt x="1166279" y="1032751"/>
                </a:lnTo>
                <a:lnTo>
                  <a:pt x="1124292" y="1015403"/>
                </a:lnTo>
                <a:lnTo>
                  <a:pt x="1125588" y="993038"/>
                </a:lnTo>
                <a:lnTo>
                  <a:pt x="1121689" y="1021943"/>
                </a:lnTo>
                <a:lnTo>
                  <a:pt x="1163535" y="1039241"/>
                </a:lnTo>
                <a:lnTo>
                  <a:pt x="1170051" y="1041933"/>
                </a:lnTo>
                <a:lnTo>
                  <a:pt x="1174483" y="1013256"/>
                </a:lnTo>
                <a:close/>
              </a:path>
              <a:path w="2211730" h="1868385">
                <a:moveTo>
                  <a:pt x="1163535" y="1039241"/>
                </a:moveTo>
                <a:lnTo>
                  <a:pt x="1155319" y="1058760"/>
                </a:lnTo>
                <a:lnTo>
                  <a:pt x="1113878" y="1041615"/>
                </a:lnTo>
                <a:lnTo>
                  <a:pt x="1115174" y="1019251"/>
                </a:lnTo>
                <a:lnTo>
                  <a:pt x="1111262" y="1048169"/>
                </a:lnTo>
                <a:lnTo>
                  <a:pt x="1152588" y="1065237"/>
                </a:lnTo>
                <a:lnTo>
                  <a:pt x="1159103" y="1067930"/>
                </a:lnTo>
                <a:lnTo>
                  <a:pt x="1163535" y="1039241"/>
                </a:lnTo>
                <a:close/>
              </a:path>
              <a:path w="2211730" h="1868385">
                <a:moveTo>
                  <a:pt x="1152588" y="1065237"/>
                </a:moveTo>
                <a:lnTo>
                  <a:pt x="1144384" y="1084745"/>
                </a:lnTo>
                <a:lnTo>
                  <a:pt x="1103452" y="1067828"/>
                </a:lnTo>
                <a:lnTo>
                  <a:pt x="1104760" y="1045476"/>
                </a:lnTo>
                <a:lnTo>
                  <a:pt x="1100848" y="1074369"/>
                </a:lnTo>
                <a:lnTo>
                  <a:pt x="1141641" y="1091234"/>
                </a:lnTo>
                <a:lnTo>
                  <a:pt x="1148156" y="1093927"/>
                </a:lnTo>
                <a:lnTo>
                  <a:pt x="1152588" y="1065237"/>
                </a:lnTo>
                <a:close/>
              </a:path>
              <a:path w="2211730" h="1868385">
                <a:moveTo>
                  <a:pt x="1141641" y="1091234"/>
                </a:moveTo>
                <a:lnTo>
                  <a:pt x="1133436" y="1110742"/>
                </a:lnTo>
                <a:lnTo>
                  <a:pt x="1093038" y="1094054"/>
                </a:lnTo>
                <a:lnTo>
                  <a:pt x="1094346" y="1071676"/>
                </a:lnTo>
                <a:lnTo>
                  <a:pt x="1090434" y="1100594"/>
                </a:lnTo>
                <a:lnTo>
                  <a:pt x="1130693" y="1117231"/>
                </a:lnTo>
                <a:lnTo>
                  <a:pt x="1137208" y="1119924"/>
                </a:lnTo>
                <a:lnTo>
                  <a:pt x="1141641" y="1091234"/>
                </a:lnTo>
                <a:close/>
              </a:path>
              <a:path w="2211730" h="1868385">
                <a:moveTo>
                  <a:pt x="1130693" y="1117231"/>
                </a:moveTo>
                <a:lnTo>
                  <a:pt x="1122476" y="1136738"/>
                </a:lnTo>
                <a:lnTo>
                  <a:pt x="1082624" y="1120267"/>
                </a:lnTo>
                <a:lnTo>
                  <a:pt x="1083919" y="1097902"/>
                </a:lnTo>
                <a:lnTo>
                  <a:pt x="1080020" y="1126820"/>
                </a:lnTo>
                <a:lnTo>
                  <a:pt x="1119746" y="1143228"/>
                </a:lnTo>
                <a:lnTo>
                  <a:pt x="1126261" y="1145921"/>
                </a:lnTo>
                <a:lnTo>
                  <a:pt x="1130693" y="1117231"/>
                </a:lnTo>
                <a:close/>
              </a:path>
              <a:path w="2211730" h="1868385">
                <a:moveTo>
                  <a:pt x="1119746" y="1143228"/>
                </a:moveTo>
                <a:lnTo>
                  <a:pt x="1111529" y="1162735"/>
                </a:lnTo>
                <a:lnTo>
                  <a:pt x="1072197" y="1146492"/>
                </a:lnTo>
                <a:lnTo>
                  <a:pt x="1073505" y="1124127"/>
                </a:lnTo>
                <a:lnTo>
                  <a:pt x="1069594" y="1153033"/>
                </a:lnTo>
                <a:lnTo>
                  <a:pt x="1108798" y="1169225"/>
                </a:lnTo>
                <a:lnTo>
                  <a:pt x="1115314" y="1171905"/>
                </a:lnTo>
                <a:lnTo>
                  <a:pt x="1119746" y="1143228"/>
                </a:lnTo>
                <a:close/>
              </a:path>
              <a:path w="2211730" h="1868385">
                <a:moveTo>
                  <a:pt x="1108798" y="1169225"/>
                </a:moveTo>
                <a:lnTo>
                  <a:pt x="1100582" y="1188732"/>
                </a:lnTo>
                <a:lnTo>
                  <a:pt x="1061783" y="1172692"/>
                </a:lnTo>
                <a:lnTo>
                  <a:pt x="1063091" y="1150340"/>
                </a:lnTo>
                <a:lnTo>
                  <a:pt x="1059180" y="1179245"/>
                </a:lnTo>
                <a:lnTo>
                  <a:pt x="1097851" y="1195222"/>
                </a:lnTo>
                <a:lnTo>
                  <a:pt x="1104353" y="1197902"/>
                </a:lnTo>
                <a:lnTo>
                  <a:pt x="1108798" y="1169225"/>
                </a:lnTo>
                <a:close/>
              </a:path>
              <a:path w="2211730" h="1868385">
                <a:moveTo>
                  <a:pt x="1097851" y="1195222"/>
                </a:moveTo>
                <a:lnTo>
                  <a:pt x="1089634" y="1214729"/>
                </a:lnTo>
                <a:lnTo>
                  <a:pt x="1051356" y="1198930"/>
                </a:lnTo>
                <a:lnTo>
                  <a:pt x="1052664" y="1176553"/>
                </a:lnTo>
                <a:lnTo>
                  <a:pt x="1048753" y="1205484"/>
                </a:lnTo>
                <a:lnTo>
                  <a:pt x="1086891" y="1221232"/>
                </a:lnTo>
                <a:lnTo>
                  <a:pt x="1093406" y="1223911"/>
                </a:lnTo>
                <a:lnTo>
                  <a:pt x="1097851" y="1195222"/>
                </a:lnTo>
                <a:close/>
              </a:path>
              <a:path w="2211730" h="1868385">
                <a:moveTo>
                  <a:pt x="1086891" y="1221232"/>
                </a:moveTo>
                <a:lnTo>
                  <a:pt x="1078674" y="1240726"/>
                </a:lnTo>
                <a:lnTo>
                  <a:pt x="1040942" y="1225156"/>
                </a:lnTo>
                <a:lnTo>
                  <a:pt x="1042250" y="1202791"/>
                </a:lnTo>
                <a:lnTo>
                  <a:pt x="1038339" y="1231696"/>
                </a:lnTo>
                <a:lnTo>
                  <a:pt x="1075944" y="1247216"/>
                </a:lnTo>
                <a:lnTo>
                  <a:pt x="1082459" y="1249908"/>
                </a:lnTo>
                <a:lnTo>
                  <a:pt x="1086891" y="1221232"/>
                </a:lnTo>
                <a:close/>
              </a:path>
              <a:path w="2211730" h="1868385">
                <a:moveTo>
                  <a:pt x="1075944" y="1247216"/>
                </a:moveTo>
                <a:lnTo>
                  <a:pt x="1067727" y="1266736"/>
                </a:lnTo>
                <a:lnTo>
                  <a:pt x="1030516" y="1251369"/>
                </a:lnTo>
                <a:lnTo>
                  <a:pt x="1031824" y="1229004"/>
                </a:lnTo>
                <a:lnTo>
                  <a:pt x="1027912" y="1257922"/>
                </a:lnTo>
                <a:lnTo>
                  <a:pt x="1064996" y="1273225"/>
                </a:lnTo>
                <a:lnTo>
                  <a:pt x="1071511" y="1275918"/>
                </a:lnTo>
                <a:lnTo>
                  <a:pt x="1075944" y="1247216"/>
                </a:lnTo>
                <a:close/>
              </a:path>
              <a:path w="2211730" h="1868385">
                <a:moveTo>
                  <a:pt x="1064996" y="1273225"/>
                </a:moveTo>
                <a:lnTo>
                  <a:pt x="1056779" y="1292733"/>
                </a:lnTo>
                <a:lnTo>
                  <a:pt x="1020102" y="1277594"/>
                </a:lnTo>
                <a:lnTo>
                  <a:pt x="1021410" y="1255229"/>
                </a:lnTo>
                <a:lnTo>
                  <a:pt x="1017498" y="1284147"/>
                </a:lnTo>
                <a:lnTo>
                  <a:pt x="1054049" y="1299222"/>
                </a:lnTo>
                <a:lnTo>
                  <a:pt x="1060551" y="1301915"/>
                </a:lnTo>
                <a:lnTo>
                  <a:pt x="1064996" y="1273225"/>
                </a:lnTo>
                <a:close/>
              </a:path>
              <a:path w="2211730" h="1868385">
                <a:moveTo>
                  <a:pt x="1054049" y="1299222"/>
                </a:moveTo>
                <a:lnTo>
                  <a:pt x="1045832" y="1318742"/>
                </a:lnTo>
                <a:lnTo>
                  <a:pt x="1009675" y="1303820"/>
                </a:lnTo>
                <a:lnTo>
                  <a:pt x="1010996" y="1281455"/>
                </a:lnTo>
                <a:lnTo>
                  <a:pt x="1007071" y="1310373"/>
                </a:lnTo>
                <a:lnTo>
                  <a:pt x="1043089" y="1325232"/>
                </a:lnTo>
                <a:lnTo>
                  <a:pt x="1049604" y="1327912"/>
                </a:lnTo>
                <a:lnTo>
                  <a:pt x="1054049" y="1299222"/>
                </a:lnTo>
                <a:close/>
              </a:path>
              <a:path w="2211730" h="1868385">
                <a:moveTo>
                  <a:pt x="1043089" y="1325232"/>
                </a:moveTo>
                <a:lnTo>
                  <a:pt x="1034872" y="1344752"/>
                </a:lnTo>
                <a:lnTo>
                  <a:pt x="999261" y="1330045"/>
                </a:lnTo>
                <a:lnTo>
                  <a:pt x="1000569" y="1307680"/>
                </a:lnTo>
                <a:lnTo>
                  <a:pt x="996645" y="1336598"/>
                </a:lnTo>
                <a:lnTo>
                  <a:pt x="1032141" y="1351241"/>
                </a:lnTo>
                <a:lnTo>
                  <a:pt x="1038644" y="1353921"/>
                </a:lnTo>
                <a:lnTo>
                  <a:pt x="1043089" y="1325232"/>
                </a:lnTo>
                <a:close/>
              </a:path>
              <a:path w="2211730" h="1868385">
                <a:moveTo>
                  <a:pt x="1038644" y="1353921"/>
                </a:moveTo>
                <a:lnTo>
                  <a:pt x="1032141" y="1351241"/>
                </a:lnTo>
                <a:lnTo>
                  <a:pt x="1023924" y="1370749"/>
                </a:lnTo>
                <a:lnTo>
                  <a:pt x="1030427" y="1373428"/>
                </a:lnTo>
                <a:lnTo>
                  <a:pt x="1038644" y="1353921"/>
                </a:lnTo>
                <a:close/>
              </a:path>
              <a:path w="2211730" h="1868385">
                <a:moveTo>
                  <a:pt x="1292199" y="573773"/>
                </a:moveTo>
                <a:lnTo>
                  <a:pt x="1284389" y="593432"/>
                </a:lnTo>
                <a:lnTo>
                  <a:pt x="1233932" y="572516"/>
                </a:lnTo>
                <a:lnTo>
                  <a:pt x="1234833" y="550011"/>
                </a:lnTo>
                <a:lnTo>
                  <a:pt x="1231468" y="579120"/>
                </a:lnTo>
                <a:lnTo>
                  <a:pt x="1281785" y="599973"/>
                </a:lnTo>
                <a:lnTo>
                  <a:pt x="1288300" y="602665"/>
                </a:lnTo>
                <a:lnTo>
                  <a:pt x="1292199" y="573773"/>
                </a:lnTo>
                <a:close/>
              </a:path>
              <a:path w="2211730" h="1868385">
                <a:moveTo>
                  <a:pt x="1302600" y="547585"/>
                </a:moveTo>
                <a:lnTo>
                  <a:pt x="1294803" y="567232"/>
                </a:lnTo>
                <a:lnTo>
                  <a:pt x="1243812" y="546100"/>
                </a:lnTo>
                <a:lnTo>
                  <a:pt x="1244714" y="523582"/>
                </a:lnTo>
                <a:lnTo>
                  <a:pt x="1241348" y="552704"/>
                </a:lnTo>
                <a:lnTo>
                  <a:pt x="1292199" y="573773"/>
                </a:lnTo>
                <a:lnTo>
                  <a:pt x="1298702" y="576478"/>
                </a:lnTo>
                <a:lnTo>
                  <a:pt x="1302600" y="547585"/>
                </a:lnTo>
                <a:close/>
              </a:path>
              <a:path w="2211730" h="1868385">
                <a:moveTo>
                  <a:pt x="1308811" y="531952"/>
                </a:moveTo>
                <a:lnTo>
                  <a:pt x="1305204" y="541045"/>
                </a:lnTo>
                <a:lnTo>
                  <a:pt x="1253693" y="519684"/>
                </a:lnTo>
                <a:lnTo>
                  <a:pt x="1250594" y="507834"/>
                </a:lnTo>
                <a:lnTo>
                  <a:pt x="1251229" y="526288"/>
                </a:lnTo>
                <a:lnTo>
                  <a:pt x="1302600" y="547585"/>
                </a:lnTo>
                <a:lnTo>
                  <a:pt x="1309103" y="550278"/>
                </a:lnTo>
                <a:lnTo>
                  <a:pt x="1308811" y="531952"/>
                </a:lnTo>
                <a:close/>
              </a:path>
              <a:path w="2211730" h="1868385">
                <a:moveTo>
                  <a:pt x="1281785" y="599973"/>
                </a:moveTo>
                <a:lnTo>
                  <a:pt x="1273975" y="619633"/>
                </a:lnTo>
                <a:lnTo>
                  <a:pt x="1224051" y="598944"/>
                </a:lnTo>
                <a:lnTo>
                  <a:pt x="1224953" y="576427"/>
                </a:lnTo>
                <a:lnTo>
                  <a:pt x="1221587" y="605548"/>
                </a:lnTo>
                <a:lnTo>
                  <a:pt x="1271371" y="626186"/>
                </a:lnTo>
                <a:lnTo>
                  <a:pt x="1277886" y="628865"/>
                </a:lnTo>
                <a:lnTo>
                  <a:pt x="1281785" y="599973"/>
                </a:lnTo>
                <a:close/>
              </a:path>
              <a:path w="2211730" h="1868385">
                <a:moveTo>
                  <a:pt x="1271371" y="626186"/>
                </a:moveTo>
                <a:lnTo>
                  <a:pt x="1263561" y="645820"/>
                </a:lnTo>
                <a:lnTo>
                  <a:pt x="1214170" y="625360"/>
                </a:lnTo>
                <a:lnTo>
                  <a:pt x="1215072" y="602843"/>
                </a:lnTo>
                <a:lnTo>
                  <a:pt x="1211694" y="631964"/>
                </a:lnTo>
                <a:lnTo>
                  <a:pt x="1260957" y="652373"/>
                </a:lnTo>
                <a:lnTo>
                  <a:pt x="1267472" y="655066"/>
                </a:lnTo>
                <a:lnTo>
                  <a:pt x="1271371" y="626186"/>
                </a:lnTo>
                <a:close/>
              </a:path>
              <a:path w="2211730" h="1868385">
                <a:moveTo>
                  <a:pt x="1260957" y="652373"/>
                </a:moveTo>
                <a:lnTo>
                  <a:pt x="1253159" y="672020"/>
                </a:lnTo>
                <a:lnTo>
                  <a:pt x="1204290" y="651776"/>
                </a:lnTo>
                <a:lnTo>
                  <a:pt x="1205191" y="629259"/>
                </a:lnTo>
                <a:lnTo>
                  <a:pt x="1201826" y="658380"/>
                </a:lnTo>
                <a:lnTo>
                  <a:pt x="1250556" y="678573"/>
                </a:lnTo>
                <a:lnTo>
                  <a:pt x="1257071" y="681266"/>
                </a:lnTo>
                <a:lnTo>
                  <a:pt x="1260957" y="652373"/>
                </a:lnTo>
                <a:close/>
              </a:path>
              <a:path w="2211730" h="1868385">
                <a:moveTo>
                  <a:pt x="1250556" y="678573"/>
                </a:moveTo>
                <a:lnTo>
                  <a:pt x="1242733" y="698233"/>
                </a:lnTo>
                <a:lnTo>
                  <a:pt x="1194409" y="678205"/>
                </a:lnTo>
                <a:lnTo>
                  <a:pt x="1195311" y="655688"/>
                </a:lnTo>
                <a:lnTo>
                  <a:pt x="1191945" y="684809"/>
                </a:lnTo>
                <a:lnTo>
                  <a:pt x="1240142" y="704773"/>
                </a:lnTo>
                <a:lnTo>
                  <a:pt x="1246644" y="707478"/>
                </a:lnTo>
                <a:lnTo>
                  <a:pt x="1250556" y="678573"/>
                </a:lnTo>
                <a:close/>
              </a:path>
              <a:path w="2211730" h="1868385">
                <a:moveTo>
                  <a:pt x="1240142" y="704773"/>
                </a:moveTo>
                <a:lnTo>
                  <a:pt x="1232331" y="724433"/>
                </a:lnTo>
                <a:lnTo>
                  <a:pt x="1184529" y="704634"/>
                </a:lnTo>
                <a:lnTo>
                  <a:pt x="1185430" y="682117"/>
                </a:lnTo>
                <a:lnTo>
                  <a:pt x="1182052" y="711238"/>
                </a:lnTo>
                <a:lnTo>
                  <a:pt x="1229728" y="730973"/>
                </a:lnTo>
                <a:lnTo>
                  <a:pt x="1236243" y="733666"/>
                </a:lnTo>
                <a:lnTo>
                  <a:pt x="1240142" y="704773"/>
                </a:lnTo>
                <a:close/>
              </a:path>
              <a:path w="2211730" h="1868385">
                <a:moveTo>
                  <a:pt x="1229728" y="730973"/>
                </a:moveTo>
                <a:lnTo>
                  <a:pt x="1221917" y="750620"/>
                </a:lnTo>
                <a:lnTo>
                  <a:pt x="1174648" y="731062"/>
                </a:lnTo>
                <a:lnTo>
                  <a:pt x="1175550" y="708533"/>
                </a:lnTo>
                <a:lnTo>
                  <a:pt x="1172184" y="737666"/>
                </a:lnTo>
                <a:lnTo>
                  <a:pt x="1219314" y="757174"/>
                </a:lnTo>
                <a:lnTo>
                  <a:pt x="1225829" y="759866"/>
                </a:lnTo>
                <a:lnTo>
                  <a:pt x="1229728" y="730973"/>
                </a:lnTo>
                <a:close/>
              </a:path>
              <a:path w="2211730" h="1868385">
                <a:moveTo>
                  <a:pt x="1219314" y="757174"/>
                </a:moveTo>
                <a:lnTo>
                  <a:pt x="1211503" y="776820"/>
                </a:lnTo>
                <a:lnTo>
                  <a:pt x="1164767" y="757478"/>
                </a:lnTo>
                <a:lnTo>
                  <a:pt x="1165669" y="734961"/>
                </a:lnTo>
                <a:lnTo>
                  <a:pt x="1162291" y="764082"/>
                </a:lnTo>
                <a:lnTo>
                  <a:pt x="1208913" y="783374"/>
                </a:lnTo>
                <a:lnTo>
                  <a:pt x="1215415" y="786079"/>
                </a:lnTo>
                <a:lnTo>
                  <a:pt x="1219314" y="757174"/>
                </a:lnTo>
                <a:close/>
              </a:path>
              <a:path w="2211730" h="1868385">
                <a:moveTo>
                  <a:pt x="1208913" y="783374"/>
                </a:moveTo>
                <a:lnTo>
                  <a:pt x="1201089" y="803033"/>
                </a:lnTo>
                <a:lnTo>
                  <a:pt x="1154874" y="783907"/>
                </a:lnTo>
                <a:lnTo>
                  <a:pt x="1155776" y="761390"/>
                </a:lnTo>
                <a:lnTo>
                  <a:pt x="1152410" y="790511"/>
                </a:lnTo>
                <a:lnTo>
                  <a:pt x="1198499" y="809586"/>
                </a:lnTo>
                <a:lnTo>
                  <a:pt x="1205001" y="812279"/>
                </a:lnTo>
                <a:lnTo>
                  <a:pt x="1208913" y="783374"/>
                </a:lnTo>
                <a:close/>
              </a:path>
              <a:path w="2211730" h="1868385">
                <a:moveTo>
                  <a:pt x="1198499" y="809586"/>
                </a:moveTo>
                <a:lnTo>
                  <a:pt x="1190675" y="829246"/>
                </a:lnTo>
                <a:lnTo>
                  <a:pt x="1144993" y="810336"/>
                </a:lnTo>
                <a:lnTo>
                  <a:pt x="1145895" y="787806"/>
                </a:lnTo>
                <a:lnTo>
                  <a:pt x="1142530" y="816940"/>
                </a:lnTo>
                <a:lnTo>
                  <a:pt x="1188085" y="835787"/>
                </a:lnTo>
                <a:lnTo>
                  <a:pt x="1194587" y="838479"/>
                </a:lnTo>
                <a:lnTo>
                  <a:pt x="1198499" y="809586"/>
                </a:lnTo>
                <a:close/>
              </a:path>
              <a:path w="2211730" h="1868385">
                <a:moveTo>
                  <a:pt x="1188085" y="835787"/>
                </a:moveTo>
                <a:lnTo>
                  <a:pt x="1180261" y="855446"/>
                </a:lnTo>
                <a:lnTo>
                  <a:pt x="1135113" y="836764"/>
                </a:lnTo>
                <a:lnTo>
                  <a:pt x="1136015" y="814247"/>
                </a:lnTo>
                <a:lnTo>
                  <a:pt x="1132649" y="843368"/>
                </a:lnTo>
                <a:lnTo>
                  <a:pt x="1177671" y="861987"/>
                </a:lnTo>
                <a:lnTo>
                  <a:pt x="1184173" y="864692"/>
                </a:lnTo>
                <a:lnTo>
                  <a:pt x="1188085" y="835787"/>
                </a:lnTo>
                <a:close/>
              </a:path>
              <a:path w="2211730" h="1868385">
                <a:moveTo>
                  <a:pt x="1177671" y="861987"/>
                </a:moveTo>
                <a:lnTo>
                  <a:pt x="1169860" y="881646"/>
                </a:lnTo>
                <a:lnTo>
                  <a:pt x="1125232" y="863193"/>
                </a:lnTo>
                <a:lnTo>
                  <a:pt x="1126134" y="840676"/>
                </a:lnTo>
                <a:lnTo>
                  <a:pt x="1122756" y="869784"/>
                </a:lnTo>
                <a:lnTo>
                  <a:pt x="1167257" y="888199"/>
                </a:lnTo>
                <a:lnTo>
                  <a:pt x="1173759" y="890905"/>
                </a:lnTo>
                <a:lnTo>
                  <a:pt x="1177671" y="861987"/>
                </a:lnTo>
                <a:close/>
              </a:path>
              <a:path w="2211730" h="1868385">
                <a:moveTo>
                  <a:pt x="1167257" y="888199"/>
                </a:moveTo>
                <a:lnTo>
                  <a:pt x="1159433" y="907872"/>
                </a:lnTo>
                <a:lnTo>
                  <a:pt x="1115339" y="889622"/>
                </a:lnTo>
                <a:lnTo>
                  <a:pt x="1116241" y="867105"/>
                </a:lnTo>
                <a:lnTo>
                  <a:pt x="1112875" y="896226"/>
                </a:lnTo>
                <a:lnTo>
                  <a:pt x="1156843" y="914412"/>
                </a:lnTo>
                <a:lnTo>
                  <a:pt x="1163345" y="917105"/>
                </a:lnTo>
                <a:lnTo>
                  <a:pt x="1167257" y="888199"/>
                </a:lnTo>
                <a:close/>
              </a:path>
              <a:path w="2211730" h="1868385">
                <a:moveTo>
                  <a:pt x="1156843" y="914412"/>
                </a:moveTo>
                <a:lnTo>
                  <a:pt x="1149032" y="934072"/>
                </a:lnTo>
                <a:lnTo>
                  <a:pt x="1105458" y="916051"/>
                </a:lnTo>
                <a:lnTo>
                  <a:pt x="1106360" y="893546"/>
                </a:lnTo>
                <a:lnTo>
                  <a:pt x="1102995" y="922655"/>
                </a:lnTo>
                <a:lnTo>
                  <a:pt x="1146429" y="940612"/>
                </a:lnTo>
                <a:lnTo>
                  <a:pt x="1152931" y="943305"/>
                </a:lnTo>
                <a:lnTo>
                  <a:pt x="1156843" y="914412"/>
                </a:lnTo>
                <a:close/>
              </a:path>
              <a:path w="2211730" h="1868385">
                <a:moveTo>
                  <a:pt x="1146429" y="940612"/>
                </a:moveTo>
                <a:lnTo>
                  <a:pt x="1138605" y="960285"/>
                </a:lnTo>
                <a:lnTo>
                  <a:pt x="1095578" y="942492"/>
                </a:lnTo>
                <a:lnTo>
                  <a:pt x="1096479" y="919962"/>
                </a:lnTo>
                <a:lnTo>
                  <a:pt x="1093101" y="949096"/>
                </a:lnTo>
                <a:lnTo>
                  <a:pt x="1136015" y="966838"/>
                </a:lnTo>
                <a:lnTo>
                  <a:pt x="1142517" y="969530"/>
                </a:lnTo>
                <a:lnTo>
                  <a:pt x="1146429" y="940612"/>
                </a:lnTo>
                <a:close/>
              </a:path>
              <a:path w="2211730" h="1868385">
                <a:moveTo>
                  <a:pt x="1136015" y="966838"/>
                </a:moveTo>
                <a:lnTo>
                  <a:pt x="1128191" y="986497"/>
                </a:lnTo>
                <a:lnTo>
                  <a:pt x="1085697" y="968921"/>
                </a:lnTo>
                <a:lnTo>
                  <a:pt x="1086599" y="946391"/>
                </a:lnTo>
                <a:lnTo>
                  <a:pt x="1083221" y="975525"/>
                </a:lnTo>
                <a:lnTo>
                  <a:pt x="1125588" y="993038"/>
                </a:lnTo>
                <a:lnTo>
                  <a:pt x="1132103" y="995730"/>
                </a:lnTo>
                <a:lnTo>
                  <a:pt x="1136015" y="966838"/>
                </a:lnTo>
                <a:close/>
              </a:path>
              <a:path w="2211730" h="1868385">
                <a:moveTo>
                  <a:pt x="1125588" y="993038"/>
                </a:moveTo>
                <a:lnTo>
                  <a:pt x="1117777" y="1012710"/>
                </a:lnTo>
                <a:lnTo>
                  <a:pt x="1075804" y="995362"/>
                </a:lnTo>
                <a:lnTo>
                  <a:pt x="1076706" y="972832"/>
                </a:lnTo>
                <a:lnTo>
                  <a:pt x="1073340" y="1001953"/>
                </a:lnTo>
                <a:lnTo>
                  <a:pt x="1115174" y="1019251"/>
                </a:lnTo>
                <a:lnTo>
                  <a:pt x="1121689" y="1021943"/>
                </a:lnTo>
                <a:lnTo>
                  <a:pt x="1125588" y="993038"/>
                </a:lnTo>
                <a:close/>
              </a:path>
              <a:path w="2211730" h="1868385">
                <a:moveTo>
                  <a:pt x="1115174" y="1019251"/>
                </a:moveTo>
                <a:lnTo>
                  <a:pt x="1107363" y="1038936"/>
                </a:lnTo>
                <a:lnTo>
                  <a:pt x="1065911" y="1021803"/>
                </a:lnTo>
                <a:lnTo>
                  <a:pt x="1066825" y="999261"/>
                </a:lnTo>
                <a:lnTo>
                  <a:pt x="1063447" y="1028395"/>
                </a:lnTo>
                <a:lnTo>
                  <a:pt x="1104760" y="1045476"/>
                </a:lnTo>
                <a:lnTo>
                  <a:pt x="1111262" y="1048169"/>
                </a:lnTo>
                <a:lnTo>
                  <a:pt x="1115174" y="1019251"/>
                </a:lnTo>
                <a:close/>
              </a:path>
              <a:path w="2211730" h="1868385">
                <a:moveTo>
                  <a:pt x="1104760" y="1045476"/>
                </a:moveTo>
                <a:lnTo>
                  <a:pt x="1096937" y="1065136"/>
                </a:lnTo>
                <a:lnTo>
                  <a:pt x="1056030" y="1048232"/>
                </a:lnTo>
                <a:lnTo>
                  <a:pt x="1056932" y="1025715"/>
                </a:lnTo>
                <a:lnTo>
                  <a:pt x="1053566" y="1054836"/>
                </a:lnTo>
                <a:lnTo>
                  <a:pt x="1094346" y="1071676"/>
                </a:lnTo>
                <a:lnTo>
                  <a:pt x="1100848" y="1074369"/>
                </a:lnTo>
                <a:lnTo>
                  <a:pt x="1104760" y="1045476"/>
                </a:lnTo>
                <a:close/>
              </a:path>
              <a:path w="2211730" h="1868385">
                <a:moveTo>
                  <a:pt x="1094346" y="1071676"/>
                </a:moveTo>
                <a:lnTo>
                  <a:pt x="1086523" y="1091349"/>
                </a:lnTo>
                <a:lnTo>
                  <a:pt x="1046137" y="1074674"/>
                </a:lnTo>
                <a:lnTo>
                  <a:pt x="1047051" y="1052131"/>
                </a:lnTo>
                <a:lnTo>
                  <a:pt x="1043673" y="1081278"/>
                </a:lnTo>
                <a:lnTo>
                  <a:pt x="1083919" y="1097902"/>
                </a:lnTo>
                <a:lnTo>
                  <a:pt x="1090434" y="1100594"/>
                </a:lnTo>
                <a:lnTo>
                  <a:pt x="1094346" y="1071676"/>
                </a:lnTo>
                <a:close/>
              </a:path>
              <a:path w="2211730" h="1868385">
                <a:moveTo>
                  <a:pt x="1083919" y="1097902"/>
                </a:moveTo>
                <a:lnTo>
                  <a:pt x="1076109" y="1117574"/>
                </a:lnTo>
                <a:lnTo>
                  <a:pt x="1036256" y="1101115"/>
                </a:lnTo>
                <a:lnTo>
                  <a:pt x="1037158" y="1078585"/>
                </a:lnTo>
                <a:lnTo>
                  <a:pt x="1033780" y="1107719"/>
                </a:lnTo>
                <a:lnTo>
                  <a:pt x="1073505" y="1124127"/>
                </a:lnTo>
                <a:lnTo>
                  <a:pt x="1080020" y="1126820"/>
                </a:lnTo>
                <a:lnTo>
                  <a:pt x="1083919" y="1097902"/>
                </a:lnTo>
                <a:close/>
              </a:path>
              <a:path w="2211730" h="1868385">
                <a:moveTo>
                  <a:pt x="1073505" y="1124127"/>
                </a:moveTo>
                <a:lnTo>
                  <a:pt x="1065695" y="1143800"/>
                </a:lnTo>
                <a:lnTo>
                  <a:pt x="1026363" y="1127556"/>
                </a:lnTo>
                <a:lnTo>
                  <a:pt x="1027277" y="1105027"/>
                </a:lnTo>
                <a:lnTo>
                  <a:pt x="1023899" y="1134160"/>
                </a:lnTo>
                <a:lnTo>
                  <a:pt x="1063091" y="1150340"/>
                </a:lnTo>
                <a:lnTo>
                  <a:pt x="1069594" y="1153033"/>
                </a:lnTo>
                <a:lnTo>
                  <a:pt x="1073505" y="1124127"/>
                </a:lnTo>
                <a:close/>
              </a:path>
              <a:path w="2211730" h="1868385">
                <a:moveTo>
                  <a:pt x="1063091" y="1150340"/>
                </a:moveTo>
                <a:lnTo>
                  <a:pt x="1055268" y="1170012"/>
                </a:lnTo>
                <a:lnTo>
                  <a:pt x="1016482" y="1153985"/>
                </a:lnTo>
                <a:lnTo>
                  <a:pt x="1017384" y="1131468"/>
                </a:lnTo>
                <a:lnTo>
                  <a:pt x="1014018" y="1160602"/>
                </a:lnTo>
                <a:lnTo>
                  <a:pt x="1052664" y="1176553"/>
                </a:lnTo>
                <a:lnTo>
                  <a:pt x="1059180" y="1179245"/>
                </a:lnTo>
                <a:lnTo>
                  <a:pt x="1063091" y="1150340"/>
                </a:lnTo>
                <a:close/>
              </a:path>
              <a:path w="2211730" h="1868385">
                <a:moveTo>
                  <a:pt x="1052664" y="1176553"/>
                </a:moveTo>
                <a:lnTo>
                  <a:pt x="1044854" y="1196238"/>
                </a:lnTo>
                <a:lnTo>
                  <a:pt x="1006589" y="1180439"/>
                </a:lnTo>
                <a:lnTo>
                  <a:pt x="1007503" y="1157909"/>
                </a:lnTo>
                <a:lnTo>
                  <a:pt x="1004125" y="1187043"/>
                </a:lnTo>
                <a:lnTo>
                  <a:pt x="1042250" y="1202791"/>
                </a:lnTo>
                <a:lnTo>
                  <a:pt x="1048753" y="1205484"/>
                </a:lnTo>
                <a:lnTo>
                  <a:pt x="1052664" y="1176553"/>
                </a:lnTo>
                <a:close/>
              </a:path>
              <a:path w="2211730" h="1868385">
                <a:moveTo>
                  <a:pt x="1042250" y="1202791"/>
                </a:moveTo>
                <a:lnTo>
                  <a:pt x="1034427" y="1222463"/>
                </a:lnTo>
                <a:lnTo>
                  <a:pt x="996696" y="1206881"/>
                </a:lnTo>
                <a:lnTo>
                  <a:pt x="997597" y="1184351"/>
                </a:lnTo>
                <a:lnTo>
                  <a:pt x="994232" y="1213485"/>
                </a:lnTo>
                <a:lnTo>
                  <a:pt x="1031824" y="1229004"/>
                </a:lnTo>
                <a:lnTo>
                  <a:pt x="1038339" y="1231696"/>
                </a:lnTo>
                <a:lnTo>
                  <a:pt x="1042250" y="1202791"/>
                </a:lnTo>
                <a:close/>
              </a:path>
              <a:path w="2211730" h="1868385">
                <a:moveTo>
                  <a:pt x="1031824" y="1229004"/>
                </a:moveTo>
                <a:lnTo>
                  <a:pt x="1024001" y="1248676"/>
                </a:lnTo>
                <a:lnTo>
                  <a:pt x="986815" y="1233335"/>
                </a:lnTo>
                <a:lnTo>
                  <a:pt x="987717" y="1210792"/>
                </a:lnTo>
                <a:lnTo>
                  <a:pt x="984338" y="1239926"/>
                </a:lnTo>
                <a:lnTo>
                  <a:pt x="1021410" y="1255229"/>
                </a:lnTo>
                <a:lnTo>
                  <a:pt x="1027912" y="1257922"/>
                </a:lnTo>
                <a:lnTo>
                  <a:pt x="1031824" y="1229004"/>
                </a:lnTo>
                <a:close/>
              </a:path>
              <a:path w="2211730" h="1868385">
                <a:moveTo>
                  <a:pt x="1021410" y="1255229"/>
                </a:moveTo>
                <a:lnTo>
                  <a:pt x="1013587" y="1274902"/>
                </a:lnTo>
                <a:lnTo>
                  <a:pt x="976922" y="1259776"/>
                </a:lnTo>
                <a:lnTo>
                  <a:pt x="977823" y="1237234"/>
                </a:lnTo>
                <a:lnTo>
                  <a:pt x="974445" y="1266380"/>
                </a:lnTo>
                <a:lnTo>
                  <a:pt x="1010996" y="1281455"/>
                </a:lnTo>
                <a:lnTo>
                  <a:pt x="1017498" y="1284147"/>
                </a:lnTo>
                <a:lnTo>
                  <a:pt x="1021410" y="1255229"/>
                </a:lnTo>
                <a:close/>
              </a:path>
              <a:path w="2211730" h="1868385">
                <a:moveTo>
                  <a:pt x="1010996" y="1281455"/>
                </a:moveTo>
                <a:lnTo>
                  <a:pt x="1003160" y="1301140"/>
                </a:lnTo>
                <a:lnTo>
                  <a:pt x="967028" y="1286217"/>
                </a:lnTo>
                <a:lnTo>
                  <a:pt x="967930" y="1263688"/>
                </a:lnTo>
                <a:lnTo>
                  <a:pt x="964565" y="1292821"/>
                </a:lnTo>
                <a:lnTo>
                  <a:pt x="1000569" y="1307680"/>
                </a:lnTo>
                <a:lnTo>
                  <a:pt x="1007071" y="1310373"/>
                </a:lnTo>
                <a:lnTo>
                  <a:pt x="1010996" y="1281455"/>
                </a:lnTo>
                <a:close/>
              </a:path>
              <a:path w="2211730" h="1868385">
                <a:moveTo>
                  <a:pt x="1000569" y="1307680"/>
                </a:moveTo>
                <a:lnTo>
                  <a:pt x="992746" y="1327365"/>
                </a:lnTo>
                <a:lnTo>
                  <a:pt x="957135" y="1312672"/>
                </a:lnTo>
                <a:lnTo>
                  <a:pt x="958049" y="1290129"/>
                </a:lnTo>
                <a:lnTo>
                  <a:pt x="954671" y="1319276"/>
                </a:lnTo>
                <a:lnTo>
                  <a:pt x="990142" y="1333906"/>
                </a:lnTo>
                <a:lnTo>
                  <a:pt x="996645" y="1336598"/>
                </a:lnTo>
                <a:lnTo>
                  <a:pt x="1000569" y="1307680"/>
                </a:lnTo>
                <a:close/>
              </a:path>
              <a:path w="2211730" h="1868385">
                <a:moveTo>
                  <a:pt x="996645" y="1336598"/>
                </a:moveTo>
                <a:lnTo>
                  <a:pt x="990142" y="1333906"/>
                </a:lnTo>
                <a:lnTo>
                  <a:pt x="982319" y="1353591"/>
                </a:lnTo>
                <a:lnTo>
                  <a:pt x="988834" y="1356271"/>
                </a:lnTo>
                <a:lnTo>
                  <a:pt x="996645" y="1336598"/>
                </a:lnTo>
                <a:close/>
              </a:path>
              <a:path w="2211730" h="1868385">
                <a:moveTo>
                  <a:pt x="1250594" y="507834"/>
                </a:moveTo>
                <a:lnTo>
                  <a:pt x="1247178" y="516991"/>
                </a:lnTo>
                <a:lnTo>
                  <a:pt x="1195679" y="495642"/>
                </a:lnTo>
                <a:lnTo>
                  <a:pt x="1199032" y="486067"/>
                </a:lnTo>
                <a:lnTo>
                  <a:pt x="1193342" y="502297"/>
                </a:lnTo>
                <a:lnTo>
                  <a:pt x="1244714" y="523582"/>
                </a:lnTo>
                <a:lnTo>
                  <a:pt x="1251229" y="526288"/>
                </a:lnTo>
                <a:lnTo>
                  <a:pt x="1250594" y="507834"/>
                </a:lnTo>
                <a:close/>
              </a:path>
              <a:path w="2211730" h="1868385">
                <a:moveTo>
                  <a:pt x="1244714" y="523582"/>
                </a:moveTo>
                <a:lnTo>
                  <a:pt x="1237297" y="543407"/>
                </a:lnTo>
                <a:lnTo>
                  <a:pt x="1186332" y="522274"/>
                </a:lnTo>
                <a:lnTo>
                  <a:pt x="1186827" y="499592"/>
                </a:lnTo>
                <a:lnTo>
                  <a:pt x="1183995" y="528929"/>
                </a:lnTo>
                <a:lnTo>
                  <a:pt x="1234833" y="550011"/>
                </a:lnTo>
                <a:lnTo>
                  <a:pt x="1241348" y="552704"/>
                </a:lnTo>
                <a:lnTo>
                  <a:pt x="1244714" y="523582"/>
                </a:lnTo>
                <a:close/>
              </a:path>
              <a:path w="2211730" h="1868385">
                <a:moveTo>
                  <a:pt x="1234833" y="550011"/>
                </a:moveTo>
                <a:lnTo>
                  <a:pt x="1227429" y="569823"/>
                </a:lnTo>
                <a:lnTo>
                  <a:pt x="1176972" y="548919"/>
                </a:lnTo>
                <a:lnTo>
                  <a:pt x="1177480" y="526237"/>
                </a:lnTo>
                <a:lnTo>
                  <a:pt x="1174635" y="555574"/>
                </a:lnTo>
                <a:lnTo>
                  <a:pt x="1224953" y="576427"/>
                </a:lnTo>
                <a:lnTo>
                  <a:pt x="1231468" y="579120"/>
                </a:lnTo>
                <a:lnTo>
                  <a:pt x="1234833" y="550011"/>
                </a:lnTo>
                <a:close/>
              </a:path>
              <a:path w="2211730" h="1868385">
                <a:moveTo>
                  <a:pt x="1224953" y="576427"/>
                </a:moveTo>
                <a:lnTo>
                  <a:pt x="1217536" y="596252"/>
                </a:lnTo>
                <a:lnTo>
                  <a:pt x="1167625" y="575564"/>
                </a:lnTo>
                <a:lnTo>
                  <a:pt x="1168120" y="552869"/>
                </a:lnTo>
                <a:lnTo>
                  <a:pt x="1165288" y="582218"/>
                </a:lnTo>
                <a:lnTo>
                  <a:pt x="1215072" y="602843"/>
                </a:lnTo>
                <a:lnTo>
                  <a:pt x="1221587" y="605548"/>
                </a:lnTo>
                <a:lnTo>
                  <a:pt x="1224953" y="576427"/>
                </a:lnTo>
                <a:close/>
              </a:path>
              <a:path w="2211730" h="1868385">
                <a:moveTo>
                  <a:pt x="1215072" y="602843"/>
                </a:moveTo>
                <a:lnTo>
                  <a:pt x="1207655" y="622668"/>
                </a:lnTo>
                <a:lnTo>
                  <a:pt x="1158265" y="602208"/>
                </a:lnTo>
                <a:lnTo>
                  <a:pt x="1158773" y="579526"/>
                </a:lnTo>
                <a:lnTo>
                  <a:pt x="1155941" y="608863"/>
                </a:lnTo>
                <a:lnTo>
                  <a:pt x="1205191" y="629259"/>
                </a:lnTo>
                <a:lnTo>
                  <a:pt x="1211694" y="631964"/>
                </a:lnTo>
                <a:lnTo>
                  <a:pt x="1215072" y="602843"/>
                </a:lnTo>
                <a:close/>
              </a:path>
              <a:path w="2211730" h="1868385">
                <a:moveTo>
                  <a:pt x="1205191" y="629259"/>
                </a:moveTo>
                <a:lnTo>
                  <a:pt x="1197775" y="649084"/>
                </a:lnTo>
                <a:lnTo>
                  <a:pt x="1148918" y="628840"/>
                </a:lnTo>
                <a:lnTo>
                  <a:pt x="1149413" y="606158"/>
                </a:lnTo>
                <a:lnTo>
                  <a:pt x="1146581" y="635508"/>
                </a:lnTo>
                <a:lnTo>
                  <a:pt x="1195311" y="655688"/>
                </a:lnTo>
                <a:lnTo>
                  <a:pt x="1201826" y="658380"/>
                </a:lnTo>
                <a:lnTo>
                  <a:pt x="1205191" y="629259"/>
                </a:lnTo>
                <a:close/>
              </a:path>
              <a:path w="2211730" h="1868385">
                <a:moveTo>
                  <a:pt x="1195311" y="655688"/>
                </a:moveTo>
                <a:lnTo>
                  <a:pt x="1187894" y="675513"/>
                </a:lnTo>
                <a:lnTo>
                  <a:pt x="1139571" y="655497"/>
                </a:lnTo>
                <a:lnTo>
                  <a:pt x="1140066" y="632802"/>
                </a:lnTo>
                <a:lnTo>
                  <a:pt x="1137234" y="662152"/>
                </a:lnTo>
                <a:lnTo>
                  <a:pt x="1185430" y="682117"/>
                </a:lnTo>
                <a:lnTo>
                  <a:pt x="1191945" y="684809"/>
                </a:lnTo>
                <a:lnTo>
                  <a:pt x="1195311" y="655688"/>
                </a:lnTo>
                <a:close/>
              </a:path>
              <a:path w="2211730" h="1868385">
                <a:moveTo>
                  <a:pt x="1185430" y="682117"/>
                </a:moveTo>
                <a:lnTo>
                  <a:pt x="1178013" y="701929"/>
                </a:lnTo>
                <a:lnTo>
                  <a:pt x="1130211" y="682142"/>
                </a:lnTo>
                <a:lnTo>
                  <a:pt x="1130719" y="659460"/>
                </a:lnTo>
                <a:lnTo>
                  <a:pt x="1127887" y="688797"/>
                </a:lnTo>
                <a:lnTo>
                  <a:pt x="1175550" y="708533"/>
                </a:lnTo>
                <a:lnTo>
                  <a:pt x="1182052" y="711238"/>
                </a:lnTo>
                <a:lnTo>
                  <a:pt x="1185430" y="682117"/>
                </a:lnTo>
                <a:close/>
              </a:path>
              <a:path w="2211730" h="1868385">
                <a:moveTo>
                  <a:pt x="1175550" y="708533"/>
                </a:moveTo>
                <a:lnTo>
                  <a:pt x="1168133" y="728357"/>
                </a:lnTo>
                <a:lnTo>
                  <a:pt x="1120863" y="708787"/>
                </a:lnTo>
                <a:lnTo>
                  <a:pt x="1121359" y="686104"/>
                </a:lnTo>
                <a:lnTo>
                  <a:pt x="1118527" y="715441"/>
                </a:lnTo>
                <a:lnTo>
                  <a:pt x="1165669" y="734961"/>
                </a:lnTo>
                <a:lnTo>
                  <a:pt x="1172184" y="737666"/>
                </a:lnTo>
                <a:lnTo>
                  <a:pt x="1175550" y="708533"/>
                </a:lnTo>
                <a:close/>
              </a:path>
              <a:path w="2211730" h="1868385">
                <a:moveTo>
                  <a:pt x="1165669" y="734961"/>
                </a:moveTo>
                <a:lnTo>
                  <a:pt x="1158252" y="754773"/>
                </a:lnTo>
                <a:lnTo>
                  <a:pt x="1111516" y="735431"/>
                </a:lnTo>
                <a:lnTo>
                  <a:pt x="1112012" y="712749"/>
                </a:lnTo>
                <a:lnTo>
                  <a:pt x="1109179" y="742099"/>
                </a:lnTo>
                <a:lnTo>
                  <a:pt x="1155776" y="761390"/>
                </a:lnTo>
                <a:lnTo>
                  <a:pt x="1162291" y="764082"/>
                </a:lnTo>
                <a:lnTo>
                  <a:pt x="1165669" y="734961"/>
                </a:lnTo>
                <a:close/>
              </a:path>
              <a:path w="2211730" h="1868385">
                <a:moveTo>
                  <a:pt x="1155776" y="761390"/>
                </a:moveTo>
                <a:lnTo>
                  <a:pt x="1148359" y="781202"/>
                </a:lnTo>
                <a:lnTo>
                  <a:pt x="1102156" y="762088"/>
                </a:lnTo>
                <a:lnTo>
                  <a:pt x="1102664" y="739394"/>
                </a:lnTo>
                <a:lnTo>
                  <a:pt x="1099820" y="768743"/>
                </a:lnTo>
                <a:lnTo>
                  <a:pt x="1145895" y="787806"/>
                </a:lnTo>
                <a:lnTo>
                  <a:pt x="1152410" y="790511"/>
                </a:lnTo>
                <a:lnTo>
                  <a:pt x="1155776" y="761390"/>
                </a:lnTo>
                <a:close/>
              </a:path>
              <a:path w="2211730" h="1868385">
                <a:moveTo>
                  <a:pt x="1145895" y="787806"/>
                </a:moveTo>
                <a:lnTo>
                  <a:pt x="1138478" y="807643"/>
                </a:lnTo>
                <a:lnTo>
                  <a:pt x="1092796" y="788746"/>
                </a:lnTo>
                <a:lnTo>
                  <a:pt x="1093304" y="766038"/>
                </a:lnTo>
                <a:lnTo>
                  <a:pt x="1090472" y="795388"/>
                </a:lnTo>
                <a:lnTo>
                  <a:pt x="1136015" y="814247"/>
                </a:lnTo>
                <a:lnTo>
                  <a:pt x="1142530" y="816940"/>
                </a:lnTo>
                <a:lnTo>
                  <a:pt x="1145895" y="787806"/>
                </a:lnTo>
                <a:close/>
              </a:path>
              <a:path w="2211730" h="1868385">
                <a:moveTo>
                  <a:pt x="1136015" y="814247"/>
                </a:moveTo>
                <a:lnTo>
                  <a:pt x="1128598" y="834059"/>
                </a:lnTo>
                <a:lnTo>
                  <a:pt x="1083449" y="815390"/>
                </a:lnTo>
                <a:lnTo>
                  <a:pt x="1083957" y="792695"/>
                </a:lnTo>
                <a:lnTo>
                  <a:pt x="1081112" y="822045"/>
                </a:lnTo>
                <a:lnTo>
                  <a:pt x="1126134" y="840676"/>
                </a:lnTo>
                <a:lnTo>
                  <a:pt x="1132649" y="843368"/>
                </a:lnTo>
                <a:lnTo>
                  <a:pt x="1136015" y="814247"/>
                </a:lnTo>
                <a:close/>
              </a:path>
              <a:path w="2211730" h="1868385">
                <a:moveTo>
                  <a:pt x="1126134" y="840676"/>
                </a:moveTo>
                <a:lnTo>
                  <a:pt x="1118717" y="860501"/>
                </a:lnTo>
                <a:lnTo>
                  <a:pt x="1074102" y="842035"/>
                </a:lnTo>
                <a:lnTo>
                  <a:pt x="1074597" y="819340"/>
                </a:lnTo>
                <a:lnTo>
                  <a:pt x="1071765" y="848690"/>
                </a:lnTo>
                <a:lnTo>
                  <a:pt x="1116241" y="867105"/>
                </a:lnTo>
                <a:lnTo>
                  <a:pt x="1122756" y="869784"/>
                </a:lnTo>
                <a:lnTo>
                  <a:pt x="1126134" y="840676"/>
                </a:lnTo>
                <a:close/>
              </a:path>
              <a:path w="2211730" h="1868385">
                <a:moveTo>
                  <a:pt x="1116241" y="867105"/>
                </a:moveTo>
                <a:lnTo>
                  <a:pt x="1108824" y="886929"/>
                </a:lnTo>
                <a:lnTo>
                  <a:pt x="1064742" y="868692"/>
                </a:lnTo>
                <a:lnTo>
                  <a:pt x="1065237" y="845997"/>
                </a:lnTo>
                <a:lnTo>
                  <a:pt x="1062405" y="875347"/>
                </a:lnTo>
                <a:lnTo>
                  <a:pt x="1106360" y="893546"/>
                </a:lnTo>
                <a:lnTo>
                  <a:pt x="1112875" y="896226"/>
                </a:lnTo>
                <a:lnTo>
                  <a:pt x="1116241" y="867105"/>
                </a:lnTo>
                <a:close/>
              </a:path>
              <a:path w="2211730" h="1868385">
                <a:moveTo>
                  <a:pt x="1106360" y="893546"/>
                </a:moveTo>
                <a:lnTo>
                  <a:pt x="1098943" y="913358"/>
                </a:lnTo>
                <a:lnTo>
                  <a:pt x="1055382" y="895350"/>
                </a:lnTo>
                <a:lnTo>
                  <a:pt x="1055890" y="872655"/>
                </a:lnTo>
                <a:lnTo>
                  <a:pt x="1053058" y="902004"/>
                </a:lnTo>
                <a:lnTo>
                  <a:pt x="1096479" y="919962"/>
                </a:lnTo>
                <a:lnTo>
                  <a:pt x="1102995" y="922655"/>
                </a:lnTo>
                <a:lnTo>
                  <a:pt x="1106360" y="893546"/>
                </a:lnTo>
                <a:close/>
              </a:path>
              <a:path w="2211730" h="1868385">
                <a:moveTo>
                  <a:pt x="1096479" y="919962"/>
                </a:moveTo>
                <a:lnTo>
                  <a:pt x="1089063" y="939800"/>
                </a:lnTo>
                <a:lnTo>
                  <a:pt x="1046035" y="922007"/>
                </a:lnTo>
                <a:lnTo>
                  <a:pt x="1046530" y="899312"/>
                </a:lnTo>
                <a:lnTo>
                  <a:pt x="1043698" y="928662"/>
                </a:lnTo>
                <a:lnTo>
                  <a:pt x="1086599" y="946391"/>
                </a:lnTo>
                <a:lnTo>
                  <a:pt x="1093101" y="949096"/>
                </a:lnTo>
                <a:lnTo>
                  <a:pt x="1096479" y="919962"/>
                </a:lnTo>
                <a:close/>
              </a:path>
              <a:path w="2211730" h="1868385">
                <a:moveTo>
                  <a:pt x="1086599" y="946391"/>
                </a:moveTo>
                <a:lnTo>
                  <a:pt x="1079182" y="966228"/>
                </a:lnTo>
                <a:lnTo>
                  <a:pt x="1036675" y="948664"/>
                </a:lnTo>
                <a:lnTo>
                  <a:pt x="1037183" y="925957"/>
                </a:lnTo>
                <a:lnTo>
                  <a:pt x="1034338" y="955319"/>
                </a:lnTo>
                <a:lnTo>
                  <a:pt x="1076706" y="972832"/>
                </a:lnTo>
                <a:lnTo>
                  <a:pt x="1083221" y="975525"/>
                </a:lnTo>
                <a:lnTo>
                  <a:pt x="1086599" y="946391"/>
                </a:lnTo>
                <a:close/>
              </a:path>
              <a:path w="2211730" h="1868385">
                <a:moveTo>
                  <a:pt x="1076706" y="972832"/>
                </a:moveTo>
                <a:lnTo>
                  <a:pt x="1069289" y="992670"/>
                </a:lnTo>
                <a:lnTo>
                  <a:pt x="1027315" y="975309"/>
                </a:lnTo>
                <a:lnTo>
                  <a:pt x="1027823" y="952614"/>
                </a:lnTo>
                <a:lnTo>
                  <a:pt x="1024991" y="981964"/>
                </a:lnTo>
                <a:lnTo>
                  <a:pt x="1066825" y="999261"/>
                </a:lnTo>
                <a:lnTo>
                  <a:pt x="1073340" y="1001953"/>
                </a:lnTo>
                <a:lnTo>
                  <a:pt x="1076706" y="972832"/>
                </a:lnTo>
                <a:close/>
              </a:path>
              <a:path w="2211730" h="1868385">
                <a:moveTo>
                  <a:pt x="1066825" y="999261"/>
                </a:moveTo>
                <a:lnTo>
                  <a:pt x="1059395" y="1019111"/>
                </a:lnTo>
                <a:lnTo>
                  <a:pt x="1017968" y="1001979"/>
                </a:lnTo>
                <a:lnTo>
                  <a:pt x="1018463" y="979271"/>
                </a:lnTo>
                <a:lnTo>
                  <a:pt x="1015631" y="1008634"/>
                </a:lnTo>
                <a:lnTo>
                  <a:pt x="1056932" y="1025715"/>
                </a:lnTo>
                <a:lnTo>
                  <a:pt x="1063447" y="1028395"/>
                </a:lnTo>
                <a:lnTo>
                  <a:pt x="1066825" y="999261"/>
                </a:lnTo>
                <a:close/>
              </a:path>
              <a:path w="2211730" h="1868385">
                <a:moveTo>
                  <a:pt x="1056932" y="1025715"/>
                </a:moveTo>
                <a:lnTo>
                  <a:pt x="1049515" y="1045540"/>
                </a:lnTo>
                <a:lnTo>
                  <a:pt x="1008608" y="1028636"/>
                </a:lnTo>
                <a:lnTo>
                  <a:pt x="1009116" y="1005941"/>
                </a:lnTo>
                <a:lnTo>
                  <a:pt x="1006271" y="1035291"/>
                </a:lnTo>
                <a:lnTo>
                  <a:pt x="1047051" y="1052131"/>
                </a:lnTo>
                <a:lnTo>
                  <a:pt x="1053566" y="1054836"/>
                </a:lnTo>
                <a:lnTo>
                  <a:pt x="1056932" y="1025715"/>
                </a:lnTo>
                <a:close/>
              </a:path>
              <a:path w="2211730" h="1868385">
                <a:moveTo>
                  <a:pt x="1047051" y="1052131"/>
                </a:moveTo>
                <a:lnTo>
                  <a:pt x="1039634" y="1071981"/>
                </a:lnTo>
                <a:lnTo>
                  <a:pt x="999248" y="1055293"/>
                </a:lnTo>
                <a:lnTo>
                  <a:pt x="999744" y="1032598"/>
                </a:lnTo>
                <a:lnTo>
                  <a:pt x="996911" y="1061948"/>
                </a:lnTo>
                <a:lnTo>
                  <a:pt x="1037158" y="1078585"/>
                </a:lnTo>
                <a:lnTo>
                  <a:pt x="1043673" y="1081278"/>
                </a:lnTo>
                <a:lnTo>
                  <a:pt x="1047051" y="1052131"/>
                </a:lnTo>
                <a:close/>
              </a:path>
              <a:path w="2211730" h="1868385">
                <a:moveTo>
                  <a:pt x="1037158" y="1078585"/>
                </a:moveTo>
                <a:lnTo>
                  <a:pt x="1029741" y="1098423"/>
                </a:lnTo>
                <a:lnTo>
                  <a:pt x="989901" y="1081963"/>
                </a:lnTo>
                <a:lnTo>
                  <a:pt x="990396" y="1059268"/>
                </a:lnTo>
                <a:lnTo>
                  <a:pt x="987552" y="1088618"/>
                </a:lnTo>
                <a:lnTo>
                  <a:pt x="1027277" y="1105027"/>
                </a:lnTo>
                <a:lnTo>
                  <a:pt x="1033780" y="1107719"/>
                </a:lnTo>
                <a:lnTo>
                  <a:pt x="1037158" y="1078585"/>
                </a:lnTo>
                <a:close/>
              </a:path>
              <a:path w="2211730" h="1868385">
                <a:moveTo>
                  <a:pt x="1027277" y="1105027"/>
                </a:moveTo>
                <a:lnTo>
                  <a:pt x="1019848" y="1124864"/>
                </a:lnTo>
                <a:lnTo>
                  <a:pt x="980541" y="1108621"/>
                </a:lnTo>
                <a:lnTo>
                  <a:pt x="981036" y="1085926"/>
                </a:lnTo>
                <a:lnTo>
                  <a:pt x="978192" y="1115275"/>
                </a:lnTo>
                <a:lnTo>
                  <a:pt x="1017384" y="1131468"/>
                </a:lnTo>
                <a:lnTo>
                  <a:pt x="1023899" y="1134160"/>
                </a:lnTo>
                <a:lnTo>
                  <a:pt x="1027277" y="1105027"/>
                </a:lnTo>
                <a:close/>
              </a:path>
              <a:path w="2211730" h="1868385">
                <a:moveTo>
                  <a:pt x="1017384" y="1131468"/>
                </a:moveTo>
                <a:lnTo>
                  <a:pt x="1009967" y="1151305"/>
                </a:lnTo>
                <a:lnTo>
                  <a:pt x="971169" y="1135278"/>
                </a:lnTo>
                <a:lnTo>
                  <a:pt x="971677" y="1112583"/>
                </a:lnTo>
                <a:lnTo>
                  <a:pt x="968844" y="1141933"/>
                </a:lnTo>
                <a:lnTo>
                  <a:pt x="1007503" y="1157909"/>
                </a:lnTo>
                <a:lnTo>
                  <a:pt x="1014018" y="1160602"/>
                </a:lnTo>
                <a:lnTo>
                  <a:pt x="1017384" y="1131468"/>
                </a:lnTo>
                <a:close/>
              </a:path>
              <a:path w="2211730" h="1868385">
                <a:moveTo>
                  <a:pt x="1007503" y="1157909"/>
                </a:moveTo>
                <a:lnTo>
                  <a:pt x="1000074" y="1177759"/>
                </a:lnTo>
                <a:lnTo>
                  <a:pt x="961809" y="1161961"/>
                </a:lnTo>
                <a:lnTo>
                  <a:pt x="962317" y="1139240"/>
                </a:lnTo>
                <a:lnTo>
                  <a:pt x="959485" y="1168615"/>
                </a:lnTo>
                <a:lnTo>
                  <a:pt x="997597" y="1184351"/>
                </a:lnTo>
                <a:lnTo>
                  <a:pt x="1004125" y="1187043"/>
                </a:lnTo>
                <a:lnTo>
                  <a:pt x="1007503" y="1157909"/>
                </a:lnTo>
                <a:close/>
              </a:path>
              <a:path w="2211730" h="1868385">
                <a:moveTo>
                  <a:pt x="997597" y="1184351"/>
                </a:moveTo>
                <a:lnTo>
                  <a:pt x="990180" y="1204201"/>
                </a:lnTo>
                <a:lnTo>
                  <a:pt x="952461" y="1188618"/>
                </a:lnTo>
                <a:lnTo>
                  <a:pt x="952957" y="1165910"/>
                </a:lnTo>
                <a:lnTo>
                  <a:pt x="950125" y="1195273"/>
                </a:lnTo>
                <a:lnTo>
                  <a:pt x="987717" y="1210792"/>
                </a:lnTo>
                <a:lnTo>
                  <a:pt x="994232" y="1213485"/>
                </a:lnTo>
                <a:lnTo>
                  <a:pt x="997597" y="1184351"/>
                </a:lnTo>
                <a:close/>
              </a:path>
              <a:path w="2211730" h="1868385">
                <a:moveTo>
                  <a:pt x="987717" y="1210792"/>
                </a:moveTo>
                <a:lnTo>
                  <a:pt x="980300" y="1230642"/>
                </a:lnTo>
                <a:lnTo>
                  <a:pt x="943089" y="1215288"/>
                </a:lnTo>
                <a:lnTo>
                  <a:pt x="943597" y="1192593"/>
                </a:lnTo>
                <a:lnTo>
                  <a:pt x="940765" y="1221943"/>
                </a:lnTo>
                <a:lnTo>
                  <a:pt x="977823" y="1237234"/>
                </a:lnTo>
                <a:lnTo>
                  <a:pt x="984338" y="1239926"/>
                </a:lnTo>
                <a:lnTo>
                  <a:pt x="987717" y="1210792"/>
                </a:lnTo>
                <a:close/>
              </a:path>
              <a:path w="2211730" h="1868385">
                <a:moveTo>
                  <a:pt x="977823" y="1237234"/>
                </a:moveTo>
                <a:lnTo>
                  <a:pt x="970407" y="1257084"/>
                </a:lnTo>
                <a:lnTo>
                  <a:pt x="933742" y="1241945"/>
                </a:lnTo>
                <a:lnTo>
                  <a:pt x="934237" y="1219250"/>
                </a:lnTo>
                <a:lnTo>
                  <a:pt x="931405" y="1248613"/>
                </a:lnTo>
                <a:lnTo>
                  <a:pt x="967930" y="1263688"/>
                </a:lnTo>
                <a:lnTo>
                  <a:pt x="974445" y="1266380"/>
                </a:lnTo>
                <a:lnTo>
                  <a:pt x="977823" y="1237234"/>
                </a:lnTo>
                <a:close/>
              </a:path>
              <a:path w="2211730" h="1868385">
                <a:moveTo>
                  <a:pt x="967930" y="1263688"/>
                </a:moveTo>
                <a:lnTo>
                  <a:pt x="960513" y="1283538"/>
                </a:lnTo>
                <a:lnTo>
                  <a:pt x="924382" y="1268615"/>
                </a:lnTo>
                <a:lnTo>
                  <a:pt x="924890" y="1245908"/>
                </a:lnTo>
                <a:lnTo>
                  <a:pt x="922045" y="1275283"/>
                </a:lnTo>
                <a:lnTo>
                  <a:pt x="958049" y="1290129"/>
                </a:lnTo>
                <a:lnTo>
                  <a:pt x="964565" y="1292821"/>
                </a:lnTo>
                <a:lnTo>
                  <a:pt x="967930" y="1263688"/>
                </a:lnTo>
                <a:close/>
              </a:path>
              <a:path w="2211730" h="1868385">
                <a:moveTo>
                  <a:pt x="958049" y="1290129"/>
                </a:moveTo>
                <a:lnTo>
                  <a:pt x="950620" y="1309979"/>
                </a:lnTo>
                <a:lnTo>
                  <a:pt x="915022" y="1295298"/>
                </a:lnTo>
                <a:lnTo>
                  <a:pt x="915517" y="1272590"/>
                </a:lnTo>
                <a:lnTo>
                  <a:pt x="912685" y="1301953"/>
                </a:lnTo>
                <a:lnTo>
                  <a:pt x="948156" y="1316583"/>
                </a:lnTo>
                <a:lnTo>
                  <a:pt x="954671" y="1319276"/>
                </a:lnTo>
                <a:lnTo>
                  <a:pt x="958049" y="1290129"/>
                </a:lnTo>
                <a:close/>
              </a:path>
              <a:path w="2211730" h="1868385">
                <a:moveTo>
                  <a:pt x="954671" y="1319276"/>
                </a:moveTo>
                <a:lnTo>
                  <a:pt x="948156" y="1316583"/>
                </a:lnTo>
                <a:lnTo>
                  <a:pt x="940739" y="1336433"/>
                </a:lnTo>
                <a:lnTo>
                  <a:pt x="947254" y="1339113"/>
                </a:lnTo>
                <a:lnTo>
                  <a:pt x="954671" y="1319276"/>
                </a:lnTo>
                <a:close/>
              </a:path>
              <a:path w="2211730" h="1868385">
                <a:moveTo>
                  <a:pt x="1168120" y="552869"/>
                </a:moveTo>
                <a:lnTo>
                  <a:pt x="1161110" y="572858"/>
                </a:lnTo>
                <a:lnTo>
                  <a:pt x="1111186" y="552183"/>
                </a:lnTo>
                <a:lnTo>
                  <a:pt x="1111275" y="529323"/>
                </a:lnTo>
                <a:lnTo>
                  <a:pt x="1108976" y="558888"/>
                </a:lnTo>
                <a:lnTo>
                  <a:pt x="1158773" y="579526"/>
                </a:lnTo>
                <a:lnTo>
                  <a:pt x="1165288" y="582218"/>
                </a:lnTo>
                <a:lnTo>
                  <a:pt x="1168120" y="552869"/>
                </a:lnTo>
                <a:close/>
              </a:path>
              <a:path w="2211730" h="1868385">
                <a:moveTo>
                  <a:pt x="1177480" y="526237"/>
                </a:moveTo>
                <a:lnTo>
                  <a:pt x="1170457" y="546214"/>
                </a:lnTo>
                <a:lnTo>
                  <a:pt x="1120013" y="525310"/>
                </a:lnTo>
                <a:lnTo>
                  <a:pt x="1120089" y="502462"/>
                </a:lnTo>
                <a:lnTo>
                  <a:pt x="1117803" y="532015"/>
                </a:lnTo>
                <a:lnTo>
                  <a:pt x="1168120" y="552869"/>
                </a:lnTo>
                <a:lnTo>
                  <a:pt x="1174635" y="555574"/>
                </a:lnTo>
                <a:lnTo>
                  <a:pt x="1177480" y="526237"/>
                </a:lnTo>
                <a:close/>
              </a:path>
              <a:path w="2211730" h="1868385">
                <a:moveTo>
                  <a:pt x="1186827" y="499592"/>
                </a:moveTo>
                <a:lnTo>
                  <a:pt x="1179804" y="519569"/>
                </a:lnTo>
                <a:lnTo>
                  <a:pt x="1128839" y="498449"/>
                </a:lnTo>
                <a:lnTo>
                  <a:pt x="1128915" y="475589"/>
                </a:lnTo>
                <a:lnTo>
                  <a:pt x="1126617" y="505155"/>
                </a:lnTo>
                <a:lnTo>
                  <a:pt x="1177480" y="526237"/>
                </a:lnTo>
                <a:lnTo>
                  <a:pt x="1183995" y="528929"/>
                </a:lnTo>
                <a:lnTo>
                  <a:pt x="1186827" y="499592"/>
                </a:lnTo>
                <a:close/>
              </a:path>
              <a:path w="2211730" h="1868385">
                <a:moveTo>
                  <a:pt x="1199032" y="486067"/>
                </a:moveTo>
                <a:lnTo>
                  <a:pt x="1192390" y="483730"/>
                </a:lnTo>
                <a:lnTo>
                  <a:pt x="1189164" y="492937"/>
                </a:lnTo>
                <a:lnTo>
                  <a:pt x="1137653" y="471589"/>
                </a:lnTo>
                <a:lnTo>
                  <a:pt x="1140853" y="461835"/>
                </a:lnTo>
                <a:lnTo>
                  <a:pt x="1134148" y="459638"/>
                </a:lnTo>
                <a:lnTo>
                  <a:pt x="1135443" y="478294"/>
                </a:lnTo>
                <a:lnTo>
                  <a:pt x="1186827" y="499592"/>
                </a:lnTo>
                <a:lnTo>
                  <a:pt x="1193342" y="502297"/>
                </a:lnTo>
                <a:lnTo>
                  <a:pt x="1199032" y="486067"/>
                </a:lnTo>
                <a:close/>
              </a:path>
              <a:path w="2211730" h="1868385">
                <a:moveTo>
                  <a:pt x="1158773" y="579526"/>
                </a:moveTo>
                <a:lnTo>
                  <a:pt x="1151750" y="599503"/>
                </a:lnTo>
                <a:lnTo>
                  <a:pt x="1102360" y="579043"/>
                </a:lnTo>
                <a:lnTo>
                  <a:pt x="1102461" y="556196"/>
                </a:lnTo>
                <a:lnTo>
                  <a:pt x="1100162" y="585749"/>
                </a:lnTo>
                <a:lnTo>
                  <a:pt x="1149413" y="606158"/>
                </a:lnTo>
                <a:lnTo>
                  <a:pt x="1155941" y="608863"/>
                </a:lnTo>
                <a:lnTo>
                  <a:pt x="1158773" y="579526"/>
                </a:lnTo>
                <a:close/>
              </a:path>
              <a:path w="2211730" h="1868385">
                <a:moveTo>
                  <a:pt x="1149413" y="606158"/>
                </a:moveTo>
                <a:lnTo>
                  <a:pt x="1142403" y="626148"/>
                </a:lnTo>
                <a:lnTo>
                  <a:pt x="1093533" y="605904"/>
                </a:lnTo>
                <a:lnTo>
                  <a:pt x="1093635" y="583044"/>
                </a:lnTo>
                <a:lnTo>
                  <a:pt x="1091336" y="612622"/>
                </a:lnTo>
                <a:lnTo>
                  <a:pt x="1140066" y="632802"/>
                </a:lnTo>
                <a:lnTo>
                  <a:pt x="1146581" y="635508"/>
                </a:lnTo>
                <a:lnTo>
                  <a:pt x="1149413" y="606158"/>
                </a:lnTo>
                <a:close/>
              </a:path>
              <a:path w="2211730" h="1868385">
                <a:moveTo>
                  <a:pt x="1140066" y="632802"/>
                </a:moveTo>
                <a:lnTo>
                  <a:pt x="1133043" y="652805"/>
                </a:lnTo>
                <a:lnTo>
                  <a:pt x="1084719" y="632790"/>
                </a:lnTo>
                <a:lnTo>
                  <a:pt x="1084808" y="609917"/>
                </a:lnTo>
                <a:lnTo>
                  <a:pt x="1082509" y="639495"/>
                </a:lnTo>
                <a:lnTo>
                  <a:pt x="1130719" y="659460"/>
                </a:lnTo>
                <a:lnTo>
                  <a:pt x="1137234" y="662152"/>
                </a:lnTo>
                <a:lnTo>
                  <a:pt x="1140066" y="632802"/>
                </a:lnTo>
                <a:close/>
              </a:path>
              <a:path w="2211730" h="1868385">
                <a:moveTo>
                  <a:pt x="1130719" y="659460"/>
                </a:moveTo>
                <a:lnTo>
                  <a:pt x="1123696" y="679437"/>
                </a:lnTo>
                <a:lnTo>
                  <a:pt x="1075893" y="659650"/>
                </a:lnTo>
                <a:lnTo>
                  <a:pt x="1075982" y="636790"/>
                </a:lnTo>
                <a:lnTo>
                  <a:pt x="1073696" y="666369"/>
                </a:lnTo>
                <a:lnTo>
                  <a:pt x="1121359" y="686104"/>
                </a:lnTo>
                <a:lnTo>
                  <a:pt x="1127887" y="688797"/>
                </a:lnTo>
                <a:lnTo>
                  <a:pt x="1130719" y="659460"/>
                </a:lnTo>
                <a:close/>
              </a:path>
              <a:path w="2211730" h="1868385">
                <a:moveTo>
                  <a:pt x="1121359" y="686104"/>
                </a:moveTo>
                <a:lnTo>
                  <a:pt x="1114348" y="706081"/>
                </a:lnTo>
                <a:lnTo>
                  <a:pt x="1067079" y="686523"/>
                </a:lnTo>
                <a:lnTo>
                  <a:pt x="1067168" y="663663"/>
                </a:lnTo>
                <a:lnTo>
                  <a:pt x="1064869" y="693229"/>
                </a:lnTo>
                <a:lnTo>
                  <a:pt x="1112012" y="712749"/>
                </a:lnTo>
                <a:lnTo>
                  <a:pt x="1118527" y="715441"/>
                </a:lnTo>
                <a:lnTo>
                  <a:pt x="1121359" y="686104"/>
                </a:lnTo>
                <a:close/>
              </a:path>
              <a:path w="2211730" h="1868385">
                <a:moveTo>
                  <a:pt x="1112012" y="712749"/>
                </a:moveTo>
                <a:lnTo>
                  <a:pt x="1104988" y="732739"/>
                </a:lnTo>
                <a:lnTo>
                  <a:pt x="1058252" y="713384"/>
                </a:lnTo>
                <a:lnTo>
                  <a:pt x="1058341" y="690524"/>
                </a:lnTo>
                <a:lnTo>
                  <a:pt x="1056043" y="720102"/>
                </a:lnTo>
                <a:lnTo>
                  <a:pt x="1102664" y="739394"/>
                </a:lnTo>
                <a:lnTo>
                  <a:pt x="1109179" y="742099"/>
                </a:lnTo>
                <a:lnTo>
                  <a:pt x="1112012" y="712749"/>
                </a:lnTo>
                <a:close/>
              </a:path>
              <a:path w="2211730" h="1868385">
                <a:moveTo>
                  <a:pt x="1102664" y="739394"/>
                </a:moveTo>
                <a:lnTo>
                  <a:pt x="1095641" y="759396"/>
                </a:lnTo>
                <a:lnTo>
                  <a:pt x="1049426" y="740257"/>
                </a:lnTo>
                <a:lnTo>
                  <a:pt x="1049515" y="717397"/>
                </a:lnTo>
                <a:lnTo>
                  <a:pt x="1047216" y="746975"/>
                </a:lnTo>
                <a:lnTo>
                  <a:pt x="1093304" y="766038"/>
                </a:lnTo>
                <a:lnTo>
                  <a:pt x="1099820" y="768743"/>
                </a:lnTo>
                <a:lnTo>
                  <a:pt x="1102664" y="739394"/>
                </a:lnTo>
                <a:close/>
              </a:path>
              <a:path w="2211730" h="1868385">
                <a:moveTo>
                  <a:pt x="1093304" y="766038"/>
                </a:moveTo>
                <a:lnTo>
                  <a:pt x="1086281" y="786041"/>
                </a:lnTo>
                <a:lnTo>
                  <a:pt x="1040599" y="767130"/>
                </a:lnTo>
                <a:lnTo>
                  <a:pt x="1040688" y="744270"/>
                </a:lnTo>
                <a:lnTo>
                  <a:pt x="1038402" y="773849"/>
                </a:lnTo>
                <a:lnTo>
                  <a:pt x="1083957" y="792695"/>
                </a:lnTo>
                <a:lnTo>
                  <a:pt x="1090472" y="795388"/>
                </a:lnTo>
                <a:lnTo>
                  <a:pt x="1093304" y="766038"/>
                </a:lnTo>
                <a:close/>
              </a:path>
              <a:path w="2211730" h="1868385">
                <a:moveTo>
                  <a:pt x="1083957" y="792695"/>
                </a:moveTo>
                <a:lnTo>
                  <a:pt x="1076934" y="812685"/>
                </a:lnTo>
                <a:lnTo>
                  <a:pt x="1031773" y="794016"/>
                </a:lnTo>
                <a:lnTo>
                  <a:pt x="1031862" y="771144"/>
                </a:lnTo>
                <a:lnTo>
                  <a:pt x="1029576" y="800722"/>
                </a:lnTo>
                <a:lnTo>
                  <a:pt x="1074597" y="819340"/>
                </a:lnTo>
                <a:lnTo>
                  <a:pt x="1081112" y="822045"/>
                </a:lnTo>
                <a:lnTo>
                  <a:pt x="1083957" y="792695"/>
                </a:lnTo>
                <a:close/>
              </a:path>
              <a:path w="2211730" h="1868385">
                <a:moveTo>
                  <a:pt x="1074597" y="819340"/>
                </a:moveTo>
                <a:lnTo>
                  <a:pt x="1067574" y="839343"/>
                </a:lnTo>
                <a:lnTo>
                  <a:pt x="1022946" y="820877"/>
                </a:lnTo>
                <a:lnTo>
                  <a:pt x="1023048" y="798017"/>
                </a:lnTo>
                <a:lnTo>
                  <a:pt x="1020749" y="827595"/>
                </a:lnTo>
                <a:lnTo>
                  <a:pt x="1065237" y="845997"/>
                </a:lnTo>
                <a:lnTo>
                  <a:pt x="1071765" y="848690"/>
                </a:lnTo>
                <a:lnTo>
                  <a:pt x="1074597" y="819340"/>
                </a:lnTo>
                <a:close/>
              </a:path>
              <a:path w="2211730" h="1868385">
                <a:moveTo>
                  <a:pt x="1065237" y="845997"/>
                </a:moveTo>
                <a:lnTo>
                  <a:pt x="1058227" y="866000"/>
                </a:lnTo>
                <a:lnTo>
                  <a:pt x="1014120" y="847763"/>
                </a:lnTo>
                <a:lnTo>
                  <a:pt x="1014222" y="824890"/>
                </a:lnTo>
                <a:lnTo>
                  <a:pt x="1011923" y="854481"/>
                </a:lnTo>
                <a:lnTo>
                  <a:pt x="1055890" y="872655"/>
                </a:lnTo>
                <a:lnTo>
                  <a:pt x="1062405" y="875347"/>
                </a:lnTo>
                <a:lnTo>
                  <a:pt x="1065237" y="845997"/>
                </a:lnTo>
                <a:close/>
              </a:path>
              <a:path w="2211730" h="1868385">
                <a:moveTo>
                  <a:pt x="1055890" y="872655"/>
                </a:moveTo>
                <a:lnTo>
                  <a:pt x="1048867" y="892657"/>
                </a:lnTo>
                <a:lnTo>
                  <a:pt x="1005306" y="874636"/>
                </a:lnTo>
                <a:lnTo>
                  <a:pt x="1005395" y="851776"/>
                </a:lnTo>
                <a:lnTo>
                  <a:pt x="1003096" y="881341"/>
                </a:lnTo>
                <a:lnTo>
                  <a:pt x="1046530" y="899312"/>
                </a:lnTo>
                <a:lnTo>
                  <a:pt x="1053058" y="902004"/>
                </a:lnTo>
                <a:lnTo>
                  <a:pt x="1055890" y="872655"/>
                </a:lnTo>
                <a:close/>
              </a:path>
              <a:path w="2211730" h="1868385">
                <a:moveTo>
                  <a:pt x="1046530" y="899312"/>
                </a:moveTo>
                <a:lnTo>
                  <a:pt x="1039507" y="919314"/>
                </a:lnTo>
                <a:lnTo>
                  <a:pt x="996480" y="901509"/>
                </a:lnTo>
                <a:lnTo>
                  <a:pt x="996569" y="878649"/>
                </a:lnTo>
                <a:lnTo>
                  <a:pt x="994283" y="908215"/>
                </a:lnTo>
                <a:lnTo>
                  <a:pt x="1037183" y="925957"/>
                </a:lnTo>
                <a:lnTo>
                  <a:pt x="1043698" y="928662"/>
                </a:lnTo>
                <a:lnTo>
                  <a:pt x="1046530" y="899312"/>
                </a:lnTo>
                <a:close/>
              </a:path>
              <a:path w="2211730" h="1868385">
                <a:moveTo>
                  <a:pt x="1037183" y="925957"/>
                </a:moveTo>
                <a:lnTo>
                  <a:pt x="1030160" y="945959"/>
                </a:lnTo>
                <a:lnTo>
                  <a:pt x="987653" y="928395"/>
                </a:lnTo>
                <a:lnTo>
                  <a:pt x="987742" y="905522"/>
                </a:lnTo>
                <a:lnTo>
                  <a:pt x="985456" y="935101"/>
                </a:lnTo>
                <a:lnTo>
                  <a:pt x="1027823" y="952614"/>
                </a:lnTo>
                <a:lnTo>
                  <a:pt x="1034338" y="955319"/>
                </a:lnTo>
                <a:lnTo>
                  <a:pt x="1037183" y="925957"/>
                </a:lnTo>
                <a:close/>
              </a:path>
              <a:path w="2211730" h="1868385">
                <a:moveTo>
                  <a:pt x="1027823" y="952614"/>
                </a:moveTo>
                <a:lnTo>
                  <a:pt x="1020800" y="972629"/>
                </a:lnTo>
                <a:lnTo>
                  <a:pt x="978827" y="955268"/>
                </a:lnTo>
                <a:lnTo>
                  <a:pt x="978928" y="932408"/>
                </a:lnTo>
                <a:lnTo>
                  <a:pt x="976630" y="961986"/>
                </a:lnTo>
                <a:lnTo>
                  <a:pt x="1018463" y="979271"/>
                </a:lnTo>
                <a:lnTo>
                  <a:pt x="1024991" y="981964"/>
                </a:lnTo>
                <a:lnTo>
                  <a:pt x="1027823" y="952614"/>
                </a:lnTo>
                <a:close/>
              </a:path>
              <a:path w="2211730" h="1868385">
                <a:moveTo>
                  <a:pt x="1018463" y="979271"/>
                </a:moveTo>
                <a:lnTo>
                  <a:pt x="1011440" y="999286"/>
                </a:lnTo>
                <a:lnTo>
                  <a:pt x="970000" y="982154"/>
                </a:lnTo>
                <a:lnTo>
                  <a:pt x="970102" y="959281"/>
                </a:lnTo>
                <a:lnTo>
                  <a:pt x="967790" y="988872"/>
                </a:lnTo>
                <a:lnTo>
                  <a:pt x="1009116" y="1005941"/>
                </a:lnTo>
                <a:lnTo>
                  <a:pt x="1015631" y="1008634"/>
                </a:lnTo>
                <a:lnTo>
                  <a:pt x="1018463" y="979271"/>
                </a:lnTo>
                <a:close/>
              </a:path>
              <a:path w="2211730" h="1868385">
                <a:moveTo>
                  <a:pt x="1009116" y="1005941"/>
                </a:moveTo>
                <a:lnTo>
                  <a:pt x="1002093" y="1025931"/>
                </a:lnTo>
                <a:lnTo>
                  <a:pt x="961174" y="1009027"/>
                </a:lnTo>
                <a:lnTo>
                  <a:pt x="961275" y="986180"/>
                </a:lnTo>
                <a:lnTo>
                  <a:pt x="958964" y="1015746"/>
                </a:lnTo>
                <a:lnTo>
                  <a:pt x="999744" y="1032598"/>
                </a:lnTo>
                <a:lnTo>
                  <a:pt x="1006271" y="1035291"/>
                </a:lnTo>
                <a:lnTo>
                  <a:pt x="1009116" y="1005941"/>
                </a:lnTo>
                <a:close/>
              </a:path>
              <a:path w="2211730" h="1868385">
                <a:moveTo>
                  <a:pt x="999744" y="1032598"/>
                </a:moveTo>
                <a:lnTo>
                  <a:pt x="992733" y="1052614"/>
                </a:lnTo>
                <a:lnTo>
                  <a:pt x="952347" y="1035913"/>
                </a:lnTo>
                <a:lnTo>
                  <a:pt x="952449" y="1013040"/>
                </a:lnTo>
                <a:lnTo>
                  <a:pt x="950137" y="1042631"/>
                </a:lnTo>
                <a:lnTo>
                  <a:pt x="990396" y="1059268"/>
                </a:lnTo>
                <a:lnTo>
                  <a:pt x="996911" y="1061948"/>
                </a:lnTo>
                <a:lnTo>
                  <a:pt x="999744" y="1032598"/>
                </a:lnTo>
                <a:close/>
              </a:path>
              <a:path w="2211730" h="1868385">
                <a:moveTo>
                  <a:pt x="990396" y="1059268"/>
                </a:moveTo>
                <a:lnTo>
                  <a:pt x="983373" y="1079271"/>
                </a:lnTo>
                <a:lnTo>
                  <a:pt x="943521" y="1062812"/>
                </a:lnTo>
                <a:lnTo>
                  <a:pt x="943610" y="1039939"/>
                </a:lnTo>
                <a:lnTo>
                  <a:pt x="941324" y="1069517"/>
                </a:lnTo>
                <a:lnTo>
                  <a:pt x="981036" y="1085926"/>
                </a:lnTo>
                <a:lnTo>
                  <a:pt x="987552" y="1088618"/>
                </a:lnTo>
                <a:lnTo>
                  <a:pt x="990396" y="1059268"/>
                </a:lnTo>
                <a:close/>
              </a:path>
              <a:path w="2211730" h="1868385">
                <a:moveTo>
                  <a:pt x="981036" y="1085926"/>
                </a:moveTo>
                <a:lnTo>
                  <a:pt x="974013" y="1105928"/>
                </a:lnTo>
                <a:lnTo>
                  <a:pt x="934694" y="1089685"/>
                </a:lnTo>
                <a:lnTo>
                  <a:pt x="934783" y="1066812"/>
                </a:lnTo>
                <a:lnTo>
                  <a:pt x="932484" y="1096391"/>
                </a:lnTo>
                <a:lnTo>
                  <a:pt x="971677" y="1112583"/>
                </a:lnTo>
                <a:lnTo>
                  <a:pt x="978192" y="1115275"/>
                </a:lnTo>
                <a:lnTo>
                  <a:pt x="981036" y="1085926"/>
                </a:lnTo>
                <a:close/>
              </a:path>
              <a:path w="2211730" h="1868385">
                <a:moveTo>
                  <a:pt x="971677" y="1112583"/>
                </a:moveTo>
                <a:lnTo>
                  <a:pt x="964653" y="1132598"/>
                </a:lnTo>
                <a:lnTo>
                  <a:pt x="925868" y="1116571"/>
                </a:lnTo>
                <a:lnTo>
                  <a:pt x="925957" y="1093698"/>
                </a:lnTo>
                <a:lnTo>
                  <a:pt x="923658" y="1123276"/>
                </a:lnTo>
                <a:lnTo>
                  <a:pt x="962317" y="1139240"/>
                </a:lnTo>
                <a:lnTo>
                  <a:pt x="968844" y="1141933"/>
                </a:lnTo>
                <a:lnTo>
                  <a:pt x="971677" y="1112583"/>
                </a:lnTo>
                <a:close/>
              </a:path>
              <a:path w="2211730" h="1868385">
                <a:moveTo>
                  <a:pt x="962317" y="1139240"/>
                </a:moveTo>
                <a:lnTo>
                  <a:pt x="955294" y="1159268"/>
                </a:lnTo>
                <a:lnTo>
                  <a:pt x="917028" y="1143469"/>
                </a:lnTo>
                <a:lnTo>
                  <a:pt x="917130" y="1120584"/>
                </a:lnTo>
                <a:lnTo>
                  <a:pt x="914831" y="1150175"/>
                </a:lnTo>
                <a:lnTo>
                  <a:pt x="952957" y="1165910"/>
                </a:lnTo>
                <a:lnTo>
                  <a:pt x="959485" y="1168615"/>
                </a:lnTo>
                <a:lnTo>
                  <a:pt x="962317" y="1139240"/>
                </a:lnTo>
                <a:close/>
              </a:path>
              <a:path w="2211730" h="1868385">
                <a:moveTo>
                  <a:pt x="952957" y="1165910"/>
                </a:moveTo>
                <a:lnTo>
                  <a:pt x="945934" y="1185926"/>
                </a:lnTo>
                <a:lnTo>
                  <a:pt x="908202" y="1170343"/>
                </a:lnTo>
                <a:lnTo>
                  <a:pt x="908304" y="1147470"/>
                </a:lnTo>
                <a:lnTo>
                  <a:pt x="906005" y="1177061"/>
                </a:lnTo>
                <a:lnTo>
                  <a:pt x="943597" y="1192593"/>
                </a:lnTo>
                <a:lnTo>
                  <a:pt x="950125" y="1195273"/>
                </a:lnTo>
                <a:lnTo>
                  <a:pt x="952957" y="1165910"/>
                </a:lnTo>
                <a:close/>
              </a:path>
              <a:path w="2211730" h="1868385">
                <a:moveTo>
                  <a:pt x="943597" y="1192593"/>
                </a:moveTo>
                <a:lnTo>
                  <a:pt x="936574" y="1212596"/>
                </a:lnTo>
                <a:lnTo>
                  <a:pt x="899375" y="1197241"/>
                </a:lnTo>
                <a:lnTo>
                  <a:pt x="899477" y="1174369"/>
                </a:lnTo>
                <a:lnTo>
                  <a:pt x="897166" y="1203947"/>
                </a:lnTo>
                <a:lnTo>
                  <a:pt x="934237" y="1219250"/>
                </a:lnTo>
                <a:lnTo>
                  <a:pt x="940765" y="1221943"/>
                </a:lnTo>
                <a:lnTo>
                  <a:pt x="943597" y="1192593"/>
                </a:lnTo>
                <a:close/>
              </a:path>
              <a:path w="2211730" h="1868385">
                <a:moveTo>
                  <a:pt x="934237" y="1219250"/>
                </a:moveTo>
                <a:lnTo>
                  <a:pt x="927227" y="1239253"/>
                </a:lnTo>
                <a:lnTo>
                  <a:pt x="890549" y="1224127"/>
                </a:lnTo>
                <a:lnTo>
                  <a:pt x="890651" y="1201254"/>
                </a:lnTo>
                <a:lnTo>
                  <a:pt x="888339" y="1230833"/>
                </a:lnTo>
                <a:lnTo>
                  <a:pt x="924890" y="1245908"/>
                </a:lnTo>
                <a:lnTo>
                  <a:pt x="931405" y="1248613"/>
                </a:lnTo>
                <a:lnTo>
                  <a:pt x="934237" y="1219250"/>
                </a:lnTo>
                <a:close/>
              </a:path>
              <a:path w="2211730" h="1868385">
                <a:moveTo>
                  <a:pt x="924890" y="1245908"/>
                </a:moveTo>
                <a:lnTo>
                  <a:pt x="917854" y="1265936"/>
                </a:lnTo>
                <a:lnTo>
                  <a:pt x="881722" y="1251013"/>
                </a:lnTo>
                <a:lnTo>
                  <a:pt x="881811" y="1228140"/>
                </a:lnTo>
                <a:lnTo>
                  <a:pt x="879513" y="1257731"/>
                </a:lnTo>
                <a:lnTo>
                  <a:pt x="915517" y="1272590"/>
                </a:lnTo>
                <a:lnTo>
                  <a:pt x="922045" y="1275283"/>
                </a:lnTo>
                <a:lnTo>
                  <a:pt x="924890" y="1245908"/>
                </a:lnTo>
                <a:close/>
              </a:path>
              <a:path w="2211730" h="1868385">
                <a:moveTo>
                  <a:pt x="915517" y="1272590"/>
                </a:moveTo>
                <a:lnTo>
                  <a:pt x="908494" y="1292606"/>
                </a:lnTo>
                <a:lnTo>
                  <a:pt x="872883" y="1277912"/>
                </a:lnTo>
                <a:lnTo>
                  <a:pt x="872985" y="1255039"/>
                </a:lnTo>
                <a:lnTo>
                  <a:pt x="870686" y="1284630"/>
                </a:lnTo>
                <a:lnTo>
                  <a:pt x="906170" y="1299260"/>
                </a:lnTo>
                <a:lnTo>
                  <a:pt x="912685" y="1301953"/>
                </a:lnTo>
                <a:lnTo>
                  <a:pt x="915517" y="1272590"/>
                </a:lnTo>
                <a:close/>
              </a:path>
              <a:path w="2211730" h="1868385">
                <a:moveTo>
                  <a:pt x="912685" y="1301953"/>
                </a:moveTo>
                <a:lnTo>
                  <a:pt x="906170" y="1299260"/>
                </a:lnTo>
                <a:lnTo>
                  <a:pt x="899134" y="1319276"/>
                </a:lnTo>
                <a:lnTo>
                  <a:pt x="905662" y="1321955"/>
                </a:lnTo>
                <a:lnTo>
                  <a:pt x="912685" y="1301953"/>
                </a:lnTo>
                <a:close/>
              </a:path>
              <a:path w="2211730" h="1868385">
                <a:moveTo>
                  <a:pt x="1126617" y="505155"/>
                </a:moveTo>
                <a:lnTo>
                  <a:pt x="1122299" y="495731"/>
                </a:lnTo>
                <a:lnTo>
                  <a:pt x="1071333" y="474611"/>
                </a:lnTo>
                <a:lnTo>
                  <a:pt x="1069263" y="481380"/>
                </a:lnTo>
                <a:lnTo>
                  <a:pt x="1120089" y="502462"/>
                </a:lnTo>
                <a:lnTo>
                  <a:pt x="1120013" y="525310"/>
                </a:lnTo>
                <a:lnTo>
                  <a:pt x="1126617" y="505155"/>
                </a:lnTo>
                <a:close/>
              </a:path>
              <a:path w="2211730" h="1868385">
                <a:moveTo>
                  <a:pt x="1064793" y="471906"/>
                </a:moveTo>
                <a:lnTo>
                  <a:pt x="1013853" y="450799"/>
                </a:lnTo>
                <a:lnTo>
                  <a:pt x="1011910" y="457606"/>
                </a:lnTo>
                <a:lnTo>
                  <a:pt x="1062723" y="478675"/>
                </a:lnTo>
                <a:lnTo>
                  <a:pt x="1064793" y="471906"/>
                </a:lnTo>
                <a:close/>
              </a:path>
              <a:path w="2211730" h="1868385">
                <a:moveTo>
                  <a:pt x="1007300" y="448068"/>
                </a:moveTo>
                <a:lnTo>
                  <a:pt x="956373" y="426974"/>
                </a:lnTo>
                <a:lnTo>
                  <a:pt x="954570" y="433844"/>
                </a:lnTo>
                <a:lnTo>
                  <a:pt x="1005357" y="454901"/>
                </a:lnTo>
                <a:lnTo>
                  <a:pt x="1007300" y="448068"/>
                </a:lnTo>
                <a:close/>
              </a:path>
              <a:path w="2211730" h="1868385">
                <a:moveTo>
                  <a:pt x="949807" y="424243"/>
                </a:moveTo>
                <a:lnTo>
                  <a:pt x="898893" y="403148"/>
                </a:lnTo>
                <a:lnTo>
                  <a:pt x="897216" y="410070"/>
                </a:lnTo>
                <a:lnTo>
                  <a:pt x="948004" y="431126"/>
                </a:lnTo>
                <a:lnTo>
                  <a:pt x="949807" y="424243"/>
                </a:lnTo>
                <a:close/>
              </a:path>
              <a:path w="2211730" h="1868385">
                <a:moveTo>
                  <a:pt x="892314" y="400418"/>
                </a:moveTo>
                <a:lnTo>
                  <a:pt x="841413" y="379323"/>
                </a:lnTo>
                <a:lnTo>
                  <a:pt x="839863" y="386308"/>
                </a:lnTo>
                <a:lnTo>
                  <a:pt x="890638" y="407352"/>
                </a:lnTo>
                <a:lnTo>
                  <a:pt x="892314" y="400418"/>
                </a:lnTo>
                <a:close/>
              </a:path>
              <a:path w="2211730" h="1868385">
                <a:moveTo>
                  <a:pt x="840968" y="348602"/>
                </a:moveTo>
                <a:lnTo>
                  <a:pt x="789584" y="327304"/>
                </a:lnTo>
                <a:lnTo>
                  <a:pt x="791768" y="316369"/>
                </a:lnTo>
                <a:lnTo>
                  <a:pt x="788174" y="334340"/>
                </a:lnTo>
                <a:lnTo>
                  <a:pt x="839431" y="355600"/>
                </a:lnTo>
                <a:lnTo>
                  <a:pt x="840968" y="348602"/>
                </a:lnTo>
                <a:close/>
              </a:path>
              <a:path w="2211730" h="1868385">
                <a:moveTo>
                  <a:pt x="1135443" y="478294"/>
                </a:moveTo>
                <a:lnTo>
                  <a:pt x="1131125" y="468884"/>
                </a:lnTo>
                <a:lnTo>
                  <a:pt x="1079627" y="447535"/>
                </a:lnTo>
                <a:lnTo>
                  <a:pt x="1077556" y="454304"/>
                </a:lnTo>
                <a:lnTo>
                  <a:pt x="1128915" y="475589"/>
                </a:lnTo>
                <a:lnTo>
                  <a:pt x="1128839" y="498449"/>
                </a:lnTo>
                <a:lnTo>
                  <a:pt x="1135443" y="478294"/>
                </a:lnTo>
                <a:close/>
              </a:path>
              <a:path w="2211730" h="1868385">
                <a:moveTo>
                  <a:pt x="1120089" y="502462"/>
                </a:moveTo>
                <a:lnTo>
                  <a:pt x="1113485" y="522605"/>
                </a:lnTo>
                <a:lnTo>
                  <a:pt x="1063040" y="501700"/>
                </a:lnTo>
                <a:lnTo>
                  <a:pt x="1111275" y="529323"/>
                </a:lnTo>
                <a:lnTo>
                  <a:pt x="1117803" y="532015"/>
                </a:lnTo>
                <a:lnTo>
                  <a:pt x="1120089" y="502462"/>
                </a:lnTo>
                <a:close/>
              </a:path>
              <a:path w="2211730" h="1868385">
                <a:moveTo>
                  <a:pt x="1111275" y="529323"/>
                </a:moveTo>
                <a:lnTo>
                  <a:pt x="1104658" y="549478"/>
                </a:lnTo>
                <a:lnTo>
                  <a:pt x="1054747" y="528802"/>
                </a:lnTo>
                <a:lnTo>
                  <a:pt x="1102461" y="556196"/>
                </a:lnTo>
                <a:lnTo>
                  <a:pt x="1108976" y="558888"/>
                </a:lnTo>
                <a:lnTo>
                  <a:pt x="1111275" y="529323"/>
                </a:lnTo>
                <a:close/>
              </a:path>
              <a:path w="2211730" h="1868385">
                <a:moveTo>
                  <a:pt x="1102461" y="556196"/>
                </a:moveTo>
                <a:lnTo>
                  <a:pt x="1095832" y="576338"/>
                </a:lnTo>
                <a:lnTo>
                  <a:pt x="1046467" y="555891"/>
                </a:lnTo>
                <a:lnTo>
                  <a:pt x="1093635" y="583044"/>
                </a:lnTo>
                <a:lnTo>
                  <a:pt x="1100162" y="585749"/>
                </a:lnTo>
                <a:lnTo>
                  <a:pt x="1102461" y="556196"/>
                </a:lnTo>
                <a:close/>
              </a:path>
              <a:path w="2211730" h="1868385">
                <a:moveTo>
                  <a:pt x="1093635" y="583044"/>
                </a:moveTo>
                <a:lnTo>
                  <a:pt x="1087018" y="603211"/>
                </a:lnTo>
                <a:lnTo>
                  <a:pt x="1038174" y="582980"/>
                </a:lnTo>
                <a:lnTo>
                  <a:pt x="1084808" y="609917"/>
                </a:lnTo>
                <a:lnTo>
                  <a:pt x="1091336" y="612622"/>
                </a:lnTo>
                <a:lnTo>
                  <a:pt x="1093635" y="583044"/>
                </a:lnTo>
                <a:close/>
              </a:path>
              <a:path w="2211730" h="1868385">
                <a:moveTo>
                  <a:pt x="1084808" y="609917"/>
                </a:moveTo>
                <a:lnTo>
                  <a:pt x="1078191" y="630085"/>
                </a:lnTo>
                <a:lnTo>
                  <a:pt x="1029868" y="610069"/>
                </a:lnTo>
                <a:lnTo>
                  <a:pt x="1075982" y="636790"/>
                </a:lnTo>
                <a:lnTo>
                  <a:pt x="1082509" y="639495"/>
                </a:lnTo>
                <a:lnTo>
                  <a:pt x="1084808" y="609917"/>
                </a:lnTo>
                <a:close/>
              </a:path>
              <a:path w="2211730" h="1868385">
                <a:moveTo>
                  <a:pt x="1075982" y="636790"/>
                </a:moveTo>
                <a:lnTo>
                  <a:pt x="1069365" y="656958"/>
                </a:lnTo>
                <a:lnTo>
                  <a:pt x="1021588" y="637159"/>
                </a:lnTo>
                <a:lnTo>
                  <a:pt x="1067168" y="663663"/>
                </a:lnTo>
                <a:lnTo>
                  <a:pt x="1073696" y="666369"/>
                </a:lnTo>
                <a:lnTo>
                  <a:pt x="1075982" y="636790"/>
                </a:lnTo>
                <a:close/>
              </a:path>
              <a:path w="2211730" h="1868385">
                <a:moveTo>
                  <a:pt x="1067168" y="663663"/>
                </a:moveTo>
                <a:lnTo>
                  <a:pt x="1060551" y="683818"/>
                </a:lnTo>
                <a:lnTo>
                  <a:pt x="1013282" y="664260"/>
                </a:lnTo>
                <a:lnTo>
                  <a:pt x="1058341" y="690524"/>
                </a:lnTo>
                <a:lnTo>
                  <a:pt x="1064869" y="693229"/>
                </a:lnTo>
                <a:lnTo>
                  <a:pt x="1067168" y="663663"/>
                </a:lnTo>
                <a:close/>
              </a:path>
              <a:path w="2211730" h="1868385">
                <a:moveTo>
                  <a:pt x="1058341" y="690524"/>
                </a:moveTo>
                <a:lnTo>
                  <a:pt x="1051725" y="710692"/>
                </a:lnTo>
                <a:lnTo>
                  <a:pt x="1005001" y="691337"/>
                </a:lnTo>
                <a:lnTo>
                  <a:pt x="1049515" y="717397"/>
                </a:lnTo>
                <a:lnTo>
                  <a:pt x="1056043" y="720102"/>
                </a:lnTo>
                <a:lnTo>
                  <a:pt x="1058341" y="690524"/>
                </a:lnTo>
                <a:close/>
              </a:path>
              <a:path w="2211730" h="1868385">
                <a:moveTo>
                  <a:pt x="1049515" y="717397"/>
                </a:moveTo>
                <a:lnTo>
                  <a:pt x="1042898" y="737552"/>
                </a:lnTo>
                <a:lnTo>
                  <a:pt x="996696" y="718439"/>
                </a:lnTo>
                <a:lnTo>
                  <a:pt x="1040688" y="744270"/>
                </a:lnTo>
                <a:lnTo>
                  <a:pt x="1047216" y="746975"/>
                </a:lnTo>
                <a:lnTo>
                  <a:pt x="1049515" y="717397"/>
                </a:lnTo>
                <a:close/>
              </a:path>
              <a:path w="2211730" h="1868385">
                <a:moveTo>
                  <a:pt x="1040688" y="744270"/>
                </a:moveTo>
                <a:lnTo>
                  <a:pt x="1034072" y="764438"/>
                </a:lnTo>
                <a:lnTo>
                  <a:pt x="988415" y="745540"/>
                </a:lnTo>
                <a:lnTo>
                  <a:pt x="1031862" y="771144"/>
                </a:lnTo>
                <a:lnTo>
                  <a:pt x="1038402" y="773849"/>
                </a:lnTo>
                <a:lnTo>
                  <a:pt x="1040688" y="744270"/>
                </a:lnTo>
                <a:close/>
              </a:path>
              <a:path w="2211730" h="1868385">
                <a:moveTo>
                  <a:pt x="1031862" y="771144"/>
                </a:moveTo>
                <a:lnTo>
                  <a:pt x="1025258" y="791311"/>
                </a:lnTo>
                <a:lnTo>
                  <a:pt x="980109" y="772629"/>
                </a:lnTo>
                <a:lnTo>
                  <a:pt x="1023048" y="798017"/>
                </a:lnTo>
                <a:lnTo>
                  <a:pt x="1029576" y="800722"/>
                </a:lnTo>
                <a:lnTo>
                  <a:pt x="1031862" y="771144"/>
                </a:lnTo>
                <a:close/>
              </a:path>
              <a:path w="2211730" h="1868385">
                <a:moveTo>
                  <a:pt x="1023048" y="798017"/>
                </a:moveTo>
                <a:lnTo>
                  <a:pt x="1016431" y="818184"/>
                </a:lnTo>
                <a:lnTo>
                  <a:pt x="971816" y="799731"/>
                </a:lnTo>
                <a:lnTo>
                  <a:pt x="1014222" y="824890"/>
                </a:lnTo>
                <a:lnTo>
                  <a:pt x="1020749" y="827595"/>
                </a:lnTo>
                <a:lnTo>
                  <a:pt x="1023048" y="798017"/>
                </a:lnTo>
                <a:close/>
              </a:path>
              <a:path w="2211730" h="1868385">
                <a:moveTo>
                  <a:pt x="1014222" y="824890"/>
                </a:moveTo>
                <a:lnTo>
                  <a:pt x="1007605" y="845058"/>
                </a:lnTo>
                <a:lnTo>
                  <a:pt x="963523" y="826833"/>
                </a:lnTo>
                <a:lnTo>
                  <a:pt x="1005395" y="851776"/>
                </a:lnTo>
                <a:lnTo>
                  <a:pt x="1011923" y="854481"/>
                </a:lnTo>
                <a:lnTo>
                  <a:pt x="1014222" y="824890"/>
                </a:lnTo>
                <a:close/>
              </a:path>
              <a:path w="2211730" h="1868385">
                <a:moveTo>
                  <a:pt x="1005395" y="851776"/>
                </a:moveTo>
                <a:lnTo>
                  <a:pt x="998778" y="871931"/>
                </a:lnTo>
                <a:lnTo>
                  <a:pt x="955230" y="853922"/>
                </a:lnTo>
                <a:lnTo>
                  <a:pt x="996569" y="878649"/>
                </a:lnTo>
                <a:lnTo>
                  <a:pt x="1003096" y="881341"/>
                </a:lnTo>
                <a:lnTo>
                  <a:pt x="1005395" y="851776"/>
                </a:lnTo>
                <a:close/>
              </a:path>
              <a:path w="2211730" h="1868385">
                <a:moveTo>
                  <a:pt x="996569" y="878649"/>
                </a:moveTo>
                <a:lnTo>
                  <a:pt x="989952" y="898817"/>
                </a:lnTo>
                <a:lnTo>
                  <a:pt x="946937" y="881024"/>
                </a:lnTo>
                <a:lnTo>
                  <a:pt x="987742" y="905522"/>
                </a:lnTo>
                <a:lnTo>
                  <a:pt x="994283" y="908215"/>
                </a:lnTo>
                <a:lnTo>
                  <a:pt x="996569" y="878649"/>
                </a:lnTo>
                <a:close/>
              </a:path>
              <a:path w="2211730" h="1868385">
                <a:moveTo>
                  <a:pt x="987742" y="905522"/>
                </a:moveTo>
                <a:lnTo>
                  <a:pt x="981125" y="925690"/>
                </a:lnTo>
                <a:lnTo>
                  <a:pt x="938644" y="908126"/>
                </a:lnTo>
                <a:lnTo>
                  <a:pt x="978928" y="932408"/>
                </a:lnTo>
                <a:lnTo>
                  <a:pt x="985456" y="935101"/>
                </a:lnTo>
                <a:lnTo>
                  <a:pt x="987742" y="905522"/>
                </a:lnTo>
                <a:close/>
              </a:path>
              <a:path w="2211730" h="1868385">
                <a:moveTo>
                  <a:pt x="978928" y="932408"/>
                </a:moveTo>
                <a:lnTo>
                  <a:pt x="972299" y="952576"/>
                </a:lnTo>
                <a:lnTo>
                  <a:pt x="930338" y="935228"/>
                </a:lnTo>
                <a:lnTo>
                  <a:pt x="970102" y="959281"/>
                </a:lnTo>
                <a:lnTo>
                  <a:pt x="976630" y="961986"/>
                </a:lnTo>
                <a:lnTo>
                  <a:pt x="978928" y="932408"/>
                </a:lnTo>
                <a:close/>
              </a:path>
              <a:path w="2211730" h="1868385">
                <a:moveTo>
                  <a:pt x="970102" y="959281"/>
                </a:moveTo>
                <a:lnTo>
                  <a:pt x="963472" y="979462"/>
                </a:lnTo>
                <a:lnTo>
                  <a:pt x="922045" y="962342"/>
                </a:lnTo>
                <a:lnTo>
                  <a:pt x="961275" y="986180"/>
                </a:lnTo>
                <a:lnTo>
                  <a:pt x="967790" y="988872"/>
                </a:lnTo>
                <a:lnTo>
                  <a:pt x="970102" y="959281"/>
                </a:lnTo>
                <a:close/>
              </a:path>
              <a:path w="2211730" h="1868385">
                <a:moveTo>
                  <a:pt x="961275" y="986180"/>
                </a:moveTo>
                <a:lnTo>
                  <a:pt x="954646" y="1006335"/>
                </a:lnTo>
                <a:lnTo>
                  <a:pt x="913752" y="989431"/>
                </a:lnTo>
                <a:lnTo>
                  <a:pt x="952449" y="1013040"/>
                </a:lnTo>
                <a:lnTo>
                  <a:pt x="958964" y="1015746"/>
                </a:lnTo>
                <a:lnTo>
                  <a:pt x="961275" y="986180"/>
                </a:lnTo>
                <a:close/>
              </a:path>
              <a:path w="2211730" h="1868385">
                <a:moveTo>
                  <a:pt x="952449" y="1013040"/>
                </a:moveTo>
                <a:lnTo>
                  <a:pt x="945819" y="1033221"/>
                </a:lnTo>
                <a:lnTo>
                  <a:pt x="905459" y="1016533"/>
                </a:lnTo>
                <a:lnTo>
                  <a:pt x="943610" y="1039939"/>
                </a:lnTo>
                <a:lnTo>
                  <a:pt x="950137" y="1042631"/>
                </a:lnTo>
                <a:lnTo>
                  <a:pt x="952449" y="1013040"/>
                </a:lnTo>
                <a:close/>
              </a:path>
              <a:path w="2211730" h="1868385">
                <a:moveTo>
                  <a:pt x="943610" y="1039939"/>
                </a:moveTo>
                <a:lnTo>
                  <a:pt x="936993" y="1060107"/>
                </a:lnTo>
                <a:lnTo>
                  <a:pt x="897153" y="1043647"/>
                </a:lnTo>
                <a:lnTo>
                  <a:pt x="934783" y="1066812"/>
                </a:lnTo>
                <a:lnTo>
                  <a:pt x="941324" y="1069517"/>
                </a:lnTo>
                <a:lnTo>
                  <a:pt x="943610" y="1039939"/>
                </a:lnTo>
                <a:close/>
              </a:path>
              <a:path w="2211730" h="1868385">
                <a:moveTo>
                  <a:pt x="934783" y="1066812"/>
                </a:moveTo>
                <a:lnTo>
                  <a:pt x="928166" y="1086993"/>
                </a:lnTo>
                <a:lnTo>
                  <a:pt x="888860" y="1070762"/>
                </a:lnTo>
                <a:lnTo>
                  <a:pt x="925957" y="1093698"/>
                </a:lnTo>
                <a:lnTo>
                  <a:pt x="932484" y="1096391"/>
                </a:lnTo>
                <a:lnTo>
                  <a:pt x="934783" y="1066812"/>
                </a:lnTo>
                <a:close/>
              </a:path>
              <a:path w="2211730" h="1868385">
                <a:moveTo>
                  <a:pt x="925957" y="1093698"/>
                </a:moveTo>
                <a:lnTo>
                  <a:pt x="919340" y="1113878"/>
                </a:lnTo>
                <a:lnTo>
                  <a:pt x="880567" y="1097864"/>
                </a:lnTo>
                <a:lnTo>
                  <a:pt x="917130" y="1120584"/>
                </a:lnTo>
                <a:lnTo>
                  <a:pt x="923658" y="1123276"/>
                </a:lnTo>
                <a:lnTo>
                  <a:pt x="925957" y="1093698"/>
                </a:lnTo>
                <a:close/>
              </a:path>
              <a:path w="2211730" h="1868385">
                <a:moveTo>
                  <a:pt x="917130" y="1120584"/>
                </a:moveTo>
                <a:lnTo>
                  <a:pt x="910513" y="1140764"/>
                </a:lnTo>
                <a:lnTo>
                  <a:pt x="872261" y="1124978"/>
                </a:lnTo>
                <a:lnTo>
                  <a:pt x="908304" y="1147470"/>
                </a:lnTo>
                <a:lnTo>
                  <a:pt x="914831" y="1150175"/>
                </a:lnTo>
                <a:lnTo>
                  <a:pt x="917130" y="1120584"/>
                </a:lnTo>
                <a:close/>
              </a:path>
              <a:path w="2211730" h="1868385">
                <a:moveTo>
                  <a:pt x="908304" y="1147470"/>
                </a:moveTo>
                <a:lnTo>
                  <a:pt x="901674" y="1167650"/>
                </a:lnTo>
                <a:lnTo>
                  <a:pt x="863968" y="1152093"/>
                </a:lnTo>
                <a:lnTo>
                  <a:pt x="899477" y="1174369"/>
                </a:lnTo>
                <a:lnTo>
                  <a:pt x="906005" y="1177061"/>
                </a:lnTo>
                <a:lnTo>
                  <a:pt x="908304" y="1147470"/>
                </a:lnTo>
                <a:close/>
              </a:path>
              <a:path w="2211730" h="1868385">
                <a:moveTo>
                  <a:pt x="899477" y="1174369"/>
                </a:moveTo>
                <a:lnTo>
                  <a:pt x="892848" y="1194549"/>
                </a:lnTo>
                <a:lnTo>
                  <a:pt x="855662" y="1179195"/>
                </a:lnTo>
                <a:lnTo>
                  <a:pt x="890651" y="1201254"/>
                </a:lnTo>
                <a:lnTo>
                  <a:pt x="897166" y="1203947"/>
                </a:lnTo>
                <a:lnTo>
                  <a:pt x="899477" y="1174369"/>
                </a:lnTo>
                <a:close/>
              </a:path>
              <a:path w="2211730" h="1868385">
                <a:moveTo>
                  <a:pt x="890651" y="1201254"/>
                </a:moveTo>
                <a:lnTo>
                  <a:pt x="884021" y="1221435"/>
                </a:lnTo>
                <a:lnTo>
                  <a:pt x="847369" y="1206296"/>
                </a:lnTo>
                <a:lnTo>
                  <a:pt x="881811" y="1228140"/>
                </a:lnTo>
                <a:lnTo>
                  <a:pt x="888339" y="1230833"/>
                </a:lnTo>
                <a:lnTo>
                  <a:pt x="890651" y="1201254"/>
                </a:lnTo>
                <a:close/>
              </a:path>
              <a:path w="2211730" h="1868385">
                <a:moveTo>
                  <a:pt x="881811" y="1228140"/>
                </a:moveTo>
                <a:lnTo>
                  <a:pt x="875182" y="1248333"/>
                </a:lnTo>
                <a:lnTo>
                  <a:pt x="839063" y="1233411"/>
                </a:lnTo>
                <a:lnTo>
                  <a:pt x="872985" y="1255039"/>
                </a:lnTo>
                <a:lnTo>
                  <a:pt x="879513" y="1257731"/>
                </a:lnTo>
                <a:lnTo>
                  <a:pt x="881811" y="1228140"/>
                </a:lnTo>
                <a:close/>
              </a:path>
              <a:path w="2211730" h="1868385">
                <a:moveTo>
                  <a:pt x="870686" y="1284630"/>
                </a:moveTo>
                <a:lnTo>
                  <a:pt x="872985" y="1255039"/>
                </a:lnTo>
                <a:lnTo>
                  <a:pt x="866355" y="1275219"/>
                </a:lnTo>
                <a:lnTo>
                  <a:pt x="864158" y="1281925"/>
                </a:lnTo>
                <a:lnTo>
                  <a:pt x="857529" y="1302105"/>
                </a:lnTo>
                <a:lnTo>
                  <a:pt x="864057" y="1304798"/>
                </a:lnTo>
                <a:lnTo>
                  <a:pt x="870686" y="1284630"/>
                </a:lnTo>
                <a:close/>
              </a:path>
              <a:path w="2211730" h="1868385">
                <a:moveTo>
                  <a:pt x="1023340" y="607364"/>
                </a:moveTo>
                <a:lnTo>
                  <a:pt x="975029" y="587362"/>
                </a:lnTo>
                <a:lnTo>
                  <a:pt x="973099" y="594182"/>
                </a:lnTo>
                <a:lnTo>
                  <a:pt x="1021270" y="614133"/>
                </a:lnTo>
                <a:lnTo>
                  <a:pt x="1023340" y="607364"/>
                </a:lnTo>
                <a:close/>
              </a:path>
              <a:path w="2211730" h="1868385">
                <a:moveTo>
                  <a:pt x="968489" y="584644"/>
                </a:moveTo>
                <a:lnTo>
                  <a:pt x="920203" y="564654"/>
                </a:lnTo>
                <a:lnTo>
                  <a:pt x="918400" y="571525"/>
                </a:lnTo>
                <a:lnTo>
                  <a:pt x="966546" y="591477"/>
                </a:lnTo>
                <a:lnTo>
                  <a:pt x="968489" y="584644"/>
                </a:lnTo>
                <a:close/>
              </a:path>
              <a:path w="2211730" h="1868385">
                <a:moveTo>
                  <a:pt x="913638" y="561936"/>
                </a:moveTo>
                <a:lnTo>
                  <a:pt x="865365" y="541947"/>
                </a:lnTo>
                <a:lnTo>
                  <a:pt x="863701" y="548868"/>
                </a:lnTo>
                <a:lnTo>
                  <a:pt x="911821" y="568807"/>
                </a:lnTo>
                <a:lnTo>
                  <a:pt x="913638" y="561936"/>
                </a:lnTo>
                <a:close/>
              </a:path>
              <a:path w="2211730" h="1868385">
                <a:moveTo>
                  <a:pt x="858786" y="539216"/>
                </a:moveTo>
                <a:lnTo>
                  <a:pt x="810539" y="519239"/>
                </a:lnTo>
                <a:lnTo>
                  <a:pt x="808990" y="526224"/>
                </a:lnTo>
                <a:lnTo>
                  <a:pt x="857110" y="546150"/>
                </a:lnTo>
                <a:lnTo>
                  <a:pt x="858786" y="539216"/>
                </a:lnTo>
                <a:close/>
              </a:path>
              <a:path w="2211730" h="1868385">
                <a:moveTo>
                  <a:pt x="810107" y="488505"/>
                </a:moveTo>
                <a:lnTo>
                  <a:pt x="761365" y="468312"/>
                </a:lnTo>
                <a:lnTo>
                  <a:pt x="760374" y="437375"/>
                </a:lnTo>
                <a:lnTo>
                  <a:pt x="711136" y="416966"/>
                </a:lnTo>
                <a:lnTo>
                  <a:pt x="713435" y="364451"/>
                </a:lnTo>
                <a:lnTo>
                  <a:pt x="709853" y="424065"/>
                </a:lnTo>
                <a:lnTo>
                  <a:pt x="758952" y="444411"/>
                </a:lnTo>
                <a:lnTo>
                  <a:pt x="759955" y="475348"/>
                </a:lnTo>
                <a:lnTo>
                  <a:pt x="808558" y="495490"/>
                </a:lnTo>
                <a:lnTo>
                  <a:pt x="810107" y="488505"/>
                </a:lnTo>
                <a:close/>
              </a:path>
              <a:path w="2211730" h="1868385">
                <a:moveTo>
                  <a:pt x="1073086" y="444817"/>
                </a:moveTo>
                <a:lnTo>
                  <a:pt x="1021613" y="423481"/>
                </a:lnTo>
                <a:lnTo>
                  <a:pt x="1024496" y="413346"/>
                </a:lnTo>
                <a:lnTo>
                  <a:pt x="1019670" y="430301"/>
                </a:lnTo>
                <a:lnTo>
                  <a:pt x="1071016" y="451586"/>
                </a:lnTo>
                <a:lnTo>
                  <a:pt x="1073086" y="444817"/>
                </a:lnTo>
                <a:close/>
              </a:path>
              <a:path w="2211730" h="1868385">
                <a:moveTo>
                  <a:pt x="1031633" y="580263"/>
                </a:moveTo>
                <a:lnTo>
                  <a:pt x="982802" y="560031"/>
                </a:lnTo>
                <a:lnTo>
                  <a:pt x="980859" y="566864"/>
                </a:lnTo>
                <a:lnTo>
                  <a:pt x="1029563" y="587032"/>
                </a:lnTo>
                <a:lnTo>
                  <a:pt x="1031633" y="580263"/>
                </a:lnTo>
                <a:close/>
              </a:path>
              <a:path w="2211730" h="1868385">
                <a:moveTo>
                  <a:pt x="976249" y="557326"/>
                </a:moveTo>
                <a:lnTo>
                  <a:pt x="927430" y="537108"/>
                </a:lnTo>
                <a:lnTo>
                  <a:pt x="925626" y="543979"/>
                </a:lnTo>
                <a:lnTo>
                  <a:pt x="974305" y="564146"/>
                </a:lnTo>
                <a:lnTo>
                  <a:pt x="976249" y="557326"/>
                </a:lnTo>
                <a:close/>
              </a:path>
              <a:path w="2211730" h="1868385">
                <a:moveTo>
                  <a:pt x="920877" y="534390"/>
                </a:moveTo>
                <a:lnTo>
                  <a:pt x="872070" y="514172"/>
                </a:lnTo>
                <a:lnTo>
                  <a:pt x="870407" y="521119"/>
                </a:lnTo>
                <a:lnTo>
                  <a:pt x="919073" y="541261"/>
                </a:lnTo>
                <a:lnTo>
                  <a:pt x="920877" y="534390"/>
                </a:lnTo>
                <a:close/>
              </a:path>
              <a:path w="2211730" h="1868385">
                <a:moveTo>
                  <a:pt x="865492" y="511454"/>
                </a:moveTo>
                <a:lnTo>
                  <a:pt x="816711" y="491248"/>
                </a:lnTo>
                <a:lnTo>
                  <a:pt x="815174" y="498233"/>
                </a:lnTo>
                <a:lnTo>
                  <a:pt x="863815" y="518375"/>
                </a:lnTo>
                <a:lnTo>
                  <a:pt x="865492" y="511454"/>
                </a:lnTo>
                <a:close/>
              </a:path>
              <a:path w="2211730" h="1868385">
                <a:moveTo>
                  <a:pt x="816279" y="460527"/>
                </a:moveTo>
                <a:lnTo>
                  <a:pt x="767003" y="440118"/>
                </a:lnTo>
                <a:lnTo>
                  <a:pt x="766013" y="409168"/>
                </a:lnTo>
                <a:lnTo>
                  <a:pt x="716241" y="388543"/>
                </a:lnTo>
                <a:lnTo>
                  <a:pt x="718540" y="336016"/>
                </a:lnTo>
                <a:lnTo>
                  <a:pt x="714971" y="395643"/>
                </a:lnTo>
                <a:lnTo>
                  <a:pt x="764603" y="416204"/>
                </a:lnTo>
                <a:lnTo>
                  <a:pt x="765594" y="447154"/>
                </a:lnTo>
                <a:lnTo>
                  <a:pt x="814730" y="467512"/>
                </a:lnTo>
                <a:lnTo>
                  <a:pt x="816279" y="460527"/>
                </a:lnTo>
                <a:close/>
              </a:path>
              <a:path w="2211730" h="1868385">
                <a:moveTo>
                  <a:pt x="1039926" y="553173"/>
                </a:moveTo>
                <a:lnTo>
                  <a:pt x="990561" y="532726"/>
                </a:lnTo>
                <a:lnTo>
                  <a:pt x="988618" y="539546"/>
                </a:lnTo>
                <a:lnTo>
                  <a:pt x="1037856" y="559943"/>
                </a:lnTo>
                <a:lnTo>
                  <a:pt x="1039926" y="553173"/>
                </a:lnTo>
                <a:close/>
              </a:path>
              <a:path w="2211730" h="1868385">
                <a:moveTo>
                  <a:pt x="984008" y="530021"/>
                </a:moveTo>
                <a:lnTo>
                  <a:pt x="934681" y="509574"/>
                </a:lnTo>
                <a:lnTo>
                  <a:pt x="932865" y="516458"/>
                </a:lnTo>
                <a:lnTo>
                  <a:pt x="982065" y="536841"/>
                </a:lnTo>
                <a:lnTo>
                  <a:pt x="984008" y="530021"/>
                </a:lnTo>
                <a:close/>
              </a:path>
              <a:path w="2211730" h="1868385">
                <a:moveTo>
                  <a:pt x="928103" y="506857"/>
                </a:moveTo>
                <a:lnTo>
                  <a:pt x="878789" y="486422"/>
                </a:lnTo>
                <a:lnTo>
                  <a:pt x="877112" y="493344"/>
                </a:lnTo>
                <a:lnTo>
                  <a:pt x="926299" y="513727"/>
                </a:lnTo>
                <a:lnTo>
                  <a:pt x="928103" y="506857"/>
                </a:lnTo>
                <a:close/>
              </a:path>
              <a:path w="2211730" h="1868385">
                <a:moveTo>
                  <a:pt x="872197" y="483692"/>
                </a:moveTo>
                <a:lnTo>
                  <a:pt x="822896" y="463270"/>
                </a:lnTo>
                <a:lnTo>
                  <a:pt x="821347" y="470242"/>
                </a:lnTo>
                <a:lnTo>
                  <a:pt x="870521" y="490626"/>
                </a:lnTo>
                <a:lnTo>
                  <a:pt x="872197" y="483692"/>
                </a:lnTo>
                <a:close/>
              </a:path>
              <a:path w="2211730" h="1868385">
                <a:moveTo>
                  <a:pt x="822452" y="432549"/>
                </a:moveTo>
                <a:lnTo>
                  <a:pt x="772655" y="411911"/>
                </a:lnTo>
                <a:lnTo>
                  <a:pt x="771664" y="380961"/>
                </a:lnTo>
                <a:lnTo>
                  <a:pt x="721372" y="360121"/>
                </a:lnTo>
                <a:lnTo>
                  <a:pt x="723658" y="307606"/>
                </a:lnTo>
                <a:lnTo>
                  <a:pt x="720090" y="367207"/>
                </a:lnTo>
                <a:lnTo>
                  <a:pt x="770242" y="387997"/>
                </a:lnTo>
                <a:lnTo>
                  <a:pt x="771245" y="418960"/>
                </a:lnTo>
                <a:lnTo>
                  <a:pt x="820915" y="439534"/>
                </a:lnTo>
                <a:lnTo>
                  <a:pt x="822452" y="432549"/>
                </a:lnTo>
                <a:close/>
              </a:path>
              <a:path w="2211730" h="1868385">
                <a:moveTo>
                  <a:pt x="1048219" y="526084"/>
                </a:moveTo>
                <a:lnTo>
                  <a:pt x="998321" y="505421"/>
                </a:lnTo>
                <a:lnTo>
                  <a:pt x="996378" y="512241"/>
                </a:lnTo>
                <a:lnTo>
                  <a:pt x="1046137" y="532853"/>
                </a:lnTo>
                <a:lnTo>
                  <a:pt x="1048219" y="526084"/>
                </a:lnTo>
                <a:close/>
              </a:path>
              <a:path w="2211730" h="1868385">
                <a:moveTo>
                  <a:pt x="991781" y="502704"/>
                </a:moveTo>
                <a:lnTo>
                  <a:pt x="941908" y="482041"/>
                </a:lnTo>
                <a:lnTo>
                  <a:pt x="940104" y="488924"/>
                </a:lnTo>
                <a:lnTo>
                  <a:pt x="989838" y="509524"/>
                </a:lnTo>
                <a:lnTo>
                  <a:pt x="991781" y="502704"/>
                </a:lnTo>
                <a:close/>
              </a:path>
              <a:path w="2211730" h="1868385">
                <a:moveTo>
                  <a:pt x="935342" y="479323"/>
                </a:moveTo>
                <a:lnTo>
                  <a:pt x="885482" y="458673"/>
                </a:lnTo>
                <a:lnTo>
                  <a:pt x="883805" y="465594"/>
                </a:lnTo>
                <a:lnTo>
                  <a:pt x="933538" y="486206"/>
                </a:lnTo>
                <a:lnTo>
                  <a:pt x="935342" y="479323"/>
                </a:lnTo>
                <a:close/>
              </a:path>
              <a:path w="2211730" h="1868385">
                <a:moveTo>
                  <a:pt x="878903" y="455930"/>
                </a:moveTo>
                <a:lnTo>
                  <a:pt x="829056" y="435279"/>
                </a:lnTo>
                <a:lnTo>
                  <a:pt x="827519" y="442277"/>
                </a:lnTo>
                <a:lnTo>
                  <a:pt x="877227" y="462864"/>
                </a:lnTo>
                <a:lnTo>
                  <a:pt x="878903" y="455930"/>
                </a:lnTo>
                <a:close/>
              </a:path>
              <a:path w="2211730" h="1868385">
                <a:moveTo>
                  <a:pt x="828636" y="404558"/>
                </a:moveTo>
                <a:lnTo>
                  <a:pt x="778294" y="383705"/>
                </a:lnTo>
                <a:lnTo>
                  <a:pt x="777303" y="352755"/>
                </a:lnTo>
                <a:lnTo>
                  <a:pt x="726478" y="331685"/>
                </a:lnTo>
                <a:lnTo>
                  <a:pt x="726668" y="290893"/>
                </a:lnTo>
                <a:lnTo>
                  <a:pt x="725195" y="338785"/>
                </a:lnTo>
                <a:lnTo>
                  <a:pt x="775893" y="359791"/>
                </a:lnTo>
                <a:lnTo>
                  <a:pt x="776884" y="390740"/>
                </a:lnTo>
                <a:lnTo>
                  <a:pt x="827087" y="411543"/>
                </a:lnTo>
                <a:lnTo>
                  <a:pt x="828636" y="404558"/>
                </a:lnTo>
                <a:close/>
              </a:path>
              <a:path w="2211730" h="1868385">
                <a:moveTo>
                  <a:pt x="1056500" y="498995"/>
                </a:moveTo>
                <a:lnTo>
                  <a:pt x="1006094" y="478104"/>
                </a:lnTo>
                <a:lnTo>
                  <a:pt x="1004150" y="484924"/>
                </a:lnTo>
                <a:lnTo>
                  <a:pt x="1054430" y="505764"/>
                </a:lnTo>
                <a:lnTo>
                  <a:pt x="1056500" y="498995"/>
                </a:lnTo>
                <a:close/>
              </a:path>
              <a:path w="2211730" h="1868385">
                <a:moveTo>
                  <a:pt x="999540" y="475386"/>
                </a:moveTo>
                <a:lnTo>
                  <a:pt x="949134" y="454507"/>
                </a:lnTo>
                <a:lnTo>
                  <a:pt x="947331" y="461378"/>
                </a:lnTo>
                <a:lnTo>
                  <a:pt x="997597" y="482206"/>
                </a:lnTo>
                <a:lnTo>
                  <a:pt x="999540" y="475386"/>
                </a:lnTo>
                <a:close/>
              </a:path>
              <a:path w="2211730" h="1868385">
                <a:moveTo>
                  <a:pt x="942568" y="451777"/>
                </a:moveTo>
                <a:lnTo>
                  <a:pt x="892187" y="430898"/>
                </a:lnTo>
                <a:lnTo>
                  <a:pt x="890524" y="437832"/>
                </a:lnTo>
                <a:lnTo>
                  <a:pt x="940765" y="458647"/>
                </a:lnTo>
                <a:lnTo>
                  <a:pt x="942568" y="451777"/>
                </a:lnTo>
                <a:close/>
              </a:path>
              <a:path w="2211730" h="1868385">
                <a:moveTo>
                  <a:pt x="885609" y="428180"/>
                </a:moveTo>
                <a:lnTo>
                  <a:pt x="835240" y="407301"/>
                </a:lnTo>
                <a:lnTo>
                  <a:pt x="833691" y="414286"/>
                </a:lnTo>
                <a:lnTo>
                  <a:pt x="883932" y="435102"/>
                </a:lnTo>
                <a:lnTo>
                  <a:pt x="885609" y="428180"/>
                </a:lnTo>
                <a:close/>
              </a:path>
              <a:path w="2211730" h="1868385">
                <a:moveTo>
                  <a:pt x="834796" y="376580"/>
                </a:moveTo>
                <a:lnTo>
                  <a:pt x="783932" y="355498"/>
                </a:lnTo>
                <a:lnTo>
                  <a:pt x="782942" y="324561"/>
                </a:lnTo>
                <a:lnTo>
                  <a:pt x="731596" y="303263"/>
                </a:lnTo>
                <a:lnTo>
                  <a:pt x="733602" y="292125"/>
                </a:lnTo>
                <a:lnTo>
                  <a:pt x="730313" y="310362"/>
                </a:lnTo>
                <a:lnTo>
                  <a:pt x="781532" y="331597"/>
                </a:lnTo>
                <a:lnTo>
                  <a:pt x="782535" y="362534"/>
                </a:lnTo>
                <a:lnTo>
                  <a:pt x="833259" y="383578"/>
                </a:lnTo>
                <a:lnTo>
                  <a:pt x="834796" y="376580"/>
                </a:lnTo>
                <a:close/>
              </a:path>
              <a:path w="2211730" h="1868385">
                <a:moveTo>
                  <a:pt x="981862" y="742835"/>
                </a:moveTo>
                <a:lnTo>
                  <a:pt x="936218" y="723938"/>
                </a:lnTo>
                <a:lnTo>
                  <a:pt x="934275" y="730758"/>
                </a:lnTo>
                <a:lnTo>
                  <a:pt x="979792" y="749592"/>
                </a:lnTo>
                <a:lnTo>
                  <a:pt x="981862" y="742835"/>
                </a:lnTo>
                <a:close/>
              </a:path>
              <a:path w="2211730" h="1868385">
                <a:moveTo>
                  <a:pt x="929665" y="721233"/>
                </a:moveTo>
                <a:lnTo>
                  <a:pt x="884034" y="702335"/>
                </a:lnTo>
                <a:lnTo>
                  <a:pt x="882218" y="709218"/>
                </a:lnTo>
                <a:lnTo>
                  <a:pt x="927722" y="728040"/>
                </a:lnTo>
                <a:lnTo>
                  <a:pt x="929665" y="721233"/>
                </a:lnTo>
                <a:close/>
              </a:path>
              <a:path w="2211730" h="1868385">
                <a:moveTo>
                  <a:pt x="877468" y="699617"/>
                </a:moveTo>
                <a:lnTo>
                  <a:pt x="831850" y="680758"/>
                </a:lnTo>
                <a:lnTo>
                  <a:pt x="830173" y="687679"/>
                </a:lnTo>
                <a:lnTo>
                  <a:pt x="875665" y="706501"/>
                </a:lnTo>
                <a:lnTo>
                  <a:pt x="877468" y="699617"/>
                </a:lnTo>
                <a:close/>
              </a:path>
              <a:path w="2211730" h="1868385">
                <a:moveTo>
                  <a:pt x="825258" y="678027"/>
                </a:moveTo>
                <a:lnTo>
                  <a:pt x="779653" y="659155"/>
                </a:lnTo>
                <a:lnTo>
                  <a:pt x="778129" y="666140"/>
                </a:lnTo>
                <a:lnTo>
                  <a:pt x="823582" y="684949"/>
                </a:lnTo>
                <a:lnTo>
                  <a:pt x="825258" y="678027"/>
                </a:lnTo>
                <a:close/>
              </a:path>
              <a:path w="2211730" h="1868385">
                <a:moveTo>
                  <a:pt x="779233" y="628434"/>
                </a:moveTo>
                <a:lnTo>
                  <a:pt x="733132" y="609346"/>
                </a:lnTo>
                <a:lnTo>
                  <a:pt x="732142" y="578396"/>
                </a:lnTo>
                <a:lnTo>
                  <a:pt x="685546" y="559117"/>
                </a:lnTo>
                <a:lnTo>
                  <a:pt x="687844" y="506603"/>
                </a:lnTo>
                <a:lnTo>
                  <a:pt x="684276" y="566204"/>
                </a:lnTo>
                <a:lnTo>
                  <a:pt x="730732" y="585431"/>
                </a:lnTo>
                <a:lnTo>
                  <a:pt x="731723" y="616394"/>
                </a:lnTo>
                <a:lnTo>
                  <a:pt x="777684" y="635419"/>
                </a:lnTo>
                <a:lnTo>
                  <a:pt x="779233" y="628434"/>
                </a:lnTo>
                <a:close/>
              </a:path>
              <a:path w="2211730" h="1868385">
                <a:moveTo>
                  <a:pt x="990168" y="715733"/>
                </a:moveTo>
                <a:lnTo>
                  <a:pt x="943978" y="696620"/>
                </a:lnTo>
                <a:lnTo>
                  <a:pt x="942047" y="703440"/>
                </a:lnTo>
                <a:lnTo>
                  <a:pt x="988098" y="722490"/>
                </a:lnTo>
                <a:lnTo>
                  <a:pt x="990168" y="715733"/>
                </a:lnTo>
                <a:close/>
              </a:path>
              <a:path w="2211730" h="1868385">
                <a:moveTo>
                  <a:pt x="937425" y="693915"/>
                </a:moveTo>
                <a:lnTo>
                  <a:pt x="891273" y="674801"/>
                </a:lnTo>
                <a:lnTo>
                  <a:pt x="889469" y="681672"/>
                </a:lnTo>
                <a:lnTo>
                  <a:pt x="935494" y="700722"/>
                </a:lnTo>
                <a:lnTo>
                  <a:pt x="937425" y="693915"/>
                </a:lnTo>
                <a:close/>
              </a:path>
              <a:path w="2211730" h="1868385">
                <a:moveTo>
                  <a:pt x="884694" y="672084"/>
                </a:moveTo>
                <a:lnTo>
                  <a:pt x="838555" y="652983"/>
                </a:lnTo>
                <a:lnTo>
                  <a:pt x="836879" y="659917"/>
                </a:lnTo>
                <a:lnTo>
                  <a:pt x="882891" y="678954"/>
                </a:lnTo>
                <a:lnTo>
                  <a:pt x="884694" y="672084"/>
                </a:lnTo>
                <a:close/>
              </a:path>
              <a:path w="2211730" h="1868385">
                <a:moveTo>
                  <a:pt x="831964" y="650252"/>
                </a:moveTo>
                <a:lnTo>
                  <a:pt x="785837" y="631164"/>
                </a:lnTo>
                <a:lnTo>
                  <a:pt x="784301" y="638149"/>
                </a:lnTo>
                <a:lnTo>
                  <a:pt x="830287" y="657186"/>
                </a:lnTo>
                <a:lnTo>
                  <a:pt x="831964" y="650252"/>
                </a:lnTo>
                <a:close/>
              </a:path>
              <a:path w="2211730" h="1868385">
                <a:moveTo>
                  <a:pt x="785406" y="600443"/>
                </a:moveTo>
                <a:lnTo>
                  <a:pt x="738784" y="581152"/>
                </a:lnTo>
                <a:lnTo>
                  <a:pt x="737793" y="550189"/>
                </a:lnTo>
                <a:lnTo>
                  <a:pt x="690664" y="530682"/>
                </a:lnTo>
                <a:lnTo>
                  <a:pt x="692962" y="478167"/>
                </a:lnTo>
                <a:lnTo>
                  <a:pt x="689381" y="537781"/>
                </a:lnTo>
                <a:lnTo>
                  <a:pt x="736371" y="557237"/>
                </a:lnTo>
                <a:lnTo>
                  <a:pt x="737362" y="588187"/>
                </a:lnTo>
                <a:lnTo>
                  <a:pt x="783869" y="607428"/>
                </a:lnTo>
                <a:lnTo>
                  <a:pt x="785406" y="600443"/>
                </a:lnTo>
                <a:close/>
              </a:path>
              <a:path w="2211730" h="1868385">
                <a:moveTo>
                  <a:pt x="998448" y="688644"/>
                </a:moveTo>
                <a:lnTo>
                  <a:pt x="951738" y="669302"/>
                </a:lnTo>
                <a:lnTo>
                  <a:pt x="949807" y="676122"/>
                </a:lnTo>
                <a:lnTo>
                  <a:pt x="996378" y="695401"/>
                </a:lnTo>
                <a:lnTo>
                  <a:pt x="998448" y="688644"/>
                </a:lnTo>
                <a:close/>
              </a:path>
              <a:path w="2211730" h="1868385">
                <a:moveTo>
                  <a:pt x="945197" y="666584"/>
                </a:moveTo>
                <a:lnTo>
                  <a:pt x="898499" y="647268"/>
                </a:lnTo>
                <a:lnTo>
                  <a:pt x="896696" y="654138"/>
                </a:lnTo>
                <a:lnTo>
                  <a:pt x="943254" y="673417"/>
                </a:lnTo>
                <a:lnTo>
                  <a:pt x="945197" y="666584"/>
                </a:lnTo>
                <a:close/>
              </a:path>
              <a:path w="2211730" h="1868385">
                <a:moveTo>
                  <a:pt x="891933" y="644537"/>
                </a:moveTo>
                <a:lnTo>
                  <a:pt x="845261" y="625221"/>
                </a:lnTo>
                <a:lnTo>
                  <a:pt x="843584" y="632155"/>
                </a:lnTo>
                <a:lnTo>
                  <a:pt x="890130" y="651421"/>
                </a:lnTo>
                <a:lnTo>
                  <a:pt x="891933" y="644537"/>
                </a:lnTo>
                <a:close/>
              </a:path>
              <a:path w="2211730" h="1868385">
                <a:moveTo>
                  <a:pt x="838669" y="622503"/>
                </a:moveTo>
                <a:lnTo>
                  <a:pt x="792010" y="603173"/>
                </a:lnTo>
                <a:lnTo>
                  <a:pt x="790473" y="610158"/>
                </a:lnTo>
                <a:lnTo>
                  <a:pt x="836993" y="629424"/>
                </a:lnTo>
                <a:lnTo>
                  <a:pt x="838669" y="622503"/>
                </a:lnTo>
                <a:close/>
              </a:path>
              <a:path w="2211730" h="1868385">
                <a:moveTo>
                  <a:pt x="791578" y="572465"/>
                </a:moveTo>
                <a:lnTo>
                  <a:pt x="744423" y="552945"/>
                </a:lnTo>
                <a:lnTo>
                  <a:pt x="743432" y="521982"/>
                </a:lnTo>
                <a:lnTo>
                  <a:pt x="695782" y="502259"/>
                </a:lnTo>
                <a:lnTo>
                  <a:pt x="698080" y="449732"/>
                </a:lnTo>
                <a:lnTo>
                  <a:pt x="694499" y="509358"/>
                </a:lnTo>
                <a:lnTo>
                  <a:pt x="742022" y="529031"/>
                </a:lnTo>
                <a:lnTo>
                  <a:pt x="743013" y="559981"/>
                </a:lnTo>
                <a:lnTo>
                  <a:pt x="790041" y="579450"/>
                </a:lnTo>
                <a:lnTo>
                  <a:pt x="791578" y="572465"/>
                </a:lnTo>
                <a:close/>
              </a:path>
              <a:path w="2211730" h="1868385">
                <a:moveTo>
                  <a:pt x="1006754" y="661543"/>
                </a:moveTo>
                <a:lnTo>
                  <a:pt x="959510" y="641997"/>
                </a:lnTo>
                <a:lnTo>
                  <a:pt x="957580" y="648804"/>
                </a:lnTo>
                <a:lnTo>
                  <a:pt x="1004684" y="668312"/>
                </a:lnTo>
                <a:lnTo>
                  <a:pt x="1006754" y="661543"/>
                </a:lnTo>
                <a:close/>
              </a:path>
              <a:path w="2211730" h="1868385">
                <a:moveTo>
                  <a:pt x="952957" y="639279"/>
                </a:moveTo>
                <a:lnTo>
                  <a:pt x="905738" y="619734"/>
                </a:lnTo>
                <a:lnTo>
                  <a:pt x="903935" y="626605"/>
                </a:lnTo>
                <a:lnTo>
                  <a:pt x="951014" y="646099"/>
                </a:lnTo>
                <a:lnTo>
                  <a:pt x="952957" y="639279"/>
                </a:lnTo>
                <a:close/>
              </a:path>
              <a:path w="2211730" h="1868385">
                <a:moveTo>
                  <a:pt x="899172" y="617016"/>
                </a:moveTo>
                <a:lnTo>
                  <a:pt x="851966" y="597458"/>
                </a:lnTo>
                <a:lnTo>
                  <a:pt x="850290" y="604393"/>
                </a:lnTo>
                <a:lnTo>
                  <a:pt x="897356" y="623874"/>
                </a:lnTo>
                <a:lnTo>
                  <a:pt x="899172" y="617016"/>
                </a:lnTo>
                <a:close/>
              </a:path>
              <a:path w="2211730" h="1868385">
                <a:moveTo>
                  <a:pt x="845375" y="594741"/>
                </a:moveTo>
                <a:lnTo>
                  <a:pt x="798195" y="575195"/>
                </a:lnTo>
                <a:lnTo>
                  <a:pt x="796645" y="582180"/>
                </a:lnTo>
                <a:lnTo>
                  <a:pt x="843699" y="601675"/>
                </a:lnTo>
                <a:lnTo>
                  <a:pt x="845375" y="594741"/>
                </a:lnTo>
                <a:close/>
              </a:path>
              <a:path w="2211730" h="1868385">
                <a:moveTo>
                  <a:pt x="797750" y="544474"/>
                </a:moveTo>
                <a:lnTo>
                  <a:pt x="750074" y="524738"/>
                </a:lnTo>
                <a:lnTo>
                  <a:pt x="749071" y="493788"/>
                </a:lnTo>
                <a:lnTo>
                  <a:pt x="700900" y="473837"/>
                </a:lnTo>
                <a:lnTo>
                  <a:pt x="703199" y="421297"/>
                </a:lnTo>
                <a:lnTo>
                  <a:pt x="699617" y="480923"/>
                </a:lnTo>
                <a:lnTo>
                  <a:pt x="747661" y="500824"/>
                </a:lnTo>
                <a:lnTo>
                  <a:pt x="748665" y="531774"/>
                </a:lnTo>
                <a:lnTo>
                  <a:pt x="796213" y="551459"/>
                </a:lnTo>
                <a:lnTo>
                  <a:pt x="797750" y="544474"/>
                </a:lnTo>
                <a:close/>
              </a:path>
              <a:path w="2211730" h="1868385">
                <a:moveTo>
                  <a:pt x="1015034" y="634453"/>
                </a:moveTo>
                <a:lnTo>
                  <a:pt x="967270" y="614680"/>
                </a:lnTo>
                <a:lnTo>
                  <a:pt x="965339" y="621487"/>
                </a:lnTo>
                <a:lnTo>
                  <a:pt x="1012964" y="641223"/>
                </a:lnTo>
                <a:lnTo>
                  <a:pt x="1015034" y="634453"/>
                </a:lnTo>
                <a:close/>
              </a:path>
              <a:path w="2211730" h="1868385">
                <a:moveTo>
                  <a:pt x="960716" y="611962"/>
                </a:moveTo>
                <a:lnTo>
                  <a:pt x="912964" y="592188"/>
                </a:lnTo>
                <a:lnTo>
                  <a:pt x="911161" y="599059"/>
                </a:lnTo>
                <a:lnTo>
                  <a:pt x="958786" y="618782"/>
                </a:lnTo>
                <a:lnTo>
                  <a:pt x="960716" y="611962"/>
                </a:lnTo>
                <a:close/>
              </a:path>
              <a:path w="2211730" h="1868385">
                <a:moveTo>
                  <a:pt x="906399" y="589470"/>
                </a:moveTo>
                <a:lnTo>
                  <a:pt x="858672" y="569696"/>
                </a:lnTo>
                <a:lnTo>
                  <a:pt x="856996" y="576630"/>
                </a:lnTo>
                <a:lnTo>
                  <a:pt x="904595" y="596341"/>
                </a:lnTo>
                <a:lnTo>
                  <a:pt x="906399" y="589470"/>
                </a:lnTo>
                <a:close/>
              </a:path>
              <a:path w="2211730" h="1868385">
                <a:moveTo>
                  <a:pt x="852081" y="566978"/>
                </a:moveTo>
                <a:lnTo>
                  <a:pt x="804354" y="547217"/>
                </a:lnTo>
                <a:lnTo>
                  <a:pt x="802817" y="554202"/>
                </a:lnTo>
                <a:lnTo>
                  <a:pt x="850404" y="573900"/>
                </a:lnTo>
                <a:lnTo>
                  <a:pt x="852081" y="566978"/>
                </a:lnTo>
                <a:close/>
              </a:path>
              <a:path w="2211730" h="1868385">
                <a:moveTo>
                  <a:pt x="803935" y="516496"/>
                </a:moveTo>
                <a:lnTo>
                  <a:pt x="755713" y="496531"/>
                </a:lnTo>
                <a:lnTo>
                  <a:pt x="754722" y="465569"/>
                </a:lnTo>
                <a:lnTo>
                  <a:pt x="706018" y="445401"/>
                </a:lnTo>
                <a:lnTo>
                  <a:pt x="708304" y="392887"/>
                </a:lnTo>
                <a:lnTo>
                  <a:pt x="704735" y="452488"/>
                </a:lnTo>
                <a:lnTo>
                  <a:pt x="753313" y="472617"/>
                </a:lnTo>
                <a:lnTo>
                  <a:pt x="754303" y="503567"/>
                </a:lnTo>
                <a:lnTo>
                  <a:pt x="802386" y="523481"/>
                </a:lnTo>
                <a:lnTo>
                  <a:pt x="803935" y="516496"/>
                </a:lnTo>
                <a:close/>
              </a:path>
              <a:path w="2211730" h="1868385">
                <a:moveTo>
                  <a:pt x="965276" y="797013"/>
                </a:moveTo>
                <a:lnTo>
                  <a:pt x="920686" y="778573"/>
                </a:lnTo>
                <a:lnTo>
                  <a:pt x="918756" y="785393"/>
                </a:lnTo>
                <a:lnTo>
                  <a:pt x="963206" y="803783"/>
                </a:lnTo>
                <a:lnTo>
                  <a:pt x="965276" y="797013"/>
                </a:lnTo>
                <a:close/>
              </a:path>
              <a:path w="2211730" h="1868385">
                <a:moveTo>
                  <a:pt x="914133" y="775855"/>
                </a:moveTo>
                <a:lnTo>
                  <a:pt x="869569" y="757415"/>
                </a:lnTo>
                <a:lnTo>
                  <a:pt x="867752" y="764298"/>
                </a:lnTo>
                <a:lnTo>
                  <a:pt x="912190" y="782688"/>
                </a:lnTo>
                <a:lnTo>
                  <a:pt x="914133" y="775855"/>
                </a:lnTo>
                <a:close/>
              </a:path>
              <a:path w="2211730" h="1868385">
                <a:moveTo>
                  <a:pt x="862990" y="754710"/>
                </a:moveTo>
                <a:lnTo>
                  <a:pt x="818438" y="736269"/>
                </a:lnTo>
                <a:lnTo>
                  <a:pt x="816762" y="743204"/>
                </a:lnTo>
                <a:lnTo>
                  <a:pt x="861187" y="761580"/>
                </a:lnTo>
                <a:lnTo>
                  <a:pt x="862990" y="754710"/>
                </a:lnTo>
                <a:close/>
              </a:path>
              <a:path w="2211730" h="1868385">
                <a:moveTo>
                  <a:pt x="811847" y="733552"/>
                </a:moveTo>
                <a:lnTo>
                  <a:pt x="767308" y="715124"/>
                </a:lnTo>
                <a:lnTo>
                  <a:pt x="765771" y="722109"/>
                </a:lnTo>
                <a:lnTo>
                  <a:pt x="810171" y="740486"/>
                </a:lnTo>
                <a:lnTo>
                  <a:pt x="811847" y="733552"/>
                </a:lnTo>
                <a:close/>
              </a:path>
              <a:path w="2211730" h="1868385">
                <a:moveTo>
                  <a:pt x="766876" y="684403"/>
                </a:moveTo>
                <a:lnTo>
                  <a:pt x="721842" y="665772"/>
                </a:lnTo>
                <a:lnTo>
                  <a:pt x="720852" y="634822"/>
                </a:lnTo>
                <a:lnTo>
                  <a:pt x="675309" y="615962"/>
                </a:lnTo>
                <a:lnTo>
                  <a:pt x="677608" y="563448"/>
                </a:lnTo>
                <a:lnTo>
                  <a:pt x="674039" y="623062"/>
                </a:lnTo>
                <a:lnTo>
                  <a:pt x="719442" y="641858"/>
                </a:lnTo>
                <a:lnTo>
                  <a:pt x="720432" y="672820"/>
                </a:lnTo>
                <a:lnTo>
                  <a:pt x="765340" y="691388"/>
                </a:lnTo>
                <a:lnTo>
                  <a:pt x="766876" y="684403"/>
                </a:lnTo>
                <a:close/>
              </a:path>
              <a:path w="2211730" h="1868385">
                <a:moveTo>
                  <a:pt x="1015060" y="420763"/>
                </a:moveTo>
                <a:lnTo>
                  <a:pt x="963599" y="399440"/>
                </a:lnTo>
                <a:lnTo>
                  <a:pt x="961796" y="406311"/>
                </a:lnTo>
                <a:lnTo>
                  <a:pt x="1013117" y="427596"/>
                </a:lnTo>
                <a:lnTo>
                  <a:pt x="1015060" y="420763"/>
                </a:lnTo>
                <a:close/>
              </a:path>
              <a:path w="2211730" h="1868385">
                <a:moveTo>
                  <a:pt x="973582" y="769924"/>
                </a:moveTo>
                <a:lnTo>
                  <a:pt x="928446" y="751255"/>
                </a:lnTo>
                <a:lnTo>
                  <a:pt x="926515" y="758075"/>
                </a:lnTo>
                <a:lnTo>
                  <a:pt x="971511" y="776693"/>
                </a:lnTo>
                <a:lnTo>
                  <a:pt x="973582" y="769924"/>
                </a:lnTo>
                <a:close/>
              </a:path>
              <a:path w="2211730" h="1868385">
                <a:moveTo>
                  <a:pt x="921893" y="748550"/>
                </a:moveTo>
                <a:lnTo>
                  <a:pt x="876795" y="729881"/>
                </a:lnTo>
                <a:lnTo>
                  <a:pt x="874991" y="736765"/>
                </a:lnTo>
                <a:lnTo>
                  <a:pt x="919962" y="755357"/>
                </a:lnTo>
                <a:lnTo>
                  <a:pt x="921893" y="748550"/>
                </a:lnTo>
                <a:close/>
              </a:path>
              <a:path w="2211730" h="1868385">
                <a:moveTo>
                  <a:pt x="870229" y="727163"/>
                </a:moveTo>
                <a:lnTo>
                  <a:pt x="825144" y="708507"/>
                </a:lnTo>
                <a:lnTo>
                  <a:pt x="823480" y="715441"/>
                </a:lnTo>
                <a:lnTo>
                  <a:pt x="868413" y="734047"/>
                </a:lnTo>
                <a:lnTo>
                  <a:pt x="870229" y="727163"/>
                </a:lnTo>
                <a:close/>
              </a:path>
              <a:path w="2211730" h="1868385">
                <a:moveTo>
                  <a:pt x="818553" y="705789"/>
                </a:moveTo>
                <a:lnTo>
                  <a:pt x="773493" y="687146"/>
                </a:lnTo>
                <a:lnTo>
                  <a:pt x="771944" y="694118"/>
                </a:lnTo>
                <a:lnTo>
                  <a:pt x="816876" y="712724"/>
                </a:lnTo>
                <a:lnTo>
                  <a:pt x="818553" y="705789"/>
                </a:lnTo>
                <a:close/>
              </a:path>
              <a:path w="2211730" h="1868385">
                <a:moveTo>
                  <a:pt x="773049" y="656412"/>
                </a:moveTo>
                <a:lnTo>
                  <a:pt x="727494" y="637565"/>
                </a:lnTo>
                <a:lnTo>
                  <a:pt x="726503" y="606602"/>
                </a:lnTo>
                <a:lnTo>
                  <a:pt x="680427" y="587540"/>
                </a:lnTo>
                <a:lnTo>
                  <a:pt x="682726" y="535025"/>
                </a:lnTo>
                <a:lnTo>
                  <a:pt x="679157" y="594639"/>
                </a:lnTo>
                <a:lnTo>
                  <a:pt x="725081" y="613638"/>
                </a:lnTo>
                <a:lnTo>
                  <a:pt x="726071" y="644601"/>
                </a:lnTo>
                <a:lnTo>
                  <a:pt x="771512" y="663409"/>
                </a:lnTo>
                <a:lnTo>
                  <a:pt x="773049" y="656412"/>
                </a:lnTo>
                <a:close/>
              </a:path>
              <a:path w="2211730" h="1868385">
                <a:moveTo>
                  <a:pt x="956983" y="824128"/>
                </a:moveTo>
                <a:lnTo>
                  <a:pt x="912914" y="805903"/>
                </a:lnTo>
                <a:lnTo>
                  <a:pt x="910983" y="812723"/>
                </a:lnTo>
                <a:lnTo>
                  <a:pt x="954913" y="830884"/>
                </a:lnTo>
                <a:lnTo>
                  <a:pt x="956983" y="824128"/>
                </a:lnTo>
                <a:close/>
              </a:path>
              <a:path w="2211730" h="1868385">
                <a:moveTo>
                  <a:pt x="906373" y="803186"/>
                </a:moveTo>
                <a:lnTo>
                  <a:pt x="862330" y="784961"/>
                </a:lnTo>
                <a:lnTo>
                  <a:pt x="860513" y="791845"/>
                </a:lnTo>
                <a:lnTo>
                  <a:pt x="904430" y="810006"/>
                </a:lnTo>
                <a:lnTo>
                  <a:pt x="906373" y="803186"/>
                </a:lnTo>
                <a:close/>
              </a:path>
              <a:path w="2211730" h="1868385">
                <a:moveTo>
                  <a:pt x="855751" y="782256"/>
                </a:moveTo>
                <a:lnTo>
                  <a:pt x="811733" y="764044"/>
                </a:lnTo>
                <a:lnTo>
                  <a:pt x="810056" y="770966"/>
                </a:lnTo>
                <a:lnTo>
                  <a:pt x="853948" y="789127"/>
                </a:lnTo>
                <a:lnTo>
                  <a:pt x="855751" y="782256"/>
                </a:lnTo>
                <a:close/>
              </a:path>
              <a:path w="2211730" h="1868385">
                <a:moveTo>
                  <a:pt x="805154" y="761326"/>
                </a:moveTo>
                <a:lnTo>
                  <a:pt x="761136" y="743115"/>
                </a:lnTo>
                <a:lnTo>
                  <a:pt x="759587" y="750100"/>
                </a:lnTo>
                <a:lnTo>
                  <a:pt x="803478" y="768248"/>
                </a:lnTo>
                <a:lnTo>
                  <a:pt x="805154" y="761326"/>
                </a:lnTo>
                <a:close/>
              </a:path>
              <a:path w="2211730" h="1868385">
                <a:moveTo>
                  <a:pt x="760691" y="712393"/>
                </a:moveTo>
                <a:lnTo>
                  <a:pt x="716203" y="693978"/>
                </a:lnTo>
                <a:lnTo>
                  <a:pt x="715200" y="663028"/>
                </a:lnTo>
                <a:lnTo>
                  <a:pt x="670191" y="644398"/>
                </a:lnTo>
                <a:lnTo>
                  <a:pt x="672490" y="591883"/>
                </a:lnTo>
                <a:lnTo>
                  <a:pt x="668921" y="651497"/>
                </a:lnTo>
                <a:lnTo>
                  <a:pt x="713790" y="670064"/>
                </a:lnTo>
                <a:lnTo>
                  <a:pt x="714781" y="701027"/>
                </a:lnTo>
                <a:lnTo>
                  <a:pt x="759167" y="719378"/>
                </a:lnTo>
                <a:lnTo>
                  <a:pt x="760691" y="712393"/>
                </a:lnTo>
                <a:close/>
              </a:path>
              <a:path w="2211730" h="1868385">
                <a:moveTo>
                  <a:pt x="948690" y="851230"/>
                </a:moveTo>
                <a:lnTo>
                  <a:pt x="905154" y="833208"/>
                </a:lnTo>
                <a:lnTo>
                  <a:pt x="903224" y="840041"/>
                </a:lnTo>
                <a:lnTo>
                  <a:pt x="946619" y="857986"/>
                </a:lnTo>
                <a:lnTo>
                  <a:pt x="948690" y="851230"/>
                </a:lnTo>
                <a:close/>
              </a:path>
              <a:path w="2211730" h="1868385">
                <a:moveTo>
                  <a:pt x="898601" y="830503"/>
                </a:moveTo>
                <a:lnTo>
                  <a:pt x="855091" y="812507"/>
                </a:lnTo>
                <a:lnTo>
                  <a:pt x="853287" y="819378"/>
                </a:lnTo>
                <a:lnTo>
                  <a:pt x="896670" y="837323"/>
                </a:lnTo>
                <a:lnTo>
                  <a:pt x="898601" y="830503"/>
                </a:lnTo>
                <a:close/>
              </a:path>
              <a:path w="2211730" h="1868385">
                <a:moveTo>
                  <a:pt x="848525" y="809790"/>
                </a:moveTo>
                <a:lnTo>
                  <a:pt x="805027" y="791806"/>
                </a:lnTo>
                <a:lnTo>
                  <a:pt x="803363" y="798741"/>
                </a:lnTo>
                <a:lnTo>
                  <a:pt x="846721" y="816673"/>
                </a:lnTo>
                <a:lnTo>
                  <a:pt x="848525" y="809790"/>
                </a:lnTo>
                <a:close/>
              </a:path>
              <a:path w="2211730" h="1868385">
                <a:moveTo>
                  <a:pt x="798449" y="789076"/>
                </a:moveTo>
                <a:lnTo>
                  <a:pt x="754964" y="771093"/>
                </a:lnTo>
                <a:lnTo>
                  <a:pt x="753414" y="778090"/>
                </a:lnTo>
                <a:lnTo>
                  <a:pt x="796772" y="796010"/>
                </a:lnTo>
                <a:lnTo>
                  <a:pt x="798449" y="789076"/>
                </a:lnTo>
                <a:close/>
              </a:path>
              <a:path w="2211730" h="1868385">
                <a:moveTo>
                  <a:pt x="754532" y="740384"/>
                </a:moveTo>
                <a:lnTo>
                  <a:pt x="710552" y="722185"/>
                </a:lnTo>
                <a:lnTo>
                  <a:pt x="709561" y="691235"/>
                </a:lnTo>
                <a:lnTo>
                  <a:pt x="665073" y="672833"/>
                </a:lnTo>
                <a:lnTo>
                  <a:pt x="667372" y="620318"/>
                </a:lnTo>
                <a:lnTo>
                  <a:pt x="663803" y="679919"/>
                </a:lnTo>
                <a:lnTo>
                  <a:pt x="708152" y="698271"/>
                </a:lnTo>
                <a:lnTo>
                  <a:pt x="709142" y="729221"/>
                </a:lnTo>
                <a:lnTo>
                  <a:pt x="752983" y="747369"/>
                </a:lnTo>
                <a:lnTo>
                  <a:pt x="754532" y="740384"/>
                </a:lnTo>
                <a:close/>
              </a:path>
              <a:path w="2211730" h="1868385">
                <a:moveTo>
                  <a:pt x="907211" y="986726"/>
                </a:moveTo>
                <a:lnTo>
                  <a:pt x="866330" y="969835"/>
                </a:lnTo>
                <a:lnTo>
                  <a:pt x="864387" y="976655"/>
                </a:lnTo>
                <a:lnTo>
                  <a:pt x="905141" y="993495"/>
                </a:lnTo>
                <a:lnTo>
                  <a:pt x="907211" y="986726"/>
                </a:lnTo>
                <a:close/>
              </a:path>
              <a:path w="2211730" h="1868385">
                <a:moveTo>
                  <a:pt x="859777" y="967130"/>
                </a:moveTo>
                <a:lnTo>
                  <a:pt x="818908" y="950239"/>
                </a:lnTo>
                <a:lnTo>
                  <a:pt x="817105" y="957110"/>
                </a:lnTo>
                <a:lnTo>
                  <a:pt x="857834" y="973950"/>
                </a:lnTo>
                <a:lnTo>
                  <a:pt x="859777" y="967130"/>
                </a:lnTo>
                <a:close/>
              </a:path>
              <a:path w="2211730" h="1868385">
                <a:moveTo>
                  <a:pt x="812342" y="947534"/>
                </a:moveTo>
                <a:lnTo>
                  <a:pt x="771499" y="930643"/>
                </a:lnTo>
                <a:lnTo>
                  <a:pt x="769823" y="937577"/>
                </a:lnTo>
                <a:lnTo>
                  <a:pt x="810539" y="954405"/>
                </a:lnTo>
                <a:lnTo>
                  <a:pt x="812342" y="947534"/>
                </a:lnTo>
                <a:close/>
              </a:path>
              <a:path w="2211730" h="1868385">
                <a:moveTo>
                  <a:pt x="764908" y="927925"/>
                </a:moveTo>
                <a:lnTo>
                  <a:pt x="724077" y="911047"/>
                </a:lnTo>
                <a:lnTo>
                  <a:pt x="722541" y="918032"/>
                </a:lnTo>
                <a:lnTo>
                  <a:pt x="763231" y="934859"/>
                </a:lnTo>
                <a:lnTo>
                  <a:pt x="764908" y="927925"/>
                </a:lnTo>
                <a:close/>
              </a:path>
              <a:path w="2211730" h="1868385">
                <a:moveTo>
                  <a:pt x="723646" y="880338"/>
                </a:moveTo>
                <a:lnTo>
                  <a:pt x="682307" y="863257"/>
                </a:lnTo>
                <a:lnTo>
                  <a:pt x="681329" y="832294"/>
                </a:lnTo>
                <a:lnTo>
                  <a:pt x="639495" y="814997"/>
                </a:lnTo>
                <a:lnTo>
                  <a:pt x="641794" y="762469"/>
                </a:lnTo>
                <a:lnTo>
                  <a:pt x="638213" y="822096"/>
                </a:lnTo>
                <a:lnTo>
                  <a:pt x="679919" y="839330"/>
                </a:lnTo>
                <a:lnTo>
                  <a:pt x="680910" y="870292"/>
                </a:lnTo>
                <a:lnTo>
                  <a:pt x="722096" y="887323"/>
                </a:lnTo>
                <a:lnTo>
                  <a:pt x="723646" y="880338"/>
                </a:lnTo>
                <a:close/>
              </a:path>
              <a:path w="2211730" h="1868385">
                <a:moveTo>
                  <a:pt x="915504" y="959637"/>
                </a:moveTo>
                <a:lnTo>
                  <a:pt x="874090" y="942517"/>
                </a:lnTo>
                <a:lnTo>
                  <a:pt x="872147" y="949337"/>
                </a:lnTo>
                <a:lnTo>
                  <a:pt x="913434" y="966393"/>
                </a:lnTo>
                <a:lnTo>
                  <a:pt x="915504" y="959637"/>
                </a:lnTo>
                <a:close/>
              </a:path>
              <a:path w="2211730" h="1868385">
                <a:moveTo>
                  <a:pt x="867537" y="939812"/>
                </a:moveTo>
                <a:lnTo>
                  <a:pt x="826147" y="922705"/>
                </a:lnTo>
                <a:lnTo>
                  <a:pt x="824344" y="929576"/>
                </a:lnTo>
                <a:lnTo>
                  <a:pt x="865606" y="946632"/>
                </a:lnTo>
                <a:lnTo>
                  <a:pt x="867537" y="939812"/>
                </a:lnTo>
                <a:close/>
              </a:path>
              <a:path w="2211730" h="1868385">
                <a:moveTo>
                  <a:pt x="819569" y="919988"/>
                </a:moveTo>
                <a:lnTo>
                  <a:pt x="778205" y="902893"/>
                </a:lnTo>
                <a:lnTo>
                  <a:pt x="776528" y="909815"/>
                </a:lnTo>
                <a:lnTo>
                  <a:pt x="817765" y="926858"/>
                </a:lnTo>
                <a:lnTo>
                  <a:pt x="819569" y="919988"/>
                </a:lnTo>
                <a:close/>
              </a:path>
              <a:path w="2211730" h="1868385">
                <a:moveTo>
                  <a:pt x="771613" y="900163"/>
                </a:moveTo>
                <a:lnTo>
                  <a:pt x="730250" y="883069"/>
                </a:lnTo>
                <a:lnTo>
                  <a:pt x="728700" y="890054"/>
                </a:lnTo>
                <a:lnTo>
                  <a:pt x="769937" y="907097"/>
                </a:lnTo>
                <a:lnTo>
                  <a:pt x="771613" y="900163"/>
                </a:lnTo>
                <a:close/>
              </a:path>
              <a:path w="2211730" h="1868385">
                <a:moveTo>
                  <a:pt x="729818" y="852335"/>
                </a:moveTo>
                <a:lnTo>
                  <a:pt x="687959" y="835037"/>
                </a:lnTo>
                <a:lnTo>
                  <a:pt x="686968" y="804075"/>
                </a:lnTo>
                <a:lnTo>
                  <a:pt x="644613" y="786561"/>
                </a:lnTo>
                <a:lnTo>
                  <a:pt x="646899" y="734034"/>
                </a:lnTo>
                <a:lnTo>
                  <a:pt x="643331" y="793661"/>
                </a:lnTo>
                <a:lnTo>
                  <a:pt x="685571" y="811123"/>
                </a:lnTo>
                <a:lnTo>
                  <a:pt x="686549" y="842073"/>
                </a:lnTo>
                <a:lnTo>
                  <a:pt x="728281" y="859320"/>
                </a:lnTo>
                <a:lnTo>
                  <a:pt x="729818" y="852335"/>
                </a:lnTo>
                <a:close/>
              </a:path>
              <a:path w="2211730" h="1868385">
                <a:moveTo>
                  <a:pt x="957033" y="396709"/>
                </a:moveTo>
                <a:lnTo>
                  <a:pt x="905598" y="375399"/>
                </a:lnTo>
                <a:lnTo>
                  <a:pt x="908138" y="364858"/>
                </a:lnTo>
                <a:lnTo>
                  <a:pt x="903922" y="382320"/>
                </a:lnTo>
                <a:lnTo>
                  <a:pt x="955230" y="403593"/>
                </a:lnTo>
                <a:lnTo>
                  <a:pt x="957033" y="396709"/>
                </a:lnTo>
                <a:close/>
              </a:path>
              <a:path w="2211730" h="1868385">
                <a:moveTo>
                  <a:pt x="923798" y="932522"/>
                </a:moveTo>
                <a:lnTo>
                  <a:pt x="881862" y="915187"/>
                </a:lnTo>
                <a:lnTo>
                  <a:pt x="879919" y="922007"/>
                </a:lnTo>
                <a:lnTo>
                  <a:pt x="921727" y="939292"/>
                </a:lnTo>
                <a:lnTo>
                  <a:pt x="923798" y="932522"/>
                </a:lnTo>
                <a:close/>
              </a:path>
              <a:path w="2211730" h="1868385">
                <a:moveTo>
                  <a:pt x="875309" y="912482"/>
                </a:moveTo>
                <a:lnTo>
                  <a:pt x="833386" y="895146"/>
                </a:lnTo>
                <a:lnTo>
                  <a:pt x="831570" y="902030"/>
                </a:lnTo>
                <a:lnTo>
                  <a:pt x="873366" y="919302"/>
                </a:lnTo>
                <a:lnTo>
                  <a:pt x="875309" y="912482"/>
                </a:lnTo>
                <a:close/>
              </a:path>
              <a:path w="2211730" h="1868385">
                <a:moveTo>
                  <a:pt x="826808" y="892429"/>
                </a:moveTo>
                <a:lnTo>
                  <a:pt x="784910" y="875106"/>
                </a:lnTo>
                <a:lnTo>
                  <a:pt x="783234" y="882040"/>
                </a:lnTo>
                <a:lnTo>
                  <a:pt x="825004" y="899312"/>
                </a:lnTo>
                <a:lnTo>
                  <a:pt x="826808" y="892429"/>
                </a:lnTo>
                <a:close/>
              </a:path>
              <a:path w="2211730" h="1868385">
                <a:moveTo>
                  <a:pt x="778319" y="872388"/>
                </a:moveTo>
                <a:lnTo>
                  <a:pt x="736434" y="855078"/>
                </a:lnTo>
                <a:lnTo>
                  <a:pt x="734885" y="862050"/>
                </a:lnTo>
                <a:lnTo>
                  <a:pt x="776655" y="879322"/>
                </a:lnTo>
                <a:lnTo>
                  <a:pt x="778319" y="872388"/>
                </a:lnTo>
                <a:close/>
              </a:path>
              <a:path w="2211730" h="1868385">
                <a:moveTo>
                  <a:pt x="735990" y="824344"/>
                </a:moveTo>
                <a:lnTo>
                  <a:pt x="693610" y="806818"/>
                </a:lnTo>
                <a:lnTo>
                  <a:pt x="692619" y="775868"/>
                </a:lnTo>
                <a:lnTo>
                  <a:pt x="649732" y="758126"/>
                </a:lnTo>
                <a:lnTo>
                  <a:pt x="652018" y="705612"/>
                </a:lnTo>
                <a:lnTo>
                  <a:pt x="648449" y="765225"/>
                </a:lnTo>
                <a:lnTo>
                  <a:pt x="691210" y="782904"/>
                </a:lnTo>
                <a:lnTo>
                  <a:pt x="692200" y="813866"/>
                </a:lnTo>
                <a:lnTo>
                  <a:pt x="734453" y="831329"/>
                </a:lnTo>
                <a:lnTo>
                  <a:pt x="735990" y="824344"/>
                </a:lnTo>
                <a:close/>
              </a:path>
              <a:path w="2211730" h="1868385">
                <a:moveTo>
                  <a:pt x="932103" y="905421"/>
                </a:moveTo>
                <a:lnTo>
                  <a:pt x="889622" y="887869"/>
                </a:lnTo>
                <a:lnTo>
                  <a:pt x="887691" y="894689"/>
                </a:lnTo>
                <a:lnTo>
                  <a:pt x="930033" y="912190"/>
                </a:lnTo>
                <a:lnTo>
                  <a:pt x="932103" y="905421"/>
                </a:lnTo>
                <a:close/>
              </a:path>
              <a:path w="2211730" h="1868385">
                <a:moveTo>
                  <a:pt x="883069" y="885151"/>
                </a:moveTo>
                <a:lnTo>
                  <a:pt x="840613" y="867613"/>
                </a:lnTo>
                <a:lnTo>
                  <a:pt x="838809" y="874471"/>
                </a:lnTo>
                <a:lnTo>
                  <a:pt x="881138" y="891971"/>
                </a:lnTo>
                <a:lnTo>
                  <a:pt x="883069" y="885151"/>
                </a:lnTo>
                <a:close/>
              </a:path>
              <a:path w="2211730" h="1868385">
                <a:moveTo>
                  <a:pt x="834059" y="864882"/>
                </a:moveTo>
                <a:lnTo>
                  <a:pt x="791616" y="847344"/>
                </a:lnTo>
                <a:lnTo>
                  <a:pt x="789940" y="854278"/>
                </a:lnTo>
                <a:lnTo>
                  <a:pt x="832243" y="871766"/>
                </a:lnTo>
                <a:lnTo>
                  <a:pt x="834059" y="864882"/>
                </a:lnTo>
                <a:close/>
              </a:path>
              <a:path w="2211730" h="1868385">
                <a:moveTo>
                  <a:pt x="785025" y="844613"/>
                </a:moveTo>
                <a:lnTo>
                  <a:pt x="742607" y="827074"/>
                </a:lnTo>
                <a:lnTo>
                  <a:pt x="741070" y="834059"/>
                </a:lnTo>
                <a:lnTo>
                  <a:pt x="783361" y="851560"/>
                </a:lnTo>
                <a:lnTo>
                  <a:pt x="785025" y="844613"/>
                </a:lnTo>
                <a:close/>
              </a:path>
              <a:path w="2211730" h="1868385">
                <a:moveTo>
                  <a:pt x="742175" y="796366"/>
                </a:moveTo>
                <a:lnTo>
                  <a:pt x="699249" y="778611"/>
                </a:lnTo>
                <a:lnTo>
                  <a:pt x="698271" y="747661"/>
                </a:lnTo>
                <a:lnTo>
                  <a:pt x="654850" y="729703"/>
                </a:lnTo>
                <a:lnTo>
                  <a:pt x="657136" y="677176"/>
                </a:lnTo>
                <a:lnTo>
                  <a:pt x="653567" y="736790"/>
                </a:lnTo>
                <a:lnTo>
                  <a:pt x="696861" y="754697"/>
                </a:lnTo>
                <a:lnTo>
                  <a:pt x="697852" y="785647"/>
                </a:lnTo>
                <a:lnTo>
                  <a:pt x="740625" y="803338"/>
                </a:lnTo>
                <a:lnTo>
                  <a:pt x="742175" y="796366"/>
                </a:lnTo>
                <a:close/>
              </a:path>
              <a:path w="2211730" h="1868385">
                <a:moveTo>
                  <a:pt x="940396" y="878319"/>
                </a:moveTo>
                <a:lnTo>
                  <a:pt x="897394" y="860539"/>
                </a:lnTo>
                <a:lnTo>
                  <a:pt x="895451" y="867359"/>
                </a:lnTo>
                <a:lnTo>
                  <a:pt x="938326" y="885088"/>
                </a:lnTo>
                <a:lnTo>
                  <a:pt x="940396" y="878319"/>
                </a:lnTo>
                <a:close/>
              </a:path>
              <a:path w="2211730" h="1868385">
                <a:moveTo>
                  <a:pt x="890841" y="857834"/>
                </a:moveTo>
                <a:lnTo>
                  <a:pt x="847852" y="840054"/>
                </a:lnTo>
                <a:lnTo>
                  <a:pt x="846048" y="846924"/>
                </a:lnTo>
                <a:lnTo>
                  <a:pt x="888898" y="864654"/>
                </a:lnTo>
                <a:lnTo>
                  <a:pt x="890841" y="857834"/>
                </a:lnTo>
                <a:close/>
              </a:path>
              <a:path w="2211730" h="1868385">
                <a:moveTo>
                  <a:pt x="841286" y="837336"/>
                </a:moveTo>
                <a:lnTo>
                  <a:pt x="798322" y="819581"/>
                </a:lnTo>
                <a:lnTo>
                  <a:pt x="796645" y="826503"/>
                </a:lnTo>
                <a:lnTo>
                  <a:pt x="839482" y="844219"/>
                </a:lnTo>
                <a:lnTo>
                  <a:pt x="841286" y="837336"/>
                </a:lnTo>
                <a:close/>
              </a:path>
              <a:path w="2211730" h="1868385">
                <a:moveTo>
                  <a:pt x="791730" y="816851"/>
                </a:moveTo>
                <a:lnTo>
                  <a:pt x="748792" y="799084"/>
                </a:lnTo>
                <a:lnTo>
                  <a:pt x="747242" y="806081"/>
                </a:lnTo>
                <a:lnTo>
                  <a:pt x="790067" y="823785"/>
                </a:lnTo>
                <a:lnTo>
                  <a:pt x="791730" y="816851"/>
                </a:lnTo>
                <a:close/>
              </a:path>
              <a:path w="2211730" h="1868385">
                <a:moveTo>
                  <a:pt x="748347" y="768362"/>
                </a:moveTo>
                <a:lnTo>
                  <a:pt x="704900" y="750392"/>
                </a:lnTo>
                <a:lnTo>
                  <a:pt x="703910" y="719455"/>
                </a:lnTo>
                <a:lnTo>
                  <a:pt x="659955" y="701268"/>
                </a:lnTo>
                <a:lnTo>
                  <a:pt x="662254" y="648741"/>
                </a:lnTo>
                <a:lnTo>
                  <a:pt x="658685" y="708367"/>
                </a:lnTo>
                <a:lnTo>
                  <a:pt x="702500" y="726490"/>
                </a:lnTo>
                <a:lnTo>
                  <a:pt x="703491" y="757428"/>
                </a:lnTo>
                <a:lnTo>
                  <a:pt x="746810" y="775347"/>
                </a:lnTo>
                <a:lnTo>
                  <a:pt x="748347" y="768362"/>
                </a:lnTo>
                <a:close/>
              </a:path>
              <a:path w="2211730" h="1868385">
                <a:moveTo>
                  <a:pt x="866355" y="1275219"/>
                </a:moveTo>
                <a:lnTo>
                  <a:pt x="830770" y="1260525"/>
                </a:lnTo>
                <a:lnTo>
                  <a:pt x="828700" y="1267294"/>
                </a:lnTo>
                <a:lnTo>
                  <a:pt x="864158" y="1281925"/>
                </a:lnTo>
                <a:lnTo>
                  <a:pt x="866355" y="1275219"/>
                </a:lnTo>
                <a:close/>
              </a:path>
              <a:path w="2211730" h="1868385">
                <a:moveTo>
                  <a:pt x="824230" y="1257833"/>
                </a:moveTo>
                <a:lnTo>
                  <a:pt x="788644" y="1243152"/>
                </a:lnTo>
                <a:lnTo>
                  <a:pt x="786714" y="1249972"/>
                </a:lnTo>
                <a:lnTo>
                  <a:pt x="822159" y="1264602"/>
                </a:lnTo>
                <a:lnTo>
                  <a:pt x="824230" y="1257833"/>
                </a:lnTo>
                <a:close/>
              </a:path>
              <a:path w="2211730" h="1868385">
                <a:moveTo>
                  <a:pt x="782091" y="1240447"/>
                </a:moveTo>
                <a:lnTo>
                  <a:pt x="746531" y="1225765"/>
                </a:lnTo>
                <a:lnTo>
                  <a:pt x="744715" y="1232649"/>
                </a:lnTo>
                <a:lnTo>
                  <a:pt x="780148" y="1247267"/>
                </a:lnTo>
                <a:lnTo>
                  <a:pt x="782091" y="1240447"/>
                </a:lnTo>
                <a:close/>
              </a:path>
              <a:path w="2211730" h="1868385">
                <a:moveTo>
                  <a:pt x="739952" y="1223060"/>
                </a:moveTo>
                <a:lnTo>
                  <a:pt x="704418" y="1208405"/>
                </a:lnTo>
                <a:lnTo>
                  <a:pt x="702741" y="1215326"/>
                </a:lnTo>
                <a:lnTo>
                  <a:pt x="738149" y="1229931"/>
                </a:lnTo>
                <a:lnTo>
                  <a:pt x="739952" y="1223060"/>
                </a:lnTo>
                <a:close/>
              </a:path>
              <a:path w="2211730" h="1868385">
                <a:moveTo>
                  <a:pt x="697826" y="1205687"/>
                </a:moveTo>
                <a:lnTo>
                  <a:pt x="662305" y="1191018"/>
                </a:lnTo>
                <a:lnTo>
                  <a:pt x="660755" y="1198003"/>
                </a:lnTo>
                <a:lnTo>
                  <a:pt x="696150" y="1212608"/>
                </a:lnTo>
                <a:lnTo>
                  <a:pt x="697826" y="1205687"/>
                </a:lnTo>
                <a:close/>
              </a:path>
              <a:path w="2211730" h="1868385">
                <a:moveTo>
                  <a:pt x="661860" y="1160297"/>
                </a:moveTo>
                <a:lnTo>
                  <a:pt x="625843" y="1145425"/>
                </a:lnTo>
                <a:lnTo>
                  <a:pt x="624852" y="1114463"/>
                </a:lnTo>
                <a:lnTo>
                  <a:pt x="588314" y="1099388"/>
                </a:lnTo>
                <a:lnTo>
                  <a:pt x="590613" y="1046848"/>
                </a:lnTo>
                <a:lnTo>
                  <a:pt x="587032" y="1106474"/>
                </a:lnTo>
                <a:lnTo>
                  <a:pt x="623443" y="1121511"/>
                </a:lnTo>
                <a:lnTo>
                  <a:pt x="624433" y="1152461"/>
                </a:lnTo>
                <a:lnTo>
                  <a:pt x="660323" y="1167269"/>
                </a:lnTo>
                <a:lnTo>
                  <a:pt x="661860" y="1160297"/>
                </a:lnTo>
                <a:close/>
              </a:path>
              <a:path w="2211730" h="1868385">
                <a:moveTo>
                  <a:pt x="659828" y="365163"/>
                </a:moveTo>
                <a:lnTo>
                  <a:pt x="663270" y="343662"/>
                </a:lnTo>
                <a:lnTo>
                  <a:pt x="661174" y="312242"/>
                </a:lnTo>
                <a:lnTo>
                  <a:pt x="657733" y="333743"/>
                </a:lnTo>
                <a:lnTo>
                  <a:pt x="607479" y="312915"/>
                </a:lnTo>
                <a:lnTo>
                  <a:pt x="607860" y="259600"/>
                </a:lnTo>
                <a:lnTo>
                  <a:pt x="606475" y="320128"/>
                </a:lnTo>
                <a:lnTo>
                  <a:pt x="656590" y="340893"/>
                </a:lnTo>
                <a:lnTo>
                  <a:pt x="658685" y="372325"/>
                </a:lnTo>
                <a:lnTo>
                  <a:pt x="659828" y="365163"/>
                </a:lnTo>
                <a:close/>
              </a:path>
              <a:path w="2211730" h="1868385">
                <a:moveTo>
                  <a:pt x="662254" y="648741"/>
                </a:moveTo>
                <a:lnTo>
                  <a:pt x="658418" y="670077"/>
                </a:lnTo>
                <a:lnTo>
                  <a:pt x="613956" y="651687"/>
                </a:lnTo>
                <a:lnTo>
                  <a:pt x="615302" y="598766"/>
                </a:lnTo>
                <a:lnTo>
                  <a:pt x="612813" y="658837"/>
                </a:lnTo>
                <a:lnTo>
                  <a:pt x="657136" y="677176"/>
                </a:lnTo>
                <a:lnTo>
                  <a:pt x="658685" y="708367"/>
                </a:lnTo>
                <a:lnTo>
                  <a:pt x="662254" y="648741"/>
                </a:lnTo>
                <a:close/>
              </a:path>
              <a:path w="2211730" h="1868385">
                <a:moveTo>
                  <a:pt x="630085" y="1124242"/>
                </a:moveTo>
                <a:lnTo>
                  <a:pt x="631494" y="1117193"/>
                </a:lnTo>
                <a:lnTo>
                  <a:pt x="635723" y="1096035"/>
                </a:lnTo>
                <a:lnTo>
                  <a:pt x="637133" y="1088986"/>
                </a:lnTo>
                <a:lnTo>
                  <a:pt x="641375" y="1067803"/>
                </a:lnTo>
                <a:lnTo>
                  <a:pt x="642785" y="1060767"/>
                </a:lnTo>
                <a:lnTo>
                  <a:pt x="647014" y="1039596"/>
                </a:lnTo>
                <a:lnTo>
                  <a:pt x="648423" y="1032560"/>
                </a:lnTo>
                <a:lnTo>
                  <a:pt x="652665" y="1011364"/>
                </a:lnTo>
                <a:lnTo>
                  <a:pt x="654075" y="1004328"/>
                </a:lnTo>
                <a:lnTo>
                  <a:pt x="658317" y="983157"/>
                </a:lnTo>
                <a:lnTo>
                  <a:pt x="659726" y="976109"/>
                </a:lnTo>
                <a:lnTo>
                  <a:pt x="663968" y="954925"/>
                </a:lnTo>
                <a:lnTo>
                  <a:pt x="665378" y="947889"/>
                </a:lnTo>
                <a:lnTo>
                  <a:pt x="669607" y="926719"/>
                </a:lnTo>
                <a:lnTo>
                  <a:pt x="671017" y="919683"/>
                </a:lnTo>
                <a:lnTo>
                  <a:pt x="675259" y="898499"/>
                </a:lnTo>
                <a:lnTo>
                  <a:pt x="676668" y="891463"/>
                </a:lnTo>
                <a:lnTo>
                  <a:pt x="680910" y="870292"/>
                </a:lnTo>
                <a:lnTo>
                  <a:pt x="679919" y="839330"/>
                </a:lnTo>
                <a:lnTo>
                  <a:pt x="675678" y="860513"/>
                </a:lnTo>
                <a:lnTo>
                  <a:pt x="674268" y="867549"/>
                </a:lnTo>
                <a:lnTo>
                  <a:pt x="670039" y="888720"/>
                </a:lnTo>
                <a:lnTo>
                  <a:pt x="668629" y="895756"/>
                </a:lnTo>
                <a:lnTo>
                  <a:pt x="664387" y="916940"/>
                </a:lnTo>
                <a:lnTo>
                  <a:pt x="662978" y="923975"/>
                </a:lnTo>
                <a:lnTo>
                  <a:pt x="658736" y="945159"/>
                </a:lnTo>
                <a:lnTo>
                  <a:pt x="657326" y="952195"/>
                </a:lnTo>
                <a:lnTo>
                  <a:pt x="653084" y="973366"/>
                </a:lnTo>
                <a:lnTo>
                  <a:pt x="651687" y="980414"/>
                </a:lnTo>
                <a:lnTo>
                  <a:pt x="647446" y="1001585"/>
                </a:lnTo>
                <a:lnTo>
                  <a:pt x="646036" y="1008621"/>
                </a:lnTo>
                <a:lnTo>
                  <a:pt x="641794" y="1029804"/>
                </a:lnTo>
                <a:lnTo>
                  <a:pt x="640384" y="1036853"/>
                </a:lnTo>
                <a:lnTo>
                  <a:pt x="636143" y="1058037"/>
                </a:lnTo>
                <a:lnTo>
                  <a:pt x="634733" y="1065072"/>
                </a:lnTo>
                <a:lnTo>
                  <a:pt x="630504" y="1086243"/>
                </a:lnTo>
                <a:lnTo>
                  <a:pt x="629094" y="1093292"/>
                </a:lnTo>
                <a:lnTo>
                  <a:pt x="624852" y="1114463"/>
                </a:lnTo>
                <a:lnTo>
                  <a:pt x="625843" y="1145425"/>
                </a:lnTo>
                <a:lnTo>
                  <a:pt x="630085" y="1124242"/>
                </a:lnTo>
                <a:close/>
              </a:path>
              <a:path w="2211730" h="1868385">
                <a:moveTo>
                  <a:pt x="624141" y="900303"/>
                </a:moveTo>
                <a:lnTo>
                  <a:pt x="627976" y="878967"/>
                </a:lnTo>
                <a:lnTo>
                  <a:pt x="626440" y="847775"/>
                </a:lnTo>
                <a:lnTo>
                  <a:pt x="622592" y="869111"/>
                </a:lnTo>
                <a:lnTo>
                  <a:pt x="581850" y="852271"/>
                </a:lnTo>
                <a:lnTo>
                  <a:pt x="583184" y="799338"/>
                </a:lnTo>
                <a:lnTo>
                  <a:pt x="580707" y="859434"/>
                </a:lnTo>
                <a:lnTo>
                  <a:pt x="621322" y="876211"/>
                </a:lnTo>
                <a:lnTo>
                  <a:pt x="622858" y="907402"/>
                </a:lnTo>
                <a:lnTo>
                  <a:pt x="624141" y="900303"/>
                </a:lnTo>
                <a:close/>
              </a:path>
              <a:path w="2211730" h="1868385">
                <a:moveTo>
                  <a:pt x="627722" y="565721"/>
                </a:moveTo>
                <a:lnTo>
                  <a:pt x="631164" y="544220"/>
                </a:lnTo>
                <a:lnTo>
                  <a:pt x="629069" y="512800"/>
                </a:lnTo>
                <a:lnTo>
                  <a:pt x="625614" y="534301"/>
                </a:lnTo>
                <a:lnTo>
                  <a:pt x="579081" y="515035"/>
                </a:lnTo>
                <a:lnTo>
                  <a:pt x="579462" y="461708"/>
                </a:lnTo>
                <a:lnTo>
                  <a:pt x="578065" y="522236"/>
                </a:lnTo>
                <a:lnTo>
                  <a:pt x="624471" y="541451"/>
                </a:lnTo>
                <a:lnTo>
                  <a:pt x="626579" y="572871"/>
                </a:lnTo>
                <a:lnTo>
                  <a:pt x="627722" y="565721"/>
                </a:lnTo>
                <a:close/>
              </a:path>
              <a:path w="2211730" h="1868385">
                <a:moveTo>
                  <a:pt x="624433" y="1152461"/>
                </a:moveTo>
                <a:lnTo>
                  <a:pt x="623443" y="1121511"/>
                </a:lnTo>
                <a:lnTo>
                  <a:pt x="619201" y="1142695"/>
                </a:lnTo>
                <a:lnTo>
                  <a:pt x="620191" y="1173645"/>
                </a:lnTo>
                <a:lnTo>
                  <a:pt x="624433" y="1152461"/>
                </a:lnTo>
                <a:close/>
              </a:path>
              <a:path w="2211730" h="1868385">
                <a:moveTo>
                  <a:pt x="618540" y="623036"/>
                </a:moveTo>
                <a:lnTo>
                  <a:pt x="621995" y="601522"/>
                </a:lnTo>
                <a:lnTo>
                  <a:pt x="619887" y="570103"/>
                </a:lnTo>
                <a:lnTo>
                  <a:pt x="616445" y="591616"/>
                </a:lnTo>
                <a:lnTo>
                  <a:pt x="570966" y="572795"/>
                </a:lnTo>
                <a:lnTo>
                  <a:pt x="571347" y="519455"/>
                </a:lnTo>
                <a:lnTo>
                  <a:pt x="569950" y="579996"/>
                </a:lnTo>
                <a:lnTo>
                  <a:pt x="615302" y="598766"/>
                </a:lnTo>
                <a:lnTo>
                  <a:pt x="617397" y="630186"/>
                </a:lnTo>
                <a:lnTo>
                  <a:pt x="618540" y="623036"/>
                </a:lnTo>
                <a:close/>
              </a:path>
              <a:path w="2211730" h="1868385">
                <a:moveTo>
                  <a:pt x="669010" y="307873"/>
                </a:moveTo>
                <a:lnTo>
                  <a:pt x="672452" y="286372"/>
                </a:lnTo>
                <a:lnTo>
                  <a:pt x="723658" y="307606"/>
                </a:lnTo>
                <a:lnTo>
                  <a:pt x="673595" y="279222"/>
                </a:lnTo>
                <a:lnTo>
                  <a:pt x="668451" y="266776"/>
                </a:lnTo>
                <a:lnTo>
                  <a:pt x="666902" y="276453"/>
                </a:lnTo>
                <a:lnTo>
                  <a:pt x="615594" y="255181"/>
                </a:lnTo>
                <a:lnTo>
                  <a:pt x="611543" y="284048"/>
                </a:lnTo>
                <a:lnTo>
                  <a:pt x="614591" y="262394"/>
                </a:lnTo>
                <a:lnTo>
                  <a:pt x="665759" y="283603"/>
                </a:lnTo>
                <a:lnTo>
                  <a:pt x="667854" y="315023"/>
                </a:lnTo>
                <a:lnTo>
                  <a:pt x="669010" y="307873"/>
                </a:lnTo>
                <a:close/>
              </a:path>
              <a:path w="2211730" h="1868385">
                <a:moveTo>
                  <a:pt x="664413" y="336511"/>
                </a:moveTo>
                <a:lnTo>
                  <a:pt x="667854" y="315023"/>
                </a:lnTo>
                <a:lnTo>
                  <a:pt x="665759" y="283603"/>
                </a:lnTo>
                <a:lnTo>
                  <a:pt x="662317" y="305092"/>
                </a:lnTo>
                <a:lnTo>
                  <a:pt x="611543" y="284048"/>
                </a:lnTo>
                <a:lnTo>
                  <a:pt x="615594" y="255181"/>
                </a:lnTo>
                <a:lnTo>
                  <a:pt x="617220" y="243649"/>
                </a:lnTo>
                <a:lnTo>
                  <a:pt x="610247" y="242671"/>
                </a:lnTo>
                <a:lnTo>
                  <a:pt x="610527" y="291249"/>
                </a:lnTo>
                <a:lnTo>
                  <a:pt x="661174" y="312242"/>
                </a:lnTo>
                <a:lnTo>
                  <a:pt x="663270" y="343662"/>
                </a:lnTo>
                <a:lnTo>
                  <a:pt x="664413" y="336511"/>
                </a:lnTo>
                <a:close/>
              </a:path>
              <a:path w="2211730" h="1868385">
                <a:moveTo>
                  <a:pt x="610247" y="242671"/>
                </a:moveTo>
                <a:lnTo>
                  <a:pt x="608876" y="252399"/>
                </a:lnTo>
                <a:lnTo>
                  <a:pt x="557606" y="231140"/>
                </a:lnTo>
                <a:lnTo>
                  <a:pt x="554075" y="260235"/>
                </a:lnTo>
                <a:lnTo>
                  <a:pt x="556729" y="238404"/>
                </a:lnTo>
                <a:lnTo>
                  <a:pt x="607860" y="259600"/>
                </a:lnTo>
                <a:lnTo>
                  <a:pt x="610527" y="291249"/>
                </a:lnTo>
                <a:lnTo>
                  <a:pt x="610247" y="242671"/>
                </a:lnTo>
                <a:close/>
              </a:path>
              <a:path w="2211730" h="1868385">
                <a:moveTo>
                  <a:pt x="607860" y="259600"/>
                </a:moveTo>
                <a:lnTo>
                  <a:pt x="604824" y="281266"/>
                </a:lnTo>
                <a:lnTo>
                  <a:pt x="554075" y="260235"/>
                </a:lnTo>
                <a:lnTo>
                  <a:pt x="552043" y="218567"/>
                </a:lnTo>
                <a:lnTo>
                  <a:pt x="553199" y="267500"/>
                </a:lnTo>
                <a:lnTo>
                  <a:pt x="603808" y="288467"/>
                </a:lnTo>
                <a:lnTo>
                  <a:pt x="606475" y="320128"/>
                </a:lnTo>
                <a:lnTo>
                  <a:pt x="607860" y="259600"/>
                </a:lnTo>
                <a:close/>
              </a:path>
              <a:path w="2211730" h="1868385">
                <a:moveTo>
                  <a:pt x="603427" y="341807"/>
                </a:moveTo>
                <a:lnTo>
                  <a:pt x="606475" y="320128"/>
                </a:lnTo>
                <a:lnTo>
                  <a:pt x="603808" y="288467"/>
                </a:lnTo>
                <a:lnTo>
                  <a:pt x="600760" y="310134"/>
                </a:lnTo>
                <a:lnTo>
                  <a:pt x="550545" y="289331"/>
                </a:lnTo>
                <a:lnTo>
                  <a:pt x="549973" y="235610"/>
                </a:lnTo>
                <a:lnTo>
                  <a:pt x="549668" y="296595"/>
                </a:lnTo>
                <a:lnTo>
                  <a:pt x="599757" y="317347"/>
                </a:lnTo>
                <a:lnTo>
                  <a:pt x="602411" y="349008"/>
                </a:lnTo>
                <a:lnTo>
                  <a:pt x="603427" y="341807"/>
                </a:lnTo>
                <a:close/>
              </a:path>
              <a:path w="2211730" h="1868385">
                <a:moveTo>
                  <a:pt x="599363" y="370662"/>
                </a:moveTo>
                <a:lnTo>
                  <a:pt x="602411" y="349008"/>
                </a:lnTo>
                <a:lnTo>
                  <a:pt x="599757" y="317347"/>
                </a:lnTo>
                <a:lnTo>
                  <a:pt x="596709" y="339013"/>
                </a:lnTo>
                <a:lnTo>
                  <a:pt x="547027" y="318439"/>
                </a:lnTo>
                <a:lnTo>
                  <a:pt x="546442" y="264693"/>
                </a:lnTo>
                <a:lnTo>
                  <a:pt x="546138" y="325691"/>
                </a:lnTo>
                <a:lnTo>
                  <a:pt x="595693" y="346214"/>
                </a:lnTo>
                <a:lnTo>
                  <a:pt x="598360" y="377875"/>
                </a:lnTo>
                <a:lnTo>
                  <a:pt x="599363" y="370662"/>
                </a:lnTo>
                <a:close/>
              </a:path>
              <a:path w="2211730" h="1868385">
                <a:moveTo>
                  <a:pt x="595312" y="399542"/>
                </a:moveTo>
                <a:lnTo>
                  <a:pt x="598360" y="377875"/>
                </a:lnTo>
                <a:lnTo>
                  <a:pt x="595693" y="346214"/>
                </a:lnTo>
                <a:lnTo>
                  <a:pt x="592645" y="367880"/>
                </a:lnTo>
                <a:lnTo>
                  <a:pt x="543496" y="347522"/>
                </a:lnTo>
                <a:lnTo>
                  <a:pt x="542912" y="293789"/>
                </a:lnTo>
                <a:lnTo>
                  <a:pt x="542620" y="354787"/>
                </a:lnTo>
                <a:lnTo>
                  <a:pt x="591629" y="375094"/>
                </a:lnTo>
                <a:lnTo>
                  <a:pt x="594296" y="406742"/>
                </a:lnTo>
                <a:lnTo>
                  <a:pt x="595312" y="399542"/>
                </a:lnTo>
                <a:close/>
              </a:path>
              <a:path w="2211730" h="1868385">
                <a:moveTo>
                  <a:pt x="591248" y="428421"/>
                </a:moveTo>
                <a:lnTo>
                  <a:pt x="594296" y="406742"/>
                </a:lnTo>
                <a:lnTo>
                  <a:pt x="591629" y="375094"/>
                </a:lnTo>
                <a:lnTo>
                  <a:pt x="588594" y="396760"/>
                </a:lnTo>
                <a:lnTo>
                  <a:pt x="539965" y="376618"/>
                </a:lnTo>
                <a:lnTo>
                  <a:pt x="539394" y="322897"/>
                </a:lnTo>
                <a:lnTo>
                  <a:pt x="539089" y="383870"/>
                </a:lnTo>
                <a:lnTo>
                  <a:pt x="587578" y="403961"/>
                </a:lnTo>
                <a:lnTo>
                  <a:pt x="590245" y="435635"/>
                </a:lnTo>
                <a:lnTo>
                  <a:pt x="591248" y="428421"/>
                </a:lnTo>
                <a:close/>
              </a:path>
              <a:path w="2211730" h="1868385">
                <a:moveTo>
                  <a:pt x="587197" y="457288"/>
                </a:moveTo>
                <a:lnTo>
                  <a:pt x="590245" y="435635"/>
                </a:lnTo>
                <a:lnTo>
                  <a:pt x="587578" y="403961"/>
                </a:lnTo>
                <a:lnTo>
                  <a:pt x="584530" y="425640"/>
                </a:lnTo>
                <a:lnTo>
                  <a:pt x="536435" y="405726"/>
                </a:lnTo>
                <a:lnTo>
                  <a:pt x="535863" y="351980"/>
                </a:lnTo>
                <a:lnTo>
                  <a:pt x="535559" y="412978"/>
                </a:lnTo>
                <a:lnTo>
                  <a:pt x="583514" y="432841"/>
                </a:lnTo>
                <a:lnTo>
                  <a:pt x="586181" y="464502"/>
                </a:lnTo>
                <a:lnTo>
                  <a:pt x="587197" y="457288"/>
                </a:lnTo>
                <a:close/>
              </a:path>
              <a:path w="2211730" h="1868385">
                <a:moveTo>
                  <a:pt x="583133" y="486168"/>
                </a:moveTo>
                <a:lnTo>
                  <a:pt x="586181" y="464502"/>
                </a:lnTo>
                <a:lnTo>
                  <a:pt x="583514" y="432841"/>
                </a:lnTo>
                <a:lnTo>
                  <a:pt x="580466" y="454507"/>
                </a:lnTo>
                <a:lnTo>
                  <a:pt x="532904" y="434822"/>
                </a:lnTo>
                <a:lnTo>
                  <a:pt x="532333" y="381076"/>
                </a:lnTo>
                <a:lnTo>
                  <a:pt x="532028" y="442074"/>
                </a:lnTo>
                <a:lnTo>
                  <a:pt x="579462" y="461708"/>
                </a:lnTo>
                <a:lnTo>
                  <a:pt x="582117" y="493369"/>
                </a:lnTo>
                <a:lnTo>
                  <a:pt x="583133" y="486168"/>
                </a:lnTo>
                <a:close/>
              </a:path>
              <a:path w="2211730" h="1868385">
                <a:moveTo>
                  <a:pt x="579462" y="461708"/>
                </a:moveTo>
                <a:lnTo>
                  <a:pt x="576414" y="483387"/>
                </a:lnTo>
                <a:lnTo>
                  <a:pt x="529374" y="463905"/>
                </a:lnTo>
                <a:lnTo>
                  <a:pt x="528802" y="410184"/>
                </a:lnTo>
                <a:lnTo>
                  <a:pt x="528497" y="471170"/>
                </a:lnTo>
                <a:lnTo>
                  <a:pt x="575398" y="490588"/>
                </a:lnTo>
                <a:lnTo>
                  <a:pt x="578065" y="522236"/>
                </a:lnTo>
                <a:lnTo>
                  <a:pt x="579462" y="461708"/>
                </a:lnTo>
                <a:close/>
              </a:path>
              <a:path w="2211730" h="1868385">
                <a:moveTo>
                  <a:pt x="575017" y="543915"/>
                </a:moveTo>
                <a:lnTo>
                  <a:pt x="578065" y="522236"/>
                </a:lnTo>
                <a:lnTo>
                  <a:pt x="575398" y="490588"/>
                </a:lnTo>
                <a:lnTo>
                  <a:pt x="572363" y="512254"/>
                </a:lnTo>
                <a:lnTo>
                  <a:pt x="525856" y="493001"/>
                </a:lnTo>
                <a:lnTo>
                  <a:pt x="525272" y="439280"/>
                </a:lnTo>
                <a:lnTo>
                  <a:pt x="524967" y="500265"/>
                </a:lnTo>
                <a:lnTo>
                  <a:pt x="571347" y="519455"/>
                </a:lnTo>
                <a:lnTo>
                  <a:pt x="574014" y="551116"/>
                </a:lnTo>
                <a:lnTo>
                  <a:pt x="575017" y="543915"/>
                </a:lnTo>
                <a:close/>
              </a:path>
              <a:path w="2211730" h="1868385">
                <a:moveTo>
                  <a:pt x="571347" y="519455"/>
                </a:moveTo>
                <a:lnTo>
                  <a:pt x="568299" y="541134"/>
                </a:lnTo>
                <a:lnTo>
                  <a:pt x="522325" y="522097"/>
                </a:lnTo>
                <a:lnTo>
                  <a:pt x="521741" y="468376"/>
                </a:lnTo>
                <a:lnTo>
                  <a:pt x="521436" y="529361"/>
                </a:lnTo>
                <a:lnTo>
                  <a:pt x="567283" y="548335"/>
                </a:lnTo>
                <a:lnTo>
                  <a:pt x="569950" y="579996"/>
                </a:lnTo>
                <a:lnTo>
                  <a:pt x="571347" y="519455"/>
                </a:lnTo>
                <a:close/>
              </a:path>
              <a:path w="2211730" h="1868385">
                <a:moveTo>
                  <a:pt x="566902" y="601675"/>
                </a:moveTo>
                <a:lnTo>
                  <a:pt x="569950" y="579996"/>
                </a:lnTo>
                <a:lnTo>
                  <a:pt x="567283" y="548335"/>
                </a:lnTo>
                <a:lnTo>
                  <a:pt x="564248" y="570014"/>
                </a:lnTo>
                <a:lnTo>
                  <a:pt x="518795" y="551205"/>
                </a:lnTo>
                <a:lnTo>
                  <a:pt x="518210" y="497471"/>
                </a:lnTo>
                <a:lnTo>
                  <a:pt x="517918" y="558457"/>
                </a:lnTo>
                <a:lnTo>
                  <a:pt x="563232" y="577215"/>
                </a:lnTo>
                <a:lnTo>
                  <a:pt x="565899" y="608863"/>
                </a:lnTo>
                <a:lnTo>
                  <a:pt x="566902" y="601675"/>
                </a:lnTo>
                <a:close/>
              </a:path>
              <a:path w="2211730" h="1868385">
                <a:moveTo>
                  <a:pt x="562851" y="630542"/>
                </a:moveTo>
                <a:lnTo>
                  <a:pt x="565899" y="608863"/>
                </a:lnTo>
                <a:lnTo>
                  <a:pt x="563232" y="577215"/>
                </a:lnTo>
                <a:lnTo>
                  <a:pt x="560184" y="598893"/>
                </a:lnTo>
                <a:lnTo>
                  <a:pt x="515264" y="580301"/>
                </a:lnTo>
                <a:lnTo>
                  <a:pt x="514692" y="526554"/>
                </a:lnTo>
                <a:lnTo>
                  <a:pt x="514388" y="587552"/>
                </a:lnTo>
                <a:lnTo>
                  <a:pt x="559168" y="606082"/>
                </a:lnTo>
                <a:lnTo>
                  <a:pt x="561835" y="637743"/>
                </a:lnTo>
                <a:lnTo>
                  <a:pt x="562851" y="630542"/>
                </a:lnTo>
                <a:close/>
              </a:path>
              <a:path w="2211730" h="1868385">
                <a:moveTo>
                  <a:pt x="558787" y="659422"/>
                </a:moveTo>
                <a:lnTo>
                  <a:pt x="561835" y="637743"/>
                </a:lnTo>
                <a:lnTo>
                  <a:pt x="559168" y="606082"/>
                </a:lnTo>
                <a:lnTo>
                  <a:pt x="556120" y="627761"/>
                </a:lnTo>
                <a:lnTo>
                  <a:pt x="511733" y="609396"/>
                </a:lnTo>
                <a:lnTo>
                  <a:pt x="511162" y="555663"/>
                </a:lnTo>
                <a:lnTo>
                  <a:pt x="510857" y="616661"/>
                </a:lnTo>
                <a:lnTo>
                  <a:pt x="555117" y="634961"/>
                </a:lnTo>
                <a:lnTo>
                  <a:pt x="557771" y="666623"/>
                </a:lnTo>
                <a:lnTo>
                  <a:pt x="558787" y="659422"/>
                </a:lnTo>
                <a:close/>
              </a:path>
              <a:path w="2211730" h="1868385">
                <a:moveTo>
                  <a:pt x="554736" y="688301"/>
                </a:moveTo>
                <a:lnTo>
                  <a:pt x="557771" y="666623"/>
                </a:lnTo>
                <a:lnTo>
                  <a:pt x="555117" y="634961"/>
                </a:lnTo>
                <a:lnTo>
                  <a:pt x="552069" y="656640"/>
                </a:lnTo>
                <a:lnTo>
                  <a:pt x="508203" y="638505"/>
                </a:lnTo>
                <a:lnTo>
                  <a:pt x="507631" y="584771"/>
                </a:lnTo>
                <a:lnTo>
                  <a:pt x="507326" y="645756"/>
                </a:lnTo>
                <a:lnTo>
                  <a:pt x="551053" y="663841"/>
                </a:lnTo>
                <a:lnTo>
                  <a:pt x="553720" y="695490"/>
                </a:lnTo>
                <a:lnTo>
                  <a:pt x="554736" y="688301"/>
                </a:lnTo>
                <a:close/>
              </a:path>
              <a:path w="2211730" h="1868385">
                <a:moveTo>
                  <a:pt x="550672" y="717169"/>
                </a:moveTo>
                <a:lnTo>
                  <a:pt x="553720" y="695490"/>
                </a:lnTo>
                <a:lnTo>
                  <a:pt x="551053" y="663841"/>
                </a:lnTo>
                <a:lnTo>
                  <a:pt x="548005" y="685520"/>
                </a:lnTo>
                <a:lnTo>
                  <a:pt x="504685" y="667588"/>
                </a:lnTo>
                <a:lnTo>
                  <a:pt x="504101" y="613867"/>
                </a:lnTo>
                <a:lnTo>
                  <a:pt x="503796" y="674852"/>
                </a:lnTo>
                <a:lnTo>
                  <a:pt x="547001" y="692721"/>
                </a:lnTo>
                <a:lnTo>
                  <a:pt x="549656" y="724382"/>
                </a:lnTo>
                <a:lnTo>
                  <a:pt x="550672" y="717169"/>
                </a:lnTo>
                <a:close/>
              </a:path>
              <a:path w="2211730" h="1868385">
                <a:moveTo>
                  <a:pt x="546608" y="746048"/>
                </a:moveTo>
                <a:lnTo>
                  <a:pt x="549656" y="724382"/>
                </a:lnTo>
                <a:lnTo>
                  <a:pt x="547001" y="692721"/>
                </a:lnTo>
                <a:lnTo>
                  <a:pt x="543953" y="714387"/>
                </a:lnTo>
                <a:lnTo>
                  <a:pt x="501142" y="696696"/>
                </a:lnTo>
                <a:lnTo>
                  <a:pt x="500570" y="642962"/>
                </a:lnTo>
                <a:lnTo>
                  <a:pt x="500265" y="703961"/>
                </a:lnTo>
                <a:lnTo>
                  <a:pt x="542937" y="721601"/>
                </a:lnTo>
                <a:lnTo>
                  <a:pt x="545604" y="753262"/>
                </a:lnTo>
                <a:lnTo>
                  <a:pt x="546608" y="746048"/>
                </a:lnTo>
                <a:close/>
              </a:path>
              <a:path w="2211730" h="1868385">
                <a:moveTo>
                  <a:pt x="542556" y="774928"/>
                </a:moveTo>
                <a:lnTo>
                  <a:pt x="545604" y="753262"/>
                </a:lnTo>
                <a:lnTo>
                  <a:pt x="542937" y="721601"/>
                </a:lnTo>
                <a:lnTo>
                  <a:pt x="539889" y="743280"/>
                </a:lnTo>
                <a:lnTo>
                  <a:pt x="497624" y="725792"/>
                </a:lnTo>
                <a:lnTo>
                  <a:pt x="497039" y="672058"/>
                </a:lnTo>
                <a:lnTo>
                  <a:pt x="496735" y="733044"/>
                </a:lnTo>
                <a:lnTo>
                  <a:pt x="538873" y="750481"/>
                </a:lnTo>
                <a:lnTo>
                  <a:pt x="541540" y="782129"/>
                </a:lnTo>
                <a:lnTo>
                  <a:pt x="542556" y="774928"/>
                </a:lnTo>
                <a:close/>
              </a:path>
              <a:path w="2211730" h="1868385">
                <a:moveTo>
                  <a:pt x="538492" y="803821"/>
                </a:moveTo>
                <a:lnTo>
                  <a:pt x="541540" y="782129"/>
                </a:lnTo>
                <a:lnTo>
                  <a:pt x="538873" y="750481"/>
                </a:lnTo>
                <a:lnTo>
                  <a:pt x="535825" y="772147"/>
                </a:lnTo>
                <a:lnTo>
                  <a:pt x="494093" y="754900"/>
                </a:lnTo>
                <a:lnTo>
                  <a:pt x="493509" y="701154"/>
                </a:lnTo>
                <a:lnTo>
                  <a:pt x="493204" y="762152"/>
                </a:lnTo>
                <a:lnTo>
                  <a:pt x="534822" y="779348"/>
                </a:lnTo>
                <a:lnTo>
                  <a:pt x="537476" y="811022"/>
                </a:lnTo>
                <a:lnTo>
                  <a:pt x="538492" y="803821"/>
                </a:lnTo>
                <a:close/>
              </a:path>
              <a:path w="2211730" h="1868385">
                <a:moveTo>
                  <a:pt x="534441" y="832688"/>
                </a:moveTo>
                <a:lnTo>
                  <a:pt x="537476" y="811022"/>
                </a:lnTo>
                <a:lnTo>
                  <a:pt x="534822" y="779348"/>
                </a:lnTo>
                <a:lnTo>
                  <a:pt x="531774" y="801039"/>
                </a:lnTo>
                <a:lnTo>
                  <a:pt x="490562" y="784009"/>
                </a:lnTo>
                <a:lnTo>
                  <a:pt x="489978" y="730262"/>
                </a:lnTo>
                <a:lnTo>
                  <a:pt x="489686" y="791260"/>
                </a:lnTo>
                <a:lnTo>
                  <a:pt x="530758" y="808240"/>
                </a:lnTo>
                <a:lnTo>
                  <a:pt x="533425" y="839889"/>
                </a:lnTo>
                <a:lnTo>
                  <a:pt x="534441" y="832688"/>
                </a:lnTo>
                <a:close/>
              </a:path>
              <a:path w="2211730" h="1868385">
                <a:moveTo>
                  <a:pt x="530377" y="861568"/>
                </a:moveTo>
                <a:lnTo>
                  <a:pt x="533425" y="839889"/>
                </a:lnTo>
                <a:lnTo>
                  <a:pt x="530758" y="808240"/>
                </a:lnTo>
                <a:lnTo>
                  <a:pt x="527710" y="829906"/>
                </a:lnTo>
                <a:lnTo>
                  <a:pt x="487032" y="813092"/>
                </a:lnTo>
                <a:lnTo>
                  <a:pt x="486460" y="759358"/>
                </a:lnTo>
                <a:lnTo>
                  <a:pt x="486156" y="820356"/>
                </a:lnTo>
                <a:lnTo>
                  <a:pt x="526707" y="837107"/>
                </a:lnTo>
                <a:lnTo>
                  <a:pt x="529361" y="868781"/>
                </a:lnTo>
                <a:lnTo>
                  <a:pt x="530377" y="861568"/>
                </a:lnTo>
                <a:close/>
              </a:path>
              <a:path w="2211730" h="1868385">
                <a:moveTo>
                  <a:pt x="526313" y="890447"/>
                </a:moveTo>
                <a:lnTo>
                  <a:pt x="529361" y="868781"/>
                </a:lnTo>
                <a:lnTo>
                  <a:pt x="526707" y="837107"/>
                </a:lnTo>
                <a:lnTo>
                  <a:pt x="523659" y="858799"/>
                </a:lnTo>
                <a:lnTo>
                  <a:pt x="483501" y="842200"/>
                </a:lnTo>
                <a:lnTo>
                  <a:pt x="482930" y="788479"/>
                </a:lnTo>
                <a:lnTo>
                  <a:pt x="482625" y="849464"/>
                </a:lnTo>
                <a:lnTo>
                  <a:pt x="522643" y="866000"/>
                </a:lnTo>
                <a:lnTo>
                  <a:pt x="525310" y="897648"/>
                </a:lnTo>
                <a:lnTo>
                  <a:pt x="526313" y="890447"/>
                </a:lnTo>
                <a:close/>
              </a:path>
              <a:path w="2211730" h="1868385">
                <a:moveTo>
                  <a:pt x="522262" y="919327"/>
                </a:moveTo>
                <a:lnTo>
                  <a:pt x="525310" y="897648"/>
                </a:lnTo>
                <a:lnTo>
                  <a:pt x="522643" y="866000"/>
                </a:lnTo>
                <a:lnTo>
                  <a:pt x="519595" y="887679"/>
                </a:lnTo>
                <a:lnTo>
                  <a:pt x="479971" y="871308"/>
                </a:lnTo>
                <a:lnTo>
                  <a:pt x="479399" y="817562"/>
                </a:lnTo>
                <a:lnTo>
                  <a:pt x="479094" y="878560"/>
                </a:lnTo>
                <a:lnTo>
                  <a:pt x="518579" y="894880"/>
                </a:lnTo>
                <a:lnTo>
                  <a:pt x="521246" y="926541"/>
                </a:lnTo>
                <a:lnTo>
                  <a:pt x="522262" y="919327"/>
                </a:lnTo>
                <a:close/>
              </a:path>
              <a:path w="2211730" h="1868385">
                <a:moveTo>
                  <a:pt x="518198" y="948207"/>
                </a:moveTo>
                <a:lnTo>
                  <a:pt x="521246" y="926541"/>
                </a:lnTo>
                <a:lnTo>
                  <a:pt x="518579" y="894880"/>
                </a:lnTo>
                <a:lnTo>
                  <a:pt x="515531" y="916559"/>
                </a:lnTo>
                <a:lnTo>
                  <a:pt x="476440" y="900404"/>
                </a:lnTo>
                <a:lnTo>
                  <a:pt x="475869" y="846670"/>
                </a:lnTo>
                <a:lnTo>
                  <a:pt x="475564" y="907669"/>
                </a:lnTo>
                <a:lnTo>
                  <a:pt x="514527" y="923759"/>
                </a:lnTo>
                <a:lnTo>
                  <a:pt x="517194" y="955421"/>
                </a:lnTo>
                <a:lnTo>
                  <a:pt x="518198" y="948207"/>
                </a:lnTo>
                <a:close/>
              </a:path>
              <a:path w="2211730" h="1868385">
                <a:moveTo>
                  <a:pt x="514146" y="977099"/>
                </a:moveTo>
                <a:lnTo>
                  <a:pt x="517194" y="955421"/>
                </a:lnTo>
                <a:lnTo>
                  <a:pt x="514527" y="923759"/>
                </a:lnTo>
                <a:lnTo>
                  <a:pt x="511479" y="945438"/>
                </a:lnTo>
                <a:lnTo>
                  <a:pt x="472922" y="929513"/>
                </a:lnTo>
                <a:lnTo>
                  <a:pt x="472338" y="875766"/>
                </a:lnTo>
                <a:lnTo>
                  <a:pt x="472033" y="936764"/>
                </a:lnTo>
                <a:lnTo>
                  <a:pt x="510463" y="952639"/>
                </a:lnTo>
                <a:lnTo>
                  <a:pt x="513130" y="984300"/>
                </a:lnTo>
                <a:lnTo>
                  <a:pt x="514146" y="977099"/>
                </a:lnTo>
                <a:close/>
              </a:path>
              <a:path w="2211730" h="1868385">
                <a:moveTo>
                  <a:pt x="510082" y="1005979"/>
                </a:moveTo>
                <a:lnTo>
                  <a:pt x="513130" y="984300"/>
                </a:lnTo>
                <a:lnTo>
                  <a:pt x="510463" y="952639"/>
                </a:lnTo>
                <a:lnTo>
                  <a:pt x="507415" y="974331"/>
                </a:lnTo>
                <a:lnTo>
                  <a:pt x="469379" y="958621"/>
                </a:lnTo>
                <a:lnTo>
                  <a:pt x="468807" y="904875"/>
                </a:lnTo>
                <a:lnTo>
                  <a:pt x="468503" y="965873"/>
                </a:lnTo>
                <a:lnTo>
                  <a:pt x="506412" y="981532"/>
                </a:lnTo>
                <a:lnTo>
                  <a:pt x="509066" y="1013180"/>
                </a:lnTo>
                <a:lnTo>
                  <a:pt x="510082" y="1005979"/>
                </a:lnTo>
                <a:close/>
              </a:path>
              <a:path w="2211730" h="1868385">
                <a:moveTo>
                  <a:pt x="506018" y="1034872"/>
                </a:moveTo>
                <a:lnTo>
                  <a:pt x="509066" y="1013180"/>
                </a:lnTo>
                <a:lnTo>
                  <a:pt x="506412" y="981532"/>
                </a:lnTo>
                <a:lnTo>
                  <a:pt x="503364" y="1003211"/>
                </a:lnTo>
                <a:lnTo>
                  <a:pt x="465861" y="987729"/>
                </a:lnTo>
                <a:lnTo>
                  <a:pt x="465277" y="933970"/>
                </a:lnTo>
                <a:lnTo>
                  <a:pt x="464972" y="994981"/>
                </a:lnTo>
                <a:lnTo>
                  <a:pt x="502348" y="1010399"/>
                </a:lnTo>
                <a:lnTo>
                  <a:pt x="505015" y="1042060"/>
                </a:lnTo>
                <a:lnTo>
                  <a:pt x="506018" y="1034872"/>
                </a:lnTo>
                <a:close/>
              </a:path>
              <a:path w="2211730" h="1868385">
                <a:moveTo>
                  <a:pt x="501967" y="1063752"/>
                </a:moveTo>
                <a:lnTo>
                  <a:pt x="505015" y="1042060"/>
                </a:lnTo>
                <a:lnTo>
                  <a:pt x="502348" y="1010399"/>
                </a:lnTo>
                <a:lnTo>
                  <a:pt x="499300" y="1032090"/>
                </a:lnTo>
                <a:lnTo>
                  <a:pt x="462330" y="1016825"/>
                </a:lnTo>
                <a:lnTo>
                  <a:pt x="461746" y="963091"/>
                </a:lnTo>
                <a:lnTo>
                  <a:pt x="461441" y="1024089"/>
                </a:lnTo>
                <a:lnTo>
                  <a:pt x="498284" y="1039291"/>
                </a:lnTo>
                <a:lnTo>
                  <a:pt x="500951" y="1070952"/>
                </a:lnTo>
                <a:lnTo>
                  <a:pt x="501967" y="1063752"/>
                </a:lnTo>
                <a:close/>
              </a:path>
              <a:path w="2211730" h="1868385">
                <a:moveTo>
                  <a:pt x="497903" y="1092631"/>
                </a:moveTo>
                <a:lnTo>
                  <a:pt x="500951" y="1070952"/>
                </a:lnTo>
                <a:lnTo>
                  <a:pt x="498284" y="1039291"/>
                </a:lnTo>
                <a:lnTo>
                  <a:pt x="495249" y="1060970"/>
                </a:lnTo>
                <a:lnTo>
                  <a:pt x="458800" y="1045921"/>
                </a:lnTo>
                <a:lnTo>
                  <a:pt x="458216" y="992187"/>
                </a:lnTo>
                <a:lnTo>
                  <a:pt x="457923" y="1053185"/>
                </a:lnTo>
                <a:lnTo>
                  <a:pt x="494233" y="1068171"/>
                </a:lnTo>
                <a:lnTo>
                  <a:pt x="496900" y="1099832"/>
                </a:lnTo>
                <a:lnTo>
                  <a:pt x="497903" y="1092631"/>
                </a:lnTo>
                <a:close/>
              </a:path>
              <a:path w="2211730" h="1868385">
                <a:moveTo>
                  <a:pt x="491185" y="1089863"/>
                </a:moveTo>
                <a:lnTo>
                  <a:pt x="455269" y="1075029"/>
                </a:lnTo>
                <a:lnTo>
                  <a:pt x="454685" y="1021295"/>
                </a:lnTo>
                <a:lnTo>
                  <a:pt x="452043" y="1043139"/>
                </a:lnTo>
                <a:lnTo>
                  <a:pt x="454380" y="1082294"/>
                </a:lnTo>
                <a:lnTo>
                  <a:pt x="490169" y="1097064"/>
                </a:lnTo>
                <a:lnTo>
                  <a:pt x="492836" y="1128725"/>
                </a:lnTo>
                <a:lnTo>
                  <a:pt x="491185" y="1089863"/>
                </a:lnTo>
                <a:close/>
              </a:path>
              <a:path w="2211730" h="1868385">
                <a:moveTo>
                  <a:pt x="619023" y="928751"/>
                </a:moveTo>
                <a:lnTo>
                  <a:pt x="622858" y="907402"/>
                </a:lnTo>
                <a:lnTo>
                  <a:pt x="621322" y="876211"/>
                </a:lnTo>
                <a:lnTo>
                  <a:pt x="617474" y="897559"/>
                </a:lnTo>
                <a:lnTo>
                  <a:pt x="577253" y="880935"/>
                </a:lnTo>
                <a:lnTo>
                  <a:pt x="578599" y="828014"/>
                </a:lnTo>
                <a:lnTo>
                  <a:pt x="576110" y="888085"/>
                </a:lnTo>
                <a:lnTo>
                  <a:pt x="616204" y="904659"/>
                </a:lnTo>
                <a:lnTo>
                  <a:pt x="617740" y="935837"/>
                </a:lnTo>
                <a:lnTo>
                  <a:pt x="619023" y="928751"/>
                </a:lnTo>
                <a:close/>
              </a:path>
              <a:path w="2211730" h="1868385">
                <a:moveTo>
                  <a:pt x="623138" y="594385"/>
                </a:moveTo>
                <a:lnTo>
                  <a:pt x="626579" y="572871"/>
                </a:lnTo>
                <a:lnTo>
                  <a:pt x="624471" y="541451"/>
                </a:lnTo>
                <a:lnTo>
                  <a:pt x="621030" y="562952"/>
                </a:lnTo>
                <a:lnTo>
                  <a:pt x="575017" y="543915"/>
                </a:lnTo>
                <a:lnTo>
                  <a:pt x="619887" y="570103"/>
                </a:lnTo>
                <a:lnTo>
                  <a:pt x="621995" y="601522"/>
                </a:lnTo>
                <a:lnTo>
                  <a:pt x="623138" y="594385"/>
                </a:lnTo>
                <a:close/>
              </a:path>
              <a:path w="2211730" h="1868385">
                <a:moveTo>
                  <a:pt x="572668" y="909599"/>
                </a:moveTo>
                <a:lnTo>
                  <a:pt x="576110" y="888085"/>
                </a:lnTo>
                <a:lnTo>
                  <a:pt x="575157" y="849515"/>
                </a:lnTo>
                <a:lnTo>
                  <a:pt x="534441" y="832688"/>
                </a:lnTo>
                <a:lnTo>
                  <a:pt x="533425" y="839889"/>
                </a:lnTo>
                <a:lnTo>
                  <a:pt x="574014" y="856665"/>
                </a:lnTo>
                <a:lnTo>
                  <a:pt x="570572" y="878179"/>
                </a:lnTo>
                <a:lnTo>
                  <a:pt x="571525" y="916736"/>
                </a:lnTo>
                <a:lnTo>
                  <a:pt x="572668" y="909599"/>
                </a:lnTo>
                <a:close/>
              </a:path>
              <a:path w="2211730" h="1868385">
                <a:moveTo>
                  <a:pt x="576529" y="1125080"/>
                </a:moveTo>
                <a:lnTo>
                  <a:pt x="540550" y="1110234"/>
                </a:lnTo>
                <a:lnTo>
                  <a:pt x="541896" y="1057287"/>
                </a:lnTo>
                <a:lnTo>
                  <a:pt x="538441" y="1078801"/>
                </a:lnTo>
                <a:lnTo>
                  <a:pt x="539407" y="1117384"/>
                </a:lnTo>
                <a:lnTo>
                  <a:pt x="575246" y="1132166"/>
                </a:lnTo>
                <a:lnTo>
                  <a:pt x="576795" y="1163358"/>
                </a:lnTo>
                <a:lnTo>
                  <a:pt x="576529" y="1125080"/>
                </a:lnTo>
                <a:close/>
              </a:path>
              <a:path w="2211730" h="1868385">
                <a:moveTo>
                  <a:pt x="528497" y="471170"/>
                </a:moveTo>
                <a:lnTo>
                  <a:pt x="528802" y="410184"/>
                </a:lnTo>
                <a:lnTo>
                  <a:pt x="526148" y="432028"/>
                </a:lnTo>
                <a:lnTo>
                  <a:pt x="478624" y="412330"/>
                </a:lnTo>
                <a:lnTo>
                  <a:pt x="525272" y="439280"/>
                </a:lnTo>
                <a:lnTo>
                  <a:pt x="525856" y="493001"/>
                </a:lnTo>
                <a:lnTo>
                  <a:pt x="528497" y="471170"/>
                </a:lnTo>
                <a:close/>
              </a:path>
              <a:path w="2211730" h="1868385">
                <a:moveTo>
                  <a:pt x="477875" y="419658"/>
                </a:moveTo>
                <a:lnTo>
                  <a:pt x="525272" y="439280"/>
                </a:lnTo>
                <a:lnTo>
                  <a:pt x="478624" y="412330"/>
                </a:lnTo>
                <a:lnTo>
                  <a:pt x="480085" y="328879"/>
                </a:lnTo>
                <a:lnTo>
                  <a:pt x="477824" y="350888"/>
                </a:lnTo>
                <a:lnTo>
                  <a:pt x="477075" y="358190"/>
                </a:lnTo>
                <a:lnTo>
                  <a:pt x="475627" y="441655"/>
                </a:lnTo>
                <a:lnTo>
                  <a:pt x="477875" y="419658"/>
                </a:lnTo>
                <a:close/>
              </a:path>
              <a:path w="2211730" h="1868385">
                <a:moveTo>
                  <a:pt x="580707" y="859434"/>
                </a:moveTo>
                <a:lnTo>
                  <a:pt x="579742" y="820864"/>
                </a:lnTo>
                <a:lnTo>
                  <a:pt x="538492" y="803821"/>
                </a:lnTo>
                <a:lnTo>
                  <a:pt x="537476" y="811022"/>
                </a:lnTo>
                <a:lnTo>
                  <a:pt x="578599" y="828014"/>
                </a:lnTo>
                <a:lnTo>
                  <a:pt x="577253" y="880935"/>
                </a:lnTo>
                <a:lnTo>
                  <a:pt x="580707" y="859434"/>
                </a:lnTo>
                <a:close/>
              </a:path>
              <a:path w="2211730" h="1868385">
                <a:moveTo>
                  <a:pt x="532028" y="442074"/>
                </a:moveTo>
                <a:lnTo>
                  <a:pt x="532333" y="381076"/>
                </a:lnTo>
                <a:lnTo>
                  <a:pt x="529678" y="402932"/>
                </a:lnTo>
                <a:lnTo>
                  <a:pt x="481622" y="383019"/>
                </a:lnTo>
                <a:lnTo>
                  <a:pt x="528802" y="410184"/>
                </a:lnTo>
                <a:lnTo>
                  <a:pt x="529374" y="463905"/>
                </a:lnTo>
                <a:lnTo>
                  <a:pt x="532028" y="442074"/>
                </a:lnTo>
                <a:close/>
              </a:path>
              <a:path w="2211730" h="1868385">
                <a:moveTo>
                  <a:pt x="480872" y="390334"/>
                </a:moveTo>
                <a:lnTo>
                  <a:pt x="528802" y="410184"/>
                </a:lnTo>
                <a:lnTo>
                  <a:pt x="481622" y="383019"/>
                </a:lnTo>
                <a:lnTo>
                  <a:pt x="483082" y="299554"/>
                </a:lnTo>
                <a:lnTo>
                  <a:pt x="480834" y="321564"/>
                </a:lnTo>
                <a:lnTo>
                  <a:pt x="480085" y="328879"/>
                </a:lnTo>
                <a:lnTo>
                  <a:pt x="478624" y="412330"/>
                </a:lnTo>
                <a:lnTo>
                  <a:pt x="480872" y="390334"/>
                </a:lnTo>
                <a:close/>
              </a:path>
              <a:path w="2211730" h="1868385">
                <a:moveTo>
                  <a:pt x="581647" y="1096632"/>
                </a:moveTo>
                <a:lnTo>
                  <a:pt x="545134" y="1081570"/>
                </a:lnTo>
                <a:lnTo>
                  <a:pt x="546481" y="1028623"/>
                </a:lnTo>
                <a:lnTo>
                  <a:pt x="543039" y="1050137"/>
                </a:lnTo>
                <a:lnTo>
                  <a:pt x="543991" y="1088707"/>
                </a:lnTo>
                <a:lnTo>
                  <a:pt x="580364" y="1103718"/>
                </a:lnTo>
                <a:lnTo>
                  <a:pt x="581914" y="1134922"/>
                </a:lnTo>
                <a:lnTo>
                  <a:pt x="581647" y="1096632"/>
                </a:lnTo>
                <a:close/>
              </a:path>
              <a:path w="2211730" h="1868385">
                <a:moveTo>
                  <a:pt x="586435" y="823633"/>
                </a:moveTo>
                <a:lnTo>
                  <a:pt x="589876" y="802106"/>
                </a:lnTo>
                <a:lnTo>
                  <a:pt x="587768" y="770686"/>
                </a:lnTo>
                <a:lnTo>
                  <a:pt x="584327" y="792200"/>
                </a:lnTo>
                <a:lnTo>
                  <a:pt x="542556" y="774928"/>
                </a:lnTo>
                <a:lnTo>
                  <a:pt x="583184" y="799338"/>
                </a:lnTo>
                <a:lnTo>
                  <a:pt x="585292" y="830783"/>
                </a:lnTo>
                <a:lnTo>
                  <a:pt x="586435" y="823633"/>
                </a:lnTo>
                <a:close/>
              </a:path>
              <a:path w="2211730" h="1868385">
                <a:moveTo>
                  <a:pt x="535559" y="412978"/>
                </a:moveTo>
                <a:lnTo>
                  <a:pt x="535863" y="351980"/>
                </a:lnTo>
                <a:lnTo>
                  <a:pt x="533209" y="373811"/>
                </a:lnTo>
                <a:lnTo>
                  <a:pt x="484619" y="353695"/>
                </a:lnTo>
                <a:lnTo>
                  <a:pt x="532333" y="381076"/>
                </a:lnTo>
                <a:lnTo>
                  <a:pt x="532904" y="434822"/>
                </a:lnTo>
                <a:lnTo>
                  <a:pt x="535559" y="412978"/>
                </a:lnTo>
                <a:close/>
              </a:path>
              <a:path w="2211730" h="1868385">
                <a:moveTo>
                  <a:pt x="483870" y="361010"/>
                </a:moveTo>
                <a:lnTo>
                  <a:pt x="532333" y="381076"/>
                </a:lnTo>
                <a:lnTo>
                  <a:pt x="484619" y="353695"/>
                </a:lnTo>
                <a:lnTo>
                  <a:pt x="486079" y="270230"/>
                </a:lnTo>
                <a:lnTo>
                  <a:pt x="483831" y="292252"/>
                </a:lnTo>
                <a:lnTo>
                  <a:pt x="483082" y="299554"/>
                </a:lnTo>
                <a:lnTo>
                  <a:pt x="481622" y="383019"/>
                </a:lnTo>
                <a:lnTo>
                  <a:pt x="483870" y="361010"/>
                </a:lnTo>
                <a:close/>
              </a:path>
              <a:path w="2211730" h="1868385">
                <a:moveTo>
                  <a:pt x="590613" y="1046848"/>
                </a:moveTo>
                <a:lnTo>
                  <a:pt x="586765" y="1068197"/>
                </a:lnTo>
                <a:lnTo>
                  <a:pt x="549732" y="1052906"/>
                </a:lnTo>
                <a:lnTo>
                  <a:pt x="551065" y="999972"/>
                </a:lnTo>
                <a:lnTo>
                  <a:pt x="548576" y="1060056"/>
                </a:lnTo>
                <a:lnTo>
                  <a:pt x="585495" y="1075283"/>
                </a:lnTo>
                <a:lnTo>
                  <a:pt x="587032" y="1106474"/>
                </a:lnTo>
                <a:lnTo>
                  <a:pt x="590613" y="1046848"/>
                </a:lnTo>
                <a:close/>
              </a:path>
              <a:path w="2211730" h="1868385">
                <a:moveTo>
                  <a:pt x="539089" y="383870"/>
                </a:moveTo>
                <a:lnTo>
                  <a:pt x="539394" y="322897"/>
                </a:lnTo>
                <a:lnTo>
                  <a:pt x="536740" y="344728"/>
                </a:lnTo>
                <a:lnTo>
                  <a:pt x="487616" y="324383"/>
                </a:lnTo>
                <a:lnTo>
                  <a:pt x="535863" y="351980"/>
                </a:lnTo>
                <a:lnTo>
                  <a:pt x="536435" y="405726"/>
                </a:lnTo>
                <a:lnTo>
                  <a:pt x="539089" y="383870"/>
                </a:lnTo>
                <a:close/>
              </a:path>
              <a:path w="2211730" h="1868385">
                <a:moveTo>
                  <a:pt x="486867" y="331685"/>
                </a:moveTo>
                <a:lnTo>
                  <a:pt x="535863" y="351980"/>
                </a:lnTo>
                <a:lnTo>
                  <a:pt x="487616" y="324383"/>
                </a:lnTo>
                <a:lnTo>
                  <a:pt x="489077" y="240919"/>
                </a:lnTo>
                <a:lnTo>
                  <a:pt x="486829" y="262928"/>
                </a:lnTo>
                <a:lnTo>
                  <a:pt x="486079" y="270230"/>
                </a:lnTo>
                <a:lnTo>
                  <a:pt x="484619" y="353695"/>
                </a:lnTo>
                <a:lnTo>
                  <a:pt x="486867" y="331685"/>
                </a:lnTo>
                <a:close/>
              </a:path>
              <a:path w="2211730" h="1868385">
                <a:moveTo>
                  <a:pt x="591019" y="794956"/>
                </a:moveTo>
                <a:lnTo>
                  <a:pt x="594461" y="773455"/>
                </a:lnTo>
                <a:lnTo>
                  <a:pt x="592366" y="742035"/>
                </a:lnTo>
                <a:lnTo>
                  <a:pt x="588924" y="763536"/>
                </a:lnTo>
                <a:lnTo>
                  <a:pt x="546608" y="746048"/>
                </a:lnTo>
                <a:lnTo>
                  <a:pt x="587768" y="770686"/>
                </a:lnTo>
                <a:lnTo>
                  <a:pt x="589876" y="802106"/>
                </a:lnTo>
                <a:lnTo>
                  <a:pt x="591019" y="794956"/>
                </a:lnTo>
                <a:close/>
              </a:path>
              <a:path w="2211730" h="1868385">
                <a:moveTo>
                  <a:pt x="593432" y="1070940"/>
                </a:moveTo>
                <a:lnTo>
                  <a:pt x="597268" y="1049604"/>
                </a:lnTo>
                <a:lnTo>
                  <a:pt x="595718" y="1018413"/>
                </a:lnTo>
                <a:lnTo>
                  <a:pt x="591883" y="1039749"/>
                </a:lnTo>
                <a:lnTo>
                  <a:pt x="554316" y="1024242"/>
                </a:lnTo>
                <a:lnTo>
                  <a:pt x="555663" y="971308"/>
                </a:lnTo>
                <a:lnTo>
                  <a:pt x="553173" y="1031392"/>
                </a:lnTo>
                <a:lnTo>
                  <a:pt x="590613" y="1046848"/>
                </a:lnTo>
                <a:lnTo>
                  <a:pt x="592150" y="1078039"/>
                </a:lnTo>
                <a:lnTo>
                  <a:pt x="593432" y="1070940"/>
                </a:lnTo>
                <a:close/>
              </a:path>
              <a:path w="2211730" h="1868385">
                <a:moveTo>
                  <a:pt x="542620" y="354787"/>
                </a:moveTo>
                <a:lnTo>
                  <a:pt x="542912" y="293789"/>
                </a:lnTo>
                <a:lnTo>
                  <a:pt x="540270" y="315633"/>
                </a:lnTo>
                <a:lnTo>
                  <a:pt x="490626" y="295059"/>
                </a:lnTo>
                <a:lnTo>
                  <a:pt x="539394" y="322897"/>
                </a:lnTo>
                <a:lnTo>
                  <a:pt x="539965" y="376618"/>
                </a:lnTo>
                <a:lnTo>
                  <a:pt x="542620" y="354787"/>
                </a:lnTo>
                <a:close/>
              </a:path>
              <a:path w="2211730" h="1868385">
                <a:moveTo>
                  <a:pt x="489877" y="302374"/>
                </a:moveTo>
                <a:lnTo>
                  <a:pt x="539394" y="322897"/>
                </a:lnTo>
                <a:lnTo>
                  <a:pt x="490626" y="295059"/>
                </a:lnTo>
                <a:lnTo>
                  <a:pt x="492074" y="211607"/>
                </a:lnTo>
                <a:lnTo>
                  <a:pt x="489826" y="233603"/>
                </a:lnTo>
                <a:lnTo>
                  <a:pt x="489077" y="240919"/>
                </a:lnTo>
                <a:lnTo>
                  <a:pt x="487616" y="324383"/>
                </a:lnTo>
                <a:lnTo>
                  <a:pt x="489877" y="302374"/>
                </a:lnTo>
                <a:close/>
              </a:path>
              <a:path w="2211730" h="1868385">
                <a:moveTo>
                  <a:pt x="595604" y="766305"/>
                </a:moveTo>
                <a:lnTo>
                  <a:pt x="599059" y="744804"/>
                </a:lnTo>
                <a:lnTo>
                  <a:pt x="596950" y="713371"/>
                </a:lnTo>
                <a:lnTo>
                  <a:pt x="593509" y="734885"/>
                </a:lnTo>
                <a:lnTo>
                  <a:pt x="550672" y="717169"/>
                </a:lnTo>
                <a:lnTo>
                  <a:pt x="592366" y="742035"/>
                </a:lnTo>
                <a:lnTo>
                  <a:pt x="594461" y="773455"/>
                </a:lnTo>
                <a:lnTo>
                  <a:pt x="595604" y="766305"/>
                </a:lnTo>
                <a:close/>
              </a:path>
              <a:path w="2211730" h="1868385">
                <a:moveTo>
                  <a:pt x="546138" y="325691"/>
                </a:moveTo>
                <a:lnTo>
                  <a:pt x="546442" y="264693"/>
                </a:lnTo>
                <a:lnTo>
                  <a:pt x="543801" y="286524"/>
                </a:lnTo>
                <a:lnTo>
                  <a:pt x="493623" y="265734"/>
                </a:lnTo>
                <a:lnTo>
                  <a:pt x="542912" y="293789"/>
                </a:lnTo>
                <a:lnTo>
                  <a:pt x="543496" y="347522"/>
                </a:lnTo>
                <a:lnTo>
                  <a:pt x="546138" y="325691"/>
                </a:lnTo>
                <a:close/>
              </a:path>
              <a:path w="2211730" h="1868385">
                <a:moveTo>
                  <a:pt x="492874" y="273050"/>
                </a:moveTo>
                <a:lnTo>
                  <a:pt x="542912" y="293789"/>
                </a:lnTo>
                <a:lnTo>
                  <a:pt x="493623" y="265734"/>
                </a:lnTo>
                <a:lnTo>
                  <a:pt x="493826" y="194449"/>
                </a:lnTo>
                <a:lnTo>
                  <a:pt x="492823" y="204292"/>
                </a:lnTo>
                <a:lnTo>
                  <a:pt x="492074" y="211607"/>
                </a:lnTo>
                <a:lnTo>
                  <a:pt x="490626" y="295059"/>
                </a:lnTo>
                <a:lnTo>
                  <a:pt x="492874" y="273050"/>
                </a:lnTo>
                <a:close/>
              </a:path>
              <a:path w="2211730" h="1868385">
                <a:moveTo>
                  <a:pt x="598551" y="1042504"/>
                </a:moveTo>
                <a:lnTo>
                  <a:pt x="602386" y="1021168"/>
                </a:lnTo>
                <a:lnTo>
                  <a:pt x="600849" y="989965"/>
                </a:lnTo>
                <a:lnTo>
                  <a:pt x="597001" y="1011313"/>
                </a:lnTo>
                <a:lnTo>
                  <a:pt x="558901" y="995591"/>
                </a:lnTo>
                <a:lnTo>
                  <a:pt x="560247" y="942644"/>
                </a:lnTo>
                <a:lnTo>
                  <a:pt x="557758" y="1002728"/>
                </a:lnTo>
                <a:lnTo>
                  <a:pt x="595718" y="1018413"/>
                </a:lnTo>
                <a:lnTo>
                  <a:pt x="597268" y="1049604"/>
                </a:lnTo>
                <a:lnTo>
                  <a:pt x="598551" y="1042504"/>
                </a:lnTo>
                <a:close/>
              </a:path>
              <a:path w="2211730" h="1868385">
                <a:moveTo>
                  <a:pt x="600202" y="737654"/>
                </a:moveTo>
                <a:lnTo>
                  <a:pt x="603643" y="716140"/>
                </a:lnTo>
                <a:lnTo>
                  <a:pt x="601535" y="684720"/>
                </a:lnTo>
                <a:lnTo>
                  <a:pt x="598093" y="706234"/>
                </a:lnTo>
                <a:lnTo>
                  <a:pt x="554736" y="688301"/>
                </a:lnTo>
                <a:lnTo>
                  <a:pt x="596950" y="713371"/>
                </a:lnTo>
                <a:lnTo>
                  <a:pt x="599059" y="744804"/>
                </a:lnTo>
                <a:lnTo>
                  <a:pt x="600202" y="737654"/>
                </a:lnTo>
                <a:close/>
              </a:path>
              <a:path w="2211730" h="1868385">
                <a:moveTo>
                  <a:pt x="549668" y="296595"/>
                </a:moveTo>
                <a:lnTo>
                  <a:pt x="549973" y="235610"/>
                </a:lnTo>
                <a:lnTo>
                  <a:pt x="547319" y="257441"/>
                </a:lnTo>
                <a:lnTo>
                  <a:pt x="496620" y="236423"/>
                </a:lnTo>
                <a:lnTo>
                  <a:pt x="546442" y="264693"/>
                </a:lnTo>
                <a:lnTo>
                  <a:pt x="547027" y="318439"/>
                </a:lnTo>
                <a:lnTo>
                  <a:pt x="549668" y="296595"/>
                </a:lnTo>
                <a:close/>
              </a:path>
              <a:path w="2211730" h="1868385">
                <a:moveTo>
                  <a:pt x="550849" y="228346"/>
                </a:moveTo>
                <a:lnTo>
                  <a:pt x="499618" y="207111"/>
                </a:lnTo>
                <a:lnTo>
                  <a:pt x="500837" y="195160"/>
                </a:lnTo>
                <a:lnTo>
                  <a:pt x="495871" y="243738"/>
                </a:lnTo>
                <a:lnTo>
                  <a:pt x="546442" y="264693"/>
                </a:lnTo>
                <a:lnTo>
                  <a:pt x="496620" y="236423"/>
                </a:lnTo>
                <a:lnTo>
                  <a:pt x="498868" y="214426"/>
                </a:lnTo>
                <a:lnTo>
                  <a:pt x="549973" y="235610"/>
                </a:lnTo>
                <a:lnTo>
                  <a:pt x="550545" y="289331"/>
                </a:lnTo>
                <a:lnTo>
                  <a:pt x="550849" y="228346"/>
                </a:lnTo>
                <a:close/>
              </a:path>
              <a:path w="2211730" h="1868385">
                <a:moveTo>
                  <a:pt x="603656" y="1014069"/>
                </a:moveTo>
                <a:lnTo>
                  <a:pt x="607504" y="992720"/>
                </a:lnTo>
                <a:lnTo>
                  <a:pt x="605967" y="961529"/>
                </a:lnTo>
                <a:lnTo>
                  <a:pt x="602119" y="982865"/>
                </a:lnTo>
                <a:lnTo>
                  <a:pt x="563499" y="966914"/>
                </a:lnTo>
                <a:lnTo>
                  <a:pt x="564832" y="913993"/>
                </a:lnTo>
                <a:lnTo>
                  <a:pt x="562343" y="974064"/>
                </a:lnTo>
                <a:lnTo>
                  <a:pt x="600849" y="989965"/>
                </a:lnTo>
                <a:lnTo>
                  <a:pt x="602386" y="1021168"/>
                </a:lnTo>
                <a:lnTo>
                  <a:pt x="603656" y="1014069"/>
                </a:lnTo>
                <a:close/>
              </a:path>
              <a:path w="2211730" h="1868385">
                <a:moveTo>
                  <a:pt x="604786" y="708990"/>
                </a:moveTo>
                <a:lnTo>
                  <a:pt x="608228" y="687489"/>
                </a:lnTo>
                <a:lnTo>
                  <a:pt x="606120" y="656069"/>
                </a:lnTo>
                <a:lnTo>
                  <a:pt x="602678" y="677570"/>
                </a:lnTo>
                <a:lnTo>
                  <a:pt x="558787" y="659422"/>
                </a:lnTo>
                <a:lnTo>
                  <a:pt x="601535" y="684720"/>
                </a:lnTo>
                <a:lnTo>
                  <a:pt x="603643" y="716140"/>
                </a:lnTo>
                <a:lnTo>
                  <a:pt x="604786" y="708990"/>
                </a:lnTo>
                <a:close/>
              </a:path>
              <a:path w="2211730" h="1868385">
                <a:moveTo>
                  <a:pt x="608787" y="985621"/>
                </a:moveTo>
                <a:lnTo>
                  <a:pt x="612622" y="964272"/>
                </a:lnTo>
                <a:lnTo>
                  <a:pt x="611085" y="933094"/>
                </a:lnTo>
                <a:lnTo>
                  <a:pt x="607237" y="954443"/>
                </a:lnTo>
                <a:lnTo>
                  <a:pt x="568083" y="938263"/>
                </a:lnTo>
                <a:lnTo>
                  <a:pt x="569417" y="885329"/>
                </a:lnTo>
                <a:lnTo>
                  <a:pt x="566940" y="945413"/>
                </a:lnTo>
                <a:lnTo>
                  <a:pt x="605967" y="961529"/>
                </a:lnTo>
                <a:lnTo>
                  <a:pt x="607504" y="992720"/>
                </a:lnTo>
                <a:lnTo>
                  <a:pt x="608787" y="985621"/>
                </a:lnTo>
                <a:close/>
              </a:path>
              <a:path w="2211730" h="1868385">
                <a:moveTo>
                  <a:pt x="609371" y="680339"/>
                </a:moveTo>
                <a:lnTo>
                  <a:pt x="612813" y="658837"/>
                </a:lnTo>
                <a:lnTo>
                  <a:pt x="610717" y="627418"/>
                </a:lnTo>
                <a:lnTo>
                  <a:pt x="607275" y="648919"/>
                </a:lnTo>
                <a:lnTo>
                  <a:pt x="562851" y="630542"/>
                </a:lnTo>
                <a:lnTo>
                  <a:pt x="606120" y="656069"/>
                </a:lnTo>
                <a:lnTo>
                  <a:pt x="608228" y="687489"/>
                </a:lnTo>
                <a:lnTo>
                  <a:pt x="609371" y="680339"/>
                </a:lnTo>
                <a:close/>
              </a:path>
              <a:path w="2211730" h="1868385">
                <a:moveTo>
                  <a:pt x="611860" y="620268"/>
                </a:moveTo>
                <a:lnTo>
                  <a:pt x="566902" y="601675"/>
                </a:lnTo>
                <a:lnTo>
                  <a:pt x="565899" y="608863"/>
                </a:lnTo>
                <a:lnTo>
                  <a:pt x="610717" y="627418"/>
                </a:lnTo>
                <a:lnTo>
                  <a:pt x="612813" y="658837"/>
                </a:lnTo>
                <a:lnTo>
                  <a:pt x="611860" y="620268"/>
                </a:lnTo>
                <a:close/>
              </a:path>
              <a:path w="2211730" h="1868385">
                <a:moveTo>
                  <a:pt x="613905" y="957186"/>
                </a:moveTo>
                <a:lnTo>
                  <a:pt x="617740" y="935837"/>
                </a:lnTo>
                <a:lnTo>
                  <a:pt x="616204" y="904659"/>
                </a:lnTo>
                <a:lnTo>
                  <a:pt x="612355" y="925995"/>
                </a:lnTo>
                <a:lnTo>
                  <a:pt x="572668" y="909599"/>
                </a:lnTo>
                <a:lnTo>
                  <a:pt x="611085" y="933094"/>
                </a:lnTo>
                <a:lnTo>
                  <a:pt x="612622" y="964272"/>
                </a:lnTo>
                <a:lnTo>
                  <a:pt x="613905" y="957186"/>
                </a:lnTo>
                <a:close/>
              </a:path>
              <a:path w="2211730" h="1868385">
                <a:moveTo>
                  <a:pt x="493204" y="762152"/>
                </a:moveTo>
                <a:lnTo>
                  <a:pt x="493509" y="701154"/>
                </a:lnTo>
                <a:lnTo>
                  <a:pt x="490867" y="723011"/>
                </a:lnTo>
                <a:lnTo>
                  <a:pt x="448627" y="705535"/>
                </a:lnTo>
                <a:lnTo>
                  <a:pt x="489978" y="730262"/>
                </a:lnTo>
                <a:lnTo>
                  <a:pt x="490562" y="784009"/>
                </a:lnTo>
                <a:lnTo>
                  <a:pt x="493204" y="762152"/>
                </a:lnTo>
                <a:close/>
              </a:path>
              <a:path w="2211730" h="1868385">
                <a:moveTo>
                  <a:pt x="447878" y="712851"/>
                </a:moveTo>
                <a:lnTo>
                  <a:pt x="489978" y="730262"/>
                </a:lnTo>
                <a:lnTo>
                  <a:pt x="448627" y="705535"/>
                </a:lnTo>
                <a:lnTo>
                  <a:pt x="450088" y="622084"/>
                </a:lnTo>
                <a:lnTo>
                  <a:pt x="447840" y="644093"/>
                </a:lnTo>
                <a:lnTo>
                  <a:pt x="447090" y="651408"/>
                </a:lnTo>
                <a:lnTo>
                  <a:pt x="445630" y="734860"/>
                </a:lnTo>
                <a:lnTo>
                  <a:pt x="447878" y="712851"/>
                </a:lnTo>
                <a:close/>
              </a:path>
              <a:path w="2211730" h="1868385">
                <a:moveTo>
                  <a:pt x="539407" y="1117384"/>
                </a:moveTo>
                <a:lnTo>
                  <a:pt x="538441" y="1078801"/>
                </a:lnTo>
                <a:lnTo>
                  <a:pt x="501967" y="1063752"/>
                </a:lnTo>
                <a:lnTo>
                  <a:pt x="500951" y="1070952"/>
                </a:lnTo>
                <a:lnTo>
                  <a:pt x="537298" y="1085951"/>
                </a:lnTo>
                <a:lnTo>
                  <a:pt x="535965" y="1138885"/>
                </a:lnTo>
                <a:lnTo>
                  <a:pt x="539407" y="1117384"/>
                </a:lnTo>
                <a:close/>
              </a:path>
              <a:path w="2211730" h="1868385">
                <a:moveTo>
                  <a:pt x="496735" y="733044"/>
                </a:moveTo>
                <a:lnTo>
                  <a:pt x="497039" y="672058"/>
                </a:lnTo>
                <a:lnTo>
                  <a:pt x="494398" y="693902"/>
                </a:lnTo>
                <a:lnTo>
                  <a:pt x="451624" y="676211"/>
                </a:lnTo>
                <a:lnTo>
                  <a:pt x="493509" y="701154"/>
                </a:lnTo>
                <a:lnTo>
                  <a:pt x="494093" y="754900"/>
                </a:lnTo>
                <a:lnTo>
                  <a:pt x="496735" y="733044"/>
                </a:lnTo>
                <a:close/>
              </a:path>
              <a:path w="2211730" h="1868385">
                <a:moveTo>
                  <a:pt x="450888" y="683539"/>
                </a:moveTo>
                <a:lnTo>
                  <a:pt x="493509" y="701154"/>
                </a:lnTo>
                <a:lnTo>
                  <a:pt x="451624" y="676211"/>
                </a:lnTo>
                <a:lnTo>
                  <a:pt x="453085" y="592747"/>
                </a:lnTo>
                <a:lnTo>
                  <a:pt x="450837" y="614768"/>
                </a:lnTo>
                <a:lnTo>
                  <a:pt x="450088" y="622084"/>
                </a:lnTo>
                <a:lnTo>
                  <a:pt x="448627" y="705535"/>
                </a:lnTo>
                <a:lnTo>
                  <a:pt x="450888" y="683539"/>
                </a:lnTo>
                <a:close/>
              </a:path>
              <a:path w="2211730" h="1868385">
                <a:moveTo>
                  <a:pt x="543991" y="1088707"/>
                </a:moveTo>
                <a:lnTo>
                  <a:pt x="543039" y="1050137"/>
                </a:lnTo>
                <a:lnTo>
                  <a:pt x="506018" y="1034872"/>
                </a:lnTo>
                <a:lnTo>
                  <a:pt x="505015" y="1042060"/>
                </a:lnTo>
                <a:lnTo>
                  <a:pt x="541896" y="1057287"/>
                </a:lnTo>
                <a:lnTo>
                  <a:pt x="540550" y="1110234"/>
                </a:lnTo>
                <a:lnTo>
                  <a:pt x="543991" y="1088707"/>
                </a:lnTo>
                <a:close/>
              </a:path>
              <a:path w="2211730" h="1868385">
                <a:moveTo>
                  <a:pt x="507326" y="645756"/>
                </a:moveTo>
                <a:lnTo>
                  <a:pt x="507631" y="584771"/>
                </a:lnTo>
                <a:lnTo>
                  <a:pt x="504977" y="606602"/>
                </a:lnTo>
                <a:lnTo>
                  <a:pt x="460629" y="588251"/>
                </a:lnTo>
                <a:lnTo>
                  <a:pt x="504101" y="613867"/>
                </a:lnTo>
                <a:lnTo>
                  <a:pt x="504685" y="667588"/>
                </a:lnTo>
                <a:lnTo>
                  <a:pt x="507326" y="645756"/>
                </a:lnTo>
                <a:close/>
              </a:path>
              <a:path w="2211730" h="1868385">
                <a:moveTo>
                  <a:pt x="459879" y="595566"/>
                </a:moveTo>
                <a:lnTo>
                  <a:pt x="504101" y="613867"/>
                </a:lnTo>
                <a:lnTo>
                  <a:pt x="460629" y="588251"/>
                </a:lnTo>
                <a:lnTo>
                  <a:pt x="462089" y="504799"/>
                </a:lnTo>
                <a:lnTo>
                  <a:pt x="459828" y="526808"/>
                </a:lnTo>
                <a:lnTo>
                  <a:pt x="459079" y="534111"/>
                </a:lnTo>
                <a:lnTo>
                  <a:pt x="457631" y="617575"/>
                </a:lnTo>
                <a:lnTo>
                  <a:pt x="459879" y="595566"/>
                </a:lnTo>
                <a:close/>
              </a:path>
              <a:path w="2211730" h="1868385">
                <a:moveTo>
                  <a:pt x="553173" y="1031392"/>
                </a:moveTo>
                <a:lnTo>
                  <a:pt x="552208" y="992822"/>
                </a:lnTo>
                <a:lnTo>
                  <a:pt x="514146" y="977099"/>
                </a:lnTo>
                <a:lnTo>
                  <a:pt x="513130" y="984300"/>
                </a:lnTo>
                <a:lnTo>
                  <a:pt x="551065" y="999972"/>
                </a:lnTo>
                <a:lnTo>
                  <a:pt x="549732" y="1052906"/>
                </a:lnTo>
                <a:lnTo>
                  <a:pt x="553173" y="1031392"/>
                </a:lnTo>
                <a:close/>
              </a:path>
              <a:path w="2211730" h="1868385">
                <a:moveTo>
                  <a:pt x="510857" y="616661"/>
                </a:moveTo>
                <a:lnTo>
                  <a:pt x="511162" y="555663"/>
                </a:lnTo>
                <a:lnTo>
                  <a:pt x="508508" y="577507"/>
                </a:lnTo>
                <a:lnTo>
                  <a:pt x="463626" y="558939"/>
                </a:lnTo>
                <a:lnTo>
                  <a:pt x="507631" y="584771"/>
                </a:lnTo>
                <a:lnTo>
                  <a:pt x="508203" y="638505"/>
                </a:lnTo>
                <a:lnTo>
                  <a:pt x="510857" y="616661"/>
                </a:lnTo>
                <a:close/>
              </a:path>
              <a:path w="2211730" h="1868385">
                <a:moveTo>
                  <a:pt x="462876" y="566254"/>
                </a:moveTo>
                <a:lnTo>
                  <a:pt x="507631" y="584771"/>
                </a:lnTo>
                <a:lnTo>
                  <a:pt x="463626" y="558939"/>
                </a:lnTo>
                <a:lnTo>
                  <a:pt x="465086" y="475475"/>
                </a:lnTo>
                <a:lnTo>
                  <a:pt x="462826" y="497484"/>
                </a:lnTo>
                <a:lnTo>
                  <a:pt x="462089" y="504799"/>
                </a:lnTo>
                <a:lnTo>
                  <a:pt x="460629" y="588251"/>
                </a:lnTo>
                <a:lnTo>
                  <a:pt x="462876" y="566254"/>
                </a:lnTo>
                <a:close/>
              </a:path>
              <a:path w="2211730" h="1868385">
                <a:moveTo>
                  <a:pt x="557758" y="1002728"/>
                </a:moveTo>
                <a:lnTo>
                  <a:pt x="556806" y="964145"/>
                </a:lnTo>
                <a:lnTo>
                  <a:pt x="518198" y="948207"/>
                </a:lnTo>
                <a:lnTo>
                  <a:pt x="517194" y="955421"/>
                </a:lnTo>
                <a:lnTo>
                  <a:pt x="555663" y="971308"/>
                </a:lnTo>
                <a:lnTo>
                  <a:pt x="554316" y="1024242"/>
                </a:lnTo>
                <a:lnTo>
                  <a:pt x="557758" y="1002728"/>
                </a:lnTo>
                <a:close/>
              </a:path>
              <a:path w="2211730" h="1868385">
                <a:moveTo>
                  <a:pt x="557606" y="231140"/>
                </a:moveTo>
                <a:lnTo>
                  <a:pt x="559028" y="219417"/>
                </a:lnTo>
                <a:lnTo>
                  <a:pt x="552043" y="218567"/>
                </a:lnTo>
                <a:lnTo>
                  <a:pt x="554075" y="260235"/>
                </a:lnTo>
                <a:lnTo>
                  <a:pt x="557606" y="231140"/>
                </a:lnTo>
                <a:close/>
              </a:path>
              <a:path w="2211730" h="1868385">
                <a:moveTo>
                  <a:pt x="553199" y="267500"/>
                </a:moveTo>
                <a:lnTo>
                  <a:pt x="552043" y="218567"/>
                </a:lnTo>
                <a:lnTo>
                  <a:pt x="550849" y="228346"/>
                </a:lnTo>
                <a:lnTo>
                  <a:pt x="550545" y="289331"/>
                </a:lnTo>
                <a:lnTo>
                  <a:pt x="553199" y="267500"/>
                </a:lnTo>
                <a:close/>
              </a:path>
              <a:path w="2211730" h="1868385">
                <a:moveTo>
                  <a:pt x="514388" y="587552"/>
                </a:moveTo>
                <a:lnTo>
                  <a:pt x="514692" y="526554"/>
                </a:lnTo>
                <a:lnTo>
                  <a:pt x="512038" y="548411"/>
                </a:lnTo>
                <a:lnTo>
                  <a:pt x="466623" y="529615"/>
                </a:lnTo>
                <a:lnTo>
                  <a:pt x="511162" y="555663"/>
                </a:lnTo>
                <a:lnTo>
                  <a:pt x="511733" y="609396"/>
                </a:lnTo>
                <a:lnTo>
                  <a:pt x="514388" y="587552"/>
                </a:lnTo>
                <a:close/>
              </a:path>
              <a:path w="2211730" h="1868385">
                <a:moveTo>
                  <a:pt x="465874" y="536930"/>
                </a:moveTo>
                <a:lnTo>
                  <a:pt x="511162" y="555663"/>
                </a:lnTo>
                <a:lnTo>
                  <a:pt x="466623" y="529615"/>
                </a:lnTo>
                <a:lnTo>
                  <a:pt x="468083" y="446163"/>
                </a:lnTo>
                <a:lnTo>
                  <a:pt x="465836" y="468160"/>
                </a:lnTo>
                <a:lnTo>
                  <a:pt x="465086" y="475475"/>
                </a:lnTo>
                <a:lnTo>
                  <a:pt x="463626" y="558939"/>
                </a:lnTo>
                <a:lnTo>
                  <a:pt x="465874" y="536930"/>
                </a:lnTo>
                <a:close/>
              </a:path>
              <a:path w="2211730" h="1868385">
                <a:moveTo>
                  <a:pt x="562343" y="974064"/>
                </a:moveTo>
                <a:lnTo>
                  <a:pt x="561390" y="935494"/>
                </a:lnTo>
                <a:lnTo>
                  <a:pt x="522262" y="919327"/>
                </a:lnTo>
                <a:lnTo>
                  <a:pt x="521246" y="926541"/>
                </a:lnTo>
                <a:lnTo>
                  <a:pt x="560247" y="942644"/>
                </a:lnTo>
                <a:lnTo>
                  <a:pt x="558901" y="995591"/>
                </a:lnTo>
                <a:lnTo>
                  <a:pt x="562343" y="974064"/>
                </a:lnTo>
                <a:close/>
              </a:path>
              <a:path w="2211730" h="1868385">
                <a:moveTo>
                  <a:pt x="517918" y="558457"/>
                </a:moveTo>
                <a:lnTo>
                  <a:pt x="518210" y="497471"/>
                </a:lnTo>
                <a:lnTo>
                  <a:pt x="515569" y="519303"/>
                </a:lnTo>
                <a:lnTo>
                  <a:pt x="469620" y="500291"/>
                </a:lnTo>
                <a:lnTo>
                  <a:pt x="514692" y="526554"/>
                </a:lnTo>
                <a:lnTo>
                  <a:pt x="515264" y="580301"/>
                </a:lnTo>
                <a:lnTo>
                  <a:pt x="517918" y="558457"/>
                </a:lnTo>
                <a:close/>
              </a:path>
              <a:path w="2211730" h="1868385">
                <a:moveTo>
                  <a:pt x="468884" y="507606"/>
                </a:moveTo>
                <a:lnTo>
                  <a:pt x="514692" y="526554"/>
                </a:lnTo>
                <a:lnTo>
                  <a:pt x="469620" y="500291"/>
                </a:lnTo>
                <a:lnTo>
                  <a:pt x="471081" y="416839"/>
                </a:lnTo>
                <a:lnTo>
                  <a:pt x="468833" y="438835"/>
                </a:lnTo>
                <a:lnTo>
                  <a:pt x="468083" y="446163"/>
                </a:lnTo>
                <a:lnTo>
                  <a:pt x="466623" y="529615"/>
                </a:lnTo>
                <a:lnTo>
                  <a:pt x="468884" y="507606"/>
                </a:lnTo>
                <a:close/>
              </a:path>
              <a:path w="2211730" h="1868385">
                <a:moveTo>
                  <a:pt x="566940" y="945413"/>
                </a:moveTo>
                <a:lnTo>
                  <a:pt x="565975" y="906830"/>
                </a:lnTo>
                <a:lnTo>
                  <a:pt x="526313" y="890447"/>
                </a:lnTo>
                <a:lnTo>
                  <a:pt x="525310" y="897648"/>
                </a:lnTo>
                <a:lnTo>
                  <a:pt x="564832" y="913993"/>
                </a:lnTo>
                <a:lnTo>
                  <a:pt x="563499" y="966914"/>
                </a:lnTo>
                <a:lnTo>
                  <a:pt x="566940" y="945413"/>
                </a:lnTo>
                <a:close/>
              </a:path>
              <a:path w="2211730" h="1868385">
                <a:moveTo>
                  <a:pt x="521436" y="529361"/>
                </a:moveTo>
                <a:lnTo>
                  <a:pt x="521741" y="468376"/>
                </a:lnTo>
                <a:lnTo>
                  <a:pt x="519099" y="490207"/>
                </a:lnTo>
                <a:lnTo>
                  <a:pt x="472617" y="470966"/>
                </a:lnTo>
                <a:lnTo>
                  <a:pt x="518210" y="497471"/>
                </a:lnTo>
                <a:lnTo>
                  <a:pt x="518795" y="551205"/>
                </a:lnTo>
                <a:lnTo>
                  <a:pt x="521436" y="529361"/>
                </a:lnTo>
                <a:close/>
              </a:path>
              <a:path w="2211730" h="1868385">
                <a:moveTo>
                  <a:pt x="471881" y="478282"/>
                </a:moveTo>
                <a:lnTo>
                  <a:pt x="518210" y="497471"/>
                </a:lnTo>
                <a:lnTo>
                  <a:pt x="472617" y="470966"/>
                </a:lnTo>
                <a:lnTo>
                  <a:pt x="474078" y="387527"/>
                </a:lnTo>
                <a:lnTo>
                  <a:pt x="471830" y="409524"/>
                </a:lnTo>
                <a:lnTo>
                  <a:pt x="471081" y="416839"/>
                </a:lnTo>
                <a:lnTo>
                  <a:pt x="469620" y="500291"/>
                </a:lnTo>
                <a:lnTo>
                  <a:pt x="471881" y="478282"/>
                </a:lnTo>
                <a:close/>
              </a:path>
              <a:path w="2211730" h="1868385">
                <a:moveTo>
                  <a:pt x="571525" y="916736"/>
                </a:moveTo>
                <a:lnTo>
                  <a:pt x="570572" y="878179"/>
                </a:lnTo>
                <a:lnTo>
                  <a:pt x="530377" y="861568"/>
                </a:lnTo>
                <a:lnTo>
                  <a:pt x="529361" y="868781"/>
                </a:lnTo>
                <a:lnTo>
                  <a:pt x="569417" y="885329"/>
                </a:lnTo>
                <a:lnTo>
                  <a:pt x="568083" y="938263"/>
                </a:lnTo>
                <a:lnTo>
                  <a:pt x="571525" y="916736"/>
                </a:lnTo>
                <a:close/>
              </a:path>
              <a:path w="2211730" h="1868385">
                <a:moveTo>
                  <a:pt x="524967" y="500265"/>
                </a:moveTo>
                <a:lnTo>
                  <a:pt x="525272" y="439280"/>
                </a:lnTo>
                <a:lnTo>
                  <a:pt x="522617" y="461111"/>
                </a:lnTo>
                <a:lnTo>
                  <a:pt x="475627" y="441655"/>
                </a:lnTo>
                <a:lnTo>
                  <a:pt x="521741" y="468376"/>
                </a:lnTo>
                <a:lnTo>
                  <a:pt x="522325" y="522097"/>
                </a:lnTo>
                <a:lnTo>
                  <a:pt x="524967" y="500265"/>
                </a:lnTo>
                <a:close/>
              </a:path>
              <a:path w="2211730" h="1868385">
                <a:moveTo>
                  <a:pt x="474878" y="448970"/>
                </a:moveTo>
                <a:lnTo>
                  <a:pt x="521741" y="468376"/>
                </a:lnTo>
                <a:lnTo>
                  <a:pt x="475627" y="441655"/>
                </a:lnTo>
                <a:lnTo>
                  <a:pt x="477075" y="358190"/>
                </a:lnTo>
                <a:lnTo>
                  <a:pt x="474827" y="380212"/>
                </a:lnTo>
                <a:lnTo>
                  <a:pt x="474078" y="387527"/>
                </a:lnTo>
                <a:lnTo>
                  <a:pt x="472617" y="470966"/>
                </a:lnTo>
                <a:lnTo>
                  <a:pt x="474878" y="448970"/>
                </a:lnTo>
                <a:close/>
              </a:path>
              <a:path w="2211730" h="1868385">
                <a:moveTo>
                  <a:pt x="548576" y="1060056"/>
                </a:moveTo>
                <a:lnTo>
                  <a:pt x="547624" y="1021486"/>
                </a:lnTo>
                <a:lnTo>
                  <a:pt x="510082" y="1005979"/>
                </a:lnTo>
                <a:lnTo>
                  <a:pt x="509066" y="1013180"/>
                </a:lnTo>
                <a:lnTo>
                  <a:pt x="546481" y="1028623"/>
                </a:lnTo>
                <a:lnTo>
                  <a:pt x="545134" y="1081570"/>
                </a:lnTo>
                <a:lnTo>
                  <a:pt x="548576" y="1060056"/>
                </a:lnTo>
                <a:close/>
              </a:path>
              <a:path w="2211730" h="1868385">
                <a:moveTo>
                  <a:pt x="503796" y="674852"/>
                </a:moveTo>
                <a:lnTo>
                  <a:pt x="504101" y="613867"/>
                </a:lnTo>
                <a:lnTo>
                  <a:pt x="501446" y="635698"/>
                </a:lnTo>
                <a:lnTo>
                  <a:pt x="457631" y="617575"/>
                </a:lnTo>
                <a:lnTo>
                  <a:pt x="500570" y="642962"/>
                </a:lnTo>
                <a:lnTo>
                  <a:pt x="501142" y="696696"/>
                </a:lnTo>
                <a:lnTo>
                  <a:pt x="503796" y="674852"/>
                </a:lnTo>
                <a:close/>
              </a:path>
              <a:path w="2211730" h="1868385">
                <a:moveTo>
                  <a:pt x="456882" y="624890"/>
                </a:moveTo>
                <a:lnTo>
                  <a:pt x="500570" y="642962"/>
                </a:lnTo>
                <a:lnTo>
                  <a:pt x="457631" y="617575"/>
                </a:lnTo>
                <a:lnTo>
                  <a:pt x="459079" y="534111"/>
                </a:lnTo>
                <a:lnTo>
                  <a:pt x="456831" y="556120"/>
                </a:lnTo>
                <a:lnTo>
                  <a:pt x="456082" y="563435"/>
                </a:lnTo>
                <a:lnTo>
                  <a:pt x="454621" y="646899"/>
                </a:lnTo>
                <a:lnTo>
                  <a:pt x="456882" y="624890"/>
                </a:lnTo>
                <a:close/>
              </a:path>
              <a:path w="2211730" h="1868385">
                <a:moveTo>
                  <a:pt x="500265" y="703961"/>
                </a:moveTo>
                <a:lnTo>
                  <a:pt x="500570" y="642962"/>
                </a:lnTo>
                <a:lnTo>
                  <a:pt x="497916" y="664794"/>
                </a:lnTo>
                <a:lnTo>
                  <a:pt x="454621" y="646899"/>
                </a:lnTo>
                <a:lnTo>
                  <a:pt x="497039" y="672058"/>
                </a:lnTo>
                <a:lnTo>
                  <a:pt x="497624" y="725792"/>
                </a:lnTo>
                <a:lnTo>
                  <a:pt x="500265" y="703961"/>
                </a:lnTo>
                <a:close/>
              </a:path>
              <a:path w="2211730" h="1868385">
                <a:moveTo>
                  <a:pt x="453885" y="654202"/>
                </a:moveTo>
                <a:lnTo>
                  <a:pt x="497039" y="672058"/>
                </a:lnTo>
                <a:lnTo>
                  <a:pt x="454621" y="646899"/>
                </a:lnTo>
                <a:lnTo>
                  <a:pt x="456082" y="563435"/>
                </a:lnTo>
                <a:lnTo>
                  <a:pt x="453834" y="585444"/>
                </a:lnTo>
                <a:lnTo>
                  <a:pt x="453085" y="592747"/>
                </a:lnTo>
                <a:lnTo>
                  <a:pt x="451624" y="676211"/>
                </a:lnTo>
                <a:lnTo>
                  <a:pt x="453885" y="654202"/>
                </a:lnTo>
                <a:close/>
              </a:path>
              <a:path w="2211730" h="1868385">
                <a:moveTo>
                  <a:pt x="533857" y="1107465"/>
                </a:moveTo>
                <a:lnTo>
                  <a:pt x="497903" y="1092631"/>
                </a:lnTo>
                <a:lnTo>
                  <a:pt x="496900" y="1099832"/>
                </a:lnTo>
                <a:lnTo>
                  <a:pt x="532714" y="1114615"/>
                </a:lnTo>
                <a:lnTo>
                  <a:pt x="534809" y="1146035"/>
                </a:lnTo>
                <a:lnTo>
                  <a:pt x="533857" y="1107465"/>
                </a:lnTo>
                <a:close/>
              </a:path>
              <a:path w="2211730" h="1868385">
                <a:moveTo>
                  <a:pt x="492823" y="204292"/>
                </a:moveTo>
                <a:lnTo>
                  <a:pt x="441642" y="183070"/>
                </a:lnTo>
                <a:lnTo>
                  <a:pt x="442658" y="170929"/>
                </a:lnTo>
                <a:lnTo>
                  <a:pt x="441020" y="190436"/>
                </a:lnTo>
                <a:lnTo>
                  <a:pt x="492074" y="211607"/>
                </a:lnTo>
                <a:lnTo>
                  <a:pt x="492823" y="204292"/>
                </a:lnTo>
                <a:close/>
              </a:path>
              <a:path w="2211730" h="1868385">
                <a:moveTo>
                  <a:pt x="457923" y="1053185"/>
                </a:moveTo>
                <a:lnTo>
                  <a:pt x="458216" y="992187"/>
                </a:lnTo>
                <a:lnTo>
                  <a:pt x="455574" y="1014044"/>
                </a:lnTo>
                <a:lnTo>
                  <a:pt x="418630" y="998791"/>
                </a:lnTo>
                <a:lnTo>
                  <a:pt x="454685" y="1021295"/>
                </a:lnTo>
                <a:lnTo>
                  <a:pt x="455269" y="1075029"/>
                </a:lnTo>
                <a:lnTo>
                  <a:pt x="457923" y="1053185"/>
                </a:lnTo>
                <a:close/>
              </a:path>
              <a:path w="2211730" h="1868385">
                <a:moveTo>
                  <a:pt x="417880" y="1006106"/>
                </a:moveTo>
                <a:lnTo>
                  <a:pt x="454685" y="1021295"/>
                </a:lnTo>
                <a:lnTo>
                  <a:pt x="418630" y="998791"/>
                </a:lnTo>
                <a:lnTo>
                  <a:pt x="420090" y="915314"/>
                </a:lnTo>
                <a:lnTo>
                  <a:pt x="417830" y="937336"/>
                </a:lnTo>
                <a:lnTo>
                  <a:pt x="417093" y="944651"/>
                </a:lnTo>
                <a:lnTo>
                  <a:pt x="415632" y="1028115"/>
                </a:lnTo>
                <a:lnTo>
                  <a:pt x="417880" y="1006106"/>
                </a:lnTo>
                <a:close/>
              </a:path>
              <a:path w="2211730" h="1868385">
                <a:moveTo>
                  <a:pt x="461441" y="1024089"/>
                </a:moveTo>
                <a:lnTo>
                  <a:pt x="461746" y="963091"/>
                </a:lnTo>
                <a:lnTo>
                  <a:pt x="459092" y="984935"/>
                </a:lnTo>
                <a:lnTo>
                  <a:pt x="421627" y="969467"/>
                </a:lnTo>
                <a:lnTo>
                  <a:pt x="458216" y="992187"/>
                </a:lnTo>
                <a:lnTo>
                  <a:pt x="458800" y="1045921"/>
                </a:lnTo>
                <a:lnTo>
                  <a:pt x="461441" y="1024089"/>
                </a:lnTo>
                <a:close/>
              </a:path>
              <a:path w="2211730" h="1868385">
                <a:moveTo>
                  <a:pt x="420878" y="976769"/>
                </a:moveTo>
                <a:lnTo>
                  <a:pt x="458216" y="992187"/>
                </a:lnTo>
                <a:lnTo>
                  <a:pt x="421627" y="969467"/>
                </a:lnTo>
                <a:lnTo>
                  <a:pt x="423087" y="885990"/>
                </a:lnTo>
                <a:lnTo>
                  <a:pt x="420839" y="907999"/>
                </a:lnTo>
                <a:lnTo>
                  <a:pt x="420090" y="915314"/>
                </a:lnTo>
                <a:lnTo>
                  <a:pt x="418630" y="998791"/>
                </a:lnTo>
                <a:lnTo>
                  <a:pt x="420878" y="976769"/>
                </a:lnTo>
                <a:close/>
              </a:path>
              <a:path w="2211730" h="1868385">
                <a:moveTo>
                  <a:pt x="495871" y="243738"/>
                </a:moveTo>
                <a:lnTo>
                  <a:pt x="500837" y="195160"/>
                </a:lnTo>
                <a:lnTo>
                  <a:pt x="493826" y="194449"/>
                </a:lnTo>
                <a:lnTo>
                  <a:pt x="493623" y="265734"/>
                </a:lnTo>
                <a:lnTo>
                  <a:pt x="495871" y="243738"/>
                </a:lnTo>
                <a:close/>
              </a:path>
              <a:path w="2211730" h="1868385">
                <a:moveTo>
                  <a:pt x="445630" y="734860"/>
                </a:moveTo>
                <a:lnTo>
                  <a:pt x="447090" y="651408"/>
                </a:lnTo>
                <a:lnTo>
                  <a:pt x="444830" y="673417"/>
                </a:lnTo>
                <a:lnTo>
                  <a:pt x="402120" y="655751"/>
                </a:lnTo>
                <a:lnTo>
                  <a:pt x="402082" y="571652"/>
                </a:lnTo>
                <a:lnTo>
                  <a:pt x="400227" y="593839"/>
                </a:lnTo>
                <a:lnTo>
                  <a:pt x="401497" y="663117"/>
                </a:lnTo>
                <a:lnTo>
                  <a:pt x="444080" y="680720"/>
                </a:lnTo>
                <a:lnTo>
                  <a:pt x="444881" y="742175"/>
                </a:lnTo>
                <a:lnTo>
                  <a:pt x="445630" y="734860"/>
                </a:lnTo>
                <a:close/>
              </a:path>
              <a:path w="2211730" h="1868385">
                <a:moveTo>
                  <a:pt x="442633" y="764197"/>
                </a:moveTo>
                <a:lnTo>
                  <a:pt x="444881" y="742175"/>
                </a:lnTo>
                <a:lnTo>
                  <a:pt x="444080" y="680720"/>
                </a:lnTo>
                <a:lnTo>
                  <a:pt x="441833" y="702741"/>
                </a:lnTo>
                <a:lnTo>
                  <a:pt x="399643" y="685292"/>
                </a:lnTo>
                <a:lnTo>
                  <a:pt x="399605" y="601205"/>
                </a:lnTo>
                <a:lnTo>
                  <a:pt x="399021" y="692658"/>
                </a:lnTo>
                <a:lnTo>
                  <a:pt x="441083" y="710044"/>
                </a:lnTo>
                <a:lnTo>
                  <a:pt x="441883" y="771512"/>
                </a:lnTo>
                <a:lnTo>
                  <a:pt x="442633" y="764197"/>
                </a:lnTo>
                <a:close/>
              </a:path>
              <a:path w="2211730" h="1868385">
                <a:moveTo>
                  <a:pt x="439623" y="793508"/>
                </a:moveTo>
                <a:lnTo>
                  <a:pt x="441883" y="771512"/>
                </a:lnTo>
                <a:lnTo>
                  <a:pt x="441083" y="710044"/>
                </a:lnTo>
                <a:lnTo>
                  <a:pt x="438835" y="732053"/>
                </a:lnTo>
                <a:lnTo>
                  <a:pt x="397167" y="714832"/>
                </a:lnTo>
                <a:lnTo>
                  <a:pt x="397141" y="630732"/>
                </a:lnTo>
                <a:lnTo>
                  <a:pt x="396557" y="722198"/>
                </a:lnTo>
                <a:lnTo>
                  <a:pt x="438086" y="739368"/>
                </a:lnTo>
                <a:lnTo>
                  <a:pt x="438886" y="800811"/>
                </a:lnTo>
                <a:lnTo>
                  <a:pt x="439623" y="793508"/>
                </a:lnTo>
                <a:close/>
              </a:path>
              <a:path w="2211730" h="1868385">
                <a:moveTo>
                  <a:pt x="436626" y="822833"/>
                </a:moveTo>
                <a:lnTo>
                  <a:pt x="438886" y="800811"/>
                </a:lnTo>
                <a:lnTo>
                  <a:pt x="438086" y="739368"/>
                </a:lnTo>
                <a:lnTo>
                  <a:pt x="435838" y="761390"/>
                </a:lnTo>
                <a:lnTo>
                  <a:pt x="394703" y="744385"/>
                </a:lnTo>
                <a:lnTo>
                  <a:pt x="394665" y="660285"/>
                </a:lnTo>
                <a:lnTo>
                  <a:pt x="394081" y="751751"/>
                </a:lnTo>
                <a:lnTo>
                  <a:pt x="435089" y="768692"/>
                </a:lnTo>
                <a:lnTo>
                  <a:pt x="435876" y="830148"/>
                </a:lnTo>
                <a:lnTo>
                  <a:pt x="436626" y="822833"/>
                </a:lnTo>
                <a:close/>
              </a:path>
              <a:path w="2211730" h="1868385">
                <a:moveTo>
                  <a:pt x="433628" y="852157"/>
                </a:moveTo>
                <a:lnTo>
                  <a:pt x="435876" y="830148"/>
                </a:lnTo>
                <a:lnTo>
                  <a:pt x="435089" y="768692"/>
                </a:lnTo>
                <a:lnTo>
                  <a:pt x="432841" y="790702"/>
                </a:lnTo>
                <a:lnTo>
                  <a:pt x="392226" y="773912"/>
                </a:lnTo>
                <a:lnTo>
                  <a:pt x="392201" y="689825"/>
                </a:lnTo>
                <a:lnTo>
                  <a:pt x="391617" y="781278"/>
                </a:lnTo>
                <a:lnTo>
                  <a:pt x="432092" y="798017"/>
                </a:lnTo>
                <a:lnTo>
                  <a:pt x="432879" y="859472"/>
                </a:lnTo>
                <a:lnTo>
                  <a:pt x="433628" y="852157"/>
                </a:lnTo>
                <a:close/>
              </a:path>
              <a:path w="2211730" h="1868385">
                <a:moveTo>
                  <a:pt x="430631" y="881494"/>
                </a:moveTo>
                <a:lnTo>
                  <a:pt x="432879" y="859472"/>
                </a:lnTo>
                <a:lnTo>
                  <a:pt x="432092" y="798017"/>
                </a:lnTo>
                <a:lnTo>
                  <a:pt x="429831" y="820026"/>
                </a:lnTo>
                <a:lnTo>
                  <a:pt x="389763" y="803465"/>
                </a:lnTo>
                <a:lnTo>
                  <a:pt x="389724" y="719378"/>
                </a:lnTo>
                <a:lnTo>
                  <a:pt x="389140" y="810831"/>
                </a:lnTo>
                <a:lnTo>
                  <a:pt x="429082" y="827341"/>
                </a:lnTo>
                <a:lnTo>
                  <a:pt x="429882" y="888796"/>
                </a:lnTo>
                <a:lnTo>
                  <a:pt x="430631" y="881494"/>
                </a:lnTo>
                <a:close/>
              </a:path>
              <a:path w="2211730" h="1868385">
                <a:moveTo>
                  <a:pt x="427634" y="910805"/>
                </a:moveTo>
                <a:lnTo>
                  <a:pt x="429882" y="888796"/>
                </a:lnTo>
                <a:lnTo>
                  <a:pt x="429082" y="827341"/>
                </a:lnTo>
                <a:lnTo>
                  <a:pt x="426834" y="849350"/>
                </a:lnTo>
                <a:lnTo>
                  <a:pt x="387286" y="833018"/>
                </a:lnTo>
                <a:lnTo>
                  <a:pt x="387248" y="748931"/>
                </a:lnTo>
                <a:lnTo>
                  <a:pt x="386676" y="840384"/>
                </a:lnTo>
                <a:lnTo>
                  <a:pt x="426085" y="856665"/>
                </a:lnTo>
                <a:lnTo>
                  <a:pt x="426885" y="918121"/>
                </a:lnTo>
                <a:lnTo>
                  <a:pt x="427634" y="910805"/>
                </a:lnTo>
                <a:close/>
              </a:path>
              <a:path w="2211730" h="1868385">
                <a:moveTo>
                  <a:pt x="424624" y="940142"/>
                </a:moveTo>
                <a:lnTo>
                  <a:pt x="426885" y="918121"/>
                </a:lnTo>
                <a:lnTo>
                  <a:pt x="426085" y="856665"/>
                </a:lnTo>
                <a:lnTo>
                  <a:pt x="423837" y="878674"/>
                </a:lnTo>
                <a:lnTo>
                  <a:pt x="384822" y="862558"/>
                </a:lnTo>
                <a:lnTo>
                  <a:pt x="384784" y="778471"/>
                </a:lnTo>
                <a:lnTo>
                  <a:pt x="384200" y="869937"/>
                </a:lnTo>
                <a:lnTo>
                  <a:pt x="423087" y="885990"/>
                </a:lnTo>
                <a:lnTo>
                  <a:pt x="423875" y="947445"/>
                </a:lnTo>
                <a:lnTo>
                  <a:pt x="424624" y="940142"/>
                </a:lnTo>
                <a:close/>
              </a:path>
              <a:path w="2211730" h="1868385">
                <a:moveTo>
                  <a:pt x="415632" y="1028115"/>
                </a:moveTo>
                <a:lnTo>
                  <a:pt x="417093" y="944651"/>
                </a:lnTo>
                <a:lnTo>
                  <a:pt x="414832" y="966660"/>
                </a:lnTo>
                <a:lnTo>
                  <a:pt x="377405" y="951204"/>
                </a:lnTo>
                <a:lnTo>
                  <a:pt x="377367" y="867105"/>
                </a:lnTo>
                <a:lnTo>
                  <a:pt x="375513" y="889292"/>
                </a:lnTo>
                <a:lnTo>
                  <a:pt x="376783" y="958570"/>
                </a:lnTo>
                <a:lnTo>
                  <a:pt x="414083" y="973963"/>
                </a:lnTo>
                <a:lnTo>
                  <a:pt x="414883" y="1035418"/>
                </a:lnTo>
                <a:lnTo>
                  <a:pt x="415632" y="1028115"/>
                </a:lnTo>
                <a:close/>
              </a:path>
              <a:path w="2211730" h="1868385">
                <a:moveTo>
                  <a:pt x="412623" y="1057440"/>
                </a:moveTo>
                <a:lnTo>
                  <a:pt x="414883" y="1035418"/>
                </a:lnTo>
                <a:lnTo>
                  <a:pt x="414083" y="973963"/>
                </a:lnTo>
                <a:lnTo>
                  <a:pt x="411835" y="995984"/>
                </a:lnTo>
                <a:lnTo>
                  <a:pt x="374929" y="980757"/>
                </a:lnTo>
                <a:lnTo>
                  <a:pt x="374904" y="896658"/>
                </a:lnTo>
                <a:lnTo>
                  <a:pt x="374319" y="988123"/>
                </a:lnTo>
                <a:lnTo>
                  <a:pt x="411086" y="1003300"/>
                </a:lnTo>
                <a:lnTo>
                  <a:pt x="411886" y="1064755"/>
                </a:lnTo>
                <a:lnTo>
                  <a:pt x="412623" y="1057440"/>
                </a:lnTo>
                <a:close/>
              </a:path>
              <a:path w="2211730" h="1868385">
                <a:moveTo>
                  <a:pt x="464972" y="994981"/>
                </a:moveTo>
                <a:lnTo>
                  <a:pt x="465277" y="933970"/>
                </a:lnTo>
                <a:lnTo>
                  <a:pt x="462622" y="955827"/>
                </a:lnTo>
                <a:lnTo>
                  <a:pt x="424624" y="940142"/>
                </a:lnTo>
                <a:lnTo>
                  <a:pt x="461746" y="963091"/>
                </a:lnTo>
                <a:lnTo>
                  <a:pt x="462330" y="1016825"/>
                </a:lnTo>
                <a:lnTo>
                  <a:pt x="464972" y="994981"/>
                </a:lnTo>
                <a:close/>
              </a:path>
              <a:path w="2211730" h="1868385">
                <a:moveTo>
                  <a:pt x="468503" y="965873"/>
                </a:moveTo>
                <a:lnTo>
                  <a:pt x="468807" y="904875"/>
                </a:lnTo>
                <a:lnTo>
                  <a:pt x="466153" y="926719"/>
                </a:lnTo>
                <a:lnTo>
                  <a:pt x="427634" y="910805"/>
                </a:lnTo>
                <a:lnTo>
                  <a:pt x="465277" y="933970"/>
                </a:lnTo>
                <a:lnTo>
                  <a:pt x="465861" y="987729"/>
                </a:lnTo>
                <a:lnTo>
                  <a:pt x="468503" y="965873"/>
                </a:lnTo>
                <a:close/>
              </a:path>
              <a:path w="2211730" h="1868385">
                <a:moveTo>
                  <a:pt x="472033" y="936764"/>
                </a:moveTo>
                <a:lnTo>
                  <a:pt x="472338" y="875766"/>
                </a:lnTo>
                <a:lnTo>
                  <a:pt x="469684" y="897623"/>
                </a:lnTo>
                <a:lnTo>
                  <a:pt x="430631" y="881494"/>
                </a:lnTo>
                <a:lnTo>
                  <a:pt x="468807" y="904875"/>
                </a:lnTo>
                <a:lnTo>
                  <a:pt x="469379" y="958621"/>
                </a:lnTo>
                <a:lnTo>
                  <a:pt x="472033" y="936764"/>
                </a:lnTo>
                <a:close/>
              </a:path>
              <a:path w="2211730" h="1868385">
                <a:moveTo>
                  <a:pt x="475564" y="907669"/>
                </a:moveTo>
                <a:lnTo>
                  <a:pt x="475869" y="846670"/>
                </a:lnTo>
                <a:lnTo>
                  <a:pt x="473214" y="868514"/>
                </a:lnTo>
                <a:lnTo>
                  <a:pt x="433628" y="852157"/>
                </a:lnTo>
                <a:lnTo>
                  <a:pt x="472338" y="875766"/>
                </a:lnTo>
                <a:lnTo>
                  <a:pt x="472922" y="929513"/>
                </a:lnTo>
                <a:lnTo>
                  <a:pt x="475564" y="907669"/>
                </a:lnTo>
                <a:close/>
              </a:path>
              <a:path w="2211730" h="1868385">
                <a:moveTo>
                  <a:pt x="482625" y="849464"/>
                </a:moveTo>
                <a:lnTo>
                  <a:pt x="482930" y="788479"/>
                </a:lnTo>
                <a:lnTo>
                  <a:pt x="480275" y="810298"/>
                </a:lnTo>
                <a:lnTo>
                  <a:pt x="439623" y="793508"/>
                </a:lnTo>
                <a:lnTo>
                  <a:pt x="479399" y="817562"/>
                </a:lnTo>
                <a:lnTo>
                  <a:pt x="479971" y="871308"/>
                </a:lnTo>
                <a:lnTo>
                  <a:pt x="482625" y="849464"/>
                </a:lnTo>
                <a:close/>
              </a:path>
              <a:path w="2211730" h="1868385">
                <a:moveTo>
                  <a:pt x="486156" y="820356"/>
                </a:moveTo>
                <a:lnTo>
                  <a:pt x="486460" y="759358"/>
                </a:lnTo>
                <a:lnTo>
                  <a:pt x="483806" y="781215"/>
                </a:lnTo>
                <a:lnTo>
                  <a:pt x="442633" y="764197"/>
                </a:lnTo>
                <a:lnTo>
                  <a:pt x="482930" y="788479"/>
                </a:lnTo>
                <a:lnTo>
                  <a:pt x="483501" y="842200"/>
                </a:lnTo>
                <a:lnTo>
                  <a:pt x="486156" y="820356"/>
                </a:lnTo>
                <a:close/>
              </a:path>
              <a:path w="2211730" h="1868385">
                <a:moveTo>
                  <a:pt x="489686" y="791260"/>
                </a:moveTo>
                <a:lnTo>
                  <a:pt x="489978" y="730262"/>
                </a:lnTo>
                <a:lnTo>
                  <a:pt x="487337" y="752106"/>
                </a:lnTo>
                <a:lnTo>
                  <a:pt x="445630" y="734860"/>
                </a:lnTo>
                <a:lnTo>
                  <a:pt x="486460" y="759358"/>
                </a:lnTo>
                <a:lnTo>
                  <a:pt x="487032" y="813092"/>
                </a:lnTo>
                <a:lnTo>
                  <a:pt x="489686" y="791260"/>
                </a:lnTo>
                <a:close/>
              </a:path>
              <a:path w="2211730" h="1868385">
                <a:moveTo>
                  <a:pt x="479094" y="878560"/>
                </a:moveTo>
                <a:lnTo>
                  <a:pt x="479399" y="817562"/>
                </a:lnTo>
                <a:lnTo>
                  <a:pt x="476745" y="839406"/>
                </a:lnTo>
                <a:lnTo>
                  <a:pt x="436626" y="822833"/>
                </a:lnTo>
                <a:lnTo>
                  <a:pt x="475869" y="846670"/>
                </a:lnTo>
                <a:lnTo>
                  <a:pt x="476440" y="900404"/>
                </a:lnTo>
                <a:lnTo>
                  <a:pt x="479094" y="878560"/>
                </a:lnTo>
                <a:close/>
              </a:path>
              <a:path w="2211730" h="1868385">
                <a:moveTo>
                  <a:pt x="454380" y="1082294"/>
                </a:moveTo>
                <a:lnTo>
                  <a:pt x="452043" y="1043139"/>
                </a:lnTo>
                <a:lnTo>
                  <a:pt x="415632" y="1028115"/>
                </a:lnTo>
                <a:lnTo>
                  <a:pt x="451154" y="1050391"/>
                </a:lnTo>
                <a:lnTo>
                  <a:pt x="451739" y="1104150"/>
                </a:lnTo>
                <a:lnTo>
                  <a:pt x="454380" y="1082294"/>
                </a:lnTo>
                <a:close/>
              </a:path>
              <a:path w="2211730" h="1868385">
                <a:moveTo>
                  <a:pt x="408838" y="1025309"/>
                </a:moveTo>
                <a:lnTo>
                  <a:pt x="372465" y="1010297"/>
                </a:lnTo>
                <a:lnTo>
                  <a:pt x="374319" y="988123"/>
                </a:lnTo>
                <a:lnTo>
                  <a:pt x="373037" y="918845"/>
                </a:lnTo>
                <a:lnTo>
                  <a:pt x="372427" y="926211"/>
                </a:lnTo>
                <a:lnTo>
                  <a:pt x="371843" y="1017663"/>
                </a:lnTo>
                <a:lnTo>
                  <a:pt x="408089" y="1032624"/>
                </a:lnTo>
                <a:lnTo>
                  <a:pt x="408838" y="1025309"/>
                </a:lnTo>
                <a:close/>
              </a:path>
              <a:path w="2211730" h="1868385">
                <a:moveTo>
                  <a:pt x="371843" y="1017663"/>
                </a:moveTo>
                <a:lnTo>
                  <a:pt x="372427" y="926211"/>
                </a:lnTo>
                <a:lnTo>
                  <a:pt x="370573" y="948385"/>
                </a:lnTo>
                <a:lnTo>
                  <a:pt x="333184" y="932954"/>
                </a:lnTo>
                <a:lnTo>
                  <a:pt x="369963" y="955751"/>
                </a:lnTo>
                <a:lnTo>
                  <a:pt x="369989" y="1039850"/>
                </a:lnTo>
                <a:lnTo>
                  <a:pt x="371843" y="1017663"/>
                </a:lnTo>
                <a:close/>
              </a:path>
              <a:path w="2211730" h="1868385">
                <a:moveTo>
                  <a:pt x="332701" y="940371"/>
                </a:moveTo>
                <a:lnTo>
                  <a:pt x="369963" y="955751"/>
                </a:lnTo>
                <a:lnTo>
                  <a:pt x="333184" y="932954"/>
                </a:lnTo>
                <a:lnTo>
                  <a:pt x="333590" y="818451"/>
                </a:lnTo>
                <a:lnTo>
                  <a:pt x="332143" y="840803"/>
                </a:lnTo>
                <a:lnTo>
                  <a:pt x="331647" y="848220"/>
                </a:lnTo>
                <a:lnTo>
                  <a:pt x="331241" y="962723"/>
                </a:lnTo>
                <a:lnTo>
                  <a:pt x="332701" y="940371"/>
                </a:lnTo>
                <a:close/>
              </a:path>
              <a:path w="2211730" h="1868385">
                <a:moveTo>
                  <a:pt x="373037" y="918845"/>
                </a:moveTo>
                <a:lnTo>
                  <a:pt x="335127" y="903185"/>
                </a:lnTo>
                <a:lnTo>
                  <a:pt x="336588" y="880833"/>
                </a:lnTo>
                <a:lnTo>
                  <a:pt x="335534" y="788695"/>
                </a:lnTo>
                <a:lnTo>
                  <a:pt x="334645" y="910602"/>
                </a:lnTo>
                <a:lnTo>
                  <a:pt x="372427" y="926211"/>
                </a:lnTo>
                <a:lnTo>
                  <a:pt x="373037" y="918845"/>
                </a:lnTo>
                <a:close/>
              </a:path>
              <a:path w="2211730" h="1868385">
                <a:moveTo>
                  <a:pt x="376783" y="958570"/>
                </a:moveTo>
                <a:lnTo>
                  <a:pt x="375513" y="889292"/>
                </a:lnTo>
                <a:lnTo>
                  <a:pt x="337070" y="873404"/>
                </a:lnTo>
                <a:lnTo>
                  <a:pt x="337477" y="758913"/>
                </a:lnTo>
                <a:lnTo>
                  <a:pt x="336588" y="880833"/>
                </a:lnTo>
                <a:lnTo>
                  <a:pt x="374904" y="896658"/>
                </a:lnTo>
                <a:lnTo>
                  <a:pt x="374929" y="980757"/>
                </a:lnTo>
                <a:lnTo>
                  <a:pt x="376783" y="958570"/>
                </a:lnTo>
                <a:close/>
              </a:path>
              <a:path w="2211730" h="1868385">
                <a:moveTo>
                  <a:pt x="417830" y="937336"/>
                </a:moveTo>
                <a:lnTo>
                  <a:pt x="379882" y="921664"/>
                </a:lnTo>
                <a:lnTo>
                  <a:pt x="381736" y="899477"/>
                </a:lnTo>
                <a:lnTo>
                  <a:pt x="380453" y="830186"/>
                </a:lnTo>
                <a:lnTo>
                  <a:pt x="379844" y="837565"/>
                </a:lnTo>
                <a:lnTo>
                  <a:pt x="379260" y="929030"/>
                </a:lnTo>
                <a:lnTo>
                  <a:pt x="417093" y="944651"/>
                </a:lnTo>
                <a:lnTo>
                  <a:pt x="417830" y="937336"/>
                </a:lnTo>
                <a:close/>
              </a:path>
              <a:path w="2211730" h="1868385">
                <a:moveTo>
                  <a:pt x="379260" y="929030"/>
                </a:moveTo>
                <a:lnTo>
                  <a:pt x="379844" y="837565"/>
                </a:lnTo>
                <a:lnTo>
                  <a:pt x="377990" y="859751"/>
                </a:lnTo>
                <a:lnTo>
                  <a:pt x="339013" y="843648"/>
                </a:lnTo>
                <a:lnTo>
                  <a:pt x="377367" y="867105"/>
                </a:lnTo>
                <a:lnTo>
                  <a:pt x="377405" y="951204"/>
                </a:lnTo>
                <a:lnTo>
                  <a:pt x="379260" y="929030"/>
                </a:lnTo>
                <a:close/>
              </a:path>
              <a:path w="2211730" h="1868385">
                <a:moveTo>
                  <a:pt x="338518" y="851065"/>
                </a:moveTo>
                <a:lnTo>
                  <a:pt x="377367" y="867105"/>
                </a:lnTo>
                <a:lnTo>
                  <a:pt x="339013" y="843648"/>
                </a:lnTo>
                <a:lnTo>
                  <a:pt x="339420" y="729157"/>
                </a:lnTo>
                <a:lnTo>
                  <a:pt x="337959" y="751497"/>
                </a:lnTo>
                <a:lnTo>
                  <a:pt x="337477" y="758913"/>
                </a:lnTo>
                <a:lnTo>
                  <a:pt x="337070" y="873404"/>
                </a:lnTo>
                <a:lnTo>
                  <a:pt x="338518" y="851065"/>
                </a:lnTo>
                <a:close/>
              </a:path>
              <a:path w="2211730" h="1868385">
                <a:moveTo>
                  <a:pt x="420839" y="907999"/>
                </a:moveTo>
                <a:lnTo>
                  <a:pt x="382346" y="892098"/>
                </a:lnTo>
                <a:lnTo>
                  <a:pt x="384200" y="869937"/>
                </a:lnTo>
                <a:lnTo>
                  <a:pt x="382930" y="800658"/>
                </a:lnTo>
                <a:lnTo>
                  <a:pt x="382308" y="808024"/>
                </a:lnTo>
                <a:lnTo>
                  <a:pt x="381736" y="899477"/>
                </a:lnTo>
                <a:lnTo>
                  <a:pt x="420090" y="915314"/>
                </a:lnTo>
                <a:lnTo>
                  <a:pt x="420839" y="907999"/>
                </a:lnTo>
                <a:close/>
              </a:path>
              <a:path w="2211730" h="1868385">
                <a:moveTo>
                  <a:pt x="380453" y="830186"/>
                </a:moveTo>
                <a:lnTo>
                  <a:pt x="340944" y="813866"/>
                </a:lnTo>
                <a:lnTo>
                  <a:pt x="342404" y="791527"/>
                </a:lnTo>
                <a:lnTo>
                  <a:pt x="341363" y="699389"/>
                </a:lnTo>
                <a:lnTo>
                  <a:pt x="340461" y="821296"/>
                </a:lnTo>
                <a:lnTo>
                  <a:pt x="379844" y="837565"/>
                </a:lnTo>
                <a:lnTo>
                  <a:pt x="380453" y="830186"/>
                </a:lnTo>
                <a:close/>
              </a:path>
              <a:path w="2211730" h="1868385">
                <a:moveTo>
                  <a:pt x="382930" y="800658"/>
                </a:moveTo>
                <a:lnTo>
                  <a:pt x="342887" y="784110"/>
                </a:lnTo>
                <a:lnTo>
                  <a:pt x="344347" y="761758"/>
                </a:lnTo>
                <a:lnTo>
                  <a:pt x="343293" y="669620"/>
                </a:lnTo>
                <a:lnTo>
                  <a:pt x="342404" y="791527"/>
                </a:lnTo>
                <a:lnTo>
                  <a:pt x="382308" y="808024"/>
                </a:lnTo>
                <a:lnTo>
                  <a:pt x="382930" y="800658"/>
                </a:lnTo>
                <a:close/>
              </a:path>
              <a:path w="2211730" h="1868385">
                <a:moveTo>
                  <a:pt x="386676" y="840384"/>
                </a:moveTo>
                <a:lnTo>
                  <a:pt x="387248" y="748931"/>
                </a:lnTo>
                <a:lnTo>
                  <a:pt x="385394" y="771093"/>
                </a:lnTo>
                <a:lnTo>
                  <a:pt x="344830" y="754329"/>
                </a:lnTo>
                <a:lnTo>
                  <a:pt x="384784" y="778471"/>
                </a:lnTo>
                <a:lnTo>
                  <a:pt x="384822" y="862558"/>
                </a:lnTo>
                <a:lnTo>
                  <a:pt x="386676" y="840384"/>
                </a:lnTo>
                <a:close/>
              </a:path>
              <a:path w="2211730" h="1868385">
                <a:moveTo>
                  <a:pt x="344830" y="754329"/>
                </a:moveTo>
                <a:lnTo>
                  <a:pt x="346290" y="732002"/>
                </a:lnTo>
                <a:lnTo>
                  <a:pt x="347179" y="610082"/>
                </a:lnTo>
                <a:lnTo>
                  <a:pt x="345719" y="632434"/>
                </a:lnTo>
                <a:lnTo>
                  <a:pt x="345236" y="639851"/>
                </a:lnTo>
                <a:lnTo>
                  <a:pt x="344347" y="761758"/>
                </a:lnTo>
                <a:lnTo>
                  <a:pt x="384784" y="778471"/>
                </a:lnTo>
                <a:lnTo>
                  <a:pt x="344830" y="754329"/>
                </a:lnTo>
                <a:close/>
              </a:path>
              <a:path w="2211730" h="1868385">
                <a:moveTo>
                  <a:pt x="389140" y="810831"/>
                </a:moveTo>
                <a:lnTo>
                  <a:pt x="389724" y="719378"/>
                </a:lnTo>
                <a:lnTo>
                  <a:pt x="387870" y="741553"/>
                </a:lnTo>
                <a:lnTo>
                  <a:pt x="346773" y="724573"/>
                </a:lnTo>
                <a:lnTo>
                  <a:pt x="387248" y="748931"/>
                </a:lnTo>
                <a:lnTo>
                  <a:pt x="387286" y="833018"/>
                </a:lnTo>
                <a:lnTo>
                  <a:pt x="389140" y="810831"/>
                </a:lnTo>
                <a:close/>
              </a:path>
              <a:path w="2211730" h="1868385">
                <a:moveTo>
                  <a:pt x="346773" y="724573"/>
                </a:moveTo>
                <a:lnTo>
                  <a:pt x="348234" y="702221"/>
                </a:lnTo>
                <a:lnTo>
                  <a:pt x="349123" y="580326"/>
                </a:lnTo>
                <a:lnTo>
                  <a:pt x="347662" y="602665"/>
                </a:lnTo>
                <a:lnTo>
                  <a:pt x="347179" y="610082"/>
                </a:lnTo>
                <a:lnTo>
                  <a:pt x="346290" y="732002"/>
                </a:lnTo>
                <a:lnTo>
                  <a:pt x="387248" y="748931"/>
                </a:lnTo>
                <a:lnTo>
                  <a:pt x="346773" y="724573"/>
                </a:lnTo>
                <a:close/>
              </a:path>
              <a:path w="2211730" h="1868385">
                <a:moveTo>
                  <a:pt x="391617" y="781278"/>
                </a:moveTo>
                <a:lnTo>
                  <a:pt x="392201" y="689825"/>
                </a:lnTo>
                <a:lnTo>
                  <a:pt x="390347" y="712012"/>
                </a:lnTo>
                <a:lnTo>
                  <a:pt x="348716" y="694804"/>
                </a:lnTo>
                <a:lnTo>
                  <a:pt x="389724" y="719378"/>
                </a:lnTo>
                <a:lnTo>
                  <a:pt x="389763" y="803465"/>
                </a:lnTo>
                <a:lnTo>
                  <a:pt x="391617" y="781278"/>
                </a:lnTo>
                <a:close/>
              </a:path>
              <a:path w="2211730" h="1868385">
                <a:moveTo>
                  <a:pt x="348716" y="694804"/>
                </a:moveTo>
                <a:lnTo>
                  <a:pt x="350177" y="672465"/>
                </a:lnTo>
                <a:lnTo>
                  <a:pt x="351066" y="550545"/>
                </a:lnTo>
                <a:lnTo>
                  <a:pt x="349605" y="572897"/>
                </a:lnTo>
                <a:lnTo>
                  <a:pt x="349123" y="580326"/>
                </a:lnTo>
                <a:lnTo>
                  <a:pt x="348234" y="702221"/>
                </a:lnTo>
                <a:lnTo>
                  <a:pt x="389724" y="719378"/>
                </a:lnTo>
                <a:lnTo>
                  <a:pt x="348716" y="694804"/>
                </a:lnTo>
                <a:close/>
              </a:path>
              <a:path w="2211730" h="1868385">
                <a:moveTo>
                  <a:pt x="394081" y="751751"/>
                </a:moveTo>
                <a:lnTo>
                  <a:pt x="394665" y="660285"/>
                </a:lnTo>
                <a:lnTo>
                  <a:pt x="392811" y="682459"/>
                </a:lnTo>
                <a:lnTo>
                  <a:pt x="350659" y="665035"/>
                </a:lnTo>
                <a:lnTo>
                  <a:pt x="392201" y="689825"/>
                </a:lnTo>
                <a:lnTo>
                  <a:pt x="392226" y="773912"/>
                </a:lnTo>
                <a:lnTo>
                  <a:pt x="394081" y="751751"/>
                </a:lnTo>
                <a:close/>
              </a:path>
              <a:path w="2211730" h="1868385">
                <a:moveTo>
                  <a:pt x="350659" y="665035"/>
                </a:moveTo>
                <a:lnTo>
                  <a:pt x="352107" y="642696"/>
                </a:lnTo>
                <a:lnTo>
                  <a:pt x="353009" y="520788"/>
                </a:lnTo>
                <a:lnTo>
                  <a:pt x="351548" y="543128"/>
                </a:lnTo>
                <a:lnTo>
                  <a:pt x="351066" y="550545"/>
                </a:lnTo>
                <a:lnTo>
                  <a:pt x="350177" y="672465"/>
                </a:lnTo>
                <a:lnTo>
                  <a:pt x="392201" y="689825"/>
                </a:lnTo>
                <a:lnTo>
                  <a:pt x="350659" y="665035"/>
                </a:lnTo>
                <a:close/>
              </a:path>
              <a:path w="2211730" h="1868385">
                <a:moveTo>
                  <a:pt x="396557" y="722198"/>
                </a:moveTo>
                <a:lnTo>
                  <a:pt x="397141" y="630732"/>
                </a:lnTo>
                <a:lnTo>
                  <a:pt x="395274" y="652919"/>
                </a:lnTo>
                <a:lnTo>
                  <a:pt x="352602" y="635279"/>
                </a:lnTo>
                <a:lnTo>
                  <a:pt x="394665" y="660285"/>
                </a:lnTo>
                <a:lnTo>
                  <a:pt x="394703" y="744385"/>
                </a:lnTo>
                <a:lnTo>
                  <a:pt x="396557" y="722198"/>
                </a:lnTo>
                <a:close/>
              </a:path>
              <a:path w="2211730" h="1868385">
                <a:moveTo>
                  <a:pt x="352602" y="635279"/>
                </a:moveTo>
                <a:lnTo>
                  <a:pt x="354050" y="612927"/>
                </a:lnTo>
                <a:lnTo>
                  <a:pt x="354952" y="491020"/>
                </a:lnTo>
                <a:lnTo>
                  <a:pt x="353491" y="513359"/>
                </a:lnTo>
                <a:lnTo>
                  <a:pt x="353009" y="520788"/>
                </a:lnTo>
                <a:lnTo>
                  <a:pt x="352107" y="642696"/>
                </a:lnTo>
                <a:lnTo>
                  <a:pt x="394665" y="660285"/>
                </a:lnTo>
                <a:lnTo>
                  <a:pt x="352602" y="635279"/>
                </a:lnTo>
                <a:close/>
              </a:path>
              <a:path w="2211730" h="1868385">
                <a:moveTo>
                  <a:pt x="399021" y="692658"/>
                </a:moveTo>
                <a:lnTo>
                  <a:pt x="399605" y="601205"/>
                </a:lnTo>
                <a:lnTo>
                  <a:pt x="397751" y="623366"/>
                </a:lnTo>
                <a:lnTo>
                  <a:pt x="354533" y="605497"/>
                </a:lnTo>
                <a:lnTo>
                  <a:pt x="397141" y="630732"/>
                </a:lnTo>
                <a:lnTo>
                  <a:pt x="397167" y="714832"/>
                </a:lnTo>
                <a:lnTo>
                  <a:pt x="399021" y="692658"/>
                </a:lnTo>
                <a:close/>
              </a:path>
              <a:path w="2211730" h="1868385">
                <a:moveTo>
                  <a:pt x="354533" y="605497"/>
                </a:moveTo>
                <a:lnTo>
                  <a:pt x="355993" y="583171"/>
                </a:lnTo>
                <a:lnTo>
                  <a:pt x="356882" y="461251"/>
                </a:lnTo>
                <a:lnTo>
                  <a:pt x="355422" y="483603"/>
                </a:lnTo>
                <a:lnTo>
                  <a:pt x="354952" y="491020"/>
                </a:lnTo>
                <a:lnTo>
                  <a:pt x="354050" y="612927"/>
                </a:lnTo>
                <a:lnTo>
                  <a:pt x="397141" y="630732"/>
                </a:lnTo>
                <a:lnTo>
                  <a:pt x="354533" y="605497"/>
                </a:lnTo>
                <a:close/>
              </a:path>
              <a:path w="2211730" h="1868385">
                <a:moveTo>
                  <a:pt x="403974" y="633564"/>
                </a:moveTo>
                <a:lnTo>
                  <a:pt x="404583" y="626198"/>
                </a:lnTo>
                <a:lnTo>
                  <a:pt x="406438" y="604024"/>
                </a:lnTo>
                <a:lnTo>
                  <a:pt x="407047" y="596658"/>
                </a:lnTo>
                <a:lnTo>
                  <a:pt x="408914" y="574484"/>
                </a:lnTo>
                <a:lnTo>
                  <a:pt x="409524" y="567118"/>
                </a:lnTo>
                <a:lnTo>
                  <a:pt x="411378" y="544931"/>
                </a:lnTo>
                <a:lnTo>
                  <a:pt x="412000" y="537565"/>
                </a:lnTo>
                <a:lnTo>
                  <a:pt x="413842" y="515404"/>
                </a:lnTo>
                <a:lnTo>
                  <a:pt x="414464" y="508025"/>
                </a:lnTo>
                <a:lnTo>
                  <a:pt x="416318" y="485851"/>
                </a:lnTo>
                <a:lnTo>
                  <a:pt x="416941" y="478485"/>
                </a:lnTo>
                <a:lnTo>
                  <a:pt x="418795" y="456311"/>
                </a:lnTo>
                <a:lnTo>
                  <a:pt x="419404" y="448945"/>
                </a:lnTo>
                <a:lnTo>
                  <a:pt x="421259" y="426770"/>
                </a:lnTo>
                <a:lnTo>
                  <a:pt x="421881" y="419404"/>
                </a:lnTo>
                <a:lnTo>
                  <a:pt x="423735" y="397230"/>
                </a:lnTo>
                <a:lnTo>
                  <a:pt x="424345" y="389864"/>
                </a:lnTo>
                <a:lnTo>
                  <a:pt x="426199" y="367690"/>
                </a:lnTo>
                <a:lnTo>
                  <a:pt x="426821" y="360324"/>
                </a:lnTo>
                <a:lnTo>
                  <a:pt x="428675" y="338137"/>
                </a:lnTo>
                <a:lnTo>
                  <a:pt x="429285" y="330771"/>
                </a:lnTo>
                <a:lnTo>
                  <a:pt x="431139" y="308597"/>
                </a:lnTo>
                <a:lnTo>
                  <a:pt x="431761" y="301231"/>
                </a:lnTo>
                <a:lnTo>
                  <a:pt x="433616" y="279069"/>
                </a:lnTo>
                <a:lnTo>
                  <a:pt x="434225" y="271691"/>
                </a:lnTo>
                <a:lnTo>
                  <a:pt x="436092" y="249516"/>
                </a:lnTo>
                <a:lnTo>
                  <a:pt x="436702" y="242150"/>
                </a:lnTo>
                <a:lnTo>
                  <a:pt x="438556" y="219976"/>
                </a:lnTo>
                <a:lnTo>
                  <a:pt x="489077" y="240919"/>
                </a:lnTo>
                <a:lnTo>
                  <a:pt x="439166" y="212610"/>
                </a:lnTo>
                <a:lnTo>
                  <a:pt x="435635" y="170345"/>
                </a:lnTo>
                <a:lnTo>
                  <a:pt x="434809" y="180238"/>
                </a:lnTo>
                <a:lnTo>
                  <a:pt x="434200" y="187617"/>
                </a:lnTo>
                <a:lnTo>
                  <a:pt x="432346" y="209778"/>
                </a:lnTo>
                <a:lnTo>
                  <a:pt x="431723" y="217157"/>
                </a:lnTo>
                <a:lnTo>
                  <a:pt x="429869" y="239318"/>
                </a:lnTo>
                <a:lnTo>
                  <a:pt x="429247" y="246684"/>
                </a:lnTo>
                <a:lnTo>
                  <a:pt x="427393" y="268871"/>
                </a:lnTo>
                <a:lnTo>
                  <a:pt x="426783" y="276237"/>
                </a:lnTo>
                <a:lnTo>
                  <a:pt x="424929" y="298399"/>
                </a:lnTo>
                <a:lnTo>
                  <a:pt x="424319" y="305777"/>
                </a:lnTo>
                <a:lnTo>
                  <a:pt x="422452" y="327939"/>
                </a:lnTo>
                <a:lnTo>
                  <a:pt x="421843" y="335318"/>
                </a:lnTo>
                <a:lnTo>
                  <a:pt x="419989" y="357492"/>
                </a:lnTo>
                <a:lnTo>
                  <a:pt x="419366" y="364858"/>
                </a:lnTo>
                <a:lnTo>
                  <a:pt x="417512" y="387032"/>
                </a:lnTo>
                <a:lnTo>
                  <a:pt x="416902" y="394398"/>
                </a:lnTo>
                <a:lnTo>
                  <a:pt x="415048" y="416572"/>
                </a:lnTo>
                <a:lnTo>
                  <a:pt x="414426" y="423938"/>
                </a:lnTo>
                <a:lnTo>
                  <a:pt x="412572" y="446112"/>
                </a:lnTo>
                <a:lnTo>
                  <a:pt x="411962" y="453478"/>
                </a:lnTo>
                <a:lnTo>
                  <a:pt x="410108" y="475653"/>
                </a:lnTo>
                <a:lnTo>
                  <a:pt x="409486" y="483019"/>
                </a:lnTo>
                <a:lnTo>
                  <a:pt x="407631" y="505206"/>
                </a:lnTo>
                <a:lnTo>
                  <a:pt x="407022" y="512572"/>
                </a:lnTo>
                <a:lnTo>
                  <a:pt x="405168" y="534746"/>
                </a:lnTo>
                <a:lnTo>
                  <a:pt x="404545" y="542112"/>
                </a:lnTo>
                <a:lnTo>
                  <a:pt x="402691" y="564286"/>
                </a:lnTo>
                <a:lnTo>
                  <a:pt x="402082" y="571652"/>
                </a:lnTo>
                <a:lnTo>
                  <a:pt x="402120" y="655751"/>
                </a:lnTo>
                <a:lnTo>
                  <a:pt x="403974" y="633564"/>
                </a:lnTo>
                <a:close/>
              </a:path>
              <a:path w="2211730" h="1868385">
                <a:moveTo>
                  <a:pt x="441020" y="190436"/>
                </a:moveTo>
                <a:lnTo>
                  <a:pt x="442658" y="170929"/>
                </a:lnTo>
                <a:lnTo>
                  <a:pt x="435635" y="170345"/>
                </a:lnTo>
                <a:lnTo>
                  <a:pt x="439166" y="212610"/>
                </a:lnTo>
                <a:lnTo>
                  <a:pt x="441020" y="190436"/>
                </a:lnTo>
                <a:close/>
              </a:path>
              <a:path w="2211730" h="1868385">
                <a:moveTo>
                  <a:pt x="381711" y="188798"/>
                </a:moveTo>
                <a:lnTo>
                  <a:pt x="383171" y="166458"/>
                </a:lnTo>
                <a:lnTo>
                  <a:pt x="434200" y="187617"/>
                </a:lnTo>
                <a:lnTo>
                  <a:pt x="434809" y="180238"/>
                </a:lnTo>
                <a:lnTo>
                  <a:pt x="383654" y="159042"/>
                </a:lnTo>
                <a:lnTo>
                  <a:pt x="384454" y="146685"/>
                </a:lnTo>
                <a:lnTo>
                  <a:pt x="379768" y="218554"/>
                </a:lnTo>
                <a:lnTo>
                  <a:pt x="381711" y="188798"/>
                </a:lnTo>
                <a:close/>
              </a:path>
              <a:path w="2211730" h="1868385">
                <a:moveTo>
                  <a:pt x="401497" y="663117"/>
                </a:moveTo>
                <a:lnTo>
                  <a:pt x="400227" y="593839"/>
                </a:lnTo>
                <a:lnTo>
                  <a:pt x="356476" y="575741"/>
                </a:lnTo>
                <a:lnTo>
                  <a:pt x="356882" y="461251"/>
                </a:lnTo>
                <a:lnTo>
                  <a:pt x="355993" y="583171"/>
                </a:lnTo>
                <a:lnTo>
                  <a:pt x="399605" y="601205"/>
                </a:lnTo>
                <a:lnTo>
                  <a:pt x="399643" y="685292"/>
                </a:lnTo>
                <a:lnTo>
                  <a:pt x="401497" y="663117"/>
                </a:lnTo>
                <a:close/>
              </a:path>
              <a:path w="2211730" h="1868385">
                <a:moveTo>
                  <a:pt x="447840" y="644093"/>
                </a:moveTo>
                <a:lnTo>
                  <a:pt x="404583" y="626198"/>
                </a:lnTo>
                <a:lnTo>
                  <a:pt x="403974" y="633564"/>
                </a:lnTo>
                <a:lnTo>
                  <a:pt x="447090" y="651408"/>
                </a:lnTo>
                <a:lnTo>
                  <a:pt x="447840" y="644093"/>
                </a:lnTo>
                <a:close/>
              </a:path>
              <a:path w="2211730" h="1868385">
                <a:moveTo>
                  <a:pt x="402691" y="564286"/>
                </a:moveTo>
                <a:lnTo>
                  <a:pt x="358419" y="545973"/>
                </a:lnTo>
                <a:lnTo>
                  <a:pt x="359879" y="523633"/>
                </a:lnTo>
                <a:lnTo>
                  <a:pt x="358825" y="431482"/>
                </a:lnTo>
                <a:lnTo>
                  <a:pt x="357936" y="553389"/>
                </a:lnTo>
                <a:lnTo>
                  <a:pt x="402082" y="571652"/>
                </a:lnTo>
                <a:lnTo>
                  <a:pt x="402691" y="564286"/>
                </a:lnTo>
                <a:close/>
              </a:path>
              <a:path w="2211730" h="1868385">
                <a:moveTo>
                  <a:pt x="450837" y="614768"/>
                </a:moveTo>
                <a:lnTo>
                  <a:pt x="407047" y="596658"/>
                </a:lnTo>
                <a:lnTo>
                  <a:pt x="406438" y="604024"/>
                </a:lnTo>
                <a:lnTo>
                  <a:pt x="450088" y="622084"/>
                </a:lnTo>
                <a:lnTo>
                  <a:pt x="450837" y="614768"/>
                </a:lnTo>
                <a:close/>
              </a:path>
              <a:path w="2211730" h="1868385">
                <a:moveTo>
                  <a:pt x="405168" y="534746"/>
                </a:moveTo>
                <a:lnTo>
                  <a:pt x="360362" y="516204"/>
                </a:lnTo>
                <a:lnTo>
                  <a:pt x="361823" y="493864"/>
                </a:lnTo>
                <a:lnTo>
                  <a:pt x="360768" y="401726"/>
                </a:lnTo>
                <a:lnTo>
                  <a:pt x="359879" y="523633"/>
                </a:lnTo>
                <a:lnTo>
                  <a:pt x="404545" y="542112"/>
                </a:lnTo>
                <a:lnTo>
                  <a:pt x="405168" y="534746"/>
                </a:lnTo>
                <a:close/>
              </a:path>
              <a:path w="2211730" h="1868385">
                <a:moveTo>
                  <a:pt x="453834" y="585444"/>
                </a:moveTo>
                <a:lnTo>
                  <a:pt x="409524" y="567118"/>
                </a:lnTo>
                <a:lnTo>
                  <a:pt x="408914" y="574484"/>
                </a:lnTo>
                <a:lnTo>
                  <a:pt x="453085" y="592747"/>
                </a:lnTo>
                <a:lnTo>
                  <a:pt x="453834" y="585444"/>
                </a:lnTo>
                <a:close/>
              </a:path>
              <a:path w="2211730" h="1868385">
                <a:moveTo>
                  <a:pt x="407631" y="505206"/>
                </a:moveTo>
                <a:lnTo>
                  <a:pt x="362305" y="486448"/>
                </a:lnTo>
                <a:lnTo>
                  <a:pt x="363753" y="464096"/>
                </a:lnTo>
                <a:lnTo>
                  <a:pt x="362712" y="371970"/>
                </a:lnTo>
                <a:lnTo>
                  <a:pt x="361823" y="493864"/>
                </a:lnTo>
                <a:lnTo>
                  <a:pt x="407022" y="512572"/>
                </a:lnTo>
                <a:lnTo>
                  <a:pt x="407631" y="505206"/>
                </a:lnTo>
                <a:close/>
              </a:path>
              <a:path w="2211730" h="1868385">
                <a:moveTo>
                  <a:pt x="456831" y="556120"/>
                </a:moveTo>
                <a:lnTo>
                  <a:pt x="412000" y="537565"/>
                </a:lnTo>
                <a:lnTo>
                  <a:pt x="411378" y="544931"/>
                </a:lnTo>
                <a:lnTo>
                  <a:pt x="456082" y="563435"/>
                </a:lnTo>
                <a:lnTo>
                  <a:pt x="456831" y="556120"/>
                </a:lnTo>
                <a:close/>
              </a:path>
              <a:path w="2211730" h="1868385">
                <a:moveTo>
                  <a:pt x="410108" y="475653"/>
                </a:moveTo>
                <a:lnTo>
                  <a:pt x="364248" y="456679"/>
                </a:lnTo>
                <a:lnTo>
                  <a:pt x="365696" y="434327"/>
                </a:lnTo>
                <a:lnTo>
                  <a:pt x="364642" y="342201"/>
                </a:lnTo>
                <a:lnTo>
                  <a:pt x="363753" y="464096"/>
                </a:lnTo>
                <a:lnTo>
                  <a:pt x="409486" y="483019"/>
                </a:lnTo>
                <a:lnTo>
                  <a:pt x="410108" y="475653"/>
                </a:lnTo>
                <a:close/>
              </a:path>
              <a:path w="2211730" h="1868385">
                <a:moveTo>
                  <a:pt x="459828" y="526808"/>
                </a:moveTo>
                <a:lnTo>
                  <a:pt x="414464" y="508025"/>
                </a:lnTo>
                <a:lnTo>
                  <a:pt x="413842" y="515404"/>
                </a:lnTo>
                <a:lnTo>
                  <a:pt x="459079" y="534111"/>
                </a:lnTo>
                <a:lnTo>
                  <a:pt x="459828" y="526808"/>
                </a:lnTo>
                <a:close/>
              </a:path>
              <a:path w="2211730" h="1868385">
                <a:moveTo>
                  <a:pt x="412572" y="446112"/>
                </a:moveTo>
                <a:lnTo>
                  <a:pt x="366191" y="426923"/>
                </a:lnTo>
                <a:lnTo>
                  <a:pt x="367639" y="404571"/>
                </a:lnTo>
                <a:lnTo>
                  <a:pt x="366585" y="312432"/>
                </a:lnTo>
                <a:lnTo>
                  <a:pt x="365696" y="434327"/>
                </a:lnTo>
                <a:lnTo>
                  <a:pt x="411962" y="453478"/>
                </a:lnTo>
                <a:lnTo>
                  <a:pt x="412572" y="446112"/>
                </a:lnTo>
                <a:close/>
              </a:path>
              <a:path w="2211730" h="1868385">
                <a:moveTo>
                  <a:pt x="465836" y="468160"/>
                </a:moveTo>
                <a:lnTo>
                  <a:pt x="419404" y="448945"/>
                </a:lnTo>
                <a:lnTo>
                  <a:pt x="418795" y="456311"/>
                </a:lnTo>
                <a:lnTo>
                  <a:pt x="465086" y="475475"/>
                </a:lnTo>
                <a:lnTo>
                  <a:pt x="465836" y="468160"/>
                </a:lnTo>
                <a:close/>
              </a:path>
              <a:path w="2211730" h="1868385">
                <a:moveTo>
                  <a:pt x="417512" y="387032"/>
                </a:moveTo>
                <a:lnTo>
                  <a:pt x="370065" y="367385"/>
                </a:lnTo>
                <a:lnTo>
                  <a:pt x="371525" y="345046"/>
                </a:lnTo>
                <a:lnTo>
                  <a:pt x="370471" y="252907"/>
                </a:lnTo>
                <a:lnTo>
                  <a:pt x="369582" y="374815"/>
                </a:lnTo>
                <a:lnTo>
                  <a:pt x="416902" y="394398"/>
                </a:lnTo>
                <a:lnTo>
                  <a:pt x="417512" y="387032"/>
                </a:lnTo>
                <a:close/>
              </a:path>
              <a:path w="2211730" h="1868385">
                <a:moveTo>
                  <a:pt x="468833" y="438835"/>
                </a:moveTo>
                <a:lnTo>
                  <a:pt x="421881" y="419404"/>
                </a:lnTo>
                <a:lnTo>
                  <a:pt x="421259" y="426770"/>
                </a:lnTo>
                <a:lnTo>
                  <a:pt x="468083" y="446163"/>
                </a:lnTo>
                <a:lnTo>
                  <a:pt x="468833" y="438835"/>
                </a:lnTo>
                <a:close/>
              </a:path>
              <a:path w="2211730" h="1868385">
                <a:moveTo>
                  <a:pt x="419989" y="357492"/>
                </a:moveTo>
                <a:lnTo>
                  <a:pt x="372008" y="337629"/>
                </a:lnTo>
                <a:lnTo>
                  <a:pt x="373468" y="315277"/>
                </a:lnTo>
                <a:lnTo>
                  <a:pt x="372414" y="223126"/>
                </a:lnTo>
                <a:lnTo>
                  <a:pt x="371525" y="345046"/>
                </a:lnTo>
                <a:lnTo>
                  <a:pt x="419366" y="364858"/>
                </a:lnTo>
                <a:lnTo>
                  <a:pt x="419989" y="357492"/>
                </a:lnTo>
                <a:close/>
              </a:path>
              <a:path w="2211730" h="1868385">
                <a:moveTo>
                  <a:pt x="471830" y="409524"/>
                </a:moveTo>
                <a:lnTo>
                  <a:pt x="424345" y="389864"/>
                </a:lnTo>
                <a:lnTo>
                  <a:pt x="423735" y="397230"/>
                </a:lnTo>
                <a:lnTo>
                  <a:pt x="471081" y="416839"/>
                </a:lnTo>
                <a:lnTo>
                  <a:pt x="471830" y="409524"/>
                </a:lnTo>
                <a:close/>
              </a:path>
              <a:path w="2211730" h="1868385">
                <a:moveTo>
                  <a:pt x="422452" y="327939"/>
                </a:moveTo>
                <a:lnTo>
                  <a:pt x="373951" y="307860"/>
                </a:lnTo>
                <a:lnTo>
                  <a:pt x="375399" y="285508"/>
                </a:lnTo>
                <a:lnTo>
                  <a:pt x="374357" y="193370"/>
                </a:lnTo>
                <a:lnTo>
                  <a:pt x="373468" y="315277"/>
                </a:lnTo>
                <a:lnTo>
                  <a:pt x="421843" y="335318"/>
                </a:lnTo>
                <a:lnTo>
                  <a:pt x="422452" y="327939"/>
                </a:lnTo>
                <a:close/>
              </a:path>
              <a:path w="2211730" h="1868385">
                <a:moveTo>
                  <a:pt x="474827" y="380212"/>
                </a:moveTo>
                <a:lnTo>
                  <a:pt x="426821" y="360324"/>
                </a:lnTo>
                <a:lnTo>
                  <a:pt x="426199" y="367690"/>
                </a:lnTo>
                <a:lnTo>
                  <a:pt x="474078" y="387527"/>
                </a:lnTo>
                <a:lnTo>
                  <a:pt x="474827" y="380212"/>
                </a:lnTo>
                <a:close/>
              </a:path>
              <a:path w="2211730" h="1868385">
                <a:moveTo>
                  <a:pt x="424929" y="298399"/>
                </a:moveTo>
                <a:lnTo>
                  <a:pt x="375881" y="278091"/>
                </a:lnTo>
                <a:lnTo>
                  <a:pt x="377342" y="255752"/>
                </a:lnTo>
                <a:lnTo>
                  <a:pt x="376288" y="163614"/>
                </a:lnTo>
                <a:lnTo>
                  <a:pt x="375399" y="285508"/>
                </a:lnTo>
                <a:lnTo>
                  <a:pt x="424319" y="305777"/>
                </a:lnTo>
                <a:lnTo>
                  <a:pt x="424929" y="298399"/>
                </a:lnTo>
                <a:close/>
              </a:path>
              <a:path w="2211730" h="1868385">
                <a:moveTo>
                  <a:pt x="477824" y="350888"/>
                </a:moveTo>
                <a:lnTo>
                  <a:pt x="429285" y="330771"/>
                </a:lnTo>
                <a:lnTo>
                  <a:pt x="428675" y="338137"/>
                </a:lnTo>
                <a:lnTo>
                  <a:pt x="477075" y="358190"/>
                </a:lnTo>
                <a:lnTo>
                  <a:pt x="477824" y="350888"/>
                </a:lnTo>
                <a:close/>
              </a:path>
              <a:path w="2211730" h="1868385">
                <a:moveTo>
                  <a:pt x="427393" y="268871"/>
                </a:moveTo>
                <a:lnTo>
                  <a:pt x="377825" y="248335"/>
                </a:lnTo>
                <a:lnTo>
                  <a:pt x="379285" y="225983"/>
                </a:lnTo>
                <a:lnTo>
                  <a:pt x="379768" y="218554"/>
                </a:lnTo>
                <a:lnTo>
                  <a:pt x="384454" y="146685"/>
                </a:lnTo>
                <a:lnTo>
                  <a:pt x="377431" y="146227"/>
                </a:lnTo>
                <a:lnTo>
                  <a:pt x="377342" y="255752"/>
                </a:lnTo>
                <a:lnTo>
                  <a:pt x="426783" y="276237"/>
                </a:lnTo>
                <a:lnTo>
                  <a:pt x="427393" y="268871"/>
                </a:lnTo>
                <a:close/>
              </a:path>
              <a:path w="2211730" h="1868385">
                <a:moveTo>
                  <a:pt x="287197" y="952157"/>
                </a:moveTo>
                <a:lnTo>
                  <a:pt x="287553" y="944676"/>
                </a:lnTo>
                <a:lnTo>
                  <a:pt x="288620" y="922159"/>
                </a:lnTo>
                <a:lnTo>
                  <a:pt x="288963" y="914692"/>
                </a:lnTo>
                <a:lnTo>
                  <a:pt x="290029" y="892187"/>
                </a:lnTo>
                <a:lnTo>
                  <a:pt x="290372" y="884707"/>
                </a:lnTo>
                <a:lnTo>
                  <a:pt x="291439" y="862177"/>
                </a:lnTo>
                <a:lnTo>
                  <a:pt x="291795" y="854710"/>
                </a:lnTo>
                <a:lnTo>
                  <a:pt x="292849" y="832205"/>
                </a:lnTo>
                <a:lnTo>
                  <a:pt x="293204" y="824725"/>
                </a:lnTo>
                <a:lnTo>
                  <a:pt x="294259" y="802208"/>
                </a:lnTo>
                <a:lnTo>
                  <a:pt x="294614" y="794727"/>
                </a:lnTo>
                <a:lnTo>
                  <a:pt x="295681" y="772223"/>
                </a:lnTo>
                <a:lnTo>
                  <a:pt x="296024" y="764743"/>
                </a:lnTo>
                <a:lnTo>
                  <a:pt x="297091" y="742226"/>
                </a:lnTo>
                <a:lnTo>
                  <a:pt x="297446" y="734745"/>
                </a:lnTo>
                <a:lnTo>
                  <a:pt x="298500" y="712241"/>
                </a:lnTo>
                <a:lnTo>
                  <a:pt x="298856" y="704773"/>
                </a:lnTo>
                <a:lnTo>
                  <a:pt x="299910" y="682244"/>
                </a:lnTo>
                <a:lnTo>
                  <a:pt x="300266" y="674776"/>
                </a:lnTo>
                <a:lnTo>
                  <a:pt x="301320" y="652259"/>
                </a:lnTo>
                <a:lnTo>
                  <a:pt x="301675" y="644779"/>
                </a:lnTo>
                <a:lnTo>
                  <a:pt x="302729" y="622274"/>
                </a:lnTo>
                <a:lnTo>
                  <a:pt x="303085" y="614794"/>
                </a:lnTo>
                <a:lnTo>
                  <a:pt x="304152" y="592289"/>
                </a:lnTo>
                <a:lnTo>
                  <a:pt x="304495" y="584809"/>
                </a:lnTo>
                <a:lnTo>
                  <a:pt x="305562" y="562305"/>
                </a:lnTo>
                <a:lnTo>
                  <a:pt x="305904" y="554824"/>
                </a:lnTo>
                <a:lnTo>
                  <a:pt x="306971" y="532307"/>
                </a:lnTo>
                <a:lnTo>
                  <a:pt x="307327" y="524827"/>
                </a:lnTo>
                <a:lnTo>
                  <a:pt x="308381" y="502323"/>
                </a:lnTo>
                <a:lnTo>
                  <a:pt x="308737" y="494855"/>
                </a:lnTo>
                <a:lnTo>
                  <a:pt x="309791" y="472338"/>
                </a:lnTo>
                <a:lnTo>
                  <a:pt x="310146" y="464858"/>
                </a:lnTo>
                <a:lnTo>
                  <a:pt x="311213" y="442353"/>
                </a:lnTo>
                <a:lnTo>
                  <a:pt x="311556" y="434873"/>
                </a:lnTo>
                <a:lnTo>
                  <a:pt x="312623" y="412369"/>
                </a:lnTo>
                <a:lnTo>
                  <a:pt x="312966" y="404888"/>
                </a:lnTo>
                <a:lnTo>
                  <a:pt x="314032" y="382384"/>
                </a:lnTo>
                <a:lnTo>
                  <a:pt x="314375" y="374904"/>
                </a:lnTo>
                <a:lnTo>
                  <a:pt x="315442" y="352386"/>
                </a:lnTo>
                <a:lnTo>
                  <a:pt x="315798" y="344919"/>
                </a:lnTo>
                <a:lnTo>
                  <a:pt x="316852" y="322402"/>
                </a:lnTo>
                <a:lnTo>
                  <a:pt x="317207" y="314934"/>
                </a:lnTo>
                <a:lnTo>
                  <a:pt x="318262" y="292417"/>
                </a:lnTo>
                <a:lnTo>
                  <a:pt x="318617" y="284937"/>
                </a:lnTo>
                <a:lnTo>
                  <a:pt x="319671" y="262420"/>
                </a:lnTo>
                <a:lnTo>
                  <a:pt x="325323" y="142481"/>
                </a:lnTo>
                <a:lnTo>
                  <a:pt x="376288" y="163614"/>
                </a:lnTo>
                <a:lnTo>
                  <a:pt x="377342" y="255752"/>
                </a:lnTo>
                <a:lnTo>
                  <a:pt x="377431" y="146227"/>
                </a:lnTo>
                <a:lnTo>
                  <a:pt x="376783" y="156184"/>
                </a:lnTo>
                <a:lnTo>
                  <a:pt x="325678" y="135001"/>
                </a:lnTo>
                <a:lnTo>
                  <a:pt x="319239" y="122123"/>
                </a:lnTo>
                <a:lnTo>
                  <a:pt x="318757" y="132143"/>
                </a:lnTo>
                <a:lnTo>
                  <a:pt x="318414" y="139611"/>
                </a:lnTo>
                <a:lnTo>
                  <a:pt x="317347" y="162115"/>
                </a:lnTo>
                <a:lnTo>
                  <a:pt x="317004" y="169595"/>
                </a:lnTo>
                <a:lnTo>
                  <a:pt x="315937" y="192100"/>
                </a:lnTo>
                <a:lnTo>
                  <a:pt x="315582" y="199580"/>
                </a:lnTo>
                <a:lnTo>
                  <a:pt x="314528" y="222097"/>
                </a:lnTo>
                <a:lnTo>
                  <a:pt x="314172" y="229577"/>
                </a:lnTo>
                <a:lnTo>
                  <a:pt x="313118" y="252082"/>
                </a:lnTo>
                <a:lnTo>
                  <a:pt x="312762" y="259562"/>
                </a:lnTo>
                <a:lnTo>
                  <a:pt x="311708" y="282067"/>
                </a:lnTo>
                <a:lnTo>
                  <a:pt x="311353" y="289547"/>
                </a:lnTo>
                <a:lnTo>
                  <a:pt x="310286" y="312064"/>
                </a:lnTo>
                <a:lnTo>
                  <a:pt x="309943" y="319544"/>
                </a:lnTo>
                <a:lnTo>
                  <a:pt x="308876" y="342049"/>
                </a:lnTo>
                <a:lnTo>
                  <a:pt x="308521" y="349529"/>
                </a:lnTo>
                <a:lnTo>
                  <a:pt x="307467" y="372046"/>
                </a:lnTo>
                <a:lnTo>
                  <a:pt x="307111" y="379514"/>
                </a:lnTo>
                <a:lnTo>
                  <a:pt x="306057" y="402018"/>
                </a:lnTo>
                <a:lnTo>
                  <a:pt x="305701" y="409498"/>
                </a:lnTo>
                <a:lnTo>
                  <a:pt x="304647" y="432003"/>
                </a:lnTo>
                <a:lnTo>
                  <a:pt x="304292" y="439483"/>
                </a:lnTo>
                <a:lnTo>
                  <a:pt x="303237" y="462000"/>
                </a:lnTo>
                <a:lnTo>
                  <a:pt x="302882" y="469468"/>
                </a:lnTo>
                <a:lnTo>
                  <a:pt x="301815" y="491985"/>
                </a:lnTo>
                <a:lnTo>
                  <a:pt x="301472" y="499465"/>
                </a:lnTo>
                <a:lnTo>
                  <a:pt x="300405" y="521970"/>
                </a:lnTo>
                <a:lnTo>
                  <a:pt x="300050" y="529450"/>
                </a:lnTo>
                <a:lnTo>
                  <a:pt x="298996" y="551967"/>
                </a:lnTo>
                <a:lnTo>
                  <a:pt x="298640" y="559435"/>
                </a:lnTo>
                <a:lnTo>
                  <a:pt x="297586" y="581952"/>
                </a:lnTo>
                <a:lnTo>
                  <a:pt x="297230" y="589419"/>
                </a:lnTo>
                <a:lnTo>
                  <a:pt x="296176" y="611936"/>
                </a:lnTo>
                <a:lnTo>
                  <a:pt x="295821" y="619417"/>
                </a:lnTo>
                <a:lnTo>
                  <a:pt x="294754" y="641934"/>
                </a:lnTo>
                <a:lnTo>
                  <a:pt x="294411" y="649401"/>
                </a:lnTo>
                <a:lnTo>
                  <a:pt x="293344" y="671918"/>
                </a:lnTo>
                <a:lnTo>
                  <a:pt x="292989" y="679386"/>
                </a:lnTo>
                <a:lnTo>
                  <a:pt x="291934" y="701916"/>
                </a:lnTo>
                <a:lnTo>
                  <a:pt x="291579" y="709396"/>
                </a:lnTo>
                <a:lnTo>
                  <a:pt x="290525" y="731888"/>
                </a:lnTo>
                <a:lnTo>
                  <a:pt x="290169" y="739368"/>
                </a:lnTo>
                <a:lnTo>
                  <a:pt x="289115" y="761885"/>
                </a:lnTo>
                <a:lnTo>
                  <a:pt x="288759" y="769366"/>
                </a:lnTo>
                <a:lnTo>
                  <a:pt x="287693" y="791870"/>
                </a:lnTo>
                <a:lnTo>
                  <a:pt x="287350" y="799338"/>
                </a:lnTo>
                <a:lnTo>
                  <a:pt x="286283" y="821867"/>
                </a:lnTo>
                <a:lnTo>
                  <a:pt x="285927" y="829335"/>
                </a:lnTo>
                <a:lnTo>
                  <a:pt x="286143" y="974661"/>
                </a:lnTo>
                <a:lnTo>
                  <a:pt x="287197" y="952157"/>
                </a:lnTo>
                <a:close/>
              </a:path>
              <a:path w="2211730" h="1868385">
                <a:moveTo>
                  <a:pt x="376288" y="163614"/>
                </a:moveTo>
                <a:lnTo>
                  <a:pt x="374840" y="185953"/>
                </a:lnTo>
                <a:lnTo>
                  <a:pt x="324269" y="164985"/>
                </a:lnTo>
                <a:lnTo>
                  <a:pt x="325323" y="142481"/>
                </a:lnTo>
                <a:lnTo>
                  <a:pt x="321437" y="224967"/>
                </a:lnTo>
                <a:lnTo>
                  <a:pt x="322503" y="202450"/>
                </a:lnTo>
                <a:lnTo>
                  <a:pt x="323913" y="172466"/>
                </a:lnTo>
                <a:lnTo>
                  <a:pt x="374357" y="193370"/>
                </a:lnTo>
                <a:lnTo>
                  <a:pt x="375399" y="285508"/>
                </a:lnTo>
                <a:lnTo>
                  <a:pt x="376288" y="163614"/>
                </a:lnTo>
                <a:close/>
              </a:path>
              <a:path w="2211730" h="1868385">
                <a:moveTo>
                  <a:pt x="374357" y="193370"/>
                </a:moveTo>
                <a:lnTo>
                  <a:pt x="372897" y="215709"/>
                </a:lnTo>
                <a:lnTo>
                  <a:pt x="322859" y="194970"/>
                </a:lnTo>
                <a:lnTo>
                  <a:pt x="323913" y="172466"/>
                </a:lnTo>
                <a:lnTo>
                  <a:pt x="322503" y="202450"/>
                </a:lnTo>
                <a:lnTo>
                  <a:pt x="372414" y="223126"/>
                </a:lnTo>
                <a:lnTo>
                  <a:pt x="373468" y="315277"/>
                </a:lnTo>
                <a:lnTo>
                  <a:pt x="374357" y="193370"/>
                </a:lnTo>
                <a:close/>
              </a:path>
              <a:path w="2211730" h="1868385">
                <a:moveTo>
                  <a:pt x="372414" y="223126"/>
                </a:moveTo>
                <a:lnTo>
                  <a:pt x="370954" y="245478"/>
                </a:lnTo>
                <a:lnTo>
                  <a:pt x="321437" y="224967"/>
                </a:lnTo>
                <a:lnTo>
                  <a:pt x="320027" y="254952"/>
                </a:lnTo>
                <a:lnTo>
                  <a:pt x="321094" y="232448"/>
                </a:lnTo>
                <a:lnTo>
                  <a:pt x="370471" y="252907"/>
                </a:lnTo>
                <a:lnTo>
                  <a:pt x="371525" y="345046"/>
                </a:lnTo>
                <a:lnTo>
                  <a:pt x="372414" y="223126"/>
                </a:lnTo>
                <a:close/>
              </a:path>
              <a:path w="2211730" h="1868385">
                <a:moveTo>
                  <a:pt x="370471" y="252907"/>
                </a:moveTo>
                <a:lnTo>
                  <a:pt x="369011" y="275247"/>
                </a:lnTo>
                <a:lnTo>
                  <a:pt x="320027" y="254952"/>
                </a:lnTo>
                <a:lnTo>
                  <a:pt x="321437" y="224967"/>
                </a:lnTo>
                <a:lnTo>
                  <a:pt x="319671" y="262420"/>
                </a:lnTo>
                <a:lnTo>
                  <a:pt x="368528" y="282663"/>
                </a:lnTo>
                <a:lnTo>
                  <a:pt x="369582" y="374815"/>
                </a:lnTo>
                <a:lnTo>
                  <a:pt x="370471" y="252907"/>
                </a:lnTo>
                <a:close/>
              </a:path>
              <a:path w="2211730" h="1868385">
                <a:moveTo>
                  <a:pt x="368122" y="397154"/>
                </a:moveTo>
                <a:lnTo>
                  <a:pt x="369582" y="374815"/>
                </a:lnTo>
                <a:lnTo>
                  <a:pt x="368528" y="282663"/>
                </a:lnTo>
                <a:lnTo>
                  <a:pt x="367080" y="305003"/>
                </a:lnTo>
                <a:lnTo>
                  <a:pt x="318617" y="284937"/>
                </a:lnTo>
                <a:lnTo>
                  <a:pt x="366585" y="312432"/>
                </a:lnTo>
                <a:lnTo>
                  <a:pt x="367639" y="404571"/>
                </a:lnTo>
                <a:lnTo>
                  <a:pt x="368122" y="397154"/>
                </a:lnTo>
                <a:close/>
              </a:path>
              <a:path w="2211730" h="1868385">
                <a:moveTo>
                  <a:pt x="366585" y="312432"/>
                </a:moveTo>
                <a:lnTo>
                  <a:pt x="365137" y="334772"/>
                </a:lnTo>
                <a:lnTo>
                  <a:pt x="317207" y="314934"/>
                </a:lnTo>
                <a:lnTo>
                  <a:pt x="364642" y="342201"/>
                </a:lnTo>
                <a:lnTo>
                  <a:pt x="365696" y="434327"/>
                </a:lnTo>
                <a:lnTo>
                  <a:pt x="366585" y="312432"/>
                </a:lnTo>
                <a:close/>
              </a:path>
              <a:path w="2211730" h="1868385">
                <a:moveTo>
                  <a:pt x="364642" y="342201"/>
                </a:moveTo>
                <a:lnTo>
                  <a:pt x="363194" y="364540"/>
                </a:lnTo>
                <a:lnTo>
                  <a:pt x="315798" y="344919"/>
                </a:lnTo>
                <a:lnTo>
                  <a:pt x="362712" y="371970"/>
                </a:lnTo>
                <a:lnTo>
                  <a:pt x="363753" y="464096"/>
                </a:lnTo>
                <a:lnTo>
                  <a:pt x="364642" y="342201"/>
                </a:lnTo>
                <a:close/>
              </a:path>
              <a:path w="2211730" h="1868385">
                <a:moveTo>
                  <a:pt x="362712" y="371970"/>
                </a:moveTo>
                <a:lnTo>
                  <a:pt x="361251" y="394309"/>
                </a:lnTo>
                <a:lnTo>
                  <a:pt x="314375" y="374904"/>
                </a:lnTo>
                <a:lnTo>
                  <a:pt x="360768" y="401726"/>
                </a:lnTo>
                <a:lnTo>
                  <a:pt x="361823" y="493864"/>
                </a:lnTo>
                <a:lnTo>
                  <a:pt x="362712" y="371970"/>
                </a:lnTo>
                <a:close/>
              </a:path>
              <a:path w="2211730" h="1868385">
                <a:moveTo>
                  <a:pt x="360768" y="401726"/>
                </a:moveTo>
                <a:lnTo>
                  <a:pt x="359308" y="424065"/>
                </a:lnTo>
                <a:lnTo>
                  <a:pt x="312966" y="404888"/>
                </a:lnTo>
                <a:lnTo>
                  <a:pt x="358825" y="431482"/>
                </a:lnTo>
                <a:lnTo>
                  <a:pt x="359879" y="523633"/>
                </a:lnTo>
                <a:lnTo>
                  <a:pt x="360768" y="401726"/>
                </a:lnTo>
                <a:close/>
              </a:path>
              <a:path w="2211730" h="1868385">
                <a:moveTo>
                  <a:pt x="358825" y="431482"/>
                </a:moveTo>
                <a:lnTo>
                  <a:pt x="357365" y="453834"/>
                </a:lnTo>
                <a:lnTo>
                  <a:pt x="311556" y="434873"/>
                </a:lnTo>
                <a:lnTo>
                  <a:pt x="356882" y="461251"/>
                </a:lnTo>
                <a:lnTo>
                  <a:pt x="357936" y="553389"/>
                </a:lnTo>
                <a:lnTo>
                  <a:pt x="358825" y="431482"/>
                </a:lnTo>
                <a:close/>
              </a:path>
              <a:path w="2211730" h="1868385">
                <a:moveTo>
                  <a:pt x="345236" y="639851"/>
                </a:moveTo>
                <a:lnTo>
                  <a:pt x="343789" y="662190"/>
                </a:lnTo>
                <a:lnTo>
                  <a:pt x="301675" y="644779"/>
                </a:lnTo>
                <a:lnTo>
                  <a:pt x="343293" y="669620"/>
                </a:lnTo>
                <a:lnTo>
                  <a:pt x="344347" y="761758"/>
                </a:lnTo>
                <a:lnTo>
                  <a:pt x="345236" y="639851"/>
                </a:lnTo>
                <a:close/>
              </a:path>
              <a:path w="2211730" h="1868385">
                <a:moveTo>
                  <a:pt x="343293" y="669620"/>
                </a:moveTo>
                <a:lnTo>
                  <a:pt x="341845" y="691959"/>
                </a:lnTo>
                <a:lnTo>
                  <a:pt x="300266" y="674776"/>
                </a:lnTo>
                <a:lnTo>
                  <a:pt x="341363" y="699389"/>
                </a:lnTo>
                <a:lnTo>
                  <a:pt x="342404" y="791527"/>
                </a:lnTo>
                <a:lnTo>
                  <a:pt x="343293" y="669620"/>
                </a:lnTo>
                <a:close/>
              </a:path>
              <a:path w="2211730" h="1868385">
                <a:moveTo>
                  <a:pt x="341363" y="699389"/>
                </a:moveTo>
                <a:lnTo>
                  <a:pt x="339902" y="721741"/>
                </a:lnTo>
                <a:lnTo>
                  <a:pt x="298856" y="704773"/>
                </a:lnTo>
                <a:lnTo>
                  <a:pt x="339420" y="729157"/>
                </a:lnTo>
                <a:lnTo>
                  <a:pt x="340461" y="821296"/>
                </a:lnTo>
                <a:lnTo>
                  <a:pt x="341363" y="699389"/>
                </a:lnTo>
                <a:close/>
              </a:path>
              <a:path w="2211730" h="1868385">
                <a:moveTo>
                  <a:pt x="337477" y="758913"/>
                </a:moveTo>
                <a:lnTo>
                  <a:pt x="336016" y="781265"/>
                </a:lnTo>
                <a:lnTo>
                  <a:pt x="296024" y="764743"/>
                </a:lnTo>
                <a:lnTo>
                  <a:pt x="335534" y="788695"/>
                </a:lnTo>
                <a:lnTo>
                  <a:pt x="336588" y="880833"/>
                </a:lnTo>
                <a:lnTo>
                  <a:pt x="337477" y="758913"/>
                </a:lnTo>
                <a:close/>
              </a:path>
              <a:path w="2211730" h="1868385">
                <a:moveTo>
                  <a:pt x="335534" y="788695"/>
                </a:moveTo>
                <a:lnTo>
                  <a:pt x="334073" y="811034"/>
                </a:lnTo>
                <a:lnTo>
                  <a:pt x="294614" y="794727"/>
                </a:lnTo>
                <a:lnTo>
                  <a:pt x="333590" y="818451"/>
                </a:lnTo>
                <a:lnTo>
                  <a:pt x="334645" y="910602"/>
                </a:lnTo>
                <a:lnTo>
                  <a:pt x="335534" y="788695"/>
                </a:lnTo>
                <a:close/>
              </a:path>
              <a:path w="2211730" h="1868385">
                <a:moveTo>
                  <a:pt x="330758" y="970140"/>
                </a:moveTo>
                <a:lnTo>
                  <a:pt x="367487" y="985304"/>
                </a:lnTo>
                <a:lnTo>
                  <a:pt x="331241" y="962723"/>
                </a:lnTo>
                <a:lnTo>
                  <a:pt x="331647" y="848220"/>
                </a:lnTo>
                <a:lnTo>
                  <a:pt x="330200" y="870572"/>
                </a:lnTo>
                <a:lnTo>
                  <a:pt x="329704" y="877989"/>
                </a:lnTo>
                <a:lnTo>
                  <a:pt x="329298" y="992479"/>
                </a:lnTo>
                <a:lnTo>
                  <a:pt x="330758" y="970140"/>
                </a:lnTo>
                <a:close/>
              </a:path>
              <a:path w="2211730" h="1868385">
                <a:moveTo>
                  <a:pt x="328815" y="999896"/>
                </a:moveTo>
                <a:lnTo>
                  <a:pt x="365010" y="1014844"/>
                </a:lnTo>
                <a:lnTo>
                  <a:pt x="329298" y="992479"/>
                </a:lnTo>
                <a:lnTo>
                  <a:pt x="329704" y="877989"/>
                </a:lnTo>
                <a:lnTo>
                  <a:pt x="328256" y="900341"/>
                </a:lnTo>
                <a:lnTo>
                  <a:pt x="327774" y="907770"/>
                </a:lnTo>
                <a:lnTo>
                  <a:pt x="327355" y="1022248"/>
                </a:lnTo>
                <a:lnTo>
                  <a:pt x="328815" y="999896"/>
                </a:lnTo>
                <a:close/>
              </a:path>
              <a:path w="2211730" h="1868385">
                <a:moveTo>
                  <a:pt x="326885" y="1029677"/>
                </a:moveTo>
                <a:lnTo>
                  <a:pt x="362546" y="1044384"/>
                </a:lnTo>
                <a:lnTo>
                  <a:pt x="327355" y="1022248"/>
                </a:lnTo>
                <a:lnTo>
                  <a:pt x="327774" y="907770"/>
                </a:lnTo>
                <a:lnTo>
                  <a:pt x="326313" y="930109"/>
                </a:lnTo>
                <a:lnTo>
                  <a:pt x="325831" y="937539"/>
                </a:lnTo>
                <a:lnTo>
                  <a:pt x="325424" y="1052029"/>
                </a:lnTo>
                <a:lnTo>
                  <a:pt x="326885" y="1029677"/>
                </a:lnTo>
                <a:close/>
              </a:path>
              <a:path w="2211730" h="1868385">
                <a:moveTo>
                  <a:pt x="360692" y="1066571"/>
                </a:moveTo>
                <a:lnTo>
                  <a:pt x="325424" y="1052029"/>
                </a:lnTo>
                <a:lnTo>
                  <a:pt x="325831" y="937539"/>
                </a:lnTo>
                <a:lnTo>
                  <a:pt x="324942" y="1059434"/>
                </a:lnTo>
                <a:lnTo>
                  <a:pt x="360070" y="1073937"/>
                </a:lnTo>
                <a:lnTo>
                  <a:pt x="360692" y="1066571"/>
                </a:lnTo>
                <a:close/>
              </a:path>
              <a:path w="2211730" h="1868385">
                <a:moveTo>
                  <a:pt x="480834" y="321564"/>
                </a:moveTo>
                <a:lnTo>
                  <a:pt x="431761" y="301231"/>
                </a:lnTo>
                <a:lnTo>
                  <a:pt x="431139" y="308597"/>
                </a:lnTo>
                <a:lnTo>
                  <a:pt x="480085" y="328879"/>
                </a:lnTo>
                <a:lnTo>
                  <a:pt x="480834" y="321564"/>
                </a:lnTo>
                <a:close/>
              </a:path>
              <a:path w="2211730" h="1868385">
                <a:moveTo>
                  <a:pt x="429869" y="239318"/>
                </a:moveTo>
                <a:lnTo>
                  <a:pt x="379768" y="218554"/>
                </a:lnTo>
                <a:lnTo>
                  <a:pt x="379285" y="225983"/>
                </a:lnTo>
                <a:lnTo>
                  <a:pt x="429247" y="246684"/>
                </a:lnTo>
                <a:lnTo>
                  <a:pt x="429869" y="239318"/>
                </a:lnTo>
                <a:close/>
              </a:path>
              <a:path w="2211730" h="1868385">
                <a:moveTo>
                  <a:pt x="486829" y="262928"/>
                </a:moveTo>
                <a:lnTo>
                  <a:pt x="436702" y="242150"/>
                </a:lnTo>
                <a:lnTo>
                  <a:pt x="436092" y="249516"/>
                </a:lnTo>
                <a:lnTo>
                  <a:pt x="486079" y="270230"/>
                </a:lnTo>
                <a:lnTo>
                  <a:pt x="486829" y="262928"/>
                </a:lnTo>
                <a:close/>
              </a:path>
              <a:path w="2211730" h="1868385">
                <a:moveTo>
                  <a:pt x="483831" y="292252"/>
                </a:moveTo>
                <a:lnTo>
                  <a:pt x="434225" y="271691"/>
                </a:lnTo>
                <a:lnTo>
                  <a:pt x="433616" y="279069"/>
                </a:lnTo>
                <a:lnTo>
                  <a:pt x="483082" y="299554"/>
                </a:lnTo>
                <a:lnTo>
                  <a:pt x="483831" y="292252"/>
                </a:lnTo>
                <a:close/>
              </a:path>
              <a:path w="2211730" h="1868385">
                <a:moveTo>
                  <a:pt x="381228" y="196227"/>
                </a:moveTo>
                <a:lnTo>
                  <a:pt x="431723" y="217157"/>
                </a:lnTo>
                <a:lnTo>
                  <a:pt x="432346" y="209778"/>
                </a:lnTo>
                <a:lnTo>
                  <a:pt x="381711" y="188798"/>
                </a:lnTo>
                <a:lnTo>
                  <a:pt x="379768" y="218554"/>
                </a:lnTo>
                <a:lnTo>
                  <a:pt x="381228" y="196227"/>
                </a:lnTo>
                <a:close/>
              </a:path>
              <a:path w="2211730" h="1868385">
                <a:moveTo>
                  <a:pt x="462826" y="497484"/>
                </a:moveTo>
                <a:lnTo>
                  <a:pt x="416941" y="478485"/>
                </a:lnTo>
                <a:lnTo>
                  <a:pt x="416318" y="485851"/>
                </a:lnTo>
                <a:lnTo>
                  <a:pt x="462089" y="504799"/>
                </a:lnTo>
                <a:lnTo>
                  <a:pt x="462826" y="497484"/>
                </a:lnTo>
                <a:close/>
              </a:path>
              <a:path w="2211730" h="1868385">
                <a:moveTo>
                  <a:pt x="415048" y="416572"/>
                </a:moveTo>
                <a:lnTo>
                  <a:pt x="368122" y="397154"/>
                </a:lnTo>
                <a:lnTo>
                  <a:pt x="367639" y="404571"/>
                </a:lnTo>
                <a:lnTo>
                  <a:pt x="414426" y="423938"/>
                </a:lnTo>
                <a:lnTo>
                  <a:pt x="415048" y="416572"/>
                </a:lnTo>
                <a:close/>
              </a:path>
              <a:path w="2211730" h="1868385">
                <a:moveTo>
                  <a:pt x="324370" y="959878"/>
                </a:moveTo>
                <a:lnTo>
                  <a:pt x="287553" y="944676"/>
                </a:lnTo>
                <a:lnTo>
                  <a:pt x="287197" y="952157"/>
                </a:lnTo>
                <a:lnTo>
                  <a:pt x="323888" y="967295"/>
                </a:lnTo>
                <a:lnTo>
                  <a:pt x="324370" y="959878"/>
                </a:lnTo>
                <a:close/>
              </a:path>
              <a:path w="2211730" h="1868385">
                <a:moveTo>
                  <a:pt x="286283" y="821867"/>
                </a:moveTo>
                <a:lnTo>
                  <a:pt x="247396" y="805789"/>
                </a:lnTo>
                <a:lnTo>
                  <a:pt x="247180" y="813333"/>
                </a:lnTo>
                <a:lnTo>
                  <a:pt x="285927" y="829335"/>
                </a:lnTo>
                <a:lnTo>
                  <a:pt x="286283" y="821867"/>
                </a:lnTo>
                <a:close/>
              </a:path>
              <a:path w="2211730" h="1868385">
                <a:moveTo>
                  <a:pt x="246608" y="591451"/>
                </a:moveTo>
                <a:lnTo>
                  <a:pt x="204063" y="573849"/>
                </a:lnTo>
                <a:lnTo>
                  <a:pt x="204330" y="551002"/>
                </a:lnTo>
                <a:lnTo>
                  <a:pt x="205828" y="421703"/>
                </a:lnTo>
                <a:lnTo>
                  <a:pt x="203974" y="581444"/>
                </a:lnTo>
                <a:lnTo>
                  <a:pt x="246392" y="598982"/>
                </a:lnTo>
                <a:lnTo>
                  <a:pt x="246608" y="591451"/>
                </a:lnTo>
                <a:close/>
              </a:path>
              <a:path w="2211730" h="1868385">
                <a:moveTo>
                  <a:pt x="267487" y="118503"/>
                </a:moveTo>
                <a:lnTo>
                  <a:pt x="318414" y="139611"/>
                </a:lnTo>
                <a:lnTo>
                  <a:pt x="318757" y="132143"/>
                </a:lnTo>
                <a:lnTo>
                  <a:pt x="267703" y="110972"/>
                </a:lnTo>
                <a:lnTo>
                  <a:pt x="268071" y="98221"/>
                </a:lnTo>
                <a:lnTo>
                  <a:pt x="266814" y="141185"/>
                </a:lnTo>
                <a:lnTo>
                  <a:pt x="267487" y="118503"/>
                </a:lnTo>
                <a:close/>
              </a:path>
              <a:path w="2211730" h="1868385">
                <a:moveTo>
                  <a:pt x="326313" y="930109"/>
                </a:moveTo>
                <a:lnTo>
                  <a:pt x="288963" y="914692"/>
                </a:lnTo>
                <a:lnTo>
                  <a:pt x="288620" y="922159"/>
                </a:lnTo>
                <a:lnTo>
                  <a:pt x="325831" y="937539"/>
                </a:lnTo>
                <a:lnTo>
                  <a:pt x="326313" y="930109"/>
                </a:lnTo>
                <a:close/>
              </a:path>
              <a:path w="2211730" h="1868385">
                <a:moveTo>
                  <a:pt x="287693" y="791870"/>
                </a:moveTo>
                <a:lnTo>
                  <a:pt x="248272" y="775589"/>
                </a:lnTo>
                <a:lnTo>
                  <a:pt x="248056" y="783120"/>
                </a:lnTo>
                <a:lnTo>
                  <a:pt x="287350" y="799338"/>
                </a:lnTo>
                <a:lnTo>
                  <a:pt x="287693" y="791870"/>
                </a:lnTo>
                <a:close/>
              </a:path>
              <a:path w="2211730" h="1868385">
                <a:moveTo>
                  <a:pt x="247497" y="561238"/>
                </a:moveTo>
                <a:lnTo>
                  <a:pt x="204419" y="543420"/>
                </a:lnTo>
                <a:lnTo>
                  <a:pt x="204685" y="520585"/>
                </a:lnTo>
                <a:lnTo>
                  <a:pt x="205828" y="421703"/>
                </a:lnTo>
                <a:lnTo>
                  <a:pt x="204330" y="551002"/>
                </a:lnTo>
                <a:lnTo>
                  <a:pt x="247281" y="568769"/>
                </a:lnTo>
                <a:lnTo>
                  <a:pt x="247497" y="561238"/>
                </a:lnTo>
                <a:close/>
              </a:path>
              <a:path w="2211730" h="1868385">
                <a:moveTo>
                  <a:pt x="328256" y="900341"/>
                </a:moveTo>
                <a:lnTo>
                  <a:pt x="290372" y="884707"/>
                </a:lnTo>
                <a:lnTo>
                  <a:pt x="290029" y="892187"/>
                </a:lnTo>
                <a:lnTo>
                  <a:pt x="327774" y="907770"/>
                </a:lnTo>
                <a:lnTo>
                  <a:pt x="328256" y="900341"/>
                </a:lnTo>
                <a:close/>
              </a:path>
              <a:path w="2211730" h="1868385">
                <a:moveTo>
                  <a:pt x="289115" y="761885"/>
                </a:moveTo>
                <a:lnTo>
                  <a:pt x="249161" y="745375"/>
                </a:lnTo>
                <a:lnTo>
                  <a:pt x="248945" y="752906"/>
                </a:lnTo>
                <a:lnTo>
                  <a:pt x="288759" y="769366"/>
                </a:lnTo>
                <a:lnTo>
                  <a:pt x="289115" y="761885"/>
                </a:lnTo>
                <a:close/>
              </a:path>
              <a:path w="2211730" h="1868385">
                <a:moveTo>
                  <a:pt x="248373" y="531025"/>
                </a:moveTo>
                <a:lnTo>
                  <a:pt x="204774" y="512991"/>
                </a:lnTo>
                <a:lnTo>
                  <a:pt x="205041" y="490143"/>
                </a:lnTo>
                <a:lnTo>
                  <a:pt x="205828" y="421703"/>
                </a:lnTo>
                <a:lnTo>
                  <a:pt x="204685" y="520585"/>
                </a:lnTo>
                <a:lnTo>
                  <a:pt x="248158" y="538556"/>
                </a:lnTo>
                <a:lnTo>
                  <a:pt x="248373" y="531025"/>
                </a:lnTo>
                <a:close/>
              </a:path>
              <a:path w="2211730" h="1868385">
                <a:moveTo>
                  <a:pt x="330200" y="870572"/>
                </a:moveTo>
                <a:lnTo>
                  <a:pt x="291795" y="854710"/>
                </a:lnTo>
                <a:lnTo>
                  <a:pt x="291439" y="862177"/>
                </a:lnTo>
                <a:lnTo>
                  <a:pt x="329704" y="877989"/>
                </a:lnTo>
                <a:lnTo>
                  <a:pt x="330200" y="870572"/>
                </a:lnTo>
                <a:close/>
              </a:path>
              <a:path w="2211730" h="1868385">
                <a:moveTo>
                  <a:pt x="290525" y="731888"/>
                </a:moveTo>
                <a:lnTo>
                  <a:pt x="250037" y="715162"/>
                </a:lnTo>
                <a:lnTo>
                  <a:pt x="249821" y="722693"/>
                </a:lnTo>
                <a:lnTo>
                  <a:pt x="290169" y="739368"/>
                </a:lnTo>
                <a:lnTo>
                  <a:pt x="290525" y="731888"/>
                </a:lnTo>
                <a:close/>
              </a:path>
              <a:path w="2211730" h="1868385">
                <a:moveTo>
                  <a:pt x="249262" y="500811"/>
                </a:moveTo>
                <a:lnTo>
                  <a:pt x="205130" y="482549"/>
                </a:lnTo>
                <a:lnTo>
                  <a:pt x="205397" y="459714"/>
                </a:lnTo>
                <a:lnTo>
                  <a:pt x="205828" y="421703"/>
                </a:lnTo>
                <a:lnTo>
                  <a:pt x="205041" y="490143"/>
                </a:lnTo>
                <a:lnTo>
                  <a:pt x="249047" y="508342"/>
                </a:lnTo>
                <a:lnTo>
                  <a:pt x="249262" y="500811"/>
                </a:lnTo>
                <a:close/>
              </a:path>
              <a:path w="2211730" h="1868385">
                <a:moveTo>
                  <a:pt x="332143" y="840803"/>
                </a:moveTo>
                <a:lnTo>
                  <a:pt x="293204" y="824725"/>
                </a:lnTo>
                <a:lnTo>
                  <a:pt x="292849" y="832205"/>
                </a:lnTo>
                <a:lnTo>
                  <a:pt x="331647" y="848220"/>
                </a:lnTo>
                <a:lnTo>
                  <a:pt x="332143" y="840803"/>
                </a:lnTo>
                <a:close/>
              </a:path>
              <a:path w="2211730" h="1868385">
                <a:moveTo>
                  <a:pt x="291934" y="701916"/>
                </a:moveTo>
                <a:lnTo>
                  <a:pt x="250926" y="684961"/>
                </a:lnTo>
                <a:lnTo>
                  <a:pt x="250710" y="692492"/>
                </a:lnTo>
                <a:lnTo>
                  <a:pt x="291579" y="709396"/>
                </a:lnTo>
                <a:lnTo>
                  <a:pt x="291934" y="701916"/>
                </a:lnTo>
                <a:close/>
              </a:path>
              <a:path w="2211730" h="1868385">
                <a:moveTo>
                  <a:pt x="250151" y="470611"/>
                </a:moveTo>
                <a:lnTo>
                  <a:pt x="205486" y="452120"/>
                </a:lnTo>
                <a:lnTo>
                  <a:pt x="205752" y="429285"/>
                </a:lnTo>
                <a:lnTo>
                  <a:pt x="205828" y="421703"/>
                </a:lnTo>
                <a:lnTo>
                  <a:pt x="205397" y="459714"/>
                </a:lnTo>
                <a:lnTo>
                  <a:pt x="249923" y="478142"/>
                </a:lnTo>
                <a:lnTo>
                  <a:pt x="250151" y="470611"/>
                </a:lnTo>
                <a:close/>
              </a:path>
              <a:path w="2211730" h="1868385">
                <a:moveTo>
                  <a:pt x="293344" y="671918"/>
                </a:moveTo>
                <a:lnTo>
                  <a:pt x="251815" y="654735"/>
                </a:lnTo>
                <a:lnTo>
                  <a:pt x="251587" y="662279"/>
                </a:lnTo>
                <a:lnTo>
                  <a:pt x="292989" y="679386"/>
                </a:lnTo>
                <a:lnTo>
                  <a:pt x="293344" y="671918"/>
                </a:lnTo>
                <a:close/>
              </a:path>
              <a:path w="2211730" h="1868385">
                <a:moveTo>
                  <a:pt x="251028" y="440397"/>
                </a:moveTo>
                <a:lnTo>
                  <a:pt x="205828" y="421703"/>
                </a:lnTo>
                <a:lnTo>
                  <a:pt x="205752" y="429285"/>
                </a:lnTo>
                <a:lnTo>
                  <a:pt x="250812" y="447929"/>
                </a:lnTo>
                <a:lnTo>
                  <a:pt x="251028" y="440397"/>
                </a:lnTo>
                <a:close/>
              </a:path>
              <a:path w="2211730" h="1868385">
                <a:moveTo>
                  <a:pt x="294754" y="641934"/>
                </a:moveTo>
                <a:lnTo>
                  <a:pt x="252691" y="624535"/>
                </a:lnTo>
                <a:lnTo>
                  <a:pt x="252476" y="632066"/>
                </a:lnTo>
                <a:lnTo>
                  <a:pt x="294411" y="649401"/>
                </a:lnTo>
                <a:lnTo>
                  <a:pt x="294754" y="641934"/>
                </a:lnTo>
                <a:close/>
              </a:path>
              <a:path w="2211730" h="1868385">
                <a:moveTo>
                  <a:pt x="206095" y="398843"/>
                </a:moveTo>
                <a:lnTo>
                  <a:pt x="251688" y="417715"/>
                </a:lnTo>
                <a:lnTo>
                  <a:pt x="251904" y="410184"/>
                </a:lnTo>
                <a:lnTo>
                  <a:pt x="206184" y="391261"/>
                </a:lnTo>
                <a:lnTo>
                  <a:pt x="208661" y="178244"/>
                </a:lnTo>
                <a:lnTo>
                  <a:pt x="202831" y="73901"/>
                </a:lnTo>
                <a:lnTo>
                  <a:pt x="205828" y="421703"/>
                </a:lnTo>
                <a:lnTo>
                  <a:pt x="206095" y="398843"/>
                </a:lnTo>
                <a:close/>
              </a:path>
              <a:path w="2211730" h="1868385">
                <a:moveTo>
                  <a:pt x="337959" y="751497"/>
                </a:moveTo>
                <a:lnTo>
                  <a:pt x="297446" y="734745"/>
                </a:lnTo>
                <a:lnTo>
                  <a:pt x="297091" y="742226"/>
                </a:lnTo>
                <a:lnTo>
                  <a:pt x="337477" y="758913"/>
                </a:lnTo>
                <a:lnTo>
                  <a:pt x="337959" y="751497"/>
                </a:lnTo>
                <a:close/>
              </a:path>
              <a:path w="2211730" h="1868385">
                <a:moveTo>
                  <a:pt x="296176" y="611936"/>
                </a:moveTo>
                <a:lnTo>
                  <a:pt x="253568" y="594334"/>
                </a:lnTo>
                <a:lnTo>
                  <a:pt x="253352" y="601865"/>
                </a:lnTo>
                <a:lnTo>
                  <a:pt x="295821" y="619417"/>
                </a:lnTo>
                <a:lnTo>
                  <a:pt x="296176" y="611936"/>
                </a:lnTo>
                <a:close/>
              </a:path>
              <a:path w="2211730" h="1868385">
                <a:moveTo>
                  <a:pt x="252793" y="379971"/>
                </a:moveTo>
                <a:lnTo>
                  <a:pt x="206540" y="360832"/>
                </a:lnTo>
                <a:lnTo>
                  <a:pt x="206806" y="337985"/>
                </a:lnTo>
                <a:lnTo>
                  <a:pt x="208661" y="178244"/>
                </a:lnTo>
                <a:lnTo>
                  <a:pt x="206451" y="368414"/>
                </a:lnTo>
                <a:lnTo>
                  <a:pt x="252577" y="387515"/>
                </a:lnTo>
                <a:lnTo>
                  <a:pt x="252793" y="379971"/>
                </a:lnTo>
                <a:close/>
              </a:path>
              <a:path w="2211730" h="1868385">
                <a:moveTo>
                  <a:pt x="297586" y="581952"/>
                </a:moveTo>
                <a:lnTo>
                  <a:pt x="254457" y="564108"/>
                </a:lnTo>
                <a:lnTo>
                  <a:pt x="254241" y="571639"/>
                </a:lnTo>
                <a:lnTo>
                  <a:pt x="297230" y="589419"/>
                </a:lnTo>
                <a:lnTo>
                  <a:pt x="297586" y="581952"/>
                </a:lnTo>
                <a:close/>
              </a:path>
              <a:path w="2211730" h="1868385">
                <a:moveTo>
                  <a:pt x="253682" y="349758"/>
                </a:moveTo>
                <a:lnTo>
                  <a:pt x="206895" y="330403"/>
                </a:lnTo>
                <a:lnTo>
                  <a:pt x="207162" y="307555"/>
                </a:lnTo>
                <a:lnTo>
                  <a:pt x="208661" y="178244"/>
                </a:lnTo>
                <a:lnTo>
                  <a:pt x="206806" y="337985"/>
                </a:lnTo>
                <a:lnTo>
                  <a:pt x="253453" y="357301"/>
                </a:lnTo>
                <a:lnTo>
                  <a:pt x="253682" y="349758"/>
                </a:lnTo>
                <a:close/>
              </a:path>
              <a:path w="2211730" h="1868385">
                <a:moveTo>
                  <a:pt x="298996" y="551967"/>
                </a:moveTo>
                <a:lnTo>
                  <a:pt x="255346" y="533908"/>
                </a:lnTo>
                <a:lnTo>
                  <a:pt x="255117" y="541439"/>
                </a:lnTo>
                <a:lnTo>
                  <a:pt x="298640" y="559435"/>
                </a:lnTo>
                <a:lnTo>
                  <a:pt x="298996" y="551967"/>
                </a:lnTo>
                <a:close/>
              </a:path>
              <a:path w="2211730" h="1868385">
                <a:moveTo>
                  <a:pt x="254558" y="319557"/>
                </a:moveTo>
                <a:lnTo>
                  <a:pt x="207251" y="299974"/>
                </a:lnTo>
                <a:lnTo>
                  <a:pt x="207518" y="277126"/>
                </a:lnTo>
                <a:lnTo>
                  <a:pt x="208661" y="178244"/>
                </a:lnTo>
                <a:lnTo>
                  <a:pt x="207162" y="307555"/>
                </a:lnTo>
                <a:lnTo>
                  <a:pt x="254342" y="327088"/>
                </a:lnTo>
                <a:lnTo>
                  <a:pt x="254558" y="319557"/>
                </a:lnTo>
                <a:close/>
              </a:path>
              <a:path w="2211730" h="1868385">
                <a:moveTo>
                  <a:pt x="300405" y="521970"/>
                </a:moveTo>
                <a:lnTo>
                  <a:pt x="256222" y="503694"/>
                </a:lnTo>
                <a:lnTo>
                  <a:pt x="256006" y="511225"/>
                </a:lnTo>
                <a:lnTo>
                  <a:pt x="300050" y="529450"/>
                </a:lnTo>
                <a:lnTo>
                  <a:pt x="300405" y="521970"/>
                </a:lnTo>
                <a:close/>
              </a:path>
              <a:path w="2211730" h="1868385">
                <a:moveTo>
                  <a:pt x="255447" y="289356"/>
                </a:moveTo>
                <a:lnTo>
                  <a:pt x="207606" y="269544"/>
                </a:lnTo>
                <a:lnTo>
                  <a:pt x="207873" y="246684"/>
                </a:lnTo>
                <a:lnTo>
                  <a:pt x="208661" y="178244"/>
                </a:lnTo>
                <a:lnTo>
                  <a:pt x="207518" y="277126"/>
                </a:lnTo>
                <a:lnTo>
                  <a:pt x="255219" y="296887"/>
                </a:lnTo>
                <a:lnTo>
                  <a:pt x="255447" y="289356"/>
                </a:lnTo>
                <a:close/>
              </a:path>
              <a:path w="2211730" h="1868385">
                <a:moveTo>
                  <a:pt x="345719" y="632434"/>
                </a:moveTo>
                <a:lnTo>
                  <a:pt x="303085" y="614794"/>
                </a:lnTo>
                <a:lnTo>
                  <a:pt x="302729" y="622274"/>
                </a:lnTo>
                <a:lnTo>
                  <a:pt x="345236" y="639851"/>
                </a:lnTo>
                <a:lnTo>
                  <a:pt x="345719" y="632434"/>
                </a:lnTo>
                <a:close/>
              </a:path>
              <a:path w="2211730" h="1868385">
                <a:moveTo>
                  <a:pt x="301815" y="491985"/>
                </a:moveTo>
                <a:lnTo>
                  <a:pt x="257111" y="473481"/>
                </a:lnTo>
                <a:lnTo>
                  <a:pt x="256882" y="481012"/>
                </a:lnTo>
                <a:lnTo>
                  <a:pt x="301472" y="499465"/>
                </a:lnTo>
                <a:lnTo>
                  <a:pt x="301815" y="491985"/>
                </a:lnTo>
                <a:close/>
              </a:path>
              <a:path w="2211730" h="1868385">
                <a:moveTo>
                  <a:pt x="256324" y="259130"/>
                </a:moveTo>
                <a:lnTo>
                  <a:pt x="207962" y="239102"/>
                </a:lnTo>
                <a:lnTo>
                  <a:pt x="208229" y="216255"/>
                </a:lnTo>
                <a:lnTo>
                  <a:pt x="208661" y="178244"/>
                </a:lnTo>
                <a:lnTo>
                  <a:pt x="207873" y="246684"/>
                </a:lnTo>
                <a:lnTo>
                  <a:pt x="256108" y="266661"/>
                </a:lnTo>
                <a:lnTo>
                  <a:pt x="256324" y="259130"/>
                </a:lnTo>
                <a:close/>
              </a:path>
              <a:path w="2211730" h="1868385">
                <a:moveTo>
                  <a:pt x="347662" y="602665"/>
                </a:moveTo>
                <a:lnTo>
                  <a:pt x="304495" y="584809"/>
                </a:lnTo>
                <a:lnTo>
                  <a:pt x="304152" y="592289"/>
                </a:lnTo>
                <a:lnTo>
                  <a:pt x="347179" y="610082"/>
                </a:lnTo>
                <a:lnTo>
                  <a:pt x="347662" y="602665"/>
                </a:lnTo>
                <a:close/>
              </a:path>
              <a:path w="2211730" h="1868385">
                <a:moveTo>
                  <a:pt x="303237" y="462000"/>
                </a:moveTo>
                <a:lnTo>
                  <a:pt x="257987" y="443280"/>
                </a:lnTo>
                <a:lnTo>
                  <a:pt x="257771" y="450811"/>
                </a:lnTo>
                <a:lnTo>
                  <a:pt x="302882" y="469468"/>
                </a:lnTo>
                <a:lnTo>
                  <a:pt x="303237" y="462000"/>
                </a:lnTo>
                <a:close/>
              </a:path>
              <a:path w="2211730" h="1868385">
                <a:moveTo>
                  <a:pt x="257213" y="228930"/>
                </a:moveTo>
                <a:lnTo>
                  <a:pt x="208318" y="208673"/>
                </a:lnTo>
                <a:lnTo>
                  <a:pt x="208584" y="185826"/>
                </a:lnTo>
                <a:lnTo>
                  <a:pt x="208661" y="178244"/>
                </a:lnTo>
                <a:lnTo>
                  <a:pt x="208229" y="216255"/>
                </a:lnTo>
                <a:lnTo>
                  <a:pt x="256984" y="236461"/>
                </a:lnTo>
                <a:lnTo>
                  <a:pt x="257213" y="228930"/>
                </a:lnTo>
                <a:close/>
              </a:path>
              <a:path w="2211730" h="1868385">
                <a:moveTo>
                  <a:pt x="349605" y="572897"/>
                </a:moveTo>
                <a:lnTo>
                  <a:pt x="305904" y="554824"/>
                </a:lnTo>
                <a:lnTo>
                  <a:pt x="305562" y="562305"/>
                </a:lnTo>
                <a:lnTo>
                  <a:pt x="349123" y="580326"/>
                </a:lnTo>
                <a:lnTo>
                  <a:pt x="349605" y="572897"/>
                </a:lnTo>
                <a:close/>
              </a:path>
              <a:path w="2211730" h="1868385">
                <a:moveTo>
                  <a:pt x="304647" y="432003"/>
                </a:moveTo>
                <a:lnTo>
                  <a:pt x="258876" y="413067"/>
                </a:lnTo>
                <a:lnTo>
                  <a:pt x="258648" y="420598"/>
                </a:lnTo>
                <a:lnTo>
                  <a:pt x="304292" y="439483"/>
                </a:lnTo>
                <a:lnTo>
                  <a:pt x="304647" y="432003"/>
                </a:lnTo>
                <a:close/>
              </a:path>
              <a:path w="2211730" h="1868385">
                <a:moveTo>
                  <a:pt x="258089" y="198716"/>
                </a:moveTo>
                <a:lnTo>
                  <a:pt x="208661" y="178244"/>
                </a:lnTo>
                <a:lnTo>
                  <a:pt x="208584" y="185826"/>
                </a:lnTo>
                <a:lnTo>
                  <a:pt x="257873" y="206260"/>
                </a:lnTo>
                <a:lnTo>
                  <a:pt x="258089" y="198716"/>
                </a:lnTo>
                <a:close/>
              </a:path>
              <a:path w="2211730" h="1868385">
                <a:moveTo>
                  <a:pt x="351548" y="543128"/>
                </a:moveTo>
                <a:lnTo>
                  <a:pt x="307327" y="524827"/>
                </a:lnTo>
                <a:lnTo>
                  <a:pt x="306971" y="532307"/>
                </a:lnTo>
                <a:lnTo>
                  <a:pt x="351066" y="550545"/>
                </a:lnTo>
                <a:lnTo>
                  <a:pt x="351548" y="543128"/>
                </a:lnTo>
                <a:close/>
              </a:path>
              <a:path w="2211730" h="1868385">
                <a:moveTo>
                  <a:pt x="306057" y="402018"/>
                </a:moveTo>
                <a:lnTo>
                  <a:pt x="259753" y="382854"/>
                </a:lnTo>
                <a:lnTo>
                  <a:pt x="259537" y="390385"/>
                </a:lnTo>
                <a:lnTo>
                  <a:pt x="305701" y="409498"/>
                </a:lnTo>
                <a:lnTo>
                  <a:pt x="306057" y="402018"/>
                </a:lnTo>
                <a:close/>
              </a:path>
              <a:path w="2211730" h="1868385">
                <a:moveTo>
                  <a:pt x="258978" y="168503"/>
                </a:moveTo>
                <a:lnTo>
                  <a:pt x="209016" y="147802"/>
                </a:lnTo>
                <a:lnTo>
                  <a:pt x="209283" y="124955"/>
                </a:lnTo>
                <a:lnTo>
                  <a:pt x="209638" y="94538"/>
                </a:lnTo>
                <a:lnTo>
                  <a:pt x="260515" y="115620"/>
                </a:lnTo>
                <a:lnTo>
                  <a:pt x="209727" y="86944"/>
                </a:lnTo>
                <a:lnTo>
                  <a:pt x="202831" y="73901"/>
                </a:lnTo>
                <a:lnTo>
                  <a:pt x="208927" y="155384"/>
                </a:lnTo>
                <a:lnTo>
                  <a:pt x="258749" y="176034"/>
                </a:lnTo>
                <a:lnTo>
                  <a:pt x="258978" y="168503"/>
                </a:lnTo>
                <a:close/>
              </a:path>
              <a:path w="2211730" h="1868385">
                <a:moveTo>
                  <a:pt x="353491" y="513359"/>
                </a:moveTo>
                <a:lnTo>
                  <a:pt x="308737" y="494855"/>
                </a:lnTo>
                <a:lnTo>
                  <a:pt x="308381" y="502323"/>
                </a:lnTo>
                <a:lnTo>
                  <a:pt x="353009" y="520788"/>
                </a:lnTo>
                <a:lnTo>
                  <a:pt x="353491" y="513359"/>
                </a:lnTo>
                <a:close/>
              </a:path>
              <a:path w="2211730" h="1868385">
                <a:moveTo>
                  <a:pt x="307467" y="372046"/>
                </a:moveTo>
                <a:lnTo>
                  <a:pt x="260642" y="352653"/>
                </a:lnTo>
                <a:lnTo>
                  <a:pt x="260413" y="360184"/>
                </a:lnTo>
                <a:lnTo>
                  <a:pt x="307111" y="379514"/>
                </a:lnTo>
                <a:lnTo>
                  <a:pt x="307467" y="372046"/>
                </a:lnTo>
                <a:close/>
              </a:path>
              <a:path w="2211730" h="1868385">
                <a:moveTo>
                  <a:pt x="259854" y="138290"/>
                </a:moveTo>
                <a:lnTo>
                  <a:pt x="209372" y="117373"/>
                </a:lnTo>
                <a:lnTo>
                  <a:pt x="209638" y="94538"/>
                </a:lnTo>
                <a:lnTo>
                  <a:pt x="209283" y="124955"/>
                </a:lnTo>
                <a:lnTo>
                  <a:pt x="259638" y="145834"/>
                </a:lnTo>
                <a:lnTo>
                  <a:pt x="259854" y="138290"/>
                </a:lnTo>
                <a:close/>
              </a:path>
              <a:path w="2211730" h="1868385">
                <a:moveTo>
                  <a:pt x="355422" y="483603"/>
                </a:moveTo>
                <a:lnTo>
                  <a:pt x="310146" y="464858"/>
                </a:lnTo>
                <a:lnTo>
                  <a:pt x="309791" y="472338"/>
                </a:lnTo>
                <a:lnTo>
                  <a:pt x="354952" y="491020"/>
                </a:lnTo>
                <a:lnTo>
                  <a:pt x="355422" y="483603"/>
                </a:lnTo>
                <a:close/>
              </a:path>
              <a:path w="2211730" h="1868385">
                <a:moveTo>
                  <a:pt x="308876" y="342049"/>
                </a:moveTo>
                <a:lnTo>
                  <a:pt x="261518" y="322440"/>
                </a:lnTo>
                <a:lnTo>
                  <a:pt x="261302" y="329971"/>
                </a:lnTo>
                <a:lnTo>
                  <a:pt x="308521" y="349529"/>
                </a:lnTo>
                <a:lnTo>
                  <a:pt x="308876" y="342049"/>
                </a:lnTo>
                <a:close/>
              </a:path>
              <a:path w="2211730" h="1868385">
                <a:moveTo>
                  <a:pt x="262191" y="299770"/>
                </a:moveTo>
                <a:lnTo>
                  <a:pt x="309943" y="319544"/>
                </a:lnTo>
                <a:lnTo>
                  <a:pt x="310286" y="312064"/>
                </a:lnTo>
                <a:lnTo>
                  <a:pt x="262407" y="292227"/>
                </a:lnTo>
                <a:lnTo>
                  <a:pt x="263067" y="269544"/>
                </a:lnTo>
                <a:lnTo>
                  <a:pt x="263283" y="262013"/>
                </a:lnTo>
                <a:lnTo>
                  <a:pt x="261518" y="322440"/>
                </a:lnTo>
                <a:lnTo>
                  <a:pt x="262191" y="299770"/>
                </a:lnTo>
                <a:close/>
              </a:path>
              <a:path w="2211730" h="1868385">
                <a:moveTo>
                  <a:pt x="311708" y="282067"/>
                </a:moveTo>
                <a:lnTo>
                  <a:pt x="263283" y="262013"/>
                </a:lnTo>
                <a:lnTo>
                  <a:pt x="263067" y="269544"/>
                </a:lnTo>
                <a:lnTo>
                  <a:pt x="311353" y="289547"/>
                </a:lnTo>
                <a:lnTo>
                  <a:pt x="311708" y="282067"/>
                </a:lnTo>
                <a:close/>
              </a:path>
              <a:path w="2211730" h="1868385">
                <a:moveTo>
                  <a:pt x="313118" y="252082"/>
                </a:moveTo>
                <a:lnTo>
                  <a:pt x="264172" y="231813"/>
                </a:lnTo>
                <a:lnTo>
                  <a:pt x="265049" y="201612"/>
                </a:lnTo>
                <a:lnTo>
                  <a:pt x="265938" y="171386"/>
                </a:lnTo>
                <a:lnTo>
                  <a:pt x="266814" y="141185"/>
                </a:lnTo>
                <a:lnTo>
                  <a:pt x="263944" y="239344"/>
                </a:lnTo>
                <a:lnTo>
                  <a:pt x="312762" y="259562"/>
                </a:lnTo>
                <a:lnTo>
                  <a:pt x="313118" y="252082"/>
                </a:lnTo>
                <a:close/>
              </a:path>
              <a:path w="2211730" h="1868385">
                <a:moveTo>
                  <a:pt x="264833" y="209130"/>
                </a:moveTo>
                <a:lnTo>
                  <a:pt x="314172" y="229577"/>
                </a:lnTo>
                <a:lnTo>
                  <a:pt x="314528" y="222097"/>
                </a:lnTo>
                <a:lnTo>
                  <a:pt x="265049" y="201612"/>
                </a:lnTo>
                <a:lnTo>
                  <a:pt x="264172" y="231813"/>
                </a:lnTo>
                <a:lnTo>
                  <a:pt x="264833" y="209130"/>
                </a:lnTo>
                <a:close/>
              </a:path>
              <a:path w="2211730" h="1868385">
                <a:moveTo>
                  <a:pt x="265722" y="178917"/>
                </a:moveTo>
                <a:lnTo>
                  <a:pt x="315582" y="199580"/>
                </a:lnTo>
                <a:lnTo>
                  <a:pt x="315937" y="192100"/>
                </a:lnTo>
                <a:lnTo>
                  <a:pt x="265938" y="171386"/>
                </a:lnTo>
                <a:lnTo>
                  <a:pt x="265049" y="201612"/>
                </a:lnTo>
                <a:lnTo>
                  <a:pt x="265722" y="178917"/>
                </a:lnTo>
                <a:close/>
              </a:path>
              <a:path w="2211730" h="1868385">
                <a:moveTo>
                  <a:pt x="266598" y="148704"/>
                </a:moveTo>
                <a:lnTo>
                  <a:pt x="317004" y="169595"/>
                </a:lnTo>
                <a:lnTo>
                  <a:pt x="317347" y="162115"/>
                </a:lnTo>
                <a:lnTo>
                  <a:pt x="266814" y="141185"/>
                </a:lnTo>
                <a:lnTo>
                  <a:pt x="265938" y="171386"/>
                </a:lnTo>
                <a:lnTo>
                  <a:pt x="266598" y="148704"/>
                </a:lnTo>
                <a:close/>
              </a:path>
              <a:path w="2211730" h="1868385">
                <a:moveTo>
                  <a:pt x="194221" y="814412"/>
                </a:moveTo>
                <a:lnTo>
                  <a:pt x="155956" y="798614"/>
                </a:lnTo>
                <a:lnTo>
                  <a:pt x="156006" y="806246"/>
                </a:lnTo>
                <a:lnTo>
                  <a:pt x="194132" y="821994"/>
                </a:lnTo>
                <a:lnTo>
                  <a:pt x="194221" y="814412"/>
                </a:lnTo>
                <a:close/>
              </a:path>
              <a:path w="2211730" h="1868385">
                <a:moveTo>
                  <a:pt x="195287" y="723125"/>
                </a:moveTo>
                <a:lnTo>
                  <a:pt x="155435" y="706653"/>
                </a:lnTo>
                <a:lnTo>
                  <a:pt x="155473" y="714298"/>
                </a:lnTo>
                <a:lnTo>
                  <a:pt x="195199" y="730707"/>
                </a:lnTo>
                <a:lnTo>
                  <a:pt x="195287" y="723125"/>
                </a:lnTo>
                <a:close/>
              </a:path>
              <a:path w="2211730" h="1868385">
                <a:moveTo>
                  <a:pt x="195643" y="692683"/>
                </a:moveTo>
                <a:lnTo>
                  <a:pt x="155257" y="675995"/>
                </a:lnTo>
                <a:lnTo>
                  <a:pt x="155308" y="683628"/>
                </a:lnTo>
                <a:lnTo>
                  <a:pt x="195554" y="700265"/>
                </a:lnTo>
                <a:lnTo>
                  <a:pt x="195643" y="692683"/>
                </a:lnTo>
                <a:close/>
              </a:path>
              <a:path w="2211730" h="1868385">
                <a:moveTo>
                  <a:pt x="196342" y="631812"/>
                </a:moveTo>
                <a:lnTo>
                  <a:pt x="154914" y="614692"/>
                </a:lnTo>
                <a:lnTo>
                  <a:pt x="154952" y="622325"/>
                </a:lnTo>
                <a:lnTo>
                  <a:pt x="196265" y="639406"/>
                </a:lnTo>
                <a:lnTo>
                  <a:pt x="196342" y="631812"/>
                </a:lnTo>
                <a:close/>
              </a:path>
              <a:path w="2211730" h="1868385">
                <a:moveTo>
                  <a:pt x="197408" y="540524"/>
                </a:moveTo>
                <a:lnTo>
                  <a:pt x="154381" y="522732"/>
                </a:lnTo>
                <a:lnTo>
                  <a:pt x="154432" y="530364"/>
                </a:lnTo>
                <a:lnTo>
                  <a:pt x="197319" y="548106"/>
                </a:lnTo>
                <a:lnTo>
                  <a:pt x="197408" y="540524"/>
                </a:lnTo>
                <a:close/>
              </a:path>
              <a:path w="2211730" h="1868385">
                <a:moveTo>
                  <a:pt x="198475" y="449224"/>
                </a:moveTo>
                <a:lnTo>
                  <a:pt x="153860" y="430758"/>
                </a:lnTo>
                <a:lnTo>
                  <a:pt x="153898" y="438404"/>
                </a:lnTo>
                <a:lnTo>
                  <a:pt x="198386" y="456806"/>
                </a:lnTo>
                <a:lnTo>
                  <a:pt x="198475" y="449224"/>
                </a:lnTo>
                <a:close/>
              </a:path>
              <a:path w="2211730" h="1868385">
                <a:moveTo>
                  <a:pt x="244843" y="651865"/>
                </a:moveTo>
                <a:lnTo>
                  <a:pt x="203365" y="634707"/>
                </a:lnTo>
                <a:lnTo>
                  <a:pt x="203619" y="611873"/>
                </a:lnTo>
                <a:lnTo>
                  <a:pt x="203263" y="642302"/>
                </a:lnTo>
                <a:lnTo>
                  <a:pt x="244627" y="659396"/>
                </a:lnTo>
                <a:lnTo>
                  <a:pt x="244843" y="651865"/>
                </a:lnTo>
                <a:close/>
              </a:path>
              <a:path w="2211730" h="1868385">
                <a:moveTo>
                  <a:pt x="243967" y="682078"/>
                </a:moveTo>
                <a:lnTo>
                  <a:pt x="203009" y="665162"/>
                </a:lnTo>
                <a:lnTo>
                  <a:pt x="203263" y="642302"/>
                </a:lnTo>
                <a:lnTo>
                  <a:pt x="202920" y="672744"/>
                </a:lnTo>
                <a:lnTo>
                  <a:pt x="243751" y="689610"/>
                </a:lnTo>
                <a:lnTo>
                  <a:pt x="243967" y="682078"/>
                </a:lnTo>
                <a:close/>
              </a:path>
              <a:path w="2211730" h="1868385">
                <a:moveTo>
                  <a:pt x="234251" y="1014412"/>
                </a:moveTo>
                <a:lnTo>
                  <a:pt x="199110" y="999909"/>
                </a:lnTo>
                <a:lnTo>
                  <a:pt x="199021" y="1007491"/>
                </a:lnTo>
                <a:lnTo>
                  <a:pt x="234035" y="1021930"/>
                </a:lnTo>
                <a:lnTo>
                  <a:pt x="234251" y="1014412"/>
                </a:lnTo>
                <a:close/>
              </a:path>
              <a:path w="2211730" h="1868385">
                <a:moveTo>
                  <a:pt x="198831" y="418795"/>
                </a:moveTo>
                <a:lnTo>
                  <a:pt x="153682" y="400113"/>
                </a:lnTo>
                <a:lnTo>
                  <a:pt x="153733" y="407746"/>
                </a:lnTo>
                <a:lnTo>
                  <a:pt x="198742" y="426377"/>
                </a:lnTo>
                <a:lnTo>
                  <a:pt x="198831" y="418795"/>
                </a:lnTo>
                <a:close/>
              </a:path>
              <a:path w="2211730" h="1868385">
                <a:moveTo>
                  <a:pt x="235127" y="984199"/>
                </a:moveTo>
                <a:lnTo>
                  <a:pt x="199466" y="969479"/>
                </a:lnTo>
                <a:lnTo>
                  <a:pt x="199377" y="977061"/>
                </a:lnTo>
                <a:lnTo>
                  <a:pt x="234911" y="991730"/>
                </a:lnTo>
                <a:lnTo>
                  <a:pt x="235127" y="984199"/>
                </a:lnTo>
                <a:close/>
              </a:path>
              <a:path w="2211730" h="1868385">
                <a:moveTo>
                  <a:pt x="236016" y="953985"/>
                </a:moveTo>
                <a:lnTo>
                  <a:pt x="199821" y="939038"/>
                </a:lnTo>
                <a:lnTo>
                  <a:pt x="199732" y="946632"/>
                </a:lnTo>
                <a:lnTo>
                  <a:pt x="235800" y="961504"/>
                </a:lnTo>
                <a:lnTo>
                  <a:pt x="236016" y="953985"/>
                </a:lnTo>
                <a:close/>
              </a:path>
              <a:path w="2211730" h="1868385">
                <a:moveTo>
                  <a:pt x="236905" y="923772"/>
                </a:moveTo>
                <a:lnTo>
                  <a:pt x="200177" y="908608"/>
                </a:lnTo>
                <a:lnTo>
                  <a:pt x="200088" y="916190"/>
                </a:lnTo>
                <a:lnTo>
                  <a:pt x="236677" y="931303"/>
                </a:lnTo>
                <a:lnTo>
                  <a:pt x="236905" y="923772"/>
                </a:lnTo>
                <a:close/>
              </a:path>
              <a:path w="2211730" h="1868385">
                <a:moveTo>
                  <a:pt x="199885" y="327494"/>
                </a:moveTo>
                <a:lnTo>
                  <a:pt x="153162" y="308152"/>
                </a:lnTo>
                <a:lnTo>
                  <a:pt x="153200" y="315798"/>
                </a:lnTo>
                <a:lnTo>
                  <a:pt x="199796" y="335089"/>
                </a:lnTo>
                <a:lnTo>
                  <a:pt x="199885" y="327494"/>
                </a:lnTo>
                <a:close/>
              </a:path>
              <a:path w="2211730" h="1868385">
                <a:moveTo>
                  <a:pt x="237782" y="893559"/>
                </a:moveTo>
                <a:lnTo>
                  <a:pt x="200533" y="878179"/>
                </a:lnTo>
                <a:lnTo>
                  <a:pt x="200444" y="885761"/>
                </a:lnTo>
                <a:lnTo>
                  <a:pt x="237566" y="901090"/>
                </a:lnTo>
                <a:lnTo>
                  <a:pt x="237782" y="893559"/>
                </a:lnTo>
                <a:close/>
              </a:path>
              <a:path w="2211730" h="1868385">
                <a:moveTo>
                  <a:pt x="238671" y="863358"/>
                </a:moveTo>
                <a:lnTo>
                  <a:pt x="200888" y="847763"/>
                </a:lnTo>
                <a:lnTo>
                  <a:pt x="200799" y="855332"/>
                </a:lnTo>
                <a:lnTo>
                  <a:pt x="238442" y="870877"/>
                </a:lnTo>
                <a:lnTo>
                  <a:pt x="238671" y="863358"/>
                </a:lnTo>
                <a:close/>
              </a:path>
              <a:path w="2211730" h="1868385">
                <a:moveTo>
                  <a:pt x="200596" y="266636"/>
                </a:moveTo>
                <a:lnTo>
                  <a:pt x="152806" y="246849"/>
                </a:lnTo>
                <a:lnTo>
                  <a:pt x="152857" y="254482"/>
                </a:lnTo>
                <a:lnTo>
                  <a:pt x="200507" y="274218"/>
                </a:lnTo>
                <a:lnTo>
                  <a:pt x="200596" y="266636"/>
                </a:lnTo>
                <a:close/>
              </a:path>
              <a:path w="2211730" h="1868385">
                <a:moveTo>
                  <a:pt x="239547" y="833132"/>
                </a:moveTo>
                <a:lnTo>
                  <a:pt x="201231" y="817308"/>
                </a:lnTo>
                <a:lnTo>
                  <a:pt x="201142" y="824890"/>
                </a:lnTo>
                <a:lnTo>
                  <a:pt x="239331" y="840663"/>
                </a:lnTo>
                <a:lnTo>
                  <a:pt x="239547" y="833132"/>
                </a:lnTo>
                <a:close/>
              </a:path>
              <a:path w="2211730" h="1868385">
                <a:moveTo>
                  <a:pt x="266814" y="141185"/>
                </a:moveTo>
                <a:lnTo>
                  <a:pt x="268071" y="98221"/>
                </a:lnTo>
                <a:lnTo>
                  <a:pt x="261035" y="98005"/>
                </a:lnTo>
                <a:lnTo>
                  <a:pt x="263944" y="239344"/>
                </a:lnTo>
                <a:lnTo>
                  <a:pt x="266814" y="141185"/>
                </a:lnTo>
                <a:close/>
              </a:path>
              <a:path w="2211730" h="1868385">
                <a:moveTo>
                  <a:pt x="276402" y="1031798"/>
                </a:moveTo>
                <a:lnTo>
                  <a:pt x="241211" y="1017282"/>
                </a:lnTo>
                <a:lnTo>
                  <a:pt x="240995" y="1024813"/>
                </a:lnTo>
                <a:lnTo>
                  <a:pt x="276047" y="1039279"/>
                </a:lnTo>
                <a:lnTo>
                  <a:pt x="276402" y="1031798"/>
                </a:lnTo>
                <a:close/>
              </a:path>
              <a:path w="2211730" h="1868385">
                <a:moveTo>
                  <a:pt x="240436" y="802919"/>
                </a:moveTo>
                <a:lnTo>
                  <a:pt x="201587" y="786879"/>
                </a:lnTo>
                <a:lnTo>
                  <a:pt x="201498" y="794461"/>
                </a:lnTo>
                <a:lnTo>
                  <a:pt x="240207" y="810450"/>
                </a:lnTo>
                <a:lnTo>
                  <a:pt x="240436" y="802919"/>
                </a:lnTo>
                <a:close/>
              </a:path>
              <a:path w="2211730" h="1868385">
                <a:moveTo>
                  <a:pt x="277812" y="1001814"/>
                </a:moveTo>
                <a:lnTo>
                  <a:pt x="242100" y="987069"/>
                </a:lnTo>
                <a:lnTo>
                  <a:pt x="241871" y="994587"/>
                </a:lnTo>
                <a:lnTo>
                  <a:pt x="277456" y="1009281"/>
                </a:lnTo>
                <a:lnTo>
                  <a:pt x="277812" y="1001814"/>
                </a:lnTo>
                <a:close/>
              </a:path>
              <a:path w="2211730" h="1868385">
                <a:moveTo>
                  <a:pt x="241312" y="772706"/>
                </a:moveTo>
                <a:lnTo>
                  <a:pt x="201942" y="756450"/>
                </a:lnTo>
                <a:lnTo>
                  <a:pt x="201853" y="764032"/>
                </a:lnTo>
                <a:lnTo>
                  <a:pt x="241096" y="780249"/>
                </a:lnTo>
                <a:lnTo>
                  <a:pt x="241312" y="772706"/>
                </a:lnTo>
                <a:close/>
              </a:path>
              <a:path w="2211730" h="1868385">
                <a:moveTo>
                  <a:pt x="279222" y="971816"/>
                </a:moveTo>
                <a:lnTo>
                  <a:pt x="242976" y="956856"/>
                </a:lnTo>
                <a:lnTo>
                  <a:pt x="242760" y="964387"/>
                </a:lnTo>
                <a:lnTo>
                  <a:pt x="278866" y="979284"/>
                </a:lnTo>
                <a:lnTo>
                  <a:pt x="279222" y="971816"/>
                </a:lnTo>
                <a:close/>
              </a:path>
              <a:path w="2211730" h="1868385">
                <a:moveTo>
                  <a:pt x="242201" y="742505"/>
                </a:moveTo>
                <a:lnTo>
                  <a:pt x="202298" y="726008"/>
                </a:lnTo>
                <a:lnTo>
                  <a:pt x="202209" y="733602"/>
                </a:lnTo>
                <a:lnTo>
                  <a:pt x="241973" y="750036"/>
                </a:lnTo>
                <a:lnTo>
                  <a:pt x="242201" y="742505"/>
                </a:lnTo>
                <a:close/>
              </a:path>
              <a:path w="2211730" h="1868385">
                <a:moveTo>
                  <a:pt x="202006" y="144894"/>
                </a:moveTo>
                <a:lnTo>
                  <a:pt x="152107" y="124218"/>
                </a:lnTo>
                <a:lnTo>
                  <a:pt x="152146" y="131851"/>
                </a:lnTo>
                <a:lnTo>
                  <a:pt x="201917" y="152488"/>
                </a:lnTo>
                <a:lnTo>
                  <a:pt x="202006" y="144894"/>
                </a:lnTo>
                <a:close/>
              </a:path>
              <a:path w="2211730" h="1868385">
                <a:moveTo>
                  <a:pt x="280631" y="941832"/>
                </a:moveTo>
                <a:lnTo>
                  <a:pt x="243865" y="926655"/>
                </a:lnTo>
                <a:lnTo>
                  <a:pt x="243636" y="934173"/>
                </a:lnTo>
                <a:lnTo>
                  <a:pt x="280289" y="949299"/>
                </a:lnTo>
                <a:lnTo>
                  <a:pt x="280631" y="941832"/>
                </a:lnTo>
                <a:close/>
              </a:path>
              <a:path w="2211730" h="1868385">
                <a:moveTo>
                  <a:pt x="243078" y="712292"/>
                </a:moveTo>
                <a:lnTo>
                  <a:pt x="202653" y="695579"/>
                </a:lnTo>
                <a:lnTo>
                  <a:pt x="202565" y="703160"/>
                </a:lnTo>
                <a:lnTo>
                  <a:pt x="242862" y="719810"/>
                </a:lnTo>
                <a:lnTo>
                  <a:pt x="243078" y="712292"/>
                </a:lnTo>
                <a:close/>
              </a:path>
              <a:path w="2211730" h="1868385">
                <a:moveTo>
                  <a:pt x="202361" y="114465"/>
                </a:moveTo>
                <a:lnTo>
                  <a:pt x="151930" y="93560"/>
                </a:lnTo>
                <a:lnTo>
                  <a:pt x="151980" y="101206"/>
                </a:lnTo>
                <a:lnTo>
                  <a:pt x="202272" y="122047"/>
                </a:lnTo>
                <a:lnTo>
                  <a:pt x="202361" y="114465"/>
                </a:lnTo>
                <a:close/>
              </a:path>
              <a:path w="2211730" h="1868385">
                <a:moveTo>
                  <a:pt x="318541" y="1049185"/>
                </a:moveTo>
                <a:lnTo>
                  <a:pt x="283311" y="1034656"/>
                </a:lnTo>
                <a:lnTo>
                  <a:pt x="284378" y="1012126"/>
                </a:lnTo>
                <a:lnTo>
                  <a:pt x="283464" y="881849"/>
                </a:lnTo>
                <a:lnTo>
                  <a:pt x="283108" y="889330"/>
                </a:lnTo>
                <a:lnTo>
                  <a:pt x="282968" y="1042123"/>
                </a:lnTo>
                <a:lnTo>
                  <a:pt x="318058" y="1056614"/>
                </a:lnTo>
                <a:lnTo>
                  <a:pt x="318541" y="1049185"/>
                </a:lnTo>
                <a:close/>
              </a:path>
              <a:path w="2211730" h="1868385">
                <a:moveTo>
                  <a:pt x="282054" y="911834"/>
                </a:moveTo>
                <a:lnTo>
                  <a:pt x="244741" y="896429"/>
                </a:lnTo>
                <a:lnTo>
                  <a:pt x="244525" y="903960"/>
                </a:lnTo>
                <a:lnTo>
                  <a:pt x="281698" y="919314"/>
                </a:lnTo>
                <a:lnTo>
                  <a:pt x="282054" y="911834"/>
                </a:lnTo>
                <a:close/>
              </a:path>
              <a:path w="2211730" h="1868385">
                <a:moveTo>
                  <a:pt x="320484" y="1019416"/>
                </a:moveTo>
                <a:lnTo>
                  <a:pt x="284734" y="1004658"/>
                </a:lnTo>
                <a:lnTo>
                  <a:pt x="285788" y="982141"/>
                </a:lnTo>
                <a:lnTo>
                  <a:pt x="284873" y="851852"/>
                </a:lnTo>
                <a:lnTo>
                  <a:pt x="284518" y="859320"/>
                </a:lnTo>
                <a:lnTo>
                  <a:pt x="284378" y="1012126"/>
                </a:lnTo>
                <a:lnTo>
                  <a:pt x="320001" y="1026833"/>
                </a:lnTo>
                <a:lnTo>
                  <a:pt x="320484" y="1019416"/>
                </a:lnTo>
                <a:close/>
              </a:path>
              <a:path w="2211730" h="1868385">
                <a:moveTo>
                  <a:pt x="283464" y="881849"/>
                </a:moveTo>
                <a:lnTo>
                  <a:pt x="245630" y="866228"/>
                </a:lnTo>
                <a:lnTo>
                  <a:pt x="245414" y="873760"/>
                </a:lnTo>
                <a:lnTo>
                  <a:pt x="283108" y="889330"/>
                </a:lnTo>
                <a:lnTo>
                  <a:pt x="283464" y="881849"/>
                </a:lnTo>
                <a:close/>
              </a:path>
              <a:path w="2211730" h="1868385">
                <a:moveTo>
                  <a:pt x="284873" y="851852"/>
                </a:moveTo>
                <a:lnTo>
                  <a:pt x="246507" y="836015"/>
                </a:lnTo>
                <a:lnTo>
                  <a:pt x="246291" y="843534"/>
                </a:lnTo>
                <a:lnTo>
                  <a:pt x="284518" y="859320"/>
                </a:lnTo>
                <a:lnTo>
                  <a:pt x="284873" y="851852"/>
                </a:lnTo>
                <a:close/>
              </a:path>
              <a:path w="2211730" h="1868385">
                <a:moveTo>
                  <a:pt x="369379" y="1047216"/>
                </a:moveTo>
                <a:lnTo>
                  <a:pt x="368096" y="977938"/>
                </a:lnTo>
                <a:lnTo>
                  <a:pt x="331241" y="962723"/>
                </a:lnTo>
                <a:lnTo>
                  <a:pt x="367487" y="985304"/>
                </a:lnTo>
                <a:lnTo>
                  <a:pt x="367525" y="1069390"/>
                </a:lnTo>
                <a:lnTo>
                  <a:pt x="369379" y="1047216"/>
                </a:lnTo>
                <a:close/>
              </a:path>
              <a:path w="2211730" h="1868385">
                <a:moveTo>
                  <a:pt x="832523" y="1230718"/>
                </a:moveTo>
                <a:lnTo>
                  <a:pt x="796417" y="1215809"/>
                </a:lnTo>
                <a:lnTo>
                  <a:pt x="794473" y="1222641"/>
                </a:lnTo>
                <a:lnTo>
                  <a:pt x="830453" y="1237488"/>
                </a:lnTo>
                <a:lnTo>
                  <a:pt x="832523" y="1230718"/>
                </a:lnTo>
                <a:close/>
              </a:path>
              <a:path w="2211730" h="1868385">
                <a:moveTo>
                  <a:pt x="789863" y="1213116"/>
                </a:moveTo>
                <a:lnTo>
                  <a:pt x="753770" y="1198219"/>
                </a:lnTo>
                <a:lnTo>
                  <a:pt x="751954" y="1205090"/>
                </a:lnTo>
                <a:lnTo>
                  <a:pt x="787933" y="1219936"/>
                </a:lnTo>
                <a:lnTo>
                  <a:pt x="789863" y="1213116"/>
                </a:lnTo>
                <a:close/>
              </a:path>
              <a:path w="2211730" h="1868385">
                <a:moveTo>
                  <a:pt x="747191" y="1195514"/>
                </a:moveTo>
                <a:lnTo>
                  <a:pt x="711123" y="1180617"/>
                </a:lnTo>
                <a:lnTo>
                  <a:pt x="709447" y="1187551"/>
                </a:lnTo>
                <a:lnTo>
                  <a:pt x="745388" y="1202385"/>
                </a:lnTo>
                <a:lnTo>
                  <a:pt x="747191" y="1195514"/>
                </a:lnTo>
                <a:close/>
              </a:path>
              <a:path w="2211730" h="1868385">
                <a:moveTo>
                  <a:pt x="704532" y="1177899"/>
                </a:moveTo>
                <a:lnTo>
                  <a:pt x="668477" y="1163015"/>
                </a:lnTo>
                <a:lnTo>
                  <a:pt x="666940" y="1170000"/>
                </a:lnTo>
                <a:lnTo>
                  <a:pt x="702868" y="1184821"/>
                </a:lnTo>
                <a:lnTo>
                  <a:pt x="704532" y="1177899"/>
                </a:lnTo>
                <a:close/>
              </a:path>
              <a:path w="2211730" h="1868385">
                <a:moveTo>
                  <a:pt x="668045" y="1132293"/>
                </a:moveTo>
                <a:lnTo>
                  <a:pt x="631494" y="1117193"/>
                </a:lnTo>
                <a:lnTo>
                  <a:pt x="630085" y="1124242"/>
                </a:lnTo>
                <a:lnTo>
                  <a:pt x="666508" y="1139278"/>
                </a:lnTo>
                <a:lnTo>
                  <a:pt x="668045" y="1132293"/>
                </a:lnTo>
                <a:close/>
              </a:path>
              <a:path w="2211730" h="1868385">
                <a:moveTo>
                  <a:pt x="630504" y="1086243"/>
                </a:moveTo>
                <a:lnTo>
                  <a:pt x="593432" y="1070940"/>
                </a:lnTo>
                <a:lnTo>
                  <a:pt x="592150" y="1078039"/>
                </a:lnTo>
                <a:lnTo>
                  <a:pt x="629094" y="1093292"/>
                </a:lnTo>
                <a:lnTo>
                  <a:pt x="630504" y="1086243"/>
                </a:lnTo>
                <a:close/>
              </a:path>
              <a:path w="2211730" h="1868385">
                <a:moveTo>
                  <a:pt x="857427" y="1149388"/>
                </a:moveTo>
                <a:lnTo>
                  <a:pt x="819721" y="1133817"/>
                </a:lnTo>
                <a:lnTo>
                  <a:pt x="817778" y="1140637"/>
                </a:lnTo>
                <a:lnTo>
                  <a:pt x="855357" y="1156157"/>
                </a:lnTo>
                <a:lnTo>
                  <a:pt x="857427" y="1149388"/>
                </a:lnTo>
                <a:close/>
              </a:path>
              <a:path w="2211730" h="1868385">
                <a:moveTo>
                  <a:pt x="813168" y="1131112"/>
                </a:moveTo>
                <a:lnTo>
                  <a:pt x="775487" y="1115555"/>
                </a:lnTo>
                <a:lnTo>
                  <a:pt x="773684" y="1122426"/>
                </a:lnTo>
                <a:lnTo>
                  <a:pt x="811225" y="1137932"/>
                </a:lnTo>
                <a:lnTo>
                  <a:pt x="813168" y="1131112"/>
                </a:lnTo>
                <a:close/>
              </a:path>
              <a:path w="2211730" h="1868385">
                <a:moveTo>
                  <a:pt x="768908" y="1112837"/>
                </a:moveTo>
                <a:lnTo>
                  <a:pt x="731253" y="1097292"/>
                </a:lnTo>
                <a:lnTo>
                  <a:pt x="729576" y="1104226"/>
                </a:lnTo>
                <a:lnTo>
                  <a:pt x="767105" y="1119720"/>
                </a:lnTo>
                <a:lnTo>
                  <a:pt x="768908" y="1112837"/>
                </a:lnTo>
                <a:close/>
              </a:path>
              <a:path w="2211730" h="1868385">
                <a:moveTo>
                  <a:pt x="724662" y="1094574"/>
                </a:moveTo>
                <a:lnTo>
                  <a:pt x="687006" y="1079030"/>
                </a:lnTo>
                <a:lnTo>
                  <a:pt x="685469" y="1086015"/>
                </a:lnTo>
                <a:lnTo>
                  <a:pt x="722985" y="1101509"/>
                </a:lnTo>
                <a:lnTo>
                  <a:pt x="724662" y="1094574"/>
                </a:lnTo>
                <a:close/>
              </a:path>
              <a:path w="2211730" h="1868385">
                <a:moveTo>
                  <a:pt x="686574" y="1048308"/>
                </a:moveTo>
                <a:lnTo>
                  <a:pt x="648423" y="1032560"/>
                </a:lnTo>
                <a:lnTo>
                  <a:pt x="647014" y="1039596"/>
                </a:lnTo>
                <a:lnTo>
                  <a:pt x="685038" y="1055281"/>
                </a:lnTo>
                <a:lnTo>
                  <a:pt x="686574" y="1048308"/>
                </a:lnTo>
                <a:close/>
              </a:path>
              <a:path w="2211730" h="1868385">
                <a:moveTo>
                  <a:pt x="647446" y="1001585"/>
                </a:moveTo>
                <a:lnTo>
                  <a:pt x="608787" y="985621"/>
                </a:lnTo>
                <a:lnTo>
                  <a:pt x="607504" y="992720"/>
                </a:lnTo>
                <a:lnTo>
                  <a:pt x="646036" y="1008621"/>
                </a:lnTo>
                <a:lnTo>
                  <a:pt x="647446" y="1001585"/>
                </a:lnTo>
                <a:close/>
              </a:path>
              <a:path w="2211730" h="1868385">
                <a:moveTo>
                  <a:pt x="865720" y="1122273"/>
                </a:moveTo>
                <a:lnTo>
                  <a:pt x="827493" y="1106487"/>
                </a:lnTo>
                <a:lnTo>
                  <a:pt x="825550" y="1113307"/>
                </a:lnTo>
                <a:lnTo>
                  <a:pt x="863650" y="1129042"/>
                </a:lnTo>
                <a:lnTo>
                  <a:pt x="865720" y="1122273"/>
                </a:lnTo>
                <a:close/>
              </a:path>
              <a:path w="2211730" h="1868385">
                <a:moveTo>
                  <a:pt x="820928" y="1103782"/>
                </a:moveTo>
                <a:lnTo>
                  <a:pt x="782713" y="1087996"/>
                </a:lnTo>
                <a:lnTo>
                  <a:pt x="780910" y="1094879"/>
                </a:lnTo>
                <a:lnTo>
                  <a:pt x="818997" y="1110602"/>
                </a:lnTo>
                <a:lnTo>
                  <a:pt x="820928" y="1103782"/>
                </a:lnTo>
                <a:close/>
              </a:path>
              <a:path w="2211730" h="1868385">
                <a:moveTo>
                  <a:pt x="776147" y="1085291"/>
                </a:moveTo>
                <a:lnTo>
                  <a:pt x="737958" y="1069517"/>
                </a:lnTo>
                <a:lnTo>
                  <a:pt x="736282" y="1076452"/>
                </a:lnTo>
                <a:lnTo>
                  <a:pt x="774344" y="1092161"/>
                </a:lnTo>
                <a:lnTo>
                  <a:pt x="776147" y="1085291"/>
                </a:lnTo>
                <a:close/>
              </a:path>
              <a:path w="2211730" h="1868385">
                <a:moveTo>
                  <a:pt x="731367" y="1066800"/>
                </a:moveTo>
                <a:lnTo>
                  <a:pt x="693191" y="1051039"/>
                </a:lnTo>
                <a:lnTo>
                  <a:pt x="691642" y="1058011"/>
                </a:lnTo>
                <a:lnTo>
                  <a:pt x="729691" y="1073734"/>
                </a:lnTo>
                <a:lnTo>
                  <a:pt x="731367" y="1066800"/>
                </a:lnTo>
                <a:close/>
              </a:path>
              <a:path w="2211730" h="1868385">
                <a:moveTo>
                  <a:pt x="692759" y="1020305"/>
                </a:moveTo>
                <a:lnTo>
                  <a:pt x="654075" y="1004328"/>
                </a:lnTo>
                <a:lnTo>
                  <a:pt x="652665" y="1011364"/>
                </a:lnTo>
                <a:lnTo>
                  <a:pt x="691210" y="1027290"/>
                </a:lnTo>
                <a:lnTo>
                  <a:pt x="692759" y="1020305"/>
                </a:lnTo>
                <a:close/>
              </a:path>
              <a:path w="2211730" h="1868385">
                <a:moveTo>
                  <a:pt x="653084" y="973366"/>
                </a:moveTo>
                <a:lnTo>
                  <a:pt x="613905" y="957186"/>
                </a:lnTo>
                <a:lnTo>
                  <a:pt x="612622" y="964272"/>
                </a:lnTo>
                <a:lnTo>
                  <a:pt x="651687" y="980414"/>
                </a:lnTo>
                <a:lnTo>
                  <a:pt x="653084" y="973366"/>
                </a:lnTo>
                <a:close/>
              </a:path>
              <a:path w="2211730" h="1868385">
                <a:moveTo>
                  <a:pt x="874014" y="1095159"/>
                </a:moveTo>
                <a:lnTo>
                  <a:pt x="835253" y="1079157"/>
                </a:lnTo>
                <a:lnTo>
                  <a:pt x="833323" y="1085977"/>
                </a:lnTo>
                <a:lnTo>
                  <a:pt x="871943" y="1101915"/>
                </a:lnTo>
                <a:lnTo>
                  <a:pt x="874014" y="1095159"/>
                </a:lnTo>
                <a:close/>
              </a:path>
              <a:path w="2211730" h="1868385">
                <a:moveTo>
                  <a:pt x="828713" y="1076439"/>
                </a:moveTo>
                <a:lnTo>
                  <a:pt x="789952" y="1060450"/>
                </a:lnTo>
                <a:lnTo>
                  <a:pt x="788149" y="1067320"/>
                </a:lnTo>
                <a:lnTo>
                  <a:pt x="826770" y="1083271"/>
                </a:lnTo>
                <a:lnTo>
                  <a:pt x="828713" y="1076439"/>
                </a:lnTo>
                <a:close/>
              </a:path>
              <a:path w="2211730" h="1868385">
                <a:moveTo>
                  <a:pt x="783386" y="1057732"/>
                </a:moveTo>
                <a:lnTo>
                  <a:pt x="744664" y="1041742"/>
                </a:lnTo>
                <a:lnTo>
                  <a:pt x="742988" y="1048677"/>
                </a:lnTo>
                <a:lnTo>
                  <a:pt x="781583" y="1064615"/>
                </a:lnTo>
                <a:lnTo>
                  <a:pt x="783386" y="1057732"/>
                </a:lnTo>
                <a:close/>
              </a:path>
              <a:path w="2211730" h="1868385">
                <a:moveTo>
                  <a:pt x="738085" y="1039025"/>
                </a:moveTo>
                <a:lnTo>
                  <a:pt x="699363" y="1023023"/>
                </a:lnTo>
                <a:lnTo>
                  <a:pt x="697826" y="1030008"/>
                </a:lnTo>
                <a:lnTo>
                  <a:pt x="736409" y="1045946"/>
                </a:lnTo>
                <a:lnTo>
                  <a:pt x="738085" y="1039025"/>
                </a:lnTo>
                <a:close/>
              </a:path>
              <a:path w="2211730" h="1868385">
                <a:moveTo>
                  <a:pt x="698931" y="992314"/>
                </a:moveTo>
                <a:lnTo>
                  <a:pt x="659726" y="976109"/>
                </a:lnTo>
                <a:lnTo>
                  <a:pt x="658317" y="983157"/>
                </a:lnTo>
                <a:lnTo>
                  <a:pt x="697395" y="999286"/>
                </a:lnTo>
                <a:lnTo>
                  <a:pt x="698931" y="992314"/>
                </a:lnTo>
                <a:close/>
              </a:path>
              <a:path w="2211730" h="1868385">
                <a:moveTo>
                  <a:pt x="658736" y="945159"/>
                </a:moveTo>
                <a:lnTo>
                  <a:pt x="619023" y="928751"/>
                </a:lnTo>
                <a:lnTo>
                  <a:pt x="617740" y="935837"/>
                </a:lnTo>
                <a:lnTo>
                  <a:pt x="657326" y="952195"/>
                </a:lnTo>
                <a:lnTo>
                  <a:pt x="658736" y="945159"/>
                </a:lnTo>
                <a:close/>
              </a:path>
              <a:path w="2211730" h="1868385">
                <a:moveTo>
                  <a:pt x="882319" y="1068057"/>
                </a:moveTo>
                <a:lnTo>
                  <a:pt x="843026" y="1051826"/>
                </a:lnTo>
                <a:lnTo>
                  <a:pt x="841095" y="1058646"/>
                </a:lnTo>
                <a:lnTo>
                  <a:pt x="880249" y="1074826"/>
                </a:lnTo>
                <a:lnTo>
                  <a:pt x="882319" y="1068057"/>
                </a:lnTo>
                <a:close/>
              </a:path>
              <a:path w="2211730" h="1868385">
                <a:moveTo>
                  <a:pt x="836472" y="1049108"/>
                </a:moveTo>
                <a:lnTo>
                  <a:pt x="797191" y="1032903"/>
                </a:lnTo>
                <a:lnTo>
                  <a:pt x="795388" y="1039774"/>
                </a:lnTo>
                <a:lnTo>
                  <a:pt x="834529" y="1055941"/>
                </a:lnTo>
                <a:lnTo>
                  <a:pt x="836472" y="1049108"/>
                </a:lnTo>
                <a:close/>
              </a:path>
              <a:path w="2211730" h="1868385">
                <a:moveTo>
                  <a:pt x="790625" y="1030185"/>
                </a:moveTo>
                <a:lnTo>
                  <a:pt x="751370" y="1013968"/>
                </a:lnTo>
                <a:lnTo>
                  <a:pt x="749693" y="1020902"/>
                </a:lnTo>
                <a:lnTo>
                  <a:pt x="788822" y="1037056"/>
                </a:lnTo>
                <a:lnTo>
                  <a:pt x="790625" y="1030185"/>
                </a:lnTo>
                <a:close/>
              </a:path>
              <a:path w="2211730" h="1868385">
                <a:moveTo>
                  <a:pt x="744791" y="1011237"/>
                </a:moveTo>
                <a:lnTo>
                  <a:pt x="705535" y="995045"/>
                </a:lnTo>
                <a:lnTo>
                  <a:pt x="703999" y="1002017"/>
                </a:lnTo>
                <a:lnTo>
                  <a:pt x="743115" y="1018184"/>
                </a:lnTo>
                <a:lnTo>
                  <a:pt x="744791" y="1011237"/>
                </a:lnTo>
                <a:close/>
              </a:path>
              <a:path w="2211730" h="1868385">
                <a:moveTo>
                  <a:pt x="705116" y="964311"/>
                </a:moveTo>
                <a:lnTo>
                  <a:pt x="665378" y="947889"/>
                </a:lnTo>
                <a:lnTo>
                  <a:pt x="663968" y="954925"/>
                </a:lnTo>
                <a:lnTo>
                  <a:pt x="703567" y="971296"/>
                </a:lnTo>
                <a:lnTo>
                  <a:pt x="705116" y="964311"/>
                </a:lnTo>
                <a:close/>
              </a:path>
              <a:path w="2211730" h="1868385">
                <a:moveTo>
                  <a:pt x="664387" y="916940"/>
                </a:moveTo>
                <a:lnTo>
                  <a:pt x="624141" y="900303"/>
                </a:lnTo>
                <a:lnTo>
                  <a:pt x="622858" y="907402"/>
                </a:lnTo>
                <a:lnTo>
                  <a:pt x="662978" y="923975"/>
                </a:lnTo>
                <a:lnTo>
                  <a:pt x="664387" y="916940"/>
                </a:lnTo>
                <a:close/>
              </a:path>
              <a:path w="2211730" h="1868385">
                <a:moveTo>
                  <a:pt x="890612" y="1040942"/>
                </a:moveTo>
                <a:lnTo>
                  <a:pt x="850785" y="1024496"/>
                </a:lnTo>
                <a:lnTo>
                  <a:pt x="848855" y="1031316"/>
                </a:lnTo>
                <a:lnTo>
                  <a:pt x="888542" y="1047711"/>
                </a:lnTo>
                <a:lnTo>
                  <a:pt x="890612" y="1040942"/>
                </a:lnTo>
                <a:close/>
              </a:path>
              <a:path w="2211730" h="1868385">
                <a:moveTo>
                  <a:pt x="844245" y="1021791"/>
                </a:moveTo>
                <a:lnTo>
                  <a:pt x="804430" y="1005344"/>
                </a:lnTo>
                <a:lnTo>
                  <a:pt x="802627" y="1012215"/>
                </a:lnTo>
                <a:lnTo>
                  <a:pt x="842302" y="1028598"/>
                </a:lnTo>
                <a:lnTo>
                  <a:pt x="844245" y="1021791"/>
                </a:lnTo>
                <a:close/>
              </a:path>
              <a:path w="2211730" h="1868385">
                <a:moveTo>
                  <a:pt x="797864" y="1002626"/>
                </a:moveTo>
                <a:lnTo>
                  <a:pt x="758075" y="986193"/>
                </a:lnTo>
                <a:lnTo>
                  <a:pt x="756412" y="993127"/>
                </a:lnTo>
                <a:lnTo>
                  <a:pt x="796061" y="1009497"/>
                </a:lnTo>
                <a:lnTo>
                  <a:pt x="797864" y="1002626"/>
                </a:lnTo>
                <a:close/>
              </a:path>
              <a:path w="2211730" h="1868385">
                <a:moveTo>
                  <a:pt x="751497" y="983475"/>
                </a:moveTo>
                <a:lnTo>
                  <a:pt x="711720" y="967041"/>
                </a:lnTo>
                <a:lnTo>
                  <a:pt x="710184" y="974026"/>
                </a:lnTo>
                <a:lnTo>
                  <a:pt x="749820" y="990396"/>
                </a:lnTo>
                <a:lnTo>
                  <a:pt x="751497" y="983475"/>
                </a:lnTo>
                <a:close/>
              </a:path>
              <a:path w="2211730" h="1868385">
                <a:moveTo>
                  <a:pt x="711288" y="936320"/>
                </a:moveTo>
                <a:lnTo>
                  <a:pt x="671017" y="919683"/>
                </a:lnTo>
                <a:lnTo>
                  <a:pt x="669607" y="926719"/>
                </a:lnTo>
                <a:lnTo>
                  <a:pt x="709739" y="943305"/>
                </a:lnTo>
                <a:lnTo>
                  <a:pt x="711288" y="936320"/>
                </a:lnTo>
                <a:close/>
              </a:path>
              <a:path w="2211730" h="1868385">
                <a:moveTo>
                  <a:pt x="670039" y="888720"/>
                </a:moveTo>
                <a:lnTo>
                  <a:pt x="629259" y="871867"/>
                </a:lnTo>
                <a:lnTo>
                  <a:pt x="633095" y="850531"/>
                </a:lnTo>
                <a:lnTo>
                  <a:pt x="631558" y="819340"/>
                </a:lnTo>
                <a:lnTo>
                  <a:pt x="627976" y="878967"/>
                </a:lnTo>
                <a:lnTo>
                  <a:pt x="668629" y="895756"/>
                </a:lnTo>
                <a:lnTo>
                  <a:pt x="670039" y="888720"/>
                </a:lnTo>
                <a:close/>
              </a:path>
              <a:path w="2211730" h="1868385">
                <a:moveTo>
                  <a:pt x="898918" y="1013853"/>
                </a:moveTo>
                <a:lnTo>
                  <a:pt x="858558" y="997165"/>
                </a:lnTo>
                <a:lnTo>
                  <a:pt x="856627" y="1003985"/>
                </a:lnTo>
                <a:lnTo>
                  <a:pt x="896835" y="1020610"/>
                </a:lnTo>
                <a:lnTo>
                  <a:pt x="898918" y="1013853"/>
                </a:lnTo>
                <a:close/>
              </a:path>
              <a:path w="2211730" h="1868385">
                <a:moveTo>
                  <a:pt x="852004" y="994460"/>
                </a:moveTo>
                <a:lnTo>
                  <a:pt x="811669" y="977798"/>
                </a:lnTo>
                <a:lnTo>
                  <a:pt x="809866" y="984669"/>
                </a:lnTo>
                <a:lnTo>
                  <a:pt x="850061" y="1001280"/>
                </a:lnTo>
                <a:lnTo>
                  <a:pt x="852004" y="994460"/>
                </a:lnTo>
                <a:close/>
              </a:path>
              <a:path w="2211730" h="1868385">
                <a:moveTo>
                  <a:pt x="805103" y="975093"/>
                </a:moveTo>
                <a:lnTo>
                  <a:pt x="764794" y="958418"/>
                </a:lnTo>
                <a:lnTo>
                  <a:pt x="763117" y="965352"/>
                </a:lnTo>
                <a:lnTo>
                  <a:pt x="803300" y="981951"/>
                </a:lnTo>
                <a:lnTo>
                  <a:pt x="805103" y="975093"/>
                </a:lnTo>
                <a:close/>
              </a:path>
              <a:path w="2211730" h="1868385">
                <a:moveTo>
                  <a:pt x="758202" y="955700"/>
                </a:moveTo>
                <a:lnTo>
                  <a:pt x="717892" y="939050"/>
                </a:lnTo>
                <a:lnTo>
                  <a:pt x="716356" y="946048"/>
                </a:lnTo>
                <a:lnTo>
                  <a:pt x="756526" y="962634"/>
                </a:lnTo>
                <a:lnTo>
                  <a:pt x="758202" y="955700"/>
                </a:lnTo>
                <a:close/>
              </a:path>
              <a:path w="2211730" h="1868385">
                <a:moveTo>
                  <a:pt x="717461" y="908316"/>
                </a:moveTo>
                <a:lnTo>
                  <a:pt x="676668" y="891463"/>
                </a:lnTo>
                <a:lnTo>
                  <a:pt x="675259" y="898499"/>
                </a:lnTo>
                <a:lnTo>
                  <a:pt x="715924" y="915301"/>
                </a:lnTo>
                <a:lnTo>
                  <a:pt x="717461" y="908316"/>
                </a:lnTo>
                <a:close/>
              </a:path>
              <a:path w="2211730" h="1868385">
                <a:moveTo>
                  <a:pt x="675678" y="860513"/>
                </a:moveTo>
                <a:lnTo>
                  <a:pt x="634377" y="843445"/>
                </a:lnTo>
                <a:lnTo>
                  <a:pt x="638213" y="822096"/>
                </a:lnTo>
                <a:lnTo>
                  <a:pt x="636676" y="790905"/>
                </a:lnTo>
                <a:lnTo>
                  <a:pt x="633095" y="850531"/>
                </a:lnTo>
                <a:lnTo>
                  <a:pt x="674268" y="867549"/>
                </a:lnTo>
                <a:lnTo>
                  <a:pt x="675678" y="860513"/>
                </a:lnTo>
                <a:close/>
              </a:path>
              <a:path w="2211730" h="1868385">
                <a:moveTo>
                  <a:pt x="899007" y="372656"/>
                </a:moveTo>
                <a:lnTo>
                  <a:pt x="847585" y="351345"/>
                </a:lnTo>
                <a:lnTo>
                  <a:pt x="846035" y="358330"/>
                </a:lnTo>
                <a:lnTo>
                  <a:pt x="897343" y="379590"/>
                </a:lnTo>
                <a:lnTo>
                  <a:pt x="899007" y="372656"/>
                </a:lnTo>
                <a:close/>
              </a:path>
              <a:path w="2211730" h="1868385">
                <a:moveTo>
                  <a:pt x="849122" y="1176489"/>
                </a:moveTo>
                <a:lnTo>
                  <a:pt x="811949" y="1161148"/>
                </a:lnTo>
                <a:lnTo>
                  <a:pt x="810018" y="1167968"/>
                </a:lnTo>
                <a:lnTo>
                  <a:pt x="847051" y="1183259"/>
                </a:lnTo>
                <a:lnTo>
                  <a:pt x="849122" y="1176489"/>
                </a:lnTo>
                <a:close/>
              </a:path>
              <a:path w="2211730" h="1868385">
                <a:moveTo>
                  <a:pt x="805395" y="1158443"/>
                </a:moveTo>
                <a:lnTo>
                  <a:pt x="768235" y="1143114"/>
                </a:lnTo>
                <a:lnTo>
                  <a:pt x="766432" y="1149985"/>
                </a:lnTo>
                <a:lnTo>
                  <a:pt x="803452" y="1165263"/>
                </a:lnTo>
                <a:lnTo>
                  <a:pt x="805395" y="1158443"/>
                </a:lnTo>
                <a:close/>
              </a:path>
              <a:path w="2211730" h="1868385">
                <a:moveTo>
                  <a:pt x="761682" y="1140396"/>
                </a:moveTo>
                <a:lnTo>
                  <a:pt x="724547" y="1125067"/>
                </a:lnTo>
                <a:lnTo>
                  <a:pt x="722871" y="1131989"/>
                </a:lnTo>
                <a:lnTo>
                  <a:pt x="759866" y="1147267"/>
                </a:lnTo>
                <a:lnTo>
                  <a:pt x="761682" y="1140396"/>
                </a:lnTo>
                <a:close/>
              </a:path>
              <a:path w="2211730" h="1868385">
                <a:moveTo>
                  <a:pt x="717956" y="1122349"/>
                </a:moveTo>
                <a:lnTo>
                  <a:pt x="680834" y="1107020"/>
                </a:lnTo>
                <a:lnTo>
                  <a:pt x="679297" y="1114005"/>
                </a:lnTo>
                <a:lnTo>
                  <a:pt x="716280" y="1129271"/>
                </a:lnTo>
                <a:lnTo>
                  <a:pt x="717956" y="1122349"/>
                </a:lnTo>
                <a:close/>
              </a:path>
              <a:path w="2211730" h="1868385">
                <a:moveTo>
                  <a:pt x="680402" y="1076299"/>
                </a:moveTo>
                <a:lnTo>
                  <a:pt x="642785" y="1060767"/>
                </a:lnTo>
                <a:lnTo>
                  <a:pt x="641375" y="1067803"/>
                </a:lnTo>
                <a:lnTo>
                  <a:pt x="678853" y="1083284"/>
                </a:lnTo>
                <a:lnTo>
                  <a:pt x="680402" y="1076299"/>
                </a:lnTo>
                <a:close/>
              </a:path>
              <a:path w="2211730" h="1868385">
                <a:moveTo>
                  <a:pt x="641794" y="1029804"/>
                </a:moveTo>
                <a:lnTo>
                  <a:pt x="603656" y="1014069"/>
                </a:lnTo>
                <a:lnTo>
                  <a:pt x="602386" y="1021168"/>
                </a:lnTo>
                <a:lnTo>
                  <a:pt x="640384" y="1036853"/>
                </a:lnTo>
                <a:lnTo>
                  <a:pt x="641794" y="1029804"/>
                </a:lnTo>
                <a:close/>
              </a:path>
              <a:path w="2211730" h="1868385">
                <a:moveTo>
                  <a:pt x="840828" y="1203604"/>
                </a:moveTo>
                <a:lnTo>
                  <a:pt x="804189" y="1188478"/>
                </a:lnTo>
                <a:lnTo>
                  <a:pt x="802246" y="1195298"/>
                </a:lnTo>
                <a:lnTo>
                  <a:pt x="838746" y="1210360"/>
                </a:lnTo>
                <a:lnTo>
                  <a:pt x="840828" y="1203604"/>
                </a:lnTo>
                <a:close/>
              </a:path>
              <a:path w="2211730" h="1868385">
                <a:moveTo>
                  <a:pt x="797636" y="1185773"/>
                </a:moveTo>
                <a:lnTo>
                  <a:pt x="761009" y="1170660"/>
                </a:lnTo>
                <a:lnTo>
                  <a:pt x="759206" y="1177531"/>
                </a:lnTo>
                <a:lnTo>
                  <a:pt x="795693" y="1192593"/>
                </a:lnTo>
                <a:lnTo>
                  <a:pt x="797636" y="1185773"/>
                </a:lnTo>
                <a:close/>
              </a:path>
              <a:path w="2211730" h="1868385">
                <a:moveTo>
                  <a:pt x="754430" y="1167942"/>
                </a:moveTo>
                <a:lnTo>
                  <a:pt x="717842" y="1152842"/>
                </a:lnTo>
                <a:lnTo>
                  <a:pt x="716165" y="1159764"/>
                </a:lnTo>
                <a:lnTo>
                  <a:pt x="752627" y="1174813"/>
                </a:lnTo>
                <a:lnTo>
                  <a:pt x="754430" y="1167942"/>
                </a:lnTo>
                <a:close/>
              </a:path>
              <a:path w="2211730" h="1868385">
                <a:moveTo>
                  <a:pt x="711250" y="1150112"/>
                </a:moveTo>
                <a:lnTo>
                  <a:pt x="674662" y="1135024"/>
                </a:lnTo>
                <a:lnTo>
                  <a:pt x="673112" y="1142009"/>
                </a:lnTo>
                <a:lnTo>
                  <a:pt x="709574" y="1157058"/>
                </a:lnTo>
                <a:lnTo>
                  <a:pt x="711250" y="1150112"/>
                </a:lnTo>
                <a:close/>
              </a:path>
              <a:path w="2211730" h="1868385">
                <a:moveTo>
                  <a:pt x="674217" y="1104290"/>
                </a:moveTo>
                <a:lnTo>
                  <a:pt x="637133" y="1088986"/>
                </a:lnTo>
                <a:lnTo>
                  <a:pt x="635723" y="1096035"/>
                </a:lnTo>
                <a:lnTo>
                  <a:pt x="672680" y="1111288"/>
                </a:lnTo>
                <a:lnTo>
                  <a:pt x="674217" y="1104290"/>
                </a:lnTo>
                <a:close/>
              </a:path>
              <a:path w="2211730" h="1868385">
                <a:moveTo>
                  <a:pt x="636143" y="1058037"/>
                </a:moveTo>
                <a:lnTo>
                  <a:pt x="598551" y="1042504"/>
                </a:lnTo>
                <a:lnTo>
                  <a:pt x="597268" y="1049604"/>
                </a:lnTo>
                <a:lnTo>
                  <a:pt x="634733" y="1065072"/>
                </a:lnTo>
                <a:lnTo>
                  <a:pt x="636143" y="1058037"/>
                </a:lnTo>
                <a:close/>
              </a:path>
              <a:path w="2211730" h="1868385">
                <a:moveTo>
                  <a:pt x="627710" y="840689"/>
                </a:moveTo>
                <a:lnTo>
                  <a:pt x="586435" y="823633"/>
                </a:lnTo>
                <a:lnTo>
                  <a:pt x="585292" y="830783"/>
                </a:lnTo>
                <a:lnTo>
                  <a:pt x="626440" y="847775"/>
                </a:lnTo>
                <a:lnTo>
                  <a:pt x="627976" y="878967"/>
                </a:lnTo>
                <a:lnTo>
                  <a:pt x="627710" y="840689"/>
                </a:lnTo>
                <a:close/>
              </a:path>
              <a:path w="2211730" h="1868385">
                <a:moveTo>
                  <a:pt x="632307" y="537070"/>
                </a:moveTo>
                <a:lnTo>
                  <a:pt x="635749" y="515569"/>
                </a:lnTo>
                <a:lnTo>
                  <a:pt x="633653" y="484149"/>
                </a:lnTo>
                <a:lnTo>
                  <a:pt x="630199" y="505650"/>
                </a:lnTo>
                <a:lnTo>
                  <a:pt x="583133" y="486168"/>
                </a:lnTo>
                <a:lnTo>
                  <a:pt x="629069" y="512800"/>
                </a:lnTo>
                <a:lnTo>
                  <a:pt x="631164" y="544220"/>
                </a:lnTo>
                <a:lnTo>
                  <a:pt x="632307" y="537070"/>
                </a:lnTo>
                <a:close/>
              </a:path>
              <a:path w="2211730" h="1868385">
                <a:moveTo>
                  <a:pt x="771245" y="418960"/>
                </a:moveTo>
                <a:lnTo>
                  <a:pt x="770242" y="387997"/>
                </a:lnTo>
                <a:lnTo>
                  <a:pt x="766013" y="409168"/>
                </a:lnTo>
                <a:lnTo>
                  <a:pt x="767003" y="440118"/>
                </a:lnTo>
                <a:lnTo>
                  <a:pt x="771245" y="418960"/>
                </a:lnTo>
                <a:close/>
              </a:path>
              <a:path w="2211730" h="1868385">
                <a:moveTo>
                  <a:pt x="636892" y="508419"/>
                </a:moveTo>
                <a:lnTo>
                  <a:pt x="640334" y="486930"/>
                </a:lnTo>
                <a:lnTo>
                  <a:pt x="639381" y="448360"/>
                </a:lnTo>
                <a:lnTo>
                  <a:pt x="591248" y="428421"/>
                </a:lnTo>
                <a:lnTo>
                  <a:pt x="590245" y="435635"/>
                </a:lnTo>
                <a:lnTo>
                  <a:pt x="638238" y="455510"/>
                </a:lnTo>
                <a:lnTo>
                  <a:pt x="634796" y="476999"/>
                </a:lnTo>
                <a:lnTo>
                  <a:pt x="635749" y="515569"/>
                </a:lnTo>
                <a:lnTo>
                  <a:pt x="636892" y="508419"/>
                </a:lnTo>
                <a:close/>
              </a:path>
              <a:path w="2211730" h="1868385">
                <a:moveTo>
                  <a:pt x="643331" y="793661"/>
                </a:moveTo>
                <a:lnTo>
                  <a:pt x="643064" y="755383"/>
                </a:lnTo>
                <a:lnTo>
                  <a:pt x="600202" y="737654"/>
                </a:lnTo>
                <a:lnTo>
                  <a:pt x="599059" y="744804"/>
                </a:lnTo>
                <a:lnTo>
                  <a:pt x="641794" y="762469"/>
                </a:lnTo>
                <a:lnTo>
                  <a:pt x="639495" y="814997"/>
                </a:lnTo>
                <a:lnTo>
                  <a:pt x="643331" y="793661"/>
                </a:lnTo>
                <a:close/>
              </a:path>
              <a:path w="2211730" h="1868385">
                <a:moveTo>
                  <a:pt x="632828" y="812253"/>
                </a:moveTo>
                <a:lnTo>
                  <a:pt x="591019" y="794956"/>
                </a:lnTo>
                <a:lnTo>
                  <a:pt x="589876" y="802106"/>
                </a:lnTo>
                <a:lnTo>
                  <a:pt x="631558" y="819340"/>
                </a:lnTo>
                <a:lnTo>
                  <a:pt x="633095" y="850531"/>
                </a:lnTo>
                <a:lnTo>
                  <a:pt x="632828" y="812253"/>
                </a:lnTo>
                <a:close/>
              </a:path>
              <a:path w="2211730" h="1868385">
                <a:moveTo>
                  <a:pt x="634796" y="476999"/>
                </a:moveTo>
                <a:lnTo>
                  <a:pt x="587197" y="457288"/>
                </a:lnTo>
                <a:lnTo>
                  <a:pt x="586181" y="464502"/>
                </a:lnTo>
                <a:lnTo>
                  <a:pt x="633653" y="484149"/>
                </a:lnTo>
                <a:lnTo>
                  <a:pt x="635749" y="515569"/>
                </a:lnTo>
                <a:lnTo>
                  <a:pt x="634796" y="476999"/>
                </a:lnTo>
                <a:close/>
              </a:path>
              <a:path w="2211730" h="1868385">
                <a:moveTo>
                  <a:pt x="637946" y="783805"/>
                </a:moveTo>
                <a:lnTo>
                  <a:pt x="595604" y="766305"/>
                </a:lnTo>
                <a:lnTo>
                  <a:pt x="594461" y="773455"/>
                </a:lnTo>
                <a:lnTo>
                  <a:pt x="636676" y="790905"/>
                </a:lnTo>
                <a:lnTo>
                  <a:pt x="638213" y="822096"/>
                </a:lnTo>
                <a:lnTo>
                  <a:pt x="637946" y="783805"/>
                </a:lnTo>
                <a:close/>
              </a:path>
              <a:path w="2211730" h="1868385">
                <a:moveTo>
                  <a:pt x="759955" y="475348"/>
                </a:moveTo>
                <a:lnTo>
                  <a:pt x="758952" y="444411"/>
                </a:lnTo>
                <a:lnTo>
                  <a:pt x="754722" y="465569"/>
                </a:lnTo>
                <a:lnTo>
                  <a:pt x="755713" y="496531"/>
                </a:lnTo>
                <a:lnTo>
                  <a:pt x="759955" y="475348"/>
                </a:lnTo>
                <a:close/>
              </a:path>
              <a:path w="2211730" h="1868385">
                <a:moveTo>
                  <a:pt x="765594" y="447154"/>
                </a:moveTo>
                <a:lnTo>
                  <a:pt x="764603" y="416204"/>
                </a:lnTo>
                <a:lnTo>
                  <a:pt x="760374" y="437375"/>
                </a:lnTo>
                <a:lnTo>
                  <a:pt x="761365" y="468312"/>
                </a:lnTo>
                <a:lnTo>
                  <a:pt x="765594" y="447154"/>
                </a:lnTo>
                <a:close/>
              </a:path>
              <a:path w="2211730" h="1868385">
                <a:moveTo>
                  <a:pt x="692962" y="478167"/>
                </a:moveTo>
                <a:lnTo>
                  <a:pt x="689127" y="499503"/>
                </a:lnTo>
                <a:lnTo>
                  <a:pt x="641477" y="479767"/>
                </a:lnTo>
                <a:lnTo>
                  <a:pt x="642823" y="426847"/>
                </a:lnTo>
                <a:lnTo>
                  <a:pt x="640334" y="486930"/>
                </a:lnTo>
                <a:lnTo>
                  <a:pt x="687844" y="506603"/>
                </a:lnTo>
                <a:lnTo>
                  <a:pt x="689381" y="537781"/>
                </a:lnTo>
                <a:lnTo>
                  <a:pt x="692962" y="478167"/>
                </a:lnTo>
                <a:close/>
              </a:path>
              <a:path w="2211730" h="1868385">
                <a:moveTo>
                  <a:pt x="650659" y="422465"/>
                </a:moveTo>
                <a:lnTo>
                  <a:pt x="654100" y="400964"/>
                </a:lnTo>
                <a:lnTo>
                  <a:pt x="653135" y="362394"/>
                </a:lnTo>
                <a:lnTo>
                  <a:pt x="603427" y="341807"/>
                </a:lnTo>
                <a:lnTo>
                  <a:pt x="602411" y="349008"/>
                </a:lnTo>
                <a:lnTo>
                  <a:pt x="651992" y="369544"/>
                </a:lnTo>
                <a:lnTo>
                  <a:pt x="648550" y="391045"/>
                </a:lnTo>
                <a:lnTo>
                  <a:pt x="649516" y="429615"/>
                </a:lnTo>
                <a:lnTo>
                  <a:pt x="650659" y="422465"/>
                </a:lnTo>
                <a:close/>
              </a:path>
              <a:path w="2211730" h="1868385">
                <a:moveTo>
                  <a:pt x="653567" y="736790"/>
                </a:moveTo>
                <a:lnTo>
                  <a:pt x="653300" y="698512"/>
                </a:lnTo>
                <a:lnTo>
                  <a:pt x="609371" y="680339"/>
                </a:lnTo>
                <a:lnTo>
                  <a:pt x="608228" y="687489"/>
                </a:lnTo>
                <a:lnTo>
                  <a:pt x="652018" y="705612"/>
                </a:lnTo>
                <a:lnTo>
                  <a:pt x="649732" y="758126"/>
                </a:lnTo>
                <a:lnTo>
                  <a:pt x="653567" y="736790"/>
                </a:lnTo>
                <a:close/>
              </a:path>
              <a:path w="2211730" h="1868385">
                <a:moveTo>
                  <a:pt x="646074" y="451129"/>
                </a:moveTo>
                <a:lnTo>
                  <a:pt x="649516" y="429615"/>
                </a:lnTo>
                <a:lnTo>
                  <a:pt x="647407" y="398195"/>
                </a:lnTo>
                <a:lnTo>
                  <a:pt x="643966" y="419696"/>
                </a:lnTo>
                <a:lnTo>
                  <a:pt x="595312" y="399542"/>
                </a:lnTo>
                <a:lnTo>
                  <a:pt x="642823" y="426847"/>
                </a:lnTo>
                <a:lnTo>
                  <a:pt x="644931" y="458279"/>
                </a:lnTo>
                <a:lnTo>
                  <a:pt x="646074" y="451129"/>
                </a:lnTo>
                <a:close/>
              </a:path>
              <a:path w="2211730" h="1868385">
                <a:moveTo>
                  <a:pt x="648449" y="765225"/>
                </a:moveTo>
                <a:lnTo>
                  <a:pt x="648182" y="726948"/>
                </a:lnTo>
                <a:lnTo>
                  <a:pt x="604786" y="708990"/>
                </a:lnTo>
                <a:lnTo>
                  <a:pt x="603643" y="716140"/>
                </a:lnTo>
                <a:lnTo>
                  <a:pt x="646899" y="734034"/>
                </a:lnTo>
                <a:lnTo>
                  <a:pt x="644613" y="786561"/>
                </a:lnTo>
                <a:lnTo>
                  <a:pt x="648449" y="765225"/>
                </a:lnTo>
                <a:close/>
              </a:path>
              <a:path w="2211730" h="1868385">
                <a:moveTo>
                  <a:pt x="648550" y="391045"/>
                </a:moveTo>
                <a:lnTo>
                  <a:pt x="599363" y="370662"/>
                </a:lnTo>
                <a:lnTo>
                  <a:pt x="598360" y="377875"/>
                </a:lnTo>
                <a:lnTo>
                  <a:pt x="647407" y="398195"/>
                </a:lnTo>
                <a:lnTo>
                  <a:pt x="649516" y="429615"/>
                </a:lnTo>
                <a:lnTo>
                  <a:pt x="648550" y="391045"/>
                </a:lnTo>
                <a:close/>
              </a:path>
              <a:path w="2211730" h="1868385">
                <a:moveTo>
                  <a:pt x="709853" y="424065"/>
                </a:moveTo>
                <a:lnTo>
                  <a:pt x="709587" y="385787"/>
                </a:lnTo>
                <a:lnTo>
                  <a:pt x="659828" y="365163"/>
                </a:lnTo>
                <a:lnTo>
                  <a:pt x="658685" y="372325"/>
                </a:lnTo>
                <a:lnTo>
                  <a:pt x="708304" y="392887"/>
                </a:lnTo>
                <a:lnTo>
                  <a:pt x="706018" y="445401"/>
                </a:lnTo>
                <a:lnTo>
                  <a:pt x="709853" y="424065"/>
                </a:lnTo>
                <a:close/>
              </a:path>
              <a:path w="2211730" h="1868385">
                <a:moveTo>
                  <a:pt x="709142" y="729221"/>
                </a:moveTo>
                <a:lnTo>
                  <a:pt x="708152" y="698271"/>
                </a:lnTo>
                <a:lnTo>
                  <a:pt x="703910" y="719455"/>
                </a:lnTo>
                <a:lnTo>
                  <a:pt x="704900" y="750392"/>
                </a:lnTo>
                <a:lnTo>
                  <a:pt x="709142" y="729221"/>
                </a:lnTo>
                <a:close/>
              </a:path>
              <a:path w="2211730" h="1868385">
                <a:moveTo>
                  <a:pt x="708304" y="392887"/>
                </a:moveTo>
                <a:lnTo>
                  <a:pt x="704469" y="414210"/>
                </a:lnTo>
                <a:lnTo>
                  <a:pt x="655243" y="393814"/>
                </a:lnTo>
                <a:lnTo>
                  <a:pt x="656590" y="340893"/>
                </a:lnTo>
                <a:lnTo>
                  <a:pt x="654100" y="400964"/>
                </a:lnTo>
                <a:lnTo>
                  <a:pt x="703199" y="421297"/>
                </a:lnTo>
                <a:lnTo>
                  <a:pt x="704735" y="452488"/>
                </a:lnTo>
                <a:lnTo>
                  <a:pt x="708304" y="392887"/>
                </a:lnTo>
                <a:close/>
              </a:path>
              <a:path w="2211730" h="1868385">
                <a:moveTo>
                  <a:pt x="703491" y="757428"/>
                </a:moveTo>
                <a:lnTo>
                  <a:pt x="702500" y="726490"/>
                </a:lnTo>
                <a:lnTo>
                  <a:pt x="698271" y="747661"/>
                </a:lnTo>
                <a:lnTo>
                  <a:pt x="699249" y="778611"/>
                </a:lnTo>
                <a:lnTo>
                  <a:pt x="703491" y="757428"/>
                </a:lnTo>
                <a:close/>
              </a:path>
              <a:path w="2211730" h="1868385">
                <a:moveTo>
                  <a:pt x="663803" y="679919"/>
                </a:moveTo>
                <a:lnTo>
                  <a:pt x="663536" y="641642"/>
                </a:lnTo>
                <a:lnTo>
                  <a:pt x="618540" y="623036"/>
                </a:lnTo>
                <a:lnTo>
                  <a:pt x="617397" y="630186"/>
                </a:lnTo>
                <a:lnTo>
                  <a:pt x="662254" y="648741"/>
                </a:lnTo>
                <a:lnTo>
                  <a:pt x="659955" y="701268"/>
                </a:lnTo>
                <a:lnTo>
                  <a:pt x="663803" y="679919"/>
                </a:lnTo>
                <a:close/>
              </a:path>
              <a:path w="2211730" h="1868385">
                <a:moveTo>
                  <a:pt x="743013" y="559981"/>
                </a:moveTo>
                <a:lnTo>
                  <a:pt x="742022" y="529031"/>
                </a:lnTo>
                <a:lnTo>
                  <a:pt x="737793" y="550189"/>
                </a:lnTo>
                <a:lnTo>
                  <a:pt x="738784" y="581152"/>
                </a:lnTo>
                <a:lnTo>
                  <a:pt x="743013" y="559981"/>
                </a:lnTo>
                <a:close/>
              </a:path>
              <a:path w="2211730" h="1868385">
                <a:moveTo>
                  <a:pt x="737362" y="588187"/>
                </a:moveTo>
                <a:lnTo>
                  <a:pt x="736371" y="557237"/>
                </a:lnTo>
                <a:lnTo>
                  <a:pt x="732142" y="578396"/>
                </a:lnTo>
                <a:lnTo>
                  <a:pt x="733132" y="609346"/>
                </a:lnTo>
                <a:lnTo>
                  <a:pt x="737362" y="588187"/>
                </a:lnTo>
                <a:close/>
              </a:path>
              <a:path w="2211730" h="1868385">
                <a:moveTo>
                  <a:pt x="788174" y="334340"/>
                </a:moveTo>
                <a:lnTo>
                  <a:pt x="791768" y="316369"/>
                </a:lnTo>
                <a:lnTo>
                  <a:pt x="784860" y="314985"/>
                </a:lnTo>
                <a:lnTo>
                  <a:pt x="782942" y="324561"/>
                </a:lnTo>
                <a:lnTo>
                  <a:pt x="783932" y="355498"/>
                </a:lnTo>
                <a:lnTo>
                  <a:pt x="788174" y="334340"/>
                </a:lnTo>
                <a:close/>
              </a:path>
              <a:path w="2211730" h="1868385">
                <a:moveTo>
                  <a:pt x="714971" y="395643"/>
                </a:moveTo>
                <a:lnTo>
                  <a:pt x="714705" y="357352"/>
                </a:lnTo>
                <a:lnTo>
                  <a:pt x="664413" y="336511"/>
                </a:lnTo>
                <a:lnTo>
                  <a:pt x="663270" y="343662"/>
                </a:lnTo>
                <a:lnTo>
                  <a:pt x="713435" y="364451"/>
                </a:lnTo>
                <a:lnTo>
                  <a:pt x="711136" y="416966"/>
                </a:lnTo>
                <a:lnTo>
                  <a:pt x="714971" y="395643"/>
                </a:lnTo>
                <a:close/>
              </a:path>
              <a:path w="2211730" h="1868385">
                <a:moveTo>
                  <a:pt x="714781" y="701027"/>
                </a:moveTo>
                <a:lnTo>
                  <a:pt x="713790" y="670064"/>
                </a:lnTo>
                <a:lnTo>
                  <a:pt x="709561" y="691235"/>
                </a:lnTo>
                <a:lnTo>
                  <a:pt x="710552" y="722185"/>
                </a:lnTo>
                <a:lnTo>
                  <a:pt x="714781" y="701027"/>
                </a:lnTo>
                <a:close/>
              </a:path>
              <a:path w="2211730" h="1868385">
                <a:moveTo>
                  <a:pt x="674039" y="623062"/>
                </a:moveTo>
                <a:lnTo>
                  <a:pt x="673773" y="584784"/>
                </a:lnTo>
                <a:lnTo>
                  <a:pt x="627722" y="565721"/>
                </a:lnTo>
                <a:lnTo>
                  <a:pt x="626579" y="572871"/>
                </a:lnTo>
                <a:lnTo>
                  <a:pt x="672490" y="591883"/>
                </a:lnTo>
                <a:lnTo>
                  <a:pt x="670191" y="644398"/>
                </a:lnTo>
                <a:lnTo>
                  <a:pt x="674039" y="623062"/>
                </a:lnTo>
                <a:close/>
              </a:path>
              <a:path w="2211730" h="1868385">
                <a:moveTo>
                  <a:pt x="668921" y="651497"/>
                </a:moveTo>
                <a:lnTo>
                  <a:pt x="668655" y="613219"/>
                </a:lnTo>
                <a:lnTo>
                  <a:pt x="623138" y="594385"/>
                </a:lnTo>
                <a:lnTo>
                  <a:pt x="621995" y="601522"/>
                </a:lnTo>
                <a:lnTo>
                  <a:pt x="667372" y="620318"/>
                </a:lnTo>
                <a:lnTo>
                  <a:pt x="665073" y="672833"/>
                </a:lnTo>
                <a:lnTo>
                  <a:pt x="668921" y="651497"/>
                </a:lnTo>
                <a:close/>
              </a:path>
              <a:path w="2211730" h="1868385">
                <a:moveTo>
                  <a:pt x="726071" y="644601"/>
                </a:moveTo>
                <a:lnTo>
                  <a:pt x="725081" y="613638"/>
                </a:lnTo>
                <a:lnTo>
                  <a:pt x="720852" y="634822"/>
                </a:lnTo>
                <a:lnTo>
                  <a:pt x="721842" y="665772"/>
                </a:lnTo>
                <a:lnTo>
                  <a:pt x="726071" y="644601"/>
                </a:lnTo>
                <a:close/>
              </a:path>
              <a:path w="2211730" h="1868385">
                <a:moveTo>
                  <a:pt x="725195" y="338785"/>
                </a:moveTo>
                <a:lnTo>
                  <a:pt x="724941" y="300507"/>
                </a:lnTo>
                <a:lnTo>
                  <a:pt x="673595" y="279222"/>
                </a:lnTo>
                <a:lnTo>
                  <a:pt x="723658" y="307606"/>
                </a:lnTo>
                <a:lnTo>
                  <a:pt x="721372" y="360121"/>
                </a:lnTo>
                <a:lnTo>
                  <a:pt x="725195" y="338785"/>
                </a:lnTo>
                <a:close/>
              </a:path>
              <a:path w="2211730" h="1868385">
                <a:moveTo>
                  <a:pt x="730313" y="310362"/>
                </a:moveTo>
                <a:lnTo>
                  <a:pt x="733602" y="292125"/>
                </a:lnTo>
                <a:lnTo>
                  <a:pt x="726668" y="290893"/>
                </a:lnTo>
                <a:lnTo>
                  <a:pt x="726478" y="331685"/>
                </a:lnTo>
                <a:lnTo>
                  <a:pt x="730313" y="310362"/>
                </a:lnTo>
                <a:close/>
              </a:path>
              <a:path w="2211730" h="1868385">
                <a:moveTo>
                  <a:pt x="723658" y="307606"/>
                </a:moveTo>
                <a:lnTo>
                  <a:pt x="719823" y="328930"/>
                </a:lnTo>
                <a:lnTo>
                  <a:pt x="669010" y="307873"/>
                </a:lnTo>
                <a:lnTo>
                  <a:pt x="718540" y="336016"/>
                </a:lnTo>
                <a:lnTo>
                  <a:pt x="720090" y="367207"/>
                </a:lnTo>
                <a:lnTo>
                  <a:pt x="723658" y="307606"/>
                </a:lnTo>
                <a:close/>
              </a:path>
              <a:path w="2211730" h="1868385">
                <a:moveTo>
                  <a:pt x="703199" y="421297"/>
                </a:moveTo>
                <a:lnTo>
                  <a:pt x="699350" y="442633"/>
                </a:lnTo>
                <a:lnTo>
                  <a:pt x="650659" y="422465"/>
                </a:lnTo>
                <a:lnTo>
                  <a:pt x="698080" y="449732"/>
                </a:lnTo>
                <a:lnTo>
                  <a:pt x="699617" y="480923"/>
                </a:lnTo>
                <a:lnTo>
                  <a:pt x="703199" y="421297"/>
                </a:lnTo>
                <a:close/>
              </a:path>
              <a:path w="2211730" h="1868385">
                <a:moveTo>
                  <a:pt x="698080" y="449732"/>
                </a:moveTo>
                <a:lnTo>
                  <a:pt x="694232" y="471068"/>
                </a:lnTo>
                <a:lnTo>
                  <a:pt x="646074" y="451129"/>
                </a:lnTo>
                <a:lnTo>
                  <a:pt x="692962" y="478167"/>
                </a:lnTo>
                <a:lnTo>
                  <a:pt x="694499" y="509358"/>
                </a:lnTo>
                <a:lnTo>
                  <a:pt x="698080" y="449732"/>
                </a:lnTo>
                <a:close/>
              </a:path>
              <a:path w="2211730" h="1868385">
                <a:moveTo>
                  <a:pt x="687844" y="506603"/>
                </a:moveTo>
                <a:lnTo>
                  <a:pt x="684009" y="527926"/>
                </a:lnTo>
                <a:lnTo>
                  <a:pt x="636892" y="508419"/>
                </a:lnTo>
                <a:lnTo>
                  <a:pt x="682726" y="535025"/>
                </a:lnTo>
                <a:lnTo>
                  <a:pt x="684276" y="566204"/>
                </a:lnTo>
                <a:lnTo>
                  <a:pt x="687844" y="506603"/>
                </a:lnTo>
                <a:close/>
              </a:path>
              <a:path w="2211730" h="1868385">
                <a:moveTo>
                  <a:pt x="682726" y="535025"/>
                </a:moveTo>
                <a:lnTo>
                  <a:pt x="678891" y="556348"/>
                </a:lnTo>
                <a:lnTo>
                  <a:pt x="632307" y="537070"/>
                </a:lnTo>
                <a:lnTo>
                  <a:pt x="677608" y="563448"/>
                </a:lnTo>
                <a:lnTo>
                  <a:pt x="679157" y="594639"/>
                </a:lnTo>
                <a:lnTo>
                  <a:pt x="682726" y="535025"/>
                </a:lnTo>
                <a:close/>
              </a:path>
              <a:path w="2211730" h="1868385">
                <a:moveTo>
                  <a:pt x="776884" y="390740"/>
                </a:moveTo>
                <a:lnTo>
                  <a:pt x="775893" y="359791"/>
                </a:lnTo>
                <a:lnTo>
                  <a:pt x="771664" y="380961"/>
                </a:lnTo>
                <a:lnTo>
                  <a:pt x="772655" y="411911"/>
                </a:lnTo>
                <a:lnTo>
                  <a:pt x="776884" y="390740"/>
                </a:lnTo>
                <a:close/>
              </a:path>
              <a:path w="2211730" h="1868385">
                <a:moveTo>
                  <a:pt x="782535" y="362534"/>
                </a:moveTo>
                <a:lnTo>
                  <a:pt x="781532" y="331597"/>
                </a:lnTo>
                <a:lnTo>
                  <a:pt x="777303" y="352755"/>
                </a:lnTo>
                <a:lnTo>
                  <a:pt x="778294" y="383705"/>
                </a:lnTo>
                <a:lnTo>
                  <a:pt x="782535" y="362534"/>
                </a:lnTo>
                <a:close/>
              </a:path>
              <a:path w="2211730" h="1868385">
                <a:moveTo>
                  <a:pt x="720432" y="672820"/>
                </a:moveTo>
                <a:lnTo>
                  <a:pt x="719442" y="641858"/>
                </a:lnTo>
                <a:lnTo>
                  <a:pt x="715200" y="663028"/>
                </a:lnTo>
                <a:lnTo>
                  <a:pt x="716203" y="693978"/>
                </a:lnTo>
                <a:lnTo>
                  <a:pt x="720432" y="672820"/>
                </a:lnTo>
                <a:close/>
              </a:path>
              <a:path w="2211730" h="1868385">
                <a:moveTo>
                  <a:pt x="697852" y="785647"/>
                </a:moveTo>
                <a:lnTo>
                  <a:pt x="696861" y="754697"/>
                </a:lnTo>
                <a:lnTo>
                  <a:pt x="692619" y="775868"/>
                </a:lnTo>
                <a:lnTo>
                  <a:pt x="693610" y="806818"/>
                </a:lnTo>
                <a:lnTo>
                  <a:pt x="697852" y="785647"/>
                </a:lnTo>
                <a:close/>
              </a:path>
              <a:path w="2211730" h="1868385">
                <a:moveTo>
                  <a:pt x="754303" y="503567"/>
                </a:moveTo>
                <a:lnTo>
                  <a:pt x="753313" y="472617"/>
                </a:lnTo>
                <a:lnTo>
                  <a:pt x="749071" y="493788"/>
                </a:lnTo>
                <a:lnTo>
                  <a:pt x="750074" y="524738"/>
                </a:lnTo>
                <a:lnTo>
                  <a:pt x="754303" y="503567"/>
                </a:lnTo>
                <a:close/>
              </a:path>
              <a:path w="2211730" h="1868385">
                <a:moveTo>
                  <a:pt x="686549" y="842073"/>
                </a:moveTo>
                <a:lnTo>
                  <a:pt x="685571" y="811123"/>
                </a:lnTo>
                <a:lnTo>
                  <a:pt x="681329" y="832294"/>
                </a:lnTo>
                <a:lnTo>
                  <a:pt x="682307" y="863257"/>
                </a:lnTo>
                <a:lnTo>
                  <a:pt x="686549" y="842073"/>
                </a:lnTo>
                <a:close/>
              </a:path>
              <a:path w="2211730" h="1868385">
                <a:moveTo>
                  <a:pt x="692200" y="813866"/>
                </a:moveTo>
                <a:lnTo>
                  <a:pt x="691210" y="782904"/>
                </a:lnTo>
                <a:lnTo>
                  <a:pt x="686968" y="804075"/>
                </a:lnTo>
                <a:lnTo>
                  <a:pt x="687959" y="835037"/>
                </a:lnTo>
                <a:lnTo>
                  <a:pt x="692200" y="813866"/>
                </a:lnTo>
                <a:close/>
              </a:path>
              <a:path w="2211730" h="1868385">
                <a:moveTo>
                  <a:pt x="731723" y="616394"/>
                </a:moveTo>
                <a:lnTo>
                  <a:pt x="730732" y="585431"/>
                </a:lnTo>
                <a:lnTo>
                  <a:pt x="726503" y="606602"/>
                </a:lnTo>
                <a:lnTo>
                  <a:pt x="727494" y="637565"/>
                </a:lnTo>
                <a:lnTo>
                  <a:pt x="731723" y="616394"/>
                </a:lnTo>
                <a:close/>
              </a:path>
              <a:path w="2211730" h="1868385">
                <a:moveTo>
                  <a:pt x="748665" y="531774"/>
                </a:moveTo>
                <a:lnTo>
                  <a:pt x="747661" y="500824"/>
                </a:lnTo>
                <a:lnTo>
                  <a:pt x="743432" y="521982"/>
                </a:lnTo>
                <a:lnTo>
                  <a:pt x="744423" y="552945"/>
                </a:lnTo>
                <a:lnTo>
                  <a:pt x="748665" y="531774"/>
                </a:lnTo>
                <a:close/>
              </a:path>
              <a:path w="2211730" h="1868385">
                <a:moveTo>
                  <a:pt x="151688" y="49745"/>
                </a:moveTo>
                <a:lnTo>
                  <a:pt x="149466" y="895299"/>
                </a:lnTo>
                <a:lnTo>
                  <a:pt x="149606" y="918311"/>
                </a:lnTo>
                <a:lnTo>
                  <a:pt x="149771" y="948969"/>
                </a:lnTo>
                <a:lnTo>
                  <a:pt x="151688" y="49745"/>
                </a:lnTo>
                <a:close/>
              </a:path>
              <a:path w="2211730" h="1868385">
                <a:moveTo>
                  <a:pt x="151688" y="49745"/>
                </a:moveTo>
                <a:lnTo>
                  <a:pt x="144640" y="49784"/>
                </a:lnTo>
                <a:lnTo>
                  <a:pt x="144868" y="90639"/>
                </a:lnTo>
                <a:lnTo>
                  <a:pt x="144919" y="98285"/>
                </a:lnTo>
                <a:lnTo>
                  <a:pt x="145046" y="121285"/>
                </a:lnTo>
                <a:lnTo>
                  <a:pt x="145224" y="151955"/>
                </a:lnTo>
                <a:lnTo>
                  <a:pt x="145262" y="159600"/>
                </a:lnTo>
                <a:lnTo>
                  <a:pt x="145402" y="182600"/>
                </a:lnTo>
                <a:lnTo>
                  <a:pt x="145440" y="190246"/>
                </a:lnTo>
                <a:lnTo>
                  <a:pt x="145580" y="213258"/>
                </a:lnTo>
                <a:lnTo>
                  <a:pt x="145618" y="220903"/>
                </a:lnTo>
                <a:lnTo>
                  <a:pt x="145745" y="243928"/>
                </a:lnTo>
                <a:lnTo>
                  <a:pt x="145923" y="274574"/>
                </a:lnTo>
                <a:lnTo>
                  <a:pt x="145961" y="282219"/>
                </a:lnTo>
                <a:lnTo>
                  <a:pt x="146100" y="305231"/>
                </a:lnTo>
                <a:lnTo>
                  <a:pt x="146138" y="312864"/>
                </a:lnTo>
                <a:lnTo>
                  <a:pt x="146278" y="335876"/>
                </a:lnTo>
                <a:lnTo>
                  <a:pt x="146443" y="366534"/>
                </a:lnTo>
                <a:lnTo>
                  <a:pt x="146621" y="397192"/>
                </a:lnTo>
                <a:lnTo>
                  <a:pt x="146672" y="404837"/>
                </a:lnTo>
                <a:lnTo>
                  <a:pt x="146799" y="427850"/>
                </a:lnTo>
                <a:lnTo>
                  <a:pt x="146837" y="435483"/>
                </a:lnTo>
                <a:lnTo>
                  <a:pt x="146977" y="458495"/>
                </a:lnTo>
                <a:lnTo>
                  <a:pt x="147015" y="466128"/>
                </a:lnTo>
                <a:lnTo>
                  <a:pt x="147154" y="489153"/>
                </a:lnTo>
                <a:lnTo>
                  <a:pt x="147193" y="496798"/>
                </a:lnTo>
                <a:lnTo>
                  <a:pt x="147320" y="519811"/>
                </a:lnTo>
                <a:lnTo>
                  <a:pt x="147497" y="550468"/>
                </a:lnTo>
                <a:lnTo>
                  <a:pt x="147535" y="558101"/>
                </a:lnTo>
                <a:lnTo>
                  <a:pt x="147675" y="581113"/>
                </a:lnTo>
                <a:lnTo>
                  <a:pt x="147713" y="588759"/>
                </a:lnTo>
                <a:lnTo>
                  <a:pt x="147853" y="611771"/>
                </a:lnTo>
                <a:lnTo>
                  <a:pt x="148018" y="642442"/>
                </a:lnTo>
                <a:lnTo>
                  <a:pt x="148196" y="673074"/>
                </a:lnTo>
                <a:lnTo>
                  <a:pt x="148247" y="680720"/>
                </a:lnTo>
                <a:lnTo>
                  <a:pt x="148374" y="703732"/>
                </a:lnTo>
                <a:lnTo>
                  <a:pt x="148551" y="734390"/>
                </a:lnTo>
                <a:lnTo>
                  <a:pt x="148590" y="742035"/>
                </a:lnTo>
                <a:lnTo>
                  <a:pt x="148729" y="765035"/>
                </a:lnTo>
                <a:lnTo>
                  <a:pt x="148894" y="795693"/>
                </a:lnTo>
                <a:lnTo>
                  <a:pt x="151688" y="49745"/>
                </a:lnTo>
                <a:close/>
              </a:path>
              <a:path w="2211730" h="1868385">
                <a:moveTo>
                  <a:pt x="148551" y="734390"/>
                </a:moveTo>
                <a:lnTo>
                  <a:pt x="109283" y="718172"/>
                </a:lnTo>
                <a:lnTo>
                  <a:pt x="109461" y="725868"/>
                </a:lnTo>
                <a:lnTo>
                  <a:pt x="148590" y="742035"/>
                </a:lnTo>
                <a:lnTo>
                  <a:pt x="148551" y="734390"/>
                </a:lnTo>
                <a:close/>
              </a:path>
              <a:path w="2211730" h="1868385">
                <a:moveTo>
                  <a:pt x="148374" y="703732"/>
                </a:moveTo>
                <a:lnTo>
                  <a:pt x="108585" y="687298"/>
                </a:lnTo>
                <a:lnTo>
                  <a:pt x="108762" y="694982"/>
                </a:lnTo>
                <a:lnTo>
                  <a:pt x="148424" y="711377"/>
                </a:lnTo>
                <a:lnTo>
                  <a:pt x="148374" y="703732"/>
                </a:lnTo>
                <a:close/>
              </a:path>
              <a:path w="2211730" h="1868385">
                <a:moveTo>
                  <a:pt x="148196" y="673074"/>
                </a:moveTo>
                <a:lnTo>
                  <a:pt x="107873" y="656412"/>
                </a:lnTo>
                <a:lnTo>
                  <a:pt x="108051" y="664108"/>
                </a:lnTo>
                <a:lnTo>
                  <a:pt x="148247" y="680720"/>
                </a:lnTo>
                <a:lnTo>
                  <a:pt x="148196" y="673074"/>
                </a:lnTo>
                <a:close/>
              </a:path>
              <a:path w="2211730" h="1868385">
                <a:moveTo>
                  <a:pt x="148018" y="642442"/>
                </a:moveTo>
                <a:lnTo>
                  <a:pt x="107175" y="625551"/>
                </a:lnTo>
                <a:lnTo>
                  <a:pt x="107353" y="633234"/>
                </a:lnTo>
                <a:lnTo>
                  <a:pt x="148069" y="650074"/>
                </a:lnTo>
                <a:lnTo>
                  <a:pt x="148018" y="642442"/>
                </a:lnTo>
                <a:close/>
              </a:path>
              <a:path w="2211730" h="1868385">
                <a:moveTo>
                  <a:pt x="147853" y="611771"/>
                </a:moveTo>
                <a:lnTo>
                  <a:pt x="106464" y="594664"/>
                </a:lnTo>
                <a:lnTo>
                  <a:pt x="106641" y="602361"/>
                </a:lnTo>
                <a:lnTo>
                  <a:pt x="147891" y="619417"/>
                </a:lnTo>
                <a:lnTo>
                  <a:pt x="147853" y="611771"/>
                </a:lnTo>
                <a:close/>
              </a:path>
              <a:path w="2211730" h="1868385">
                <a:moveTo>
                  <a:pt x="147675" y="581113"/>
                </a:moveTo>
                <a:lnTo>
                  <a:pt x="105765" y="563791"/>
                </a:lnTo>
                <a:lnTo>
                  <a:pt x="105943" y="571487"/>
                </a:lnTo>
                <a:lnTo>
                  <a:pt x="147713" y="588759"/>
                </a:lnTo>
                <a:lnTo>
                  <a:pt x="147675" y="581113"/>
                </a:lnTo>
                <a:close/>
              </a:path>
              <a:path w="2211730" h="1868385">
                <a:moveTo>
                  <a:pt x="105689" y="869619"/>
                </a:moveTo>
                <a:lnTo>
                  <a:pt x="97856" y="866385"/>
                </a:lnTo>
                <a:lnTo>
                  <a:pt x="97856" y="873998"/>
                </a:lnTo>
                <a:lnTo>
                  <a:pt x="105867" y="877303"/>
                </a:lnTo>
                <a:lnTo>
                  <a:pt x="105689" y="869619"/>
                </a:lnTo>
                <a:close/>
              </a:path>
              <a:path w="2211730" h="1868385">
                <a:moveTo>
                  <a:pt x="147497" y="550468"/>
                </a:moveTo>
                <a:lnTo>
                  <a:pt x="105067" y="532917"/>
                </a:lnTo>
                <a:lnTo>
                  <a:pt x="105232" y="540613"/>
                </a:lnTo>
                <a:lnTo>
                  <a:pt x="147535" y="558101"/>
                </a:lnTo>
                <a:lnTo>
                  <a:pt x="147497" y="550468"/>
                </a:lnTo>
                <a:close/>
              </a:path>
              <a:path w="2211730" h="1868385">
                <a:moveTo>
                  <a:pt x="147320" y="519811"/>
                </a:moveTo>
                <a:lnTo>
                  <a:pt x="104355" y="502043"/>
                </a:lnTo>
                <a:lnTo>
                  <a:pt x="104533" y="509727"/>
                </a:lnTo>
                <a:lnTo>
                  <a:pt x="147370" y="527443"/>
                </a:lnTo>
                <a:lnTo>
                  <a:pt x="147320" y="519811"/>
                </a:lnTo>
                <a:close/>
              </a:path>
              <a:path w="2211730" h="1868385">
                <a:moveTo>
                  <a:pt x="104279" y="807859"/>
                </a:moveTo>
                <a:lnTo>
                  <a:pt x="97856" y="805206"/>
                </a:lnTo>
                <a:lnTo>
                  <a:pt x="97856" y="812828"/>
                </a:lnTo>
                <a:lnTo>
                  <a:pt x="104457" y="815555"/>
                </a:lnTo>
                <a:lnTo>
                  <a:pt x="104279" y="807859"/>
                </a:lnTo>
                <a:close/>
              </a:path>
              <a:path w="2211730" h="1868385">
                <a:moveTo>
                  <a:pt x="103581" y="776973"/>
                </a:moveTo>
                <a:lnTo>
                  <a:pt x="97856" y="774608"/>
                </a:lnTo>
                <a:lnTo>
                  <a:pt x="97856" y="782231"/>
                </a:lnTo>
                <a:lnTo>
                  <a:pt x="103759" y="784669"/>
                </a:lnTo>
                <a:lnTo>
                  <a:pt x="103581" y="776973"/>
                </a:lnTo>
                <a:close/>
              </a:path>
              <a:path w="2211730" h="1868385">
                <a:moveTo>
                  <a:pt x="147154" y="489153"/>
                </a:moveTo>
                <a:lnTo>
                  <a:pt x="103657" y="471157"/>
                </a:lnTo>
                <a:lnTo>
                  <a:pt x="103835" y="478866"/>
                </a:lnTo>
                <a:lnTo>
                  <a:pt x="147193" y="496798"/>
                </a:lnTo>
                <a:lnTo>
                  <a:pt x="147154" y="489153"/>
                </a:lnTo>
                <a:close/>
              </a:path>
              <a:path w="2211730" h="1868385">
                <a:moveTo>
                  <a:pt x="146977" y="458495"/>
                </a:moveTo>
                <a:lnTo>
                  <a:pt x="102946" y="440283"/>
                </a:lnTo>
                <a:lnTo>
                  <a:pt x="103124" y="447979"/>
                </a:lnTo>
                <a:lnTo>
                  <a:pt x="147015" y="466128"/>
                </a:lnTo>
                <a:lnTo>
                  <a:pt x="146977" y="458495"/>
                </a:lnTo>
                <a:close/>
              </a:path>
              <a:path w="2211730" h="1868385">
                <a:moveTo>
                  <a:pt x="102882" y="746112"/>
                </a:moveTo>
                <a:lnTo>
                  <a:pt x="97856" y="744035"/>
                </a:lnTo>
                <a:lnTo>
                  <a:pt x="97856" y="751651"/>
                </a:lnTo>
                <a:lnTo>
                  <a:pt x="103047" y="753795"/>
                </a:lnTo>
                <a:lnTo>
                  <a:pt x="102882" y="746112"/>
                </a:lnTo>
                <a:close/>
              </a:path>
              <a:path w="2211730" h="1868385">
                <a:moveTo>
                  <a:pt x="146799" y="427850"/>
                </a:moveTo>
                <a:lnTo>
                  <a:pt x="102247" y="409409"/>
                </a:lnTo>
                <a:lnTo>
                  <a:pt x="102425" y="417106"/>
                </a:lnTo>
                <a:lnTo>
                  <a:pt x="146837" y="435483"/>
                </a:lnTo>
                <a:lnTo>
                  <a:pt x="146799" y="427850"/>
                </a:lnTo>
                <a:close/>
              </a:path>
              <a:path w="2211730" h="1868385">
                <a:moveTo>
                  <a:pt x="102171" y="715225"/>
                </a:moveTo>
                <a:lnTo>
                  <a:pt x="97856" y="713442"/>
                </a:lnTo>
                <a:lnTo>
                  <a:pt x="97856" y="721066"/>
                </a:lnTo>
                <a:lnTo>
                  <a:pt x="102349" y="722922"/>
                </a:lnTo>
                <a:lnTo>
                  <a:pt x="102171" y="715225"/>
                </a:lnTo>
                <a:close/>
              </a:path>
              <a:path w="2211730" h="1868385">
                <a:moveTo>
                  <a:pt x="146621" y="397192"/>
                </a:moveTo>
                <a:lnTo>
                  <a:pt x="101536" y="378536"/>
                </a:lnTo>
                <a:lnTo>
                  <a:pt x="101714" y="386232"/>
                </a:lnTo>
                <a:lnTo>
                  <a:pt x="146672" y="404837"/>
                </a:lnTo>
                <a:lnTo>
                  <a:pt x="146621" y="397192"/>
                </a:lnTo>
                <a:close/>
              </a:path>
              <a:path w="2211730" h="1868385">
                <a:moveTo>
                  <a:pt x="101473" y="684364"/>
                </a:moveTo>
                <a:lnTo>
                  <a:pt x="97856" y="682869"/>
                </a:lnTo>
                <a:lnTo>
                  <a:pt x="97856" y="690485"/>
                </a:lnTo>
                <a:lnTo>
                  <a:pt x="101638" y="692048"/>
                </a:lnTo>
                <a:lnTo>
                  <a:pt x="101473" y="684364"/>
                </a:lnTo>
                <a:close/>
              </a:path>
              <a:path w="2211730" h="1868385">
                <a:moveTo>
                  <a:pt x="146443" y="366534"/>
                </a:moveTo>
                <a:lnTo>
                  <a:pt x="100838" y="347662"/>
                </a:lnTo>
                <a:lnTo>
                  <a:pt x="101015" y="355346"/>
                </a:lnTo>
                <a:lnTo>
                  <a:pt x="146494" y="374180"/>
                </a:lnTo>
                <a:lnTo>
                  <a:pt x="146443" y="366534"/>
                </a:lnTo>
                <a:close/>
              </a:path>
              <a:path w="2211730" h="1868385">
                <a:moveTo>
                  <a:pt x="100761" y="653478"/>
                </a:moveTo>
                <a:lnTo>
                  <a:pt x="97856" y="652277"/>
                </a:lnTo>
                <a:lnTo>
                  <a:pt x="97856" y="659887"/>
                </a:lnTo>
                <a:lnTo>
                  <a:pt x="100939" y="661162"/>
                </a:lnTo>
                <a:lnTo>
                  <a:pt x="100761" y="653478"/>
                </a:lnTo>
                <a:close/>
              </a:path>
              <a:path w="2211730" h="1868385">
                <a:moveTo>
                  <a:pt x="146278" y="335876"/>
                </a:moveTo>
                <a:lnTo>
                  <a:pt x="100126" y="316776"/>
                </a:lnTo>
                <a:lnTo>
                  <a:pt x="100304" y="324472"/>
                </a:lnTo>
                <a:lnTo>
                  <a:pt x="146316" y="343522"/>
                </a:lnTo>
                <a:lnTo>
                  <a:pt x="146278" y="335876"/>
                </a:lnTo>
                <a:close/>
              </a:path>
              <a:path w="2211730" h="1868385">
                <a:moveTo>
                  <a:pt x="100063" y="622617"/>
                </a:moveTo>
                <a:lnTo>
                  <a:pt x="97856" y="621705"/>
                </a:lnTo>
                <a:lnTo>
                  <a:pt x="97856" y="629315"/>
                </a:lnTo>
                <a:lnTo>
                  <a:pt x="100241" y="630301"/>
                </a:lnTo>
                <a:lnTo>
                  <a:pt x="100063" y="622617"/>
                </a:lnTo>
                <a:close/>
              </a:path>
              <a:path w="2211730" h="1868385">
                <a:moveTo>
                  <a:pt x="146100" y="305231"/>
                </a:moveTo>
                <a:lnTo>
                  <a:pt x="99428" y="285902"/>
                </a:lnTo>
                <a:lnTo>
                  <a:pt x="99606" y="293611"/>
                </a:lnTo>
                <a:lnTo>
                  <a:pt x="146138" y="312864"/>
                </a:lnTo>
                <a:lnTo>
                  <a:pt x="146100" y="305231"/>
                </a:lnTo>
                <a:close/>
              </a:path>
              <a:path w="2211730" h="1868385">
                <a:moveTo>
                  <a:pt x="99352" y="591731"/>
                </a:moveTo>
                <a:lnTo>
                  <a:pt x="97856" y="591112"/>
                </a:lnTo>
                <a:lnTo>
                  <a:pt x="97856" y="598722"/>
                </a:lnTo>
                <a:lnTo>
                  <a:pt x="99529" y="599414"/>
                </a:lnTo>
                <a:lnTo>
                  <a:pt x="99352" y="591731"/>
                </a:lnTo>
                <a:close/>
              </a:path>
              <a:path w="2211730" h="1868385">
                <a:moveTo>
                  <a:pt x="145923" y="274574"/>
                </a:moveTo>
                <a:lnTo>
                  <a:pt x="98729" y="255041"/>
                </a:lnTo>
                <a:lnTo>
                  <a:pt x="98907" y="262724"/>
                </a:lnTo>
                <a:lnTo>
                  <a:pt x="145961" y="282219"/>
                </a:lnTo>
                <a:lnTo>
                  <a:pt x="145923" y="274574"/>
                </a:lnTo>
                <a:close/>
              </a:path>
              <a:path w="2211730" h="1868385">
                <a:moveTo>
                  <a:pt x="98653" y="560857"/>
                </a:moveTo>
                <a:lnTo>
                  <a:pt x="97856" y="560527"/>
                </a:lnTo>
                <a:lnTo>
                  <a:pt x="97856" y="568137"/>
                </a:lnTo>
                <a:lnTo>
                  <a:pt x="98831" y="568540"/>
                </a:lnTo>
                <a:lnTo>
                  <a:pt x="98653" y="560857"/>
                </a:lnTo>
                <a:close/>
              </a:path>
              <a:path w="2211730" h="1868385">
                <a:moveTo>
                  <a:pt x="145745" y="243928"/>
                </a:moveTo>
                <a:lnTo>
                  <a:pt x="98018" y="224155"/>
                </a:lnTo>
                <a:lnTo>
                  <a:pt x="98196" y="231851"/>
                </a:lnTo>
                <a:lnTo>
                  <a:pt x="145796" y="251561"/>
                </a:lnTo>
                <a:lnTo>
                  <a:pt x="145745" y="243928"/>
                </a:lnTo>
                <a:close/>
              </a:path>
              <a:path w="2211730" h="1868385">
                <a:moveTo>
                  <a:pt x="97955" y="529971"/>
                </a:moveTo>
                <a:lnTo>
                  <a:pt x="97856" y="537570"/>
                </a:lnTo>
                <a:lnTo>
                  <a:pt x="98120" y="537679"/>
                </a:lnTo>
                <a:lnTo>
                  <a:pt x="97955" y="529971"/>
                </a:lnTo>
                <a:close/>
              </a:path>
              <a:path w="2211730" h="1868385">
                <a:moveTo>
                  <a:pt x="145580" y="213258"/>
                </a:moveTo>
                <a:lnTo>
                  <a:pt x="97856" y="193490"/>
                </a:lnTo>
                <a:lnTo>
                  <a:pt x="97856" y="201118"/>
                </a:lnTo>
                <a:lnTo>
                  <a:pt x="145618" y="220903"/>
                </a:lnTo>
                <a:lnTo>
                  <a:pt x="145580" y="213258"/>
                </a:lnTo>
                <a:close/>
              </a:path>
              <a:path w="2211730" h="1868385">
                <a:moveTo>
                  <a:pt x="145402" y="182600"/>
                </a:moveTo>
                <a:lnTo>
                  <a:pt x="97856" y="162911"/>
                </a:lnTo>
                <a:lnTo>
                  <a:pt x="97856" y="170534"/>
                </a:lnTo>
                <a:lnTo>
                  <a:pt x="145440" y="190246"/>
                </a:lnTo>
                <a:lnTo>
                  <a:pt x="145402" y="182600"/>
                </a:lnTo>
                <a:close/>
              </a:path>
              <a:path w="2211730" h="1868385">
                <a:moveTo>
                  <a:pt x="145224" y="151955"/>
                </a:moveTo>
                <a:lnTo>
                  <a:pt x="97856" y="132327"/>
                </a:lnTo>
                <a:lnTo>
                  <a:pt x="97856" y="139950"/>
                </a:lnTo>
                <a:lnTo>
                  <a:pt x="145262" y="159600"/>
                </a:lnTo>
                <a:lnTo>
                  <a:pt x="145224" y="151955"/>
                </a:lnTo>
                <a:close/>
              </a:path>
              <a:path w="2211730" h="1868385">
                <a:moveTo>
                  <a:pt x="145046" y="121285"/>
                </a:moveTo>
                <a:lnTo>
                  <a:pt x="97856" y="101735"/>
                </a:lnTo>
                <a:lnTo>
                  <a:pt x="97856" y="109358"/>
                </a:lnTo>
                <a:lnTo>
                  <a:pt x="145097" y="128930"/>
                </a:lnTo>
                <a:lnTo>
                  <a:pt x="145046" y="121285"/>
                </a:lnTo>
                <a:close/>
              </a:path>
              <a:path w="2211730" h="1868385">
                <a:moveTo>
                  <a:pt x="144868" y="90639"/>
                </a:moveTo>
                <a:lnTo>
                  <a:pt x="97856" y="71151"/>
                </a:lnTo>
                <a:lnTo>
                  <a:pt x="97856" y="78774"/>
                </a:lnTo>
                <a:lnTo>
                  <a:pt x="144919" y="98285"/>
                </a:lnTo>
                <a:lnTo>
                  <a:pt x="144868" y="90639"/>
                </a:lnTo>
                <a:close/>
              </a:path>
              <a:path w="2211730" h="1868385">
                <a:moveTo>
                  <a:pt x="144703" y="59982"/>
                </a:moveTo>
                <a:lnTo>
                  <a:pt x="97856" y="40572"/>
                </a:lnTo>
                <a:lnTo>
                  <a:pt x="97856" y="48195"/>
                </a:lnTo>
                <a:lnTo>
                  <a:pt x="144741" y="67627"/>
                </a:lnTo>
                <a:lnTo>
                  <a:pt x="144703" y="59982"/>
                </a:lnTo>
                <a:close/>
              </a:path>
              <a:path w="2211730" h="1868385">
                <a:moveTo>
                  <a:pt x="2113854" y="937155"/>
                </a:moveTo>
                <a:lnTo>
                  <a:pt x="2088756" y="926757"/>
                </a:lnTo>
                <a:lnTo>
                  <a:pt x="2113854" y="941352"/>
                </a:lnTo>
                <a:lnTo>
                  <a:pt x="2113854" y="937155"/>
                </a:lnTo>
                <a:close/>
              </a:path>
              <a:path w="2211730" h="1868385">
                <a:moveTo>
                  <a:pt x="2042617" y="1067574"/>
                </a:moveTo>
                <a:lnTo>
                  <a:pt x="2028837" y="1084707"/>
                </a:lnTo>
                <a:lnTo>
                  <a:pt x="1981796" y="1065225"/>
                </a:lnTo>
                <a:lnTo>
                  <a:pt x="2024240" y="1090422"/>
                </a:lnTo>
                <a:lnTo>
                  <a:pt x="2031022" y="1093228"/>
                </a:lnTo>
                <a:lnTo>
                  <a:pt x="2042617" y="1067574"/>
                </a:lnTo>
                <a:close/>
              </a:path>
              <a:path w="2211730" h="1868385">
                <a:moveTo>
                  <a:pt x="2005888" y="1113282"/>
                </a:moveTo>
                <a:lnTo>
                  <a:pt x="1992122" y="1130427"/>
                </a:lnTo>
                <a:lnTo>
                  <a:pt x="1946135" y="1111389"/>
                </a:lnTo>
                <a:lnTo>
                  <a:pt x="1987524" y="1136142"/>
                </a:lnTo>
                <a:lnTo>
                  <a:pt x="1994306" y="1138948"/>
                </a:lnTo>
                <a:lnTo>
                  <a:pt x="2005888" y="1113282"/>
                </a:lnTo>
                <a:close/>
              </a:path>
              <a:path w="2211730" h="1868385">
                <a:moveTo>
                  <a:pt x="1987524" y="1136142"/>
                </a:moveTo>
                <a:lnTo>
                  <a:pt x="1973757" y="1153287"/>
                </a:lnTo>
                <a:lnTo>
                  <a:pt x="1928291" y="1134478"/>
                </a:lnTo>
                <a:lnTo>
                  <a:pt x="1969160" y="1159014"/>
                </a:lnTo>
                <a:lnTo>
                  <a:pt x="1975929" y="1161821"/>
                </a:lnTo>
                <a:lnTo>
                  <a:pt x="1987524" y="1136142"/>
                </a:lnTo>
                <a:close/>
              </a:path>
              <a:path w="2211730" h="1868385">
                <a:moveTo>
                  <a:pt x="1969160" y="1159014"/>
                </a:moveTo>
                <a:lnTo>
                  <a:pt x="1955380" y="1176159"/>
                </a:lnTo>
                <a:lnTo>
                  <a:pt x="1910461" y="1157566"/>
                </a:lnTo>
                <a:lnTo>
                  <a:pt x="1950783" y="1181874"/>
                </a:lnTo>
                <a:lnTo>
                  <a:pt x="1957578" y="1184681"/>
                </a:lnTo>
                <a:lnTo>
                  <a:pt x="1969160" y="1159014"/>
                </a:lnTo>
                <a:close/>
              </a:path>
              <a:path w="2211730" h="1868385">
                <a:moveTo>
                  <a:pt x="1914055" y="1227620"/>
                </a:moveTo>
                <a:lnTo>
                  <a:pt x="1900275" y="1244765"/>
                </a:lnTo>
                <a:lnTo>
                  <a:pt x="1856955" y="1226845"/>
                </a:lnTo>
                <a:lnTo>
                  <a:pt x="1895690" y="1250480"/>
                </a:lnTo>
                <a:lnTo>
                  <a:pt x="1902460" y="1253286"/>
                </a:lnTo>
                <a:lnTo>
                  <a:pt x="1914055" y="1227620"/>
                </a:lnTo>
                <a:close/>
              </a:path>
              <a:path w="2211730" h="1868385">
                <a:moveTo>
                  <a:pt x="1877301" y="1273352"/>
                </a:moveTo>
                <a:lnTo>
                  <a:pt x="1863534" y="1290510"/>
                </a:lnTo>
                <a:lnTo>
                  <a:pt x="1821256" y="1273035"/>
                </a:lnTo>
                <a:lnTo>
                  <a:pt x="1858937" y="1296225"/>
                </a:lnTo>
                <a:lnTo>
                  <a:pt x="1865718" y="1299032"/>
                </a:lnTo>
                <a:lnTo>
                  <a:pt x="1877301" y="1273352"/>
                </a:lnTo>
                <a:close/>
              </a:path>
              <a:path w="2211730" h="1868385">
                <a:moveTo>
                  <a:pt x="1858937" y="1296225"/>
                </a:moveTo>
                <a:lnTo>
                  <a:pt x="1845157" y="1313383"/>
                </a:lnTo>
                <a:lnTo>
                  <a:pt x="1803425" y="1296136"/>
                </a:lnTo>
                <a:lnTo>
                  <a:pt x="1840560" y="1319098"/>
                </a:lnTo>
                <a:lnTo>
                  <a:pt x="1847342" y="1321917"/>
                </a:lnTo>
                <a:lnTo>
                  <a:pt x="1858937" y="1296225"/>
                </a:lnTo>
                <a:close/>
              </a:path>
              <a:path w="2211730" h="1868385">
                <a:moveTo>
                  <a:pt x="1748663" y="1433525"/>
                </a:moveTo>
                <a:lnTo>
                  <a:pt x="1734870" y="1450682"/>
                </a:lnTo>
                <a:lnTo>
                  <a:pt x="1696326" y="1434757"/>
                </a:lnTo>
                <a:lnTo>
                  <a:pt x="1730273" y="1456410"/>
                </a:lnTo>
                <a:lnTo>
                  <a:pt x="1737055" y="1459204"/>
                </a:lnTo>
                <a:lnTo>
                  <a:pt x="1748663" y="1433525"/>
                </a:lnTo>
                <a:close/>
              </a:path>
              <a:path w="2211730" h="1868385">
                <a:moveTo>
                  <a:pt x="1711896" y="1479296"/>
                </a:moveTo>
                <a:lnTo>
                  <a:pt x="1698104" y="1496466"/>
                </a:lnTo>
                <a:lnTo>
                  <a:pt x="1660613" y="1480985"/>
                </a:lnTo>
                <a:lnTo>
                  <a:pt x="1693506" y="1502181"/>
                </a:lnTo>
                <a:lnTo>
                  <a:pt x="1700288" y="1504988"/>
                </a:lnTo>
                <a:lnTo>
                  <a:pt x="1711896" y="1479296"/>
                </a:lnTo>
                <a:close/>
              </a:path>
              <a:path w="2211730" h="1868385">
                <a:moveTo>
                  <a:pt x="1693506" y="1502181"/>
                </a:moveTo>
                <a:lnTo>
                  <a:pt x="1679702" y="1519351"/>
                </a:lnTo>
                <a:lnTo>
                  <a:pt x="1642757" y="1504099"/>
                </a:lnTo>
                <a:lnTo>
                  <a:pt x="1675117" y="1525079"/>
                </a:lnTo>
                <a:lnTo>
                  <a:pt x="1681899" y="1527873"/>
                </a:lnTo>
                <a:lnTo>
                  <a:pt x="1693506" y="1502181"/>
                </a:lnTo>
                <a:close/>
              </a:path>
              <a:path w="2211730" h="1868385">
                <a:moveTo>
                  <a:pt x="2028240" y="1541386"/>
                </a:moveTo>
                <a:lnTo>
                  <a:pt x="1989404" y="1525333"/>
                </a:lnTo>
                <a:lnTo>
                  <a:pt x="1984146" y="1530781"/>
                </a:lnTo>
                <a:lnTo>
                  <a:pt x="2022843" y="1546771"/>
                </a:lnTo>
                <a:lnTo>
                  <a:pt x="2028240" y="1541386"/>
                </a:lnTo>
                <a:close/>
              </a:path>
              <a:path w="2211730" h="1868385">
                <a:moveTo>
                  <a:pt x="2030552" y="1329093"/>
                </a:moveTo>
                <a:lnTo>
                  <a:pt x="1987867" y="1311452"/>
                </a:lnTo>
                <a:lnTo>
                  <a:pt x="1983016" y="1317053"/>
                </a:lnTo>
                <a:lnTo>
                  <a:pt x="2025561" y="1334655"/>
                </a:lnTo>
                <a:lnTo>
                  <a:pt x="2030552" y="1329093"/>
                </a:lnTo>
                <a:close/>
              </a:path>
              <a:path w="2211730" h="1868385">
                <a:moveTo>
                  <a:pt x="1963521" y="1606042"/>
                </a:moveTo>
                <a:lnTo>
                  <a:pt x="1926272" y="1590662"/>
                </a:lnTo>
                <a:lnTo>
                  <a:pt x="1921014" y="1596123"/>
                </a:lnTo>
                <a:lnTo>
                  <a:pt x="1958124" y="1611426"/>
                </a:lnTo>
                <a:lnTo>
                  <a:pt x="1963521" y="1606042"/>
                </a:lnTo>
                <a:close/>
              </a:path>
              <a:path w="2211730" h="1868385">
                <a:moveTo>
                  <a:pt x="1970646" y="1395730"/>
                </a:moveTo>
                <a:lnTo>
                  <a:pt x="1929561" y="1378750"/>
                </a:lnTo>
                <a:lnTo>
                  <a:pt x="1924697" y="1384363"/>
                </a:lnTo>
                <a:lnTo>
                  <a:pt x="1965655" y="1401279"/>
                </a:lnTo>
                <a:lnTo>
                  <a:pt x="1970646" y="1395730"/>
                </a:lnTo>
                <a:close/>
              </a:path>
              <a:path w="2211730" h="1868385">
                <a:moveTo>
                  <a:pt x="1985098" y="1584477"/>
                </a:moveTo>
                <a:lnTo>
                  <a:pt x="1947329" y="1568881"/>
                </a:lnTo>
                <a:lnTo>
                  <a:pt x="1942058" y="1574342"/>
                </a:lnTo>
                <a:lnTo>
                  <a:pt x="1979701" y="1589874"/>
                </a:lnTo>
                <a:lnTo>
                  <a:pt x="1985098" y="1584477"/>
                </a:lnTo>
                <a:close/>
              </a:path>
              <a:path w="2211730" h="1868385">
                <a:moveTo>
                  <a:pt x="1990623" y="1373517"/>
                </a:moveTo>
                <a:lnTo>
                  <a:pt x="1949005" y="1356309"/>
                </a:lnTo>
                <a:lnTo>
                  <a:pt x="1944141" y="1361922"/>
                </a:lnTo>
                <a:lnTo>
                  <a:pt x="1985619" y="1379067"/>
                </a:lnTo>
                <a:lnTo>
                  <a:pt x="1990623" y="1373517"/>
                </a:lnTo>
                <a:close/>
              </a:path>
              <a:path w="2211730" h="1868385">
                <a:moveTo>
                  <a:pt x="1898764" y="1670723"/>
                </a:moveTo>
                <a:lnTo>
                  <a:pt x="1863128" y="1656003"/>
                </a:lnTo>
                <a:lnTo>
                  <a:pt x="1857857" y="1661464"/>
                </a:lnTo>
                <a:lnTo>
                  <a:pt x="1893366" y="1676120"/>
                </a:lnTo>
                <a:lnTo>
                  <a:pt x="1898764" y="1670723"/>
                </a:lnTo>
                <a:close/>
              </a:path>
              <a:path w="2211730" h="1868385">
                <a:moveTo>
                  <a:pt x="1850796" y="1529029"/>
                </a:moveTo>
                <a:lnTo>
                  <a:pt x="1812899" y="1513382"/>
                </a:lnTo>
                <a:lnTo>
                  <a:pt x="1808022" y="1518996"/>
                </a:lnTo>
                <a:lnTo>
                  <a:pt x="1845792" y="1534591"/>
                </a:lnTo>
                <a:lnTo>
                  <a:pt x="1850796" y="1529029"/>
                </a:lnTo>
                <a:close/>
              </a:path>
              <a:path w="2211730" h="1868385">
                <a:moveTo>
                  <a:pt x="1854542" y="1591513"/>
                </a:moveTo>
                <a:lnTo>
                  <a:pt x="1817738" y="1576336"/>
                </a:lnTo>
                <a:lnTo>
                  <a:pt x="1849412" y="1597025"/>
                </a:lnTo>
                <a:lnTo>
                  <a:pt x="1854542" y="1591513"/>
                </a:lnTo>
                <a:close/>
              </a:path>
              <a:path w="2211730" h="1868385">
                <a:moveTo>
                  <a:pt x="1985645" y="1645640"/>
                </a:moveTo>
                <a:lnTo>
                  <a:pt x="1948980" y="1630514"/>
                </a:lnTo>
                <a:lnTo>
                  <a:pt x="1980107" y="1650974"/>
                </a:lnTo>
                <a:lnTo>
                  <a:pt x="1985645" y="1645640"/>
                </a:lnTo>
                <a:close/>
              </a:path>
              <a:path w="2211730" h="1868385">
                <a:moveTo>
                  <a:pt x="1984044" y="1705914"/>
                </a:moveTo>
                <a:lnTo>
                  <a:pt x="1948510" y="1691246"/>
                </a:lnTo>
                <a:lnTo>
                  <a:pt x="1978380" y="1711198"/>
                </a:lnTo>
                <a:lnTo>
                  <a:pt x="1984044" y="1705914"/>
                </a:lnTo>
                <a:close/>
              </a:path>
              <a:path w="2211730" h="1868385">
                <a:moveTo>
                  <a:pt x="1977605" y="1459534"/>
                </a:moveTo>
                <a:lnTo>
                  <a:pt x="1937613" y="1443012"/>
                </a:lnTo>
                <a:lnTo>
                  <a:pt x="1972475" y="1465033"/>
                </a:lnTo>
                <a:lnTo>
                  <a:pt x="1977605" y="1459534"/>
                </a:lnTo>
                <a:close/>
              </a:path>
              <a:path w="2211730" h="1868385">
                <a:moveTo>
                  <a:pt x="1963521" y="1666963"/>
                </a:moveTo>
                <a:lnTo>
                  <a:pt x="1927402" y="1652066"/>
                </a:lnTo>
                <a:lnTo>
                  <a:pt x="1957997" y="1672310"/>
                </a:lnTo>
                <a:lnTo>
                  <a:pt x="1963521" y="1666963"/>
                </a:lnTo>
                <a:close/>
              </a:path>
              <a:path w="2211730" h="1868385">
                <a:moveTo>
                  <a:pt x="1961388" y="1727022"/>
                </a:moveTo>
                <a:lnTo>
                  <a:pt x="1926386" y="1712595"/>
                </a:lnTo>
                <a:lnTo>
                  <a:pt x="1955723" y="1732305"/>
                </a:lnTo>
                <a:lnTo>
                  <a:pt x="1961388" y="1727022"/>
                </a:lnTo>
                <a:close/>
              </a:path>
              <a:path w="2211730" h="1868385">
                <a:moveTo>
                  <a:pt x="1957095" y="1481531"/>
                </a:moveTo>
                <a:lnTo>
                  <a:pt x="1917636" y="1465224"/>
                </a:lnTo>
                <a:lnTo>
                  <a:pt x="1951977" y="1487017"/>
                </a:lnTo>
                <a:lnTo>
                  <a:pt x="1957095" y="1481531"/>
                </a:lnTo>
                <a:close/>
              </a:path>
              <a:path w="2211730" h="1868385">
                <a:moveTo>
                  <a:pt x="2029853" y="1602968"/>
                </a:moveTo>
                <a:lnTo>
                  <a:pt x="1992147" y="1587398"/>
                </a:lnTo>
                <a:lnTo>
                  <a:pt x="2024329" y="1608315"/>
                </a:lnTo>
                <a:lnTo>
                  <a:pt x="2029853" y="1602968"/>
                </a:lnTo>
                <a:close/>
              </a:path>
              <a:path w="2211730" h="1868385">
                <a:moveTo>
                  <a:pt x="2029333" y="1663674"/>
                </a:moveTo>
                <a:lnTo>
                  <a:pt x="1992744" y="1648574"/>
                </a:lnTo>
                <a:lnTo>
                  <a:pt x="2023668" y="1668957"/>
                </a:lnTo>
                <a:lnTo>
                  <a:pt x="2029333" y="1663674"/>
                </a:lnTo>
                <a:close/>
              </a:path>
              <a:path w="2211730" h="1868385">
                <a:moveTo>
                  <a:pt x="2026678" y="1723504"/>
                </a:moveTo>
                <a:lnTo>
                  <a:pt x="1991207" y="1708861"/>
                </a:lnTo>
                <a:lnTo>
                  <a:pt x="2020874" y="1728736"/>
                </a:lnTo>
                <a:lnTo>
                  <a:pt x="2026678" y="1723504"/>
                </a:lnTo>
                <a:close/>
              </a:path>
              <a:path w="2211730" h="1868385">
                <a:moveTo>
                  <a:pt x="2018614" y="1415554"/>
                </a:moveTo>
                <a:lnTo>
                  <a:pt x="1977555" y="1398587"/>
                </a:lnTo>
                <a:lnTo>
                  <a:pt x="2013483" y="1421053"/>
                </a:lnTo>
                <a:lnTo>
                  <a:pt x="2018614" y="1415554"/>
                </a:lnTo>
                <a:close/>
              </a:path>
              <a:path w="2211730" h="1868385">
                <a:moveTo>
                  <a:pt x="2074621" y="1621447"/>
                </a:moveTo>
                <a:lnTo>
                  <a:pt x="2036965" y="1605902"/>
                </a:lnTo>
                <a:lnTo>
                  <a:pt x="2068957" y="1626730"/>
                </a:lnTo>
                <a:lnTo>
                  <a:pt x="2074621" y="1621447"/>
                </a:lnTo>
                <a:close/>
              </a:path>
              <a:path w="2211730" h="1868385">
                <a:moveTo>
                  <a:pt x="2074075" y="1560322"/>
                </a:moveTo>
                <a:lnTo>
                  <a:pt x="2035302" y="1544294"/>
                </a:lnTo>
                <a:lnTo>
                  <a:pt x="2068550" y="1565643"/>
                </a:lnTo>
                <a:lnTo>
                  <a:pt x="2074075" y="1560322"/>
                </a:lnTo>
                <a:close/>
              </a:path>
              <a:path w="2211730" h="1868385">
                <a:moveTo>
                  <a:pt x="2073046" y="1681721"/>
                </a:moveTo>
                <a:lnTo>
                  <a:pt x="2036495" y="1666633"/>
                </a:lnTo>
                <a:lnTo>
                  <a:pt x="2067242" y="1686941"/>
                </a:lnTo>
                <a:lnTo>
                  <a:pt x="2073046" y="1681721"/>
                </a:lnTo>
                <a:close/>
              </a:path>
              <a:path w="2211730" h="1868385">
                <a:moveTo>
                  <a:pt x="1638325" y="1570863"/>
                </a:moveTo>
                <a:lnTo>
                  <a:pt x="1624533" y="1588046"/>
                </a:lnTo>
                <a:lnTo>
                  <a:pt x="1626717" y="1596567"/>
                </a:lnTo>
                <a:lnTo>
                  <a:pt x="1638325" y="1570863"/>
                </a:lnTo>
                <a:close/>
              </a:path>
              <a:path w="2211730" h="1868385">
                <a:moveTo>
                  <a:pt x="1656727" y="1547964"/>
                </a:moveTo>
                <a:lnTo>
                  <a:pt x="1642935" y="1565135"/>
                </a:lnTo>
                <a:lnTo>
                  <a:pt x="1645119" y="1573657"/>
                </a:lnTo>
                <a:lnTo>
                  <a:pt x="1656727" y="1547964"/>
                </a:lnTo>
                <a:close/>
              </a:path>
              <a:path w="2211730" h="1868385">
                <a:moveTo>
                  <a:pt x="1675117" y="1525079"/>
                </a:moveTo>
                <a:lnTo>
                  <a:pt x="1661325" y="1542237"/>
                </a:lnTo>
                <a:lnTo>
                  <a:pt x="1663522" y="1550771"/>
                </a:lnTo>
                <a:lnTo>
                  <a:pt x="1675117" y="1525079"/>
                </a:lnTo>
                <a:close/>
              </a:path>
              <a:path w="2211730" h="1868385">
                <a:moveTo>
                  <a:pt x="1681899" y="1527873"/>
                </a:moveTo>
                <a:lnTo>
                  <a:pt x="1675117" y="1525079"/>
                </a:lnTo>
                <a:lnTo>
                  <a:pt x="1668106" y="1545043"/>
                </a:lnTo>
                <a:lnTo>
                  <a:pt x="1681899" y="1527873"/>
                </a:lnTo>
                <a:close/>
              </a:path>
              <a:path w="2211730" h="1868385">
                <a:moveTo>
                  <a:pt x="1700288" y="1504988"/>
                </a:moveTo>
                <a:lnTo>
                  <a:pt x="1693506" y="1502181"/>
                </a:lnTo>
                <a:lnTo>
                  <a:pt x="1686496" y="1522158"/>
                </a:lnTo>
                <a:lnTo>
                  <a:pt x="1700288" y="1504988"/>
                </a:lnTo>
                <a:close/>
              </a:path>
              <a:path w="2211730" h="1868385">
                <a:moveTo>
                  <a:pt x="1730273" y="1456410"/>
                </a:moveTo>
                <a:lnTo>
                  <a:pt x="1716481" y="1473568"/>
                </a:lnTo>
                <a:lnTo>
                  <a:pt x="1718678" y="1482090"/>
                </a:lnTo>
                <a:lnTo>
                  <a:pt x="1730273" y="1456410"/>
                </a:lnTo>
                <a:close/>
              </a:path>
              <a:path w="2211730" h="1868385">
                <a:moveTo>
                  <a:pt x="1737055" y="1459204"/>
                </a:moveTo>
                <a:lnTo>
                  <a:pt x="1730273" y="1456410"/>
                </a:lnTo>
                <a:lnTo>
                  <a:pt x="1723263" y="1476375"/>
                </a:lnTo>
                <a:lnTo>
                  <a:pt x="1737055" y="1459204"/>
                </a:lnTo>
                <a:close/>
              </a:path>
              <a:path w="2211730" h="1868385">
                <a:moveTo>
                  <a:pt x="1767039" y="1410639"/>
                </a:moveTo>
                <a:lnTo>
                  <a:pt x="1753260" y="1427797"/>
                </a:lnTo>
                <a:lnTo>
                  <a:pt x="1755444" y="1436319"/>
                </a:lnTo>
                <a:lnTo>
                  <a:pt x="1767039" y="1410639"/>
                </a:lnTo>
                <a:close/>
              </a:path>
              <a:path w="2211730" h="1868385">
                <a:moveTo>
                  <a:pt x="1785416" y="1387754"/>
                </a:moveTo>
                <a:lnTo>
                  <a:pt x="1771637" y="1404912"/>
                </a:lnTo>
                <a:lnTo>
                  <a:pt x="1773821" y="1413433"/>
                </a:lnTo>
                <a:lnTo>
                  <a:pt x="1785416" y="1387754"/>
                </a:lnTo>
                <a:close/>
              </a:path>
              <a:path w="2211730" h="1868385">
                <a:moveTo>
                  <a:pt x="1803806" y="1364856"/>
                </a:moveTo>
                <a:lnTo>
                  <a:pt x="1790026" y="1382026"/>
                </a:lnTo>
                <a:lnTo>
                  <a:pt x="1792198" y="1390548"/>
                </a:lnTo>
                <a:lnTo>
                  <a:pt x="1803806" y="1364856"/>
                </a:lnTo>
                <a:close/>
              </a:path>
              <a:path w="2211730" h="1868385">
                <a:moveTo>
                  <a:pt x="1822183" y="1341983"/>
                </a:moveTo>
                <a:lnTo>
                  <a:pt x="1808403" y="1359141"/>
                </a:lnTo>
                <a:lnTo>
                  <a:pt x="1810588" y="1367663"/>
                </a:lnTo>
                <a:lnTo>
                  <a:pt x="1822183" y="1341983"/>
                </a:lnTo>
                <a:close/>
              </a:path>
              <a:path w="2211730" h="1868385">
                <a:moveTo>
                  <a:pt x="1840560" y="1319098"/>
                </a:moveTo>
                <a:lnTo>
                  <a:pt x="1826780" y="1336268"/>
                </a:lnTo>
                <a:lnTo>
                  <a:pt x="1828965" y="1344790"/>
                </a:lnTo>
                <a:lnTo>
                  <a:pt x="1840560" y="1319098"/>
                </a:lnTo>
                <a:close/>
              </a:path>
              <a:path w="2211730" h="1868385">
                <a:moveTo>
                  <a:pt x="1847342" y="1321917"/>
                </a:moveTo>
                <a:lnTo>
                  <a:pt x="1840560" y="1319098"/>
                </a:lnTo>
                <a:lnTo>
                  <a:pt x="1833562" y="1339075"/>
                </a:lnTo>
                <a:lnTo>
                  <a:pt x="1847342" y="1321917"/>
                </a:lnTo>
                <a:close/>
              </a:path>
              <a:path w="2211730" h="1868385">
                <a:moveTo>
                  <a:pt x="1865718" y="1299032"/>
                </a:moveTo>
                <a:lnTo>
                  <a:pt x="1858937" y="1296225"/>
                </a:lnTo>
                <a:lnTo>
                  <a:pt x="1851939" y="1316189"/>
                </a:lnTo>
                <a:lnTo>
                  <a:pt x="1865718" y="1299032"/>
                </a:lnTo>
                <a:close/>
              </a:path>
              <a:path w="2211730" h="1868385">
                <a:moveTo>
                  <a:pt x="1895690" y="1250480"/>
                </a:moveTo>
                <a:lnTo>
                  <a:pt x="1881911" y="1267637"/>
                </a:lnTo>
                <a:lnTo>
                  <a:pt x="1884083" y="1276159"/>
                </a:lnTo>
                <a:lnTo>
                  <a:pt x="1895690" y="1250480"/>
                </a:lnTo>
                <a:close/>
              </a:path>
              <a:path w="2211730" h="1868385">
                <a:moveTo>
                  <a:pt x="1902460" y="1253286"/>
                </a:moveTo>
                <a:lnTo>
                  <a:pt x="1895690" y="1250480"/>
                </a:lnTo>
                <a:lnTo>
                  <a:pt x="1888693" y="1270431"/>
                </a:lnTo>
                <a:lnTo>
                  <a:pt x="1902460" y="1253286"/>
                </a:lnTo>
                <a:close/>
              </a:path>
              <a:path w="2211730" h="1868385">
                <a:moveTo>
                  <a:pt x="1932419" y="1204747"/>
                </a:moveTo>
                <a:lnTo>
                  <a:pt x="1918639" y="1221892"/>
                </a:lnTo>
                <a:lnTo>
                  <a:pt x="1920836" y="1230426"/>
                </a:lnTo>
                <a:lnTo>
                  <a:pt x="1932419" y="1204747"/>
                </a:lnTo>
                <a:close/>
              </a:path>
              <a:path w="2211730" h="1868385">
                <a:moveTo>
                  <a:pt x="1950783" y="1181874"/>
                </a:moveTo>
                <a:lnTo>
                  <a:pt x="1937016" y="1199032"/>
                </a:lnTo>
                <a:lnTo>
                  <a:pt x="1939201" y="1207554"/>
                </a:lnTo>
                <a:lnTo>
                  <a:pt x="1950783" y="1181874"/>
                </a:lnTo>
                <a:close/>
              </a:path>
              <a:path w="2211730" h="1868385">
                <a:moveTo>
                  <a:pt x="1957578" y="1184681"/>
                </a:moveTo>
                <a:lnTo>
                  <a:pt x="1950783" y="1181874"/>
                </a:lnTo>
                <a:lnTo>
                  <a:pt x="1943798" y="1201826"/>
                </a:lnTo>
                <a:lnTo>
                  <a:pt x="1957578" y="1184681"/>
                </a:lnTo>
                <a:close/>
              </a:path>
              <a:path w="2211730" h="1868385">
                <a:moveTo>
                  <a:pt x="1975929" y="1161821"/>
                </a:moveTo>
                <a:lnTo>
                  <a:pt x="1969160" y="1159014"/>
                </a:lnTo>
                <a:lnTo>
                  <a:pt x="1962162" y="1178953"/>
                </a:lnTo>
                <a:lnTo>
                  <a:pt x="1975929" y="1161821"/>
                </a:lnTo>
                <a:close/>
              </a:path>
              <a:path w="2211730" h="1868385">
                <a:moveTo>
                  <a:pt x="1994306" y="1138948"/>
                </a:moveTo>
                <a:lnTo>
                  <a:pt x="1987524" y="1136142"/>
                </a:lnTo>
                <a:lnTo>
                  <a:pt x="1980526" y="1156093"/>
                </a:lnTo>
                <a:lnTo>
                  <a:pt x="1994306" y="1138948"/>
                </a:lnTo>
                <a:close/>
              </a:path>
              <a:path w="2211730" h="1868385">
                <a:moveTo>
                  <a:pt x="2031022" y="1093228"/>
                </a:moveTo>
                <a:lnTo>
                  <a:pt x="2024240" y="1090422"/>
                </a:lnTo>
                <a:lnTo>
                  <a:pt x="2017268" y="1110373"/>
                </a:lnTo>
                <a:lnTo>
                  <a:pt x="2031022" y="1093228"/>
                </a:lnTo>
                <a:close/>
              </a:path>
              <a:path w="2211730" h="1868385">
                <a:moveTo>
                  <a:pt x="2079332" y="1021854"/>
                </a:moveTo>
                <a:lnTo>
                  <a:pt x="2065566" y="1038987"/>
                </a:lnTo>
                <a:lnTo>
                  <a:pt x="2067750" y="1047521"/>
                </a:lnTo>
                <a:lnTo>
                  <a:pt x="2079332" y="1021854"/>
                </a:lnTo>
                <a:close/>
              </a:path>
              <a:path w="2211730" h="1868385">
                <a:moveTo>
                  <a:pt x="2113854" y="980985"/>
                </a:moveTo>
                <a:lnTo>
                  <a:pt x="2113854" y="978865"/>
                </a:lnTo>
                <a:lnTo>
                  <a:pt x="2102281" y="993279"/>
                </a:lnTo>
                <a:lnTo>
                  <a:pt x="2104466" y="1001801"/>
                </a:lnTo>
                <a:lnTo>
                  <a:pt x="2113854" y="980985"/>
                </a:lnTo>
                <a:close/>
              </a:path>
              <a:path w="2211730" h="1868385">
                <a:moveTo>
                  <a:pt x="2071471" y="849617"/>
                </a:moveTo>
                <a:lnTo>
                  <a:pt x="2065820" y="845426"/>
                </a:lnTo>
                <a:lnTo>
                  <a:pt x="2066340" y="856551"/>
                </a:lnTo>
                <a:lnTo>
                  <a:pt x="2071471" y="849617"/>
                </a:lnTo>
                <a:close/>
              </a:path>
              <a:path w="2211730" h="1868385">
                <a:moveTo>
                  <a:pt x="2013318" y="825385"/>
                </a:moveTo>
                <a:lnTo>
                  <a:pt x="2007577" y="821296"/>
                </a:lnTo>
                <a:lnTo>
                  <a:pt x="2008251" y="832472"/>
                </a:lnTo>
                <a:lnTo>
                  <a:pt x="2013318" y="825385"/>
                </a:lnTo>
                <a:close/>
              </a:path>
              <a:path w="2211730" h="1868385">
                <a:moveTo>
                  <a:pt x="1955165" y="801154"/>
                </a:moveTo>
                <a:lnTo>
                  <a:pt x="1949348" y="797179"/>
                </a:lnTo>
                <a:lnTo>
                  <a:pt x="1950199" y="808405"/>
                </a:lnTo>
                <a:lnTo>
                  <a:pt x="1955165" y="801154"/>
                </a:lnTo>
                <a:close/>
              </a:path>
              <a:path w="2211730" h="1868385">
                <a:moveTo>
                  <a:pt x="1897011" y="776935"/>
                </a:moveTo>
                <a:lnTo>
                  <a:pt x="1891118" y="773061"/>
                </a:lnTo>
                <a:lnTo>
                  <a:pt x="1892147" y="784352"/>
                </a:lnTo>
                <a:lnTo>
                  <a:pt x="1897011" y="776935"/>
                </a:lnTo>
                <a:close/>
              </a:path>
              <a:path w="2211730" h="1868385">
                <a:moveTo>
                  <a:pt x="1838845" y="752690"/>
                </a:moveTo>
                <a:lnTo>
                  <a:pt x="1832876" y="748944"/>
                </a:lnTo>
                <a:lnTo>
                  <a:pt x="1834083" y="760272"/>
                </a:lnTo>
                <a:lnTo>
                  <a:pt x="1838845" y="752690"/>
                </a:lnTo>
                <a:close/>
              </a:path>
              <a:path w="2211730" h="1868385">
                <a:moveTo>
                  <a:pt x="1780679" y="728459"/>
                </a:moveTo>
                <a:lnTo>
                  <a:pt x="1774647" y="724839"/>
                </a:lnTo>
                <a:lnTo>
                  <a:pt x="1776031" y="736219"/>
                </a:lnTo>
                <a:lnTo>
                  <a:pt x="1780679" y="728459"/>
                </a:lnTo>
                <a:close/>
              </a:path>
              <a:path w="2211730" h="1868385">
                <a:moveTo>
                  <a:pt x="1722526" y="704240"/>
                </a:moveTo>
                <a:lnTo>
                  <a:pt x="1716405" y="700722"/>
                </a:lnTo>
                <a:lnTo>
                  <a:pt x="1717979" y="712139"/>
                </a:lnTo>
                <a:lnTo>
                  <a:pt x="1722526" y="704240"/>
                </a:lnTo>
                <a:close/>
              </a:path>
              <a:path w="2211730" h="1868385">
                <a:moveTo>
                  <a:pt x="1664360" y="679983"/>
                </a:moveTo>
                <a:lnTo>
                  <a:pt x="1658188" y="676605"/>
                </a:lnTo>
                <a:lnTo>
                  <a:pt x="1659940" y="688086"/>
                </a:lnTo>
                <a:lnTo>
                  <a:pt x="1664360" y="679983"/>
                </a:lnTo>
                <a:close/>
              </a:path>
              <a:path w="2211730" h="1868385">
                <a:moveTo>
                  <a:pt x="1606207" y="655751"/>
                </a:moveTo>
                <a:lnTo>
                  <a:pt x="1599958" y="652500"/>
                </a:lnTo>
                <a:lnTo>
                  <a:pt x="1601901" y="664032"/>
                </a:lnTo>
                <a:lnTo>
                  <a:pt x="1606207" y="655751"/>
                </a:lnTo>
                <a:close/>
              </a:path>
              <a:path w="2211730" h="1868385">
                <a:moveTo>
                  <a:pt x="1548028" y="631507"/>
                </a:moveTo>
                <a:lnTo>
                  <a:pt x="1541729" y="628383"/>
                </a:lnTo>
                <a:lnTo>
                  <a:pt x="1543850" y="639965"/>
                </a:lnTo>
                <a:lnTo>
                  <a:pt x="1548028" y="631507"/>
                </a:lnTo>
                <a:close/>
              </a:path>
              <a:path w="2211730" h="1868385">
                <a:moveTo>
                  <a:pt x="1489875" y="607275"/>
                </a:moveTo>
                <a:lnTo>
                  <a:pt x="1483499" y="604278"/>
                </a:lnTo>
                <a:lnTo>
                  <a:pt x="1485811" y="615911"/>
                </a:lnTo>
                <a:lnTo>
                  <a:pt x="1489875" y="607275"/>
                </a:lnTo>
                <a:close/>
              </a:path>
              <a:path w="2211730" h="1868385">
                <a:moveTo>
                  <a:pt x="1431709" y="583044"/>
                </a:moveTo>
                <a:lnTo>
                  <a:pt x="1425257" y="580174"/>
                </a:lnTo>
                <a:lnTo>
                  <a:pt x="1427772" y="591845"/>
                </a:lnTo>
                <a:lnTo>
                  <a:pt x="1431709" y="583044"/>
                </a:lnTo>
                <a:close/>
              </a:path>
              <a:path w="2211730" h="1868385">
                <a:moveTo>
                  <a:pt x="1373543" y="558787"/>
                </a:moveTo>
                <a:lnTo>
                  <a:pt x="1367053" y="556056"/>
                </a:lnTo>
                <a:lnTo>
                  <a:pt x="1369745" y="567791"/>
                </a:lnTo>
                <a:lnTo>
                  <a:pt x="1373543" y="558787"/>
                </a:lnTo>
                <a:close/>
              </a:path>
              <a:path w="2211730" h="1868385">
                <a:moveTo>
                  <a:pt x="111391" y="810806"/>
                </a:moveTo>
                <a:lnTo>
                  <a:pt x="111569" y="818489"/>
                </a:lnTo>
                <a:lnTo>
                  <a:pt x="149072" y="826350"/>
                </a:lnTo>
                <a:lnTo>
                  <a:pt x="111391" y="810806"/>
                </a:lnTo>
                <a:close/>
              </a:path>
              <a:path w="2211730" h="1868385">
                <a:moveTo>
                  <a:pt x="112801" y="872553"/>
                </a:moveTo>
                <a:lnTo>
                  <a:pt x="112979" y="880237"/>
                </a:lnTo>
                <a:lnTo>
                  <a:pt x="149428" y="887666"/>
                </a:lnTo>
                <a:lnTo>
                  <a:pt x="112801" y="872553"/>
                </a:lnTo>
                <a:close/>
              </a:path>
              <a:path w="2211730" h="1868385">
                <a:moveTo>
                  <a:pt x="151688" y="49745"/>
                </a:moveTo>
                <a:lnTo>
                  <a:pt x="149123" y="833996"/>
                </a:lnTo>
                <a:lnTo>
                  <a:pt x="149250" y="857008"/>
                </a:lnTo>
                <a:lnTo>
                  <a:pt x="151688" y="49745"/>
                </a:lnTo>
                <a:close/>
              </a:path>
              <a:path w="2211730" h="1868385">
                <a:moveTo>
                  <a:pt x="646074" y="451129"/>
                </a:moveTo>
                <a:lnTo>
                  <a:pt x="644931" y="458279"/>
                </a:lnTo>
                <a:lnTo>
                  <a:pt x="692962" y="478167"/>
                </a:lnTo>
                <a:lnTo>
                  <a:pt x="646074" y="451129"/>
                </a:lnTo>
                <a:close/>
              </a:path>
              <a:path w="2211730" h="1868385">
                <a:moveTo>
                  <a:pt x="636892" y="508419"/>
                </a:moveTo>
                <a:lnTo>
                  <a:pt x="635749" y="515569"/>
                </a:lnTo>
                <a:lnTo>
                  <a:pt x="682726" y="535025"/>
                </a:lnTo>
                <a:lnTo>
                  <a:pt x="636892" y="508419"/>
                </a:lnTo>
                <a:close/>
              </a:path>
              <a:path w="2211730" h="1868385">
                <a:moveTo>
                  <a:pt x="650659" y="422465"/>
                </a:moveTo>
                <a:lnTo>
                  <a:pt x="649516" y="429615"/>
                </a:lnTo>
                <a:lnTo>
                  <a:pt x="698080" y="449732"/>
                </a:lnTo>
                <a:lnTo>
                  <a:pt x="650659" y="422465"/>
                </a:lnTo>
                <a:close/>
              </a:path>
              <a:path w="2211730" h="1868385">
                <a:moveTo>
                  <a:pt x="632307" y="537070"/>
                </a:moveTo>
                <a:lnTo>
                  <a:pt x="631164" y="544220"/>
                </a:lnTo>
                <a:lnTo>
                  <a:pt x="677608" y="563448"/>
                </a:lnTo>
                <a:lnTo>
                  <a:pt x="632307" y="537070"/>
                </a:lnTo>
                <a:close/>
              </a:path>
              <a:path w="2211730" h="1868385">
                <a:moveTo>
                  <a:pt x="551065" y="999972"/>
                </a:moveTo>
                <a:lnTo>
                  <a:pt x="547624" y="1021486"/>
                </a:lnTo>
                <a:lnTo>
                  <a:pt x="548576" y="1060056"/>
                </a:lnTo>
                <a:lnTo>
                  <a:pt x="551065" y="999972"/>
                </a:lnTo>
                <a:close/>
              </a:path>
              <a:path w="2211730" h="1868385">
                <a:moveTo>
                  <a:pt x="555663" y="971308"/>
                </a:moveTo>
                <a:lnTo>
                  <a:pt x="552208" y="992822"/>
                </a:lnTo>
                <a:lnTo>
                  <a:pt x="553173" y="1031392"/>
                </a:lnTo>
                <a:lnTo>
                  <a:pt x="555663" y="971308"/>
                </a:lnTo>
                <a:close/>
              </a:path>
              <a:path w="2211730" h="1868385">
                <a:moveTo>
                  <a:pt x="560247" y="942644"/>
                </a:moveTo>
                <a:lnTo>
                  <a:pt x="556806" y="964145"/>
                </a:lnTo>
                <a:lnTo>
                  <a:pt x="557758" y="1002728"/>
                </a:lnTo>
                <a:lnTo>
                  <a:pt x="560247" y="942644"/>
                </a:lnTo>
                <a:close/>
              </a:path>
              <a:path w="2211730" h="1868385">
                <a:moveTo>
                  <a:pt x="564832" y="913993"/>
                </a:moveTo>
                <a:lnTo>
                  <a:pt x="561390" y="935494"/>
                </a:lnTo>
                <a:lnTo>
                  <a:pt x="562343" y="974064"/>
                </a:lnTo>
                <a:lnTo>
                  <a:pt x="564832" y="913993"/>
                </a:lnTo>
                <a:close/>
              </a:path>
              <a:path w="2211730" h="1868385">
                <a:moveTo>
                  <a:pt x="569417" y="885329"/>
                </a:moveTo>
                <a:lnTo>
                  <a:pt x="565975" y="906830"/>
                </a:lnTo>
                <a:lnTo>
                  <a:pt x="566940" y="945413"/>
                </a:lnTo>
                <a:lnTo>
                  <a:pt x="569417" y="885329"/>
                </a:lnTo>
                <a:close/>
              </a:path>
              <a:path w="2211730" h="1868385">
                <a:moveTo>
                  <a:pt x="578599" y="828014"/>
                </a:moveTo>
                <a:lnTo>
                  <a:pt x="575157" y="849515"/>
                </a:lnTo>
                <a:lnTo>
                  <a:pt x="576110" y="888085"/>
                </a:lnTo>
                <a:lnTo>
                  <a:pt x="578599" y="828014"/>
                </a:lnTo>
                <a:close/>
              </a:path>
              <a:path w="2211730" h="1868385">
                <a:moveTo>
                  <a:pt x="583184" y="799338"/>
                </a:moveTo>
                <a:lnTo>
                  <a:pt x="579742" y="820864"/>
                </a:lnTo>
                <a:lnTo>
                  <a:pt x="580707" y="859434"/>
                </a:lnTo>
                <a:lnTo>
                  <a:pt x="583184" y="799338"/>
                </a:lnTo>
                <a:close/>
              </a:path>
              <a:path w="2211730" h="1868385">
                <a:moveTo>
                  <a:pt x="585292" y="830783"/>
                </a:moveTo>
                <a:lnTo>
                  <a:pt x="583184" y="799338"/>
                </a:lnTo>
                <a:lnTo>
                  <a:pt x="581850" y="852271"/>
                </a:lnTo>
                <a:lnTo>
                  <a:pt x="585292" y="830783"/>
                </a:lnTo>
                <a:close/>
              </a:path>
              <a:path w="2211730" h="1868385">
                <a:moveTo>
                  <a:pt x="615302" y="598766"/>
                </a:moveTo>
                <a:lnTo>
                  <a:pt x="611860" y="620268"/>
                </a:lnTo>
                <a:lnTo>
                  <a:pt x="612813" y="658837"/>
                </a:lnTo>
                <a:lnTo>
                  <a:pt x="615302" y="598766"/>
                </a:lnTo>
                <a:close/>
              </a:path>
              <a:path w="2211730" h="1868385">
                <a:moveTo>
                  <a:pt x="617397" y="630186"/>
                </a:moveTo>
                <a:lnTo>
                  <a:pt x="615302" y="598766"/>
                </a:lnTo>
                <a:lnTo>
                  <a:pt x="613956" y="651687"/>
                </a:lnTo>
                <a:lnTo>
                  <a:pt x="617397" y="630186"/>
                </a:lnTo>
                <a:close/>
              </a:path>
              <a:path w="2211730" h="1868385">
                <a:moveTo>
                  <a:pt x="642823" y="426847"/>
                </a:moveTo>
                <a:lnTo>
                  <a:pt x="639381" y="448360"/>
                </a:lnTo>
                <a:lnTo>
                  <a:pt x="640334" y="486930"/>
                </a:lnTo>
                <a:lnTo>
                  <a:pt x="642823" y="426847"/>
                </a:lnTo>
                <a:close/>
              </a:path>
              <a:path w="2211730" h="1868385">
                <a:moveTo>
                  <a:pt x="644931" y="458279"/>
                </a:moveTo>
                <a:lnTo>
                  <a:pt x="642823" y="426847"/>
                </a:lnTo>
                <a:lnTo>
                  <a:pt x="641477" y="479767"/>
                </a:lnTo>
                <a:lnTo>
                  <a:pt x="644931" y="458279"/>
                </a:lnTo>
                <a:close/>
              </a:path>
              <a:path w="2211730" h="1868385">
                <a:moveTo>
                  <a:pt x="656590" y="340893"/>
                </a:moveTo>
                <a:lnTo>
                  <a:pt x="653135" y="362394"/>
                </a:lnTo>
                <a:lnTo>
                  <a:pt x="654100" y="400964"/>
                </a:lnTo>
                <a:lnTo>
                  <a:pt x="656590" y="340893"/>
                </a:lnTo>
                <a:close/>
              </a:path>
              <a:path w="2211730" h="1868385">
                <a:moveTo>
                  <a:pt x="658685" y="372325"/>
                </a:moveTo>
                <a:lnTo>
                  <a:pt x="656590" y="340893"/>
                </a:lnTo>
                <a:lnTo>
                  <a:pt x="655243" y="393814"/>
                </a:lnTo>
                <a:lnTo>
                  <a:pt x="658685" y="372325"/>
                </a:lnTo>
                <a:close/>
              </a:path>
              <a:path w="2211730" h="1868385">
                <a:moveTo>
                  <a:pt x="669010" y="307873"/>
                </a:moveTo>
                <a:lnTo>
                  <a:pt x="667854" y="315023"/>
                </a:lnTo>
                <a:lnTo>
                  <a:pt x="718540" y="336016"/>
                </a:lnTo>
                <a:lnTo>
                  <a:pt x="669010" y="307873"/>
                </a:lnTo>
                <a:close/>
              </a:path>
              <a:path w="2211730" h="1868385">
                <a:moveTo>
                  <a:pt x="581914" y="1134922"/>
                </a:moveTo>
                <a:lnTo>
                  <a:pt x="580364" y="1103718"/>
                </a:lnTo>
                <a:lnTo>
                  <a:pt x="578065" y="1156271"/>
                </a:lnTo>
                <a:lnTo>
                  <a:pt x="581914" y="1134922"/>
                </a:lnTo>
                <a:close/>
              </a:path>
              <a:path w="2211730" h="1868385">
                <a:moveTo>
                  <a:pt x="587032" y="1106474"/>
                </a:moveTo>
                <a:lnTo>
                  <a:pt x="585495" y="1075283"/>
                </a:lnTo>
                <a:lnTo>
                  <a:pt x="583184" y="1127823"/>
                </a:lnTo>
                <a:lnTo>
                  <a:pt x="587032" y="1106474"/>
                </a:lnTo>
                <a:close/>
              </a:path>
              <a:path w="2211730" h="1868385">
                <a:moveTo>
                  <a:pt x="592150" y="1078039"/>
                </a:moveTo>
                <a:lnTo>
                  <a:pt x="590613" y="1046848"/>
                </a:lnTo>
                <a:lnTo>
                  <a:pt x="588314" y="1099388"/>
                </a:lnTo>
                <a:lnTo>
                  <a:pt x="592150" y="1078039"/>
                </a:lnTo>
                <a:close/>
              </a:path>
              <a:path w="2211730" h="1868385">
                <a:moveTo>
                  <a:pt x="631558" y="819340"/>
                </a:moveTo>
                <a:lnTo>
                  <a:pt x="627710" y="840689"/>
                </a:lnTo>
                <a:lnTo>
                  <a:pt x="627976" y="878967"/>
                </a:lnTo>
                <a:lnTo>
                  <a:pt x="631558" y="819340"/>
                </a:lnTo>
                <a:close/>
              </a:path>
              <a:path w="2211730" h="1868385">
                <a:moveTo>
                  <a:pt x="636676" y="790905"/>
                </a:moveTo>
                <a:lnTo>
                  <a:pt x="632828" y="812253"/>
                </a:lnTo>
                <a:lnTo>
                  <a:pt x="633095" y="850531"/>
                </a:lnTo>
                <a:lnTo>
                  <a:pt x="636676" y="790905"/>
                </a:lnTo>
                <a:close/>
              </a:path>
              <a:path w="2211730" h="1868385">
                <a:moveTo>
                  <a:pt x="641794" y="762469"/>
                </a:moveTo>
                <a:lnTo>
                  <a:pt x="637946" y="783805"/>
                </a:lnTo>
                <a:lnTo>
                  <a:pt x="638213" y="822096"/>
                </a:lnTo>
                <a:lnTo>
                  <a:pt x="641794" y="762469"/>
                </a:lnTo>
                <a:close/>
              </a:path>
              <a:path w="2211730" h="1868385">
                <a:moveTo>
                  <a:pt x="646899" y="734034"/>
                </a:moveTo>
                <a:lnTo>
                  <a:pt x="643064" y="755383"/>
                </a:lnTo>
                <a:lnTo>
                  <a:pt x="643331" y="793661"/>
                </a:lnTo>
                <a:lnTo>
                  <a:pt x="646899" y="734034"/>
                </a:lnTo>
                <a:close/>
              </a:path>
              <a:path w="2211730" h="1868385">
                <a:moveTo>
                  <a:pt x="652018" y="705612"/>
                </a:moveTo>
                <a:lnTo>
                  <a:pt x="648182" y="726948"/>
                </a:lnTo>
                <a:lnTo>
                  <a:pt x="648449" y="765225"/>
                </a:lnTo>
                <a:lnTo>
                  <a:pt x="652018" y="705612"/>
                </a:lnTo>
                <a:close/>
              </a:path>
              <a:path w="2211730" h="1868385">
                <a:moveTo>
                  <a:pt x="657136" y="677176"/>
                </a:moveTo>
                <a:lnTo>
                  <a:pt x="653300" y="698512"/>
                </a:lnTo>
                <a:lnTo>
                  <a:pt x="653567" y="736790"/>
                </a:lnTo>
                <a:lnTo>
                  <a:pt x="657136" y="677176"/>
                </a:lnTo>
                <a:close/>
              </a:path>
              <a:path w="2211730" h="1868385">
                <a:moveTo>
                  <a:pt x="658685" y="708367"/>
                </a:moveTo>
                <a:lnTo>
                  <a:pt x="657136" y="677176"/>
                </a:lnTo>
                <a:lnTo>
                  <a:pt x="654850" y="729703"/>
                </a:lnTo>
                <a:lnTo>
                  <a:pt x="658685" y="708367"/>
                </a:lnTo>
                <a:close/>
              </a:path>
              <a:path w="2211730" h="1868385">
                <a:moveTo>
                  <a:pt x="667372" y="620318"/>
                </a:moveTo>
                <a:lnTo>
                  <a:pt x="663536" y="641642"/>
                </a:lnTo>
                <a:lnTo>
                  <a:pt x="663803" y="679919"/>
                </a:lnTo>
                <a:lnTo>
                  <a:pt x="667372" y="620318"/>
                </a:lnTo>
                <a:close/>
              </a:path>
              <a:path w="2211730" h="1868385">
                <a:moveTo>
                  <a:pt x="672490" y="591883"/>
                </a:moveTo>
                <a:lnTo>
                  <a:pt x="668655" y="613219"/>
                </a:lnTo>
                <a:lnTo>
                  <a:pt x="668921" y="651497"/>
                </a:lnTo>
                <a:lnTo>
                  <a:pt x="672490" y="591883"/>
                </a:lnTo>
                <a:close/>
              </a:path>
              <a:path w="2211730" h="1868385">
                <a:moveTo>
                  <a:pt x="677608" y="563448"/>
                </a:moveTo>
                <a:lnTo>
                  <a:pt x="673773" y="584784"/>
                </a:lnTo>
                <a:lnTo>
                  <a:pt x="674039" y="623062"/>
                </a:lnTo>
                <a:lnTo>
                  <a:pt x="677608" y="563448"/>
                </a:lnTo>
                <a:close/>
              </a:path>
              <a:path w="2211730" h="1868385">
                <a:moveTo>
                  <a:pt x="679157" y="594639"/>
                </a:moveTo>
                <a:lnTo>
                  <a:pt x="677608" y="563448"/>
                </a:lnTo>
                <a:lnTo>
                  <a:pt x="675309" y="615962"/>
                </a:lnTo>
                <a:lnTo>
                  <a:pt x="679157" y="594639"/>
                </a:lnTo>
                <a:close/>
              </a:path>
              <a:path w="2211730" h="1868385">
                <a:moveTo>
                  <a:pt x="684276" y="566204"/>
                </a:moveTo>
                <a:lnTo>
                  <a:pt x="682726" y="535025"/>
                </a:lnTo>
                <a:lnTo>
                  <a:pt x="680427" y="587540"/>
                </a:lnTo>
                <a:lnTo>
                  <a:pt x="684276" y="566204"/>
                </a:lnTo>
                <a:close/>
              </a:path>
              <a:path w="2211730" h="1868385">
                <a:moveTo>
                  <a:pt x="689381" y="537781"/>
                </a:moveTo>
                <a:lnTo>
                  <a:pt x="687844" y="506603"/>
                </a:lnTo>
                <a:lnTo>
                  <a:pt x="685546" y="559117"/>
                </a:lnTo>
                <a:lnTo>
                  <a:pt x="689381" y="537781"/>
                </a:lnTo>
                <a:close/>
              </a:path>
              <a:path w="2211730" h="1868385">
                <a:moveTo>
                  <a:pt x="694499" y="509358"/>
                </a:moveTo>
                <a:lnTo>
                  <a:pt x="692962" y="478167"/>
                </a:lnTo>
                <a:lnTo>
                  <a:pt x="690664" y="530682"/>
                </a:lnTo>
                <a:lnTo>
                  <a:pt x="694499" y="509358"/>
                </a:lnTo>
                <a:close/>
              </a:path>
              <a:path w="2211730" h="1868385">
                <a:moveTo>
                  <a:pt x="699617" y="480923"/>
                </a:moveTo>
                <a:lnTo>
                  <a:pt x="698080" y="449732"/>
                </a:lnTo>
                <a:lnTo>
                  <a:pt x="695782" y="502259"/>
                </a:lnTo>
                <a:lnTo>
                  <a:pt x="699617" y="480923"/>
                </a:lnTo>
                <a:close/>
              </a:path>
              <a:path w="2211730" h="1868385">
                <a:moveTo>
                  <a:pt x="704735" y="452488"/>
                </a:moveTo>
                <a:lnTo>
                  <a:pt x="703199" y="421297"/>
                </a:lnTo>
                <a:lnTo>
                  <a:pt x="700900" y="473837"/>
                </a:lnTo>
                <a:lnTo>
                  <a:pt x="704735" y="452488"/>
                </a:lnTo>
                <a:close/>
              </a:path>
              <a:path w="2211730" h="1868385">
                <a:moveTo>
                  <a:pt x="713435" y="364451"/>
                </a:moveTo>
                <a:lnTo>
                  <a:pt x="709587" y="385787"/>
                </a:lnTo>
                <a:lnTo>
                  <a:pt x="709853" y="424065"/>
                </a:lnTo>
                <a:lnTo>
                  <a:pt x="713435" y="364451"/>
                </a:lnTo>
                <a:close/>
              </a:path>
              <a:path w="2211730" h="1868385">
                <a:moveTo>
                  <a:pt x="718540" y="336016"/>
                </a:moveTo>
                <a:lnTo>
                  <a:pt x="714705" y="357352"/>
                </a:lnTo>
                <a:lnTo>
                  <a:pt x="714971" y="395643"/>
                </a:lnTo>
                <a:lnTo>
                  <a:pt x="718540" y="336016"/>
                </a:lnTo>
                <a:close/>
              </a:path>
              <a:path w="2211730" h="1868385">
                <a:moveTo>
                  <a:pt x="720090" y="367207"/>
                </a:moveTo>
                <a:lnTo>
                  <a:pt x="718540" y="336016"/>
                </a:lnTo>
                <a:lnTo>
                  <a:pt x="716241" y="388543"/>
                </a:lnTo>
                <a:lnTo>
                  <a:pt x="720090" y="367207"/>
                </a:lnTo>
                <a:close/>
              </a:path>
              <a:path w="2211730" h="1868385">
                <a:moveTo>
                  <a:pt x="726668" y="290893"/>
                </a:moveTo>
                <a:lnTo>
                  <a:pt x="724941" y="300507"/>
                </a:lnTo>
                <a:lnTo>
                  <a:pt x="725195" y="338785"/>
                </a:lnTo>
                <a:lnTo>
                  <a:pt x="726668" y="290893"/>
                </a:lnTo>
                <a:close/>
              </a:path>
              <a:path w="2211730" h="1868385">
                <a:moveTo>
                  <a:pt x="675411" y="267881"/>
                </a:moveTo>
                <a:lnTo>
                  <a:pt x="668451" y="266776"/>
                </a:lnTo>
                <a:lnTo>
                  <a:pt x="673595" y="279222"/>
                </a:lnTo>
                <a:lnTo>
                  <a:pt x="675411" y="267881"/>
                </a:lnTo>
                <a:close/>
              </a:path>
              <a:path w="2211730" h="1868385">
                <a:moveTo>
                  <a:pt x="595312" y="399542"/>
                </a:moveTo>
                <a:lnTo>
                  <a:pt x="594296" y="406742"/>
                </a:lnTo>
                <a:lnTo>
                  <a:pt x="642823" y="426847"/>
                </a:lnTo>
                <a:lnTo>
                  <a:pt x="595312" y="399542"/>
                </a:lnTo>
                <a:close/>
              </a:path>
              <a:path w="2211730" h="1868385">
                <a:moveTo>
                  <a:pt x="583133" y="486168"/>
                </a:moveTo>
                <a:lnTo>
                  <a:pt x="582117" y="493369"/>
                </a:lnTo>
                <a:lnTo>
                  <a:pt x="629069" y="512800"/>
                </a:lnTo>
                <a:lnTo>
                  <a:pt x="583133" y="486168"/>
                </a:lnTo>
                <a:close/>
              </a:path>
              <a:path w="2211730" h="1868385">
                <a:moveTo>
                  <a:pt x="847369" y="1206296"/>
                </a:moveTo>
                <a:lnTo>
                  <a:pt x="845299" y="1213065"/>
                </a:lnTo>
                <a:lnTo>
                  <a:pt x="881811" y="1228140"/>
                </a:lnTo>
                <a:lnTo>
                  <a:pt x="847369" y="1206296"/>
                </a:lnTo>
                <a:close/>
              </a:path>
              <a:path w="2211730" h="1868385">
                <a:moveTo>
                  <a:pt x="855662" y="1179195"/>
                </a:moveTo>
                <a:lnTo>
                  <a:pt x="853592" y="1185964"/>
                </a:lnTo>
                <a:lnTo>
                  <a:pt x="890651" y="1201254"/>
                </a:lnTo>
                <a:lnTo>
                  <a:pt x="855662" y="1179195"/>
                </a:lnTo>
                <a:close/>
              </a:path>
              <a:path w="2211730" h="1868385">
                <a:moveTo>
                  <a:pt x="905459" y="1016533"/>
                </a:moveTo>
                <a:lnTo>
                  <a:pt x="903376" y="1023302"/>
                </a:lnTo>
                <a:lnTo>
                  <a:pt x="943610" y="1039939"/>
                </a:lnTo>
                <a:lnTo>
                  <a:pt x="905459" y="1016533"/>
                </a:lnTo>
                <a:close/>
              </a:path>
              <a:path w="2211730" h="1868385">
                <a:moveTo>
                  <a:pt x="897153" y="1043647"/>
                </a:moveTo>
                <a:lnTo>
                  <a:pt x="895083" y="1050417"/>
                </a:lnTo>
                <a:lnTo>
                  <a:pt x="934783" y="1066812"/>
                </a:lnTo>
                <a:lnTo>
                  <a:pt x="897153" y="1043647"/>
                </a:lnTo>
                <a:close/>
              </a:path>
              <a:path w="2211730" h="1868385">
                <a:moveTo>
                  <a:pt x="888860" y="1070762"/>
                </a:moveTo>
                <a:lnTo>
                  <a:pt x="886790" y="1077518"/>
                </a:lnTo>
                <a:lnTo>
                  <a:pt x="925957" y="1093698"/>
                </a:lnTo>
                <a:lnTo>
                  <a:pt x="888860" y="1070762"/>
                </a:lnTo>
                <a:close/>
              </a:path>
              <a:path w="2211730" h="1868385">
                <a:moveTo>
                  <a:pt x="880567" y="1097864"/>
                </a:moveTo>
                <a:lnTo>
                  <a:pt x="878497" y="1104620"/>
                </a:lnTo>
                <a:lnTo>
                  <a:pt x="917130" y="1120584"/>
                </a:lnTo>
                <a:lnTo>
                  <a:pt x="880567" y="1097864"/>
                </a:lnTo>
                <a:close/>
              </a:path>
              <a:path w="2211730" h="1868385">
                <a:moveTo>
                  <a:pt x="872261" y="1124978"/>
                </a:moveTo>
                <a:lnTo>
                  <a:pt x="870191" y="1131735"/>
                </a:lnTo>
                <a:lnTo>
                  <a:pt x="908304" y="1147470"/>
                </a:lnTo>
                <a:lnTo>
                  <a:pt x="872261" y="1124978"/>
                </a:lnTo>
                <a:close/>
              </a:path>
              <a:path w="2211730" h="1868385">
                <a:moveTo>
                  <a:pt x="863968" y="1152093"/>
                </a:moveTo>
                <a:lnTo>
                  <a:pt x="861885" y="1158849"/>
                </a:lnTo>
                <a:lnTo>
                  <a:pt x="899477" y="1174369"/>
                </a:lnTo>
                <a:lnTo>
                  <a:pt x="863968" y="1152093"/>
                </a:lnTo>
                <a:close/>
              </a:path>
              <a:path w="2211730" h="1868385">
                <a:moveTo>
                  <a:pt x="839063" y="1233411"/>
                </a:moveTo>
                <a:lnTo>
                  <a:pt x="836993" y="1240180"/>
                </a:lnTo>
                <a:lnTo>
                  <a:pt x="872985" y="1255039"/>
                </a:lnTo>
                <a:lnTo>
                  <a:pt x="839063" y="1233411"/>
                </a:lnTo>
                <a:close/>
              </a:path>
              <a:path w="2211730" h="1868385">
                <a:moveTo>
                  <a:pt x="365633" y="1007478"/>
                </a:moveTo>
                <a:lnTo>
                  <a:pt x="329298" y="992479"/>
                </a:lnTo>
                <a:lnTo>
                  <a:pt x="365010" y="1014844"/>
                </a:lnTo>
                <a:lnTo>
                  <a:pt x="365633" y="1007478"/>
                </a:lnTo>
                <a:close/>
              </a:path>
              <a:path w="2211730" h="1868385">
                <a:moveTo>
                  <a:pt x="367487" y="985304"/>
                </a:moveTo>
                <a:lnTo>
                  <a:pt x="365633" y="1007478"/>
                </a:lnTo>
                <a:lnTo>
                  <a:pt x="366903" y="1076756"/>
                </a:lnTo>
                <a:lnTo>
                  <a:pt x="367487" y="985304"/>
                </a:lnTo>
                <a:close/>
              </a:path>
              <a:path w="2211730" h="1868385">
                <a:moveTo>
                  <a:pt x="245732" y="621665"/>
                </a:moveTo>
                <a:lnTo>
                  <a:pt x="203708" y="604291"/>
                </a:lnTo>
                <a:lnTo>
                  <a:pt x="245503" y="629183"/>
                </a:lnTo>
                <a:lnTo>
                  <a:pt x="245732" y="621665"/>
                </a:lnTo>
                <a:close/>
              </a:path>
              <a:path w="2211730" h="1868385">
                <a:moveTo>
                  <a:pt x="284518" y="859320"/>
                </a:moveTo>
                <a:lnTo>
                  <a:pt x="283464" y="881849"/>
                </a:lnTo>
                <a:lnTo>
                  <a:pt x="284378" y="1012126"/>
                </a:lnTo>
                <a:lnTo>
                  <a:pt x="284518" y="859320"/>
                </a:lnTo>
                <a:close/>
              </a:path>
              <a:path w="2211730" h="1868385">
                <a:moveTo>
                  <a:pt x="283108" y="889330"/>
                </a:moveTo>
                <a:lnTo>
                  <a:pt x="282054" y="911834"/>
                </a:lnTo>
                <a:lnTo>
                  <a:pt x="282968" y="1042123"/>
                </a:lnTo>
                <a:lnTo>
                  <a:pt x="283108" y="889330"/>
                </a:lnTo>
                <a:close/>
              </a:path>
              <a:path w="2211730" h="1868385">
                <a:moveTo>
                  <a:pt x="201307" y="205765"/>
                </a:moveTo>
                <a:lnTo>
                  <a:pt x="152501" y="193167"/>
                </a:lnTo>
                <a:lnTo>
                  <a:pt x="201218" y="213360"/>
                </a:lnTo>
                <a:lnTo>
                  <a:pt x="201307" y="205765"/>
                </a:lnTo>
                <a:close/>
              </a:path>
              <a:path w="2211730" h="1868385">
                <a:moveTo>
                  <a:pt x="260743" y="108089"/>
                </a:moveTo>
                <a:lnTo>
                  <a:pt x="209727" y="86944"/>
                </a:lnTo>
                <a:lnTo>
                  <a:pt x="260515" y="115620"/>
                </a:lnTo>
                <a:lnTo>
                  <a:pt x="260743" y="108089"/>
                </a:lnTo>
                <a:close/>
              </a:path>
              <a:path w="2211730" h="1868385">
                <a:moveTo>
                  <a:pt x="208927" y="155384"/>
                </a:moveTo>
                <a:lnTo>
                  <a:pt x="202831" y="73901"/>
                </a:lnTo>
                <a:lnTo>
                  <a:pt x="208661" y="178244"/>
                </a:lnTo>
                <a:lnTo>
                  <a:pt x="208927" y="155384"/>
                </a:lnTo>
                <a:close/>
              </a:path>
              <a:path w="2211730" h="1868385">
                <a:moveTo>
                  <a:pt x="209880" y="73977"/>
                </a:moveTo>
                <a:lnTo>
                  <a:pt x="202831" y="73901"/>
                </a:lnTo>
                <a:lnTo>
                  <a:pt x="209727" y="86944"/>
                </a:lnTo>
                <a:lnTo>
                  <a:pt x="209880" y="73977"/>
                </a:lnTo>
                <a:close/>
              </a:path>
              <a:path w="2211730" h="1868385">
                <a:moveTo>
                  <a:pt x="203974" y="581444"/>
                </a:moveTo>
                <a:lnTo>
                  <a:pt x="205828" y="421703"/>
                </a:lnTo>
                <a:lnTo>
                  <a:pt x="203708" y="604291"/>
                </a:lnTo>
                <a:lnTo>
                  <a:pt x="203974" y="581444"/>
                </a:lnTo>
                <a:close/>
              </a:path>
              <a:path w="2211730" h="1868385">
                <a:moveTo>
                  <a:pt x="206451" y="368414"/>
                </a:moveTo>
                <a:lnTo>
                  <a:pt x="208661" y="178244"/>
                </a:lnTo>
                <a:lnTo>
                  <a:pt x="206184" y="391261"/>
                </a:lnTo>
                <a:lnTo>
                  <a:pt x="206451" y="368414"/>
                </a:lnTo>
                <a:close/>
              </a:path>
              <a:path w="2211730" h="1868385">
                <a:moveTo>
                  <a:pt x="193509" y="875296"/>
                </a:moveTo>
                <a:lnTo>
                  <a:pt x="156349" y="867562"/>
                </a:lnTo>
                <a:lnTo>
                  <a:pt x="193433" y="882865"/>
                </a:lnTo>
                <a:lnTo>
                  <a:pt x="193509" y="875296"/>
                </a:lnTo>
                <a:close/>
              </a:path>
              <a:path w="2211730" h="1868385">
                <a:moveTo>
                  <a:pt x="318617" y="284937"/>
                </a:moveTo>
                <a:lnTo>
                  <a:pt x="318262" y="292417"/>
                </a:lnTo>
                <a:lnTo>
                  <a:pt x="366585" y="312432"/>
                </a:lnTo>
                <a:lnTo>
                  <a:pt x="318617" y="284937"/>
                </a:lnTo>
                <a:close/>
              </a:path>
              <a:path w="2211730" h="1868385">
                <a:moveTo>
                  <a:pt x="317207" y="314934"/>
                </a:moveTo>
                <a:lnTo>
                  <a:pt x="316852" y="322402"/>
                </a:lnTo>
                <a:lnTo>
                  <a:pt x="364642" y="342201"/>
                </a:lnTo>
                <a:lnTo>
                  <a:pt x="317207" y="314934"/>
                </a:lnTo>
                <a:close/>
              </a:path>
              <a:path w="2211730" h="1868385">
                <a:moveTo>
                  <a:pt x="315798" y="344919"/>
                </a:moveTo>
                <a:lnTo>
                  <a:pt x="315442" y="352386"/>
                </a:lnTo>
                <a:lnTo>
                  <a:pt x="362712" y="371970"/>
                </a:lnTo>
                <a:lnTo>
                  <a:pt x="315798" y="344919"/>
                </a:lnTo>
                <a:close/>
              </a:path>
              <a:path w="2211730" h="1868385">
                <a:moveTo>
                  <a:pt x="363156" y="1037031"/>
                </a:moveTo>
                <a:lnTo>
                  <a:pt x="327355" y="1022248"/>
                </a:lnTo>
                <a:lnTo>
                  <a:pt x="362546" y="1044384"/>
                </a:lnTo>
                <a:lnTo>
                  <a:pt x="363156" y="1037031"/>
                </a:lnTo>
                <a:close/>
              </a:path>
              <a:path w="2211730" h="1868385">
                <a:moveTo>
                  <a:pt x="314375" y="374904"/>
                </a:moveTo>
                <a:lnTo>
                  <a:pt x="314032" y="382384"/>
                </a:lnTo>
                <a:lnTo>
                  <a:pt x="360768" y="401726"/>
                </a:lnTo>
                <a:lnTo>
                  <a:pt x="314375" y="374904"/>
                </a:lnTo>
                <a:close/>
              </a:path>
              <a:path w="2211730" h="1868385">
                <a:moveTo>
                  <a:pt x="312966" y="404888"/>
                </a:moveTo>
                <a:lnTo>
                  <a:pt x="312623" y="412369"/>
                </a:lnTo>
                <a:lnTo>
                  <a:pt x="358825" y="431482"/>
                </a:lnTo>
                <a:lnTo>
                  <a:pt x="312966" y="404888"/>
                </a:lnTo>
                <a:close/>
              </a:path>
              <a:path w="2211730" h="1868385">
                <a:moveTo>
                  <a:pt x="311556" y="434873"/>
                </a:moveTo>
                <a:lnTo>
                  <a:pt x="311213" y="442353"/>
                </a:lnTo>
                <a:lnTo>
                  <a:pt x="356882" y="461251"/>
                </a:lnTo>
                <a:lnTo>
                  <a:pt x="311556" y="434873"/>
                </a:lnTo>
                <a:close/>
              </a:path>
              <a:path w="2211730" h="1868385">
                <a:moveTo>
                  <a:pt x="301675" y="644779"/>
                </a:moveTo>
                <a:lnTo>
                  <a:pt x="301320" y="652259"/>
                </a:lnTo>
                <a:lnTo>
                  <a:pt x="343293" y="669620"/>
                </a:lnTo>
                <a:lnTo>
                  <a:pt x="301675" y="644779"/>
                </a:lnTo>
                <a:close/>
              </a:path>
              <a:path w="2211730" h="1868385">
                <a:moveTo>
                  <a:pt x="300266" y="674776"/>
                </a:moveTo>
                <a:lnTo>
                  <a:pt x="299910" y="682244"/>
                </a:lnTo>
                <a:lnTo>
                  <a:pt x="341363" y="699389"/>
                </a:lnTo>
                <a:lnTo>
                  <a:pt x="300266" y="674776"/>
                </a:lnTo>
                <a:close/>
              </a:path>
              <a:path w="2211730" h="1868385">
                <a:moveTo>
                  <a:pt x="298856" y="704773"/>
                </a:moveTo>
                <a:lnTo>
                  <a:pt x="298500" y="712241"/>
                </a:lnTo>
                <a:lnTo>
                  <a:pt x="339420" y="729157"/>
                </a:lnTo>
                <a:lnTo>
                  <a:pt x="298856" y="704773"/>
                </a:lnTo>
                <a:close/>
              </a:path>
              <a:path w="2211730" h="1868385">
                <a:moveTo>
                  <a:pt x="296024" y="764743"/>
                </a:moveTo>
                <a:lnTo>
                  <a:pt x="295681" y="772223"/>
                </a:lnTo>
                <a:lnTo>
                  <a:pt x="335534" y="788695"/>
                </a:lnTo>
                <a:lnTo>
                  <a:pt x="296024" y="764743"/>
                </a:lnTo>
                <a:close/>
              </a:path>
              <a:path w="2211730" h="1868385">
                <a:moveTo>
                  <a:pt x="294614" y="794727"/>
                </a:moveTo>
                <a:lnTo>
                  <a:pt x="294259" y="802208"/>
                </a:lnTo>
                <a:lnTo>
                  <a:pt x="333590" y="818451"/>
                </a:lnTo>
                <a:lnTo>
                  <a:pt x="294614" y="794727"/>
                </a:lnTo>
                <a:close/>
              </a:path>
              <a:path w="2211730" h="1868385">
                <a:moveTo>
                  <a:pt x="326275" y="122453"/>
                </a:moveTo>
                <a:lnTo>
                  <a:pt x="319239" y="122123"/>
                </a:lnTo>
                <a:lnTo>
                  <a:pt x="325678" y="135001"/>
                </a:lnTo>
                <a:lnTo>
                  <a:pt x="326275" y="122453"/>
                </a:lnTo>
                <a:close/>
              </a:path>
              <a:path w="2211730" h="1868385">
                <a:moveTo>
                  <a:pt x="321437" y="224967"/>
                </a:moveTo>
                <a:lnTo>
                  <a:pt x="325323" y="142481"/>
                </a:lnTo>
                <a:lnTo>
                  <a:pt x="319671" y="262420"/>
                </a:lnTo>
                <a:lnTo>
                  <a:pt x="321437" y="224967"/>
                </a:lnTo>
                <a:close/>
              </a:path>
              <a:path w="2211730" h="1868385">
                <a:moveTo>
                  <a:pt x="489826" y="233603"/>
                </a:moveTo>
                <a:lnTo>
                  <a:pt x="439166" y="212610"/>
                </a:lnTo>
                <a:lnTo>
                  <a:pt x="489077" y="240919"/>
                </a:lnTo>
                <a:lnTo>
                  <a:pt x="489826" y="233603"/>
                </a:lnTo>
                <a:close/>
              </a:path>
              <a:path w="2211730" h="1868385">
                <a:moveTo>
                  <a:pt x="412623" y="1057440"/>
                </a:moveTo>
                <a:lnTo>
                  <a:pt x="411886" y="1064755"/>
                </a:lnTo>
                <a:lnTo>
                  <a:pt x="447624" y="1079512"/>
                </a:lnTo>
                <a:lnTo>
                  <a:pt x="412623" y="1057440"/>
                </a:lnTo>
                <a:close/>
              </a:path>
              <a:path w="2211730" h="1868385">
                <a:moveTo>
                  <a:pt x="450862" y="1111402"/>
                </a:moveTo>
                <a:lnTo>
                  <a:pt x="448513" y="1072248"/>
                </a:lnTo>
                <a:lnTo>
                  <a:pt x="448208" y="1133246"/>
                </a:lnTo>
                <a:lnTo>
                  <a:pt x="450862" y="1111402"/>
                </a:lnTo>
                <a:close/>
              </a:path>
              <a:path w="2211730" h="1868385">
                <a:moveTo>
                  <a:pt x="334645" y="910602"/>
                </a:moveTo>
                <a:lnTo>
                  <a:pt x="333590" y="818451"/>
                </a:lnTo>
                <a:lnTo>
                  <a:pt x="333184" y="932954"/>
                </a:lnTo>
                <a:lnTo>
                  <a:pt x="334645" y="910602"/>
                </a:lnTo>
                <a:close/>
              </a:path>
              <a:path w="2211730" h="1868385">
                <a:moveTo>
                  <a:pt x="340461" y="821296"/>
                </a:moveTo>
                <a:lnTo>
                  <a:pt x="339420" y="729157"/>
                </a:lnTo>
                <a:lnTo>
                  <a:pt x="339013" y="843648"/>
                </a:lnTo>
                <a:lnTo>
                  <a:pt x="340461" y="821296"/>
                </a:lnTo>
                <a:close/>
              </a:path>
              <a:path w="2211730" h="1868385">
                <a:moveTo>
                  <a:pt x="357936" y="553389"/>
                </a:moveTo>
                <a:lnTo>
                  <a:pt x="356882" y="461251"/>
                </a:lnTo>
                <a:lnTo>
                  <a:pt x="356476" y="575741"/>
                </a:lnTo>
                <a:lnTo>
                  <a:pt x="357936" y="553389"/>
                </a:lnTo>
                <a:close/>
              </a:path>
              <a:path w="2211730" h="1868385">
                <a:moveTo>
                  <a:pt x="384784" y="778471"/>
                </a:moveTo>
                <a:lnTo>
                  <a:pt x="382930" y="800658"/>
                </a:lnTo>
                <a:lnTo>
                  <a:pt x="384200" y="869937"/>
                </a:lnTo>
                <a:lnTo>
                  <a:pt x="384784" y="778471"/>
                </a:lnTo>
                <a:close/>
              </a:path>
              <a:path w="2211730" h="1868385">
                <a:moveTo>
                  <a:pt x="382308" y="808024"/>
                </a:moveTo>
                <a:lnTo>
                  <a:pt x="380453" y="830186"/>
                </a:lnTo>
                <a:lnTo>
                  <a:pt x="381736" y="899477"/>
                </a:lnTo>
                <a:lnTo>
                  <a:pt x="382308" y="808024"/>
                </a:lnTo>
                <a:close/>
              </a:path>
              <a:path w="2211730" h="1868385">
                <a:moveTo>
                  <a:pt x="374904" y="896658"/>
                </a:moveTo>
                <a:lnTo>
                  <a:pt x="373037" y="918845"/>
                </a:lnTo>
                <a:lnTo>
                  <a:pt x="374319" y="988123"/>
                </a:lnTo>
                <a:lnTo>
                  <a:pt x="374904" y="896658"/>
                </a:lnTo>
                <a:close/>
              </a:path>
              <a:path w="2211730" h="1868385">
                <a:moveTo>
                  <a:pt x="415632" y="1028115"/>
                </a:moveTo>
                <a:lnTo>
                  <a:pt x="414883" y="1035418"/>
                </a:lnTo>
                <a:lnTo>
                  <a:pt x="451154" y="1050391"/>
                </a:lnTo>
                <a:lnTo>
                  <a:pt x="415632" y="1028115"/>
                </a:lnTo>
                <a:close/>
              </a:path>
              <a:path w="2211730" h="1868385">
                <a:moveTo>
                  <a:pt x="436626" y="822833"/>
                </a:moveTo>
                <a:lnTo>
                  <a:pt x="435876" y="830148"/>
                </a:lnTo>
                <a:lnTo>
                  <a:pt x="475869" y="846670"/>
                </a:lnTo>
                <a:lnTo>
                  <a:pt x="436626" y="822833"/>
                </a:lnTo>
                <a:close/>
              </a:path>
              <a:path w="2211730" h="1868385">
                <a:moveTo>
                  <a:pt x="445630" y="734860"/>
                </a:moveTo>
                <a:lnTo>
                  <a:pt x="444881" y="742175"/>
                </a:lnTo>
                <a:lnTo>
                  <a:pt x="486460" y="759358"/>
                </a:lnTo>
                <a:lnTo>
                  <a:pt x="445630" y="734860"/>
                </a:lnTo>
                <a:close/>
              </a:path>
              <a:path w="2211730" h="1868385">
                <a:moveTo>
                  <a:pt x="442633" y="764197"/>
                </a:moveTo>
                <a:lnTo>
                  <a:pt x="441883" y="771512"/>
                </a:lnTo>
                <a:lnTo>
                  <a:pt x="482930" y="788479"/>
                </a:lnTo>
                <a:lnTo>
                  <a:pt x="442633" y="764197"/>
                </a:lnTo>
                <a:close/>
              </a:path>
              <a:path w="2211730" h="1868385">
                <a:moveTo>
                  <a:pt x="439623" y="793508"/>
                </a:moveTo>
                <a:lnTo>
                  <a:pt x="438886" y="800811"/>
                </a:lnTo>
                <a:lnTo>
                  <a:pt x="479399" y="817562"/>
                </a:lnTo>
                <a:lnTo>
                  <a:pt x="439623" y="793508"/>
                </a:lnTo>
                <a:close/>
              </a:path>
              <a:path w="2211730" h="1868385">
                <a:moveTo>
                  <a:pt x="433628" y="852157"/>
                </a:moveTo>
                <a:lnTo>
                  <a:pt x="432879" y="859472"/>
                </a:lnTo>
                <a:lnTo>
                  <a:pt x="472338" y="875766"/>
                </a:lnTo>
                <a:lnTo>
                  <a:pt x="433628" y="852157"/>
                </a:lnTo>
                <a:close/>
              </a:path>
              <a:path w="2211730" h="1868385">
                <a:moveTo>
                  <a:pt x="430631" y="881494"/>
                </a:moveTo>
                <a:lnTo>
                  <a:pt x="429882" y="888796"/>
                </a:lnTo>
                <a:lnTo>
                  <a:pt x="468807" y="904875"/>
                </a:lnTo>
                <a:lnTo>
                  <a:pt x="430631" y="881494"/>
                </a:lnTo>
                <a:close/>
              </a:path>
              <a:path w="2211730" h="1868385">
                <a:moveTo>
                  <a:pt x="427634" y="910805"/>
                </a:moveTo>
                <a:lnTo>
                  <a:pt x="426885" y="918121"/>
                </a:lnTo>
                <a:lnTo>
                  <a:pt x="465277" y="933970"/>
                </a:lnTo>
                <a:lnTo>
                  <a:pt x="427634" y="910805"/>
                </a:lnTo>
                <a:close/>
              </a:path>
              <a:path w="2211730" h="1868385">
                <a:moveTo>
                  <a:pt x="424624" y="940142"/>
                </a:moveTo>
                <a:lnTo>
                  <a:pt x="423875" y="947445"/>
                </a:lnTo>
                <a:lnTo>
                  <a:pt x="461746" y="963091"/>
                </a:lnTo>
                <a:lnTo>
                  <a:pt x="424624" y="940142"/>
                </a:lnTo>
                <a:close/>
              </a:path>
              <a:path w="2211730" h="1868385">
                <a:moveTo>
                  <a:pt x="411886" y="1064755"/>
                </a:moveTo>
                <a:lnTo>
                  <a:pt x="411086" y="1003300"/>
                </a:lnTo>
                <a:lnTo>
                  <a:pt x="409625" y="1086764"/>
                </a:lnTo>
                <a:lnTo>
                  <a:pt x="411886" y="1064755"/>
                </a:lnTo>
                <a:close/>
              </a:path>
              <a:path w="2211730" h="1868385">
                <a:moveTo>
                  <a:pt x="423875" y="947445"/>
                </a:moveTo>
                <a:lnTo>
                  <a:pt x="423087" y="885990"/>
                </a:lnTo>
                <a:lnTo>
                  <a:pt x="421627" y="969467"/>
                </a:lnTo>
                <a:lnTo>
                  <a:pt x="423875" y="947445"/>
                </a:lnTo>
                <a:close/>
              </a:path>
              <a:path w="2211730" h="1868385">
                <a:moveTo>
                  <a:pt x="572668" y="909599"/>
                </a:moveTo>
                <a:lnTo>
                  <a:pt x="571525" y="916736"/>
                </a:lnTo>
                <a:lnTo>
                  <a:pt x="611085" y="933094"/>
                </a:lnTo>
                <a:lnTo>
                  <a:pt x="572668" y="909599"/>
                </a:lnTo>
                <a:close/>
              </a:path>
              <a:path w="2211730" h="1868385">
                <a:moveTo>
                  <a:pt x="562851" y="630542"/>
                </a:moveTo>
                <a:lnTo>
                  <a:pt x="561835" y="637743"/>
                </a:lnTo>
                <a:lnTo>
                  <a:pt x="606120" y="656069"/>
                </a:lnTo>
                <a:lnTo>
                  <a:pt x="562851" y="630542"/>
                </a:lnTo>
                <a:close/>
              </a:path>
              <a:path w="2211730" h="1868385">
                <a:moveTo>
                  <a:pt x="558787" y="659422"/>
                </a:moveTo>
                <a:lnTo>
                  <a:pt x="557771" y="666623"/>
                </a:lnTo>
                <a:lnTo>
                  <a:pt x="601535" y="684720"/>
                </a:lnTo>
                <a:lnTo>
                  <a:pt x="558787" y="659422"/>
                </a:lnTo>
                <a:close/>
              </a:path>
              <a:path w="2211730" h="1868385">
                <a:moveTo>
                  <a:pt x="554736" y="688301"/>
                </a:moveTo>
                <a:lnTo>
                  <a:pt x="553720" y="695490"/>
                </a:lnTo>
                <a:lnTo>
                  <a:pt x="596950" y="713371"/>
                </a:lnTo>
                <a:lnTo>
                  <a:pt x="554736" y="688301"/>
                </a:lnTo>
                <a:close/>
              </a:path>
              <a:path w="2211730" h="1868385">
                <a:moveTo>
                  <a:pt x="550672" y="717169"/>
                </a:moveTo>
                <a:lnTo>
                  <a:pt x="549656" y="724382"/>
                </a:lnTo>
                <a:lnTo>
                  <a:pt x="592366" y="742035"/>
                </a:lnTo>
                <a:lnTo>
                  <a:pt x="550672" y="717169"/>
                </a:lnTo>
                <a:close/>
              </a:path>
              <a:path w="2211730" h="1868385">
                <a:moveTo>
                  <a:pt x="546608" y="746048"/>
                </a:moveTo>
                <a:lnTo>
                  <a:pt x="545604" y="753262"/>
                </a:lnTo>
                <a:lnTo>
                  <a:pt x="587768" y="770686"/>
                </a:lnTo>
                <a:lnTo>
                  <a:pt x="546608" y="746048"/>
                </a:lnTo>
                <a:close/>
              </a:path>
              <a:path w="2211730" h="1868385">
                <a:moveTo>
                  <a:pt x="542556" y="774928"/>
                </a:moveTo>
                <a:lnTo>
                  <a:pt x="541540" y="782129"/>
                </a:lnTo>
                <a:lnTo>
                  <a:pt x="583184" y="799338"/>
                </a:lnTo>
                <a:lnTo>
                  <a:pt x="542556" y="774928"/>
                </a:lnTo>
                <a:close/>
              </a:path>
              <a:path w="2211730" h="1868385">
                <a:moveTo>
                  <a:pt x="575017" y="543915"/>
                </a:moveTo>
                <a:lnTo>
                  <a:pt x="574014" y="551116"/>
                </a:lnTo>
                <a:lnTo>
                  <a:pt x="619887" y="570103"/>
                </a:lnTo>
                <a:lnTo>
                  <a:pt x="575017" y="543915"/>
                </a:lnTo>
                <a:close/>
              </a:path>
              <a:path w="2211730" h="1868385">
                <a:moveTo>
                  <a:pt x="496900" y="1099832"/>
                </a:moveTo>
                <a:lnTo>
                  <a:pt x="494233" y="1068171"/>
                </a:lnTo>
                <a:lnTo>
                  <a:pt x="493852" y="1121524"/>
                </a:lnTo>
                <a:lnTo>
                  <a:pt x="496900" y="1099832"/>
                </a:lnTo>
                <a:close/>
              </a:path>
              <a:path w="2211730" h="1868385">
                <a:moveTo>
                  <a:pt x="574014" y="551116"/>
                </a:moveTo>
                <a:lnTo>
                  <a:pt x="571347" y="519455"/>
                </a:lnTo>
                <a:lnTo>
                  <a:pt x="570966" y="572795"/>
                </a:lnTo>
                <a:lnTo>
                  <a:pt x="574014" y="551116"/>
                </a:lnTo>
                <a:close/>
              </a:path>
              <a:path w="2211730" h="1868385">
                <a:moveTo>
                  <a:pt x="582117" y="493369"/>
                </a:moveTo>
                <a:lnTo>
                  <a:pt x="579462" y="461708"/>
                </a:lnTo>
                <a:lnTo>
                  <a:pt x="579081" y="515035"/>
                </a:lnTo>
                <a:lnTo>
                  <a:pt x="582117" y="493369"/>
                </a:lnTo>
                <a:close/>
              </a:path>
              <a:path w="2211730" h="1868385">
                <a:moveTo>
                  <a:pt x="610527" y="291249"/>
                </a:moveTo>
                <a:lnTo>
                  <a:pt x="607860" y="259600"/>
                </a:lnTo>
                <a:lnTo>
                  <a:pt x="607479" y="312915"/>
                </a:lnTo>
                <a:lnTo>
                  <a:pt x="610527" y="291249"/>
                </a:lnTo>
                <a:close/>
              </a:path>
              <a:path w="2211730" h="1868385">
                <a:moveTo>
                  <a:pt x="946937" y="881024"/>
                </a:moveTo>
                <a:lnTo>
                  <a:pt x="944854" y="887793"/>
                </a:lnTo>
                <a:lnTo>
                  <a:pt x="987742" y="905522"/>
                </a:lnTo>
                <a:lnTo>
                  <a:pt x="946937" y="881024"/>
                </a:lnTo>
                <a:close/>
              </a:path>
              <a:path w="2211730" h="1868385">
                <a:moveTo>
                  <a:pt x="938644" y="908126"/>
                </a:moveTo>
                <a:lnTo>
                  <a:pt x="936574" y="914895"/>
                </a:lnTo>
                <a:lnTo>
                  <a:pt x="978928" y="932408"/>
                </a:lnTo>
                <a:lnTo>
                  <a:pt x="938644" y="908126"/>
                </a:lnTo>
                <a:close/>
              </a:path>
              <a:path w="2211730" h="1868385">
                <a:moveTo>
                  <a:pt x="930338" y="935228"/>
                </a:moveTo>
                <a:lnTo>
                  <a:pt x="928268" y="941997"/>
                </a:lnTo>
                <a:lnTo>
                  <a:pt x="970102" y="959281"/>
                </a:lnTo>
                <a:lnTo>
                  <a:pt x="930338" y="935228"/>
                </a:lnTo>
                <a:close/>
              </a:path>
              <a:path w="2211730" h="1868385">
                <a:moveTo>
                  <a:pt x="966317" y="389089"/>
                </a:moveTo>
                <a:lnTo>
                  <a:pt x="959510" y="387299"/>
                </a:lnTo>
                <a:lnTo>
                  <a:pt x="963599" y="399440"/>
                </a:lnTo>
                <a:lnTo>
                  <a:pt x="966317" y="389089"/>
                </a:lnTo>
                <a:close/>
              </a:path>
              <a:path w="2211730" h="1868385">
                <a:moveTo>
                  <a:pt x="922045" y="962342"/>
                </a:moveTo>
                <a:lnTo>
                  <a:pt x="919975" y="969098"/>
                </a:lnTo>
                <a:lnTo>
                  <a:pt x="961275" y="986180"/>
                </a:lnTo>
                <a:lnTo>
                  <a:pt x="922045" y="962342"/>
                </a:lnTo>
                <a:close/>
              </a:path>
              <a:path w="2211730" h="1868385">
                <a:moveTo>
                  <a:pt x="913752" y="989431"/>
                </a:moveTo>
                <a:lnTo>
                  <a:pt x="911682" y="996200"/>
                </a:lnTo>
                <a:lnTo>
                  <a:pt x="952449" y="1013040"/>
                </a:lnTo>
                <a:lnTo>
                  <a:pt x="913752" y="989431"/>
                </a:lnTo>
                <a:close/>
              </a:path>
              <a:path w="2211730" h="1868385">
                <a:moveTo>
                  <a:pt x="955230" y="853922"/>
                </a:moveTo>
                <a:lnTo>
                  <a:pt x="953160" y="860679"/>
                </a:lnTo>
                <a:lnTo>
                  <a:pt x="996569" y="878649"/>
                </a:lnTo>
                <a:lnTo>
                  <a:pt x="955230" y="853922"/>
                </a:lnTo>
                <a:close/>
              </a:path>
              <a:path w="2211730" h="1868385">
                <a:moveTo>
                  <a:pt x="963523" y="826833"/>
                </a:moveTo>
                <a:lnTo>
                  <a:pt x="961453" y="833589"/>
                </a:lnTo>
                <a:lnTo>
                  <a:pt x="1005395" y="851776"/>
                </a:lnTo>
                <a:lnTo>
                  <a:pt x="963523" y="826833"/>
                </a:lnTo>
                <a:close/>
              </a:path>
              <a:path w="2211730" h="1868385">
                <a:moveTo>
                  <a:pt x="980109" y="772629"/>
                </a:moveTo>
                <a:lnTo>
                  <a:pt x="978039" y="779399"/>
                </a:lnTo>
                <a:lnTo>
                  <a:pt x="1023048" y="798017"/>
                </a:lnTo>
                <a:lnTo>
                  <a:pt x="980109" y="772629"/>
                </a:lnTo>
                <a:close/>
              </a:path>
              <a:path w="2211730" h="1868385">
                <a:moveTo>
                  <a:pt x="971816" y="799731"/>
                </a:moveTo>
                <a:lnTo>
                  <a:pt x="969746" y="806488"/>
                </a:lnTo>
                <a:lnTo>
                  <a:pt x="1014222" y="824890"/>
                </a:lnTo>
                <a:lnTo>
                  <a:pt x="971816" y="799731"/>
                </a:lnTo>
                <a:close/>
              </a:path>
              <a:path w="2211730" h="1868385">
                <a:moveTo>
                  <a:pt x="1021588" y="637159"/>
                </a:moveTo>
                <a:lnTo>
                  <a:pt x="1019505" y="643928"/>
                </a:lnTo>
                <a:lnTo>
                  <a:pt x="1067168" y="663663"/>
                </a:lnTo>
                <a:lnTo>
                  <a:pt x="1021588" y="637159"/>
                </a:lnTo>
                <a:close/>
              </a:path>
              <a:path w="2211730" h="1868385">
                <a:moveTo>
                  <a:pt x="1013282" y="664260"/>
                </a:moveTo>
                <a:lnTo>
                  <a:pt x="1011212" y="671017"/>
                </a:lnTo>
                <a:lnTo>
                  <a:pt x="1058341" y="690524"/>
                </a:lnTo>
                <a:lnTo>
                  <a:pt x="1013282" y="664260"/>
                </a:lnTo>
                <a:close/>
              </a:path>
              <a:path w="2211730" h="1868385">
                <a:moveTo>
                  <a:pt x="1005001" y="691337"/>
                </a:moveTo>
                <a:lnTo>
                  <a:pt x="1002931" y="698106"/>
                </a:lnTo>
                <a:lnTo>
                  <a:pt x="1049515" y="717397"/>
                </a:lnTo>
                <a:lnTo>
                  <a:pt x="1005001" y="691337"/>
                </a:lnTo>
                <a:close/>
              </a:path>
              <a:path w="2211730" h="1868385">
                <a:moveTo>
                  <a:pt x="996696" y="718439"/>
                </a:moveTo>
                <a:lnTo>
                  <a:pt x="994625" y="725208"/>
                </a:lnTo>
                <a:lnTo>
                  <a:pt x="1040688" y="744270"/>
                </a:lnTo>
                <a:lnTo>
                  <a:pt x="996696" y="718439"/>
                </a:lnTo>
                <a:close/>
              </a:path>
              <a:path w="2211730" h="1868385">
                <a:moveTo>
                  <a:pt x="988415" y="745540"/>
                </a:moveTo>
                <a:lnTo>
                  <a:pt x="986345" y="752309"/>
                </a:lnTo>
                <a:lnTo>
                  <a:pt x="1031862" y="771144"/>
                </a:lnTo>
                <a:lnTo>
                  <a:pt x="988415" y="745540"/>
                </a:lnTo>
                <a:close/>
              </a:path>
              <a:path w="2211730" h="1868385">
                <a:moveTo>
                  <a:pt x="1063040" y="501700"/>
                </a:moveTo>
                <a:lnTo>
                  <a:pt x="1060970" y="508469"/>
                </a:lnTo>
                <a:lnTo>
                  <a:pt x="1111275" y="529323"/>
                </a:lnTo>
                <a:lnTo>
                  <a:pt x="1063040" y="501700"/>
                </a:lnTo>
                <a:close/>
              </a:path>
              <a:path w="2211730" h="1868385">
                <a:moveTo>
                  <a:pt x="1054747" y="528802"/>
                </a:moveTo>
                <a:lnTo>
                  <a:pt x="1052677" y="535559"/>
                </a:lnTo>
                <a:lnTo>
                  <a:pt x="1102461" y="556196"/>
                </a:lnTo>
                <a:lnTo>
                  <a:pt x="1054747" y="528802"/>
                </a:lnTo>
                <a:close/>
              </a:path>
              <a:path w="2211730" h="1868385">
                <a:moveTo>
                  <a:pt x="1046467" y="555891"/>
                </a:moveTo>
                <a:lnTo>
                  <a:pt x="1044384" y="562648"/>
                </a:lnTo>
                <a:lnTo>
                  <a:pt x="1093635" y="583044"/>
                </a:lnTo>
                <a:lnTo>
                  <a:pt x="1046467" y="555891"/>
                </a:lnTo>
                <a:close/>
              </a:path>
              <a:path w="2211730" h="1868385">
                <a:moveTo>
                  <a:pt x="1038174" y="582980"/>
                </a:moveTo>
                <a:lnTo>
                  <a:pt x="1036091" y="589737"/>
                </a:lnTo>
                <a:lnTo>
                  <a:pt x="1084808" y="609917"/>
                </a:lnTo>
                <a:lnTo>
                  <a:pt x="1038174" y="582980"/>
                </a:lnTo>
                <a:close/>
              </a:path>
              <a:path w="2211730" h="1868385">
                <a:moveTo>
                  <a:pt x="1082675" y="437578"/>
                </a:moveTo>
                <a:lnTo>
                  <a:pt x="1075944" y="435521"/>
                </a:lnTo>
                <a:lnTo>
                  <a:pt x="1079627" y="447535"/>
                </a:lnTo>
                <a:lnTo>
                  <a:pt x="1082675" y="437578"/>
                </a:lnTo>
                <a:close/>
              </a:path>
              <a:path w="2211730" h="1868385">
                <a:moveTo>
                  <a:pt x="1029868" y="610069"/>
                </a:moveTo>
                <a:lnTo>
                  <a:pt x="1027798" y="616839"/>
                </a:lnTo>
                <a:lnTo>
                  <a:pt x="1075982" y="636790"/>
                </a:lnTo>
                <a:lnTo>
                  <a:pt x="1029868" y="610069"/>
                </a:lnTo>
                <a:close/>
              </a:path>
              <a:path w="2211730" h="1868385">
                <a:moveTo>
                  <a:pt x="879513" y="1257731"/>
                </a:moveTo>
                <a:lnTo>
                  <a:pt x="872985" y="1255039"/>
                </a:lnTo>
                <a:lnTo>
                  <a:pt x="872883" y="1277912"/>
                </a:lnTo>
                <a:lnTo>
                  <a:pt x="879513" y="1257731"/>
                </a:lnTo>
                <a:close/>
              </a:path>
              <a:path w="2211730" h="1868385">
                <a:moveTo>
                  <a:pt x="888339" y="1230833"/>
                </a:moveTo>
                <a:lnTo>
                  <a:pt x="881811" y="1228140"/>
                </a:lnTo>
                <a:lnTo>
                  <a:pt x="881722" y="1251013"/>
                </a:lnTo>
                <a:lnTo>
                  <a:pt x="888339" y="1230833"/>
                </a:lnTo>
                <a:close/>
              </a:path>
              <a:path w="2211730" h="1868385">
                <a:moveTo>
                  <a:pt x="897166" y="1203947"/>
                </a:moveTo>
                <a:lnTo>
                  <a:pt x="890651" y="1201254"/>
                </a:lnTo>
                <a:lnTo>
                  <a:pt x="890549" y="1224127"/>
                </a:lnTo>
                <a:lnTo>
                  <a:pt x="897166" y="1203947"/>
                </a:lnTo>
                <a:close/>
              </a:path>
              <a:path w="2211730" h="1868385">
                <a:moveTo>
                  <a:pt x="906005" y="1177061"/>
                </a:moveTo>
                <a:lnTo>
                  <a:pt x="899477" y="1174369"/>
                </a:lnTo>
                <a:lnTo>
                  <a:pt x="899375" y="1197241"/>
                </a:lnTo>
                <a:lnTo>
                  <a:pt x="906005" y="1177061"/>
                </a:lnTo>
                <a:close/>
              </a:path>
              <a:path w="2211730" h="1868385">
                <a:moveTo>
                  <a:pt x="914831" y="1150175"/>
                </a:moveTo>
                <a:lnTo>
                  <a:pt x="908304" y="1147470"/>
                </a:lnTo>
                <a:lnTo>
                  <a:pt x="908202" y="1170343"/>
                </a:lnTo>
                <a:lnTo>
                  <a:pt x="914831" y="1150175"/>
                </a:lnTo>
                <a:close/>
              </a:path>
              <a:path w="2211730" h="1868385">
                <a:moveTo>
                  <a:pt x="923658" y="1123276"/>
                </a:moveTo>
                <a:lnTo>
                  <a:pt x="917130" y="1120584"/>
                </a:lnTo>
                <a:lnTo>
                  <a:pt x="917028" y="1143469"/>
                </a:lnTo>
                <a:lnTo>
                  <a:pt x="923658" y="1123276"/>
                </a:lnTo>
                <a:close/>
              </a:path>
              <a:path w="2211730" h="1868385">
                <a:moveTo>
                  <a:pt x="932484" y="1096391"/>
                </a:moveTo>
                <a:lnTo>
                  <a:pt x="925957" y="1093698"/>
                </a:lnTo>
                <a:lnTo>
                  <a:pt x="925868" y="1116571"/>
                </a:lnTo>
                <a:lnTo>
                  <a:pt x="932484" y="1096391"/>
                </a:lnTo>
                <a:close/>
              </a:path>
              <a:path w="2211730" h="1868385">
                <a:moveTo>
                  <a:pt x="941324" y="1069517"/>
                </a:moveTo>
                <a:lnTo>
                  <a:pt x="934783" y="1066812"/>
                </a:lnTo>
                <a:lnTo>
                  <a:pt x="934694" y="1089685"/>
                </a:lnTo>
                <a:lnTo>
                  <a:pt x="941324" y="1069517"/>
                </a:lnTo>
                <a:close/>
              </a:path>
              <a:path w="2211730" h="1868385">
                <a:moveTo>
                  <a:pt x="950137" y="1042631"/>
                </a:moveTo>
                <a:lnTo>
                  <a:pt x="943610" y="1039939"/>
                </a:lnTo>
                <a:lnTo>
                  <a:pt x="943521" y="1062812"/>
                </a:lnTo>
                <a:lnTo>
                  <a:pt x="950137" y="1042631"/>
                </a:lnTo>
                <a:close/>
              </a:path>
              <a:path w="2211730" h="1868385">
                <a:moveTo>
                  <a:pt x="958964" y="1015746"/>
                </a:moveTo>
                <a:lnTo>
                  <a:pt x="952449" y="1013040"/>
                </a:lnTo>
                <a:lnTo>
                  <a:pt x="952347" y="1035913"/>
                </a:lnTo>
                <a:lnTo>
                  <a:pt x="958964" y="1015746"/>
                </a:lnTo>
                <a:close/>
              </a:path>
              <a:path w="2211730" h="1868385">
                <a:moveTo>
                  <a:pt x="967790" y="988872"/>
                </a:moveTo>
                <a:lnTo>
                  <a:pt x="961275" y="986180"/>
                </a:lnTo>
                <a:lnTo>
                  <a:pt x="961174" y="1009027"/>
                </a:lnTo>
                <a:lnTo>
                  <a:pt x="967790" y="988872"/>
                </a:lnTo>
                <a:close/>
              </a:path>
              <a:path w="2211730" h="1868385">
                <a:moveTo>
                  <a:pt x="976630" y="961986"/>
                </a:moveTo>
                <a:lnTo>
                  <a:pt x="970102" y="959281"/>
                </a:lnTo>
                <a:lnTo>
                  <a:pt x="970000" y="982154"/>
                </a:lnTo>
                <a:lnTo>
                  <a:pt x="976630" y="961986"/>
                </a:lnTo>
                <a:close/>
              </a:path>
              <a:path w="2211730" h="1868385">
                <a:moveTo>
                  <a:pt x="985456" y="935101"/>
                </a:moveTo>
                <a:lnTo>
                  <a:pt x="978928" y="932408"/>
                </a:lnTo>
                <a:lnTo>
                  <a:pt x="978827" y="955268"/>
                </a:lnTo>
                <a:lnTo>
                  <a:pt x="985456" y="935101"/>
                </a:lnTo>
                <a:close/>
              </a:path>
              <a:path w="2211730" h="1868385">
                <a:moveTo>
                  <a:pt x="994283" y="908215"/>
                </a:moveTo>
                <a:lnTo>
                  <a:pt x="987742" y="905522"/>
                </a:lnTo>
                <a:lnTo>
                  <a:pt x="987653" y="928395"/>
                </a:lnTo>
                <a:lnTo>
                  <a:pt x="994283" y="908215"/>
                </a:lnTo>
                <a:close/>
              </a:path>
              <a:path w="2211730" h="1868385">
                <a:moveTo>
                  <a:pt x="1003096" y="881341"/>
                </a:moveTo>
                <a:lnTo>
                  <a:pt x="996569" y="878649"/>
                </a:lnTo>
                <a:lnTo>
                  <a:pt x="996480" y="901509"/>
                </a:lnTo>
                <a:lnTo>
                  <a:pt x="1003096" y="881341"/>
                </a:lnTo>
                <a:close/>
              </a:path>
              <a:path w="2211730" h="1868385">
                <a:moveTo>
                  <a:pt x="1011923" y="854481"/>
                </a:moveTo>
                <a:lnTo>
                  <a:pt x="1005395" y="851776"/>
                </a:lnTo>
                <a:lnTo>
                  <a:pt x="1005306" y="874636"/>
                </a:lnTo>
                <a:lnTo>
                  <a:pt x="1011923" y="854481"/>
                </a:lnTo>
                <a:close/>
              </a:path>
              <a:path w="2211730" h="1868385">
                <a:moveTo>
                  <a:pt x="1020749" y="827595"/>
                </a:moveTo>
                <a:lnTo>
                  <a:pt x="1014222" y="824890"/>
                </a:lnTo>
                <a:lnTo>
                  <a:pt x="1014120" y="847763"/>
                </a:lnTo>
                <a:lnTo>
                  <a:pt x="1020749" y="827595"/>
                </a:lnTo>
                <a:close/>
              </a:path>
              <a:path w="2211730" h="1868385">
                <a:moveTo>
                  <a:pt x="1029576" y="800722"/>
                </a:moveTo>
                <a:lnTo>
                  <a:pt x="1023048" y="798017"/>
                </a:lnTo>
                <a:lnTo>
                  <a:pt x="1022946" y="820877"/>
                </a:lnTo>
                <a:lnTo>
                  <a:pt x="1029576" y="800722"/>
                </a:lnTo>
                <a:close/>
              </a:path>
              <a:path w="2211730" h="1868385">
                <a:moveTo>
                  <a:pt x="1038402" y="773849"/>
                </a:moveTo>
                <a:lnTo>
                  <a:pt x="1031862" y="771144"/>
                </a:lnTo>
                <a:lnTo>
                  <a:pt x="1031773" y="794016"/>
                </a:lnTo>
                <a:lnTo>
                  <a:pt x="1038402" y="773849"/>
                </a:lnTo>
                <a:close/>
              </a:path>
              <a:path w="2211730" h="1868385">
                <a:moveTo>
                  <a:pt x="1047216" y="746975"/>
                </a:moveTo>
                <a:lnTo>
                  <a:pt x="1040688" y="744270"/>
                </a:lnTo>
                <a:lnTo>
                  <a:pt x="1040599" y="767130"/>
                </a:lnTo>
                <a:lnTo>
                  <a:pt x="1047216" y="746975"/>
                </a:lnTo>
                <a:close/>
              </a:path>
              <a:path w="2211730" h="1868385">
                <a:moveTo>
                  <a:pt x="1056043" y="720102"/>
                </a:moveTo>
                <a:lnTo>
                  <a:pt x="1049515" y="717397"/>
                </a:lnTo>
                <a:lnTo>
                  <a:pt x="1049426" y="740257"/>
                </a:lnTo>
                <a:lnTo>
                  <a:pt x="1056043" y="720102"/>
                </a:lnTo>
                <a:close/>
              </a:path>
              <a:path w="2211730" h="1868385">
                <a:moveTo>
                  <a:pt x="1064869" y="693229"/>
                </a:moveTo>
                <a:lnTo>
                  <a:pt x="1058341" y="690524"/>
                </a:lnTo>
                <a:lnTo>
                  <a:pt x="1058252" y="713384"/>
                </a:lnTo>
                <a:lnTo>
                  <a:pt x="1064869" y="693229"/>
                </a:lnTo>
                <a:close/>
              </a:path>
              <a:path w="2211730" h="1868385">
                <a:moveTo>
                  <a:pt x="1073696" y="666369"/>
                </a:moveTo>
                <a:lnTo>
                  <a:pt x="1067168" y="663663"/>
                </a:lnTo>
                <a:lnTo>
                  <a:pt x="1067079" y="686523"/>
                </a:lnTo>
                <a:lnTo>
                  <a:pt x="1073696" y="666369"/>
                </a:lnTo>
                <a:close/>
              </a:path>
              <a:path w="2211730" h="1868385">
                <a:moveTo>
                  <a:pt x="1082509" y="639495"/>
                </a:moveTo>
                <a:lnTo>
                  <a:pt x="1075982" y="636790"/>
                </a:lnTo>
                <a:lnTo>
                  <a:pt x="1075893" y="659650"/>
                </a:lnTo>
                <a:lnTo>
                  <a:pt x="1082509" y="639495"/>
                </a:lnTo>
                <a:close/>
              </a:path>
              <a:path w="2211730" h="1868385">
                <a:moveTo>
                  <a:pt x="1091336" y="612622"/>
                </a:moveTo>
                <a:lnTo>
                  <a:pt x="1084808" y="609917"/>
                </a:lnTo>
                <a:lnTo>
                  <a:pt x="1084719" y="632790"/>
                </a:lnTo>
                <a:lnTo>
                  <a:pt x="1091336" y="612622"/>
                </a:lnTo>
                <a:close/>
              </a:path>
              <a:path w="2211730" h="1868385">
                <a:moveTo>
                  <a:pt x="1100162" y="585749"/>
                </a:moveTo>
                <a:lnTo>
                  <a:pt x="1093635" y="583044"/>
                </a:lnTo>
                <a:lnTo>
                  <a:pt x="1093533" y="605904"/>
                </a:lnTo>
                <a:lnTo>
                  <a:pt x="1100162" y="585749"/>
                </a:lnTo>
                <a:close/>
              </a:path>
              <a:path w="2211730" h="1868385">
                <a:moveTo>
                  <a:pt x="1108976" y="558888"/>
                </a:moveTo>
                <a:lnTo>
                  <a:pt x="1102461" y="556196"/>
                </a:lnTo>
                <a:lnTo>
                  <a:pt x="1102360" y="579043"/>
                </a:lnTo>
                <a:lnTo>
                  <a:pt x="1108976" y="558888"/>
                </a:lnTo>
                <a:close/>
              </a:path>
              <a:path w="2211730" h="1868385">
                <a:moveTo>
                  <a:pt x="1117803" y="532015"/>
                </a:moveTo>
                <a:lnTo>
                  <a:pt x="1111275" y="529323"/>
                </a:lnTo>
                <a:lnTo>
                  <a:pt x="1111186" y="552183"/>
                </a:lnTo>
                <a:lnTo>
                  <a:pt x="1117803" y="532015"/>
                </a:lnTo>
                <a:close/>
              </a:path>
              <a:path w="2211730" h="1868385">
                <a:moveTo>
                  <a:pt x="1128915" y="475589"/>
                </a:moveTo>
                <a:lnTo>
                  <a:pt x="1122299" y="495731"/>
                </a:lnTo>
                <a:lnTo>
                  <a:pt x="1126617" y="505155"/>
                </a:lnTo>
                <a:lnTo>
                  <a:pt x="1128915" y="475589"/>
                </a:lnTo>
                <a:close/>
              </a:path>
              <a:path w="2211730" h="1868385">
                <a:moveTo>
                  <a:pt x="1134148" y="459638"/>
                </a:moveTo>
                <a:lnTo>
                  <a:pt x="1131125" y="468884"/>
                </a:lnTo>
                <a:lnTo>
                  <a:pt x="1135443" y="478294"/>
                </a:lnTo>
                <a:lnTo>
                  <a:pt x="1134148" y="459638"/>
                </a:lnTo>
                <a:close/>
              </a:path>
              <a:path w="2211730" h="1868385">
                <a:moveTo>
                  <a:pt x="922045" y="1275283"/>
                </a:moveTo>
                <a:lnTo>
                  <a:pt x="915517" y="1272590"/>
                </a:lnTo>
                <a:lnTo>
                  <a:pt x="915022" y="1295298"/>
                </a:lnTo>
                <a:lnTo>
                  <a:pt x="922045" y="1275283"/>
                </a:lnTo>
                <a:close/>
              </a:path>
              <a:path w="2211730" h="1868385">
                <a:moveTo>
                  <a:pt x="931405" y="1248613"/>
                </a:moveTo>
                <a:lnTo>
                  <a:pt x="924890" y="1245908"/>
                </a:lnTo>
                <a:lnTo>
                  <a:pt x="924382" y="1268615"/>
                </a:lnTo>
                <a:lnTo>
                  <a:pt x="931405" y="1248613"/>
                </a:lnTo>
                <a:close/>
              </a:path>
              <a:path w="2211730" h="1868385">
                <a:moveTo>
                  <a:pt x="940765" y="1221943"/>
                </a:moveTo>
                <a:lnTo>
                  <a:pt x="934237" y="1219250"/>
                </a:lnTo>
                <a:lnTo>
                  <a:pt x="933742" y="1241945"/>
                </a:lnTo>
                <a:lnTo>
                  <a:pt x="940765" y="1221943"/>
                </a:lnTo>
                <a:close/>
              </a:path>
              <a:path w="2211730" h="1868385">
                <a:moveTo>
                  <a:pt x="950125" y="1195273"/>
                </a:moveTo>
                <a:lnTo>
                  <a:pt x="943597" y="1192593"/>
                </a:lnTo>
                <a:lnTo>
                  <a:pt x="943089" y="1215288"/>
                </a:lnTo>
                <a:lnTo>
                  <a:pt x="950125" y="1195273"/>
                </a:lnTo>
                <a:close/>
              </a:path>
              <a:path w="2211730" h="1868385">
                <a:moveTo>
                  <a:pt x="959485" y="1168615"/>
                </a:moveTo>
                <a:lnTo>
                  <a:pt x="952957" y="1165910"/>
                </a:lnTo>
                <a:lnTo>
                  <a:pt x="952461" y="1188618"/>
                </a:lnTo>
                <a:lnTo>
                  <a:pt x="959485" y="1168615"/>
                </a:lnTo>
                <a:close/>
              </a:path>
              <a:path w="2211730" h="1868385">
                <a:moveTo>
                  <a:pt x="968844" y="1141933"/>
                </a:moveTo>
                <a:lnTo>
                  <a:pt x="962317" y="1139240"/>
                </a:lnTo>
                <a:lnTo>
                  <a:pt x="961809" y="1161961"/>
                </a:lnTo>
                <a:lnTo>
                  <a:pt x="968844" y="1141933"/>
                </a:lnTo>
                <a:close/>
              </a:path>
              <a:path w="2211730" h="1868385">
                <a:moveTo>
                  <a:pt x="978192" y="1115275"/>
                </a:moveTo>
                <a:lnTo>
                  <a:pt x="971677" y="1112583"/>
                </a:lnTo>
                <a:lnTo>
                  <a:pt x="971169" y="1135278"/>
                </a:lnTo>
                <a:lnTo>
                  <a:pt x="978192" y="1115275"/>
                </a:lnTo>
                <a:close/>
              </a:path>
              <a:path w="2211730" h="1868385">
                <a:moveTo>
                  <a:pt x="987552" y="1088618"/>
                </a:moveTo>
                <a:lnTo>
                  <a:pt x="981036" y="1085926"/>
                </a:lnTo>
                <a:lnTo>
                  <a:pt x="980541" y="1108621"/>
                </a:lnTo>
                <a:lnTo>
                  <a:pt x="987552" y="1088618"/>
                </a:lnTo>
                <a:close/>
              </a:path>
              <a:path w="2211730" h="1868385">
                <a:moveTo>
                  <a:pt x="996911" y="1061948"/>
                </a:moveTo>
                <a:lnTo>
                  <a:pt x="990396" y="1059268"/>
                </a:lnTo>
                <a:lnTo>
                  <a:pt x="989901" y="1081963"/>
                </a:lnTo>
                <a:lnTo>
                  <a:pt x="996911" y="1061948"/>
                </a:lnTo>
                <a:close/>
              </a:path>
              <a:path w="2211730" h="1868385">
                <a:moveTo>
                  <a:pt x="1006271" y="1035291"/>
                </a:moveTo>
                <a:lnTo>
                  <a:pt x="999744" y="1032598"/>
                </a:lnTo>
                <a:lnTo>
                  <a:pt x="999248" y="1055293"/>
                </a:lnTo>
                <a:lnTo>
                  <a:pt x="1006271" y="1035291"/>
                </a:lnTo>
                <a:close/>
              </a:path>
              <a:path w="2211730" h="1868385">
                <a:moveTo>
                  <a:pt x="1015631" y="1008634"/>
                </a:moveTo>
                <a:lnTo>
                  <a:pt x="1009116" y="1005941"/>
                </a:lnTo>
                <a:lnTo>
                  <a:pt x="1008608" y="1028636"/>
                </a:lnTo>
                <a:lnTo>
                  <a:pt x="1015631" y="1008634"/>
                </a:lnTo>
                <a:close/>
              </a:path>
              <a:path w="2211730" h="1868385">
                <a:moveTo>
                  <a:pt x="1024991" y="981964"/>
                </a:moveTo>
                <a:lnTo>
                  <a:pt x="1018463" y="979271"/>
                </a:lnTo>
                <a:lnTo>
                  <a:pt x="1017968" y="1001979"/>
                </a:lnTo>
                <a:lnTo>
                  <a:pt x="1024991" y="981964"/>
                </a:lnTo>
                <a:close/>
              </a:path>
              <a:path w="2211730" h="1868385">
                <a:moveTo>
                  <a:pt x="1034338" y="955319"/>
                </a:moveTo>
                <a:lnTo>
                  <a:pt x="1027823" y="952614"/>
                </a:lnTo>
                <a:lnTo>
                  <a:pt x="1027315" y="975309"/>
                </a:lnTo>
                <a:lnTo>
                  <a:pt x="1034338" y="955319"/>
                </a:lnTo>
                <a:close/>
              </a:path>
              <a:path w="2211730" h="1868385">
                <a:moveTo>
                  <a:pt x="1043698" y="928662"/>
                </a:moveTo>
                <a:lnTo>
                  <a:pt x="1037183" y="925957"/>
                </a:lnTo>
                <a:lnTo>
                  <a:pt x="1036675" y="948664"/>
                </a:lnTo>
                <a:lnTo>
                  <a:pt x="1043698" y="928662"/>
                </a:lnTo>
                <a:close/>
              </a:path>
              <a:path w="2211730" h="1868385">
                <a:moveTo>
                  <a:pt x="1053058" y="902004"/>
                </a:moveTo>
                <a:lnTo>
                  <a:pt x="1046530" y="899312"/>
                </a:lnTo>
                <a:lnTo>
                  <a:pt x="1046035" y="922007"/>
                </a:lnTo>
                <a:lnTo>
                  <a:pt x="1053058" y="902004"/>
                </a:lnTo>
                <a:close/>
              </a:path>
              <a:path w="2211730" h="1868385">
                <a:moveTo>
                  <a:pt x="1062405" y="875347"/>
                </a:moveTo>
                <a:lnTo>
                  <a:pt x="1055890" y="872655"/>
                </a:lnTo>
                <a:lnTo>
                  <a:pt x="1055382" y="895350"/>
                </a:lnTo>
                <a:lnTo>
                  <a:pt x="1062405" y="875347"/>
                </a:lnTo>
                <a:close/>
              </a:path>
              <a:path w="2211730" h="1868385">
                <a:moveTo>
                  <a:pt x="1071765" y="848690"/>
                </a:moveTo>
                <a:lnTo>
                  <a:pt x="1065237" y="845997"/>
                </a:lnTo>
                <a:lnTo>
                  <a:pt x="1064742" y="868692"/>
                </a:lnTo>
                <a:lnTo>
                  <a:pt x="1071765" y="848690"/>
                </a:lnTo>
                <a:close/>
              </a:path>
              <a:path w="2211730" h="1868385">
                <a:moveTo>
                  <a:pt x="1081112" y="822045"/>
                </a:moveTo>
                <a:lnTo>
                  <a:pt x="1074597" y="819340"/>
                </a:lnTo>
                <a:lnTo>
                  <a:pt x="1074102" y="842035"/>
                </a:lnTo>
                <a:lnTo>
                  <a:pt x="1081112" y="822045"/>
                </a:lnTo>
                <a:close/>
              </a:path>
              <a:path w="2211730" h="1868385">
                <a:moveTo>
                  <a:pt x="1090472" y="795388"/>
                </a:moveTo>
                <a:lnTo>
                  <a:pt x="1083957" y="792695"/>
                </a:lnTo>
                <a:lnTo>
                  <a:pt x="1083449" y="815390"/>
                </a:lnTo>
                <a:lnTo>
                  <a:pt x="1090472" y="795388"/>
                </a:lnTo>
                <a:close/>
              </a:path>
              <a:path w="2211730" h="1868385">
                <a:moveTo>
                  <a:pt x="1099820" y="768743"/>
                </a:moveTo>
                <a:lnTo>
                  <a:pt x="1093304" y="766038"/>
                </a:lnTo>
                <a:lnTo>
                  <a:pt x="1092796" y="788746"/>
                </a:lnTo>
                <a:lnTo>
                  <a:pt x="1099820" y="768743"/>
                </a:lnTo>
                <a:close/>
              </a:path>
              <a:path w="2211730" h="1868385">
                <a:moveTo>
                  <a:pt x="1109179" y="742099"/>
                </a:moveTo>
                <a:lnTo>
                  <a:pt x="1102664" y="739394"/>
                </a:lnTo>
                <a:lnTo>
                  <a:pt x="1102156" y="762088"/>
                </a:lnTo>
                <a:lnTo>
                  <a:pt x="1109179" y="742099"/>
                </a:lnTo>
                <a:close/>
              </a:path>
              <a:path w="2211730" h="1868385">
                <a:moveTo>
                  <a:pt x="1118527" y="715441"/>
                </a:moveTo>
                <a:lnTo>
                  <a:pt x="1112012" y="712749"/>
                </a:lnTo>
                <a:lnTo>
                  <a:pt x="1111516" y="735431"/>
                </a:lnTo>
                <a:lnTo>
                  <a:pt x="1118527" y="715441"/>
                </a:lnTo>
                <a:close/>
              </a:path>
              <a:path w="2211730" h="1868385">
                <a:moveTo>
                  <a:pt x="1127887" y="688797"/>
                </a:moveTo>
                <a:lnTo>
                  <a:pt x="1121359" y="686104"/>
                </a:lnTo>
                <a:lnTo>
                  <a:pt x="1120863" y="708787"/>
                </a:lnTo>
                <a:lnTo>
                  <a:pt x="1127887" y="688797"/>
                </a:lnTo>
                <a:close/>
              </a:path>
              <a:path w="2211730" h="1868385">
                <a:moveTo>
                  <a:pt x="1137234" y="662152"/>
                </a:moveTo>
                <a:lnTo>
                  <a:pt x="1130719" y="659460"/>
                </a:lnTo>
                <a:lnTo>
                  <a:pt x="1130211" y="682142"/>
                </a:lnTo>
                <a:lnTo>
                  <a:pt x="1137234" y="662152"/>
                </a:lnTo>
                <a:close/>
              </a:path>
              <a:path w="2211730" h="1868385">
                <a:moveTo>
                  <a:pt x="1146581" y="635508"/>
                </a:moveTo>
                <a:lnTo>
                  <a:pt x="1140066" y="632802"/>
                </a:lnTo>
                <a:lnTo>
                  <a:pt x="1139571" y="655497"/>
                </a:lnTo>
                <a:lnTo>
                  <a:pt x="1146581" y="635508"/>
                </a:lnTo>
                <a:close/>
              </a:path>
              <a:path w="2211730" h="1868385">
                <a:moveTo>
                  <a:pt x="1155941" y="608863"/>
                </a:moveTo>
                <a:lnTo>
                  <a:pt x="1149413" y="606158"/>
                </a:lnTo>
                <a:lnTo>
                  <a:pt x="1148918" y="628840"/>
                </a:lnTo>
                <a:lnTo>
                  <a:pt x="1155941" y="608863"/>
                </a:lnTo>
                <a:close/>
              </a:path>
              <a:path w="2211730" h="1868385">
                <a:moveTo>
                  <a:pt x="1165288" y="582218"/>
                </a:moveTo>
                <a:lnTo>
                  <a:pt x="1158773" y="579526"/>
                </a:lnTo>
                <a:lnTo>
                  <a:pt x="1158265" y="602208"/>
                </a:lnTo>
                <a:lnTo>
                  <a:pt x="1165288" y="582218"/>
                </a:lnTo>
                <a:close/>
              </a:path>
              <a:path w="2211730" h="1868385">
                <a:moveTo>
                  <a:pt x="1174635" y="555574"/>
                </a:moveTo>
                <a:lnTo>
                  <a:pt x="1168120" y="552869"/>
                </a:lnTo>
                <a:lnTo>
                  <a:pt x="1167625" y="575564"/>
                </a:lnTo>
                <a:lnTo>
                  <a:pt x="1174635" y="555574"/>
                </a:lnTo>
                <a:close/>
              </a:path>
              <a:path w="2211730" h="1868385">
                <a:moveTo>
                  <a:pt x="1183995" y="528929"/>
                </a:moveTo>
                <a:lnTo>
                  <a:pt x="1177480" y="526237"/>
                </a:lnTo>
                <a:lnTo>
                  <a:pt x="1176972" y="548919"/>
                </a:lnTo>
                <a:lnTo>
                  <a:pt x="1183995" y="528929"/>
                </a:lnTo>
                <a:close/>
              </a:path>
              <a:path w="2211730" h="1868385">
                <a:moveTo>
                  <a:pt x="1193342" y="502297"/>
                </a:moveTo>
                <a:lnTo>
                  <a:pt x="1186827" y="499592"/>
                </a:lnTo>
                <a:lnTo>
                  <a:pt x="1186332" y="522274"/>
                </a:lnTo>
                <a:lnTo>
                  <a:pt x="1193342" y="502297"/>
                </a:lnTo>
                <a:close/>
              </a:path>
              <a:path w="2211730" h="1868385">
                <a:moveTo>
                  <a:pt x="964565" y="1292821"/>
                </a:moveTo>
                <a:lnTo>
                  <a:pt x="958049" y="1290129"/>
                </a:lnTo>
                <a:lnTo>
                  <a:pt x="957135" y="1312672"/>
                </a:lnTo>
                <a:lnTo>
                  <a:pt x="964565" y="1292821"/>
                </a:lnTo>
                <a:close/>
              </a:path>
              <a:path w="2211730" h="1868385">
                <a:moveTo>
                  <a:pt x="974445" y="1266380"/>
                </a:moveTo>
                <a:lnTo>
                  <a:pt x="967930" y="1263688"/>
                </a:lnTo>
                <a:lnTo>
                  <a:pt x="967028" y="1286217"/>
                </a:lnTo>
                <a:lnTo>
                  <a:pt x="974445" y="1266380"/>
                </a:lnTo>
                <a:close/>
              </a:path>
              <a:path w="2211730" h="1868385">
                <a:moveTo>
                  <a:pt x="984338" y="1239926"/>
                </a:moveTo>
                <a:lnTo>
                  <a:pt x="977823" y="1237234"/>
                </a:lnTo>
                <a:lnTo>
                  <a:pt x="976922" y="1259776"/>
                </a:lnTo>
                <a:lnTo>
                  <a:pt x="984338" y="1239926"/>
                </a:lnTo>
                <a:close/>
              </a:path>
              <a:path w="2211730" h="1868385">
                <a:moveTo>
                  <a:pt x="994232" y="1213485"/>
                </a:moveTo>
                <a:lnTo>
                  <a:pt x="987717" y="1210792"/>
                </a:lnTo>
                <a:lnTo>
                  <a:pt x="986815" y="1233335"/>
                </a:lnTo>
                <a:lnTo>
                  <a:pt x="994232" y="1213485"/>
                </a:lnTo>
                <a:close/>
              </a:path>
              <a:path w="2211730" h="1868385">
                <a:moveTo>
                  <a:pt x="1004125" y="1187043"/>
                </a:moveTo>
                <a:lnTo>
                  <a:pt x="997597" y="1184351"/>
                </a:lnTo>
                <a:lnTo>
                  <a:pt x="996696" y="1206881"/>
                </a:lnTo>
                <a:lnTo>
                  <a:pt x="1004125" y="1187043"/>
                </a:lnTo>
                <a:close/>
              </a:path>
              <a:path w="2211730" h="1868385">
                <a:moveTo>
                  <a:pt x="1014018" y="1160602"/>
                </a:moveTo>
                <a:lnTo>
                  <a:pt x="1007503" y="1157909"/>
                </a:lnTo>
                <a:lnTo>
                  <a:pt x="1006589" y="1180439"/>
                </a:lnTo>
                <a:lnTo>
                  <a:pt x="1014018" y="1160602"/>
                </a:lnTo>
                <a:close/>
              </a:path>
              <a:path w="2211730" h="1868385">
                <a:moveTo>
                  <a:pt x="1023899" y="1134160"/>
                </a:moveTo>
                <a:lnTo>
                  <a:pt x="1017384" y="1131468"/>
                </a:lnTo>
                <a:lnTo>
                  <a:pt x="1016482" y="1153985"/>
                </a:lnTo>
                <a:lnTo>
                  <a:pt x="1023899" y="1134160"/>
                </a:lnTo>
                <a:close/>
              </a:path>
              <a:path w="2211730" h="1868385">
                <a:moveTo>
                  <a:pt x="1033780" y="1107719"/>
                </a:moveTo>
                <a:lnTo>
                  <a:pt x="1027277" y="1105027"/>
                </a:lnTo>
                <a:lnTo>
                  <a:pt x="1026363" y="1127556"/>
                </a:lnTo>
                <a:lnTo>
                  <a:pt x="1033780" y="1107719"/>
                </a:lnTo>
                <a:close/>
              </a:path>
              <a:path w="2211730" h="1868385">
                <a:moveTo>
                  <a:pt x="1043673" y="1081278"/>
                </a:moveTo>
                <a:lnTo>
                  <a:pt x="1037158" y="1078585"/>
                </a:lnTo>
                <a:lnTo>
                  <a:pt x="1036256" y="1101115"/>
                </a:lnTo>
                <a:lnTo>
                  <a:pt x="1043673" y="1081278"/>
                </a:lnTo>
                <a:close/>
              </a:path>
              <a:path w="2211730" h="1868385">
                <a:moveTo>
                  <a:pt x="1053566" y="1054836"/>
                </a:moveTo>
                <a:lnTo>
                  <a:pt x="1047051" y="1052131"/>
                </a:lnTo>
                <a:lnTo>
                  <a:pt x="1046137" y="1074674"/>
                </a:lnTo>
                <a:lnTo>
                  <a:pt x="1053566" y="1054836"/>
                </a:lnTo>
                <a:close/>
              </a:path>
              <a:path w="2211730" h="1868385">
                <a:moveTo>
                  <a:pt x="1063447" y="1028395"/>
                </a:moveTo>
                <a:lnTo>
                  <a:pt x="1056932" y="1025715"/>
                </a:lnTo>
                <a:lnTo>
                  <a:pt x="1056030" y="1048232"/>
                </a:lnTo>
                <a:lnTo>
                  <a:pt x="1063447" y="1028395"/>
                </a:lnTo>
                <a:close/>
              </a:path>
              <a:path w="2211730" h="1868385">
                <a:moveTo>
                  <a:pt x="1073340" y="1001953"/>
                </a:moveTo>
                <a:lnTo>
                  <a:pt x="1066825" y="999261"/>
                </a:lnTo>
                <a:lnTo>
                  <a:pt x="1065911" y="1021803"/>
                </a:lnTo>
                <a:lnTo>
                  <a:pt x="1073340" y="1001953"/>
                </a:lnTo>
                <a:close/>
              </a:path>
              <a:path w="2211730" h="1868385">
                <a:moveTo>
                  <a:pt x="1083221" y="975525"/>
                </a:moveTo>
                <a:lnTo>
                  <a:pt x="1076706" y="972832"/>
                </a:lnTo>
                <a:lnTo>
                  <a:pt x="1075804" y="995362"/>
                </a:lnTo>
                <a:lnTo>
                  <a:pt x="1083221" y="975525"/>
                </a:lnTo>
                <a:close/>
              </a:path>
              <a:path w="2211730" h="1868385">
                <a:moveTo>
                  <a:pt x="1093101" y="949096"/>
                </a:moveTo>
                <a:lnTo>
                  <a:pt x="1086599" y="946391"/>
                </a:lnTo>
                <a:lnTo>
                  <a:pt x="1085697" y="968921"/>
                </a:lnTo>
                <a:lnTo>
                  <a:pt x="1093101" y="949096"/>
                </a:lnTo>
                <a:close/>
              </a:path>
              <a:path w="2211730" h="1868385">
                <a:moveTo>
                  <a:pt x="1102995" y="922655"/>
                </a:moveTo>
                <a:lnTo>
                  <a:pt x="1096479" y="919962"/>
                </a:lnTo>
                <a:lnTo>
                  <a:pt x="1095578" y="942492"/>
                </a:lnTo>
                <a:lnTo>
                  <a:pt x="1102995" y="922655"/>
                </a:lnTo>
                <a:close/>
              </a:path>
              <a:path w="2211730" h="1868385">
                <a:moveTo>
                  <a:pt x="1112875" y="896226"/>
                </a:moveTo>
                <a:lnTo>
                  <a:pt x="1106360" y="893546"/>
                </a:lnTo>
                <a:lnTo>
                  <a:pt x="1105458" y="916051"/>
                </a:lnTo>
                <a:lnTo>
                  <a:pt x="1112875" y="896226"/>
                </a:lnTo>
                <a:close/>
              </a:path>
              <a:path w="2211730" h="1868385">
                <a:moveTo>
                  <a:pt x="1122756" y="869784"/>
                </a:moveTo>
                <a:lnTo>
                  <a:pt x="1116241" y="867105"/>
                </a:lnTo>
                <a:lnTo>
                  <a:pt x="1115339" y="889622"/>
                </a:lnTo>
                <a:lnTo>
                  <a:pt x="1122756" y="869784"/>
                </a:lnTo>
                <a:close/>
              </a:path>
              <a:path w="2211730" h="1868385">
                <a:moveTo>
                  <a:pt x="1132649" y="843368"/>
                </a:moveTo>
                <a:lnTo>
                  <a:pt x="1126134" y="840676"/>
                </a:lnTo>
                <a:lnTo>
                  <a:pt x="1125232" y="863193"/>
                </a:lnTo>
                <a:lnTo>
                  <a:pt x="1132649" y="843368"/>
                </a:lnTo>
                <a:close/>
              </a:path>
              <a:path w="2211730" h="1868385">
                <a:moveTo>
                  <a:pt x="1142530" y="816940"/>
                </a:moveTo>
                <a:lnTo>
                  <a:pt x="1136015" y="814247"/>
                </a:lnTo>
                <a:lnTo>
                  <a:pt x="1135113" y="836764"/>
                </a:lnTo>
                <a:lnTo>
                  <a:pt x="1142530" y="816940"/>
                </a:lnTo>
                <a:close/>
              </a:path>
              <a:path w="2211730" h="1868385">
                <a:moveTo>
                  <a:pt x="1152410" y="790511"/>
                </a:moveTo>
                <a:lnTo>
                  <a:pt x="1145895" y="787806"/>
                </a:lnTo>
                <a:lnTo>
                  <a:pt x="1144993" y="810336"/>
                </a:lnTo>
                <a:lnTo>
                  <a:pt x="1152410" y="790511"/>
                </a:lnTo>
                <a:close/>
              </a:path>
              <a:path w="2211730" h="1868385">
                <a:moveTo>
                  <a:pt x="1162291" y="764082"/>
                </a:moveTo>
                <a:lnTo>
                  <a:pt x="1155776" y="761390"/>
                </a:lnTo>
                <a:lnTo>
                  <a:pt x="1154874" y="783907"/>
                </a:lnTo>
                <a:lnTo>
                  <a:pt x="1162291" y="764082"/>
                </a:lnTo>
                <a:close/>
              </a:path>
              <a:path w="2211730" h="1868385">
                <a:moveTo>
                  <a:pt x="1172184" y="737666"/>
                </a:moveTo>
                <a:lnTo>
                  <a:pt x="1165669" y="734961"/>
                </a:lnTo>
                <a:lnTo>
                  <a:pt x="1164767" y="757478"/>
                </a:lnTo>
                <a:lnTo>
                  <a:pt x="1172184" y="737666"/>
                </a:lnTo>
                <a:close/>
              </a:path>
              <a:path w="2211730" h="1868385">
                <a:moveTo>
                  <a:pt x="1182052" y="711238"/>
                </a:moveTo>
                <a:lnTo>
                  <a:pt x="1175550" y="708533"/>
                </a:lnTo>
                <a:lnTo>
                  <a:pt x="1174648" y="731062"/>
                </a:lnTo>
                <a:lnTo>
                  <a:pt x="1182052" y="711238"/>
                </a:lnTo>
                <a:close/>
              </a:path>
              <a:path w="2211730" h="1868385">
                <a:moveTo>
                  <a:pt x="1191945" y="684809"/>
                </a:moveTo>
                <a:lnTo>
                  <a:pt x="1185430" y="682117"/>
                </a:lnTo>
                <a:lnTo>
                  <a:pt x="1184529" y="704634"/>
                </a:lnTo>
                <a:lnTo>
                  <a:pt x="1191945" y="684809"/>
                </a:lnTo>
                <a:close/>
              </a:path>
              <a:path w="2211730" h="1868385">
                <a:moveTo>
                  <a:pt x="1201826" y="658380"/>
                </a:moveTo>
                <a:lnTo>
                  <a:pt x="1195311" y="655688"/>
                </a:lnTo>
                <a:lnTo>
                  <a:pt x="1194409" y="678205"/>
                </a:lnTo>
                <a:lnTo>
                  <a:pt x="1201826" y="658380"/>
                </a:lnTo>
                <a:close/>
              </a:path>
              <a:path w="2211730" h="1868385">
                <a:moveTo>
                  <a:pt x="1211694" y="631964"/>
                </a:moveTo>
                <a:lnTo>
                  <a:pt x="1205191" y="629259"/>
                </a:lnTo>
                <a:lnTo>
                  <a:pt x="1204290" y="651776"/>
                </a:lnTo>
                <a:lnTo>
                  <a:pt x="1211694" y="631964"/>
                </a:lnTo>
                <a:close/>
              </a:path>
              <a:path w="2211730" h="1868385">
                <a:moveTo>
                  <a:pt x="1221587" y="605548"/>
                </a:moveTo>
                <a:lnTo>
                  <a:pt x="1215072" y="602843"/>
                </a:lnTo>
                <a:lnTo>
                  <a:pt x="1214170" y="625360"/>
                </a:lnTo>
                <a:lnTo>
                  <a:pt x="1221587" y="605548"/>
                </a:lnTo>
                <a:close/>
              </a:path>
              <a:path w="2211730" h="1868385">
                <a:moveTo>
                  <a:pt x="1231468" y="579120"/>
                </a:moveTo>
                <a:lnTo>
                  <a:pt x="1224953" y="576427"/>
                </a:lnTo>
                <a:lnTo>
                  <a:pt x="1224051" y="598944"/>
                </a:lnTo>
                <a:lnTo>
                  <a:pt x="1231468" y="579120"/>
                </a:lnTo>
                <a:close/>
              </a:path>
              <a:path w="2211730" h="1868385">
                <a:moveTo>
                  <a:pt x="1241348" y="552704"/>
                </a:moveTo>
                <a:lnTo>
                  <a:pt x="1234833" y="550011"/>
                </a:lnTo>
                <a:lnTo>
                  <a:pt x="1233932" y="572516"/>
                </a:lnTo>
                <a:lnTo>
                  <a:pt x="1241348" y="552704"/>
                </a:lnTo>
                <a:close/>
              </a:path>
              <a:path w="2211730" h="1868385">
                <a:moveTo>
                  <a:pt x="1251229" y="526288"/>
                </a:moveTo>
                <a:lnTo>
                  <a:pt x="1244714" y="523582"/>
                </a:lnTo>
                <a:lnTo>
                  <a:pt x="1243812" y="546100"/>
                </a:lnTo>
                <a:lnTo>
                  <a:pt x="1251229" y="526288"/>
                </a:lnTo>
                <a:close/>
              </a:path>
              <a:path w="2211730" h="1868385">
                <a:moveTo>
                  <a:pt x="1257198" y="510311"/>
                </a:moveTo>
                <a:lnTo>
                  <a:pt x="1250594" y="507834"/>
                </a:lnTo>
                <a:lnTo>
                  <a:pt x="1253693" y="519684"/>
                </a:lnTo>
                <a:lnTo>
                  <a:pt x="1257198" y="510311"/>
                </a:lnTo>
                <a:close/>
              </a:path>
              <a:path w="2211730" h="1868385">
                <a:moveTo>
                  <a:pt x="1007071" y="1310373"/>
                </a:moveTo>
                <a:lnTo>
                  <a:pt x="1000569" y="1307680"/>
                </a:lnTo>
                <a:lnTo>
                  <a:pt x="999261" y="1330045"/>
                </a:lnTo>
                <a:lnTo>
                  <a:pt x="1007071" y="1310373"/>
                </a:lnTo>
                <a:close/>
              </a:path>
              <a:path w="2211730" h="1868385">
                <a:moveTo>
                  <a:pt x="1017498" y="1284147"/>
                </a:moveTo>
                <a:lnTo>
                  <a:pt x="1010996" y="1281455"/>
                </a:lnTo>
                <a:lnTo>
                  <a:pt x="1009675" y="1303820"/>
                </a:lnTo>
                <a:lnTo>
                  <a:pt x="1017498" y="1284147"/>
                </a:lnTo>
                <a:close/>
              </a:path>
              <a:path w="2211730" h="1868385">
                <a:moveTo>
                  <a:pt x="1027912" y="1257922"/>
                </a:moveTo>
                <a:lnTo>
                  <a:pt x="1021410" y="1255229"/>
                </a:lnTo>
                <a:lnTo>
                  <a:pt x="1020102" y="1277594"/>
                </a:lnTo>
                <a:lnTo>
                  <a:pt x="1027912" y="1257922"/>
                </a:lnTo>
                <a:close/>
              </a:path>
              <a:path w="2211730" h="1868385">
                <a:moveTo>
                  <a:pt x="1038339" y="1231696"/>
                </a:moveTo>
                <a:lnTo>
                  <a:pt x="1031824" y="1229004"/>
                </a:lnTo>
                <a:lnTo>
                  <a:pt x="1030516" y="1251369"/>
                </a:lnTo>
                <a:lnTo>
                  <a:pt x="1038339" y="1231696"/>
                </a:lnTo>
                <a:close/>
              </a:path>
              <a:path w="2211730" h="1868385">
                <a:moveTo>
                  <a:pt x="1048753" y="1205484"/>
                </a:moveTo>
                <a:lnTo>
                  <a:pt x="1042250" y="1202791"/>
                </a:lnTo>
                <a:lnTo>
                  <a:pt x="1040942" y="1225156"/>
                </a:lnTo>
                <a:lnTo>
                  <a:pt x="1048753" y="1205484"/>
                </a:lnTo>
                <a:close/>
              </a:path>
              <a:path w="2211730" h="1868385">
                <a:moveTo>
                  <a:pt x="1059180" y="1179245"/>
                </a:moveTo>
                <a:lnTo>
                  <a:pt x="1052664" y="1176553"/>
                </a:lnTo>
                <a:lnTo>
                  <a:pt x="1051356" y="1198930"/>
                </a:lnTo>
                <a:lnTo>
                  <a:pt x="1059180" y="1179245"/>
                </a:lnTo>
                <a:close/>
              </a:path>
              <a:path w="2211730" h="1868385">
                <a:moveTo>
                  <a:pt x="1069594" y="1153033"/>
                </a:moveTo>
                <a:lnTo>
                  <a:pt x="1063091" y="1150340"/>
                </a:lnTo>
                <a:lnTo>
                  <a:pt x="1061783" y="1172692"/>
                </a:lnTo>
                <a:lnTo>
                  <a:pt x="1069594" y="1153033"/>
                </a:lnTo>
                <a:close/>
              </a:path>
              <a:path w="2211730" h="1868385">
                <a:moveTo>
                  <a:pt x="1080020" y="1126820"/>
                </a:moveTo>
                <a:lnTo>
                  <a:pt x="1073505" y="1124127"/>
                </a:lnTo>
                <a:lnTo>
                  <a:pt x="1072197" y="1146492"/>
                </a:lnTo>
                <a:lnTo>
                  <a:pt x="1080020" y="1126820"/>
                </a:lnTo>
                <a:close/>
              </a:path>
              <a:path w="2211730" h="1868385">
                <a:moveTo>
                  <a:pt x="1090434" y="1100594"/>
                </a:moveTo>
                <a:lnTo>
                  <a:pt x="1083919" y="1097902"/>
                </a:lnTo>
                <a:lnTo>
                  <a:pt x="1082624" y="1120267"/>
                </a:lnTo>
                <a:lnTo>
                  <a:pt x="1090434" y="1100594"/>
                </a:lnTo>
                <a:close/>
              </a:path>
              <a:path w="2211730" h="1868385">
                <a:moveTo>
                  <a:pt x="1100848" y="1074369"/>
                </a:moveTo>
                <a:lnTo>
                  <a:pt x="1094346" y="1071676"/>
                </a:lnTo>
                <a:lnTo>
                  <a:pt x="1093038" y="1094054"/>
                </a:lnTo>
                <a:lnTo>
                  <a:pt x="1100848" y="1074369"/>
                </a:lnTo>
                <a:close/>
              </a:path>
              <a:path w="2211730" h="1868385">
                <a:moveTo>
                  <a:pt x="1111262" y="1048169"/>
                </a:moveTo>
                <a:lnTo>
                  <a:pt x="1104760" y="1045476"/>
                </a:lnTo>
                <a:lnTo>
                  <a:pt x="1103452" y="1067828"/>
                </a:lnTo>
                <a:lnTo>
                  <a:pt x="1111262" y="1048169"/>
                </a:lnTo>
                <a:close/>
              </a:path>
              <a:path w="2211730" h="1868385">
                <a:moveTo>
                  <a:pt x="1121689" y="1021943"/>
                </a:moveTo>
                <a:lnTo>
                  <a:pt x="1115174" y="1019251"/>
                </a:lnTo>
                <a:lnTo>
                  <a:pt x="1113878" y="1041615"/>
                </a:lnTo>
                <a:lnTo>
                  <a:pt x="1121689" y="1021943"/>
                </a:lnTo>
                <a:close/>
              </a:path>
              <a:path w="2211730" h="1868385">
                <a:moveTo>
                  <a:pt x="1132103" y="995730"/>
                </a:moveTo>
                <a:lnTo>
                  <a:pt x="1125588" y="993038"/>
                </a:lnTo>
                <a:lnTo>
                  <a:pt x="1124292" y="1015403"/>
                </a:lnTo>
                <a:lnTo>
                  <a:pt x="1132103" y="995730"/>
                </a:lnTo>
                <a:close/>
              </a:path>
              <a:path w="2211730" h="1868385">
                <a:moveTo>
                  <a:pt x="1142517" y="969530"/>
                </a:moveTo>
                <a:lnTo>
                  <a:pt x="1136015" y="966838"/>
                </a:lnTo>
                <a:lnTo>
                  <a:pt x="1134706" y="989190"/>
                </a:lnTo>
                <a:lnTo>
                  <a:pt x="1142517" y="969530"/>
                </a:lnTo>
                <a:close/>
              </a:path>
              <a:path w="2211730" h="1868385">
                <a:moveTo>
                  <a:pt x="1152931" y="943305"/>
                </a:moveTo>
                <a:lnTo>
                  <a:pt x="1146429" y="940612"/>
                </a:lnTo>
                <a:lnTo>
                  <a:pt x="1145120" y="962977"/>
                </a:lnTo>
                <a:lnTo>
                  <a:pt x="1152931" y="943305"/>
                </a:lnTo>
                <a:close/>
              </a:path>
              <a:path w="2211730" h="1868385">
                <a:moveTo>
                  <a:pt x="1163345" y="917105"/>
                </a:moveTo>
                <a:lnTo>
                  <a:pt x="1156843" y="914412"/>
                </a:lnTo>
                <a:lnTo>
                  <a:pt x="1155547" y="936764"/>
                </a:lnTo>
                <a:lnTo>
                  <a:pt x="1163345" y="917105"/>
                </a:lnTo>
                <a:close/>
              </a:path>
              <a:path w="2211730" h="1868385">
                <a:moveTo>
                  <a:pt x="1173759" y="890905"/>
                </a:moveTo>
                <a:lnTo>
                  <a:pt x="1167257" y="888199"/>
                </a:lnTo>
                <a:lnTo>
                  <a:pt x="1165948" y="910564"/>
                </a:lnTo>
                <a:lnTo>
                  <a:pt x="1173759" y="890905"/>
                </a:lnTo>
                <a:close/>
              </a:path>
              <a:path w="2211730" h="1868385">
                <a:moveTo>
                  <a:pt x="1184173" y="864692"/>
                </a:moveTo>
                <a:lnTo>
                  <a:pt x="1177671" y="861987"/>
                </a:lnTo>
                <a:lnTo>
                  <a:pt x="1176375" y="884351"/>
                </a:lnTo>
                <a:lnTo>
                  <a:pt x="1184173" y="864692"/>
                </a:lnTo>
                <a:close/>
              </a:path>
              <a:path w="2211730" h="1868385">
                <a:moveTo>
                  <a:pt x="1194587" y="838479"/>
                </a:moveTo>
                <a:lnTo>
                  <a:pt x="1188085" y="835787"/>
                </a:lnTo>
                <a:lnTo>
                  <a:pt x="1186776" y="858139"/>
                </a:lnTo>
                <a:lnTo>
                  <a:pt x="1194587" y="838479"/>
                </a:lnTo>
                <a:close/>
              </a:path>
              <a:path w="2211730" h="1868385">
                <a:moveTo>
                  <a:pt x="1205001" y="812279"/>
                </a:moveTo>
                <a:lnTo>
                  <a:pt x="1198499" y="809586"/>
                </a:lnTo>
                <a:lnTo>
                  <a:pt x="1197190" y="831926"/>
                </a:lnTo>
                <a:lnTo>
                  <a:pt x="1205001" y="812279"/>
                </a:lnTo>
                <a:close/>
              </a:path>
              <a:path w="2211730" h="1868385">
                <a:moveTo>
                  <a:pt x="1215415" y="786079"/>
                </a:moveTo>
                <a:lnTo>
                  <a:pt x="1208913" y="783374"/>
                </a:lnTo>
                <a:lnTo>
                  <a:pt x="1207604" y="805726"/>
                </a:lnTo>
                <a:lnTo>
                  <a:pt x="1215415" y="786079"/>
                </a:lnTo>
                <a:close/>
              </a:path>
              <a:path w="2211730" h="1868385">
                <a:moveTo>
                  <a:pt x="1225829" y="759866"/>
                </a:moveTo>
                <a:lnTo>
                  <a:pt x="1219314" y="757174"/>
                </a:lnTo>
                <a:lnTo>
                  <a:pt x="1218018" y="779526"/>
                </a:lnTo>
                <a:lnTo>
                  <a:pt x="1225829" y="759866"/>
                </a:lnTo>
                <a:close/>
              </a:path>
              <a:path w="2211730" h="1868385">
                <a:moveTo>
                  <a:pt x="1236243" y="733666"/>
                </a:moveTo>
                <a:lnTo>
                  <a:pt x="1229728" y="730973"/>
                </a:lnTo>
                <a:lnTo>
                  <a:pt x="1228432" y="753325"/>
                </a:lnTo>
                <a:lnTo>
                  <a:pt x="1236243" y="733666"/>
                </a:lnTo>
                <a:close/>
              </a:path>
              <a:path w="2211730" h="1868385">
                <a:moveTo>
                  <a:pt x="1246644" y="707478"/>
                </a:moveTo>
                <a:lnTo>
                  <a:pt x="1240142" y="704773"/>
                </a:lnTo>
                <a:lnTo>
                  <a:pt x="1238846" y="727125"/>
                </a:lnTo>
                <a:lnTo>
                  <a:pt x="1246644" y="707478"/>
                </a:lnTo>
                <a:close/>
              </a:path>
              <a:path w="2211730" h="1868385">
                <a:moveTo>
                  <a:pt x="1257071" y="681266"/>
                </a:moveTo>
                <a:lnTo>
                  <a:pt x="1250556" y="678573"/>
                </a:lnTo>
                <a:lnTo>
                  <a:pt x="1249248" y="700925"/>
                </a:lnTo>
                <a:lnTo>
                  <a:pt x="1257071" y="681266"/>
                </a:lnTo>
                <a:close/>
              </a:path>
              <a:path w="2211730" h="1868385">
                <a:moveTo>
                  <a:pt x="1267472" y="655066"/>
                </a:moveTo>
                <a:lnTo>
                  <a:pt x="1260957" y="652373"/>
                </a:lnTo>
                <a:lnTo>
                  <a:pt x="1259662" y="674712"/>
                </a:lnTo>
                <a:lnTo>
                  <a:pt x="1267472" y="655066"/>
                </a:lnTo>
                <a:close/>
              </a:path>
              <a:path w="2211730" h="1868385">
                <a:moveTo>
                  <a:pt x="1277886" y="628865"/>
                </a:moveTo>
                <a:lnTo>
                  <a:pt x="1271371" y="626186"/>
                </a:lnTo>
                <a:lnTo>
                  <a:pt x="1270076" y="648512"/>
                </a:lnTo>
                <a:lnTo>
                  <a:pt x="1277886" y="628865"/>
                </a:lnTo>
                <a:close/>
              </a:path>
              <a:path w="2211730" h="1868385">
                <a:moveTo>
                  <a:pt x="1288300" y="602665"/>
                </a:moveTo>
                <a:lnTo>
                  <a:pt x="1281785" y="599973"/>
                </a:lnTo>
                <a:lnTo>
                  <a:pt x="1280490" y="622325"/>
                </a:lnTo>
                <a:lnTo>
                  <a:pt x="1288300" y="602665"/>
                </a:lnTo>
                <a:close/>
              </a:path>
              <a:path w="2211730" h="1868385">
                <a:moveTo>
                  <a:pt x="1298702" y="576478"/>
                </a:moveTo>
                <a:lnTo>
                  <a:pt x="1292199" y="573773"/>
                </a:lnTo>
                <a:lnTo>
                  <a:pt x="1290891" y="596125"/>
                </a:lnTo>
                <a:lnTo>
                  <a:pt x="1298702" y="576478"/>
                </a:lnTo>
                <a:close/>
              </a:path>
              <a:path w="2211730" h="1868385">
                <a:moveTo>
                  <a:pt x="1309103" y="550278"/>
                </a:moveTo>
                <a:lnTo>
                  <a:pt x="1302600" y="547585"/>
                </a:lnTo>
                <a:lnTo>
                  <a:pt x="1301305" y="569937"/>
                </a:lnTo>
                <a:lnTo>
                  <a:pt x="1309103" y="550278"/>
                </a:lnTo>
                <a:close/>
              </a:path>
              <a:path w="2211730" h="1868385">
                <a:moveTo>
                  <a:pt x="1315364" y="534555"/>
                </a:moveTo>
                <a:lnTo>
                  <a:pt x="1308811" y="531952"/>
                </a:lnTo>
                <a:lnTo>
                  <a:pt x="1311706" y="543737"/>
                </a:lnTo>
                <a:lnTo>
                  <a:pt x="1315364" y="534555"/>
                </a:lnTo>
                <a:close/>
              </a:path>
              <a:path w="2211730" h="1868385">
                <a:moveTo>
                  <a:pt x="1049604" y="1327912"/>
                </a:moveTo>
                <a:lnTo>
                  <a:pt x="1043089" y="1325232"/>
                </a:lnTo>
                <a:lnTo>
                  <a:pt x="1041387" y="1347431"/>
                </a:lnTo>
                <a:lnTo>
                  <a:pt x="1049604" y="1327912"/>
                </a:lnTo>
                <a:close/>
              </a:path>
              <a:path w="2211730" h="1868385">
                <a:moveTo>
                  <a:pt x="1060551" y="1301915"/>
                </a:moveTo>
                <a:lnTo>
                  <a:pt x="1054049" y="1299222"/>
                </a:lnTo>
                <a:lnTo>
                  <a:pt x="1052334" y="1321422"/>
                </a:lnTo>
                <a:lnTo>
                  <a:pt x="1060551" y="1301915"/>
                </a:lnTo>
                <a:close/>
              </a:path>
              <a:path w="2211730" h="1868385">
                <a:moveTo>
                  <a:pt x="1071511" y="1275918"/>
                </a:moveTo>
                <a:lnTo>
                  <a:pt x="1064996" y="1273225"/>
                </a:lnTo>
                <a:lnTo>
                  <a:pt x="1063282" y="1295412"/>
                </a:lnTo>
                <a:lnTo>
                  <a:pt x="1071511" y="1275918"/>
                </a:lnTo>
                <a:close/>
              </a:path>
              <a:path w="2211730" h="1868385">
                <a:moveTo>
                  <a:pt x="1082459" y="1249908"/>
                </a:moveTo>
                <a:lnTo>
                  <a:pt x="1075944" y="1247216"/>
                </a:lnTo>
                <a:lnTo>
                  <a:pt x="1074242" y="1269428"/>
                </a:lnTo>
                <a:lnTo>
                  <a:pt x="1082459" y="1249908"/>
                </a:lnTo>
                <a:close/>
              </a:path>
              <a:path w="2211730" h="1868385">
                <a:moveTo>
                  <a:pt x="1093406" y="1223911"/>
                </a:moveTo>
                <a:lnTo>
                  <a:pt x="1086891" y="1221232"/>
                </a:lnTo>
                <a:lnTo>
                  <a:pt x="1085189" y="1243418"/>
                </a:lnTo>
                <a:lnTo>
                  <a:pt x="1093406" y="1223911"/>
                </a:lnTo>
                <a:close/>
              </a:path>
              <a:path w="2211730" h="1868385">
                <a:moveTo>
                  <a:pt x="1104353" y="1197902"/>
                </a:moveTo>
                <a:lnTo>
                  <a:pt x="1097851" y="1195222"/>
                </a:lnTo>
                <a:lnTo>
                  <a:pt x="1096137" y="1217422"/>
                </a:lnTo>
                <a:lnTo>
                  <a:pt x="1104353" y="1197902"/>
                </a:lnTo>
                <a:close/>
              </a:path>
              <a:path w="2211730" h="1868385">
                <a:moveTo>
                  <a:pt x="1115314" y="1171905"/>
                </a:moveTo>
                <a:lnTo>
                  <a:pt x="1108798" y="1169225"/>
                </a:lnTo>
                <a:lnTo>
                  <a:pt x="1107097" y="1191425"/>
                </a:lnTo>
                <a:lnTo>
                  <a:pt x="1115314" y="1171905"/>
                </a:lnTo>
                <a:close/>
              </a:path>
              <a:path w="2211730" h="1868385">
                <a:moveTo>
                  <a:pt x="1126261" y="1145921"/>
                </a:moveTo>
                <a:lnTo>
                  <a:pt x="1119746" y="1143228"/>
                </a:lnTo>
                <a:lnTo>
                  <a:pt x="1118031" y="1165415"/>
                </a:lnTo>
                <a:lnTo>
                  <a:pt x="1126261" y="1145921"/>
                </a:lnTo>
                <a:close/>
              </a:path>
              <a:path w="2211730" h="1868385">
                <a:moveTo>
                  <a:pt x="1137208" y="1119924"/>
                </a:moveTo>
                <a:lnTo>
                  <a:pt x="1130693" y="1117231"/>
                </a:lnTo>
                <a:lnTo>
                  <a:pt x="1128991" y="1139431"/>
                </a:lnTo>
                <a:lnTo>
                  <a:pt x="1137208" y="1119924"/>
                </a:lnTo>
                <a:close/>
              </a:path>
              <a:path w="2211730" h="1868385">
                <a:moveTo>
                  <a:pt x="1148156" y="1093927"/>
                </a:moveTo>
                <a:lnTo>
                  <a:pt x="1141641" y="1091234"/>
                </a:lnTo>
                <a:lnTo>
                  <a:pt x="1139939" y="1113434"/>
                </a:lnTo>
                <a:lnTo>
                  <a:pt x="1148156" y="1093927"/>
                </a:lnTo>
                <a:close/>
              </a:path>
              <a:path w="2211730" h="1868385">
                <a:moveTo>
                  <a:pt x="1159103" y="1067930"/>
                </a:moveTo>
                <a:lnTo>
                  <a:pt x="1152588" y="1065237"/>
                </a:lnTo>
                <a:lnTo>
                  <a:pt x="1150886" y="1087424"/>
                </a:lnTo>
                <a:lnTo>
                  <a:pt x="1159103" y="1067930"/>
                </a:lnTo>
                <a:close/>
              </a:path>
              <a:path w="2211730" h="1868385">
                <a:moveTo>
                  <a:pt x="1170051" y="1041933"/>
                </a:moveTo>
                <a:lnTo>
                  <a:pt x="1163535" y="1039241"/>
                </a:lnTo>
                <a:lnTo>
                  <a:pt x="1161834" y="1061440"/>
                </a:lnTo>
                <a:lnTo>
                  <a:pt x="1170051" y="1041933"/>
                </a:lnTo>
                <a:close/>
              </a:path>
              <a:path w="2211730" h="1868385">
                <a:moveTo>
                  <a:pt x="1180998" y="1015949"/>
                </a:moveTo>
                <a:lnTo>
                  <a:pt x="1174483" y="1013256"/>
                </a:lnTo>
                <a:lnTo>
                  <a:pt x="1172781" y="1035443"/>
                </a:lnTo>
                <a:lnTo>
                  <a:pt x="1180998" y="1015949"/>
                </a:lnTo>
                <a:close/>
              </a:path>
              <a:path w="2211730" h="1868385">
                <a:moveTo>
                  <a:pt x="1191945" y="989952"/>
                </a:moveTo>
                <a:lnTo>
                  <a:pt x="1185430" y="987272"/>
                </a:lnTo>
                <a:lnTo>
                  <a:pt x="1183741" y="1009459"/>
                </a:lnTo>
                <a:lnTo>
                  <a:pt x="1191945" y="989952"/>
                </a:lnTo>
                <a:close/>
              </a:path>
              <a:path w="2211730" h="1868385">
                <a:moveTo>
                  <a:pt x="1202893" y="963968"/>
                </a:moveTo>
                <a:lnTo>
                  <a:pt x="1196378" y="961275"/>
                </a:lnTo>
                <a:lnTo>
                  <a:pt x="1194676" y="983462"/>
                </a:lnTo>
                <a:lnTo>
                  <a:pt x="1202893" y="963968"/>
                </a:lnTo>
                <a:close/>
              </a:path>
              <a:path w="2211730" h="1868385">
                <a:moveTo>
                  <a:pt x="1213827" y="937983"/>
                </a:moveTo>
                <a:lnTo>
                  <a:pt x="1207325" y="935291"/>
                </a:lnTo>
                <a:lnTo>
                  <a:pt x="1205623" y="957478"/>
                </a:lnTo>
                <a:lnTo>
                  <a:pt x="1213827" y="937983"/>
                </a:lnTo>
                <a:close/>
              </a:path>
              <a:path w="2211730" h="1868385">
                <a:moveTo>
                  <a:pt x="1224775" y="911999"/>
                </a:moveTo>
                <a:lnTo>
                  <a:pt x="1218272" y="909307"/>
                </a:lnTo>
                <a:lnTo>
                  <a:pt x="1216571" y="931494"/>
                </a:lnTo>
                <a:lnTo>
                  <a:pt x="1224775" y="911999"/>
                </a:lnTo>
                <a:close/>
              </a:path>
              <a:path w="2211730" h="1868385">
                <a:moveTo>
                  <a:pt x="1235722" y="886015"/>
                </a:moveTo>
                <a:lnTo>
                  <a:pt x="1229220" y="883323"/>
                </a:lnTo>
                <a:lnTo>
                  <a:pt x="1227505" y="905510"/>
                </a:lnTo>
                <a:lnTo>
                  <a:pt x="1235722" y="886015"/>
                </a:lnTo>
                <a:close/>
              </a:path>
              <a:path w="2211730" h="1868385">
                <a:moveTo>
                  <a:pt x="1246657" y="860031"/>
                </a:moveTo>
                <a:lnTo>
                  <a:pt x="1240155" y="857338"/>
                </a:lnTo>
                <a:lnTo>
                  <a:pt x="1238453" y="879513"/>
                </a:lnTo>
                <a:lnTo>
                  <a:pt x="1246657" y="860031"/>
                </a:lnTo>
                <a:close/>
              </a:path>
              <a:path w="2211730" h="1868385">
                <a:moveTo>
                  <a:pt x="1257604" y="834047"/>
                </a:moveTo>
                <a:lnTo>
                  <a:pt x="1251102" y="831342"/>
                </a:lnTo>
                <a:lnTo>
                  <a:pt x="1249400" y="853541"/>
                </a:lnTo>
                <a:lnTo>
                  <a:pt x="1257604" y="834047"/>
                </a:lnTo>
                <a:close/>
              </a:path>
              <a:path w="2211730" h="1868385">
                <a:moveTo>
                  <a:pt x="1268552" y="808062"/>
                </a:moveTo>
                <a:lnTo>
                  <a:pt x="1262049" y="805370"/>
                </a:lnTo>
                <a:lnTo>
                  <a:pt x="1260335" y="827544"/>
                </a:lnTo>
                <a:lnTo>
                  <a:pt x="1268552" y="808062"/>
                </a:lnTo>
                <a:close/>
              </a:path>
              <a:path w="2211730" h="1868385">
                <a:moveTo>
                  <a:pt x="1279486" y="782091"/>
                </a:moveTo>
                <a:lnTo>
                  <a:pt x="1272984" y="779386"/>
                </a:lnTo>
                <a:lnTo>
                  <a:pt x="1271282" y="801573"/>
                </a:lnTo>
                <a:lnTo>
                  <a:pt x="1279486" y="782091"/>
                </a:lnTo>
                <a:close/>
              </a:path>
              <a:path w="2211730" h="1868385">
                <a:moveTo>
                  <a:pt x="1290434" y="756107"/>
                </a:moveTo>
                <a:lnTo>
                  <a:pt x="1283919" y="753414"/>
                </a:lnTo>
                <a:lnTo>
                  <a:pt x="1282230" y="775589"/>
                </a:lnTo>
                <a:lnTo>
                  <a:pt x="1290434" y="756107"/>
                </a:lnTo>
                <a:close/>
              </a:path>
              <a:path w="2211730" h="1868385">
                <a:moveTo>
                  <a:pt x="1301381" y="730123"/>
                </a:moveTo>
                <a:lnTo>
                  <a:pt x="1294866" y="727430"/>
                </a:lnTo>
                <a:lnTo>
                  <a:pt x="1293164" y="749617"/>
                </a:lnTo>
                <a:lnTo>
                  <a:pt x="1301381" y="730123"/>
                </a:lnTo>
                <a:close/>
              </a:path>
              <a:path w="2211730" h="1868385">
                <a:moveTo>
                  <a:pt x="1312316" y="704151"/>
                </a:moveTo>
                <a:lnTo>
                  <a:pt x="1305814" y="701459"/>
                </a:lnTo>
                <a:lnTo>
                  <a:pt x="1304112" y="723646"/>
                </a:lnTo>
                <a:lnTo>
                  <a:pt x="1312316" y="704151"/>
                </a:lnTo>
                <a:close/>
              </a:path>
              <a:path w="2211730" h="1868385">
                <a:moveTo>
                  <a:pt x="1323263" y="678180"/>
                </a:moveTo>
                <a:lnTo>
                  <a:pt x="1316748" y="675487"/>
                </a:lnTo>
                <a:lnTo>
                  <a:pt x="1315059" y="697661"/>
                </a:lnTo>
                <a:lnTo>
                  <a:pt x="1323263" y="678180"/>
                </a:lnTo>
                <a:close/>
              </a:path>
              <a:path w="2211730" h="1868385">
                <a:moveTo>
                  <a:pt x="1334198" y="652208"/>
                </a:moveTo>
                <a:lnTo>
                  <a:pt x="1327683" y="649503"/>
                </a:lnTo>
                <a:lnTo>
                  <a:pt x="1325994" y="671677"/>
                </a:lnTo>
                <a:lnTo>
                  <a:pt x="1334198" y="652208"/>
                </a:lnTo>
                <a:close/>
              </a:path>
              <a:path w="2211730" h="1868385">
                <a:moveTo>
                  <a:pt x="1345145" y="626224"/>
                </a:moveTo>
                <a:lnTo>
                  <a:pt x="1338630" y="623531"/>
                </a:lnTo>
                <a:lnTo>
                  <a:pt x="1336929" y="645718"/>
                </a:lnTo>
                <a:lnTo>
                  <a:pt x="1345145" y="626224"/>
                </a:lnTo>
                <a:close/>
              </a:path>
              <a:path w="2211730" h="1868385">
                <a:moveTo>
                  <a:pt x="1356080" y="600252"/>
                </a:moveTo>
                <a:lnTo>
                  <a:pt x="1349565" y="597560"/>
                </a:lnTo>
                <a:lnTo>
                  <a:pt x="1347863" y="619734"/>
                </a:lnTo>
                <a:lnTo>
                  <a:pt x="1356080" y="600252"/>
                </a:lnTo>
                <a:close/>
              </a:path>
              <a:path w="2211730" h="1868385">
                <a:moveTo>
                  <a:pt x="1367015" y="574281"/>
                </a:moveTo>
                <a:lnTo>
                  <a:pt x="1360500" y="571588"/>
                </a:lnTo>
                <a:lnTo>
                  <a:pt x="1358811" y="593763"/>
                </a:lnTo>
                <a:lnTo>
                  <a:pt x="1367015" y="574281"/>
                </a:lnTo>
                <a:close/>
              </a:path>
              <a:path w="2211730" h="1868385">
                <a:moveTo>
                  <a:pt x="1092136" y="1345476"/>
                </a:moveTo>
                <a:lnTo>
                  <a:pt x="1085621" y="1342783"/>
                </a:lnTo>
                <a:lnTo>
                  <a:pt x="1083525" y="1364818"/>
                </a:lnTo>
                <a:lnTo>
                  <a:pt x="1092136" y="1345476"/>
                </a:lnTo>
                <a:close/>
              </a:path>
              <a:path w="2211730" h="1868385">
                <a:moveTo>
                  <a:pt x="1103617" y="1319682"/>
                </a:moveTo>
                <a:lnTo>
                  <a:pt x="1097114" y="1317002"/>
                </a:lnTo>
                <a:lnTo>
                  <a:pt x="1095006" y="1339037"/>
                </a:lnTo>
                <a:lnTo>
                  <a:pt x="1103617" y="1319682"/>
                </a:lnTo>
                <a:close/>
              </a:path>
              <a:path w="2211730" h="1868385">
                <a:moveTo>
                  <a:pt x="1115098" y="1293901"/>
                </a:moveTo>
                <a:lnTo>
                  <a:pt x="1108595" y="1291221"/>
                </a:lnTo>
                <a:lnTo>
                  <a:pt x="1106487" y="1313243"/>
                </a:lnTo>
                <a:lnTo>
                  <a:pt x="1115098" y="1293901"/>
                </a:lnTo>
                <a:close/>
              </a:path>
              <a:path w="2211730" h="1868385">
                <a:moveTo>
                  <a:pt x="1126578" y="1268133"/>
                </a:moveTo>
                <a:lnTo>
                  <a:pt x="1120076" y="1265440"/>
                </a:lnTo>
                <a:lnTo>
                  <a:pt x="1117968" y="1287475"/>
                </a:lnTo>
                <a:lnTo>
                  <a:pt x="1126578" y="1268133"/>
                </a:lnTo>
                <a:close/>
              </a:path>
              <a:path w="2211730" h="1868385">
                <a:moveTo>
                  <a:pt x="1138059" y="1242352"/>
                </a:moveTo>
                <a:lnTo>
                  <a:pt x="1131557" y="1239659"/>
                </a:lnTo>
                <a:lnTo>
                  <a:pt x="1129449" y="1261694"/>
                </a:lnTo>
                <a:lnTo>
                  <a:pt x="1138059" y="1242352"/>
                </a:lnTo>
                <a:close/>
              </a:path>
              <a:path w="2211730" h="1868385">
                <a:moveTo>
                  <a:pt x="1149553" y="1216571"/>
                </a:moveTo>
                <a:lnTo>
                  <a:pt x="1143038" y="1213878"/>
                </a:lnTo>
                <a:lnTo>
                  <a:pt x="1140929" y="1235913"/>
                </a:lnTo>
                <a:lnTo>
                  <a:pt x="1149553" y="1216571"/>
                </a:lnTo>
                <a:close/>
              </a:path>
              <a:path w="2211730" h="1868385">
                <a:moveTo>
                  <a:pt x="1161034" y="1190802"/>
                </a:moveTo>
                <a:lnTo>
                  <a:pt x="1154518" y="1188110"/>
                </a:lnTo>
                <a:lnTo>
                  <a:pt x="1152410" y="1210132"/>
                </a:lnTo>
                <a:lnTo>
                  <a:pt x="1161034" y="1190802"/>
                </a:lnTo>
                <a:close/>
              </a:path>
              <a:path w="2211730" h="1868385">
                <a:moveTo>
                  <a:pt x="1172514" y="1165021"/>
                </a:moveTo>
                <a:lnTo>
                  <a:pt x="1165999" y="1162329"/>
                </a:lnTo>
                <a:lnTo>
                  <a:pt x="1163891" y="1184363"/>
                </a:lnTo>
                <a:lnTo>
                  <a:pt x="1172514" y="1165021"/>
                </a:lnTo>
                <a:close/>
              </a:path>
              <a:path w="2211730" h="1868385">
                <a:moveTo>
                  <a:pt x="1183982" y="1139253"/>
                </a:moveTo>
                <a:lnTo>
                  <a:pt x="1177480" y="1136561"/>
                </a:lnTo>
                <a:lnTo>
                  <a:pt x="1175372" y="1158582"/>
                </a:lnTo>
                <a:lnTo>
                  <a:pt x="1183982" y="1139253"/>
                </a:lnTo>
                <a:close/>
              </a:path>
              <a:path w="2211730" h="1868385">
                <a:moveTo>
                  <a:pt x="1195463" y="1113472"/>
                </a:moveTo>
                <a:lnTo>
                  <a:pt x="1188961" y="1110780"/>
                </a:lnTo>
                <a:lnTo>
                  <a:pt x="1186853" y="1132814"/>
                </a:lnTo>
                <a:lnTo>
                  <a:pt x="1195463" y="1113472"/>
                </a:lnTo>
                <a:close/>
              </a:path>
              <a:path w="2211730" h="1868385">
                <a:moveTo>
                  <a:pt x="1206931" y="1087704"/>
                </a:moveTo>
                <a:lnTo>
                  <a:pt x="1200429" y="1085011"/>
                </a:lnTo>
                <a:lnTo>
                  <a:pt x="1198333" y="1107033"/>
                </a:lnTo>
                <a:lnTo>
                  <a:pt x="1206931" y="1087704"/>
                </a:lnTo>
                <a:close/>
              </a:path>
              <a:path w="2211730" h="1868385">
                <a:moveTo>
                  <a:pt x="1218412" y="1061935"/>
                </a:moveTo>
                <a:lnTo>
                  <a:pt x="1211910" y="1059243"/>
                </a:lnTo>
                <a:lnTo>
                  <a:pt x="1209802" y="1081278"/>
                </a:lnTo>
                <a:lnTo>
                  <a:pt x="1218412" y="1061935"/>
                </a:lnTo>
                <a:close/>
              </a:path>
              <a:path w="2211730" h="1868385">
                <a:moveTo>
                  <a:pt x="1229893" y="1036167"/>
                </a:moveTo>
                <a:lnTo>
                  <a:pt x="1223378" y="1033475"/>
                </a:lnTo>
                <a:lnTo>
                  <a:pt x="1221282" y="1055497"/>
                </a:lnTo>
                <a:lnTo>
                  <a:pt x="1229893" y="1036167"/>
                </a:lnTo>
                <a:close/>
              </a:path>
              <a:path w="2211730" h="1868385">
                <a:moveTo>
                  <a:pt x="1241374" y="1010399"/>
                </a:moveTo>
                <a:lnTo>
                  <a:pt x="1234859" y="1007706"/>
                </a:lnTo>
                <a:lnTo>
                  <a:pt x="1232763" y="1029728"/>
                </a:lnTo>
                <a:lnTo>
                  <a:pt x="1241374" y="1010399"/>
                </a:lnTo>
                <a:close/>
              </a:path>
              <a:path w="2211730" h="1868385">
                <a:moveTo>
                  <a:pt x="1252842" y="984631"/>
                </a:moveTo>
                <a:lnTo>
                  <a:pt x="1246327" y="981938"/>
                </a:lnTo>
                <a:lnTo>
                  <a:pt x="1244231" y="1003960"/>
                </a:lnTo>
                <a:lnTo>
                  <a:pt x="1252842" y="984631"/>
                </a:lnTo>
                <a:close/>
              </a:path>
              <a:path w="2211730" h="1868385">
                <a:moveTo>
                  <a:pt x="1264323" y="958862"/>
                </a:moveTo>
                <a:lnTo>
                  <a:pt x="1257808" y="956183"/>
                </a:lnTo>
                <a:lnTo>
                  <a:pt x="1255712" y="978192"/>
                </a:lnTo>
                <a:lnTo>
                  <a:pt x="1264323" y="958862"/>
                </a:lnTo>
                <a:close/>
              </a:path>
              <a:path w="2211730" h="1868385">
                <a:moveTo>
                  <a:pt x="1275791" y="933107"/>
                </a:moveTo>
                <a:lnTo>
                  <a:pt x="1269288" y="930414"/>
                </a:lnTo>
                <a:lnTo>
                  <a:pt x="1267180" y="952436"/>
                </a:lnTo>
                <a:lnTo>
                  <a:pt x="1275791" y="933107"/>
                </a:lnTo>
                <a:close/>
              </a:path>
              <a:path w="2211730" h="1868385">
                <a:moveTo>
                  <a:pt x="1287272" y="907338"/>
                </a:moveTo>
                <a:lnTo>
                  <a:pt x="1280756" y="904646"/>
                </a:lnTo>
                <a:lnTo>
                  <a:pt x="1278661" y="926668"/>
                </a:lnTo>
                <a:lnTo>
                  <a:pt x="1287272" y="907338"/>
                </a:lnTo>
                <a:close/>
              </a:path>
              <a:path w="2211730" h="1868385">
                <a:moveTo>
                  <a:pt x="1298740" y="881583"/>
                </a:moveTo>
                <a:lnTo>
                  <a:pt x="1292237" y="878878"/>
                </a:lnTo>
                <a:lnTo>
                  <a:pt x="1290129" y="900899"/>
                </a:lnTo>
                <a:lnTo>
                  <a:pt x="1298740" y="881583"/>
                </a:lnTo>
                <a:close/>
              </a:path>
              <a:path w="2211730" h="1868385">
                <a:moveTo>
                  <a:pt x="1310220" y="855814"/>
                </a:moveTo>
                <a:lnTo>
                  <a:pt x="1303705" y="853122"/>
                </a:lnTo>
                <a:lnTo>
                  <a:pt x="1301610" y="875144"/>
                </a:lnTo>
                <a:lnTo>
                  <a:pt x="1310220" y="855814"/>
                </a:lnTo>
                <a:close/>
              </a:path>
              <a:path w="2211730" h="1868385">
                <a:moveTo>
                  <a:pt x="1321676" y="830059"/>
                </a:moveTo>
                <a:lnTo>
                  <a:pt x="1315186" y="827366"/>
                </a:lnTo>
                <a:lnTo>
                  <a:pt x="1313078" y="849376"/>
                </a:lnTo>
                <a:lnTo>
                  <a:pt x="1321676" y="830059"/>
                </a:lnTo>
                <a:close/>
              </a:path>
              <a:path w="2211730" h="1868385">
                <a:moveTo>
                  <a:pt x="1333157" y="804303"/>
                </a:moveTo>
                <a:lnTo>
                  <a:pt x="1326642" y="801611"/>
                </a:lnTo>
                <a:lnTo>
                  <a:pt x="1324559" y="823633"/>
                </a:lnTo>
                <a:lnTo>
                  <a:pt x="1333157" y="804303"/>
                </a:lnTo>
                <a:close/>
              </a:path>
              <a:path w="2211730" h="1868385">
                <a:moveTo>
                  <a:pt x="1344625" y="778548"/>
                </a:moveTo>
                <a:lnTo>
                  <a:pt x="1338110" y="775855"/>
                </a:lnTo>
                <a:lnTo>
                  <a:pt x="1336027" y="797864"/>
                </a:lnTo>
                <a:lnTo>
                  <a:pt x="1344625" y="778548"/>
                </a:lnTo>
                <a:close/>
              </a:path>
              <a:path w="2211730" h="1868385">
                <a:moveTo>
                  <a:pt x="1356093" y="752792"/>
                </a:moveTo>
                <a:lnTo>
                  <a:pt x="1349590" y="750100"/>
                </a:lnTo>
                <a:lnTo>
                  <a:pt x="1347495" y="772109"/>
                </a:lnTo>
                <a:lnTo>
                  <a:pt x="1356093" y="752792"/>
                </a:lnTo>
                <a:close/>
              </a:path>
              <a:path w="2211730" h="1868385">
                <a:moveTo>
                  <a:pt x="1367574" y="727036"/>
                </a:moveTo>
                <a:lnTo>
                  <a:pt x="1361059" y="724331"/>
                </a:lnTo>
                <a:lnTo>
                  <a:pt x="1358963" y="746366"/>
                </a:lnTo>
                <a:lnTo>
                  <a:pt x="1367574" y="727036"/>
                </a:lnTo>
                <a:close/>
              </a:path>
              <a:path w="2211730" h="1868385">
                <a:moveTo>
                  <a:pt x="1379029" y="701281"/>
                </a:moveTo>
                <a:lnTo>
                  <a:pt x="1372527" y="698588"/>
                </a:lnTo>
                <a:lnTo>
                  <a:pt x="1370431" y="720610"/>
                </a:lnTo>
                <a:lnTo>
                  <a:pt x="1379029" y="701281"/>
                </a:lnTo>
                <a:close/>
              </a:path>
              <a:path w="2211730" h="1868385">
                <a:moveTo>
                  <a:pt x="1390510" y="675538"/>
                </a:moveTo>
                <a:lnTo>
                  <a:pt x="1383995" y="672846"/>
                </a:lnTo>
                <a:lnTo>
                  <a:pt x="1381899" y="694855"/>
                </a:lnTo>
                <a:lnTo>
                  <a:pt x="1390510" y="675538"/>
                </a:lnTo>
                <a:close/>
              </a:path>
              <a:path w="2211730" h="1868385">
                <a:moveTo>
                  <a:pt x="1401978" y="649782"/>
                </a:moveTo>
                <a:lnTo>
                  <a:pt x="1395463" y="647077"/>
                </a:lnTo>
                <a:lnTo>
                  <a:pt x="1393367" y="669099"/>
                </a:lnTo>
                <a:lnTo>
                  <a:pt x="1401978" y="649782"/>
                </a:lnTo>
                <a:close/>
              </a:path>
              <a:path w="2211730" h="1868385">
                <a:moveTo>
                  <a:pt x="1413446" y="624027"/>
                </a:moveTo>
                <a:lnTo>
                  <a:pt x="1406931" y="621334"/>
                </a:lnTo>
                <a:lnTo>
                  <a:pt x="1404848" y="643343"/>
                </a:lnTo>
                <a:lnTo>
                  <a:pt x="1413446" y="624027"/>
                </a:lnTo>
                <a:close/>
              </a:path>
              <a:path w="2211730" h="1868385">
                <a:moveTo>
                  <a:pt x="1424914" y="598284"/>
                </a:moveTo>
                <a:lnTo>
                  <a:pt x="1418399" y="595579"/>
                </a:lnTo>
                <a:lnTo>
                  <a:pt x="1416304" y="617601"/>
                </a:lnTo>
                <a:lnTo>
                  <a:pt x="1424914" y="598284"/>
                </a:lnTo>
                <a:close/>
              </a:path>
              <a:path w="2211730" h="1868385">
                <a:moveTo>
                  <a:pt x="1134668" y="1363027"/>
                </a:moveTo>
                <a:lnTo>
                  <a:pt x="1128153" y="1360335"/>
                </a:lnTo>
                <a:lnTo>
                  <a:pt x="1125651" y="1382204"/>
                </a:lnTo>
                <a:lnTo>
                  <a:pt x="1134668" y="1363027"/>
                </a:lnTo>
                <a:close/>
              </a:path>
              <a:path w="2211730" h="1868385">
                <a:moveTo>
                  <a:pt x="1146683" y="1337462"/>
                </a:moveTo>
                <a:lnTo>
                  <a:pt x="1140167" y="1334770"/>
                </a:lnTo>
                <a:lnTo>
                  <a:pt x="1137666" y="1356639"/>
                </a:lnTo>
                <a:lnTo>
                  <a:pt x="1146683" y="1337462"/>
                </a:lnTo>
                <a:close/>
              </a:path>
              <a:path w="2211730" h="1868385">
                <a:moveTo>
                  <a:pt x="1158697" y="1311897"/>
                </a:moveTo>
                <a:lnTo>
                  <a:pt x="1152169" y="1309217"/>
                </a:lnTo>
                <a:lnTo>
                  <a:pt x="1149692" y="1331074"/>
                </a:lnTo>
                <a:lnTo>
                  <a:pt x="1158697" y="1311897"/>
                </a:lnTo>
                <a:close/>
              </a:path>
              <a:path w="2211730" h="1868385">
                <a:moveTo>
                  <a:pt x="1170711" y="1286344"/>
                </a:moveTo>
                <a:lnTo>
                  <a:pt x="1164196" y="1283652"/>
                </a:lnTo>
                <a:lnTo>
                  <a:pt x="1161694" y="1305521"/>
                </a:lnTo>
                <a:lnTo>
                  <a:pt x="1170711" y="1286344"/>
                </a:lnTo>
                <a:close/>
              </a:path>
              <a:path w="2211730" h="1868385">
                <a:moveTo>
                  <a:pt x="1182712" y="1260792"/>
                </a:moveTo>
                <a:lnTo>
                  <a:pt x="1176197" y="1258100"/>
                </a:lnTo>
                <a:lnTo>
                  <a:pt x="1173708" y="1279956"/>
                </a:lnTo>
                <a:lnTo>
                  <a:pt x="1182712" y="1260792"/>
                </a:lnTo>
                <a:close/>
              </a:path>
              <a:path w="2211730" h="1868385">
                <a:moveTo>
                  <a:pt x="1194727" y="1235227"/>
                </a:moveTo>
                <a:lnTo>
                  <a:pt x="1188212" y="1232535"/>
                </a:lnTo>
                <a:lnTo>
                  <a:pt x="1185710" y="1254404"/>
                </a:lnTo>
                <a:lnTo>
                  <a:pt x="1194727" y="1235227"/>
                </a:lnTo>
                <a:close/>
              </a:path>
              <a:path w="2211730" h="1868385">
                <a:moveTo>
                  <a:pt x="1206741" y="1209675"/>
                </a:moveTo>
                <a:lnTo>
                  <a:pt x="1200213" y="1206982"/>
                </a:lnTo>
                <a:lnTo>
                  <a:pt x="1197737" y="1228852"/>
                </a:lnTo>
                <a:lnTo>
                  <a:pt x="1206741" y="1209675"/>
                </a:lnTo>
                <a:close/>
              </a:path>
              <a:path w="2211730" h="1868385">
                <a:moveTo>
                  <a:pt x="1218755" y="1184122"/>
                </a:moveTo>
                <a:lnTo>
                  <a:pt x="1212240" y="1181442"/>
                </a:lnTo>
                <a:lnTo>
                  <a:pt x="1209738" y="1203299"/>
                </a:lnTo>
                <a:lnTo>
                  <a:pt x="1218755" y="1184122"/>
                </a:lnTo>
                <a:close/>
              </a:path>
              <a:path w="2211730" h="1868385">
                <a:moveTo>
                  <a:pt x="1230757" y="1158570"/>
                </a:moveTo>
                <a:lnTo>
                  <a:pt x="1224241" y="1155890"/>
                </a:lnTo>
                <a:lnTo>
                  <a:pt x="1221752" y="1177747"/>
                </a:lnTo>
                <a:lnTo>
                  <a:pt x="1230757" y="1158570"/>
                </a:lnTo>
                <a:close/>
              </a:path>
              <a:path w="2211730" h="1868385">
                <a:moveTo>
                  <a:pt x="1242771" y="1133017"/>
                </a:moveTo>
                <a:lnTo>
                  <a:pt x="1236256" y="1130325"/>
                </a:lnTo>
                <a:lnTo>
                  <a:pt x="1233754" y="1152194"/>
                </a:lnTo>
                <a:lnTo>
                  <a:pt x="1242771" y="1133017"/>
                </a:lnTo>
                <a:close/>
              </a:path>
              <a:path w="2211730" h="1868385">
                <a:moveTo>
                  <a:pt x="1254772" y="1107478"/>
                </a:moveTo>
                <a:lnTo>
                  <a:pt x="1248257" y="1104785"/>
                </a:lnTo>
                <a:lnTo>
                  <a:pt x="1245768" y="1126629"/>
                </a:lnTo>
                <a:lnTo>
                  <a:pt x="1254772" y="1107478"/>
                </a:lnTo>
                <a:close/>
              </a:path>
              <a:path w="2211730" h="1868385">
                <a:moveTo>
                  <a:pt x="1266786" y="1081925"/>
                </a:moveTo>
                <a:lnTo>
                  <a:pt x="1260271" y="1079233"/>
                </a:lnTo>
                <a:lnTo>
                  <a:pt x="1257782" y="1101090"/>
                </a:lnTo>
                <a:lnTo>
                  <a:pt x="1266786" y="1081925"/>
                </a:lnTo>
                <a:close/>
              </a:path>
              <a:path w="2211730" h="1868385">
                <a:moveTo>
                  <a:pt x="1278788" y="1056386"/>
                </a:moveTo>
                <a:lnTo>
                  <a:pt x="1272273" y="1053680"/>
                </a:lnTo>
                <a:lnTo>
                  <a:pt x="1269784" y="1075537"/>
                </a:lnTo>
                <a:lnTo>
                  <a:pt x="1278788" y="1056386"/>
                </a:lnTo>
                <a:close/>
              </a:path>
              <a:path w="2211730" h="1868385">
                <a:moveTo>
                  <a:pt x="1290802" y="1030833"/>
                </a:moveTo>
                <a:lnTo>
                  <a:pt x="1284274" y="1028141"/>
                </a:lnTo>
                <a:lnTo>
                  <a:pt x="1281785" y="1049997"/>
                </a:lnTo>
                <a:lnTo>
                  <a:pt x="1290802" y="1030833"/>
                </a:lnTo>
                <a:close/>
              </a:path>
              <a:path w="2211730" h="1868385">
                <a:moveTo>
                  <a:pt x="1302804" y="1005293"/>
                </a:moveTo>
                <a:lnTo>
                  <a:pt x="1296289" y="1002588"/>
                </a:lnTo>
                <a:lnTo>
                  <a:pt x="1293799" y="1024445"/>
                </a:lnTo>
                <a:lnTo>
                  <a:pt x="1302804" y="1005293"/>
                </a:lnTo>
                <a:close/>
              </a:path>
              <a:path w="2211730" h="1868385">
                <a:moveTo>
                  <a:pt x="1314805" y="979754"/>
                </a:moveTo>
                <a:lnTo>
                  <a:pt x="1308290" y="977061"/>
                </a:lnTo>
                <a:lnTo>
                  <a:pt x="1305801" y="998905"/>
                </a:lnTo>
                <a:lnTo>
                  <a:pt x="1314805" y="979754"/>
                </a:lnTo>
                <a:close/>
              </a:path>
              <a:path w="2211730" h="1868385">
                <a:moveTo>
                  <a:pt x="1326819" y="954214"/>
                </a:moveTo>
                <a:lnTo>
                  <a:pt x="1320292" y="951509"/>
                </a:lnTo>
                <a:lnTo>
                  <a:pt x="1317802" y="973366"/>
                </a:lnTo>
                <a:lnTo>
                  <a:pt x="1326819" y="954214"/>
                </a:lnTo>
                <a:close/>
              </a:path>
              <a:path w="2211730" h="1868385">
                <a:moveTo>
                  <a:pt x="1338821" y="928674"/>
                </a:moveTo>
                <a:lnTo>
                  <a:pt x="1332306" y="925969"/>
                </a:lnTo>
                <a:lnTo>
                  <a:pt x="1329817" y="947826"/>
                </a:lnTo>
                <a:lnTo>
                  <a:pt x="1338821" y="928674"/>
                </a:lnTo>
                <a:close/>
              </a:path>
              <a:path w="2211730" h="1868385">
                <a:moveTo>
                  <a:pt x="1350822" y="903135"/>
                </a:moveTo>
                <a:lnTo>
                  <a:pt x="1344307" y="900442"/>
                </a:lnTo>
                <a:lnTo>
                  <a:pt x="1341818" y="922286"/>
                </a:lnTo>
                <a:lnTo>
                  <a:pt x="1350822" y="903135"/>
                </a:lnTo>
                <a:close/>
              </a:path>
              <a:path w="2211730" h="1868385">
                <a:moveTo>
                  <a:pt x="1362824" y="877595"/>
                </a:moveTo>
                <a:lnTo>
                  <a:pt x="1356309" y="874903"/>
                </a:lnTo>
                <a:lnTo>
                  <a:pt x="1353820" y="896747"/>
                </a:lnTo>
                <a:lnTo>
                  <a:pt x="1362824" y="877595"/>
                </a:lnTo>
                <a:close/>
              </a:path>
              <a:path w="2211730" h="1868385">
                <a:moveTo>
                  <a:pt x="1374825" y="852055"/>
                </a:moveTo>
                <a:lnTo>
                  <a:pt x="1368310" y="849363"/>
                </a:lnTo>
                <a:lnTo>
                  <a:pt x="1365821" y="871207"/>
                </a:lnTo>
                <a:lnTo>
                  <a:pt x="1374825" y="852055"/>
                </a:lnTo>
                <a:close/>
              </a:path>
              <a:path w="2211730" h="1868385">
                <a:moveTo>
                  <a:pt x="1386827" y="826528"/>
                </a:moveTo>
                <a:lnTo>
                  <a:pt x="1380312" y="823823"/>
                </a:lnTo>
                <a:lnTo>
                  <a:pt x="1377823" y="845680"/>
                </a:lnTo>
                <a:lnTo>
                  <a:pt x="1386827" y="826528"/>
                </a:lnTo>
                <a:close/>
              </a:path>
              <a:path w="2211730" h="1868385">
                <a:moveTo>
                  <a:pt x="1398828" y="800989"/>
                </a:moveTo>
                <a:lnTo>
                  <a:pt x="1392313" y="798296"/>
                </a:lnTo>
                <a:lnTo>
                  <a:pt x="1389824" y="820153"/>
                </a:lnTo>
                <a:lnTo>
                  <a:pt x="1398828" y="800989"/>
                </a:lnTo>
                <a:close/>
              </a:path>
              <a:path w="2211730" h="1868385">
                <a:moveTo>
                  <a:pt x="1410830" y="775462"/>
                </a:moveTo>
                <a:lnTo>
                  <a:pt x="1404315" y="772756"/>
                </a:lnTo>
                <a:lnTo>
                  <a:pt x="1401826" y="794613"/>
                </a:lnTo>
                <a:lnTo>
                  <a:pt x="1410830" y="775462"/>
                </a:lnTo>
                <a:close/>
              </a:path>
              <a:path w="2211730" h="1868385">
                <a:moveTo>
                  <a:pt x="1422831" y="749922"/>
                </a:moveTo>
                <a:lnTo>
                  <a:pt x="1416316" y="747229"/>
                </a:lnTo>
                <a:lnTo>
                  <a:pt x="1413827" y="769086"/>
                </a:lnTo>
                <a:lnTo>
                  <a:pt x="1422831" y="749922"/>
                </a:lnTo>
                <a:close/>
              </a:path>
              <a:path w="2211730" h="1868385">
                <a:moveTo>
                  <a:pt x="1434820" y="724395"/>
                </a:moveTo>
                <a:lnTo>
                  <a:pt x="1428305" y="721690"/>
                </a:lnTo>
                <a:lnTo>
                  <a:pt x="1425829" y="743546"/>
                </a:lnTo>
                <a:lnTo>
                  <a:pt x="1434820" y="724395"/>
                </a:lnTo>
                <a:close/>
              </a:path>
              <a:path w="2211730" h="1868385">
                <a:moveTo>
                  <a:pt x="1446822" y="698868"/>
                </a:moveTo>
                <a:lnTo>
                  <a:pt x="1440307" y="696175"/>
                </a:lnTo>
                <a:lnTo>
                  <a:pt x="1437830" y="718019"/>
                </a:lnTo>
                <a:lnTo>
                  <a:pt x="1446822" y="698868"/>
                </a:lnTo>
                <a:close/>
              </a:path>
              <a:path w="2211730" h="1868385">
                <a:moveTo>
                  <a:pt x="1458823" y="673341"/>
                </a:moveTo>
                <a:lnTo>
                  <a:pt x="1452308" y="670636"/>
                </a:lnTo>
                <a:lnTo>
                  <a:pt x="1449832" y="692492"/>
                </a:lnTo>
                <a:lnTo>
                  <a:pt x="1458823" y="673341"/>
                </a:lnTo>
                <a:close/>
              </a:path>
              <a:path w="2211730" h="1868385">
                <a:moveTo>
                  <a:pt x="1470812" y="647814"/>
                </a:moveTo>
                <a:lnTo>
                  <a:pt x="1464297" y="645109"/>
                </a:lnTo>
                <a:lnTo>
                  <a:pt x="1461820" y="666965"/>
                </a:lnTo>
                <a:lnTo>
                  <a:pt x="1470812" y="647814"/>
                </a:lnTo>
                <a:close/>
              </a:path>
              <a:path w="2211730" h="1868385">
                <a:moveTo>
                  <a:pt x="1482813" y="622287"/>
                </a:moveTo>
                <a:lnTo>
                  <a:pt x="1476298" y="619582"/>
                </a:lnTo>
                <a:lnTo>
                  <a:pt x="1473822" y="641438"/>
                </a:lnTo>
                <a:lnTo>
                  <a:pt x="1482813" y="622287"/>
                </a:lnTo>
                <a:close/>
              </a:path>
              <a:path w="2211730" h="1868385">
                <a:moveTo>
                  <a:pt x="1177188" y="1380566"/>
                </a:moveTo>
                <a:lnTo>
                  <a:pt x="1170660" y="1377873"/>
                </a:lnTo>
                <a:lnTo>
                  <a:pt x="1167777" y="1399578"/>
                </a:lnTo>
                <a:lnTo>
                  <a:pt x="1177188" y="1380566"/>
                </a:lnTo>
                <a:close/>
              </a:path>
              <a:path w="2211730" h="1868385">
                <a:moveTo>
                  <a:pt x="1189736" y="1355229"/>
                </a:moveTo>
                <a:lnTo>
                  <a:pt x="1183208" y="1352537"/>
                </a:lnTo>
                <a:lnTo>
                  <a:pt x="1180325" y="1374241"/>
                </a:lnTo>
                <a:lnTo>
                  <a:pt x="1189736" y="1355229"/>
                </a:lnTo>
                <a:close/>
              </a:path>
              <a:path w="2211730" h="1868385">
                <a:moveTo>
                  <a:pt x="1202270" y="1329893"/>
                </a:moveTo>
                <a:lnTo>
                  <a:pt x="1195755" y="1327200"/>
                </a:lnTo>
                <a:lnTo>
                  <a:pt x="1192860" y="1348905"/>
                </a:lnTo>
                <a:lnTo>
                  <a:pt x="1202270" y="1329893"/>
                </a:lnTo>
                <a:close/>
              </a:path>
              <a:path w="2211730" h="1868385">
                <a:moveTo>
                  <a:pt x="1214831" y="1304556"/>
                </a:moveTo>
                <a:lnTo>
                  <a:pt x="1208303" y="1301864"/>
                </a:lnTo>
                <a:lnTo>
                  <a:pt x="1205420" y="1323568"/>
                </a:lnTo>
                <a:lnTo>
                  <a:pt x="1214831" y="1304556"/>
                </a:lnTo>
                <a:close/>
              </a:path>
              <a:path w="2211730" h="1868385">
                <a:moveTo>
                  <a:pt x="1227366" y="1279220"/>
                </a:moveTo>
                <a:lnTo>
                  <a:pt x="1220838" y="1276527"/>
                </a:lnTo>
                <a:lnTo>
                  <a:pt x="1217955" y="1298232"/>
                </a:lnTo>
                <a:lnTo>
                  <a:pt x="1227366" y="1279220"/>
                </a:lnTo>
                <a:close/>
              </a:path>
              <a:path w="2211730" h="1868385">
                <a:moveTo>
                  <a:pt x="1239913" y="1253883"/>
                </a:moveTo>
                <a:lnTo>
                  <a:pt x="1233373" y="1251191"/>
                </a:lnTo>
                <a:lnTo>
                  <a:pt x="1230503" y="1272895"/>
                </a:lnTo>
                <a:lnTo>
                  <a:pt x="1239913" y="1253883"/>
                </a:lnTo>
                <a:close/>
              </a:path>
              <a:path w="2211730" h="1868385">
                <a:moveTo>
                  <a:pt x="1252448" y="1228559"/>
                </a:moveTo>
                <a:lnTo>
                  <a:pt x="1245920" y="1225867"/>
                </a:lnTo>
                <a:lnTo>
                  <a:pt x="1243037" y="1247559"/>
                </a:lnTo>
                <a:lnTo>
                  <a:pt x="1252448" y="1228559"/>
                </a:lnTo>
                <a:close/>
              </a:path>
              <a:path w="2211730" h="1868385">
                <a:moveTo>
                  <a:pt x="1264983" y="1203223"/>
                </a:moveTo>
                <a:lnTo>
                  <a:pt x="1258468" y="1200531"/>
                </a:lnTo>
                <a:lnTo>
                  <a:pt x="1255585" y="1222235"/>
                </a:lnTo>
                <a:lnTo>
                  <a:pt x="1264983" y="1203223"/>
                </a:lnTo>
                <a:close/>
              </a:path>
              <a:path w="2211730" h="1868385">
                <a:moveTo>
                  <a:pt x="1277531" y="1177899"/>
                </a:moveTo>
                <a:lnTo>
                  <a:pt x="1271003" y="1175207"/>
                </a:lnTo>
                <a:lnTo>
                  <a:pt x="1268120" y="1196898"/>
                </a:lnTo>
                <a:lnTo>
                  <a:pt x="1277531" y="1177899"/>
                </a:lnTo>
                <a:close/>
              </a:path>
              <a:path w="2211730" h="1868385">
                <a:moveTo>
                  <a:pt x="1290066" y="1152563"/>
                </a:moveTo>
                <a:lnTo>
                  <a:pt x="1283538" y="1149870"/>
                </a:lnTo>
                <a:lnTo>
                  <a:pt x="1280655" y="1171575"/>
                </a:lnTo>
                <a:lnTo>
                  <a:pt x="1290066" y="1152563"/>
                </a:lnTo>
                <a:close/>
              </a:path>
              <a:path w="2211730" h="1868385">
                <a:moveTo>
                  <a:pt x="1302600" y="1127252"/>
                </a:moveTo>
                <a:lnTo>
                  <a:pt x="1296085" y="1124546"/>
                </a:lnTo>
                <a:lnTo>
                  <a:pt x="1293202" y="1146238"/>
                </a:lnTo>
                <a:lnTo>
                  <a:pt x="1302600" y="1127252"/>
                </a:lnTo>
                <a:close/>
              </a:path>
              <a:path w="2211730" h="1868385">
                <a:moveTo>
                  <a:pt x="1315148" y="1101915"/>
                </a:moveTo>
                <a:lnTo>
                  <a:pt x="1308620" y="1099223"/>
                </a:lnTo>
                <a:lnTo>
                  <a:pt x="1305737" y="1120927"/>
                </a:lnTo>
                <a:lnTo>
                  <a:pt x="1315148" y="1101915"/>
                </a:lnTo>
                <a:close/>
              </a:path>
              <a:path w="2211730" h="1868385">
                <a:moveTo>
                  <a:pt x="1327683" y="1076591"/>
                </a:moveTo>
                <a:lnTo>
                  <a:pt x="1321155" y="1073899"/>
                </a:lnTo>
                <a:lnTo>
                  <a:pt x="1318285" y="1095590"/>
                </a:lnTo>
                <a:lnTo>
                  <a:pt x="1327683" y="1076591"/>
                </a:lnTo>
                <a:close/>
              </a:path>
              <a:path w="2211730" h="1868385">
                <a:moveTo>
                  <a:pt x="1340218" y="1051267"/>
                </a:moveTo>
                <a:lnTo>
                  <a:pt x="1333703" y="1048575"/>
                </a:lnTo>
                <a:lnTo>
                  <a:pt x="1330820" y="1070267"/>
                </a:lnTo>
                <a:lnTo>
                  <a:pt x="1340218" y="1051267"/>
                </a:lnTo>
                <a:close/>
              </a:path>
              <a:path w="2211730" h="1868385">
                <a:moveTo>
                  <a:pt x="1352753" y="1025944"/>
                </a:moveTo>
                <a:lnTo>
                  <a:pt x="1346238" y="1023251"/>
                </a:lnTo>
                <a:lnTo>
                  <a:pt x="1343355" y="1044943"/>
                </a:lnTo>
                <a:lnTo>
                  <a:pt x="1352753" y="1025944"/>
                </a:lnTo>
                <a:close/>
              </a:path>
              <a:path w="2211730" h="1868385">
                <a:moveTo>
                  <a:pt x="1365288" y="1000633"/>
                </a:moveTo>
                <a:lnTo>
                  <a:pt x="1358760" y="997940"/>
                </a:lnTo>
                <a:lnTo>
                  <a:pt x="1355890" y="1019619"/>
                </a:lnTo>
                <a:lnTo>
                  <a:pt x="1365288" y="1000633"/>
                </a:lnTo>
                <a:close/>
              </a:path>
              <a:path w="2211730" h="1868385">
                <a:moveTo>
                  <a:pt x="1377823" y="975309"/>
                </a:moveTo>
                <a:lnTo>
                  <a:pt x="1371307" y="972604"/>
                </a:lnTo>
                <a:lnTo>
                  <a:pt x="1368425" y="994308"/>
                </a:lnTo>
                <a:lnTo>
                  <a:pt x="1377823" y="975309"/>
                </a:lnTo>
                <a:close/>
              </a:path>
              <a:path w="2211730" h="1868385">
                <a:moveTo>
                  <a:pt x="1390357" y="949998"/>
                </a:moveTo>
                <a:lnTo>
                  <a:pt x="1383842" y="947293"/>
                </a:lnTo>
                <a:lnTo>
                  <a:pt x="1380947" y="968984"/>
                </a:lnTo>
                <a:lnTo>
                  <a:pt x="1390357" y="949998"/>
                </a:lnTo>
                <a:close/>
              </a:path>
              <a:path w="2211730" h="1868385">
                <a:moveTo>
                  <a:pt x="1402892" y="924674"/>
                </a:moveTo>
                <a:lnTo>
                  <a:pt x="1396365" y="921981"/>
                </a:lnTo>
                <a:lnTo>
                  <a:pt x="1393494" y="943673"/>
                </a:lnTo>
                <a:lnTo>
                  <a:pt x="1402892" y="924674"/>
                </a:lnTo>
                <a:close/>
              </a:path>
              <a:path w="2211730" h="1868385">
                <a:moveTo>
                  <a:pt x="1415427" y="899363"/>
                </a:moveTo>
                <a:lnTo>
                  <a:pt x="1408899" y="896670"/>
                </a:lnTo>
                <a:lnTo>
                  <a:pt x="1406029" y="918349"/>
                </a:lnTo>
                <a:lnTo>
                  <a:pt x="1415427" y="899363"/>
                </a:lnTo>
                <a:close/>
              </a:path>
              <a:path w="2211730" h="1868385">
                <a:moveTo>
                  <a:pt x="1427962" y="874052"/>
                </a:moveTo>
                <a:lnTo>
                  <a:pt x="1421434" y="871347"/>
                </a:lnTo>
                <a:lnTo>
                  <a:pt x="1418551" y="893038"/>
                </a:lnTo>
                <a:lnTo>
                  <a:pt x="1427962" y="874052"/>
                </a:lnTo>
                <a:close/>
              </a:path>
              <a:path w="2211730" h="1868385">
                <a:moveTo>
                  <a:pt x="1440484" y="848741"/>
                </a:moveTo>
                <a:lnTo>
                  <a:pt x="1433969" y="846035"/>
                </a:lnTo>
                <a:lnTo>
                  <a:pt x="1431099" y="867714"/>
                </a:lnTo>
                <a:lnTo>
                  <a:pt x="1440484" y="848741"/>
                </a:lnTo>
                <a:close/>
              </a:path>
              <a:path w="2211730" h="1868385">
                <a:moveTo>
                  <a:pt x="1453019" y="823429"/>
                </a:moveTo>
                <a:lnTo>
                  <a:pt x="1446491" y="820737"/>
                </a:lnTo>
                <a:lnTo>
                  <a:pt x="1443621" y="842416"/>
                </a:lnTo>
                <a:lnTo>
                  <a:pt x="1453019" y="823429"/>
                </a:lnTo>
                <a:close/>
              </a:path>
              <a:path w="2211730" h="1868385">
                <a:moveTo>
                  <a:pt x="1465554" y="798118"/>
                </a:moveTo>
                <a:lnTo>
                  <a:pt x="1459014" y="795426"/>
                </a:lnTo>
                <a:lnTo>
                  <a:pt x="1456143" y="817105"/>
                </a:lnTo>
                <a:lnTo>
                  <a:pt x="1465554" y="798118"/>
                </a:lnTo>
                <a:close/>
              </a:path>
              <a:path w="2211730" h="1868385">
                <a:moveTo>
                  <a:pt x="1478076" y="772807"/>
                </a:moveTo>
                <a:lnTo>
                  <a:pt x="1471561" y="770102"/>
                </a:lnTo>
                <a:lnTo>
                  <a:pt x="1468678" y="791794"/>
                </a:lnTo>
                <a:lnTo>
                  <a:pt x="1478076" y="772807"/>
                </a:lnTo>
                <a:close/>
              </a:path>
              <a:path w="2211730" h="1868385">
                <a:moveTo>
                  <a:pt x="1490611" y="747509"/>
                </a:moveTo>
                <a:lnTo>
                  <a:pt x="1484083" y="744804"/>
                </a:lnTo>
                <a:lnTo>
                  <a:pt x="1481213" y="766483"/>
                </a:lnTo>
                <a:lnTo>
                  <a:pt x="1490611" y="747509"/>
                </a:lnTo>
                <a:close/>
              </a:path>
              <a:path w="2211730" h="1868385">
                <a:moveTo>
                  <a:pt x="1503133" y="722198"/>
                </a:moveTo>
                <a:lnTo>
                  <a:pt x="1496606" y="719505"/>
                </a:lnTo>
                <a:lnTo>
                  <a:pt x="1493735" y="741172"/>
                </a:lnTo>
                <a:lnTo>
                  <a:pt x="1503133" y="722198"/>
                </a:lnTo>
                <a:close/>
              </a:path>
              <a:path w="2211730" h="1868385">
                <a:moveTo>
                  <a:pt x="1515668" y="696899"/>
                </a:moveTo>
                <a:lnTo>
                  <a:pt x="1509153" y="694194"/>
                </a:lnTo>
                <a:lnTo>
                  <a:pt x="1506258" y="715873"/>
                </a:lnTo>
                <a:lnTo>
                  <a:pt x="1515668" y="696899"/>
                </a:lnTo>
                <a:close/>
              </a:path>
              <a:path w="2211730" h="1868385">
                <a:moveTo>
                  <a:pt x="1528191" y="671588"/>
                </a:moveTo>
                <a:lnTo>
                  <a:pt x="1521675" y="668883"/>
                </a:lnTo>
                <a:lnTo>
                  <a:pt x="1518793" y="690562"/>
                </a:lnTo>
                <a:lnTo>
                  <a:pt x="1528191" y="671588"/>
                </a:lnTo>
                <a:close/>
              </a:path>
              <a:path w="2211730" h="1868385">
                <a:moveTo>
                  <a:pt x="1540713" y="646290"/>
                </a:moveTo>
                <a:lnTo>
                  <a:pt x="1534198" y="643585"/>
                </a:lnTo>
                <a:lnTo>
                  <a:pt x="1531315" y="665264"/>
                </a:lnTo>
                <a:lnTo>
                  <a:pt x="1540713" y="646290"/>
                </a:lnTo>
                <a:close/>
              </a:path>
              <a:path w="2211730" h="1868385">
                <a:moveTo>
                  <a:pt x="1219733" y="1398117"/>
                </a:moveTo>
                <a:lnTo>
                  <a:pt x="1213180" y="1395425"/>
                </a:lnTo>
                <a:lnTo>
                  <a:pt x="1209916" y="1416964"/>
                </a:lnTo>
                <a:lnTo>
                  <a:pt x="1219733" y="1398117"/>
                </a:lnTo>
                <a:close/>
              </a:path>
              <a:path w="2211730" h="1868385">
                <a:moveTo>
                  <a:pt x="1232801" y="1373009"/>
                </a:moveTo>
                <a:lnTo>
                  <a:pt x="1226273" y="1370304"/>
                </a:lnTo>
                <a:lnTo>
                  <a:pt x="1222997" y="1391856"/>
                </a:lnTo>
                <a:lnTo>
                  <a:pt x="1232801" y="1373009"/>
                </a:lnTo>
                <a:close/>
              </a:path>
              <a:path w="2211730" h="1868385">
                <a:moveTo>
                  <a:pt x="1245882" y="1347889"/>
                </a:moveTo>
                <a:lnTo>
                  <a:pt x="1239342" y="1345196"/>
                </a:lnTo>
                <a:lnTo>
                  <a:pt x="1236065" y="1366723"/>
                </a:lnTo>
                <a:lnTo>
                  <a:pt x="1245882" y="1347889"/>
                </a:lnTo>
                <a:close/>
              </a:path>
              <a:path w="2211730" h="1868385">
                <a:moveTo>
                  <a:pt x="1258951" y="1322781"/>
                </a:moveTo>
                <a:lnTo>
                  <a:pt x="1252410" y="1320076"/>
                </a:lnTo>
                <a:lnTo>
                  <a:pt x="1249146" y="1341615"/>
                </a:lnTo>
                <a:lnTo>
                  <a:pt x="1258951" y="1322781"/>
                </a:lnTo>
                <a:close/>
              </a:path>
              <a:path w="2211730" h="1868385">
                <a:moveTo>
                  <a:pt x="1272019" y="1297660"/>
                </a:moveTo>
                <a:lnTo>
                  <a:pt x="1265491" y="1294968"/>
                </a:lnTo>
                <a:lnTo>
                  <a:pt x="1262214" y="1316507"/>
                </a:lnTo>
                <a:lnTo>
                  <a:pt x="1272019" y="1297660"/>
                </a:lnTo>
                <a:close/>
              </a:path>
              <a:path w="2211730" h="1868385">
                <a:moveTo>
                  <a:pt x="1285100" y="1272552"/>
                </a:moveTo>
                <a:lnTo>
                  <a:pt x="1278559" y="1269847"/>
                </a:lnTo>
                <a:lnTo>
                  <a:pt x="1275295" y="1291386"/>
                </a:lnTo>
                <a:lnTo>
                  <a:pt x="1285100" y="1272552"/>
                </a:lnTo>
                <a:close/>
              </a:path>
              <a:path w="2211730" h="1868385">
                <a:moveTo>
                  <a:pt x="1298168" y="1247444"/>
                </a:moveTo>
                <a:lnTo>
                  <a:pt x="1291640" y="1244739"/>
                </a:lnTo>
                <a:lnTo>
                  <a:pt x="1288364" y="1266278"/>
                </a:lnTo>
                <a:lnTo>
                  <a:pt x="1298168" y="1247444"/>
                </a:lnTo>
                <a:close/>
              </a:path>
              <a:path w="2211730" h="1868385">
                <a:moveTo>
                  <a:pt x="1311249" y="1222336"/>
                </a:moveTo>
                <a:lnTo>
                  <a:pt x="1304709" y="1219631"/>
                </a:lnTo>
                <a:lnTo>
                  <a:pt x="1301432" y="1241171"/>
                </a:lnTo>
                <a:lnTo>
                  <a:pt x="1311249" y="1222336"/>
                </a:lnTo>
                <a:close/>
              </a:path>
              <a:path w="2211730" h="1868385">
                <a:moveTo>
                  <a:pt x="1324305" y="1197229"/>
                </a:moveTo>
                <a:lnTo>
                  <a:pt x="1317777" y="1194536"/>
                </a:lnTo>
                <a:lnTo>
                  <a:pt x="1314500" y="1216063"/>
                </a:lnTo>
                <a:lnTo>
                  <a:pt x="1324305" y="1197229"/>
                </a:lnTo>
                <a:close/>
              </a:path>
              <a:path w="2211730" h="1868385">
                <a:moveTo>
                  <a:pt x="1337386" y="1172108"/>
                </a:moveTo>
                <a:lnTo>
                  <a:pt x="1330845" y="1169416"/>
                </a:lnTo>
                <a:lnTo>
                  <a:pt x="1327581" y="1190955"/>
                </a:lnTo>
                <a:lnTo>
                  <a:pt x="1337386" y="1172108"/>
                </a:lnTo>
                <a:close/>
              </a:path>
              <a:path w="2211730" h="1868385">
                <a:moveTo>
                  <a:pt x="1350441" y="1147025"/>
                </a:moveTo>
                <a:lnTo>
                  <a:pt x="1343914" y="1144320"/>
                </a:lnTo>
                <a:lnTo>
                  <a:pt x="1340650" y="1165847"/>
                </a:lnTo>
                <a:lnTo>
                  <a:pt x="1350441" y="1147025"/>
                </a:lnTo>
                <a:close/>
              </a:path>
              <a:path w="2211730" h="1868385">
                <a:moveTo>
                  <a:pt x="1363522" y="1121905"/>
                </a:moveTo>
                <a:lnTo>
                  <a:pt x="1356982" y="1119212"/>
                </a:lnTo>
                <a:lnTo>
                  <a:pt x="1353718" y="1140752"/>
                </a:lnTo>
                <a:lnTo>
                  <a:pt x="1363522" y="1121905"/>
                </a:lnTo>
                <a:close/>
              </a:path>
              <a:path w="2211730" h="1868385">
                <a:moveTo>
                  <a:pt x="1376578" y="1096810"/>
                </a:moveTo>
                <a:lnTo>
                  <a:pt x="1370050" y="1094105"/>
                </a:lnTo>
                <a:lnTo>
                  <a:pt x="1366786" y="1115644"/>
                </a:lnTo>
                <a:lnTo>
                  <a:pt x="1376578" y="1096810"/>
                </a:lnTo>
                <a:close/>
              </a:path>
              <a:path w="2211730" h="1868385">
                <a:moveTo>
                  <a:pt x="1389659" y="1071714"/>
                </a:moveTo>
                <a:lnTo>
                  <a:pt x="1383118" y="1069009"/>
                </a:lnTo>
                <a:lnTo>
                  <a:pt x="1379855" y="1090536"/>
                </a:lnTo>
                <a:lnTo>
                  <a:pt x="1389659" y="1071714"/>
                </a:lnTo>
                <a:close/>
              </a:path>
              <a:path w="2211730" h="1868385">
                <a:moveTo>
                  <a:pt x="1402727" y="1046619"/>
                </a:moveTo>
                <a:lnTo>
                  <a:pt x="1396187" y="1043914"/>
                </a:lnTo>
                <a:lnTo>
                  <a:pt x="1392923" y="1065441"/>
                </a:lnTo>
                <a:lnTo>
                  <a:pt x="1402727" y="1046619"/>
                </a:lnTo>
                <a:close/>
              </a:path>
              <a:path w="2211730" h="1868385">
                <a:moveTo>
                  <a:pt x="1415783" y="1021524"/>
                </a:moveTo>
                <a:lnTo>
                  <a:pt x="1409255" y="1018819"/>
                </a:lnTo>
                <a:lnTo>
                  <a:pt x="1405991" y="1040333"/>
                </a:lnTo>
                <a:lnTo>
                  <a:pt x="1415783" y="1021524"/>
                </a:lnTo>
                <a:close/>
              </a:path>
              <a:path w="2211730" h="1868385">
                <a:moveTo>
                  <a:pt x="1428851" y="996429"/>
                </a:moveTo>
                <a:lnTo>
                  <a:pt x="1422323" y="993724"/>
                </a:lnTo>
                <a:lnTo>
                  <a:pt x="1419059" y="1015250"/>
                </a:lnTo>
                <a:lnTo>
                  <a:pt x="1428851" y="996429"/>
                </a:lnTo>
                <a:close/>
              </a:path>
              <a:path w="2211730" h="1868385">
                <a:moveTo>
                  <a:pt x="1441919" y="971321"/>
                </a:moveTo>
                <a:lnTo>
                  <a:pt x="1435379" y="968629"/>
                </a:lnTo>
                <a:lnTo>
                  <a:pt x="1432115" y="990142"/>
                </a:lnTo>
                <a:lnTo>
                  <a:pt x="1441919" y="971321"/>
                </a:lnTo>
                <a:close/>
              </a:path>
              <a:path w="2211730" h="1868385">
                <a:moveTo>
                  <a:pt x="1454975" y="946226"/>
                </a:moveTo>
                <a:lnTo>
                  <a:pt x="1448447" y="943533"/>
                </a:lnTo>
                <a:lnTo>
                  <a:pt x="1445183" y="965060"/>
                </a:lnTo>
                <a:lnTo>
                  <a:pt x="1454975" y="946226"/>
                </a:lnTo>
                <a:close/>
              </a:path>
              <a:path w="2211730" h="1868385">
                <a:moveTo>
                  <a:pt x="1468043" y="921131"/>
                </a:moveTo>
                <a:lnTo>
                  <a:pt x="1461516" y="918438"/>
                </a:lnTo>
                <a:lnTo>
                  <a:pt x="1458239" y="939965"/>
                </a:lnTo>
                <a:lnTo>
                  <a:pt x="1468043" y="921131"/>
                </a:lnTo>
                <a:close/>
              </a:path>
              <a:path w="2211730" h="1868385">
                <a:moveTo>
                  <a:pt x="1481099" y="896048"/>
                </a:moveTo>
                <a:lnTo>
                  <a:pt x="1474571" y="893343"/>
                </a:lnTo>
                <a:lnTo>
                  <a:pt x="1471307" y="914869"/>
                </a:lnTo>
                <a:lnTo>
                  <a:pt x="1481099" y="896048"/>
                </a:lnTo>
                <a:close/>
              </a:path>
              <a:path w="2211730" h="1868385">
                <a:moveTo>
                  <a:pt x="1494167" y="870953"/>
                </a:moveTo>
                <a:lnTo>
                  <a:pt x="1487627" y="868260"/>
                </a:lnTo>
                <a:lnTo>
                  <a:pt x="1484376" y="889774"/>
                </a:lnTo>
                <a:lnTo>
                  <a:pt x="1494167" y="870953"/>
                </a:lnTo>
                <a:close/>
              </a:path>
              <a:path w="2211730" h="1868385">
                <a:moveTo>
                  <a:pt x="1507223" y="845883"/>
                </a:moveTo>
                <a:lnTo>
                  <a:pt x="1500695" y="843178"/>
                </a:lnTo>
                <a:lnTo>
                  <a:pt x="1497431" y="864692"/>
                </a:lnTo>
                <a:lnTo>
                  <a:pt x="1507223" y="845883"/>
                </a:lnTo>
                <a:close/>
              </a:path>
              <a:path w="2211730" h="1868385">
                <a:moveTo>
                  <a:pt x="1520291" y="820788"/>
                </a:moveTo>
                <a:lnTo>
                  <a:pt x="1513751" y="818095"/>
                </a:lnTo>
                <a:lnTo>
                  <a:pt x="1510487" y="839597"/>
                </a:lnTo>
                <a:lnTo>
                  <a:pt x="1520291" y="820788"/>
                </a:lnTo>
                <a:close/>
              </a:path>
              <a:path w="2211730" h="1868385">
                <a:moveTo>
                  <a:pt x="1533347" y="795705"/>
                </a:moveTo>
                <a:lnTo>
                  <a:pt x="1526819" y="793000"/>
                </a:lnTo>
                <a:lnTo>
                  <a:pt x="1523555" y="814514"/>
                </a:lnTo>
                <a:lnTo>
                  <a:pt x="1533347" y="795705"/>
                </a:lnTo>
                <a:close/>
              </a:path>
              <a:path w="2211730" h="1868385">
                <a:moveTo>
                  <a:pt x="1546402" y="770610"/>
                </a:moveTo>
                <a:lnTo>
                  <a:pt x="1539875" y="767918"/>
                </a:lnTo>
                <a:lnTo>
                  <a:pt x="1536611" y="789419"/>
                </a:lnTo>
                <a:lnTo>
                  <a:pt x="1546402" y="770610"/>
                </a:lnTo>
                <a:close/>
              </a:path>
              <a:path w="2211730" h="1868385">
                <a:moveTo>
                  <a:pt x="1559458" y="745540"/>
                </a:moveTo>
                <a:lnTo>
                  <a:pt x="1552930" y="742835"/>
                </a:lnTo>
                <a:lnTo>
                  <a:pt x="1549679" y="764349"/>
                </a:lnTo>
                <a:lnTo>
                  <a:pt x="1559458" y="745540"/>
                </a:lnTo>
                <a:close/>
              </a:path>
              <a:path w="2211730" h="1868385">
                <a:moveTo>
                  <a:pt x="1572526" y="720445"/>
                </a:moveTo>
                <a:lnTo>
                  <a:pt x="1565986" y="717753"/>
                </a:lnTo>
                <a:lnTo>
                  <a:pt x="1562722" y="739267"/>
                </a:lnTo>
                <a:lnTo>
                  <a:pt x="1572526" y="720445"/>
                </a:lnTo>
                <a:close/>
              </a:path>
              <a:path w="2211730" h="1868385">
                <a:moveTo>
                  <a:pt x="1585569" y="695375"/>
                </a:moveTo>
                <a:lnTo>
                  <a:pt x="1579041" y="692670"/>
                </a:lnTo>
                <a:lnTo>
                  <a:pt x="1575790" y="714184"/>
                </a:lnTo>
                <a:lnTo>
                  <a:pt x="1585569" y="695375"/>
                </a:lnTo>
                <a:close/>
              </a:path>
              <a:path w="2211730" h="1868385">
                <a:moveTo>
                  <a:pt x="1598637" y="670293"/>
                </a:moveTo>
                <a:lnTo>
                  <a:pt x="1592110" y="667588"/>
                </a:lnTo>
                <a:lnTo>
                  <a:pt x="1588846" y="689102"/>
                </a:lnTo>
                <a:lnTo>
                  <a:pt x="1598637" y="670293"/>
                </a:lnTo>
                <a:close/>
              </a:path>
              <a:path w="2211730" h="1868385">
                <a:moveTo>
                  <a:pt x="1262265" y="1415669"/>
                </a:moveTo>
                <a:lnTo>
                  <a:pt x="1255712" y="1412976"/>
                </a:lnTo>
                <a:lnTo>
                  <a:pt x="1252054" y="1434363"/>
                </a:lnTo>
                <a:lnTo>
                  <a:pt x="1262265" y="1415669"/>
                </a:lnTo>
                <a:close/>
              </a:path>
              <a:path w="2211730" h="1868385">
                <a:moveTo>
                  <a:pt x="1275867" y="1390777"/>
                </a:moveTo>
                <a:lnTo>
                  <a:pt x="1269326" y="1388071"/>
                </a:lnTo>
                <a:lnTo>
                  <a:pt x="1265656" y="1409458"/>
                </a:lnTo>
                <a:lnTo>
                  <a:pt x="1275867" y="1390777"/>
                </a:lnTo>
                <a:close/>
              </a:path>
              <a:path w="2211730" h="1868385">
                <a:moveTo>
                  <a:pt x="1289469" y="1365885"/>
                </a:moveTo>
                <a:lnTo>
                  <a:pt x="1282928" y="1363179"/>
                </a:lnTo>
                <a:lnTo>
                  <a:pt x="1279271" y="1384554"/>
                </a:lnTo>
                <a:lnTo>
                  <a:pt x="1289469" y="1365885"/>
                </a:lnTo>
                <a:close/>
              </a:path>
              <a:path w="2211730" h="1868385">
                <a:moveTo>
                  <a:pt x="1303083" y="1341005"/>
                </a:moveTo>
                <a:lnTo>
                  <a:pt x="1296530" y="1338287"/>
                </a:lnTo>
                <a:lnTo>
                  <a:pt x="1292872" y="1359674"/>
                </a:lnTo>
                <a:lnTo>
                  <a:pt x="1303083" y="1341005"/>
                </a:lnTo>
                <a:close/>
              </a:path>
              <a:path w="2211730" h="1868385">
                <a:moveTo>
                  <a:pt x="1316685" y="1316113"/>
                </a:moveTo>
                <a:lnTo>
                  <a:pt x="1310132" y="1313408"/>
                </a:lnTo>
                <a:lnTo>
                  <a:pt x="1306474" y="1334782"/>
                </a:lnTo>
                <a:lnTo>
                  <a:pt x="1316685" y="1316113"/>
                </a:lnTo>
                <a:close/>
              </a:path>
              <a:path w="2211730" h="1868385">
                <a:moveTo>
                  <a:pt x="1330286" y="1291209"/>
                </a:moveTo>
                <a:lnTo>
                  <a:pt x="1323733" y="1288516"/>
                </a:lnTo>
                <a:lnTo>
                  <a:pt x="1320076" y="1309890"/>
                </a:lnTo>
                <a:lnTo>
                  <a:pt x="1330286" y="1291209"/>
                </a:lnTo>
                <a:close/>
              </a:path>
              <a:path w="2211730" h="1868385">
                <a:moveTo>
                  <a:pt x="1343888" y="1266329"/>
                </a:moveTo>
                <a:lnTo>
                  <a:pt x="1337335" y="1263624"/>
                </a:lnTo>
                <a:lnTo>
                  <a:pt x="1333690" y="1284998"/>
                </a:lnTo>
                <a:lnTo>
                  <a:pt x="1343888" y="1266329"/>
                </a:lnTo>
                <a:close/>
              </a:path>
              <a:path w="2211730" h="1868385">
                <a:moveTo>
                  <a:pt x="1357490" y="1241437"/>
                </a:moveTo>
                <a:lnTo>
                  <a:pt x="1350949" y="1238732"/>
                </a:lnTo>
                <a:lnTo>
                  <a:pt x="1347279" y="1260106"/>
                </a:lnTo>
                <a:lnTo>
                  <a:pt x="1357490" y="1241437"/>
                </a:lnTo>
                <a:close/>
              </a:path>
              <a:path w="2211730" h="1868385">
                <a:moveTo>
                  <a:pt x="1371092" y="1216558"/>
                </a:moveTo>
                <a:lnTo>
                  <a:pt x="1364538" y="1213853"/>
                </a:lnTo>
                <a:lnTo>
                  <a:pt x="1360893" y="1235227"/>
                </a:lnTo>
                <a:lnTo>
                  <a:pt x="1371092" y="1216558"/>
                </a:lnTo>
                <a:close/>
              </a:path>
              <a:path w="2211730" h="1868385">
                <a:moveTo>
                  <a:pt x="1384693" y="1191679"/>
                </a:moveTo>
                <a:lnTo>
                  <a:pt x="1378153" y="1188961"/>
                </a:lnTo>
                <a:lnTo>
                  <a:pt x="1374495" y="1210335"/>
                </a:lnTo>
                <a:lnTo>
                  <a:pt x="1384693" y="1191679"/>
                </a:lnTo>
                <a:close/>
              </a:path>
              <a:path w="2211730" h="1868385">
                <a:moveTo>
                  <a:pt x="1398282" y="1166787"/>
                </a:moveTo>
                <a:lnTo>
                  <a:pt x="1391742" y="1164094"/>
                </a:lnTo>
                <a:lnTo>
                  <a:pt x="1388097" y="1185456"/>
                </a:lnTo>
                <a:lnTo>
                  <a:pt x="1398282" y="1166787"/>
                </a:lnTo>
                <a:close/>
              </a:path>
              <a:path w="2211730" h="1868385">
                <a:moveTo>
                  <a:pt x="1411897" y="1141907"/>
                </a:moveTo>
                <a:lnTo>
                  <a:pt x="1405343" y="1139202"/>
                </a:lnTo>
                <a:lnTo>
                  <a:pt x="1401686" y="1160576"/>
                </a:lnTo>
                <a:lnTo>
                  <a:pt x="1411897" y="1141907"/>
                </a:lnTo>
                <a:close/>
              </a:path>
              <a:path w="2211730" h="1868385">
                <a:moveTo>
                  <a:pt x="1425498" y="1117028"/>
                </a:moveTo>
                <a:lnTo>
                  <a:pt x="1418945" y="1114323"/>
                </a:lnTo>
                <a:lnTo>
                  <a:pt x="1415288" y="1135684"/>
                </a:lnTo>
                <a:lnTo>
                  <a:pt x="1425498" y="1117028"/>
                </a:lnTo>
                <a:close/>
              </a:path>
              <a:path w="2211730" h="1868385">
                <a:moveTo>
                  <a:pt x="1439075" y="1092149"/>
                </a:moveTo>
                <a:lnTo>
                  <a:pt x="1432547" y="1089444"/>
                </a:lnTo>
                <a:lnTo>
                  <a:pt x="1428889" y="1110805"/>
                </a:lnTo>
                <a:lnTo>
                  <a:pt x="1439075" y="1092149"/>
                </a:lnTo>
                <a:close/>
              </a:path>
              <a:path w="2211730" h="1868385">
                <a:moveTo>
                  <a:pt x="1452676" y="1067269"/>
                </a:moveTo>
                <a:lnTo>
                  <a:pt x="1446136" y="1064564"/>
                </a:lnTo>
                <a:lnTo>
                  <a:pt x="1442478" y="1085938"/>
                </a:lnTo>
                <a:lnTo>
                  <a:pt x="1452676" y="1067269"/>
                </a:lnTo>
                <a:close/>
              </a:path>
              <a:path w="2211730" h="1868385">
                <a:moveTo>
                  <a:pt x="1466278" y="1042403"/>
                </a:moveTo>
                <a:lnTo>
                  <a:pt x="1459725" y="1039685"/>
                </a:lnTo>
                <a:lnTo>
                  <a:pt x="1456080" y="1061059"/>
                </a:lnTo>
                <a:lnTo>
                  <a:pt x="1466278" y="1042403"/>
                </a:lnTo>
                <a:close/>
              </a:path>
              <a:path w="2211730" h="1868385">
                <a:moveTo>
                  <a:pt x="1479867" y="1017524"/>
                </a:moveTo>
                <a:lnTo>
                  <a:pt x="1473327" y="1014818"/>
                </a:lnTo>
                <a:lnTo>
                  <a:pt x="1469669" y="1036180"/>
                </a:lnTo>
                <a:lnTo>
                  <a:pt x="1479867" y="1017524"/>
                </a:lnTo>
                <a:close/>
              </a:path>
              <a:path w="2211730" h="1868385">
                <a:moveTo>
                  <a:pt x="1493469" y="992657"/>
                </a:moveTo>
                <a:lnTo>
                  <a:pt x="1486916" y="989952"/>
                </a:lnTo>
                <a:lnTo>
                  <a:pt x="1483271" y="1011313"/>
                </a:lnTo>
                <a:lnTo>
                  <a:pt x="1493469" y="992657"/>
                </a:lnTo>
                <a:close/>
              </a:path>
              <a:path w="2211730" h="1868385">
                <a:moveTo>
                  <a:pt x="1507058" y="967790"/>
                </a:moveTo>
                <a:lnTo>
                  <a:pt x="1500517" y="965085"/>
                </a:lnTo>
                <a:lnTo>
                  <a:pt x="1496872" y="986447"/>
                </a:lnTo>
                <a:lnTo>
                  <a:pt x="1507058" y="967790"/>
                </a:lnTo>
                <a:close/>
              </a:path>
              <a:path w="2211730" h="1868385">
                <a:moveTo>
                  <a:pt x="1520647" y="942911"/>
                </a:moveTo>
                <a:lnTo>
                  <a:pt x="1514106" y="940206"/>
                </a:lnTo>
                <a:lnTo>
                  <a:pt x="1510461" y="961567"/>
                </a:lnTo>
                <a:lnTo>
                  <a:pt x="1520647" y="942911"/>
                </a:lnTo>
                <a:close/>
              </a:path>
              <a:path w="2211730" h="1868385">
                <a:moveTo>
                  <a:pt x="1534248" y="918044"/>
                </a:moveTo>
                <a:lnTo>
                  <a:pt x="1527695" y="915327"/>
                </a:lnTo>
                <a:lnTo>
                  <a:pt x="1524050" y="936701"/>
                </a:lnTo>
                <a:lnTo>
                  <a:pt x="1534248" y="918044"/>
                </a:lnTo>
                <a:close/>
              </a:path>
              <a:path w="2211730" h="1868385">
                <a:moveTo>
                  <a:pt x="1547837" y="893191"/>
                </a:moveTo>
                <a:lnTo>
                  <a:pt x="1541284" y="890473"/>
                </a:lnTo>
                <a:lnTo>
                  <a:pt x="1537639" y="911834"/>
                </a:lnTo>
                <a:lnTo>
                  <a:pt x="1547837" y="893191"/>
                </a:lnTo>
                <a:close/>
              </a:path>
              <a:path w="2211730" h="1868385">
                <a:moveTo>
                  <a:pt x="1561426" y="868324"/>
                </a:moveTo>
                <a:lnTo>
                  <a:pt x="1554886" y="865619"/>
                </a:lnTo>
                <a:lnTo>
                  <a:pt x="1551228" y="886968"/>
                </a:lnTo>
                <a:lnTo>
                  <a:pt x="1561426" y="868324"/>
                </a:lnTo>
                <a:close/>
              </a:path>
              <a:path w="2211730" h="1868385">
                <a:moveTo>
                  <a:pt x="1575015" y="843457"/>
                </a:moveTo>
                <a:lnTo>
                  <a:pt x="1568475" y="840740"/>
                </a:lnTo>
                <a:lnTo>
                  <a:pt x="1564830" y="862101"/>
                </a:lnTo>
                <a:lnTo>
                  <a:pt x="1575015" y="843457"/>
                </a:lnTo>
                <a:close/>
              </a:path>
              <a:path w="2211730" h="1868385">
                <a:moveTo>
                  <a:pt x="1588604" y="818591"/>
                </a:moveTo>
                <a:lnTo>
                  <a:pt x="1582064" y="815886"/>
                </a:lnTo>
                <a:lnTo>
                  <a:pt x="1578406" y="837234"/>
                </a:lnTo>
                <a:lnTo>
                  <a:pt x="1588604" y="818591"/>
                </a:lnTo>
                <a:close/>
              </a:path>
              <a:path w="2211730" h="1868385">
                <a:moveTo>
                  <a:pt x="1602193" y="793724"/>
                </a:moveTo>
                <a:lnTo>
                  <a:pt x="1595653" y="791019"/>
                </a:lnTo>
                <a:lnTo>
                  <a:pt x="1591995" y="812368"/>
                </a:lnTo>
                <a:lnTo>
                  <a:pt x="1602193" y="793724"/>
                </a:lnTo>
                <a:close/>
              </a:path>
              <a:path w="2211730" h="1868385">
                <a:moveTo>
                  <a:pt x="1615782" y="768870"/>
                </a:moveTo>
                <a:lnTo>
                  <a:pt x="1609229" y="766165"/>
                </a:lnTo>
                <a:lnTo>
                  <a:pt x="1605597" y="787514"/>
                </a:lnTo>
                <a:lnTo>
                  <a:pt x="1615782" y="768870"/>
                </a:lnTo>
                <a:close/>
              </a:path>
              <a:path w="2211730" h="1868385">
                <a:moveTo>
                  <a:pt x="1629359" y="744004"/>
                </a:moveTo>
                <a:lnTo>
                  <a:pt x="1622818" y="741299"/>
                </a:lnTo>
                <a:lnTo>
                  <a:pt x="1619173" y="762647"/>
                </a:lnTo>
                <a:lnTo>
                  <a:pt x="1629359" y="744004"/>
                </a:lnTo>
                <a:close/>
              </a:path>
              <a:path w="2211730" h="1868385">
                <a:moveTo>
                  <a:pt x="1642960" y="719162"/>
                </a:moveTo>
                <a:lnTo>
                  <a:pt x="1636407" y="716445"/>
                </a:lnTo>
                <a:lnTo>
                  <a:pt x="1632762" y="737793"/>
                </a:lnTo>
                <a:lnTo>
                  <a:pt x="1642960" y="719162"/>
                </a:lnTo>
                <a:close/>
              </a:path>
              <a:path w="2211730" h="1868385">
                <a:moveTo>
                  <a:pt x="1656537" y="694296"/>
                </a:moveTo>
                <a:lnTo>
                  <a:pt x="1649996" y="691591"/>
                </a:lnTo>
                <a:lnTo>
                  <a:pt x="1646351" y="712939"/>
                </a:lnTo>
                <a:lnTo>
                  <a:pt x="1656537" y="694296"/>
                </a:lnTo>
                <a:close/>
              </a:path>
              <a:path w="2211730" h="1868385">
                <a:moveTo>
                  <a:pt x="1304798" y="1433233"/>
                </a:moveTo>
                <a:lnTo>
                  <a:pt x="1298232" y="1430515"/>
                </a:lnTo>
                <a:lnTo>
                  <a:pt x="1294180" y="1451737"/>
                </a:lnTo>
                <a:lnTo>
                  <a:pt x="1304798" y="1433233"/>
                </a:lnTo>
                <a:close/>
              </a:path>
              <a:path w="2211730" h="1868385">
                <a:moveTo>
                  <a:pt x="1318933" y="1408557"/>
                </a:moveTo>
                <a:lnTo>
                  <a:pt x="1312367" y="1405839"/>
                </a:lnTo>
                <a:lnTo>
                  <a:pt x="1308328" y="1427073"/>
                </a:lnTo>
                <a:lnTo>
                  <a:pt x="1318933" y="1408557"/>
                </a:lnTo>
                <a:close/>
              </a:path>
              <a:path w="2211730" h="1868385">
                <a:moveTo>
                  <a:pt x="1333068" y="1383880"/>
                </a:moveTo>
                <a:lnTo>
                  <a:pt x="1326502" y="1381175"/>
                </a:lnTo>
                <a:lnTo>
                  <a:pt x="1322476" y="1402384"/>
                </a:lnTo>
                <a:lnTo>
                  <a:pt x="1333068" y="1383880"/>
                </a:lnTo>
                <a:close/>
              </a:path>
              <a:path w="2211730" h="1868385">
                <a:moveTo>
                  <a:pt x="1347203" y="1359217"/>
                </a:moveTo>
                <a:lnTo>
                  <a:pt x="1340637" y="1356499"/>
                </a:lnTo>
                <a:lnTo>
                  <a:pt x="1336598" y="1377721"/>
                </a:lnTo>
                <a:lnTo>
                  <a:pt x="1347203" y="1359217"/>
                </a:lnTo>
                <a:close/>
              </a:path>
              <a:path w="2211730" h="1868385">
                <a:moveTo>
                  <a:pt x="1361338" y="1334554"/>
                </a:moveTo>
                <a:lnTo>
                  <a:pt x="1354772" y="1331836"/>
                </a:lnTo>
                <a:lnTo>
                  <a:pt x="1350733" y="1353045"/>
                </a:lnTo>
                <a:lnTo>
                  <a:pt x="1361338" y="1334554"/>
                </a:lnTo>
                <a:close/>
              </a:path>
              <a:path w="2211730" h="1868385">
                <a:moveTo>
                  <a:pt x="1375473" y="1309878"/>
                </a:moveTo>
                <a:lnTo>
                  <a:pt x="1368920" y="1307160"/>
                </a:lnTo>
                <a:lnTo>
                  <a:pt x="1364869" y="1328381"/>
                </a:lnTo>
                <a:lnTo>
                  <a:pt x="1375473" y="1309878"/>
                </a:lnTo>
                <a:close/>
              </a:path>
              <a:path w="2211730" h="1868385">
                <a:moveTo>
                  <a:pt x="1389608" y="1285214"/>
                </a:moveTo>
                <a:lnTo>
                  <a:pt x="1383042" y="1282496"/>
                </a:lnTo>
                <a:lnTo>
                  <a:pt x="1379004" y="1303705"/>
                </a:lnTo>
                <a:lnTo>
                  <a:pt x="1389608" y="1285214"/>
                </a:lnTo>
                <a:close/>
              </a:path>
              <a:path w="2211730" h="1868385">
                <a:moveTo>
                  <a:pt x="1403743" y="1260551"/>
                </a:moveTo>
                <a:lnTo>
                  <a:pt x="1397177" y="1257833"/>
                </a:lnTo>
                <a:lnTo>
                  <a:pt x="1393139" y="1279055"/>
                </a:lnTo>
                <a:lnTo>
                  <a:pt x="1403743" y="1260551"/>
                </a:lnTo>
                <a:close/>
              </a:path>
              <a:path w="2211730" h="1868385">
                <a:moveTo>
                  <a:pt x="1417878" y="1235887"/>
                </a:moveTo>
                <a:lnTo>
                  <a:pt x="1411312" y="1233170"/>
                </a:lnTo>
                <a:lnTo>
                  <a:pt x="1407274" y="1254391"/>
                </a:lnTo>
                <a:lnTo>
                  <a:pt x="1417878" y="1235887"/>
                </a:lnTo>
                <a:close/>
              </a:path>
              <a:path w="2211730" h="1868385">
                <a:moveTo>
                  <a:pt x="1432013" y="1211224"/>
                </a:moveTo>
                <a:lnTo>
                  <a:pt x="1425448" y="1208506"/>
                </a:lnTo>
                <a:lnTo>
                  <a:pt x="1421409" y="1229728"/>
                </a:lnTo>
                <a:lnTo>
                  <a:pt x="1432013" y="1211224"/>
                </a:lnTo>
                <a:close/>
              </a:path>
              <a:path w="2211730" h="1868385">
                <a:moveTo>
                  <a:pt x="1446136" y="1186561"/>
                </a:moveTo>
                <a:lnTo>
                  <a:pt x="1439570" y="1183855"/>
                </a:lnTo>
                <a:lnTo>
                  <a:pt x="1435531" y="1205052"/>
                </a:lnTo>
                <a:lnTo>
                  <a:pt x="1446136" y="1186561"/>
                </a:lnTo>
                <a:close/>
              </a:path>
              <a:path w="2211730" h="1868385">
                <a:moveTo>
                  <a:pt x="1460271" y="1161897"/>
                </a:moveTo>
                <a:lnTo>
                  <a:pt x="1453705" y="1159192"/>
                </a:lnTo>
                <a:lnTo>
                  <a:pt x="1449654" y="1180401"/>
                </a:lnTo>
                <a:lnTo>
                  <a:pt x="1460271" y="1161897"/>
                </a:lnTo>
                <a:close/>
              </a:path>
              <a:path w="2211730" h="1868385">
                <a:moveTo>
                  <a:pt x="1474393" y="1137246"/>
                </a:moveTo>
                <a:lnTo>
                  <a:pt x="1467827" y="1134529"/>
                </a:lnTo>
                <a:lnTo>
                  <a:pt x="1463802" y="1155750"/>
                </a:lnTo>
                <a:lnTo>
                  <a:pt x="1474393" y="1137246"/>
                </a:lnTo>
                <a:close/>
              </a:path>
              <a:path w="2211730" h="1868385">
                <a:moveTo>
                  <a:pt x="1488528" y="1112583"/>
                </a:moveTo>
                <a:lnTo>
                  <a:pt x="1481963" y="1109878"/>
                </a:lnTo>
                <a:lnTo>
                  <a:pt x="1477924" y="1131087"/>
                </a:lnTo>
                <a:lnTo>
                  <a:pt x="1488528" y="1112583"/>
                </a:lnTo>
                <a:close/>
              </a:path>
              <a:path w="2211730" h="1868385">
                <a:moveTo>
                  <a:pt x="1502651" y="1087932"/>
                </a:moveTo>
                <a:lnTo>
                  <a:pt x="1496085" y="1085215"/>
                </a:lnTo>
                <a:lnTo>
                  <a:pt x="1492059" y="1106424"/>
                </a:lnTo>
                <a:lnTo>
                  <a:pt x="1502651" y="1087932"/>
                </a:lnTo>
                <a:close/>
              </a:path>
              <a:path w="2211730" h="1868385">
                <a:moveTo>
                  <a:pt x="1516773" y="1063294"/>
                </a:moveTo>
                <a:lnTo>
                  <a:pt x="1510207" y="1060577"/>
                </a:lnTo>
                <a:lnTo>
                  <a:pt x="1506181" y="1081773"/>
                </a:lnTo>
                <a:lnTo>
                  <a:pt x="1516773" y="1063294"/>
                </a:lnTo>
                <a:close/>
              </a:path>
              <a:path w="2211730" h="1868385">
                <a:moveTo>
                  <a:pt x="1530908" y="1038631"/>
                </a:moveTo>
                <a:lnTo>
                  <a:pt x="1524342" y="1035926"/>
                </a:lnTo>
                <a:lnTo>
                  <a:pt x="1520304" y="1057135"/>
                </a:lnTo>
                <a:lnTo>
                  <a:pt x="1530908" y="1038631"/>
                </a:lnTo>
                <a:close/>
              </a:path>
              <a:path w="2211730" h="1868385">
                <a:moveTo>
                  <a:pt x="1545018" y="1013993"/>
                </a:moveTo>
                <a:lnTo>
                  <a:pt x="1538465" y="1011275"/>
                </a:lnTo>
                <a:lnTo>
                  <a:pt x="1534439" y="1032484"/>
                </a:lnTo>
                <a:lnTo>
                  <a:pt x="1545018" y="1013993"/>
                </a:lnTo>
                <a:close/>
              </a:path>
              <a:path w="2211730" h="1868385">
                <a:moveTo>
                  <a:pt x="1559140" y="989342"/>
                </a:moveTo>
                <a:lnTo>
                  <a:pt x="1552587" y="986624"/>
                </a:lnTo>
                <a:lnTo>
                  <a:pt x="1548549" y="1007821"/>
                </a:lnTo>
                <a:lnTo>
                  <a:pt x="1559140" y="989342"/>
                </a:lnTo>
                <a:close/>
              </a:path>
              <a:path w="2211730" h="1868385">
                <a:moveTo>
                  <a:pt x="1573276" y="964692"/>
                </a:moveTo>
                <a:lnTo>
                  <a:pt x="1566710" y="961974"/>
                </a:lnTo>
                <a:lnTo>
                  <a:pt x="1562671" y="983183"/>
                </a:lnTo>
                <a:lnTo>
                  <a:pt x="1573276" y="964692"/>
                </a:lnTo>
                <a:close/>
              </a:path>
              <a:path w="2211730" h="1868385">
                <a:moveTo>
                  <a:pt x="1587398" y="940054"/>
                </a:moveTo>
                <a:lnTo>
                  <a:pt x="1580832" y="937323"/>
                </a:lnTo>
                <a:lnTo>
                  <a:pt x="1576793" y="958532"/>
                </a:lnTo>
                <a:lnTo>
                  <a:pt x="1587398" y="940054"/>
                </a:lnTo>
                <a:close/>
              </a:path>
              <a:path w="2211730" h="1868385">
                <a:moveTo>
                  <a:pt x="1601520" y="915416"/>
                </a:moveTo>
                <a:lnTo>
                  <a:pt x="1594954" y="912685"/>
                </a:lnTo>
                <a:lnTo>
                  <a:pt x="1590916" y="933881"/>
                </a:lnTo>
                <a:lnTo>
                  <a:pt x="1601520" y="915416"/>
                </a:lnTo>
                <a:close/>
              </a:path>
              <a:path w="2211730" h="1868385">
                <a:moveTo>
                  <a:pt x="1615630" y="890765"/>
                </a:moveTo>
                <a:lnTo>
                  <a:pt x="1609077" y="888047"/>
                </a:lnTo>
                <a:lnTo>
                  <a:pt x="1605038" y="909243"/>
                </a:lnTo>
                <a:lnTo>
                  <a:pt x="1615630" y="890765"/>
                </a:lnTo>
                <a:close/>
              </a:path>
              <a:path w="2211730" h="1868385">
                <a:moveTo>
                  <a:pt x="1629752" y="866127"/>
                </a:moveTo>
                <a:lnTo>
                  <a:pt x="1623187" y="863409"/>
                </a:lnTo>
                <a:lnTo>
                  <a:pt x="1619161" y="884605"/>
                </a:lnTo>
                <a:lnTo>
                  <a:pt x="1629752" y="866127"/>
                </a:lnTo>
                <a:close/>
              </a:path>
              <a:path w="2211730" h="1868385">
                <a:moveTo>
                  <a:pt x="1643875" y="841489"/>
                </a:moveTo>
                <a:lnTo>
                  <a:pt x="1637309" y="838758"/>
                </a:lnTo>
                <a:lnTo>
                  <a:pt x="1633283" y="859967"/>
                </a:lnTo>
                <a:lnTo>
                  <a:pt x="1643875" y="841489"/>
                </a:lnTo>
                <a:close/>
              </a:path>
              <a:path w="2211730" h="1868385">
                <a:moveTo>
                  <a:pt x="1657985" y="816851"/>
                </a:moveTo>
                <a:lnTo>
                  <a:pt x="1651431" y="814120"/>
                </a:lnTo>
                <a:lnTo>
                  <a:pt x="1647405" y="835317"/>
                </a:lnTo>
                <a:lnTo>
                  <a:pt x="1657985" y="816851"/>
                </a:lnTo>
                <a:close/>
              </a:path>
              <a:path w="2211730" h="1868385">
                <a:moveTo>
                  <a:pt x="1672107" y="792213"/>
                </a:moveTo>
                <a:lnTo>
                  <a:pt x="1665541" y="789482"/>
                </a:lnTo>
                <a:lnTo>
                  <a:pt x="1661515" y="810679"/>
                </a:lnTo>
                <a:lnTo>
                  <a:pt x="1672107" y="792213"/>
                </a:lnTo>
                <a:close/>
              </a:path>
              <a:path w="2211730" h="1868385">
                <a:moveTo>
                  <a:pt x="1686217" y="767575"/>
                </a:moveTo>
                <a:lnTo>
                  <a:pt x="1679663" y="764844"/>
                </a:lnTo>
                <a:lnTo>
                  <a:pt x="1675638" y="786053"/>
                </a:lnTo>
                <a:lnTo>
                  <a:pt x="1686217" y="767575"/>
                </a:lnTo>
                <a:close/>
              </a:path>
              <a:path w="2211730" h="1868385">
                <a:moveTo>
                  <a:pt x="1700339" y="742937"/>
                </a:moveTo>
                <a:lnTo>
                  <a:pt x="1693786" y="740219"/>
                </a:lnTo>
                <a:lnTo>
                  <a:pt x="1689760" y="761415"/>
                </a:lnTo>
                <a:lnTo>
                  <a:pt x="1700339" y="742937"/>
                </a:lnTo>
                <a:close/>
              </a:path>
              <a:path w="2211730" h="1868385">
                <a:moveTo>
                  <a:pt x="1714449" y="718312"/>
                </a:moveTo>
                <a:lnTo>
                  <a:pt x="1707896" y="715594"/>
                </a:lnTo>
                <a:lnTo>
                  <a:pt x="1703870" y="736777"/>
                </a:lnTo>
                <a:lnTo>
                  <a:pt x="1714449" y="718312"/>
                </a:lnTo>
                <a:close/>
              </a:path>
              <a:path w="2211730" h="1868385">
                <a:moveTo>
                  <a:pt x="1813496" y="1635531"/>
                </a:moveTo>
                <a:lnTo>
                  <a:pt x="1777758" y="1620786"/>
                </a:lnTo>
                <a:lnTo>
                  <a:pt x="1808365" y="1641030"/>
                </a:lnTo>
                <a:lnTo>
                  <a:pt x="1813496" y="1635531"/>
                </a:lnTo>
                <a:close/>
              </a:path>
              <a:path w="2211730" h="1868385">
                <a:moveTo>
                  <a:pt x="1792986" y="1657540"/>
                </a:moveTo>
                <a:lnTo>
                  <a:pt x="1757768" y="1643024"/>
                </a:lnTo>
                <a:lnTo>
                  <a:pt x="1787842" y="1663039"/>
                </a:lnTo>
                <a:lnTo>
                  <a:pt x="1792986" y="1657540"/>
                </a:lnTo>
                <a:close/>
              </a:path>
              <a:path w="2211730" h="1868385">
                <a:moveTo>
                  <a:pt x="1834019" y="1613522"/>
                </a:moveTo>
                <a:lnTo>
                  <a:pt x="1797748" y="1598549"/>
                </a:lnTo>
                <a:lnTo>
                  <a:pt x="1828901" y="1619021"/>
                </a:lnTo>
                <a:lnTo>
                  <a:pt x="1834019" y="1613522"/>
                </a:lnTo>
                <a:close/>
              </a:path>
              <a:path w="2211730" h="1868385">
                <a:moveTo>
                  <a:pt x="1347330" y="1450784"/>
                </a:moveTo>
                <a:lnTo>
                  <a:pt x="1340751" y="1448066"/>
                </a:lnTo>
                <a:lnTo>
                  <a:pt x="1336332" y="1469123"/>
                </a:lnTo>
                <a:lnTo>
                  <a:pt x="1347330" y="1450784"/>
                </a:lnTo>
                <a:close/>
              </a:path>
              <a:path w="2211730" h="1868385">
                <a:moveTo>
                  <a:pt x="1361998" y="1426324"/>
                </a:moveTo>
                <a:lnTo>
                  <a:pt x="1355420" y="1423606"/>
                </a:lnTo>
                <a:lnTo>
                  <a:pt x="1351000" y="1444675"/>
                </a:lnTo>
                <a:lnTo>
                  <a:pt x="1361998" y="1426324"/>
                </a:lnTo>
                <a:close/>
              </a:path>
              <a:path w="2211730" h="1868385">
                <a:moveTo>
                  <a:pt x="1376667" y="1401876"/>
                </a:moveTo>
                <a:lnTo>
                  <a:pt x="1370088" y="1399171"/>
                </a:lnTo>
                <a:lnTo>
                  <a:pt x="1365669" y="1420215"/>
                </a:lnTo>
                <a:lnTo>
                  <a:pt x="1376667" y="1401876"/>
                </a:lnTo>
                <a:close/>
              </a:path>
              <a:path w="2211730" h="1868385">
                <a:moveTo>
                  <a:pt x="1391335" y="1377429"/>
                </a:moveTo>
                <a:lnTo>
                  <a:pt x="1384757" y="1374711"/>
                </a:lnTo>
                <a:lnTo>
                  <a:pt x="1380337" y="1395780"/>
                </a:lnTo>
                <a:lnTo>
                  <a:pt x="1391335" y="1377429"/>
                </a:lnTo>
                <a:close/>
              </a:path>
              <a:path w="2211730" h="1868385">
                <a:moveTo>
                  <a:pt x="1406004" y="1352981"/>
                </a:moveTo>
                <a:lnTo>
                  <a:pt x="1399425" y="1350264"/>
                </a:lnTo>
                <a:lnTo>
                  <a:pt x="1395006" y="1371320"/>
                </a:lnTo>
                <a:lnTo>
                  <a:pt x="1406004" y="1352981"/>
                </a:lnTo>
                <a:close/>
              </a:path>
              <a:path w="2211730" h="1868385">
                <a:moveTo>
                  <a:pt x="1420672" y="1328534"/>
                </a:moveTo>
                <a:lnTo>
                  <a:pt x="1414094" y="1325816"/>
                </a:lnTo>
                <a:lnTo>
                  <a:pt x="1409674" y="1346885"/>
                </a:lnTo>
                <a:lnTo>
                  <a:pt x="1420672" y="1328534"/>
                </a:lnTo>
                <a:close/>
              </a:path>
              <a:path w="2211730" h="1868385">
                <a:moveTo>
                  <a:pt x="1435328" y="1304112"/>
                </a:moveTo>
                <a:lnTo>
                  <a:pt x="1428750" y="1301381"/>
                </a:lnTo>
                <a:lnTo>
                  <a:pt x="1424343" y="1322438"/>
                </a:lnTo>
                <a:lnTo>
                  <a:pt x="1435328" y="1304112"/>
                </a:lnTo>
                <a:close/>
              </a:path>
              <a:path w="2211730" h="1868385">
                <a:moveTo>
                  <a:pt x="1449997" y="1279664"/>
                </a:moveTo>
                <a:lnTo>
                  <a:pt x="1443418" y="1276934"/>
                </a:lnTo>
                <a:lnTo>
                  <a:pt x="1438998" y="1297990"/>
                </a:lnTo>
                <a:lnTo>
                  <a:pt x="1449997" y="1279664"/>
                </a:lnTo>
                <a:close/>
              </a:path>
              <a:path w="2211730" h="1868385">
                <a:moveTo>
                  <a:pt x="1464665" y="1255217"/>
                </a:moveTo>
                <a:lnTo>
                  <a:pt x="1458087" y="1252499"/>
                </a:lnTo>
                <a:lnTo>
                  <a:pt x="1453667" y="1273556"/>
                </a:lnTo>
                <a:lnTo>
                  <a:pt x="1464665" y="1255217"/>
                </a:lnTo>
                <a:close/>
              </a:path>
              <a:path w="2211730" h="1868385">
                <a:moveTo>
                  <a:pt x="1479321" y="1230769"/>
                </a:moveTo>
                <a:lnTo>
                  <a:pt x="1472742" y="1228064"/>
                </a:lnTo>
                <a:lnTo>
                  <a:pt x="1468323" y="1249108"/>
                </a:lnTo>
                <a:lnTo>
                  <a:pt x="1479321" y="1230769"/>
                </a:lnTo>
                <a:close/>
              </a:path>
              <a:path w="2211730" h="1868385">
                <a:moveTo>
                  <a:pt x="1493977" y="1206347"/>
                </a:moveTo>
                <a:lnTo>
                  <a:pt x="1487411" y="1203629"/>
                </a:lnTo>
                <a:lnTo>
                  <a:pt x="1482991" y="1224661"/>
                </a:lnTo>
                <a:lnTo>
                  <a:pt x="1493977" y="1206347"/>
                </a:lnTo>
                <a:close/>
              </a:path>
              <a:path w="2211730" h="1868385">
                <a:moveTo>
                  <a:pt x="1508645" y="1181900"/>
                </a:moveTo>
                <a:lnTo>
                  <a:pt x="1502067" y="1179182"/>
                </a:lnTo>
                <a:lnTo>
                  <a:pt x="1497647" y="1200226"/>
                </a:lnTo>
                <a:lnTo>
                  <a:pt x="1508645" y="1181900"/>
                </a:lnTo>
                <a:close/>
              </a:path>
              <a:path w="2211730" h="1868385">
                <a:moveTo>
                  <a:pt x="1523301" y="1157465"/>
                </a:moveTo>
                <a:lnTo>
                  <a:pt x="1516722" y="1154747"/>
                </a:lnTo>
                <a:lnTo>
                  <a:pt x="1512316" y="1175791"/>
                </a:lnTo>
                <a:lnTo>
                  <a:pt x="1523301" y="1157465"/>
                </a:lnTo>
                <a:close/>
              </a:path>
              <a:path w="2211730" h="1868385">
                <a:moveTo>
                  <a:pt x="1537957" y="1133030"/>
                </a:moveTo>
                <a:lnTo>
                  <a:pt x="1531378" y="1130312"/>
                </a:lnTo>
                <a:lnTo>
                  <a:pt x="1526971" y="1151369"/>
                </a:lnTo>
                <a:lnTo>
                  <a:pt x="1537957" y="1133030"/>
                </a:lnTo>
                <a:close/>
              </a:path>
              <a:path w="2211730" h="1868385">
                <a:moveTo>
                  <a:pt x="1552625" y="1108608"/>
                </a:moveTo>
                <a:lnTo>
                  <a:pt x="1546047" y="1105890"/>
                </a:lnTo>
                <a:lnTo>
                  <a:pt x="1541627" y="1126934"/>
                </a:lnTo>
                <a:lnTo>
                  <a:pt x="1552625" y="1108608"/>
                </a:lnTo>
                <a:close/>
              </a:path>
              <a:path w="2211730" h="1868385">
                <a:moveTo>
                  <a:pt x="1567281" y="1084173"/>
                </a:moveTo>
                <a:lnTo>
                  <a:pt x="1560703" y="1081455"/>
                </a:lnTo>
                <a:lnTo>
                  <a:pt x="1556283" y="1102499"/>
                </a:lnTo>
                <a:lnTo>
                  <a:pt x="1567281" y="1084173"/>
                </a:lnTo>
                <a:close/>
              </a:path>
              <a:path w="2211730" h="1868385">
                <a:moveTo>
                  <a:pt x="1581937" y="1059751"/>
                </a:moveTo>
                <a:lnTo>
                  <a:pt x="1575346" y="1057021"/>
                </a:lnTo>
                <a:lnTo>
                  <a:pt x="1570939" y="1078077"/>
                </a:lnTo>
                <a:lnTo>
                  <a:pt x="1581937" y="1059751"/>
                </a:lnTo>
                <a:close/>
              </a:path>
              <a:path w="2211730" h="1868385">
                <a:moveTo>
                  <a:pt x="1596593" y="1035316"/>
                </a:moveTo>
                <a:lnTo>
                  <a:pt x="1590001" y="1032598"/>
                </a:lnTo>
                <a:lnTo>
                  <a:pt x="1585595" y="1053642"/>
                </a:lnTo>
                <a:lnTo>
                  <a:pt x="1596593" y="1035316"/>
                </a:lnTo>
                <a:close/>
              </a:path>
              <a:path w="2211730" h="1868385">
                <a:moveTo>
                  <a:pt x="1611236" y="1010894"/>
                </a:moveTo>
                <a:lnTo>
                  <a:pt x="1604657" y="1008176"/>
                </a:lnTo>
                <a:lnTo>
                  <a:pt x="1600250" y="1029220"/>
                </a:lnTo>
                <a:lnTo>
                  <a:pt x="1611236" y="1010894"/>
                </a:lnTo>
                <a:close/>
              </a:path>
              <a:path w="2211730" h="1868385">
                <a:moveTo>
                  <a:pt x="1625904" y="986472"/>
                </a:moveTo>
                <a:lnTo>
                  <a:pt x="1619313" y="983742"/>
                </a:lnTo>
                <a:lnTo>
                  <a:pt x="1614906" y="1004785"/>
                </a:lnTo>
                <a:lnTo>
                  <a:pt x="1625904" y="986472"/>
                </a:lnTo>
                <a:close/>
              </a:path>
              <a:path w="2211730" h="1868385">
                <a:moveTo>
                  <a:pt x="1640547" y="962050"/>
                </a:moveTo>
                <a:lnTo>
                  <a:pt x="1633969" y="959319"/>
                </a:lnTo>
                <a:lnTo>
                  <a:pt x="1629549" y="980376"/>
                </a:lnTo>
                <a:lnTo>
                  <a:pt x="1640547" y="962050"/>
                </a:lnTo>
                <a:close/>
              </a:path>
              <a:path w="2211730" h="1868385">
                <a:moveTo>
                  <a:pt x="1655191" y="937628"/>
                </a:moveTo>
                <a:lnTo>
                  <a:pt x="1648612" y="934910"/>
                </a:lnTo>
                <a:lnTo>
                  <a:pt x="1644205" y="955941"/>
                </a:lnTo>
                <a:lnTo>
                  <a:pt x="1655191" y="937628"/>
                </a:lnTo>
                <a:close/>
              </a:path>
              <a:path w="2211730" h="1868385">
                <a:moveTo>
                  <a:pt x="1669846" y="913218"/>
                </a:moveTo>
                <a:lnTo>
                  <a:pt x="1663268" y="910488"/>
                </a:lnTo>
                <a:lnTo>
                  <a:pt x="1658861" y="931532"/>
                </a:lnTo>
                <a:lnTo>
                  <a:pt x="1669846" y="913218"/>
                </a:lnTo>
                <a:close/>
              </a:path>
              <a:path w="2211730" h="1868385">
                <a:moveTo>
                  <a:pt x="1684489" y="888796"/>
                </a:moveTo>
                <a:lnTo>
                  <a:pt x="1677924" y="886079"/>
                </a:lnTo>
                <a:lnTo>
                  <a:pt x="1673517" y="907110"/>
                </a:lnTo>
                <a:lnTo>
                  <a:pt x="1684489" y="888796"/>
                </a:lnTo>
                <a:close/>
              </a:path>
              <a:path w="2211730" h="1868385">
                <a:moveTo>
                  <a:pt x="1699145" y="864374"/>
                </a:moveTo>
                <a:lnTo>
                  <a:pt x="1692567" y="861644"/>
                </a:lnTo>
                <a:lnTo>
                  <a:pt x="1688160" y="882688"/>
                </a:lnTo>
                <a:lnTo>
                  <a:pt x="1699145" y="864374"/>
                </a:lnTo>
                <a:close/>
              </a:path>
              <a:path w="2211730" h="1868385">
                <a:moveTo>
                  <a:pt x="1713788" y="839965"/>
                </a:moveTo>
                <a:lnTo>
                  <a:pt x="1707210" y="837234"/>
                </a:lnTo>
                <a:lnTo>
                  <a:pt x="1702816" y="858278"/>
                </a:lnTo>
                <a:lnTo>
                  <a:pt x="1713788" y="839965"/>
                </a:lnTo>
                <a:close/>
              </a:path>
              <a:path w="2211730" h="1868385">
                <a:moveTo>
                  <a:pt x="1728431" y="815543"/>
                </a:moveTo>
                <a:lnTo>
                  <a:pt x="1721853" y="812825"/>
                </a:lnTo>
                <a:lnTo>
                  <a:pt x="1717459" y="833856"/>
                </a:lnTo>
                <a:lnTo>
                  <a:pt x="1728431" y="815543"/>
                </a:lnTo>
                <a:close/>
              </a:path>
              <a:path w="2211730" h="1868385">
                <a:moveTo>
                  <a:pt x="1743087" y="791133"/>
                </a:moveTo>
                <a:lnTo>
                  <a:pt x="1736509" y="788416"/>
                </a:lnTo>
                <a:lnTo>
                  <a:pt x="1732102" y="809447"/>
                </a:lnTo>
                <a:lnTo>
                  <a:pt x="1743087" y="791133"/>
                </a:lnTo>
                <a:close/>
              </a:path>
              <a:path w="2211730" h="1868385">
                <a:moveTo>
                  <a:pt x="1757730" y="766737"/>
                </a:moveTo>
                <a:lnTo>
                  <a:pt x="1751152" y="763993"/>
                </a:lnTo>
                <a:lnTo>
                  <a:pt x="1746745" y="785025"/>
                </a:lnTo>
                <a:lnTo>
                  <a:pt x="1757730" y="766737"/>
                </a:lnTo>
                <a:close/>
              </a:path>
              <a:path w="2211730" h="1868385">
                <a:moveTo>
                  <a:pt x="1772373" y="742315"/>
                </a:moveTo>
                <a:lnTo>
                  <a:pt x="1765795" y="739584"/>
                </a:lnTo>
                <a:lnTo>
                  <a:pt x="1761388" y="760615"/>
                </a:lnTo>
                <a:lnTo>
                  <a:pt x="1772373" y="742315"/>
                </a:lnTo>
                <a:close/>
              </a:path>
              <a:path w="2211730" h="1868385">
                <a:moveTo>
                  <a:pt x="1895563" y="1547520"/>
                </a:moveTo>
                <a:lnTo>
                  <a:pt x="1857692" y="1531886"/>
                </a:lnTo>
                <a:lnTo>
                  <a:pt x="1890433" y="1553019"/>
                </a:lnTo>
                <a:lnTo>
                  <a:pt x="1895563" y="1547520"/>
                </a:lnTo>
                <a:close/>
              </a:path>
              <a:path w="2211730" h="1868385">
                <a:moveTo>
                  <a:pt x="1389875" y="1468335"/>
                </a:moveTo>
                <a:lnTo>
                  <a:pt x="1383271" y="1465605"/>
                </a:lnTo>
                <a:lnTo>
                  <a:pt x="1378470" y="1486509"/>
                </a:lnTo>
                <a:lnTo>
                  <a:pt x="1389875" y="1468335"/>
                </a:lnTo>
                <a:close/>
              </a:path>
              <a:path w="2211730" h="1868385">
                <a:moveTo>
                  <a:pt x="1405077" y="1444104"/>
                </a:moveTo>
                <a:lnTo>
                  <a:pt x="1398473" y="1441373"/>
                </a:lnTo>
                <a:lnTo>
                  <a:pt x="1393672" y="1462290"/>
                </a:lnTo>
                <a:lnTo>
                  <a:pt x="1405077" y="1444104"/>
                </a:lnTo>
                <a:close/>
              </a:path>
              <a:path w="2211730" h="1868385">
                <a:moveTo>
                  <a:pt x="1420279" y="1419872"/>
                </a:moveTo>
                <a:lnTo>
                  <a:pt x="1413662" y="1417154"/>
                </a:lnTo>
                <a:lnTo>
                  <a:pt x="1408874" y="1438046"/>
                </a:lnTo>
                <a:lnTo>
                  <a:pt x="1420279" y="1419872"/>
                </a:lnTo>
                <a:close/>
              </a:path>
              <a:path w="2211730" h="1868385">
                <a:moveTo>
                  <a:pt x="1435468" y="1395653"/>
                </a:moveTo>
                <a:lnTo>
                  <a:pt x="1428864" y="1392936"/>
                </a:lnTo>
                <a:lnTo>
                  <a:pt x="1424076" y="1413827"/>
                </a:lnTo>
                <a:lnTo>
                  <a:pt x="1435468" y="1395653"/>
                </a:lnTo>
                <a:close/>
              </a:path>
              <a:path w="2211730" h="1868385">
                <a:moveTo>
                  <a:pt x="1450670" y="1371434"/>
                </a:moveTo>
                <a:lnTo>
                  <a:pt x="1444066" y="1368704"/>
                </a:lnTo>
                <a:lnTo>
                  <a:pt x="1439265" y="1389595"/>
                </a:lnTo>
                <a:lnTo>
                  <a:pt x="1450670" y="1371434"/>
                </a:lnTo>
                <a:close/>
              </a:path>
              <a:path w="2211730" h="1868385">
                <a:moveTo>
                  <a:pt x="1465872" y="1347203"/>
                </a:moveTo>
                <a:lnTo>
                  <a:pt x="1459268" y="1344472"/>
                </a:lnTo>
                <a:lnTo>
                  <a:pt x="1454467" y="1365389"/>
                </a:lnTo>
                <a:lnTo>
                  <a:pt x="1465872" y="1347203"/>
                </a:lnTo>
                <a:close/>
              </a:path>
              <a:path w="2211730" h="1868385">
                <a:moveTo>
                  <a:pt x="1481061" y="1322984"/>
                </a:moveTo>
                <a:lnTo>
                  <a:pt x="1474457" y="1320253"/>
                </a:lnTo>
                <a:lnTo>
                  <a:pt x="1469656" y="1341145"/>
                </a:lnTo>
                <a:lnTo>
                  <a:pt x="1481061" y="1322984"/>
                </a:lnTo>
                <a:close/>
              </a:path>
              <a:path w="2211730" h="1868385">
                <a:moveTo>
                  <a:pt x="1496263" y="1298765"/>
                </a:moveTo>
                <a:lnTo>
                  <a:pt x="1489646" y="1296035"/>
                </a:lnTo>
                <a:lnTo>
                  <a:pt x="1484858" y="1316926"/>
                </a:lnTo>
                <a:lnTo>
                  <a:pt x="1496263" y="1298765"/>
                </a:lnTo>
                <a:close/>
              </a:path>
              <a:path w="2211730" h="1868385">
                <a:moveTo>
                  <a:pt x="1511452" y="1274546"/>
                </a:moveTo>
                <a:lnTo>
                  <a:pt x="1504848" y="1271828"/>
                </a:lnTo>
                <a:lnTo>
                  <a:pt x="1500060" y="1292707"/>
                </a:lnTo>
                <a:lnTo>
                  <a:pt x="1511452" y="1274546"/>
                </a:lnTo>
                <a:close/>
              </a:path>
              <a:path w="2211730" h="1868385">
                <a:moveTo>
                  <a:pt x="1526641" y="1250327"/>
                </a:moveTo>
                <a:lnTo>
                  <a:pt x="1520050" y="1247597"/>
                </a:lnTo>
                <a:lnTo>
                  <a:pt x="1515249" y="1268488"/>
                </a:lnTo>
                <a:lnTo>
                  <a:pt x="1526641" y="1250327"/>
                </a:lnTo>
                <a:close/>
              </a:path>
              <a:path w="2211730" h="1868385">
                <a:moveTo>
                  <a:pt x="1541830" y="1226108"/>
                </a:moveTo>
                <a:lnTo>
                  <a:pt x="1535226" y="1223391"/>
                </a:lnTo>
                <a:lnTo>
                  <a:pt x="1530438" y="1244269"/>
                </a:lnTo>
                <a:lnTo>
                  <a:pt x="1541830" y="1226108"/>
                </a:lnTo>
                <a:close/>
              </a:path>
              <a:path w="2211730" h="1868385">
                <a:moveTo>
                  <a:pt x="1557032" y="1201902"/>
                </a:moveTo>
                <a:lnTo>
                  <a:pt x="1550416" y="1199172"/>
                </a:lnTo>
                <a:lnTo>
                  <a:pt x="1545628" y="1220063"/>
                </a:lnTo>
                <a:lnTo>
                  <a:pt x="1557032" y="1201902"/>
                </a:lnTo>
                <a:close/>
              </a:path>
              <a:path w="2211730" h="1868385">
                <a:moveTo>
                  <a:pt x="1572209" y="1177683"/>
                </a:moveTo>
                <a:lnTo>
                  <a:pt x="1565605" y="1174953"/>
                </a:lnTo>
                <a:lnTo>
                  <a:pt x="1560830" y="1195844"/>
                </a:lnTo>
                <a:lnTo>
                  <a:pt x="1572209" y="1177683"/>
                </a:lnTo>
                <a:close/>
              </a:path>
              <a:path w="2211730" h="1868385">
                <a:moveTo>
                  <a:pt x="1587398" y="1153477"/>
                </a:moveTo>
                <a:lnTo>
                  <a:pt x="1580794" y="1150747"/>
                </a:lnTo>
                <a:lnTo>
                  <a:pt x="1576006" y="1171638"/>
                </a:lnTo>
                <a:lnTo>
                  <a:pt x="1587398" y="1153477"/>
                </a:lnTo>
                <a:close/>
              </a:path>
              <a:path w="2211730" h="1868385">
                <a:moveTo>
                  <a:pt x="1602587" y="1129271"/>
                </a:moveTo>
                <a:lnTo>
                  <a:pt x="1595996" y="1126540"/>
                </a:lnTo>
                <a:lnTo>
                  <a:pt x="1591195" y="1147432"/>
                </a:lnTo>
                <a:lnTo>
                  <a:pt x="1602587" y="1129271"/>
                </a:lnTo>
                <a:close/>
              </a:path>
              <a:path w="2211730" h="1868385">
                <a:moveTo>
                  <a:pt x="1617776" y="1105065"/>
                </a:moveTo>
                <a:lnTo>
                  <a:pt x="1611172" y="1102334"/>
                </a:lnTo>
                <a:lnTo>
                  <a:pt x="1606384" y="1123213"/>
                </a:lnTo>
                <a:lnTo>
                  <a:pt x="1617776" y="1105065"/>
                </a:lnTo>
                <a:close/>
              </a:path>
              <a:path w="2211730" h="1868385">
                <a:moveTo>
                  <a:pt x="1632966" y="1080858"/>
                </a:moveTo>
                <a:lnTo>
                  <a:pt x="1626362" y="1078128"/>
                </a:lnTo>
                <a:lnTo>
                  <a:pt x="1621574" y="1099007"/>
                </a:lnTo>
                <a:lnTo>
                  <a:pt x="1632966" y="1080858"/>
                </a:lnTo>
                <a:close/>
              </a:path>
              <a:path w="2211730" h="1868385">
                <a:moveTo>
                  <a:pt x="1648142" y="1056652"/>
                </a:moveTo>
                <a:lnTo>
                  <a:pt x="1641551" y="1053922"/>
                </a:lnTo>
                <a:lnTo>
                  <a:pt x="1636763" y="1074813"/>
                </a:lnTo>
                <a:lnTo>
                  <a:pt x="1648142" y="1056652"/>
                </a:lnTo>
                <a:close/>
              </a:path>
              <a:path w="2211730" h="1868385">
                <a:moveTo>
                  <a:pt x="1663331" y="1032446"/>
                </a:moveTo>
                <a:lnTo>
                  <a:pt x="1656727" y="1029716"/>
                </a:lnTo>
                <a:lnTo>
                  <a:pt x="1651939" y="1050594"/>
                </a:lnTo>
                <a:lnTo>
                  <a:pt x="1663331" y="1032446"/>
                </a:lnTo>
                <a:close/>
              </a:path>
              <a:path w="2211730" h="1868385">
                <a:moveTo>
                  <a:pt x="1678508" y="1008253"/>
                </a:moveTo>
                <a:lnTo>
                  <a:pt x="1671916" y="1005509"/>
                </a:lnTo>
                <a:lnTo>
                  <a:pt x="1667129" y="1026401"/>
                </a:lnTo>
                <a:lnTo>
                  <a:pt x="1678508" y="1008253"/>
                </a:lnTo>
                <a:close/>
              </a:path>
              <a:path w="2211730" h="1868385">
                <a:moveTo>
                  <a:pt x="1693697" y="984046"/>
                </a:moveTo>
                <a:lnTo>
                  <a:pt x="1687093" y="981316"/>
                </a:lnTo>
                <a:lnTo>
                  <a:pt x="1682305" y="1002195"/>
                </a:lnTo>
                <a:lnTo>
                  <a:pt x="1693697" y="984046"/>
                </a:lnTo>
                <a:close/>
              </a:path>
              <a:path w="2211730" h="1868385">
                <a:moveTo>
                  <a:pt x="1708873" y="959866"/>
                </a:moveTo>
                <a:lnTo>
                  <a:pt x="1702282" y="957122"/>
                </a:lnTo>
                <a:lnTo>
                  <a:pt x="1697494" y="978001"/>
                </a:lnTo>
                <a:lnTo>
                  <a:pt x="1708873" y="959866"/>
                </a:lnTo>
                <a:close/>
              </a:path>
              <a:path w="2211730" h="1868385">
                <a:moveTo>
                  <a:pt x="1724050" y="935659"/>
                </a:moveTo>
                <a:lnTo>
                  <a:pt x="1717459" y="932929"/>
                </a:lnTo>
                <a:lnTo>
                  <a:pt x="1712671" y="953808"/>
                </a:lnTo>
                <a:lnTo>
                  <a:pt x="1724050" y="935659"/>
                </a:lnTo>
                <a:close/>
              </a:path>
              <a:path w="2211730" h="1868385">
                <a:moveTo>
                  <a:pt x="1739239" y="911453"/>
                </a:moveTo>
                <a:lnTo>
                  <a:pt x="1732635" y="908735"/>
                </a:lnTo>
                <a:lnTo>
                  <a:pt x="1727847" y="929614"/>
                </a:lnTo>
                <a:lnTo>
                  <a:pt x="1739239" y="911453"/>
                </a:lnTo>
                <a:close/>
              </a:path>
              <a:path w="2211730" h="1868385">
                <a:moveTo>
                  <a:pt x="1754416" y="887260"/>
                </a:moveTo>
                <a:lnTo>
                  <a:pt x="1747812" y="884529"/>
                </a:lnTo>
                <a:lnTo>
                  <a:pt x="1743024" y="905421"/>
                </a:lnTo>
                <a:lnTo>
                  <a:pt x="1754416" y="887260"/>
                </a:lnTo>
                <a:close/>
              </a:path>
              <a:path w="2211730" h="1868385">
                <a:moveTo>
                  <a:pt x="1769592" y="863066"/>
                </a:moveTo>
                <a:lnTo>
                  <a:pt x="1762988" y="860348"/>
                </a:lnTo>
                <a:lnTo>
                  <a:pt x="1758213" y="881214"/>
                </a:lnTo>
                <a:lnTo>
                  <a:pt x="1769592" y="863066"/>
                </a:lnTo>
                <a:close/>
              </a:path>
              <a:path w="2211730" h="1868385">
                <a:moveTo>
                  <a:pt x="1784769" y="838885"/>
                </a:moveTo>
                <a:lnTo>
                  <a:pt x="1778165" y="836155"/>
                </a:lnTo>
                <a:lnTo>
                  <a:pt x="1773389" y="857034"/>
                </a:lnTo>
                <a:lnTo>
                  <a:pt x="1784769" y="838885"/>
                </a:lnTo>
                <a:close/>
              </a:path>
              <a:path w="2211730" h="1868385">
                <a:moveTo>
                  <a:pt x="1799945" y="814692"/>
                </a:moveTo>
                <a:lnTo>
                  <a:pt x="1793341" y="811961"/>
                </a:lnTo>
                <a:lnTo>
                  <a:pt x="1788566" y="832827"/>
                </a:lnTo>
                <a:lnTo>
                  <a:pt x="1799945" y="814692"/>
                </a:lnTo>
                <a:close/>
              </a:path>
              <a:path w="2211730" h="1868385">
                <a:moveTo>
                  <a:pt x="1815109" y="790511"/>
                </a:moveTo>
                <a:lnTo>
                  <a:pt x="1808518" y="787781"/>
                </a:lnTo>
                <a:lnTo>
                  <a:pt x="1803742" y="808647"/>
                </a:lnTo>
                <a:lnTo>
                  <a:pt x="1815109" y="790511"/>
                </a:lnTo>
                <a:close/>
              </a:path>
              <a:path w="2211730" h="1868385">
                <a:moveTo>
                  <a:pt x="1830285" y="766318"/>
                </a:moveTo>
                <a:lnTo>
                  <a:pt x="1823694" y="763587"/>
                </a:lnTo>
                <a:lnTo>
                  <a:pt x="1818906" y="784453"/>
                </a:lnTo>
                <a:lnTo>
                  <a:pt x="1830285" y="766318"/>
                </a:lnTo>
                <a:close/>
              </a:path>
              <a:path w="2211730" h="1868385">
                <a:moveTo>
                  <a:pt x="1875053" y="1569516"/>
                </a:moveTo>
                <a:lnTo>
                  <a:pt x="1837715" y="1554099"/>
                </a:lnTo>
                <a:lnTo>
                  <a:pt x="1869922" y="1575015"/>
                </a:lnTo>
                <a:lnTo>
                  <a:pt x="1875053" y="1569516"/>
                </a:lnTo>
                <a:close/>
              </a:path>
              <a:path w="2211730" h="1868385">
                <a:moveTo>
                  <a:pt x="1432407" y="1485887"/>
                </a:moveTo>
                <a:lnTo>
                  <a:pt x="1425778" y="1483144"/>
                </a:lnTo>
                <a:lnTo>
                  <a:pt x="1420609" y="1503908"/>
                </a:lnTo>
                <a:lnTo>
                  <a:pt x="1432407" y="1485887"/>
                </a:lnTo>
                <a:close/>
              </a:path>
              <a:path w="2211730" h="1868385">
                <a:moveTo>
                  <a:pt x="1448142" y="1461884"/>
                </a:moveTo>
                <a:lnTo>
                  <a:pt x="1441513" y="1459141"/>
                </a:lnTo>
                <a:lnTo>
                  <a:pt x="1436344" y="1479892"/>
                </a:lnTo>
                <a:lnTo>
                  <a:pt x="1448142" y="1461884"/>
                </a:lnTo>
                <a:close/>
              </a:path>
              <a:path w="2211730" h="1868385">
                <a:moveTo>
                  <a:pt x="1463878" y="1437881"/>
                </a:moveTo>
                <a:lnTo>
                  <a:pt x="1457248" y="1435138"/>
                </a:lnTo>
                <a:lnTo>
                  <a:pt x="1452079" y="1455877"/>
                </a:lnTo>
                <a:lnTo>
                  <a:pt x="1463878" y="1437881"/>
                </a:lnTo>
                <a:close/>
              </a:path>
              <a:path w="2211730" h="1868385">
                <a:moveTo>
                  <a:pt x="1479600" y="1413865"/>
                </a:moveTo>
                <a:lnTo>
                  <a:pt x="1472971" y="1411135"/>
                </a:lnTo>
                <a:lnTo>
                  <a:pt x="1467802" y="1431874"/>
                </a:lnTo>
                <a:lnTo>
                  <a:pt x="1479600" y="1413865"/>
                </a:lnTo>
                <a:close/>
              </a:path>
              <a:path w="2211730" h="1868385">
                <a:moveTo>
                  <a:pt x="1495336" y="1389875"/>
                </a:moveTo>
                <a:lnTo>
                  <a:pt x="1488706" y="1387144"/>
                </a:lnTo>
                <a:lnTo>
                  <a:pt x="1483525" y="1407871"/>
                </a:lnTo>
                <a:lnTo>
                  <a:pt x="1495336" y="1389875"/>
                </a:lnTo>
                <a:close/>
              </a:path>
              <a:path w="2211730" h="1868385">
                <a:moveTo>
                  <a:pt x="1511058" y="1365872"/>
                </a:moveTo>
                <a:lnTo>
                  <a:pt x="1504442" y="1363129"/>
                </a:lnTo>
                <a:lnTo>
                  <a:pt x="1499260" y="1383880"/>
                </a:lnTo>
                <a:lnTo>
                  <a:pt x="1511058" y="1365872"/>
                </a:lnTo>
                <a:close/>
              </a:path>
              <a:path w="2211730" h="1868385">
                <a:moveTo>
                  <a:pt x="1526794" y="1341869"/>
                </a:moveTo>
                <a:lnTo>
                  <a:pt x="1520151" y="1339138"/>
                </a:lnTo>
                <a:lnTo>
                  <a:pt x="1514995" y="1359877"/>
                </a:lnTo>
                <a:lnTo>
                  <a:pt x="1526794" y="1341869"/>
                </a:lnTo>
                <a:close/>
              </a:path>
              <a:path w="2211730" h="1868385">
                <a:moveTo>
                  <a:pt x="1542516" y="1317879"/>
                </a:moveTo>
                <a:lnTo>
                  <a:pt x="1535887" y="1315135"/>
                </a:lnTo>
                <a:lnTo>
                  <a:pt x="1530718" y="1335874"/>
                </a:lnTo>
                <a:lnTo>
                  <a:pt x="1542516" y="1317879"/>
                </a:lnTo>
                <a:close/>
              </a:path>
              <a:path w="2211730" h="1868385">
                <a:moveTo>
                  <a:pt x="1558239" y="1293876"/>
                </a:moveTo>
                <a:lnTo>
                  <a:pt x="1551609" y="1291145"/>
                </a:lnTo>
                <a:lnTo>
                  <a:pt x="1546440" y="1311871"/>
                </a:lnTo>
                <a:lnTo>
                  <a:pt x="1558239" y="1293876"/>
                </a:lnTo>
                <a:close/>
              </a:path>
              <a:path w="2211730" h="1868385">
                <a:moveTo>
                  <a:pt x="1573974" y="1269885"/>
                </a:moveTo>
                <a:lnTo>
                  <a:pt x="1567332" y="1267142"/>
                </a:lnTo>
                <a:lnTo>
                  <a:pt x="1562163" y="1287881"/>
                </a:lnTo>
                <a:lnTo>
                  <a:pt x="1573974" y="1269885"/>
                </a:lnTo>
                <a:close/>
              </a:path>
              <a:path w="2211730" h="1868385">
                <a:moveTo>
                  <a:pt x="1589684" y="1245895"/>
                </a:moveTo>
                <a:lnTo>
                  <a:pt x="1583055" y="1243152"/>
                </a:lnTo>
                <a:lnTo>
                  <a:pt x="1577886" y="1263891"/>
                </a:lnTo>
                <a:lnTo>
                  <a:pt x="1589684" y="1245895"/>
                </a:lnTo>
                <a:close/>
              </a:path>
              <a:path w="2211730" h="1868385">
                <a:moveTo>
                  <a:pt x="1605407" y="1221905"/>
                </a:moveTo>
                <a:lnTo>
                  <a:pt x="1598777" y="1219161"/>
                </a:lnTo>
                <a:lnTo>
                  <a:pt x="1593608" y="1239901"/>
                </a:lnTo>
                <a:lnTo>
                  <a:pt x="1605407" y="1221905"/>
                </a:lnTo>
                <a:close/>
              </a:path>
              <a:path w="2211730" h="1868385">
                <a:moveTo>
                  <a:pt x="1621129" y="1197902"/>
                </a:moveTo>
                <a:lnTo>
                  <a:pt x="1614500" y="1195171"/>
                </a:lnTo>
                <a:lnTo>
                  <a:pt x="1609331" y="1215898"/>
                </a:lnTo>
                <a:lnTo>
                  <a:pt x="1621129" y="1197902"/>
                </a:lnTo>
                <a:close/>
              </a:path>
              <a:path w="2211730" h="1868385">
                <a:moveTo>
                  <a:pt x="1636852" y="1173924"/>
                </a:moveTo>
                <a:lnTo>
                  <a:pt x="1630222" y="1171181"/>
                </a:lnTo>
                <a:lnTo>
                  <a:pt x="1625066" y="1191920"/>
                </a:lnTo>
                <a:lnTo>
                  <a:pt x="1636852" y="1173924"/>
                </a:lnTo>
                <a:close/>
              </a:path>
              <a:path w="2211730" h="1868385">
                <a:moveTo>
                  <a:pt x="1652562" y="1149934"/>
                </a:moveTo>
                <a:lnTo>
                  <a:pt x="1645945" y="1147191"/>
                </a:lnTo>
                <a:lnTo>
                  <a:pt x="1640776" y="1167930"/>
                </a:lnTo>
                <a:lnTo>
                  <a:pt x="1652562" y="1149934"/>
                </a:lnTo>
                <a:close/>
              </a:path>
              <a:path w="2211730" h="1868385">
                <a:moveTo>
                  <a:pt x="1668284" y="1125956"/>
                </a:moveTo>
                <a:lnTo>
                  <a:pt x="1661655" y="1123213"/>
                </a:lnTo>
                <a:lnTo>
                  <a:pt x="1656499" y="1143939"/>
                </a:lnTo>
                <a:lnTo>
                  <a:pt x="1668284" y="1125956"/>
                </a:lnTo>
                <a:close/>
              </a:path>
              <a:path w="2211730" h="1868385">
                <a:moveTo>
                  <a:pt x="1683994" y="1101966"/>
                </a:moveTo>
                <a:lnTo>
                  <a:pt x="1677377" y="1099235"/>
                </a:lnTo>
                <a:lnTo>
                  <a:pt x="1672209" y="1119962"/>
                </a:lnTo>
                <a:lnTo>
                  <a:pt x="1683994" y="1101966"/>
                </a:lnTo>
                <a:close/>
              </a:path>
              <a:path w="2211730" h="1868385">
                <a:moveTo>
                  <a:pt x="1699717" y="1077988"/>
                </a:moveTo>
                <a:lnTo>
                  <a:pt x="1693087" y="1075245"/>
                </a:lnTo>
                <a:lnTo>
                  <a:pt x="1687918" y="1095984"/>
                </a:lnTo>
                <a:lnTo>
                  <a:pt x="1699717" y="1077988"/>
                </a:lnTo>
                <a:close/>
              </a:path>
              <a:path w="2211730" h="1868385">
                <a:moveTo>
                  <a:pt x="1715427" y="1054011"/>
                </a:moveTo>
                <a:lnTo>
                  <a:pt x="1708797" y="1051267"/>
                </a:lnTo>
                <a:lnTo>
                  <a:pt x="1703641" y="1071994"/>
                </a:lnTo>
                <a:lnTo>
                  <a:pt x="1715427" y="1054011"/>
                </a:lnTo>
                <a:close/>
              </a:path>
              <a:path w="2211730" h="1868385">
                <a:moveTo>
                  <a:pt x="1731137" y="1030033"/>
                </a:moveTo>
                <a:lnTo>
                  <a:pt x="1724520" y="1027290"/>
                </a:lnTo>
                <a:lnTo>
                  <a:pt x="1719351" y="1048016"/>
                </a:lnTo>
                <a:lnTo>
                  <a:pt x="1731137" y="1030033"/>
                </a:lnTo>
                <a:close/>
              </a:path>
              <a:path w="2211730" h="1868385">
                <a:moveTo>
                  <a:pt x="1746859" y="1006055"/>
                </a:moveTo>
                <a:lnTo>
                  <a:pt x="1740230" y="1003312"/>
                </a:lnTo>
                <a:lnTo>
                  <a:pt x="1735074" y="1024039"/>
                </a:lnTo>
                <a:lnTo>
                  <a:pt x="1746859" y="1006055"/>
                </a:lnTo>
                <a:close/>
              </a:path>
              <a:path w="2211730" h="1868385">
                <a:moveTo>
                  <a:pt x="1762556" y="982078"/>
                </a:moveTo>
                <a:lnTo>
                  <a:pt x="1755940" y="979347"/>
                </a:lnTo>
                <a:lnTo>
                  <a:pt x="1750783" y="1000061"/>
                </a:lnTo>
                <a:lnTo>
                  <a:pt x="1762556" y="982078"/>
                </a:lnTo>
                <a:close/>
              </a:path>
              <a:path w="2211730" h="1868385">
                <a:moveTo>
                  <a:pt x="1778279" y="958113"/>
                </a:moveTo>
                <a:lnTo>
                  <a:pt x="1771650" y="955370"/>
                </a:lnTo>
                <a:lnTo>
                  <a:pt x="1766493" y="976083"/>
                </a:lnTo>
                <a:lnTo>
                  <a:pt x="1778279" y="958113"/>
                </a:lnTo>
                <a:close/>
              </a:path>
              <a:path w="2211730" h="1868385">
                <a:moveTo>
                  <a:pt x="1793976" y="934135"/>
                </a:moveTo>
                <a:lnTo>
                  <a:pt x="1787359" y="931392"/>
                </a:lnTo>
                <a:lnTo>
                  <a:pt x="1782203" y="952119"/>
                </a:lnTo>
                <a:lnTo>
                  <a:pt x="1793976" y="934135"/>
                </a:lnTo>
                <a:close/>
              </a:path>
              <a:path w="2211730" h="1868385">
                <a:moveTo>
                  <a:pt x="1809699" y="910158"/>
                </a:moveTo>
                <a:lnTo>
                  <a:pt x="1803069" y="907427"/>
                </a:lnTo>
                <a:lnTo>
                  <a:pt x="1797913" y="928141"/>
                </a:lnTo>
                <a:lnTo>
                  <a:pt x="1809699" y="910158"/>
                </a:lnTo>
                <a:close/>
              </a:path>
              <a:path w="2211730" h="1868385">
                <a:moveTo>
                  <a:pt x="1825409" y="886206"/>
                </a:moveTo>
                <a:lnTo>
                  <a:pt x="1818779" y="883450"/>
                </a:lnTo>
                <a:lnTo>
                  <a:pt x="1813623" y="904163"/>
                </a:lnTo>
                <a:lnTo>
                  <a:pt x="1825409" y="886206"/>
                </a:lnTo>
                <a:close/>
              </a:path>
              <a:path w="2211730" h="1868385">
                <a:moveTo>
                  <a:pt x="1841106" y="862228"/>
                </a:moveTo>
                <a:lnTo>
                  <a:pt x="1834476" y="859497"/>
                </a:lnTo>
                <a:lnTo>
                  <a:pt x="1829333" y="880198"/>
                </a:lnTo>
                <a:lnTo>
                  <a:pt x="1841106" y="862228"/>
                </a:lnTo>
                <a:close/>
              </a:path>
              <a:path w="2211730" h="1868385">
                <a:moveTo>
                  <a:pt x="1856803" y="838263"/>
                </a:moveTo>
                <a:lnTo>
                  <a:pt x="1850199" y="835520"/>
                </a:lnTo>
                <a:lnTo>
                  <a:pt x="1845030" y="856234"/>
                </a:lnTo>
                <a:lnTo>
                  <a:pt x="1856803" y="838263"/>
                </a:lnTo>
                <a:close/>
              </a:path>
              <a:path w="2211730" h="1868385">
                <a:moveTo>
                  <a:pt x="1872513" y="814298"/>
                </a:moveTo>
                <a:lnTo>
                  <a:pt x="1865896" y="811555"/>
                </a:lnTo>
                <a:lnTo>
                  <a:pt x="1860740" y="832269"/>
                </a:lnTo>
                <a:lnTo>
                  <a:pt x="1872513" y="814298"/>
                </a:lnTo>
                <a:close/>
              </a:path>
              <a:path w="2211730" h="1868385">
                <a:moveTo>
                  <a:pt x="1888223" y="790333"/>
                </a:moveTo>
                <a:lnTo>
                  <a:pt x="1881606" y="787590"/>
                </a:lnTo>
                <a:lnTo>
                  <a:pt x="1876450" y="808304"/>
                </a:lnTo>
                <a:lnTo>
                  <a:pt x="1888223" y="790333"/>
                </a:lnTo>
                <a:close/>
              </a:path>
              <a:path w="2211730" h="1868385">
                <a:moveTo>
                  <a:pt x="1941410" y="1688312"/>
                </a:moveTo>
                <a:lnTo>
                  <a:pt x="1905825" y="1673631"/>
                </a:lnTo>
                <a:lnTo>
                  <a:pt x="1935873" y="1693659"/>
                </a:lnTo>
                <a:lnTo>
                  <a:pt x="1941410" y="1688312"/>
                </a:lnTo>
                <a:close/>
              </a:path>
              <a:path w="2211730" h="1868385">
                <a:moveTo>
                  <a:pt x="1936584" y="1503527"/>
                </a:moveTo>
                <a:lnTo>
                  <a:pt x="1897659" y="1487449"/>
                </a:lnTo>
                <a:lnTo>
                  <a:pt x="1931466" y="1509014"/>
                </a:lnTo>
                <a:lnTo>
                  <a:pt x="1936584" y="1503527"/>
                </a:lnTo>
                <a:close/>
              </a:path>
              <a:path w="2211730" h="1868385">
                <a:moveTo>
                  <a:pt x="1919287" y="1709661"/>
                </a:moveTo>
                <a:lnTo>
                  <a:pt x="1884235" y="1695196"/>
                </a:lnTo>
                <a:lnTo>
                  <a:pt x="1913750" y="1714982"/>
                </a:lnTo>
                <a:lnTo>
                  <a:pt x="1919287" y="1709661"/>
                </a:lnTo>
                <a:close/>
              </a:path>
              <a:path w="2211730" h="1868385">
                <a:moveTo>
                  <a:pt x="1916074" y="1525511"/>
                </a:moveTo>
                <a:lnTo>
                  <a:pt x="1877682" y="1509649"/>
                </a:lnTo>
                <a:lnTo>
                  <a:pt x="1910956" y="1531010"/>
                </a:lnTo>
                <a:lnTo>
                  <a:pt x="1916074" y="1525511"/>
                </a:lnTo>
                <a:close/>
              </a:path>
              <a:path w="2211730" h="1868385">
                <a:moveTo>
                  <a:pt x="2007755" y="1624304"/>
                </a:moveTo>
                <a:lnTo>
                  <a:pt x="1970570" y="1608950"/>
                </a:lnTo>
                <a:lnTo>
                  <a:pt x="2002231" y="1629638"/>
                </a:lnTo>
                <a:lnTo>
                  <a:pt x="2007755" y="1624304"/>
                </a:lnTo>
                <a:close/>
              </a:path>
              <a:path w="2211730" h="1868385">
                <a:moveTo>
                  <a:pt x="2006701" y="1684782"/>
                </a:moveTo>
                <a:lnTo>
                  <a:pt x="1970633" y="1669910"/>
                </a:lnTo>
                <a:lnTo>
                  <a:pt x="2001037" y="1690065"/>
                </a:lnTo>
                <a:lnTo>
                  <a:pt x="2006701" y="1684782"/>
                </a:lnTo>
                <a:close/>
              </a:path>
              <a:path w="2211730" h="1868385">
                <a:moveTo>
                  <a:pt x="2003488" y="1744395"/>
                </a:moveTo>
                <a:lnTo>
                  <a:pt x="1968550" y="1729981"/>
                </a:lnTo>
                <a:lnTo>
                  <a:pt x="1997684" y="1749628"/>
                </a:lnTo>
                <a:lnTo>
                  <a:pt x="2003488" y="1744395"/>
                </a:lnTo>
                <a:close/>
              </a:path>
              <a:path w="2211730" h="1868385">
                <a:moveTo>
                  <a:pt x="1474952" y="1503438"/>
                </a:moveTo>
                <a:lnTo>
                  <a:pt x="1468297" y="1500695"/>
                </a:lnTo>
                <a:lnTo>
                  <a:pt x="1462747" y="1521294"/>
                </a:lnTo>
                <a:lnTo>
                  <a:pt x="1474952" y="1503438"/>
                </a:lnTo>
                <a:close/>
              </a:path>
              <a:path w="2211730" h="1868385">
                <a:moveTo>
                  <a:pt x="1491221" y="1479651"/>
                </a:moveTo>
                <a:lnTo>
                  <a:pt x="1484553" y="1476908"/>
                </a:lnTo>
                <a:lnTo>
                  <a:pt x="1479003" y="1497507"/>
                </a:lnTo>
                <a:lnTo>
                  <a:pt x="1491221" y="1479651"/>
                </a:lnTo>
                <a:close/>
              </a:path>
              <a:path w="2211730" h="1868385">
                <a:moveTo>
                  <a:pt x="1507477" y="1455877"/>
                </a:moveTo>
                <a:lnTo>
                  <a:pt x="1500822" y="1453134"/>
                </a:lnTo>
                <a:lnTo>
                  <a:pt x="1495285" y="1473720"/>
                </a:lnTo>
                <a:lnTo>
                  <a:pt x="1507477" y="1455877"/>
                </a:lnTo>
                <a:close/>
              </a:path>
              <a:path w="2211730" h="1868385">
                <a:moveTo>
                  <a:pt x="1523733" y="1432090"/>
                </a:moveTo>
                <a:lnTo>
                  <a:pt x="1517091" y="1429346"/>
                </a:lnTo>
                <a:lnTo>
                  <a:pt x="1511541" y="1449933"/>
                </a:lnTo>
                <a:lnTo>
                  <a:pt x="1523733" y="1432090"/>
                </a:lnTo>
                <a:close/>
              </a:path>
              <a:path w="2211730" h="1868385">
                <a:moveTo>
                  <a:pt x="1540002" y="1408315"/>
                </a:moveTo>
                <a:lnTo>
                  <a:pt x="1533347" y="1405572"/>
                </a:lnTo>
                <a:lnTo>
                  <a:pt x="1527797" y="1426159"/>
                </a:lnTo>
                <a:lnTo>
                  <a:pt x="1540002" y="1408315"/>
                </a:lnTo>
                <a:close/>
              </a:path>
              <a:path w="2211730" h="1868385">
                <a:moveTo>
                  <a:pt x="1556258" y="1384528"/>
                </a:moveTo>
                <a:lnTo>
                  <a:pt x="1549603" y="1381785"/>
                </a:lnTo>
                <a:lnTo>
                  <a:pt x="1544066" y="1402372"/>
                </a:lnTo>
                <a:lnTo>
                  <a:pt x="1556258" y="1384528"/>
                </a:lnTo>
                <a:close/>
              </a:path>
              <a:path w="2211730" h="1868385">
                <a:moveTo>
                  <a:pt x="1572514" y="1360754"/>
                </a:moveTo>
                <a:lnTo>
                  <a:pt x="1565859" y="1358011"/>
                </a:lnTo>
                <a:lnTo>
                  <a:pt x="1560322" y="1378597"/>
                </a:lnTo>
                <a:lnTo>
                  <a:pt x="1572514" y="1360754"/>
                </a:lnTo>
                <a:close/>
              </a:path>
              <a:path w="2211730" h="1868385">
                <a:moveTo>
                  <a:pt x="1588770" y="1336979"/>
                </a:moveTo>
                <a:lnTo>
                  <a:pt x="1582115" y="1334236"/>
                </a:lnTo>
                <a:lnTo>
                  <a:pt x="1576578" y="1354823"/>
                </a:lnTo>
                <a:lnTo>
                  <a:pt x="1588770" y="1336979"/>
                </a:lnTo>
                <a:close/>
              </a:path>
              <a:path w="2211730" h="1868385">
                <a:moveTo>
                  <a:pt x="1605026" y="1313218"/>
                </a:moveTo>
                <a:lnTo>
                  <a:pt x="1598371" y="1310462"/>
                </a:lnTo>
                <a:lnTo>
                  <a:pt x="1592834" y="1331048"/>
                </a:lnTo>
                <a:lnTo>
                  <a:pt x="1605026" y="1313218"/>
                </a:lnTo>
                <a:close/>
              </a:path>
              <a:path w="2211730" h="1868385">
                <a:moveTo>
                  <a:pt x="1621282" y="1289443"/>
                </a:moveTo>
                <a:lnTo>
                  <a:pt x="1614627" y="1286687"/>
                </a:lnTo>
                <a:lnTo>
                  <a:pt x="1609090" y="1307274"/>
                </a:lnTo>
                <a:lnTo>
                  <a:pt x="1621282" y="1289443"/>
                </a:lnTo>
                <a:close/>
              </a:path>
              <a:path w="2211730" h="1868385">
                <a:moveTo>
                  <a:pt x="1637538" y="1265669"/>
                </a:moveTo>
                <a:lnTo>
                  <a:pt x="1630883" y="1262926"/>
                </a:lnTo>
                <a:lnTo>
                  <a:pt x="1625346" y="1283500"/>
                </a:lnTo>
                <a:lnTo>
                  <a:pt x="1637538" y="1265669"/>
                </a:lnTo>
                <a:close/>
              </a:path>
              <a:path w="2211730" h="1868385">
                <a:moveTo>
                  <a:pt x="1653794" y="1241894"/>
                </a:moveTo>
                <a:lnTo>
                  <a:pt x="1647139" y="1239151"/>
                </a:lnTo>
                <a:lnTo>
                  <a:pt x="1641589" y="1259738"/>
                </a:lnTo>
                <a:lnTo>
                  <a:pt x="1653794" y="1241894"/>
                </a:lnTo>
                <a:close/>
              </a:path>
              <a:path w="2211730" h="1868385">
                <a:moveTo>
                  <a:pt x="1670037" y="1218133"/>
                </a:moveTo>
                <a:lnTo>
                  <a:pt x="1663382" y="1215377"/>
                </a:lnTo>
                <a:lnTo>
                  <a:pt x="1657858" y="1235964"/>
                </a:lnTo>
                <a:lnTo>
                  <a:pt x="1670037" y="1218133"/>
                </a:lnTo>
                <a:close/>
              </a:path>
              <a:path w="2211730" h="1868385">
                <a:moveTo>
                  <a:pt x="1686293" y="1194358"/>
                </a:moveTo>
                <a:lnTo>
                  <a:pt x="1679638" y="1191615"/>
                </a:lnTo>
                <a:lnTo>
                  <a:pt x="1674101" y="1212189"/>
                </a:lnTo>
                <a:lnTo>
                  <a:pt x="1686293" y="1194358"/>
                </a:lnTo>
                <a:close/>
              </a:path>
              <a:path w="2211730" h="1868385">
                <a:moveTo>
                  <a:pt x="1702549" y="1170597"/>
                </a:moveTo>
                <a:lnTo>
                  <a:pt x="1695894" y="1167853"/>
                </a:lnTo>
                <a:lnTo>
                  <a:pt x="1690357" y="1188427"/>
                </a:lnTo>
                <a:lnTo>
                  <a:pt x="1702549" y="1170597"/>
                </a:lnTo>
                <a:close/>
              </a:path>
              <a:path w="2211730" h="1868385">
                <a:moveTo>
                  <a:pt x="1718779" y="1146835"/>
                </a:moveTo>
                <a:lnTo>
                  <a:pt x="1712125" y="1144092"/>
                </a:lnTo>
                <a:lnTo>
                  <a:pt x="1706600" y="1164666"/>
                </a:lnTo>
                <a:lnTo>
                  <a:pt x="1718779" y="1146835"/>
                </a:lnTo>
                <a:close/>
              </a:path>
              <a:path w="2211730" h="1868385">
                <a:moveTo>
                  <a:pt x="1735023" y="1123086"/>
                </a:moveTo>
                <a:lnTo>
                  <a:pt x="1728381" y="1120343"/>
                </a:lnTo>
                <a:lnTo>
                  <a:pt x="1722843" y="1140917"/>
                </a:lnTo>
                <a:lnTo>
                  <a:pt x="1735023" y="1123086"/>
                </a:lnTo>
                <a:close/>
              </a:path>
              <a:path w="2211730" h="1868385">
                <a:moveTo>
                  <a:pt x="1751279" y="1099324"/>
                </a:moveTo>
                <a:lnTo>
                  <a:pt x="1744624" y="1096581"/>
                </a:lnTo>
                <a:lnTo>
                  <a:pt x="1739087" y="1117142"/>
                </a:lnTo>
                <a:lnTo>
                  <a:pt x="1751279" y="1099324"/>
                </a:lnTo>
                <a:close/>
              </a:path>
              <a:path w="2211730" h="1868385">
                <a:moveTo>
                  <a:pt x="1767522" y="1075575"/>
                </a:moveTo>
                <a:lnTo>
                  <a:pt x="1760867" y="1072819"/>
                </a:lnTo>
                <a:lnTo>
                  <a:pt x="1755343" y="1093393"/>
                </a:lnTo>
                <a:lnTo>
                  <a:pt x="1767522" y="1075575"/>
                </a:lnTo>
                <a:close/>
              </a:path>
              <a:path w="2211730" h="1868385">
                <a:moveTo>
                  <a:pt x="1783765" y="1051814"/>
                </a:moveTo>
                <a:lnTo>
                  <a:pt x="1777123" y="1049070"/>
                </a:lnTo>
                <a:lnTo>
                  <a:pt x="1771586" y="1069619"/>
                </a:lnTo>
                <a:lnTo>
                  <a:pt x="1783765" y="1051814"/>
                </a:lnTo>
                <a:close/>
              </a:path>
              <a:path w="2211730" h="1868385">
                <a:moveTo>
                  <a:pt x="1800009" y="1028052"/>
                </a:moveTo>
                <a:lnTo>
                  <a:pt x="1793354" y="1025309"/>
                </a:lnTo>
                <a:lnTo>
                  <a:pt x="1787829" y="1045870"/>
                </a:lnTo>
                <a:lnTo>
                  <a:pt x="1800009" y="1028052"/>
                </a:lnTo>
                <a:close/>
              </a:path>
              <a:path w="2211730" h="1868385">
                <a:moveTo>
                  <a:pt x="1816252" y="1004316"/>
                </a:moveTo>
                <a:lnTo>
                  <a:pt x="1809597" y="1001547"/>
                </a:lnTo>
                <a:lnTo>
                  <a:pt x="1804073" y="1022121"/>
                </a:lnTo>
                <a:lnTo>
                  <a:pt x="1816252" y="1004316"/>
                </a:lnTo>
                <a:close/>
              </a:path>
              <a:path w="2211730" h="1868385">
                <a:moveTo>
                  <a:pt x="1832483" y="980567"/>
                </a:moveTo>
                <a:lnTo>
                  <a:pt x="1825840" y="977798"/>
                </a:lnTo>
                <a:lnTo>
                  <a:pt x="1820316" y="998372"/>
                </a:lnTo>
                <a:lnTo>
                  <a:pt x="1832483" y="980567"/>
                </a:lnTo>
                <a:close/>
              </a:path>
              <a:path w="2211730" h="1868385">
                <a:moveTo>
                  <a:pt x="1848726" y="956805"/>
                </a:moveTo>
                <a:lnTo>
                  <a:pt x="1842071" y="954062"/>
                </a:lnTo>
                <a:lnTo>
                  <a:pt x="1836547" y="974623"/>
                </a:lnTo>
                <a:lnTo>
                  <a:pt x="1848726" y="956805"/>
                </a:lnTo>
                <a:close/>
              </a:path>
              <a:path w="2211730" h="1868385">
                <a:moveTo>
                  <a:pt x="1864969" y="933056"/>
                </a:moveTo>
                <a:lnTo>
                  <a:pt x="1858314" y="930300"/>
                </a:lnTo>
                <a:lnTo>
                  <a:pt x="1852790" y="950861"/>
                </a:lnTo>
                <a:lnTo>
                  <a:pt x="1864969" y="933056"/>
                </a:lnTo>
                <a:close/>
              </a:path>
              <a:path w="2211730" h="1868385">
                <a:moveTo>
                  <a:pt x="1881212" y="909320"/>
                </a:moveTo>
                <a:lnTo>
                  <a:pt x="1874558" y="906551"/>
                </a:lnTo>
                <a:lnTo>
                  <a:pt x="1869033" y="927112"/>
                </a:lnTo>
                <a:lnTo>
                  <a:pt x="1881212" y="909320"/>
                </a:lnTo>
                <a:close/>
              </a:path>
              <a:path w="2211730" h="1868385">
                <a:moveTo>
                  <a:pt x="1897443" y="885571"/>
                </a:moveTo>
                <a:lnTo>
                  <a:pt x="1890788" y="882815"/>
                </a:lnTo>
                <a:lnTo>
                  <a:pt x="1885264" y="903376"/>
                </a:lnTo>
                <a:lnTo>
                  <a:pt x="1897443" y="885571"/>
                </a:lnTo>
                <a:close/>
              </a:path>
              <a:path w="2211730" h="1868385">
                <a:moveTo>
                  <a:pt x="1913674" y="861834"/>
                </a:moveTo>
                <a:lnTo>
                  <a:pt x="1907032" y="859066"/>
                </a:lnTo>
                <a:lnTo>
                  <a:pt x="1901494" y="879627"/>
                </a:lnTo>
                <a:lnTo>
                  <a:pt x="1913674" y="861834"/>
                </a:lnTo>
                <a:close/>
              </a:path>
              <a:path w="2211730" h="1868385">
                <a:moveTo>
                  <a:pt x="1929904" y="838085"/>
                </a:moveTo>
                <a:lnTo>
                  <a:pt x="1923262" y="835329"/>
                </a:lnTo>
                <a:lnTo>
                  <a:pt x="1917738" y="855891"/>
                </a:lnTo>
                <a:lnTo>
                  <a:pt x="1929904" y="838085"/>
                </a:lnTo>
                <a:close/>
              </a:path>
              <a:path w="2211730" h="1868385">
                <a:moveTo>
                  <a:pt x="1946135" y="814349"/>
                </a:moveTo>
                <a:lnTo>
                  <a:pt x="1939493" y="811593"/>
                </a:lnTo>
                <a:lnTo>
                  <a:pt x="1933968" y="832142"/>
                </a:lnTo>
                <a:lnTo>
                  <a:pt x="1946135" y="814349"/>
                </a:lnTo>
                <a:close/>
              </a:path>
              <a:path w="2211730" h="1868385">
                <a:moveTo>
                  <a:pt x="1998116" y="1437538"/>
                </a:moveTo>
                <a:lnTo>
                  <a:pt x="1957590" y="1420799"/>
                </a:lnTo>
                <a:lnTo>
                  <a:pt x="1992985" y="1443037"/>
                </a:lnTo>
                <a:lnTo>
                  <a:pt x="1998116" y="1437538"/>
                </a:lnTo>
                <a:close/>
              </a:path>
              <a:path w="2211730" h="1868385">
                <a:moveTo>
                  <a:pt x="2069312" y="1741093"/>
                </a:moveTo>
                <a:lnTo>
                  <a:pt x="2033905" y="1726488"/>
                </a:lnTo>
                <a:lnTo>
                  <a:pt x="2063369" y="1746262"/>
                </a:lnTo>
                <a:lnTo>
                  <a:pt x="2069312" y="1741093"/>
                </a:lnTo>
                <a:close/>
              </a:path>
              <a:path w="2211730" h="1868385">
                <a:moveTo>
                  <a:pt x="1517497" y="1521002"/>
                </a:moveTo>
                <a:lnTo>
                  <a:pt x="1510804" y="1518246"/>
                </a:lnTo>
                <a:lnTo>
                  <a:pt x="1504899" y="1538681"/>
                </a:lnTo>
                <a:lnTo>
                  <a:pt x="1517497" y="1521002"/>
                </a:lnTo>
                <a:close/>
              </a:path>
              <a:path w="2211730" h="1868385">
                <a:moveTo>
                  <a:pt x="1534287" y="1497431"/>
                </a:moveTo>
                <a:lnTo>
                  <a:pt x="1527606" y="1494675"/>
                </a:lnTo>
                <a:lnTo>
                  <a:pt x="1521688" y="1515122"/>
                </a:lnTo>
                <a:lnTo>
                  <a:pt x="1534287" y="1497431"/>
                </a:lnTo>
                <a:close/>
              </a:path>
              <a:path w="2211730" h="1868385">
                <a:moveTo>
                  <a:pt x="1551089" y="1473885"/>
                </a:moveTo>
                <a:lnTo>
                  <a:pt x="1544396" y="1471117"/>
                </a:lnTo>
                <a:lnTo>
                  <a:pt x="1538490" y="1491538"/>
                </a:lnTo>
                <a:lnTo>
                  <a:pt x="1551089" y="1473885"/>
                </a:lnTo>
                <a:close/>
              </a:path>
              <a:path w="2211730" h="1868385">
                <a:moveTo>
                  <a:pt x="1567878" y="1450314"/>
                </a:moveTo>
                <a:lnTo>
                  <a:pt x="1561185" y="1447558"/>
                </a:lnTo>
                <a:lnTo>
                  <a:pt x="1555280" y="1467993"/>
                </a:lnTo>
                <a:lnTo>
                  <a:pt x="1567878" y="1450314"/>
                </a:lnTo>
                <a:close/>
              </a:path>
              <a:path w="2211730" h="1868385">
                <a:moveTo>
                  <a:pt x="1584655" y="1426768"/>
                </a:moveTo>
                <a:lnTo>
                  <a:pt x="1577987" y="1424000"/>
                </a:lnTo>
                <a:lnTo>
                  <a:pt x="1572069" y="1444421"/>
                </a:lnTo>
                <a:lnTo>
                  <a:pt x="1584655" y="1426768"/>
                </a:lnTo>
                <a:close/>
              </a:path>
              <a:path w="2211730" h="1868385">
                <a:moveTo>
                  <a:pt x="1601457" y="1403197"/>
                </a:moveTo>
                <a:lnTo>
                  <a:pt x="1594777" y="1400441"/>
                </a:lnTo>
                <a:lnTo>
                  <a:pt x="1588858" y="1420876"/>
                </a:lnTo>
                <a:lnTo>
                  <a:pt x="1601457" y="1403197"/>
                </a:lnTo>
                <a:close/>
              </a:path>
              <a:path w="2211730" h="1868385">
                <a:moveTo>
                  <a:pt x="1618246" y="1379651"/>
                </a:moveTo>
                <a:lnTo>
                  <a:pt x="1611566" y="1376895"/>
                </a:lnTo>
                <a:lnTo>
                  <a:pt x="1605661" y="1397317"/>
                </a:lnTo>
                <a:lnTo>
                  <a:pt x="1618246" y="1379651"/>
                </a:lnTo>
                <a:close/>
              </a:path>
              <a:path w="2211730" h="1868385">
                <a:moveTo>
                  <a:pt x="1635036" y="1356093"/>
                </a:moveTo>
                <a:lnTo>
                  <a:pt x="1628355" y="1353337"/>
                </a:lnTo>
                <a:lnTo>
                  <a:pt x="1622437" y="1373759"/>
                </a:lnTo>
                <a:lnTo>
                  <a:pt x="1635036" y="1356093"/>
                </a:lnTo>
                <a:close/>
              </a:path>
              <a:path w="2211730" h="1868385">
                <a:moveTo>
                  <a:pt x="1651812" y="1332547"/>
                </a:moveTo>
                <a:lnTo>
                  <a:pt x="1645132" y="1329791"/>
                </a:lnTo>
                <a:lnTo>
                  <a:pt x="1639227" y="1350200"/>
                </a:lnTo>
                <a:lnTo>
                  <a:pt x="1651812" y="1332547"/>
                </a:lnTo>
                <a:close/>
              </a:path>
              <a:path w="2211730" h="1868385">
                <a:moveTo>
                  <a:pt x="1668602" y="1308989"/>
                </a:moveTo>
                <a:lnTo>
                  <a:pt x="1661922" y="1306233"/>
                </a:lnTo>
                <a:lnTo>
                  <a:pt x="1656003" y="1326654"/>
                </a:lnTo>
                <a:lnTo>
                  <a:pt x="1668602" y="1308989"/>
                </a:lnTo>
                <a:close/>
              </a:path>
              <a:path w="2211730" h="1868385">
                <a:moveTo>
                  <a:pt x="1685391" y="1285443"/>
                </a:moveTo>
                <a:lnTo>
                  <a:pt x="1678698" y="1282687"/>
                </a:lnTo>
                <a:lnTo>
                  <a:pt x="1672805" y="1303108"/>
                </a:lnTo>
                <a:lnTo>
                  <a:pt x="1685391" y="1285443"/>
                </a:lnTo>
                <a:close/>
              </a:path>
              <a:path w="2211730" h="1868385">
                <a:moveTo>
                  <a:pt x="1702168" y="1261897"/>
                </a:moveTo>
                <a:lnTo>
                  <a:pt x="1695500" y="1259141"/>
                </a:lnTo>
                <a:lnTo>
                  <a:pt x="1689582" y="1279563"/>
                </a:lnTo>
                <a:lnTo>
                  <a:pt x="1702168" y="1261897"/>
                </a:lnTo>
                <a:close/>
              </a:path>
              <a:path w="2211730" h="1868385">
                <a:moveTo>
                  <a:pt x="1718957" y="1238351"/>
                </a:moveTo>
                <a:lnTo>
                  <a:pt x="1712277" y="1235595"/>
                </a:lnTo>
                <a:lnTo>
                  <a:pt x="1706372" y="1256004"/>
                </a:lnTo>
                <a:lnTo>
                  <a:pt x="1718957" y="1238351"/>
                </a:lnTo>
                <a:close/>
              </a:path>
              <a:path w="2211730" h="1868385">
                <a:moveTo>
                  <a:pt x="1735734" y="1214818"/>
                </a:moveTo>
                <a:lnTo>
                  <a:pt x="1729054" y="1212049"/>
                </a:lnTo>
                <a:lnTo>
                  <a:pt x="1723148" y="1232471"/>
                </a:lnTo>
                <a:lnTo>
                  <a:pt x="1735734" y="1214818"/>
                </a:lnTo>
                <a:close/>
              </a:path>
              <a:path w="2211730" h="1868385">
                <a:moveTo>
                  <a:pt x="1752511" y="1191272"/>
                </a:moveTo>
                <a:lnTo>
                  <a:pt x="1745830" y="1188504"/>
                </a:lnTo>
                <a:lnTo>
                  <a:pt x="1739925" y="1208925"/>
                </a:lnTo>
                <a:lnTo>
                  <a:pt x="1752511" y="1191272"/>
                </a:lnTo>
                <a:close/>
              </a:path>
              <a:path w="2211730" h="1868385">
                <a:moveTo>
                  <a:pt x="1769287" y="1167739"/>
                </a:moveTo>
                <a:lnTo>
                  <a:pt x="1762607" y="1164983"/>
                </a:lnTo>
                <a:lnTo>
                  <a:pt x="1756714" y="1185379"/>
                </a:lnTo>
                <a:lnTo>
                  <a:pt x="1769287" y="1167739"/>
                </a:lnTo>
                <a:close/>
              </a:path>
              <a:path w="2211730" h="1868385">
                <a:moveTo>
                  <a:pt x="1786064" y="1144193"/>
                </a:moveTo>
                <a:lnTo>
                  <a:pt x="1779384" y="1141437"/>
                </a:lnTo>
                <a:lnTo>
                  <a:pt x="1773491" y="1161846"/>
                </a:lnTo>
                <a:lnTo>
                  <a:pt x="1786064" y="1144193"/>
                </a:lnTo>
                <a:close/>
              </a:path>
              <a:path w="2211730" h="1868385">
                <a:moveTo>
                  <a:pt x="1802841" y="1120660"/>
                </a:moveTo>
                <a:lnTo>
                  <a:pt x="1796161" y="1117904"/>
                </a:lnTo>
                <a:lnTo>
                  <a:pt x="1790268" y="1138301"/>
                </a:lnTo>
                <a:lnTo>
                  <a:pt x="1802841" y="1120660"/>
                </a:lnTo>
                <a:close/>
              </a:path>
              <a:path w="2211730" h="1868385">
                <a:moveTo>
                  <a:pt x="1819617" y="1097127"/>
                </a:moveTo>
                <a:lnTo>
                  <a:pt x="1812937" y="1094359"/>
                </a:lnTo>
                <a:lnTo>
                  <a:pt x="1807044" y="1114780"/>
                </a:lnTo>
                <a:lnTo>
                  <a:pt x="1819617" y="1097127"/>
                </a:lnTo>
                <a:close/>
              </a:path>
              <a:path w="2211730" h="1868385">
                <a:moveTo>
                  <a:pt x="1836394" y="1073594"/>
                </a:moveTo>
                <a:lnTo>
                  <a:pt x="1829714" y="1070825"/>
                </a:lnTo>
                <a:lnTo>
                  <a:pt x="1823808" y="1091247"/>
                </a:lnTo>
                <a:lnTo>
                  <a:pt x="1836394" y="1073594"/>
                </a:lnTo>
                <a:close/>
              </a:path>
              <a:path w="2211730" h="1868385">
                <a:moveTo>
                  <a:pt x="1853158" y="1050061"/>
                </a:moveTo>
                <a:lnTo>
                  <a:pt x="1846478" y="1047292"/>
                </a:lnTo>
                <a:lnTo>
                  <a:pt x="1840585" y="1067714"/>
                </a:lnTo>
                <a:lnTo>
                  <a:pt x="1853158" y="1050061"/>
                </a:lnTo>
                <a:close/>
              </a:path>
              <a:path w="2211730" h="1868385">
                <a:moveTo>
                  <a:pt x="1869935" y="1026528"/>
                </a:moveTo>
                <a:lnTo>
                  <a:pt x="1863255" y="1023772"/>
                </a:lnTo>
                <a:lnTo>
                  <a:pt x="1857362" y="1044181"/>
                </a:lnTo>
                <a:lnTo>
                  <a:pt x="1869935" y="1026528"/>
                </a:lnTo>
                <a:close/>
              </a:path>
              <a:path w="2211730" h="1868385">
                <a:moveTo>
                  <a:pt x="1886699" y="1003007"/>
                </a:moveTo>
                <a:lnTo>
                  <a:pt x="1880019" y="1000239"/>
                </a:lnTo>
                <a:lnTo>
                  <a:pt x="1874126" y="1020648"/>
                </a:lnTo>
                <a:lnTo>
                  <a:pt x="1886699" y="1003007"/>
                </a:lnTo>
                <a:close/>
              </a:path>
              <a:path w="2211730" h="1868385">
                <a:moveTo>
                  <a:pt x="1903476" y="979487"/>
                </a:moveTo>
                <a:lnTo>
                  <a:pt x="1896795" y="976718"/>
                </a:lnTo>
                <a:lnTo>
                  <a:pt x="1890903" y="997127"/>
                </a:lnTo>
                <a:lnTo>
                  <a:pt x="1903476" y="979487"/>
                </a:lnTo>
                <a:close/>
              </a:path>
              <a:path w="2211730" h="1868385">
                <a:moveTo>
                  <a:pt x="1920240" y="955954"/>
                </a:moveTo>
                <a:lnTo>
                  <a:pt x="1913559" y="953185"/>
                </a:lnTo>
                <a:lnTo>
                  <a:pt x="1907667" y="973594"/>
                </a:lnTo>
                <a:lnTo>
                  <a:pt x="1920240" y="955954"/>
                </a:lnTo>
                <a:close/>
              </a:path>
              <a:path w="2211730" h="1868385">
                <a:moveTo>
                  <a:pt x="1937016" y="932434"/>
                </a:moveTo>
                <a:lnTo>
                  <a:pt x="1930336" y="929665"/>
                </a:lnTo>
                <a:lnTo>
                  <a:pt x="1924443" y="950074"/>
                </a:lnTo>
                <a:lnTo>
                  <a:pt x="1937016" y="932434"/>
                </a:lnTo>
                <a:close/>
              </a:path>
              <a:path w="2211730" h="1868385">
                <a:moveTo>
                  <a:pt x="1953780" y="908913"/>
                </a:moveTo>
                <a:lnTo>
                  <a:pt x="1947087" y="906145"/>
                </a:lnTo>
                <a:lnTo>
                  <a:pt x="1941207" y="926541"/>
                </a:lnTo>
                <a:lnTo>
                  <a:pt x="1953780" y="908913"/>
                </a:lnTo>
                <a:close/>
              </a:path>
              <a:path w="2211730" h="1868385">
                <a:moveTo>
                  <a:pt x="1970544" y="885393"/>
                </a:moveTo>
                <a:lnTo>
                  <a:pt x="1963864" y="882624"/>
                </a:lnTo>
                <a:lnTo>
                  <a:pt x="1957971" y="903033"/>
                </a:lnTo>
                <a:lnTo>
                  <a:pt x="1970544" y="885393"/>
                </a:lnTo>
                <a:close/>
              </a:path>
              <a:path w="2211730" h="1868385">
                <a:moveTo>
                  <a:pt x="1987296" y="861872"/>
                </a:moveTo>
                <a:lnTo>
                  <a:pt x="1980628" y="859104"/>
                </a:lnTo>
                <a:lnTo>
                  <a:pt x="1974723" y="879500"/>
                </a:lnTo>
                <a:lnTo>
                  <a:pt x="1987296" y="861872"/>
                </a:lnTo>
                <a:close/>
              </a:path>
              <a:path w="2211730" h="1868385">
                <a:moveTo>
                  <a:pt x="2004060" y="838365"/>
                </a:moveTo>
                <a:lnTo>
                  <a:pt x="1997392" y="835583"/>
                </a:lnTo>
                <a:lnTo>
                  <a:pt x="1991487" y="855980"/>
                </a:lnTo>
                <a:lnTo>
                  <a:pt x="2004060" y="838365"/>
                </a:lnTo>
                <a:close/>
              </a:path>
              <a:path w="2211730" h="1868385">
                <a:moveTo>
                  <a:pt x="2059622" y="1371574"/>
                </a:moveTo>
                <a:lnTo>
                  <a:pt x="2017496" y="1354162"/>
                </a:lnTo>
                <a:lnTo>
                  <a:pt x="2054491" y="1377073"/>
                </a:lnTo>
                <a:lnTo>
                  <a:pt x="2059622" y="1371574"/>
                </a:lnTo>
                <a:close/>
              </a:path>
              <a:path w="2211730" h="1868385">
                <a:moveTo>
                  <a:pt x="2051977" y="1581632"/>
                </a:moveTo>
                <a:lnTo>
                  <a:pt x="2013724" y="1565846"/>
                </a:lnTo>
                <a:lnTo>
                  <a:pt x="2046439" y="1586979"/>
                </a:lnTo>
                <a:lnTo>
                  <a:pt x="2051977" y="1581632"/>
                </a:lnTo>
                <a:close/>
              </a:path>
              <a:path w="2211730" h="1868385">
                <a:moveTo>
                  <a:pt x="2051977" y="1642567"/>
                </a:moveTo>
                <a:lnTo>
                  <a:pt x="2014855" y="1627238"/>
                </a:lnTo>
                <a:lnTo>
                  <a:pt x="2046312" y="1647850"/>
                </a:lnTo>
                <a:lnTo>
                  <a:pt x="2051977" y="1642567"/>
                </a:lnTo>
                <a:close/>
              </a:path>
              <a:path w="2211730" h="1868385">
                <a:moveTo>
                  <a:pt x="2049868" y="1702612"/>
                </a:moveTo>
                <a:lnTo>
                  <a:pt x="2013851" y="1687741"/>
                </a:lnTo>
                <a:lnTo>
                  <a:pt x="2044077" y="1707832"/>
                </a:lnTo>
                <a:lnTo>
                  <a:pt x="2049868" y="1702612"/>
                </a:lnTo>
                <a:close/>
              </a:path>
              <a:path w="2211730" h="1868385">
                <a:moveTo>
                  <a:pt x="2045589" y="1761769"/>
                </a:moveTo>
                <a:lnTo>
                  <a:pt x="2010714" y="1747380"/>
                </a:lnTo>
                <a:lnTo>
                  <a:pt x="2039658" y="1766938"/>
                </a:lnTo>
                <a:lnTo>
                  <a:pt x="2045589" y="1761769"/>
                </a:lnTo>
                <a:close/>
              </a:path>
              <a:path w="2211730" h="1868385">
                <a:moveTo>
                  <a:pt x="2039124" y="1393558"/>
                </a:moveTo>
                <a:lnTo>
                  <a:pt x="1997532" y="1376362"/>
                </a:lnTo>
                <a:lnTo>
                  <a:pt x="2033981" y="1399070"/>
                </a:lnTo>
                <a:lnTo>
                  <a:pt x="2039124" y="1393558"/>
                </a:lnTo>
                <a:close/>
              </a:path>
              <a:path w="2211730" h="1868385">
                <a:moveTo>
                  <a:pt x="2113854" y="1702271"/>
                </a:moveTo>
                <a:lnTo>
                  <a:pt x="2113854" y="1698566"/>
                </a:lnTo>
                <a:lnTo>
                  <a:pt x="2080260" y="1684705"/>
                </a:lnTo>
                <a:lnTo>
                  <a:pt x="2110803" y="1704936"/>
                </a:lnTo>
                <a:lnTo>
                  <a:pt x="2113854" y="1702271"/>
                </a:lnTo>
                <a:close/>
              </a:path>
              <a:path w="2211730" h="1868385">
                <a:moveTo>
                  <a:pt x="2100618" y="1327607"/>
                </a:moveTo>
                <a:lnTo>
                  <a:pt x="2057425" y="1309751"/>
                </a:lnTo>
                <a:lnTo>
                  <a:pt x="2095487" y="1333106"/>
                </a:lnTo>
                <a:lnTo>
                  <a:pt x="2100618" y="1327607"/>
                </a:lnTo>
                <a:close/>
              </a:path>
              <a:path w="2211730" h="1868385">
                <a:moveTo>
                  <a:pt x="2097265" y="1600339"/>
                </a:moveTo>
                <a:lnTo>
                  <a:pt x="2059076" y="1584579"/>
                </a:lnTo>
                <a:lnTo>
                  <a:pt x="2091601" y="1605622"/>
                </a:lnTo>
                <a:lnTo>
                  <a:pt x="2097265" y="1600339"/>
                </a:lnTo>
                <a:close/>
              </a:path>
              <a:path w="2211730" h="1868385">
                <a:moveTo>
                  <a:pt x="2096173" y="1538986"/>
                </a:moveTo>
                <a:lnTo>
                  <a:pt x="2056866" y="1522742"/>
                </a:lnTo>
                <a:lnTo>
                  <a:pt x="2090648" y="1544320"/>
                </a:lnTo>
                <a:lnTo>
                  <a:pt x="2096173" y="1538986"/>
                </a:lnTo>
                <a:close/>
              </a:path>
              <a:path w="2211730" h="1868385">
                <a:moveTo>
                  <a:pt x="2096211" y="1660829"/>
                </a:moveTo>
                <a:lnTo>
                  <a:pt x="2059139" y="1645526"/>
                </a:lnTo>
                <a:lnTo>
                  <a:pt x="2090420" y="1666049"/>
                </a:lnTo>
                <a:lnTo>
                  <a:pt x="2096211" y="1660829"/>
                </a:lnTo>
                <a:close/>
              </a:path>
              <a:path w="2211730" h="1868385">
                <a:moveTo>
                  <a:pt x="2093023" y="1720418"/>
                </a:moveTo>
                <a:lnTo>
                  <a:pt x="2057082" y="1705584"/>
                </a:lnTo>
                <a:lnTo>
                  <a:pt x="2087092" y="1725587"/>
                </a:lnTo>
                <a:lnTo>
                  <a:pt x="2093023" y="1720418"/>
                </a:lnTo>
                <a:close/>
              </a:path>
              <a:path w="2211730" h="1868385">
                <a:moveTo>
                  <a:pt x="2080120" y="1349590"/>
                </a:moveTo>
                <a:lnTo>
                  <a:pt x="2037461" y="1331950"/>
                </a:lnTo>
                <a:lnTo>
                  <a:pt x="2074989" y="1355090"/>
                </a:lnTo>
                <a:lnTo>
                  <a:pt x="2080120" y="1349590"/>
                </a:lnTo>
                <a:close/>
              </a:path>
              <a:path w="2211730" h="1868385">
                <a:moveTo>
                  <a:pt x="2113854" y="1302637"/>
                </a:moveTo>
                <a:lnTo>
                  <a:pt x="2077389" y="1287551"/>
                </a:lnTo>
                <a:lnTo>
                  <a:pt x="2113854" y="1309840"/>
                </a:lnTo>
                <a:lnTo>
                  <a:pt x="2113854" y="1302637"/>
                </a:lnTo>
                <a:close/>
              </a:path>
              <a:path w="2211730" h="1868385">
                <a:moveTo>
                  <a:pt x="2113854" y="1576743"/>
                </a:moveTo>
                <a:lnTo>
                  <a:pt x="2081174" y="1563243"/>
                </a:lnTo>
                <a:lnTo>
                  <a:pt x="2113854" y="1584276"/>
                </a:lnTo>
                <a:lnTo>
                  <a:pt x="2113854" y="1576743"/>
                </a:lnTo>
                <a:close/>
              </a:path>
              <a:path w="2211730" h="1868385">
                <a:moveTo>
                  <a:pt x="2113854" y="1644926"/>
                </a:moveTo>
                <a:lnTo>
                  <a:pt x="2113854" y="1637652"/>
                </a:lnTo>
                <a:lnTo>
                  <a:pt x="2081784" y="1624406"/>
                </a:lnTo>
                <a:lnTo>
                  <a:pt x="2113597" y="1645158"/>
                </a:lnTo>
                <a:lnTo>
                  <a:pt x="2113854" y="1644926"/>
                </a:lnTo>
                <a:close/>
              </a:path>
              <a:path w="2211730" h="1868385">
                <a:moveTo>
                  <a:pt x="2062010" y="862380"/>
                </a:moveTo>
                <a:lnTo>
                  <a:pt x="2055304" y="859586"/>
                </a:lnTo>
                <a:lnTo>
                  <a:pt x="2049043" y="879830"/>
                </a:lnTo>
                <a:lnTo>
                  <a:pt x="2062010" y="862380"/>
                </a:lnTo>
                <a:close/>
              </a:path>
              <a:path w="2211730" h="1868385">
                <a:moveTo>
                  <a:pt x="2113854" y="1521929"/>
                </a:moveTo>
                <a:lnTo>
                  <a:pt x="2113854" y="1515831"/>
                </a:lnTo>
                <a:lnTo>
                  <a:pt x="2078443" y="1501190"/>
                </a:lnTo>
                <a:lnTo>
                  <a:pt x="2112746" y="1522996"/>
                </a:lnTo>
                <a:lnTo>
                  <a:pt x="2113854" y="1521929"/>
                </a:lnTo>
                <a:close/>
              </a:path>
              <a:path w="2211730" h="1868385">
                <a:moveTo>
                  <a:pt x="115087" y="972858"/>
                </a:moveTo>
                <a:lnTo>
                  <a:pt x="108508" y="993101"/>
                </a:lnTo>
                <a:lnTo>
                  <a:pt x="115620" y="996048"/>
                </a:lnTo>
                <a:lnTo>
                  <a:pt x="115087" y="972858"/>
                </a:lnTo>
                <a:close/>
              </a:path>
              <a:path w="2211730" h="1868385">
                <a:moveTo>
                  <a:pt x="402082" y="1091272"/>
                </a:moveTo>
                <a:lnTo>
                  <a:pt x="399834" y="1113294"/>
                </a:lnTo>
                <a:lnTo>
                  <a:pt x="406628" y="1116088"/>
                </a:lnTo>
                <a:lnTo>
                  <a:pt x="402082" y="1091272"/>
                </a:lnTo>
                <a:close/>
              </a:path>
              <a:path w="2211730" h="1868385">
                <a:moveTo>
                  <a:pt x="444093" y="1108608"/>
                </a:moveTo>
                <a:lnTo>
                  <a:pt x="441452" y="1130465"/>
                </a:lnTo>
                <a:lnTo>
                  <a:pt x="448208" y="1133246"/>
                </a:lnTo>
                <a:lnTo>
                  <a:pt x="444093" y="1108608"/>
                </a:lnTo>
                <a:close/>
              </a:path>
              <a:path w="2211730" h="1868385">
                <a:moveTo>
                  <a:pt x="486117" y="1125956"/>
                </a:moveTo>
                <a:lnTo>
                  <a:pt x="483069" y="1147635"/>
                </a:lnTo>
                <a:lnTo>
                  <a:pt x="489788" y="1150404"/>
                </a:lnTo>
                <a:lnTo>
                  <a:pt x="486117" y="1125956"/>
                </a:lnTo>
                <a:close/>
              </a:path>
              <a:path w="2211730" h="1868385">
                <a:moveTo>
                  <a:pt x="528129" y="1143279"/>
                </a:moveTo>
                <a:lnTo>
                  <a:pt x="524675" y="1164793"/>
                </a:lnTo>
                <a:lnTo>
                  <a:pt x="531368" y="1167561"/>
                </a:lnTo>
                <a:lnTo>
                  <a:pt x="528129" y="1143279"/>
                </a:lnTo>
                <a:close/>
              </a:path>
              <a:path w="2211730" h="1868385">
                <a:moveTo>
                  <a:pt x="570128" y="1160614"/>
                </a:moveTo>
                <a:lnTo>
                  <a:pt x="566293" y="1181963"/>
                </a:lnTo>
                <a:lnTo>
                  <a:pt x="572947" y="1184706"/>
                </a:lnTo>
                <a:lnTo>
                  <a:pt x="570128" y="1160614"/>
                </a:lnTo>
                <a:close/>
              </a:path>
              <a:path w="2211730" h="1868385">
                <a:moveTo>
                  <a:pt x="612152" y="1177950"/>
                </a:moveTo>
                <a:lnTo>
                  <a:pt x="607910" y="1199121"/>
                </a:lnTo>
                <a:lnTo>
                  <a:pt x="614540" y="1201864"/>
                </a:lnTo>
                <a:lnTo>
                  <a:pt x="612152" y="1177950"/>
                </a:lnTo>
                <a:close/>
              </a:path>
              <a:path w="2211730" h="1868385">
                <a:moveTo>
                  <a:pt x="654151" y="1195273"/>
                </a:moveTo>
                <a:lnTo>
                  <a:pt x="649503" y="1216291"/>
                </a:lnTo>
                <a:lnTo>
                  <a:pt x="656120" y="1219009"/>
                </a:lnTo>
                <a:lnTo>
                  <a:pt x="654151" y="1195273"/>
                </a:lnTo>
                <a:close/>
              </a:path>
              <a:path w="2211730" h="1868385">
                <a:moveTo>
                  <a:pt x="2113854" y="1826579"/>
                </a:moveTo>
                <a:lnTo>
                  <a:pt x="1689315" y="1645246"/>
                </a:lnTo>
                <a:lnTo>
                  <a:pt x="1654556" y="1630908"/>
                </a:lnTo>
                <a:lnTo>
                  <a:pt x="2113854" y="1826669"/>
                </a:lnTo>
                <a:close/>
              </a:path>
              <a:path w="2211730" h="1868385">
                <a:moveTo>
                  <a:pt x="2113854" y="1826133"/>
                </a:moveTo>
                <a:lnTo>
                  <a:pt x="1814017" y="1696694"/>
                </a:lnTo>
                <a:lnTo>
                  <a:pt x="1779422" y="1682407"/>
                </a:lnTo>
                <a:lnTo>
                  <a:pt x="2113854" y="1826279"/>
                </a:lnTo>
                <a:lnTo>
                  <a:pt x="2113854" y="1826133"/>
                </a:lnTo>
                <a:close/>
              </a:path>
              <a:path w="2211730" h="1868385">
                <a:moveTo>
                  <a:pt x="2113854" y="1822976"/>
                </a:moveTo>
                <a:lnTo>
                  <a:pt x="2063445" y="1799590"/>
                </a:lnTo>
                <a:lnTo>
                  <a:pt x="2029155" y="1785442"/>
                </a:lnTo>
                <a:lnTo>
                  <a:pt x="2113854" y="1823920"/>
                </a:lnTo>
                <a:lnTo>
                  <a:pt x="2113854" y="1822976"/>
                </a:lnTo>
                <a:close/>
              </a:path>
              <a:path w="2211730" h="1868385">
                <a:moveTo>
                  <a:pt x="2113854" y="1732474"/>
                </a:moveTo>
                <a:lnTo>
                  <a:pt x="2100300" y="1723415"/>
                </a:lnTo>
                <a:lnTo>
                  <a:pt x="2113854" y="1711614"/>
                </a:lnTo>
                <a:lnTo>
                  <a:pt x="2113854" y="1702271"/>
                </a:lnTo>
                <a:lnTo>
                  <a:pt x="2110803" y="1704936"/>
                </a:lnTo>
                <a:lnTo>
                  <a:pt x="2094369" y="1728584"/>
                </a:lnTo>
                <a:lnTo>
                  <a:pt x="2113854" y="1736631"/>
                </a:lnTo>
                <a:lnTo>
                  <a:pt x="2113854" y="1732474"/>
                </a:lnTo>
                <a:close/>
              </a:path>
              <a:path w="2211730" h="1868385">
                <a:moveTo>
                  <a:pt x="2113854" y="1488388"/>
                </a:moveTo>
                <a:lnTo>
                  <a:pt x="2100008" y="1479638"/>
                </a:lnTo>
                <a:lnTo>
                  <a:pt x="2113854" y="1465804"/>
                </a:lnTo>
                <a:lnTo>
                  <a:pt x="2113854" y="1455860"/>
                </a:lnTo>
                <a:lnTo>
                  <a:pt x="2109127" y="1460576"/>
                </a:lnTo>
                <a:lnTo>
                  <a:pt x="2094611" y="1485036"/>
                </a:lnTo>
                <a:lnTo>
                  <a:pt x="2113854" y="1492985"/>
                </a:lnTo>
                <a:lnTo>
                  <a:pt x="2113854" y="1488388"/>
                </a:lnTo>
                <a:close/>
              </a:path>
              <a:path w="2211730" h="1868385">
                <a:moveTo>
                  <a:pt x="2113854" y="1424457"/>
                </a:moveTo>
                <a:lnTo>
                  <a:pt x="2094598" y="1416494"/>
                </a:lnTo>
                <a:lnTo>
                  <a:pt x="2089340" y="1421942"/>
                </a:lnTo>
                <a:lnTo>
                  <a:pt x="2113854" y="1432076"/>
                </a:lnTo>
                <a:lnTo>
                  <a:pt x="2113854" y="1424457"/>
                </a:lnTo>
                <a:close/>
              </a:path>
              <a:path w="2211730" h="1868385">
                <a:moveTo>
                  <a:pt x="2113854" y="1275395"/>
                </a:moveTo>
                <a:lnTo>
                  <a:pt x="2097341" y="1265351"/>
                </a:lnTo>
                <a:lnTo>
                  <a:pt x="2112314" y="1248702"/>
                </a:lnTo>
                <a:lnTo>
                  <a:pt x="2113854" y="1249339"/>
                </a:lnTo>
                <a:lnTo>
                  <a:pt x="2113854" y="1236464"/>
                </a:lnTo>
                <a:lnTo>
                  <a:pt x="2110409" y="1240294"/>
                </a:lnTo>
                <a:lnTo>
                  <a:pt x="2105418" y="1245844"/>
                </a:lnTo>
                <a:lnTo>
                  <a:pt x="2092350" y="1270914"/>
                </a:lnTo>
                <a:lnTo>
                  <a:pt x="2113854" y="1279803"/>
                </a:lnTo>
                <a:lnTo>
                  <a:pt x="2113854" y="1275395"/>
                </a:lnTo>
                <a:close/>
              </a:path>
              <a:path w="2211730" h="1868385">
                <a:moveTo>
                  <a:pt x="2113854" y="1211265"/>
                </a:moveTo>
                <a:lnTo>
                  <a:pt x="2085022" y="1199337"/>
                </a:lnTo>
                <a:lnTo>
                  <a:pt x="2080171" y="1204937"/>
                </a:lnTo>
                <a:lnTo>
                  <a:pt x="2113854" y="1218888"/>
                </a:lnTo>
                <a:lnTo>
                  <a:pt x="2113854" y="1211265"/>
                </a:lnTo>
                <a:close/>
              </a:path>
              <a:path w="2211730" h="1868385">
                <a:moveTo>
                  <a:pt x="2113854" y="906704"/>
                </a:moveTo>
                <a:lnTo>
                  <a:pt x="2106587" y="903693"/>
                </a:lnTo>
                <a:lnTo>
                  <a:pt x="2113854" y="894285"/>
                </a:lnTo>
                <a:lnTo>
                  <a:pt x="2113854" y="876245"/>
                </a:lnTo>
                <a:lnTo>
                  <a:pt x="2066340" y="856551"/>
                </a:lnTo>
                <a:lnTo>
                  <a:pt x="2065820" y="845426"/>
                </a:lnTo>
                <a:lnTo>
                  <a:pt x="2062010" y="862380"/>
                </a:lnTo>
                <a:lnTo>
                  <a:pt x="2113203" y="883589"/>
                </a:lnTo>
                <a:lnTo>
                  <a:pt x="2099843" y="900887"/>
                </a:lnTo>
                <a:lnTo>
                  <a:pt x="2049043" y="879830"/>
                </a:lnTo>
                <a:lnTo>
                  <a:pt x="2055304" y="859586"/>
                </a:lnTo>
                <a:lnTo>
                  <a:pt x="2042337" y="877062"/>
                </a:lnTo>
                <a:lnTo>
                  <a:pt x="1991487" y="855980"/>
                </a:lnTo>
                <a:lnTo>
                  <a:pt x="1997392" y="835583"/>
                </a:lnTo>
                <a:lnTo>
                  <a:pt x="1987296" y="861872"/>
                </a:lnTo>
                <a:lnTo>
                  <a:pt x="2038007" y="882891"/>
                </a:lnTo>
                <a:lnTo>
                  <a:pt x="2044725" y="885659"/>
                </a:lnTo>
                <a:lnTo>
                  <a:pt x="2095385" y="906665"/>
                </a:lnTo>
                <a:lnTo>
                  <a:pt x="2102116" y="909459"/>
                </a:lnTo>
                <a:lnTo>
                  <a:pt x="2113854" y="914325"/>
                </a:lnTo>
                <a:lnTo>
                  <a:pt x="2113854" y="906704"/>
                </a:lnTo>
                <a:close/>
              </a:path>
              <a:path w="2211730" h="1868385">
                <a:moveTo>
                  <a:pt x="2113854" y="941352"/>
                </a:moveTo>
                <a:lnTo>
                  <a:pt x="2088756" y="926757"/>
                </a:lnTo>
                <a:lnTo>
                  <a:pt x="2102116" y="909459"/>
                </a:lnTo>
                <a:lnTo>
                  <a:pt x="2095385" y="906665"/>
                </a:lnTo>
                <a:lnTo>
                  <a:pt x="2082025" y="923963"/>
                </a:lnTo>
                <a:lnTo>
                  <a:pt x="2031758" y="903135"/>
                </a:lnTo>
                <a:lnTo>
                  <a:pt x="2044725" y="885659"/>
                </a:lnTo>
                <a:lnTo>
                  <a:pt x="2038007" y="882891"/>
                </a:lnTo>
                <a:lnTo>
                  <a:pt x="2025040" y="900353"/>
                </a:lnTo>
                <a:lnTo>
                  <a:pt x="1974723" y="879500"/>
                </a:lnTo>
                <a:lnTo>
                  <a:pt x="1980628" y="859104"/>
                </a:lnTo>
                <a:lnTo>
                  <a:pt x="1970544" y="885393"/>
                </a:lnTo>
                <a:lnTo>
                  <a:pt x="2020709" y="906170"/>
                </a:lnTo>
                <a:lnTo>
                  <a:pt x="2027415" y="908964"/>
                </a:lnTo>
                <a:lnTo>
                  <a:pt x="2077567" y="929741"/>
                </a:lnTo>
                <a:lnTo>
                  <a:pt x="2084298" y="932535"/>
                </a:lnTo>
                <a:lnTo>
                  <a:pt x="2113854" y="944784"/>
                </a:lnTo>
                <a:lnTo>
                  <a:pt x="2113854" y="941352"/>
                </a:lnTo>
                <a:close/>
              </a:path>
              <a:path w="2211730" h="1868385">
                <a:moveTo>
                  <a:pt x="2113854" y="990119"/>
                </a:moveTo>
                <a:lnTo>
                  <a:pt x="2113854" y="982386"/>
                </a:lnTo>
                <a:lnTo>
                  <a:pt x="2109063" y="996086"/>
                </a:lnTo>
                <a:lnTo>
                  <a:pt x="2113854" y="990119"/>
                </a:lnTo>
                <a:close/>
              </a:path>
              <a:path w="2211730" h="1868385">
                <a:moveTo>
                  <a:pt x="2113854" y="967611"/>
                </a:moveTo>
                <a:lnTo>
                  <a:pt x="2070938" y="949833"/>
                </a:lnTo>
                <a:lnTo>
                  <a:pt x="2084298" y="932535"/>
                </a:lnTo>
                <a:lnTo>
                  <a:pt x="2077567" y="929741"/>
                </a:lnTo>
                <a:lnTo>
                  <a:pt x="2064194" y="947039"/>
                </a:lnTo>
                <a:lnTo>
                  <a:pt x="2014448" y="926426"/>
                </a:lnTo>
                <a:lnTo>
                  <a:pt x="2027415" y="908964"/>
                </a:lnTo>
                <a:lnTo>
                  <a:pt x="2020709" y="906170"/>
                </a:lnTo>
                <a:lnTo>
                  <a:pt x="2007743" y="923645"/>
                </a:lnTo>
                <a:lnTo>
                  <a:pt x="1957971" y="903033"/>
                </a:lnTo>
                <a:lnTo>
                  <a:pt x="1963864" y="882624"/>
                </a:lnTo>
                <a:lnTo>
                  <a:pt x="1953780" y="908913"/>
                </a:lnTo>
                <a:lnTo>
                  <a:pt x="2003412" y="929487"/>
                </a:lnTo>
                <a:lnTo>
                  <a:pt x="2010130" y="932268"/>
                </a:lnTo>
                <a:lnTo>
                  <a:pt x="2059736" y="952817"/>
                </a:lnTo>
                <a:lnTo>
                  <a:pt x="2066480" y="955611"/>
                </a:lnTo>
                <a:lnTo>
                  <a:pt x="2113854" y="975243"/>
                </a:lnTo>
                <a:lnTo>
                  <a:pt x="2113854" y="967611"/>
                </a:lnTo>
                <a:close/>
              </a:path>
              <a:path w="2211730" h="1868385">
                <a:moveTo>
                  <a:pt x="2104466" y="1001801"/>
                </a:moveTo>
                <a:lnTo>
                  <a:pt x="2102281" y="993279"/>
                </a:lnTo>
                <a:lnTo>
                  <a:pt x="2053120" y="972908"/>
                </a:lnTo>
                <a:lnTo>
                  <a:pt x="2066480" y="955611"/>
                </a:lnTo>
                <a:lnTo>
                  <a:pt x="2059736" y="952817"/>
                </a:lnTo>
                <a:lnTo>
                  <a:pt x="2046363" y="970114"/>
                </a:lnTo>
                <a:lnTo>
                  <a:pt x="1997163" y="949731"/>
                </a:lnTo>
                <a:lnTo>
                  <a:pt x="2010130" y="932268"/>
                </a:lnTo>
                <a:lnTo>
                  <a:pt x="2003412" y="929487"/>
                </a:lnTo>
                <a:lnTo>
                  <a:pt x="1990445" y="946950"/>
                </a:lnTo>
                <a:lnTo>
                  <a:pt x="1941207" y="926541"/>
                </a:lnTo>
                <a:lnTo>
                  <a:pt x="1947087" y="906145"/>
                </a:lnTo>
                <a:lnTo>
                  <a:pt x="1937016" y="932434"/>
                </a:lnTo>
                <a:lnTo>
                  <a:pt x="1986114" y="952779"/>
                </a:lnTo>
                <a:lnTo>
                  <a:pt x="1992833" y="955560"/>
                </a:lnTo>
                <a:lnTo>
                  <a:pt x="2041906" y="975880"/>
                </a:lnTo>
                <a:lnTo>
                  <a:pt x="2048649" y="978674"/>
                </a:lnTo>
                <a:lnTo>
                  <a:pt x="2097684" y="998994"/>
                </a:lnTo>
                <a:lnTo>
                  <a:pt x="2090712" y="1018933"/>
                </a:lnTo>
                <a:lnTo>
                  <a:pt x="2104466" y="1001801"/>
                </a:lnTo>
                <a:close/>
              </a:path>
              <a:path w="2211730" h="1868385">
                <a:moveTo>
                  <a:pt x="2086114" y="1024661"/>
                </a:moveTo>
                <a:lnTo>
                  <a:pt x="2083917" y="1016127"/>
                </a:lnTo>
                <a:lnTo>
                  <a:pt x="2035289" y="995984"/>
                </a:lnTo>
                <a:lnTo>
                  <a:pt x="2048649" y="978674"/>
                </a:lnTo>
                <a:lnTo>
                  <a:pt x="2041906" y="975880"/>
                </a:lnTo>
                <a:lnTo>
                  <a:pt x="2028545" y="993190"/>
                </a:lnTo>
                <a:lnTo>
                  <a:pt x="1979866" y="973023"/>
                </a:lnTo>
                <a:lnTo>
                  <a:pt x="1992833" y="955560"/>
                </a:lnTo>
                <a:lnTo>
                  <a:pt x="1986114" y="952779"/>
                </a:lnTo>
                <a:lnTo>
                  <a:pt x="1973160" y="970241"/>
                </a:lnTo>
                <a:lnTo>
                  <a:pt x="1924443" y="950074"/>
                </a:lnTo>
                <a:lnTo>
                  <a:pt x="1930336" y="929665"/>
                </a:lnTo>
                <a:lnTo>
                  <a:pt x="1920240" y="955954"/>
                </a:lnTo>
                <a:lnTo>
                  <a:pt x="1968817" y="976071"/>
                </a:lnTo>
                <a:lnTo>
                  <a:pt x="1975535" y="978852"/>
                </a:lnTo>
                <a:lnTo>
                  <a:pt x="2024087" y="998969"/>
                </a:lnTo>
                <a:lnTo>
                  <a:pt x="2030818" y="1001763"/>
                </a:lnTo>
                <a:lnTo>
                  <a:pt x="2079332" y="1021854"/>
                </a:lnTo>
                <a:lnTo>
                  <a:pt x="2072347" y="1041793"/>
                </a:lnTo>
                <a:lnTo>
                  <a:pt x="2086114" y="1024661"/>
                </a:lnTo>
                <a:close/>
              </a:path>
              <a:path w="2211730" h="1868385">
                <a:moveTo>
                  <a:pt x="2067750" y="1047521"/>
                </a:moveTo>
                <a:lnTo>
                  <a:pt x="2065566" y="1038987"/>
                </a:lnTo>
                <a:lnTo>
                  <a:pt x="2017458" y="1019073"/>
                </a:lnTo>
                <a:lnTo>
                  <a:pt x="2030818" y="1001763"/>
                </a:lnTo>
                <a:lnTo>
                  <a:pt x="2024087" y="998969"/>
                </a:lnTo>
                <a:lnTo>
                  <a:pt x="2010714" y="1016266"/>
                </a:lnTo>
                <a:lnTo>
                  <a:pt x="1962569" y="996327"/>
                </a:lnTo>
                <a:lnTo>
                  <a:pt x="1975535" y="978852"/>
                </a:lnTo>
                <a:lnTo>
                  <a:pt x="1968817" y="976071"/>
                </a:lnTo>
                <a:lnTo>
                  <a:pt x="1955850" y="993559"/>
                </a:lnTo>
                <a:lnTo>
                  <a:pt x="1907667" y="973594"/>
                </a:lnTo>
                <a:lnTo>
                  <a:pt x="1913559" y="953185"/>
                </a:lnTo>
                <a:lnTo>
                  <a:pt x="1903476" y="979487"/>
                </a:lnTo>
                <a:lnTo>
                  <a:pt x="1951520" y="999375"/>
                </a:lnTo>
                <a:lnTo>
                  <a:pt x="1958238" y="1002157"/>
                </a:lnTo>
                <a:lnTo>
                  <a:pt x="2006244" y="1022045"/>
                </a:lnTo>
                <a:lnTo>
                  <a:pt x="2013000" y="1024839"/>
                </a:lnTo>
                <a:lnTo>
                  <a:pt x="2060968" y="1044702"/>
                </a:lnTo>
                <a:lnTo>
                  <a:pt x="2053983" y="1064641"/>
                </a:lnTo>
                <a:lnTo>
                  <a:pt x="2067750" y="1047521"/>
                </a:lnTo>
                <a:close/>
              </a:path>
              <a:path w="2211730" h="1868385">
                <a:moveTo>
                  <a:pt x="2049386" y="1070368"/>
                </a:moveTo>
                <a:lnTo>
                  <a:pt x="2047201" y="1061847"/>
                </a:lnTo>
                <a:lnTo>
                  <a:pt x="1999615" y="1042136"/>
                </a:lnTo>
                <a:lnTo>
                  <a:pt x="2013000" y="1024839"/>
                </a:lnTo>
                <a:lnTo>
                  <a:pt x="2006244" y="1022045"/>
                </a:lnTo>
                <a:lnTo>
                  <a:pt x="1992884" y="1039355"/>
                </a:lnTo>
                <a:lnTo>
                  <a:pt x="1945271" y="1019632"/>
                </a:lnTo>
                <a:lnTo>
                  <a:pt x="1958238" y="1002157"/>
                </a:lnTo>
                <a:lnTo>
                  <a:pt x="1951520" y="999375"/>
                </a:lnTo>
                <a:lnTo>
                  <a:pt x="1938553" y="1016850"/>
                </a:lnTo>
                <a:lnTo>
                  <a:pt x="1890903" y="997127"/>
                </a:lnTo>
                <a:lnTo>
                  <a:pt x="1896795" y="976718"/>
                </a:lnTo>
                <a:lnTo>
                  <a:pt x="1886699" y="1003007"/>
                </a:lnTo>
                <a:lnTo>
                  <a:pt x="1934222" y="1022680"/>
                </a:lnTo>
                <a:lnTo>
                  <a:pt x="1940941" y="1025461"/>
                </a:lnTo>
                <a:lnTo>
                  <a:pt x="1988426" y="1045133"/>
                </a:lnTo>
                <a:lnTo>
                  <a:pt x="1995170" y="1047915"/>
                </a:lnTo>
                <a:lnTo>
                  <a:pt x="2042617" y="1067574"/>
                </a:lnTo>
                <a:lnTo>
                  <a:pt x="2035632" y="1087513"/>
                </a:lnTo>
                <a:lnTo>
                  <a:pt x="2049386" y="1070368"/>
                </a:lnTo>
                <a:close/>
              </a:path>
              <a:path w="2211730" h="1868385">
                <a:moveTo>
                  <a:pt x="1981796" y="1065225"/>
                </a:moveTo>
                <a:lnTo>
                  <a:pt x="1995170" y="1047915"/>
                </a:lnTo>
                <a:lnTo>
                  <a:pt x="1988426" y="1045133"/>
                </a:lnTo>
                <a:lnTo>
                  <a:pt x="1975053" y="1062431"/>
                </a:lnTo>
                <a:lnTo>
                  <a:pt x="1927974" y="1042936"/>
                </a:lnTo>
                <a:lnTo>
                  <a:pt x="1940941" y="1025461"/>
                </a:lnTo>
                <a:lnTo>
                  <a:pt x="1934222" y="1022680"/>
                </a:lnTo>
                <a:lnTo>
                  <a:pt x="1921243" y="1040168"/>
                </a:lnTo>
                <a:lnTo>
                  <a:pt x="1874126" y="1020648"/>
                </a:lnTo>
                <a:lnTo>
                  <a:pt x="1880019" y="1000239"/>
                </a:lnTo>
                <a:lnTo>
                  <a:pt x="1869935" y="1026528"/>
                </a:lnTo>
                <a:lnTo>
                  <a:pt x="1916925" y="1045984"/>
                </a:lnTo>
                <a:lnTo>
                  <a:pt x="1923630" y="1048766"/>
                </a:lnTo>
                <a:lnTo>
                  <a:pt x="1970582" y="1068209"/>
                </a:lnTo>
                <a:lnTo>
                  <a:pt x="1977326" y="1071003"/>
                </a:lnTo>
                <a:lnTo>
                  <a:pt x="2024240" y="1090422"/>
                </a:lnTo>
                <a:lnTo>
                  <a:pt x="1981796" y="1065225"/>
                </a:lnTo>
                <a:close/>
              </a:path>
              <a:path w="2211730" h="1868385">
                <a:moveTo>
                  <a:pt x="2012670" y="1116088"/>
                </a:moveTo>
                <a:lnTo>
                  <a:pt x="2010486" y="1107554"/>
                </a:lnTo>
                <a:lnTo>
                  <a:pt x="1963966" y="1088301"/>
                </a:lnTo>
                <a:lnTo>
                  <a:pt x="1977326" y="1071003"/>
                </a:lnTo>
                <a:lnTo>
                  <a:pt x="1970582" y="1068209"/>
                </a:lnTo>
                <a:lnTo>
                  <a:pt x="1957222" y="1085507"/>
                </a:lnTo>
                <a:lnTo>
                  <a:pt x="1910664" y="1066241"/>
                </a:lnTo>
                <a:lnTo>
                  <a:pt x="1923630" y="1048766"/>
                </a:lnTo>
                <a:lnTo>
                  <a:pt x="1916925" y="1045984"/>
                </a:lnTo>
                <a:lnTo>
                  <a:pt x="1903945" y="1063459"/>
                </a:lnTo>
                <a:lnTo>
                  <a:pt x="1857362" y="1044181"/>
                </a:lnTo>
                <a:lnTo>
                  <a:pt x="1863255" y="1023772"/>
                </a:lnTo>
                <a:lnTo>
                  <a:pt x="1853158" y="1050061"/>
                </a:lnTo>
                <a:lnTo>
                  <a:pt x="1899627" y="1069289"/>
                </a:lnTo>
                <a:lnTo>
                  <a:pt x="1906333" y="1072070"/>
                </a:lnTo>
                <a:lnTo>
                  <a:pt x="1952764" y="1091285"/>
                </a:lnTo>
                <a:lnTo>
                  <a:pt x="1959495" y="1094079"/>
                </a:lnTo>
                <a:lnTo>
                  <a:pt x="2005888" y="1113282"/>
                </a:lnTo>
                <a:lnTo>
                  <a:pt x="1998903" y="1133233"/>
                </a:lnTo>
                <a:lnTo>
                  <a:pt x="2012670" y="1116088"/>
                </a:lnTo>
                <a:close/>
              </a:path>
              <a:path w="2211730" h="1868385">
                <a:moveTo>
                  <a:pt x="1946135" y="1111389"/>
                </a:moveTo>
                <a:lnTo>
                  <a:pt x="1959495" y="1094079"/>
                </a:lnTo>
                <a:lnTo>
                  <a:pt x="1952764" y="1091285"/>
                </a:lnTo>
                <a:lnTo>
                  <a:pt x="1939391" y="1108608"/>
                </a:lnTo>
                <a:lnTo>
                  <a:pt x="1893354" y="1089545"/>
                </a:lnTo>
                <a:lnTo>
                  <a:pt x="1906333" y="1072070"/>
                </a:lnTo>
                <a:lnTo>
                  <a:pt x="1899627" y="1069289"/>
                </a:lnTo>
                <a:lnTo>
                  <a:pt x="1886648" y="1086764"/>
                </a:lnTo>
                <a:lnTo>
                  <a:pt x="1840585" y="1067714"/>
                </a:lnTo>
                <a:lnTo>
                  <a:pt x="1846478" y="1047292"/>
                </a:lnTo>
                <a:lnTo>
                  <a:pt x="1836394" y="1073594"/>
                </a:lnTo>
                <a:lnTo>
                  <a:pt x="1882317" y="1092606"/>
                </a:lnTo>
                <a:lnTo>
                  <a:pt x="1889036" y="1095387"/>
                </a:lnTo>
                <a:lnTo>
                  <a:pt x="1934921" y="1114374"/>
                </a:lnTo>
                <a:lnTo>
                  <a:pt x="1941677" y="1117168"/>
                </a:lnTo>
                <a:lnTo>
                  <a:pt x="1987524" y="1136142"/>
                </a:lnTo>
                <a:lnTo>
                  <a:pt x="1946135" y="1111389"/>
                </a:lnTo>
                <a:close/>
              </a:path>
              <a:path w="2211730" h="1868385">
                <a:moveTo>
                  <a:pt x="1928291" y="1134478"/>
                </a:moveTo>
                <a:lnTo>
                  <a:pt x="1941677" y="1117168"/>
                </a:lnTo>
                <a:lnTo>
                  <a:pt x="1934921" y="1114374"/>
                </a:lnTo>
                <a:lnTo>
                  <a:pt x="1921548" y="1131684"/>
                </a:lnTo>
                <a:lnTo>
                  <a:pt x="1876056" y="1112862"/>
                </a:lnTo>
                <a:lnTo>
                  <a:pt x="1889036" y="1095387"/>
                </a:lnTo>
                <a:lnTo>
                  <a:pt x="1882317" y="1092606"/>
                </a:lnTo>
                <a:lnTo>
                  <a:pt x="1869338" y="1110081"/>
                </a:lnTo>
                <a:lnTo>
                  <a:pt x="1823808" y="1091247"/>
                </a:lnTo>
                <a:lnTo>
                  <a:pt x="1829714" y="1070825"/>
                </a:lnTo>
                <a:lnTo>
                  <a:pt x="1819617" y="1097127"/>
                </a:lnTo>
                <a:lnTo>
                  <a:pt x="1865020" y="1115910"/>
                </a:lnTo>
                <a:lnTo>
                  <a:pt x="1871726" y="1118692"/>
                </a:lnTo>
                <a:lnTo>
                  <a:pt x="1917090" y="1137462"/>
                </a:lnTo>
                <a:lnTo>
                  <a:pt x="1923834" y="1140256"/>
                </a:lnTo>
                <a:lnTo>
                  <a:pt x="1969160" y="1159014"/>
                </a:lnTo>
                <a:lnTo>
                  <a:pt x="1928291" y="1134478"/>
                </a:lnTo>
                <a:close/>
              </a:path>
              <a:path w="2211730" h="1868385">
                <a:moveTo>
                  <a:pt x="1910461" y="1157566"/>
                </a:moveTo>
                <a:lnTo>
                  <a:pt x="1923834" y="1140256"/>
                </a:lnTo>
                <a:lnTo>
                  <a:pt x="1917090" y="1137462"/>
                </a:lnTo>
                <a:lnTo>
                  <a:pt x="1903717" y="1154772"/>
                </a:lnTo>
                <a:lnTo>
                  <a:pt x="1858746" y="1136167"/>
                </a:lnTo>
                <a:lnTo>
                  <a:pt x="1871726" y="1118692"/>
                </a:lnTo>
                <a:lnTo>
                  <a:pt x="1865020" y="1115910"/>
                </a:lnTo>
                <a:lnTo>
                  <a:pt x="1852028" y="1133398"/>
                </a:lnTo>
                <a:lnTo>
                  <a:pt x="1807044" y="1114780"/>
                </a:lnTo>
                <a:lnTo>
                  <a:pt x="1812937" y="1094359"/>
                </a:lnTo>
                <a:lnTo>
                  <a:pt x="1802841" y="1120660"/>
                </a:lnTo>
                <a:lnTo>
                  <a:pt x="1847710" y="1139215"/>
                </a:lnTo>
                <a:lnTo>
                  <a:pt x="1854415" y="1142009"/>
                </a:lnTo>
                <a:lnTo>
                  <a:pt x="1899246" y="1160551"/>
                </a:lnTo>
                <a:lnTo>
                  <a:pt x="1905990" y="1163345"/>
                </a:lnTo>
                <a:lnTo>
                  <a:pt x="1950783" y="1181874"/>
                </a:lnTo>
                <a:lnTo>
                  <a:pt x="1910461" y="1157566"/>
                </a:lnTo>
                <a:close/>
              </a:path>
              <a:path w="2211730" h="1868385">
                <a:moveTo>
                  <a:pt x="1939201" y="1207554"/>
                </a:moveTo>
                <a:lnTo>
                  <a:pt x="1937016" y="1199032"/>
                </a:lnTo>
                <a:lnTo>
                  <a:pt x="1892630" y="1180655"/>
                </a:lnTo>
                <a:lnTo>
                  <a:pt x="1905990" y="1163345"/>
                </a:lnTo>
                <a:lnTo>
                  <a:pt x="1899246" y="1160551"/>
                </a:lnTo>
                <a:lnTo>
                  <a:pt x="1885873" y="1177861"/>
                </a:lnTo>
                <a:lnTo>
                  <a:pt x="1841436" y="1159484"/>
                </a:lnTo>
                <a:lnTo>
                  <a:pt x="1854415" y="1142009"/>
                </a:lnTo>
                <a:lnTo>
                  <a:pt x="1847710" y="1139215"/>
                </a:lnTo>
                <a:lnTo>
                  <a:pt x="1834730" y="1156703"/>
                </a:lnTo>
                <a:lnTo>
                  <a:pt x="1790268" y="1138301"/>
                </a:lnTo>
                <a:lnTo>
                  <a:pt x="1796161" y="1117904"/>
                </a:lnTo>
                <a:lnTo>
                  <a:pt x="1786064" y="1144193"/>
                </a:lnTo>
                <a:lnTo>
                  <a:pt x="1830400" y="1162545"/>
                </a:lnTo>
                <a:lnTo>
                  <a:pt x="1837118" y="1165313"/>
                </a:lnTo>
                <a:lnTo>
                  <a:pt x="1881416" y="1183640"/>
                </a:lnTo>
                <a:lnTo>
                  <a:pt x="1888159" y="1186434"/>
                </a:lnTo>
                <a:lnTo>
                  <a:pt x="1932419" y="1204747"/>
                </a:lnTo>
                <a:lnTo>
                  <a:pt x="1925421" y="1224699"/>
                </a:lnTo>
                <a:lnTo>
                  <a:pt x="1939201" y="1207554"/>
                </a:lnTo>
                <a:close/>
              </a:path>
              <a:path w="2211730" h="1868385">
                <a:moveTo>
                  <a:pt x="1920836" y="1230426"/>
                </a:moveTo>
                <a:lnTo>
                  <a:pt x="1918639" y="1221892"/>
                </a:lnTo>
                <a:lnTo>
                  <a:pt x="1874786" y="1203744"/>
                </a:lnTo>
                <a:lnTo>
                  <a:pt x="1888159" y="1186434"/>
                </a:lnTo>
                <a:lnTo>
                  <a:pt x="1881416" y="1183640"/>
                </a:lnTo>
                <a:lnTo>
                  <a:pt x="1868030" y="1200962"/>
                </a:lnTo>
                <a:lnTo>
                  <a:pt x="1824139" y="1182801"/>
                </a:lnTo>
                <a:lnTo>
                  <a:pt x="1837118" y="1165313"/>
                </a:lnTo>
                <a:lnTo>
                  <a:pt x="1830400" y="1162545"/>
                </a:lnTo>
                <a:lnTo>
                  <a:pt x="1817420" y="1180020"/>
                </a:lnTo>
                <a:lnTo>
                  <a:pt x="1773491" y="1161846"/>
                </a:lnTo>
                <a:lnTo>
                  <a:pt x="1779384" y="1141437"/>
                </a:lnTo>
                <a:lnTo>
                  <a:pt x="1769287" y="1167739"/>
                </a:lnTo>
                <a:lnTo>
                  <a:pt x="1813090" y="1185849"/>
                </a:lnTo>
                <a:lnTo>
                  <a:pt x="1819808" y="1188631"/>
                </a:lnTo>
                <a:lnTo>
                  <a:pt x="1863572" y="1206728"/>
                </a:lnTo>
                <a:lnTo>
                  <a:pt x="1870316" y="1209522"/>
                </a:lnTo>
                <a:lnTo>
                  <a:pt x="1914055" y="1227620"/>
                </a:lnTo>
                <a:lnTo>
                  <a:pt x="1907070" y="1247559"/>
                </a:lnTo>
                <a:lnTo>
                  <a:pt x="1920836" y="1230426"/>
                </a:lnTo>
                <a:close/>
              </a:path>
              <a:path w="2211730" h="1868385">
                <a:moveTo>
                  <a:pt x="1856955" y="1226845"/>
                </a:moveTo>
                <a:lnTo>
                  <a:pt x="1870316" y="1209522"/>
                </a:lnTo>
                <a:lnTo>
                  <a:pt x="1863572" y="1206728"/>
                </a:lnTo>
                <a:lnTo>
                  <a:pt x="1850212" y="1224038"/>
                </a:lnTo>
                <a:lnTo>
                  <a:pt x="1806829" y="1206106"/>
                </a:lnTo>
                <a:lnTo>
                  <a:pt x="1819808" y="1188631"/>
                </a:lnTo>
                <a:lnTo>
                  <a:pt x="1813090" y="1185849"/>
                </a:lnTo>
                <a:lnTo>
                  <a:pt x="1800123" y="1203337"/>
                </a:lnTo>
                <a:lnTo>
                  <a:pt x="1756714" y="1185379"/>
                </a:lnTo>
                <a:lnTo>
                  <a:pt x="1762607" y="1164983"/>
                </a:lnTo>
                <a:lnTo>
                  <a:pt x="1752511" y="1191272"/>
                </a:lnTo>
                <a:lnTo>
                  <a:pt x="1795792" y="1209167"/>
                </a:lnTo>
                <a:lnTo>
                  <a:pt x="1802498" y="1211948"/>
                </a:lnTo>
                <a:lnTo>
                  <a:pt x="1845741" y="1229829"/>
                </a:lnTo>
                <a:lnTo>
                  <a:pt x="1852485" y="1232611"/>
                </a:lnTo>
                <a:lnTo>
                  <a:pt x="1895690" y="1250480"/>
                </a:lnTo>
                <a:lnTo>
                  <a:pt x="1856955" y="1226845"/>
                </a:lnTo>
                <a:close/>
              </a:path>
              <a:path w="2211730" h="1868385">
                <a:moveTo>
                  <a:pt x="1884083" y="1276159"/>
                </a:moveTo>
                <a:lnTo>
                  <a:pt x="1881911" y="1267637"/>
                </a:lnTo>
                <a:lnTo>
                  <a:pt x="1839099" y="1249934"/>
                </a:lnTo>
                <a:lnTo>
                  <a:pt x="1852485" y="1232611"/>
                </a:lnTo>
                <a:lnTo>
                  <a:pt x="1845741" y="1229829"/>
                </a:lnTo>
                <a:lnTo>
                  <a:pt x="1832356" y="1247140"/>
                </a:lnTo>
                <a:lnTo>
                  <a:pt x="1789518" y="1229436"/>
                </a:lnTo>
                <a:lnTo>
                  <a:pt x="1802498" y="1211948"/>
                </a:lnTo>
                <a:lnTo>
                  <a:pt x="1795792" y="1209167"/>
                </a:lnTo>
                <a:lnTo>
                  <a:pt x="1782800" y="1226654"/>
                </a:lnTo>
                <a:lnTo>
                  <a:pt x="1739925" y="1208925"/>
                </a:lnTo>
                <a:lnTo>
                  <a:pt x="1745830" y="1188504"/>
                </a:lnTo>
                <a:lnTo>
                  <a:pt x="1735734" y="1214818"/>
                </a:lnTo>
                <a:lnTo>
                  <a:pt x="1778482" y="1232484"/>
                </a:lnTo>
                <a:lnTo>
                  <a:pt x="1785188" y="1235265"/>
                </a:lnTo>
                <a:lnTo>
                  <a:pt x="1827898" y="1252918"/>
                </a:lnTo>
                <a:lnTo>
                  <a:pt x="1834642" y="1255712"/>
                </a:lnTo>
                <a:lnTo>
                  <a:pt x="1877301" y="1273352"/>
                </a:lnTo>
                <a:lnTo>
                  <a:pt x="1870316" y="1293304"/>
                </a:lnTo>
                <a:lnTo>
                  <a:pt x="1884083" y="1276159"/>
                </a:lnTo>
                <a:close/>
              </a:path>
              <a:path w="2211730" h="1868385">
                <a:moveTo>
                  <a:pt x="1821256" y="1273035"/>
                </a:moveTo>
                <a:lnTo>
                  <a:pt x="1834642" y="1255712"/>
                </a:lnTo>
                <a:lnTo>
                  <a:pt x="1827898" y="1252918"/>
                </a:lnTo>
                <a:lnTo>
                  <a:pt x="1814512" y="1270241"/>
                </a:lnTo>
                <a:lnTo>
                  <a:pt x="1772208" y="1252753"/>
                </a:lnTo>
                <a:lnTo>
                  <a:pt x="1785188" y="1235265"/>
                </a:lnTo>
                <a:lnTo>
                  <a:pt x="1778482" y="1232484"/>
                </a:lnTo>
                <a:lnTo>
                  <a:pt x="1765490" y="1249972"/>
                </a:lnTo>
                <a:lnTo>
                  <a:pt x="1723148" y="1232471"/>
                </a:lnTo>
                <a:lnTo>
                  <a:pt x="1729054" y="1212049"/>
                </a:lnTo>
                <a:lnTo>
                  <a:pt x="1718957" y="1238351"/>
                </a:lnTo>
                <a:lnTo>
                  <a:pt x="1761172" y="1255801"/>
                </a:lnTo>
                <a:lnTo>
                  <a:pt x="1767878" y="1258582"/>
                </a:lnTo>
                <a:lnTo>
                  <a:pt x="1810054" y="1276019"/>
                </a:lnTo>
                <a:lnTo>
                  <a:pt x="1816798" y="1278813"/>
                </a:lnTo>
                <a:lnTo>
                  <a:pt x="1858937" y="1296225"/>
                </a:lnTo>
                <a:lnTo>
                  <a:pt x="1821256" y="1273035"/>
                </a:lnTo>
                <a:close/>
              </a:path>
              <a:path w="2211730" h="1868385">
                <a:moveTo>
                  <a:pt x="1803425" y="1296136"/>
                </a:moveTo>
                <a:lnTo>
                  <a:pt x="1816798" y="1278813"/>
                </a:lnTo>
                <a:lnTo>
                  <a:pt x="1810054" y="1276019"/>
                </a:lnTo>
                <a:lnTo>
                  <a:pt x="1796669" y="1293342"/>
                </a:lnTo>
                <a:lnTo>
                  <a:pt x="1754886" y="1276070"/>
                </a:lnTo>
                <a:lnTo>
                  <a:pt x="1767878" y="1258582"/>
                </a:lnTo>
                <a:lnTo>
                  <a:pt x="1761172" y="1255801"/>
                </a:lnTo>
                <a:lnTo>
                  <a:pt x="1748180" y="1273302"/>
                </a:lnTo>
                <a:lnTo>
                  <a:pt x="1706372" y="1256004"/>
                </a:lnTo>
                <a:lnTo>
                  <a:pt x="1712277" y="1235595"/>
                </a:lnTo>
                <a:lnTo>
                  <a:pt x="1702168" y="1261897"/>
                </a:lnTo>
                <a:lnTo>
                  <a:pt x="1743849" y="1279131"/>
                </a:lnTo>
                <a:lnTo>
                  <a:pt x="1750568" y="1281899"/>
                </a:lnTo>
                <a:lnTo>
                  <a:pt x="1792211" y="1299121"/>
                </a:lnTo>
                <a:lnTo>
                  <a:pt x="1798955" y="1301915"/>
                </a:lnTo>
                <a:lnTo>
                  <a:pt x="1840560" y="1319098"/>
                </a:lnTo>
                <a:lnTo>
                  <a:pt x="1803425" y="1296136"/>
                </a:lnTo>
                <a:close/>
              </a:path>
              <a:path w="2211730" h="1868385">
                <a:moveTo>
                  <a:pt x="1828965" y="1344790"/>
                </a:moveTo>
                <a:lnTo>
                  <a:pt x="1826780" y="1336268"/>
                </a:lnTo>
                <a:lnTo>
                  <a:pt x="1785569" y="1319237"/>
                </a:lnTo>
                <a:lnTo>
                  <a:pt x="1798955" y="1301915"/>
                </a:lnTo>
                <a:lnTo>
                  <a:pt x="1792211" y="1299121"/>
                </a:lnTo>
                <a:lnTo>
                  <a:pt x="1778825" y="1316443"/>
                </a:lnTo>
                <a:lnTo>
                  <a:pt x="1737575" y="1299400"/>
                </a:lnTo>
                <a:lnTo>
                  <a:pt x="1750568" y="1281899"/>
                </a:lnTo>
                <a:lnTo>
                  <a:pt x="1743849" y="1279131"/>
                </a:lnTo>
                <a:lnTo>
                  <a:pt x="1730857" y="1296631"/>
                </a:lnTo>
                <a:lnTo>
                  <a:pt x="1689582" y="1279563"/>
                </a:lnTo>
                <a:lnTo>
                  <a:pt x="1695500" y="1259141"/>
                </a:lnTo>
                <a:lnTo>
                  <a:pt x="1685391" y="1285443"/>
                </a:lnTo>
                <a:lnTo>
                  <a:pt x="1726539" y="1302461"/>
                </a:lnTo>
                <a:lnTo>
                  <a:pt x="1733245" y="1305229"/>
                </a:lnTo>
                <a:lnTo>
                  <a:pt x="1774355" y="1322235"/>
                </a:lnTo>
                <a:lnTo>
                  <a:pt x="1781111" y="1325016"/>
                </a:lnTo>
                <a:lnTo>
                  <a:pt x="1822183" y="1341983"/>
                </a:lnTo>
                <a:lnTo>
                  <a:pt x="1815185" y="1361935"/>
                </a:lnTo>
                <a:lnTo>
                  <a:pt x="1828965" y="1344790"/>
                </a:lnTo>
                <a:close/>
              </a:path>
              <a:path w="2211730" h="1868385">
                <a:moveTo>
                  <a:pt x="1810588" y="1367663"/>
                </a:moveTo>
                <a:lnTo>
                  <a:pt x="1808403" y="1359141"/>
                </a:lnTo>
                <a:lnTo>
                  <a:pt x="1767725" y="1342326"/>
                </a:lnTo>
                <a:lnTo>
                  <a:pt x="1781111" y="1325016"/>
                </a:lnTo>
                <a:lnTo>
                  <a:pt x="1774355" y="1322235"/>
                </a:lnTo>
                <a:lnTo>
                  <a:pt x="1760982" y="1339545"/>
                </a:lnTo>
                <a:lnTo>
                  <a:pt x="1720265" y="1322717"/>
                </a:lnTo>
                <a:lnTo>
                  <a:pt x="1733245" y="1305229"/>
                </a:lnTo>
                <a:lnTo>
                  <a:pt x="1726539" y="1302461"/>
                </a:lnTo>
                <a:lnTo>
                  <a:pt x="1713547" y="1319949"/>
                </a:lnTo>
                <a:lnTo>
                  <a:pt x="1672805" y="1303108"/>
                </a:lnTo>
                <a:lnTo>
                  <a:pt x="1678698" y="1282687"/>
                </a:lnTo>
                <a:lnTo>
                  <a:pt x="1668602" y="1308989"/>
                </a:lnTo>
                <a:lnTo>
                  <a:pt x="1709216" y="1325778"/>
                </a:lnTo>
                <a:lnTo>
                  <a:pt x="1715935" y="1328547"/>
                </a:lnTo>
                <a:lnTo>
                  <a:pt x="1756524" y="1345323"/>
                </a:lnTo>
                <a:lnTo>
                  <a:pt x="1763268" y="1348117"/>
                </a:lnTo>
                <a:lnTo>
                  <a:pt x="1803806" y="1364856"/>
                </a:lnTo>
                <a:lnTo>
                  <a:pt x="1796796" y="1384820"/>
                </a:lnTo>
                <a:lnTo>
                  <a:pt x="1810588" y="1367663"/>
                </a:lnTo>
                <a:close/>
              </a:path>
              <a:path w="2211730" h="1868385">
                <a:moveTo>
                  <a:pt x="1792198" y="1390548"/>
                </a:moveTo>
                <a:lnTo>
                  <a:pt x="1790026" y="1382026"/>
                </a:lnTo>
                <a:lnTo>
                  <a:pt x="1749882" y="1365453"/>
                </a:lnTo>
                <a:lnTo>
                  <a:pt x="1763268" y="1348117"/>
                </a:lnTo>
                <a:lnTo>
                  <a:pt x="1756524" y="1345323"/>
                </a:lnTo>
                <a:lnTo>
                  <a:pt x="1743125" y="1362646"/>
                </a:lnTo>
                <a:lnTo>
                  <a:pt x="1702943" y="1346047"/>
                </a:lnTo>
                <a:lnTo>
                  <a:pt x="1715935" y="1328547"/>
                </a:lnTo>
                <a:lnTo>
                  <a:pt x="1709216" y="1325778"/>
                </a:lnTo>
                <a:lnTo>
                  <a:pt x="1696224" y="1343279"/>
                </a:lnTo>
                <a:lnTo>
                  <a:pt x="1656003" y="1326654"/>
                </a:lnTo>
                <a:lnTo>
                  <a:pt x="1661922" y="1306233"/>
                </a:lnTo>
                <a:lnTo>
                  <a:pt x="1651812" y="1332547"/>
                </a:lnTo>
                <a:lnTo>
                  <a:pt x="1691906" y="1349108"/>
                </a:lnTo>
                <a:lnTo>
                  <a:pt x="1698612" y="1351876"/>
                </a:lnTo>
                <a:lnTo>
                  <a:pt x="1738668" y="1368425"/>
                </a:lnTo>
                <a:lnTo>
                  <a:pt x="1745424" y="1371219"/>
                </a:lnTo>
                <a:lnTo>
                  <a:pt x="1785416" y="1387754"/>
                </a:lnTo>
                <a:lnTo>
                  <a:pt x="1778419" y="1407706"/>
                </a:lnTo>
                <a:lnTo>
                  <a:pt x="1792198" y="1390548"/>
                </a:lnTo>
                <a:close/>
              </a:path>
              <a:path w="2211730" h="1868385">
                <a:moveTo>
                  <a:pt x="1773821" y="1413433"/>
                </a:moveTo>
                <a:lnTo>
                  <a:pt x="1771637" y="1404912"/>
                </a:lnTo>
                <a:lnTo>
                  <a:pt x="1732026" y="1388554"/>
                </a:lnTo>
                <a:lnTo>
                  <a:pt x="1745424" y="1371219"/>
                </a:lnTo>
                <a:lnTo>
                  <a:pt x="1738668" y="1368425"/>
                </a:lnTo>
                <a:lnTo>
                  <a:pt x="1725282" y="1385747"/>
                </a:lnTo>
                <a:lnTo>
                  <a:pt x="1685632" y="1369377"/>
                </a:lnTo>
                <a:lnTo>
                  <a:pt x="1698612" y="1351876"/>
                </a:lnTo>
                <a:lnTo>
                  <a:pt x="1691906" y="1349108"/>
                </a:lnTo>
                <a:lnTo>
                  <a:pt x="1678914" y="1366608"/>
                </a:lnTo>
                <a:lnTo>
                  <a:pt x="1639227" y="1350200"/>
                </a:lnTo>
                <a:lnTo>
                  <a:pt x="1645132" y="1329791"/>
                </a:lnTo>
                <a:lnTo>
                  <a:pt x="1635036" y="1356093"/>
                </a:lnTo>
                <a:lnTo>
                  <a:pt x="1674583" y="1372438"/>
                </a:lnTo>
                <a:lnTo>
                  <a:pt x="1681289" y="1375206"/>
                </a:lnTo>
                <a:lnTo>
                  <a:pt x="1720811" y="1391539"/>
                </a:lnTo>
                <a:lnTo>
                  <a:pt x="1727568" y="1394320"/>
                </a:lnTo>
                <a:lnTo>
                  <a:pt x="1767039" y="1410639"/>
                </a:lnTo>
                <a:lnTo>
                  <a:pt x="1760042" y="1430604"/>
                </a:lnTo>
                <a:lnTo>
                  <a:pt x="1773821" y="1413433"/>
                </a:lnTo>
                <a:close/>
              </a:path>
              <a:path w="2211730" h="1868385">
                <a:moveTo>
                  <a:pt x="1755444" y="1436319"/>
                </a:moveTo>
                <a:lnTo>
                  <a:pt x="1753260" y="1427797"/>
                </a:lnTo>
                <a:lnTo>
                  <a:pt x="1714169" y="1411655"/>
                </a:lnTo>
                <a:lnTo>
                  <a:pt x="1727568" y="1394320"/>
                </a:lnTo>
                <a:lnTo>
                  <a:pt x="1720811" y="1391539"/>
                </a:lnTo>
                <a:lnTo>
                  <a:pt x="1707426" y="1408874"/>
                </a:lnTo>
                <a:lnTo>
                  <a:pt x="1668310" y="1392707"/>
                </a:lnTo>
                <a:lnTo>
                  <a:pt x="1681289" y="1375206"/>
                </a:lnTo>
                <a:lnTo>
                  <a:pt x="1674583" y="1372438"/>
                </a:lnTo>
                <a:lnTo>
                  <a:pt x="1661591" y="1389938"/>
                </a:lnTo>
                <a:lnTo>
                  <a:pt x="1622437" y="1373759"/>
                </a:lnTo>
                <a:lnTo>
                  <a:pt x="1628355" y="1353337"/>
                </a:lnTo>
                <a:lnTo>
                  <a:pt x="1618246" y="1379651"/>
                </a:lnTo>
                <a:lnTo>
                  <a:pt x="1657261" y="1395768"/>
                </a:lnTo>
                <a:lnTo>
                  <a:pt x="1663979" y="1398549"/>
                </a:lnTo>
                <a:lnTo>
                  <a:pt x="1702968" y="1414640"/>
                </a:lnTo>
                <a:lnTo>
                  <a:pt x="1709712" y="1417421"/>
                </a:lnTo>
                <a:lnTo>
                  <a:pt x="1748663" y="1433525"/>
                </a:lnTo>
                <a:lnTo>
                  <a:pt x="1741652" y="1453476"/>
                </a:lnTo>
                <a:lnTo>
                  <a:pt x="1755444" y="1436319"/>
                </a:lnTo>
                <a:close/>
              </a:path>
              <a:path w="2211730" h="1868385">
                <a:moveTo>
                  <a:pt x="1696326" y="1434757"/>
                </a:moveTo>
                <a:lnTo>
                  <a:pt x="1709712" y="1417421"/>
                </a:lnTo>
                <a:lnTo>
                  <a:pt x="1702968" y="1414640"/>
                </a:lnTo>
                <a:lnTo>
                  <a:pt x="1689582" y="1431975"/>
                </a:lnTo>
                <a:lnTo>
                  <a:pt x="1650987" y="1416037"/>
                </a:lnTo>
                <a:lnTo>
                  <a:pt x="1663979" y="1398549"/>
                </a:lnTo>
                <a:lnTo>
                  <a:pt x="1657261" y="1395768"/>
                </a:lnTo>
                <a:lnTo>
                  <a:pt x="1644281" y="1413268"/>
                </a:lnTo>
                <a:lnTo>
                  <a:pt x="1605661" y="1397317"/>
                </a:lnTo>
                <a:lnTo>
                  <a:pt x="1611566" y="1376895"/>
                </a:lnTo>
                <a:lnTo>
                  <a:pt x="1601457" y="1403197"/>
                </a:lnTo>
                <a:lnTo>
                  <a:pt x="1639938" y="1419098"/>
                </a:lnTo>
                <a:lnTo>
                  <a:pt x="1646656" y="1421866"/>
                </a:lnTo>
                <a:lnTo>
                  <a:pt x="1685112" y="1437741"/>
                </a:lnTo>
                <a:lnTo>
                  <a:pt x="1691855" y="1440535"/>
                </a:lnTo>
                <a:lnTo>
                  <a:pt x="1730273" y="1456410"/>
                </a:lnTo>
                <a:lnTo>
                  <a:pt x="1696326" y="1434757"/>
                </a:lnTo>
                <a:close/>
              </a:path>
              <a:path w="2211730" h="1868385">
                <a:moveTo>
                  <a:pt x="1718678" y="1482090"/>
                </a:moveTo>
                <a:lnTo>
                  <a:pt x="1716481" y="1473568"/>
                </a:lnTo>
                <a:lnTo>
                  <a:pt x="1678470" y="1457871"/>
                </a:lnTo>
                <a:lnTo>
                  <a:pt x="1691855" y="1440535"/>
                </a:lnTo>
                <a:lnTo>
                  <a:pt x="1685112" y="1437741"/>
                </a:lnTo>
                <a:lnTo>
                  <a:pt x="1671726" y="1455089"/>
                </a:lnTo>
                <a:lnTo>
                  <a:pt x="1633664" y="1439379"/>
                </a:lnTo>
                <a:lnTo>
                  <a:pt x="1646656" y="1421866"/>
                </a:lnTo>
                <a:lnTo>
                  <a:pt x="1639938" y="1419098"/>
                </a:lnTo>
                <a:lnTo>
                  <a:pt x="1626946" y="1436598"/>
                </a:lnTo>
                <a:lnTo>
                  <a:pt x="1588858" y="1420876"/>
                </a:lnTo>
                <a:lnTo>
                  <a:pt x="1594777" y="1400441"/>
                </a:lnTo>
                <a:lnTo>
                  <a:pt x="1584655" y="1426768"/>
                </a:lnTo>
                <a:lnTo>
                  <a:pt x="1622615" y="1442427"/>
                </a:lnTo>
                <a:lnTo>
                  <a:pt x="1629333" y="1445209"/>
                </a:lnTo>
                <a:lnTo>
                  <a:pt x="1667256" y="1460868"/>
                </a:lnTo>
                <a:lnTo>
                  <a:pt x="1673999" y="1463649"/>
                </a:lnTo>
                <a:lnTo>
                  <a:pt x="1711896" y="1479296"/>
                </a:lnTo>
                <a:lnTo>
                  <a:pt x="1704886" y="1499260"/>
                </a:lnTo>
                <a:lnTo>
                  <a:pt x="1718678" y="1482090"/>
                </a:lnTo>
                <a:close/>
              </a:path>
              <a:path w="2211730" h="1868385">
                <a:moveTo>
                  <a:pt x="1660613" y="1480985"/>
                </a:moveTo>
                <a:lnTo>
                  <a:pt x="1673999" y="1463649"/>
                </a:lnTo>
                <a:lnTo>
                  <a:pt x="1667256" y="1460868"/>
                </a:lnTo>
                <a:lnTo>
                  <a:pt x="1653870" y="1478191"/>
                </a:lnTo>
                <a:lnTo>
                  <a:pt x="1616341" y="1462709"/>
                </a:lnTo>
                <a:lnTo>
                  <a:pt x="1629333" y="1445209"/>
                </a:lnTo>
                <a:lnTo>
                  <a:pt x="1622615" y="1442427"/>
                </a:lnTo>
                <a:lnTo>
                  <a:pt x="1609623" y="1459941"/>
                </a:lnTo>
                <a:lnTo>
                  <a:pt x="1572069" y="1444421"/>
                </a:lnTo>
                <a:lnTo>
                  <a:pt x="1577987" y="1424000"/>
                </a:lnTo>
                <a:lnTo>
                  <a:pt x="1567878" y="1450314"/>
                </a:lnTo>
                <a:lnTo>
                  <a:pt x="1605292" y="1465770"/>
                </a:lnTo>
                <a:lnTo>
                  <a:pt x="1612011" y="1468539"/>
                </a:lnTo>
                <a:lnTo>
                  <a:pt x="1649412" y="1483982"/>
                </a:lnTo>
                <a:lnTo>
                  <a:pt x="1656156" y="1486763"/>
                </a:lnTo>
                <a:lnTo>
                  <a:pt x="1693506" y="1502181"/>
                </a:lnTo>
                <a:lnTo>
                  <a:pt x="1660613" y="1480985"/>
                </a:lnTo>
                <a:close/>
              </a:path>
              <a:path w="2211730" h="1868385">
                <a:moveTo>
                  <a:pt x="1642757" y="1504099"/>
                </a:moveTo>
                <a:lnTo>
                  <a:pt x="1656156" y="1486763"/>
                </a:lnTo>
                <a:lnTo>
                  <a:pt x="1649412" y="1483982"/>
                </a:lnTo>
                <a:lnTo>
                  <a:pt x="1636001" y="1501317"/>
                </a:lnTo>
                <a:lnTo>
                  <a:pt x="1599018" y="1486052"/>
                </a:lnTo>
                <a:lnTo>
                  <a:pt x="1612011" y="1468539"/>
                </a:lnTo>
                <a:lnTo>
                  <a:pt x="1605292" y="1465770"/>
                </a:lnTo>
                <a:lnTo>
                  <a:pt x="1592300" y="1483271"/>
                </a:lnTo>
                <a:lnTo>
                  <a:pt x="1555280" y="1467993"/>
                </a:lnTo>
                <a:lnTo>
                  <a:pt x="1561185" y="1447558"/>
                </a:lnTo>
                <a:lnTo>
                  <a:pt x="1551089" y="1473885"/>
                </a:lnTo>
                <a:lnTo>
                  <a:pt x="1587969" y="1489113"/>
                </a:lnTo>
                <a:lnTo>
                  <a:pt x="1594688" y="1491881"/>
                </a:lnTo>
                <a:lnTo>
                  <a:pt x="1631543" y="1507096"/>
                </a:lnTo>
                <a:lnTo>
                  <a:pt x="1638300" y="1509877"/>
                </a:lnTo>
                <a:lnTo>
                  <a:pt x="1675117" y="1525079"/>
                </a:lnTo>
                <a:lnTo>
                  <a:pt x="1642757" y="1504099"/>
                </a:lnTo>
                <a:close/>
              </a:path>
              <a:path w="2211730" h="1868385">
                <a:moveTo>
                  <a:pt x="1663522" y="1550771"/>
                </a:moveTo>
                <a:lnTo>
                  <a:pt x="1661325" y="1542237"/>
                </a:lnTo>
                <a:lnTo>
                  <a:pt x="1624901" y="1527213"/>
                </a:lnTo>
                <a:lnTo>
                  <a:pt x="1638300" y="1509877"/>
                </a:lnTo>
                <a:lnTo>
                  <a:pt x="1631543" y="1507096"/>
                </a:lnTo>
                <a:lnTo>
                  <a:pt x="1618157" y="1524431"/>
                </a:lnTo>
                <a:lnTo>
                  <a:pt x="1581696" y="1509382"/>
                </a:lnTo>
                <a:lnTo>
                  <a:pt x="1594688" y="1491881"/>
                </a:lnTo>
                <a:lnTo>
                  <a:pt x="1587969" y="1489113"/>
                </a:lnTo>
                <a:lnTo>
                  <a:pt x="1574977" y="1506613"/>
                </a:lnTo>
                <a:lnTo>
                  <a:pt x="1538490" y="1491538"/>
                </a:lnTo>
                <a:lnTo>
                  <a:pt x="1544396" y="1471117"/>
                </a:lnTo>
                <a:lnTo>
                  <a:pt x="1534287" y="1497431"/>
                </a:lnTo>
                <a:lnTo>
                  <a:pt x="1570647" y="1512443"/>
                </a:lnTo>
                <a:lnTo>
                  <a:pt x="1577365" y="1515211"/>
                </a:lnTo>
                <a:lnTo>
                  <a:pt x="1613687" y="1530210"/>
                </a:lnTo>
                <a:lnTo>
                  <a:pt x="1620443" y="1532991"/>
                </a:lnTo>
                <a:lnTo>
                  <a:pt x="1656727" y="1547964"/>
                </a:lnTo>
                <a:lnTo>
                  <a:pt x="1649717" y="1567942"/>
                </a:lnTo>
                <a:lnTo>
                  <a:pt x="1663522" y="1550771"/>
                </a:lnTo>
                <a:close/>
              </a:path>
              <a:path w="2211730" h="1868385">
                <a:moveTo>
                  <a:pt x="1645119" y="1573657"/>
                </a:moveTo>
                <a:lnTo>
                  <a:pt x="1642935" y="1565135"/>
                </a:lnTo>
                <a:lnTo>
                  <a:pt x="1607045" y="1550339"/>
                </a:lnTo>
                <a:lnTo>
                  <a:pt x="1620443" y="1532991"/>
                </a:lnTo>
                <a:lnTo>
                  <a:pt x="1613687" y="1530210"/>
                </a:lnTo>
                <a:lnTo>
                  <a:pt x="1600301" y="1547558"/>
                </a:lnTo>
                <a:lnTo>
                  <a:pt x="1564373" y="1532724"/>
                </a:lnTo>
                <a:lnTo>
                  <a:pt x="1577365" y="1515211"/>
                </a:lnTo>
                <a:lnTo>
                  <a:pt x="1570647" y="1512443"/>
                </a:lnTo>
                <a:lnTo>
                  <a:pt x="1557655" y="1529956"/>
                </a:lnTo>
                <a:lnTo>
                  <a:pt x="1521688" y="1515122"/>
                </a:lnTo>
                <a:lnTo>
                  <a:pt x="1527606" y="1494675"/>
                </a:lnTo>
                <a:lnTo>
                  <a:pt x="1517497" y="1521002"/>
                </a:lnTo>
                <a:lnTo>
                  <a:pt x="1553311" y="1535785"/>
                </a:lnTo>
                <a:lnTo>
                  <a:pt x="1560029" y="1538554"/>
                </a:lnTo>
                <a:lnTo>
                  <a:pt x="1595831" y="1553324"/>
                </a:lnTo>
                <a:lnTo>
                  <a:pt x="1602574" y="1556105"/>
                </a:lnTo>
                <a:lnTo>
                  <a:pt x="1638325" y="1570863"/>
                </a:lnTo>
                <a:lnTo>
                  <a:pt x="1631315" y="1590840"/>
                </a:lnTo>
                <a:lnTo>
                  <a:pt x="1645119" y="1573657"/>
                </a:lnTo>
                <a:close/>
              </a:path>
              <a:path w="2211730" h="1868385">
                <a:moveTo>
                  <a:pt x="1626717" y="1596567"/>
                </a:moveTo>
                <a:lnTo>
                  <a:pt x="1624533" y="1588046"/>
                </a:lnTo>
                <a:lnTo>
                  <a:pt x="1589176" y="1573453"/>
                </a:lnTo>
                <a:lnTo>
                  <a:pt x="1602574" y="1556105"/>
                </a:lnTo>
                <a:lnTo>
                  <a:pt x="1595831" y="1553324"/>
                </a:lnTo>
                <a:lnTo>
                  <a:pt x="1582432" y="1570672"/>
                </a:lnTo>
                <a:lnTo>
                  <a:pt x="1547037" y="1556067"/>
                </a:lnTo>
                <a:lnTo>
                  <a:pt x="1560029" y="1538554"/>
                </a:lnTo>
                <a:lnTo>
                  <a:pt x="1553311" y="1535785"/>
                </a:lnTo>
                <a:lnTo>
                  <a:pt x="1540319" y="1553298"/>
                </a:lnTo>
                <a:lnTo>
                  <a:pt x="1504899" y="1538681"/>
                </a:lnTo>
                <a:lnTo>
                  <a:pt x="1510804" y="1518246"/>
                </a:lnTo>
                <a:lnTo>
                  <a:pt x="1500695" y="1544561"/>
                </a:lnTo>
                <a:lnTo>
                  <a:pt x="1535988" y="1559128"/>
                </a:lnTo>
                <a:lnTo>
                  <a:pt x="1542707" y="1561896"/>
                </a:lnTo>
                <a:lnTo>
                  <a:pt x="1577975" y="1576451"/>
                </a:lnTo>
                <a:lnTo>
                  <a:pt x="1584718" y="1579232"/>
                </a:lnTo>
                <a:lnTo>
                  <a:pt x="1619935" y="1593773"/>
                </a:lnTo>
                <a:lnTo>
                  <a:pt x="1612938" y="1613738"/>
                </a:lnTo>
                <a:lnTo>
                  <a:pt x="1626717" y="1596567"/>
                </a:lnTo>
                <a:close/>
              </a:path>
              <a:path w="2211730" h="1868385">
                <a:moveTo>
                  <a:pt x="2113854" y="1826775"/>
                </a:moveTo>
                <a:lnTo>
                  <a:pt x="1606143" y="1610931"/>
                </a:lnTo>
                <a:lnTo>
                  <a:pt x="1571332" y="1596580"/>
                </a:lnTo>
                <a:lnTo>
                  <a:pt x="1584718" y="1579232"/>
                </a:lnTo>
                <a:lnTo>
                  <a:pt x="1577975" y="1576451"/>
                </a:lnTo>
                <a:lnTo>
                  <a:pt x="1564576" y="1593786"/>
                </a:lnTo>
                <a:lnTo>
                  <a:pt x="1529715" y="1579397"/>
                </a:lnTo>
                <a:lnTo>
                  <a:pt x="1542707" y="1561896"/>
                </a:lnTo>
                <a:lnTo>
                  <a:pt x="1535988" y="1559128"/>
                </a:lnTo>
                <a:lnTo>
                  <a:pt x="1522984" y="1576641"/>
                </a:lnTo>
                <a:lnTo>
                  <a:pt x="1488097" y="1562239"/>
                </a:lnTo>
                <a:lnTo>
                  <a:pt x="1481416" y="1559483"/>
                </a:lnTo>
                <a:lnTo>
                  <a:pt x="1446479" y="1545069"/>
                </a:lnTo>
                <a:lnTo>
                  <a:pt x="1439837" y="1542326"/>
                </a:lnTo>
                <a:lnTo>
                  <a:pt x="1404874" y="1527911"/>
                </a:lnTo>
                <a:lnTo>
                  <a:pt x="1398244" y="1525168"/>
                </a:lnTo>
                <a:lnTo>
                  <a:pt x="1363268" y="1510741"/>
                </a:lnTo>
                <a:lnTo>
                  <a:pt x="1356664" y="1508023"/>
                </a:lnTo>
                <a:lnTo>
                  <a:pt x="1321663" y="1493583"/>
                </a:lnTo>
                <a:lnTo>
                  <a:pt x="1315072" y="1490865"/>
                </a:lnTo>
                <a:lnTo>
                  <a:pt x="1280045" y="1476413"/>
                </a:lnTo>
                <a:lnTo>
                  <a:pt x="1273479" y="1473708"/>
                </a:lnTo>
                <a:lnTo>
                  <a:pt x="1238440" y="1459255"/>
                </a:lnTo>
                <a:lnTo>
                  <a:pt x="1231887" y="1456550"/>
                </a:lnTo>
                <a:lnTo>
                  <a:pt x="1196835" y="1442085"/>
                </a:lnTo>
                <a:lnTo>
                  <a:pt x="1190307" y="1439392"/>
                </a:lnTo>
                <a:lnTo>
                  <a:pt x="1155242" y="1424927"/>
                </a:lnTo>
                <a:lnTo>
                  <a:pt x="1148715" y="1422234"/>
                </a:lnTo>
                <a:lnTo>
                  <a:pt x="1113637" y="1407756"/>
                </a:lnTo>
                <a:lnTo>
                  <a:pt x="1107122" y="1405064"/>
                </a:lnTo>
                <a:lnTo>
                  <a:pt x="1072045" y="1390599"/>
                </a:lnTo>
                <a:lnTo>
                  <a:pt x="1065530" y="1387919"/>
                </a:lnTo>
                <a:lnTo>
                  <a:pt x="1030427" y="1373428"/>
                </a:lnTo>
                <a:lnTo>
                  <a:pt x="1023924" y="1370749"/>
                </a:lnTo>
                <a:lnTo>
                  <a:pt x="988834" y="1356271"/>
                </a:lnTo>
                <a:lnTo>
                  <a:pt x="982319" y="1353591"/>
                </a:lnTo>
                <a:lnTo>
                  <a:pt x="947254" y="1339113"/>
                </a:lnTo>
                <a:lnTo>
                  <a:pt x="940739" y="1336433"/>
                </a:lnTo>
                <a:lnTo>
                  <a:pt x="905662" y="1321955"/>
                </a:lnTo>
                <a:lnTo>
                  <a:pt x="899134" y="1319276"/>
                </a:lnTo>
                <a:lnTo>
                  <a:pt x="864057" y="1304798"/>
                </a:lnTo>
                <a:lnTo>
                  <a:pt x="857529" y="1302105"/>
                </a:lnTo>
                <a:lnTo>
                  <a:pt x="822464" y="1287640"/>
                </a:lnTo>
                <a:lnTo>
                  <a:pt x="815936" y="1284947"/>
                </a:lnTo>
                <a:lnTo>
                  <a:pt x="780872" y="1270482"/>
                </a:lnTo>
                <a:lnTo>
                  <a:pt x="774331" y="1267777"/>
                </a:lnTo>
                <a:lnTo>
                  <a:pt x="739279" y="1253324"/>
                </a:lnTo>
                <a:lnTo>
                  <a:pt x="732726" y="1250619"/>
                </a:lnTo>
                <a:lnTo>
                  <a:pt x="697712" y="1236167"/>
                </a:lnTo>
                <a:lnTo>
                  <a:pt x="691121" y="1233449"/>
                </a:lnTo>
                <a:lnTo>
                  <a:pt x="656120" y="1219009"/>
                </a:lnTo>
                <a:lnTo>
                  <a:pt x="649503" y="1216291"/>
                </a:lnTo>
                <a:lnTo>
                  <a:pt x="614540" y="1201864"/>
                </a:lnTo>
                <a:lnTo>
                  <a:pt x="607910" y="1199121"/>
                </a:lnTo>
                <a:lnTo>
                  <a:pt x="572947" y="1184706"/>
                </a:lnTo>
                <a:lnTo>
                  <a:pt x="566293" y="1181963"/>
                </a:lnTo>
                <a:lnTo>
                  <a:pt x="531368" y="1167561"/>
                </a:lnTo>
                <a:lnTo>
                  <a:pt x="524675" y="1164793"/>
                </a:lnTo>
                <a:lnTo>
                  <a:pt x="489788" y="1150404"/>
                </a:lnTo>
                <a:lnTo>
                  <a:pt x="483069" y="1147635"/>
                </a:lnTo>
                <a:lnTo>
                  <a:pt x="448208" y="1133246"/>
                </a:lnTo>
                <a:lnTo>
                  <a:pt x="441452" y="1130465"/>
                </a:lnTo>
                <a:lnTo>
                  <a:pt x="406628" y="1116088"/>
                </a:lnTo>
                <a:lnTo>
                  <a:pt x="399834" y="1113294"/>
                </a:lnTo>
                <a:lnTo>
                  <a:pt x="365048" y="1098943"/>
                </a:lnTo>
                <a:lnTo>
                  <a:pt x="358216" y="1096124"/>
                </a:lnTo>
                <a:lnTo>
                  <a:pt x="323481" y="1081786"/>
                </a:lnTo>
                <a:lnTo>
                  <a:pt x="316611" y="1078953"/>
                </a:lnTo>
                <a:lnTo>
                  <a:pt x="281901" y="1064641"/>
                </a:lnTo>
                <a:lnTo>
                  <a:pt x="274993" y="1061783"/>
                </a:lnTo>
                <a:lnTo>
                  <a:pt x="240334" y="1047483"/>
                </a:lnTo>
                <a:lnTo>
                  <a:pt x="233362" y="1044625"/>
                </a:lnTo>
                <a:lnTo>
                  <a:pt x="198755" y="1030338"/>
                </a:lnTo>
                <a:lnTo>
                  <a:pt x="191744" y="1027455"/>
                </a:lnTo>
                <a:lnTo>
                  <a:pt x="157187" y="1013193"/>
                </a:lnTo>
                <a:lnTo>
                  <a:pt x="150126" y="1010272"/>
                </a:lnTo>
                <a:lnTo>
                  <a:pt x="115620" y="996048"/>
                </a:lnTo>
                <a:lnTo>
                  <a:pt x="108508" y="993101"/>
                </a:lnTo>
                <a:lnTo>
                  <a:pt x="97856" y="988709"/>
                </a:lnTo>
                <a:lnTo>
                  <a:pt x="97856" y="996336"/>
                </a:lnTo>
                <a:lnTo>
                  <a:pt x="2113854" y="1828008"/>
                </a:lnTo>
                <a:lnTo>
                  <a:pt x="2113854" y="1826775"/>
                </a:lnTo>
                <a:close/>
              </a:path>
              <a:path w="2211730" h="1868385">
                <a:moveTo>
                  <a:pt x="2104453" y="1176921"/>
                </a:moveTo>
                <a:lnTo>
                  <a:pt x="2113854" y="1166070"/>
                </a:lnTo>
                <a:lnTo>
                  <a:pt x="2113854" y="1150353"/>
                </a:lnTo>
                <a:lnTo>
                  <a:pt x="2070569" y="1132433"/>
                </a:lnTo>
                <a:lnTo>
                  <a:pt x="2084730" y="1115466"/>
                </a:lnTo>
                <a:lnTo>
                  <a:pt x="2089454" y="1109802"/>
                </a:lnTo>
                <a:lnTo>
                  <a:pt x="2103628" y="1092822"/>
                </a:lnTo>
                <a:lnTo>
                  <a:pt x="2113854" y="1097058"/>
                </a:lnTo>
                <a:lnTo>
                  <a:pt x="2113854" y="1089437"/>
                </a:lnTo>
                <a:lnTo>
                  <a:pt x="2108352" y="1087158"/>
                </a:lnTo>
                <a:lnTo>
                  <a:pt x="2113854" y="1080566"/>
                </a:lnTo>
                <a:lnTo>
                  <a:pt x="2113854" y="1069574"/>
                </a:lnTo>
                <a:lnTo>
                  <a:pt x="2101532" y="1084338"/>
                </a:lnTo>
                <a:lnTo>
                  <a:pt x="2053983" y="1064641"/>
                </a:lnTo>
                <a:lnTo>
                  <a:pt x="2060968" y="1044702"/>
                </a:lnTo>
                <a:lnTo>
                  <a:pt x="2047201" y="1061847"/>
                </a:lnTo>
                <a:lnTo>
                  <a:pt x="2049386" y="1070368"/>
                </a:lnTo>
                <a:lnTo>
                  <a:pt x="2096808" y="1090002"/>
                </a:lnTo>
                <a:lnTo>
                  <a:pt x="2082647" y="1106970"/>
                </a:lnTo>
                <a:lnTo>
                  <a:pt x="2035632" y="1087513"/>
                </a:lnTo>
                <a:lnTo>
                  <a:pt x="2042617" y="1067574"/>
                </a:lnTo>
                <a:lnTo>
                  <a:pt x="2031022" y="1093228"/>
                </a:lnTo>
                <a:lnTo>
                  <a:pt x="2077910" y="1112634"/>
                </a:lnTo>
                <a:lnTo>
                  <a:pt x="2063750" y="1129601"/>
                </a:lnTo>
                <a:lnTo>
                  <a:pt x="2017268" y="1110373"/>
                </a:lnTo>
                <a:lnTo>
                  <a:pt x="2024240" y="1090422"/>
                </a:lnTo>
                <a:lnTo>
                  <a:pt x="2010486" y="1107554"/>
                </a:lnTo>
                <a:lnTo>
                  <a:pt x="2012670" y="1116088"/>
                </a:lnTo>
                <a:lnTo>
                  <a:pt x="2059025" y="1135278"/>
                </a:lnTo>
                <a:lnTo>
                  <a:pt x="2044852" y="1152245"/>
                </a:lnTo>
                <a:lnTo>
                  <a:pt x="1998903" y="1133233"/>
                </a:lnTo>
                <a:lnTo>
                  <a:pt x="2005888" y="1113282"/>
                </a:lnTo>
                <a:lnTo>
                  <a:pt x="1994306" y="1138948"/>
                </a:lnTo>
                <a:lnTo>
                  <a:pt x="2040128" y="1157922"/>
                </a:lnTo>
                <a:lnTo>
                  <a:pt x="2046947" y="1160741"/>
                </a:lnTo>
                <a:lnTo>
                  <a:pt x="2051672" y="1155065"/>
                </a:lnTo>
                <a:lnTo>
                  <a:pt x="2065845" y="1138097"/>
                </a:lnTo>
                <a:lnTo>
                  <a:pt x="2112162" y="1157274"/>
                </a:lnTo>
                <a:lnTo>
                  <a:pt x="2097595" y="1174076"/>
                </a:lnTo>
                <a:lnTo>
                  <a:pt x="2099589" y="1182535"/>
                </a:lnTo>
                <a:lnTo>
                  <a:pt x="2104453" y="1176921"/>
                </a:lnTo>
                <a:close/>
              </a:path>
              <a:path w="2211730" h="1868385">
                <a:moveTo>
                  <a:pt x="2113854" y="1058988"/>
                </a:moveTo>
                <a:lnTo>
                  <a:pt x="2072347" y="1041793"/>
                </a:lnTo>
                <a:lnTo>
                  <a:pt x="2079332" y="1021854"/>
                </a:lnTo>
                <a:lnTo>
                  <a:pt x="2067750" y="1047521"/>
                </a:lnTo>
                <a:lnTo>
                  <a:pt x="2113854" y="1066610"/>
                </a:lnTo>
                <a:lnTo>
                  <a:pt x="2113854" y="1058988"/>
                </a:lnTo>
                <a:close/>
              </a:path>
              <a:path w="2211730" h="1868385">
                <a:moveTo>
                  <a:pt x="2113854" y="1028524"/>
                </a:moveTo>
                <a:lnTo>
                  <a:pt x="2090712" y="1018933"/>
                </a:lnTo>
                <a:lnTo>
                  <a:pt x="2097684" y="998994"/>
                </a:lnTo>
                <a:lnTo>
                  <a:pt x="2083917" y="1016127"/>
                </a:lnTo>
                <a:lnTo>
                  <a:pt x="2086114" y="1024661"/>
                </a:lnTo>
                <a:lnTo>
                  <a:pt x="2113854" y="1036151"/>
                </a:lnTo>
                <a:lnTo>
                  <a:pt x="2113854" y="1028524"/>
                </a:lnTo>
                <a:close/>
              </a:path>
              <a:path w="2211730" h="1868385">
                <a:moveTo>
                  <a:pt x="2113854" y="998071"/>
                </a:moveTo>
                <a:lnTo>
                  <a:pt x="2109063" y="996086"/>
                </a:lnTo>
                <a:lnTo>
                  <a:pt x="2113854" y="982386"/>
                </a:lnTo>
                <a:lnTo>
                  <a:pt x="2113854" y="980985"/>
                </a:lnTo>
                <a:lnTo>
                  <a:pt x="2104466" y="1001801"/>
                </a:lnTo>
                <a:lnTo>
                  <a:pt x="2113854" y="1005691"/>
                </a:lnTo>
                <a:lnTo>
                  <a:pt x="2113854" y="998071"/>
                </a:lnTo>
                <a:close/>
              </a:path>
            </a:pathLst>
          </a:custGeom>
          <a:solidFill>
            <a:srgbClr val="7AB41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63011" y="272883"/>
            <a:ext cx="2211730" cy="1823135"/>
          </a:xfrm>
          <a:custGeom>
            <a:avLst/>
            <a:gdLst/>
            <a:ahLst/>
            <a:cxnLst/>
            <a:rect l="l" t="t" r="r" b="b"/>
            <a:pathLst>
              <a:path w="2211730" h="1823135">
                <a:moveTo>
                  <a:pt x="1780336" y="1329093"/>
                </a:moveTo>
                <a:lnTo>
                  <a:pt x="1795741" y="1304518"/>
                </a:lnTo>
                <a:lnTo>
                  <a:pt x="1808352" y="1271168"/>
                </a:lnTo>
                <a:lnTo>
                  <a:pt x="1792935" y="1295742"/>
                </a:lnTo>
                <a:lnTo>
                  <a:pt x="1789137" y="1301788"/>
                </a:lnTo>
                <a:lnTo>
                  <a:pt x="1776539" y="1335138"/>
                </a:lnTo>
                <a:lnTo>
                  <a:pt x="1827733" y="1356296"/>
                </a:lnTo>
                <a:lnTo>
                  <a:pt x="1780336" y="1329093"/>
                </a:lnTo>
                <a:close/>
              </a:path>
              <a:path w="2211730" h="1823135">
                <a:moveTo>
                  <a:pt x="1761121" y="1359700"/>
                </a:moveTo>
                <a:lnTo>
                  <a:pt x="1776539" y="1335138"/>
                </a:lnTo>
                <a:lnTo>
                  <a:pt x="1789137" y="1301788"/>
                </a:lnTo>
                <a:lnTo>
                  <a:pt x="1773720" y="1326362"/>
                </a:lnTo>
                <a:lnTo>
                  <a:pt x="1769935" y="1332420"/>
                </a:lnTo>
                <a:lnTo>
                  <a:pt x="1757324" y="1365758"/>
                </a:lnTo>
                <a:lnTo>
                  <a:pt x="1807857" y="1386624"/>
                </a:lnTo>
                <a:lnTo>
                  <a:pt x="1761121" y="1359700"/>
                </a:lnTo>
                <a:close/>
              </a:path>
              <a:path w="2211730" h="1823135">
                <a:moveTo>
                  <a:pt x="1741906" y="1390345"/>
                </a:moveTo>
                <a:lnTo>
                  <a:pt x="1757324" y="1365758"/>
                </a:lnTo>
                <a:lnTo>
                  <a:pt x="1769935" y="1332420"/>
                </a:lnTo>
                <a:lnTo>
                  <a:pt x="1754530" y="1356982"/>
                </a:lnTo>
                <a:lnTo>
                  <a:pt x="1750733" y="1363040"/>
                </a:lnTo>
                <a:lnTo>
                  <a:pt x="1738109" y="1396390"/>
                </a:lnTo>
                <a:lnTo>
                  <a:pt x="1787969" y="1416977"/>
                </a:lnTo>
                <a:lnTo>
                  <a:pt x="1741906" y="1390345"/>
                </a:lnTo>
                <a:close/>
              </a:path>
              <a:path w="2211730" h="1823135">
                <a:moveTo>
                  <a:pt x="1722691" y="1420964"/>
                </a:moveTo>
                <a:lnTo>
                  <a:pt x="1738109" y="1396390"/>
                </a:lnTo>
                <a:lnTo>
                  <a:pt x="1750733" y="1363040"/>
                </a:lnTo>
                <a:lnTo>
                  <a:pt x="1735302" y="1387614"/>
                </a:lnTo>
                <a:lnTo>
                  <a:pt x="1731505" y="1393659"/>
                </a:lnTo>
                <a:lnTo>
                  <a:pt x="1718894" y="1427010"/>
                </a:lnTo>
                <a:lnTo>
                  <a:pt x="1768081" y="1447330"/>
                </a:lnTo>
                <a:lnTo>
                  <a:pt x="1722691" y="1420964"/>
                </a:lnTo>
                <a:close/>
              </a:path>
              <a:path w="2211730" h="1823135">
                <a:moveTo>
                  <a:pt x="1703476" y="1451597"/>
                </a:moveTo>
                <a:lnTo>
                  <a:pt x="1718894" y="1427010"/>
                </a:lnTo>
                <a:lnTo>
                  <a:pt x="1731505" y="1393659"/>
                </a:lnTo>
                <a:lnTo>
                  <a:pt x="1716087" y="1418234"/>
                </a:lnTo>
                <a:lnTo>
                  <a:pt x="1712290" y="1424292"/>
                </a:lnTo>
                <a:lnTo>
                  <a:pt x="1699679" y="1457642"/>
                </a:lnTo>
                <a:lnTo>
                  <a:pt x="1748193" y="1477670"/>
                </a:lnTo>
                <a:lnTo>
                  <a:pt x="1703476" y="1451597"/>
                </a:lnTo>
                <a:close/>
              </a:path>
              <a:path w="2211730" h="1823135">
                <a:moveTo>
                  <a:pt x="1684261" y="1482217"/>
                </a:moveTo>
                <a:lnTo>
                  <a:pt x="1699679" y="1457642"/>
                </a:lnTo>
                <a:lnTo>
                  <a:pt x="1712290" y="1424292"/>
                </a:lnTo>
                <a:lnTo>
                  <a:pt x="1696872" y="1448866"/>
                </a:lnTo>
                <a:lnTo>
                  <a:pt x="1693075" y="1454924"/>
                </a:lnTo>
                <a:lnTo>
                  <a:pt x="1680464" y="1488274"/>
                </a:lnTo>
                <a:lnTo>
                  <a:pt x="1728304" y="1508023"/>
                </a:lnTo>
                <a:lnTo>
                  <a:pt x="1684261" y="1482217"/>
                </a:lnTo>
                <a:close/>
              </a:path>
              <a:path w="2211730" h="1823135">
                <a:moveTo>
                  <a:pt x="1665033" y="1512862"/>
                </a:moveTo>
                <a:lnTo>
                  <a:pt x="1680464" y="1488274"/>
                </a:lnTo>
                <a:lnTo>
                  <a:pt x="1693075" y="1454924"/>
                </a:lnTo>
                <a:lnTo>
                  <a:pt x="1677657" y="1479499"/>
                </a:lnTo>
                <a:lnTo>
                  <a:pt x="1673859" y="1485557"/>
                </a:lnTo>
                <a:lnTo>
                  <a:pt x="1661248" y="1518920"/>
                </a:lnTo>
                <a:lnTo>
                  <a:pt x="1708416" y="1538376"/>
                </a:lnTo>
                <a:lnTo>
                  <a:pt x="1665033" y="1512862"/>
                </a:lnTo>
                <a:close/>
              </a:path>
              <a:path w="2211730" h="1823135">
                <a:moveTo>
                  <a:pt x="1645818" y="1543507"/>
                </a:moveTo>
                <a:lnTo>
                  <a:pt x="1661248" y="1518920"/>
                </a:lnTo>
                <a:lnTo>
                  <a:pt x="1673859" y="1485557"/>
                </a:lnTo>
                <a:lnTo>
                  <a:pt x="1658429" y="1510131"/>
                </a:lnTo>
                <a:lnTo>
                  <a:pt x="1654632" y="1516189"/>
                </a:lnTo>
                <a:lnTo>
                  <a:pt x="1642021" y="1549552"/>
                </a:lnTo>
                <a:lnTo>
                  <a:pt x="1688515" y="1568742"/>
                </a:lnTo>
                <a:lnTo>
                  <a:pt x="1645818" y="1543507"/>
                </a:lnTo>
                <a:close/>
              </a:path>
              <a:path w="2211730" h="1823135">
                <a:moveTo>
                  <a:pt x="2113854" y="850255"/>
                </a:moveTo>
                <a:lnTo>
                  <a:pt x="2087562" y="839368"/>
                </a:lnTo>
                <a:lnTo>
                  <a:pt x="2113854" y="853699"/>
                </a:lnTo>
                <a:lnTo>
                  <a:pt x="2113854" y="850255"/>
                </a:lnTo>
                <a:close/>
              </a:path>
              <a:path w="2211730" h="1823135">
                <a:moveTo>
                  <a:pt x="2113854" y="811715"/>
                </a:moveTo>
                <a:lnTo>
                  <a:pt x="2106752" y="808774"/>
                </a:lnTo>
                <a:lnTo>
                  <a:pt x="2113854" y="812636"/>
                </a:lnTo>
                <a:lnTo>
                  <a:pt x="2113854" y="811715"/>
                </a:lnTo>
                <a:close/>
              </a:path>
              <a:path w="2211730" h="1823135">
                <a:moveTo>
                  <a:pt x="2096681" y="958748"/>
                </a:moveTo>
                <a:lnTo>
                  <a:pt x="2112606" y="934427"/>
                </a:lnTo>
                <a:lnTo>
                  <a:pt x="2105990" y="931684"/>
                </a:lnTo>
                <a:lnTo>
                  <a:pt x="2090051" y="956005"/>
                </a:lnTo>
                <a:lnTo>
                  <a:pt x="2029980" y="931151"/>
                </a:lnTo>
                <a:lnTo>
                  <a:pt x="2086127" y="961999"/>
                </a:lnTo>
                <a:lnTo>
                  <a:pt x="2092744" y="964742"/>
                </a:lnTo>
                <a:lnTo>
                  <a:pt x="2096681" y="958748"/>
                </a:lnTo>
                <a:close/>
              </a:path>
              <a:path w="2211730" h="1823135">
                <a:moveTo>
                  <a:pt x="2017204" y="1080033"/>
                </a:moveTo>
                <a:lnTo>
                  <a:pt x="2033142" y="1055700"/>
                </a:lnTo>
                <a:lnTo>
                  <a:pt x="2046389" y="1022642"/>
                </a:lnTo>
                <a:lnTo>
                  <a:pt x="2030437" y="1046975"/>
                </a:lnTo>
                <a:lnTo>
                  <a:pt x="2026513" y="1052957"/>
                </a:lnTo>
                <a:lnTo>
                  <a:pt x="2013267" y="1086027"/>
                </a:lnTo>
                <a:lnTo>
                  <a:pt x="2070481" y="1109700"/>
                </a:lnTo>
                <a:lnTo>
                  <a:pt x="2017204" y="1080033"/>
                </a:lnTo>
                <a:close/>
              </a:path>
              <a:path w="2211730" h="1823135">
                <a:moveTo>
                  <a:pt x="1997328" y="1110348"/>
                </a:moveTo>
                <a:lnTo>
                  <a:pt x="2013267" y="1086027"/>
                </a:lnTo>
                <a:lnTo>
                  <a:pt x="2026513" y="1052957"/>
                </a:lnTo>
                <a:lnTo>
                  <a:pt x="2010575" y="1077290"/>
                </a:lnTo>
                <a:lnTo>
                  <a:pt x="2006638" y="1083297"/>
                </a:lnTo>
                <a:lnTo>
                  <a:pt x="1993404" y="1116342"/>
                </a:lnTo>
                <a:lnTo>
                  <a:pt x="2049945" y="1139736"/>
                </a:lnTo>
                <a:lnTo>
                  <a:pt x="1997328" y="1110348"/>
                </a:lnTo>
                <a:close/>
              </a:path>
              <a:path w="2211730" h="1823135">
                <a:moveTo>
                  <a:pt x="1977453" y="1140675"/>
                </a:moveTo>
                <a:lnTo>
                  <a:pt x="1993404" y="1116342"/>
                </a:lnTo>
                <a:lnTo>
                  <a:pt x="2006638" y="1083297"/>
                </a:lnTo>
                <a:lnTo>
                  <a:pt x="1990699" y="1107617"/>
                </a:lnTo>
                <a:lnTo>
                  <a:pt x="1986775" y="1113612"/>
                </a:lnTo>
                <a:lnTo>
                  <a:pt x="1973516" y="1146683"/>
                </a:lnTo>
                <a:lnTo>
                  <a:pt x="2029396" y="1169784"/>
                </a:lnTo>
                <a:lnTo>
                  <a:pt x="1977453" y="1140675"/>
                </a:lnTo>
                <a:close/>
              </a:path>
              <a:path w="2211730" h="1823135">
                <a:moveTo>
                  <a:pt x="1957577" y="1171016"/>
                </a:moveTo>
                <a:lnTo>
                  <a:pt x="1973516" y="1146683"/>
                </a:lnTo>
                <a:lnTo>
                  <a:pt x="1986775" y="1113612"/>
                </a:lnTo>
                <a:lnTo>
                  <a:pt x="1970824" y="1137945"/>
                </a:lnTo>
                <a:lnTo>
                  <a:pt x="1966899" y="1143939"/>
                </a:lnTo>
                <a:lnTo>
                  <a:pt x="1953653" y="1176997"/>
                </a:lnTo>
                <a:lnTo>
                  <a:pt x="2008847" y="1199832"/>
                </a:lnTo>
                <a:lnTo>
                  <a:pt x="1957577" y="1171016"/>
                </a:lnTo>
                <a:close/>
              </a:path>
              <a:path w="2211730" h="1823135">
                <a:moveTo>
                  <a:pt x="1937689" y="1201343"/>
                </a:moveTo>
                <a:lnTo>
                  <a:pt x="1953653" y="1176997"/>
                </a:lnTo>
                <a:lnTo>
                  <a:pt x="1966899" y="1143939"/>
                </a:lnTo>
                <a:lnTo>
                  <a:pt x="1950948" y="1168273"/>
                </a:lnTo>
                <a:lnTo>
                  <a:pt x="1947024" y="1174267"/>
                </a:lnTo>
                <a:lnTo>
                  <a:pt x="1933778" y="1207338"/>
                </a:lnTo>
                <a:lnTo>
                  <a:pt x="1988299" y="1229880"/>
                </a:lnTo>
                <a:lnTo>
                  <a:pt x="1937689" y="1201343"/>
                </a:lnTo>
                <a:close/>
              </a:path>
              <a:path w="2211730" h="1823135">
                <a:moveTo>
                  <a:pt x="1917814" y="1231684"/>
                </a:moveTo>
                <a:lnTo>
                  <a:pt x="1933778" y="1207338"/>
                </a:lnTo>
                <a:lnTo>
                  <a:pt x="1947024" y="1174267"/>
                </a:lnTo>
                <a:lnTo>
                  <a:pt x="1931073" y="1198600"/>
                </a:lnTo>
                <a:lnTo>
                  <a:pt x="1927148" y="1204595"/>
                </a:lnTo>
                <a:lnTo>
                  <a:pt x="1913889" y="1237678"/>
                </a:lnTo>
                <a:lnTo>
                  <a:pt x="1967750" y="1259941"/>
                </a:lnTo>
                <a:lnTo>
                  <a:pt x="1917814" y="1231684"/>
                </a:lnTo>
                <a:close/>
              </a:path>
              <a:path w="2211730" h="1823135">
                <a:moveTo>
                  <a:pt x="1897938" y="1262011"/>
                </a:moveTo>
                <a:lnTo>
                  <a:pt x="1913889" y="1237678"/>
                </a:lnTo>
                <a:lnTo>
                  <a:pt x="1927148" y="1204595"/>
                </a:lnTo>
                <a:lnTo>
                  <a:pt x="1911184" y="1228940"/>
                </a:lnTo>
                <a:lnTo>
                  <a:pt x="1907260" y="1234935"/>
                </a:lnTo>
                <a:lnTo>
                  <a:pt x="1894014" y="1268006"/>
                </a:lnTo>
                <a:lnTo>
                  <a:pt x="1947202" y="1289989"/>
                </a:lnTo>
                <a:lnTo>
                  <a:pt x="1897938" y="1262011"/>
                </a:lnTo>
                <a:close/>
              </a:path>
              <a:path w="2211730" h="1823135">
                <a:moveTo>
                  <a:pt x="1878063" y="1292352"/>
                </a:moveTo>
                <a:lnTo>
                  <a:pt x="1894014" y="1268006"/>
                </a:lnTo>
                <a:lnTo>
                  <a:pt x="1907260" y="1234935"/>
                </a:lnTo>
                <a:lnTo>
                  <a:pt x="1891309" y="1259268"/>
                </a:lnTo>
                <a:lnTo>
                  <a:pt x="1887385" y="1265275"/>
                </a:lnTo>
                <a:lnTo>
                  <a:pt x="1874126" y="1298346"/>
                </a:lnTo>
                <a:lnTo>
                  <a:pt x="1926653" y="1320050"/>
                </a:lnTo>
                <a:lnTo>
                  <a:pt x="1878063" y="1292352"/>
                </a:lnTo>
                <a:close/>
              </a:path>
              <a:path w="2211730" h="1823135">
                <a:moveTo>
                  <a:pt x="1858175" y="1322692"/>
                </a:moveTo>
                <a:lnTo>
                  <a:pt x="1874126" y="1298346"/>
                </a:lnTo>
                <a:lnTo>
                  <a:pt x="1887385" y="1265275"/>
                </a:lnTo>
                <a:lnTo>
                  <a:pt x="1871433" y="1289608"/>
                </a:lnTo>
                <a:lnTo>
                  <a:pt x="1867509" y="1295615"/>
                </a:lnTo>
                <a:lnTo>
                  <a:pt x="1854250" y="1328686"/>
                </a:lnTo>
                <a:lnTo>
                  <a:pt x="1906104" y="1350111"/>
                </a:lnTo>
                <a:lnTo>
                  <a:pt x="1858175" y="1322692"/>
                </a:lnTo>
                <a:close/>
              </a:path>
              <a:path w="2211730" h="1823135">
                <a:moveTo>
                  <a:pt x="1838286" y="1353032"/>
                </a:moveTo>
                <a:lnTo>
                  <a:pt x="1854250" y="1328686"/>
                </a:lnTo>
                <a:lnTo>
                  <a:pt x="1867509" y="1295615"/>
                </a:lnTo>
                <a:lnTo>
                  <a:pt x="1851558" y="1319949"/>
                </a:lnTo>
                <a:lnTo>
                  <a:pt x="1847621" y="1325956"/>
                </a:lnTo>
                <a:lnTo>
                  <a:pt x="1834362" y="1359027"/>
                </a:lnTo>
                <a:lnTo>
                  <a:pt x="1885543" y="1380172"/>
                </a:lnTo>
                <a:lnTo>
                  <a:pt x="1838286" y="1353032"/>
                </a:lnTo>
                <a:close/>
              </a:path>
              <a:path w="2211730" h="1823135">
                <a:moveTo>
                  <a:pt x="1818411" y="1383372"/>
                </a:moveTo>
                <a:lnTo>
                  <a:pt x="1834362" y="1359027"/>
                </a:lnTo>
                <a:lnTo>
                  <a:pt x="1847621" y="1325956"/>
                </a:lnTo>
                <a:lnTo>
                  <a:pt x="1831670" y="1350289"/>
                </a:lnTo>
                <a:lnTo>
                  <a:pt x="1827733" y="1356296"/>
                </a:lnTo>
                <a:lnTo>
                  <a:pt x="1814487" y="1389367"/>
                </a:lnTo>
                <a:lnTo>
                  <a:pt x="1864995" y="1410220"/>
                </a:lnTo>
                <a:lnTo>
                  <a:pt x="1818411" y="1383372"/>
                </a:lnTo>
                <a:close/>
              </a:path>
              <a:path w="2211730" h="1823135">
                <a:moveTo>
                  <a:pt x="1798523" y="1413713"/>
                </a:moveTo>
                <a:lnTo>
                  <a:pt x="1814487" y="1389367"/>
                </a:lnTo>
                <a:lnTo>
                  <a:pt x="1827733" y="1356296"/>
                </a:lnTo>
                <a:lnTo>
                  <a:pt x="1811782" y="1380629"/>
                </a:lnTo>
                <a:lnTo>
                  <a:pt x="1807857" y="1386624"/>
                </a:lnTo>
                <a:lnTo>
                  <a:pt x="1794598" y="1419707"/>
                </a:lnTo>
                <a:lnTo>
                  <a:pt x="1844420" y="1440294"/>
                </a:lnTo>
                <a:lnTo>
                  <a:pt x="1798523" y="1413713"/>
                </a:lnTo>
                <a:close/>
              </a:path>
              <a:path w="2211730" h="1823135">
                <a:moveTo>
                  <a:pt x="1778634" y="1444066"/>
                </a:moveTo>
                <a:lnTo>
                  <a:pt x="1794598" y="1419707"/>
                </a:lnTo>
                <a:lnTo>
                  <a:pt x="1807857" y="1386624"/>
                </a:lnTo>
                <a:lnTo>
                  <a:pt x="1791893" y="1410982"/>
                </a:lnTo>
                <a:lnTo>
                  <a:pt x="1787969" y="1416977"/>
                </a:lnTo>
                <a:lnTo>
                  <a:pt x="1774710" y="1450060"/>
                </a:lnTo>
                <a:lnTo>
                  <a:pt x="1823872" y="1470355"/>
                </a:lnTo>
                <a:lnTo>
                  <a:pt x="1778634" y="1444066"/>
                </a:lnTo>
                <a:close/>
              </a:path>
              <a:path w="2211730" h="1823135">
                <a:moveTo>
                  <a:pt x="1758746" y="1474406"/>
                </a:moveTo>
                <a:lnTo>
                  <a:pt x="1774710" y="1450060"/>
                </a:lnTo>
                <a:lnTo>
                  <a:pt x="1787969" y="1416977"/>
                </a:lnTo>
                <a:lnTo>
                  <a:pt x="1772005" y="1441323"/>
                </a:lnTo>
                <a:lnTo>
                  <a:pt x="1768081" y="1447330"/>
                </a:lnTo>
                <a:lnTo>
                  <a:pt x="1754822" y="1480413"/>
                </a:lnTo>
                <a:lnTo>
                  <a:pt x="1803311" y="1500428"/>
                </a:lnTo>
                <a:lnTo>
                  <a:pt x="1758746" y="1474406"/>
                </a:lnTo>
                <a:close/>
              </a:path>
              <a:path w="2211730" h="1823135">
                <a:moveTo>
                  <a:pt x="1738858" y="1504759"/>
                </a:moveTo>
                <a:lnTo>
                  <a:pt x="1754822" y="1480413"/>
                </a:lnTo>
                <a:lnTo>
                  <a:pt x="1768081" y="1447330"/>
                </a:lnTo>
                <a:lnTo>
                  <a:pt x="1752117" y="1471676"/>
                </a:lnTo>
                <a:lnTo>
                  <a:pt x="1748193" y="1477670"/>
                </a:lnTo>
                <a:lnTo>
                  <a:pt x="1734934" y="1510766"/>
                </a:lnTo>
                <a:lnTo>
                  <a:pt x="1782749" y="1530489"/>
                </a:lnTo>
                <a:lnTo>
                  <a:pt x="1738858" y="1504759"/>
                </a:lnTo>
                <a:close/>
              </a:path>
              <a:path w="2211730" h="1823135">
                <a:moveTo>
                  <a:pt x="1718970" y="1535112"/>
                </a:moveTo>
                <a:lnTo>
                  <a:pt x="1734934" y="1510766"/>
                </a:lnTo>
                <a:lnTo>
                  <a:pt x="1748193" y="1477670"/>
                </a:lnTo>
                <a:lnTo>
                  <a:pt x="1732241" y="1502016"/>
                </a:lnTo>
                <a:lnTo>
                  <a:pt x="1728304" y="1508023"/>
                </a:lnTo>
                <a:lnTo>
                  <a:pt x="1715046" y="1541119"/>
                </a:lnTo>
                <a:lnTo>
                  <a:pt x="1762175" y="1560576"/>
                </a:lnTo>
                <a:lnTo>
                  <a:pt x="1718970" y="1535112"/>
                </a:lnTo>
                <a:close/>
              </a:path>
              <a:path w="2211730" h="1823135">
                <a:moveTo>
                  <a:pt x="1699069" y="1565478"/>
                </a:moveTo>
                <a:lnTo>
                  <a:pt x="1715046" y="1541119"/>
                </a:lnTo>
                <a:lnTo>
                  <a:pt x="1728304" y="1508023"/>
                </a:lnTo>
                <a:lnTo>
                  <a:pt x="1712340" y="1532382"/>
                </a:lnTo>
                <a:lnTo>
                  <a:pt x="1708416" y="1538376"/>
                </a:lnTo>
                <a:lnTo>
                  <a:pt x="1695145" y="1571472"/>
                </a:lnTo>
                <a:lnTo>
                  <a:pt x="1741627" y="1590649"/>
                </a:lnTo>
                <a:lnTo>
                  <a:pt x="1699069" y="1565478"/>
                </a:lnTo>
                <a:close/>
              </a:path>
              <a:path w="2211730" h="1823135">
                <a:moveTo>
                  <a:pt x="2113854" y="1781357"/>
                </a:moveTo>
                <a:lnTo>
                  <a:pt x="1679181" y="1595818"/>
                </a:lnTo>
                <a:lnTo>
                  <a:pt x="1695145" y="1571472"/>
                </a:lnTo>
                <a:lnTo>
                  <a:pt x="1708416" y="1538376"/>
                </a:lnTo>
                <a:lnTo>
                  <a:pt x="1692440" y="1562747"/>
                </a:lnTo>
                <a:lnTo>
                  <a:pt x="1688515" y="1568742"/>
                </a:lnTo>
                <a:lnTo>
                  <a:pt x="1672551" y="1593088"/>
                </a:lnTo>
                <a:lnTo>
                  <a:pt x="1626590" y="1574126"/>
                </a:lnTo>
                <a:lnTo>
                  <a:pt x="2113854" y="1781484"/>
                </a:lnTo>
                <a:close/>
              </a:path>
              <a:path w="2211730" h="1823135">
                <a:moveTo>
                  <a:pt x="2113854" y="965854"/>
                </a:moveTo>
                <a:lnTo>
                  <a:pt x="2096681" y="958748"/>
                </a:lnTo>
                <a:lnTo>
                  <a:pt x="2113854" y="968194"/>
                </a:lnTo>
                <a:lnTo>
                  <a:pt x="2113854" y="965854"/>
                </a:lnTo>
                <a:close/>
              </a:path>
              <a:path w="2211730" h="1823135">
                <a:moveTo>
                  <a:pt x="2101748" y="1076464"/>
                </a:moveTo>
                <a:lnTo>
                  <a:pt x="2113854" y="1058749"/>
                </a:lnTo>
                <a:lnTo>
                  <a:pt x="2113854" y="1050560"/>
                </a:lnTo>
                <a:lnTo>
                  <a:pt x="2111565" y="1049616"/>
                </a:lnTo>
                <a:lnTo>
                  <a:pt x="2095093" y="1073708"/>
                </a:lnTo>
                <a:lnTo>
                  <a:pt x="2037067" y="1049705"/>
                </a:lnTo>
                <a:lnTo>
                  <a:pt x="2091029" y="1079652"/>
                </a:lnTo>
                <a:lnTo>
                  <a:pt x="2097684" y="1082408"/>
                </a:lnTo>
                <a:lnTo>
                  <a:pt x="2101748" y="1076464"/>
                </a:lnTo>
                <a:close/>
              </a:path>
              <a:path w="2211730" h="1823135">
                <a:moveTo>
                  <a:pt x="2091029" y="1079652"/>
                </a:moveTo>
                <a:lnTo>
                  <a:pt x="2074545" y="1103757"/>
                </a:lnTo>
                <a:lnTo>
                  <a:pt x="2017204" y="1080033"/>
                </a:lnTo>
                <a:lnTo>
                  <a:pt x="2070481" y="1109700"/>
                </a:lnTo>
                <a:lnTo>
                  <a:pt x="2077135" y="1112443"/>
                </a:lnTo>
                <a:lnTo>
                  <a:pt x="2091029" y="1079652"/>
                </a:lnTo>
                <a:close/>
              </a:path>
              <a:path w="2211730" h="1823135">
                <a:moveTo>
                  <a:pt x="2019566" y="1196644"/>
                </a:moveTo>
                <a:lnTo>
                  <a:pt x="2036051" y="1172527"/>
                </a:lnTo>
                <a:lnTo>
                  <a:pt x="2049945" y="1139736"/>
                </a:lnTo>
                <a:lnTo>
                  <a:pt x="2033460" y="1163840"/>
                </a:lnTo>
                <a:lnTo>
                  <a:pt x="2029396" y="1169784"/>
                </a:lnTo>
                <a:lnTo>
                  <a:pt x="2015502" y="1202575"/>
                </a:lnTo>
                <a:lnTo>
                  <a:pt x="2070684" y="1225397"/>
                </a:lnTo>
                <a:lnTo>
                  <a:pt x="2019566" y="1196644"/>
                </a:lnTo>
                <a:close/>
              </a:path>
              <a:path w="2211730" h="1823135">
                <a:moveTo>
                  <a:pt x="1999018" y="1226693"/>
                </a:moveTo>
                <a:lnTo>
                  <a:pt x="2015502" y="1202575"/>
                </a:lnTo>
                <a:lnTo>
                  <a:pt x="2029396" y="1169784"/>
                </a:lnTo>
                <a:lnTo>
                  <a:pt x="2012911" y="1193888"/>
                </a:lnTo>
                <a:lnTo>
                  <a:pt x="2008847" y="1199832"/>
                </a:lnTo>
                <a:lnTo>
                  <a:pt x="1994954" y="1232636"/>
                </a:lnTo>
                <a:lnTo>
                  <a:pt x="2049462" y="1255166"/>
                </a:lnTo>
                <a:lnTo>
                  <a:pt x="1999018" y="1226693"/>
                </a:lnTo>
                <a:close/>
              </a:path>
              <a:path w="2211730" h="1823135">
                <a:moveTo>
                  <a:pt x="1978456" y="1256753"/>
                </a:moveTo>
                <a:lnTo>
                  <a:pt x="1994954" y="1232636"/>
                </a:lnTo>
                <a:lnTo>
                  <a:pt x="2008847" y="1199832"/>
                </a:lnTo>
                <a:lnTo>
                  <a:pt x="1992363" y="1223937"/>
                </a:lnTo>
                <a:lnTo>
                  <a:pt x="1988299" y="1229880"/>
                </a:lnTo>
                <a:lnTo>
                  <a:pt x="1974392" y="1262684"/>
                </a:lnTo>
                <a:lnTo>
                  <a:pt x="2028240" y="1284935"/>
                </a:lnTo>
                <a:lnTo>
                  <a:pt x="1978456" y="1256753"/>
                </a:lnTo>
                <a:close/>
              </a:path>
              <a:path w="2211730" h="1823135">
                <a:moveTo>
                  <a:pt x="1957920" y="1286802"/>
                </a:moveTo>
                <a:lnTo>
                  <a:pt x="1974392" y="1262684"/>
                </a:lnTo>
                <a:lnTo>
                  <a:pt x="1988299" y="1229880"/>
                </a:lnTo>
                <a:lnTo>
                  <a:pt x="1971814" y="1253998"/>
                </a:lnTo>
                <a:lnTo>
                  <a:pt x="1967750" y="1259941"/>
                </a:lnTo>
                <a:lnTo>
                  <a:pt x="1953856" y="1292745"/>
                </a:lnTo>
                <a:lnTo>
                  <a:pt x="2007019" y="1314704"/>
                </a:lnTo>
                <a:lnTo>
                  <a:pt x="1957920" y="1286802"/>
                </a:lnTo>
                <a:close/>
              </a:path>
              <a:path w="2211730" h="1823135">
                <a:moveTo>
                  <a:pt x="1937359" y="1316863"/>
                </a:moveTo>
                <a:lnTo>
                  <a:pt x="1953856" y="1292745"/>
                </a:lnTo>
                <a:lnTo>
                  <a:pt x="1967750" y="1259941"/>
                </a:lnTo>
                <a:lnTo>
                  <a:pt x="1951266" y="1284046"/>
                </a:lnTo>
                <a:lnTo>
                  <a:pt x="1947202" y="1289989"/>
                </a:lnTo>
                <a:lnTo>
                  <a:pt x="1933295" y="1322806"/>
                </a:lnTo>
                <a:lnTo>
                  <a:pt x="1985797" y="1344485"/>
                </a:lnTo>
                <a:lnTo>
                  <a:pt x="1937359" y="1316863"/>
                </a:lnTo>
                <a:close/>
              </a:path>
              <a:path w="2211730" h="1823135">
                <a:moveTo>
                  <a:pt x="1916823" y="1346911"/>
                </a:moveTo>
                <a:lnTo>
                  <a:pt x="1933295" y="1322806"/>
                </a:lnTo>
                <a:lnTo>
                  <a:pt x="1947202" y="1289989"/>
                </a:lnTo>
                <a:lnTo>
                  <a:pt x="1930704" y="1314107"/>
                </a:lnTo>
                <a:lnTo>
                  <a:pt x="1926653" y="1320050"/>
                </a:lnTo>
                <a:lnTo>
                  <a:pt x="1912746" y="1352854"/>
                </a:lnTo>
                <a:lnTo>
                  <a:pt x="1964575" y="1374267"/>
                </a:lnTo>
                <a:lnTo>
                  <a:pt x="1916823" y="1346911"/>
                </a:lnTo>
                <a:close/>
              </a:path>
              <a:path w="2211730" h="1823135">
                <a:moveTo>
                  <a:pt x="1896262" y="1376984"/>
                </a:moveTo>
                <a:lnTo>
                  <a:pt x="1912746" y="1352854"/>
                </a:lnTo>
                <a:lnTo>
                  <a:pt x="1926653" y="1320050"/>
                </a:lnTo>
                <a:lnTo>
                  <a:pt x="1910156" y="1344168"/>
                </a:lnTo>
                <a:lnTo>
                  <a:pt x="1906104" y="1350111"/>
                </a:lnTo>
                <a:lnTo>
                  <a:pt x="1892185" y="1382915"/>
                </a:lnTo>
                <a:lnTo>
                  <a:pt x="1943341" y="1404035"/>
                </a:lnTo>
                <a:lnTo>
                  <a:pt x="1896262" y="1376984"/>
                </a:lnTo>
                <a:close/>
              </a:path>
              <a:path w="2211730" h="1823135">
                <a:moveTo>
                  <a:pt x="1875713" y="1407033"/>
                </a:moveTo>
                <a:lnTo>
                  <a:pt x="1892185" y="1382915"/>
                </a:lnTo>
                <a:lnTo>
                  <a:pt x="1906104" y="1350111"/>
                </a:lnTo>
                <a:lnTo>
                  <a:pt x="1889607" y="1374228"/>
                </a:lnTo>
                <a:lnTo>
                  <a:pt x="1885543" y="1380172"/>
                </a:lnTo>
                <a:lnTo>
                  <a:pt x="1871637" y="1412976"/>
                </a:lnTo>
                <a:lnTo>
                  <a:pt x="1922119" y="1433817"/>
                </a:lnTo>
                <a:lnTo>
                  <a:pt x="1875713" y="1407033"/>
                </a:lnTo>
                <a:close/>
              </a:path>
              <a:path w="2211730" h="1823135">
                <a:moveTo>
                  <a:pt x="1855152" y="1437093"/>
                </a:moveTo>
                <a:lnTo>
                  <a:pt x="1871637" y="1412976"/>
                </a:lnTo>
                <a:lnTo>
                  <a:pt x="1885543" y="1380172"/>
                </a:lnTo>
                <a:lnTo>
                  <a:pt x="1869046" y="1404277"/>
                </a:lnTo>
                <a:lnTo>
                  <a:pt x="1864995" y="1410220"/>
                </a:lnTo>
                <a:lnTo>
                  <a:pt x="1851088" y="1443037"/>
                </a:lnTo>
                <a:lnTo>
                  <a:pt x="1900885" y="1463611"/>
                </a:lnTo>
                <a:lnTo>
                  <a:pt x="1855152" y="1437093"/>
                </a:lnTo>
                <a:close/>
              </a:path>
              <a:path w="2211730" h="1823135">
                <a:moveTo>
                  <a:pt x="1834591" y="1467167"/>
                </a:moveTo>
                <a:lnTo>
                  <a:pt x="1851088" y="1443037"/>
                </a:lnTo>
                <a:lnTo>
                  <a:pt x="1864995" y="1410220"/>
                </a:lnTo>
                <a:lnTo>
                  <a:pt x="1848484" y="1434350"/>
                </a:lnTo>
                <a:lnTo>
                  <a:pt x="1844420" y="1440294"/>
                </a:lnTo>
                <a:lnTo>
                  <a:pt x="1830527" y="1473111"/>
                </a:lnTo>
                <a:lnTo>
                  <a:pt x="1879663" y="1493393"/>
                </a:lnTo>
                <a:lnTo>
                  <a:pt x="1834591" y="1467167"/>
                </a:lnTo>
                <a:close/>
              </a:path>
              <a:path w="2211730" h="1823135">
                <a:moveTo>
                  <a:pt x="1814029" y="1497228"/>
                </a:moveTo>
                <a:lnTo>
                  <a:pt x="1830527" y="1473111"/>
                </a:lnTo>
                <a:lnTo>
                  <a:pt x="1844420" y="1440294"/>
                </a:lnTo>
                <a:lnTo>
                  <a:pt x="1827936" y="1464411"/>
                </a:lnTo>
                <a:lnTo>
                  <a:pt x="1823872" y="1470355"/>
                </a:lnTo>
                <a:lnTo>
                  <a:pt x="1809965" y="1503172"/>
                </a:lnTo>
                <a:lnTo>
                  <a:pt x="1858429" y="1523174"/>
                </a:lnTo>
                <a:lnTo>
                  <a:pt x="1814029" y="1497228"/>
                </a:lnTo>
                <a:close/>
              </a:path>
              <a:path w="2211730" h="1823135">
                <a:moveTo>
                  <a:pt x="1793468" y="1527302"/>
                </a:moveTo>
                <a:lnTo>
                  <a:pt x="1809965" y="1503172"/>
                </a:lnTo>
                <a:lnTo>
                  <a:pt x="1823872" y="1470355"/>
                </a:lnTo>
                <a:lnTo>
                  <a:pt x="1807375" y="1494485"/>
                </a:lnTo>
                <a:lnTo>
                  <a:pt x="1803311" y="1500428"/>
                </a:lnTo>
                <a:lnTo>
                  <a:pt x="1789404" y="1533245"/>
                </a:lnTo>
                <a:lnTo>
                  <a:pt x="1837194" y="1552968"/>
                </a:lnTo>
                <a:lnTo>
                  <a:pt x="1793468" y="1527302"/>
                </a:lnTo>
                <a:close/>
              </a:path>
              <a:path w="2211730" h="1823135">
                <a:moveTo>
                  <a:pt x="1772907" y="1557375"/>
                </a:moveTo>
                <a:lnTo>
                  <a:pt x="1789404" y="1533245"/>
                </a:lnTo>
                <a:lnTo>
                  <a:pt x="1803311" y="1500428"/>
                </a:lnTo>
                <a:lnTo>
                  <a:pt x="1786813" y="1524558"/>
                </a:lnTo>
                <a:lnTo>
                  <a:pt x="1782749" y="1530489"/>
                </a:lnTo>
                <a:lnTo>
                  <a:pt x="1768843" y="1563319"/>
                </a:lnTo>
                <a:lnTo>
                  <a:pt x="1815960" y="1582762"/>
                </a:lnTo>
                <a:lnTo>
                  <a:pt x="1772907" y="1557375"/>
                </a:lnTo>
                <a:close/>
              </a:path>
              <a:path w="2211730" h="1823135">
                <a:moveTo>
                  <a:pt x="1752333" y="1587449"/>
                </a:moveTo>
                <a:lnTo>
                  <a:pt x="1768843" y="1563319"/>
                </a:lnTo>
                <a:lnTo>
                  <a:pt x="1782749" y="1530489"/>
                </a:lnTo>
                <a:lnTo>
                  <a:pt x="1766252" y="1554632"/>
                </a:lnTo>
                <a:lnTo>
                  <a:pt x="1762175" y="1560576"/>
                </a:lnTo>
                <a:lnTo>
                  <a:pt x="1748282" y="1593392"/>
                </a:lnTo>
                <a:lnTo>
                  <a:pt x="1794725" y="1612557"/>
                </a:lnTo>
                <a:lnTo>
                  <a:pt x="1752333" y="1587449"/>
                </a:lnTo>
                <a:close/>
              </a:path>
              <a:path w="2211730" h="1823135">
                <a:moveTo>
                  <a:pt x="2113854" y="1781205"/>
                </a:moveTo>
                <a:lnTo>
                  <a:pt x="1731771" y="1617522"/>
                </a:lnTo>
                <a:lnTo>
                  <a:pt x="1748282" y="1593392"/>
                </a:lnTo>
                <a:lnTo>
                  <a:pt x="1762175" y="1560576"/>
                </a:lnTo>
                <a:lnTo>
                  <a:pt x="1745691" y="1584706"/>
                </a:lnTo>
                <a:lnTo>
                  <a:pt x="1741627" y="1590649"/>
                </a:lnTo>
                <a:lnTo>
                  <a:pt x="1725129" y="1614779"/>
                </a:lnTo>
                <a:lnTo>
                  <a:pt x="1679181" y="1595818"/>
                </a:lnTo>
                <a:lnTo>
                  <a:pt x="2113854" y="1781357"/>
                </a:lnTo>
                <a:lnTo>
                  <a:pt x="2113854" y="1781205"/>
                </a:lnTo>
                <a:close/>
              </a:path>
              <a:path w="2211730" h="1823135">
                <a:moveTo>
                  <a:pt x="2113854" y="1081472"/>
                </a:moveTo>
                <a:lnTo>
                  <a:pt x="2101748" y="1076464"/>
                </a:lnTo>
                <a:lnTo>
                  <a:pt x="2113854" y="1083186"/>
                </a:lnTo>
                <a:lnTo>
                  <a:pt x="2113854" y="1081472"/>
                </a:lnTo>
                <a:close/>
              </a:path>
              <a:path w="2211730" h="1823135">
                <a:moveTo>
                  <a:pt x="2102777" y="1192504"/>
                </a:moveTo>
                <a:lnTo>
                  <a:pt x="2113854" y="1176955"/>
                </a:lnTo>
                <a:lnTo>
                  <a:pt x="2113854" y="1166164"/>
                </a:lnTo>
                <a:lnTo>
                  <a:pt x="2113114" y="1165860"/>
                </a:lnTo>
                <a:lnTo>
                  <a:pt x="2096096" y="1189736"/>
                </a:lnTo>
                <a:lnTo>
                  <a:pt x="2040115" y="1166596"/>
                </a:lnTo>
                <a:lnTo>
                  <a:pt x="2091893" y="1195628"/>
                </a:lnTo>
                <a:lnTo>
                  <a:pt x="2098573" y="1198384"/>
                </a:lnTo>
                <a:lnTo>
                  <a:pt x="2102777" y="1192504"/>
                </a:lnTo>
                <a:close/>
              </a:path>
              <a:path w="2211730" h="1823135">
                <a:moveTo>
                  <a:pt x="2091893" y="1195628"/>
                </a:moveTo>
                <a:lnTo>
                  <a:pt x="2074875" y="1219504"/>
                </a:lnTo>
                <a:lnTo>
                  <a:pt x="2019566" y="1196644"/>
                </a:lnTo>
                <a:lnTo>
                  <a:pt x="2070684" y="1225397"/>
                </a:lnTo>
                <a:lnTo>
                  <a:pt x="2077364" y="1228153"/>
                </a:lnTo>
                <a:lnTo>
                  <a:pt x="2091893" y="1195628"/>
                </a:lnTo>
                <a:close/>
              </a:path>
              <a:path w="2211730" h="1823135">
                <a:moveTo>
                  <a:pt x="2017902" y="1311579"/>
                </a:moveTo>
                <a:lnTo>
                  <a:pt x="2034920" y="1287703"/>
                </a:lnTo>
                <a:lnTo>
                  <a:pt x="2049462" y="1255166"/>
                </a:lnTo>
                <a:lnTo>
                  <a:pt x="2032431" y="1279055"/>
                </a:lnTo>
                <a:lnTo>
                  <a:pt x="2028240" y="1284935"/>
                </a:lnTo>
                <a:lnTo>
                  <a:pt x="2013699" y="1317472"/>
                </a:lnTo>
                <a:lnTo>
                  <a:pt x="2066836" y="1339418"/>
                </a:lnTo>
                <a:lnTo>
                  <a:pt x="2017902" y="1311579"/>
                </a:lnTo>
                <a:close/>
              </a:path>
              <a:path w="2211730" h="1823135">
                <a:moveTo>
                  <a:pt x="1996668" y="1341361"/>
                </a:moveTo>
                <a:lnTo>
                  <a:pt x="2013699" y="1317472"/>
                </a:lnTo>
                <a:lnTo>
                  <a:pt x="2028240" y="1284935"/>
                </a:lnTo>
                <a:lnTo>
                  <a:pt x="2011210" y="1308823"/>
                </a:lnTo>
                <a:lnTo>
                  <a:pt x="2007019" y="1314704"/>
                </a:lnTo>
                <a:lnTo>
                  <a:pt x="1992477" y="1347254"/>
                </a:lnTo>
                <a:lnTo>
                  <a:pt x="2044941" y="1368920"/>
                </a:lnTo>
                <a:lnTo>
                  <a:pt x="1996668" y="1341361"/>
                </a:lnTo>
                <a:close/>
              </a:path>
              <a:path w="2211730" h="1823135">
                <a:moveTo>
                  <a:pt x="1975446" y="1371130"/>
                </a:moveTo>
                <a:lnTo>
                  <a:pt x="1992477" y="1347254"/>
                </a:lnTo>
                <a:lnTo>
                  <a:pt x="2007019" y="1314704"/>
                </a:lnTo>
                <a:lnTo>
                  <a:pt x="1989988" y="1338605"/>
                </a:lnTo>
                <a:lnTo>
                  <a:pt x="1985797" y="1344485"/>
                </a:lnTo>
                <a:lnTo>
                  <a:pt x="1971255" y="1377022"/>
                </a:lnTo>
                <a:lnTo>
                  <a:pt x="2023046" y="1398422"/>
                </a:lnTo>
                <a:lnTo>
                  <a:pt x="1975446" y="1371130"/>
                </a:lnTo>
                <a:close/>
              </a:path>
              <a:path w="2211730" h="1823135">
                <a:moveTo>
                  <a:pt x="1954225" y="1400911"/>
                </a:moveTo>
                <a:lnTo>
                  <a:pt x="1971255" y="1377022"/>
                </a:lnTo>
                <a:lnTo>
                  <a:pt x="1985797" y="1344485"/>
                </a:lnTo>
                <a:lnTo>
                  <a:pt x="1968766" y="1368374"/>
                </a:lnTo>
                <a:lnTo>
                  <a:pt x="1964575" y="1374267"/>
                </a:lnTo>
                <a:lnTo>
                  <a:pt x="1950021" y="1406804"/>
                </a:lnTo>
                <a:lnTo>
                  <a:pt x="2001139" y="1427911"/>
                </a:lnTo>
                <a:lnTo>
                  <a:pt x="1954225" y="1400911"/>
                </a:lnTo>
                <a:close/>
              </a:path>
              <a:path w="2211730" h="1823135">
                <a:moveTo>
                  <a:pt x="1933003" y="1430680"/>
                </a:moveTo>
                <a:lnTo>
                  <a:pt x="1950021" y="1406804"/>
                </a:lnTo>
                <a:lnTo>
                  <a:pt x="1964575" y="1374267"/>
                </a:lnTo>
                <a:lnTo>
                  <a:pt x="1947545" y="1398155"/>
                </a:lnTo>
                <a:lnTo>
                  <a:pt x="1943341" y="1404035"/>
                </a:lnTo>
                <a:lnTo>
                  <a:pt x="1928812" y="1436573"/>
                </a:lnTo>
                <a:lnTo>
                  <a:pt x="1979256" y="1457413"/>
                </a:lnTo>
                <a:lnTo>
                  <a:pt x="1933003" y="1430680"/>
                </a:lnTo>
                <a:close/>
              </a:path>
              <a:path w="2211730" h="1823135">
                <a:moveTo>
                  <a:pt x="1911769" y="1460474"/>
                </a:moveTo>
                <a:lnTo>
                  <a:pt x="1928812" y="1436573"/>
                </a:lnTo>
                <a:lnTo>
                  <a:pt x="1943341" y="1404035"/>
                </a:lnTo>
                <a:lnTo>
                  <a:pt x="1926310" y="1427924"/>
                </a:lnTo>
                <a:lnTo>
                  <a:pt x="1922119" y="1433817"/>
                </a:lnTo>
                <a:lnTo>
                  <a:pt x="1907565" y="1466354"/>
                </a:lnTo>
                <a:lnTo>
                  <a:pt x="1957349" y="1486916"/>
                </a:lnTo>
                <a:lnTo>
                  <a:pt x="1911769" y="1460474"/>
                </a:lnTo>
                <a:close/>
              </a:path>
              <a:path w="2211730" h="1823135">
                <a:moveTo>
                  <a:pt x="1890534" y="1490256"/>
                </a:moveTo>
                <a:lnTo>
                  <a:pt x="1907565" y="1466354"/>
                </a:lnTo>
                <a:lnTo>
                  <a:pt x="1922119" y="1433817"/>
                </a:lnTo>
                <a:lnTo>
                  <a:pt x="1905088" y="1457718"/>
                </a:lnTo>
                <a:lnTo>
                  <a:pt x="1900885" y="1463611"/>
                </a:lnTo>
                <a:lnTo>
                  <a:pt x="1886331" y="1496148"/>
                </a:lnTo>
                <a:lnTo>
                  <a:pt x="1935441" y="1516430"/>
                </a:lnTo>
                <a:lnTo>
                  <a:pt x="1890534" y="1490256"/>
                </a:lnTo>
                <a:close/>
              </a:path>
              <a:path w="2211730" h="1823135">
                <a:moveTo>
                  <a:pt x="1869300" y="1520050"/>
                </a:moveTo>
                <a:lnTo>
                  <a:pt x="1886331" y="1496148"/>
                </a:lnTo>
                <a:lnTo>
                  <a:pt x="1900885" y="1463611"/>
                </a:lnTo>
                <a:lnTo>
                  <a:pt x="1883854" y="1487500"/>
                </a:lnTo>
                <a:lnTo>
                  <a:pt x="1879663" y="1493393"/>
                </a:lnTo>
                <a:lnTo>
                  <a:pt x="1865109" y="1525930"/>
                </a:lnTo>
                <a:lnTo>
                  <a:pt x="1913547" y="1545932"/>
                </a:lnTo>
                <a:lnTo>
                  <a:pt x="1869300" y="1520050"/>
                </a:lnTo>
                <a:close/>
              </a:path>
              <a:path w="2211730" h="1823135">
                <a:moveTo>
                  <a:pt x="1848078" y="1549844"/>
                </a:moveTo>
                <a:lnTo>
                  <a:pt x="1865109" y="1525930"/>
                </a:lnTo>
                <a:lnTo>
                  <a:pt x="1879663" y="1493393"/>
                </a:lnTo>
                <a:lnTo>
                  <a:pt x="1862620" y="1517294"/>
                </a:lnTo>
                <a:lnTo>
                  <a:pt x="1858429" y="1523174"/>
                </a:lnTo>
                <a:lnTo>
                  <a:pt x="1843874" y="1555724"/>
                </a:lnTo>
                <a:lnTo>
                  <a:pt x="1891626" y="1575435"/>
                </a:lnTo>
                <a:lnTo>
                  <a:pt x="1848078" y="1549844"/>
                </a:lnTo>
                <a:close/>
              </a:path>
              <a:path w="2211730" h="1823135">
                <a:moveTo>
                  <a:pt x="1826844" y="1579626"/>
                </a:moveTo>
                <a:lnTo>
                  <a:pt x="1843874" y="1555724"/>
                </a:lnTo>
                <a:lnTo>
                  <a:pt x="1858429" y="1523174"/>
                </a:lnTo>
                <a:lnTo>
                  <a:pt x="1841385" y="1547075"/>
                </a:lnTo>
                <a:lnTo>
                  <a:pt x="1837194" y="1552968"/>
                </a:lnTo>
                <a:lnTo>
                  <a:pt x="1822640" y="1585518"/>
                </a:lnTo>
                <a:lnTo>
                  <a:pt x="1869732" y="1604949"/>
                </a:lnTo>
                <a:lnTo>
                  <a:pt x="1826844" y="1579626"/>
                </a:lnTo>
                <a:close/>
              </a:path>
              <a:path w="2211730" h="1823135">
                <a:moveTo>
                  <a:pt x="1805609" y="1609420"/>
                </a:moveTo>
                <a:lnTo>
                  <a:pt x="1822640" y="1585518"/>
                </a:lnTo>
                <a:lnTo>
                  <a:pt x="1837194" y="1552968"/>
                </a:lnTo>
                <a:lnTo>
                  <a:pt x="1820151" y="1576870"/>
                </a:lnTo>
                <a:lnTo>
                  <a:pt x="1815960" y="1582762"/>
                </a:lnTo>
                <a:lnTo>
                  <a:pt x="1801406" y="1615313"/>
                </a:lnTo>
                <a:lnTo>
                  <a:pt x="1847811" y="1634464"/>
                </a:lnTo>
                <a:lnTo>
                  <a:pt x="1805609" y="1609420"/>
                </a:lnTo>
                <a:close/>
              </a:path>
              <a:path w="2211730" h="1823135">
                <a:moveTo>
                  <a:pt x="2113854" y="1781013"/>
                </a:moveTo>
                <a:lnTo>
                  <a:pt x="1784362" y="1639214"/>
                </a:lnTo>
                <a:lnTo>
                  <a:pt x="1801406" y="1615313"/>
                </a:lnTo>
                <a:lnTo>
                  <a:pt x="1815960" y="1582762"/>
                </a:lnTo>
                <a:lnTo>
                  <a:pt x="1798916" y="1606664"/>
                </a:lnTo>
                <a:lnTo>
                  <a:pt x="1794725" y="1612557"/>
                </a:lnTo>
                <a:lnTo>
                  <a:pt x="1777682" y="1636458"/>
                </a:lnTo>
                <a:lnTo>
                  <a:pt x="1731771" y="1617522"/>
                </a:lnTo>
                <a:lnTo>
                  <a:pt x="2113854" y="1781205"/>
                </a:lnTo>
                <a:lnTo>
                  <a:pt x="2113854" y="1781013"/>
                </a:lnTo>
                <a:close/>
              </a:path>
              <a:path w="2211730" h="1823135">
                <a:moveTo>
                  <a:pt x="2113854" y="1197085"/>
                </a:moveTo>
                <a:lnTo>
                  <a:pt x="2102777" y="1192504"/>
                </a:lnTo>
                <a:lnTo>
                  <a:pt x="2113854" y="1198720"/>
                </a:lnTo>
                <a:lnTo>
                  <a:pt x="2113854" y="1197085"/>
                </a:lnTo>
                <a:close/>
              </a:path>
              <a:path w="2211730" h="1823135">
                <a:moveTo>
                  <a:pt x="2099767" y="1306880"/>
                </a:moveTo>
                <a:lnTo>
                  <a:pt x="2113854" y="1287904"/>
                </a:lnTo>
                <a:lnTo>
                  <a:pt x="2113854" y="1281778"/>
                </a:lnTo>
                <a:lnTo>
                  <a:pt x="2110625" y="1280439"/>
                </a:lnTo>
                <a:lnTo>
                  <a:pt x="2093061" y="1304112"/>
                </a:lnTo>
                <a:lnTo>
                  <a:pt x="2039112" y="1281811"/>
                </a:lnTo>
                <a:lnTo>
                  <a:pt x="2088730" y="1309941"/>
                </a:lnTo>
                <a:lnTo>
                  <a:pt x="2095449" y="1312710"/>
                </a:lnTo>
                <a:lnTo>
                  <a:pt x="2099767" y="1306880"/>
                </a:lnTo>
                <a:close/>
              </a:path>
              <a:path w="2211730" h="1823135">
                <a:moveTo>
                  <a:pt x="2088730" y="1309941"/>
                </a:moveTo>
                <a:lnTo>
                  <a:pt x="2071179" y="1333588"/>
                </a:lnTo>
                <a:lnTo>
                  <a:pt x="2017902" y="1311579"/>
                </a:lnTo>
                <a:lnTo>
                  <a:pt x="2066836" y="1339418"/>
                </a:lnTo>
                <a:lnTo>
                  <a:pt x="2073541" y="1342199"/>
                </a:lnTo>
                <a:lnTo>
                  <a:pt x="2088730" y="1309941"/>
                </a:lnTo>
                <a:close/>
              </a:path>
              <a:path w="2211730" h="1823135">
                <a:moveTo>
                  <a:pt x="2012188" y="1424863"/>
                </a:moveTo>
                <a:lnTo>
                  <a:pt x="2029764" y="1401191"/>
                </a:lnTo>
                <a:lnTo>
                  <a:pt x="2044941" y="1368920"/>
                </a:lnTo>
                <a:lnTo>
                  <a:pt x="2027377" y="1392593"/>
                </a:lnTo>
                <a:lnTo>
                  <a:pt x="2023046" y="1398422"/>
                </a:lnTo>
                <a:lnTo>
                  <a:pt x="2007857" y="1430693"/>
                </a:lnTo>
                <a:lnTo>
                  <a:pt x="2058962" y="1451800"/>
                </a:lnTo>
                <a:lnTo>
                  <a:pt x="2012188" y="1424863"/>
                </a:lnTo>
                <a:close/>
              </a:path>
              <a:path w="2211730" h="1823135">
                <a:moveTo>
                  <a:pt x="1990293" y="1454353"/>
                </a:moveTo>
                <a:lnTo>
                  <a:pt x="2007857" y="1430693"/>
                </a:lnTo>
                <a:lnTo>
                  <a:pt x="2023046" y="1398422"/>
                </a:lnTo>
                <a:lnTo>
                  <a:pt x="2005469" y="1422082"/>
                </a:lnTo>
                <a:lnTo>
                  <a:pt x="2001139" y="1427911"/>
                </a:lnTo>
                <a:lnTo>
                  <a:pt x="1985975" y="1460182"/>
                </a:lnTo>
                <a:lnTo>
                  <a:pt x="2036394" y="1481010"/>
                </a:lnTo>
                <a:lnTo>
                  <a:pt x="1990293" y="1454353"/>
                </a:lnTo>
                <a:close/>
              </a:path>
              <a:path w="2211730" h="1823135">
                <a:moveTo>
                  <a:pt x="1968385" y="1483855"/>
                </a:moveTo>
                <a:lnTo>
                  <a:pt x="1985975" y="1460182"/>
                </a:lnTo>
                <a:lnTo>
                  <a:pt x="2001139" y="1427911"/>
                </a:lnTo>
                <a:lnTo>
                  <a:pt x="1983587" y="1451571"/>
                </a:lnTo>
                <a:lnTo>
                  <a:pt x="1979256" y="1457413"/>
                </a:lnTo>
                <a:lnTo>
                  <a:pt x="1964067" y="1489684"/>
                </a:lnTo>
                <a:lnTo>
                  <a:pt x="2013826" y="1510233"/>
                </a:lnTo>
                <a:lnTo>
                  <a:pt x="1968385" y="1483855"/>
                </a:lnTo>
                <a:close/>
              </a:path>
              <a:path w="2211730" h="1823135">
                <a:moveTo>
                  <a:pt x="1946490" y="1513357"/>
                </a:moveTo>
                <a:lnTo>
                  <a:pt x="1964067" y="1489684"/>
                </a:lnTo>
                <a:lnTo>
                  <a:pt x="1979256" y="1457413"/>
                </a:lnTo>
                <a:lnTo>
                  <a:pt x="1961680" y="1481086"/>
                </a:lnTo>
                <a:lnTo>
                  <a:pt x="1957349" y="1486916"/>
                </a:lnTo>
                <a:lnTo>
                  <a:pt x="1942147" y="1519186"/>
                </a:lnTo>
                <a:lnTo>
                  <a:pt x="1991245" y="1539455"/>
                </a:lnTo>
                <a:lnTo>
                  <a:pt x="1946490" y="1513357"/>
                </a:lnTo>
                <a:close/>
              </a:path>
              <a:path w="2211730" h="1823135">
                <a:moveTo>
                  <a:pt x="1924583" y="1542859"/>
                </a:moveTo>
                <a:lnTo>
                  <a:pt x="1942147" y="1519186"/>
                </a:lnTo>
                <a:lnTo>
                  <a:pt x="1957349" y="1486916"/>
                </a:lnTo>
                <a:lnTo>
                  <a:pt x="1939772" y="1510588"/>
                </a:lnTo>
                <a:lnTo>
                  <a:pt x="1935441" y="1516430"/>
                </a:lnTo>
                <a:lnTo>
                  <a:pt x="1920252" y="1548701"/>
                </a:lnTo>
                <a:lnTo>
                  <a:pt x="1968665" y="1568691"/>
                </a:lnTo>
                <a:lnTo>
                  <a:pt x="1924583" y="1542859"/>
                </a:lnTo>
                <a:close/>
              </a:path>
              <a:path w="2211730" h="1823135">
                <a:moveTo>
                  <a:pt x="1902688" y="1572374"/>
                </a:moveTo>
                <a:lnTo>
                  <a:pt x="1920252" y="1548701"/>
                </a:lnTo>
                <a:lnTo>
                  <a:pt x="1935441" y="1516430"/>
                </a:lnTo>
                <a:lnTo>
                  <a:pt x="1917865" y="1540103"/>
                </a:lnTo>
                <a:lnTo>
                  <a:pt x="1913547" y="1545932"/>
                </a:lnTo>
                <a:lnTo>
                  <a:pt x="1898345" y="1578203"/>
                </a:lnTo>
                <a:lnTo>
                  <a:pt x="1946097" y="1597914"/>
                </a:lnTo>
                <a:lnTo>
                  <a:pt x="1902688" y="1572374"/>
                </a:lnTo>
                <a:close/>
              </a:path>
              <a:path w="2211730" h="1823135">
                <a:moveTo>
                  <a:pt x="1880768" y="1601889"/>
                </a:moveTo>
                <a:lnTo>
                  <a:pt x="1898345" y="1578203"/>
                </a:lnTo>
                <a:lnTo>
                  <a:pt x="1913547" y="1545932"/>
                </a:lnTo>
                <a:lnTo>
                  <a:pt x="1895970" y="1569605"/>
                </a:lnTo>
                <a:lnTo>
                  <a:pt x="1891626" y="1575435"/>
                </a:lnTo>
                <a:lnTo>
                  <a:pt x="1876437" y="1607718"/>
                </a:lnTo>
                <a:lnTo>
                  <a:pt x="1923503" y="1627149"/>
                </a:lnTo>
                <a:lnTo>
                  <a:pt x="1880768" y="1601889"/>
                </a:lnTo>
                <a:close/>
              </a:path>
              <a:path w="2211730" h="1823135">
                <a:moveTo>
                  <a:pt x="1858860" y="1631403"/>
                </a:moveTo>
                <a:lnTo>
                  <a:pt x="1876437" y="1607718"/>
                </a:lnTo>
                <a:lnTo>
                  <a:pt x="1891626" y="1575435"/>
                </a:lnTo>
                <a:lnTo>
                  <a:pt x="1874050" y="1599107"/>
                </a:lnTo>
                <a:lnTo>
                  <a:pt x="1869732" y="1604949"/>
                </a:lnTo>
                <a:lnTo>
                  <a:pt x="1854530" y="1637233"/>
                </a:lnTo>
                <a:lnTo>
                  <a:pt x="1900923" y="1656372"/>
                </a:lnTo>
                <a:lnTo>
                  <a:pt x="1858860" y="1631403"/>
                </a:lnTo>
                <a:close/>
              </a:path>
              <a:path w="2211730" h="1823135">
                <a:moveTo>
                  <a:pt x="2113854" y="1780771"/>
                </a:moveTo>
                <a:lnTo>
                  <a:pt x="1836953" y="1660918"/>
                </a:lnTo>
                <a:lnTo>
                  <a:pt x="1854530" y="1637233"/>
                </a:lnTo>
                <a:lnTo>
                  <a:pt x="1869732" y="1604949"/>
                </a:lnTo>
                <a:lnTo>
                  <a:pt x="1852142" y="1628635"/>
                </a:lnTo>
                <a:lnTo>
                  <a:pt x="1847811" y="1634464"/>
                </a:lnTo>
                <a:lnTo>
                  <a:pt x="1830247" y="1658137"/>
                </a:lnTo>
                <a:lnTo>
                  <a:pt x="1784362" y="1639214"/>
                </a:lnTo>
                <a:lnTo>
                  <a:pt x="2113854" y="1781013"/>
                </a:lnTo>
                <a:lnTo>
                  <a:pt x="2113854" y="1780771"/>
                </a:lnTo>
                <a:close/>
              </a:path>
              <a:path w="2211730" h="1823135">
                <a:moveTo>
                  <a:pt x="2113854" y="1312703"/>
                </a:moveTo>
                <a:lnTo>
                  <a:pt x="2099767" y="1306880"/>
                </a:lnTo>
                <a:lnTo>
                  <a:pt x="2113854" y="1314873"/>
                </a:lnTo>
                <a:lnTo>
                  <a:pt x="2113854" y="1312703"/>
                </a:lnTo>
                <a:close/>
              </a:path>
              <a:path w="2211730" h="1823135">
                <a:moveTo>
                  <a:pt x="2113854" y="1505378"/>
                </a:moveTo>
                <a:lnTo>
                  <a:pt x="2104910" y="1501686"/>
                </a:lnTo>
                <a:lnTo>
                  <a:pt x="2113854" y="1482054"/>
                </a:lnTo>
                <a:lnTo>
                  <a:pt x="2113854" y="1481277"/>
                </a:lnTo>
                <a:lnTo>
                  <a:pt x="2100300" y="1507401"/>
                </a:lnTo>
                <a:lnTo>
                  <a:pt x="2113854" y="1513000"/>
                </a:lnTo>
                <a:lnTo>
                  <a:pt x="2113854" y="1505378"/>
                </a:lnTo>
                <a:close/>
              </a:path>
              <a:path w="2211730" h="1823135">
                <a:moveTo>
                  <a:pt x="2104097" y="1393367"/>
                </a:moveTo>
                <a:lnTo>
                  <a:pt x="2085987" y="1416799"/>
                </a:lnTo>
                <a:lnTo>
                  <a:pt x="2034095" y="1395361"/>
                </a:lnTo>
                <a:lnTo>
                  <a:pt x="2081529" y="1422577"/>
                </a:lnTo>
                <a:lnTo>
                  <a:pt x="2088273" y="1425371"/>
                </a:lnTo>
                <a:lnTo>
                  <a:pt x="2104097" y="1393367"/>
                </a:lnTo>
                <a:close/>
              </a:path>
              <a:path w="2211730" h="1823135">
                <a:moveTo>
                  <a:pt x="2025027" y="1507248"/>
                </a:moveTo>
                <a:lnTo>
                  <a:pt x="2043137" y="1483804"/>
                </a:lnTo>
                <a:lnTo>
                  <a:pt x="2058962" y="1451800"/>
                </a:lnTo>
                <a:lnTo>
                  <a:pt x="2040864" y="1475232"/>
                </a:lnTo>
                <a:lnTo>
                  <a:pt x="2036394" y="1481010"/>
                </a:lnTo>
                <a:lnTo>
                  <a:pt x="2020570" y="1513027"/>
                </a:lnTo>
                <a:lnTo>
                  <a:pt x="2070277" y="1533550"/>
                </a:lnTo>
                <a:lnTo>
                  <a:pt x="2025027" y="1507248"/>
                </a:lnTo>
                <a:close/>
              </a:path>
              <a:path w="2211730" h="1823135">
                <a:moveTo>
                  <a:pt x="2002459" y="1536471"/>
                </a:moveTo>
                <a:lnTo>
                  <a:pt x="2020570" y="1513027"/>
                </a:lnTo>
                <a:lnTo>
                  <a:pt x="2036394" y="1481010"/>
                </a:lnTo>
                <a:lnTo>
                  <a:pt x="2018283" y="1504454"/>
                </a:lnTo>
                <a:lnTo>
                  <a:pt x="2013826" y="1510233"/>
                </a:lnTo>
                <a:lnTo>
                  <a:pt x="1997989" y="1542249"/>
                </a:lnTo>
                <a:lnTo>
                  <a:pt x="2047024" y="1562493"/>
                </a:lnTo>
                <a:lnTo>
                  <a:pt x="2002459" y="1536471"/>
                </a:lnTo>
                <a:close/>
              </a:path>
              <a:path w="2211730" h="1823135">
                <a:moveTo>
                  <a:pt x="1979879" y="1565694"/>
                </a:moveTo>
                <a:lnTo>
                  <a:pt x="1997989" y="1542249"/>
                </a:lnTo>
                <a:lnTo>
                  <a:pt x="2013826" y="1510233"/>
                </a:lnTo>
                <a:lnTo>
                  <a:pt x="1995703" y="1533677"/>
                </a:lnTo>
                <a:lnTo>
                  <a:pt x="1991245" y="1539455"/>
                </a:lnTo>
                <a:lnTo>
                  <a:pt x="1975408" y="1571472"/>
                </a:lnTo>
                <a:lnTo>
                  <a:pt x="2023770" y="1591424"/>
                </a:lnTo>
                <a:lnTo>
                  <a:pt x="1979879" y="1565694"/>
                </a:lnTo>
                <a:close/>
              </a:path>
              <a:path w="2211730" h="1823135">
                <a:moveTo>
                  <a:pt x="1957298" y="1594916"/>
                </a:moveTo>
                <a:lnTo>
                  <a:pt x="1975408" y="1571472"/>
                </a:lnTo>
                <a:lnTo>
                  <a:pt x="1991245" y="1539455"/>
                </a:lnTo>
                <a:lnTo>
                  <a:pt x="1973135" y="1562900"/>
                </a:lnTo>
                <a:lnTo>
                  <a:pt x="1968665" y="1568691"/>
                </a:lnTo>
                <a:lnTo>
                  <a:pt x="1952840" y="1600695"/>
                </a:lnTo>
                <a:lnTo>
                  <a:pt x="2000516" y="1620380"/>
                </a:lnTo>
                <a:lnTo>
                  <a:pt x="1957298" y="1594916"/>
                </a:lnTo>
                <a:close/>
              </a:path>
              <a:path w="2211730" h="1823135">
                <a:moveTo>
                  <a:pt x="1934717" y="1624152"/>
                </a:moveTo>
                <a:lnTo>
                  <a:pt x="1952840" y="1600695"/>
                </a:lnTo>
                <a:lnTo>
                  <a:pt x="1968665" y="1568691"/>
                </a:lnTo>
                <a:lnTo>
                  <a:pt x="1950554" y="1592135"/>
                </a:lnTo>
                <a:lnTo>
                  <a:pt x="1946097" y="1597914"/>
                </a:lnTo>
                <a:lnTo>
                  <a:pt x="1930260" y="1629930"/>
                </a:lnTo>
                <a:lnTo>
                  <a:pt x="1977275" y="1649323"/>
                </a:lnTo>
                <a:lnTo>
                  <a:pt x="1934717" y="1624152"/>
                </a:lnTo>
                <a:close/>
              </a:path>
              <a:path w="2211730" h="1823135">
                <a:moveTo>
                  <a:pt x="1912137" y="1653387"/>
                </a:moveTo>
                <a:lnTo>
                  <a:pt x="1930260" y="1629930"/>
                </a:lnTo>
                <a:lnTo>
                  <a:pt x="1946097" y="1597914"/>
                </a:lnTo>
                <a:lnTo>
                  <a:pt x="1927974" y="1621358"/>
                </a:lnTo>
                <a:lnTo>
                  <a:pt x="1923503" y="1627149"/>
                </a:lnTo>
                <a:lnTo>
                  <a:pt x="1907679" y="1659153"/>
                </a:lnTo>
                <a:lnTo>
                  <a:pt x="1954009" y="1678279"/>
                </a:lnTo>
                <a:lnTo>
                  <a:pt x="1912137" y="1653387"/>
                </a:lnTo>
                <a:close/>
              </a:path>
              <a:path w="2211730" h="1823135">
                <a:moveTo>
                  <a:pt x="2113854" y="1780444"/>
                </a:moveTo>
                <a:lnTo>
                  <a:pt x="1889556" y="1682610"/>
                </a:lnTo>
                <a:lnTo>
                  <a:pt x="1907679" y="1659153"/>
                </a:lnTo>
                <a:lnTo>
                  <a:pt x="1923503" y="1627149"/>
                </a:lnTo>
                <a:lnTo>
                  <a:pt x="1905393" y="1650606"/>
                </a:lnTo>
                <a:lnTo>
                  <a:pt x="1900923" y="1656372"/>
                </a:lnTo>
                <a:lnTo>
                  <a:pt x="1882800" y="1679829"/>
                </a:lnTo>
                <a:lnTo>
                  <a:pt x="1836953" y="1660918"/>
                </a:lnTo>
                <a:lnTo>
                  <a:pt x="2113854" y="1780771"/>
                </a:lnTo>
                <a:lnTo>
                  <a:pt x="2113854" y="1780444"/>
                </a:lnTo>
                <a:close/>
              </a:path>
              <a:path w="2211730" h="1823135">
                <a:moveTo>
                  <a:pt x="2113854" y="1481277"/>
                </a:moveTo>
                <a:lnTo>
                  <a:pt x="2113854" y="1479292"/>
                </a:lnTo>
                <a:lnTo>
                  <a:pt x="2098116" y="1498879"/>
                </a:lnTo>
                <a:lnTo>
                  <a:pt x="2047608" y="1478013"/>
                </a:lnTo>
                <a:lnTo>
                  <a:pt x="2093518" y="1504594"/>
                </a:lnTo>
                <a:lnTo>
                  <a:pt x="2100300" y="1507401"/>
                </a:lnTo>
                <a:lnTo>
                  <a:pt x="2113854" y="1481277"/>
                </a:lnTo>
                <a:close/>
              </a:path>
              <a:path w="2211730" h="1823135">
                <a:moveTo>
                  <a:pt x="2093518" y="1504594"/>
                </a:moveTo>
                <a:lnTo>
                  <a:pt x="2074862" y="1527822"/>
                </a:lnTo>
                <a:lnTo>
                  <a:pt x="2025027" y="1507248"/>
                </a:lnTo>
                <a:lnTo>
                  <a:pt x="2070277" y="1533550"/>
                </a:lnTo>
                <a:lnTo>
                  <a:pt x="2077059" y="1536344"/>
                </a:lnTo>
                <a:lnTo>
                  <a:pt x="2093518" y="1504594"/>
                </a:lnTo>
                <a:close/>
              </a:path>
              <a:path w="2211730" h="1823135">
                <a:moveTo>
                  <a:pt x="2011908" y="1617459"/>
                </a:moveTo>
                <a:lnTo>
                  <a:pt x="2030564" y="1594231"/>
                </a:lnTo>
                <a:lnTo>
                  <a:pt x="2047024" y="1562493"/>
                </a:lnTo>
                <a:lnTo>
                  <a:pt x="2028367" y="1585709"/>
                </a:lnTo>
                <a:lnTo>
                  <a:pt x="2023770" y="1591424"/>
                </a:lnTo>
                <a:lnTo>
                  <a:pt x="2007311" y="1623174"/>
                </a:lnTo>
                <a:lnTo>
                  <a:pt x="2054987" y="1642846"/>
                </a:lnTo>
                <a:lnTo>
                  <a:pt x="2011908" y="1617459"/>
                </a:lnTo>
                <a:close/>
              </a:path>
              <a:path w="2211730" h="1823135">
                <a:moveTo>
                  <a:pt x="1988654" y="1646402"/>
                </a:moveTo>
                <a:lnTo>
                  <a:pt x="2007311" y="1623174"/>
                </a:lnTo>
                <a:lnTo>
                  <a:pt x="2023770" y="1591424"/>
                </a:lnTo>
                <a:lnTo>
                  <a:pt x="2005126" y="1614652"/>
                </a:lnTo>
                <a:lnTo>
                  <a:pt x="2000516" y="1620380"/>
                </a:lnTo>
                <a:lnTo>
                  <a:pt x="1984057" y="1652117"/>
                </a:lnTo>
                <a:lnTo>
                  <a:pt x="2031047" y="1671523"/>
                </a:lnTo>
                <a:lnTo>
                  <a:pt x="1988654" y="1646402"/>
                </a:lnTo>
                <a:close/>
              </a:path>
              <a:path w="2211730" h="1823135">
                <a:moveTo>
                  <a:pt x="1965401" y="1675358"/>
                </a:moveTo>
                <a:lnTo>
                  <a:pt x="1984057" y="1652117"/>
                </a:lnTo>
                <a:lnTo>
                  <a:pt x="2000516" y="1620380"/>
                </a:lnTo>
                <a:lnTo>
                  <a:pt x="1981860" y="1643595"/>
                </a:lnTo>
                <a:lnTo>
                  <a:pt x="1977275" y="1649323"/>
                </a:lnTo>
                <a:lnTo>
                  <a:pt x="1960803" y="1681086"/>
                </a:lnTo>
                <a:lnTo>
                  <a:pt x="2007120" y="1700199"/>
                </a:lnTo>
                <a:lnTo>
                  <a:pt x="1965401" y="1675358"/>
                </a:lnTo>
                <a:close/>
              </a:path>
              <a:path w="2211730" h="1823135">
                <a:moveTo>
                  <a:pt x="2113854" y="1779993"/>
                </a:moveTo>
                <a:lnTo>
                  <a:pt x="1942134" y="1704301"/>
                </a:lnTo>
                <a:lnTo>
                  <a:pt x="1960803" y="1681086"/>
                </a:lnTo>
                <a:lnTo>
                  <a:pt x="1977275" y="1649323"/>
                </a:lnTo>
                <a:lnTo>
                  <a:pt x="1958606" y="1672564"/>
                </a:lnTo>
                <a:lnTo>
                  <a:pt x="1954009" y="1678279"/>
                </a:lnTo>
                <a:lnTo>
                  <a:pt x="1935352" y="1701507"/>
                </a:lnTo>
                <a:lnTo>
                  <a:pt x="1889556" y="1682610"/>
                </a:lnTo>
                <a:lnTo>
                  <a:pt x="2113854" y="1780444"/>
                </a:lnTo>
                <a:lnTo>
                  <a:pt x="2113854" y="1779993"/>
                </a:lnTo>
                <a:close/>
              </a:path>
              <a:path w="2211730" h="1823135">
                <a:moveTo>
                  <a:pt x="2102815" y="1585518"/>
                </a:moveTo>
                <a:lnTo>
                  <a:pt x="2083625" y="1608518"/>
                </a:lnTo>
                <a:lnTo>
                  <a:pt x="2035149" y="1588516"/>
                </a:lnTo>
                <a:lnTo>
                  <a:pt x="2078888" y="1614182"/>
                </a:lnTo>
                <a:lnTo>
                  <a:pt x="2085720" y="1617002"/>
                </a:lnTo>
                <a:lnTo>
                  <a:pt x="2102815" y="1585518"/>
                </a:lnTo>
                <a:close/>
              </a:path>
              <a:path w="2211730" h="1823135">
                <a:moveTo>
                  <a:pt x="2018664" y="1697342"/>
                </a:moveTo>
                <a:lnTo>
                  <a:pt x="2037867" y="1674342"/>
                </a:lnTo>
                <a:lnTo>
                  <a:pt x="2054987" y="1642846"/>
                </a:lnTo>
                <a:lnTo>
                  <a:pt x="2035771" y="1665859"/>
                </a:lnTo>
                <a:lnTo>
                  <a:pt x="2031047" y="1671523"/>
                </a:lnTo>
                <a:lnTo>
                  <a:pt x="2013940" y="1703006"/>
                </a:lnTo>
                <a:lnTo>
                  <a:pt x="2060206" y="1722094"/>
                </a:lnTo>
                <a:lnTo>
                  <a:pt x="2018664" y="1697342"/>
                </a:lnTo>
                <a:close/>
              </a:path>
              <a:path w="2211730" h="1823135">
                <a:moveTo>
                  <a:pt x="2113854" y="1779322"/>
                </a:moveTo>
                <a:lnTo>
                  <a:pt x="1994750" y="1726006"/>
                </a:lnTo>
                <a:lnTo>
                  <a:pt x="2013940" y="1703006"/>
                </a:lnTo>
                <a:lnTo>
                  <a:pt x="2031047" y="1671523"/>
                </a:lnTo>
                <a:lnTo>
                  <a:pt x="2011845" y="1694522"/>
                </a:lnTo>
                <a:lnTo>
                  <a:pt x="2007120" y="1700199"/>
                </a:lnTo>
                <a:lnTo>
                  <a:pt x="1987918" y="1723186"/>
                </a:lnTo>
                <a:lnTo>
                  <a:pt x="1942134" y="1704301"/>
                </a:lnTo>
                <a:lnTo>
                  <a:pt x="2113854" y="1779993"/>
                </a:lnTo>
                <a:lnTo>
                  <a:pt x="2113854" y="1779322"/>
                </a:lnTo>
                <a:close/>
              </a:path>
              <a:path w="2211730" h="1823135">
                <a:moveTo>
                  <a:pt x="2109406" y="1665325"/>
                </a:moveTo>
                <a:lnTo>
                  <a:pt x="2089683" y="1688096"/>
                </a:lnTo>
                <a:lnTo>
                  <a:pt x="2042604" y="1668665"/>
                </a:lnTo>
                <a:lnTo>
                  <a:pt x="2084806" y="1693710"/>
                </a:lnTo>
                <a:lnTo>
                  <a:pt x="2091677" y="1696542"/>
                </a:lnTo>
                <a:lnTo>
                  <a:pt x="2109406" y="1665325"/>
                </a:lnTo>
                <a:close/>
              </a:path>
              <a:path w="2211730" h="1823135">
                <a:moveTo>
                  <a:pt x="2113854" y="1775145"/>
                </a:moveTo>
                <a:lnTo>
                  <a:pt x="2099932" y="1769402"/>
                </a:lnTo>
                <a:lnTo>
                  <a:pt x="2113854" y="1753918"/>
                </a:lnTo>
                <a:lnTo>
                  <a:pt x="2113854" y="1744234"/>
                </a:lnTo>
                <a:lnTo>
                  <a:pt x="2113292" y="1744002"/>
                </a:lnTo>
                <a:lnTo>
                  <a:pt x="2093023" y="1766544"/>
                </a:lnTo>
                <a:lnTo>
                  <a:pt x="2113854" y="1776475"/>
                </a:lnTo>
                <a:lnTo>
                  <a:pt x="2113854" y="1775145"/>
                </a:lnTo>
                <a:close/>
              </a:path>
              <a:path w="2211730" h="1823135">
                <a:moveTo>
                  <a:pt x="2001672" y="519480"/>
                </a:moveTo>
                <a:lnTo>
                  <a:pt x="1995208" y="531304"/>
                </a:lnTo>
                <a:lnTo>
                  <a:pt x="1928393" y="503605"/>
                </a:lnTo>
                <a:lnTo>
                  <a:pt x="1928063" y="488988"/>
                </a:lnTo>
                <a:lnTo>
                  <a:pt x="1925129" y="509879"/>
                </a:lnTo>
                <a:lnTo>
                  <a:pt x="1991817" y="537514"/>
                </a:lnTo>
                <a:lnTo>
                  <a:pt x="1998357" y="540232"/>
                </a:lnTo>
                <a:lnTo>
                  <a:pt x="2001672" y="519480"/>
                </a:lnTo>
                <a:close/>
              </a:path>
              <a:path w="2211730" h="1823135">
                <a:moveTo>
                  <a:pt x="1984578" y="565442"/>
                </a:moveTo>
                <a:lnTo>
                  <a:pt x="1998357" y="540232"/>
                </a:lnTo>
                <a:lnTo>
                  <a:pt x="1991817" y="537514"/>
                </a:lnTo>
                <a:lnTo>
                  <a:pt x="1978037" y="562724"/>
                </a:lnTo>
                <a:lnTo>
                  <a:pt x="1911883" y="535317"/>
                </a:lnTo>
                <a:lnTo>
                  <a:pt x="1918601" y="507174"/>
                </a:lnTo>
                <a:lnTo>
                  <a:pt x="1908619" y="541578"/>
                </a:lnTo>
                <a:lnTo>
                  <a:pt x="1974646" y="568947"/>
                </a:lnTo>
                <a:lnTo>
                  <a:pt x="1981187" y="571652"/>
                </a:lnTo>
                <a:lnTo>
                  <a:pt x="1984578" y="565442"/>
                </a:lnTo>
                <a:close/>
              </a:path>
              <a:path w="2211730" h="1823135">
                <a:moveTo>
                  <a:pt x="1967407" y="596861"/>
                </a:moveTo>
                <a:lnTo>
                  <a:pt x="1981187" y="571652"/>
                </a:lnTo>
                <a:lnTo>
                  <a:pt x="1974646" y="568947"/>
                </a:lnTo>
                <a:lnTo>
                  <a:pt x="1960854" y="594156"/>
                </a:lnTo>
                <a:lnTo>
                  <a:pt x="1895386" y="567016"/>
                </a:lnTo>
                <a:lnTo>
                  <a:pt x="1902091" y="538873"/>
                </a:lnTo>
                <a:lnTo>
                  <a:pt x="1892122" y="573290"/>
                </a:lnTo>
                <a:lnTo>
                  <a:pt x="1957463" y="600367"/>
                </a:lnTo>
                <a:lnTo>
                  <a:pt x="1964004" y="603084"/>
                </a:lnTo>
                <a:lnTo>
                  <a:pt x="1967407" y="596861"/>
                </a:lnTo>
                <a:close/>
              </a:path>
              <a:path w="2211730" h="1823135">
                <a:moveTo>
                  <a:pt x="1950224" y="628307"/>
                </a:moveTo>
                <a:lnTo>
                  <a:pt x="1964004" y="603084"/>
                </a:lnTo>
                <a:lnTo>
                  <a:pt x="1957463" y="600367"/>
                </a:lnTo>
                <a:lnTo>
                  <a:pt x="1943671" y="625589"/>
                </a:lnTo>
                <a:lnTo>
                  <a:pt x="1878863" y="598741"/>
                </a:lnTo>
                <a:lnTo>
                  <a:pt x="1885594" y="570585"/>
                </a:lnTo>
                <a:lnTo>
                  <a:pt x="1875612" y="605015"/>
                </a:lnTo>
                <a:lnTo>
                  <a:pt x="1940280" y="631812"/>
                </a:lnTo>
                <a:lnTo>
                  <a:pt x="1946821" y="634517"/>
                </a:lnTo>
                <a:lnTo>
                  <a:pt x="1950224" y="628307"/>
                </a:lnTo>
                <a:close/>
              </a:path>
              <a:path w="2211730" h="1823135">
                <a:moveTo>
                  <a:pt x="1933041" y="659726"/>
                </a:moveTo>
                <a:lnTo>
                  <a:pt x="1946821" y="634517"/>
                </a:lnTo>
                <a:lnTo>
                  <a:pt x="1940280" y="631812"/>
                </a:lnTo>
                <a:lnTo>
                  <a:pt x="1926501" y="657021"/>
                </a:lnTo>
                <a:lnTo>
                  <a:pt x="1862353" y="630453"/>
                </a:lnTo>
                <a:lnTo>
                  <a:pt x="1869071" y="602310"/>
                </a:lnTo>
                <a:lnTo>
                  <a:pt x="1859102" y="636714"/>
                </a:lnTo>
                <a:lnTo>
                  <a:pt x="1923097" y="663232"/>
                </a:lnTo>
                <a:lnTo>
                  <a:pt x="1929650" y="665949"/>
                </a:lnTo>
                <a:lnTo>
                  <a:pt x="1933041" y="659726"/>
                </a:lnTo>
                <a:close/>
              </a:path>
              <a:path w="2211730" h="1823135">
                <a:moveTo>
                  <a:pt x="1915871" y="691159"/>
                </a:moveTo>
                <a:lnTo>
                  <a:pt x="1929650" y="665949"/>
                </a:lnTo>
                <a:lnTo>
                  <a:pt x="1923097" y="663232"/>
                </a:lnTo>
                <a:lnTo>
                  <a:pt x="1909317" y="688454"/>
                </a:lnTo>
                <a:lnTo>
                  <a:pt x="1845843" y="662165"/>
                </a:lnTo>
                <a:lnTo>
                  <a:pt x="1852561" y="634009"/>
                </a:lnTo>
                <a:lnTo>
                  <a:pt x="1842579" y="668426"/>
                </a:lnTo>
                <a:lnTo>
                  <a:pt x="1905927" y="694664"/>
                </a:lnTo>
                <a:lnTo>
                  <a:pt x="1912467" y="697382"/>
                </a:lnTo>
                <a:lnTo>
                  <a:pt x="1915871" y="691159"/>
                </a:lnTo>
                <a:close/>
              </a:path>
              <a:path w="2211730" h="1823135">
                <a:moveTo>
                  <a:pt x="1898675" y="722604"/>
                </a:moveTo>
                <a:lnTo>
                  <a:pt x="1912467" y="697382"/>
                </a:lnTo>
                <a:lnTo>
                  <a:pt x="1905927" y="694664"/>
                </a:lnTo>
                <a:lnTo>
                  <a:pt x="1892134" y="719886"/>
                </a:lnTo>
                <a:lnTo>
                  <a:pt x="1829346" y="693889"/>
                </a:lnTo>
                <a:lnTo>
                  <a:pt x="1836064" y="665721"/>
                </a:lnTo>
                <a:lnTo>
                  <a:pt x="1826069" y="700151"/>
                </a:lnTo>
                <a:lnTo>
                  <a:pt x="1888731" y="726109"/>
                </a:lnTo>
                <a:lnTo>
                  <a:pt x="1895284" y="728814"/>
                </a:lnTo>
                <a:lnTo>
                  <a:pt x="1898675" y="722604"/>
                </a:lnTo>
                <a:close/>
              </a:path>
              <a:path w="2211730" h="1823135">
                <a:moveTo>
                  <a:pt x="1881492" y="754037"/>
                </a:moveTo>
                <a:lnTo>
                  <a:pt x="1895284" y="728814"/>
                </a:lnTo>
                <a:lnTo>
                  <a:pt x="1888731" y="726109"/>
                </a:lnTo>
                <a:lnTo>
                  <a:pt x="1874951" y="751332"/>
                </a:lnTo>
                <a:lnTo>
                  <a:pt x="1812823" y="725614"/>
                </a:lnTo>
                <a:lnTo>
                  <a:pt x="1819541" y="697445"/>
                </a:lnTo>
                <a:lnTo>
                  <a:pt x="1809559" y="731875"/>
                </a:lnTo>
                <a:lnTo>
                  <a:pt x="1871560" y="757555"/>
                </a:lnTo>
                <a:lnTo>
                  <a:pt x="1878088" y="760260"/>
                </a:lnTo>
                <a:lnTo>
                  <a:pt x="1881492" y="754037"/>
                </a:lnTo>
                <a:close/>
              </a:path>
              <a:path w="2211730" h="1823135">
                <a:moveTo>
                  <a:pt x="1864309" y="785482"/>
                </a:moveTo>
                <a:lnTo>
                  <a:pt x="1878088" y="760260"/>
                </a:lnTo>
                <a:lnTo>
                  <a:pt x="1871560" y="757555"/>
                </a:lnTo>
                <a:lnTo>
                  <a:pt x="1857768" y="782764"/>
                </a:lnTo>
                <a:lnTo>
                  <a:pt x="1796300" y="757313"/>
                </a:lnTo>
                <a:lnTo>
                  <a:pt x="1803031" y="729170"/>
                </a:lnTo>
                <a:lnTo>
                  <a:pt x="1793049" y="763587"/>
                </a:lnTo>
                <a:lnTo>
                  <a:pt x="1854377" y="788987"/>
                </a:lnTo>
                <a:lnTo>
                  <a:pt x="1860918" y="791692"/>
                </a:lnTo>
                <a:lnTo>
                  <a:pt x="1864309" y="785482"/>
                </a:lnTo>
                <a:close/>
              </a:path>
              <a:path w="2211730" h="1823135">
                <a:moveTo>
                  <a:pt x="1847126" y="816914"/>
                </a:moveTo>
                <a:lnTo>
                  <a:pt x="1860918" y="791692"/>
                </a:lnTo>
                <a:lnTo>
                  <a:pt x="1854377" y="788987"/>
                </a:lnTo>
                <a:lnTo>
                  <a:pt x="1840585" y="814197"/>
                </a:lnTo>
                <a:lnTo>
                  <a:pt x="1779790" y="789038"/>
                </a:lnTo>
                <a:lnTo>
                  <a:pt x="1786521" y="760882"/>
                </a:lnTo>
                <a:lnTo>
                  <a:pt x="1776539" y="795312"/>
                </a:lnTo>
                <a:lnTo>
                  <a:pt x="1837194" y="820420"/>
                </a:lnTo>
                <a:lnTo>
                  <a:pt x="1843735" y="823125"/>
                </a:lnTo>
                <a:lnTo>
                  <a:pt x="1847126" y="816914"/>
                </a:lnTo>
                <a:close/>
              </a:path>
              <a:path w="2211730" h="1823135">
                <a:moveTo>
                  <a:pt x="1829955" y="848347"/>
                </a:moveTo>
                <a:lnTo>
                  <a:pt x="1843735" y="823125"/>
                </a:lnTo>
                <a:lnTo>
                  <a:pt x="1837194" y="820420"/>
                </a:lnTo>
                <a:lnTo>
                  <a:pt x="1823402" y="845642"/>
                </a:lnTo>
                <a:lnTo>
                  <a:pt x="1763280" y="820762"/>
                </a:lnTo>
                <a:lnTo>
                  <a:pt x="1769999" y="792607"/>
                </a:lnTo>
                <a:lnTo>
                  <a:pt x="1760016" y="827036"/>
                </a:lnTo>
                <a:lnTo>
                  <a:pt x="1819998" y="851865"/>
                </a:lnTo>
                <a:lnTo>
                  <a:pt x="1826552" y="854570"/>
                </a:lnTo>
                <a:lnTo>
                  <a:pt x="1829955" y="848347"/>
                </a:lnTo>
                <a:close/>
              </a:path>
              <a:path w="2211730" h="1823135">
                <a:moveTo>
                  <a:pt x="1812759" y="879805"/>
                </a:moveTo>
                <a:lnTo>
                  <a:pt x="1826552" y="854570"/>
                </a:lnTo>
                <a:lnTo>
                  <a:pt x="1819998" y="851865"/>
                </a:lnTo>
                <a:lnTo>
                  <a:pt x="1806206" y="877087"/>
                </a:lnTo>
                <a:lnTo>
                  <a:pt x="1746758" y="852487"/>
                </a:lnTo>
                <a:lnTo>
                  <a:pt x="1753489" y="824331"/>
                </a:lnTo>
                <a:lnTo>
                  <a:pt x="1743494" y="858761"/>
                </a:lnTo>
                <a:lnTo>
                  <a:pt x="1802815" y="883310"/>
                </a:lnTo>
                <a:lnTo>
                  <a:pt x="1809369" y="886015"/>
                </a:lnTo>
                <a:lnTo>
                  <a:pt x="1812759" y="879805"/>
                </a:lnTo>
                <a:close/>
              </a:path>
              <a:path w="2211730" h="1823135">
                <a:moveTo>
                  <a:pt x="1795576" y="911237"/>
                </a:moveTo>
                <a:lnTo>
                  <a:pt x="1809369" y="886015"/>
                </a:lnTo>
                <a:lnTo>
                  <a:pt x="1802815" y="883310"/>
                </a:lnTo>
                <a:lnTo>
                  <a:pt x="1789023" y="908545"/>
                </a:lnTo>
                <a:lnTo>
                  <a:pt x="1730247" y="884212"/>
                </a:lnTo>
                <a:lnTo>
                  <a:pt x="1736966" y="856056"/>
                </a:lnTo>
                <a:lnTo>
                  <a:pt x="1726984" y="890485"/>
                </a:lnTo>
                <a:lnTo>
                  <a:pt x="1785632" y="914755"/>
                </a:lnTo>
                <a:lnTo>
                  <a:pt x="1792173" y="917460"/>
                </a:lnTo>
                <a:lnTo>
                  <a:pt x="1795576" y="911237"/>
                </a:lnTo>
                <a:close/>
              </a:path>
              <a:path w="2211730" h="1823135">
                <a:moveTo>
                  <a:pt x="1778381" y="942695"/>
                </a:moveTo>
                <a:lnTo>
                  <a:pt x="1792173" y="917460"/>
                </a:lnTo>
                <a:lnTo>
                  <a:pt x="1785632" y="914755"/>
                </a:lnTo>
                <a:lnTo>
                  <a:pt x="1771840" y="939990"/>
                </a:lnTo>
                <a:lnTo>
                  <a:pt x="1713725" y="915936"/>
                </a:lnTo>
                <a:lnTo>
                  <a:pt x="1720443" y="887780"/>
                </a:lnTo>
                <a:lnTo>
                  <a:pt x="1710474" y="922223"/>
                </a:lnTo>
                <a:lnTo>
                  <a:pt x="1768436" y="946200"/>
                </a:lnTo>
                <a:lnTo>
                  <a:pt x="1774990" y="948905"/>
                </a:lnTo>
                <a:lnTo>
                  <a:pt x="1778381" y="942695"/>
                </a:lnTo>
                <a:close/>
              </a:path>
              <a:path w="2211730" h="1823135">
                <a:moveTo>
                  <a:pt x="1761197" y="974153"/>
                </a:moveTo>
                <a:lnTo>
                  <a:pt x="1774990" y="948905"/>
                </a:lnTo>
                <a:lnTo>
                  <a:pt x="1768436" y="946200"/>
                </a:lnTo>
                <a:lnTo>
                  <a:pt x="1754644" y="971435"/>
                </a:lnTo>
                <a:lnTo>
                  <a:pt x="1697202" y="947674"/>
                </a:lnTo>
                <a:lnTo>
                  <a:pt x="1703933" y="919518"/>
                </a:lnTo>
                <a:lnTo>
                  <a:pt x="1693951" y="953947"/>
                </a:lnTo>
                <a:lnTo>
                  <a:pt x="1751253" y="977658"/>
                </a:lnTo>
                <a:lnTo>
                  <a:pt x="1757794" y="980363"/>
                </a:lnTo>
                <a:lnTo>
                  <a:pt x="1761197" y="974153"/>
                </a:lnTo>
                <a:close/>
              </a:path>
              <a:path w="2211730" h="1823135">
                <a:moveTo>
                  <a:pt x="1744002" y="1005586"/>
                </a:moveTo>
                <a:lnTo>
                  <a:pt x="1757794" y="980363"/>
                </a:lnTo>
                <a:lnTo>
                  <a:pt x="1751253" y="977658"/>
                </a:lnTo>
                <a:lnTo>
                  <a:pt x="1737461" y="1002880"/>
                </a:lnTo>
                <a:lnTo>
                  <a:pt x="1680692" y="979398"/>
                </a:lnTo>
                <a:lnTo>
                  <a:pt x="1687410" y="951255"/>
                </a:lnTo>
                <a:lnTo>
                  <a:pt x="1677415" y="985672"/>
                </a:lnTo>
                <a:lnTo>
                  <a:pt x="1734058" y="1009091"/>
                </a:lnTo>
                <a:lnTo>
                  <a:pt x="1740611" y="1011796"/>
                </a:lnTo>
                <a:lnTo>
                  <a:pt x="1744002" y="1005586"/>
                </a:lnTo>
                <a:close/>
              </a:path>
              <a:path w="2211730" h="1823135">
                <a:moveTo>
                  <a:pt x="1726819" y="1037043"/>
                </a:moveTo>
                <a:lnTo>
                  <a:pt x="1740611" y="1011796"/>
                </a:lnTo>
                <a:lnTo>
                  <a:pt x="1734058" y="1009091"/>
                </a:lnTo>
                <a:lnTo>
                  <a:pt x="1720265" y="1034338"/>
                </a:lnTo>
                <a:lnTo>
                  <a:pt x="1664169" y="1011135"/>
                </a:lnTo>
                <a:lnTo>
                  <a:pt x="1670900" y="982967"/>
                </a:lnTo>
                <a:lnTo>
                  <a:pt x="1660905" y="1017409"/>
                </a:lnTo>
                <a:lnTo>
                  <a:pt x="1716874" y="1040549"/>
                </a:lnTo>
                <a:lnTo>
                  <a:pt x="1723428" y="1043266"/>
                </a:lnTo>
                <a:lnTo>
                  <a:pt x="1726819" y="1037043"/>
                </a:lnTo>
                <a:close/>
              </a:path>
              <a:path w="2211730" h="1823135">
                <a:moveTo>
                  <a:pt x="1709623" y="1068501"/>
                </a:moveTo>
                <a:lnTo>
                  <a:pt x="1723428" y="1043266"/>
                </a:lnTo>
                <a:lnTo>
                  <a:pt x="1716874" y="1040549"/>
                </a:lnTo>
                <a:lnTo>
                  <a:pt x="1703070" y="1065784"/>
                </a:lnTo>
                <a:lnTo>
                  <a:pt x="1647647" y="1042873"/>
                </a:lnTo>
                <a:lnTo>
                  <a:pt x="1654365" y="1014704"/>
                </a:lnTo>
                <a:lnTo>
                  <a:pt x="1644383" y="1049147"/>
                </a:lnTo>
                <a:lnTo>
                  <a:pt x="1699666" y="1072007"/>
                </a:lnTo>
                <a:lnTo>
                  <a:pt x="1706219" y="1074712"/>
                </a:lnTo>
                <a:lnTo>
                  <a:pt x="1709623" y="1068501"/>
                </a:lnTo>
                <a:close/>
              </a:path>
              <a:path w="2211730" h="1823135">
                <a:moveTo>
                  <a:pt x="1692427" y="1099959"/>
                </a:moveTo>
                <a:lnTo>
                  <a:pt x="1706219" y="1074712"/>
                </a:lnTo>
                <a:lnTo>
                  <a:pt x="1699666" y="1072007"/>
                </a:lnTo>
                <a:lnTo>
                  <a:pt x="1685874" y="1097254"/>
                </a:lnTo>
                <a:lnTo>
                  <a:pt x="1631124" y="1074610"/>
                </a:lnTo>
                <a:lnTo>
                  <a:pt x="1637842" y="1046454"/>
                </a:lnTo>
                <a:lnTo>
                  <a:pt x="1627860" y="1080884"/>
                </a:lnTo>
                <a:lnTo>
                  <a:pt x="1682483" y="1103464"/>
                </a:lnTo>
                <a:lnTo>
                  <a:pt x="1689023" y="1106170"/>
                </a:lnTo>
                <a:lnTo>
                  <a:pt x="1692427" y="1099959"/>
                </a:lnTo>
                <a:close/>
              </a:path>
              <a:path w="2211730" h="1823135">
                <a:moveTo>
                  <a:pt x="1675231" y="1131417"/>
                </a:moveTo>
                <a:lnTo>
                  <a:pt x="1689023" y="1106170"/>
                </a:lnTo>
                <a:lnTo>
                  <a:pt x="1682483" y="1103464"/>
                </a:lnTo>
                <a:lnTo>
                  <a:pt x="1668678" y="1128712"/>
                </a:lnTo>
                <a:lnTo>
                  <a:pt x="1614589" y="1106360"/>
                </a:lnTo>
                <a:lnTo>
                  <a:pt x="1621320" y="1078191"/>
                </a:lnTo>
                <a:lnTo>
                  <a:pt x="1611325" y="1112634"/>
                </a:lnTo>
                <a:lnTo>
                  <a:pt x="1665287" y="1134922"/>
                </a:lnTo>
                <a:lnTo>
                  <a:pt x="1671827" y="1137640"/>
                </a:lnTo>
                <a:lnTo>
                  <a:pt x="1675231" y="1131417"/>
                </a:lnTo>
                <a:close/>
              </a:path>
              <a:path w="2211730" h="1823135">
                <a:moveTo>
                  <a:pt x="1658035" y="1162875"/>
                </a:moveTo>
                <a:lnTo>
                  <a:pt x="1671827" y="1137640"/>
                </a:lnTo>
                <a:lnTo>
                  <a:pt x="1665287" y="1134922"/>
                </a:lnTo>
                <a:lnTo>
                  <a:pt x="1651495" y="1160157"/>
                </a:lnTo>
                <a:lnTo>
                  <a:pt x="1598079" y="1138085"/>
                </a:lnTo>
                <a:lnTo>
                  <a:pt x="1604797" y="1109929"/>
                </a:lnTo>
                <a:lnTo>
                  <a:pt x="1594815" y="1144358"/>
                </a:lnTo>
                <a:lnTo>
                  <a:pt x="1648091" y="1166380"/>
                </a:lnTo>
                <a:lnTo>
                  <a:pt x="1654644" y="1169085"/>
                </a:lnTo>
                <a:lnTo>
                  <a:pt x="1658035" y="1162875"/>
                </a:lnTo>
                <a:close/>
              </a:path>
              <a:path w="2211730" h="1823135">
                <a:moveTo>
                  <a:pt x="1640839" y="1194333"/>
                </a:moveTo>
                <a:lnTo>
                  <a:pt x="1654644" y="1169085"/>
                </a:lnTo>
                <a:lnTo>
                  <a:pt x="1648091" y="1166380"/>
                </a:lnTo>
                <a:lnTo>
                  <a:pt x="1634286" y="1191628"/>
                </a:lnTo>
                <a:lnTo>
                  <a:pt x="1581543" y="1169835"/>
                </a:lnTo>
                <a:lnTo>
                  <a:pt x="1588274" y="1141666"/>
                </a:lnTo>
                <a:lnTo>
                  <a:pt x="1578279" y="1176108"/>
                </a:lnTo>
                <a:lnTo>
                  <a:pt x="1630895" y="1197851"/>
                </a:lnTo>
                <a:lnTo>
                  <a:pt x="1637449" y="1200556"/>
                </a:lnTo>
                <a:lnTo>
                  <a:pt x="1640839" y="1194333"/>
                </a:lnTo>
                <a:close/>
              </a:path>
              <a:path w="2211730" h="1823135">
                <a:moveTo>
                  <a:pt x="1623644" y="1225804"/>
                </a:moveTo>
                <a:lnTo>
                  <a:pt x="1637449" y="1200556"/>
                </a:lnTo>
                <a:lnTo>
                  <a:pt x="1630895" y="1197851"/>
                </a:lnTo>
                <a:lnTo>
                  <a:pt x="1617090" y="1223098"/>
                </a:lnTo>
                <a:lnTo>
                  <a:pt x="1565020" y="1201585"/>
                </a:lnTo>
                <a:lnTo>
                  <a:pt x="1571739" y="1173416"/>
                </a:lnTo>
                <a:lnTo>
                  <a:pt x="1561757" y="1207858"/>
                </a:lnTo>
                <a:lnTo>
                  <a:pt x="1613687" y="1229321"/>
                </a:lnTo>
                <a:lnTo>
                  <a:pt x="1620240" y="1232014"/>
                </a:lnTo>
                <a:lnTo>
                  <a:pt x="1623644" y="1225804"/>
                </a:lnTo>
                <a:close/>
              </a:path>
              <a:path w="2211730" h="1823135">
                <a:moveTo>
                  <a:pt x="1606448" y="1257274"/>
                </a:moveTo>
                <a:lnTo>
                  <a:pt x="1620240" y="1232014"/>
                </a:lnTo>
                <a:lnTo>
                  <a:pt x="1613687" y="1229321"/>
                </a:lnTo>
                <a:lnTo>
                  <a:pt x="1599895" y="1254569"/>
                </a:lnTo>
                <a:lnTo>
                  <a:pt x="1548498" y="1233335"/>
                </a:lnTo>
                <a:lnTo>
                  <a:pt x="1555229" y="1205153"/>
                </a:lnTo>
                <a:lnTo>
                  <a:pt x="1545234" y="1239608"/>
                </a:lnTo>
                <a:lnTo>
                  <a:pt x="1596504" y="1260779"/>
                </a:lnTo>
                <a:lnTo>
                  <a:pt x="1603044" y="1263484"/>
                </a:lnTo>
                <a:lnTo>
                  <a:pt x="1606448" y="1257274"/>
                </a:lnTo>
                <a:close/>
              </a:path>
              <a:path w="2211730" h="1823135">
                <a:moveTo>
                  <a:pt x="1589252" y="1288732"/>
                </a:moveTo>
                <a:lnTo>
                  <a:pt x="1603044" y="1263484"/>
                </a:lnTo>
                <a:lnTo>
                  <a:pt x="1596504" y="1260779"/>
                </a:lnTo>
                <a:lnTo>
                  <a:pt x="1582699" y="1286027"/>
                </a:lnTo>
                <a:lnTo>
                  <a:pt x="1531962" y="1265072"/>
                </a:lnTo>
                <a:lnTo>
                  <a:pt x="1538693" y="1236903"/>
                </a:lnTo>
                <a:lnTo>
                  <a:pt x="1528711" y="1271346"/>
                </a:lnTo>
                <a:lnTo>
                  <a:pt x="1579308" y="1292237"/>
                </a:lnTo>
                <a:lnTo>
                  <a:pt x="1585848" y="1294942"/>
                </a:lnTo>
                <a:lnTo>
                  <a:pt x="1589252" y="1288732"/>
                </a:lnTo>
                <a:close/>
              </a:path>
              <a:path w="2211730" h="1823135">
                <a:moveTo>
                  <a:pt x="1572044" y="1320203"/>
                </a:moveTo>
                <a:lnTo>
                  <a:pt x="1585848" y="1294942"/>
                </a:lnTo>
                <a:lnTo>
                  <a:pt x="1579308" y="1292237"/>
                </a:lnTo>
                <a:lnTo>
                  <a:pt x="1565503" y="1317498"/>
                </a:lnTo>
                <a:lnTo>
                  <a:pt x="1515440" y="1296822"/>
                </a:lnTo>
                <a:lnTo>
                  <a:pt x="1522158" y="1268641"/>
                </a:lnTo>
                <a:lnTo>
                  <a:pt x="1512163" y="1303096"/>
                </a:lnTo>
                <a:lnTo>
                  <a:pt x="1562100" y="1323721"/>
                </a:lnTo>
                <a:lnTo>
                  <a:pt x="1568653" y="1326413"/>
                </a:lnTo>
                <a:lnTo>
                  <a:pt x="1572044" y="1320203"/>
                </a:lnTo>
                <a:close/>
              </a:path>
              <a:path w="2211730" h="1823135">
                <a:moveTo>
                  <a:pt x="1554848" y="1351673"/>
                </a:moveTo>
                <a:lnTo>
                  <a:pt x="1568653" y="1326413"/>
                </a:lnTo>
                <a:lnTo>
                  <a:pt x="1562100" y="1323721"/>
                </a:lnTo>
                <a:lnTo>
                  <a:pt x="1548295" y="1348968"/>
                </a:lnTo>
                <a:lnTo>
                  <a:pt x="1498904" y="1328572"/>
                </a:lnTo>
                <a:lnTo>
                  <a:pt x="1505635" y="1300391"/>
                </a:lnTo>
                <a:lnTo>
                  <a:pt x="1495640" y="1334858"/>
                </a:lnTo>
                <a:lnTo>
                  <a:pt x="1544904" y="1355191"/>
                </a:lnTo>
                <a:lnTo>
                  <a:pt x="1551444" y="1357896"/>
                </a:lnTo>
                <a:lnTo>
                  <a:pt x="1554848" y="1351673"/>
                </a:lnTo>
                <a:close/>
              </a:path>
              <a:path w="2211730" h="1823135">
                <a:moveTo>
                  <a:pt x="1537639" y="1383144"/>
                </a:moveTo>
                <a:lnTo>
                  <a:pt x="1551444" y="1357896"/>
                </a:lnTo>
                <a:lnTo>
                  <a:pt x="1544904" y="1355191"/>
                </a:lnTo>
                <a:lnTo>
                  <a:pt x="1531099" y="1380439"/>
                </a:lnTo>
                <a:lnTo>
                  <a:pt x="1482382" y="1360335"/>
                </a:lnTo>
                <a:lnTo>
                  <a:pt x="1489113" y="1332153"/>
                </a:lnTo>
                <a:lnTo>
                  <a:pt x="1479105" y="1366596"/>
                </a:lnTo>
                <a:lnTo>
                  <a:pt x="1527695" y="1386662"/>
                </a:lnTo>
                <a:lnTo>
                  <a:pt x="1534248" y="1389367"/>
                </a:lnTo>
                <a:lnTo>
                  <a:pt x="1537639" y="1383144"/>
                </a:lnTo>
                <a:close/>
              </a:path>
              <a:path w="2211730" h="1823135">
                <a:moveTo>
                  <a:pt x="1520444" y="1414614"/>
                </a:moveTo>
                <a:lnTo>
                  <a:pt x="1534248" y="1389367"/>
                </a:lnTo>
                <a:lnTo>
                  <a:pt x="1527695" y="1386662"/>
                </a:lnTo>
                <a:lnTo>
                  <a:pt x="1513890" y="1411909"/>
                </a:lnTo>
                <a:lnTo>
                  <a:pt x="1465846" y="1392085"/>
                </a:lnTo>
                <a:lnTo>
                  <a:pt x="1472577" y="1363903"/>
                </a:lnTo>
                <a:lnTo>
                  <a:pt x="1462582" y="1398358"/>
                </a:lnTo>
                <a:lnTo>
                  <a:pt x="1510487" y="1418132"/>
                </a:lnTo>
                <a:lnTo>
                  <a:pt x="1517053" y="1420837"/>
                </a:lnTo>
                <a:lnTo>
                  <a:pt x="1520444" y="1414614"/>
                </a:lnTo>
                <a:close/>
              </a:path>
              <a:path w="2211730" h="1823135">
                <a:moveTo>
                  <a:pt x="1503235" y="1446098"/>
                </a:moveTo>
                <a:lnTo>
                  <a:pt x="1517053" y="1420837"/>
                </a:lnTo>
                <a:lnTo>
                  <a:pt x="1510487" y="1418132"/>
                </a:lnTo>
                <a:lnTo>
                  <a:pt x="1496682" y="1443393"/>
                </a:lnTo>
                <a:lnTo>
                  <a:pt x="1449311" y="1423835"/>
                </a:lnTo>
                <a:lnTo>
                  <a:pt x="1456042" y="1395653"/>
                </a:lnTo>
                <a:lnTo>
                  <a:pt x="1446047" y="1430108"/>
                </a:lnTo>
                <a:lnTo>
                  <a:pt x="1493291" y="1449616"/>
                </a:lnTo>
                <a:lnTo>
                  <a:pt x="1499831" y="1452308"/>
                </a:lnTo>
                <a:lnTo>
                  <a:pt x="1503235" y="1446098"/>
                </a:lnTo>
                <a:close/>
              </a:path>
              <a:path w="2211730" h="1823135">
                <a:moveTo>
                  <a:pt x="1486027" y="1477568"/>
                </a:moveTo>
                <a:lnTo>
                  <a:pt x="1499831" y="1452308"/>
                </a:lnTo>
                <a:lnTo>
                  <a:pt x="1493291" y="1449616"/>
                </a:lnTo>
                <a:lnTo>
                  <a:pt x="1479486" y="1474863"/>
                </a:lnTo>
                <a:lnTo>
                  <a:pt x="1432775" y="1455610"/>
                </a:lnTo>
                <a:lnTo>
                  <a:pt x="1439506" y="1427416"/>
                </a:lnTo>
                <a:lnTo>
                  <a:pt x="1429511" y="1461871"/>
                </a:lnTo>
                <a:lnTo>
                  <a:pt x="1476082" y="1481086"/>
                </a:lnTo>
                <a:lnTo>
                  <a:pt x="1482636" y="1483791"/>
                </a:lnTo>
                <a:lnTo>
                  <a:pt x="1486027" y="1477568"/>
                </a:lnTo>
                <a:close/>
              </a:path>
              <a:path w="2211730" h="1823135">
                <a:moveTo>
                  <a:pt x="2113854" y="1781753"/>
                </a:moveTo>
                <a:lnTo>
                  <a:pt x="1468831" y="1509039"/>
                </a:lnTo>
                <a:lnTo>
                  <a:pt x="1482636" y="1483791"/>
                </a:lnTo>
                <a:lnTo>
                  <a:pt x="1476082" y="1481086"/>
                </a:lnTo>
                <a:lnTo>
                  <a:pt x="1462277" y="1506347"/>
                </a:lnTo>
                <a:lnTo>
                  <a:pt x="1416240" y="1487360"/>
                </a:lnTo>
                <a:lnTo>
                  <a:pt x="1422971" y="1459179"/>
                </a:lnTo>
                <a:lnTo>
                  <a:pt x="1409712" y="1484655"/>
                </a:lnTo>
                <a:lnTo>
                  <a:pt x="2113854" y="1781828"/>
                </a:lnTo>
                <a:close/>
              </a:path>
              <a:path w="2211730" h="1823135">
                <a:moveTo>
                  <a:pt x="2065045" y="567867"/>
                </a:moveTo>
                <a:lnTo>
                  <a:pt x="2050719" y="592848"/>
                </a:lnTo>
                <a:lnTo>
                  <a:pt x="1984578" y="565442"/>
                </a:lnTo>
                <a:lnTo>
                  <a:pt x="2047189" y="599008"/>
                </a:lnTo>
                <a:lnTo>
                  <a:pt x="2053755" y="601726"/>
                </a:lnTo>
                <a:lnTo>
                  <a:pt x="2065045" y="567867"/>
                </a:lnTo>
                <a:close/>
              </a:path>
              <a:path w="2211730" h="1823135">
                <a:moveTo>
                  <a:pt x="1993645" y="692454"/>
                </a:moveTo>
                <a:lnTo>
                  <a:pt x="1979333" y="717448"/>
                </a:lnTo>
                <a:lnTo>
                  <a:pt x="1915871" y="691159"/>
                </a:lnTo>
                <a:lnTo>
                  <a:pt x="1975802" y="723607"/>
                </a:lnTo>
                <a:lnTo>
                  <a:pt x="1982355" y="726325"/>
                </a:lnTo>
                <a:lnTo>
                  <a:pt x="1993645" y="692454"/>
                </a:lnTo>
                <a:close/>
              </a:path>
              <a:path w="2211730" h="1823135">
                <a:moveTo>
                  <a:pt x="1928063" y="488988"/>
                </a:moveTo>
                <a:lnTo>
                  <a:pt x="1921865" y="500900"/>
                </a:lnTo>
                <a:lnTo>
                  <a:pt x="1855012" y="473189"/>
                </a:lnTo>
                <a:lnTo>
                  <a:pt x="1854441" y="458482"/>
                </a:lnTo>
                <a:lnTo>
                  <a:pt x="1851888" y="479513"/>
                </a:lnTo>
                <a:lnTo>
                  <a:pt x="1918601" y="507174"/>
                </a:lnTo>
                <a:lnTo>
                  <a:pt x="1925129" y="509879"/>
                </a:lnTo>
                <a:lnTo>
                  <a:pt x="1928063" y="488988"/>
                </a:lnTo>
                <a:close/>
              </a:path>
              <a:path w="2211730" h="1823135">
                <a:moveTo>
                  <a:pt x="1918601" y="507174"/>
                </a:moveTo>
                <a:lnTo>
                  <a:pt x="1905368" y="532599"/>
                </a:lnTo>
                <a:lnTo>
                  <a:pt x="1839175" y="505180"/>
                </a:lnTo>
                <a:lnTo>
                  <a:pt x="1845360" y="476808"/>
                </a:lnTo>
                <a:lnTo>
                  <a:pt x="1836039" y="511505"/>
                </a:lnTo>
                <a:lnTo>
                  <a:pt x="1902091" y="538873"/>
                </a:lnTo>
                <a:lnTo>
                  <a:pt x="1908619" y="541578"/>
                </a:lnTo>
                <a:lnTo>
                  <a:pt x="1918601" y="507174"/>
                </a:lnTo>
                <a:close/>
              </a:path>
              <a:path w="2211730" h="1823135">
                <a:moveTo>
                  <a:pt x="1902091" y="538873"/>
                </a:moveTo>
                <a:lnTo>
                  <a:pt x="1888845" y="564311"/>
                </a:lnTo>
                <a:lnTo>
                  <a:pt x="1823339" y="537171"/>
                </a:lnTo>
                <a:lnTo>
                  <a:pt x="1829523" y="508800"/>
                </a:lnTo>
                <a:lnTo>
                  <a:pt x="1820214" y="543496"/>
                </a:lnTo>
                <a:lnTo>
                  <a:pt x="1885594" y="570585"/>
                </a:lnTo>
                <a:lnTo>
                  <a:pt x="1892122" y="573290"/>
                </a:lnTo>
                <a:lnTo>
                  <a:pt x="1902091" y="538873"/>
                </a:lnTo>
                <a:close/>
              </a:path>
              <a:path w="2211730" h="1823135">
                <a:moveTo>
                  <a:pt x="1885594" y="570585"/>
                </a:moveTo>
                <a:lnTo>
                  <a:pt x="1872335" y="596036"/>
                </a:lnTo>
                <a:lnTo>
                  <a:pt x="1807502" y="569163"/>
                </a:lnTo>
                <a:lnTo>
                  <a:pt x="1813687" y="540791"/>
                </a:lnTo>
                <a:lnTo>
                  <a:pt x="1804365" y="575487"/>
                </a:lnTo>
                <a:lnTo>
                  <a:pt x="1869071" y="602310"/>
                </a:lnTo>
                <a:lnTo>
                  <a:pt x="1875612" y="605015"/>
                </a:lnTo>
                <a:lnTo>
                  <a:pt x="1885594" y="570585"/>
                </a:lnTo>
                <a:close/>
              </a:path>
              <a:path w="2211730" h="1823135">
                <a:moveTo>
                  <a:pt x="1869071" y="602310"/>
                </a:moveTo>
                <a:lnTo>
                  <a:pt x="1855825" y="627748"/>
                </a:lnTo>
                <a:lnTo>
                  <a:pt x="1791652" y="601154"/>
                </a:lnTo>
                <a:lnTo>
                  <a:pt x="1797837" y="572795"/>
                </a:lnTo>
                <a:lnTo>
                  <a:pt x="1788528" y="607479"/>
                </a:lnTo>
                <a:lnTo>
                  <a:pt x="1852561" y="634009"/>
                </a:lnTo>
                <a:lnTo>
                  <a:pt x="1859102" y="636714"/>
                </a:lnTo>
                <a:lnTo>
                  <a:pt x="1869071" y="602310"/>
                </a:lnTo>
                <a:close/>
              </a:path>
              <a:path w="2211730" h="1823135">
                <a:moveTo>
                  <a:pt x="1852561" y="634009"/>
                </a:moveTo>
                <a:lnTo>
                  <a:pt x="1839315" y="659460"/>
                </a:lnTo>
                <a:lnTo>
                  <a:pt x="1775815" y="633158"/>
                </a:lnTo>
                <a:lnTo>
                  <a:pt x="1782013" y="604786"/>
                </a:lnTo>
                <a:lnTo>
                  <a:pt x="1772691" y="639483"/>
                </a:lnTo>
                <a:lnTo>
                  <a:pt x="1836064" y="665721"/>
                </a:lnTo>
                <a:lnTo>
                  <a:pt x="1842579" y="668426"/>
                </a:lnTo>
                <a:lnTo>
                  <a:pt x="1852561" y="634009"/>
                </a:lnTo>
                <a:close/>
              </a:path>
              <a:path w="2211730" h="1823135">
                <a:moveTo>
                  <a:pt x="1836064" y="665721"/>
                </a:moveTo>
                <a:lnTo>
                  <a:pt x="1822805" y="691184"/>
                </a:lnTo>
                <a:lnTo>
                  <a:pt x="1759978" y="665162"/>
                </a:lnTo>
                <a:lnTo>
                  <a:pt x="1766163" y="636778"/>
                </a:lnTo>
                <a:lnTo>
                  <a:pt x="1756841" y="671487"/>
                </a:lnTo>
                <a:lnTo>
                  <a:pt x="1819541" y="697445"/>
                </a:lnTo>
                <a:lnTo>
                  <a:pt x="1826069" y="700151"/>
                </a:lnTo>
                <a:lnTo>
                  <a:pt x="1836064" y="665721"/>
                </a:lnTo>
                <a:close/>
              </a:path>
              <a:path w="2211730" h="1823135">
                <a:moveTo>
                  <a:pt x="1819541" y="697445"/>
                </a:moveTo>
                <a:lnTo>
                  <a:pt x="1806282" y="722896"/>
                </a:lnTo>
                <a:lnTo>
                  <a:pt x="1744129" y="697153"/>
                </a:lnTo>
                <a:lnTo>
                  <a:pt x="1750314" y="668782"/>
                </a:lnTo>
                <a:lnTo>
                  <a:pt x="1741004" y="703491"/>
                </a:lnTo>
                <a:lnTo>
                  <a:pt x="1803031" y="729170"/>
                </a:lnTo>
                <a:lnTo>
                  <a:pt x="1809559" y="731875"/>
                </a:lnTo>
                <a:lnTo>
                  <a:pt x="1819541" y="697445"/>
                </a:lnTo>
                <a:close/>
              </a:path>
              <a:path w="2211730" h="1823135">
                <a:moveTo>
                  <a:pt x="1803031" y="729170"/>
                </a:moveTo>
                <a:lnTo>
                  <a:pt x="1789772" y="754621"/>
                </a:lnTo>
                <a:lnTo>
                  <a:pt x="1728292" y="729157"/>
                </a:lnTo>
                <a:lnTo>
                  <a:pt x="1734477" y="700786"/>
                </a:lnTo>
                <a:lnTo>
                  <a:pt x="1725155" y="735482"/>
                </a:lnTo>
                <a:lnTo>
                  <a:pt x="1786521" y="760882"/>
                </a:lnTo>
                <a:lnTo>
                  <a:pt x="1793049" y="763587"/>
                </a:lnTo>
                <a:lnTo>
                  <a:pt x="1803031" y="729170"/>
                </a:lnTo>
                <a:close/>
              </a:path>
              <a:path w="2211730" h="1823135">
                <a:moveTo>
                  <a:pt x="1786521" y="760882"/>
                </a:moveTo>
                <a:lnTo>
                  <a:pt x="1773262" y="786333"/>
                </a:lnTo>
                <a:lnTo>
                  <a:pt x="1712442" y="761161"/>
                </a:lnTo>
                <a:lnTo>
                  <a:pt x="1718627" y="732790"/>
                </a:lnTo>
                <a:lnTo>
                  <a:pt x="1709318" y="767486"/>
                </a:lnTo>
                <a:lnTo>
                  <a:pt x="1769999" y="792607"/>
                </a:lnTo>
                <a:lnTo>
                  <a:pt x="1776539" y="795312"/>
                </a:lnTo>
                <a:lnTo>
                  <a:pt x="1786521" y="760882"/>
                </a:lnTo>
                <a:close/>
              </a:path>
              <a:path w="2211730" h="1823135">
                <a:moveTo>
                  <a:pt x="1769999" y="792607"/>
                </a:moveTo>
                <a:lnTo>
                  <a:pt x="1756752" y="818057"/>
                </a:lnTo>
                <a:lnTo>
                  <a:pt x="1696605" y="793165"/>
                </a:lnTo>
                <a:lnTo>
                  <a:pt x="1702790" y="764794"/>
                </a:lnTo>
                <a:lnTo>
                  <a:pt x="1693468" y="799490"/>
                </a:lnTo>
                <a:lnTo>
                  <a:pt x="1753489" y="824331"/>
                </a:lnTo>
                <a:lnTo>
                  <a:pt x="1760016" y="827036"/>
                </a:lnTo>
                <a:lnTo>
                  <a:pt x="1769999" y="792607"/>
                </a:lnTo>
                <a:close/>
              </a:path>
              <a:path w="2211730" h="1823135">
                <a:moveTo>
                  <a:pt x="1753489" y="824331"/>
                </a:moveTo>
                <a:lnTo>
                  <a:pt x="1740230" y="849782"/>
                </a:lnTo>
                <a:lnTo>
                  <a:pt x="1680756" y="825169"/>
                </a:lnTo>
                <a:lnTo>
                  <a:pt x="1686953" y="796785"/>
                </a:lnTo>
                <a:lnTo>
                  <a:pt x="1677619" y="831494"/>
                </a:lnTo>
                <a:lnTo>
                  <a:pt x="1736966" y="856056"/>
                </a:lnTo>
                <a:lnTo>
                  <a:pt x="1743494" y="858761"/>
                </a:lnTo>
                <a:lnTo>
                  <a:pt x="1753489" y="824331"/>
                </a:lnTo>
                <a:close/>
              </a:path>
              <a:path w="2211730" h="1823135">
                <a:moveTo>
                  <a:pt x="1736966" y="856056"/>
                </a:moveTo>
                <a:lnTo>
                  <a:pt x="1723720" y="881519"/>
                </a:lnTo>
                <a:lnTo>
                  <a:pt x="1664906" y="857186"/>
                </a:lnTo>
                <a:lnTo>
                  <a:pt x="1671091" y="828802"/>
                </a:lnTo>
                <a:lnTo>
                  <a:pt x="1661782" y="863511"/>
                </a:lnTo>
                <a:lnTo>
                  <a:pt x="1720443" y="887780"/>
                </a:lnTo>
                <a:lnTo>
                  <a:pt x="1726984" y="890485"/>
                </a:lnTo>
                <a:lnTo>
                  <a:pt x="1736966" y="856056"/>
                </a:lnTo>
                <a:close/>
              </a:path>
              <a:path w="2211730" h="1823135">
                <a:moveTo>
                  <a:pt x="1720443" y="887780"/>
                </a:moveTo>
                <a:lnTo>
                  <a:pt x="1707197" y="913244"/>
                </a:lnTo>
                <a:lnTo>
                  <a:pt x="1649056" y="889190"/>
                </a:lnTo>
                <a:lnTo>
                  <a:pt x="1655254" y="860818"/>
                </a:lnTo>
                <a:lnTo>
                  <a:pt x="1645932" y="895527"/>
                </a:lnTo>
                <a:lnTo>
                  <a:pt x="1703933" y="919518"/>
                </a:lnTo>
                <a:lnTo>
                  <a:pt x="1710474" y="922223"/>
                </a:lnTo>
                <a:lnTo>
                  <a:pt x="1720443" y="887780"/>
                </a:lnTo>
                <a:close/>
              </a:path>
              <a:path w="2211730" h="1823135">
                <a:moveTo>
                  <a:pt x="1703933" y="919518"/>
                </a:moveTo>
                <a:lnTo>
                  <a:pt x="1690674" y="944981"/>
                </a:lnTo>
                <a:lnTo>
                  <a:pt x="1633207" y="921207"/>
                </a:lnTo>
                <a:lnTo>
                  <a:pt x="1639404" y="892822"/>
                </a:lnTo>
                <a:lnTo>
                  <a:pt x="1630070" y="927531"/>
                </a:lnTo>
                <a:lnTo>
                  <a:pt x="1687410" y="951255"/>
                </a:lnTo>
                <a:lnTo>
                  <a:pt x="1693951" y="953947"/>
                </a:lnTo>
                <a:lnTo>
                  <a:pt x="1703933" y="919518"/>
                </a:lnTo>
                <a:close/>
              </a:path>
              <a:path w="2211730" h="1823135">
                <a:moveTo>
                  <a:pt x="1687410" y="951255"/>
                </a:moveTo>
                <a:lnTo>
                  <a:pt x="1674152" y="976693"/>
                </a:lnTo>
                <a:lnTo>
                  <a:pt x="1617357" y="953211"/>
                </a:lnTo>
                <a:lnTo>
                  <a:pt x="1623555" y="924839"/>
                </a:lnTo>
                <a:lnTo>
                  <a:pt x="1614233" y="959535"/>
                </a:lnTo>
                <a:lnTo>
                  <a:pt x="1670900" y="982967"/>
                </a:lnTo>
                <a:lnTo>
                  <a:pt x="1677415" y="985672"/>
                </a:lnTo>
                <a:lnTo>
                  <a:pt x="1687410" y="951255"/>
                </a:lnTo>
                <a:close/>
              </a:path>
              <a:path w="2211730" h="1823135">
                <a:moveTo>
                  <a:pt x="1670900" y="982967"/>
                </a:moveTo>
                <a:lnTo>
                  <a:pt x="1657642" y="1008443"/>
                </a:lnTo>
                <a:lnTo>
                  <a:pt x="1601508" y="985227"/>
                </a:lnTo>
                <a:lnTo>
                  <a:pt x="1607705" y="956843"/>
                </a:lnTo>
                <a:lnTo>
                  <a:pt x="1598383" y="991565"/>
                </a:lnTo>
                <a:lnTo>
                  <a:pt x="1654365" y="1014704"/>
                </a:lnTo>
                <a:lnTo>
                  <a:pt x="1660905" y="1017409"/>
                </a:lnTo>
                <a:lnTo>
                  <a:pt x="1670900" y="982967"/>
                </a:lnTo>
                <a:close/>
              </a:path>
              <a:path w="2211730" h="1823135">
                <a:moveTo>
                  <a:pt x="1654365" y="1014704"/>
                </a:moveTo>
                <a:lnTo>
                  <a:pt x="1641106" y="1040168"/>
                </a:lnTo>
                <a:lnTo>
                  <a:pt x="1585658" y="1017244"/>
                </a:lnTo>
                <a:lnTo>
                  <a:pt x="1591856" y="988860"/>
                </a:lnTo>
                <a:lnTo>
                  <a:pt x="1582534" y="1023581"/>
                </a:lnTo>
                <a:lnTo>
                  <a:pt x="1637842" y="1046454"/>
                </a:lnTo>
                <a:lnTo>
                  <a:pt x="1644383" y="1049147"/>
                </a:lnTo>
                <a:lnTo>
                  <a:pt x="1654365" y="1014704"/>
                </a:lnTo>
                <a:close/>
              </a:path>
              <a:path w="2211730" h="1823135">
                <a:moveTo>
                  <a:pt x="1637842" y="1046454"/>
                </a:moveTo>
                <a:lnTo>
                  <a:pt x="1624583" y="1071918"/>
                </a:lnTo>
                <a:lnTo>
                  <a:pt x="1569808" y="1049261"/>
                </a:lnTo>
                <a:lnTo>
                  <a:pt x="1576006" y="1020876"/>
                </a:lnTo>
                <a:lnTo>
                  <a:pt x="1566684" y="1055598"/>
                </a:lnTo>
                <a:lnTo>
                  <a:pt x="1621320" y="1078191"/>
                </a:lnTo>
                <a:lnTo>
                  <a:pt x="1627860" y="1080884"/>
                </a:lnTo>
                <a:lnTo>
                  <a:pt x="1637842" y="1046454"/>
                </a:lnTo>
                <a:close/>
              </a:path>
              <a:path w="2211730" h="1823135">
                <a:moveTo>
                  <a:pt x="1621320" y="1078191"/>
                </a:moveTo>
                <a:lnTo>
                  <a:pt x="1608061" y="1103655"/>
                </a:lnTo>
                <a:lnTo>
                  <a:pt x="1553946" y="1081303"/>
                </a:lnTo>
                <a:lnTo>
                  <a:pt x="1560156" y="1052906"/>
                </a:lnTo>
                <a:lnTo>
                  <a:pt x="1550822" y="1087615"/>
                </a:lnTo>
                <a:lnTo>
                  <a:pt x="1604797" y="1109929"/>
                </a:lnTo>
                <a:lnTo>
                  <a:pt x="1611325" y="1112634"/>
                </a:lnTo>
                <a:lnTo>
                  <a:pt x="1621320" y="1078191"/>
                </a:lnTo>
                <a:close/>
              </a:path>
              <a:path w="2211730" h="1823135">
                <a:moveTo>
                  <a:pt x="1604797" y="1109929"/>
                </a:moveTo>
                <a:lnTo>
                  <a:pt x="1591538" y="1135392"/>
                </a:lnTo>
                <a:lnTo>
                  <a:pt x="1538096" y="1113307"/>
                </a:lnTo>
                <a:lnTo>
                  <a:pt x="1544294" y="1084922"/>
                </a:lnTo>
                <a:lnTo>
                  <a:pt x="1534972" y="1119632"/>
                </a:lnTo>
                <a:lnTo>
                  <a:pt x="1588274" y="1141666"/>
                </a:lnTo>
                <a:lnTo>
                  <a:pt x="1594815" y="1144358"/>
                </a:lnTo>
                <a:lnTo>
                  <a:pt x="1604797" y="1109929"/>
                </a:lnTo>
                <a:close/>
              </a:path>
              <a:path w="2211730" h="1823135">
                <a:moveTo>
                  <a:pt x="1588274" y="1141666"/>
                </a:moveTo>
                <a:lnTo>
                  <a:pt x="1575015" y="1167142"/>
                </a:lnTo>
                <a:lnTo>
                  <a:pt x="1522247" y="1145336"/>
                </a:lnTo>
                <a:lnTo>
                  <a:pt x="1528445" y="1116939"/>
                </a:lnTo>
                <a:lnTo>
                  <a:pt x="1519110" y="1151674"/>
                </a:lnTo>
                <a:lnTo>
                  <a:pt x="1571739" y="1173416"/>
                </a:lnTo>
                <a:lnTo>
                  <a:pt x="1578279" y="1176108"/>
                </a:lnTo>
                <a:lnTo>
                  <a:pt x="1588274" y="1141666"/>
                </a:lnTo>
                <a:close/>
              </a:path>
              <a:path w="2211730" h="1823135">
                <a:moveTo>
                  <a:pt x="1571739" y="1173416"/>
                </a:moveTo>
                <a:lnTo>
                  <a:pt x="1558480" y="1198880"/>
                </a:lnTo>
                <a:lnTo>
                  <a:pt x="1506397" y="1177366"/>
                </a:lnTo>
                <a:lnTo>
                  <a:pt x="1512582" y="1148969"/>
                </a:lnTo>
                <a:lnTo>
                  <a:pt x="1503260" y="1183690"/>
                </a:lnTo>
                <a:lnTo>
                  <a:pt x="1555229" y="1205153"/>
                </a:lnTo>
                <a:lnTo>
                  <a:pt x="1561757" y="1207858"/>
                </a:lnTo>
                <a:lnTo>
                  <a:pt x="1571739" y="1173416"/>
                </a:lnTo>
                <a:close/>
              </a:path>
              <a:path w="2211730" h="1823135">
                <a:moveTo>
                  <a:pt x="1555229" y="1205153"/>
                </a:moveTo>
                <a:lnTo>
                  <a:pt x="1541957" y="1230630"/>
                </a:lnTo>
                <a:lnTo>
                  <a:pt x="1490535" y="1209395"/>
                </a:lnTo>
                <a:lnTo>
                  <a:pt x="1496733" y="1180985"/>
                </a:lnTo>
                <a:lnTo>
                  <a:pt x="1487411" y="1215720"/>
                </a:lnTo>
                <a:lnTo>
                  <a:pt x="1538693" y="1236903"/>
                </a:lnTo>
                <a:lnTo>
                  <a:pt x="1545234" y="1239608"/>
                </a:lnTo>
                <a:lnTo>
                  <a:pt x="1555229" y="1205153"/>
                </a:lnTo>
                <a:close/>
              </a:path>
              <a:path w="2211730" h="1823135">
                <a:moveTo>
                  <a:pt x="1538693" y="1236903"/>
                </a:moveTo>
                <a:lnTo>
                  <a:pt x="1525435" y="1262367"/>
                </a:lnTo>
                <a:lnTo>
                  <a:pt x="1474685" y="1241412"/>
                </a:lnTo>
                <a:lnTo>
                  <a:pt x="1480870" y="1213027"/>
                </a:lnTo>
                <a:lnTo>
                  <a:pt x="1471548" y="1247736"/>
                </a:lnTo>
                <a:lnTo>
                  <a:pt x="1522158" y="1268641"/>
                </a:lnTo>
                <a:lnTo>
                  <a:pt x="1528711" y="1271346"/>
                </a:lnTo>
                <a:lnTo>
                  <a:pt x="1538693" y="1236903"/>
                </a:lnTo>
                <a:close/>
              </a:path>
              <a:path w="2211730" h="1823135">
                <a:moveTo>
                  <a:pt x="1522158" y="1268641"/>
                </a:moveTo>
                <a:lnTo>
                  <a:pt x="1508899" y="1294130"/>
                </a:lnTo>
                <a:lnTo>
                  <a:pt x="1458810" y="1273454"/>
                </a:lnTo>
                <a:lnTo>
                  <a:pt x="1465021" y="1245044"/>
                </a:lnTo>
                <a:lnTo>
                  <a:pt x="1455686" y="1279779"/>
                </a:lnTo>
                <a:lnTo>
                  <a:pt x="1505635" y="1300391"/>
                </a:lnTo>
                <a:lnTo>
                  <a:pt x="1512163" y="1303096"/>
                </a:lnTo>
                <a:lnTo>
                  <a:pt x="1522158" y="1268641"/>
                </a:lnTo>
                <a:close/>
              </a:path>
              <a:path w="2211730" h="1823135">
                <a:moveTo>
                  <a:pt x="1505635" y="1300391"/>
                </a:moveTo>
                <a:lnTo>
                  <a:pt x="1492364" y="1325880"/>
                </a:lnTo>
                <a:lnTo>
                  <a:pt x="1442961" y="1305483"/>
                </a:lnTo>
                <a:lnTo>
                  <a:pt x="1449158" y="1277073"/>
                </a:lnTo>
                <a:lnTo>
                  <a:pt x="1439824" y="1311808"/>
                </a:lnTo>
                <a:lnTo>
                  <a:pt x="1489113" y="1332153"/>
                </a:lnTo>
                <a:lnTo>
                  <a:pt x="1495640" y="1334858"/>
                </a:lnTo>
                <a:lnTo>
                  <a:pt x="1505635" y="1300391"/>
                </a:lnTo>
                <a:close/>
              </a:path>
              <a:path w="2211730" h="1823135">
                <a:moveTo>
                  <a:pt x="1489113" y="1332153"/>
                </a:moveTo>
                <a:lnTo>
                  <a:pt x="1475841" y="1357630"/>
                </a:lnTo>
                <a:lnTo>
                  <a:pt x="1427098" y="1337513"/>
                </a:lnTo>
                <a:lnTo>
                  <a:pt x="1433309" y="1309116"/>
                </a:lnTo>
                <a:lnTo>
                  <a:pt x="1423974" y="1343837"/>
                </a:lnTo>
                <a:lnTo>
                  <a:pt x="1472577" y="1363903"/>
                </a:lnTo>
                <a:lnTo>
                  <a:pt x="1479105" y="1366596"/>
                </a:lnTo>
                <a:lnTo>
                  <a:pt x="1489113" y="1332153"/>
                </a:lnTo>
                <a:close/>
              </a:path>
              <a:path w="2211730" h="1823135">
                <a:moveTo>
                  <a:pt x="1472577" y="1363903"/>
                </a:moveTo>
                <a:lnTo>
                  <a:pt x="1459306" y="1389380"/>
                </a:lnTo>
                <a:lnTo>
                  <a:pt x="1411249" y="1369542"/>
                </a:lnTo>
                <a:lnTo>
                  <a:pt x="1417446" y="1341145"/>
                </a:lnTo>
                <a:lnTo>
                  <a:pt x="1408112" y="1375879"/>
                </a:lnTo>
                <a:lnTo>
                  <a:pt x="1456042" y="1395653"/>
                </a:lnTo>
                <a:lnTo>
                  <a:pt x="1462582" y="1398358"/>
                </a:lnTo>
                <a:lnTo>
                  <a:pt x="1472577" y="1363903"/>
                </a:lnTo>
                <a:close/>
              </a:path>
              <a:path w="2211730" h="1823135">
                <a:moveTo>
                  <a:pt x="1456042" y="1395653"/>
                </a:moveTo>
                <a:lnTo>
                  <a:pt x="1442783" y="1421142"/>
                </a:lnTo>
                <a:lnTo>
                  <a:pt x="1395387" y="1401584"/>
                </a:lnTo>
                <a:lnTo>
                  <a:pt x="1401584" y="1373174"/>
                </a:lnTo>
                <a:lnTo>
                  <a:pt x="1392250" y="1407909"/>
                </a:lnTo>
                <a:lnTo>
                  <a:pt x="1439506" y="1427416"/>
                </a:lnTo>
                <a:lnTo>
                  <a:pt x="1446047" y="1430108"/>
                </a:lnTo>
                <a:lnTo>
                  <a:pt x="1456042" y="1395653"/>
                </a:lnTo>
                <a:close/>
              </a:path>
              <a:path w="2211730" h="1823135">
                <a:moveTo>
                  <a:pt x="1439506" y="1427416"/>
                </a:moveTo>
                <a:lnTo>
                  <a:pt x="1426235" y="1452905"/>
                </a:lnTo>
                <a:lnTo>
                  <a:pt x="1379512" y="1433626"/>
                </a:lnTo>
                <a:lnTo>
                  <a:pt x="1385722" y="1405216"/>
                </a:lnTo>
                <a:lnTo>
                  <a:pt x="1376387" y="1439951"/>
                </a:lnTo>
                <a:lnTo>
                  <a:pt x="1422971" y="1459179"/>
                </a:lnTo>
                <a:lnTo>
                  <a:pt x="1429511" y="1461871"/>
                </a:lnTo>
                <a:lnTo>
                  <a:pt x="1439506" y="1427416"/>
                </a:lnTo>
                <a:close/>
              </a:path>
              <a:path w="2211730" h="1823135">
                <a:moveTo>
                  <a:pt x="1854441" y="458482"/>
                </a:moveTo>
                <a:lnTo>
                  <a:pt x="1848484" y="470484"/>
                </a:lnTo>
                <a:lnTo>
                  <a:pt x="1781657" y="442785"/>
                </a:lnTo>
                <a:lnTo>
                  <a:pt x="1780844" y="427977"/>
                </a:lnTo>
                <a:lnTo>
                  <a:pt x="1778660" y="449160"/>
                </a:lnTo>
                <a:lnTo>
                  <a:pt x="1845360" y="476808"/>
                </a:lnTo>
                <a:lnTo>
                  <a:pt x="1851888" y="479513"/>
                </a:lnTo>
                <a:lnTo>
                  <a:pt x="1854441" y="458482"/>
                </a:lnTo>
                <a:close/>
              </a:path>
              <a:path w="2211730" h="1823135">
                <a:moveTo>
                  <a:pt x="1845360" y="476808"/>
                </a:moveTo>
                <a:lnTo>
                  <a:pt x="1832660" y="502475"/>
                </a:lnTo>
                <a:lnTo>
                  <a:pt x="1766493" y="475056"/>
                </a:lnTo>
                <a:lnTo>
                  <a:pt x="1772145" y="446468"/>
                </a:lnTo>
                <a:lnTo>
                  <a:pt x="1763496" y="481431"/>
                </a:lnTo>
                <a:lnTo>
                  <a:pt x="1829523" y="508800"/>
                </a:lnTo>
                <a:lnTo>
                  <a:pt x="1836039" y="511505"/>
                </a:lnTo>
                <a:lnTo>
                  <a:pt x="1845360" y="476808"/>
                </a:lnTo>
                <a:close/>
              </a:path>
              <a:path w="2211730" h="1823135">
                <a:moveTo>
                  <a:pt x="1829523" y="508800"/>
                </a:moveTo>
                <a:lnTo>
                  <a:pt x="1816811" y="534466"/>
                </a:lnTo>
                <a:lnTo>
                  <a:pt x="1751317" y="507326"/>
                </a:lnTo>
                <a:lnTo>
                  <a:pt x="1756981" y="478726"/>
                </a:lnTo>
                <a:lnTo>
                  <a:pt x="1748332" y="513715"/>
                </a:lnTo>
                <a:lnTo>
                  <a:pt x="1813687" y="540791"/>
                </a:lnTo>
                <a:lnTo>
                  <a:pt x="1820214" y="543496"/>
                </a:lnTo>
                <a:lnTo>
                  <a:pt x="1829523" y="508800"/>
                </a:lnTo>
                <a:close/>
              </a:path>
              <a:path w="2211730" h="1823135">
                <a:moveTo>
                  <a:pt x="1813687" y="540791"/>
                </a:moveTo>
                <a:lnTo>
                  <a:pt x="1800974" y="566470"/>
                </a:lnTo>
                <a:lnTo>
                  <a:pt x="1736153" y="539610"/>
                </a:lnTo>
                <a:lnTo>
                  <a:pt x="1741817" y="511009"/>
                </a:lnTo>
                <a:lnTo>
                  <a:pt x="1733143" y="545985"/>
                </a:lnTo>
                <a:lnTo>
                  <a:pt x="1797837" y="572795"/>
                </a:lnTo>
                <a:lnTo>
                  <a:pt x="1804365" y="575487"/>
                </a:lnTo>
                <a:lnTo>
                  <a:pt x="1813687" y="540791"/>
                </a:lnTo>
                <a:close/>
              </a:path>
              <a:path w="2211730" h="1823135">
                <a:moveTo>
                  <a:pt x="1797837" y="572795"/>
                </a:moveTo>
                <a:lnTo>
                  <a:pt x="1785137" y="598462"/>
                </a:lnTo>
                <a:lnTo>
                  <a:pt x="1720989" y="571881"/>
                </a:lnTo>
                <a:lnTo>
                  <a:pt x="1726641" y="543293"/>
                </a:lnTo>
                <a:lnTo>
                  <a:pt x="1717979" y="578256"/>
                </a:lnTo>
                <a:lnTo>
                  <a:pt x="1782013" y="604786"/>
                </a:lnTo>
                <a:lnTo>
                  <a:pt x="1788528" y="607479"/>
                </a:lnTo>
                <a:lnTo>
                  <a:pt x="1797837" y="572795"/>
                </a:lnTo>
                <a:close/>
              </a:path>
              <a:path w="2211730" h="1823135">
                <a:moveTo>
                  <a:pt x="1782013" y="604786"/>
                </a:moveTo>
                <a:lnTo>
                  <a:pt x="1769300" y="630453"/>
                </a:lnTo>
                <a:lnTo>
                  <a:pt x="1705825" y="604164"/>
                </a:lnTo>
                <a:lnTo>
                  <a:pt x="1711464" y="575564"/>
                </a:lnTo>
                <a:lnTo>
                  <a:pt x="1702815" y="610539"/>
                </a:lnTo>
                <a:lnTo>
                  <a:pt x="1766163" y="636778"/>
                </a:lnTo>
                <a:lnTo>
                  <a:pt x="1772691" y="639483"/>
                </a:lnTo>
                <a:lnTo>
                  <a:pt x="1782013" y="604786"/>
                </a:lnTo>
                <a:close/>
              </a:path>
              <a:path w="2211730" h="1823135">
                <a:moveTo>
                  <a:pt x="1766163" y="636778"/>
                </a:moveTo>
                <a:lnTo>
                  <a:pt x="1753450" y="662457"/>
                </a:lnTo>
                <a:lnTo>
                  <a:pt x="1690636" y="636447"/>
                </a:lnTo>
                <a:lnTo>
                  <a:pt x="1696300" y="607847"/>
                </a:lnTo>
                <a:lnTo>
                  <a:pt x="1687639" y="642823"/>
                </a:lnTo>
                <a:lnTo>
                  <a:pt x="1750314" y="668782"/>
                </a:lnTo>
                <a:lnTo>
                  <a:pt x="1756841" y="671487"/>
                </a:lnTo>
                <a:lnTo>
                  <a:pt x="1766163" y="636778"/>
                </a:lnTo>
                <a:close/>
              </a:path>
              <a:path w="2211730" h="1823135">
                <a:moveTo>
                  <a:pt x="1750314" y="668782"/>
                </a:moveTo>
                <a:lnTo>
                  <a:pt x="1737601" y="694461"/>
                </a:lnTo>
                <a:lnTo>
                  <a:pt x="1675460" y="668731"/>
                </a:lnTo>
                <a:lnTo>
                  <a:pt x="1681124" y="640130"/>
                </a:lnTo>
                <a:lnTo>
                  <a:pt x="1672463" y="675106"/>
                </a:lnTo>
                <a:lnTo>
                  <a:pt x="1734477" y="700786"/>
                </a:lnTo>
                <a:lnTo>
                  <a:pt x="1741004" y="703491"/>
                </a:lnTo>
                <a:lnTo>
                  <a:pt x="1750314" y="668782"/>
                </a:lnTo>
                <a:close/>
              </a:path>
              <a:path w="2211730" h="1823135">
                <a:moveTo>
                  <a:pt x="1734477" y="700786"/>
                </a:moveTo>
                <a:lnTo>
                  <a:pt x="1721764" y="726465"/>
                </a:lnTo>
                <a:lnTo>
                  <a:pt x="1660296" y="701001"/>
                </a:lnTo>
                <a:lnTo>
                  <a:pt x="1665947" y="672414"/>
                </a:lnTo>
                <a:lnTo>
                  <a:pt x="1657286" y="707390"/>
                </a:lnTo>
                <a:lnTo>
                  <a:pt x="1718627" y="732790"/>
                </a:lnTo>
                <a:lnTo>
                  <a:pt x="1725155" y="735482"/>
                </a:lnTo>
                <a:lnTo>
                  <a:pt x="1734477" y="700786"/>
                </a:lnTo>
                <a:close/>
              </a:path>
              <a:path w="2211730" h="1823135">
                <a:moveTo>
                  <a:pt x="1718627" y="732790"/>
                </a:moveTo>
                <a:lnTo>
                  <a:pt x="1705914" y="758456"/>
                </a:lnTo>
                <a:lnTo>
                  <a:pt x="1645119" y="733298"/>
                </a:lnTo>
                <a:lnTo>
                  <a:pt x="1650771" y="704697"/>
                </a:lnTo>
                <a:lnTo>
                  <a:pt x="1642122" y="739673"/>
                </a:lnTo>
                <a:lnTo>
                  <a:pt x="1702790" y="764794"/>
                </a:lnTo>
                <a:lnTo>
                  <a:pt x="1709318" y="767486"/>
                </a:lnTo>
                <a:lnTo>
                  <a:pt x="1718627" y="732790"/>
                </a:lnTo>
                <a:close/>
              </a:path>
              <a:path w="2211730" h="1823135">
                <a:moveTo>
                  <a:pt x="1702790" y="764794"/>
                </a:moveTo>
                <a:lnTo>
                  <a:pt x="1690077" y="790460"/>
                </a:lnTo>
                <a:lnTo>
                  <a:pt x="1629943" y="765568"/>
                </a:lnTo>
                <a:lnTo>
                  <a:pt x="1635607" y="736981"/>
                </a:lnTo>
                <a:lnTo>
                  <a:pt x="1626946" y="771956"/>
                </a:lnTo>
                <a:lnTo>
                  <a:pt x="1686953" y="796785"/>
                </a:lnTo>
                <a:lnTo>
                  <a:pt x="1693468" y="799490"/>
                </a:lnTo>
                <a:lnTo>
                  <a:pt x="1702790" y="764794"/>
                </a:lnTo>
                <a:close/>
              </a:path>
              <a:path w="2211730" h="1823135">
                <a:moveTo>
                  <a:pt x="1686953" y="796785"/>
                </a:moveTo>
                <a:lnTo>
                  <a:pt x="1674228" y="822477"/>
                </a:lnTo>
                <a:lnTo>
                  <a:pt x="1614766" y="797864"/>
                </a:lnTo>
                <a:lnTo>
                  <a:pt x="1620431" y="769251"/>
                </a:lnTo>
                <a:lnTo>
                  <a:pt x="1611769" y="804252"/>
                </a:lnTo>
                <a:lnTo>
                  <a:pt x="1671091" y="828802"/>
                </a:lnTo>
                <a:lnTo>
                  <a:pt x="1677619" y="831494"/>
                </a:lnTo>
                <a:lnTo>
                  <a:pt x="1686953" y="796785"/>
                </a:lnTo>
                <a:close/>
              </a:path>
              <a:path w="2211730" h="1823135">
                <a:moveTo>
                  <a:pt x="1671091" y="828802"/>
                </a:moveTo>
                <a:lnTo>
                  <a:pt x="1658378" y="854481"/>
                </a:lnTo>
                <a:lnTo>
                  <a:pt x="1599590" y="830160"/>
                </a:lnTo>
                <a:lnTo>
                  <a:pt x="1605241" y="801547"/>
                </a:lnTo>
                <a:lnTo>
                  <a:pt x="1596593" y="836536"/>
                </a:lnTo>
                <a:lnTo>
                  <a:pt x="1655254" y="860818"/>
                </a:lnTo>
                <a:lnTo>
                  <a:pt x="1661782" y="863511"/>
                </a:lnTo>
                <a:lnTo>
                  <a:pt x="1671091" y="828802"/>
                </a:lnTo>
                <a:close/>
              </a:path>
              <a:path w="2211730" h="1823135">
                <a:moveTo>
                  <a:pt x="1655254" y="860818"/>
                </a:moveTo>
                <a:lnTo>
                  <a:pt x="1642529" y="886498"/>
                </a:lnTo>
                <a:lnTo>
                  <a:pt x="1584413" y="862444"/>
                </a:lnTo>
                <a:lnTo>
                  <a:pt x="1590078" y="833843"/>
                </a:lnTo>
                <a:lnTo>
                  <a:pt x="1581416" y="868832"/>
                </a:lnTo>
                <a:lnTo>
                  <a:pt x="1639404" y="892822"/>
                </a:lnTo>
                <a:lnTo>
                  <a:pt x="1645932" y="895527"/>
                </a:lnTo>
                <a:lnTo>
                  <a:pt x="1655254" y="860818"/>
                </a:lnTo>
                <a:close/>
              </a:path>
              <a:path w="2211730" h="1823135">
                <a:moveTo>
                  <a:pt x="1639404" y="892822"/>
                </a:moveTo>
                <a:lnTo>
                  <a:pt x="1626679" y="918514"/>
                </a:lnTo>
                <a:lnTo>
                  <a:pt x="1569237" y="894753"/>
                </a:lnTo>
                <a:lnTo>
                  <a:pt x="1574901" y="866140"/>
                </a:lnTo>
                <a:lnTo>
                  <a:pt x="1566240" y="901128"/>
                </a:lnTo>
                <a:lnTo>
                  <a:pt x="1623555" y="924839"/>
                </a:lnTo>
                <a:lnTo>
                  <a:pt x="1630070" y="927531"/>
                </a:lnTo>
                <a:lnTo>
                  <a:pt x="1639404" y="892822"/>
                </a:lnTo>
                <a:close/>
              </a:path>
              <a:path w="2211730" h="1823135">
                <a:moveTo>
                  <a:pt x="1623555" y="924839"/>
                </a:moveTo>
                <a:lnTo>
                  <a:pt x="1610842" y="950518"/>
                </a:lnTo>
                <a:lnTo>
                  <a:pt x="1554060" y="927036"/>
                </a:lnTo>
                <a:lnTo>
                  <a:pt x="1559712" y="898436"/>
                </a:lnTo>
                <a:lnTo>
                  <a:pt x="1551051" y="933411"/>
                </a:lnTo>
                <a:lnTo>
                  <a:pt x="1607705" y="956843"/>
                </a:lnTo>
                <a:lnTo>
                  <a:pt x="1614233" y="959535"/>
                </a:lnTo>
                <a:lnTo>
                  <a:pt x="1623555" y="924839"/>
                </a:lnTo>
                <a:close/>
              </a:path>
              <a:path w="2211730" h="1823135">
                <a:moveTo>
                  <a:pt x="1607705" y="956843"/>
                </a:moveTo>
                <a:lnTo>
                  <a:pt x="1594980" y="982535"/>
                </a:lnTo>
                <a:lnTo>
                  <a:pt x="1538871" y="959332"/>
                </a:lnTo>
                <a:lnTo>
                  <a:pt x="1544535" y="930719"/>
                </a:lnTo>
                <a:lnTo>
                  <a:pt x="1535874" y="965720"/>
                </a:lnTo>
                <a:lnTo>
                  <a:pt x="1591856" y="988860"/>
                </a:lnTo>
                <a:lnTo>
                  <a:pt x="1598383" y="991565"/>
                </a:lnTo>
                <a:lnTo>
                  <a:pt x="1607705" y="956843"/>
                </a:lnTo>
                <a:close/>
              </a:path>
              <a:path w="2211730" h="1823135">
                <a:moveTo>
                  <a:pt x="1591856" y="988860"/>
                </a:moveTo>
                <a:lnTo>
                  <a:pt x="1579143" y="1014552"/>
                </a:lnTo>
                <a:lnTo>
                  <a:pt x="1523695" y="991628"/>
                </a:lnTo>
                <a:lnTo>
                  <a:pt x="1529359" y="963015"/>
                </a:lnTo>
                <a:lnTo>
                  <a:pt x="1520697" y="998016"/>
                </a:lnTo>
                <a:lnTo>
                  <a:pt x="1576006" y="1020876"/>
                </a:lnTo>
                <a:lnTo>
                  <a:pt x="1582534" y="1023581"/>
                </a:lnTo>
                <a:lnTo>
                  <a:pt x="1591856" y="988860"/>
                </a:lnTo>
                <a:close/>
              </a:path>
              <a:path w="2211730" h="1823135">
                <a:moveTo>
                  <a:pt x="1576006" y="1020876"/>
                </a:moveTo>
                <a:lnTo>
                  <a:pt x="1563281" y="1046568"/>
                </a:lnTo>
                <a:lnTo>
                  <a:pt x="1508518" y="1023924"/>
                </a:lnTo>
                <a:lnTo>
                  <a:pt x="1514182" y="995324"/>
                </a:lnTo>
                <a:lnTo>
                  <a:pt x="1505508" y="1030312"/>
                </a:lnTo>
                <a:lnTo>
                  <a:pt x="1560156" y="1052906"/>
                </a:lnTo>
                <a:lnTo>
                  <a:pt x="1566684" y="1055598"/>
                </a:lnTo>
                <a:lnTo>
                  <a:pt x="1576006" y="1020876"/>
                </a:lnTo>
                <a:close/>
              </a:path>
              <a:path w="2211730" h="1823135">
                <a:moveTo>
                  <a:pt x="1560156" y="1052906"/>
                </a:moveTo>
                <a:lnTo>
                  <a:pt x="1547431" y="1078598"/>
                </a:lnTo>
                <a:lnTo>
                  <a:pt x="1493329" y="1056233"/>
                </a:lnTo>
                <a:lnTo>
                  <a:pt x="1498993" y="1027607"/>
                </a:lnTo>
                <a:lnTo>
                  <a:pt x="1490332" y="1062621"/>
                </a:lnTo>
                <a:lnTo>
                  <a:pt x="1544294" y="1084922"/>
                </a:lnTo>
                <a:lnTo>
                  <a:pt x="1550822" y="1087615"/>
                </a:lnTo>
                <a:lnTo>
                  <a:pt x="1560156" y="1052906"/>
                </a:lnTo>
                <a:close/>
              </a:path>
              <a:path w="2211730" h="1823135">
                <a:moveTo>
                  <a:pt x="1544294" y="1084922"/>
                </a:moveTo>
                <a:lnTo>
                  <a:pt x="1531569" y="1110615"/>
                </a:lnTo>
                <a:lnTo>
                  <a:pt x="1478152" y="1088529"/>
                </a:lnTo>
                <a:lnTo>
                  <a:pt x="1483817" y="1059929"/>
                </a:lnTo>
                <a:lnTo>
                  <a:pt x="1475155" y="1094917"/>
                </a:lnTo>
                <a:lnTo>
                  <a:pt x="1528445" y="1116939"/>
                </a:lnTo>
                <a:lnTo>
                  <a:pt x="1534972" y="1119632"/>
                </a:lnTo>
                <a:lnTo>
                  <a:pt x="1544294" y="1084922"/>
                </a:lnTo>
                <a:close/>
              </a:path>
              <a:path w="2211730" h="1823135">
                <a:moveTo>
                  <a:pt x="1528445" y="1116939"/>
                </a:moveTo>
                <a:lnTo>
                  <a:pt x="1515719" y="1142644"/>
                </a:lnTo>
                <a:lnTo>
                  <a:pt x="1462963" y="1120851"/>
                </a:lnTo>
                <a:lnTo>
                  <a:pt x="1468640" y="1092225"/>
                </a:lnTo>
                <a:lnTo>
                  <a:pt x="1459953" y="1127226"/>
                </a:lnTo>
                <a:lnTo>
                  <a:pt x="1512582" y="1148969"/>
                </a:lnTo>
                <a:lnTo>
                  <a:pt x="1519110" y="1151674"/>
                </a:lnTo>
                <a:lnTo>
                  <a:pt x="1528445" y="1116939"/>
                </a:lnTo>
                <a:close/>
              </a:path>
              <a:path w="2211730" h="1823135">
                <a:moveTo>
                  <a:pt x="1512582" y="1148969"/>
                </a:moveTo>
                <a:lnTo>
                  <a:pt x="1499870" y="1174661"/>
                </a:lnTo>
                <a:lnTo>
                  <a:pt x="1447774" y="1153147"/>
                </a:lnTo>
                <a:lnTo>
                  <a:pt x="1453438" y="1124534"/>
                </a:lnTo>
                <a:lnTo>
                  <a:pt x="1444777" y="1159535"/>
                </a:lnTo>
                <a:lnTo>
                  <a:pt x="1496733" y="1180985"/>
                </a:lnTo>
                <a:lnTo>
                  <a:pt x="1503260" y="1183690"/>
                </a:lnTo>
                <a:lnTo>
                  <a:pt x="1512582" y="1148969"/>
                </a:lnTo>
                <a:close/>
              </a:path>
              <a:path w="2211730" h="1823135">
                <a:moveTo>
                  <a:pt x="1496733" y="1180985"/>
                </a:moveTo>
                <a:lnTo>
                  <a:pt x="1484007" y="1206703"/>
                </a:lnTo>
                <a:lnTo>
                  <a:pt x="1432598" y="1185468"/>
                </a:lnTo>
                <a:lnTo>
                  <a:pt x="1438262" y="1156843"/>
                </a:lnTo>
                <a:lnTo>
                  <a:pt x="1429588" y="1191831"/>
                </a:lnTo>
                <a:lnTo>
                  <a:pt x="1480870" y="1213027"/>
                </a:lnTo>
                <a:lnTo>
                  <a:pt x="1487411" y="1215720"/>
                </a:lnTo>
                <a:lnTo>
                  <a:pt x="1496733" y="1180985"/>
                </a:lnTo>
                <a:close/>
              </a:path>
              <a:path w="2211730" h="1823135">
                <a:moveTo>
                  <a:pt x="1480870" y="1213027"/>
                </a:moveTo>
                <a:lnTo>
                  <a:pt x="1468158" y="1238719"/>
                </a:lnTo>
                <a:lnTo>
                  <a:pt x="1417408" y="1217752"/>
                </a:lnTo>
                <a:lnTo>
                  <a:pt x="1423073" y="1189151"/>
                </a:lnTo>
                <a:lnTo>
                  <a:pt x="1414411" y="1224140"/>
                </a:lnTo>
                <a:lnTo>
                  <a:pt x="1465021" y="1245044"/>
                </a:lnTo>
                <a:lnTo>
                  <a:pt x="1471548" y="1247736"/>
                </a:lnTo>
                <a:lnTo>
                  <a:pt x="1480870" y="1213027"/>
                </a:lnTo>
                <a:close/>
              </a:path>
              <a:path w="2211730" h="1823135">
                <a:moveTo>
                  <a:pt x="1465021" y="1245044"/>
                </a:moveTo>
                <a:lnTo>
                  <a:pt x="1452295" y="1270749"/>
                </a:lnTo>
                <a:lnTo>
                  <a:pt x="1402219" y="1250073"/>
                </a:lnTo>
                <a:lnTo>
                  <a:pt x="1407896" y="1221447"/>
                </a:lnTo>
                <a:lnTo>
                  <a:pt x="1399222" y="1256461"/>
                </a:lnTo>
                <a:lnTo>
                  <a:pt x="1449158" y="1277073"/>
                </a:lnTo>
                <a:lnTo>
                  <a:pt x="1455686" y="1279779"/>
                </a:lnTo>
                <a:lnTo>
                  <a:pt x="1465021" y="1245044"/>
                </a:lnTo>
                <a:close/>
              </a:path>
              <a:path w="2211730" h="1823135">
                <a:moveTo>
                  <a:pt x="1449158" y="1277073"/>
                </a:moveTo>
                <a:lnTo>
                  <a:pt x="1436433" y="1302778"/>
                </a:lnTo>
                <a:lnTo>
                  <a:pt x="1387043" y="1282382"/>
                </a:lnTo>
                <a:lnTo>
                  <a:pt x="1392694" y="1253769"/>
                </a:lnTo>
                <a:lnTo>
                  <a:pt x="1384033" y="1288770"/>
                </a:lnTo>
                <a:lnTo>
                  <a:pt x="1433309" y="1309116"/>
                </a:lnTo>
                <a:lnTo>
                  <a:pt x="1439824" y="1311808"/>
                </a:lnTo>
                <a:lnTo>
                  <a:pt x="1449158" y="1277073"/>
                </a:lnTo>
                <a:close/>
              </a:path>
              <a:path w="2211730" h="1823135">
                <a:moveTo>
                  <a:pt x="1433309" y="1309116"/>
                </a:moveTo>
                <a:lnTo>
                  <a:pt x="1420571" y="1334820"/>
                </a:lnTo>
                <a:lnTo>
                  <a:pt x="1371853" y="1314704"/>
                </a:lnTo>
                <a:lnTo>
                  <a:pt x="1377518" y="1286078"/>
                </a:lnTo>
                <a:lnTo>
                  <a:pt x="1368856" y="1321079"/>
                </a:lnTo>
                <a:lnTo>
                  <a:pt x="1417446" y="1341145"/>
                </a:lnTo>
                <a:lnTo>
                  <a:pt x="1423974" y="1343837"/>
                </a:lnTo>
                <a:lnTo>
                  <a:pt x="1433309" y="1309116"/>
                </a:lnTo>
                <a:close/>
              </a:path>
              <a:path w="2211730" h="1823135">
                <a:moveTo>
                  <a:pt x="1417446" y="1341145"/>
                </a:moveTo>
                <a:lnTo>
                  <a:pt x="1404721" y="1366850"/>
                </a:lnTo>
                <a:lnTo>
                  <a:pt x="1356664" y="1347012"/>
                </a:lnTo>
                <a:lnTo>
                  <a:pt x="1362328" y="1318387"/>
                </a:lnTo>
                <a:lnTo>
                  <a:pt x="1353654" y="1353400"/>
                </a:lnTo>
                <a:lnTo>
                  <a:pt x="1401584" y="1373174"/>
                </a:lnTo>
                <a:lnTo>
                  <a:pt x="1408112" y="1375879"/>
                </a:lnTo>
                <a:lnTo>
                  <a:pt x="1417446" y="1341145"/>
                </a:lnTo>
                <a:close/>
              </a:path>
              <a:path w="2211730" h="1823135">
                <a:moveTo>
                  <a:pt x="1401584" y="1373174"/>
                </a:moveTo>
                <a:lnTo>
                  <a:pt x="1388859" y="1398892"/>
                </a:lnTo>
                <a:lnTo>
                  <a:pt x="1341462" y="1379334"/>
                </a:lnTo>
                <a:lnTo>
                  <a:pt x="1347139" y="1350708"/>
                </a:lnTo>
                <a:lnTo>
                  <a:pt x="1338465" y="1385722"/>
                </a:lnTo>
                <a:lnTo>
                  <a:pt x="1385722" y="1405216"/>
                </a:lnTo>
                <a:lnTo>
                  <a:pt x="1392250" y="1407909"/>
                </a:lnTo>
                <a:lnTo>
                  <a:pt x="1401584" y="1373174"/>
                </a:lnTo>
                <a:close/>
              </a:path>
              <a:path w="2211730" h="1823135">
                <a:moveTo>
                  <a:pt x="2113854" y="1781880"/>
                </a:moveTo>
                <a:lnTo>
                  <a:pt x="1363662" y="1465668"/>
                </a:lnTo>
                <a:lnTo>
                  <a:pt x="1376387" y="1439951"/>
                </a:lnTo>
                <a:lnTo>
                  <a:pt x="1385722" y="1405216"/>
                </a:lnTo>
                <a:lnTo>
                  <a:pt x="1372996" y="1430934"/>
                </a:lnTo>
                <a:lnTo>
                  <a:pt x="1369860" y="1437259"/>
                </a:lnTo>
                <a:lnTo>
                  <a:pt x="1357134" y="1462963"/>
                </a:lnTo>
                <a:lnTo>
                  <a:pt x="1311084" y="1443977"/>
                </a:lnTo>
                <a:lnTo>
                  <a:pt x="1316761" y="1415351"/>
                </a:lnTo>
                <a:lnTo>
                  <a:pt x="1304569" y="1441284"/>
                </a:lnTo>
                <a:lnTo>
                  <a:pt x="2113854" y="1781936"/>
                </a:lnTo>
                <a:close/>
              </a:path>
              <a:path w="2211730" h="1823135">
                <a:moveTo>
                  <a:pt x="1780844" y="427977"/>
                </a:moveTo>
                <a:lnTo>
                  <a:pt x="1775142" y="440080"/>
                </a:lnTo>
                <a:lnTo>
                  <a:pt x="1708289" y="412369"/>
                </a:lnTo>
                <a:lnTo>
                  <a:pt x="1707210" y="397484"/>
                </a:lnTo>
                <a:lnTo>
                  <a:pt x="1705419" y="418807"/>
                </a:lnTo>
                <a:lnTo>
                  <a:pt x="1772145" y="446468"/>
                </a:lnTo>
                <a:lnTo>
                  <a:pt x="1778660" y="449160"/>
                </a:lnTo>
                <a:lnTo>
                  <a:pt x="1780844" y="427977"/>
                </a:lnTo>
                <a:close/>
              </a:path>
              <a:path w="2211730" h="1823135">
                <a:moveTo>
                  <a:pt x="1772145" y="446468"/>
                </a:moveTo>
                <a:lnTo>
                  <a:pt x="1759978" y="472351"/>
                </a:lnTo>
                <a:lnTo>
                  <a:pt x="1693786" y="444919"/>
                </a:lnTo>
                <a:lnTo>
                  <a:pt x="1698917" y="416102"/>
                </a:lnTo>
                <a:lnTo>
                  <a:pt x="1690928" y="451358"/>
                </a:lnTo>
                <a:lnTo>
                  <a:pt x="1756981" y="478726"/>
                </a:lnTo>
                <a:lnTo>
                  <a:pt x="1763496" y="481431"/>
                </a:lnTo>
                <a:lnTo>
                  <a:pt x="1772145" y="446468"/>
                </a:lnTo>
                <a:close/>
              </a:path>
              <a:path w="2211730" h="1823135">
                <a:moveTo>
                  <a:pt x="1756981" y="478726"/>
                </a:moveTo>
                <a:lnTo>
                  <a:pt x="1744814" y="504621"/>
                </a:lnTo>
                <a:lnTo>
                  <a:pt x="1679295" y="477481"/>
                </a:lnTo>
                <a:lnTo>
                  <a:pt x="1684413" y="448652"/>
                </a:lnTo>
                <a:lnTo>
                  <a:pt x="1676425" y="483908"/>
                </a:lnTo>
                <a:lnTo>
                  <a:pt x="1741817" y="511009"/>
                </a:lnTo>
                <a:lnTo>
                  <a:pt x="1748332" y="513715"/>
                </a:lnTo>
                <a:lnTo>
                  <a:pt x="1756981" y="478726"/>
                </a:lnTo>
                <a:close/>
              </a:path>
              <a:path w="2211730" h="1823135">
                <a:moveTo>
                  <a:pt x="1741817" y="511009"/>
                </a:moveTo>
                <a:lnTo>
                  <a:pt x="1729638" y="536905"/>
                </a:lnTo>
                <a:lnTo>
                  <a:pt x="1664779" y="510044"/>
                </a:lnTo>
                <a:lnTo>
                  <a:pt x="1669922" y="481215"/>
                </a:lnTo>
                <a:lnTo>
                  <a:pt x="1661921" y="516470"/>
                </a:lnTo>
                <a:lnTo>
                  <a:pt x="1726641" y="543293"/>
                </a:lnTo>
                <a:lnTo>
                  <a:pt x="1733143" y="545985"/>
                </a:lnTo>
                <a:lnTo>
                  <a:pt x="1741817" y="511009"/>
                </a:lnTo>
                <a:close/>
              </a:path>
              <a:path w="2211730" h="1823135">
                <a:moveTo>
                  <a:pt x="1726641" y="543293"/>
                </a:moveTo>
                <a:lnTo>
                  <a:pt x="1714474" y="569188"/>
                </a:lnTo>
                <a:lnTo>
                  <a:pt x="1650301" y="542594"/>
                </a:lnTo>
                <a:lnTo>
                  <a:pt x="1655406" y="513778"/>
                </a:lnTo>
                <a:lnTo>
                  <a:pt x="1647418" y="549033"/>
                </a:lnTo>
                <a:lnTo>
                  <a:pt x="1711464" y="575564"/>
                </a:lnTo>
                <a:lnTo>
                  <a:pt x="1717979" y="578256"/>
                </a:lnTo>
                <a:lnTo>
                  <a:pt x="1726641" y="543293"/>
                </a:lnTo>
                <a:close/>
              </a:path>
              <a:path w="2211730" h="1823135">
                <a:moveTo>
                  <a:pt x="1711464" y="575564"/>
                </a:moveTo>
                <a:lnTo>
                  <a:pt x="1699298" y="601459"/>
                </a:lnTo>
                <a:lnTo>
                  <a:pt x="1635785" y="575157"/>
                </a:lnTo>
                <a:lnTo>
                  <a:pt x="1640916" y="546341"/>
                </a:lnTo>
                <a:lnTo>
                  <a:pt x="1632927" y="581596"/>
                </a:lnTo>
                <a:lnTo>
                  <a:pt x="1696300" y="607847"/>
                </a:lnTo>
                <a:lnTo>
                  <a:pt x="1702815" y="610539"/>
                </a:lnTo>
                <a:lnTo>
                  <a:pt x="1711464" y="575564"/>
                </a:lnTo>
                <a:close/>
              </a:path>
              <a:path w="2211730" h="1823135">
                <a:moveTo>
                  <a:pt x="1696300" y="607847"/>
                </a:moveTo>
                <a:lnTo>
                  <a:pt x="1684121" y="633742"/>
                </a:lnTo>
                <a:lnTo>
                  <a:pt x="1621294" y="607720"/>
                </a:lnTo>
                <a:lnTo>
                  <a:pt x="1626412" y="578891"/>
                </a:lnTo>
                <a:lnTo>
                  <a:pt x="1618424" y="614159"/>
                </a:lnTo>
                <a:lnTo>
                  <a:pt x="1681124" y="640130"/>
                </a:lnTo>
                <a:lnTo>
                  <a:pt x="1687639" y="642823"/>
                </a:lnTo>
                <a:lnTo>
                  <a:pt x="1696300" y="607847"/>
                </a:lnTo>
                <a:close/>
              </a:path>
              <a:path w="2211730" h="1823135">
                <a:moveTo>
                  <a:pt x="1681124" y="640130"/>
                </a:moveTo>
                <a:lnTo>
                  <a:pt x="1668945" y="666026"/>
                </a:lnTo>
                <a:lnTo>
                  <a:pt x="1606778" y="640295"/>
                </a:lnTo>
                <a:lnTo>
                  <a:pt x="1611909" y="611466"/>
                </a:lnTo>
                <a:lnTo>
                  <a:pt x="1603921" y="646722"/>
                </a:lnTo>
                <a:lnTo>
                  <a:pt x="1665947" y="672414"/>
                </a:lnTo>
                <a:lnTo>
                  <a:pt x="1672463" y="675106"/>
                </a:lnTo>
                <a:lnTo>
                  <a:pt x="1681124" y="640130"/>
                </a:lnTo>
                <a:close/>
              </a:path>
              <a:path w="2211730" h="1823135">
                <a:moveTo>
                  <a:pt x="1665947" y="672414"/>
                </a:moveTo>
                <a:lnTo>
                  <a:pt x="1653781" y="698309"/>
                </a:lnTo>
                <a:lnTo>
                  <a:pt x="1592275" y="672846"/>
                </a:lnTo>
                <a:lnTo>
                  <a:pt x="1597405" y="644029"/>
                </a:lnTo>
                <a:lnTo>
                  <a:pt x="1589417" y="679284"/>
                </a:lnTo>
                <a:lnTo>
                  <a:pt x="1650771" y="704697"/>
                </a:lnTo>
                <a:lnTo>
                  <a:pt x="1657286" y="707390"/>
                </a:lnTo>
                <a:lnTo>
                  <a:pt x="1665947" y="672414"/>
                </a:lnTo>
                <a:close/>
              </a:path>
              <a:path w="2211730" h="1823135">
                <a:moveTo>
                  <a:pt x="1650771" y="704697"/>
                </a:moveTo>
                <a:lnTo>
                  <a:pt x="1638604" y="730592"/>
                </a:lnTo>
                <a:lnTo>
                  <a:pt x="1577784" y="705408"/>
                </a:lnTo>
                <a:lnTo>
                  <a:pt x="1582902" y="676592"/>
                </a:lnTo>
                <a:lnTo>
                  <a:pt x="1574914" y="711847"/>
                </a:lnTo>
                <a:lnTo>
                  <a:pt x="1635607" y="736981"/>
                </a:lnTo>
                <a:lnTo>
                  <a:pt x="1642122" y="739673"/>
                </a:lnTo>
                <a:lnTo>
                  <a:pt x="1650771" y="704697"/>
                </a:lnTo>
                <a:close/>
              </a:path>
              <a:path w="2211730" h="1823135">
                <a:moveTo>
                  <a:pt x="1635607" y="736981"/>
                </a:moveTo>
                <a:lnTo>
                  <a:pt x="1623428" y="762876"/>
                </a:lnTo>
                <a:lnTo>
                  <a:pt x="1563268" y="737984"/>
                </a:lnTo>
                <a:lnTo>
                  <a:pt x="1568399" y="709155"/>
                </a:lnTo>
                <a:lnTo>
                  <a:pt x="1560410" y="744410"/>
                </a:lnTo>
                <a:lnTo>
                  <a:pt x="1620431" y="769251"/>
                </a:lnTo>
                <a:lnTo>
                  <a:pt x="1626946" y="771956"/>
                </a:lnTo>
                <a:lnTo>
                  <a:pt x="1635607" y="736981"/>
                </a:lnTo>
                <a:close/>
              </a:path>
              <a:path w="2211730" h="1823135">
                <a:moveTo>
                  <a:pt x="1620431" y="769251"/>
                </a:moveTo>
                <a:lnTo>
                  <a:pt x="1608251" y="795172"/>
                </a:lnTo>
                <a:lnTo>
                  <a:pt x="1548764" y="770547"/>
                </a:lnTo>
                <a:lnTo>
                  <a:pt x="1553895" y="741718"/>
                </a:lnTo>
                <a:lnTo>
                  <a:pt x="1545894" y="776986"/>
                </a:lnTo>
                <a:lnTo>
                  <a:pt x="1605241" y="801547"/>
                </a:lnTo>
                <a:lnTo>
                  <a:pt x="1611769" y="804252"/>
                </a:lnTo>
                <a:lnTo>
                  <a:pt x="1620431" y="769251"/>
                </a:lnTo>
                <a:close/>
              </a:path>
              <a:path w="2211730" h="1823135">
                <a:moveTo>
                  <a:pt x="1605241" y="801547"/>
                </a:moveTo>
                <a:lnTo>
                  <a:pt x="1593075" y="827468"/>
                </a:lnTo>
                <a:lnTo>
                  <a:pt x="1534261" y="803122"/>
                </a:lnTo>
                <a:lnTo>
                  <a:pt x="1539392" y="774293"/>
                </a:lnTo>
                <a:lnTo>
                  <a:pt x="1531391" y="809561"/>
                </a:lnTo>
                <a:lnTo>
                  <a:pt x="1590078" y="833843"/>
                </a:lnTo>
                <a:lnTo>
                  <a:pt x="1596593" y="836536"/>
                </a:lnTo>
                <a:lnTo>
                  <a:pt x="1605241" y="801547"/>
                </a:lnTo>
                <a:close/>
              </a:path>
              <a:path w="2211730" h="1823135">
                <a:moveTo>
                  <a:pt x="1590078" y="833843"/>
                </a:moveTo>
                <a:lnTo>
                  <a:pt x="1577886" y="859751"/>
                </a:lnTo>
                <a:lnTo>
                  <a:pt x="1519758" y="835698"/>
                </a:lnTo>
                <a:lnTo>
                  <a:pt x="1524889" y="806869"/>
                </a:lnTo>
                <a:lnTo>
                  <a:pt x="1516888" y="842137"/>
                </a:lnTo>
                <a:lnTo>
                  <a:pt x="1574901" y="866140"/>
                </a:lnTo>
                <a:lnTo>
                  <a:pt x="1581416" y="868832"/>
                </a:lnTo>
                <a:lnTo>
                  <a:pt x="1590078" y="833843"/>
                </a:lnTo>
                <a:close/>
              </a:path>
              <a:path w="2211730" h="1823135">
                <a:moveTo>
                  <a:pt x="1574901" y="866140"/>
                </a:moveTo>
                <a:lnTo>
                  <a:pt x="1562709" y="892048"/>
                </a:lnTo>
                <a:lnTo>
                  <a:pt x="1505242" y="868273"/>
                </a:lnTo>
                <a:lnTo>
                  <a:pt x="1510372" y="839444"/>
                </a:lnTo>
                <a:lnTo>
                  <a:pt x="1502384" y="874712"/>
                </a:lnTo>
                <a:lnTo>
                  <a:pt x="1559712" y="898436"/>
                </a:lnTo>
                <a:lnTo>
                  <a:pt x="1566240" y="901128"/>
                </a:lnTo>
                <a:lnTo>
                  <a:pt x="1574901" y="866140"/>
                </a:lnTo>
                <a:close/>
              </a:path>
              <a:path w="2211730" h="1823135">
                <a:moveTo>
                  <a:pt x="1559712" y="898436"/>
                </a:moveTo>
                <a:lnTo>
                  <a:pt x="1547545" y="924331"/>
                </a:lnTo>
                <a:lnTo>
                  <a:pt x="1490738" y="900849"/>
                </a:lnTo>
                <a:lnTo>
                  <a:pt x="1495869" y="872020"/>
                </a:lnTo>
                <a:lnTo>
                  <a:pt x="1487868" y="907288"/>
                </a:lnTo>
                <a:lnTo>
                  <a:pt x="1544535" y="930719"/>
                </a:lnTo>
                <a:lnTo>
                  <a:pt x="1551051" y="933411"/>
                </a:lnTo>
                <a:lnTo>
                  <a:pt x="1559712" y="898436"/>
                </a:lnTo>
                <a:close/>
              </a:path>
              <a:path w="2211730" h="1823135">
                <a:moveTo>
                  <a:pt x="1544535" y="930719"/>
                </a:moveTo>
                <a:lnTo>
                  <a:pt x="1532369" y="956640"/>
                </a:lnTo>
                <a:lnTo>
                  <a:pt x="1476222" y="933424"/>
                </a:lnTo>
                <a:lnTo>
                  <a:pt x="1481366" y="904595"/>
                </a:lnTo>
                <a:lnTo>
                  <a:pt x="1473365" y="939863"/>
                </a:lnTo>
                <a:lnTo>
                  <a:pt x="1529359" y="963015"/>
                </a:lnTo>
                <a:lnTo>
                  <a:pt x="1535874" y="965720"/>
                </a:lnTo>
                <a:lnTo>
                  <a:pt x="1544535" y="930719"/>
                </a:lnTo>
                <a:close/>
              </a:path>
              <a:path w="2211730" h="1823135">
                <a:moveTo>
                  <a:pt x="1529359" y="963015"/>
                </a:moveTo>
                <a:lnTo>
                  <a:pt x="1517180" y="988936"/>
                </a:lnTo>
                <a:lnTo>
                  <a:pt x="1461719" y="966000"/>
                </a:lnTo>
                <a:lnTo>
                  <a:pt x="1466850" y="937171"/>
                </a:lnTo>
                <a:lnTo>
                  <a:pt x="1458848" y="972439"/>
                </a:lnTo>
                <a:lnTo>
                  <a:pt x="1514182" y="995324"/>
                </a:lnTo>
                <a:lnTo>
                  <a:pt x="1520697" y="998016"/>
                </a:lnTo>
                <a:lnTo>
                  <a:pt x="1529359" y="963015"/>
                </a:lnTo>
                <a:close/>
              </a:path>
              <a:path w="2211730" h="1823135">
                <a:moveTo>
                  <a:pt x="1514182" y="995324"/>
                </a:moveTo>
                <a:lnTo>
                  <a:pt x="1502003" y="1021245"/>
                </a:lnTo>
                <a:lnTo>
                  <a:pt x="1447203" y="998588"/>
                </a:lnTo>
                <a:lnTo>
                  <a:pt x="1452346" y="969746"/>
                </a:lnTo>
                <a:lnTo>
                  <a:pt x="1444345" y="1005027"/>
                </a:lnTo>
                <a:lnTo>
                  <a:pt x="1498993" y="1027607"/>
                </a:lnTo>
                <a:lnTo>
                  <a:pt x="1505508" y="1030312"/>
                </a:lnTo>
                <a:lnTo>
                  <a:pt x="1514182" y="995324"/>
                </a:lnTo>
                <a:close/>
              </a:path>
              <a:path w="2211730" h="1823135">
                <a:moveTo>
                  <a:pt x="1498993" y="1027607"/>
                </a:moveTo>
                <a:lnTo>
                  <a:pt x="1486814" y="1053553"/>
                </a:lnTo>
                <a:lnTo>
                  <a:pt x="1432686" y="1031176"/>
                </a:lnTo>
                <a:lnTo>
                  <a:pt x="1437830" y="1002334"/>
                </a:lnTo>
                <a:lnTo>
                  <a:pt x="1429829" y="1037615"/>
                </a:lnTo>
                <a:lnTo>
                  <a:pt x="1483817" y="1059929"/>
                </a:lnTo>
                <a:lnTo>
                  <a:pt x="1490332" y="1062621"/>
                </a:lnTo>
                <a:lnTo>
                  <a:pt x="1498993" y="1027607"/>
                </a:lnTo>
                <a:close/>
              </a:path>
              <a:path w="2211730" h="1823135">
                <a:moveTo>
                  <a:pt x="1483817" y="1059929"/>
                </a:moveTo>
                <a:lnTo>
                  <a:pt x="1471637" y="1085837"/>
                </a:lnTo>
                <a:lnTo>
                  <a:pt x="1418183" y="1063752"/>
                </a:lnTo>
                <a:lnTo>
                  <a:pt x="1423314" y="1034923"/>
                </a:lnTo>
                <a:lnTo>
                  <a:pt x="1415313" y="1070190"/>
                </a:lnTo>
                <a:lnTo>
                  <a:pt x="1468640" y="1092225"/>
                </a:lnTo>
                <a:lnTo>
                  <a:pt x="1475155" y="1094917"/>
                </a:lnTo>
                <a:lnTo>
                  <a:pt x="1483817" y="1059929"/>
                </a:lnTo>
                <a:close/>
              </a:path>
              <a:path w="2211730" h="1823135">
                <a:moveTo>
                  <a:pt x="1468640" y="1092225"/>
                </a:moveTo>
                <a:lnTo>
                  <a:pt x="1456448" y="1118146"/>
                </a:lnTo>
                <a:lnTo>
                  <a:pt x="1403667" y="1096352"/>
                </a:lnTo>
                <a:lnTo>
                  <a:pt x="1408811" y="1067498"/>
                </a:lnTo>
                <a:lnTo>
                  <a:pt x="1400809" y="1102779"/>
                </a:lnTo>
                <a:lnTo>
                  <a:pt x="1453438" y="1124534"/>
                </a:lnTo>
                <a:lnTo>
                  <a:pt x="1459953" y="1127226"/>
                </a:lnTo>
                <a:lnTo>
                  <a:pt x="1468640" y="1092225"/>
                </a:lnTo>
                <a:close/>
              </a:path>
              <a:path w="2211730" h="1823135">
                <a:moveTo>
                  <a:pt x="1453438" y="1124534"/>
                </a:moveTo>
                <a:lnTo>
                  <a:pt x="1441259" y="1150454"/>
                </a:lnTo>
                <a:lnTo>
                  <a:pt x="1389164" y="1128928"/>
                </a:lnTo>
                <a:lnTo>
                  <a:pt x="1394294" y="1100086"/>
                </a:lnTo>
                <a:lnTo>
                  <a:pt x="1386293" y="1135367"/>
                </a:lnTo>
                <a:lnTo>
                  <a:pt x="1438262" y="1156843"/>
                </a:lnTo>
                <a:lnTo>
                  <a:pt x="1444777" y="1159535"/>
                </a:lnTo>
                <a:lnTo>
                  <a:pt x="1453438" y="1124534"/>
                </a:lnTo>
                <a:close/>
              </a:path>
              <a:path w="2211730" h="1823135">
                <a:moveTo>
                  <a:pt x="1438262" y="1156843"/>
                </a:moveTo>
                <a:lnTo>
                  <a:pt x="1426083" y="1182763"/>
                </a:lnTo>
                <a:lnTo>
                  <a:pt x="1374635" y="1161516"/>
                </a:lnTo>
                <a:lnTo>
                  <a:pt x="1379778" y="1132674"/>
                </a:lnTo>
                <a:lnTo>
                  <a:pt x="1371777" y="1167955"/>
                </a:lnTo>
                <a:lnTo>
                  <a:pt x="1423073" y="1189151"/>
                </a:lnTo>
                <a:lnTo>
                  <a:pt x="1429588" y="1191831"/>
                </a:lnTo>
                <a:lnTo>
                  <a:pt x="1438262" y="1156843"/>
                </a:lnTo>
                <a:close/>
              </a:path>
              <a:path w="2211730" h="1823135">
                <a:moveTo>
                  <a:pt x="1423073" y="1189151"/>
                </a:moveTo>
                <a:lnTo>
                  <a:pt x="1410893" y="1215072"/>
                </a:lnTo>
                <a:lnTo>
                  <a:pt x="1360131" y="1194104"/>
                </a:lnTo>
                <a:lnTo>
                  <a:pt x="1365262" y="1165275"/>
                </a:lnTo>
                <a:lnTo>
                  <a:pt x="1357261" y="1200543"/>
                </a:lnTo>
                <a:lnTo>
                  <a:pt x="1407896" y="1221447"/>
                </a:lnTo>
                <a:lnTo>
                  <a:pt x="1414411" y="1224140"/>
                </a:lnTo>
                <a:lnTo>
                  <a:pt x="1423073" y="1189151"/>
                </a:lnTo>
                <a:close/>
              </a:path>
              <a:path w="2211730" h="1823135">
                <a:moveTo>
                  <a:pt x="1407896" y="1221447"/>
                </a:moveTo>
                <a:lnTo>
                  <a:pt x="1395704" y="1247394"/>
                </a:lnTo>
                <a:lnTo>
                  <a:pt x="1345615" y="1226705"/>
                </a:lnTo>
                <a:lnTo>
                  <a:pt x="1350746" y="1197851"/>
                </a:lnTo>
                <a:lnTo>
                  <a:pt x="1342745" y="1233144"/>
                </a:lnTo>
                <a:lnTo>
                  <a:pt x="1392694" y="1253769"/>
                </a:lnTo>
                <a:lnTo>
                  <a:pt x="1399222" y="1256461"/>
                </a:lnTo>
                <a:lnTo>
                  <a:pt x="1407896" y="1221447"/>
                </a:lnTo>
                <a:close/>
              </a:path>
              <a:path w="2211730" h="1823135">
                <a:moveTo>
                  <a:pt x="1392694" y="1253769"/>
                </a:moveTo>
                <a:lnTo>
                  <a:pt x="1380515" y="1279702"/>
                </a:lnTo>
                <a:lnTo>
                  <a:pt x="1331099" y="1259293"/>
                </a:lnTo>
                <a:lnTo>
                  <a:pt x="1336230" y="1230452"/>
                </a:lnTo>
                <a:lnTo>
                  <a:pt x="1328229" y="1265732"/>
                </a:lnTo>
                <a:lnTo>
                  <a:pt x="1377518" y="1286078"/>
                </a:lnTo>
                <a:lnTo>
                  <a:pt x="1384033" y="1288770"/>
                </a:lnTo>
                <a:lnTo>
                  <a:pt x="1392694" y="1253769"/>
                </a:lnTo>
                <a:close/>
              </a:path>
              <a:path w="2211730" h="1823135">
                <a:moveTo>
                  <a:pt x="1377518" y="1286078"/>
                </a:moveTo>
                <a:lnTo>
                  <a:pt x="1365326" y="1312011"/>
                </a:lnTo>
                <a:lnTo>
                  <a:pt x="1316583" y="1291894"/>
                </a:lnTo>
                <a:lnTo>
                  <a:pt x="1321714" y="1263040"/>
                </a:lnTo>
                <a:lnTo>
                  <a:pt x="1313713" y="1298321"/>
                </a:lnTo>
                <a:lnTo>
                  <a:pt x="1362328" y="1318387"/>
                </a:lnTo>
                <a:lnTo>
                  <a:pt x="1368856" y="1321079"/>
                </a:lnTo>
                <a:lnTo>
                  <a:pt x="1377518" y="1286078"/>
                </a:lnTo>
                <a:close/>
              </a:path>
              <a:path w="2211730" h="1823135">
                <a:moveTo>
                  <a:pt x="1362328" y="1318387"/>
                </a:moveTo>
                <a:lnTo>
                  <a:pt x="1350136" y="1344333"/>
                </a:lnTo>
                <a:lnTo>
                  <a:pt x="1302067" y="1324483"/>
                </a:lnTo>
                <a:lnTo>
                  <a:pt x="1307198" y="1295641"/>
                </a:lnTo>
                <a:lnTo>
                  <a:pt x="1299197" y="1330921"/>
                </a:lnTo>
                <a:lnTo>
                  <a:pt x="1347139" y="1350708"/>
                </a:lnTo>
                <a:lnTo>
                  <a:pt x="1353654" y="1353400"/>
                </a:lnTo>
                <a:lnTo>
                  <a:pt x="1362328" y="1318387"/>
                </a:lnTo>
                <a:close/>
              </a:path>
              <a:path w="2211730" h="1823135">
                <a:moveTo>
                  <a:pt x="1347139" y="1350708"/>
                </a:moveTo>
                <a:lnTo>
                  <a:pt x="1334947" y="1376654"/>
                </a:lnTo>
                <a:lnTo>
                  <a:pt x="1287551" y="1357083"/>
                </a:lnTo>
                <a:lnTo>
                  <a:pt x="1292682" y="1328229"/>
                </a:lnTo>
                <a:lnTo>
                  <a:pt x="1284681" y="1363522"/>
                </a:lnTo>
                <a:lnTo>
                  <a:pt x="1331937" y="1383030"/>
                </a:lnTo>
                <a:lnTo>
                  <a:pt x="1338465" y="1385722"/>
                </a:lnTo>
                <a:lnTo>
                  <a:pt x="1347139" y="1350708"/>
                </a:lnTo>
                <a:close/>
              </a:path>
              <a:path w="2211730" h="1823135">
                <a:moveTo>
                  <a:pt x="1326273" y="1411655"/>
                </a:moveTo>
                <a:lnTo>
                  <a:pt x="1338465" y="1385722"/>
                </a:lnTo>
                <a:lnTo>
                  <a:pt x="1331937" y="1383030"/>
                </a:lnTo>
                <a:lnTo>
                  <a:pt x="1319758" y="1408976"/>
                </a:lnTo>
                <a:lnTo>
                  <a:pt x="1273022" y="1389684"/>
                </a:lnTo>
                <a:lnTo>
                  <a:pt x="1278166" y="1360830"/>
                </a:lnTo>
                <a:lnTo>
                  <a:pt x="1270165" y="1396123"/>
                </a:lnTo>
                <a:lnTo>
                  <a:pt x="1316761" y="1415351"/>
                </a:lnTo>
                <a:lnTo>
                  <a:pt x="1323276" y="1418043"/>
                </a:lnTo>
                <a:lnTo>
                  <a:pt x="1326273" y="1411655"/>
                </a:lnTo>
                <a:close/>
              </a:path>
              <a:path w="2211730" h="1823135">
                <a:moveTo>
                  <a:pt x="1707210" y="397484"/>
                </a:moveTo>
                <a:lnTo>
                  <a:pt x="1701787" y="409663"/>
                </a:lnTo>
                <a:lnTo>
                  <a:pt x="1634947" y="381965"/>
                </a:lnTo>
                <a:lnTo>
                  <a:pt x="1633613" y="366979"/>
                </a:lnTo>
                <a:lnTo>
                  <a:pt x="1632203" y="388454"/>
                </a:lnTo>
                <a:lnTo>
                  <a:pt x="1698917" y="416102"/>
                </a:lnTo>
                <a:lnTo>
                  <a:pt x="1705419" y="418807"/>
                </a:lnTo>
                <a:lnTo>
                  <a:pt x="1707210" y="397484"/>
                </a:lnTo>
                <a:close/>
              </a:path>
              <a:path w="2211730" h="1823135">
                <a:moveTo>
                  <a:pt x="1698917" y="416102"/>
                </a:moveTo>
                <a:lnTo>
                  <a:pt x="1687283" y="442226"/>
                </a:lnTo>
                <a:lnTo>
                  <a:pt x="1621104" y="414794"/>
                </a:lnTo>
                <a:lnTo>
                  <a:pt x="1625701" y="385749"/>
                </a:lnTo>
                <a:lnTo>
                  <a:pt x="1618373" y="421284"/>
                </a:lnTo>
                <a:lnTo>
                  <a:pt x="1684413" y="448652"/>
                </a:lnTo>
                <a:lnTo>
                  <a:pt x="1690928" y="451358"/>
                </a:lnTo>
                <a:lnTo>
                  <a:pt x="1698917" y="416102"/>
                </a:lnTo>
                <a:close/>
              </a:path>
              <a:path w="2211730" h="1823135">
                <a:moveTo>
                  <a:pt x="1684413" y="448652"/>
                </a:moveTo>
                <a:lnTo>
                  <a:pt x="1672780" y="474776"/>
                </a:lnTo>
                <a:lnTo>
                  <a:pt x="1607273" y="447636"/>
                </a:lnTo>
                <a:lnTo>
                  <a:pt x="1611871" y="418592"/>
                </a:lnTo>
                <a:lnTo>
                  <a:pt x="1604556" y="454126"/>
                </a:lnTo>
                <a:lnTo>
                  <a:pt x="1669922" y="481215"/>
                </a:lnTo>
                <a:lnTo>
                  <a:pt x="1676425" y="483908"/>
                </a:lnTo>
                <a:lnTo>
                  <a:pt x="1684413" y="448652"/>
                </a:lnTo>
                <a:close/>
              </a:path>
              <a:path w="2211730" h="1823135">
                <a:moveTo>
                  <a:pt x="1669922" y="481215"/>
                </a:moveTo>
                <a:lnTo>
                  <a:pt x="1658289" y="507339"/>
                </a:lnTo>
                <a:lnTo>
                  <a:pt x="1593443" y="480479"/>
                </a:lnTo>
                <a:lnTo>
                  <a:pt x="1598040" y="451434"/>
                </a:lnTo>
                <a:lnTo>
                  <a:pt x="1590713" y="486968"/>
                </a:lnTo>
                <a:lnTo>
                  <a:pt x="1655406" y="513778"/>
                </a:lnTo>
                <a:lnTo>
                  <a:pt x="1661921" y="516470"/>
                </a:lnTo>
                <a:lnTo>
                  <a:pt x="1669922" y="481215"/>
                </a:lnTo>
                <a:close/>
              </a:path>
              <a:path w="2211730" h="1823135">
                <a:moveTo>
                  <a:pt x="1655406" y="513778"/>
                </a:moveTo>
                <a:lnTo>
                  <a:pt x="1643786" y="539902"/>
                </a:lnTo>
                <a:lnTo>
                  <a:pt x="1579613" y="513321"/>
                </a:lnTo>
                <a:lnTo>
                  <a:pt x="1584210" y="484276"/>
                </a:lnTo>
                <a:lnTo>
                  <a:pt x="1576882" y="519811"/>
                </a:lnTo>
                <a:lnTo>
                  <a:pt x="1640916" y="546341"/>
                </a:lnTo>
                <a:lnTo>
                  <a:pt x="1647418" y="549033"/>
                </a:lnTo>
                <a:lnTo>
                  <a:pt x="1655406" y="513778"/>
                </a:lnTo>
                <a:close/>
              </a:path>
              <a:path w="2211730" h="1823135">
                <a:moveTo>
                  <a:pt x="1640916" y="546341"/>
                </a:moveTo>
                <a:lnTo>
                  <a:pt x="1629283" y="572465"/>
                </a:lnTo>
                <a:lnTo>
                  <a:pt x="1565795" y="546163"/>
                </a:lnTo>
                <a:lnTo>
                  <a:pt x="1570380" y="517118"/>
                </a:lnTo>
                <a:lnTo>
                  <a:pt x="1563052" y="552653"/>
                </a:lnTo>
                <a:lnTo>
                  <a:pt x="1626412" y="578891"/>
                </a:lnTo>
                <a:lnTo>
                  <a:pt x="1632927" y="581596"/>
                </a:lnTo>
                <a:lnTo>
                  <a:pt x="1640916" y="546341"/>
                </a:lnTo>
                <a:close/>
              </a:path>
              <a:path w="2211730" h="1823135">
                <a:moveTo>
                  <a:pt x="1626412" y="578891"/>
                </a:moveTo>
                <a:lnTo>
                  <a:pt x="1614779" y="605028"/>
                </a:lnTo>
                <a:lnTo>
                  <a:pt x="1551952" y="579005"/>
                </a:lnTo>
                <a:lnTo>
                  <a:pt x="1556537" y="549948"/>
                </a:lnTo>
                <a:lnTo>
                  <a:pt x="1549222" y="585495"/>
                </a:lnTo>
                <a:lnTo>
                  <a:pt x="1611909" y="611466"/>
                </a:lnTo>
                <a:lnTo>
                  <a:pt x="1618424" y="614159"/>
                </a:lnTo>
                <a:lnTo>
                  <a:pt x="1626412" y="578891"/>
                </a:lnTo>
                <a:close/>
              </a:path>
              <a:path w="2211730" h="1823135">
                <a:moveTo>
                  <a:pt x="1611909" y="611466"/>
                </a:moveTo>
                <a:lnTo>
                  <a:pt x="1600276" y="637590"/>
                </a:lnTo>
                <a:lnTo>
                  <a:pt x="1538122" y="611860"/>
                </a:lnTo>
                <a:lnTo>
                  <a:pt x="1542707" y="582803"/>
                </a:lnTo>
                <a:lnTo>
                  <a:pt x="1535379" y="618350"/>
                </a:lnTo>
                <a:lnTo>
                  <a:pt x="1597405" y="644029"/>
                </a:lnTo>
                <a:lnTo>
                  <a:pt x="1603921" y="646722"/>
                </a:lnTo>
                <a:lnTo>
                  <a:pt x="1611909" y="611466"/>
                </a:lnTo>
                <a:close/>
              </a:path>
              <a:path w="2211730" h="1823135">
                <a:moveTo>
                  <a:pt x="1597405" y="644029"/>
                </a:moveTo>
                <a:lnTo>
                  <a:pt x="1585772" y="670153"/>
                </a:lnTo>
                <a:lnTo>
                  <a:pt x="1524279" y="644702"/>
                </a:lnTo>
                <a:lnTo>
                  <a:pt x="1528864" y="615657"/>
                </a:lnTo>
                <a:lnTo>
                  <a:pt x="1521548" y="651192"/>
                </a:lnTo>
                <a:lnTo>
                  <a:pt x="1582902" y="676592"/>
                </a:lnTo>
                <a:lnTo>
                  <a:pt x="1589417" y="679284"/>
                </a:lnTo>
                <a:lnTo>
                  <a:pt x="1597405" y="644029"/>
                </a:lnTo>
                <a:close/>
              </a:path>
              <a:path w="2211730" h="1823135">
                <a:moveTo>
                  <a:pt x="1582902" y="676592"/>
                </a:moveTo>
                <a:lnTo>
                  <a:pt x="1571269" y="702729"/>
                </a:lnTo>
                <a:lnTo>
                  <a:pt x="1510449" y="677545"/>
                </a:lnTo>
                <a:lnTo>
                  <a:pt x="1515046" y="648500"/>
                </a:lnTo>
                <a:lnTo>
                  <a:pt x="1507718" y="684034"/>
                </a:lnTo>
                <a:lnTo>
                  <a:pt x="1568399" y="709155"/>
                </a:lnTo>
                <a:lnTo>
                  <a:pt x="1574914" y="711847"/>
                </a:lnTo>
                <a:lnTo>
                  <a:pt x="1582902" y="676592"/>
                </a:lnTo>
                <a:close/>
              </a:path>
              <a:path w="2211730" h="1823135">
                <a:moveTo>
                  <a:pt x="1568399" y="709155"/>
                </a:moveTo>
                <a:lnTo>
                  <a:pt x="1556765" y="735279"/>
                </a:lnTo>
                <a:lnTo>
                  <a:pt x="1496606" y="710387"/>
                </a:lnTo>
                <a:lnTo>
                  <a:pt x="1501216" y="681342"/>
                </a:lnTo>
                <a:lnTo>
                  <a:pt x="1493888" y="716876"/>
                </a:lnTo>
                <a:lnTo>
                  <a:pt x="1553895" y="741718"/>
                </a:lnTo>
                <a:lnTo>
                  <a:pt x="1560410" y="744410"/>
                </a:lnTo>
                <a:lnTo>
                  <a:pt x="1568399" y="709155"/>
                </a:lnTo>
                <a:close/>
              </a:path>
              <a:path w="2211730" h="1823135">
                <a:moveTo>
                  <a:pt x="1553895" y="741718"/>
                </a:moveTo>
                <a:lnTo>
                  <a:pt x="1542262" y="767867"/>
                </a:lnTo>
                <a:lnTo>
                  <a:pt x="1482775" y="743242"/>
                </a:lnTo>
                <a:lnTo>
                  <a:pt x="1487373" y="714184"/>
                </a:lnTo>
                <a:lnTo>
                  <a:pt x="1480045" y="749744"/>
                </a:lnTo>
                <a:lnTo>
                  <a:pt x="1539392" y="774293"/>
                </a:lnTo>
                <a:lnTo>
                  <a:pt x="1545894" y="776986"/>
                </a:lnTo>
                <a:lnTo>
                  <a:pt x="1553895" y="741718"/>
                </a:lnTo>
                <a:close/>
              </a:path>
              <a:path w="2211730" h="1823135">
                <a:moveTo>
                  <a:pt x="1539392" y="774293"/>
                </a:moveTo>
                <a:lnTo>
                  <a:pt x="1527746" y="800442"/>
                </a:lnTo>
                <a:lnTo>
                  <a:pt x="1468932" y="776097"/>
                </a:lnTo>
                <a:lnTo>
                  <a:pt x="1473530" y="747039"/>
                </a:lnTo>
                <a:lnTo>
                  <a:pt x="1466202" y="782586"/>
                </a:lnTo>
                <a:lnTo>
                  <a:pt x="1524889" y="806869"/>
                </a:lnTo>
                <a:lnTo>
                  <a:pt x="1531391" y="809561"/>
                </a:lnTo>
                <a:lnTo>
                  <a:pt x="1539392" y="774293"/>
                </a:lnTo>
                <a:close/>
              </a:path>
              <a:path w="2211730" h="1823135">
                <a:moveTo>
                  <a:pt x="1524889" y="806869"/>
                </a:moveTo>
                <a:lnTo>
                  <a:pt x="1513243" y="833005"/>
                </a:lnTo>
                <a:lnTo>
                  <a:pt x="1455102" y="808951"/>
                </a:lnTo>
                <a:lnTo>
                  <a:pt x="1459699" y="779894"/>
                </a:lnTo>
                <a:lnTo>
                  <a:pt x="1452359" y="815441"/>
                </a:lnTo>
                <a:lnTo>
                  <a:pt x="1510372" y="839444"/>
                </a:lnTo>
                <a:lnTo>
                  <a:pt x="1516888" y="842137"/>
                </a:lnTo>
                <a:lnTo>
                  <a:pt x="1524889" y="806869"/>
                </a:lnTo>
                <a:close/>
              </a:path>
              <a:path w="2211730" h="1823135">
                <a:moveTo>
                  <a:pt x="1510372" y="839444"/>
                </a:moveTo>
                <a:lnTo>
                  <a:pt x="1498727" y="865593"/>
                </a:lnTo>
                <a:lnTo>
                  <a:pt x="1441259" y="841819"/>
                </a:lnTo>
                <a:lnTo>
                  <a:pt x="1445856" y="812761"/>
                </a:lnTo>
                <a:lnTo>
                  <a:pt x="1438528" y="848309"/>
                </a:lnTo>
                <a:lnTo>
                  <a:pt x="1495869" y="872020"/>
                </a:lnTo>
                <a:lnTo>
                  <a:pt x="1502384" y="874712"/>
                </a:lnTo>
                <a:lnTo>
                  <a:pt x="1510372" y="839444"/>
                </a:lnTo>
                <a:close/>
              </a:path>
              <a:path w="2211730" h="1823135">
                <a:moveTo>
                  <a:pt x="1495869" y="872020"/>
                </a:moveTo>
                <a:lnTo>
                  <a:pt x="1484223" y="898156"/>
                </a:lnTo>
                <a:lnTo>
                  <a:pt x="1427429" y="874661"/>
                </a:lnTo>
                <a:lnTo>
                  <a:pt x="1432013" y="845616"/>
                </a:lnTo>
                <a:lnTo>
                  <a:pt x="1424686" y="881151"/>
                </a:lnTo>
                <a:lnTo>
                  <a:pt x="1481366" y="904595"/>
                </a:lnTo>
                <a:lnTo>
                  <a:pt x="1487868" y="907288"/>
                </a:lnTo>
                <a:lnTo>
                  <a:pt x="1495869" y="872020"/>
                </a:lnTo>
                <a:close/>
              </a:path>
              <a:path w="2211730" h="1823135">
                <a:moveTo>
                  <a:pt x="1481366" y="904595"/>
                </a:moveTo>
                <a:lnTo>
                  <a:pt x="1469720" y="930744"/>
                </a:lnTo>
                <a:lnTo>
                  <a:pt x="1413586" y="907529"/>
                </a:lnTo>
                <a:lnTo>
                  <a:pt x="1418183" y="878459"/>
                </a:lnTo>
                <a:lnTo>
                  <a:pt x="1410855" y="914019"/>
                </a:lnTo>
                <a:lnTo>
                  <a:pt x="1466850" y="937171"/>
                </a:lnTo>
                <a:lnTo>
                  <a:pt x="1473365" y="939863"/>
                </a:lnTo>
                <a:lnTo>
                  <a:pt x="1481366" y="904595"/>
                </a:lnTo>
                <a:close/>
              </a:path>
              <a:path w="2211730" h="1823135">
                <a:moveTo>
                  <a:pt x="1466850" y="937171"/>
                </a:moveTo>
                <a:lnTo>
                  <a:pt x="1455204" y="963320"/>
                </a:lnTo>
                <a:lnTo>
                  <a:pt x="1399743" y="940384"/>
                </a:lnTo>
                <a:lnTo>
                  <a:pt x="1404340" y="911326"/>
                </a:lnTo>
                <a:lnTo>
                  <a:pt x="1397012" y="946873"/>
                </a:lnTo>
                <a:lnTo>
                  <a:pt x="1452346" y="969746"/>
                </a:lnTo>
                <a:lnTo>
                  <a:pt x="1458848" y="972439"/>
                </a:lnTo>
                <a:lnTo>
                  <a:pt x="1466850" y="937171"/>
                </a:lnTo>
                <a:close/>
              </a:path>
              <a:path w="2211730" h="1823135">
                <a:moveTo>
                  <a:pt x="1452346" y="969746"/>
                </a:moveTo>
                <a:lnTo>
                  <a:pt x="1440700" y="995895"/>
                </a:lnTo>
                <a:lnTo>
                  <a:pt x="1385912" y="973251"/>
                </a:lnTo>
                <a:lnTo>
                  <a:pt x="1390497" y="944181"/>
                </a:lnTo>
                <a:lnTo>
                  <a:pt x="1383169" y="979741"/>
                </a:lnTo>
                <a:lnTo>
                  <a:pt x="1437830" y="1002334"/>
                </a:lnTo>
                <a:lnTo>
                  <a:pt x="1444345" y="1005027"/>
                </a:lnTo>
                <a:lnTo>
                  <a:pt x="1452346" y="969746"/>
                </a:lnTo>
                <a:close/>
              </a:path>
              <a:path w="2211730" h="1823135">
                <a:moveTo>
                  <a:pt x="1437830" y="1002334"/>
                </a:moveTo>
                <a:lnTo>
                  <a:pt x="1426171" y="1028484"/>
                </a:lnTo>
                <a:lnTo>
                  <a:pt x="1372057" y="1006119"/>
                </a:lnTo>
                <a:lnTo>
                  <a:pt x="1376667" y="977049"/>
                </a:lnTo>
                <a:lnTo>
                  <a:pt x="1369326" y="1012609"/>
                </a:lnTo>
                <a:lnTo>
                  <a:pt x="1423314" y="1034923"/>
                </a:lnTo>
                <a:lnTo>
                  <a:pt x="1429829" y="1037615"/>
                </a:lnTo>
                <a:lnTo>
                  <a:pt x="1437830" y="1002334"/>
                </a:lnTo>
                <a:close/>
              </a:path>
              <a:path w="2211730" h="1823135">
                <a:moveTo>
                  <a:pt x="1423314" y="1034923"/>
                </a:moveTo>
                <a:lnTo>
                  <a:pt x="1411668" y="1061059"/>
                </a:lnTo>
                <a:lnTo>
                  <a:pt x="1358226" y="1038974"/>
                </a:lnTo>
                <a:lnTo>
                  <a:pt x="1362811" y="1009916"/>
                </a:lnTo>
                <a:lnTo>
                  <a:pt x="1355483" y="1045464"/>
                </a:lnTo>
                <a:lnTo>
                  <a:pt x="1408811" y="1067498"/>
                </a:lnTo>
                <a:lnTo>
                  <a:pt x="1415313" y="1070190"/>
                </a:lnTo>
                <a:lnTo>
                  <a:pt x="1423314" y="1034923"/>
                </a:lnTo>
                <a:close/>
              </a:path>
              <a:path w="2211730" h="1823135">
                <a:moveTo>
                  <a:pt x="1408811" y="1067498"/>
                </a:moveTo>
                <a:lnTo>
                  <a:pt x="1397152" y="1093660"/>
                </a:lnTo>
                <a:lnTo>
                  <a:pt x="1344371" y="1071841"/>
                </a:lnTo>
                <a:lnTo>
                  <a:pt x="1348968" y="1042784"/>
                </a:lnTo>
                <a:lnTo>
                  <a:pt x="1341640" y="1078344"/>
                </a:lnTo>
                <a:lnTo>
                  <a:pt x="1394294" y="1100086"/>
                </a:lnTo>
                <a:lnTo>
                  <a:pt x="1400809" y="1102779"/>
                </a:lnTo>
                <a:lnTo>
                  <a:pt x="1408811" y="1067498"/>
                </a:lnTo>
                <a:close/>
              </a:path>
              <a:path w="2211730" h="1823135">
                <a:moveTo>
                  <a:pt x="1394294" y="1100086"/>
                </a:moveTo>
                <a:lnTo>
                  <a:pt x="1382648" y="1126248"/>
                </a:lnTo>
                <a:lnTo>
                  <a:pt x="1330528" y="1104709"/>
                </a:lnTo>
                <a:lnTo>
                  <a:pt x="1335138" y="1075651"/>
                </a:lnTo>
                <a:lnTo>
                  <a:pt x="1327797" y="1111199"/>
                </a:lnTo>
                <a:lnTo>
                  <a:pt x="1379778" y="1132674"/>
                </a:lnTo>
                <a:lnTo>
                  <a:pt x="1386293" y="1135367"/>
                </a:lnTo>
                <a:lnTo>
                  <a:pt x="1394294" y="1100086"/>
                </a:lnTo>
                <a:close/>
              </a:path>
              <a:path w="2211730" h="1823135">
                <a:moveTo>
                  <a:pt x="1379778" y="1132674"/>
                </a:moveTo>
                <a:lnTo>
                  <a:pt x="1368132" y="1158836"/>
                </a:lnTo>
                <a:lnTo>
                  <a:pt x="1316685" y="1137577"/>
                </a:lnTo>
                <a:lnTo>
                  <a:pt x="1321295" y="1108519"/>
                </a:lnTo>
                <a:lnTo>
                  <a:pt x="1313954" y="1144079"/>
                </a:lnTo>
                <a:lnTo>
                  <a:pt x="1365262" y="1165275"/>
                </a:lnTo>
                <a:lnTo>
                  <a:pt x="1371777" y="1167955"/>
                </a:lnTo>
                <a:lnTo>
                  <a:pt x="1379778" y="1132674"/>
                </a:lnTo>
                <a:close/>
              </a:path>
              <a:path w="2211730" h="1823135">
                <a:moveTo>
                  <a:pt x="1365262" y="1165275"/>
                </a:moveTo>
                <a:lnTo>
                  <a:pt x="1353629" y="1191412"/>
                </a:lnTo>
                <a:lnTo>
                  <a:pt x="1302842" y="1170444"/>
                </a:lnTo>
                <a:lnTo>
                  <a:pt x="1307452" y="1141387"/>
                </a:lnTo>
                <a:lnTo>
                  <a:pt x="1300111" y="1176947"/>
                </a:lnTo>
                <a:lnTo>
                  <a:pt x="1350746" y="1197851"/>
                </a:lnTo>
                <a:lnTo>
                  <a:pt x="1357261" y="1200543"/>
                </a:lnTo>
                <a:lnTo>
                  <a:pt x="1365262" y="1165275"/>
                </a:lnTo>
                <a:close/>
              </a:path>
              <a:path w="2211730" h="1823135">
                <a:moveTo>
                  <a:pt x="1350746" y="1197851"/>
                </a:moveTo>
                <a:lnTo>
                  <a:pt x="1339100" y="1224013"/>
                </a:lnTo>
                <a:lnTo>
                  <a:pt x="1288999" y="1203325"/>
                </a:lnTo>
                <a:lnTo>
                  <a:pt x="1293596" y="1174254"/>
                </a:lnTo>
                <a:lnTo>
                  <a:pt x="1286268" y="1209814"/>
                </a:lnTo>
                <a:lnTo>
                  <a:pt x="1336230" y="1230452"/>
                </a:lnTo>
                <a:lnTo>
                  <a:pt x="1342745" y="1233144"/>
                </a:lnTo>
                <a:lnTo>
                  <a:pt x="1350746" y="1197851"/>
                </a:lnTo>
                <a:close/>
              </a:path>
              <a:path w="2211730" h="1823135">
                <a:moveTo>
                  <a:pt x="1336230" y="1230452"/>
                </a:moveTo>
                <a:lnTo>
                  <a:pt x="1324584" y="1256614"/>
                </a:lnTo>
                <a:lnTo>
                  <a:pt x="1275156" y="1236205"/>
                </a:lnTo>
                <a:lnTo>
                  <a:pt x="1279753" y="1207135"/>
                </a:lnTo>
                <a:lnTo>
                  <a:pt x="1272425" y="1242695"/>
                </a:lnTo>
                <a:lnTo>
                  <a:pt x="1321714" y="1263040"/>
                </a:lnTo>
                <a:lnTo>
                  <a:pt x="1328229" y="1265732"/>
                </a:lnTo>
                <a:lnTo>
                  <a:pt x="1336230" y="1230452"/>
                </a:lnTo>
                <a:close/>
              </a:path>
              <a:path w="2211730" h="1823135">
                <a:moveTo>
                  <a:pt x="1321714" y="1263040"/>
                </a:moveTo>
                <a:lnTo>
                  <a:pt x="1310068" y="1289202"/>
                </a:lnTo>
                <a:lnTo>
                  <a:pt x="1261300" y="1269072"/>
                </a:lnTo>
                <a:lnTo>
                  <a:pt x="1265910" y="1240002"/>
                </a:lnTo>
                <a:lnTo>
                  <a:pt x="1258570" y="1275575"/>
                </a:lnTo>
                <a:lnTo>
                  <a:pt x="1307198" y="1295641"/>
                </a:lnTo>
                <a:lnTo>
                  <a:pt x="1313713" y="1298321"/>
                </a:lnTo>
                <a:lnTo>
                  <a:pt x="1321714" y="1263040"/>
                </a:lnTo>
                <a:close/>
              </a:path>
              <a:path w="2211730" h="1823135">
                <a:moveTo>
                  <a:pt x="1307198" y="1295641"/>
                </a:moveTo>
                <a:lnTo>
                  <a:pt x="1295552" y="1321790"/>
                </a:lnTo>
                <a:lnTo>
                  <a:pt x="1247457" y="1301953"/>
                </a:lnTo>
                <a:lnTo>
                  <a:pt x="1252067" y="1272882"/>
                </a:lnTo>
                <a:lnTo>
                  <a:pt x="1244727" y="1308442"/>
                </a:lnTo>
                <a:lnTo>
                  <a:pt x="1292682" y="1328229"/>
                </a:lnTo>
                <a:lnTo>
                  <a:pt x="1299197" y="1330921"/>
                </a:lnTo>
                <a:lnTo>
                  <a:pt x="1307198" y="1295641"/>
                </a:lnTo>
                <a:close/>
              </a:path>
              <a:path w="2211730" h="1823135">
                <a:moveTo>
                  <a:pt x="1292682" y="1328229"/>
                </a:moveTo>
                <a:lnTo>
                  <a:pt x="1281036" y="1354404"/>
                </a:lnTo>
                <a:lnTo>
                  <a:pt x="1233614" y="1334833"/>
                </a:lnTo>
                <a:lnTo>
                  <a:pt x="1238211" y="1305750"/>
                </a:lnTo>
                <a:lnTo>
                  <a:pt x="1230883" y="1341323"/>
                </a:lnTo>
                <a:lnTo>
                  <a:pt x="1278166" y="1360830"/>
                </a:lnTo>
                <a:lnTo>
                  <a:pt x="1284681" y="1363522"/>
                </a:lnTo>
                <a:lnTo>
                  <a:pt x="1292682" y="1328229"/>
                </a:lnTo>
                <a:close/>
              </a:path>
              <a:path w="2211730" h="1823135">
                <a:moveTo>
                  <a:pt x="2113854" y="1781976"/>
                </a:moveTo>
                <a:lnTo>
                  <a:pt x="1258506" y="1422285"/>
                </a:lnTo>
                <a:lnTo>
                  <a:pt x="1270165" y="1396123"/>
                </a:lnTo>
                <a:lnTo>
                  <a:pt x="1278166" y="1360830"/>
                </a:lnTo>
                <a:lnTo>
                  <a:pt x="1266507" y="1387005"/>
                </a:lnTo>
                <a:lnTo>
                  <a:pt x="1263649" y="1393431"/>
                </a:lnTo>
                <a:lnTo>
                  <a:pt x="1251991" y="1419593"/>
                </a:lnTo>
                <a:lnTo>
                  <a:pt x="1205915" y="1400594"/>
                </a:lnTo>
                <a:lnTo>
                  <a:pt x="1210513" y="1371511"/>
                </a:lnTo>
                <a:lnTo>
                  <a:pt x="1199400" y="1397901"/>
                </a:lnTo>
                <a:lnTo>
                  <a:pt x="2113854" y="1782022"/>
                </a:lnTo>
                <a:close/>
              </a:path>
              <a:path w="2211730" h="1823135">
                <a:moveTo>
                  <a:pt x="1633613" y="366979"/>
                </a:moveTo>
                <a:lnTo>
                  <a:pt x="1628432" y="379260"/>
                </a:lnTo>
                <a:lnTo>
                  <a:pt x="1561579" y="351548"/>
                </a:lnTo>
                <a:lnTo>
                  <a:pt x="1559979" y="336486"/>
                </a:lnTo>
                <a:lnTo>
                  <a:pt x="1558975" y="358101"/>
                </a:lnTo>
                <a:lnTo>
                  <a:pt x="1625701" y="385749"/>
                </a:lnTo>
                <a:lnTo>
                  <a:pt x="1632203" y="388454"/>
                </a:lnTo>
                <a:lnTo>
                  <a:pt x="1633613" y="366979"/>
                </a:lnTo>
                <a:close/>
              </a:path>
              <a:path w="2211730" h="1823135">
                <a:moveTo>
                  <a:pt x="1625701" y="385749"/>
                </a:moveTo>
                <a:lnTo>
                  <a:pt x="1614601" y="412102"/>
                </a:lnTo>
                <a:lnTo>
                  <a:pt x="1548422" y="384670"/>
                </a:lnTo>
                <a:lnTo>
                  <a:pt x="1552460" y="355396"/>
                </a:lnTo>
                <a:lnTo>
                  <a:pt x="1545818" y="391210"/>
                </a:lnTo>
                <a:lnTo>
                  <a:pt x="1611871" y="418592"/>
                </a:lnTo>
                <a:lnTo>
                  <a:pt x="1618373" y="421284"/>
                </a:lnTo>
                <a:lnTo>
                  <a:pt x="1625701" y="385749"/>
                </a:lnTo>
                <a:close/>
              </a:path>
              <a:path w="2211730" h="1823135">
                <a:moveTo>
                  <a:pt x="1611871" y="418592"/>
                </a:moveTo>
                <a:lnTo>
                  <a:pt x="1600771" y="444944"/>
                </a:lnTo>
                <a:lnTo>
                  <a:pt x="1535252" y="417791"/>
                </a:lnTo>
                <a:lnTo>
                  <a:pt x="1539303" y="388518"/>
                </a:lnTo>
                <a:lnTo>
                  <a:pt x="1532661" y="424332"/>
                </a:lnTo>
                <a:lnTo>
                  <a:pt x="1598040" y="451434"/>
                </a:lnTo>
                <a:lnTo>
                  <a:pt x="1604556" y="454126"/>
                </a:lnTo>
                <a:lnTo>
                  <a:pt x="1611871" y="418592"/>
                </a:lnTo>
                <a:close/>
              </a:path>
              <a:path w="2211730" h="1823135">
                <a:moveTo>
                  <a:pt x="1598040" y="451434"/>
                </a:moveTo>
                <a:lnTo>
                  <a:pt x="1586941" y="477786"/>
                </a:lnTo>
                <a:lnTo>
                  <a:pt x="1522095" y="450913"/>
                </a:lnTo>
                <a:lnTo>
                  <a:pt x="1526146" y="421640"/>
                </a:lnTo>
                <a:lnTo>
                  <a:pt x="1519491" y="457466"/>
                </a:lnTo>
                <a:lnTo>
                  <a:pt x="1584210" y="484276"/>
                </a:lnTo>
                <a:lnTo>
                  <a:pt x="1590713" y="486968"/>
                </a:lnTo>
                <a:lnTo>
                  <a:pt x="1598040" y="451434"/>
                </a:lnTo>
                <a:close/>
              </a:path>
              <a:path w="2211730" h="1823135">
                <a:moveTo>
                  <a:pt x="1584210" y="484276"/>
                </a:moveTo>
                <a:lnTo>
                  <a:pt x="1573110" y="510616"/>
                </a:lnTo>
                <a:lnTo>
                  <a:pt x="1508925" y="484035"/>
                </a:lnTo>
                <a:lnTo>
                  <a:pt x="1512989" y="454774"/>
                </a:lnTo>
                <a:lnTo>
                  <a:pt x="1506334" y="490575"/>
                </a:lnTo>
                <a:lnTo>
                  <a:pt x="1570380" y="517118"/>
                </a:lnTo>
                <a:lnTo>
                  <a:pt x="1576882" y="519811"/>
                </a:lnTo>
                <a:lnTo>
                  <a:pt x="1584210" y="484276"/>
                </a:lnTo>
                <a:close/>
              </a:path>
              <a:path w="2211730" h="1823135">
                <a:moveTo>
                  <a:pt x="1570380" y="517118"/>
                </a:moveTo>
                <a:lnTo>
                  <a:pt x="1559280" y="543458"/>
                </a:lnTo>
                <a:lnTo>
                  <a:pt x="1495767" y="517156"/>
                </a:lnTo>
                <a:lnTo>
                  <a:pt x="1499819" y="487883"/>
                </a:lnTo>
                <a:lnTo>
                  <a:pt x="1493164" y="523697"/>
                </a:lnTo>
                <a:lnTo>
                  <a:pt x="1556537" y="549948"/>
                </a:lnTo>
                <a:lnTo>
                  <a:pt x="1563052" y="552653"/>
                </a:lnTo>
                <a:lnTo>
                  <a:pt x="1570380" y="517118"/>
                </a:lnTo>
                <a:close/>
              </a:path>
              <a:path w="2211730" h="1823135">
                <a:moveTo>
                  <a:pt x="1556537" y="549948"/>
                </a:moveTo>
                <a:lnTo>
                  <a:pt x="1545437" y="576313"/>
                </a:lnTo>
                <a:lnTo>
                  <a:pt x="1482597" y="550291"/>
                </a:lnTo>
                <a:lnTo>
                  <a:pt x="1486661" y="521004"/>
                </a:lnTo>
                <a:lnTo>
                  <a:pt x="1480007" y="556831"/>
                </a:lnTo>
                <a:lnTo>
                  <a:pt x="1542707" y="582803"/>
                </a:lnTo>
                <a:lnTo>
                  <a:pt x="1549222" y="585495"/>
                </a:lnTo>
                <a:lnTo>
                  <a:pt x="1556537" y="549948"/>
                </a:lnTo>
                <a:close/>
              </a:path>
              <a:path w="2211730" h="1823135">
                <a:moveTo>
                  <a:pt x="1542707" y="582803"/>
                </a:moveTo>
                <a:lnTo>
                  <a:pt x="1531607" y="609168"/>
                </a:lnTo>
                <a:lnTo>
                  <a:pt x="1469440" y="583425"/>
                </a:lnTo>
                <a:lnTo>
                  <a:pt x="1473492" y="554139"/>
                </a:lnTo>
                <a:lnTo>
                  <a:pt x="1466837" y="589965"/>
                </a:lnTo>
                <a:lnTo>
                  <a:pt x="1528864" y="615657"/>
                </a:lnTo>
                <a:lnTo>
                  <a:pt x="1535379" y="618350"/>
                </a:lnTo>
                <a:lnTo>
                  <a:pt x="1542707" y="582803"/>
                </a:lnTo>
                <a:close/>
              </a:path>
              <a:path w="2211730" h="1823135">
                <a:moveTo>
                  <a:pt x="1528864" y="615657"/>
                </a:moveTo>
                <a:lnTo>
                  <a:pt x="1517764" y="642010"/>
                </a:lnTo>
                <a:lnTo>
                  <a:pt x="1456283" y="616546"/>
                </a:lnTo>
                <a:lnTo>
                  <a:pt x="1460334" y="587273"/>
                </a:lnTo>
                <a:lnTo>
                  <a:pt x="1453680" y="623087"/>
                </a:lnTo>
                <a:lnTo>
                  <a:pt x="1515046" y="648500"/>
                </a:lnTo>
                <a:lnTo>
                  <a:pt x="1521548" y="651192"/>
                </a:lnTo>
                <a:lnTo>
                  <a:pt x="1528864" y="615657"/>
                </a:lnTo>
                <a:close/>
              </a:path>
              <a:path w="2211730" h="1823135">
                <a:moveTo>
                  <a:pt x="1515046" y="648500"/>
                </a:moveTo>
                <a:lnTo>
                  <a:pt x="1503933" y="674852"/>
                </a:lnTo>
                <a:lnTo>
                  <a:pt x="1443113" y="649668"/>
                </a:lnTo>
                <a:lnTo>
                  <a:pt x="1447164" y="620395"/>
                </a:lnTo>
                <a:lnTo>
                  <a:pt x="1440522" y="656221"/>
                </a:lnTo>
                <a:lnTo>
                  <a:pt x="1501216" y="681342"/>
                </a:lnTo>
                <a:lnTo>
                  <a:pt x="1507718" y="684034"/>
                </a:lnTo>
                <a:lnTo>
                  <a:pt x="1515046" y="648500"/>
                </a:lnTo>
                <a:close/>
              </a:path>
              <a:path w="2211730" h="1823135">
                <a:moveTo>
                  <a:pt x="1501216" y="681342"/>
                </a:moveTo>
                <a:lnTo>
                  <a:pt x="1490103" y="707694"/>
                </a:lnTo>
                <a:lnTo>
                  <a:pt x="1429956" y="682802"/>
                </a:lnTo>
                <a:lnTo>
                  <a:pt x="1434007" y="653516"/>
                </a:lnTo>
                <a:lnTo>
                  <a:pt x="1427340" y="689343"/>
                </a:lnTo>
                <a:lnTo>
                  <a:pt x="1487373" y="714184"/>
                </a:lnTo>
                <a:lnTo>
                  <a:pt x="1493888" y="716876"/>
                </a:lnTo>
                <a:lnTo>
                  <a:pt x="1501216" y="681342"/>
                </a:lnTo>
                <a:close/>
              </a:path>
              <a:path w="2211730" h="1823135">
                <a:moveTo>
                  <a:pt x="1487373" y="714184"/>
                </a:moveTo>
                <a:lnTo>
                  <a:pt x="1476273" y="740549"/>
                </a:lnTo>
                <a:lnTo>
                  <a:pt x="1416786" y="715937"/>
                </a:lnTo>
                <a:lnTo>
                  <a:pt x="1420850" y="686650"/>
                </a:lnTo>
                <a:lnTo>
                  <a:pt x="1414170" y="722490"/>
                </a:lnTo>
                <a:lnTo>
                  <a:pt x="1473530" y="747039"/>
                </a:lnTo>
                <a:lnTo>
                  <a:pt x="1480045" y="749744"/>
                </a:lnTo>
                <a:lnTo>
                  <a:pt x="1487373" y="714184"/>
                </a:lnTo>
                <a:close/>
              </a:path>
              <a:path w="2211730" h="1823135">
                <a:moveTo>
                  <a:pt x="1473530" y="747039"/>
                </a:moveTo>
                <a:lnTo>
                  <a:pt x="1462430" y="773417"/>
                </a:lnTo>
                <a:lnTo>
                  <a:pt x="1403603" y="749071"/>
                </a:lnTo>
                <a:lnTo>
                  <a:pt x="1407667" y="719785"/>
                </a:lnTo>
                <a:lnTo>
                  <a:pt x="1401013" y="755624"/>
                </a:lnTo>
                <a:lnTo>
                  <a:pt x="1459699" y="779894"/>
                </a:lnTo>
                <a:lnTo>
                  <a:pt x="1466202" y="782586"/>
                </a:lnTo>
                <a:lnTo>
                  <a:pt x="1473530" y="747039"/>
                </a:lnTo>
                <a:close/>
              </a:path>
              <a:path w="2211730" h="1823135">
                <a:moveTo>
                  <a:pt x="1459699" y="779894"/>
                </a:moveTo>
                <a:lnTo>
                  <a:pt x="1448600" y="806259"/>
                </a:lnTo>
                <a:lnTo>
                  <a:pt x="1390446" y="782205"/>
                </a:lnTo>
                <a:lnTo>
                  <a:pt x="1394498" y="752919"/>
                </a:lnTo>
                <a:lnTo>
                  <a:pt x="1387843" y="788746"/>
                </a:lnTo>
                <a:lnTo>
                  <a:pt x="1445856" y="812761"/>
                </a:lnTo>
                <a:lnTo>
                  <a:pt x="1452359" y="815441"/>
                </a:lnTo>
                <a:lnTo>
                  <a:pt x="1459699" y="779894"/>
                </a:lnTo>
                <a:close/>
              </a:path>
              <a:path w="2211730" h="1823135">
                <a:moveTo>
                  <a:pt x="1445856" y="812761"/>
                </a:moveTo>
                <a:lnTo>
                  <a:pt x="1434744" y="839114"/>
                </a:lnTo>
                <a:lnTo>
                  <a:pt x="1377276" y="815352"/>
                </a:lnTo>
                <a:lnTo>
                  <a:pt x="1381340" y="786066"/>
                </a:lnTo>
                <a:lnTo>
                  <a:pt x="1374673" y="821893"/>
                </a:lnTo>
                <a:lnTo>
                  <a:pt x="1432013" y="845616"/>
                </a:lnTo>
                <a:lnTo>
                  <a:pt x="1438528" y="848309"/>
                </a:lnTo>
                <a:lnTo>
                  <a:pt x="1445856" y="812761"/>
                </a:lnTo>
                <a:close/>
              </a:path>
              <a:path w="2211730" h="1823135">
                <a:moveTo>
                  <a:pt x="1432013" y="845616"/>
                </a:moveTo>
                <a:lnTo>
                  <a:pt x="1420914" y="871969"/>
                </a:lnTo>
                <a:lnTo>
                  <a:pt x="1364119" y="848474"/>
                </a:lnTo>
                <a:lnTo>
                  <a:pt x="1368170" y="819200"/>
                </a:lnTo>
                <a:lnTo>
                  <a:pt x="1361516" y="855027"/>
                </a:lnTo>
                <a:lnTo>
                  <a:pt x="1418183" y="878459"/>
                </a:lnTo>
                <a:lnTo>
                  <a:pt x="1424686" y="881151"/>
                </a:lnTo>
                <a:lnTo>
                  <a:pt x="1432013" y="845616"/>
                </a:lnTo>
                <a:close/>
              </a:path>
              <a:path w="2211730" h="1823135">
                <a:moveTo>
                  <a:pt x="1418183" y="878459"/>
                </a:moveTo>
                <a:lnTo>
                  <a:pt x="1407071" y="904836"/>
                </a:lnTo>
                <a:lnTo>
                  <a:pt x="1350949" y="881621"/>
                </a:lnTo>
                <a:lnTo>
                  <a:pt x="1355001" y="852335"/>
                </a:lnTo>
                <a:lnTo>
                  <a:pt x="1348346" y="888174"/>
                </a:lnTo>
                <a:lnTo>
                  <a:pt x="1404340" y="911326"/>
                </a:lnTo>
                <a:lnTo>
                  <a:pt x="1410855" y="914019"/>
                </a:lnTo>
                <a:lnTo>
                  <a:pt x="1418183" y="878459"/>
                </a:lnTo>
                <a:close/>
              </a:path>
              <a:path w="2211730" h="1823135">
                <a:moveTo>
                  <a:pt x="1404340" y="911326"/>
                </a:moveTo>
                <a:lnTo>
                  <a:pt x="1393240" y="937691"/>
                </a:lnTo>
                <a:lnTo>
                  <a:pt x="1337779" y="914768"/>
                </a:lnTo>
                <a:lnTo>
                  <a:pt x="1341831" y="885482"/>
                </a:lnTo>
                <a:lnTo>
                  <a:pt x="1335163" y="921308"/>
                </a:lnTo>
                <a:lnTo>
                  <a:pt x="1390497" y="944181"/>
                </a:lnTo>
                <a:lnTo>
                  <a:pt x="1397012" y="946873"/>
                </a:lnTo>
                <a:lnTo>
                  <a:pt x="1404340" y="911326"/>
                </a:lnTo>
                <a:close/>
              </a:path>
              <a:path w="2211730" h="1823135">
                <a:moveTo>
                  <a:pt x="1390497" y="944181"/>
                </a:moveTo>
                <a:lnTo>
                  <a:pt x="1379397" y="970559"/>
                </a:lnTo>
                <a:lnTo>
                  <a:pt x="1324609" y="947915"/>
                </a:lnTo>
                <a:lnTo>
                  <a:pt x="1328673" y="918616"/>
                </a:lnTo>
                <a:lnTo>
                  <a:pt x="1321993" y="954455"/>
                </a:lnTo>
                <a:lnTo>
                  <a:pt x="1376667" y="977049"/>
                </a:lnTo>
                <a:lnTo>
                  <a:pt x="1383169" y="979741"/>
                </a:lnTo>
                <a:lnTo>
                  <a:pt x="1390497" y="944181"/>
                </a:lnTo>
                <a:close/>
              </a:path>
              <a:path w="2211730" h="1823135">
                <a:moveTo>
                  <a:pt x="1376667" y="977049"/>
                </a:moveTo>
                <a:lnTo>
                  <a:pt x="1365542" y="1003427"/>
                </a:lnTo>
                <a:lnTo>
                  <a:pt x="1311427" y="981062"/>
                </a:lnTo>
                <a:lnTo>
                  <a:pt x="1315491" y="951763"/>
                </a:lnTo>
                <a:lnTo>
                  <a:pt x="1308823" y="987602"/>
                </a:lnTo>
                <a:lnTo>
                  <a:pt x="1362811" y="1009916"/>
                </a:lnTo>
                <a:lnTo>
                  <a:pt x="1369326" y="1012609"/>
                </a:lnTo>
                <a:lnTo>
                  <a:pt x="1376667" y="977049"/>
                </a:lnTo>
                <a:close/>
              </a:path>
              <a:path w="2211730" h="1823135">
                <a:moveTo>
                  <a:pt x="1362811" y="1009916"/>
                </a:moveTo>
                <a:lnTo>
                  <a:pt x="1351711" y="1036281"/>
                </a:lnTo>
                <a:lnTo>
                  <a:pt x="1298257" y="1014196"/>
                </a:lnTo>
                <a:lnTo>
                  <a:pt x="1302321" y="984923"/>
                </a:lnTo>
                <a:lnTo>
                  <a:pt x="1295666" y="1020737"/>
                </a:lnTo>
                <a:lnTo>
                  <a:pt x="1348968" y="1042784"/>
                </a:lnTo>
                <a:lnTo>
                  <a:pt x="1355483" y="1045464"/>
                </a:lnTo>
                <a:lnTo>
                  <a:pt x="1362811" y="1009916"/>
                </a:lnTo>
                <a:close/>
              </a:path>
              <a:path w="2211730" h="1823135">
                <a:moveTo>
                  <a:pt x="1348968" y="1042784"/>
                </a:moveTo>
                <a:lnTo>
                  <a:pt x="1337856" y="1069162"/>
                </a:lnTo>
                <a:lnTo>
                  <a:pt x="1285087" y="1047356"/>
                </a:lnTo>
                <a:lnTo>
                  <a:pt x="1289151" y="1018057"/>
                </a:lnTo>
                <a:lnTo>
                  <a:pt x="1282484" y="1053896"/>
                </a:lnTo>
                <a:lnTo>
                  <a:pt x="1335138" y="1075651"/>
                </a:lnTo>
                <a:lnTo>
                  <a:pt x="1341640" y="1078344"/>
                </a:lnTo>
                <a:lnTo>
                  <a:pt x="1348968" y="1042784"/>
                </a:lnTo>
                <a:close/>
              </a:path>
              <a:path w="2211730" h="1823135">
                <a:moveTo>
                  <a:pt x="1335138" y="1075651"/>
                </a:moveTo>
                <a:lnTo>
                  <a:pt x="1324025" y="1102017"/>
                </a:lnTo>
                <a:lnTo>
                  <a:pt x="1271917" y="1080490"/>
                </a:lnTo>
                <a:lnTo>
                  <a:pt x="1275981" y="1051204"/>
                </a:lnTo>
                <a:lnTo>
                  <a:pt x="1269314" y="1087043"/>
                </a:lnTo>
                <a:lnTo>
                  <a:pt x="1321295" y="1108519"/>
                </a:lnTo>
                <a:lnTo>
                  <a:pt x="1327797" y="1111199"/>
                </a:lnTo>
                <a:lnTo>
                  <a:pt x="1335138" y="1075651"/>
                </a:lnTo>
                <a:close/>
              </a:path>
              <a:path w="2211730" h="1823135">
                <a:moveTo>
                  <a:pt x="1321295" y="1108519"/>
                </a:moveTo>
                <a:lnTo>
                  <a:pt x="1310182" y="1134897"/>
                </a:lnTo>
                <a:lnTo>
                  <a:pt x="1258747" y="1113650"/>
                </a:lnTo>
                <a:lnTo>
                  <a:pt x="1262811" y="1084351"/>
                </a:lnTo>
                <a:lnTo>
                  <a:pt x="1256144" y="1120190"/>
                </a:lnTo>
                <a:lnTo>
                  <a:pt x="1307452" y="1141387"/>
                </a:lnTo>
                <a:lnTo>
                  <a:pt x="1313954" y="1144079"/>
                </a:lnTo>
                <a:lnTo>
                  <a:pt x="1321295" y="1108519"/>
                </a:lnTo>
                <a:close/>
              </a:path>
              <a:path w="2211730" h="1823135">
                <a:moveTo>
                  <a:pt x="1307452" y="1141387"/>
                </a:moveTo>
                <a:lnTo>
                  <a:pt x="1296339" y="1167752"/>
                </a:lnTo>
                <a:lnTo>
                  <a:pt x="1245577" y="1146797"/>
                </a:lnTo>
                <a:lnTo>
                  <a:pt x="1249629" y="1117511"/>
                </a:lnTo>
                <a:lnTo>
                  <a:pt x="1242974" y="1153337"/>
                </a:lnTo>
                <a:lnTo>
                  <a:pt x="1293596" y="1174254"/>
                </a:lnTo>
                <a:lnTo>
                  <a:pt x="1300111" y="1176947"/>
                </a:lnTo>
                <a:lnTo>
                  <a:pt x="1307452" y="1141387"/>
                </a:lnTo>
                <a:close/>
              </a:path>
              <a:path w="2211730" h="1823135">
                <a:moveTo>
                  <a:pt x="1293596" y="1174254"/>
                </a:moveTo>
                <a:lnTo>
                  <a:pt x="1282484" y="1200632"/>
                </a:lnTo>
                <a:lnTo>
                  <a:pt x="1232395" y="1179957"/>
                </a:lnTo>
                <a:lnTo>
                  <a:pt x="1236459" y="1150645"/>
                </a:lnTo>
                <a:lnTo>
                  <a:pt x="1229804" y="1186497"/>
                </a:lnTo>
                <a:lnTo>
                  <a:pt x="1279753" y="1207135"/>
                </a:lnTo>
                <a:lnTo>
                  <a:pt x="1286268" y="1209814"/>
                </a:lnTo>
                <a:lnTo>
                  <a:pt x="1293596" y="1174254"/>
                </a:lnTo>
                <a:close/>
              </a:path>
              <a:path w="2211730" h="1823135">
                <a:moveTo>
                  <a:pt x="1279753" y="1207135"/>
                </a:moveTo>
                <a:lnTo>
                  <a:pt x="1268641" y="1233512"/>
                </a:lnTo>
                <a:lnTo>
                  <a:pt x="1219225" y="1213104"/>
                </a:lnTo>
                <a:lnTo>
                  <a:pt x="1223289" y="1183817"/>
                </a:lnTo>
                <a:lnTo>
                  <a:pt x="1216609" y="1219657"/>
                </a:lnTo>
                <a:lnTo>
                  <a:pt x="1265910" y="1240002"/>
                </a:lnTo>
                <a:lnTo>
                  <a:pt x="1272425" y="1242695"/>
                </a:lnTo>
                <a:lnTo>
                  <a:pt x="1279753" y="1207135"/>
                </a:lnTo>
                <a:close/>
              </a:path>
              <a:path w="2211730" h="1823135">
                <a:moveTo>
                  <a:pt x="1265910" y="1240002"/>
                </a:moveTo>
                <a:lnTo>
                  <a:pt x="1254785" y="1266380"/>
                </a:lnTo>
                <a:lnTo>
                  <a:pt x="1206042" y="1246263"/>
                </a:lnTo>
                <a:lnTo>
                  <a:pt x="1210119" y="1216964"/>
                </a:lnTo>
                <a:lnTo>
                  <a:pt x="1203439" y="1252816"/>
                </a:lnTo>
                <a:lnTo>
                  <a:pt x="1252067" y="1272882"/>
                </a:lnTo>
                <a:lnTo>
                  <a:pt x="1258570" y="1275575"/>
                </a:lnTo>
                <a:lnTo>
                  <a:pt x="1265910" y="1240002"/>
                </a:lnTo>
                <a:close/>
              </a:path>
              <a:path w="2211730" h="1823135">
                <a:moveTo>
                  <a:pt x="1252067" y="1272882"/>
                </a:moveTo>
                <a:lnTo>
                  <a:pt x="1240955" y="1299260"/>
                </a:lnTo>
                <a:lnTo>
                  <a:pt x="1192872" y="1279410"/>
                </a:lnTo>
                <a:lnTo>
                  <a:pt x="1196936" y="1250124"/>
                </a:lnTo>
                <a:lnTo>
                  <a:pt x="1190269" y="1285963"/>
                </a:lnTo>
                <a:lnTo>
                  <a:pt x="1238211" y="1305750"/>
                </a:lnTo>
                <a:lnTo>
                  <a:pt x="1244727" y="1308442"/>
                </a:lnTo>
                <a:lnTo>
                  <a:pt x="1252067" y="1272882"/>
                </a:lnTo>
                <a:close/>
              </a:path>
              <a:path w="2211730" h="1823135">
                <a:moveTo>
                  <a:pt x="1238211" y="1305750"/>
                </a:moveTo>
                <a:lnTo>
                  <a:pt x="1227099" y="1332141"/>
                </a:lnTo>
                <a:lnTo>
                  <a:pt x="1179690" y="1312570"/>
                </a:lnTo>
                <a:lnTo>
                  <a:pt x="1183754" y="1283271"/>
                </a:lnTo>
                <a:lnTo>
                  <a:pt x="1177099" y="1319123"/>
                </a:lnTo>
                <a:lnTo>
                  <a:pt x="1224368" y="1338630"/>
                </a:lnTo>
                <a:lnTo>
                  <a:pt x="1230883" y="1341323"/>
                </a:lnTo>
                <a:lnTo>
                  <a:pt x="1238211" y="1305750"/>
                </a:lnTo>
                <a:close/>
              </a:path>
              <a:path w="2211730" h="1823135">
                <a:moveTo>
                  <a:pt x="1219758" y="1367713"/>
                </a:moveTo>
                <a:lnTo>
                  <a:pt x="1230883" y="1341323"/>
                </a:lnTo>
                <a:lnTo>
                  <a:pt x="1224368" y="1338630"/>
                </a:lnTo>
                <a:lnTo>
                  <a:pt x="1213256" y="1365021"/>
                </a:lnTo>
                <a:lnTo>
                  <a:pt x="1166520" y="1345742"/>
                </a:lnTo>
                <a:lnTo>
                  <a:pt x="1170584" y="1316431"/>
                </a:lnTo>
                <a:lnTo>
                  <a:pt x="1163916" y="1352296"/>
                </a:lnTo>
                <a:lnTo>
                  <a:pt x="1210513" y="1371511"/>
                </a:lnTo>
                <a:lnTo>
                  <a:pt x="1217028" y="1374203"/>
                </a:lnTo>
                <a:lnTo>
                  <a:pt x="1219758" y="1367713"/>
                </a:lnTo>
                <a:close/>
              </a:path>
              <a:path w="2211730" h="1823135">
                <a:moveTo>
                  <a:pt x="1559979" y="336486"/>
                </a:moveTo>
                <a:lnTo>
                  <a:pt x="1555076" y="348856"/>
                </a:lnTo>
                <a:lnTo>
                  <a:pt x="1488236" y="321144"/>
                </a:lnTo>
                <a:lnTo>
                  <a:pt x="1486382" y="305981"/>
                </a:lnTo>
                <a:lnTo>
                  <a:pt x="1485760" y="327748"/>
                </a:lnTo>
                <a:lnTo>
                  <a:pt x="1552460" y="355396"/>
                </a:lnTo>
                <a:lnTo>
                  <a:pt x="1558975" y="358101"/>
                </a:lnTo>
                <a:lnTo>
                  <a:pt x="1559979" y="336486"/>
                </a:lnTo>
                <a:close/>
              </a:path>
              <a:path w="2211730" h="1823135">
                <a:moveTo>
                  <a:pt x="1552460" y="355396"/>
                </a:moveTo>
                <a:lnTo>
                  <a:pt x="1541907" y="381965"/>
                </a:lnTo>
                <a:lnTo>
                  <a:pt x="1475739" y="354545"/>
                </a:lnTo>
                <a:lnTo>
                  <a:pt x="1479257" y="325056"/>
                </a:lnTo>
                <a:lnTo>
                  <a:pt x="1473276" y="361149"/>
                </a:lnTo>
                <a:lnTo>
                  <a:pt x="1539303" y="388518"/>
                </a:lnTo>
                <a:lnTo>
                  <a:pt x="1545818" y="391210"/>
                </a:lnTo>
                <a:lnTo>
                  <a:pt x="1552460" y="355396"/>
                </a:lnTo>
                <a:close/>
              </a:path>
              <a:path w="2211730" h="1823135">
                <a:moveTo>
                  <a:pt x="1539303" y="388518"/>
                </a:moveTo>
                <a:lnTo>
                  <a:pt x="1528749" y="415086"/>
                </a:lnTo>
                <a:lnTo>
                  <a:pt x="1463255" y="387946"/>
                </a:lnTo>
                <a:lnTo>
                  <a:pt x="1466773" y="358457"/>
                </a:lnTo>
                <a:lnTo>
                  <a:pt x="1460779" y="394550"/>
                </a:lnTo>
                <a:lnTo>
                  <a:pt x="1526146" y="421640"/>
                </a:lnTo>
                <a:lnTo>
                  <a:pt x="1532661" y="424332"/>
                </a:lnTo>
                <a:lnTo>
                  <a:pt x="1539303" y="388518"/>
                </a:lnTo>
                <a:close/>
              </a:path>
              <a:path w="2211730" h="1823135">
                <a:moveTo>
                  <a:pt x="1526146" y="421640"/>
                </a:moveTo>
                <a:lnTo>
                  <a:pt x="1515579" y="448221"/>
                </a:lnTo>
                <a:lnTo>
                  <a:pt x="1450771" y="421360"/>
                </a:lnTo>
                <a:lnTo>
                  <a:pt x="1454277" y="391858"/>
                </a:lnTo>
                <a:lnTo>
                  <a:pt x="1448295" y="427964"/>
                </a:lnTo>
                <a:lnTo>
                  <a:pt x="1512989" y="454774"/>
                </a:lnTo>
                <a:lnTo>
                  <a:pt x="1519491" y="457466"/>
                </a:lnTo>
                <a:lnTo>
                  <a:pt x="1526146" y="421640"/>
                </a:lnTo>
                <a:close/>
              </a:path>
              <a:path w="2211730" h="1823135">
                <a:moveTo>
                  <a:pt x="1512989" y="454774"/>
                </a:moveTo>
                <a:lnTo>
                  <a:pt x="1502422" y="481342"/>
                </a:lnTo>
                <a:lnTo>
                  <a:pt x="1438275" y="454761"/>
                </a:lnTo>
                <a:lnTo>
                  <a:pt x="1441780" y="425272"/>
                </a:lnTo>
                <a:lnTo>
                  <a:pt x="1435811" y="461365"/>
                </a:lnTo>
                <a:lnTo>
                  <a:pt x="1499819" y="487883"/>
                </a:lnTo>
                <a:lnTo>
                  <a:pt x="1506334" y="490575"/>
                </a:lnTo>
                <a:lnTo>
                  <a:pt x="1512989" y="454774"/>
                </a:lnTo>
                <a:close/>
              </a:path>
              <a:path w="2211730" h="1823135">
                <a:moveTo>
                  <a:pt x="1499819" y="487883"/>
                </a:moveTo>
                <a:lnTo>
                  <a:pt x="1489252" y="514464"/>
                </a:lnTo>
                <a:lnTo>
                  <a:pt x="1425778" y="488162"/>
                </a:lnTo>
                <a:lnTo>
                  <a:pt x="1429296" y="458660"/>
                </a:lnTo>
                <a:lnTo>
                  <a:pt x="1423314" y="494766"/>
                </a:lnTo>
                <a:lnTo>
                  <a:pt x="1486661" y="521004"/>
                </a:lnTo>
                <a:lnTo>
                  <a:pt x="1493164" y="523697"/>
                </a:lnTo>
                <a:lnTo>
                  <a:pt x="1499819" y="487883"/>
                </a:lnTo>
                <a:close/>
              </a:path>
              <a:path w="2211730" h="1823135">
                <a:moveTo>
                  <a:pt x="1486661" y="521004"/>
                </a:moveTo>
                <a:lnTo>
                  <a:pt x="1476095" y="547598"/>
                </a:lnTo>
                <a:lnTo>
                  <a:pt x="1413281" y="521576"/>
                </a:lnTo>
                <a:lnTo>
                  <a:pt x="1416799" y="492074"/>
                </a:lnTo>
                <a:lnTo>
                  <a:pt x="1410817" y="528180"/>
                </a:lnTo>
                <a:lnTo>
                  <a:pt x="1473492" y="554139"/>
                </a:lnTo>
                <a:lnTo>
                  <a:pt x="1480007" y="556831"/>
                </a:lnTo>
                <a:lnTo>
                  <a:pt x="1486661" y="521004"/>
                </a:lnTo>
                <a:close/>
              </a:path>
              <a:path w="2211730" h="1823135">
                <a:moveTo>
                  <a:pt x="1473492" y="554139"/>
                </a:moveTo>
                <a:lnTo>
                  <a:pt x="1462925" y="580720"/>
                </a:lnTo>
                <a:lnTo>
                  <a:pt x="1400784" y="554990"/>
                </a:lnTo>
                <a:lnTo>
                  <a:pt x="1404302" y="525487"/>
                </a:lnTo>
                <a:lnTo>
                  <a:pt x="1398308" y="561594"/>
                </a:lnTo>
                <a:lnTo>
                  <a:pt x="1460334" y="587273"/>
                </a:lnTo>
                <a:lnTo>
                  <a:pt x="1466837" y="589965"/>
                </a:lnTo>
                <a:lnTo>
                  <a:pt x="1473492" y="554139"/>
                </a:lnTo>
                <a:close/>
              </a:path>
              <a:path w="2211730" h="1823135">
                <a:moveTo>
                  <a:pt x="1460334" y="587273"/>
                </a:moveTo>
                <a:lnTo>
                  <a:pt x="1449768" y="613854"/>
                </a:lnTo>
                <a:lnTo>
                  <a:pt x="1388287" y="588403"/>
                </a:lnTo>
                <a:lnTo>
                  <a:pt x="1391805" y="558901"/>
                </a:lnTo>
                <a:lnTo>
                  <a:pt x="1385823" y="594995"/>
                </a:lnTo>
                <a:lnTo>
                  <a:pt x="1447164" y="620395"/>
                </a:lnTo>
                <a:lnTo>
                  <a:pt x="1453680" y="623087"/>
                </a:lnTo>
                <a:lnTo>
                  <a:pt x="1460334" y="587273"/>
                </a:lnTo>
                <a:close/>
              </a:path>
              <a:path w="2211730" h="1823135">
                <a:moveTo>
                  <a:pt x="1447164" y="620395"/>
                </a:moveTo>
                <a:lnTo>
                  <a:pt x="1436611" y="646976"/>
                </a:lnTo>
                <a:lnTo>
                  <a:pt x="1375790" y="621804"/>
                </a:lnTo>
                <a:lnTo>
                  <a:pt x="1379308" y="592302"/>
                </a:lnTo>
                <a:lnTo>
                  <a:pt x="1373327" y="628408"/>
                </a:lnTo>
                <a:lnTo>
                  <a:pt x="1434007" y="653516"/>
                </a:lnTo>
                <a:lnTo>
                  <a:pt x="1440522" y="656221"/>
                </a:lnTo>
                <a:lnTo>
                  <a:pt x="1447164" y="620395"/>
                </a:lnTo>
                <a:close/>
              </a:path>
              <a:path w="2211730" h="1823135">
                <a:moveTo>
                  <a:pt x="1434007" y="653516"/>
                </a:moveTo>
                <a:lnTo>
                  <a:pt x="1423441" y="680110"/>
                </a:lnTo>
                <a:lnTo>
                  <a:pt x="1363306" y="655218"/>
                </a:lnTo>
                <a:lnTo>
                  <a:pt x="1366824" y="625716"/>
                </a:lnTo>
                <a:lnTo>
                  <a:pt x="1360830" y="661822"/>
                </a:lnTo>
                <a:lnTo>
                  <a:pt x="1420850" y="686650"/>
                </a:lnTo>
                <a:lnTo>
                  <a:pt x="1427340" y="689343"/>
                </a:lnTo>
                <a:lnTo>
                  <a:pt x="1434007" y="653516"/>
                </a:lnTo>
                <a:close/>
              </a:path>
              <a:path w="2211730" h="1823135">
                <a:moveTo>
                  <a:pt x="1420850" y="686650"/>
                </a:moveTo>
                <a:lnTo>
                  <a:pt x="1410271" y="713244"/>
                </a:lnTo>
                <a:lnTo>
                  <a:pt x="1350810" y="688632"/>
                </a:lnTo>
                <a:lnTo>
                  <a:pt x="1354315" y="659117"/>
                </a:lnTo>
                <a:lnTo>
                  <a:pt x="1348346" y="695236"/>
                </a:lnTo>
                <a:lnTo>
                  <a:pt x="1407667" y="719785"/>
                </a:lnTo>
                <a:lnTo>
                  <a:pt x="1414170" y="722490"/>
                </a:lnTo>
                <a:lnTo>
                  <a:pt x="1420850" y="686650"/>
                </a:lnTo>
                <a:close/>
              </a:path>
              <a:path w="2211730" h="1823135">
                <a:moveTo>
                  <a:pt x="1407667" y="719785"/>
                </a:moveTo>
                <a:lnTo>
                  <a:pt x="1397101" y="746379"/>
                </a:lnTo>
                <a:lnTo>
                  <a:pt x="1338313" y="722045"/>
                </a:lnTo>
                <a:lnTo>
                  <a:pt x="1341831" y="692543"/>
                </a:lnTo>
                <a:lnTo>
                  <a:pt x="1335836" y="728662"/>
                </a:lnTo>
                <a:lnTo>
                  <a:pt x="1394498" y="752919"/>
                </a:lnTo>
                <a:lnTo>
                  <a:pt x="1401013" y="755624"/>
                </a:lnTo>
                <a:lnTo>
                  <a:pt x="1407667" y="719785"/>
                </a:lnTo>
                <a:close/>
              </a:path>
              <a:path w="2211730" h="1823135">
                <a:moveTo>
                  <a:pt x="1394498" y="752919"/>
                </a:moveTo>
                <a:lnTo>
                  <a:pt x="1383931" y="779513"/>
                </a:lnTo>
                <a:lnTo>
                  <a:pt x="1325803" y="755459"/>
                </a:lnTo>
                <a:lnTo>
                  <a:pt x="1329334" y="725957"/>
                </a:lnTo>
                <a:lnTo>
                  <a:pt x="1323339" y="762076"/>
                </a:lnTo>
                <a:lnTo>
                  <a:pt x="1381340" y="786066"/>
                </a:lnTo>
                <a:lnTo>
                  <a:pt x="1387843" y="788746"/>
                </a:lnTo>
                <a:lnTo>
                  <a:pt x="1394498" y="752919"/>
                </a:lnTo>
                <a:close/>
              </a:path>
              <a:path w="2211730" h="1823135">
                <a:moveTo>
                  <a:pt x="1381340" y="786066"/>
                </a:moveTo>
                <a:lnTo>
                  <a:pt x="1370761" y="812660"/>
                </a:lnTo>
                <a:lnTo>
                  <a:pt x="1313319" y="788898"/>
                </a:lnTo>
                <a:lnTo>
                  <a:pt x="1316837" y="759371"/>
                </a:lnTo>
                <a:lnTo>
                  <a:pt x="1310843" y="795489"/>
                </a:lnTo>
                <a:lnTo>
                  <a:pt x="1368170" y="819200"/>
                </a:lnTo>
                <a:lnTo>
                  <a:pt x="1374673" y="821893"/>
                </a:lnTo>
                <a:lnTo>
                  <a:pt x="1381340" y="786066"/>
                </a:lnTo>
                <a:close/>
              </a:path>
              <a:path w="2211730" h="1823135">
                <a:moveTo>
                  <a:pt x="1368170" y="819200"/>
                </a:moveTo>
                <a:lnTo>
                  <a:pt x="1357604" y="845794"/>
                </a:lnTo>
                <a:lnTo>
                  <a:pt x="1300822" y="822312"/>
                </a:lnTo>
                <a:lnTo>
                  <a:pt x="1304340" y="792797"/>
                </a:lnTo>
                <a:lnTo>
                  <a:pt x="1298359" y="828903"/>
                </a:lnTo>
                <a:lnTo>
                  <a:pt x="1355001" y="852335"/>
                </a:lnTo>
                <a:lnTo>
                  <a:pt x="1361516" y="855027"/>
                </a:lnTo>
                <a:lnTo>
                  <a:pt x="1368170" y="819200"/>
                </a:lnTo>
                <a:close/>
              </a:path>
              <a:path w="2211730" h="1823135">
                <a:moveTo>
                  <a:pt x="1355001" y="852335"/>
                </a:moveTo>
                <a:lnTo>
                  <a:pt x="1344434" y="878941"/>
                </a:lnTo>
                <a:lnTo>
                  <a:pt x="1288313" y="855726"/>
                </a:lnTo>
                <a:lnTo>
                  <a:pt x="1291844" y="826211"/>
                </a:lnTo>
                <a:lnTo>
                  <a:pt x="1285849" y="862330"/>
                </a:lnTo>
                <a:lnTo>
                  <a:pt x="1341831" y="885482"/>
                </a:lnTo>
                <a:lnTo>
                  <a:pt x="1348346" y="888174"/>
                </a:lnTo>
                <a:lnTo>
                  <a:pt x="1355001" y="852335"/>
                </a:lnTo>
                <a:close/>
              </a:path>
              <a:path w="2211730" h="1823135">
                <a:moveTo>
                  <a:pt x="1341831" y="885482"/>
                </a:moveTo>
                <a:lnTo>
                  <a:pt x="1331264" y="912075"/>
                </a:lnTo>
                <a:lnTo>
                  <a:pt x="1275816" y="889152"/>
                </a:lnTo>
                <a:lnTo>
                  <a:pt x="1279334" y="859637"/>
                </a:lnTo>
                <a:lnTo>
                  <a:pt x="1273352" y="895756"/>
                </a:lnTo>
                <a:lnTo>
                  <a:pt x="1328673" y="918616"/>
                </a:lnTo>
                <a:lnTo>
                  <a:pt x="1335163" y="921308"/>
                </a:lnTo>
                <a:lnTo>
                  <a:pt x="1341831" y="885482"/>
                </a:lnTo>
                <a:close/>
              </a:path>
              <a:path w="2211730" h="1823135">
                <a:moveTo>
                  <a:pt x="1328673" y="918616"/>
                </a:moveTo>
                <a:lnTo>
                  <a:pt x="1318094" y="945222"/>
                </a:lnTo>
                <a:lnTo>
                  <a:pt x="1263319" y="922578"/>
                </a:lnTo>
                <a:lnTo>
                  <a:pt x="1266837" y="893051"/>
                </a:lnTo>
                <a:lnTo>
                  <a:pt x="1260855" y="929170"/>
                </a:lnTo>
                <a:lnTo>
                  <a:pt x="1315491" y="951763"/>
                </a:lnTo>
                <a:lnTo>
                  <a:pt x="1321993" y="954455"/>
                </a:lnTo>
                <a:lnTo>
                  <a:pt x="1328673" y="918616"/>
                </a:lnTo>
                <a:close/>
              </a:path>
              <a:path w="2211730" h="1823135">
                <a:moveTo>
                  <a:pt x="1315491" y="951763"/>
                </a:moveTo>
                <a:lnTo>
                  <a:pt x="1304925" y="978369"/>
                </a:lnTo>
                <a:lnTo>
                  <a:pt x="1250823" y="956005"/>
                </a:lnTo>
                <a:lnTo>
                  <a:pt x="1254340" y="926490"/>
                </a:lnTo>
                <a:lnTo>
                  <a:pt x="1248346" y="962609"/>
                </a:lnTo>
                <a:lnTo>
                  <a:pt x="1302321" y="984923"/>
                </a:lnTo>
                <a:lnTo>
                  <a:pt x="1308823" y="987602"/>
                </a:lnTo>
                <a:lnTo>
                  <a:pt x="1315491" y="951763"/>
                </a:lnTo>
                <a:close/>
              </a:path>
              <a:path w="2211730" h="1823135">
                <a:moveTo>
                  <a:pt x="1302321" y="984923"/>
                </a:moveTo>
                <a:lnTo>
                  <a:pt x="1291742" y="1011504"/>
                </a:lnTo>
                <a:lnTo>
                  <a:pt x="1238326" y="989418"/>
                </a:lnTo>
                <a:lnTo>
                  <a:pt x="1241831" y="959916"/>
                </a:lnTo>
                <a:lnTo>
                  <a:pt x="1235849" y="996035"/>
                </a:lnTo>
                <a:lnTo>
                  <a:pt x="1289151" y="1018057"/>
                </a:lnTo>
                <a:lnTo>
                  <a:pt x="1295666" y="1020737"/>
                </a:lnTo>
                <a:lnTo>
                  <a:pt x="1302321" y="984923"/>
                </a:lnTo>
                <a:close/>
              </a:path>
              <a:path w="2211730" h="1823135">
                <a:moveTo>
                  <a:pt x="1289151" y="1018057"/>
                </a:moveTo>
                <a:lnTo>
                  <a:pt x="1278572" y="1044663"/>
                </a:lnTo>
                <a:lnTo>
                  <a:pt x="1225816" y="1022870"/>
                </a:lnTo>
                <a:lnTo>
                  <a:pt x="1229334" y="993330"/>
                </a:lnTo>
                <a:lnTo>
                  <a:pt x="1223352" y="1029462"/>
                </a:lnTo>
                <a:lnTo>
                  <a:pt x="1275981" y="1051204"/>
                </a:lnTo>
                <a:lnTo>
                  <a:pt x="1282484" y="1053896"/>
                </a:lnTo>
                <a:lnTo>
                  <a:pt x="1289151" y="1018057"/>
                </a:lnTo>
                <a:close/>
              </a:path>
              <a:path w="2211730" h="1823135">
                <a:moveTo>
                  <a:pt x="1275981" y="1051204"/>
                </a:moveTo>
                <a:lnTo>
                  <a:pt x="1265402" y="1077810"/>
                </a:lnTo>
                <a:lnTo>
                  <a:pt x="1213319" y="1056284"/>
                </a:lnTo>
                <a:lnTo>
                  <a:pt x="1216837" y="1026782"/>
                </a:lnTo>
                <a:lnTo>
                  <a:pt x="1210843" y="1062888"/>
                </a:lnTo>
                <a:lnTo>
                  <a:pt x="1262811" y="1084351"/>
                </a:lnTo>
                <a:lnTo>
                  <a:pt x="1269314" y="1087043"/>
                </a:lnTo>
                <a:lnTo>
                  <a:pt x="1275981" y="1051204"/>
                </a:lnTo>
                <a:close/>
              </a:path>
              <a:path w="2211730" h="1823135">
                <a:moveTo>
                  <a:pt x="1262811" y="1084351"/>
                </a:moveTo>
                <a:lnTo>
                  <a:pt x="1252232" y="1110957"/>
                </a:lnTo>
                <a:lnTo>
                  <a:pt x="1200810" y="1089723"/>
                </a:lnTo>
                <a:lnTo>
                  <a:pt x="1204328" y="1060196"/>
                </a:lnTo>
                <a:lnTo>
                  <a:pt x="1198346" y="1096327"/>
                </a:lnTo>
                <a:lnTo>
                  <a:pt x="1249629" y="1117511"/>
                </a:lnTo>
                <a:lnTo>
                  <a:pt x="1256144" y="1120190"/>
                </a:lnTo>
                <a:lnTo>
                  <a:pt x="1262811" y="1084351"/>
                </a:lnTo>
                <a:close/>
              </a:path>
              <a:path w="2211730" h="1823135">
                <a:moveTo>
                  <a:pt x="1249629" y="1117511"/>
                </a:moveTo>
                <a:lnTo>
                  <a:pt x="1239062" y="1144104"/>
                </a:lnTo>
                <a:lnTo>
                  <a:pt x="1188313" y="1123149"/>
                </a:lnTo>
                <a:lnTo>
                  <a:pt x="1191831" y="1093635"/>
                </a:lnTo>
                <a:lnTo>
                  <a:pt x="1185837" y="1129741"/>
                </a:lnTo>
                <a:lnTo>
                  <a:pt x="1236459" y="1150645"/>
                </a:lnTo>
                <a:lnTo>
                  <a:pt x="1242974" y="1153337"/>
                </a:lnTo>
                <a:lnTo>
                  <a:pt x="1249629" y="1117511"/>
                </a:lnTo>
                <a:close/>
              </a:path>
              <a:path w="2211730" h="1823135">
                <a:moveTo>
                  <a:pt x="1236459" y="1150645"/>
                </a:moveTo>
                <a:lnTo>
                  <a:pt x="1225880" y="1177264"/>
                </a:lnTo>
                <a:lnTo>
                  <a:pt x="1175816" y="1156589"/>
                </a:lnTo>
                <a:lnTo>
                  <a:pt x="1179334" y="1127061"/>
                </a:lnTo>
                <a:lnTo>
                  <a:pt x="1173340" y="1163180"/>
                </a:lnTo>
                <a:lnTo>
                  <a:pt x="1223289" y="1183817"/>
                </a:lnTo>
                <a:lnTo>
                  <a:pt x="1229804" y="1186497"/>
                </a:lnTo>
                <a:lnTo>
                  <a:pt x="1236459" y="1150645"/>
                </a:lnTo>
                <a:close/>
              </a:path>
              <a:path w="2211730" h="1823135">
                <a:moveTo>
                  <a:pt x="1223289" y="1183817"/>
                </a:moveTo>
                <a:lnTo>
                  <a:pt x="1212710" y="1210424"/>
                </a:lnTo>
                <a:lnTo>
                  <a:pt x="1163307" y="1190028"/>
                </a:lnTo>
                <a:lnTo>
                  <a:pt x="1166825" y="1160500"/>
                </a:lnTo>
                <a:lnTo>
                  <a:pt x="1160843" y="1196632"/>
                </a:lnTo>
                <a:lnTo>
                  <a:pt x="1210119" y="1216964"/>
                </a:lnTo>
                <a:lnTo>
                  <a:pt x="1216609" y="1219657"/>
                </a:lnTo>
                <a:lnTo>
                  <a:pt x="1223289" y="1183817"/>
                </a:lnTo>
                <a:close/>
              </a:path>
              <a:path w="2211730" h="1823135">
                <a:moveTo>
                  <a:pt x="1210119" y="1216964"/>
                </a:moveTo>
                <a:lnTo>
                  <a:pt x="1199540" y="1243584"/>
                </a:lnTo>
                <a:lnTo>
                  <a:pt x="1150797" y="1223467"/>
                </a:lnTo>
                <a:lnTo>
                  <a:pt x="1154328" y="1193939"/>
                </a:lnTo>
                <a:lnTo>
                  <a:pt x="1148333" y="1230058"/>
                </a:lnTo>
                <a:lnTo>
                  <a:pt x="1196936" y="1250124"/>
                </a:lnTo>
                <a:lnTo>
                  <a:pt x="1203439" y="1252816"/>
                </a:lnTo>
                <a:lnTo>
                  <a:pt x="1210119" y="1216964"/>
                </a:lnTo>
                <a:close/>
              </a:path>
              <a:path w="2211730" h="1823135">
                <a:moveTo>
                  <a:pt x="1196936" y="1250124"/>
                </a:moveTo>
                <a:lnTo>
                  <a:pt x="1186357" y="1276731"/>
                </a:lnTo>
                <a:lnTo>
                  <a:pt x="1138288" y="1256893"/>
                </a:lnTo>
                <a:lnTo>
                  <a:pt x="1141818" y="1227366"/>
                </a:lnTo>
                <a:lnTo>
                  <a:pt x="1135824" y="1263497"/>
                </a:lnTo>
                <a:lnTo>
                  <a:pt x="1183754" y="1283271"/>
                </a:lnTo>
                <a:lnTo>
                  <a:pt x="1190269" y="1285963"/>
                </a:lnTo>
                <a:lnTo>
                  <a:pt x="1196936" y="1250124"/>
                </a:lnTo>
                <a:close/>
              </a:path>
              <a:path w="2211730" h="1823135">
                <a:moveTo>
                  <a:pt x="1183754" y="1283271"/>
                </a:moveTo>
                <a:lnTo>
                  <a:pt x="1173175" y="1309890"/>
                </a:lnTo>
                <a:lnTo>
                  <a:pt x="1125791" y="1290332"/>
                </a:lnTo>
                <a:lnTo>
                  <a:pt x="1129309" y="1260805"/>
                </a:lnTo>
                <a:lnTo>
                  <a:pt x="1123314" y="1296936"/>
                </a:lnTo>
                <a:lnTo>
                  <a:pt x="1170584" y="1316431"/>
                </a:lnTo>
                <a:lnTo>
                  <a:pt x="1177099" y="1319123"/>
                </a:lnTo>
                <a:lnTo>
                  <a:pt x="1183754" y="1283271"/>
                </a:lnTo>
                <a:close/>
              </a:path>
              <a:path w="2211730" h="1823135">
                <a:moveTo>
                  <a:pt x="2113854" y="1782053"/>
                </a:moveTo>
                <a:lnTo>
                  <a:pt x="1153350" y="1378889"/>
                </a:lnTo>
                <a:lnTo>
                  <a:pt x="1163916" y="1352296"/>
                </a:lnTo>
                <a:lnTo>
                  <a:pt x="1170584" y="1316431"/>
                </a:lnTo>
                <a:lnTo>
                  <a:pt x="1160005" y="1343063"/>
                </a:lnTo>
                <a:lnTo>
                  <a:pt x="1157401" y="1349603"/>
                </a:lnTo>
                <a:lnTo>
                  <a:pt x="1146835" y="1376210"/>
                </a:lnTo>
                <a:lnTo>
                  <a:pt x="1100785" y="1357210"/>
                </a:lnTo>
                <a:lnTo>
                  <a:pt x="1104303" y="1327696"/>
                </a:lnTo>
                <a:lnTo>
                  <a:pt x="1094270" y="1354531"/>
                </a:lnTo>
                <a:lnTo>
                  <a:pt x="2113854" y="1782091"/>
                </a:lnTo>
                <a:close/>
              </a:path>
              <a:path w="2211730" h="1823135">
                <a:moveTo>
                  <a:pt x="1486382" y="305981"/>
                </a:moveTo>
                <a:lnTo>
                  <a:pt x="1481734" y="318452"/>
                </a:lnTo>
                <a:lnTo>
                  <a:pt x="1414907" y="290753"/>
                </a:lnTo>
                <a:lnTo>
                  <a:pt x="1412798" y="275488"/>
                </a:lnTo>
                <a:lnTo>
                  <a:pt x="1412570" y="297408"/>
                </a:lnTo>
                <a:lnTo>
                  <a:pt x="1479257" y="325056"/>
                </a:lnTo>
                <a:lnTo>
                  <a:pt x="1485760" y="327748"/>
                </a:lnTo>
                <a:lnTo>
                  <a:pt x="1486382" y="305981"/>
                </a:lnTo>
                <a:close/>
              </a:path>
              <a:path w="2211730" h="1823135">
                <a:moveTo>
                  <a:pt x="1479257" y="325056"/>
                </a:moveTo>
                <a:lnTo>
                  <a:pt x="1469237" y="351853"/>
                </a:lnTo>
                <a:lnTo>
                  <a:pt x="1403083" y="324434"/>
                </a:lnTo>
                <a:lnTo>
                  <a:pt x="1406055" y="294703"/>
                </a:lnTo>
                <a:lnTo>
                  <a:pt x="1400746" y="331089"/>
                </a:lnTo>
                <a:lnTo>
                  <a:pt x="1466773" y="358457"/>
                </a:lnTo>
                <a:lnTo>
                  <a:pt x="1473276" y="361149"/>
                </a:lnTo>
                <a:lnTo>
                  <a:pt x="1479257" y="325056"/>
                </a:lnTo>
                <a:close/>
              </a:path>
              <a:path w="2211730" h="1823135">
                <a:moveTo>
                  <a:pt x="1466773" y="358457"/>
                </a:moveTo>
                <a:lnTo>
                  <a:pt x="1456740" y="385254"/>
                </a:lnTo>
                <a:lnTo>
                  <a:pt x="1391259" y="358114"/>
                </a:lnTo>
                <a:lnTo>
                  <a:pt x="1394231" y="328383"/>
                </a:lnTo>
                <a:lnTo>
                  <a:pt x="1388922" y="364769"/>
                </a:lnTo>
                <a:lnTo>
                  <a:pt x="1454277" y="391858"/>
                </a:lnTo>
                <a:lnTo>
                  <a:pt x="1460779" y="394550"/>
                </a:lnTo>
                <a:lnTo>
                  <a:pt x="1466773" y="358457"/>
                </a:lnTo>
                <a:close/>
              </a:path>
              <a:path w="2211730" h="1823135">
                <a:moveTo>
                  <a:pt x="1454277" y="391858"/>
                </a:moveTo>
                <a:lnTo>
                  <a:pt x="1444244" y="418668"/>
                </a:lnTo>
                <a:lnTo>
                  <a:pt x="1379435" y="391807"/>
                </a:lnTo>
                <a:lnTo>
                  <a:pt x="1382407" y="362077"/>
                </a:lnTo>
                <a:lnTo>
                  <a:pt x="1377099" y="398462"/>
                </a:lnTo>
                <a:lnTo>
                  <a:pt x="1441780" y="425272"/>
                </a:lnTo>
                <a:lnTo>
                  <a:pt x="1448295" y="427964"/>
                </a:lnTo>
                <a:lnTo>
                  <a:pt x="1454277" y="391858"/>
                </a:lnTo>
                <a:close/>
              </a:path>
              <a:path w="2211730" h="1823135">
                <a:moveTo>
                  <a:pt x="1441780" y="425272"/>
                </a:moveTo>
                <a:lnTo>
                  <a:pt x="1431759" y="452069"/>
                </a:lnTo>
                <a:lnTo>
                  <a:pt x="1367612" y="425488"/>
                </a:lnTo>
                <a:lnTo>
                  <a:pt x="1370583" y="395770"/>
                </a:lnTo>
                <a:lnTo>
                  <a:pt x="1365275" y="432142"/>
                </a:lnTo>
                <a:lnTo>
                  <a:pt x="1429296" y="458660"/>
                </a:lnTo>
                <a:lnTo>
                  <a:pt x="1435811" y="461365"/>
                </a:lnTo>
                <a:lnTo>
                  <a:pt x="1441780" y="425272"/>
                </a:lnTo>
                <a:close/>
              </a:path>
              <a:path w="2211730" h="1823135">
                <a:moveTo>
                  <a:pt x="1429296" y="458660"/>
                </a:moveTo>
                <a:lnTo>
                  <a:pt x="1419263" y="485470"/>
                </a:lnTo>
                <a:lnTo>
                  <a:pt x="1355788" y="459181"/>
                </a:lnTo>
                <a:lnTo>
                  <a:pt x="1358760" y="429450"/>
                </a:lnTo>
                <a:lnTo>
                  <a:pt x="1353451" y="465836"/>
                </a:lnTo>
                <a:lnTo>
                  <a:pt x="1416799" y="492074"/>
                </a:lnTo>
                <a:lnTo>
                  <a:pt x="1423314" y="494766"/>
                </a:lnTo>
                <a:lnTo>
                  <a:pt x="1429296" y="458660"/>
                </a:lnTo>
                <a:close/>
              </a:path>
              <a:path w="2211730" h="1823135">
                <a:moveTo>
                  <a:pt x="1416799" y="492074"/>
                </a:moveTo>
                <a:lnTo>
                  <a:pt x="1406766" y="518883"/>
                </a:lnTo>
                <a:lnTo>
                  <a:pt x="1343964" y="492874"/>
                </a:lnTo>
                <a:lnTo>
                  <a:pt x="1346936" y="463130"/>
                </a:lnTo>
                <a:lnTo>
                  <a:pt x="1341615" y="499529"/>
                </a:lnTo>
                <a:lnTo>
                  <a:pt x="1404302" y="525487"/>
                </a:lnTo>
                <a:lnTo>
                  <a:pt x="1410817" y="528180"/>
                </a:lnTo>
                <a:lnTo>
                  <a:pt x="1416799" y="492074"/>
                </a:lnTo>
                <a:close/>
              </a:path>
              <a:path w="2211730" h="1823135">
                <a:moveTo>
                  <a:pt x="1404302" y="525487"/>
                </a:moveTo>
                <a:lnTo>
                  <a:pt x="1394282" y="552297"/>
                </a:lnTo>
                <a:lnTo>
                  <a:pt x="1332141" y="526567"/>
                </a:lnTo>
                <a:lnTo>
                  <a:pt x="1335112" y="496824"/>
                </a:lnTo>
                <a:lnTo>
                  <a:pt x="1329804" y="533222"/>
                </a:lnTo>
                <a:lnTo>
                  <a:pt x="1391805" y="558901"/>
                </a:lnTo>
                <a:lnTo>
                  <a:pt x="1398308" y="561594"/>
                </a:lnTo>
                <a:lnTo>
                  <a:pt x="1404302" y="525487"/>
                </a:lnTo>
                <a:close/>
              </a:path>
              <a:path w="2211730" h="1823135">
                <a:moveTo>
                  <a:pt x="1391805" y="558901"/>
                </a:moveTo>
                <a:lnTo>
                  <a:pt x="1381785" y="585698"/>
                </a:lnTo>
                <a:lnTo>
                  <a:pt x="1320317" y="560260"/>
                </a:lnTo>
                <a:lnTo>
                  <a:pt x="1323289" y="530517"/>
                </a:lnTo>
                <a:lnTo>
                  <a:pt x="1317980" y="566915"/>
                </a:lnTo>
                <a:lnTo>
                  <a:pt x="1379308" y="592302"/>
                </a:lnTo>
                <a:lnTo>
                  <a:pt x="1385823" y="594995"/>
                </a:lnTo>
                <a:lnTo>
                  <a:pt x="1391805" y="558901"/>
                </a:lnTo>
                <a:close/>
              </a:path>
              <a:path w="2211730" h="1823135">
                <a:moveTo>
                  <a:pt x="1379308" y="592302"/>
                </a:moveTo>
                <a:lnTo>
                  <a:pt x="1369288" y="619112"/>
                </a:lnTo>
                <a:lnTo>
                  <a:pt x="1308493" y="593940"/>
                </a:lnTo>
                <a:lnTo>
                  <a:pt x="1311465" y="564210"/>
                </a:lnTo>
                <a:lnTo>
                  <a:pt x="1306144" y="600608"/>
                </a:lnTo>
                <a:lnTo>
                  <a:pt x="1366824" y="625716"/>
                </a:lnTo>
                <a:lnTo>
                  <a:pt x="1373327" y="628408"/>
                </a:lnTo>
                <a:lnTo>
                  <a:pt x="1379308" y="592302"/>
                </a:lnTo>
                <a:close/>
              </a:path>
              <a:path w="2211730" h="1823135">
                <a:moveTo>
                  <a:pt x="1366824" y="625716"/>
                </a:moveTo>
                <a:lnTo>
                  <a:pt x="1356791" y="652526"/>
                </a:lnTo>
                <a:lnTo>
                  <a:pt x="1296657" y="627634"/>
                </a:lnTo>
                <a:lnTo>
                  <a:pt x="1299629" y="597903"/>
                </a:lnTo>
                <a:lnTo>
                  <a:pt x="1294333" y="634288"/>
                </a:lnTo>
                <a:lnTo>
                  <a:pt x="1354315" y="659117"/>
                </a:lnTo>
                <a:lnTo>
                  <a:pt x="1360830" y="661822"/>
                </a:lnTo>
                <a:lnTo>
                  <a:pt x="1366824" y="625716"/>
                </a:lnTo>
                <a:close/>
              </a:path>
              <a:path w="2211730" h="1823135">
                <a:moveTo>
                  <a:pt x="1354315" y="659117"/>
                </a:moveTo>
                <a:lnTo>
                  <a:pt x="1344295" y="685939"/>
                </a:lnTo>
                <a:lnTo>
                  <a:pt x="1284833" y="661339"/>
                </a:lnTo>
                <a:lnTo>
                  <a:pt x="1287805" y="631596"/>
                </a:lnTo>
                <a:lnTo>
                  <a:pt x="1282496" y="667994"/>
                </a:lnTo>
                <a:lnTo>
                  <a:pt x="1341831" y="692543"/>
                </a:lnTo>
                <a:lnTo>
                  <a:pt x="1348346" y="695236"/>
                </a:lnTo>
                <a:lnTo>
                  <a:pt x="1354315" y="659117"/>
                </a:lnTo>
                <a:close/>
              </a:path>
              <a:path w="2211730" h="1823135">
                <a:moveTo>
                  <a:pt x="1341831" y="692543"/>
                </a:moveTo>
                <a:lnTo>
                  <a:pt x="1331798" y="719366"/>
                </a:lnTo>
                <a:lnTo>
                  <a:pt x="1273009" y="695032"/>
                </a:lnTo>
                <a:lnTo>
                  <a:pt x="1275981" y="665289"/>
                </a:lnTo>
                <a:lnTo>
                  <a:pt x="1270673" y="701700"/>
                </a:lnTo>
                <a:lnTo>
                  <a:pt x="1329334" y="725957"/>
                </a:lnTo>
                <a:lnTo>
                  <a:pt x="1335836" y="728662"/>
                </a:lnTo>
                <a:lnTo>
                  <a:pt x="1341831" y="692543"/>
                </a:lnTo>
                <a:close/>
              </a:path>
              <a:path w="2211730" h="1823135">
                <a:moveTo>
                  <a:pt x="1329334" y="725957"/>
                </a:moveTo>
                <a:lnTo>
                  <a:pt x="1319314" y="752779"/>
                </a:lnTo>
                <a:lnTo>
                  <a:pt x="1261186" y="728726"/>
                </a:lnTo>
                <a:lnTo>
                  <a:pt x="1264145" y="698995"/>
                </a:lnTo>
                <a:lnTo>
                  <a:pt x="1258849" y="735380"/>
                </a:lnTo>
                <a:lnTo>
                  <a:pt x="1316837" y="759371"/>
                </a:lnTo>
                <a:lnTo>
                  <a:pt x="1323339" y="762076"/>
                </a:lnTo>
                <a:lnTo>
                  <a:pt x="1329334" y="725957"/>
                </a:lnTo>
                <a:close/>
              </a:path>
              <a:path w="2211730" h="1823135">
                <a:moveTo>
                  <a:pt x="1316837" y="759371"/>
                </a:moveTo>
                <a:lnTo>
                  <a:pt x="1306804" y="786206"/>
                </a:lnTo>
                <a:lnTo>
                  <a:pt x="1249349" y="762431"/>
                </a:lnTo>
                <a:lnTo>
                  <a:pt x="1252334" y="732688"/>
                </a:lnTo>
                <a:lnTo>
                  <a:pt x="1247025" y="769099"/>
                </a:lnTo>
                <a:lnTo>
                  <a:pt x="1304340" y="792797"/>
                </a:lnTo>
                <a:lnTo>
                  <a:pt x="1310843" y="795489"/>
                </a:lnTo>
                <a:lnTo>
                  <a:pt x="1316837" y="759371"/>
                </a:lnTo>
                <a:close/>
              </a:path>
              <a:path w="2211730" h="1823135">
                <a:moveTo>
                  <a:pt x="1304340" y="792797"/>
                </a:moveTo>
                <a:lnTo>
                  <a:pt x="1294307" y="819607"/>
                </a:lnTo>
                <a:lnTo>
                  <a:pt x="1237526" y="796124"/>
                </a:lnTo>
                <a:lnTo>
                  <a:pt x="1240497" y="766394"/>
                </a:lnTo>
                <a:lnTo>
                  <a:pt x="1235189" y="802792"/>
                </a:lnTo>
                <a:lnTo>
                  <a:pt x="1291844" y="826211"/>
                </a:lnTo>
                <a:lnTo>
                  <a:pt x="1298359" y="828903"/>
                </a:lnTo>
                <a:lnTo>
                  <a:pt x="1304340" y="792797"/>
                </a:lnTo>
                <a:close/>
              </a:path>
              <a:path w="2211730" h="1823135">
                <a:moveTo>
                  <a:pt x="1291844" y="826211"/>
                </a:moveTo>
                <a:lnTo>
                  <a:pt x="1281798" y="853033"/>
                </a:lnTo>
                <a:lnTo>
                  <a:pt x="1225702" y="829830"/>
                </a:lnTo>
                <a:lnTo>
                  <a:pt x="1228674" y="800087"/>
                </a:lnTo>
                <a:lnTo>
                  <a:pt x="1223352" y="836498"/>
                </a:lnTo>
                <a:lnTo>
                  <a:pt x="1279334" y="859637"/>
                </a:lnTo>
                <a:lnTo>
                  <a:pt x="1285849" y="862330"/>
                </a:lnTo>
                <a:lnTo>
                  <a:pt x="1291844" y="826211"/>
                </a:lnTo>
                <a:close/>
              </a:path>
              <a:path w="2211730" h="1823135">
                <a:moveTo>
                  <a:pt x="1279334" y="859637"/>
                </a:moveTo>
                <a:lnTo>
                  <a:pt x="1269301" y="886460"/>
                </a:lnTo>
                <a:lnTo>
                  <a:pt x="1213865" y="863536"/>
                </a:lnTo>
                <a:lnTo>
                  <a:pt x="1216850" y="833793"/>
                </a:lnTo>
                <a:lnTo>
                  <a:pt x="1211541" y="870191"/>
                </a:lnTo>
                <a:lnTo>
                  <a:pt x="1266837" y="893051"/>
                </a:lnTo>
                <a:lnTo>
                  <a:pt x="1273352" y="895756"/>
                </a:lnTo>
                <a:lnTo>
                  <a:pt x="1279334" y="859637"/>
                </a:lnTo>
                <a:close/>
              </a:path>
              <a:path w="2211730" h="1823135">
                <a:moveTo>
                  <a:pt x="1266837" y="893051"/>
                </a:moveTo>
                <a:lnTo>
                  <a:pt x="1256817" y="919886"/>
                </a:lnTo>
                <a:lnTo>
                  <a:pt x="1202029" y="897242"/>
                </a:lnTo>
                <a:lnTo>
                  <a:pt x="1205014" y="867498"/>
                </a:lnTo>
                <a:lnTo>
                  <a:pt x="1199705" y="903897"/>
                </a:lnTo>
                <a:lnTo>
                  <a:pt x="1254340" y="926490"/>
                </a:lnTo>
                <a:lnTo>
                  <a:pt x="1260855" y="929170"/>
                </a:lnTo>
                <a:lnTo>
                  <a:pt x="1266837" y="893051"/>
                </a:lnTo>
                <a:close/>
              </a:path>
              <a:path w="2211730" h="1823135">
                <a:moveTo>
                  <a:pt x="1254340" y="926490"/>
                </a:moveTo>
                <a:lnTo>
                  <a:pt x="1244307" y="953325"/>
                </a:lnTo>
                <a:lnTo>
                  <a:pt x="1190205" y="930960"/>
                </a:lnTo>
                <a:lnTo>
                  <a:pt x="1193177" y="901204"/>
                </a:lnTo>
                <a:lnTo>
                  <a:pt x="1187869" y="937615"/>
                </a:lnTo>
                <a:lnTo>
                  <a:pt x="1241831" y="959916"/>
                </a:lnTo>
                <a:lnTo>
                  <a:pt x="1248346" y="962609"/>
                </a:lnTo>
                <a:lnTo>
                  <a:pt x="1254340" y="926490"/>
                </a:lnTo>
                <a:close/>
              </a:path>
              <a:path w="2211730" h="1823135">
                <a:moveTo>
                  <a:pt x="1241831" y="959916"/>
                </a:moveTo>
                <a:lnTo>
                  <a:pt x="1231811" y="986739"/>
                </a:lnTo>
                <a:lnTo>
                  <a:pt x="1178382" y="964653"/>
                </a:lnTo>
                <a:lnTo>
                  <a:pt x="1181354" y="934910"/>
                </a:lnTo>
                <a:lnTo>
                  <a:pt x="1176045" y="971308"/>
                </a:lnTo>
                <a:lnTo>
                  <a:pt x="1229334" y="993330"/>
                </a:lnTo>
                <a:lnTo>
                  <a:pt x="1235849" y="996035"/>
                </a:lnTo>
                <a:lnTo>
                  <a:pt x="1241831" y="959916"/>
                </a:lnTo>
                <a:close/>
              </a:path>
              <a:path w="2211730" h="1823135">
                <a:moveTo>
                  <a:pt x="1229334" y="993330"/>
                </a:moveTo>
                <a:lnTo>
                  <a:pt x="1219301" y="1020165"/>
                </a:lnTo>
                <a:lnTo>
                  <a:pt x="1166545" y="998372"/>
                </a:lnTo>
                <a:lnTo>
                  <a:pt x="1169517" y="968616"/>
                </a:lnTo>
                <a:lnTo>
                  <a:pt x="1164208" y="1005027"/>
                </a:lnTo>
                <a:lnTo>
                  <a:pt x="1216837" y="1026782"/>
                </a:lnTo>
                <a:lnTo>
                  <a:pt x="1223352" y="1029462"/>
                </a:lnTo>
                <a:lnTo>
                  <a:pt x="1229334" y="993330"/>
                </a:lnTo>
                <a:close/>
              </a:path>
              <a:path w="2211730" h="1823135">
                <a:moveTo>
                  <a:pt x="1216837" y="1026782"/>
                </a:moveTo>
                <a:lnTo>
                  <a:pt x="1206804" y="1053592"/>
                </a:lnTo>
                <a:lnTo>
                  <a:pt x="1154709" y="1032078"/>
                </a:lnTo>
                <a:lnTo>
                  <a:pt x="1157693" y="1002334"/>
                </a:lnTo>
                <a:lnTo>
                  <a:pt x="1152385" y="1038733"/>
                </a:lnTo>
                <a:lnTo>
                  <a:pt x="1204328" y="1060196"/>
                </a:lnTo>
                <a:lnTo>
                  <a:pt x="1210843" y="1062888"/>
                </a:lnTo>
                <a:lnTo>
                  <a:pt x="1216837" y="1026782"/>
                </a:lnTo>
                <a:close/>
              </a:path>
              <a:path w="2211730" h="1823135">
                <a:moveTo>
                  <a:pt x="1204328" y="1060196"/>
                </a:moveTo>
                <a:lnTo>
                  <a:pt x="1194308" y="1087031"/>
                </a:lnTo>
                <a:lnTo>
                  <a:pt x="1142885" y="1065796"/>
                </a:lnTo>
                <a:lnTo>
                  <a:pt x="1145870" y="1036040"/>
                </a:lnTo>
                <a:lnTo>
                  <a:pt x="1140548" y="1072451"/>
                </a:lnTo>
                <a:lnTo>
                  <a:pt x="1191831" y="1093635"/>
                </a:lnTo>
                <a:lnTo>
                  <a:pt x="1198346" y="1096327"/>
                </a:lnTo>
                <a:lnTo>
                  <a:pt x="1204328" y="1060196"/>
                </a:lnTo>
                <a:close/>
              </a:path>
              <a:path w="2211730" h="1823135">
                <a:moveTo>
                  <a:pt x="1191831" y="1093635"/>
                </a:moveTo>
                <a:lnTo>
                  <a:pt x="1181798" y="1120457"/>
                </a:lnTo>
                <a:lnTo>
                  <a:pt x="1131049" y="1099502"/>
                </a:lnTo>
                <a:lnTo>
                  <a:pt x="1134021" y="1069759"/>
                </a:lnTo>
                <a:lnTo>
                  <a:pt x="1128725" y="1106157"/>
                </a:lnTo>
                <a:lnTo>
                  <a:pt x="1179334" y="1127061"/>
                </a:lnTo>
                <a:lnTo>
                  <a:pt x="1185837" y="1129741"/>
                </a:lnTo>
                <a:lnTo>
                  <a:pt x="1191831" y="1093635"/>
                </a:lnTo>
                <a:close/>
              </a:path>
              <a:path w="2211730" h="1823135">
                <a:moveTo>
                  <a:pt x="1179334" y="1127061"/>
                </a:moveTo>
                <a:lnTo>
                  <a:pt x="1169301" y="1153896"/>
                </a:lnTo>
                <a:lnTo>
                  <a:pt x="1119212" y="1133221"/>
                </a:lnTo>
                <a:lnTo>
                  <a:pt x="1122197" y="1103464"/>
                </a:lnTo>
                <a:lnTo>
                  <a:pt x="1116876" y="1139875"/>
                </a:lnTo>
                <a:lnTo>
                  <a:pt x="1166825" y="1160500"/>
                </a:lnTo>
                <a:lnTo>
                  <a:pt x="1173340" y="1163180"/>
                </a:lnTo>
                <a:lnTo>
                  <a:pt x="1179334" y="1127061"/>
                </a:lnTo>
                <a:close/>
              </a:path>
              <a:path w="2211730" h="1823135">
                <a:moveTo>
                  <a:pt x="1166825" y="1160500"/>
                </a:moveTo>
                <a:lnTo>
                  <a:pt x="1156792" y="1187335"/>
                </a:lnTo>
                <a:lnTo>
                  <a:pt x="1107389" y="1166939"/>
                </a:lnTo>
                <a:lnTo>
                  <a:pt x="1110361" y="1137183"/>
                </a:lnTo>
                <a:lnTo>
                  <a:pt x="1105052" y="1173594"/>
                </a:lnTo>
                <a:lnTo>
                  <a:pt x="1154328" y="1193939"/>
                </a:lnTo>
                <a:lnTo>
                  <a:pt x="1160843" y="1196632"/>
                </a:lnTo>
                <a:lnTo>
                  <a:pt x="1166825" y="1160500"/>
                </a:lnTo>
                <a:close/>
              </a:path>
              <a:path w="2211730" h="1823135">
                <a:moveTo>
                  <a:pt x="1154328" y="1193939"/>
                </a:moveTo>
                <a:lnTo>
                  <a:pt x="1144282" y="1220774"/>
                </a:lnTo>
                <a:lnTo>
                  <a:pt x="1095552" y="1200645"/>
                </a:lnTo>
                <a:lnTo>
                  <a:pt x="1098524" y="1170901"/>
                </a:lnTo>
                <a:lnTo>
                  <a:pt x="1093215" y="1207312"/>
                </a:lnTo>
                <a:lnTo>
                  <a:pt x="1141818" y="1227366"/>
                </a:lnTo>
                <a:lnTo>
                  <a:pt x="1148333" y="1230058"/>
                </a:lnTo>
                <a:lnTo>
                  <a:pt x="1154328" y="1193939"/>
                </a:lnTo>
                <a:close/>
              </a:path>
              <a:path w="2211730" h="1823135">
                <a:moveTo>
                  <a:pt x="1141818" y="1227366"/>
                </a:moveTo>
                <a:lnTo>
                  <a:pt x="1131785" y="1254201"/>
                </a:lnTo>
                <a:lnTo>
                  <a:pt x="1083716" y="1234363"/>
                </a:lnTo>
                <a:lnTo>
                  <a:pt x="1086688" y="1204620"/>
                </a:lnTo>
                <a:lnTo>
                  <a:pt x="1081379" y="1241018"/>
                </a:lnTo>
                <a:lnTo>
                  <a:pt x="1129309" y="1260805"/>
                </a:lnTo>
                <a:lnTo>
                  <a:pt x="1135824" y="1263497"/>
                </a:lnTo>
                <a:lnTo>
                  <a:pt x="1141818" y="1227366"/>
                </a:lnTo>
                <a:close/>
              </a:path>
              <a:path w="2211730" h="1823135">
                <a:moveTo>
                  <a:pt x="1129309" y="1260805"/>
                </a:moveTo>
                <a:lnTo>
                  <a:pt x="1119276" y="1287640"/>
                </a:lnTo>
                <a:lnTo>
                  <a:pt x="1071880" y="1268095"/>
                </a:lnTo>
                <a:lnTo>
                  <a:pt x="1074864" y="1238326"/>
                </a:lnTo>
                <a:lnTo>
                  <a:pt x="1069543" y="1274749"/>
                </a:lnTo>
                <a:lnTo>
                  <a:pt x="1116812" y="1294244"/>
                </a:lnTo>
                <a:lnTo>
                  <a:pt x="1123314" y="1296936"/>
                </a:lnTo>
                <a:lnTo>
                  <a:pt x="1129309" y="1260805"/>
                </a:lnTo>
                <a:close/>
              </a:path>
              <a:path w="2211730" h="1823135">
                <a:moveTo>
                  <a:pt x="1113282" y="1323771"/>
                </a:moveTo>
                <a:lnTo>
                  <a:pt x="1123314" y="1296936"/>
                </a:lnTo>
                <a:lnTo>
                  <a:pt x="1116812" y="1294244"/>
                </a:lnTo>
                <a:lnTo>
                  <a:pt x="1106766" y="1321092"/>
                </a:lnTo>
                <a:lnTo>
                  <a:pt x="1060043" y="1301813"/>
                </a:lnTo>
                <a:lnTo>
                  <a:pt x="1063028" y="1272057"/>
                </a:lnTo>
                <a:lnTo>
                  <a:pt x="1057706" y="1308468"/>
                </a:lnTo>
                <a:lnTo>
                  <a:pt x="1104303" y="1327696"/>
                </a:lnTo>
                <a:lnTo>
                  <a:pt x="1110805" y="1330375"/>
                </a:lnTo>
                <a:lnTo>
                  <a:pt x="1113282" y="1323771"/>
                </a:lnTo>
                <a:close/>
              </a:path>
              <a:path w="2211730" h="1823135">
                <a:moveTo>
                  <a:pt x="1412798" y="275488"/>
                </a:moveTo>
                <a:lnTo>
                  <a:pt x="1408379" y="288048"/>
                </a:lnTo>
                <a:lnTo>
                  <a:pt x="1341551" y="260337"/>
                </a:lnTo>
                <a:lnTo>
                  <a:pt x="1345857" y="247192"/>
                </a:lnTo>
                <a:lnTo>
                  <a:pt x="1339341" y="267055"/>
                </a:lnTo>
                <a:lnTo>
                  <a:pt x="1406055" y="294703"/>
                </a:lnTo>
                <a:lnTo>
                  <a:pt x="1412570" y="297408"/>
                </a:lnTo>
                <a:lnTo>
                  <a:pt x="1412798" y="275488"/>
                </a:lnTo>
                <a:close/>
              </a:path>
              <a:path w="2211730" h="1823135">
                <a:moveTo>
                  <a:pt x="1406055" y="294703"/>
                </a:moveTo>
                <a:lnTo>
                  <a:pt x="1396568" y="321729"/>
                </a:lnTo>
                <a:lnTo>
                  <a:pt x="1330401" y="294309"/>
                </a:lnTo>
                <a:lnTo>
                  <a:pt x="1332814" y="264350"/>
                </a:lnTo>
                <a:lnTo>
                  <a:pt x="1328191" y="301015"/>
                </a:lnTo>
                <a:lnTo>
                  <a:pt x="1394231" y="328383"/>
                </a:lnTo>
                <a:lnTo>
                  <a:pt x="1400746" y="331089"/>
                </a:lnTo>
                <a:lnTo>
                  <a:pt x="1406055" y="294703"/>
                </a:lnTo>
                <a:close/>
              </a:path>
              <a:path w="2211730" h="1823135">
                <a:moveTo>
                  <a:pt x="1394231" y="328383"/>
                </a:moveTo>
                <a:lnTo>
                  <a:pt x="1384744" y="355409"/>
                </a:lnTo>
                <a:lnTo>
                  <a:pt x="1319250" y="328269"/>
                </a:lnTo>
                <a:lnTo>
                  <a:pt x="1321663" y="298310"/>
                </a:lnTo>
                <a:lnTo>
                  <a:pt x="1317040" y="334987"/>
                </a:lnTo>
                <a:lnTo>
                  <a:pt x="1382407" y="362077"/>
                </a:lnTo>
                <a:lnTo>
                  <a:pt x="1388922" y="364769"/>
                </a:lnTo>
                <a:lnTo>
                  <a:pt x="1394231" y="328383"/>
                </a:lnTo>
                <a:close/>
              </a:path>
              <a:path w="2211730" h="1823135">
                <a:moveTo>
                  <a:pt x="1382407" y="362077"/>
                </a:moveTo>
                <a:lnTo>
                  <a:pt x="1372920" y="389102"/>
                </a:lnTo>
                <a:lnTo>
                  <a:pt x="1308087" y="362254"/>
                </a:lnTo>
                <a:lnTo>
                  <a:pt x="1310513" y="332282"/>
                </a:lnTo>
                <a:lnTo>
                  <a:pt x="1305877" y="368960"/>
                </a:lnTo>
                <a:lnTo>
                  <a:pt x="1370583" y="395770"/>
                </a:lnTo>
                <a:lnTo>
                  <a:pt x="1377099" y="398462"/>
                </a:lnTo>
                <a:lnTo>
                  <a:pt x="1382407" y="362077"/>
                </a:lnTo>
                <a:close/>
              </a:path>
              <a:path w="2211730" h="1823135">
                <a:moveTo>
                  <a:pt x="1370583" y="395770"/>
                </a:moveTo>
                <a:lnTo>
                  <a:pt x="1361097" y="422795"/>
                </a:lnTo>
                <a:lnTo>
                  <a:pt x="1296936" y="396214"/>
                </a:lnTo>
                <a:lnTo>
                  <a:pt x="1299362" y="366255"/>
                </a:lnTo>
                <a:lnTo>
                  <a:pt x="1294739" y="402920"/>
                </a:lnTo>
                <a:lnTo>
                  <a:pt x="1358760" y="429450"/>
                </a:lnTo>
                <a:lnTo>
                  <a:pt x="1365275" y="432142"/>
                </a:lnTo>
                <a:lnTo>
                  <a:pt x="1370583" y="395770"/>
                </a:lnTo>
                <a:close/>
              </a:path>
              <a:path w="2211730" h="1823135">
                <a:moveTo>
                  <a:pt x="1358760" y="429450"/>
                </a:moveTo>
                <a:lnTo>
                  <a:pt x="1349273" y="456476"/>
                </a:lnTo>
                <a:lnTo>
                  <a:pt x="1285786" y="430174"/>
                </a:lnTo>
                <a:lnTo>
                  <a:pt x="1288211" y="400215"/>
                </a:lnTo>
                <a:lnTo>
                  <a:pt x="1283576" y="436892"/>
                </a:lnTo>
                <a:lnTo>
                  <a:pt x="1346936" y="463130"/>
                </a:lnTo>
                <a:lnTo>
                  <a:pt x="1353451" y="465836"/>
                </a:lnTo>
                <a:lnTo>
                  <a:pt x="1358760" y="429450"/>
                </a:lnTo>
                <a:close/>
              </a:path>
              <a:path w="2211730" h="1823135">
                <a:moveTo>
                  <a:pt x="1346936" y="463130"/>
                </a:moveTo>
                <a:lnTo>
                  <a:pt x="1337449" y="490169"/>
                </a:lnTo>
                <a:lnTo>
                  <a:pt x="1274622" y="464159"/>
                </a:lnTo>
                <a:lnTo>
                  <a:pt x="1277048" y="434187"/>
                </a:lnTo>
                <a:lnTo>
                  <a:pt x="1272425" y="470865"/>
                </a:lnTo>
                <a:lnTo>
                  <a:pt x="1335112" y="496824"/>
                </a:lnTo>
                <a:lnTo>
                  <a:pt x="1341615" y="499529"/>
                </a:lnTo>
                <a:lnTo>
                  <a:pt x="1346936" y="463130"/>
                </a:lnTo>
                <a:close/>
              </a:path>
              <a:path w="2211730" h="1823135">
                <a:moveTo>
                  <a:pt x="1335112" y="496824"/>
                </a:moveTo>
                <a:lnTo>
                  <a:pt x="1325613" y="523862"/>
                </a:lnTo>
                <a:lnTo>
                  <a:pt x="1263472" y="498132"/>
                </a:lnTo>
                <a:lnTo>
                  <a:pt x="1265897" y="468172"/>
                </a:lnTo>
                <a:lnTo>
                  <a:pt x="1261262" y="504837"/>
                </a:lnTo>
                <a:lnTo>
                  <a:pt x="1323289" y="530517"/>
                </a:lnTo>
                <a:lnTo>
                  <a:pt x="1329804" y="533222"/>
                </a:lnTo>
                <a:lnTo>
                  <a:pt x="1335112" y="496824"/>
                </a:lnTo>
                <a:close/>
              </a:path>
              <a:path w="2211730" h="1823135">
                <a:moveTo>
                  <a:pt x="1323289" y="530517"/>
                </a:moveTo>
                <a:lnTo>
                  <a:pt x="1313789" y="557555"/>
                </a:lnTo>
                <a:lnTo>
                  <a:pt x="1252321" y="532104"/>
                </a:lnTo>
                <a:lnTo>
                  <a:pt x="1254747" y="502145"/>
                </a:lnTo>
                <a:lnTo>
                  <a:pt x="1250111" y="538810"/>
                </a:lnTo>
                <a:lnTo>
                  <a:pt x="1311465" y="564210"/>
                </a:lnTo>
                <a:lnTo>
                  <a:pt x="1317980" y="566915"/>
                </a:lnTo>
                <a:lnTo>
                  <a:pt x="1323289" y="530517"/>
                </a:lnTo>
                <a:close/>
              </a:path>
              <a:path w="2211730" h="1823135">
                <a:moveTo>
                  <a:pt x="1311465" y="564210"/>
                </a:moveTo>
                <a:lnTo>
                  <a:pt x="1301978" y="591248"/>
                </a:lnTo>
                <a:lnTo>
                  <a:pt x="1241158" y="566077"/>
                </a:lnTo>
                <a:lnTo>
                  <a:pt x="1243596" y="536117"/>
                </a:lnTo>
                <a:lnTo>
                  <a:pt x="1238961" y="572782"/>
                </a:lnTo>
                <a:lnTo>
                  <a:pt x="1299629" y="597903"/>
                </a:lnTo>
                <a:lnTo>
                  <a:pt x="1306144" y="600608"/>
                </a:lnTo>
                <a:lnTo>
                  <a:pt x="1311465" y="564210"/>
                </a:lnTo>
                <a:close/>
              </a:path>
              <a:path w="2211730" h="1823135">
                <a:moveTo>
                  <a:pt x="1299629" y="597903"/>
                </a:moveTo>
                <a:lnTo>
                  <a:pt x="1290142" y="624941"/>
                </a:lnTo>
                <a:lnTo>
                  <a:pt x="1230007" y="600049"/>
                </a:lnTo>
                <a:lnTo>
                  <a:pt x="1232433" y="570077"/>
                </a:lnTo>
                <a:lnTo>
                  <a:pt x="1227797" y="606755"/>
                </a:lnTo>
                <a:lnTo>
                  <a:pt x="1287805" y="631596"/>
                </a:lnTo>
                <a:lnTo>
                  <a:pt x="1294333" y="634288"/>
                </a:lnTo>
                <a:lnTo>
                  <a:pt x="1299629" y="597903"/>
                </a:lnTo>
                <a:close/>
              </a:path>
              <a:path w="2211730" h="1823135">
                <a:moveTo>
                  <a:pt x="1287805" y="631596"/>
                </a:moveTo>
                <a:lnTo>
                  <a:pt x="1278318" y="658647"/>
                </a:lnTo>
                <a:lnTo>
                  <a:pt x="1218844" y="634034"/>
                </a:lnTo>
                <a:lnTo>
                  <a:pt x="1221282" y="604062"/>
                </a:lnTo>
                <a:lnTo>
                  <a:pt x="1216647" y="640740"/>
                </a:lnTo>
                <a:lnTo>
                  <a:pt x="1275981" y="665289"/>
                </a:lnTo>
                <a:lnTo>
                  <a:pt x="1282496" y="667994"/>
                </a:lnTo>
                <a:lnTo>
                  <a:pt x="1287805" y="631596"/>
                </a:lnTo>
                <a:close/>
              </a:path>
              <a:path w="2211730" h="1823135">
                <a:moveTo>
                  <a:pt x="1275981" y="665289"/>
                </a:moveTo>
                <a:lnTo>
                  <a:pt x="1266494" y="692340"/>
                </a:lnTo>
                <a:lnTo>
                  <a:pt x="1207693" y="668007"/>
                </a:lnTo>
                <a:lnTo>
                  <a:pt x="1210119" y="638035"/>
                </a:lnTo>
                <a:lnTo>
                  <a:pt x="1205483" y="674725"/>
                </a:lnTo>
                <a:lnTo>
                  <a:pt x="1264145" y="698995"/>
                </a:lnTo>
                <a:lnTo>
                  <a:pt x="1270673" y="701700"/>
                </a:lnTo>
                <a:lnTo>
                  <a:pt x="1275981" y="665289"/>
                </a:lnTo>
                <a:close/>
              </a:path>
              <a:path w="2211730" h="1823135">
                <a:moveTo>
                  <a:pt x="1264145" y="698995"/>
                </a:moveTo>
                <a:lnTo>
                  <a:pt x="1254658" y="726033"/>
                </a:lnTo>
                <a:lnTo>
                  <a:pt x="1196530" y="701992"/>
                </a:lnTo>
                <a:lnTo>
                  <a:pt x="1198968" y="672020"/>
                </a:lnTo>
                <a:lnTo>
                  <a:pt x="1194333" y="708698"/>
                </a:lnTo>
                <a:lnTo>
                  <a:pt x="1252334" y="732688"/>
                </a:lnTo>
                <a:lnTo>
                  <a:pt x="1258849" y="735380"/>
                </a:lnTo>
                <a:lnTo>
                  <a:pt x="1264145" y="698995"/>
                </a:lnTo>
                <a:close/>
              </a:path>
              <a:path w="2211730" h="1823135">
                <a:moveTo>
                  <a:pt x="1252334" y="732688"/>
                </a:moveTo>
                <a:lnTo>
                  <a:pt x="1242834" y="759739"/>
                </a:lnTo>
                <a:lnTo>
                  <a:pt x="1185379" y="735977"/>
                </a:lnTo>
                <a:lnTo>
                  <a:pt x="1187805" y="706005"/>
                </a:lnTo>
                <a:lnTo>
                  <a:pt x="1183170" y="742683"/>
                </a:lnTo>
                <a:lnTo>
                  <a:pt x="1240497" y="766394"/>
                </a:lnTo>
                <a:lnTo>
                  <a:pt x="1247025" y="769099"/>
                </a:lnTo>
                <a:lnTo>
                  <a:pt x="1252334" y="732688"/>
                </a:lnTo>
                <a:close/>
              </a:path>
              <a:path w="2211730" h="1823135">
                <a:moveTo>
                  <a:pt x="1240497" y="766394"/>
                </a:moveTo>
                <a:lnTo>
                  <a:pt x="1231011" y="793432"/>
                </a:lnTo>
                <a:lnTo>
                  <a:pt x="1174216" y="769950"/>
                </a:lnTo>
                <a:lnTo>
                  <a:pt x="1176642" y="739978"/>
                </a:lnTo>
                <a:lnTo>
                  <a:pt x="1172019" y="776655"/>
                </a:lnTo>
                <a:lnTo>
                  <a:pt x="1228674" y="800087"/>
                </a:lnTo>
                <a:lnTo>
                  <a:pt x="1235189" y="802792"/>
                </a:lnTo>
                <a:lnTo>
                  <a:pt x="1240497" y="766394"/>
                </a:lnTo>
                <a:close/>
              </a:path>
              <a:path w="2211730" h="1823135">
                <a:moveTo>
                  <a:pt x="1228674" y="800087"/>
                </a:moveTo>
                <a:lnTo>
                  <a:pt x="1219174" y="827151"/>
                </a:lnTo>
                <a:lnTo>
                  <a:pt x="1163053" y="803935"/>
                </a:lnTo>
                <a:lnTo>
                  <a:pt x="1165491" y="773963"/>
                </a:lnTo>
                <a:lnTo>
                  <a:pt x="1160856" y="810653"/>
                </a:lnTo>
                <a:lnTo>
                  <a:pt x="1216850" y="833793"/>
                </a:lnTo>
                <a:lnTo>
                  <a:pt x="1223352" y="836498"/>
                </a:lnTo>
                <a:lnTo>
                  <a:pt x="1228674" y="800087"/>
                </a:lnTo>
                <a:close/>
              </a:path>
              <a:path w="2211730" h="1823135">
                <a:moveTo>
                  <a:pt x="1216850" y="833793"/>
                </a:moveTo>
                <a:lnTo>
                  <a:pt x="1207350" y="860844"/>
                </a:lnTo>
                <a:lnTo>
                  <a:pt x="1151902" y="837920"/>
                </a:lnTo>
                <a:lnTo>
                  <a:pt x="1154328" y="807948"/>
                </a:lnTo>
                <a:lnTo>
                  <a:pt x="1149692" y="844626"/>
                </a:lnTo>
                <a:lnTo>
                  <a:pt x="1205014" y="867498"/>
                </a:lnTo>
                <a:lnTo>
                  <a:pt x="1211541" y="870191"/>
                </a:lnTo>
                <a:lnTo>
                  <a:pt x="1216850" y="833793"/>
                </a:lnTo>
                <a:close/>
              </a:path>
              <a:path w="2211730" h="1823135">
                <a:moveTo>
                  <a:pt x="1205014" y="867498"/>
                </a:moveTo>
                <a:lnTo>
                  <a:pt x="1195514" y="894549"/>
                </a:lnTo>
                <a:lnTo>
                  <a:pt x="1140739" y="871905"/>
                </a:lnTo>
                <a:lnTo>
                  <a:pt x="1143177" y="841933"/>
                </a:lnTo>
                <a:lnTo>
                  <a:pt x="1138542" y="878624"/>
                </a:lnTo>
                <a:lnTo>
                  <a:pt x="1193177" y="901204"/>
                </a:lnTo>
                <a:lnTo>
                  <a:pt x="1199705" y="903897"/>
                </a:lnTo>
                <a:lnTo>
                  <a:pt x="1205014" y="867498"/>
                </a:lnTo>
                <a:close/>
              </a:path>
              <a:path w="2211730" h="1823135">
                <a:moveTo>
                  <a:pt x="1193177" y="901204"/>
                </a:moveTo>
                <a:lnTo>
                  <a:pt x="1183690" y="928255"/>
                </a:lnTo>
                <a:lnTo>
                  <a:pt x="1129576" y="905903"/>
                </a:lnTo>
                <a:lnTo>
                  <a:pt x="1132014" y="875919"/>
                </a:lnTo>
                <a:lnTo>
                  <a:pt x="1127379" y="912609"/>
                </a:lnTo>
                <a:lnTo>
                  <a:pt x="1181354" y="934910"/>
                </a:lnTo>
                <a:lnTo>
                  <a:pt x="1187869" y="937615"/>
                </a:lnTo>
                <a:lnTo>
                  <a:pt x="1193177" y="901204"/>
                </a:lnTo>
                <a:close/>
              </a:path>
              <a:path w="2211730" h="1823135">
                <a:moveTo>
                  <a:pt x="1181354" y="934910"/>
                </a:moveTo>
                <a:lnTo>
                  <a:pt x="1171867" y="961961"/>
                </a:lnTo>
                <a:lnTo>
                  <a:pt x="1118425" y="939876"/>
                </a:lnTo>
                <a:lnTo>
                  <a:pt x="1120851" y="909916"/>
                </a:lnTo>
                <a:lnTo>
                  <a:pt x="1116215" y="946594"/>
                </a:lnTo>
                <a:lnTo>
                  <a:pt x="1169517" y="968616"/>
                </a:lnTo>
                <a:lnTo>
                  <a:pt x="1176045" y="971308"/>
                </a:lnTo>
                <a:lnTo>
                  <a:pt x="1181354" y="934910"/>
                </a:lnTo>
                <a:close/>
              </a:path>
              <a:path w="2211730" h="1823135">
                <a:moveTo>
                  <a:pt x="1169517" y="968616"/>
                </a:moveTo>
                <a:lnTo>
                  <a:pt x="1160017" y="995680"/>
                </a:lnTo>
                <a:lnTo>
                  <a:pt x="1107262" y="973886"/>
                </a:lnTo>
                <a:lnTo>
                  <a:pt x="1109687" y="943902"/>
                </a:lnTo>
                <a:lnTo>
                  <a:pt x="1105052" y="980592"/>
                </a:lnTo>
                <a:lnTo>
                  <a:pt x="1157693" y="1002334"/>
                </a:lnTo>
                <a:lnTo>
                  <a:pt x="1164208" y="1005027"/>
                </a:lnTo>
                <a:lnTo>
                  <a:pt x="1169517" y="968616"/>
                </a:lnTo>
                <a:close/>
              </a:path>
              <a:path w="2211730" h="1823135">
                <a:moveTo>
                  <a:pt x="1157693" y="1002334"/>
                </a:moveTo>
                <a:lnTo>
                  <a:pt x="1148194" y="1029385"/>
                </a:lnTo>
                <a:lnTo>
                  <a:pt x="1096098" y="1007859"/>
                </a:lnTo>
                <a:lnTo>
                  <a:pt x="1098524" y="977887"/>
                </a:lnTo>
                <a:lnTo>
                  <a:pt x="1093901" y="1014577"/>
                </a:lnTo>
                <a:lnTo>
                  <a:pt x="1145870" y="1036040"/>
                </a:lnTo>
                <a:lnTo>
                  <a:pt x="1152385" y="1038733"/>
                </a:lnTo>
                <a:lnTo>
                  <a:pt x="1157693" y="1002334"/>
                </a:lnTo>
                <a:close/>
              </a:path>
              <a:path w="2211730" h="1823135">
                <a:moveTo>
                  <a:pt x="1145870" y="1036040"/>
                </a:moveTo>
                <a:lnTo>
                  <a:pt x="1136357" y="1063104"/>
                </a:lnTo>
                <a:lnTo>
                  <a:pt x="1084935" y="1041857"/>
                </a:lnTo>
                <a:lnTo>
                  <a:pt x="1087373" y="1011885"/>
                </a:lnTo>
                <a:lnTo>
                  <a:pt x="1082738" y="1048575"/>
                </a:lnTo>
                <a:lnTo>
                  <a:pt x="1134021" y="1069759"/>
                </a:lnTo>
                <a:lnTo>
                  <a:pt x="1140548" y="1072451"/>
                </a:lnTo>
                <a:lnTo>
                  <a:pt x="1145870" y="1036040"/>
                </a:lnTo>
                <a:close/>
              </a:path>
              <a:path w="2211730" h="1823135">
                <a:moveTo>
                  <a:pt x="1134021" y="1069759"/>
                </a:moveTo>
                <a:lnTo>
                  <a:pt x="1124534" y="1096810"/>
                </a:lnTo>
                <a:lnTo>
                  <a:pt x="1073784" y="1075842"/>
                </a:lnTo>
                <a:lnTo>
                  <a:pt x="1076210" y="1045883"/>
                </a:lnTo>
                <a:lnTo>
                  <a:pt x="1071575" y="1082548"/>
                </a:lnTo>
                <a:lnTo>
                  <a:pt x="1122197" y="1103464"/>
                </a:lnTo>
                <a:lnTo>
                  <a:pt x="1128725" y="1106157"/>
                </a:lnTo>
                <a:lnTo>
                  <a:pt x="1134021" y="1069759"/>
                </a:lnTo>
                <a:close/>
              </a:path>
              <a:path w="2211730" h="1823135">
                <a:moveTo>
                  <a:pt x="1122197" y="1103464"/>
                </a:moveTo>
                <a:lnTo>
                  <a:pt x="1112697" y="1130528"/>
                </a:lnTo>
                <a:lnTo>
                  <a:pt x="1062608" y="1109840"/>
                </a:lnTo>
                <a:lnTo>
                  <a:pt x="1065047" y="1079855"/>
                </a:lnTo>
                <a:lnTo>
                  <a:pt x="1060411" y="1116558"/>
                </a:lnTo>
                <a:lnTo>
                  <a:pt x="1110361" y="1137183"/>
                </a:lnTo>
                <a:lnTo>
                  <a:pt x="1116876" y="1139875"/>
                </a:lnTo>
                <a:lnTo>
                  <a:pt x="1122197" y="1103464"/>
                </a:lnTo>
                <a:close/>
              </a:path>
              <a:path w="2211730" h="1823135">
                <a:moveTo>
                  <a:pt x="1110361" y="1137183"/>
                </a:moveTo>
                <a:lnTo>
                  <a:pt x="1100861" y="1164247"/>
                </a:lnTo>
                <a:lnTo>
                  <a:pt x="1051445" y="1143838"/>
                </a:lnTo>
                <a:lnTo>
                  <a:pt x="1053884" y="1113866"/>
                </a:lnTo>
                <a:lnTo>
                  <a:pt x="1049248" y="1150556"/>
                </a:lnTo>
                <a:lnTo>
                  <a:pt x="1098524" y="1170901"/>
                </a:lnTo>
                <a:lnTo>
                  <a:pt x="1105052" y="1173594"/>
                </a:lnTo>
                <a:lnTo>
                  <a:pt x="1110361" y="1137183"/>
                </a:lnTo>
                <a:close/>
              </a:path>
              <a:path w="2211730" h="1823135">
                <a:moveTo>
                  <a:pt x="1098524" y="1170901"/>
                </a:moveTo>
                <a:lnTo>
                  <a:pt x="1089037" y="1197952"/>
                </a:lnTo>
                <a:lnTo>
                  <a:pt x="1040295" y="1177848"/>
                </a:lnTo>
                <a:lnTo>
                  <a:pt x="1042720" y="1147864"/>
                </a:lnTo>
                <a:lnTo>
                  <a:pt x="1038085" y="1184541"/>
                </a:lnTo>
                <a:lnTo>
                  <a:pt x="1086688" y="1204620"/>
                </a:lnTo>
                <a:lnTo>
                  <a:pt x="1093215" y="1207312"/>
                </a:lnTo>
                <a:lnTo>
                  <a:pt x="1098524" y="1170901"/>
                </a:lnTo>
                <a:close/>
              </a:path>
              <a:path w="2211730" h="1823135">
                <a:moveTo>
                  <a:pt x="1086688" y="1204620"/>
                </a:moveTo>
                <a:lnTo>
                  <a:pt x="1077201" y="1231671"/>
                </a:lnTo>
                <a:lnTo>
                  <a:pt x="1029131" y="1211834"/>
                </a:lnTo>
                <a:lnTo>
                  <a:pt x="1031557" y="1181862"/>
                </a:lnTo>
                <a:lnTo>
                  <a:pt x="1026921" y="1218539"/>
                </a:lnTo>
                <a:lnTo>
                  <a:pt x="1074864" y="1238326"/>
                </a:lnTo>
                <a:lnTo>
                  <a:pt x="1081379" y="1241018"/>
                </a:lnTo>
                <a:lnTo>
                  <a:pt x="1086688" y="1204620"/>
                </a:lnTo>
                <a:close/>
              </a:path>
              <a:path w="2211730" h="1823135">
                <a:moveTo>
                  <a:pt x="1074864" y="1238326"/>
                </a:moveTo>
                <a:lnTo>
                  <a:pt x="1065364" y="1265402"/>
                </a:lnTo>
                <a:lnTo>
                  <a:pt x="1017968" y="1245844"/>
                </a:lnTo>
                <a:lnTo>
                  <a:pt x="1020394" y="1215859"/>
                </a:lnTo>
                <a:lnTo>
                  <a:pt x="1015758" y="1252550"/>
                </a:lnTo>
                <a:lnTo>
                  <a:pt x="1063028" y="1272057"/>
                </a:lnTo>
                <a:lnTo>
                  <a:pt x="1069543" y="1274749"/>
                </a:lnTo>
                <a:lnTo>
                  <a:pt x="1074864" y="1238326"/>
                </a:lnTo>
                <a:close/>
              </a:path>
              <a:path w="2211730" h="1823135">
                <a:moveTo>
                  <a:pt x="2113854" y="1782117"/>
                </a:moveTo>
                <a:lnTo>
                  <a:pt x="1048219" y="1335532"/>
                </a:lnTo>
                <a:lnTo>
                  <a:pt x="1057706" y="1308468"/>
                </a:lnTo>
                <a:lnTo>
                  <a:pt x="1063028" y="1272057"/>
                </a:lnTo>
                <a:lnTo>
                  <a:pt x="1053528" y="1299121"/>
                </a:lnTo>
                <a:lnTo>
                  <a:pt x="1051191" y="1305775"/>
                </a:lnTo>
                <a:lnTo>
                  <a:pt x="1041692" y="1332839"/>
                </a:lnTo>
                <a:lnTo>
                  <a:pt x="995629" y="1313840"/>
                </a:lnTo>
                <a:lnTo>
                  <a:pt x="998067" y="1283855"/>
                </a:lnTo>
                <a:lnTo>
                  <a:pt x="989101" y="1311148"/>
                </a:lnTo>
                <a:lnTo>
                  <a:pt x="2113854" y="1782149"/>
                </a:lnTo>
                <a:close/>
              </a:path>
              <a:path w="2211730" h="1823135">
                <a:moveTo>
                  <a:pt x="1372996" y="1430934"/>
                </a:moveTo>
                <a:lnTo>
                  <a:pt x="1326273" y="1411655"/>
                </a:lnTo>
                <a:lnTo>
                  <a:pt x="1323276" y="1418043"/>
                </a:lnTo>
                <a:lnTo>
                  <a:pt x="1369860" y="1437259"/>
                </a:lnTo>
                <a:lnTo>
                  <a:pt x="1372996" y="1430934"/>
                </a:lnTo>
                <a:close/>
              </a:path>
              <a:path w="2211730" h="1823135">
                <a:moveTo>
                  <a:pt x="1332814" y="264350"/>
                </a:moveTo>
                <a:lnTo>
                  <a:pt x="1323873" y="291604"/>
                </a:lnTo>
                <a:lnTo>
                  <a:pt x="1257719" y="264185"/>
                </a:lnTo>
                <a:lnTo>
                  <a:pt x="1259598" y="233997"/>
                </a:lnTo>
                <a:lnTo>
                  <a:pt x="1255648" y="270954"/>
                </a:lnTo>
                <a:lnTo>
                  <a:pt x="1321663" y="298310"/>
                </a:lnTo>
                <a:lnTo>
                  <a:pt x="1328191" y="301015"/>
                </a:lnTo>
                <a:lnTo>
                  <a:pt x="1332814" y="264350"/>
                </a:lnTo>
                <a:close/>
              </a:path>
              <a:path w="2211730" h="1823135">
                <a:moveTo>
                  <a:pt x="1345857" y="247192"/>
                </a:moveTo>
                <a:lnTo>
                  <a:pt x="1339176" y="244995"/>
                </a:lnTo>
                <a:lnTo>
                  <a:pt x="1335023" y="257644"/>
                </a:lnTo>
                <a:lnTo>
                  <a:pt x="1268209" y="229946"/>
                </a:lnTo>
                <a:lnTo>
                  <a:pt x="1272311" y="216547"/>
                </a:lnTo>
                <a:lnTo>
                  <a:pt x="1265567" y="214490"/>
                </a:lnTo>
                <a:lnTo>
                  <a:pt x="1266126" y="236702"/>
                </a:lnTo>
                <a:lnTo>
                  <a:pt x="1332814" y="264350"/>
                </a:lnTo>
                <a:lnTo>
                  <a:pt x="1339341" y="267055"/>
                </a:lnTo>
                <a:lnTo>
                  <a:pt x="1345857" y="247192"/>
                </a:lnTo>
                <a:close/>
              </a:path>
              <a:path w="2211730" h="1823135">
                <a:moveTo>
                  <a:pt x="1321663" y="298310"/>
                </a:moveTo>
                <a:lnTo>
                  <a:pt x="1312710" y="325564"/>
                </a:lnTo>
                <a:lnTo>
                  <a:pt x="1247228" y="298437"/>
                </a:lnTo>
                <a:lnTo>
                  <a:pt x="1249108" y="268236"/>
                </a:lnTo>
                <a:lnTo>
                  <a:pt x="1245158" y="305193"/>
                </a:lnTo>
                <a:lnTo>
                  <a:pt x="1310513" y="332282"/>
                </a:lnTo>
                <a:lnTo>
                  <a:pt x="1317040" y="334987"/>
                </a:lnTo>
                <a:lnTo>
                  <a:pt x="1321663" y="298310"/>
                </a:lnTo>
                <a:close/>
              </a:path>
              <a:path w="2211730" h="1823135">
                <a:moveTo>
                  <a:pt x="1310513" y="332282"/>
                </a:moveTo>
                <a:lnTo>
                  <a:pt x="1301559" y="359549"/>
                </a:lnTo>
                <a:lnTo>
                  <a:pt x="1236751" y="332689"/>
                </a:lnTo>
                <a:lnTo>
                  <a:pt x="1238630" y="302488"/>
                </a:lnTo>
                <a:lnTo>
                  <a:pt x="1234681" y="339458"/>
                </a:lnTo>
                <a:lnTo>
                  <a:pt x="1299362" y="366255"/>
                </a:lnTo>
                <a:lnTo>
                  <a:pt x="1305877" y="368960"/>
                </a:lnTo>
                <a:lnTo>
                  <a:pt x="1310513" y="332282"/>
                </a:lnTo>
                <a:close/>
              </a:path>
              <a:path w="2211730" h="1823135">
                <a:moveTo>
                  <a:pt x="1299362" y="366255"/>
                </a:moveTo>
                <a:lnTo>
                  <a:pt x="1290408" y="393509"/>
                </a:lnTo>
                <a:lnTo>
                  <a:pt x="1226273" y="366941"/>
                </a:lnTo>
                <a:lnTo>
                  <a:pt x="1228140" y="336753"/>
                </a:lnTo>
                <a:lnTo>
                  <a:pt x="1224203" y="373710"/>
                </a:lnTo>
                <a:lnTo>
                  <a:pt x="1288211" y="400215"/>
                </a:lnTo>
                <a:lnTo>
                  <a:pt x="1294739" y="402920"/>
                </a:lnTo>
                <a:lnTo>
                  <a:pt x="1299362" y="366255"/>
                </a:lnTo>
                <a:close/>
              </a:path>
              <a:path w="2211730" h="1823135">
                <a:moveTo>
                  <a:pt x="1288211" y="400215"/>
                </a:moveTo>
                <a:lnTo>
                  <a:pt x="1279258" y="427469"/>
                </a:lnTo>
                <a:lnTo>
                  <a:pt x="1215783" y="401180"/>
                </a:lnTo>
                <a:lnTo>
                  <a:pt x="1217663" y="370992"/>
                </a:lnTo>
                <a:lnTo>
                  <a:pt x="1213713" y="407949"/>
                </a:lnTo>
                <a:lnTo>
                  <a:pt x="1277048" y="434187"/>
                </a:lnTo>
                <a:lnTo>
                  <a:pt x="1283576" y="436892"/>
                </a:lnTo>
                <a:lnTo>
                  <a:pt x="1288211" y="400215"/>
                </a:lnTo>
                <a:close/>
              </a:path>
              <a:path w="2211730" h="1823135">
                <a:moveTo>
                  <a:pt x="1277048" y="434187"/>
                </a:moveTo>
                <a:lnTo>
                  <a:pt x="1268107" y="461454"/>
                </a:lnTo>
                <a:lnTo>
                  <a:pt x="1205293" y="435444"/>
                </a:lnTo>
                <a:lnTo>
                  <a:pt x="1207173" y="405244"/>
                </a:lnTo>
                <a:lnTo>
                  <a:pt x="1203223" y="442214"/>
                </a:lnTo>
                <a:lnTo>
                  <a:pt x="1265897" y="468172"/>
                </a:lnTo>
                <a:lnTo>
                  <a:pt x="1272425" y="470865"/>
                </a:lnTo>
                <a:lnTo>
                  <a:pt x="1277048" y="434187"/>
                </a:lnTo>
                <a:close/>
              </a:path>
              <a:path w="2211730" h="1823135">
                <a:moveTo>
                  <a:pt x="1265897" y="468172"/>
                </a:moveTo>
                <a:lnTo>
                  <a:pt x="1256944" y="495427"/>
                </a:lnTo>
                <a:lnTo>
                  <a:pt x="1194815" y="469696"/>
                </a:lnTo>
                <a:lnTo>
                  <a:pt x="1196695" y="439508"/>
                </a:lnTo>
                <a:lnTo>
                  <a:pt x="1192733" y="476465"/>
                </a:lnTo>
                <a:lnTo>
                  <a:pt x="1254747" y="502145"/>
                </a:lnTo>
                <a:lnTo>
                  <a:pt x="1261262" y="504837"/>
                </a:lnTo>
                <a:lnTo>
                  <a:pt x="1265897" y="468172"/>
                </a:lnTo>
                <a:close/>
              </a:path>
              <a:path w="2211730" h="1823135">
                <a:moveTo>
                  <a:pt x="1254747" y="502145"/>
                </a:moveTo>
                <a:lnTo>
                  <a:pt x="1245793" y="529399"/>
                </a:lnTo>
                <a:lnTo>
                  <a:pt x="1184325" y="503961"/>
                </a:lnTo>
                <a:lnTo>
                  <a:pt x="1186205" y="473760"/>
                </a:lnTo>
                <a:lnTo>
                  <a:pt x="1182255" y="510717"/>
                </a:lnTo>
                <a:lnTo>
                  <a:pt x="1243596" y="536117"/>
                </a:lnTo>
                <a:lnTo>
                  <a:pt x="1250111" y="538810"/>
                </a:lnTo>
                <a:lnTo>
                  <a:pt x="1254747" y="502145"/>
                </a:lnTo>
                <a:close/>
              </a:path>
              <a:path w="2211730" h="1823135">
                <a:moveTo>
                  <a:pt x="1243596" y="536117"/>
                </a:moveTo>
                <a:lnTo>
                  <a:pt x="1234630" y="563372"/>
                </a:lnTo>
                <a:lnTo>
                  <a:pt x="1173835" y="538213"/>
                </a:lnTo>
                <a:lnTo>
                  <a:pt x="1175715" y="508012"/>
                </a:lnTo>
                <a:lnTo>
                  <a:pt x="1171765" y="544969"/>
                </a:lnTo>
                <a:lnTo>
                  <a:pt x="1232433" y="570077"/>
                </a:lnTo>
                <a:lnTo>
                  <a:pt x="1238961" y="572782"/>
                </a:lnTo>
                <a:lnTo>
                  <a:pt x="1243596" y="536117"/>
                </a:lnTo>
                <a:close/>
              </a:path>
              <a:path w="2211730" h="1823135">
                <a:moveTo>
                  <a:pt x="1232433" y="570077"/>
                </a:moveTo>
                <a:lnTo>
                  <a:pt x="1223479" y="597344"/>
                </a:lnTo>
                <a:lnTo>
                  <a:pt x="1163358" y="572465"/>
                </a:lnTo>
                <a:lnTo>
                  <a:pt x="1165237" y="542264"/>
                </a:lnTo>
                <a:lnTo>
                  <a:pt x="1161287" y="579234"/>
                </a:lnTo>
                <a:lnTo>
                  <a:pt x="1221282" y="604062"/>
                </a:lnTo>
                <a:lnTo>
                  <a:pt x="1227797" y="606755"/>
                </a:lnTo>
                <a:lnTo>
                  <a:pt x="1232433" y="570077"/>
                </a:lnTo>
                <a:close/>
              </a:path>
              <a:path w="2211730" h="1823135">
                <a:moveTo>
                  <a:pt x="1221282" y="604062"/>
                </a:moveTo>
                <a:lnTo>
                  <a:pt x="1212316" y="631329"/>
                </a:lnTo>
                <a:lnTo>
                  <a:pt x="1152867" y="606729"/>
                </a:lnTo>
                <a:lnTo>
                  <a:pt x="1154747" y="576516"/>
                </a:lnTo>
                <a:lnTo>
                  <a:pt x="1150797" y="613498"/>
                </a:lnTo>
                <a:lnTo>
                  <a:pt x="1210119" y="638035"/>
                </a:lnTo>
                <a:lnTo>
                  <a:pt x="1216647" y="640740"/>
                </a:lnTo>
                <a:lnTo>
                  <a:pt x="1221282" y="604062"/>
                </a:lnTo>
                <a:close/>
              </a:path>
              <a:path w="2211730" h="1823135">
                <a:moveTo>
                  <a:pt x="1210119" y="638035"/>
                </a:moveTo>
                <a:lnTo>
                  <a:pt x="1201165" y="665314"/>
                </a:lnTo>
                <a:lnTo>
                  <a:pt x="1142377" y="640981"/>
                </a:lnTo>
                <a:lnTo>
                  <a:pt x="1144257" y="610781"/>
                </a:lnTo>
                <a:lnTo>
                  <a:pt x="1140307" y="647750"/>
                </a:lnTo>
                <a:lnTo>
                  <a:pt x="1198968" y="672020"/>
                </a:lnTo>
                <a:lnTo>
                  <a:pt x="1205483" y="674725"/>
                </a:lnTo>
                <a:lnTo>
                  <a:pt x="1210119" y="638035"/>
                </a:lnTo>
                <a:close/>
              </a:path>
              <a:path w="2211730" h="1823135">
                <a:moveTo>
                  <a:pt x="1198968" y="672020"/>
                </a:moveTo>
                <a:lnTo>
                  <a:pt x="1190002" y="699287"/>
                </a:lnTo>
                <a:lnTo>
                  <a:pt x="1131887" y="675246"/>
                </a:lnTo>
                <a:lnTo>
                  <a:pt x="1133767" y="645045"/>
                </a:lnTo>
                <a:lnTo>
                  <a:pt x="1129817" y="682015"/>
                </a:lnTo>
                <a:lnTo>
                  <a:pt x="1187805" y="706005"/>
                </a:lnTo>
                <a:lnTo>
                  <a:pt x="1194333" y="708698"/>
                </a:lnTo>
                <a:lnTo>
                  <a:pt x="1198968" y="672020"/>
                </a:lnTo>
                <a:close/>
              </a:path>
              <a:path w="2211730" h="1823135">
                <a:moveTo>
                  <a:pt x="1187805" y="706005"/>
                </a:moveTo>
                <a:lnTo>
                  <a:pt x="1178852" y="733272"/>
                </a:lnTo>
                <a:lnTo>
                  <a:pt x="1121397" y="709510"/>
                </a:lnTo>
                <a:lnTo>
                  <a:pt x="1123289" y="679310"/>
                </a:lnTo>
                <a:lnTo>
                  <a:pt x="1119327" y="716280"/>
                </a:lnTo>
                <a:lnTo>
                  <a:pt x="1176642" y="739978"/>
                </a:lnTo>
                <a:lnTo>
                  <a:pt x="1183170" y="742683"/>
                </a:lnTo>
                <a:lnTo>
                  <a:pt x="1187805" y="706005"/>
                </a:lnTo>
                <a:close/>
              </a:path>
              <a:path w="2211730" h="1823135">
                <a:moveTo>
                  <a:pt x="1176642" y="739978"/>
                </a:moveTo>
                <a:lnTo>
                  <a:pt x="1167688" y="767245"/>
                </a:lnTo>
                <a:lnTo>
                  <a:pt x="1110919" y="743775"/>
                </a:lnTo>
                <a:lnTo>
                  <a:pt x="1112799" y="713574"/>
                </a:lnTo>
                <a:lnTo>
                  <a:pt x="1108849" y="750531"/>
                </a:lnTo>
                <a:lnTo>
                  <a:pt x="1165491" y="773963"/>
                </a:lnTo>
                <a:lnTo>
                  <a:pt x="1172019" y="776655"/>
                </a:lnTo>
                <a:lnTo>
                  <a:pt x="1176642" y="739978"/>
                </a:lnTo>
                <a:close/>
              </a:path>
              <a:path w="2211730" h="1823135">
                <a:moveTo>
                  <a:pt x="1165491" y="773963"/>
                </a:moveTo>
                <a:lnTo>
                  <a:pt x="1156525" y="801243"/>
                </a:lnTo>
                <a:lnTo>
                  <a:pt x="1100429" y="778040"/>
                </a:lnTo>
                <a:lnTo>
                  <a:pt x="1102309" y="747826"/>
                </a:lnTo>
                <a:lnTo>
                  <a:pt x="1098359" y="784796"/>
                </a:lnTo>
                <a:lnTo>
                  <a:pt x="1154328" y="807948"/>
                </a:lnTo>
                <a:lnTo>
                  <a:pt x="1160856" y="810653"/>
                </a:lnTo>
                <a:lnTo>
                  <a:pt x="1165491" y="773963"/>
                </a:lnTo>
                <a:close/>
              </a:path>
              <a:path w="2211730" h="1823135">
                <a:moveTo>
                  <a:pt x="1154328" y="807948"/>
                </a:moveTo>
                <a:lnTo>
                  <a:pt x="1145374" y="835228"/>
                </a:lnTo>
                <a:lnTo>
                  <a:pt x="1089939" y="812304"/>
                </a:lnTo>
                <a:lnTo>
                  <a:pt x="1091818" y="782104"/>
                </a:lnTo>
                <a:lnTo>
                  <a:pt x="1087869" y="819061"/>
                </a:lnTo>
                <a:lnTo>
                  <a:pt x="1143177" y="841933"/>
                </a:lnTo>
                <a:lnTo>
                  <a:pt x="1149692" y="844626"/>
                </a:lnTo>
                <a:lnTo>
                  <a:pt x="1154328" y="807948"/>
                </a:lnTo>
                <a:close/>
              </a:path>
              <a:path w="2211730" h="1823135">
                <a:moveTo>
                  <a:pt x="1143177" y="841933"/>
                </a:moveTo>
                <a:lnTo>
                  <a:pt x="1134211" y="869213"/>
                </a:lnTo>
                <a:lnTo>
                  <a:pt x="1079449" y="846569"/>
                </a:lnTo>
                <a:lnTo>
                  <a:pt x="1081328" y="816356"/>
                </a:lnTo>
                <a:lnTo>
                  <a:pt x="1077379" y="853338"/>
                </a:lnTo>
                <a:lnTo>
                  <a:pt x="1132014" y="875919"/>
                </a:lnTo>
                <a:lnTo>
                  <a:pt x="1138542" y="878624"/>
                </a:lnTo>
                <a:lnTo>
                  <a:pt x="1143177" y="841933"/>
                </a:lnTo>
                <a:close/>
              </a:path>
              <a:path w="2211730" h="1823135">
                <a:moveTo>
                  <a:pt x="1132014" y="875919"/>
                </a:moveTo>
                <a:lnTo>
                  <a:pt x="1123048" y="903198"/>
                </a:lnTo>
                <a:lnTo>
                  <a:pt x="1068958" y="880846"/>
                </a:lnTo>
                <a:lnTo>
                  <a:pt x="1070851" y="850633"/>
                </a:lnTo>
                <a:lnTo>
                  <a:pt x="1066888" y="887615"/>
                </a:lnTo>
                <a:lnTo>
                  <a:pt x="1120851" y="909916"/>
                </a:lnTo>
                <a:lnTo>
                  <a:pt x="1127379" y="912609"/>
                </a:lnTo>
                <a:lnTo>
                  <a:pt x="1132014" y="875919"/>
                </a:lnTo>
                <a:close/>
              </a:path>
              <a:path w="2211730" h="1823135">
                <a:moveTo>
                  <a:pt x="1120851" y="909916"/>
                </a:moveTo>
                <a:lnTo>
                  <a:pt x="1111897" y="937183"/>
                </a:lnTo>
                <a:lnTo>
                  <a:pt x="1058468" y="915098"/>
                </a:lnTo>
                <a:lnTo>
                  <a:pt x="1060348" y="884910"/>
                </a:lnTo>
                <a:lnTo>
                  <a:pt x="1056398" y="921867"/>
                </a:lnTo>
                <a:lnTo>
                  <a:pt x="1109687" y="943902"/>
                </a:lnTo>
                <a:lnTo>
                  <a:pt x="1116215" y="946594"/>
                </a:lnTo>
                <a:lnTo>
                  <a:pt x="1120851" y="909916"/>
                </a:lnTo>
                <a:close/>
              </a:path>
              <a:path w="2211730" h="1823135">
                <a:moveTo>
                  <a:pt x="1109687" y="943902"/>
                </a:moveTo>
                <a:lnTo>
                  <a:pt x="1100734" y="971181"/>
                </a:lnTo>
                <a:lnTo>
                  <a:pt x="1047978" y="949388"/>
                </a:lnTo>
                <a:lnTo>
                  <a:pt x="1049858" y="919162"/>
                </a:lnTo>
                <a:lnTo>
                  <a:pt x="1045908" y="956157"/>
                </a:lnTo>
                <a:lnTo>
                  <a:pt x="1098524" y="977887"/>
                </a:lnTo>
                <a:lnTo>
                  <a:pt x="1105052" y="980592"/>
                </a:lnTo>
                <a:lnTo>
                  <a:pt x="1109687" y="943902"/>
                </a:lnTo>
                <a:close/>
              </a:path>
              <a:path w="2211730" h="1823135">
                <a:moveTo>
                  <a:pt x="1098524" y="977887"/>
                </a:moveTo>
                <a:lnTo>
                  <a:pt x="1089571" y="1005166"/>
                </a:lnTo>
                <a:lnTo>
                  <a:pt x="1037488" y="983653"/>
                </a:lnTo>
                <a:lnTo>
                  <a:pt x="1039367" y="953452"/>
                </a:lnTo>
                <a:lnTo>
                  <a:pt x="1035418" y="990422"/>
                </a:lnTo>
                <a:lnTo>
                  <a:pt x="1087373" y="1011885"/>
                </a:lnTo>
                <a:lnTo>
                  <a:pt x="1093901" y="1014577"/>
                </a:lnTo>
                <a:lnTo>
                  <a:pt x="1098524" y="977887"/>
                </a:lnTo>
                <a:close/>
              </a:path>
              <a:path w="2211730" h="1823135">
                <a:moveTo>
                  <a:pt x="1087373" y="1011885"/>
                </a:moveTo>
                <a:lnTo>
                  <a:pt x="1078407" y="1039164"/>
                </a:lnTo>
                <a:lnTo>
                  <a:pt x="1026998" y="1017930"/>
                </a:lnTo>
                <a:lnTo>
                  <a:pt x="1028877" y="987717"/>
                </a:lnTo>
                <a:lnTo>
                  <a:pt x="1024928" y="1024686"/>
                </a:lnTo>
                <a:lnTo>
                  <a:pt x="1076210" y="1045883"/>
                </a:lnTo>
                <a:lnTo>
                  <a:pt x="1082738" y="1048575"/>
                </a:lnTo>
                <a:lnTo>
                  <a:pt x="1087373" y="1011885"/>
                </a:lnTo>
                <a:close/>
              </a:path>
              <a:path w="2211730" h="1823135">
                <a:moveTo>
                  <a:pt x="1076210" y="1045883"/>
                </a:moveTo>
                <a:lnTo>
                  <a:pt x="1067244" y="1073150"/>
                </a:lnTo>
                <a:lnTo>
                  <a:pt x="1016507" y="1052195"/>
                </a:lnTo>
                <a:lnTo>
                  <a:pt x="1018387" y="1021994"/>
                </a:lnTo>
                <a:lnTo>
                  <a:pt x="1014437" y="1058951"/>
                </a:lnTo>
                <a:lnTo>
                  <a:pt x="1065047" y="1079855"/>
                </a:lnTo>
                <a:lnTo>
                  <a:pt x="1071575" y="1082548"/>
                </a:lnTo>
                <a:lnTo>
                  <a:pt x="1076210" y="1045883"/>
                </a:lnTo>
                <a:close/>
              </a:path>
              <a:path w="2211730" h="1823135">
                <a:moveTo>
                  <a:pt x="1065047" y="1079855"/>
                </a:moveTo>
                <a:lnTo>
                  <a:pt x="1056081" y="1107160"/>
                </a:lnTo>
                <a:lnTo>
                  <a:pt x="1006017" y="1086472"/>
                </a:lnTo>
                <a:lnTo>
                  <a:pt x="1007897" y="1056259"/>
                </a:lnTo>
                <a:lnTo>
                  <a:pt x="1003947" y="1093241"/>
                </a:lnTo>
                <a:lnTo>
                  <a:pt x="1053884" y="1113866"/>
                </a:lnTo>
                <a:lnTo>
                  <a:pt x="1060411" y="1116558"/>
                </a:lnTo>
                <a:lnTo>
                  <a:pt x="1065047" y="1079855"/>
                </a:lnTo>
                <a:close/>
              </a:path>
              <a:path w="2211730" h="1823135">
                <a:moveTo>
                  <a:pt x="1053884" y="1113866"/>
                </a:moveTo>
                <a:lnTo>
                  <a:pt x="1044917" y="1141158"/>
                </a:lnTo>
                <a:lnTo>
                  <a:pt x="995527" y="1120762"/>
                </a:lnTo>
                <a:lnTo>
                  <a:pt x="997407" y="1090549"/>
                </a:lnTo>
                <a:lnTo>
                  <a:pt x="993457" y="1127518"/>
                </a:lnTo>
                <a:lnTo>
                  <a:pt x="1042720" y="1147864"/>
                </a:lnTo>
                <a:lnTo>
                  <a:pt x="1049248" y="1150556"/>
                </a:lnTo>
                <a:lnTo>
                  <a:pt x="1053884" y="1113866"/>
                </a:lnTo>
                <a:close/>
              </a:path>
              <a:path w="2211730" h="1823135">
                <a:moveTo>
                  <a:pt x="1042720" y="1147864"/>
                </a:moveTo>
                <a:lnTo>
                  <a:pt x="1033767" y="1175143"/>
                </a:lnTo>
                <a:lnTo>
                  <a:pt x="985037" y="1155026"/>
                </a:lnTo>
                <a:lnTo>
                  <a:pt x="986916" y="1124813"/>
                </a:lnTo>
                <a:lnTo>
                  <a:pt x="982967" y="1161796"/>
                </a:lnTo>
                <a:lnTo>
                  <a:pt x="1031557" y="1181862"/>
                </a:lnTo>
                <a:lnTo>
                  <a:pt x="1038085" y="1184541"/>
                </a:lnTo>
                <a:lnTo>
                  <a:pt x="1042720" y="1147864"/>
                </a:lnTo>
                <a:close/>
              </a:path>
              <a:path w="2211730" h="1823135">
                <a:moveTo>
                  <a:pt x="1031557" y="1181862"/>
                </a:moveTo>
                <a:lnTo>
                  <a:pt x="1022604" y="1209141"/>
                </a:lnTo>
                <a:lnTo>
                  <a:pt x="974547" y="1189304"/>
                </a:lnTo>
                <a:lnTo>
                  <a:pt x="976426" y="1159090"/>
                </a:lnTo>
                <a:lnTo>
                  <a:pt x="972477" y="1196073"/>
                </a:lnTo>
                <a:lnTo>
                  <a:pt x="1020394" y="1215859"/>
                </a:lnTo>
                <a:lnTo>
                  <a:pt x="1026921" y="1218539"/>
                </a:lnTo>
                <a:lnTo>
                  <a:pt x="1031557" y="1181862"/>
                </a:lnTo>
                <a:close/>
              </a:path>
              <a:path w="2211730" h="1823135">
                <a:moveTo>
                  <a:pt x="1020394" y="1215859"/>
                </a:moveTo>
                <a:lnTo>
                  <a:pt x="1011440" y="1243139"/>
                </a:lnTo>
                <a:lnTo>
                  <a:pt x="964044" y="1223594"/>
                </a:lnTo>
                <a:lnTo>
                  <a:pt x="965936" y="1193368"/>
                </a:lnTo>
                <a:lnTo>
                  <a:pt x="961974" y="1230363"/>
                </a:lnTo>
                <a:lnTo>
                  <a:pt x="1009230" y="1249857"/>
                </a:lnTo>
                <a:lnTo>
                  <a:pt x="1015758" y="1252550"/>
                </a:lnTo>
                <a:lnTo>
                  <a:pt x="1020394" y="1215859"/>
                </a:lnTo>
                <a:close/>
              </a:path>
              <a:path w="2211730" h="1823135">
                <a:moveTo>
                  <a:pt x="1006792" y="1279842"/>
                </a:moveTo>
                <a:lnTo>
                  <a:pt x="1015758" y="1252550"/>
                </a:lnTo>
                <a:lnTo>
                  <a:pt x="1009230" y="1249857"/>
                </a:lnTo>
                <a:lnTo>
                  <a:pt x="1000264" y="1277150"/>
                </a:lnTo>
                <a:lnTo>
                  <a:pt x="953554" y="1257871"/>
                </a:lnTo>
                <a:lnTo>
                  <a:pt x="955433" y="1227658"/>
                </a:lnTo>
                <a:lnTo>
                  <a:pt x="951483" y="1264640"/>
                </a:lnTo>
                <a:lnTo>
                  <a:pt x="998067" y="1283855"/>
                </a:lnTo>
                <a:lnTo>
                  <a:pt x="1004582" y="1286548"/>
                </a:lnTo>
                <a:lnTo>
                  <a:pt x="1006792" y="1279842"/>
                </a:lnTo>
                <a:close/>
              </a:path>
              <a:path w="2211730" h="1823135">
                <a:moveTo>
                  <a:pt x="1265567" y="214490"/>
                </a:moveTo>
                <a:lnTo>
                  <a:pt x="1261668" y="227228"/>
                </a:lnTo>
                <a:lnTo>
                  <a:pt x="1194866" y="199542"/>
                </a:lnTo>
                <a:lnTo>
                  <a:pt x="1198727" y="185915"/>
                </a:lnTo>
                <a:lnTo>
                  <a:pt x="1192923" y="206362"/>
                </a:lnTo>
                <a:lnTo>
                  <a:pt x="1259598" y="233997"/>
                </a:lnTo>
                <a:lnTo>
                  <a:pt x="1266126" y="236702"/>
                </a:lnTo>
                <a:lnTo>
                  <a:pt x="1265567" y="214490"/>
                </a:lnTo>
                <a:close/>
              </a:path>
              <a:path w="2211730" h="1823135">
                <a:moveTo>
                  <a:pt x="1266507" y="1387005"/>
                </a:moveTo>
                <a:lnTo>
                  <a:pt x="1219758" y="1367713"/>
                </a:lnTo>
                <a:lnTo>
                  <a:pt x="1217028" y="1374203"/>
                </a:lnTo>
                <a:lnTo>
                  <a:pt x="1263649" y="1393431"/>
                </a:lnTo>
                <a:lnTo>
                  <a:pt x="1266507" y="1387005"/>
                </a:lnTo>
                <a:close/>
              </a:path>
              <a:path w="2211730" h="1823135">
                <a:moveTo>
                  <a:pt x="1259598" y="233997"/>
                </a:moveTo>
                <a:lnTo>
                  <a:pt x="1251178" y="261480"/>
                </a:lnTo>
                <a:lnTo>
                  <a:pt x="1185049" y="234073"/>
                </a:lnTo>
                <a:lnTo>
                  <a:pt x="1186383" y="203644"/>
                </a:lnTo>
                <a:lnTo>
                  <a:pt x="1183119" y="240893"/>
                </a:lnTo>
                <a:lnTo>
                  <a:pt x="1249108" y="268236"/>
                </a:lnTo>
                <a:lnTo>
                  <a:pt x="1255648" y="270954"/>
                </a:lnTo>
                <a:lnTo>
                  <a:pt x="1259598" y="233997"/>
                </a:lnTo>
                <a:close/>
              </a:path>
              <a:path w="2211730" h="1823135">
                <a:moveTo>
                  <a:pt x="1249108" y="268236"/>
                </a:moveTo>
                <a:lnTo>
                  <a:pt x="1240701" y="295719"/>
                </a:lnTo>
                <a:lnTo>
                  <a:pt x="1175232" y="268592"/>
                </a:lnTo>
                <a:lnTo>
                  <a:pt x="1176566" y="238175"/>
                </a:lnTo>
                <a:lnTo>
                  <a:pt x="1173302" y="275424"/>
                </a:lnTo>
                <a:lnTo>
                  <a:pt x="1238630" y="302488"/>
                </a:lnTo>
                <a:lnTo>
                  <a:pt x="1245158" y="305193"/>
                </a:lnTo>
                <a:lnTo>
                  <a:pt x="1249108" y="268236"/>
                </a:lnTo>
                <a:close/>
              </a:path>
              <a:path w="2211730" h="1823135">
                <a:moveTo>
                  <a:pt x="1238630" y="302488"/>
                </a:moveTo>
                <a:lnTo>
                  <a:pt x="1230210" y="329984"/>
                </a:lnTo>
                <a:lnTo>
                  <a:pt x="1165428" y="303136"/>
                </a:lnTo>
                <a:lnTo>
                  <a:pt x="1166748" y="272707"/>
                </a:lnTo>
                <a:lnTo>
                  <a:pt x="1163485" y="309956"/>
                </a:lnTo>
                <a:lnTo>
                  <a:pt x="1228140" y="336753"/>
                </a:lnTo>
                <a:lnTo>
                  <a:pt x="1234681" y="339458"/>
                </a:lnTo>
                <a:lnTo>
                  <a:pt x="1238630" y="302488"/>
                </a:lnTo>
                <a:close/>
              </a:path>
              <a:path w="2211730" h="1823135">
                <a:moveTo>
                  <a:pt x="1228140" y="336753"/>
                </a:moveTo>
                <a:lnTo>
                  <a:pt x="1219733" y="364223"/>
                </a:lnTo>
                <a:lnTo>
                  <a:pt x="1155611" y="337667"/>
                </a:lnTo>
                <a:lnTo>
                  <a:pt x="1156931" y="307251"/>
                </a:lnTo>
                <a:lnTo>
                  <a:pt x="1153667" y="344487"/>
                </a:lnTo>
                <a:lnTo>
                  <a:pt x="1217663" y="370992"/>
                </a:lnTo>
                <a:lnTo>
                  <a:pt x="1224203" y="373710"/>
                </a:lnTo>
                <a:lnTo>
                  <a:pt x="1228140" y="336753"/>
                </a:lnTo>
                <a:close/>
              </a:path>
              <a:path w="2211730" h="1823135">
                <a:moveTo>
                  <a:pt x="1217663" y="370992"/>
                </a:moveTo>
                <a:lnTo>
                  <a:pt x="1209243" y="398475"/>
                </a:lnTo>
                <a:lnTo>
                  <a:pt x="1145793" y="372198"/>
                </a:lnTo>
                <a:lnTo>
                  <a:pt x="1147114" y="341769"/>
                </a:lnTo>
                <a:lnTo>
                  <a:pt x="1143850" y="379018"/>
                </a:lnTo>
                <a:lnTo>
                  <a:pt x="1207173" y="405244"/>
                </a:lnTo>
                <a:lnTo>
                  <a:pt x="1213713" y="407949"/>
                </a:lnTo>
                <a:lnTo>
                  <a:pt x="1217663" y="370992"/>
                </a:lnTo>
                <a:close/>
              </a:path>
              <a:path w="2211730" h="1823135">
                <a:moveTo>
                  <a:pt x="1207173" y="405244"/>
                </a:moveTo>
                <a:lnTo>
                  <a:pt x="1198765" y="432739"/>
                </a:lnTo>
                <a:lnTo>
                  <a:pt x="1135976" y="406742"/>
                </a:lnTo>
                <a:lnTo>
                  <a:pt x="1137310" y="376301"/>
                </a:lnTo>
                <a:lnTo>
                  <a:pt x="1134033" y="413562"/>
                </a:lnTo>
                <a:lnTo>
                  <a:pt x="1196695" y="439508"/>
                </a:lnTo>
                <a:lnTo>
                  <a:pt x="1203223" y="442214"/>
                </a:lnTo>
                <a:lnTo>
                  <a:pt x="1207173" y="405244"/>
                </a:lnTo>
                <a:close/>
              </a:path>
              <a:path w="2211730" h="1823135">
                <a:moveTo>
                  <a:pt x="1196695" y="439508"/>
                </a:moveTo>
                <a:lnTo>
                  <a:pt x="1188275" y="466991"/>
                </a:lnTo>
                <a:lnTo>
                  <a:pt x="1126159" y="441274"/>
                </a:lnTo>
                <a:lnTo>
                  <a:pt x="1127493" y="410845"/>
                </a:lnTo>
                <a:lnTo>
                  <a:pt x="1124216" y="448094"/>
                </a:lnTo>
                <a:lnTo>
                  <a:pt x="1186205" y="473760"/>
                </a:lnTo>
                <a:lnTo>
                  <a:pt x="1192733" y="476465"/>
                </a:lnTo>
                <a:lnTo>
                  <a:pt x="1196695" y="439508"/>
                </a:lnTo>
                <a:close/>
              </a:path>
              <a:path w="2211730" h="1823135">
                <a:moveTo>
                  <a:pt x="1186205" y="473760"/>
                </a:moveTo>
                <a:lnTo>
                  <a:pt x="1177798" y="501243"/>
                </a:lnTo>
                <a:lnTo>
                  <a:pt x="1116342" y="475805"/>
                </a:lnTo>
                <a:lnTo>
                  <a:pt x="1117676" y="445389"/>
                </a:lnTo>
                <a:lnTo>
                  <a:pt x="1114412" y="482638"/>
                </a:lnTo>
                <a:lnTo>
                  <a:pt x="1175715" y="508012"/>
                </a:lnTo>
                <a:lnTo>
                  <a:pt x="1182255" y="510717"/>
                </a:lnTo>
                <a:lnTo>
                  <a:pt x="1186205" y="473760"/>
                </a:lnTo>
                <a:close/>
              </a:path>
              <a:path w="2211730" h="1823135">
                <a:moveTo>
                  <a:pt x="1175715" y="508012"/>
                </a:moveTo>
                <a:lnTo>
                  <a:pt x="1167295" y="535508"/>
                </a:lnTo>
                <a:lnTo>
                  <a:pt x="1106538" y="510349"/>
                </a:lnTo>
                <a:lnTo>
                  <a:pt x="1107859" y="479920"/>
                </a:lnTo>
                <a:lnTo>
                  <a:pt x="1104595" y="517169"/>
                </a:lnTo>
                <a:lnTo>
                  <a:pt x="1165237" y="542264"/>
                </a:lnTo>
                <a:lnTo>
                  <a:pt x="1171765" y="544969"/>
                </a:lnTo>
                <a:lnTo>
                  <a:pt x="1175715" y="508012"/>
                </a:lnTo>
                <a:close/>
              </a:path>
              <a:path w="2211730" h="1823135">
                <a:moveTo>
                  <a:pt x="1165237" y="542264"/>
                </a:moveTo>
                <a:lnTo>
                  <a:pt x="1156817" y="569760"/>
                </a:lnTo>
                <a:lnTo>
                  <a:pt x="1096721" y="544880"/>
                </a:lnTo>
                <a:lnTo>
                  <a:pt x="1098042" y="514451"/>
                </a:lnTo>
                <a:lnTo>
                  <a:pt x="1094778" y="551700"/>
                </a:lnTo>
                <a:lnTo>
                  <a:pt x="1154747" y="576516"/>
                </a:lnTo>
                <a:lnTo>
                  <a:pt x="1161287" y="579234"/>
                </a:lnTo>
                <a:lnTo>
                  <a:pt x="1165237" y="542264"/>
                </a:lnTo>
                <a:close/>
              </a:path>
              <a:path w="2211730" h="1823135">
                <a:moveTo>
                  <a:pt x="1154747" y="576516"/>
                </a:moveTo>
                <a:lnTo>
                  <a:pt x="1146327" y="604024"/>
                </a:lnTo>
                <a:lnTo>
                  <a:pt x="1086891" y="579424"/>
                </a:lnTo>
                <a:lnTo>
                  <a:pt x="1088224" y="548995"/>
                </a:lnTo>
                <a:lnTo>
                  <a:pt x="1084961" y="586244"/>
                </a:lnTo>
                <a:lnTo>
                  <a:pt x="1144257" y="610781"/>
                </a:lnTo>
                <a:lnTo>
                  <a:pt x="1150797" y="613498"/>
                </a:lnTo>
                <a:lnTo>
                  <a:pt x="1154747" y="576516"/>
                </a:lnTo>
                <a:close/>
              </a:path>
              <a:path w="2211730" h="1823135">
                <a:moveTo>
                  <a:pt x="1144257" y="610781"/>
                </a:moveTo>
                <a:lnTo>
                  <a:pt x="1135849" y="638276"/>
                </a:lnTo>
                <a:lnTo>
                  <a:pt x="1077074" y="613968"/>
                </a:lnTo>
                <a:lnTo>
                  <a:pt x="1078407" y="583539"/>
                </a:lnTo>
                <a:lnTo>
                  <a:pt x="1075143" y="620788"/>
                </a:lnTo>
                <a:lnTo>
                  <a:pt x="1133767" y="645045"/>
                </a:lnTo>
                <a:lnTo>
                  <a:pt x="1140307" y="647750"/>
                </a:lnTo>
                <a:lnTo>
                  <a:pt x="1144257" y="610781"/>
                </a:lnTo>
                <a:close/>
              </a:path>
              <a:path w="2211730" h="1823135">
                <a:moveTo>
                  <a:pt x="1133767" y="645045"/>
                </a:moveTo>
                <a:lnTo>
                  <a:pt x="1125359" y="672541"/>
                </a:lnTo>
                <a:lnTo>
                  <a:pt x="1067257" y="648512"/>
                </a:lnTo>
                <a:lnTo>
                  <a:pt x="1068590" y="618083"/>
                </a:lnTo>
                <a:lnTo>
                  <a:pt x="1065326" y="655332"/>
                </a:lnTo>
                <a:lnTo>
                  <a:pt x="1123289" y="679310"/>
                </a:lnTo>
                <a:lnTo>
                  <a:pt x="1129817" y="682015"/>
                </a:lnTo>
                <a:lnTo>
                  <a:pt x="1133767" y="645045"/>
                </a:lnTo>
                <a:close/>
              </a:path>
              <a:path w="2211730" h="1823135">
                <a:moveTo>
                  <a:pt x="1123289" y="679310"/>
                </a:moveTo>
                <a:lnTo>
                  <a:pt x="1114869" y="706805"/>
                </a:lnTo>
                <a:lnTo>
                  <a:pt x="1057440" y="683056"/>
                </a:lnTo>
                <a:lnTo>
                  <a:pt x="1058773" y="652614"/>
                </a:lnTo>
                <a:lnTo>
                  <a:pt x="1055509" y="689876"/>
                </a:lnTo>
                <a:lnTo>
                  <a:pt x="1112799" y="713574"/>
                </a:lnTo>
                <a:lnTo>
                  <a:pt x="1119327" y="716280"/>
                </a:lnTo>
                <a:lnTo>
                  <a:pt x="1123289" y="679310"/>
                </a:lnTo>
                <a:close/>
              </a:path>
              <a:path w="2211730" h="1823135">
                <a:moveTo>
                  <a:pt x="1112799" y="713574"/>
                </a:moveTo>
                <a:lnTo>
                  <a:pt x="1104379" y="741057"/>
                </a:lnTo>
                <a:lnTo>
                  <a:pt x="1047622" y="717588"/>
                </a:lnTo>
                <a:lnTo>
                  <a:pt x="1048956" y="687171"/>
                </a:lnTo>
                <a:lnTo>
                  <a:pt x="1045692" y="724420"/>
                </a:lnTo>
                <a:lnTo>
                  <a:pt x="1102309" y="747826"/>
                </a:lnTo>
                <a:lnTo>
                  <a:pt x="1108849" y="750531"/>
                </a:lnTo>
                <a:lnTo>
                  <a:pt x="1112799" y="713574"/>
                </a:lnTo>
                <a:close/>
              </a:path>
              <a:path w="2211730" h="1823135">
                <a:moveTo>
                  <a:pt x="1102309" y="747826"/>
                </a:moveTo>
                <a:lnTo>
                  <a:pt x="1093889" y="775335"/>
                </a:lnTo>
                <a:lnTo>
                  <a:pt x="1037805" y="752144"/>
                </a:lnTo>
                <a:lnTo>
                  <a:pt x="1039139" y="721702"/>
                </a:lnTo>
                <a:lnTo>
                  <a:pt x="1035862" y="758964"/>
                </a:lnTo>
                <a:lnTo>
                  <a:pt x="1091818" y="782104"/>
                </a:lnTo>
                <a:lnTo>
                  <a:pt x="1098359" y="784796"/>
                </a:lnTo>
                <a:lnTo>
                  <a:pt x="1102309" y="747826"/>
                </a:lnTo>
                <a:close/>
              </a:path>
              <a:path w="2211730" h="1823135">
                <a:moveTo>
                  <a:pt x="1091818" y="782104"/>
                </a:moveTo>
                <a:lnTo>
                  <a:pt x="1083398" y="809599"/>
                </a:lnTo>
                <a:lnTo>
                  <a:pt x="1027988" y="786688"/>
                </a:lnTo>
                <a:lnTo>
                  <a:pt x="1029322" y="756259"/>
                </a:lnTo>
                <a:lnTo>
                  <a:pt x="1026045" y="793508"/>
                </a:lnTo>
                <a:lnTo>
                  <a:pt x="1081328" y="816356"/>
                </a:lnTo>
                <a:lnTo>
                  <a:pt x="1087869" y="819061"/>
                </a:lnTo>
                <a:lnTo>
                  <a:pt x="1091818" y="782104"/>
                </a:lnTo>
                <a:close/>
              </a:path>
              <a:path w="2211730" h="1823135">
                <a:moveTo>
                  <a:pt x="1081328" y="816356"/>
                </a:moveTo>
                <a:lnTo>
                  <a:pt x="1072921" y="843864"/>
                </a:lnTo>
                <a:lnTo>
                  <a:pt x="1018171" y="821232"/>
                </a:lnTo>
                <a:lnTo>
                  <a:pt x="1019505" y="790803"/>
                </a:lnTo>
                <a:lnTo>
                  <a:pt x="1016228" y="828052"/>
                </a:lnTo>
                <a:lnTo>
                  <a:pt x="1070851" y="850633"/>
                </a:lnTo>
                <a:lnTo>
                  <a:pt x="1077379" y="853338"/>
                </a:lnTo>
                <a:lnTo>
                  <a:pt x="1081328" y="816356"/>
                </a:lnTo>
                <a:close/>
              </a:path>
              <a:path w="2211730" h="1823135">
                <a:moveTo>
                  <a:pt x="1070851" y="850633"/>
                </a:moveTo>
                <a:lnTo>
                  <a:pt x="1062418" y="878141"/>
                </a:lnTo>
                <a:lnTo>
                  <a:pt x="1008354" y="855802"/>
                </a:lnTo>
                <a:lnTo>
                  <a:pt x="1009675" y="825347"/>
                </a:lnTo>
                <a:lnTo>
                  <a:pt x="1006411" y="862622"/>
                </a:lnTo>
                <a:lnTo>
                  <a:pt x="1060348" y="884910"/>
                </a:lnTo>
                <a:lnTo>
                  <a:pt x="1066888" y="887615"/>
                </a:lnTo>
                <a:lnTo>
                  <a:pt x="1070851" y="850633"/>
                </a:lnTo>
                <a:close/>
              </a:path>
              <a:path w="2211730" h="1823135">
                <a:moveTo>
                  <a:pt x="1060348" y="884910"/>
                </a:moveTo>
                <a:lnTo>
                  <a:pt x="1051928" y="912406"/>
                </a:lnTo>
                <a:lnTo>
                  <a:pt x="998537" y="890333"/>
                </a:lnTo>
                <a:lnTo>
                  <a:pt x="999858" y="859904"/>
                </a:lnTo>
                <a:lnTo>
                  <a:pt x="996594" y="897153"/>
                </a:lnTo>
                <a:lnTo>
                  <a:pt x="1049858" y="919162"/>
                </a:lnTo>
                <a:lnTo>
                  <a:pt x="1056398" y="921867"/>
                </a:lnTo>
                <a:lnTo>
                  <a:pt x="1060348" y="884910"/>
                </a:lnTo>
                <a:close/>
              </a:path>
              <a:path w="2211730" h="1823135">
                <a:moveTo>
                  <a:pt x="1049858" y="919162"/>
                </a:moveTo>
                <a:lnTo>
                  <a:pt x="1041438" y="946683"/>
                </a:lnTo>
                <a:lnTo>
                  <a:pt x="988707" y="924890"/>
                </a:lnTo>
                <a:lnTo>
                  <a:pt x="990041" y="894448"/>
                </a:lnTo>
                <a:lnTo>
                  <a:pt x="986764" y="931722"/>
                </a:lnTo>
                <a:lnTo>
                  <a:pt x="1039367" y="953452"/>
                </a:lnTo>
                <a:lnTo>
                  <a:pt x="1045908" y="956157"/>
                </a:lnTo>
                <a:lnTo>
                  <a:pt x="1049858" y="919162"/>
                </a:lnTo>
                <a:close/>
              </a:path>
              <a:path w="2211730" h="1823135">
                <a:moveTo>
                  <a:pt x="1039367" y="953452"/>
                </a:moveTo>
                <a:lnTo>
                  <a:pt x="1030947" y="980948"/>
                </a:lnTo>
                <a:lnTo>
                  <a:pt x="978890" y="959446"/>
                </a:lnTo>
                <a:lnTo>
                  <a:pt x="980211" y="929005"/>
                </a:lnTo>
                <a:lnTo>
                  <a:pt x="976947" y="966266"/>
                </a:lnTo>
                <a:lnTo>
                  <a:pt x="1028877" y="987717"/>
                </a:lnTo>
                <a:lnTo>
                  <a:pt x="1035418" y="990422"/>
                </a:lnTo>
                <a:lnTo>
                  <a:pt x="1039367" y="953452"/>
                </a:lnTo>
                <a:close/>
              </a:path>
              <a:path w="2211730" h="1823135">
                <a:moveTo>
                  <a:pt x="1028877" y="987717"/>
                </a:moveTo>
                <a:lnTo>
                  <a:pt x="1020457" y="1015238"/>
                </a:lnTo>
                <a:lnTo>
                  <a:pt x="969060" y="993990"/>
                </a:lnTo>
                <a:lnTo>
                  <a:pt x="970394" y="963549"/>
                </a:lnTo>
                <a:lnTo>
                  <a:pt x="967130" y="1000823"/>
                </a:lnTo>
                <a:lnTo>
                  <a:pt x="1018387" y="1021994"/>
                </a:lnTo>
                <a:lnTo>
                  <a:pt x="1024928" y="1024686"/>
                </a:lnTo>
                <a:lnTo>
                  <a:pt x="1028877" y="987717"/>
                </a:lnTo>
                <a:close/>
              </a:path>
              <a:path w="2211730" h="1823135">
                <a:moveTo>
                  <a:pt x="1018387" y="1021994"/>
                </a:moveTo>
                <a:lnTo>
                  <a:pt x="1009967" y="1049489"/>
                </a:lnTo>
                <a:lnTo>
                  <a:pt x="959243" y="1028547"/>
                </a:lnTo>
                <a:lnTo>
                  <a:pt x="960577" y="998105"/>
                </a:lnTo>
                <a:lnTo>
                  <a:pt x="957313" y="1035367"/>
                </a:lnTo>
                <a:lnTo>
                  <a:pt x="1007897" y="1056259"/>
                </a:lnTo>
                <a:lnTo>
                  <a:pt x="1014437" y="1058951"/>
                </a:lnTo>
                <a:lnTo>
                  <a:pt x="1018387" y="1021994"/>
                </a:lnTo>
                <a:close/>
              </a:path>
              <a:path w="2211730" h="1823135">
                <a:moveTo>
                  <a:pt x="1007897" y="1056259"/>
                </a:moveTo>
                <a:lnTo>
                  <a:pt x="999477" y="1083779"/>
                </a:lnTo>
                <a:lnTo>
                  <a:pt x="949426" y="1063117"/>
                </a:lnTo>
                <a:lnTo>
                  <a:pt x="950760" y="1032662"/>
                </a:lnTo>
                <a:lnTo>
                  <a:pt x="947483" y="1069936"/>
                </a:lnTo>
                <a:lnTo>
                  <a:pt x="997407" y="1090549"/>
                </a:lnTo>
                <a:lnTo>
                  <a:pt x="1003947" y="1093241"/>
                </a:lnTo>
                <a:lnTo>
                  <a:pt x="1007897" y="1056259"/>
                </a:lnTo>
                <a:close/>
              </a:path>
              <a:path w="2211730" h="1823135">
                <a:moveTo>
                  <a:pt x="997407" y="1090549"/>
                </a:moveTo>
                <a:lnTo>
                  <a:pt x="988987" y="1118057"/>
                </a:lnTo>
                <a:lnTo>
                  <a:pt x="939596" y="1097673"/>
                </a:lnTo>
                <a:lnTo>
                  <a:pt x="940930" y="1067231"/>
                </a:lnTo>
                <a:lnTo>
                  <a:pt x="937666" y="1104493"/>
                </a:lnTo>
                <a:lnTo>
                  <a:pt x="986916" y="1124813"/>
                </a:lnTo>
                <a:lnTo>
                  <a:pt x="993457" y="1127518"/>
                </a:lnTo>
                <a:lnTo>
                  <a:pt x="997407" y="1090549"/>
                </a:lnTo>
                <a:close/>
              </a:path>
              <a:path w="2211730" h="1823135">
                <a:moveTo>
                  <a:pt x="986916" y="1124813"/>
                </a:moveTo>
                <a:lnTo>
                  <a:pt x="978496" y="1152334"/>
                </a:lnTo>
                <a:lnTo>
                  <a:pt x="929779" y="1132217"/>
                </a:lnTo>
                <a:lnTo>
                  <a:pt x="931113" y="1101775"/>
                </a:lnTo>
                <a:lnTo>
                  <a:pt x="927849" y="1139037"/>
                </a:lnTo>
                <a:lnTo>
                  <a:pt x="976426" y="1159090"/>
                </a:lnTo>
                <a:lnTo>
                  <a:pt x="982967" y="1161796"/>
                </a:lnTo>
                <a:lnTo>
                  <a:pt x="986916" y="1124813"/>
                </a:lnTo>
                <a:close/>
              </a:path>
              <a:path w="2211730" h="1823135">
                <a:moveTo>
                  <a:pt x="976426" y="1159090"/>
                </a:moveTo>
                <a:lnTo>
                  <a:pt x="968006" y="1186611"/>
                </a:lnTo>
                <a:lnTo>
                  <a:pt x="919962" y="1166774"/>
                </a:lnTo>
                <a:lnTo>
                  <a:pt x="921283" y="1136332"/>
                </a:lnTo>
                <a:lnTo>
                  <a:pt x="918019" y="1173607"/>
                </a:lnTo>
                <a:lnTo>
                  <a:pt x="965936" y="1193368"/>
                </a:lnTo>
                <a:lnTo>
                  <a:pt x="972477" y="1196073"/>
                </a:lnTo>
                <a:lnTo>
                  <a:pt x="976426" y="1159090"/>
                </a:lnTo>
                <a:close/>
              </a:path>
              <a:path w="2211730" h="1823135">
                <a:moveTo>
                  <a:pt x="965936" y="1193368"/>
                </a:moveTo>
                <a:lnTo>
                  <a:pt x="957503" y="1220889"/>
                </a:lnTo>
                <a:lnTo>
                  <a:pt x="910132" y="1201343"/>
                </a:lnTo>
                <a:lnTo>
                  <a:pt x="911466" y="1170901"/>
                </a:lnTo>
                <a:lnTo>
                  <a:pt x="908202" y="1208163"/>
                </a:lnTo>
                <a:lnTo>
                  <a:pt x="955433" y="1227658"/>
                </a:lnTo>
                <a:lnTo>
                  <a:pt x="961974" y="1230363"/>
                </a:lnTo>
                <a:lnTo>
                  <a:pt x="965936" y="1193368"/>
                </a:lnTo>
                <a:close/>
              </a:path>
              <a:path w="2211730" h="1823135">
                <a:moveTo>
                  <a:pt x="2113854" y="1782170"/>
                </a:moveTo>
                <a:lnTo>
                  <a:pt x="943063" y="1292148"/>
                </a:lnTo>
                <a:lnTo>
                  <a:pt x="951483" y="1264640"/>
                </a:lnTo>
                <a:lnTo>
                  <a:pt x="955433" y="1227658"/>
                </a:lnTo>
                <a:lnTo>
                  <a:pt x="947013" y="1255179"/>
                </a:lnTo>
                <a:lnTo>
                  <a:pt x="944943" y="1261935"/>
                </a:lnTo>
                <a:lnTo>
                  <a:pt x="936523" y="1289456"/>
                </a:lnTo>
                <a:lnTo>
                  <a:pt x="890498" y="1270457"/>
                </a:lnTo>
                <a:lnTo>
                  <a:pt x="891819" y="1240015"/>
                </a:lnTo>
                <a:lnTo>
                  <a:pt x="883932" y="1267752"/>
                </a:lnTo>
                <a:lnTo>
                  <a:pt x="2113854" y="1782196"/>
                </a:lnTo>
                <a:close/>
              </a:path>
              <a:path w="2211730" h="1823135">
                <a:moveTo>
                  <a:pt x="1166748" y="272707"/>
                </a:moveTo>
                <a:lnTo>
                  <a:pt x="1158862" y="300418"/>
                </a:lnTo>
                <a:lnTo>
                  <a:pt x="1094105" y="273596"/>
                </a:lnTo>
                <a:lnTo>
                  <a:pt x="1094879" y="242925"/>
                </a:lnTo>
                <a:lnTo>
                  <a:pt x="1092301" y="280466"/>
                </a:lnTo>
                <a:lnTo>
                  <a:pt x="1156931" y="307251"/>
                </a:lnTo>
                <a:lnTo>
                  <a:pt x="1163485" y="309956"/>
                </a:lnTo>
                <a:lnTo>
                  <a:pt x="1166748" y="272707"/>
                </a:lnTo>
                <a:close/>
              </a:path>
              <a:path w="2211730" h="1823135">
                <a:moveTo>
                  <a:pt x="1160005" y="1343063"/>
                </a:moveTo>
                <a:lnTo>
                  <a:pt x="1113282" y="1323771"/>
                </a:lnTo>
                <a:lnTo>
                  <a:pt x="1110805" y="1330375"/>
                </a:lnTo>
                <a:lnTo>
                  <a:pt x="1157401" y="1349603"/>
                </a:lnTo>
                <a:lnTo>
                  <a:pt x="1160005" y="1343063"/>
                </a:lnTo>
                <a:close/>
              </a:path>
              <a:path w="2211730" h="1823135">
                <a:moveTo>
                  <a:pt x="1176566" y="238175"/>
                </a:moveTo>
                <a:lnTo>
                  <a:pt x="1168692" y="265887"/>
                </a:lnTo>
                <a:lnTo>
                  <a:pt x="1103248" y="238772"/>
                </a:lnTo>
                <a:lnTo>
                  <a:pt x="1104023" y="208114"/>
                </a:lnTo>
                <a:lnTo>
                  <a:pt x="1101445" y="245643"/>
                </a:lnTo>
                <a:lnTo>
                  <a:pt x="1166748" y="272707"/>
                </a:lnTo>
                <a:lnTo>
                  <a:pt x="1173302" y="275424"/>
                </a:lnTo>
                <a:lnTo>
                  <a:pt x="1176566" y="238175"/>
                </a:lnTo>
                <a:close/>
              </a:path>
              <a:path w="2211730" h="1823135">
                <a:moveTo>
                  <a:pt x="1186383" y="203644"/>
                </a:moveTo>
                <a:lnTo>
                  <a:pt x="1178509" y="231355"/>
                </a:lnTo>
                <a:lnTo>
                  <a:pt x="1112405" y="203949"/>
                </a:lnTo>
                <a:lnTo>
                  <a:pt x="1113167" y="173304"/>
                </a:lnTo>
                <a:lnTo>
                  <a:pt x="1110589" y="210832"/>
                </a:lnTo>
                <a:lnTo>
                  <a:pt x="1176566" y="238175"/>
                </a:lnTo>
                <a:lnTo>
                  <a:pt x="1183119" y="240893"/>
                </a:lnTo>
                <a:lnTo>
                  <a:pt x="1186383" y="203644"/>
                </a:lnTo>
                <a:close/>
              </a:path>
              <a:path w="2211730" h="1823135">
                <a:moveTo>
                  <a:pt x="1198727" y="185915"/>
                </a:moveTo>
                <a:lnTo>
                  <a:pt x="1191958" y="183997"/>
                </a:lnTo>
                <a:lnTo>
                  <a:pt x="1188313" y="196824"/>
                </a:lnTo>
                <a:lnTo>
                  <a:pt x="1121549" y="169151"/>
                </a:lnTo>
                <a:lnTo>
                  <a:pt x="1125181" y="155282"/>
                </a:lnTo>
                <a:lnTo>
                  <a:pt x="1118374" y="153492"/>
                </a:lnTo>
                <a:lnTo>
                  <a:pt x="1119746" y="176022"/>
                </a:lnTo>
                <a:lnTo>
                  <a:pt x="1186383" y="203644"/>
                </a:lnTo>
                <a:lnTo>
                  <a:pt x="1192923" y="206362"/>
                </a:lnTo>
                <a:lnTo>
                  <a:pt x="1198727" y="185915"/>
                </a:lnTo>
                <a:close/>
              </a:path>
              <a:path w="2211730" h="1823135">
                <a:moveTo>
                  <a:pt x="1156931" y="307251"/>
                </a:moveTo>
                <a:lnTo>
                  <a:pt x="1149057" y="334949"/>
                </a:lnTo>
                <a:lnTo>
                  <a:pt x="1084961" y="308394"/>
                </a:lnTo>
                <a:lnTo>
                  <a:pt x="1085735" y="277749"/>
                </a:lnTo>
                <a:lnTo>
                  <a:pt x="1083157" y="315277"/>
                </a:lnTo>
                <a:lnTo>
                  <a:pt x="1147114" y="341769"/>
                </a:lnTo>
                <a:lnTo>
                  <a:pt x="1153667" y="344487"/>
                </a:lnTo>
                <a:lnTo>
                  <a:pt x="1156931" y="307251"/>
                </a:lnTo>
                <a:close/>
              </a:path>
              <a:path w="2211730" h="1823135">
                <a:moveTo>
                  <a:pt x="1147114" y="341769"/>
                </a:moveTo>
                <a:lnTo>
                  <a:pt x="1139240" y="369481"/>
                </a:lnTo>
                <a:lnTo>
                  <a:pt x="1075817" y="343217"/>
                </a:lnTo>
                <a:lnTo>
                  <a:pt x="1076591" y="312559"/>
                </a:lnTo>
                <a:lnTo>
                  <a:pt x="1074013" y="350088"/>
                </a:lnTo>
                <a:lnTo>
                  <a:pt x="1137310" y="376301"/>
                </a:lnTo>
                <a:lnTo>
                  <a:pt x="1143850" y="379018"/>
                </a:lnTo>
                <a:lnTo>
                  <a:pt x="1147114" y="341769"/>
                </a:lnTo>
                <a:close/>
              </a:path>
              <a:path w="2211730" h="1823135">
                <a:moveTo>
                  <a:pt x="1137310" y="376301"/>
                </a:moveTo>
                <a:lnTo>
                  <a:pt x="1129423" y="404025"/>
                </a:lnTo>
                <a:lnTo>
                  <a:pt x="1066673" y="378040"/>
                </a:lnTo>
                <a:lnTo>
                  <a:pt x="1067447" y="347370"/>
                </a:lnTo>
                <a:lnTo>
                  <a:pt x="1064869" y="384911"/>
                </a:lnTo>
                <a:lnTo>
                  <a:pt x="1127493" y="410845"/>
                </a:lnTo>
                <a:lnTo>
                  <a:pt x="1134033" y="413562"/>
                </a:lnTo>
                <a:lnTo>
                  <a:pt x="1137310" y="376301"/>
                </a:lnTo>
                <a:close/>
              </a:path>
              <a:path w="2211730" h="1823135">
                <a:moveTo>
                  <a:pt x="1127493" y="410845"/>
                </a:moveTo>
                <a:lnTo>
                  <a:pt x="1119606" y="438569"/>
                </a:lnTo>
                <a:lnTo>
                  <a:pt x="1057529" y="412851"/>
                </a:lnTo>
                <a:lnTo>
                  <a:pt x="1058290" y="382193"/>
                </a:lnTo>
                <a:lnTo>
                  <a:pt x="1055712" y="419735"/>
                </a:lnTo>
                <a:lnTo>
                  <a:pt x="1117676" y="445389"/>
                </a:lnTo>
                <a:lnTo>
                  <a:pt x="1124216" y="448094"/>
                </a:lnTo>
                <a:lnTo>
                  <a:pt x="1127493" y="410845"/>
                </a:lnTo>
                <a:close/>
              </a:path>
              <a:path w="2211730" h="1823135">
                <a:moveTo>
                  <a:pt x="1117676" y="445389"/>
                </a:moveTo>
                <a:lnTo>
                  <a:pt x="1109789" y="473100"/>
                </a:lnTo>
                <a:lnTo>
                  <a:pt x="1048372" y="447675"/>
                </a:lnTo>
                <a:lnTo>
                  <a:pt x="1049146" y="417004"/>
                </a:lnTo>
                <a:lnTo>
                  <a:pt x="1046568" y="454545"/>
                </a:lnTo>
                <a:lnTo>
                  <a:pt x="1107859" y="479920"/>
                </a:lnTo>
                <a:lnTo>
                  <a:pt x="1114412" y="482638"/>
                </a:lnTo>
                <a:lnTo>
                  <a:pt x="1117676" y="445389"/>
                </a:lnTo>
                <a:close/>
              </a:path>
              <a:path w="2211730" h="1823135">
                <a:moveTo>
                  <a:pt x="1107859" y="479920"/>
                </a:moveTo>
                <a:lnTo>
                  <a:pt x="1099972" y="507631"/>
                </a:lnTo>
                <a:lnTo>
                  <a:pt x="1039228" y="482485"/>
                </a:lnTo>
                <a:lnTo>
                  <a:pt x="1040002" y="451827"/>
                </a:lnTo>
                <a:lnTo>
                  <a:pt x="1037424" y="489356"/>
                </a:lnTo>
                <a:lnTo>
                  <a:pt x="1098042" y="514451"/>
                </a:lnTo>
                <a:lnTo>
                  <a:pt x="1104595" y="517169"/>
                </a:lnTo>
                <a:lnTo>
                  <a:pt x="1107859" y="479920"/>
                </a:lnTo>
                <a:close/>
              </a:path>
              <a:path w="2211730" h="1823135">
                <a:moveTo>
                  <a:pt x="1098042" y="514451"/>
                </a:moveTo>
                <a:lnTo>
                  <a:pt x="1090167" y="542175"/>
                </a:lnTo>
                <a:lnTo>
                  <a:pt x="1030084" y="517296"/>
                </a:lnTo>
                <a:lnTo>
                  <a:pt x="1030858" y="486638"/>
                </a:lnTo>
                <a:lnTo>
                  <a:pt x="1028280" y="524179"/>
                </a:lnTo>
                <a:lnTo>
                  <a:pt x="1088224" y="548995"/>
                </a:lnTo>
                <a:lnTo>
                  <a:pt x="1094778" y="551700"/>
                </a:lnTo>
                <a:lnTo>
                  <a:pt x="1098042" y="514451"/>
                </a:lnTo>
                <a:close/>
              </a:path>
              <a:path w="2211730" h="1823135">
                <a:moveTo>
                  <a:pt x="1088224" y="548995"/>
                </a:moveTo>
                <a:lnTo>
                  <a:pt x="1080350" y="576719"/>
                </a:lnTo>
                <a:lnTo>
                  <a:pt x="1020940" y="552132"/>
                </a:lnTo>
                <a:lnTo>
                  <a:pt x="1021714" y="521462"/>
                </a:lnTo>
                <a:lnTo>
                  <a:pt x="1019124" y="559003"/>
                </a:lnTo>
                <a:lnTo>
                  <a:pt x="1078407" y="583539"/>
                </a:lnTo>
                <a:lnTo>
                  <a:pt x="1084961" y="586244"/>
                </a:lnTo>
                <a:lnTo>
                  <a:pt x="1088224" y="548995"/>
                </a:lnTo>
                <a:close/>
              </a:path>
              <a:path w="2211730" h="1823135">
                <a:moveTo>
                  <a:pt x="1078407" y="583539"/>
                </a:moveTo>
                <a:lnTo>
                  <a:pt x="1070533" y="611251"/>
                </a:lnTo>
                <a:lnTo>
                  <a:pt x="1011783" y="586955"/>
                </a:lnTo>
                <a:lnTo>
                  <a:pt x="1012558" y="556285"/>
                </a:lnTo>
                <a:lnTo>
                  <a:pt x="1009980" y="593826"/>
                </a:lnTo>
                <a:lnTo>
                  <a:pt x="1068590" y="618083"/>
                </a:lnTo>
                <a:lnTo>
                  <a:pt x="1075143" y="620788"/>
                </a:lnTo>
                <a:lnTo>
                  <a:pt x="1078407" y="583539"/>
                </a:lnTo>
                <a:close/>
              </a:path>
              <a:path w="2211730" h="1823135">
                <a:moveTo>
                  <a:pt x="1068590" y="618083"/>
                </a:moveTo>
                <a:lnTo>
                  <a:pt x="1060704" y="645795"/>
                </a:lnTo>
                <a:lnTo>
                  <a:pt x="1002639" y="621766"/>
                </a:lnTo>
                <a:lnTo>
                  <a:pt x="1003414" y="591108"/>
                </a:lnTo>
                <a:lnTo>
                  <a:pt x="1000836" y="628650"/>
                </a:lnTo>
                <a:lnTo>
                  <a:pt x="1058773" y="652614"/>
                </a:lnTo>
                <a:lnTo>
                  <a:pt x="1065326" y="655332"/>
                </a:lnTo>
                <a:lnTo>
                  <a:pt x="1068590" y="618083"/>
                </a:lnTo>
                <a:close/>
              </a:path>
              <a:path w="2211730" h="1823135">
                <a:moveTo>
                  <a:pt x="1058773" y="652614"/>
                </a:moveTo>
                <a:lnTo>
                  <a:pt x="1050886" y="680351"/>
                </a:lnTo>
                <a:lnTo>
                  <a:pt x="993482" y="656602"/>
                </a:lnTo>
                <a:lnTo>
                  <a:pt x="994257" y="625932"/>
                </a:lnTo>
                <a:lnTo>
                  <a:pt x="991679" y="663473"/>
                </a:lnTo>
                <a:lnTo>
                  <a:pt x="1048956" y="687171"/>
                </a:lnTo>
                <a:lnTo>
                  <a:pt x="1055509" y="689876"/>
                </a:lnTo>
                <a:lnTo>
                  <a:pt x="1058773" y="652614"/>
                </a:lnTo>
                <a:close/>
              </a:path>
              <a:path w="2211730" h="1823135">
                <a:moveTo>
                  <a:pt x="1048956" y="687171"/>
                </a:moveTo>
                <a:lnTo>
                  <a:pt x="1041069" y="714883"/>
                </a:lnTo>
                <a:lnTo>
                  <a:pt x="984338" y="691426"/>
                </a:lnTo>
                <a:lnTo>
                  <a:pt x="985113" y="660768"/>
                </a:lnTo>
                <a:lnTo>
                  <a:pt x="982535" y="698296"/>
                </a:lnTo>
                <a:lnTo>
                  <a:pt x="1039139" y="721702"/>
                </a:lnTo>
                <a:lnTo>
                  <a:pt x="1045692" y="724420"/>
                </a:lnTo>
                <a:lnTo>
                  <a:pt x="1048956" y="687171"/>
                </a:lnTo>
                <a:close/>
              </a:path>
              <a:path w="2211730" h="1823135">
                <a:moveTo>
                  <a:pt x="1039139" y="721702"/>
                </a:moveTo>
                <a:lnTo>
                  <a:pt x="1031252" y="749439"/>
                </a:lnTo>
                <a:lnTo>
                  <a:pt x="975194" y="726262"/>
                </a:lnTo>
                <a:lnTo>
                  <a:pt x="975969" y="695579"/>
                </a:lnTo>
                <a:lnTo>
                  <a:pt x="973391" y="733132"/>
                </a:lnTo>
                <a:lnTo>
                  <a:pt x="1029322" y="756259"/>
                </a:lnTo>
                <a:lnTo>
                  <a:pt x="1035862" y="758964"/>
                </a:lnTo>
                <a:lnTo>
                  <a:pt x="1039139" y="721702"/>
                </a:lnTo>
                <a:close/>
              </a:path>
              <a:path w="2211730" h="1823135">
                <a:moveTo>
                  <a:pt x="1029322" y="756259"/>
                </a:moveTo>
                <a:lnTo>
                  <a:pt x="1021435" y="783983"/>
                </a:lnTo>
                <a:lnTo>
                  <a:pt x="966038" y="761072"/>
                </a:lnTo>
                <a:lnTo>
                  <a:pt x="966812" y="730415"/>
                </a:lnTo>
                <a:lnTo>
                  <a:pt x="964234" y="767956"/>
                </a:lnTo>
                <a:lnTo>
                  <a:pt x="1019505" y="790803"/>
                </a:lnTo>
                <a:lnTo>
                  <a:pt x="1026045" y="793508"/>
                </a:lnTo>
                <a:lnTo>
                  <a:pt x="1029322" y="756259"/>
                </a:lnTo>
                <a:close/>
              </a:path>
              <a:path w="2211730" h="1823135">
                <a:moveTo>
                  <a:pt x="1019505" y="790803"/>
                </a:moveTo>
                <a:lnTo>
                  <a:pt x="1011618" y="818527"/>
                </a:lnTo>
                <a:lnTo>
                  <a:pt x="956894" y="795909"/>
                </a:lnTo>
                <a:lnTo>
                  <a:pt x="957668" y="765238"/>
                </a:lnTo>
                <a:lnTo>
                  <a:pt x="955090" y="802779"/>
                </a:lnTo>
                <a:lnTo>
                  <a:pt x="1009675" y="825347"/>
                </a:lnTo>
                <a:lnTo>
                  <a:pt x="1016228" y="828052"/>
                </a:lnTo>
                <a:lnTo>
                  <a:pt x="1019505" y="790803"/>
                </a:lnTo>
                <a:close/>
              </a:path>
              <a:path w="2211730" h="1823135">
                <a:moveTo>
                  <a:pt x="1009675" y="825347"/>
                </a:moveTo>
                <a:lnTo>
                  <a:pt x="1001788" y="853084"/>
                </a:lnTo>
                <a:lnTo>
                  <a:pt x="947737" y="830745"/>
                </a:lnTo>
                <a:lnTo>
                  <a:pt x="948512" y="800074"/>
                </a:lnTo>
                <a:lnTo>
                  <a:pt x="945934" y="837615"/>
                </a:lnTo>
                <a:lnTo>
                  <a:pt x="999858" y="859904"/>
                </a:lnTo>
                <a:lnTo>
                  <a:pt x="1006411" y="862622"/>
                </a:lnTo>
                <a:lnTo>
                  <a:pt x="1009675" y="825347"/>
                </a:lnTo>
                <a:close/>
              </a:path>
              <a:path w="2211730" h="1823135">
                <a:moveTo>
                  <a:pt x="999858" y="859904"/>
                </a:moveTo>
                <a:lnTo>
                  <a:pt x="991971" y="887628"/>
                </a:lnTo>
                <a:lnTo>
                  <a:pt x="938593" y="865568"/>
                </a:lnTo>
                <a:lnTo>
                  <a:pt x="939368" y="834910"/>
                </a:lnTo>
                <a:lnTo>
                  <a:pt x="936790" y="872439"/>
                </a:lnTo>
                <a:lnTo>
                  <a:pt x="990041" y="894448"/>
                </a:lnTo>
                <a:lnTo>
                  <a:pt x="996594" y="897153"/>
                </a:lnTo>
                <a:lnTo>
                  <a:pt x="999858" y="859904"/>
                </a:lnTo>
                <a:close/>
              </a:path>
              <a:path w="2211730" h="1823135">
                <a:moveTo>
                  <a:pt x="990041" y="894448"/>
                </a:moveTo>
                <a:lnTo>
                  <a:pt x="982154" y="922185"/>
                </a:lnTo>
                <a:lnTo>
                  <a:pt x="929436" y="900417"/>
                </a:lnTo>
                <a:lnTo>
                  <a:pt x="930211" y="869721"/>
                </a:lnTo>
                <a:lnTo>
                  <a:pt x="927633" y="907288"/>
                </a:lnTo>
                <a:lnTo>
                  <a:pt x="980211" y="929005"/>
                </a:lnTo>
                <a:lnTo>
                  <a:pt x="986764" y="931722"/>
                </a:lnTo>
                <a:lnTo>
                  <a:pt x="990041" y="894448"/>
                </a:lnTo>
                <a:close/>
              </a:path>
              <a:path w="2211730" h="1823135">
                <a:moveTo>
                  <a:pt x="980211" y="929005"/>
                </a:moveTo>
                <a:lnTo>
                  <a:pt x="972337" y="956741"/>
                </a:lnTo>
                <a:lnTo>
                  <a:pt x="920292" y="935240"/>
                </a:lnTo>
                <a:lnTo>
                  <a:pt x="921067" y="904570"/>
                </a:lnTo>
                <a:lnTo>
                  <a:pt x="918489" y="942111"/>
                </a:lnTo>
                <a:lnTo>
                  <a:pt x="970394" y="963549"/>
                </a:lnTo>
                <a:lnTo>
                  <a:pt x="976947" y="966266"/>
                </a:lnTo>
                <a:lnTo>
                  <a:pt x="980211" y="929005"/>
                </a:lnTo>
                <a:close/>
              </a:path>
              <a:path w="2211730" h="1823135">
                <a:moveTo>
                  <a:pt x="970394" y="963549"/>
                </a:moveTo>
                <a:lnTo>
                  <a:pt x="962507" y="991285"/>
                </a:lnTo>
                <a:lnTo>
                  <a:pt x="911136" y="970076"/>
                </a:lnTo>
                <a:lnTo>
                  <a:pt x="911923" y="939393"/>
                </a:lnTo>
                <a:lnTo>
                  <a:pt x="909332" y="976947"/>
                </a:lnTo>
                <a:lnTo>
                  <a:pt x="960577" y="998105"/>
                </a:lnTo>
                <a:lnTo>
                  <a:pt x="967130" y="1000823"/>
                </a:lnTo>
                <a:lnTo>
                  <a:pt x="970394" y="963549"/>
                </a:lnTo>
                <a:close/>
              </a:path>
              <a:path w="2211730" h="1823135">
                <a:moveTo>
                  <a:pt x="960577" y="998105"/>
                </a:moveTo>
                <a:lnTo>
                  <a:pt x="952690" y="1025842"/>
                </a:lnTo>
                <a:lnTo>
                  <a:pt x="901992" y="1004900"/>
                </a:lnTo>
                <a:lnTo>
                  <a:pt x="902766" y="974229"/>
                </a:lnTo>
                <a:lnTo>
                  <a:pt x="900188" y="1011770"/>
                </a:lnTo>
                <a:lnTo>
                  <a:pt x="950760" y="1032662"/>
                </a:lnTo>
                <a:lnTo>
                  <a:pt x="957313" y="1035367"/>
                </a:lnTo>
                <a:lnTo>
                  <a:pt x="960577" y="998105"/>
                </a:lnTo>
                <a:close/>
              </a:path>
              <a:path w="2211730" h="1823135">
                <a:moveTo>
                  <a:pt x="950760" y="1032662"/>
                </a:moveTo>
                <a:lnTo>
                  <a:pt x="942873" y="1060411"/>
                </a:lnTo>
                <a:lnTo>
                  <a:pt x="892835" y="1039749"/>
                </a:lnTo>
                <a:lnTo>
                  <a:pt x="893622" y="1009065"/>
                </a:lnTo>
                <a:lnTo>
                  <a:pt x="891032" y="1046619"/>
                </a:lnTo>
                <a:lnTo>
                  <a:pt x="940930" y="1067231"/>
                </a:lnTo>
                <a:lnTo>
                  <a:pt x="947483" y="1069936"/>
                </a:lnTo>
                <a:lnTo>
                  <a:pt x="950760" y="1032662"/>
                </a:lnTo>
                <a:close/>
              </a:path>
              <a:path w="2211730" h="1823135">
                <a:moveTo>
                  <a:pt x="940930" y="1067231"/>
                </a:moveTo>
                <a:lnTo>
                  <a:pt x="933043" y="1094968"/>
                </a:lnTo>
                <a:lnTo>
                  <a:pt x="883678" y="1074585"/>
                </a:lnTo>
                <a:lnTo>
                  <a:pt x="884466" y="1043901"/>
                </a:lnTo>
                <a:lnTo>
                  <a:pt x="881875" y="1081455"/>
                </a:lnTo>
                <a:lnTo>
                  <a:pt x="931113" y="1101775"/>
                </a:lnTo>
                <a:lnTo>
                  <a:pt x="937666" y="1104493"/>
                </a:lnTo>
                <a:lnTo>
                  <a:pt x="940930" y="1067231"/>
                </a:lnTo>
                <a:close/>
              </a:path>
              <a:path w="2211730" h="1823135">
                <a:moveTo>
                  <a:pt x="931113" y="1101775"/>
                </a:moveTo>
                <a:lnTo>
                  <a:pt x="923226" y="1129512"/>
                </a:lnTo>
                <a:lnTo>
                  <a:pt x="874534" y="1109421"/>
                </a:lnTo>
                <a:lnTo>
                  <a:pt x="875309" y="1078738"/>
                </a:lnTo>
                <a:lnTo>
                  <a:pt x="872731" y="1116291"/>
                </a:lnTo>
                <a:lnTo>
                  <a:pt x="921283" y="1136332"/>
                </a:lnTo>
                <a:lnTo>
                  <a:pt x="927849" y="1139037"/>
                </a:lnTo>
                <a:lnTo>
                  <a:pt x="931113" y="1101775"/>
                </a:lnTo>
                <a:close/>
              </a:path>
              <a:path w="2211730" h="1823135">
                <a:moveTo>
                  <a:pt x="921283" y="1136332"/>
                </a:moveTo>
                <a:lnTo>
                  <a:pt x="913409" y="1164069"/>
                </a:lnTo>
                <a:lnTo>
                  <a:pt x="865377" y="1144257"/>
                </a:lnTo>
                <a:lnTo>
                  <a:pt x="866152" y="1113586"/>
                </a:lnTo>
                <a:lnTo>
                  <a:pt x="863574" y="1151128"/>
                </a:lnTo>
                <a:lnTo>
                  <a:pt x="911466" y="1170901"/>
                </a:lnTo>
                <a:lnTo>
                  <a:pt x="918019" y="1173607"/>
                </a:lnTo>
                <a:lnTo>
                  <a:pt x="921283" y="1136332"/>
                </a:lnTo>
                <a:close/>
              </a:path>
              <a:path w="2211730" h="1823135">
                <a:moveTo>
                  <a:pt x="911466" y="1170901"/>
                </a:moveTo>
                <a:lnTo>
                  <a:pt x="903592" y="1198638"/>
                </a:lnTo>
                <a:lnTo>
                  <a:pt x="856221" y="1179093"/>
                </a:lnTo>
                <a:lnTo>
                  <a:pt x="857008" y="1148410"/>
                </a:lnTo>
                <a:lnTo>
                  <a:pt x="854417" y="1185964"/>
                </a:lnTo>
                <a:lnTo>
                  <a:pt x="901636" y="1205458"/>
                </a:lnTo>
                <a:lnTo>
                  <a:pt x="908202" y="1208163"/>
                </a:lnTo>
                <a:lnTo>
                  <a:pt x="911466" y="1170901"/>
                </a:lnTo>
                <a:close/>
              </a:path>
              <a:path w="2211730" h="1823135">
                <a:moveTo>
                  <a:pt x="900315" y="1235913"/>
                </a:moveTo>
                <a:lnTo>
                  <a:pt x="908202" y="1208163"/>
                </a:lnTo>
                <a:lnTo>
                  <a:pt x="901636" y="1205458"/>
                </a:lnTo>
                <a:lnTo>
                  <a:pt x="893762" y="1233208"/>
                </a:lnTo>
                <a:lnTo>
                  <a:pt x="847077" y="1213942"/>
                </a:lnTo>
                <a:lnTo>
                  <a:pt x="847851" y="1183259"/>
                </a:lnTo>
                <a:lnTo>
                  <a:pt x="845261" y="1220812"/>
                </a:lnTo>
                <a:lnTo>
                  <a:pt x="891819" y="1240015"/>
                </a:lnTo>
                <a:lnTo>
                  <a:pt x="898372" y="1242720"/>
                </a:lnTo>
                <a:lnTo>
                  <a:pt x="900315" y="1235913"/>
                </a:lnTo>
                <a:close/>
              </a:path>
              <a:path w="2211730" h="1823135">
                <a:moveTo>
                  <a:pt x="1113167" y="173304"/>
                </a:moveTo>
                <a:lnTo>
                  <a:pt x="1105827" y="201231"/>
                </a:lnTo>
                <a:lnTo>
                  <a:pt x="1039736" y="173837"/>
                </a:lnTo>
                <a:lnTo>
                  <a:pt x="1039952" y="142951"/>
                </a:lnTo>
                <a:lnTo>
                  <a:pt x="1038059" y="180771"/>
                </a:lnTo>
                <a:lnTo>
                  <a:pt x="1104023" y="208114"/>
                </a:lnTo>
                <a:lnTo>
                  <a:pt x="1110589" y="210832"/>
                </a:lnTo>
                <a:lnTo>
                  <a:pt x="1113167" y="173304"/>
                </a:lnTo>
                <a:close/>
              </a:path>
              <a:path w="2211730" h="1823135">
                <a:moveTo>
                  <a:pt x="1118374" y="153492"/>
                </a:moveTo>
                <a:lnTo>
                  <a:pt x="1114983" y="166420"/>
                </a:lnTo>
                <a:lnTo>
                  <a:pt x="1048219" y="138747"/>
                </a:lnTo>
                <a:lnTo>
                  <a:pt x="1051623" y="124650"/>
                </a:lnTo>
                <a:lnTo>
                  <a:pt x="1046543" y="145681"/>
                </a:lnTo>
                <a:lnTo>
                  <a:pt x="1113167" y="173304"/>
                </a:lnTo>
                <a:lnTo>
                  <a:pt x="1119746" y="176022"/>
                </a:lnTo>
                <a:lnTo>
                  <a:pt x="1118374" y="153492"/>
                </a:lnTo>
                <a:close/>
              </a:path>
              <a:path w="2211730" h="1823135">
                <a:moveTo>
                  <a:pt x="1104023" y="208114"/>
                </a:moveTo>
                <a:lnTo>
                  <a:pt x="1096683" y="236054"/>
                </a:lnTo>
                <a:lnTo>
                  <a:pt x="1031265" y="208940"/>
                </a:lnTo>
                <a:lnTo>
                  <a:pt x="1031481" y="178041"/>
                </a:lnTo>
                <a:lnTo>
                  <a:pt x="1029588" y="215861"/>
                </a:lnTo>
                <a:lnTo>
                  <a:pt x="1094879" y="242925"/>
                </a:lnTo>
                <a:lnTo>
                  <a:pt x="1101445" y="245643"/>
                </a:lnTo>
                <a:lnTo>
                  <a:pt x="1104023" y="208114"/>
                </a:lnTo>
                <a:close/>
              </a:path>
              <a:path w="2211730" h="1823135">
                <a:moveTo>
                  <a:pt x="1094879" y="242925"/>
                </a:moveTo>
                <a:lnTo>
                  <a:pt x="1087539" y="270865"/>
                </a:lnTo>
                <a:lnTo>
                  <a:pt x="1022781" y="244043"/>
                </a:lnTo>
                <a:lnTo>
                  <a:pt x="1022997" y="213131"/>
                </a:lnTo>
                <a:lnTo>
                  <a:pt x="1021118" y="250964"/>
                </a:lnTo>
                <a:lnTo>
                  <a:pt x="1085735" y="277749"/>
                </a:lnTo>
                <a:lnTo>
                  <a:pt x="1092301" y="280466"/>
                </a:lnTo>
                <a:lnTo>
                  <a:pt x="1094879" y="242925"/>
                </a:lnTo>
                <a:close/>
              </a:path>
              <a:path w="2211730" h="1823135">
                <a:moveTo>
                  <a:pt x="1085735" y="277749"/>
                </a:moveTo>
                <a:lnTo>
                  <a:pt x="1078395" y="305676"/>
                </a:lnTo>
                <a:lnTo>
                  <a:pt x="1014310" y="279133"/>
                </a:lnTo>
                <a:lnTo>
                  <a:pt x="1014526" y="248246"/>
                </a:lnTo>
                <a:lnTo>
                  <a:pt x="1012634" y="286067"/>
                </a:lnTo>
                <a:lnTo>
                  <a:pt x="1076591" y="312559"/>
                </a:lnTo>
                <a:lnTo>
                  <a:pt x="1083157" y="315277"/>
                </a:lnTo>
                <a:lnTo>
                  <a:pt x="1085735" y="277749"/>
                </a:lnTo>
                <a:close/>
              </a:path>
              <a:path w="2211730" h="1823135">
                <a:moveTo>
                  <a:pt x="1076591" y="312559"/>
                </a:moveTo>
                <a:lnTo>
                  <a:pt x="1069251" y="340487"/>
                </a:lnTo>
                <a:lnTo>
                  <a:pt x="1005839" y="314223"/>
                </a:lnTo>
                <a:lnTo>
                  <a:pt x="1006043" y="283324"/>
                </a:lnTo>
                <a:lnTo>
                  <a:pt x="1004163" y="321157"/>
                </a:lnTo>
                <a:lnTo>
                  <a:pt x="1067447" y="347370"/>
                </a:lnTo>
                <a:lnTo>
                  <a:pt x="1074013" y="350088"/>
                </a:lnTo>
                <a:lnTo>
                  <a:pt x="1076591" y="312559"/>
                </a:lnTo>
                <a:close/>
              </a:path>
              <a:path w="2211730" h="1823135">
                <a:moveTo>
                  <a:pt x="1067447" y="347370"/>
                </a:moveTo>
                <a:lnTo>
                  <a:pt x="1060107" y="375310"/>
                </a:lnTo>
                <a:lnTo>
                  <a:pt x="997356" y="349326"/>
                </a:lnTo>
                <a:lnTo>
                  <a:pt x="997572" y="318427"/>
                </a:lnTo>
                <a:lnTo>
                  <a:pt x="995679" y="356260"/>
                </a:lnTo>
                <a:lnTo>
                  <a:pt x="1058290" y="382193"/>
                </a:lnTo>
                <a:lnTo>
                  <a:pt x="1064869" y="384911"/>
                </a:lnTo>
                <a:lnTo>
                  <a:pt x="1067447" y="347370"/>
                </a:lnTo>
                <a:close/>
              </a:path>
              <a:path w="2211730" h="1823135">
                <a:moveTo>
                  <a:pt x="1058290" y="382193"/>
                </a:moveTo>
                <a:lnTo>
                  <a:pt x="1050950" y="410133"/>
                </a:lnTo>
                <a:lnTo>
                  <a:pt x="988872" y="384429"/>
                </a:lnTo>
                <a:lnTo>
                  <a:pt x="989088" y="353529"/>
                </a:lnTo>
                <a:lnTo>
                  <a:pt x="987209" y="391363"/>
                </a:lnTo>
                <a:lnTo>
                  <a:pt x="1049146" y="417004"/>
                </a:lnTo>
                <a:lnTo>
                  <a:pt x="1055712" y="419735"/>
                </a:lnTo>
                <a:lnTo>
                  <a:pt x="1058290" y="382193"/>
                </a:lnTo>
                <a:close/>
              </a:path>
              <a:path w="2211730" h="1823135">
                <a:moveTo>
                  <a:pt x="1049146" y="417004"/>
                </a:moveTo>
                <a:lnTo>
                  <a:pt x="1041819" y="444944"/>
                </a:lnTo>
                <a:lnTo>
                  <a:pt x="980401" y="419531"/>
                </a:lnTo>
                <a:lnTo>
                  <a:pt x="980617" y="388632"/>
                </a:lnTo>
                <a:lnTo>
                  <a:pt x="978738" y="426453"/>
                </a:lnTo>
                <a:lnTo>
                  <a:pt x="1040002" y="451827"/>
                </a:lnTo>
                <a:lnTo>
                  <a:pt x="1046568" y="454545"/>
                </a:lnTo>
                <a:lnTo>
                  <a:pt x="1049146" y="417004"/>
                </a:lnTo>
                <a:close/>
              </a:path>
              <a:path w="2211730" h="1823135">
                <a:moveTo>
                  <a:pt x="1040002" y="451827"/>
                </a:moveTo>
                <a:lnTo>
                  <a:pt x="1032662" y="479767"/>
                </a:lnTo>
                <a:lnTo>
                  <a:pt x="971930" y="454621"/>
                </a:lnTo>
                <a:lnTo>
                  <a:pt x="972134" y="423735"/>
                </a:lnTo>
                <a:lnTo>
                  <a:pt x="970254" y="461556"/>
                </a:lnTo>
                <a:lnTo>
                  <a:pt x="1030858" y="486638"/>
                </a:lnTo>
                <a:lnTo>
                  <a:pt x="1037424" y="489356"/>
                </a:lnTo>
                <a:lnTo>
                  <a:pt x="1040002" y="451827"/>
                </a:lnTo>
                <a:close/>
              </a:path>
              <a:path w="2211730" h="1823135">
                <a:moveTo>
                  <a:pt x="1030858" y="486638"/>
                </a:moveTo>
                <a:lnTo>
                  <a:pt x="1023518" y="514591"/>
                </a:lnTo>
                <a:lnTo>
                  <a:pt x="963447" y="489724"/>
                </a:lnTo>
                <a:lnTo>
                  <a:pt x="963663" y="458825"/>
                </a:lnTo>
                <a:lnTo>
                  <a:pt x="961770" y="496658"/>
                </a:lnTo>
                <a:lnTo>
                  <a:pt x="1021714" y="521462"/>
                </a:lnTo>
                <a:lnTo>
                  <a:pt x="1028280" y="524179"/>
                </a:lnTo>
                <a:lnTo>
                  <a:pt x="1030858" y="486638"/>
                </a:lnTo>
                <a:close/>
              </a:path>
              <a:path w="2211730" h="1823135">
                <a:moveTo>
                  <a:pt x="1021714" y="521462"/>
                </a:moveTo>
                <a:lnTo>
                  <a:pt x="1014361" y="549414"/>
                </a:lnTo>
                <a:lnTo>
                  <a:pt x="954963" y="524840"/>
                </a:lnTo>
                <a:lnTo>
                  <a:pt x="955192" y="493928"/>
                </a:lnTo>
                <a:lnTo>
                  <a:pt x="953300" y="531761"/>
                </a:lnTo>
                <a:lnTo>
                  <a:pt x="1012558" y="556285"/>
                </a:lnTo>
                <a:lnTo>
                  <a:pt x="1019124" y="559003"/>
                </a:lnTo>
                <a:lnTo>
                  <a:pt x="1021714" y="521462"/>
                </a:lnTo>
                <a:close/>
              </a:path>
              <a:path w="2211730" h="1823135">
                <a:moveTo>
                  <a:pt x="1012558" y="556285"/>
                </a:moveTo>
                <a:lnTo>
                  <a:pt x="1005217" y="584238"/>
                </a:lnTo>
                <a:lnTo>
                  <a:pt x="946492" y="559943"/>
                </a:lnTo>
                <a:lnTo>
                  <a:pt x="946708" y="529031"/>
                </a:lnTo>
                <a:lnTo>
                  <a:pt x="944816" y="566864"/>
                </a:lnTo>
                <a:lnTo>
                  <a:pt x="1003414" y="591108"/>
                </a:lnTo>
                <a:lnTo>
                  <a:pt x="1009980" y="593826"/>
                </a:lnTo>
                <a:lnTo>
                  <a:pt x="1012558" y="556285"/>
                </a:lnTo>
                <a:close/>
              </a:path>
              <a:path w="2211730" h="1823135">
                <a:moveTo>
                  <a:pt x="1003414" y="591108"/>
                </a:moveTo>
                <a:lnTo>
                  <a:pt x="996060" y="619061"/>
                </a:lnTo>
                <a:lnTo>
                  <a:pt x="938009" y="595045"/>
                </a:lnTo>
                <a:lnTo>
                  <a:pt x="938237" y="564146"/>
                </a:lnTo>
                <a:lnTo>
                  <a:pt x="936332" y="601967"/>
                </a:lnTo>
                <a:lnTo>
                  <a:pt x="994257" y="625932"/>
                </a:lnTo>
                <a:lnTo>
                  <a:pt x="1000836" y="628650"/>
                </a:lnTo>
                <a:lnTo>
                  <a:pt x="1003414" y="591108"/>
                </a:lnTo>
                <a:close/>
              </a:path>
              <a:path w="2211730" h="1823135">
                <a:moveTo>
                  <a:pt x="994257" y="625932"/>
                </a:moveTo>
                <a:lnTo>
                  <a:pt x="986929" y="653884"/>
                </a:lnTo>
                <a:lnTo>
                  <a:pt x="929538" y="630148"/>
                </a:lnTo>
                <a:lnTo>
                  <a:pt x="929754" y="599249"/>
                </a:lnTo>
                <a:lnTo>
                  <a:pt x="927861" y="637082"/>
                </a:lnTo>
                <a:lnTo>
                  <a:pt x="985113" y="660768"/>
                </a:lnTo>
                <a:lnTo>
                  <a:pt x="991679" y="663473"/>
                </a:lnTo>
                <a:lnTo>
                  <a:pt x="994257" y="625932"/>
                </a:lnTo>
                <a:close/>
              </a:path>
              <a:path w="2211730" h="1823135">
                <a:moveTo>
                  <a:pt x="985113" y="660768"/>
                </a:moveTo>
                <a:lnTo>
                  <a:pt x="977772" y="688708"/>
                </a:lnTo>
                <a:lnTo>
                  <a:pt x="921054" y="665251"/>
                </a:lnTo>
                <a:lnTo>
                  <a:pt x="921270" y="634352"/>
                </a:lnTo>
                <a:lnTo>
                  <a:pt x="919391" y="672185"/>
                </a:lnTo>
                <a:lnTo>
                  <a:pt x="975969" y="695579"/>
                </a:lnTo>
                <a:lnTo>
                  <a:pt x="982535" y="698296"/>
                </a:lnTo>
                <a:lnTo>
                  <a:pt x="985113" y="660768"/>
                </a:lnTo>
                <a:close/>
              </a:path>
              <a:path w="2211730" h="1823135">
                <a:moveTo>
                  <a:pt x="975969" y="695579"/>
                </a:moveTo>
                <a:lnTo>
                  <a:pt x="968629" y="723531"/>
                </a:lnTo>
                <a:lnTo>
                  <a:pt x="912571" y="700366"/>
                </a:lnTo>
                <a:lnTo>
                  <a:pt x="912799" y="669455"/>
                </a:lnTo>
                <a:lnTo>
                  <a:pt x="910907" y="707288"/>
                </a:lnTo>
                <a:lnTo>
                  <a:pt x="966812" y="730415"/>
                </a:lnTo>
                <a:lnTo>
                  <a:pt x="973391" y="733132"/>
                </a:lnTo>
                <a:lnTo>
                  <a:pt x="975969" y="695579"/>
                </a:lnTo>
                <a:close/>
              </a:path>
              <a:path w="2211730" h="1823135">
                <a:moveTo>
                  <a:pt x="966812" y="730415"/>
                </a:moveTo>
                <a:lnTo>
                  <a:pt x="959472" y="758355"/>
                </a:lnTo>
                <a:lnTo>
                  <a:pt x="904100" y="735469"/>
                </a:lnTo>
                <a:lnTo>
                  <a:pt x="904316" y="704570"/>
                </a:lnTo>
                <a:lnTo>
                  <a:pt x="902423" y="742403"/>
                </a:lnTo>
                <a:lnTo>
                  <a:pt x="957668" y="765238"/>
                </a:lnTo>
                <a:lnTo>
                  <a:pt x="964234" y="767956"/>
                </a:lnTo>
                <a:lnTo>
                  <a:pt x="966812" y="730415"/>
                </a:lnTo>
                <a:close/>
              </a:path>
              <a:path w="2211730" h="1823135">
                <a:moveTo>
                  <a:pt x="957668" y="765238"/>
                </a:moveTo>
                <a:lnTo>
                  <a:pt x="950328" y="793191"/>
                </a:lnTo>
                <a:lnTo>
                  <a:pt x="895616" y="770585"/>
                </a:lnTo>
                <a:lnTo>
                  <a:pt x="895832" y="739673"/>
                </a:lnTo>
                <a:lnTo>
                  <a:pt x="893940" y="777506"/>
                </a:lnTo>
                <a:lnTo>
                  <a:pt x="948512" y="800074"/>
                </a:lnTo>
                <a:lnTo>
                  <a:pt x="955090" y="802779"/>
                </a:lnTo>
                <a:lnTo>
                  <a:pt x="957668" y="765238"/>
                </a:lnTo>
                <a:close/>
              </a:path>
              <a:path w="2211730" h="1823135">
                <a:moveTo>
                  <a:pt x="948512" y="800074"/>
                </a:moveTo>
                <a:lnTo>
                  <a:pt x="941171" y="828027"/>
                </a:lnTo>
                <a:lnTo>
                  <a:pt x="887145" y="805700"/>
                </a:lnTo>
                <a:lnTo>
                  <a:pt x="887361" y="774788"/>
                </a:lnTo>
                <a:lnTo>
                  <a:pt x="885469" y="812634"/>
                </a:lnTo>
                <a:lnTo>
                  <a:pt x="939368" y="834910"/>
                </a:lnTo>
                <a:lnTo>
                  <a:pt x="945934" y="837615"/>
                </a:lnTo>
                <a:lnTo>
                  <a:pt x="948512" y="800074"/>
                </a:lnTo>
                <a:close/>
              </a:path>
              <a:path w="2211730" h="1823135">
                <a:moveTo>
                  <a:pt x="939368" y="834910"/>
                </a:moveTo>
                <a:lnTo>
                  <a:pt x="932027" y="862850"/>
                </a:lnTo>
                <a:lnTo>
                  <a:pt x="878662" y="840803"/>
                </a:lnTo>
                <a:lnTo>
                  <a:pt x="878865" y="809904"/>
                </a:lnTo>
                <a:lnTo>
                  <a:pt x="876985" y="847725"/>
                </a:lnTo>
                <a:lnTo>
                  <a:pt x="930211" y="869721"/>
                </a:lnTo>
                <a:lnTo>
                  <a:pt x="936790" y="872439"/>
                </a:lnTo>
                <a:lnTo>
                  <a:pt x="939368" y="834910"/>
                </a:lnTo>
                <a:close/>
              </a:path>
              <a:path w="2211730" h="1823135">
                <a:moveTo>
                  <a:pt x="930211" y="869721"/>
                </a:moveTo>
                <a:lnTo>
                  <a:pt x="922870" y="897686"/>
                </a:lnTo>
                <a:lnTo>
                  <a:pt x="870178" y="875919"/>
                </a:lnTo>
                <a:lnTo>
                  <a:pt x="870394" y="845007"/>
                </a:lnTo>
                <a:lnTo>
                  <a:pt x="868502" y="882853"/>
                </a:lnTo>
                <a:lnTo>
                  <a:pt x="921067" y="904570"/>
                </a:lnTo>
                <a:lnTo>
                  <a:pt x="927633" y="907288"/>
                </a:lnTo>
                <a:lnTo>
                  <a:pt x="930211" y="869721"/>
                </a:lnTo>
                <a:close/>
              </a:path>
              <a:path w="2211730" h="1823135">
                <a:moveTo>
                  <a:pt x="921067" y="904570"/>
                </a:moveTo>
                <a:lnTo>
                  <a:pt x="913726" y="932522"/>
                </a:lnTo>
                <a:lnTo>
                  <a:pt x="861694" y="911034"/>
                </a:lnTo>
                <a:lnTo>
                  <a:pt x="861923" y="880122"/>
                </a:lnTo>
                <a:lnTo>
                  <a:pt x="860018" y="917968"/>
                </a:lnTo>
                <a:lnTo>
                  <a:pt x="911923" y="939393"/>
                </a:lnTo>
                <a:lnTo>
                  <a:pt x="918489" y="942111"/>
                </a:lnTo>
                <a:lnTo>
                  <a:pt x="921067" y="904570"/>
                </a:lnTo>
                <a:close/>
              </a:path>
              <a:path w="2211730" h="1823135">
                <a:moveTo>
                  <a:pt x="911923" y="939393"/>
                </a:moveTo>
                <a:lnTo>
                  <a:pt x="904570" y="967359"/>
                </a:lnTo>
                <a:lnTo>
                  <a:pt x="853224" y="946150"/>
                </a:lnTo>
                <a:lnTo>
                  <a:pt x="853439" y="915238"/>
                </a:lnTo>
                <a:lnTo>
                  <a:pt x="851547" y="953071"/>
                </a:lnTo>
                <a:lnTo>
                  <a:pt x="902766" y="974229"/>
                </a:lnTo>
                <a:lnTo>
                  <a:pt x="909332" y="976947"/>
                </a:lnTo>
                <a:lnTo>
                  <a:pt x="911923" y="939393"/>
                </a:lnTo>
                <a:close/>
              </a:path>
              <a:path w="2211730" h="1823135">
                <a:moveTo>
                  <a:pt x="902766" y="974229"/>
                </a:moveTo>
                <a:lnTo>
                  <a:pt x="895426" y="1002182"/>
                </a:lnTo>
                <a:lnTo>
                  <a:pt x="844740" y="981252"/>
                </a:lnTo>
                <a:lnTo>
                  <a:pt x="844956" y="950353"/>
                </a:lnTo>
                <a:lnTo>
                  <a:pt x="843064" y="988187"/>
                </a:lnTo>
                <a:lnTo>
                  <a:pt x="893622" y="1009065"/>
                </a:lnTo>
                <a:lnTo>
                  <a:pt x="900188" y="1011770"/>
                </a:lnTo>
                <a:lnTo>
                  <a:pt x="902766" y="974229"/>
                </a:lnTo>
                <a:close/>
              </a:path>
              <a:path w="2211730" h="1823135">
                <a:moveTo>
                  <a:pt x="893622" y="1009065"/>
                </a:moveTo>
                <a:lnTo>
                  <a:pt x="886269" y="1037031"/>
                </a:lnTo>
                <a:lnTo>
                  <a:pt x="836256" y="1016381"/>
                </a:lnTo>
                <a:lnTo>
                  <a:pt x="836472" y="985469"/>
                </a:lnTo>
                <a:lnTo>
                  <a:pt x="834580" y="1023315"/>
                </a:lnTo>
                <a:lnTo>
                  <a:pt x="884466" y="1043901"/>
                </a:lnTo>
                <a:lnTo>
                  <a:pt x="891032" y="1046619"/>
                </a:lnTo>
                <a:lnTo>
                  <a:pt x="893622" y="1009065"/>
                </a:lnTo>
                <a:close/>
              </a:path>
              <a:path w="2211730" h="1823135">
                <a:moveTo>
                  <a:pt x="884466" y="1043901"/>
                </a:moveTo>
                <a:lnTo>
                  <a:pt x="877112" y="1071867"/>
                </a:lnTo>
                <a:lnTo>
                  <a:pt x="827773" y="1051496"/>
                </a:lnTo>
                <a:lnTo>
                  <a:pt x="827989" y="1020597"/>
                </a:lnTo>
                <a:lnTo>
                  <a:pt x="826096" y="1058430"/>
                </a:lnTo>
                <a:lnTo>
                  <a:pt x="875309" y="1078738"/>
                </a:lnTo>
                <a:lnTo>
                  <a:pt x="881875" y="1081455"/>
                </a:lnTo>
                <a:lnTo>
                  <a:pt x="884466" y="1043901"/>
                </a:lnTo>
                <a:close/>
              </a:path>
              <a:path w="2211730" h="1823135">
                <a:moveTo>
                  <a:pt x="875309" y="1078738"/>
                </a:moveTo>
                <a:lnTo>
                  <a:pt x="867956" y="1106703"/>
                </a:lnTo>
                <a:lnTo>
                  <a:pt x="819289" y="1086612"/>
                </a:lnTo>
                <a:lnTo>
                  <a:pt x="819505" y="1055712"/>
                </a:lnTo>
                <a:lnTo>
                  <a:pt x="817626" y="1093546"/>
                </a:lnTo>
                <a:lnTo>
                  <a:pt x="866152" y="1113586"/>
                </a:lnTo>
                <a:lnTo>
                  <a:pt x="872731" y="1116291"/>
                </a:lnTo>
                <a:lnTo>
                  <a:pt x="875309" y="1078738"/>
                </a:lnTo>
                <a:close/>
              </a:path>
              <a:path w="2211730" h="1823135">
                <a:moveTo>
                  <a:pt x="866152" y="1113586"/>
                </a:moveTo>
                <a:lnTo>
                  <a:pt x="858812" y="1141539"/>
                </a:lnTo>
                <a:lnTo>
                  <a:pt x="810806" y="1121740"/>
                </a:lnTo>
                <a:lnTo>
                  <a:pt x="811034" y="1090828"/>
                </a:lnTo>
                <a:lnTo>
                  <a:pt x="809129" y="1128661"/>
                </a:lnTo>
                <a:lnTo>
                  <a:pt x="857008" y="1148410"/>
                </a:lnTo>
                <a:lnTo>
                  <a:pt x="863574" y="1151128"/>
                </a:lnTo>
                <a:lnTo>
                  <a:pt x="866152" y="1113586"/>
                </a:lnTo>
                <a:close/>
              </a:path>
              <a:path w="2211730" h="1823135">
                <a:moveTo>
                  <a:pt x="857008" y="1148410"/>
                </a:moveTo>
                <a:lnTo>
                  <a:pt x="849668" y="1176388"/>
                </a:lnTo>
                <a:lnTo>
                  <a:pt x="802335" y="1156855"/>
                </a:lnTo>
                <a:lnTo>
                  <a:pt x="802551" y="1125943"/>
                </a:lnTo>
                <a:lnTo>
                  <a:pt x="800658" y="1163789"/>
                </a:lnTo>
                <a:lnTo>
                  <a:pt x="847851" y="1183259"/>
                </a:lnTo>
                <a:lnTo>
                  <a:pt x="854417" y="1185964"/>
                </a:lnTo>
                <a:lnTo>
                  <a:pt x="857008" y="1148410"/>
                </a:lnTo>
                <a:close/>
              </a:path>
              <a:path w="2211730" h="1823135">
                <a:moveTo>
                  <a:pt x="2113854" y="1782216"/>
                </a:moveTo>
                <a:lnTo>
                  <a:pt x="837920" y="1248778"/>
                </a:lnTo>
                <a:lnTo>
                  <a:pt x="845261" y="1220812"/>
                </a:lnTo>
                <a:lnTo>
                  <a:pt x="847851" y="1183259"/>
                </a:lnTo>
                <a:lnTo>
                  <a:pt x="840511" y="1211224"/>
                </a:lnTo>
                <a:lnTo>
                  <a:pt x="838707" y="1218107"/>
                </a:lnTo>
                <a:lnTo>
                  <a:pt x="831354" y="1246073"/>
                </a:lnTo>
                <a:lnTo>
                  <a:pt x="785367" y="1227099"/>
                </a:lnTo>
                <a:lnTo>
                  <a:pt x="785583" y="1196187"/>
                </a:lnTo>
                <a:lnTo>
                  <a:pt x="778776" y="1224381"/>
                </a:lnTo>
                <a:lnTo>
                  <a:pt x="2113854" y="1782238"/>
                </a:lnTo>
                <a:close/>
              </a:path>
              <a:path w="2211730" h="1823135">
                <a:moveTo>
                  <a:pt x="1051623" y="124650"/>
                </a:moveTo>
                <a:lnTo>
                  <a:pt x="1044765" y="122999"/>
                </a:lnTo>
                <a:lnTo>
                  <a:pt x="1041628" y="136017"/>
                </a:lnTo>
                <a:lnTo>
                  <a:pt x="974877" y="108343"/>
                </a:lnTo>
                <a:lnTo>
                  <a:pt x="978039" y="94005"/>
                </a:lnTo>
                <a:lnTo>
                  <a:pt x="971156" y="92494"/>
                </a:lnTo>
                <a:lnTo>
                  <a:pt x="973327" y="115328"/>
                </a:lnTo>
                <a:lnTo>
                  <a:pt x="1039952" y="142951"/>
                </a:lnTo>
                <a:lnTo>
                  <a:pt x="1046543" y="145681"/>
                </a:lnTo>
                <a:lnTo>
                  <a:pt x="1051623" y="124650"/>
                </a:lnTo>
                <a:close/>
              </a:path>
              <a:path w="2211730" h="1823135">
                <a:moveTo>
                  <a:pt x="1039952" y="142951"/>
                </a:moveTo>
                <a:lnTo>
                  <a:pt x="1033144" y="171107"/>
                </a:lnTo>
                <a:lnTo>
                  <a:pt x="967066" y="143725"/>
                </a:lnTo>
                <a:lnTo>
                  <a:pt x="966723" y="112598"/>
                </a:lnTo>
                <a:lnTo>
                  <a:pt x="965530" y="150710"/>
                </a:lnTo>
                <a:lnTo>
                  <a:pt x="1031481" y="178041"/>
                </a:lnTo>
                <a:lnTo>
                  <a:pt x="1038059" y="180771"/>
                </a:lnTo>
                <a:lnTo>
                  <a:pt x="1039952" y="142951"/>
                </a:lnTo>
                <a:close/>
              </a:path>
              <a:path w="2211730" h="1823135">
                <a:moveTo>
                  <a:pt x="1031481" y="178041"/>
                </a:moveTo>
                <a:lnTo>
                  <a:pt x="1024674" y="206209"/>
                </a:lnTo>
                <a:lnTo>
                  <a:pt x="959269" y="179095"/>
                </a:lnTo>
                <a:lnTo>
                  <a:pt x="958913" y="147967"/>
                </a:lnTo>
                <a:lnTo>
                  <a:pt x="957719" y="186080"/>
                </a:lnTo>
                <a:lnTo>
                  <a:pt x="1022997" y="213131"/>
                </a:lnTo>
                <a:lnTo>
                  <a:pt x="1029588" y="215861"/>
                </a:lnTo>
                <a:lnTo>
                  <a:pt x="1031481" y="178041"/>
                </a:lnTo>
                <a:close/>
              </a:path>
              <a:path w="2211730" h="1823135">
                <a:moveTo>
                  <a:pt x="1022997" y="213131"/>
                </a:moveTo>
                <a:lnTo>
                  <a:pt x="1016190" y="241312"/>
                </a:lnTo>
                <a:lnTo>
                  <a:pt x="951458" y="214490"/>
                </a:lnTo>
                <a:lnTo>
                  <a:pt x="951115" y="183349"/>
                </a:lnTo>
                <a:lnTo>
                  <a:pt x="949909" y="221475"/>
                </a:lnTo>
                <a:lnTo>
                  <a:pt x="1014526" y="248246"/>
                </a:lnTo>
                <a:lnTo>
                  <a:pt x="1021118" y="250964"/>
                </a:lnTo>
                <a:lnTo>
                  <a:pt x="1022997" y="213131"/>
                </a:lnTo>
                <a:close/>
              </a:path>
              <a:path w="2211730" h="1823135">
                <a:moveTo>
                  <a:pt x="1014526" y="248246"/>
                </a:moveTo>
                <a:lnTo>
                  <a:pt x="1007719" y="276402"/>
                </a:lnTo>
                <a:lnTo>
                  <a:pt x="943648" y="249859"/>
                </a:lnTo>
                <a:lnTo>
                  <a:pt x="943305" y="218732"/>
                </a:lnTo>
                <a:lnTo>
                  <a:pt x="942111" y="256844"/>
                </a:lnTo>
                <a:lnTo>
                  <a:pt x="1006043" y="283324"/>
                </a:lnTo>
                <a:lnTo>
                  <a:pt x="1012634" y="286067"/>
                </a:lnTo>
                <a:lnTo>
                  <a:pt x="1014526" y="248246"/>
                </a:lnTo>
                <a:close/>
              </a:path>
              <a:path w="2211730" h="1823135">
                <a:moveTo>
                  <a:pt x="1006043" y="283324"/>
                </a:moveTo>
                <a:lnTo>
                  <a:pt x="999248" y="311492"/>
                </a:lnTo>
                <a:lnTo>
                  <a:pt x="935850" y="285229"/>
                </a:lnTo>
                <a:lnTo>
                  <a:pt x="935494" y="254101"/>
                </a:lnTo>
                <a:lnTo>
                  <a:pt x="934300" y="292227"/>
                </a:lnTo>
                <a:lnTo>
                  <a:pt x="997572" y="318427"/>
                </a:lnTo>
                <a:lnTo>
                  <a:pt x="1004163" y="321157"/>
                </a:lnTo>
                <a:lnTo>
                  <a:pt x="1006043" y="283324"/>
                </a:lnTo>
                <a:close/>
              </a:path>
              <a:path w="2211730" h="1823135">
                <a:moveTo>
                  <a:pt x="997572" y="318427"/>
                </a:moveTo>
                <a:lnTo>
                  <a:pt x="990765" y="346608"/>
                </a:lnTo>
                <a:lnTo>
                  <a:pt x="928039" y="320624"/>
                </a:lnTo>
                <a:lnTo>
                  <a:pt x="927696" y="289483"/>
                </a:lnTo>
                <a:lnTo>
                  <a:pt x="926490" y="327609"/>
                </a:lnTo>
                <a:lnTo>
                  <a:pt x="989088" y="353529"/>
                </a:lnTo>
                <a:lnTo>
                  <a:pt x="995679" y="356260"/>
                </a:lnTo>
                <a:lnTo>
                  <a:pt x="997572" y="318427"/>
                </a:lnTo>
                <a:close/>
              </a:path>
              <a:path w="2211730" h="1823135">
                <a:moveTo>
                  <a:pt x="989088" y="353529"/>
                </a:moveTo>
                <a:lnTo>
                  <a:pt x="982294" y="381698"/>
                </a:lnTo>
                <a:lnTo>
                  <a:pt x="920216" y="356006"/>
                </a:lnTo>
                <a:lnTo>
                  <a:pt x="919886" y="324866"/>
                </a:lnTo>
                <a:lnTo>
                  <a:pt x="918692" y="362991"/>
                </a:lnTo>
                <a:lnTo>
                  <a:pt x="980617" y="388632"/>
                </a:lnTo>
                <a:lnTo>
                  <a:pt x="987209" y="391363"/>
                </a:lnTo>
                <a:lnTo>
                  <a:pt x="989088" y="353529"/>
                </a:lnTo>
                <a:close/>
              </a:path>
              <a:path w="2211730" h="1823135">
                <a:moveTo>
                  <a:pt x="980617" y="388632"/>
                </a:moveTo>
                <a:lnTo>
                  <a:pt x="973810" y="416801"/>
                </a:lnTo>
                <a:lnTo>
                  <a:pt x="912418" y="391388"/>
                </a:lnTo>
                <a:lnTo>
                  <a:pt x="912075" y="360248"/>
                </a:lnTo>
                <a:lnTo>
                  <a:pt x="910882" y="398373"/>
                </a:lnTo>
                <a:lnTo>
                  <a:pt x="972134" y="423735"/>
                </a:lnTo>
                <a:lnTo>
                  <a:pt x="978738" y="426453"/>
                </a:lnTo>
                <a:lnTo>
                  <a:pt x="980617" y="388632"/>
                </a:lnTo>
                <a:close/>
              </a:path>
              <a:path w="2211730" h="1823135">
                <a:moveTo>
                  <a:pt x="972134" y="423735"/>
                </a:moveTo>
                <a:lnTo>
                  <a:pt x="965339" y="451904"/>
                </a:lnTo>
                <a:lnTo>
                  <a:pt x="904608" y="426758"/>
                </a:lnTo>
                <a:lnTo>
                  <a:pt x="904265" y="395630"/>
                </a:lnTo>
                <a:lnTo>
                  <a:pt x="903071" y="433743"/>
                </a:lnTo>
                <a:lnTo>
                  <a:pt x="963663" y="458825"/>
                </a:lnTo>
                <a:lnTo>
                  <a:pt x="970254" y="461556"/>
                </a:lnTo>
                <a:lnTo>
                  <a:pt x="972134" y="423735"/>
                </a:lnTo>
                <a:close/>
              </a:path>
              <a:path w="2211730" h="1823135">
                <a:moveTo>
                  <a:pt x="963663" y="458825"/>
                </a:moveTo>
                <a:lnTo>
                  <a:pt x="956868" y="486994"/>
                </a:lnTo>
                <a:lnTo>
                  <a:pt x="896797" y="462140"/>
                </a:lnTo>
                <a:lnTo>
                  <a:pt x="896467" y="431012"/>
                </a:lnTo>
                <a:lnTo>
                  <a:pt x="895261" y="469125"/>
                </a:lnTo>
                <a:lnTo>
                  <a:pt x="955192" y="493928"/>
                </a:lnTo>
                <a:lnTo>
                  <a:pt x="961770" y="496658"/>
                </a:lnTo>
                <a:lnTo>
                  <a:pt x="963663" y="458825"/>
                </a:lnTo>
                <a:close/>
              </a:path>
              <a:path w="2211730" h="1823135">
                <a:moveTo>
                  <a:pt x="955192" y="493928"/>
                </a:moveTo>
                <a:lnTo>
                  <a:pt x="948385" y="522109"/>
                </a:lnTo>
                <a:lnTo>
                  <a:pt x="888999" y="497535"/>
                </a:lnTo>
                <a:lnTo>
                  <a:pt x="888657" y="466394"/>
                </a:lnTo>
                <a:lnTo>
                  <a:pt x="887463" y="504520"/>
                </a:lnTo>
                <a:lnTo>
                  <a:pt x="946708" y="529031"/>
                </a:lnTo>
                <a:lnTo>
                  <a:pt x="953300" y="531761"/>
                </a:lnTo>
                <a:lnTo>
                  <a:pt x="955192" y="493928"/>
                </a:lnTo>
                <a:close/>
              </a:path>
              <a:path w="2211730" h="1823135">
                <a:moveTo>
                  <a:pt x="946708" y="529031"/>
                </a:moveTo>
                <a:lnTo>
                  <a:pt x="939901" y="557212"/>
                </a:lnTo>
                <a:lnTo>
                  <a:pt x="881189" y="532917"/>
                </a:lnTo>
                <a:lnTo>
                  <a:pt x="880846" y="501777"/>
                </a:lnTo>
                <a:lnTo>
                  <a:pt x="879640" y="539902"/>
                </a:lnTo>
                <a:lnTo>
                  <a:pt x="938237" y="564146"/>
                </a:lnTo>
                <a:lnTo>
                  <a:pt x="944816" y="566864"/>
                </a:lnTo>
                <a:lnTo>
                  <a:pt x="946708" y="529031"/>
                </a:lnTo>
                <a:close/>
              </a:path>
              <a:path w="2211730" h="1823135">
                <a:moveTo>
                  <a:pt x="938237" y="564146"/>
                </a:moveTo>
                <a:lnTo>
                  <a:pt x="931430" y="592315"/>
                </a:lnTo>
                <a:lnTo>
                  <a:pt x="873379" y="568299"/>
                </a:lnTo>
                <a:lnTo>
                  <a:pt x="873036" y="537171"/>
                </a:lnTo>
                <a:lnTo>
                  <a:pt x="871842" y="575284"/>
                </a:lnTo>
                <a:lnTo>
                  <a:pt x="929754" y="599249"/>
                </a:lnTo>
                <a:lnTo>
                  <a:pt x="936332" y="601967"/>
                </a:lnTo>
                <a:lnTo>
                  <a:pt x="938237" y="564146"/>
                </a:lnTo>
                <a:close/>
              </a:path>
              <a:path w="2211730" h="1823135">
                <a:moveTo>
                  <a:pt x="929754" y="599249"/>
                </a:moveTo>
                <a:lnTo>
                  <a:pt x="922947" y="627430"/>
                </a:lnTo>
                <a:lnTo>
                  <a:pt x="865568" y="603694"/>
                </a:lnTo>
                <a:lnTo>
                  <a:pt x="865225" y="572554"/>
                </a:lnTo>
                <a:lnTo>
                  <a:pt x="864031" y="610679"/>
                </a:lnTo>
                <a:lnTo>
                  <a:pt x="921270" y="634352"/>
                </a:lnTo>
                <a:lnTo>
                  <a:pt x="927861" y="637082"/>
                </a:lnTo>
                <a:lnTo>
                  <a:pt x="929754" y="599249"/>
                </a:lnTo>
                <a:close/>
              </a:path>
              <a:path w="2211730" h="1823135">
                <a:moveTo>
                  <a:pt x="921270" y="634352"/>
                </a:moveTo>
                <a:lnTo>
                  <a:pt x="914463" y="662520"/>
                </a:lnTo>
                <a:lnTo>
                  <a:pt x="857757" y="639076"/>
                </a:lnTo>
                <a:lnTo>
                  <a:pt x="857415" y="607949"/>
                </a:lnTo>
                <a:lnTo>
                  <a:pt x="856221" y="646061"/>
                </a:lnTo>
                <a:lnTo>
                  <a:pt x="912799" y="669455"/>
                </a:lnTo>
                <a:lnTo>
                  <a:pt x="919391" y="672185"/>
                </a:lnTo>
                <a:lnTo>
                  <a:pt x="921270" y="634352"/>
                </a:lnTo>
                <a:close/>
              </a:path>
              <a:path w="2211730" h="1823135">
                <a:moveTo>
                  <a:pt x="912799" y="669455"/>
                </a:moveTo>
                <a:lnTo>
                  <a:pt x="905992" y="697636"/>
                </a:lnTo>
                <a:lnTo>
                  <a:pt x="849947" y="674471"/>
                </a:lnTo>
                <a:lnTo>
                  <a:pt x="849617" y="643331"/>
                </a:lnTo>
                <a:lnTo>
                  <a:pt x="848410" y="681456"/>
                </a:lnTo>
                <a:lnTo>
                  <a:pt x="904316" y="704570"/>
                </a:lnTo>
                <a:lnTo>
                  <a:pt x="910907" y="707288"/>
                </a:lnTo>
                <a:lnTo>
                  <a:pt x="912799" y="669455"/>
                </a:lnTo>
                <a:close/>
              </a:path>
              <a:path w="2211730" h="1823135">
                <a:moveTo>
                  <a:pt x="904316" y="704570"/>
                </a:moveTo>
                <a:lnTo>
                  <a:pt x="897508" y="732739"/>
                </a:lnTo>
                <a:lnTo>
                  <a:pt x="842149" y="709853"/>
                </a:lnTo>
                <a:lnTo>
                  <a:pt x="841806" y="678713"/>
                </a:lnTo>
                <a:lnTo>
                  <a:pt x="840600" y="716838"/>
                </a:lnTo>
                <a:lnTo>
                  <a:pt x="895832" y="739673"/>
                </a:lnTo>
                <a:lnTo>
                  <a:pt x="902423" y="742403"/>
                </a:lnTo>
                <a:lnTo>
                  <a:pt x="904316" y="704570"/>
                </a:lnTo>
                <a:close/>
              </a:path>
              <a:path w="2211730" h="1823135">
                <a:moveTo>
                  <a:pt x="895832" y="739673"/>
                </a:moveTo>
                <a:lnTo>
                  <a:pt x="889025" y="767854"/>
                </a:lnTo>
                <a:lnTo>
                  <a:pt x="834339" y="745248"/>
                </a:lnTo>
                <a:lnTo>
                  <a:pt x="833996" y="714108"/>
                </a:lnTo>
                <a:lnTo>
                  <a:pt x="832789" y="752233"/>
                </a:lnTo>
                <a:lnTo>
                  <a:pt x="887361" y="774788"/>
                </a:lnTo>
                <a:lnTo>
                  <a:pt x="893940" y="777506"/>
                </a:lnTo>
                <a:lnTo>
                  <a:pt x="895832" y="739673"/>
                </a:lnTo>
                <a:close/>
              </a:path>
              <a:path w="2211730" h="1823135">
                <a:moveTo>
                  <a:pt x="887361" y="774788"/>
                </a:moveTo>
                <a:lnTo>
                  <a:pt x="880541" y="802982"/>
                </a:lnTo>
                <a:lnTo>
                  <a:pt x="826528" y="780643"/>
                </a:lnTo>
                <a:lnTo>
                  <a:pt x="826185" y="749503"/>
                </a:lnTo>
                <a:lnTo>
                  <a:pt x="824979" y="787628"/>
                </a:lnTo>
                <a:lnTo>
                  <a:pt x="878865" y="809904"/>
                </a:lnTo>
                <a:lnTo>
                  <a:pt x="885469" y="812634"/>
                </a:lnTo>
                <a:lnTo>
                  <a:pt x="887361" y="774788"/>
                </a:lnTo>
                <a:close/>
              </a:path>
              <a:path w="2211730" h="1823135">
                <a:moveTo>
                  <a:pt x="878865" y="809904"/>
                </a:moveTo>
                <a:lnTo>
                  <a:pt x="872070" y="838073"/>
                </a:lnTo>
                <a:lnTo>
                  <a:pt x="818718" y="816025"/>
                </a:lnTo>
                <a:lnTo>
                  <a:pt x="818362" y="784898"/>
                </a:lnTo>
                <a:lnTo>
                  <a:pt x="817181" y="823010"/>
                </a:lnTo>
                <a:lnTo>
                  <a:pt x="870394" y="845007"/>
                </a:lnTo>
                <a:lnTo>
                  <a:pt x="876985" y="847725"/>
                </a:lnTo>
                <a:lnTo>
                  <a:pt x="878865" y="809904"/>
                </a:lnTo>
                <a:close/>
              </a:path>
              <a:path w="2211730" h="1823135">
                <a:moveTo>
                  <a:pt x="870394" y="845007"/>
                </a:moveTo>
                <a:lnTo>
                  <a:pt x="863587" y="873201"/>
                </a:lnTo>
                <a:lnTo>
                  <a:pt x="810907" y="851433"/>
                </a:lnTo>
                <a:lnTo>
                  <a:pt x="810564" y="820280"/>
                </a:lnTo>
                <a:lnTo>
                  <a:pt x="809370" y="858418"/>
                </a:lnTo>
                <a:lnTo>
                  <a:pt x="861923" y="880122"/>
                </a:lnTo>
                <a:lnTo>
                  <a:pt x="868502" y="882853"/>
                </a:lnTo>
                <a:lnTo>
                  <a:pt x="870394" y="845007"/>
                </a:lnTo>
                <a:close/>
              </a:path>
              <a:path w="2211730" h="1823135">
                <a:moveTo>
                  <a:pt x="861923" y="880122"/>
                </a:moveTo>
                <a:lnTo>
                  <a:pt x="855103" y="908304"/>
                </a:lnTo>
                <a:lnTo>
                  <a:pt x="803097" y="886828"/>
                </a:lnTo>
                <a:lnTo>
                  <a:pt x="802754" y="855687"/>
                </a:lnTo>
                <a:lnTo>
                  <a:pt x="801560" y="893800"/>
                </a:lnTo>
                <a:lnTo>
                  <a:pt x="853439" y="915238"/>
                </a:lnTo>
                <a:lnTo>
                  <a:pt x="860018" y="917968"/>
                </a:lnTo>
                <a:lnTo>
                  <a:pt x="861923" y="880122"/>
                </a:lnTo>
                <a:close/>
              </a:path>
              <a:path w="2211730" h="1823135">
                <a:moveTo>
                  <a:pt x="853439" y="915238"/>
                </a:moveTo>
                <a:lnTo>
                  <a:pt x="846632" y="943419"/>
                </a:lnTo>
                <a:lnTo>
                  <a:pt x="795286" y="922223"/>
                </a:lnTo>
                <a:lnTo>
                  <a:pt x="794943" y="891082"/>
                </a:lnTo>
                <a:lnTo>
                  <a:pt x="793749" y="929208"/>
                </a:lnTo>
                <a:lnTo>
                  <a:pt x="844956" y="950353"/>
                </a:lnTo>
                <a:lnTo>
                  <a:pt x="851547" y="953071"/>
                </a:lnTo>
                <a:lnTo>
                  <a:pt x="853439" y="915238"/>
                </a:lnTo>
                <a:close/>
              </a:path>
              <a:path w="2211730" h="1823135">
                <a:moveTo>
                  <a:pt x="844956" y="950353"/>
                </a:moveTo>
                <a:lnTo>
                  <a:pt x="838149" y="978535"/>
                </a:lnTo>
                <a:lnTo>
                  <a:pt x="787476" y="957605"/>
                </a:lnTo>
                <a:lnTo>
                  <a:pt x="787133" y="926477"/>
                </a:lnTo>
                <a:lnTo>
                  <a:pt x="785939" y="964590"/>
                </a:lnTo>
                <a:lnTo>
                  <a:pt x="836472" y="985469"/>
                </a:lnTo>
                <a:lnTo>
                  <a:pt x="843064" y="988187"/>
                </a:lnTo>
                <a:lnTo>
                  <a:pt x="844956" y="950353"/>
                </a:lnTo>
                <a:close/>
              </a:path>
              <a:path w="2211730" h="1823135">
                <a:moveTo>
                  <a:pt x="836472" y="985469"/>
                </a:moveTo>
                <a:lnTo>
                  <a:pt x="829665" y="1013663"/>
                </a:lnTo>
                <a:lnTo>
                  <a:pt x="779665" y="993013"/>
                </a:lnTo>
                <a:lnTo>
                  <a:pt x="779322" y="961859"/>
                </a:lnTo>
                <a:lnTo>
                  <a:pt x="778129" y="999998"/>
                </a:lnTo>
                <a:lnTo>
                  <a:pt x="827989" y="1020597"/>
                </a:lnTo>
                <a:lnTo>
                  <a:pt x="834580" y="1023315"/>
                </a:lnTo>
                <a:lnTo>
                  <a:pt x="836472" y="985469"/>
                </a:lnTo>
                <a:close/>
              </a:path>
              <a:path w="2211730" h="1823135">
                <a:moveTo>
                  <a:pt x="827989" y="1020597"/>
                </a:moveTo>
                <a:lnTo>
                  <a:pt x="821182" y="1048778"/>
                </a:lnTo>
                <a:lnTo>
                  <a:pt x="771842" y="1028407"/>
                </a:lnTo>
                <a:lnTo>
                  <a:pt x="771512" y="997267"/>
                </a:lnTo>
                <a:lnTo>
                  <a:pt x="770305" y="1035392"/>
                </a:lnTo>
                <a:lnTo>
                  <a:pt x="819505" y="1055712"/>
                </a:lnTo>
                <a:lnTo>
                  <a:pt x="826096" y="1058430"/>
                </a:lnTo>
                <a:lnTo>
                  <a:pt x="827989" y="1020597"/>
                </a:lnTo>
                <a:close/>
              </a:path>
              <a:path w="2211730" h="1823135">
                <a:moveTo>
                  <a:pt x="819505" y="1055712"/>
                </a:moveTo>
                <a:lnTo>
                  <a:pt x="812711" y="1083894"/>
                </a:lnTo>
                <a:lnTo>
                  <a:pt x="764044" y="1063815"/>
                </a:lnTo>
                <a:lnTo>
                  <a:pt x="763701" y="1032662"/>
                </a:lnTo>
                <a:lnTo>
                  <a:pt x="762495" y="1070787"/>
                </a:lnTo>
                <a:lnTo>
                  <a:pt x="811034" y="1090828"/>
                </a:lnTo>
                <a:lnTo>
                  <a:pt x="817626" y="1093546"/>
                </a:lnTo>
                <a:lnTo>
                  <a:pt x="819505" y="1055712"/>
                </a:lnTo>
                <a:close/>
              </a:path>
              <a:path w="2211730" h="1823135">
                <a:moveTo>
                  <a:pt x="811034" y="1090828"/>
                </a:moveTo>
                <a:lnTo>
                  <a:pt x="804227" y="1119022"/>
                </a:lnTo>
                <a:lnTo>
                  <a:pt x="756234" y="1099210"/>
                </a:lnTo>
                <a:lnTo>
                  <a:pt x="755891" y="1068070"/>
                </a:lnTo>
                <a:lnTo>
                  <a:pt x="754684" y="1106195"/>
                </a:lnTo>
                <a:lnTo>
                  <a:pt x="802551" y="1125943"/>
                </a:lnTo>
                <a:lnTo>
                  <a:pt x="809129" y="1128661"/>
                </a:lnTo>
                <a:lnTo>
                  <a:pt x="811034" y="1090828"/>
                </a:lnTo>
                <a:close/>
              </a:path>
              <a:path w="2211730" h="1823135">
                <a:moveTo>
                  <a:pt x="802551" y="1125943"/>
                </a:moveTo>
                <a:lnTo>
                  <a:pt x="795743" y="1154137"/>
                </a:lnTo>
                <a:lnTo>
                  <a:pt x="748423" y="1134605"/>
                </a:lnTo>
                <a:lnTo>
                  <a:pt x="748080" y="1103464"/>
                </a:lnTo>
                <a:lnTo>
                  <a:pt x="746874" y="1141590"/>
                </a:lnTo>
                <a:lnTo>
                  <a:pt x="794067" y="1161059"/>
                </a:lnTo>
                <a:lnTo>
                  <a:pt x="800658" y="1163789"/>
                </a:lnTo>
                <a:lnTo>
                  <a:pt x="802551" y="1125943"/>
                </a:lnTo>
                <a:close/>
              </a:path>
              <a:path w="2211730" h="1823135">
                <a:moveTo>
                  <a:pt x="793851" y="1191983"/>
                </a:moveTo>
                <a:lnTo>
                  <a:pt x="800658" y="1163789"/>
                </a:lnTo>
                <a:lnTo>
                  <a:pt x="794067" y="1161059"/>
                </a:lnTo>
                <a:lnTo>
                  <a:pt x="787260" y="1189266"/>
                </a:lnTo>
                <a:lnTo>
                  <a:pt x="740600" y="1170012"/>
                </a:lnTo>
                <a:lnTo>
                  <a:pt x="740270" y="1138859"/>
                </a:lnTo>
                <a:lnTo>
                  <a:pt x="739063" y="1176997"/>
                </a:lnTo>
                <a:lnTo>
                  <a:pt x="785583" y="1196187"/>
                </a:lnTo>
                <a:lnTo>
                  <a:pt x="792175" y="1198905"/>
                </a:lnTo>
                <a:lnTo>
                  <a:pt x="793851" y="1191983"/>
                </a:lnTo>
                <a:close/>
              </a:path>
              <a:path w="2211730" h="1823135">
                <a:moveTo>
                  <a:pt x="1053528" y="1299121"/>
                </a:moveTo>
                <a:lnTo>
                  <a:pt x="1006792" y="1279842"/>
                </a:lnTo>
                <a:lnTo>
                  <a:pt x="1004582" y="1286548"/>
                </a:lnTo>
                <a:lnTo>
                  <a:pt x="1051191" y="1305775"/>
                </a:lnTo>
                <a:lnTo>
                  <a:pt x="1053528" y="1299121"/>
                </a:lnTo>
                <a:close/>
              </a:path>
              <a:path w="2211730" h="1823135">
                <a:moveTo>
                  <a:pt x="934300" y="292227"/>
                </a:moveTo>
                <a:lnTo>
                  <a:pt x="935494" y="254101"/>
                </a:lnTo>
                <a:lnTo>
                  <a:pt x="929233" y="282498"/>
                </a:lnTo>
                <a:lnTo>
                  <a:pt x="865873" y="256247"/>
                </a:lnTo>
                <a:lnTo>
                  <a:pt x="927696" y="289483"/>
                </a:lnTo>
                <a:lnTo>
                  <a:pt x="928039" y="320624"/>
                </a:lnTo>
                <a:lnTo>
                  <a:pt x="934300" y="292227"/>
                </a:lnTo>
                <a:close/>
              </a:path>
              <a:path w="2211730" h="1823135">
                <a:moveTo>
                  <a:pt x="865873" y="256247"/>
                </a:moveTo>
                <a:lnTo>
                  <a:pt x="871601" y="227634"/>
                </a:lnTo>
                <a:lnTo>
                  <a:pt x="866368" y="217843"/>
                </a:lnTo>
                <a:lnTo>
                  <a:pt x="864958" y="224891"/>
                </a:lnTo>
                <a:lnTo>
                  <a:pt x="864463" y="263296"/>
                </a:lnTo>
                <a:lnTo>
                  <a:pt x="927696" y="289483"/>
                </a:lnTo>
                <a:lnTo>
                  <a:pt x="865873" y="256247"/>
                </a:lnTo>
                <a:close/>
              </a:path>
              <a:path w="2211730" h="1823135">
                <a:moveTo>
                  <a:pt x="685965" y="1155090"/>
                </a:moveTo>
                <a:lnTo>
                  <a:pt x="687374" y="1148054"/>
                </a:lnTo>
                <a:lnTo>
                  <a:pt x="693115" y="1119403"/>
                </a:lnTo>
                <a:lnTo>
                  <a:pt x="694524" y="1112367"/>
                </a:lnTo>
                <a:lnTo>
                  <a:pt x="700252" y="1083716"/>
                </a:lnTo>
                <a:lnTo>
                  <a:pt x="701662" y="1076680"/>
                </a:lnTo>
                <a:lnTo>
                  <a:pt x="707389" y="1048042"/>
                </a:lnTo>
                <a:lnTo>
                  <a:pt x="708799" y="1041006"/>
                </a:lnTo>
                <a:lnTo>
                  <a:pt x="714540" y="1012367"/>
                </a:lnTo>
                <a:lnTo>
                  <a:pt x="715949" y="1005332"/>
                </a:lnTo>
                <a:lnTo>
                  <a:pt x="721664" y="976693"/>
                </a:lnTo>
                <a:lnTo>
                  <a:pt x="723087" y="969645"/>
                </a:lnTo>
                <a:lnTo>
                  <a:pt x="728814" y="941006"/>
                </a:lnTo>
                <a:lnTo>
                  <a:pt x="730224" y="933970"/>
                </a:lnTo>
                <a:lnTo>
                  <a:pt x="735952" y="905332"/>
                </a:lnTo>
                <a:lnTo>
                  <a:pt x="737361" y="898296"/>
                </a:lnTo>
                <a:lnTo>
                  <a:pt x="743089" y="869657"/>
                </a:lnTo>
                <a:lnTo>
                  <a:pt x="744499" y="862622"/>
                </a:lnTo>
                <a:lnTo>
                  <a:pt x="750239" y="833983"/>
                </a:lnTo>
                <a:lnTo>
                  <a:pt x="751649" y="826947"/>
                </a:lnTo>
                <a:lnTo>
                  <a:pt x="757377" y="798309"/>
                </a:lnTo>
                <a:lnTo>
                  <a:pt x="758786" y="791260"/>
                </a:lnTo>
                <a:lnTo>
                  <a:pt x="764514" y="762647"/>
                </a:lnTo>
                <a:lnTo>
                  <a:pt x="765924" y="755611"/>
                </a:lnTo>
                <a:lnTo>
                  <a:pt x="771651" y="726960"/>
                </a:lnTo>
                <a:lnTo>
                  <a:pt x="773061" y="719912"/>
                </a:lnTo>
                <a:lnTo>
                  <a:pt x="778802" y="691286"/>
                </a:lnTo>
                <a:lnTo>
                  <a:pt x="780211" y="684250"/>
                </a:lnTo>
                <a:lnTo>
                  <a:pt x="785939" y="655612"/>
                </a:lnTo>
                <a:lnTo>
                  <a:pt x="787336" y="648576"/>
                </a:lnTo>
                <a:lnTo>
                  <a:pt x="793076" y="619950"/>
                </a:lnTo>
                <a:lnTo>
                  <a:pt x="794486" y="612902"/>
                </a:lnTo>
                <a:lnTo>
                  <a:pt x="800214" y="584288"/>
                </a:lnTo>
                <a:lnTo>
                  <a:pt x="801623" y="577240"/>
                </a:lnTo>
                <a:lnTo>
                  <a:pt x="807351" y="548614"/>
                </a:lnTo>
                <a:lnTo>
                  <a:pt x="808761" y="541566"/>
                </a:lnTo>
                <a:lnTo>
                  <a:pt x="814489" y="512940"/>
                </a:lnTo>
                <a:lnTo>
                  <a:pt x="815898" y="505904"/>
                </a:lnTo>
                <a:lnTo>
                  <a:pt x="821626" y="477278"/>
                </a:lnTo>
                <a:lnTo>
                  <a:pt x="823036" y="470242"/>
                </a:lnTo>
                <a:lnTo>
                  <a:pt x="828776" y="441604"/>
                </a:lnTo>
                <a:lnTo>
                  <a:pt x="830186" y="434568"/>
                </a:lnTo>
                <a:lnTo>
                  <a:pt x="835901" y="405942"/>
                </a:lnTo>
                <a:lnTo>
                  <a:pt x="837310" y="398907"/>
                </a:lnTo>
                <a:lnTo>
                  <a:pt x="843038" y="370281"/>
                </a:lnTo>
                <a:lnTo>
                  <a:pt x="844461" y="363245"/>
                </a:lnTo>
                <a:lnTo>
                  <a:pt x="850188" y="334619"/>
                </a:lnTo>
                <a:lnTo>
                  <a:pt x="851598" y="327583"/>
                </a:lnTo>
                <a:lnTo>
                  <a:pt x="857313" y="298958"/>
                </a:lnTo>
                <a:lnTo>
                  <a:pt x="858723" y="291922"/>
                </a:lnTo>
                <a:lnTo>
                  <a:pt x="864463" y="263296"/>
                </a:lnTo>
                <a:lnTo>
                  <a:pt x="864958" y="224891"/>
                </a:lnTo>
                <a:lnTo>
                  <a:pt x="859231" y="253504"/>
                </a:lnTo>
                <a:lnTo>
                  <a:pt x="857821" y="260540"/>
                </a:lnTo>
                <a:lnTo>
                  <a:pt x="852093" y="289179"/>
                </a:lnTo>
                <a:lnTo>
                  <a:pt x="850684" y="296214"/>
                </a:lnTo>
                <a:lnTo>
                  <a:pt x="844956" y="324840"/>
                </a:lnTo>
                <a:lnTo>
                  <a:pt x="843546" y="331876"/>
                </a:lnTo>
                <a:lnTo>
                  <a:pt x="837818" y="360502"/>
                </a:lnTo>
                <a:lnTo>
                  <a:pt x="836409" y="367538"/>
                </a:lnTo>
                <a:lnTo>
                  <a:pt x="830681" y="396163"/>
                </a:lnTo>
                <a:lnTo>
                  <a:pt x="829271" y="403199"/>
                </a:lnTo>
                <a:lnTo>
                  <a:pt x="823544" y="431825"/>
                </a:lnTo>
                <a:lnTo>
                  <a:pt x="822134" y="438861"/>
                </a:lnTo>
                <a:lnTo>
                  <a:pt x="816406" y="467487"/>
                </a:lnTo>
                <a:lnTo>
                  <a:pt x="814997" y="474535"/>
                </a:lnTo>
                <a:lnTo>
                  <a:pt x="809269" y="503161"/>
                </a:lnTo>
                <a:lnTo>
                  <a:pt x="807859" y="510197"/>
                </a:lnTo>
                <a:lnTo>
                  <a:pt x="802132" y="538822"/>
                </a:lnTo>
                <a:lnTo>
                  <a:pt x="800722" y="545858"/>
                </a:lnTo>
                <a:lnTo>
                  <a:pt x="794994" y="574497"/>
                </a:lnTo>
                <a:lnTo>
                  <a:pt x="793572" y="581533"/>
                </a:lnTo>
                <a:lnTo>
                  <a:pt x="787844" y="610158"/>
                </a:lnTo>
                <a:lnTo>
                  <a:pt x="786434" y="617194"/>
                </a:lnTo>
                <a:lnTo>
                  <a:pt x="780707" y="645833"/>
                </a:lnTo>
                <a:lnTo>
                  <a:pt x="779310" y="652881"/>
                </a:lnTo>
                <a:lnTo>
                  <a:pt x="773569" y="681507"/>
                </a:lnTo>
                <a:lnTo>
                  <a:pt x="772159" y="688543"/>
                </a:lnTo>
                <a:lnTo>
                  <a:pt x="766432" y="717181"/>
                </a:lnTo>
                <a:lnTo>
                  <a:pt x="765022" y="724217"/>
                </a:lnTo>
                <a:lnTo>
                  <a:pt x="759282" y="752856"/>
                </a:lnTo>
                <a:lnTo>
                  <a:pt x="757885" y="759904"/>
                </a:lnTo>
                <a:lnTo>
                  <a:pt x="752157" y="788517"/>
                </a:lnTo>
                <a:lnTo>
                  <a:pt x="750747" y="795566"/>
                </a:lnTo>
                <a:lnTo>
                  <a:pt x="745007" y="824204"/>
                </a:lnTo>
                <a:lnTo>
                  <a:pt x="743597" y="831240"/>
                </a:lnTo>
                <a:lnTo>
                  <a:pt x="737869" y="859878"/>
                </a:lnTo>
                <a:lnTo>
                  <a:pt x="736460" y="866914"/>
                </a:lnTo>
                <a:lnTo>
                  <a:pt x="730732" y="895553"/>
                </a:lnTo>
                <a:lnTo>
                  <a:pt x="729322" y="902589"/>
                </a:lnTo>
                <a:lnTo>
                  <a:pt x="723595" y="931227"/>
                </a:lnTo>
                <a:lnTo>
                  <a:pt x="722185" y="938263"/>
                </a:lnTo>
                <a:lnTo>
                  <a:pt x="716445" y="966914"/>
                </a:lnTo>
                <a:lnTo>
                  <a:pt x="715048" y="973950"/>
                </a:lnTo>
                <a:lnTo>
                  <a:pt x="709307" y="1002588"/>
                </a:lnTo>
                <a:lnTo>
                  <a:pt x="707897" y="1009624"/>
                </a:lnTo>
                <a:lnTo>
                  <a:pt x="702170" y="1038275"/>
                </a:lnTo>
                <a:lnTo>
                  <a:pt x="700760" y="1045311"/>
                </a:lnTo>
                <a:lnTo>
                  <a:pt x="695020" y="1073950"/>
                </a:lnTo>
                <a:lnTo>
                  <a:pt x="693623" y="1080985"/>
                </a:lnTo>
                <a:lnTo>
                  <a:pt x="687882" y="1109624"/>
                </a:lnTo>
                <a:lnTo>
                  <a:pt x="686473" y="1116660"/>
                </a:lnTo>
                <a:lnTo>
                  <a:pt x="680745" y="1145311"/>
                </a:lnTo>
                <a:lnTo>
                  <a:pt x="679335" y="1152347"/>
                </a:lnTo>
                <a:lnTo>
                  <a:pt x="680237" y="1183728"/>
                </a:lnTo>
                <a:lnTo>
                  <a:pt x="685965" y="1155090"/>
                </a:lnTo>
                <a:close/>
              </a:path>
              <a:path w="2211730" h="1823135">
                <a:moveTo>
                  <a:pt x="859231" y="253504"/>
                </a:moveTo>
                <a:lnTo>
                  <a:pt x="795908" y="227266"/>
                </a:lnTo>
                <a:lnTo>
                  <a:pt x="795718" y="188569"/>
                </a:lnTo>
                <a:lnTo>
                  <a:pt x="731735" y="162064"/>
                </a:lnTo>
                <a:lnTo>
                  <a:pt x="730846" y="123075"/>
                </a:lnTo>
                <a:lnTo>
                  <a:pt x="666229" y="96304"/>
                </a:lnTo>
                <a:lnTo>
                  <a:pt x="668756" y="27711"/>
                </a:lnTo>
                <a:lnTo>
                  <a:pt x="665213" y="103505"/>
                </a:lnTo>
                <a:lnTo>
                  <a:pt x="729703" y="130225"/>
                </a:lnTo>
                <a:lnTo>
                  <a:pt x="730592" y="169214"/>
                </a:lnTo>
                <a:lnTo>
                  <a:pt x="794448" y="195668"/>
                </a:lnTo>
                <a:lnTo>
                  <a:pt x="794626" y="234365"/>
                </a:lnTo>
                <a:lnTo>
                  <a:pt x="857821" y="260540"/>
                </a:lnTo>
                <a:lnTo>
                  <a:pt x="859231" y="253504"/>
                </a:lnTo>
                <a:close/>
              </a:path>
              <a:path w="2211730" h="1823135">
                <a:moveTo>
                  <a:pt x="942111" y="256844"/>
                </a:moveTo>
                <a:lnTo>
                  <a:pt x="943305" y="218732"/>
                </a:lnTo>
                <a:lnTo>
                  <a:pt x="937044" y="247116"/>
                </a:lnTo>
                <a:lnTo>
                  <a:pt x="872997" y="220599"/>
                </a:lnTo>
                <a:lnTo>
                  <a:pt x="935494" y="254101"/>
                </a:lnTo>
                <a:lnTo>
                  <a:pt x="935850" y="285229"/>
                </a:lnTo>
                <a:lnTo>
                  <a:pt x="942111" y="256844"/>
                </a:lnTo>
                <a:close/>
              </a:path>
              <a:path w="2211730" h="1823135">
                <a:moveTo>
                  <a:pt x="872997" y="220599"/>
                </a:moveTo>
                <a:lnTo>
                  <a:pt x="878725" y="191973"/>
                </a:lnTo>
                <a:lnTo>
                  <a:pt x="873505" y="182194"/>
                </a:lnTo>
                <a:lnTo>
                  <a:pt x="872096" y="189230"/>
                </a:lnTo>
                <a:lnTo>
                  <a:pt x="871601" y="227634"/>
                </a:lnTo>
                <a:lnTo>
                  <a:pt x="935494" y="254101"/>
                </a:lnTo>
                <a:lnTo>
                  <a:pt x="872997" y="220599"/>
                </a:lnTo>
                <a:close/>
              </a:path>
              <a:path w="2211730" h="1823135">
                <a:moveTo>
                  <a:pt x="866368" y="217843"/>
                </a:moveTo>
                <a:lnTo>
                  <a:pt x="802385" y="191338"/>
                </a:lnTo>
                <a:lnTo>
                  <a:pt x="802195" y="152641"/>
                </a:lnTo>
                <a:lnTo>
                  <a:pt x="737527" y="125857"/>
                </a:lnTo>
                <a:lnTo>
                  <a:pt x="736638" y="86842"/>
                </a:lnTo>
                <a:lnTo>
                  <a:pt x="671360" y="59791"/>
                </a:lnTo>
                <a:lnTo>
                  <a:pt x="672642" y="0"/>
                </a:lnTo>
                <a:lnTo>
                  <a:pt x="670344" y="66992"/>
                </a:lnTo>
                <a:lnTo>
                  <a:pt x="735495" y="93992"/>
                </a:lnTo>
                <a:lnTo>
                  <a:pt x="736384" y="133007"/>
                </a:lnTo>
                <a:lnTo>
                  <a:pt x="800912" y="159740"/>
                </a:lnTo>
                <a:lnTo>
                  <a:pt x="801103" y="198437"/>
                </a:lnTo>
                <a:lnTo>
                  <a:pt x="864958" y="224891"/>
                </a:lnTo>
                <a:lnTo>
                  <a:pt x="866368" y="217843"/>
                </a:lnTo>
                <a:close/>
              </a:path>
              <a:path w="2211730" h="1823135">
                <a:moveTo>
                  <a:pt x="949909" y="221475"/>
                </a:moveTo>
                <a:lnTo>
                  <a:pt x="951115" y="183349"/>
                </a:lnTo>
                <a:lnTo>
                  <a:pt x="944841" y="211747"/>
                </a:lnTo>
                <a:lnTo>
                  <a:pt x="880135" y="184937"/>
                </a:lnTo>
                <a:lnTo>
                  <a:pt x="943305" y="218732"/>
                </a:lnTo>
                <a:lnTo>
                  <a:pt x="943648" y="249859"/>
                </a:lnTo>
                <a:lnTo>
                  <a:pt x="949909" y="221475"/>
                </a:lnTo>
                <a:close/>
              </a:path>
              <a:path w="2211730" h="1823135">
                <a:moveTo>
                  <a:pt x="880135" y="184937"/>
                </a:moveTo>
                <a:lnTo>
                  <a:pt x="885875" y="156311"/>
                </a:lnTo>
                <a:lnTo>
                  <a:pt x="880643" y="146519"/>
                </a:lnTo>
                <a:lnTo>
                  <a:pt x="879233" y="153555"/>
                </a:lnTo>
                <a:lnTo>
                  <a:pt x="878725" y="191973"/>
                </a:lnTo>
                <a:lnTo>
                  <a:pt x="943305" y="218732"/>
                </a:lnTo>
                <a:lnTo>
                  <a:pt x="880135" y="184937"/>
                </a:lnTo>
                <a:close/>
              </a:path>
              <a:path w="2211730" h="1823135">
                <a:moveTo>
                  <a:pt x="873505" y="182194"/>
                </a:moveTo>
                <a:lnTo>
                  <a:pt x="808850" y="155397"/>
                </a:lnTo>
                <a:lnTo>
                  <a:pt x="808659" y="116687"/>
                </a:lnTo>
                <a:lnTo>
                  <a:pt x="743330" y="89611"/>
                </a:lnTo>
                <a:lnTo>
                  <a:pt x="742441" y="50622"/>
                </a:lnTo>
                <a:lnTo>
                  <a:pt x="676490" y="23291"/>
                </a:lnTo>
                <a:lnTo>
                  <a:pt x="679754" y="0"/>
                </a:lnTo>
                <a:lnTo>
                  <a:pt x="675474" y="30492"/>
                </a:lnTo>
                <a:lnTo>
                  <a:pt x="741298" y="57772"/>
                </a:lnTo>
                <a:lnTo>
                  <a:pt x="742187" y="96761"/>
                </a:lnTo>
                <a:lnTo>
                  <a:pt x="807377" y="123786"/>
                </a:lnTo>
                <a:lnTo>
                  <a:pt x="807567" y="162496"/>
                </a:lnTo>
                <a:lnTo>
                  <a:pt x="872096" y="189230"/>
                </a:lnTo>
                <a:lnTo>
                  <a:pt x="873505" y="182194"/>
                </a:lnTo>
                <a:close/>
              </a:path>
              <a:path w="2211730" h="1823135">
                <a:moveTo>
                  <a:pt x="957719" y="186080"/>
                </a:moveTo>
                <a:lnTo>
                  <a:pt x="958913" y="147967"/>
                </a:lnTo>
                <a:lnTo>
                  <a:pt x="952652" y="176364"/>
                </a:lnTo>
                <a:lnTo>
                  <a:pt x="887285" y="149263"/>
                </a:lnTo>
                <a:lnTo>
                  <a:pt x="951115" y="183349"/>
                </a:lnTo>
                <a:lnTo>
                  <a:pt x="951458" y="214490"/>
                </a:lnTo>
                <a:lnTo>
                  <a:pt x="957719" y="186080"/>
                </a:lnTo>
                <a:close/>
              </a:path>
              <a:path w="2211730" h="1823135">
                <a:moveTo>
                  <a:pt x="887285" y="149263"/>
                </a:moveTo>
                <a:lnTo>
                  <a:pt x="893013" y="120650"/>
                </a:lnTo>
                <a:lnTo>
                  <a:pt x="887780" y="110858"/>
                </a:lnTo>
                <a:lnTo>
                  <a:pt x="886371" y="117906"/>
                </a:lnTo>
                <a:lnTo>
                  <a:pt x="885875" y="156311"/>
                </a:lnTo>
                <a:lnTo>
                  <a:pt x="951115" y="183349"/>
                </a:lnTo>
                <a:lnTo>
                  <a:pt x="887285" y="149263"/>
                </a:lnTo>
                <a:close/>
              </a:path>
              <a:path w="2211730" h="1823135">
                <a:moveTo>
                  <a:pt x="880643" y="146519"/>
                </a:moveTo>
                <a:lnTo>
                  <a:pt x="815314" y="119443"/>
                </a:lnTo>
                <a:lnTo>
                  <a:pt x="815124" y="80746"/>
                </a:lnTo>
                <a:lnTo>
                  <a:pt x="749134" y="53390"/>
                </a:lnTo>
                <a:lnTo>
                  <a:pt x="748233" y="14401"/>
                </a:lnTo>
                <a:lnTo>
                  <a:pt x="713485" y="0"/>
                </a:lnTo>
                <a:lnTo>
                  <a:pt x="747102" y="21551"/>
                </a:lnTo>
                <a:lnTo>
                  <a:pt x="747979" y="60540"/>
                </a:lnTo>
                <a:lnTo>
                  <a:pt x="813841" y="87845"/>
                </a:lnTo>
                <a:lnTo>
                  <a:pt x="814031" y="126542"/>
                </a:lnTo>
                <a:lnTo>
                  <a:pt x="879233" y="153555"/>
                </a:lnTo>
                <a:lnTo>
                  <a:pt x="880643" y="146519"/>
                </a:lnTo>
                <a:close/>
              </a:path>
              <a:path w="2211730" h="1823135">
                <a:moveTo>
                  <a:pt x="965530" y="150710"/>
                </a:moveTo>
                <a:lnTo>
                  <a:pt x="966723" y="112598"/>
                </a:lnTo>
                <a:lnTo>
                  <a:pt x="960462" y="140982"/>
                </a:lnTo>
                <a:lnTo>
                  <a:pt x="894410" y="113614"/>
                </a:lnTo>
                <a:lnTo>
                  <a:pt x="958913" y="147967"/>
                </a:lnTo>
                <a:lnTo>
                  <a:pt x="959269" y="179095"/>
                </a:lnTo>
                <a:lnTo>
                  <a:pt x="965530" y="150710"/>
                </a:lnTo>
                <a:close/>
              </a:path>
              <a:path w="2211730" h="1823135">
                <a:moveTo>
                  <a:pt x="894410" y="113614"/>
                </a:moveTo>
                <a:lnTo>
                  <a:pt x="900137" y="85001"/>
                </a:lnTo>
                <a:lnTo>
                  <a:pt x="894918" y="75209"/>
                </a:lnTo>
                <a:lnTo>
                  <a:pt x="893508" y="82245"/>
                </a:lnTo>
                <a:lnTo>
                  <a:pt x="893013" y="120650"/>
                </a:lnTo>
                <a:lnTo>
                  <a:pt x="958913" y="147967"/>
                </a:lnTo>
                <a:lnTo>
                  <a:pt x="894410" y="113614"/>
                </a:lnTo>
                <a:close/>
              </a:path>
              <a:path w="2211730" h="1823135">
                <a:moveTo>
                  <a:pt x="887780" y="110858"/>
                </a:moveTo>
                <a:lnTo>
                  <a:pt x="821778" y="83502"/>
                </a:lnTo>
                <a:lnTo>
                  <a:pt x="821588" y="44805"/>
                </a:lnTo>
                <a:lnTo>
                  <a:pt x="754926" y="17183"/>
                </a:lnTo>
                <a:lnTo>
                  <a:pt x="750392" y="1003"/>
                </a:lnTo>
                <a:lnTo>
                  <a:pt x="748233" y="14401"/>
                </a:lnTo>
                <a:lnTo>
                  <a:pt x="749134" y="53390"/>
                </a:lnTo>
                <a:lnTo>
                  <a:pt x="753783" y="24333"/>
                </a:lnTo>
                <a:lnTo>
                  <a:pt x="820318" y="51904"/>
                </a:lnTo>
                <a:lnTo>
                  <a:pt x="820508" y="90601"/>
                </a:lnTo>
                <a:lnTo>
                  <a:pt x="886371" y="117906"/>
                </a:lnTo>
                <a:lnTo>
                  <a:pt x="887780" y="110858"/>
                </a:lnTo>
                <a:close/>
              </a:path>
              <a:path w="2211730" h="1823135">
                <a:moveTo>
                  <a:pt x="947013" y="1255179"/>
                </a:moveTo>
                <a:lnTo>
                  <a:pt x="900315" y="1235913"/>
                </a:lnTo>
                <a:lnTo>
                  <a:pt x="898372" y="1242720"/>
                </a:lnTo>
                <a:lnTo>
                  <a:pt x="944943" y="1261935"/>
                </a:lnTo>
                <a:lnTo>
                  <a:pt x="947013" y="1255179"/>
                </a:lnTo>
                <a:close/>
              </a:path>
              <a:path w="2211730" h="1823135">
                <a:moveTo>
                  <a:pt x="887463" y="504520"/>
                </a:moveTo>
                <a:lnTo>
                  <a:pt x="888657" y="466394"/>
                </a:lnTo>
                <a:lnTo>
                  <a:pt x="882383" y="494792"/>
                </a:lnTo>
                <a:lnTo>
                  <a:pt x="823036" y="470242"/>
                </a:lnTo>
                <a:lnTo>
                  <a:pt x="880846" y="501777"/>
                </a:lnTo>
                <a:lnTo>
                  <a:pt x="881189" y="532917"/>
                </a:lnTo>
                <a:lnTo>
                  <a:pt x="887463" y="504520"/>
                </a:lnTo>
                <a:close/>
              </a:path>
              <a:path w="2211730" h="1823135">
                <a:moveTo>
                  <a:pt x="816406" y="467487"/>
                </a:moveTo>
                <a:lnTo>
                  <a:pt x="757085" y="442950"/>
                </a:lnTo>
                <a:lnTo>
                  <a:pt x="756907" y="404241"/>
                </a:lnTo>
                <a:lnTo>
                  <a:pt x="696937" y="379425"/>
                </a:lnTo>
                <a:lnTo>
                  <a:pt x="696036" y="340423"/>
                </a:lnTo>
                <a:lnTo>
                  <a:pt x="635444" y="315341"/>
                </a:lnTo>
                <a:lnTo>
                  <a:pt x="637971" y="246761"/>
                </a:lnTo>
                <a:lnTo>
                  <a:pt x="634428" y="322541"/>
                </a:lnTo>
                <a:lnTo>
                  <a:pt x="694893" y="347573"/>
                </a:lnTo>
                <a:lnTo>
                  <a:pt x="695782" y="386562"/>
                </a:lnTo>
                <a:lnTo>
                  <a:pt x="755624" y="411340"/>
                </a:lnTo>
                <a:lnTo>
                  <a:pt x="755815" y="450037"/>
                </a:lnTo>
                <a:lnTo>
                  <a:pt x="814997" y="474535"/>
                </a:lnTo>
                <a:lnTo>
                  <a:pt x="816406" y="467487"/>
                </a:lnTo>
                <a:close/>
              </a:path>
              <a:path w="2211730" h="1823135">
                <a:moveTo>
                  <a:pt x="895261" y="469125"/>
                </a:moveTo>
                <a:lnTo>
                  <a:pt x="896467" y="431012"/>
                </a:lnTo>
                <a:lnTo>
                  <a:pt x="890193" y="459409"/>
                </a:lnTo>
                <a:lnTo>
                  <a:pt x="830186" y="434568"/>
                </a:lnTo>
                <a:lnTo>
                  <a:pt x="888657" y="466394"/>
                </a:lnTo>
                <a:lnTo>
                  <a:pt x="888999" y="497535"/>
                </a:lnTo>
                <a:lnTo>
                  <a:pt x="895261" y="469125"/>
                </a:lnTo>
                <a:close/>
              </a:path>
              <a:path w="2211730" h="1823135">
                <a:moveTo>
                  <a:pt x="823544" y="431825"/>
                </a:moveTo>
                <a:lnTo>
                  <a:pt x="763562" y="406996"/>
                </a:lnTo>
                <a:lnTo>
                  <a:pt x="763371" y="368300"/>
                </a:lnTo>
                <a:lnTo>
                  <a:pt x="702729" y="343192"/>
                </a:lnTo>
                <a:lnTo>
                  <a:pt x="701840" y="304203"/>
                </a:lnTo>
                <a:lnTo>
                  <a:pt x="640575" y="278841"/>
                </a:lnTo>
                <a:lnTo>
                  <a:pt x="643102" y="210248"/>
                </a:lnTo>
                <a:lnTo>
                  <a:pt x="639559" y="286042"/>
                </a:lnTo>
                <a:lnTo>
                  <a:pt x="700697" y="311353"/>
                </a:lnTo>
                <a:lnTo>
                  <a:pt x="701586" y="350342"/>
                </a:lnTo>
                <a:lnTo>
                  <a:pt x="762088" y="375386"/>
                </a:lnTo>
                <a:lnTo>
                  <a:pt x="762292" y="414096"/>
                </a:lnTo>
                <a:lnTo>
                  <a:pt x="822134" y="438861"/>
                </a:lnTo>
                <a:lnTo>
                  <a:pt x="823544" y="431825"/>
                </a:lnTo>
                <a:close/>
              </a:path>
              <a:path w="2211730" h="1823135">
                <a:moveTo>
                  <a:pt x="903071" y="433743"/>
                </a:moveTo>
                <a:lnTo>
                  <a:pt x="904265" y="395630"/>
                </a:lnTo>
                <a:lnTo>
                  <a:pt x="898004" y="424027"/>
                </a:lnTo>
                <a:lnTo>
                  <a:pt x="837310" y="398907"/>
                </a:lnTo>
                <a:lnTo>
                  <a:pt x="896467" y="431012"/>
                </a:lnTo>
                <a:lnTo>
                  <a:pt x="896797" y="462140"/>
                </a:lnTo>
                <a:lnTo>
                  <a:pt x="903071" y="433743"/>
                </a:lnTo>
                <a:close/>
              </a:path>
              <a:path w="2211730" h="1823135">
                <a:moveTo>
                  <a:pt x="830681" y="396163"/>
                </a:moveTo>
                <a:lnTo>
                  <a:pt x="770026" y="371055"/>
                </a:lnTo>
                <a:lnTo>
                  <a:pt x="769835" y="332359"/>
                </a:lnTo>
                <a:lnTo>
                  <a:pt x="708532" y="306971"/>
                </a:lnTo>
                <a:lnTo>
                  <a:pt x="707643" y="267982"/>
                </a:lnTo>
                <a:lnTo>
                  <a:pt x="645706" y="242328"/>
                </a:lnTo>
                <a:lnTo>
                  <a:pt x="648233" y="173723"/>
                </a:lnTo>
                <a:lnTo>
                  <a:pt x="644690" y="249542"/>
                </a:lnTo>
                <a:lnTo>
                  <a:pt x="706501" y="275132"/>
                </a:lnTo>
                <a:lnTo>
                  <a:pt x="707389" y="314121"/>
                </a:lnTo>
                <a:lnTo>
                  <a:pt x="768565" y="339445"/>
                </a:lnTo>
                <a:lnTo>
                  <a:pt x="768756" y="378142"/>
                </a:lnTo>
                <a:lnTo>
                  <a:pt x="829271" y="403199"/>
                </a:lnTo>
                <a:lnTo>
                  <a:pt x="830681" y="396163"/>
                </a:lnTo>
                <a:close/>
              </a:path>
              <a:path w="2211730" h="1823135">
                <a:moveTo>
                  <a:pt x="910882" y="398373"/>
                </a:moveTo>
                <a:lnTo>
                  <a:pt x="912075" y="360248"/>
                </a:lnTo>
                <a:lnTo>
                  <a:pt x="905814" y="388645"/>
                </a:lnTo>
                <a:lnTo>
                  <a:pt x="844461" y="363245"/>
                </a:lnTo>
                <a:lnTo>
                  <a:pt x="904265" y="395630"/>
                </a:lnTo>
                <a:lnTo>
                  <a:pt x="904608" y="426758"/>
                </a:lnTo>
                <a:lnTo>
                  <a:pt x="910882" y="398373"/>
                </a:lnTo>
                <a:close/>
              </a:path>
              <a:path w="2211730" h="1823135">
                <a:moveTo>
                  <a:pt x="837818" y="360502"/>
                </a:moveTo>
                <a:lnTo>
                  <a:pt x="776503" y="335114"/>
                </a:lnTo>
                <a:lnTo>
                  <a:pt x="776312" y="296418"/>
                </a:lnTo>
                <a:lnTo>
                  <a:pt x="714336" y="270751"/>
                </a:lnTo>
                <a:lnTo>
                  <a:pt x="713447" y="231749"/>
                </a:lnTo>
                <a:lnTo>
                  <a:pt x="650836" y="205828"/>
                </a:lnTo>
                <a:lnTo>
                  <a:pt x="653364" y="137223"/>
                </a:lnTo>
                <a:lnTo>
                  <a:pt x="649820" y="213029"/>
                </a:lnTo>
                <a:lnTo>
                  <a:pt x="712292" y="238899"/>
                </a:lnTo>
                <a:lnTo>
                  <a:pt x="713181" y="277901"/>
                </a:lnTo>
                <a:lnTo>
                  <a:pt x="775030" y="303504"/>
                </a:lnTo>
                <a:lnTo>
                  <a:pt x="775220" y="342201"/>
                </a:lnTo>
                <a:lnTo>
                  <a:pt x="836409" y="367538"/>
                </a:lnTo>
                <a:lnTo>
                  <a:pt x="837818" y="360502"/>
                </a:lnTo>
                <a:close/>
              </a:path>
              <a:path w="2211730" h="1823135">
                <a:moveTo>
                  <a:pt x="973327" y="115328"/>
                </a:moveTo>
                <a:lnTo>
                  <a:pt x="971156" y="92494"/>
                </a:lnTo>
                <a:lnTo>
                  <a:pt x="968260" y="105613"/>
                </a:lnTo>
                <a:lnTo>
                  <a:pt x="901560" y="77952"/>
                </a:lnTo>
                <a:lnTo>
                  <a:pt x="966723" y="112598"/>
                </a:lnTo>
                <a:lnTo>
                  <a:pt x="967066" y="143725"/>
                </a:lnTo>
                <a:lnTo>
                  <a:pt x="973327" y="115328"/>
                </a:lnTo>
                <a:close/>
              </a:path>
              <a:path w="2211730" h="1823135">
                <a:moveTo>
                  <a:pt x="901560" y="77952"/>
                </a:moveTo>
                <a:lnTo>
                  <a:pt x="904468" y="63373"/>
                </a:lnTo>
                <a:lnTo>
                  <a:pt x="897559" y="62001"/>
                </a:lnTo>
                <a:lnTo>
                  <a:pt x="894918" y="75209"/>
                </a:lnTo>
                <a:lnTo>
                  <a:pt x="900137" y="85001"/>
                </a:lnTo>
                <a:lnTo>
                  <a:pt x="966723" y="112598"/>
                </a:lnTo>
                <a:lnTo>
                  <a:pt x="901560" y="77952"/>
                </a:lnTo>
                <a:close/>
              </a:path>
              <a:path w="2211730" h="1823135">
                <a:moveTo>
                  <a:pt x="918692" y="362991"/>
                </a:moveTo>
                <a:lnTo>
                  <a:pt x="919886" y="324866"/>
                </a:lnTo>
                <a:lnTo>
                  <a:pt x="913612" y="353263"/>
                </a:lnTo>
                <a:lnTo>
                  <a:pt x="851598" y="327583"/>
                </a:lnTo>
                <a:lnTo>
                  <a:pt x="912075" y="360248"/>
                </a:lnTo>
                <a:lnTo>
                  <a:pt x="912418" y="391388"/>
                </a:lnTo>
                <a:lnTo>
                  <a:pt x="918692" y="362991"/>
                </a:lnTo>
                <a:close/>
              </a:path>
              <a:path w="2211730" h="1823135">
                <a:moveTo>
                  <a:pt x="844956" y="324840"/>
                </a:moveTo>
                <a:lnTo>
                  <a:pt x="782967" y="299173"/>
                </a:lnTo>
                <a:lnTo>
                  <a:pt x="782777" y="260464"/>
                </a:lnTo>
                <a:lnTo>
                  <a:pt x="720128" y="234518"/>
                </a:lnTo>
                <a:lnTo>
                  <a:pt x="719239" y="195516"/>
                </a:lnTo>
                <a:lnTo>
                  <a:pt x="655967" y="169303"/>
                </a:lnTo>
                <a:lnTo>
                  <a:pt x="658494" y="100723"/>
                </a:lnTo>
                <a:lnTo>
                  <a:pt x="654951" y="176517"/>
                </a:lnTo>
                <a:lnTo>
                  <a:pt x="718096" y="202666"/>
                </a:lnTo>
                <a:lnTo>
                  <a:pt x="718985" y="241668"/>
                </a:lnTo>
                <a:lnTo>
                  <a:pt x="781507" y="267563"/>
                </a:lnTo>
                <a:lnTo>
                  <a:pt x="781697" y="306260"/>
                </a:lnTo>
                <a:lnTo>
                  <a:pt x="843546" y="331876"/>
                </a:lnTo>
                <a:lnTo>
                  <a:pt x="844956" y="324840"/>
                </a:lnTo>
                <a:close/>
              </a:path>
              <a:path w="2211730" h="1823135">
                <a:moveTo>
                  <a:pt x="926490" y="327609"/>
                </a:moveTo>
                <a:lnTo>
                  <a:pt x="927696" y="289483"/>
                </a:lnTo>
                <a:lnTo>
                  <a:pt x="921423" y="317881"/>
                </a:lnTo>
                <a:lnTo>
                  <a:pt x="858723" y="291922"/>
                </a:lnTo>
                <a:lnTo>
                  <a:pt x="919886" y="324866"/>
                </a:lnTo>
                <a:lnTo>
                  <a:pt x="920216" y="356006"/>
                </a:lnTo>
                <a:lnTo>
                  <a:pt x="926490" y="327609"/>
                </a:lnTo>
                <a:close/>
              </a:path>
              <a:path w="2211730" h="1823135">
                <a:moveTo>
                  <a:pt x="852093" y="289179"/>
                </a:moveTo>
                <a:lnTo>
                  <a:pt x="789444" y="263220"/>
                </a:lnTo>
                <a:lnTo>
                  <a:pt x="789254" y="224510"/>
                </a:lnTo>
                <a:lnTo>
                  <a:pt x="725932" y="198285"/>
                </a:lnTo>
                <a:lnTo>
                  <a:pt x="725042" y="159296"/>
                </a:lnTo>
                <a:lnTo>
                  <a:pt x="661098" y="132803"/>
                </a:lnTo>
                <a:lnTo>
                  <a:pt x="663625" y="64211"/>
                </a:lnTo>
                <a:lnTo>
                  <a:pt x="660082" y="140004"/>
                </a:lnTo>
                <a:lnTo>
                  <a:pt x="723899" y="166446"/>
                </a:lnTo>
                <a:lnTo>
                  <a:pt x="724788" y="205435"/>
                </a:lnTo>
                <a:lnTo>
                  <a:pt x="787971" y="231609"/>
                </a:lnTo>
                <a:lnTo>
                  <a:pt x="788161" y="270319"/>
                </a:lnTo>
                <a:lnTo>
                  <a:pt x="850684" y="296214"/>
                </a:lnTo>
                <a:lnTo>
                  <a:pt x="852093" y="289179"/>
                </a:lnTo>
                <a:close/>
              </a:path>
              <a:path w="2211730" h="1823135">
                <a:moveTo>
                  <a:pt x="840600" y="716838"/>
                </a:moveTo>
                <a:lnTo>
                  <a:pt x="841806" y="678713"/>
                </a:lnTo>
                <a:lnTo>
                  <a:pt x="835532" y="707123"/>
                </a:lnTo>
                <a:lnTo>
                  <a:pt x="780211" y="684250"/>
                </a:lnTo>
                <a:lnTo>
                  <a:pt x="833996" y="714108"/>
                </a:lnTo>
                <a:lnTo>
                  <a:pt x="834339" y="745248"/>
                </a:lnTo>
                <a:lnTo>
                  <a:pt x="840600" y="716838"/>
                </a:lnTo>
                <a:close/>
              </a:path>
              <a:path w="2211730" h="1823135">
                <a:moveTo>
                  <a:pt x="773569" y="681507"/>
                </a:moveTo>
                <a:lnTo>
                  <a:pt x="718273" y="658647"/>
                </a:lnTo>
                <a:lnTo>
                  <a:pt x="718083" y="619937"/>
                </a:lnTo>
                <a:lnTo>
                  <a:pt x="662127" y="596811"/>
                </a:lnTo>
                <a:lnTo>
                  <a:pt x="661238" y="557796"/>
                </a:lnTo>
                <a:lnTo>
                  <a:pt x="604659" y="534403"/>
                </a:lnTo>
                <a:lnTo>
                  <a:pt x="607186" y="465797"/>
                </a:lnTo>
                <a:lnTo>
                  <a:pt x="603643" y="541604"/>
                </a:lnTo>
                <a:lnTo>
                  <a:pt x="660095" y="564946"/>
                </a:lnTo>
                <a:lnTo>
                  <a:pt x="660984" y="603948"/>
                </a:lnTo>
                <a:lnTo>
                  <a:pt x="716800" y="627037"/>
                </a:lnTo>
                <a:lnTo>
                  <a:pt x="716991" y="665734"/>
                </a:lnTo>
                <a:lnTo>
                  <a:pt x="772159" y="688543"/>
                </a:lnTo>
                <a:lnTo>
                  <a:pt x="773569" y="681507"/>
                </a:lnTo>
                <a:close/>
              </a:path>
              <a:path w="2211730" h="1823135">
                <a:moveTo>
                  <a:pt x="894918" y="75209"/>
                </a:moveTo>
                <a:lnTo>
                  <a:pt x="828255" y="47574"/>
                </a:lnTo>
                <a:lnTo>
                  <a:pt x="830922" y="32753"/>
                </a:lnTo>
                <a:lnTo>
                  <a:pt x="826973" y="54673"/>
                </a:lnTo>
                <a:lnTo>
                  <a:pt x="893508" y="82245"/>
                </a:lnTo>
                <a:lnTo>
                  <a:pt x="894918" y="75209"/>
                </a:lnTo>
                <a:close/>
              </a:path>
              <a:path w="2211730" h="1823135">
                <a:moveTo>
                  <a:pt x="856221" y="646061"/>
                </a:moveTo>
                <a:lnTo>
                  <a:pt x="857415" y="607949"/>
                </a:lnTo>
                <a:lnTo>
                  <a:pt x="851154" y="636346"/>
                </a:lnTo>
                <a:lnTo>
                  <a:pt x="794486" y="612902"/>
                </a:lnTo>
                <a:lnTo>
                  <a:pt x="849617" y="643331"/>
                </a:lnTo>
                <a:lnTo>
                  <a:pt x="849947" y="674471"/>
                </a:lnTo>
                <a:lnTo>
                  <a:pt x="856221" y="646061"/>
                </a:lnTo>
                <a:close/>
              </a:path>
              <a:path w="2211730" h="1823135">
                <a:moveTo>
                  <a:pt x="787844" y="610158"/>
                </a:moveTo>
                <a:lnTo>
                  <a:pt x="731215" y="586740"/>
                </a:lnTo>
                <a:lnTo>
                  <a:pt x="731024" y="548043"/>
                </a:lnTo>
                <a:lnTo>
                  <a:pt x="673722" y="524344"/>
                </a:lnTo>
                <a:lnTo>
                  <a:pt x="672845" y="485343"/>
                </a:lnTo>
                <a:lnTo>
                  <a:pt x="614921" y="461378"/>
                </a:lnTo>
                <a:lnTo>
                  <a:pt x="617448" y="392785"/>
                </a:lnTo>
                <a:lnTo>
                  <a:pt x="613905" y="468579"/>
                </a:lnTo>
                <a:lnTo>
                  <a:pt x="671690" y="492493"/>
                </a:lnTo>
                <a:lnTo>
                  <a:pt x="672591" y="531495"/>
                </a:lnTo>
                <a:lnTo>
                  <a:pt x="729741" y="555142"/>
                </a:lnTo>
                <a:lnTo>
                  <a:pt x="729932" y="593839"/>
                </a:lnTo>
                <a:lnTo>
                  <a:pt x="786434" y="617194"/>
                </a:lnTo>
                <a:lnTo>
                  <a:pt x="787844" y="610158"/>
                </a:lnTo>
                <a:close/>
              </a:path>
              <a:path w="2211730" h="1823135">
                <a:moveTo>
                  <a:pt x="864031" y="610679"/>
                </a:moveTo>
                <a:lnTo>
                  <a:pt x="865225" y="572554"/>
                </a:lnTo>
                <a:lnTo>
                  <a:pt x="858964" y="600964"/>
                </a:lnTo>
                <a:lnTo>
                  <a:pt x="801623" y="577240"/>
                </a:lnTo>
                <a:lnTo>
                  <a:pt x="857415" y="607949"/>
                </a:lnTo>
                <a:lnTo>
                  <a:pt x="857757" y="639076"/>
                </a:lnTo>
                <a:lnTo>
                  <a:pt x="864031" y="610679"/>
                </a:lnTo>
                <a:close/>
              </a:path>
              <a:path w="2211730" h="1823135">
                <a:moveTo>
                  <a:pt x="794994" y="574497"/>
                </a:moveTo>
                <a:lnTo>
                  <a:pt x="737679" y="550799"/>
                </a:lnTo>
                <a:lnTo>
                  <a:pt x="737501" y="512089"/>
                </a:lnTo>
                <a:lnTo>
                  <a:pt x="679526" y="488111"/>
                </a:lnTo>
                <a:lnTo>
                  <a:pt x="678637" y="449110"/>
                </a:lnTo>
                <a:lnTo>
                  <a:pt x="620052" y="424865"/>
                </a:lnTo>
                <a:lnTo>
                  <a:pt x="622579" y="356273"/>
                </a:lnTo>
                <a:lnTo>
                  <a:pt x="619036" y="432079"/>
                </a:lnTo>
                <a:lnTo>
                  <a:pt x="677494" y="456260"/>
                </a:lnTo>
                <a:lnTo>
                  <a:pt x="678383" y="495261"/>
                </a:lnTo>
                <a:lnTo>
                  <a:pt x="736218" y="519176"/>
                </a:lnTo>
                <a:lnTo>
                  <a:pt x="736409" y="557885"/>
                </a:lnTo>
                <a:lnTo>
                  <a:pt x="793572" y="581533"/>
                </a:lnTo>
                <a:lnTo>
                  <a:pt x="794994" y="574497"/>
                </a:lnTo>
                <a:close/>
              </a:path>
              <a:path w="2211730" h="1823135">
                <a:moveTo>
                  <a:pt x="871842" y="575284"/>
                </a:moveTo>
                <a:lnTo>
                  <a:pt x="873036" y="537171"/>
                </a:lnTo>
                <a:lnTo>
                  <a:pt x="866774" y="565569"/>
                </a:lnTo>
                <a:lnTo>
                  <a:pt x="808761" y="541566"/>
                </a:lnTo>
                <a:lnTo>
                  <a:pt x="865225" y="572554"/>
                </a:lnTo>
                <a:lnTo>
                  <a:pt x="865568" y="603694"/>
                </a:lnTo>
                <a:lnTo>
                  <a:pt x="871842" y="575284"/>
                </a:lnTo>
                <a:close/>
              </a:path>
              <a:path w="2211730" h="1823135">
                <a:moveTo>
                  <a:pt x="802132" y="538822"/>
                </a:moveTo>
                <a:lnTo>
                  <a:pt x="744156" y="514845"/>
                </a:lnTo>
                <a:lnTo>
                  <a:pt x="743965" y="476135"/>
                </a:lnTo>
                <a:lnTo>
                  <a:pt x="685330" y="451878"/>
                </a:lnTo>
                <a:lnTo>
                  <a:pt x="684441" y="412877"/>
                </a:lnTo>
                <a:lnTo>
                  <a:pt x="625182" y="388366"/>
                </a:lnTo>
                <a:lnTo>
                  <a:pt x="627710" y="319760"/>
                </a:lnTo>
                <a:lnTo>
                  <a:pt x="624166" y="395566"/>
                </a:lnTo>
                <a:lnTo>
                  <a:pt x="683298" y="420027"/>
                </a:lnTo>
                <a:lnTo>
                  <a:pt x="684187" y="459028"/>
                </a:lnTo>
                <a:lnTo>
                  <a:pt x="742683" y="483235"/>
                </a:lnTo>
                <a:lnTo>
                  <a:pt x="742873" y="521931"/>
                </a:lnTo>
                <a:lnTo>
                  <a:pt x="800722" y="545858"/>
                </a:lnTo>
                <a:lnTo>
                  <a:pt x="802132" y="538822"/>
                </a:lnTo>
                <a:close/>
              </a:path>
              <a:path w="2211730" h="1823135">
                <a:moveTo>
                  <a:pt x="879640" y="539902"/>
                </a:moveTo>
                <a:lnTo>
                  <a:pt x="880846" y="501777"/>
                </a:lnTo>
                <a:lnTo>
                  <a:pt x="874585" y="530186"/>
                </a:lnTo>
                <a:lnTo>
                  <a:pt x="815898" y="505904"/>
                </a:lnTo>
                <a:lnTo>
                  <a:pt x="873036" y="537171"/>
                </a:lnTo>
                <a:lnTo>
                  <a:pt x="873379" y="568299"/>
                </a:lnTo>
                <a:lnTo>
                  <a:pt x="879640" y="539902"/>
                </a:lnTo>
                <a:close/>
              </a:path>
              <a:path w="2211730" h="1823135">
                <a:moveTo>
                  <a:pt x="809269" y="503161"/>
                </a:moveTo>
                <a:lnTo>
                  <a:pt x="750620" y="478891"/>
                </a:lnTo>
                <a:lnTo>
                  <a:pt x="750430" y="440194"/>
                </a:lnTo>
                <a:lnTo>
                  <a:pt x="691133" y="415645"/>
                </a:lnTo>
                <a:lnTo>
                  <a:pt x="690244" y="376656"/>
                </a:lnTo>
                <a:lnTo>
                  <a:pt x="630313" y="351840"/>
                </a:lnTo>
                <a:lnTo>
                  <a:pt x="632840" y="283260"/>
                </a:lnTo>
                <a:lnTo>
                  <a:pt x="629297" y="359054"/>
                </a:lnTo>
                <a:lnTo>
                  <a:pt x="689101" y="383794"/>
                </a:lnTo>
                <a:lnTo>
                  <a:pt x="689990" y="422795"/>
                </a:lnTo>
                <a:lnTo>
                  <a:pt x="749147" y="447281"/>
                </a:lnTo>
                <a:lnTo>
                  <a:pt x="749338" y="485990"/>
                </a:lnTo>
                <a:lnTo>
                  <a:pt x="807859" y="510197"/>
                </a:lnTo>
                <a:lnTo>
                  <a:pt x="809269" y="503161"/>
                </a:lnTo>
                <a:close/>
              </a:path>
              <a:path w="2211730" h="1823135">
                <a:moveTo>
                  <a:pt x="848410" y="681456"/>
                </a:moveTo>
                <a:lnTo>
                  <a:pt x="849617" y="643331"/>
                </a:lnTo>
                <a:lnTo>
                  <a:pt x="843343" y="671741"/>
                </a:lnTo>
                <a:lnTo>
                  <a:pt x="787336" y="648576"/>
                </a:lnTo>
                <a:lnTo>
                  <a:pt x="841806" y="678713"/>
                </a:lnTo>
                <a:lnTo>
                  <a:pt x="842149" y="709853"/>
                </a:lnTo>
                <a:lnTo>
                  <a:pt x="848410" y="681456"/>
                </a:lnTo>
                <a:close/>
              </a:path>
              <a:path w="2211730" h="1823135">
                <a:moveTo>
                  <a:pt x="780707" y="645833"/>
                </a:moveTo>
                <a:lnTo>
                  <a:pt x="724738" y="622693"/>
                </a:lnTo>
                <a:lnTo>
                  <a:pt x="724547" y="583984"/>
                </a:lnTo>
                <a:lnTo>
                  <a:pt x="667931" y="560565"/>
                </a:lnTo>
                <a:lnTo>
                  <a:pt x="667042" y="521576"/>
                </a:lnTo>
                <a:lnTo>
                  <a:pt x="609790" y="497890"/>
                </a:lnTo>
                <a:lnTo>
                  <a:pt x="612317" y="429298"/>
                </a:lnTo>
                <a:lnTo>
                  <a:pt x="608774" y="505104"/>
                </a:lnTo>
                <a:lnTo>
                  <a:pt x="665899" y="528726"/>
                </a:lnTo>
                <a:lnTo>
                  <a:pt x="666788" y="567715"/>
                </a:lnTo>
                <a:lnTo>
                  <a:pt x="723277" y="591083"/>
                </a:lnTo>
                <a:lnTo>
                  <a:pt x="723468" y="629793"/>
                </a:lnTo>
                <a:lnTo>
                  <a:pt x="779310" y="652881"/>
                </a:lnTo>
                <a:lnTo>
                  <a:pt x="780707" y="645833"/>
                </a:lnTo>
                <a:close/>
              </a:path>
              <a:path w="2211730" h="1823135">
                <a:moveTo>
                  <a:pt x="840511" y="1211224"/>
                </a:moveTo>
                <a:lnTo>
                  <a:pt x="793851" y="1191983"/>
                </a:lnTo>
                <a:lnTo>
                  <a:pt x="792175" y="1198905"/>
                </a:lnTo>
                <a:lnTo>
                  <a:pt x="838707" y="1218107"/>
                </a:lnTo>
                <a:lnTo>
                  <a:pt x="840511" y="1211224"/>
                </a:lnTo>
                <a:close/>
              </a:path>
              <a:path w="2211730" h="1823135">
                <a:moveTo>
                  <a:pt x="793749" y="929208"/>
                </a:moveTo>
                <a:lnTo>
                  <a:pt x="794943" y="891082"/>
                </a:lnTo>
                <a:lnTo>
                  <a:pt x="788669" y="919492"/>
                </a:lnTo>
                <a:lnTo>
                  <a:pt x="737361" y="898296"/>
                </a:lnTo>
                <a:lnTo>
                  <a:pt x="787133" y="926477"/>
                </a:lnTo>
                <a:lnTo>
                  <a:pt x="787476" y="957605"/>
                </a:lnTo>
                <a:lnTo>
                  <a:pt x="793749" y="929208"/>
                </a:lnTo>
                <a:close/>
              </a:path>
              <a:path w="2211730" h="1823135">
                <a:moveTo>
                  <a:pt x="730732" y="895553"/>
                </a:moveTo>
                <a:lnTo>
                  <a:pt x="679437" y="874369"/>
                </a:lnTo>
                <a:lnTo>
                  <a:pt x="679259" y="835660"/>
                </a:lnTo>
                <a:lnTo>
                  <a:pt x="627316" y="814209"/>
                </a:lnTo>
                <a:lnTo>
                  <a:pt x="626427" y="775220"/>
                </a:lnTo>
                <a:lnTo>
                  <a:pt x="573862" y="753491"/>
                </a:lnTo>
                <a:lnTo>
                  <a:pt x="576389" y="684898"/>
                </a:lnTo>
                <a:lnTo>
                  <a:pt x="572858" y="760691"/>
                </a:lnTo>
                <a:lnTo>
                  <a:pt x="625284" y="782358"/>
                </a:lnTo>
                <a:lnTo>
                  <a:pt x="626173" y="821359"/>
                </a:lnTo>
                <a:lnTo>
                  <a:pt x="677976" y="842759"/>
                </a:lnTo>
                <a:lnTo>
                  <a:pt x="678167" y="881468"/>
                </a:lnTo>
                <a:lnTo>
                  <a:pt x="729322" y="902589"/>
                </a:lnTo>
                <a:lnTo>
                  <a:pt x="730732" y="895553"/>
                </a:lnTo>
                <a:close/>
              </a:path>
              <a:path w="2211730" h="1823135">
                <a:moveTo>
                  <a:pt x="801560" y="893800"/>
                </a:moveTo>
                <a:lnTo>
                  <a:pt x="802754" y="855687"/>
                </a:lnTo>
                <a:lnTo>
                  <a:pt x="796480" y="884085"/>
                </a:lnTo>
                <a:lnTo>
                  <a:pt x="744499" y="862622"/>
                </a:lnTo>
                <a:lnTo>
                  <a:pt x="794943" y="891082"/>
                </a:lnTo>
                <a:lnTo>
                  <a:pt x="795286" y="922223"/>
                </a:lnTo>
                <a:lnTo>
                  <a:pt x="801560" y="893800"/>
                </a:lnTo>
                <a:close/>
              </a:path>
              <a:path w="2211730" h="1823135">
                <a:moveTo>
                  <a:pt x="737869" y="859878"/>
                </a:moveTo>
                <a:lnTo>
                  <a:pt x="685914" y="838415"/>
                </a:lnTo>
                <a:lnTo>
                  <a:pt x="685723" y="799706"/>
                </a:lnTo>
                <a:lnTo>
                  <a:pt x="633120" y="777976"/>
                </a:lnTo>
                <a:lnTo>
                  <a:pt x="632231" y="738974"/>
                </a:lnTo>
                <a:lnTo>
                  <a:pt x="579005" y="716965"/>
                </a:lnTo>
                <a:lnTo>
                  <a:pt x="581532" y="648360"/>
                </a:lnTo>
                <a:lnTo>
                  <a:pt x="577989" y="724166"/>
                </a:lnTo>
                <a:lnTo>
                  <a:pt x="631088" y="746125"/>
                </a:lnTo>
                <a:lnTo>
                  <a:pt x="631977" y="785126"/>
                </a:lnTo>
                <a:lnTo>
                  <a:pt x="684453" y="806805"/>
                </a:lnTo>
                <a:lnTo>
                  <a:pt x="684644" y="845502"/>
                </a:lnTo>
                <a:lnTo>
                  <a:pt x="736460" y="866914"/>
                </a:lnTo>
                <a:lnTo>
                  <a:pt x="737869" y="859878"/>
                </a:lnTo>
                <a:close/>
              </a:path>
              <a:path w="2211730" h="1823135">
                <a:moveTo>
                  <a:pt x="809370" y="858418"/>
                </a:moveTo>
                <a:lnTo>
                  <a:pt x="810564" y="820280"/>
                </a:lnTo>
                <a:lnTo>
                  <a:pt x="804290" y="848702"/>
                </a:lnTo>
                <a:lnTo>
                  <a:pt x="751649" y="826947"/>
                </a:lnTo>
                <a:lnTo>
                  <a:pt x="802754" y="855687"/>
                </a:lnTo>
                <a:lnTo>
                  <a:pt x="803097" y="886828"/>
                </a:lnTo>
                <a:lnTo>
                  <a:pt x="809370" y="858418"/>
                </a:lnTo>
                <a:close/>
              </a:path>
              <a:path w="2211730" h="1823135">
                <a:moveTo>
                  <a:pt x="745007" y="824204"/>
                </a:moveTo>
                <a:lnTo>
                  <a:pt x="692378" y="802462"/>
                </a:lnTo>
                <a:lnTo>
                  <a:pt x="692200" y="763752"/>
                </a:lnTo>
                <a:lnTo>
                  <a:pt x="638924" y="741730"/>
                </a:lnTo>
                <a:lnTo>
                  <a:pt x="638035" y="702741"/>
                </a:lnTo>
                <a:lnTo>
                  <a:pt x="584123" y="680466"/>
                </a:lnTo>
                <a:lnTo>
                  <a:pt x="586663" y="611847"/>
                </a:lnTo>
                <a:lnTo>
                  <a:pt x="583120" y="687666"/>
                </a:lnTo>
                <a:lnTo>
                  <a:pt x="636892" y="709891"/>
                </a:lnTo>
                <a:lnTo>
                  <a:pt x="637781" y="748880"/>
                </a:lnTo>
                <a:lnTo>
                  <a:pt x="690918" y="770839"/>
                </a:lnTo>
                <a:lnTo>
                  <a:pt x="691108" y="809561"/>
                </a:lnTo>
                <a:lnTo>
                  <a:pt x="743597" y="831240"/>
                </a:lnTo>
                <a:lnTo>
                  <a:pt x="745007" y="824204"/>
                </a:lnTo>
                <a:close/>
              </a:path>
              <a:path w="2211730" h="1823135">
                <a:moveTo>
                  <a:pt x="817181" y="823010"/>
                </a:moveTo>
                <a:lnTo>
                  <a:pt x="818362" y="784898"/>
                </a:lnTo>
                <a:lnTo>
                  <a:pt x="812101" y="813295"/>
                </a:lnTo>
                <a:lnTo>
                  <a:pt x="758786" y="791260"/>
                </a:lnTo>
                <a:lnTo>
                  <a:pt x="810564" y="820280"/>
                </a:lnTo>
                <a:lnTo>
                  <a:pt x="810907" y="851433"/>
                </a:lnTo>
                <a:lnTo>
                  <a:pt x="817181" y="823010"/>
                </a:lnTo>
                <a:close/>
              </a:path>
              <a:path w="2211730" h="1823135">
                <a:moveTo>
                  <a:pt x="752157" y="788517"/>
                </a:moveTo>
                <a:lnTo>
                  <a:pt x="698855" y="766495"/>
                </a:lnTo>
                <a:lnTo>
                  <a:pt x="698665" y="727811"/>
                </a:lnTo>
                <a:lnTo>
                  <a:pt x="644728" y="705510"/>
                </a:lnTo>
                <a:lnTo>
                  <a:pt x="643839" y="666496"/>
                </a:lnTo>
                <a:lnTo>
                  <a:pt x="589267" y="643940"/>
                </a:lnTo>
                <a:lnTo>
                  <a:pt x="591794" y="575335"/>
                </a:lnTo>
                <a:lnTo>
                  <a:pt x="588251" y="651141"/>
                </a:lnTo>
                <a:lnTo>
                  <a:pt x="642696" y="673646"/>
                </a:lnTo>
                <a:lnTo>
                  <a:pt x="643585" y="712660"/>
                </a:lnTo>
                <a:lnTo>
                  <a:pt x="697395" y="734898"/>
                </a:lnTo>
                <a:lnTo>
                  <a:pt x="697585" y="773595"/>
                </a:lnTo>
                <a:lnTo>
                  <a:pt x="750747" y="795566"/>
                </a:lnTo>
                <a:lnTo>
                  <a:pt x="752157" y="788517"/>
                </a:lnTo>
                <a:close/>
              </a:path>
              <a:path w="2211730" h="1823135">
                <a:moveTo>
                  <a:pt x="824979" y="787628"/>
                </a:moveTo>
                <a:lnTo>
                  <a:pt x="826185" y="749503"/>
                </a:lnTo>
                <a:lnTo>
                  <a:pt x="819911" y="777913"/>
                </a:lnTo>
                <a:lnTo>
                  <a:pt x="765924" y="755611"/>
                </a:lnTo>
                <a:lnTo>
                  <a:pt x="818362" y="784898"/>
                </a:lnTo>
                <a:lnTo>
                  <a:pt x="818718" y="816025"/>
                </a:lnTo>
                <a:lnTo>
                  <a:pt x="824979" y="787628"/>
                </a:lnTo>
                <a:close/>
              </a:path>
              <a:path w="2211730" h="1823135">
                <a:moveTo>
                  <a:pt x="759282" y="752856"/>
                </a:moveTo>
                <a:lnTo>
                  <a:pt x="705332" y="730554"/>
                </a:lnTo>
                <a:lnTo>
                  <a:pt x="705142" y="691845"/>
                </a:lnTo>
                <a:lnTo>
                  <a:pt x="650532" y="669264"/>
                </a:lnTo>
                <a:lnTo>
                  <a:pt x="649630" y="630262"/>
                </a:lnTo>
                <a:lnTo>
                  <a:pt x="594398" y="607428"/>
                </a:lnTo>
                <a:lnTo>
                  <a:pt x="596925" y="538822"/>
                </a:lnTo>
                <a:lnTo>
                  <a:pt x="593382" y="614629"/>
                </a:lnTo>
                <a:lnTo>
                  <a:pt x="648487" y="637413"/>
                </a:lnTo>
                <a:lnTo>
                  <a:pt x="649376" y="676414"/>
                </a:lnTo>
                <a:lnTo>
                  <a:pt x="703859" y="698931"/>
                </a:lnTo>
                <a:lnTo>
                  <a:pt x="704049" y="737654"/>
                </a:lnTo>
                <a:lnTo>
                  <a:pt x="757885" y="759904"/>
                </a:lnTo>
                <a:lnTo>
                  <a:pt x="759282" y="752856"/>
                </a:lnTo>
                <a:close/>
              </a:path>
              <a:path w="2211730" h="1823135">
                <a:moveTo>
                  <a:pt x="832789" y="752233"/>
                </a:moveTo>
                <a:lnTo>
                  <a:pt x="833996" y="714108"/>
                </a:lnTo>
                <a:lnTo>
                  <a:pt x="827735" y="742518"/>
                </a:lnTo>
                <a:lnTo>
                  <a:pt x="773061" y="719912"/>
                </a:lnTo>
                <a:lnTo>
                  <a:pt x="826185" y="749503"/>
                </a:lnTo>
                <a:lnTo>
                  <a:pt x="826528" y="780643"/>
                </a:lnTo>
                <a:lnTo>
                  <a:pt x="832789" y="752233"/>
                </a:lnTo>
                <a:close/>
              </a:path>
              <a:path w="2211730" h="1823135">
                <a:moveTo>
                  <a:pt x="766432" y="717181"/>
                </a:moveTo>
                <a:lnTo>
                  <a:pt x="711796" y="694588"/>
                </a:lnTo>
                <a:lnTo>
                  <a:pt x="711606" y="655891"/>
                </a:lnTo>
                <a:lnTo>
                  <a:pt x="656323" y="633031"/>
                </a:lnTo>
                <a:lnTo>
                  <a:pt x="655434" y="594042"/>
                </a:lnTo>
                <a:lnTo>
                  <a:pt x="599528" y="570915"/>
                </a:lnTo>
                <a:lnTo>
                  <a:pt x="602056" y="502323"/>
                </a:lnTo>
                <a:lnTo>
                  <a:pt x="598512" y="578116"/>
                </a:lnTo>
                <a:lnTo>
                  <a:pt x="654291" y="601192"/>
                </a:lnTo>
                <a:lnTo>
                  <a:pt x="655180" y="640181"/>
                </a:lnTo>
                <a:lnTo>
                  <a:pt x="710336" y="662978"/>
                </a:lnTo>
                <a:lnTo>
                  <a:pt x="710514" y="701687"/>
                </a:lnTo>
                <a:lnTo>
                  <a:pt x="765022" y="724217"/>
                </a:lnTo>
                <a:lnTo>
                  <a:pt x="766432" y="717181"/>
                </a:lnTo>
                <a:close/>
              </a:path>
              <a:path w="2211730" h="1823135">
                <a:moveTo>
                  <a:pt x="739063" y="1176997"/>
                </a:moveTo>
                <a:lnTo>
                  <a:pt x="740270" y="1138859"/>
                </a:lnTo>
                <a:lnTo>
                  <a:pt x="733996" y="1167282"/>
                </a:lnTo>
                <a:lnTo>
                  <a:pt x="687374" y="1148054"/>
                </a:lnTo>
                <a:lnTo>
                  <a:pt x="732447" y="1174267"/>
                </a:lnTo>
                <a:lnTo>
                  <a:pt x="732802" y="1205407"/>
                </a:lnTo>
                <a:lnTo>
                  <a:pt x="739063" y="1176997"/>
                </a:lnTo>
                <a:close/>
              </a:path>
              <a:path w="2211730" h="1823135">
                <a:moveTo>
                  <a:pt x="680745" y="1145311"/>
                </a:moveTo>
                <a:lnTo>
                  <a:pt x="634136" y="1126083"/>
                </a:lnTo>
                <a:lnTo>
                  <a:pt x="633945" y="1087374"/>
                </a:lnTo>
                <a:lnTo>
                  <a:pt x="586701" y="1067879"/>
                </a:lnTo>
                <a:lnTo>
                  <a:pt x="585812" y="1028877"/>
                </a:lnTo>
                <a:lnTo>
                  <a:pt x="537933" y="1009116"/>
                </a:lnTo>
                <a:lnTo>
                  <a:pt x="540473" y="940498"/>
                </a:lnTo>
                <a:lnTo>
                  <a:pt x="536930" y="1016317"/>
                </a:lnTo>
                <a:lnTo>
                  <a:pt x="584669" y="1036015"/>
                </a:lnTo>
                <a:lnTo>
                  <a:pt x="585558" y="1075016"/>
                </a:lnTo>
                <a:lnTo>
                  <a:pt x="632675" y="1094460"/>
                </a:lnTo>
                <a:lnTo>
                  <a:pt x="632866" y="1133182"/>
                </a:lnTo>
                <a:lnTo>
                  <a:pt x="679335" y="1152347"/>
                </a:lnTo>
                <a:lnTo>
                  <a:pt x="680745" y="1145311"/>
                </a:lnTo>
                <a:close/>
              </a:path>
              <a:path w="2211730" h="1823135">
                <a:moveTo>
                  <a:pt x="788161" y="270319"/>
                </a:moveTo>
                <a:lnTo>
                  <a:pt x="787971" y="231609"/>
                </a:lnTo>
                <a:lnTo>
                  <a:pt x="782777" y="260464"/>
                </a:lnTo>
                <a:lnTo>
                  <a:pt x="782967" y="299173"/>
                </a:lnTo>
                <a:lnTo>
                  <a:pt x="788161" y="270319"/>
                </a:lnTo>
                <a:close/>
              </a:path>
              <a:path w="2211730" h="1823135">
                <a:moveTo>
                  <a:pt x="632840" y="283260"/>
                </a:moveTo>
                <a:lnTo>
                  <a:pt x="628713" y="312559"/>
                </a:lnTo>
                <a:lnTo>
                  <a:pt x="568159" y="287489"/>
                </a:lnTo>
                <a:lnTo>
                  <a:pt x="569442" y="218376"/>
                </a:lnTo>
                <a:lnTo>
                  <a:pt x="567270" y="294754"/>
                </a:lnTo>
                <a:lnTo>
                  <a:pt x="627710" y="319760"/>
                </a:lnTo>
                <a:lnTo>
                  <a:pt x="629297" y="359054"/>
                </a:lnTo>
                <a:lnTo>
                  <a:pt x="632840" y="283260"/>
                </a:lnTo>
                <a:close/>
              </a:path>
              <a:path w="2211730" h="1823135">
                <a:moveTo>
                  <a:pt x="637971" y="246761"/>
                </a:moveTo>
                <a:lnTo>
                  <a:pt x="633857" y="276047"/>
                </a:lnTo>
                <a:lnTo>
                  <a:pt x="572617" y="250698"/>
                </a:lnTo>
                <a:lnTo>
                  <a:pt x="573900" y="181584"/>
                </a:lnTo>
                <a:lnTo>
                  <a:pt x="571741" y="257962"/>
                </a:lnTo>
                <a:lnTo>
                  <a:pt x="632840" y="283260"/>
                </a:lnTo>
                <a:lnTo>
                  <a:pt x="634428" y="322541"/>
                </a:lnTo>
                <a:lnTo>
                  <a:pt x="637971" y="246761"/>
                </a:lnTo>
                <a:close/>
              </a:path>
              <a:path w="2211730" h="1823135">
                <a:moveTo>
                  <a:pt x="632866" y="1133182"/>
                </a:moveTo>
                <a:lnTo>
                  <a:pt x="632675" y="1094460"/>
                </a:lnTo>
                <a:lnTo>
                  <a:pt x="627481" y="1123327"/>
                </a:lnTo>
                <a:lnTo>
                  <a:pt x="580910" y="1104125"/>
                </a:lnTo>
                <a:lnTo>
                  <a:pt x="580008" y="1065110"/>
                </a:lnTo>
                <a:lnTo>
                  <a:pt x="532803" y="1045629"/>
                </a:lnTo>
                <a:lnTo>
                  <a:pt x="535330" y="977023"/>
                </a:lnTo>
                <a:lnTo>
                  <a:pt x="531215" y="1006335"/>
                </a:lnTo>
                <a:lnTo>
                  <a:pt x="531799" y="1052842"/>
                </a:lnTo>
                <a:lnTo>
                  <a:pt x="578878" y="1072261"/>
                </a:lnTo>
                <a:lnTo>
                  <a:pt x="579754" y="1111262"/>
                </a:lnTo>
                <a:lnTo>
                  <a:pt x="626198" y="1130427"/>
                </a:lnTo>
                <a:lnTo>
                  <a:pt x="627672" y="1162037"/>
                </a:lnTo>
                <a:lnTo>
                  <a:pt x="632866" y="1133182"/>
                </a:lnTo>
                <a:close/>
              </a:path>
              <a:path w="2211730" h="1823135">
                <a:moveTo>
                  <a:pt x="631977" y="785126"/>
                </a:moveTo>
                <a:lnTo>
                  <a:pt x="631088" y="746125"/>
                </a:lnTo>
                <a:lnTo>
                  <a:pt x="626427" y="775220"/>
                </a:lnTo>
                <a:lnTo>
                  <a:pt x="627316" y="814209"/>
                </a:lnTo>
                <a:lnTo>
                  <a:pt x="631977" y="785126"/>
                </a:lnTo>
                <a:close/>
              </a:path>
              <a:path w="2211730" h="1823135">
                <a:moveTo>
                  <a:pt x="586663" y="611847"/>
                </a:moveTo>
                <a:lnTo>
                  <a:pt x="582536" y="641159"/>
                </a:lnTo>
                <a:lnTo>
                  <a:pt x="528002" y="618617"/>
                </a:lnTo>
                <a:lnTo>
                  <a:pt x="529285" y="549490"/>
                </a:lnTo>
                <a:lnTo>
                  <a:pt x="527113" y="625881"/>
                </a:lnTo>
                <a:lnTo>
                  <a:pt x="581532" y="648360"/>
                </a:lnTo>
                <a:lnTo>
                  <a:pt x="583120" y="687666"/>
                </a:lnTo>
                <a:lnTo>
                  <a:pt x="586663" y="611847"/>
                </a:lnTo>
                <a:close/>
              </a:path>
              <a:path w="2211730" h="1823135">
                <a:moveTo>
                  <a:pt x="586003" y="140335"/>
                </a:moveTo>
                <a:lnTo>
                  <a:pt x="589584" y="110807"/>
                </a:lnTo>
                <a:lnTo>
                  <a:pt x="587286" y="71221"/>
                </a:lnTo>
                <a:lnTo>
                  <a:pt x="583704" y="100749"/>
                </a:lnTo>
                <a:lnTo>
                  <a:pt x="519823" y="74282"/>
                </a:lnTo>
                <a:lnTo>
                  <a:pt x="519874" y="4648"/>
                </a:lnTo>
                <a:lnTo>
                  <a:pt x="519087" y="81597"/>
                </a:lnTo>
                <a:lnTo>
                  <a:pt x="582828" y="108000"/>
                </a:lnTo>
                <a:lnTo>
                  <a:pt x="585127" y="147586"/>
                </a:lnTo>
                <a:lnTo>
                  <a:pt x="586003" y="140335"/>
                </a:lnTo>
                <a:close/>
              </a:path>
              <a:path w="2211730" h="1823135">
                <a:moveTo>
                  <a:pt x="591794" y="575335"/>
                </a:moveTo>
                <a:lnTo>
                  <a:pt x="587667" y="604647"/>
                </a:lnTo>
                <a:lnTo>
                  <a:pt x="532460" y="581825"/>
                </a:lnTo>
                <a:lnTo>
                  <a:pt x="533742" y="512699"/>
                </a:lnTo>
                <a:lnTo>
                  <a:pt x="531583" y="589076"/>
                </a:lnTo>
                <a:lnTo>
                  <a:pt x="586663" y="611847"/>
                </a:lnTo>
                <a:lnTo>
                  <a:pt x="588251" y="651141"/>
                </a:lnTo>
                <a:lnTo>
                  <a:pt x="591794" y="575335"/>
                </a:lnTo>
                <a:close/>
              </a:path>
              <a:path w="2211730" h="1823135">
                <a:moveTo>
                  <a:pt x="585558" y="1075016"/>
                </a:moveTo>
                <a:lnTo>
                  <a:pt x="584669" y="1036015"/>
                </a:lnTo>
                <a:lnTo>
                  <a:pt x="580008" y="1065110"/>
                </a:lnTo>
                <a:lnTo>
                  <a:pt x="580910" y="1104125"/>
                </a:lnTo>
                <a:lnTo>
                  <a:pt x="585558" y="1075016"/>
                </a:lnTo>
                <a:close/>
              </a:path>
              <a:path w="2211730" h="1823135">
                <a:moveTo>
                  <a:pt x="581532" y="648360"/>
                </a:moveTo>
                <a:lnTo>
                  <a:pt x="577405" y="677684"/>
                </a:lnTo>
                <a:lnTo>
                  <a:pt x="523532" y="655421"/>
                </a:lnTo>
                <a:lnTo>
                  <a:pt x="524827" y="586282"/>
                </a:lnTo>
                <a:lnTo>
                  <a:pt x="522655" y="662673"/>
                </a:lnTo>
                <a:lnTo>
                  <a:pt x="576389" y="684898"/>
                </a:lnTo>
                <a:lnTo>
                  <a:pt x="577989" y="724166"/>
                </a:lnTo>
                <a:lnTo>
                  <a:pt x="581532" y="648360"/>
                </a:lnTo>
                <a:close/>
              </a:path>
              <a:path w="2211730" h="1823135">
                <a:moveTo>
                  <a:pt x="581532" y="177126"/>
                </a:moveTo>
                <a:lnTo>
                  <a:pt x="585127" y="147586"/>
                </a:lnTo>
                <a:lnTo>
                  <a:pt x="582828" y="108000"/>
                </a:lnTo>
                <a:lnTo>
                  <a:pt x="579246" y="137528"/>
                </a:lnTo>
                <a:lnTo>
                  <a:pt x="516039" y="111353"/>
                </a:lnTo>
                <a:lnTo>
                  <a:pt x="516077" y="41719"/>
                </a:lnTo>
                <a:lnTo>
                  <a:pt x="515289" y="118668"/>
                </a:lnTo>
                <a:lnTo>
                  <a:pt x="578357" y="144792"/>
                </a:lnTo>
                <a:lnTo>
                  <a:pt x="580656" y="184391"/>
                </a:lnTo>
                <a:lnTo>
                  <a:pt x="581532" y="177126"/>
                </a:lnTo>
                <a:close/>
              </a:path>
              <a:path w="2211730" h="1823135">
                <a:moveTo>
                  <a:pt x="579754" y="1111262"/>
                </a:moveTo>
                <a:lnTo>
                  <a:pt x="578878" y="1072261"/>
                </a:lnTo>
                <a:lnTo>
                  <a:pt x="574217" y="1101356"/>
                </a:lnTo>
                <a:lnTo>
                  <a:pt x="527672" y="1082154"/>
                </a:lnTo>
                <a:lnTo>
                  <a:pt x="530199" y="1013536"/>
                </a:lnTo>
                <a:lnTo>
                  <a:pt x="526084" y="1042860"/>
                </a:lnTo>
                <a:lnTo>
                  <a:pt x="526668" y="1089355"/>
                </a:lnTo>
                <a:lnTo>
                  <a:pt x="573062" y="1108506"/>
                </a:lnTo>
                <a:lnTo>
                  <a:pt x="575106" y="1140358"/>
                </a:lnTo>
                <a:lnTo>
                  <a:pt x="579754" y="1111262"/>
                </a:lnTo>
                <a:close/>
              </a:path>
              <a:path w="2211730" h="1823135">
                <a:moveTo>
                  <a:pt x="529285" y="549490"/>
                </a:moveTo>
                <a:lnTo>
                  <a:pt x="525703" y="579031"/>
                </a:lnTo>
                <a:lnTo>
                  <a:pt x="470534" y="556221"/>
                </a:lnTo>
                <a:lnTo>
                  <a:pt x="470573" y="486575"/>
                </a:lnTo>
                <a:lnTo>
                  <a:pt x="469785" y="563537"/>
                </a:lnTo>
                <a:lnTo>
                  <a:pt x="524827" y="586282"/>
                </a:lnTo>
                <a:lnTo>
                  <a:pt x="527113" y="625881"/>
                </a:lnTo>
                <a:lnTo>
                  <a:pt x="529285" y="549490"/>
                </a:lnTo>
                <a:close/>
              </a:path>
              <a:path w="2211730" h="1823135">
                <a:moveTo>
                  <a:pt x="526668" y="1089355"/>
                </a:moveTo>
                <a:lnTo>
                  <a:pt x="526084" y="1042860"/>
                </a:lnTo>
                <a:lnTo>
                  <a:pt x="478916" y="1023391"/>
                </a:lnTo>
                <a:lnTo>
                  <a:pt x="478027" y="1030655"/>
                </a:lnTo>
                <a:lnTo>
                  <a:pt x="525068" y="1050061"/>
                </a:lnTo>
                <a:lnTo>
                  <a:pt x="520953" y="1079385"/>
                </a:lnTo>
                <a:lnTo>
                  <a:pt x="522541" y="1118666"/>
                </a:lnTo>
                <a:lnTo>
                  <a:pt x="526668" y="1089355"/>
                </a:lnTo>
                <a:close/>
              </a:path>
              <a:path w="2211730" h="1823135">
                <a:moveTo>
                  <a:pt x="594918" y="66763"/>
                </a:moveTo>
                <a:lnTo>
                  <a:pt x="598512" y="37223"/>
                </a:lnTo>
                <a:lnTo>
                  <a:pt x="595922" y="0"/>
                </a:lnTo>
                <a:lnTo>
                  <a:pt x="592632" y="27165"/>
                </a:lnTo>
                <a:lnTo>
                  <a:pt x="527418" y="139"/>
                </a:lnTo>
                <a:lnTo>
                  <a:pt x="527430" y="0"/>
                </a:lnTo>
                <a:lnTo>
                  <a:pt x="522871" y="44538"/>
                </a:lnTo>
                <a:lnTo>
                  <a:pt x="523620" y="37223"/>
                </a:lnTo>
                <a:lnTo>
                  <a:pt x="526668" y="7454"/>
                </a:lnTo>
                <a:lnTo>
                  <a:pt x="591743" y="34429"/>
                </a:lnTo>
                <a:lnTo>
                  <a:pt x="594042" y="74028"/>
                </a:lnTo>
                <a:lnTo>
                  <a:pt x="594918" y="66763"/>
                </a:lnTo>
                <a:close/>
              </a:path>
              <a:path w="2211730" h="1823135">
                <a:moveTo>
                  <a:pt x="522871" y="44538"/>
                </a:moveTo>
                <a:lnTo>
                  <a:pt x="527430" y="0"/>
                </a:lnTo>
                <a:lnTo>
                  <a:pt x="508673" y="0"/>
                </a:lnTo>
                <a:lnTo>
                  <a:pt x="519874" y="4648"/>
                </a:lnTo>
                <a:lnTo>
                  <a:pt x="519823" y="74282"/>
                </a:lnTo>
                <a:lnTo>
                  <a:pt x="522871" y="44538"/>
                </a:lnTo>
                <a:close/>
              </a:path>
              <a:path w="2211730" h="1823135">
                <a:moveTo>
                  <a:pt x="533742" y="512699"/>
                </a:moveTo>
                <a:lnTo>
                  <a:pt x="530161" y="542239"/>
                </a:lnTo>
                <a:lnTo>
                  <a:pt x="474319" y="519150"/>
                </a:lnTo>
                <a:lnTo>
                  <a:pt x="474370" y="449503"/>
                </a:lnTo>
                <a:lnTo>
                  <a:pt x="473570" y="526465"/>
                </a:lnTo>
                <a:lnTo>
                  <a:pt x="529285" y="549490"/>
                </a:lnTo>
                <a:lnTo>
                  <a:pt x="531583" y="589076"/>
                </a:lnTo>
                <a:lnTo>
                  <a:pt x="533742" y="512699"/>
                </a:lnTo>
                <a:close/>
              </a:path>
              <a:path w="2211730" h="1823135">
                <a:moveTo>
                  <a:pt x="531215" y="1006335"/>
                </a:moveTo>
                <a:lnTo>
                  <a:pt x="483374" y="986599"/>
                </a:lnTo>
                <a:lnTo>
                  <a:pt x="484657" y="917460"/>
                </a:lnTo>
                <a:lnTo>
                  <a:pt x="481075" y="947000"/>
                </a:lnTo>
                <a:lnTo>
                  <a:pt x="482498" y="993851"/>
                </a:lnTo>
                <a:lnTo>
                  <a:pt x="530199" y="1013536"/>
                </a:lnTo>
                <a:lnTo>
                  <a:pt x="531799" y="1052842"/>
                </a:lnTo>
                <a:lnTo>
                  <a:pt x="531215" y="1006335"/>
                </a:lnTo>
                <a:close/>
              </a:path>
              <a:path w="2211730" h="1823135">
                <a:moveTo>
                  <a:pt x="536917" y="545033"/>
                </a:moveTo>
                <a:lnTo>
                  <a:pt x="540511" y="515493"/>
                </a:lnTo>
                <a:lnTo>
                  <a:pt x="538213" y="475907"/>
                </a:lnTo>
                <a:lnTo>
                  <a:pt x="534631" y="505434"/>
                </a:lnTo>
                <a:lnTo>
                  <a:pt x="478116" y="482066"/>
                </a:lnTo>
                <a:lnTo>
                  <a:pt x="478154" y="412419"/>
                </a:lnTo>
                <a:lnTo>
                  <a:pt x="477367" y="489381"/>
                </a:lnTo>
                <a:lnTo>
                  <a:pt x="533742" y="512699"/>
                </a:lnTo>
                <a:lnTo>
                  <a:pt x="536041" y="552284"/>
                </a:lnTo>
                <a:lnTo>
                  <a:pt x="536917" y="545033"/>
                </a:lnTo>
                <a:close/>
              </a:path>
              <a:path w="2211730" h="1823135">
                <a:moveTo>
                  <a:pt x="540473" y="940498"/>
                </a:moveTo>
                <a:lnTo>
                  <a:pt x="536346" y="969810"/>
                </a:lnTo>
                <a:lnTo>
                  <a:pt x="487832" y="949794"/>
                </a:lnTo>
                <a:lnTo>
                  <a:pt x="489127" y="880668"/>
                </a:lnTo>
                <a:lnTo>
                  <a:pt x="486956" y="957046"/>
                </a:lnTo>
                <a:lnTo>
                  <a:pt x="535330" y="977023"/>
                </a:lnTo>
                <a:lnTo>
                  <a:pt x="536930" y="1016317"/>
                </a:lnTo>
                <a:lnTo>
                  <a:pt x="540473" y="940498"/>
                </a:lnTo>
                <a:close/>
              </a:path>
              <a:path w="2211730" h="1823135">
                <a:moveTo>
                  <a:pt x="541388" y="508228"/>
                </a:moveTo>
                <a:lnTo>
                  <a:pt x="544969" y="478701"/>
                </a:lnTo>
                <a:lnTo>
                  <a:pt x="542670" y="439115"/>
                </a:lnTo>
                <a:lnTo>
                  <a:pt x="539089" y="468655"/>
                </a:lnTo>
                <a:lnTo>
                  <a:pt x="481901" y="444995"/>
                </a:lnTo>
                <a:lnTo>
                  <a:pt x="481952" y="375361"/>
                </a:lnTo>
                <a:lnTo>
                  <a:pt x="481164" y="452310"/>
                </a:lnTo>
                <a:lnTo>
                  <a:pt x="538213" y="475907"/>
                </a:lnTo>
                <a:lnTo>
                  <a:pt x="540511" y="515493"/>
                </a:lnTo>
                <a:lnTo>
                  <a:pt x="541388" y="508228"/>
                </a:lnTo>
                <a:close/>
              </a:path>
              <a:path w="2211730" h="1823135">
                <a:moveTo>
                  <a:pt x="543064" y="972591"/>
                </a:moveTo>
                <a:lnTo>
                  <a:pt x="547192" y="943279"/>
                </a:lnTo>
                <a:lnTo>
                  <a:pt x="545604" y="903986"/>
                </a:lnTo>
                <a:lnTo>
                  <a:pt x="541477" y="933297"/>
                </a:lnTo>
                <a:lnTo>
                  <a:pt x="492302" y="913003"/>
                </a:lnTo>
                <a:lnTo>
                  <a:pt x="493585" y="843864"/>
                </a:lnTo>
                <a:lnTo>
                  <a:pt x="491413" y="920254"/>
                </a:lnTo>
                <a:lnTo>
                  <a:pt x="540473" y="940498"/>
                </a:lnTo>
                <a:lnTo>
                  <a:pt x="542061" y="979792"/>
                </a:lnTo>
                <a:lnTo>
                  <a:pt x="543064" y="972591"/>
                </a:lnTo>
                <a:close/>
              </a:path>
              <a:path w="2211730" h="1823135">
                <a:moveTo>
                  <a:pt x="545845" y="471449"/>
                </a:moveTo>
                <a:lnTo>
                  <a:pt x="549427" y="441909"/>
                </a:lnTo>
                <a:lnTo>
                  <a:pt x="547128" y="402323"/>
                </a:lnTo>
                <a:lnTo>
                  <a:pt x="543547" y="431850"/>
                </a:lnTo>
                <a:lnTo>
                  <a:pt x="485698" y="407924"/>
                </a:lnTo>
                <a:lnTo>
                  <a:pt x="485749" y="338289"/>
                </a:lnTo>
                <a:lnTo>
                  <a:pt x="484949" y="415239"/>
                </a:lnTo>
                <a:lnTo>
                  <a:pt x="542670" y="439115"/>
                </a:lnTo>
                <a:lnTo>
                  <a:pt x="544969" y="478701"/>
                </a:lnTo>
                <a:lnTo>
                  <a:pt x="545845" y="471449"/>
                </a:lnTo>
                <a:close/>
              </a:path>
              <a:path w="2211730" h="1823135">
                <a:moveTo>
                  <a:pt x="548208" y="936078"/>
                </a:moveTo>
                <a:lnTo>
                  <a:pt x="552322" y="906767"/>
                </a:lnTo>
                <a:lnTo>
                  <a:pt x="550735" y="867460"/>
                </a:lnTo>
                <a:lnTo>
                  <a:pt x="546607" y="896785"/>
                </a:lnTo>
                <a:lnTo>
                  <a:pt x="496760" y="876198"/>
                </a:lnTo>
                <a:lnTo>
                  <a:pt x="498043" y="807059"/>
                </a:lnTo>
                <a:lnTo>
                  <a:pt x="495884" y="883462"/>
                </a:lnTo>
                <a:lnTo>
                  <a:pt x="545604" y="903986"/>
                </a:lnTo>
                <a:lnTo>
                  <a:pt x="547192" y="943279"/>
                </a:lnTo>
                <a:lnTo>
                  <a:pt x="548208" y="936078"/>
                </a:lnTo>
                <a:close/>
              </a:path>
              <a:path w="2211730" h="1823135">
                <a:moveTo>
                  <a:pt x="550303" y="434644"/>
                </a:moveTo>
                <a:lnTo>
                  <a:pt x="553885" y="405117"/>
                </a:lnTo>
                <a:lnTo>
                  <a:pt x="551599" y="365531"/>
                </a:lnTo>
                <a:lnTo>
                  <a:pt x="548017" y="395071"/>
                </a:lnTo>
                <a:lnTo>
                  <a:pt x="489496" y="370852"/>
                </a:lnTo>
                <a:lnTo>
                  <a:pt x="489534" y="301205"/>
                </a:lnTo>
                <a:lnTo>
                  <a:pt x="488746" y="378167"/>
                </a:lnTo>
                <a:lnTo>
                  <a:pt x="547128" y="402323"/>
                </a:lnTo>
                <a:lnTo>
                  <a:pt x="549427" y="441909"/>
                </a:lnTo>
                <a:lnTo>
                  <a:pt x="550303" y="434644"/>
                </a:lnTo>
                <a:close/>
              </a:path>
              <a:path w="2211730" h="1823135">
                <a:moveTo>
                  <a:pt x="553338" y="899553"/>
                </a:moveTo>
                <a:lnTo>
                  <a:pt x="557453" y="870242"/>
                </a:lnTo>
                <a:lnTo>
                  <a:pt x="555866" y="830948"/>
                </a:lnTo>
                <a:lnTo>
                  <a:pt x="551751" y="860259"/>
                </a:lnTo>
                <a:lnTo>
                  <a:pt x="501218" y="839381"/>
                </a:lnTo>
                <a:lnTo>
                  <a:pt x="502513" y="770267"/>
                </a:lnTo>
                <a:lnTo>
                  <a:pt x="500341" y="846645"/>
                </a:lnTo>
                <a:lnTo>
                  <a:pt x="550735" y="867460"/>
                </a:lnTo>
                <a:lnTo>
                  <a:pt x="552322" y="906767"/>
                </a:lnTo>
                <a:lnTo>
                  <a:pt x="553338" y="899553"/>
                </a:lnTo>
                <a:close/>
              </a:path>
              <a:path w="2211730" h="1823135">
                <a:moveTo>
                  <a:pt x="554774" y="397865"/>
                </a:moveTo>
                <a:lnTo>
                  <a:pt x="558355" y="368325"/>
                </a:lnTo>
                <a:lnTo>
                  <a:pt x="556056" y="328739"/>
                </a:lnTo>
                <a:lnTo>
                  <a:pt x="552475" y="358267"/>
                </a:lnTo>
                <a:lnTo>
                  <a:pt x="493280" y="333781"/>
                </a:lnTo>
                <a:lnTo>
                  <a:pt x="493331" y="264134"/>
                </a:lnTo>
                <a:lnTo>
                  <a:pt x="492531" y="341096"/>
                </a:lnTo>
                <a:lnTo>
                  <a:pt x="551599" y="365531"/>
                </a:lnTo>
                <a:lnTo>
                  <a:pt x="553885" y="405117"/>
                </a:lnTo>
                <a:lnTo>
                  <a:pt x="554774" y="397865"/>
                </a:lnTo>
                <a:close/>
              </a:path>
              <a:path w="2211730" h="1823135">
                <a:moveTo>
                  <a:pt x="558469" y="863028"/>
                </a:moveTo>
                <a:lnTo>
                  <a:pt x="562584" y="833729"/>
                </a:lnTo>
                <a:lnTo>
                  <a:pt x="560997" y="794423"/>
                </a:lnTo>
                <a:lnTo>
                  <a:pt x="556882" y="823747"/>
                </a:lnTo>
                <a:lnTo>
                  <a:pt x="505688" y="802601"/>
                </a:lnTo>
                <a:lnTo>
                  <a:pt x="506971" y="733475"/>
                </a:lnTo>
                <a:lnTo>
                  <a:pt x="504812" y="809853"/>
                </a:lnTo>
                <a:lnTo>
                  <a:pt x="555866" y="830948"/>
                </a:lnTo>
                <a:lnTo>
                  <a:pt x="557453" y="870242"/>
                </a:lnTo>
                <a:lnTo>
                  <a:pt x="558469" y="863028"/>
                </a:lnTo>
                <a:close/>
              </a:path>
              <a:path w="2211730" h="1823135">
                <a:moveTo>
                  <a:pt x="559231" y="361073"/>
                </a:moveTo>
                <a:lnTo>
                  <a:pt x="562813" y="331533"/>
                </a:lnTo>
                <a:lnTo>
                  <a:pt x="560514" y="291947"/>
                </a:lnTo>
                <a:lnTo>
                  <a:pt x="556933" y="321475"/>
                </a:lnTo>
                <a:lnTo>
                  <a:pt x="497077" y="296697"/>
                </a:lnTo>
                <a:lnTo>
                  <a:pt x="497116" y="227076"/>
                </a:lnTo>
                <a:lnTo>
                  <a:pt x="496328" y="304012"/>
                </a:lnTo>
                <a:lnTo>
                  <a:pt x="556056" y="328739"/>
                </a:lnTo>
                <a:lnTo>
                  <a:pt x="558355" y="368325"/>
                </a:lnTo>
                <a:lnTo>
                  <a:pt x="559231" y="361073"/>
                </a:lnTo>
                <a:close/>
              </a:path>
              <a:path w="2211730" h="1823135">
                <a:moveTo>
                  <a:pt x="563689" y="324269"/>
                </a:moveTo>
                <a:lnTo>
                  <a:pt x="567270" y="294754"/>
                </a:lnTo>
                <a:lnTo>
                  <a:pt x="564984" y="255168"/>
                </a:lnTo>
                <a:lnTo>
                  <a:pt x="561403" y="284695"/>
                </a:lnTo>
                <a:lnTo>
                  <a:pt x="500875" y="259638"/>
                </a:lnTo>
                <a:lnTo>
                  <a:pt x="500913" y="190004"/>
                </a:lnTo>
                <a:lnTo>
                  <a:pt x="500125" y="266954"/>
                </a:lnTo>
                <a:lnTo>
                  <a:pt x="560514" y="291947"/>
                </a:lnTo>
                <a:lnTo>
                  <a:pt x="562813" y="331533"/>
                </a:lnTo>
                <a:lnTo>
                  <a:pt x="563689" y="324269"/>
                </a:lnTo>
                <a:close/>
              </a:path>
              <a:path w="2211730" h="1823135">
                <a:moveTo>
                  <a:pt x="563600" y="826528"/>
                </a:moveTo>
                <a:lnTo>
                  <a:pt x="567728" y="797204"/>
                </a:lnTo>
                <a:lnTo>
                  <a:pt x="566127" y="757910"/>
                </a:lnTo>
                <a:lnTo>
                  <a:pt x="562013" y="787234"/>
                </a:lnTo>
                <a:lnTo>
                  <a:pt x="510146" y="765810"/>
                </a:lnTo>
                <a:lnTo>
                  <a:pt x="511441" y="696671"/>
                </a:lnTo>
                <a:lnTo>
                  <a:pt x="509269" y="773061"/>
                </a:lnTo>
                <a:lnTo>
                  <a:pt x="560997" y="794423"/>
                </a:lnTo>
                <a:lnTo>
                  <a:pt x="562584" y="833729"/>
                </a:lnTo>
                <a:lnTo>
                  <a:pt x="563600" y="826528"/>
                </a:lnTo>
                <a:close/>
              </a:path>
              <a:path w="2211730" h="1823135">
                <a:moveTo>
                  <a:pt x="569442" y="218376"/>
                </a:moveTo>
                <a:lnTo>
                  <a:pt x="565861" y="247904"/>
                </a:lnTo>
                <a:lnTo>
                  <a:pt x="504659" y="222567"/>
                </a:lnTo>
                <a:lnTo>
                  <a:pt x="504697" y="152933"/>
                </a:lnTo>
                <a:lnTo>
                  <a:pt x="503910" y="229882"/>
                </a:lnTo>
                <a:lnTo>
                  <a:pt x="564984" y="255168"/>
                </a:lnTo>
                <a:lnTo>
                  <a:pt x="567270" y="294754"/>
                </a:lnTo>
                <a:lnTo>
                  <a:pt x="569442" y="218376"/>
                </a:lnTo>
                <a:close/>
              </a:path>
              <a:path w="2211730" h="1823135">
                <a:moveTo>
                  <a:pt x="568731" y="790003"/>
                </a:moveTo>
                <a:lnTo>
                  <a:pt x="572858" y="760691"/>
                </a:lnTo>
                <a:lnTo>
                  <a:pt x="571271" y="721385"/>
                </a:lnTo>
                <a:lnTo>
                  <a:pt x="567143" y="750722"/>
                </a:lnTo>
                <a:lnTo>
                  <a:pt x="514603" y="729005"/>
                </a:lnTo>
                <a:lnTo>
                  <a:pt x="515899" y="659892"/>
                </a:lnTo>
                <a:lnTo>
                  <a:pt x="513727" y="736269"/>
                </a:lnTo>
                <a:lnTo>
                  <a:pt x="566127" y="757910"/>
                </a:lnTo>
                <a:lnTo>
                  <a:pt x="567728" y="797204"/>
                </a:lnTo>
                <a:lnTo>
                  <a:pt x="568731" y="790003"/>
                </a:lnTo>
                <a:close/>
              </a:path>
              <a:path w="2211730" h="1823135">
                <a:moveTo>
                  <a:pt x="573900" y="181584"/>
                </a:moveTo>
                <a:lnTo>
                  <a:pt x="570318" y="211112"/>
                </a:lnTo>
                <a:lnTo>
                  <a:pt x="508457" y="185496"/>
                </a:lnTo>
                <a:lnTo>
                  <a:pt x="508495" y="115849"/>
                </a:lnTo>
                <a:lnTo>
                  <a:pt x="507707" y="192811"/>
                </a:lnTo>
                <a:lnTo>
                  <a:pt x="569442" y="218376"/>
                </a:lnTo>
                <a:lnTo>
                  <a:pt x="571741" y="257962"/>
                </a:lnTo>
                <a:lnTo>
                  <a:pt x="573900" y="181584"/>
                </a:lnTo>
                <a:close/>
              </a:path>
              <a:path w="2211730" h="1823135">
                <a:moveTo>
                  <a:pt x="576389" y="684898"/>
                </a:moveTo>
                <a:lnTo>
                  <a:pt x="572274" y="714184"/>
                </a:lnTo>
                <a:lnTo>
                  <a:pt x="519074" y="692200"/>
                </a:lnTo>
                <a:lnTo>
                  <a:pt x="520357" y="623074"/>
                </a:lnTo>
                <a:lnTo>
                  <a:pt x="518198" y="699465"/>
                </a:lnTo>
                <a:lnTo>
                  <a:pt x="571271" y="721385"/>
                </a:lnTo>
                <a:lnTo>
                  <a:pt x="572858" y="760691"/>
                </a:lnTo>
                <a:lnTo>
                  <a:pt x="576389" y="684898"/>
                </a:lnTo>
                <a:close/>
              </a:path>
              <a:path w="2211730" h="1823135">
                <a:moveTo>
                  <a:pt x="577075" y="213918"/>
                </a:moveTo>
                <a:lnTo>
                  <a:pt x="580656" y="184391"/>
                </a:lnTo>
                <a:lnTo>
                  <a:pt x="578357" y="144792"/>
                </a:lnTo>
                <a:lnTo>
                  <a:pt x="574789" y="174332"/>
                </a:lnTo>
                <a:lnTo>
                  <a:pt x="512241" y="148424"/>
                </a:lnTo>
                <a:lnTo>
                  <a:pt x="512292" y="78790"/>
                </a:lnTo>
                <a:lnTo>
                  <a:pt x="511492" y="155740"/>
                </a:lnTo>
                <a:lnTo>
                  <a:pt x="573900" y="181584"/>
                </a:lnTo>
                <a:lnTo>
                  <a:pt x="576198" y="221170"/>
                </a:lnTo>
                <a:lnTo>
                  <a:pt x="577075" y="213918"/>
                </a:lnTo>
                <a:close/>
              </a:path>
              <a:path w="2211730" h="1823135">
                <a:moveTo>
                  <a:pt x="474370" y="449503"/>
                </a:moveTo>
                <a:lnTo>
                  <a:pt x="471322" y="479259"/>
                </a:lnTo>
                <a:lnTo>
                  <a:pt x="414845" y="455904"/>
                </a:lnTo>
                <a:lnTo>
                  <a:pt x="414261" y="378371"/>
                </a:lnTo>
                <a:lnTo>
                  <a:pt x="356488" y="354469"/>
                </a:lnTo>
                <a:lnTo>
                  <a:pt x="356501" y="246138"/>
                </a:lnTo>
                <a:lnTo>
                  <a:pt x="356006" y="361899"/>
                </a:lnTo>
                <a:lnTo>
                  <a:pt x="413651" y="385737"/>
                </a:lnTo>
                <a:lnTo>
                  <a:pt x="414235" y="463270"/>
                </a:lnTo>
                <a:lnTo>
                  <a:pt x="470573" y="486575"/>
                </a:lnTo>
                <a:lnTo>
                  <a:pt x="473570" y="526465"/>
                </a:lnTo>
                <a:lnTo>
                  <a:pt x="474370" y="449503"/>
                </a:lnTo>
                <a:close/>
              </a:path>
              <a:path w="2211730" h="1823135">
                <a:moveTo>
                  <a:pt x="474446" y="1060196"/>
                </a:moveTo>
                <a:lnTo>
                  <a:pt x="478027" y="1030655"/>
                </a:lnTo>
                <a:lnTo>
                  <a:pt x="475741" y="991057"/>
                </a:lnTo>
                <a:lnTo>
                  <a:pt x="472147" y="1020597"/>
                </a:lnTo>
                <a:lnTo>
                  <a:pt x="425018" y="1001153"/>
                </a:lnTo>
                <a:lnTo>
                  <a:pt x="425056" y="931494"/>
                </a:lnTo>
                <a:lnTo>
                  <a:pt x="424268" y="1008468"/>
                </a:lnTo>
                <a:lnTo>
                  <a:pt x="471271" y="1027861"/>
                </a:lnTo>
                <a:lnTo>
                  <a:pt x="473570" y="1067447"/>
                </a:lnTo>
                <a:lnTo>
                  <a:pt x="474446" y="1060196"/>
                </a:lnTo>
                <a:close/>
              </a:path>
              <a:path w="2211730" h="1823135">
                <a:moveTo>
                  <a:pt x="478154" y="412419"/>
                </a:moveTo>
                <a:lnTo>
                  <a:pt x="475119" y="442188"/>
                </a:lnTo>
                <a:lnTo>
                  <a:pt x="417969" y="418553"/>
                </a:lnTo>
                <a:lnTo>
                  <a:pt x="417385" y="341020"/>
                </a:lnTo>
                <a:lnTo>
                  <a:pt x="358952" y="316839"/>
                </a:lnTo>
                <a:lnTo>
                  <a:pt x="358952" y="208521"/>
                </a:lnTo>
                <a:lnTo>
                  <a:pt x="358470" y="324269"/>
                </a:lnTo>
                <a:lnTo>
                  <a:pt x="416775" y="348386"/>
                </a:lnTo>
                <a:lnTo>
                  <a:pt x="417360" y="425919"/>
                </a:lnTo>
                <a:lnTo>
                  <a:pt x="474370" y="449503"/>
                </a:lnTo>
                <a:lnTo>
                  <a:pt x="477367" y="489381"/>
                </a:lnTo>
                <a:lnTo>
                  <a:pt x="478154" y="412419"/>
                </a:lnTo>
                <a:close/>
              </a:path>
              <a:path w="2211730" h="1823135">
                <a:moveTo>
                  <a:pt x="478916" y="1023391"/>
                </a:moveTo>
                <a:lnTo>
                  <a:pt x="482498" y="993851"/>
                </a:lnTo>
                <a:lnTo>
                  <a:pt x="480199" y="954252"/>
                </a:lnTo>
                <a:lnTo>
                  <a:pt x="476618" y="983805"/>
                </a:lnTo>
                <a:lnTo>
                  <a:pt x="428802" y="964069"/>
                </a:lnTo>
                <a:lnTo>
                  <a:pt x="428853" y="894422"/>
                </a:lnTo>
                <a:lnTo>
                  <a:pt x="428053" y="971384"/>
                </a:lnTo>
                <a:lnTo>
                  <a:pt x="475741" y="991057"/>
                </a:lnTo>
                <a:lnTo>
                  <a:pt x="478027" y="1030655"/>
                </a:lnTo>
                <a:lnTo>
                  <a:pt x="478916" y="1023391"/>
                </a:lnTo>
                <a:close/>
              </a:path>
              <a:path w="2211730" h="1823135">
                <a:moveTo>
                  <a:pt x="481952" y="375361"/>
                </a:moveTo>
                <a:lnTo>
                  <a:pt x="478904" y="405104"/>
                </a:lnTo>
                <a:lnTo>
                  <a:pt x="421093" y="381203"/>
                </a:lnTo>
                <a:lnTo>
                  <a:pt x="420509" y="303669"/>
                </a:lnTo>
                <a:lnTo>
                  <a:pt x="361403" y="279209"/>
                </a:lnTo>
                <a:lnTo>
                  <a:pt x="361403" y="170878"/>
                </a:lnTo>
                <a:lnTo>
                  <a:pt x="360921" y="286626"/>
                </a:lnTo>
                <a:lnTo>
                  <a:pt x="419900" y="311035"/>
                </a:lnTo>
                <a:lnTo>
                  <a:pt x="420484" y="388569"/>
                </a:lnTo>
                <a:lnTo>
                  <a:pt x="478154" y="412419"/>
                </a:lnTo>
                <a:lnTo>
                  <a:pt x="481164" y="452310"/>
                </a:lnTo>
                <a:lnTo>
                  <a:pt x="481952" y="375361"/>
                </a:lnTo>
                <a:close/>
              </a:path>
              <a:path w="2211730" h="1823135">
                <a:moveTo>
                  <a:pt x="481075" y="947000"/>
                </a:moveTo>
                <a:lnTo>
                  <a:pt x="432600" y="926998"/>
                </a:lnTo>
                <a:lnTo>
                  <a:pt x="432638" y="857351"/>
                </a:lnTo>
                <a:lnTo>
                  <a:pt x="429602" y="887107"/>
                </a:lnTo>
                <a:lnTo>
                  <a:pt x="431850" y="934300"/>
                </a:lnTo>
                <a:lnTo>
                  <a:pt x="480199" y="954252"/>
                </a:lnTo>
                <a:lnTo>
                  <a:pt x="482498" y="993851"/>
                </a:lnTo>
                <a:lnTo>
                  <a:pt x="481075" y="947000"/>
                </a:lnTo>
                <a:close/>
              </a:path>
              <a:path w="2211730" h="1823135">
                <a:moveTo>
                  <a:pt x="485749" y="338289"/>
                </a:moveTo>
                <a:lnTo>
                  <a:pt x="482701" y="368046"/>
                </a:lnTo>
                <a:lnTo>
                  <a:pt x="424218" y="343852"/>
                </a:lnTo>
                <a:lnTo>
                  <a:pt x="423633" y="266306"/>
                </a:lnTo>
                <a:lnTo>
                  <a:pt x="363854" y="241566"/>
                </a:lnTo>
                <a:lnTo>
                  <a:pt x="363854" y="133248"/>
                </a:lnTo>
                <a:lnTo>
                  <a:pt x="363372" y="248983"/>
                </a:lnTo>
                <a:lnTo>
                  <a:pt x="423024" y="273672"/>
                </a:lnTo>
                <a:lnTo>
                  <a:pt x="423608" y="351218"/>
                </a:lnTo>
                <a:lnTo>
                  <a:pt x="481952" y="375361"/>
                </a:lnTo>
                <a:lnTo>
                  <a:pt x="484949" y="415239"/>
                </a:lnTo>
                <a:lnTo>
                  <a:pt x="485749" y="338289"/>
                </a:lnTo>
                <a:close/>
              </a:path>
              <a:path w="2211730" h="1823135">
                <a:moveTo>
                  <a:pt x="489127" y="880668"/>
                </a:moveTo>
                <a:lnTo>
                  <a:pt x="485546" y="910209"/>
                </a:lnTo>
                <a:lnTo>
                  <a:pt x="436397" y="889914"/>
                </a:lnTo>
                <a:lnTo>
                  <a:pt x="436435" y="820254"/>
                </a:lnTo>
                <a:lnTo>
                  <a:pt x="435648" y="897229"/>
                </a:lnTo>
                <a:lnTo>
                  <a:pt x="484657" y="917460"/>
                </a:lnTo>
                <a:lnTo>
                  <a:pt x="486956" y="957046"/>
                </a:lnTo>
                <a:lnTo>
                  <a:pt x="489127" y="880668"/>
                </a:lnTo>
                <a:close/>
              </a:path>
              <a:path w="2211730" h="1823135">
                <a:moveTo>
                  <a:pt x="489534" y="301205"/>
                </a:moveTo>
                <a:lnTo>
                  <a:pt x="486498" y="330974"/>
                </a:lnTo>
                <a:lnTo>
                  <a:pt x="427342" y="306489"/>
                </a:lnTo>
                <a:lnTo>
                  <a:pt x="426758" y="228955"/>
                </a:lnTo>
                <a:lnTo>
                  <a:pt x="366306" y="203936"/>
                </a:lnTo>
                <a:lnTo>
                  <a:pt x="366318" y="95618"/>
                </a:lnTo>
                <a:lnTo>
                  <a:pt x="365823" y="211353"/>
                </a:lnTo>
                <a:lnTo>
                  <a:pt x="426148" y="236321"/>
                </a:lnTo>
                <a:lnTo>
                  <a:pt x="426732" y="313867"/>
                </a:lnTo>
                <a:lnTo>
                  <a:pt x="485749" y="338289"/>
                </a:lnTo>
                <a:lnTo>
                  <a:pt x="488746" y="378167"/>
                </a:lnTo>
                <a:lnTo>
                  <a:pt x="489534" y="301205"/>
                </a:lnTo>
                <a:close/>
              </a:path>
              <a:path w="2211730" h="1823135">
                <a:moveTo>
                  <a:pt x="493585" y="843864"/>
                </a:moveTo>
                <a:lnTo>
                  <a:pt x="490004" y="873404"/>
                </a:lnTo>
                <a:lnTo>
                  <a:pt x="440181" y="852843"/>
                </a:lnTo>
                <a:lnTo>
                  <a:pt x="440232" y="783183"/>
                </a:lnTo>
                <a:lnTo>
                  <a:pt x="439432" y="860145"/>
                </a:lnTo>
                <a:lnTo>
                  <a:pt x="489127" y="880668"/>
                </a:lnTo>
                <a:lnTo>
                  <a:pt x="491413" y="920254"/>
                </a:lnTo>
                <a:lnTo>
                  <a:pt x="493585" y="843864"/>
                </a:lnTo>
                <a:close/>
              </a:path>
              <a:path w="2211730" h="1823135">
                <a:moveTo>
                  <a:pt x="493331" y="264134"/>
                </a:moveTo>
                <a:lnTo>
                  <a:pt x="490283" y="293890"/>
                </a:lnTo>
                <a:lnTo>
                  <a:pt x="430466" y="269138"/>
                </a:lnTo>
                <a:lnTo>
                  <a:pt x="429882" y="191604"/>
                </a:lnTo>
                <a:lnTo>
                  <a:pt x="368769" y="166306"/>
                </a:lnTo>
                <a:lnTo>
                  <a:pt x="368769" y="57975"/>
                </a:lnTo>
                <a:lnTo>
                  <a:pt x="368274" y="173723"/>
                </a:lnTo>
                <a:lnTo>
                  <a:pt x="429259" y="198983"/>
                </a:lnTo>
                <a:lnTo>
                  <a:pt x="429856" y="276504"/>
                </a:lnTo>
                <a:lnTo>
                  <a:pt x="489534" y="301205"/>
                </a:lnTo>
                <a:lnTo>
                  <a:pt x="492531" y="341096"/>
                </a:lnTo>
                <a:lnTo>
                  <a:pt x="493331" y="264134"/>
                </a:lnTo>
                <a:close/>
              </a:path>
              <a:path w="2211730" h="1823135">
                <a:moveTo>
                  <a:pt x="497116" y="227076"/>
                </a:moveTo>
                <a:lnTo>
                  <a:pt x="494080" y="256819"/>
                </a:lnTo>
                <a:lnTo>
                  <a:pt x="433590" y="231787"/>
                </a:lnTo>
                <a:lnTo>
                  <a:pt x="433006" y="154266"/>
                </a:lnTo>
                <a:lnTo>
                  <a:pt x="371220" y="128676"/>
                </a:lnTo>
                <a:lnTo>
                  <a:pt x="371220" y="20345"/>
                </a:lnTo>
                <a:lnTo>
                  <a:pt x="370738" y="136105"/>
                </a:lnTo>
                <a:lnTo>
                  <a:pt x="432396" y="161632"/>
                </a:lnTo>
                <a:lnTo>
                  <a:pt x="432981" y="239153"/>
                </a:lnTo>
                <a:lnTo>
                  <a:pt x="493331" y="264134"/>
                </a:lnTo>
                <a:lnTo>
                  <a:pt x="496328" y="304012"/>
                </a:lnTo>
                <a:lnTo>
                  <a:pt x="497116" y="227076"/>
                </a:lnTo>
                <a:close/>
              </a:path>
              <a:path w="2211730" h="1823135">
                <a:moveTo>
                  <a:pt x="498043" y="807059"/>
                </a:moveTo>
                <a:lnTo>
                  <a:pt x="494461" y="836599"/>
                </a:lnTo>
                <a:lnTo>
                  <a:pt x="443979" y="815746"/>
                </a:lnTo>
                <a:lnTo>
                  <a:pt x="444017" y="746099"/>
                </a:lnTo>
                <a:lnTo>
                  <a:pt x="443229" y="823061"/>
                </a:lnTo>
                <a:lnTo>
                  <a:pt x="493585" y="843864"/>
                </a:lnTo>
                <a:lnTo>
                  <a:pt x="495884" y="883462"/>
                </a:lnTo>
                <a:lnTo>
                  <a:pt x="498043" y="807059"/>
                </a:lnTo>
                <a:close/>
              </a:path>
              <a:path w="2211730" h="1823135">
                <a:moveTo>
                  <a:pt x="500913" y="190004"/>
                </a:moveTo>
                <a:lnTo>
                  <a:pt x="497865" y="219748"/>
                </a:lnTo>
                <a:lnTo>
                  <a:pt x="436714" y="194437"/>
                </a:lnTo>
                <a:lnTo>
                  <a:pt x="436130" y="116903"/>
                </a:lnTo>
                <a:lnTo>
                  <a:pt x="373672" y="91046"/>
                </a:lnTo>
                <a:lnTo>
                  <a:pt x="372554" y="0"/>
                </a:lnTo>
                <a:lnTo>
                  <a:pt x="373189" y="98463"/>
                </a:lnTo>
                <a:lnTo>
                  <a:pt x="435521" y="124282"/>
                </a:lnTo>
                <a:lnTo>
                  <a:pt x="436105" y="201803"/>
                </a:lnTo>
                <a:lnTo>
                  <a:pt x="497116" y="227076"/>
                </a:lnTo>
                <a:lnTo>
                  <a:pt x="500125" y="266954"/>
                </a:lnTo>
                <a:lnTo>
                  <a:pt x="500913" y="190004"/>
                </a:lnTo>
                <a:close/>
              </a:path>
              <a:path w="2211730" h="1823135">
                <a:moveTo>
                  <a:pt x="502513" y="770267"/>
                </a:moveTo>
                <a:lnTo>
                  <a:pt x="498932" y="799807"/>
                </a:lnTo>
                <a:lnTo>
                  <a:pt x="447776" y="778675"/>
                </a:lnTo>
                <a:lnTo>
                  <a:pt x="447814" y="709041"/>
                </a:lnTo>
                <a:lnTo>
                  <a:pt x="447027" y="785990"/>
                </a:lnTo>
                <a:lnTo>
                  <a:pt x="498043" y="807059"/>
                </a:lnTo>
                <a:lnTo>
                  <a:pt x="500341" y="846645"/>
                </a:lnTo>
                <a:lnTo>
                  <a:pt x="502513" y="770267"/>
                </a:lnTo>
                <a:close/>
              </a:path>
              <a:path w="2211730" h="1823135">
                <a:moveTo>
                  <a:pt x="504697" y="152933"/>
                </a:moveTo>
                <a:lnTo>
                  <a:pt x="501662" y="182689"/>
                </a:lnTo>
                <a:lnTo>
                  <a:pt x="439839" y="157086"/>
                </a:lnTo>
                <a:lnTo>
                  <a:pt x="439254" y="79540"/>
                </a:lnTo>
                <a:lnTo>
                  <a:pt x="376123" y="53403"/>
                </a:lnTo>
                <a:lnTo>
                  <a:pt x="373672" y="91046"/>
                </a:lnTo>
                <a:lnTo>
                  <a:pt x="375640" y="60820"/>
                </a:lnTo>
                <a:lnTo>
                  <a:pt x="438632" y="86918"/>
                </a:lnTo>
                <a:lnTo>
                  <a:pt x="439216" y="164465"/>
                </a:lnTo>
                <a:lnTo>
                  <a:pt x="500913" y="190004"/>
                </a:lnTo>
                <a:lnTo>
                  <a:pt x="503910" y="229882"/>
                </a:lnTo>
                <a:lnTo>
                  <a:pt x="504697" y="152933"/>
                </a:lnTo>
                <a:close/>
              </a:path>
              <a:path w="2211730" h="1823135">
                <a:moveTo>
                  <a:pt x="506971" y="733475"/>
                </a:moveTo>
                <a:lnTo>
                  <a:pt x="503389" y="763003"/>
                </a:lnTo>
                <a:lnTo>
                  <a:pt x="451561" y="741603"/>
                </a:lnTo>
                <a:lnTo>
                  <a:pt x="451612" y="671944"/>
                </a:lnTo>
                <a:lnTo>
                  <a:pt x="450811" y="748919"/>
                </a:lnTo>
                <a:lnTo>
                  <a:pt x="502513" y="770267"/>
                </a:lnTo>
                <a:lnTo>
                  <a:pt x="504812" y="809853"/>
                </a:lnTo>
                <a:lnTo>
                  <a:pt x="506971" y="733475"/>
                </a:lnTo>
                <a:close/>
              </a:path>
              <a:path w="2211730" h="1823135">
                <a:moveTo>
                  <a:pt x="508495" y="115849"/>
                </a:moveTo>
                <a:lnTo>
                  <a:pt x="505459" y="145618"/>
                </a:lnTo>
                <a:lnTo>
                  <a:pt x="442963" y="119735"/>
                </a:lnTo>
                <a:lnTo>
                  <a:pt x="442379" y="42202"/>
                </a:lnTo>
                <a:lnTo>
                  <a:pt x="378574" y="15773"/>
                </a:lnTo>
                <a:lnTo>
                  <a:pt x="376123" y="53403"/>
                </a:lnTo>
                <a:lnTo>
                  <a:pt x="378091" y="23190"/>
                </a:lnTo>
                <a:lnTo>
                  <a:pt x="441756" y="49568"/>
                </a:lnTo>
                <a:lnTo>
                  <a:pt x="442340" y="127101"/>
                </a:lnTo>
                <a:lnTo>
                  <a:pt x="504697" y="152933"/>
                </a:lnTo>
                <a:lnTo>
                  <a:pt x="507707" y="192811"/>
                </a:lnTo>
                <a:lnTo>
                  <a:pt x="508495" y="115849"/>
                </a:lnTo>
                <a:close/>
              </a:path>
              <a:path w="2211730" h="1823135">
                <a:moveTo>
                  <a:pt x="511441" y="696671"/>
                </a:moveTo>
                <a:lnTo>
                  <a:pt x="507860" y="726224"/>
                </a:lnTo>
                <a:lnTo>
                  <a:pt x="455358" y="704532"/>
                </a:lnTo>
                <a:lnTo>
                  <a:pt x="455396" y="634885"/>
                </a:lnTo>
                <a:lnTo>
                  <a:pt x="454609" y="711835"/>
                </a:lnTo>
                <a:lnTo>
                  <a:pt x="506971" y="733475"/>
                </a:lnTo>
                <a:lnTo>
                  <a:pt x="509269" y="773061"/>
                </a:lnTo>
                <a:lnTo>
                  <a:pt x="511441" y="696671"/>
                </a:lnTo>
                <a:close/>
              </a:path>
              <a:path w="2211730" h="1823135">
                <a:moveTo>
                  <a:pt x="512292" y="78790"/>
                </a:moveTo>
                <a:lnTo>
                  <a:pt x="509244" y="108534"/>
                </a:lnTo>
                <a:lnTo>
                  <a:pt x="446087" y="82372"/>
                </a:lnTo>
                <a:lnTo>
                  <a:pt x="445503" y="4851"/>
                </a:lnTo>
                <a:lnTo>
                  <a:pt x="433781" y="0"/>
                </a:lnTo>
                <a:lnTo>
                  <a:pt x="444881" y="12230"/>
                </a:lnTo>
                <a:lnTo>
                  <a:pt x="445477" y="89738"/>
                </a:lnTo>
                <a:lnTo>
                  <a:pt x="508495" y="115849"/>
                </a:lnTo>
                <a:lnTo>
                  <a:pt x="511492" y="155740"/>
                </a:lnTo>
                <a:lnTo>
                  <a:pt x="512292" y="78790"/>
                </a:lnTo>
                <a:close/>
              </a:path>
              <a:path w="2211730" h="1823135">
                <a:moveTo>
                  <a:pt x="448589" y="52400"/>
                </a:moveTo>
                <a:lnTo>
                  <a:pt x="451713" y="15049"/>
                </a:lnTo>
                <a:lnTo>
                  <a:pt x="516077" y="41719"/>
                </a:lnTo>
                <a:lnTo>
                  <a:pt x="519087" y="81597"/>
                </a:lnTo>
                <a:lnTo>
                  <a:pt x="519874" y="4648"/>
                </a:lnTo>
                <a:lnTo>
                  <a:pt x="516826" y="34404"/>
                </a:lnTo>
                <a:lnTo>
                  <a:pt x="452335" y="7683"/>
                </a:lnTo>
                <a:lnTo>
                  <a:pt x="452970" y="0"/>
                </a:lnTo>
                <a:lnTo>
                  <a:pt x="445909" y="0"/>
                </a:lnTo>
                <a:lnTo>
                  <a:pt x="445503" y="4851"/>
                </a:lnTo>
                <a:lnTo>
                  <a:pt x="446087" y="82372"/>
                </a:lnTo>
                <a:lnTo>
                  <a:pt x="448589" y="52400"/>
                </a:lnTo>
                <a:close/>
              </a:path>
              <a:path w="2211730" h="1823135">
                <a:moveTo>
                  <a:pt x="421220" y="1038237"/>
                </a:moveTo>
                <a:lnTo>
                  <a:pt x="424268" y="1008468"/>
                </a:lnTo>
                <a:lnTo>
                  <a:pt x="421271" y="968578"/>
                </a:lnTo>
                <a:lnTo>
                  <a:pt x="418223" y="998347"/>
                </a:lnTo>
                <a:lnTo>
                  <a:pt x="371119" y="978903"/>
                </a:lnTo>
                <a:lnTo>
                  <a:pt x="370535" y="901369"/>
                </a:lnTo>
                <a:lnTo>
                  <a:pt x="322135" y="881392"/>
                </a:lnTo>
                <a:lnTo>
                  <a:pt x="322135" y="773049"/>
                </a:lnTo>
                <a:lnTo>
                  <a:pt x="321652" y="888809"/>
                </a:lnTo>
                <a:lnTo>
                  <a:pt x="369912" y="908735"/>
                </a:lnTo>
                <a:lnTo>
                  <a:pt x="370497" y="986269"/>
                </a:lnTo>
                <a:lnTo>
                  <a:pt x="417474" y="1005662"/>
                </a:lnTo>
                <a:lnTo>
                  <a:pt x="420471" y="1045552"/>
                </a:lnTo>
                <a:lnTo>
                  <a:pt x="421220" y="1038237"/>
                </a:lnTo>
                <a:close/>
              </a:path>
              <a:path w="2211730" h="1823135">
                <a:moveTo>
                  <a:pt x="302259" y="107746"/>
                </a:moveTo>
                <a:lnTo>
                  <a:pt x="302615" y="100266"/>
                </a:lnTo>
                <a:lnTo>
                  <a:pt x="304050" y="69837"/>
                </a:lnTo>
                <a:lnTo>
                  <a:pt x="304406" y="62357"/>
                </a:lnTo>
                <a:lnTo>
                  <a:pt x="305841" y="31902"/>
                </a:lnTo>
                <a:lnTo>
                  <a:pt x="368769" y="57975"/>
                </a:lnTo>
                <a:lnTo>
                  <a:pt x="369252" y="50546"/>
                </a:lnTo>
                <a:lnTo>
                  <a:pt x="306184" y="24422"/>
                </a:lnTo>
                <a:lnTo>
                  <a:pt x="307339" y="0"/>
                </a:lnTo>
                <a:lnTo>
                  <a:pt x="300278" y="0"/>
                </a:lnTo>
                <a:lnTo>
                  <a:pt x="300824" y="138176"/>
                </a:lnTo>
                <a:lnTo>
                  <a:pt x="302259" y="107746"/>
                </a:lnTo>
                <a:close/>
              </a:path>
              <a:path w="2211730" h="1823135">
                <a:moveTo>
                  <a:pt x="367372" y="1023632"/>
                </a:moveTo>
                <a:lnTo>
                  <a:pt x="367982" y="1016279"/>
                </a:lnTo>
                <a:lnTo>
                  <a:pt x="370497" y="986269"/>
                </a:lnTo>
                <a:lnTo>
                  <a:pt x="369912" y="908735"/>
                </a:lnTo>
                <a:lnTo>
                  <a:pt x="367410" y="938720"/>
                </a:lnTo>
                <a:lnTo>
                  <a:pt x="366788" y="946099"/>
                </a:lnTo>
                <a:lnTo>
                  <a:pt x="364286" y="976096"/>
                </a:lnTo>
                <a:lnTo>
                  <a:pt x="317220" y="956665"/>
                </a:lnTo>
                <a:lnTo>
                  <a:pt x="317233" y="848334"/>
                </a:lnTo>
                <a:lnTo>
                  <a:pt x="315264" y="878560"/>
                </a:lnTo>
                <a:lnTo>
                  <a:pt x="316738" y="964095"/>
                </a:lnTo>
                <a:lnTo>
                  <a:pt x="363664" y="983449"/>
                </a:lnTo>
                <a:lnTo>
                  <a:pt x="364870" y="1053630"/>
                </a:lnTo>
                <a:lnTo>
                  <a:pt x="367372" y="1023632"/>
                </a:lnTo>
                <a:close/>
              </a:path>
              <a:path w="2211730" h="1823135">
                <a:moveTo>
                  <a:pt x="368274" y="173723"/>
                </a:moveTo>
                <a:lnTo>
                  <a:pt x="366801" y="88201"/>
                </a:lnTo>
                <a:lnTo>
                  <a:pt x="304406" y="62357"/>
                </a:lnTo>
                <a:lnTo>
                  <a:pt x="304050" y="69837"/>
                </a:lnTo>
                <a:lnTo>
                  <a:pt x="366318" y="95618"/>
                </a:lnTo>
                <a:lnTo>
                  <a:pt x="366306" y="203936"/>
                </a:lnTo>
                <a:lnTo>
                  <a:pt x="368274" y="173723"/>
                </a:lnTo>
                <a:close/>
              </a:path>
              <a:path w="2211730" h="1823135">
                <a:moveTo>
                  <a:pt x="314769" y="994308"/>
                </a:moveTo>
                <a:lnTo>
                  <a:pt x="316738" y="964095"/>
                </a:lnTo>
                <a:lnTo>
                  <a:pt x="314782" y="885977"/>
                </a:lnTo>
                <a:lnTo>
                  <a:pt x="312800" y="916190"/>
                </a:lnTo>
                <a:lnTo>
                  <a:pt x="265125" y="896518"/>
                </a:lnTo>
                <a:lnTo>
                  <a:pt x="264998" y="749452"/>
                </a:lnTo>
                <a:lnTo>
                  <a:pt x="264769" y="903986"/>
                </a:lnTo>
                <a:lnTo>
                  <a:pt x="312331" y="923607"/>
                </a:lnTo>
                <a:lnTo>
                  <a:pt x="314286" y="1001737"/>
                </a:lnTo>
                <a:lnTo>
                  <a:pt x="314769" y="994308"/>
                </a:lnTo>
                <a:close/>
              </a:path>
              <a:path w="2211730" h="1823135">
                <a:moveTo>
                  <a:pt x="261200" y="979830"/>
                </a:moveTo>
                <a:lnTo>
                  <a:pt x="261543" y="972350"/>
                </a:lnTo>
                <a:lnTo>
                  <a:pt x="262978" y="941908"/>
                </a:lnTo>
                <a:lnTo>
                  <a:pt x="263334" y="934427"/>
                </a:lnTo>
                <a:lnTo>
                  <a:pt x="264769" y="903986"/>
                </a:lnTo>
                <a:lnTo>
                  <a:pt x="264998" y="749452"/>
                </a:lnTo>
                <a:lnTo>
                  <a:pt x="263563" y="779907"/>
                </a:lnTo>
                <a:lnTo>
                  <a:pt x="263207" y="787387"/>
                </a:lnTo>
                <a:lnTo>
                  <a:pt x="261772" y="817829"/>
                </a:lnTo>
                <a:lnTo>
                  <a:pt x="261416" y="825296"/>
                </a:lnTo>
                <a:lnTo>
                  <a:pt x="259981" y="855738"/>
                </a:lnTo>
                <a:lnTo>
                  <a:pt x="259638" y="863219"/>
                </a:lnTo>
                <a:lnTo>
                  <a:pt x="259765" y="1010272"/>
                </a:lnTo>
                <a:lnTo>
                  <a:pt x="261200" y="979830"/>
                </a:lnTo>
                <a:close/>
              </a:path>
              <a:path w="2211730" h="1823135">
                <a:moveTo>
                  <a:pt x="263563" y="779907"/>
                </a:moveTo>
                <a:lnTo>
                  <a:pt x="213906" y="759396"/>
                </a:lnTo>
                <a:lnTo>
                  <a:pt x="214807" y="728726"/>
                </a:lnTo>
                <a:lnTo>
                  <a:pt x="214541" y="496671"/>
                </a:lnTo>
                <a:lnTo>
                  <a:pt x="213690" y="766940"/>
                </a:lnTo>
                <a:lnTo>
                  <a:pt x="263207" y="787387"/>
                </a:lnTo>
                <a:lnTo>
                  <a:pt x="263563" y="779907"/>
                </a:lnTo>
                <a:close/>
              </a:path>
              <a:path w="2211730" h="1823135">
                <a:moveTo>
                  <a:pt x="315264" y="878560"/>
                </a:moveTo>
                <a:lnTo>
                  <a:pt x="266903" y="858596"/>
                </a:lnTo>
                <a:lnTo>
                  <a:pt x="268338" y="828154"/>
                </a:lnTo>
                <a:lnTo>
                  <a:pt x="267131" y="704062"/>
                </a:lnTo>
                <a:lnTo>
                  <a:pt x="266776" y="711542"/>
                </a:lnTo>
                <a:lnTo>
                  <a:pt x="266547" y="866063"/>
                </a:lnTo>
                <a:lnTo>
                  <a:pt x="314782" y="885977"/>
                </a:lnTo>
                <a:lnTo>
                  <a:pt x="315264" y="878560"/>
                </a:lnTo>
                <a:close/>
              </a:path>
              <a:path w="2211730" h="1823135">
                <a:moveTo>
                  <a:pt x="266547" y="866063"/>
                </a:moveTo>
                <a:lnTo>
                  <a:pt x="266776" y="711542"/>
                </a:lnTo>
                <a:lnTo>
                  <a:pt x="265341" y="741972"/>
                </a:lnTo>
                <a:lnTo>
                  <a:pt x="215023" y="721194"/>
                </a:lnTo>
                <a:lnTo>
                  <a:pt x="264998" y="749452"/>
                </a:lnTo>
                <a:lnTo>
                  <a:pt x="265125" y="896518"/>
                </a:lnTo>
                <a:lnTo>
                  <a:pt x="266547" y="866063"/>
                </a:lnTo>
                <a:close/>
              </a:path>
              <a:path w="2211730" h="1823135">
                <a:moveTo>
                  <a:pt x="215023" y="721194"/>
                </a:moveTo>
                <a:lnTo>
                  <a:pt x="215925" y="690537"/>
                </a:lnTo>
                <a:lnTo>
                  <a:pt x="216776" y="420281"/>
                </a:lnTo>
                <a:lnTo>
                  <a:pt x="215874" y="450938"/>
                </a:lnTo>
                <a:lnTo>
                  <a:pt x="215658" y="458470"/>
                </a:lnTo>
                <a:lnTo>
                  <a:pt x="214807" y="728726"/>
                </a:lnTo>
                <a:lnTo>
                  <a:pt x="264998" y="749452"/>
                </a:lnTo>
                <a:lnTo>
                  <a:pt x="215023" y="721194"/>
                </a:lnTo>
                <a:close/>
              </a:path>
              <a:path w="2211730" h="1823135">
                <a:moveTo>
                  <a:pt x="319684" y="919035"/>
                </a:moveTo>
                <a:lnTo>
                  <a:pt x="321652" y="888809"/>
                </a:lnTo>
                <a:lnTo>
                  <a:pt x="319684" y="810704"/>
                </a:lnTo>
                <a:lnTo>
                  <a:pt x="317715" y="840917"/>
                </a:lnTo>
                <a:lnTo>
                  <a:pt x="268693" y="820674"/>
                </a:lnTo>
                <a:lnTo>
                  <a:pt x="268566" y="673620"/>
                </a:lnTo>
                <a:lnTo>
                  <a:pt x="268338" y="828154"/>
                </a:lnTo>
                <a:lnTo>
                  <a:pt x="317233" y="848334"/>
                </a:lnTo>
                <a:lnTo>
                  <a:pt x="319201" y="926452"/>
                </a:lnTo>
                <a:lnTo>
                  <a:pt x="319684" y="919035"/>
                </a:lnTo>
                <a:close/>
              </a:path>
              <a:path w="2211730" h="1823135">
                <a:moveTo>
                  <a:pt x="267131" y="704062"/>
                </a:moveTo>
                <a:lnTo>
                  <a:pt x="216141" y="683006"/>
                </a:lnTo>
                <a:lnTo>
                  <a:pt x="217043" y="652335"/>
                </a:lnTo>
                <a:lnTo>
                  <a:pt x="216776" y="420281"/>
                </a:lnTo>
                <a:lnTo>
                  <a:pt x="215925" y="690537"/>
                </a:lnTo>
                <a:lnTo>
                  <a:pt x="266776" y="711542"/>
                </a:lnTo>
                <a:lnTo>
                  <a:pt x="267131" y="704062"/>
                </a:lnTo>
                <a:close/>
              </a:path>
              <a:path w="2211730" h="1823135">
                <a:moveTo>
                  <a:pt x="320166" y="803287"/>
                </a:moveTo>
                <a:lnTo>
                  <a:pt x="270471" y="782764"/>
                </a:lnTo>
                <a:lnTo>
                  <a:pt x="271906" y="752309"/>
                </a:lnTo>
                <a:lnTo>
                  <a:pt x="270700" y="628230"/>
                </a:lnTo>
                <a:lnTo>
                  <a:pt x="270344" y="635711"/>
                </a:lnTo>
                <a:lnTo>
                  <a:pt x="270128" y="790232"/>
                </a:lnTo>
                <a:lnTo>
                  <a:pt x="319684" y="810704"/>
                </a:lnTo>
                <a:lnTo>
                  <a:pt x="320166" y="803287"/>
                </a:lnTo>
                <a:close/>
              </a:path>
              <a:path w="2211730" h="1823135">
                <a:moveTo>
                  <a:pt x="270128" y="790232"/>
                </a:moveTo>
                <a:lnTo>
                  <a:pt x="270344" y="635711"/>
                </a:lnTo>
                <a:lnTo>
                  <a:pt x="268909" y="666140"/>
                </a:lnTo>
                <a:lnTo>
                  <a:pt x="217258" y="644804"/>
                </a:lnTo>
                <a:lnTo>
                  <a:pt x="268566" y="673620"/>
                </a:lnTo>
                <a:lnTo>
                  <a:pt x="268693" y="820674"/>
                </a:lnTo>
                <a:lnTo>
                  <a:pt x="270128" y="790232"/>
                </a:lnTo>
                <a:close/>
              </a:path>
              <a:path w="2211730" h="1823135">
                <a:moveTo>
                  <a:pt x="217258" y="644804"/>
                </a:moveTo>
                <a:lnTo>
                  <a:pt x="218160" y="614146"/>
                </a:lnTo>
                <a:lnTo>
                  <a:pt x="219011" y="343877"/>
                </a:lnTo>
                <a:lnTo>
                  <a:pt x="218109" y="374535"/>
                </a:lnTo>
                <a:lnTo>
                  <a:pt x="217893" y="382066"/>
                </a:lnTo>
                <a:lnTo>
                  <a:pt x="217043" y="652335"/>
                </a:lnTo>
                <a:lnTo>
                  <a:pt x="268566" y="673620"/>
                </a:lnTo>
                <a:lnTo>
                  <a:pt x="217258" y="644804"/>
                </a:lnTo>
                <a:close/>
              </a:path>
              <a:path w="2211730" h="1823135">
                <a:moveTo>
                  <a:pt x="208330" y="950391"/>
                </a:moveTo>
                <a:lnTo>
                  <a:pt x="209232" y="919721"/>
                </a:lnTo>
                <a:lnTo>
                  <a:pt x="208965" y="687654"/>
                </a:lnTo>
                <a:lnTo>
                  <a:pt x="208064" y="718312"/>
                </a:lnTo>
                <a:lnTo>
                  <a:pt x="157784" y="697560"/>
                </a:lnTo>
                <a:lnTo>
                  <a:pt x="157848" y="86601"/>
                </a:lnTo>
                <a:lnTo>
                  <a:pt x="157695" y="705142"/>
                </a:lnTo>
                <a:lnTo>
                  <a:pt x="207848" y="725843"/>
                </a:lnTo>
                <a:lnTo>
                  <a:pt x="208102" y="957922"/>
                </a:lnTo>
                <a:lnTo>
                  <a:pt x="208330" y="950391"/>
                </a:lnTo>
                <a:close/>
              </a:path>
              <a:path w="2211730" h="1823135">
                <a:moveTo>
                  <a:pt x="209448" y="912190"/>
                </a:moveTo>
                <a:lnTo>
                  <a:pt x="210337" y="881532"/>
                </a:lnTo>
                <a:lnTo>
                  <a:pt x="210070" y="649452"/>
                </a:lnTo>
                <a:lnTo>
                  <a:pt x="209181" y="680123"/>
                </a:lnTo>
                <a:lnTo>
                  <a:pt x="158229" y="659079"/>
                </a:lnTo>
                <a:lnTo>
                  <a:pt x="158292" y="48133"/>
                </a:lnTo>
                <a:lnTo>
                  <a:pt x="158153" y="666673"/>
                </a:lnTo>
                <a:lnTo>
                  <a:pt x="208965" y="687654"/>
                </a:lnTo>
                <a:lnTo>
                  <a:pt x="209232" y="919721"/>
                </a:lnTo>
                <a:lnTo>
                  <a:pt x="209448" y="912190"/>
                </a:lnTo>
                <a:close/>
              </a:path>
              <a:path w="2211730" h="1823135">
                <a:moveTo>
                  <a:pt x="210565" y="874001"/>
                </a:moveTo>
                <a:lnTo>
                  <a:pt x="211454" y="843330"/>
                </a:lnTo>
                <a:lnTo>
                  <a:pt x="211188" y="611263"/>
                </a:lnTo>
                <a:lnTo>
                  <a:pt x="210299" y="641921"/>
                </a:lnTo>
                <a:lnTo>
                  <a:pt x="158686" y="620598"/>
                </a:lnTo>
                <a:lnTo>
                  <a:pt x="158750" y="9652"/>
                </a:lnTo>
                <a:lnTo>
                  <a:pt x="158597" y="628192"/>
                </a:lnTo>
                <a:lnTo>
                  <a:pt x="210070" y="649452"/>
                </a:lnTo>
                <a:lnTo>
                  <a:pt x="210337" y="881532"/>
                </a:lnTo>
                <a:lnTo>
                  <a:pt x="210565" y="874001"/>
                </a:lnTo>
                <a:close/>
              </a:path>
              <a:path w="2211730" h="1823135">
                <a:moveTo>
                  <a:pt x="211683" y="835799"/>
                </a:moveTo>
                <a:lnTo>
                  <a:pt x="212572" y="805129"/>
                </a:lnTo>
                <a:lnTo>
                  <a:pt x="212305" y="573062"/>
                </a:lnTo>
                <a:lnTo>
                  <a:pt x="211416" y="603732"/>
                </a:lnTo>
                <a:lnTo>
                  <a:pt x="159131" y="582129"/>
                </a:lnTo>
                <a:lnTo>
                  <a:pt x="159486" y="551230"/>
                </a:lnTo>
                <a:lnTo>
                  <a:pt x="159931" y="512775"/>
                </a:lnTo>
                <a:lnTo>
                  <a:pt x="160019" y="505180"/>
                </a:lnTo>
                <a:lnTo>
                  <a:pt x="160388" y="474281"/>
                </a:lnTo>
                <a:lnTo>
                  <a:pt x="160477" y="466699"/>
                </a:lnTo>
                <a:lnTo>
                  <a:pt x="160832" y="435800"/>
                </a:lnTo>
                <a:lnTo>
                  <a:pt x="161721" y="358838"/>
                </a:lnTo>
                <a:lnTo>
                  <a:pt x="162255" y="312788"/>
                </a:lnTo>
                <a:lnTo>
                  <a:pt x="158851" y="0"/>
                </a:lnTo>
                <a:lnTo>
                  <a:pt x="159042" y="589724"/>
                </a:lnTo>
                <a:lnTo>
                  <a:pt x="211188" y="611263"/>
                </a:lnTo>
                <a:lnTo>
                  <a:pt x="211454" y="843330"/>
                </a:lnTo>
                <a:lnTo>
                  <a:pt x="211683" y="835799"/>
                </a:lnTo>
                <a:close/>
              </a:path>
              <a:path w="2211730" h="1823135">
                <a:moveTo>
                  <a:pt x="212788" y="797610"/>
                </a:moveTo>
                <a:lnTo>
                  <a:pt x="213690" y="766940"/>
                </a:lnTo>
                <a:lnTo>
                  <a:pt x="213423" y="534873"/>
                </a:lnTo>
                <a:lnTo>
                  <a:pt x="212534" y="565531"/>
                </a:lnTo>
                <a:lnTo>
                  <a:pt x="159575" y="543648"/>
                </a:lnTo>
                <a:lnTo>
                  <a:pt x="159931" y="512775"/>
                </a:lnTo>
                <a:lnTo>
                  <a:pt x="159486" y="551230"/>
                </a:lnTo>
                <a:lnTo>
                  <a:pt x="212305" y="573062"/>
                </a:lnTo>
                <a:lnTo>
                  <a:pt x="212572" y="805129"/>
                </a:lnTo>
                <a:lnTo>
                  <a:pt x="212788" y="797610"/>
                </a:lnTo>
                <a:close/>
              </a:path>
              <a:path w="2211730" h="1823135">
                <a:moveTo>
                  <a:pt x="213639" y="527342"/>
                </a:moveTo>
                <a:lnTo>
                  <a:pt x="160019" y="505180"/>
                </a:lnTo>
                <a:lnTo>
                  <a:pt x="159931" y="512775"/>
                </a:lnTo>
                <a:lnTo>
                  <a:pt x="213423" y="534873"/>
                </a:lnTo>
                <a:lnTo>
                  <a:pt x="213690" y="766940"/>
                </a:lnTo>
                <a:lnTo>
                  <a:pt x="213639" y="527342"/>
                </a:lnTo>
                <a:close/>
              </a:path>
              <a:path w="2211730" h="1823135">
                <a:moveTo>
                  <a:pt x="214756" y="489140"/>
                </a:moveTo>
                <a:lnTo>
                  <a:pt x="160477" y="466699"/>
                </a:lnTo>
                <a:lnTo>
                  <a:pt x="160388" y="474281"/>
                </a:lnTo>
                <a:lnTo>
                  <a:pt x="214541" y="496671"/>
                </a:lnTo>
                <a:lnTo>
                  <a:pt x="214807" y="728726"/>
                </a:lnTo>
                <a:lnTo>
                  <a:pt x="214756" y="489140"/>
                </a:lnTo>
                <a:close/>
              </a:path>
              <a:path w="2211730" h="1823135">
                <a:moveTo>
                  <a:pt x="215874" y="450938"/>
                </a:moveTo>
                <a:lnTo>
                  <a:pt x="160921" y="428218"/>
                </a:lnTo>
                <a:lnTo>
                  <a:pt x="161277" y="397332"/>
                </a:lnTo>
                <a:lnTo>
                  <a:pt x="161366" y="389750"/>
                </a:lnTo>
                <a:lnTo>
                  <a:pt x="161721" y="358838"/>
                </a:lnTo>
                <a:lnTo>
                  <a:pt x="160832" y="435800"/>
                </a:lnTo>
                <a:lnTo>
                  <a:pt x="215658" y="458470"/>
                </a:lnTo>
                <a:lnTo>
                  <a:pt x="215874" y="450938"/>
                </a:lnTo>
                <a:close/>
              </a:path>
              <a:path w="2211730" h="1823135">
                <a:moveTo>
                  <a:pt x="216992" y="412750"/>
                </a:moveTo>
                <a:lnTo>
                  <a:pt x="161366" y="389750"/>
                </a:lnTo>
                <a:lnTo>
                  <a:pt x="161277" y="397332"/>
                </a:lnTo>
                <a:lnTo>
                  <a:pt x="216776" y="420281"/>
                </a:lnTo>
                <a:lnTo>
                  <a:pt x="217043" y="652335"/>
                </a:lnTo>
                <a:lnTo>
                  <a:pt x="216992" y="412750"/>
                </a:lnTo>
                <a:close/>
              </a:path>
              <a:path w="2211730" h="1823135">
                <a:moveTo>
                  <a:pt x="218109" y="374535"/>
                </a:moveTo>
                <a:lnTo>
                  <a:pt x="161810" y="351256"/>
                </a:lnTo>
                <a:lnTo>
                  <a:pt x="162178" y="320370"/>
                </a:lnTo>
                <a:lnTo>
                  <a:pt x="162255" y="312788"/>
                </a:lnTo>
                <a:lnTo>
                  <a:pt x="161721" y="358838"/>
                </a:lnTo>
                <a:lnTo>
                  <a:pt x="217893" y="382066"/>
                </a:lnTo>
                <a:lnTo>
                  <a:pt x="218109" y="374535"/>
                </a:lnTo>
                <a:close/>
              </a:path>
              <a:path w="2211730" h="1823135">
                <a:moveTo>
                  <a:pt x="218376" y="606615"/>
                </a:moveTo>
                <a:lnTo>
                  <a:pt x="219278" y="575932"/>
                </a:lnTo>
                <a:lnTo>
                  <a:pt x="219227" y="336346"/>
                </a:lnTo>
                <a:lnTo>
                  <a:pt x="162255" y="312788"/>
                </a:lnTo>
                <a:lnTo>
                  <a:pt x="162178" y="320370"/>
                </a:lnTo>
                <a:lnTo>
                  <a:pt x="219011" y="343877"/>
                </a:lnTo>
                <a:lnTo>
                  <a:pt x="218160" y="614146"/>
                </a:lnTo>
                <a:lnTo>
                  <a:pt x="218376" y="606615"/>
                </a:lnTo>
                <a:close/>
              </a:path>
              <a:path w="2211730" h="1823135">
                <a:moveTo>
                  <a:pt x="220611" y="530225"/>
                </a:moveTo>
                <a:lnTo>
                  <a:pt x="221500" y="499541"/>
                </a:lnTo>
                <a:lnTo>
                  <a:pt x="221233" y="267487"/>
                </a:lnTo>
                <a:lnTo>
                  <a:pt x="220344" y="298145"/>
                </a:lnTo>
                <a:lnTo>
                  <a:pt x="162712" y="274307"/>
                </a:lnTo>
                <a:lnTo>
                  <a:pt x="163068" y="243420"/>
                </a:lnTo>
                <a:lnTo>
                  <a:pt x="163156" y="235826"/>
                </a:lnTo>
                <a:lnTo>
                  <a:pt x="163512" y="204939"/>
                </a:lnTo>
                <a:lnTo>
                  <a:pt x="162623" y="281889"/>
                </a:lnTo>
                <a:lnTo>
                  <a:pt x="220129" y="305676"/>
                </a:lnTo>
                <a:lnTo>
                  <a:pt x="220395" y="537756"/>
                </a:lnTo>
                <a:lnTo>
                  <a:pt x="220611" y="530225"/>
                </a:lnTo>
                <a:close/>
              </a:path>
              <a:path w="2211730" h="1823135">
                <a:moveTo>
                  <a:pt x="221729" y="492010"/>
                </a:moveTo>
                <a:lnTo>
                  <a:pt x="222618" y="461352"/>
                </a:lnTo>
                <a:lnTo>
                  <a:pt x="222351" y="229285"/>
                </a:lnTo>
                <a:lnTo>
                  <a:pt x="221462" y="259956"/>
                </a:lnTo>
                <a:lnTo>
                  <a:pt x="163156" y="235826"/>
                </a:lnTo>
                <a:lnTo>
                  <a:pt x="221233" y="267487"/>
                </a:lnTo>
                <a:lnTo>
                  <a:pt x="221500" y="499541"/>
                </a:lnTo>
                <a:lnTo>
                  <a:pt x="221729" y="492010"/>
                </a:lnTo>
                <a:close/>
              </a:path>
              <a:path w="2211730" h="1823135">
                <a:moveTo>
                  <a:pt x="222846" y="453821"/>
                </a:moveTo>
                <a:lnTo>
                  <a:pt x="223735" y="423151"/>
                </a:lnTo>
                <a:lnTo>
                  <a:pt x="223469" y="191084"/>
                </a:lnTo>
                <a:lnTo>
                  <a:pt x="222580" y="221754"/>
                </a:lnTo>
                <a:lnTo>
                  <a:pt x="163601" y="197358"/>
                </a:lnTo>
                <a:lnTo>
                  <a:pt x="163956" y="166458"/>
                </a:lnTo>
                <a:lnTo>
                  <a:pt x="162255" y="312788"/>
                </a:lnTo>
                <a:lnTo>
                  <a:pt x="162623" y="281889"/>
                </a:lnTo>
                <a:lnTo>
                  <a:pt x="163512" y="204939"/>
                </a:lnTo>
                <a:lnTo>
                  <a:pt x="222351" y="229285"/>
                </a:lnTo>
                <a:lnTo>
                  <a:pt x="222618" y="461352"/>
                </a:lnTo>
                <a:lnTo>
                  <a:pt x="222846" y="453821"/>
                </a:lnTo>
                <a:close/>
              </a:path>
              <a:path w="2211730" h="1823135">
                <a:moveTo>
                  <a:pt x="223951" y="415620"/>
                </a:moveTo>
                <a:lnTo>
                  <a:pt x="224853" y="384949"/>
                </a:lnTo>
                <a:lnTo>
                  <a:pt x="224586" y="152895"/>
                </a:lnTo>
                <a:lnTo>
                  <a:pt x="223697" y="183553"/>
                </a:lnTo>
                <a:lnTo>
                  <a:pt x="164058" y="158877"/>
                </a:lnTo>
                <a:lnTo>
                  <a:pt x="164414" y="127977"/>
                </a:lnTo>
                <a:lnTo>
                  <a:pt x="164858" y="89509"/>
                </a:lnTo>
                <a:lnTo>
                  <a:pt x="225704" y="114706"/>
                </a:lnTo>
                <a:lnTo>
                  <a:pt x="225971" y="346760"/>
                </a:lnTo>
                <a:lnTo>
                  <a:pt x="226187" y="339229"/>
                </a:lnTo>
                <a:lnTo>
                  <a:pt x="226821" y="76504"/>
                </a:lnTo>
                <a:lnTo>
                  <a:pt x="225932" y="107162"/>
                </a:lnTo>
                <a:lnTo>
                  <a:pt x="164947" y="81927"/>
                </a:lnTo>
                <a:lnTo>
                  <a:pt x="165303" y="51041"/>
                </a:lnTo>
                <a:lnTo>
                  <a:pt x="163956" y="166458"/>
                </a:lnTo>
                <a:lnTo>
                  <a:pt x="223469" y="191084"/>
                </a:lnTo>
                <a:lnTo>
                  <a:pt x="223735" y="423151"/>
                </a:lnTo>
                <a:lnTo>
                  <a:pt x="223951" y="415620"/>
                </a:lnTo>
                <a:close/>
              </a:path>
              <a:path w="2211730" h="1823135">
                <a:moveTo>
                  <a:pt x="225069" y="377418"/>
                </a:moveTo>
                <a:lnTo>
                  <a:pt x="225971" y="346760"/>
                </a:lnTo>
                <a:lnTo>
                  <a:pt x="225704" y="114706"/>
                </a:lnTo>
                <a:lnTo>
                  <a:pt x="224802" y="145364"/>
                </a:lnTo>
                <a:lnTo>
                  <a:pt x="164503" y="120396"/>
                </a:lnTo>
                <a:lnTo>
                  <a:pt x="164858" y="89509"/>
                </a:lnTo>
                <a:lnTo>
                  <a:pt x="164414" y="127977"/>
                </a:lnTo>
                <a:lnTo>
                  <a:pt x="224586" y="152895"/>
                </a:lnTo>
                <a:lnTo>
                  <a:pt x="224853" y="384949"/>
                </a:lnTo>
                <a:lnTo>
                  <a:pt x="225069" y="377418"/>
                </a:lnTo>
                <a:close/>
              </a:path>
              <a:path w="2211730" h="1823135">
                <a:moveTo>
                  <a:pt x="227304" y="301028"/>
                </a:moveTo>
                <a:lnTo>
                  <a:pt x="228206" y="270370"/>
                </a:lnTo>
                <a:lnTo>
                  <a:pt x="227939" y="38315"/>
                </a:lnTo>
                <a:lnTo>
                  <a:pt x="227037" y="68973"/>
                </a:lnTo>
                <a:lnTo>
                  <a:pt x="165392" y="43446"/>
                </a:lnTo>
                <a:lnTo>
                  <a:pt x="165900" y="0"/>
                </a:lnTo>
                <a:lnTo>
                  <a:pt x="165303" y="51041"/>
                </a:lnTo>
                <a:lnTo>
                  <a:pt x="226821" y="76504"/>
                </a:lnTo>
                <a:lnTo>
                  <a:pt x="227088" y="308559"/>
                </a:lnTo>
                <a:lnTo>
                  <a:pt x="227304" y="301028"/>
                </a:lnTo>
                <a:close/>
              </a:path>
              <a:path w="2211730" h="1823135">
                <a:moveTo>
                  <a:pt x="228422" y="262839"/>
                </a:moveTo>
                <a:lnTo>
                  <a:pt x="229311" y="232168"/>
                </a:lnTo>
                <a:lnTo>
                  <a:pt x="229057" y="101"/>
                </a:lnTo>
                <a:lnTo>
                  <a:pt x="228155" y="30784"/>
                </a:lnTo>
                <a:lnTo>
                  <a:pt x="165849" y="4978"/>
                </a:lnTo>
                <a:lnTo>
                  <a:pt x="165900" y="0"/>
                </a:lnTo>
                <a:lnTo>
                  <a:pt x="165760" y="12560"/>
                </a:lnTo>
                <a:lnTo>
                  <a:pt x="227939" y="38315"/>
                </a:lnTo>
                <a:lnTo>
                  <a:pt x="228206" y="270370"/>
                </a:lnTo>
                <a:lnTo>
                  <a:pt x="228422" y="262839"/>
                </a:lnTo>
                <a:close/>
              </a:path>
              <a:path w="2211730" h="1823135">
                <a:moveTo>
                  <a:pt x="2113854" y="1782376"/>
                </a:moveTo>
                <a:lnTo>
                  <a:pt x="259765" y="1010272"/>
                </a:lnTo>
                <a:lnTo>
                  <a:pt x="254634" y="969505"/>
                </a:lnTo>
                <a:lnTo>
                  <a:pt x="208330" y="950391"/>
                </a:lnTo>
                <a:lnTo>
                  <a:pt x="254279" y="976972"/>
                </a:lnTo>
                <a:lnTo>
                  <a:pt x="252844" y="1007414"/>
                </a:lnTo>
                <a:lnTo>
                  <a:pt x="207213" y="988580"/>
                </a:lnTo>
                <a:lnTo>
                  <a:pt x="201142" y="955052"/>
                </a:lnTo>
                <a:lnTo>
                  <a:pt x="200253" y="985723"/>
                </a:lnTo>
                <a:lnTo>
                  <a:pt x="2113854" y="1782388"/>
                </a:lnTo>
                <a:close/>
              </a:path>
              <a:path w="2211730" h="1823135">
                <a:moveTo>
                  <a:pt x="258203" y="893660"/>
                </a:moveTo>
                <a:lnTo>
                  <a:pt x="210565" y="874001"/>
                </a:lnTo>
                <a:lnTo>
                  <a:pt x="257848" y="901128"/>
                </a:lnTo>
                <a:lnTo>
                  <a:pt x="256412" y="931583"/>
                </a:lnTo>
                <a:lnTo>
                  <a:pt x="209448" y="912190"/>
                </a:lnTo>
                <a:lnTo>
                  <a:pt x="256070" y="939050"/>
                </a:lnTo>
                <a:lnTo>
                  <a:pt x="259765" y="1010272"/>
                </a:lnTo>
                <a:lnTo>
                  <a:pt x="258203" y="893660"/>
                </a:lnTo>
                <a:close/>
              </a:path>
              <a:path w="2211730" h="1823135">
                <a:moveTo>
                  <a:pt x="272262" y="744842"/>
                </a:moveTo>
                <a:lnTo>
                  <a:pt x="273697" y="714400"/>
                </a:lnTo>
                <a:lnTo>
                  <a:pt x="274053" y="706920"/>
                </a:lnTo>
                <a:lnTo>
                  <a:pt x="275475" y="676478"/>
                </a:lnTo>
                <a:lnTo>
                  <a:pt x="275831" y="668997"/>
                </a:lnTo>
                <a:lnTo>
                  <a:pt x="277266" y="638568"/>
                </a:lnTo>
                <a:lnTo>
                  <a:pt x="277621" y="631088"/>
                </a:lnTo>
                <a:lnTo>
                  <a:pt x="279057" y="600633"/>
                </a:lnTo>
                <a:lnTo>
                  <a:pt x="279400" y="593166"/>
                </a:lnTo>
                <a:lnTo>
                  <a:pt x="280835" y="562737"/>
                </a:lnTo>
                <a:lnTo>
                  <a:pt x="281190" y="555256"/>
                </a:lnTo>
                <a:lnTo>
                  <a:pt x="282625" y="524814"/>
                </a:lnTo>
                <a:lnTo>
                  <a:pt x="282981" y="517334"/>
                </a:lnTo>
                <a:lnTo>
                  <a:pt x="284403" y="486892"/>
                </a:lnTo>
                <a:lnTo>
                  <a:pt x="284759" y="479412"/>
                </a:lnTo>
                <a:lnTo>
                  <a:pt x="286194" y="448983"/>
                </a:lnTo>
                <a:lnTo>
                  <a:pt x="286550" y="441502"/>
                </a:lnTo>
                <a:lnTo>
                  <a:pt x="287972" y="411060"/>
                </a:lnTo>
                <a:lnTo>
                  <a:pt x="288328" y="403580"/>
                </a:lnTo>
                <a:lnTo>
                  <a:pt x="289763" y="373151"/>
                </a:lnTo>
                <a:lnTo>
                  <a:pt x="290118" y="365671"/>
                </a:lnTo>
                <a:lnTo>
                  <a:pt x="291553" y="335229"/>
                </a:lnTo>
                <a:lnTo>
                  <a:pt x="291909" y="327748"/>
                </a:lnTo>
                <a:lnTo>
                  <a:pt x="293331" y="297319"/>
                </a:lnTo>
                <a:lnTo>
                  <a:pt x="293687" y="289839"/>
                </a:lnTo>
                <a:lnTo>
                  <a:pt x="295122" y="259397"/>
                </a:lnTo>
                <a:lnTo>
                  <a:pt x="295478" y="251929"/>
                </a:lnTo>
                <a:lnTo>
                  <a:pt x="296913" y="221475"/>
                </a:lnTo>
                <a:lnTo>
                  <a:pt x="297256" y="214007"/>
                </a:lnTo>
                <a:lnTo>
                  <a:pt x="298691" y="183565"/>
                </a:lnTo>
                <a:lnTo>
                  <a:pt x="299046" y="176085"/>
                </a:lnTo>
                <a:lnTo>
                  <a:pt x="300481" y="145656"/>
                </a:lnTo>
                <a:lnTo>
                  <a:pt x="300824" y="138176"/>
                </a:lnTo>
                <a:lnTo>
                  <a:pt x="300278" y="0"/>
                </a:lnTo>
                <a:lnTo>
                  <a:pt x="299275" y="21564"/>
                </a:lnTo>
                <a:lnTo>
                  <a:pt x="298919" y="29044"/>
                </a:lnTo>
                <a:lnTo>
                  <a:pt x="297484" y="59486"/>
                </a:lnTo>
                <a:lnTo>
                  <a:pt x="297129" y="66967"/>
                </a:lnTo>
                <a:lnTo>
                  <a:pt x="295694" y="97409"/>
                </a:lnTo>
                <a:lnTo>
                  <a:pt x="295351" y="104876"/>
                </a:lnTo>
                <a:lnTo>
                  <a:pt x="293916" y="135318"/>
                </a:lnTo>
                <a:lnTo>
                  <a:pt x="293560" y="142798"/>
                </a:lnTo>
                <a:lnTo>
                  <a:pt x="292125" y="173228"/>
                </a:lnTo>
                <a:lnTo>
                  <a:pt x="291769" y="180708"/>
                </a:lnTo>
                <a:lnTo>
                  <a:pt x="290347" y="211137"/>
                </a:lnTo>
                <a:lnTo>
                  <a:pt x="289991" y="218617"/>
                </a:lnTo>
                <a:lnTo>
                  <a:pt x="288556" y="249059"/>
                </a:lnTo>
                <a:lnTo>
                  <a:pt x="288201" y="256540"/>
                </a:lnTo>
                <a:lnTo>
                  <a:pt x="286765" y="286981"/>
                </a:lnTo>
                <a:lnTo>
                  <a:pt x="286423" y="294462"/>
                </a:lnTo>
                <a:lnTo>
                  <a:pt x="284988" y="324891"/>
                </a:lnTo>
                <a:lnTo>
                  <a:pt x="284632" y="332371"/>
                </a:lnTo>
                <a:lnTo>
                  <a:pt x="283197" y="362813"/>
                </a:lnTo>
                <a:lnTo>
                  <a:pt x="282841" y="370293"/>
                </a:lnTo>
                <a:lnTo>
                  <a:pt x="281419" y="400723"/>
                </a:lnTo>
                <a:lnTo>
                  <a:pt x="281063" y="408203"/>
                </a:lnTo>
                <a:lnTo>
                  <a:pt x="279628" y="438645"/>
                </a:lnTo>
                <a:lnTo>
                  <a:pt x="279272" y="446125"/>
                </a:lnTo>
                <a:lnTo>
                  <a:pt x="277837" y="476554"/>
                </a:lnTo>
                <a:lnTo>
                  <a:pt x="277494" y="484035"/>
                </a:lnTo>
                <a:lnTo>
                  <a:pt x="276059" y="514477"/>
                </a:lnTo>
                <a:lnTo>
                  <a:pt x="275704" y="521944"/>
                </a:lnTo>
                <a:lnTo>
                  <a:pt x="274269" y="552399"/>
                </a:lnTo>
                <a:lnTo>
                  <a:pt x="273913" y="559879"/>
                </a:lnTo>
                <a:lnTo>
                  <a:pt x="272491" y="590308"/>
                </a:lnTo>
                <a:lnTo>
                  <a:pt x="272135" y="597776"/>
                </a:lnTo>
                <a:lnTo>
                  <a:pt x="270700" y="628230"/>
                </a:lnTo>
                <a:lnTo>
                  <a:pt x="271906" y="752309"/>
                </a:lnTo>
                <a:lnTo>
                  <a:pt x="272262" y="744842"/>
                </a:lnTo>
                <a:close/>
              </a:path>
              <a:path w="2211730" h="1823135">
                <a:moveTo>
                  <a:pt x="229539" y="224637"/>
                </a:moveTo>
                <a:lnTo>
                  <a:pt x="230441" y="193967"/>
                </a:lnTo>
                <a:lnTo>
                  <a:pt x="230657" y="186436"/>
                </a:lnTo>
                <a:lnTo>
                  <a:pt x="232663" y="117589"/>
                </a:lnTo>
                <a:lnTo>
                  <a:pt x="235115" y="33667"/>
                </a:lnTo>
                <a:lnTo>
                  <a:pt x="236016" y="2984"/>
                </a:lnTo>
                <a:lnTo>
                  <a:pt x="298919" y="29044"/>
                </a:lnTo>
                <a:lnTo>
                  <a:pt x="299275" y="21564"/>
                </a:lnTo>
                <a:lnTo>
                  <a:pt x="247205" y="0"/>
                </a:lnTo>
                <a:lnTo>
                  <a:pt x="229057" y="101"/>
                </a:lnTo>
                <a:lnTo>
                  <a:pt x="229311" y="232168"/>
                </a:lnTo>
                <a:lnTo>
                  <a:pt x="229539" y="224637"/>
                </a:lnTo>
                <a:close/>
              </a:path>
              <a:path w="2211730" h="1823135">
                <a:moveTo>
                  <a:pt x="233781" y="79387"/>
                </a:moveTo>
                <a:lnTo>
                  <a:pt x="234010" y="71856"/>
                </a:lnTo>
                <a:lnTo>
                  <a:pt x="234899" y="41198"/>
                </a:lnTo>
                <a:lnTo>
                  <a:pt x="297129" y="66967"/>
                </a:lnTo>
                <a:lnTo>
                  <a:pt x="297484" y="59486"/>
                </a:lnTo>
                <a:lnTo>
                  <a:pt x="235115" y="33667"/>
                </a:lnTo>
                <a:lnTo>
                  <a:pt x="232663" y="117589"/>
                </a:lnTo>
                <a:lnTo>
                  <a:pt x="233781" y="79387"/>
                </a:lnTo>
                <a:close/>
              </a:path>
              <a:path w="2211730" h="1823135">
                <a:moveTo>
                  <a:pt x="293916" y="135318"/>
                </a:moveTo>
                <a:lnTo>
                  <a:pt x="232892" y="110045"/>
                </a:lnTo>
                <a:lnTo>
                  <a:pt x="233781" y="79387"/>
                </a:lnTo>
                <a:lnTo>
                  <a:pt x="232663" y="117589"/>
                </a:lnTo>
                <a:lnTo>
                  <a:pt x="293560" y="142798"/>
                </a:lnTo>
                <a:lnTo>
                  <a:pt x="293916" y="135318"/>
                </a:lnTo>
                <a:close/>
              </a:path>
              <a:path w="2211730" h="1823135">
                <a:moveTo>
                  <a:pt x="231559" y="155778"/>
                </a:moveTo>
                <a:lnTo>
                  <a:pt x="291769" y="180708"/>
                </a:lnTo>
                <a:lnTo>
                  <a:pt x="292125" y="173228"/>
                </a:lnTo>
                <a:lnTo>
                  <a:pt x="231775" y="148247"/>
                </a:lnTo>
                <a:lnTo>
                  <a:pt x="232663" y="117589"/>
                </a:lnTo>
                <a:lnTo>
                  <a:pt x="230657" y="186436"/>
                </a:lnTo>
                <a:lnTo>
                  <a:pt x="231559" y="155778"/>
                </a:lnTo>
                <a:close/>
              </a:path>
              <a:path w="2211730" h="1823135">
                <a:moveTo>
                  <a:pt x="310349" y="953833"/>
                </a:moveTo>
                <a:lnTo>
                  <a:pt x="263334" y="934427"/>
                </a:lnTo>
                <a:lnTo>
                  <a:pt x="309867" y="961250"/>
                </a:lnTo>
                <a:lnTo>
                  <a:pt x="307898" y="991476"/>
                </a:lnTo>
                <a:lnTo>
                  <a:pt x="261543" y="972350"/>
                </a:lnTo>
                <a:lnTo>
                  <a:pt x="307416" y="998893"/>
                </a:lnTo>
                <a:lnTo>
                  <a:pt x="312318" y="1031951"/>
                </a:lnTo>
                <a:lnTo>
                  <a:pt x="310349" y="953833"/>
                </a:lnTo>
                <a:close/>
              </a:path>
              <a:path w="2211730" h="1823135">
                <a:moveTo>
                  <a:pt x="259981" y="855738"/>
                </a:moveTo>
                <a:lnTo>
                  <a:pt x="211683" y="835799"/>
                </a:lnTo>
                <a:lnTo>
                  <a:pt x="211454" y="843330"/>
                </a:lnTo>
                <a:lnTo>
                  <a:pt x="259638" y="863219"/>
                </a:lnTo>
                <a:lnTo>
                  <a:pt x="259981" y="855738"/>
                </a:lnTo>
                <a:close/>
              </a:path>
              <a:path w="2211730" h="1823135">
                <a:moveTo>
                  <a:pt x="261772" y="817829"/>
                </a:moveTo>
                <a:lnTo>
                  <a:pt x="212788" y="797610"/>
                </a:lnTo>
                <a:lnTo>
                  <a:pt x="212572" y="805129"/>
                </a:lnTo>
                <a:lnTo>
                  <a:pt x="261416" y="825296"/>
                </a:lnTo>
                <a:lnTo>
                  <a:pt x="261772" y="817829"/>
                </a:lnTo>
                <a:close/>
              </a:path>
              <a:path w="2211730" h="1823135">
                <a:moveTo>
                  <a:pt x="272491" y="590308"/>
                </a:moveTo>
                <a:lnTo>
                  <a:pt x="219494" y="568401"/>
                </a:lnTo>
                <a:lnTo>
                  <a:pt x="220395" y="537756"/>
                </a:lnTo>
                <a:lnTo>
                  <a:pt x="220129" y="305676"/>
                </a:lnTo>
                <a:lnTo>
                  <a:pt x="219278" y="575932"/>
                </a:lnTo>
                <a:lnTo>
                  <a:pt x="272135" y="597776"/>
                </a:lnTo>
                <a:lnTo>
                  <a:pt x="272491" y="590308"/>
                </a:lnTo>
                <a:close/>
              </a:path>
              <a:path w="2211730" h="1823135">
                <a:moveTo>
                  <a:pt x="208102" y="957922"/>
                </a:moveTo>
                <a:lnTo>
                  <a:pt x="207848" y="725843"/>
                </a:lnTo>
                <a:lnTo>
                  <a:pt x="206946" y="756526"/>
                </a:lnTo>
                <a:lnTo>
                  <a:pt x="206730" y="764057"/>
                </a:lnTo>
                <a:lnTo>
                  <a:pt x="205828" y="794727"/>
                </a:lnTo>
                <a:lnTo>
                  <a:pt x="205612" y="802259"/>
                </a:lnTo>
                <a:lnTo>
                  <a:pt x="204711" y="832916"/>
                </a:lnTo>
                <a:lnTo>
                  <a:pt x="204495" y="840447"/>
                </a:lnTo>
                <a:lnTo>
                  <a:pt x="203593" y="871118"/>
                </a:lnTo>
                <a:lnTo>
                  <a:pt x="203377" y="878649"/>
                </a:lnTo>
                <a:lnTo>
                  <a:pt x="202476" y="909320"/>
                </a:lnTo>
                <a:lnTo>
                  <a:pt x="202260" y="916851"/>
                </a:lnTo>
                <a:lnTo>
                  <a:pt x="201358" y="947521"/>
                </a:lnTo>
                <a:lnTo>
                  <a:pt x="201142" y="955052"/>
                </a:lnTo>
                <a:lnTo>
                  <a:pt x="207213" y="988580"/>
                </a:lnTo>
                <a:lnTo>
                  <a:pt x="208102" y="957922"/>
                </a:lnTo>
                <a:close/>
              </a:path>
              <a:path w="2211730" h="1823135">
                <a:moveTo>
                  <a:pt x="98780" y="363867"/>
                </a:moveTo>
                <a:lnTo>
                  <a:pt x="98602" y="332740"/>
                </a:lnTo>
                <a:lnTo>
                  <a:pt x="154711" y="355942"/>
                </a:lnTo>
                <a:lnTo>
                  <a:pt x="154800" y="348361"/>
                </a:lnTo>
                <a:lnTo>
                  <a:pt x="98564" y="325094"/>
                </a:lnTo>
                <a:lnTo>
                  <a:pt x="98386" y="293992"/>
                </a:lnTo>
                <a:lnTo>
                  <a:pt x="98336" y="286346"/>
                </a:lnTo>
                <a:lnTo>
                  <a:pt x="99707" y="526529"/>
                </a:lnTo>
                <a:lnTo>
                  <a:pt x="98780" y="363867"/>
                </a:lnTo>
                <a:close/>
              </a:path>
              <a:path w="2211730" h="1823135">
                <a:moveTo>
                  <a:pt x="155105" y="928433"/>
                </a:moveTo>
                <a:lnTo>
                  <a:pt x="155460" y="897534"/>
                </a:lnTo>
                <a:lnTo>
                  <a:pt x="155257" y="309892"/>
                </a:lnTo>
                <a:lnTo>
                  <a:pt x="98386" y="293992"/>
                </a:lnTo>
                <a:lnTo>
                  <a:pt x="155168" y="317474"/>
                </a:lnTo>
                <a:lnTo>
                  <a:pt x="154800" y="348361"/>
                </a:lnTo>
                <a:lnTo>
                  <a:pt x="155016" y="936015"/>
                </a:lnTo>
                <a:lnTo>
                  <a:pt x="155105" y="928433"/>
                </a:lnTo>
                <a:close/>
              </a:path>
              <a:path w="2211730" h="1823135">
                <a:moveTo>
                  <a:pt x="98336" y="286346"/>
                </a:moveTo>
                <a:lnTo>
                  <a:pt x="98158" y="255219"/>
                </a:lnTo>
                <a:lnTo>
                  <a:pt x="155613" y="278993"/>
                </a:lnTo>
                <a:lnTo>
                  <a:pt x="155701" y="271399"/>
                </a:lnTo>
                <a:lnTo>
                  <a:pt x="98120" y="247586"/>
                </a:lnTo>
                <a:lnTo>
                  <a:pt x="97942" y="216471"/>
                </a:lnTo>
                <a:lnTo>
                  <a:pt x="97891" y="208826"/>
                </a:lnTo>
                <a:lnTo>
                  <a:pt x="100990" y="751446"/>
                </a:lnTo>
                <a:lnTo>
                  <a:pt x="98336" y="286346"/>
                </a:lnTo>
                <a:close/>
              </a:path>
              <a:path w="2211730" h="1823135">
                <a:moveTo>
                  <a:pt x="155994" y="851471"/>
                </a:moveTo>
                <a:lnTo>
                  <a:pt x="156349" y="820585"/>
                </a:lnTo>
                <a:lnTo>
                  <a:pt x="156146" y="232930"/>
                </a:lnTo>
                <a:lnTo>
                  <a:pt x="97942" y="216471"/>
                </a:lnTo>
                <a:lnTo>
                  <a:pt x="156057" y="240525"/>
                </a:lnTo>
                <a:lnTo>
                  <a:pt x="155701" y="271399"/>
                </a:lnTo>
                <a:lnTo>
                  <a:pt x="155905" y="859053"/>
                </a:lnTo>
                <a:lnTo>
                  <a:pt x="155994" y="851471"/>
                </a:lnTo>
                <a:close/>
              </a:path>
              <a:path w="2211730" h="1823135">
                <a:moveTo>
                  <a:pt x="97856" y="202124"/>
                </a:moveTo>
                <a:lnTo>
                  <a:pt x="97856" y="202624"/>
                </a:lnTo>
                <a:lnTo>
                  <a:pt x="97891" y="208826"/>
                </a:lnTo>
                <a:lnTo>
                  <a:pt x="97856" y="202124"/>
                </a:lnTo>
                <a:close/>
              </a:path>
              <a:path w="2211730" h="1823135">
                <a:moveTo>
                  <a:pt x="156806" y="782104"/>
                </a:moveTo>
                <a:lnTo>
                  <a:pt x="156590" y="194449"/>
                </a:lnTo>
                <a:lnTo>
                  <a:pt x="97856" y="170140"/>
                </a:lnTo>
                <a:lnTo>
                  <a:pt x="97856" y="177764"/>
                </a:lnTo>
                <a:lnTo>
                  <a:pt x="156502" y="202044"/>
                </a:lnTo>
                <a:lnTo>
                  <a:pt x="156451" y="812990"/>
                </a:lnTo>
                <a:lnTo>
                  <a:pt x="156806" y="782104"/>
                </a:lnTo>
                <a:close/>
              </a:path>
              <a:path w="2211730" h="1823135">
                <a:moveTo>
                  <a:pt x="97856" y="131474"/>
                </a:moveTo>
                <a:lnTo>
                  <a:pt x="97856" y="139053"/>
                </a:lnTo>
                <a:lnTo>
                  <a:pt x="157048" y="155968"/>
                </a:lnTo>
                <a:lnTo>
                  <a:pt x="97856" y="131474"/>
                </a:lnTo>
                <a:close/>
              </a:path>
              <a:path w="2211730" h="1823135">
                <a:moveTo>
                  <a:pt x="156895" y="774522"/>
                </a:moveTo>
                <a:lnTo>
                  <a:pt x="157251" y="743635"/>
                </a:lnTo>
                <a:lnTo>
                  <a:pt x="157048" y="155968"/>
                </a:lnTo>
                <a:lnTo>
                  <a:pt x="97856" y="139053"/>
                </a:lnTo>
                <a:lnTo>
                  <a:pt x="156959" y="163550"/>
                </a:lnTo>
                <a:lnTo>
                  <a:pt x="156590" y="194449"/>
                </a:lnTo>
                <a:lnTo>
                  <a:pt x="156806" y="782104"/>
                </a:lnTo>
                <a:lnTo>
                  <a:pt x="156895" y="774522"/>
                </a:lnTo>
                <a:close/>
              </a:path>
              <a:path w="2211730" h="1823135">
                <a:moveTo>
                  <a:pt x="157695" y="705142"/>
                </a:moveTo>
                <a:lnTo>
                  <a:pt x="157492" y="117500"/>
                </a:lnTo>
                <a:lnTo>
                  <a:pt x="97856" y="92816"/>
                </a:lnTo>
                <a:lnTo>
                  <a:pt x="97856" y="100427"/>
                </a:lnTo>
                <a:lnTo>
                  <a:pt x="157403" y="125082"/>
                </a:lnTo>
                <a:lnTo>
                  <a:pt x="157340" y="736041"/>
                </a:lnTo>
                <a:lnTo>
                  <a:pt x="157695" y="705142"/>
                </a:lnTo>
                <a:close/>
              </a:path>
              <a:path w="2211730" h="1823135">
                <a:moveTo>
                  <a:pt x="158597" y="628192"/>
                </a:moveTo>
                <a:lnTo>
                  <a:pt x="158381" y="40551"/>
                </a:lnTo>
                <a:lnTo>
                  <a:pt x="97856" y="15479"/>
                </a:lnTo>
                <a:lnTo>
                  <a:pt x="97856" y="23104"/>
                </a:lnTo>
                <a:lnTo>
                  <a:pt x="158292" y="48133"/>
                </a:lnTo>
                <a:lnTo>
                  <a:pt x="158229" y="659079"/>
                </a:lnTo>
                <a:lnTo>
                  <a:pt x="158597" y="628192"/>
                </a:lnTo>
                <a:close/>
              </a:path>
              <a:path w="2211730" h="1823135">
                <a:moveTo>
                  <a:pt x="158153" y="666673"/>
                </a:moveTo>
                <a:lnTo>
                  <a:pt x="157937" y="79019"/>
                </a:lnTo>
                <a:lnTo>
                  <a:pt x="97856" y="54145"/>
                </a:lnTo>
                <a:lnTo>
                  <a:pt x="97856" y="61774"/>
                </a:lnTo>
                <a:lnTo>
                  <a:pt x="157848" y="86601"/>
                </a:lnTo>
                <a:lnTo>
                  <a:pt x="157784" y="697560"/>
                </a:lnTo>
                <a:lnTo>
                  <a:pt x="158153" y="666673"/>
                </a:lnTo>
                <a:close/>
              </a:path>
              <a:path w="2211730" h="1823135">
                <a:moveTo>
                  <a:pt x="159042" y="589724"/>
                </a:moveTo>
                <a:lnTo>
                  <a:pt x="158826" y="2070"/>
                </a:lnTo>
                <a:lnTo>
                  <a:pt x="153835" y="0"/>
                </a:lnTo>
                <a:lnTo>
                  <a:pt x="135432" y="0"/>
                </a:lnTo>
                <a:lnTo>
                  <a:pt x="158750" y="9652"/>
                </a:lnTo>
                <a:lnTo>
                  <a:pt x="158686" y="620598"/>
                </a:lnTo>
                <a:lnTo>
                  <a:pt x="159042" y="589724"/>
                </a:lnTo>
                <a:close/>
              </a:path>
              <a:path w="2211730" h="1823135">
                <a:moveTo>
                  <a:pt x="163956" y="166458"/>
                </a:moveTo>
                <a:lnTo>
                  <a:pt x="165303" y="51041"/>
                </a:lnTo>
                <a:lnTo>
                  <a:pt x="165900" y="0"/>
                </a:lnTo>
                <a:lnTo>
                  <a:pt x="158851" y="0"/>
                </a:lnTo>
                <a:lnTo>
                  <a:pt x="162255" y="312788"/>
                </a:lnTo>
                <a:lnTo>
                  <a:pt x="163956" y="166458"/>
                </a:lnTo>
                <a:close/>
              </a:path>
              <a:path w="2211730" h="1823135">
                <a:moveTo>
                  <a:pt x="157340" y="736041"/>
                </a:moveTo>
                <a:lnTo>
                  <a:pt x="157403" y="125082"/>
                </a:lnTo>
                <a:lnTo>
                  <a:pt x="157048" y="155968"/>
                </a:lnTo>
                <a:lnTo>
                  <a:pt x="157251" y="743635"/>
                </a:lnTo>
                <a:lnTo>
                  <a:pt x="206730" y="764057"/>
                </a:lnTo>
                <a:lnTo>
                  <a:pt x="157340" y="736041"/>
                </a:lnTo>
                <a:close/>
              </a:path>
              <a:path w="2211730" h="1823135">
                <a:moveTo>
                  <a:pt x="156451" y="812990"/>
                </a:moveTo>
                <a:lnTo>
                  <a:pt x="156502" y="202044"/>
                </a:lnTo>
                <a:lnTo>
                  <a:pt x="156146" y="232930"/>
                </a:lnTo>
                <a:lnTo>
                  <a:pt x="156349" y="820585"/>
                </a:lnTo>
                <a:lnTo>
                  <a:pt x="204495" y="840447"/>
                </a:lnTo>
                <a:lnTo>
                  <a:pt x="156451" y="812990"/>
                </a:lnTo>
                <a:close/>
              </a:path>
              <a:path w="2211730" h="1823135">
                <a:moveTo>
                  <a:pt x="155549" y="889952"/>
                </a:moveTo>
                <a:lnTo>
                  <a:pt x="155905" y="859053"/>
                </a:lnTo>
                <a:lnTo>
                  <a:pt x="155701" y="271399"/>
                </a:lnTo>
                <a:lnTo>
                  <a:pt x="155613" y="278993"/>
                </a:lnTo>
                <a:lnTo>
                  <a:pt x="155257" y="309892"/>
                </a:lnTo>
                <a:lnTo>
                  <a:pt x="155460" y="897534"/>
                </a:lnTo>
                <a:lnTo>
                  <a:pt x="155549" y="889952"/>
                </a:lnTo>
                <a:close/>
              </a:path>
              <a:path w="2211730" h="1823135">
                <a:moveTo>
                  <a:pt x="155016" y="936015"/>
                </a:moveTo>
                <a:lnTo>
                  <a:pt x="154800" y="348361"/>
                </a:lnTo>
                <a:lnTo>
                  <a:pt x="154711" y="355942"/>
                </a:lnTo>
                <a:lnTo>
                  <a:pt x="154355" y="386842"/>
                </a:lnTo>
                <a:lnTo>
                  <a:pt x="98831" y="371513"/>
                </a:lnTo>
                <a:lnTo>
                  <a:pt x="154266" y="394423"/>
                </a:lnTo>
                <a:lnTo>
                  <a:pt x="154647" y="966901"/>
                </a:lnTo>
                <a:lnTo>
                  <a:pt x="155016" y="936015"/>
                </a:lnTo>
                <a:close/>
              </a:path>
              <a:path w="2211730" h="1823135">
                <a:moveTo>
                  <a:pt x="201358" y="947521"/>
                </a:moveTo>
                <a:lnTo>
                  <a:pt x="155105" y="928433"/>
                </a:lnTo>
                <a:lnTo>
                  <a:pt x="155016" y="936015"/>
                </a:lnTo>
                <a:lnTo>
                  <a:pt x="201142" y="955052"/>
                </a:lnTo>
                <a:lnTo>
                  <a:pt x="201358" y="947521"/>
                </a:lnTo>
                <a:close/>
              </a:path>
              <a:path w="2211730" h="1823135">
                <a:moveTo>
                  <a:pt x="202476" y="909320"/>
                </a:moveTo>
                <a:lnTo>
                  <a:pt x="155549" y="889952"/>
                </a:lnTo>
                <a:lnTo>
                  <a:pt x="155460" y="897534"/>
                </a:lnTo>
                <a:lnTo>
                  <a:pt x="202260" y="916851"/>
                </a:lnTo>
                <a:lnTo>
                  <a:pt x="202476" y="909320"/>
                </a:lnTo>
                <a:close/>
              </a:path>
              <a:path w="2211730" h="1823135">
                <a:moveTo>
                  <a:pt x="203593" y="871118"/>
                </a:moveTo>
                <a:lnTo>
                  <a:pt x="155994" y="851471"/>
                </a:lnTo>
                <a:lnTo>
                  <a:pt x="155905" y="859053"/>
                </a:lnTo>
                <a:lnTo>
                  <a:pt x="203377" y="878649"/>
                </a:lnTo>
                <a:lnTo>
                  <a:pt x="203593" y="871118"/>
                </a:lnTo>
                <a:close/>
              </a:path>
              <a:path w="2211730" h="1823135">
                <a:moveTo>
                  <a:pt x="205828" y="794727"/>
                </a:moveTo>
                <a:lnTo>
                  <a:pt x="156895" y="774522"/>
                </a:lnTo>
                <a:lnTo>
                  <a:pt x="156806" y="782104"/>
                </a:lnTo>
                <a:lnTo>
                  <a:pt x="205612" y="802259"/>
                </a:lnTo>
                <a:lnTo>
                  <a:pt x="205828" y="794727"/>
                </a:lnTo>
                <a:close/>
              </a:path>
              <a:path w="2211730" h="1823135">
                <a:moveTo>
                  <a:pt x="101879" y="906475"/>
                </a:moveTo>
                <a:lnTo>
                  <a:pt x="100424" y="914107"/>
                </a:lnTo>
                <a:lnTo>
                  <a:pt x="120383" y="914107"/>
                </a:lnTo>
              </a:path>
              <a:path w="2211730" h="1823135">
                <a:moveTo>
                  <a:pt x="100424" y="914107"/>
                </a:moveTo>
                <a:lnTo>
                  <a:pt x="97856" y="927579"/>
                </a:lnTo>
                <a:lnTo>
                  <a:pt x="97856" y="943676"/>
                </a:lnTo>
                <a:lnTo>
                  <a:pt x="101571" y="945222"/>
                </a:lnTo>
                <a:lnTo>
                  <a:pt x="146719" y="964006"/>
                </a:lnTo>
                <a:lnTo>
                  <a:pt x="147650" y="964006"/>
                </a:lnTo>
                <a:lnTo>
                  <a:pt x="102107" y="945222"/>
                </a:lnTo>
                <a:lnTo>
                  <a:pt x="102099" y="943676"/>
                </a:lnTo>
                <a:lnTo>
                  <a:pt x="102007" y="927579"/>
                </a:lnTo>
                <a:lnTo>
                  <a:pt x="101930" y="914107"/>
                </a:lnTo>
              </a:path>
              <a:path w="2211730" h="1823135">
                <a:moveTo>
                  <a:pt x="101930" y="914107"/>
                </a:moveTo>
                <a:lnTo>
                  <a:pt x="129630" y="925537"/>
                </a:lnTo>
                <a:lnTo>
                  <a:pt x="148005" y="933119"/>
                </a:lnTo>
                <a:lnTo>
                  <a:pt x="147650" y="964006"/>
                </a:lnTo>
                <a:lnTo>
                  <a:pt x="154189" y="964006"/>
                </a:lnTo>
                <a:lnTo>
                  <a:pt x="149295" y="933119"/>
                </a:lnTo>
                <a:lnTo>
                  <a:pt x="148094" y="925537"/>
                </a:lnTo>
                <a:lnTo>
                  <a:pt x="120383" y="914107"/>
                </a:lnTo>
              </a:path>
              <a:path w="2211730" h="1823135">
                <a:moveTo>
                  <a:pt x="146719" y="964006"/>
                </a:moveTo>
                <a:lnTo>
                  <a:pt x="153679" y="966901"/>
                </a:lnTo>
                <a:lnTo>
                  <a:pt x="2113807" y="1782396"/>
                </a:lnTo>
                <a:lnTo>
                  <a:pt x="154647" y="966901"/>
                </a:lnTo>
                <a:lnTo>
                  <a:pt x="154189" y="964006"/>
                </a:lnTo>
              </a:path>
              <a:path w="2211730" h="1823135">
                <a:moveTo>
                  <a:pt x="148983" y="848575"/>
                </a:moveTo>
                <a:lnTo>
                  <a:pt x="101434" y="828954"/>
                </a:lnTo>
                <a:lnTo>
                  <a:pt x="101879" y="906475"/>
                </a:lnTo>
                <a:lnTo>
                  <a:pt x="101701" y="875347"/>
                </a:lnTo>
                <a:lnTo>
                  <a:pt x="101485" y="836599"/>
                </a:lnTo>
                <a:lnTo>
                  <a:pt x="148894" y="856157"/>
                </a:lnTo>
                <a:lnTo>
                  <a:pt x="148539" y="887056"/>
                </a:lnTo>
                <a:lnTo>
                  <a:pt x="101701" y="875347"/>
                </a:lnTo>
                <a:lnTo>
                  <a:pt x="148450" y="894638"/>
                </a:lnTo>
                <a:lnTo>
                  <a:pt x="154647" y="966901"/>
                </a:lnTo>
                <a:lnTo>
                  <a:pt x="148983" y="848575"/>
                </a:lnTo>
                <a:close/>
              </a:path>
              <a:path w="2211730" h="1823135">
                <a:moveTo>
                  <a:pt x="101663" y="867714"/>
                </a:moveTo>
                <a:lnTo>
                  <a:pt x="101485" y="836599"/>
                </a:lnTo>
                <a:lnTo>
                  <a:pt x="101701" y="875347"/>
                </a:lnTo>
                <a:lnTo>
                  <a:pt x="148539" y="887056"/>
                </a:lnTo>
                <a:lnTo>
                  <a:pt x="101663" y="867714"/>
                </a:lnTo>
                <a:close/>
              </a:path>
              <a:path w="2211730" h="1823135">
                <a:moveTo>
                  <a:pt x="149885" y="771626"/>
                </a:moveTo>
                <a:lnTo>
                  <a:pt x="100990" y="751446"/>
                </a:lnTo>
                <a:lnTo>
                  <a:pt x="101434" y="828954"/>
                </a:lnTo>
                <a:lnTo>
                  <a:pt x="101257" y="797839"/>
                </a:lnTo>
                <a:lnTo>
                  <a:pt x="101041" y="759091"/>
                </a:lnTo>
                <a:lnTo>
                  <a:pt x="149796" y="779221"/>
                </a:lnTo>
                <a:lnTo>
                  <a:pt x="149428" y="810107"/>
                </a:lnTo>
                <a:lnTo>
                  <a:pt x="101257" y="797839"/>
                </a:lnTo>
                <a:lnTo>
                  <a:pt x="149351" y="817689"/>
                </a:lnTo>
                <a:lnTo>
                  <a:pt x="154647" y="966901"/>
                </a:lnTo>
                <a:lnTo>
                  <a:pt x="149885" y="771626"/>
                </a:lnTo>
                <a:close/>
              </a:path>
              <a:path w="2211730" h="1823135">
                <a:moveTo>
                  <a:pt x="101218" y="790206"/>
                </a:moveTo>
                <a:lnTo>
                  <a:pt x="101041" y="759091"/>
                </a:lnTo>
                <a:lnTo>
                  <a:pt x="101257" y="797839"/>
                </a:lnTo>
                <a:lnTo>
                  <a:pt x="149428" y="810107"/>
                </a:lnTo>
                <a:lnTo>
                  <a:pt x="101218" y="790206"/>
                </a:lnTo>
                <a:close/>
              </a:path>
              <a:path w="2211730" h="1823135">
                <a:moveTo>
                  <a:pt x="151218" y="656196"/>
                </a:moveTo>
                <a:lnTo>
                  <a:pt x="100329" y="635165"/>
                </a:lnTo>
                <a:lnTo>
                  <a:pt x="100990" y="751446"/>
                </a:lnTo>
                <a:lnTo>
                  <a:pt x="100825" y="720331"/>
                </a:lnTo>
                <a:lnTo>
                  <a:pt x="150240" y="740740"/>
                </a:lnTo>
                <a:lnTo>
                  <a:pt x="149885" y="771626"/>
                </a:lnTo>
                <a:lnTo>
                  <a:pt x="154647" y="966901"/>
                </a:lnTo>
                <a:lnTo>
                  <a:pt x="150329" y="733158"/>
                </a:lnTo>
                <a:lnTo>
                  <a:pt x="100774" y="712685"/>
                </a:lnTo>
                <a:lnTo>
                  <a:pt x="100596" y="681558"/>
                </a:lnTo>
                <a:lnTo>
                  <a:pt x="100380" y="642810"/>
                </a:lnTo>
                <a:lnTo>
                  <a:pt x="151129" y="663778"/>
                </a:lnTo>
                <a:lnTo>
                  <a:pt x="150774" y="694664"/>
                </a:lnTo>
                <a:lnTo>
                  <a:pt x="100596" y="681558"/>
                </a:lnTo>
                <a:lnTo>
                  <a:pt x="150685" y="702246"/>
                </a:lnTo>
                <a:lnTo>
                  <a:pt x="154647" y="966901"/>
                </a:lnTo>
                <a:lnTo>
                  <a:pt x="151218" y="656196"/>
                </a:lnTo>
                <a:close/>
              </a:path>
              <a:path w="2211730" h="1823135">
                <a:moveTo>
                  <a:pt x="100558" y="673925"/>
                </a:moveTo>
                <a:lnTo>
                  <a:pt x="100380" y="642810"/>
                </a:lnTo>
                <a:lnTo>
                  <a:pt x="100596" y="681558"/>
                </a:lnTo>
                <a:lnTo>
                  <a:pt x="150774" y="694664"/>
                </a:lnTo>
                <a:lnTo>
                  <a:pt x="100558" y="673925"/>
                </a:lnTo>
                <a:close/>
              </a:path>
              <a:path w="2211730" h="1823135">
                <a:moveTo>
                  <a:pt x="152120" y="579234"/>
                </a:moveTo>
                <a:lnTo>
                  <a:pt x="99885" y="557657"/>
                </a:lnTo>
                <a:lnTo>
                  <a:pt x="100990" y="751446"/>
                </a:lnTo>
                <a:lnTo>
                  <a:pt x="100329" y="635165"/>
                </a:lnTo>
                <a:lnTo>
                  <a:pt x="100152" y="604050"/>
                </a:lnTo>
                <a:lnTo>
                  <a:pt x="99936" y="565302"/>
                </a:lnTo>
                <a:lnTo>
                  <a:pt x="152031" y="586828"/>
                </a:lnTo>
                <a:lnTo>
                  <a:pt x="151676" y="617702"/>
                </a:lnTo>
                <a:lnTo>
                  <a:pt x="100152" y="604050"/>
                </a:lnTo>
                <a:lnTo>
                  <a:pt x="151587" y="625297"/>
                </a:lnTo>
                <a:lnTo>
                  <a:pt x="154647" y="966901"/>
                </a:lnTo>
                <a:lnTo>
                  <a:pt x="152120" y="579234"/>
                </a:lnTo>
                <a:close/>
              </a:path>
              <a:path w="2211730" h="1823135">
                <a:moveTo>
                  <a:pt x="100114" y="596404"/>
                </a:moveTo>
                <a:lnTo>
                  <a:pt x="99936" y="565302"/>
                </a:lnTo>
                <a:lnTo>
                  <a:pt x="100152" y="604050"/>
                </a:lnTo>
                <a:lnTo>
                  <a:pt x="151676" y="617702"/>
                </a:lnTo>
                <a:lnTo>
                  <a:pt x="100114" y="596404"/>
                </a:lnTo>
                <a:close/>
              </a:path>
              <a:path w="2211730" h="1823135">
                <a:moveTo>
                  <a:pt x="153009" y="502285"/>
                </a:moveTo>
                <a:lnTo>
                  <a:pt x="99453" y="480148"/>
                </a:lnTo>
                <a:lnTo>
                  <a:pt x="99275" y="449021"/>
                </a:lnTo>
                <a:lnTo>
                  <a:pt x="99491" y="487781"/>
                </a:lnTo>
                <a:lnTo>
                  <a:pt x="152933" y="509866"/>
                </a:lnTo>
                <a:lnTo>
                  <a:pt x="152565" y="540740"/>
                </a:lnTo>
                <a:lnTo>
                  <a:pt x="99707" y="526529"/>
                </a:lnTo>
                <a:lnTo>
                  <a:pt x="152476" y="548335"/>
                </a:lnTo>
                <a:lnTo>
                  <a:pt x="154647" y="966901"/>
                </a:lnTo>
                <a:lnTo>
                  <a:pt x="153009" y="502285"/>
                </a:lnTo>
                <a:close/>
              </a:path>
              <a:path w="2211730" h="1823135">
                <a:moveTo>
                  <a:pt x="153466" y="463791"/>
                </a:moveTo>
                <a:lnTo>
                  <a:pt x="99225" y="441375"/>
                </a:lnTo>
                <a:lnTo>
                  <a:pt x="99707" y="526529"/>
                </a:lnTo>
                <a:lnTo>
                  <a:pt x="152565" y="540740"/>
                </a:lnTo>
                <a:lnTo>
                  <a:pt x="99669" y="518883"/>
                </a:lnTo>
                <a:lnTo>
                  <a:pt x="99491" y="487781"/>
                </a:lnTo>
                <a:lnTo>
                  <a:pt x="99275" y="449021"/>
                </a:lnTo>
                <a:lnTo>
                  <a:pt x="153377" y="471385"/>
                </a:lnTo>
                <a:lnTo>
                  <a:pt x="153009" y="502285"/>
                </a:lnTo>
                <a:lnTo>
                  <a:pt x="154647" y="966901"/>
                </a:lnTo>
                <a:lnTo>
                  <a:pt x="153466" y="463791"/>
                </a:lnTo>
                <a:close/>
              </a:path>
              <a:path w="2211730" h="1823135">
                <a:moveTo>
                  <a:pt x="99225" y="441375"/>
                </a:moveTo>
                <a:lnTo>
                  <a:pt x="99047" y="410260"/>
                </a:lnTo>
                <a:lnTo>
                  <a:pt x="153822" y="432904"/>
                </a:lnTo>
                <a:lnTo>
                  <a:pt x="153911" y="425310"/>
                </a:lnTo>
                <a:lnTo>
                  <a:pt x="99009" y="402615"/>
                </a:lnTo>
                <a:lnTo>
                  <a:pt x="98831" y="371513"/>
                </a:lnTo>
                <a:lnTo>
                  <a:pt x="98780" y="363867"/>
                </a:lnTo>
                <a:lnTo>
                  <a:pt x="99707" y="526529"/>
                </a:lnTo>
                <a:lnTo>
                  <a:pt x="99225" y="441375"/>
                </a:lnTo>
                <a:close/>
              </a:path>
              <a:path w="2211730" h="1823135">
                <a:moveTo>
                  <a:pt x="444017" y="746099"/>
                </a:moveTo>
                <a:lnTo>
                  <a:pt x="440982" y="775881"/>
                </a:lnTo>
                <a:lnTo>
                  <a:pt x="389851" y="754761"/>
                </a:lnTo>
                <a:lnTo>
                  <a:pt x="389267" y="677227"/>
                </a:lnTo>
                <a:lnTo>
                  <a:pt x="336854" y="655574"/>
                </a:lnTo>
                <a:lnTo>
                  <a:pt x="336867" y="547230"/>
                </a:lnTo>
                <a:lnTo>
                  <a:pt x="336372" y="662990"/>
                </a:lnTo>
                <a:lnTo>
                  <a:pt x="388658" y="684593"/>
                </a:lnTo>
                <a:lnTo>
                  <a:pt x="389242" y="762127"/>
                </a:lnTo>
                <a:lnTo>
                  <a:pt x="440232" y="783183"/>
                </a:lnTo>
                <a:lnTo>
                  <a:pt x="443229" y="823061"/>
                </a:lnTo>
                <a:lnTo>
                  <a:pt x="444017" y="746099"/>
                </a:lnTo>
                <a:close/>
              </a:path>
              <a:path w="2211730" h="1823135">
                <a:moveTo>
                  <a:pt x="442340" y="127101"/>
                </a:moveTo>
                <a:lnTo>
                  <a:pt x="441756" y="49568"/>
                </a:lnTo>
                <a:lnTo>
                  <a:pt x="439254" y="79540"/>
                </a:lnTo>
                <a:lnTo>
                  <a:pt x="439839" y="157086"/>
                </a:lnTo>
                <a:lnTo>
                  <a:pt x="442340" y="127101"/>
                </a:lnTo>
                <a:close/>
              </a:path>
              <a:path w="2211730" h="1823135">
                <a:moveTo>
                  <a:pt x="447814" y="709041"/>
                </a:moveTo>
                <a:lnTo>
                  <a:pt x="444779" y="738797"/>
                </a:lnTo>
                <a:lnTo>
                  <a:pt x="392988" y="717397"/>
                </a:lnTo>
                <a:lnTo>
                  <a:pt x="392404" y="639851"/>
                </a:lnTo>
                <a:lnTo>
                  <a:pt x="339318" y="617918"/>
                </a:lnTo>
                <a:lnTo>
                  <a:pt x="339318" y="509600"/>
                </a:lnTo>
                <a:lnTo>
                  <a:pt x="338835" y="625335"/>
                </a:lnTo>
                <a:lnTo>
                  <a:pt x="391782" y="647217"/>
                </a:lnTo>
                <a:lnTo>
                  <a:pt x="392366" y="724763"/>
                </a:lnTo>
                <a:lnTo>
                  <a:pt x="444017" y="746099"/>
                </a:lnTo>
                <a:lnTo>
                  <a:pt x="447027" y="785990"/>
                </a:lnTo>
                <a:lnTo>
                  <a:pt x="447814" y="709041"/>
                </a:lnTo>
                <a:close/>
              </a:path>
              <a:path w="2211730" h="1823135">
                <a:moveTo>
                  <a:pt x="445477" y="89738"/>
                </a:moveTo>
                <a:lnTo>
                  <a:pt x="444881" y="12230"/>
                </a:lnTo>
                <a:lnTo>
                  <a:pt x="442379" y="42202"/>
                </a:lnTo>
                <a:lnTo>
                  <a:pt x="442963" y="119735"/>
                </a:lnTo>
                <a:lnTo>
                  <a:pt x="445477" y="89738"/>
                </a:lnTo>
                <a:close/>
              </a:path>
              <a:path w="2211730" h="1823135">
                <a:moveTo>
                  <a:pt x="451612" y="671944"/>
                </a:moveTo>
                <a:lnTo>
                  <a:pt x="448563" y="701725"/>
                </a:lnTo>
                <a:lnTo>
                  <a:pt x="396100" y="680046"/>
                </a:lnTo>
                <a:lnTo>
                  <a:pt x="395516" y="602513"/>
                </a:lnTo>
                <a:lnTo>
                  <a:pt x="341769" y="580301"/>
                </a:lnTo>
                <a:lnTo>
                  <a:pt x="341769" y="471957"/>
                </a:lnTo>
                <a:lnTo>
                  <a:pt x="341287" y="587717"/>
                </a:lnTo>
                <a:lnTo>
                  <a:pt x="394906" y="609879"/>
                </a:lnTo>
                <a:lnTo>
                  <a:pt x="395490" y="687412"/>
                </a:lnTo>
                <a:lnTo>
                  <a:pt x="447814" y="709041"/>
                </a:lnTo>
                <a:lnTo>
                  <a:pt x="450811" y="748919"/>
                </a:lnTo>
                <a:lnTo>
                  <a:pt x="451612" y="671944"/>
                </a:lnTo>
                <a:close/>
              </a:path>
              <a:path w="2211730" h="1823135">
                <a:moveTo>
                  <a:pt x="455396" y="634885"/>
                </a:moveTo>
                <a:lnTo>
                  <a:pt x="452361" y="664629"/>
                </a:lnTo>
                <a:lnTo>
                  <a:pt x="399237" y="642683"/>
                </a:lnTo>
                <a:lnTo>
                  <a:pt x="398652" y="565150"/>
                </a:lnTo>
                <a:lnTo>
                  <a:pt x="344220" y="542645"/>
                </a:lnTo>
                <a:lnTo>
                  <a:pt x="344233" y="434314"/>
                </a:lnTo>
                <a:lnTo>
                  <a:pt x="343738" y="550075"/>
                </a:lnTo>
                <a:lnTo>
                  <a:pt x="398030" y="572516"/>
                </a:lnTo>
                <a:lnTo>
                  <a:pt x="398614" y="650049"/>
                </a:lnTo>
                <a:lnTo>
                  <a:pt x="451612" y="671944"/>
                </a:lnTo>
                <a:lnTo>
                  <a:pt x="454609" y="711835"/>
                </a:lnTo>
                <a:lnTo>
                  <a:pt x="455396" y="634885"/>
                </a:lnTo>
                <a:close/>
              </a:path>
              <a:path w="2211730" h="1823135">
                <a:moveTo>
                  <a:pt x="516077" y="41719"/>
                </a:moveTo>
                <a:lnTo>
                  <a:pt x="513041" y="71475"/>
                </a:lnTo>
                <a:lnTo>
                  <a:pt x="449211" y="45034"/>
                </a:lnTo>
                <a:lnTo>
                  <a:pt x="451713" y="15049"/>
                </a:lnTo>
                <a:lnTo>
                  <a:pt x="448589" y="52400"/>
                </a:lnTo>
                <a:lnTo>
                  <a:pt x="512292" y="78790"/>
                </a:lnTo>
                <a:lnTo>
                  <a:pt x="515289" y="118668"/>
                </a:lnTo>
                <a:lnTo>
                  <a:pt x="516077" y="41719"/>
                </a:lnTo>
                <a:close/>
              </a:path>
              <a:path w="2211730" h="1823135">
                <a:moveTo>
                  <a:pt x="459155" y="667435"/>
                </a:moveTo>
                <a:lnTo>
                  <a:pt x="462191" y="637692"/>
                </a:lnTo>
                <a:lnTo>
                  <a:pt x="459193" y="597801"/>
                </a:lnTo>
                <a:lnTo>
                  <a:pt x="456145" y="627570"/>
                </a:lnTo>
                <a:lnTo>
                  <a:pt x="402348" y="605332"/>
                </a:lnTo>
                <a:lnTo>
                  <a:pt x="401764" y="527786"/>
                </a:lnTo>
                <a:lnTo>
                  <a:pt x="346684" y="505015"/>
                </a:lnTo>
                <a:lnTo>
                  <a:pt x="346684" y="396697"/>
                </a:lnTo>
                <a:lnTo>
                  <a:pt x="346189" y="512432"/>
                </a:lnTo>
                <a:lnTo>
                  <a:pt x="401154" y="535152"/>
                </a:lnTo>
                <a:lnTo>
                  <a:pt x="401739" y="612698"/>
                </a:lnTo>
                <a:lnTo>
                  <a:pt x="455396" y="634885"/>
                </a:lnTo>
                <a:lnTo>
                  <a:pt x="458406" y="674751"/>
                </a:lnTo>
                <a:lnTo>
                  <a:pt x="459155" y="667435"/>
                </a:lnTo>
                <a:close/>
              </a:path>
              <a:path w="2211730" h="1823135">
                <a:moveTo>
                  <a:pt x="462940" y="630377"/>
                </a:moveTo>
                <a:lnTo>
                  <a:pt x="465988" y="600608"/>
                </a:lnTo>
                <a:lnTo>
                  <a:pt x="462991" y="560717"/>
                </a:lnTo>
                <a:lnTo>
                  <a:pt x="459943" y="590486"/>
                </a:lnTo>
                <a:lnTo>
                  <a:pt x="405472" y="567969"/>
                </a:lnTo>
                <a:lnTo>
                  <a:pt x="404888" y="490435"/>
                </a:lnTo>
                <a:lnTo>
                  <a:pt x="349135" y="467385"/>
                </a:lnTo>
                <a:lnTo>
                  <a:pt x="349135" y="359054"/>
                </a:lnTo>
                <a:lnTo>
                  <a:pt x="348653" y="474802"/>
                </a:lnTo>
                <a:lnTo>
                  <a:pt x="404279" y="497801"/>
                </a:lnTo>
                <a:lnTo>
                  <a:pt x="404863" y="575335"/>
                </a:lnTo>
                <a:lnTo>
                  <a:pt x="459193" y="597801"/>
                </a:lnTo>
                <a:lnTo>
                  <a:pt x="462191" y="637692"/>
                </a:lnTo>
                <a:lnTo>
                  <a:pt x="462940" y="630377"/>
                </a:lnTo>
                <a:close/>
              </a:path>
              <a:path w="2211730" h="1823135">
                <a:moveTo>
                  <a:pt x="466737" y="593293"/>
                </a:moveTo>
                <a:lnTo>
                  <a:pt x="469785" y="563537"/>
                </a:lnTo>
                <a:lnTo>
                  <a:pt x="466775" y="523646"/>
                </a:lnTo>
                <a:lnTo>
                  <a:pt x="463740" y="553415"/>
                </a:lnTo>
                <a:lnTo>
                  <a:pt x="408609" y="530618"/>
                </a:lnTo>
                <a:lnTo>
                  <a:pt x="408012" y="453085"/>
                </a:lnTo>
                <a:lnTo>
                  <a:pt x="351586" y="429742"/>
                </a:lnTo>
                <a:lnTo>
                  <a:pt x="351586" y="321424"/>
                </a:lnTo>
                <a:lnTo>
                  <a:pt x="351104" y="437159"/>
                </a:lnTo>
                <a:lnTo>
                  <a:pt x="407403" y="460451"/>
                </a:lnTo>
                <a:lnTo>
                  <a:pt x="407987" y="537984"/>
                </a:lnTo>
                <a:lnTo>
                  <a:pt x="462991" y="560717"/>
                </a:lnTo>
                <a:lnTo>
                  <a:pt x="465988" y="600608"/>
                </a:lnTo>
                <a:lnTo>
                  <a:pt x="466737" y="593293"/>
                </a:lnTo>
                <a:close/>
              </a:path>
              <a:path w="2211730" h="1823135">
                <a:moveTo>
                  <a:pt x="470573" y="486575"/>
                </a:moveTo>
                <a:lnTo>
                  <a:pt x="467525" y="516343"/>
                </a:lnTo>
                <a:lnTo>
                  <a:pt x="411721" y="493268"/>
                </a:lnTo>
                <a:lnTo>
                  <a:pt x="411137" y="415734"/>
                </a:lnTo>
                <a:lnTo>
                  <a:pt x="354037" y="392112"/>
                </a:lnTo>
                <a:lnTo>
                  <a:pt x="354050" y="283781"/>
                </a:lnTo>
                <a:lnTo>
                  <a:pt x="353555" y="399529"/>
                </a:lnTo>
                <a:lnTo>
                  <a:pt x="410527" y="423100"/>
                </a:lnTo>
                <a:lnTo>
                  <a:pt x="411111" y="500634"/>
                </a:lnTo>
                <a:lnTo>
                  <a:pt x="466775" y="523646"/>
                </a:lnTo>
                <a:lnTo>
                  <a:pt x="469785" y="563537"/>
                </a:lnTo>
                <a:lnTo>
                  <a:pt x="470573" y="486575"/>
                </a:lnTo>
                <a:close/>
              </a:path>
              <a:path w="2211730" h="1823135">
                <a:moveTo>
                  <a:pt x="2113854" y="1782330"/>
                </a:moveTo>
                <a:lnTo>
                  <a:pt x="469988" y="1096987"/>
                </a:lnTo>
                <a:lnTo>
                  <a:pt x="467690" y="1057402"/>
                </a:lnTo>
                <a:lnTo>
                  <a:pt x="421220" y="1038237"/>
                </a:lnTo>
                <a:lnTo>
                  <a:pt x="466813" y="1064666"/>
                </a:lnTo>
                <a:lnTo>
                  <a:pt x="463232" y="1094206"/>
                </a:lnTo>
                <a:lnTo>
                  <a:pt x="417423" y="1075309"/>
                </a:lnTo>
                <a:lnTo>
                  <a:pt x="413677" y="1042746"/>
                </a:lnTo>
                <a:lnTo>
                  <a:pt x="410629" y="1072515"/>
                </a:lnTo>
                <a:lnTo>
                  <a:pt x="2113854" y="1782345"/>
                </a:lnTo>
                <a:close/>
              </a:path>
              <a:path w="2211730" h="1823135">
                <a:moveTo>
                  <a:pt x="747979" y="60540"/>
                </a:moveTo>
                <a:lnTo>
                  <a:pt x="747102" y="21551"/>
                </a:lnTo>
                <a:lnTo>
                  <a:pt x="742441" y="50622"/>
                </a:lnTo>
                <a:lnTo>
                  <a:pt x="743330" y="89611"/>
                </a:lnTo>
                <a:lnTo>
                  <a:pt x="747979" y="60540"/>
                </a:lnTo>
                <a:close/>
              </a:path>
              <a:path w="2211730" h="1823135">
                <a:moveTo>
                  <a:pt x="749338" y="485990"/>
                </a:moveTo>
                <a:lnTo>
                  <a:pt x="749147" y="447281"/>
                </a:lnTo>
                <a:lnTo>
                  <a:pt x="743965" y="476135"/>
                </a:lnTo>
                <a:lnTo>
                  <a:pt x="744156" y="514845"/>
                </a:lnTo>
                <a:lnTo>
                  <a:pt x="749338" y="485990"/>
                </a:lnTo>
                <a:close/>
              </a:path>
              <a:path w="2211730" h="1823135">
                <a:moveTo>
                  <a:pt x="778129" y="999998"/>
                </a:moveTo>
                <a:lnTo>
                  <a:pt x="779322" y="961859"/>
                </a:lnTo>
                <a:lnTo>
                  <a:pt x="773048" y="990282"/>
                </a:lnTo>
                <a:lnTo>
                  <a:pt x="723087" y="969645"/>
                </a:lnTo>
                <a:lnTo>
                  <a:pt x="771512" y="997267"/>
                </a:lnTo>
                <a:lnTo>
                  <a:pt x="771842" y="1028407"/>
                </a:lnTo>
                <a:lnTo>
                  <a:pt x="778129" y="999998"/>
                </a:lnTo>
                <a:close/>
              </a:path>
              <a:path w="2211730" h="1823135">
                <a:moveTo>
                  <a:pt x="716445" y="966914"/>
                </a:moveTo>
                <a:lnTo>
                  <a:pt x="666495" y="946289"/>
                </a:lnTo>
                <a:lnTo>
                  <a:pt x="666318" y="907567"/>
                </a:lnTo>
                <a:lnTo>
                  <a:pt x="615721" y="886675"/>
                </a:lnTo>
                <a:lnTo>
                  <a:pt x="614832" y="847686"/>
                </a:lnTo>
                <a:lnTo>
                  <a:pt x="563600" y="826528"/>
                </a:lnTo>
                <a:lnTo>
                  <a:pt x="613689" y="854837"/>
                </a:lnTo>
                <a:lnTo>
                  <a:pt x="614578" y="893813"/>
                </a:lnTo>
                <a:lnTo>
                  <a:pt x="665035" y="914654"/>
                </a:lnTo>
                <a:lnTo>
                  <a:pt x="665226" y="953376"/>
                </a:lnTo>
                <a:lnTo>
                  <a:pt x="715048" y="973950"/>
                </a:lnTo>
                <a:lnTo>
                  <a:pt x="716445" y="966914"/>
                </a:lnTo>
                <a:close/>
              </a:path>
              <a:path w="2211730" h="1823135">
                <a:moveTo>
                  <a:pt x="826973" y="54673"/>
                </a:moveTo>
                <a:lnTo>
                  <a:pt x="830922" y="32753"/>
                </a:lnTo>
                <a:lnTo>
                  <a:pt x="823988" y="31508"/>
                </a:lnTo>
                <a:lnTo>
                  <a:pt x="821588" y="44805"/>
                </a:lnTo>
                <a:lnTo>
                  <a:pt x="821778" y="83502"/>
                </a:lnTo>
                <a:lnTo>
                  <a:pt x="826973" y="54673"/>
                </a:lnTo>
                <a:close/>
              </a:path>
              <a:path w="2211730" h="1823135">
                <a:moveTo>
                  <a:pt x="785939" y="964590"/>
                </a:moveTo>
                <a:lnTo>
                  <a:pt x="787133" y="926477"/>
                </a:lnTo>
                <a:lnTo>
                  <a:pt x="780859" y="954874"/>
                </a:lnTo>
                <a:lnTo>
                  <a:pt x="730224" y="933970"/>
                </a:lnTo>
                <a:lnTo>
                  <a:pt x="779322" y="961859"/>
                </a:lnTo>
                <a:lnTo>
                  <a:pt x="779665" y="993013"/>
                </a:lnTo>
                <a:lnTo>
                  <a:pt x="785939" y="964590"/>
                </a:lnTo>
                <a:close/>
              </a:path>
              <a:path w="2211730" h="1823135">
                <a:moveTo>
                  <a:pt x="723595" y="931227"/>
                </a:moveTo>
                <a:lnTo>
                  <a:pt x="672972" y="910323"/>
                </a:lnTo>
                <a:lnTo>
                  <a:pt x="672782" y="871613"/>
                </a:lnTo>
                <a:lnTo>
                  <a:pt x="621512" y="850442"/>
                </a:lnTo>
                <a:lnTo>
                  <a:pt x="620636" y="811441"/>
                </a:lnTo>
                <a:lnTo>
                  <a:pt x="568731" y="790003"/>
                </a:lnTo>
                <a:lnTo>
                  <a:pt x="619480" y="818591"/>
                </a:lnTo>
                <a:lnTo>
                  <a:pt x="620369" y="857592"/>
                </a:lnTo>
                <a:lnTo>
                  <a:pt x="671512" y="878713"/>
                </a:lnTo>
                <a:lnTo>
                  <a:pt x="671702" y="917409"/>
                </a:lnTo>
                <a:lnTo>
                  <a:pt x="722185" y="938263"/>
                </a:lnTo>
                <a:lnTo>
                  <a:pt x="723595" y="931227"/>
                </a:lnTo>
                <a:close/>
              </a:path>
              <a:path w="2211730" h="1823135">
                <a:moveTo>
                  <a:pt x="644690" y="249542"/>
                </a:moveTo>
                <a:lnTo>
                  <a:pt x="644118" y="203034"/>
                </a:lnTo>
                <a:lnTo>
                  <a:pt x="581532" y="177126"/>
                </a:lnTo>
                <a:lnTo>
                  <a:pt x="580656" y="184391"/>
                </a:lnTo>
                <a:lnTo>
                  <a:pt x="643102" y="210248"/>
                </a:lnTo>
                <a:lnTo>
                  <a:pt x="640575" y="278841"/>
                </a:lnTo>
                <a:lnTo>
                  <a:pt x="644690" y="249542"/>
                </a:lnTo>
                <a:close/>
              </a:path>
              <a:path w="2211730" h="1823135">
                <a:moveTo>
                  <a:pt x="643585" y="712660"/>
                </a:moveTo>
                <a:lnTo>
                  <a:pt x="642696" y="673646"/>
                </a:lnTo>
                <a:lnTo>
                  <a:pt x="638035" y="702741"/>
                </a:lnTo>
                <a:lnTo>
                  <a:pt x="638924" y="741730"/>
                </a:lnTo>
                <a:lnTo>
                  <a:pt x="643585" y="712660"/>
                </a:lnTo>
                <a:close/>
              </a:path>
              <a:path w="2211730" h="1823135">
                <a:moveTo>
                  <a:pt x="639559" y="286042"/>
                </a:moveTo>
                <a:lnTo>
                  <a:pt x="638987" y="239547"/>
                </a:lnTo>
                <a:lnTo>
                  <a:pt x="577075" y="213918"/>
                </a:lnTo>
                <a:lnTo>
                  <a:pt x="576198" y="221170"/>
                </a:lnTo>
                <a:lnTo>
                  <a:pt x="637971" y="246761"/>
                </a:lnTo>
                <a:lnTo>
                  <a:pt x="635444" y="315341"/>
                </a:lnTo>
                <a:lnTo>
                  <a:pt x="639559" y="286042"/>
                </a:lnTo>
                <a:close/>
              </a:path>
              <a:path w="2211730" h="1823135">
                <a:moveTo>
                  <a:pt x="637781" y="748880"/>
                </a:moveTo>
                <a:lnTo>
                  <a:pt x="636892" y="709891"/>
                </a:lnTo>
                <a:lnTo>
                  <a:pt x="632231" y="738974"/>
                </a:lnTo>
                <a:lnTo>
                  <a:pt x="633120" y="777976"/>
                </a:lnTo>
                <a:lnTo>
                  <a:pt x="637781" y="748880"/>
                </a:lnTo>
                <a:close/>
              </a:path>
              <a:path w="2211730" h="1823135">
                <a:moveTo>
                  <a:pt x="590461" y="103543"/>
                </a:moveTo>
                <a:lnTo>
                  <a:pt x="594042" y="74028"/>
                </a:lnTo>
                <a:lnTo>
                  <a:pt x="591743" y="34429"/>
                </a:lnTo>
                <a:lnTo>
                  <a:pt x="588175" y="63969"/>
                </a:lnTo>
                <a:lnTo>
                  <a:pt x="523620" y="37223"/>
                </a:lnTo>
                <a:lnTo>
                  <a:pt x="587286" y="71221"/>
                </a:lnTo>
                <a:lnTo>
                  <a:pt x="589584" y="110807"/>
                </a:lnTo>
                <a:lnTo>
                  <a:pt x="590461" y="103543"/>
                </a:lnTo>
                <a:close/>
              </a:path>
              <a:path w="2211730" h="1823135">
                <a:moveTo>
                  <a:pt x="593382" y="614629"/>
                </a:moveTo>
                <a:lnTo>
                  <a:pt x="592797" y="568134"/>
                </a:lnTo>
                <a:lnTo>
                  <a:pt x="536917" y="545033"/>
                </a:lnTo>
                <a:lnTo>
                  <a:pt x="536041" y="552284"/>
                </a:lnTo>
                <a:lnTo>
                  <a:pt x="591794" y="575335"/>
                </a:lnTo>
                <a:lnTo>
                  <a:pt x="589267" y="643940"/>
                </a:lnTo>
                <a:lnTo>
                  <a:pt x="593382" y="614629"/>
                </a:lnTo>
                <a:close/>
              </a:path>
              <a:path w="2211730" h="1823135">
                <a:moveTo>
                  <a:pt x="591362" y="1038783"/>
                </a:moveTo>
                <a:lnTo>
                  <a:pt x="592505" y="1031633"/>
                </a:lnTo>
                <a:lnTo>
                  <a:pt x="597166" y="1002550"/>
                </a:lnTo>
                <a:lnTo>
                  <a:pt x="598309" y="995400"/>
                </a:lnTo>
                <a:lnTo>
                  <a:pt x="602970" y="966304"/>
                </a:lnTo>
                <a:lnTo>
                  <a:pt x="604113" y="959154"/>
                </a:lnTo>
                <a:lnTo>
                  <a:pt x="608774" y="930071"/>
                </a:lnTo>
                <a:lnTo>
                  <a:pt x="609917" y="922921"/>
                </a:lnTo>
                <a:lnTo>
                  <a:pt x="614578" y="893813"/>
                </a:lnTo>
                <a:lnTo>
                  <a:pt x="613689" y="854837"/>
                </a:lnTo>
                <a:lnTo>
                  <a:pt x="609028" y="883907"/>
                </a:lnTo>
                <a:lnTo>
                  <a:pt x="607885" y="891057"/>
                </a:lnTo>
                <a:lnTo>
                  <a:pt x="603224" y="920165"/>
                </a:lnTo>
                <a:lnTo>
                  <a:pt x="602081" y="927303"/>
                </a:lnTo>
                <a:lnTo>
                  <a:pt x="597420" y="956398"/>
                </a:lnTo>
                <a:lnTo>
                  <a:pt x="596277" y="963549"/>
                </a:lnTo>
                <a:lnTo>
                  <a:pt x="591616" y="992632"/>
                </a:lnTo>
                <a:lnTo>
                  <a:pt x="590473" y="999782"/>
                </a:lnTo>
                <a:lnTo>
                  <a:pt x="585812" y="1028877"/>
                </a:lnTo>
                <a:lnTo>
                  <a:pt x="586701" y="1067879"/>
                </a:lnTo>
                <a:lnTo>
                  <a:pt x="591362" y="1038783"/>
                </a:lnTo>
                <a:close/>
              </a:path>
              <a:path w="2211730" h="1823135">
                <a:moveTo>
                  <a:pt x="373621" y="948918"/>
                </a:moveTo>
                <a:lnTo>
                  <a:pt x="374230" y="941552"/>
                </a:lnTo>
                <a:lnTo>
                  <a:pt x="376745" y="911555"/>
                </a:lnTo>
                <a:lnTo>
                  <a:pt x="377367" y="904189"/>
                </a:lnTo>
                <a:lnTo>
                  <a:pt x="379869" y="874204"/>
                </a:lnTo>
                <a:lnTo>
                  <a:pt x="380479" y="866838"/>
                </a:lnTo>
                <a:lnTo>
                  <a:pt x="382993" y="836841"/>
                </a:lnTo>
                <a:lnTo>
                  <a:pt x="383616" y="829475"/>
                </a:lnTo>
                <a:lnTo>
                  <a:pt x="386118" y="799477"/>
                </a:lnTo>
                <a:lnTo>
                  <a:pt x="386727" y="792099"/>
                </a:lnTo>
                <a:lnTo>
                  <a:pt x="389242" y="762127"/>
                </a:lnTo>
                <a:lnTo>
                  <a:pt x="388658" y="684593"/>
                </a:lnTo>
                <a:lnTo>
                  <a:pt x="386143" y="714578"/>
                </a:lnTo>
                <a:lnTo>
                  <a:pt x="385533" y="721944"/>
                </a:lnTo>
                <a:lnTo>
                  <a:pt x="383031" y="751941"/>
                </a:lnTo>
                <a:lnTo>
                  <a:pt x="382409" y="759307"/>
                </a:lnTo>
                <a:lnTo>
                  <a:pt x="379907" y="789292"/>
                </a:lnTo>
                <a:lnTo>
                  <a:pt x="379285" y="796658"/>
                </a:lnTo>
                <a:lnTo>
                  <a:pt x="376783" y="826655"/>
                </a:lnTo>
                <a:lnTo>
                  <a:pt x="376161" y="834021"/>
                </a:lnTo>
                <a:lnTo>
                  <a:pt x="373659" y="864006"/>
                </a:lnTo>
                <a:lnTo>
                  <a:pt x="373037" y="871372"/>
                </a:lnTo>
                <a:lnTo>
                  <a:pt x="370535" y="901369"/>
                </a:lnTo>
                <a:lnTo>
                  <a:pt x="371119" y="978903"/>
                </a:lnTo>
                <a:lnTo>
                  <a:pt x="373621" y="948918"/>
                </a:lnTo>
                <a:close/>
              </a:path>
              <a:path w="2211730" h="1823135">
                <a:moveTo>
                  <a:pt x="373189" y="98463"/>
                </a:moveTo>
                <a:lnTo>
                  <a:pt x="371703" y="12928"/>
                </a:lnTo>
                <a:lnTo>
                  <a:pt x="340512" y="0"/>
                </a:lnTo>
                <a:lnTo>
                  <a:pt x="322110" y="0"/>
                </a:lnTo>
                <a:lnTo>
                  <a:pt x="371220" y="20345"/>
                </a:lnTo>
                <a:lnTo>
                  <a:pt x="371220" y="128676"/>
                </a:lnTo>
                <a:lnTo>
                  <a:pt x="373189" y="98463"/>
                </a:lnTo>
                <a:close/>
              </a:path>
              <a:path w="2211730" h="1823135">
                <a:moveTo>
                  <a:pt x="431850" y="934300"/>
                </a:moveTo>
                <a:lnTo>
                  <a:pt x="429602" y="887107"/>
                </a:lnTo>
                <a:lnTo>
                  <a:pt x="380479" y="866838"/>
                </a:lnTo>
                <a:lnTo>
                  <a:pt x="379869" y="874204"/>
                </a:lnTo>
                <a:lnTo>
                  <a:pt x="428853" y="894422"/>
                </a:lnTo>
                <a:lnTo>
                  <a:pt x="428802" y="964069"/>
                </a:lnTo>
                <a:lnTo>
                  <a:pt x="431850" y="934300"/>
                </a:lnTo>
                <a:close/>
              </a:path>
              <a:path w="2211730" h="1823135">
                <a:moveTo>
                  <a:pt x="379907" y="789292"/>
                </a:moveTo>
                <a:lnTo>
                  <a:pt x="329501" y="768464"/>
                </a:lnTo>
                <a:lnTo>
                  <a:pt x="331469" y="738263"/>
                </a:lnTo>
                <a:lnTo>
                  <a:pt x="329501" y="660146"/>
                </a:lnTo>
                <a:lnTo>
                  <a:pt x="329018" y="775893"/>
                </a:lnTo>
                <a:lnTo>
                  <a:pt x="379285" y="796658"/>
                </a:lnTo>
                <a:lnTo>
                  <a:pt x="379907" y="789292"/>
                </a:lnTo>
                <a:close/>
              </a:path>
              <a:path w="2211730" h="1823135">
                <a:moveTo>
                  <a:pt x="429856" y="276504"/>
                </a:moveTo>
                <a:lnTo>
                  <a:pt x="429259" y="198983"/>
                </a:lnTo>
                <a:lnTo>
                  <a:pt x="426758" y="228955"/>
                </a:lnTo>
                <a:lnTo>
                  <a:pt x="427342" y="306489"/>
                </a:lnTo>
                <a:lnTo>
                  <a:pt x="429856" y="276504"/>
                </a:lnTo>
                <a:close/>
              </a:path>
              <a:path w="2211730" h="1823135">
                <a:moveTo>
                  <a:pt x="435648" y="897229"/>
                </a:moveTo>
                <a:lnTo>
                  <a:pt x="433387" y="850036"/>
                </a:lnTo>
                <a:lnTo>
                  <a:pt x="383616" y="829475"/>
                </a:lnTo>
                <a:lnTo>
                  <a:pt x="382993" y="836841"/>
                </a:lnTo>
                <a:lnTo>
                  <a:pt x="432638" y="857351"/>
                </a:lnTo>
                <a:lnTo>
                  <a:pt x="432600" y="926998"/>
                </a:lnTo>
                <a:lnTo>
                  <a:pt x="435648" y="897229"/>
                </a:lnTo>
                <a:close/>
              </a:path>
              <a:path w="2211730" h="1823135">
                <a:moveTo>
                  <a:pt x="383031" y="751941"/>
                </a:moveTo>
                <a:lnTo>
                  <a:pt x="331952" y="730846"/>
                </a:lnTo>
                <a:lnTo>
                  <a:pt x="333921" y="700620"/>
                </a:lnTo>
                <a:lnTo>
                  <a:pt x="331965" y="622503"/>
                </a:lnTo>
                <a:lnTo>
                  <a:pt x="331469" y="738263"/>
                </a:lnTo>
                <a:lnTo>
                  <a:pt x="382409" y="759307"/>
                </a:lnTo>
                <a:lnTo>
                  <a:pt x="383031" y="751941"/>
                </a:lnTo>
                <a:close/>
              </a:path>
              <a:path w="2211730" h="1823135">
                <a:moveTo>
                  <a:pt x="432981" y="239153"/>
                </a:moveTo>
                <a:lnTo>
                  <a:pt x="432396" y="161632"/>
                </a:lnTo>
                <a:lnTo>
                  <a:pt x="429882" y="191604"/>
                </a:lnTo>
                <a:lnTo>
                  <a:pt x="430466" y="269138"/>
                </a:lnTo>
                <a:lnTo>
                  <a:pt x="432981" y="239153"/>
                </a:lnTo>
                <a:close/>
              </a:path>
              <a:path w="2211730" h="1823135">
                <a:moveTo>
                  <a:pt x="439432" y="860145"/>
                </a:moveTo>
                <a:lnTo>
                  <a:pt x="437184" y="812939"/>
                </a:lnTo>
                <a:lnTo>
                  <a:pt x="386727" y="792099"/>
                </a:lnTo>
                <a:lnTo>
                  <a:pt x="386118" y="799477"/>
                </a:lnTo>
                <a:lnTo>
                  <a:pt x="436435" y="820254"/>
                </a:lnTo>
                <a:lnTo>
                  <a:pt x="436397" y="889914"/>
                </a:lnTo>
                <a:lnTo>
                  <a:pt x="439432" y="860145"/>
                </a:lnTo>
                <a:close/>
              </a:path>
              <a:path w="2211730" h="1823135">
                <a:moveTo>
                  <a:pt x="386143" y="714578"/>
                </a:moveTo>
                <a:lnTo>
                  <a:pt x="334403" y="693204"/>
                </a:lnTo>
                <a:lnTo>
                  <a:pt x="336372" y="662990"/>
                </a:lnTo>
                <a:lnTo>
                  <a:pt x="334416" y="584873"/>
                </a:lnTo>
                <a:lnTo>
                  <a:pt x="333921" y="700620"/>
                </a:lnTo>
                <a:lnTo>
                  <a:pt x="385533" y="721944"/>
                </a:lnTo>
                <a:lnTo>
                  <a:pt x="386143" y="714578"/>
                </a:lnTo>
                <a:close/>
              </a:path>
              <a:path w="2211730" h="1823135">
                <a:moveTo>
                  <a:pt x="436105" y="201803"/>
                </a:moveTo>
                <a:lnTo>
                  <a:pt x="435521" y="124282"/>
                </a:lnTo>
                <a:lnTo>
                  <a:pt x="433006" y="154266"/>
                </a:lnTo>
                <a:lnTo>
                  <a:pt x="433590" y="231787"/>
                </a:lnTo>
                <a:lnTo>
                  <a:pt x="436105" y="201803"/>
                </a:lnTo>
                <a:close/>
              </a:path>
              <a:path w="2211730" h="1823135">
                <a:moveTo>
                  <a:pt x="439216" y="164465"/>
                </a:moveTo>
                <a:lnTo>
                  <a:pt x="438632" y="86918"/>
                </a:lnTo>
                <a:lnTo>
                  <a:pt x="436130" y="116903"/>
                </a:lnTo>
                <a:lnTo>
                  <a:pt x="436714" y="194437"/>
                </a:lnTo>
                <a:lnTo>
                  <a:pt x="439216" y="164465"/>
                </a:lnTo>
                <a:close/>
              </a:path>
              <a:path w="2211730" h="1823135">
                <a:moveTo>
                  <a:pt x="729932" y="593839"/>
                </a:moveTo>
                <a:lnTo>
                  <a:pt x="729741" y="555142"/>
                </a:lnTo>
                <a:lnTo>
                  <a:pt x="724547" y="583984"/>
                </a:lnTo>
                <a:lnTo>
                  <a:pt x="724738" y="622693"/>
                </a:lnTo>
                <a:lnTo>
                  <a:pt x="729932" y="593839"/>
                </a:lnTo>
                <a:close/>
              </a:path>
              <a:path w="2211730" h="1823135">
                <a:moveTo>
                  <a:pt x="730592" y="169214"/>
                </a:moveTo>
                <a:lnTo>
                  <a:pt x="729703" y="130225"/>
                </a:lnTo>
                <a:lnTo>
                  <a:pt x="725042" y="159296"/>
                </a:lnTo>
                <a:lnTo>
                  <a:pt x="725932" y="198285"/>
                </a:lnTo>
                <a:lnTo>
                  <a:pt x="730592" y="169214"/>
                </a:lnTo>
                <a:close/>
              </a:path>
              <a:path w="2211730" h="1823135">
                <a:moveTo>
                  <a:pt x="736409" y="557885"/>
                </a:moveTo>
                <a:lnTo>
                  <a:pt x="736218" y="519176"/>
                </a:lnTo>
                <a:lnTo>
                  <a:pt x="731024" y="548043"/>
                </a:lnTo>
                <a:lnTo>
                  <a:pt x="731215" y="586740"/>
                </a:lnTo>
                <a:lnTo>
                  <a:pt x="736409" y="557885"/>
                </a:lnTo>
                <a:close/>
              </a:path>
              <a:path w="2211730" h="1823135">
                <a:moveTo>
                  <a:pt x="736384" y="133007"/>
                </a:moveTo>
                <a:lnTo>
                  <a:pt x="735495" y="93992"/>
                </a:lnTo>
                <a:lnTo>
                  <a:pt x="730846" y="123075"/>
                </a:lnTo>
                <a:lnTo>
                  <a:pt x="731735" y="162064"/>
                </a:lnTo>
                <a:lnTo>
                  <a:pt x="736384" y="133007"/>
                </a:lnTo>
                <a:close/>
              </a:path>
              <a:path w="2211730" h="1823135">
                <a:moveTo>
                  <a:pt x="801103" y="198437"/>
                </a:moveTo>
                <a:lnTo>
                  <a:pt x="800912" y="159740"/>
                </a:lnTo>
                <a:lnTo>
                  <a:pt x="795718" y="188569"/>
                </a:lnTo>
                <a:lnTo>
                  <a:pt x="795908" y="227266"/>
                </a:lnTo>
                <a:lnTo>
                  <a:pt x="801103" y="198437"/>
                </a:lnTo>
                <a:close/>
              </a:path>
              <a:path w="2211730" h="1823135">
                <a:moveTo>
                  <a:pt x="754684" y="1106195"/>
                </a:moveTo>
                <a:lnTo>
                  <a:pt x="755891" y="1068070"/>
                </a:lnTo>
                <a:lnTo>
                  <a:pt x="749617" y="1096479"/>
                </a:lnTo>
                <a:lnTo>
                  <a:pt x="701662" y="1076680"/>
                </a:lnTo>
                <a:lnTo>
                  <a:pt x="748080" y="1103464"/>
                </a:lnTo>
                <a:lnTo>
                  <a:pt x="748423" y="1134605"/>
                </a:lnTo>
                <a:lnTo>
                  <a:pt x="754684" y="1106195"/>
                </a:lnTo>
                <a:close/>
              </a:path>
              <a:path w="2211730" h="1823135">
                <a:moveTo>
                  <a:pt x="695020" y="1073950"/>
                </a:moveTo>
                <a:lnTo>
                  <a:pt x="647090" y="1054163"/>
                </a:lnTo>
                <a:lnTo>
                  <a:pt x="652284" y="1025296"/>
                </a:lnTo>
                <a:lnTo>
                  <a:pt x="652094" y="986586"/>
                </a:lnTo>
                <a:lnTo>
                  <a:pt x="646899" y="1015453"/>
                </a:lnTo>
                <a:lnTo>
                  <a:pt x="645807" y="1061250"/>
                </a:lnTo>
                <a:lnTo>
                  <a:pt x="693623" y="1080985"/>
                </a:lnTo>
                <a:lnTo>
                  <a:pt x="695020" y="1073950"/>
                </a:lnTo>
                <a:close/>
              </a:path>
              <a:path w="2211730" h="1823135">
                <a:moveTo>
                  <a:pt x="639330" y="1097203"/>
                </a:moveTo>
                <a:lnTo>
                  <a:pt x="640613" y="1090117"/>
                </a:lnTo>
                <a:lnTo>
                  <a:pt x="645807" y="1061250"/>
                </a:lnTo>
                <a:lnTo>
                  <a:pt x="646899" y="1015453"/>
                </a:lnTo>
                <a:lnTo>
                  <a:pt x="645617" y="1022540"/>
                </a:lnTo>
                <a:lnTo>
                  <a:pt x="640422" y="1051407"/>
                </a:lnTo>
                <a:lnTo>
                  <a:pt x="639152" y="1058506"/>
                </a:lnTo>
                <a:lnTo>
                  <a:pt x="633945" y="1087374"/>
                </a:lnTo>
                <a:lnTo>
                  <a:pt x="634136" y="1126083"/>
                </a:lnTo>
                <a:lnTo>
                  <a:pt x="639330" y="1097203"/>
                </a:lnTo>
                <a:close/>
              </a:path>
              <a:path w="2211730" h="1823135">
                <a:moveTo>
                  <a:pt x="646899" y="1015453"/>
                </a:moveTo>
                <a:lnTo>
                  <a:pt x="598309" y="995400"/>
                </a:lnTo>
                <a:lnTo>
                  <a:pt x="597166" y="1002550"/>
                </a:lnTo>
                <a:lnTo>
                  <a:pt x="645617" y="1022540"/>
                </a:lnTo>
                <a:lnTo>
                  <a:pt x="646899" y="1015453"/>
                </a:lnTo>
                <a:close/>
              </a:path>
              <a:path w="2211730" h="1823135">
                <a:moveTo>
                  <a:pt x="597420" y="956398"/>
                </a:moveTo>
                <a:lnTo>
                  <a:pt x="548208" y="936078"/>
                </a:lnTo>
                <a:lnTo>
                  <a:pt x="547192" y="943279"/>
                </a:lnTo>
                <a:lnTo>
                  <a:pt x="596277" y="963549"/>
                </a:lnTo>
                <a:lnTo>
                  <a:pt x="597420" y="956398"/>
                </a:lnTo>
                <a:close/>
              </a:path>
              <a:path w="2211730" h="1823135">
                <a:moveTo>
                  <a:pt x="807567" y="162496"/>
                </a:moveTo>
                <a:lnTo>
                  <a:pt x="807377" y="123786"/>
                </a:lnTo>
                <a:lnTo>
                  <a:pt x="802195" y="152641"/>
                </a:lnTo>
                <a:lnTo>
                  <a:pt x="802385" y="191338"/>
                </a:lnTo>
                <a:lnTo>
                  <a:pt x="807567" y="162496"/>
                </a:lnTo>
                <a:close/>
              </a:path>
              <a:path w="2211730" h="1823135">
                <a:moveTo>
                  <a:pt x="762495" y="1070787"/>
                </a:moveTo>
                <a:lnTo>
                  <a:pt x="763701" y="1032662"/>
                </a:lnTo>
                <a:lnTo>
                  <a:pt x="757427" y="1061072"/>
                </a:lnTo>
                <a:lnTo>
                  <a:pt x="708799" y="1041006"/>
                </a:lnTo>
                <a:lnTo>
                  <a:pt x="755891" y="1068070"/>
                </a:lnTo>
                <a:lnTo>
                  <a:pt x="756234" y="1099210"/>
                </a:lnTo>
                <a:lnTo>
                  <a:pt x="762495" y="1070787"/>
                </a:lnTo>
                <a:close/>
              </a:path>
              <a:path w="2211730" h="1823135">
                <a:moveTo>
                  <a:pt x="702170" y="1038275"/>
                </a:moveTo>
                <a:lnTo>
                  <a:pt x="653554" y="1018209"/>
                </a:lnTo>
                <a:lnTo>
                  <a:pt x="658748" y="989342"/>
                </a:lnTo>
                <a:lnTo>
                  <a:pt x="658558" y="950633"/>
                </a:lnTo>
                <a:lnTo>
                  <a:pt x="653364" y="979487"/>
                </a:lnTo>
                <a:lnTo>
                  <a:pt x="652284" y="1025296"/>
                </a:lnTo>
                <a:lnTo>
                  <a:pt x="700760" y="1045311"/>
                </a:lnTo>
                <a:lnTo>
                  <a:pt x="702170" y="1038275"/>
                </a:lnTo>
                <a:close/>
              </a:path>
              <a:path w="2211730" h="1823135">
                <a:moveTo>
                  <a:pt x="653364" y="979487"/>
                </a:moveTo>
                <a:lnTo>
                  <a:pt x="604113" y="959154"/>
                </a:lnTo>
                <a:lnTo>
                  <a:pt x="602970" y="966304"/>
                </a:lnTo>
                <a:lnTo>
                  <a:pt x="652094" y="986586"/>
                </a:lnTo>
                <a:lnTo>
                  <a:pt x="652284" y="1025296"/>
                </a:lnTo>
                <a:lnTo>
                  <a:pt x="653364" y="979487"/>
                </a:lnTo>
                <a:close/>
              </a:path>
              <a:path w="2211730" h="1823135">
                <a:moveTo>
                  <a:pt x="603224" y="920165"/>
                </a:moveTo>
                <a:lnTo>
                  <a:pt x="553338" y="899553"/>
                </a:lnTo>
                <a:lnTo>
                  <a:pt x="552322" y="906767"/>
                </a:lnTo>
                <a:lnTo>
                  <a:pt x="602081" y="927303"/>
                </a:lnTo>
                <a:lnTo>
                  <a:pt x="603224" y="920165"/>
                </a:lnTo>
                <a:close/>
              </a:path>
              <a:path w="2211730" h="1823135">
                <a:moveTo>
                  <a:pt x="770305" y="1035392"/>
                </a:moveTo>
                <a:lnTo>
                  <a:pt x="771512" y="997267"/>
                </a:lnTo>
                <a:lnTo>
                  <a:pt x="765238" y="1025690"/>
                </a:lnTo>
                <a:lnTo>
                  <a:pt x="715949" y="1005332"/>
                </a:lnTo>
                <a:lnTo>
                  <a:pt x="763701" y="1032662"/>
                </a:lnTo>
                <a:lnTo>
                  <a:pt x="764044" y="1063815"/>
                </a:lnTo>
                <a:lnTo>
                  <a:pt x="770305" y="1035392"/>
                </a:lnTo>
                <a:close/>
              </a:path>
              <a:path w="2211730" h="1823135">
                <a:moveTo>
                  <a:pt x="709307" y="1002588"/>
                </a:moveTo>
                <a:lnTo>
                  <a:pt x="660031" y="982243"/>
                </a:lnTo>
                <a:lnTo>
                  <a:pt x="665226" y="953376"/>
                </a:lnTo>
                <a:lnTo>
                  <a:pt x="665035" y="914654"/>
                </a:lnTo>
                <a:lnTo>
                  <a:pt x="659841" y="943533"/>
                </a:lnTo>
                <a:lnTo>
                  <a:pt x="658748" y="989342"/>
                </a:lnTo>
                <a:lnTo>
                  <a:pt x="707897" y="1009624"/>
                </a:lnTo>
                <a:lnTo>
                  <a:pt x="709307" y="1002588"/>
                </a:lnTo>
                <a:close/>
              </a:path>
              <a:path w="2211730" h="1823135">
                <a:moveTo>
                  <a:pt x="659841" y="943533"/>
                </a:moveTo>
                <a:lnTo>
                  <a:pt x="609917" y="922921"/>
                </a:lnTo>
                <a:lnTo>
                  <a:pt x="608774" y="930071"/>
                </a:lnTo>
                <a:lnTo>
                  <a:pt x="658558" y="950633"/>
                </a:lnTo>
                <a:lnTo>
                  <a:pt x="658748" y="989342"/>
                </a:lnTo>
                <a:lnTo>
                  <a:pt x="659841" y="943533"/>
                </a:lnTo>
                <a:close/>
              </a:path>
              <a:path w="2211730" h="1823135">
                <a:moveTo>
                  <a:pt x="609028" y="883907"/>
                </a:moveTo>
                <a:lnTo>
                  <a:pt x="558469" y="863028"/>
                </a:lnTo>
                <a:lnTo>
                  <a:pt x="557453" y="870242"/>
                </a:lnTo>
                <a:lnTo>
                  <a:pt x="607885" y="891057"/>
                </a:lnTo>
                <a:lnTo>
                  <a:pt x="609028" y="883907"/>
                </a:lnTo>
                <a:close/>
              </a:path>
              <a:path w="2211730" h="1823135">
                <a:moveTo>
                  <a:pt x="820508" y="90601"/>
                </a:moveTo>
                <a:lnTo>
                  <a:pt x="820318" y="51904"/>
                </a:lnTo>
                <a:lnTo>
                  <a:pt x="815124" y="80746"/>
                </a:lnTo>
                <a:lnTo>
                  <a:pt x="815314" y="119443"/>
                </a:lnTo>
                <a:lnTo>
                  <a:pt x="820508" y="90601"/>
                </a:lnTo>
                <a:close/>
              </a:path>
              <a:path w="2211730" h="1823135">
                <a:moveTo>
                  <a:pt x="814031" y="126542"/>
                </a:moveTo>
                <a:lnTo>
                  <a:pt x="813841" y="87845"/>
                </a:lnTo>
                <a:lnTo>
                  <a:pt x="808659" y="116687"/>
                </a:lnTo>
                <a:lnTo>
                  <a:pt x="808850" y="155397"/>
                </a:lnTo>
                <a:lnTo>
                  <a:pt x="814031" y="126542"/>
                </a:lnTo>
                <a:close/>
              </a:path>
              <a:path w="2211730" h="1823135">
                <a:moveTo>
                  <a:pt x="655180" y="640181"/>
                </a:moveTo>
                <a:lnTo>
                  <a:pt x="654291" y="601192"/>
                </a:lnTo>
                <a:lnTo>
                  <a:pt x="649630" y="630262"/>
                </a:lnTo>
                <a:lnTo>
                  <a:pt x="650532" y="669264"/>
                </a:lnTo>
                <a:lnTo>
                  <a:pt x="655180" y="640181"/>
                </a:lnTo>
                <a:close/>
              </a:path>
              <a:path w="2211730" h="1823135">
                <a:moveTo>
                  <a:pt x="649820" y="213029"/>
                </a:moveTo>
                <a:lnTo>
                  <a:pt x="649249" y="166522"/>
                </a:lnTo>
                <a:lnTo>
                  <a:pt x="586003" y="140335"/>
                </a:lnTo>
                <a:lnTo>
                  <a:pt x="585127" y="147586"/>
                </a:lnTo>
                <a:lnTo>
                  <a:pt x="648233" y="173723"/>
                </a:lnTo>
                <a:lnTo>
                  <a:pt x="645706" y="242328"/>
                </a:lnTo>
                <a:lnTo>
                  <a:pt x="649820" y="213029"/>
                </a:lnTo>
                <a:close/>
              </a:path>
              <a:path w="2211730" h="1823135">
                <a:moveTo>
                  <a:pt x="649376" y="676414"/>
                </a:moveTo>
                <a:lnTo>
                  <a:pt x="648487" y="637413"/>
                </a:lnTo>
                <a:lnTo>
                  <a:pt x="643839" y="666496"/>
                </a:lnTo>
                <a:lnTo>
                  <a:pt x="644728" y="705510"/>
                </a:lnTo>
                <a:lnTo>
                  <a:pt x="649376" y="676414"/>
                </a:lnTo>
                <a:close/>
              </a:path>
              <a:path w="2211730" h="1823135">
                <a:moveTo>
                  <a:pt x="603643" y="541604"/>
                </a:moveTo>
                <a:lnTo>
                  <a:pt x="603059" y="495122"/>
                </a:lnTo>
                <a:lnTo>
                  <a:pt x="545845" y="471449"/>
                </a:lnTo>
                <a:lnTo>
                  <a:pt x="544969" y="478701"/>
                </a:lnTo>
                <a:lnTo>
                  <a:pt x="602056" y="502323"/>
                </a:lnTo>
                <a:lnTo>
                  <a:pt x="599528" y="570915"/>
                </a:lnTo>
                <a:lnTo>
                  <a:pt x="603643" y="541604"/>
                </a:lnTo>
                <a:close/>
              </a:path>
              <a:path w="2211730" h="1823135">
                <a:moveTo>
                  <a:pt x="598512" y="578116"/>
                </a:moveTo>
                <a:lnTo>
                  <a:pt x="597941" y="531622"/>
                </a:lnTo>
                <a:lnTo>
                  <a:pt x="541388" y="508228"/>
                </a:lnTo>
                <a:lnTo>
                  <a:pt x="540511" y="515493"/>
                </a:lnTo>
                <a:lnTo>
                  <a:pt x="596925" y="538822"/>
                </a:lnTo>
                <a:lnTo>
                  <a:pt x="594398" y="607428"/>
                </a:lnTo>
                <a:lnTo>
                  <a:pt x="598512" y="578116"/>
                </a:lnTo>
                <a:close/>
              </a:path>
              <a:path w="2211730" h="1823135">
                <a:moveTo>
                  <a:pt x="376123" y="53403"/>
                </a:moveTo>
                <a:lnTo>
                  <a:pt x="378574" y="15773"/>
                </a:lnTo>
                <a:lnTo>
                  <a:pt x="379602" y="0"/>
                </a:lnTo>
                <a:lnTo>
                  <a:pt x="372554" y="0"/>
                </a:lnTo>
                <a:lnTo>
                  <a:pt x="373672" y="91046"/>
                </a:lnTo>
                <a:lnTo>
                  <a:pt x="376123" y="53403"/>
                </a:lnTo>
                <a:close/>
              </a:path>
              <a:path w="2211730" h="1823135">
                <a:moveTo>
                  <a:pt x="370738" y="136105"/>
                </a:moveTo>
                <a:lnTo>
                  <a:pt x="371220" y="20345"/>
                </a:lnTo>
                <a:lnTo>
                  <a:pt x="369252" y="50546"/>
                </a:lnTo>
                <a:lnTo>
                  <a:pt x="368769" y="57975"/>
                </a:lnTo>
                <a:lnTo>
                  <a:pt x="368769" y="166306"/>
                </a:lnTo>
                <a:lnTo>
                  <a:pt x="370738" y="136105"/>
                </a:lnTo>
                <a:close/>
              </a:path>
              <a:path w="2211730" h="1823135">
                <a:moveTo>
                  <a:pt x="366318" y="95618"/>
                </a:moveTo>
                <a:lnTo>
                  <a:pt x="364350" y="125831"/>
                </a:lnTo>
                <a:lnTo>
                  <a:pt x="302615" y="100266"/>
                </a:lnTo>
                <a:lnTo>
                  <a:pt x="363854" y="133248"/>
                </a:lnTo>
                <a:lnTo>
                  <a:pt x="365823" y="211353"/>
                </a:lnTo>
                <a:lnTo>
                  <a:pt x="366318" y="95618"/>
                </a:lnTo>
                <a:close/>
              </a:path>
              <a:path w="2211730" h="1823135">
                <a:moveTo>
                  <a:pt x="363854" y="133248"/>
                </a:moveTo>
                <a:lnTo>
                  <a:pt x="361886" y="163461"/>
                </a:lnTo>
                <a:lnTo>
                  <a:pt x="300824" y="138176"/>
                </a:lnTo>
                <a:lnTo>
                  <a:pt x="361403" y="170878"/>
                </a:lnTo>
                <a:lnTo>
                  <a:pt x="363372" y="248983"/>
                </a:lnTo>
                <a:lnTo>
                  <a:pt x="363854" y="133248"/>
                </a:lnTo>
                <a:close/>
              </a:path>
              <a:path w="2211730" h="1823135">
                <a:moveTo>
                  <a:pt x="361403" y="170878"/>
                </a:moveTo>
                <a:lnTo>
                  <a:pt x="359435" y="201091"/>
                </a:lnTo>
                <a:lnTo>
                  <a:pt x="299046" y="176085"/>
                </a:lnTo>
                <a:lnTo>
                  <a:pt x="358952" y="208521"/>
                </a:lnTo>
                <a:lnTo>
                  <a:pt x="360921" y="286626"/>
                </a:lnTo>
                <a:lnTo>
                  <a:pt x="361403" y="170878"/>
                </a:lnTo>
                <a:close/>
              </a:path>
              <a:path w="2211730" h="1823135">
                <a:moveTo>
                  <a:pt x="358952" y="208521"/>
                </a:moveTo>
                <a:lnTo>
                  <a:pt x="356984" y="238721"/>
                </a:lnTo>
                <a:lnTo>
                  <a:pt x="297256" y="214007"/>
                </a:lnTo>
                <a:lnTo>
                  <a:pt x="356501" y="246138"/>
                </a:lnTo>
                <a:lnTo>
                  <a:pt x="358470" y="324269"/>
                </a:lnTo>
                <a:lnTo>
                  <a:pt x="358952" y="208521"/>
                </a:lnTo>
                <a:close/>
              </a:path>
              <a:path w="2211730" h="1823135">
                <a:moveTo>
                  <a:pt x="356501" y="246138"/>
                </a:moveTo>
                <a:lnTo>
                  <a:pt x="354533" y="276364"/>
                </a:lnTo>
                <a:lnTo>
                  <a:pt x="295478" y="251929"/>
                </a:lnTo>
                <a:lnTo>
                  <a:pt x="354050" y="283781"/>
                </a:lnTo>
                <a:lnTo>
                  <a:pt x="356006" y="361899"/>
                </a:lnTo>
                <a:lnTo>
                  <a:pt x="356501" y="246138"/>
                </a:lnTo>
                <a:close/>
              </a:path>
              <a:path w="2211730" h="1823135">
                <a:moveTo>
                  <a:pt x="354050" y="283781"/>
                </a:moveTo>
                <a:lnTo>
                  <a:pt x="352069" y="313994"/>
                </a:lnTo>
                <a:lnTo>
                  <a:pt x="293687" y="289839"/>
                </a:lnTo>
                <a:lnTo>
                  <a:pt x="351586" y="321424"/>
                </a:lnTo>
                <a:lnTo>
                  <a:pt x="353555" y="399529"/>
                </a:lnTo>
                <a:lnTo>
                  <a:pt x="354050" y="283781"/>
                </a:lnTo>
                <a:close/>
              </a:path>
              <a:path w="2211730" h="1823135">
                <a:moveTo>
                  <a:pt x="351586" y="321424"/>
                </a:moveTo>
                <a:lnTo>
                  <a:pt x="349618" y="351624"/>
                </a:lnTo>
                <a:lnTo>
                  <a:pt x="291909" y="327748"/>
                </a:lnTo>
                <a:lnTo>
                  <a:pt x="349135" y="359054"/>
                </a:lnTo>
                <a:lnTo>
                  <a:pt x="351104" y="437159"/>
                </a:lnTo>
                <a:lnTo>
                  <a:pt x="351586" y="321424"/>
                </a:lnTo>
                <a:close/>
              </a:path>
              <a:path w="2211730" h="1823135">
                <a:moveTo>
                  <a:pt x="349135" y="359054"/>
                </a:moveTo>
                <a:lnTo>
                  <a:pt x="347167" y="389267"/>
                </a:lnTo>
                <a:lnTo>
                  <a:pt x="290118" y="365671"/>
                </a:lnTo>
                <a:lnTo>
                  <a:pt x="346684" y="396697"/>
                </a:lnTo>
                <a:lnTo>
                  <a:pt x="348653" y="474802"/>
                </a:lnTo>
                <a:lnTo>
                  <a:pt x="349135" y="359054"/>
                </a:lnTo>
                <a:close/>
              </a:path>
              <a:path w="2211730" h="1823135">
                <a:moveTo>
                  <a:pt x="346684" y="396697"/>
                </a:moveTo>
                <a:lnTo>
                  <a:pt x="344716" y="426897"/>
                </a:lnTo>
                <a:lnTo>
                  <a:pt x="288328" y="403580"/>
                </a:lnTo>
                <a:lnTo>
                  <a:pt x="344233" y="434314"/>
                </a:lnTo>
                <a:lnTo>
                  <a:pt x="346189" y="512432"/>
                </a:lnTo>
                <a:lnTo>
                  <a:pt x="346684" y="396697"/>
                </a:lnTo>
                <a:close/>
              </a:path>
              <a:path w="2211730" h="1823135">
                <a:moveTo>
                  <a:pt x="344233" y="434314"/>
                </a:moveTo>
                <a:lnTo>
                  <a:pt x="342264" y="464540"/>
                </a:lnTo>
                <a:lnTo>
                  <a:pt x="286550" y="441502"/>
                </a:lnTo>
                <a:lnTo>
                  <a:pt x="341769" y="471957"/>
                </a:lnTo>
                <a:lnTo>
                  <a:pt x="343738" y="550075"/>
                </a:lnTo>
                <a:lnTo>
                  <a:pt x="344233" y="434314"/>
                </a:lnTo>
                <a:close/>
              </a:path>
              <a:path w="2211730" h="1823135">
                <a:moveTo>
                  <a:pt x="341769" y="471957"/>
                </a:moveTo>
                <a:lnTo>
                  <a:pt x="339801" y="502170"/>
                </a:lnTo>
                <a:lnTo>
                  <a:pt x="284759" y="479412"/>
                </a:lnTo>
                <a:lnTo>
                  <a:pt x="339318" y="509600"/>
                </a:lnTo>
                <a:lnTo>
                  <a:pt x="341287" y="587717"/>
                </a:lnTo>
                <a:lnTo>
                  <a:pt x="341769" y="471957"/>
                </a:lnTo>
                <a:close/>
              </a:path>
              <a:path w="2211730" h="1823135">
                <a:moveTo>
                  <a:pt x="339318" y="509600"/>
                </a:moveTo>
                <a:lnTo>
                  <a:pt x="337350" y="539813"/>
                </a:lnTo>
                <a:lnTo>
                  <a:pt x="282981" y="517334"/>
                </a:lnTo>
                <a:lnTo>
                  <a:pt x="336867" y="547230"/>
                </a:lnTo>
                <a:lnTo>
                  <a:pt x="338835" y="625335"/>
                </a:lnTo>
                <a:lnTo>
                  <a:pt x="339318" y="509600"/>
                </a:lnTo>
                <a:close/>
              </a:path>
              <a:path w="2211730" h="1823135">
                <a:moveTo>
                  <a:pt x="336867" y="547230"/>
                </a:moveTo>
                <a:lnTo>
                  <a:pt x="334898" y="577456"/>
                </a:lnTo>
                <a:lnTo>
                  <a:pt x="281190" y="555256"/>
                </a:lnTo>
                <a:lnTo>
                  <a:pt x="334416" y="584873"/>
                </a:lnTo>
                <a:lnTo>
                  <a:pt x="336372" y="662990"/>
                </a:lnTo>
                <a:lnTo>
                  <a:pt x="336867" y="547230"/>
                </a:lnTo>
                <a:close/>
              </a:path>
              <a:path w="2211730" h="1823135">
                <a:moveTo>
                  <a:pt x="334416" y="584873"/>
                </a:moveTo>
                <a:lnTo>
                  <a:pt x="332435" y="615086"/>
                </a:lnTo>
                <a:lnTo>
                  <a:pt x="279400" y="593166"/>
                </a:lnTo>
                <a:lnTo>
                  <a:pt x="331965" y="622503"/>
                </a:lnTo>
                <a:lnTo>
                  <a:pt x="333921" y="700620"/>
                </a:lnTo>
                <a:lnTo>
                  <a:pt x="334416" y="584873"/>
                </a:lnTo>
                <a:close/>
              </a:path>
              <a:path w="2211730" h="1823135">
                <a:moveTo>
                  <a:pt x="331965" y="622503"/>
                </a:moveTo>
                <a:lnTo>
                  <a:pt x="329984" y="652729"/>
                </a:lnTo>
                <a:lnTo>
                  <a:pt x="277621" y="631088"/>
                </a:lnTo>
                <a:lnTo>
                  <a:pt x="329501" y="660146"/>
                </a:lnTo>
                <a:lnTo>
                  <a:pt x="331469" y="738263"/>
                </a:lnTo>
                <a:lnTo>
                  <a:pt x="331965" y="622503"/>
                </a:lnTo>
                <a:close/>
              </a:path>
              <a:path w="2211730" h="1823135">
                <a:moveTo>
                  <a:pt x="327050" y="806119"/>
                </a:moveTo>
                <a:lnTo>
                  <a:pt x="329018" y="775893"/>
                </a:lnTo>
                <a:lnTo>
                  <a:pt x="329501" y="660146"/>
                </a:lnTo>
                <a:lnTo>
                  <a:pt x="327532" y="690359"/>
                </a:lnTo>
                <a:lnTo>
                  <a:pt x="327050" y="697776"/>
                </a:lnTo>
                <a:lnTo>
                  <a:pt x="326555" y="813536"/>
                </a:lnTo>
                <a:lnTo>
                  <a:pt x="376161" y="834021"/>
                </a:lnTo>
                <a:lnTo>
                  <a:pt x="327050" y="806119"/>
                </a:lnTo>
                <a:close/>
              </a:path>
              <a:path w="2211730" h="1823135">
                <a:moveTo>
                  <a:pt x="324586" y="843749"/>
                </a:moveTo>
                <a:lnTo>
                  <a:pt x="326555" y="813536"/>
                </a:lnTo>
                <a:lnTo>
                  <a:pt x="327050" y="697776"/>
                </a:lnTo>
                <a:lnTo>
                  <a:pt x="325081" y="728002"/>
                </a:lnTo>
                <a:lnTo>
                  <a:pt x="324599" y="735431"/>
                </a:lnTo>
                <a:lnTo>
                  <a:pt x="324103" y="851179"/>
                </a:lnTo>
                <a:lnTo>
                  <a:pt x="373037" y="871372"/>
                </a:lnTo>
                <a:lnTo>
                  <a:pt x="324586" y="843749"/>
                </a:lnTo>
                <a:close/>
              </a:path>
              <a:path w="2211730" h="1823135">
                <a:moveTo>
                  <a:pt x="324599" y="735431"/>
                </a:moveTo>
                <a:lnTo>
                  <a:pt x="322630" y="765632"/>
                </a:lnTo>
                <a:lnTo>
                  <a:pt x="272262" y="744842"/>
                </a:lnTo>
                <a:lnTo>
                  <a:pt x="322135" y="773049"/>
                </a:lnTo>
                <a:lnTo>
                  <a:pt x="324103" y="851179"/>
                </a:lnTo>
                <a:lnTo>
                  <a:pt x="324599" y="735431"/>
                </a:lnTo>
                <a:close/>
              </a:path>
              <a:path w="2211730" h="1823135">
                <a:moveTo>
                  <a:pt x="322135" y="773049"/>
                </a:moveTo>
                <a:lnTo>
                  <a:pt x="320166" y="803287"/>
                </a:lnTo>
                <a:lnTo>
                  <a:pt x="319684" y="810704"/>
                </a:lnTo>
                <a:lnTo>
                  <a:pt x="321652" y="888809"/>
                </a:lnTo>
                <a:lnTo>
                  <a:pt x="322135" y="773049"/>
                </a:lnTo>
                <a:close/>
              </a:path>
              <a:path w="2211730" h="1823135">
                <a:moveTo>
                  <a:pt x="314286" y="1001737"/>
                </a:moveTo>
                <a:lnTo>
                  <a:pt x="312331" y="923607"/>
                </a:lnTo>
                <a:lnTo>
                  <a:pt x="310349" y="953833"/>
                </a:lnTo>
                <a:lnTo>
                  <a:pt x="312318" y="1031951"/>
                </a:lnTo>
                <a:lnTo>
                  <a:pt x="314286" y="1001737"/>
                </a:lnTo>
                <a:close/>
              </a:path>
              <a:path w="2211730" h="1823135">
                <a:moveTo>
                  <a:pt x="420484" y="388569"/>
                </a:moveTo>
                <a:lnTo>
                  <a:pt x="419900" y="311035"/>
                </a:lnTo>
                <a:lnTo>
                  <a:pt x="417385" y="341020"/>
                </a:lnTo>
                <a:lnTo>
                  <a:pt x="417969" y="418553"/>
                </a:lnTo>
                <a:lnTo>
                  <a:pt x="420484" y="388569"/>
                </a:lnTo>
                <a:close/>
              </a:path>
              <a:path w="2211730" h="1823135">
                <a:moveTo>
                  <a:pt x="422008" y="961263"/>
                </a:moveTo>
                <a:lnTo>
                  <a:pt x="374230" y="941552"/>
                </a:lnTo>
                <a:lnTo>
                  <a:pt x="373621" y="948918"/>
                </a:lnTo>
                <a:lnTo>
                  <a:pt x="421271" y="968578"/>
                </a:lnTo>
                <a:lnTo>
                  <a:pt x="424268" y="1008468"/>
                </a:lnTo>
                <a:lnTo>
                  <a:pt x="422008" y="961263"/>
                </a:lnTo>
                <a:close/>
              </a:path>
              <a:path w="2211730" h="1823135">
                <a:moveTo>
                  <a:pt x="423608" y="351218"/>
                </a:moveTo>
                <a:lnTo>
                  <a:pt x="423024" y="273672"/>
                </a:lnTo>
                <a:lnTo>
                  <a:pt x="420509" y="303669"/>
                </a:lnTo>
                <a:lnTo>
                  <a:pt x="421093" y="381203"/>
                </a:lnTo>
                <a:lnTo>
                  <a:pt x="423608" y="351218"/>
                </a:lnTo>
                <a:close/>
              </a:path>
              <a:path w="2211730" h="1823135">
                <a:moveTo>
                  <a:pt x="428053" y="971384"/>
                </a:moveTo>
                <a:lnTo>
                  <a:pt x="425805" y="924191"/>
                </a:lnTo>
                <a:lnTo>
                  <a:pt x="377367" y="904189"/>
                </a:lnTo>
                <a:lnTo>
                  <a:pt x="376745" y="911555"/>
                </a:lnTo>
                <a:lnTo>
                  <a:pt x="425056" y="931494"/>
                </a:lnTo>
                <a:lnTo>
                  <a:pt x="425018" y="1001153"/>
                </a:lnTo>
                <a:lnTo>
                  <a:pt x="428053" y="971384"/>
                </a:lnTo>
                <a:close/>
              </a:path>
              <a:path w="2211730" h="1823135">
                <a:moveTo>
                  <a:pt x="426732" y="313867"/>
                </a:moveTo>
                <a:lnTo>
                  <a:pt x="426148" y="236321"/>
                </a:lnTo>
                <a:lnTo>
                  <a:pt x="423633" y="266306"/>
                </a:lnTo>
                <a:lnTo>
                  <a:pt x="424218" y="343852"/>
                </a:lnTo>
                <a:lnTo>
                  <a:pt x="426732" y="313867"/>
                </a:lnTo>
                <a:close/>
              </a:path>
              <a:path w="2211730" h="1823135">
                <a:moveTo>
                  <a:pt x="718985" y="241668"/>
                </a:moveTo>
                <a:lnTo>
                  <a:pt x="718096" y="202666"/>
                </a:lnTo>
                <a:lnTo>
                  <a:pt x="713447" y="231749"/>
                </a:lnTo>
                <a:lnTo>
                  <a:pt x="714336" y="270751"/>
                </a:lnTo>
                <a:lnTo>
                  <a:pt x="718985" y="241668"/>
                </a:lnTo>
                <a:close/>
              </a:path>
              <a:path w="2211730" h="1823135">
                <a:moveTo>
                  <a:pt x="716991" y="665734"/>
                </a:moveTo>
                <a:lnTo>
                  <a:pt x="716800" y="627037"/>
                </a:lnTo>
                <a:lnTo>
                  <a:pt x="711606" y="655891"/>
                </a:lnTo>
                <a:lnTo>
                  <a:pt x="711796" y="694588"/>
                </a:lnTo>
                <a:lnTo>
                  <a:pt x="716991" y="665734"/>
                </a:lnTo>
                <a:close/>
              </a:path>
              <a:path w="2211730" h="1823135">
                <a:moveTo>
                  <a:pt x="724788" y="205435"/>
                </a:moveTo>
                <a:lnTo>
                  <a:pt x="723899" y="166446"/>
                </a:lnTo>
                <a:lnTo>
                  <a:pt x="719239" y="195516"/>
                </a:lnTo>
                <a:lnTo>
                  <a:pt x="720128" y="234518"/>
                </a:lnTo>
                <a:lnTo>
                  <a:pt x="724788" y="205435"/>
                </a:lnTo>
                <a:close/>
              </a:path>
              <a:path w="2211730" h="1823135">
                <a:moveTo>
                  <a:pt x="723468" y="629793"/>
                </a:moveTo>
                <a:lnTo>
                  <a:pt x="723277" y="591083"/>
                </a:lnTo>
                <a:lnTo>
                  <a:pt x="718083" y="619937"/>
                </a:lnTo>
                <a:lnTo>
                  <a:pt x="718273" y="658647"/>
                </a:lnTo>
                <a:lnTo>
                  <a:pt x="723468" y="629793"/>
                </a:lnTo>
                <a:close/>
              </a:path>
              <a:path w="2211730" h="1823135">
                <a:moveTo>
                  <a:pt x="746874" y="1141590"/>
                </a:moveTo>
                <a:lnTo>
                  <a:pt x="748080" y="1103464"/>
                </a:lnTo>
                <a:lnTo>
                  <a:pt x="741807" y="1131874"/>
                </a:lnTo>
                <a:lnTo>
                  <a:pt x="694524" y="1112367"/>
                </a:lnTo>
                <a:lnTo>
                  <a:pt x="740270" y="1138859"/>
                </a:lnTo>
                <a:lnTo>
                  <a:pt x="740600" y="1170012"/>
                </a:lnTo>
                <a:lnTo>
                  <a:pt x="746874" y="1141590"/>
                </a:lnTo>
                <a:close/>
              </a:path>
              <a:path w="2211730" h="1823135">
                <a:moveTo>
                  <a:pt x="687882" y="1109624"/>
                </a:moveTo>
                <a:lnTo>
                  <a:pt x="640613" y="1090117"/>
                </a:lnTo>
                <a:lnTo>
                  <a:pt x="639330" y="1097203"/>
                </a:lnTo>
                <a:lnTo>
                  <a:pt x="686473" y="1116660"/>
                </a:lnTo>
                <a:lnTo>
                  <a:pt x="687882" y="1109624"/>
                </a:lnTo>
                <a:close/>
              </a:path>
              <a:path w="2211730" h="1823135">
                <a:moveTo>
                  <a:pt x="640422" y="1051407"/>
                </a:moveTo>
                <a:lnTo>
                  <a:pt x="592505" y="1031633"/>
                </a:lnTo>
                <a:lnTo>
                  <a:pt x="591362" y="1038783"/>
                </a:lnTo>
                <a:lnTo>
                  <a:pt x="639152" y="1058506"/>
                </a:lnTo>
                <a:lnTo>
                  <a:pt x="640422" y="1051407"/>
                </a:lnTo>
                <a:close/>
              </a:path>
              <a:path w="2211730" h="1823135">
                <a:moveTo>
                  <a:pt x="591616" y="992632"/>
                </a:moveTo>
                <a:lnTo>
                  <a:pt x="543064" y="972591"/>
                </a:lnTo>
                <a:lnTo>
                  <a:pt x="542061" y="979792"/>
                </a:lnTo>
                <a:lnTo>
                  <a:pt x="590473" y="999782"/>
                </a:lnTo>
                <a:lnTo>
                  <a:pt x="591616" y="992632"/>
                </a:lnTo>
                <a:close/>
              </a:path>
              <a:path w="2211730" h="1823135">
                <a:moveTo>
                  <a:pt x="794626" y="234365"/>
                </a:moveTo>
                <a:lnTo>
                  <a:pt x="794448" y="195668"/>
                </a:lnTo>
                <a:lnTo>
                  <a:pt x="789254" y="224510"/>
                </a:lnTo>
                <a:lnTo>
                  <a:pt x="789444" y="263220"/>
                </a:lnTo>
                <a:lnTo>
                  <a:pt x="794626" y="234365"/>
                </a:lnTo>
                <a:close/>
              </a:path>
              <a:path w="2211730" h="1823135">
                <a:moveTo>
                  <a:pt x="660984" y="603948"/>
                </a:moveTo>
                <a:lnTo>
                  <a:pt x="660095" y="564946"/>
                </a:lnTo>
                <a:lnTo>
                  <a:pt x="655434" y="594042"/>
                </a:lnTo>
                <a:lnTo>
                  <a:pt x="656323" y="633031"/>
                </a:lnTo>
                <a:lnTo>
                  <a:pt x="660984" y="603948"/>
                </a:lnTo>
                <a:close/>
              </a:path>
              <a:path w="2211730" h="1823135">
                <a:moveTo>
                  <a:pt x="613905" y="468579"/>
                </a:moveTo>
                <a:lnTo>
                  <a:pt x="613321" y="422084"/>
                </a:lnTo>
                <a:lnTo>
                  <a:pt x="554774" y="397865"/>
                </a:lnTo>
                <a:lnTo>
                  <a:pt x="553885" y="405117"/>
                </a:lnTo>
                <a:lnTo>
                  <a:pt x="612317" y="429298"/>
                </a:lnTo>
                <a:lnTo>
                  <a:pt x="609790" y="497890"/>
                </a:lnTo>
                <a:lnTo>
                  <a:pt x="613905" y="468579"/>
                </a:lnTo>
                <a:close/>
              </a:path>
              <a:path w="2211730" h="1823135">
                <a:moveTo>
                  <a:pt x="608774" y="505104"/>
                </a:moveTo>
                <a:lnTo>
                  <a:pt x="608202" y="458597"/>
                </a:lnTo>
                <a:lnTo>
                  <a:pt x="550303" y="434644"/>
                </a:lnTo>
                <a:lnTo>
                  <a:pt x="549427" y="441909"/>
                </a:lnTo>
                <a:lnTo>
                  <a:pt x="607186" y="465797"/>
                </a:lnTo>
                <a:lnTo>
                  <a:pt x="604659" y="534403"/>
                </a:lnTo>
                <a:lnTo>
                  <a:pt x="608774" y="505104"/>
                </a:lnTo>
                <a:close/>
              </a:path>
              <a:path w="2211730" h="1823135">
                <a:moveTo>
                  <a:pt x="392366" y="724763"/>
                </a:moveTo>
                <a:lnTo>
                  <a:pt x="391782" y="647217"/>
                </a:lnTo>
                <a:lnTo>
                  <a:pt x="389267" y="677227"/>
                </a:lnTo>
                <a:lnTo>
                  <a:pt x="389851" y="754761"/>
                </a:lnTo>
                <a:lnTo>
                  <a:pt x="392366" y="724763"/>
                </a:lnTo>
                <a:close/>
              </a:path>
              <a:path w="2211730" h="1823135">
                <a:moveTo>
                  <a:pt x="395490" y="687412"/>
                </a:moveTo>
                <a:lnTo>
                  <a:pt x="394906" y="609879"/>
                </a:lnTo>
                <a:lnTo>
                  <a:pt x="392404" y="639851"/>
                </a:lnTo>
                <a:lnTo>
                  <a:pt x="392988" y="717397"/>
                </a:lnTo>
                <a:lnTo>
                  <a:pt x="395490" y="687412"/>
                </a:lnTo>
                <a:close/>
              </a:path>
              <a:path w="2211730" h="1823135">
                <a:moveTo>
                  <a:pt x="398614" y="650049"/>
                </a:moveTo>
                <a:lnTo>
                  <a:pt x="398030" y="572516"/>
                </a:lnTo>
                <a:lnTo>
                  <a:pt x="395516" y="602513"/>
                </a:lnTo>
                <a:lnTo>
                  <a:pt x="396100" y="680046"/>
                </a:lnTo>
                <a:lnTo>
                  <a:pt x="398614" y="650049"/>
                </a:lnTo>
                <a:close/>
              </a:path>
              <a:path w="2211730" h="1823135">
                <a:moveTo>
                  <a:pt x="401739" y="612698"/>
                </a:moveTo>
                <a:lnTo>
                  <a:pt x="401154" y="535152"/>
                </a:lnTo>
                <a:lnTo>
                  <a:pt x="398652" y="565150"/>
                </a:lnTo>
                <a:lnTo>
                  <a:pt x="399237" y="642683"/>
                </a:lnTo>
                <a:lnTo>
                  <a:pt x="401739" y="612698"/>
                </a:lnTo>
                <a:close/>
              </a:path>
              <a:path w="2211730" h="1823135">
                <a:moveTo>
                  <a:pt x="404863" y="575335"/>
                </a:moveTo>
                <a:lnTo>
                  <a:pt x="404279" y="497801"/>
                </a:lnTo>
                <a:lnTo>
                  <a:pt x="401764" y="527786"/>
                </a:lnTo>
                <a:lnTo>
                  <a:pt x="402348" y="605332"/>
                </a:lnTo>
                <a:lnTo>
                  <a:pt x="404863" y="575335"/>
                </a:lnTo>
                <a:close/>
              </a:path>
              <a:path w="2211730" h="1823135">
                <a:moveTo>
                  <a:pt x="407987" y="537984"/>
                </a:moveTo>
                <a:lnTo>
                  <a:pt x="407403" y="460451"/>
                </a:lnTo>
                <a:lnTo>
                  <a:pt x="404888" y="490435"/>
                </a:lnTo>
                <a:lnTo>
                  <a:pt x="405472" y="567969"/>
                </a:lnTo>
                <a:lnTo>
                  <a:pt x="407987" y="537984"/>
                </a:lnTo>
                <a:close/>
              </a:path>
              <a:path w="2211730" h="1823135">
                <a:moveTo>
                  <a:pt x="411111" y="500634"/>
                </a:moveTo>
                <a:lnTo>
                  <a:pt x="410527" y="423100"/>
                </a:lnTo>
                <a:lnTo>
                  <a:pt x="408012" y="453085"/>
                </a:lnTo>
                <a:lnTo>
                  <a:pt x="408609" y="530618"/>
                </a:lnTo>
                <a:lnTo>
                  <a:pt x="411111" y="500634"/>
                </a:lnTo>
                <a:close/>
              </a:path>
              <a:path w="2211730" h="1823135">
                <a:moveTo>
                  <a:pt x="420471" y="1045552"/>
                </a:moveTo>
                <a:lnTo>
                  <a:pt x="417474" y="1005662"/>
                </a:lnTo>
                <a:lnTo>
                  <a:pt x="414426" y="1035431"/>
                </a:lnTo>
                <a:lnTo>
                  <a:pt x="367982" y="1016279"/>
                </a:lnTo>
                <a:lnTo>
                  <a:pt x="367372" y="1023632"/>
                </a:lnTo>
                <a:lnTo>
                  <a:pt x="413677" y="1042746"/>
                </a:lnTo>
                <a:lnTo>
                  <a:pt x="417423" y="1075309"/>
                </a:lnTo>
                <a:lnTo>
                  <a:pt x="420471" y="1045552"/>
                </a:lnTo>
                <a:close/>
              </a:path>
              <a:path w="2211730" h="1823135">
                <a:moveTo>
                  <a:pt x="367410" y="938720"/>
                </a:moveTo>
                <a:lnTo>
                  <a:pt x="319684" y="919035"/>
                </a:lnTo>
                <a:lnTo>
                  <a:pt x="319201" y="926452"/>
                </a:lnTo>
                <a:lnTo>
                  <a:pt x="366788" y="946099"/>
                </a:lnTo>
                <a:lnTo>
                  <a:pt x="367410" y="938720"/>
                </a:lnTo>
                <a:close/>
              </a:path>
              <a:path w="2211730" h="1823135">
                <a:moveTo>
                  <a:pt x="414235" y="463270"/>
                </a:moveTo>
                <a:lnTo>
                  <a:pt x="413651" y="385737"/>
                </a:lnTo>
                <a:lnTo>
                  <a:pt x="411137" y="415734"/>
                </a:lnTo>
                <a:lnTo>
                  <a:pt x="411721" y="493268"/>
                </a:lnTo>
                <a:lnTo>
                  <a:pt x="414235" y="463270"/>
                </a:lnTo>
                <a:close/>
              </a:path>
              <a:path w="2211730" h="1823135">
                <a:moveTo>
                  <a:pt x="697585" y="773595"/>
                </a:moveTo>
                <a:lnTo>
                  <a:pt x="697395" y="734898"/>
                </a:lnTo>
                <a:lnTo>
                  <a:pt x="692200" y="763752"/>
                </a:lnTo>
                <a:lnTo>
                  <a:pt x="692378" y="802462"/>
                </a:lnTo>
                <a:lnTo>
                  <a:pt x="697585" y="773595"/>
                </a:lnTo>
                <a:close/>
              </a:path>
              <a:path w="2211730" h="1823135">
                <a:moveTo>
                  <a:pt x="704049" y="737654"/>
                </a:moveTo>
                <a:lnTo>
                  <a:pt x="703859" y="698931"/>
                </a:lnTo>
                <a:lnTo>
                  <a:pt x="698665" y="727811"/>
                </a:lnTo>
                <a:lnTo>
                  <a:pt x="698855" y="766495"/>
                </a:lnTo>
                <a:lnTo>
                  <a:pt x="704049" y="737654"/>
                </a:lnTo>
                <a:close/>
              </a:path>
              <a:path w="2211730" h="1823135">
                <a:moveTo>
                  <a:pt x="768756" y="378142"/>
                </a:moveTo>
                <a:lnTo>
                  <a:pt x="768565" y="339445"/>
                </a:lnTo>
                <a:lnTo>
                  <a:pt x="763371" y="368300"/>
                </a:lnTo>
                <a:lnTo>
                  <a:pt x="763562" y="406996"/>
                </a:lnTo>
                <a:lnTo>
                  <a:pt x="768756" y="378142"/>
                </a:lnTo>
                <a:close/>
              </a:path>
              <a:path w="2211730" h="1823135">
                <a:moveTo>
                  <a:pt x="775220" y="342201"/>
                </a:moveTo>
                <a:lnTo>
                  <a:pt x="775030" y="303504"/>
                </a:lnTo>
                <a:lnTo>
                  <a:pt x="769835" y="332359"/>
                </a:lnTo>
                <a:lnTo>
                  <a:pt x="770026" y="371055"/>
                </a:lnTo>
                <a:lnTo>
                  <a:pt x="775220" y="342201"/>
                </a:lnTo>
                <a:close/>
              </a:path>
              <a:path w="2211730" h="1823135">
                <a:moveTo>
                  <a:pt x="781697" y="306260"/>
                </a:moveTo>
                <a:lnTo>
                  <a:pt x="781507" y="267563"/>
                </a:lnTo>
                <a:lnTo>
                  <a:pt x="776312" y="296418"/>
                </a:lnTo>
                <a:lnTo>
                  <a:pt x="776503" y="335114"/>
                </a:lnTo>
                <a:lnTo>
                  <a:pt x="781697" y="306260"/>
                </a:lnTo>
                <a:close/>
              </a:path>
              <a:path w="2211730" h="1823135">
                <a:moveTo>
                  <a:pt x="619036" y="432079"/>
                </a:moveTo>
                <a:lnTo>
                  <a:pt x="618451" y="385584"/>
                </a:lnTo>
                <a:lnTo>
                  <a:pt x="559231" y="361073"/>
                </a:lnTo>
                <a:lnTo>
                  <a:pt x="558355" y="368325"/>
                </a:lnTo>
                <a:lnTo>
                  <a:pt x="617448" y="392785"/>
                </a:lnTo>
                <a:lnTo>
                  <a:pt x="614921" y="461378"/>
                </a:lnTo>
                <a:lnTo>
                  <a:pt x="619036" y="432079"/>
                </a:lnTo>
                <a:close/>
              </a:path>
              <a:path w="2211730" h="1823135">
                <a:moveTo>
                  <a:pt x="620369" y="857592"/>
                </a:moveTo>
                <a:lnTo>
                  <a:pt x="619480" y="818591"/>
                </a:lnTo>
                <a:lnTo>
                  <a:pt x="614832" y="847686"/>
                </a:lnTo>
                <a:lnTo>
                  <a:pt x="615721" y="886675"/>
                </a:lnTo>
                <a:lnTo>
                  <a:pt x="620369" y="857592"/>
                </a:lnTo>
                <a:close/>
              </a:path>
              <a:path w="2211730" h="1823135">
                <a:moveTo>
                  <a:pt x="672642" y="0"/>
                </a:moveTo>
                <a:lnTo>
                  <a:pt x="669759" y="20497"/>
                </a:lnTo>
                <a:lnTo>
                  <a:pt x="620293" y="0"/>
                </a:lnTo>
                <a:lnTo>
                  <a:pt x="595922" y="0"/>
                </a:lnTo>
                <a:lnTo>
                  <a:pt x="598512" y="37223"/>
                </a:lnTo>
                <a:lnTo>
                  <a:pt x="599389" y="29972"/>
                </a:lnTo>
                <a:lnTo>
                  <a:pt x="602970" y="444"/>
                </a:lnTo>
                <a:lnTo>
                  <a:pt x="668756" y="27711"/>
                </a:lnTo>
                <a:lnTo>
                  <a:pt x="670344" y="66992"/>
                </a:lnTo>
                <a:lnTo>
                  <a:pt x="672642" y="0"/>
                </a:lnTo>
                <a:close/>
              </a:path>
              <a:path w="2211730" h="1823135">
                <a:moveTo>
                  <a:pt x="524827" y="586282"/>
                </a:moveTo>
                <a:lnTo>
                  <a:pt x="521246" y="615823"/>
                </a:lnTo>
                <a:lnTo>
                  <a:pt x="466737" y="593293"/>
                </a:lnTo>
                <a:lnTo>
                  <a:pt x="520357" y="623074"/>
                </a:lnTo>
                <a:lnTo>
                  <a:pt x="522655" y="662673"/>
                </a:lnTo>
                <a:lnTo>
                  <a:pt x="524827" y="586282"/>
                </a:lnTo>
                <a:close/>
              </a:path>
              <a:path w="2211730" h="1823135">
                <a:moveTo>
                  <a:pt x="520357" y="623074"/>
                </a:moveTo>
                <a:lnTo>
                  <a:pt x="516775" y="652627"/>
                </a:lnTo>
                <a:lnTo>
                  <a:pt x="462940" y="630377"/>
                </a:lnTo>
                <a:lnTo>
                  <a:pt x="515899" y="659892"/>
                </a:lnTo>
                <a:lnTo>
                  <a:pt x="518198" y="699465"/>
                </a:lnTo>
                <a:lnTo>
                  <a:pt x="520357" y="623074"/>
                </a:lnTo>
                <a:close/>
              </a:path>
              <a:path w="2211730" h="1823135">
                <a:moveTo>
                  <a:pt x="515899" y="659892"/>
                </a:moveTo>
                <a:lnTo>
                  <a:pt x="512317" y="689406"/>
                </a:lnTo>
                <a:lnTo>
                  <a:pt x="459155" y="667435"/>
                </a:lnTo>
                <a:lnTo>
                  <a:pt x="511441" y="696671"/>
                </a:lnTo>
                <a:lnTo>
                  <a:pt x="513727" y="736269"/>
                </a:lnTo>
                <a:lnTo>
                  <a:pt x="515899" y="659892"/>
                </a:lnTo>
                <a:close/>
              </a:path>
              <a:path w="2211730" h="1823135">
                <a:moveTo>
                  <a:pt x="473570" y="1067447"/>
                </a:moveTo>
                <a:lnTo>
                  <a:pt x="471271" y="1027861"/>
                </a:lnTo>
                <a:lnTo>
                  <a:pt x="467690" y="1057402"/>
                </a:lnTo>
                <a:lnTo>
                  <a:pt x="469988" y="1096987"/>
                </a:lnTo>
                <a:lnTo>
                  <a:pt x="473570" y="1067447"/>
                </a:lnTo>
                <a:close/>
              </a:path>
              <a:path w="2211730" h="1823135">
                <a:moveTo>
                  <a:pt x="672591" y="531495"/>
                </a:moveTo>
                <a:lnTo>
                  <a:pt x="671690" y="492493"/>
                </a:lnTo>
                <a:lnTo>
                  <a:pt x="667042" y="521576"/>
                </a:lnTo>
                <a:lnTo>
                  <a:pt x="667931" y="560565"/>
                </a:lnTo>
                <a:lnTo>
                  <a:pt x="672591" y="531495"/>
                </a:lnTo>
                <a:close/>
              </a:path>
              <a:path w="2211730" h="1823135">
                <a:moveTo>
                  <a:pt x="671702" y="917409"/>
                </a:moveTo>
                <a:lnTo>
                  <a:pt x="671512" y="878713"/>
                </a:lnTo>
                <a:lnTo>
                  <a:pt x="666318" y="907567"/>
                </a:lnTo>
                <a:lnTo>
                  <a:pt x="666495" y="946289"/>
                </a:lnTo>
                <a:lnTo>
                  <a:pt x="671702" y="917409"/>
                </a:lnTo>
                <a:close/>
              </a:path>
              <a:path w="2211730" h="1823135">
                <a:moveTo>
                  <a:pt x="675474" y="30492"/>
                </a:moveTo>
                <a:lnTo>
                  <a:pt x="679754" y="0"/>
                </a:lnTo>
                <a:lnTo>
                  <a:pt x="672642" y="0"/>
                </a:lnTo>
                <a:lnTo>
                  <a:pt x="671360" y="59791"/>
                </a:lnTo>
                <a:lnTo>
                  <a:pt x="675474" y="30492"/>
                </a:lnTo>
                <a:close/>
              </a:path>
              <a:path w="2211730" h="1823135">
                <a:moveTo>
                  <a:pt x="668756" y="27711"/>
                </a:moveTo>
                <a:lnTo>
                  <a:pt x="664629" y="57010"/>
                </a:lnTo>
                <a:lnTo>
                  <a:pt x="599389" y="29972"/>
                </a:lnTo>
                <a:lnTo>
                  <a:pt x="663625" y="64211"/>
                </a:lnTo>
                <a:lnTo>
                  <a:pt x="665213" y="103505"/>
                </a:lnTo>
                <a:lnTo>
                  <a:pt x="668756" y="27711"/>
                </a:lnTo>
                <a:close/>
              </a:path>
              <a:path w="2211730" h="1823135">
                <a:moveTo>
                  <a:pt x="663625" y="64211"/>
                </a:moveTo>
                <a:lnTo>
                  <a:pt x="659498" y="93522"/>
                </a:lnTo>
                <a:lnTo>
                  <a:pt x="594918" y="66763"/>
                </a:lnTo>
                <a:lnTo>
                  <a:pt x="658494" y="100723"/>
                </a:lnTo>
                <a:lnTo>
                  <a:pt x="660082" y="140004"/>
                </a:lnTo>
                <a:lnTo>
                  <a:pt x="663625" y="64211"/>
                </a:lnTo>
                <a:close/>
              </a:path>
              <a:path w="2211730" h="1823135">
                <a:moveTo>
                  <a:pt x="658494" y="100723"/>
                </a:moveTo>
                <a:lnTo>
                  <a:pt x="654380" y="130022"/>
                </a:lnTo>
                <a:lnTo>
                  <a:pt x="590461" y="103543"/>
                </a:lnTo>
                <a:lnTo>
                  <a:pt x="653364" y="137223"/>
                </a:lnTo>
                <a:lnTo>
                  <a:pt x="654951" y="176517"/>
                </a:lnTo>
                <a:lnTo>
                  <a:pt x="658494" y="100723"/>
                </a:lnTo>
                <a:close/>
              </a:path>
              <a:path w="2211730" h="1823135">
                <a:moveTo>
                  <a:pt x="627710" y="319760"/>
                </a:moveTo>
                <a:lnTo>
                  <a:pt x="623595" y="349072"/>
                </a:lnTo>
                <a:lnTo>
                  <a:pt x="563689" y="324269"/>
                </a:lnTo>
                <a:lnTo>
                  <a:pt x="622579" y="356273"/>
                </a:lnTo>
                <a:lnTo>
                  <a:pt x="624166" y="395566"/>
                </a:lnTo>
                <a:lnTo>
                  <a:pt x="627710" y="319760"/>
                </a:lnTo>
                <a:close/>
              </a:path>
              <a:path w="2211730" h="1823135">
                <a:moveTo>
                  <a:pt x="684644" y="845502"/>
                </a:moveTo>
                <a:lnTo>
                  <a:pt x="684453" y="806805"/>
                </a:lnTo>
                <a:lnTo>
                  <a:pt x="679259" y="835660"/>
                </a:lnTo>
                <a:lnTo>
                  <a:pt x="679437" y="874369"/>
                </a:lnTo>
                <a:lnTo>
                  <a:pt x="684644" y="845502"/>
                </a:lnTo>
                <a:close/>
              </a:path>
              <a:path w="2211730" h="1823135">
                <a:moveTo>
                  <a:pt x="684187" y="459028"/>
                </a:moveTo>
                <a:lnTo>
                  <a:pt x="683298" y="420027"/>
                </a:lnTo>
                <a:lnTo>
                  <a:pt x="678637" y="449110"/>
                </a:lnTo>
                <a:lnTo>
                  <a:pt x="679526" y="488111"/>
                </a:lnTo>
                <a:lnTo>
                  <a:pt x="684187" y="459028"/>
                </a:lnTo>
                <a:close/>
              </a:path>
              <a:path w="2211730" h="1823135">
                <a:moveTo>
                  <a:pt x="678167" y="881468"/>
                </a:moveTo>
                <a:lnTo>
                  <a:pt x="677976" y="842759"/>
                </a:lnTo>
                <a:lnTo>
                  <a:pt x="672782" y="871613"/>
                </a:lnTo>
                <a:lnTo>
                  <a:pt x="672972" y="910323"/>
                </a:lnTo>
                <a:lnTo>
                  <a:pt x="678167" y="881468"/>
                </a:lnTo>
                <a:close/>
              </a:path>
              <a:path w="2211730" h="1823135">
                <a:moveTo>
                  <a:pt x="678383" y="495261"/>
                </a:moveTo>
                <a:lnTo>
                  <a:pt x="677494" y="456260"/>
                </a:lnTo>
                <a:lnTo>
                  <a:pt x="672845" y="485343"/>
                </a:lnTo>
                <a:lnTo>
                  <a:pt x="673722" y="524344"/>
                </a:lnTo>
                <a:lnTo>
                  <a:pt x="678383" y="495261"/>
                </a:lnTo>
                <a:close/>
              </a:path>
              <a:path w="2211730" h="1823135">
                <a:moveTo>
                  <a:pt x="755815" y="450037"/>
                </a:moveTo>
                <a:lnTo>
                  <a:pt x="755624" y="411340"/>
                </a:lnTo>
                <a:lnTo>
                  <a:pt x="750430" y="440194"/>
                </a:lnTo>
                <a:lnTo>
                  <a:pt x="750620" y="478891"/>
                </a:lnTo>
                <a:lnTo>
                  <a:pt x="755815" y="450037"/>
                </a:lnTo>
                <a:close/>
              </a:path>
              <a:path w="2211730" h="1823135">
                <a:moveTo>
                  <a:pt x="762292" y="414096"/>
                </a:moveTo>
                <a:lnTo>
                  <a:pt x="762088" y="375386"/>
                </a:lnTo>
                <a:lnTo>
                  <a:pt x="756907" y="404241"/>
                </a:lnTo>
                <a:lnTo>
                  <a:pt x="757085" y="442950"/>
                </a:lnTo>
                <a:lnTo>
                  <a:pt x="762292" y="414096"/>
                </a:lnTo>
                <a:close/>
              </a:path>
              <a:path w="2211730" h="1823135">
                <a:moveTo>
                  <a:pt x="626173" y="821359"/>
                </a:moveTo>
                <a:lnTo>
                  <a:pt x="625284" y="782358"/>
                </a:lnTo>
                <a:lnTo>
                  <a:pt x="620636" y="811441"/>
                </a:lnTo>
                <a:lnTo>
                  <a:pt x="621512" y="850442"/>
                </a:lnTo>
                <a:lnTo>
                  <a:pt x="626173" y="821359"/>
                </a:lnTo>
                <a:close/>
              </a:path>
              <a:path w="2211730" h="1823135">
                <a:moveTo>
                  <a:pt x="666788" y="567715"/>
                </a:moveTo>
                <a:lnTo>
                  <a:pt x="665899" y="528726"/>
                </a:lnTo>
                <a:lnTo>
                  <a:pt x="661238" y="557796"/>
                </a:lnTo>
                <a:lnTo>
                  <a:pt x="662127" y="596811"/>
                </a:lnTo>
                <a:lnTo>
                  <a:pt x="666788" y="567715"/>
                </a:lnTo>
                <a:close/>
              </a:path>
              <a:path w="2211730" h="1823135">
                <a:moveTo>
                  <a:pt x="742873" y="521931"/>
                </a:moveTo>
                <a:lnTo>
                  <a:pt x="742683" y="483235"/>
                </a:lnTo>
                <a:lnTo>
                  <a:pt x="737501" y="512089"/>
                </a:lnTo>
                <a:lnTo>
                  <a:pt x="737679" y="550799"/>
                </a:lnTo>
                <a:lnTo>
                  <a:pt x="742873" y="521931"/>
                </a:lnTo>
                <a:close/>
              </a:path>
              <a:path w="2211730" h="1823135">
                <a:moveTo>
                  <a:pt x="742187" y="96761"/>
                </a:moveTo>
                <a:lnTo>
                  <a:pt x="741298" y="57772"/>
                </a:lnTo>
                <a:lnTo>
                  <a:pt x="736638" y="86842"/>
                </a:lnTo>
                <a:lnTo>
                  <a:pt x="737527" y="125857"/>
                </a:lnTo>
                <a:lnTo>
                  <a:pt x="742187" y="96761"/>
                </a:lnTo>
                <a:close/>
              </a:path>
              <a:path w="2211730" h="1823135">
                <a:moveTo>
                  <a:pt x="695782" y="386562"/>
                </a:moveTo>
                <a:lnTo>
                  <a:pt x="694893" y="347573"/>
                </a:lnTo>
                <a:lnTo>
                  <a:pt x="690244" y="376656"/>
                </a:lnTo>
                <a:lnTo>
                  <a:pt x="691133" y="415645"/>
                </a:lnTo>
                <a:lnTo>
                  <a:pt x="695782" y="386562"/>
                </a:lnTo>
                <a:close/>
              </a:path>
              <a:path w="2211730" h="1823135">
                <a:moveTo>
                  <a:pt x="701586" y="350342"/>
                </a:moveTo>
                <a:lnTo>
                  <a:pt x="700697" y="311353"/>
                </a:lnTo>
                <a:lnTo>
                  <a:pt x="696036" y="340423"/>
                </a:lnTo>
                <a:lnTo>
                  <a:pt x="696937" y="379425"/>
                </a:lnTo>
                <a:lnTo>
                  <a:pt x="701586" y="350342"/>
                </a:lnTo>
                <a:close/>
              </a:path>
              <a:path w="2211730" h="1823135">
                <a:moveTo>
                  <a:pt x="710514" y="701687"/>
                </a:moveTo>
                <a:lnTo>
                  <a:pt x="710336" y="662978"/>
                </a:lnTo>
                <a:lnTo>
                  <a:pt x="705142" y="691845"/>
                </a:lnTo>
                <a:lnTo>
                  <a:pt x="705332" y="730554"/>
                </a:lnTo>
                <a:lnTo>
                  <a:pt x="710514" y="701687"/>
                </a:lnTo>
                <a:close/>
              </a:path>
              <a:path w="2211730" h="1823135">
                <a:moveTo>
                  <a:pt x="707389" y="314121"/>
                </a:moveTo>
                <a:lnTo>
                  <a:pt x="706501" y="275132"/>
                </a:lnTo>
                <a:lnTo>
                  <a:pt x="701840" y="304203"/>
                </a:lnTo>
                <a:lnTo>
                  <a:pt x="702729" y="343192"/>
                </a:lnTo>
                <a:lnTo>
                  <a:pt x="707389" y="314121"/>
                </a:lnTo>
                <a:close/>
              </a:path>
              <a:path w="2211730" h="1823135">
                <a:moveTo>
                  <a:pt x="713181" y="277901"/>
                </a:moveTo>
                <a:lnTo>
                  <a:pt x="712292" y="238899"/>
                </a:lnTo>
                <a:lnTo>
                  <a:pt x="707643" y="267982"/>
                </a:lnTo>
                <a:lnTo>
                  <a:pt x="708532" y="306971"/>
                </a:lnTo>
                <a:lnTo>
                  <a:pt x="713181" y="277901"/>
                </a:lnTo>
                <a:close/>
              </a:path>
              <a:path w="2211730" h="1823135">
                <a:moveTo>
                  <a:pt x="691108" y="809561"/>
                </a:moveTo>
                <a:lnTo>
                  <a:pt x="690918" y="770839"/>
                </a:lnTo>
                <a:lnTo>
                  <a:pt x="685723" y="799706"/>
                </a:lnTo>
                <a:lnTo>
                  <a:pt x="685914" y="838415"/>
                </a:lnTo>
                <a:lnTo>
                  <a:pt x="691108" y="809561"/>
                </a:lnTo>
                <a:close/>
              </a:path>
              <a:path w="2211730" h="1823135">
                <a:moveTo>
                  <a:pt x="689990" y="422795"/>
                </a:moveTo>
                <a:lnTo>
                  <a:pt x="689101" y="383794"/>
                </a:lnTo>
                <a:lnTo>
                  <a:pt x="684441" y="412877"/>
                </a:lnTo>
                <a:lnTo>
                  <a:pt x="685330" y="451878"/>
                </a:lnTo>
                <a:lnTo>
                  <a:pt x="689990" y="422795"/>
                </a:lnTo>
                <a:close/>
              </a:path>
              <a:path w="2211730" h="1823135">
                <a:moveTo>
                  <a:pt x="101879" y="906475"/>
                </a:moveTo>
                <a:lnTo>
                  <a:pt x="100990" y="751446"/>
                </a:lnTo>
                <a:lnTo>
                  <a:pt x="97856" y="202877"/>
                </a:lnTo>
                <a:lnTo>
                  <a:pt x="97856" y="927579"/>
                </a:lnTo>
                <a:lnTo>
                  <a:pt x="101879" y="906475"/>
                </a:lnTo>
                <a:close/>
              </a:path>
              <a:path w="2211730" h="1823135">
                <a:moveTo>
                  <a:pt x="2113854" y="1782238"/>
                </a:moveTo>
                <a:lnTo>
                  <a:pt x="778776" y="1224381"/>
                </a:lnTo>
                <a:lnTo>
                  <a:pt x="732802" y="1205407"/>
                </a:lnTo>
                <a:lnTo>
                  <a:pt x="726185" y="1202677"/>
                </a:lnTo>
                <a:lnTo>
                  <a:pt x="680237" y="1183728"/>
                </a:lnTo>
                <a:lnTo>
                  <a:pt x="673595" y="1180985"/>
                </a:lnTo>
                <a:lnTo>
                  <a:pt x="627672" y="1162037"/>
                </a:lnTo>
                <a:lnTo>
                  <a:pt x="621004" y="1159294"/>
                </a:lnTo>
                <a:lnTo>
                  <a:pt x="575106" y="1140358"/>
                </a:lnTo>
                <a:lnTo>
                  <a:pt x="568413" y="1137602"/>
                </a:lnTo>
                <a:lnTo>
                  <a:pt x="522541" y="1118666"/>
                </a:lnTo>
                <a:lnTo>
                  <a:pt x="515823" y="1115898"/>
                </a:lnTo>
                <a:lnTo>
                  <a:pt x="469988" y="1096987"/>
                </a:lnTo>
                <a:lnTo>
                  <a:pt x="2113854" y="1782330"/>
                </a:lnTo>
                <a:close/>
              </a:path>
              <a:path w="2211730" h="1823135">
                <a:moveTo>
                  <a:pt x="520953" y="1079385"/>
                </a:moveTo>
                <a:lnTo>
                  <a:pt x="474446" y="1060196"/>
                </a:lnTo>
                <a:lnTo>
                  <a:pt x="473570" y="1067447"/>
                </a:lnTo>
                <a:lnTo>
                  <a:pt x="519937" y="1086586"/>
                </a:lnTo>
                <a:lnTo>
                  <a:pt x="515823" y="1115898"/>
                </a:lnTo>
                <a:lnTo>
                  <a:pt x="522541" y="1118666"/>
                </a:lnTo>
                <a:lnTo>
                  <a:pt x="520953" y="1079385"/>
                </a:lnTo>
                <a:close/>
              </a:path>
              <a:path w="2211730" h="1823135">
                <a:moveTo>
                  <a:pt x="2113854" y="1782345"/>
                </a:moveTo>
                <a:lnTo>
                  <a:pt x="410629" y="1072515"/>
                </a:lnTo>
                <a:lnTo>
                  <a:pt x="364870" y="1053630"/>
                </a:lnTo>
                <a:lnTo>
                  <a:pt x="363664" y="983449"/>
                </a:lnTo>
                <a:lnTo>
                  <a:pt x="361162" y="1013447"/>
                </a:lnTo>
                <a:lnTo>
                  <a:pt x="360540" y="1020813"/>
                </a:lnTo>
                <a:lnTo>
                  <a:pt x="358025" y="1050810"/>
                </a:lnTo>
                <a:lnTo>
                  <a:pt x="2113854" y="1782356"/>
                </a:lnTo>
                <a:close/>
              </a:path>
              <a:path w="2211730" h="1823135">
                <a:moveTo>
                  <a:pt x="2113854" y="1782356"/>
                </a:moveTo>
                <a:lnTo>
                  <a:pt x="358025" y="1050810"/>
                </a:lnTo>
                <a:lnTo>
                  <a:pt x="312318" y="1031951"/>
                </a:lnTo>
                <a:lnTo>
                  <a:pt x="307416" y="998893"/>
                </a:lnTo>
                <a:lnTo>
                  <a:pt x="305447" y="1029119"/>
                </a:lnTo>
                <a:lnTo>
                  <a:pt x="2113854" y="1782367"/>
                </a:lnTo>
                <a:close/>
              </a:path>
              <a:path w="2211730" h="1823135">
                <a:moveTo>
                  <a:pt x="154266" y="394423"/>
                </a:moveTo>
                <a:lnTo>
                  <a:pt x="153911" y="425310"/>
                </a:lnTo>
                <a:lnTo>
                  <a:pt x="153822" y="432904"/>
                </a:lnTo>
                <a:lnTo>
                  <a:pt x="153466" y="463791"/>
                </a:lnTo>
                <a:lnTo>
                  <a:pt x="154647" y="966901"/>
                </a:lnTo>
                <a:lnTo>
                  <a:pt x="154266" y="394423"/>
                </a:lnTo>
                <a:close/>
              </a:path>
              <a:path w="2211730" h="1823135">
                <a:moveTo>
                  <a:pt x="99885" y="557657"/>
                </a:moveTo>
                <a:lnTo>
                  <a:pt x="99707" y="526529"/>
                </a:lnTo>
                <a:lnTo>
                  <a:pt x="98336" y="286346"/>
                </a:lnTo>
                <a:lnTo>
                  <a:pt x="100990" y="751446"/>
                </a:lnTo>
                <a:lnTo>
                  <a:pt x="99885" y="557657"/>
                </a:lnTo>
                <a:close/>
              </a:path>
              <a:path w="2211730" h="1823135">
                <a:moveTo>
                  <a:pt x="2113854" y="1782415"/>
                </a:moveTo>
                <a:lnTo>
                  <a:pt x="97856" y="943676"/>
                </a:lnTo>
                <a:lnTo>
                  <a:pt x="97856" y="951098"/>
                </a:lnTo>
                <a:lnTo>
                  <a:pt x="2113854" y="1782758"/>
                </a:lnTo>
                <a:lnTo>
                  <a:pt x="2113854" y="1782415"/>
                </a:lnTo>
                <a:close/>
              </a:path>
              <a:path w="2211730" h="1823135">
                <a:moveTo>
                  <a:pt x="417360" y="425919"/>
                </a:moveTo>
                <a:lnTo>
                  <a:pt x="416775" y="348386"/>
                </a:lnTo>
                <a:lnTo>
                  <a:pt x="414261" y="378371"/>
                </a:lnTo>
                <a:lnTo>
                  <a:pt x="414845" y="455904"/>
                </a:lnTo>
                <a:lnTo>
                  <a:pt x="417360" y="425919"/>
                </a:lnTo>
                <a:close/>
              </a:path>
              <a:path w="2211730" h="1823135">
                <a:moveTo>
                  <a:pt x="270700" y="628230"/>
                </a:moveTo>
                <a:lnTo>
                  <a:pt x="218376" y="606615"/>
                </a:lnTo>
                <a:lnTo>
                  <a:pt x="218160" y="614146"/>
                </a:lnTo>
                <a:lnTo>
                  <a:pt x="270344" y="635711"/>
                </a:lnTo>
                <a:lnTo>
                  <a:pt x="270700" y="628230"/>
                </a:lnTo>
                <a:close/>
              </a:path>
              <a:path w="2211730" h="1823135">
                <a:moveTo>
                  <a:pt x="325081" y="728002"/>
                </a:moveTo>
                <a:lnTo>
                  <a:pt x="274053" y="706920"/>
                </a:lnTo>
                <a:lnTo>
                  <a:pt x="273697" y="714400"/>
                </a:lnTo>
                <a:lnTo>
                  <a:pt x="324599" y="735431"/>
                </a:lnTo>
                <a:lnTo>
                  <a:pt x="325081" y="728002"/>
                </a:lnTo>
                <a:close/>
              </a:path>
              <a:path w="2211730" h="1823135">
                <a:moveTo>
                  <a:pt x="327532" y="690359"/>
                </a:moveTo>
                <a:lnTo>
                  <a:pt x="275831" y="668997"/>
                </a:lnTo>
                <a:lnTo>
                  <a:pt x="275475" y="676478"/>
                </a:lnTo>
                <a:lnTo>
                  <a:pt x="327050" y="697776"/>
                </a:lnTo>
                <a:lnTo>
                  <a:pt x="327532" y="690359"/>
                </a:lnTo>
                <a:close/>
              </a:path>
              <a:path w="2211730" h="1823135">
                <a:moveTo>
                  <a:pt x="274269" y="552399"/>
                </a:moveTo>
                <a:lnTo>
                  <a:pt x="220611" y="530225"/>
                </a:lnTo>
                <a:lnTo>
                  <a:pt x="220395" y="537756"/>
                </a:lnTo>
                <a:lnTo>
                  <a:pt x="273913" y="559879"/>
                </a:lnTo>
                <a:lnTo>
                  <a:pt x="274269" y="552399"/>
                </a:lnTo>
                <a:close/>
              </a:path>
              <a:path w="2211730" h="1823135">
                <a:moveTo>
                  <a:pt x="276059" y="514477"/>
                </a:moveTo>
                <a:lnTo>
                  <a:pt x="221729" y="492010"/>
                </a:lnTo>
                <a:lnTo>
                  <a:pt x="221500" y="499541"/>
                </a:lnTo>
                <a:lnTo>
                  <a:pt x="275704" y="521944"/>
                </a:lnTo>
                <a:lnTo>
                  <a:pt x="276059" y="514477"/>
                </a:lnTo>
                <a:close/>
              </a:path>
              <a:path w="2211730" h="1823135">
                <a:moveTo>
                  <a:pt x="277837" y="476554"/>
                </a:moveTo>
                <a:lnTo>
                  <a:pt x="222846" y="453821"/>
                </a:lnTo>
                <a:lnTo>
                  <a:pt x="222618" y="461352"/>
                </a:lnTo>
                <a:lnTo>
                  <a:pt x="277494" y="484035"/>
                </a:lnTo>
                <a:lnTo>
                  <a:pt x="277837" y="476554"/>
                </a:lnTo>
                <a:close/>
              </a:path>
              <a:path w="2211730" h="1823135">
                <a:moveTo>
                  <a:pt x="279628" y="438645"/>
                </a:moveTo>
                <a:lnTo>
                  <a:pt x="223951" y="415620"/>
                </a:lnTo>
                <a:lnTo>
                  <a:pt x="223735" y="423151"/>
                </a:lnTo>
                <a:lnTo>
                  <a:pt x="279272" y="446125"/>
                </a:lnTo>
                <a:lnTo>
                  <a:pt x="279628" y="438645"/>
                </a:lnTo>
                <a:close/>
              </a:path>
              <a:path w="2211730" h="1823135">
                <a:moveTo>
                  <a:pt x="281419" y="400723"/>
                </a:moveTo>
                <a:lnTo>
                  <a:pt x="225069" y="377418"/>
                </a:lnTo>
                <a:lnTo>
                  <a:pt x="224853" y="384949"/>
                </a:lnTo>
                <a:lnTo>
                  <a:pt x="281063" y="408203"/>
                </a:lnTo>
                <a:lnTo>
                  <a:pt x="281419" y="400723"/>
                </a:lnTo>
                <a:close/>
              </a:path>
              <a:path w="2211730" h="1823135">
                <a:moveTo>
                  <a:pt x="283197" y="362813"/>
                </a:moveTo>
                <a:lnTo>
                  <a:pt x="226187" y="339229"/>
                </a:lnTo>
                <a:lnTo>
                  <a:pt x="225971" y="346760"/>
                </a:lnTo>
                <a:lnTo>
                  <a:pt x="282841" y="370293"/>
                </a:lnTo>
                <a:lnTo>
                  <a:pt x="283197" y="362813"/>
                </a:lnTo>
                <a:close/>
              </a:path>
              <a:path w="2211730" h="1823135">
                <a:moveTo>
                  <a:pt x="284988" y="324891"/>
                </a:moveTo>
                <a:lnTo>
                  <a:pt x="227304" y="301028"/>
                </a:lnTo>
                <a:lnTo>
                  <a:pt x="227088" y="308559"/>
                </a:lnTo>
                <a:lnTo>
                  <a:pt x="284632" y="332371"/>
                </a:lnTo>
                <a:lnTo>
                  <a:pt x="284988" y="324891"/>
                </a:lnTo>
                <a:close/>
              </a:path>
              <a:path w="2211730" h="1823135">
                <a:moveTo>
                  <a:pt x="286765" y="286981"/>
                </a:moveTo>
                <a:lnTo>
                  <a:pt x="228422" y="262839"/>
                </a:lnTo>
                <a:lnTo>
                  <a:pt x="228206" y="270370"/>
                </a:lnTo>
                <a:lnTo>
                  <a:pt x="286423" y="294462"/>
                </a:lnTo>
                <a:lnTo>
                  <a:pt x="286765" y="286981"/>
                </a:lnTo>
                <a:close/>
              </a:path>
              <a:path w="2211730" h="1823135">
                <a:moveTo>
                  <a:pt x="288556" y="249059"/>
                </a:moveTo>
                <a:lnTo>
                  <a:pt x="229539" y="224637"/>
                </a:lnTo>
                <a:lnTo>
                  <a:pt x="229311" y="232168"/>
                </a:lnTo>
                <a:lnTo>
                  <a:pt x="288201" y="256540"/>
                </a:lnTo>
                <a:lnTo>
                  <a:pt x="288556" y="249059"/>
                </a:lnTo>
                <a:close/>
              </a:path>
              <a:path w="2211730" h="1823135">
                <a:moveTo>
                  <a:pt x="290347" y="211137"/>
                </a:moveTo>
                <a:lnTo>
                  <a:pt x="230657" y="186436"/>
                </a:lnTo>
                <a:lnTo>
                  <a:pt x="230441" y="193967"/>
                </a:lnTo>
                <a:lnTo>
                  <a:pt x="289991" y="218617"/>
                </a:lnTo>
                <a:lnTo>
                  <a:pt x="290347" y="211137"/>
                </a:lnTo>
                <a:close/>
              </a:path>
              <a:path w="2211730" h="1823135">
                <a:moveTo>
                  <a:pt x="295694" y="97409"/>
                </a:moveTo>
                <a:lnTo>
                  <a:pt x="234010" y="71856"/>
                </a:lnTo>
                <a:lnTo>
                  <a:pt x="233781" y="79387"/>
                </a:lnTo>
                <a:lnTo>
                  <a:pt x="295351" y="104876"/>
                </a:lnTo>
                <a:lnTo>
                  <a:pt x="295694" y="97409"/>
                </a:lnTo>
                <a:close/>
              </a:path>
              <a:path w="2211730" h="1823135">
                <a:moveTo>
                  <a:pt x="361162" y="1013447"/>
                </a:moveTo>
                <a:lnTo>
                  <a:pt x="314769" y="994308"/>
                </a:lnTo>
                <a:lnTo>
                  <a:pt x="314286" y="1001737"/>
                </a:lnTo>
                <a:lnTo>
                  <a:pt x="360540" y="1020813"/>
                </a:lnTo>
                <a:lnTo>
                  <a:pt x="361162" y="1013447"/>
                </a:lnTo>
                <a:close/>
              </a:path>
              <a:path w="2211730" h="1823135">
                <a:moveTo>
                  <a:pt x="302615" y="100266"/>
                </a:moveTo>
                <a:lnTo>
                  <a:pt x="302259" y="107746"/>
                </a:lnTo>
                <a:lnTo>
                  <a:pt x="363854" y="133248"/>
                </a:lnTo>
                <a:lnTo>
                  <a:pt x="302615" y="100266"/>
                </a:lnTo>
                <a:close/>
              </a:path>
              <a:path w="2211730" h="1823135">
                <a:moveTo>
                  <a:pt x="300824" y="138176"/>
                </a:moveTo>
                <a:lnTo>
                  <a:pt x="300481" y="145656"/>
                </a:lnTo>
                <a:lnTo>
                  <a:pt x="361403" y="170878"/>
                </a:lnTo>
                <a:lnTo>
                  <a:pt x="300824" y="138176"/>
                </a:lnTo>
                <a:close/>
              </a:path>
              <a:path w="2211730" h="1823135">
                <a:moveTo>
                  <a:pt x="299046" y="176085"/>
                </a:moveTo>
                <a:lnTo>
                  <a:pt x="298691" y="183565"/>
                </a:lnTo>
                <a:lnTo>
                  <a:pt x="358952" y="208521"/>
                </a:lnTo>
                <a:lnTo>
                  <a:pt x="299046" y="176085"/>
                </a:lnTo>
                <a:close/>
              </a:path>
              <a:path w="2211730" h="1823135">
                <a:moveTo>
                  <a:pt x="297256" y="214007"/>
                </a:moveTo>
                <a:lnTo>
                  <a:pt x="296913" y="221475"/>
                </a:lnTo>
                <a:lnTo>
                  <a:pt x="356501" y="246138"/>
                </a:lnTo>
                <a:lnTo>
                  <a:pt x="297256" y="214007"/>
                </a:lnTo>
                <a:close/>
              </a:path>
              <a:path w="2211730" h="1823135">
                <a:moveTo>
                  <a:pt x="295478" y="251929"/>
                </a:moveTo>
                <a:lnTo>
                  <a:pt x="295122" y="259397"/>
                </a:lnTo>
                <a:lnTo>
                  <a:pt x="354050" y="283781"/>
                </a:lnTo>
                <a:lnTo>
                  <a:pt x="295478" y="251929"/>
                </a:lnTo>
                <a:close/>
              </a:path>
              <a:path w="2211730" h="1823135">
                <a:moveTo>
                  <a:pt x="293687" y="289839"/>
                </a:moveTo>
                <a:lnTo>
                  <a:pt x="293331" y="297319"/>
                </a:lnTo>
                <a:lnTo>
                  <a:pt x="351586" y="321424"/>
                </a:lnTo>
                <a:lnTo>
                  <a:pt x="293687" y="289839"/>
                </a:lnTo>
                <a:close/>
              </a:path>
              <a:path w="2211730" h="1823135">
                <a:moveTo>
                  <a:pt x="291909" y="327748"/>
                </a:moveTo>
                <a:lnTo>
                  <a:pt x="291553" y="335229"/>
                </a:lnTo>
                <a:lnTo>
                  <a:pt x="349135" y="359054"/>
                </a:lnTo>
                <a:lnTo>
                  <a:pt x="291909" y="327748"/>
                </a:lnTo>
                <a:close/>
              </a:path>
              <a:path w="2211730" h="1823135">
                <a:moveTo>
                  <a:pt x="290118" y="365671"/>
                </a:moveTo>
                <a:lnTo>
                  <a:pt x="289763" y="373151"/>
                </a:lnTo>
                <a:lnTo>
                  <a:pt x="346684" y="396697"/>
                </a:lnTo>
                <a:lnTo>
                  <a:pt x="290118" y="365671"/>
                </a:lnTo>
                <a:close/>
              </a:path>
              <a:path w="2211730" h="1823135">
                <a:moveTo>
                  <a:pt x="288328" y="403580"/>
                </a:moveTo>
                <a:lnTo>
                  <a:pt x="287972" y="411060"/>
                </a:lnTo>
                <a:lnTo>
                  <a:pt x="344233" y="434314"/>
                </a:lnTo>
                <a:lnTo>
                  <a:pt x="288328" y="403580"/>
                </a:lnTo>
                <a:close/>
              </a:path>
              <a:path w="2211730" h="1823135">
                <a:moveTo>
                  <a:pt x="286550" y="441502"/>
                </a:moveTo>
                <a:lnTo>
                  <a:pt x="286194" y="448983"/>
                </a:lnTo>
                <a:lnTo>
                  <a:pt x="341769" y="471957"/>
                </a:lnTo>
                <a:lnTo>
                  <a:pt x="286550" y="441502"/>
                </a:lnTo>
                <a:close/>
              </a:path>
              <a:path w="2211730" h="1823135">
                <a:moveTo>
                  <a:pt x="284759" y="479412"/>
                </a:moveTo>
                <a:lnTo>
                  <a:pt x="284403" y="486892"/>
                </a:lnTo>
                <a:lnTo>
                  <a:pt x="339318" y="509600"/>
                </a:lnTo>
                <a:lnTo>
                  <a:pt x="284759" y="479412"/>
                </a:lnTo>
                <a:close/>
              </a:path>
              <a:path w="2211730" h="1823135">
                <a:moveTo>
                  <a:pt x="282981" y="517334"/>
                </a:moveTo>
                <a:lnTo>
                  <a:pt x="282625" y="524814"/>
                </a:lnTo>
                <a:lnTo>
                  <a:pt x="336867" y="547230"/>
                </a:lnTo>
                <a:lnTo>
                  <a:pt x="282981" y="517334"/>
                </a:lnTo>
                <a:close/>
              </a:path>
              <a:path w="2211730" h="1823135">
                <a:moveTo>
                  <a:pt x="281190" y="555256"/>
                </a:moveTo>
                <a:lnTo>
                  <a:pt x="280835" y="562737"/>
                </a:lnTo>
                <a:lnTo>
                  <a:pt x="334416" y="584873"/>
                </a:lnTo>
                <a:lnTo>
                  <a:pt x="281190" y="555256"/>
                </a:lnTo>
                <a:close/>
              </a:path>
              <a:path w="2211730" h="1823135">
                <a:moveTo>
                  <a:pt x="279400" y="593166"/>
                </a:moveTo>
                <a:lnTo>
                  <a:pt x="279057" y="600633"/>
                </a:lnTo>
                <a:lnTo>
                  <a:pt x="331965" y="622503"/>
                </a:lnTo>
                <a:lnTo>
                  <a:pt x="279400" y="593166"/>
                </a:lnTo>
                <a:close/>
              </a:path>
              <a:path w="2211730" h="1823135">
                <a:moveTo>
                  <a:pt x="277621" y="631088"/>
                </a:moveTo>
                <a:lnTo>
                  <a:pt x="277266" y="638568"/>
                </a:lnTo>
                <a:lnTo>
                  <a:pt x="329501" y="660146"/>
                </a:lnTo>
                <a:lnTo>
                  <a:pt x="277621" y="631088"/>
                </a:lnTo>
                <a:close/>
              </a:path>
              <a:path w="2211730" h="1823135">
                <a:moveTo>
                  <a:pt x="272262" y="744842"/>
                </a:moveTo>
                <a:lnTo>
                  <a:pt x="271906" y="752309"/>
                </a:lnTo>
                <a:lnTo>
                  <a:pt x="322135" y="773049"/>
                </a:lnTo>
                <a:lnTo>
                  <a:pt x="272262" y="744842"/>
                </a:lnTo>
                <a:close/>
              </a:path>
              <a:path w="2211730" h="1823135">
                <a:moveTo>
                  <a:pt x="425056" y="931494"/>
                </a:moveTo>
                <a:lnTo>
                  <a:pt x="422008" y="961263"/>
                </a:lnTo>
                <a:lnTo>
                  <a:pt x="424268" y="1008468"/>
                </a:lnTo>
                <a:lnTo>
                  <a:pt x="425056" y="931494"/>
                </a:lnTo>
                <a:close/>
              </a:path>
              <a:path w="2211730" h="1823135">
                <a:moveTo>
                  <a:pt x="428853" y="894422"/>
                </a:moveTo>
                <a:lnTo>
                  <a:pt x="425805" y="924191"/>
                </a:lnTo>
                <a:lnTo>
                  <a:pt x="428053" y="971384"/>
                </a:lnTo>
                <a:lnTo>
                  <a:pt x="428853" y="894422"/>
                </a:lnTo>
                <a:close/>
              </a:path>
              <a:path w="2211730" h="1823135">
                <a:moveTo>
                  <a:pt x="436435" y="820254"/>
                </a:moveTo>
                <a:lnTo>
                  <a:pt x="433387" y="850036"/>
                </a:lnTo>
                <a:lnTo>
                  <a:pt x="435648" y="897229"/>
                </a:lnTo>
                <a:lnTo>
                  <a:pt x="436435" y="820254"/>
                </a:lnTo>
                <a:close/>
              </a:path>
              <a:path w="2211730" h="1823135">
                <a:moveTo>
                  <a:pt x="440232" y="783183"/>
                </a:moveTo>
                <a:lnTo>
                  <a:pt x="437184" y="812939"/>
                </a:lnTo>
                <a:lnTo>
                  <a:pt x="439432" y="860145"/>
                </a:lnTo>
                <a:lnTo>
                  <a:pt x="440232" y="783183"/>
                </a:lnTo>
                <a:close/>
              </a:path>
              <a:path w="2211730" h="1823135">
                <a:moveTo>
                  <a:pt x="443229" y="823061"/>
                </a:moveTo>
                <a:lnTo>
                  <a:pt x="440232" y="783183"/>
                </a:lnTo>
                <a:lnTo>
                  <a:pt x="440181" y="852843"/>
                </a:lnTo>
                <a:lnTo>
                  <a:pt x="443229" y="823061"/>
                </a:lnTo>
                <a:close/>
              </a:path>
              <a:path w="2211730" h="1823135">
                <a:moveTo>
                  <a:pt x="447027" y="785990"/>
                </a:moveTo>
                <a:lnTo>
                  <a:pt x="444017" y="746099"/>
                </a:lnTo>
                <a:lnTo>
                  <a:pt x="443979" y="815746"/>
                </a:lnTo>
                <a:lnTo>
                  <a:pt x="447027" y="785990"/>
                </a:lnTo>
                <a:close/>
              </a:path>
              <a:path w="2211730" h="1823135">
                <a:moveTo>
                  <a:pt x="450811" y="748919"/>
                </a:moveTo>
                <a:lnTo>
                  <a:pt x="447814" y="709041"/>
                </a:lnTo>
                <a:lnTo>
                  <a:pt x="447776" y="778675"/>
                </a:lnTo>
                <a:lnTo>
                  <a:pt x="450811" y="748919"/>
                </a:lnTo>
                <a:close/>
              </a:path>
              <a:path w="2211730" h="1823135">
                <a:moveTo>
                  <a:pt x="454609" y="711835"/>
                </a:moveTo>
                <a:lnTo>
                  <a:pt x="451612" y="671944"/>
                </a:lnTo>
                <a:lnTo>
                  <a:pt x="451561" y="741603"/>
                </a:lnTo>
                <a:lnTo>
                  <a:pt x="454609" y="711835"/>
                </a:lnTo>
                <a:close/>
              </a:path>
              <a:path w="2211730" h="1823135">
                <a:moveTo>
                  <a:pt x="458406" y="674751"/>
                </a:moveTo>
                <a:lnTo>
                  <a:pt x="455396" y="634885"/>
                </a:lnTo>
                <a:lnTo>
                  <a:pt x="455358" y="704532"/>
                </a:lnTo>
                <a:lnTo>
                  <a:pt x="458406" y="674751"/>
                </a:lnTo>
                <a:close/>
              </a:path>
              <a:path w="2211730" h="1823135">
                <a:moveTo>
                  <a:pt x="473570" y="526465"/>
                </a:moveTo>
                <a:lnTo>
                  <a:pt x="470573" y="486575"/>
                </a:lnTo>
                <a:lnTo>
                  <a:pt x="470534" y="556221"/>
                </a:lnTo>
                <a:lnTo>
                  <a:pt x="473570" y="526465"/>
                </a:lnTo>
                <a:close/>
              </a:path>
              <a:path w="2211730" h="1823135">
                <a:moveTo>
                  <a:pt x="477367" y="489381"/>
                </a:moveTo>
                <a:lnTo>
                  <a:pt x="474370" y="449503"/>
                </a:lnTo>
                <a:lnTo>
                  <a:pt x="474319" y="519150"/>
                </a:lnTo>
                <a:lnTo>
                  <a:pt x="477367" y="489381"/>
                </a:lnTo>
                <a:close/>
              </a:path>
              <a:path w="2211730" h="1823135">
                <a:moveTo>
                  <a:pt x="481164" y="452310"/>
                </a:moveTo>
                <a:lnTo>
                  <a:pt x="478154" y="412419"/>
                </a:lnTo>
                <a:lnTo>
                  <a:pt x="478116" y="482066"/>
                </a:lnTo>
                <a:lnTo>
                  <a:pt x="481164" y="452310"/>
                </a:lnTo>
                <a:close/>
              </a:path>
              <a:path w="2211730" h="1823135">
                <a:moveTo>
                  <a:pt x="484949" y="415239"/>
                </a:moveTo>
                <a:lnTo>
                  <a:pt x="481952" y="375361"/>
                </a:lnTo>
                <a:lnTo>
                  <a:pt x="481901" y="444995"/>
                </a:lnTo>
                <a:lnTo>
                  <a:pt x="484949" y="415239"/>
                </a:lnTo>
                <a:close/>
              </a:path>
              <a:path w="2211730" h="1823135">
                <a:moveTo>
                  <a:pt x="488746" y="378167"/>
                </a:moveTo>
                <a:lnTo>
                  <a:pt x="485749" y="338289"/>
                </a:lnTo>
                <a:lnTo>
                  <a:pt x="485698" y="407924"/>
                </a:lnTo>
                <a:lnTo>
                  <a:pt x="488746" y="378167"/>
                </a:lnTo>
                <a:close/>
              </a:path>
              <a:path w="2211730" h="1823135">
                <a:moveTo>
                  <a:pt x="492531" y="341096"/>
                </a:moveTo>
                <a:lnTo>
                  <a:pt x="489534" y="301205"/>
                </a:lnTo>
                <a:lnTo>
                  <a:pt x="489496" y="370852"/>
                </a:lnTo>
                <a:lnTo>
                  <a:pt x="492531" y="341096"/>
                </a:lnTo>
                <a:close/>
              </a:path>
              <a:path w="2211730" h="1823135">
                <a:moveTo>
                  <a:pt x="496328" y="304012"/>
                </a:moveTo>
                <a:lnTo>
                  <a:pt x="493331" y="264134"/>
                </a:lnTo>
                <a:lnTo>
                  <a:pt x="493280" y="333781"/>
                </a:lnTo>
                <a:lnTo>
                  <a:pt x="496328" y="304012"/>
                </a:lnTo>
                <a:close/>
              </a:path>
              <a:path w="2211730" h="1823135">
                <a:moveTo>
                  <a:pt x="500125" y="266954"/>
                </a:moveTo>
                <a:lnTo>
                  <a:pt x="497116" y="227076"/>
                </a:lnTo>
                <a:lnTo>
                  <a:pt x="497077" y="296697"/>
                </a:lnTo>
                <a:lnTo>
                  <a:pt x="500125" y="266954"/>
                </a:lnTo>
                <a:close/>
              </a:path>
              <a:path w="2211730" h="1823135">
                <a:moveTo>
                  <a:pt x="503910" y="229882"/>
                </a:moveTo>
                <a:lnTo>
                  <a:pt x="500913" y="190004"/>
                </a:lnTo>
                <a:lnTo>
                  <a:pt x="500875" y="259638"/>
                </a:lnTo>
                <a:lnTo>
                  <a:pt x="503910" y="229882"/>
                </a:lnTo>
                <a:close/>
              </a:path>
              <a:path w="2211730" h="1823135">
                <a:moveTo>
                  <a:pt x="507707" y="192811"/>
                </a:moveTo>
                <a:lnTo>
                  <a:pt x="504697" y="152933"/>
                </a:lnTo>
                <a:lnTo>
                  <a:pt x="504659" y="222567"/>
                </a:lnTo>
                <a:lnTo>
                  <a:pt x="507707" y="192811"/>
                </a:lnTo>
                <a:close/>
              </a:path>
              <a:path w="2211730" h="1823135">
                <a:moveTo>
                  <a:pt x="511492" y="155740"/>
                </a:moveTo>
                <a:lnTo>
                  <a:pt x="508495" y="115849"/>
                </a:lnTo>
                <a:lnTo>
                  <a:pt x="508457" y="185496"/>
                </a:lnTo>
                <a:lnTo>
                  <a:pt x="511492" y="155740"/>
                </a:lnTo>
                <a:close/>
              </a:path>
              <a:path w="2211730" h="1823135">
                <a:moveTo>
                  <a:pt x="515289" y="118668"/>
                </a:moveTo>
                <a:lnTo>
                  <a:pt x="512292" y="78790"/>
                </a:lnTo>
                <a:lnTo>
                  <a:pt x="512241" y="148424"/>
                </a:lnTo>
                <a:lnTo>
                  <a:pt x="515289" y="118668"/>
                </a:lnTo>
                <a:close/>
              </a:path>
              <a:path w="2211730" h="1823135">
                <a:moveTo>
                  <a:pt x="519087" y="81597"/>
                </a:moveTo>
                <a:lnTo>
                  <a:pt x="516077" y="41719"/>
                </a:lnTo>
                <a:lnTo>
                  <a:pt x="516039" y="111353"/>
                </a:lnTo>
                <a:lnTo>
                  <a:pt x="519087" y="81597"/>
                </a:lnTo>
                <a:close/>
              </a:path>
              <a:path w="2211730" h="1823135">
                <a:moveTo>
                  <a:pt x="466737" y="593293"/>
                </a:moveTo>
                <a:lnTo>
                  <a:pt x="465988" y="600608"/>
                </a:lnTo>
                <a:lnTo>
                  <a:pt x="520357" y="623074"/>
                </a:lnTo>
                <a:lnTo>
                  <a:pt x="466737" y="593293"/>
                </a:lnTo>
                <a:close/>
              </a:path>
              <a:path w="2211730" h="1823135">
                <a:moveTo>
                  <a:pt x="462940" y="630377"/>
                </a:moveTo>
                <a:lnTo>
                  <a:pt x="462191" y="637692"/>
                </a:lnTo>
                <a:lnTo>
                  <a:pt x="515899" y="659892"/>
                </a:lnTo>
                <a:lnTo>
                  <a:pt x="462940" y="630377"/>
                </a:lnTo>
                <a:close/>
              </a:path>
              <a:path w="2211730" h="1823135">
                <a:moveTo>
                  <a:pt x="459155" y="667435"/>
                </a:moveTo>
                <a:lnTo>
                  <a:pt x="458406" y="674751"/>
                </a:lnTo>
                <a:lnTo>
                  <a:pt x="511441" y="696671"/>
                </a:lnTo>
                <a:lnTo>
                  <a:pt x="459155" y="667435"/>
                </a:lnTo>
                <a:close/>
              </a:path>
              <a:path w="2211730" h="1823135">
                <a:moveTo>
                  <a:pt x="1520444" y="1414614"/>
                </a:moveTo>
                <a:lnTo>
                  <a:pt x="1517053" y="1420837"/>
                </a:lnTo>
                <a:lnTo>
                  <a:pt x="1564957" y="1440599"/>
                </a:lnTo>
                <a:lnTo>
                  <a:pt x="1520444" y="1414614"/>
                </a:lnTo>
                <a:close/>
              </a:path>
              <a:path w="2211730" h="1823135">
                <a:moveTo>
                  <a:pt x="1623644" y="1225804"/>
                </a:moveTo>
                <a:lnTo>
                  <a:pt x="1620240" y="1232014"/>
                </a:lnTo>
                <a:lnTo>
                  <a:pt x="1672183" y="1253477"/>
                </a:lnTo>
                <a:lnTo>
                  <a:pt x="1623644" y="1225804"/>
                </a:lnTo>
                <a:close/>
              </a:path>
              <a:path w="2211730" h="1823135">
                <a:moveTo>
                  <a:pt x="1606448" y="1257274"/>
                </a:moveTo>
                <a:lnTo>
                  <a:pt x="1603044" y="1263484"/>
                </a:lnTo>
                <a:lnTo>
                  <a:pt x="1654314" y="1284668"/>
                </a:lnTo>
                <a:lnTo>
                  <a:pt x="1606448" y="1257274"/>
                </a:lnTo>
                <a:close/>
              </a:path>
              <a:path w="2211730" h="1823135">
                <a:moveTo>
                  <a:pt x="1589252" y="1288732"/>
                </a:moveTo>
                <a:lnTo>
                  <a:pt x="1585848" y="1294942"/>
                </a:lnTo>
                <a:lnTo>
                  <a:pt x="1636445" y="1315834"/>
                </a:lnTo>
                <a:lnTo>
                  <a:pt x="1589252" y="1288732"/>
                </a:lnTo>
                <a:close/>
              </a:path>
              <a:path w="2211730" h="1823135">
                <a:moveTo>
                  <a:pt x="1732241" y="1502016"/>
                </a:moveTo>
                <a:lnTo>
                  <a:pt x="1684261" y="1482217"/>
                </a:lnTo>
                <a:lnTo>
                  <a:pt x="1728304" y="1508023"/>
                </a:lnTo>
                <a:lnTo>
                  <a:pt x="1732241" y="1502016"/>
                </a:lnTo>
                <a:close/>
              </a:path>
              <a:path w="2211730" h="1823135">
                <a:moveTo>
                  <a:pt x="1675231" y="1131417"/>
                </a:moveTo>
                <a:lnTo>
                  <a:pt x="1671827" y="1137640"/>
                </a:lnTo>
                <a:lnTo>
                  <a:pt x="1725777" y="1159941"/>
                </a:lnTo>
                <a:lnTo>
                  <a:pt x="1675231" y="1131417"/>
                </a:lnTo>
                <a:close/>
              </a:path>
              <a:path w="2211730" h="1823135">
                <a:moveTo>
                  <a:pt x="1712340" y="1532382"/>
                </a:moveTo>
                <a:lnTo>
                  <a:pt x="1665033" y="1512862"/>
                </a:lnTo>
                <a:lnTo>
                  <a:pt x="1708416" y="1538376"/>
                </a:lnTo>
                <a:lnTo>
                  <a:pt x="1712340" y="1532382"/>
                </a:lnTo>
                <a:close/>
              </a:path>
              <a:path w="2211730" h="1823135">
                <a:moveTo>
                  <a:pt x="1786813" y="1524558"/>
                </a:moveTo>
                <a:lnTo>
                  <a:pt x="1738858" y="1504759"/>
                </a:lnTo>
                <a:lnTo>
                  <a:pt x="1782749" y="1530489"/>
                </a:lnTo>
                <a:lnTo>
                  <a:pt x="1786813" y="1524558"/>
                </a:lnTo>
                <a:close/>
              </a:path>
              <a:path w="2211730" h="1823135">
                <a:moveTo>
                  <a:pt x="1891309" y="1259268"/>
                </a:moveTo>
                <a:lnTo>
                  <a:pt x="1837956" y="1237221"/>
                </a:lnTo>
                <a:lnTo>
                  <a:pt x="1887385" y="1265275"/>
                </a:lnTo>
                <a:lnTo>
                  <a:pt x="1891309" y="1259268"/>
                </a:lnTo>
                <a:close/>
              </a:path>
              <a:path w="2211730" h="1823135">
                <a:moveTo>
                  <a:pt x="1829955" y="848347"/>
                </a:moveTo>
                <a:lnTo>
                  <a:pt x="1826552" y="854570"/>
                </a:lnTo>
                <a:lnTo>
                  <a:pt x="1886534" y="879398"/>
                </a:lnTo>
                <a:lnTo>
                  <a:pt x="1829955" y="848347"/>
                </a:lnTo>
                <a:close/>
              </a:path>
              <a:path w="2211730" h="1823135">
                <a:moveTo>
                  <a:pt x="1889607" y="1374228"/>
                </a:moveTo>
                <a:lnTo>
                  <a:pt x="1838286" y="1353032"/>
                </a:lnTo>
                <a:lnTo>
                  <a:pt x="1885543" y="1380172"/>
                </a:lnTo>
                <a:lnTo>
                  <a:pt x="1889607" y="1374228"/>
                </a:lnTo>
                <a:close/>
              </a:path>
              <a:path w="2211730" h="1823135">
                <a:moveTo>
                  <a:pt x="1883854" y="1487500"/>
                </a:moveTo>
                <a:lnTo>
                  <a:pt x="1834591" y="1467167"/>
                </a:lnTo>
                <a:lnTo>
                  <a:pt x="1879663" y="1493393"/>
                </a:lnTo>
                <a:lnTo>
                  <a:pt x="1883854" y="1487500"/>
                </a:lnTo>
                <a:close/>
              </a:path>
              <a:path w="2211730" h="1823135">
                <a:moveTo>
                  <a:pt x="1874050" y="1599107"/>
                </a:moveTo>
                <a:lnTo>
                  <a:pt x="1826844" y="1579626"/>
                </a:lnTo>
                <a:lnTo>
                  <a:pt x="1869732" y="1604949"/>
                </a:lnTo>
                <a:lnTo>
                  <a:pt x="1874050" y="1599107"/>
                </a:lnTo>
                <a:close/>
              </a:path>
              <a:path w="2211730" h="1823135">
                <a:moveTo>
                  <a:pt x="1812759" y="879805"/>
                </a:moveTo>
                <a:lnTo>
                  <a:pt x="1809369" y="886015"/>
                </a:lnTo>
                <a:lnTo>
                  <a:pt x="1868677" y="910564"/>
                </a:lnTo>
                <a:lnTo>
                  <a:pt x="1812759" y="879805"/>
                </a:lnTo>
                <a:close/>
              </a:path>
              <a:path w="2211730" h="1823135">
                <a:moveTo>
                  <a:pt x="1869046" y="1404277"/>
                </a:moveTo>
                <a:lnTo>
                  <a:pt x="1818411" y="1383372"/>
                </a:lnTo>
                <a:lnTo>
                  <a:pt x="1864995" y="1410220"/>
                </a:lnTo>
                <a:lnTo>
                  <a:pt x="1869046" y="1404277"/>
                </a:lnTo>
                <a:close/>
              </a:path>
              <a:path w="2211730" h="1823135">
                <a:moveTo>
                  <a:pt x="1862620" y="1517294"/>
                </a:moveTo>
                <a:lnTo>
                  <a:pt x="1814029" y="1497228"/>
                </a:lnTo>
                <a:lnTo>
                  <a:pt x="1858429" y="1523174"/>
                </a:lnTo>
                <a:lnTo>
                  <a:pt x="1862620" y="1517294"/>
                </a:lnTo>
                <a:close/>
              </a:path>
              <a:path w="2211730" h="1823135">
                <a:moveTo>
                  <a:pt x="1881492" y="754037"/>
                </a:moveTo>
                <a:lnTo>
                  <a:pt x="1878088" y="760260"/>
                </a:lnTo>
                <a:lnTo>
                  <a:pt x="1940090" y="785926"/>
                </a:lnTo>
                <a:lnTo>
                  <a:pt x="1881492" y="754037"/>
                </a:lnTo>
                <a:close/>
              </a:path>
              <a:path w="2211730" h="1823135">
                <a:moveTo>
                  <a:pt x="1939772" y="1510588"/>
                </a:moveTo>
                <a:lnTo>
                  <a:pt x="1890534" y="1490256"/>
                </a:lnTo>
                <a:lnTo>
                  <a:pt x="1935441" y="1516430"/>
                </a:lnTo>
                <a:lnTo>
                  <a:pt x="1939772" y="1510588"/>
                </a:lnTo>
                <a:close/>
              </a:path>
              <a:path w="2211730" h="1823135">
                <a:moveTo>
                  <a:pt x="1984578" y="565442"/>
                </a:moveTo>
                <a:lnTo>
                  <a:pt x="1981187" y="571652"/>
                </a:lnTo>
                <a:lnTo>
                  <a:pt x="2047189" y="599008"/>
                </a:lnTo>
                <a:lnTo>
                  <a:pt x="1984578" y="565442"/>
                </a:lnTo>
                <a:close/>
              </a:path>
              <a:path w="2211730" h="1823135">
                <a:moveTo>
                  <a:pt x="2051621" y="1556766"/>
                </a:moveTo>
                <a:lnTo>
                  <a:pt x="2002459" y="1536471"/>
                </a:lnTo>
                <a:lnTo>
                  <a:pt x="2047024" y="1562493"/>
                </a:lnTo>
                <a:lnTo>
                  <a:pt x="2051621" y="1556766"/>
                </a:lnTo>
                <a:close/>
              </a:path>
              <a:path w="2211730" h="1823135">
                <a:moveTo>
                  <a:pt x="2050313" y="1016647"/>
                </a:moveTo>
                <a:lnTo>
                  <a:pt x="1991588" y="992352"/>
                </a:lnTo>
                <a:lnTo>
                  <a:pt x="2046389" y="1022642"/>
                </a:lnTo>
                <a:lnTo>
                  <a:pt x="2050313" y="1016647"/>
                </a:lnTo>
                <a:close/>
              </a:path>
              <a:path w="2211730" h="1823135">
                <a:moveTo>
                  <a:pt x="2049271" y="1363103"/>
                </a:moveTo>
                <a:lnTo>
                  <a:pt x="1996668" y="1341361"/>
                </a:lnTo>
                <a:lnTo>
                  <a:pt x="2044941" y="1368920"/>
                </a:lnTo>
                <a:lnTo>
                  <a:pt x="2049271" y="1363103"/>
                </a:lnTo>
                <a:close/>
              </a:path>
              <a:path w="2211730" h="1823135">
                <a:moveTo>
                  <a:pt x="2040864" y="1475232"/>
                </a:moveTo>
                <a:lnTo>
                  <a:pt x="1990293" y="1454353"/>
                </a:lnTo>
                <a:lnTo>
                  <a:pt x="2036394" y="1481010"/>
                </a:lnTo>
                <a:lnTo>
                  <a:pt x="2040864" y="1475232"/>
                </a:lnTo>
                <a:close/>
              </a:path>
              <a:path w="2211730" h="1823135">
                <a:moveTo>
                  <a:pt x="2035771" y="1665859"/>
                </a:moveTo>
                <a:lnTo>
                  <a:pt x="1988654" y="1646402"/>
                </a:lnTo>
                <a:lnTo>
                  <a:pt x="2031047" y="1671523"/>
                </a:lnTo>
                <a:lnTo>
                  <a:pt x="2035771" y="1665859"/>
                </a:lnTo>
                <a:close/>
              </a:path>
              <a:path w="2211730" h="1823135">
                <a:moveTo>
                  <a:pt x="2033460" y="1163840"/>
                </a:moveTo>
                <a:lnTo>
                  <a:pt x="1977453" y="1140675"/>
                </a:lnTo>
                <a:lnTo>
                  <a:pt x="2029396" y="1169784"/>
                </a:lnTo>
                <a:lnTo>
                  <a:pt x="2033460" y="1163840"/>
                </a:lnTo>
                <a:close/>
              </a:path>
              <a:path w="2211730" h="1823135">
                <a:moveTo>
                  <a:pt x="1967407" y="596861"/>
                </a:moveTo>
                <a:lnTo>
                  <a:pt x="1964004" y="603084"/>
                </a:lnTo>
                <a:lnTo>
                  <a:pt x="2029345" y="630161"/>
                </a:lnTo>
                <a:lnTo>
                  <a:pt x="1967407" y="596861"/>
                </a:lnTo>
                <a:close/>
              </a:path>
              <a:path w="2211730" h="1823135">
                <a:moveTo>
                  <a:pt x="2032431" y="1279055"/>
                </a:moveTo>
                <a:lnTo>
                  <a:pt x="1978456" y="1256753"/>
                </a:lnTo>
                <a:lnTo>
                  <a:pt x="2028240" y="1284935"/>
                </a:lnTo>
                <a:lnTo>
                  <a:pt x="2032431" y="1279055"/>
                </a:lnTo>
                <a:close/>
              </a:path>
              <a:path w="2211730" h="1823135">
                <a:moveTo>
                  <a:pt x="2028367" y="1585709"/>
                </a:moveTo>
                <a:lnTo>
                  <a:pt x="1979879" y="1565694"/>
                </a:lnTo>
                <a:lnTo>
                  <a:pt x="2023770" y="1591424"/>
                </a:lnTo>
                <a:lnTo>
                  <a:pt x="2028367" y="1585709"/>
                </a:lnTo>
                <a:close/>
              </a:path>
              <a:path w="2211730" h="1823135">
                <a:moveTo>
                  <a:pt x="2027377" y="1392593"/>
                </a:moveTo>
                <a:lnTo>
                  <a:pt x="1975446" y="1371130"/>
                </a:lnTo>
                <a:lnTo>
                  <a:pt x="2023046" y="1398422"/>
                </a:lnTo>
                <a:lnTo>
                  <a:pt x="2027377" y="1392593"/>
                </a:lnTo>
                <a:close/>
              </a:path>
              <a:path w="2211730" h="1823135">
                <a:moveTo>
                  <a:pt x="2018283" y="1504454"/>
                </a:moveTo>
                <a:lnTo>
                  <a:pt x="1968385" y="1483855"/>
                </a:lnTo>
                <a:lnTo>
                  <a:pt x="2013826" y="1510233"/>
                </a:lnTo>
                <a:lnTo>
                  <a:pt x="2018283" y="1504454"/>
                </a:lnTo>
                <a:close/>
              </a:path>
              <a:path w="2211730" h="1823135">
                <a:moveTo>
                  <a:pt x="1950224" y="628307"/>
                </a:moveTo>
                <a:lnTo>
                  <a:pt x="1946821" y="634517"/>
                </a:lnTo>
                <a:lnTo>
                  <a:pt x="2011489" y="661314"/>
                </a:lnTo>
                <a:lnTo>
                  <a:pt x="1950224" y="628307"/>
                </a:lnTo>
                <a:close/>
              </a:path>
              <a:path w="2211730" h="1823135">
                <a:moveTo>
                  <a:pt x="2012911" y="1193888"/>
                </a:moveTo>
                <a:lnTo>
                  <a:pt x="1957577" y="1171016"/>
                </a:lnTo>
                <a:lnTo>
                  <a:pt x="2008847" y="1199832"/>
                </a:lnTo>
                <a:lnTo>
                  <a:pt x="2012911" y="1193888"/>
                </a:lnTo>
                <a:close/>
              </a:path>
              <a:path w="2211730" h="1823135">
                <a:moveTo>
                  <a:pt x="2011845" y="1694522"/>
                </a:moveTo>
                <a:lnTo>
                  <a:pt x="1965401" y="1675358"/>
                </a:lnTo>
                <a:lnTo>
                  <a:pt x="2007120" y="1700199"/>
                </a:lnTo>
                <a:lnTo>
                  <a:pt x="2011845" y="1694522"/>
                </a:lnTo>
                <a:close/>
              </a:path>
              <a:path w="2211730" h="1823135">
                <a:moveTo>
                  <a:pt x="2011210" y="1308823"/>
                </a:moveTo>
                <a:lnTo>
                  <a:pt x="1957920" y="1286802"/>
                </a:lnTo>
                <a:lnTo>
                  <a:pt x="2007019" y="1314704"/>
                </a:lnTo>
                <a:lnTo>
                  <a:pt x="2011210" y="1308823"/>
                </a:lnTo>
                <a:close/>
              </a:path>
              <a:path w="2211730" h="1823135">
                <a:moveTo>
                  <a:pt x="2010575" y="1077290"/>
                </a:moveTo>
                <a:lnTo>
                  <a:pt x="1953196" y="1053566"/>
                </a:lnTo>
                <a:lnTo>
                  <a:pt x="2006638" y="1083297"/>
                </a:lnTo>
                <a:lnTo>
                  <a:pt x="2010575" y="1077290"/>
                </a:lnTo>
                <a:close/>
              </a:path>
              <a:path w="2211730" h="1823135">
                <a:moveTo>
                  <a:pt x="97891" y="208826"/>
                </a:moveTo>
                <a:lnTo>
                  <a:pt x="97856" y="202624"/>
                </a:lnTo>
                <a:lnTo>
                  <a:pt x="97856" y="202877"/>
                </a:lnTo>
                <a:lnTo>
                  <a:pt x="100990" y="751446"/>
                </a:lnTo>
                <a:lnTo>
                  <a:pt x="97891" y="208826"/>
                </a:lnTo>
                <a:close/>
              </a:path>
              <a:path w="2211730" h="1823135">
                <a:moveTo>
                  <a:pt x="101434" y="828954"/>
                </a:moveTo>
                <a:lnTo>
                  <a:pt x="100990" y="751446"/>
                </a:lnTo>
                <a:lnTo>
                  <a:pt x="101879" y="906475"/>
                </a:lnTo>
                <a:lnTo>
                  <a:pt x="101434" y="828954"/>
                </a:lnTo>
                <a:close/>
              </a:path>
              <a:path w="2211730" h="1823135">
                <a:moveTo>
                  <a:pt x="148450" y="894638"/>
                </a:moveTo>
                <a:lnTo>
                  <a:pt x="148094" y="925537"/>
                </a:lnTo>
                <a:lnTo>
                  <a:pt x="154647" y="966901"/>
                </a:lnTo>
                <a:lnTo>
                  <a:pt x="148450" y="894638"/>
                </a:lnTo>
                <a:close/>
              </a:path>
              <a:path w="2211730" h="1823135">
                <a:moveTo>
                  <a:pt x="149351" y="817689"/>
                </a:moveTo>
                <a:lnTo>
                  <a:pt x="148983" y="848575"/>
                </a:lnTo>
                <a:lnTo>
                  <a:pt x="154647" y="966901"/>
                </a:lnTo>
                <a:lnTo>
                  <a:pt x="149351" y="817689"/>
                </a:lnTo>
                <a:close/>
              </a:path>
              <a:path w="2211730" h="1823135">
                <a:moveTo>
                  <a:pt x="150685" y="702246"/>
                </a:moveTo>
                <a:lnTo>
                  <a:pt x="150329" y="733158"/>
                </a:lnTo>
                <a:lnTo>
                  <a:pt x="154647" y="966901"/>
                </a:lnTo>
                <a:lnTo>
                  <a:pt x="150685" y="702246"/>
                </a:lnTo>
                <a:close/>
              </a:path>
              <a:path w="2211730" h="1823135">
                <a:moveTo>
                  <a:pt x="151587" y="625297"/>
                </a:moveTo>
                <a:lnTo>
                  <a:pt x="151218" y="656196"/>
                </a:lnTo>
                <a:lnTo>
                  <a:pt x="154647" y="966901"/>
                </a:lnTo>
                <a:lnTo>
                  <a:pt x="151587" y="625297"/>
                </a:lnTo>
                <a:close/>
              </a:path>
              <a:path w="2211730" h="1823135">
                <a:moveTo>
                  <a:pt x="152476" y="548335"/>
                </a:moveTo>
                <a:lnTo>
                  <a:pt x="152120" y="579234"/>
                </a:lnTo>
                <a:lnTo>
                  <a:pt x="154647" y="966901"/>
                </a:lnTo>
                <a:lnTo>
                  <a:pt x="152476" y="548335"/>
                </a:lnTo>
                <a:close/>
              </a:path>
              <a:path w="2211730" h="1823135">
                <a:moveTo>
                  <a:pt x="2113854" y="1782388"/>
                </a:moveTo>
                <a:lnTo>
                  <a:pt x="200253" y="985723"/>
                </a:lnTo>
                <a:lnTo>
                  <a:pt x="154647" y="966901"/>
                </a:lnTo>
                <a:lnTo>
                  <a:pt x="2113854" y="1782396"/>
                </a:lnTo>
                <a:close/>
              </a:path>
              <a:path w="2211730" h="1823135">
                <a:moveTo>
                  <a:pt x="256070" y="939050"/>
                </a:moveTo>
                <a:lnTo>
                  <a:pt x="254634" y="969505"/>
                </a:lnTo>
                <a:lnTo>
                  <a:pt x="259765" y="1010272"/>
                </a:lnTo>
                <a:lnTo>
                  <a:pt x="256070" y="939050"/>
                </a:lnTo>
                <a:close/>
              </a:path>
              <a:path w="2211730" h="1823135">
                <a:moveTo>
                  <a:pt x="259638" y="863219"/>
                </a:moveTo>
                <a:lnTo>
                  <a:pt x="258203" y="893660"/>
                </a:lnTo>
                <a:lnTo>
                  <a:pt x="259765" y="1010272"/>
                </a:lnTo>
                <a:lnTo>
                  <a:pt x="259638" y="863219"/>
                </a:lnTo>
                <a:close/>
              </a:path>
              <a:path w="2211730" h="1823135">
                <a:moveTo>
                  <a:pt x="2113854" y="1782367"/>
                </a:moveTo>
                <a:lnTo>
                  <a:pt x="305447" y="1029119"/>
                </a:lnTo>
                <a:lnTo>
                  <a:pt x="259765" y="1010272"/>
                </a:lnTo>
                <a:lnTo>
                  <a:pt x="2113854" y="1782376"/>
                </a:lnTo>
                <a:close/>
              </a:path>
              <a:path w="2211730" h="1823135">
                <a:moveTo>
                  <a:pt x="573062" y="1108506"/>
                </a:moveTo>
                <a:lnTo>
                  <a:pt x="568413" y="1137602"/>
                </a:lnTo>
                <a:lnTo>
                  <a:pt x="575106" y="1140358"/>
                </a:lnTo>
                <a:lnTo>
                  <a:pt x="573062" y="1108506"/>
                </a:lnTo>
                <a:close/>
              </a:path>
              <a:path w="2211730" h="1823135">
                <a:moveTo>
                  <a:pt x="626198" y="1130427"/>
                </a:moveTo>
                <a:lnTo>
                  <a:pt x="621004" y="1159294"/>
                </a:lnTo>
                <a:lnTo>
                  <a:pt x="627672" y="1162037"/>
                </a:lnTo>
                <a:lnTo>
                  <a:pt x="626198" y="1130427"/>
                </a:lnTo>
                <a:close/>
              </a:path>
              <a:path w="2211730" h="1823135">
                <a:moveTo>
                  <a:pt x="679335" y="1152347"/>
                </a:moveTo>
                <a:lnTo>
                  <a:pt x="673595" y="1180985"/>
                </a:lnTo>
                <a:lnTo>
                  <a:pt x="680237" y="1183728"/>
                </a:lnTo>
                <a:lnTo>
                  <a:pt x="679335" y="1152347"/>
                </a:lnTo>
                <a:close/>
              </a:path>
              <a:path w="2211730" h="1823135">
                <a:moveTo>
                  <a:pt x="732447" y="1174267"/>
                </a:moveTo>
                <a:lnTo>
                  <a:pt x="726185" y="1202677"/>
                </a:lnTo>
                <a:lnTo>
                  <a:pt x="732802" y="1205407"/>
                </a:lnTo>
                <a:lnTo>
                  <a:pt x="732447" y="1174267"/>
                </a:lnTo>
                <a:close/>
              </a:path>
              <a:path w="2211730" h="1823135">
                <a:moveTo>
                  <a:pt x="2113854" y="1782196"/>
                </a:moveTo>
                <a:lnTo>
                  <a:pt x="883932" y="1267752"/>
                </a:lnTo>
                <a:lnTo>
                  <a:pt x="837920" y="1248778"/>
                </a:lnTo>
                <a:lnTo>
                  <a:pt x="2113854" y="1782216"/>
                </a:lnTo>
                <a:close/>
              </a:path>
              <a:path w="2211730" h="1823135">
                <a:moveTo>
                  <a:pt x="2113854" y="1782149"/>
                </a:moveTo>
                <a:lnTo>
                  <a:pt x="989101" y="1311148"/>
                </a:lnTo>
                <a:lnTo>
                  <a:pt x="943063" y="1292148"/>
                </a:lnTo>
                <a:lnTo>
                  <a:pt x="2113854" y="1782170"/>
                </a:lnTo>
                <a:close/>
              </a:path>
              <a:path w="2211730" h="1823135">
                <a:moveTo>
                  <a:pt x="2113854" y="1782091"/>
                </a:moveTo>
                <a:lnTo>
                  <a:pt x="1094270" y="1354531"/>
                </a:lnTo>
                <a:lnTo>
                  <a:pt x="1048219" y="1335532"/>
                </a:lnTo>
                <a:lnTo>
                  <a:pt x="2113854" y="1782117"/>
                </a:lnTo>
                <a:close/>
              </a:path>
              <a:path w="2211730" h="1823135">
                <a:moveTo>
                  <a:pt x="2113854" y="1782022"/>
                </a:moveTo>
                <a:lnTo>
                  <a:pt x="1199400" y="1397901"/>
                </a:lnTo>
                <a:lnTo>
                  <a:pt x="1153350" y="1378889"/>
                </a:lnTo>
                <a:lnTo>
                  <a:pt x="2113854" y="1782053"/>
                </a:lnTo>
                <a:close/>
              </a:path>
              <a:path w="2211730" h="1823135">
                <a:moveTo>
                  <a:pt x="2113854" y="1781936"/>
                </a:moveTo>
                <a:lnTo>
                  <a:pt x="1304569" y="1441284"/>
                </a:lnTo>
                <a:lnTo>
                  <a:pt x="1258506" y="1422285"/>
                </a:lnTo>
                <a:lnTo>
                  <a:pt x="2113854" y="1781976"/>
                </a:lnTo>
                <a:close/>
              </a:path>
              <a:path w="2211730" h="1823135">
                <a:moveTo>
                  <a:pt x="2113854" y="1781828"/>
                </a:moveTo>
                <a:lnTo>
                  <a:pt x="1409712" y="1484655"/>
                </a:lnTo>
                <a:lnTo>
                  <a:pt x="1363662" y="1465668"/>
                </a:lnTo>
                <a:lnTo>
                  <a:pt x="2113854" y="1781880"/>
                </a:lnTo>
                <a:close/>
              </a:path>
              <a:path w="2211730" h="1823135">
                <a:moveTo>
                  <a:pt x="2113854" y="1776475"/>
                </a:moveTo>
                <a:lnTo>
                  <a:pt x="2093023" y="1766544"/>
                </a:lnTo>
                <a:lnTo>
                  <a:pt x="2047341" y="1747697"/>
                </a:lnTo>
                <a:lnTo>
                  <a:pt x="2113854" y="1778220"/>
                </a:lnTo>
                <a:lnTo>
                  <a:pt x="2113854" y="1776475"/>
                </a:lnTo>
                <a:close/>
              </a:path>
              <a:path w="2211730" h="1823135">
                <a:moveTo>
                  <a:pt x="2007844" y="522859"/>
                </a:moveTo>
                <a:lnTo>
                  <a:pt x="2001672" y="519480"/>
                </a:lnTo>
                <a:lnTo>
                  <a:pt x="2001761" y="534009"/>
                </a:lnTo>
                <a:lnTo>
                  <a:pt x="2007844" y="522859"/>
                </a:lnTo>
                <a:close/>
              </a:path>
              <a:path w="2211730" h="1823135">
                <a:moveTo>
                  <a:pt x="1934311" y="492239"/>
                </a:moveTo>
                <a:lnTo>
                  <a:pt x="1928063" y="488988"/>
                </a:lnTo>
                <a:lnTo>
                  <a:pt x="1928393" y="503605"/>
                </a:lnTo>
                <a:lnTo>
                  <a:pt x="1934311" y="492239"/>
                </a:lnTo>
                <a:close/>
              </a:path>
              <a:path w="2211730" h="1823135">
                <a:moveTo>
                  <a:pt x="1860753" y="461606"/>
                </a:moveTo>
                <a:lnTo>
                  <a:pt x="1854441" y="458482"/>
                </a:lnTo>
                <a:lnTo>
                  <a:pt x="1855012" y="473189"/>
                </a:lnTo>
                <a:lnTo>
                  <a:pt x="1860753" y="461606"/>
                </a:lnTo>
                <a:close/>
              </a:path>
              <a:path w="2211730" h="1823135">
                <a:moveTo>
                  <a:pt x="1787207" y="430974"/>
                </a:moveTo>
                <a:lnTo>
                  <a:pt x="1780844" y="427977"/>
                </a:lnTo>
                <a:lnTo>
                  <a:pt x="1781657" y="442785"/>
                </a:lnTo>
                <a:lnTo>
                  <a:pt x="1787207" y="430974"/>
                </a:lnTo>
                <a:close/>
              </a:path>
              <a:path w="2211730" h="1823135">
                <a:moveTo>
                  <a:pt x="1713649" y="400354"/>
                </a:moveTo>
                <a:lnTo>
                  <a:pt x="1707210" y="397484"/>
                </a:lnTo>
                <a:lnTo>
                  <a:pt x="1708289" y="412369"/>
                </a:lnTo>
                <a:lnTo>
                  <a:pt x="1713649" y="400354"/>
                </a:lnTo>
                <a:close/>
              </a:path>
              <a:path w="2211730" h="1823135">
                <a:moveTo>
                  <a:pt x="1640103" y="369709"/>
                </a:moveTo>
                <a:lnTo>
                  <a:pt x="1633613" y="366979"/>
                </a:lnTo>
                <a:lnTo>
                  <a:pt x="1634947" y="381965"/>
                </a:lnTo>
                <a:lnTo>
                  <a:pt x="1640103" y="369709"/>
                </a:lnTo>
                <a:close/>
              </a:path>
              <a:path w="2211730" h="1823135">
                <a:moveTo>
                  <a:pt x="1566532" y="339090"/>
                </a:moveTo>
                <a:lnTo>
                  <a:pt x="1559979" y="336486"/>
                </a:lnTo>
                <a:lnTo>
                  <a:pt x="1561579" y="351548"/>
                </a:lnTo>
                <a:lnTo>
                  <a:pt x="1566532" y="339090"/>
                </a:lnTo>
                <a:close/>
              </a:path>
              <a:path w="2211730" h="1823135">
                <a:moveTo>
                  <a:pt x="1492986" y="308457"/>
                </a:moveTo>
                <a:lnTo>
                  <a:pt x="1486382" y="305981"/>
                </a:lnTo>
                <a:lnTo>
                  <a:pt x="1488236" y="321144"/>
                </a:lnTo>
                <a:lnTo>
                  <a:pt x="1492986" y="308457"/>
                </a:lnTo>
                <a:close/>
              </a:path>
              <a:path w="2211730" h="1823135">
                <a:moveTo>
                  <a:pt x="1419440" y="277825"/>
                </a:moveTo>
                <a:lnTo>
                  <a:pt x="1412798" y="275488"/>
                </a:lnTo>
                <a:lnTo>
                  <a:pt x="1414907" y="290753"/>
                </a:lnTo>
                <a:lnTo>
                  <a:pt x="1419440" y="277825"/>
                </a:lnTo>
                <a:close/>
              </a:path>
              <a:path w="2211730" h="1823135">
                <a:moveTo>
                  <a:pt x="599389" y="29972"/>
                </a:moveTo>
                <a:lnTo>
                  <a:pt x="598512" y="37223"/>
                </a:lnTo>
                <a:lnTo>
                  <a:pt x="663625" y="64211"/>
                </a:lnTo>
                <a:lnTo>
                  <a:pt x="599389" y="29972"/>
                </a:lnTo>
                <a:close/>
              </a:path>
              <a:path w="2211730" h="1823135">
                <a:moveTo>
                  <a:pt x="594918" y="66763"/>
                </a:moveTo>
                <a:lnTo>
                  <a:pt x="594042" y="74028"/>
                </a:lnTo>
                <a:lnTo>
                  <a:pt x="658494" y="100723"/>
                </a:lnTo>
                <a:lnTo>
                  <a:pt x="594918" y="66763"/>
                </a:lnTo>
                <a:close/>
              </a:path>
              <a:path w="2211730" h="1823135">
                <a:moveTo>
                  <a:pt x="590461" y="103543"/>
                </a:moveTo>
                <a:lnTo>
                  <a:pt x="589584" y="110807"/>
                </a:lnTo>
                <a:lnTo>
                  <a:pt x="653364" y="137223"/>
                </a:lnTo>
                <a:lnTo>
                  <a:pt x="590461" y="103543"/>
                </a:lnTo>
                <a:close/>
              </a:path>
              <a:path w="2211730" h="1823135">
                <a:moveTo>
                  <a:pt x="563689" y="324269"/>
                </a:moveTo>
                <a:lnTo>
                  <a:pt x="562813" y="331533"/>
                </a:lnTo>
                <a:lnTo>
                  <a:pt x="622579" y="356273"/>
                </a:lnTo>
                <a:lnTo>
                  <a:pt x="563689" y="324269"/>
                </a:lnTo>
                <a:close/>
              </a:path>
              <a:path w="2211730" h="1823135">
                <a:moveTo>
                  <a:pt x="757339" y="2120"/>
                </a:moveTo>
                <a:lnTo>
                  <a:pt x="750392" y="1003"/>
                </a:lnTo>
                <a:lnTo>
                  <a:pt x="754926" y="17183"/>
                </a:lnTo>
                <a:lnTo>
                  <a:pt x="757339" y="2120"/>
                </a:lnTo>
                <a:close/>
              </a:path>
              <a:path w="2211730" h="1823135">
                <a:moveTo>
                  <a:pt x="531799" y="1052842"/>
                </a:moveTo>
                <a:lnTo>
                  <a:pt x="530199" y="1013536"/>
                </a:lnTo>
                <a:lnTo>
                  <a:pt x="527672" y="1082154"/>
                </a:lnTo>
                <a:lnTo>
                  <a:pt x="531799" y="1052842"/>
                </a:lnTo>
                <a:close/>
              </a:path>
              <a:path w="2211730" h="1823135">
                <a:moveTo>
                  <a:pt x="536930" y="1016317"/>
                </a:moveTo>
                <a:lnTo>
                  <a:pt x="535330" y="977023"/>
                </a:lnTo>
                <a:lnTo>
                  <a:pt x="532803" y="1045629"/>
                </a:lnTo>
                <a:lnTo>
                  <a:pt x="536930" y="1016317"/>
                </a:lnTo>
                <a:close/>
              </a:path>
              <a:path w="2211730" h="1823135">
                <a:moveTo>
                  <a:pt x="542061" y="979792"/>
                </a:moveTo>
                <a:lnTo>
                  <a:pt x="540473" y="940498"/>
                </a:lnTo>
                <a:lnTo>
                  <a:pt x="537933" y="1009116"/>
                </a:lnTo>
                <a:lnTo>
                  <a:pt x="542061" y="979792"/>
                </a:lnTo>
                <a:close/>
              </a:path>
              <a:path w="2211730" h="1823135">
                <a:moveTo>
                  <a:pt x="577989" y="724166"/>
                </a:moveTo>
                <a:lnTo>
                  <a:pt x="576389" y="684898"/>
                </a:lnTo>
                <a:lnTo>
                  <a:pt x="573862" y="753491"/>
                </a:lnTo>
                <a:lnTo>
                  <a:pt x="577989" y="724166"/>
                </a:lnTo>
                <a:close/>
              </a:path>
              <a:path w="2211730" h="1823135">
                <a:moveTo>
                  <a:pt x="583120" y="687666"/>
                </a:moveTo>
                <a:lnTo>
                  <a:pt x="581532" y="648360"/>
                </a:lnTo>
                <a:lnTo>
                  <a:pt x="579005" y="716965"/>
                </a:lnTo>
                <a:lnTo>
                  <a:pt x="583120" y="687666"/>
                </a:lnTo>
                <a:close/>
              </a:path>
              <a:path w="2211730" h="1823135">
                <a:moveTo>
                  <a:pt x="588251" y="651141"/>
                </a:moveTo>
                <a:lnTo>
                  <a:pt x="586663" y="611847"/>
                </a:lnTo>
                <a:lnTo>
                  <a:pt x="584123" y="680466"/>
                </a:lnTo>
                <a:lnTo>
                  <a:pt x="588251" y="651141"/>
                </a:lnTo>
                <a:close/>
              </a:path>
              <a:path w="2211730" h="1823135">
                <a:moveTo>
                  <a:pt x="596925" y="538822"/>
                </a:moveTo>
                <a:lnTo>
                  <a:pt x="592797" y="568134"/>
                </a:lnTo>
                <a:lnTo>
                  <a:pt x="593382" y="614629"/>
                </a:lnTo>
                <a:lnTo>
                  <a:pt x="596925" y="538822"/>
                </a:lnTo>
                <a:close/>
              </a:path>
              <a:path w="2211730" h="1823135">
                <a:moveTo>
                  <a:pt x="602056" y="502323"/>
                </a:moveTo>
                <a:lnTo>
                  <a:pt x="597941" y="531622"/>
                </a:lnTo>
                <a:lnTo>
                  <a:pt x="598512" y="578116"/>
                </a:lnTo>
                <a:lnTo>
                  <a:pt x="602056" y="502323"/>
                </a:lnTo>
                <a:close/>
              </a:path>
              <a:path w="2211730" h="1823135">
                <a:moveTo>
                  <a:pt x="607186" y="465797"/>
                </a:moveTo>
                <a:lnTo>
                  <a:pt x="603059" y="495122"/>
                </a:lnTo>
                <a:lnTo>
                  <a:pt x="603643" y="541604"/>
                </a:lnTo>
                <a:lnTo>
                  <a:pt x="607186" y="465797"/>
                </a:lnTo>
                <a:close/>
              </a:path>
              <a:path w="2211730" h="1823135">
                <a:moveTo>
                  <a:pt x="612317" y="429298"/>
                </a:moveTo>
                <a:lnTo>
                  <a:pt x="608202" y="458597"/>
                </a:lnTo>
                <a:lnTo>
                  <a:pt x="608774" y="505104"/>
                </a:lnTo>
                <a:lnTo>
                  <a:pt x="612317" y="429298"/>
                </a:lnTo>
                <a:close/>
              </a:path>
              <a:path w="2211730" h="1823135">
                <a:moveTo>
                  <a:pt x="617448" y="392785"/>
                </a:moveTo>
                <a:lnTo>
                  <a:pt x="613321" y="422084"/>
                </a:lnTo>
                <a:lnTo>
                  <a:pt x="613905" y="468579"/>
                </a:lnTo>
                <a:lnTo>
                  <a:pt x="617448" y="392785"/>
                </a:lnTo>
                <a:close/>
              </a:path>
              <a:path w="2211730" h="1823135">
                <a:moveTo>
                  <a:pt x="622579" y="356273"/>
                </a:moveTo>
                <a:lnTo>
                  <a:pt x="618451" y="385584"/>
                </a:lnTo>
                <a:lnTo>
                  <a:pt x="619036" y="432079"/>
                </a:lnTo>
                <a:lnTo>
                  <a:pt x="622579" y="356273"/>
                </a:lnTo>
                <a:close/>
              </a:path>
              <a:path w="2211730" h="1823135">
                <a:moveTo>
                  <a:pt x="624166" y="395566"/>
                </a:moveTo>
                <a:lnTo>
                  <a:pt x="622579" y="356273"/>
                </a:lnTo>
                <a:lnTo>
                  <a:pt x="620052" y="424865"/>
                </a:lnTo>
                <a:lnTo>
                  <a:pt x="624166" y="395566"/>
                </a:lnTo>
                <a:close/>
              </a:path>
              <a:path w="2211730" h="1823135">
                <a:moveTo>
                  <a:pt x="629297" y="359054"/>
                </a:moveTo>
                <a:lnTo>
                  <a:pt x="627710" y="319760"/>
                </a:lnTo>
                <a:lnTo>
                  <a:pt x="625182" y="388366"/>
                </a:lnTo>
                <a:lnTo>
                  <a:pt x="629297" y="359054"/>
                </a:lnTo>
                <a:close/>
              </a:path>
              <a:path w="2211730" h="1823135">
                <a:moveTo>
                  <a:pt x="634428" y="322541"/>
                </a:moveTo>
                <a:lnTo>
                  <a:pt x="632840" y="283260"/>
                </a:lnTo>
                <a:lnTo>
                  <a:pt x="630313" y="351840"/>
                </a:lnTo>
                <a:lnTo>
                  <a:pt x="634428" y="322541"/>
                </a:lnTo>
                <a:close/>
              </a:path>
              <a:path w="2211730" h="1823135">
                <a:moveTo>
                  <a:pt x="643102" y="210248"/>
                </a:moveTo>
                <a:lnTo>
                  <a:pt x="638987" y="239547"/>
                </a:lnTo>
                <a:lnTo>
                  <a:pt x="639559" y="286042"/>
                </a:lnTo>
                <a:lnTo>
                  <a:pt x="643102" y="210248"/>
                </a:lnTo>
                <a:close/>
              </a:path>
              <a:path w="2211730" h="1823135">
                <a:moveTo>
                  <a:pt x="648233" y="173723"/>
                </a:moveTo>
                <a:lnTo>
                  <a:pt x="644118" y="203034"/>
                </a:lnTo>
                <a:lnTo>
                  <a:pt x="644690" y="249542"/>
                </a:lnTo>
                <a:lnTo>
                  <a:pt x="648233" y="173723"/>
                </a:lnTo>
                <a:close/>
              </a:path>
              <a:path w="2211730" h="1823135">
                <a:moveTo>
                  <a:pt x="653364" y="137223"/>
                </a:moveTo>
                <a:lnTo>
                  <a:pt x="649249" y="166522"/>
                </a:lnTo>
                <a:lnTo>
                  <a:pt x="649820" y="213029"/>
                </a:lnTo>
                <a:lnTo>
                  <a:pt x="653364" y="137223"/>
                </a:lnTo>
                <a:close/>
              </a:path>
              <a:path w="2211730" h="1823135">
                <a:moveTo>
                  <a:pt x="654951" y="176517"/>
                </a:moveTo>
                <a:lnTo>
                  <a:pt x="653364" y="137223"/>
                </a:lnTo>
                <a:lnTo>
                  <a:pt x="650836" y="205828"/>
                </a:lnTo>
                <a:lnTo>
                  <a:pt x="654951" y="176517"/>
                </a:lnTo>
                <a:close/>
              </a:path>
              <a:path w="2211730" h="1823135">
                <a:moveTo>
                  <a:pt x="660082" y="140004"/>
                </a:moveTo>
                <a:lnTo>
                  <a:pt x="658494" y="100723"/>
                </a:lnTo>
                <a:lnTo>
                  <a:pt x="655967" y="169303"/>
                </a:lnTo>
                <a:lnTo>
                  <a:pt x="660082" y="140004"/>
                </a:lnTo>
                <a:close/>
              </a:path>
              <a:path w="2211730" h="1823135">
                <a:moveTo>
                  <a:pt x="665213" y="103505"/>
                </a:moveTo>
                <a:lnTo>
                  <a:pt x="663625" y="64211"/>
                </a:lnTo>
                <a:lnTo>
                  <a:pt x="661098" y="132803"/>
                </a:lnTo>
                <a:lnTo>
                  <a:pt x="665213" y="103505"/>
                </a:lnTo>
                <a:close/>
              </a:path>
              <a:path w="2211730" h="1823135">
                <a:moveTo>
                  <a:pt x="670344" y="66992"/>
                </a:moveTo>
                <a:lnTo>
                  <a:pt x="668756" y="27711"/>
                </a:lnTo>
                <a:lnTo>
                  <a:pt x="666229" y="96304"/>
                </a:lnTo>
                <a:lnTo>
                  <a:pt x="670344" y="66992"/>
                </a:lnTo>
                <a:close/>
              </a:path>
              <a:path w="2211730" h="1823135">
                <a:moveTo>
                  <a:pt x="486956" y="957046"/>
                </a:moveTo>
                <a:lnTo>
                  <a:pt x="484657" y="917460"/>
                </a:lnTo>
                <a:lnTo>
                  <a:pt x="483374" y="986599"/>
                </a:lnTo>
                <a:lnTo>
                  <a:pt x="486956" y="957046"/>
                </a:lnTo>
                <a:close/>
              </a:path>
              <a:path w="2211730" h="1823135">
                <a:moveTo>
                  <a:pt x="491413" y="920254"/>
                </a:moveTo>
                <a:lnTo>
                  <a:pt x="489127" y="880668"/>
                </a:lnTo>
                <a:lnTo>
                  <a:pt x="487832" y="949794"/>
                </a:lnTo>
                <a:lnTo>
                  <a:pt x="491413" y="920254"/>
                </a:lnTo>
                <a:close/>
              </a:path>
              <a:path w="2211730" h="1823135">
                <a:moveTo>
                  <a:pt x="495884" y="883462"/>
                </a:moveTo>
                <a:lnTo>
                  <a:pt x="493585" y="843864"/>
                </a:lnTo>
                <a:lnTo>
                  <a:pt x="492302" y="913003"/>
                </a:lnTo>
                <a:lnTo>
                  <a:pt x="495884" y="883462"/>
                </a:lnTo>
                <a:close/>
              </a:path>
              <a:path w="2211730" h="1823135">
                <a:moveTo>
                  <a:pt x="500341" y="846645"/>
                </a:moveTo>
                <a:lnTo>
                  <a:pt x="498043" y="807059"/>
                </a:lnTo>
                <a:lnTo>
                  <a:pt x="496760" y="876198"/>
                </a:lnTo>
                <a:lnTo>
                  <a:pt x="500341" y="846645"/>
                </a:lnTo>
                <a:close/>
              </a:path>
              <a:path w="2211730" h="1823135">
                <a:moveTo>
                  <a:pt x="504812" y="809853"/>
                </a:moveTo>
                <a:lnTo>
                  <a:pt x="502513" y="770267"/>
                </a:lnTo>
                <a:lnTo>
                  <a:pt x="501218" y="839381"/>
                </a:lnTo>
                <a:lnTo>
                  <a:pt x="504812" y="809853"/>
                </a:lnTo>
                <a:close/>
              </a:path>
              <a:path w="2211730" h="1823135">
                <a:moveTo>
                  <a:pt x="509269" y="773061"/>
                </a:moveTo>
                <a:lnTo>
                  <a:pt x="506971" y="733475"/>
                </a:lnTo>
                <a:lnTo>
                  <a:pt x="505688" y="802601"/>
                </a:lnTo>
                <a:lnTo>
                  <a:pt x="509269" y="773061"/>
                </a:lnTo>
                <a:close/>
              </a:path>
              <a:path w="2211730" h="1823135">
                <a:moveTo>
                  <a:pt x="513727" y="736269"/>
                </a:moveTo>
                <a:lnTo>
                  <a:pt x="511441" y="696671"/>
                </a:lnTo>
                <a:lnTo>
                  <a:pt x="510146" y="765810"/>
                </a:lnTo>
                <a:lnTo>
                  <a:pt x="513727" y="736269"/>
                </a:lnTo>
                <a:close/>
              </a:path>
              <a:path w="2211730" h="1823135">
                <a:moveTo>
                  <a:pt x="518198" y="699465"/>
                </a:moveTo>
                <a:lnTo>
                  <a:pt x="515899" y="659892"/>
                </a:lnTo>
                <a:lnTo>
                  <a:pt x="514603" y="729005"/>
                </a:lnTo>
                <a:lnTo>
                  <a:pt x="518198" y="699465"/>
                </a:lnTo>
                <a:close/>
              </a:path>
              <a:path w="2211730" h="1823135">
                <a:moveTo>
                  <a:pt x="522655" y="662673"/>
                </a:moveTo>
                <a:lnTo>
                  <a:pt x="520357" y="623074"/>
                </a:lnTo>
                <a:lnTo>
                  <a:pt x="519074" y="692200"/>
                </a:lnTo>
                <a:lnTo>
                  <a:pt x="522655" y="662673"/>
                </a:lnTo>
                <a:close/>
              </a:path>
              <a:path w="2211730" h="1823135">
                <a:moveTo>
                  <a:pt x="527113" y="625881"/>
                </a:moveTo>
                <a:lnTo>
                  <a:pt x="524827" y="586282"/>
                </a:lnTo>
                <a:lnTo>
                  <a:pt x="523532" y="655421"/>
                </a:lnTo>
                <a:lnTo>
                  <a:pt x="527113" y="625881"/>
                </a:lnTo>
                <a:close/>
              </a:path>
              <a:path w="2211730" h="1823135">
                <a:moveTo>
                  <a:pt x="531583" y="589076"/>
                </a:moveTo>
                <a:lnTo>
                  <a:pt x="529285" y="549490"/>
                </a:lnTo>
                <a:lnTo>
                  <a:pt x="528002" y="618617"/>
                </a:lnTo>
                <a:lnTo>
                  <a:pt x="531583" y="589076"/>
                </a:lnTo>
                <a:close/>
              </a:path>
              <a:path w="2211730" h="1823135">
                <a:moveTo>
                  <a:pt x="536041" y="552284"/>
                </a:moveTo>
                <a:lnTo>
                  <a:pt x="533742" y="512699"/>
                </a:lnTo>
                <a:lnTo>
                  <a:pt x="532460" y="581825"/>
                </a:lnTo>
                <a:lnTo>
                  <a:pt x="536041" y="552284"/>
                </a:lnTo>
                <a:close/>
              </a:path>
              <a:path w="2211730" h="1823135">
                <a:moveTo>
                  <a:pt x="571741" y="257962"/>
                </a:moveTo>
                <a:lnTo>
                  <a:pt x="569442" y="218376"/>
                </a:lnTo>
                <a:lnTo>
                  <a:pt x="568159" y="287489"/>
                </a:lnTo>
                <a:lnTo>
                  <a:pt x="571741" y="257962"/>
                </a:lnTo>
                <a:close/>
              </a:path>
              <a:path w="2211730" h="1823135">
                <a:moveTo>
                  <a:pt x="576198" y="221170"/>
                </a:moveTo>
                <a:lnTo>
                  <a:pt x="573900" y="181584"/>
                </a:lnTo>
                <a:lnTo>
                  <a:pt x="572617" y="250698"/>
                </a:lnTo>
                <a:lnTo>
                  <a:pt x="576198" y="221170"/>
                </a:lnTo>
                <a:close/>
              </a:path>
              <a:path w="2211730" h="1823135">
                <a:moveTo>
                  <a:pt x="694524" y="1112367"/>
                </a:moveTo>
                <a:lnTo>
                  <a:pt x="693115" y="1119403"/>
                </a:lnTo>
                <a:lnTo>
                  <a:pt x="740270" y="1138859"/>
                </a:lnTo>
                <a:lnTo>
                  <a:pt x="694524" y="1112367"/>
                </a:lnTo>
                <a:close/>
              </a:path>
              <a:path w="2211730" h="1823135">
                <a:moveTo>
                  <a:pt x="376783" y="826655"/>
                </a:moveTo>
                <a:lnTo>
                  <a:pt x="327050" y="806119"/>
                </a:lnTo>
                <a:lnTo>
                  <a:pt x="376161" y="834021"/>
                </a:lnTo>
                <a:lnTo>
                  <a:pt x="376783" y="826655"/>
                </a:lnTo>
                <a:close/>
              </a:path>
              <a:path w="2211730" h="1823135">
                <a:moveTo>
                  <a:pt x="373659" y="864006"/>
                </a:moveTo>
                <a:lnTo>
                  <a:pt x="324586" y="843749"/>
                </a:lnTo>
                <a:lnTo>
                  <a:pt x="373037" y="871372"/>
                </a:lnTo>
                <a:lnTo>
                  <a:pt x="373659" y="864006"/>
                </a:lnTo>
                <a:close/>
              </a:path>
              <a:path w="2211730" h="1823135">
                <a:moveTo>
                  <a:pt x="315264" y="878560"/>
                </a:moveTo>
                <a:lnTo>
                  <a:pt x="314782" y="885977"/>
                </a:lnTo>
                <a:lnTo>
                  <a:pt x="316738" y="964095"/>
                </a:lnTo>
                <a:lnTo>
                  <a:pt x="315264" y="878560"/>
                </a:lnTo>
                <a:close/>
              </a:path>
              <a:path w="2211730" h="1823135">
                <a:moveTo>
                  <a:pt x="319201" y="926452"/>
                </a:moveTo>
                <a:lnTo>
                  <a:pt x="317233" y="848334"/>
                </a:lnTo>
                <a:lnTo>
                  <a:pt x="317220" y="956665"/>
                </a:lnTo>
                <a:lnTo>
                  <a:pt x="319201" y="926452"/>
                </a:lnTo>
                <a:close/>
              </a:path>
              <a:path w="2211730" h="1823135">
                <a:moveTo>
                  <a:pt x="324103" y="851179"/>
                </a:moveTo>
                <a:lnTo>
                  <a:pt x="322135" y="773049"/>
                </a:lnTo>
                <a:lnTo>
                  <a:pt x="322135" y="881392"/>
                </a:lnTo>
                <a:lnTo>
                  <a:pt x="324103" y="851179"/>
                </a:lnTo>
                <a:close/>
              </a:path>
              <a:path w="2211730" h="1823135">
                <a:moveTo>
                  <a:pt x="338835" y="625335"/>
                </a:moveTo>
                <a:lnTo>
                  <a:pt x="336867" y="547230"/>
                </a:lnTo>
                <a:lnTo>
                  <a:pt x="336854" y="655574"/>
                </a:lnTo>
                <a:lnTo>
                  <a:pt x="338835" y="625335"/>
                </a:lnTo>
                <a:close/>
              </a:path>
              <a:path w="2211730" h="1823135">
                <a:moveTo>
                  <a:pt x="341287" y="587717"/>
                </a:moveTo>
                <a:lnTo>
                  <a:pt x="339318" y="509600"/>
                </a:lnTo>
                <a:lnTo>
                  <a:pt x="339318" y="617918"/>
                </a:lnTo>
                <a:lnTo>
                  <a:pt x="341287" y="587717"/>
                </a:lnTo>
                <a:close/>
              </a:path>
              <a:path w="2211730" h="1823135">
                <a:moveTo>
                  <a:pt x="343738" y="550075"/>
                </a:moveTo>
                <a:lnTo>
                  <a:pt x="341769" y="471957"/>
                </a:lnTo>
                <a:lnTo>
                  <a:pt x="341769" y="580301"/>
                </a:lnTo>
                <a:lnTo>
                  <a:pt x="343738" y="550075"/>
                </a:lnTo>
                <a:close/>
              </a:path>
              <a:path w="2211730" h="1823135">
                <a:moveTo>
                  <a:pt x="346189" y="512432"/>
                </a:moveTo>
                <a:lnTo>
                  <a:pt x="344233" y="434314"/>
                </a:lnTo>
                <a:lnTo>
                  <a:pt x="344220" y="542645"/>
                </a:lnTo>
                <a:lnTo>
                  <a:pt x="346189" y="512432"/>
                </a:lnTo>
                <a:close/>
              </a:path>
              <a:path w="2211730" h="1823135">
                <a:moveTo>
                  <a:pt x="348653" y="474802"/>
                </a:moveTo>
                <a:lnTo>
                  <a:pt x="346684" y="396697"/>
                </a:lnTo>
                <a:lnTo>
                  <a:pt x="346684" y="505015"/>
                </a:lnTo>
                <a:lnTo>
                  <a:pt x="348653" y="474802"/>
                </a:lnTo>
                <a:close/>
              </a:path>
              <a:path w="2211730" h="1823135">
                <a:moveTo>
                  <a:pt x="351104" y="437159"/>
                </a:moveTo>
                <a:lnTo>
                  <a:pt x="349135" y="359054"/>
                </a:lnTo>
                <a:lnTo>
                  <a:pt x="349135" y="467385"/>
                </a:lnTo>
                <a:lnTo>
                  <a:pt x="351104" y="437159"/>
                </a:lnTo>
                <a:close/>
              </a:path>
              <a:path w="2211730" h="1823135">
                <a:moveTo>
                  <a:pt x="353555" y="399529"/>
                </a:moveTo>
                <a:lnTo>
                  <a:pt x="351586" y="321424"/>
                </a:lnTo>
                <a:lnTo>
                  <a:pt x="351586" y="429742"/>
                </a:lnTo>
                <a:lnTo>
                  <a:pt x="353555" y="399529"/>
                </a:lnTo>
                <a:close/>
              </a:path>
              <a:path w="2211730" h="1823135">
                <a:moveTo>
                  <a:pt x="356006" y="361899"/>
                </a:moveTo>
                <a:lnTo>
                  <a:pt x="354050" y="283781"/>
                </a:lnTo>
                <a:lnTo>
                  <a:pt x="354037" y="392112"/>
                </a:lnTo>
                <a:lnTo>
                  <a:pt x="356006" y="361899"/>
                </a:lnTo>
                <a:close/>
              </a:path>
              <a:path w="2211730" h="1823135">
                <a:moveTo>
                  <a:pt x="358470" y="324269"/>
                </a:moveTo>
                <a:lnTo>
                  <a:pt x="356501" y="246138"/>
                </a:lnTo>
                <a:lnTo>
                  <a:pt x="356488" y="354469"/>
                </a:lnTo>
                <a:lnTo>
                  <a:pt x="358470" y="324269"/>
                </a:lnTo>
                <a:close/>
              </a:path>
              <a:path w="2211730" h="1823135">
                <a:moveTo>
                  <a:pt x="360921" y="286626"/>
                </a:moveTo>
                <a:lnTo>
                  <a:pt x="358952" y="208521"/>
                </a:lnTo>
                <a:lnTo>
                  <a:pt x="358952" y="316839"/>
                </a:lnTo>
                <a:lnTo>
                  <a:pt x="360921" y="286626"/>
                </a:lnTo>
                <a:close/>
              </a:path>
              <a:path w="2211730" h="1823135">
                <a:moveTo>
                  <a:pt x="363372" y="248983"/>
                </a:moveTo>
                <a:lnTo>
                  <a:pt x="361403" y="170878"/>
                </a:lnTo>
                <a:lnTo>
                  <a:pt x="361403" y="279209"/>
                </a:lnTo>
                <a:lnTo>
                  <a:pt x="363372" y="248983"/>
                </a:lnTo>
                <a:close/>
              </a:path>
              <a:path w="2211730" h="1823135">
                <a:moveTo>
                  <a:pt x="365823" y="211353"/>
                </a:moveTo>
                <a:lnTo>
                  <a:pt x="363854" y="133248"/>
                </a:lnTo>
                <a:lnTo>
                  <a:pt x="363854" y="241566"/>
                </a:lnTo>
                <a:lnTo>
                  <a:pt x="365823" y="211353"/>
                </a:lnTo>
                <a:close/>
              </a:path>
              <a:path w="2211730" h="1823135">
                <a:moveTo>
                  <a:pt x="368769" y="57975"/>
                </a:moveTo>
                <a:lnTo>
                  <a:pt x="366801" y="88201"/>
                </a:lnTo>
                <a:lnTo>
                  <a:pt x="368274" y="173723"/>
                </a:lnTo>
                <a:lnTo>
                  <a:pt x="368769" y="57975"/>
                </a:lnTo>
                <a:close/>
              </a:path>
              <a:path w="2211730" h="1823135">
                <a:moveTo>
                  <a:pt x="372554" y="0"/>
                </a:moveTo>
                <a:lnTo>
                  <a:pt x="371703" y="12928"/>
                </a:lnTo>
                <a:lnTo>
                  <a:pt x="373189" y="98463"/>
                </a:lnTo>
                <a:lnTo>
                  <a:pt x="372554" y="0"/>
                </a:lnTo>
                <a:close/>
              </a:path>
              <a:path w="2211730" h="1823135">
                <a:moveTo>
                  <a:pt x="715949" y="1005332"/>
                </a:moveTo>
                <a:lnTo>
                  <a:pt x="714540" y="1012367"/>
                </a:lnTo>
                <a:lnTo>
                  <a:pt x="763701" y="1032662"/>
                </a:lnTo>
                <a:lnTo>
                  <a:pt x="715949" y="1005332"/>
                </a:lnTo>
                <a:close/>
              </a:path>
              <a:path w="2211730" h="1823135">
                <a:moveTo>
                  <a:pt x="708799" y="1041006"/>
                </a:moveTo>
                <a:lnTo>
                  <a:pt x="707389" y="1048042"/>
                </a:lnTo>
                <a:lnTo>
                  <a:pt x="755891" y="1068070"/>
                </a:lnTo>
                <a:lnTo>
                  <a:pt x="708799" y="1041006"/>
                </a:lnTo>
                <a:close/>
              </a:path>
              <a:path w="2211730" h="1823135">
                <a:moveTo>
                  <a:pt x="701662" y="1076680"/>
                </a:moveTo>
                <a:lnTo>
                  <a:pt x="700252" y="1083716"/>
                </a:lnTo>
                <a:lnTo>
                  <a:pt x="748080" y="1103464"/>
                </a:lnTo>
                <a:lnTo>
                  <a:pt x="701662" y="1076680"/>
                </a:lnTo>
                <a:close/>
              </a:path>
              <a:path w="2211730" h="1823135">
                <a:moveTo>
                  <a:pt x="523620" y="37223"/>
                </a:moveTo>
                <a:lnTo>
                  <a:pt x="522871" y="44538"/>
                </a:lnTo>
                <a:lnTo>
                  <a:pt x="587286" y="71221"/>
                </a:lnTo>
                <a:lnTo>
                  <a:pt x="523620" y="37223"/>
                </a:lnTo>
                <a:close/>
              </a:path>
              <a:path w="2211730" h="1823135">
                <a:moveTo>
                  <a:pt x="568731" y="790003"/>
                </a:moveTo>
                <a:lnTo>
                  <a:pt x="567728" y="797204"/>
                </a:lnTo>
                <a:lnTo>
                  <a:pt x="619480" y="818591"/>
                </a:lnTo>
                <a:lnTo>
                  <a:pt x="568731" y="790003"/>
                </a:lnTo>
                <a:close/>
              </a:path>
              <a:path w="2211730" h="1823135">
                <a:moveTo>
                  <a:pt x="730224" y="933970"/>
                </a:moveTo>
                <a:lnTo>
                  <a:pt x="728814" y="941006"/>
                </a:lnTo>
                <a:lnTo>
                  <a:pt x="779322" y="961859"/>
                </a:lnTo>
                <a:lnTo>
                  <a:pt x="730224" y="933970"/>
                </a:lnTo>
                <a:close/>
              </a:path>
              <a:path w="2211730" h="1823135">
                <a:moveTo>
                  <a:pt x="563600" y="826528"/>
                </a:moveTo>
                <a:lnTo>
                  <a:pt x="562584" y="833729"/>
                </a:lnTo>
                <a:lnTo>
                  <a:pt x="613689" y="854837"/>
                </a:lnTo>
                <a:lnTo>
                  <a:pt x="563600" y="826528"/>
                </a:lnTo>
                <a:close/>
              </a:path>
              <a:path w="2211730" h="1823135">
                <a:moveTo>
                  <a:pt x="723087" y="969645"/>
                </a:moveTo>
                <a:lnTo>
                  <a:pt x="721664" y="976693"/>
                </a:lnTo>
                <a:lnTo>
                  <a:pt x="771512" y="997267"/>
                </a:lnTo>
                <a:lnTo>
                  <a:pt x="723087" y="969645"/>
                </a:lnTo>
                <a:close/>
              </a:path>
              <a:path w="2211730" h="1823135">
                <a:moveTo>
                  <a:pt x="421220" y="1038237"/>
                </a:moveTo>
                <a:lnTo>
                  <a:pt x="420471" y="1045552"/>
                </a:lnTo>
                <a:lnTo>
                  <a:pt x="466813" y="1064666"/>
                </a:lnTo>
                <a:lnTo>
                  <a:pt x="421220" y="1038237"/>
                </a:lnTo>
                <a:close/>
              </a:path>
              <a:path w="2211730" h="1823135">
                <a:moveTo>
                  <a:pt x="98780" y="363867"/>
                </a:moveTo>
                <a:lnTo>
                  <a:pt x="98831" y="371513"/>
                </a:lnTo>
                <a:lnTo>
                  <a:pt x="154355" y="386842"/>
                </a:lnTo>
                <a:lnTo>
                  <a:pt x="98780" y="363867"/>
                </a:lnTo>
                <a:close/>
              </a:path>
              <a:path w="2211730" h="1823135">
                <a:moveTo>
                  <a:pt x="206946" y="756526"/>
                </a:moveTo>
                <a:lnTo>
                  <a:pt x="157340" y="736041"/>
                </a:lnTo>
                <a:lnTo>
                  <a:pt x="206730" y="764057"/>
                </a:lnTo>
                <a:lnTo>
                  <a:pt x="206946" y="756526"/>
                </a:lnTo>
                <a:close/>
              </a:path>
              <a:path w="2211730" h="1823135">
                <a:moveTo>
                  <a:pt x="204711" y="832916"/>
                </a:moveTo>
                <a:lnTo>
                  <a:pt x="156451" y="812990"/>
                </a:lnTo>
                <a:lnTo>
                  <a:pt x="204495" y="840447"/>
                </a:lnTo>
                <a:lnTo>
                  <a:pt x="204711" y="832916"/>
                </a:lnTo>
                <a:close/>
              </a:path>
              <a:path w="2211730" h="1823135">
                <a:moveTo>
                  <a:pt x="157848" y="86601"/>
                </a:moveTo>
                <a:lnTo>
                  <a:pt x="157492" y="117500"/>
                </a:lnTo>
                <a:lnTo>
                  <a:pt x="157695" y="705142"/>
                </a:lnTo>
                <a:lnTo>
                  <a:pt x="157848" y="86601"/>
                </a:lnTo>
                <a:close/>
              </a:path>
              <a:path w="2211730" h="1823135">
                <a:moveTo>
                  <a:pt x="158292" y="48133"/>
                </a:moveTo>
                <a:lnTo>
                  <a:pt x="157937" y="79019"/>
                </a:lnTo>
                <a:lnTo>
                  <a:pt x="158153" y="666673"/>
                </a:lnTo>
                <a:lnTo>
                  <a:pt x="158292" y="48133"/>
                </a:lnTo>
                <a:close/>
              </a:path>
              <a:path w="2211730" h="1823135">
                <a:moveTo>
                  <a:pt x="158750" y="9652"/>
                </a:moveTo>
                <a:lnTo>
                  <a:pt x="158381" y="40551"/>
                </a:lnTo>
                <a:lnTo>
                  <a:pt x="158597" y="628192"/>
                </a:lnTo>
                <a:lnTo>
                  <a:pt x="158750" y="9652"/>
                </a:lnTo>
                <a:close/>
              </a:path>
              <a:path w="2211730" h="1823135">
                <a:moveTo>
                  <a:pt x="158851" y="0"/>
                </a:moveTo>
                <a:lnTo>
                  <a:pt x="158826" y="2070"/>
                </a:lnTo>
                <a:lnTo>
                  <a:pt x="159042" y="589724"/>
                </a:lnTo>
                <a:lnTo>
                  <a:pt x="158851" y="0"/>
                </a:lnTo>
                <a:close/>
              </a:path>
              <a:path w="2211730" h="1823135">
                <a:moveTo>
                  <a:pt x="165760" y="12560"/>
                </a:moveTo>
                <a:lnTo>
                  <a:pt x="165900" y="0"/>
                </a:lnTo>
                <a:lnTo>
                  <a:pt x="165392" y="43446"/>
                </a:lnTo>
                <a:lnTo>
                  <a:pt x="165760" y="12560"/>
                </a:lnTo>
                <a:close/>
              </a:path>
              <a:path w="2211730" h="1823135">
                <a:moveTo>
                  <a:pt x="97891" y="208826"/>
                </a:moveTo>
                <a:lnTo>
                  <a:pt x="97942" y="216471"/>
                </a:lnTo>
                <a:lnTo>
                  <a:pt x="156146" y="232930"/>
                </a:lnTo>
                <a:lnTo>
                  <a:pt x="97891" y="208826"/>
                </a:lnTo>
                <a:close/>
              </a:path>
              <a:path w="2211730" h="1823135">
                <a:moveTo>
                  <a:pt x="98336" y="286346"/>
                </a:moveTo>
                <a:lnTo>
                  <a:pt x="98386" y="293992"/>
                </a:lnTo>
                <a:lnTo>
                  <a:pt x="155257" y="309892"/>
                </a:lnTo>
                <a:lnTo>
                  <a:pt x="98336" y="286346"/>
                </a:lnTo>
                <a:close/>
              </a:path>
              <a:path w="2211730" h="1823135">
                <a:moveTo>
                  <a:pt x="214541" y="496671"/>
                </a:moveTo>
                <a:lnTo>
                  <a:pt x="213639" y="527342"/>
                </a:lnTo>
                <a:lnTo>
                  <a:pt x="213690" y="766940"/>
                </a:lnTo>
                <a:lnTo>
                  <a:pt x="214541" y="496671"/>
                </a:lnTo>
                <a:close/>
              </a:path>
              <a:path w="2211730" h="1823135">
                <a:moveTo>
                  <a:pt x="215658" y="458470"/>
                </a:moveTo>
                <a:lnTo>
                  <a:pt x="214756" y="489140"/>
                </a:lnTo>
                <a:lnTo>
                  <a:pt x="214807" y="728726"/>
                </a:lnTo>
                <a:lnTo>
                  <a:pt x="215658" y="458470"/>
                </a:lnTo>
                <a:close/>
              </a:path>
              <a:path w="2211730" h="1823135">
                <a:moveTo>
                  <a:pt x="217893" y="382066"/>
                </a:moveTo>
                <a:lnTo>
                  <a:pt x="216992" y="412750"/>
                </a:lnTo>
                <a:lnTo>
                  <a:pt x="217043" y="652335"/>
                </a:lnTo>
                <a:lnTo>
                  <a:pt x="217893" y="382066"/>
                </a:lnTo>
                <a:close/>
              </a:path>
              <a:path w="2211730" h="1823135">
                <a:moveTo>
                  <a:pt x="220129" y="305676"/>
                </a:moveTo>
                <a:lnTo>
                  <a:pt x="219227" y="336346"/>
                </a:lnTo>
                <a:lnTo>
                  <a:pt x="219278" y="575932"/>
                </a:lnTo>
                <a:lnTo>
                  <a:pt x="220129" y="305676"/>
                </a:lnTo>
                <a:close/>
              </a:path>
              <a:path w="2211730" h="1823135">
                <a:moveTo>
                  <a:pt x="227088" y="308559"/>
                </a:moveTo>
                <a:lnTo>
                  <a:pt x="226821" y="76504"/>
                </a:lnTo>
                <a:lnTo>
                  <a:pt x="226187" y="339229"/>
                </a:lnTo>
                <a:lnTo>
                  <a:pt x="227088" y="308559"/>
                </a:lnTo>
                <a:close/>
              </a:path>
              <a:path w="2211730" h="1823135">
                <a:moveTo>
                  <a:pt x="263334" y="934427"/>
                </a:moveTo>
                <a:lnTo>
                  <a:pt x="262978" y="941908"/>
                </a:lnTo>
                <a:lnTo>
                  <a:pt x="309867" y="961250"/>
                </a:lnTo>
                <a:lnTo>
                  <a:pt x="263334" y="934427"/>
                </a:lnTo>
                <a:close/>
              </a:path>
              <a:path w="2211730" h="1823135">
                <a:moveTo>
                  <a:pt x="261543" y="972350"/>
                </a:moveTo>
                <a:lnTo>
                  <a:pt x="261200" y="979830"/>
                </a:lnTo>
                <a:lnTo>
                  <a:pt x="307416" y="998893"/>
                </a:lnTo>
                <a:lnTo>
                  <a:pt x="261543" y="972350"/>
                </a:lnTo>
                <a:close/>
              </a:path>
              <a:path w="2211730" h="1823135">
                <a:moveTo>
                  <a:pt x="247205" y="0"/>
                </a:moveTo>
                <a:lnTo>
                  <a:pt x="228803" y="0"/>
                </a:lnTo>
                <a:lnTo>
                  <a:pt x="229057" y="101"/>
                </a:lnTo>
                <a:lnTo>
                  <a:pt x="247205" y="0"/>
                </a:lnTo>
                <a:close/>
              </a:path>
              <a:path w="2211730" h="1823135">
                <a:moveTo>
                  <a:pt x="210565" y="874001"/>
                </a:moveTo>
                <a:lnTo>
                  <a:pt x="210337" y="881532"/>
                </a:lnTo>
                <a:lnTo>
                  <a:pt x="257848" y="901128"/>
                </a:lnTo>
                <a:lnTo>
                  <a:pt x="210565" y="874001"/>
                </a:lnTo>
                <a:close/>
              </a:path>
              <a:path w="2211730" h="1823135">
                <a:moveTo>
                  <a:pt x="209448" y="912190"/>
                </a:moveTo>
                <a:lnTo>
                  <a:pt x="209232" y="919721"/>
                </a:lnTo>
                <a:lnTo>
                  <a:pt x="256070" y="939050"/>
                </a:lnTo>
                <a:lnTo>
                  <a:pt x="209448" y="912190"/>
                </a:lnTo>
                <a:close/>
              </a:path>
              <a:path w="2211730" h="1823135">
                <a:moveTo>
                  <a:pt x="208330" y="950391"/>
                </a:moveTo>
                <a:lnTo>
                  <a:pt x="208102" y="957922"/>
                </a:lnTo>
                <a:lnTo>
                  <a:pt x="254279" y="976972"/>
                </a:lnTo>
                <a:lnTo>
                  <a:pt x="208330" y="950391"/>
                </a:lnTo>
                <a:close/>
              </a:path>
              <a:path w="2211730" h="1823135">
                <a:moveTo>
                  <a:pt x="163156" y="235826"/>
                </a:moveTo>
                <a:lnTo>
                  <a:pt x="163068" y="243420"/>
                </a:lnTo>
                <a:lnTo>
                  <a:pt x="221233" y="267487"/>
                </a:lnTo>
                <a:lnTo>
                  <a:pt x="163156" y="235826"/>
                </a:lnTo>
                <a:close/>
              </a:path>
              <a:path w="2211730" h="1823135">
                <a:moveTo>
                  <a:pt x="268566" y="673620"/>
                </a:moveTo>
                <a:lnTo>
                  <a:pt x="267131" y="704062"/>
                </a:lnTo>
                <a:lnTo>
                  <a:pt x="268338" y="828154"/>
                </a:lnTo>
                <a:lnTo>
                  <a:pt x="268566" y="673620"/>
                </a:lnTo>
                <a:close/>
              </a:path>
              <a:path w="2211730" h="1823135">
                <a:moveTo>
                  <a:pt x="433781" y="0"/>
                </a:moveTo>
                <a:lnTo>
                  <a:pt x="415378" y="0"/>
                </a:lnTo>
                <a:lnTo>
                  <a:pt x="444881" y="12230"/>
                </a:lnTo>
                <a:lnTo>
                  <a:pt x="433781" y="0"/>
                </a:lnTo>
                <a:close/>
              </a:path>
              <a:path w="2211730" h="1823135">
                <a:moveTo>
                  <a:pt x="687374" y="1148054"/>
                </a:moveTo>
                <a:lnTo>
                  <a:pt x="685965" y="1155090"/>
                </a:lnTo>
                <a:lnTo>
                  <a:pt x="732447" y="1174267"/>
                </a:lnTo>
                <a:lnTo>
                  <a:pt x="687374" y="1148054"/>
                </a:lnTo>
                <a:close/>
              </a:path>
              <a:path w="2211730" h="1823135">
                <a:moveTo>
                  <a:pt x="773061" y="719912"/>
                </a:moveTo>
                <a:lnTo>
                  <a:pt x="771651" y="726960"/>
                </a:lnTo>
                <a:lnTo>
                  <a:pt x="826185" y="749503"/>
                </a:lnTo>
                <a:lnTo>
                  <a:pt x="773061" y="719912"/>
                </a:lnTo>
                <a:close/>
              </a:path>
              <a:path w="2211730" h="1823135">
                <a:moveTo>
                  <a:pt x="765924" y="755611"/>
                </a:moveTo>
                <a:lnTo>
                  <a:pt x="764514" y="762647"/>
                </a:lnTo>
                <a:lnTo>
                  <a:pt x="818362" y="784898"/>
                </a:lnTo>
                <a:lnTo>
                  <a:pt x="765924" y="755611"/>
                </a:lnTo>
                <a:close/>
              </a:path>
              <a:path w="2211730" h="1823135">
                <a:moveTo>
                  <a:pt x="758786" y="791260"/>
                </a:moveTo>
                <a:lnTo>
                  <a:pt x="757377" y="798309"/>
                </a:lnTo>
                <a:lnTo>
                  <a:pt x="810564" y="820280"/>
                </a:lnTo>
                <a:lnTo>
                  <a:pt x="758786" y="791260"/>
                </a:lnTo>
                <a:close/>
              </a:path>
              <a:path w="2211730" h="1823135">
                <a:moveTo>
                  <a:pt x="751649" y="826947"/>
                </a:moveTo>
                <a:lnTo>
                  <a:pt x="750239" y="833983"/>
                </a:lnTo>
                <a:lnTo>
                  <a:pt x="802754" y="855687"/>
                </a:lnTo>
                <a:lnTo>
                  <a:pt x="751649" y="826947"/>
                </a:lnTo>
                <a:close/>
              </a:path>
              <a:path w="2211730" h="1823135">
                <a:moveTo>
                  <a:pt x="744499" y="862622"/>
                </a:moveTo>
                <a:lnTo>
                  <a:pt x="743089" y="869657"/>
                </a:lnTo>
                <a:lnTo>
                  <a:pt x="794943" y="891082"/>
                </a:lnTo>
                <a:lnTo>
                  <a:pt x="744499" y="862622"/>
                </a:lnTo>
                <a:close/>
              </a:path>
              <a:path w="2211730" h="1823135">
                <a:moveTo>
                  <a:pt x="737361" y="898296"/>
                </a:moveTo>
                <a:lnTo>
                  <a:pt x="735952" y="905332"/>
                </a:lnTo>
                <a:lnTo>
                  <a:pt x="787133" y="926477"/>
                </a:lnTo>
                <a:lnTo>
                  <a:pt x="737361" y="898296"/>
                </a:lnTo>
                <a:close/>
              </a:path>
              <a:path w="2211730" h="1823135">
                <a:moveTo>
                  <a:pt x="787336" y="648576"/>
                </a:moveTo>
                <a:lnTo>
                  <a:pt x="785939" y="655612"/>
                </a:lnTo>
                <a:lnTo>
                  <a:pt x="841806" y="678713"/>
                </a:lnTo>
                <a:lnTo>
                  <a:pt x="787336" y="648576"/>
                </a:lnTo>
                <a:close/>
              </a:path>
              <a:path w="2211730" h="1823135">
                <a:moveTo>
                  <a:pt x="815898" y="505904"/>
                </a:moveTo>
                <a:lnTo>
                  <a:pt x="814489" y="512940"/>
                </a:lnTo>
                <a:lnTo>
                  <a:pt x="873036" y="537171"/>
                </a:lnTo>
                <a:lnTo>
                  <a:pt x="815898" y="505904"/>
                </a:lnTo>
                <a:close/>
              </a:path>
              <a:path w="2211730" h="1823135">
                <a:moveTo>
                  <a:pt x="808761" y="541566"/>
                </a:moveTo>
                <a:lnTo>
                  <a:pt x="807351" y="548614"/>
                </a:lnTo>
                <a:lnTo>
                  <a:pt x="865225" y="572554"/>
                </a:lnTo>
                <a:lnTo>
                  <a:pt x="808761" y="541566"/>
                </a:lnTo>
                <a:close/>
              </a:path>
              <a:path w="2211730" h="1823135">
                <a:moveTo>
                  <a:pt x="801623" y="577240"/>
                </a:moveTo>
                <a:lnTo>
                  <a:pt x="800214" y="584288"/>
                </a:lnTo>
                <a:lnTo>
                  <a:pt x="857415" y="607949"/>
                </a:lnTo>
                <a:lnTo>
                  <a:pt x="801623" y="577240"/>
                </a:lnTo>
                <a:close/>
              </a:path>
              <a:path w="2211730" h="1823135">
                <a:moveTo>
                  <a:pt x="794486" y="612902"/>
                </a:moveTo>
                <a:lnTo>
                  <a:pt x="793076" y="619950"/>
                </a:lnTo>
                <a:lnTo>
                  <a:pt x="849617" y="643331"/>
                </a:lnTo>
                <a:lnTo>
                  <a:pt x="794486" y="612902"/>
                </a:lnTo>
                <a:close/>
              </a:path>
              <a:path w="2211730" h="1823135">
                <a:moveTo>
                  <a:pt x="780211" y="684250"/>
                </a:moveTo>
                <a:lnTo>
                  <a:pt x="778802" y="691286"/>
                </a:lnTo>
                <a:lnTo>
                  <a:pt x="833996" y="714108"/>
                </a:lnTo>
                <a:lnTo>
                  <a:pt x="780211" y="684250"/>
                </a:lnTo>
                <a:close/>
              </a:path>
              <a:path w="2211730" h="1823135">
                <a:moveTo>
                  <a:pt x="858723" y="291922"/>
                </a:moveTo>
                <a:lnTo>
                  <a:pt x="857313" y="298958"/>
                </a:lnTo>
                <a:lnTo>
                  <a:pt x="919886" y="324866"/>
                </a:lnTo>
                <a:lnTo>
                  <a:pt x="858723" y="291922"/>
                </a:lnTo>
                <a:close/>
              </a:path>
              <a:path w="2211730" h="1823135">
                <a:moveTo>
                  <a:pt x="851598" y="327583"/>
                </a:moveTo>
                <a:lnTo>
                  <a:pt x="850188" y="334619"/>
                </a:lnTo>
                <a:lnTo>
                  <a:pt x="912075" y="360248"/>
                </a:lnTo>
                <a:lnTo>
                  <a:pt x="851598" y="327583"/>
                </a:lnTo>
                <a:close/>
              </a:path>
              <a:path w="2211730" h="1823135">
                <a:moveTo>
                  <a:pt x="844461" y="363245"/>
                </a:moveTo>
                <a:lnTo>
                  <a:pt x="843038" y="370281"/>
                </a:lnTo>
                <a:lnTo>
                  <a:pt x="904265" y="395630"/>
                </a:lnTo>
                <a:lnTo>
                  <a:pt x="844461" y="363245"/>
                </a:lnTo>
                <a:close/>
              </a:path>
              <a:path w="2211730" h="1823135">
                <a:moveTo>
                  <a:pt x="837310" y="398907"/>
                </a:moveTo>
                <a:lnTo>
                  <a:pt x="835901" y="405942"/>
                </a:lnTo>
                <a:lnTo>
                  <a:pt x="896467" y="431012"/>
                </a:lnTo>
                <a:lnTo>
                  <a:pt x="837310" y="398907"/>
                </a:lnTo>
                <a:close/>
              </a:path>
              <a:path w="2211730" h="1823135">
                <a:moveTo>
                  <a:pt x="830186" y="434568"/>
                </a:moveTo>
                <a:lnTo>
                  <a:pt x="828776" y="441604"/>
                </a:lnTo>
                <a:lnTo>
                  <a:pt x="888657" y="466394"/>
                </a:lnTo>
                <a:lnTo>
                  <a:pt x="830186" y="434568"/>
                </a:lnTo>
                <a:close/>
              </a:path>
              <a:path w="2211730" h="1823135">
                <a:moveTo>
                  <a:pt x="823036" y="470242"/>
                </a:moveTo>
                <a:lnTo>
                  <a:pt x="821626" y="477278"/>
                </a:lnTo>
                <a:lnTo>
                  <a:pt x="880846" y="501777"/>
                </a:lnTo>
                <a:lnTo>
                  <a:pt x="823036" y="470242"/>
                </a:lnTo>
                <a:close/>
              </a:path>
              <a:path w="2211730" h="1823135">
                <a:moveTo>
                  <a:pt x="893508" y="82245"/>
                </a:moveTo>
                <a:lnTo>
                  <a:pt x="887780" y="110858"/>
                </a:lnTo>
                <a:lnTo>
                  <a:pt x="893013" y="120650"/>
                </a:lnTo>
                <a:lnTo>
                  <a:pt x="893508" y="82245"/>
                </a:lnTo>
                <a:close/>
              </a:path>
              <a:path w="2211730" h="1823135">
                <a:moveTo>
                  <a:pt x="713485" y="0"/>
                </a:moveTo>
                <a:lnTo>
                  <a:pt x="695083" y="0"/>
                </a:lnTo>
                <a:lnTo>
                  <a:pt x="747102" y="21551"/>
                </a:lnTo>
                <a:lnTo>
                  <a:pt x="713485" y="0"/>
                </a:lnTo>
                <a:close/>
              </a:path>
              <a:path w="2211730" h="1823135">
                <a:moveTo>
                  <a:pt x="886371" y="117906"/>
                </a:moveTo>
                <a:lnTo>
                  <a:pt x="880643" y="146519"/>
                </a:lnTo>
                <a:lnTo>
                  <a:pt x="885875" y="156311"/>
                </a:lnTo>
                <a:lnTo>
                  <a:pt x="886371" y="117906"/>
                </a:lnTo>
                <a:close/>
              </a:path>
              <a:path w="2211730" h="1823135">
                <a:moveTo>
                  <a:pt x="879233" y="153555"/>
                </a:moveTo>
                <a:lnTo>
                  <a:pt x="873505" y="182194"/>
                </a:lnTo>
                <a:lnTo>
                  <a:pt x="878725" y="191973"/>
                </a:lnTo>
                <a:lnTo>
                  <a:pt x="879233" y="153555"/>
                </a:lnTo>
                <a:close/>
              </a:path>
              <a:path w="2211730" h="1823135">
                <a:moveTo>
                  <a:pt x="872096" y="189230"/>
                </a:moveTo>
                <a:lnTo>
                  <a:pt x="866368" y="217843"/>
                </a:lnTo>
                <a:lnTo>
                  <a:pt x="871601" y="227634"/>
                </a:lnTo>
                <a:lnTo>
                  <a:pt x="872096" y="189230"/>
                </a:lnTo>
                <a:close/>
              </a:path>
              <a:path w="2211730" h="1823135">
                <a:moveTo>
                  <a:pt x="792175" y="1198905"/>
                </a:moveTo>
                <a:lnTo>
                  <a:pt x="785583" y="1196187"/>
                </a:lnTo>
                <a:lnTo>
                  <a:pt x="785367" y="1227099"/>
                </a:lnTo>
                <a:lnTo>
                  <a:pt x="792175" y="1198905"/>
                </a:lnTo>
                <a:close/>
              </a:path>
              <a:path w="2211730" h="1823135">
                <a:moveTo>
                  <a:pt x="809129" y="1128661"/>
                </a:moveTo>
                <a:lnTo>
                  <a:pt x="802551" y="1125943"/>
                </a:lnTo>
                <a:lnTo>
                  <a:pt x="802335" y="1156855"/>
                </a:lnTo>
                <a:lnTo>
                  <a:pt x="809129" y="1128661"/>
                </a:lnTo>
                <a:close/>
              </a:path>
              <a:path w="2211730" h="1823135">
                <a:moveTo>
                  <a:pt x="817626" y="1093546"/>
                </a:moveTo>
                <a:lnTo>
                  <a:pt x="811034" y="1090828"/>
                </a:lnTo>
                <a:lnTo>
                  <a:pt x="810806" y="1121740"/>
                </a:lnTo>
                <a:lnTo>
                  <a:pt x="817626" y="1093546"/>
                </a:lnTo>
                <a:close/>
              </a:path>
              <a:path w="2211730" h="1823135">
                <a:moveTo>
                  <a:pt x="826096" y="1058430"/>
                </a:moveTo>
                <a:lnTo>
                  <a:pt x="819505" y="1055712"/>
                </a:lnTo>
                <a:lnTo>
                  <a:pt x="819289" y="1086612"/>
                </a:lnTo>
                <a:lnTo>
                  <a:pt x="826096" y="1058430"/>
                </a:lnTo>
                <a:close/>
              </a:path>
              <a:path w="2211730" h="1823135">
                <a:moveTo>
                  <a:pt x="834580" y="1023315"/>
                </a:moveTo>
                <a:lnTo>
                  <a:pt x="827989" y="1020597"/>
                </a:lnTo>
                <a:lnTo>
                  <a:pt x="827773" y="1051496"/>
                </a:lnTo>
                <a:lnTo>
                  <a:pt x="834580" y="1023315"/>
                </a:lnTo>
                <a:close/>
              </a:path>
              <a:path w="2211730" h="1823135">
                <a:moveTo>
                  <a:pt x="843064" y="988187"/>
                </a:moveTo>
                <a:lnTo>
                  <a:pt x="836472" y="985469"/>
                </a:lnTo>
                <a:lnTo>
                  <a:pt x="836256" y="1016381"/>
                </a:lnTo>
                <a:lnTo>
                  <a:pt x="843064" y="988187"/>
                </a:lnTo>
                <a:close/>
              </a:path>
              <a:path w="2211730" h="1823135">
                <a:moveTo>
                  <a:pt x="851547" y="953071"/>
                </a:moveTo>
                <a:lnTo>
                  <a:pt x="844956" y="950353"/>
                </a:lnTo>
                <a:lnTo>
                  <a:pt x="844740" y="981252"/>
                </a:lnTo>
                <a:lnTo>
                  <a:pt x="851547" y="953071"/>
                </a:lnTo>
                <a:close/>
              </a:path>
              <a:path w="2211730" h="1823135">
                <a:moveTo>
                  <a:pt x="860018" y="917968"/>
                </a:moveTo>
                <a:lnTo>
                  <a:pt x="853439" y="915238"/>
                </a:lnTo>
                <a:lnTo>
                  <a:pt x="853224" y="946150"/>
                </a:lnTo>
                <a:lnTo>
                  <a:pt x="860018" y="917968"/>
                </a:lnTo>
                <a:close/>
              </a:path>
              <a:path w="2211730" h="1823135">
                <a:moveTo>
                  <a:pt x="868502" y="882853"/>
                </a:moveTo>
                <a:lnTo>
                  <a:pt x="861923" y="880122"/>
                </a:lnTo>
                <a:lnTo>
                  <a:pt x="861694" y="911034"/>
                </a:lnTo>
                <a:lnTo>
                  <a:pt x="868502" y="882853"/>
                </a:lnTo>
                <a:close/>
              </a:path>
              <a:path w="2211730" h="1823135">
                <a:moveTo>
                  <a:pt x="876985" y="847725"/>
                </a:moveTo>
                <a:lnTo>
                  <a:pt x="870394" y="845007"/>
                </a:lnTo>
                <a:lnTo>
                  <a:pt x="870178" y="875919"/>
                </a:lnTo>
                <a:lnTo>
                  <a:pt x="876985" y="847725"/>
                </a:lnTo>
                <a:close/>
              </a:path>
              <a:path w="2211730" h="1823135">
                <a:moveTo>
                  <a:pt x="885469" y="812634"/>
                </a:moveTo>
                <a:lnTo>
                  <a:pt x="878865" y="809904"/>
                </a:lnTo>
                <a:lnTo>
                  <a:pt x="878662" y="840803"/>
                </a:lnTo>
                <a:lnTo>
                  <a:pt x="885469" y="812634"/>
                </a:lnTo>
                <a:close/>
              </a:path>
              <a:path w="2211730" h="1823135">
                <a:moveTo>
                  <a:pt x="893940" y="777506"/>
                </a:moveTo>
                <a:lnTo>
                  <a:pt x="887361" y="774788"/>
                </a:lnTo>
                <a:lnTo>
                  <a:pt x="887145" y="805700"/>
                </a:lnTo>
                <a:lnTo>
                  <a:pt x="893940" y="777506"/>
                </a:lnTo>
                <a:close/>
              </a:path>
              <a:path w="2211730" h="1823135">
                <a:moveTo>
                  <a:pt x="902423" y="742403"/>
                </a:moveTo>
                <a:lnTo>
                  <a:pt x="895832" y="739673"/>
                </a:lnTo>
                <a:lnTo>
                  <a:pt x="895616" y="770585"/>
                </a:lnTo>
                <a:lnTo>
                  <a:pt x="902423" y="742403"/>
                </a:lnTo>
                <a:close/>
              </a:path>
              <a:path w="2211730" h="1823135">
                <a:moveTo>
                  <a:pt x="910907" y="707288"/>
                </a:moveTo>
                <a:lnTo>
                  <a:pt x="904316" y="704570"/>
                </a:lnTo>
                <a:lnTo>
                  <a:pt x="904100" y="735469"/>
                </a:lnTo>
                <a:lnTo>
                  <a:pt x="910907" y="707288"/>
                </a:lnTo>
                <a:close/>
              </a:path>
              <a:path w="2211730" h="1823135">
                <a:moveTo>
                  <a:pt x="919391" y="672185"/>
                </a:moveTo>
                <a:lnTo>
                  <a:pt x="912799" y="669455"/>
                </a:lnTo>
                <a:lnTo>
                  <a:pt x="912571" y="700366"/>
                </a:lnTo>
                <a:lnTo>
                  <a:pt x="919391" y="672185"/>
                </a:lnTo>
                <a:close/>
              </a:path>
              <a:path w="2211730" h="1823135">
                <a:moveTo>
                  <a:pt x="927861" y="637082"/>
                </a:moveTo>
                <a:lnTo>
                  <a:pt x="921270" y="634352"/>
                </a:lnTo>
                <a:lnTo>
                  <a:pt x="921054" y="665251"/>
                </a:lnTo>
                <a:lnTo>
                  <a:pt x="927861" y="637082"/>
                </a:lnTo>
                <a:close/>
              </a:path>
              <a:path w="2211730" h="1823135">
                <a:moveTo>
                  <a:pt x="936332" y="601967"/>
                </a:moveTo>
                <a:lnTo>
                  <a:pt x="929754" y="599249"/>
                </a:lnTo>
                <a:lnTo>
                  <a:pt x="929538" y="630148"/>
                </a:lnTo>
                <a:lnTo>
                  <a:pt x="936332" y="601967"/>
                </a:lnTo>
                <a:close/>
              </a:path>
              <a:path w="2211730" h="1823135">
                <a:moveTo>
                  <a:pt x="944816" y="566864"/>
                </a:moveTo>
                <a:lnTo>
                  <a:pt x="938237" y="564146"/>
                </a:lnTo>
                <a:lnTo>
                  <a:pt x="938009" y="595045"/>
                </a:lnTo>
                <a:lnTo>
                  <a:pt x="944816" y="566864"/>
                </a:lnTo>
                <a:close/>
              </a:path>
              <a:path w="2211730" h="1823135">
                <a:moveTo>
                  <a:pt x="953300" y="531761"/>
                </a:moveTo>
                <a:lnTo>
                  <a:pt x="946708" y="529031"/>
                </a:lnTo>
                <a:lnTo>
                  <a:pt x="946492" y="559943"/>
                </a:lnTo>
                <a:lnTo>
                  <a:pt x="953300" y="531761"/>
                </a:lnTo>
                <a:close/>
              </a:path>
              <a:path w="2211730" h="1823135">
                <a:moveTo>
                  <a:pt x="961770" y="496658"/>
                </a:moveTo>
                <a:lnTo>
                  <a:pt x="955192" y="493928"/>
                </a:lnTo>
                <a:lnTo>
                  <a:pt x="954963" y="524840"/>
                </a:lnTo>
                <a:lnTo>
                  <a:pt x="961770" y="496658"/>
                </a:lnTo>
                <a:close/>
              </a:path>
              <a:path w="2211730" h="1823135">
                <a:moveTo>
                  <a:pt x="970254" y="461556"/>
                </a:moveTo>
                <a:lnTo>
                  <a:pt x="963663" y="458825"/>
                </a:lnTo>
                <a:lnTo>
                  <a:pt x="963447" y="489724"/>
                </a:lnTo>
                <a:lnTo>
                  <a:pt x="970254" y="461556"/>
                </a:lnTo>
                <a:close/>
              </a:path>
              <a:path w="2211730" h="1823135">
                <a:moveTo>
                  <a:pt x="978738" y="426453"/>
                </a:moveTo>
                <a:lnTo>
                  <a:pt x="972134" y="423735"/>
                </a:lnTo>
                <a:lnTo>
                  <a:pt x="971930" y="454621"/>
                </a:lnTo>
                <a:lnTo>
                  <a:pt x="978738" y="426453"/>
                </a:lnTo>
                <a:close/>
              </a:path>
              <a:path w="2211730" h="1823135">
                <a:moveTo>
                  <a:pt x="987209" y="391363"/>
                </a:moveTo>
                <a:lnTo>
                  <a:pt x="980617" y="388632"/>
                </a:lnTo>
                <a:lnTo>
                  <a:pt x="980401" y="419531"/>
                </a:lnTo>
                <a:lnTo>
                  <a:pt x="987209" y="391363"/>
                </a:lnTo>
                <a:close/>
              </a:path>
              <a:path w="2211730" h="1823135">
                <a:moveTo>
                  <a:pt x="995679" y="356260"/>
                </a:moveTo>
                <a:lnTo>
                  <a:pt x="989088" y="353529"/>
                </a:lnTo>
                <a:lnTo>
                  <a:pt x="988872" y="384429"/>
                </a:lnTo>
                <a:lnTo>
                  <a:pt x="995679" y="356260"/>
                </a:lnTo>
                <a:close/>
              </a:path>
              <a:path w="2211730" h="1823135">
                <a:moveTo>
                  <a:pt x="1004163" y="321157"/>
                </a:moveTo>
                <a:lnTo>
                  <a:pt x="997572" y="318427"/>
                </a:lnTo>
                <a:lnTo>
                  <a:pt x="997356" y="349326"/>
                </a:lnTo>
                <a:lnTo>
                  <a:pt x="1004163" y="321157"/>
                </a:lnTo>
                <a:close/>
              </a:path>
              <a:path w="2211730" h="1823135">
                <a:moveTo>
                  <a:pt x="1012634" y="286067"/>
                </a:moveTo>
                <a:lnTo>
                  <a:pt x="1006043" y="283324"/>
                </a:lnTo>
                <a:lnTo>
                  <a:pt x="1005839" y="314223"/>
                </a:lnTo>
                <a:lnTo>
                  <a:pt x="1012634" y="286067"/>
                </a:lnTo>
                <a:close/>
              </a:path>
              <a:path w="2211730" h="1823135">
                <a:moveTo>
                  <a:pt x="1021118" y="250964"/>
                </a:moveTo>
                <a:lnTo>
                  <a:pt x="1014526" y="248246"/>
                </a:lnTo>
                <a:lnTo>
                  <a:pt x="1014310" y="279133"/>
                </a:lnTo>
                <a:lnTo>
                  <a:pt x="1021118" y="250964"/>
                </a:lnTo>
                <a:close/>
              </a:path>
              <a:path w="2211730" h="1823135">
                <a:moveTo>
                  <a:pt x="1029588" y="215861"/>
                </a:moveTo>
                <a:lnTo>
                  <a:pt x="1022997" y="213131"/>
                </a:lnTo>
                <a:lnTo>
                  <a:pt x="1022781" y="244043"/>
                </a:lnTo>
                <a:lnTo>
                  <a:pt x="1029588" y="215861"/>
                </a:lnTo>
                <a:close/>
              </a:path>
              <a:path w="2211730" h="1823135">
                <a:moveTo>
                  <a:pt x="1038059" y="180771"/>
                </a:moveTo>
                <a:lnTo>
                  <a:pt x="1031481" y="178041"/>
                </a:lnTo>
                <a:lnTo>
                  <a:pt x="1031265" y="208940"/>
                </a:lnTo>
                <a:lnTo>
                  <a:pt x="1038059" y="180771"/>
                </a:lnTo>
                <a:close/>
              </a:path>
              <a:path w="2211730" h="1823135">
                <a:moveTo>
                  <a:pt x="1046543" y="145681"/>
                </a:moveTo>
                <a:lnTo>
                  <a:pt x="1039952" y="142951"/>
                </a:lnTo>
                <a:lnTo>
                  <a:pt x="1039736" y="173837"/>
                </a:lnTo>
                <a:lnTo>
                  <a:pt x="1046543" y="145681"/>
                </a:lnTo>
                <a:close/>
              </a:path>
              <a:path w="2211730" h="1823135">
                <a:moveTo>
                  <a:pt x="854417" y="1185964"/>
                </a:moveTo>
                <a:lnTo>
                  <a:pt x="847851" y="1183259"/>
                </a:lnTo>
                <a:lnTo>
                  <a:pt x="847077" y="1213942"/>
                </a:lnTo>
                <a:lnTo>
                  <a:pt x="854417" y="1185964"/>
                </a:lnTo>
                <a:close/>
              </a:path>
              <a:path w="2211730" h="1823135">
                <a:moveTo>
                  <a:pt x="863574" y="1151128"/>
                </a:moveTo>
                <a:lnTo>
                  <a:pt x="857008" y="1148410"/>
                </a:lnTo>
                <a:lnTo>
                  <a:pt x="856221" y="1179093"/>
                </a:lnTo>
                <a:lnTo>
                  <a:pt x="863574" y="1151128"/>
                </a:lnTo>
                <a:close/>
              </a:path>
              <a:path w="2211730" h="1823135">
                <a:moveTo>
                  <a:pt x="872731" y="1116291"/>
                </a:moveTo>
                <a:lnTo>
                  <a:pt x="866152" y="1113586"/>
                </a:lnTo>
                <a:lnTo>
                  <a:pt x="865377" y="1144257"/>
                </a:lnTo>
                <a:lnTo>
                  <a:pt x="872731" y="1116291"/>
                </a:lnTo>
                <a:close/>
              </a:path>
              <a:path w="2211730" h="1823135">
                <a:moveTo>
                  <a:pt x="881875" y="1081455"/>
                </a:moveTo>
                <a:lnTo>
                  <a:pt x="875309" y="1078738"/>
                </a:lnTo>
                <a:lnTo>
                  <a:pt x="874534" y="1109421"/>
                </a:lnTo>
                <a:lnTo>
                  <a:pt x="881875" y="1081455"/>
                </a:lnTo>
                <a:close/>
              </a:path>
              <a:path w="2211730" h="1823135">
                <a:moveTo>
                  <a:pt x="891032" y="1046619"/>
                </a:moveTo>
                <a:lnTo>
                  <a:pt x="884466" y="1043901"/>
                </a:lnTo>
                <a:lnTo>
                  <a:pt x="883678" y="1074585"/>
                </a:lnTo>
                <a:lnTo>
                  <a:pt x="891032" y="1046619"/>
                </a:lnTo>
                <a:close/>
              </a:path>
              <a:path w="2211730" h="1823135">
                <a:moveTo>
                  <a:pt x="900188" y="1011770"/>
                </a:moveTo>
                <a:lnTo>
                  <a:pt x="893622" y="1009065"/>
                </a:lnTo>
                <a:lnTo>
                  <a:pt x="892835" y="1039749"/>
                </a:lnTo>
                <a:lnTo>
                  <a:pt x="900188" y="1011770"/>
                </a:lnTo>
                <a:close/>
              </a:path>
              <a:path w="2211730" h="1823135">
                <a:moveTo>
                  <a:pt x="909332" y="976947"/>
                </a:moveTo>
                <a:lnTo>
                  <a:pt x="902766" y="974229"/>
                </a:lnTo>
                <a:lnTo>
                  <a:pt x="901992" y="1004900"/>
                </a:lnTo>
                <a:lnTo>
                  <a:pt x="909332" y="976947"/>
                </a:lnTo>
                <a:close/>
              </a:path>
              <a:path w="2211730" h="1823135">
                <a:moveTo>
                  <a:pt x="918489" y="942111"/>
                </a:moveTo>
                <a:lnTo>
                  <a:pt x="911923" y="939393"/>
                </a:lnTo>
                <a:lnTo>
                  <a:pt x="911136" y="970076"/>
                </a:lnTo>
                <a:lnTo>
                  <a:pt x="918489" y="942111"/>
                </a:lnTo>
                <a:close/>
              </a:path>
              <a:path w="2211730" h="1823135">
                <a:moveTo>
                  <a:pt x="927633" y="907288"/>
                </a:moveTo>
                <a:lnTo>
                  <a:pt x="921067" y="904570"/>
                </a:lnTo>
                <a:lnTo>
                  <a:pt x="920292" y="935240"/>
                </a:lnTo>
                <a:lnTo>
                  <a:pt x="927633" y="907288"/>
                </a:lnTo>
                <a:close/>
              </a:path>
              <a:path w="2211730" h="1823135">
                <a:moveTo>
                  <a:pt x="936790" y="872439"/>
                </a:moveTo>
                <a:lnTo>
                  <a:pt x="930211" y="869721"/>
                </a:lnTo>
                <a:lnTo>
                  <a:pt x="929436" y="900417"/>
                </a:lnTo>
                <a:lnTo>
                  <a:pt x="936790" y="872439"/>
                </a:lnTo>
                <a:close/>
              </a:path>
              <a:path w="2211730" h="1823135">
                <a:moveTo>
                  <a:pt x="945934" y="837615"/>
                </a:moveTo>
                <a:lnTo>
                  <a:pt x="939368" y="834910"/>
                </a:lnTo>
                <a:lnTo>
                  <a:pt x="938593" y="865568"/>
                </a:lnTo>
                <a:lnTo>
                  <a:pt x="945934" y="837615"/>
                </a:lnTo>
                <a:close/>
              </a:path>
              <a:path w="2211730" h="1823135">
                <a:moveTo>
                  <a:pt x="955090" y="802779"/>
                </a:moveTo>
                <a:lnTo>
                  <a:pt x="948512" y="800074"/>
                </a:lnTo>
                <a:lnTo>
                  <a:pt x="947737" y="830745"/>
                </a:lnTo>
                <a:lnTo>
                  <a:pt x="955090" y="802779"/>
                </a:lnTo>
                <a:close/>
              </a:path>
              <a:path w="2211730" h="1823135">
                <a:moveTo>
                  <a:pt x="964234" y="767956"/>
                </a:moveTo>
                <a:lnTo>
                  <a:pt x="957668" y="765238"/>
                </a:lnTo>
                <a:lnTo>
                  <a:pt x="956894" y="795909"/>
                </a:lnTo>
                <a:lnTo>
                  <a:pt x="964234" y="767956"/>
                </a:lnTo>
                <a:close/>
              </a:path>
              <a:path w="2211730" h="1823135">
                <a:moveTo>
                  <a:pt x="973391" y="733132"/>
                </a:moveTo>
                <a:lnTo>
                  <a:pt x="966812" y="730415"/>
                </a:lnTo>
                <a:lnTo>
                  <a:pt x="966038" y="761072"/>
                </a:lnTo>
                <a:lnTo>
                  <a:pt x="973391" y="733132"/>
                </a:lnTo>
                <a:close/>
              </a:path>
              <a:path w="2211730" h="1823135">
                <a:moveTo>
                  <a:pt x="982535" y="698296"/>
                </a:moveTo>
                <a:lnTo>
                  <a:pt x="975969" y="695579"/>
                </a:lnTo>
                <a:lnTo>
                  <a:pt x="975194" y="726262"/>
                </a:lnTo>
                <a:lnTo>
                  <a:pt x="982535" y="698296"/>
                </a:lnTo>
                <a:close/>
              </a:path>
              <a:path w="2211730" h="1823135">
                <a:moveTo>
                  <a:pt x="991679" y="663473"/>
                </a:moveTo>
                <a:lnTo>
                  <a:pt x="985113" y="660768"/>
                </a:lnTo>
                <a:lnTo>
                  <a:pt x="984338" y="691426"/>
                </a:lnTo>
                <a:lnTo>
                  <a:pt x="991679" y="663473"/>
                </a:lnTo>
                <a:close/>
              </a:path>
              <a:path w="2211730" h="1823135">
                <a:moveTo>
                  <a:pt x="1000836" y="628650"/>
                </a:moveTo>
                <a:lnTo>
                  <a:pt x="994257" y="625932"/>
                </a:lnTo>
                <a:lnTo>
                  <a:pt x="993482" y="656602"/>
                </a:lnTo>
                <a:lnTo>
                  <a:pt x="1000836" y="628650"/>
                </a:lnTo>
                <a:close/>
              </a:path>
              <a:path w="2211730" h="1823135">
                <a:moveTo>
                  <a:pt x="1009980" y="593826"/>
                </a:moveTo>
                <a:lnTo>
                  <a:pt x="1003414" y="591108"/>
                </a:lnTo>
                <a:lnTo>
                  <a:pt x="1002639" y="621766"/>
                </a:lnTo>
                <a:lnTo>
                  <a:pt x="1009980" y="593826"/>
                </a:lnTo>
                <a:close/>
              </a:path>
              <a:path w="2211730" h="1823135">
                <a:moveTo>
                  <a:pt x="1019124" y="559003"/>
                </a:moveTo>
                <a:lnTo>
                  <a:pt x="1012558" y="556285"/>
                </a:lnTo>
                <a:lnTo>
                  <a:pt x="1011783" y="586955"/>
                </a:lnTo>
                <a:lnTo>
                  <a:pt x="1019124" y="559003"/>
                </a:lnTo>
                <a:close/>
              </a:path>
              <a:path w="2211730" h="1823135">
                <a:moveTo>
                  <a:pt x="1028280" y="524179"/>
                </a:moveTo>
                <a:lnTo>
                  <a:pt x="1021714" y="521462"/>
                </a:lnTo>
                <a:lnTo>
                  <a:pt x="1020940" y="552132"/>
                </a:lnTo>
                <a:lnTo>
                  <a:pt x="1028280" y="524179"/>
                </a:lnTo>
                <a:close/>
              </a:path>
              <a:path w="2211730" h="1823135">
                <a:moveTo>
                  <a:pt x="1037424" y="489356"/>
                </a:moveTo>
                <a:lnTo>
                  <a:pt x="1030858" y="486638"/>
                </a:lnTo>
                <a:lnTo>
                  <a:pt x="1030084" y="517296"/>
                </a:lnTo>
                <a:lnTo>
                  <a:pt x="1037424" y="489356"/>
                </a:lnTo>
                <a:close/>
              </a:path>
              <a:path w="2211730" h="1823135">
                <a:moveTo>
                  <a:pt x="1046568" y="454545"/>
                </a:moveTo>
                <a:lnTo>
                  <a:pt x="1040002" y="451827"/>
                </a:lnTo>
                <a:lnTo>
                  <a:pt x="1039228" y="482485"/>
                </a:lnTo>
                <a:lnTo>
                  <a:pt x="1046568" y="454545"/>
                </a:lnTo>
                <a:close/>
              </a:path>
              <a:path w="2211730" h="1823135">
                <a:moveTo>
                  <a:pt x="1055712" y="419735"/>
                </a:moveTo>
                <a:lnTo>
                  <a:pt x="1049146" y="417004"/>
                </a:lnTo>
                <a:lnTo>
                  <a:pt x="1048372" y="447675"/>
                </a:lnTo>
                <a:lnTo>
                  <a:pt x="1055712" y="419735"/>
                </a:lnTo>
                <a:close/>
              </a:path>
              <a:path w="2211730" h="1823135">
                <a:moveTo>
                  <a:pt x="1064869" y="384911"/>
                </a:moveTo>
                <a:lnTo>
                  <a:pt x="1058290" y="382193"/>
                </a:lnTo>
                <a:lnTo>
                  <a:pt x="1057529" y="412851"/>
                </a:lnTo>
                <a:lnTo>
                  <a:pt x="1064869" y="384911"/>
                </a:lnTo>
                <a:close/>
              </a:path>
              <a:path w="2211730" h="1823135">
                <a:moveTo>
                  <a:pt x="1074013" y="350088"/>
                </a:moveTo>
                <a:lnTo>
                  <a:pt x="1067447" y="347370"/>
                </a:lnTo>
                <a:lnTo>
                  <a:pt x="1066673" y="378040"/>
                </a:lnTo>
                <a:lnTo>
                  <a:pt x="1074013" y="350088"/>
                </a:lnTo>
                <a:close/>
              </a:path>
              <a:path w="2211730" h="1823135">
                <a:moveTo>
                  <a:pt x="1083157" y="315277"/>
                </a:moveTo>
                <a:lnTo>
                  <a:pt x="1076591" y="312559"/>
                </a:lnTo>
                <a:lnTo>
                  <a:pt x="1075817" y="343217"/>
                </a:lnTo>
                <a:lnTo>
                  <a:pt x="1083157" y="315277"/>
                </a:lnTo>
                <a:close/>
              </a:path>
              <a:path w="2211730" h="1823135">
                <a:moveTo>
                  <a:pt x="1092301" y="280466"/>
                </a:moveTo>
                <a:lnTo>
                  <a:pt x="1085735" y="277749"/>
                </a:lnTo>
                <a:lnTo>
                  <a:pt x="1084961" y="308394"/>
                </a:lnTo>
                <a:lnTo>
                  <a:pt x="1092301" y="280466"/>
                </a:lnTo>
                <a:close/>
              </a:path>
              <a:path w="2211730" h="1823135">
                <a:moveTo>
                  <a:pt x="1101445" y="245643"/>
                </a:moveTo>
                <a:lnTo>
                  <a:pt x="1094879" y="242925"/>
                </a:lnTo>
                <a:lnTo>
                  <a:pt x="1094105" y="273596"/>
                </a:lnTo>
                <a:lnTo>
                  <a:pt x="1101445" y="245643"/>
                </a:lnTo>
                <a:close/>
              </a:path>
              <a:path w="2211730" h="1823135">
                <a:moveTo>
                  <a:pt x="1110589" y="210832"/>
                </a:moveTo>
                <a:lnTo>
                  <a:pt x="1104023" y="208114"/>
                </a:lnTo>
                <a:lnTo>
                  <a:pt x="1103248" y="238772"/>
                </a:lnTo>
                <a:lnTo>
                  <a:pt x="1110589" y="210832"/>
                </a:lnTo>
                <a:close/>
              </a:path>
              <a:path w="2211730" h="1823135">
                <a:moveTo>
                  <a:pt x="1119746" y="176022"/>
                </a:moveTo>
                <a:lnTo>
                  <a:pt x="1113167" y="173304"/>
                </a:lnTo>
                <a:lnTo>
                  <a:pt x="1112405" y="203949"/>
                </a:lnTo>
                <a:lnTo>
                  <a:pt x="1119746" y="176022"/>
                </a:lnTo>
                <a:close/>
              </a:path>
              <a:path w="2211730" h="1823135">
                <a:moveTo>
                  <a:pt x="898372" y="1242720"/>
                </a:moveTo>
                <a:lnTo>
                  <a:pt x="891819" y="1240015"/>
                </a:lnTo>
                <a:lnTo>
                  <a:pt x="890498" y="1270457"/>
                </a:lnTo>
                <a:lnTo>
                  <a:pt x="898372" y="1242720"/>
                </a:lnTo>
                <a:close/>
              </a:path>
              <a:path w="2211730" h="1823135">
                <a:moveTo>
                  <a:pt x="918019" y="1173607"/>
                </a:moveTo>
                <a:lnTo>
                  <a:pt x="911466" y="1170901"/>
                </a:lnTo>
                <a:lnTo>
                  <a:pt x="910132" y="1201343"/>
                </a:lnTo>
                <a:lnTo>
                  <a:pt x="918019" y="1173607"/>
                </a:lnTo>
                <a:close/>
              </a:path>
              <a:path w="2211730" h="1823135">
                <a:moveTo>
                  <a:pt x="927849" y="1139037"/>
                </a:moveTo>
                <a:lnTo>
                  <a:pt x="921283" y="1136332"/>
                </a:lnTo>
                <a:lnTo>
                  <a:pt x="919962" y="1166774"/>
                </a:lnTo>
                <a:lnTo>
                  <a:pt x="927849" y="1139037"/>
                </a:lnTo>
                <a:close/>
              </a:path>
              <a:path w="2211730" h="1823135">
                <a:moveTo>
                  <a:pt x="937666" y="1104493"/>
                </a:moveTo>
                <a:lnTo>
                  <a:pt x="931113" y="1101775"/>
                </a:lnTo>
                <a:lnTo>
                  <a:pt x="929779" y="1132217"/>
                </a:lnTo>
                <a:lnTo>
                  <a:pt x="937666" y="1104493"/>
                </a:lnTo>
                <a:close/>
              </a:path>
              <a:path w="2211730" h="1823135">
                <a:moveTo>
                  <a:pt x="947483" y="1069936"/>
                </a:moveTo>
                <a:lnTo>
                  <a:pt x="940930" y="1067231"/>
                </a:lnTo>
                <a:lnTo>
                  <a:pt x="939596" y="1097673"/>
                </a:lnTo>
                <a:lnTo>
                  <a:pt x="947483" y="1069936"/>
                </a:lnTo>
                <a:close/>
              </a:path>
              <a:path w="2211730" h="1823135">
                <a:moveTo>
                  <a:pt x="957313" y="1035367"/>
                </a:moveTo>
                <a:lnTo>
                  <a:pt x="950760" y="1032662"/>
                </a:lnTo>
                <a:lnTo>
                  <a:pt x="949426" y="1063117"/>
                </a:lnTo>
                <a:lnTo>
                  <a:pt x="957313" y="1035367"/>
                </a:lnTo>
                <a:close/>
              </a:path>
              <a:path w="2211730" h="1823135">
                <a:moveTo>
                  <a:pt x="967130" y="1000823"/>
                </a:moveTo>
                <a:lnTo>
                  <a:pt x="960577" y="998105"/>
                </a:lnTo>
                <a:lnTo>
                  <a:pt x="959243" y="1028547"/>
                </a:lnTo>
                <a:lnTo>
                  <a:pt x="967130" y="1000823"/>
                </a:lnTo>
                <a:close/>
              </a:path>
              <a:path w="2211730" h="1823135">
                <a:moveTo>
                  <a:pt x="976947" y="966266"/>
                </a:moveTo>
                <a:lnTo>
                  <a:pt x="970394" y="963549"/>
                </a:lnTo>
                <a:lnTo>
                  <a:pt x="969060" y="993990"/>
                </a:lnTo>
                <a:lnTo>
                  <a:pt x="976947" y="966266"/>
                </a:lnTo>
                <a:close/>
              </a:path>
              <a:path w="2211730" h="1823135">
                <a:moveTo>
                  <a:pt x="986764" y="931722"/>
                </a:moveTo>
                <a:lnTo>
                  <a:pt x="980211" y="929005"/>
                </a:lnTo>
                <a:lnTo>
                  <a:pt x="978890" y="959446"/>
                </a:lnTo>
                <a:lnTo>
                  <a:pt x="986764" y="931722"/>
                </a:lnTo>
                <a:close/>
              </a:path>
              <a:path w="2211730" h="1823135">
                <a:moveTo>
                  <a:pt x="996594" y="897153"/>
                </a:moveTo>
                <a:lnTo>
                  <a:pt x="990041" y="894448"/>
                </a:lnTo>
                <a:lnTo>
                  <a:pt x="988707" y="924890"/>
                </a:lnTo>
                <a:lnTo>
                  <a:pt x="996594" y="897153"/>
                </a:lnTo>
                <a:close/>
              </a:path>
              <a:path w="2211730" h="1823135">
                <a:moveTo>
                  <a:pt x="1006411" y="862622"/>
                </a:moveTo>
                <a:lnTo>
                  <a:pt x="999858" y="859904"/>
                </a:lnTo>
                <a:lnTo>
                  <a:pt x="998537" y="890333"/>
                </a:lnTo>
                <a:lnTo>
                  <a:pt x="1006411" y="862622"/>
                </a:lnTo>
                <a:close/>
              </a:path>
              <a:path w="2211730" h="1823135">
                <a:moveTo>
                  <a:pt x="1016228" y="828052"/>
                </a:moveTo>
                <a:lnTo>
                  <a:pt x="1009675" y="825347"/>
                </a:lnTo>
                <a:lnTo>
                  <a:pt x="1008354" y="855802"/>
                </a:lnTo>
                <a:lnTo>
                  <a:pt x="1016228" y="828052"/>
                </a:lnTo>
                <a:close/>
              </a:path>
              <a:path w="2211730" h="1823135">
                <a:moveTo>
                  <a:pt x="1026045" y="793508"/>
                </a:moveTo>
                <a:lnTo>
                  <a:pt x="1019505" y="790803"/>
                </a:lnTo>
                <a:lnTo>
                  <a:pt x="1018171" y="821232"/>
                </a:lnTo>
                <a:lnTo>
                  <a:pt x="1026045" y="793508"/>
                </a:lnTo>
                <a:close/>
              </a:path>
              <a:path w="2211730" h="1823135">
                <a:moveTo>
                  <a:pt x="1035862" y="758964"/>
                </a:moveTo>
                <a:lnTo>
                  <a:pt x="1029322" y="756259"/>
                </a:lnTo>
                <a:lnTo>
                  <a:pt x="1027988" y="786688"/>
                </a:lnTo>
                <a:lnTo>
                  <a:pt x="1035862" y="758964"/>
                </a:lnTo>
                <a:close/>
              </a:path>
              <a:path w="2211730" h="1823135">
                <a:moveTo>
                  <a:pt x="1045692" y="724420"/>
                </a:moveTo>
                <a:lnTo>
                  <a:pt x="1039139" y="721702"/>
                </a:lnTo>
                <a:lnTo>
                  <a:pt x="1037805" y="752144"/>
                </a:lnTo>
                <a:lnTo>
                  <a:pt x="1045692" y="724420"/>
                </a:lnTo>
                <a:close/>
              </a:path>
              <a:path w="2211730" h="1823135">
                <a:moveTo>
                  <a:pt x="1055509" y="689876"/>
                </a:moveTo>
                <a:lnTo>
                  <a:pt x="1048956" y="687171"/>
                </a:lnTo>
                <a:lnTo>
                  <a:pt x="1047622" y="717588"/>
                </a:lnTo>
                <a:lnTo>
                  <a:pt x="1055509" y="689876"/>
                </a:lnTo>
                <a:close/>
              </a:path>
              <a:path w="2211730" h="1823135">
                <a:moveTo>
                  <a:pt x="1065326" y="655332"/>
                </a:moveTo>
                <a:lnTo>
                  <a:pt x="1058773" y="652614"/>
                </a:lnTo>
                <a:lnTo>
                  <a:pt x="1057440" y="683056"/>
                </a:lnTo>
                <a:lnTo>
                  <a:pt x="1065326" y="655332"/>
                </a:lnTo>
                <a:close/>
              </a:path>
              <a:path w="2211730" h="1823135">
                <a:moveTo>
                  <a:pt x="1075143" y="620788"/>
                </a:moveTo>
                <a:lnTo>
                  <a:pt x="1068590" y="618083"/>
                </a:lnTo>
                <a:lnTo>
                  <a:pt x="1067257" y="648512"/>
                </a:lnTo>
                <a:lnTo>
                  <a:pt x="1075143" y="620788"/>
                </a:lnTo>
                <a:close/>
              </a:path>
              <a:path w="2211730" h="1823135">
                <a:moveTo>
                  <a:pt x="1084961" y="586244"/>
                </a:moveTo>
                <a:lnTo>
                  <a:pt x="1078407" y="583539"/>
                </a:lnTo>
                <a:lnTo>
                  <a:pt x="1077074" y="613968"/>
                </a:lnTo>
                <a:lnTo>
                  <a:pt x="1084961" y="586244"/>
                </a:lnTo>
                <a:close/>
              </a:path>
              <a:path w="2211730" h="1823135">
                <a:moveTo>
                  <a:pt x="1094778" y="551700"/>
                </a:moveTo>
                <a:lnTo>
                  <a:pt x="1088224" y="548995"/>
                </a:lnTo>
                <a:lnTo>
                  <a:pt x="1086891" y="579424"/>
                </a:lnTo>
                <a:lnTo>
                  <a:pt x="1094778" y="551700"/>
                </a:lnTo>
                <a:close/>
              </a:path>
              <a:path w="2211730" h="1823135">
                <a:moveTo>
                  <a:pt x="1104595" y="517169"/>
                </a:moveTo>
                <a:lnTo>
                  <a:pt x="1098042" y="514451"/>
                </a:lnTo>
                <a:lnTo>
                  <a:pt x="1096721" y="544880"/>
                </a:lnTo>
                <a:lnTo>
                  <a:pt x="1104595" y="517169"/>
                </a:lnTo>
                <a:close/>
              </a:path>
              <a:path w="2211730" h="1823135">
                <a:moveTo>
                  <a:pt x="1114412" y="482638"/>
                </a:moveTo>
                <a:lnTo>
                  <a:pt x="1107859" y="479920"/>
                </a:lnTo>
                <a:lnTo>
                  <a:pt x="1106538" y="510349"/>
                </a:lnTo>
                <a:lnTo>
                  <a:pt x="1114412" y="482638"/>
                </a:lnTo>
                <a:close/>
              </a:path>
              <a:path w="2211730" h="1823135">
                <a:moveTo>
                  <a:pt x="1124216" y="448094"/>
                </a:moveTo>
                <a:lnTo>
                  <a:pt x="1117676" y="445389"/>
                </a:lnTo>
                <a:lnTo>
                  <a:pt x="1116342" y="475805"/>
                </a:lnTo>
                <a:lnTo>
                  <a:pt x="1124216" y="448094"/>
                </a:lnTo>
                <a:close/>
              </a:path>
              <a:path w="2211730" h="1823135">
                <a:moveTo>
                  <a:pt x="1134033" y="413562"/>
                </a:moveTo>
                <a:lnTo>
                  <a:pt x="1127493" y="410845"/>
                </a:lnTo>
                <a:lnTo>
                  <a:pt x="1126159" y="441274"/>
                </a:lnTo>
                <a:lnTo>
                  <a:pt x="1134033" y="413562"/>
                </a:lnTo>
                <a:close/>
              </a:path>
              <a:path w="2211730" h="1823135">
                <a:moveTo>
                  <a:pt x="1143850" y="379018"/>
                </a:moveTo>
                <a:lnTo>
                  <a:pt x="1137310" y="376301"/>
                </a:lnTo>
                <a:lnTo>
                  <a:pt x="1135976" y="406742"/>
                </a:lnTo>
                <a:lnTo>
                  <a:pt x="1143850" y="379018"/>
                </a:lnTo>
                <a:close/>
              </a:path>
              <a:path w="2211730" h="1823135">
                <a:moveTo>
                  <a:pt x="1153667" y="344487"/>
                </a:moveTo>
                <a:lnTo>
                  <a:pt x="1147114" y="341769"/>
                </a:lnTo>
                <a:lnTo>
                  <a:pt x="1145793" y="372198"/>
                </a:lnTo>
                <a:lnTo>
                  <a:pt x="1153667" y="344487"/>
                </a:lnTo>
                <a:close/>
              </a:path>
              <a:path w="2211730" h="1823135">
                <a:moveTo>
                  <a:pt x="1163485" y="309956"/>
                </a:moveTo>
                <a:lnTo>
                  <a:pt x="1156931" y="307251"/>
                </a:lnTo>
                <a:lnTo>
                  <a:pt x="1155611" y="337667"/>
                </a:lnTo>
                <a:lnTo>
                  <a:pt x="1163485" y="309956"/>
                </a:lnTo>
                <a:close/>
              </a:path>
              <a:path w="2211730" h="1823135">
                <a:moveTo>
                  <a:pt x="1173302" y="275424"/>
                </a:moveTo>
                <a:lnTo>
                  <a:pt x="1166748" y="272707"/>
                </a:lnTo>
                <a:lnTo>
                  <a:pt x="1165428" y="303136"/>
                </a:lnTo>
                <a:lnTo>
                  <a:pt x="1173302" y="275424"/>
                </a:lnTo>
                <a:close/>
              </a:path>
              <a:path w="2211730" h="1823135">
                <a:moveTo>
                  <a:pt x="1183119" y="240893"/>
                </a:moveTo>
                <a:lnTo>
                  <a:pt x="1176566" y="238175"/>
                </a:lnTo>
                <a:lnTo>
                  <a:pt x="1175232" y="268592"/>
                </a:lnTo>
                <a:lnTo>
                  <a:pt x="1183119" y="240893"/>
                </a:lnTo>
                <a:close/>
              </a:path>
              <a:path w="2211730" h="1823135">
                <a:moveTo>
                  <a:pt x="1192923" y="206362"/>
                </a:moveTo>
                <a:lnTo>
                  <a:pt x="1186383" y="203644"/>
                </a:lnTo>
                <a:lnTo>
                  <a:pt x="1185049" y="234073"/>
                </a:lnTo>
                <a:lnTo>
                  <a:pt x="1192923" y="206362"/>
                </a:lnTo>
                <a:close/>
              </a:path>
              <a:path w="2211730" h="1823135">
                <a:moveTo>
                  <a:pt x="961974" y="1230363"/>
                </a:moveTo>
                <a:lnTo>
                  <a:pt x="955433" y="1227658"/>
                </a:lnTo>
                <a:lnTo>
                  <a:pt x="953554" y="1257871"/>
                </a:lnTo>
                <a:lnTo>
                  <a:pt x="961974" y="1230363"/>
                </a:lnTo>
                <a:close/>
              </a:path>
              <a:path w="2211730" h="1823135">
                <a:moveTo>
                  <a:pt x="972477" y="1196073"/>
                </a:moveTo>
                <a:lnTo>
                  <a:pt x="965936" y="1193368"/>
                </a:lnTo>
                <a:lnTo>
                  <a:pt x="964044" y="1223594"/>
                </a:lnTo>
                <a:lnTo>
                  <a:pt x="972477" y="1196073"/>
                </a:lnTo>
                <a:close/>
              </a:path>
              <a:path w="2211730" h="1823135">
                <a:moveTo>
                  <a:pt x="982967" y="1161796"/>
                </a:moveTo>
                <a:lnTo>
                  <a:pt x="976426" y="1159090"/>
                </a:lnTo>
                <a:lnTo>
                  <a:pt x="974547" y="1189304"/>
                </a:lnTo>
                <a:lnTo>
                  <a:pt x="982967" y="1161796"/>
                </a:lnTo>
                <a:close/>
              </a:path>
              <a:path w="2211730" h="1823135">
                <a:moveTo>
                  <a:pt x="993457" y="1127518"/>
                </a:moveTo>
                <a:lnTo>
                  <a:pt x="986916" y="1124813"/>
                </a:lnTo>
                <a:lnTo>
                  <a:pt x="985037" y="1155026"/>
                </a:lnTo>
                <a:lnTo>
                  <a:pt x="993457" y="1127518"/>
                </a:lnTo>
                <a:close/>
              </a:path>
              <a:path w="2211730" h="1823135">
                <a:moveTo>
                  <a:pt x="1003947" y="1093241"/>
                </a:moveTo>
                <a:lnTo>
                  <a:pt x="997407" y="1090549"/>
                </a:lnTo>
                <a:lnTo>
                  <a:pt x="995527" y="1120762"/>
                </a:lnTo>
                <a:lnTo>
                  <a:pt x="1003947" y="1093241"/>
                </a:lnTo>
                <a:close/>
              </a:path>
              <a:path w="2211730" h="1823135">
                <a:moveTo>
                  <a:pt x="1014437" y="1058951"/>
                </a:moveTo>
                <a:lnTo>
                  <a:pt x="1007897" y="1056259"/>
                </a:lnTo>
                <a:lnTo>
                  <a:pt x="1006017" y="1086472"/>
                </a:lnTo>
                <a:lnTo>
                  <a:pt x="1014437" y="1058951"/>
                </a:lnTo>
                <a:close/>
              </a:path>
              <a:path w="2211730" h="1823135">
                <a:moveTo>
                  <a:pt x="1024928" y="1024686"/>
                </a:moveTo>
                <a:lnTo>
                  <a:pt x="1018387" y="1021994"/>
                </a:lnTo>
                <a:lnTo>
                  <a:pt x="1016507" y="1052195"/>
                </a:lnTo>
                <a:lnTo>
                  <a:pt x="1024928" y="1024686"/>
                </a:lnTo>
                <a:close/>
              </a:path>
              <a:path w="2211730" h="1823135">
                <a:moveTo>
                  <a:pt x="1035418" y="990422"/>
                </a:moveTo>
                <a:lnTo>
                  <a:pt x="1028877" y="987717"/>
                </a:lnTo>
                <a:lnTo>
                  <a:pt x="1026998" y="1017930"/>
                </a:lnTo>
                <a:lnTo>
                  <a:pt x="1035418" y="990422"/>
                </a:lnTo>
                <a:close/>
              </a:path>
              <a:path w="2211730" h="1823135">
                <a:moveTo>
                  <a:pt x="1045908" y="956157"/>
                </a:moveTo>
                <a:lnTo>
                  <a:pt x="1039367" y="953452"/>
                </a:lnTo>
                <a:lnTo>
                  <a:pt x="1037488" y="983653"/>
                </a:lnTo>
                <a:lnTo>
                  <a:pt x="1045908" y="956157"/>
                </a:lnTo>
                <a:close/>
              </a:path>
              <a:path w="2211730" h="1823135">
                <a:moveTo>
                  <a:pt x="1056398" y="921867"/>
                </a:moveTo>
                <a:lnTo>
                  <a:pt x="1049858" y="919162"/>
                </a:lnTo>
                <a:lnTo>
                  <a:pt x="1047978" y="949388"/>
                </a:lnTo>
                <a:lnTo>
                  <a:pt x="1056398" y="921867"/>
                </a:lnTo>
                <a:close/>
              </a:path>
              <a:path w="2211730" h="1823135">
                <a:moveTo>
                  <a:pt x="1066888" y="887615"/>
                </a:moveTo>
                <a:lnTo>
                  <a:pt x="1060348" y="884910"/>
                </a:lnTo>
                <a:lnTo>
                  <a:pt x="1058468" y="915098"/>
                </a:lnTo>
                <a:lnTo>
                  <a:pt x="1066888" y="887615"/>
                </a:lnTo>
                <a:close/>
              </a:path>
              <a:path w="2211730" h="1823135">
                <a:moveTo>
                  <a:pt x="1077379" y="853338"/>
                </a:moveTo>
                <a:lnTo>
                  <a:pt x="1070851" y="850633"/>
                </a:lnTo>
                <a:lnTo>
                  <a:pt x="1068958" y="880846"/>
                </a:lnTo>
                <a:lnTo>
                  <a:pt x="1077379" y="853338"/>
                </a:lnTo>
                <a:close/>
              </a:path>
              <a:path w="2211730" h="1823135">
                <a:moveTo>
                  <a:pt x="1087869" y="819061"/>
                </a:moveTo>
                <a:lnTo>
                  <a:pt x="1081328" y="816356"/>
                </a:lnTo>
                <a:lnTo>
                  <a:pt x="1079449" y="846569"/>
                </a:lnTo>
                <a:lnTo>
                  <a:pt x="1087869" y="819061"/>
                </a:lnTo>
                <a:close/>
              </a:path>
              <a:path w="2211730" h="1823135">
                <a:moveTo>
                  <a:pt x="1098359" y="784796"/>
                </a:moveTo>
                <a:lnTo>
                  <a:pt x="1091818" y="782104"/>
                </a:lnTo>
                <a:lnTo>
                  <a:pt x="1089939" y="812304"/>
                </a:lnTo>
                <a:lnTo>
                  <a:pt x="1098359" y="784796"/>
                </a:lnTo>
                <a:close/>
              </a:path>
              <a:path w="2211730" h="1823135">
                <a:moveTo>
                  <a:pt x="1108849" y="750531"/>
                </a:moveTo>
                <a:lnTo>
                  <a:pt x="1102309" y="747826"/>
                </a:lnTo>
                <a:lnTo>
                  <a:pt x="1100429" y="778040"/>
                </a:lnTo>
                <a:lnTo>
                  <a:pt x="1108849" y="750531"/>
                </a:lnTo>
                <a:close/>
              </a:path>
              <a:path w="2211730" h="1823135">
                <a:moveTo>
                  <a:pt x="1119327" y="716280"/>
                </a:moveTo>
                <a:lnTo>
                  <a:pt x="1112799" y="713574"/>
                </a:lnTo>
                <a:lnTo>
                  <a:pt x="1110919" y="743775"/>
                </a:lnTo>
                <a:lnTo>
                  <a:pt x="1119327" y="716280"/>
                </a:lnTo>
                <a:close/>
              </a:path>
              <a:path w="2211730" h="1823135">
                <a:moveTo>
                  <a:pt x="1129817" y="682015"/>
                </a:moveTo>
                <a:lnTo>
                  <a:pt x="1123289" y="679310"/>
                </a:lnTo>
                <a:lnTo>
                  <a:pt x="1121397" y="709510"/>
                </a:lnTo>
                <a:lnTo>
                  <a:pt x="1129817" y="682015"/>
                </a:lnTo>
                <a:close/>
              </a:path>
              <a:path w="2211730" h="1823135">
                <a:moveTo>
                  <a:pt x="1140307" y="647750"/>
                </a:moveTo>
                <a:lnTo>
                  <a:pt x="1133767" y="645045"/>
                </a:lnTo>
                <a:lnTo>
                  <a:pt x="1131887" y="675246"/>
                </a:lnTo>
                <a:lnTo>
                  <a:pt x="1140307" y="647750"/>
                </a:lnTo>
                <a:close/>
              </a:path>
              <a:path w="2211730" h="1823135">
                <a:moveTo>
                  <a:pt x="1150797" y="613498"/>
                </a:moveTo>
                <a:lnTo>
                  <a:pt x="1144257" y="610781"/>
                </a:lnTo>
                <a:lnTo>
                  <a:pt x="1142377" y="640981"/>
                </a:lnTo>
                <a:lnTo>
                  <a:pt x="1150797" y="613498"/>
                </a:lnTo>
                <a:close/>
              </a:path>
              <a:path w="2211730" h="1823135">
                <a:moveTo>
                  <a:pt x="1161287" y="579234"/>
                </a:moveTo>
                <a:lnTo>
                  <a:pt x="1154747" y="576516"/>
                </a:lnTo>
                <a:lnTo>
                  <a:pt x="1152867" y="606729"/>
                </a:lnTo>
                <a:lnTo>
                  <a:pt x="1161287" y="579234"/>
                </a:lnTo>
                <a:close/>
              </a:path>
              <a:path w="2211730" h="1823135">
                <a:moveTo>
                  <a:pt x="1171765" y="544969"/>
                </a:moveTo>
                <a:lnTo>
                  <a:pt x="1165237" y="542264"/>
                </a:lnTo>
                <a:lnTo>
                  <a:pt x="1163358" y="572465"/>
                </a:lnTo>
                <a:lnTo>
                  <a:pt x="1171765" y="544969"/>
                </a:lnTo>
                <a:close/>
              </a:path>
              <a:path w="2211730" h="1823135">
                <a:moveTo>
                  <a:pt x="1182255" y="510717"/>
                </a:moveTo>
                <a:lnTo>
                  <a:pt x="1175715" y="508012"/>
                </a:lnTo>
                <a:lnTo>
                  <a:pt x="1173835" y="538213"/>
                </a:lnTo>
                <a:lnTo>
                  <a:pt x="1182255" y="510717"/>
                </a:lnTo>
                <a:close/>
              </a:path>
              <a:path w="2211730" h="1823135">
                <a:moveTo>
                  <a:pt x="1192733" y="476465"/>
                </a:moveTo>
                <a:lnTo>
                  <a:pt x="1186205" y="473760"/>
                </a:lnTo>
                <a:lnTo>
                  <a:pt x="1184325" y="503961"/>
                </a:lnTo>
                <a:lnTo>
                  <a:pt x="1192733" y="476465"/>
                </a:lnTo>
                <a:close/>
              </a:path>
              <a:path w="2211730" h="1823135">
                <a:moveTo>
                  <a:pt x="1203223" y="442214"/>
                </a:moveTo>
                <a:lnTo>
                  <a:pt x="1196695" y="439508"/>
                </a:lnTo>
                <a:lnTo>
                  <a:pt x="1194815" y="469696"/>
                </a:lnTo>
                <a:lnTo>
                  <a:pt x="1203223" y="442214"/>
                </a:lnTo>
                <a:close/>
              </a:path>
              <a:path w="2211730" h="1823135">
                <a:moveTo>
                  <a:pt x="1213713" y="407949"/>
                </a:moveTo>
                <a:lnTo>
                  <a:pt x="1207173" y="405244"/>
                </a:lnTo>
                <a:lnTo>
                  <a:pt x="1205293" y="435444"/>
                </a:lnTo>
                <a:lnTo>
                  <a:pt x="1213713" y="407949"/>
                </a:lnTo>
                <a:close/>
              </a:path>
              <a:path w="2211730" h="1823135">
                <a:moveTo>
                  <a:pt x="1224203" y="373710"/>
                </a:moveTo>
                <a:lnTo>
                  <a:pt x="1217663" y="370992"/>
                </a:lnTo>
                <a:lnTo>
                  <a:pt x="1215783" y="401180"/>
                </a:lnTo>
                <a:lnTo>
                  <a:pt x="1224203" y="373710"/>
                </a:lnTo>
                <a:close/>
              </a:path>
              <a:path w="2211730" h="1823135">
                <a:moveTo>
                  <a:pt x="1234681" y="339458"/>
                </a:moveTo>
                <a:lnTo>
                  <a:pt x="1228140" y="336753"/>
                </a:lnTo>
                <a:lnTo>
                  <a:pt x="1226273" y="366941"/>
                </a:lnTo>
                <a:lnTo>
                  <a:pt x="1234681" y="339458"/>
                </a:lnTo>
                <a:close/>
              </a:path>
              <a:path w="2211730" h="1823135">
                <a:moveTo>
                  <a:pt x="1245158" y="305193"/>
                </a:moveTo>
                <a:lnTo>
                  <a:pt x="1238630" y="302488"/>
                </a:lnTo>
                <a:lnTo>
                  <a:pt x="1236751" y="332689"/>
                </a:lnTo>
                <a:lnTo>
                  <a:pt x="1245158" y="305193"/>
                </a:lnTo>
                <a:close/>
              </a:path>
              <a:path w="2211730" h="1823135">
                <a:moveTo>
                  <a:pt x="1255648" y="270954"/>
                </a:moveTo>
                <a:lnTo>
                  <a:pt x="1249108" y="268236"/>
                </a:lnTo>
                <a:lnTo>
                  <a:pt x="1247228" y="298437"/>
                </a:lnTo>
                <a:lnTo>
                  <a:pt x="1255648" y="270954"/>
                </a:lnTo>
                <a:close/>
              </a:path>
              <a:path w="2211730" h="1823135">
                <a:moveTo>
                  <a:pt x="1266126" y="236702"/>
                </a:moveTo>
                <a:lnTo>
                  <a:pt x="1259598" y="233997"/>
                </a:lnTo>
                <a:lnTo>
                  <a:pt x="1257719" y="264185"/>
                </a:lnTo>
                <a:lnTo>
                  <a:pt x="1266126" y="236702"/>
                </a:lnTo>
                <a:close/>
              </a:path>
              <a:path w="2211730" h="1823135">
                <a:moveTo>
                  <a:pt x="1004582" y="1286548"/>
                </a:moveTo>
                <a:lnTo>
                  <a:pt x="998067" y="1283855"/>
                </a:lnTo>
                <a:lnTo>
                  <a:pt x="995629" y="1313840"/>
                </a:lnTo>
                <a:lnTo>
                  <a:pt x="1004582" y="1286548"/>
                </a:lnTo>
                <a:close/>
              </a:path>
              <a:path w="2211730" h="1823135">
                <a:moveTo>
                  <a:pt x="1026921" y="1218539"/>
                </a:moveTo>
                <a:lnTo>
                  <a:pt x="1020394" y="1215859"/>
                </a:lnTo>
                <a:lnTo>
                  <a:pt x="1017968" y="1245844"/>
                </a:lnTo>
                <a:lnTo>
                  <a:pt x="1026921" y="1218539"/>
                </a:lnTo>
                <a:close/>
              </a:path>
              <a:path w="2211730" h="1823135">
                <a:moveTo>
                  <a:pt x="1038085" y="1184541"/>
                </a:moveTo>
                <a:lnTo>
                  <a:pt x="1031557" y="1181862"/>
                </a:lnTo>
                <a:lnTo>
                  <a:pt x="1029131" y="1211834"/>
                </a:lnTo>
                <a:lnTo>
                  <a:pt x="1038085" y="1184541"/>
                </a:lnTo>
                <a:close/>
              </a:path>
              <a:path w="2211730" h="1823135">
                <a:moveTo>
                  <a:pt x="1049248" y="1150556"/>
                </a:moveTo>
                <a:lnTo>
                  <a:pt x="1042720" y="1147864"/>
                </a:lnTo>
                <a:lnTo>
                  <a:pt x="1040295" y="1177848"/>
                </a:lnTo>
                <a:lnTo>
                  <a:pt x="1049248" y="1150556"/>
                </a:lnTo>
                <a:close/>
              </a:path>
              <a:path w="2211730" h="1823135">
                <a:moveTo>
                  <a:pt x="1060411" y="1116558"/>
                </a:moveTo>
                <a:lnTo>
                  <a:pt x="1053884" y="1113866"/>
                </a:lnTo>
                <a:lnTo>
                  <a:pt x="1051445" y="1143838"/>
                </a:lnTo>
                <a:lnTo>
                  <a:pt x="1060411" y="1116558"/>
                </a:lnTo>
                <a:close/>
              </a:path>
              <a:path w="2211730" h="1823135">
                <a:moveTo>
                  <a:pt x="1071575" y="1082548"/>
                </a:moveTo>
                <a:lnTo>
                  <a:pt x="1065047" y="1079855"/>
                </a:lnTo>
                <a:lnTo>
                  <a:pt x="1062608" y="1109840"/>
                </a:lnTo>
                <a:lnTo>
                  <a:pt x="1071575" y="1082548"/>
                </a:lnTo>
                <a:close/>
              </a:path>
              <a:path w="2211730" h="1823135">
                <a:moveTo>
                  <a:pt x="1082738" y="1048575"/>
                </a:moveTo>
                <a:lnTo>
                  <a:pt x="1076210" y="1045883"/>
                </a:lnTo>
                <a:lnTo>
                  <a:pt x="1073784" y="1075842"/>
                </a:lnTo>
                <a:lnTo>
                  <a:pt x="1082738" y="1048575"/>
                </a:lnTo>
                <a:close/>
              </a:path>
              <a:path w="2211730" h="1823135">
                <a:moveTo>
                  <a:pt x="1093901" y="1014577"/>
                </a:moveTo>
                <a:lnTo>
                  <a:pt x="1087373" y="1011885"/>
                </a:lnTo>
                <a:lnTo>
                  <a:pt x="1084935" y="1041857"/>
                </a:lnTo>
                <a:lnTo>
                  <a:pt x="1093901" y="1014577"/>
                </a:lnTo>
                <a:close/>
              </a:path>
              <a:path w="2211730" h="1823135">
                <a:moveTo>
                  <a:pt x="1105052" y="980592"/>
                </a:moveTo>
                <a:lnTo>
                  <a:pt x="1098524" y="977887"/>
                </a:lnTo>
                <a:lnTo>
                  <a:pt x="1096098" y="1007859"/>
                </a:lnTo>
                <a:lnTo>
                  <a:pt x="1105052" y="980592"/>
                </a:lnTo>
                <a:close/>
              </a:path>
              <a:path w="2211730" h="1823135">
                <a:moveTo>
                  <a:pt x="1116215" y="946594"/>
                </a:moveTo>
                <a:lnTo>
                  <a:pt x="1109687" y="943902"/>
                </a:lnTo>
                <a:lnTo>
                  <a:pt x="1107262" y="973886"/>
                </a:lnTo>
                <a:lnTo>
                  <a:pt x="1116215" y="946594"/>
                </a:lnTo>
                <a:close/>
              </a:path>
              <a:path w="2211730" h="1823135">
                <a:moveTo>
                  <a:pt x="1127379" y="912609"/>
                </a:moveTo>
                <a:lnTo>
                  <a:pt x="1120851" y="909916"/>
                </a:lnTo>
                <a:lnTo>
                  <a:pt x="1118425" y="939876"/>
                </a:lnTo>
                <a:lnTo>
                  <a:pt x="1127379" y="912609"/>
                </a:lnTo>
                <a:close/>
              </a:path>
              <a:path w="2211730" h="1823135">
                <a:moveTo>
                  <a:pt x="1138542" y="878624"/>
                </a:moveTo>
                <a:lnTo>
                  <a:pt x="1132014" y="875919"/>
                </a:lnTo>
                <a:lnTo>
                  <a:pt x="1129576" y="905903"/>
                </a:lnTo>
                <a:lnTo>
                  <a:pt x="1138542" y="878624"/>
                </a:lnTo>
                <a:close/>
              </a:path>
              <a:path w="2211730" h="1823135">
                <a:moveTo>
                  <a:pt x="1149692" y="844626"/>
                </a:moveTo>
                <a:lnTo>
                  <a:pt x="1143177" y="841933"/>
                </a:lnTo>
                <a:lnTo>
                  <a:pt x="1140739" y="871905"/>
                </a:lnTo>
                <a:lnTo>
                  <a:pt x="1149692" y="844626"/>
                </a:lnTo>
                <a:close/>
              </a:path>
              <a:path w="2211730" h="1823135">
                <a:moveTo>
                  <a:pt x="1160856" y="810653"/>
                </a:moveTo>
                <a:lnTo>
                  <a:pt x="1154328" y="807948"/>
                </a:lnTo>
                <a:lnTo>
                  <a:pt x="1151902" y="837920"/>
                </a:lnTo>
                <a:lnTo>
                  <a:pt x="1160856" y="810653"/>
                </a:lnTo>
                <a:close/>
              </a:path>
              <a:path w="2211730" h="1823135">
                <a:moveTo>
                  <a:pt x="1172019" y="776655"/>
                </a:moveTo>
                <a:lnTo>
                  <a:pt x="1165491" y="773963"/>
                </a:lnTo>
                <a:lnTo>
                  <a:pt x="1163053" y="803935"/>
                </a:lnTo>
                <a:lnTo>
                  <a:pt x="1172019" y="776655"/>
                </a:lnTo>
                <a:close/>
              </a:path>
              <a:path w="2211730" h="1823135">
                <a:moveTo>
                  <a:pt x="1183170" y="742683"/>
                </a:moveTo>
                <a:lnTo>
                  <a:pt x="1176642" y="739978"/>
                </a:lnTo>
                <a:lnTo>
                  <a:pt x="1174216" y="769950"/>
                </a:lnTo>
                <a:lnTo>
                  <a:pt x="1183170" y="742683"/>
                </a:lnTo>
                <a:close/>
              </a:path>
              <a:path w="2211730" h="1823135">
                <a:moveTo>
                  <a:pt x="1194333" y="708698"/>
                </a:moveTo>
                <a:lnTo>
                  <a:pt x="1187805" y="706005"/>
                </a:lnTo>
                <a:lnTo>
                  <a:pt x="1185379" y="735977"/>
                </a:lnTo>
                <a:lnTo>
                  <a:pt x="1194333" y="708698"/>
                </a:lnTo>
                <a:close/>
              </a:path>
              <a:path w="2211730" h="1823135">
                <a:moveTo>
                  <a:pt x="1205483" y="674725"/>
                </a:moveTo>
                <a:lnTo>
                  <a:pt x="1198968" y="672020"/>
                </a:lnTo>
                <a:lnTo>
                  <a:pt x="1196530" y="701992"/>
                </a:lnTo>
                <a:lnTo>
                  <a:pt x="1205483" y="674725"/>
                </a:lnTo>
                <a:close/>
              </a:path>
              <a:path w="2211730" h="1823135">
                <a:moveTo>
                  <a:pt x="1216647" y="640740"/>
                </a:moveTo>
                <a:lnTo>
                  <a:pt x="1210119" y="638035"/>
                </a:lnTo>
                <a:lnTo>
                  <a:pt x="1207693" y="668007"/>
                </a:lnTo>
                <a:lnTo>
                  <a:pt x="1216647" y="640740"/>
                </a:lnTo>
                <a:close/>
              </a:path>
              <a:path w="2211730" h="1823135">
                <a:moveTo>
                  <a:pt x="1227797" y="606755"/>
                </a:moveTo>
                <a:lnTo>
                  <a:pt x="1221282" y="604062"/>
                </a:lnTo>
                <a:lnTo>
                  <a:pt x="1218844" y="634034"/>
                </a:lnTo>
                <a:lnTo>
                  <a:pt x="1227797" y="606755"/>
                </a:lnTo>
                <a:close/>
              </a:path>
              <a:path w="2211730" h="1823135">
                <a:moveTo>
                  <a:pt x="1238961" y="572782"/>
                </a:moveTo>
                <a:lnTo>
                  <a:pt x="1232433" y="570077"/>
                </a:lnTo>
                <a:lnTo>
                  <a:pt x="1230007" y="600049"/>
                </a:lnTo>
                <a:lnTo>
                  <a:pt x="1238961" y="572782"/>
                </a:lnTo>
                <a:close/>
              </a:path>
              <a:path w="2211730" h="1823135">
                <a:moveTo>
                  <a:pt x="1250111" y="538810"/>
                </a:moveTo>
                <a:lnTo>
                  <a:pt x="1243596" y="536117"/>
                </a:lnTo>
                <a:lnTo>
                  <a:pt x="1241158" y="566077"/>
                </a:lnTo>
                <a:lnTo>
                  <a:pt x="1250111" y="538810"/>
                </a:lnTo>
                <a:close/>
              </a:path>
              <a:path w="2211730" h="1823135">
                <a:moveTo>
                  <a:pt x="1261262" y="504837"/>
                </a:moveTo>
                <a:lnTo>
                  <a:pt x="1254747" y="502145"/>
                </a:lnTo>
                <a:lnTo>
                  <a:pt x="1252321" y="532104"/>
                </a:lnTo>
                <a:lnTo>
                  <a:pt x="1261262" y="504837"/>
                </a:lnTo>
                <a:close/>
              </a:path>
              <a:path w="2211730" h="1823135">
                <a:moveTo>
                  <a:pt x="1272425" y="470865"/>
                </a:moveTo>
                <a:lnTo>
                  <a:pt x="1265897" y="468172"/>
                </a:lnTo>
                <a:lnTo>
                  <a:pt x="1263472" y="498132"/>
                </a:lnTo>
                <a:lnTo>
                  <a:pt x="1272425" y="470865"/>
                </a:lnTo>
                <a:close/>
              </a:path>
              <a:path w="2211730" h="1823135">
                <a:moveTo>
                  <a:pt x="1283576" y="436892"/>
                </a:moveTo>
                <a:lnTo>
                  <a:pt x="1277048" y="434187"/>
                </a:lnTo>
                <a:lnTo>
                  <a:pt x="1274622" y="464159"/>
                </a:lnTo>
                <a:lnTo>
                  <a:pt x="1283576" y="436892"/>
                </a:lnTo>
                <a:close/>
              </a:path>
              <a:path w="2211730" h="1823135">
                <a:moveTo>
                  <a:pt x="1294739" y="402920"/>
                </a:moveTo>
                <a:lnTo>
                  <a:pt x="1288211" y="400215"/>
                </a:lnTo>
                <a:lnTo>
                  <a:pt x="1285786" y="430174"/>
                </a:lnTo>
                <a:lnTo>
                  <a:pt x="1294739" y="402920"/>
                </a:lnTo>
                <a:close/>
              </a:path>
              <a:path w="2211730" h="1823135">
                <a:moveTo>
                  <a:pt x="1305877" y="368960"/>
                </a:moveTo>
                <a:lnTo>
                  <a:pt x="1299362" y="366255"/>
                </a:lnTo>
                <a:lnTo>
                  <a:pt x="1296936" y="396214"/>
                </a:lnTo>
                <a:lnTo>
                  <a:pt x="1305877" y="368960"/>
                </a:lnTo>
                <a:close/>
              </a:path>
              <a:path w="2211730" h="1823135">
                <a:moveTo>
                  <a:pt x="1317040" y="334987"/>
                </a:moveTo>
                <a:lnTo>
                  <a:pt x="1310513" y="332282"/>
                </a:lnTo>
                <a:lnTo>
                  <a:pt x="1308087" y="362254"/>
                </a:lnTo>
                <a:lnTo>
                  <a:pt x="1317040" y="334987"/>
                </a:lnTo>
                <a:close/>
              </a:path>
              <a:path w="2211730" h="1823135">
                <a:moveTo>
                  <a:pt x="1328191" y="301015"/>
                </a:moveTo>
                <a:lnTo>
                  <a:pt x="1321663" y="298310"/>
                </a:lnTo>
                <a:lnTo>
                  <a:pt x="1319250" y="328269"/>
                </a:lnTo>
                <a:lnTo>
                  <a:pt x="1328191" y="301015"/>
                </a:lnTo>
                <a:close/>
              </a:path>
              <a:path w="2211730" h="1823135">
                <a:moveTo>
                  <a:pt x="1339341" y="267055"/>
                </a:moveTo>
                <a:lnTo>
                  <a:pt x="1332814" y="264350"/>
                </a:lnTo>
                <a:lnTo>
                  <a:pt x="1330401" y="294309"/>
                </a:lnTo>
                <a:lnTo>
                  <a:pt x="1339341" y="267055"/>
                </a:lnTo>
                <a:close/>
              </a:path>
              <a:path w="2211730" h="1823135">
                <a:moveTo>
                  <a:pt x="1069543" y="1274749"/>
                </a:moveTo>
                <a:lnTo>
                  <a:pt x="1063028" y="1272057"/>
                </a:lnTo>
                <a:lnTo>
                  <a:pt x="1060043" y="1301813"/>
                </a:lnTo>
                <a:lnTo>
                  <a:pt x="1069543" y="1274749"/>
                </a:lnTo>
                <a:close/>
              </a:path>
              <a:path w="2211730" h="1823135">
                <a:moveTo>
                  <a:pt x="1081379" y="1241018"/>
                </a:moveTo>
                <a:lnTo>
                  <a:pt x="1074864" y="1238326"/>
                </a:lnTo>
                <a:lnTo>
                  <a:pt x="1071880" y="1268095"/>
                </a:lnTo>
                <a:lnTo>
                  <a:pt x="1081379" y="1241018"/>
                </a:lnTo>
                <a:close/>
              </a:path>
              <a:path w="2211730" h="1823135">
                <a:moveTo>
                  <a:pt x="1093215" y="1207312"/>
                </a:moveTo>
                <a:lnTo>
                  <a:pt x="1086688" y="1204620"/>
                </a:lnTo>
                <a:lnTo>
                  <a:pt x="1083716" y="1234363"/>
                </a:lnTo>
                <a:lnTo>
                  <a:pt x="1093215" y="1207312"/>
                </a:lnTo>
                <a:close/>
              </a:path>
              <a:path w="2211730" h="1823135">
                <a:moveTo>
                  <a:pt x="1105052" y="1173594"/>
                </a:moveTo>
                <a:lnTo>
                  <a:pt x="1098524" y="1170901"/>
                </a:lnTo>
                <a:lnTo>
                  <a:pt x="1095552" y="1200645"/>
                </a:lnTo>
                <a:lnTo>
                  <a:pt x="1105052" y="1173594"/>
                </a:lnTo>
                <a:close/>
              </a:path>
              <a:path w="2211730" h="1823135">
                <a:moveTo>
                  <a:pt x="1116876" y="1139875"/>
                </a:moveTo>
                <a:lnTo>
                  <a:pt x="1110361" y="1137183"/>
                </a:lnTo>
                <a:lnTo>
                  <a:pt x="1107389" y="1166939"/>
                </a:lnTo>
                <a:lnTo>
                  <a:pt x="1116876" y="1139875"/>
                </a:lnTo>
                <a:close/>
              </a:path>
              <a:path w="2211730" h="1823135">
                <a:moveTo>
                  <a:pt x="1128725" y="1106157"/>
                </a:moveTo>
                <a:lnTo>
                  <a:pt x="1122197" y="1103464"/>
                </a:lnTo>
                <a:lnTo>
                  <a:pt x="1119212" y="1133221"/>
                </a:lnTo>
                <a:lnTo>
                  <a:pt x="1128725" y="1106157"/>
                </a:lnTo>
                <a:close/>
              </a:path>
              <a:path w="2211730" h="1823135">
                <a:moveTo>
                  <a:pt x="1140548" y="1072451"/>
                </a:moveTo>
                <a:lnTo>
                  <a:pt x="1134021" y="1069759"/>
                </a:lnTo>
                <a:lnTo>
                  <a:pt x="1131049" y="1099502"/>
                </a:lnTo>
                <a:lnTo>
                  <a:pt x="1140548" y="1072451"/>
                </a:lnTo>
                <a:close/>
              </a:path>
              <a:path w="2211730" h="1823135">
                <a:moveTo>
                  <a:pt x="1152385" y="1038733"/>
                </a:moveTo>
                <a:lnTo>
                  <a:pt x="1145870" y="1036040"/>
                </a:lnTo>
                <a:lnTo>
                  <a:pt x="1142885" y="1065796"/>
                </a:lnTo>
                <a:lnTo>
                  <a:pt x="1152385" y="1038733"/>
                </a:lnTo>
                <a:close/>
              </a:path>
              <a:path w="2211730" h="1823135">
                <a:moveTo>
                  <a:pt x="1164208" y="1005027"/>
                </a:moveTo>
                <a:lnTo>
                  <a:pt x="1157693" y="1002334"/>
                </a:lnTo>
                <a:lnTo>
                  <a:pt x="1154709" y="1032078"/>
                </a:lnTo>
                <a:lnTo>
                  <a:pt x="1164208" y="1005027"/>
                </a:lnTo>
                <a:close/>
              </a:path>
              <a:path w="2211730" h="1823135">
                <a:moveTo>
                  <a:pt x="1176045" y="971308"/>
                </a:moveTo>
                <a:lnTo>
                  <a:pt x="1169517" y="968616"/>
                </a:lnTo>
                <a:lnTo>
                  <a:pt x="1166545" y="998372"/>
                </a:lnTo>
                <a:lnTo>
                  <a:pt x="1176045" y="971308"/>
                </a:lnTo>
                <a:close/>
              </a:path>
              <a:path w="2211730" h="1823135">
                <a:moveTo>
                  <a:pt x="1187869" y="937615"/>
                </a:moveTo>
                <a:lnTo>
                  <a:pt x="1181354" y="934910"/>
                </a:lnTo>
                <a:lnTo>
                  <a:pt x="1178382" y="964653"/>
                </a:lnTo>
                <a:lnTo>
                  <a:pt x="1187869" y="937615"/>
                </a:lnTo>
                <a:close/>
              </a:path>
              <a:path w="2211730" h="1823135">
                <a:moveTo>
                  <a:pt x="1199705" y="903897"/>
                </a:moveTo>
                <a:lnTo>
                  <a:pt x="1193177" y="901204"/>
                </a:lnTo>
                <a:lnTo>
                  <a:pt x="1190205" y="930960"/>
                </a:lnTo>
                <a:lnTo>
                  <a:pt x="1199705" y="903897"/>
                </a:lnTo>
                <a:close/>
              </a:path>
              <a:path w="2211730" h="1823135">
                <a:moveTo>
                  <a:pt x="1211541" y="870191"/>
                </a:moveTo>
                <a:lnTo>
                  <a:pt x="1205014" y="867498"/>
                </a:lnTo>
                <a:lnTo>
                  <a:pt x="1202029" y="897242"/>
                </a:lnTo>
                <a:lnTo>
                  <a:pt x="1211541" y="870191"/>
                </a:lnTo>
                <a:close/>
              </a:path>
              <a:path w="2211730" h="1823135">
                <a:moveTo>
                  <a:pt x="1223352" y="836498"/>
                </a:moveTo>
                <a:lnTo>
                  <a:pt x="1216850" y="833793"/>
                </a:lnTo>
                <a:lnTo>
                  <a:pt x="1213865" y="863536"/>
                </a:lnTo>
                <a:lnTo>
                  <a:pt x="1223352" y="836498"/>
                </a:lnTo>
                <a:close/>
              </a:path>
              <a:path w="2211730" h="1823135">
                <a:moveTo>
                  <a:pt x="1235189" y="802792"/>
                </a:moveTo>
                <a:lnTo>
                  <a:pt x="1228674" y="800087"/>
                </a:lnTo>
                <a:lnTo>
                  <a:pt x="1225702" y="829830"/>
                </a:lnTo>
                <a:lnTo>
                  <a:pt x="1235189" y="802792"/>
                </a:lnTo>
                <a:close/>
              </a:path>
              <a:path w="2211730" h="1823135">
                <a:moveTo>
                  <a:pt x="1247025" y="769099"/>
                </a:moveTo>
                <a:lnTo>
                  <a:pt x="1240497" y="766394"/>
                </a:lnTo>
                <a:lnTo>
                  <a:pt x="1237526" y="796124"/>
                </a:lnTo>
                <a:lnTo>
                  <a:pt x="1247025" y="769099"/>
                </a:lnTo>
                <a:close/>
              </a:path>
              <a:path w="2211730" h="1823135">
                <a:moveTo>
                  <a:pt x="1258849" y="735380"/>
                </a:moveTo>
                <a:lnTo>
                  <a:pt x="1252334" y="732688"/>
                </a:lnTo>
                <a:lnTo>
                  <a:pt x="1249349" y="762431"/>
                </a:lnTo>
                <a:lnTo>
                  <a:pt x="1258849" y="735380"/>
                </a:lnTo>
                <a:close/>
              </a:path>
              <a:path w="2211730" h="1823135">
                <a:moveTo>
                  <a:pt x="1270673" y="701700"/>
                </a:moveTo>
                <a:lnTo>
                  <a:pt x="1264145" y="698995"/>
                </a:lnTo>
                <a:lnTo>
                  <a:pt x="1261186" y="728726"/>
                </a:lnTo>
                <a:lnTo>
                  <a:pt x="1270673" y="701700"/>
                </a:lnTo>
                <a:close/>
              </a:path>
              <a:path w="2211730" h="1823135">
                <a:moveTo>
                  <a:pt x="1282496" y="667994"/>
                </a:moveTo>
                <a:lnTo>
                  <a:pt x="1275981" y="665289"/>
                </a:lnTo>
                <a:lnTo>
                  <a:pt x="1273009" y="695032"/>
                </a:lnTo>
                <a:lnTo>
                  <a:pt x="1282496" y="667994"/>
                </a:lnTo>
                <a:close/>
              </a:path>
              <a:path w="2211730" h="1823135">
                <a:moveTo>
                  <a:pt x="1294333" y="634288"/>
                </a:moveTo>
                <a:lnTo>
                  <a:pt x="1287805" y="631596"/>
                </a:lnTo>
                <a:lnTo>
                  <a:pt x="1284833" y="661339"/>
                </a:lnTo>
                <a:lnTo>
                  <a:pt x="1294333" y="634288"/>
                </a:lnTo>
                <a:close/>
              </a:path>
              <a:path w="2211730" h="1823135">
                <a:moveTo>
                  <a:pt x="1306144" y="600608"/>
                </a:moveTo>
                <a:lnTo>
                  <a:pt x="1299629" y="597903"/>
                </a:lnTo>
                <a:lnTo>
                  <a:pt x="1296657" y="627634"/>
                </a:lnTo>
                <a:lnTo>
                  <a:pt x="1306144" y="600608"/>
                </a:lnTo>
                <a:close/>
              </a:path>
              <a:path w="2211730" h="1823135">
                <a:moveTo>
                  <a:pt x="1317980" y="566915"/>
                </a:moveTo>
                <a:lnTo>
                  <a:pt x="1311465" y="564210"/>
                </a:lnTo>
                <a:lnTo>
                  <a:pt x="1308493" y="593940"/>
                </a:lnTo>
                <a:lnTo>
                  <a:pt x="1317980" y="566915"/>
                </a:lnTo>
                <a:close/>
              </a:path>
              <a:path w="2211730" h="1823135">
                <a:moveTo>
                  <a:pt x="1329804" y="533222"/>
                </a:moveTo>
                <a:lnTo>
                  <a:pt x="1323289" y="530517"/>
                </a:lnTo>
                <a:lnTo>
                  <a:pt x="1320317" y="560260"/>
                </a:lnTo>
                <a:lnTo>
                  <a:pt x="1329804" y="533222"/>
                </a:lnTo>
                <a:close/>
              </a:path>
              <a:path w="2211730" h="1823135">
                <a:moveTo>
                  <a:pt x="1341615" y="499529"/>
                </a:moveTo>
                <a:lnTo>
                  <a:pt x="1335112" y="496824"/>
                </a:lnTo>
                <a:lnTo>
                  <a:pt x="1332141" y="526567"/>
                </a:lnTo>
                <a:lnTo>
                  <a:pt x="1341615" y="499529"/>
                </a:lnTo>
                <a:close/>
              </a:path>
              <a:path w="2211730" h="1823135">
                <a:moveTo>
                  <a:pt x="1353451" y="465836"/>
                </a:moveTo>
                <a:lnTo>
                  <a:pt x="1346936" y="463130"/>
                </a:lnTo>
                <a:lnTo>
                  <a:pt x="1343964" y="492874"/>
                </a:lnTo>
                <a:lnTo>
                  <a:pt x="1353451" y="465836"/>
                </a:lnTo>
                <a:close/>
              </a:path>
              <a:path w="2211730" h="1823135">
                <a:moveTo>
                  <a:pt x="1365275" y="432142"/>
                </a:moveTo>
                <a:lnTo>
                  <a:pt x="1358760" y="429450"/>
                </a:lnTo>
                <a:lnTo>
                  <a:pt x="1355788" y="459181"/>
                </a:lnTo>
                <a:lnTo>
                  <a:pt x="1365275" y="432142"/>
                </a:lnTo>
                <a:close/>
              </a:path>
              <a:path w="2211730" h="1823135">
                <a:moveTo>
                  <a:pt x="1377099" y="398462"/>
                </a:moveTo>
                <a:lnTo>
                  <a:pt x="1370583" y="395770"/>
                </a:lnTo>
                <a:lnTo>
                  <a:pt x="1367612" y="425488"/>
                </a:lnTo>
                <a:lnTo>
                  <a:pt x="1377099" y="398462"/>
                </a:lnTo>
                <a:close/>
              </a:path>
              <a:path w="2211730" h="1823135">
                <a:moveTo>
                  <a:pt x="1388922" y="364769"/>
                </a:moveTo>
                <a:lnTo>
                  <a:pt x="1382407" y="362077"/>
                </a:lnTo>
                <a:lnTo>
                  <a:pt x="1379435" y="391807"/>
                </a:lnTo>
                <a:lnTo>
                  <a:pt x="1388922" y="364769"/>
                </a:lnTo>
                <a:close/>
              </a:path>
              <a:path w="2211730" h="1823135">
                <a:moveTo>
                  <a:pt x="1400746" y="331089"/>
                </a:moveTo>
                <a:lnTo>
                  <a:pt x="1394231" y="328383"/>
                </a:lnTo>
                <a:lnTo>
                  <a:pt x="1391259" y="358114"/>
                </a:lnTo>
                <a:lnTo>
                  <a:pt x="1400746" y="331089"/>
                </a:lnTo>
                <a:close/>
              </a:path>
              <a:path w="2211730" h="1823135">
                <a:moveTo>
                  <a:pt x="1412570" y="297408"/>
                </a:moveTo>
                <a:lnTo>
                  <a:pt x="1406055" y="294703"/>
                </a:lnTo>
                <a:lnTo>
                  <a:pt x="1403083" y="324434"/>
                </a:lnTo>
                <a:lnTo>
                  <a:pt x="1412570" y="297408"/>
                </a:lnTo>
                <a:close/>
              </a:path>
              <a:path w="2211730" h="1823135">
                <a:moveTo>
                  <a:pt x="1110805" y="1330375"/>
                </a:moveTo>
                <a:lnTo>
                  <a:pt x="1104303" y="1327696"/>
                </a:lnTo>
                <a:lnTo>
                  <a:pt x="1100785" y="1357210"/>
                </a:lnTo>
                <a:lnTo>
                  <a:pt x="1110805" y="1330375"/>
                </a:lnTo>
                <a:close/>
              </a:path>
              <a:path w="2211730" h="1823135">
                <a:moveTo>
                  <a:pt x="1135824" y="1263497"/>
                </a:moveTo>
                <a:lnTo>
                  <a:pt x="1129309" y="1260805"/>
                </a:lnTo>
                <a:lnTo>
                  <a:pt x="1125791" y="1290332"/>
                </a:lnTo>
                <a:lnTo>
                  <a:pt x="1135824" y="1263497"/>
                </a:lnTo>
                <a:close/>
              </a:path>
              <a:path w="2211730" h="1823135">
                <a:moveTo>
                  <a:pt x="1148333" y="1230058"/>
                </a:moveTo>
                <a:lnTo>
                  <a:pt x="1141818" y="1227366"/>
                </a:lnTo>
                <a:lnTo>
                  <a:pt x="1138288" y="1256893"/>
                </a:lnTo>
                <a:lnTo>
                  <a:pt x="1148333" y="1230058"/>
                </a:lnTo>
                <a:close/>
              </a:path>
              <a:path w="2211730" h="1823135">
                <a:moveTo>
                  <a:pt x="1160843" y="1196632"/>
                </a:moveTo>
                <a:lnTo>
                  <a:pt x="1154328" y="1193939"/>
                </a:lnTo>
                <a:lnTo>
                  <a:pt x="1150797" y="1223467"/>
                </a:lnTo>
                <a:lnTo>
                  <a:pt x="1160843" y="1196632"/>
                </a:lnTo>
                <a:close/>
              </a:path>
              <a:path w="2211730" h="1823135">
                <a:moveTo>
                  <a:pt x="1173340" y="1163180"/>
                </a:moveTo>
                <a:lnTo>
                  <a:pt x="1166825" y="1160500"/>
                </a:lnTo>
                <a:lnTo>
                  <a:pt x="1163307" y="1190028"/>
                </a:lnTo>
                <a:lnTo>
                  <a:pt x="1173340" y="1163180"/>
                </a:lnTo>
                <a:close/>
              </a:path>
              <a:path w="2211730" h="1823135">
                <a:moveTo>
                  <a:pt x="1185837" y="1129741"/>
                </a:moveTo>
                <a:lnTo>
                  <a:pt x="1179334" y="1127061"/>
                </a:lnTo>
                <a:lnTo>
                  <a:pt x="1175816" y="1156589"/>
                </a:lnTo>
                <a:lnTo>
                  <a:pt x="1185837" y="1129741"/>
                </a:lnTo>
                <a:close/>
              </a:path>
              <a:path w="2211730" h="1823135">
                <a:moveTo>
                  <a:pt x="1198346" y="1096327"/>
                </a:moveTo>
                <a:lnTo>
                  <a:pt x="1191831" y="1093635"/>
                </a:lnTo>
                <a:lnTo>
                  <a:pt x="1188313" y="1123149"/>
                </a:lnTo>
                <a:lnTo>
                  <a:pt x="1198346" y="1096327"/>
                </a:lnTo>
                <a:close/>
              </a:path>
              <a:path w="2211730" h="1823135">
                <a:moveTo>
                  <a:pt x="1210843" y="1062888"/>
                </a:moveTo>
                <a:lnTo>
                  <a:pt x="1204328" y="1060196"/>
                </a:lnTo>
                <a:lnTo>
                  <a:pt x="1200810" y="1089723"/>
                </a:lnTo>
                <a:lnTo>
                  <a:pt x="1210843" y="1062888"/>
                </a:lnTo>
                <a:close/>
              </a:path>
              <a:path w="2211730" h="1823135">
                <a:moveTo>
                  <a:pt x="1223352" y="1029462"/>
                </a:moveTo>
                <a:lnTo>
                  <a:pt x="1216837" y="1026782"/>
                </a:lnTo>
                <a:lnTo>
                  <a:pt x="1213319" y="1056284"/>
                </a:lnTo>
                <a:lnTo>
                  <a:pt x="1223352" y="1029462"/>
                </a:lnTo>
                <a:close/>
              </a:path>
              <a:path w="2211730" h="1823135">
                <a:moveTo>
                  <a:pt x="1235849" y="996035"/>
                </a:moveTo>
                <a:lnTo>
                  <a:pt x="1229334" y="993330"/>
                </a:lnTo>
                <a:lnTo>
                  <a:pt x="1225816" y="1022870"/>
                </a:lnTo>
                <a:lnTo>
                  <a:pt x="1235849" y="996035"/>
                </a:lnTo>
                <a:close/>
              </a:path>
              <a:path w="2211730" h="1823135">
                <a:moveTo>
                  <a:pt x="1248346" y="962609"/>
                </a:moveTo>
                <a:lnTo>
                  <a:pt x="1241831" y="959916"/>
                </a:lnTo>
                <a:lnTo>
                  <a:pt x="1238326" y="989418"/>
                </a:lnTo>
                <a:lnTo>
                  <a:pt x="1248346" y="962609"/>
                </a:lnTo>
                <a:close/>
              </a:path>
              <a:path w="2211730" h="1823135">
                <a:moveTo>
                  <a:pt x="1260855" y="929170"/>
                </a:moveTo>
                <a:lnTo>
                  <a:pt x="1254340" y="926490"/>
                </a:lnTo>
                <a:lnTo>
                  <a:pt x="1250823" y="956005"/>
                </a:lnTo>
                <a:lnTo>
                  <a:pt x="1260855" y="929170"/>
                </a:lnTo>
                <a:close/>
              </a:path>
              <a:path w="2211730" h="1823135">
                <a:moveTo>
                  <a:pt x="1273352" y="895756"/>
                </a:moveTo>
                <a:lnTo>
                  <a:pt x="1266837" y="893051"/>
                </a:lnTo>
                <a:lnTo>
                  <a:pt x="1263319" y="922578"/>
                </a:lnTo>
                <a:lnTo>
                  <a:pt x="1273352" y="895756"/>
                </a:lnTo>
                <a:close/>
              </a:path>
              <a:path w="2211730" h="1823135">
                <a:moveTo>
                  <a:pt x="1285849" y="862330"/>
                </a:moveTo>
                <a:lnTo>
                  <a:pt x="1279334" y="859637"/>
                </a:lnTo>
                <a:lnTo>
                  <a:pt x="1275816" y="889152"/>
                </a:lnTo>
                <a:lnTo>
                  <a:pt x="1285849" y="862330"/>
                </a:lnTo>
                <a:close/>
              </a:path>
              <a:path w="2211730" h="1823135">
                <a:moveTo>
                  <a:pt x="1298359" y="828903"/>
                </a:moveTo>
                <a:lnTo>
                  <a:pt x="1291844" y="826211"/>
                </a:lnTo>
                <a:lnTo>
                  <a:pt x="1288313" y="855726"/>
                </a:lnTo>
                <a:lnTo>
                  <a:pt x="1298359" y="828903"/>
                </a:lnTo>
                <a:close/>
              </a:path>
              <a:path w="2211730" h="1823135">
                <a:moveTo>
                  <a:pt x="1310843" y="795489"/>
                </a:moveTo>
                <a:lnTo>
                  <a:pt x="1304340" y="792797"/>
                </a:lnTo>
                <a:lnTo>
                  <a:pt x="1300822" y="822312"/>
                </a:lnTo>
                <a:lnTo>
                  <a:pt x="1310843" y="795489"/>
                </a:lnTo>
                <a:close/>
              </a:path>
              <a:path w="2211730" h="1823135">
                <a:moveTo>
                  <a:pt x="1323339" y="762076"/>
                </a:moveTo>
                <a:lnTo>
                  <a:pt x="1316837" y="759371"/>
                </a:lnTo>
                <a:lnTo>
                  <a:pt x="1313319" y="788898"/>
                </a:lnTo>
                <a:lnTo>
                  <a:pt x="1323339" y="762076"/>
                </a:lnTo>
                <a:close/>
              </a:path>
              <a:path w="2211730" h="1823135">
                <a:moveTo>
                  <a:pt x="1335836" y="728662"/>
                </a:moveTo>
                <a:lnTo>
                  <a:pt x="1329334" y="725957"/>
                </a:lnTo>
                <a:lnTo>
                  <a:pt x="1325803" y="755459"/>
                </a:lnTo>
                <a:lnTo>
                  <a:pt x="1335836" y="728662"/>
                </a:lnTo>
                <a:close/>
              </a:path>
              <a:path w="2211730" h="1823135">
                <a:moveTo>
                  <a:pt x="1348346" y="695236"/>
                </a:moveTo>
                <a:lnTo>
                  <a:pt x="1341831" y="692543"/>
                </a:lnTo>
                <a:lnTo>
                  <a:pt x="1338313" y="722045"/>
                </a:lnTo>
                <a:lnTo>
                  <a:pt x="1348346" y="695236"/>
                </a:lnTo>
                <a:close/>
              </a:path>
              <a:path w="2211730" h="1823135">
                <a:moveTo>
                  <a:pt x="1360830" y="661822"/>
                </a:moveTo>
                <a:lnTo>
                  <a:pt x="1354315" y="659117"/>
                </a:lnTo>
                <a:lnTo>
                  <a:pt x="1350810" y="688632"/>
                </a:lnTo>
                <a:lnTo>
                  <a:pt x="1360830" y="661822"/>
                </a:lnTo>
                <a:close/>
              </a:path>
              <a:path w="2211730" h="1823135">
                <a:moveTo>
                  <a:pt x="1373327" y="628408"/>
                </a:moveTo>
                <a:lnTo>
                  <a:pt x="1366824" y="625716"/>
                </a:lnTo>
                <a:lnTo>
                  <a:pt x="1363306" y="655218"/>
                </a:lnTo>
                <a:lnTo>
                  <a:pt x="1373327" y="628408"/>
                </a:lnTo>
                <a:close/>
              </a:path>
              <a:path w="2211730" h="1823135">
                <a:moveTo>
                  <a:pt x="1385823" y="594995"/>
                </a:moveTo>
                <a:lnTo>
                  <a:pt x="1379308" y="592302"/>
                </a:lnTo>
                <a:lnTo>
                  <a:pt x="1375790" y="621804"/>
                </a:lnTo>
                <a:lnTo>
                  <a:pt x="1385823" y="594995"/>
                </a:lnTo>
                <a:close/>
              </a:path>
              <a:path w="2211730" h="1823135">
                <a:moveTo>
                  <a:pt x="1398308" y="561594"/>
                </a:moveTo>
                <a:lnTo>
                  <a:pt x="1391805" y="558901"/>
                </a:lnTo>
                <a:lnTo>
                  <a:pt x="1388287" y="588403"/>
                </a:lnTo>
                <a:lnTo>
                  <a:pt x="1398308" y="561594"/>
                </a:lnTo>
                <a:close/>
              </a:path>
              <a:path w="2211730" h="1823135">
                <a:moveTo>
                  <a:pt x="1410817" y="528180"/>
                </a:moveTo>
                <a:lnTo>
                  <a:pt x="1404302" y="525487"/>
                </a:lnTo>
                <a:lnTo>
                  <a:pt x="1400784" y="554990"/>
                </a:lnTo>
                <a:lnTo>
                  <a:pt x="1410817" y="528180"/>
                </a:lnTo>
                <a:close/>
              </a:path>
              <a:path w="2211730" h="1823135">
                <a:moveTo>
                  <a:pt x="1423314" y="494766"/>
                </a:moveTo>
                <a:lnTo>
                  <a:pt x="1416799" y="492074"/>
                </a:lnTo>
                <a:lnTo>
                  <a:pt x="1413281" y="521576"/>
                </a:lnTo>
                <a:lnTo>
                  <a:pt x="1423314" y="494766"/>
                </a:lnTo>
                <a:close/>
              </a:path>
              <a:path w="2211730" h="1823135">
                <a:moveTo>
                  <a:pt x="1435811" y="461365"/>
                </a:moveTo>
                <a:lnTo>
                  <a:pt x="1429296" y="458660"/>
                </a:lnTo>
                <a:lnTo>
                  <a:pt x="1425778" y="488162"/>
                </a:lnTo>
                <a:lnTo>
                  <a:pt x="1435811" y="461365"/>
                </a:lnTo>
                <a:close/>
              </a:path>
              <a:path w="2211730" h="1823135">
                <a:moveTo>
                  <a:pt x="1448295" y="427964"/>
                </a:moveTo>
                <a:lnTo>
                  <a:pt x="1441780" y="425272"/>
                </a:lnTo>
                <a:lnTo>
                  <a:pt x="1438275" y="454761"/>
                </a:lnTo>
                <a:lnTo>
                  <a:pt x="1448295" y="427964"/>
                </a:lnTo>
                <a:close/>
              </a:path>
              <a:path w="2211730" h="1823135">
                <a:moveTo>
                  <a:pt x="1460779" y="394550"/>
                </a:moveTo>
                <a:lnTo>
                  <a:pt x="1454277" y="391858"/>
                </a:lnTo>
                <a:lnTo>
                  <a:pt x="1450771" y="421360"/>
                </a:lnTo>
                <a:lnTo>
                  <a:pt x="1460779" y="394550"/>
                </a:lnTo>
                <a:close/>
              </a:path>
              <a:path w="2211730" h="1823135">
                <a:moveTo>
                  <a:pt x="1473276" y="361149"/>
                </a:moveTo>
                <a:lnTo>
                  <a:pt x="1466773" y="358457"/>
                </a:lnTo>
                <a:lnTo>
                  <a:pt x="1463255" y="387946"/>
                </a:lnTo>
                <a:lnTo>
                  <a:pt x="1473276" y="361149"/>
                </a:lnTo>
                <a:close/>
              </a:path>
              <a:path w="2211730" h="1823135">
                <a:moveTo>
                  <a:pt x="1485760" y="327748"/>
                </a:moveTo>
                <a:lnTo>
                  <a:pt x="1479257" y="325056"/>
                </a:lnTo>
                <a:lnTo>
                  <a:pt x="1475739" y="354545"/>
                </a:lnTo>
                <a:lnTo>
                  <a:pt x="1485760" y="327748"/>
                </a:lnTo>
                <a:close/>
              </a:path>
              <a:path w="2211730" h="1823135">
                <a:moveTo>
                  <a:pt x="1503235" y="1446098"/>
                </a:moveTo>
                <a:lnTo>
                  <a:pt x="1499831" y="1452308"/>
                </a:lnTo>
                <a:lnTo>
                  <a:pt x="1547075" y="1471803"/>
                </a:lnTo>
                <a:lnTo>
                  <a:pt x="1503235" y="1446098"/>
                </a:lnTo>
                <a:close/>
              </a:path>
              <a:path w="2211730" h="1823135">
                <a:moveTo>
                  <a:pt x="1486027" y="1477568"/>
                </a:moveTo>
                <a:lnTo>
                  <a:pt x="1482636" y="1483791"/>
                </a:lnTo>
                <a:lnTo>
                  <a:pt x="1529194" y="1503006"/>
                </a:lnTo>
                <a:lnTo>
                  <a:pt x="1486027" y="1477568"/>
                </a:lnTo>
                <a:close/>
              </a:path>
              <a:path w="2211730" h="1823135">
                <a:moveTo>
                  <a:pt x="1177099" y="1319123"/>
                </a:moveTo>
                <a:lnTo>
                  <a:pt x="1170584" y="1316431"/>
                </a:lnTo>
                <a:lnTo>
                  <a:pt x="1166520" y="1345742"/>
                </a:lnTo>
                <a:lnTo>
                  <a:pt x="1177099" y="1319123"/>
                </a:lnTo>
                <a:close/>
              </a:path>
              <a:path w="2211730" h="1823135">
                <a:moveTo>
                  <a:pt x="1190269" y="1285963"/>
                </a:moveTo>
                <a:lnTo>
                  <a:pt x="1183754" y="1283271"/>
                </a:lnTo>
                <a:lnTo>
                  <a:pt x="1179690" y="1312570"/>
                </a:lnTo>
                <a:lnTo>
                  <a:pt x="1190269" y="1285963"/>
                </a:lnTo>
                <a:close/>
              </a:path>
              <a:path w="2211730" h="1823135">
                <a:moveTo>
                  <a:pt x="1203439" y="1252816"/>
                </a:moveTo>
                <a:lnTo>
                  <a:pt x="1196936" y="1250124"/>
                </a:lnTo>
                <a:lnTo>
                  <a:pt x="1192872" y="1279410"/>
                </a:lnTo>
                <a:lnTo>
                  <a:pt x="1203439" y="1252816"/>
                </a:lnTo>
                <a:close/>
              </a:path>
              <a:path w="2211730" h="1823135">
                <a:moveTo>
                  <a:pt x="1216609" y="1219657"/>
                </a:moveTo>
                <a:lnTo>
                  <a:pt x="1210119" y="1216964"/>
                </a:lnTo>
                <a:lnTo>
                  <a:pt x="1206042" y="1246263"/>
                </a:lnTo>
                <a:lnTo>
                  <a:pt x="1216609" y="1219657"/>
                </a:lnTo>
                <a:close/>
              </a:path>
              <a:path w="2211730" h="1823135">
                <a:moveTo>
                  <a:pt x="1229804" y="1186497"/>
                </a:moveTo>
                <a:lnTo>
                  <a:pt x="1223289" y="1183817"/>
                </a:lnTo>
                <a:lnTo>
                  <a:pt x="1219225" y="1213104"/>
                </a:lnTo>
                <a:lnTo>
                  <a:pt x="1229804" y="1186497"/>
                </a:lnTo>
                <a:close/>
              </a:path>
              <a:path w="2211730" h="1823135">
                <a:moveTo>
                  <a:pt x="1242974" y="1153337"/>
                </a:moveTo>
                <a:lnTo>
                  <a:pt x="1236459" y="1150645"/>
                </a:lnTo>
                <a:lnTo>
                  <a:pt x="1232395" y="1179957"/>
                </a:lnTo>
                <a:lnTo>
                  <a:pt x="1242974" y="1153337"/>
                </a:lnTo>
                <a:close/>
              </a:path>
              <a:path w="2211730" h="1823135">
                <a:moveTo>
                  <a:pt x="1256144" y="1120190"/>
                </a:moveTo>
                <a:lnTo>
                  <a:pt x="1249629" y="1117511"/>
                </a:lnTo>
                <a:lnTo>
                  <a:pt x="1245577" y="1146797"/>
                </a:lnTo>
                <a:lnTo>
                  <a:pt x="1256144" y="1120190"/>
                </a:lnTo>
                <a:close/>
              </a:path>
              <a:path w="2211730" h="1823135">
                <a:moveTo>
                  <a:pt x="1269314" y="1087043"/>
                </a:moveTo>
                <a:lnTo>
                  <a:pt x="1262811" y="1084351"/>
                </a:lnTo>
                <a:lnTo>
                  <a:pt x="1258747" y="1113650"/>
                </a:lnTo>
                <a:lnTo>
                  <a:pt x="1269314" y="1087043"/>
                </a:lnTo>
                <a:close/>
              </a:path>
              <a:path w="2211730" h="1823135">
                <a:moveTo>
                  <a:pt x="1282484" y="1053896"/>
                </a:moveTo>
                <a:lnTo>
                  <a:pt x="1275981" y="1051204"/>
                </a:lnTo>
                <a:lnTo>
                  <a:pt x="1271917" y="1080490"/>
                </a:lnTo>
                <a:lnTo>
                  <a:pt x="1282484" y="1053896"/>
                </a:lnTo>
                <a:close/>
              </a:path>
              <a:path w="2211730" h="1823135">
                <a:moveTo>
                  <a:pt x="1295666" y="1020737"/>
                </a:moveTo>
                <a:lnTo>
                  <a:pt x="1289151" y="1018057"/>
                </a:lnTo>
                <a:lnTo>
                  <a:pt x="1285087" y="1047356"/>
                </a:lnTo>
                <a:lnTo>
                  <a:pt x="1295666" y="1020737"/>
                </a:lnTo>
                <a:close/>
              </a:path>
              <a:path w="2211730" h="1823135">
                <a:moveTo>
                  <a:pt x="1308823" y="987602"/>
                </a:moveTo>
                <a:lnTo>
                  <a:pt x="1302321" y="984923"/>
                </a:lnTo>
                <a:lnTo>
                  <a:pt x="1298257" y="1014196"/>
                </a:lnTo>
                <a:lnTo>
                  <a:pt x="1308823" y="987602"/>
                </a:lnTo>
                <a:close/>
              </a:path>
              <a:path w="2211730" h="1823135">
                <a:moveTo>
                  <a:pt x="1321993" y="954455"/>
                </a:moveTo>
                <a:lnTo>
                  <a:pt x="1315491" y="951763"/>
                </a:lnTo>
                <a:lnTo>
                  <a:pt x="1311427" y="981062"/>
                </a:lnTo>
                <a:lnTo>
                  <a:pt x="1321993" y="954455"/>
                </a:lnTo>
                <a:close/>
              </a:path>
              <a:path w="2211730" h="1823135">
                <a:moveTo>
                  <a:pt x="1335163" y="921308"/>
                </a:moveTo>
                <a:lnTo>
                  <a:pt x="1328673" y="918616"/>
                </a:lnTo>
                <a:lnTo>
                  <a:pt x="1324609" y="947915"/>
                </a:lnTo>
                <a:lnTo>
                  <a:pt x="1335163" y="921308"/>
                </a:lnTo>
                <a:close/>
              </a:path>
              <a:path w="2211730" h="1823135">
                <a:moveTo>
                  <a:pt x="1348346" y="888174"/>
                </a:moveTo>
                <a:lnTo>
                  <a:pt x="1341831" y="885482"/>
                </a:lnTo>
                <a:lnTo>
                  <a:pt x="1337779" y="914768"/>
                </a:lnTo>
                <a:lnTo>
                  <a:pt x="1348346" y="888174"/>
                </a:lnTo>
                <a:close/>
              </a:path>
              <a:path w="2211730" h="1823135">
                <a:moveTo>
                  <a:pt x="1361516" y="855027"/>
                </a:moveTo>
                <a:lnTo>
                  <a:pt x="1355001" y="852335"/>
                </a:lnTo>
                <a:lnTo>
                  <a:pt x="1350949" y="881621"/>
                </a:lnTo>
                <a:lnTo>
                  <a:pt x="1361516" y="855027"/>
                </a:lnTo>
                <a:close/>
              </a:path>
              <a:path w="2211730" h="1823135">
                <a:moveTo>
                  <a:pt x="1374673" y="821893"/>
                </a:moveTo>
                <a:lnTo>
                  <a:pt x="1368170" y="819200"/>
                </a:lnTo>
                <a:lnTo>
                  <a:pt x="1364119" y="848474"/>
                </a:lnTo>
                <a:lnTo>
                  <a:pt x="1374673" y="821893"/>
                </a:lnTo>
                <a:close/>
              </a:path>
              <a:path w="2211730" h="1823135">
                <a:moveTo>
                  <a:pt x="1387843" y="788746"/>
                </a:moveTo>
                <a:lnTo>
                  <a:pt x="1381340" y="786066"/>
                </a:lnTo>
                <a:lnTo>
                  <a:pt x="1377276" y="815352"/>
                </a:lnTo>
                <a:lnTo>
                  <a:pt x="1387843" y="788746"/>
                </a:lnTo>
                <a:close/>
              </a:path>
              <a:path w="2211730" h="1823135">
                <a:moveTo>
                  <a:pt x="1401013" y="755624"/>
                </a:moveTo>
                <a:lnTo>
                  <a:pt x="1394498" y="752919"/>
                </a:lnTo>
                <a:lnTo>
                  <a:pt x="1390446" y="782205"/>
                </a:lnTo>
                <a:lnTo>
                  <a:pt x="1401013" y="755624"/>
                </a:lnTo>
                <a:close/>
              </a:path>
              <a:path w="2211730" h="1823135">
                <a:moveTo>
                  <a:pt x="1414170" y="722490"/>
                </a:moveTo>
                <a:lnTo>
                  <a:pt x="1407667" y="719785"/>
                </a:lnTo>
                <a:lnTo>
                  <a:pt x="1403603" y="749071"/>
                </a:lnTo>
                <a:lnTo>
                  <a:pt x="1414170" y="722490"/>
                </a:lnTo>
                <a:close/>
              </a:path>
              <a:path w="2211730" h="1823135">
                <a:moveTo>
                  <a:pt x="1427340" y="689343"/>
                </a:moveTo>
                <a:lnTo>
                  <a:pt x="1420850" y="686650"/>
                </a:lnTo>
                <a:lnTo>
                  <a:pt x="1416786" y="715937"/>
                </a:lnTo>
                <a:lnTo>
                  <a:pt x="1427340" y="689343"/>
                </a:lnTo>
                <a:close/>
              </a:path>
              <a:path w="2211730" h="1823135">
                <a:moveTo>
                  <a:pt x="1440522" y="656221"/>
                </a:moveTo>
                <a:lnTo>
                  <a:pt x="1434007" y="653516"/>
                </a:lnTo>
                <a:lnTo>
                  <a:pt x="1429956" y="682802"/>
                </a:lnTo>
                <a:lnTo>
                  <a:pt x="1440522" y="656221"/>
                </a:lnTo>
                <a:close/>
              </a:path>
              <a:path w="2211730" h="1823135">
                <a:moveTo>
                  <a:pt x="1453680" y="623087"/>
                </a:moveTo>
                <a:lnTo>
                  <a:pt x="1447164" y="620395"/>
                </a:lnTo>
                <a:lnTo>
                  <a:pt x="1443113" y="649668"/>
                </a:lnTo>
                <a:lnTo>
                  <a:pt x="1453680" y="623087"/>
                </a:lnTo>
                <a:close/>
              </a:path>
              <a:path w="2211730" h="1823135">
                <a:moveTo>
                  <a:pt x="1466837" y="589965"/>
                </a:moveTo>
                <a:lnTo>
                  <a:pt x="1460334" y="587273"/>
                </a:lnTo>
                <a:lnTo>
                  <a:pt x="1456283" y="616546"/>
                </a:lnTo>
                <a:lnTo>
                  <a:pt x="1466837" y="589965"/>
                </a:lnTo>
                <a:close/>
              </a:path>
              <a:path w="2211730" h="1823135">
                <a:moveTo>
                  <a:pt x="1480007" y="556831"/>
                </a:moveTo>
                <a:lnTo>
                  <a:pt x="1473492" y="554139"/>
                </a:lnTo>
                <a:lnTo>
                  <a:pt x="1469440" y="583425"/>
                </a:lnTo>
                <a:lnTo>
                  <a:pt x="1480007" y="556831"/>
                </a:lnTo>
                <a:close/>
              </a:path>
              <a:path w="2211730" h="1823135">
                <a:moveTo>
                  <a:pt x="1493164" y="523697"/>
                </a:moveTo>
                <a:lnTo>
                  <a:pt x="1486661" y="521004"/>
                </a:lnTo>
                <a:lnTo>
                  <a:pt x="1482597" y="550291"/>
                </a:lnTo>
                <a:lnTo>
                  <a:pt x="1493164" y="523697"/>
                </a:lnTo>
                <a:close/>
              </a:path>
              <a:path w="2211730" h="1823135">
                <a:moveTo>
                  <a:pt x="1506334" y="490575"/>
                </a:moveTo>
                <a:lnTo>
                  <a:pt x="1499819" y="487883"/>
                </a:lnTo>
                <a:lnTo>
                  <a:pt x="1495767" y="517156"/>
                </a:lnTo>
                <a:lnTo>
                  <a:pt x="1506334" y="490575"/>
                </a:lnTo>
                <a:close/>
              </a:path>
              <a:path w="2211730" h="1823135">
                <a:moveTo>
                  <a:pt x="1519491" y="457466"/>
                </a:moveTo>
                <a:lnTo>
                  <a:pt x="1512989" y="454774"/>
                </a:lnTo>
                <a:lnTo>
                  <a:pt x="1508925" y="484035"/>
                </a:lnTo>
                <a:lnTo>
                  <a:pt x="1519491" y="457466"/>
                </a:lnTo>
                <a:close/>
              </a:path>
              <a:path w="2211730" h="1823135">
                <a:moveTo>
                  <a:pt x="1532661" y="424332"/>
                </a:moveTo>
                <a:lnTo>
                  <a:pt x="1526146" y="421640"/>
                </a:lnTo>
                <a:lnTo>
                  <a:pt x="1522095" y="450913"/>
                </a:lnTo>
                <a:lnTo>
                  <a:pt x="1532661" y="424332"/>
                </a:lnTo>
                <a:close/>
              </a:path>
              <a:path w="2211730" h="1823135">
                <a:moveTo>
                  <a:pt x="1545818" y="391210"/>
                </a:moveTo>
                <a:lnTo>
                  <a:pt x="1539303" y="388518"/>
                </a:lnTo>
                <a:lnTo>
                  <a:pt x="1535252" y="417791"/>
                </a:lnTo>
                <a:lnTo>
                  <a:pt x="1545818" y="391210"/>
                </a:lnTo>
                <a:close/>
              </a:path>
              <a:path w="2211730" h="1823135">
                <a:moveTo>
                  <a:pt x="1558975" y="358101"/>
                </a:moveTo>
                <a:lnTo>
                  <a:pt x="1552460" y="355396"/>
                </a:lnTo>
                <a:lnTo>
                  <a:pt x="1548422" y="384670"/>
                </a:lnTo>
                <a:lnTo>
                  <a:pt x="1558975" y="358101"/>
                </a:lnTo>
                <a:close/>
              </a:path>
              <a:path w="2211730" h="1823135">
                <a:moveTo>
                  <a:pt x="1572044" y="1320203"/>
                </a:moveTo>
                <a:lnTo>
                  <a:pt x="1568653" y="1326413"/>
                </a:lnTo>
                <a:lnTo>
                  <a:pt x="1618576" y="1347025"/>
                </a:lnTo>
                <a:lnTo>
                  <a:pt x="1572044" y="1320203"/>
                </a:lnTo>
                <a:close/>
              </a:path>
              <a:path w="2211730" h="1823135">
                <a:moveTo>
                  <a:pt x="1554848" y="1351673"/>
                </a:moveTo>
                <a:lnTo>
                  <a:pt x="1551444" y="1357896"/>
                </a:lnTo>
                <a:lnTo>
                  <a:pt x="1600708" y="1378229"/>
                </a:lnTo>
                <a:lnTo>
                  <a:pt x="1554848" y="1351673"/>
                </a:lnTo>
                <a:close/>
              </a:path>
              <a:path w="2211730" h="1823135">
                <a:moveTo>
                  <a:pt x="1537639" y="1383144"/>
                </a:moveTo>
                <a:lnTo>
                  <a:pt x="1534248" y="1389367"/>
                </a:lnTo>
                <a:lnTo>
                  <a:pt x="1582826" y="1409420"/>
                </a:lnTo>
                <a:lnTo>
                  <a:pt x="1537639" y="1383144"/>
                </a:lnTo>
                <a:close/>
              </a:path>
              <a:path w="2211730" h="1823135">
                <a:moveTo>
                  <a:pt x="1658035" y="1162875"/>
                </a:moveTo>
                <a:lnTo>
                  <a:pt x="1654644" y="1169085"/>
                </a:lnTo>
                <a:lnTo>
                  <a:pt x="1707921" y="1191107"/>
                </a:lnTo>
                <a:lnTo>
                  <a:pt x="1658035" y="1162875"/>
                </a:lnTo>
                <a:close/>
              </a:path>
              <a:path w="2211730" h="1823135">
                <a:moveTo>
                  <a:pt x="1217028" y="1374203"/>
                </a:moveTo>
                <a:lnTo>
                  <a:pt x="1210513" y="1371511"/>
                </a:lnTo>
                <a:lnTo>
                  <a:pt x="1205915" y="1400594"/>
                </a:lnTo>
                <a:lnTo>
                  <a:pt x="1217028" y="1374203"/>
                </a:lnTo>
                <a:close/>
              </a:path>
              <a:path w="2211730" h="1823135">
                <a:moveTo>
                  <a:pt x="1244727" y="1308442"/>
                </a:moveTo>
                <a:lnTo>
                  <a:pt x="1238211" y="1305750"/>
                </a:lnTo>
                <a:lnTo>
                  <a:pt x="1233614" y="1334833"/>
                </a:lnTo>
                <a:lnTo>
                  <a:pt x="1244727" y="1308442"/>
                </a:lnTo>
                <a:close/>
              </a:path>
              <a:path w="2211730" h="1823135">
                <a:moveTo>
                  <a:pt x="1258570" y="1275575"/>
                </a:moveTo>
                <a:lnTo>
                  <a:pt x="1252067" y="1272882"/>
                </a:lnTo>
                <a:lnTo>
                  <a:pt x="1247457" y="1301953"/>
                </a:lnTo>
                <a:lnTo>
                  <a:pt x="1258570" y="1275575"/>
                </a:lnTo>
                <a:close/>
              </a:path>
              <a:path w="2211730" h="1823135">
                <a:moveTo>
                  <a:pt x="1272425" y="1242695"/>
                </a:moveTo>
                <a:lnTo>
                  <a:pt x="1265910" y="1240002"/>
                </a:lnTo>
                <a:lnTo>
                  <a:pt x="1261300" y="1269072"/>
                </a:lnTo>
                <a:lnTo>
                  <a:pt x="1272425" y="1242695"/>
                </a:lnTo>
                <a:close/>
              </a:path>
              <a:path w="2211730" h="1823135">
                <a:moveTo>
                  <a:pt x="1286268" y="1209814"/>
                </a:moveTo>
                <a:lnTo>
                  <a:pt x="1279753" y="1207135"/>
                </a:lnTo>
                <a:lnTo>
                  <a:pt x="1275156" y="1236205"/>
                </a:lnTo>
                <a:lnTo>
                  <a:pt x="1286268" y="1209814"/>
                </a:lnTo>
                <a:close/>
              </a:path>
              <a:path w="2211730" h="1823135">
                <a:moveTo>
                  <a:pt x="1300111" y="1176947"/>
                </a:moveTo>
                <a:lnTo>
                  <a:pt x="1293596" y="1174254"/>
                </a:lnTo>
                <a:lnTo>
                  <a:pt x="1288999" y="1203325"/>
                </a:lnTo>
                <a:lnTo>
                  <a:pt x="1300111" y="1176947"/>
                </a:lnTo>
                <a:close/>
              </a:path>
              <a:path w="2211730" h="1823135">
                <a:moveTo>
                  <a:pt x="1313954" y="1144079"/>
                </a:moveTo>
                <a:lnTo>
                  <a:pt x="1307452" y="1141387"/>
                </a:lnTo>
                <a:lnTo>
                  <a:pt x="1302842" y="1170444"/>
                </a:lnTo>
                <a:lnTo>
                  <a:pt x="1313954" y="1144079"/>
                </a:lnTo>
                <a:close/>
              </a:path>
              <a:path w="2211730" h="1823135">
                <a:moveTo>
                  <a:pt x="1327797" y="1111199"/>
                </a:moveTo>
                <a:lnTo>
                  <a:pt x="1321295" y="1108519"/>
                </a:lnTo>
                <a:lnTo>
                  <a:pt x="1316685" y="1137577"/>
                </a:lnTo>
                <a:lnTo>
                  <a:pt x="1327797" y="1111199"/>
                </a:lnTo>
                <a:close/>
              </a:path>
              <a:path w="2211730" h="1823135">
                <a:moveTo>
                  <a:pt x="1341640" y="1078344"/>
                </a:moveTo>
                <a:lnTo>
                  <a:pt x="1335138" y="1075651"/>
                </a:lnTo>
                <a:lnTo>
                  <a:pt x="1330528" y="1104709"/>
                </a:lnTo>
                <a:lnTo>
                  <a:pt x="1341640" y="1078344"/>
                </a:lnTo>
                <a:close/>
              </a:path>
              <a:path w="2211730" h="1823135">
                <a:moveTo>
                  <a:pt x="1355483" y="1045464"/>
                </a:moveTo>
                <a:lnTo>
                  <a:pt x="1348968" y="1042784"/>
                </a:lnTo>
                <a:lnTo>
                  <a:pt x="1344371" y="1071841"/>
                </a:lnTo>
                <a:lnTo>
                  <a:pt x="1355483" y="1045464"/>
                </a:lnTo>
                <a:close/>
              </a:path>
              <a:path w="2211730" h="1823135">
                <a:moveTo>
                  <a:pt x="1369326" y="1012609"/>
                </a:moveTo>
                <a:lnTo>
                  <a:pt x="1362811" y="1009916"/>
                </a:lnTo>
                <a:lnTo>
                  <a:pt x="1358226" y="1038974"/>
                </a:lnTo>
                <a:lnTo>
                  <a:pt x="1369326" y="1012609"/>
                </a:lnTo>
                <a:close/>
              </a:path>
              <a:path w="2211730" h="1823135">
                <a:moveTo>
                  <a:pt x="1383169" y="979741"/>
                </a:moveTo>
                <a:lnTo>
                  <a:pt x="1376667" y="977049"/>
                </a:lnTo>
                <a:lnTo>
                  <a:pt x="1372057" y="1006119"/>
                </a:lnTo>
                <a:lnTo>
                  <a:pt x="1383169" y="979741"/>
                </a:lnTo>
                <a:close/>
              </a:path>
              <a:path w="2211730" h="1823135">
                <a:moveTo>
                  <a:pt x="1397012" y="946873"/>
                </a:moveTo>
                <a:lnTo>
                  <a:pt x="1390497" y="944181"/>
                </a:lnTo>
                <a:lnTo>
                  <a:pt x="1385912" y="973251"/>
                </a:lnTo>
                <a:lnTo>
                  <a:pt x="1397012" y="946873"/>
                </a:lnTo>
                <a:close/>
              </a:path>
              <a:path w="2211730" h="1823135">
                <a:moveTo>
                  <a:pt x="1410855" y="914019"/>
                </a:moveTo>
                <a:lnTo>
                  <a:pt x="1404340" y="911326"/>
                </a:lnTo>
                <a:lnTo>
                  <a:pt x="1399743" y="940384"/>
                </a:lnTo>
                <a:lnTo>
                  <a:pt x="1410855" y="914019"/>
                </a:lnTo>
                <a:close/>
              </a:path>
              <a:path w="2211730" h="1823135">
                <a:moveTo>
                  <a:pt x="1424686" y="881151"/>
                </a:moveTo>
                <a:lnTo>
                  <a:pt x="1418183" y="878459"/>
                </a:lnTo>
                <a:lnTo>
                  <a:pt x="1413586" y="907529"/>
                </a:lnTo>
                <a:lnTo>
                  <a:pt x="1424686" y="881151"/>
                </a:lnTo>
                <a:close/>
              </a:path>
              <a:path w="2211730" h="1823135">
                <a:moveTo>
                  <a:pt x="1438528" y="848309"/>
                </a:moveTo>
                <a:lnTo>
                  <a:pt x="1432013" y="845616"/>
                </a:lnTo>
                <a:lnTo>
                  <a:pt x="1427429" y="874661"/>
                </a:lnTo>
                <a:lnTo>
                  <a:pt x="1438528" y="848309"/>
                </a:lnTo>
                <a:close/>
              </a:path>
              <a:path w="2211730" h="1823135">
                <a:moveTo>
                  <a:pt x="1452359" y="815441"/>
                </a:moveTo>
                <a:lnTo>
                  <a:pt x="1445856" y="812761"/>
                </a:lnTo>
                <a:lnTo>
                  <a:pt x="1441259" y="841819"/>
                </a:lnTo>
                <a:lnTo>
                  <a:pt x="1452359" y="815441"/>
                </a:lnTo>
                <a:close/>
              </a:path>
              <a:path w="2211730" h="1823135">
                <a:moveTo>
                  <a:pt x="1466202" y="782586"/>
                </a:moveTo>
                <a:lnTo>
                  <a:pt x="1459699" y="779894"/>
                </a:lnTo>
                <a:lnTo>
                  <a:pt x="1455102" y="808951"/>
                </a:lnTo>
                <a:lnTo>
                  <a:pt x="1466202" y="782586"/>
                </a:lnTo>
                <a:close/>
              </a:path>
              <a:path w="2211730" h="1823135">
                <a:moveTo>
                  <a:pt x="1480045" y="749744"/>
                </a:moveTo>
                <a:lnTo>
                  <a:pt x="1473530" y="747039"/>
                </a:lnTo>
                <a:lnTo>
                  <a:pt x="1468932" y="776097"/>
                </a:lnTo>
                <a:lnTo>
                  <a:pt x="1480045" y="749744"/>
                </a:lnTo>
                <a:close/>
              </a:path>
              <a:path w="2211730" h="1823135">
                <a:moveTo>
                  <a:pt x="1493888" y="716876"/>
                </a:moveTo>
                <a:lnTo>
                  <a:pt x="1487373" y="714184"/>
                </a:lnTo>
                <a:lnTo>
                  <a:pt x="1482775" y="743242"/>
                </a:lnTo>
                <a:lnTo>
                  <a:pt x="1493888" y="716876"/>
                </a:lnTo>
                <a:close/>
              </a:path>
              <a:path w="2211730" h="1823135">
                <a:moveTo>
                  <a:pt x="1507718" y="684034"/>
                </a:moveTo>
                <a:lnTo>
                  <a:pt x="1501216" y="681342"/>
                </a:lnTo>
                <a:lnTo>
                  <a:pt x="1496606" y="710387"/>
                </a:lnTo>
                <a:lnTo>
                  <a:pt x="1507718" y="684034"/>
                </a:lnTo>
                <a:close/>
              </a:path>
              <a:path w="2211730" h="1823135">
                <a:moveTo>
                  <a:pt x="1521548" y="651192"/>
                </a:moveTo>
                <a:lnTo>
                  <a:pt x="1515046" y="648500"/>
                </a:lnTo>
                <a:lnTo>
                  <a:pt x="1510449" y="677545"/>
                </a:lnTo>
                <a:lnTo>
                  <a:pt x="1521548" y="651192"/>
                </a:lnTo>
                <a:close/>
              </a:path>
              <a:path w="2211730" h="1823135">
                <a:moveTo>
                  <a:pt x="1535379" y="618350"/>
                </a:moveTo>
                <a:lnTo>
                  <a:pt x="1528864" y="615657"/>
                </a:lnTo>
                <a:lnTo>
                  <a:pt x="1524279" y="644702"/>
                </a:lnTo>
                <a:lnTo>
                  <a:pt x="1535379" y="618350"/>
                </a:lnTo>
                <a:close/>
              </a:path>
              <a:path w="2211730" h="1823135">
                <a:moveTo>
                  <a:pt x="1549222" y="585495"/>
                </a:moveTo>
                <a:lnTo>
                  <a:pt x="1542707" y="582803"/>
                </a:lnTo>
                <a:lnTo>
                  <a:pt x="1538122" y="611860"/>
                </a:lnTo>
                <a:lnTo>
                  <a:pt x="1549222" y="585495"/>
                </a:lnTo>
                <a:close/>
              </a:path>
              <a:path w="2211730" h="1823135">
                <a:moveTo>
                  <a:pt x="1563052" y="552653"/>
                </a:moveTo>
                <a:lnTo>
                  <a:pt x="1556537" y="549948"/>
                </a:lnTo>
                <a:lnTo>
                  <a:pt x="1551952" y="579005"/>
                </a:lnTo>
                <a:lnTo>
                  <a:pt x="1563052" y="552653"/>
                </a:lnTo>
                <a:close/>
              </a:path>
              <a:path w="2211730" h="1823135">
                <a:moveTo>
                  <a:pt x="1576882" y="519811"/>
                </a:moveTo>
                <a:lnTo>
                  <a:pt x="1570380" y="517118"/>
                </a:lnTo>
                <a:lnTo>
                  <a:pt x="1565795" y="546163"/>
                </a:lnTo>
                <a:lnTo>
                  <a:pt x="1576882" y="519811"/>
                </a:lnTo>
                <a:close/>
              </a:path>
              <a:path w="2211730" h="1823135">
                <a:moveTo>
                  <a:pt x="1590713" y="486968"/>
                </a:moveTo>
                <a:lnTo>
                  <a:pt x="1584210" y="484276"/>
                </a:lnTo>
                <a:lnTo>
                  <a:pt x="1579613" y="513321"/>
                </a:lnTo>
                <a:lnTo>
                  <a:pt x="1590713" y="486968"/>
                </a:lnTo>
                <a:close/>
              </a:path>
              <a:path w="2211730" h="1823135">
                <a:moveTo>
                  <a:pt x="1604556" y="454126"/>
                </a:moveTo>
                <a:lnTo>
                  <a:pt x="1598040" y="451434"/>
                </a:lnTo>
                <a:lnTo>
                  <a:pt x="1593443" y="480479"/>
                </a:lnTo>
                <a:lnTo>
                  <a:pt x="1604556" y="454126"/>
                </a:lnTo>
                <a:close/>
              </a:path>
              <a:path w="2211730" h="1823135">
                <a:moveTo>
                  <a:pt x="1618373" y="421284"/>
                </a:moveTo>
                <a:lnTo>
                  <a:pt x="1611871" y="418592"/>
                </a:lnTo>
                <a:lnTo>
                  <a:pt x="1607273" y="447636"/>
                </a:lnTo>
                <a:lnTo>
                  <a:pt x="1618373" y="421284"/>
                </a:lnTo>
                <a:close/>
              </a:path>
              <a:path w="2211730" h="1823135">
                <a:moveTo>
                  <a:pt x="1632203" y="388454"/>
                </a:moveTo>
                <a:lnTo>
                  <a:pt x="1625701" y="385749"/>
                </a:lnTo>
                <a:lnTo>
                  <a:pt x="1621104" y="414794"/>
                </a:lnTo>
                <a:lnTo>
                  <a:pt x="1632203" y="388454"/>
                </a:lnTo>
                <a:close/>
              </a:path>
              <a:path w="2211730" h="1823135">
                <a:moveTo>
                  <a:pt x="1640839" y="1194333"/>
                </a:moveTo>
                <a:lnTo>
                  <a:pt x="1637449" y="1200556"/>
                </a:lnTo>
                <a:lnTo>
                  <a:pt x="1690052" y="1222298"/>
                </a:lnTo>
                <a:lnTo>
                  <a:pt x="1640839" y="1194333"/>
                </a:lnTo>
                <a:close/>
              </a:path>
              <a:path w="2211730" h="1823135">
                <a:moveTo>
                  <a:pt x="1692440" y="1562747"/>
                </a:moveTo>
                <a:lnTo>
                  <a:pt x="1645818" y="1543507"/>
                </a:lnTo>
                <a:lnTo>
                  <a:pt x="1688515" y="1568742"/>
                </a:lnTo>
                <a:lnTo>
                  <a:pt x="1692440" y="1562747"/>
                </a:lnTo>
                <a:close/>
              </a:path>
              <a:path w="2211730" h="1823135">
                <a:moveTo>
                  <a:pt x="1726819" y="1037043"/>
                </a:moveTo>
                <a:lnTo>
                  <a:pt x="1723428" y="1043266"/>
                </a:lnTo>
                <a:lnTo>
                  <a:pt x="1779371" y="1066406"/>
                </a:lnTo>
                <a:lnTo>
                  <a:pt x="1726819" y="1037043"/>
                </a:lnTo>
                <a:close/>
              </a:path>
              <a:path w="2211730" h="1823135">
                <a:moveTo>
                  <a:pt x="1284681" y="1363522"/>
                </a:moveTo>
                <a:lnTo>
                  <a:pt x="1278166" y="1360830"/>
                </a:lnTo>
                <a:lnTo>
                  <a:pt x="1273022" y="1389684"/>
                </a:lnTo>
                <a:lnTo>
                  <a:pt x="1284681" y="1363522"/>
                </a:lnTo>
                <a:close/>
              </a:path>
              <a:path w="2211730" h="1823135">
                <a:moveTo>
                  <a:pt x="1299197" y="1330921"/>
                </a:moveTo>
                <a:lnTo>
                  <a:pt x="1292682" y="1328229"/>
                </a:lnTo>
                <a:lnTo>
                  <a:pt x="1287551" y="1357083"/>
                </a:lnTo>
                <a:lnTo>
                  <a:pt x="1299197" y="1330921"/>
                </a:lnTo>
                <a:close/>
              </a:path>
              <a:path w="2211730" h="1823135">
                <a:moveTo>
                  <a:pt x="1313713" y="1298321"/>
                </a:moveTo>
                <a:lnTo>
                  <a:pt x="1307198" y="1295641"/>
                </a:lnTo>
                <a:lnTo>
                  <a:pt x="1302067" y="1324483"/>
                </a:lnTo>
                <a:lnTo>
                  <a:pt x="1313713" y="1298321"/>
                </a:lnTo>
                <a:close/>
              </a:path>
              <a:path w="2211730" h="1823135">
                <a:moveTo>
                  <a:pt x="1328229" y="1265732"/>
                </a:moveTo>
                <a:lnTo>
                  <a:pt x="1321714" y="1263040"/>
                </a:lnTo>
                <a:lnTo>
                  <a:pt x="1316583" y="1291894"/>
                </a:lnTo>
                <a:lnTo>
                  <a:pt x="1328229" y="1265732"/>
                </a:lnTo>
                <a:close/>
              </a:path>
              <a:path w="2211730" h="1823135">
                <a:moveTo>
                  <a:pt x="1342745" y="1233144"/>
                </a:moveTo>
                <a:lnTo>
                  <a:pt x="1336230" y="1230452"/>
                </a:lnTo>
                <a:lnTo>
                  <a:pt x="1331099" y="1259293"/>
                </a:lnTo>
                <a:lnTo>
                  <a:pt x="1342745" y="1233144"/>
                </a:lnTo>
                <a:close/>
              </a:path>
              <a:path w="2211730" h="1823135">
                <a:moveTo>
                  <a:pt x="1357261" y="1200543"/>
                </a:moveTo>
                <a:lnTo>
                  <a:pt x="1350746" y="1197851"/>
                </a:lnTo>
                <a:lnTo>
                  <a:pt x="1345615" y="1226705"/>
                </a:lnTo>
                <a:lnTo>
                  <a:pt x="1357261" y="1200543"/>
                </a:lnTo>
                <a:close/>
              </a:path>
              <a:path w="2211730" h="1823135">
                <a:moveTo>
                  <a:pt x="1371777" y="1167955"/>
                </a:moveTo>
                <a:lnTo>
                  <a:pt x="1365262" y="1165275"/>
                </a:lnTo>
                <a:lnTo>
                  <a:pt x="1360131" y="1194104"/>
                </a:lnTo>
                <a:lnTo>
                  <a:pt x="1371777" y="1167955"/>
                </a:lnTo>
                <a:close/>
              </a:path>
              <a:path w="2211730" h="1823135">
                <a:moveTo>
                  <a:pt x="1386293" y="1135367"/>
                </a:moveTo>
                <a:lnTo>
                  <a:pt x="1379778" y="1132674"/>
                </a:lnTo>
                <a:lnTo>
                  <a:pt x="1374635" y="1161516"/>
                </a:lnTo>
                <a:lnTo>
                  <a:pt x="1386293" y="1135367"/>
                </a:lnTo>
                <a:close/>
              </a:path>
              <a:path w="2211730" h="1823135">
                <a:moveTo>
                  <a:pt x="1400809" y="1102779"/>
                </a:moveTo>
                <a:lnTo>
                  <a:pt x="1394294" y="1100086"/>
                </a:lnTo>
                <a:lnTo>
                  <a:pt x="1389164" y="1128928"/>
                </a:lnTo>
                <a:lnTo>
                  <a:pt x="1400809" y="1102779"/>
                </a:lnTo>
                <a:close/>
              </a:path>
              <a:path w="2211730" h="1823135">
                <a:moveTo>
                  <a:pt x="1415313" y="1070190"/>
                </a:moveTo>
                <a:lnTo>
                  <a:pt x="1408811" y="1067498"/>
                </a:lnTo>
                <a:lnTo>
                  <a:pt x="1403667" y="1096352"/>
                </a:lnTo>
                <a:lnTo>
                  <a:pt x="1415313" y="1070190"/>
                </a:lnTo>
                <a:close/>
              </a:path>
              <a:path w="2211730" h="1823135">
                <a:moveTo>
                  <a:pt x="1429829" y="1037615"/>
                </a:moveTo>
                <a:lnTo>
                  <a:pt x="1423314" y="1034923"/>
                </a:lnTo>
                <a:lnTo>
                  <a:pt x="1418183" y="1063752"/>
                </a:lnTo>
                <a:lnTo>
                  <a:pt x="1429829" y="1037615"/>
                </a:lnTo>
                <a:close/>
              </a:path>
              <a:path w="2211730" h="1823135">
                <a:moveTo>
                  <a:pt x="1444345" y="1005027"/>
                </a:moveTo>
                <a:lnTo>
                  <a:pt x="1437830" y="1002334"/>
                </a:lnTo>
                <a:lnTo>
                  <a:pt x="1432686" y="1031176"/>
                </a:lnTo>
                <a:lnTo>
                  <a:pt x="1444345" y="1005027"/>
                </a:lnTo>
                <a:close/>
              </a:path>
              <a:path w="2211730" h="1823135">
                <a:moveTo>
                  <a:pt x="1458848" y="972439"/>
                </a:moveTo>
                <a:lnTo>
                  <a:pt x="1452346" y="969746"/>
                </a:lnTo>
                <a:lnTo>
                  <a:pt x="1447203" y="998588"/>
                </a:lnTo>
                <a:lnTo>
                  <a:pt x="1458848" y="972439"/>
                </a:lnTo>
                <a:close/>
              </a:path>
              <a:path w="2211730" h="1823135">
                <a:moveTo>
                  <a:pt x="1473365" y="939863"/>
                </a:moveTo>
                <a:lnTo>
                  <a:pt x="1466850" y="937171"/>
                </a:lnTo>
                <a:lnTo>
                  <a:pt x="1461719" y="966000"/>
                </a:lnTo>
                <a:lnTo>
                  <a:pt x="1473365" y="939863"/>
                </a:lnTo>
                <a:close/>
              </a:path>
              <a:path w="2211730" h="1823135">
                <a:moveTo>
                  <a:pt x="1487868" y="907288"/>
                </a:moveTo>
                <a:lnTo>
                  <a:pt x="1481366" y="904595"/>
                </a:lnTo>
                <a:lnTo>
                  <a:pt x="1476222" y="933424"/>
                </a:lnTo>
                <a:lnTo>
                  <a:pt x="1487868" y="907288"/>
                </a:lnTo>
                <a:close/>
              </a:path>
              <a:path w="2211730" h="1823135">
                <a:moveTo>
                  <a:pt x="1502384" y="874712"/>
                </a:moveTo>
                <a:lnTo>
                  <a:pt x="1495869" y="872020"/>
                </a:lnTo>
                <a:lnTo>
                  <a:pt x="1490738" y="900849"/>
                </a:lnTo>
                <a:lnTo>
                  <a:pt x="1502384" y="874712"/>
                </a:lnTo>
                <a:close/>
              </a:path>
              <a:path w="2211730" h="1823135">
                <a:moveTo>
                  <a:pt x="1516888" y="842137"/>
                </a:moveTo>
                <a:lnTo>
                  <a:pt x="1510372" y="839444"/>
                </a:lnTo>
                <a:lnTo>
                  <a:pt x="1505242" y="868273"/>
                </a:lnTo>
                <a:lnTo>
                  <a:pt x="1516888" y="842137"/>
                </a:lnTo>
                <a:close/>
              </a:path>
              <a:path w="2211730" h="1823135">
                <a:moveTo>
                  <a:pt x="1531391" y="809561"/>
                </a:moveTo>
                <a:lnTo>
                  <a:pt x="1524889" y="806869"/>
                </a:lnTo>
                <a:lnTo>
                  <a:pt x="1519758" y="835698"/>
                </a:lnTo>
                <a:lnTo>
                  <a:pt x="1531391" y="809561"/>
                </a:lnTo>
                <a:close/>
              </a:path>
              <a:path w="2211730" h="1823135">
                <a:moveTo>
                  <a:pt x="1545894" y="776986"/>
                </a:moveTo>
                <a:lnTo>
                  <a:pt x="1539392" y="774293"/>
                </a:lnTo>
                <a:lnTo>
                  <a:pt x="1534261" y="803122"/>
                </a:lnTo>
                <a:lnTo>
                  <a:pt x="1545894" y="776986"/>
                </a:lnTo>
                <a:close/>
              </a:path>
              <a:path w="2211730" h="1823135">
                <a:moveTo>
                  <a:pt x="1560410" y="744410"/>
                </a:moveTo>
                <a:lnTo>
                  <a:pt x="1553895" y="741718"/>
                </a:lnTo>
                <a:lnTo>
                  <a:pt x="1548764" y="770547"/>
                </a:lnTo>
                <a:lnTo>
                  <a:pt x="1560410" y="744410"/>
                </a:lnTo>
                <a:close/>
              </a:path>
              <a:path w="2211730" h="1823135">
                <a:moveTo>
                  <a:pt x="1574914" y="711847"/>
                </a:moveTo>
                <a:lnTo>
                  <a:pt x="1568399" y="709155"/>
                </a:lnTo>
                <a:lnTo>
                  <a:pt x="1563268" y="737984"/>
                </a:lnTo>
                <a:lnTo>
                  <a:pt x="1574914" y="711847"/>
                </a:lnTo>
                <a:close/>
              </a:path>
              <a:path w="2211730" h="1823135">
                <a:moveTo>
                  <a:pt x="1589417" y="679284"/>
                </a:moveTo>
                <a:lnTo>
                  <a:pt x="1582902" y="676592"/>
                </a:lnTo>
                <a:lnTo>
                  <a:pt x="1577784" y="705408"/>
                </a:lnTo>
                <a:lnTo>
                  <a:pt x="1589417" y="679284"/>
                </a:lnTo>
                <a:close/>
              </a:path>
              <a:path w="2211730" h="1823135">
                <a:moveTo>
                  <a:pt x="1603921" y="646722"/>
                </a:moveTo>
                <a:lnTo>
                  <a:pt x="1597405" y="644029"/>
                </a:lnTo>
                <a:lnTo>
                  <a:pt x="1592275" y="672846"/>
                </a:lnTo>
                <a:lnTo>
                  <a:pt x="1603921" y="646722"/>
                </a:lnTo>
                <a:close/>
              </a:path>
              <a:path w="2211730" h="1823135">
                <a:moveTo>
                  <a:pt x="1618424" y="614159"/>
                </a:moveTo>
                <a:lnTo>
                  <a:pt x="1611909" y="611466"/>
                </a:lnTo>
                <a:lnTo>
                  <a:pt x="1606778" y="640295"/>
                </a:lnTo>
                <a:lnTo>
                  <a:pt x="1618424" y="614159"/>
                </a:lnTo>
                <a:close/>
              </a:path>
              <a:path w="2211730" h="1823135">
                <a:moveTo>
                  <a:pt x="1632927" y="581596"/>
                </a:moveTo>
                <a:lnTo>
                  <a:pt x="1626412" y="578891"/>
                </a:lnTo>
                <a:lnTo>
                  <a:pt x="1621294" y="607720"/>
                </a:lnTo>
                <a:lnTo>
                  <a:pt x="1632927" y="581596"/>
                </a:lnTo>
                <a:close/>
              </a:path>
              <a:path w="2211730" h="1823135">
                <a:moveTo>
                  <a:pt x="1647418" y="549033"/>
                </a:moveTo>
                <a:lnTo>
                  <a:pt x="1640916" y="546341"/>
                </a:lnTo>
                <a:lnTo>
                  <a:pt x="1635785" y="575157"/>
                </a:lnTo>
                <a:lnTo>
                  <a:pt x="1647418" y="549033"/>
                </a:lnTo>
                <a:close/>
              </a:path>
              <a:path w="2211730" h="1823135">
                <a:moveTo>
                  <a:pt x="1661921" y="516470"/>
                </a:moveTo>
                <a:lnTo>
                  <a:pt x="1655406" y="513778"/>
                </a:lnTo>
                <a:lnTo>
                  <a:pt x="1650301" y="542594"/>
                </a:lnTo>
                <a:lnTo>
                  <a:pt x="1661921" y="516470"/>
                </a:lnTo>
                <a:close/>
              </a:path>
              <a:path w="2211730" h="1823135">
                <a:moveTo>
                  <a:pt x="1676425" y="483908"/>
                </a:moveTo>
                <a:lnTo>
                  <a:pt x="1669922" y="481215"/>
                </a:lnTo>
                <a:lnTo>
                  <a:pt x="1664779" y="510044"/>
                </a:lnTo>
                <a:lnTo>
                  <a:pt x="1676425" y="483908"/>
                </a:lnTo>
                <a:close/>
              </a:path>
              <a:path w="2211730" h="1823135">
                <a:moveTo>
                  <a:pt x="1690928" y="451358"/>
                </a:moveTo>
                <a:lnTo>
                  <a:pt x="1684413" y="448652"/>
                </a:lnTo>
                <a:lnTo>
                  <a:pt x="1679295" y="477481"/>
                </a:lnTo>
                <a:lnTo>
                  <a:pt x="1690928" y="451358"/>
                </a:lnTo>
                <a:close/>
              </a:path>
              <a:path w="2211730" h="1823135">
                <a:moveTo>
                  <a:pt x="1705419" y="418807"/>
                </a:moveTo>
                <a:lnTo>
                  <a:pt x="1698917" y="416102"/>
                </a:lnTo>
                <a:lnTo>
                  <a:pt x="1693786" y="444919"/>
                </a:lnTo>
                <a:lnTo>
                  <a:pt x="1705419" y="418807"/>
                </a:lnTo>
                <a:close/>
              </a:path>
              <a:path w="2211730" h="1823135">
                <a:moveTo>
                  <a:pt x="1772005" y="1441323"/>
                </a:moveTo>
                <a:lnTo>
                  <a:pt x="1722691" y="1420964"/>
                </a:lnTo>
                <a:lnTo>
                  <a:pt x="1768081" y="1447330"/>
                </a:lnTo>
                <a:lnTo>
                  <a:pt x="1772005" y="1441323"/>
                </a:lnTo>
                <a:close/>
              </a:path>
              <a:path w="2211730" h="1823135">
                <a:moveTo>
                  <a:pt x="1766252" y="1554632"/>
                </a:moveTo>
                <a:lnTo>
                  <a:pt x="1718970" y="1535112"/>
                </a:lnTo>
                <a:lnTo>
                  <a:pt x="1762175" y="1560576"/>
                </a:lnTo>
                <a:lnTo>
                  <a:pt x="1766252" y="1554632"/>
                </a:lnTo>
                <a:close/>
              </a:path>
              <a:path w="2211730" h="1823135">
                <a:moveTo>
                  <a:pt x="1709623" y="1068501"/>
                </a:moveTo>
                <a:lnTo>
                  <a:pt x="1706219" y="1074712"/>
                </a:lnTo>
                <a:lnTo>
                  <a:pt x="1761515" y="1097572"/>
                </a:lnTo>
                <a:lnTo>
                  <a:pt x="1709623" y="1068501"/>
                </a:lnTo>
                <a:close/>
              </a:path>
              <a:path w="2211730" h="1823135">
                <a:moveTo>
                  <a:pt x="1752117" y="1471676"/>
                </a:moveTo>
                <a:lnTo>
                  <a:pt x="1703476" y="1451597"/>
                </a:lnTo>
                <a:lnTo>
                  <a:pt x="1748193" y="1477670"/>
                </a:lnTo>
                <a:lnTo>
                  <a:pt x="1752117" y="1471676"/>
                </a:lnTo>
                <a:close/>
              </a:path>
              <a:path w="2211730" h="1823135">
                <a:moveTo>
                  <a:pt x="1692427" y="1099959"/>
                </a:moveTo>
                <a:lnTo>
                  <a:pt x="1689023" y="1106170"/>
                </a:lnTo>
                <a:lnTo>
                  <a:pt x="1743646" y="1128750"/>
                </a:lnTo>
                <a:lnTo>
                  <a:pt x="1692427" y="1099959"/>
                </a:lnTo>
                <a:close/>
              </a:path>
              <a:path w="2211730" h="1823135">
                <a:moveTo>
                  <a:pt x="1745691" y="1584706"/>
                </a:moveTo>
                <a:lnTo>
                  <a:pt x="1699069" y="1565478"/>
                </a:lnTo>
                <a:lnTo>
                  <a:pt x="1741627" y="1590649"/>
                </a:lnTo>
                <a:lnTo>
                  <a:pt x="1745691" y="1584706"/>
                </a:lnTo>
                <a:close/>
              </a:path>
              <a:path w="2211730" h="1823135">
                <a:moveTo>
                  <a:pt x="1778381" y="942695"/>
                </a:moveTo>
                <a:lnTo>
                  <a:pt x="1774990" y="948905"/>
                </a:lnTo>
                <a:lnTo>
                  <a:pt x="1832952" y="972883"/>
                </a:lnTo>
                <a:lnTo>
                  <a:pt x="1778381" y="942695"/>
                </a:lnTo>
                <a:close/>
              </a:path>
              <a:path w="2211730" h="1823135">
                <a:moveTo>
                  <a:pt x="1831670" y="1350289"/>
                </a:moveTo>
                <a:lnTo>
                  <a:pt x="1780336" y="1329093"/>
                </a:lnTo>
                <a:lnTo>
                  <a:pt x="1827733" y="1356296"/>
                </a:lnTo>
                <a:lnTo>
                  <a:pt x="1831670" y="1350289"/>
                </a:lnTo>
                <a:close/>
              </a:path>
              <a:path w="2211730" h="1823135">
                <a:moveTo>
                  <a:pt x="1827936" y="1464411"/>
                </a:moveTo>
                <a:lnTo>
                  <a:pt x="1778634" y="1444066"/>
                </a:lnTo>
                <a:lnTo>
                  <a:pt x="1823872" y="1470355"/>
                </a:lnTo>
                <a:lnTo>
                  <a:pt x="1827936" y="1464411"/>
                </a:lnTo>
                <a:close/>
              </a:path>
              <a:path w="2211730" h="1823135">
                <a:moveTo>
                  <a:pt x="1820151" y="1576870"/>
                </a:moveTo>
                <a:lnTo>
                  <a:pt x="1772907" y="1557375"/>
                </a:lnTo>
                <a:lnTo>
                  <a:pt x="1815960" y="1582762"/>
                </a:lnTo>
                <a:lnTo>
                  <a:pt x="1820151" y="1576870"/>
                </a:lnTo>
                <a:close/>
              </a:path>
              <a:path w="2211730" h="1823135">
                <a:moveTo>
                  <a:pt x="1761197" y="974153"/>
                </a:moveTo>
                <a:lnTo>
                  <a:pt x="1757794" y="980363"/>
                </a:lnTo>
                <a:lnTo>
                  <a:pt x="1815096" y="1004062"/>
                </a:lnTo>
                <a:lnTo>
                  <a:pt x="1761197" y="974153"/>
                </a:lnTo>
                <a:close/>
              </a:path>
              <a:path w="2211730" h="1823135">
                <a:moveTo>
                  <a:pt x="1811782" y="1380629"/>
                </a:moveTo>
                <a:lnTo>
                  <a:pt x="1761121" y="1359700"/>
                </a:lnTo>
                <a:lnTo>
                  <a:pt x="1807857" y="1386624"/>
                </a:lnTo>
                <a:lnTo>
                  <a:pt x="1811782" y="1380629"/>
                </a:lnTo>
                <a:close/>
              </a:path>
              <a:path w="2211730" h="1823135">
                <a:moveTo>
                  <a:pt x="1807375" y="1494485"/>
                </a:moveTo>
                <a:lnTo>
                  <a:pt x="1758746" y="1474406"/>
                </a:lnTo>
                <a:lnTo>
                  <a:pt x="1803311" y="1500428"/>
                </a:lnTo>
                <a:lnTo>
                  <a:pt x="1807375" y="1494485"/>
                </a:lnTo>
                <a:close/>
              </a:path>
              <a:path w="2211730" h="1823135">
                <a:moveTo>
                  <a:pt x="1744002" y="1005586"/>
                </a:moveTo>
                <a:lnTo>
                  <a:pt x="1740611" y="1011796"/>
                </a:lnTo>
                <a:lnTo>
                  <a:pt x="1797240" y="1035227"/>
                </a:lnTo>
                <a:lnTo>
                  <a:pt x="1744002" y="1005586"/>
                </a:lnTo>
                <a:close/>
              </a:path>
              <a:path w="2211730" h="1823135">
                <a:moveTo>
                  <a:pt x="1798916" y="1606664"/>
                </a:moveTo>
                <a:lnTo>
                  <a:pt x="1752333" y="1587449"/>
                </a:lnTo>
                <a:lnTo>
                  <a:pt x="1794725" y="1612557"/>
                </a:lnTo>
                <a:lnTo>
                  <a:pt x="1798916" y="1606664"/>
                </a:lnTo>
                <a:close/>
              </a:path>
              <a:path w="2211730" h="1823135">
                <a:moveTo>
                  <a:pt x="1791893" y="1410982"/>
                </a:moveTo>
                <a:lnTo>
                  <a:pt x="1741906" y="1390345"/>
                </a:lnTo>
                <a:lnTo>
                  <a:pt x="1787969" y="1416977"/>
                </a:lnTo>
                <a:lnTo>
                  <a:pt x="1791893" y="1410982"/>
                </a:lnTo>
                <a:close/>
              </a:path>
              <a:path w="2211730" h="1823135">
                <a:moveTo>
                  <a:pt x="1795576" y="911237"/>
                </a:moveTo>
                <a:lnTo>
                  <a:pt x="1792173" y="917460"/>
                </a:lnTo>
                <a:lnTo>
                  <a:pt x="1850809" y="941730"/>
                </a:lnTo>
                <a:lnTo>
                  <a:pt x="1795576" y="911237"/>
                </a:lnTo>
                <a:close/>
              </a:path>
              <a:path w="2211730" h="1823135">
                <a:moveTo>
                  <a:pt x="1852142" y="1628635"/>
                </a:moveTo>
                <a:lnTo>
                  <a:pt x="1805609" y="1609420"/>
                </a:lnTo>
                <a:lnTo>
                  <a:pt x="1847811" y="1634464"/>
                </a:lnTo>
                <a:lnTo>
                  <a:pt x="1852142" y="1628635"/>
                </a:lnTo>
                <a:close/>
              </a:path>
              <a:path w="2211730" h="1823135">
                <a:moveTo>
                  <a:pt x="1851558" y="1319949"/>
                </a:moveTo>
                <a:lnTo>
                  <a:pt x="1799539" y="1298473"/>
                </a:lnTo>
                <a:lnTo>
                  <a:pt x="1847621" y="1325956"/>
                </a:lnTo>
                <a:lnTo>
                  <a:pt x="1851558" y="1319949"/>
                </a:lnTo>
                <a:close/>
              </a:path>
              <a:path w="2211730" h="1823135">
                <a:moveTo>
                  <a:pt x="1323276" y="1418043"/>
                </a:moveTo>
                <a:lnTo>
                  <a:pt x="1316761" y="1415351"/>
                </a:lnTo>
                <a:lnTo>
                  <a:pt x="1311084" y="1443977"/>
                </a:lnTo>
                <a:lnTo>
                  <a:pt x="1323276" y="1418043"/>
                </a:lnTo>
                <a:close/>
              </a:path>
              <a:path w="2211730" h="1823135">
                <a:moveTo>
                  <a:pt x="1353654" y="1353400"/>
                </a:moveTo>
                <a:lnTo>
                  <a:pt x="1347139" y="1350708"/>
                </a:lnTo>
                <a:lnTo>
                  <a:pt x="1341462" y="1379334"/>
                </a:lnTo>
                <a:lnTo>
                  <a:pt x="1353654" y="1353400"/>
                </a:lnTo>
                <a:close/>
              </a:path>
              <a:path w="2211730" h="1823135">
                <a:moveTo>
                  <a:pt x="1368856" y="1321079"/>
                </a:moveTo>
                <a:lnTo>
                  <a:pt x="1362328" y="1318387"/>
                </a:lnTo>
                <a:lnTo>
                  <a:pt x="1356664" y="1347012"/>
                </a:lnTo>
                <a:lnTo>
                  <a:pt x="1368856" y="1321079"/>
                </a:lnTo>
                <a:close/>
              </a:path>
              <a:path w="2211730" h="1823135">
                <a:moveTo>
                  <a:pt x="1384033" y="1288770"/>
                </a:moveTo>
                <a:lnTo>
                  <a:pt x="1377518" y="1286078"/>
                </a:lnTo>
                <a:lnTo>
                  <a:pt x="1371853" y="1314704"/>
                </a:lnTo>
                <a:lnTo>
                  <a:pt x="1384033" y="1288770"/>
                </a:lnTo>
                <a:close/>
              </a:path>
              <a:path w="2211730" h="1823135">
                <a:moveTo>
                  <a:pt x="1399222" y="1256461"/>
                </a:moveTo>
                <a:lnTo>
                  <a:pt x="1392694" y="1253769"/>
                </a:lnTo>
                <a:lnTo>
                  <a:pt x="1387043" y="1282382"/>
                </a:lnTo>
                <a:lnTo>
                  <a:pt x="1399222" y="1256461"/>
                </a:lnTo>
                <a:close/>
              </a:path>
              <a:path w="2211730" h="1823135">
                <a:moveTo>
                  <a:pt x="1414411" y="1224140"/>
                </a:moveTo>
                <a:lnTo>
                  <a:pt x="1407896" y="1221447"/>
                </a:lnTo>
                <a:lnTo>
                  <a:pt x="1402219" y="1250073"/>
                </a:lnTo>
                <a:lnTo>
                  <a:pt x="1414411" y="1224140"/>
                </a:lnTo>
                <a:close/>
              </a:path>
              <a:path w="2211730" h="1823135">
                <a:moveTo>
                  <a:pt x="1429588" y="1191831"/>
                </a:moveTo>
                <a:lnTo>
                  <a:pt x="1423073" y="1189151"/>
                </a:lnTo>
                <a:lnTo>
                  <a:pt x="1417408" y="1217752"/>
                </a:lnTo>
                <a:lnTo>
                  <a:pt x="1429588" y="1191831"/>
                </a:lnTo>
                <a:close/>
              </a:path>
              <a:path w="2211730" h="1823135">
                <a:moveTo>
                  <a:pt x="1444777" y="1159535"/>
                </a:moveTo>
                <a:lnTo>
                  <a:pt x="1438262" y="1156843"/>
                </a:lnTo>
                <a:lnTo>
                  <a:pt x="1432598" y="1185468"/>
                </a:lnTo>
                <a:lnTo>
                  <a:pt x="1444777" y="1159535"/>
                </a:lnTo>
                <a:close/>
              </a:path>
              <a:path w="2211730" h="1823135">
                <a:moveTo>
                  <a:pt x="1459953" y="1127226"/>
                </a:moveTo>
                <a:lnTo>
                  <a:pt x="1453438" y="1124534"/>
                </a:lnTo>
                <a:lnTo>
                  <a:pt x="1447774" y="1153147"/>
                </a:lnTo>
                <a:lnTo>
                  <a:pt x="1459953" y="1127226"/>
                </a:lnTo>
                <a:close/>
              </a:path>
              <a:path w="2211730" h="1823135">
                <a:moveTo>
                  <a:pt x="1475155" y="1094917"/>
                </a:moveTo>
                <a:lnTo>
                  <a:pt x="1468640" y="1092225"/>
                </a:lnTo>
                <a:lnTo>
                  <a:pt x="1462963" y="1120851"/>
                </a:lnTo>
                <a:lnTo>
                  <a:pt x="1475155" y="1094917"/>
                </a:lnTo>
                <a:close/>
              </a:path>
              <a:path w="2211730" h="1823135">
                <a:moveTo>
                  <a:pt x="1490332" y="1062621"/>
                </a:moveTo>
                <a:lnTo>
                  <a:pt x="1483817" y="1059929"/>
                </a:lnTo>
                <a:lnTo>
                  <a:pt x="1478152" y="1088529"/>
                </a:lnTo>
                <a:lnTo>
                  <a:pt x="1490332" y="1062621"/>
                </a:lnTo>
                <a:close/>
              </a:path>
              <a:path w="2211730" h="1823135">
                <a:moveTo>
                  <a:pt x="1505508" y="1030312"/>
                </a:moveTo>
                <a:lnTo>
                  <a:pt x="1498993" y="1027607"/>
                </a:lnTo>
                <a:lnTo>
                  <a:pt x="1493329" y="1056233"/>
                </a:lnTo>
                <a:lnTo>
                  <a:pt x="1505508" y="1030312"/>
                </a:lnTo>
                <a:close/>
              </a:path>
              <a:path w="2211730" h="1823135">
                <a:moveTo>
                  <a:pt x="1520697" y="998016"/>
                </a:moveTo>
                <a:lnTo>
                  <a:pt x="1514182" y="995324"/>
                </a:lnTo>
                <a:lnTo>
                  <a:pt x="1508518" y="1023924"/>
                </a:lnTo>
                <a:lnTo>
                  <a:pt x="1520697" y="998016"/>
                </a:lnTo>
                <a:close/>
              </a:path>
              <a:path w="2211730" h="1823135">
                <a:moveTo>
                  <a:pt x="1535874" y="965720"/>
                </a:moveTo>
                <a:lnTo>
                  <a:pt x="1529359" y="963015"/>
                </a:lnTo>
                <a:lnTo>
                  <a:pt x="1523695" y="991628"/>
                </a:lnTo>
                <a:lnTo>
                  <a:pt x="1535874" y="965720"/>
                </a:lnTo>
                <a:close/>
              </a:path>
              <a:path w="2211730" h="1823135">
                <a:moveTo>
                  <a:pt x="1551051" y="933411"/>
                </a:moveTo>
                <a:lnTo>
                  <a:pt x="1544535" y="930719"/>
                </a:lnTo>
                <a:lnTo>
                  <a:pt x="1538871" y="959332"/>
                </a:lnTo>
                <a:lnTo>
                  <a:pt x="1551051" y="933411"/>
                </a:lnTo>
                <a:close/>
              </a:path>
              <a:path w="2211730" h="1823135">
                <a:moveTo>
                  <a:pt x="1566240" y="901128"/>
                </a:moveTo>
                <a:lnTo>
                  <a:pt x="1559712" y="898436"/>
                </a:lnTo>
                <a:lnTo>
                  <a:pt x="1554060" y="927036"/>
                </a:lnTo>
                <a:lnTo>
                  <a:pt x="1566240" y="901128"/>
                </a:lnTo>
                <a:close/>
              </a:path>
              <a:path w="2211730" h="1823135">
                <a:moveTo>
                  <a:pt x="1581416" y="868832"/>
                </a:moveTo>
                <a:lnTo>
                  <a:pt x="1574901" y="866140"/>
                </a:lnTo>
                <a:lnTo>
                  <a:pt x="1569237" y="894753"/>
                </a:lnTo>
                <a:lnTo>
                  <a:pt x="1581416" y="868832"/>
                </a:lnTo>
                <a:close/>
              </a:path>
              <a:path w="2211730" h="1823135">
                <a:moveTo>
                  <a:pt x="1596593" y="836536"/>
                </a:moveTo>
                <a:lnTo>
                  <a:pt x="1590078" y="833843"/>
                </a:lnTo>
                <a:lnTo>
                  <a:pt x="1584413" y="862444"/>
                </a:lnTo>
                <a:lnTo>
                  <a:pt x="1596593" y="836536"/>
                </a:lnTo>
                <a:close/>
              </a:path>
              <a:path w="2211730" h="1823135">
                <a:moveTo>
                  <a:pt x="1611769" y="804252"/>
                </a:moveTo>
                <a:lnTo>
                  <a:pt x="1605241" y="801547"/>
                </a:lnTo>
                <a:lnTo>
                  <a:pt x="1599590" y="830160"/>
                </a:lnTo>
                <a:lnTo>
                  <a:pt x="1611769" y="804252"/>
                </a:lnTo>
                <a:close/>
              </a:path>
              <a:path w="2211730" h="1823135">
                <a:moveTo>
                  <a:pt x="1626946" y="771956"/>
                </a:moveTo>
                <a:lnTo>
                  <a:pt x="1620431" y="769251"/>
                </a:lnTo>
                <a:lnTo>
                  <a:pt x="1614766" y="797864"/>
                </a:lnTo>
                <a:lnTo>
                  <a:pt x="1626946" y="771956"/>
                </a:lnTo>
                <a:close/>
              </a:path>
              <a:path w="2211730" h="1823135">
                <a:moveTo>
                  <a:pt x="1642122" y="739673"/>
                </a:moveTo>
                <a:lnTo>
                  <a:pt x="1635607" y="736981"/>
                </a:lnTo>
                <a:lnTo>
                  <a:pt x="1629943" y="765568"/>
                </a:lnTo>
                <a:lnTo>
                  <a:pt x="1642122" y="739673"/>
                </a:lnTo>
                <a:close/>
              </a:path>
              <a:path w="2211730" h="1823135">
                <a:moveTo>
                  <a:pt x="1657286" y="707390"/>
                </a:moveTo>
                <a:lnTo>
                  <a:pt x="1650771" y="704697"/>
                </a:lnTo>
                <a:lnTo>
                  <a:pt x="1645119" y="733298"/>
                </a:lnTo>
                <a:lnTo>
                  <a:pt x="1657286" y="707390"/>
                </a:lnTo>
                <a:close/>
              </a:path>
              <a:path w="2211730" h="1823135">
                <a:moveTo>
                  <a:pt x="1672463" y="675106"/>
                </a:moveTo>
                <a:lnTo>
                  <a:pt x="1665947" y="672414"/>
                </a:lnTo>
                <a:lnTo>
                  <a:pt x="1660296" y="701001"/>
                </a:lnTo>
                <a:lnTo>
                  <a:pt x="1672463" y="675106"/>
                </a:lnTo>
                <a:close/>
              </a:path>
              <a:path w="2211730" h="1823135">
                <a:moveTo>
                  <a:pt x="1687639" y="642823"/>
                </a:moveTo>
                <a:lnTo>
                  <a:pt x="1681124" y="640130"/>
                </a:lnTo>
                <a:lnTo>
                  <a:pt x="1675460" y="668731"/>
                </a:lnTo>
                <a:lnTo>
                  <a:pt x="1687639" y="642823"/>
                </a:lnTo>
                <a:close/>
              </a:path>
              <a:path w="2211730" h="1823135">
                <a:moveTo>
                  <a:pt x="1702815" y="610539"/>
                </a:moveTo>
                <a:lnTo>
                  <a:pt x="1696300" y="607847"/>
                </a:lnTo>
                <a:lnTo>
                  <a:pt x="1690636" y="636447"/>
                </a:lnTo>
                <a:lnTo>
                  <a:pt x="1702815" y="610539"/>
                </a:lnTo>
                <a:close/>
              </a:path>
              <a:path w="2211730" h="1823135">
                <a:moveTo>
                  <a:pt x="1717979" y="578256"/>
                </a:moveTo>
                <a:lnTo>
                  <a:pt x="1711464" y="575564"/>
                </a:lnTo>
                <a:lnTo>
                  <a:pt x="1705825" y="604164"/>
                </a:lnTo>
                <a:lnTo>
                  <a:pt x="1717979" y="578256"/>
                </a:lnTo>
                <a:close/>
              </a:path>
              <a:path w="2211730" h="1823135">
                <a:moveTo>
                  <a:pt x="1733143" y="545985"/>
                </a:moveTo>
                <a:lnTo>
                  <a:pt x="1726641" y="543293"/>
                </a:lnTo>
                <a:lnTo>
                  <a:pt x="1720989" y="571881"/>
                </a:lnTo>
                <a:lnTo>
                  <a:pt x="1733143" y="545985"/>
                </a:lnTo>
                <a:close/>
              </a:path>
              <a:path w="2211730" h="1823135">
                <a:moveTo>
                  <a:pt x="1748332" y="513715"/>
                </a:moveTo>
                <a:lnTo>
                  <a:pt x="1741817" y="511009"/>
                </a:lnTo>
                <a:lnTo>
                  <a:pt x="1736153" y="539610"/>
                </a:lnTo>
                <a:lnTo>
                  <a:pt x="1748332" y="513715"/>
                </a:lnTo>
                <a:close/>
              </a:path>
              <a:path w="2211730" h="1823135">
                <a:moveTo>
                  <a:pt x="1763496" y="481431"/>
                </a:moveTo>
                <a:lnTo>
                  <a:pt x="1756981" y="478726"/>
                </a:lnTo>
                <a:lnTo>
                  <a:pt x="1751317" y="507326"/>
                </a:lnTo>
                <a:lnTo>
                  <a:pt x="1763496" y="481431"/>
                </a:lnTo>
                <a:close/>
              </a:path>
              <a:path w="2211730" h="1823135">
                <a:moveTo>
                  <a:pt x="1778660" y="449160"/>
                </a:moveTo>
                <a:lnTo>
                  <a:pt x="1772145" y="446468"/>
                </a:lnTo>
                <a:lnTo>
                  <a:pt x="1766493" y="475056"/>
                </a:lnTo>
                <a:lnTo>
                  <a:pt x="1778660" y="449160"/>
                </a:lnTo>
                <a:close/>
              </a:path>
              <a:path w="2211730" h="1823135">
                <a:moveTo>
                  <a:pt x="1848484" y="1434350"/>
                </a:moveTo>
                <a:lnTo>
                  <a:pt x="1798523" y="1413713"/>
                </a:lnTo>
                <a:lnTo>
                  <a:pt x="1844420" y="1440294"/>
                </a:lnTo>
                <a:lnTo>
                  <a:pt x="1848484" y="1434350"/>
                </a:lnTo>
                <a:close/>
              </a:path>
              <a:path w="2211730" h="1823135">
                <a:moveTo>
                  <a:pt x="1841385" y="1547075"/>
                </a:moveTo>
                <a:lnTo>
                  <a:pt x="1793468" y="1527302"/>
                </a:lnTo>
                <a:lnTo>
                  <a:pt x="1837194" y="1552968"/>
                </a:lnTo>
                <a:lnTo>
                  <a:pt x="1841385" y="1547075"/>
                </a:lnTo>
                <a:close/>
              </a:path>
              <a:path w="2211730" h="1823135">
                <a:moveTo>
                  <a:pt x="1931073" y="1198600"/>
                </a:moveTo>
                <a:lnTo>
                  <a:pt x="1876374" y="1175994"/>
                </a:lnTo>
                <a:lnTo>
                  <a:pt x="1927148" y="1204595"/>
                </a:lnTo>
                <a:lnTo>
                  <a:pt x="1931073" y="1198600"/>
                </a:lnTo>
                <a:close/>
              </a:path>
              <a:path w="2211730" h="1823135">
                <a:moveTo>
                  <a:pt x="1930704" y="1314107"/>
                </a:moveTo>
                <a:lnTo>
                  <a:pt x="1878063" y="1292352"/>
                </a:lnTo>
                <a:lnTo>
                  <a:pt x="1926653" y="1320050"/>
                </a:lnTo>
                <a:lnTo>
                  <a:pt x="1930704" y="1314107"/>
                </a:lnTo>
                <a:close/>
              </a:path>
              <a:path w="2211730" h="1823135">
                <a:moveTo>
                  <a:pt x="1927974" y="1621358"/>
                </a:moveTo>
                <a:lnTo>
                  <a:pt x="1880768" y="1601889"/>
                </a:lnTo>
                <a:lnTo>
                  <a:pt x="1923503" y="1627149"/>
                </a:lnTo>
                <a:lnTo>
                  <a:pt x="1927974" y="1621358"/>
                </a:lnTo>
                <a:close/>
              </a:path>
              <a:path w="2211730" h="1823135">
                <a:moveTo>
                  <a:pt x="1864309" y="785482"/>
                </a:moveTo>
                <a:lnTo>
                  <a:pt x="1860918" y="791692"/>
                </a:lnTo>
                <a:lnTo>
                  <a:pt x="1922233" y="817079"/>
                </a:lnTo>
                <a:lnTo>
                  <a:pt x="1864309" y="785482"/>
                </a:lnTo>
                <a:close/>
              </a:path>
              <a:path w="2211730" h="1823135">
                <a:moveTo>
                  <a:pt x="1926310" y="1427924"/>
                </a:moveTo>
                <a:lnTo>
                  <a:pt x="1875713" y="1407033"/>
                </a:lnTo>
                <a:lnTo>
                  <a:pt x="1922119" y="1433817"/>
                </a:lnTo>
                <a:lnTo>
                  <a:pt x="1926310" y="1427924"/>
                </a:lnTo>
                <a:close/>
              </a:path>
              <a:path w="2211730" h="1823135">
                <a:moveTo>
                  <a:pt x="1392250" y="1407909"/>
                </a:moveTo>
                <a:lnTo>
                  <a:pt x="1385722" y="1405216"/>
                </a:lnTo>
                <a:lnTo>
                  <a:pt x="1379512" y="1433626"/>
                </a:lnTo>
                <a:lnTo>
                  <a:pt x="1392250" y="1407909"/>
                </a:lnTo>
                <a:close/>
              </a:path>
              <a:path w="2211730" h="1823135">
                <a:moveTo>
                  <a:pt x="1408112" y="1375879"/>
                </a:moveTo>
                <a:lnTo>
                  <a:pt x="1401584" y="1373174"/>
                </a:lnTo>
                <a:lnTo>
                  <a:pt x="1395387" y="1401584"/>
                </a:lnTo>
                <a:lnTo>
                  <a:pt x="1408112" y="1375879"/>
                </a:lnTo>
                <a:close/>
              </a:path>
              <a:path w="2211730" h="1823135">
                <a:moveTo>
                  <a:pt x="1423974" y="1343837"/>
                </a:moveTo>
                <a:lnTo>
                  <a:pt x="1417446" y="1341145"/>
                </a:lnTo>
                <a:lnTo>
                  <a:pt x="1411249" y="1369542"/>
                </a:lnTo>
                <a:lnTo>
                  <a:pt x="1423974" y="1343837"/>
                </a:lnTo>
                <a:close/>
              </a:path>
              <a:path w="2211730" h="1823135">
                <a:moveTo>
                  <a:pt x="1439824" y="1311808"/>
                </a:moveTo>
                <a:lnTo>
                  <a:pt x="1433309" y="1309116"/>
                </a:lnTo>
                <a:lnTo>
                  <a:pt x="1427098" y="1337513"/>
                </a:lnTo>
                <a:lnTo>
                  <a:pt x="1439824" y="1311808"/>
                </a:lnTo>
                <a:close/>
              </a:path>
              <a:path w="2211730" h="1823135">
                <a:moveTo>
                  <a:pt x="1455686" y="1279779"/>
                </a:moveTo>
                <a:lnTo>
                  <a:pt x="1449158" y="1277073"/>
                </a:lnTo>
                <a:lnTo>
                  <a:pt x="1442961" y="1305483"/>
                </a:lnTo>
                <a:lnTo>
                  <a:pt x="1455686" y="1279779"/>
                </a:lnTo>
                <a:close/>
              </a:path>
              <a:path w="2211730" h="1823135">
                <a:moveTo>
                  <a:pt x="1471548" y="1247736"/>
                </a:moveTo>
                <a:lnTo>
                  <a:pt x="1465021" y="1245044"/>
                </a:lnTo>
                <a:lnTo>
                  <a:pt x="1458810" y="1273454"/>
                </a:lnTo>
                <a:lnTo>
                  <a:pt x="1471548" y="1247736"/>
                </a:lnTo>
                <a:close/>
              </a:path>
              <a:path w="2211730" h="1823135">
                <a:moveTo>
                  <a:pt x="1487411" y="1215720"/>
                </a:moveTo>
                <a:lnTo>
                  <a:pt x="1480870" y="1213027"/>
                </a:lnTo>
                <a:lnTo>
                  <a:pt x="1474685" y="1241412"/>
                </a:lnTo>
                <a:lnTo>
                  <a:pt x="1487411" y="1215720"/>
                </a:lnTo>
                <a:close/>
              </a:path>
              <a:path w="2211730" h="1823135">
                <a:moveTo>
                  <a:pt x="1503260" y="1183690"/>
                </a:moveTo>
                <a:lnTo>
                  <a:pt x="1496733" y="1180985"/>
                </a:lnTo>
                <a:lnTo>
                  <a:pt x="1490535" y="1209395"/>
                </a:lnTo>
                <a:lnTo>
                  <a:pt x="1503260" y="1183690"/>
                </a:lnTo>
                <a:close/>
              </a:path>
              <a:path w="2211730" h="1823135">
                <a:moveTo>
                  <a:pt x="1519110" y="1151674"/>
                </a:moveTo>
                <a:lnTo>
                  <a:pt x="1512582" y="1148969"/>
                </a:lnTo>
                <a:lnTo>
                  <a:pt x="1506397" y="1177366"/>
                </a:lnTo>
                <a:lnTo>
                  <a:pt x="1519110" y="1151674"/>
                </a:lnTo>
                <a:close/>
              </a:path>
              <a:path w="2211730" h="1823135">
                <a:moveTo>
                  <a:pt x="1534972" y="1119632"/>
                </a:moveTo>
                <a:lnTo>
                  <a:pt x="1528445" y="1116939"/>
                </a:lnTo>
                <a:lnTo>
                  <a:pt x="1522247" y="1145336"/>
                </a:lnTo>
                <a:lnTo>
                  <a:pt x="1534972" y="1119632"/>
                </a:lnTo>
                <a:close/>
              </a:path>
              <a:path w="2211730" h="1823135">
                <a:moveTo>
                  <a:pt x="1550822" y="1087615"/>
                </a:moveTo>
                <a:lnTo>
                  <a:pt x="1544294" y="1084922"/>
                </a:lnTo>
                <a:lnTo>
                  <a:pt x="1538096" y="1113307"/>
                </a:lnTo>
                <a:lnTo>
                  <a:pt x="1550822" y="1087615"/>
                </a:lnTo>
                <a:close/>
              </a:path>
              <a:path w="2211730" h="1823135">
                <a:moveTo>
                  <a:pt x="1566684" y="1055598"/>
                </a:moveTo>
                <a:lnTo>
                  <a:pt x="1560156" y="1052906"/>
                </a:lnTo>
                <a:lnTo>
                  <a:pt x="1553946" y="1081303"/>
                </a:lnTo>
                <a:lnTo>
                  <a:pt x="1566684" y="1055598"/>
                </a:lnTo>
                <a:close/>
              </a:path>
              <a:path w="2211730" h="1823135">
                <a:moveTo>
                  <a:pt x="1582534" y="1023581"/>
                </a:moveTo>
                <a:lnTo>
                  <a:pt x="1576006" y="1020876"/>
                </a:lnTo>
                <a:lnTo>
                  <a:pt x="1569808" y="1049261"/>
                </a:lnTo>
                <a:lnTo>
                  <a:pt x="1582534" y="1023581"/>
                </a:lnTo>
                <a:close/>
              </a:path>
              <a:path w="2211730" h="1823135">
                <a:moveTo>
                  <a:pt x="1598383" y="991565"/>
                </a:moveTo>
                <a:lnTo>
                  <a:pt x="1591856" y="988860"/>
                </a:lnTo>
                <a:lnTo>
                  <a:pt x="1585658" y="1017244"/>
                </a:lnTo>
                <a:lnTo>
                  <a:pt x="1598383" y="991565"/>
                </a:lnTo>
                <a:close/>
              </a:path>
              <a:path w="2211730" h="1823135">
                <a:moveTo>
                  <a:pt x="1614233" y="959535"/>
                </a:moveTo>
                <a:lnTo>
                  <a:pt x="1607705" y="956843"/>
                </a:lnTo>
                <a:lnTo>
                  <a:pt x="1601508" y="985227"/>
                </a:lnTo>
                <a:lnTo>
                  <a:pt x="1614233" y="959535"/>
                </a:lnTo>
                <a:close/>
              </a:path>
              <a:path w="2211730" h="1823135">
                <a:moveTo>
                  <a:pt x="1630070" y="927531"/>
                </a:moveTo>
                <a:lnTo>
                  <a:pt x="1623555" y="924839"/>
                </a:lnTo>
                <a:lnTo>
                  <a:pt x="1617357" y="953211"/>
                </a:lnTo>
                <a:lnTo>
                  <a:pt x="1630070" y="927531"/>
                </a:lnTo>
                <a:close/>
              </a:path>
              <a:path w="2211730" h="1823135">
                <a:moveTo>
                  <a:pt x="1645932" y="895527"/>
                </a:moveTo>
                <a:lnTo>
                  <a:pt x="1639404" y="892822"/>
                </a:lnTo>
                <a:lnTo>
                  <a:pt x="1633207" y="921207"/>
                </a:lnTo>
                <a:lnTo>
                  <a:pt x="1645932" y="895527"/>
                </a:lnTo>
                <a:close/>
              </a:path>
              <a:path w="2211730" h="1823135">
                <a:moveTo>
                  <a:pt x="1661782" y="863511"/>
                </a:moveTo>
                <a:lnTo>
                  <a:pt x="1655254" y="860818"/>
                </a:lnTo>
                <a:lnTo>
                  <a:pt x="1649056" y="889190"/>
                </a:lnTo>
                <a:lnTo>
                  <a:pt x="1661782" y="863511"/>
                </a:lnTo>
                <a:close/>
              </a:path>
              <a:path w="2211730" h="1823135">
                <a:moveTo>
                  <a:pt x="1677619" y="831494"/>
                </a:moveTo>
                <a:lnTo>
                  <a:pt x="1671091" y="828802"/>
                </a:lnTo>
                <a:lnTo>
                  <a:pt x="1664906" y="857186"/>
                </a:lnTo>
                <a:lnTo>
                  <a:pt x="1677619" y="831494"/>
                </a:lnTo>
                <a:close/>
              </a:path>
              <a:path w="2211730" h="1823135">
                <a:moveTo>
                  <a:pt x="1693468" y="799490"/>
                </a:moveTo>
                <a:lnTo>
                  <a:pt x="1686953" y="796785"/>
                </a:lnTo>
                <a:lnTo>
                  <a:pt x="1680756" y="825169"/>
                </a:lnTo>
                <a:lnTo>
                  <a:pt x="1693468" y="799490"/>
                </a:lnTo>
                <a:close/>
              </a:path>
              <a:path w="2211730" h="1823135">
                <a:moveTo>
                  <a:pt x="1709318" y="767486"/>
                </a:moveTo>
                <a:lnTo>
                  <a:pt x="1702790" y="764794"/>
                </a:lnTo>
                <a:lnTo>
                  <a:pt x="1696605" y="793165"/>
                </a:lnTo>
                <a:lnTo>
                  <a:pt x="1709318" y="767486"/>
                </a:lnTo>
                <a:close/>
              </a:path>
              <a:path w="2211730" h="1823135">
                <a:moveTo>
                  <a:pt x="1725155" y="735482"/>
                </a:moveTo>
                <a:lnTo>
                  <a:pt x="1718627" y="732790"/>
                </a:lnTo>
                <a:lnTo>
                  <a:pt x="1712442" y="761161"/>
                </a:lnTo>
                <a:lnTo>
                  <a:pt x="1725155" y="735482"/>
                </a:lnTo>
                <a:close/>
              </a:path>
              <a:path w="2211730" h="1823135">
                <a:moveTo>
                  <a:pt x="1741004" y="703491"/>
                </a:moveTo>
                <a:lnTo>
                  <a:pt x="1734477" y="700786"/>
                </a:lnTo>
                <a:lnTo>
                  <a:pt x="1728292" y="729157"/>
                </a:lnTo>
                <a:lnTo>
                  <a:pt x="1741004" y="703491"/>
                </a:lnTo>
                <a:close/>
              </a:path>
              <a:path w="2211730" h="1823135">
                <a:moveTo>
                  <a:pt x="1756841" y="671487"/>
                </a:moveTo>
                <a:lnTo>
                  <a:pt x="1750314" y="668782"/>
                </a:lnTo>
                <a:lnTo>
                  <a:pt x="1744129" y="697153"/>
                </a:lnTo>
                <a:lnTo>
                  <a:pt x="1756841" y="671487"/>
                </a:lnTo>
                <a:close/>
              </a:path>
              <a:path w="2211730" h="1823135">
                <a:moveTo>
                  <a:pt x="1772691" y="639483"/>
                </a:moveTo>
                <a:lnTo>
                  <a:pt x="1766163" y="636778"/>
                </a:lnTo>
                <a:lnTo>
                  <a:pt x="1759978" y="665162"/>
                </a:lnTo>
                <a:lnTo>
                  <a:pt x="1772691" y="639483"/>
                </a:lnTo>
                <a:close/>
              </a:path>
              <a:path w="2211730" h="1823135">
                <a:moveTo>
                  <a:pt x="1788528" y="607479"/>
                </a:moveTo>
                <a:lnTo>
                  <a:pt x="1782013" y="604786"/>
                </a:lnTo>
                <a:lnTo>
                  <a:pt x="1775815" y="633158"/>
                </a:lnTo>
                <a:lnTo>
                  <a:pt x="1788528" y="607479"/>
                </a:lnTo>
                <a:close/>
              </a:path>
              <a:path w="2211730" h="1823135">
                <a:moveTo>
                  <a:pt x="1804365" y="575487"/>
                </a:moveTo>
                <a:lnTo>
                  <a:pt x="1797837" y="572795"/>
                </a:lnTo>
                <a:lnTo>
                  <a:pt x="1791652" y="601154"/>
                </a:lnTo>
                <a:lnTo>
                  <a:pt x="1804365" y="575487"/>
                </a:lnTo>
                <a:close/>
              </a:path>
              <a:path w="2211730" h="1823135">
                <a:moveTo>
                  <a:pt x="1820214" y="543496"/>
                </a:moveTo>
                <a:lnTo>
                  <a:pt x="1813687" y="540791"/>
                </a:lnTo>
                <a:lnTo>
                  <a:pt x="1807502" y="569163"/>
                </a:lnTo>
                <a:lnTo>
                  <a:pt x="1820214" y="543496"/>
                </a:lnTo>
                <a:close/>
              </a:path>
              <a:path w="2211730" h="1823135">
                <a:moveTo>
                  <a:pt x="1836039" y="511505"/>
                </a:moveTo>
                <a:lnTo>
                  <a:pt x="1829523" y="508800"/>
                </a:lnTo>
                <a:lnTo>
                  <a:pt x="1823339" y="537171"/>
                </a:lnTo>
                <a:lnTo>
                  <a:pt x="1836039" y="511505"/>
                </a:lnTo>
                <a:close/>
              </a:path>
              <a:path w="2211730" h="1823135">
                <a:moveTo>
                  <a:pt x="1851888" y="479513"/>
                </a:moveTo>
                <a:lnTo>
                  <a:pt x="1845360" y="476808"/>
                </a:lnTo>
                <a:lnTo>
                  <a:pt x="1839175" y="505180"/>
                </a:lnTo>
                <a:lnTo>
                  <a:pt x="1851888" y="479513"/>
                </a:lnTo>
                <a:close/>
              </a:path>
              <a:path w="2211730" h="1823135">
                <a:moveTo>
                  <a:pt x="1917865" y="1540103"/>
                </a:moveTo>
                <a:lnTo>
                  <a:pt x="1869300" y="1520050"/>
                </a:lnTo>
                <a:lnTo>
                  <a:pt x="1913547" y="1545932"/>
                </a:lnTo>
                <a:lnTo>
                  <a:pt x="1917865" y="1540103"/>
                </a:lnTo>
                <a:close/>
              </a:path>
              <a:path w="2211730" h="1823135">
                <a:moveTo>
                  <a:pt x="1910156" y="1344168"/>
                </a:moveTo>
                <a:lnTo>
                  <a:pt x="1858175" y="1322692"/>
                </a:lnTo>
                <a:lnTo>
                  <a:pt x="1906104" y="1350111"/>
                </a:lnTo>
                <a:lnTo>
                  <a:pt x="1910156" y="1344168"/>
                </a:lnTo>
                <a:close/>
              </a:path>
              <a:path w="2211730" h="1823135">
                <a:moveTo>
                  <a:pt x="1847126" y="816914"/>
                </a:moveTo>
                <a:lnTo>
                  <a:pt x="1843735" y="823125"/>
                </a:lnTo>
                <a:lnTo>
                  <a:pt x="1904390" y="848233"/>
                </a:lnTo>
                <a:lnTo>
                  <a:pt x="1847126" y="816914"/>
                </a:lnTo>
                <a:close/>
              </a:path>
              <a:path w="2211730" h="1823135">
                <a:moveTo>
                  <a:pt x="1905393" y="1650606"/>
                </a:moveTo>
                <a:lnTo>
                  <a:pt x="1858860" y="1631403"/>
                </a:lnTo>
                <a:lnTo>
                  <a:pt x="1900923" y="1656372"/>
                </a:lnTo>
                <a:lnTo>
                  <a:pt x="1905393" y="1650606"/>
                </a:lnTo>
                <a:close/>
              </a:path>
              <a:path w="2211730" h="1823135">
                <a:moveTo>
                  <a:pt x="1905088" y="1457718"/>
                </a:moveTo>
                <a:lnTo>
                  <a:pt x="1855152" y="1437093"/>
                </a:lnTo>
                <a:lnTo>
                  <a:pt x="1900885" y="1463611"/>
                </a:lnTo>
                <a:lnTo>
                  <a:pt x="1905088" y="1457718"/>
                </a:lnTo>
                <a:close/>
              </a:path>
              <a:path w="2211730" h="1823135">
                <a:moveTo>
                  <a:pt x="1895970" y="1569605"/>
                </a:moveTo>
                <a:lnTo>
                  <a:pt x="1848078" y="1549844"/>
                </a:lnTo>
                <a:lnTo>
                  <a:pt x="1891626" y="1575435"/>
                </a:lnTo>
                <a:lnTo>
                  <a:pt x="1895970" y="1569605"/>
                </a:lnTo>
                <a:close/>
              </a:path>
              <a:path w="2211730" h="1823135">
                <a:moveTo>
                  <a:pt x="1933041" y="659726"/>
                </a:moveTo>
                <a:lnTo>
                  <a:pt x="1929650" y="665949"/>
                </a:lnTo>
                <a:lnTo>
                  <a:pt x="1993645" y="692454"/>
                </a:lnTo>
                <a:lnTo>
                  <a:pt x="1933041" y="659726"/>
                </a:lnTo>
                <a:close/>
              </a:path>
              <a:path w="2211730" h="1823135">
                <a:moveTo>
                  <a:pt x="1429511" y="1461871"/>
                </a:moveTo>
                <a:lnTo>
                  <a:pt x="1422971" y="1459179"/>
                </a:lnTo>
                <a:lnTo>
                  <a:pt x="1416240" y="1487360"/>
                </a:lnTo>
                <a:lnTo>
                  <a:pt x="1429511" y="1461871"/>
                </a:lnTo>
                <a:close/>
              </a:path>
              <a:path w="2211730" h="1823135">
                <a:moveTo>
                  <a:pt x="1446047" y="1430108"/>
                </a:moveTo>
                <a:lnTo>
                  <a:pt x="1439506" y="1427416"/>
                </a:lnTo>
                <a:lnTo>
                  <a:pt x="1432775" y="1455610"/>
                </a:lnTo>
                <a:lnTo>
                  <a:pt x="1446047" y="1430108"/>
                </a:lnTo>
                <a:close/>
              </a:path>
              <a:path w="2211730" h="1823135">
                <a:moveTo>
                  <a:pt x="1462582" y="1398358"/>
                </a:moveTo>
                <a:lnTo>
                  <a:pt x="1456042" y="1395653"/>
                </a:lnTo>
                <a:lnTo>
                  <a:pt x="1449311" y="1423835"/>
                </a:lnTo>
                <a:lnTo>
                  <a:pt x="1462582" y="1398358"/>
                </a:lnTo>
                <a:close/>
              </a:path>
              <a:path w="2211730" h="1823135">
                <a:moveTo>
                  <a:pt x="1479105" y="1366596"/>
                </a:moveTo>
                <a:lnTo>
                  <a:pt x="1472577" y="1363903"/>
                </a:lnTo>
                <a:lnTo>
                  <a:pt x="1465846" y="1392085"/>
                </a:lnTo>
                <a:lnTo>
                  <a:pt x="1479105" y="1366596"/>
                </a:lnTo>
                <a:close/>
              </a:path>
              <a:path w="2211730" h="1823135">
                <a:moveTo>
                  <a:pt x="1495640" y="1334858"/>
                </a:moveTo>
                <a:lnTo>
                  <a:pt x="1489113" y="1332153"/>
                </a:lnTo>
                <a:lnTo>
                  <a:pt x="1482382" y="1360335"/>
                </a:lnTo>
                <a:lnTo>
                  <a:pt x="1495640" y="1334858"/>
                </a:lnTo>
                <a:close/>
              </a:path>
              <a:path w="2211730" h="1823135">
                <a:moveTo>
                  <a:pt x="1512163" y="1303096"/>
                </a:moveTo>
                <a:lnTo>
                  <a:pt x="1505635" y="1300391"/>
                </a:lnTo>
                <a:lnTo>
                  <a:pt x="1498904" y="1328572"/>
                </a:lnTo>
                <a:lnTo>
                  <a:pt x="1512163" y="1303096"/>
                </a:lnTo>
                <a:close/>
              </a:path>
              <a:path w="2211730" h="1823135">
                <a:moveTo>
                  <a:pt x="1528711" y="1271346"/>
                </a:moveTo>
                <a:lnTo>
                  <a:pt x="1522158" y="1268641"/>
                </a:lnTo>
                <a:lnTo>
                  <a:pt x="1515440" y="1296822"/>
                </a:lnTo>
                <a:lnTo>
                  <a:pt x="1528711" y="1271346"/>
                </a:lnTo>
                <a:close/>
              </a:path>
              <a:path w="2211730" h="1823135">
                <a:moveTo>
                  <a:pt x="1545234" y="1239608"/>
                </a:moveTo>
                <a:lnTo>
                  <a:pt x="1538693" y="1236903"/>
                </a:lnTo>
                <a:lnTo>
                  <a:pt x="1531962" y="1265072"/>
                </a:lnTo>
                <a:lnTo>
                  <a:pt x="1545234" y="1239608"/>
                </a:lnTo>
                <a:close/>
              </a:path>
              <a:path w="2211730" h="1823135">
                <a:moveTo>
                  <a:pt x="1561757" y="1207858"/>
                </a:moveTo>
                <a:lnTo>
                  <a:pt x="1555229" y="1205153"/>
                </a:lnTo>
                <a:lnTo>
                  <a:pt x="1548498" y="1233335"/>
                </a:lnTo>
                <a:lnTo>
                  <a:pt x="1561757" y="1207858"/>
                </a:lnTo>
                <a:close/>
              </a:path>
              <a:path w="2211730" h="1823135">
                <a:moveTo>
                  <a:pt x="1578279" y="1176108"/>
                </a:moveTo>
                <a:lnTo>
                  <a:pt x="1571739" y="1173416"/>
                </a:lnTo>
                <a:lnTo>
                  <a:pt x="1565020" y="1201585"/>
                </a:lnTo>
                <a:lnTo>
                  <a:pt x="1578279" y="1176108"/>
                </a:lnTo>
                <a:close/>
              </a:path>
              <a:path w="2211730" h="1823135">
                <a:moveTo>
                  <a:pt x="1594815" y="1144358"/>
                </a:moveTo>
                <a:lnTo>
                  <a:pt x="1588274" y="1141666"/>
                </a:lnTo>
                <a:lnTo>
                  <a:pt x="1581543" y="1169835"/>
                </a:lnTo>
                <a:lnTo>
                  <a:pt x="1594815" y="1144358"/>
                </a:lnTo>
                <a:close/>
              </a:path>
              <a:path w="2211730" h="1823135">
                <a:moveTo>
                  <a:pt x="1611325" y="1112634"/>
                </a:moveTo>
                <a:lnTo>
                  <a:pt x="1604797" y="1109929"/>
                </a:lnTo>
                <a:lnTo>
                  <a:pt x="1598079" y="1138085"/>
                </a:lnTo>
                <a:lnTo>
                  <a:pt x="1611325" y="1112634"/>
                </a:lnTo>
                <a:close/>
              </a:path>
              <a:path w="2211730" h="1823135">
                <a:moveTo>
                  <a:pt x="1627860" y="1080884"/>
                </a:moveTo>
                <a:lnTo>
                  <a:pt x="1621320" y="1078191"/>
                </a:lnTo>
                <a:lnTo>
                  <a:pt x="1614589" y="1106360"/>
                </a:lnTo>
                <a:lnTo>
                  <a:pt x="1627860" y="1080884"/>
                </a:lnTo>
                <a:close/>
              </a:path>
              <a:path w="2211730" h="1823135">
                <a:moveTo>
                  <a:pt x="1644383" y="1049147"/>
                </a:moveTo>
                <a:lnTo>
                  <a:pt x="1637842" y="1046454"/>
                </a:lnTo>
                <a:lnTo>
                  <a:pt x="1631124" y="1074610"/>
                </a:lnTo>
                <a:lnTo>
                  <a:pt x="1644383" y="1049147"/>
                </a:lnTo>
                <a:close/>
              </a:path>
              <a:path w="2211730" h="1823135">
                <a:moveTo>
                  <a:pt x="1660905" y="1017409"/>
                </a:moveTo>
                <a:lnTo>
                  <a:pt x="1654365" y="1014704"/>
                </a:lnTo>
                <a:lnTo>
                  <a:pt x="1647647" y="1042873"/>
                </a:lnTo>
                <a:lnTo>
                  <a:pt x="1660905" y="1017409"/>
                </a:lnTo>
                <a:close/>
              </a:path>
              <a:path w="2211730" h="1823135">
                <a:moveTo>
                  <a:pt x="1677415" y="985672"/>
                </a:moveTo>
                <a:lnTo>
                  <a:pt x="1670900" y="982967"/>
                </a:lnTo>
                <a:lnTo>
                  <a:pt x="1664169" y="1011135"/>
                </a:lnTo>
                <a:lnTo>
                  <a:pt x="1677415" y="985672"/>
                </a:lnTo>
                <a:close/>
              </a:path>
              <a:path w="2211730" h="1823135">
                <a:moveTo>
                  <a:pt x="1693951" y="953947"/>
                </a:moveTo>
                <a:lnTo>
                  <a:pt x="1687410" y="951255"/>
                </a:lnTo>
                <a:lnTo>
                  <a:pt x="1680692" y="979398"/>
                </a:lnTo>
                <a:lnTo>
                  <a:pt x="1693951" y="953947"/>
                </a:lnTo>
                <a:close/>
              </a:path>
              <a:path w="2211730" h="1823135">
                <a:moveTo>
                  <a:pt x="1710474" y="922223"/>
                </a:moveTo>
                <a:lnTo>
                  <a:pt x="1703933" y="919518"/>
                </a:lnTo>
                <a:lnTo>
                  <a:pt x="1697202" y="947674"/>
                </a:lnTo>
                <a:lnTo>
                  <a:pt x="1710474" y="922223"/>
                </a:lnTo>
                <a:close/>
              </a:path>
              <a:path w="2211730" h="1823135">
                <a:moveTo>
                  <a:pt x="1726984" y="890485"/>
                </a:moveTo>
                <a:lnTo>
                  <a:pt x="1720443" y="887780"/>
                </a:lnTo>
                <a:lnTo>
                  <a:pt x="1713725" y="915936"/>
                </a:lnTo>
                <a:lnTo>
                  <a:pt x="1726984" y="890485"/>
                </a:lnTo>
                <a:close/>
              </a:path>
              <a:path w="2211730" h="1823135">
                <a:moveTo>
                  <a:pt x="1743494" y="858761"/>
                </a:moveTo>
                <a:lnTo>
                  <a:pt x="1736966" y="856056"/>
                </a:lnTo>
                <a:lnTo>
                  <a:pt x="1730247" y="884212"/>
                </a:lnTo>
                <a:lnTo>
                  <a:pt x="1743494" y="858761"/>
                </a:lnTo>
                <a:close/>
              </a:path>
              <a:path w="2211730" h="1823135">
                <a:moveTo>
                  <a:pt x="1760016" y="827036"/>
                </a:moveTo>
                <a:lnTo>
                  <a:pt x="1753489" y="824331"/>
                </a:lnTo>
                <a:lnTo>
                  <a:pt x="1746758" y="852487"/>
                </a:lnTo>
                <a:lnTo>
                  <a:pt x="1760016" y="827036"/>
                </a:lnTo>
                <a:close/>
              </a:path>
              <a:path w="2211730" h="1823135">
                <a:moveTo>
                  <a:pt x="1776539" y="795312"/>
                </a:moveTo>
                <a:lnTo>
                  <a:pt x="1769999" y="792607"/>
                </a:lnTo>
                <a:lnTo>
                  <a:pt x="1763280" y="820762"/>
                </a:lnTo>
                <a:lnTo>
                  <a:pt x="1776539" y="795312"/>
                </a:lnTo>
                <a:close/>
              </a:path>
              <a:path w="2211730" h="1823135">
                <a:moveTo>
                  <a:pt x="1793049" y="763587"/>
                </a:moveTo>
                <a:lnTo>
                  <a:pt x="1786521" y="760882"/>
                </a:lnTo>
                <a:lnTo>
                  <a:pt x="1779790" y="789038"/>
                </a:lnTo>
                <a:lnTo>
                  <a:pt x="1793049" y="763587"/>
                </a:lnTo>
                <a:close/>
              </a:path>
              <a:path w="2211730" h="1823135">
                <a:moveTo>
                  <a:pt x="1809559" y="731875"/>
                </a:moveTo>
                <a:lnTo>
                  <a:pt x="1803031" y="729170"/>
                </a:lnTo>
                <a:lnTo>
                  <a:pt x="1796300" y="757313"/>
                </a:lnTo>
                <a:lnTo>
                  <a:pt x="1809559" y="731875"/>
                </a:lnTo>
                <a:close/>
              </a:path>
              <a:path w="2211730" h="1823135">
                <a:moveTo>
                  <a:pt x="1826069" y="700151"/>
                </a:moveTo>
                <a:lnTo>
                  <a:pt x="1819541" y="697445"/>
                </a:lnTo>
                <a:lnTo>
                  <a:pt x="1812823" y="725614"/>
                </a:lnTo>
                <a:lnTo>
                  <a:pt x="1826069" y="700151"/>
                </a:lnTo>
                <a:close/>
              </a:path>
              <a:path w="2211730" h="1823135">
                <a:moveTo>
                  <a:pt x="1842579" y="668426"/>
                </a:moveTo>
                <a:lnTo>
                  <a:pt x="1836064" y="665721"/>
                </a:lnTo>
                <a:lnTo>
                  <a:pt x="1829346" y="693889"/>
                </a:lnTo>
                <a:lnTo>
                  <a:pt x="1842579" y="668426"/>
                </a:lnTo>
                <a:close/>
              </a:path>
              <a:path w="2211730" h="1823135">
                <a:moveTo>
                  <a:pt x="1859102" y="636714"/>
                </a:moveTo>
                <a:lnTo>
                  <a:pt x="1852561" y="634009"/>
                </a:lnTo>
                <a:lnTo>
                  <a:pt x="1845843" y="662165"/>
                </a:lnTo>
                <a:lnTo>
                  <a:pt x="1859102" y="636714"/>
                </a:lnTo>
                <a:close/>
              </a:path>
              <a:path w="2211730" h="1823135">
                <a:moveTo>
                  <a:pt x="1875612" y="605015"/>
                </a:moveTo>
                <a:lnTo>
                  <a:pt x="1869071" y="602310"/>
                </a:lnTo>
                <a:lnTo>
                  <a:pt x="1862353" y="630453"/>
                </a:lnTo>
                <a:lnTo>
                  <a:pt x="1875612" y="605015"/>
                </a:lnTo>
                <a:close/>
              </a:path>
              <a:path w="2211730" h="1823135">
                <a:moveTo>
                  <a:pt x="1892122" y="573290"/>
                </a:moveTo>
                <a:lnTo>
                  <a:pt x="1885594" y="570585"/>
                </a:lnTo>
                <a:lnTo>
                  <a:pt x="1878863" y="598741"/>
                </a:lnTo>
                <a:lnTo>
                  <a:pt x="1892122" y="573290"/>
                </a:lnTo>
                <a:close/>
              </a:path>
              <a:path w="2211730" h="1823135">
                <a:moveTo>
                  <a:pt x="1908619" y="541578"/>
                </a:moveTo>
                <a:lnTo>
                  <a:pt x="1902091" y="538873"/>
                </a:lnTo>
                <a:lnTo>
                  <a:pt x="1895386" y="567016"/>
                </a:lnTo>
                <a:lnTo>
                  <a:pt x="1908619" y="541578"/>
                </a:lnTo>
                <a:close/>
              </a:path>
              <a:path w="2211730" h="1823135">
                <a:moveTo>
                  <a:pt x="1925129" y="509879"/>
                </a:moveTo>
                <a:lnTo>
                  <a:pt x="1918601" y="507174"/>
                </a:lnTo>
                <a:lnTo>
                  <a:pt x="1911883" y="535317"/>
                </a:lnTo>
                <a:lnTo>
                  <a:pt x="1925129" y="509879"/>
                </a:lnTo>
                <a:close/>
              </a:path>
              <a:path w="2211730" h="1823135">
                <a:moveTo>
                  <a:pt x="1995703" y="1533677"/>
                </a:moveTo>
                <a:lnTo>
                  <a:pt x="1946490" y="1513357"/>
                </a:lnTo>
                <a:lnTo>
                  <a:pt x="1991245" y="1539455"/>
                </a:lnTo>
                <a:lnTo>
                  <a:pt x="1995703" y="1533677"/>
                </a:lnTo>
                <a:close/>
              </a:path>
              <a:path w="2211730" h="1823135">
                <a:moveTo>
                  <a:pt x="1992363" y="1223937"/>
                </a:moveTo>
                <a:lnTo>
                  <a:pt x="1937689" y="1201343"/>
                </a:lnTo>
                <a:lnTo>
                  <a:pt x="1988299" y="1229880"/>
                </a:lnTo>
                <a:lnTo>
                  <a:pt x="1992363" y="1223937"/>
                </a:lnTo>
                <a:close/>
              </a:path>
              <a:path w="2211730" h="1823135">
                <a:moveTo>
                  <a:pt x="1989988" y="1338605"/>
                </a:moveTo>
                <a:lnTo>
                  <a:pt x="1937359" y="1316863"/>
                </a:lnTo>
                <a:lnTo>
                  <a:pt x="1985797" y="1344485"/>
                </a:lnTo>
                <a:lnTo>
                  <a:pt x="1989988" y="1338605"/>
                </a:lnTo>
                <a:close/>
              </a:path>
              <a:path w="2211730" h="1823135">
                <a:moveTo>
                  <a:pt x="1983587" y="1451571"/>
                </a:moveTo>
                <a:lnTo>
                  <a:pt x="1933003" y="1430680"/>
                </a:lnTo>
                <a:lnTo>
                  <a:pt x="1979256" y="1457413"/>
                </a:lnTo>
                <a:lnTo>
                  <a:pt x="1983587" y="1451571"/>
                </a:lnTo>
                <a:close/>
              </a:path>
              <a:path w="2211730" h="1823135">
                <a:moveTo>
                  <a:pt x="1981860" y="1643595"/>
                </a:moveTo>
                <a:lnTo>
                  <a:pt x="1934717" y="1624152"/>
                </a:lnTo>
                <a:lnTo>
                  <a:pt x="1977275" y="1649323"/>
                </a:lnTo>
                <a:lnTo>
                  <a:pt x="1981860" y="1643595"/>
                </a:lnTo>
                <a:close/>
              </a:path>
              <a:path w="2211730" h="1823135">
                <a:moveTo>
                  <a:pt x="1915871" y="691159"/>
                </a:moveTo>
                <a:lnTo>
                  <a:pt x="1912467" y="697382"/>
                </a:lnTo>
                <a:lnTo>
                  <a:pt x="1975802" y="723607"/>
                </a:lnTo>
                <a:lnTo>
                  <a:pt x="1915871" y="691159"/>
                </a:lnTo>
                <a:close/>
              </a:path>
              <a:path w="2211730" h="1823135">
                <a:moveTo>
                  <a:pt x="1973135" y="1562900"/>
                </a:moveTo>
                <a:lnTo>
                  <a:pt x="1924583" y="1542859"/>
                </a:lnTo>
                <a:lnTo>
                  <a:pt x="1968665" y="1568691"/>
                </a:lnTo>
                <a:lnTo>
                  <a:pt x="1973135" y="1562900"/>
                </a:lnTo>
                <a:close/>
              </a:path>
              <a:path w="2211730" h="1823135">
                <a:moveTo>
                  <a:pt x="1971814" y="1253998"/>
                </a:moveTo>
                <a:lnTo>
                  <a:pt x="1917814" y="1231684"/>
                </a:lnTo>
                <a:lnTo>
                  <a:pt x="1967750" y="1259941"/>
                </a:lnTo>
                <a:lnTo>
                  <a:pt x="1971814" y="1253998"/>
                </a:lnTo>
                <a:close/>
              </a:path>
              <a:path w="2211730" h="1823135">
                <a:moveTo>
                  <a:pt x="1970824" y="1137945"/>
                </a:moveTo>
                <a:lnTo>
                  <a:pt x="1914778" y="1114767"/>
                </a:lnTo>
                <a:lnTo>
                  <a:pt x="1966899" y="1143939"/>
                </a:lnTo>
                <a:lnTo>
                  <a:pt x="1970824" y="1137945"/>
                </a:lnTo>
                <a:close/>
              </a:path>
              <a:path w="2211730" h="1823135">
                <a:moveTo>
                  <a:pt x="1968766" y="1368374"/>
                </a:moveTo>
                <a:lnTo>
                  <a:pt x="1916823" y="1346911"/>
                </a:lnTo>
                <a:lnTo>
                  <a:pt x="1964575" y="1374267"/>
                </a:lnTo>
                <a:lnTo>
                  <a:pt x="1968766" y="1368374"/>
                </a:lnTo>
                <a:close/>
              </a:path>
              <a:path w="2211730" h="1823135">
                <a:moveTo>
                  <a:pt x="1898675" y="722604"/>
                </a:moveTo>
                <a:lnTo>
                  <a:pt x="1895284" y="728814"/>
                </a:lnTo>
                <a:lnTo>
                  <a:pt x="1957933" y="754773"/>
                </a:lnTo>
                <a:lnTo>
                  <a:pt x="1898675" y="722604"/>
                </a:lnTo>
                <a:close/>
              </a:path>
              <a:path w="2211730" h="1823135">
                <a:moveTo>
                  <a:pt x="1961680" y="1481086"/>
                </a:moveTo>
                <a:lnTo>
                  <a:pt x="1911769" y="1460474"/>
                </a:lnTo>
                <a:lnTo>
                  <a:pt x="1957349" y="1486916"/>
                </a:lnTo>
                <a:lnTo>
                  <a:pt x="1961680" y="1481086"/>
                </a:lnTo>
                <a:close/>
              </a:path>
              <a:path w="2211730" h="1823135">
                <a:moveTo>
                  <a:pt x="1958606" y="1672564"/>
                </a:moveTo>
                <a:lnTo>
                  <a:pt x="1912137" y="1653387"/>
                </a:lnTo>
                <a:lnTo>
                  <a:pt x="1954009" y="1678279"/>
                </a:lnTo>
                <a:lnTo>
                  <a:pt x="1958606" y="1672564"/>
                </a:lnTo>
                <a:close/>
              </a:path>
              <a:path w="2211730" h="1823135">
                <a:moveTo>
                  <a:pt x="1951266" y="1284046"/>
                </a:moveTo>
                <a:lnTo>
                  <a:pt x="1897938" y="1262011"/>
                </a:lnTo>
                <a:lnTo>
                  <a:pt x="1947202" y="1289989"/>
                </a:lnTo>
                <a:lnTo>
                  <a:pt x="1951266" y="1284046"/>
                </a:lnTo>
                <a:close/>
              </a:path>
              <a:path w="2211730" h="1823135">
                <a:moveTo>
                  <a:pt x="1950554" y="1592135"/>
                </a:moveTo>
                <a:lnTo>
                  <a:pt x="1902688" y="1572374"/>
                </a:lnTo>
                <a:lnTo>
                  <a:pt x="1946097" y="1597914"/>
                </a:lnTo>
                <a:lnTo>
                  <a:pt x="1950554" y="1592135"/>
                </a:lnTo>
                <a:close/>
              </a:path>
              <a:path w="2211730" h="1823135">
                <a:moveTo>
                  <a:pt x="1947545" y="1398155"/>
                </a:moveTo>
                <a:lnTo>
                  <a:pt x="1896262" y="1376984"/>
                </a:lnTo>
                <a:lnTo>
                  <a:pt x="1943341" y="1404035"/>
                </a:lnTo>
                <a:lnTo>
                  <a:pt x="1947545" y="1398155"/>
                </a:lnTo>
                <a:close/>
              </a:path>
              <a:path w="2211730" h="1823135">
                <a:moveTo>
                  <a:pt x="2005469" y="1422082"/>
                </a:moveTo>
                <a:lnTo>
                  <a:pt x="1954225" y="1400911"/>
                </a:lnTo>
                <a:lnTo>
                  <a:pt x="2001139" y="1427911"/>
                </a:lnTo>
                <a:lnTo>
                  <a:pt x="2005469" y="1422082"/>
                </a:lnTo>
                <a:close/>
              </a:path>
              <a:path w="2211730" h="1823135">
                <a:moveTo>
                  <a:pt x="2005126" y="1614652"/>
                </a:moveTo>
                <a:lnTo>
                  <a:pt x="1957298" y="1594916"/>
                </a:lnTo>
                <a:lnTo>
                  <a:pt x="2000516" y="1620380"/>
                </a:lnTo>
                <a:lnTo>
                  <a:pt x="2005126" y="1614652"/>
                </a:lnTo>
                <a:close/>
              </a:path>
              <a:path w="2211730" h="1823135">
                <a:moveTo>
                  <a:pt x="2000199" y="695172"/>
                </a:moveTo>
                <a:lnTo>
                  <a:pt x="1993645" y="692454"/>
                </a:lnTo>
                <a:lnTo>
                  <a:pt x="1985886" y="720166"/>
                </a:lnTo>
                <a:lnTo>
                  <a:pt x="2000199" y="695172"/>
                </a:lnTo>
                <a:close/>
              </a:path>
              <a:path w="2211730" h="1823135">
                <a:moveTo>
                  <a:pt x="2053755" y="601726"/>
                </a:moveTo>
                <a:lnTo>
                  <a:pt x="2047189" y="599008"/>
                </a:lnTo>
                <a:lnTo>
                  <a:pt x="2039442" y="626719"/>
                </a:lnTo>
                <a:lnTo>
                  <a:pt x="2053755" y="601726"/>
                </a:lnTo>
                <a:close/>
              </a:path>
              <a:path w="2211730" h="1823135">
                <a:moveTo>
                  <a:pt x="2071598" y="570585"/>
                </a:moveTo>
                <a:lnTo>
                  <a:pt x="2065045" y="567867"/>
                </a:lnTo>
                <a:lnTo>
                  <a:pt x="2057285" y="595566"/>
                </a:lnTo>
                <a:lnTo>
                  <a:pt x="2071598" y="570585"/>
                </a:lnTo>
                <a:close/>
              </a:path>
              <a:path w="2211730" h="1823135">
                <a:moveTo>
                  <a:pt x="2065070" y="1716481"/>
                </a:moveTo>
                <a:lnTo>
                  <a:pt x="2018664" y="1697342"/>
                </a:lnTo>
                <a:lnTo>
                  <a:pt x="2060206" y="1722094"/>
                </a:lnTo>
                <a:lnTo>
                  <a:pt x="2065070" y="1716481"/>
                </a:lnTo>
                <a:close/>
              </a:path>
              <a:path w="2211730" h="1823135">
                <a:moveTo>
                  <a:pt x="2063419" y="1446022"/>
                </a:moveTo>
                <a:lnTo>
                  <a:pt x="2012188" y="1424863"/>
                </a:lnTo>
                <a:lnTo>
                  <a:pt x="2058962" y="1451800"/>
                </a:lnTo>
                <a:lnTo>
                  <a:pt x="2063419" y="1446022"/>
                </a:lnTo>
                <a:close/>
              </a:path>
              <a:path w="2211730" h="1823135">
                <a:moveTo>
                  <a:pt x="2059711" y="1637182"/>
                </a:moveTo>
                <a:lnTo>
                  <a:pt x="2011908" y="1617459"/>
                </a:lnTo>
                <a:lnTo>
                  <a:pt x="2054987" y="1642846"/>
                </a:lnTo>
                <a:lnTo>
                  <a:pt x="2059711" y="1637182"/>
                </a:lnTo>
                <a:close/>
              </a:path>
              <a:path w="2211730" h="1823135">
                <a:moveTo>
                  <a:pt x="2054009" y="1133792"/>
                </a:moveTo>
                <a:lnTo>
                  <a:pt x="1997328" y="1110348"/>
                </a:lnTo>
                <a:lnTo>
                  <a:pt x="2049945" y="1139736"/>
                </a:lnTo>
                <a:lnTo>
                  <a:pt x="2054009" y="1133792"/>
                </a:lnTo>
                <a:close/>
              </a:path>
              <a:path w="2211730" h="1823135">
                <a:moveTo>
                  <a:pt x="2053653" y="1249273"/>
                </a:moveTo>
                <a:lnTo>
                  <a:pt x="1999018" y="1226693"/>
                </a:lnTo>
                <a:lnTo>
                  <a:pt x="2049462" y="1255166"/>
                </a:lnTo>
                <a:lnTo>
                  <a:pt x="2053653" y="1249273"/>
                </a:lnTo>
                <a:close/>
              </a:path>
              <a:path w="2211730" h="1823135">
                <a:moveTo>
                  <a:pt x="2091677" y="1696542"/>
                </a:moveTo>
                <a:lnTo>
                  <a:pt x="2084806" y="1693710"/>
                </a:lnTo>
                <a:lnTo>
                  <a:pt x="2071928" y="1719313"/>
                </a:lnTo>
                <a:lnTo>
                  <a:pt x="2091677" y="1696542"/>
                </a:lnTo>
                <a:close/>
              </a:path>
              <a:path w="2211730" h="1823135">
                <a:moveTo>
                  <a:pt x="2085720" y="1617002"/>
                </a:moveTo>
                <a:lnTo>
                  <a:pt x="2078888" y="1614182"/>
                </a:lnTo>
                <a:lnTo>
                  <a:pt x="2066531" y="1640001"/>
                </a:lnTo>
                <a:lnTo>
                  <a:pt x="2085720" y="1617002"/>
                </a:lnTo>
                <a:close/>
              </a:path>
              <a:path w="2211730" h="1823135">
                <a:moveTo>
                  <a:pt x="2077059" y="1536344"/>
                </a:moveTo>
                <a:lnTo>
                  <a:pt x="2070277" y="1533550"/>
                </a:lnTo>
                <a:lnTo>
                  <a:pt x="2058403" y="1559560"/>
                </a:lnTo>
                <a:lnTo>
                  <a:pt x="2077059" y="1536344"/>
                </a:lnTo>
                <a:close/>
              </a:path>
              <a:path w="2211730" h="1823135">
                <a:moveTo>
                  <a:pt x="2100300" y="1507401"/>
                </a:moveTo>
                <a:lnTo>
                  <a:pt x="2093518" y="1504594"/>
                </a:lnTo>
                <a:lnTo>
                  <a:pt x="2081657" y="1530629"/>
                </a:lnTo>
                <a:lnTo>
                  <a:pt x="2100300" y="1507401"/>
                </a:lnTo>
                <a:close/>
              </a:path>
              <a:path w="2211730" h="1823135">
                <a:moveTo>
                  <a:pt x="2088273" y="1425371"/>
                </a:moveTo>
                <a:lnTo>
                  <a:pt x="2081529" y="1422577"/>
                </a:lnTo>
                <a:lnTo>
                  <a:pt x="2070163" y="1448803"/>
                </a:lnTo>
                <a:lnTo>
                  <a:pt x="2088273" y="1425371"/>
                </a:lnTo>
                <a:close/>
              </a:path>
              <a:path w="2211730" h="1823135">
                <a:moveTo>
                  <a:pt x="2113854" y="1314873"/>
                </a:moveTo>
                <a:lnTo>
                  <a:pt x="2099767" y="1306880"/>
                </a:lnTo>
                <a:lnTo>
                  <a:pt x="2095449" y="1312710"/>
                </a:lnTo>
                <a:lnTo>
                  <a:pt x="2113854" y="1320319"/>
                </a:lnTo>
                <a:lnTo>
                  <a:pt x="2113854" y="1314873"/>
                </a:lnTo>
                <a:close/>
              </a:path>
              <a:path w="2211730" h="1823135">
                <a:moveTo>
                  <a:pt x="2073541" y="1342199"/>
                </a:moveTo>
                <a:lnTo>
                  <a:pt x="2066836" y="1339418"/>
                </a:lnTo>
                <a:lnTo>
                  <a:pt x="2055977" y="1365859"/>
                </a:lnTo>
                <a:lnTo>
                  <a:pt x="2073541" y="1342199"/>
                </a:lnTo>
                <a:close/>
              </a:path>
              <a:path w="2211730" h="1823135">
                <a:moveTo>
                  <a:pt x="2095449" y="1312710"/>
                </a:moveTo>
                <a:lnTo>
                  <a:pt x="2088730" y="1309941"/>
                </a:lnTo>
                <a:lnTo>
                  <a:pt x="2077885" y="1336370"/>
                </a:lnTo>
                <a:lnTo>
                  <a:pt x="2095449" y="1312710"/>
                </a:lnTo>
                <a:close/>
              </a:path>
              <a:path w="2211730" h="1823135">
                <a:moveTo>
                  <a:pt x="2113854" y="1198720"/>
                </a:moveTo>
                <a:lnTo>
                  <a:pt x="2102777" y="1192504"/>
                </a:lnTo>
                <a:lnTo>
                  <a:pt x="2098573" y="1198384"/>
                </a:lnTo>
                <a:lnTo>
                  <a:pt x="2113854" y="1204704"/>
                </a:lnTo>
                <a:lnTo>
                  <a:pt x="2113854" y="1198720"/>
                </a:lnTo>
                <a:close/>
              </a:path>
              <a:path w="2211730" h="1823135">
                <a:moveTo>
                  <a:pt x="2077364" y="1228153"/>
                </a:moveTo>
                <a:lnTo>
                  <a:pt x="2070684" y="1225397"/>
                </a:lnTo>
                <a:lnTo>
                  <a:pt x="2060346" y="1252042"/>
                </a:lnTo>
                <a:lnTo>
                  <a:pt x="2077364" y="1228153"/>
                </a:lnTo>
                <a:close/>
              </a:path>
              <a:path w="2211730" h="1823135">
                <a:moveTo>
                  <a:pt x="2098573" y="1198384"/>
                </a:moveTo>
                <a:lnTo>
                  <a:pt x="2091893" y="1195628"/>
                </a:lnTo>
                <a:lnTo>
                  <a:pt x="2081555" y="1222260"/>
                </a:lnTo>
                <a:lnTo>
                  <a:pt x="2098573" y="1198384"/>
                </a:lnTo>
                <a:close/>
              </a:path>
              <a:path w="2211730" h="1823135">
                <a:moveTo>
                  <a:pt x="2113854" y="1083186"/>
                </a:moveTo>
                <a:lnTo>
                  <a:pt x="2101748" y="1076464"/>
                </a:lnTo>
                <a:lnTo>
                  <a:pt x="2097684" y="1082408"/>
                </a:lnTo>
                <a:lnTo>
                  <a:pt x="2113854" y="1089094"/>
                </a:lnTo>
                <a:lnTo>
                  <a:pt x="2113854" y="1083186"/>
                </a:lnTo>
                <a:close/>
              </a:path>
              <a:path w="2211730" h="1823135">
                <a:moveTo>
                  <a:pt x="2077135" y="1112443"/>
                </a:moveTo>
                <a:lnTo>
                  <a:pt x="2070481" y="1109700"/>
                </a:lnTo>
                <a:lnTo>
                  <a:pt x="2060663" y="1136535"/>
                </a:lnTo>
                <a:lnTo>
                  <a:pt x="2077135" y="1112443"/>
                </a:lnTo>
                <a:close/>
              </a:path>
              <a:path w="2211730" h="1823135">
                <a:moveTo>
                  <a:pt x="2097684" y="1082408"/>
                </a:moveTo>
                <a:lnTo>
                  <a:pt x="2091029" y="1079652"/>
                </a:lnTo>
                <a:lnTo>
                  <a:pt x="2081199" y="1106512"/>
                </a:lnTo>
                <a:lnTo>
                  <a:pt x="2097684" y="1082408"/>
                </a:lnTo>
                <a:close/>
              </a:path>
              <a:path w="2211730" h="1823135">
                <a:moveTo>
                  <a:pt x="2113854" y="968194"/>
                </a:moveTo>
                <a:lnTo>
                  <a:pt x="2096681" y="958748"/>
                </a:lnTo>
                <a:lnTo>
                  <a:pt x="2092744" y="964742"/>
                </a:lnTo>
                <a:lnTo>
                  <a:pt x="2113854" y="973478"/>
                </a:lnTo>
                <a:lnTo>
                  <a:pt x="2113854" y="968194"/>
                </a:lnTo>
                <a:close/>
              </a:path>
              <a:path w="2211730" h="1823135">
                <a:moveTo>
                  <a:pt x="2072881" y="995070"/>
                </a:moveTo>
                <a:lnTo>
                  <a:pt x="2066251" y="992327"/>
                </a:lnTo>
                <a:lnTo>
                  <a:pt x="2056942" y="1019390"/>
                </a:lnTo>
                <a:lnTo>
                  <a:pt x="2072881" y="995070"/>
                </a:lnTo>
                <a:close/>
              </a:path>
              <a:path w="2211730" h="1823135">
                <a:moveTo>
                  <a:pt x="2092744" y="964742"/>
                </a:moveTo>
                <a:lnTo>
                  <a:pt x="2086127" y="961999"/>
                </a:lnTo>
                <a:lnTo>
                  <a:pt x="2076805" y="989063"/>
                </a:lnTo>
                <a:lnTo>
                  <a:pt x="2092744" y="964742"/>
                </a:lnTo>
                <a:close/>
              </a:path>
              <a:path w="2211730" h="1823135">
                <a:moveTo>
                  <a:pt x="2113854" y="812636"/>
                </a:moveTo>
                <a:lnTo>
                  <a:pt x="2106752" y="808774"/>
                </a:lnTo>
                <a:lnTo>
                  <a:pt x="2102954" y="814832"/>
                </a:lnTo>
                <a:lnTo>
                  <a:pt x="2113854" y="819345"/>
                </a:lnTo>
                <a:lnTo>
                  <a:pt x="2113854" y="812636"/>
                </a:lnTo>
                <a:close/>
              </a:path>
              <a:path w="2211730" h="1823135">
                <a:moveTo>
                  <a:pt x="2113854" y="657849"/>
                </a:moveTo>
                <a:lnTo>
                  <a:pt x="2111489" y="656577"/>
                </a:lnTo>
                <a:lnTo>
                  <a:pt x="2113854" y="652632"/>
                </a:lnTo>
                <a:lnTo>
                  <a:pt x="2113854" y="638936"/>
                </a:lnTo>
                <a:lnTo>
                  <a:pt x="2104910" y="653846"/>
                </a:lnTo>
                <a:lnTo>
                  <a:pt x="2039442" y="626719"/>
                </a:lnTo>
                <a:lnTo>
                  <a:pt x="2047189" y="599008"/>
                </a:lnTo>
                <a:lnTo>
                  <a:pt x="2032876" y="624001"/>
                </a:lnTo>
                <a:lnTo>
                  <a:pt x="1967407" y="596861"/>
                </a:lnTo>
                <a:lnTo>
                  <a:pt x="2029345" y="630161"/>
                </a:lnTo>
                <a:lnTo>
                  <a:pt x="2035911" y="632879"/>
                </a:lnTo>
                <a:lnTo>
                  <a:pt x="2101240" y="659955"/>
                </a:lnTo>
                <a:lnTo>
                  <a:pt x="2107819" y="662673"/>
                </a:lnTo>
                <a:lnTo>
                  <a:pt x="2113854" y="665174"/>
                </a:lnTo>
                <a:lnTo>
                  <a:pt x="2113854" y="657849"/>
                </a:lnTo>
                <a:close/>
              </a:path>
              <a:path w="2211730" h="1823135">
                <a:moveTo>
                  <a:pt x="2113854" y="619017"/>
                </a:moveTo>
                <a:lnTo>
                  <a:pt x="2057285" y="595566"/>
                </a:lnTo>
                <a:lnTo>
                  <a:pt x="2065045" y="567867"/>
                </a:lnTo>
                <a:lnTo>
                  <a:pt x="2053755" y="601726"/>
                </a:lnTo>
                <a:lnTo>
                  <a:pt x="2113854" y="626646"/>
                </a:lnTo>
                <a:lnTo>
                  <a:pt x="2113854" y="619017"/>
                </a:lnTo>
                <a:close/>
              </a:path>
              <a:path w="2211730" h="1823135">
                <a:moveTo>
                  <a:pt x="2035149" y="1588516"/>
                </a:moveTo>
                <a:lnTo>
                  <a:pt x="2053805" y="1565287"/>
                </a:lnTo>
                <a:lnTo>
                  <a:pt x="2102815" y="1585518"/>
                </a:lnTo>
                <a:lnTo>
                  <a:pt x="2090458" y="1611337"/>
                </a:lnTo>
                <a:lnTo>
                  <a:pt x="2109647" y="1588338"/>
                </a:lnTo>
                <a:lnTo>
                  <a:pt x="2113854" y="1590075"/>
                </a:lnTo>
                <a:lnTo>
                  <a:pt x="2113854" y="1572296"/>
                </a:lnTo>
                <a:lnTo>
                  <a:pt x="2107552" y="1579854"/>
                </a:lnTo>
                <a:lnTo>
                  <a:pt x="2058403" y="1559560"/>
                </a:lnTo>
                <a:lnTo>
                  <a:pt x="2070277" y="1533550"/>
                </a:lnTo>
                <a:lnTo>
                  <a:pt x="2051621" y="1556766"/>
                </a:lnTo>
                <a:lnTo>
                  <a:pt x="2047024" y="1562493"/>
                </a:lnTo>
                <a:lnTo>
                  <a:pt x="2030564" y="1594231"/>
                </a:lnTo>
                <a:lnTo>
                  <a:pt x="2078888" y="1614182"/>
                </a:lnTo>
                <a:lnTo>
                  <a:pt x="2035149" y="1588516"/>
                </a:lnTo>
                <a:close/>
              </a:path>
              <a:path w="2211730" h="1823135">
                <a:moveTo>
                  <a:pt x="2113854" y="1543920"/>
                </a:moveTo>
                <a:lnTo>
                  <a:pt x="2081657" y="1530629"/>
                </a:lnTo>
                <a:lnTo>
                  <a:pt x="2093518" y="1504594"/>
                </a:lnTo>
                <a:lnTo>
                  <a:pt x="2077059" y="1536344"/>
                </a:lnTo>
                <a:lnTo>
                  <a:pt x="2113854" y="1551538"/>
                </a:lnTo>
                <a:lnTo>
                  <a:pt x="2113854" y="1543920"/>
                </a:lnTo>
                <a:close/>
              </a:path>
              <a:path w="2211730" h="1823135">
                <a:moveTo>
                  <a:pt x="2034095" y="1395361"/>
                </a:moveTo>
                <a:lnTo>
                  <a:pt x="2051646" y="1371701"/>
                </a:lnTo>
                <a:lnTo>
                  <a:pt x="2104097" y="1393367"/>
                </a:lnTo>
                <a:lnTo>
                  <a:pt x="2092744" y="1419593"/>
                </a:lnTo>
                <a:lnTo>
                  <a:pt x="2110841" y="1396161"/>
                </a:lnTo>
                <a:lnTo>
                  <a:pt x="2113854" y="1397405"/>
                </a:lnTo>
                <a:lnTo>
                  <a:pt x="2113854" y="1380734"/>
                </a:lnTo>
                <a:lnTo>
                  <a:pt x="2108555" y="1387589"/>
                </a:lnTo>
                <a:lnTo>
                  <a:pt x="2055977" y="1365859"/>
                </a:lnTo>
                <a:lnTo>
                  <a:pt x="2066836" y="1339418"/>
                </a:lnTo>
                <a:lnTo>
                  <a:pt x="2049271" y="1363103"/>
                </a:lnTo>
                <a:lnTo>
                  <a:pt x="2044941" y="1368920"/>
                </a:lnTo>
                <a:lnTo>
                  <a:pt x="2029764" y="1401191"/>
                </a:lnTo>
                <a:lnTo>
                  <a:pt x="2081529" y="1422577"/>
                </a:lnTo>
                <a:lnTo>
                  <a:pt x="2034095" y="1395361"/>
                </a:lnTo>
                <a:close/>
              </a:path>
              <a:path w="2211730" h="1823135">
                <a:moveTo>
                  <a:pt x="2113854" y="1351231"/>
                </a:moveTo>
                <a:lnTo>
                  <a:pt x="2077885" y="1336370"/>
                </a:lnTo>
                <a:lnTo>
                  <a:pt x="2088730" y="1309941"/>
                </a:lnTo>
                <a:lnTo>
                  <a:pt x="2073541" y="1342199"/>
                </a:lnTo>
                <a:lnTo>
                  <a:pt x="2113854" y="1358862"/>
                </a:lnTo>
                <a:lnTo>
                  <a:pt x="2113854" y="1351231"/>
                </a:lnTo>
                <a:close/>
              </a:path>
              <a:path w="2211730" h="1823135">
                <a:moveTo>
                  <a:pt x="2029980" y="931151"/>
                </a:moveTo>
                <a:lnTo>
                  <a:pt x="2045385" y="906602"/>
                </a:lnTo>
                <a:lnTo>
                  <a:pt x="2105990" y="931684"/>
                </a:lnTo>
                <a:lnTo>
                  <a:pt x="2112606" y="934427"/>
                </a:lnTo>
                <a:lnTo>
                  <a:pt x="2113854" y="934944"/>
                </a:lnTo>
                <a:lnTo>
                  <a:pt x="2113854" y="919696"/>
                </a:lnTo>
                <a:lnTo>
                  <a:pt x="2109927" y="925690"/>
                </a:lnTo>
                <a:lnTo>
                  <a:pt x="2049183" y="900544"/>
                </a:lnTo>
                <a:lnTo>
                  <a:pt x="2057971" y="873277"/>
                </a:lnTo>
                <a:lnTo>
                  <a:pt x="2042579" y="897813"/>
                </a:lnTo>
                <a:lnTo>
                  <a:pt x="2038781" y="903871"/>
                </a:lnTo>
                <a:lnTo>
                  <a:pt x="2026183" y="937196"/>
                </a:lnTo>
                <a:lnTo>
                  <a:pt x="2086127" y="961999"/>
                </a:lnTo>
                <a:lnTo>
                  <a:pt x="2029980" y="931151"/>
                </a:lnTo>
                <a:close/>
              </a:path>
              <a:path w="2211730" h="1823135">
                <a:moveTo>
                  <a:pt x="2113854" y="888791"/>
                </a:moveTo>
                <a:lnTo>
                  <a:pt x="2068372" y="869950"/>
                </a:lnTo>
                <a:lnTo>
                  <a:pt x="2077173" y="842683"/>
                </a:lnTo>
                <a:lnTo>
                  <a:pt x="2064575" y="876007"/>
                </a:lnTo>
                <a:lnTo>
                  <a:pt x="2113854" y="896413"/>
                </a:lnTo>
                <a:lnTo>
                  <a:pt x="2113854" y="888791"/>
                </a:lnTo>
                <a:close/>
              </a:path>
              <a:path w="2211730" h="1823135">
                <a:moveTo>
                  <a:pt x="2042604" y="1668665"/>
                </a:moveTo>
                <a:lnTo>
                  <a:pt x="2061806" y="1645666"/>
                </a:lnTo>
                <a:lnTo>
                  <a:pt x="2109406" y="1665325"/>
                </a:lnTo>
                <a:lnTo>
                  <a:pt x="2096541" y="1690928"/>
                </a:lnTo>
                <a:lnTo>
                  <a:pt x="2113854" y="1670942"/>
                </a:lnTo>
                <a:lnTo>
                  <a:pt x="2113854" y="1659535"/>
                </a:lnTo>
                <a:lnTo>
                  <a:pt x="2066531" y="1640001"/>
                </a:lnTo>
                <a:lnTo>
                  <a:pt x="2078888" y="1614182"/>
                </a:lnTo>
                <a:lnTo>
                  <a:pt x="2059711" y="1637182"/>
                </a:lnTo>
                <a:lnTo>
                  <a:pt x="2054987" y="1642846"/>
                </a:lnTo>
                <a:lnTo>
                  <a:pt x="2037867" y="1674342"/>
                </a:lnTo>
                <a:lnTo>
                  <a:pt x="2084806" y="1693710"/>
                </a:lnTo>
                <a:lnTo>
                  <a:pt x="2042604" y="1668665"/>
                </a:lnTo>
                <a:close/>
              </a:path>
              <a:path w="2211730" h="1823135">
                <a:moveTo>
                  <a:pt x="2113854" y="1620998"/>
                </a:moveTo>
                <a:lnTo>
                  <a:pt x="2090458" y="1611337"/>
                </a:lnTo>
                <a:lnTo>
                  <a:pt x="2102815" y="1585518"/>
                </a:lnTo>
                <a:lnTo>
                  <a:pt x="2085720" y="1617002"/>
                </a:lnTo>
                <a:lnTo>
                  <a:pt x="2113854" y="1628619"/>
                </a:lnTo>
                <a:lnTo>
                  <a:pt x="2113854" y="1620998"/>
                </a:lnTo>
                <a:close/>
              </a:path>
              <a:path w="2211730" h="1823135">
                <a:moveTo>
                  <a:pt x="2039112" y="1281811"/>
                </a:moveTo>
                <a:lnTo>
                  <a:pt x="2056142" y="1257922"/>
                </a:lnTo>
                <a:lnTo>
                  <a:pt x="2110625" y="1280439"/>
                </a:lnTo>
                <a:lnTo>
                  <a:pt x="2113854" y="1281778"/>
                </a:lnTo>
                <a:lnTo>
                  <a:pt x="2113854" y="1274154"/>
                </a:lnTo>
                <a:lnTo>
                  <a:pt x="2060346" y="1252042"/>
                </a:lnTo>
                <a:lnTo>
                  <a:pt x="2070684" y="1225397"/>
                </a:lnTo>
                <a:lnTo>
                  <a:pt x="2053653" y="1249273"/>
                </a:lnTo>
                <a:lnTo>
                  <a:pt x="2049462" y="1255166"/>
                </a:lnTo>
                <a:lnTo>
                  <a:pt x="2034920" y="1287703"/>
                </a:lnTo>
                <a:lnTo>
                  <a:pt x="2088730" y="1309941"/>
                </a:lnTo>
                <a:lnTo>
                  <a:pt x="2039112" y="1281811"/>
                </a:lnTo>
                <a:close/>
              </a:path>
              <a:path w="2211730" h="1823135">
                <a:moveTo>
                  <a:pt x="2113854" y="1235620"/>
                </a:moveTo>
                <a:lnTo>
                  <a:pt x="2081555" y="1222260"/>
                </a:lnTo>
                <a:lnTo>
                  <a:pt x="2091893" y="1195628"/>
                </a:lnTo>
                <a:lnTo>
                  <a:pt x="2077364" y="1228153"/>
                </a:lnTo>
                <a:lnTo>
                  <a:pt x="2113854" y="1243243"/>
                </a:lnTo>
                <a:lnTo>
                  <a:pt x="2113854" y="1235620"/>
                </a:lnTo>
                <a:close/>
              </a:path>
              <a:path w="2211730" h="1823135">
                <a:moveTo>
                  <a:pt x="2037067" y="1049705"/>
                </a:moveTo>
                <a:lnTo>
                  <a:pt x="2053005" y="1025385"/>
                </a:lnTo>
                <a:lnTo>
                  <a:pt x="2111565" y="1049616"/>
                </a:lnTo>
                <a:lnTo>
                  <a:pt x="2113854" y="1050560"/>
                </a:lnTo>
                <a:lnTo>
                  <a:pt x="2113854" y="1042938"/>
                </a:lnTo>
                <a:lnTo>
                  <a:pt x="2056942" y="1019390"/>
                </a:lnTo>
                <a:lnTo>
                  <a:pt x="2066251" y="992327"/>
                </a:lnTo>
                <a:lnTo>
                  <a:pt x="2050313" y="1016647"/>
                </a:lnTo>
                <a:lnTo>
                  <a:pt x="2046389" y="1022642"/>
                </a:lnTo>
                <a:lnTo>
                  <a:pt x="2033142" y="1055700"/>
                </a:lnTo>
                <a:lnTo>
                  <a:pt x="2091029" y="1079652"/>
                </a:lnTo>
                <a:lnTo>
                  <a:pt x="2037067" y="1049705"/>
                </a:lnTo>
                <a:close/>
              </a:path>
              <a:path w="2211730" h="1823135">
                <a:moveTo>
                  <a:pt x="2113854" y="1004401"/>
                </a:moveTo>
                <a:lnTo>
                  <a:pt x="2076805" y="989063"/>
                </a:lnTo>
                <a:lnTo>
                  <a:pt x="2086127" y="961999"/>
                </a:lnTo>
                <a:lnTo>
                  <a:pt x="2072881" y="995070"/>
                </a:lnTo>
                <a:lnTo>
                  <a:pt x="2113854" y="1012020"/>
                </a:lnTo>
                <a:lnTo>
                  <a:pt x="2113854" y="1004401"/>
                </a:lnTo>
                <a:close/>
              </a:path>
              <a:path w="2211730" h="1823135">
                <a:moveTo>
                  <a:pt x="2040115" y="1166596"/>
                </a:moveTo>
                <a:lnTo>
                  <a:pt x="2056599" y="1142479"/>
                </a:lnTo>
                <a:lnTo>
                  <a:pt x="2113114" y="1165860"/>
                </a:lnTo>
                <a:lnTo>
                  <a:pt x="2113854" y="1166164"/>
                </a:lnTo>
                <a:lnTo>
                  <a:pt x="2113854" y="1158539"/>
                </a:lnTo>
                <a:lnTo>
                  <a:pt x="2060663" y="1136535"/>
                </a:lnTo>
                <a:lnTo>
                  <a:pt x="2070481" y="1109700"/>
                </a:lnTo>
                <a:lnTo>
                  <a:pt x="2054009" y="1133792"/>
                </a:lnTo>
                <a:lnTo>
                  <a:pt x="2049945" y="1139736"/>
                </a:lnTo>
                <a:lnTo>
                  <a:pt x="2036051" y="1172527"/>
                </a:lnTo>
                <a:lnTo>
                  <a:pt x="2091893" y="1195628"/>
                </a:lnTo>
                <a:lnTo>
                  <a:pt x="2040115" y="1166596"/>
                </a:lnTo>
                <a:close/>
              </a:path>
              <a:path w="2211730" h="1823135">
                <a:moveTo>
                  <a:pt x="2113854" y="1120014"/>
                </a:moveTo>
                <a:lnTo>
                  <a:pt x="2081199" y="1106512"/>
                </a:lnTo>
                <a:lnTo>
                  <a:pt x="2091029" y="1079652"/>
                </a:lnTo>
                <a:lnTo>
                  <a:pt x="2077135" y="1112443"/>
                </a:lnTo>
                <a:lnTo>
                  <a:pt x="2113854" y="1127635"/>
                </a:lnTo>
                <a:lnTo>
                  <a:pt x="2113854" y="1120014"/>
                </a:lnTo>
                <a:close/>
              </a:path>
              <a:path w="2211730" h="1823135">
                <a:moveTo>
                  <a:pt x="2113854" y="1778220"/>
                </a:moveTo>
                <a:lnTo>
                  <a:pt x="2047341" y="1747697"/>
                </a:lnTo>
                <a:lnTo>
                  <a:pt x="2067077" y="1724926"/>
                </a:lnTo>
                <a:lnTo>
                  <a:pt x="2113292" y="1744002"/>
                </a:lnTo>
                <a:lnTo>
                  <a:pt x="2113854" y="1744234"/>
                </a:lnTo>
                <a:lnTo>
                  <a:pt x="2113854" y="1736607"/>
                </a:lnTo>
                <a:lnTo>
                  <a:pt x="2071928" y="1719313"/>
                </a:lnTo>
                <a:lnTo>
                  <a:pt x="2084806" y="1693710"/>
                </a:lnTo>
                <a:lnTo>
                  <a:pt x="2065070" y="1716481"/>
                </a:lnTo>
                <a:lnTo>
                  <a:pt x="2060206" y="1722094"/>
                </a:lnTo>
                <a:lnTo>
                  <a:pt x="2040470" y="1744865"/>
                </a:lnTo>
                <a:lnTo>
                  <a:pt x="1994750" y="1726006"/>
                </a:lnTo>
                <a:lnTo>
                  <a:pt x="2113854" y="1779322"/>
                </a:lnTo>
                <a:lnTo>
                  <a:pt x="2113854" y="1778220"/>
                </a:lnTo>
                <a:close/>
              </a:path>
              <a:path w="2211730" h="1823135">
                <a:moveTo>
                  <a:pt x="2113854" y="1698072"/>
                </a:moveTo>
                <a:lnTo>
                  <a:pt x="2096541" y="1690928"/>
                </a:lnTo>
                <a:lnTo>
                  <a:pt x="2109406" y="1665325"/>
                </a:lnTo>
                <a:lnTo>
                  <a:pt x="2091677" y="1696542"/>
                </a:lnTo>
                <a:lnTo>
                  <a:pt x="2113854" y="1705693"/>
                </a:lnTo>
                <a:lnTo>
                  <a:pt x="2113854" y="1698072"/>
                </a:lnTo>
                <a:close/>
              </a:path>
              <a:path w="2211730" h="1823135">
                <a:moveTo>
                  <a:pt x="2113854" y="1490541"/>
                </a:moveTo>
                <a:lnTo>
                  <a:pt x="2113854" y="1482054"/>
                </a:lnTo>
                <a:lnTo>
                  <a:pt x="2104910" y="1501686"/>
                </a:lnTo>
                <a:lnTo>
                  <a:pt x="2113854" y="1490541"/>
                </a:lnTo>
                <a:close/>
              </a:path>
              <a:path w="2211730" h="1823135">
                <a:moveTo>
                  <a:pt x="2047608" y="1478013"/>
                </a:moveTo>
                <a:lnTo>
                  <a:pt x="2065705" y="1454594"/>
                </a:lnTo>
                <a:lnTo>
                  <a:pt x="2113854" y="1474476"/>
                </a:lnTo>
                <a:lnTo>
                  <a:pt x="2113854" y="1466849"/>
                </a:lnTo>
                <a:lnTo>
                  <a:pt x="2070163" y="1448803"/>
                </a:lnTo>
                <a:lnTo>
                  <a:pt x="2081529" y="1422577"/>
                </a:lnTo>
                <a:lnTo>
                  <a:pt x="2063419" y="1446022"/>
                </a:lnTo>
                <a:lnTo>
                  <a:pt x="2058962" y="1451800"/>
                </a:lnTo>
                <a:lnTo>
                  <a:pt x="2043137" y="1483804"/>
                </a:lnTo>
                <a:lnTo>
                  <a:pt x="2093518" y="1504594"/>
                </a:lnTo>
                <a:lnTo>
                  <a:pt x="2047608" y="1478013"/>
                </a:lnTo>
                <a:close/>
              </a:path>
              <a:path w="2211730" h="1823135">
                <a:moveTo>
                  <a:pt x="2113854" y="1428310"/>
                </a:moveTo>
                <a:lnTo>
                  <a:pt x="2092744" y="1419593"/>
                </a:lnTo>
                <a:lnTo>
                  <a:pt x="2104097" y="1393367"/>
                </a:lnTo>
                <a:lnTo>
                  <a:pt x="2088273" y="1425371"/>
                </a:lnTo>
                <a:lnTo>
                  <a:pt x="2113854" y="1435935"/>
                </a:lnTo>
                <a:lnTo>
                  <a:pt x="2113854" y="1428310"/>
                </a:lnTo>
                <a:close/>
              </a:path>
              <a:path w="2211730" h="1823135">
                <a:moveTo>
                  <a:pt x="2070785" y="724420"/>
                </a:moveTo>
                <a:lnTo>
                  <a:pt x="2082723" y="690829"/>
                </a:lnTo>
                <a:lnTo>
                  <a:pt x="2067864" y="715581"/>
                </a:lnTo>
                <a:lnTo>
                  <a:pt x="2003729" y="689013"/>
                </a:lnTo>
                <a:lnTo>
                  <a:pt x="2018055" y="664032"/>
                </a:lnTo>
                <a:lnTo>
                  <a:pt x="2011489" y="661314"/>
                </a:lnTo>
                <a:lnTo>
                  <a:pt x="1997176" y="686295"/>
                </a:lnTo>
                <a:lnTo>
                  <a:pt x="1933041" y="659726"/>
                </a:lnTo>
                <a:lnTo>
                  <a:pt x="1993645" y="692454"/>
                </a:lnTo>
                <a:lnTo>
                  <a:pt x="2000199" y="695172"/>
                </a:lnTo>
                <a:lnTo>
                  <a:pt x="2064207" y="721690"/>
                </a:lnTo>
                <a:lnTo>
                  <a:pt x="2055926" y="749173"/>
                </a:lnTo>
                <a:lnTo>
                  <a:pt x="2070785" y="724420"/>
                </a:lnTo>
                <a:close/>
              </a:path>
              <a:path w="2211730" h="1823135">
                <a:moveTo>
                  <a:pt x="2037397" y="780059"/>
                </a:moveTo>
                <a:lnTo>
                  <a:pt x="2052269" y="755281"/>
                </a:lnTo>
                <a:lnTo>
                  <a:pt x="2045690" y="752551"/>
                </a:lnTo>
                <a:lnTo>
                  <a:pt x="2030818" y="777328"/>
                </a:lnTo>
                <a:lnTo>
                  <a:pt x="1968030" y="751319"/>
                </a:lnTo>
                <a:lnTo>
                  <a:pt x="1982355" y="726325"/>
                </a:lnTo>
                <a:lnTo>
                  <a:pt x="1975802" y="723607"/>
                </a:lnTo>
                <a:lnTo>
                  <a:pt x="1961464" y="748601"/>
                </a:lnTo>
                <a:lnTo>
                  <a:pt x="1898675" y="722604"/>
                </a:lnTo>
                <a:lnTo>
                  <a:pt x="1957933" y="754773"/>
                </a:lnTo>
                <a:lnTo>
                  <a:pt x="1964499" y="757491"/>
                </a:lnTo>
                <a:lnTo>
                  <a:pt x="2027161" y="783437"/>
                </a:lnTo>
                <a:lnTo>
                  <a:pt x="2033739" y="786155"/>
                </a:lnTo>
                <a:lnTo>
                  <a:pt x="2096363" y="812088"/>
                </a:lnTo>
                <a:lnTo>
                  <a:pt x="2037397" y="780059"/>
                </a:lnTo>
                <a:close/>
              </a:path>
              <a:path w="2211730" h="1823135">
                <a:moveTo>
                  <a:pt x="2042579" y="897813"/>
                </a:moveTo>
                <a:lnTo>
                  <a:pt x="1981834" y="872667"/>
                </a:lnTo>
                <a:lnTo>
                  <a:pt x="1996694" y="847902"/>
                </a:lnTo>
                <a:lnTo>
                  <a:pt x="1990115" y="845185"/>
                </a:lnTo>
                <a:lnTo>
                  <a:pt x="1975256" y="869950"/>
                </a:lnTo>
                <a:lnTo>
                  <a:pt x="1914474" y="844791"/>
                </a:lnTo>
                <a:lnTo>
                  <a:pt x="1928799" y="819797"/>
                </a:lnTo>
                <a:lnTo>
                  <a:pt x="1922233" y="817079"/>
                </a:lnTo>
                <a:lnTo>
                  <a:pt x="1907920" y="842073"/>
                </a:lnTo>
                <a:lnTo>
                  <a:pt x="1847126" y="816914"/>
                </a:lnTo>
                <a:lnTo>
                  <a:pt x="1904390" y="848233"/>
                </a:lnTo>
                <a:lnTo>
                  <a:pt x="1910956" y="850950"/>
                </a:lnTo>
                <a:lnTo>
                  <a:pt x="1971598" y="876058"/>
                </a:lnTo>
                <a:lnTo>
                  <a:pt x="1978164" y="878776"/>
                </a:lnTo>
                <a:lnTo>
                  <a:pt x="2038781" y="903871"/>
                </a:lnTo>
                <a:lnTo>
                  <a:pt x="2042579" y="897813"/>
                </a:lnTo>
                <a:close/>
              </a:path>
              <a:path w="2211730" h="1823135">
                <a:moveTo>
                  <a:pt x="2004187" y="959015"/>
                </a:moveTo>
                <a:lnTo>
                  <a:pt x="1944776" y="934427"/>
                </a:lnTo>
                <a:lnTo>
                  <a:pt x="1959648" y="909650"/>
                </a:lnTo>
                <a:lnTo>
                  <a:pt x="1953069" y="906932"/>
                </a:lnTo>
                <a:lnTo>
                  <a:pt x="1938197" y="931710"/>
                </a:lnTo>
                <a:lnTo>
                  <a:pt x="1878761" y="907110"/>
                </a:lnTo>
                <a:lnTo>
                  <a:pt x="1893087" y="882116"/>
                </a:lnTo>
                <a:lnTo>
                  <a:pt x="1886534" y="879398"/>
                </a:lnTo>
                <a:lnTo>
                  <a:pt x="1872208" y="904392"/>
                </a:lnTo>
                <a:lnTo>
                  <a:pt x="1812759" y="879805"/>
                </a:lnTo>
                <a:lnTo>
                  <a:pt x="1868677" y="910564"/>
                </a:lnTo>
                <a:lnTo>
                  <a:pt x="1875231" y="913282"/>
                </a:lnTo>
                <a:lnTo>
                  <a:pt x="1934540" y="937818"/>
                </a:lnTo>
                <a:lnTo>
                  <a:pt x="1941118" y="940536"/>
                </a:lnTo>
                <a:lnTo>
                  <a:pt x="2000389" y="965073"/>
                </a:lnTo>
                <a:lnTo>
                  <a:pt x="2004187" y="959015"/>
                </a:lnTo>
                <a:close/>
              </a:path>
              <a:path w="2211730" h="1823135">
                <a:moveTo>
                  <a:pt x="1965794" y="1020216"/>
                </a:moveTo>
                <a:lnTo>
                  <a:pt x="1907730" y="996200"/>
                </a:lnTo>
                <a:lnTo>
                  <a:pt x="1922589" y="971423"/>
                </a:lnTo>
                <a:lnTo>
                  <a:pt x="1916010" y="968705"/>
                </a:lnTo>
                <a:lnTo>
                  <a:pt x="1901151" y="993470"/>
                </a:lnTo>
                <a:lnTo>
                  <a:pt x="1843049" y="969441"/>
                </a:lnTo>
                <a:lnTo>
                  <a:pt x="1857375" y="944435"/>
                </a:lnTo>
                <a:lnTo>
                  <a:pt x="1850809" y="941730"/>
                </a:lnTo>
                <a:lnTo>
                  <a:pt x="1836483" y="966736"/>
                </a:lnTo>
                <a:lnTo>
                  <a:pt x="1778381" y="942695"/>
                </a:lnTo>
                <a:lnTo>
                  <a:pt x="1832952" y="972883"/>
                </a:lnTo>
                <a:lnTo>
                  <a:pt x="1839518" y="975601"/>
                </a:lnTo>
                <a:lnTo>
                  <a:pt x="1897481" y="999578"/>
                </a:lnTo>
                <a:lnTo>
                  <a:pt x="1904060" y="1002309"/>
                </a:lnTo>
                <a:lnTo>
                  <a:pt x="1961997" y="1026274"/>
                </a:lnTo>
                <a:lnTo>
                  <a:pt x="1965794" y="1020216"/>
                </a:lnTo>
                <a:close/>
              </a:path>
              <a:path w="2211730" h="1823135">
                <a:moveTo>
                  <a:pt x="1927390" y="1081430"/>
                </a:moveTo>
                <a:lnTo>
                  <a:pt x="1870671" y="1057973"/>
                </a:lnTo>
                <a:lnTo>
                  <a:pt x="1885530" y="1033195"/>
                </a:lnTo>
                <a:lnTo>
                  <a:pt x="1878952" y="1030478"/>
                </a:lnTo>
                <a:lnTo>
                  <a:pt x="1864080" y="1055243"/>
                </a:lnTo>
                <a:lnTo>
                  <a:pt x="1807337" y="1031773"/>
                </a:lnTo>
                <a:lnTo>
                  <a:pt x="1821662" y="1006767"/>
                </a:lnTo>
                <a:lnTo>
                  <a:pt x="1815096" y="1004062"/>
                </a:lnTo>
                <a:lnTo>
                  <a:pt x="1800771" y="1029068"/>
                </a:lnTo>
                <a:lnTo>
                  <a:pt x="1744002" y="1005586"/>
                </a:lnTo>
                <a:lnTo>
                  <a:pt x="1797240" y="1035227"/>
                </a:lnTo>
                <a:lnTo>
                  <a:pt x="1803806" y="1037945"/>
                </a:lnTo>
                <a:lnTo>
                  <a:pt x="1860422" y="1061351"/>
                </a:lnTo>
                <a:lnTo>
                  <a:pt x="1867001" y="1064082"/>
                </a:lnTo>
                <a:lnTo>
                  <a:pt x="1923592" y="1087475"/>
                </a:lnTo>
                <a:lnTo>
                  <a:pt x="1927390" y="1081430"/>
                </a:lnTo>
                <a:close/>
              </a:path>
              <a:path w="2211730" h="1823135">
                <a:moveTo>
                  <a:pt x="1888972" y="1142644"/>
                </a:moveTo>
                <a:lnTo>
                  <a:pt x="1833600" y="1119759"/>
                </a:lnTo>
                <a:lnTo>
                  <a:pt x="1848459" y="1094968"/>
                </a:lnTo>
                <a:lnTo>
                  <a:pt x="1841893" y="1092250"/>
                </a:lnTo>
                <a:lnTo>
                  <a:pt x="1827021" y="1117028"/>
                </a:lnTo>
                <a:lnTo>
                  <a:pt x="1771599" y="1094130"/>
                </a:lnTo>
                <a:lnTo>
                  <a:pt x="1785937" y="1069111"/>
                </a:lnTo>
                <a:lnTo>
                  <a:pt x="1779371" y="1066406"/>
                </a:lnTo>
                <a:lnTo>
                  <a:pt x="1765045" y="1091412"/>
                </a:lnTo>
                <a:lnTo>
                  <a:pt x="1709623" y="1068501"/>
                </a:lnTo>
                <a:lnTo>
                  <a:pt x="1761515" y="1097572"/>
                </a:lnTo>
                <a:lnTo>
                  <a:pt x="1768081" y="1100289"/>
                </a:lnTo>
                <a:lnTo>
                  <a:pt x="1823351" y="1123137"/>
                </a:lnTo>
                <a:lnTo>
                  <a:pt x="1829942" y="1125867"/>
                </a:lnTo>
                <a:lnTo>
                  <a:pt x="1885175" y="1148702"/>
                </a:lnTo>
                <a:lnTo>
                  <a:pt x="1888972" y="1142644"/>
                </a:lnTo>
                <a:close/>
              </a:path>
              <a:path w="2211730" h="1823135">
                <a:moveTo>
                  <a:pt x="1850567" y="1203883"/>
                </a:moveTo>
                <a:lnTo>
                  <a:pt x="1796529" y="1181544"/>
                </a:lnTo>
                <a:lnTo>
                  <a:pt x="1811401" y="1156754"/>
                </a:lnTo>
                <a:lnTo>
                  <a:pt x="1804809" y="1154036"/>
                </a:lnTo>
                <a:lnTo>
                  <a:pt x="1789950" y="1178826"/>
                </a:lnTo>
                <a:lnTo>
                  <a:pt x="1735874" y="1156487"/>
                </a:lnTo>
                <a:lnTo>
                  <a:pt x="1750212" y="1131455"/>
                </a:lnTo>
                <a:lnTo>
                  <a:pt x="1743646" y="1128750"/>
                </a:lnTo>
                <a:lnTo>
                  <a:pt x="1729308" y="1153769"/>
                </a:lnTo>
                <a:lnTo>
                  <a:pt x="1675231" y="1131417"/>
                </a:lnTo>
                <a:lnTo>
                  <a:pt x="1725777" y="1159941"/>
                </a:lnTo>
                <a:lnTo>
                  <a:pt x="1732343" y="1162646"/>
                </a:lnTo>
                <a:lnTo>
                  <a:pt x="1786280" y="1184935"/>
                </a:lnTo>
                <a:lnTo>
                  <a:pt x="1792858" y="1187665"/>
                </a:lnTo>
                <a:lnTo>
                  <a:pt x="1846770" y="1209941"/>
                </a:lnTo>
                <a:lnTo>
                  <a:pt x="1850567" y="1203883"/>
                </a:lnTo>
                <a:close/>
              </a:path>
              <a:path w="2211730" h="1823135">
                <a:moveTo>
                  <a:pt x="1812150" y="1265123"/>
                </a:moveTo>
                <a:lnTo>
                  <a:pt x="1759458" y="1243342"/>
                </a:lnTo>
                <a:lnTo>
                  <a:pt x="1774329" y="1218539"/>
                </a:lnTo>
                <a:lnTo>
                  <a:pt x="1767751" y="1215821"/>
                </a:lnTo>
                <a:lnTo>
                  <a:pt x="1752866" y="1240624"/>
                </a:lnTo>
                <a:lnTo>
                  <a:pt x="1700149" y="1218844"/>
                </a:lnTo>
                <a:lnTo>
                  <a:pt x="1714487" y="1193812"/>
                </a:lnTo>
                <a:lnTo>
                  <a:pt x="1707921" y="1191107"/>
                </a:lnTo>
                <a:lnTo>
                  <a:pt x="1693583" y="1216126"/>
                </a:lnTo>
                <a:lnTo>
                  <a:pt x="1640839" y="1194333"/>
                </a:lnTo>
                <a:lnTo>
                  <a:pt x="1690052" y="1222298"/>
                </a:lnTo>
                <a:lnTo>
                  <a:pt x="1696618" y="1225003"/>
                </a:lnTo>
                <a:lnTo>
                  <a:pt x="1749209" y="1246733"/>
                </a:lnTo>
                <a:lnTo>
                  <a:pt x="1755787" y="1249464"/>
                </a:lnTo>
                <a:lnTo>
                  <a:pt x="1808352" y="1271168"/>
                </a:lnTo>
                <a:lnTo>
                  <a:pt x="1812150" y="1265123"/>
                </a:lnTo>
                <a:close/>
              </a:path>
              <a:path w="2211730" h="1823135">
                <a:moveTo>
                  <a:pt x="1792935" y="1295742"/>
                </a:moveTo>
                <a:lnTo>
                  <a:pt x="1740915" y="1274241"/>
                </a:lnTo>
                <a:lnTo>
                  <a:pt x="1755787" y="1249464"/>
                </a:lnTo>
                <a:lnTo>
                  <a:pt x="1749209" y="1246733"/>
                </a:lnTo>
                <a:lnTo>
                  <a:pt x="1734337" y="1271524"/>
                </a:lnTo>
                <a:lnTo>
                  <a:pt x="1682280" y="1250022"/>
                </a:lnTo>
                <a:lnTo>
                  <a:pt x="1696618" y="1225003"/>
                </a:lnTo>
                <a:lnTo>
                  <a:pt x="1690052" y="1222298"/>
                </a:lnTo>
                <a:lnTo>
                  <a:pt x="1675714" y="1247317"/>
                </a:lnTo>
                <a:lnTo>
                  <a:pt x="1623644" y="1225804"/>
                </a:lnTo>
                <a:lnTo>
                  <a:pt x="1672183" y="1253477"/>
                </a:lnTo>
                <a:lnTo>
                  <a:pt x="1678749" y="1256182"/>
                </a:lnTo>
                <a:lnTo>
                  <a:pt x="1730667" y="1277632"/>
                </a:lnTo>
                <a:lnTo>
                  <a:pt x="1737245" y="1280350"/>
                </a:lnTo>
                <a:lnTo>
                  <a:pt x="1789137" y="1301788"/>
                </a:lnTo>
                <a:lnTo>
                  <a:pt x="1792935" y="1295742"/>
                </a:lnTo>
                <a:close/>
              </a:path>
              <a:path w="2211730" h="1823135">
                <a:moveTo>
                  <a:pt x="1773720" y="1326362"/>
                </a:moveTo>
                <a:lnTo>
                  <a:pt x="1722374" y="1305153"/>
                </a:lnTo>
                <a:lnTo>
                  <a:pt x="1737245" y="1280350"/>
                </a:lnTo>
                <a:lnTo>
                  <a:pt x="1730667" y="1277632"/>
                </a:lnTo>
                <a:lnTo>
                  <a:pt x="1715795" y="1302435"/>
                </a:lnTo>
                <a:lnTo>
                  <a:pt x="1664411" y="1281214"/>
                </a:lnTo>
                <a:lnTo>
                  <a:pt x="1678749" y="1256182"/>
                </a:lnTo>
                <a:lnTo>
                  <a:pt x="1672183" y="1253477"/>
                </a:lnTo>
                <a:lnTo>
                  <a:pt x="1657845" y="1278496"/>
                </a:lnTo>
                <a:lnTo>
                  <a:pt x="1606448" y="1257274"/>
                </a:lnTo>
                <a:lnTo>
                  <a:pt x="1654314" y="1284668"/>
                </a:lnTo>
                <a:lnTo>
                  <a:pt x="1660880" y="1287373"/>
                </a:lnTo>
                <a:lnTo>
                  <a:pt x="1712125" y="1308544"/>
                </a:lnTo>
                <a:lnTo>
                  <a:pt x="1718703" y="1311262"/>
                </a:lnTo>
                <a:lnTo>
                  <a:pt x="1769935" y="1332420"/>
                </a:lnTo>
                <a:lnTo>
                  <a:pt x="1773720" y="1326362"/>
                </a:lnTo>
                <a:close/>
              </a:path>
              <a:path w="2211730" h="1823135">
                <a:moveTo>
                  <a:pt x="1754530" y="1356982"/>
                </a:moveTo>
                <a:lnTo>
                  <a:pt x="1703832" y="1336040"/>
                </a:lnTo>
                <a:lnTo>
                  <a:pt x="1718703" y="1311262"/>
                </a:lnTo>
                <a:lnTo>
                  <a:pt x="1712125" y="1308544"/>
                </a:lnTo>
                <a:lnTo>
                  <a:pt x="1697253" y="1333334"/>
                </a:lnTo>
                <a:lnTo>
                  <a:pt x="1646542" y="1312379"/>
                </a:lnTo>
                <a:lnTo>
                  <a:pt x="1660880" y="1287373"/>
                </a:lnTo>
                <a:lnTo>
                  <a:pt x="1654314" y="1284668"/>
                </a:lnTo>
                <a:lnTo>
                  <a:pt x="1639976" y="1309674"/>
                </a:lnTo>
                <a:lnTo>
                  <a:pt x="1589252" y="1288732"/>
                </a:lnTo>
                <a:lnTo>
                  <a:pt x="1636445" y="1315834"/>
                </a:lnTo>
                <a:lnTo>
                  <a:pt x="1643011" y="1318552"/>
                </a:lnTo>
                <a:lnTo>
                  <a:pt x="1693583" y="1339430"/>
                </a:lnTo>
                <a:lnTo>
                  <a:pt x="1700174" y="1342161"/>
                </a:lnTo>
                <a:lnTo>
                  <a:pt x="1750733" y="1363040"/>
                </a:lnTo>
                <a:lnTo>
                  <a:pt x="1754530" y="1356982"/>
                </a:lnTo>
                <a:close/>
              </a:path>
              <a:path w="2211730" h="1823135">
                <a:moveTo>
                  <a:pt x="1735302" y="1387614"/>
                </a:moveTo>
                <a:lnTo>
                  <a:pt x="1685289" y="1366964"/>
                </a:lnTo>
                <a:lnTo>
                  <a:pt x="1700174" y="1342161"/>
                </a:lnTo>
                <a:lnTo>
                  <a:pt x="1693583" y="1339430"/>
                </a:lnTo>
                <a:lnTo>
                  <a:pt x="1678711" y="1364246"/>
                </a:lnTo>
                <a:lnTo>
                  <a:pt x="1628673" y="1343583"/>
                </a:lnTo>
                <a:lnTo>
                  <a:pt x="1643011" y="1318552"/>
                </a:lnTo>
                <a:lnTo>
                  <a:pt x="1636445" y="1315834"/>
                </a:lnTo>
                <a:lnTo>
                  <a:pt x="1622107" y="1340878"/>
                </a:lnTo>
                <a:lnTo>
                  <a:pt x="1572044" y="1320203"/>
                </a:lnTo>
                <a:lnTo>
                  <a:pt x="1618576" y="1347025"/>
                </a:lnTo>
                <a:lnTo>
                  <a:pt x="1625130" y="1349743"/>
                </a:lnTo>
                <a:lnTo>
                  <a:pt x="1675041" y="1370355"/>
                </a:lnTo>
                <a:lnTo>
                  <a:pt x="1681619" y="1373073"/>
                </a:lnTo>
                <a:lnTo>
                  <a:pt x="1731505" y="1393659"/>
                </a:lnTo>
                <a:lnTo>
                  <a:pt x="1735302" y="1387614"/>
                </a:lnTo>
                <a:close/>
              </a:path>
              <a:path w="2211730" h="1823135">
                <a:moveTo>
                  <a:pt x="1716087" y="1418234"/>
                </a:moveTo>
                <a:lnTo>
                  <a:pt x="1666747" y="1397876"/>
                </a:lnTo>
                <a:lnTo>
                  <a:pt x="1681619" y="1373073"/>
                </a:lnTo>
                <a:lnTo>
                  <a:pt x="1675041" y="1370355"/>
                </a:lnTo>
                <a:lnTo>
                  <a:pt x="1660169" y="1395145"/>
                </a:lnTo>
                <a:lnTo>
                  <a:pt x="1610791" y="1374775"/>
                </a:lnTo>
                <a:lnTo>
                  <a:pt x="1625130" y="1349743"/>
                </a:lnTo>
                <a:lnTo>
                  <a:pt x="1618576" y="1347025"/>
                </a:lnTo>
                <a:lnTo>
                  <a:pt x="1604238" y="1372069"/>
                </a:lnTo>
                <a:lnTo>
                  <a:pt x="1554848" y="1351673"/>
                </a:lnTo>
                <a:lnTo>
                  <a:pt x="1600708" y="1378229"/>
                </a:lnTo>
                <a:lnTo>
                  <a:pt x="1607261" y="1380934"/>
                </a:lnTo>
                <a:lnTo>
                  <a:pt x="1656499" y="1401254"/>
                </a:lnTo>
                <a:lnTo>
                  <a:pt x="1663077" y="1403972"/>
                </a:lnTo>
                <a:lnTo>
                  <a:pt x="1712290" y="1424292"/>
                </a:lnTo>
                <a:lnTo>
                  <a:pt x="1716087" y="1418234"/>
                </a:lnTo>
                <a:close/>
              </a:path>
              <a:path w="2211730" h="1823135">
                <a:moveTo>
                  <a:pt x="1696872" y="1448866"/>
                </a:moveTo>
                <a:lnTo>
                  <a:pt x="1648205" y="1428775"/>
                </a:lnTo>
                <a:lnTo>
                  <a:pt x="1663077" y="1403972"/>
                </a:lnTo>
                <a:lnTo>
                  <a:pt x="1656499" y="1401254"/>
                </a:lnTo>
                <a:lnTo>
                  <a:pt x="1641614" y="1426070"/>
                </a:lnTo>
                <a:lnTo>
                  <a:pt x="1592922" y="1405966"/>
                </a:lnTo>
                <a:lnTo>
                  <a:pt x="1607261" y="1380934"/>
                </a:lnTo>
                <a:lnTo>
                  <a:pt x="1600708" y="1378229"/>
                </a:lnTo>
                <a:lnTo>
                  <a:pt x="1586369" y="1403248"/>
                </a:lnTo>
                <a:lnTo>
                  <a:pt x="1537639" y="1383144"/>
                </a:lnTo>
                <a:lnTo>
                  <a:pt x="1582826" y="1409420"/>
                </a:lnTo>
                <a:lnTo>
                  <a:pt x="1589392" y="1412125"/>
                </a:lnTo>
                <a:lnTo>
                  <a:pt x="1637957" y="1432166"/>
                </a:lnTo>
                <a:lnTo>
                  <a:pt x="1644535" y="1434896"/>
                </a:lnTo>
                <a:lnTo>
                  <a:pt x="1693075" y="1454924"/>
                </a:lnTo>
                <a:lnTo>
                  <a:pt x="1696872" y="1448866"/>
                </a:lnTo>
                <a:close/>
              </a:path>
              <a:path w="2211730" h="1823135">
                <a:moveTo>
                  <a:pt x="1677657" y="1479499"/>
                </a:moveTo>
                <a:lnTo>
                  <a:pt x="1629664" y="1459687"/>
                </a:lnTo>
                <a:lnTo>
                  <a:pt x="1644535" y="1434896"/>
                </a:lnTo>
                <a:lnTo>
                  <a:pt x="1637957" y="1432166"/>
                </a:lnTo>
                <a:lnTo>
                  <a:pt x="1623072" y="1456969"/>
                </a:lnTo>
                <a:lnTo>
                  <a:pt x="1575053" y="1437157"/>
                </a:lnTo>
                <a:lnTo>
                  <a:pt x="1589392" y="1412125"/>
                </a:lnTo>
                <a:lnTo>
                  <a:pt x="1582826" y="1409420"/>
                </a:lnTo>
                <a:lnTo>
                  <a:pt x="1568475" y="1434439"/>
                </a:lnTo>
                <a:lnTo>
                  <a:pt x="1520444" y="1414614"/>
                </a:lnTo>
                <a:lnTo>
                  <a:pt x="1564957" y="1440599"/>
                </a:lnTo>
                <a:lnTo>
                  <a:pt x="1571523" y="1443316"/>
                </a:lnTo>
                <a:lnTo>
                  <a:pt x="1619415" y="1463078"/>
                </a:lnTo>
                <a:lnTo>
                  <a:pt x="1625993" y="1465795"/>
                </a:lnTo>
                <a:lnTo>
                  <a:pt x="1673859" y="1485557"/>
                </a:lnTo>
                <a:lnTo>
                  <a:pt x="1677657" y="1479499"/>
                </a:lnTo>
                <a:close/>
              </a:path>
              <a:path w="2211730" h="1823135">
                <a:moveTo>
                  <a:pt x="1658429" y="1510131"/>
                </a:moveTo>
                <a:lnTo>
                  <a:pt x="1611109" y="1490599"/>
                </a:lnTo>
                <a:lnTo>
                  <a:pt x="1625993" y="1465795"/>
                </a:lnTo>
                <a:lnTo>
                  <a:pt x="1619415" y="1463078"/>
                </a:lnTo>
                <a:lnTo>
                  <a:pt x="1604530" y="1487893"/>
                </a:lnTo>
                <a:lnTo>
                  <a:pt x="1557172" y="1468348"/>
                </a:lnTo>
                <a:lnTo>
                  <a:pt x="1571523" y="1443316"/>
                </a:lnTo>
                <a:lnTo>
                  <a:pt x="1564957" y="1440599"/>
                </a:lnTo>
                <a:lnTo>
                  <a:pt x="1550606" y="1465643"/>
                </a:lnTo>
                <a:lnTo>
                  <a:pt x="1503235" y="1446098"/>
                </a:lnTo>
                <a:lnTo>
                  <a:pt x="1547075" y="1471803"/>
                </a:lnTo>
                <a:lnTo>
                  <a:pt x="1553641" y="1474520"/>
                </a:lnTo>
                <a:lnTo>
                  <a:pt x="1600860" y="1494002"/>
                </a:lnTo>
                <a:lnTo>
                  <a:pt x="1607439" y="1496720"/>
                </a:lnTo>
                <a:lnTo>
                  <a:pt x="1654632" y="1516189"/>
                </a:lnTo>
                <a:lnTo>
                  <a:pt x="1658429" y="1510131"/>
                </a:lnTo>
                <a:close/>
              </a:path>
              <a:path w="2211730" h="1823135">
                <a:moveTo>
                  <a:pt x="1639214" y="1540776"/>
                </a:moveTo>
                <a:lnTo>
                  <a:pt x="1592554" y="1521523"/>
                </a:lnTo>
                <a:lnTo>
                  <a:pt x="1607439" y="1496720"/>
                </a:lnTo>
                <a:lnTo>
                  <a:pt x="1600860" y="1494002"/>
                </a:lnTo>
                <a:lnTo>
                  <a:pt x="1585976" y="1518818"/>
                </a:lnTo>
                <a:lnTo>
                  <a:pt x="1539290" y="1499552"/>
                </a:lnTo>
                <a:lnTo>
                  <a:pt x="1553641" y="1474520"/>
                </a:lnTo>
                <a:lnTo>
                  <a:pt x="1547075" y="1471803"/>
                </a:lnTo>
                <a:lnTo>
                  <a:pt x="1532724" y="1496847"/>
                </a:lnTo>
                <a:lnTo>
                  <a:pt x="1486027" y="1477568"/>
                </a:lnTo>
                <a:lnTo>
                  <a:pt x="1529194" y="1503006"/>
                </a:lnTo>
                <a:lnTo>
                  <a:pt x="1535760" y="1505712"/>
                </a:lnTo>
                <a:lnTo>
                  <a:pt x="1582305" y="1524914"/>
                </a:lnTo>
                <a:lnTo>
                  <a:pt x="1588896" y="1527632"/>
                </a:lnTo>
                <a:lnTo>
                  <a:pt x="1635417" y="1546834"/>
                </a:lnTo>
                <a:lnTo>
                  <a:pt x="1639214" y="1540776"/>
                </a:lnTo>
                <a:close/>
              </a:path>
              <a:path w="2211730" h="1823135">
                <a:moveTo>
                  <a:pt x="2113854" y="1781484"/>
                </a:moveTo>
                <a:lnTo>
                  <a:pt x="1626590" y="1574126"/>
                </a:lnTo>
                <a:lnTo>
                  <a:pt x="1642021" y="1549552"/>
                </a:lnTo>
                <a:lnTo>
                  <a:pt x="1654632" y="1516189"/>
                </a:lnTo>
                <a:lnTo>
                  <a:pt x="1639214" y="1540776"/>
                </a:lnTo>
                <a:lnTo>
                  <a:pt x="1635417" y="1546834"/>
                </a:lnTo>
                <a:lnTo>
                  <a:pt x="1619999" y="1571409"/>
                </a:lnTo>
                <a:lnTo>
                  <a:pt x="1574012" y="1552435"/>
                </a:lnTo>
                <a:lnTo>
                  <a:pt x="1588896" y="1527632"/>
                </a:lnTo>
                <a:lnTo>
                  <a:pt x="1582305" y="1524914"/>
                </a:lnTo>
                <a:lnTo>
                  <a:pt x="1567433" y="1549730"/>
                </a:lnTo>
                <a:lnTo>
                  <a:pt x="1521421" y="1530743"/>
                </a:lnTo>
                <a:lnTo>
                  <a:pt x="1535760" y="1505712"/>
                </a:lnTo>
                <a:lnTo>
                  <a:pt x="1529194" y="1503006"/>
                </a:lnTo>
                <a:lnTo>
                  <a:pt x="1514855" y="1528038"/>
                </a:lnTo>
                <a:lnTo>
                  <a:pt x="1468831" y="1509039"/>
                </a:lnTo>
                <a:lnTo>
                  <a:pt x="2113854" y="1781753"/>
                </a:lnTo>
                <a:lnTo>
                  <a:pt x="2113854" y="1781484"/>
                </a:lnTo>
                <a:close/>
              </a:path>
              <a:path w="2211730" h="1823135">
                <a:moveTo>
                  <a:pt x="2089302" y="693547"/>
                </a:moveTo>
                <a:lnTo>
                  <a:pt x="2113854" y="703721"/>
                </a:lnTo>
                <a:lnTo>
                  <a:pt x="2113854" y="696096"/>
                </a:lnTo>
                <a:lnTo>
                  <a:pt x="2092959" y="687438"/>
                </a:lnTo>
                <a:lnTo>
                  <a:pt x="2107819" y="662673"/>
                </a:lnTo>
                <a:lnTo>
                  <a:pt x="2101240" y="659955"/>
                </a:lnTo>
                <a:lnTo>
                  <a:pt x="2086394" y="684720"/>
                </a:lnTo>
                <a:lnTo>
                  <a:pt x="2021585" y="657872"/>
                </a:lnTo>
                <a:lnTo>
                  <a:pt x="2035911" y="632879"/>
                </a:lnTo>
                <a:lnTo>
                  <a:pt x="2029345" y="630161"/>
                </a:lnTo>
                <a:lnTo>
                  <a:pt x="2015020" y="655154"/>
                </a:lnTo>
                <a:lnTo>
                  <a:pt x="1950224" y="628307"/>
                </a:lnTo>
                <a:lnTo>
                  <a:pt x="2011489" y="661314"/>
                </a:lnTo>
                <a:lnTo>
                  <a:pt x="2018055" y="664032"/>
                </a:lnTo>
                <a:lnTo>
                  <a:pt x="2082723" y="690829"/>
                </a:lnTo>
                <a:lnTo>
                  <a:pt x="2074443" y="718299"/>
                </a:lnTo>
                <a:lnTo>
                  <a:pt x="2089302" y="693547"/>
                </a:lnTo>
                <a:close/>
              </a:path>
              <a:path w="2211730" h="1823135">
                <a:moveTo>
                  <a:pt x="2113854" y="657557"/>
                </a:moveTo>
                <a:lnTo>
                  <a:pt x="2111489" y="656577"/>
                </a:lnTo>
                <a:lnTo>
                  <a:pt x="2113854" y="657849"/>
                </a:lnTo>
                <a:lnTo>
                  <a:pt x="2113854" y="657557"/>
                </a:lnTo>
                <a:close/>
              </a:path>
              <a:path w="2211730" h="1823135">
                <a:moveTo>
                  <a:pt x="2113854" y="580482"/>
                </a:moveTo>
                <a:lnTo>
                  <a:pt x="2075129" y="564426"/>
                </a:lnTo>
                <a:lnTo>
                  <a:pt x="2081390" y="553504"/>
                </a:lnTo>
                <a:lnTo>
                  <a:pt x="2075281" y="549998"/>
                </a:lnTo>
                <a:lnTo>
                  <a:pt x="2068563" y="561708"/>
                </a:lnTo>
                <a:lnTo>
                  <a:pt x="2001761" y="534009"/>
                </a:lnTo>
                <a:lnTo>
                  <a:pt x="2001672" y="519480"/>
                </a:lnTo>
                <a:lnTo>
                  <a:pt x="1998357" y="540232"/>
                </a:lnTo>
                <a:lnTo>
                  <a:pt x="2065045" y="567867"/>
                </a:lnTo>
                <a:lnTo>
                  <a:pt x="2071598" y="570585"/>
                </a:lnTo>
                <a:lnTo>
                  <a:pt x="2113854" y="588107"/>
                </a:lnTo>
                <a:lnTo>
                  <a:pt x="2113854" y="580482"/>
                </a:lnTo>
                <a:close/>
              </a:path>
              <a:path w="2211730" h="1823135">
                <a:moveTo>
                  <a:pt x="2083765" y="845413"/>
                </a:moveTo>
                <a:lnTo>
                  <a:pt x="2113854" y="857873"/>
                </a:lnTo>
                <a:lnTo>
                  <a:pt x="2113854" y="853699"/>
                </a:lnTo>
                <a:lnTo>
                  <a:pt x="2087562" y="839368"/>
                </a:lnTo>
                <a:lnTo>
                  <a:pt x="2102954" y="814832"/>
                </a:lnTo>
                <a:lnTo>
                  <a:pt x="2106752" y="808774"/>
                </a:lnTo>
                <a:lnTo>
                  <a:pt x="2113854" y="797456"/>
                </a:lnTo>
                <a:lnTo>
                  <a:pt x="2113854" y="784203"/>
                </a:lnTo>
                <a:lnTo>
                  <a:pt x="2100160" y="806030"/>
                </a:lnTo>
                <a:lnTo>
                  <a:pt x="2037397" y="780059"/>
                </a:lnTo>
                <a:lnTo>
                  <a:pt x="2096363" y="812088"/>
                </a:lnTo>
                <a:lnTo>
                  <a:pt x="2080971" y="836637"/>
                </a:lnTo>
                <a:lnTo>
                  <a:pt x="2018880" y="810920"/>
                </a:lnTo>
                <a:lnTo>
                  <a:pt x="2033739" y="786155"/>
                </a:lnTo>
                <a:lnTo>
                  <a:pt x="2027161" y="783437"/>
                </a:lnTo>
                <a:lnTo>
                  <a:pt x="2012302" y="808202"/>
                </a:lnTo>
                <a:lnTo>
                  <a:pt x="1950186" y="782485"/>
                </a:lnTo>
                <a:lnTo>
                  <a:pt x="1964499" y="757491"/>
                </a:lnTo>
                <a:lnTo>
                  <a:pt x="1957933" y="754773"/>
                </a:lnTo>
                <a:lnTo>
                  <a:pt x="1943620" y="779767"/>
                </a:lnTo>
                <a:lnTo>
                  <a:pt x="1881492" y="754037"/>
                </a:lnTo>
                <a:lnTo>
                  <a:pt x="1940090" y="785926"/>
                </a:lnTo>
                <a:lnTo>
                  <a:pt x="1946656" y="788644"/>
                </a:lnTo>
                <a:lnTo>
                  <a:pt x="2008632" y="814311"/>
                </a:lnTo>
                <a:lnTo>
                  <a:pt x="2015210" y="817029"/>
                </a:lnTo>
                <a:lnTo>
                  <a:pt x="2077173" y="842683"/>
                </a:lnTo>
                <a:lnTo>
                  <a:pt x="2068372" y="869950"/>
                </a:lnTo>
                <a:lnTo>
                  <a:pt x="2083765" y="845413"/>
                </a:lnTo>
                <a:close/>
              </a:path>
              <a:path w="2211730" h="1823135">
                <a:moveTo>
                  <a:pt x="2113854" y="773176"/>
                </a:moveTo>
                <a:lnTo>
                  <a:pt x="2055926" y="749173"/>
                </a:lnTo>
                <a:lnTo>
                  <a:pt x="2064207" y="721690"/>
                </a:lnTo>
                <a:lnTo>
                  <a:pt x="2049348" y="746455"/>
                </a:lnTo>
                <a:lnTo>
                  <a:pt x="1985886" y="720166"/>
                </a:lnTo>
                <a:lnTo>
                  <a:pt x="1993645" y="692454"/>
                </a:lnTo>
                <a:lnTo>
                  <a:pt x="1982355" y="726325"/>
                </a:lnTo>
                <a:lnTo>
                  <a:pt x="2045690" y="752551"/>
                </a:lnTo>
                <a:lnTo>
                  <a:pt x="2052269" y="755281"/>
                </a:lnTo>
                <a:lnTo>
                  <a:pt x="2113854" y="780790"/>
                </a:lnTo>
                <a:lnTo>
                  <a:pt x="2113854" y="773176"/>
                </a:lnTo>
                <a:close/>
              </a:path>
              <a:path w="2211730" h="1823135">
                <a:moveTo>
                  <a:pt x="2113854" y="734627"/>
                </a:moveTo>
                <a:lnTo>
                  <a:pt x="2074443" y="718299"/>
                </a:lnTo>
                <a:lnTo>
                  <a:pt x="2082723" y="690829"/>
                </a:lnTo>
                <a:lnTo>
                  <a:pt x="2070785" y="724420"/>
                </a:lnTo>
                <a:lnTo>
                  <a:pt x="2113854" y="742260"/>
                </a:lnTo>
                <a:lnTo>
                  <a:pt x="2113854" y="734627"/>
                </a:lnTo>
                <a:close/>
              </a:path>
              <a:path w="2211730" h="1823135">
                <a:moveTo>
                  <a:pt x="2064575" y="876007"/>
                </a:moveTo>
                <a:lnTo>
                  <a:pt x="2077173" y="842683"/>
                </a:lnTo>
                <a:lnTo>
                  <a:pt x="2061768" y="867219"/>
                </a:lnTo>
                <a:lnTo>
                  <a:pt x="2000364" y="841806"/>
                </a:lnTo>
                <a:lnTo>
                  <a:pt x="2015210" y="817029"/>
                </a:lnTo>
                <a:lnTo>
                  <a:pt x="2008632" y="814311"/>
                </a:lnTo>
                <a:lnTo>
                  <a:pt x="1993772" y="839076"/>
                </a:lnTo>
                <a:lnTo>
                  <a:pt x="1932330" y="813638"/>
                </a:lnTo>
                <a:lnTo>
                  <a:pt x="1946656" y="788644"/>
                </a:lnTo>
                <a:lnTo>
                  <a:pt x="1940090" y="785926"/>
                </a:lnTo>
                <a:lnTo>
                  <a:pt x="1925764" y="810920"/>
                </a:lnTo>
                <a:lnTo>
                  <a:pt x="1864309" y="785482"/>
                </a:lnTo>
                <a:lnTo>
                  <a:pt x="1922233" y="817079"/>
                </a:lnTo>
                <a:lnTo>
                  <a:pt x="1928799" y="819797"/>
                </a:lnTo>
                <a:lnTo>
                  <a:pt x="1990115" y="845185"/>
                </a:lnTo>
                <a:lnTo>
                  <a:pt x="1996694" y="847902"/>
                </a:lnTo>
                <a:lnTo>
                  <a:pt x="2057971" y="873277"/>
                </a:lnTo>
                <a:lnTo>
                  <a:pt x="2049183" y="900544"/>
                </a:lnTo>
                <a:lnTo>
                  <a:pt x="2064575" y="876007"/>
                </a:lnTo>
                <a:close/>
              </a:path>
              <a:path w="2211730" h="1823135">
                <a:moveTo>
                  <a:pt x="1799539" y="1298473"/>
                </a:moveTo>
                <a:lnTo>
                  <a:pt x="1814957" y="1273898"/>
                </a:lnTo>
                <a:lnTo>
                  <a:pt x="1867509" y="1295615"/>
                </a:lnTo>
                <a:lnTo>
                  <a:pt x="1871433" y="1289608"/>
                </a:lnTo>
                <a:lnTo>
                  <a:pt x="1818754" y="1267853"/>
                </a:lnTo>
                <a:lnTo>
                  <a:pt x="1834159" y="1243279"/>
                </a:lnTo>
                <a:lnTo>
                  <a:pt x="1887385" y="1265275"/>
                </a:lnTo>
                <a:lnTo>
                  <a:pt x="1837956" y="1237221"/>
                </a:lnTo>
                <a:lnTo>
                  <a:pt x="1853374" y="1212659"/>
                </a:lnTo>
                <a:lnTo>
                  <a:pt x="1907260" y="1234935"/>
                </a:lnTo>
                <a:lnTo>
                  <a:pt x="1911184" y="1228940"/>
                </a:lnTo>
                <a:lnTo>
                  <a:pt x="1857171" y="1206614"/>
                </a:lnTo>
                <a:lnTo>
                  <a:pt x="1872576" y="1182052"/>
                </a:lnTo>
                <a:lnTo>
                  <a:pt x="1927148" y="1204595"/>
                </a:lnTo>
                <a:lnTo>
                  <a:pt x="1876374" y="1175994"/>
                </a:lnTo>
                <a:lnTo>
                  <a:pt x="1891791" y="1151432"/>
                </a:lnTo>
                <a:lnTo>
                  <a:pt x="1947024" y="1174267"/>
                </a:lnTo>
                <a:lnTo>
                  <a:pt x="1950948" y="1168273"/>
                </a:lnTo>
                <a:lnTo>
                  <a:pt x="1895576" y="1145374"/>
                </a:lnTo>
                <a:lnTo>
                  <a:pt x="1910981" y="1120813"/>
                </a:lnTo>
                <a:lnTo>
                  <a:pt x="1966899" y="1143939"/>
                </a:lnTo>
                <a:lnTo>
                  <a:pt x="1914778" y="1114767"/>
                </a:lnTo>
                <a:lnTo>
                  <a:pt x="1930196" y="1090206"/>
                </a:lnTo>
                <a:lnTo>
                  <a:pt x="1986775" y="1113612"/>
                </a:lnTo>
                <a:lnTo>
                  <a:pt x="1990699" y="1107617"/>
                </a:lnTo>
                <a:lnTo>
                  <a:pt x="1933994" y="1084160"/>
                </a:lnTo>
                <a:lnTo>
                  <a:pt x="1949399" y="1059611"/>
                </a:lnTo>
                <a:lnTo>
                  <a:pt x="2006638" y="1083297"/>
                </a:lnTo>
                <a:lnTo>
                  <a:pt x="1953196" y="1053566"/>
                </a:lnTo>
                <a:lnTo>
                  <a:pt x="1968588" y="1029004"/>
                </a:lnTo>
                <a:lnTo>
                  <a:pt x="2026513" y="1052957"/>
                </a:lnTo>
                <a:lnTo>
                  <a:pt x="2030437" y="1046975"/>
                </a:lnTo>
                <a:lnTo>
                  <a:pt x="1972386" y="1022946"/>
                </a:lnTo>
                <a:lnTo>
                  <a:pt x="1987791" y="998397"/>
                </a:lnTo>
                <a:lnTo>
                  <a:pt x="2046389" y="1022642"/>
                </a:lnTo>
                <a:lnTo>
                  <a:pt x="1991588" y="992352"/>
                </a:lnTo>
                <a:lnTo>
                  <a:pt x="2006993" y="967790"/>
                </a:lnTo>
                <a:lnTo>
                  <a:pt x="2066251" y="992327"/>
                </a:lnTo>
                <a:lnTo>
                  <a:pt x="2072881" y="995070"/>
                </a:lnTo>
                <a:lnTo>
                  <a:pt x="2086127" y="961999"/>
                </a:lnTo>
                <a:lnTo>
                  <a:pt x="2070188" y="986320"/>
                </a:lnTo>
                <a:lnTo>
                  <a:pt x="2010778" y="961745"/>
                </a:lnTo>
                <a:lnTo>
                  <a:pt x="2026183" y="937196"/>
                </a:lnTo>
                <a:lnTo>
                  <a:pt x="2038781" y="903871"/>
                </a:lnTo>
                <a:lnTo>
                  <a:pt x="2023389" y="928408"/>
                </a:lnTo>
                <a:lnTo>
                  <a:pt x="1963305" y="903554"/>
                </a:lnTo>
                <a:lnTo>
                  <a:pt x="1978164" y="878776"/>
                </a:lnTo>
                <a:lnTo>
                  <a:pt x="1971598" y="876058"/>
                </a:lnTo>
                <a:lnTo>
                  <a:pt x="1956739" y="900823"/>
                </a:lnTo>
                <a:lnTo>
                  <a:pt x="1896617" y="875944"/>
                </a:lnTo>
                <a:lnTo>
                  <a:pt x="1910956" y="850950"/>
                </a:lnTo>
                <a:lnTo>
                  <a:pt x="1904390" y="848233"/>
                </a:lnTo>
                <a:lnTo>
                  <a:pt x="1890064" y="873226"/>
                </a:lnTo>
                <a:lnTo>
                  <a:pt x="1829955" y="848347"/>
                </a:lnTo>
                <a:lnTo>
                  <a:pt x="1886534" y="879398"/>
                </a:lnTo>
                <a:lnTo>
                  <a:pt x="1893087" y="882116"/>
                </a:lnTo>
                <a:lnTo>
                  <a:pt x="1953069" y="906932"/>
                </a:lnTo>
                <a:lnTo>
                  <a:pt x="1959648" y="909650"/>
                </a:lnTo>
                <a:lnTo>
                  <a:pt x="2019592" y="934466"/>
                </a:lnTo>
                <a:lnTo>
                  <a:pt x="2004187" y="959015"/>
                </a:lnTo>
                <a:lnTo>
                  <a:pt x="2000389" y="965073"/>
                </a:lnTo>
                <a:lnTo>
                  <a:pt x="1984984" y="989609"/>
                </a:lnTo>
                <a:lnTo>
                  <a:pt x="1926247" y="965314"/>
                </a:lnTo>
                <a:lnTo>
                  <a:pt x="1941118" y="940536"/>
                </a:lnTo>
                <a:lnTo>
                  <a:pt x="1934540" y="937818"/>
                </a:lnTo>
                <a:lnTo>
                  <a:pt x="1919681" y="962596"/>
                </a:lnTo>
                <a:lnTo>
                  <a:pt x="1860905" y="938276"/>
                </a:lnTo>
                <a:lnTo>
                  <a:pt x="1875231" y="913282"/>
                </a:lnTo>
                <a:lnTo>
                  <a:pt x="1868677" y="910564"/>
                </a:lnTo>
                <a:lnTo>
                  <a:pt x="1854339" y="935558"/>
                </a:lnTo>
                <a:lnTo>
                  <a:pt x="1795576" y="911237"/>
                </a:lnTo>
                <a:lnTo>
                  <a:pt x="1850809" y="941730"/>
                </a:lnTo>
                <a:lnTo>
                  <a:pt x="1857375" y="944435"/>
                </a:lnTo>
                <a:lnTo>
                  <a:pt x="1916010" y="968705"/>
                </a:lnTo>
                <a:lnTo>
                  <a:pt x="1922589" y="971423"/>
                </a:lnTo>
                <a:lnTo>
                  <a:pt x="1981187" y="995667"/>
                </a:lnTo>
                <a:lnTo>
                  <a:pt x="1965794" y="1020216"/>
                </a:lnTo>
                <a:lnTo>
                  <a:pt x="1961997" y="1026274"/>
                </a:lnTo>
                <a:lnTo>
                  <a:pt x="1946579" y="1050823"/>
                </a:lnTo>
                <a:lnTo>
                  <a:pt x="1889188" y="1027087"/>
                </a:lnTo>
                <a:lnTo>
                  <a:pt x="1904060" y="1002309"/>
                </a:lnTo>
                <a:lnTo>
                  <a:pt x="1897481" y="999578"/>
                </a:lnTo>
                <a:lnTo>
                  <a:pt x="1882609" y="1024369"/>
                </a:lnTo>
                <a:lnTo>
                  <a:pt x="1825193" y="1000607"/>
                </a:lnTo>
                <a:lnTo>
                  <a:pt x="1839518" y="975601"/>
                </a:lnTo>
                <a:lnTo>
                  <a:pt x="1832952" y="972883"/>
                </a:lnTo>
                <a:lnTo>
                  <a:pt x="1818627" y="997902"/>
                </a:lnTo>
                <a:lnTo>
                  <a:pt x="1761197" y="974153"/>
                </a:lnTo>
                <a:lnTo>
                  <a:pt x="1815096" y="1004062"/>
                </a:lnTo>
                <a:lnTo>
                  <a:pt x="1821662" y="1006767"/>
                </a:lnTo>
                <a:lnTo>
                  <a:pt x="1878952" y="1030478"/>
                </a:lnTo>
                <a:lnTo>
                  <a:pt x="1885530" y="1033195"/>
                </a:lnTo>
                <a:lnTo>
                  <a:pt x="1942782" y="1056881"/>
                </a:lnTo>
                <a:lnTo>
                  <a:pt x="1927390" y="1081430"/>
                </a:lnTo>
                <a:lnTo>
                  <a:pt x="1923592" y="1087475"/>
                </a:lnTo>
                <a:lnTo>
                  <a:pt x="1908187" y="1112037"/>
                </a:lnTo>
                <a:lnTo>
                  <a:pt x="1852129" y="1088859"/>
                </a:lnTo>
                <a:lnTo>
                  <a:pt x="1867001" y="1064082"/>
                </a:lnTo>
                <a:lnTo>
                  <a:pt x="1860422" y="1061351"/>
                </a:lnTo>
                <a:lnTo>
                  <a:pt x="1845551" y="1086142"/>
                </a:lnTo>
                <a:lnTo>
                  <a:pt x="1789468" y="1062951"/>
                </a:lnTo>
                <a:lnTo>
                  <a:pt x="1803806" y="1037945"/>
                </a:lnTo>
                <a:lnTo>
                  <a:pt x="1797240" y="1035227"/>
                </a:lnTo>
                <a:lnTo>
                  <a:pt x="1782914" y="1060234"/>
                </a:lnTo>
                <a:lnTo>
                  <a:pt x="1726819" y="1037043"/>
                </a:lnTo>
                <a:lnTo>
                  <a:pt x="1779371" y="1066406"/>
                </a:lnTo>
                <a:lnTo>
                  <a:pt x="1785937" y="1069111"/>
                </a:lnTo>
                <a:lnTo>
                  <a:pt x="1841893" y="1092250"/>
                </a:lnTo>
                <a:lnTo>
                  <a:pt x="1848459" y="1094968"/>
                </a:lnTo>
                <a:lnTo>
                  <a:pt x="1904390" y="1118095"/>
                </a:lnTo>
                <a:lnTo>
                  <a:pt x="1888972" y="1142644"/>
                </a:lnTo>
                <a:lnTo>
                  <a:pt x="1885175" y="1148702"/>
                </a:lnTo>
                <a:lnTo>
                  <a:pt x="1869770" y="1173264"/>
                </a:lnTo>
                <a:lnTo>
                  <a:pt x="1815058" y="1150645"/>
                </a:lnTo>
                <a:lnTo>
                  <a:pt x="1829942" y="1125867"/>
                </a:lnTo>
                <a:lnTo>
                  <a:pt x="1823351" y="1123137"/>
                </a:lnTo>
                <a:lnTo>
                  <a:pt x="1808479" y="1147927"/>
                </a:lnTo>
                <a:lnTo>
                  <a:pt x="1753742" y="1125296"/>
                </a:lnTo>
                <a:lnTo>
                  <a:pt x="1768081" y="1100289"/>
                </a:lnTo>
                <a:lnTo>
                  <a:pt x="1761515" y="1097572"/>
                </a:lnTo>
                <a:lnTo>
                  <a:pt x="1747189" y="1122591"/>
                </a:lnTo>
                <a:lnTo>
                  <a:pt x="1692427" y="1099959"/>
                </a:lnTo>
                <a:lnTo>
                  <a:pt x="1743646" y="1128750"/>
                </a:lnTo>
                <a:lnTo>
                  <a:pt x="1750212" y="1131455"/>
                </a:lnTo>
                <a:lnTo>
                  <a:pt x="1804809" y="1154036"/>
                </a:lnTo>
                <a:lnTo>
                  <a:pt x="1811401" y="1156754"/>
                </a:lnTo>
                <a:lnTo>
                  <a:pt x="1865985" y="1179322"/>
                </a:lnTo>
                <a:lnTo>
                  <a:pt x="1850567" y="1203883"/>
                </a:lnTo>
                <a:lnTo>
                  <a:pt x="1846770" y="1209941"/>
                </a:lnTo>
                <a:lnTo>
                  <a:pt x="1831365" y="1234503"/>
                </a:lnTo>
                <a:lnTo>
                  <a:pt x="1778000" y="1212443"/>
                </a:lnTo>
                <a:lnTo>
                  <a:pt x="1792858" y="1187665"/>
                </a:lnTo>
                <a:lnTo>
                  <a:pt x="1786280" y="1184935"/>
                </a:lnTo>
                <a:lnTo>
                  <a:pt x="1771408" y="1209725"/>
                </a:lnTo>
                <a:lnTo>
                  <a:pt x="1718017" y="1187653"/>
                </a:lnTo>
                <a:lnTo>
                  <a:pt x="1732343" y="1162646"/>
                </a:lnTo>
                <a:lnTo>
                  <a:pt x="1725777" y="1159941"/>
                </a:lnTo>
                <a:lnTo>
                  <a:pt x="1711452" y="1184948"/>
                </a:lnTo>
                <a:lnTo>
                  <a:pt x="1658035" y="1162875"/>
                </a:lnTo>
                <a:lnTo>
                  <a:pt x="1707921" y="1191107"/>
                </a:lnTo>
                <a:lnTo>
                  <a:pt x="1714487" y="1193812"/>
                </a:lnTo>
                <a:lnTo>
                  <a:pt x="1767751" y="1215821"/>
                </a:lnTo>
                <a:lnTo>
                  <a:pt x="1774329" y="1218539"/>
                </a:lnTo>
                <a:lnTo>
                  <a:pt x="1827568" y="1240548"/>
                </a:lnTo>
                <a:lnTo>
                  <a:pt x="1812150" y="1265123"/>
                </a:lnTo>
                <a:lnTo>
                  <a:pt x="1808352" y="1271168"/>
                </a:lnTo>
                <a:lnTo>
                  <a:pt x="1795741" y="1304518"/>
                </a:lnTo>
                <a:lnTo>
                  <a:pt x="1847621" y="1325956"/>
                </a:lnTo>
                <a:lnTo>
                  <a:pt x="1799539" y="1298473"/>
                </a:lnTo>
                <a:close/>
              </a:path>
            </a:pathLst>
          </a:custGeom>
          <a:solidFill>
            <a:srgbClr val="7AB41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63011" y="2271404"/>
            <a:ext cx="2211730" cy="1163955"/>
          </a:xfrm>
          <a:custGeom>
            <a:avLst/>
            <a:gdLst/>
            <a:ahLst/>
            <a:cxnLst/>
            <a:rect l="l" t="t" r="r" b="b"/>
            <a:pathLst>
              <a:path w="2211730" h="1163954">
                <a:moveTo>
                  <a:pt x="1003122" y="590816"/>
                </a:moveTo>
                <a:lnTo>
                  <a:pt x="971029" y="577532"/>
                </a:lnTo>
                <a:lnTo>
                  <a:pt x="976147" y="565391"/>
                </a:lnTo>
                <a:lnTo>
                  <a:pt x="972362" y="556209"/>
                </a:lnTo>
                <a:lnTo>
                  <a:pt x="969632" y="562698"/>
                </a:lnTo>
                <a:lnTo>
                  <a:pt x="968298" y="584022"/>
                </a:lnTo>
                <a:lnTo>
                  <a:pt x="1000252" y="597255"/>
                </a:lnTo>
                <a:lnTo>
                  <a:pt x="1003122" y="590816"/>
                </a:lnTo>
                <a:close/>
              </a:path>
              <a:path w="2211730" h="1163954">
                <a:moveTo>
                  <a:pt x="964514" y="574827"/>
                </a:moveTo>
                <a:lnTo>
                  <a:pt x="932434" y="561555"/>
                </a:lnTo>
                <a:lnTo>
                  <a:pt x="937298" y="549313"/>
                </a:lnTo>
                <a:lnTo>
                  <a:pt x="933399" y="540067"/>
                </a:lnTo>
                <a:lnTo>
                  <a:pt x="930783" y="546620"/>
                </a:lnTo>
                <a:lnTo>
                  <a:pt x="929843" y="568096"/>
                </a:lnTo>
                <a:lnTo>
                  <a:pt x="961783" y="581329"/>
                </a:lnTo>
                <a:lnTo>
                  <a:pt x="964514" y="574827"/>
                </a:lnTo>
                <a:close/>
              </a:path>
              <a:path w="2211730" h="1163954">
                <a:moveTo>
                  <a:pt x="925931" y="558863"/>
                </a:moveTo>
                <a:lnTo>
                  <a:pt x="893851" y="545579"/>
                </a:lnTo>
                <a:lnTo>
                  <a:pt x="898461" y="533222"/>
                </a:lnTo>
                <a:lnTo>
                  <a:pt x="894422" y="523925"/>
                </a:lnTo>
                <a:lnTo>
                  <a:pt x="891946" y="530529"/>
                </a:lnTo>
                <a:lnTo>
                  <a:pt x="891374" y="552183"/>
                </a:lnTo>
                <a:lnTo>
                  <a:pt x="923328" y="565404"/>
                </a:lnTo>
                <a:lnTo>
                  <a:pt x="925931" y="558863"/>
                </a:lnTo>
                <a:close/>
              </a:path>
              <a:path w="2211730" h="1163954">
                <a:moveTo>
                  <a:pt x="887336" y="542874"/>
                </a:moveTo>
                <a:lnTo>
                  <a:pt x="855268" y="529602"/>
                </a:lnTo>
                <a:lnTo>
                  <a:pt x="859637" y="517143"/>
                </a:lnTo>
                <a:lnTo>
                  <a:pt x="855446" y="507796"/>
                </a:lnTo>
                <a:lnTo>
                  <a:pt x="853122" y="514451"/>
                </a:lnTo>
                <a:lnTo>
                  <a:pt x="852932" y="536257"/>
                </a:lnTo>
                <a:lnTo>
                  <a:pt x="884859" y="549478"/>
                </a:lnTo>
                <a:lnTo>
                  <a:pt x="887336" y="542874"/>
                </a:lnTo>
                <a:close/>
              </a:path>
              <a:path w="2211730" h="1163954">
                <a:moveTo>
                  <a:pt x="848753" y="526897"/>
                </a:moveTo>
                <a:lnTo>
                  <a:pt x="816673" y="513626"/>
                </a:lnTo>
                <a:lnTo>
                  <a:pt x="816470" y="491655"/>
                </a:lnTo>
                <a:lnTo>
                  <a:pt x="784034" y="478231"/>
                </a:lnTo>
                <a:lnTo>
                  <a:pt x="783450" y="456082"/>
                </a:lnTo>
                <a:lnTo>
                  <a:pt x="750646" y="442506"/>
                </a:lnTo>
                <a:lnTo>
                  <a:pt x="749668" y="420204"/>
                </a:lnTo>
                <a:lnTo>
                  <a:pt x="716495" y="406463"/>
                </a:lnTo>
                <a:lnTo>
                  <a:pt x="715124" y="384009"/>
                </a:lnTo>
                <a:lnTo>
                  <a:pt x="681596" y="370116"/>
                </a:lnTo>
                <a:lnTo>
                  <a:pt x="682955" y="334505"/>
                </a:lnTo>
                <a:lnTo>
                  <a:pt x="679919" y="377037"/>
                </a:lnTo>
                <a:lnTo>
                  <a:pt x="713308" y="390867"/>
                </a:lnTo>
                <a:lnTo>
                  <a:pt x="714692" y="413346"/>
                </a:lnTo>
                <a:lnTo>
                  <a:pt x="747725" y="427024"/>
                </a:lnTo>
                <a:lnTo>
                  <a:pt x="748715" y="449325"/>
                </a:lnTo>
                <a:lnTo>
                  <a:pt x="781380" y="462851"/>
                </a:lnTo>
                <a:lnTo>
                  <a:pt x="781964" y="485000"/>
                </a:lnTo>
                <a:lnTo>
                  <a:pt x="814273" y="498373"/>
                </a:lnTo>
                <a:lnTo>
                  <a:pt x="814476" y="520331"/>
                </a:lnTo>
                <a:lnTo>
                  <a:pt x="846404" y="533552"/>
                </a:lnTo>
                <a:lnTo>
                  <a:pt x="848753" y="526897"/>
                </a:lnTo>
                <a:close/>
              </a:path>
              <a:path w="2211730" h="1163954">
                <a:moveTo>
                  <a:pt x="1204226" y="1133182"/>
                </a:moveTo>
                <a:lnTo>
                  <a:pt x="1212570" y="1122387"/>
                </a:lnTo>
                <a:lnTo>
                  <a:pt x="1205814" y="1119593"/>
                </a:lnTo>
                <a:lnTo>
                  <a:pt x="1197483" y="1130388"/>
                </a:lnTo>
                <a:lnTo>
                  <a:pt x="1173607" y="1120546"/>
                </a:lnTo>
                <a:lnTo>
                  <a:pt x="1174978" y="1106868"/>
                </a:lnTo>
                <a:lnTo>
                  <a:pt x="1169276" y="1126375"/>
                </a:lnTo>
                <a:lnTo>
                  <a:pt x="1193012" y="1136180"/>
                </a:lnTo>
                <a:lnTo>
                  <a:pt x="1199756" y="1138961"/>
                </a:lnTo>
                <a:lnTo>
                  <a:pt x="1204226" y="1133182"/>
                </a:lnTo>
                <a:close/>
              </a:path>
              <a:path w="2211730" h="1163954">
                <a:moveTo>
                  <a:pt x="1205623" y="958862"/>
                </a:moveTo>
                <a:lnTo>
                  <a:pt x="1213218" y="947762"/>
                </a:lnTo>
                <a:lnTo>
                  <a:pt x="1206563" y="945007"/>
                </a:lnTo>
                <a:lnTo>
                  <a:pt x="1198968" y="956106"/>
                </a:lnTo>
                <a:lnTo>
                  <a:pt x="1171956" y="944943"/>
                </a:lnTo>
                <a:lnTo>
                  <a:pt x="1194904" y="962050"/>
                </a:lnTo>
                <a:lnTo>
                  <a:pt x="1201559" y="964806"/>
                </a:lnTo>
                <a:lnTo>
                  <a:pt x="1205623" y="958862"/>
                </a:lnTo>
                <a:close/>
              </a:path>
              <a:path w="2211730" h="1163954">
                <a:moveTo>
                  <a:pt x="1205763" y="893330"/>
                </a:moveTo>
                <a:lnTo>
                  <a:pt x="1213116" y="882129"/>
                </a:lnTo>
                <a:lnTo>
                  <a:pt x="1206500" y="879398"/>
                </a:lnTo>
                <a:lnTo>
                  <a:pt x="1199146" y="890600"/>
                </a:lnTo>
                <a:lnTo>
                  <a:pt x="1170965" y="878941"/>
                </a:lnTo>
                <a:lnTo>
                  <a:pt x="1195222" y="896594"/>
                </a:lnTo>
                <a:lnTo>
                  <a:pt x="1201851" y="899337"/>
                </a:lnTo>
                <a:lnTo>
                  <a:pt x="1205763" y="893330"/>
                </a:lnTo>
                <a:close/>
              </a:path>
              <a:path w="2211730" h="1163954">
                <a:moveTo>
                  <a:pt x="1209725" y="741933"/>
                </a:moveTo>
                <a:lnTo>
                  <a:pt x="1216571" y="730529"/>
                </a:lnTo>
                <a:lnTo>
                  <a:pt x="1209992" y="727798"/>
                </a:lnTo>
                <a:lnTo>
                  <a:pt x="1203147" y="739216"/>
                </a:lnTo>
                <a:lnTo>
                  <a:pt x="1172260" y="726440"/>
                </a:lnTo>
                <a:lnTo>
                  <a:pt x="1199476" y="745312"/>
                </a:lnTo>
                <a:lnTo>
                  <a:pt x="1206055" y="748042"/>
                </a:lnTo>
                <a:lnTo>
                  <a:pt x="1209725" y="741933"/>
                </a:lnTo>
                <a:close/>
              </a:path>
              <a:path w="2211730" h="1163954">
                <a:moveTo>
                  <a:pt x="1210868" y="1070343"/>
                </a:moveTo>
                <a:lnTo>
                  <a:pt x="1218958" y="1059433"/>
                </a:lnTo>
                <a:lnTo>
                  <a:pt x="1212253" y="1056665"/>
                </a:lnTo>
                <a:lnTo>
                  <a:pt x="1204150" y="1067562"/>
                </a:lnTo>
                <a:lnTo>
                  <a:pt x="1179093" y="1057224"/>
                </a:lnTo>
                <a:lnTo>
                  <a:pt x="1199832" y="1073404"/>
                </a:lnTo>
                <a:lnTo>
                  <a:pt x="1206538" y="1076172"/>
                </a:lnTo>
                <a:lnTo>
                  <a:pt x="1210868" y="1070343"/>
                </a:lnTo>
                <a:close/>
              </a:path>
              <a:path w="2211730" h="1163954">
                <a:moveTo>
                  <a:pt x="1170381" y="645820"/>
                </a:moveTo>
                <a:lnTo>
                  <a:pt x="1173568" y="625284"/>
                </a:lnTo>
                <a:lnTo>
                  <a:pt x="1167231" y="636892"/>
                </a:lnTo>
                <a:lnTo>
                  <a:pt x="1134783" y="623455"/>
                </a:lnTo>
                <a:lnTo>
                  <a:pt x="1163828" y="643115"/>
                </a:lnTo>
                <a:lnTo>
                  <a:pt x="1164031" y="657428"/>
                </a:lnTo>
                <a:lnTo>
                  <a:pt x="1170381" y="645820"/>
                </a:lnTo>
                <a:close/>
              </a:path>
              <a:path w="2211730" h="1163954">
                <a:moveTo>
                  <a:pt x="1089291" y="604621"/>
                </a:moveTo>
                <a:lnTo>
                  <a:pt x="1056830" y="591185"/>
                </a:lnTo>
                <a:lnTo>
                  <a:pt x="1062431" y="579246"/>
                </a:lnTo>
                <a:lnTo>
                  <a:pt x="1058926" y="570166"/>
                </a:lnTo>
                <a:lnTo>
                  <a:pt x="1055916" y="576554"/>
                </a:lnTo>
                <a:lnTo>
                  <a:pt x="1053833" y="597560"/>
                </a:lnTo>
                <a:lnTo>
                  <a:pt x="1086154" y="610946"/>
                </a:lnTo>
                <a:lnTo>
                  <a:pt x="1089291" y="604621"/>
                </a:lnTo>
                <a:close/>
              </a:path>
              <a:path w="2211730" h="1163954">
                <a:moveTo>
                  <a:pt x="1011339" y="572350"/>
                </a:moveTo>
                <a:lnTo>
                  <a:pt x="978877" y="558901"/>
                </a:lnTo>
                <a:lnTo>
                  <a:pt x="983983" y="546760"/>
                </a:lnTo>
                <a:lnTo>
                  <a:pt x="980211" y="537578"/>
                </a:lnTo>
                <a:lnTo>
                  <a:pt x="977480" y="544068"/>
                </a:lnTo>
                <a:lnTo>
                  <a:pt x="976147" y="565391"/>
                </a:lnTo>
                <a:lnTo>
                  <a:pt x="1008481" y="578789"/>
                </a:lnTo>
                <a:lnTo>
                  <a:pt x="1011339" y="572350"/>
                </a:lnTo>
                <a:close/>
              </a:path>
              <a:path w="2211730" h="1163954">
                <a:moveTo>
                  <a:pt x="972362" y="556209"/>
                </a:moveTo>
                <a:lnTo>
                  <a:pt x="939901" y="542759"/>
                </a:lnTo>
                <a:lnTo>
                  <a:pt x="944765" y="530517"/>
                </a:lnTo>
                <a:lnTo>
                  <a:pt x="940866" y="521284"/>
                </a:lnTo>
                <a:lnTo>
                  <a:pt x="938250" y="527837"/>
                </a:lnTo>
                <a:lnTo>
                  <a:pt x="937298" y="549313"/>
                </a:lnTo>
                <a:lnTo>
                  <a:pt x="969632" y="562698"/>
                </a:lnTo>
                <a:lnTo>
                  <a:pt x="972362" y="556209"/>
                </a:lnTo>
                <a:close/>
              </a:path>
              <a:path w="2211730" h="1163954">
                <a:moveTo>
                  <a:pt x="933399" y="540067"/>
                </a:moveTo>
                <a:lnTo>
                  <a:pt x="900938" y="526630"/>
                </a:lnTo>
                <a:lnTo>
                  <a:pt x="905548" y="514286"/>
                </a:lnTo>
                <a:lnTo>
                  <a:pt x="901509" y="504977"/>
                </a:lnTo>
                <a:lnTo>
                  <a:pt x="899045" y="511581"/>
                </a:lnTo>
                <a:lnTo>
                  <a:pt x="898461" y="533222"/>
                </a:lnTo>
                <a:lnTo>
                  <a:pt x="930783" y="546620"/>
                </a:lnTo>
                <a:lnTo>
                  <a:pt x="933399" y="540067"/>
                </a:lnTo>
                <a:close/>
              </a:path>
              <a:path w="2211730" h="1163954">
                <a:moveTo>
                  <a:pt x="894422" y="523925"/>
                </a:moveTo>
                <a:lnTo>
                  <a:pt x="861961" y="510501"/>
                </a:lnTo>
                <a:lnTo>
                  <a:pt x="866343" y="498043"/>
                </a:lnTo>
                <a:lnTo>
                  <a:pt x="862152" y="488683"/>
                </a:lnTo>
                <a:lnTo>
                  <a:pt x="859828" y="495338"/>
                </a:lnTo>
                <a:lnTo>
                  <a:pt x="859637" y="517143"/>
                </a:lnTo>
                <a:lnTo>
                  <a:pt x="891946" y="530529"/>
                </a:lnTo>
                <a:lnTo>
                  <a:pt x="894422" y="523925"/>
                </a:lnTo>
                <a:close/>
              </a:path>
              <a:path w="2211730" h="1163954">
                <a:moveTo>
                  <a:pt x="855446" y="507796"/>
                </a:moveTo>
                <a:lnTo>
                  <a:pt x="822998" y="494360"/>
                </a:lnTo>
                <a:lnTo>
                  <a:pt x="822807" y="472389"/>
                </a:lnTo>
                <a:lnTo>
                  <a:pt x="789990" y="458800"/>
                </a:lnTo>
                <a:lnTo>
                  <a:pt x="789393" y="436664"/>
                </a:lnTo>
                <a:lnTo>
                  <a:pt x="756221" y="422922"/>
                </a:lnTo>
                <a:lnTo>
                  <a:pt x="755230" y="400621"/>
                </a:lnTo>
                <a:lnTo>
                  <a:pt x="721690" y="386714"/>
                </a:lnTo>
                <a:lnTo>
                  <a:pt x="720305" y="364261"/>
                </a:lnTo>
                <a:lnTo>
                  <a:pt x="686409" y="350215"/>
                </a:lnTo>
                <a:lnTo>
                  <a:pt x="687755" y="314604"/>
                </a:lnTo>
                <a:lnTo>
                  <a:pt x="684733" y="357136"/>
                </a:lnTo>
                <a:lnTo>
                  <a:pt x="718502" y="371132"/>
                </a:lnTo>
                <a:lnTo>
                  <a:pt x="719886" y="393598"/>
                </a:lnTo>
                <a:lnTo>
                  <a:pt x="753300" y="407441"/>
                </a:lnTo>
                <a:lnTo>
                  <a:pt x="754278" y="429742"/>
                </a:lnTo>
                <a:lnTo>
                  <a:pt x="787323" y="443420"/>
                </a:lnTo>
                <a:lnTo>
                  <a:pt x="787908" y="465569"/>
                </a:lnTo>
                <a:lnTo>
                  <a:pt x="820597" y="479107"/>
                </a:lnTo>
                <a:lnTo>
                  <a:pt x="820801" y="501078"/>
                </a:lnTo>
                <a:lnTo>
                  <a:pt x="853122" y="514451"/>
                </a:lnTo>
                <a:lnTo>
                  <a:pt x="855446" y="507796"/>
                </a:lnTo>
                <a:close/>
              </a:path>
              <a:path w="2211730" h="1163954">
                <a:moveTo>
                  <a:pt x="1203642" y="826871"/>
                </a:moveTo>
                <a:lnTo>
                  <a:pt x="1210729" y="815555"/>
                </a:lnTo>
                <a:lnTo>
                  <a:pt x="1207922" y="806780"/>
                </a:lnTo>
                <a:lnTo>
                  <a:pt x="1178191" y="794486"/>
                </a:lnTo>
                <a:lnTo>
                  <a:pt x="1174534" y="800582"/>
                </a:lnTo>
                <a:lnTo>
                  <a:pt x="1204125" y="812825"/>
                </a:lnTo>
                <a:lnTo>
                  <a:pt x="1197038" y="824128"/>
                </a:lnTo>
                <a:lnTo>
                  <a:pt x="1199845" y="832916"/>
                </a:lnTo>
                <a:lnTo>
                  <a:pt x="1203642" y="826871"/>
                </a:lnTo>
                <a:close/>
              </a:path>
              <a:path w="2211730" h="1163954">
                <a:moveTo>
                  <a:pt x="1215212" y="1006551"/>
                </a:moveTo>
                <a:lnTo>
                  <a:pt x="1223060" y="995553"/>
                </a:lnTo>
                <a:lnTo>
                  <a:pt x="1216380" y="992784"/>
                </a:lnTo>
                <a:lnTo>
                  <a:pt x="1208532" y="1003782"/>
                </a:lnTo>
                <a:lnTo>
                  <a:pt x="1182306" y="992949"/>
                </a:lnTo>
                <a:lnTo>
                  <a:pt x="1204341" y="1009675"/>
                </a:lnTo>
                <a:lnTo>
                  <a:pt x="1211021" y="1012444"/>
                </a:lnTo>
                <a:lnTo>
                  <a:pt x="1215212" y="1006551"/>
                </a:lnTo>
                <a:close/>
              </a:path>
              <a:path w="2211730" h="1163954">
                <a:moveTo>
                  <a:pt x="1217028" y="1116596"/>
                </a:moveTo>
                <a:lnTo>
                  <a:pt x="1225372" y="1105801"/>
                </a:lnTo>
                <a:lnTo>
                  <a:pt x="1218628" y="1103020"/>
                </a:lnTo>
                <a:lnTo>
                  <a:pt x="1210284" y="1113815"/>
                </a:lnTo>
                <a:lnTo>
                  <a:pt x="1186027" y="1103807"/>
                </a:lnTo>
                <a:lnTo>
                  <a:pt x="1205814" y="1119593"/>
                </a:lnTo>
                <a:lnTo>
                  <a:pt x="1212570" y="1122387"/>
                </a:lnTo>
                <a:lnTo>
                  <a:pt x="1217028" y="1116596"/>
                </a:lnTo>
                <a:close/>
              </a:path>
              <a:path w="2211730" h="1163954">
                <a:moveTo>
                  <a:pt x="1217041" y="876134"/>
                </a:moveTo>
                <a:lnTo>
                  <a:pt x="1224394" y="864933"/>
                </a:lnTo>
                <a:lnTo>
                  <a:pt x="1217764" y="862190"/>
                </a:lnTo>
                <a:lnTo>
                  <a:pt x="1210424" y="873391"/>
                </a:lnTo>
                <a:lnTo>
                  <a:pt x="1181862" y="861580"/>
                </a:lnTo>
                <a:lnTo>
                  <a:pt x="1206500" y="879398"/>
                </a:lnTo>
                <a:lnTo>
                  <a:pt x="1213116" y="882129"/>
                </a:lnTo>
                <a:lnTo>
                  <a:pt x="1217041" y="876134"/>
                </a:lnTo>
                <a:close/>
              </a:path>
              <a:path w="2211730" h="1163954">
                <a:moveTo>
                  <a:pt x="1217282" y="941819"/>
                </a:moveTo>
                <a:lnTo>
                  <a:pt x="1224864" y="930719"/>
                </a:lnTo>
                <a:lnTo>
                  <a:pt x="1218209" y="927963"/>
                </a:lnTo>
                <a:lnTo>
                  <a:pt x="1210627" y="939063"/>
                </a:lnTo>
                <a:lnTo>
                  <a:pt x="1183220" y="927735"/>
                </a:lnTo>
                <a:lnTo>
                  <a:pt x="1206563" y="945007"/>
                </a:lnTo>
                <a:lnTo>
                  <a:pt x="1213218" y="947762"/>
                </a:lnTo>
                <a:lnTo>
                  <a:pt x="1217282" y="941819"/>
                </a:lnTo>
                <a:close/>
              </a:path>
              <a:path w="2211730" h="1163954">
                <a:moveTo>
                  <a:pt x="1220228" y="724420"/>
                </a:moveTo>
                <a:lnTo>
                  <a:pt x="1227074" y="713016"/>
                </a:lnTo>
                <a:lnTo>
                  <a:pt x="1220495" y="710285"/>
                </a:lnTo>
                <a:lnTo>
                  <a:pt x="1213662" y="721690"/>
                </a:lnTo>
                <a:lnTo>
                  <a:pt x="1182382" y="708761"/>
                </a:lnTo>
                <a:lnTo>
                  <a:pt x="1209992" y="727798"/>
                </a:lnTo>
                <a:lnTo>
                  <a:pt x="1216571" y="730529"/>
                </a:lnTo>
                <a:lnTo>
                  <a:pt x="1220228" y="724420"/>
                </a:lnTo>
                <a:close/>
              </a:path>
              <a:path w="2211730" h="1163954">
                <a:moveTo>
                  <a:pt x="1223289" y="1053604"/>
                </a:moveTo>
                <a:lnTo>
                  <a:pt x="1231392" y="1042708"/>
                </a:lnTo>
                <a:lnTo>
                  <a:pt x="1224673" y="1039939"/>
                </a:lnTo>
                <a:lnTo>
                  <a:pt x="1216583" y="1050836"/>
                </a:lnTo>
                <a:lnTo>
                  <a:pt x="1191145" y="1040333"/>
                </a:lnTo>
                <a:lnTo>
                  <a:pt x="1212253" y="1056665"/>
                </a:lnTo>
                <a:lnTo>
                  <a:pt x="1218958" y="1059433"/>
                </a:lnTo>
                <a:lnTo>
                  <a:pt x="1223289" y="1053604"/>
                </a:lnTo>
                <a:close/>
              </a:path>
              <a:path w="2211730" h="1163954">
                <a:moveTo>
                  <a:pt x="1222883" y="638073"/>
                </a:moveTo>
                <a:lnTo>
                  <a:pt x="1229487" y="626567"/>
                </a:lnTo>
                <a:lnTo>
                  <a:pt x="1222921" y="623849"/>
                </a:lnTo>
                <a:lnTo>
                  <a:pt x="1216317" y="635355"/>
                </a:lnTo>
                <a:lnTo>
                  <a:pt x="1183513" y="621766"/>
                </a:lnTo>
                <a:lnTo>
                  <a:pt x="1183309" y="607441"/>
                </a:lnTo>
                <a:lnTo>
                  <a:pt x="1180122" y="627989"/>
                </a:lnTo>
                <a:lnTo>
                  <a:pt x="1212786" y="641515"/>
                </a:lnTo>
                <a:lnTo>
                  <a:pt x="1219352" y="644232"/>
                </a:lnTo>
                <a:lnTo>
                  <a:pt x="1222883" y="638073"/>
                </a:lnTo>
                <a:close/>
              </a:path>
              <a:path w="2211730" h="1163954">
                <a:moveTo>
                  <a:pt x="1180122" y="627989"/>
                </a:moveTo>
                <a:lnTo>
                  <a:pt x="1183309" y="607441"/>
                </a:lnTo>
                <a:lnTo>
                  <a:pt x="1176972" y="619061"/>
                </a:lnTo>
                <a:lnTo>
                  <a:pt x="1144143" y="605472"/>
                </a:lnTo>
                <a:lnTo>
                  <a:pt x="1173568" y="625284"/>
                </a:lnTo>
                <a:lnTo>
                  <a:pt x="1173772" y="639597"/>
                </a:lnTo>
                <a:lnTo>
                  <a:pt x="1180122" y="627989"/>
                </a:lnTo>
                <a:close/>
              </a:path>
              <a:path w="2211730" h="1163954">
                <a:moveTo>
                  <a:pt x="1137627" y="602767"/>
                </a:moveTo>
                <a:lnTo>
                  <a:pt x="1104785" y="589178"/>
                </a:lnTo>
                <a:lnTo>
                  <a:pt x="1101661" y="595502"/>
                </a:lnTo>
                <a:lnTo>
                  <a:pt x="1134351" y="609041"/>
                </a:lnTo>
                <a:lnTo>
                  <a:pt x="1137627" y="602767"/>
                </a:lnTo>
                <a:close/>
              </a:path>
              <a:path w="2211730" h="1163954">
                <a:moveTo>
                  <a:pt x="1098270" y="586473"/>
                </a:moveTo>
                <a:lnTo>
                  <a:pt x="1065441" y="572871"/>
                </a:lnTo>
                <a:lnTo>
                  <a:pt x="1071041" y="560946"/>
                </a:lnTo>
                <a:lnTo>
                  <a:pt x="1067523" y="551865"/>
                </a:lnTo>
                <a:lnTo>
                  <a:pt x="1064526" y="558241"/>
                </a:lnTo>
                <a:lnTo>
                  <a:pt x="1062431" y="579246"/>
                </a:lnTo>
                <a:lnTo>
                  <a:pt x="1095133" y="592797"/>
                </a:lnTo>
                <a:lnTo>
                  <a:pt x="1098270" y="586473"/>
                </a:lnTo>
                <a:close/>
              </a:path>
              <a:path w="2211730" h="1163954">
                <a:moveTo>
                  <a:pt x="1058926" y="570166"/>
                </a:moveTo>
                <a:lnTo>
                  <a:pt x="1026083" y="556577"/>
                </a:lnTo>
                <a:lnTo>
                  <a:pt x="1031443" y="544537"/>
                </a:lnTo>
                <a:lnTo>
                  <a:pt x="1027785" y="535406"/>
                </a:lnTo>
                <a:lnTo>
                  <a:pt x="1024928" y="541845"/>
                </a:lnTo>
                <a:lnTo>
                  <a:pt x="1023213" y="563016"/>
                </a:lnTo>
                <a:lnTo>
                  <a:pt x="1055916" y="576554"/>
                </a:lnTo>
                <a:lnTo>
                  <a:pt x="1058926" y="570166"/>
                </a:lnTo>
                <a:close/>
              </a:path>
              <a:path w="2211730" h="1163954">
                <a:moveTo>
                  <a:pt x="1019568" y="553872"/>
                </a:moveTo>
                <a:lnTo>
                  <a:pt x="986713" y="540270"/>
                </a:lnTo>
                <a:lnTo>
                  <a:pt x="991831" y="528129"/>
                </a:lnTo>
                <a:lnTo>
                  <a:pt x="988060" y="518947"/>
                </a:lnTo>
                <a:lnTo>
                  <a:pt x="985329" y="525449"/>
                </a:lnTo>
                <a:lnTo>
                  <a:pt x="983983" y="546760"/>
                </a:lnTo>
                <a:lnTo>
                  <a:pt x="1016698" y="560311"/>
                </a:lnTo>
                <a:lnTo>
                  <a:pt x="1019568" y="553872"/>
                </a:lnTo>
                <a:close/>
              </a:path>
              <a:path w="2211730" h="1163954">
                <a:moveTo>
                  <a:pt x="980211" y="537578"/>
                </a:moveTo>
                <a:lnTo>
                  <a:pt x="947369" y="523976"/>
                </a:lnTo>
                <a:lnTo>
                  <a:pt x="952233" y="511733"/>
                </a:lnTo>
                <a:lnTo>
                  <a:pt x="948321" y="502488"/>
                </a:lnTo>
                <a:lnTo>
                  <a:pt x="945730" y="509041"/>
                </a:lnTo>
                <a:lnTo>
                  <a:pt x="944765" y="530517"/>
                </a:lnTo>
                <a:lnTo>
                  <a:pt x="977480" y="544068"/>
                </a:lnTo>
                <a:lnTo>
                  <a:pt x="980211" y="537578"/>
                </a:lnTo>
                <a:close/>
              </a:path>
              <a:path w="2211730" h="1163954">
                <a:moveTo>
                  <a:pt x="940866" y="521284"/>
                </a:moveTo>
                <a:lnTo>
                  <a:pt x="908011" y="507682"/>
                </a:lnTo>
                <a:lnTo>
                  <a:pt x="912634" y="495325"/>
                </a:lnTo>
                <a:lnTo>
                  <a:pt x="908596" y="486041"/>
                </a:lnTo>
                <a:lnTo>
                  <a:pt x="906119" y="492632"/>
                </a:lnTo>
                <a:lnTo>
                  <a:pt x="905548" y="514286"/>
                </a:lnTo>
                <a:lnTo>
                  <a:pt x="938250" y="527837"/>
                </a:lnTo>
                <a:lnTo>
                  <a:pt x="940866" y="521284"/>
                </a:lnTo>
                <a:close/>
              </a:path>
              <a:path w="2211730" h="1163954">
                <a:moveTo>
                  <a:pt x="901509" y="504977"/>
                </a:moveTo>
                <a:lnTo>
                  <a:pt x="868680" y="491388"/>
                </a:lnTo>
                <a:lnTo>
                  <a:pt x="873048" y="478929"/>
                </a:lnTo>
                <a:lnTo>
                  <a:pt x="868857" y="469582"/>
                </a:lnTo>
                <a:lnTo>
                  <a:pt x="866533" y="476237"/>
                </a:lnTo>
                <a:lnTo>
                  <a:pt x="866343" y="498043"/>
                </a:lnTo>
                <a:lnTo>
                  <a:pt x="899045" y="511581"/>
                </a:lnTo>
                <a:lnTo>
                  <a:pt x="901509" y="504977"/>
                </a:lnTo>
                <a:close/>
              </a:path>
              <a:path w="2211730" h="1163954">
                <a:moveTo>
                  <a:pt x="862152" y="488683"/>
                </a:moveTo>
                <a:lnTo>
                  <a:pt x="829322" y="475094"/>
                </a:lnTo>
                <a:lnTo>
                  <a:pt x="829132" y="453110"/>
                </a:lnTo>
                <a:lnTo>
                  <a:pt x="795934" y="439369"/>
                </a:lnTo>
                <a:lnTo>
                  <a:pt x="795350" y="417233"/>
                </a:lnTo>
                <a:lnTo>
                  <a:pt x="761784" y="403339"/>
                </a:lnTo>
                <a:lnTo>
                  <a:pt x="760793" y="381038"/>
                </a:lnTo>
                <a:lnTo>
                  <a:pt x="726871" y="366979"/>
                </a:lnTo>
                <a:lnTo>
                  <a:pt x="725500" y="344512"/>
                </a:lnTo>
                <a:lnTo>
                  <a:pt x="691210" y="330301"/>
                </a:lnTo>
                <a:lnTo>
                  <a:pt x="692569" y="294703"/>
                </a:lnTo>
                <a:lnTo>
                  <a:pt x="689533" y="337235"/>
                </a:lnTo>
                <a:lnTo>
                  <a:pt x="723684" y="351383"/>
                </a:lnTo>
                <a:lnTo>
                  <a:pt x="725068" y="373862"/>
                </a:lnTo>
                <a:lnTo>
                  <a:pt x="758863" y="387857"/>
                </a:lnTo>
                <a:lnTo>
                  <a:pt x="759841" y="410159"/>
                </a:lnTo>
                <a:lnTo>
                  <a:pt x="793267" y="424002"/>
                </a:lnTo>
                <a:lnTo>
                  <a:pt x="793864" y="446138"/>
                </a:lnTo>
                <a:lnTo>
                  <a:pt x="826922" y="459828"/>
                </a:lnTo>
                <a:lnTo>
                  <a:pt x="827125" y="481799"/>
                </a:lnTo>
                <a:lnTo>
                  <a:pt x="859828" y="495338"/>
                </a:lnTo>
                <a:lnTo>
                  <a:pt x="862152" y="488683"/>
                </a:lnTo>
                <a:close/>
              </a:path>
              <a:path w="2211730" h="1163954">
                <a:moveTo>
                  <a:pt x="1227251" y="989660"/>
                </a:moveTo>
                <a:lnTo>
                  <a:pt x="1235087" y="978662"/>
                </a:lnTo>
                <a:lnTo>
                  <a:pt x="1228407" y="975906"/>
                </a:lnTo>
                <a:lnTo>
                  <a:pt x="1220571" y="986904"/>
                </a:lnTo>
                <a:lnTo>
                  <a:pt x="1193965" y="975906"/>
                </a:lnTo>
                <a:lnTo>
                  <a:pt x="1216380" y="992784"/>
                </a:lnTo>
                <a:lnTo>
                  <a:pt x="1223060" y="995553"/>
                </a:lnTo>
                <a:lnTo>
                  <a:pt x="1227251" y="989660"/>
                </a:lnTo>
                <a:close/>
              </a:path>
              <a:path w="2211730" h="1163954">
                <a:moveTo>
                  <a:pt x="1228318" y="858926"/>
                </a:moveTo>
                <a:lnTo>
                  <a:pt x="1235671" y="847725"/>
                </a:lnTo>
                <a:lnTo>
                  <a:pt x="1229029" y="844994"/>
                </a:lnTo>
                <a:lnTo>
                  <a:pt x="1221689" y="856195"/>
                </a:lnTo>
                <a:lnTo>
                  <a:pt x="1192758" y="844219"/>
                </a:lnTo>
                <a:lnTo>
                  <a:pt x="1217764" y="862190"/>
                </a:lnTo>
                <a:lnTo>
                  <a:pt x="1224394" y="864933"/>
                </a:lnTo>
                <a:lnTo>
                  <a:pt x="1228318" y="858926"/>
                </a:lnTo>
                <a:close/>
              </a:path>
              <a:path w="2211730" h="1163954">
                <a:moveTo>
                  <a:pt x="1228928" y="924763"/>
                </a:moveTo>
                <a:lnTo>
                  <a:pt x="1236522" y="913663"/>
                </a:lnTo>
                <a:lnTo>
                  <a:pt x="1229868" y="910920"/>
                </a:lnTo>
                <a:lnTo>
                  <a:pt x="1222273" y="922019"/>
                </a:lnTo>
                <a:lnTo>
                  <a:pt x="1194498" y="910539"/>
                </a:lnTo>
                <a:lnTo>
                  <a:pt x="1218209" y="927963"/>
                </a:lnTo>
                <a:lnTo>
                  <a:pt x="1224864" y="930719"/>
                </a:lnTo>
                <a:lnTo>
                  <a:pt x="1228928" y="924763"/>
                </a:lnTo>
                <a:close/>
              </a:path>
              <a:path w="2211730" h="1163954">
                <a:moveTo>
                  <a:pt x="1229829" y="1100023"/>
                </a:moveTo>
                <a:lnTo>
                  <a:pt x="1238173" y="1089228"/>
                </a:lnTo>
                <a:lnTo>
                  <a:pt x="1231430" y="1086446"/>
                </a:lnTo>
                <a:lnTo>
                  <a:pt x="1223086" y="1097241"/>
                </a:lnTo>
                <a:lnTo>
                  <a:pt x="1198448" y="1087069"/>
                </a:lnTo>
                <a:lnTo>
                  <a:pt x="1218628" y="1103020"/>
                </a:lnTo>
                <a:lnTo>
                  <a:pt x="1225372" y="1105801"/>
                </a:lnTo>
                <a:lnTo>
                  <a:pt x="1229829" y="1100023"/>
                </a:lnTo>
                <a:close/>
              </a:path>
              <a:path w="2211730" h="1163954">
                <a:moveTo>
                  <a:pt x="1230744" y="706907"/>
                </a:moveTo>
                <a:lnTo>
                  <a:pt x="1237576" y="695502"/>
                </a:lnTo>
                <a:lnTo>
                  <a:pt x="1230998" y="692785"/>
                </a:lnTo>
                <a:lnTo>
                  <a:pt x="1224153" y="704189"/>
                </a:lnTo>
                <a:lnTo>
                  <a:pt x="1192517" y="691083"/>
                </a:lnTo>
                <a:lnTo>
                  <a:pt x="1220495" y="710285"/>
                </a:lnTo>
                <a:lnTo>
                  <a:pt x="1227074" y="713016"/>
                </a:lnTo>
                <a:lnTo>
                  <a:pt x="1230744" y="706907"/>
                </a:lnTo>
                <a:close/>
              </a:path>
              <a:path w="2211730" h="1163954">
                <a:moveTo>
                  <a:pt x="1184668" y="1146975"/>
                </a:moveTo>
                <a:lnTo>
                  <a:pt x="1161173" y="1137285"/>
                </a:lnTo>
                <a:lnTo>
                  <a:pt x="1180211" y="1152753"/>
                </a:lnTo>
                <a:lnTo>
                  <a:pt x="1171867" y="1163548"/>
                </a:lnTo>
                <a:lnTo>
                  <a:pt x="1148753" y="1154023"/>
                </a:lnTo>
                <a:lnTo>
                  <a:pt x="1150124" y="1140345"/>
                </a:lnTo>
                <a:lnTo>
                  <a:pt x="1142034" y="1151255"/>
                </a:lnTo>
                <a:lnTo>
                  <a:pt x="1154379" y="1163955"/>
                </a:lnTo>
                <a:lnTo>
                  <a:pt x="1180452" y="1163955"/>
                </a:lnTo>
                <a:lnTo>
                  <a:pt x="1184668" y="1146975"/>
                </a:lnTo>
                <a:close/>
              </a:path>
              <a:path w="2211730" h="1163954">
                <a:moveTo>
                  <a:pt x="1142034" y="1151255"/>
                </a:moveTo>
                <a:lnTo>
                  <a:pt x="1118882" y="1141691"/>
                </a:lnTo>
                <a:lnTo>
                  <a:pt x="1112202" y="1138948"/>
                </a:lnTo>
                <a:lnTo>
                  <a:pt x="1089025" y="1129372"/>
                </a:lnTo>
                <a:lnTo>
                  <a:pt x="1082370" y="1126629"/>
                </a:lnTo>
                <a:lnTo>
                  <a:pt x="1059167" y="1117066"/>
                </a:lnTo>
                <a:lnTo>
                  <a:pt x="1052537" y="1114323"/>
                </a:lnTo>
                <a:lnTo>
                  <a:pt x="1029309" y="1104747"/>
                </a:lnTo>
                <a:lnTo>
                  <a:pt x="1022692" y="1102017"/>
                </a:lnTo>
                <a:lnTo>
                  <a:pt x="999451" y="1092428"/>
                </a:lnTo>
                <a:lnTo>
                  <a:pt x="992860" y="1089710"/>
                </a:lnTo>
                <a:lnTo>
                  <a:pt x="969594" y="1080109"/>
                </a:lnTo>
                <a:lnTo>
                  <a:pt x="963028" y="1077404"/>
                </a:lnTo>
                <a:lnTo>
                  <a:pt x="939736" y="1067803"/>
                </a:lnTo>
                <a:lnTo>
                  <a:pt x="933183" y="1065098"/>
                </a:lnTo>
                <a:lnTo>
                  <a:pt x="909878" y="1055484"/>
                </a:lnTo>
                <a:lnTo>
                  <a:pt x="903338" y="1052779"/>
                </a:lnTo>
                <a:lnTo>
                  <a:pt x="880021" y="1043165"/>
                </a:lnTo>
                <a:lnTo>
                  <a:pt x="873506" y="1040472"/>
                </a:lnTo>
                <a:lnTo>
                  <a:pt x="850188" y="1030846"/>
                </a:lnTo>
                <a:lnTo>
                  <a:pt x="843661" y="1028166"/>
                </a:lnTo>
                <a:lnTo>
                  <a:pt x="820331" y="1018539"/>
                </a:lnTo>
                <a:lnTo>
                  <a:pt x="813816" y="1015847"/>
                </a:lnTo>
                <a:lnTo>
                  <a:pt x="790473" y="1006220"/>
                </a:lnTo>
                <a:lnTo>
                  <a:pt x="783971" y="1003541"/>
                </a:lnTo>
                <a:lnTo>
                  <a:pt x="760628" y="993901"/>
                </a:lnTo>
                <a:lnTo>
                  <a:pt x="754113" y="991222"/>
                </a:lnTo>
                <a:lnTo>
                  <a:pt x="730796" y="981595"/>
                </a:lnTo>
                <a:lnTo>
                  <a:pt x="724281" y="978916"/>
                </a:lnTo>
                <a:lnTo>
                  <a:pt x="700951" y="969276"/>
                </a:lnTo>
                <a:lnTo>
                  <a:pt x="694423" y="966597"/>
                </a:lnTo>
                <a:lnTo>
                  <a:pt x="671106" y="956970"/>
                </a:lnTo>
                <a:lnTo>
                  <a:pt x="664578" y="954278"/>
                </a:lnTo>
                <a:lnTo>
                  <a:pt x="641261" y="944664"/>
                </a:lnTo>
                <a:lnTo>
                  <a:pt x="634720" y="941958"/>
                </a:lnTo>
                <a:lnTo>
                  <a:pt x="611428" y="932357"/>
                </a:lnTo>
                <a:lnTo>
                  <a:pt x="604875" y="929652"/>
                </a:lnTo>
                <a:lnTo>
                  <a:pt x="581583" y="920038"/>
                </a:lnTo>
                <a:lnTo>
                  <a:pt x="575017" y="917333"/>
                </a:lnTo>
                <a:lnTo>
                  <a:pt x="551751" y="907732"/>
                </a:lnTo>
                <a:lnTo>
                  <a:pt x="545160" y="905014"/>
                </a:lnTo>
                <a:lnTo>
                  <a:pt x="521919" y="895426"/>
                </a:lnTo>
                <a:lnTo>
                  <a:pt x="515302" y="892695"/>
                </a:lnTo>
                <a:lnTo>
                  <a:pt x="492086" y="883119"/>
                </a:lnTo>
                <a:lnTo>
                  <a:pt x="485444" y="880376"/>
                </a:lnTo>
                <a:lnTo>
                  <a:pt x="462254" y="870813"/>
                </a:lnTo>
                <a:lnTo>
                  <a:pt x="455587" y="868057"/>
                </a:lnTo>
                <a:lnTo>
                  <a:pt x="432422" y="858507"/>
                </a:lnTo>
                <a:lnTo>
                  <a:pt x="425729" y="855738"/>
                </a:lnTo>
                <a:lnTo>
                  <a:pt x="402590" y="846201"/>
                </a:lnTo>
                <a:lnTo>
                  <a:pt x="395871" y="843419"/>
                </a:lnTo>
                <a:lnTo>
                  <a:pt x="372757" y="833894"/>
                </a:lnTo>
                <a:lnTo>
                  <a:pt x="366001" y="831100"/>
                </a:lnTo>
                <a:lnTo>
                  <a:pt x="342925" y="821588"/>
                </a:lnTo>
                <a:lnTo>
                  <a:pt x="336130" y="818781"/>
                </a:lnTo>
                <a:lnTo>
                  <a:pt x="313105" y="809282"/>
                </a:lnTo>
                <a:lnTo>
                  <a:pt x="306273" y="806462"/>
                </a:lnTo>
                <a:lnTo>
                  <a:pt x="283273" y="796975"/>
                </a:lnTo>
                <a:lnTo>
                  <a:pt x="276402" y="794143"/>
                </a:lnTo>
                <a:lnTo>
                  <a:pt x="253453" y="784682"/>
                </a:lnTo>
                <a:lnTo>
                  <a:pt x="246532" y="781824"/>
                </a:lnTo>
                <a:lnTo>
                  <a:pt x="223634" y="772375"/>
                </a:lnTo>
                <a:lnTo>
                  <a:pt x="216674" y="769505"/>
                </a:lnTo>
                <a:lnTo>
                  <a:pt x="193814" y="760069"/>
                </a:lnTo>
                <a:lnTo>
                  <a:pt x="186804" y="757173"/>
                </a:lnTo>
                <a:lnTo>
                  <a:pt x="163982" y="747763"/>
                </a:lnTo>
                <a:lnTo>
                  <a:pt x="156921" y="744854"/>
                </a:lnTo>
                <a:lnTo>
                  <a:pt x="134162" y="735469"/>
                </a:lnTo>
                <a:lnTo>
                  <a:pt x="127063" y="732535"/>
                </a:lnTo>
                <a:lnTo>
                  <a:pt x="104343" y="723163"/>
                </a:lnTo>
                <a:lnTo>
                  <a:pt x="97856" y="720483"/>
                </a:lnTo>
                <a:lnTo>
                  <a:pt x="97856" y="728111"/>
                </a:lnTo>
                <a:lnTo>
                  <a:pt x="1154379" y="1163955"/>
                </a:lnTo>
                <a:lnTo>
                  <a:pt x="1142034" y="1151255"/>
                </a:lnTo>
                <a:close/>
              </a:path>
              <a:path w="2211730" h="1163954">
                <a:moveTo>
                  <a:pt x="645147" y="931976"/>
                </a:moveTo>
                <a:lnTo>
                  <a:pt x="644550" y="909840"/>
                </a:lnTo>
                <a:lnTo>
                  <a:pt x="640676" y="922527"/>
                </a:lnTo>
                <a:lnTo>
                  <a:pt x="616991" y="912748"/>
                </a:lnTo>
                <a:lnTo>
                  <a:pt x="616013" y="890447"/>
                </a:lnTo>
                <a:lnTo>
                  <a:pt x="591972" y="880516"/>
                </a:lnTo>
                <a:lnTo>
                  <a:pt x="590588" y="858050"/>
                </a:lnTo>
                <a:lnTo>
                  <a:pt x="566191" y="847979"/>
                </a:lnTo>
                <a:lnTo>
                  <a:pt x="567550" y="812355"/>
                </a:lnTo>
                <a:lnTo>
                  <a:pt x="564413" y="825347"/>
                </a:lnTo>
                <a:lnTo>
                  <a:pt x="564515" y="854913"/>
                </a:lnTo>
                <a:lnTo>
                  <a:pt x="588784" y="864933"/>
                </a:lnTo>
                <a:lnTo>
                  <a:pt x="590169" y="887399"/>
                </a:lnTo>
                <a:lnTo>
                  <a:pt x="614070" y="897267"/>
                </a:lnTo>
                <a:lnTo>
                  <a:pt x="615061" y="919581"/>
                </a:lnTo>
                <a:lnTo>
                  <a:pt x="638606" y="929297"/>
                </a:lnTo>
                <a:lnTo>
                  <a:pt x="641261" y="944664"/>
                </a:lnTo>
                <a:lnTo>
                  <a:pt x="645147" y="931976"/>
                </a:lnTo>
                <a:close/>
              </a:path>
              <a:path w="2211730" h="1163954">
                <a:moveTo>
                  <a:pt x="615061" y="919581"/>
                </a:moveTo>
                <a:lnTo>
                  <a:pt x="614070" y="897267"/>
                </a:lnTo>
                <a:lnTo>
                  <a:pt x="610438" y="910043"/>
                </a:lnTo>
                <a:lnTo>
                  <a:pt x="586778" y="900290"/>
                </a:lnTo>
                <a:lnTo>
                  <a:pt x="585393" y="877811"/>
                </a:lnTo>
                <a:lnTo>
                  <a:pt x="561378" y="867905"/>
                </a:lnTo>
                <a:lnTo>
                  <a:pt x="562737" y="832269"/>
                </a:lnTo>
                <a:lnTo>
                  <a:pt x="559600" y="845261"/>
                </a:lnTo>
                <a:lnTo>
                  <a:pt x="559701" y="874826"/>
                </a:lnTo>
                <a:lnTo>
                  <a:pt x="583590" y="884694"/>
                </a:lnTo>
                <a:lnTo>
                  <a:pt x="584974" y="907160"/>
                </a:lnTo>
                <a:lnTo>
                  <a:pt x="608507" y="916876"/>
                </a:lnTo>
                <a:lnTo>
                  <a:pt x="611428" y="932357"/>
                </a:lnTo>
                <a:lnTo>
                  <a:pt x="615061" y="919581"/>
                </a:lnTo>
                <a:close/>
              </a:path>
              <a:path w="2211730" h="1163954">
                <a:moveTo>
                  <a:pt x="584974" y="907160"/>
                </a:moveTo>
                <a:lnTo>
                  <a:pt x="583590" y="884694"/>
                </a:lnTo>
                <a:lnTo>
                  <a:pt x="580212" y="897572"/>
                </a:lnTo>
                <a:lnTo>
                  <a:pt x="556564" y="887818"/>
                </a:lnTo>
                <a:lnTo>
                  <a:pt x="557923" y="852182"/>
                </a:lnTo>
                <a:lnTo>
                  <a:pt x="554786" y="865187"/>
                </a:lnTo>
                <a:lnTo>
                  <a:pt x="554888" y="894753"/>
                </a:lnTo>
                <a:lnTo>
                  <a:pt x="578396" y="904443"/>
                </a:lnTo>
                <a:lnTo>
                  <a:pt x="581583" y="920038"/>
                </a:lnTo>
                <a:lnTo>
                  <a:pt x="584974" y="907160"/>
                </a:lnTo>
                <a:close/>
              </a:path>
              <a:path w="2211730" h="1163954">
                <a:moveTo>
                  <a:pt x="554888" y="894753"/>
                </a:moveTo>
                <a:lnTo>
                  <a:pt x="553110" y="872108"/>
                </a:lnTo>
                <a:lnTo>
                  <a:pt x="549973" y="885101"/>
                </a:lnTo>
                <a:lnTo>
                  <a:pt x="526351" y="875347"/>
                </a:lnTo>
                <a:lnTo>
                  <a:pt x="527050" y="839457"/>
                </a:lnTo>
                <a:lnTo>
                  <a:pt x="524167" y="852551"/>
                </a:lnTo>
                <a:lnTo>
                  <a:pt x="524802" y="882345"/>
                </a:lnTo>
                <a:lnTo>
                  <a:pt x="548297" y="892035"/>
                </a:lnTo>
                <a:lnTo>
                  <a:pt x="551751" y="907732"/>
                </a:lnTo>
                <a:lnTo>
                  <a:pt x="554888" y="894753"/>
                </a:lnTo>
                <a:close/>
              </a:path>
              <a:path w="2211730" h="1163954">
                <a:moveTo>
                  <a:pt x="524802" y="882345"/>
                </a:moveTo>
                <a:lnTo>
                  <a:pt x="522630" y="859523"/>
                </a:lnTo>
                <a:lnTo>
                  <a:pt x="519734" y="872629"/>
                </a:lnTo>
                <a:lnTo>
                  <a:pt x="496138" y="862888"/>
                </a:lnTo>
                <a:lnTo>
                  <a:pt x="496189" y="826706"/>
                </a:lnTo>
                <a:lnTo>
                  <a:pt x="493547" y="839914"/>
                </a:lnTo>
                <a:lnTo>
                  <a:pt x="494728" y="869924"/>
                </a:lnTo>
                <a:lnTo>
                  <a:pt x="518198" y="879601"/>
                </a:lnTo>
                <a:lnTo>
                  <a:pt x="521919" y="895426"/>
                </a:lnTo>
                <a:lnTo>
                  <a:pt x="524802" y="882345"/>
                </a:lnTo>
                <a:close/>
              </a:path>
              <a:path w="2211730" h="1163954">
                <a:moveTo>
                  <a:pt x="494728" y="869924"/>
                </a:moveTo>
                <a:lnTo>
                  <a:pt x="492137" y="846950"/>
                </a:lnTo>
                <a:lnTo>
                  <a:pt x="489496" y="860145"/>
                </a:lnTo>
                <a:lnTo>
                  <a:pt x="465924" y="850417"/>
                </a:lnTo>
                <a:lnTo>
                  <a:pt x="465328" y="813981"/>
                </a:lnTo>
                <a:lnTo>
                  <a:pt x="462927" y="827277"/>
                </a:lnTo>
                <a:lnTo>
                  <a:pt x="464642" y="857516"/>
                </a:lnTo>
                <a:lnTo>
                  <a:pt x="488086" y="867194"/>
                </a:lnTo>
                <a:lnTo>
                  <a:pt x="492086" y="883119"/>
                </a:lnTo>
                <a:lnTo>
                  <a:pt x="494728" y="869924"/>
                </a:lnTo>
                <a:close/>
              </a:path>
              <a:path w="2211730" h="1163954">
                <a:moveTo>
                  <a:pt x="462927" y="827277"/>
                </a:moveTo>
                <a:lnTo>
                  <a:pt x="439000" y="817397"/>
                </a:lnTo>
                <a:lnTo>
                  <a:pt x="461657" y="834364"/>
                </a:lnTo>
                <a:lnTo>
                  <a:pt x="459257" y="847674"/>
                </a:lnTo>
                <a:lnTo>
                  <a:pt x="435711" y="837958"/>
                </a:lnTo>
                <a:lnTo>
                  <a:pt x="435597" y="794080"/>
                </a:lnTo>
                <a:lnTo>
                  <a:pt x="411327" y="784059"/>
                </a:lnTo>
                <a:lnTo>
                  <a:pt x="410425" y="739863"/>
                </a:lnTo>
                <a:lnTo>
                  <a:pt x="385406" y="729538"/>
                </a:lnTo>
                <a:lnTo>
                  <a:pt x="385368" y="671398"/>
                </a:lnTo>
                <a:lnTo>
                  <a:pt x="384530" y="736803"/>
                </a:lnTo>
                <a:lnTo>
                  <a:pt x="409409" y="747077"/>
                </a:lnTo>
                <a:lnTo>
                  <a:pt x="410311" y="791273"/>
                </a:lnTo>
                <a:lnTo>
                  <a:pt x="434454" y="801230"/>
                </a:lnTo>
                <a:lnTo>
                  <a:pt x="434568" y="845096"/>
                </a:lnTo>
                <a:lnTo>
                  <a:pt x="457974" y="854760"/>
                </a:lnTo>
                <a:lnTo>
                  <a:pt x="462254" y="870813"/>
                </a:lnTo>
                <a:lnTo>
                  <a:pt x="462927" y="827277"/>
                </a:lnTo>
                <a:close/>
              </a:path>
              <a:path w="2211730" h="1163954">
                <a:moveTo>
                  <a:pt x="434568" y="845096"/>
                </a:moveTo>
                <a:lnTo>
                  <a:pt x="434454" y="801230"/>
                </a:lnTo>
                <a:lnTo>
                  <a:pt x="432308" y="814641"/>
                </a:lnTo>
                <a:lnTo>
                  <a:pt x="408406" y="804773"/>
                </a:lnTo>
                <a:lnTo>
                  <a:pt x="407504" y="760577"/>
                </a:lnTo>
                <a:lnTo>
                  <a:pt x="382879" y="750404"/>
                </a:lnTo>
                <a:lnTo>
                  <a:pt x="382828" y="692264"/>
                </a:lnTo>
                <a:lnTo>
                  <a:pt x="381190" y="705878"/>
                </a:lnTo>
                <a:lnTo>
                  <a:pt x="382003" y="757669"/>
                </a:lnTo>
                <a:lnTo>
                  <a:pt x="406501" y="767778"/>
                </a:lnTo>
                <a:lnTo>
                  <a:pt x="407403" y="811974"/>
                </a:lnTo>
                <a:lnTo>
                  <a:pt x="431165" y="821791"/>
                </a:lnTo>
                <a:lnTo>
                  <a:pt x="432422" y="858507"/>
                </a:lnTo>
                <a:lnTo>
                  <a:pt x="434568" y="845096"/>
                </a:lnTo>
                <a:close/>
              </a:path>
              <a:path w="2211730" h="1163954">
                <a:moveTo>
                  <a:pt x="431165" y="821791"/>
                </a:moveTo>
                <a:lnTo>
                  <a:pt x="429018" y="835190"/>
                </a:lnTo>
                <a:lnTo>
                  <a:pt x="405498" y="825487"/>
                </a:lnTo>
                <a:lnTo>
                  <a:pt x="404596" y="781291"/>
                </a:lnTo>
                <a:lnTo>
                  <a:pt x="380352" y="771283"/>
                </a:lnTo>
                <a:lnTo>
                  <a:pt x="380301" y="713143"/>
                </a:lnTo>
                <a:lnTo>
                  <a:pt x="379463" y="778535"/>
                </a:lnTo>
                <a:lnTo>
                  <a:pt x="403593" y="788492"/>
                </a:lnTo>
                <a:lnTo>
                  <a:pt x="404482" y="832688"/>
                </a:lnTo>
                <a:lnTo>
                  <a:pt x="427875" y="842340"/>
                </a:lnTo>
                <a:lnTo>
                  <a:pt x="432422" y="858507"/>
                </a:lnTo>
                <a:lnTo>
                  <a:pt x="431165" y="821791"/>
                </a:lnTo>
                <a:close/>
              </a:path>
              <a:path w="2211730" h="1163954">
                <a:moveTo>
                  <a:pt x="404482" y="832688"/>
                </a:moveTo>
                <a:lnTo>
                  <a:pt x="403593" y="788492"/>
                </a:lnTo>
                <a:lnTo>
                  <a:pt x="401688" y="801992"/>
                </a:lnTo>
                <a:lnTo>
                  <a:pt x="377812" y="792149"/>
                </a:lnTo>
                <a:lnTo>
                  <a:pt x="377774" y="734009"/>
                </a:lnTo>
                <a:lnTo>
                  <a:pt x="376123" y="747623"/>
                </a:lnTo>
                <a:lnTo>
                  <a:pt x="376936" y="799401"/>
                </a:lnTo>
                <a:lnTo>
                  <a:pt x="400672" y="809205"/>
                </a:lnTo>
                <a:lnTo>
                  <a:pt x="402590" y="846201"/>
                </a:lnTo>
                <a:lnTo>
                  <a:pt x="404482" y="832688"/>
                </a:lnTo>
                <a:close/>
              </a:path>
              <a:path w="2211730" h="1163954">
                <a:moveTo>
                  <a:pt x="400672" y="809205"/>
                </a:moveTo>
                <a:lnTo>
                  <a:pt x="398780" y="822718"/>
                </a:lnTo>
                <a:lnTo>
                  <a:pt x="375285" y="813028"/>
                </a:lnTo>
                <a:lnTo>
                  <a:pt x="375246" y="754888"/>
                </a:lnTo>
                <a:lnTo>
                  <a:pt x="374408" y="820280"/>
                </a:lnTo>
                <a:lnTo>
                  <a:pt x="397764" y="829919"/>
                </a:lnTo>
                <a:lnTo>
                  <a:pt x="402590" y="846201"/>
                </a:lnTo>
                <a:lnTo>
                  <a:pt x="400672" y="809205"/>
                </a:lnTo>
                <a:close/>
              </a:path>
              <a:path w="2211730" h="1163954">
                <a:moveTo>
                  <a:pt x="373595" y="768502"/>
                </a:moveTo>
                <a:lnTo>
                  <a:pt x="349377" y="758507"/>
                </a:lnTo>
                <a:lnTo>
                  <a:pt x="372719" y="775754"/>
                </a:lnTo>
                <a:lnTo>
                  <a:pt x="371055" y="789355"/>
                </a:lnTo>
                <a:lnTo>
                  <a:pt x="347230" y="779526"/>
                </a:lnTo>
                <a:lnTo>
                  <a:pt x="346887" y="713638"/>
                </a:lnTo>
                <a:lnTo>
                  <a:pt x="321957" y="703351"/>
                </a:lnTo>
                <a:lnTo>
                  <a:pt x="321602" y="623138"/>
                </a:lnTo>
                <a:lnTo>
                  <a:pt x="321348" y="710704"/>
                </a:lnTo>
                <a:lnTo>
                  <a:pt x="346138" y="720953"/>
                </a:lnTo>
                <a:lnTo>
                  <a:pt x="346481" y="786841"/>
                </a:lnTo>
                <a:lnTo>
                  <a:pt x="370179" y="796620"/>
                </a:lnTo>
                <a:lnTo>
                  <a:pt x="372757" y="833894"/>
                </a:lnTo>
                <a:lnTo>
                  <a:pt x="373595" y="768502"/>
                </a:lnTo>
                <a:close/>
              </a:path>
              <a:path w="2211730" h="1163954">
                <a:moveTo>
                  <a:pt x="370179" y="796620"/>
                </a:moveTo>
                <a:lnTo>
                  <a:pt x="368528" y="810234"/>
                </a:lnTo>
                <a:lnTo>
                  <a:pt x="345084" y="800557"/>
                </a:lnTo>
                <a:lnTo>
                  <a:pt x="344741" y="734669"/>
                </a:lnTo>
                <a:lnTo>
                  <a:pt x="320192" y="724535"/>
                </a:lnTo>
                <a:lnTo>
                  <a:pt x="319824" y="644334"/>
                </a:lnTo>
                <a:lnTo>
                  <a:pt x="319570" y="731901"/>
                </a:lnTo>
                <a:lnTo>
                  <a:pt x="343992" y="741984"/>
                </a:lnTo>
                <a:lnTo>
                  <a:pt x="344335" y="807872"/>
                </a:lnTo>
                <a:lnTo>
                  <a:pt x="367652" y="817498"/>
                </a:lnTo>
                <a:lnTo>
                  <a:pt x="372757" y="833894"/>
                </a:lnTo>
                <a:lnTo>
                  <a:pt x="370179" y="796620"/>
                </a:lnTo>
                <a:close/>
              </a:path>
              <a:path w="2211730" h="1163954">
                <a:moveTo>
                  <a:pt x="344335" y="807872"/>
                </a:moveTo>
                <a:lnTo>
                  <a:pt x="343992" y="741984"/>
                </a:lnTo>
                <a:lnTo>
                  <a:pt x="342595" y="755688"/>
                </a:lnTo>
                <a:lnTo>
                  <a:pt x="341845" y="763003"/>
                </a:lnTo>
                <a:lnTo>
                  <a:pt x="340436" y="776719"/>
                </a:lnTo>
                <a:lnTo>
                  <a:pt x="339686" y="784047"/>
                </a:lnTo>
                <a:lnTo>
                  <a:pt x="338289" y="797763"/>
                </a:lnTo>
                <a:lnTo>
                  <a:pt x="337540" y="805065"/>
                </a:lnTo>
                <a:lnTo>
                  <a:pt x="336130" y="818781"/>
                </a:lnTo>
                <a:lnTo>
                  <a:pt x="342925" y="821588"/>
                </a:lnTo>
                <a:lnTo>
                  <a:pt x="344335" y="807872"/>
                </a:lnTo>
                <a:close/>
              </a:path>
              <a:path w="2211730" h="1163954">
                <a:moveTo>
                  <a:pt x="314261" y="795464"/>
                </a:moveTo>
                <a:lnTo>
                  <a:pt x="314871" y="788098"/>
                </a:lnTo>
                <a:lnTo>
                  <a:pt x="316026" y="774268"/>
                </a:lnTo>
                <a:lnTo>
                  <a:pt x="316649" y="766902"/>
                </a:lnTo>
                <a:lnTo>
                  <a:pt x="317804" y="753084"/>
                </a:lnTo>
                <a:lnTo>
                  <a:pt x="318414" y="745718"/>
                </a:lnTo>
                <a:lnTo>
                  <a:pt x="319570" y="731901"/>
                </a:lnTo>
                <a:lnTo>
                  <a:pt x="318668" y="658152"/>
                </a:lnTo>
                <a:lnTo>
                  <a:pt x="318058" y="665505"/>
                </a:lnTo>
                <a:lnTo>
                  <a:pt x="316903" y="679335"/>
                </a:lnTo>
                <a:lnTo>
                  <a:pt x="316280" y="686701"/>
                </a:lnTo>
                <a:lnTo>
                  <a:pt x="315125" y="700519"/>
                </a:lnTo>
                <a:lnTo>
                  <a:pt x="314515" y="707885"/>
                </a:lnTo>
                <a:lnTo>
                  <a:pt x="313359" y="721715"/>
                </a:lnTo>
                <a:lnTo>
                  <a:pt x="312737" y="729081"/>
                </a:lnTo>
                <a:lnTo>
                  <a:pt x="311581" y="742899"/>
                </a:lnTo>
                <a:lnTo>
                  <a:pt x="313105" y="809282"/>
                </a:lnTo>
                <a:lnTo>
                  <a:pt x="314261" y="795464"/>
                </a:lnTo>
                <a:close/>
              </a:path>
              <a:path w="2211730" h="1163954">
                <a:moveTo>
                  <a:pt x="311581" y="742899"/>
                </a:moveTo>
                <a:lnTo>
                  <a:pt x="310972" y="750265"/>
                </a:lnTo>
                <a:lnTo>
                  <a:pt x="309816" y="764082"/>
                </a:lnTo>
                <a:lnTo>
                  <a:pt x="286054" y="754278"/>
                </a:lnTo>
                <a:lnTo>
                  <a:pt x="285661" y="652132"/>
                </a:lnTo>
                <a:lnTo>
                  <a:pt x="284759" y="666076"/>
                </a:lnTo>
                <a:lnTo>
                  <a:pt x="285572" y="761707"/>
                </a:lnTo>
                <a:lnTo>
                  <a:pt x="309194" y="771448"/>
                </a:lnTo>
                <a:lnTo>
                  <a:pt x="313105" y="809282"/>
                </a:lnTo>
                <a:lnTo>
                  <a:pt x="311581" y="742899"/>
                </a:lnTo>
                <a:close/>
              </a:path>
              <a:path w="2211730" h="1163954">
                <a:moveTo>
                  <a:pt x="309194" y="771448"/>
                </a:moveTo>
                <a:lnTo>
                  <a:pt x="308038" y="785279"/>
                </a:lnTo>
                <a:lnTo>
                  <a:pt x="284670" y="775627"/>
                </a:lnTo>
                <a:lnTo>
                  <a:pt x="284276" y="673480"/>
                </a:lnTo>
                <a:lnTo>
                  <a:pt x="284187" y="783056"/>
                </a:lnTo>
                <a:lnTo>
                  <a:pt x="307428" y="792645"/>
                </a:lnTo>
                <a:lnTo>
                  <a:pt x="313105" y="809282"/>
                </a:lnTo>
                <a:lnTo>
                  <a:pt x="309194" y="771448"/>
                </a:lnTo>
                <a:close/>
              </a:path>
              <a:path w="2211730" h="1163954">
                <a:moveTo>
                  <a:pt x="284187" y="783056"/>
                </a:moveTo>
                <a:lnTo>
                  <a:pt x="283362" y="687412"/>
                </a:lnTo>
                <a:lnTo>
                  <a:pt x="282879" y="694842"/>
                </a:lnTo>
                <a:lnTo>
                  <a:pt x="281965" y="708761"/>
                </a:lnTo>
                <a:lnTo>
                  <a:pt x="281482" y="716178"/>
                </a:lnTo>
                <a:lnTo>
                  <a:pt x="280581" y="730110"/>
                </a:lnTo>
                <a:lnTo>
                  <a:pt x="280098" y="737514"/>
                </a:lnTo>
                <a:lnTo>
                  <a:pt x="279184" y="751446"/>
                </a:lnTo>
                <a:lnTo>
                  <a:pt x="278701" y="758863"/>
                </a:lnTo>
                <a:lnTo>
                  <a:pt x="277799" y="772794"/>
                </a:lnTo>
                <a:lnTo>
                  <a:pt x="277317" y="780224"/>
                </a:lnTo>
                <a:lnTo>
                  <a:pt x="276402" y="794143"/>
                </a:lnTo>
                <a:lnTo>
                  <a:pt x="283273" y="796975"/>
                </a:lnTo>
                <a:lnTo>
                  <a:pt x="284187" y="783056"/>
                </a:lnTo>
                <a:close/>
              </a:path>
              <a:path w="2211730" h="1163954">
                <a:moveTo>
                  <a:pt x="254114" y="770648"/>
                </a:moveTo>
                <a:lnTo>
                  <a:pt x="254469" y="763181"/>
                </a:lnTo>
                <a:lnTo>
                  <a:pt x="255130" y="749134"/>
                </a:lnTo>
                <a:lnTo>
                  <a:pt x="255485" y="741667"/>
                </a:lnTo>
                <a:lnTo>
                  <a:pt x="256133" y="727633"/>
                </a:lnTo>
                <a:lnTo>
                  <a:pt x="256489" y="720153"/>
                </a:lnTo>
                <a:lnTo>
                  <a:pt x="257149" y="706132"/>
                </a:lnTo>
                <a:lnTo>
                  <a:pt x="257505" y="698652"/>
                </a:lnTo>
                <a:lnTo>
                  <a:pt x="258165" y="684618"/>
                </a:lnTo>
                <a:lnTo>
                  <a:pt x="258521" y="677151"/>
                </a:lnTo>
                <a:lnTo>
                  <a:pt x="259181" y="663130"/>
                </a:lnTo>
                <a:lnTo>
                  <a:pt x="259537" y="655650"/>
                </a:lnTo>
                <a:lnTo>
                  <a:pt x="260197" y="641616"/>
                </a:lnTo>
                <a:lnTo>
                  <a:pt x="260540" y="634136"/>
                </a:lnTo>
                <a:lnTo>
                  <a:pt x="261200" y="620115"/>
                </a:lnTo>
                <a:lnTo>
                  <a:pt x="261556" y="612635"/>
                </a:lnTo>
                <a:lnTo>
                  <a:pt x="262216" y="598601"/>
                </a:lnTo>
                <a:lnTo>
                  <a:pt x="262572" y="591134"/>
                </a:lnTo>
                <a:lnTo>
                  <a:pt x="263232" y="577113"/>
                </a:lnTo>
                <a:lnTo>
                  <a:pt x="263575" y="569633"/>
                </a:lnTo>
                <a:lnTo>
                  <a:pt x="264236" y="555599"/>
                </a:lnTo>
                <a:lnTo>
                  <a:pt x="264591" y="548119"/>
                </a:lnTo>
                <a:lnTo>
                  <a:pt x="265252" y="534098"/>
                </a:lnTo>
                <a:lnTo>
                  <a:pt x="265607" y="526630"/>
                </a:lnTo>
                <a:lnTo>
                  <a:pt x="266268" y="512584"/>
                </a:lnTo>
                <a:lnTo>
                  <a:pt x="266623" y="505117"/>
                </a:lnTo>
                <a:lnTo>
                  <a:pt x="267284" y="491096"/>
                </a:lnTo>
                <a:lnTo>
                  <a:pt x="267627" y="483616"/>
                </a:lnTo>
                <a:lnTo>
                  <a:pt x="268287" y="469595"/>
                </a:lnTo>
                <a:lnTo>
                  <a:pt x="268643" y="462114"/>
                </a:lnTo>
                <a:lnTo>
                  <a:pt x="269303" y="448081"/>
                </a:lnTo>
                <a:lnTo>
                  <a:pt x="269659" y="440601"/>
                </a:lnTo>
                <a:lnTo>
                  <a:pt x="270319" y="426580"/>
                </a:lnTo>
                <a:lnTo>
                  <a:pt x="270662" y="419099"/>
                </a:lnTo>
                <a:lnTo>
                  <a:pt x="271322" y="405079"/>
                </a:lnTo>
                <a:lnTo>
                  <a:pt x="271678" y="397598"/>
                </a:lnTo>
                <a:lnTo>
                  <a:pt x="272338" y="383578"/>
                </a:lnTo>
                <a:lnTo>
                  <a:pt x="272694" y="376097"/>
                </a:lnTo>
                <a:lnTo>
                  <a:pt x="273354" y="362077"/>
                </a:lnTo>
                <a:lnTo>
                  <a:pt x="273710" y="354596"/>
                </a:lnTo>
                <a:lnTo>
                  <a:pt x="274370" y="340575"/>
                </a:lnTo>
                <a:lnTo>
                  <a:pt x="274713" y="333095"/>
                </a:lnTo>
                <a:lnTo>
                  <a:pt x="275374" y="319062"/>
                </a:lnTo>
                <a:lnTo>
                  <a:pt x="275729" y="311581"/>
                </a:lnTo>
                <a:lnTo>
                  <a:pt x="276390" y="297560"/>
                </a:lnTo>
                <a:lnTo>
                  <a:pt x="276745" y="290093"/>
                </a:lnTo>
                <a:lnTo>
                  <a:pt x="277406" y="276059"/>
                </a:lnTo>
                <a:lnTo>
                  <a:pt x="277749" y="268592"/>
                </a:lnTo>
                <a:lnTo>
                  <a:pt x="278409" y="254558"/>
                </a:lnTo>
                <a:lnTo>
                  <a:pt x="285229" y="109766"/>
                </a:lnTo>
                <a:lnTo>
                  <a:pt x="278193" y="109435"/>
                </a:lnTo>
                <a:lnTo>
                  <a:pt x="277926" y="115201"/>
                </a:lnTo>
                <a:lnTo>
                  <a:pt x="277571" y="122681"/>
                </a:lnTo>
                <a:lnTo>
                  <a:pt x="276910" y="136702"/>
                </a:lnTo>
                <a:lnTo>
                  <a:pt x="276567" y="144183"/>
                </a:lnTo>
                <a:lnTo>
                  <a:pt x="275907" y="158203"/>
                </a:lnTo>
                <a:lnTo>
                  <a:pt x="275551" y="165684"/>
                </a:lnTo>
                <a:lnTo>
                  <a:pt x="274891" y="179717"/>
                </a:lnTo>
                <a:lnTo>
                  <a:pt x="274535" y="187185"/>
                </a:lnTo>
                <a:lnTo>
                  <a:pt x="273875" y="201218"/>
                </a:lnTo>
                <a:lnTo>
                  <a:pt x="273519" y="208686"/>
                </a:lnTo>
                <a:lnTo>
                  <a:pt x="272859" y="222707"/>
                </a:lnTo>
                <a:lnTo>
                  <a:pt x="272516" y="230187"/>
                </a:lnTo>
                <a:lnTo>
                  <a:pt x="271856" y="244220"/>
                </a:lnTo>
                <a:lnTo>
                  <a:pt x="271500" y="251701"/>
                </a:lnTo>
                <a:lnTo>
                  <a:pt x="270840" y="265722"/>
                </a:lnTo>
                <a:lnTo>
                  <a:pt x="270484" y="273202"/>
                </a:lnTo>
                <a:lnTo>
                  <a:pt x="269824" y="287223"/>
                </a:lnTo>
                <a:lnTo>
                  <a:pt x="269468" y="294703"/>
                </a:lnTo>
                <a:lnTo>
                  <a:pt x="268808" y="308724"/>
                </a:lnTo>
                <a:lnTo>
                  <a:pt x="268465" y="316204"/>
                </a:lnTo>
                <a:lnTo>
                  <a:pt x="267804" y="330225"/>
                </a:lnTo>
                <a:lnTo>
                  <a:pt x="267449" y="337705"/>
                </a:lnTo>
                <a:lnTo>
                  <a:pt x="266788" y="351739"/>
                </a:lnTo>
                <a:lnTo>
                  <a:pt x="266433" y="359219"/>
                </a:lnTo>
                <a:lnTo>
                  <a:pt x="265772" y="373240"/>
                </a:lnTo>
                <a:lnTo>
                  <a:pt x="265430" y="380720"/>
                </a:lnTo>
                <a:lnTo>
                  <a:pt x="264769" y="394741"/>
                </a:lnTo>
                <a:lnTo>
                  <a:pt x="264414" y="402221"/>
                </a:lnTo>
                <a:lnTo>
                  <a:pt x="263753" y="416242"/>
                </a:lnTo>
                <a:lnTo>
                  <a:pt x="263398" y="423722"/>
                </a:lnTo>
                <a:lnTo>
                  <a:pt x="262737" y="437743"/>
                </a:lnTo>
                <a:lnTo>
                  <a:pt x="262394" y="445223"/>
                </a:lnTo>
                <a:lnTo>
                  <a:pt x="261721" y="459244"/>
                </a:lnTo>
                <a:lnTo>
                  <a:pt x="261378" y="466724"/>
                </a:lnTo>
                <a:lnTo>
                  <a:pt x="260718" y="480758"/>
                </a:lnTo>
                <a:lnTo>
                  <a:pt x="260362" y="488238"/>
                </a:lnTo>
                <a:lnTo>
                  <a:pt x="259702" y="502259"/>
                </a:lnTo>
                <a:lnTo>
                  <a:pt x="259346" y="509727"/>
                </a:lnTo>
                <a:lnTo>
                  <a:pt x="258686" y="523760"/>
                </a:lnTo>
                <a:lnTo>
                  <a:pt x="258343" y="531241"/>
                </a:lnTo>
                <a:lnTo>
                  <a:pt x="257683" y="545261"/>
                </a:lnTo>
                <a:lnTo>
                  <a:pt x="257327" y="552742"/>
                </a:lnTo>
                <a:lnTo>
                  <a:pt x="256667" y="566775"/>
                </a:lnTo>
                <a:lnTo>
                  <a:pt x="256311" y="574243"/>
                </a:lnTo>
                <a:lnTo>
                  <a:pt x="255651" y="588276"/>
                </a:lnTo>
                <a:lnTo>
                  <a:pt x="255295" y="595757"/>
                </a:lnTo>
                <a:lnTo>
                  <a:pt x="254634" y="609777"/>
                </a:lnTo>
                <a:lnTo>
                  <a:pt x="254292" y="617258"/>
                </a:lnTo>
                <a:lnTo>
                  <a:pt x="253631" y="631291"/>
                </a:lnTo>
                <a:lnTo>
                  <a:pt x="253276" y="638759"/>
                </a:lnTo>
                <a:lnTo>
                  <a:pt x="252615" y="652792"/>
                </a:lnTo>
                <a:lnTo>
                  <a:pt x="253453" y="784682"/>
                </a:lnTo>
                <a:lnTo>
                  <a:pt x="254114" y="770648"/>
                </a:lnTo>
                <a:close/>
              </a:path>
              <a:path w="2211730" h="1163954">
                <a:moveTo>
                  <a:pt x="252615" y="652792"/>
                </a:moveTo>
                <a:lnTo>
                  <a:pt x="252260" y="660272"/>
                </a:lnTo>
                <a:lnTo>
                  <a:pt x="251599" y="674293"/>
                </a:lnTo>
                <a:lnTo>
                  <a:pt x="251244" y="681774"/>
                </a:lnTo>
                <a:lnTo>
                  <a:pt x="250583" y="695807"/>
                </a:lnTo>
                <a:lnTo>
                  <a:pt x="250240" y="703275"/>
                </a:lnTo>
                <a:lnTo>
                  <a:pt x="249580" y="717308"/>
                </a:lnTo>
                <a:lnTo>
                  <a:pt x="249224" y="724776"/>
                </a:lnTo>
                <a:lnTo>
                  <a:pt x="248564" y="738822"/>
                </a:lnTo>
                <a:lnTo>
                  <a:pt x="248208" y="746277"/>
                </a:lnTo>
                <a:lnTo>
                  <a:pt x="247548" y="760323"/>
                </a:lnTo>
                <a:lnTo>
                  <a:pt x="247192" y="767791"/>
                </a:lnTo>
                <a:lnTo>
                  <a:pt x="246532" y="781824"/>
                </a:lnTo>
                <a:lnTo>
                  <a:pt x="253453" y="784682"/>
                </a:lnTo>
                <a:lnTo>
                  <a:pt x="252615" y="652792"/>
                </a:lnTo>
                <a:close/>
              </a:path>
              <a:path w="2211730" h="1163954">
                <a:moveTo>
                  <a:pt x="224040" y="758240"/>
                </a:moveTo>
                <a:lnTo>
                  <a:pt x="224269" y="750709"/>
                </a:lnTo>
                <a:lnTo>
                  <a:pt x="224675" y="736574"/>
                </a:lnTo>
                <a:lnTo>
                  <a:pt x="224891" y="729043"/>
                </a:lnTo>
                <a:lnTo>
                  <a:pt x="225310" y="714908"/>
                </a:lnTo>
                <a:lnTo>
                  <a:pt x="225526" y="707377"/>
                </a:lnTo>
                <a:lnTo>
                  <a:pt x="225945" y="693254"/>
                </a:lnTo>
                <a:lnTo>
                  <a:pt x="226161" y="685723"/>
                </a:lnTo>
                <a:lnTo>
                  <a:pt x="226580" y="671588"/>
                </a:lnTo>
                <a:lnTo>
                  <a:pt x="226796" y="664044"/>
                </a:lnTo>
                <a:lnTo>
                  <a:pt x="227215" y="649935"/>
                </a:lnTo>
                <a:lnTo>
                  <a:pt x="227431" y="642391"/>
                </a:lnTo>
                <a:lnTo>
                  <a:pt x="227837" y="628256"/>
                </a:lnTo>
                <a:lnTo>
                  <a:pt x="228066" y="620725"/>
                </a:lnTo>
                <a:lnTo>
                  <a:pt x="228473" y="606590"/>
                </a:lnTo>
                <a:lnTo>
                  <a:pt x="228701" y="599071"/>
                </a:lnTo>
                <a:lnTo>
                  <a:pt x="229108" y="584936"/>
                </a:lnTo>
                <a:lnTo>
                  <a:pt x="229323" y="577405"/>
                </a:lnTo>
                <a:lnTo>
                  <a:pt x="229743" y="563270"/>
                </a:lnTo>
                <a:lnTo>
                  <a:pt x="229958" y="555739"/>
                </a:lnTo>
                <a:lnTo>
                  <a:pt x="230378" y="541604"/>
                </a:lnTo>
                <a:lnTo>
                  <a:pt x="230593" y="534073"/>
                </a:lnTo>
                <a:lnTo>
                  <a:pt x="231012" y="519938"/>
                </a:lnTo>
                <a:lnTo>
                  <a:pt x="231228" y="512419"/>
                </a:lnTo>
                <a:lnTo>
                  <a:pt x="231648" y="498284"/>
                </a:lnTo>
                <a:lnTo>
                  <a:pt x="231863" y="490753"/>
                </a:lnTo>
                <a:lnTo>
                  <a:pt x="232270" y="476618"/>
                </a:lnTo>
                <a:lnTo>
                  <a:pt x="232498" y="469087"/>
                </a:lnTo>
                <a:lnTo>
                  <a:pt x="232905" y="454964"/>
                </a:lnTo>
                <a:lnTo>
                  <a:pt x="233133" y="447433"/>
                </a:lnTo>
                <a:lnTo>
                  <a:pt x="233540" y="433298"/>
                </a:lnTo>
                <a:lnTo>
                  <a:pt x="233756" y="425754"/>
                </a:lnTo>
                <a:lnTo>
                  <a:pt x="234175" y="411632"/>
                </a:lnTo>
                <a:lnTo>
                  <a:pt x="234391" y="404101"/>
                </a:lnTo>
                <a:lnTo>
                  <a:pt x="234810" y="389966"/>
                </a:lnTo>
                <a:lnTo>
                  <a:pt x="235026" y="382435"/>
                </a:lnTo>
                <a:lnTo>
                  <a:pt x="235445" y="368312"/>
                </a:lnTo>
                <a:lnTo>
                  <a:pt x="235661" y="360781"/>
                </a:lnTo>
                <a:lnTo>
                  <a:pt x="236067" y="346646"/>
                </a:lnTo>
                <a:lnTo>
                  <a:pt x="236296" y="339115"/>
                </a:lnTo>
                <a:lnTo>
                  <a:pt x="236702" y="324980"/>
                </a:lnTo>
                <a:lnTo>
                  <a:pt x="240499" y="195008"/>
                </a:lnTo>
                <a:lnTo>
                  <a:pt x="241134" y="173342"/>
                </a:lnTo>
                <a:lnTo>
                  <a:pt x="241363" y="165811"/>
                </a:lnTo>
                <a:lnTo>
                  <a:pt x="241769" y="151676"/>
                </a:lnTo>
                <a:lnTo>
                  <a:pt x="243255" y="100837"/>
                </a:lnTo>
                <a:lnTo>
                  <a:pt x="236474" y="92163"/>
                </a:lnTo>
                <a:lnTo>
                  <a:pt x="236296" y="97942"/>
                </a:lnTo>
                <a:lnTo>
                  <a:pt x="236080" y="105486"/>
                </a:lnTo>
                <a:lnTo>
                  <a:pt x="235661" y="119608"/>
                </a:lnTo>
                <a:lnTo>
                  <a:pt x="235445" y="127139"/>
                </a:lnTo>
                <a:lnTo>
                  <a:pt x="235026" y="141274"/>
                </a:lnTo>
                <a:lnTo>
                  <a:pt x="234810" y="148805"/>
                </a:lnTo>
                <a:lnTo>
                  <a:pt x="234403" y="162940"/>
                </a:lnTo>
                <a:lnTo>
                  <a:pt x="234175" y="170459"/>
                </a:lnTo>
                <a:lnTo>
                  <a:pt x="233768" y="184594"/>
                </a:lnTo>
                <a:lnTo>
                  <a:pt x="233540" y="192125"/>
                </a:lnTo>
                <a:lnTo>
                  <a:pt x="233133" y="206247"/>
                </a:lnTo>
                <a:lnTo>
                  <a:pt x="232918" y="213791"/>
                </a:lnTo>
                <a:lnTo>
                  <a:pt x="232498" y="227914"/>
                </a:lnTo>
                <a:lnTo>
                  <a:pt x="232283" y="235457"/>
                </a:lnTo>
                <a:lnTo>
                  <a:pt x="231863" y="249580"/>
                </a:lnTo>
                <a:lnTo>
                  <a:pt x="231648" y="257111"/>
                </a:lnTo>
                <a:lnTo>
                  <a:pt x="231228" y="271246"/>
                </a:lnTo>
                <a:lnTo>
                  <a:pt x="231012" y="278777"/>
                </a:lnTo>
                <a:lnTo>
                  <a:pt x="230593" y="292912"/>
                </a:lnTo>
                <a:lnTo>
                  <a:pt x="230378" y="300431"/>
                </a:lnTo>
                <a:lnTo>
                  <a:pt x="229958" y="314566"/>
                </a:lnTo>
                <a:lnTo>
                  <a:pt x="229743" y="322097"/>
                </a:lnTo>
                <a:lnTo>
                  <a:pt x="229336" y="336232"/>
                </a:lnTo>
                <a:lnTo>
                  <a:pt x="229108" y="343763"/>
                </a:lnTo>
                <a:lnTo>
                  <a:pt x="228701" y="357898"/>
                </a:lnTo>
                <a:lnTo>
                  <a:pt x="228473" y="365429"/>
                </a:lnTo>
                <a:lnTo>
                  <a:pt x="228066" y="379564"/>
                </a:lnTo>
                <a:lnTo>
                  <a:pt x="227850" y="387083"/>
                </a:lnTo>
                <a:lnTo>
                  <a:pt x="227431" y="401218"/>
                </a:lnTo>
                <a:lnTo>
                  <a:pt x="227215" y="408749"/>
                </a:lnTo>
                <a:lnTo>
                  <a:pt x="226796" y="422884"/>
                </a:lnTo>
                <a:lnTo>
                  <a:pt x="226580" y="430415"/>
                </a:lnTo>
                <a:lnTo>
                  <a:pt x="226174" y="444538"/>
                </a:lnTo>
                <a:lnTo>
                  <a:pt x="225945" y="452081"/>
                </a:lnTo>
                <a:lnTo>
                  <a:pt x="225526" y="466216"/>
                </a:lnTo>
                <a:lnTo>
                  <a:pt x="225310" y="473735"/>
                </a:lnTo>
                <a:lnTo>
                  <a:pt x="224904" y="487870"/>
                </a:lnTo>
                <a:lnTo>
                  <a:pt x="224675" y="495401"/>
                </a:lnTo>
                <a:lnTo>
                  <a:pt x="224269" y="509536"/>
                </a:lnTo>
                <a:lnTo>
                  <a:pt x="224040" y="517067"/>
                </a:lnTo>
                <a:lnTo>
                  <a:pt x="223634" y="531202"/>
                </a:lnTo>
                <a:lnTo>
                  <a:pt x="223418" y="538721"/>
                </a:lnTo>
                <a:lnTo>
                  <a:pt x="222999" y="552869"/>
                </a:lnTo>
                <a:lnTo>
                  <a:pt x="223634" y="772375"/>
                </a:lnTo>
                <a:lnTo>
                  <a:pt x="224040" y="758240"/>
                </a:lnTo>
                <a:close/>
              </a:path>
              <a:path w="2211730" h="1163954">
                <a:moveTo>
                  <a:pt x="222999" y="552869"/>
                </a:moveTo>
                <a:lnTo>
                  <a:pt x="222783" y="560400"/>
                </a:lnTo>
                <a:lnTo>
                  <a:pt x="222364" y="574522"/>
                </a:lnTo>
                <a:lnTo>
                  <a:pt x="222148" y="582053"/>
                </a:lnTo>
                <a:lnTo>
                  <a:pt x="221729" y="596201"/>
                </a:lnTo>
                <a:lnTo>
                  <a:pt x="221513" y="603719"/>
                </a:lnTo>
                <a:lnTo>
                  <a:pt x="221106" y="617854"/>
                </a:lnTo>
                <a:lnTo>
                  <a:pt x="220878" y="625386"/>
                </a:lnTo>
                <a:lnTo>
                  <a:pt x="220472" y="639521"/>
                </a:lnTo>
                <a:lnTo>
                  <a:pt x="220243" y="647052"/>
                </a:lnTo>
                <a:lnTo>
                  <a:pt x="219837" y="661187"/>
                </a:lnTo>
                <a:lnTo>
                  <a:pt x="219608" y="668718"/>
                </a:lnTo>
                <a:lnTo>
                  <a:pt x="219202" y="682840"/>
                </a:lnTo>
                <a:lnTo>
                  <a:pt x="218986" y="690384"/>
                </a:lnTo>
                <a:lnTo>
                  <a:pt x="218567" y="704519"/>
                </a:lnTo>
                <a:lnTo>
                  <a:pt x="218351" y="712038"/>
                </a:lnTo>
                <a:lnTo>
                  <a:pt x="217931" y="726173"/>
                </a:lnTo>
                <a:lnTo>
                  <a:pt x="217716" y="733704"/>
                </a:lnTo>
                <a:lnTo>
                  <a:pt x="217297" y="747839"/>
                </a:lnTo>
                <a:lnTo>
                  <a:pt x="217081" y="755370"/>
                </a:lnTo>
                <a:lnTo>
                  <a:pt x="216674" y="769505"/>
                </a:lnTo>
                <a:lnTo>
                  <a:pt x="223634" y="772375"/>
                </a:lnTo>
                <a:lnTo>
                  <a:pt x="222999" y="552869"/>
                </a:lnTo>
                <a:close/>
              </a:path>
              <a:path w="2211730" h="1163954">
                <a:moveTo>
                  <a:pt x="193979" y="745832"/>
                </a:moveTo>
                <a:lnTo>
                  <a:pt x="193814" y="153746"/>
                </a:lnTo>
                <a:lnTo>
                  <a:pt x="193649" y="167982"/>
                </a:lnTo>
                <a:lnTo>
                  <a:pt x="193560" y="175564"/>
                </a:lnTo>
                <a:lnTo>
                  <a:pt x="193395" y="189788"/>
                </a:lnTo>
                <a:lnTo>
                  <a:pt x="193306" y="197383"/>
                </a:lnTo>
                <a:lnTo>
                  <a:pt x="193141" y="211620"/>
                </a:lnTo>
                <a:lnTo>
                  <a:pt x="193052" y="219214"/>
                </a:lnTo>
                <a:lnTo>
                  <a:pt x="192887" y="233451"/>
                </a:lnTo>
                <a:lnTo>
                  <a:pt x="192798" y="241033"/>
                </a:lnTo>
                <a:lnTo>
                  <a:pt x="192633" y="255257"/>
                </a:lnTo>
                <a:lnTo>
                  <a:pt x="192544" y="262851"/>
                </a:lnTo>
                <a:lnTo>
                  <a:pt x="192379" y="277088"/>
                </a:lnTo>
                <a:lnTo>
                  <a:pt x="192290" y="284670"/>
                </a:lnTo>
                <a:lnTo>
                  <a:pt x="192125" y="298907"/>
                </a:lnTo>
                <a:lnTo>
                  <a:pt x="192036" y="306489"/>
                </a:lnTo>
                <a:lnTo>
                  <a:pt x="191871" y="320725"/>
                </a:lnTo>
                <a:lnTo>
                  <a:pt x="191782" y="328320"/>
                </a:lnTo>
                <a:lnTo>
                  <a:pt x="191617" y="342557"/>
                </a:lnTo>
                <a:lnTo>
                  <a:pt x="191528" y="350138"/>
                </a:lnTo>
                <a:lnTo>
                  <a:pt x="191363" y="364375"/>
                </a:lnTo>
                <a:lnTo>
                  <a:pt x="191274" y="371957"/>
                </a:lnTo>
                <a:lnTo>
                  <a:pt x="191109" y="386194"/>
                </a:lnTo>
                <a:lnTo>
                  <a:pt x="191020" y="393788"/>
                </a:lnTo>
                <a:lnTo>
                  <a:pt x="190855" y="408012"/>
                </a:lnTo>
                <a:lnTo>
                  <a:pt x="190766" y="415607"/>
                </a:lnTo>
                <a:lnTo>
                  <a:pt x="190601" y="429831"/>
                </a:lnTo>
                <a:lnTo>
                  <a:pt x="190512" y="437426"/>
                </a:lnTo>
                <a:lnTo>
                  <a:pt x="190347" y="451662"/>
                </a:lnTo>
                <a:lnTo>
                  <a:pt x="190258" y="459244"/>
                </a:lnTo>
                <a:lnTo>
                  <a:pt x="190093" y="473481"/>
                </a:lnTo>
                <a:lnTo>
                  <a:pt x="190004" y="481075"/>
                </a:lnTo>
                <a:lnTo>
                  <a:pt x="189839" y="495312"/>
                </a:lnTo>
                <a:lnTo>
                  <a:pt x="189750" y="502894"/>
                </a:lnTo>
                <a:lnTo>
                  <a:pt x="189585" y="517131"/>
                </a:lnTo>
                <a:lnTo>
                  <a:pt x="189496" y="524713"/>
                </a:lnTo>
                <a:lnTo>
                  <a:pt x="189331" y="538962"/>
                </a:lnTo>
                <a:lnTo>
                  <a:pt x="189255" y="546544"/>
                </a:lnTo>
                <a:lnTo>
                  <a:pt x="189077" y="560768"/>
                </a:lnTo>
                <a:lnTo>
                  <a:pt x="188988" y="568363"/>
                </a:lnTo>
                <a:lnTo>
                  <a:pt x="188823" y="582599"/>
                </a:lnTo>
                <a:lnTo>
                  <a:pt x="188734" y="590181"/>
                </a:lnTo>
                <a:lnTo>
                  <a:pt x="188569" y="604418"/>
                </a:lnTo>
                <a:lnTo>
                  <a:pt x="188480" y="612013"/>
                </a:lnTo>
                <a:lnTo>
                  <a:pt x="188315" y="626236"/>
                </a:lnTo>
                <a:lnTo>
                  <a:pt x="188239" y="633831"/>
                </a:lnTo>
                <a:lnTo>
                  <a:pt x="188061" y="648068"/>
                </a:lnTo>
                <a:lnTo>
                  <a:pt x="187985" y="655650"/>
                </a:lnTo>
                <a:lnTo>
                  <a:pt x="187820" y="669886"/>
                </a:lnTo>
                <a:lnTo>
                  <a:pt x="187731" y="677481"/>
                </a:lnTo>
                <a:lnTo>
                  <a:pt x="187566" y="691705"/>
                </a:lnTo>
                <a:lnTo>
                  <a:pt x="187464" y="699300"/>
                </a:lnTo>
                <a:lnTo>
                  <a:pt x="187299" y="713536"/>
                </a:lnTo>
                <a:lnTo>
                  <a:pt x="187210" y="721118"/>
                </a:lnTo>
                <a:lnTo>
                  <a:pt x="187045" y="735355"/>
                </a:lnTo>
                <a:lnTo>
                  <a:pt x="186969" y="742949"/>
                </a:lnTo>
                <a:lnTo>
                  <a:pt x="186804" y="757173"/>
                </a:lnTo>
                <a:lnTo>
                  <a:pt x="193814" y="760069"/>
                </a:lnTo>
                <a:lnTo>
                  <a:pt x="193979" y="745832"/>
                </a:lnTo>
                <a:close/>
              </a:path>
              <a:path w="2211730" h="1163954">
                <a:moveTo>
                  <a:pt x="163855" y="725792"/>
                </a:moveTo>
                <a:lnTo>
                  <a:pt x="163728" y="703808"/>
                </a:lnTo>
                <a:lnTo>
                  <a:pt x="163144" y="601535"/>
                </a:lnTo>
                <a:lnTo>
                  <a:pt x="162725" y="527964"/>
                </a:lnTo>
                <a:lnTo>
                  <a:pt x="162394" y="469658"/>
                </a:lnTo>
                <a:lnTo>
                  <a:pt x="190093" y="473481"/>
                </a:lnTo>
                <a:lnTo>
                  <a:pt x="162356" y="462013"/>
                </a:lnTo>
                <a:lnTo>
                  <a:pt x="162267" y="447674"/>
                </a:lnTo>
                <a:lnTo>
                  <a:pt x="162140" y="425703"/>
                </a:lnTo>
                <a:lnTo>
                  <a:pt x="161467" y="308152"/>
                </a:lnTo>
                <a:lnTo>
                  <a:pt x="156921" y="744854"/>
                </a:lnTo>
                <a:lnTo>
                  <a:pt x="163982" y="747763"/>
                </a:lnTo>
                <a:lnTo>
                  <a:pt x="163855" y="725792"/>
                </a:lnTo>
                <a:close/>
              </a:path>
              <a:path w="2211730" h="1163954">
                <a:moveTo>
                  <a:pt x="163779" y="711441"/>
                </a:moveTo>
                <a:lnTo>
                  <a:pt x="187210" y="721118"/>
                </a:lnTo>
                <a:lnTo>
                  <a:pt x="187299" y="713536"/>
                </a:lnTo>
                <a:lnTo>
                  <a:pt x="163728" y="703808"/>
                </a:lnTo>
                <a:lnTo>
                  <a:pt x="163855" y="725792"/>
                </a:lnTo>
                <a:lnTo>
                  <a:pt x="163779" y="711441"/>
                </a:lnTo>
                <a:close/>
              </a:path>
              <a:path w="2211730" h="1163954">
                <a:moveTo>
                  <a:pt x="163525" y="667486"/>
                </a:moveTo>
                <a:lnTo>
                  <a:pt x="187731" y="677481"/>
                </a:lnTo>
                <a:lnTo>
                  <a:pt x="187820" y="669886"/>
                </a:lnTo>
                <a:lnTo>
                  <a:pt x="163487" y="659841"/>
                </a:lnTo>
                <a:lnTo>
                  <a:pt x="163398" y="645502"/>
                </a:lnTo>
                <a:lnTo>
                  <a:pt x="163728" y="703808"/>
                </a:lnTo>
                <a:lnTo>
                  <a:pt x="163525" y="667486"/>
                </a:lnTo>
                <a:close/>
              </a:path>
              <a:path w="2211730" h="1163954">
                <a:moveTo>
                  <a:pt x="163398" y="645502"/>
                </a:moveTo>
                <a:lnTo>
                  <a:pt x="163271" y="623519"/>
                </a:lnTo>
                <a:lnTo>
                  <a:pt x="188239" y="633831"/>
                </a:lnTo>
                <a:lnTo>
                  <a:pt x="188315" y="626236"/>
                </a:lnTo>
                <a:lnTo>
                  <a:pt x="163233" y="615886"/>
                </a:lnTo>
                <a:lnTo>
                  <a:pt x="163144" y="601535"/>
                </a:lnTo>
                <a:lnTo>
                  <a:pt x="163728" y="703808"/>
                </a:lnTo>
                <a:lnTo>
                  <a:pt x="163398" y="645502"/>
                </a:lnTo>
                <a:close/>
              </a:path>
              <a:path w="2211730" h="1163954">
                <a:moveTo>
                  <a:pt x="188569" y="604418"/>
                </a:moveTo>
                <a:lnTo>
                  <a:pt x="163106" y="593902"/>
                </a:lnTo>
                <a:lnTo>
                  <a:pt x="162979" y="571919"/>
                </a:lnTo>
                <a:lnTo>
                  <a:pt x="162852" y="549935"/>
                </a:lnTo>
                <a:lnTo>
                  <a:pt x="162725" y="527964"/>
                </a:lnTo>
                <a:lnTo>
                  <a:pt x="163144" y="601535"/>
                </a:lnTo>
                <a:lnTo>
                  <a:pt x="188480" y="612013"/>
                </a:lnTo>
                <a:lnTo>
                  <a:pt x="188569" y="604418"/>
                </a:lnTo>
                <a:close/>
              </a:path>
              <a:path w="2211730" h="1163954">
                <a:moveTo>
                  <a:pt x="162902" y="557580"/>
                </a:moveTo>
                <a:lnTo>
                  <a:pt x="188988" y="568363"/>
                </a:lnTo>
                <a:lnTo>
                  <a:pt x="189077" y="560768"/>
                </a:lnTo>
                <a:lnTo>
                  <a:pt x="162852" y="549935"/>
                </a:lnTo>
                <a:lnTo>
                  <a:pt x="162979" y="571919"/>
                </a:lnTo>
                <a:lnTo>
                  <a:pt x="162902" y="557580"/>
                </a:lnTo>
                <a:close/>
              </a:path>
              <a:path w="2211730" h="1163954">
                <a:moveTo>
                  <a:pt x="162775" y="535597"/>
                </a:moveTo>
                <a:lnTo>
                  <a:pt x="189255" y="546544"/>
                </a:lnTo>
                <a:lnTo>
                  <a:pt x="189331" y="538962"/>
                </a:lnTo>
                <a:lnTo>
                  <a:pt x="162725" y="527964"/>
                </a:lnTo>
                <a:lnTo>
                  <a:pt x="162852" y="549935"/>
                </a:lnTo>
                <a:lnTo>
                  <a:pt x="162775" y="535597"/>
                </a:lnTo>
                <a:close/>
              </a:path>
              <a:path w="2211730" h="1163954">
                <a:moveTo>
                  <a:pt x="162521" y="491642"/>
                </a:moveTo>
                <a:lnTo>
                  <a:pt x="189750" y="502894"/>
                </a:lnTo>
                <a:lnTo>
                  <a:pt x="189839" y="495312"/>
                </a:lnTo>
                <a:lnTo>
                  <a:pt x="162483" y="483996"/>
                </a:lnTo>
                <a:lnTo>
                  <a:pt x="162394" y="469658"/>
                </a:lnTo>
                <a:lnTo>
                  <a:pt x="162725" y="527964"/>
                </a:lnTo>
                <a:lnTo>
                  <a:pt x="162521" y="491642"/>
                </a:lnTo>
                <a:close/>
              </a:path>
              <a:path w="2211730" h="1163954">
                <a:moveTo>
                  <a:pt x="190347" y="451662"/>
                </a:moveTo>
                <a:lnTo>
                  <a:pt x="162229" y="440042"/>
                </a:lnTo>
                <a:lnTo>
                  <a:pt x="162140" y="425703"/>
                </a:lnTo>
                <a:lnTo>
                  <a:pt x="162267" y="447674"/>
                </a:lnTo>
                <a:lnTo>
                  <a:pt x="190258" y="459244"/>
                </a:lnTo>
                <a:lnTo>
                  <a:pt x="190347" y="451662"/>
                </a:lnTo>
                <a:close/>
              </a:path>
              <a:path w="2211730" h="1163954">
                <a:moveTo>
                  <a:pt x="190601" y="429831"/>
                </a:moveTo>
                <a:lnTo>
                  <a:pt x="162102" y="418058"/>
                </a:lnTo>
                <a:lnTo>
                  <a:pt x="161975" y="396074"/>
                </a:lnTo>
                <a:lnTo>
                  <a:pt x="161848" y="374091"/>
                </a:lnTo>
                <a:lnTo>
                  <a:pt x="161721" y="352107"/>
                </a:lnTo>
                <a:lnTo>
                  <a:pt x="161467" y="308152"/>
                </a:lnTo>
                <a:lnTo>
                  <a:pt x="162140" y="425703"/>
                </a:lnTo>
                <a:lnTo>
                  <a:pt x="190512" y="437426"/>
                </a:lnTo>
                <a:lnTo>
                  <a:pt x="190601" y="429831"/>
                </a:lnTo>
                <a:close/>
              </a:path>
              <a:path w="2211730" h="1163954">
                <a:moveTo>
                  <a:pt x="161899" y="381736"/>
                </a:moveTo>
                <a:lnTo>
                  <a:pt x="191020" y="393788"/>
                </a:lnTo>
                <a:lnTo>
                  <a:pt x="191109" y="386194"/>
                </a:lnTo>
                <a:lnTo>
                  <a:pt x="161848" y="374091"/>
                </a:lnTo>
                <a:lnTo>
                  <a:pt x="161975" y="396074"/>
                </a:lnTo>
                <a:lnTo>
                  <a:pt x="161899" y="381736"/>
                </a:lnTo>
                <a:close/>
              </a:path>
              <a:path w="2211730" h="1163954">
                <a:moveTo>
                  <a:pt x="161772" y="359752"/>
                </a:moveTo>
                <a:lnTo>
                  <a:pt x="191274" y="371957"/>
                </a:lnTo>
                <a:lnTo>
                  <a:pt x="191363" y="364375"/>
                </a:lnTo>
                <a:lnTo>
                  <a:pt x="161721" y="352107"/>
                </a:lnTo>
                <a:lnTo>
                  <a:pt x="161848" y="374091"/>
                </a:lnTo>
                <a:lnTo>
                  <a:pt x="161772" y="359752"/>
                </a:lnTo>
                <a:close/>
              </a:path>
              <a:path w="2211730" h="1163954">
                <a:moveTo>
                  <a:pt x="161518" y="315785"/>
                </a:moveTo>
                <a:lnTo>
                  <a:pt x="191782" y="328320"/>
                </a:lnTo>
                <a:lnTo>
                  <a:pt x="191871" y="320725"/>
                </a:lnTo>
                <a:lnTo>
                  <a:pt x="161467" y="308152"/>
                </a:lnTo>
                <a:lnTo>
                  <a:pt x="161721" y="352107"/>
                </a:lnTo>
                <a:lnTo>
                  <a:pt x="161518" y="315785"/>
                </a:lnTo>
                <a:close/>
              </a:path>
              <a:path w="2211730" h="1163954">
                <a:moveTo>
                  <a:pt x="161264" y="271830"/>
                </a:moveTo>
                <a:lnTo>
                  <a:pt x="192290" y="284670"/>
                </a:lnTo>
                <a:lnTo>
                  <a:pt x="192379" y="277088"/>
                </a:lnTo>
                <a:lnTo>
                  <a:pt x="161226" y="264185"/>
                </a:lnTo>
                <a:lnTo>
                  <a:pt x="161137" y="249847"/>
                </a:lnTo>
                <a:lnTo>
                  <a:pt x="161467" y="308152"/>
                </a:lnTo>
                <a:lnTo>
                  <a:pt x="161264" y="271830"/>
                </a:lnTo>
                <a:close/>
              </a:path>
              <a:path w="2211730" h="1163954">
                <a:moveTo>
                  <a:pt x="161137" y="249847"/>
                </a:moveTo>
                <a:lnTo>
                  <a:pt x="192544" y="262851"/>
                </a:lnTo>
                <a:lnTo>
                  <a:pt x="192633" y="255257"/>
                </a:lnTo>
                <a:lnTo>
                  <a:pt x="161099" y="242214"/>
                </a:lnTo>
                <a:lnTo>
                  <a:pt x="160972" y="220230"/>
                </a:lnTo>
                <a:lnTo>
                  <a:pt x="160883" y="205892"/>
                </a:lnTo>
                <a:lnTo>
                  <a:pt x="161467" y="308152"/>
                </a:lnTo>
                <a:lnTo>
                  <a:pt x="161137" y="249847"/>
                </a:lnTo>
                <a:close/>
              </a:path>
              <a:path w="2211730" h="1163954">
                <a:moveTo>
                  <a:pt x="161467" y="308152"/>
                </a:moveTo>
                <a:lnTo>
                  <a:pt x="160883" y="205892"/>
                </a:lnTo>
                <a:lnTo>
                  <a:pt x="193052" y="219214"/>
                </a:lnTo>
                <a:lnTo>
                  <a:pt x="193141" y="211620"/>
                </a:lnTo>
                <a:lnTo>
                  <a:pt x="160845" y="198247"/>
                </a:lnTo>
                <a:lnTo>
                  <a:pt x="160718" y="176263"/>
                </a:lnTo>
                <a:lnTo>
                  <a:pt x="160591" y="154279"/>
                </a:lnTo>
                <a:lnTo>
                  <a:pt x="160464" y="132308"/>
                </a:lnTo>
                <a:lnTo>
                  <a:pt x="156921" y="744854"/>
                </a:lnTo>
                <a:lnTo>
                  <a:pt x="161467" y="308152"/>
                </a:lnTo>
                <a:close/>
              </a:path>
              <a:path w="2211730" h="1163954">
                <a:moveTo>
                  <a:pt x="160642" y="161925"/>
                </a:moveTo>
                <a:lnTo>
                  <a:pt x="193560" y="175564"/>
                </a:lnTo>
                <a:lnTo>
                  <a:pt x="193649" y="167982"/>
                </a:lnTo>
                <a:lnTo>
                  <a:pt x="160591" y="154279"/>
                </a:lnTo>
                <a:lnTo>
                  <a:pt x="160718" y="176263"/>
                </a:lnTo>
                <a:lnTo>
                  <a:pt x="160642" y="161925"/>
                </a:lnTo>
                <a:close/>
              </a:path>
              <a:path w="2211730" h="1163954">
                <a:moveTo>
                  <a:pt x="160515" y="139941"/>
                </a:moveTo>
                <a:lnTo>
                  <a:pt x="193814" y="153746"/>
                </a:lnTo>
                <a:lnTo>
                  <a:pt x="193903" y="146151"/>
                </a:lnTo>
                <a:lnTo>
                  <a:pt x="160464" y="132308"/>
                </a:lnTo>
                <a:lnTo>
                  <a:pt x="160591" y="154279"/>
                </a:lnTo>
                <a:lnTo>
                  <a:pt x="160515" y="139941"/>
                </a:lnTo>
                <a:close/>
              </a:path>
              <a:path w="2211730" h="1163954">
                <a:moveTo>
                  <a:pt x="160464" y="132308"/>
                </a:moveTo>
                <a:lnTo>
                  <a:pt x="160388" y="117957"/>
                </a:lnTo>
                <a:lnTo>
                  <a:pt x="194157" y="124320"/>
                </a:lnTo>
                <a:lnTo>
                  <a:pt x="160350" y="110312"/>
                </a:lnTo>
                <a:lnTo>
                  <a:pt x="160134" y="74002"/>
                </a:lnTo>
                <a:lnTo>
                  <a:pt x="160045" y="57569"/>
                </a:lnTo>
                <a:lnTo>
                  <a:pt x="156794" y="722871"/>
                </a:lnTo>
                <a:lnTo>
                  <a:pt x="133667" y="713320"/>
                </a:lnTo>
                <a:lnTo>
                  <a:pt x="133337" y="698880"/>
                </a:lnTo>
                <a:lnTo>
                  <a:pt x="156667" y="700900"/>
                </a:lnTo>
                <a:lnTo>
                  <a:pt x="133159" y="691184"/>
                </a:lnTo>
                <a:lnTo>
                  <a:pt x="134162" y="735469"/>
                </a:lnTo>
                <a:lnTo>
                  <a:pt x="133845" y="721017"/>
                </a:lnTo>
                <a:lnTo>
                  <a:pt x="156845" y="730516"/>
                </a:lnTo>
                <a:lnTo>
                  <a:pt x="156921" y="744854"/>
                </a:lnTo>
                <a:lnTo>
                  <a:pt x="160464" y="132308"/>
                </a:lnTo>
                <a:close/>
              </a:path>
              <a:path w="2211730" h="1163954">
                <a:moveTo>
                  <a:pt x="194487" y="702182"/>
                </a:moveTo>
                <a:lnTo>
                  <a:pt x="194411" y="102514"/>
                </a:lnTo>
                <a:lnTo>
                  <a:pt x="160223" y="88341"/>
                </a:lnTo>
                <a:lnTo>
                  <a:pt x="160134" y="74002"/>
                </a:lnTo>
                <a:lnTo>
                  <a:pt x="160261" y="95986"/>
                </a:lnTo>
                <a:lnTo>
                  <a:pt x="194322" y="110096"/>
                </a:lnTo>
                <a:lnTo>
                  <a:pt x="194322" y="716419"/>
                </a:lnTo>
                <a:lnTo>
                  <a:pt x="194487" y="702182"/>
                </a:lnTo>
                <a:close/>
              </a:path>
              <a:path w="2211730" h="1163954">
                <a:moveTo>
                  <a:pt x="194729" y="680364"/>
                </a:moveTo>
                <a:lnTo>
                  <a:pt x="194665" y="80683"/>
                </a:lnTo>
                <a:lnTo>
                  <a:pt x="160096" y="66357"/>
                </a:lnTo>
                <a:lnTo>
                  <a:pt x="160045" y="57569"/>
                </a:lnTo>
                <a:lnTo>
                  <a:pt x="160134" y="74002"/>
                </a:lnTo>
                <a:lnTo>
                  <a:pt x="194576" y="88277"/>
                </a:lnTo>
                <a:lnTo>
                  <a:pt x="194564" y="694601"/>
                </a:lnTo>
                <a:lnTo>
                  <a:pt x="194729" y="680364"/>
                </a:lnTo>
                <a:close/>
              </a:path>
              <a:path w="2211730" h="1163954">
                <a:moveTo>
                  <a:pt x="133159" y="691184"/>
                </a:moveTo>
                <a:lnTo>
                  <a:pt x="132829" y="676744"/>
                </a:lnTo>
                <a:lnTo>
                  <a:pt x="132651" y="669048"/>
                </a:lnTo>
                <a:lnTo>
                  <a:pt x="132321" y="654608"/>
                </a:lnTo>
                <a:lnTo>
                  <a:pt x="132143" y="646912"/>
                </a:lnTo>
                <a:lnTo>
                  <a:pt x="131813" y="632472"/>
                </a:lnTo>
                <a:lnTo>
                  <a:pt x="127063" y="732535"/>
                </a:lnTo>
                <a:lnTo>
                  <a:pt x="134162" y="735469"/>
                </a:lnTo>
                <a:lnTo>
                  <a:pt x="133159" y="691184"/>
                </a:lnTo>
                <a:close/>
              </a:path>
              <a:path w="2211730" h="1163954">
                <a:moveTo>
                  <a:pt x="131813" y="632472"/>
                </a:moveTo>
                <a:lnTo>
                  <a:pt x="156337" y="642594"/>
                </a:lnTo>
                <a:lnTo>
                  <a:pt x="156298" y="634949"/>
                </a:lnTo>
                <a:lnTo>
                  <a:pt x="131648" y="624776"/>
                </a:lnTo>
                <a:lnTo>
                  <a:pt x="131318" y="610323"/>
                </a:lnTo>
                <a:lnTo>
                  <a:pt x="131140" y="602640"/>
                </a:lnTo>
                <a:lnTo>
                  <a:pt x="130809" y="588187"/>
                </a:lnTo>
                <a:lnTo>
                  <a:pt x="130632" y="580491"/>
                </a:lnTo>
                <a:lnTo>
                  <a:pt x="130302" y="566038"/>
                </a:lnTo>
                <a:lnTo>
                  <a:pt x="130124" y="558355"/>
                </a:lnTo>
                <a:lnTo>
                  <a:pt x="129793" y="543902"/>
                </a:lnTo>
                <a:lnTo>
                  <a:pt x="127774" y="455345"/>
                </a:lnTo>
                <a:lnTo>
                  <a:pt x="127063" y="732535"/>
                </a:lnTo>
                <a:lnTo>
                  <a:pt x="131813" y="632472"/>
                </a:lnTo>
                <a:close/>
              </a:path>
              <a:path w="2211730" h="1163954">
                <a:moveTo>
                  <a:pt x="155790" y="547027"/>
                </a:moveTo>
                <a:lnTo>
                  <a:pt x="129628" y="536219"/>
                </a:lnTo>
                <a:lnTo>
                  <a:pt x="129298" y="521766"/>
                </a:lnTo>
                <a:lnTo>
                  <a:pt x="129120" y="514070"/>
                </a:lnTo>
                <a:lnTo>
                  <a:pt x="128790" y="499630"/>
                </a:lnTo>
                <a:lnTo>
                  <a:pt x="128612" y="491934"/>
                </a:lnTo>
                <a:lnTo>
                  <a:pt x="128282" y="477494"/>
                </a:lnTo>
                <a:lnTo>
                  <a:pt x="128104" y="469798"/>
                </a:lnTo>
                <a:lnTo>
                  <a:pt x="127774" y="455345"/>
                </a:lnTo>
                <a:lnTo>
                  <a:pt x="129793" y="543902"/>
                </a:lnTo>
                <a:lnTo>
                  <a:pt x="155841" y="554659"/>
                </a:lnTo>
                <a:lnTo>
                  <a:pt x="155790" y="547027"/>
                </a:lnTo>
                <a:close/>
              </a:path>
              <a:path w="2211730" h="1163954">
                <a:moveTo>
                  <a:pt x="127774" y="455345"/>
                </a:moveTo>
                <a:lnTo>
                  <a:pt x="127609" y="447662"/>
                </a:lnTo>
                <a:lnTo>
                  <a:pt x="127279" y="433209"/>
                </a:lnTo>
                <a:lnTo>
                  <a:pt x="127101" y="425513"/>
                </a:lnTo>
                <a:lnTo>
                  <a:pt x="126771" y="411060"/>
                </a:lnTo>
                <a:lnTo>
                  <a:pt x="126593" y="403377"/>
                </a:lnTo>
                <a:lnTo>
                  <a:pt x="126263" y="388924"/>
                </a:lnTo>
                <a:lnTo>
                  <a:pt x="126098" y="381228"/>
                </a:lnTo>
                <a:lnTo>
                  <a:pt x="125768" y="366788"/>
                </a:lnTo>
                <a:lnTo>
                  <a:pt x="125590" y="359092"/>
                </a:lnTo>
                <a:lnTo>
                  <a:pt x="125260" y="344652"/>
                </a:lnTo>
                <a:lnTo>
                  <a:pt x="125082" y="336956"/>
                </a:lnTo>
                <a:lnTo>
                  <a:pt x="124752" y="322516"/>
                </a:lnTo>
                <a:lnTo>
                  <a:pt x="124574" y="314807"/>
                </a:lnTo>
                <a:lnTo>
                  <a:pt x="124244" y="300367"/>
                </a:lnTo>
                <a:lnTo>
                  <a:pt x="124078" y="292671"/>
                </a:lnTo>
                <a:lnTo>
                  <a:pt x="123748" y="278231"/>
                </a:lnTo>
                <a:lnTo>
                  <a:pt x="123571" y="270535"/>
                </a:lnTo>
                <a:lnTo>
                  <a:pt x="123240" y="256095"/>
                </a:lnTo>
                <a:lnTo>
                  <a:pt x="123062" y="248399"/>
                </a:lnTo>
                <a:lnTo>
                  <a:pt x="122732" y="233946"/>
                </a:lnTo>
                <a:lnTo>
                  <a:pt x="122555" y="226250"/>
                </a:lnTo>
                <a:lnTo>
                  <a:pt x="122224" y="211810"/>
                </a:lnTo>
                <a:lnTo>
                  <a:pt x="122059" y="204114"/>
                </a:lnTo>
                <a:lnTo>
                  <a:pt x="121729" y="189674"/>
                </a:lnTo>
                <a:lnTo>
                  <a:pt x="121551" y="181978"/>
                </a:lnTo>
                <a:lnTo>
                  <a:pt x="121221" y="167525"/>
                </a:lnTo>
                <a:lnTo>
                  <a:pt x="121043" y="159829"/>
                </a:lnTo>
                <a:lnTo>
                  <a:pt x="120713" y="145389"/>
                </a:lnTo>
                <a:lnTo>
                  <a:pt x="120535" y="137693"/>
                </a:lnTo>
                <a:lnTo>
                  <a:pt x="120205" y="123240"/>
                </a:lnTo>
                <a:lnTo>
                  <a:pt x="120027" y="115544"/>
                </a:lnTo>
                <a:lnTo>
                  <a:pt x="119710" y="101104"/>
                </a:lnTo>
                <a:lnTo>
                  <a:pt x="119532" y="93408"/>
                </a:lnTo>
                <a:lnTo>
                  <a:pt x="119202" y="78955"/>
                </a:lnTo>
                <a:lnTo>
                  <a:pt x="119024" y="71259"/>
                </a:lnTo>
                <a:lnTo>
                  <a:pt x="118694" y="56832"/>
                </a:lnTo>
                <a:lnTo>
                  <a:pt x="118516" y="49123"/>
                </a:lnTo>
                <a:lnTo>
                  <a:pt x="118313" y="40182"/>
                </a:lnTo>
                <a:lnTo>
                  <a:pt x="117970" y="334009"/>
                </a:lnTo>
                <a:lnTo>
                  <a:pt x="97856" y="325696"/>
                </a:lnTo>
                <a:lnTo>
                  <a:pt x="97856" y="333308"/>
                </a:lnTo>
                <a:lnTo>
                  <a:pt x="118148" y="341706"/>
                </a:lnTo>
                <a:lnTo>
                  <a:pt x="118478" y="356158"/>
                </a:lnTo>
                <a:lnTo>
                  <a:pt x="118643" y="363842"/>
                </a:lnTo>
                <a:lnTo>
                  <a:pt x="118973" y="378282"/>
                </a:lnTo>
                <a:lnTo>
                  <a:pt x="119151" y="385991"/>
                </a:lnTo>
                <a:lnTo>
                  <a:pt x="119481" y="400443"/>
                </a:lnTo>
                <a:lnTo>
                  <a:pt x="119659" y="408127"/>
                </a:lnTo>
                <a:lnTo>
                  <a:pt x="119989" y="422579"/>
                </a:lnTo>
                <a:lnTo>
                  <a:pt x="120167" y="430263"/>
                </a:lnTo>
                <a:lnTo>
                  <a:pt x="120497" y="444715"/>
                </a:lnTo>
                <a:lnTo>
                  <a:pt x="120662" y="452412"/>
                </a:lnTo>
                <a:lnTo>
                  <a:pt x="120992" y="466852"/>
                </a:lnTo>
                <a:lnTo>
                  <a:pt x="121170" y="474560"/>
                </a:lnTo>
                <a:lnTo>
                  <a:pt x="121500" y="489000"/>
                </a:lnTo>
                <a:lnTo>
                  <a:pt x="121678" y="496684"/>
                </a:lnTo>
                <a:lnTo>
                  <a:pt x="122008" y="511136"/>
                </a:lnTo>
                <a:lnTo>
                  <a:pt x="122186" y="518833"/>
                </a:lnTo>
                <a:lnTo>
                  <a:pt x="122516" y="533272"/>
                </a:lnTo>
                <a:lnTo>
                  <a:pt x="122681" y="540969"/>
                </a:lnTo>
                <a:lnTo>
                  <a:pt x="123012" y="555421"/>
                </a:lnTo>
                <a:lnTo>
                  <a:pt x="123190" y="563105"/>
                </a:lnTo>
                <a:lnTo>
                  <a:pt x="123520" y="577545"/>
                </a:lnTo>
                <a:lnTo>
                  <a:pt x="123698" y="585254"/>
                </a:lnTo>
                <a:lnTo>
                  <a:pt x="124028" y="599706"/>
                </a:lnTo>
                <a:lnTo>
                  <a:pt x="124206" y="607390"/>
                </a:lnTo>
                <a:lnTo>
                  <a:pt x="124536" y="621830"/>
                </a:lnTo>
                <a:lnTo>
                  <a:pt x="124714" y="629526"/>
                </a:lnTo>
                <a:lnTo>
                  <a:pt x="125031" y="643978"/>
                </a:lnTo>
                <a:lnTo>
                  <a:pt x="125209" y="651675"/>
                </a:lnTo>
                <a:lnTo>
                  <a:pt x="125539" y="666115"/>
                </a:lnTo>
                <a:lnTo>
                  <a:pt x="125717" y="673811"/>
                </a:lnTo>
                <a:lnTo>
                  <a:pt x="126047" y="688251"/>
                </a:lnTo>
                <a:lnTo>
                  <a:pt x="126225" y="695947"/>
                </a:lnTo>
                <a:lnTo>
                  <a:pt x="126555" y="710399"/>
                </a:lnTo>
                <a:lnTo>
                  <a:pt x="126733" y="718083"/>
                </a:lnTo>
                <a:lnTo>
                  <a:pt x="127063" y="732535"/>
                </a:lnTo>
                <a:lnTo>
                  <a:pt x="127774" y="455345"/>
                </a:lnTo>
                <a:close/>
              </a:path>
              <a:path w="2211730" h="1163954">
                <a:moveTo>
                  <a:pt x="103771" y="708621"/>
                </a:moveTo>
                <a:lnTo>
                  <a:pt x="126733" y="718083"/>
                </a:lnTo>
                <a:lnTo>
                  <a:pt x="126555" y="710399"/>
                </a:lnTo>
                <a:lnTo>
                  <a:pt x="103466" y="700874"/>
                </a:lnTo>
                <a:lnTo>
                  <a:pt x="102882" y="686320"/>
                </a:lnTo>
                <a:lnTo>
                  <a:pt x="102577" y="678573"/>
                </a:lnTo>
                <a:lnTo>
                  <a:pt x="102006" y="664019"/>
                </a:lnTo>
                <a:lnTo>
                  <a:pt x="101688" y="656272"/>
                </a:lnTo>
                <a:lnTo>
                  <a:pt x="104343" y="723163"/>
                </a:lnTo>
                <a:lnTo>
                  <a:pt x="103771" y="708621"/>
                </a:lnTo>
                <a:close/>
              </a:path>
              <a:path w="2211730" h="1163954">
                <a:moveTo>
                  <a:pt x="101688" y="656272"/>
                </a:moveTo>
                <a:lnTo>
                  <a:pt x="101117" y="641718"/>
                </a:lnTo>
                <a:lnTo>
                  <a:pt x="125209" y="651675"/>
                </a:lnTo>
                <a:lnTo>
                  <a:pt x="125031" y="643978"/>
                </a:lnTo>
                <a:lnTo>
                  <a:pt x="100812" y="633971"/>
                </a:lnTo>
                <a:lnTo>
                  <a:pt x="100228" y="619429"/>
                </a:lnTo>
                <a:lnTo>
                  <a:pt x="98463" y="574827"/>
                </a:lnTo>
                <a:lnTo>
                  <a:pt x="123520" y="577545"/>
                </a:lnTo>
                <a:lnTo>
                  <a:pt x="98158" y="567080"/>
                </a:lnTo>
                <a:lnTo>
                  <a:pt x="97856" y="614409"/>
                </a:lnTo>
                <a:lnTo>
                  <a:pt x="97856" y="710623"/>
                </a:lnTo>
                <a:lnTo>
                  <a:pt x="101688" y="656272"/>
                </a:lnTo>
                <a:close/>
              </a:path>
              <a:path w="2211730" h="1163954">
                <a:moveTo>
                  <a:pt x="99923" y="611682"/>
                </a:moveTo>
                <a:lnTo>
                  <a:pt x="99352" y="597128"/>
                </a:lnTo>
                <a:lnTo>
                  <a:pt x="124206" y="607390"/>
                </a:lnTo>
                <a:lnTo>
                  <a:pt x="124028" y="599706"/>
                </a:lnTo>
                <a:lnTo>
                  <a:pt x="99047" y="589381"/>
                </a:lnTo>
                <a:lnTo>
                  <a:pt x="98463" y="574827"/>
                </a:lnTo>
                <a:lnTo>
                  <a:pt x="100228" y="619429"/>
                </a:lnTo>
                <a:lnTo>
                  <a:pt x="99923" y="611682"/>
                </a:lnTo>
                <a:close/>
              </a:path>
              <a:path w="2211730" h="1163954">
                <a:moveTo>
                  <a:pt x="98158" y="567080"/>
                </a:moveTo>
                <a:lnTo>
                  <a:pt x="97856" y="559382"/>
                </a:lnTo>
                <a:lnTo>
                  <a:pt x="97856" y="614409"/>
                </a:lnTo>
                <a:lnTo>
                  <a:pt x="98158" y="567080"/>
                </a:lnTo>
                <a:close/>
              </a:path>
              <a:path w="2211730" h="1163954">
                <a:moveTo>
                  <a:pt x="1160564" y="882269"/>
                </a:moveTo>
                <a:lnTo>
                  <a:pt x="1153477" y="893584"/>
                </a:lnTo>
                <a:lnTo>
                  <a:pt x="1125639" y="882078"/>
                </a:lnTo>
                <a:lnTo>
                  <a:pt x="1125918" y="867956"/>
                </a:lnTo>
                <a:lnTo>
                  <a:pt x="1121981" y="888187"/>
                </a:lnTo>
                <a:lnTo>
                  <a:pt x="1149680" y="899642"/>
                </a:lnTo>
                <a:lnTo>
                  <a:pt x="1156271" y="902360"/>
                </a:lnTo>
                <a:lnTo>
                  <a:pt x="1160564" y="882269"/>
                </a:lnTo>
                <a:close/>
              </a:path>
              <a:path w="2211730" h="1163954">
                <a:moveTo>
                  <a:pt x="1126731" y="1130693"/>
                </a:moveTo>
                <a:lnTo>
                  <a:pt x="1124242" y="1122045"/>
                </a:lnTo>
                <a:lnTo>
                  <a:pt x="1100683" y="1112329"/>
                </a:lnTo>
                <a:lnTo>
                  <a:pt x="1096619" y="1118273"/>
                </a:lnTo>
                <a:lnTo>
                  <a:pt x="1120051" y="1127937"/>
                </a:lnTo>
                <a:lnTo>
                  <a:pt x="1112202" y="1138948"/>
                </a:lnTo>
                <a:lnTo>
                  <a:pt x="1118882" y="1141691"/>
                </a:lnTo>
                <a:lnTo>
                  <a:pt x="1126731" y="1130693"/>
                </a:lnTo>
                <a:close/>
              </a:path>
              <a:path w="2211730" h="1163954">
                <a:moveTo>
                  <a:pt x="1121613" y="814819"/>
                </a:moveTo>
                <a:lnTo>
                  <a:pt x="1128217" y="803287"/>
                </a:lnTo>
                <a:lnTo>
                  <a:pt x="1125181" y="794423"/>
                </a:lnTo>
                <a:lnTo>
                  <a:pt x="1095794" y="782269"/>
                </a:lnTo>
                <a:lnTo>
                  <a:pt x="1092403" y="788479"/>
                </a:lnTo>
                <a:lnTo>
                  <a:pt x="1121651" y="800569"/>
                </a:lnTo>
                <a:lnTo>
                  <a:pt x="1115047" y="812101"/>
                </a:lnTo>
                <a:lnTo>
                  <a:pt x="1118082" y="820978"/>
                </a:lnTo>
                <a:lnTo>
                  <a:pt x="1121613" y="814819"/>
                </a:lnTo>
                <a:close/>
              </a:path>
              <a:path w="2211730" h="1163954">
                <a:moveTo>
                  <a:pt x="1089253" y="779551"/>
                </a:moveTo>
                <a:lnTo>
                  <a:pt x="1059853" y="767397"/>
                </a:lnTo>
                <a:lnTo>
                  <a:pt x="1056589" y="773671"/>
                </a:lnTo>
                <a:lnTo>
                  <a:pt x="1085850" y="785774"/>
                </a:lnTo>
                <a:lnTo>
                  <a:pt x="1089253" y="779551"/>
                </a:lnTo>
                <a:close/>
              </a:path>
              <a:path w="2211730" h="1163954">
                <a:moveTo>
                  <a:pt x="1053325" y="764692"/>
                </a:moveTo>
                <a:lnTo>
                  <a:pt x="1023912" y="752538"/>
                </a:lnTo>
                <a:lnTo>
                  <a:pt x="1020787" y="758863"/>
                </a:lnTo>
                <a:lnTo>
                  <a:pt x="1050048" y="770966"/>
                </a:lnTo>
                <a:lnTo>
                  <a:pt x="1053325" y="764692"/>
                </a:lnTo>
                <a:close/>
              </a:path>
              <a:path w="2211730" h="1163954">
                <a:moveTo>
                  <a:pt x="1017384" y="749833"/>
                </a:moveTo>
                <a:lnTo>
                  <a:pt x="987971" y="737679"/>
                </a:lnTo>
                <a:lnTo>
                  <a:pt x="984973" y="744054"/>
                </a:lnTo>
                <a:lnTo>
                  <a:pt x="1014247" y="756170"/>
                </a:lnTo>
                <a:lnTo>
                  <a:pt x="1017384" y="749833"/>
                </a:lnTo>
                <a:close/>
              </a:path>
              <a:path w="2211730" h="1163954">
                <a:moveTo>
                  <a:pt x="981456" y="734974"/>
                </a:moveTo>
                <a:lnTo>
                  <a:pt x="952042" y="722807"/>
                </a:lnTo>
                <a:lnTo>
                  <a:pt x="949172" y="729246"/>
                </a:lnTo>
                <a:lnTo>
                  <a:pt x="978458" y="741362"/>
                </a:lnTo>
                <a:lnTo>
                  <a:pt x="981456" y="734974"/>
                </a:lnTo>
                <a:close/>
              </a:path>
              <a:path w="2211730" h="1163954">
                <a:moveTo>
                  <a:pt x="945527" y="720115"/>
                </a:moveTo>
                <a:lnTo>
                  <a:pt x="916101" y="707948"/>
                </a:lnTo>
                <a:lnTo>
                  <a:pt x="913371" y="714438"/>
                </a:lnTo>
                <a:lnTo>
                  <a:pt x="942657" y="726554"/>
                </a:lnTo>
                <a:lnTo>
                  <a:pt x="945527" y="720115"/>
                </a:lnTo>
                <a:close/>
              </a:path>
              <a:path w="2211730" h="1163954">
                <a:moveTo>
                  <a:pt x="909599" y="705256"/>
                </a:moveTo>
                <a:lnTo>
                  <a:pt x="880173" y="693089"/>
                </a:lnTo>
                <a:lnTo>
                  <a:pt x="877569" y="699630"/>
                </a:lnTo>
                <a:lnTo>
                  <a:pt x="906856" y="711746"/>
                </a:lnTo>
                <a:lnTo>
                  <a:pt x="909599" y="705256"/>
                </a:lnTo>
                <a:close/>
              </a:path>
              <a:path w="2211730" h="1163954">
                <a:moveTo>
                  <a:pt x="873658" y="690397"/>
                </a:moveTo>
                <a:lnTo>
                  <a:pt x="844245" y="678230"/>
                </a:lnTo>
                <a:lnTo>
                  <a:pt x="841768" y="684834"/>
                </a:lnTo>
                <a:lnTo>
                  <a:pt x="871054" y="696937"/>
                </a:lnTo>
                <a:lnTo>
                  <a:pt x="873658" y="690397"/>
                </a:lnTo>
                <a:close/>
              </a:path>
              <a:path w="2211730" h="1163954">
                <a:moveTo>
                  <a:pt x="837730" y="675525"/>
                </a:moveTo>
                <a:lnTo>
                  <a:pt x="808316" y="663371"/>
                </a:lnTo>
                <a:lnTo>
                  <a:pt x="805980" y="670026"/>
                </a:lnTo>
                <a:lnTo>
                  <a:pt x="835253" y="682142"/>
                </a:lnTo>
                <a:lnTo>
                  <a:pt x="837730" y="675525"/>
                </a:lnTo>
                <a:close/>
              </a:path>
              <a:path w="2211730" h="1163954">
                <a:moveTo>
                  <a:pt x="801801" y="660679"/>
                </a:moveTo>
                <a:lnTo>
                  <a:pt x="772388" y="648512"/>
                </a:lnTo>
                <a:lnTo>
                  <a:pt x="770191" y="655218"/>
                </a:lnTo>
                <a:lnTo>
                  <a:pt x="799452" y="667334"/>
                </a:lnTo>
                <a:lnTo>
                  <a:pt x="801801" y="660679"/>
                </a:lnTo>
                <a:close/>
              </a:path>
              <a:path w="2211730" h="1163954">
                <a:moveTo>
                  <a:pt x="772185" y="626541"/>
                </a:moveTo>
                <a:lnTo>
                  <a:pt x="742403" y="614222"/>
                </a:lnTo>
                <a:lnTo>
                  <a:pt x="741819" y="592099"/>
                </a:lnTo>
                <a:lnTo>
                  <a:pt x="711682" y="579627"/>
                </a:lnTo>
                <a:lnTo>
                  <a:pt x="710692" y="557326"/>
                </a:lnTo>
                <a:lnTo>
                  <a:pt x="680186" y="544702"/>
                </a:lnTo>
                <a:lnTo>
                  <a:pt x="678802" y="522236"/>
                </a:lnTo>
                <a:lnTo>
                  <a:pt x="647941" y="509460"/>
                </a:lnTo>
                <a:lnTo>
                  <a:pt x="649300" y="473849"/>
                </a:lnTo>
                <a:lnTo>
                  <a:pt x="646264" y="516394"/>
                </a:lnTo>
                <a:lnTo>
                  <a:pt x="676998" y="529107"/>
                </a:lnTo>
                <a:lnTo>
                  <a:pt x="678383" y="551573"/>
                </a:lnTo>
                <a:lnTo>
                  <a:pt x="708748" y="564146"/>
                </a:lnTo>
                <a:lnTo>
                  <a:pt x="709739" y="586447"/>
                </a:lnTo>
                <a:lnTo>
                  <a:pt x="739749" y="598855"/>
                </a:lnTo>
                <a:lnTo>
                  <a:pt x="740333" y="620991"/>
                </a:lnTo>
                <a:lnTo>
                  <a:pt x="769975" y="633247"/>
                </a:lnTo>
                <a:lnTo>
                  <a:pt x="772185" y="626541"/>
                </a:lnTo>
                <a:close/>
              </a:path>
              <a:path w="2211730" h="1163954">
                <a:moveTo>
                  <a:pt x="1124013" y="1078204"/>
                </a:moveTo>
                <a:lnTo>
                  <a:pt x="1131608" y="1067104"/>
                </a:lnTo>
                <a:lnTo>
                  <a:pt x="1129017" y="1058417"/>
                </a:lnTo>
                <a:lnTo>
                  <a:pt x="1104290" y="1048207"/>
                </a:lnTo>
                <a:lnTo>
                  <a:pt x="1100353" y="1054201"/>
                </a:lnTo>
                <a:lnTo>
                  <a:pt x="1124953" y="1064348"/>
                </a:lnTo>
                <a:lnTo>
                  <a:pt x="1117358" y="1075474"/>
                </a:lnTo>
                <a:lnTo>
                  <a:pt x="1119949" y="1084148"/>
                </a:lnTo>
                <a:lnTo>
                  <a:pt x="1124013" y="1078204"/>
                </a:lnTo>
                <a:close/>
              </a:path>
              <a:path w="2211730" h="1163954">
                <a:moveTo>
                  <a:pt x="1126845" y="1013777"/>
                </a:moveTo>
                <a:lnTo>
                  <a:pt x="1134198" y="1002576"/>
                </a:lnTo>
                <a:lnTo>
                  <a:pt x="1131493" y="993838"/>
                </a:lnTo>
                <a:lnTo>
                  <a:pt x="1105598" y="983132"/>
                </a:lnTo>
                <a:lnTo>
                  <a:pt x="1101801" y="989190"/>
                </a:lnTo>
                <a:lnTo>
                  <a:pt x="1127569" y="999832"/>
                </a:lnTo>
                <a:lnTo>
                  <a:pt x="1120216" y="1011047"/>
                </a:lnTo>
                <a:lnTo>
                  <a:pt x="1122921" y="1019771"/>
                </a:lnTo>
                <a:lnTo>
                  <a:pt x="1126845" y="1013777"/>
                </a:lnTo>
                <a:close/>
              </a:path>
              <a:path w="2211730" h="1163954">
                <a:moveTo>
                  <a:pt x="1138783" y="917003"/>
                </a:moveTo>
                <a:lnTo>
                  <a:pt x="1131684" y="928306"/>
                </a:lnTo>
                <a:lnTo>
                  <a:pt x="1104620" y="917130"/>
                </a:lnTo>
                <a:lnTo>
                  <a:pt x="1104887" y="902995"/>
                </a:lnTo>
                <a:lnTo>
                  <a:pt x="1100963" y="923239"/>
                </a:lnTo>
                <a:lnTo>
                  <a:pt x="1127887" y="934364"/>
                </a:lnTo>
                <a:lnTo>
                  <a:pt x="1134478" y="937082"/>
                </a:lnTo>
                <a:lnTo>
                  <a:pt x="1138783" y="917003"/>
                </a:lnTo>
                <a:close/>
              </a:path>
              <a:path w="2211730" h="1163954">
                <a:moveTo>
                  <a:pt x="1138339" y="785609"/>
                </a:moveTo>
                <a:lnTo>
                  <a:pt x="1135316" y="776732"/>
                </a:lnTo>
                <a:lnTo>
                  <a:pt x="1105547" y="764425"/>
                </a:lnTo>
                <a:lnTo>
                  <a:pt x="1102144" y="770648"/>
                </a:lnTo>
                <a:lnTo>
                  <a:pt x="1131773" y="782904"/>
                </a:lnTo>
                <a:lnTo>
                  <a:pt x="1131747" y="797128"/>
                </a:lnTo>
                <a:lnTo>
                  <a:pt x="1138339" y="785609"/>
                </a:lnTo>
                <a:close/>
              </a:path>
              <a:path w="2211730" h="1163954">
                <a:moveTo>
                  <a:pt x="1098994" y="761720"/>
                </a:moveTo>
                <a:lnTo>
                  <a:pt x="1069213" y="749414"/>
                </a:lnTo>
                <a:lnTo>
                  <a:pt x="1065961" y="755675"/>
                </a:lnTo>
                <a:lnTo>
                  <a:pt x="1095590" y="767930"/>
                </a:lnTo>
                <a:lnTo>
                  <a:pt x="1098994" y="761720"/>
                </a:lnTo>
                <a:close/>
              </a:path>
              <a:path w="2211730" h="1163954">
                <a:moveTo>
                  <a:pt x="1062685" y="746709"/>
                </a:moveTo>
                <a:lnTo>
                  <a:pt x="1032891" y="734390"/>
                </a:lnTo>
                <a:lnTo>
                  <a:pt x="1029766" y="740702"/>
                </a:lnTo>
                <a:lnTo>
                  <a:pt x="1059421" y="752970"/>
                </a:lnTo>
                <a:lnTo>
                  <a:pt x="1062685" y="746709"/>
                </a:lnTo>
                <a:close/>
              </a:path>
              <a:path w="2211730" h="1163954">
                <a:moveTo>
                  <a:pt x="1026375" y="731685"/>
                </a:moveTo>
                <a:lnTo>
                  <a:pt x="996581" y="719366"/>
                </a:lnTo>
                <a:lnTo>
                  <a:pt x="993584" y="725741"/>
                </a:lnTo>
                <a:lnTo>
                  <a:pt x="1023239" y="738009"/>
                </a:lnTo>
                <a:lnTo>
                  <a:pt x="1026375" y="731685"/>
                </a:lnTo>
                <a:close/>
              </a:path>
              <a:path w="2211730" h="1163954">
                <a:moveTo>
                  <a:pt x="990066" y="716660"/>
                </a:moveTo>
                <a:lnTo>
                  <a:pt x="960259" y="704341"/>
                </a:lnTo>
                <a:lnTo>
                  <a:pt x="957402" y="710780"/>
                </a:lnTo>
                <a:lnTo>
                  <a:pt x="987069" y="723049"/>
                </a:lnTo>
                <a:lnTo>
                  <a:pt x="990066" y="716660"/>
                </a:lnTo>
                <a:close/>
              </a:path>
              <a:path w="2211730" h="1163954">
                <a:moveTo>
                  <a:pt x="953757" y="701636"/>
                </a:moveTo>
                <a:lnTo>
                  <a:pt x="923950" y="689317"/>
                </a:lnTo>
                <a:lnTo>
                  <a:pt x="921219" y="695807"/>
                </a:lnTo>
                <a:lnTo>
                  <a:pt x="950887" y="708075"/>
                </a:lnTo>
                <a:lnTo>
                  <a:pt x="953757" y="701636"/>
                </a:lnTo>
                <a:close/>
              </a:path>
              <a:path w="2211730" h="1163954">
                <a:moveTo>
                  <a:pt x="917435" y="686625"/>
                </a:moveTo>
                <a:lnTo>
                  <a:pt x="887628" y="674293"/>
                </a:lnTo>
                <a:lnTo>
                  <a:pt x="885037" y="680846"/>
                </a:lnTo>
                <a:lnTo>
                  <a:pt x="914704" y="693115"/>
                </a:lnTo>
                <a:lnTo>
                  <a:pt x="917435" y="686625"/>
                </a:lnTo>
                <a:close/>
              </a:path>
              <a:path w="2211730" h="1163954">
                <a:moveTo>
                  <a:pt x="881126" y="671614"/>
                </a:moveTo>
                <a:lnTo>
                  <a:pt x="851319" y="659282"/>
                </a:lnTo>
                <a:lnTo>
                  <a:pt x="848855" y="665873"/>
                </a:lnTo>
                <a:lnTo>
                  <a:pt x="878522" y="678141"/>
                </a:lnTo>
                <a:lnTo>
                  <a:pt x="881126" y="671614"/>
                </a:lnTo>
                <a:close/>
              </a:path>
              <a:path w="2211730" h="1163954">
                <a:moveTo>
                  <a:pt x="844804" y="656590"/>
                </a:moveTo>
                <a:lnTo>
                  <a:pt x="815022" y="644271"/>
                </a:lnTo>
                <a:lnTo>
                  <a:pt x="812685" y="650913"/>
                </a:lnTo>
                <a:lnTo>
                  <a:pt x="842340" y="663181"/>
                </a:lnTo>
                <a:lnTo>
                  <a:pt x="844804" y="656590"/>
                </a:lnTo>
                <a:close/>
              </a:path>
              <a:path w="2211730" h="1163954">
                <a:moveTo>
                  <a:pt x="808507" y="641565"/>
                </a:moveTo>
                <a:lnTo>
                  <a:pt x="778713" y="629246"/>
                </a:lnTo>
                <a:lnTo>
                  <a:pt x="776516" y="635952"/>
                </a:lnTo>
                <a:lnTo>
                  <a:pt x="806170" y="648220"/>
                </a:lnTo>
                <a:lnTo>
                  <a:pt x="808507" y="641565"/>
                </a:lnTo>
                <a:close/>
              </a:path>
              <a:path w="2211730" h="1163954">
                <a:moveTo>
                  <a:pt x="778522" y="607275"/>
                </a:moveTo>
                <a:lnTo>
                  <a:pt x="748360" y="594791"/>
                </a:lnTo>
                <a:lnTo>
                  <a:pt x="747763" y="572668"/>
                </a:lnTo>
                <a:lnTo>
                  <a:pt x="717245" y="560031"/>
                </a:lnTo>
                <a:lnTo>
                  <a:pt x="716267" y="537730"/>
                </a:lnTo>
                <a:lnTo>
                  <a:pt x="685380" y="524954"/>
                </a:lnTo>
                <a:lnTo>
                  <a:pt x="683996" y="502488"/>
                </a:lnTo>
                <a:lnTo>
                  <a:pt x="652754" y="489546"/>
                </a:lnTo>
                <a:lnTo>
                  <a:pt x="654100" y="453936"/>
                </a:lnTo>
                <a:lnTo>
                  <a:pt x="651078" y="496481"/>
                </a:lnTo>
                <a:lnTo>
                  <a:pt x="682193" y="509358"/>
                </a:lnTo>
                <a:lnTo>
                  <a:pt x="683564" y="531825"/>
                </a:lnTo>
                <a:lnTo>
                  <a:pt x="714324" y="544550"/>
                </a:lnTo>
                <a:lnTo>
                  <a:pt x="715314" y="566864"/>
                </a:lnTo>
                <a:lnTo>
                  <a:pt x="745693" y="579437"/>
                </a:lnTo>
                <a:lnTo>
                  <a:pt x="746290" y="601560"/>
                </a:lnTo>
                <a:lnTo>
                  <a:pt x="776312" y="613981"/>
                </a:lnTo>
                <a:lnTo>
                  <a:pt x="778522" y="607275"/>
                </a:lnTo>
                <a:close/>
              </a:path>
              <a:path w="2211730" h="1163954">
                <a:moveTo>
                  <a:pt x="1144130" y="1094130"/>
                </a:moveTo>
                <a:lnTo>
                  <a:pt x="1136281" y="1105141"/>
                </a:lnTo>
                <a:lnTo>
                  <a:pt x="1112342" y="1095273"/>
                </a:lnTo>
                <a:lnTo>
                  <a:pt x="1113294" y="1081405"/>
                </a:lnTo>
                <a:lnTo>
                  <a:pt x="1108290" y="1101217"/>
                </a:lnTo>
                <a:lnTo>
                  <a:pt x="1132090" y="1111034"/>
                </a:lnTo>
                <a:lnTo>
                  <a:pt x="1138783" y="1113789"/>
                </a:lnTo>
                <a:lnTo>
                  <a:pt x="1144130" y="1094130"/>
                </a:lnTo>
                <a:close/>
              </a:path>
              <a:path w="2211730" h="1163954">
                <a:moveTo>
                  <a:pt x="1146937" y="832904"/>
                </a:moveTo>
                <a:lnTo>
                  <a:pt x="1140091" y="844308"/>
                </a:lnTo>
                <a:lnTo>
                  <a:pt x="1111478" y="832485"/>
                </a:lnTo>
                <a:lnTo>
                  <a:pt x="1111516" y="818260"/>
                </a:lnTo>
                <a:lnTo>
                  <a:pt x="1107948" y="838644"/>
                </a:lnTo>
                <a:lnTo>
                  <a:pt x="1136421" y="850417"/>
                </a:lnTo>
                <a:lnTo>
                  <a:pt x="1143000" y="853147"/>
                </a:lnTo>
                <a:lnTo>
                  <a:pt x="1146937" y="832904"/>
                </a:lnTo>
                <a:close/>
              </a:path>
              <a:path w="2211730" h="1163954">
                <a:moveTo>
                  <a:pt x="1148270" y="1030249"/>
                </a:moveTo>
                <a:lnTo>
                  <a:pt x="1140675" y="1041361"/>
                </a:lnTo>
                <a:lnTo>
                  <a:pt x="1115568" y="1030985"/>
                </a:lnTo>
                <a:lnTo>
                  <a:pt x="1116279" y="1017041"/>
                </a:lnTo>
                <a:lnTo>
                  <a:pt x="1111631" y="1036993"/>
                </a:lnTo>
                <a:lnTo>
                  <a:pt x="1136611" y="1047305"/>
                </a:lnTo>
                <a:lnTo>
                  <a:pt x="1143266" y="1050048"/>
                </a:lnTo>
                <a:lnTo>
                  <a:pt x="1148270" y="1030249"/>
                </a:lnTo>
                <a:close/>
              </a:path>
              <a:path w="2211730" h="1163954">
                <a:moveTo>
                  <a:pt x="1150124" y="965415"/>
                </a:moveTo>
                <a:lnTo>
                  <a:pt x="1142771" y="976617"/>
                </a:lnTo>
                <a:lnTo>
                  <a:pt x="1116495" y="965771"/>
                </a:lnTo>
                <a:lnTo>
                  <a:pt x="1116990" y="951725"/>
                </a:lnTo>
                <a:lnTo>
                  <a:pt x="1112697" y="971829"/>
                </a:lnTo>
                <a:lnTo>
                  <a:pt x="1138834" y="982624"/>
                </a:lnTo>
                <a:lnTo>
                  <a:pt x="1145476" y="985367"/>
                </a:lnTo>
                <a:lnTo>
                  <a:pt x="1150124" y="965415"/>
                </a:lnTo>
                <a:close/>
              </a:path>
              <a:path w="2211730" h="1163954">
                <a:moveTo>
                  <a:pt x="1148473" y="767943"/>
                </a:moveTo>
                <a:lnTo>
                  <a:pt x="1145438" y="759066"/>
                </a:lnTo>
                <a:lnTo>
                  <a:pt x="1115288" y="746594"/>
                </a:lnTo>
                <a:lnTo>
                  <a:pt x="1111897" y="752817"/>
                </a:lnTo>
                <a:lnTo>
                  <a:pt x="1141907" y="765225"/>
                </a:lnTo>
                <a:lnTo>
                  <a:pt x="1141869" y="779462"/>
                </a:lnTo>
                <a:lnTo>
                  <a:pt x="1148473" y="767943"/>
                </a:lnTo>
                <a:close/>
              </a:path>
              <a:path w="2211730" h="1163954">
                <a:moveTo>
                  <a:pt x="1108748" y="743877"/>
                </a:moveTo>
                <a:lnTo>
                  <a:pt x="1078585" y="731418"/>
                </a:lnTo>
                <a:lnTo>
                  <a:pt x="1075321" y="737679"/>
                </a:lnTo>
                <a:lnTo>
                  <a:pt x="1105357" y="750100"/>
                </a:lnTo>
                <a:lnTo>
                  <a:pt x="1108748" y="743877"/>
                </a:lnTo>
                <a:close/>
              </a:path>
              <a:path w="2211730" h="1163954">
                <a:moveTo>
                  <a:pt x="1072057" y="728713"/>
                </a:moveTo>
                <a:lnTo>
                  <a:pt x="1041882" y="716229"/>
                </a:lnTo>
                <a:lnTo>
                  <a:pt x="1038758" y="722553"/>
                </a:lnTo>
                <a:lnTo>
                  <a:pt x="1068793" y="734974"/>
                </a:lnTo>
                <a:lnTo>
                  <a:pt x="1072057" y="728713"/>
                </a:lnTo>
                <a:close/>
              </a:path>
              <a:path w="2211730" h="1163954">
                <a:moveTo>
                  <a:pt x="1035367" y="713536"/>
                </a:moveTo>
                <a:lnTo>
                  <a:pt x="1005192" y="701040"/>
                </a:lnTo>
                <a:lnTo>
                  <a:pt x="1002195" y="707428"/>
                </a:lnTo>
                <a:lnTo>
                  <a:pt x="1032230" y="719861"/>
                </a:lnTo>
                <a:lnTo>
                  <a:pt x="1035367" y="713536"/>
                </a:lnTo>
                <a:close/>
              </a:path>
              <a:path w="2211730" h="1163954">
                <a:moveTo>
                  <a:pt x="998677" y="698347"/>
                </a:moveTo>
                <a:lnTo>
                  <a:pt x="968489" y="685863"/>
                </a:lnTo>
                <a:lnTo>
                  <a:pt x="965619" y="692302"/>
                </a:lnTo>
                <a:lnTo>
                  <a:pt x="995667" y="704735"/>
                </a:lnTo>
                <a:lnTo>
                  <a:pt x="998677" y="698347"/>
                </a:lnTo>
                <a:close/>
              </a:path>
              <a:path w="2211730" h="1163954">
                <a:moveTo>
                  <a:pt x="961986" y="683171"/>
                </a:moveTo>
                <a:lnTo>
                  <a:pt x="931799" y="670686"/>
                </a:lnTo>
                <a:lnTo>
                  <a:pt x="929068" y="677176"/>
                </a:lnTo>
                <a:lnTo>
                  <a:pt x="959116" y="689610"/>
                </a:lnTo>
                <a:lnTo>
                  <a:pt x="961986" y="683171"/>
                </a:lnTo>
                <a:close/>
              </a:path>
              <a:path w="2211730" h="1163954">
                <a:moveTo>
                  <a:pt x="925283" y="667994"/>
                </a:moveTo>
                <a:lnTo>
                  <a:pt x="895096" y="655510"/>
                </a:lnTo>
                <a:lnTo>
                  <a:pt x="892505" y="662051"/>
                </a:lnTo>
                <a:lnTo>
                  <a:pt x="922553" y="674484"/>
                </a:lnTo>
                <a:lnTo>
                  <a:pt x="925283" y="667994"/>
                </a:lnTo>
                <a:close/>
              </a:path>
              <a:path w="2211730" h="1163954">
                <a:moveTo>
                  <a:pt x="888593" y="652805"/>
                </a:moveTo>
                <a:lnTo>
                  <a:pt x="858418" y="640321"/>
                </a:lnTo>
                <a:lnTo>
                  <a:pt x="855941" y="646925"/>
                </a:lnTo>
                <a:lnTo>
                  <a:pt x="885990" y="659358"/>
                </a:lnTo>
                <a:lnTo>
                  <a:pt x="888593" y="652805"/>
                </a:lnTo>
                <a:close/>
              </a:path>
              <a:path w="2211730" h="1163954">
                <a:moveTo>
                  <a:pt x="851903" y="637628"/>
                </a:moveTo>
                <a:lnTo>
                  <a:pt x="821728" y="625144"/>
                </a:lnTo>
                <a:lnTo>
                  <a:pt x="819391" y="631812"/>
                </a:lnTo>
                <a:lnTo>
                  <a:pt x="849439" y="644232"/>
                </a:lnTo>
                <a:lnTo>
                  <a:pt x="851903" y="637628"/>
                </a:lnTo>
                <a:close/>
              </a:path>
              <a:path w="2211730" h="1163954">
                <a:moveTo>
                  <a:pt x="815213" y="622452"/>
                </a:moveTo>
                <a:lnTo>
                  <a:pt x="785050" y="609968"/>
                </a:lnTo>
                <a:lnTo>
                  <a:pt x="782840" y="616686"/>
                </a:lnTo>
                <a:lnTo>
                  <a:pt x="812876" y="629107"/>
                </a:lnTo>
                <a:lnTo>
                  <a:pt x="815213" y="622452"/>
                </a:lnTo>
                <a:close/>
              </a:path>
              <a:path w="2211730" h="1163954">
                <a:moveTo>
                  <a:pt x="784847" y="588010"/>
                </a:moveTo>
                <a:lnTo>
                  <a:pt x="754303" y="575373"/>
                </a:lnTo>
                <a:lnTo>
                  <a:pt x="753719" y="553224"/>
                </a:lnTo>
                <a:lnTo>
                  <a:pt x="722807" y="540448"/>
                </a:lnTo>
                <a:lnTo>
                  <a:pt x="721829" y="518134"/>
                </a:lnTo>
                <a:lnTo>
                  <a:pt x="690562" y="505205"/>
                </a:lnTo>
                <a:lnTo>
                  <a:pt x="689190" y="482739"/>
                </a:lnTo>
                <a:lnTo>
                  <a:pt x="657555" y="469645"/>
                </a:lnTo>
                <a:lnTo>
                  <a:pt x="658914" y="434035"/>
                </a:lnTo>
                <a:lnTo>
                  <a:pt x="655891" y="476567"/>
                </a:lnTo>
                <a:lnTo>
                  <a:pt x="687374" y="489610"/>
                </a:lnTo>
                <a:lnTo>
                  <a:pt x="688759" y="512076"/>
                </a:lnTo>
                <a:lnTo>
                  <a:pt x="719899" y="524954"/>
                </a:lnTo>
                <a:lnTo>
                  <a:pt x="720877" y="547268"/>
                </a:lnTo>
                <a:lnTo>
                  <a:pt x="751636" y="559993"/>
                </a:lnTo>
                <a:lnTo>
                  <a:pt x="752233" y="582142"/>
                </a:lnTo>
                <a:lnTo>
                  <a:pt x="782637" y="594715"/>
                </a:lnTo>
                <a:lnTo>
                  <a:pt x="784847" y="588010"/>
                </a:lnTo>
                <a:close/>
              </a:path>
              <a:path w="2211730" h="1163954">
                <a:moveTo>
                  <a:pt x="1153515" y="835621"/>
                </a:moveTo>
                <a:lnTo>
                  <a:pt x="1150594" y="826795"/>
                </a:lnTo>
                <a:lnTo>
                  <a:pt x="1121613" y="814819"/>
                </a:lnTo>
                <a:lnTo>
                  <a:pt x="1118082" y="820978"/>
                </a:lnTo>
                <a:lnTo>
                  <a:pt x="1146937" y="832904"/>
                </a:lnTo>
                <a:lnTo>
                  <a:pt x="1146670" y="847039"/>
                </a:lnTo>
                <a:lnTo>
                  <a:pt x="1153515" y="835621"/>
                </a:lnTo>
                <a:close/>
              </a:path>
              <a:path w="2211730" h="1163954">
                <a:moveTo>
                  <a:pt x="1154925" y="1032992"/>
                </a:moveTo>
                <a:lnTo>
                  <a:pt x="1152334" y="1024305"/>
                </a:lnTo>
                <a:lnTo>
                  <a:pt x="1126845" y="1013777"/>
                </a:lnTo>
                <a:lnTo>
                  <a:pt x="1122921" y="1019771"/>
                </a:lnTo>
                <a:lnTo>
                  <a:pt x="1148270" y="1030249"/>
                </a:lnTo>
                <a:lnTo>
                  <a:pt x="1147343" y="1044105"/>
                </a:lnTo>
                <a:lnTo>
                  <a:pt x="1154925" y="1032992"/>
                </a:lnTo>
                <a:close/>
              </a:path>
              <a:path w="2211730" h="1163954">
                <a:moveTo>
                  <a:pt x="1150823" y="1096898"/>
                </a:moveTo>
                <a:lnTo>
                  <a:pt x="1148334" y="1088250"/>
                </a:lnTo>
                <a:lnTo>
                  <a:pt x="1124013" y="1078204"/>
                </a:lnTo>
                <a:lnTo>
                  <a:pt x="1119949" y="1084148"/>
                </a:lnTo>
                <a:lnTo>
                  <a:pt x="1144130" y="1094130"/>
                </a:lnTo>
                <a:lnTo>
                  <a:pt x="1142974" y="1107897"/>
                </a:lnTo>
                <a:lnTo>
                  <a:pt x="1150823" y="1096898"/>
                </a:lnTo>
                <a:close/>
              </a:path>
              <a:path w="2211730" h="1163954">
                <a:moveTo>
                  <a:pt x="1100683" y="1112329"/>
                </a:moveTo>
                <a:lnTo>
                  <a:pt x="1108290" y="1101217"/>
                </a:lnTo>
                <a:lnTo>
                  <a:pt x="1101636" y="1098461"/>
                </a:lnTo>
                <a:lnTo>
                  <a:pt x="1094028" y="1109586"/>
                </a:lnTo>
                <a:lnTo>
                  <a:pt x="1070444" y="1099845"/>
                </a:lnTo>
                <a:lnTo>
                  <a:pt x="1071168" y="1085888"/>
                </a:lnTo>
                <a:lnTo>
                  <a:pt x="1066520" y="1105852"/>
                </a:lnTo>
                <a:lnTo>
                  <a:pt x="1089964" y="1115529"/>
                </a:lnTo>
                <a:lnTo>
                  <a:pt x="1096619" y="1118273"/>
                </a:lnTo>
                <a:lnTo>
                  <a:pt x="1100683" y="1112329"/>
                </a:lnTo>
                <a:close/>
              </a:path>
              <a:path w="2211730" h="1163954">
                <a:moveTo>
                  <a:pt x="1091209" y="867854"/>
                </a:moveTo>
                <a:lnTo>
                  <a:pt x="1097826" y="856322"/>
                </a:lnTo>
                <a:lnTo>
                  <a:pt x="1094790" y="847458"/>
                </a:lnTo>
                <a:lnTo>
                  <a:pt x="1066546" y="835787"/>
                </a:lnTo>
                <a:lnTo>
                  <a:pt x="1063142" y="841997"/>
                </a:lnTo>
                <a:lnTo>
                  <a:pt x="1091260" y="853617"/>
                </a:lnTo>
                <a:lnTo>
                  <a:pt x="1084656" y="865136"/>
                </a:lnTo>
                <a:lnTo>
                  <a:pt x="1087691" y="874013"/>
                </a:lnTo>
                <a:lnTo>
                  <a:pt x="1091209" y="867854"/>
                </a:lnTo>
                <a:close/>
              </a:path>
              <a:path w="2211730" h="1163954">
                <a:moveTo>
                  <a:pt x="1060005" y="833069"/>
                </a:moveTo>
                <a:lnTo>
                  <a:pt x="1031735" y="821397"/>
                </a:lnTo>
                <a:lnTo>
                  <a:pt x="1028484" y="827671"/>
                </a:lnTo>
                <a:lnTo>
                  <a:pt x="1056601" y="839292"/>
                </a:lnTo>
                <a:lnTo>
                  <a:pt x="1060005" y="833069"/>
                </a:lnTo>
                <a:close/>
              </a:path>
              <a:path w="2211730" h="1163954">
                <a:moveTo>
                  <a:pt x="1025207" y="818692"/>
                </a:moveTo>
                <a:lnTo>
                  <a:pt x="996937" y="807008"/>
                </a:lnTo>
                <a:lnTo>
                  <a:pt x="993813" y="813346"/>
                </a:lnTo>
                <a:lnTo>
                  <a:pt x="1021943" y="824966"/>
                </a:lnTo>
                <a:lnTo>
                  <a:pt x="1025207" y="818692"/>
                </a:lnTo>
                <a:close/>
              </a:path>
              <a:path w="2211730" h="1163954">
                <a:moveTo>
                  <a:pt x="990422" y="804316"/>
                </a:moveTo>
                <a:lnTo>
                  <a:pt x="962152" y="792632"/>
                </a:lnTo>
                <a:lnTo>
                  <a:pt x="959142" y="799007"/>
                </a:lnTo>
                <a:lnTo>
                  <a:pt x="987285" y="810641"/>
                </a:lnTo>
                <a:lnTo>
                  <a:pt x="990422" y="804316"/>
                </a:lnTo>
                <a:close/>
              </a:path>
              <a:path w="2211730" h="1163954">
                <a:moveTo>
                  <a:pt x="955636" y="789927"/>
                </a:moveTo>
                <a:lnTo>
                  <a:pt x="927354" y="778243"/>
                </a:lnTo>
                <a:lnTo>
                  <a:pt x="924483" y="784682"/>
                </a:lnTo>
                <a:lnTo>
                  <a:pt x="952627" y="796315"/>
                </a:lnTo>
                <a:lnTo>
                  <a:pt x="955636" y="789927"/>
                </a:lnTo>
                <a:close/>
              </a:path>
              <a:path w="2211730" h="1163954">
                <a:moveTo>
                  <a:pt x="920838" y="775550"/>
                </a:moveTo>
                <a:lnTo>
                  <a:pt x="892556" y="763854"/>
                </a:lnTo>
                <a:lnTo>
                  <a:pt x="889812" y="770343"/>
                </a:lnTo>
                <a:lnTo>
                  <a:pt x="917981" y="781989"/>
                </a:lnTo>
                <a:lnTo>
                  <a:pt x="920838" y="775550"/>
                </a:lnTo>
                <a:close/>
              </a:path>
              <a:path w="2211730" h="1163954">
                <a:moveTo>
                  <a:pt x="886040" y="761161"/>
                </a:moveTo>
                <a:lnTo>
                  <a:pt x="857758" y="749477"/>
                </a:lnTo>
                <a:lnTo>
                  <a:pt x="855154" y="756018"/>
                </a:lnTo>
                <a:lnTo>
                  <a:pt x="883310" y="767664"/>
                </a:lnTo>
                <a:lnTo>
                  <a:pt x="886040" y="761161"/>
                </a:lnTo>
                <a:close/>
              </a:path>
              <a:path w="2211730" h="1163954">
                <a:moveTo>
                  <a:pt x="851242" y="746785"/>
                </a:moveTo>
                <a:lnTo>
                  <a:pt x="822972" y="735101"/>
                </a:lnTo>
                <a:lnTo>
                  <a:pt x="820508" y="741692"/>
                </a:lnTo>
                <a:lnTo>
                  <a:pt x="848652" y="753338"/>
                </a:lnTo>
                <a:lnTo>
                  <a:pt x="851242" y="746785"/>
                </a:lnTo>
                <a:close/>
              </a:path>
              <a:path w="2211730" h="1163954">
                <a:moveTo>
                  <a:pt x="816457" y="732396"/>
                </a:moveTo>
                <a:lnTo>
                  <a:pt x="788187" y="720712"/>
                </a:lnTo>
                <a:lnTo>
                  <a:pt x="785863" y="727379"/>
                </a:lnTo>
                <a:lnTo>
                  <a:pt x="813993" y="739013"/>
                </a:lnTo>
                <a:lnTo>
                  <a:pt x="816457" y="732396"/>
                </a:lnTo>
                <a:close/>
              </a:path>
              <a:path w="2211730" h="1163954">
                <a:moveTo>
                  <a:pt x="781672" y="718019"/>
                </a:moveTo>
                <a:lnTo>
                  <a:pt x="753402" y="706335"/>
                </a:lnTo>
                <a:lnTo>
                  <a:pt x="751192" y="713041"/>
                </a:lnTo>
                <a:lnTo>
                  <a:pt x="779335" y="724674"/>
                </a:lnTo>
                <a:lnTo>
                  <a:pt x="781672" y="718019"/>
                </a:lnTo>
                <a:close/>
              </a:path>
              <a:path w="2211730" h="1163954">
                <a:moveTo>
                  <a:pt x="753198" y="684364"/>
                </a:moveTo>
                <a:lnTo>
                  <a:pt x="724560" y="672528"/>
                </a:lnTo>
                <a:lnTo>
                  <a:pt x="723976" y="650392"/>
                </a:lnTo>
                <a:lnTo>
                  <a:pt x="694969" y="638403"/>
                </a:lnTo>
                <a:lnTo>
                  <a:pt x="693991" y="616089"/>
                </a:lnTo>
                <a:lnTo>
                  <a:pt x="664629" y="603948"/>
                </a:lnTo>
                <a:lnTo>
                  <a:pt x="663244" y="581482"/>
                </a:lnTo>
                <a:lnTo>
                  <a:pt x="633514" y="569188"/>
                </a:lnTo>
                <a:lnTo>
                  <a:pt x="634873" y="533577"/>
                </a:lnTo>
                <a:lnTo>
                  <a:pt x="631850" y="576110"/>
                </a:lnTo>
                <a:lnTo>
                  <a:pt x="661441" y="588352"/>
                </a:lnTo>
                <a:lnTo>
                  <a:pt x="662813" y="610819"/>
                </a:lnTo>
                <a:lnTo>
                  <a:pt x="692048" y="622922"/>
                </a:lnTo>
                <a:lnTo>
                  <a:pt x="693026" y="645210"/>
                </a:lnTo>
                <a:lnTo>
                  <a:pt x="721906" y="657161"/>
                </a:lnTo>
                <a:lnTo>
                  <a:pt x="722490" y="679284"/>
                </a:lnTo>
                <a:lnTo>
                  <a:pt x="751001" y="691070"/>
                </a:lnTo>
                <a:lnTo>
                  <a:pt x="753198" y="684364"/>
                </a:lnTo>
                <a:close/>
              </a:path>
              <a:path w="2211730" h="1163954">
                <a:moveTo>
                  <a:pt x="1104290" y="1048207"/>
                </a:moveTo>
                <a:lnTo>
                  <a:pt x="1111631" y="1036993"/>
                </a:lnTo>
                <a:lnTo>
                  <a:pt x="1105001" y="1034249"/>
                </a:lnTo>
                <a:lnTo>
                  <a:pt x="1097661" y="1045476"/>
                </a:lnTo>
                <a:lnTo>
                  <a:pt x="1072908" y="1035253"/>
                </a:lnTo>
                <a:lnTo>
                  <a:pt x="1073404" y="1021194"/>
                </a:lnTo>
                <a:lnTo>
                  <a:pt x="1069111" y="1041298"/>
                </a:lnTo>
                <a:lnTo>
                  <a:pt x="1093724" y="1051471"/>
                </a:lnTo>
                <a:lnTo>
                  <a:pt x="1100353" y="1054201"/>
                </a:lnTo>
                <a:lnTo>
                  <a:pt x="1104290" y="1048207"/>
                </a:lnTo>
                <a:close/>
              </a:path>
              <a:path w="2211730" h="1163954">
                <a:moveTo>
                  <a:pt x="1094105" y="934656"/>
                </a:moveTo>
                <a:lnTo>
                  <a:pt x="1100963" y="923239"/>
                </a:lnTo>
                <a:lnTo>
                  <a:pt x="1098042" y="914412"/>
                </a:lnTo>
                <a:lnTo>
                  <a:pt x="1070952" y="903211"/>
                </a:lnTo>
                <a:lnTo>
                  <a:pt x="1067422" y="909383"/>
                </a:lnTo>
                <a:lnTo>
                  <a:pt x="1094371" y="920521"/>
                </a:lnTo>
                <a:lnTo>
                  <a:pt x="1087526" y="931938"/>
                </a:lnTo>
                <a:lnTo>
                  <a:pt x="1090447" y="940765"/>
                </a:lnTo>
                <a:lnTo>
                  <a:pt x="1094105" y="934656"/>
                </a:lnTo>
                <a:close/>
              </a:path>
              <a:path w="2211730" h="1163954">
                <a:moveTo>
                  <a:pt x="1107948" y="838644"/>
                </a:moveTo>
                <a:lnTo>
                  <a:pt x="1104925" y="829779"/>
                </a:lnTo>
                <a:lnTo>
                  <a:pt x="1076299" y="817943"/>
                </a:lnTo>
                <a:lnTo>
                  <a:pt x="1072896" y="824166"/>
                </a:lnTo>
                <a:lnTo>
                  <a:pt x="1101382" y="835939"/>
                </a:lnTo>
                <a:lnTo>
                  <a:pt x="1101356" y="850163"/>
                </a:lnTo>
                <a:lnTo>
                  <a:pt x="1107948" y="838644"/>
                </a:lnTo>
                <a:close/>
              </a:path>
              <a:path w="2211730" h="1163954">
                <a:moveTo>
                  <a:pt x="1069746" y="815225"/>
                </a:moveTo>
                <a:lnTo>
                  <a:pt x="1041107" y="803401"/>
                </a:lnTo>
                <a:lnTo>
                  <a:pt x="1037844" y="809663"/>
                </a:lnTo>
                <a:lnTo>
                  <a:pt x="1066342" y="821448"/>
                </a:lnTo>
                <a:lnTo>
                  <a:pt x="1069746" y="815225"/>
                </a:lnTo>
                <a:close/>
              </a:path>
              <a:path w="2211730" h="1163954">
                <a:moveTo>
                  <a:pt x="1034580" y="800696"/>
                </a:moveTo>
                <a:lnTo>
                  <a:pt x="1005928" y="788847"/>
                </a:lnTo>
                <a:lnTo>
                  <a:pt x="1002804" y="795185"/>
                </a:lnTo>
                <a:lnTo>
                  <a:pt x="1031316" y="806957"/>
                </a:lnTo>
                <a:lnTo>
                  <a:pt x="1034580" y="800696"/>
                </a:lnTo>
                <a:close/>
              </a:path>
              <a:path w="2211730" h="1163954">
                <a:moveTo>
                  <a:pt x="999413" y="786155"/>
                </a:moveTo>
                <a:lnTo>
                  <a:pt x="970762" y="774306"/>
                </a:lnTo>
                <a:lnTo>
                  <a:pt x="967752" y="780694"/>
                </a:lnTo>
                <a:lnTo>
                  <a:pt x="996276" y="792479"/>
                </a:lnTo>
                <a:lnTo>
                  <a:pt x="999413" y="786155"/>
                </a:lnTo>
                <a:close/>
              </a:path>
              <a:path w="2211730" h="1163954">
                <a:moveTo>
                  <a:pt x="964234" y="771613"/>
                </a:moveTo>
                <a:lnTo>
                  <a:pt x="935583" y="759764"/>
                </a:lnTo>
                <a:lnTo>
                  <a:pt x="932713" y="766203"/>
                </a:lnTo>
                <a:lnTo>
                  <a:pt x="961250" y="778001"/>
                </a:lnTo>
                <a:lnTo>
                  <a:pt x="964234" y="771613"/>
                </a:lnTo>
                <a:close/>
              </a:path>
              <a:path w="2211730" h="1163954">
                <a:moveTo>
                  <a:pt x="929068" y="757072"/>
                </a:moveTo>
                <a:lnTo>
                  <a:pt x="900404" y="745223"/>
                </a:lnTo>
                <a:lnTo>
                  <a:pt x="897674" y="751713"/>
                </a:lnTo>
                <a:lnTo>
                  <a:pt x="926198" y="763511"/>
                </a:lnTo>
                <a:lnTo>
                  <a:pt x="929068" y="757072"/>
                </a:lnTo>
                <a:close/>
              </a:path>
              <a:path w="2211730" h="1163954">
                <a:moveTo>
                  <a:pt x="893889" y="742530"/>
                </a:moveTo>
                <a:lnTo>
                  <a:pt x="865225" y="730681"/>
                </a:lnTo>
                <a:lnTo>
                  <a:pt x="862634" y="737222"/>
                </a:lnTo>
                <a:lnTo>
                  <a:pt x="891159" y="749020"/>
                </a:lnTo>
                <a:lnTo>
                  <a:pt x="893889" y="742530"/>
                </a:lnTo>
                <a:close/>
              </a:path>
              <a:path w="2211730" h="1163954">
                <a:moveTo>
                  <a:pt x="858723" y="727989"/>
                </a:moveTo>
                <a:lnTo>
                  <a:pt x="830059" y="716140"/>
                </a:lnTo>
                <a:lnTo>
                  <a:pt x="827595" y="722731"/>
                </a:lnTo>
                <a:lnTo>
                  <a:pt x="856119" y="734529"/>
                </a:lnTo>
                <a:lnTo>
                  <a:pt x="858723" y="727989"/>
                </a:lnTo>
                <a:close/>
              </a:path>
              <a:path w="2211730" h="1163954">
                <a:moveTo>
                  <a:pt x="823544" y="713447"/>
                </a:moveTo>
                <a:lnTo>
                  <a:pt x="794893" y="701598"/>
                </a:lnTo>
                <a:lnTo>
                  <a:pt x="792556" y="708266"/>
                </a:lnTo>
                <a:lnTo>
                  <a:pt x="821080" y="720051"/>
                </a:lnTo>
                <a:lnTo>
                  <a:pt x="823544" y="713447"/>
                </a:lnTo>
                <a:close/>
              </a:path>
              <a:path w="2211730" h="1163954">
                <a:moveTo>
                  <a:pt x="788377" y="698906"/>
                </a:moveTo>
                <a:lnTo>
                  <a:pt x="759726" y="687057"/>
                </a:lnTo>
                <a:lnTo>
                  <a:pt x="757529" y="693775"/>
                </a:lnTo>
                <a:lnTo>
                  <a:pt x="786041" y="705561"/>
                </a:lnTo>
                <a:lnTo>
                  <a:pt x="788377" y="698906"/>
                </a:lnTo>
                <a:close/>
              </a:path>
              <a:path w="2211730" h="1163954">
                <a:moveTo>
                  <a:pt x="759523" y="665099"/>
                </a:moveTo>
                <a:lnTo>
                  <a:pt x="730504" y="653097"/>
                </a:lnTo>
                <a:lnTo>
                  <a:pt x="729919" y="630948"/>
                </a:lnTo>
                <a:lnTo>
                  <a:pt x="700544" y="618807"/>
                </a:lnTo>
                <a:lnTo>
                  <a:pt x="699554" y="596506"/>
                </a:lnTo>
                <a:lnTo>
                  <a:pt x="669810" y="584199"/>
                </a:lnTo>
                <a:lnTo>
                  <a:pt x="668426" y="561733"/>
                </a:lnTo>
                <a:lnTo>
                  <a:pt x="638327" y="549274"/>
                </a:lnTo>
                <a:lnTo>
                  <a:pt x="639686" y="513664"/>
                </a:lnTo>
                <a:lnTo>
                  <a:pt x="636651" y="556209"/>
                </a:lnTo>
                <a:lnTo>
                  <a:pt x="666623" y="568604"/>
                </a:lnTo>
                <a:lnTo>
                  <a:pt x="668007" y="591070"/>
                </a:lnTo>
                <a:lnTo>
                  <a:pt x="697623" y="603326"/>
                </a:lnTo>
                <a:lnTo>
                  <a:pt x="698601" y="625627"/>
                </a:lnTo>
                <a:lnTo>
                  <a:pt x="727849" y="637717"/>
                </a:lnTo>
                <a:lnTo>
                  <a:pt x="728433" y="659866"/>
                </a:lnTo>
                <a:lnTo>
                  <a:pt x="757326" y="671804"/>
                </a:lnTo>
                <a:lnTo>
                  <a:pt x="759523" y="665099"/>
                </a:lnTo>
                <a:close/>
              </a:path>
              <a:path w="2211730" h="1163954">
                <a:moveTo>
                  <a:pt x="1113294" y="1081405"/>
                </a:moveTo>
                <a:lnTo>
                  <a:pt x="1105687" y="1092517"/>
                </a:lnTo>
                <a:lnTo>
                  <a:pt x="1081722" y="1082636"/>
                </a:lnTo>
                <a:lnTo>
                  <a:pt x="1082459" y="1068679"/>
                </a:lnTo>
                <a:lnTo>
                  <a:pt x="1077798" y="1088631"/>
                </a:lnTo>
                <a:lnTo>
                  <a:pt x="1101636" y="1098461"/>
                </a:lnTo>
                <a:lnTo>
                  <a:pt x="1108290" y="1101217"/>
                </a:lnTo>
                <a:lnTo>
                  <a:pt x="1113294" y="1081405"/>
                </a:lnTo>
                <a:close/>
              </a:path>
              <a:path w="2211730" h="1163954">
                <a:moveTo>
                  <a:pt x="1115390" y="885469"/>
                </a:moveTo>
                <a:lnTo>
                  <a:pt x="1108544" y="896886"/>
                </a:lnTo>
                <a:lnTo>
                  <a:pt x="1081087" y="885532"/>
                </a:lnTo>
                <a:lnTo>
                  <a:pt x="1081125" y="871296"/>
                </a:lnTo>
                <a:lnTo>
                  <a:pt x="1077556" y="891705"/>
                </a:lnTo>
                <a:lnTo>
                  <a:pt x="1104887" y="902995"/>
                </a:lnTo>
                <a:lnTo>
                  <a:pt x="1111478" y="905713"/>
                </a:lnTo>
                <a:lnTo>
                  <a:pt x="1115390" y="885469"/>
                </a:lnTo>
                <a:close/>
              </a:path>
              <a:path w="2211730" h="1163954">
                <a:moveTo>
                  <a:pt x="1116279" y="1017041"/>
                </a:moveTo>
                <a:lnTo>
                  <a:pt x="1108938" y="1028255"/>
                </a:lnTo>
                <a:lnTo>
                  <a:pt x="1083805" y="1017879"/>
                </a:lnTo>
                <a:lnTo>
                  <a:pt x="1084300" y="1003833"/>
                </a:lnTo>
                <a:lnTo>
                  <a:pt x="1080008" y="1023937"/>
                </a:lnTo>
                <a:lnTo>
                  <a:pt x="1105001" y="1034249"/>
                </a:lnTo>
                <a:lnTo>
                  <a:pt x="1111631" y="1036993"/>
                </a:lnTo>
                <a:lnTo>
                  <a:pt x="1116279" y="1017041"/>
                </a:lnTo>
                <a:close/>
              </a:path>
              <a:path w="2211730" h="1163954">
                <a:moveTo>
                  <a:pt x="1105598" y="983132"/>
                </a:moveTo>
                <a:lnTo>
                  <a:pt x="1112697" y="971829"/>
                </a:lnTo>
                <a:lnTo>
                  <a:pt x="1109891" y="963053"/>
                </a:lnTo>
                <a:lnTo>
                  <a:pt x="1083589" y="952182"/>
                </a:lnTo>
                <a:lnTo>
                  <a:pt x="1079919" y="958291"/>
                </a:lnTo>
                <a:lnTo>
                  <a:pt x="1106093" y="969098"/>
                </a:lnTo>
                <a:lnTo>
                  <a:pt x="1098994" y="980401"/>
                </a:lnTo>
                <a:lnTo>
                  <a:pt x="1101801" y="989190"/>
                </a:lnTo>
                <a:lnTo>
                  <a:pt x="1105598" y="983132"/>
                </a:lnTo>
                <a:close/>
              </a:path>
              <a:path w="2211730" h="1163954">
                <a:moveTo>
                  <a:pt x="1118082" y="820978"/>
                </a:moveTo>
                <a:lnTo>
                  <a:pt x="1115047" y="812101"/>
                </a:lnTo>
                <a:lnTo>
                  <a:pt x="1086040" y="800112"/>
                </a:lnTo>
                <a:lnTo>
                  <a:pt x="1082649" y="806322"/>
                </a:lnTo>
                <a:lnTo>
                  <a:pt x="1111516" y="818260"/>
                </a:lnTo>
                <a:lnTo>
                  <a:pt x="1111478" y="832485"/>
                </a:lnTo>
                <a:lnTo>
                  <a:pt x="1118082" y="820978"/>
                </a:lnTo>
                <a:close/>
              </a:path>
              <a:path w="2211730" h="1163954">
                <a:moveTo>
                  <a:pt x="1079500" y="797394"/>
                </a:moveTo>
                <a:lnTo>
                  <a:pt x="1050480" y="785406"/>
                </a:lnTo>
                <a:lnTo>
                  <a:pt x="1047216" y="791679"/>
                </a:lnTo>
                <a:lnTo>
                  <a:pt x="1076096" y="803617"/>
                </a:lnTo>
                <a:lnTo>
                  <a:pt x="1079500" y="797394"/>
                </a:lnTo>
                <a:close/>
              </a:path>
              <a:path w="2211730" h="1163954">
                <a:moveTo>
                  <a:pt x="1043952" y="782701"/>
                </a:moveTo>
                <a:lnTo>
                  <a:pt x="1014920" y="770699"/>
                </a:lnTo>
                <a:lnTo>
                  <a:pt x="1011783" y="777024"/>
                </a:lnTo>
                <a:lnTo>
                  <a:pt x="1040676" y="788974"/>
                </a:lnTo>
                <a:lnTo>
                  <a:pt x="1043952" y="782701"/>
                </a:lnTo>
                <a:close/>
              </a:path>
              <a:path w="2211730" h="1163954">
                <a:moveTo>
                  <a:pt x="1008405" y="767994"/>
                </a:moveTo>
                <a:lnTo>
                  <a:pt x="979360" y="755992"/>
                </a:lnTo>
                <a:lnTo>
                  <a:pt x="976363" y="762368"/>
                </a:lnTo>
                <a:lnTo>
                  <a:pt x="1005268" y="774331"/>
                </a:lnTo>
                <a:lnTo>
                  <a:pt x="1008405" y="767994"/>
                </a:lnTo>
                <a:close/>
              </a:path>
              <a:path w="2211730" h="1163954">
                <a:moveTo>
                  <a:pt x="972845" y="753300"/>
                </a:moveTo>
                <a:lnTo>
                  <a:pt x="943813" y="741286"/>
                </a:lnTo>
                <a:lnTo>
                  <a:pt x="940943" y="747725"/>
                </a:lnTo>
                <a:lnTo>
                  <a:pt x="969848" y="759675"/>
                </a:lnTo>
                <a:lnTo>
                  <a:pt x="972845" y="753300"/>
                </a:lnTo>
                <a:close/>
              </a:path>
              <a:path w="2211730" h="1163954">
                <a:moveTo>
                  <a:pt x="937298" y="738593"/>
                </a:moveTo>
                <a:lnTo>
                  <a:pt x="908253" y="726579"/>
                </a:lnTo>
                <a:lnTo>
                  <a:pt x="905522" y="733082"/>
                </a:lnTo>
                <a:lnTo>
                  <a:pt x="934427" y="745032"/>
                </a:lnTo>
                <a:lnTo>
                  <a:pt x="937298" y="738593"/>
                </a:lnTo>
                <a:close/>
              </a:path>
              <a:path w="2211730" h="1163954">
                <a:moveTo>
                  <a:pt x="901738" y="723887"/>
                </a:moveTo>
                <a:lnTo>
                  <a:pt x="872693" y="711885"/>
                </a:lnTo>
                <a:lnTo>
                  <a:pt x="870089" y="718438"/>
                </a:lnTo>
                <a:lnTo>
                  <a:pt x="899007" y="730389"/>
                </a:lnTo>
                <a:lnTo>
                  <a:pt x="901738" y="723887"/>
                </a:lnTo>
                <a:close/>
              </a:path>
              <a:path w="2211730" h="1163954">
                <a:moveTo>
                  <a:pt x="866190" y="709193"/>
                </a:moveTo>
                <a:lnTo>
                  <a:pt x="837145" y="697179"/>
                </a:lnTo>
                <a:lnTo>
                  <a:pt x="834682" y="703783"/>
                </a:lnTo>
                <a:lnTo>
                  <a:pt x="863587" y="715733"/>
                </a:lnTo>
                <a:lnTo>
                  <a:pt x="866190" y="709193"/>
                </a:lnTo>
                <a:close/>
              </a:path>
              <a:path w="2211730" h="1163954">
                <a:moveTo>
                  <a:pt x="830643" y="694499"/>
                </a:moveTo>
                <a:lnTo>
                  <a:pt x="801611" y="682485"/>
                </a:lnTo>
                <a:lnTo>
                  <a:pt x="799274" y="689152"/>
                </a:lnTo>
                <a:lnTo>
                  <a:pt x="828179" y="701090"/>
                </a:lnTo>
                <a:lnTo>
                  <a:pt x="830643" y="694499"/>
                </a:lnTo>
                <a:close/>
              </a:path>
              <a:path w="2211730" h="1163954">
                <a:moveTo>
                  <a:pt x="795083" y="679792"/>
                </a:moveTo>
                <a:lnTo>
                  <a:pt x="766064" y="667791"/>
                </a:lnTo>
                <a:lnTo>
                  <a:pt x="763854" y="674496"/>
                </a:lnTo>
                <a:lnTo>
                  <a:pt x="792746" y="686447"/>
                </a:lnTo>
                <a:lnTo>
                  <a:pt x="795083" y="679792"/>
                </a:lnTo>
                <a:close/>
              </a:path>
              <a:path w="2211730" h="1163954">
                <a:moveTo>
                  <a:pt x="765860" y="645820"/>
                </a:moveTo>
                <a:lnTo>
                  <a:pt x="736460" y="633653"/>
                </a:lnTo>
                <a:lnTo>
                  <a:pt x="735876" y="611517"/>
                </a:lnTo>
                <a:lnTo>
                  <a:pt x="706107" y="599211"/>
                </a:lnTo>
                <a:lnTo>
                  <a:pt x="705129" y="576910"/>
                </a:lnTo>
                <a:lnTo>
                  <a:pt x="675005" y="564451"/>
                </a:lnTo>
                <a:lnTo>
                  <a:pt x="673620" y="541985"/>
                </a:lnTo>
                <a:lnTo>
                  <a:pt x="643128" y="529361"/>
                </a:lnTo>
                <a:lnTo>
                  <a:pt x="644486" y="493750"/>
                </a:lnTo>
                <a:lnTo>
                  <a:pt x="641464" y="536308"/>
                </a:lnTo>
                <a:lnTo>
                  <a:pt x="671817" y="548855"/>
                </a:lnTo>
                <a:lnTo>
                  <a:pt x="673188" y="571322"/>
                </a:lnTo>
                <a:lnTo>
                  <a:pt x="703186" y="583730"/>
                </a:lnTo>
                <a:lnTo>
                  <a:pt x="704176" y="606031"/>
                </a:lnTo>
                <a:lnTo>
                  <a:pt x="733793" y="618286"/>
                </a:lnTo>
                <a:lnTo>
                  <a:pt x="734390" y="640422"/>
                </a:lnTo>
                <a:lnTo>
                  <a:pt x="763651" y="652526"/>
                </a:lnTo>
                <a:lnTo>
                  <a:pt x="765860" y="645820"/>
                </a:lnTo>
                <a:close/>
              </a:path>
              <a:path w="2211730" h="1163954">
                <a:moveTo>
                  <a:pt x="1121981" y="888187"/>
                </a:moveTo>
                <a:lnTo>
                  <a:pt x="1119060" y="879373"/>
                </a:lnTo>
                <a:lnTo>
                  <a:pt x="1091209" y="867854"/>
                </a:lnTo>
                <a:lnTo>
                  <a:pt x="1087691" y="874013"/>
                </a:lnTo>
                <a:lnTo>
                  <a:pt x="1115390" y="885469"/>
                </a:lnTo>
                <a:lnTo>
                  <a:pt x="1115136" y="899604"/>
                </a:lnTo>
                <a:lnTo>
                  <a:pt x="1121981" y="888187"/>
                </a:lnTo>
                <a:close/>
              </a:path>
              <a:path w="2211730" h="1163954">
                <a:moveTo>
                  <a:pt x="1120216" y="1011047"/>
                </a:moveTo>
                <a:lnTo>
                  <a:pt x="1094701" y="1000506"/>
                </a:lnTo>
                <a:lnTo>
                  <a:pt x="1095197" y="986459"/>
                </a:lnTo>
                <a:lnTo>
                  <a:pt x="1088097" y="997775"/>
                </a:lnTo>
                <a:lnTo>
                  <a:pt x="1090904" y="1006551"/>
                </a:lnTo>
                <a:lnTo>
                  <a:pt x="1116279" y="1017041"/>
                </a:lnTo>
                <a:lnTo>
                  <a:pt x="1122921" y="1019771"/>
                </a:lnTo>
                <a:lnTo>
                  <a:pt x="1120216" y="1011047"/>
                </a:lnTo>
                <a:close/>
              </a:path>
              <a:path w="2211730" h="1163954">
                <a:moveTo>
                  <a:pt x="1123581" y="954455"/>
                </a:moveTo>
                <a:lnTo>
                  <a:pt x="1120787" y="945680"/>
                </a:lnTo>
                <a:lnTo>
                  <a:pt x="1094105" y="934656"/>
                </a:lnTo>
                <a:lnTo>
                  <a:pt x="1090447" y="940765"/>
                </a:lnTo>
                <a:lnTo>
                  <a:pt x="1116990" y="951725"/>
                </a:lnTo>
                <a:lnTo>
                  <a:pt x="1116495" y="965771"/>
                </a:lnTo>
                <a:lnTo>
                  <a:pt x="1123581" y="954455"/>
                </a:lnTo>
                <a:close/>
              </a:path>
              <a:path w="2211730" h="1163954">
                <a:moveTo>
                  <a:pt x="1110538" y="460336"/>
                </a:moveTo>
                <a:lnTo>
                  <a:pt x="1075423" y="445782"/>
                </a:lnTo>
                <a:lnTo>
                  <a:pt x="1077823" y="440397"/>
                </a:lnTo>
                <a:lnTo>
                  <a:pt x="1072553" y="452208"/>
                </a:lnTo>
                <a:lnTo>
                  <a:pt x="1107541" y="466724"/>
                </a:lnTo>
                <a:lnTo>
                  <a:pt x="1110538" y="460336"/>
                </a:lnTo>
                <a:close/>
              </a:path>
              <a:path w="2211730" h="1163954">
                <a:moveTo>
                  <a:pt x="1117358" y="1075474"/>
                </a:moveTo>
                <a:lnTo>
                  <a:pt x="1093012" y="1065415"/>
                </a:lnTo>
                <a:lnTo>
                  <a:pt x="1093724" y="1051471"/>
                </a:lnTo>
                <a:lnTo>
                  <a:pt x="1086383" y="1062672"/>
                </a:lnTo>
                <a:lnTo>
                  <a:pt x="1089075" y="1071410"/>
                </a:lnTo>
                <a:lnTo>
                  <a:pt x="1113294" y="1081405"/>
                </a:lnTo>
                <a:lnTo>
                  <a:pt x="1119949" y="1084148"/>
                </a:lnTo>
                <a:lnTo>
                  <a:pt x="1117358" y="1075474"/>
                </a:lnTo>
                <a:close/>
              </a:path>
              <a:path w="2211730" h="1163954">
                <a:moveTo>
                  <a:pt x="1098994" y="980401"/>
                </a:moveTo>
                <a:lnTo>
                  <a:pt x="1073073" y="969708"/>
                </a:lnTo>
                <a:lnTo>
                  <a:pt x="1073340" y="955573"/>
                </a:lnTo>
                <a:lnTo>
                  <a:pt x="1066495" y="966990"/>
                </a:lnTo>
                <a:lnTo>
                  <a:pt x="1069416" y="975817"/>
                </a:lnTo>
                <a:lnTo>
                  <a:pt x="1095197" y="986459"/>
                </a:lnTo>
                <a:lnTo>
                  <a:pt x="1101801" y="989190"/>
                </a:lnTo>
                <a:lnTo>
                  <a:pt x="1098994" y="980401"/>
                </a:lnTo>
                <a:close/>
              </a:path>
              <a:path w="2211730" h="1163954">
                <a:moveTo>
                  <a:pt x="1066520" y="1105852"/>
                </a:moveTo>
                <a:lnTo>
                  <a:pt x="1063815" y="1097114"/>
                </a:lnTo>
                <a:lnTo>
                  <a:pt x="1040206" y="1087373"/>
                </a:lnTo>
                <a:lnTo>
                  <a:pt x="1036408" y="1093419"/>
                </a:lnTo>
                <a:lnTo>
                  <a:pt x="1059891" y="1103109"/>
                </a:lnTo>
                <a:lnTo>
                  <a:pt x="1052537" y="1114323"/>
                </a:lnTo>
                <a:lnTo>
                  <a:pt x="1059167" y="1117066"/>
                </a:lnTo>
                <a:lnTo>
                  <a:pt x="1066520" y="1105852"/>
                </a:lnTo>
                <a:close/>
              </a:path>
              <a:path w="2211730" h="1163954">
                <a:moveTo>
                  <a:pt x="1060818" y="920902"/>
                </a:moveTo>
                <a:lnTo>
                  <a:pt x="1067422" y="909383"/>
                </a:lnTo>
                <a:lnTo>
                  <a:pt x="1064387" y="900506"/>
                </a:lnTo>
                <a:lnTo>
                  <a:pt x="1037297" y="889317"/>
                </a:lnTo>
                <a:lnTo>
                  <a:pt x="1033894" y="895527"/>
                </a:lnTo>
                <a:lnTo>
                  <a:pt x="1060856" y="906678"/>
                </a:lnTo>
                <a:lnTo>
                  <a:pt x="1054252" y="918184"/>
                </a:lnTo>
                <a:lnTo>
                  <a:pt x="1057287" y="927061"/>
                </a:lnTo>
                <a:lnTo>
                  <a:pt x="1060818" y="920902"/>
                </a:lnTo>
                <a:close/>
              </a:path>
              <a:path w="2211730" h="1163954">
                <a:moveTo>
                  <a:pt x="1030744" y="886599"/>
                </a:moveTo>
                <a:lnTo>
                  <a:pt x="1003630" y="875398"/>
                </a:lnTo>
                <a:lnTo>
                  <a:pt x="1000366" y="881672"/>
                </a:lnTo>
                <a:lnTo>
                  <a:pt x="1027341" y="892822"/>
                </a:lnTo>
                <a:lnTo>
                  <a:pt x="1030744" y="886599"/>
                </a:lnTo>
                <a:close/>
              </a:path>
              <a:path w="2211730" h="1163954">
                <a:moveTo>
                  <a:pt x="997089" y="872693"/>
                </a:moveTo>
                <a:lnTo>
                  <a:pt x="969962" y="861504"/>
                </a:lnTo>
                <a:lnTo>
                  <a:pt x="966838" y="867829"/>
                </a:lnTo>
                <a:lnTo>
                  <a:pt x="993825" y="878966"/>
                </a:lnTo>
                <a:lnTo>
                  <a:pt x="997089" y="872693"/>
                </a:lnTo>
                <a:close/>
              </a:path>
              <a:path w="2211730" h="1163954">
                <a:moveTo>
                  <a:pt x="963447" y="858799"/>
                </a:moveTo>
                <a:lnTo>
                  <a:pt x="936320" y="847585"/>
                </a:lnTo>
                <a:lnTo>
                  <a:pt x="933323" y="853973"/>
                </a:lnTo>
                <a:lnTo>
                  <a:pt x="960310" y="865123"/>
                </a:lnTo>
                <a:lnTo>
                  <a:pt x="963447" y="858799"/>
                </a:lnTo>
                <a:close/>
              </a:path>
              <a:path w="2211730" h="1163954">
                <a:moveTo>
                  <a:pt x="929792" y="844892"/>
                </a:moveTo>
                <a:lnTo>
                  <a:pt x="902652" y="833678"/>
                </a:lnTo>
                <a:lnTo>
                  <a:pt x="899794" y="840117"/>
                </a:lnTo>
                <a:lnTo>
                  <a:pt x="926795" y="851281"/>
                </a:lnTo>
                <a:lnTo>
                  <a:pt x="929792" y="844892"/>
                </a:lnTo>
                <a:close/>
              </a:path>
              <a:path w="2211730" h="1163954">
                <a:moveTo>
                  <a:pt x="896150" y="830999"/>
                </a:moveTo>
                <a:lnTo>
                  <a:pt x="869010" y="819785"/>
                </a:lnTo>
                <a:lnTo>
                  <a:pt x="866267" y="826274"/>
                </a:lnTo>
                <a:lnTo>
                  <a:pt x="893279" y="837425"/>
                </a:lnTo>
                <a:lnTo>
                  <a:pt x="896150" y="830999"/>
                </a:lnTo>
                <a:close/>
              </a:path>
              <a:path w="2211730" h="1163954">
                <a:moveTo>
                  <a:pt x="862495" y="817092"/>
                </a:moveTo>
                <a:lnTo>
                  <a:pt x="835355" y="805865"/>
                </a:lnTo>
                <a:lnTo>
                  <a:pt x="832739" y="812419"/>
                </a:lnTo>
                <a:lnTo>
                  <a:pt x="859751" y="823582"/>
                </a:lnTo>
                <a:lnTo>
                  <a:pt x="862495" y="817092"/>
                </a:lnTo>
                <a:close/>
              </a:path>
              <a:path w="2211730" h="1163954">
                <a:moveTo>
                  <a:pt x="828840" y="803173"/>
                </a:moveTo>
                <a:lnTo>
                  <a:pt x="801700" y="791972"/>
                </a:lnTo>
                <a:lnTo>
                  <a:pt x="799236" y="798576"/>
                </a:lnTo>
                <a:lnTo>
                  <a:pt x="826236" y="809726"/>
                </a:lnTo>
                <a:lnTo>
                  <a:pt x="828840" y="803173"/>
                </a:lnTo>
                <a:close/>
              </a:path>
              <a:path w="2211730" h="1163954">
                <a:moveTo>
                  <a:pt x="795185" y="789279"/>
                </a:moveTo>
                <a:lnTo>
                  <a:pt x="768057" y="778065"/>
                </a:lnTo>
                <a:lnTo>
                  <a:pt x="765721" y="784720"/>
                </a:lnTo>
                <a:lnTo>
                  <a:pt x="792721" y="795883"/>
                </a:lnTo>
                <a:lnTo>
                  <a:pt x="795185" y="789279"/>
                </a:lnTo>
                <a:close/>
              </a:path>
              <a:path w="2211730" h="1163954">
                <a:moveTo>
                  <a:pt x="761542" y="775373"/>
                </a:moveTo>
                <a:lnTo>
                  <a:pt x="734415" y="764171"/>
                </a:lnTo>
                <a:lnTo>
                  <a:pt x="732205" y="770877"/>
                </a:lnTo>
                <a:lnTo>
                  <a:pt x="759206" y="782027"/>
                </a:lnTo>
                <a:lnTo>
                  <a:pt x="761542" y="775373"/>
                </a:lnTo>
                <a:close/>
              </a:path>
              <a:path w="2211730" h="1163954">
                <a:moveTo>
                  <a:pt x="734212" y="742188"/>
                </a:moveTo>
                <a:lnTo>
                  <a:pt x="706716" y="730834"/>
                </a:lnTo>
                <a:lnTo>
                  <a:pt x="706120" y="708698"/>
                </a:lnTo>
                <a:lnTo>
                  <a:pt x="678268" y="697179"/>
                </a:lnTo>
                <a:lnTo>
                  <a:pt x="677278" y="674877"/>
                </a:lnTo>
                <a:lnTo>
                  <a:pt x="649058" y="663206"/>
                </a:lnTo>
                <a:lnTo>
                  <a:pt x="647674" y="640740"/>
                </a:lnTo>
                <a:lnTo>
                  <a:pt x="619086" y="628916"/>
                </a:lnTo>
                <a:lnTo>
                  <a:pt x="620445" y="593293"/>
                </a:lnTo>
                <a:lnTo>
                  <a:pt x="617423" y="635850"/>
                </a:lnTo>
                <a:lnTo>
                  <a:pt x="645871" y="647611"/>
                </a:lnTo>
                <a:lnTo>
                  <a:pt x="647255" y="670077"/>
                </a:lnTo>
                <a:lnTo>
                  <a:pt x="675347" y="681697"/>
                </a:lnTo>
                <a:lnTo>
                  <a:pt x="676325" y="703999"/>
                </a:lnTo>
                <a:lnTo>
                  <a:pt x="704049" y="715454"/>
                </a:lnTo>
                <a:lnTo>
                  <a:pt x="704646" y="737603"/>
                </a:lnTo>
                <a:lnTo>
                  <a:pt x="732015" y="748906"/>
                </a:lnTo>
                <a:lnTo>
                  <a:pt x="734212" y="742188"/>
                </a:lnTo>
                <a:close/>
              </a:path>
              <a:path w="2211730" h="1163954">
                <a:moveTo>
                  <a:pt x="1062012" y="1052614"/>
                </a:moveTo>
                <a:lnTo>
                  <a:pt x="1069111" y="1041298"/>
                </a:lnTo>
                <a:lnTo>
                  <a:pt x="1066304" y="1032522"/>
                </a:lnTo>
                <a:lnTo>
                  <a:pt x="1041527" y="1022299"/>
                </a:lnTo>
                <a:lnTo>
                  <a:pt x="1037856" y="1028407"/>
                </a:lnTo>
                <a:lnTo>
                  <a:pt x="1062507" y="1038580"/>
                </a:lnTo>
                <a:lnTo>
                  <a:pt x="1055395" y="1049896"/>
                </a:lnTo>
                <a:lnTo>
                  <a:pt x="1058214" y="1058672"/>
                </a:lnTo>
                <a:lnTo>
                  <a:pt x="1062012" y="1052614"/>
                </a:lnTo>
                <a:close/>
              </a:path>
              <a:path w="2211730" h="1163954">
                <a:moveTo>
                  <a:pt x="1062558" y="987234"/>
                </a:moveTo>
                <a:lnTo>
                  <a:pt x="1069416" y="975817"/>
                </a:lnTo>
                <a:lnTo>
                  <a:pt x="1066495" y="966990"/>
                </a:lnTo>
                <a:lnTo>
                  <a:pt x="1040549" y="956271"/>
                </a:lnTo>
                <a:lnTo>
                  <a:pt x="1037018" y="962431"/>
                </a:lnTo>
                <a:lnTo>
                  <a:pt x="1062824" y="973099"/>
                </a:lnTo>
                <a:lnTo>
                  <a:pt x="1055979" y="984516"/>
                </a:lnTo>
                <a:lnTo>
                  <a:pt x="1058887" y="993343"/>
                </a:lnTo>
                <a:lnTo>
                  <a:pt x="1062558" y="987234"/>
                </a:lnTo>
                <a:close/>
              </a:path>
              <a:path w="2211730" h="1163954">
                <a:moveTo>
                  <a:pt x="1070952" y="903211"/>
                </a:moveTo>
                <a:lnTo>
                  <a:pt x="1077556" y="891705"/>
                </a:lnTo>
                <a:lnTo>
                  <a:pt x="1074521" y="882815"/>
                </a:lnTo>
                <a:lnTo>
                  <a:pt x="1047038" y="871461"/>
                </a:lnTo>
                <a:lnTo>
                  <a:pt x="1043647" y="877671"/>
                </a:lnTo>
                <a:lnTo>
                  <a:pt x="1070991" y="888987"/>
                </a:lnTo>
                <a:lnTo>
                  <a:pt x="1064387" y="900506"/>
                </a:lnTo>
                <a:lnTo>
                  <a:pt x="1067422" y="909383"/>
                </a:lnTo>
                <a:lnTo>
                  <a:pt x="1070952" y="903211"/>
                </a:lnTo>
                <a:close/>
              </a:path>
              <a:path w="2211730" h="1163954">
                <a:moveTo>
                  <a:pt x="1040498" y="868756"/>
                </a:moveTo>
                <a:lnTo>
                  <a:pt x="1013002" y="857402"/>
                </a:lnTo>
                <a:lnTo>
                  <a:pt x="1009738" y="863663"/>
                </a:lnTo>
                <a:lnTo>
                  <a:pt x="1037094" y="874979"/>
                </a:lnTo>
                <a:lnTo>
                  <a:pt x="1040498" y="868756"/>
                </a:lnTo>
                <a:close/>
              </a:path>
              <a:path w="2211730" h="1163954">
                <a:moveTo>
                  <a:pt x="1006475" y="854697"/>
                </a:moveTo>
                <a:lnTo>
                  <a:pt x="978954" y="843330"/>
                </a:lnTo>
                <a:lnTo>
                  <a:pt x="975829" y="849655"/>
                </a:lnTo>
                <a:lnTo>
                  <a:pt x="1003198" y="860958"/>
                </a:lnTo>
                <a:lnTo>
                  <a:pt x="1006475" y="854697"/>
                </a:lnTo>
                <a:close/>
              </a:path>
              <a:path w="2211730" h="1163954">
                <a:moveTo>
                  <a:pt x="972439" y="840638"/>
                </a:moveTo>
                <a:lnTo>
                  <a:pt x="944930" y="829259"/>
                </a:lnTo>
                <a:lnTo>
                  <a:pt x="941920" y="835647"/>
                </a:lnTo>
                <a:lnTo>
                  <a:pt x="969302" y="846963"/>
                </a:lnTo>
                <a:lnTo>
                  <a:pt x="972439" y="840638"/>
                </a:lnTo>
                <a:close/>
              </a:path>
              <a:path w="2211730" h="1163954">
                <a:moveTo>
                  <a:pt x="938415" y="826579"/>
                </a:moveTo>
                <a:lnTo>
                  <a:pt x="910894" y="815200"/>
                </a:lnTo>
                <a:lnTo>
                  <a:pt x="908024" y="821626"/>
                </a:lnTo>
                <a:lnTo>
                  <a:pt x="935405" y="832954"/>
                </a:lnTo>
                <a:lnTo>
                  <a:pt x="938415" y="826579"/>
                </a:lnTo>
                <a:close/>
              </a:path>
              <a:path w="2211730" h="1163954">
                <a:moveTo>
                  <a:pt x="904379" y="812507"/>
                </a:moveTo>
                <a:lnTo>
                  <a:pt x="876858" y="801141"/>
                </a:lnTo>
                <a:lnTo>
                  <a:pt x="874115" y="807618"/>
                </a:lnTo>
                <a:lnTo>
                  <a:pt x="901522" y="818946"/>
                </a:lnTo>
                <a:lnTo>
                  <a:pt x="904379" y="812507"/>
                </a:lnTo>
                <a:close/>
              </a:path>
              <a:path w="2211730" h="1163954">
                <a:moveTo>
                  <a:pt x="870343" y="798448"/>
                </a:moveTo>
                <a:lnTo>
                  <a:pt x="842822" y="787069"/>
                </a:lnTo>
                <a:lnTo>
                  <a:pt x="840219" y="793622"/>
                </a:lnTo>
                <a:lnTo>
                  <a:pt x="867613" y="804938"/>
                </a:lnTo>
                <a:lnTo>
                  <a:pt x="870343" y="798448"/>
                </a:lnTo>
                <a:close/>
              </a:path>
              <a:path w="2211730" h="1163954">
                <a:moveTo>
                  <a:pt x="836307" y="784377"/>
                </a:moveTo>
                <a:lnTo>
                  <a:pt x="808799" y="773010"/>
                </a:lnTo>
                <a:lnTo>
                  <a:pt x="806323" y="779614"/>
                </a:lnTo>
                <a:lnTo>
                  <a:pt x="833704" y="790930"/>
                </a:lnTo>
                <a:lnTo>
                  <a:pt x="836307" y="784377"/>
                </a:lnTo>
                <a:close/>
              </a:path>
              <a:path w="2211730" h="1163954">
                <a:moveTo>
                  <a:pt x="802284" y="770318"/>
                </a:moveTo>
                <a:lnTo>
                  <a:pt x="774776" y="758951"/>
                </a:lnTo>
                <a:lnTo>
                  <a:pt x="772426" y="765606"/>
                </a:lnTo>
                <a:lnTo>
                  <a:pt x="799807" y="776922"/>
                </a:lnTo>
                <a:lnTo>
                  <a:pt x="802284" y="770318"/>
                </a:lnTo>
                <a:close/>
              </a:path>
              <a:path w="2211730" h="1163954">
                <a:moveTo>
                  <a:pt x="768248" y="756259"/>
                </a:moveTo>
                <a:lnTo>
                  <a:pt x="740740" y="744893"/>
                </a:lnTo>
                <a:lnTo>
                  <a:pt x="738543" y="751598"/>
                </a:lnTo>
                <a:lnTo>
                  <a:pt x="765911" y="762914"/>
                </a:lnTo>
                <a:lnTo>
                  <a:pt x="768248" y="756259"/>
                </a:lnTo>
                <a:close/>
              </a:path>
              <a:path w="2211730" h="1163954">
                <a:moveTo>
                  <a:pt x="740549" y="722922"/>
                </a:moveTo>
                <a:lnTo>
                  <a:pt x="712673" y="711390"/>
                </a:lnTo>
                <a:lnTo>
                  <a:pt x="712076" y="689254"/>
                </a:lnTo>
                <a:lnTo>
                  <a:pt x="683831" y="677583"/>
                </a:lnTo>
                <a:lnTo>
                  <a:pt x="682853" y="655269"/>
                </a:lnTo>
                <a:lnTo>
                  <a:pt x="654240" y="643458"/>
                </a:lnTo>
                <a:lnTo>
                  <a:pt x="652868" y="620991"/>
                </a:lnTo>
                <a:lnTo>
                  <a:pt x="623900" y="609003"/>
                </a:lnTo>
                <a:lnTo>
                  <a:pt x="625259" y="573392"/>
                </a:lnTo>
                <a:lnTo>
                  <a:pt x="622223" y="615937"/>
                </a:lnTo>
                <a:lnTo>
                  <a:pt x="651052" y="627862"/>
                </a:lnTo>
                <a:lnTo>
                  <a:pt x="652437" y="650328"/>
                </a:lnTo>
                <a:lnTo>
                  <a:pt x="680910" y="662101"/>
                </a:lnTo>
                <a:lnTo>
                  <a:pt x="681901" y="684402"/>
                </a:lnTo>
                <a:lnTo>
                  <a:pt x="710006" y="696023"/>
                </a:lnTo>
                <a:lnTo>
                  <a:pt x="710603" y="718159"/>
                </a:lnTo>
                <a:lnTo>
                  <a:pt x="738339" y="729627"/>
                </a:lnTo>
                <a:lnTo>
                  <a:pt x="740549" y="722922"/>
                </a:lnTo>
                <a:close/>
              </a:path>
              <a:path w="2211730" h="1163954">
                <a:moveTo>
                  <a:pt x="1082459" y="1068679"/>
                </a:moveTo>
                <a:lnTo>
                  <a:pt x="1075105" y="1079893"/>
                </a:lnTo>
                <a:lnTo>
                  <a:pt x="1051102" y="1070000"/>
                </a:lnTo>
                <a:lnTo>
                  <a:pt x="1051598" y="1055941"/>
                </a:lnTo>
                <a:lnTo>
                  <a:pt x="1047305" y="1076058"/>
                </a:lnTo>
                <a:lnTo>
                  <a:pt x="1071168" y="1085888"/>
                </a:lnTo>
                <a:lnTo>
                  <a:pt x="1077798" y="1088631"/>
                </a:lnTo>
                <a:lnTo>
                  <a:pt x="1082459" y="1068679"/>
                </a:lnTo>
                <a:close/>
              </a:path>
              <a:path w="2211730" h="1163954">
                <a:moveTo>
                  <a:pt x="1034300" y="538111"/>
                </a:moveTo>
                <a:lnTo>
                  <a:pt x="1039660" y="526084"/>
                </a:lnTo>
                <a:lnTo>
                  <a:pt x="1042530" y="519633"/>
                </a:lnTo>
                <a:lnTo>
                  <a:pt x="1047889" y="507606"/>
                </a:lnTo>
                <a:lnTo>
                  <a:pt x="1050747" y="501167"/>
                </a:lnTo>
                <a:lnTo>
                  <a:pt x="1056106" y="489140"/>
                </a:lnTo>
                <a:lnTo>
                  <a:pt x="1058976" y="482701"/>
                </a:lnTo>
                <a:lnTo>
                  <a:pt x="1064336" y="470674"/>
                </a:lnTo>
                <a:lnTo>
                  <a:pt x="1067193" y="464248"/>
                </a:lnTo>
                <a:lnTo>
                  <a:pt x="1072553" y="452208"/>
                </a:lnTo>
                <a:lnTo>
                  <a:pt x="1077823" y="440397"/>
                </a:lnTo>
                <a:lnTo>
                  <a:pt x="1071384" y="437527"/>
                </a:lnTo>
                <a:lnTo>
                  <a:pt x="1068908" y="443077"/>
                </a:lnTo>
                <a:lnTo>
                  <a:pt x="1066050" y="449516"/>
                </a:lnTo>
                <a:lnTo>
                  <a:pt x="1060691" y="461543"/>
                </a:lnTo>
                <a:lnTo>
                  <a:pt x="1057821" y="467982"/>
                </a:lnTo>
                <a:lnTo>
                  <a:pt x="1052461" y="480009"/>
                </a:lnTo>
                <a:lnTo>
                  <a:pt x="1049604" y="486448"/>
                </a:lnTo>
                <a:lnTo>
                  <a:pt x="1044244" y="498487"/>
                </a:lnTo>
                <a:lnTo>
                  <a:pt x="1041374" y="504913"/>
                </a:lnTo>
                <a:lnTo>
                  <a:pt x="1036015" y="516940"/>
                </a:lnTo>
                <a:lnTo>
                  <a:pt x="1033145" y="523379"/>
                </a:lnTo>
                <a:lnTo>
                  <a:pt x="1027785" y="535406"/>
                </a:lnTo>
                <a:lnTo>
                  <a:pt x="1031443" y="544537"/>
                </a:lnTo>
                <a:lnTo>
                  <a:pt x="1034300" y="538111"/>
                </a:lnTo>
                <a:close/>
              </a:path>
              <a:path w="2211730" h="1163954">
                <a:moveTo>
                  <a:pt x="1068908" y="443077"/>
                </a:moveTo>
                <a:lnTo>
                  <a:pt x="1033780" y="428523"/>
                </a:lnTo>
                <a:lnTo>
                  <a:pt x="1036116" y="422986"/>
                </a:lnTo>
                <a:lnTo>
                  <a:pt x="1029627" y="420255"/>
                </a:lnTo>
                <a:lnTo>
                  <a:pt x="1031049" y="435013"/>
                </a:lnTo>
                <a:lnTo>
                  <a:pt x="1066050" y="449516"/>
                </a:lnTo>
                <a:lnTo>
                  <a:pt x="1068908" y="443077"/>
                </a:lnTo>
                <a:close/>
              </a:path>
              <a:path w="2211730" h="1163954">
                <a:moveTo>
                  <a:pt x="1087691" y="874013"/>
                </a:moveTo>
                <a:lnTo>
                  <a:pt x="1084656" y="865136"/>
                </a:lnTo>
                <a:lnTo>
                  <a:pt x="1056792" y="853617"/>
                </a:lnTo>
                <a:lnTo>
                  <a:pt x="1053388" y="859840"/>
                </a:lnTo>
                <a:lnTo>
                  <a:pt x="1081125" y="871296"/>
                </a:lnTo>
                <a:lnTo>
                  <a:pt x="1081087" y="885532"/>
                </a:lnTo>
                <a:lnTo>
                  <a:pt x="1087691" y="874013"/>
                </a:lnTo>
                <a:close/>
              </a:path>
              <a:path w="2211730" h="1163954">
                <a:moveTo>
                  <a:pt x="1050239" y="850912"/>
                </a:moveTo>
                <a:lnTo>
                  <a:pt x="1022375" y="839406"/>
                </a:lnTo>
                <a:lnTo>
                  <a:pt x="1019111" y="845667"/>
                </a:lnTo>
                <a:lnTo>
                  <a:pt x="1046848" y="857135"/>
                </a:lnTo>
                <a:lnTo>
                  <a:pt x="1050239" y="850912"/>
                </a:lnTo>
                <a:close/>
              </a:path>
              <a:path w="2211730" h="1163954">
                <a:moveTo>
                  <a:pt x="1015834" y="836701"/>
                </a:moveTo>
                <a:lnTo>
                  <a:pt x="987958" y="825169"/>
                </a:lnTo>
                <a:lnTo>
                  <a:pt x="984821" y="831494"/>
                </a:lnTo>
                <a:lnTo>
                  <a:pt x="1012571" y="842975"/>
                </a:lnTo>
                <a:lnTo>
                  <a:pt x="1015834" y="836701"/>
                </a:lnTo>
                <a:close/>
              </a:path>
              <a:path w="2211730" h="1163954">
                <a:moveTo>
                  <a:pt x="981417" y="822477"/>
                </a:moveTo>
                <a:lnTo>
                  <a:pt x="953528" y="810945"/>
                </a:lnTo>
                <a:lnTo>
                  <a:pt x="950544" y="817333"/>
                </a:lnTo>
                <a:lnTo>
                  <a:pt x="978293" y="828801"/>
                </a:lnTo>
                <a:lnTo>
                  <a:pt x="981417" y="822477"/>
                </a:lnTo>
                <a:close/>
              </a:path>
              <a:path w="2211730" h="1163954">
                <a:moveTo>
                  <a:pt x="947013" y="808253"/>
                </a:moveTo>
                <a:lnTo>
                  <a:pt x="919111" y="796721"/>
                </a:lnTo>
                <a:lnTo>
                  <a:pt x="916254" y="803160"/>
                </a:lnTo>
                <a:lnTo>
                  <a:pt x="944016" y="814641"/>
                </a:lnTo>
                <a:lnTo>
                  <a:pt x="947013" y="808253"/>
                </a:lnTo>
                <a:close/>
              </a:path>
              <a:path w="2211730" h="1163954">
                <a:moveTo>
                  <a:pt x="912609" y="794029"/>
                </a:moveTo>
                <a:lnTo>
                  <a:pt x="884707" y="782497"/>
                </a:lnTo>
                <a:lnTo>
                  <a:pt x="881976" y="788987"/>
                </a:lnTo>
                <a:lnTo>
                  <a:pt x="909739" y="800468"/>
                </a:lnTo>
                <a:lnTo>
                  <a:pt x="912609" y="794029"/>
                </a:lnTo>
                <a:close/>
              </a:path>
              <a:path w="2211730" h="1163954">
                <a:moveTo>
                  <a:pt x="878192" y="779805"/>
                </a:moveTo>
                <a:lnTo>
                  <a:pt x="850290" y="768273"/>
                </a:lnTo>
                <a:lnTo>
                  <a:pt x="847686" y="774826"/>
                </a:lnTo>
                <a:lnTo>
                  <a:pt x="875461" y="786307"/>
                </a:lnTo>
                <a:lnTo>
                  <a:pt x="878192" y="779805"/>
                </a:lnTo>
                <a:close/>
              </a:path>
              <a:path w="2211730" h="1163954">
                <a:moveTo>
                  <a:pt x="843788" y="765581"/>
                </a:moveTo>
                <a:lnTo>
                  <a:pt x="815886" y="754062"/>
                </a:lnTo>
                <a:lnTo>
                  <a:pt x="813409" y="760653"/>
                </a:lnTo>
                <a:lnTo>
                  <a:pt x="841171" y="772134"/>
                </a:lnTo>
                <a:lnTo>
                  <a:pt x="843788" y="765581"/>
                </a:lnTo>
                <a:close/>
              </a:path>
              <a:path w="2211730" h="1163954">
                <a:moveTo>
                  <a:pt x="809371" y="751370"/>
                </a:moveTo>
                <a:lnTo>
                  <a:pt x="781481" y="739838"/>
                </a:lnTo>
                <a:lnTo>
                  <a:pt x="779145" y="746493"/>
                </a:lnTo>
                <a:lnTo>
                  <a:pt x="806907" y="757961"/>
                </a:lnTo>
                <a:lnTo>
                  <a:pt x="809371" y="751370"/>
                </a:lnTo>
                <a:close/>
              </a:path>
              <a:path w="2211730" h="1163954">
                <a:moveTo>
                  <a:pt x="774966" y="737146"/>
                </a:moveTo>
                <a:lnTo>
                  <a:pt x="747064" y="725614"/>
                </a:lnTo>
                <a:lnTo>
                  <a:pt x="744867" y="732332"/>
                </a:lnTo>
                <a:lnTo>
                  <a:pt x="772617" y="743800"/>
                </a:lnTo>
                <a:lnTo>
                  <a:pt x="774966" y="737146"/>
                </a:lnTo>
                <a:close/>
              </a:path>
              <a:path w="2211730" h="1163954">
                <a:moveTo>
                  <a:pt x="746874" y="703643"/>
                </a:moveTo>
                <a:lnTo>
                  <a:pt x="718616" y="691959"/>
                </a:lnTo>
                <a:lnTo>
                  <a:pt x="718019" y="669823"/>
                </a:lnTo>
                <a:lnTo>
                  <a:pt x="689406" y="657986"/>
                </a:lnTo>
                <a:lnTo>
                  <a:pt x="688416" y="635685"/>
                </a:lnTo>
                <a:lnTo>
                  <a:pt x="659434" y="623696"/>
                </a:lnTo>
                <a:lnTo>
                  <a:pt x="658050" y="601230"/>
                </a:lnTo>
                <a:lnTo>
                  <a:pt x="628713" y="589089"/>
                </a:lnTo>
                <a:lnTo>
                  <a:pt x="630059" y="553478"/>
                </a:lnTo>
                <a:lnTo>
                  <a:pt x="627037" y="596023"/>
                </a:lnTo>
                <a:lnTo>
                  <a:pt x="656247" y="608101"/>
                </a:lnTo>
                <a:lnTo>
                  <a:pt x="657631" y="630567"/>
                </a:lnTo>
                <a:lnTo>
                  <a:pt x="686485" y="642518"/>
                </a:lnTo>
                <a:lnTo>
                  <a:pt x="687463" y="664806"/>
                </a:lnTo>
                <a:lnTo>
                  <a:pt x="715949" y="676592"/>
                </a:lnTo>
                <a:lnTo>
                  <a:pt x="716546" y="698728"/>
                </a:lnTo>
                <a:lnTo>
                  <a:pt x="744677" y="710349"/>
                </a:lnTo>
                <a:lnTo>
                  <a:pt x="746874" y="703643"/>
                </a:lnTo>
                <a:close/>
              </a:path>
              <a:path w="2211730" h="1163954">
                <a:moveTo>
                  <a:pt x="1083589" y="952182"/>
                </a:moveTo>
                <a:lnTo>
                  <a:pt x="1090447" y="940765"/>
                </a:lnTo>
                <a:lnTo>
                  <a:pt x="1087526" y="931938"/>
                </a:lnTo>
                <a:lnTo>
                  <a:pt x="1060818" y="920902"/>
                </a:lnTo>
                <a:lnTo>
                  <a:pt x="1057287" y="927061"/>
                </a:lnTo>
                <a:lnTo>
                  <a:pt x="1083856" y="938047"/>
                </a:lnTo>
                <a:lnTo>
                  <a:pt x="1077010" y="949464"/>
                </a:lnTo>
                <a:lnTo>
                  <a:pt x="1079919" y="958291"/>
                </a:lnTo>
                <a:lnTo>
                  <a:pt x="1083589" y="952182"/>
                </a:lnTo>
                <a:close/>
              </a:path>
              <a:path w="2211730" h="1163954">
                <a:moveTo>
                  <a:pt x="1090904" y="1006551"/>
                </a:moveTo>
                <a:lnTo>
                  <a:pt x="1088097" y="997775"/>
                </a:lnTo>
                <a:lnTo>
                  <a:pt x="1062558" y="987234"/>
                </a:lnTo>
                <a:lnTo>
                  <a:pt x="1058887" y="993343"/>
                </a:lnTo>
                <a:lnTo>
                  <a:pt x="1084300" y="1003833"/>
                </a:lnTo>
                <a:lnTo>
                  <a:pt x="1083805" y="1017879"/>
                </a:lnTo>
                <a:lnTo>
                  <a:pt x="1090904" y="1006551"/>
                </a:lnTo>
                <a:close/>
              </a:path>
              <a:path w="2211730" h="1163954">
                <a:moveTo>
                  <a:pt x="1089075" y="1071410"/>
                </a:moveTo>
                <a:lnTo>
                  <a:pt x="1086383" y="1062672"/>
                </a:lnTo>
                <a:lnTo>
                  <a:pt x="1062012" y="1052614"/>
                </a:lnTo>
                <a:lnTo>
                  <a:pt x="1058214" y="1058672"/>
                </a:lnTo>
                <a:lnTo>
                  <a:pt x="1082459" y="1068679"/>
                </a:lnTo>
                <a:lnTo>
                  <a:pt x="1081722" y="1082636"/>
                </a:lnTo>
                <a:lnTo>
                  <a:pt x="1089075" y="1071410"/>
                </a:lnTo>
                <a:close/>
              </a:path>
              <a:path w="2211730" h="1163954">
                <a:moveTo>
                  <a:pt x="1077010" y="949464"/>
                </a:moveTo>
                <a:lnTo>
                  <a:pt x="1050683" y="938593"/>
                </a:lnTo>
                <a:lnTo>
                  <a:pt x="1050721" y="924356"/>
                </a:lnTo>
                <a:lnTo>
                  <a:pt x="1044117" y="935875"/>
                </a:lnTo>
                <a:lnTo>
                  <a:pt x="1047153" y="944752"/>
                </a:lnTo>
                <a:lnTo>
                  <a:pt x="1073340" y="955573"/>
                </a:lnTo>
                <a:lnTo>
                  <a:pt x="1079919" y="958291"/>
                </a:lnTo>
                <a:lnTo>
                  <a:pt x="1077010" y="949464"/>
                </a:lnTo>
                <a:close/>
              </a:path>
              <a:path w="2211730" h="1163954">
                <a:moveTo>
                  <a:pt x="1084300" y="1003833"/>
                </a:moveTo>
                <a:lnTo>
                  <a:pt x="1077201" y="1015149"/>
                </a:lnTo>
                <a:lnTo>
                  <a:pt x="1052042" y="1004760"/>
                </a:lnTo>
                <a:lnTo>
                  <a:pt x="1052309" y="990625"/>
                </a:lnTo>
                <a:lnTo>
                  <a:pt x="1048372" y="1010869"/>
                </a:lnTo>
                <a:lnTo>
                  <a:pt x="1073404" y="1021194"/>
                </a:lnTo>
                <a:lnTo>
                  <a:pt x="1080008" y="1023937"/>
                </a:lnTo>
                <a:lnTo>
                  <a:pt x="1084300" y="1003833"/>
                </a:lnTo>
                <a:close/>
              </a:path>
              <a:path w="2211730" h="1163954">
                <a:moveTo>
                  <a:pt x="1040206" y="1087373"/>
                </a:moveTo>
                <a:lnTo>
                  <a:pt x="1047305" y="1076058"/>
                </a:lnTo>
                <a:lnTo>
                  <a:pt x="1040701" y="1073315"/>
                </a:lnTo>
                <a:lnTo>
                  <a:pt x="1033602" y="1084643"/>
                </a:lnTo>
                <a:lnTo>
                  <a:pt x="1009967" y="1074889"/>
                </a:lnTo>
                <a:lnTo>
                  <a:pt x="1010234" y="1060754"/>
                </a:lnTo>
                <a:lnTo>
                  <a:pt x="1006309" y="1081011"/>
                </a:lnTo>
                <a:lnTo>
                  <a:pt x="1029804" y="1090701"/>
                </a:lnTo>
                <a:lnTo>
                  <a:pt x="1036408" y="1093419"/>
                </a:lnTo>
                <a:lnTo>
                  <a:pt x="1040206" y="1087373"/>
                </a:lnTo>
                <a:close/>
              </a:path>
              <a:path w="2211730" h="1163954">
                <a:moveTo>
                  <a:pt x="1041527" y="1022299"/>
                </a:moveTo>
                <a:lnTo>
                  <a:pt x="1048372" y="1010869"/>
                </a:lnTo>
                <a:lnTo>
                  <a:pt x="1041793" y="1008151"/>
                </a:lnTo>
                <a:lnTo>
                  <a:pt x="1034948" y="1019581"/>
                </a:lnTo>
                <a:lnTo>
                  <a:pt x="1010145" y="1009345"/>
                </a:lnTo>
                <a:lnTo>
                  <a:pt x="1010183" y="995108"/>
                </a:lnTo>
                <a:lnTo>
                  <a:pt x="1006614" y="1015504"/>
                </a:lnTo>
                <a:lnTo>
                  <a:pt x="1031278" y="1025690"/>
                </a:lnTo>
                <a:lnTo>
                  <a:pt x="1037856" y="1028407"/>
                </a:lnTo>
                <a:lnTo>
                  <a:pt x="1041527" y="1022299"/>
                </a:lnTo>
                <a:close/>
              </a:path>
              <a:path w="2211730" h="1163954">
                <a:moveTo>
                  <a:pt x="1040549" y="956271"/>
                </a:moveTo>
                <a:lnTo>
                  <a:pt x="1047153" y="944752"/>
                </a:lnTo>
                <a:lnTo>
                  <a:pt x="1044117" y="935875"/>
                </a:lnTo>
                <a:lnTo>
                  <a:pt x="1017778" y="924991"/>
                </a:lnTo>
                <a:lnTo>
                  <a:pt x="1014387" y="931214"/>
                </a:lnTo>
                <a:lnTo>
                  <a:pt x="1040587" y="942035"/>
                </a:lnTo>
                <a:lnTo>
                  <a:pt x="1033983" y="953566"/>
                </a:lnTo>
                <a:lnTo>
                  <a:pt x="1037018" y="962431"/>
                </a:lnTo>
                <a:lnTo>
                  <a:pt x="1040549" y="956271"/>
                </a:lnTo>
                <a:close/>
              </a:path>
              <a:path w="2211730" h="1163954">
                <a:moveTo>
                  <a:pt x="1011237" y="922286"/>
                </a:moveTo>
                <a:lnTo>
                  <a:pt x="984885" y="911415"/>
                </a:lnTo>
                <a:lnTo>
                  <a:pt x="981621" y="917689"/>
                </a:lnTo>
                <a:lnTo>
                  <a:pt x="1007833" y="928509"/>
                </a:lnTo>
                <a:lnTo>
                  <a:pt x="1011237" y="922286"/>
                </a:lnTo>
                <a:close/>
              </a:path>
              <a:path w="2211730" h="1163954">
                <a:moveTo>
                  <a:pt x="978344" y="908710"/>
                </a:moveTo>
                <a:lnTo>
                  <a:pt x="951979" y="897826"/>
                </a:lnTo>
                <a:lnTo>
                  <a:pt x="948842" y="904151"/>
                </a:lnTo>
                <a:lnTo>
                  <a:pt x="975080" y="914984"/>
                </a:lnTo>
                <a:lnTo>
                  <a:pt x="978344" y="908710"/>
                </a:lnTo>
                <a:close/>
              </a:path>
              <a:path w="2211730" h="1163954">
                <a:moveTo>
                  <a:pt x="945464" y="895121"/>
                </a:moveTo>
                <a:lnTo>
                  <a:pt x="919086" y="884237"/>
                </a:lnTo>
                <a:lnTo>
                  <a:pt x="916089" y="890612"/>
                </a:lnTo>
                <a:lnTo>
                  <a:pt x="942327" y="901445"/>
                </a:lnTo>
                <a:lnTo>
                  <a:pt x="945464" y="895121"/>
                </a:lnTo>
                <a:close/>
              </a:path>
              <a:path w="2211730" h="1163954">
                <a:moveTo>
                  <a:pt x="912571" y="881532"/>
                </a:moveTo>
                <a:lnTo>
                  <a:pt x="886193" y="870648"/>
                </a:lnTo>
                <a:lnTo>
                  <a:pt x="883335" y="877087"/>
                </a:lnTo>
                <a:lnTo>
                  <a:pt x="909574" y="887920"/>
                </a:lnTo>
                <a:lnTo>
                  <a:pt x="912571" y="881532"/>
                </a:lnTo>
                <a:close/>
              </a:path>
              <a:path w="2211730" h="1163954">
                <a:moveTo>
                  <a:pt x="879690" y="867956"/>
                </a:moveTo>
                <a:lnTo>
                  <a:pt x="853300" y="857059"/>
                </a:lnTo>
                <a:lnTo>
                  <a:pt x="850569" y="863549"/>
                </a:lnTo>
                <a:lnTo>
                  <a:pt x="876820" y="874394"/>
                </a:lnTo>
                <a:lnTo>
                  <a:pt x="879690" y="867956"/>
                </a:lnTo>
                <a:close/>
              </a:path>
              <a:path w="2211730" h="1163954">
                <a:moveTo>
                  <a:pt x="846785" y="854367"/>
                </a:moveTo>
                <a:lnTo>
                  <a:pt x="820407" y="843470"/>
                </a:lnTo>
                <a:lnTo>
                  <a:pt x="817803" y="850023"/>
                </a:lnTo>
                <a:lnTo>
                  <a:pt x="844054" y="860869"/>
                </a:lnTo>
                <a:lnTo>
                  <a:pt x="846785" y="854367"/>
                </a:lnTo>
                <a:close/>
              </a:path>
              <a:path w="2211730" h="1163954">
                <a:moveTo>
                  <a:pt x="813892" y="840778"/>
                </a:moveTo>
                <a:lnTo>
                  <a:pt x="787527" y="829881"/>
                </a:lnTo>
                <a:lnTo>
                  <a:pt x="785050" y="836498"/>
                </a:lnTo>
                <a:lnTo>
                  <a:pt x="811301" y="847331"/>
                </a:lnTo>
                <a:lnTo>
                  <a:pt x="813892" y="840778"/>
                </a:lnTo>
                <a:close/>
              </a:path>
              <a:path w="2211730" h="1163954">
                <a:moveTo>
                  <a:pt x="781011" y="827201"/>
                </a:moveTo>
                <a:lnTo>
                  <a:pt x="754646" y="816305"/>
                </a:lnTo>
                <a:lnTo>
                  <a:pt x="752309" y="822960"/>
                </a:lnTo>
                <a:lnTo>
                  <a:pt x="778535" y="833805"/>
                </a:lnTo>
                <a:lnTo>
                  <a:pt x="781011" y="827201"/>
                </a:lnTo>
                <a:close/>
              </a:path>
              <a:path w="2211730" h="1163954">
                <a:moveTo>
                  <a:pt x="748118" y="813612"/>
                </a:moveTo>
                <a:lnTo>
                  <a:pt x="721753" y="802716"/>
                </a:lnTo>
                <a:lnTo>
                  <a:pt x="719556" y="809434"/>
                </a:lnTo>
                <a:lnTo>
                  <a:pt x="745782" y="820267"/>
                </a:lnTo>
                <a:lnTo>
                  <a:pt x="748118" y="813612"/>
                </a:lnTo>
                <a:close/>
              </a:path>
              <a:path w="2211730" h="1163954">
                <a:moveTo>
                  <a:pt x="721563" y="780757"/>
                </a:moveTo>
                <a:lnTo>
                  <a:pt x="694817" y="769696"/>
                </a:lnTo>
                <a:lnTo>
                  <a:pt x="694232" y="747560"/>
                </a:lnTo>
                <a:lnTo>
                  <a:pt x="667131" y="736371"/>
                </a:lnTo>
                <a:lnTo>
                  <a:pt x="666140" y="714057"/>
                </a:lnTo>
                <a:lnTo>
                  <a:pt x="638683" y="702716"/>
                </a:lnTo>
                <a:lnTo>
                  <a:pt x="637298" y="680250"/>
                </a:lnTo>
                <a:lnTo>
                  <a:pt x="609473" y="668743"/>
                </a:lnTo>
                <a:lnTo>
                  <a:pt x="610831" y="633133"/>
                </a:lnTo>
                <a:lnTo>
                  <a:pt x="607796" y="675678"/>
                </a:lnTo>
                <a:lnTo>
                  <a:pt x="635495" y="687120"/>
                </a:lnTo>
                <a:lnTo>
                  <a:pt x="636866" y="709587"/>
                </a:lnTo>
                <a:lnTo>
                  <a:pt x="664210" y="720890"/>
                </a:lnTo>
                <a:lnTo>
                  <a:pt x="665187" y="743191"/>
                </a:lnTo>
                <a:lnTo>
                  <a:pt x="692162" y="754329"/>
                </a:lnTo>
                <a:lnTo>
                  <a:pt x="692746" y="776465"/>
                </a:lnTo>
                <a:lnTo>
                  <a:pt x="719353" y="787463"/>
                </a:lnTo>
                <a:lnTo>
                  <a:pt x="721563" y="780757"/>
                </a:lnTo>
                <a:close/>
              </a:path>
              <a:path w="2211730" h="1163954">
                <a:moveTo>
                  <a:pt x="1057287" y="927061"/>
                </a:moveTo>
                <a:lnTo>
                  <a:pt x="1054252" y="918184"/>
                </a:lnTo>
                <a:lnTo>
                  <a:pt x="1027531" y="907148"/>
                </a:lnTo>
                <a:lnTo>
                  <a:pt x="1024128" y="913371"/>
                </a:lnTo>
                <a:lnTo>
                  <a:pt x="1050721" y="924356"/>
                </a:lnTo>
                <a:lnTo>
                  <a:pt x="1050683" y="938593"/>
                </a:lnTo>
                <a:lnTo>
                  <a:pt x="1057287" y="927061"/>
                </a:lnTo>
                <a:close/>
              </a:path>
              <a:path w="2211730" h="1163954">
                <a:moveTo>
                  <a:pt x="1020991" y="904443"/>
                </a:moveTo>
                <a:lnTo>
                  <a:pt x="994257" y="893406"/>
                </a:lnTo>
                <a:lnTo>
                  <a:pt x="990993" y="899680"/>
                </a:lnTo>
                <a:lnTo>
                  <a:pt x="1017587" y="910666"/>
                </a:lnTo>
                <a:lnTo>
                  <a:pt x="1020991" y="904443"/>
                </a:lnTo>
                <a:close/>
              </a:path>
              <a:path w="2211730" h="1163954">
                <a:moveTo>
                  <a:pt x="987717" y="890701"/>
                </a:moveTo>
                <a:lnTo>
                  <a:pt x="960970" y="879652"/>
                </a:lnTo>
                <a:lnTo>
                  <a:pt x="957846" y="885977"/>
                </a:lnTo>
                <a:lnTo>
                  <a:pt x="984453" y="896975"/>
                </a:lnTo>
                <a:lnTo>
                  <a:pt x="987717" y="890701"/>
                </a:lnTo>
                <a:close/>
              </a:path>
              <a:path w="2211730" h="1163954">
                <a:moveTo>
                  <a:pt x="954455" y="876960"/>
                </a:moveTo>
                <a:lnTo>
                  <a:pt x="927709" y="865911"/>
                </a:lnTo>
                <a:lnTo>
                  <a:pt x="924699" y="872299"/>
                </a:lnTo>
                <a:lnTo>
                  <a:pt x="951318" y="883285"/>
                </a:lnTo>
                <a:lnTo>
                  <a:pt x="954455" y="876960"/>
                </a:lnTo>
                <a:close/>
              </a:path>
              <a:path w="2211730" h="1163954">
                <a:moveTo>
                  <a:pt x="921194" y="863219"/>
                </a:moveTo>
                <a:lnTo>
                  <a:pt x="894435" y="852169"/>
                </a:lnTo>
                <a:lnTo>
                  <a:pt x="891565" y="858596"/>
                </a:lnTo>
                <a:lnTo>
                  <a:pt x="918184" y="869594"/>
                </a:lnTo>
                <a:lnTo>
                  <a:pt x="921194" y="863219"/>
                </a:lnTo>
                <a:close/>
              </a:path>
              <a:path w="2211730" h="1163954">
                <a:moveTo>
                  <a:pt x="887920" y="849477"/>
                </a:moveTo>
                <a:lnTo>
                  <a:pt x="861148" y="838415"/>
                </a:lnTo>
                <a:lnTo>
                  <a:pt x="858418" y="844905"/>
                </a:lnTo>
                <a:lnTo>
                  <a:pt x="885050" y="855916"/>
                </a:lnTo>
                <a:lnTo>
                  <a:pt x="887920" y="849477"/>
                </a:lnTo>
                <a:close/>
              </a:path>
              <a:path w="2211730" h="1163954">
                <a:moveTo>
                  <a:pt x="854646" y="835723"/>
                </a:moveTo>
                <a:lnTo>
                  <a:pt x="827874" y="824674"/>
                </a:lnTo>
                <a:lnTo>
                  <a:pt x="825284" y="831214"/>
                </a:lnTo>
                <a:lnTo>
                  <a:pt x="851903" y="842225"/>
                </a:lnTo>
                <a:lnTo>
                  <a:pt x="854646" y="835723"/>
                </a:lnTo>
                <a:close/>
              </a:path>
              <a:path w="2211730" h="1163954">
                <a:moveTo>
                  <a:pt x="821372" y="821982"/>
                </a:moveTo>
                <a:lnTo>
                  <a:pt x="794613" y="810933"/>
                </a:lnTo>
                <a:lnTo>
                  <a:pt x="792149" y="817524"/>
                </a:lnTo>
                <a:lnTo>
                  <a:pt x="818769" y="828522"/>
                </a:lnTo>
                <a:lnTo>
                  <a:pt x="821372" y="821982"/>
                </a:lnTo>
                <a:close/>
              </a:path>
              <a:path w="2211730" h="1163954">
                <a:moveTo>
                  <a:pt x="788098" y="808240"/>
                </a:moveTo>
                <a:lnTo>
                  <a:pt x="761352" y="797191"/>
                </a:lnTo>
                <a:lnTo>
                  <a:pt x="759015" y="803846"/>
                </a:lnTo>
                <a:lnTo>
                  <a:pt x="785634" y="814844"/>
                </a:lnTo>
                <a:lnTo>
                  <a:pt x="788098" y="808240"/>
                </a:lnTo>
                <a:close/>
              </a:path>
              <a:path w="2211730" h="1163954">
                <a:moveTo>
                  <a:pt x="754837" y="794499"/>
                </a:moveTo>
                <a:lnTo>
                  <a:pt x="728091" y="783450"/>
                </a:lnTo>
                <a:lnTo>
                  <a:pt x="725881" y="790155"/>
                </a:lnTo>
                <a:lnTo>
                  <a:pt x="752487" y="801154"/>
                </a:lnTo>
                <a:lnTo>
                  <a:pt x="754837" y="794499"/>
                </a:lnTo>
                <a:close/>
              </a:path>
              <a:path w="2211730" h="1163954">
                <a:moveTo>
                  <a:pt x="727887" y="761466"/>
                </a:moveTo>
                <a:lnTo>
                  <a:pt x="700773" y="750265"/>
                </a:lnTo>
                <a:lnTo>
                  <a:pt x="700176" y="728129"/>
                </a:lnTo>
                <a:lnTo>
                  <a:pt x="672693" y="716775"/>
                </a:lnTo>
                <a:lnTo>
                  <a:pt x="671715" y="694474"/>
                </a:lnTo>
                <a:lnTo>
                  <a:pt x="643864" y="682967"/>
                </a:lnTo>
                <a:lnTo>
                  <a:pt x="642493" y="660488"/>
                </a:lnTo>
                <a:lnTo>
                  <a:pt x="614286" y="648830"/>
                </a:lnTo>
                <a:lnTo>
                  <a:pt x="615632" y="613219"/>
                </a:lnTo>
                <a:lnTo>
                  <a:pt x="612609" y="655764"/>
                </a:lnTo>
                <a:lnTo>
                  <a:pt x="640676" y="667359"/>
                </a:lnTo>
                <a:lnTo>
                  <a:pt x="642061" y="689838"/>
                </a:lnTo>
                <a:lnTo>
                  <a:pt x="669772" y="701293"/>
                </a:lnTo>
                <a:lnTo>
                  <a:pt x="670763" y="723595"/>
                </a:lnTo>
                <a:lnTo>
                  <a:pt x="698106" y="734898"/>
                </a:lnTo>
                <a:lnTo>
                  <a:pt x="698690" y="757034"/>
                </a:lnTo>
                <a:lnTo>
                  <a:pt x="725678" y="768184"/>
                </a:lnTo>
                <a:lnTo>
                  <a:pt x="727887" y="761466"/>
                </a:lnTo>
                <a:close/>
              </a:path>
              <a:path w="2211730" h="1163954">
                <a:moveTo>
                  <a:pt x="1055395" y="1049896"/>
                </a:moveTo>
                <a:lnTo>
                  <a:pt x="1031011" y="1039825"/>
                </a:lnTo>
                <a:lnTo>
                  <a:pt x="1031278" y="1025690"/>
                </a:lnTo>
                <a:lnTo>
                  <a:pt x="1024420" y="1037107"/>
                </a:lnTo>
                <a:lnTo>
                  <a:pt x="1027341" y="1045933"/>
                </a:lnTo>
                <a:lnTo>
                  <a:pt x="1051598" y="1055941"/>
                </a:lnTo>
                <a:lnTo>
                  <a:pt x="1058214" y="1058672"/>
                </a:lnTo>
                <a:lnTo>
                  <a:pt x="1055395" y="1049896"/>
                </a:lnTo>
                <a:close/>
              </a:path>
              <a:path w="2211730" h="1163954">
                <a:moveTo>
                  <a:pt x="1055979" y="984516"/>
                </a:moveTo>
                <a:lnTo>
                  <a:pt x="1030414" y="973963"/>
                </a:lnTo>
                <a:lnTo>
                  <a:pt x="1030452" y="959726"/>
                </a:lnTo>
                <a:lnTo>
                  <a:pt x="1023848" y="971257"/>
                </a:lnTo>
                <a:lnTo>
                  <a:pt x="1026883" y="980122"/>
                </a:lnTo>
                <a:lnTo>
                  <a:pt x="1052309" y="990625"/>
                </a:lnTo>
                <a:lnTo>
                  <a:pt x="1058887" y="993343"/>
                </a:lnTo>
                <a:lnTo>
                  <a:pt x="1055979" y="984516"/>
                </a:lnTo>
                <a:close/>
              </a:path>
              <a:path w="2211730" h="1163954">
                <a:moveTo>
                  <a:pt x="1052309" y="990625"/>
                </a:moveTo>
                <a:lnTo>
                  <a:pt x="1045464" y="1002042"/>
                </a:lnTo>
                <a:lnTo>
                  <a:pt x="1020279" y="991654"/>
                </a:lnTo>
                <a:lnTo>
                  <a:pt x="1020318" y="977417"/>
                </a:lnTo>
                <a:lnTo>
                  <a:pt x="1016749" y="997813"/>
                </a:lnTo>
                <a:lnTo>
                  <a:pt x="1041793" y="1008151"/>
                </a:lnTo>
                <a:lnTo>
                  <a:pt x="1048372" y="1010869"/>
                </a:lnTo>
                <a:lnTo>
                  <a:pt x="1052309" y="990625"/>
                </a:lnTo>
                <a:close/>
              </a:path>
              <a:path w="2211730" h="1163954">
                <a:moveTo>
                  <a:pt x="1051598" y="1055941"/>
                </a:moveTo>
                <a:lnTo>
                  <a:pt x="1044498" y="1067257"/>
                </a:lnTo>
                <a:lnTo>
                  <a:pt x="1020483" y="1057363"/>
                </a:lnTo>
                <a:lnTo>
                  <a:pt x="1020762" y="1043216"/>
                </a:lnTo>
                <a:lnTo>
                  <a:pt x="1016825" y="1063472"/>
                </a:lnTo>
                <a:lnTo>
                  <a:pt x="1040701" y="1073315"/>
                </a:lnTo>
                <a:lnTo>
                  <a:pt x="1047305" y="1076058"/>
                </a:lnTo>
                <a:lnTo>
                  <a:pt x="1051598" y="1055941"/>
                </a:lnTo>
                <a:close/>
              </a:path>
              <a:path w="2211730" h="1163954">
                <a:moveTo>
                  <a:pt x="994562" y="521652"/>
                </a:moveTo>
                <a:lnTo>
                  <a:pt x="999680" y="509511"/>
                </a:lnTo>
                <a:lnTo>
                  <a:pt x="1002411" y="503021"/>
                </a:lnTo>
                <a:lnTo>
                  <a:pt x="1007516" y="490880"/>
                </a:lnTo>
                <a:lnTo>
                  <a:pt x="1010259" y="484390"/>
                </a:lnTo>
                <a:lnTo>
                  <a:pt x="1015365" y="472262"/>
                </a:lnTo>
                <a:lnTo>
                  <a:pt x="1018095" y="465759"/>
                </a:lnTo>
                <a:lnTo>
                  <a:pt x="1023200" y="453631"/>
                </a:lnTo>
                <a:lnTo>
                  <a:pt x="1025944" y="447141"/>
                </a:lnTo>
                <a:lnTo>
                  <a:pt x="1031049" y="435013"/>
                </a:lnTo>
                <a:lnTo>
                  <a:pt x="1029627" y="420255"/>
                </a:lnTo>
                <a:lnTo>
                  <a:pt x="1027277" y="425818"/>
                </a:lnTo>
                <a:lnTo>
                  <a:pt x="1024547" y="432320"/>
                </a:lnTo>
                <a:lnTo>
                  <a:pt x="1019441" y="444449"/>
                </a:lnTo>
                <a:lnTo>
                  <a:pt x="1016698" y="450938"/>
                </a:lnTo>
                <a:lnTo>
                  <a:pt x="1011593" y="463067"/>
                </a:lnTo>
                <a:lnTo>
                  <a:pt x="1008862" y="469557"/>
                </a:lnTo>
                <a:lnTo>
                  <a:pt x="1003757" y="481698"/>
                </a:lnTo>
                <a:lnTo>
                  <a:pt x="1001014" y="488188"/>
                </a:lnTo>
                <a:lnTo>
                  <a:pt x="995908" y="500316"/>
                </a:lnTo>
                <a:lnTo>
                  <a:pt x="993178" y="506818"/>
                </a:lnTo>
                <a:lnTo>
                  <a:pt x="988060" y="518947"/>
                </a:lnTo>
                <a:lnTo>
                  <a:pt x="991831" y="528129"/>
                </a:lnTo>
                <a:lnTo>
                  <a:pt x="994562" y="521652"/>
                </a:lnTo>
                <a:close/>
              </a:path>
              <a:path w="2211730" h="1163954">
                <a:moveTo>
                  <a:pt x="1027277" y="425818"/>
                </a:moveTo>
                <a:lnTo>
                  <a:pt x="992162" y="411264"/>
                </a:lnTo>
                <a:lnTo>
                  <a:pt x="994410" y="405587"/>
                </a:lnTo>
                <a:lnTo>
                  <a:pt x="989545" y="417804"/>
                </a:lnTo>
                <a:lnTo>
                  <a:pt x="1024547" y="432320"/>
                </a:lnTo>
                <a:lnTo>
                  <a:pt x="1027277" y="425818"/>
                </a:lnTo>
                <a:close/>
              </a:path>
              <a:path w="2211730" h="1163954">
                <a:moveTo>
                  <a:pt x="1037018" y="962431"/>
                </a:moveTo>
                <a:lnTo>
                  <a:pt x="1033983" y="953566"/>
                </a:lnTo>
                <a:lnTo>
                  <a:pt x="1008024" y="942835"/>
                </a:lnTo>
                <a:lnTo>
                  <a:pt x="1004633" y="949058"/>
                </a:lnTo>
                <a:lnTo>
                  <a:pt x="1030452" y="959726"/>
                </a:lnTo>
                <a:lnTo>
                  <a:pt x="1030414" y="973963"/>
                </a:lnTo>
                <a:lnTo>
                  <a:pt x="1037018" y="962431"/>
                </a:lnTo>
                <a:close/>
              </a:path>
              <a:path w="2211730" h="1163954">
                <a:moveTo>
                  <a:pt x="1001483" y="940142"/>
                </a:moveTo>
                <a:lnTo>
                  <a:pt x="975512" y="929411"/>
                </a:lnTo>
                <a:lnTo>
                  <a:pt x="972248" y="935685"/>
                </a:lnTo>
                <a:lnTo>
                  <a:pt x="998080" y="946353"/>
                </a:lnTo>
                <a:lnTo>
                  <a:pt x="1001483" y="940142"/>
                </a:lnTo>
                <a:close/>
              </a:path>
              <a:path w="2211730" h="1163954">
                <a:moveTo>
                  <a:pt x="968971" y="926719"/>
                </a:moveTo>
                <a:lnTo>
                  <a:pt x="943000" y="915987"/>
                </a:lnTo>
                <a:lnTo>
                  <a:pt x="939863" y="922299"/>
                </a:lnTo>
                <a:lnTo>
                  <a:pt x="965708" y="932980"/>
                </a:lnTo>
                <a:lnTo>
                  <a:pt x="968971" y="926719"/>
                </a:lnTo>
                <a:close/>
              </a:path>
              <a:path w="2211730" h="1163954">
                <a:moveTo>
                  <a:pt x="936459" y="913282"/>
                </a:moveTo>
                <a:lnTo>
                  <a:pt x="910488" y="902550"/>
                </a:lnTo>
                <a:lnTo>
                  <a:pt x="907478" y="908938"/>
                </a:lnTo>
                <a:lnTo>
                  <a:pt x="933335" y="919619"/>
                </a:lnTo>
                <a:lnTo>
                  <a:pt x="936459" y="913282"/>
                </a:lnTo>
                <a:close/>
              </a:path>
              <a:path w="2211730" h="1163954">
                <a:moveTo>
                  <a:pt x="903960" y="899858"/>
                </a:moveTo>
                <a:lnTo>
                  <a:pt x="877963" y="889126"/>
                </a:lnTo>
                <a:lnTo>
                  <a:pt x="875106" y="895565"/>
                </a:lnTo>
                <a:lnTo>
                  <a:pt x="900963" y="906246"/>
                </a:lnTo>
                <a:lnTo>
                  <a:pt x="903960" y="899858"/>
                </a:lnTo>
                <a:close/>
              </a:path>
              <a:path w="2211730" h="1163954">
                <a:moveTo>
                  <a:pt x="871461" y="886434"/>
                </a:moveTo>
                <a:lnTo>
                  <a:pt x="845451" y="875703"/>
                </a:lnTo>
                <a:lnTo>
                  <a:pt x="842721" y="882192"/>
                </a:lnTo>
                <a:lnTo>
                  <a:pt x="868591" y="892873"/>
                </a:lnTo>
                <a:lnTo>
                  <a:pt x="871461" y="886434"/>
                </a:lnTo>
                <a:close/>
              </a:path>
              <a:path w="2211730" h="1163954">
                <a:moveTo>
                  <a:pt x="838936" y="873010"/>
                </a:moveTo>
                <a:lnTo>
                  <a:pt x="812939" y="862266"/>
                </a:lnTo>
                <a:lnTo>
                  <a:pt x="810336" y="868819"/>
                </a:lnTo>
                <a:lnTo>
                  <a:pt x="836206" y="879500"/>
                </a:lnTo>
                <a:lnTo>
                  <a:pt x="838936" y="873010"/>
                </a:lnTo>
                <a:close/>
              </a:path>
              <a:path w="2211730" h="1163954">
                <a:moveTo>
                  <a:pt x="806424" y="859586"/>
                </a:moveTo>
                <a:lnTo>
                  <a:pt x="780427" y="848842"/>
                </a:lnTo>
                <a:lnTo>
                  <a:pt x="777963" y="855446"/>
                </a:lnTo>
                <a:lnTo>
                  <a:pt x="803833" y="866127"/>
                </a:lnTo>
                <a:lnTo>
                  <a:pt x="806424" y="859586"/>
                </a:lnTo>
                <a:close/>
              </a:path>
              <a:path w="2211730" h="1163954">
                <a:moveTo>
                  <a:pt x="773912" y="846162"/>
                </a:moveTo>
                <a:lnTo>
                  <a:pt x="747928" y="835418"/>
                </a:lnTo>
                <a:lnTo>
                  <a:pt x="745591" y="842073"/>
                </a:lnTo>
                <a:lnTo>
                  <a:pt x="771448" y="852754"/>
                </a:lnTo>
                <a:lnTo>
                  <a:pt x="773912" y="846162"/>
                </a:lnTo>
                <a:close/>
              </a:path>
              <a:path w="2211730" h="1163954">
                <a:moveTo>
                  <a:pt x="741413" y="832738"/>
                </a:moveTo>
                <a:lnTo>
                  <a:pt x="715429" y="821994"/>
                </a:lnTo>
                <a:lnTo>
                  <a:pt x="713219" y="828713"/>
                </a:lnTo>
                <a:lnTo>
                  <a:pt x="739076" y="839393"/>
                </a:lnTo>
                <a:lnTo>
                  <a:pt x="741413" y="832738"/>
                </a:lnTo>
                <a:close/>
              </a:path>
              <a:path w="2211730" h="1163954">
                <a:moveTo>
                  <a:pt x="715225" y="800023"/>
                </a:moveTo>
                <a:lnTo>
                  <a:pt x="688873" y="789139"/>
                </a:lnTo>
                <a:lnTo>
                  <a:pt x="688276" y="767003"/>
                </a:lnTo>
                <a:lnTo>
                  <a:pt x="661555" y="755954"/>
                </a:lnTo>
                <a:lnTo>
                  <a:pt x="660577" y="733666"/>
                </a:lnTo>
                <a:lnTo>
                  <a:pt x="633488" y="722464"/>
                </a:lnTo>
                <a:lnTo>
                  <a:pt x="632104" y="699998"/>
                </a:lnTo>
                <a:lnTo>
                  <a:pt x="604659" y="688657"/>
                </a:lnTo>
                <a:lnTo>
                  <a:pt x="606018" y="653033"/>
                </a:lnTo>
                <a:lnTo>
                  <a:pt x="602996" y="695579"/>
                </a:lnTo>
                <a:lnTo>
                  <a:pt x="630301" y="706869"/>
                </a:lnTo>
                <a:lnTo>
                  <a:pt x="631685" y="729348"/>
                </a:lnTo>
                <a:lnTo>
                  <a:pt x="658634" y="740473"/>
                </a:lnTo>
                <a:lnTo>
                  <a:pt x="659625" y="762787"/>
                </a:lnTo>
                <a:lnTo>
                  <a:pt x="686206" y="773772"/>
                </a:lnTo>
                <a:lnTo>
                  <a:pt x="686803" y="795908"/>
                </a:lnTo>
                <a:lnTo>
                  <a:pt x="713016" y="806742"/>
                </a:lnTo>
                <a:lnTo>
                  <a:pt x="715225" y="800023"/>
                </a:lnTo>
                <a:close/>
              </a:path>
              <a:path w="2211730" h="1163954">
                <a:moveTo>
                  <a:pt x="1006309" y="1081011"/>
                </a:moveTo>
                <a:lnTo>
                  <a:pt x="1003388" y="1072184"/>
                </a:lnTo>
                <a:lnTo>
                  <a:pt x="979728" y="1062418"/>
                </a:lnTo>
                <a:lnTo>
                  <a:pt x="976198" y="1068578"/>
                </a:lnTo>
                <a:lnTo>
                  <a:pt x="999718" y="1078280"/>
                </a:lnTo>
                <a:lnTo>
                  <a:pt x="992860" y="1089710"/>
                </a:lnTo>
                <a:lnTo>
                  <a:pt x="999451" y="1092428"/>
                </a:lnTo>
                <a:lnTo>
                  <a:pt x="1006309" y="1081011"/>
                </a:lnTo>
                <a:close/>
              </a:path>
              <a:path w="2211730" h="1163954">
                <a:moveTo>
                  <a:pt x="1000010" y="1027036"/>
                </a:moveTo>
                <a:lnTo>
                  <a:pt x="1006614" y="1015504"/>
                </a:lnTo>
                <a:lnTo>
                  <a:pt x="1003579" y="1006640"/>
                </a:lnTo>
                <a:lnTo>
                  <a:pt x="978763" y="996391"/>
                </a:lnTo>
                <a:lnTo>
                  <a:pt x="975360" y="1002601"/>
                </a:lnTo>
                <a:lnTo>
                  <a:pt x="1000048" y="1012786"/>
                </a:lnTo>
                <a:lnTo>
                  <a:pt x="993444" y="1024318"/>
                </a:lnTo>
                <a:lnTo>
                  <a:pt x="996480" y="1033195"/>
                </a:lnTo>
                <a:lnTo>
                  <a:pt x="1000010" y="1027036"/>
                </a:lnTo>
                <a:close/>
              </a:path>
              <a:path w="2211730" h="1163954">
                <a:moveTo>
                  <a:pt x="972210" y="993686"/>
                </a:moveTo>
                <a:lnTo>
                  <a:pt x="947381" y="983437"/>
                </a:lnTo>
                <a:lnTo>
                  <a:pt x="944118" y="989710"/>
                </a:lnTo>
                <a:lnTo>
                  <a:pt x="968819" y="999896"/>
                </a:lnTo>
                <a:lnTo>
                  <a:pt x="972210" y="993686"/>
                </a:lnTo>
                <a:close/>
              </a:path>
              <a:path w="2211730" h="1163954">
                <a:moveTo>
                  <a:pt x="940854" y="980732"/>
                </a:moveTo>
                <a:lnTo>
                  <a:pt x="916012" y="970483"/>
                </a:lnTo>
                <a:lnTo>
                  <a:pt x="912876" y="976807"/>
                </a:lnTo>
                <a:lnTo>
                  <a:pt x="937590" y="987005"/>
                </a:lnTo>
                <a:lnTo>
                  <a:pt x="940854" y="980732"/>
                </a:lnTo>
                <a:close/>
              </a:path>
              <a:path w="2211730" h="1163954">
                <a:moveTo>
                  <a:pt x="909485" y="967790"/>
                </a:moveTo>
                <a:lnTo>
                  <a:pt x="884643" y="957529"/>
                </a:lnTo>
                <a:lnTo>
                  <a:pt x="881634" y="963917"/>
                </a:lnTo>
                <a:lnTo>
                  <a:pt x="906360" y="974115"/>
                </a:lnTo>
                <a:lnTo>
                  <a:pt x="909485" y="967790"/>
                </a:lnTo>
                <a:close/>
              </a:path>
              <a:path w="2211730" h="1163954">
                <a:moveTo>
                  <a:pt x="878116" y="954849"/>
                </a:moveTo>
                <a:lnTo>
                  <a:pt x="853274" y="944587"/>
                </a:lnTo>
                <a:lnTo>
                  <a:pt x="850404" y="951026"/>
                </a:lnTo>
                <a:lnTo>
                  <a:pt x="875118" y="961224"/>
                </a:lnTo>
                <a:lnTo>
                  <a:pt x="878116" y="954849"/>
                </a:lnTo>
                <a:close/>
              </a:path>
              <a:path w="2211730" h="1163954">
                <a:moveTo>
                  <a:pt x="846759" y="941895"/>
                </a:moveTo>
                <a:lnTo>
                  <a:pt x="821893" y="931633"/>
                </a:lnTo>
                <a:lnTo>
                  <a:pt x="819162" y="938123"/>
                </a:lnTo>
                <a:lnTo>
                  <a:pt x="843889" y="948334"/>
                </a:lnTo>
                <a:lnTo>
                  <a:pt x="846759" y="941895"/>
                </a:lnTo>
                <a:close/>
              </a:path>
              <a:path w="2211730" h="1163954">
                <a:moveTo>
                  <a:pt x="815378" y="928941"/>
                </a:moveTo>
                <a:lnTo>
                  <a:pt x="790524" y="918679"/>
                </a:lnTo>
                <a:lnTo>
                  <a:pt x="787920" y="925220"/>
                </a:lnTo>
                <a:lnTo>
                  <a:pt x="812647" y="935443"/>
                </a:lnTo>
                <a:lnTo>
                  <a:pt x="815378" y="928941"/>
                </a:lnTo>
                <a:close/>
              </a:path>
              <a:path w="2211730" h="1163954">
                <a:moveTo>
                  <a:pt x="784009" y="916000"/>
                </a:moveTo>
                <a:lnTo>
                  <a:pt x="759167" y="905738"/>
                </a:lnTo>
                <a:lnTo>
                  <a:pt x="756691" y="912342"/>
                </a:lnTo>
                <a:lnTo>
                  <a:pt x="781418" y="922540"/>
                </a:lnTo>
                <a:lnTo>
                  <a:pt x="784009" y="916000"/>
                </a:lnTo>
                <a:close/>
              </a:path>
              <a:path w="2211730" h="1163954">
                <a:moveTo>
                  <a:pt x="752640" y="903046"/>
                </a:moveTo>
                <a:lnTo>
                  <a:pt x="727798" y="892797"/>
                </a:lnTo>
                <a:lnTo>
                  <a:pt x="725462" y="899452"/>
                </a:lnTo>
                <a:lnTo>
                  <a:pt x="750176" y="909650"/>
                </a:lnTo>
                <a:lnTo>
                  <a:pt x="752640" y="903046"/>
                </a:lnTo>
                <a:close/>
              </a:path>
              <a:path w="2211730" h="1163954">
                <a:moveTo>
                  <a:pt x="721271" y="890104"/>
                </a:moveTo>
                <a:lnTo>
                  <a:pt x="696429" y="879843"/>
                </a:lnTo>
                <a:lnTo>
                  <a:pt x="694232" y="886548"/>
                </a:lnTo>
                <a:lnTo>
                  <a:pt x="718934" y="896747"/>
                </a:lnTo>
                <a:lnTo>
                  <a:pt x="721271" y="890104"/>
                </a:lnTo>
                <a:close/>
              </a:path>
              <a:path w="2211730" h="1163954">
                <a:moveTo>
                  <a:pt x="696239" y="857872"/>
                </a:moveTo>
                <a:lnTo>
                  <a:pt x="671017" y="847458"/>
                </a:lnTo>
                <a:lnTo>
                  <a:pt x="670433" y="825322"/>
                </a:lnTo>
                <a:lnTo>
                  <a:pt x="644842" y="814755"/>
                </a:lnTo>
                <a:lnTo>
                  <a:pt x="643864" y="792441"/>
                </a:lnTo>
                <a:lnTo>
                  <a:pt x="617918" y="781735"/>
                </a:lnTo>
                <a:lnTo>
                  <a:pt x="616534" y="759269"/>
                </a:lnTo>
                <a:lnTo>
                  <a:pt x="590232" y="748398"/>
                </a:lnTo>
                <a:lnTo>
                  <a:pt x="591591" y="712774"/>
                </a:lnTo>
                <a:lnTo>
                  <a:pt x="588556" y="755332"/>
                </a:lnTo>
                <a:lnTo>
                  <a:pt x="614730" y="766140"/>
                </a:lnTo>
                <a:lnTo>
                  <a:pt x="616115" y="788606"/>
                </a:lnTo>
                <a:lnTo>
                  <a:pt x="641921" y="799274"/>
                </a:lnTo>
                <a:lnTo>
                  <a:pt x="642912" y="821575"/>
                </a:lnTo>
                <a:lnTo>
                  <a:pt x="668350" y="832091"/>
                </a:lnTo>
                <a:lnTo>
                  <a:pt x="668947" y="854227"/>
                </a:lnTo>
                <a:lnTo>
                  <a:pt x="694029" y="864577"/>
                </a:lnTo>
                <a:lnTo>
                  <a:pt x="696239" y="857872"/>
                </a:lnTo>
                <a:close/>
              </a:path>
              <a:path w="2211730" h="1163954">
                <a:moveTo>
                  <a:pt x="1016749" y="997813"/>
                </a:moveTo>
                <a:lnTo>
                  <a:pt x="1013714" y="988936"/>
                </a:lnTo>
                <a:lnTo>
                  <a:pt x="988517" y="978535"/>
                </a:lnTo>
                <a:lnTo>
                  <a:pt x="985126" y="984757"/>
                </a:lnTo>
                <a:lnTo>
                  <a:pt x="1010183" y="995108"/>
                </a:lnTo>
                <a:lnTo>
                  <a:pt x="1010145" y="1009345"/>
                </a:lnTo>
                <a:lnTo>
                  <a:pt x="1016749" y="997813"/>
                </a:lnTo>
                <a:close/>
              </a:path>
              <a:path w="2211730" h="1163954">
                <a:moveTo>
                  <a:pt x="981976" y="975829"/>
                </a:moveTo>
                <a:lnTo>
                  <a:pt x="956754" y="965428"/>
                </a:lnTo>
                <a:lnTo>
                  <a:pt x="953490" y="971702"/>
                </a:lnTo>
                <a:lnTo>
                  <a:pt x="978573" y="982052"/>
                </a:lnTo>
                <a:lnTo>
                  <a:pt x="981976" y="975829"/>
                </a:lnTo>
                <a:close/>
              </a:path>
              <a:path w="2211730" h="1163954">
                <a:moveTo>
                  <a:pt x="950226" y="962736"/>
                </a:moveTo>
                <a:lnTo>
                  <a:pt x="925004" y="952309"/>
                </a:lnTo>
                <a:lnTo>
                  <a:pt x="921867" y="958646"/>
                </a:lnTo>
                <a:lnTo>
                  <a:pt x="946962" y="968997"/>
                </a:lnTo>
                <a:lnTo>
                  <a:pt x="950226" y="962736"/>
                </a:lnTo>
                <a:close/>
              </a:path>
              <a:path w="2211730" h="1163954">
                <a:moveTo>
                  <a:pt x="918476" y="949617"/>
                </a:moveTo>
                <a:lnTo>
                  <a:pt x="893254" y="939203"/>
                </a:lnTo>
                <a:lnTo>
                  <a:pt x="890257" y="945591"/>
                </a:lnTo>
                <a:lnTo>
                  <a:pt x="915352" y="955954"/>
                </a:lnTo>
                <a:lnTo>
                  <a:pt x="918476" y="949617"/>
                </a:lnTo>
                <a:close/>
              </a:path>
              <a:path w="2211730" h="1163954">
                <a:moveTo>
                  <a:pt x="886739" y="936523"/>
                </a:moveTo>
                <a:lnTo>
                  <a:pt x="861504" y="926096"/>
                </a:lnTo>
                <a:lnTo>
                  <a:pt x="858634" y="932535"/>
                </a:lnTo>
                <a:lnTo>
                  <a:pt x="883742" y="942898"/>
                </a:lnTo>
                <a:lnTo>
                  <a:pt x="886739" y="936523"/>
                </a:lnTo>
                <a:close/>
              </a:path>
              <a:path w="2211730" h="1163954">
                <a:moveTo>
                  <a:pt x="854989" y="923404"/>
                </a:moveTo>
                <a:lnTo>
                  <a:pt x="829741" y="912990"/>
                </a:lnTo>
                <a:lnTo>
                  <a:pt x="827011" y="919479"/>
                </a:lnTo>
                <a:lnTo>
                  <a:pt x="852119" y="929843"/>
                </a:lnTo>
                <a:lnTo>
                  <a:pt x="854989" y="923404"/>
                </a:lnTo>
                <a:close/>
              </a:path>
              <a:path w="2211730" h="1163954">
                <a:moveTo>
                  <a:pt x="823239" y="910297"/>
                </a:moveTo>
                <a:lnTo>
                  <a:pt x="797991" y="899883"/>
                </a:lnTo>
                <a:lnTo>
                  <a:pt x="795388" y="906424"/>
                </a:lnTo>
                <a:lnTo>
                  <a:pt x="820508" y="916787"/>
                </a:lnTo>
                <a:lnTo>
                  <a:pt x="823239" y="910297"/>
                </a:lnTo>
                <a:close/>
              </a:path>
              <a:path w="2211730" h="1163954">
                <a:moveTo>
                  <a:pt x="791489" y="897191"/>
                </a:moveTo>
                <a:lnTo>
                  <a:pt x="766254" y="886764"/>
                </a:lnTo>
                <a:lnTo>
                  <a:pt x="763778" y="893381"/>
                </a:lnTo>
                <a:lnTo>
                  <a:pt x="788873" y="903732"/>
                </a:lnTo>
                <a:lnTo>
                  <a:pt x="791489" y="897191"/>
                </a:lnTo>
                <a:close/>
              </a:path>
              <a:path w="2211730" h="1163954">
                <a:moveTo>
                  <a:pt x="759726" y="884085"/>
                </a:moveTo>
                <a:lnTo>
                  <a:pt x="734517" y="873671"/>
                </a:lnTo>
                <a:lnTo>
                  <a:pt x="732167" y="880325"/>
                </a:lnTo>
                <a:lnTo>
                  <a:pt x="757262" y="890689"/>
                </a:lnTo>
                <a:lnTo>
                  <a:pt x="759726" y="884085"/>
                </a:lnTo>
                <a:close/>
              </a:path>
              <a:path w="2211730" h="1163954">
                <a:moveTo>
                  <a:pt x="727989" y="870978"/>
                </a:moveTo>
                <a:lnTo>
                  <a:pt x="702754" y="860564"/>
                </a:lnTo>
                <a:lnTo>
                  <a:pt x="700557" y="867270"/>
                </a:lnTo>
                <a:lnTo>
                  <a:pt x="725652" y="877633"/>
                </a:lnTo>
                <a:lnTo>
                  <a:pt x="727989" y="870978"/>
                </a:lnTo>
                <a:close/>
              </a:path>
              <a:path w="2211730" h="1163954">
                <a:moveTo>
                  <a:pt x="702564" y="838593"/>
                </a:moveTo>
                <a:lnTo>
                  <a:pt x="676973" y="828027"/>
                </a:lnTo>
                <a:lnTo>
                  <a:pt x="676376" y="805878"/>
                </a:lnTo>
                <a:lnTo>
                  <a:pt x="650417" y="795159"/>
                </a:lnTo>
                <a:lnTo>
                  <a:pt x="649439" y="772858"/>
                </a:lnTo>
                <a:lnTo>
                  <a:pt x="623112" y="761987"/>
                </a:lnTo>
                <a:lnTo>
                  <a:pt x="621728" y="739508"/>
                </a:lnTo>
                <a:lnTo>
                  <a:pt x="595045" y="728484"/>
                </a:lnTo>
                <a:lnTo>
                  <a:pt x="596404" y="692861"/>
                </a:lnTo>
                <a:lnTo>
                  <a:pt x="593369" y="735418"/>
                </a:lnTo>
                <a:lnTo>
                  <a:pt x="619925" y="746391"/>
                </a:lnTo>
                <a:lnTo>
                  <a:pt x="621296" y="768845"/>
                </a:lnTo>
                <a:lnTo>
                  <a:pt x="647496" y="779665"/>
                </a:lnTo>
                <a:lnTo>
                  <a:pt x="648487" y="801966"/>
                </a:lnTo>
                <a:lnTo>
                  <a:pt x="674306" y="812634"/>
                </a:lnTo>
                <a:lnTo>
                  <a:pt x="674903" y="834783"/>
                </a:lnTo>
                <a:lnTo>
                  <a:pt x="700366" y="845299"/>
                </a:lnTo>
                <a:lnTo>
                  <a:pt x="702564" y="838593"/>
                </a:lnTo>
                <a:close/>
              </a:path>
              <a:path w="2211730" h="1163954">
                <a:moveTo>
                  <a:pt x="1020762" y="1043216"/>
                </a:moveTo>
                <a:lnTo>
                  <a:pt x="1013904" y="1054646"/>
                </a:lnTo>
                <a:lnTo>
                  <a:pt x="989863" y="1044727"/>
                </a:lnTo>
                <a:lnTo>
                  <a:pt x="989914" y="1030478"/>
                </a:lnTo>
                <a:lnTo>
                  <a:pt x="986345" y="1050886"/>
                </a:lnTo>
                <a:lnTo>
                  <a:pt x="1010234" y="1060754"/>
                </a:lnTo>
                <a:lnTo>
                  <a:pt x="1016825" y="1063472"/>
                </a:lnTo>
                <a:lnTo>
                  <a:pt x="1020762" y="1043216"/>
                </a:lnTo>
                <a:close/>
              </a:path>
              <a:path w="2211730" h="1163954">
                <a:moveTo>
                  <a:pt x="1026883" y="980122"/>
                </a:moveTo>
                <a:lnTo>
                  <a:pt x="1023848" y="971257"/>
                </a:lnTo>
                <a:lnTo>
                  <a:pt x="998270" y="960691"/>
                </a:lnTo>
                <a:lnTo>
                  <a:pt x="994879" y="966901"/>
                </a:lnTo>
                <a:lnTo>
                  <a:pt x="1020318" y="977417"/>
                </a:lnTo>
                <a:lnTo>
                  <a:pt x="1020279" y="991654"/>
                </a:lnTo>
                <a:lnTo>
                  <a:pt x="1026883" y="980122"/>
                </a:lnTo>
                <a:close/>
              </a:path>
              <a:path w="2211730" h="1163954">
                <a:moveTo>
                  <a:pt x="991717" y="957986"/>
                </a:moveTo>
                <a:lnTo>
                  <a:pt x="966127" y="947419"/>
                </a:lnTo>
                <a:lnTo>
                  <a:pt x="962875" y="953693"/>
                </a:lnTo>
                <a:lnTo>
                  <a:pt x="988326" y="964209"/>
                </a:lnTo>
                <a:lnTo>
                  <a:pt x="991717" y="957986"/>
                </a:lnTo>
                <a:close/>
              </a:path>
              <a:path w="2211730" h="1163954">
                <a:moveTo>
                  <a:pt x="959599" y="944727"/>
                </a:moveTo>
                <a:lnTo>
                  <a:pt x="933996" y="934148"/>
                </a:lnTo>
                <a:lnTo>
                  <a:pt x="930871" y="940473"/>
                </a:lnTo>
                <a:lnTo>
                  <a:pt x="956335" y="951001"/>
                </a:lnTo>
                <a:lnTo>
                  <a:pt x="959599" y="944727"/>
                </a:lnTo>
                <a:close/>
              </a:path>
              <a:path w="2211730" h="1163954">
                <a:moveTo>
                  <a:pt x="927468" y="931456"/>
                </a:moveTo>
                <a:lnTo>
                  <a:pt x="901865" y="920876"/>
                </a:lnTo>
                <a:lnTo>
                  <a:pt x="898867" y="927265"/>
                </a:lnTo>
                <a:lnTo>
                  <a:pt x="924331" y="937780"/>
                </a:lnTo>
                <a:lnTo>
                  <a:pt x="927468" y="931456"/>
                </a:lnTo>
                <a:close/>
              </a:path>
              <a:path w="2211730" h="1163954">
                <a:moveTo>
                  <a:pt x="895350" y="918184"/>
                </a:moveTo>
                <a:lnTo>
                  <a:pt x="869734" y="907605"/>
                </a:lnTo>
                <a:lnTo>
                  <a:pt x="866863" y="914057"/>
                </a:lnTo>
                <a:lnTo>
                  <a:pt x="892340" y="924572"/>
                </a:lnTo>
                <a:lnTo>
                  <a:pt x="895350" y="918184"/>
                </a:lnTo>
                <a:close/>
              </a:path>
              <a:path w="2211730" h="1163954">
                <a:moveTo>
                  <a:pt x="863219" y="904925"/>
                </a:moveTo>
                <a:lnTo>
                  <a:pt x="837603" y="894346"/>
                </a:lnTo>
                <a:lnTo>
                  <a:pt x="834859" y="900836"/>
                </a:lnTo>
                <a:lnTo>
                  <a:pt x="860348" y="911364"/>
                </a:lnTo>
                <a:lnTo>
                  <a:pt x="863219" y="904925"/>
                </a:lnTo>
                <a:close/>
              </a:path>
              <a:path w="2211730" h="1163954">
                <a:moveTo>
                  <a:pt x="831088" y="891654"/>
                </a:moveTo>
                <a:lnTo>
                  <a:pt x="805459" y="881075"/>
                </a:lnTo>
                <a:lnTo>
                  <a:pt x="802868" y="887628"/>
                </a:lnTo>
                <a:lnTo>
                  <a:pt x="828344" y="898156"/>
                </a:lnTo>
                <a:lnTo>
                  <a:pt x="831088" y="891654"/>
                </a:lnTo>
                <a:close/>
              </a:path>
              <a:path w="2211730" h="1163954">
                <a:moveTo>
                  <a:pt x="798957" y="878382"/>
                </a:moveTo>
                <a:lnTo>
                  <a:pt x="773341" y="867803"/>
                </a:lnTo>
                <a:lnTo>
                  <a:pt x="770877" y="874420"/>
                </a:lnTo>
                <a:lnTo>
                  <a:pt x="796353" y="884935"/>
                </a:lnTo>
                <a:lnTo>
                  <a:pt x="798957" y="878382"/>
                </a:lnTo>
                <a:close/>
              </a:path>
              <a:path w="2211730" h="1163954">
                <a:moveTo>
                  <a:pt x="766826" y="865123"/>
                </a:moveTo>
                <a:lnTo>
                  <a:pt x="741210" y="854544"/>
                </a:lnTo>
                <a:lnTo>
                  <a:pt x="738886" y="861212"/>
                </a:lnTo>
                <a:lnTo>
                  <a:pt x="764362" y="871727"/>
                </a:lnTo>
                <a:lnTo>
                  <a:pt x="766826" y="865123"/>
                </a:lnTo>
                <a:close/>
              </a:path>
              <a:path w="2211730" h="1163954">
                <a:moveTo>
                  <a:pt x="734695" y="851852"/>
                </a:moveTo>
                <a:lnTo>
                  <a:pt x="709091" y="841286"/>
                </a:lnTo>
                <a:lnTo>
                  <a:pt x="706882" y="847991"/>
                </a:lnTo>
                <a:lnTo>
                  <a:pt x="732358" y="858507"/>
                </a:lnTo>
                <a:lnTo>
                  <a:pt x="734695" y="851852"/>
                </a:lnTo>
                <a:close/>
              </a:path>
              <a:path w="2211730" h="1163954">
                <a:moveTo>
                  <a:pt x="708888" y="819302"/>
                </a:moveTo>
                <a:lnTo>
                  <a:pt x="682917" y="808570"/>
                </a:lnTo>
                <a:lnTo>
                  <a:pt x="682332" y="786434"/>
                </a:lnTo>
                <a:lnTo>
                  <a:pt x="655993" y="775550"/>
                </a:lnTo>
                <a:lnTo>
                  <a:pt x="655002" y="753249"/>
                </a:lnTo>
                <a:lnTo>
                  <a:pt x="628307" y="742226"/>
                </a:lnTo>
                <a:lnTo>
                  <a:pt x="626922" y="719759"/>
                </a:lnTo>
                <a:lnTo>
                  <a:pt x="599859" y="708571"/>
                </a:lnTo>
                <a:lnTo>
                  <a:pt x="601205" y="672960"/>
                </a:lnTo>
                <a:lnTo>
                  <a:pt x="598182" y="715505"/>
                </a:lnTo>
                <a:lnTo>
                  <a:pt x="625106" y="726630"/>
                </a:lnTo>
                <a:lnTo>
                  <a:pt x="626491" y="749096"/>
                </a:lnTo>
                <a:lnTo>
                  <a:pt x="653072" y="760069"/>
                </a:lnTo>
                <a:lnTo>
                  <a:pt x="654050" y="782383"/>
                </a:lnTo>
                <a:lnTo>
                  <a:pt x="680262" y="793203"/>
                </a:lnTo>
                <a:lnTo>
                  <a:pt x="680847" y="815339"/>
                </a:lnTo>
                <a:lnTo>
                  <a:pt x="706691" y="826020"/>
                </a:lnTo>
                <a:lnTo>
                  <a:pt x="708888" y="819302"/>
                </a:lnTo>
                <a:close/>
              </a:path>
              <a:path w="2211730" h="1163954">
                <a:moveTo>
                  <a:pt x="1027341" y="1045933"/>
                </a:moveTo>
                <a:lnTo>
                  <a:pt x="1024420" y="1037107"/>
                </a:lnTo>
                <a:lnTo>
                  <a:pt x="1000010" y="1027036"/>
                </a:lnTo>
                <a:lnTo>
                  <a:pt x="996480" y="1033195"/>
                </a:lnTo>
                <a:lnTo>
                  <a:pt x="1020762" y="1043216"/>
                </a:lnTo>
                <a:lnTo>
                  <a:pt x="1020483" y="1057363"/>
                </a:lnTo>
                <a:lnTo>
                  <a:pt x="1027341" y="1045933"/>
                </a:lnTo>
                <a:close/>
              </a:path>
              <a:path w="2211730" h="1163954">
                <a:moveTo>
                  <a:pt x="976198" y="1068578"/>
                </a:moveTo>
                <a:lnTo>
                  <a:pt x="973162" y="1059700"/>
                </a:lnTo>
                <a:lnTo>
                  <a:pt x="949490" y="1049947"/>
                </a:lnTo>
                <a:lnTo>
                  <a:pt x="946099" y="1056157"/>
                </a:lnTo>
                <a:lnTo>
                  <a:pt x="969632" y="1065872"/>
                </a:lnTo>
                <a:lnTo>
                  <a:pt x="963028" y="1077404"/>
                </a:lnTo>
                <a:lnTo>
                  <a:pt x="969594" y="1080109"/>
                </a:lnTo>
                <a:lnTo>
                  <a:pt x="976198" y="1068578"/>
                </a:lnTo>
                <a:close/>
              </a:path>
              <a:path w="2211730" h="1163954">
                <a:moveTo>
                  <a:pt x="942936" y="1047241"/>
                </a:moveTo>
                <a:lnTo>
                  <a:pt x="919264" y="1037475"/>
                </a:lnTo>
                <a:lnTo>
                  <a:pt x="915987" y="1043749"/>
                </a:lnTo>
                <a:lnTo>
                  <a:pt x="939546" y="1053452"/>
                </a:lnTo>
                <a:lnTo>
                  <a:pt x="942936" y="1047241"/>
                </a:lnTo>
                <a:close/>
              </a:path>
              <a:path w="2211730" h="1163954">
                <a:moveTo>
                  <a:pt x="912723" y="1034770"/>
                </a:moveTo>
                <a:lnTo>
                  <a:pt x="889025" y="1024991"/>
                </a:lnTo>
                <a:lnTo>
                  <a:pt x="885888" y="1031316"/>
                </a:lnTo>
                <a:lnTo>
                  <a:pt x="909459" y="1041044"/>
                </a:lnTo>
                <a:lnTo>
                  <a:pt x="912723" y="1034770"/>
                </a:lnTo>
                <a:close/>
              </a:path>
              <a:path w="2211730" h="1163954">
                <a:moveTo>
                  <a:pt x="882497" y="1022311"/>
                </a:moveTo>
                <a:lnTo>
                  <a:pt x="858799" y="1012520"/>
                </a:lnTo>
                <a:lnTo>
                  <a:pt x="855789" y="1018908"/>
                </a:lnTo>
                <a:lnTo>
                  <a:pt x="879360" y="1028623"/>
                </a:lnTo>
                <a:lnTo>
                  <a:pt x="882497" y="1022311"/>
                </a:lnTo>
                <a:close/>
              </a:path>
              <a:path w="2211730" h="1163954">
                <a:moveTo>
                  <a:pt x="852271" y="1009827"/>
                </a:moveTo>
                <a:lnTo>
                  <a:pt x="828573" y="1000048"/>
                </a:lnTo>
                <a:lnTo>
                  <a:pt x="825690" y="1006487"/>
                </a:lnTo>
                <a:lnTo>
                  <a:pt x="849274" y="1016215"/>
                </a:lnTo>
                <a:lnTo>
                  <a:pt x="852271" y="1009827"/>
                </a:lnTo>
                <a:close/>
              </a:path>
              <a:path w="2211730" h="1163954">
                <a:moveTo>
                  <a:pt x="822058" y="997369"/>
                </a:moveTo>
                <a:lnTo>
                  <a:pt x="798334" y="987577"/>
                </a:lnTo>
                <a:lnTo>
                  <a:pt x="795604" y="994067"/>
                </a:lnTo>
                <a:lnTo>
                  <a:pt x="819188" y="1003807"/>
                </a:lnTo>
                <a:lnTo>
                  <a:pt x="822058" y="997369"/>
                </a:lnTo>
                <a:close/>
              </a:path>
              <a:path w="2211730" h="1163954">
                <a:moveTo>
                  <a:pt x="791819" y="984885"/>
                </a:moveTo>
                <a:lnTo>
                  <a:pt x="768096" y="975106"/>
                </a:lnTo>
                <a:lnTo>
                  <a:pt x="765505" y="981646"/>
                </a:lnTo>
                <a:lnTo>
                  <a:pt x="789089" y="991374"/>
                </a:lnTo>
                <a:lnTo>
                  <a:pt x="791819" y="984885"/>
                </a:lnTo>
                <a:close/>
              </a:path>
              <a:path w="2211730" h="1163954">
                <a:moveTo>
                  <a:pt x="761593" y="972413"/>
                </a:moveTo>
                <a:lnTo>
                  <a:pt x="737882" y="962634"/>
                </a:lnTo>
                <a:lnTo>
                  <a:pt x="735406" y="969238"/>
                </a:lnTo>
                <a:lnTo>
                  <a:pt x="758990" y="978966"/>
                </a:lnTo>
                <a:lnTo>
                  <a:pt x="761593" y="972413"/>
                </a:lnTo>
                <a:close/>
              </a:path>
              <a:path w="2211730" h="1163954">
                <a:moveTo>
                  <a:pt x="731367" y="959942"/>
                </a:moveTo>
                <a:lnTo>
                  <a:pt x="707656" y="950163"/>
                </a:lnTo>
                <a:lnTo>
                  <a:pt x="705332" y="956817"/>
                </a:lnTo>
                <a:lnTo>
                  <a:pt x="728891" y="966546"/>
                </a:lnTo>
                <a:lnTo>
                  <a:pt x="731367" y="959942"/>
                </a:lnTo>
                <a:close/>
              </a:path>
              <a:path w="2211730" h="1163954">
                <a:moveTo>
                  <a:pt x="701141" y="947470"/>
                </a:moveTo>
                <a:lnTo>
                  <a:pt x="677430" y="937691"/>
                </a:lnTo>
                <a:lnTo>
                  <a:pt x="675233" y="944397"/>
                </a:lnTo>
                <a:lnTo>
                  <a:pt x="698804" y="954125"/>
                </a:lnTo>
                <a:lnTo>
                  <a:pt x="701141" y="947470"/>
                </a:lnTo>
                <a:close/>
              </a:path>
              <a:path w="2211730" h="1163954">
                <a:moveTo>
                  <a:pt x="677240" y="915708"/>
                </a:moveTo>
                <a:lnTo>
                  <a:pt x="653161" y="905776"/>
                </a:lnTo>
                <a:lnTo>
                  <a:pt x="652576" y="883640"/>
                </a:lnTo>
                <a:lnTo>
                  <a:pt x="628142" y="873556"/>
                </a:lnTo>
                <a:lnTo>
                  <a:pt x="627151" y="851255"/>
                </a:lnTo>
                <a:lnTo>
                  <a:pt x="602348" y="841006"/>
                </a:lnTo>
                <a:lnTo>
                  <a:pt x="600964" y="818527"/>
                </a:lnTo>
                <a:lnTo>
                  <a:pt x="575805" y="808139"/>
                </a:lnTo>
                <a:lnTo>
                  <a:pt x="577164" y="772528"/>
                </a:lnTo>
                <a:lnTo>
                  <a:pt x="574128" y="815073"/>
                </a:lnTo>
                <a:lnTo>
                  <a:pt x="599160" y="825411"/>
                </a:lnTo>
                <a:lnTo>
                  <a:pt x="600544" y="847877"/>
                </a:lnTo>
                <a:lnTo>
                  <a:pt x="625221" y="858062"/>
                </a:lnTo>
                <a:lnTo>
                  <a:pt x="626198" y="880363"/>
                </a:lnTo>
                <a:lnTo>
                  <a:pt x="650506" y="890409"/>
                </a:lnTo>
                <a:lnTo>
                  <a:pt x="651090" y="912545"/>
                </a:lnTo>
                <a:lnTo>
                  <a:pt x="675030" y="922426"/>
                </a:lnTo>
                <a:lnTo>
                  <a:pt x="677240" y="915708"/>
                </a:lnTo>
                <a:close/>
              </a:path>
              <a:path w="2211730" h="1163954">
                <a:moveTo>
                  <a:pt x="979728" y="1062418"/>
                </a:moveTo>
                <a:lnTo>
                  <a:pt x="986345" y="1050886"/>
                </a:lnTo>
                <a:lnTo>
                  <a:pt x="983310" y="1042022"/>
                </a:lnTo>
                <a:lnTo>
                  <a:pt x="959256" y="1032090"/>
                </a:lnTo>
                <a:lnTo>
                  <a:pt x="955852" y="1038313"/>
                </a:lnTo>
                <a:lnTo>
                  <a:pt x="979766" y="1048181"/>
                </a:lnTo>
                <a:lnTo>
                  <a:pt x="973162" y="1059700"/>
                </a:lnTo>
                <a:lnTo>
                  <a:pt x="976198" y="1068578"/>
                </a:lnTo>
                <a:lnTo>
                  <a:pt x="979728" y="1062418"/>
                </a:lnTo>
                <a:close/>
              </a:path>
              <a:path w="2211730" h="1163954">
                <a:moveTo>
                  <a:pt x="952703" y="1029385"/>
                </a:moveTo>
                <a:lnTo>
                  <a:pt x="928636" y="1019454"/>
                </a:lnTo>
                <a:lnTo>
                  <a:pt x="925372" y="1025728"/>
                </a:lnTo>
                <a:lnTo>
                  <a:pt x="949299" y="1035608"/>
                </a:lnTo>
                <a:lnTo>
                  <a:pt x="952703" y="1029385"/>
                </a:lnTo>
                <a:close/>
              </a:path>
              <a:path w="2211730" h="1163954">
                <a:moveTo>
                  <a:pt x="922096" y="1016762"/>
                </a:moveTo>
                <a:lnTo>
                  <a:pt x="898017" y="1006817"/>
                </a:lnTo>
                <a:lnTo>
                  <a:pt x="894892" y="1013155"/>
                </a:lnTo>
                <a:lnTo>
                  <a:pt x="918832" y="1023035"/>
                </a:lnTo>
                <a:lnTo>
                  <a:pt x="922096" y="1016762"/>
                </a:lnTo>
                <a:close/>
              </a:path>
              <a:path w="2211730" h="1163954">
                <a:moveTo>
                  <a:pt x="891489" y="1004138"/>
                </a:moveTo>
                <a:lnTo>
                  <a:pt x="867410" y="994194"/>
                </a:lnTo>
                <a:lnTo>
                  <a:pt x="864412" y="1000582"/>
                </a:lnTo>
                <a:lnTo>
                  <a:pt x="888365" y="1010450"/>
                </a:lnTo>
                <a:lnTo>
                  <a:pt x="891489" y="1004138"/>
                </a:lnTo>
                <a:close/>
              </a:path>
              <a:path w="2211730" h="1163954">
                <a:moveTo>
                  <a:pt x="860894" y="991501"/>
                </a:moveTo>
                <a:lnTo>
                  <a:pt x="836803" y="981557"/>
                </a:lnTo>
                <a:lnTo>
                  <a:pt x="833932" y="987996"/>
                </a:lnTo>
                <a:lnTo>
                  <a:pt x="857885" y="997877"/>
                </a:lnTo>
                <a:lnTo>
                  <a:pt x="860894" y="991501"/>
                </a:lnTo>
                <a:close/>
              </a:path>
              <a:path w="2211730" h="1163954">
                <a:moveTo>
                  <a:pt x="830287" y="978877"/>
                </a:moveTo>
                <a:lnTo>
                  <a:pt x="806183" y="968933"/>
                </a:lnTo>
                <a:lnTo>
                  <a:pt x="803452" y="975410"/>
                </a:lnTo>
                <a:lnTo>
                  <a:pt x="827417" y="985304"/>
                </a:lnTo>
                <a:lnTo>
                  <a:pt x="830287" y="978877"/>
                </a:lnTo>
                <a:close/>
              </a:path>
              <a:path w="2211730" h="1163954">
                <a:moveTo>
                  <a:pt x="799680" y="966241"/>
                </a:moveTo>
                <a:lnTo>
                  <a:pt x="775576" y="956297"/>
                </a:lnTo>
                <a:lnTo>
                  <a:pt x="772972" y="962837"/>
                </a:lnTo>
                <a:lnTo>
                  <a:pt x="796937" y="972731"/>
                </a:lnTo>
                <a:lnTo>
                  <a:pt x="799680" y="966241"/>
                </a:lnTo>
                <a:close/>
              </a:path>
              <a:path w="2211730" h="1163954">
                <a:moveTo>
                  <a:pt x="769061" y="953604"/>
                </a:moveTo>
                <a:lnTo>
                  <a:pt x="744982" y="943660"/>
                </a:lnTo>
                <a:lnTo>
                  <a:pt x="742505" y="950264"/>
                </a:lnTo>
                <a:lnTo>
                  <a:pt x="766470" y="960145"/>
                </a:lnTo>
                <a:lnTo>
                  <a:pt x="769061" y="953604"/>
                </a:lnTo>
                <a:close/>
              </a:path>
              <a:path w="2211730" h="1163954">
                <a:moveTo>
                  <a:pt x="738466" y="940981"/>
                </a:moveTo>
                <a:lnTo>
                  <a:pt x="714375" y="931037"/>
                </a:lnTo>
                <a:lnTo>
                  <a:pt x="712038" y="937691"/>
                </a:lnTo>
                <a:lnTo>
                  <a:pt x="735990" y="947572"/>
                </a:lnTo>
                <a:lnTo>
                  <a:pt x="738466" y="940981"/>
                </a:lnTo>
                <a:close/>
              </a:path>
              <a:path w="2211730" h="1163954">
                <a:moveTo>
                  <a:pt x="707859" y="928344"/>
                </a:moveTo>
                <a:lnTo>
                  <a:pt x="683768" y="918413"/>
                </a:lnTo>
                <a:lnTo>
                  <a:pt x="681570" y="925118"/>
                </a:lnTo>
                <a:lnTo>
                  <a:pt x="705523" y="934999"/>
                </a:lnTo>
                <a:lnTo>
                  <a:pt x="707859" y="928344"/>
                </a:lnTo>
                <a:close/>
              </a:path>
              <a:path w="2211730" h="1163954">
                <a:moveTo>
                  <a:pt x="683577" y="896429"/>
                </a:moveTo>
                <a:lnTo>
                  <a:pt x="659117" y="886332"/>
                </a:lnTo>
                <a:lnTo>
                  <a:pt x="658533" y="864196"/>
                </a:lnTo>
                <a:lnTo>
                  <a:pt x="633704" y="853947"/>
                </a:lnTo>
                <a:lnTo>
                  <a:pt x="632726" y="831646"/>
                </a:lnTo>
                <a:lnTo>
                  <a:pt x="607542" y="821258"/>
                </a:lnTo>
                <a:lnTo>
                  <a:pt x="606158" y="798779"/>
                </a:lnTo>
                <a:lnTo>
                  <a:pt x="580618" y="788238"/>
                </a:lnTo>
                <a:lnTo>
                  <a:pt x="581977" y="752601"/>
                </a:lnTo>
                <a:lnTo>
                  <a:pt x="578942" y="795159"/>
                </a:lnTo>
                <a:lnTo>
                  <a:pt x="604354" y="805662"/>
                </a:lnTo>
                <a:lnTo>
                  <a:pt x="605739" y="828116"/>
                </a:lnTo>
                <a:lnTo>
                  <a:pt x="630783" y="838466"/>
                </a:lnTo>
                <a:lnTo>
                  <a:pt x="631774" y="860767"/>
                </a:lnTo>
                <a:lnTo>
                  <a:pt x="656463" y="870953"/>
                </a:lnTo>
                <a:lnTo>
                  <a:pt x="657047" y="893102"/>
                </a:lnTo>
                <a:lnTo>
                  <a:pt x="681367" y="903135"/>
                </a:lnTo>
                <a:lnTo>
                  <a:pt x="683577" y="896429"/>
                </a:lnTo>
                <a:close/>
              </a:path>
              <a:path w="2211730" h="1163954">
                <a:moveTo>
                  <a:pt x="996480" y="1033195"/>
                </a:moveTo>
                <a:lnTo>
                  <a:pt x="993444" y="1024318"/>
                </a:lnTo>
                <a:lnTo>
                  <a:pt x="969010" y="1014234"/>
                </a:lnTo>
                <a:lnTo>
                  <a:pt x="965606" y="1020457"/>
                </a:lnTo>
                <a:lnTo>
                  <a:pt x="989914" y="1030478"/>
                </a:lnTo>
                <a:lnTo>
                  <a:pt x="989863" y="1044727"/>
                </a:lnTo>
                <a:lnTo>
                  <a:pt x="996480" y="1033195"/>
                </a:lnTo>
                <a:close/>
              </a:path>
              <a:path w="2211730" h="1163954">
                <a:moveTo>
                  <a:pt x="962456" y="1011529"/>
                </a:moveTo>
                <a:lnTo>
                  <a:pt x="938009" y="1001445"/>
                </a:lnTo>
                <a:lnTo>
                  <a:pt x="934745" y="1007706"/>
                </a:lnTo>
                <a:lnTo>
                  <a:pt x="959065" y="1017752"/>
                </a:lnTo>
                <a:lnTo>
                  <a:pt x="962456" y="1011529"/>
                </a:lnTo>
                <a:close/>
              </a:path>
              <a:path w="2211730" h="1163954">
                <a:moveTo>
                  <a:pt x="931481" y="998740"/>
                </a:moveTo>
                <a:lnTo>
                  <a:pt x="907021" y="988644"/>
                </a:lnTo>
                <a:lnTo>
                  <a:pt x="903884" y="994981"/>
                </a:lnTo>
                <a:lnTo>
                  <a:pt x="928204" y="1005027"/>
                </a:lnTo>
                <a:lnTo>
                  <a:pt x="931481" y="998740"/>
                </a:lnTo>
                <a:close/>
              </a:path>
              <a:path w="2211730" h="1163954">
                <a:moveTo>
                  <a:pt x="900493" y="985964"/>
                </a:moveTo>
                <a:lnTo>
                  <a:pt x="876020" y="975855"/>
                </a:lnTo>
                <a:lnTo>
                  <a:pt x="873023" y="982243"/>
                </a:lnTo>
                <a:lnTo>
                  <a:pt x="897356" y="992289"/>
                </a:lnTo>
                <a:lnTo>
                  <a:pt x="900493" y="985964"/>
                </a:lnTo>
                <a:close/>
              </a:path>
              <a:path w="2211730" h="1163954">
                <a:moveTo>
                  <a:pt x="869505" y="973175"/>
                </a:moveTo>
                <a:lnTo>
                  <a:pt x="845032" y="963066"/>
                </a:lnTo>
                <a:lnTo>
                  <a:pt x="842162" y="969505"/>
                </a:lnTo>
                <a:lnTo>
                  <a:pt x="866508" y="979551"/>
                </a:lnTo>
                <a:lnTo>
                  <a:pt x="869505" y="973175"/>
                </a:lnTo>
                <a:close/>
              </a:path>
              <a:path w="2211730" h="1163954">
                <a:moveTo>
                  <a:pt x="838517" y="960386"/>
                </a:moveTo>
                <a:lnTo>
                  <a:pt x="814044" y="950277"/>
                </a:lnTo>
                <a:lnTo>
                  <a:pt x="811314" y="956767"/>
                </a:lnTo>
                <a:lnTo>
                  <a:pt x="835660" y="966812"/>
                </a:lnTo>
                <a:lnTo>
                  <a:pt x="838517" y="960386"/>
                </a:lnTo>
                <a:close/>
              </a:path>
              <a:path w="2211730" h="1163954">
                <a:moveTo>
                  <a:pt x="807529" y="947585"/>
                </a:moveTo>
                <a:lnTo>
                  <a:pt x="783056" y="937488"/>
                </a:lnTo>
                <a:lnTo>
                  <a:pt x="780453" y="944029"/>
                </a:lnTo>
                <a:lnTo>
                  <a:pt x="804799" y="954087"/>
                </a:lnTo>
                <a:lnTo>
                  <a:pt x="807529" y="947585"/>
                </a:lnTo>
                <a:close/>
              </a:path>
              <a:path w="2211730" h="1163954">
                <a:moveTo>
                  <a:pt x="776541" y="934796"/>
                </a:moveTo>
                <a:lnTo>
                  <a:pt x="752068" y="924699"/>
                </a:lnTo>
                <a:lnTo>
                  <a:pt x="749592" y="931303"/>
                </a:lnTo>
                <a:lnTo>
                  <a:pt x="773938" y="941349"/>
                </a:lnTo>
                <a:lnTo>
                  <a:pt x="776541" y="934796"/>
                </a:lnTo>
                <a:close/>
              </a:path>
              <a:path w="2211730" h="1163954">
                <a:moveTo>
                  <a:pt x="745553" y="922007"/>
                </a:moveTo>
                <a:lnTo>
                  <a:pt x="721080" y="911910"/>
                </a:lnTo>
                <a:lnTo>
                  <a:pt x="718743" y="918565"/>
                </a:lnTo>
                <a:lnTo>
                  <a:pt x="743077" y="928611"/>
                </a:lnTo>
                <a:lnTo>
                  <a:pt x="745553" y="922007"/>
                </a:lnTo>
                <a:close/>
              </a:path>
              <a:path w="2211730" h="1163954">
                <a:moveTo>
                  <a:pt x="714565" y="909218"/>
                </a:moveTo>
                <a:lnTo>
                  <a:pt x="690105" y="899121"/>
                </a:lnTo>
                <a:lnTo>
                  <a:pt x="687895" y="905840"/>
                </a:lnTo>
                <a:lnTo>
                  <a:pt x="712228" y="915873"/>
                </a:lnTo>
                <a:lnTo>
                  <a:pt x="714565" y="909218"/>
                </a:lnTo>
                <a:close/>
              </a:path>
              <a:path w="2211730" h="1163954">
                <a:moveTo>
                  <a:pt x="689902" y="877150"/>
                </a:moveTo>
                <a:lnTo>
                  <a:pt x="665073" y="866889"/>
                </a:lnTo>
                <a:lnTo>
                  <a:pt x="664476" y="844753"/>
                </a:lnTo>
                <a:lnTo>
                  <a:pt x="639279" y="834351"/>
                </a:lnTo>
                <a:lnTo>
                  <a:pt x="638289" y="812050"/>
                </a:lnTo>
                <a:lnTo>
                  <a:pt x="612724" y="801497"/>
                </a:lnTo>
                <a:lnTo>
                  <a:pt x="611352" y="779018"/>
                </a:lnTo>
                <a:lnTo>
                  <a:pt x="585419" y="768311"/>
                </a:lnTo>
                <a:lnTo>
                  <a:pt x="586778" y="732701"/>
                </a:lnTo>
                <a:lnTo>
                  <a:pt x="583755" y="775246"/>
                </a:lnTo>
                <a:lnTo>
                  <a:pt x="609549" y="785888"/>
                </a:lnTo>
                <a:lnTo>
                  <a:pt x="610920" y="808367"/>
                </a:lnTo>
                <a:lnTo>
                  <a:pt x="636358" y="818870"/>
                </a:lnTo>
                <a:lnTo>
                  <a:pt x="637336" y="841171"/>
                </a:lnTo>
                <a:lnTo>
                  <a:pt x="662406" y="851522"/>
                </a:lnTo>
                <a:lnTo>
                  <a:pt x="662990" y="873658"/>
                </a:lnTo>
                <a:lnTo>
                  <a:pt x="687692" y="883856"/>
                </a:lnTo>
                <a:lnTo>
                  <a:pt x="689902" y="877150"/>
                </a:lnTo>
                <a:close/>
              </a:path>
              <a:path w="2211730" h="1163954">
                <a:moveTo>
                  <a:pt x="954836" y="505193"/>
                </a:moveTo>
                <a:lnTo>
                  <a:pt x="959688" y="492950"/>
                </a:lnTo>
                <a:lnTo>
                  <a:pt x="962304" y="486397"/>
                </a:lnTo>
                <a:lnTo>
                  <a:pt x="967155" y="474167"/>
                </a:lnTo>
                <a:lnTo>
                  <a:pt x="969772" y="467613"/>
                </a:lnTo>
                <a:lnTo>
                  <a:pt x="974623" y="455371"/>
                </a:lnTo>
                <a:lnTo>
                  <a:pt x="977226" y="448830"/>
                </a:lnTo>
                <a:lnTo>
                  <a:pt x="982091" y="436587"/>
                </a:lnTo>
                <a:lnTo>
                  <a:pt x="984694" y="430047"/>
                </a:lnTo>
                <a:lnTo>
                  <a:pt x="989545" y="417804"/>
                </a:lnTo>
                <a:lnTo>
                  <a:pt x="994410" y="405587"/>
                </a:lnTo>
                <a:lnTo>
                  <a:pt x="987856" y="402983"/>
                </a:lnTo>
                <a:lnTo>
                  <a:pt x="985647" y="408571"/>
                </a:lnTo>
                <a:lnTo>
                  <a:pt x="983043" y="415112"/>
                </a:lnTo>
                <a:lnTo>
                  <a:pt x="978179" y="427354"/>
                </a:lnTo>
                <a:lnTo>
                  <a:pt x="975588" y="433895"/>
                </a:lnTo>
                <a:lnTo>
                  <a:pt x="970711" y="446138"/>
                </a:lnTo>
                <a:lnTo>
                  <a:pt x="968121" y="452691"/>
                </a:lnTo>
                <a:lnTo>
                  <a:pt x="963256" y="464921"/>
                </a:lnTo>
                <a:lnTo>
                  <a:pt x="960653" y="471474"/>
                </a:lnTo>
                <a:lnTo>
                  <a:pt x="955789" y="483704"/>
                </a:lnTo>
                <a:lnTo>
                  <a:pt x="953198" y="490258"/>
                </a:lnTo>
                <a:lnTo>
                  <a:pt x="948321" y="502488"/>
                </a:lnTo>
                <a:lnTo>
                  <a:pt x="952233" y="511733"/>
                </a:lnTo>
                <a:lnTo>
                  <a:pt x="954836" y="505193"/>
                </a:lnTo>
                <a:close/>
              </a:path>
              <a:path w="2211730" h="1163954">
                <a:moveTo>
                  <a:pt x="985647" y="408571"/>
                </a:moveTo>
                <a:lnTo>
                  <a:pt x="950531" y="394017"/>
                </a:lnTo>
                <a:lnTo>
                  <a:pt x="952703" y="388188"/>
                </a:lnTo>
                <a:lnTo>
                  <a:pt x="948055" y="400608"/>
                </a:lnTo>
                <a:lnTo>
                  <a:pt x="983043" y="415112"/>
                </a:lnTo>
                <a:lnTo>
                  <a:pt x="985647" y="408571"/>
                </a:lnTo>
                <a:close/>
              </a:path>
              <a:path w="2211730" h="1163954">
                <a:moveTo>
                  <a:pt x="673188" y="571322"/>
                </a:moveTo>
                <a:lnTo>
                  <a:pt x="671817" y="548855"/>
                </a:lnTo>
                <a:lnTo>
                  <a:pt x="668426" y="561733"/>
                </a:lnTo>
                <a:lnTo>
                  <a:pt x="669810" y="584199"/>
                </a:lnTo>
                <a:lnTo>
                  <a:pt x="673188" y="571322"/>
                </a:lnTo>
                <a:close/>
              </a:path>
              <a:path w="2211730" h="1163954">
                <a:moveTo>
                  <a:pt x="648487" y="801966"/>
                </a:moveTo>
                <a:lnTo>
                  <a:pt x="647496" y="779665"/>
                </a:lnTo>
                <a:lnTo>
                  <a:pt x="643864" y="792441"/>
                </a:lnTo>
                <a:lnTo>
                  <a:pt x="644842" y="814755"/>
                </a:lnTo>
                <a:lnTo>
                  <a:pt x="648487" y="801966"/>
                </a:lnTo>
                <a:close/>
              </a:path>
              <a:path w="2211730" h="1163954">
                <a:moveTo>
                  <a:pt x="645922" y="333438"/>
                </a:moveTo>
                <a:lnTo>
                  <a:pt x="648817" y="320357"/>
                </a:lnTo>
                <a:lnTo>
                  <a:pt x="646633" y="297560"/>
                </a:lnTo>
                <a:lnTo>
                  <a:pt x="643750" y="310641"/>
                </a:lnTo>
                <a:lnTo>
                  <a:pt x="609511" y="296456"/>
                </a:lnTo>
                <a:lnTo>
                  <a:pt x="609561" y="260299"/>
                </a:lnTo>
                <a:lnTo>
                  <a:pt x="608101" y="303491"/>
                </a:lnTo>
                <a:lnTo>
                  <a:pt x="642200" y="317626"/>
                </a:lnTo>
                <a:lnTo>
                  <a:pt x="644385" y="340423"/>
                </a:lnTo>
                <a:lnTo>
                  <a:pt x="645922" y="333438"/>
                </a:lnTo>
                <a:close/>
              </a:path>
              <a:path w="2211730" h="1163954">
                <a:moveTo>
                  <a:pt x="642912" y="821575"/>
                </a:moveTo>
                <a:lnTo>
                  <a:pt x="641921" y="799274"/>
                </a:lnTo>
                <a:lnTo>
                  <a:pt x="638289" y="812050"/>
                </a:lnTo>
                <a:lnTo>
                  <a:pt x="639279" y="834351"/>
                </a:lnTo>
                <a:lnTo>
                  <a:pt x="642912" y="821575"/>
                </a:lnTo>
                <a:close/>
              </a:path>
              <a:path w="2211730" h="1163954">
                <a:moveTo>
                  <a:pt x="650354" y="313372"/>
                </a:moveTo>
                <a:lnTo>
                  <a:pt x="653237" y="300304"/>
                </a:lnTo>
                <a:lnTo>
                  <a:pt x="651052" y="277507"/>
                </a:lnTo>
                <a:lnTo>
                  <a:pt x="648169" y="290575"/>
                </a:lnTo>
                <a:lnTo>
                  <a:pt x="613562" y="276225"/>
                </a:lnTo>
                <a:lnTo>
                  <a:pt x="616191" y="263055"/>
                </a:lnTo>
                <a:lnTo>
                  <a:pt x="617601" y="256006"/>
                </a:lnTo>
                <a:lnTo>
                  <a:pt x="612101" y="247586"/>
                </a:lnTo>
                <a:lnTo>
                  <a:pt x="612152" y="283260"/>
                </a:lnTo>
                <a:lnTo>
                  <a:pt x="646633" y="297560"/>
                </a:lnTo>
                <a:lnTo>
                  <a:pt x="648817" y="320357"/>
                </a:lnTo>
                <a:lnTo>
                  <a:pt x="650354" y="313372"/>
                </a:lnTo>
                <a:close/>
              </a:path>
              <a:path w="2211730" h="1163954">
                <a:moveTo>
                  <a:pt x="612101" y="247586"/>
                </a:moveTo>
                <a:lnTo>
                  <a:pt x="610971" y="253250"/>
                </a:lnTo>
                <a:lnTo>
                  <a:pt x="576008" y="238759"/>
                </a:lnTo>
                <a:lnTo>
                  <a:pt x="577303" y="231571"/>
                </a:lnTo>
                <a:lnTo>
                  <a:pt x="574725" y="245859"/>
                </a:lnTo>
                <a:lnTo>
                  <a:pt x="609561" y="260299"/>
                </a:lnTo>
                <a:lnTo>
                  <a:pt x="612152" y="283260"/>
                </a:lnTo>
                <a:lnTo>
                  <a:pt x="612101" y="247586"/>
                </a:lnTo>
                <a:close/>
              </a:path>
              <a:path w="2211730" h="1163954">
                <a:moveTo>
                  <a:pt x="609561" y="260299"/>
                </a:moveTo>
                <a:lnTo>
                  <a:pt x="606920" y="273469"/>
                </a:lnTo>
                <a:lnTo>
                  <a:pt x="572338" y="259143"/>
                </a:lnTo>
                <a:lnTo>
                  <a:pt x="574725" y="245859"/>
                </a:lnTo>
                <a:lnTo>
                  <a:pt x="577303" y="231571"/>
                </a:lnTo>
                <a:lnTo>
                  <a:pt x="570369" y="230314"/>
                </a:lnTo>
                <a:lnTo>
                  <a:pt x="571055" y="266242"/>
                </a:lnTo>
                <a:lnTo>
                  <a:pt x="605510" y="280517"/>
                </a:lnTo>
                <a:lnTo>
                  <a:pt x="608101" y="303491"/>
                </a:lnTo>
                <a:lnTo>
                  <a:pt x="609561" y="260299"/>
                </a:lnTo>
                <a:close/>
              </a:path>
              <a:path w="2211730" h="1163954">
                <a:moveTo>
                  <a:pt x="605459" y="316674"/>
                </a:moveTo>
                <a:lnTo>
                  <a:pt x="608101" y="303491"/>
                </a:lnTo>
                <a:lnTo>
                  <a:pt x="605510" y="280517"/>
                </a:lnTo>
                <a:lnTo>
                  <a:pt x="602881" y="293700"/>
                </a:lnTo>
                <a:lnTo>
                  <a:pt x="568667" y="279526"/>
                </a:lnTo>
                <a:lnTo>
                  <a:pt x="568071" y="243090"/>
                </a:lnTo>
                <a:lnTo>
                  <a:pt x="567397" y="286613"/>
                </a:lnTo>
                <a:lnTo>
                  <a:pt x="601459" y="300735"/>
                </a:lnTo>
                <a:lnTo>
                  <a:pt x="604050" y="323710"/>
                </a:lnTo>
                <a:lnTo>
                  <a:pt x="605459" y="316674"/>
                </a:lnTo>
                <a:close/>
              </a:path>
              <a:path w="2211730" h="1163954">
                <a:moveTo>
                  <a:pt x="601408" y="336892"/>
                </a:moveTo>
                <a:lnTo>
                  <a:pt x="604050" y="323710"/>
                </a:lnTo>
                <a:lnTo>
                  <a:pt x="601459" y="300735"/>
                </a:lnTo>
                <a:lnTo>
                  <a:pt x="598830" y="313918"/>
                </a:lnTo>
                <a:lnTo>
                  <a:pt x="564997" y="299910"/>
                </a:lnTo>
                <a:lnTo>
                  <a:pt x="564400" y="263474"/>
                </a:lnTo>
                <a:lnTo>
                  <a:pt x="563727" y="307009"/>
                </a:lnTo>
                <a:lnTo>
                  <a:pt x="597420" y="320967"/>
                </a:lnTo>
                <a:lnTo>
                  <a:pt x="599998" y="343941"/>
                </a:lnTo>
                <a:lnTo>
                  <a:pt x="601408" y="336892"/>
                </a:lnTo>
                <a:close/>
              </a:path>
              <a:path w="2211730" h="1163954">
                <a:moveTo>
                  <a:pt x="597369" y="357123"/>
                </a:moveTo>
                <a:lnTo>
                  <a:pt x="599998" y="343941"/>
                </a:lnTo>
                <a:lnTo>
                  <a:pt x="597420" y="320967"/>
                </a:lnTo>
                <a:lnTo>
                  <a:pt x="594779" y="334149"/>
                </a:lnTo>
                <a:lnTo>
                  <a:pt x="561327" y="320294"/>
                </a:lnTo>
                <a:lnTo>
                  <a:pt x="560730" y="283857"/>
                </a:lnTo>
                <a:lnTo>
                  <a:pt x="560057" y="327393"/>
                </a:lnTo>
                <a:lnTo>
                  <a:pt x="593369" y="341185"/>
                </a:lnTo>
                <a:lnTo>
                  <a:pt x="595960" y="364159"/>
                </a:lnTo>
                <a:lnTo>
                  <a:pt x="597369" y="357123"/>
                </a:lnTo>
                <a:close/>
              </a:path>
              <a:path w="2211730" h="1163954">
                <a:moveTo>
                  <a:pt x="593318" y="377355"/>
                </a:moveTo>
                <a:lnTo>
                  <a:pt x="595960" y="364159"/>
                </a:lnTo>
                <a:lnTo>
                  <a:pt x="593369" y="341185"/>
                </a:lnTo>
                <a:lnTo>
                  <a:pt x="590727" y="354380"/>
                </a:lnTo>
                <a:lnTo>
                  <a:pt x="557669" y="340677"/>
                </a:lnTo>
                <a:lnTo>
                  <a:pt x="557060" y="304241"/>
                </a:lnTo>
                <a:lnTo>
                  <a:pt x="556387" y="347764"/>
                </a:lnTo>
                <a:lnTo>
                  <a:pt x="589318" y="361416"/>
                </a:lnTo>
                <a:lnTo>
                  <a:pt x="591908" y="384390"/>
                </a:lnTo>
                <a:lnTo>
                  <a:pt x="593318" y="377355"/>
                </a:lnTo>
                <a:close/>
              </a:path>
              <a:path w="2211730" h="1163954">
                <a:moveTo>
                  <a:pt x="589267" y="397573"/>
                </a:moveTo>
                <a:lnTo>
                  <a:pt x="591908" y="384390"/>
                </a:lnTo>
                <a:lnTo>
                  <a:pt x="589318" y="361416"/>
                </a:lnTo>
                <a:lnTo>
                  <a:pt x="586689" y="374599"/>
                </a:lnTo>
                <a:lnTo>
                  <a:pt x="553999" y="361060"/>
                </a:lnTo>
                <a:lnTo>
                  <a:pt x="553389" y="324624"/>
                </a:lnTo>
                <a:lnTo>
                  <a:pt x="552716" y="368160"/>
                </a:lnTo>
                <a:lnTo>
                  <a:pt x="585279" y="381647"/>
                </a:lnTo>
                <a:lnTo>
                  <a:pt x="587857" y="404609"/>
                </a:lnTo>
                <a:lnTo>
                  <a:pt x="589267" y="397573"/>
                </a:lnTo>
                <a:close/>
              </a:path>
              <a:path w="2211730" h="1163954">
                <a:moveTo>
                  <a:pt x="585216" y="417804"/>
                </a:moveTo>
                <a:lnTo>
                  <a:pt x="587857" y="404609"/>
                </a:lnTo>
                <a:lnTo>
                  <a:pt x="585279" y="381647"/>
                </a:lnTo>
                <a:lnTo>
                  <a:pt x="582637" y="394830"/>
                </a:lnTo>
                <a:lnTo>
                  <a:pt x="550329" y="381444"/>
                </a:lnTo>
                <a:lnTo>
                  <a:pt x="549732" y="345008"/>
                </a:lnTo>
                <a:lnTo>
                  <a:pt x="549046" y="388543"/>
                </a:lnTo>
                <a:lnTo>
                  <a:pt x="581228" y="401866"/>
                </a:lnTo>
                <a:lnTo>
                  <a:pt x="583806" y="424840"/>
                </a:lnTo>
                <a:lnTo>
                  <a:pt x="585216" y="417804"/>
                </a:lnTo>
                <a:close/>
              </a:path>
              <a:path w="2211730" h="1163954">
                <a:moveTo>
                  <a:pt x="581164" y="438022"/>
                </a:moveTo>
                <a:lnTo>
                  <a:pt x="583806" y="424840"/>
                </a:lnTo>
                <a:lnTo>
                  <a:pt x="581228" y="401866"/>
                </a:lnTo>
                <a:lnTo>
                  <a:pt x="578586" y="415048"/>
                </a:lnTo>
                <a:lnTo>
                  <a:pt x="546658" y="401827"/>
                </a:lnTo>
                <a:lnTo>
                  <a:pt x="546061" y="365404"/>
                </a:lnTo>
                <a:lnTo>
                  <a:pt x="545376" y="408927"/>
                </a:lnTo>
                <a:lnTo>
                  <a:pt x="577176" y="422097"/>
                </a:lnTo>
                <a:lnTo>
                  <a:pt x="579767" y="445071"/>
                </a:lnTo>
                <a:lnTo>
                  <a:pt x="581164" y="438022"/>
                </a:lnTo>
                <a:close/>
              </a:path>
              <a:path w="2211730" h="1163954">
                <a:moveTo>
                  <a:pt x="577126" y="458254"/>
                </a:moveTo>
                <a:lnTo>
                  <a:pt x="579767" y="445071"/>
                </a:lnTo>
                <a:lnTo>
                  <a:pt x="577176" y="422097"/>
                </a:lnTo>
                <a:lnTo>
                  <a:pt x="574535" y="435279"/>
                </a:lnTo>
                <a:lnTo>
                  <a:pt x="542988" y="422211"/>
                </a:lnTo>
                <a:lnTo>
                  <a:pt x="542391" y="385787"/>
                </a:lnTo>
                <a:lnTo>
                  <a:pt x="541705" y="429310"/>
                </a:lnTo>
                <a:lnTo>
                  <a:pt x="573125" y="442315"/>
                </a:lnTo>
                <a:lnTo>
                  <a:pt x="575716" y="465289"/>
                </a:lnTo>
                <a:lnTo>
                  <a:pt x="577126" y="458254"/>
                </a:lnTo>
                <a:close/>
              </a:path>
              <a:path w="2211730" h="1163954">
                <a:moveTo>
                  <a:pt x="573074" y="478485"/>
                </a:moveTo>
                <a:lnTo>
                  <a:pt x="575716" y="465289"/>
                </a:lnTo>
                <a:lnTo>
                  <a:pt x="573125" y="442315"/>
                </a:lnTo>
                <a:lnTo>
                  <a:pt x="570484" y="455498"/>
                </a:lnTo>
                <a:lnTo>
                  <a:pt x="539318" y="442594"/>
                </a:lnTo>
                <a:lnTo>
                  <a:pt x="538721" y="406171"/>
                </a:lnTo>
                <a:lnTo>
                  <a:pt x="538035" y="449694"/>
                </a:lnTo>
                <a:lnTo>
                  <a:pt x="569087" y="462533"/>
                </a:lnTo>
                <a:lnTo>
                  <a:pt x="571665" y="485520"/>
                </a:lnTo>
                <a:lnTo>
                  <a:pt x="573074" y="478485"/>
                </a:lnTo>
                <a:close/>
              </a:path>
              <a:path w="2211730" h="1163954">
                <a:moveTo>
                  <a:pt x="569023" y="498703"/>
                </a:moveTo>
                <a:lnTo>
                  <a:pt x="571665" y="485520"/>
                </a:lnTo>
                <a:lnTo>
                  <a:pt x="569087" y="462533"/>
                </a:lnTo>
                <a:lnTo>
                  <a:pt x="566445" y="475729"/>
                </a:lnTo>
                <a:lnTo>
                  <a:pt x="535647" y="462991"/>
                </a:lnTo>
                <a:lnTo>
                  <a:pt x="535051" y="426554"/>
                </a:lnTo>
                <a:lnTo>
                  <a:pt x="534365" y="470077"/>
                </a:lnTo>
                <a:lnTo>
                  <a:pt x="565035" y="482777"/>
                </a:lnTo>
                <a:lnTo>
                  <a:pt x="567613" y="505752"/>
                </a:lnTo>
                <a:lnTo>
                  <a:pt x="569023" y="498703"/>
                </a:lnTo>
                <a:close/>
              </a:path>
              <a:path w="2211730" h="1163954">
                <a:moveTo>
                  <a:pt x="564972" y="518934"/>
                </a:moveTo>
                <a:lnTo>
                  <a:pt x="567613" y="505752"/>
                </a:lnTo>
                <a:lnTo>
                  <a:pt x="565035" y="482777"/>
                </a:lnTo>
                <a:lnTo>
                  <a:pt x="562394" y="495960"/>
                </a:lnTo>
                <a:lnTo>
                  <a:pt x="531977" y="483387"/>
                </a:lnTo>
                <a:lnTo>
                  <a:pt x="531380" y="446938"/>
                </a:lnTo>
                <a:lnTo>
                  <a:pt x="530707" y="490473"/>
                </a:lnTo>
                <a:lnTo>
                  <a:pt x="560984" y="502996"/>
                </a:lnTo>
                <a:lnTo>
                  <a:pt x="563575" y="525970"/>
                </a:lnTo>
                <a:lnTo>
                  <a:pt x="564972" y="518934"/>
                </a:lnTo>
                <a:close/>
              </a:path>
              <a:path w="2211730" h="1163954">
                <a:moveTo>
                  <a:pt x="560933" y="539165"/>
                </a:moveTo>
                <a:lnTo>
                  <a:pt x="563575" y="525970"/>
                </a:lnTo>
                <a:lnTo>
                  <a:pt x="560984" y="502996"/>
                </a:lnTo>
                <a:lnTo>
                  <a:pt x="558342" y="516191"/>
                </a:lnTo>
                <a:lnTo>
                  <a:pt x="528307" y="503770"/>
                </a:lnTo>
                <a:lnTo>
                  <a:pt x="527710" y="467334"/>
                </a:lnTo>
                <a:lnTo>
                  <a:pt x="527037" y="510857"/>
                </a:lnTo>
                <a:lnTo>
                  <a:pt x="556933" y="523227"/>
                </a:lnTo>
                <a:lnTo>
                  <a:pt x="559523" y="546201"/>
                </a:lnTo>
                <a:lnTo>
                  <a:pt x="560933" y="539165"/>
                </a:lnTo>
                <a:close/>
              </a:path>
              <a:path w="2211730" h="1163954">
                <a:moveTo>
                  <a:pt x="556882" y="559384"/>
                </a:moveTo>
                <a:lnTo>
                  <a:pt x="559523" y="546201"/>
                </a:lnTo>
                <a:lnTo>
                  <a:pt x="556933" y="523227"/>
                </a:lnTo>
                <a:lnTo>
                  <a:pt x="554291" y="536422"/>
                </a:lnTo>
                <a:lnTo>
                  <a:pt x="524637" y="524154"/>
                </a:lnTo>
                <a:lnTo>
                  <a:pt x="524040" y="487718"/>
                </a:lnTo>
                <a:lnTo>
                  <a:pt x="523367" y="531253"/>
                </a:lnTo>
                <a:lnTo>
                  <a:pt x="552881" y="543458"/>
                </a:lnTo>
                <a:lnTo>
                  <a:pt x="555472" y="566432"/>
                </a:lnTo>
                <a:lnTo>
                  <a:pt x="556882" y="559384"/>
                </a:lnTo>
                <a:close/>
              </a:path>
              <a:path w="2211730" h="1163954">
                <a:moveTo>
                  <a:pt x="552831" y="579627"/>
                </a:moveTo>
                <a:lnTo>
                  <a:pt x="555472" y="566432"/>
                </a:lnTo>
                <a:lnTo>
                  <a:pt x="552881" y="543458"/>
                </a:lnTo>
                <a:lnTo>
                  <a:pt x="550240" y="556641"/>
                </a:lnTo>
                <a:lnTo>
                  <a:pt x="520966" y="544537"/>
                </a:lnTo>
                <a:lnTo>
                  <a:pt x="520369" y="508101"/>
                </a:lnTo>
                <a:lnTo>
                  <a:pt x="519696" y="551637"/>
                </a:lnTo>
                <a:lnTo>
                  <a:pt x="548843" y="563676"/>
                </a:lnTo>
                <a:lnTo>
                  <a:pt x="551421" y="586663"/>
                </a:lnTo>
                <a:lnTo>
                  <a:pt x="552831" y="579627"/>
                </a:lnTo>
                <a:close/>
              </a:path>
              <a:path w="2211730" h="1163954">
                <a:moveTo>
                  <a:pt x="548779" y="599846"/>
                </a:moveTo>
                <a:lnTo>
                  <a:pt x="551421" y="586663"/>
                </a:lnTo>
                <a:lnTo>
                  <a:pt x="548843" y="563676"/>
                </a:lnTo>
                <a:lnTo>
                  <a:pt x="546201" y="576872"/>
                </a:lnTo>
                <a:lnTo>
                  <a:pt x="517296" y="564934"/>
                </a:lnTo>
                <a:lnTo>
                  <a:pt x="516699" y="528485"/>
                </a:lnTo>
                <a:lnTo>
                  <a:pt x="516026" y="572020"/>
                </a:lnTo>
                <a:lnTo>
                  <a:pt x="544791" y="583920"/>
                </a:lnTo>
                <a:lnTo>
                  <a:pt x="547370" y="606882"/>
                </a:lnTo>
                <a:lnTo>
                  <a:pt x="548779" y="599846"/>
                </a:lnTo>
                <a:close/>
              </a:path>
              <a:path w="2211730" h="1163954">
                <a:moveTo>
                  <a:pt x="544728" y="620077"/>
                </a:moveTo>
                <a:lnTo>
                  <a:pt x="547370" y="606882"/>
                </a:lnTo>
                <a:lnTo>
                  <a:pt x="544791" y="583920"/>
                </a:lnTo>
                <a:lnTo>
                  <a:pt x="542150" y="597115"/>
                </a:lnTo>
                <a:lnTo>
                  <a:pt x="513638" y="585317"/>
                </a:lnTo>
                <a:lnTo>
                  <a:pt x="513029" y="548881"/>
                </a:lnTo>
                <a:lnTo>
                  <a:pt x="512356" y="592416"/>
                </a:lnTo>
                <a:lnTo>
                  <a:pt x="540740" y="604151"/>
                </a:lnTo>
                <a:lnTo>
                  <a:pt x="543318" y="627113"/>
                </a:lnTo>
                <a:lnTo>
                  <a:pt x="544728" y="620077"/>
                </a:lnTo>
                <a:close/>
              </a:path>
              <a:path w="2211730" h="1163954">
                <a:moveTo>
                  <a:pt x="540677" y="640321"/>
                </a:moveTo>
                <a:lnTo>
                  <a:pt x="543318" y="627113"/>
                </a:lnTo>
                <a:lnTo>
                  <a:pt x="540740" y="604151"/>
                </a:lnTo>
                <a:lnTo>
                  <a:pt x="538099" y="617334"/>
                </a:lnTo>
                <a:lnTo>
                  <a:pt x="509968" y="605713"/>
                </a:lnTo>
                <a:lnTo>
                  <a:pt x="509358" y="569264"/>
                </a:lnTo>
                <a:lnTo>
                  <a:pt x="508685" y="612800"/>
                </a:lnTo>
                <a:lnTo>
                  <a:pt x="536689" y="624382"/>
                </a:lnTo>
                <a:lnTo>
                  <a:pt x="539280" y="647357"/>
                </a:lnTo>
                <a:lnTo>
                  <a:pt x="540677" y="640321"/>
                </a:lnTo>
                <a:close/>
              </a:path>
              <a:path w="2211730" h="1163954">
                <a:moveTo>
                  <a:pt x="536638" y="660539"/>
                </a:moveTo>
                <a:lnTo>
                  <a:pt x="539280" y="647357"/>
                </a:lnTo>
                <a:lnTo>
                  <a:pt x="536689" y="624382"/>
                </a:lnTo>
                <a:lnTo>
                  <a:pt x="534047" y="637578"/>
                </a:lnTo>
                <a:lnTo>
                  <a:pt x="506298" y="626097"/>
                </a:lnTo>
                <a:lnTo>
                  <a:pt x="505701" y="589660"/>
                </a:lnTo>
                <a:lnTo>
                  <a:pt x="505015" y="633196"/>
                </a:lnTo>
                <a:lnTo>
                  <a:pt x="532638" y="644613"/>
                </a:lnTo>
                <a:lnTo>
                  <a:pt x="535228" y="667575"/>
                </a:lnTo>
                <a:lnTo>
                  <a:pt x="536638" y="660539"/>
                </a:lnTo>
                <a:close/>
              </a:path>
              <a:path w="2211730" h="1163954">
                <a:moveTo>
                  <a:pt x="532587" y="680770"/>
                </a:moveTo>
                <a:lnTo>
                  <a:pt x="535228" y="667575"/>
                </a:lnTo>
                <a:lnTo>
                  <a:pt x="532638" y="644613"/>
                </a:lnTo>
                <a:lnTo>
                  <a:pt x="529996" y="657809"/>
                </a:lnTo>
                <a:lnTo>
                  <a:pt x="502627" y="646480"/>
                </a:lnTo>
                <a:lnTo>
                  <a:pt x="502031" y="610044"/>
                </a:lnTo>
                <a:lnTo>
                  <a:pt x="501345" y="653580"/>
                </a:lnTo>
                <a:lnTo>
                  <a:pt x="528586" y="664844"/>
                </a:lnTo>
                <a:lnTo>
                  <a:pt x="531177" y="687819"/>
                </a:lnTo>
                <a:lnTo>
                  <a:pt x="532587" y="680770"/>
                </a:lnTo>
                <a:close/>
              </a:path>
              <a:path w="2211730" h="1163954">
                <a:moveTo>
                  <a:pt x="528535" y="701001"/>
                </a:moveTo>
                <a:lnTo>
                  <a:pt x="531177" y="687819"/>
                </a:lnTo>
                <a:lnTo>
                  <a:pt x="528586" y="664844"/>
                </a:lnTo>
                <a:lnTo>
                  <a:pt x="525945" y="678040"/>
                </a:lnTo>
                <a:lnTo>
                  <a:pt x="498957" y="666877"/>
                </a:lnTo>
                <a:lnTo>
                  <a:pt x="498360" y="630440"/>
                </a:lnTo>
                <a:lnTo>
                  <a:pt x="497674" y="673976"/>
                </a:lnTo>
                <a:lnTo>
                  <a:pt x="524548" y="685076"/>
                </a:lnTo>
                <a:lnTo>
                  <a:pt x="527126" y="708050"/>
                </a:lnTo>
                <a:lnTo>
                  <a:pt x="528535" y="701001"/>
                </a:lnTo>
                <a:close/>
              </a:path>
              <a:path w="2211730" h="1163954">
                <a:moveTo>
                  <a:pt x="524484" y="721245"/>
                </a:moveTo>
                <a:lnTo>
                  <a:pt x="527126" y="708050"/>
                </a:lnTo>
                <a:lnTo>
                  <a:pt x="524548" y="685076"/>
                </a:lnTo>
                <a:lnTo>
                  <a:pt x="521906" y="698271"/>
                </a:lnTo>
                <a:lnTo>
                  <a:pt x="495287" y="687273"/>
                </a:lnTo>
                <a:lnTo>
                  <a:pt x="494690" y="650824"/>
                </a:lnTo>
                <a:lnTo>
                  <a:pt x="494004" y="694359"/>
                </a:lnTo>
                <a:lnTo>
                  <a:pt x="520496" y="705307"/>
                </a:lnTo>
                <a:lnTo>
                  <a:pt x="523074" y="728281"/>
                </a:lnTo>
                <a:lnTo>
                  <a:pt x="524484" y="721245"/>
                </a:lnTo>
                <a:close/>
              </a:path>
              <a:path w="2211730" h="1163954">
                <a:moveTo>
                  <a:pt x="520433" y="741476"/>
                </a:moveTo>
                <a:lnTo>
                  <a:pt x="523074" y="728281"/>
                </a:lnTo>
                <a:lnTo>
                  <a:pt x="520496" y="705307"/>
                </a:lnTo>
                <a:lnTo>
                  <a:pt x="517855" y="718502"/>
                </a:lnTo>
                <a:lnTo>
                  <a:pt x="491617" y="707669"/>
                </a:lnTo>
                <a:lnTo>
                  <a:pt x="491007" y="671220"/>
                </a:lnTo>
                <a:lnTo>
                  <a:pt x="490334" y="714768"/>
                </a:lnTo>
                <a:lnTo>
                  <a:pt x="516445" y="725538"/>
                </a:lnTo>
                <a:lnTo>
                  <a:pt x="519023" y="748512"/>
                </a:lnTo>
                <a:lnTo>
                  <a:pt x="520433" y="741476"/>
                </a:lnTo>
                <a:close/>
              </a:path>
              <a:path w="2211730" h="1163954">
                <a:moveTo>
                  <a:pt x="516382" y="761720"/>
                </a:moveTo>
                <a:lnTo>
                  <a:pt x="519023" y="748512"/>
                </a:lnTo>
                <a:lnTo>
                  <a:pt x="516445" y="725538"/>
                </a:lnTo>
                <a:lnTo>
                  <a:pt x="513803" y="738733"/>
                </a:lnTo>
                <a:lnTo>
                  <a:pt x="487946" y="728052"/>
                </a:lnTo>
                <a:lnTo>
                  <a:pt x="487349" y="691616"/>
                </a:lnTo>
                <a:lnTo>
                  <a:pt x="486664" y="735152"/>
                </a:lnTo>
                <a:lnTo>
                  <a:pt x="512394" y="745769"/>
                </a:lnTo>
                <a:lnTo>
                  <a:pt x="514972" y="768756"/>
                </a:lnTo>
                <a:lnTo>
                  <a:pt x="516382" y="761720"/>
                </a:lnTo>
                <a:close/>
              </a:path>
              <a:path w="2211730" h="1163954">
                <a:moveTo>
                  <a:pt x="512330" y="781938"/>
                </a:moveTo>
                <a:lnTo>
                  <a:pt x="514972" y="768756"/>
                </a:lnTo>
                <a:lnTo>
                  <a:pt x="512394" y="745769"/>
                </a:lnTo>
                <a:lnTo>
                  <a:pt x="509752" y="758977"/>
                </a:lnTo>
                <a:lnTo>
                  <a:pt x="484276" y="748449"/>
                </a:lnTo>
                <a:lnTo>
                  <a:pt x="483679" y="712012"/>
                </a:lnTo>
                <a:lnTo>
                  <a:pt x="482993" y="755548"/>
                </a:lnTo>
                <a:lnTo>
                  <a:pt x="508342" y="766013"/>
                </a:lnTo>
                <a:lnTo>
                  <a:pt x="510921" y="788987"/>
                </a:lnTo>
                <a:lnTo>
                  <a:pt x="512330" y="781938"/>
                </a:lnTo>
                <a:close/>
              </a:path>
              <a:path w="2211730" h="1163954">
                <a:moveTo>
                  <a:pt x="508279" y="802182"/>
                </a:moveTo>
                <a:lnTo>
                  <a:pt x="510921" y="788987"/>
                </a:lnTo>
                <a:lnTo>
                  <a:pt x="508342" y="766013"/>
                </a:lnTo>
                <a:lnTo>
                  <a:pt x="505701" y="779208"/>
                </a:lnTo>
                <a:lnTo>
                  <a:pt x="480606" y="768845"/>
                </a:lnTo>
                <a:lnTo>
                  <a:pt x="480009" y="732396"/>
                </a:lnTo>
                <a:lnTo>
                  <a:pt x="479323" y="775931"/>
                </a:lnTo>
                <a:lnTo>
                  <a:pt x="504291" y="786244"/>
                </a:lnTo>
                <a:lnTo>
                  <a:pt x="506882" y="809218"/>
                </a:lnTo>
                <a:lnTo>
                  <a:pt x="508279" y="802182"/>
                </a:lnTo>
                <a:close/>
              </a:path>
              <a:path w="2211730" h="1163954">
                <a:moveTo>
                  <a:pt x="504240" y="822413"/>
                </a:moveTo>
                <a:lnTo>
                  <a:pt x="506882" y="809218"/>
                </a:lnTo>
                <a:lnTo>
                  <a:pt x="504291" y="786244"/>
                </a:lnTo>
                <a:lnTo>
                  <a:pt x="501650" y="799439"/>
                </a:lnTo>
                <a:lnTo>
                  <a:pt x="476935" y="789241"/>
                </a:lnTo>
                <a:lnTo>
                  <a:pt x="476338" y="752792"/>
                </a:lnTo>
                <a:lnTo>
                  <a:pt x="475653" y="796328"/>
                </a:lnTo>
                <a:lnTo>
                  <a:pt x="500240" y="806475"/>
                </a:lnTo>
                <a:lnTo>
                  <a:pt x="502831" y="829449"/>
                </a:lnTo>
                <a:lnTo>
                  <a:pt x="504240" y="822413"/>
                </a:lnTo>
                <a:close/>
              </a:path>
              <a:path w="2211730" h="1163954">
                <a:moveTo>
                  <a:pt x="500189" y="842644"/>
                </a:moveTo>
                <a:lnTo>
                  <a:pt x="502831" y="829449"/>
                </a:lnTo>
                <a:lnTo>
                  <a:pt x="500240" y="806475"/>
                </a:lnTo>
                <a:lnTo>
                  <a:pt x="497598" y="819670"/>
                </a:lnTo>
                <a:lnTo>
                  <a:pt x="473265" y="809625"/>
                </a:lnTo>
                <a:lnTo>
                  <a:pt x="472668" y="773188"/>
                </a:lnTo>
                <a:lnTo>
                  <a:pt x="471982" y="816724"/>
                </a:lnTo>
                <a:lnTo>
                  <a:pt x="496189" y="826706"/>
                </a:lnTo>
                <a:lnTo>
                  <a:pt x="498779" y="849680"/>
                </a:lnTo>
                <a:lnTo>
                  <a:pt x="500189" y="842644"/>
                </a:lnTo>
                <a:close/>
              </a:path>
              <a:path w="2211730" h="1163954">
                <a:moveTo>
                  <a:pt x="493547" y="839914"/>
                </a:moveTo>
                <a:lnTo>
                  <a:pt x="469595" y="830021"/>
                </a:lnTo>
                <a:lnTo>
                  <a:pt x="468998" y="793584"/>
                </a:lnTo>
                <a:lnTo>
                  <a:pt x="466598" y="806881"/>
                </a:lnTo>
                <a:lnTo>
                  <a:pt x="468312" y="837120"/>
                </a:lnTo>
                <a:lnTo>
                  <a:pt x="492137" y="846950"/>
                </a:lnTo>
                <a:lnTo>
                  <a:pt x="494728" y="869924"/>
                </a:lnTo>
                <a:lnTo>
                  <a:pt x="493547" y="839914"/>
                </a:lnTo>
                <a:close/>
              </a:path>
              <a:path w="2211730" h="1163954">
                <a:moveTo>
                  <a:pt x="591591" y="712774"/>
                </a:moveTo>
                <a:lnTo>
                  <a:pt x="588454" y="725766"/>
                </a:lnTo>
                <a:lnTo>
                  <a:pt x="561784" y="714743"/>
                </a:lnTo>
                <a:lnTo>
                  <a:pt x="562495" y="678853"/>
                </a:lnTo>
                <a:lnTo>
                  <a:pt x="560247" y="721728"/>
                </a:lnTo>
                <a:lnTo>
                  <a:pt x="586778" y="732701"/>
                </a:lnTo>
                <a:lnTo>
                  <a:pt x="588556" y="755332"/>
                </a:lnTo>
                <a:lnTo>
                  <a:pt x="591591" y="712774"/>
                </a:lnTo>
                <a:close/>
              </a:path>
              <a:path w="2211730" h="1163954">
                <a:moveTo>
                  <a:pt x="588365" y="594309"/>
                </a:moveTo>
                <a:lnTo>
                  <a:pt x="591248" y="581228"/>
                </a:lnTo>
                <a:lnTo>
                  <a:pt x="590613" y="551446"/>
                </a:lnTo>
                <a:lnTo>
                  <a:pt x="560933" y="539165"/>
                </a:lnTo>
                <a:lnTo>
                  <a:pt x="559523" y="546201"/>
                </a:lnTo>
                <a:lnTo>
                  <a:pt x="589064" y="558418"/>
                </a:lnTo>
                <a:lnTo>
                  <a:pt x="586181" y="571512"/>
                </a:lnTo>
                <a:lnTo>
                  <a:pt x="586816" y="601294"/>
                </a:lnTo>
                <a:lnTo>
                  <a:pt x="588365" y="594309"/>
                </a:lnTo>
                <a:close/>
              </a:path>
              <a:path w="2211730" h="1163954">
                <a:moveTo>
                  <a:pt x="556387" y="347764"/>
                </a:moveTo>
                <a:lnTo>
                  <a:pt x="557060" y="304241"/>
                </a:lnTo>
                <a:lnTo>
                  <a:pt x="554672" y="317525"/>
                </a:lnTo>
                <a:lnTo>
                  <a:pt x="521246" y="303682"/>
                </a:lnTo>
                <a:lnTo>
                  <a:pt x="553389" y="324624"/>
                </a:lnTo>
                <a:lnTo>
                  <a:pt x="553999" y="361060"/>
                </a:lnTo>
                <a:lnTo>
                  <a:pt x="556387" y="347764"/>
                </a:lnTo>
                <a:close/>
              </a:path>
              <a:path w="2211730" h="1163954">
                <a:moveTo>
                  <a:pt x="521246" y="303682"/>
                </a:moveTo>
                <a:lnTo>
                  <a:pt x="521131" y="259829"/>
                </a:lnTo>
                <a:lnTo>
                  <a:pt x="486981" y="245668"/>
                </a:lnTo>
                <a:lnTo>
                  <a:pt x="486079" y="201485"/>
                </a:lnTo>
                <a:lnTo>
                  <a:pt x="451205" y="187032"/>
                </a:lnTo>
                <a:lnTo>
                  <a:pt x="452132" y="179362"/>
                </a:lnTo>
                <a:lnTo>
                  <a:pt x="445135" y="178511"/>
                </a:lnTo>
                <a:lnTo>
                  <a:pt x="450316" y="194284"/>
                </a:lnTo>
                <a:lnTo>
                  <a:pt x="485076" y="208686"/>
                </a:lnTo>
                <a:lnTo>
                  <a:pt x="485965" y="252882"/>
                </a:lnTo>
                <a:lnTo>
                  <a:pt x="519988" y="266979"/>
                </a:lnTo>
                <a:lnTo>
                  <a:pt x="520103" y="310845"/>
                </a:lnTo>
                <a:lnTo>
                  <a:pt x="553389" y="324624"/>
                </a:lnTo>
                <a:lnTo>
                  <a:pt x="521246" y="303682"/>
                </a:lnTo>
                <a:close/>
              </a:path>
              <a:path w="2211730" h="1163954">
                <a:moveTo>
                  <a:pt x="489889" y="224967"/>
                </a:moveTo>
                <a:lnTo>
                  <a:pt x="491794" y="211480"/>
                </a:lnTo>
                <a:lnTo>
                  <a:pt x="492798" y="204279"/>
                </a:lnTo>
                <a:lnTo>
                  <a:pt x="493852" y="196761"/>
                </a:lnTo>
                <a:lnTo>
                  <a:pt x="486879" y="195783"/>
                </a:lnTo>
                <a:lnTo>
                  <a:pt x="486079" y="201485"/>
                </a:lnTo>
                <a:lnTo>
                  <a:pt x="486981" y="245668"/>
                </a:lnTo>
                <a:lnTo>
                  <a:pt x="489889" y="224967"/>
                </a:lnTo>
                <a:close/>
              </a:path>
              <a:path w="2211730" h="1163954">
                <a:moveTo>
                  <a:pt x="596404" y="692861"/>
                </a:moveTo>
                <a:lnTo>
                  <a:pt x="593267" y="705853"/>
                </a:lnTo>
                <a:lnTo>
                  <a:pt x="566216" y="694677"/>
                </a:lnTo>
                <a:lnTo>
                  <a:pt x="566928" y="658787"/>
                </a:lnTo>
                <a:lnTo>
                  <a:pt x="564667" y="701649"/>
                </a:lnTo>
                <a:lnTo>
                  <a:pt x="591591" y="712774"/>
                </a:lnTo>
                <a:lnTo>
                  <a:pt x="593369" y="735418"/>
                </a:lnTo>
                <a:lnTo>
                  <a:pt x="596404" y="692861"/>
                </a:lnTo>
                <a:close/>
              </a:path>
              <a:path w="2211730" h="1163954">
                <a:moveTo>
                  <a:pt x="590169" y="887399"/>
                </a:moveTo>
                <a:lnTo>
                  <a:pt x="588784" y="864933"/>
                </a:lnTo>
                <a:lnTo>
                  <a:pt x="585393" y="877811"/>
                </a:lnTo>
                <a:lnTo>
                  <a:pt x="586778" y="900290"/>
                </a:lnTo>
                <a:lnTo>
                  <a:pt x="590169" y="887399"/>
                </a:lnTo>
                <a:close/>
              </a:path>
              <a:path w="2211730" h="1163954">
                <a:moveTo>
                  <a:pt x="586778" y="732701"/>
                </a:moveTo>
                <a:lnTo>
                  <a:pt x="583641" y="745680"/>
                </a:lnTo>
                <a:lnTo>
                  <a:pt x="557352" y="734821"/>
                </a:lnTo>
                <a:lnTo>
                  <a:pt x="558063" y="698931"/>
                </a:lnTo>
                <a:lnTo>
                  <a:pt x="555815" y="741807"/>
                </a:lnTo>
                <a:lnTo>
                  <a:pt x="581977" y="752601"/>
                </a:lnTo>
                <a:lnTo>
                  <a:pt x="583755" y="775246"/>
                </a:lnTo>
                <a:lnTo>
                  <a:pt x="586778" y="732701"/>
                </a:lnTo>
                <a:close/>
              </a:path>
              <a:path w="2211730" h="1163954">
                <a:moveTo>
                  <a:pt x="583933" y="614387"/>
                </a:moveTo>
                <a:lnTo>
                  <a:pt x="586816" y="601294"/>
                </a:lnTo>
                <a:lnTo>
                  <a:pt x="586181" y="571512"/>
                </a:lnTo>
                <a:lnTo>
                  <a:pt x="556882" y="559384"/>
                </a:lnTo>
                <a:lnTo>
                  <a:pt x="555472" y="566432"/>
                </a:lnTo>
                <a:lnTo>
                  <a:pt x="584644" y="578485"/>
                </a:lnTo>
                <a:lnTo>
                  <a:pt x="581748" y="591578"/>
                </a:lnTo>
                <a:lnTo>
                  <a:pt x="582396" y="621372"/>
                </a:lnTo>
                <a:lnTo>
                  <a:pt x="583933" y="614387"/>
                </a:lnTo>
                <a:close/>
              </a:path>
              <a:path w="2211730" h="1163954">
                <a:moveTo>
                  <a:pt x="552716" y="368160"/>
                </a:moveTo>
                <a:lnTo>
                  <a:pt x="553389" y="324624"/>
                </a:lnTo>
                <a:lnTo>
                  <a:pt x="551002" y="337921"/>
                </a:lnTo>
                <a:lnTo>
                  <a:pt x="517956" y="324231"/>
                </a:lnTo>
                <a:lnTo>
                  <a:pt x="549732" y="345008"/>
                </a:lnTo>
                <a:lnTo>
                  <a:pt x="550329" y="381444"/>
                </a:lnTo>
                <a:lnTo>
                  <a:pt x="552716" y="368160"/>
                </a:lnTo>
                <a:close/>
              </a:path>
              <a:path w="2211730" h="1163954">
                <a:moveTo>
                  <a:pt x="387057" y="715937"/>
                </a:moveTo>
                <a:lnTo>
                  <a:pt x="387946" y="708672"/>
                </a:lnTo>
                <a:lnTo>
                  <a:pt x="389597" y="695058"/>
                </a:lnTo>
                <a:lnTo>
                  <a:pt x="390474" y="687793"/>
                </a:lnTo>
                <a:lnTo>
                  <a:pt x="392125" y="674192"/>
                </a:lnTo>
                <a:lnTo>
                  <a:pt x="393001" y="666940"/>
                </a:lnTo>
                <a:lnTo>
                  <a:pt x="394652" y="653326"/>
                </a:lnTo>
                <a:lnTo>
                  <a:pt x="395541" y="646074"/>
                </a:lnTo>
                <a:lnTo>
                  <a:pt x="397192" y="632460"/>
                </a:lnTo>
                <a:lnTo>
                  <a:pt x="398068" y="625195"/>
                </a:lnTo>
                <a:lnTo>
                  <a:pt x="399719" y="611581"/>
                </a:lnTo>
                <a:lnTo>
                  <a:pt x="400596" y="604329"/>
                </a:lnTo>
                <a:lnTo>
                  <a:pt x="402247" y="590727"/>
                </a:lnTo>
                <a:lnTo>
                  <a:pt x="403123" y="583463"/>
                </a:lnTo>
                <a:lnTo>
                  <a:pt x="404774" y="569849"/>
                </a:lnTo>
                <a:lnTo>
                  <a:pt x="405663" y="562597"/>
                </a:lnTo>
                <a:lnTo>
                  <a:pt x="407301" y="548982"/>
                </a:lnTo>
                <a:lnTo>
                  <a:pt x="408190" y="541718"/>
                </a:lnTo>
                <a:lnTo>
                  <a:pt x="409841" y="528116"/>
                </a:lnTo>
                <a:lnTo>
                  <a:pt x="410718" y="520865"/>
                </a:lnTo>
                <a:lnTo>
                  <a:pt x="412369" y="507250"/>
                </a:lnTo>
                <a:lnTo>
                  <a:pt x="413245" y="499986"/>
                </a:lnTo>
                <a:lnTo>
                  <a:pt x="414896" y="486384"/>
                </a:lnTo>
                <a:lnTo>
                  <a:pt x="415785" y="479132"/>
                </a:lnTo>
                <a:lnTo>
                  <a:pt x="417423" y="465518"/>
                </a:lnTo>
                <a:lnTo>
                  <a:pt x="418312" y="458266"/>
                </a:lnTo>
                <a:lnTo>
                  <a:pt x="419963" y="444652"/>
                </a:lnTo>
                <a:lnTo>
                  <a:pt x="420839" y="437400"/>
                </a:lnTo>
                <a:lnTo>
                  <a:pt x="422490" y="423786"/>
                </a:lnTo>
                <a:lnTo>
                  <a:pt x="423367" y="416534"/>
                </a:lnTo>
                <a:lnTo>
                  <a:pt x="425018" y="402920"/>
                </a:lnTo>
                <a:lnTo>
                  <a:pt x="425894" y="395668"/>
                </a:lnTo>
                <a:lnTo>
                  <a:pt x="427545" y="382054"/>
                </a:lnTo>
                <a:lnTo>
                  <a:pt x="428434" y="374789"/>
                </a:lnTo>
                <a:lnTo>
                  <a:pt x="430085" y="361188"/>
                </a:lnTo>
                <a:lnTo>
                  <a:pt x="430961" y="353936"/>
                </a:lnTo>
                <a:lnTo>
                  <a:pt x="432612" y="340334"/>
                </a:lnTo>
                <a:lnTo>
                  <a:pt x="433489" y="333070"/>
                </a:lnTo>
                <a:lnTo>
                  <a:pt x="435140" y="319468"/>
                </a:lnTo>
                <a:lnTo>
                  <a:pt x="436016" y="312204"/>
                </a:lnTo>
                <a:lnTo>
                  <a:pt x="437667" y="298602"/>
                </a:lnTo>
                <a:lnTo>
                  <a:pt x="438556" y="291338"/>
                </a:lnTo>
                <a:lnTo>
                  <a:pt x="440207" y="277748"/>
                </a:lnTo>
                <a:lnTo>
                  <a:pt x="441083" y="270471"/>
                </a:lnTo>
                <a:lnTo>
                  <a:pt x="442734" y="256882"/>
                </a:lnTo>
                <a:lnTo>
                  <a:pt x="443611" y="249618"/>
                </a:lnTo>
                <a:lnTo>
                  <a:pt x="445262" y="236016"/>
                </a:lnTo>
                <a:lnTo>
                  <a:pt x="446138" y="228752"/>
                </a:lnTo>
                <a:lnTo>
                  <a:pt x="447789" y="215150"/>
                </a:lnTo>
                <a:lnTo>
                  <a:pt x="482155" y="229387"/>
                </a:lnTo>
                <a:lnTo>
                  <a:pt x="483057" y="273583"/>
                </a:lnTo>
                <a:lnTo>
                  <a:pt x="516699" y="287515"/>
                </a:lnTo>
                <a:lnTo>
                  <a:pt x="516813" y="331381"/>
                </a:lnTo>
                <a:lnTo>
                  <a:pt x="549732" y="345008"/>
                </a:lnTo>
                <a:lnTo>
                  <a:pt x="517956" y="324231"/>
                </a:lnTo>
                <a:lnTo>
                  <a:pt x="517842" y="280377"/>
                </a:lnTo>
                <a:lnTo>
                  <a:pt x="484073" y="266382"/>
                </a:lnTo>
                <a:lnTo>
                  <a:pt x="483171" y="222186"/>
                </a:lnTo>
                <a:lnTo>
                  <a:pt x="448678" y="207898"/>
                </a:lnTo>
                <a:lnTo>
                  <a:pt x="450316" y="194284"/>
                </a:lnTo>
                <a:lnTo>
                  <a:pt x="445135" y="178511"/>
                </a:lnTo>
                <a:lnTo>
                  <a:pt x="444449" y="184226"/>
                </a:lnTo>
                <a:lnTo>
                  <a:pt x="443572" y="191490"/>
                </a:lnTo>
                <a:lnTo>
                  <a:pt x="441921" y="205092"/>
                </a:lnTo>
                <a:lnTo>
                  <a:pt x="441032" y="212356"/>
                </a:lnTo>
                <a:lnTo>
                  <a:pt x="439394" y="225958"/>
                </a:lnTo>
                <a:lnTo>
                  <a:pt x="438505" y="233210"/>
                </a:lnTo>
                <a:lnTo>
                  <a:pt x="436854" y="246811"/>
                </a:lnTo>
                <a:lnTo>
                  <a:pt x="435978" y="254076"/>
                </a:lnTo>
                <a:lnTo>
                  <a:pt x="434327" y="267677"/>
                </a:lnTo>
                <a:lnTo>
                  <a:pt x="433451" y="274942"/>
                </a:lnTo>
                <a:lnTo>
                  <a:pt x="431800" y="288544"/>
                </a:lnTo>
                <a:lnTo>
                  <a:pt x="430923" y="295795"/>
                </a:lnTo>
                <a:lnTo>
                  <a:pt x="429272" y="309410"/>
                </a:lnTo>
                <a:lnTo>
                  <a:pt x="428383" y="316674"/>
                </a:lnTo>
                <a:lnTo>
                  <a:pt x="426732" y="330276"/>
                </a:lnTo>
                <a:lnTo>
                  <a:pt x="425856" y="337540"/>
                </a:lnTo>
                <a:lnTo>
                  <a:pt x="424205" y="351142"/>
                </a:lnTo>
                <a:lnTo>
                  <a:pt x="423329" y="358393"/>
                </a:lnTo>
                <a:lnTo>
                  <a:pt x="421678" y="372008"/>
                </a:lnTo>
                <a:lnTo>
                  <a:pt x="420801" y="379260"/>
                </a:lnTo>
                <a:lnTo>
                  <a:pt x="419150" y="392861"/>
                </a:lnTo>
                <a:lnTo>
                  <a:pt x="418261" y="400126"/>
                </a:lnTo>
                <a:lnTo>
                  <a:pt x="416610" y="413727"/>
                </a:lnTo>
                <a:lnTo>
                  <a:pt x="415734" y="420992"/>
                </a:lnTo>
                <a:lnTo>
                  <a:pt x="414083" y="434593"/>
                </a:lnTo>
                <a:lnTo>
                  <a:pt x="413207" y="441858"/>
                </a:lnTo>
                <a:lnTo>
                  <a:pt x="411556" y="455460"/>
                </a:lnTo>
                <a:lnTo>
                  <a:pt x="410679" y="462711"/>
                </a:lnTo>
                <a:lnTo>
                  <a:pt x="409028" y="476326"/>
                </a:lnTo>
                <a:lnTo>
                  <a:pt x="408139" y="483590"/>
                </a:lnTo>
                <a:lnTo>
                  <a:pt x="406488" y="497192"/>
                </a:lnTo>
                <a:lnTo>
                  <a:pt x="405612" y="504443"/>
                </a:lnTo>
                <a:lnTo>
                  <a:pt x="403961" y="518071"/>
                </a:lnTo>
                <a:lnTo>
                  <a:pt x="403085" y="525322"/>
                </a:lnTo>
                <a:lnTo>
                  <a:pt x="401434" y="538937"/>
                </a:lnTo>
                <a:lnTo>
                  <a:pt x="400545" y="546188"/>
                </a:lnTo>
                <a:lnTo>
                  <a:pt x="398894" y="559803"/>
                </a:lnTo>
                <a:lnTo>
                  <a:pt x="398018" y="567054"/>
                </a:lnTo>
                <a:lnTo>
                  <a:pt x="396367" y="580669"/>
                </a:lnTo>
                <a:lnTo>
                  <a:pt x="395490" y="587933"/>
                </a:lnTo>
                <a:lnTo>
                  <a:pt x="393839" y="601522"/>
                </a:lnTo>
                <a:lnTo>
                  <a:pt x="392963" y="608799"/>
                </a:lnTo>
                <a:lnTo>
                  <a:pt x="391312" y="622401"/>
                </a:lnTo>
                <a:lnTo>
                  <a:pt x="390423" y="629666"/>
                </a:lnTo>
                <a:lnTo>
                  <a:pt x="388772" y="643267"/>
                </a:lnTo>
                <a:lnTo>
                  <a:pt x="387896" y="650532"/>
                </a:lnTo>
                <a:lnTo>
                  <a:pt x="386245" y="664146"/>
                </a:lnTo>
                <a:lnTo>
                  <a:pt x="385368" y="671398"/>
                </a:lnTo>
                <a:lnTo>
                  <a:pt x="385406" y="729538"/>
                </a:lnTo>
                <a:lnTo>
                  <a:pt x="387057" y="715937"/>
                </a:lnTo>
                <a:close/>
              </a:path>
              <a:path w="2211730" h="1163954">
                <a:moveTo>
                  <a:pt x="523367" y="531253"/>
                </a:moveTo>
                <a:lnTo>
                  <a:pt x="524040" y="487718"/>
                </a:lnTo>
                <a:lnTo>
                  <a:pt x="521652" y="501014"/>
                </a:lnTo>
                <a:lnTo>
                  <a:pt x="491642" y="488594"/>
                </a:lnTo>
                <a:lnTo>
                  <a:pt x="520369" y="508101"/>
                </a:lnTo>
                <a:lnTo>
                  <a:pt x="520966" y="544537"/>
                </a:lnTo>
                <a:lnTo>
                  <a:pt x="523367" y="531253"/>
                </a:lnTo>
                <a:close/>
              </a:path>
              <a:path w="2211730" h="1163954">
                <a:moveTo>
                  <a:pt x="491642" y="488594"/>
                </a:moveTo>
                <a:lnTo>
                  <a:pt x="491528" y="444741"/>
                </a:lnTo>
                <a:lnTo>
                  <a:pt x="460794" y="432015"/>
                </a:lnTo>
                <a:lnTo>
                  <a:pt x="459892" y="387819"/>
                </a:lnTo>
                <a:lnTo>
                  <a:pt x="428434" y="374789"/>
                </a:lnTo>
                <a:lnTo>
                  <a:pt x="427545" y="382054"/>
                </a:lnTo>
                <a:lnTo>
                  <a:pt x="458876" y="395020"/>
                </a:lnTo>
                <a:lnTo>
                  <a:pt x="459778" y="439216"/>
                </a:lnTo>
                <a:lnTo>
                  <a:pt x="490385" y="451878"/>
                </a:lnTo>
                <a:lnTo>
                  <a:pt x="490499" y="495744"/>
                </a:lnTo>
                <a:lnTo>
                  <a:pt x="520369" y="508101"/>
                </a:lnTo>
                <a:lnTo>
                  <a:pt x="491642" y="488594"/>
                </a:lnTo>
                <a:close/>
              </a:path>
              <a:path w="2211730" h="1163954">
                <a:moveTo>
                  <a:pt x="426732" y="330276"/>
                </a:moveTo>
                <a:lnTo>
                  <a:pt x="394550" y="316941"/>
                </a:lnTo>
                <a:lnTo>
                  <a:pt x="394220" y="251066"/>
                </a:lnTo>
                <a:lnTo>
                  <a:pt x="360934" y="237274"/>
                </a:lnTo>
                <a:lnTo>
                  <a:pt x="360578" y="157086"/>
                </a:lnTo>
                <a:lnTo>
                  <a:pt x="360324" y="244640"/>
                </a:lnTo>
                <a:lnTo>
                  <a:pt x="393471" y="258381"/>
                </a:lnTo>
                <a:lnTo>
                  <a:pt x="393801" y="324256"/>
                </a:lnTo>
                <a:lnTo>
                  <a:pt x="425856" y="337540"/>
                </a:lnTo>
                <a:lnTo>
                  <a:pt x="426732" y="330276"/>
                </a:lnTo>
                <a:close/>
              </a:path>
              <a:path w="2211730" h="1163954">
                <a:moveTo>
                  <a:pt x="323113" y="689521"/>
                </a:moveTo>
                <a:lnTo>
                  <a:pt x="323735" y="682155"/>
                </a:lnTo>
                <a:lnTo>
                  <a:pt x="324891" y="668337"/>
                </a:lnTo>
                <a:lnTo>
                  <a:pt x="325501" y="660971"/>
                </a:lnTo>
                <a:lnTo>
                  <a:pt x="326656" y="647153"/>
                </a:lnTo>
                <a:lnTo>
                  <a:pt x="327278" y="639787"/>
                </a:lnTo>
                <a:lnTo>
                  <a:pt x="328434" y="625957"/>
                </a:lnTo>
                <a:lnTo>
                  <a:pt x="329044" y="618591"/>
                </a:lnTo>
                <a:lnTo>
                  <a:pt x="330200" y="604786"/>
                </a:lnTo>
                <a:lnTo>
                  <a:pt x="330822" y="597407"/>
                </a:lnTo>
                <a:lnTo>
                  <a:pt x="331978" y="583590"/>
                </a:lnTo>
                <a:lnTo>
                  <a:pt x="332587" y="576224"/>
                </a:lnTo>
                <a:lnTo>
                  <a:pt x="333743" y="562419"/>
                </a:lnTo>
                <a:lnTo>
                  <a:pt x="334365" y="555053"/>
                </a:lnTo>
                <a:lnTo>
                  <a:pt x="335521" y="541223"/>
                </a:lnTo>
                <a:lnTo>
                  <a:pt x="336130" y="533857"/>
                </a:lnTo>
                <a:lnTo>
                  <a:pt x="337286" y="520039"/>
                </a:lnTo>
                <a:lnTo>
                  <a:pt x="337908" y="512673"/>
                </a:lnTo>
                <a:lnTo>
                  <a:pt x="339064" y="498843"/>
                </a:lnTo>
                <a:lnTo>
                  <a:pt x="339674" y="491477"/>
                </a:lnTo>
                <a:lnTo>
                  <a:pt x="340829" y="477659"/>
                </a:lnTo>
                <a:lnTo>
                  <a:pt x="341452" y="470293"/>
                </a:lnTo>
                <a:lnTo>
                  <a:pt x="342607" y="456488"/>
                </a:lnTo>
                <a:lnTo>
                  <a:pt x="343217" y="449110"/>
                </a:lnTo>
                <a:lnTo>
                  <a:pt x="344373" y="435292"/>
                </a:lnTo>
                <a:lnTo>
                  <a:pt x="344995" y="427926"/>
                </a:lnTo>
                <a:lnTo>
                  <a:pt x="346151" y="414108"/>
                </a:lnTo>
                <a:lnTo>
                  <a:pt x="346760" y="406742"/>
                </a:lnTo>
                <a:lnTo>
                  <a:pt x="347916" y="392925"/>
                </a:lnTo>
                <a:lnTo>
                  <a:pt x="348538" y="385559"/>
                </a:lnTo>
                <a:lnTo>
                  <a:pt x="349694" y="371741"/>
                </a:lnTo>
                <a:lnTo>
                  <a:pt x="350304" y="364375"/>
                </a:lnTo>
                <a:lnTo>
                  <a:pt x="351459" y="350570"/>
                </a:lnTo>
                <a:lnTo>
                  <a:pt x="352082" y="343192"/>
                </a:lnTo>
                <a:lnTo>
                  <a:pt x="353237" y="329374"/>
                </a:lnTo>
                <a:lnTo>
                  <a:pt x="353847" y="322008"/>
                </a:lnTo>
                <a:lnTo>
                  <a:pt x="355003" y="308203"/>
                </a:lnTo>
                <a:lnTo>
                  <a:pt x="355625" y="300824"/>
                </a:lnTo>
                <a:lnTo>
                  <a:pt x="356781" y="287007"/>
                </a:lnTo>
                <a:lnTo>
                  <a:pt x="357390" y="279641"/>
                </a:lnTo>
                <a:lnTo>
                  <a:pt x="358546" y="265823"/>
                </a:lnTo>
                <a:lnTo>
                  <a:pt x="359168" y="258457"/>
                </a:lnTo>
                <a:lnTo>
                  <a:pt x="360324" y="244640"/>
                </a:lnTo>
                <a:lnTo>
                  <a:pt x="360578" y="157086"/>
                </a:lnTo>
                <a:lnTo>
                  <a:pt x="359422" y="170903"/>
                </a:lnTo>
                <a:lnTo>
                  <a:pt x="358800" y="178269"/>
                </a:lnTo>
                <a:lnTo>
                  <a:pt x="357644" y="192087"/>
                </a:lnTo>
                <a:lnTo>
                  <a:pt x="357035" y="199453"/>
                </a:lnTo>
                <a:lnTo>
                  <a:pt x="355879" y="213258"/>
                </a:lnTo>
                <a:lnTo>
                  <a:pt x="355257" y="220637"/>
                </a:lnTo>
                <a:lnTo>
                  <a:pt x="354101" y="234441"/>
                </a:lnTo>
                <a:lnTo>
                  <a:pt x="353491" y="241820"/>
                </a:lnTo>
                <a:lnTo>
                  <a:pt x="352336" y="255625"/>
                </a:lnTo>
                <a:lnTo>
                  <a:pt x="351713" y="262991"/>
                </a:lnTo>
                <a:lnTo>
                  <a:pt x="350558" y="276809"/>
                </a:lnTo>
                <a:lnTo>
                  <a:pt x="349948" y="284187"/>
                </a:lnTo>
                <a:lnTo>
                  <a:pt x="348792" y="298005"/>
                </a:lnTo>
                <a:lnTo>
                  <a:pt x="348170" y="305371"/>
                </a:lnTo>
                <a:lnTo>
                  <a:pt x="347014" y="319189"/>
                </a:lnTo>
                <a:lnTo>
                  <a:pt x="346405" y="326542"/>
                </a:lnTo>
                <a:lnTo>
                  <a:pt x="345249" y="340359"/>
                </a:lnTo>
                <a:lnTo>
                  <a:pt x="344627" y="347738"/>
                </a:lnTo>
                <a:lnTo>
                  <a:pt x="343471" y="361543"/>
                </a:lnTo>
                <a:lnTo>
                  <a:pt x="342861" y="368909"/>
                </a:lnTo>
                <a:lnTo>
                  <a:pt x="341706" y="382739"/>
                </a:lnTo>
                <a:lnTo>
                  <a:pt x="341083" y="390105"/>
                </a:lnTo>
                <a:lnTo>
                  <a:pt x="339928" y="403923"/>
                </a:lnTo>
                <a:lnTo>
                  <a:pt x="339318" y="411289"/>
                </a:lnTo>
                <a:lnTo>
                  <a:pt x="338162" y="425107"/>
                </a:lnTo>
                <a:lnTo>
                  <a:pt x="337540" y="432473"/>
                </a:lnTo>
                <a:lnTo>
                  <a:pt x="336384" y="446277"/>
                </a:lnTo>
                <a:lnTo>
                  <a:pt x="335775" y="453656"/>
                </a:lnTo>
                <a:lnTo>
                  <a:pt x="334619" y="467474"/>
                </a:lnTo>
                <a:lnTo>
                  <a:pt x="333997" y="474840"/>
                </a:lnTo>
                <a:lnTo>
                  <a:pt x="332841" y="488657"/>
                </a:lnTo>
                <a:lnTo>
                  <a:pt x="332231" y="496023"/>
                </a:lnTo>
                <a:lnTo>
                  <a:pt x="331076" y="509841"/>
                </a:lnTo>
                <a:lnTo>
                  <a:pt x="330466" y="517207"/>
                </a:lnTo>
                <a:lnTo>
                  <a:pt x="329311" y="531025"/>
                </a:lnTo>
                <a:lnTo>
                  <a:pt x="328688" y="538391"/>
                </a:lnTo>
                <a:lnTo>
                  <a:pt x="327533" y="552221"/>
                </a:lnTo>
                <a:lnTo>
                  <a:pt x="326910" y="559587"/>
                </a:lnTo>
                <a:lnTo>
                  <a:pt x="325755" y="573392"/>
                </a:lnTo>
                <a:lnTo>
                  <a:pt x="325145" y="580758"/>
                </a:lnTo>
                <a:lnTo>
                  <a:pt x="323989" y="594588"/>
                </a:lnTo>
                <a:lnTo>
                  <a:pt x="323367" y="601954"/>
                </a:lnTo>
                <a:lnTo>
                  <a:pt x="322211" y="615772"/>
                </a:lnTo>
                <a:lnTo>
                  <a:pt x="321602" y="623138"/>
                </a:lnTo>
                <a:lnTo>
                  <a:pt x="321957" y="703351"/>
                </a:lnTo>
                <a:lnTo>
                  <a:pt x="323113" y="689521"/>
                </a:lnTo>
                <a:close/>
              </a:path>
              <a:path w="2211730" h="1163954">
                <a:moveTo>
                  <a:pt x="324548" y="164071"/>
                </a:moveTo>
                <a:lnTo>
                  <a:pt x="358800" y="178269"/>
                </a:lnTo>
                <a:lnTo>
                  <a:pt x="359422" y="170903"/>
                </a:lnTo>
                <a:lnTo>
                  <a:pt x="325031" y="156641"/>
                </a:lnTo>
                <a:lnTo>
                  <a:pt x="325945" y="142722"/>
                </a:lnTo>
                <a:lnTo>
                  <a:pt x="326428" y="135305"/>
                </a:lnTo>
                <a:lnTo>
                  <a:pt x="319925" y="126707"/>
                </a:lnTo>
                <a:lnTo>
                  <a:pt x="322249" y="199339"/>
                </a:lnTo>
                <a:lnTo>
                  <a:pt x="324548" y="164071"/>
                </a:lnTo>
                <a:close/>
              </a:path>
              <a:path w="2211730" h="1163954">
                <a:moveTo>
                  <a:pt x="554786" y="865187"/>
                </a:moveTo>
                <a:lnTo>
                  <a:pt x="530771" y="855268"/>
                </a:lnTo>
                <a:lnTo>
                  <a:pt x="531482" y="819365"/>
                </a:lnTo>
                <a:lnTo>
                  <a:pt x="528599" y="832472"/>
                </a:lnTo>
                <a:lnTo>
                  <a:pt x="529234" y="862253"/>
                </a:lnTo>
                <a:lnTo>
                  <a:pt x="553110" y="872108"/>
                </a:lnTo>
                <a:lnTo>
                  <a:pt x="554888" y="894753"/>
                </a:lnTo>
                <a:lnTo>
                  <a:pt x="554786" y="865187"/>
                </a:lnTo>
                <a:close/>
              </a:path>
              <a:path w="2211730" h="1163954">
                <a:moveTo>
                  <a:pt x="527037" y="510857"/>
                </a:moveTo>
                <a:lnTo>
                  <a:pt x="527710" y="467334"/>
                </a:lnTo>
                <a:lnTo>
                  <a:pt x="525322" y="480618"/>
                </a:lnTo>
                <a:lnTo>
                  <a:pt x="494931" y="468045"/>
                </a:lnTo>
                <a:lnTo>
                  <a:pt x="524040" y="487718"/>
                </a:lnTo>
                <a:lnTo>
                  <a:pt x="524637" y="524154"/>
                </a:lnTo>
                <a:lnTo>
                  <a:pt x="527037" y="510857"/>
                </a:lnTo>
                <a:close/>
              </a:path>
              <a:path w="2211730" h="1163954">
                <a:moveTo>
                  <a:pt x="494931" y="468045"/>
                </a:moveTo>
                <a:lnTo>
                  <a:pt x="494817" y="424192"/>
                </a:lnTo>
                <a:lnTo>
                  <a:pt x="463702" y="411314"/>
                </a:lnTo>
                <a:lnTo>
                  <a:pt x="462800" y="367118"/>
                </a:lnTo>
                <a:lnTo>
                  <a:pt x="430961" y="353936"/>
                </a:lnTo>
                <a:lnTo>
                  <a:pt x="430085" y="361188"/>
                </a:lnTo>
                <a:lnTo>
                  <a:pt x="461797" y="374319"/>
                </a:lnTo>
                <a:lnTo>
                  <a:pt x="462699" y="418515"/>
                </a:lnTo>
                <a:lnTo>
                  <a:pt x="493674" y="431330"/>
                </a:lnTo>
                <a:lnTo>
                  <a:pt x="493788" y="475195"/>
                </a:lnTo>
                <a:lnTo>
                  <a:pt x="524040" y="487718"/>
                </a:lnTo>
                <a:lnTo>
                  <a:pt x="494931" y="468045"/>
                </a:lnTo>
                <a:close/>
              </a:path>
              <a:path w="2211730" h="1163954">
                <a:moveTo>
                  <a:pt x="429272" y="309410"/>
                </a:moveTo>
                <a:lnTo>
                  <a:pt x="396709" y="295935"/>
                </a:lnTo>
                <a:lnTo>
                  <a:pt x="396367" y="230035"/>
                </a:lnTo>
                <a:lnTo>
                  <a:pt x="362699" y="216103"/>
                </a:lnTo>
                <a:lnTo>
                  <a:pt x="361670" y="143979"/>
                </a:lnTo>
                <a:lnTo>
                  <a:pt x="362089" y="223469"/>
                </a:lnTo>
                <a:lnTo>
                  <a:pt x="395617" y="237350"/>
                </a:lnTo>
                <a:lnTo>
                  <a:pt x="395960" y="303237"/>
                </a:lnTo>
                <a:lnTo>
                  <a:pt x="428383" y="316674"/>
                </a:lnTo>
                <a:lnTo>
                  <a:pt x="429272" y="309410"/>
                </a:lnTo>
                <a:close/>
              </a:path>
              <a:path w="2211730" h="1163954">
                <a:moveTo>
                  <a:pt x="559600" y="845261"/>
                </a:moveTo>
                <a:lnTo>
                  <a:pt x="535203" y="835190"/>
                </a:lnTo>
                <a:lnTo>
                  <a:pt x="535914" y="799299"/>
                </a:lnTo>
                <a:lnTo>
                  <a:pt x="533031" y="812393"/>
                </a:lnTo>
                <a:lnTo>
                  <a:pt x="533666" y="842175"/>
                </a:lnTo>
                <a:lnTo>
                  <a:pt x="557923" y="852182"/>
                </a:lnTo>
                <a:lnTo>
                  <a:pt x="559701" y="874826"/>
                </a:lnTo>
                <a:lnTo>
                  <a:pt x="559600" y="845261"/>
                </a:lnTo>
                <a:close/>
              </a:path>
              <a:path w="2211730" h="1163954">
                <a:moveTo>
                  <a:pt x="560247" y="721728"/>
                </a:moveTo>
                <a:lnTo>
                  <a:pt x="559600" y="691946"/>
                </a:lnTo>
                <a:lnTo>
                  <a:pt x="532587" y="680770"/>
                </a:lnTo>
                <a:lnTo>
                  <a:pt x="531177" y="687819"/>
                </a:lnTo>
                <a:lnTo>
                  <a:pt x="558063" y="698931"/>
                </a:lnTo>
                <a:lnTo>
                  <a:pt x="557352" y="734821"/>
                </a:lnTo>
                <a:lnTo>
                  <a:pt x="560247" y="721728"/>
                </a:lnTo>
                <a:close/>
              </a:path>
              <a:path w="2211730" h="1163954">
                <a:moveTo>
                  <a:pt x="564667" y="701649"/>
                </a:moveTo>
                <a:lnTo>
                  <a:pt x="564032" y="671868"/>
                </a:lnTo>
                <a:lnTo>
                  <a:pt x="536638" y="660539"/>
                </a:lnTo>
                <a:lnTo>
                  <a:pt x="535228" y="667575"/>
                </a:lnTo>
                <a:lnTo>
                  <a:pt x="562495" y="678853"/>
                </a:lnTo>
                <a:lnTo>
                  <a:pt x="561784" y="714743"/>
                </a:lnTo>
                <a:lnTo>
                  <a:pt x="564667" y="701649"/>
                </a:lnTo>
                <a:close/>
              </a:path>
              <a:path w="2211730" h="1163954">
                <a:moveTo>
                  <a:pt x="564413" y="825347"/>
                </a:moveTo>
                <a:lnTo>
                  <a:pt x="539635" y="815124"/>
                </a:lnTo>
                <a:lnTo>
                  <a:pt x="540346" y="779221"/>
                </a:lnTo>
                <a:lnTo>
                  <a:pt x="537451" y="792314"/>
                </a:lnTo>
                <a:lnTo>
                  <a:pt x="538099" y="822109"/>
                </a:lnTo>
                <a:lnTo>
                  <a:pt x="562737" y="832269"/>
                </a:lnTo>
                <a:lnTo>
                  <a:pt x="564515" y="854913"/>
                </a:lnTo>
                <a:lnTo>
                  <a:pt x="564413" y="825347"/>
                </a:lnTo>
                <a:close/>
              </a:path>
              <a:path w="2211730" h="1163954">
                <a:moveTo>
                  <a:pt x="534365" y="470077"/>
                </a:moveTo>
                <a:lnTo>
                  <a:pt x="535051" y="426554"/>
                </a:lnTo>
                <a:lnTo>
                  <a:pt x="532663" y="439851"/>
                </a:lnTo>
                <a:lnTo>
                  <a:pt x="501510" y="426948"/>
                </a:lnTo>
                <a:lnTo>
                  <a:pt x="531380" y="446938"/>
                </a:lnTo>
                <a:lnTo>
                  <a:pt x="531977" y="483387"/>
                </a:lnTo>
                <a:lnTo>
                  <a:pt x="534365" y="470077"/>
                </a:lnTo>
                <a:close/>
              </a:path>
              <a:path w="2211730" h="1163954">
                <a:moveTo>
                  <a:pt x="501510" y="426948"/>
                </a:moveTo>
                <a:lnTo>
                  <a:pt x="501396" y="383095"/>
                </a:lnTo>
                <a:lnTo>
                  <a:pt x="469531" y="369900"/>
                </a:lnTo>
                <a:lnTo>
                  <a:pt x="468630" y="325704"/>
                </a:lnTo>
                <a:lnTo>
                  <a:pt x="436016" y="312204"/>
                </a:lnTo>
                <a:lnTo>
                  <a:pt x="435140" y="319468"/>
                </a:lnTo>
                <a:lnTo>
                  <a:pt x="467614" y="332917"/>
                </a:lnTo>
                <a:lnTo>
                  <a:pt x="468515" y="377101"/>
                </a:lnTo>
                <a:lnTo>
                  <a:pt x="500253" y="390245"/>
                </a:lnTo>
                <a:lnTo>
                  <a:pt x="500367" y="434111"/>
                </a:lnTo>
                <a:lnTo>
                  <a:pt x="531380" y="446938"/>
                </a:lnTo>
                <a:lnTo>
                  <a:pt x="501510" y="426948"/>
                </a:lnTo>
                <a:close/>
              </a:path>
              <a:path w="2211730" h="1163954">
                <a:moveTo>
                  <a:pt x="434327" y="267677"/>
                </a:moveTo>
                <a:lnTo>
                  <a:pt x="401002" y="253872"/>
                </a:lnTo>
                <a:lnTo>
                  <a:pt x="400672" y="187998"/>
                </a:lnTo>
                <a:lnTo>
                  <a:pt x="366242" y="173723"/>
                </a:lnTo>
                <a:lnTo>
                  <a:pt x="364477" y="194906"/>
                </a:lnTo>
                <a:lnTo>
                  <a:pt x="365633" y="181101"/>
                </a:lnTo>
                <a:lnTo>
                  <a:pt x="399923" y="195313"/>
                </a:lnTo>
                <a:lnTo>
                  <a:pt x="400253" y="261188"/>
                </a:lnTo>
                <a:lnTo>
                  <a:pt x="433451" y="274942"/>
                </a:lnTo>
                <a:lnTo>
                  <a:pt x="434327" y="267677"/>
                </a:lnTo>
                <a:close/>
              </a:path>
              <a:path w="2211730" h="1163954">
                <a:moveTo>
                  <a:pt x="570649" y="674598"/>
                </a:moveTo>
                <a:lnTo>
                  <a:pt x="573532" y="661517"/>
                </a:lnTo>
                <a:lnTo>
                  <a:pt x="571347" y="638708"/>
                </a:lnTo>
                <a:lnTo>
                  <a:pt x="568464" y="651789"/>
                </a:lnTo>
                <a:lnTo>
                  <a:pt x="540677" y="640321"/>
                </a:lnTo>
                <a:lnTo>
                  <a:pt x="566928" y="658787"/>
                </a:lnTo>
                <a:lnTo>
                  <a:pt x="569099" y="681583"/>
                </a:lnTo>
                <a:lnTo>
                  <a:pt x="570649" y="674598"/>
                </a:lnTo>
                <a:close/>
              </a:path>
              <a:path w="2211730" h="1163954">
                <a:moveTo>
                  <a:pt x="569214" y="805433"/>
                </a:moveTo>
                <a:lnTo>
                  <a:pt x="544068" y="795045"/>
                </a:lnTo>
                <a:lnTo>
                  <a:pt x="544779" y="759142"/>
                </a:lnTo>
                <a:lnTo>
                  <a:pt x="541883" y="772248"/>
                </a:lnTo>
                <a:lnTo>
                  <a:pt x="542531" y="802030"/>
                </a:lnTo>
                <a:lnTo>
                  <a:pt x="567550" y="812355"/>
                </a:lnTo>
                <a:lnTo>
                  <a:pt x="569328" y="834999"/>
                </a:lnTo>
                <a:lnTo>
                  <a:pt x="569214" y="805433"/>
                </a:lnTo>
                <a:close/>
              </a:path>
              <a:path w="2211730" h="1163954">
                <a:moveTo>
                  <a:pt x="538035" y="449694"/>
                </a:moveTo>
                <a:lnTo>
                  <a:pt x="538721" y="406171"/>
                </a:lnTo>
                <a:lnTo>
                  <a:pt x="536333" y="419468"/>
                </a:lnTo>
                <a:lnTo>
                  <a:pt x="504799" y="406399"/>
                </a:lnTo>
                <a:lnTo>
                  <a:pt x="535051" y="426554"/>
                </a:lnTo>
                <a:lnTo>
                  <a:pt x="535647" y="462991"/>
                </a:lnTo>
                <a:lnTo>
                  <a:pt x="538035" y="449694"/>
                </a:lnTo>
                <a:close/>
              </a:path>
              <a:path w="2211730" h="1163954">
                <a:moveTo>
                  <a:pt x="504799" y="406399"/>
                </a:moveTo>
                <a:lnTo>
                  <a:pt x="504685" y="362546"/>
                </a:lnTo>
                <a:lnTo>
                  <a:pt x="472440" y="349199"/>
                </a:lnTo>
                <a:lnTo>
                  <a:pt x="471538" y="305003"/>
                </a:lnTo>
                <a:lnTo>
                  <a:pt x="438556" y="291338"/>
                </a:lnTo>
                <a:lnTo>
                  <a:pt x="437667" y="298602"/>
                </a:lnTo>
                <a:lnTo>
                  <a:pt x="470522" y="312204"/>
                </a:lnTo>
                <a:lnTo>
                  <a:pt x="471424" y="356400"/>
                </a:lnTo>
                <a:lnTo>
                  <a:pt x="503542" y="369696"/>
                </a:lnTo>
                <a:lnTo>
                  <a:pt x="503656" y="413562"/>
                </a:lnTo>
                <a:lnTo>
                  <a:pt x="535051" y="426554"/>
                </a:lnTo>
                <a:lnTo>
                  <a:pt x="504799" y="406399"/>
                </a:lnTo>
                <a:close/>
              </a:path>
              <a:path w="2211730" h="1163954">
                <a:moveTo>
                  <a:pt x="436854" y="246811"/>
                </a:moveTo>
                <a:lnTo>
                  <a:pt x="403161" y="232854"/>
                </a:lnTo>
                <a:lnTo>
                  <a:pt x="402818" y="166966"/>
                </a:lnTo>
                <a:lnTo>
                  <a:pt x="368020" y="152552"/>
                </a:lnTo>
                <a:lnTo>
                  <a:pt x="368681" y="144576"/>
                </a:lnTo>
                <a:lnTo>
                  <a:pt x="361670" y="143979"/>
                </a:lnTo>
                <a:lnTo>
                  <a:pt x="366242" y="173723"/>
                </a:lnTo>
                <a:lnTo>
                  <a:pt x="367398" y="159918"/>
                </a:lnTo>
                <a:lnTo>
                  <a:pt x="402069" y="174282"/>
                </a:lnTo>
                <a:lnTo>
                  <a:pt x="402412" y="240169"/>
                </a:lnTo>
                <a:lnTo>
                  <a:pt x="435978" y="254076"/>
                </a:lnTo>
                <a:lnTo>
                  <a:pt x="436854" y="246811"/>
                </a:lnTo>
                <a:close/>
              </a:path>
              <a:path w="2211730" h="1163954">
                <a:moveTo>
                  <a:pt x="575068" y="654532"/>
                </a:moveTo>
                <a:lnTo>
                  <a:pt x="577964" y="641438"/>
                </a:lnTo>
                <a:lnTo>
                  <a:pt x="575779" y="618629"/>
                </a:lnTo>
                <a:lnTo>
                  <a:pt x="572897" y="631723"/>
                </a:lnTo>
                <a:lnTo>
                  <a:pt x="544728" y="620077"/>
                </a:lnTo>
                <a:lnTo>
                  <a:pt x="571347" y="638708"/>
                </a:lnTo>
                <a:lnTo>
                  <a:pt x="573532" y="661517"/>
                </a:lnTo>
                <a:lnTo>
                  <a:pt x="575068" y="654532"/>
                </a:lnTo>
                <a:close/>
              </a:path>
              <a:path w="2211730" h="1163954">
                <a:moveTo>
                  <a:pt x="577164" y="772528"/>
                </a:moveTo>
                <a:lnTo>
                  <a:pt x="574027" y="785507"/>
                </a:lnTo>
                <a:lnTo>
                  <a:pt x="548500" y="774966"/>
                </a:lnTo>
                <a:lnTo>
                  <a:pt x="549198" y="739076"/>
                </a:lnTo>
                <a:lnTo>
                  <a:pt x="546950" y="781951"/>
                </a:lnTo>
                <a:lnTo>
                  <a:pt x="572350" y="792441"/>
                </a:lnTo>
                <a:lnTo>
                  <a:pt x="574128" y="815073"/>
                </a:lnTo>
                <a:lnTo>
                  <a:pt x="577164" y="772528"/>
                </a:lnTo>
                <a:close/>
              </a:path>
              <a:path w="2211730" h="1163954">
                <a:moveTo>
                  <a:pt x="541705" y="429310"/>
                </a:moveTo>
                <a:lnTo>
                  <a:pt x="542391" y="385787"/>
                </a:lnTo>
                <a:lnTo>
                  <a:pt x="539991" y="399072"/>
                </a:lnTo>
                <a:lnTo>
                  <a:pt x="508088" y="385864"/>
                </a:lnTo>
                <a:lnTo>
                  <a:pt x="538721" y="406171"/>
                </a:lnTo>
                <a:lnTo>
                  <a:pt x="539318" y="442594"/>
                </a:lnTo>
                <a:lnTo>
                  <a:pt x="541705" y="429310"/>
                </a:lnTo>
                <a:close/>
              </a:path>
              <a:path w="2211730" h="1163954">
                <a:moveTo>
                  <a:pt x="508088" y="385864"/>
                </a:moveTo>
                <a:lnTo>
                  <a:pt x="507974" y="342010"/>
                </a:lnTo>
                <a:lnTo>
                  <a:pt x="475348" y="328498"/>
                </a:lnTo>
                <a:lnTo>
                  <a:pt x="474446" y="284289"/>
                </a:lnTo>
                <a:lnTo>
                  <a:pt x="441083" y="270471"/>
                </a:lnTo>
                <a:lnTo>
                  <a:pt x="440207" y="277748"/>
                </a:lnTo>
                <a:lnTo>
                  <a:pt x="473430" y="291503"/>
                </a:lnTo>
                <a:lnTo>
                  <a:pt x="474332" y="335699"/>
                </a:lnTo>
                <a:lnTo>
                  <a:pt x="506831" y="349161"/>
                </a:lnTo>
                <a:lnTo>
                  <a:pt x="506945" y="393014"/>
                </a:lnTo>
                <a:lnTo>
                  <a:pt x="538721" y="406171"/>
                </a:lnTo>
                <a:lnTo>
                  <a:pt x="508088" y="385864"/>
                </a:lnTo>
                <a:close/>
              </a:path>
              <a:path w="2211730" h="1163954">
                <a:moveTo>
                  <a:pt x="439394" y="225958"/>
                </a:moveTo>
                <a:lnTo>
                  <a:pt x="405307" y="211823"/>
                </a:lnTo>
                <a:lnTo>
                  <a:pt x="406704" y="198119"/>
                </a:lnTo>
                <a:lnTo>
                  <a:pt x="407454" y="190804"/>
                </a:lnTo>
                <a:lnTo>
                  <a:pt x="408863" y="177101"/>
                </a:lnTo>
                <a:lnTo>
                  <a:pt x="443572" y="191490"/>
                </a:lnTo>
                <a:lnTo>
                  <a:pt x="409613" y="169786"/>
                </a:lnTo>
                <a:lnTo>
                  <a:pt x="410413" y="161950"/>
                </a:lnTo>
                <a:lnTo>
                  <a:pt x="403402" y="161239"/>
                </a:lnTo>
                <a:lnTo>
                  <a:pt x="404558" y="219138"/>
                </a:lnTo>
                <a:lnTo>
                  <a:pt x="438505" y="233210"/>
                </a:lnTo>
                <a:lnTo>
                  <a:pt x="439394" y="225958"/>
                </a:lnTo>
                <a:close/>
              </a:path>
              <a:path w="2211730" h="1163954">
                <a:moveTo>
                  <a:pt x="579501" y="634453"/>
                </a:moveTo>
                <a:lnTo>
                  <a:pt x="582396" y="621372"/>
                </a:lnTo>
                <a:lnTo>
                  <a:pt x="580212" y="598563"/>
                </a:lnTo>
                <a:lnTo>
                  <a:pt x="577316" y="611644"/>
                </a:lnTo>
                <a:lnTo>
                  <a:pt x="548779" y="599846"/>
                </a:lnTo>
                <a:lnTo>
                  <a:pt x="575779" y="618629"/>
                </a:lnTo>
                <a:lnTo>
                  <a:pt x="577964" y="641438"/>
                </a:lnTo>
                <a:lnTo>
                  <a:pt x="579501" y="634453"/>
                </a:lnTo>
                <a:close/>
              </a:path>
              <a:path w="2211730" h="1163954">
                <a:moveTo>
                  <a:pt x="571055" y="266242"/>
                </a:moveTo>
                <a:lnTo>
                  <a:pt x="570369" y="230314"/>
                </a:lnTo>
                <a:lnTo>
                  <a:pt x="569341" y="236004"/>
                </a:lnTo>
                <a:lnTo>
                  <a:pt x="534403" y="221513"/>
                </a:lnTo>
                <a:lnTo>
                  <a:pt x="568071" y="243090"/>
                </a:lnTo>
                <a:lnTo>
                  <a:pt x="568667" y="279526"/>
                </a:lnTo>
                <a:lnTo>
                  <a:pt x="571055" y="266242"/>
                </a:lnTo>
                <a:close/>
              </a:path>
              <a:path w="2211730" h="1163954">
                <a:moveTo>
                  <a:pt x="529971" y="249212"/>
                </a:moveTo>
                <a:lnTo>
                  <a:pt x="531114" y="242049"/>
                </a:lnTo>
                <a:lnTo>
                  <a:pt x="533260" y="228663"/>
                </a:lnTo>
                <a:lnTo>
                  <a:pt x="568071" y="243090"/>
                </a:lnTo>
                <a:lnTo>
                  <a:pt x="534403" y="221513"/>
                </a:lnTo>
                <a:lnTo>
                  <a:pt x="528624" y="213055"/>
                </a:lnTo>
                <a:lnTo>
                  <a:pt x="527824" y="262597"/>
                </a:lnTo>
                <a:lnTo>
                  <a:pt x="529971" y="249212"/>
                </a:lnTo>
                <a:close/>
              </a:path>
              <a:path w="2211730" h="1163954">
                <a:moveTo>
                  <a:pt x="581977" y="752601"/>
                </a:moveTo>
                <a:lnTo>
                  <a:pt x="578840" y="765594"/>
                </a:lnTo>
                <a:lnTo>
                  <a:pt x="552932" y="754888"/>
                </a:lnTo>
                <a:lnTo>
                  <a:pt x="553631" y="718997"/>
                </a:lnTo>
                <a:lnTo>
                  <a:pt x="551383" y="761872"/>
                </a:lnTo>
                <a:lnTo>
                  <a:pt x="577164" y="772528"/>
                </a:lnTo>
                <a:lnTo>
                  <a:pt x="578942" y="795159"/>
                </a:lnTo>
                <a:lnTo>
                  <a:pt x="581977" y="752601"/>
                </a:lnTo>
                <a:close/>
              </a:path>
              <a:path w="2211730" h="1163954">
                <a:moveTo>
                  <a:pt x="545376" y="408927"/>
                </a:moveTo>
                <a:lnTo>
                  <a:pt x="546061" y="365404"/>
                </a:lnTo>
                <a:lnTo>
                  <a:pt x="543661" y="378701"/>
                </a:lnTo>
                <a:lnTo>
                  <a:pt x="511378" y="365315"/>
                </a:lnTo>
                <a:lnTo>
                  <a:pt x="542391" y="385787"/>
                </a:lnTo>
                <a:lnTo>
                  <a:pt x="542988" y="422211"/>
                </a:lnTo>
                <a:lnTo>
                  <a:pt x="545376" y="408927"/>
                </a:lnTo>
                <a:close/>
              </a:path>
              <a:path w="2211730" h="1163954">
                <a:moveTo>
                  <a:pt x="511378" y="365315"/>
                </a:moveTo>
                <a:lnTo>
                  <a:pt x="511263" y="321462"/>
                </a:lnTo>
                <a:lnTo>
                  <a:pt x="478256" y="307784"/>
                </a:lnTo>
                <a:lnTo>
                  <a:pt x="477354" y="263601"/>
                </a:lnTo>
                <a:lnTo>
                  <a:pt x="443611" y="249618"/>
                </a:lnTo>
                <a:lnTo>
                  <a:pt x="442734" y="256882"/>
                </a:lnTo>
                <a:lnTo>
                  <a:pt x="476338" y="270802"/>
                </a:lnTo>
                <a:lnTo>
                  <a:pt x="477240" y="314985"/>
                </a:lnTo>
                <a:lnTo>
                  <a:pt x="510120" y="328599"/>
                </a:lnTo>
                <a:lnTo>
                  <a:pt x="510235" y="372465"/>
                </a:lnTo>
                <a:lnTo>
                  <a:pt x="542391" y="385787"/>
                </a:lnTo>
                <a:lnTo>
                  <a:pt x="511378" y="365315"/>
                </a:lnTo>
                <a:close/>
              </a:path>
              <a:path w="2211730" h="1163954">
                <a:moveTo>
                  <a:pt x="441921" y="205092"/>
                </a:moveTo>
                <a:lnTo>
                  <a:pt x="407454" y="190804"/>
                </a:lnTo>
                <a:lnTo>
                  <a:pt x="406704" y="198119"/>
                </a:lnTo>
                <a:lnTo>
                  <a:pt x="441032" y="212356"/>
                </a:lnTo>
                <a:lnTo>
                  <a:pt x="441921" y="205092"/>
                </a:lnTo>
                <a:close/>
              </a:path>
              <a:path w="2211730" h="1163954">
                <a:moveTo>
                  <a:pt x="581748" y="591578"/>
                </a:moveTo>
                <a:lnTo>
                  <a:pt x="552831" y="579627"/>
                </a:lnTo>
                <a:lnTo>
                  <a:pt x="551421" y="586663"/>
                </a:lnTo>
                <a:lnTo>
                  <a:pt x="580212" y="598563"/>
                </a:lnTo>
                <a:lnTo>
                  <a:pt x="582396" y="621372"/>
                </a:lnTo>
                <a:lnTo>
                  <a:pt x="581748" y="591578"/>
                </a:lnTo>
                <a:close/>
              </a:path>
              <a:path w="2211730" h="1163954">
                <a:moveTo>
                  <a:pt x="549046" y="388543"/>
                </a:moveTo>
                <a:lnTo>
                  <a:pt x="549732" y="345008"/>
                </a:lnTo>
                <a:lnTo>
                  <a:pt x="547331" y="358305"/>
                </a:lnTo>
                <a:lnTo>
                  <a:pt x="514667" y="344779"/>
                </a:lnTo>
                <a:lnTo>
                  <a:pt x="546061" y="365404"/>
                </a:lnTo>
                <a:lnTo>
                  <a:pt x="546658" y="401827"/>
                </a:lnTo>
                <a:lnTo>
                  <a:pt x="549046" y="388543"/>
                </a:lnTo>
                <a:close/>
              </a:path>
              <a:path w="2211730" h="1163954">
                <a:moveTo>
                  <a:pt x="514667" y="344779"/>
                </a:moveTo>
                <a:lnTo>
                  <a:pt x="514553" y="300913"/>
                </a:lnTo>
                <a:lnTo>
                  <a:pt x="481164" y="287083"/>
                </a:lnTo>
                <a:lnTo>
                  <a:pt x="480263" y="242887"/>
                </a:lnTo>
                <a:lnTo>
                  <a:pt x="446138" y="228752"/>
                </a:lnTo>
                <a:lnTo>
                  <a:pt x="445262" y="236016"/>
                </a:lnTo>
                <a:lnTo>
                  <a:pt x="479247" y="250101"/>
                </a:lnTo>
                <a:lnTo>
                  <a:pt x="480148" y="294284"/>
                </a:lnTo>
                <a:lnTo>
                  <a:pt x="513410" y="308063"/>
                </a:lnTo>
                <a:lnTo>
                  <a:pt x="513524" y="351929"/>
                </a:lnTo>
                <a:lnTo>
                  <a:pt x="546061" y="365404"/>
                </a:lnTo>
                <a:lnTo>
                  <a:pt x="514667" y="344779"/>
                </a:lnTo>
                <a:close/>
              </a:path>
              <a:path w="2211730" h="1163954">
                <a:moveTo>
                  <a:pt x="530707" y="490473"/>
                </a:moveTo>
                <a:lnTo>
                  <a:pt x="531380" y="446938"/>
                </a:lnTo>
                <a:lnTo>
                  <a:pt x="528993" y="460235"/>
                </a:lnTo>
                <a:lnTo>
                  <a:pt x="498221" y="447497"/>
                </a:lnTo>
                <a:lnTo>
                  <a:pt x="527710" y="467334"/>
                </a:lnTo>
                <a:lnTo>
                  <a:pt x="528307" y="503770"/>
                </a:lnTo>
                <a:lnTo>
                  <a:pt x="530707" y="490473"/>
                </a:lnTo>
                <a:close/>
              </a:path>
              <a:path w="2211730" h="1163954">
                <a:moveTo>
                  <a:pt x="498221" y="447497"/>
                </a:moveTo>
                <a:lnTo>
                  <a:pt x="498106" y="403644"/>
                </a:lnTo>
                <a:lnTo>
                  <a:pt x="466610" y="390601"/>
                </a:lnTo>
                <a:lnTo>
                  <a:pt x="465709" y="346417"/>
                </a:lnTo>
                <a:lnTo>
                  <a:pt x="433489" y="333070"/>
                </a:lnTo>
                <a:lnTo>
                  <a:pt x="432612" y="340334"/>
                </a:lnTo>
                <a:lnTo>
                  <a:pt x="464705" y="353618"/>
                </a:lnTo>
                <a:lnTo>
                  <a:pt x="465607" y="397814"/>
                </a:lnTo>
                <a:lnTo>
                  <a:pt x="496963" y="410781"/>
                </a:lnTo>
                <a:lnTo>
                  <a:pt x="497078" y="454647"/>
                </a:lnTo>
                <a:lnTo>
                  <a:pt x="527710" y="467334"/>
                </a:lnTo>
                <a:lnTo>
                  <a:pt x="498221" y="447497"/>
                </a:lnTo>
                <a:close/>
              </a:path>
              <a:path w="2211730" h="1163954">
                <a:moveTo>
                  <a:pt x="431800" y="288544"/>
                </a:moveTo>
                <a:lnTo>
                  <a:pt x="398856" y="274891"/>
                </a:lnTo>
                <a:lnTo>
                  <a:pt x="398513" y="209016"/>
                </a:lnTo>
                <a:lnTo>
                  <a:pt x="364477" y="194906"/>
                </a:lnTo>
                <a:lnTo>
                  <a:pt x="366242" y="173723"/>
                </a:lnTo>
                <a:lnTo>
                  <a:pt x="361670" y="143979"/>
                </a:lnTo>
                <a:lnTo>
                  <a:pt x="362699" y="216103"/>
                </a:lnTo>
                <a:lnTo>
                  <a:pt x="363855" y="202285"/>
                </a:lnTo>
                <a:lnTo>
                  <a:pt x="397764" y="216331"/>
                </a:lnTo>
                <a:lnTo>
                  <a:pt x="398106" y="282219"/>
                </a:lnTo>
                <a:lnTo>
                  <a:pt x="430923" y="295795"/>
                </a:lnTo>
                <a:lnTo>
                  <a:pt x="431800" y="288544"/>
                </a:lnTo>
                <a:close/>
              </a:path>
              <a:path w="2211730" h="1163954">
                <a:moveTo>
                  <a:pt x="555815" y="741807"/>
                </a:moveTo>
                <a:lnTo>
                  <a:pt x="555180" y="712012"/>
                </a:lnTo>
                <a:lnTo>
                  <a:pt x="528535" y="701001"/>
                </a:lnTo>
                <a:lnTo>
                  <a:pt x="527126" y="708050"/>
                </a:lnTo>
                <a:lnTo>
                  <a:pt x="553631" y="718997"/>
                </a:lnTo>
                <a:lnTo>
                  <a:pt x="552932" y="754888"/>
                </a:lnTo>
                <a:lnTo>
                  <a:pt x="555815" y="741807"/>
                </a:lnTo>
                <a:close/>
              </a:path>
              <a:path w="2211730" h="1163954">
                <a:moveTo>
                  <a:pt x="524167" y="852551"/>
                </a:moveTo>
                <a:lnTo>
                  <a:pt x="500189" y="842644"/>
                </a:lnTo>
                <a:lnTo>
                  <a:pt x="498779" y="849680"/>
                </a:lnTo>
                <a:lnTo>
                  <a:pt x="522630" y="859523"/>
                </a:lnTo>
                <a:lnTo>
                  <a:pt x="524802" y="882345"/>
                </a:lnTo>
                <a:lnTo>
                  <a:pt x="524167" y="852551"/>
                </a:lnTo>
                <a:close/>
              </a:path>
              <a:path w="2211730" h="1163954">
                <a:moveTo>
                  <a:pt x="529234" y="862253"/>
                </a:moveTo>
                <a:lnTo>
                  <a:pt x="528599" y="832472"/>
                </a:lnTo>
                <a:lnTo>
                  <a:pt x="504240" y="822413"/>
                </a:lnTo>
                <a:lnTo>
                  <a:pt x="502831" y="829449"/>
                </a:lnTo>
                <a:lnTo>
                  <a:pt x="527050" y="839457"/>
                </a:lnTo>
                <a:lnTo>
                  <a:pt x="526351" y="875347"/>
                </a:lnTo>
                <a:lnTo>
                  <a:pt x="529234" y="862253"/>
                </a:lnTo>
                <a:close/>
              </a:path>
              <a:path w="2211730" h="1163954">
                <a:moveTo>
                  <a:pt x="501345" y="653580"/>
                </a:moveTo>
                <a:lnTo>
                  <a:pt x="502031" y="610044"/>
                </a:lnTo>
                <a:lnTo>
                  <a:pt x="499630" y="623341"/>
                </a:lnTo>
                <a:lnTo>
                  <a:pt x="471906" y="611885"/>
                </a:lnTo>
                <a:lnTo>
                  <a:pt x="498360" y="630440"/>
                </a:lnTo>
                <a:lnTo>
                  <a:pt x="498957" y="666877"/>
                </a:lnTo>
                <a:lnTo>
                  <a:pt x="501345" y="653580"/>
                </a:lnTo>
                <a:close/>
              </a:path>
              <a:path w="2211730" h="1163954">
                <a:moveTo>
                  <a:pt x="471906" y="611885"/>
                </a:moveTo>
                <a:lnTo>
                  <a:pt x="471792" y="568020"/>
                </a:lnTo>
                <a:lnTo>
                  <a:pt x="443331" y="556260"/>
                </a:lnTo>
                <a:lnTo>
                  <a:pt x="442429" y="512051"/>
                </a:lnTo>
                <a:lnTo>
                  <a:pt x="413245" y="499986"/>
                </a:lnTo>
                <a:lnTo>
                  <a:pt x="412369" y="507250"/>
                </a:lnTo>
                <a:lnTo>
                  <a:pt x="441426" y="519264"/>
                </a:lnTo>
                <a:lnTo>
                  <a:pt x="442315" y="563460"/>
                </a:lnTo>
                <a:lnTo>
                  <a:pt x="470649" y="575170"/>
                </a:lnTo>
                <a:lnTo>
                  <a:pt x="470750" y="619036"/>
                </a:lnTo>
                <a:lnTo>
                  <a:pt x="498360" y="630440"/>
                </a:lnTo>
                <a:lnTo>
                  <a:pt x="471906" y="611885"/>
                </a:lnTo>
                <a:close/>
              </a:path>
              <a:path w="2211730" h="1163954">
                <a:moveTo>
                  <a:pt x="411556" y="455460"/>
                </a:moveTo>
                <a:lnTo>
                  <a:pt x="381647" y="443090"/>
                </a:lnTo>
                <a:lnTo>
                  <a:pt x="383057" y="429374"/>
                </a:lnTo>
                <a:lnTo>
                  <a:pt x="382714" y="363499"/>
                </a:lnTo>
                <a:lnTo>
                  <a:pt x="381304" y="377215"/>
                </a:lnTo>
                <a:lnTo>
                  <a:pt x="380898" y="450405"/>
                </a:lnTo>
                <a:lnTo>
                  <a:pt x="410679" y="462711"/>
                </a:lnTo>
                <a:lnTo>
                  <a:pt x="411556" y="455460"/>
                </a:lnTo>
                <a:close/>
              </a:path>
              <a:path w="2211730" h="1163954">
                <a:moveTo>
                  <a:pt x="348640" y="765810"/>
                </a:moveTo>
                <a:lnTo>
                  <a:pt x="349377" y="758507"/>
                </a:lnTo>
                <a:lnTo>
                  <a:pt x="350786" y="744778"/>
                </a:lnTo>
                <a:lnTo>
                  <a:pt x="351536" y="737476"/>
                </a:lnTo>
                <a:lnTo>
                  <a:pt x="352933" y="723760"/>
                </a:lnTo>
                <a:lnTo>
                  <a:pt x="353682" y="716445"/>
                </a:lnTo>
                <a:lnTo>
                  <a:pt x="355092" y="702729"/>
                </a:lnTo>
                <a:lnTo>
                  <a:pt x="355841" y="695426"/>
                </a:lnTo>
                <a:lnTo>
                  <a:pt x="357238" y="681697"/>
                </a:lnTo>
                <a:lnTo>
                  <a:pt x="357987" y="674382"/>
                </a:lnTo>
                <a:lnTo>
                  <a:pt x="359384" y="660666"/>
                </a:lnTo>
                <a:lnTo>
                  <a:pt x="360146" y="653364"/>
                </a:lnTo>
                <a:lnTo>
                  <a:pt x="361543" y="639648"/>
                </a:lnTo>
                <a:lnTo>
                  <a:pt x="362292" y="632332"/>
                </a:lnTo>
                <a:lnTo>
                  <a:pt x="363689" y="618616"/>
                </a:lnTo>
                <a:lnTo>
                  <a:pt x="364439" y="611301"/>
                </a:lnTo>
                <a:lnTo>
                  <a:pt x="365848" y="597585"/>
                </a:lnTo>
                <a:lnTo>
                  <a:pt x="366598" y="590270"/>
                </a:lnTo>
                <a:lnTo>
                  <a:pt x="367995" y="576567"/>
                </a:lnTo>
                <a:lnTo>
                  <a:pt x="368744" y="569252"/>
                </a:lnTo>
                <a:lnTo>
                  <a:pt x="370141" y="555536"/>
                </a:lnTo>
                <a:lnTo>
                  <a:pt x="370890" y="548220"/>
                </a:lnTo>
                <a:lnTo>
                  <a:pt x="372300" y="534504"/>
                </a:lnTo>
                <a:lnTo>
                  <a:pt x="373049" y="527202"/>
                </a:lnTo>
                <a:lnTo>
                  <a:pt x="374446" y="513473"/>
                </a:lnTo>
                <a:lnTo>
                  <a:pt x="375196" y="506171"/>
                </a:lnTo>
                <a:lnTo>
                  <a:pt x="376605" y="492455"/>
                </a:lnTo>
                <a:lnTo>
                  <a:pt x="377342" y="485139"/>
                </a:lnTo>
                <a:lnTo>
                  <a:pt x="378752" y="471423"/>
                </a:lnTo>
                <a:lnTo>
                  <a:pt x="379501" y="464121"/>
                </a:lnTo>
                <a:lnTo>
                  <a:pt x="380898" y="450405"/>
                </a:lnTo>
                <a:lnTo>
                  <a:pt x="381304" y="377215"/>
                </a:lnTo>
                <a:lnTo>
                  <a:pt x="380568" y="384517"/>
                </a:lnTo>
                <a:lnTo>
                  <a:pt x="379158" y="398233"/>
                </a:lnTo>
                <a:lnTo>
                  <a:pt x="378409" y="405549"/>
                </a:lnTo>
                <a:lnTo>
                  <a:pt x="376999" y="419265"/>
                </a:lnTo>
                <a:lnTo>
                  <a:pt x="376262" y="426580"/>
                </a:lnTo>
                <a:lnTo>
                  <a:pt x="374853" y="440283"/>
                </a:lnTo>
                <a:lnTo>
                  <a:pt x="374116" y="447598"/>
                </a:lnTo>
                <a:lnTo>
                  <a:pt x="372706" y="461302"/>
                </a:lnTo>
                <a:lnTo>
                  <a:pt x="371957" y="468617"/>
                </a:lnTo>
                <a:lnTo>
                  <a:pt x="370547" y="482333"/>
                </a:lnTo>
                <a:lnTo>
                  <a:pt x="369811" y="489648"/>
                </a:lnTo>
                <a:lnTo>
                  <a:pt x="368401" y="503364"/>
                </a:lnTo>
                <a:lnTo>
                  <a:pt x="367652" y="510679"/>
                </a:lnTo>
                <a:lnTo>
                  <a:pt x="366255" y="524382"/>
                </a:lnTo>
                <a:lnTo>
                  <a:pt x="365506" y="531698"/>
                </a:lnTo>
                <a:lnTo>
                  <a:pt x="364096" y="545414"/>
                </a:lnTo>
                <a:lnTo>
                  <a:pt x="363347" y="552729"/>
                </a:lnTo>
                <a:lnTo>
                  <a:pt x="361950" y="566445"/>
                </a:lnTo>
                <a:lnTo>
                  <a:pt x="361200" y="573760"/>
                </a:lnTo>
                <a:lnTo>
                  <a:pt x="359803" y="587463"/>
                </a:lnTo>
                <a:lnTo>
                  <a:pt x="359054" y="594766"/>
                </a:lnTo>
                <a:lnTo>
                  <a:pt x="357644" y="608495"/>
                </a:lnTo>
                <a:lnTo>
                  <a:pt x="356895" y="615810"/>
                </a:lnTo>
                <a:lnTo>
                  <a:pt x="355498" y="629526"/>
                </a:lnTo>
                <a:lnTo>
                  <a:pt x="354749" y="636841"/>
                </a:lnTo>
                <a:lnTo>
                  <a:pt x="353339" y="650544"/>
                </a:lnTo>
                <a:lnTo>
                  <a:pt x="352602" y="657860"/>
                </a:lnTo>
                <a:lnTo>
                  <a:pt x="351193" y="671576"/>
                </a:lnTo>
                <a:lnTo>
                  <a:pt x="350443" y="678891"/>
                </a:lnTo>
                <a:lnTo>
                  <a:pt x="349046" y="692607"/>
                </a:lnTo>
                <a:lnTo>
                  <a:pt x="348297" y="699922"/>
                </a:lnTo>
                <a:lnTo>
                  <a:pt x="346887" y="713638"/>
                </a:lnTo>
                <a:lnTo>
                  <a:pt x="347230" y="779526"/>
                </a:lnTo>
                <a:lnTo>
                  <a:pt x="348640" y="765810"/>
                </a:lnTo>
                <a:close/>
              </a:path>
              <a:path w="2211730" h="1163954">
                <a:moveTo>
                  <a:pt x="381304" y="377215"/>
                </a:moveTo>
                <a:lnTo>
                  <a:pt x="350304" y="364375"/>
                </a:lnTo>
                <a:lnTo>
                  <a:pt x="349694" y="371741"/>
                </a:lnTo>
                <a:lnTo>
                  <a:pt x="380568" y="384517"/>
                </a:lnTo>
                <a:lnTo>
                  <a:pt x="381304" y="377215"/>
                </a:lnTo>
                <a:close/>
              </a:path>
              <a:path w="2211730" h="1163954">
                <a:moveTo>
                  <a:pt x="348792" y="298005"/>
                </a:moveTo>
                <a:lnTo>
                  <a:pt x="316687" y="284695"/>
                </a:lnTo>
                <a:lnTo>
                  <a:pt x="317588" y="270789"/>
                </a:lnTo>
                <a:lnTo>
                  <a:pt x="316776" y="175132"/>
                </a:lnTo>
                <a:lnTo>
                  <a:pt x="316293" y="182562"/>
                </a:lnTo>
                <a:lnTo>
                  <a:pt x="316204" y="292138"/>
                </a:lnTo>
                <a:lnTo>
                  <a:pt x="348170" y="305371"/>
                </a:lnTo>
                <a:lnTo>
                  <a:pt x="348792" y="298005"/>
                </a:lnTo>
                <a:close/>
              </a:path>
              <a:path w="2211730" h="1163954">
                <a:moveTo>
                  <a:pt x="286969" y="740359"/>
                </a:moveTo>
                <a:lnTo>
                  <a:pt x="287451" y="732942"/>
                </a:lnTo>
                <a:lnTo>
                  <a:pt x="288366" y="719023"/>
                </a:lnTo>
                <a:lnTo>
                  <a:pt x="288848" y="711593"/>
                </a:lnTo>
                <a:lnTo>
                  <a:pt x="289750" y="697674"/>
                </a:lnTo>
                <a:lnTo>
                  <a:pt x="290233" y="690244"/>
                </a:lnTo>
                <a:lnTo>
                  <a:pt x="291147" y="676325"/>
                </a:lnTo>
                <a:lnTo>
                  <a:pt x="291630" y="668908"/>
                </a:lnTo>
                <a:lnTo>
                  <a:pt x="292531" y="654977"/>
                </a:lnTo>
                <a:lnTo>
                  <a:pt x="293027" y="647560"/>
                </a:lnTo>
                <a:lnTo>
                  <a:pt x="293928" y="633628"/>
                </a:lnTo>
                <a:lnTo>
                  <a:pt x="294411" y="626211"/>
                </a:lnTo>
                <a:lnTo>
                  <a:pt x="295325" y="612292"/>
                </a:lnTo>
                <a:lnTo>
                  <a:pt x="295808" y="604862"/>
                </a:lnTo>
                <a:lnTo>
                  <a:pt x="296710" y="590943"/>
                </a:lnTo>
                <a:lnTo>
                  <a:pt x="297192" y="583526"/>
                </a:lnTo>
                <a:lnTo>
                  <a:pt x="298107" y="569594"/>
                </a:lnTo>
                <a:lnTo>
                  <a:pt x="298589" y="562178"/>
                </a:lnTo>
                <a:lnTo>
                  <a:pt x="299491" y="548258"/>
                </a:lnTo>
                <a:lnTo>
                  <a:pt x="299986" y="540829"/>
                </a:lnTo>
                <a:lnTo>
                  <a:pt x="300888" y="526910"/>
                </a:lnTo>
                <a:lnTo>
                  <a:pt x="301371" y="519480"/>
                </a:lnTo>
                <a:lnTo>
                  <a:pt x="302285" y="505561"/>
                </a:lnTo>
                <a:lnTo>
                  <a:pt x="302768" y="498144"/>
                </a:lnTo>
                <a:lnTo>
                  <a:pt x="303669" y="484225"/>
                </a:lnTo>
                <a:lnTo>
                  <a:pt x="304152" y="476796"/>
                </a:lnTo>
                <a:lnTo>
                  <a:pt x="305066" y="462876"/>
                </a:lnTo>
                <a:lnTo>
                  <a:pt x="305549" y="455447"/>
                </a:lnTo>
                <a:lnTo>
                  <a:pt x="306463" y="441528"/>
                </a:lnTo>
                <a:lnTo>
                  <a:pt x="306933" y="434111"/>
                </a:lnTo>
                <a:lnTo>
                  <a:pt x="307848" y="420179"/>
                </a:lnTo>
                <a:lnTo>
                  <a:pt x="308330" y="412762"/>
                </a:lnTo>
                <a:lnTo>
                  <a:pt x="309245" y="398843"/>
                </a:lnTo>
                <a:lnTo>
                  <a:pt x="309727" y="391413"/>
                </a:lnTo>
                <a:lnTo>
                  <a:pt x="310629" y="377494"/>
                </a:lnTo>
                <a:lnTo>
                  <a:pt x="311124" y="370077"/>
                </a:lnTo>
                <a:lnTo>
                  <a:pt x="312026" y="356158"/>
                </a:lnTo>
                <a:lnTo>
                  <a:pt x="312508" y="348729"/>
                </a:lnTo>
                <a:lnTo>
                  <a:pt x="313410" y="334810"/>
                </a:lnTo>
                <a:lnTo>
                  <a:pt x="313905" y="327393"/>
                </a:lnTo>
                <a:lnTo>
                  <a:pt x="314807" y="313461"/>
                </a:lnTo>
                <a:lnTo>
                  <a:pt x="315290" y="306044"/>
                </a:lnTo>
                <a:lnTo>
                  <a:pt x="316204" y="292138"/>
                </a:lnTo>
                <a:lnTo>
                  <a:pt x="316293" y="182562"/>
                </a:lnTo>
                <a:lnTo>
                  <a:pt x="315379" y="196494"/>
                </a:lnTo>
                <a:lnTo>
                  <a:pt x="314896" y="203911"/>
                </a:lnTo>
                <a:lnTo>
                  <a:pt x="313982" y="217830"/>
                </a:lnTo>
                <a:lnTo>
                  <a:pt x="313499" y="225259"/>
                </a:lnTo>
                <a:lnTo>
                  <a:pt x="312597" y="239166"/>
                </a:lnTo>
                <a:lnTo>
                  <a:pt x="312115" y="246595"/>
                </a:lnTo>
                <a:lnTo>
                  <a:pt x="311200" y="260515"/>
                </a:lnTo>
                <a:lnTo>
                  <a:pt x="310718" y="267944"/>
                </a:lnTo>
                <a:lnTo>
                  <a:pt x="309816" y="281863"/>
                </a:lnTo>
                <a:lnTo>
                  <a:pt x="309321" y="289280"/>
                </a:lnTo>
                <a:lnTo>
                  <a:pt x="308419" y="303199"/>
                </a:lnTo>
                <a:lnTo>
                  <a:pt x="307936" y="310629"/>
                </a:lnTo>
                <a:lnTo>
                  <a:pt x="307035" y="324535"/>
                </a:lnTo>
                <a:lnTo>
                  <a:pt x="306539" y="331965"/>
                </a:lnTo>
                <a:lnTo>
                  <a:pt x="305638" y="345884"/>
                </a:lnTo>
                <a:lnTo>
                  <a:pt x="305155" y="353301"/>
                </a:lnTo>
                <a:lnTo>
                  <a:pt x="304241" y="367233"/>
                </a:lnTo>
                <a:lnTo>
                  <a:pt x="303758" y="374662"/>
                </a:lnTo>
                <a:lnTo>
                  <a:pt x="302856" y="388581"/>
                </a:lnTo>
                <a:lnTo>
                  <a:pt x="302374" y="395998"/>
                </a:lnTo>
                <a:lnTo>
                  <a:pt x="301459" y="409917"/>
                </a:lnTo>
                <a:lnTo>
                  <a:pt x="300977" y="417347"/>
                </a:lnTo>
                <a:lnTo>
                  <a:pt x="300062" y="431266"/>
                </a:lnTo>
                <a:lnTo>
                  <a:pt x="299580" y="438683"/>
                </a:lnTo>
                <a:lnTo>
                  <a:pt x="298678" y="452615"/>
                </a:lnTo>
                <a:lnTo>
                  <a:pt x="298196" y="460032"/>
                </a:lnTo>
                <a:lnTo>
                  <a:pt x="297281" y="473951"/>
                </a:lnTo>
                <a:lnTo>
                  <a:pt x="296799" y="481380"/>
                </a:lnTo>
                <a:lnTo>
                  <a:pt x="295897" y="495299"/>
                </a:lnTo>
                <a:lnTo>
                  <a:pt x="295402" y="502716"/>
                </a:lnTo>
                <a:lnTo>
                  <a:pt x="294500" y="516648"/>
                </a:lnTo>
                <a:lnTo>
                  <a:pt x="294017" y="524065"/>
                </a:lnTo>
                <a:lnTo>
                  <a:pt x="293103" y="537997"/>
                </a:lnTo>
                <a:lnTo>
                  <a:pt x="292620" y="545414"/>
                </a:lnTo>
                <a:lnTo>
                  <a:pt x="291719" y="559333"/>
                </a:lnTo>
                <a:lnTo>
                  <a:pt x="291236" y="566750"/>
                </a:lnTo>
                <a:lnTo>
                  <a:pt x="290322" y="580682"/>
                </a:lnTo>
                <a:lnTo>
                  <a:pt x="289839" y="588098"/>
                </a:lnTo>
                <a:lnTo>
                  <a:pt x="288937" y="602030"/>
                </a:lnTo>
                <a:lnTo>
                  <a:pt x="288442" y="609447"/>
                </a:lnTo>
                <a:lnTo>
                  <a:pt x="287540" y="623366"/>
                </a:lnTo>
                <a:lnTo>
                  <a:pt x="287058" y="630796"/>
                </a:lnTo>
                <a:lnTo>
                  <a:pt x="286143" y="644715"/>
                </a:lnTo>
                <a:lnTo>
                  <a:pt x="285661" y="652132"/>
                </a:lnTo>
                <a:lnTo>
                  <a:pt x="286054" y="754278"/>
                </a:lnTo>
                <a:lnTo>
                  <a:pt x="286969" y="740359"/>
                </a:lnTo>
                <a:close/>
              </a:path>
              <a:path w="2211730" h="1163954">
                <a:moveTo>
                  <a:pt x="278765" y="247078"/>
                </a:moveTo>
                <a:lnTo>
                  <a:pt x="279425" y="233057"/>
                </a:lnTo>
                <a:lnTo>
                  <a:pt x="279781" y="225577"/>
                </a:lnTo>
                <a:lnTo>
                  <a:pt x="280441" y="211556"/>
                </a:lnTo>
                <a:lnTo>
                  <a:pt x="280797" y="204076"/>
                </a:lnTo>
                <a:lnTo>
                  <a:pt x="281457" y="190055"/>
                </a:lnTo>
                <a:lnTo>
                  <a:pt x="314896" y="203911"/>
                </a:lnTo>
                <a:lnTo>
                  <a:pt x="315379" y="196494"/>
                </a:lnTo>
                <a:lnTo>
                  <a:pt x="281800" y="182575"/>
                </a:lnTo>
                <a:lnTo>
                  <a:pt x="282460" y="168554"/>
                </a:lnTo>
                <a:lnTo>
                  <a:pt x="285229" y="109766"/>
                </a:lnTo>
                <a:lnTo>
                  <a:pt x="278409" y="254558"/>
                </a:lnTo>
                <a:lnTo>
                  <a:pt x="278765" y="247078"/>
                </a:lnTo>
                <a:close/>
              </a:path>
              <a:path w="2211730" h="1163954">
                <a:moveTo>
                  <a:pt x="505015" y="633196"/>
                </a:moveTo>
                <a:lnTo>
                  <a:pt x="505701" y="589660"/>
                </a:lnTo>
                <a:lnTo>
                  <a:pt x="503301" y="602957"/>
                </a:lnTo>
                <a:lnTo>
                  <a:pt x="475195" y="591337"/>
                </a:lnTo>
                <a:lnTo>
                  <a:pt x="502031" y="610044"/>
                </a:lnTo>
                <a:lnTo>
                  <a:pt x="502627" y="646480"/>
                </a:lnTo>
                <a:lnTo>
                  <a:pt x="505015" y="633196"/>
                </a:lnTo>
                <a:close/>
              </a:path>
              <a:path w="2211730" h="1163954">
                <a:moveTo>
                  <a:pt x="475195" y="591337"/>
                </a:moveTo>
                <a:lnTo>
                  <a:pt x="475081" y="547471"/>
                </a:lnTo>
                <a:lnTo>
                  <a:pt x="446252" y="535546"/>
                </a:lnTo>
                <a:lnTo>
                  <a:pt x="445350" y="491350"/>
                </a:lnTo>
                <a:lnTo>
                  <a:pt x="415785" y="479132"/>
                </a:lnTo>
                <a:lnTo>
                  <a:pt x="414896" y="486384"/>
                </a:lnTo>
                <a:lnTo>
                  <a:pt x="444334" y="498551"/>
                </a:lnTo>
                <a:lnTo>
                  <a:pt x="445236" y="542759"/>
                </a:lnTo>
                <a:lnTo>
                  <a:pt x="473938" y="554621"/>
                </a:lnTo>
                <a:lnTo>
                  <a:pt x="474052" y="598487"/>
                </a:lnTo>
                <a:lnTo>
                  <a:pt x="502031" y="610044"/>
                </a:lnTo>
                <a:lnTo>
                  <a:pt x="475195" y="591337"/>
                </a:lnTo>
                <a:close/>
              </a:path>
              <a:path w="2211730" h="1163954">
                <a:moveTo>
                  <a:pt x="414083" y="434593"/>
                </a:moveTo>
                <a:lnTo>
                  <a:pt x="383806" y="422071"/>
                </a:lnTo>
                <a:lnTo>
                  <a:pt x="385203" y="408368"/>
                </a:lnTo>
                <a:lnTo>
                  <a:pt x="384860" y="342468"/>
                </a:lnTo>
                <a:lnTo>
                  <a:pt x="383463" y="356184"/>
                </a:lnTo>
                <a:lnTo>
                  <a:pt x="383057" y="429374"/>
                </a:lnTo>
                <a:lnTo>
                  <a:pt x="413207" y="441858"/>
                </a:lnTo>
                <a:lnTo>
                  <a:pt x="414083" y="434593"/>
                </a:lnTo>
                <a:close/>
              </a:path>
              <a:path w="2211730" h="1163954">
                <a:moveTo>
                  <a:pt x="383463" y="356184"/>
                </a:moveTo>
                <a:lnTo>
                  <a:pt x="352082" y="343192"/>
                </a:lnTo>
                <a:lnTo>
                  <a:pt x="351459" y="350570"/>
                </a:lnTo>
                <a:lnTo>
                  <a:pt x="382714" y="363499"/>
                </a:lnTo>
                <a:lnTo>
                  <a:pt x="383057" y="429374"/>
                </a:lnTo>
                <a:lnTo>
                  <a:pt x="383463" y="356184"/>
                </a:lnTo>
                <a:close/>
              </a:path>
              <a:path w="2211730" h="1163954">
                <a:moveTo>
                  <a:pt x="350558" y="276809"/>
                </a:moveTo>
                <a:lnTo>
                  <a:pt x="318071" y="263372"/>
                </a:lnTo>
                <a:lnTo>
                  <a:pt x="318985" y="249440"/>
                </a:lnTo>
                <a:lnTo>
                  <a:pt x="318160" y="153797"/>
                </a:lnTo>
                <a:lnTo>
                  <a:pt x="317677" y="161226"/>
                </a:lnTo>
                <a:lnTo>
                  <a:pt x="317588" y="270789"/>
                </a:lnTo>
                <a:lnTo>
                  <a:pt x="349948" y="284187"/>
                </a:lnTo>
                <a:lnTo>
                  <a:pt x="350558" y="276809"/>
                </a:lnTo>
                <a:close/>
              </a:path>
              <a:path w="2211730" h="1163954">
                <a:moveTo>
                  <a:pt x="316776" y="175132"/>
                </a:moveTo>
                <a:lnTo>
                  <a:pt x="282816" y="161074"/>
                </a:lnTo>
                <a:lnTo>
                  <a:pt x="283476" y="147040"/>
                </a:lnTo>
                <a:lnTo>
                  <a:pt x="285229" y="109766"/>
                </a:lnTo>
                <a:lnTo>
                  <a:pt x="282460" y="168554"/>
                </a:lnTo>
                <a:lnTo>
                  <a:pt x="316293" y="182562"/>
                </a:lnTo>
                <a:lnTo>
                  <a:pt x="316776" y="175132"/>
                </a:lnTo>
                <a:close/>
              </a:path>
              <a:path w="2211730" h="1163954">
                <a:moveTo>
                  <a:pt x="523392" y="290296"/>
                </a:moveTo>
                <a:lnTo>
                  <a:pt x="524535" y="283146"/>
                </a:lnTo>
                <a:lnTo>
                  <a:pt x="526681" y="269747"/>
                </a:lnTo>
                <a:lnTo>
                  <a:pt x="527824" y="262597"/>
                </a:lnTo>
                <a:lnTo>
                  <a:pt x="528624" y="213055"/>
                </a:lnTo>
                <a:lnTo>
                  <a:pt x="527710" y="218744"/>
                </a:lnTo>
                <a:lnTo>
                  <a:pt x="526567" y="225894"/>
                </a:lnTo>
                <a:lnTo>
                  <a:pt x="524421" y="239280"/>
                </a:lnTo>
                <a:lnTo>
                  <a:pt x="523278" y="246430"/>
                </a:lnTo>
                <a:lnTo>
                  <a:pt x="521131" y="259829"/>
                </a:lnTo>
                <a:lnTo>
                  <a:pt x="521246" y="303682"/>
                </a:lnTo>
                <a:lnTo>
                  <a:pt x="523392" y="290296"/>
                </a:lnTo>
                <a:close/>
              </a:path>
              <a:path w="2211730" h="1163954">
                <a:moveTo>
                  <a:pt x="538099" y="822109"/>
                </a:moveTo>
                <a:lnTo>
                  <a:pt x="537451" y="792314"/>
                </a:lnTo>
                <a:lnTo>
                  <a:pt x="512330" y="781938"/>
                </a:lnTo>
                <a:lnTo>
                  <a:pt x="510921" y="788987"/>
                </a:lnTo>
                <a:lnTo>
                  <a:pt x="535914" y="799299"/>
                </a:lnTo>
                <a:lnTo>
                  <a:pt x="535203" y="835190"/>
                </a:lnTo>
                <a:lnTo>
                  <a:pt x="538099" y="822109"/>
                </a:lnTo>
                <a:close/>
              </a:path>
              <a:path w="2211730" h="1163954">
                <a:moveTo>
                  <a:pt x="508685" y="612800"/>
                </a:moveTo>
                <a:lnTo>
                  <a:pt x="509358" y="569264"/>
                </a:lnTo>
                <a:lnTo>
                  <a:pt x="506971" y="582561"/>
                </a:lnTo>
                <a:lnTo>
                  <a:pt x="478485" y="570788"/>
                </a:lnTo>
                <a:lnTo>
                  <a:pt x="505701" y="589660"/>
                </a:lnTo>
                <a:lnTo>
                  <a:pt x="506298" y="626097"/>
                </a:lnTo>
                <a:lnTo>
                  <a:pt x="508685" y="612800"/>
                </a:lnTo>
                <a:close/>
              </a:path>
              <a:path w="2211730" h="1163954">
                <a:moveTo>
                  <a:pt x="478485" y="570788"/>
                </a:moveTo>
                <a:lnTo>
                  <a:pt x="478370" y="526922"/>
                </a:lnTo>
                <a:lnTo>
                  <a:pt x="449160" y="514832"/>
                </a:lnTo>
                <a:lnTo>
                  <a:pt x="448259" y="470649"/>
                </a:lnTo>
                <a:lnTo>
                  <a:pt x="418312" y="458266"/>
                </a:lnTo>
                <a:lnTo>
                  <a:pt x="417423" y="465518"/>
                </a:lnTo>
                <a:lnTo>
                  <a:pt x="447243" y="477850"/>
                </a:lnTo>
                <a:lnTo>
                  <a:pt x="448144" y="522046"/>
                </a:lnTo>
                <a:lnTo>
                  <a:pt x="477227" y="534060"/>
                </a:lnTo>
                <a:lnTo>
                  <a:pt x="477342" y="577938"/>
                </a:lnTo>
                <a:lnTo>
                  <a:pt x="505701" y="589660"/>
                </a:lnTo>
                <a:lnTo>
                  <a:pt x="478485" y="570788"/>
                </a:lnTo>
                <a:close/>
              </a:path>
              <a:path w="2211730" h="1163954">
                <a:moveTo>
                  <a:pt x="416610" y="413727"/>
                </a:moveTo>
                <a:lnTo>
                  <a:pt x="385953" y="401053"/>
                </a:lnTo>
                <a:lnTo>
                  <a:pt x="387350" y="387324"/>
                </a:lnTo>
                <a:lnTo>
                  <a:pt x="387019" y="321449"/>
                </a:lnTo>
                <a:lnTo>
                  <a:pt x="385610" y="335165"/>
                </a:lnTo>
                <a:lnTo>
                  <a:pt x="385203" y="408368"/>
                </a:lnTo>
                <a:lnTo>
                  <a:pt x="415734" y="420992"/>
                </a:lnTo>
                <a:lnTo>
                  <a:pt x="416610" y="413727"/>
                </a:lnTo>
                <a:close/>
              </a:path>
              <a:path w="2211730" h="1163954">
                <a:moveTo>
                  <a:pt x="385610" y="335165"/>
                </a:moveTo>
                <a:lnTo>
                  <a:pt x="353847" y="322008"/>
                </a:lnTo>
                <a:lnTo>
                  <a:pt x="353237" y="329374"/>
                </a:lnTo>
                <a:lnTo>
                  <a:pt x="384860" y="342468"/>
                </a:lnTo>
                <a:lnTo>
                  <a:pt x="385203" y="408368"/>
                </a:lnTo>
                <a:lnTo>
                  <a:pt x="385610" y="335165"/>
                </a:lnTo>
                <a:close/>
              </a:path>
              <a:path w="2211730" h="1163954">
                <a:moveTo>
                  <a:pt x="352336" y="255625"/>
                </a:moveTo>
                <a:lnTo>
                  <a:pt x="319468" y="242011"/>
                </a:lnTo>
                <a:lnTo>
                  <a:pt x="320382" y="228104"/>
                </a:lnTo>
                <a:lnTo>
                  <a:pt x="319557" y="132460"/>
                </a:lnTo>
                <a:lnTo>
                  <a:pt x="319074" y="139877"/>
                </a:lnTo>
                <a:lnTo>
                  <a:pt x="318985" y="249440"/>
                </a:lnTo>
                <a:lnTo>
                  <a:pt x="351713" y="262991"/>
                </a:lnTo>
                <a:lnTo>
                  <a:pt x="352336" y="255625"/>
                </a:lnTo>
                <a:close/>
              </a:path>
              <a:path w="2211730" h="1163954">
                <a:moveTo>
                  <a:pt x="318160" y="153797"/>
                </a:moveTo>
                <a:lnTo>
                  <a:pt x="283832" y="139572"/>
                </a:lnTo>
                <a:lnTo>
                  <a:pt x="284492" y="125539"/>
                </a:lnTo>
                <a:lnTo>
                  <a:pt x="285229" y="109766"/>
                </a:lnTo>
                <a:lnTo>
                  <a:pt x="283476" y="147040"/>
                </a:lnTo>
                <a:lnTo>
                  <a:pt x="317677" y="161226"/>
                </a:lnTo>
                <a:lnTo>
                  <a:pt x="318160" y="153797"/>
                </a:lnTo>
                <a:close/>
              </a:path>
              <a:path w="2211730" h="1163954">
                <a:moveTo>
                  <a:pt x="542531" y="802030"/>
                </a:moveTo>
                <a:lnTo>
                  <a:pt x="541883" y="772248"/>
                </a:lnTo>
                <a:lnTo>
                  <a:pt x="516382" y="761720"/>
                </a:lnTo>
                <a:lnTo>
                  <a:pt x="514972" y="768756"/>
                </a:lnTo>
                <a:lnTo>
                  <a:pt x="540346" y="779221"/>
                </a:lnTo>
                <a:lnTo>
                  <a:pt x="539635" y="815124"/>
                </a:lnTo>
                <a:lnTo>
                  <a:pt x="542531" y="802030"/>
                </a:lnTo>
                <a:close/>
              </a:path>
              <a:path w="2211730" h="1163954">
                <a:moveTo>
                  <a:pt x="512356" y="592416"/>
                </a:moveTo>
                <a:lnTo>
                  <a:pt x="513029" y="548881"/>
                </a:lnTo>
                <a:lnTo>
                  <a:pt x="510641" y="562178"/>
                </a:lnTo>
                <a:lnTo>
                  <a:pt x="481774" y="550240"/>
                </a:lnTo>
                <a:lnTo>
                  <a:pt x="509358" y="569264"/>
                </a:lnTo>
                <a:lnTo>
                  <a:pt x="509968" y="605713"/>
                </a:lnTo>
                <a:lnTo>
                  <a:pt x="512356" y="592416"/>
                </a:lnTo>
                <a:close/>
              </a:path>
              <a:path w="2211730" h="1163954">
                <a:moveTo>
                  <a:pt x="481774" y="550240"/>
                </a:moveTo>
                <a:lnTo>
                  <a:pt x="481660" y="506374"/>
                </a:lnTo>
                <a:lnTo>
                  <a:pt x="452069" y="494131"/>
                </a:lnTo>
                <a:lnTo>
                  <a:pt x="451167" y="449935"/>
                </a:lnTo>
                <a:lnTo>
                  <a:pt x="420839" y="437400"/>
                </a:lnTo>
                <a:lnTo>
                  <a:pt x="419963" y="444652"/>
                </a:lnTo>
                <a:lnTo>
                  <a:pt x="450151" y="457149"/>
                </a:lnTo>
                <a:lnTo>
                  <a:pt x="451053" y="501332"/>
                </a:lnTo>
                <a:lnTo>
                  <a:pt x="480517" y="513524"/>
                </a:lnTo>
                <a:lnTo>
                  <a:pt x="480631" y="557390"/>
                </a:lnTo>
                <a:lnTo>
                  <a:pt x="509358" y="569264"/>
                </a:lnTo>
                <a:lnTo>
                  <a:pt x="481774" y="550240"/>
                </a:lnTo>
                <a:close/>
              </a:path>
              <a:path w="2211730" h="1163954">
                <a:moveTo>
                  <a:pt x="419150" y="392861"/>
                </a:moveTo>
                <a:lnTo>
                  <a:pt x="388099" y="380009"/>
                </a:lnTo>
                <a:lnTo>
                  <a:pt x="389509" y="366306"/>
                </a:lnTo>
                <a:lnTo>
                  <a:pt x="389166" y="300418"/>
                </a:lnTo>
                <a:lnTo>
                  <a:pt x="387756" y="314134"/>
                </a:lnTo>
                <a:lnTo>
                  <a:pt x="387350" y="387324"/>
                </a:lnTo>
                <a:lnTo>
                  <a:pt x="418261" y="400126"/>
                </a:lnTo>
                <a:lnTo>
                  <a:pt x="419150" y="392861"/>
                </a:lnTo>
                <a:close/>
              </a:path>
              <a:path w="2211730" h="1163954">
                <a:moveTo>
                  <a:pt x="387756" y="314134"/>
                </a:moveTo>
                <a:lnTo>
                  <a:pt x="355625" y="300824"/>
                </a:lnTo>
                <a:lnTo>
                  <a:pt x="355003" y="308203"/>
                </a:lnTo>
                <a:lnTo>
                  <a:pt x="387019" y="321449"/>
                </a:lnTo>
                <a:lnTo>
                  <a:pt x="387350" y="387324"/>
                </a:lnTo>
                <a:lnTo>
                  <a:pt x="387756" y="314134"/>
                </a:lnTo>
                <a:close/>
              </a:path>
              <a:path w="2211730" h="1163954">
                <a:moveTo>
                  <a:pt x="354101" y="234441"/>
                </a:moveTo>
                <a:lnTo>
                  <a:pt x="320865" y="220675"/>
                </a:lnTo>
                <a:lnTo>
                  <a:pt x="321767" y="206756"/>
                </a:lnTo>
                <a:lnTo>
                  <a:pt x="322249" y="199339"/>
                </a:lnTo>
                <a:lnTo>
                  <a:pt x="319925" y="126707"/>
                </a:lnTo>
                <a:lnTo>
                  <a:pt x="320382" y="228104"/>
                </a:lnTo>
                <a:lnTo>
                  <a:pt x="353491" y="241820"/>
                </a:lnTo>
                <a:lnTo>
                  <a:pt x="354101" y="234441"/>
                </a:lnTo>
                <a:close/>
              </a:path>
              <a:path w="2211730" h="1163954">
                <a:moveTo>
                  <a:pt x="546950" y="781951"/>
                </a:moveTo>
                <a:lnTo>
                  <a:pt x="546315" y="752157"/>
                </a:lnTo>
                <a:lnTo>
                  <a:pt x="520433" y="741476"/>
                </a:lnTo>
                <a:lnTo>
                  <a:pt x="519023" y="748512"/>
                </a:lnTo>
                <a:lnTo>
                  <a:pt x="544779" y="759142"/>
                </a:lnTo>
                <a:lnTo>
                  <a:pt x="544068" y="795045"/>
                </a:lnTo>
                <a:lnTo>
                  <a:pt x="546950" y="781951"/>
                </a:lnTo>
                <a:close/>
              </a:path>
              <a:path w="2211730" h="1163954">
                <a:moveTo>
                  <a:pt x="516026" y="572020"/>
                </a:moveTo>
                <a:lnTo>
                  <a:pt x="516699" y="528485"/>
                </a:lnTo>
                <a:lnTo>
                  <a:pt x="514311" y="541782"/>
                </a:lnTo>
                <a:lnTo>
                  <a:pt x="485063" y="529678"/>
                </a:lnTo>
                <a:lnTo>
                  <a:pt x="513029" y="548881"/>
                </a:lnTo>
                <a:lnTo>
                  <a:pt x="513638" y="585317"/>
                </a:lnTo>
                <a:lnTo>
                  <a:pt x="516026" y="572020"/>
                </a:lnTo>
                <a:close/>
              </a:path>
              <a:path w="2211730" h="1163954">
                <a:moveTo>
                  <a:pt x="485063" y="529678"/>
                </a:moveTo>
                <a:lnTo>
                  <a:pt x="484949" y="485838"/>
                </a:lnTo>
                <a:lnTo>
                  <a:pt x="454977" y="473430"/>
                </a:lnTo>
                <a:lnTo>
                  <a:pt x="454075" y="429234"/>
                </a:lnTo>
                <a:lnTo>
                  <a:pt x="423367" y="416534"/>
                </a:lnTo>
                <a:lnTo>
                  <a:pt x="422490" y="423786"/>
                </a:lnTo>
                <a:lnTo>
                  <a:pt x="453059" y="436435"/>
                </a:lnTo>
                <a:lnTo>
                  <a:pt x="453961" y="480631"/>
                </a:lnTo>
                <a:lnTo>
                  <a:pt x="483806" y="492975"/>
                </a:lnTo>
                <a:lnTo>
                  <a:pt x="483920" y="536841"/>
                </a:lnTo>
                <a:lnTo>
                  <a:pt x="513029" y="548881"/>
                </a:lnTo>
                <a:lnTo>
                  <a:pt x="485063" y="529678"/>
                </a:lnTo>
                <a:close/>
              </a:path>
              <a:path w="2211730" h="1163954">
                <a:moveTo>
                  <a:pt x="421678" y="372008"/>
                </a:moveTo>
                <a:lnTo>
                  <a:pt x="390258" y="358990"/>
                </a:lnTo>
                <a:lnTo>
                  <a:pt x="391655" y="345287"/>
                </a:lnTo>
                <a:lnTo>
                  <a:pt x="391312" y="279400"/>
                </a:lnTo>
                <a:lnTo>
                  <a:pt x="389915" y="293116"/>
                </a:lnTo>
                <a:lnTo>
                  <a:pt x="389509" y="366306"/>
                </a:lnTo>
                <a:lnTo>
                  <a:pt x="420801" y="379260"/>
                </a:lnTo>
                <a:lnTo>
                  <a:pt x="421678" y="372008"/>
                </a:lnTo>
                <a:close/>
              </a:path>
              <a:path w="2211730" h="1163954">
                <a:moveTo>
                  <a:pt x="389915" y="293116"/>
                </a:moveTo>
                <a:lnTo>
                  <a:pt x="357390" y="279641"/>
                </a:lnTo>
                <a:lnTo>
                  <a:pt x="356781" y="287007"/>
                </a:lnTo>
                <a:lnTo>
                  <a:pt x="389166" y="300418"/>
                </a:lnTo>
                <a:lnTo>
                  <a:pt x="389509" y="366306"/>
                </a:lnTo>
                <a:lnTo>
                  <a:pt x="389915" y="293116"/>
                </a:lnTo>
                <a:close/>
              </a:path>
              <a:path w="2211730" h="1163954">
                <a:moveTo>
                  <a:pt x="355879" y="213258"/>
                </a:moveTo>
                <a:lnTo>
                  <a:pt x="322249" y="199339"/>
                </a:lnTo>
                <a:lnTo>
                  <a:pt x="321767" y="206756"/>
                </a:lnTo>
                <a:lnTo>
                  <a:pt x="355257" y="220637"/>
                </a:lnTo>
                <a:lnTo>
                  <a:pt x="355879" y="213258"/>
                </a:lnTo>
                <a:close/>
              </a:path>
              <a:path w="2211730" h="1163954">
                <a:moveTo>
                  <a:pt x="519696" y="551637"/>
                </a:moveTo>
                <a:lnTo>
                  <a:pt x="520369" y="508101"/>
                </a:lnTo>
                <a:lnTo>
                  <a:pt x="517982" y="521398"/>
                </a:lnTo>
                <a:lnTo>
                  <a:pt x="488353" y="509142"/>
                </a:lnTo>
                <a:lnTo>
                  <a:pt x="516699" y="528485"/>
                </a:lnTo>
                <a:lnTo>
                  <a:pt x="517296" y="564934"/>
                </a:lnTo>
                <a:lnTo>
                  <a:pt x="519696" y="551637"/>
                </a:lnTo>
                <a:close/>
              </a:path>
              <a:path w="2211730" h="1163954">
                <a:moveTo>
                  <a:pt x="488353" y="509142"/>
                </a:moveTo>
                <a:lnTo>
                  <a:pt x="488238" y="465289"/>
                </a:lnTo>
                <a:lnTo>
                  <a:pt x="457885" y="452716"/>
                </a:lnTo>
                <a:lnTo>
                  <a:pt x="456984" y="408520"/>
                </a:lnTo>
                <a:lnTo>
                  <a:pt x="425894" y="395668"/>
                </a:lnTo>
                <a:lnTo>
                  <a:pt x="425018" y="402920"/>
                </a:lnTo>
                <a:lnTo>
                  <a:pt x="455968" y="415734"/>
                </a:lnTo>
                <a:lnTo>
                  <a:pt x="456869" y="459930"/>
                </a:lnTo>
                <a:lnTo>
                  <a:pt x="487095" y="472427"/>
                </a:lnTo>
                <a:lnTo>
                  <a:pt x="487210" y="516293"/>
                </a:lnTo>
                <a:lnTo>
                  <a:pt x="516699" y="528485"/>
                </a:lnTo>
                <a:lnTo>
                  <a:pt x="488353" y="509142"/>
                </a:lnTo>
                <a:close/>
              </a:path>
              <a:path w="2211730" h="1163954">
                <a:moveTo>
                  <a:pt x="424205" y="351142"/>
                </a:moveTo>
                <a:lnTo>
                  <a:pt x="392404" y="337972"/>
                </a:lnTo>
                <a:lnTo>
                  <a:pt x="393801" y="324256"/>
                </a:lnTo>
                <a:lnTo>
                  <a:pt x="393471" y="258381"/>
                </a:lnTo>
                <a:lnTo>
                  <a:pt x="392061" y="272084"/>
                </a:lnTo>
                <a:lnTo>
                  <a:pt x="391655" y="345287"/>
                </a:lnTo>
                <a:lnTo>
                  <a:pt x="423329" y="358393"/>
                </a:lnTo>
                <a:lnTo>
                  <a:pt x="424205" y="351142"/>
                </a:lnTo>
                <a:close/>
              </a:path>
              <a:path w="2211730" h="1163954">
                <a:moveTo>
                  <a:pt x="392061" y="272084"/>
                </a:moveTo>
                <a:lnTo>
                  <a:pt x="359168" y="258457"/>
                </a:lnTo>
                <a:lnTo>
                  <a:pt x="358546" y="265823"/>
                </a:lnTo>
                <a:lnTo>
                  <a:pt x="391312" y="279400"/>
                </a:lnTo>
                <a:lnTo>
                  <a:pt x="391655" y="345287"/>
                </a:lnTo>
                <a:lnTo>
                  <a:pt x="392061" y="272084"/>
                </a:lnTo>
                <a:close/>
              </a:path>
              <a:path w="2211730" h="1163954">
                <a:moveTo>
                  <a:pt x="357644" y="192087"/>
                </a:moveTo>
                <a:lnTo>
                  <a:pt x="323646" y="177990"/>
                </a:lnTo>
                <a:lnTo>
                  <a:pt x="324548" y="164071"/>
                </a:lnTo>
                <a:lnTo>
                  <a:pt x="323164" y="185407"/>
                </a:lnTo>
                <a:lnTo>
                  <a:pt x="357035" y="199453"/>
                </a:lnTo>
                <a:lnTo>
                  <a:pt x="357644" y="192087"/>
                </a:lnTo>
                <a:close/>
              </a:path>
              <a:path w="2211730" h="1163954">
                <a:moveTo>
                  <a:pt x="551383" y="761872"/>
                </a:moveTo>
                <a:lnTo>
                  <a:pt x="550748" y="732091"/>
                </a:lnTo>
                <a:lnTo>
                  <a:pt x="524484" y="721245"/>
                </a:lnTo>
                <a:lnTo>
                  <a:pt x="523074" y="728281"/>
                </a:lnTo>
                <a:lnTo>
                  <a:pt x="549198" y="739076"/>
                </a:lnTo>
                <a:lnTo>
                  <a:pt x="548500" y="774966"/>
                </a:lnTo>
                <a:lnTo>
                  <a:pt x="551383" y="761872"/>
                </a:lnTo>
                <a:close/>
              </a:path>
              <a:path w="2211730" h="1163954">
                <a:moveTo>
                  <a:pt x="533666" y="842175"/>
                </a:moveTo>
                <a:lnTo>
                  <a:pt x="533031" y="812393"/>
                </a:lnTo>
                <a:lnTo>
                  <a:pt x="508279" y="802182"/>
                </a:lnTo>
                <a:lnTo>
                  <a:pt x="506882" y="809218"/>
                </a:lnTo>
                <a:lnTo>
                  <a:pt x="531482" y="819365"/>
                </a:lnTo>
                <a:lnTo>
                  <a:pt x="530771" y="855268"/>
                </a:lnTo>
                <a:lnTo>
                  <a:pt x="533666" y="842175"/>
                </a:lnTo>
                <a:close/>
              </a:path>
              <a:path w="2211730" h="1163954">
                <a:moveTo>
                  <a:pt x="468312" y="837120"/>
                </a:moveTo>
                <a:lnTo>
                  <a:pt x="466598" y="806881"/>
                </a:lnTo>
                <a:lnTo>
                  <a:pt x="442290" y="796848"/>
                </a:lnTo>
                <a:lnTo>
                  <a:pt x="442175" y="752970"/>
                </a:lnTo>
                <a:lnTo>
                  <a:pt x="417144" y="742645"/>
                </a:lnTo>
                <a:lnTo>
                  <a:pt x="416242" y="698449"/>
                </a:lnTo>
                <a:lnTo>
                  <a:pt x="390474" y="687793"/>
                </a:lnTo>
                <a:lnTo>
                  <a:pt x="415226" y="705650"/>
                </a:lnTo>
                <a:lnTo>
                  <a:pt x="416128" y="749846"/>
                </a:lnTo>
                <a:lnTo>
                  <a:pt x="441032" y="760133"/>
                </a:lnTo>
                <a:lnTo>
                  <a:pt x="441147" y="803998"/>
                </a:lnTo>
                <a:lnTo>
                  <a:pt x="465328" y="813981"/>
                </a:lnTo>
                <a:lnTo>
                  <a:pt x="465924" y="850417"/>
                </a:lnTo>
                <a:lnTo>
                  <a:pt x="468312" y="837120"/>
                </a:lnTo>
                <a:close/>
              </a:path>
              <a:path w="2211730" h="1163954">
                <a:moveTo>
                  <a:pt x="388772" y="643267"/>
                </a:moveTo>
                <a:lnTo>
                  <a:pt x="362292" y="632332"/>
                </a:lnTo>
                <a:lnTo>
                  <a:pt x="361543" y="639648"/>
                </a:lnTo>
                <a:lnTo>
                  <a:pt x="387896" y="650532"/>
                </a:lnTo>
                <a:lnTo>
                  <a:pt x="388772" y="643267"/>
                </a:lnTo>
                <a:close/>
              </a:path>
              <a:path w="2211730" h="1163954">
                <a:moveTo>
                  <a:pt x="361950" y="566445"/>
                </a:moveTo>
                <a:lnTo>
                  <a:pt x="334365" y="555053"/>
                </a:lnTo>
                <a:lnTo>
                  <a:pt x="333743" y="562419"/>
                </a:lnTo>
                <a:lnTo>
                  <a:pt x="361200" y="573760"/>
                </a:lnTo>
                <a:lnTo>
                  <a:pt x="361950" y="566445"/>
                </a:lnTo>
                <a:close/>
              </a:path>
              <a:path w="2211730" h="1163954">
                <a:moveTo>
                  <a:pt x="332841" y="488657"/>
                </a:moveTo>
                <a:lnTo>
                  <a:pt x="304152" y="476796"/>
                </a:lnTo>
                <a:lnTo>
                  <a:pt x="303669" y="484225"/>
                </a:lnTo>
                <a:lnTo>
                  <a:pt x="332231" y="496023"/>
                </a:lnTo>
                <a:lnTo>
                  <a:pt x="332841" y="488657"/>
                </a:lnTo>
                <a:close/>
              </a:path>
              <a:path w="2211730" h="1163954">
                <a:moveTo>
                  <a:pt x="302856" y="388581"/>
                </a:moveTo>
                <a:lnTo>
                  <a:pt x="272694" y="376097"/>
                </a:lnTo>
                <a:lnTo>
                  <a:pt x="272338" y="383578"/>
                </a:lnTo>
                <a:lnTo>
                  <a:pt x="302374" y="395998"/>
                </a:lnTo>
                <a:lnTo>
                  <a:pt x="302856" y="388581"/>
                </a:lnTo>
                <a:close/>
              </a:path>
              <a:path w="2211730" h="1163954">
                <a:moveTo>
                  <a:pt x="239242" y="238340"/>
                </a:moveTo>
                <a:lnTo>
                  <a:pt x="271500" y="251701"/>
                </a:lnTo>
                <a:lnTo>
                  <a:pt x="271856" y="244220"/>
                </a:lnTo>
                <a:lnTo>
                  <a:pt x="239458" y="230809"/>
                </a:lnTo>
                <a:lnTo>
                  <a:pt x="239877" y="216674"/>
                </a:lnTo>
                <a:lnTo>
                  <a:pt x="240093" y="209143"/>
                </a:lnTo>
                <a:lnTo>
                  <a:pt x="240499" y="195008"/>
                </a:lnTo>
                <a:lnTo>
                  <a:pt x="238823" y="252463"/>
                </a:lnTo>
                <a:lnTo>
                  <a:pt x="239242" y="238340"/>
                </a:lnTo>
                <a:close/>
              </a:path>
              <a:path w="2211730" h="1163954">
                <a:moveTo>
                  <a:pt x="524421" y="239280"/>
                </a:moveTo>
                <a:lnTo>
                  <a:pt x="489889" y="224967"/>
                </a:lnTo>
                <a:lnTo>
                  <a:pt x="486981" y="245668"/>
                </a:lnTo>
                <a:lnTo>
                  <a:pt x="488886" y="232181"/>
                </a:lnTo>
                <a:lnTo>
                  <a:pt x="523278" y="246430"/>
                </a:lnTo>
                <a:lnTo>
                  <a:pt x="524421" y="239280"/>
                </a:lnTo>
                <a:close/>
              </a:path>
              <a:path w="2211730" h="1163954">
                <a:moveTo>
                  <a:pt x="471982" y="816724"/>
                </a:moveTo>
                <a:lnTo>
                  <a:pt x="472668" y="773188"/>
                </a:lnTo>
                <a:lnTo>
                  <a:pt x="470268" y="786485"/>
                </a:lnTo>
                <a:lnTo>
                  <a:pt x="445579" y="776300"/>
                </a:lnTo>
                <a:lnTo>
                  <a:pt x="468998" y="793584"/>
                </a:lnTo>
                <a:lnTo>
                  <a:pt x="469595" y="830021"/>
                </a:lnTo>
                <a:lnTo>
                  <a:pt x="471982" y="816724"/>
                </a:lnTo>
                <a:close/>
              </a:path>
              <a:path w="2211730" h="1163954">
                <a:moveTo>
                  <a:pt x="445579" y="776300"/>
                </a:moveTo>
                <a:lnTo>
                  <a:pt x="445477" y="732434"/>
                </a:lnTo>
                <a:lnTo>
                  <a:pt x="420052" y="721931"/>
                </a:lnTo>
                <a:lnTo>
                  <a:pt x="419150" y="677735"/>
                </a:lnTo>
                <a:lnTo>
                  <a:pt x="393001" y="666940"/>
                </a:lnTo>
                <a:lnTo>
                  <a:pt x="392125" y="674192"/>
                </a:lnTo>
                <a:lnTo>
                  <a:pt x="418134" y="684936"/>
                </a:lnTo>
                <a:lnTo>
                  <a:pt x="419036" y="729145"/>
                </a:lnTo>
                <a:lnTo>
                  <a:pt x="444322" y="739571"/>
                </a:lnTo>
                <a:lnTo>
                  <a:pt x="444436" y="783437"/>
                </a:lnTo>
                <a:lnTo>
                  <a:pt x="468998" y="793584"/>
                </a:lnTo>
                <a:lnTo>
                  <a:pt x="445579" y="776300"/>
                </a:lnTo>
                <a:close/>
              </a:path>
              <a:path w="2211730" h="1163954">
                <a:moveTo>
                  <a:pt x="391312" y="622401"/>
                </a:moveTo>
                <a:lnTo>
                  <a:pt x="364439" y="611301"/>
                </a:lnTo>
                <a:lnTo>
                  <a:pt x="363689" y="618616"/>
                </a:lnTo>
                <a:lnTo>
                  <a:pt x="390423" y="629666"/>
                </a:lnTo>
                <a:lnTo>
                  <a:pt x="391312" y="622401"/>
                </a:lnTo>
                <a:close/>
              </a:path>
              <a:path w="2211730" h="1163954">
                <a:moveTo>
                  <a:pt x="364096" y="545414"/>
                </a:moveTo>
                <a:lnTo>
                  <a:pt x="336130" y="533857"/>
                </a:lnTo>
                <a:lnTo>
                  <a:pt x="335521" y="541223"/>
                </a:lnTo>
                <a:lnTo>
                  <a:pt x="363347" y="552729"/>
                </a:lnTo>
                <a:lnTo>
                  <a:pt x="364096" y="545414"/>
                </a:lnTo>
                <a:close/>
              </a:path>
              <a:path w="2211730" h="1163954">
                <a:moveTo>
                  <a:pt x="334619" y="467474"/>
                </a:moveTo>
                <a:lnTo>
                  <a:pt x="305549" y="455447"/>
                </a:lnTo>
                <a:lnTo>
                  <a:pt x="305066" y="462876"/>
                </a:lnTo>
                <a:lnTo>
                  <a:pt x="333997" y="474840"/>
                </a:lnTo>
                <a:lnTo>
                  <a:pt x="334619" y="467474"/>
                </a:lnTo>
                <a:close/>
              </a:path>
              <a:path w="2211730" h="1163954">
                <a:moveTo>
                  <a:pt x="304241" y="367233"/>
                </a:moveTo>
                <a:lnTo>
                  <a:pt x="273710" y="354596"/>
                </a:lnTo>
                <a:lnTo>
                  <a:pt x="273354" y="362077"/>
                </a:lnTo>
                <a:lnTo>
                  <a:pt x="303758" y="374662"/>
                </a:lnTo>
                <a:lnTo>
                  <a:pt x="304241" y="367233"/>
                </a:lnTo>
                <a:close/>
              </a:path>
              <a:path w="2211730" h="1163954">
                <a:moveTo>
                  <a:pt x="272859" y="222707"/>
                </a:moveTo>
                <a:lnTo>
                  <a:pt x="240093" y="209143"/>
                </a:lnTo>
                <a:lnTo>
                  <a:pt x="239877" y="216674"/>
                </a:lnTo>
                <a:lnTo>
                  <a:pt x="272516" y="230187"/>
                </a:lnTo>
                <a:lnTo>
                  <a:pt x="272859" y="222707"/>
                </a:lnTo>
                <a:close/>
              </a:path>
              <a:path w="2211730" h="1163954">
                <a:moveTo>
                  <a:pt x="497078" y="454647"/>
                </a:moveTo>
                <a:lnTo>
                  <a:pt x="496963" y="410781"/>
                </a:lnTo>
                <a:lnTo>
                  <a:pt x="494817" y="424192"/>
                </a:lnTo>
                <a:lnTo>
                  <a:pt x="494931" y="468045"/>
                </a:lnTo>
                <a:lnTo>
                  <a:pt x="497078" y="454647"/>
                </a:lnTo>
                <a:close/>
              </a:path>
              <a:path w="2211730" h="1163954">
                <a:moveTo>
                  <a:pt x="493788" y="475195"/>
                </a:moveTo>
                <a:lnTo>
                  <a:pt x="493674" y="431330"/>
                </a:lnTo>
                <a:lnTo>
                  <a:pt x="491528" y="444741"/>
                </a:lnTo>
                <a:lnTo>
                  <a:pt x="491642" y="488594"/>
                </a:lnTo>
                <a:lnTo>
                  <a:pt x="493788" y="475195"/>
                </a:lnTo>
                <a:close/>
              </a:path>
              <a:path w="2211730" h="1163954">
                <a:moveTo>
                  <a:pt x="421957" y="708418"/>
                </a:moveTo>
                <a:lnTo>
                  <a:pt x="422960" y="701217"/>
                </a:lnTo>
                <a:lnTo>
                  <a:pt x="424865" y="687717"/>
                </a:lnTo>
                <a:lnTo>
                  <a:pt x="425869" y="680516"/>
                </a:lnTo>
                <a:lnTo>
                  <a:pt x="427774" y="667004"/>
                </a:lnTo>
                <a:lnTo>
                  <a:pt x="428790" y="659803"/>
                </a:lnTo>
                <a:lnTo>
                  <a:pt x="430682" y="646290"/>
                </a:lnTo>
                <a:lnTo>
                  <a:pt x="431698" y="639089"/>
                </a:lnTo>
                <a:lnTo>
                  <a:pt x="433590" y="625576"/>
                </a:lnTo>
                <a:lnTo>
                  <a:pt x="434606" y="618375"/>
                </a:lnTo>
                <a:lnTo>
                  <a:pt x="436499" y="604875"/>
                </a:lnTo>
                <a:lnTo>
                  <a:pt x="437515" y="597687"/>
                </a:lnTo>
                <a:lnTo>
                  <a:pt x="439407" y="584174"/>
                </a:lnTo>
                <a:lnTo>
                  <a:pt x="440423" y="576960"/>
                </a:lnTo>
                <a:lnTo>
                  <a:pt x="442315" y="563460"/>
                </a:lnTo>
                <a:lnTo>
                  <a:pt x="441426" y="519264"/>
                </a:lnTo>
                <a:lnTo>
                  <a:pt x="439521" y="532765"/>
                </a:lnTo>
                <a:lnTo>
                  <a:pt x="438505" y="539978"/>
                </a:lnTo>
                <a:lnTo>
                  <a:pt x="436613" y="553478"/>
                </a:lnTo>
                <a:lnTo>
                  <a:pt x="435597" y="560679"/>
                </a:lnTo>
                <a:lnTo>
                  <a:pt x="433705" y="574192"/>
                </a:lnTo>
                <a:lnTo>
                  <a:pt x="432689" y="581393"/>
                </a:lnTo>
                <a:lnTo>
                  <a:pt x="430796" y="594893"/>
                </a:lnTo>
                <a:lnTo>
                  <a:pt x="429780" y="602094"/>
                </a:lnTo>
                <a:lnTo>
                  <a:pt x="427888" y="615594"/>
                </a:lnTo>
                <a:lnTo>
                  <a:pt x="426872" y="622807"/>
                </a:lnTo>
                <a:lnTo>
                  <a:pt x="424967" y="636320"/>
                </a:lnTo>
                <a:lnTo>
                  <a:pt x="423964" y="643508"/>
                </a:lnTo>
                <a:lnTo>
                  <a:pt x="422059" y="657021"/>
                </a:lnTo>
                <a:lnTo>
                  <a:pt x="421055" y="664222"/>
                </a:lnTo>
                <a:lnTo>
                  <a:pt x="419150" y="677735"/>
                </a:lnTo>
                <a:lnTo>
                  <a:pt x="420052" y="721931"/>
                </a:lnTo>
                <a:lnTo>
                  <a:pt x="421957" y="708418"/>
                </a:lnTo>
                <a:close/>
              </a:path>
              <a:path w="2211730" h="1163954">
                <a:moveTo>
                  <a:pt x="404558" y="219138"/>
                </a:moveTo>
                <a:lnTo>
                  <a:pt x="403402" y="161239"/>
                </a:lnTo>
                <a:lnTo>
                  <a:pt x="402818" y="166966"/>
                </a:lnTo>
                <a:lnTo>
                  <a:pt x="403161" y="232854"/>
                </a:lnTo>
                <a:lnTo>
                  <a:pt x="404558" y="219138"/>
                </a:lnTo>
                <a:close/>
              </a:path>
              <a:path w="2211730" h="1163954">
                <a:moveTo>
                  <a:pt x="410311" y="791273"/>
                </a:moveTo>
                <a:lnTo>
                  <a:pt x="409409" y="747077"/>
                </a:lnTo>
                <a:lnTo>
                  <a:pt x="407504" y="760577"/>
                </a:lnTo>
                <a:lnTo>
                  <a:pt x="408406" y="804773"/>
                </a:lnTo>
                <a:lnTo>
                  <a:pt x="410311" y="791273"/>
                </a:lnTo>
                <a:close/>
              </a:path>
              <a:path w="2211730" h="1163954">
                <a:moveTo>
                  <a:pt x="407403" y="811974"/>
                </a:moveTo>
                <a:lnTo>
                  <a:pt x="406501" y="767778"/>
                </a:lnTo>
                <a:lnTo>
                  <a:pt x="404596" y="781291"/>
                </a:lnTo>
                <a:lnTo>
                  <a:pt x="405498" y="825487"/>
                </a:lnTo>
                <a:lnTo>
                  <a:pt x="407403" y="811974"/>
                </a:lnTo>
                <a:close/>
              </a:path>
              <a:path w="2211730" h="1163954">
                <a:moveTo>
                  <a:pt x="346481" y="786841"/>
                </a:moveTo>
                <a:lnTo>
                  <a:pt x="346138" y="720953"/>
                </a:lnTo>
                <a:lnTo>
                  <a:pt x="344741" y="734669"/>
                </a:lnTo>
                <a:lnTo>
                  <a:pt x="345084" y="800557"/>
                </a:lnTo>
                <a:lnTo>
                  <a:pt x="346481" y="786841"/>
                </a:lnTo>
                <a:close/>
              </a:path>
              <a:path w="2211730" h="1163954">
                <a:moveTo>
                  <a:pt x="200571" y="178460"/>
                </a:moveTo>
                <a:lnTo>
                  <a:pt x="200825" y="156641"/>
                </a:lnTo>
                <a:lnTo>
                  <a:pt x="201079" y="134823"/>
                </a:lnTo>
                <a:lnTo>
                  <a:pt x="201333" y="113004"/>
                </a:lnTo>
                <a:lnTo>
                  <a:pt x="201422" y="105409"/>
                </a:lnTo>
                <a:lnTo>
                  <a:pt x="201587" y="91173"/>
                </a:lnTo>
                <a:lnTo>
                  <a:pt x="236080" y="105486"/>
                </a:lnTo>
                <a:lnTo>
                  <a:pt x="201676" y="83591"/>
                </a:lnTo>
                <a:lnTo>
                  <a:pt x="194729" y="74891"/>
                </a:lnTo>
                <a:lnTo>
                  <a:pt x="198031" y="396671"/>
                </a:lnTo>
                <a:lnTo>
                  <a:pt x="200571" y="178460"/>
                </a:lnTo>
                <a:close/>
              </a:path>
              <a:path w="2211730" h="1163954">
                <a:moveTo>
                  <a:pt x="235026" y="141274"/>
                </a:moveTo>
                <a:lnTo>
                  <a:pt x="201168" y="127241"/>
                </a:lnTo>
                <a:lnTo>
                  <a:pt x="201333" y="113004"/>
                </a:lnTo>
                <a:lnTo>
                  <a:pt x="201079" y="134823"/>
                </a:lnTo>
                <a:lnTo>
                  <a:pt x="234810" y="148805"/>
                </a:lnTo>
                <a:lnTo>
                  <a:pt x="235026" y="141274"/>
                </a:lnTo>
                <a:close/>
              </a:path>
              <a:path w="2211730" h="1163954">
                <a:moveTo>
                  <a:pt x="234403" y="162940"/>
                </a:moveTo>
                <a:lnTo>
                  <a:pt x="200914" y="149059"/>
                </a:lnTo>
                <a:lnTo>
                  <a:pt x="201079" y="134823"/>
                </a:lnTo>
                <a:lnTo>
                  <a:pt x="200825" y="156641"/>
                </a:lnTo>
                <a:lnTo>
                  <a:pt x="234175" y="170459"/>
                </a:lnTo>
                <a:lnTo>
                  <a:pt x="234403" y="162940"/>
                </a:lnTo>
                <a:close/>
              </a:path>
              <a:path w="2211730" h="1163954">
                <a:moveTo>
                  <a:pt x="233768" y="184594"/>
                </a:moveTo>
                <a:lnTo>
                  <a:pt x="200659" y="170878"/>
                </a:lnTo>
                <a:lnTo>
                  <a:pt x="200825" y="156641"/>
                </a:lnTo>
                <a:lnTo>
                  <a:pt x="200571" y="178460"/>
                </a:lnTo>
                <a:lnTo>
                  <a:pt x="233540" y="192125"/>
                </a:lnTo>
                <a:lnTo>
                  <a:pt x="233768" y="184594"/>
                </a:lnTo>
                <a:close/>
              </a:path>
              <a:path w="2211730" h="1163954">
                <a:moveTo>
                  <a:pt x="199898" y="236347"/>
                </a:moveTo>
                <a:lnTo>
                  <a:pt x="200063" y="222110"/>
                </a:lnTo>
                <a:lnTo>
                  <a:pt x="200317" y="200291"/>
                </a:lnTo>
                <a:lnTo>
                  <a:pt x="232918" y="213791"/>
                </a:lnTo>
                <a:lnTo>
                  <a:pt x="233133" y="206247"/>
                </a:lnTo>
                <a:lnTo>
                  <a:pt x="200406" y="192697"/>
                </a:lnTo>
                <a:lnTo>
                  <a:pt x="200571" y="178460"/>
                </a:lnTo>
                <a:lnTo>
                  <a:pt x="199809" y="243928"/>
                </a:lnTo>
                <a:lnTo>
                  <a:pt x="231648" y="257111"/>
                </a:lnTo>
                <a:lnTo>
                  <a:pt x="199898" y="236347"/>
                </a:lnTo>
                <a:close/>
              </a:path>
              <a:path w="2211730" h="1163954">
                <a:moveTo>
                  <a:pt x="232498" y="227914"/>
                </a:moveTo>
                <a:lnTo>
                  <a:pt x="200152" y="214515"/>
                </a:lnTo>
                <a:lnTo>
                  <a:pt x="200317" y="200291"/>
                </a:lnTo>
                <a:lnTo>
                  <a:pt x="200063" y="222110"/>
                </a:lnTo>
                <a:lnTo>
                  <a:pt x="232283" y="235457"/>
                </a:lnTo>
                <a:lnTo>
                  <a:pt x="232498" y="227914"/>
                </a:lnTo>
                <a:close/>
              </a:path>
              <a:path w="2211730" h="1163954">
                <a:moveTo>
                  <a:pt x="199136" y="301815"/>
                </a:moveTo>
                <a:lnTo>
                  <a:pt x="199301" y="287578"/>
                </a:lnTo>
                <a:lnTo>
                  <a:pt x="199555" y="265760"/>
                </a:lnTo>
                <a:lnTo>
                  <a:pt x="231012" y="278777"/>
                </a:lnTo>
                <a:lnTo>
                  <a:pt x="231228" y="271246"/>
                </a:lnTo>
                <a:lnTo>
                  <a:pt x="199644" y="258165"/>
                </a:lnTo>
                <a:lnTo>
                  <a:pt x="199809" y="243928"/>
                </a:lnTo>
                <a:lnTo>
                  <a:pt x="199047" y="309397"/>
                </a:lnTo>
                <a:lnTo>
                  <a:pt x="229743" y="322097"/>
                </a:lnTo>
                <a:lnTo>
                  <a:pt x="199136" y="301815"/>
                </a:lnTo>
                <a:close/>
              </a:path>
              <a:path w="2211730" h="1163954">
                <a:moveTo>
                  <a:pt x="230593" y="292912"/>
                </a:moveTo>
                <a:lnTo>
                  <a:pt x="199390" y="279984"/>
                </a:lnTo>
                <a:lnTo>
                  <a:pt x="199555" y="265760"/>
                </a:lnTo>
                <a:lnTo>
                  <a:pt x="199301" y="287578"/>
                </a:lnTo>
                <a:lnTo>
                  <a:pt x="230378" y="300431"/>
                </a:lnTo>
                <a:lnTo>
                  <a:pt x="230593" y="292912"/>
                </a:lnTo>
                <a:close/>
              </a:path>
              <a:path w="2211730" h="1163954">
                <a:moveTo>
                  <a:pt x="198120" y="389089"/>
                </a:moveTo>
                <a:lnTo>
                  <a:pt x="198285" y="374865"/>
                </a:lnTo>
                <a:lnTo>
                  <a:pt x="198539" y="353034"/>
                </a:lnTo>
                <a:lnTo>
                  <a:pt x="199047" y="309397"/>
                </a:lnTo>
                <a:lnTo>
                  <a:pt x="199809" y="243928"/>
                </a:lnTo>
                <a:lnTo>
                  <a:pt x="200571" y="178460"/>
                </a:lnTo>
                <a:lnTo>
                  <a:pt x="198031" y="396671"/>
                </a:lnTo>
                <a:lnTo>
                  <a:pt x="198120" y="389089"/>
                </a:lnTo>
                <a:close/>
              </a:path>
              <a:path w="2211730" h="1163954">
                <a:moveTo>
                  <a:pt x="228701" y="357898"/>
                </a:moveTo>
                <a:lnTo>
                  <a:pt x="198628" y="345452"/>
                </a:lnTo>
                <a:lnTo>
                  <a:pt x="198793" y="331228"/>
                </a:lnTo>
                <a:lnTo>
                  <a:pt x="198881" y="323634"/>
                </a:lnTo>
                <a:lnTo>
                  <a:pt x="199047" y="309397"/>
                </a:lnTo>
                <a:lnTo>
                  <a:pt x="198539" y="353034"/>
                </a:lnTo>
                <a:lnTo>
                  <a:pt x="228473" y="365429"/>
                </a:lnTo>
                <a:lnTo>
                  <a:pt x="228701" y="357898"/>
                </a:lnTo>
                <a:close/>
              </a:path>
              <a:path w="2211730" h="1163954">
                <a:moveTo>
                  <a:pt x="228066" y="379564"/>
                </a:moveTo>
                <a:lnTo>
                  <a:pt x="198374" y="367283"/>
                </a:lnTo>
                <a:lnTo>
                  <a:pt x="198539" y="353034"/>
                </a:lnTo>
                <a:lnTo>
                  <a:pt x="198285" y="374865"/>
                </a:lnTo>
                <a:lnTo>
                  <a:pt x="227850" y="387083"/>
                </a:lnTo>
                <a:lnTo>
                  <a:pt x="228066" y="379564"/>
                </a:lnTo>
                <a:close/>
              </a:path>
              <a:path w="2211730" h="1163954">
                <a:moveTo>
                  <a:pt x="197358" y="454558"/>
                </a:moveTo>
                <a:lnTo>
                  <a:pt x="197523" y="440334"/>
                </a:lnTo>
                <a:lnTo>
                  <a:pt x="197777" y="418503"/>
                </a:lnTo>
                <a:lnTo>
                  <a:pt x="226580" y="430415"/>
                </a:lnTo>
                <a:lnTo>
                  <a:pt x="226796" y="422884"/>
                </a:lnTo>
                <a:lnTo>
                  <a:pt x="197865" y="410921"/>
                </a:lnTo>
                <a:lnTo>
                  <a:pt x="198031" y="396671"/>
                </a:lnTo>
                <a:lnTo>
                  <a:pt x="197269" y="462140"/>
                </a:lnTo>
                <a:lnTo>
                  <a:pt x="225310" y="473735"/>
                </a:lnTo>
                <a:lnTo>
                  <a:pt x="197358" y="454558"/>
                </a:lnTo>
                <a:close/>
              </a:path>
              <a:path w="2211730" h="1163954">
                <a:moveTo>
                  <a:pt x="226174" y="444538"/>
                </a:moveTo>
                <a:lnTo>
                  <a:pt x="197612" y="432752"/>
                </a:lnTo>
                <a:lnTo>
                  <a:pt x="197777" y="418503"/>
                </a:lnTo>
                <a:lnTo>
                  <a:pt x="197523" y="440334"/>
                </a:lnTo>
                <a:lnTo>
                  <a:pt x="225945" y="452081"/>
                </a:lnTo>
                <a:lnTo>
                  <a:pt x="226174" y="444538"/>
                </a:lnTo>
                <a:close/>
              </a:path>
              <a:path w="2211730" h="1163954">
                <a:moveTo>
                  <a:pt x="196596" y="520026"/>
                </a:moveTo>
                <a:lnTo>
                  <a:pt x="196761" y="505802"/>
                </a:lnTo>
                <a:lnTo>
                  <a:pt x="197015" y="483971"/>
                </a:lnTo>
                <a:lnTo>
                  <a:pt x="224675" y="495401"/>
                </a:lnTo>
                <a:lnTo>
                  <a:pt x="224904" y="487870"/>
                </a:lnTo>
                <a:lnTo>
                  <a:pt x="197103" y="476389"/>
                </a:lnTo>
                <a:lnTo>
                  <a:pt x="197269" y="462140"/>
                </a:lnTo>
                <a:lnTo>
                  <a:pt x="196507" y="527608"/>
                </a:lnTo>
                <a:lnTo>
                  <a:pt x="223418" y="538721"/>
                </a:lnTo>
                <a:lnTo>
                  <a:pt x="196596" y="520026"/>
                </a:lnTo>
                <a:close/>
              </a:path>
              <a:path w="2211730" h="1163954">
                <a:moveTo>
                  <a:pt x="224269" y="509536"/>
                </a:moveTo>
                <a:lnTo>
                  <a:pt x="196850" y="498208"/>
                </a:lnTo>
                <a:lnTo>
                  <a:pt x="197015" y="483971"/>
                </a:lnTo>
                <a:lnTo>
                  <a:pt x="196761" y="505802"/>
                </a:lnTo>
                <a:lnTo>
                  <a:pt x="224040" y="517067"/>
                </a:lnTo>
                <a:lnTo>
                  <a:pt x="224269" y="509536"/>
                </a:lnTo>
                <a:close/>
              </a:path>
              <a:path w="2211730" h="1163954">
                <a:moveTo>
                  <a:pt x="195237" y="636727"/>
                </a:moveTo>
                <a:lnTo>
                  <a:pt x="195999" y="571258"/>
                </a:lnTo>
                <a:lnTo>
                  <a:pt x="196253" y="549440"/>
                </a:lnTo>
                <a:lnTo>
                  <a:pt x="196342" y="541858"/>
                </a:lnTo>
                <a:lnTo>
                  <a:pt x="196507" y="527608"/>
                </a:lnTo>
                <a:lnTo>
                  <a:pt x="197269" y="462140"/>
                </a:lnTo>
                <a:lnTo>
                  <a:pt x="198031" y="396671"/>
                </a:lnTo>
                <a:lnTo>
                  <a:pt x="194729" y="74891"/>
                </a:lnTo>
                <a:lnTo>
                  <a:pt x="194983" y="658545"/>
                </a:lnTo>
                <a:lnTo>
                  <a:pt x="195237" y="636727"/>
                </a:lnTo>
                <a:close/>
              </a:path>
              <a:path w="2211730" h="1163954">
                <a:moveTo>
                  <a:pt x="222364" y="574522"/>
                </a:moveTo>
                <a:lnTo>
                  <a:pt x="196087" y="563664"/>
                </a:lnTo>
                <a:lnTo>
                  <a:pt x="196253" y="549440"/>
                </a:lnTo>
                <a:lnTo>
                  <a:pt x="195999" y="571258"/>
                </a:lnTo>
                <a:lnTo>
                  <a:pt x="222148" y="582053"/>
                </a:lnTo>
                <a:lnTo>
                  <a:pt x="222364" y="574522"/>
                </a:lnTo>
                <a:close/>
              </a:path>
              <a:path w="2211730" h="1163954">
                <a:moveTo>
                  <a:pt x="195338" y="629132"/>
                </a:moveTo>
                <a:lnTo>
                  <a:pt x="195503" y="614895"/>
                </a:lnTo>
                <a:lnTo>
                  <a:pt x="220878" y="625386"/>
                </a:lnTo>
                <a:lnTo>
                  <a:pt x="221106" y="617854"/>
                </a:lnTo>
                <a:lnTo>
                  <a:pt x="195580" y="607313"/>
                </a:lnTo>
                <a:lnTo>
                  <a:pt x="195757" y="593077"/>
                </a:lnTo>
                <a:lnTo>
                  <a:pt x="195834" y="585495"/>
                </a:lnTo>
                <a:lnTo>
                  <a:pt x="195999" y="571258"/>
                </a:lnTo>
                <a:lnTo>
                  <a:pt x="195237" y="636727"/>
                </a:lnTo>
                <a:lnTo>
                  <a:pt x="195338" y="629132"/>
                </a:lnTo>
                <a:close/>
              </a:path>
              <a:path w="2211730" h="1163954">
                <a:moveTo>
                  <a:pt x="219837" y="661187"/>
                </a:moveTo>
                <a:lnTo>
                  <a:pt x="195072" y="650963"/>
                </a:lnTo>
                <a:lnTo>
                  <a:pt x="195237" y="636727"/>
                </a:lnTo>
                <a:lnTo>
                  <a:pt x="194983" y="658545"/>
                </a:lnTo>
                <a:lnTo>
                  <a:pt x="219608" y="668718"/>
                </a:lnTo>
                <a:lnTo>
                  <a:pt x="219837" y="661187"/>
                </a:lnTo>
                <a:close/>
              </a:path>
              <a:path w="2211730" h="1163954">
                <a:moveTo>
                  <a:pt x="219202" y="682840"/>
                </a:moveTo>
                <a:lnTo>
                  <a:pt x="194818" y="672782"/>
                </a:lnTo>
                <a:lnTo>
                  <a:pt x="194983" y="658545"/>
                </a:lnTo>
                <a:lnTo>
                  <a:pt x="194729" y="74891"/>
                </a:lnTo>
                <a:lnTo>
                  <a:pt x="194729" y="680364"/>
                </a:lnTo>
                <a:lnTo>
                  <a:pt x="218986" y="690384"/>
                </a:lnTo>
                <a:lnTo>
                  <a:pt x="219202" y="682840"/>
                </a:lnTo>
                <a:close/>
              </a:path>
              <a:path w="2211730" h="1163954">
                <a:moveTo>
                  <a:pt x="217297" y="747839"/>
                </a:moveTo>
                <a:lnTo>
                  <a:pt x="194068" y="738251"/>
                </a:lnTo>
                <a:lnTo>
                  <a:pt x="194233" y="724014"/>
                </a:lnTo>
                <a:lnTo>
                  <a:pt x="194068" y="131914"/>
                </a:lnTo>
                <a:lnTo>
                  <a:pt x="193979" y="745832"/>
                </a:lnTo>
                <a:lnTo>
                  <a:pt x="217081" y="755370"/>
                </a:lnTo>
                <a:lnTo>
                  <a:pt x="217297" y="747839"/>
                </a:lnTo>
                <a:close/>
              </a:path>
              <a:path w="2211730" h="1163954">
                <a:moveTo>
                  <a:pt x="217931" y="726173"/>
                </a:moveTo>
                <a:lnTo>
                  <a:pt x="194322" y="716419"/>
                </a:lnTo>
                <a:lnTo>
                  <a:pt x="194322" y="110096"/>
                </a:lnTo>
                <a:lnTo>
                  <a:pt x="194233" y="724014"/>
                </a:lnTo>
                <a:lnTo>
                  <a:pt x="217716" y="733704"/>
                </a:lnTo>
                <a:lnTo>
                  <a:pt x="217931" y="726173"/>
                </a:lnTo>
                <a:close/>
              </a:path>
              <a:path w="2211730" h="1163954">
                <a:moveTo>
                  <a:pt x="218567" y="704519"/>
                </a:moveTo>
                <a:lnTo>
                  <a:pt x="194564" y="694601"/>
                </a:lnTo>
                <a:lnTo>
                  <a:pt x="194576" y="88277"/>
                </a:lnTo>
                <a:lnTo>
                  <a:pt x="194487" y="702182"/>
                </a:lnTo>
                <a:lnTo>
                  <a:pt x="218351" y="712038"/>
                </a:lnTo>
                <a:lnTo>
                  <a:pt x="218567" y="704519"/>
                </a:lnTo>
                <a:close/>
              </a:path>
              <a:path w="2211730" h="1163954">
                <a:moveTo>
                  <a:pt x="194322" y="110096"/>
                </a:moveTo>
                <a:lnTo>
                  <a:pt x="194157" y="124320"/>
                </a:lnTo>
                <a:lnTo>
                  <a:pt x="160388" y="117957"/>
                </a:lnTo>
                <a:lnTo>
                  <a:pt x="194068" y="131914"/>
                </a:lnTo>
                <a:lnTo>
                  <a:pt x="194233" y="724014"/>
                </a:lnTo>
                <a:lnTo>
                  <a:pt x="194322" y="110096"/>
                </a:lnTo>
                <a:close/>
              </a:path>
              <a:path w="2211730" h="1163954">
                <a:moveTo>
                  <a:pt x="194068" y="131914"/>
                </a:moveTo>
                <a:lnTo>
                  <a:pt x="193903" y="146151"/>
                </a:lnTo>
                <a:lnTo>
                  <a:pt x="193814" y="153746"/>
                </a:lnTo>
                <a:lnTo>
                  <a:pt x="193979" y="745832"/>
                </a:lnTo>
                <a:lnTo>
                  <a:pt x="194068" y="131914"/>
                </a:lnTo>
                <a:close/>
              </a:path>
              <a:path w="2211730" h="1163954">
                <a:moveTo>
                  <a:pt x="220472" y="639521"/>
                </a:moveTo>
                <a:lnTo>
                  <a:pt x="195338" y="629132"/>
                </a:lnTo>
                <a:lnTo>
                  <a:pt x="195237" y="636727"/>
                </a:lnTo>
                <a:lnTo>
                  <a:pt x="220243" y="647052"/>
                </a:lnTo>
                <a:lnTo>
                  <a:pt x="220472" y="639521"/>
                </a:lnTo>
                <a:close/>
              </a:path>
              <a:path w="2211730" h="1163954">
                <a:moveTo>
                  <a:pt x="221729" y="596201"/>
                </a:moveTo>
                <a:lnTo>
                  <a:pt x="195834" y="585495"/>
                </a:lnTo>
                <a:lnTo>
                  <a:pt x="195757" y="593077"/>
                </a:lnTo>
                <a:lnTo>
                  <a:pt x="221513" y="603719"/>
                </a:lnTo>
                <a:lnTo>
                  <a:pt x="221729" y="596201"/>
                </a:lnTo>
                <a:close/>
              </a:path>
              <a:path w="2211730" h="1163954">
                <a:moveTo>
                  <a:pt x="222999" y="552869"/>
                </a:moveTo>
                <a:lnTo>
                  <a:pt x="196342" y="541858"/>
                </a:lnTo>
                <a:lnTo>
                  <a:pt x="196253" y="549440"/>
                </a:lnTo>
                <a:lnTo>
                  <a:pt x="222783" y="560400"/>
                </a:lnTo>
                <a:lnTo>
                  <a:pt x="222999" y="552869"/>
                </a:lnTo>
                <a:close/>
              </a:path>
              <a:path w="2211730" h="1163954">
                <a:moveTo>
                  <a:pt x="242404" y="130022"/>
                </a:moveTo>
                <a:lnTo>
                  <a:pt x="242633" y="122491"/>
                </a:lnTo>
                <a:lnTo>
                  <a:pt x="243039" y="108369"/>
                </a:lnTo>
                <a:lnTo>
                  <a:pt x="277571" y="122681"/>
                </a:lnTo>
                <a:lnTo>
                  <a:pt x="277926" y="115201"/>
                </a:lnTo>
                <a:lnTo>
                  <a:pt x="243255" y="100837"/>
                </a:lnTo>
                <a:lnTo>
                  <a:pt x="241769" y="151676"/>
                </a:lnTo>
                <a:lnTo>
                  <a:pt x="242404" y="130022"/>
                </a:lnTo>
                <a:close/>
              </a:path>
              <a:path w="2211730" h="1163954">
                <a:moveTo>
                  <a:pt x="275907" y="158203"/>
                </a:moveTo>
                <a:lnTo>
                  <a:pt x="241998" y="144144"/>
                </a:lnTo>
                <a:lnTo>
                  <a:pt x="242404" y="130022"/>
                </a:lnTo>
                <a:lnTo>
                  <a:pt x="241769" y="151676"/>
                </a:lnTo>
                <a:lnTo>
                  <a:pt x="275551" y="165684"/>
                </a:lnTo>
                <a:lnTo>
                  <a:pt x="275907" y="158203"/>
                </a:lnTo>
                <a:close/>
              </a:path>
              <a:path w="2211730" h="1163954">
                <a:moveTo>
                  <a:pt x="273875" y="201218"/>
                </a:moveTo>
                <a:lnTo>
                  <a:pt x="240728" y="187477"/>
                </a:lnTo>
                <a:lnTo>
                  <a:pt x="241134" y="173342"/>
                </a:lnTo>
                <a:lnTo>
                  <a:pt x="240499" y="195008"/>
                </a:lnTo>
                <a:lnTo>
                  <a:pt x="273519" y="208686"/>
                </a:lnTo>
                <a:lnTo>
                  <a:pt x="273875" y="201218"/>
                </a:lnTo>
                <a:close/>
              </a:path>
              <a:path w="2211730" h="1163954">
                <a:moveTo>
                  <a:pt x="237337" y="303326"/>
                </a:moveTo>
                <a:lnTo>
                  <a:pt x="237566" y="295782"/>
                </a:lnTo>
                <a:lnTo>
                  <a:pt x="237972" y="281660"/>
                </a:lnTo>
                <a:lnTo>
                  <a:pt x="269468" y="294703"/>
                </a:lnTo>
                <a:lnTo>
                  <a:pt x="269824" y="287223"/>
                </a:lnTo>
                <a:lnTo>
                  <a:pt x="238188" y="274129"/>
                </a:lnTo>
                <a:lnTo>
                  <a:pt x="238607" y="259994"/>
                </a:lnTo>
                <a:lnTo>
                  <a:pt x="238823" y="252463"/>
                </a:lnTo>
                <a:lnTo>
                  <a:pt x="240499" y="195008"/>
                </a:lnTo>
                <a:lnTo>
                  <a:pt x="236702" y="324980"/>
                </a:lnTo>
                <a:lnTo>
                  <a:pt x="237337" y="303326"/>
                </a:lnTo>
                <a:close/>
              </a:path>
              <a:path w="2211730" h="1163954">
                <a:moveTo>
                  <a:pt x="267804" y="330225"/>
                </a:moveTo>
                <a:lnTo>
                  <a:pt x="236931" y="317449"/>
                </a:lnTo>
                <a:lnTo>
                  <a:pt x="237337" y="303326"/>
                </a:lnTo>
                <a:lnTo>
                  <a:pt x="236702" y="324980"/>
                </a:lnTo>
                <a:lnTo>
                  <a:pt x="267449" y="337705"/>
                </a:lnTo>
                <a:lnTo>
                  <a:pt x="267804" y="330225"/>
                </a:lnTo>
                <a:close/>
              </a:path>
              <a:path w="2211730" h="1163954">
                <a:moveTo>
                  <a:pt x="247548" y="760323"/>
                </a:moveTo>
                <a:lnTo>
                  <a:pt x="224269" y="750709"/>
                </a:lnTo>
                <a:lnTo>
                  <a:pt x="224040" y="758240"/>
                </a:lnTo>
                <a:lnTo>
                  <a:pt x="247192" y="767791"/>
                </a:lnTo>
                <a:lnTo>
                  <a:pt x="247548" y="760323"/>
                </a:lnTo>
                <a:close/>
              </a:path>
              <a:path w="2211730" h="1163954">
                <a:moveTo>
                  <a:pt x="248564" y="738822"/>
                </a:moveTo>
                <a:lnTo>
                  <a:pt x="224891" y="729043"/>
                </a:lnTo>
                <a:lnTo>
                  <a:pt x="224675" y="736574"/>
                </a:lnTo>
                <a:lnTo>
                  <a:pt x="248208" y="746277"/>
                </a:lnTo>
                <a:lnTo>
                  <a:pt x="248564" y="738822"/>
                </a:lnTo>
                <a:close/>
              </a:path>
              <a:path w="2211730" h="1163954">
                <a:moveTo>
                  <a:pt x="249580" y="717308"/>
                </a:moveTo>
                <a:lnTo>
                  <a:pt x="225526" y="707377"/>
                </a:lnTo>
                <a:lnTo>
                  <a:pt x="225310" y="714908"/>
                </a:lnTo>
                <a:lnTo>
                  <a:pt x="249224" y="724776"/>
                </a:lnTo>
                <a:lnTo>
                  <a:pt x="249580" y="717308"/>
                </a:lnTo>
                <a:close/>
              </a:path>
              <a:path w="2211730" h="1163954">
                <a:moveTo>
                  <a:pt x="250583" y="695807"/>
                </a:moveTo>
                <a:lnTo>
                  <a:pt x="226161" y="685723"/>
                </a:lnTo>
                <a:lnTo>
                  <a:pt x="225945" y="693254"/>
                </a:lnTo>
                <a:lnTo>
                  <a:pt x="250240" y="703275"/>
                </a:lnTo>
                <a:lnTo>
                  <a:pt x="250583" y="695807"/>
                </a:lnTo>
                <a:close/>
              </a:path>
              <a:path w="2211730" h="1163954">
                <a:moveTo>
                  <a:pt x="251599" y="674293"/>
                </a:moveTo>
                <a:lnTo>
                  <a:pt x="226796" y="664044"/>
                </a:lnTo>
                <a:lnTo>
                  <a:pt x="226580" y="671588"/>
                </a:lnTo>
                <a:lnTo>
                  <a:pt x="251244" y="681774"/>
                </a:lnTo>
                <a:lnTo>
                  <a:pt x="251599" y="674293"/>
                </a:lnTo>
                <a:close/>
              </a:path>
              <a:path w="2211730" h="1163954">
                <a:moveTo>
                  <a:pt x="252615" y="652792"/>
                </a:moveTo>
                <a:lnTo>
                  <a:pt x="227431" y="642391"/>
                </a:lnTo>
                <a:lnTo>
                  <a:pt x="227215" y="649935"/>
                </a:lnTo>
                <a:lnTo>
                  <a:pt x="252260" y="660272"/>
                </a:lnTo>
                <a:lnTo>
                  <a:pt x="252615" y="652792"/>
                </a:lnTo>
                <a:close/>
              </a:path>
              <a:path w="2211730" h="1163954">
                <a:moveTo>
                  <a:pt x="277799" y="772794"/>
                </a:moveTo>
                <a:lnTo>
                  <a:pt x="254469" y="763181"/>
                </a:lnTo>
                <a:lnTo>
                  <a:pt x="254114" y="770648"/>
                </a:lnTo>
                <a:lnTo>
                  <a:pt x="277317" y="780224"/>
                </a:lnTo>
                <a:lnTo>
                  <a:pt x="277799" y="772794"/>
                </a:lnTo>
                <a:close/>
              </a:path>
              <a:path w="2211730" h="1163954">
                <a:moveTo>
                  <a:pt x="253631" y="631291"/>
                </a:moveTo>
                <a:lnTo>
                  <a:pt x="228066" y="620725"/>
                </a:lnTo>
                <a:lnTo>
                  <a:pt x="227837" y="628256"/>
                </a:lnTo>
                <a:lnTo>
                  <a:pt x="253276" y="638759"/>
                </a:lnTo>
                <a:lnTo>
                  <a:pt x="253631" y="631291"/>
                </a:lnTo>
                <a:close/>
              </a:path>
              <a:path w="2211730" h="1163954">
                <a:moveTo>
                  <a:pt x="227431" y="401218"/>
                </a:moveTo>
                <a:lnTo>
                  <a:pt x="198120" y="389089"/>
                </a:lnTo>
                <a:lnTo>
                  <a:pt x="198031" y="396671"/>
                </a:lnTo>
                <a:lnTo>
                  <a:pt x="227215" y="408749"/>
                </a:lnTo>
                <a:lnTo>
                  <a:pt x="227431" y="401218"/>
                </a:lnTo>
                <a:close/>
              </a:path>
              <a:path w="2211730" h="1163954">
                <a:moveTo>
                  <a:pt x="279184" y="751446"/>
                </a:moveTo>
                <a:lnTo>
                  <a:pt x="255485" y="741667"/>
                </a:lnTo>
                <a:lnTo>
                  <a:pt x="255130" y="749134"/>
                </a:lnTo>
                <a:lnTo>
                  <a:pt x="278701" y="758863"/>
                </a:lnTo>
                <a:lnTo>
                  <a:pt x="279184" y="751446"/>
                </a:lnTo>
                <a:close/>
              </a:path>
              <a:path w="2211730" h="1163954">
                <a:moveTo>
                  <a:pt x="254634" y="609777"/>
                </a:moveTo>
                <a:lnTo>
                  <a:pt x="228701" y="599071"/>
                </a:lnTo>
                <a:lnTo>
                  <a:pt x="228473" y="606590"/>
                </a:lnTo>
                <a:lnTo>
                  <a:pt x="254292" y="617258"/>
                </a:lnTo>
                <a:lnTo>
                  <a:pt x="254634" y="609777"/>
                </a:lnTo>
                <a:close/>
              </a:path>
              <a:path w="2211730" h="1163954">
                <a:moveTo>
                  <a:pt x="280581" y="730110"/>
                </a:moveTo>
                <a:lnTo>
                  <a:pt x="256489" y="720153"/>
                </a:lnTo>
                <a:lnTo>
                  <a:pt x="256133" y="727633"/>
                </a:lnTo>
                <a:lnTo>
                  <a:pt x="280098" y="737514"/>
                </a:lnTo>
                <a:lnTo>
                  <a:pt x="280581" y="730110"/>
                </a:lnTo>
                <a:close/>
              </a:path>
              <a:path w="2211730" h="1163954">
                <a:moveTo>
                  <a:pt x="255651" y="588276"/>
                </a:moveTo>
                <a:lnTo>
                  <a:pt x="229323" y="577405"/>
                </a:lnTo>
                <a:lnTo>
                  <a:pt x="229108" y="584936"/>
                </a:lnTo>
                <a:lnTo>
                  <a:pt x="255295" y="595757"/>
                </a:lnTo>
                <a:lnTo>
                  <a:pt x="255651" y="588276"/>
                </a:lnTo>
                <a:close/>
              </a:path>
              <a:path w="2211730" h="1163954">
                <a:moveTo>
                  <a:pt x="281965" y="708761"/>
                </a:moveTo>
                <a:lnTo>
                  <a:pt x="257505" y="698652"/>
                </a:lnTo>
                <a:lnTo>
                  <a:pt x="257149" y="706132"/>
                </a:lnTo>
                <a:lnTo>
                  <a:pt x="281482" y="716178"/>
                </a:lnTo>
                <a:lnTo>
                  <a:pt x="281965" y="708761"/>
                </a:lnTo>
                <a:close/>
              </a:path>
              <a:path w="2211730" h="1163954">
                <a:moveTo>
                  <a:pt x="256667" y="566775"/>
                </a:moveTo>
                <a:lnTo>
                  <a:pt x="229958" y="555739"/>
                </a:lnTo>
                <a:lnTo>
                  <a:pt x="229743" y="563270"/>
                </a:lnTo>
                <a:lnTo>
                  <a:pt x="256311" y="574243"/>
                </a:lnTo>
                <a:lnTo>
                  <a:pt x="256667" y="566775"/>
                </a:lnTo>
                <a:close/>
              </a:path>
              <a:path w="2211730" h="1163954">
                <a:moveTo>
                  <a:pt x="229336" y="336232"/>
                </a:moveTo>
                <a:lnTo>
                  <a:pt x="198881" y="323634"/>
                </a:lnTo>
                <a:lnTo>
                  <a:pt x="198793" y="331228"/>
                </a:lnTo>
                <a:lnTo>
                  <a:pt x="229108" y="343763"/>
                </a:lnTo>
                <a:lnTo>
                  <a:pt x="229336" y="336232"/>
                </a:lnTo>
                <a:close/>
              </a:path>
              <a:path w="2211730" h="1163954">
                <a:moveTo>
                  <a:pt x="319557" y="132460"/>
                </a:moveTo>
                <a:lnTo>
                  <a:pt x="284848" y="118071"/>
                </a:lnTo>
                <a:lnTo>
                  <a:pt x="285229" y="109766"/>
                </a:lnTo>
                <a:lnTo>
                  <a:pt x="284492" y="125539"/>
                </a:lnTo>
                <a:lnTo>
                  <a:pt x="319074" y="139877"/>
                </a:lnTo>
                <a:lnTo>
                  <a:pt x="319557" y="132460"/>
                </a:lnTo>
                <a:close/>
              </a:path>
              <a:path w="2211730" h="1163954">
                <a:moveTo>
                  <a:pt x="283362" y="687412"/>
                </a:moveTo>
                <a:lnTo>
                  <a:pt x="258521" y="677151"/>
                </a:lnTo>
                <a:lnTo>
                  <a:pt x="258165" y="684618"/>
                </a:lnTo>
                <a:lnTo>
                  <a:pt x="282879" y="694842"/>
                </a:lnTo>
                <a:lnTo>
                  <a:pt x="283362" y="687412"/>
                </a:lnTo>
                <a:close/>
              </a:path>
              <a:path w="2211730" h="1163954">
                <a:moveTo>
                  <a:pt x="257683" y="545261"/>
                </a:moveTo>
                <a:lnTo>
                  <a:pt x="230593" y="534073"/>
                </a:lnTo>
                <a:lnTo>
                  <a:pt x="230378" y="541604"/>
                </a:lnTo>
                <a:lnTo>
                  <a:pt x="257327" y="552742"/>
                </a:lnTo>
                <a:lnTo>
                  <a:pt x="257683" y="545261"/>
                </a:lnTo>
                <a:close/>
              </a:path>
              <a:path w="2211730" h="1163954">
                <a:moveTo>
                  <a:pt x="285572" y="761707"/>
                </a:moveTo>
                <a:lnTo>
                  <a:pt x="284759" y="666076"/>
                </a:lnTo>
                <a:lnTo>
                  <a:pt x="259537" y="655650"/>
                </a:lnTo>
                <a:lnTo>
                  <a:pt x="284276" y="673480"/>
                </a:lnTo>
                <a:lnTo>
                  <a:pt x="284670" y="775627"/>
                </a:lnTo>
                <a:lnTo>
                  <a:pt x="285572" y="761707"/>
                </a:lnTo>
                <a:close/>
              </a:path>
              <a:path w="2211730" h="1163954">
                <a:moveTo>
                  <a:pt x="258686" y="523760"/>
                </a:moveTo>
                <a:lnTo>
                  <a:pt x="231228" y="512419"/>
                </a:lnTo>
                <a:lnTo>
                  <a:pt x="231012" y="519938"/>
                </a:lnTo>
                <a:lnTo>
                  <a:pt x="258343" y="531241"/>
                </a:lnTo>
                <a:lnTo>
                  <a:pt x="258686" y="523760"/>
                </a:lnTo>
                <a:close/>
              </a:path>
              <a:path w="2211730" h="1163954">
                <a:moveTo>
                  <a:pt x="338289" y="797763"/>
                </a:moveTo>
                <a:lnTo>
                  <a:pt x="314871" y="788098"/>
                </a:lnTo>
                <a:lnTo>
                  <a:pt x="314261" y="795464"/>
                </a:lnTo>
                <a:lnTo>
                  <a:pt x="337540" y="805065"/>
                </a:lnTo>
                <a:lnTo>
                  <a:pt x="338289" y="797763"/>
                </a:lnTo>
                <a:close/>
              </a:path>
              <a:path w="2211730" h="1163954">
                <a:moveTo>
                  <a:pt x="313359" y="721715"/>
                </a:moveTo>
                <a:lnTo>
                  <a:pt x="288848" y="711593"/>
                </a:lnTo>
                <a:lnTo>
                  <a:pt x="288366" y="719023"/>
                </a:lnTo>
                <a:lnTo>
                  <a:pt x="312737" y="729081"/>
                </a:lnTo>
                <a:lnTo>
                  <a:pt x="313359" y="721715"/>
                </a:lnTo>
                <a:close/>
              </a:path>
              <a:path w="2211730" h="1163954">
                <a:moveTo>
                  <a:pt x="287540" y="623366"/>
                </a:moveTo>
                <a:lnTo>
                  <a:pt x="261556" y="612635"/>
                </a:lnTo>
                <a:lnTo>
                  <a:pt x="261200" y="620115"/>
                </a:lnTo>
                <a:lnTo>
                  <a:pt x="287058" y="630796"/>
                </a:lnTo>
                <a:lnTo>
                  <a:pt x="287540" y="623366"/>
                </a:lnTo>
                <a:close/>
              </a:path>
              <a:path w="2211730" h="1163954">
                <a:moveTo>
                  <a:pt x="260718" y="480758"/>
                </a:moveTo>
                <a:lnTo>
                  <a:pt x="232498" y="469087"/>
                </a:lnTo>
                <a:lnTo>
                  <a:pt x="232270" y="476618"/>
                </a:lnTo>
                <a:lnTo>
                  <a:pt x="260362" y="488238"/>
                </a:lnTo>
                <a:lnTo>
                  <a:pt x="260718" y="480758"/>
                </a:lnTo>
                <a:close/>
              </a:path>
              <a:path w="2211730" h="1163954">
                <a:moveTo>
                  <a:pt x="340436" y="776719"/>
                </a:moveTo>
                <a:lnTo>
                  <a:pt x="316649" y="766902"/>
                </a:lnTo>
                <a:lnTo>
                  <a:pt x="316026" y="774268"/>
                </a:lnTo>
                <a:lnTo>
                  <a:pt x="339686" y="784047"/>
                </a:lnTo>
                <a:lnTo>
                  <a:pt x="340436" y="776719"/>
                </a:lnTo>
                <a:close/>
              </a:path>
              <a:path w="2211730" h="1163954">
                <a:moveTo>
                  <a:pt x="315125" y="700519"/>
                </a:moveTo>
                <a:lnTo>
                  <a:pt x="290233" y="690244"/>
                </a:lnTo>
                <a:lnTo>
                  <a:pt x="289750" y="697674"/>
                </a:lnTo>
                <a:lnTo>
                  <a:pt x="314515" y="707885"/>
                </a:lnTo>
                <a:lnTo>
                  <a:pt x="315125" y="700519"/>
                </a:lnTo>
                <a:close/>
              </a:path>
              <a:path w="2211730" h="1163954">
                <a:moveTo>
                  <a:pt x="288937" y="602030"/>
                </a:moveTo>
                <a:lnTo>
                  <a:pt x="262572" y="591134"/>
                </a:lnTo>
                <a:lnTo>
                  <a:pt x="262216" y="598601"/>
                </a:lnTo>
                <a:lnTo>
                  <a:pt x="288442" y="609447"/>
                </a:lnTo>
                <a:lnTo>
                  <a:pt x="288937" y="602030"/>
                </a:lnTo>
                <a:close/>
              </a:path>
              <a:path w="2211730" h="1163954">
                <a:moveTo>
                  <a:pt x="261721" y="459244"/>
                </a:moveTo>
                <a:lnTo>
                  <a:pt x="233133" y="447433"/>
                </a:lnTo>
                <a:lnTo>
                  <a:pt x="232905" y="454964"/>
                </a:lnTo>
                <a:lnTo>
                  <a:pt x="261378" y="466724"/>
                </a:lnTo>
                <a:lnTo>
                  <a:pt x="261721" y="459244"/>
                </a:lnTo>
                <a:close/>
              </a:path>
              <a:path w="2211730" h="1163954">
                <a:moveTo>
                  <a:pt x="342595" y="755688"/>
                </a:moveTo>
                <a:lnTo>
                  <a:pt x="318414" y="745718"/>
                </a:lnTo>
                <a:lnTo>
                  <a:pt x="317804" y="753084"/>
                </a:lnTo>
                <a:lnTo>
                  <a:pt x="341845" y="763003"/>
                </a:lnTo>
                <a:lnTo>
                  <a:pt x="342595" y="755688"/>
                </a:lnTo>
                <a:close/>
              </a:path>
              <a:path w="2211730" h="1163954">
                <a:moveTo>
                  <a:pt x="316903" y="679335"/>
                </a:moveTo>
                <a:lnTo>
                  <a:pt x="291630" y="668908"/>
                </a:lnTo>
                <a:lnTo>
                  <a:pt x="291147" y="676325"/>
                </a:lnTo>
                <a:lnTo>
                  <a:pt x="316280" y="686701"/>
                </a:lnTo>
                <a:lnTo>
                  <a:pt x="316903" y="679335"/>
                </a:lnTo>
                <a:close/>
              </a:path>
              <a:path w="2211730" h="1163954">
                <a:moveTo>
                  <a:pt x="290322" y="580682"/>
                </a:moveTo>
                <a:lnTo>
                  <a:pt x="263575" y="569633"/>
                </a:lnTo>
                <a:lnTo>
                  <a:pt x="263232" y="577113"/>
                </a:lnTo>
                <a:lnTo>
                  <a:pt x="289839" y="588098"/>
                </a:lnTo>
                <a:lnTo>
                  <a:pt x="290322" y="580682"/>
                </a:lnTo>
                <a:close/>
              </a:path>
              <a:path w="2211730" h="1163954">
                <a:moveTo>
                  <a:pt x="262737" y="437743"/>
                </a:moveTo>
                <a:lnTo>
                  <a:pt x="233756" y="425754"/>
                </a:lnTo>
                <a:lnTo>
                  <a:pt x="233540" y="433298"/>
                </a:lnTo>
                <a:lnTo>
                  <a:pt x="262394" y="445223"/>
                </a:lnTo>
                <a:lnTo>
                  <a:pt x="262737" y="437743"/>
                </a:lnTo>
                <a:close/>
              </a:path>
              <a:path w="2211730" h="1163954">
                <a:moveTo>
                  <a:pt x="311581" y="742899"/>
                </a:moveTo>
                <a:lnTo>
                  <a:pt x="287451" y="732942"/>
                </a:lnTo>
                <a:lnTo>
                  <a:pt x="286969" y="740359"/>
                </a:lnTo>
                <a:lnTo>
                  <a:pt x="310972" y="750265"/>
                </a:lnTo>
                <a:lnTo>
                  <a:pt x="311581" y="742899"/>
                </a:lnTo>
                <a:close/>
              </a:path>
              <a:path w="2211730" h="1163954">
                <a:moveTo>
                  <a:pt x="286143" y="644715"/>
                </a:moveTo>
                <a:lnTo>
                  <a:pt x="260540" y="634136"/>
                </a:lnTo>
                <a:lnTo>
                  <a:pt x="260197" y="641616"/>
                </a:lnTo>
                <a:lnTo>
                  <a:pt x="285661" y="652132"/>
                </a:lnTo>
                <a:lnTo>
                  <a:pt x="286143" y="644715"/>
                </a:lnTo>
                <a:close/>
              </a:path>
              <a:path w="2211730" h="1163954">
                <a:moveTo>
                  <a:pt x="259702" y="502259"/>
                </a:moveTo>
                <a:lnTo>
                  <a:pt x="231863" y="490753"/>
                </a:lnTo>
                <a:lnTo>
                  <a:pt x="231648" y="498284"/>
                </a:lnTo>
                <a:lnTo>
                  <a:pt x="259346" y="509727"/>
                </a:lnTo>
                <a:lnTo>
                  <a:pt x="259702" y="502259"/>
                </a:lnTo>
                <a:close/>
              </a:path>
              <a:path w="2211730" h="1163954">
                <a:moveTo>
                  <a:pt x="187045" y="735355"/>
                </a:moveTo>
                <a:lnTo>
                  <a:pt x="163855" y="725792"/>
                </a:lnTo>
                <a:lnTo>
                  <a:pt x="163906" y="733424"/>
                </a:lnTo>
                <a:lnTo>
                  <a:pt x="186969" y="742949"/>
                </a:lnTo>
                <a:lnTo>
                  <a:pt x="187045" y="735355"/>
                </a:lnTo>
                <a:close/>
              </a:path>
              <a:path w="2211730" h="1163954">
                <a:moveTo>
                  <a:pt x="187566" y="691705"/>
                </a:moveTo>
                <a:lnTo>
                  <a:pt x="163614" y="681824"/>
                </a:lnTo>
                <a:lnTo>
                  <a:pt x="163652" y="689457"/>
                </a:lnTo>
                <a:lnTo>
                  <a:pt x="187464" y="699300"/>
                </a:lnTo>
                <a:lnTo>
                  <a:pt x="187566" y="691705"/>
                </a:lnTo>
                <a:close/>
              </a:path>
              <a:path w="2211730" h="1163954">
                <a:moveTo>
                  <a:pt x="188061" y="648068"/>
                </a:moveTo>
                <a:lnTo>
                  <a:pt x="163360" y="637870"/>
                </a:lnTo>
                <a:lnTo>
                  <a:pt x="163398" y="645502"/>
                </a:lnTo>
                <a:lnTo>
                  <a:pt x="187985" y="655650"/>
                </a:lnTo>
                <a:lnTo>
                  <a:pt x="188061" y="648068"/>
                </a:lnTo>
                <a:close/>
              </a:path>
              <a:path w="2211730" h="1163954">
                <a:moveTo>
                  <a:pt x="188823" y="582599"/>
                </a:moveTo>
                <a:lnTo>
                  <a:pt x="162979" y="571919"/>
                </a:lnTo>
                <a:lnTo>
                  <a:pt x="163029" y="579564"/>
                </a:lnTo>
                <a:lnTo>
                  <a:pt x="188734" y="590181"/>
                </a:lnTo>
                <a:lnTo>
                  <a:pt x="188823" y="582599"/>
                </a:lnTo>
                <a:close/>
              </a:path>
              <a:path w="2211730" h="1163954">
                <a:moveTo>
                  <a:pt x="189585" y="517131"/>
                </a:moveTo>
                <a:lnTo>
                  <a:pt x="162610" y="505980"/>
                </a:lnTo>
                <a:lnTo>
                  <a:pt x="162648" y="513613"/>
                </a:lnTo>
                <a:lnTo>
                  <a:pt x="189496" y="524713"/>
                </a:lnTo>
                <a:lnTo>
                  <a:pt x="189585" y="517131"/>
                </a:lnTo>
                <a:close/>
              </a:path>
              <a:path w="2211730" h="1163954">
                <a:moveTo>
                  <a:pt x="190855" y="408012"/>
                </a:moveTo>
                <a:lnTo>
                  <a:pt x="161975" y="396074"/>
                </a:lnTo>
                <a:lnTo>
                  <a:pt x="162026" y="403707"/>
                </a:lnTo>
                <a:lnTo>
                  <a:pt x="190766" y="415607"/>
                </a:lnTo>
                <a:lnTo>
                  <a:pt x="190855" y="408012"/>
                </a:lnTo>
                <a:close/>
              </a:path>
              <a:path w="2211730" h="1163954">
                <a:moveTo>
                  <a:pt x="191617" y="342557"/>
                </a:moveTo>
                <a:lnTo>
                  <a:pt x="161607" y="330136"/>
                </a:lnTo>
                <a:lnTo>
                  <a:pt x="161645" y="337769"/>
                </a:lnTo>
                <a:lnTo>
                  <a:pt x="191528" y="350138"/>
                </a:lnTo>
                <a:lnTo>
                  <a:pt x="191617" y="342557"/>
                </a:lnTo>
                <a:close/>
              </a:path>
              <a:path w="2211730" h="1163954">
                <a:moveTo>
                  <a:pt x="192125" y="298907"/>
                </a:moveTo>
                <a:lnTo>
                  <a:pt x="161353" y="286169"/>
                </a:lnTo>
                <a:lnTo>
                  <a:pt x="161391" y="293814"/>
                </a:lnTo>
                <a:lnTo>
                  <a:pt x="192036" y="306489"/>
                </a:lnTo>
                <a:lnTo>
                  <a:pt x="192125" y="298907"/>
                </a:lnTo>
                <a:close/>
              </a:path>
              <a:path w="2211730" h="1163954">
                <a:moveTo>
                  <a:pt x="192887" y="233451"/>
                </a:moveTo>
                <a:lnTo>
                  <a:pt x="160972" y="220230"/>
                </a:lnTo>
                <a:lnTo>
                  <a:pt x="161023" y="227876"/>
                </a:lnTo>
                <a:lnTo>
                  <a:pt x="192798" y="241033"/>
                </a:lnTo>
                <a:lnTo>
                  <a:pt x="192887" y="233451"/>
                </a:lnTo>
                <a:close/>
              </a:path>
              <a:path w="2211730" h="1163954">
                <a:moveTo>
                  <a:pt x="193395" y="189788"/>
                </a:moveTo>
                <a:lnTo>
                  <a:pt x="160718" y="176263"/>
                </a:lnTo>
                <a:lnTo>
                  <a:pt x="160769" y="183908"/>
                </a:lnTo>
                <a:lnTo>
                  <a:pt x="193306" y="197383"/>
                </a:lnTo>
                <a:lnTo>
                  <a:pt x="193395" y="189788"/>
                </a:lnTo>
                <a:close/>
              </a:path>
              <a:path w="2211730" h="1163954">
                <a:moveTo>
                  <a:pt x="402412" y="240169"/>
                </a:moveTo>
                <a:lnTo>
                  <a:pt x="402069" y="174282"/>
                </a:lnTo>
                <a:lnTo>
                  <a:pt x="400672" y="187998"/>
                </a:lnTo>
                <a:lnTo>
                  <a:pt x="401002" y="253872"/>
                </a:lnTo>
                <a:lnTo>
                  <a:pt x="402412" y="240169"/>
                </a:lnTo>
                <a:close/>
              </a:path>
              <a:path w="2211730" h="1163954">
                <a:moveTo>
                  <a:pt x="439000" y="817397"/>
                </a:moveTo>
                <a:lnTo>
                  <a:pt x="438886" y="773531"/>
                </a:lnTo>
                <a:lnTo>
                  <a:pt x="414235" y="763358"/>
                </a:lnTo>
                <a:lnTo>
                  <a:pt x="413334" y="719162"/>
                </a:lnTo>
                <a:lnTo>
                  <a:pt x="387946" y="708672"/>
                </a:lnTo>
                <a:lnTo>
                  <a:pt x="387057" y="715937"/>
                </a:lnTo>
                <a:lnTo>
                  <a:pt x="412318" y="726351"/>
                </a:lnTo>
                <a:lnTo>
                  <a:pt x="413219" y="770559"/>
                </a:lnTo>
                <a:lnTo>
                  <a:pt x="437743" y="780681"/>
                </a:lnTo>
                <a:lnTo>
                  <a:pt x="437857" y="824547"/>
                </a:lnTo>
                <a:lnTo>
                  <a:pt x="461657" y="834364"/>
                </a:lnTo>
                <a:lnTo>
                  <a:pt x="439000" y="817397"/>
                </a:lnTo>
                <a:close/>
              </a:path>
              <a:path w="2211730" h="1163954">
                <a:moveTo>
                  <a:pt x="386245" y="664146"/>
                </a:moveTo>
                <a:lnTo>
                  <a:pt x="360146" y="653364"/>
                </a:lnTo>
                <a:lnTo>
                  <a:pt x="359384" y="660666"/>
                </a:lnTo>
                <a:lnTo>
                  <a:pt x="385368" y="671398"/>
                </a:lnTo>
                <a:lnTo>
                  <a:pt x="386245" y="664146"/>
                </a:lnTo>
                <a:close/>
              </a:path>
              <a:path w="2211730" h="1163954">
                <a:moveTo>
                  <a:pt x="359803" y="587463"/>
                </a:moveTo>
                <a:lnTo>
                  <a:pt x="332587" y="576224"/>
                </a:lnTo>
                <a:lnTo>
                  <a:pt x="331978" y="583590"/>
                </a:lnTo>
                <a:lnTo>
                  <a:pt x="359054" y="594766"/>
                </a:lnTo>
                <a:lnTo>
                  <a:pt x="359803" y="587463"/>
                </a:lnTo>
                <a:close/>
              </a:path>
              <a:path w="2211730" h="1163954">
                <a:moveTo>
                  <a:pt x="331076" y="509841"/>
                </a:moveTo>
                <a:lnTo>
                  <a:pt x="302768" y="498144"/>
                </a:lnTo>
                <a:lnTo>
                  <a:pt x="302285" y="505561"/>
                </a:lnTo>
                <a:lnTo>
                  <a:pt x="330466" y="517207"/>
                </a:lnTo>
                <a:lnTo>
                  <a:pt x="331076" y="509841"/>
                </a:lnTo>
                <a:close/>
              </a:path>
              <a:path w="2211730" h="1163954">
                <a:moveTo>
                  <a:pt x="301459" y="409917"/>
                </a:moveTo>
                <a:lnTo>
                  <a:pt x="271678" y="397598"/>
                </a:lnTo>
                <a:lnTo>
                  <a:pt x="271322" y="405079"/>
                </a:lnTo>
                <a:lnTo>
                  <a:pt x="300977" y="417347"/>
                </a:lnTo>
                <a:lnTo>
                  <a:pt x="301459" y="409917"/>
                </a:lnTo>
                <a:close/>
              </a:path>
              <a:path w="2211730" h="1163954">
                <a:moveTo>
                  <a:pt x="270840" y="265722"/>
                </a:moveTo>
                <a:lnTo>
                  <a:pt x="238823" y="252463"/>
                </a:lnTo>
                <a:lnTo>
                  <a:pt x="238607" y="259994"/>
                </a:lnTo>
                <a:lnTo>
                  <a:pt x="270484" y="273202"/>
                </a:lnTo>
                <a:lnTo>
                  <a:pt x="270840" y="265722"/>
                </a:lnTo>
                <a:close/>
              </a:path>
              <a:path w="2211730" h="1163954">
                <a:moveTo>
                  <a:pt x="487210" y="516293"/>
                </a:moveTo>
                <a:lnTo>
                  <a:pt x="487095" y="472427"/>
                </a:lnTo>
                <a:lnTo>
                  <a:pt x="484949" y="485838"/>
                </a:lnTo>
                <a:lnTo>
                  <a:pt x="485063" y="529678"/>
                </a:lnTo>
                <a:lnTo>
                  <a:pt x="487210" y="516293"/>
                </a:lnTo>
                <a:close/>
              </a:path>
              <a:path w="2211730" h="1163954">
                <a:moveTo>
                  <a:pt x="497674" y="673976"/>
                </a:moveTo>
                <a:lnTo>
                  <a:pt x="498360" y="630440"/>
                </a:lnTo>
                <a:lnTo>
                  <a:pt x="495960" y="643737"/>
                </a:lnTo>
                <a:lnTo>
                  <a:pt x="468617" y="632434"/>
                </a:lnTo>
                <a:lnTo>
                  <a:pt x="494690" y="650824"/>
                </a:lnTo>
                <a:lnTo>
                  <a:pt x="495287" y="687273"/>
                </a:lnTo>
                <a:lnTo>
                  <a:pt x="497674" y="673976"/>
                </a:lnTo>
                <a:close/>
              </a:path>
              <a:path w="2211730" h="1163954">
                <a:moveTo>
                  <a:pt x="468617" y="632434"/>
                </a:moveTo>
                <a:lnTo>
                  <a:pt x="468503" y="588568"/>
                </a:lnTo>
                <a:lnTo>
                  <a:pt x="440423" y="576960"/>
                </a:lnTo>
                <a:lnTo>
                  <a:pt x="439407" y="584174"/>
                </a:lnTo>
                <a:lnTo>
                  <a:pt x="467360" y="595718"/>
                </a:lnTo>
                <a:lnTo>
                  <a:pt x="467474" y="639584"/>
                </a:lnTo>
                <a:lnTo>
                  <a:pt x="494690" y="650824"/>
                </a:lnTo>
                <a:lnTo>
                  <a:pt x="468617" y="632434"/>
                </a:lnTo>
                <a:close/>
              </a:path>
              <a:path w="2211730" h="1163954">
                <a:moveTo>
                  <a:pt x="439521" y="532765"/>
                </a:moveTo>
                <a:lnTo>
                  <a:pt x="410718" y="520865"/>
                </a:lnTo>
                <a:lnTo>
                  <a:pt x="409841" y="528116"/>
                </a:lnTo>
                <a:lnTo>
                  <a:pt x="438505" y="539978"/>
                </a:lnTo>
                <a:lnTo>
                  <a:pt x="439521" y="532765"/>
                </a:lnTo>
                <a:close/>
              </a:path>
              <a:path w="2211730" h="1163954">
                <a:moveTo>
                  <a:pt x="409028" y="476326"/>
                </a:moveTo>
                <a:lnTo>
                  <a:pt x="379501" y="464121"/>
                </a:lnTo>
                <a:lnTo>
                  <a:pt x="378752" y="471423"/>
                </a:lnTo>
                <a:lnTo>
                  <a:pt x="408139" y="483590"/>
                </a:lnTo>
                <a:lnTo>
                  <a:pt x="409028" y="476326"/>
                </a:lnTo>
                <a:close/>
              </a:path>
              <a:path w="2211730" h="1163954">
                <a:moveTo>
                  <a:pt x="379158" y="398233"/>
                </a:moveTo>
                <a:lnTo>
                  <a:pt x="348538" y="385559"/>
                </a:lnTo>
                <a:lnTo>
                  <a:pt x="347916" y="392925"/>
                </a:lnTo>
                <a:lnTo>
                  <a:pt x="378409" y="405549"/>
                </a:lnTo>
                <a:lnTo>
                  <a:pt x="379158" y="398233"/>
                </a:lnTo>
                <a:close/>
              </a:path>
              <a:path w="2211730" h="1163954">
                <a:moveTo>
                  <a:pt x="347014" y="319189"/>
                </a:moveTo>
                <a:lnTo>
                  <a:pt x="315290" y="306044"/>
                </a:lnTo>
                <a:lnTo>
                  <a:pt x="314807" y="313461"/>
                </a:lnTo>
                <a:lnTo>
                  <a:pt x="346405" y="326542"/>
                </a:lnTo>
                <a:lnTo>
                  <a:pt x="347014" y="319189"/>
                </a:lnTo>
                <a:close/>
              </a:path>
              <a:path w="2211730" h="1163954">
                <a:moveTo>
                  <a:pt x="313982" y="217830"/>
                </a:moveTo>
                <a:lnTo>
                  <a:pt x="280797" y="204076"/>
                </a:lnTo>
                <a:lnTo>
                  <a:pt x="280441" y="211556"/>
                </a:lnTo>
                <a:lnTo>
                  <a:pt x="313499" y="225259"/>
                </a:lnTo>
                <a:lnTo>
                  <a:pt x="313982" y="217830"/>
                </a:lnTo>
                <a:close/>
              </a:path>
              <a:path w="2211730" h="1163954">
                <a:moveTo>
                  <a:pt x="734390" y="640422"/>
                </a:moveTo>
                <a:lnTo>
                  <a:pt x="733793" y="618286"/>
                </a:lnTo>
                <a:lnTo>
                  <a:pt x="729919" y="630948"/>
                </a:lnTo>
                <a:lnTo>
                  <a:pt x="730504" y="653097"/>
                </a:lnTo>
                <a:lnTo>
                  <a:pt x="734390" y="640422"/>
                </a:lnTo>
                <a:close/>
              </a:path>
              <a:path w="2211730" h="1163954">
                <a:moveTo>
                  <a:pt x="781964" y="485000"/>
                </a:moveTo>
                <a:lnTo>
                  <a:pt x="781380" y="462851"/>
                </a:lnTo>
                <a:lnTo>
                  <a:pt x="777506" y="475526"/>
                </a:lnTo>
                <a:lnTo>
                  <a:pt x="778090" y="497649"/>
                </a:lnTo>
                <a:lnTo>
                  <a:pt x="781964" y="485000"/>
                </a:lnTo>
                <a:close/>
              </a:path>
              <a:path w="2211730" h="1163954">
                <a:moveTo>
                  <a:pt x="679919" y="377037"/>
                </a:moveTo>
                <a:lnTo>
                  <a:pt x="679818" y="347484"/>
                </a:lnTo>
                <a:lnTo>
                  <a:pt x="645922" y="333438"/>
                </a:lnTo>
                <a:lnTo>
                  <a:pt x="644385" y="340423"/>
                </a:lnTo>
                <a:lnTo>
                  <a:pt x="678141" y="354406"/>
                </a:lnTo>
                <a:lnTo>
                  <a:pt x="676795" y="390016"/>
                </a:lnTo>
                <a:lnTo>
                  <a:pt x="679919" y="377037"/>
                </a:lnTo>
                <a:close/>
              </a:path>
              <a:path w="2211730" h="1163954">
                <a:moveTo>
                  <a:pt x="658914" y="434035"/>
                </a:moveTo>
                <a:lnTo>
                  <a:pt x="655777" y="447014"/>
                </a:lnTo>
                <a:lnTo>
                  <a:pt x="623785" y="433768"/>
                </a:lnTo>
                <a:lnTo>
                  <a:pt x="624497" y="397878"/>
                </a:lnTo>
                <a:lnTo>
                  <a:pt x="622249" y="440753"/>
                </a:lnTo>
                <a:lnTo>
                  <a:pt x="654100" y="453936"/>
                </a:lnTo>
                <a:lnTo>
                  <a:pt x="655891" y="476567"/>
                </a:lnTo>
                <a:lnTo>
                  <a:pt x="658914" y="434035"/>
                </a:lnTo>
                <a:close/>
              </a:path>
              <a:path w="2211730" h="1163954">
                <a:moveTo>
                  <a:pt x="563727" y="307009"/>
                </a:moveTo>
                <a:lnTo>
                  <a:pt x="564400" y="263474"/>
                </a:lnTo>
                <a:lnTo>
                  <a:pt x="562013" y="276758"/>
                </a:lnTo>
                <a:lnTo>
                  <a:pt x="527824" y="262597"/>
                </a:lnTo>
                <a:lnTo>
                  <a:pt x="560730" y="283857"/>
                </a:lnTo>
                <a:lnTo>
                  <a:pt x="561327" y="320294"/>
                </a:lnTo>
                <a:lnTo>
                  <a:pt x="563727" y="307009"/>
                </a:lnTo>
                <a:close/>
              </a:path>
              <a:path w="2211730" h="1163954">
                <a:moveTo>
                  <a:pt x="527710" y="218744"/>
                </a:moveTo>
                <a:lnTo>
                  <a:pt x="492798" y="204279"/>
                </a:lnTo>
                <a:lnTo>
                  <a:pt x="491794" y="211480"/>
                </a:lnTo>
                <a:lnTo>
                  <a:pt x="526567" y="225894"/>
                </a:lnTo>
                <a:lnTo>
                  <a:pt x="527710" y="218744"/>
                </a:lnTo>
                <a:close/>
              </a:path>
              <a:path w="2211730" h="1163954">
                <a:moveTo>
                  <a:pt x="597217" y="554177"/>
                </a:moveTo>
                <a:lnTo>
                  <a:pt x="600113" y="541083"/>
                </a:lnTo>
                <a:lnTo>
                  <a:pt x="599465" y="511302"/>
                </a:lnTo>
                <a:lnTo>
                  <a:pt x="569023" y="498703"/>
                </a:lnTo>
                <a:lnTo>
                  <a:pt x="567613" y="505752"/>
                </a:lnTo>
                <a:lnTo>
                  <a:pt x="597928" y="518286"/>
                </a:lnTo>
                <a:lnTo>
                  <a:pt x="595033" y="531380"/>
                </a:lnTo>
                <a:lnTo>
                  <a:pt x="595680" y="561149"/>
                </a:lnTo>
                <a:lnTo>
                  <a:pt x="597217" y="554177"/>
                </a:lnTo>
                <a:close/>
              </a:path>
              <a:path w="2211730" h="1163954">
                <a:moveTo>
                  <a:pt x="602996" y="695579"/>
                </a:moveTo>
                <a:lnTo>
                  <a:pt x="602881" y="666026"/>
                </a:lnTo>
                <a:lnTo>
                  <a:pt x="575068" y="654532"/>
                </a:lnTo>
                <a:lnTo>
                  <a:pt x="573532" y="661517"/>
                </a:lnTo>
                <a:lnTo>
                  <a:pt x="601205" y="672960"/>
                </a:lnTo>
                <a:lnTo>
                  <a:pt x="599859" y="708571"/>
                </a:lnTo>
                <a:lnTo>
                  <a:pt x="602996" y="695579"/>
                </a:lnTo>
                <a:close/>
              </a:path>
              <a:path w="2211730" h="1163954">
                <a:moveTo>
                  <a:pt x="567397" y="286613"/>
                </a:moveTo>
                <a:lnTo>
                  <a:pt x="568071" y="243090"/>
                </a:lnTo>
                <a:lnTo>
                  <a:pt x="565683" y="256387"/>
                </a:lnTo>
                <a:lnTo>
                  <a:pt x="531114" y="242049"/>
                </a:lnTo>
                <a:lnTo>
                  <a:pt x="564400" y="263474"/>
                </a:lnTo>
                <a:lnTo>
                  <a:pt x="564997" y="299910"/>
                </a:lnTo>
                <a:lnTo>
                  <a:pt x="567397" y="286613"/>
                </a:lnTo>
                <a:close/>
              </a:path>
              <a:path w="2211730" h="1163954">
                <a:moveTo>
                  <a:pt x="600544" y="847877"/>
                </a:moveTo>
                <a:lnTo>
                  <a:pt x="599160" y="825411"/>
                </a:lnTo>
                <a:lnTo>
                  <a:pt x="595782" y="838301"/>
                </a:lnTo>
                <a:lnTo>
                  <a:pt x="597154" y="860767"/>
                </a:lnTo>
                <a:lnTo>
                  <a:pt x="600544" y="847877"/>
                </a:lnTo>
                <a:close/>
              </a:path>
              <a:path w="2211730" h="1163954">
                <a:moveTo>
                  <a:pt x="560057" y="327393"/>
                </a:moveTo>
                <a:lnTo>
                  <a:pt x="560730" y="283857"/>
                </a:lnTo>
                <a:lnTo>
                  <a:pt x="558342" y="297154"/>
                </a:lnTo>
                <a:lnTo>
                  <a:pt x="524535" y="283146"/>
                </a:lnTo>
                <a:lnTo>
                  <a:pt x="557060" y="304241"/>
                </a:lnTo>
                <a:lnTo>
                  <a:pt x="557669" y="340677"/>
                </a:lnTo>
                <a:lnTo>
                  <a:pt x="560057" y="327393"/>
                </a:lnTo>
                <a:close/>
              </a:path>
              <a:path w="2211730" h="1163954">
                <a:moveTo>
                  <a:pt x="592797" y="574230"/>
                </a:moveTo>
                <a:lnTo>
                  <a:pt x="595680" y="561149"/>
                </a:lnTo>
                <a:lnTo>
                  <a:pt x="595033" y="531380"/>
                </a:lnTo>
                <a:lnTo>
                  <a:pt x="564972" y="518934"/>
                </a:lnTo>
                <a:lnTo>
                  <a:pt x="563575" y="525970"/>
                </a:lnTo>
                <a:lnTo>
                  <a:pt x="593496" y="538352"/>
                </a:lnTo>
                <a:lnTo>
                  <a:pt x="590613" y="551446"/>
                </a:lnTo>
                <a:lnTo>
                  <a:pt x="591248" y="581228"/>
                </a:lnTo>
                <a:lnTo>
                  <a:pt x="592797" y="574230"/>
                </a:lnTo>
                <a:close/>
              </a:path>
              <a:path w="2211730" h="1163954">
                <a:moveTo>
                  <a:pt x="598182" y="715505"/>
                </a:moveTo>
                <a:lnTo>
                  <a:pt x="598081" y="685939"/>
                </a:lnTo>
                <a:lnTo>
                  <a:pt x="570649" y="674598"/>
                </a:lnTo>
                <a:lnTo>
                  <a:pt x="569099" y="681583"/>
                </a:lnTo>
                <a:lnTo>
                  <a:pt x="596404" y="692861"/>
                </a:lnTo>
                <a:lnTo>
                  <a:pt x="595045" y="728484"/>
                </a:lnTo>
                <a:lnTo>
                  <a:pt x="598182" y="715505"/>
                </a:lnTo>
                <a:close/>
              </a:path>
              <a:path w="2211730" h="1163954">
                <a:moveTo>
                  <a:pt x="595350" y="867638"/>
                </a:moveTo>
                <a:lnTo>
                  <a:pt x="593966" y="845159"/>
                </a:lnTo>
                <a:lnTo>
                  <a:pt x="590588" y="858050"/>
                </a:lnTo>
                <a:lnTo>
                  <a:pt x="591972" y="880516"/>
                </a:lnTo>
                <a:lnTo>
                  <a:pt x="595350" y="867638"/>
                </a:lnTo>
                <a:close/>
              </a:path>
              <a:path w="2211730" h="1163954">
                <a:moveTo>
                  <a:pt x="416128" y="749846"/>
                </a:moveTo>
                <a:lnTo>
                  <a:pt x="415226" y="705650"/>
                </a:lnTo>
                <a:lnTo>
                  <a:pt x="413334" y="719162"/>
                </a:lnTo>
                <a:lnTo>
                  <a:pt x="414235" y="763358"/>
                </a:lnTo>
                <a:lnTo>
                  <a:pt x="416128" y="749846"/>
                </a:lnTo>
                <a:close/>
              </a:path>
              <a:path w="2211730" h="1163954">
                <a:moveTo>
                  <a:pt x="413219" y="770559"/>
                </a:moveTo>
                <a:lnTo>
                  <a:pt x="412318" y="726351"/>
                </a:lnTo>
                <a:lnTo>
                  <a:pt x="410425" y="739863"/>
                </a:lnTo>
                <a:lnTo>
                  <a:pt x="411327" y="784059"/>
                </a:lnTo>
                <a:lnTo>
                  <a:pt x="413219" y="770559"/>
                </a:lnTo>
                <a:close/>
              </a:path>
              <a:path w="2211730" h="1163954">
                <a:moveTo>
                  <a:pt x="395960" y="303237"/>
                </a:moveTo>
                <a:lnTo>
                  <a:pt x="395617" y="237350"/>
                </a:lnTo>
                <a:lnTo>
                  <a:pt x="394220" y="251066"/>
                </a:lnTo>
                <a:lnTo>
                  <a:pt x="394550" y="316941"/>
                </a:lnTo>
                <a:lnTo>
                  <a:pt x="395960" y="303237"/>
                </a:lnTo>
                <a:close/>
              </a:path>
              <a:path w="2211730" h="1163954">
                <a:moveTo>
                  <a:pt x="374408" y="820280"/>
                </a:moveTo>
                <a:lnTo>
                  <a:pt x="375246" y="754888"/>
                </a:lnTo>
                <a:lnTo>
                  <a:pt x="373595" y="768502"/>
                </a:lnTo>
                <a:lnTo>
                  <a:pt x="372757" y="833894"/>
                </a:lnTo>
                <a:lnTo>
                  <a:pt x="374408" y="820280"/>
                </a:lnTo>
                <a:close/>
              </a:path>
              <a:path w="2211730" h="1163954">
                <a:moveTo>
                  <a:pt x="349046" y="692607"/>
                </a:moveTo>
                <a:lnTo>
                  <a:pt x="323735" y="682155"/>
                </a:lnTo>
                <a:lnTo>
                  <a:pt x="323113" y="689521"/>
                </a:lnTo>
                <a:lnTo>
                  <a:pt x="348297" y="699922"/>
                </a:lnTo>
                <a:lnTo>
                  <a:pt x="349046" y="692607"/>
                </a:lnTo>
                <a:close/>
              </a:path>
              <a:path w="2211730" h="1163954">
                <a:moveTo>
                  <a:pt x="322211" y="615772"/>
                </a:moveTo>
                <a:lnTo>
                  <a:pt x="295808" y="604862"/>
                </a:lnTo>
                <a:lnTo>
                  <a:pt x="295325" y="612292"/>
                </a:lnTo>
                <a:lnTo>
                  <a:pt x="321602" y="623138"/>
                </a:lnTo>
                <a:lnTo>
                  <a:pt x="322211" y="615772"/>
                </a:lnTo>
                <a:close/>
              </a:path>
              <a:path w="2211730" h="1163954">
                <a:moveTo>
                  <a:pt x="294500" y="516648"/>
                </a:moveTo>
                <a:lnTo>
                  <a:pt x="266623" y="505117"/>
                </a:lnTo>
                <a:lnTo>
                  <a:pt x="266268" y="512584"/>
                </a:lnTo>
                <a:lnTo>
                  <a:pt x="294017" y="524065"/>
                </a:lnTo>
                <a:lnTo>
                  <a:pt x="294500" y="516648"/>
                </a:lnTo>
                <a:close/>
              </a:path>
              <a:path w="2211730" h="1163954">
                <a:moveTo>
                  <a:pt x="265772" y="373240"/>
                </a:moveTo>
                <a:lnTo>
                  <a:pt x="235661" y="360781"/>
                </a:lnTo>
                <a:lnTo>
                  <a:pt x="235445" y="368312"/>
                </a:lnTo>
                <a:lnTo>
                  <a:pt x="265430" y="380720"/>
                </a:lnTo>
                <a:lnTo>
                  <a:pt x="265772" y="373240"/>
                </a:lnTo>
                <a:close/>
              </a:path>
              <a:path w="2211730" h="1163954">
                <a:moveTo>
                  <a:pt x="398106" y="282219"/>
                </a:moveTo>
                <a:lnTo>
                  <a:pt x="397764" y="216331"/>
                </a:lnTo>
                <a:lnTo>
                  <a:pt x="396367" y="230035"/>
                </a:lnTo>
                <a:lnTo>
                  <a:pt x="396709" y="295935"/>
                </a:lnTo>
                <a:lnTo>
                  <a:pt x="398106" y="282219"/>
                </a:lnTo>
                <a:close/>
              </a:path>
              <a:path w="2211730" h="1163954">
                <a:moveTo>
                  <a:pt x="376936" y="799401"/>
                </a:moveTo>
                <a:lnTo>
                  <a:pt x="376123" y="747623"/>
                </a:lnTo>
                <a:lnTo>
                  <a:pt x="351536" y="737476"/>
                </a:lnTo>
                <a:lnTo>
                  <a:pt x="375246" y="754888"/>
                </a:lnTo>
                <a:lnTo>
                  <a:pt x="375285" y="813028"/>
                </a:lnTo>
                <a:lnTo>
                  <a:pt x="376936" y="799401"/>
                </a:lnTo>
                <a:close/>
              </a:path>
              <a:path w="2211730" h="1163954">
                <a:moveTo>
                  <a:pt x="351193" y="671576"/>
                </a:moveTo>
                <a:lnTo>
                  <a:pt x="325501" y="660971"/>
                </a:lnTo>
                <a:lnTo>
                  <a:pt x="324891" y="668337"/>
                </a:lnTo>
                <a:lnTo>
                  <a:pt x="350443" y="678891"/>
                </a:lnTo>
                <a:lnTo>
                  <a:pt x="351193" y="671576"/>
                </a:lnTo>
                <a:close/>
              </a:path>
              <a:path w="2211730" h="1163954">
                <a:moveTo>
                  <a:pt x="323989" y="594588"/>
                </a:moveTo>
                <a:lnTo>
                  <a:pt x="297192" y="583526"/>
                </a:lnTo>
                <a:lnTo>
                  <a:pt x="296710" y="590943"/>
                </a:lnTo>
                <a:lnTo>
                  <a:pt x="323367" y="601954"/>
                </a:lnTo>
                <a:lnTo>
                  <a:pt x="323989" y="594588"/>
                </a:lnTo>
                <a:close/>
              </a:path>
              <a:path w="2211730" h="1163954">
                <a:moveTo>
                  <a:pt x="295897" y="495299"/>
                </a:moveTo>
                <a:lnTo>
                  <a:pt x="267627" y="483616"/>
                </a:lnTo>
                <a:lnTo>
                  <a:pt x="267284" y="491096"/>
                </a:lnTo>
                <a:lnTo>
                  <a:pt x="295402" y="502716"/>
                </a:lnTo>
                <a:lnTo>
                  <a:pt x="295897" y="495299"/>
                </a:lnTo>
                <a:close/>
              </a:path>
              <a:path w="2211730" h="1163954">
                <a:moveTo>
                  <a:pt x="266788" y="351739"/>
                </a:moveTo>
                <a:lnTo>
                  <a:pt x="236296" y="339115"/>
                </a:lnTo>
                <a:lnTo>
                  <a:pt x="236067" y="346646"/>
                </a:lnTo>
                <a:lnTo>
                  <a:pt x="266433" y="359219"/>
                </a:lnTo>
                <a:lnTo>
                  <a:pt x="266788" y="351739"/>
                </a:lnTo>
                <a:close/>
              </a:path>
              <a:path w="2211730" h="1163954">
                <a:moveTo>
                  <a:pt x="235661" y="119608"/>
                </a:moveTo>
                <a:lnTo>
                  <a:pt x="201422" y="105409"/>
                </a:lnTo>
                <a:lnTo>
                  <a:pt x="201333" y="113004"/>
                </a:lnTo>
                <a:lnTo>
                  <a:pt x="235445" y="127139"/>
                </a:lnTo>
                <a:lnTo>
                  <a:pt x="235661" y="119608"/>
                </a:lnTo>
                <a:close/>
              </a:path>
              <a:path w="2211730" h="1163954">
                <a:moveTo>
                  <a:pt x="400253" y="261188"/>
                </a:moveTo>
                <a:lnTo>
                  <a:pt x="399923" y="195313"/>
                </a:lnTo>
                <a:lnTo>
                  <a:pt x="398513" y="209016"/>
                </a:lnTo>
                <a:lnTo>
                  <a:pt x="398856" y="274891"/>
                </a:lnTo>
                <a:lnTo>
                  <a:pt x="400253" y="261188"/>
                </a:lnTo>
                <a:close/>
              </a:path>
              <a:path w="2211730" h="1163954">
                <a:moveTo>
                  <a:pt x="477342" y="577938"/>
                </a:moveTo>
                <a:lnTo>
                  <a:pt x="477227" y="534060"/>
                </a:lnTo>
                <a:lnTo>
                  <a:pt x="475081" y="547471"/>
                </a:lnTo>
                <a:lnTo>
                  <a:pt x="475195" y="591337"/>
                </a:lnTo>
                <a:lnTo>
                  <a:pt x="477342" y="577938"/>
                </a:lnTo>
                <a:close/>
              </a:path>
              <a:path w="2211730" h="1163954">
                <a:moveTo>
                  <a:pt x="477240" y="314985"/>
                </a:moveTo>
                <a:lnTo>
                  <a:pt x="476338" y="270802"/>
                </a:lnTo>
                <a:lnTo>
                  <a:pt x="474446" y="284289"/>
                </a:lnTo>
                <a:lnTo>
                  <a:pt x="475348" y="328498"/>
                </a:lnTo>
                <a:lnTo>
                  <a:pt x="477240" y="314985"/>
                </a:lnTo>
                <a:close/>
              </a:path>
              <a:path w="2211730" h="1163954">
                <a:moveTo>
                  <a:pt x="490334" y="714768"/>
                </a:moveTo>
                <a:lnTo>
                  <a:pt x="491007" y="671220"/>
                </a:lnTo>
                <a:lnTo>
                  <a:pt x="488619" y="684529"/>
                </a:lnTo>
                <a:lnTo>
                  <a:pt x="462026" y="673544"/>
                </a:lnTo>
                <a:lnTo>
                  <a:pt x="487349" y="691616"/>
                </a:lnTo>
                <a:lnTo>
                  <a:pt x="487946" y="728052"/>
                </a:lnTo>
                <a:lnTo>
                  <a:pt x="490334" y="714768"/>
                </a:lnTo>
                <a:close/>
              </a:path>
              <a:path w="2211730" h="1163954">
                <a:moveTo>
                  <a:pt x="462026" y="673544"/>
                </a:moveTo>
                <a:lnTo>
                  <a:pt x="461924" y="629666"/>
                </a:lnTo>
                <a:lnTo>
                  <a:pt x="434606" y="618375"/>
                </a:lnTo>
                <a:lnTo>
                  <a:pt x="433590" y="625576"/>
                </a:lnTo>
                <a:lnTo>
                  <a:pt x="460781" y="636816"/>
                </a:lnTo>
                <a:lnTo>
                  <a:pt x="460883" y="680681"/>
                </a:lnTo>
                <a:lnTo>
                  <a:pt x="487349" y="691616"/>
                </a:lnTo>
                <a:lnTo>
                  <a:pt x="462026" y="673544"/>
                </a:lnTo>
                <a:close/>
              </a:path>
              <a:path w="2211730" h="1163954">
                <a:moveTo>
                  <a:pt x="433705" y="574192"/>
                </a:moveTo>
                <a:lnTo>
                  <a:pt x="405663" y="562597"/>
                </a:lnTo>
                <a:lnTo>
                  <a:pt x="404774" y="569849"/>
                </a:lnTo>
                <a:lnTo>
                  <a:pt x="432689" y="581393"/>
                </a:lnTo>
                <a:lnTo>
                  <a:pt x="433705" y="574192"/>
                </a:lnTo>
                <a:close/>
              </a:path>
              <a:path w="2211730" h="1163954">
                <a:moveTo>
                  <a:pt x="403961" y="518071"/>
                </a:moveTo>
                <a:lnTo>
                  <a:pt x="375196" y="506171"/>
                </a:lnTo>
                <a:lnTo>
                  <a:pt x="374446" y="513473"/>
                </a:lnTo>
                <a:lnTo>
                  <a:pt x="403085" y="525322"/>
                </a:lnTo>
                <a:lnTo>
                  <a:pt x="403961" y="518071"/>
                </a:lnTo>
                <a:close/>
              </a:path>
              <a:path w="2211730" h="1163954">
                <a:moveTo>
                  <a:pt x="374853" y="440283"/>
                </a:moveTo>
                <a:lnTo>
                  <a:pt x="344995" y="427926"/>
                </a:lnTo>
                <a:lnTo>
                  <a:pt x="344373" y="435292"/>
                </a:lnTo>
                <a:lnTo>
                  <a:pt x="374116" y="447598"/>
                </a:lnTo>
                <a:lnTo>
                  <a:pt x="374853" y="440283"/>
                </a:lnTo>
                <a:close/>
              </a:path>
              <a:path w="2211730" h="1163954">
                <a:moveTo>
                  <a:pt x="343471" y="361543"/>
                </a:moveTo>
                <a:lnTo>
                  <a:pt x="312508" y="348729"/>
                </a:lnTo>
                <a:lnTo>
                  <a:pt x="312026" y="356158"/>
                </a:lnTo>
                <a:lnTo>
                  <a:pt x="342861" y="368909"/>
                </a:lnTo>
                <a:lnTo>
                  <a:pt x="343471" y="361543"/>
                </a:lnTo>
                <a:close/>
              </a:path>
              <a:path w="2211730" h="1163954">
                <a:moveTo>
                  <a:pt x="311200" y="260515"/>
                </a:moveTo>
                <a:lnTo>
                  <a:pt x="278765" y="247078"/>
                </a:lnTo>
                <a:lnTo>
                  <a:pt x="278409" y="254558"/>
                </a:lnTo>
                <a:lnTo>
                  <a:pt x="310718" y="267944"/>
                </a:lnTo>
                <a:lnTo>
                  <a:pt x="311200" y="260515"/>
                </a:lnTo>
                <a:close/>
              </a:path>
              <a:path w="2211730" h="1163954">
                <a:moveTo>
                  <a:pt x="516813" y="331381"/>
                </a:moveTo>
                <a:lnTo>
                  <a:pt x="516699" y="287515"/>
                </a:lnTo>
                <a:lnTo>
                  <a:pt x="514553" y="300913"/>
                </a:lnTo>
                <a:lnTo>
                  <a:pt x="514667" y="344779"/>
                </a:lnTo>
                <a:lnTo>
                  <a:pt x="516813" y="331381"/>
                </a:lnTo>
                <a:close/>
              </a:path>
              <a:path w="2211730" h="1163954">
                <a:moveTo>
                  <a:pt x="494004" y="694359"/>
                </a:moveTo>
                <a:lnTo>
                  <a:pt x="494690" y="650824"/>
                </a:lnTo>
                <a:lnTo>
                  <a:pt x="492290" y="664133"/>
                </a:lnTo>
                <a:lnTo>
                  <a:pt x="465328" y="652983"/>
                </a:lnTo>
                <a:lnTo>
                  <a:pt x="491007" y="671220"/>
                </a:lnTo>
                <a:lnTo>
                  <a:pt x="491617" y="707669"/>
                </a:lnTo>
                <a:lnTo>
                  <a:pt x="494004" y="694359"/>
                </a:lnTo>
                <a:close/>
              </a:path>
              <a:path w="2211730" h="1163954">
                <a:moveTo>
                  <a:pt x="465328" y="652983"/>
                </a:moveTo>
                <a:lnTo>
                  <a:pt x="465213" y="609130"/>
                </a:lnTo>
                <a:lnTo>
                  <a:pt x="437515" y="597687"/>
                </a:lnTo>
                <a:lnTo>
                  <a:pt x="436499" y="604875"/>
                </a:lnTo>
                <a:lnTo>
                  <a:pt x="464070" y="616267"/>
                </a:lnTo>
                <a:lnTo>
                  <a:pt x="464172" y="660133"/>
                </a:lnTo>
                <a:lnTo>
                  <a:pt x="491007" y="671220"/>
                </a:lnTo>
                <a:lnTo>
                  <a:pt x="465328" y="652983"/>
                </a:lnTo>
                <a:close/>
              </a:path>
              <a:path w="2211730" h="1163954">
                <a:moveTo>
                  <a:pt x="436613" y="553478"/>
                </a:moveTo>
                <a:lnTo>
                  <a:pt x="408190" y="541718"/>
                </a:lnTo>
                <a:lnTo>
                  <a:pt x="407301" y="548982"/>
                </a:lnTo>
                <a:lnTo>
                  <a:pt x="435597" y="560679"/>
                </a:lnTo>
                <a:lnTo>
                  <a:pt x="436613" y="553478"/>
                </a:lnTo>
                <a:close/>
              </a:path>
              <a:path w="2211730" h="1163954">
                <a:moveTo>
                  <a:pt x="406488" y="497192"/>
                </a:moveTo>
                <a:lnTo>
                  <a:pt x="377342" y="485139"/>
                </a:lnTo>
                <a:lnTo>
                  <a:pt x="376605" y="492455"/>
                </a:lnTo>
                <a:lnTo>
                  <a:pt x="405612" y="504443"/>
                </a:lnTo>
                <a:lnTo>
                  <a:pt x="406488" y="497192"/>
                </a:lnTo>
                <a:close/>
              </a:path>
              <a:path w="2211730" h="1163954">
                <a:moveTo>
                  <a:pt x="376999" y="419265"/>
                </a:moveTo>
                <a:lnTo>
                  <a:pt x="346760" y="406742"/>
                </a:lnTo>
                <a:lnTo>
                  <a:pt x="346151" y="414108"/>
                </a:lnTo>
                <a:lnTo>
                  <a:pt x="376262" y="426580"/>
                </a:lnTo>
                <a:lnTo>
                  <a:pt x="376999" y="419265"/>
                </a:lnTo>
                <a:close/>
              </a:path>
              <a:path w="2211730" h="1163954">
                <a:moveTo>
                  <a:pt x="345249" y="340359"/>
                </a:moveTo>
                <a:lnTo>
                  <a:pt x="313905" y="327393"/>
                </a:lnTo>
                <a:lnTo>
                  <a:pt x="313410" y="334810"/>
                </a:lnTo>
                <a:lnTo>
                  <a:pt x="344627" y="347738"/>
                </a:lnTo>
                <a:lnTo>
                  <a:pt x="345249" y="340359"/>
                </a:lnTo>
                <a:close/>
              </a:path>
              <a:path w="2211730" h="1163954">
                <a:moveTo>
                  <a:pt x="312597" y="239166"/>
                </a:moveTo>
                <a:lnTo>
                  <a:pt x="279781" y="225577"/>
                </a:lnTo>
                <a:lnTo>
                  <a:pt x="279425" y="233057"/>
                </a:lnTo>
                <a:lnTo>
                  <a:pt x="312115" y="246595"/>
                </a:lnTo>
                <a:lnTo>
                  <a:pt x="312597" y="239166"/>
                </a:lnTo>
                <a:close/>
              </a:path>
              <a:path w="2211730" h="1163954">
                <a:moveTo>
                  <a:pt x="520103" y="310845"/>
                </a:moveTo>
                <a:lnTo>
                  <a:pt x="519988" y="266979"/>
                </a:lnTo>
                <a:lnTo>
                  <a:pt x="517842" y="280377"/>
                </a:lnTo>
                <a:lnTo>
                  <a:pt x="517956" y="324231"/>
                </a:lnTo>
                <a:lnTo>
                  <a:pt x="520103" y="310845"/>
                </a:lnTo>
                <a:close/>
              </a:path>
              <a:path w="2211730" h="1163954">
                <a:moveTo>
                  <a:pt x="765416" y="390575"/>
                </a:moveTo>
                <a:lnTo>
                  <a:pt x="767346" y="383755"/>
                </a:lnTo>
                <a:lnTo>
                  <a:pt x="770978" y="370979"/>
                </a:lnTo>
                <a:lnTo>
                  <a:pt x="772909" y="364159"/>
                </a:lnTo>
                <a:lnTo>
                  <a:pt x="776541" y="351396"/>
                </a:lnTo>
                <a:lnTo>
                  <a:pt x="778484" y="344589"/>
                </a:lnTo>
                <a:lnTo>
                  <a:pt x="782104" y="331812"/>
                </a:lnTo>
                <a:lnTo>
                  <a:pt x="784047" y="325005"/>
                </a:lnTo>
                <a:lnTo>
                  <a:pt x="785876" y="318579"/>
                </a:lnTo>
                <a:lnTo>
                  <a:pt x="779094" y="316649"/>
                </a:lnTo>
                <a:lnTo>
                  <a:pt x="777494" y="322287"/>
                </a:lnTo>
                <a:lnTo>
                  <a:pt x="775563" y="329107"/>
                </a:lnTo>
                <a:lnTo>
                  <a:pt x="771931" y="341871"/>
                </a:lnTo>
                <a:lnTo>
                  <a:pt x="769988" y="348691"/>
                </a:lnTo>
                <a:lnTo>
                  <a:pt x="766368" y="361454"/>
                </a:lnTo>
                <a:lnTo>
                  <a:pt x="764425" y="368274"/>
                </a:lnTo>
                <a:lnTo>
                  <a:pt x="760793" y="381038"/>
                </a:lnTo>
                <a:lnTo>
                  <a:pt x="761784" y="403339"/>
                </a:lnTo>
                <a:lnTo>
                  <a:pt x="765416" y="390575"/>
                </a:lnTo>
                <a:close/>
              </a:path>
              <a:path w="2211730" h="1163954">
                <a:moveTo>
                  <a:pt x="764133" y="543267"/>
                </a:moveTo>
                <a:lnTo>
                  <a:pt x="763536" y="521131"/>
                </a:lnTo>
                <a:lnTo>
                  <a:pt x="759663" y="533793"/>
                </a:lnTo>
                <a:lnTo>
                  <a:pt x="760260" y="555942"/>
                </a:lnTo>
                <a:lnTo>
                  <a:pt x="764133" y="543267"/>
                </a:lnTo>
                <a:close/>
              </a:path>
              <a:path w="2211730" h="1163954">
                <a:moveTo>
                  <a:pt x="698690" y="757034"/>
                </a:moveTo>
                <a:lnTo>
                  <a:pt x="698106" y="734898"/>
                </a:lnTo>
                <a:lnTo>
                  <a:pt x="694232" y="747560"/>
                </a:lnTo>
                <a:lnTo>
                  <a:pt x="694817" y="769696"/>
                </a:lnTo>
                <a:lnTo>
                  <a:pt x="698690" y="757034"/>
                </a:lnTo>
                <a:close/>
              </a:path>
              <a:path w="2211730" h="1163954">
                <a:moveTo>
                  <a:pt x="699135" y="472579"/>
                </a:moveTo>
                <a:lnTo>
                  <a:pt x="697750" y="450113"/>
                </a:lnTo>
                <a:lnTo>
                  <a:pt x="694372" y="462991"/>
                </a:lnTo>
                <a:lnTo>
                  <a:pt x="695756" y="485457"/>
                </a:lnTo>
                <a:lnTo>
                  <a:pt x="699135" y="472579"/>
                </a:lnTo>
                <a:close/>
              </a:path>
              <a:path w="2211730" h="1163954">
                <a:moveTo>
                  <a:pt x="698601" y="625627"/>
                </a:moveTo>
                <a:lnTo>
                  <a:pt x="697623" y="603326"/>
                </a:lnTo>
                <a:lnTo>
                  <a:pt x="693991" y="616089"/>
                </a:lnTo>
                <a:lnTo>
                  <a:pt x="694969" y="638403"/>
                </a:lnTo>
                <a:lnTo>
                  <a:pt x="698601" y="625627"/>
                </a:lnTo>
                <a:close/>
              </a:path>
              <a:path w="2211730" h="1163954">
                <a:moveTo>
                  <a:pt x="668007" y="591070"/>
                </a:moveTo>
                <a:lnTo>
                  <a:pt x="666623" y="568604"/>
                </a:lnTo>
                <a:lnTo>
                  <a:pt x="663244" y="581482"/>
                </a:lnTo>
                <a:lnTo>
                  <a:pt x="664629" y="603948"/>
                </a:lnTo>
                <a:lnTo>
                  <a:pt x="668007" y="591070"/>
                </a:lnTo>
                <a:close/>
              </a:path>
              <a:path w="2211730" h="1163954">
                <a:moveTo>
                  <a:pt x="696023" y="310400"/>
                </a:moveTo>
                <a:lnTo>
                  <a:pt x="699147" y="297434"/>
                </a:lnTo>
                <a:lnTo>
                  <a:pt x="695604" y="282117"/>
                </a:lnTo>
                <a:lnTo>
                  <a:pt x="694245" y="287769"/>
                </a:lnTo>
                <a:lnTo>
                  <a:pt x="659206" y="273253"/>
                </a:lnTo>
                <a:lnTo>
                  <a:pt x="654786" y="293319"/>
                </a:lnTo>
                <a:lnTo>
                  <a:pt x="657669" y="280238"/>
                </a:lnTo>
                <a:lnTo>
                  <a:pt x="692569" y="294703"/>
                </a:lnTo>
                <a:lnTo>
                  <a:pt x="694347" y="317334"/>
                </a:lnTo>
                <a:lnTo>
                  <a:pt x="696023" y="310400"/>
                </a:lnTo>
                <a:close/>
              </a:path>
              <a:path w="2211730" h="1163954">
                <a:moveTo>
                  <a:pt x="654786" y="293319"/>
                </a:moveTo>
                <a:lnTo>
                  <a:pt x="659206" y="273253"/>
                </a:lnTo>
                <a:lnTo>
                  <a:pt x="653846" y="264858"/>
                </a:lnTo>
                <a:lnTo>
                  <a:pt x="652602" y="270509"/>
                </a:lnTo>
                <a:lnTo>
                  <a:pt x="617601" y="256006"/>
                </a:lnTo>
                <a:lnTo>
                  <a:pt x="651052" y="277507"/>
                </a:lnTo>
                <a:lnTo>
                  <a:pt x="653237" y="300304"/>
                </a:lnTo>
                <a:lnTo>
                  <a:pt x="654786" y="293319"/>
                </a:lnTo>
                <a:close/>
              </a:path>
              <a:path w="2211730" h="1163954">
                <a:moveTo>
                  <a:pt x="639686" y="513664"/>
                </a:moveTo>
                <a:lnTo>
                  <a:pt x="636549" y="526643"/>
                </a:lnTo>
                <a:lnTo>
                  <a:pt x="606082" y="514045"/>
                </a:lnTo>
                <a:lnTo>
                  <a:pt x="606780" y="478142"/>
                </a:lnTo>
                <a:lnTo>
                  <a:pt x="604532" y="521017"/>
                </a:lnTo>
                <a:lnTo>
                  <a:pt x="634873" y="533577"/>
                </a:lnTo>
                <a:lnTo>
                  <a:pt x="636651" y="556209"/>
                </a:lnTo>
                <a:lnTo>
                  <a:pt x="639686" y="513664"/>
                </a:lnTo>
                <a:close/>
              </a:path>
              <a:path w="2211730" h="1163954">
                <a:moveTo>
                  <a:pt x="637070" y="373570"/>
                </a:moveTo>
                <a:lnTo>
                  <a:pt x="639965" y="360489"/>
                </a:lnTo>
                <a:lnTo>
                  <a:pt x="639318" y="330707"/>
                </a:lnTo>
                <a:lnTo>
                  <a:pt x="605459" y="316674"/>
                </a:lnTo>
                <a:lnTo>
                  <a:pt x="604050" y="323710"/>
                </a:lnTo>
                <a:lnTo>
                  <a:pt x="637781" y="337692"/>
                </a:lnTo>
                <a:lnTo>
                  <a:pt x="634885" y="350773"/>
                </a:lnTo>
                <a:lnTo>
                  <a:pt x="635533" y="380542"/>
                </a:lnTo>
                <a:lnTo>
                  <a:pt x="637070" y="373570"/>
                </a:lnTo>
                <a:close/>
              </a:path>
              <a:path w="2211730" h="1163954">
                <a:moveTo>
                  <a:pt x="637336" y="841171"/>
                </a:moveTo>
                <a:lnTo>
                  <a:pt x="636358" y="818870"/>
                </a:lnTo>
                <a:lnTo>
                  <a:pt x="632726" y="831646"/>
                </a:lnTo>
                <a:lnTo>
                  <a:pt x="633704" y="853947"/>
                </a:lnTo>
                <a:lnTo>
                  <a:pt x="637336" y="841171"/>
                </a:lnTo>
                <a:close/>
              </a:path>
              <a:path w="2211730" h="1163954">
                <a:moveTo>
                  <a:pt x="636866" y="709587"/>
                </a:moveTo>
                <a:lnTo>
                  <a:pt x="635495" y="687120"/>
                </a:lnTo>
                <a:lnTo>
                  <a:pt x="632104" y="699998"/>
                </a:lnTo>
                <a:lnTo>
                  <a:pt x="633488" y="722464"/>
                </a:lnTo>
                <a:lnTo>
                  <a:pt x="636866" y="709587"/>
                </a:lnTo>
                <a:close/>
              </a:path>
              <a:path w="2211730" h="1163954">
                <a:moveTo>
                  <a:pt x="612609" y="655764"/>
                </a:moveTo>
                <a:lnTo>
                  <a:pt x="612508" y="626198"/>
                </a:lnTo>
                <a:lnTo>
                  <a:pt x="583933" y="614387"/>
                </a:lnTo>
                <a:lnTo>
                  <a:pt x="582396" y="621372"/>
                </a:lnTo>
                <a:lnTo>
                  <a:pt x="610831" y="633133"/>
                </a:lnTo>
                <a:lnTo>
                  <a:pt x="609473" y="668743"/>
                </a:lnTo>
                <a:lnTo>
                  <a:pt x="612609" y="655764"/>
                </a:lnTo>
                <a:close/>
              </a:path>
              <a:path w="2211730" h="1163954">
                <a:moveTo>
                  <a:pt x="610501" y="493966"/>
                </a:moveTo>
                <a:lnTo>
                  <a:pt x="613397" y="480885"/>
                </a:lnTo>
                <a:lnTo>
                  <a:pt x="612749" y="451091"/>
                </a:lnTo>
                <a:lnTo>
                  <a:pt x="581164" y="438022"/>
                </a:lnTo>
                <a:lnTo>
                  <a:pt x="579767" y="445071"/>
                </a:lnTo>
                <a:lnTo>
                  <a:pt x="611212" y="458076"/>
                </a:lnTo>
                <a:lnTo>
                  <a:pt x="608317" y="471157"/>
                </a:lnTo>
                <a:lnTo>
                  <a:pt x="608965" y="500951"/>
                </a:lnTo>
                <a:lnTo>
                  <a:pt x="610501" y="493966"/>
                </a:lnTo>
                <a:close/>
              </a:path>
              <a:path w="2211730" h="1163954">
                <a:moveTo>
                  <a:pt x="610920" y="808367"/>
                </a:moveTo>
                <a:lnTo>
                  <a:pt x="609549" y="785888"/>
                </a:lnTo>
                <a:lnTo>
                  <a:pt x="606158" y="798779"/>
                </a:lnTo>
                <a:lnTo>
                  <a:pt x="607542" y="821258"/>
                </a:lnTo>
                <a:lnTo>
                  <a:pt x="610920" y="808367"/>
                </a:lnTo>
                <a:close/>
              </a:path>
              <a:path w="2211730" h="1163954">
                <a:moveTo>
                  <a:pt x="601649" y="534098"/>
                </a:moveTo>
                <a:lnTo>
                  <a:pt x="604532" y="521017"/>
                </a:lnTo>
                <a:lnTo>
                  <a:pt x="603897" y="491235"/>
                </a:lnTo>
                <a:lnTo>
                  <a:pt x="573074" y="478485"/>
                </a:lnTo>
                <a:lnTo>
                  <a:pt x="571665" y="485520"/>
                </a:lnTo>
                <a:lnTo>
                  <a:pt x="602348" y="498220"/>
                </a:lnTo>
                <a:lnTo>
                  <a:pt x="599465" y="511302"/>
                </a:lnTo>
                <a:lnTo>
                  <a:pt x="600113" y="541083"/>
                </a:lnTo>
                <a:lnTo>
                  <a:pt x="601649" y="534098"/>
                </a:lnTo>
                <a:close/>
              </a:path>
              <a:path w="2211730" h="1163954">
                <a:moveTo>
                  <a:pt x="607796" y="675678"/>
                </a:moveTo>
                <a:lnTo>
                  <a:pt x="607695" y="646112"/>
                </a:lnTo>
                <a:lnTo>
                  <a:pt x="579501" y="634453"/>
                </a:lnTo>
                <a:lnTo>
                  <a:pt x="577964" y="641438"/>
                </a:lnTo>
                <a:lnTo>
                  <a:pt x="606018" y="653033"/>
                </a:lnTo>
                <a:lnTo>
                  <a:pt x="604659" y="688657"/>
                </a:lnTo>
                <a:lnTo>
                  <a:pt x="607796" y="675678"/>
                </a:lnTo>
                <a:close/>
              </a:path>
              <a:path w="2211730" h="1163954">
                <a:moveTo>
                  <a:pt x="608965" y="500951"/>
                </a:moveTo>
                <a:lnTo>
                  <a:pt x="608317" y="471157"/>
                </a:lnTo>
                <a:lnTo>
                  <a:pt x="577126" y="458254"/>
                </a:lnTo>
                <a:lnTo>
                  <a:pt x="575716" y="465289"/>
                </a:lnTo>
                <a:lnTo>
                  <a:pt x="606780" y="478142"/>
                </a:lnTo>
                <a:lnTo>
                  <a:pt x="606082" y="514045"/>
                </a:lnTo>
                <a:lnTo>
                  <a:pt x="608965" y="500951"/>
                </a:lnTo>
                <a:close/>
              </a:path>
              <a:path w="2211730" h="1163954">
                <a:moveTo>
                  <a:pt x="605739" y="828116"/>
                </a:moveTo>
                <a:lnTo>
                  <a:pt x="604354" y="805662"/>
                </a:lnTo>
                <a:lnTo>
                  <a:pt x="600964" y="818527"/>
                </a:lnTo>
                <a:lnTo>
                  <a:pt x="602348" y="841006"/>
                </a:lnTo>
                <a:lnTo>
                  <a:pt x="605739" y="828116"/>
                </a:lnTo>
                <a:close/>
              </a:path>
              <a:path w="2211730" h="1163954">
                <a:moveTo>
                  <a:pt x="447725" y="762888"/>
                </a:moveTo>
                <a:lnTo>
                  <a:pt x="448868" y="755738"/>
                </a:lnTo>
                <a:lnTo>
                  <a:pt x="451015" y="742340"/>
                </a:lnTo>
                <a:lnTo>
                  <a:pt x="452158" y="735190"/>
                </a:lnTo>
                <a:lnTo>
                  <a:pt x="454304" y="721791"/>
                </a:lnTo>
                <a:lnTo>
                  <a:pt x="455447" y="714641"/>
                </a:lnTo>
                <a:lnTo>
                  <a:pt x="457593" y="701243"/>
                </a:lnTo>
                <a:lnTo>
                  <a:pt x="458749" y="694080"/>
                </a:lnTo>
                <a:lnTo>
                  <a:pt x="460883" y="680681"/>
                </a:lnTo>
                <a:lnTo>
                  <a:pt x="460781" y="636816"/>
                </a:lnTo>
                <a:lnTo>
                  <a:pt x="458635" y="650227"/>
                </a:lnTo>
                <a:lnTo>
                  <a:pt x="457492" y="657364"/>
                </a:lnTo>
                <a:lnTo>
                  <a:pt x="455345" y="670775"/>
                </a:lnTo>
                <a:lnTo>
                  <a:pt x="454202" y="677913"/>
                </a:lnTo>
                <a:lnTo>
                  <a:pt x="452056" y="691324"/>
                </a:lnTo>
                <a:lnTo>
                  <a:pt x="450900" y="698474"/>
                </a:lnTo>
                <a:lnTo>
                  <a:pt x="448754" y="711873"/>
                </a:lnTo>
                <a:lnTo>
                  <a:pt x="447624" y="719023"/>
                </a:lnTo>
                <a:lnTo>
                  <a:pt x="445477" y="732434"/>
                </a:lnTo>
                <a:lnTo>
                  <a:pt x="445579" y="776300"/>
                </a:lnTo>
                <a:lnTo>
                  <a:pt x="447725" y="762888"/>
                </a:lnTo>
                <a:close/>
              </a:path>
              <a:path w="2211730" h="1163954">
                <a:moveTo>
                  <a:pt x="453961" y="480631"/>
                </a:moveTo>
                <a:lnTo>
                  <a:pt x="453059" y="436435"/>
                </a:lnTo>
                <a:lnTo>
                  <a:pt x="451167" y="449935"/>
                </a:lnTo>
                <a:lnTo>
                  <a:pt x="452069" y="494131"/>
                </a:lnTo>
                <a:lnTo>
                  <a:pt x="453961" y="480631"/>
                </a:lnTo>
                <a:close/>
              </a:path>
              <a:path w="2211730" h="1163954">
                <a:moveTo>
                  <a:pt x="379463" y="778535"/>
                </a:moveTo>
                <a:lnTo>
                  <a:pt x="380301" y="713143"/>
                </a:lnTo>
                <a:lnTo>
                  <a:pt x="378650" y="726757"/>
                </a:lnTo>
                <a:lnTo>
                  <a:pt x="353682" y="716445"/>
                </a:lnTo>
                <a:lnTo>
                  <a:pt x="377774" y="734009"/>
                </a:lnTo>
                <a:lnTo>
                  <a:pt x="377812" y="792149"/>
                </a:lnTo>
                <a:lnTo>
                  <a:pt x="379463" y="778535"/>
                </a:lnTo>
                <a:close/>
              </a:path>
              <a:path w="2211730" h="1163954">
                <a:moveTo>
                  <a:pt x="353339" y="650544"/>
                </a:moveTo>
                <a:lnTo>
                  <a:pt x="327278" y="639787"/>
                </a:lnTo>
                <a:lnTo>
                  <a:pt x="326656" y="647153"/>
                </a:lnTo>
                <a:lnTo>
                  <a:pt x="352602" y="657860"/>
                </a:lnTo>
                <a:lnTo>
                  <a:pt x="353339" y="650544"/>
                </a:lnTo>
                <a:close/>
              </a:path>
              <a:path w="2211730" h="1163954">
                <a:moveTo>
                  <a:pt x="325755" y="573392"/>
                </a:moveTo>
                <a:lnTo>
                  <a:pt x="298589" y="562178"/>
                </a:lnTo>
                <a:lnTo>
                  <a:pt x="298107" y="569594"/>
                </a:lnTo>
                <a:lnTo>
                  <a:pt x="325145" y="580758"/>
                </a:lnTo>
                <a:lnTo>
                  <a:pt x="325755" y="573392"/>
                </a:lnTo>
                <a:close/>
              </a:path>
              <a:path w="2211730" h="1163954">
                <a:moveTo>
                  <a:pt x="297281" y="473951"/>
                </a:moveTo>
                <a:lnTo>
                  <a:pt x="268643" y="462114"/>
                </a:lnTo>
                <a:lnTo>
                  <a:pt x="268287" y="469595"/>
                </a:lnTo>
                <a:lnTo>
                  <a:pt x="296799" y="481380"/>
                </a:lnTo>
                <a:lnTo>
                  <a:pt x="297281" y="473951"/>
                </a:lnTo>
                <a:close/>
              </a:path>
              <a:path w="2211730" h="1163954">
                <a:moveTo>
                  <a:pt x="419036" y="729145"/>
                </a:moveTo>
                <a:lnTo>
                  <a:pt x="418134" y="684936"/>
                </a:lnTo>
                <a:lnTo>
                  <a:pt x="416242" y="698449"/>
                </a:lnTo>
                <a:lnTo>
                  <a:pt x="417144" y="742645"/>
                </a:lnTo>
                <a:lnTo>
                  <a:pt x="419036" y="729145"/>
                </a:lnTo>
                <a:close/>
              </a:path>
              <a:path w="2211730" h="1163954">
                <a:moveTo>
                  <a:pt x="462699" y="418515"/>
                </a:moveTo>
                <a:lnTo>
                  <a:pt x="461797" y="374319"/>
                </a:lnTo>
                <a:lnTo>
                  <a:pt x="459892" y="387819"/>
                </a:lnTo>
                <a:lnTo>
                  <a:pt x="460794" y="432015"/>
                </a:lnTo>
                <a:lnTo>
                  <a:pt x="462699" y="418515"/>
                </a:lnTo>
                <a:close/>
              </a:path>
              <a:path w="2211730" h="1163954">
                <a:moveTo>
                  <a:pt x="465607" y="397814"/>
                </a:moveTo>
                <a:lnTo>
                  <a:pt x="464705" y="353618"/>
                </a:lnTo>
                <a:lnTo>
                  <a:pt x="462800" y="367118"/>
                </a:lnTo>
                <a:lnTo>
                  <a:pt x="463702" y="411314"/>
                </a:lnTo>
                <a:lnTo>
                  <a:pt x="465607" y="397814"/>
                </a:lnTo>
                <a:close/>
              </a:path>
              <a:path w="2211730" h="1163954">
                <a:moveTo>
                  <a:pt x="464172" y="660133"/>
                </a:moveTo>
                <a:lnTo>
                  <a:pt x="464070" y="616267"/>
                </a:lnTo>
                <a:lnTo>
                  <a:pt x="461924" y="629666"/>
                </a:lnTo>
                <a:lnTo>
                  <a:pt x="462026" y="673544"/>
                </a:lnTo>
                <a:lnTo>
                  <a:pt x="464172" y="660133"/>
                </a:lnTo>
                <a:close/>
              </a:path>
              <a:path w="2211730" h="1163954">
                <a:moveTo>
                  <a:pt x="468515" y="377101"/>
                </a:moveTo>
                <a:lnTo>
                  <a:pt x="467614" y="332917"/>
                </a:lnTo>
                <a:lnTo>
                  <a:pt x="465709" y="346417"/>
                </a:lnTo>
                <a:lnTo>
                  <a:pt x="466610" y="390601"/>
                </a:lnTo>
                <a:lnTo>
                  <a:pt x="468515" y="377101"/>
                </a:lnTo>
                <a:close/>
              </a:path>
              <a:path w="2211730" h="1163954">
                <a:moveTo>
                  <a:pt x="467474" y="639584"/>
                </a:moveTo>
                <a:lnTo>
                  <a:pt x="467360" y="595718"/>
                </a:lnTo>
                <a:lnTo>
                  <a:pt x="465213" y="609130"/>
                </a:lnTo>
                <a:lnTo>
                  <a:pt x="465328" y="652983"/>
                </a:lnTo>
                <a:lnTo>
                  <a:pt x="467474" y="639584"/>
                </a:lnTo>
                <a:close/>
              </a:path>
              <a:path w="2211730" h="1163954">
                <a:moveTo>
                  <a:pt x="474052" y="598487"/>
                </a:moveTo>
                <a:lnTo>
                  <a:pt x="473938" y="554621"/>
                </a:lnTo>
                <a:lnTo>
                  <a:pt x="471792" y="568020"/>
                </a:lnTo>
                <a:lnTo>
                  <a:pt x="471906" y="611885"/>
                </a:lnTo>
                <a:lnTo>
                  <a:pt x="474052" y="598487"/>
                </a:lnTo>
                <a:close/>
              </a:path>
              <a:path w="2211730" h="1163954">
                <a:moveTo>
                  <a:pt x="474332" y="335699"/>
                </a:moveTo>
                <a:lnTo>
                  <a:pt x="473430" y="291503"/>
                </a:lnTo>
                <a:lnTo>
                  <a:pt x="471538" y="305003"/>
                </a:lnTo>
                <a:lnTo>
                  <a:pt x="472440" y="349199"/>
                </a:lnTo>
                <a:lnTo>
                  <a:pt x="474332" y="335699"/>
                </a:lnTo>
                <a:close/>
              </a:path>
              <a:path w="2211730" h="1163954">
                <a:moveTo>
                  <a:pt x="506945" y="393014"/>
                </a:moveTo>
                <a:lnTo>
                  <a:pt x="506831" y="349161"/>
                </a:lnTo>
                <a:lnTo>
                  <a:pt x="504685" y="362546"/>
                </a:lnTo>
                <a:lnTo>
                  <a:pt x="504799" y="406399"/>
                </a:lnTo>
                <a:lnTo>
                  <a:pt x="506945" y="393014"/>
                </a:lnTo>
                <a:close/>
              </a:path>
              <a:path w="2211730" h="1163954">
                <a:moveTo>
                  <a:pt x="482993" y="755548"/>
                </a:moveTo>
                <a:lnTo>
                  <a:pt x="483679" y="712012"/>
                </a:lnTo>
                <a:lnTo>
                  <a:pt x="481279" y="725309"/>
                </a:lnTo>
                <a:lnTo>
                  <a:pt x="455447" y="714641"/>
                </a:lnTo>
                <a:lnTo>
                  <a:pt x="480009" y="732396"/>
                </a:lnTo>
                <a:lnTo>
                  <a:pt x="480606" y="768845"/>
                </a:lnTo>
                <a:lnTo>
                  <a:pt x="482993" y="755548"/>
                </a:lnTo>
                <a:close/>
              </a:path>
              <a:path w="2211730" h="1163954">
                <a:moveTo>
                  <a:pt x="455345" y="670775"/>
                </a:moveTo>
                <a:lnTo>
                  <a:pt x="428790" y="659803"/>
                </a:lnTo>
                <a:lnTo>
                  <a:pt x="427774" y="667004"/>
                </a:lnTo>
                <a:lnTo>
                  <a:pt x="454202" y="677913"/>
                </a:lnTo>
                <a:lnTo>
                  <a:pt x="455345" y="670775"/>
                </a:lnTo>
                <a:close/>
              </a:path>
              <a:path w="2211730" h="1163954">
                <a:moveTo>
                  <a:pt x="427888" y="615594"/>
                </a:moveTo>
                <a:lnTo>
                  <a:pt x="400596" y="604329"/>
                </a:lnTo>
                <a:lnTo>
                  <a:pt x="399719" y="611581"/>
                </a:lnTo>
                <a:lnTo>
                  <a:pt x="426872" y="622807"/>
                </a:lnTo>
                <a:lnTo>
                  <a:pt x="427888" y="615594"/>
                </a:lnTo>
                <a:close/>
              </a:path>
              <a:path w="2211730" h="1163954">
                <a:moveTo>
                  <a:pt x="398894" y="559803"/>
                </a:moveTo>
                <a:lnTo>
                  <a:pt x="370890" y="548220"/>
                </a:lnTo>
                <a:lnTo>
                  <a:pt x="370141" y="555536"/>
                </a:lnTo>
                <a:lnTo>
                  <a:pt x="398018" y="567054"/>
                </a:lnTo>
                <a:lnTo>
                  <a:pt x="398894" y="559803"/>
                </a:lnTo>
                <a:close/>
              </a:path>
              <a:path w="2211730" h="1163954">
                <a:moveTo>
                  <a:pt x="370547" y="482333"/>
                </a:moveTo>
                <a:lnTo>
                  <a:pt x="341452" y="470293"/>
                </a:lnTo>
                <a:lnTo>
                  <a:pt x="340829" y="477659"/>
                </a:lnTo>
                <a:lnTo>
                  <a:pt x="369811" y="489648"/>
                </a:lnTo>
                <a:lnTo>
                  <a:pt x="370547" y="482333"/>
                </a:lnTo>
                <a:close/>
              </a:path>
              <a:path w="2211730" h="1163954">
                <a:moveTo>
                  <a:pt x="339928" y="403923"/>
                </a:moveTo>
                <a:lnTo>
                  <a:pt x="309727" y="391413"/>
                </a:lnTo>
                <a:lnTo>
                  <a:pt x="309245" y="398843"/>
                </a:lnTo>
                <a:lnTo>
                  <a:pt x="339318" y="411289"/>
                </a:lnTo>
                <a:lnTo>
                  <a:pt x="339928" y="403923"/>
                </a:lnTo>
                <a:close/>
              </a:path>
              <a:path w="2211730" h="1163954">
                <a:moveTo>
                  <a:pt x="308419" y="303199"/>
                </a:moveTo>
                <a:lnTo>
                  <a:pt x="276745" y="290093"/>
                </a:lnTo>
                <a:lnTo>
                  <a:pt x="276390" y="297560"/>
                </a:lnTo>
                <a:lnTo>
                  <a:pt x="307936" y="310629"/>
                </a:lnTo>
                <a:lnTo>
                  <a:pt x="308419" y="303199"/>
                </a:lnTo>
                <a:close/>
              </a:path>
              <a:path w="2211730" h="1163954">
                <a:moveTo>
                  <a:pt x="510235" y="372465"/>
                </a:moveTo>
                <a:lnTo>
                  <a:pt x="510120" y="328599"/>
                </a:lnTo>
                <a:lnTo>
                  <a:pt x="507974" y="342010"/>
                </a:lnTo>
                <a:lnTo>
                  <a:pt x="508088" y="385864"/>
                </a:lnTo>
                <a:lnTo>
                  <a:pt x="510235" y="372465"/>
                </a:lnTo>
                <a:close/>
              </a:path>
              <a:path w="2211730" h="1163954">
                <a:moveTo>
                  <a:pt x="486664" y="735152"/>
                </a:moveTo>
                <a:lnTo>
                  <a:pt x="487349" y="691616"/>
                </a:lnTo>
                <a:lnTo>
                  <a:pt x="484949" y="704913"/>
                </a:lnTo>
                <a:lnTo>
                  <a:pt x="458749" y="694080"/>
                </a:lnTo>
                <a:lnTo>
                  <a:pt x="483679" y="712012"/>
                </a:lnTo>
                <a:lnTo>
                  <a:pt x="484276" y="748449"/>
                </a:lnTo>
                <a:lnTo>
                  <a:pt x="486664" y="735152"/>
                </a:lnTo>
                <a:close/>
              </a:path>
              <a:path w="2211730" h="1163954">
                <a:moveTo>
                  <a:pt x="458635" y="650227"/>
                </a:moveTo>
                <a:lnTo>
                  <a:pt x="431698" y="639089"/>
                </a:lnTo>
                <a:lnTo>
                  <a:pt x="430682" y="646290"/>
                </a:lnTo>
                <a:lnTo>
                  <a:pt x="457492" y="657364"/>
                </a:lnTo>
                <a:lnTo>
                  <a:pt x="458635" y="650227"/>
                </a:lnTo>
                <a:close/>
              </a:path>
              <a:path w="2211730" h="1163954">
                <a:moveTo>
                  <a:pt x="430796" y="594893"/>
                </a:moveTo>
                <a:lnTo>
                  <a:pt x="403123" y="583463"/>
                </a:lnTo>
                <a:lnTo>
                  <a:pt x="402247" y="590727"/>
                </a:lnTo>
                <a:lnTo>
                  <a:pt x="429780" y="602094"/>
                </a:lnTo>
                <a:lnTo>
                  <a:pt x="430796" y="594893"/>
                </a:lnTo>
                <a:close/>
              </a:path>
              <a:path w="2211730" h="1163954">
                <a:moveTo>
                  <a:pt x="401434" y="538937"/>
                </a:moveTo>
                <a:lnTo>
                  <a:pt x="373049" y="527202"/>
                </a:lnTo>
                <a:lnTo>
                  <a:pt x="372300" y="534504"/>
                </a:lnTo>
                <a:lnTo>
                  <a:pt x="400545" y="546188"/>
                </a:lnTo>
                <a:lnTo>
                  <a:pt x="401434" y="538937"/>
                </a:lnTo>
                <a:close/>
              </a:path>
              <a:path w="2211730" h="1163954">
                <a:moveTo>
                  <a:pt x="372706" y="461302"/>
                </a:moveTo>
                <a:lnTo>
                  <a:pt x="343217" y="449110"/>
                </a:lnTo>
                <a:lnTo>
                  <a:pt x="342607" y="456488"/>
                </a:lnTo>
                <a:lnTo>
                  <a:pt x="371957" y="468617"/>
                </a:lnTo>
                <a:lnTo>
                  <a:pt x="372706" y="461302"/>
                </a:lnTo>
                <a:close/>
              </a:path>
              <a:path w="2211730" h="1163954">
                <a:moveTo>
                  <a:pt x="341706" y="382739"/>
                </a:moveTo>
                <a:lnTo>
                  <a:pt x="311124" y="370077"/>
                </a:lnTo>
                <a:lnTo>
                  <a:pt x="310629" y="377494"/>
                </a:lnTo>
                <a:lnTo>
                  <a:pt x="341083" y="390105"/>
                </a:lnTo>
                <a:lnTo>
                  <a:pt x="341706" y="382739"/>
                </a:lnTo>
                <a:close/>
              </a:path>
              <a:path w="2211730" h="1163954">
                <a:moveTo>
                  <a:pt x="309816" y="281863"/>
                </a:moveTo>
                <a:lnTo>
                  <a:pt x="277749" y="268592"/>
                </a:lnTo>
                <a:lnTo>
                  <a:pt x="277406" y="276059"/>
                </a:lnTo>
                <a:lnTo>
                  <a:pt x="309321" y="289280"/>
                </a:lnTo>
                <a:lnTo>
                  <a:pt x="309816" y="281863"/>
                </a:lnTo>
                <a:close/>
              </a:path>
              <a:path w="2211730" h="1163954">
                <a:moveTo>
                  <a:pt x="276910" y="136702"/>
                </a:moveTo>
                <a:lnTo>
                  <a:pt x="242633" y="122491"/>
                </a:lnTo>
                <a:lnTo>
                  <a:pt x="242404" y="130022"/>
                </a:lnTo>
                <a:lnTo>
                  <a:pt x="276567" y="144183"/>
                </a:lnTo>
                <a:lnTo>
                  <a:pt x="276910" y="136702"/>
                </a:lnTo>
                <a:close/>
              </a:path>
              <a:path w="2211730" h="1163954">
                <a:moveTo>
                  <a:pt x="513524" y="351929"/>
                </a:moveTo>
                <a:lnTo>
                  <a:pt x="513410" y="308063"/>
                </a:lnTo>
                <a:lnTo>
                  <a:pt x="511263" y="321462"/>
                </a:lnTo>
                <a:lnTo>
                  <a:pt x="511378" y="365315"/>
                </a:lnTo>
                <a:lnTo>
                  <a:pt x="513524" y="351929"/>
                </a:lnTo>
                <a:close/>
              </a:path>
              <a:path w="2211730" h="1163954">
                <a:moveTo>
                  <a:pt x="752233" y="582142"/>
                </a:moveTo>
                <a:lnTo>
                  <a:pt x="751636" y="559993"/>
                </a:lnTo>
                <a:lnTo>
                  <a:pt x="747763" y="572668"/>
                </a:lnTo>
                <a:lnTo>
                  <a:pt x="748360" y="594791"/>
                </a:lnTo>
                <a:lnTo>
                  <a:pt x="752233" y="582142"/>
                </a:lnTo>
                <a:close/>
              </a:path>
              <a:path w="2211730" h="1163954">
                <a:moveTo>
                  <a:pt x="759841" y="410159"/>
                </a:moveTo>
                <a:lnTo>
                  <a:pt x="758863" y="387857"/>
                </a:lnTo>
                <a:lnTo>
                  <a:pt x="755230" y="400621"/>
                </a:lnTo>
                <a:lnTo>
                  <a:pt x="756221" y="422922"/>
                </a:lnTo>
                <a:lnTo>
                  <a:pt x="759841" y="410159"/>
                </a:lnTo>
                <a:close/>
              </a:path>
              <a:path w="2211730" h="1163954">
                <a:moveTo>
                  <a:pt x="799807" y="426707"/>
                </a:moveTo>
                <a:lnTo>
                  <a:pt x="801878" y="419938"/>
                </a:lnTo>
                <a:lnTo>
                  <a:pt x="805751" y="407288"/>
                </a:lnTo>
                <a:lnTo>
                  <a:pt x="807821" y="400519"/>
                </a:lnTo>
                <a:lnTo>
                  <a:pt x="811695" y="387870"/>
                </a:lnTo>
                <a:lnTo>
                  <a:pt x="813777" y="381101"/>
                </a:lnTo>
                <a:lnTo>
                  <a:pt x="817638" y="368439"/>
                </a:lnTo>
                <a:lnTo>
                  <a:pt x="819708" y="361670"/>
                </a:lnTo>
                <a:lnTo>
                  <a:pt x="823594" y="349008"/>
                </a:lnTo>
                <a:lnTo>
                  <a:pt x="825665" y="342252"/>
                </a:lnTo>
                <a:lnTo>
                  <a:pt x="827582" y="335978"/>
                </a:lnTo>
                <a:lnTo>
                  <a:pt x="820851" y="333908"/>
                </a:lnTo>
                <a:lnTo>
                  <a:pt x="819124" y="339547"/>
                </a:lnTo>
                <a:lnTo>
                  <a:pt x="817054" y="346303"/>
                </a:lnTo>
                <a:lnTo>
                  <a:pt x="813181" y="358965"/>
                </a:lnTo>
                <a:lnTo>
                  <a:pt x="811110" y="365734"/>
                </a:lnTo>
                <a:lnTo>
                  <a:pt x="807237" y="378383"/>
                </a:lnTo>
                <a:lnTo>
                  <a:pt x="805167" y="385152"/>
                </a:lnTo>
                <a:lnTo>
                  <a:pt x="801293" y="397814"/>
                </a:lnTo>
                <a:lnTo>
                  <a:pt x="799223" y="404583"/>
                </a:lnTo>
                <a:lnTo>
                  <a:pt x="795350" y="417233"/>
                </a:lnTo>
                <a:lnTo>
                  <a:pt x="795934" y="439369"/>
                </a:lnTo>
                <a:lnTo>
                  <a:pt x="799807" y="426707"/>
                </a:lnTo>
                <a:close/>
              </a:path>
              <a:path w="2211730" h="1163954">
                <a:moveTo>
                  <a:pt x="875385" y="472274"/>
                </a:moveTo>
                <a:lnTo>
                  <a:pt x="879754" y="459828"/>
                </a:lnTo>
                <a:lnTo>
                  <a:pt x="882091" y="453174"/>
                </a:lnTo>
                <a:lnTo>
                  <a:pt x="886460" y="440728"/>
                </a:lnTo>
                <a:lnTo>
                  <a:pt x="888796" y="434073"/>
                </a:lnTo>
                <a:lnTo>
                  <a:pt x="893165" y="421614"/>
                </a:lnTo>
                <a:lnTo>
                  <a:pt x="895502" y="414959"/>
                </a:lnTo>
                <a:lnTo>
                  <a:pt x="899871" y="402513"/>
                </a:lnTo>
                <a:lnTo>
                  <a:pt x="902208" y="395858"/>
                </a:lnTo>
                <a:lnTo>
                  <a:pt x="906576" y="383413"/>
                </a:lnTo>
                <a:lnTo>
                  <a:pt x="908900" y="376758"/>
                </a:lnTo>
                <a:lnTo>
                  <a:pt x="911009" y="370789"/>
                </a:lnTo>
                <a:lnTo>
                  <a:pt x="904354" y="368452"/>
                </a:lnTo>
                <a:lnTo>
                  <a:pt x="902385" y="374065"/>
                </a:lnTo>
                <a:lnTo>
                  <a:pt x="900061" y="380707"/>
                </a:lnTo>
                <a:lnTo>
                  <a:pt x="895692" y="393153"/>
                </a:lnTo>
                <a:lnTo>
                  <a:pt x="893343" y="399821"/>
                </a:lnTo>
                <a:lnTo>
                  <a:pt x="888974" y="412254"/>
                </a:lnTo>
                <a:lnTo>
                  <a:pt x="886650" y="418922"/>
                </a:lnTo>
                <a:lnTo>
                  <a:pt x="882269" y="431368"/>
                </a:lnTo>
                <a:lnTo>
                  <a:pt x="879944" y="438022"/>
                </a:lnTo>
                <a:lnTo>
                  <a:pt x="875576" y="450468"/>
                </a:lnTo>
                <a:lnTo>
                  <a:pt x="873239" y="457123"/>
                </a:lnTo>
                <a:lnTo>
                  <a:pt x="868857" y="469582"/>
                </a:lnTo>
                <a:lnTo>
                  <a:pt x="873048" y="478929"/>
                </a:lnTo>
                <a:lnTo>
                  <a:pt x="875385" y="472274"/>
                </a:lnTo>
                <a:close/>
              </a:path>
              <a:path w="2211730" h="1163954">
                <a:moveTo>
                  <a:pt x="833450" y="462533"/>
                </a:moveTo>
                <a:lnTo>
                  <a:pt x="835660" y="455815"/>
                </a:lnTo>
                <a:lnTo>
                  <a:pt x="839787" y="443268"/>
                </a:lnTo>
                <a:lnTo>
                  <a:pt x="841984" y="436562"/>
                </a:lnTo>
                <a:lnTo>
                  <a:pt x="846112" y="424002"/>
                </a:lnTo>
                <a:lnTo>
                  <a:pt x="848309" y="417296"/>
                </a:lnTo>
                <a:lnTo>
                  <a:pt x="852436" y="404736"/>
                </a:lnTo>
                <a:lnTo>
                  <a:pt x="854633" y="398030"/>
                </a:lnTo>
                <a:lnTo>
                  <a:pt x="858761" y="385483"/>
                </a:lnTo>
                <a:lnTo>
                  <a:pt x="860958" y="378764"/>
                </a:lnTo>
                <a:lnTo>
                  <a:pt x="865085" y="366217"/>
                </a:lnTo>
                <a:lnTo>
                  <a:pt x="900061" y="380707"/>
                </a:lnTo>
                <a:lnTo>
                  <a:pt x="902385" y="374065"/>
                </a:lnTo>
                <a:lnTo>
                  <a:pt x="867283" y="359498"/>
                </a:lnTo>
                <a:lnTo>
                  <a:pt x="862596" y="351180"/>
                </a:lnTo>
                <a:lnTo>
                  <a:pt x="860767" y="356793"/>
                </a:lnTo>
                <a:lnTo>
                  <a:pt x="858558" y="363499"/>
                </a:lnTo>
                <a:lnTo>
                  <a:pt x="854443" y="376059"/>
                </a:lnTo>
                <a:lnTo>
                  <a:pt x="852233" y="382777"/>
                </a:lnTo>
                <a:lnTo>
                  <a:pt x="848106" y="395325"/>
                </a:lnTo>
                <a:lnTo>
                  <a:pt x="845908" y="402031"/>
                </a:lnTo>
                <a:lnTo>
                  <a:pt x="841781" y="414591"/>
                </a:lnTo>
                <a:lnTo>
                  <a:pt x="839571" y="421309"/>
                </a:lnTo>
                <a:lnTo>
                  <a:pt x="835456" y="433857"/>
                </a:lnTo>
                <a:lnTo>
                  <a:pt x="833247" y="440563"/>
                </a:lnTo>
                <a:lnTo>
                  <a:pt x="829132" y="453110"/>
                </a:lnTo>
                <a:lnTo>
                  <a:pt x="829322" y="475094"/>
                </a:lnTo>
                <a:lnTo>
                  <a:pt x="833450" y="462533"/>
                </a:lnTo>
                <a:close/>
              </a:path>
              <a:path w="2211730" h="1163954">
                <a:moveTo>
                  <a:pt x="915098" y="488734"/>
                </a:moveTo>
                <a:lnTo>
                  <a:pt x="919721" y="476389"/>
                </a:lnTo>
                <a:lnTo>
                  <a:pt x="922185" y="469785"/>
                </a:lnTo>
                <a:lnTo>
                  <a:pt x="926807" y="457441"/>
                </a:lnTo>
                <a:lnTo>
                  <a:pt x="929271" y="450837"/>
                </a:lnTo>
                <a:lnTo>
                  <a:pt x="933894" y="438505"/>
                </a:lnTo>
                <a:lnTo>
                  <a:pt x="936358" y="431888"/>
                </a:lnTo>
                <a:lnTo>
                  <a:pt x="940981" y="419557"/>
                </a:lnTo>
                <a:lnTo>
                  <a:pt x="943444" y="412953"/>
                </a:lnTo>
                <a:lnTo>
                  <a:pt x="948055" y="400608"/>
                </a:lnTo>
                <a:lnTo>
                  <a:pt x="952703" y="388188"/>
                </a:lnTo>
                <a:lnTo>
                  <a:pt x="946111" y="385724"/>
                </a:lnTo>
                <a:lnTo>
                  <a:pt x="944016" y="391312"/>
                </a:lnTo>
                <a:lnTo>
                  <a:pt x="941552" y="397916"/>
                </a:lnTo>
                <a:lnTo>
                  <a:pt x="936929" y="410248"/>
                </a:lnTo>
                <a:lnTo>
                  <a:pt x="934466" y="416852"/>
                </a:lnTo>
                <a:lnTo>
                  <a:pt x="929855" y="429196"/>
                </a:lnTo>
                <a:lnTo>
                  <a:pt x="927379" y="435800"/>
                </a:lnTo>
                <a:lnTo>
                  <a:pt x="922769" y="448144"/>
                </a:lnTo>
                <a:lnTo>
                  <a:pt x="920292" y="454748"/>
                </a:lnTo>
                <a:lnTo>
                  <a:pt x="915682" y="467093"/>
                </a:lnTo>
                <a:lnTo>
                  <a:pt x="913206" y="473684"/>
                </a:lnTo>
                <a:lnTo>
                  <a:pt x="908596" y="486041"/>
                </a:lnTo>
                <a:lnTo>
                  <a:pt x="912634" y="495325"/>
                </a:lnTo>
                <a:lnTo>
                  <a:pt x="915098" y="488734"/>
                </a:lnTo>
                <a:close/>
              </a:path>
              <a:path w="2211730" h="1163954">
                <a:moveTo>
                  <a:pt x="944016" y="391312"/>
                </a:moveTo>
                <a:lnTo>
                  <a:pt x="908900" y="376758"/>
                </a:lnTo>
                <a:lnTo>
                  <a:pt x="906576" y="383413"/>
                </a:lnTo>
                <a:lnTo>
                  <a:pt x="941552" y="397916"/>
                </a:lnTo>
                <a:lnTo>
                  <a:pt x="944016" y="391312"/>
                </a:lnTo>
                <a:close/>
              </a:path>
              <a:path w="2211730" h="1163954">
                <a:moveTo>
                  <a:pt x="710603" y="718159"/>
                </a:moveTo>
                <a:lnTo>
                  <a:pt x="710006" y="696023"/>
                </a:lnTo>
                <a:lnTo>
                  <a:pt x="706120" y="708698"/>
                </a:lnTo>
                <a:lnTo>
                  <a:pt x="706716" y="730834"/>
                </a:lnTo>
                <a:lnTo>
                  <a:pt x="710603" y="718159"/>
                </a:lnTo>
                <a:close/>
              </a:path>
              <a:path w="2211730" h="1163954">
                <a:moveTo>
                  <a:pt x="709739" y="586447"/>
                </a:moveTo>
                <a:lnTo>
                  <a:pt x="708748" y="564146"/>
                </a:lnTo>
                <a:lnTo>
                  <a:pt x="705129" y="576910"/>
                </a:lnTo>
                <a:lnTo>
                  <a:pt x="706107" y="599211"/>
                </a:lnTo>
                <a:lnTo>
                  <a:pt x="709739" y="586447"/>
                </a:lnTo>
                <a:close/>
              </a:path>
              <a:path w="2211730" h="1163954">
                <a:moveTo>
                  <a:pt x="704646" y="737603"/>
                </a:moveTo>
                <a:lnTo>
                  <a:pt x="704049" y="715454"/>
                </a:lnTo>
                <a:lnTo>
                  <a:pt x="700176" y="728129"/>
                </a:lnTo>
                <a:lnTo>
                  <a:pt x="700773" y="750265"/>
                </a:lnTo>
                <a:lnTo>
                  <a:pt x="704646" y="737603"/>
                </a:lnTo>
                <a:close/>
              </a:path>
              <a:path w="2211730" h="1163954">
                <a:moveTo>
                  <a:pt x="704176" y="606031"/>
                </a:moveTo>
                <a:lnTo>
                  <a:pt x="703186" y="583730"/>
                </a:lnTo>
                <a:lnTo>
                  <a:pt x="699554" y="596506"/>
                </a:lnTo>
                <a:lnTo>
                  <a:pt x="700544" y="618807"/>
                </a:lnTo>
                <a:lnTo>
                  <a:pt x="704176" y="606031"/>
                </a:lnTo>
                <a:close/>
              </a:path>
              <a:path w="2211730" h="1163954">
                <a:moveTo>
                  <a:pt x="678383" y="551573"/>
                </a:moveTo>
                <a:lnTo>
                  <a:pt x="676998" y="529107"/>
                </a:lnTo>
                <a:lnTo>
                  <a:pt x="673620" y="541985"/>
                </a:lnTo>
                <a:lnTo>
                  <a:pt x="675005" y="564451"/>
                </a:lnTo>
                <a:lnTo>
                  <a:pt x="678383" y="551573"/>
                </a:lnTo>
                <a:close/>
              </a:path>
              <a:path w="2211730" h="1163954">
                <a:moveTo>
                  <a:pt x="647255" y="670077"/>
                </a:moveTo>
                <a:lnTo>
                  <a:pt x="645871" y="647611"/>
                </a:lnTo>
                <a:lnTo>
                  <a:pt x="642493" y="660488"/>
                </a:lnTo>
                <a:lnTo>
                  <a:pt x="643864" y="682967"/>
                </a:lnTo>
                <a:lnTo>
                  <a:pt x="647255" y="670077"/>
                </a:lnTo>
                <a:close/>
              </a:path>
              <a:path w="2211730" h="1163954">
                <a:moveTo>
                  <a:pt x="641464" y="536308"/>
                </a:moveTo>
                <a:lnTo>
                  <a:pt x="641350" y="506729"/>
                </a:lnTo>
                <a:lnTo>
                  <a:pt x="610501" y="493966"/>
                </a:lnTo>
                <a:lnTo>
                  <a:pt x="608965" y="500951"/>
                </a:lnTo>
                <a:lnTo>
                  <a:pt x="639686" y="513664"/>
                </a:lnTo>
                <a:lnTo>
                  <a:pt x="638327" y="549274"/>
                </a:lnTo>
                <a:lnTo>
                  <a:pt x="641464" y="536308"/>
                </a:lnTo>
                <a:close/>
              </a:path>
              <a:path w="2211730" h="1163954">
                <a:moveTo>
                  <a:pt x="642061" y="689838"/>
                </a:moveTo>
                <a:lnTo>
                  <a:pt x="640676" y="667359"/>
                </a:lnTo>
                <a:lnTo>
                  <a:pt x="637298" y="680250"/>
                </a:lnTo>
                <a:lnTo>
                  <a:pt x="638683" y="702716"/>
                </a:lnTo>
                <a:lnTo>
                  <a:pt x="642061" y="689838"/>
                </a:lnTo>
                <a:close/>
              </a:path>
              <a:path w="2211730" h="1163954">
                <a:moveTo>
                  <a:pt x="617423" y="635850"/>
                </a:moveTo>
                <a:lnTo>
                  <a:pt x="617308" y="606285"/>
                </a:lnTo>
                <a:lnTo>
                  <a:pt x="588365" y="594309"/>
                </a:lnTo>
                <a:lnTo>
                  <a:pt x="586816" y="601294"/>
                </a:lnTo>
                <a:lnTo>
                  <a:pt x="615632" y="613219"/>
                </a:lnTo>
                <a:lnTo>
                  <a:pt x="614286" y="648830"/>
                </a:lnTo>
                <a:lnTo>
                  <a:pt x="617423" y="635850"/>
                </a:lnTo>
                <a:close/>
              </a:path>
              <a:path w="2211730" h="1163954">
                <a:moveTo>
                  <a:pt x="614934" y="473900"/>
                </a:moveTo>
                <a:lnTo>
                  <a:pt x="617816" y="460819"/>
                </a:lnTo>
                <a:lnTo>
                  <a:pt x="617181" y="431025"/>
                </a:lnTo>
                <a:lnTo>
                  <a:pt x="585216" y="417804"/>
                </a:lnTo>
                <a:lnTo>
                  <a:pt x="583806" y="424840"/>
                </a:lnTo>
                <a:lnTo>
                  <a:pt x="615632" y="438022"/>
                </a:lnTo>
                <a:lnTo>
                  <a:pt x="612749" y="451091"/>
                </a:lnTo>
                <a:lnTo>
                  <a:pt x="613397" y="480885"/>
                </a:lnTo>
                <a:lnTo>
                  <a:pt x="614934" y="473900"/>
                </a:lnTo>
                <a:close/>
              </a:path>
              <a:path w="2211730" h="1163954">
                <a:moveTo>
                  <a:pt x="616115" y="788606"/>
                </a:moveTo>
                <a:lnTo>
                  <a:pt x="614730" y="766140"/>
                </a:lnTo>
                <a:lnTo>
                  <a:pt x="611352" y="779018"/>
                </a:lnTo>
                <a:lnTo>
                  <a:pt x="612724" y="801497"/>
                </a:lnTo>
                <a:lnTo>
                  <a:pt x="616115" y="788606"/>
                </a:lnTo>
                <a:close/>
              </a:path>
              <a:path w="2211730" h="1163954">
                <a:moveTo>
                  <a:pt x="459778" y="439216"/>
                </a:moveTo>
                <a:lnTo>
                  <a:pt x="458876" y="395020"/>
                </a:lnTo>
                <a:lnTo>
                  <a:pt x="456984" y="408520"/>
                </a:lnTo>
                <a:lnTo>
                  <a:pt x="457885" y="452716"/>
                </a:lnTo>
                <a:lnTo>
                  <a:pt x="459778" y="439216"/>
                </a:lnTo>
                <a:close/>
              </a:path>
              <a:path w="2211730" h="1163954">
                <a:moveTo>
                  <a:pt x="456869" y="459930"/>
                </a:moveTo>
                <a:lnTo>
                  <a:pt x="455968" y="415734"/>
                </a:lnTo>
                <a:lnTo>
                  <a:pt x="454075" y="429234"/>
                </a:lnTo>
                <a:lnTo>
                  <a:pt x="454977" y="473430"/>
                </a:lnTo>
                <a:lnTo>
                  <a:pt x="456869" y="459930"/>
                </a:lnTo>
                <a:close/>
              </a:path>
              <a:path w="2211730" h="1163954">
                <a:moveTo>
                  <a:pt x="382003" y="757669"/>
                </a:moveTo>
                <a:lnTo>
                  <a:pt x="381190" y="705878"/>
                </a:lnTo>
                <a:lnTo>
                  <a:pt x="355841" y="695426"/>
                </a:lnTo>
                <a:lnTo>
                  <a:pt x="380301" y="713143"/>
                </a:lnTo>
                <a:lnTo>
                  <a:pt x="380352" y="771283"/>
                </a:lnTo>
                <a:lnTo>
                  <a:pt x="382003" y="757669"/>
                </a:lnTo>
                <a:close/>
              </a:path>
              <a:path w="2211730" h="1163954">
                <a:moveTo>
                  <a:pt x="355498" y="629526"/>
                </a:moveTo>
                <a:lnTo>
                  <a:pt x="329044" y="618591"/>
                </a:lnTo>
                <a:lnTo>
                  <a:pt x="328434" y="625957"/>
                </a:lnTo>
                <a:lnTo>
                  <a:pt x="354749" y="636841"/>
                </a:lnTo>
                <a:lnTo>
                  <a:pt x="355498" y="629526"/>
                </a:lnTo>
                <a:close/>
              </a:path>
              <a:path w="2211730" h="1163954">
                <a:moveTo>
                  <a:pt x="327533" y="552221"/>
                </a:moveTo>
                <a:lnTo>
                  <a:pt x="299986" y="540829"/>
                </a:lnTo>
                <a:lnTo>
                  <a:pt x="299491" y="548258"/>
                </a:lnTo>
                <a:lnTo>
                  <a:pt x="326910" y="559587"/>
                </a:lnTo>
                <a:lnTo>
                  <a:pt x="327533" y="552221"/>
                </a:lnTo>
                <a:close/>
              </a:path>
              <a:path w="2211730" h="1163954">
                <a:moveTo>
                  <a:pt x="298678" y="452615"/>
                </a:moveTo>
                <a:lnTo>
                  <a:pt x="269659" y="440601"/>
                </a:lnTo>
                <a:lnTo>
                  <a:pt x="269303" y="448081"/>
                </a:lnTo>
                <a:lnTo>
                  <a:pt x="298196" y="460032"/>
                </a:lnTo>
                <a:lnTo>
                  <a:pt x="298678" y="452615"/>
                </a:lnTo>
                <a:close/>
              </a:path>
              <a:path w="2211730" h="1163954">
                <a:moveTo>
                  <a:pt x="268808" y="308724"/>
                </a:moveTo>
                <a:lnTo>
                  <a:pt x="237566" y="295782"/>
                </a:lnTo>
                <a:lnTo>
                  <a:pt x="237337" y="303326"/>
                </a:lnTo>
                <a:lnTo>
                  <a:pt x="268465" y="316204"/>
                </a:lnTo>
                <a:lnTo>
                  <a:pt x="268808" y="308724"/>
                </a:lnTo>
                <a:close/>
              </a:path>
              <a:path w="2211730" h="1163954">
                <a:moveTo>
                  <a:pt x="321348" y="710704"/>
                </a:moveTo>
                <a:lnTo>
                  <a:pt x="321602" y="623138"/>
                </a:lnTo>
                <a:lnTo>
                  <a:pt x="320446" y="636955"/>
                </a:lnTo>
                <a:lnTo>
                  <a:pt x="294411" y="626211"/>
                </a:lnTo>
                <a:lnTo>
                  <a:pt x="319824" y="644334"/>
                </a:lnTo>
                <a:lnTo>
                  <a:pt x="320192" y="724535"/>
                </a:lnTo>
                <a:lnTo>
                  <a:pt x="321348" y="710704"/>
                </a:lnTo>
                <a:close/>
              </a:path>
              <a:path w="2211730" h="1163954">
                <a:moveTo>
                  <a:pt x="293103" y="537997"/>
                </a:moveTo>
                <a:lnTo>
                  <a:pt x="265607" y="526630"/>
                </a:lnTo>
                <a:lnTo>
                  <a:pt x="265252" y="534098"/>
                </a:lnTo>
                <a:lnTo>
                  <a:pt x="292620" y="545414"/>
                </a:lnTo>
                <a:lnTo>
                  <a:pt x="293103" y="537997"/>
                </a:lnTo>
                <a:close/>
              </a:path>
              <a:path w="2211730" h="1163954">
                <a:moveTo>
                  <a:pt x="264769" y="394741"/>
                </a:moveTo>
                <a:lnTo>
                  <a:pt x="235026" y="382435"/>
                </a:lnTo>
                <a:lnTo>
                  <a:pt x="234810" y="389966"/>
                </a:lnTo>
                <a:lnTo>
                  <a:pt x="264414" y="402221"/>
                </a:lnTo>
                <a:lnTo>
                  <a:pt x="264769" y="394741"/>
                </a:lnTo>
                <a:close/>
              </a:path>
              <a:path w="2211730" h="1163954">
                <a:moveTo>
                  <a:pt x="451053" y="501332"/>
                </a:moveTo>
                <a:lnTo>
                  <a:pt x="450151" y="457149"/>
                </a:lnTo>
                <a:lnTo>
                  <a:pt x="448259" y="470649"/>
                </a:lnTo>
                <a:lnTo>
                  <a:pt x="449160" y="514832"/>
                </a:lnTo>
                <a:lnTo>
                  <a:pt x="451053" y="501332"/>
                </a:lnTo>
                <a:close/>
              </a:path>
              <a:path w="2211730" h="1163954">
                <a:moveTo>
                  <a:pt x="384530" y="736803"/>
                </a:moveTo>
                <a:lnTo>
                  <a:pt x="385368" y="671398"/>
                </a:lnTo>
                <a:lnTo>
                  <a:pt x="383717" y="685012"/>
                </a:lnTo>
                <a:lnTo>
                  <a:pt x="357987" y="674382"/>
                </a:lnTo>
                <a:lnTo>
                  <a:pt x="382828" y="692264"/>
                </a:lnTo>
                <a:lnTo>
                  <a:pt x="382879" y="750404"/>
                </a:lnTo>
                <a:lnTo>
                  <a:pt x="384530" y="736803"/>
                </a:lnTo>
                <a:close/>
              </a:path>
              <a:path w="2211730" h="1163954">
                <a:moveTo>
                  <a:pt x="357644" y="608495"/>
                </a:moveTo>
                <a:lnTo>
                  <a:pt x="330822" y="597407"/>
                </a:lnTo>
                <a:lnTo>
                  <a:pt x="330200" y="604786"/>
                </a:lnTo>
                <a:lnTo>
                  <a:pt x="356895" y="615810"/>
                </a:lnTo>
                <a:lnTo>
                  <a:pt x="357644" y="608495"/>
                </a:lnTo>
                <a:close/>
              </a:path>
              <a:path w="2211730" h="1163954">
                <a:moveTo>
                  <a:pt x="329311" y="531025"/>
                </a:moveTo>
                <a:lnTo>
                  <a:pt x="301371" y="519480"/>
                </a:lnTo>
                <a:lnTo>
                  <a:pt x="300888" y="526910"/>
                </a:lnTo>
                <a:lnTo>
                  <a:pt x="328688" y="538391"/>
                </a:lnTo>
                <a:lnTo>
                  <a:pt x="329311" y="531025"/>
                </a:lnTo>
                <a:close/>
              </a:path>
              <a:path w="2211730" h="1163954">
                <a:moveTo>
                  <a:pt x="300062" y="431266"/>
                </a:moveTo>
                <a:lnTo>
                  <a:pt x="270662" y="419099"/>
                </a:lnTo>
                <a:lnTo>
                  <a:pt x="270319" y="426580"/>
                </a:lnTo>
                <a:lnTo>
                  <a:pt x="299580" y="438683"/>
                </a:lnTo>
                <a:lnTo>
                  <a:pt x="300062" y="431266"/>
                </a:lnTo>
                <a:close/>
              </a:path>
              <a:path w="2211730" h="1163954">
                <a:moveTo>
                  <a:pt x="490499" y="495744"/>
                </a:moveTo>
                <a:lnTo>
                  <a:pt x="490385" y="451878"/>
                </a:lnTo>
                <a:lnTo>
                  <a:pt x="488238" y="465289"/>
                </a:lnTo>
                <a:lnTo>
                  <a:pt x="488353" y="509142"/>
                </a:lnTo>
                <a:lnTo>
                  <a:pt x="490499" y="495744"/>
                </a:lnTo>
                <a:close/>
              </a:path>
              <a:path w="2211730" h="1163954">
                <a:moveTo>
                  <a:pt x="475653" y="796328"/>
                </a:moveTo>
                <a:lnTo>
                  <a:pt x="476338" y="752792"/>
                </a:lnTo>
                <a:lnTo>
                  <a:pt x="473938" y="766089"/>
                </a:lnTo>
                <a:lnTo>
                  <a:pt x="448868" y="755738"/>
                </a:lnTo>
                <a:lnTo>
                  <a:pt x="472668" y="773188"/>
                </a:lnTo>
                <a:lnTo>
                  <a:pt x="473265" y="809625"/>
                </a:lnTo>
                <a:lnTo>
                  <a:pt x="475653" y="796328"/>
                </a:lnTo>
                <a:close/>
              </a:path>
              <a:path w="2211730" h="1163954">
                <a:moveTo>
                  <a:pt x="448754" y="711873"/>
                </a:moveTo>
                <a:lnTo>
                  <a:pt x="422960" y="701217"/>
                </a:lnTo>
                <a:lnTo>
                  <a:pt x="421957" y="708418"/>
                </a:lnTo>
                <a:lnTo>
                  <a:pt x="447624" y="719023"/>
                </a:lnTo>
                <a:lnTo>
                  <a:pt x="448754" y="711873"/>
                </a:lnTo>
                <a:close/>
              </a:path>
              <a:path w="2211730" h="1163954">
                <a:moveTo>
                  <a:pt x="422059" y="657021"/>
                </a:moveTo>
                <a:lnTo>
                  <a:pt x="395541" y="646074"/>
                </a:lnTo>
                <a:lnTo>
                  <a:pt x="394652" y="653326"/>
                </a:lnTo>
                <a:lnTo>
                  <a:pt x="421055" y="664222"/>
                </a:lnTo>
                <a:lnTo>
                  <a:pt x="422059" y="657021"/>
                </a:lnTo>
                <a:close/>
              </a:path>
              <a:path w="2211730" h="1163954">
                <a:moveTo>
                  <a:pt x="393839" y="601522"/>
                </a:moveTo>
                <a:lnTo>
                  <a:pt x="366598" y="590270"/>
                </a:lnTo>
                <a:lnTo>
                  <a:pt x="365848" y="597585"/>
                </a:lnTo>
                <a:lnTo>
                  <a:pt x="392963" y="608799"/>
                </a:lnTo>
                <a:lnTo>
                  <a:pt x="393839" y="601522"/>
                </a:lnTo>
                <a:close/>
              </a:path>
              <a:path w="2211730" h="1163954">
                <a:moveTo>
                  <a:pt x="366255" y="524382"/>
                </a:moveTo>
                <a:lnTo>
                  <a:pt x="337908" y="512673"/>
                </a:lnTo>
                <a:lnTo>
                  <a:pt x="337286" y="520039"/>
                </a:lnTo>
                <a:lnTo>
                  <a:pt x="365506" y="531698"/>
                </a:lnTo>
                <a:lnTo>
                  <a:pt x="366255" y="524382"/>
                </a:lnTo>
                <a:close/>
              </a:path>
              <a:path w="2211730" h="1163954">
                <a:moveTo>
                  <a:pt x="336384" y="446277"/>
                </a:moveTo>
                <a:lnTo>
                  <a:pt x="306933" y="434111"/>
                </a:lnTo>
                <a:lnTo>
                  <a:pt x="306463" y="441528"/>
                </a:lnTo>
                <a:lnTo>
                  <a:pt x="335775" y="453656"/>
                </a:lnTo>
                <a:lnTo>
                  <a:pt x="336384" y="446277"/>
                </a:lnTo>
                <a:close/>
              </a:path>
              <a:path w="2211730" h="1163954">
                <a:moveTo>
                  <a:pt x="305638" y="345884"/>
                </a:moveTo>
                <a:lnTo>
                  <a:pt x="274713" y="333095"/>
                </a:lnTo>
                <a:lnTo>
                  <a:pt x="274370" y="340575"/>
                </a:lnTo>
                <a:lnTo>
                  <a:pt x="305155" y="353301"/>
                </a:lnTo>
                <a:lnTo>
                  <a:pt x="305638" y="345884"/>
                </a:lnTo>
                <a:close/>
              </a:path>
              <a:path w="2211730" h="1163954">
                <a:moveTo>
                  <a:pt x="500367" y="434111"/>
                </a:moveTo>
                <a:lnTo>
                  <a:pt x="500253" y="390245"/>
                </a:lnTo>
                <a:lnTo>
                  <a:pt x="498106" y="403644"/>
                </a:lnTo>
                <a:lnTo>
                  <a:pt x="498221" y="447497"/>
                </a:lnTo>
                <a:lnTo>
                  <a:pt x="500367" y="434111"/>
                </a:lnTo>
                <a:close/>
              </a:path>
              <a:path w="2211730" h="1163954">
                <a:moveTo>
                  <a:pt x="479323" y="775931"/>
                </a:moveTo>
                <a:lnTo>
                  <a:pt x="480009" y="732396"/>
                </a:lnTo>
                <a:lnTo>
                  <a:pt x="477608" y="745693"/>
                </a:lnTo>
                <a:lnTo>
                  <a:pt x="452158" y="735190"/>
                </a:lnTo>
                <a:lnTo>
                  <a:pt x="476338" y="752792"/>
                </a:lnTo>
                <a:lnTo>
                  <a:pt x="476935" y="789241"/>
                </a:lnTo>
                <a:lnTo>
                  <a:pt x="479323" y="775931"/>
                </a:lnTo>
                <a:close/>
              </a:path>
              <a:path w="2211730" h="1163954">
                <a:moveTo>
                  <a:pt x="452056" y="691324"/>
                </a:moveTo>
                <a:lnTo>
                  <a:pt x="425869" y="680516"/>
                </a:lnTo>
                <a:lnTo>
                  <a:pt x="424865" y="687717"/>
                </a:lnTo>
                <a:lnTo>
                  <a:pt x="450900" y="698474"/>
                </a:lnTo>
                <a:lnTo>
                  <a:pt x="452056" y="691324"/>
                </a:lnTo>
                <a:close/>
              </a:path>
              <a:path w="2211730" h="1163954">
                <a:moveTo>
                  <a:pt x="424967" y="636320"/>
                </a:moveTo>
                <a:lnTo>
                  <a:pt x="398068" y="625195"/>
                </a:lnTo>
                <a:lnTo>
                  <a:pt x="397192" y="632460"/>
                </a:lnTo>
                <a:lnTo>
                  <a:pt x="423964" y="643508"/>
                </a:lnTo>
                <a:lnTo>
                  <a:pt x="424967" y="636320"/>
                </a:lnTo>
                <a:close/>
              </a:path>
              <a:path w="2211730" h="1163954">
                <a:moveTo>
                  <a:pt x="396367" y="580669"/>
                </a:moveTo>
                <a:lnTo>
                  <a:pt x="368744" y="569252"/>
                </a:lnTo>
                <a:lnTo>
                  <a:pt x="367995" y="576567"/>
                </a:lnTo>
                <a:lnTo>
                  <a:pt x="395490" y="587933"/>
                </a:lnTo>
                <a:lnTo>
                  <a:pt x="396367" y="580669"/>
                </a:lnTo>
                <a:close/>
              </a:path>
              <a:path w="2211730" h="1163954">
                <a:moveTo>
                  <a:pt x="368401" y="503364"/>
                </a:moveTo>
                <a:lnTo>
                  <a:pt x="339674" y="491477"/>
                </a:lnTo>
                <a:lnTo>
                  <a:pt x="339064" y="498843"/>
                </a:lnTo>
                <a:lnTo>
                  <a:pt x="367652" y="510679"/>
                </a:lnTo>
                <a:lnTo>
                  <a:pt x="368401" y="503364"/>
                </a:lnTo>
                <a:close/>
              </a:path>
              <a:path w="2211730" h="1163954">
                <a:moveTo>
                  <a:pt x="338162" y="425107"/>
                </a:moveTo>
                <a:lnTo>
                  <a:pt x="308330" y="412762"/>
                </a:lnTo>
                <a:lnTo>
                  <a:pt x="307848" y="420179"/>
                </a:lnTo>
                <a:lnTo>
                  <a:pt x="337540" y="432473"/>
                </a:lnTo>
                <a:lnTo>
                  <a:pt x="338162" y="425107"/>
                </a:lnTo>
                <a:close/>
              </a:path>
              <a:path w="2211730" h="1163954">
                <a:moveTo>
                  <a:pt x="307035" y="324535"/>
                </a:moveTo>
                <a:lnTo>
                  <a:pt x="275729" y="311581"/>
                </a:lnTo>
                <a:lnTo>
                  <a:pt x="275374" y="319062"/>
                </a:lnTo>
                <a:lnTo>
                  <a:pt x="306539" y="331965"/>
                </a:lnTo>
                <a:lnTo>
                  <a:pt x="307035" y="324535"/>
                </a:lnTo>
                <a:close/>
              </a:path>
              <a:path w="2211730" h="1163954">
                <a:moveTo>
                  <a:pt x="274891" y="179717"/>
                </a:moveTo>
                <a:lnTo>
                  <a:pt x="241363" y="165811"/>
                </a:lnTo>
                <a:lnTo>
                  <a:pt x="241134" y="173342"/>
                </a:lnTo>
                <a:lnTo>
                  <a:pt x="274535" y="187185"/>
                </a:lnTo>
                <a:lnTo>
                  <a:pt x="274891" y="179717"/>
                </a:lnTo>
                <a:close/>
              </a:path>
              <a:path w="2211730" h="1163954">
                <a:moveTo>
                  <a:pt x="503656" y="413562"/>
                </a:moveTo>
                <a:lnTo>
                  <a:pt x="503542" y="369696"/>
                </a:lnTo>
                <a:lnTo>
                  <a:pt x="501396" y="383095"/>
                </a:lnTo>
                <a:lnTo>
                  <a:pt x="501510" y="426948"/>
                </a:lnTo>
                <a:lnTo>
                  <a:pt x="503656" y="413562"/>
                </a:lnTo>
                <a:close/>
              </a:path>
              <a:path w="2211730" h="1163954">
                <a:moveTo>
                  <a:pt x="740333" y="620991"/>
                </a:moveTo>
                <a:lnTo>
                  <a:pt x="739749" y="598855"/>
                </a:lnTo>
                <a:lnTo>
                  <a:pt x="735876" y="611517"/>
                </a:lnTo>
                <a:lnTo>
                  <a:pt x="736460" y="633653"/>
                </a:lnTo>
                <a:lnTo>
                  <a:pt x="740333" y="620991"/>
                </a:lnTo>
                <a:close/>
              </a:path>
              <a:path w="2211730" h="1163954">
                <a:moveTo>
                  <a:pt x="746290" y="601560"/>
                </a:moveTo>
                <a:lnTo>
                  <a:pt x="745693" y="579437"/>
                </a:lnTo>
                <a:lnTo>
                  <a:pt x="741819" y="592099"/>
                </a:lnTo>
                <a:lnTo>
                  <a:pt x="742403" y="614222"/>
                </a:lnTo>
                <a:lnTo>
                  <a:pt x="746290" y="601560"/>
                </a:lnTo>
                <a:close/>
              </a:path>
              <a:path w="2211730" h="1163954">
                <a:moveTo>
                  <a:pt x="820801" y="501078"/>
                </a:moveTo>
                <a:lnTo>
                  <a:pt x="820597" y="479107"/>
                </a:lnTo>
                <a:lnTo>
                  <a:pt x="816470" y="491655"/>
                </a:lnTo>
                <a:lnTo>
                  <a:pt x="816673" y="513626"/>
                </a:lnTo>
                <a:lnTo>
                  <a:pt x="820801" y="501078"/>
                </a:lnTo>
                <a:close/>
              </a:path>
              <a:path w="2211730" h="1163954">
                <a:moveTo>
                  <a:pt x="827125" y="481799"/>
                </a:moveTo>
                <a:lnTo>
                  <a:pt x="826922" y="459828"/>
                </a:lnTo>
                <a:lnTo>
                  <a:pt x="822807" y="472389"/>
                </a:lnTo>
                <a:lnTo>
                  <a:pt x="822998" y="494360"/>
                </a:lnTo>
                <a:lnTo>
                  <a:pt x="827125" y="481799"/>
                </a:lnTo>
                <a:close/>
              </a:path>
              <a:path w="2211730" h="1163954">
                <a:moveTo>
                  <a:pt x="722490" y="679284"/>
                </a:moveTo>
                <a:lnTo>
                  <a:pt x="721906" y="657161"/>
                </a:lnTo>
                <a:lnTo>
                  <a:pt x="718019" y="669823"/>
                </a:lnTo>
                <a:lnTo>
                  <a:pt x="718616" y="691959"/>
                </a:lnTo>
                <a:lnTo>
                  <a:pt x="722490" y="679284"/>
                </a:lnTo>
                <a:close/>
              </a:path>
              <a:path w="2211730" h="1163954">
                <a:moveTo>
                  <a:pt x="716546" y="698728"/>
                </a:moveTo>
                <a:lnTo>
                  <a:pt x="715949" y="676592"/>
                </a:lnTo>
                <a:lnTo>
                  <a:pt x="712076" y="689254"/>
                </a:lnTo>
                <a:lnTo>
                  <a:pt x="712673" y="711390"/>
                </a:lnTo>
                <a:lnTo>
                  <a:pt x="716546" y="698728"/>
                </a:lnTo>
                <a:close/>
              </a:path>
              <a:path w="2211730" h="1163954">
                <a:moveTo>
                  <a:pt x="684733" y="357136"/>
                </a:moveTo>
                <a:lnTo>
                  <a:pt x="684618" y="327571"/>
                </a:lnTo>
                <a:lnTo>
                  <a:pt x="650354" y="313372"/>
                </a:lnTo>
                <a:lnTo>
                  <a:pt x="648817" y="320357"/>
                </a:lnTo>
                <a:lnTo>
                  <a:pt x="682955" y="334505"/>
                </a:lnTo>
                <a:lnTo>
                  <a:pt x="681596" y="370116"/>
                </a:lnTo>
                <a:lnTo>
                  <a:pt x="684733" y="357136"/>
                </a:lnTo>
                <a:close/>
              </a:path>
              <a:path w="2211730" h="1163954">
                <a:moveTo>
                  <a:pt x="659625" y="762787"/>
                </a:moveTo>
                <a:lnTo>
                  <a:pt x="658634" y="740473"/>
                </a:lnTo>
                <a:lnTo>
                  <a:pt x="655002" y="753249"/>
                </a:lnTo>
                <a:lnTo>
                  <a:pt x="655993" y="775550"/>
                </a:lnTo>
                <a:lnTo>
                  <a:pt x="659625" y="762787"/>
                </a:lnTo>
                <a:close/>
              </a:path>
              <a:path w="2211730" h="1163954">
                <a:moveTo>
                  <a:pt x="657047" y="893102"/>
                </a:moveTo>
                <a:lnTo>
                  <a:pt x="656463" y="870953"/>
                </a:lnTo>
                <a:lnTo>
                  <a:pt x="652576" y="883640"/>
                </a:lnTo>
                <a:lnTo>
                  <a:pt x="653161" y="905776"/>
                </a:lnTo>
                <a:lnTo>
                  <a:pt x="657047" y="893102"/>
                </a:lnTo>
                <a:close/>
              </a:path>
              <a:path w="2211730" h="1163954">
                <a:moveTo>
                  <a:pt x="657631" y="630567"/>
                </a:moveTo>
                <a:lnTo>
                  <a:pt x="656247" y="608101"/>
                </a:lnTo>
                <a:lnTo>
                  <a:pt x="652868" y="620991"/>
                </a:lnTo>
                <a:lnTo>
                  <a:pt x="654240" y="643458"/>
                </a:lnTo>
                <a:lnTo>
                  <a:pt x="657631" y="630567"/>
                </a:lnTo>
                <a:close/>
              </a:path>
              <a:path w="2211730" h="1163954">
                <a:moveTo>
                  <a:pt x="654050" y="782383"/>
                </a:moveTo>
                <a:lnTo>
                  <a:pt x="653072" y="760069"/>
                </a:lnTo>
                <a:lnTo>
                  <a:pt x="649439" y="772858"/>
                </a:lnTo>
                <a:lnTo>
                  <a:pt x="650417" y="795159"/>
                </a:lnTo>
                <a:lnTo>
                  <a:pt x="654050" y="782383"/>
                </a:lnTo>
                <a:close/>
              </a:path>
              <a:path w="2211730" h="1163954">
                <a:moveTo>
                  <a:pt x="652437" y="650328"/>
                </a:moveTo>
                <a:lnTo>
                  <a:pt x="651052" y="627862"/>
                </a:lnTo>
                <a:lnTo>
                  <a:pt x="647674" y="640740"/>
                </a:lnTo>
                <a:lnTo>
                  <a:pt x="649058" y="663206"/>
                </a:lnTo>
                <a:lnTo>
                  <a:pt x="652437" y="650328"/>
                </a:lnTo>
                <a:close/>
              </a:path>
              <a:path w="2211730" h="1163954">
                <a:moveTo>
                  <a:pt x="651090" y="912545"/>
                </a:moveTo>
                <a:lnTo>
                  <a:pt x="650506" y="890409"/>
                </a:lnTo>
                <a:lnTo>
                  <a:pt x="646620" y="903084"/>
                </a:lnTo>
                <a:lnTo>
                  <a:pt x="647217" y="925220"/>
                </a:lnTo>
                <a:lnTo>
                  <a:pt x="651090" y="912545"/>
                </a:lnTo>
                <a:close/>
              </a:path>
              <a:path w="2211730" h="1163954">
                <a:moveTo>
                  <a:pt x="626668" y="420687"/>
                </a:moveTo>
                <a:lnTo>
                  <a:pt x="626033" y="390905"/>
                </a:lnTo>
                <a:lnTo>
                  <a:pt x="593318" y="377355"/>
                </a:lnTo>
                <a:lnTo>
                  <a:pt x="591908" y="384390"/>
                </a:lnTo>
                <a:lnTo>
                  <a:pt x="624497" y="397878"/>
                </a:lnTo>
                <a:lnTo>
                  <a:pt x="623785" y="433768"/>
                </a:lnTo>
                <a:lnTo>
                  <a:pt x="626668" y="420687"/>
                </a:lnTo>
                <a:close/>
              </a:path>
              <a:path w="2211730" h="1163954">
                <a:moveTo>
                  <a:pt x="627037" y="596023"/>
                </a:moveTo>
                <a:lnTo>
                  <a:pt x="626935" y="566470"/>
                </a:lnTo>
                <a:lnTo>
                  <a:pt x="597217" y="554177"/>
                </a:lnTo>
                <a:lnTo>
                  <a:pt x="595680" y="561149"/>
                </a:lnTo>
                <a:lnTo>
                  <a:pt x="625259" y="573392"/>
                </a:lnTo>
                <a:lnTo>
                  <a:pt x="623900" y="609003"/>
                </a:lnTo>
                <a:lnTo>
                  <a:pt x="627037" y="596023"/>
                </a:lnTo>
                <a:close/>
              </a:path>
              <a:path w="2211730" h="1163954">
                <a:moveTo>
                  <a:pt x="626198" y="880363"/>
                </a:moveTo>
                <a:lnTo>
                  <a:pt x="625221" y="858062"/>
                </a:lnTo>
                <a:lnTo>
                  <a:pt x="621588" y="870838"/>
                </a:lnTo>
                <a:lnTo>
                  <a:pt x="622566" y="893152"/>
                </a:lnTo>
                <a:lnTo>
                  <a:pt x="626198" y="880363"/>
                </a:lnTo>
                <a:close/>
              </a:path>
              <a:path w="2211730" h="1163954">
                <a:moveTo>
                  <a:pt x="626491" y="749096"/>
                </a:moveTo>
                <a:lnTo>
                  <a:pt x="625106" y="726630"/>
                </a:lnTo>
                <a:lnTo>
                  <a:pt x="621728" y="739508"/>
                </a:lnTo>
                <a:lnTo>
                  <a:pt x="623112" y="761987"/>
                </a:lnTo>
                <a:lnTo>
                  <a:pt x="626491" y="749096"/>
                </a:lnTo>
                <a:close/>
              </a:path>
              <a:path w="2211730" h="1163954">
                <a:moveTo>
                  <a:pt x="619366" y="453834"/>
                </a:moveTo>
                <a:lnTo>
                  <a:pt x="622249" y="440753"/>
                </a:lnTo>
                <a:lnTo>
                  <a:pt x="621614" y="410971"/>
                </a:lnTo>
                <a:lnTo>
                  <a:pt x="589267" y="397573"/>
                </a:lnTo>
                <a:lnTo>
                  <a:pt x="587857" y="404609"/>
                </a:lnTo>
                <a:lnTo>
                  <a:pt x="620064" y="417944"/>
                </a:lnTo>
                <a:lnTo>
                  <a:pt x="617181" y="431025"/>
                </a:lnTo>
                <a:lnTo>
                  <a:pt x="617816" y="460819"/>
                </a:lnTo>
                <a:lnTo>
                  <a:pt x="619366" y="453834"/>
                </a:lnTo>
                <a:close/>
              </a:path>
              <a:path w="2211730" h="1163954">
                <a:moveTo>
                  <a:pt x="622223" y="615937"/>
                </a:moveTo>
                <a:lnTo>
                  <a:pt x="622122" y="586371"/>
                </a:lnTo>
                <a:lnTo>
                  <a:pt x="592797" y="574230"/>
                </a:lnTo>
                <a:lnTo>
                  <a:pt x="591248" y="581228"/>
                </a:lnTo>
                <a:lnTo>
                  <a:pt x="620445" y="593293"/>
                </a:lnTo>
                <a:lnTo>
                  <a:pt x="619086" y="628916"/>
                </a:lnTo>
                <a:lnTo>
                  <a:pt x="622223" y="615937"/>
                </a:lnTo>
                <a:close/>
              </a:path>
              <a:path w="2211730" h="1163954">
                <a:moveTo>
                  <a:pt x="621296" y="768845"/>
                </a:moveTo>
                <a:lnTo>
                  <a:pt x="619925" y="746391"/>
                </a:lnTo>
                <a:lnTo>
                  <a:pt x="616534" y="759269"/>
                </a:lnTo>
                <a:lnTo>
                  <a:pt x="617918" y="781735"/>
                </a:lnTo>
                <a:lnTo>
                  <a:pt x="621296" y="768845"/>
                </a:lnTo>
                <a:close/>
              </a:path>
              <a:path w="2211730" h="1163954">
                <a:moveTo>
                  <a:pt x="620623" y="899972"/>
                </a:moveTo>
                <a:lnTo>
                  <a:pt x="619645" y="877671"/>
                </a:lnTo>
                <a:lnTo>
                  <a:pt x="616013" y="890447"/>
                </a:lnTo>
                <a:lnTo>
                  <a:pt x="616991" y="912748"/>
                </a:lnTo>
                <a:lnTo>
                  <a:pt x="620623" y="899972"/>
                </a:lnTo>
                <a:close/>
              </a:path>
              <a:path w="2211730" h="1163954">
                <a:moveTo>
                  <a:pt x="437857" y="824547"/>
                </a:moveTo>
                <a:lnTo>
                  <a:pt x="437743" y="780681"/>
                </a:lnTo>
                <a:lnTo>
                  <a:pt x="435597" y="794080"/>
                </a:lnTo>
                <a:lnTo>
                  <a:pt x="435711" y="837958"/>
                </a:lnTo>
                <a:lnTo>
                  <a:pt x="437857" y="824547"/>
                </a:lnTo>
                <a:close/>
              </a:path>
              <a:path w="2211730" h="1163954">
                <a:moveTo>
                  <a:pt x="441147" y="803998"/>
                </a:moveTo>
                <a:lnTo>
                  <a:pt x="441032" y="760133"/>
                </a:lnTo>
                <a:lnTo>
                  <a:pt x="438886" y="773531"/>
                </a:lnTo>
                <a:lnTo>
                  <a:pt x="439000" y="817397"/>
                </a:lnTo>
                <a:lnTo>
                  <a:pt x="441147" y="803998"/>
                </a:lnTo>
                <a:close/>
              </a:path>
              <a:path w="2211730" h="1163954">
                <a:moveTo>
                  <a:pt x="445236" y="542759"/>
                </a:moveTo>
                <a:lnTo>
                  <a:pt x="444334" y="498551"/>
                </a:lnTo>
                <a:lnTo>
                  <a:pt x="442429" y="512051"/>
                </a:lnTo>
                <a:lnTo>
                  <a:pt x="443331" y="556260"/>
                </a:lnTo>
                <a:lnTo>
                  <a:pt x="445236" y="542759"/>
                </a:lnTo>
                <a:close/>
              </a:path>
              <a:path w="2211730" h="1163954">
                <a:moveTo>
                  <a:pt x="444436" y="783437"/>
                </a:moveTo>
                <a:lnTo>
                  <a:pt x="444322" y="739571"/>
                </a:lnTo>
                <a:lnTo>
                  <a:pt x="442175" y="752970"/>
                </a:lnTo>
                <a:lnTo>
                  <a:pt x="442290" y="796848"/>
                </a:lnTo>
                <a:lnTo>
                  <a:pt x="444436" y="783437"/>
                </a:lnTo>
                <a:close/>
              </a:path>
              <a:path w="2211730" h="1163954">
                <a:moveTo>
                  <a:pt x="448144" y="522046"/>
                </a:moveTo>
                <a:lnTo>
                  <a:pt x="447243" y="477850"/>
                </a:lnTo>
                <a:lnTo>
                  <a:pt x="445350" y="491350"/>
                </a:lnTo>
                <a:lnTo>
                  <a:pt x="446252" y="535546"/>
                </a:lnTo>
                <a:lnTo>
                  <a:pt x="448144" y="522046"/>
                </a:lnTo>
                <a:close/>
              </a:path>
              <a:path w="2211730" h="1163954">
                <a:moveTo>
                  <a:pt x="480631" y="557390"/>
                </a:moveTo>
                <a:lnTo>
                  <a:pt x="480517" y="513524"/>
                </a:lnTo>
                <a:lnTo>
                  <a:pt x="478370" y="526922"/>
                </a:lnTo>
                <a:lnTo>
                  <a:pt x="478485" y="570788"/>
                </a:lnTo>
                <a:lnTo>
                  <a:pt x="480631" y="557390"/>
                </a:lnTo>
                <a:close/>
              </a:path>
              <a:path w="2211730" h="1163954">
                <a:moveTo>
                  <a:pt x="480148" y="294284"/>
                </a:moveTo>
                <a:lnTo>
                  <a:pt x="479247" y="250101"/>
                </a:lnTo>
                <a:lnTo>
                  <a:pt x="477354" y="263601"/>
                </a:lnTo>
                <a:lnTo>
                  <a:pt x="478256" y="307784"/>
                </a:lnTo>
                <a:lnTo>
                  <a:pt x="480148" y="294284"/>
                </a:lnTo>
                <a:close/>
              </a:path>
              <a:path w="2211730" h="1163954">
                <a:moveTo>
                  <a:pt x="483920" y="536841"/>
                </a:moveTo>
                <a:lnTo>
                  <a:pt x="483806" y="492975"/>
                </a:lnTo>
                <a:lnTo>
                  <a:pt x="481660" y="506374"/>
                </a:lnTo>
                <a:lnTo>
                  <a:pt x="481774" y="550240"/>
                </a:lnTo>
                <a:lnTo>
                  <a:pt x="483920" y="536841"/>
                </a:lnTo>
                <a:close/>
              </a:path>
              <a:path w="2211730" h="1163954">
                <a:moveTo>
                  <a:pt x="483057" y="273583"/>
                </a:moveTo>
                <a:lnTo>
                  <a:pt x="482155" y="229387"/>
                </a:lnTo>
                <a:lnTo>
                  <a:pt x="480263" y="242887"/>
                </a:lnTo>
                <a:lnTo>
                  <a:pt x="481164" y="287083"/>
                </a:lnTo>
                <a:lnTo>
                  <a:pt x="483057" y="273583"/>
                </a:lnTo>
                <a:close/>
              </a:path>
              <a:path w="2211730" h="1163954">
                <a:moveTo>
                  <a:pt x="485965" y="252882"/>
                </a:moveTo>
                <a:lnTo>
                  <a:pt x="485076" y="208686"/>
                </a:lnTo>
                <a:lnTo>
                  <a:pt x="483171" y="222186"/>
                </a:lnTo>
                <a:lnTo>
                  <a:pt x="484073" y="266382"/>
                </a:lnTo>
                <a:lnTo>
                  <a:pt x="485965" y="252882"/>
                </a:lnTo>
                <a:close/>
              </a:path>
              <a:path w="2211730" h="1163954">
                <a:moveTo>
                  <a:pt x="692746" y="776465"/>
                </a:moveTo>
                <a:lnTo>
                  <a:pt x="692162" y="754329"/>
                </a:lnTo>
                <a:lnTo>
                  <a:pt x="688276" y="767003"/>
                </a:lnTo>
                <a:lnTo>
                  <a:pt x="688873" y="789139"/>
                </a:lnTo>
                <a:lnTo>
                  <a:pt x="692746" y="776465"/>
                </a:lnTo>
                <a:close/>
              </a:path>
              <a:path w="2211730" h="1163954">
                <a:moveTo>
                  <a:pt x="693026" y="645210"/>
                </a:moveTo>
                <a:lnTo>
                  <a:pt x="692048" y="622922"/>
                </a:lnTo>
                <a:lnTo>
                  <a:pt x="688416" y="635685"/>
                </a:lnTo>
                <a:lnTo>
                  <a:pt x="689406" y="657986"/>
                </a:lnTo>
                <a:lnTo>
                  <a:pt x="693026" y="645210"/>
                </a:lnTo>
                <a:close/>
              </a:path>
              <a:path w="2211730" h="1163954">
                <a:moveTo>
                  <a:pt x="732015" y="508088"/>
                </a:moveTo>
                <a:lnTo>
                  <a:pt x="731024" y="485787"/>
                </a:lnTo>
                <a:lnTo>
                  <a:pt x="727392" y="498551"/>
                </a:lnTo>
                <a:lnTo>
                  <a:pt x="728383" y="520852"/>
                </a:lnTo>
                <a:lnTo>
                  <a:pt x="732015" y="508088"/>
                </a:lnTo>
                <a:close/>
              </a:path>
              <a:path w="2211730" h="1163954">
                <a:moveTo>
                  <a:pt x="730262" y="354114"/>
                </a:moveTo>
                <a:lnTo>
                  <a:pt x="732053" y="347230"/>
                </a:lnTo>
                <a:lnTo>
                  <a:pt x="735444" y="334365"/>
                </a:lnTo>
                <a:lnTo>
                  <a:pt x="737247" y="327494"/>
                </a:lnTo>
                <a:lnTo>
                  <a:pt x="740625" y="314629"/>
                </a:lnTo>
                <a:lnTo>
                  <a:pt x="775563" y="329107"/>
                </a:lnTo>
                <a:lnTo>
                  <a:pt x="777494" y="322287"/>
                </a:lnTo>
                <a:lnTo>
                  <a:pt x="742429" y="307746"/>
                </a:lnTo>
                <a:lnTo>
                  <a:pt x="737349" y="299389"/>
                </a:lnTo>
                <a:lnTo>
                  <a:pt x="735876" y="305028"/>
                </a:lnTo>
                <a:lnTo>
                  <a:pt x="734060" y="311899"/>
                </a:lnTo>
                <a:lnTo>
                  <a:pt x="730681" y="324764"/>
                </a:lnTo>
                <a:lnTo>
                  <a:pt x="728865" y="331647"/>
                </a:lnTo>
                <a:lnTo>
                  <a:pt x="725500" y="344512"/>
                </a:lnTo>
                <a:lnTo>
                  <a:pt x="726871" y="366979"/>
                </a:lnTo>
                <a:lnTo>
                  <a:pt x="730262" y="354114"/>
                </a:lnTo>
                <a:close/>
              </a:path>
              <a:path w="2211730" h="1163954">
                <a:moveTo>
                  <a:pt x="814476" y="520331"/>
                </a:moveTo>
                <a:lnTo>
                  <a:pt x="814273" y="498373"/>
                </a:lnTo>
                <a:lnTo>
                  <a:pt x="810145" y="510920"/>
                </a:lnTo>
                <a:lnTo>
                  <a:pt x="810348" y="532891"/>
                </a:lnTo>
                <a:lnTo>
                  <a:pt x="814476" y="520331"/>
                </a:lnTo>
                <a:close/>
              </a:path>
              <a:path w="2211730" h="1163954">
                <a:moveTo>
                  <a:pt x="700824" y="290499"/>
                </a:moveTo>
                <a:lnTo>
                  <a:pt x="702449" y="283768"/>
                </a:lnTo>
                <a:lnTo>
                  <a:pt x="695604" y="282117"/>
                </a:lnTo>
                <a:lnTo>
                  <a:pt x="699147" y="297434"/>
                </a:lnTo>
                <a:lnTo>
                  <a:pt x="734060" y="311899"/>
                </a:lnTo>
                <a:lnTo>
                  <a:pt x="700824" y="290499"/>
                </a:lnTo>
                <a:close/>
              </a:path>
              <a:path w="2211730" h="1163954">
                <a:moveTo>
                  <a:pt x="670306" y="416864"/>
                </a:moveTo>
                <a:lnTo>
                  <a:pt x="670204" y="387286"/>
                </a:lnTo>
                <a:lnTo>
                  <a:pt x="637070" y="373570"/>
                </a:lnTo>
                <a:lnTo>
                  <a:pt x="635533" y="380542"/>
                </a:lnTo>
                <a:lnTo>
                  <a:pt x="668528" y="394220"/>
                </a:lnTo>
                <a:lnTo>
                  <a:pt x="667169" y="429831"/>
                </a:lnTo>
                <a:lnTo>
                  <a:pt x="670306" y="416864"/>
                </a:lnTo>
                <a:close/>
              </a:path>
              <a:path w="2211730" h="1163954">
                <a:moveTo>
                  <a:pt x="670763" y="723595"/>
                </a:moveTo>
                <a:lnTo>
                  <a:pt x="669772" y="701293"/>
                </a:lnTo>
                <a:lnTo>
                  <a:pt x="666140" y="714057"/>
                </a:lnTo>
                <a:lnTo>
                  <a:pt x="667131" y="736371"/>
                </a:lnTo>
                <a:lnTo>
                  <a:pt x="670763" y="723595"/>
                </a:lnTo>
                <a:close/>
              </a:path>
              <a:path w="2211730" h="1163954">
                <a:moveTo>
                  <a:pt x="668947" y="854227"/>
                </a:moveTo>
                <a:lnTo>
                  <a:pt x="668350" y="832091"/>
                </a:lnTo>
                <a:lnTo>
                  <a:pt x="664476" y="844753"/>
                </a:lnTo>
                <a:lnTo>
                  <a:pt x="665073" y="866889"/>
                </a:lnTo>
                <a:lnTo>
                  <a:pt x="668947" y="854227"/>
                </a:lnTo>
                <a:close/>
              </a:path>
              <a:path w="2211730" h="1163954">
                <a:moveTo>
                  <a:pt x="668528" y="394220"/>
                </a:moveTo>
                <a:lnTo>
                  <a:pt x="665391" y="407200"/>
                </a:lnTo>
                <a:lnTo>
                  <a:pt x="632650" y="393636"/>
                </a:lnTo>
                <a:lnTo>
                  <a:pt x="633349" y="357746"/>
                </a:lnTo>
                <a:lnTo>
                  <a:pt x="631101" y="400621"/>
                </a:lnTo>
                <a:lnTo>
                  <a:pt x="663714" y="414134"/>
                </a:lnTo>
                <a:lnTo>
                  <a:pt x="665505" y="436765"/>
                </a:lnTo>
                <a:lnTo>
                  <a:pt x="668528" y="394220"/>
                </a:lnTo>
                <a:close/>
              </a:path>
              <a:path w="2211730" h="1163954">
                <a:moveTo>
                  <a:pt x="665187" y="743191"/>
                </a:moveTo>
                <a:lnTo>
                  <a:pt x="664210" y="720890"/>
                </a:lnTo>
                <a:lnTo>
                  <a:pt x="660577" y="733666"/>
                </a:lnTo>
                <a:lnTo>
                  <a:pt x="661555" y="755954"/>
                </a:lnTo>
                <a:lnTo>
                  <a:pt x="665187" y="743191"/>
                </a:lnTo>
                <a:close/>
              </a:path>
              <a:path w="2211730" h="1163954">
                <a:moveTo>
                  <a:pt x="662990" y="873658"/>
                </a:moveTo>
                <a:lnTo>
                  <a:pt x="662406" y="851522"/>
                </a:lnTo>
                <a:lnTo>
                  <a:pt x="658533" y="864196"/>
                </a:lnTo>
                <a:lnTo>
                  <a:pt x="659117" y="886332"/>
                </a:lnTo>
                <a:lnTo>
                  <a:pt x="662990" y="873658"/>
                </a:lnTo>
                <a:close/>
              </a:path>
              <a:path w="2211730" h="1163954">
                <a:moveTo>
                  <a:pt x="631101" y="400621"/>
                </a:moveTo>
                <a:lnTo>
                  <a:pt x="630466" y="370839"/>
                </a:lnTo>
                <a:lnTo>
                  <a:pt x="597369" y="357123"/>
                </a:lnTo>
                <a:lnTo>
                  <a:pt x="595960" y="364159"/>
                </a:lnTo>
                <a:lnTo>
                  <a:pt x="628929" y="377812"/>
                </a:lnTo>
                <a:lnTo>
                  <a:pt x="628218" y="413702"/>
                </a:lnTo>
                <a:lnTo>
                  <a:pt x="631101" y="400621"/>
                </a:lnTo>
                <a:close/>
              </a:path>
              <a:path w="2211730" h="1163954">
                <a:moveTo>
                  <a:pt x="631850" y="576110"/>
                </a:moveTo>
                <a:lnTo>
                  <a:pt x="631736" y="546557"/>
                </a:lnTo>
                <a:lnTo>
                  <a:pt x="601649" y="534098"/>
                </a:lnTo>
                <a:lnTo>
                  <a:pt x="600113" y="541083"/>
                </a:lnTo>
                <a:lnTo>
                  <a:pt x="630059" y="553478"/>
                </a:lnTo>
                <a:lnTo>
                  <a:pt x="628713" y="589089"/>
                </a:lnTo>
                <a:lnTo>
                  <a:pt x="631850" y="576110"/>
                </a:lnTo>
                <a:close/>
              </a:path>
              <a:path w="2211730" h="1163954">
                <a:moveTo>
                  <a:pt x="635533" y="380542"/>
                </a:moveTo>
                <a:lnTo>
                  <a:pt x="634885" y="350773"/>
                </a:lnTo>
                <a:lnTo>
                  <a:pt x="601408" y="336892"/>
                </a:lnTo>
                <a:lnTo>
                  <a:pt x="599998" y="343941"/>
                </a:lnTo>
                <a:lnTo>
                  <a:pt x="633349" y="357746"/>
                </a:lnTo>
                <a:lnTo>
                  <a:pt x="632650" y="393636"/>
                </a:lnTo>
                <a:lnTo>
                  <a:pt x="635533" y="380542"/>
                </a:lnTo>
                <a:close/>
              </a:path>
              <a:path w="2211730" h="1163954">
                <a:moveTo>
                  <a:pt x="631774" y="860767"/>
                </a:moveTo>
                <a:lnTo>
                  <a:pt x="630783" y="838466"/>
                </a:lnTo>
                <a:lnTo>
                  <a:pt x="627151" y="851255"/>
                </a:lnTo>
                <a:lnTo>
                  <a:pt x="628142" y="873556"/>
                </a:lnTo>
                <a:lnTo>
                  <a:pt x="631774" y="860767"/>
                </a:lnTo>
                <a:close/>
              </a:path>
              <a:path w="2211730" h="1163954">
                <a:moveTo>
                  <a:pt x="631685" y="729348"/>
                </a:moveTo>
                <a:lnTo>
                  <a:pt x="630301" y="706869"/>
                </a:lnTo>
                <a:lnTo>
                  <a:pt x="626922" y="719759"/>
                </a:lnTo>
                <a:lnTo>
                  <a:pt x="628307" y="742226"/>
                </a:lnTo>
                <a:lnTo>
                  <a:pt x="631685" y="729348"/>
                </a:lnTo>
                <a:close/>
              </a:path>
              <a:path w="2211730" h="1163954">
                <a:moveTo>
                  <a:pt x="676325" y="703999"/>
                </a:moveTo>
                <a:lnTo>
                  <a:pt x="675347" y="681697"/>
                </a:lnTo>
                <a:lnTo>
                  <a:pt x="671715" y="694474"/>
                </a:lnTo>
                <a:lnTo>
                  <a:pt x="672693" y="716775"/>
                </a:lnTo>
                <a:lnTo>
                  <a:pt x="676325" y="703999"/>
                </a:lnTo>
                <a:close/>
              </a:path>
              <a:path w="2211730" h="1163954">
                <a:moveTo>
                  <a:pt x="683564" y="531825"/>
                </a:moveTo>
                <a:lnTo>
                  <a:pt x="682193" y="509358"/>
                </a:lnTo>
                <a:lnTo>
                  <a:pt x="678802" y="522236"/>
                </a:lnTo>
                <a:lnTo>
                  <a:pt x="680186" y="544702"/>
                </a:lnTo>
                <a:lnTo>
                  <a:pt x="683564" y="531825"/>
                </a:lnTo>
                <a:close/>
              </a:path>
              <a:path w="2211730" h="1163954">
                <a:moveTo>
                  <a:pt x="681901" y="684402"/>
                </a:moveTo>
                <a:lnTo>
                  <a:pt x="680910" y="662101"/>
                </a:lnTo>
                <a:lnTo>
                  <a:pt x="677278" y="674877"/>
                </a:lnTo>
                <a:lnTo>
                  <a:pt x="678268" y="697179"/>
                </a:lnTo>
                <a:lnTo>
                  <a:pt x="681901" y="684402"/>
                </a:lnTo>
                <a:close/>
              </a:path>
              <a:path w="2211730" h="1163954">
                <a:moveTo>
                  <a:pt x="680847" y="815339"/>
                </a:moveTo>
                <a:lnTo>
                  <a:pt x="680262" y="793203"/>
                </a:lnTo>
                <a:lnTo>
                  <a:pt x="676376" y="805878"/>
                </a:lnTo>
                <a:lnTo>
                  <a:pt x="676973" y="828027"/>
                </a:lnTo>
                <a:lnTo>
                  <a:pt x="680847" y="815339"/>
                </a:lnTo>
                <a:close/>
              </a:path>
              <a:path w="2211730" h="1163954">
                <a:moveTo>
                  <a:pt x="689533" y="337235"/>
                </a:moveTo>
                <a:lnTo>
                  <a:pt x="689432" y="307682"/>
                </a:lnTo>
                <a:lnTo>
                  <a:pt x="654786" y="293319"/>
                </a:lnTo>
                <a:lnTo>
                  <a:pt x="653237" y="300304"/>
                </a:lnTo>
                <a:lnTo>
                  <a:pt x="687755" y="314604"/>
                </a:lnTo>
                <a:lnTo>
                  <a:pt x="686409" y="350215"/>
                </a:lnTo>
                <a:lnTo>
                  <a:pt x="689533" y="337235"/>
                </a:lnTo>
                <a:close/>
              </a:path>
              <a:path w="2211730" h="1163954">
                <a:moveTo>
                  <a:pt x="675005" y="367385"/>
                </a:moveTo>
                <a:lnTo>
                  <a:pt x="641502" y="353504"/>
                </a:lnTo>
                <a:lnTo>
                  <a:pt x="644385" y="340423"/>
                </a:lnTo>
                <a:lnTo>
                  <a:pt x="642200" y="317626"/>
                </a:lnTo>
                <a:lnTo>
                  <a:pt x="639965" y="360489"/>
                </a:lnTo>
                <a:lnTo>
                  <a:pt x="673341" y="374319"/>
                </a:lnTo>
                <a:lnTo>
                  <a:pt x="675005" y="367385"/>
                </a:lnTo>
                <a:close/>
              </a:path>
              <a:path w="2211730" h="1163954">
                <a:moveTo>
                  <a:pt x="688759" y="512076"/>
                </a:moveTo>
                <a:lnTo>
                  <a:pt x="687374" y="489610"/>
                </a:lnTo>
                <a:lnTo>
                  <a:pt x="683996" y="502488"/>
                </a:lnTo>
                <a:lnTo>
                  <a:pt x="685380" y="524954"/>
                </a:lnTo>
                <a:lnTo>
                  <a:pt x="688759" y="512076"/>
                </a:lnTo>
                <a:close/>
              </a:path>
              <a:path w="2211730" h="1163954">
                <a:moveTo>
                  <a:pt x="687463" y="664806"/>
                </a:moveTo>
                <a:lnTo>
                  <a:pt x="686485" y="642518"/>
                </a:lnTo>
                <a:lnTo>
                  <a:pt x="682853" y="655269"/>
                </a:lnTo>
                <a:lnTo>
                  <a:pt x="683831" y="677583"/>
                </a:lnTo>
                <a:lnTo>
                  <a:pt x="687463" y="664806"/>
                </a:lnTo>
                <a:close/>
              </a:path>
              <a:path w="2211730" h="1163954">
                <a:moveTo>
                  <a:pt x="686803" y="795908"/>
                </a:moveTo>
                <a:lnTo>
                  <a:pt x="686206" y="773772"/>
                </a:lnTo>
                <a:lnTo>
                  <a:pt x="682332" y="786434"/>
                </a:lnTo>
                <a:lnTo>
                  <a:pt x="682917" y="808570"/>
                </a:lnTo>
                <a:lnTo>
                  <a:pt x="686803" y="795908"/>
                </a:lnTo>
                <a:close/>
              </a:path>
              <a:path w="2211730" h="1163954">
                <a:moveTo>
                  <a:pt x="719886" y="393598"/>
                </a:moveTo>
                <a:lnTo>
                  <a:pt x="718502" y="371132"/>
                </a:lnTo>
                <a:lnTo>
                  <a:pt x="715124" y="384009"/>
                </a:lnTo>
                <a:lnTo>
                  <a:pt x="716495" y="406463"/>
                </a:lnTo>
                <a:lnTo>
                  <a:pt x="719886" y="393598"/>
                </a:lnTo>
                <a:close/>
              </a:path>
              <a:path w="2211730" h="1163954">
                <a:moveTo>
                  <a:pt x="725068" y="373862"/>
                </a:moveTo>
                <a:lnTo>
                  <a:pt x="723684" y="351383"/>
                </a:lnTo>
                <a:lnTo>
                  <a:pt x="720305" y="364261"/>
                </a:lnTo>
                <a:lnTo>
                  <a:pt x="721690" y="386714"/>
                </a:lnTo>
                <a:lnTo>
                  <a:pt x="725068" y="373862"/>
                </a:lnTo>
                <a:close/>
              </a:path>
              <a:path w="2211730" h="1163954">
                <a:moveTo>
                  <a:pt x="795489" y="578142"/>
                </a:moveTo>
                <a:lnTo>
                  <a:pt x="795299" y="556171"/>
                </a:lnTo>
                <a:lnTo>
                  <a:pt x="791171" y="568731"/>
                </a:lnTo>
                <a:lnTo>
                  <a:pt x="791375" y="590702"/>
                </a:lnTo>
                <a:lnTo>
                  <a:pt x="795489" y="578142"/>
                </a:lnTo>
                <a:close/>
              </a:path>
              <a:path w="2211730" h="1163954">
                <a:moveTo>
                  <a:pt x="793864" y="446138"/>
                </a:moveTo>
                <a:lnTo>
                  <a:pt x="793267" y="424002"/>
                </a:lnTo>
                <a:lnTo>
                  <a:pt x="789393" y="436664"/>
                </a:lnTo>
                <a:lnTo>
                  <a:pt x="789990" y="458800"/>
                </a:lnTo>
                <a:lnTo>
                  <a:pt x="793864" y="446138"/>
                </a:lnTo>
                <a:close/>
              </a:path>
              <a:path w="2211730" h="1163954">
                <a:moveTo>
                  <a:pt x="748715" y="449325"/>
                </a:moveTo>
                <a:lnTo>
                  <a:pt x="747725" y="427024"/>
                </a:lnTo>
                <a:lnTo>
                  <a:pt x="744093" y="439800"/>
                </a:lnTo>
                <a:lnTo>
                  <a:pt x="745083" y="462102"/>
                </a:lnTo>
                <a:lnTo>
                  <a:pt x="748715" y="449325"/>
                </a:lnTo>
                <a:close/>
              </a:path>
              <a:path w="2211730" h="1163954">
                <a:moveTo>
                  <a:pt x="715314" y="566864"/>
                </a:moveTo>
                <a:lnTo>
                  <a:pt x="714324" y="544550"/>
                </a:lnTo>
                <a:lnTo>
                  <a:pt x="710692" y="557326"/>
                </a:lnTo>
                <a:lnTo>
                  <a:pt x="711682" y="579627"/>
                </a:lnTo>
                <a:lnTo>
                  <a:pt x="715314" y="566864"/>
                </a:lnTo>
                <a:close/>
              </a:path>
              <a:path w="2211730" h="1163954">
                <a:moveTo>
                  <a:pt x="714692" y="413346"/>
                </a:moveTo>
                <a:lnTo>
                  <a:pt x="713308" y="390867"/>
                </a:lnTo>
                <a:lnTo>
                  <a:pt x="709930" y="403745"/>
                </a:lnTo>
                <a:lnTo>
                  <a:pt x="711314" y="426211"/>
                </a:lnTo>
                <a:lnTo>
                  <a:pt x="714692" y="413346"/>
                </a:lnTo>
                <a:close/>
              </a:path>
              <a:path w="2211730" h="1163954">
                <a:moveTo>
                  <a:pt x="674903" y="834783"/>
                </a:moveTo>
                <a:lnTo>
                  <a:pt x="674306" y="812634"/>
                </a:lnTo>
                <a:lnTo>
                  <a:pt x="670433" y="825322"/>
                </a:lnTo>
                <a:lnTo>
                  <a:pt x="671017" y="847458"/>
                </a:lnTo>
                <a:lnTo>
                  <a:pt x="674903" y="834783"/>
                </a:lnTo>
                <a:close/>
              </a:path>
              <a:path w="2211730" h="1163954">
                <a:moveTo>
                  <a:pt x="646264" y="516394"/>
                </a:moveTo>
                <a:lnTo>
                  <a:pt x="646163" y="486816"/>
                </a:lnTo>
                <a:lnTo>
                  <a:pt x="614934" y="473900"/>
                </a:lnTo>
                <a:lnTo>
                  <a:pt x="613397" y="480885"/>
                </a:lnTo>
                <a:lnTo>
                  <a:pt x="644486" y="493750"/>
                </a:lnTo>
                <a:lnTo>
                  <a:pt x="643128" y="529361"/>
                </a:lnTo>
                <a:lnTo>
                  <a:pt x="646264" y="516394"/>
                </a:lnTo>
                <a:close/>
              </a:path>
              <a:path w="2211730" h="1163954">
                <a:moveTo>
                  <a:pt x="651078" y="496481"/>
                </a:moveTo>
                <a:lnTo>
                  <a:pt x="650976" y="466915"/>
                </a:lnTo>
                <a:lnTo>
                  <a:pt x="619366" y="453834"/>
                </a:lnTo>
                <a:lnTo>
                  <a:pt x="617816" y="460819"/>
                </a:lnTo>
                <a:lnTo>
                  <a:pt x="649300" y="473849"/>
                </a:lnTo>
                <a:lnTo>
                  <a:pt x="647941" y="509460"/>
                </a:lnTo>
                <a:lnTo>
                  <a:pt x="651078" y="496481"/>
                </a:lnTo>
                <a:close/>
              </a:path>
              <a:path w="2211730" h="1163954">
                <a:moveTo>
                  <a:pt x="662813" y="610819"/>
                </a:moveTo>
                <a:lnTo>
                  <a:pt x="661441" y="588352"/>
                </a:lnTo>
                <a:lnTo>
                  <a:pt x="658050" y="601230"/>
                </a:lnTo>
                <a:lnTo>
                  <a:pt x="659434" y="623696"/>
                </a:lnTo>
                <a:lnTo>
                  <a:pt x="662813" y="610819"/>
                </a:lnTo>
                <a:close/>
              </a:path>
              <a:path w="2211730" h="1163954">
                <a:moveTo>
                  <a:pt x="754278" y="429742"/>
                </a:moveTo>
                <a:lnTo>
                  <a:pt x="753300" y="407441"/>
                </a:lnTo>
                <a:lnTo>
                  <a:pt x="749668" y="420204"/>
                </a:lnTo>
                <a:lnTo>
                  <a:pt x="750646" y="442506"/>
                </a:lnTo>
                <a:lnTo>
                  <a:pt x="754278" y="429742"/>
                </a:lnTo>
                <a:close/>
              </a:path>
              <a:path w="2211730" h="1163954">
                <a:moveTo>
                  <a:pt x="787908" y="465569"/>
                </a:moveTo>
                <a:lnTo>
                  <a:pt x="787323" y="443420"/>
                </a:lnTo>
                <a:lnTo>
                  <a:pt x="783450" y="456082"/>
                </a:lnTo>
                <a:lnTo>
                  <a:pt x="784034" y="478231"/>
                </a:lnTo>
                <a:lnTo>
                  <a:pt x="787908" y="465569"/>
                </a:lnTo>
                <a:close/>
              </a:path>
              <a:path w="2211730" h="1163954">
                <a:moveTo>
                  <a:pt x="728433" y="659866"/>
                </a:moveTo>
                <a:lnTo>
                  <a:pt x="727849" y="637717"/>
                </a:lnTo>
                <a:lnTo>
                  <a:pt x="723976" y="650392"/>
                </a:lnTo>
                <a:lnTo>
                  <a:pt x="724560" y="672528"/>
                </a:lnTo>
                <a:lnTo>
                  <a:pt x="728433" y="659866"/>
                </a:lnTo>
                <a:close/>
              </a:path>
              <a:path w="2211730" h="1163954">
                <a:moveTo>
                  <a:pt x="720877" y="547268"/>
                </a:moveTo>
                <a:lnTo>
                  <a:pt x="719899" y="524954"/>
                </a:lnTo>
                <a:lnTo>
                  <a:pt x="716267" y="537730"/>
                </a:lnTo>
                <a:lnTo>
                  <a:pt x="717245" y="560031"/>
                </a:lnTo>
                <a:lnTo>
                  <a:pt x="720877" y="547268"/>
                </a:lnTo>
                <a:close/>
              </a:path>
              <a:path w="2211730" h="1163954">
                <a:moveTo>
                  <a:pt x="470750" y="619036"/>
                </a:moveTo>
                <a:lnTo>
                  <a:pt x="470649" y="575170"/>
                </a:lnTo>
                <a:lnTo>
                  <a:pt x="468503" y="588568"/>
                </a:lnTo>
                <a:lnTo>
                  <a:pt x="468617" y="632434"/>
                </a:lnTo>
                <a:lnTo>
                  <a:pt x="470750" y="619036"/>
                </a:lnTo>
                <a:close/>
              </a:path>
              <a:path w="2211730" h="1163954">
                <a:moveTo>
                  <a:pt x="471424" y="356400"/>
                </a:moveTo>
                <a:lnTo>
                  <a:pt x="470522" y="312204"/>
                </a:lnTo>
                <a:lnTo>
                  <a:pt x="468630" y="325704"/>
                </a:lnTo>
                <a:lnTo>
                  <a:pt x="469531" y="369900"/>
                </a:lnTo>
                <a:lnTo>
                  <a:pt x="471424" y="356400"/>
                </a:lnTo>
                <a:close/>
              </a:path>
              <a:path w="2211730" h="1163954">
                <a:moveTo>
                  <a:pt x="318668" y="658152"/>
                </a:moveTo>
                <a:lnTo>
                  <a:pt x="293027" y="647560"/>
                </a:lnTo>
                <a:lnTo>
                  <a:pt x="292531" y="654977"/>
                </a:lnTo>
                <a:lnTo>
                  <a:pt x="318058" y="665505"/>
                </a:lnTo>
                <a:lnTo>
                  <a:pt x="318668" y="658152"/>
                </a:lnTo>
                <a:close/>
              </a:path>
              <a:path w="2211730" h="1163954">
                <a:moveTo>
                  <a:pt x="291719" y="559333"/>
                </a:moveTo>
                <a:lnTo>
                  <a:pt x="264591" y="548119"/>
                </a:lnTo>
                <a:lnTo>
                  <a:pt x="264236" y="555599"/>
                </a:lnTo>
                <a:lnTo>
                  <a:pt x="291236" y="566750"/>
                </a:lnTo>
                <a:lnTo>
                  <a:pt x="291719" y="559333"/>
                </a:lnTo>
                <a:close/>
              </a:path>
              <a:path w="2211730" h="1163954">
                <a:moveTo>
                  <a:pt x="263753" y="416242"/>
                </a:moveTo>
                <a:lnTo>
                  <a:pt x="234391" y="404101"/>
                </a:lnTo>
                <a:lnTo>
                  <a:pt x="234175" y="411632"/>
                </a:lnTo>
                <a:lnTo>
                  <a:pt x="263398" y="423722"/>
                </a:lnTo>
                <a:lnTo>
                  <a:pt x="263753" y="416242"/>
                </a:lnTo>
                <a:close/>
              </a:path>
              <a:path w="2211730" h="1163954">
                <a:moveTo>
                  <a:pt x="362089" y="223469"/>
                </a:moveTo>
                <a:lnTo>
                  <a:pt x="361670" y="143979"/>
                </a:lnTo>
                <a:lnTo>
                  <a:pt x="361188" y="149720"/>
                </a:lnTo>
                <a:lnTo>
                  <a:pt x="326428" y="135305"/>
                </a:lnTo>
                <a:lnTo>
                  <a:pt x="360578" y="157086"/>
                </a:lnTo>
                <a:lnTo>
                  <a:pt x="360934" y="237274"/>
                </a:lnTo>
                <a:lnTo>
                  <a:pt x="362089" y="223469"/>
                </a:lnTo>
                <a:close/>
              </a:path>
              <a:path w="2211730" h="1163954">
                <a:moveTo>
                  <a:pt x="160045" y="57569"/>
                </a:moveTo>
                <a:lnTo>
                  <a:pt x="152996" y="57619"/>
                </a:lnTo>
                <a:lnTo>
                  <a:pt x="153162" y="85407"/>
                </a:lnTo>
                <a:lnTo>
                  <a:pt x="153289" y="107391"/>
                </a:lnTo>
                <a:lnTo>
                  <a:pt x="153454" y="137020"/>
                </a:lnTo>
                <a:lnTo>
                  <a:pt x="153581" y="159003"/>
                </a:lnTo>
                <a:lnTo>
                  <a:pt x="153708" y="180975"/>
                </a:lnTo>
                <a:lnTo>
                  <a:pt x="153911" y="217309"/>
                </a:lnTo>
                <a:lnTo>
                  <a:pt x="154038" y="239280"/>
                </a:lnTo>
                <a:lnTo>
                  <a:pt x="154165" y="261264"/>
                </a:lnTo>
                <a:lnTo>
                  <a:pt x="154330" y="290880"/>
                </a:lnTo>
                <a:lnTo>
                  <a:pt x="154457" y="312877"/>
                </a:lnTo>
                <a:lnTo>
                  <a:pt x="154660" y="349186"/>
                </a:lnTo>
                <a:lnTo>
                  <a:pt x="154787" y="371170"/>
                </a:lnTo>
                <a:lnTo>
                  <a:pt x="154914" y="393153"/>
                </a:lnTo>
                <a:lnTo>
                  <a:pt x="155079" y="422782"/>
                </a:lnTo>
                <a:lnTo>
                  <a:pt x="155206" y="444766"/>
                </a:lnTo>
                <a:lnTo>
                  <a:pt x="155333" y="466737"/>
                </a:lnTo>
                <a:lnTo>
                  <a:pt x="155549" y="503059"/>
                </a:lnTo>
                <a:lnTo>
                  <a:pt x="155714" y="532688"/>
                </a:lnTo>
                <a:lnTo>
                  <a:pt x="155917" y="568998"/>
                </a:lnTo>
                <a:lnTo>
                  <a:pt x="156044" y="590981"/>
                </a:lnTo>
                <a:lnTo>
                  <a:pt x="156209" y="620610"/>
                </a:lnTo>
                <a:lnTo>
                  <a:pt x="156337" y="642594"/>
                </a:lnTo>
                <a:lnTo>
                  <a:pt x="156464" y="664578"/>
                </a:lnTo>
                <a:lnTo>
                  <a:pt x="156667" y="700900"/>
                </a:lnTo>
                <a:lnTo>
                  <a:pt x="156794" y="722871"/>
                </a:lnTo>
                <a:lnTo>
                  <a:pt x="160045" y="57569"/>
                </a:lnTo>
                <a:close/>
              </a:path>
              <a:path w="2211730" h="1163954">
                <a:moveTo>
                  <a:pt x="156552" y="678916"/>
                </a:moveTo>
                <a:lnTo>
                  <a:pt x="132651" y="669048"/>
                </a:lnTo>
                <a:lnTo>
                  <a:pt x="132829" y="676744"/>
                </a:lnTo>
                <a:lnTo>
                  <a:pt x="156590" y="686549"/>
                </a:lnTo>
                <a:lnTo>
                  <a:pt x="156552" y="678916"/>
                </a:lnTo>
                <a:close/>
              </a:path>
              <a:path w="2211730" h="1163954">
                <a:moveTo>
                  <a:pt x="156425" y="656932"/>
                </a:moveTo>
                <a:lnTo>
                  <a:pt x="132143" y="646912"/>
                </a:lnTo>
                <a:lnTo>
                  <a:pt x="132321" y="654608"/>
                </a:lnTo>
                <a:lnTo>
                  <a:pt x="156464" y="664578"/>
                </a:lnTo>
                <a:lnTo>
                  <a:pt x="156425" y="656932"/>
                </a:lnTo>
                <a:close/>
              </a:path>
              <a:path w="2211730" h="1163954">
                <a:moveTo>
                  <a:pt x="156171" y="612965"/>
                </a:moveTo>
                <a:lnTo>
                  <a:pt x="131140" y="602640"/>
                </a:lnTo>
                <a:lnTo>
                  <a:pt x="131318" y="610323"/>
                </a:lnTo>
                <a:lnTo>
                  <a:pt x="156209" y="620610"/>
                </a:lnTo>
                <a:lnTo>
                  <a:pt x="156171" y="612965"/>
                </a:lnTo>
                <a:close/>
              </a:path>
              <a:path w="2211730" h="1163954">
                <a:moveTo>
                  <a:pt x="156044" y="590981"/>
                </a:moveTo>
                <a:lnTo>
                  <a:pt x="130632" y="580491"/>
                </a:lnTo>
                <a:lnTo>
                  <a:pt x="130809" y="588187"/>
                </a:lnTo>
                <a:lnTo>
                  <a:pt x="156083" y="598627"/>
                </a:lnTo>
                <a:lnTo>
                  <a:pt x="156044" y="590981"/>
                </a:lnTo>
                <a:close/>
              </a:path>
              <a:path w="2211730" h="1163954">
                <a:moveTo>
                  <a:pt x="155917" y="568998"/>
                </a:moveTo>
                <a:lnTo>
                  <a:pt x="130124" y="558355"/>
                </a:lnTo>
                <a:lnTo>
                  <a:pt x="130302" y="566038"/>
                </a:lnTo>
                <a:lnTo>
                  <a:pt x="155968" y="576643"/>
                </a:lnTo>
                <a:lnTo>
                  <a:pt x="155917" y="568998"/>
                </a:lnTo>
                <a:close/>
              </a:path>
              <a:path w="2211730" h="1163954">
                <a:moveTo>
                  <a:pt x="155663" y="525043"/>
                </a:moveTo>
                <a:lnTo>
                  <a:pt x="129120" y="514070"/>
                </a:lnTo>
                <a:lnTo>
                  <a:pt x="129298" y="521766"/>
                </a:lnTo>
                <a:lnTo>
                  <a:pt x="155714" y="532688"/>
                </a:lnTo>
                <a:lnTo>
                  <a:pt x="155663" y="525043"/>
                </a:lnTo>
                <a:close/>
              </a:path>
              <a:path w="2211730" h="1163954">
                <a:moveTo>
                  <a:pt x="155549" y="503059"/>
                </a:moveTo>
                <a:lnTo>
                  <a:pt x="128612" y="491934"/>
                </a:lnTo>
                <a:lnTo>
                  <a:pt x="128790" y="499630"/>
                </a:lnTo>
                <a:lnTo>
                  <a:pt x="155587" y="510705"/>
                </a:lnTo>
                <a:lnTo>
                  <a:pt x="155549" y="503059"/>
                </a:lnTo>
                <a:close/>
              </a:path>
              <a:path w="2211730" h="1163954">
                <a:moveTo>
                  <a:pt x="155422" y="481088"/>
                </a:moveTo>
                <a:lnTo>
                  <a:pt x="128104" y="469798"/>
                </a:lnTo>
                <a:lnTo>
                  <a:pt x="128282" y="477494"/>
                </a:lnTo>
                <a:lnTo>
                  <a:pt x="155460" y="488721"/>
                </a:lnTo>
                <a:lnTo>
                  <a:pt x="155422" y="481088"/>
                </a:lnTo>
                <a:close/>
              </a:path>
              <a:path w="2211730" h="1163954">
                <a:moveTo>
                  <a:pt x="155295" y="459104"/>
                </a:moveTo>
                <a:lnTo>
                  <a:pt x="127609" y="447662"/>
                </a:lnTo>
                <a:lnTo>
                  <a:pt x="127774" y="455345"/>
                </a:lnTo>
                <a:lnTo>
                  <a:pt x="155333" y="466737"/>
                </a:lnTo>
                <a:lnTo>
                  <a:pt x="155295" y="459104"/>
                </a:lnTo>
                <a:close/>
              </a:path>
              <a:path w="2211730" h="1163954">
                <a:moveTo>
                  <a:pt x="155168" y="437121"/>
                </a:moveTo>
                <a:lnTo>
                  <a:pt x="127101" y="425513"/>
                </a:lnTo>
                <a:lnTo>
                  <a:pt x="127279" y="433209"/>
                </a:lnTo>
                <a:lnTo>
                  <a:pt x="155206" y="444766"/>
                </a:lnTo>
                <a:lnTo>
                  <a:pt x="155168" y="437121"/>
                </a:lnTo>
                <a:close/>
              </a:path>
              <a:path w="2211730" h="1163954">
                <a:moveTo>
                  <a:pt x="155041" y="415150"/>
                </a:moveTo>
                <a:lnTo>
                  <a:pt x="126593" y="403377"/>
                </a:lnTo>
                <a:lnTo>
                  <a:pt x="126771" y="411060"/>
                </a:lnTo>
                <a:lnTo>
                  <a:pt x="155079" y="422782"/>
                </a:lnTo>
                <a:lnTo>
                  <a:pt x="155041" y="415150"/>
                </a:lnTo>
                <a:close/>
              </a:path>
              <a:path w="2211730" h="1163954">
                <a:moveTo>
                  <a:pt x="154914" y="393153"/>
                </a:moveTo>
                <a:lnTo>
                  <a:pt x="126098" y="381228"/>
                </a:lnTo>
                <a:lnTo>
                  <a:pt x="126263" y="388924"/>
                </a:lnTo>
                <a:lnTo>
                  <a:pt x="154965" y="400786"/>
                </a:lnTo>
                <a:lnTo>
                  <a:pt x="154914" y="393153"/>
                </a:lnTo>
                <a:close/>
              </a:path>
              <a:path w="2211730" h="1163954">
                <a:moveTo>
                  <a:pt x="126047" y="688251"/>
                </a:moveTo>
                <a:lnTo>
                  <a:pt x="102577" y="678573"/>
                </a:lnTo>
                <a:lnTo>
                  <a:pt x="102882" y="686320"/>
                </a:lnTo>
                <a:lnTo>
                  <a:pt x="126225" y="695947"/>
                </a:lnTo>
                <a:lnTo>
                  <a:pt x="126047" y="688251"/>
                </a:lnTo>
                <a:close/>
              </a:path>
              <a:path w="2211730" h="1163954">
                <a:moveTo>
                  <a:pt x="154787" y="371170"/>
                </a:moveTo>
                <a:lnTo>
                  <a:pt x="125590" y="359092"/>
                </a:lnTo>
                <a:lnTo>
                  <a:pt x="125768" y="366788"/>
                </a:lnTo>
                <a:lnTo>
                  <a:pt x="154838" y="378802"/>
                </a:lnTo>
                <a:lnTo>
                  <a:pt x="154787" y="371170"/>
                </a:lnTo>
                <a:close/>
              </a:path>
              <a:path w="2211730" h="1163954">
                <a:moveTo>
                  <a:pt x="125539" y="666115"/>
                </a:moveTo>
                <a:lnTo>
                  <a:pt x="101688" y="656272"/>
                </a:lnTo>
                <a:lnTo>
                  <a:pt x="102006" y="664019"/>
                </a:lnTo>
                <a:lnTo>
                  <a:pt x="125717" y="673811"/>
                </a:lnTo>
                <a:lnTo>
                  <a:pt x="125539" y="666115"/>
                </a:lnTo>
                <a:close/>
              </a:path>
              <a:path w="2211730" h="1163954">
                <a:moveTo>
                  <a:pt x="154660" y="349186"/>
                </a:moveTo>
                <a:lnTo>
                  <a:pt x="125082" y="336956"/>
                </a:lnTo>
                <a:lnTo>
                  <a:pt x="125260" y="344652"/>
                </a:lnTo>
                <a:lnTo>
                  <a:pt x="154711" y="356831"/>
                </a:lnTo>
                <a:lnTo>
                  <a:pt x="154660" y="349186"/>
                </a:lnTo>
                <a:close/>
              </a:path>
              <a:path w="2211730" h="1163954">
                <a:moveTo>
                  <a:pt x="154546" y="327202"/>
                </a:moveTo>
                <a:lnTo>
                  <a:pt x="124574" y="314807"/>
                </a:lnTo>
                <a:lnTo>
                  <a:pt x="124752" y="322516"/>
                </a:lnTo>
                <a:lnTo>
                  <a:pt x="154584" y="334848"/>
                </a:lnTo>
                <a:lnTo>
                  <a:pt x="154546" y="327202"/>
                </a:lnTo>
                <a:close/>
              </a:path>
              <a:path w="2211730" h="1163954">
                <a:moveTo>
                  <a:pt x="124536" y="621830"/>
                </a:moveTo>
                <a:lnTo>
                  <a:pt x="99923" y="611682"/>
                </a:lnTo>
                <a:lnTo>
                  <a:pt x="100228" y="619429"/>
                </a:lnTo>
                <a:lnTo>
                  <a:pt x="124714" y="629526"/>
                </a:lnTo>
                <a:lnTo>
                  <a:pt x="124536" y="621830"/>
                </a:lnTo>
                <a:close/>
              </a:path>
              <a:path w="2211730" h="1163954">
                <a:moveTo>
                  <a:pt x="154419" y="305231"/>
                </a:moveTo>
                <a:lnTo>
                  <a:pt x="124078" y="292671"/>
                </a:lnTo>
                <a:lnTo>
                  <a:pt x="124244" y="300367"/>
                </a:lnTo>
                <a:lnTo>
                  <a:pt x="154457" y="312877"/>
                </a:lnTo>
                <a:lnTo>
                  <a:pt x="154419" y="305231"/>
                </a:lnTo>
                <a:close/>
              </a:path>
              <a:path w="2211730" h="1163954">
                <a:moveTo>
                  <a:pt x="154292" y="283248"/>
                </a:moveTo>
                <a:lnTo>
                  <a:pt x="123571" y="270535"/>
                </a:lnTo>
                <a:lnTo>
                  <a:pt x="123748" y="278231"/>
                </a:lnTo>
                <a:lnTo>
                  <a:pt x="154330" y="290880"/>
                </a:lnTo>
                <a:lnTo>
                  <a:pt x="154292" y="283248"/>
                </a:lnTo>
                <a:close/>
              </a:path>
              <a:path w="2211730" h="1163954">
                <a:moveTo>
                  <a:pt x="154165" y="261264"/>
                </a:moveTo>
                <a:lnTo>
                  <a:pt x="123062" y="248399"/>
                </a:lnTo>
                <a:lnTo>
                  <a:pt x="123240" y="256095"/>
                </a:lnTo>
                <a:lnTo>
                  <a:pt x="154203" y="268909"/>
                </a:lnTo>
                <a:lnTo>
                  <a:pt x="154165" y="261264"/>
                </a:lnTo>
                <a:close/>
              </a:path>
              <a:path w="2211730" h="1163954">
                <a:moveTo>
                  <a:pt x="123012" y="555421"/>
                </a:moveTo>
                <a:lnTo>
                  <a:pt x="97856" y="545029"/>
                </a:lnTo>
                <a:lnTo>
                  <a:pt x="97856" y="552637"/>
                </a:lnTo>
                <a:lnTo>
                  <a:pt x="123190" y="563105"/>
                </a:lnTo>
                <a:lnTo>
                  <a:pt x="123012" y="555421"/>
                </a:lnTo>
                <a:close/>
              </a:path>
              <a:path w="2211730" h="1163954">
                <a:moveTo>
                  <a:pt x="154038" y="239280"/>
                </a:moveTo>
                <a:lnTo>
                  <a:pt x="122555" y="226250"/>
                </a:lnTo>
                <a:lnTo>
                  <a:pt x="122732" y="233946"/>
                </a:lnTo>
                <a:lnTo>
                  <a:pt x="154076" y="246926"/>
                </a:lnTo>
                <a:lnTo>
                  <a:pt x="154038" y="239280"/>
                </a:lnTo>
                <a:close/>
              </a:path>
              <a:path w="2211730" h="1163954">
                <a:moveTo>
                  <a:pt x="122516" y="533272"/>
                </a:moveTo>
                <a:lnTo>
                  <a:pt x="97856" y="523094"/>
                </a:lnTo>
                <a:lnTo>
                  <a:pt x="97856" y="530703"/>
                </a:lnTo>
                <a:lnTo>
                  <a:pt x="122681" y="540969"/>
                </a:lnTo>
                <a:lnTo>
                  <a:pt x="122516" y="533272"/>
                </a:lnTo>
                <a:close/>
              </a:path>
              <a:path w="2211730" h="1163954">
                <a:moveTo>
                  <a:pt x="153911" y="217309"/>
                </a:moveTo>
                <a:lnTo>
                  <a:pt x="122059" y="204114"/>
                </a:lnTo>
                <a:lnTo>
                  <a:pt x="122224" y="211810"/>
                </a:lnTo>
                <a:lnTo>
                  <a:pt x="153962" y="224955"/>
                </a:lnTo>
                <a:lnTo>
                  <a:pt x="153911" y="217309"/>
                </a:lnTo>
                <a:close/>
              </a:path>
              <a:path w="2211730" h="1163954">
                <a:moveTo>
                  <a:pt x="122008" y="511136"/>
                </a:moveTo>
                <a:lnTo>
                  <a:pt x="97856" y="501160"/>
                </a:lnTo>
                <a:lnTo>
                  <a:pt x="97856" y="508782"/>
                </a:lnTo>
                <a:lnTo>
                  <a:pt x="122186" y="518833"/>
                </a:lnTo>
                <a:lnTo>
                  <a:pt x="122008" y="511136"/>
                </a:lnTo>
                <a:close/>
              </a:path>
              <a:path w="2211730" h="1163954">
                <a:moveTo>
                  <a:pt x="153784" y="195325"/>
                </a:moveTo>
                <a:lnTo>
                  <a:pt x="121551" y="181978"/>
                </a:lnTo>
                <a:lnTo>
                  <a:pt x="121729" y="189674"/>
                </a:lnTo>
                <a:lnTo>
                  <a:pt x="153835" y="202971"/>
                </a:lnTo>
                <a:lnTo>
                  <a:pt x="153784" y="195325"/>
                </a:lnTo>
                <a:close/>
              </a:path>
              <a:path w="2211730" h="1163954">
                <a:moveTo>
                  <a:pt x="121500" y="489000"/>
                </a:moveTo>
                <a:lnTo>
                  <a:pt x="97856" y="479223"/>
                </a:lnTo>
                <a:lnTo>
                  <a:pt x="97856" y="486831"/>
                </a:lnTo>
                <a:lnTo>
                  <a:pt x="121678" y="496684"/>
                </a:lnTo>
                <a:lnTo>
                  <a:pt x="121500" y="489000"/>
                </a:lnTo>
                <a:close/>
              </a:path>
              <a:path w="2211730" h="1163954">
                <a:moveTo>
                  <a:pt x="153657" y="173329"/>
                </a:moveTo>
                <a:lnTo>
                  <a:pt x="121043" y="159829"/>
                </a:lnTo>
                <a:lnTo>
                  <a:pt x="121221" y="167525"/>
                </a:lnTo>
                <a:lnTo>
                  <a:pt x="153708" y="180975"/>
                </a:lnTo>
                <a:lnTo>
                  <a:pt x="153657" y="173329"/>
                </a:lnTo>
                <a:close/>
              </a:path>
              <a:path w="2211730" h="1163954">
                <a:moveTo>
                  <a:pt x="120992" y="466852"/>
                </a:moveTo>
                <a:lnTo>
                  <a:pt x="97856" y="457299"/>
                </a:lnTo>
                <a:lnTo>
                  <a:pt x="97856" y="464922"/>
                </a:lnTo>
                <a:lnTo>
                  <a:pt x="121170" y="474560"/>
                </a:lnTo>
                <a:lnTo>
                  <a:pt x="120992" y="466852"/>
                </a:lnTo>
                <a:close/>
              </a:path>
              <a:path w="2211730" h="1163954">
                <a:moveTo>
                  <a:pt x="153543" y="151358"/>
                </a:moveTo>
                <a:lnTo>
                  <a:pt x="120535" y="137693"/>
                </a:lnTo>
                <a:lnTo>
                  <a:pt x="120713" y="145389"/>
                </a:lnTo>
                <a:lnTo>
                  <a:pt x="153581" y="159003"/>
                </a:lnTo>
                <a:lnTo>
                  <a:pt x="153543" y="151358"/>
                </a:lnTo>
                <a:close/>
              </a:path>
              <a:path w="2211730" h="1163954">
                <a:moveTo>
                  <a:pt x="120497" y="444715"/>
                </a:moveTo>
                <a:lnTo>
                  <a:pt x="97856" y="435351"/>
                </a:lnTo>
                <a:lnTo>
                  <a:pt x="97856" y="442973"/>
                </a:lnTo>
                <a:lnTo>
                  <a:pt x="120662" y="452412"/>
                </a:lnTo>
                <a:lnTo>
                  <a:pt x="120497" y="444715"/>
                </a:lnTo>
                <a:close/>
              </a:path>
              <a:path w="2211730" h="1163954">
                <a:moveTo>
                  <a:pt x="153403" y="129374"/>
                </a:moveTo>
                <a:lnTo>
                  <a:pt x="120027" y="115544"/>
                </a:lnTo>
                <a:lnTo>
                  <a:pt x="120205" y="123240"/>
                </a:lnTo>
                <a:lnTo>
                  <a:pt x="153454" y="137020"/>
                </a:lnTo>
                <a:lnTo>
                  <a:pt x="153403" y="129374"/>
                </a:lnTo>
                <a:close/>
              </a:path>
              <a:path w="2211730" h="1163954">
                <a:moveTo>
                  <a:pt x="119989" y="422579"/>
                </a:moveTo>
                <a:lnTo>
                  <a:pt x="97856" y="413429"/>
                </a:lnTo>
                <a:lnTo>
                  <a:pt x="97856" y="421038"/>
                </a:lnTo>
                <a:lnTo>
                  <a:pt x="120167" y="430263"/>
                </a:lnTo>
                <a:lnTo>
                  <a:pt x="119989" y="422579"/>
                </a:lnTo>
                <a:close/>
              </a:path>
              <a:path w="2211730" h="1163954">
                <a:moveTo>
                  <a:pt x="153289" y="107391"/>
                </a:moveTo>
                <a:lnTo>
                  <a:pt x="119532" y="93408"/>
                </a:lnTo>
                <a:lnTo>
                  <a:pt x="119710" y="101104"/>
                </a:lnTo>
                <a:lnTo>
                  <a:pt x="153327" y="115036"/>
                </a:lnTo>
                <a:lnTo>
                  <a:pt x="153289" y="107391"/>
                </a:lnTo>
                <a:close/>
              </a:path>
              <a:path w="2211730" h="1163954">
                <a:moveTo>
                  <a:pt x="119481" y="400443"/>
                </a:moveTo>
                <a:lnTo>
                  <a:pt x="97856" y="391497"/>
                </a:lnTo>
                <a:lnTo>
                  <a:pt x="97856" y="399115"/>
                </a:lnTo>
                <a:lnTo>
                  <a:pt x="119659" y="408127"/>
                </a:lnTo>
                <a:lnTo>
                  <a:pt x="119481" y="400443"/>
                </a:lnTo>
                <a:close/>
              </a:path>
              <a:path w="2211730" h="1163954">
                <a:moveTo>
                  <a:pt x="153162" y="85407"/>
                </a:moveTo>
                <a:lnTo>
                  <a:pt x="119024" y="71259"/>
                </a:lnTo>
                <a:lnTo>
                  <a:pt x="119202" y="78955"/>
                </a:lnTo>
                <a:lnTo>
                  <a:pt x="153200" y="93052"/>
                </a:lnTo>
                <a:lnTo>
                  <a:pt x="153162" y="85407"/>
                </a:lnTo>
                <a:close/>
              </a:path>
              <a:path w="2211730" h="1163954">
                <a:moveTo>
                  <a:pt x="118973" y="378282"/>
                </a:moveTo>
                <a:lnTo>
                  <a:pt x="97856" y="369555"/>
                </a:lnTo>
                <a:lnTo>
                  <a:pt x="97856" y="377180"/>
                </a:lnTo>
                <a:lnTo>
                  <a:pt x="119151" y="385991"/>
                </a:lnTo>
                <a:lnTo>
                  <a:pt x="118973" y="378282"/>
                </a:lnTo>
                <a:close/>
              </a:path>
              <a:path w="2211730" h="1163954">
                <a:moveTo>
                  <a:pt x="153034" y="63436"/>
                </a:moveTo>
                <a:lnTo>
                  <a:pt x="118516" y="49123"/>
                </a:lnTo>
                <a:lnTo>
                  <a:pt x="118694" y="56832"/>
                </a:lnTo>
                <a:lnTo>
                  <a:pt x="153073" y="71081"/>
                </a:lnTo>
                <a:lnTo>
                  <a:pt x="153034" y="63436"/>
                </a:lnTo>
                <a:close/>
              </a:path>
              <a:path w="2211730" h="1163954">
                <a:moveTo>
                  <a:pt x="118478" y="356158"/>
                </a:moveTo>
                <a:lnTo>
                  <a:pt x="97856" y="347626"/>
                </a:lnTo>
                <a:lnTo>
                  <a:pt x="97856" y="355245"/>
                </a:lnTo>
                <a:lnTo>
                  <a:pt x="118643" y="363842"/>
                </a:lnTo>
                <a:lnTo>
                  <a:pt x="118478" y="356158"/>
                </a:lnTo>
                <a:close/>
              </a:path>
              <a:path w="2211730" h="1163954">
                <a:moveTo>
                  <a:pt x="118313" y="40182"/>
                </a:moveTo>
                <a:lnTo>
                  <a:pt x="111277" y="40347"/>
                </a:lnTo>
                <a:lnTo>
                  <a:pt x="111404" y="46177"/>
                </a:lnTo>
                <a:lnTo>
                  <a:pt x="111582" y="53873"/>
                </a:lnTo>
                <a:lnTo>
                  <a:pt x="111912" y="68313"/>
                </a:lnTo>
                <a:lnTo>
                  <a:pt x="112090" y="76009"/>
                </a:lnTo>
                <a:lnTo>
                  <a:pt x="112420" y="90462"/>
                </a:lnTo>
                <a:lnTo>
                  <a:pt x="112598" y="98158"/>
                </a:lnTo>
                <a:lnTo>
                  <a:pt x="112915" y="112598"/>
                </a:lnTo>
                <a:lnTo>
                  <a:pt x="113093" y="120294"/>
                </a:lnTo>
                <a:lnTo>
                  <a:pt x="113423" y="134747"/>
                </a:lnTo>
                <a:lnTo>
                  <a:pt x="113601" y="142443"/>
                </a:lnTo>
                <a:lnTo>
                  <a:pt x="113931" y="156883"/>
                </a:lnTo>
                <a:lnTo>
                  <a:pt x="114109" y="164579"/>
                </a:lnTo>
                <a:lnTo>
                  <a:pt x="114439" y="179031"/>
                </a:lnTo>
                <a:lnTo>
                  <a:pt x="114617" y="186728"/>
                </a:lnTo>
                <a:lnTo>
                  <a:pt x="114947" y="201180"/>
                </a:lnTo>
                <a:lnTo>
                  <a:pt x="115112" y="208864"/>
                </a:lnTo>
                <a:lnTo>
                  <a:pt x="115443" y="223304"/>
                </a:lnTo>
                <a:lnTo>
                  <a:pt x="115620" y="231000"/>
                </a:lnTo>
                <a:lnTo>
                  <a:pt x="115951" y="245452"/>
                </a:lnTo>
                <a:lnTo>
                  <a:pt x="116128" y="253149"/>
                </a:lnTo>
                <a:lnTo>
                  <a:pt x="116459" y="267588"/>
                </a:lnTo>
                <a:lnTo>
                  <a:pt x="116636" y="275285"/>
                </a:lnTo>
                <a:lnTo>
                  <a:pt x="116967" y="289725"/>
                </a:lnTo>
                <a:lnTo>
                  <a:pt x="117132" y="297434"/>
                </a:lnTo>
                <a:lnTo>
                  <a:pt x="117462" y="311873"/>
                </a:lnTo>
                <a:lnTo>
                  <a:pt x="117640" y="319570"/>
                </a:lnTo>
                <a:lnTo>
                  <a:pt x="117970" y="334009"/>
                </a:lnTo>
                <a:lnTo>
                  <a:pt x="118313" y="40182"/>
                </a:lnTo>
                <a:close/>
              </a:path>
              <a:path w="2211730" h="1163954">
                <a:moveTo>
                  <a:pt x="117462" y="311873"/>
                </a:moveTo>
                <a:lnTo>
                  <a:pt x="97856" y="303764"/>
                </a:lnTo>
                <a:lnTo>
                  <a:pt x="97856" y="311378"/>
                </a:lnTo>
                <a:lnTo>
                  <a:pt x="117640" y="319570"/>
                </a:lnTo>
                <a:lnTo>
                  <a:pt x="117462" y="311873"/>
                </a:lnTo>
                <a:close/>
              </a:path>
              <a:path w="2211730" h="1163954">
                <a:moveTo>
                  <a:pt x="116967" y="289725"/>
                </a:moveTo>
                <a:lnTo>
                  <a:pt x="97856" y="281827"/>
                </a:lnTo>
                <a:lnTo>
                  <a:pt x="97856" y="289455"/>
                </a:lnTo>
                <a:lnTo>
                  <a:pt x="117132" y="297434"/>
                </a:lnTo>
                <a:lnTo>
                  <a:pt x="116967" y="289725"/>
                </a:lnTo>
                <a:close/>
              </a:path>
              <a:path w="2211730" h="1163954">
                <a:moveTo>
                  <a:pt x="116459" y="267588"/>
                </a:moveTo>
                <a:lnTo>
                  <a:pt x="97856" y="259885"/>
                </a:lnTo>
                <a:lnTo>
                  <a:pt x="97856" y="267507"/>
                </a:lnTo>
                <a:lnTo>
                  <a:pt x="116636" y="275285"/>
                </a:lnTo>
                <a:lnTo>
                  <a:pt x="116459" y="267588"/>
                </a:lnTo>
                <a:close/>
              </a:path>
              <a:path w="2211730" h="1163954">
                <a:moveTo>
                  <a:pt x="115951" y="245452"/>
                </a:moveTo>
                <a:lnTo>
                  <a:pt x="97856" y="237963"/>
                </a:lnTo>
                <a:lnTo>
                  <a:pt x="97856" y="245584"/>
                </a:lnTo>
                <a:lnTo>
                  <a:pt x="116128" y="253149"/>
                </a:lnTo>
                <a:lnTo>
                  <a:pt x="115951" y="245452"/>
                </a:lnTo>
                <a:close/>
              </a:path>
              <a:path w="2211730" h="1163954">
                <a:moveTo>
                  <a:pt x="115443" y="223304"/>
                </a:moveTo>
                <a:lnTo>
                  <a:pt x="97856" y="216027"/>
                </a:lnTo>
                <a:lnTo>
                  <a:pt x="97856" y="223646"/>
                </a:lnTo>
                <a:lnTo>
                  <a:pt x="115620" y="231000"/>
                </a:lnTo>
                <a:lnTo>
                  <a:pt x="115443" y="223304"/>
                </a:lnTo>
                <a:close/>
              </a:path>
              <a:path w="2211730" h="1163954">
                <a:moveTo>
                  <a:pt x="114947" y="201180"/>
                </a:moveTo>
                <a:lnTo>
                  <a:pt x="97856" y="194098"/>
                </a:lnTo>
                <a:lnTo>
                  <a:pt x="97856" y="201716"/>
                </a:lnTo>
                <a:lnTo>
                  <a:pt x="115112" y="208864"/>
                </a:lnTo>
                <a:lnTo>
                  <a:pt x="114947" y="201180"/>
                </a:lnTo>
                <a:close/>
              </a:path>
              <a:path w="2211730" h="1163954">
                <a:moveTo>
                  <a:pt x="114439" y="179031"/>
                </a:moveTo>
                <a:lnTo>
                  <a:pt x="97856" y="172169"/>
                </a:lnTo>
                <a:lnTo>
                  <a:pt x="97856" y="179791"/>
                </a:lnTo>
                <a:lnTo>
                  <a:pt x="114617" y="186728"/>
                </a:lnTo>
                <a:lnTo>
                  <a:pt x="114439" y="179031"/>
                </a:lnTo>
                <a:close/>
              </a:path>
              <a:path w="2211730" h="1163954">
                <a:moveTo>
                  <a:pt x="113931" y="156883"/>
                </a:moveTo>
                <a:lnTo>
                  <a:pt x="97856" y="150224"/>
                </a:lnTo>
                <a:lnTo>
                  <a:pt x="97856" y="157846"/>
                </a:lnTo>
                <a:lnTo>
                  <a:pt x="114109" y="164579"/>
                </a:lnTo>
                <a:lnTo>
                  <a:pt x="113931" y="156883"/>
                </a:lnTo>
                <a:close/>
              </a:path>
              <a:path w="2211730" h="1163954">
                <a:moveTo>
                  <a:pt x="113423" y="134747"/>
                </a:moveTo>
                <a:lnTo>
                  <a:pt x="97856" y="128295"/>
                </a:lnTo>
                <a:lnTo>
                  <a:pt x="97856" y="135917"/>
                </a:lnTo>
                <a:lnTo>
                  <a:pt x="113601" y="142443"/>
                </a:lnTo>
                <a:lnTo>
                  <a:pt x="113423" y="134747"/>
                </a:lnTo>
                <a:close/>
              </a:path>
              <a:path w="2211730" h="1163954">
                <a:moveTo>
                  <a:pt x="112915" y="112598"/>
                </a:moveTo>
                <a:lnTo>
                  <a:pt x="97856" y="106359"/>
                </a:lnTo>
                <a:lnTo>
                  <a:pt x="97856" y="113978"/>
                </a:lnTo>
                <a:lnTo>
                  <a:pt x="113093" y="120294"/>
                </a:lnTo>
                <a:lnTo>
                  <a:pt x="112915" y="112598"/>
                </a:lnTo>
                <a:close/>
              </a:path>
              <a:path w="2211730" h="1163954">
                <a:moveTo>
                  <a:pt x="112420" y="90462"/>
                </a:moveTo>
                <a:lnTo>
                  <a:pt x="97856" y="84420"/>
                </a:lnTo>
                <a:lnTo>
                  <a:pt x="97856" y="92047"/>
                </a:lnTo>
                <a:lnTo>
                  <a:pt x="112598" y="98158"/>
                </a:lnTo>
                <a:lnTo>
                  <a:pt x="112420" y="90462"/>
                </a:lnTo>
                <a:close/>
              </a:path>
              <a:path w="2211730" h="1163954">
                <a:moveTo>
                  <a:pt x="111912" y="68313"/>
                </a:moveTo>
                <a:lnTo>
                  <a:pt x="97856" y="62489"/>
                </a:lnTo>
                <a:lnTo>
                  <a:pt x="97856" y="70111"/>
                </a:lnTo>
                <a:lnTo>
                  <a:pt x="112090" y="76009"/>
                </a:lnTo>
                <a:lnTo>
                  <a:pt x="111912" y="68313"/>
                </a:lnTo>
                <a:close/>
              </a:path>
              <a:path w="2211730" h="1163954">
                <a:moveTo>
                  <a:pt x="111404" y="46177"/>
                </a:moveTo>
                <a:lnTo>
                  <a:pt x="97856" y="40561"/>
                </a:lnTo>
                <a:lnTo>
                  <a:pt x="97856" y="48180"/>
                </a:lnTo>
                <a:lnTo>
                  <a:pt x="111582" y="53873"/>
                </a:lnTo>
                <a:lnTo>
                  <a:pt x="111404" y="46177"/>
                </a:lnTo>
                <a:close/>
              </a:path>
              <a:path w="2211730" h="1163954">
                <a:moveTo>
                  <a:pt x="1233017" y="620407"/>
                </a:moveTo>
                <a:lnTo>
                  <a:pt x="1239596" y="608901"/>
                </a:lnTo>
                <a:lnTo>
                  <a:pt x="1233043" y="606183"/>
                </a:lnTo>
                <a:lnTo>
                  <a:pt x="1226451" y="617689"/>
                </a:lnTo>
                <a:lnTo>
                  <a:pt x="1193253" y="603948"/>
                </a:lnTo>
                <a:lnTo>
                  <a:pt x="1193063" y="589622"/>
                </a:lnTo>
                <a:lnTo>
                  <a:pt x="1189863" y="610158"/>
                </a:lnTo>
                <a:lnTo>
                  <a:pt x="1222921" y="623849"/>
                </a:lnTo>
                <a:lnTo>
                  <a:pt x="1229487" y="626567"/>
                </a:lnTo>
                <a:lnTo>
                  <a:pt x="1233017" y="620407"/>
                </a:lnTo>
                <a:close/>
              </a:path>
              <a:path w="2211730" h="1163954">
                <a:moveTo>
                  <a:pt x="1189863" y="610158"/>
                </a:moveTo>
                <a:lnTo>
                  <a:pt x="1193063" y="589622"/>
                </a:lnTo>
                <a:lnTo>
                  <a:pt x="1186713" y="601230"/>
                </a:lnTo>
                <a:lnTo>
                  <a:pt x="1153515" y="587476"/>
                </a:lnTo>
                <a:lnTo>
                  <a:pt x="1183309" y="607441"/>
                </a:lnTo>
                <a:lnTo>
                  <a:pt x="1183513" y="621766"/>
                </a:lnTo>
                <a:lnTo>
                  <a:pt x="1189863" y="610158"/>
                </a:lnTo>
                <a:close/>
              </a:path>
              <a:path w="2211730" h="1163954">
                <a:moveTo>
                  <a:pt x="1146987" y="584771"/>
                </a:moveTo>
                <a:lnTo>
                  <a:pt x="1113777" y="571017"/>
                </a:lnTo>
                <a:lnTo>
                  <a:pt x="1110653" y="577341"/>
                </a:lnTo>
                <a:lnTo>
                  <a:pt x="1143723" y="591045"/>
                </a:lnTo>
                <a:lnTo>
                  <a:pt x="1146987" y="584771"/>
                </a:lnTo>
                <a:close/>
              </a:path>
              <a:path w="2211730" h="1163954">
                <a:moveTo>
                  <a:pt x="1107249" y="568324"/>
                </a:moveTo>
                <a:lnTo>
                  <a:pt x="1074039" y="554558"/>
                </a:lnTo>
                <a:lnTo>
                  <a:pt x="1071041" y="560946"/>
                </a:lnTo>
                <a:lnTo>
                  <a:pt x="1104125" y="574636"/>
                </a:lnTo>
                <a:lnTo>
                  <a:pt x="1107249" y="568324"/>
                </a:lnTo>
                <a:close/>
              </a:path>
              <a:path w="2211730" h="1163954">
                <a:moveTo>
                  <a:pt x="1067523" y="551865"/>
                </a:moveTo>
                <a:lnTo>
                  <a:pt x="1034300" y="538111"/>
                </a:lnTo>
                <a:lnTo>
                  <a:pt x="1031443" y="544537"/>
                </a:lnTo>
                <a:lnTo>
                  <a:pt x="1064526" y="558241"/>
                </a:lnTo>
                <a:lnTo>
                  <a:pt x="1067523" y="551865"/>
                </a:lnTo>
                <a:close/>
              </a:path>
              <a:path w="2211730" h="1163954">
                <a:moveTo>
                  <a:pt x="1027785" y="535406"/>
                </a:moveTo>
                <a:lnTo>
                  <a:pt x="994562" y="521652"/>
                </a:lnTo>
                <a:lnTo>
                  <a:pt x="991831" y="528129"/>
                </a:lnTo>
                <a:lnTo>
                  <a:pt x="1024928" y="541845"/>
                </a:lnTo>
                <a:lnTo>
                  <a:pt x="1027785" y="535406"/>
                </a:lnTo>
                <a:close/>
              </a:path>
              <a:path w="2211730" h="1163954">
                <a:moveTo>
                  <a:pt x="988060" y="518947"/>
                </a:moveTo>
                <a:lnTo>
                  <a:pt x="954836" y="505193"/>
                </a:lnTo>
                <a:lnTo>
                  <a:pt x="952233" y="511733"/>
                </a:lnTo>
                <a:lnTo>
                  <a:pt x="985329" y="525449"/>
                </a:lnTo>
                <a:lnTo>
                  <a:pt x="988060" y="518947"/>
                </a:lnTo>
                <a:close/>
              </a:path>
              <a:path w="2211730" h="1163954">
                <a:moveTo>
                  <a:pt x="948321" y="502488"/>
                </a:moveTo>
                <a:lnTo>
                  <a:pt x="915098" y="488734"/>
                </a:lnTo>
                <a:lnTo>
                  <a:pt x="912634" y="495325"/>
                </a:lnTo>
                <a:lnTo>
                  <a:pt x="945730" y="509041"/>
                </a:lnTo>
                <a:lnTo>
                  <a:pt x="948321" y="502488"/>
                </a:lnTo>
                <a:close/>
              </a:path>
              <a:path w="2211730" h="1163954">
                <a:moveTo>
                  <a:pt x="908596" y="486041"/>
                </a:moveTo>
                <a:lnTo>
                  <a:pt x="875385" y="472274"/>
                </a:lnTo>
                <a:lnTo>
                  <a:pt x="873048" y="478929"/>
                </a:lnTo>
                <a:lnTo>
                  <a:pt x="906119" y="492632"/>
                </a:lnTo>
                <a:lnTo>
                  <a:pt x="908596" y="486041"/>
                </a:lnTo>
                <a:close/>
              </a:path>
              <a:path w="2211730" h="1163954">
                <a:moveTo>
                  <a:pt x="868857" y="469582"/>
                </a:moveTo>
                <a:lnTo>
                  <a:pt x="835660" y="455815"/>
                </a:lnTo>
                <a:lnTo>
                  <a:pt x="833450" y="462533"/>
                </a:lnTo>
                <a:lnTo>
                  <a:pt x="866533" y="476237"/>
                </a:lnTo>
                <a:lnTo>
                  <a:pt x="868857" y="469582"/>
                </a:lnTo>
                <a:close/>
              </a:path>
              <a:path w="2211730" h="1163954">
                <a:moveTo>
                  <a:pt x="835456" y="433857"/>
                </a:moveTo>
                <a:lnTo>
                  <a:pt x="801878" y="419938"/>
                </a:lnTo>
                <a:lnTo>
                  <a:pt x="799807" y="426707"/>
                </a:lnTo>
                <a:lnTo>
                  <a:pt x="833247" y="440563"/>
                </a:lnTo>
                <a:lnTo>
                  <a:pt x="835456" y="433857"/>
                </a:lnTo>
                <a:close/>
              </a:path>
              <a:path w="2211730" h="1163954">
                <a:moveTo>
                  <a:pt x="801293" y="397814"/>
                </a:moveTo>
                <a:lnTo>
                  <a:pt x="767346" y="383755"/>
                </a:lnTo>
                <a:lnTo>
                  <a:pt x="765416" y="390575"/>
                </a:lnTo>
                <a:lnTo>
                  <a:pt x="799223" y="404583"/>
                </a:lnTo>
                <a:lnTo>
                  <a:pt x="801293" y="397814"/>
                </a:lnTo>
                <a:close/>
              </a:path>
              <a:path w="2211730" h="1163954">
                <a:moveTo>
                  <a:pt x="766368" y="361454"/>
                </a:moveTo>
                <a:lnTo>
                  <a:pt x="732053" y="347230"/>
                </a:lnTo>
                <a:lnTo>
                  <a:pt x="730262" y="354114"/>
                </a:lnTo>
                <a:lnTo>
                  <a:pt x="764425" y="368274"/>
                </a:lnTo>
                <a:lnTo>
                  <a:pt x="766368" y="361454"/>
                </a:lnTo>
                <a:close/>
              </a:path>
              <a:path w="2211730" h="1163954">
                <a:moveTo>
                  <a:pt x="730681" y="324764"/>
                </a:moveTo>
                <a:lnTo>
                  <a:pt x="696023" y="310400"/>
                </a:lnTo>
                <a:lnTo>
                  <a:pt x="694347" y="317334"/>
                </a:lnTo>
                <a:lnTo>
                  <a:pt x="728865" y="331647"/>
                </a:lnTo>
                <a:lnTo>
                  <a:pt x="730681" y="324764"/>
                </a:lnTo>
                <a:close/>
              </a:path>
              <a:path w="2211730" h="1163954">
                <a:moveTo>
                  <a:pt x="1230249" y="1151534"/>
                </a:moveTo>
                <a:lnTo>
                  <a:pt x="1228064" y="1143012"/>
                </a:lnTo>
                <a:lnTo>
                  <a:pt x="1204226" y="1133182"/>
                </a:lnTo>
                <a:lnTo>
                  <a:pt x="1199756" y="1138961"/>
                </a:lnTo>
                <a:lnTo>
                  <a:pt x="1223467" y="1148740"/>
                </a:lnTo>
                <a:lnTo>
                  <a:pt x="1214869" y="1159446"/>
                </a:lnTo>
                <a:lnTo>
                  <a:pt x="1221663" y="1162240"/>
                </a:lnTo>
                <a:lnTo>
                  <a:pt x="1230249" y="1151534"/>
                </a:lnTo>
                <a:close/>
              </a:path>
              <a:path w="2211730" h="1163954">
                <a:moveTo>
                  <a:pt x="1235710" y="1036866"/>
                </a:moveTo>
                <a:lnTo>
                  <a:pt x="1243799" y="1025969"/>
                </a:lnTo>
                <a:lnTo>
                  <a:pt x="1237094" y="1023200"/>
                </a:lnTo>
                <a:lnTo>
                  <a:pt x="1229004" y="1034097"/>
                </a:lnTo>
                <a:lnTo>
                  <a:pt x="1203172" y="1023442"/>
                </a:lnTo>
                <a:lnTo>
                  <a:pt x="1224673" y="1039939"/>
                </a:lnTo>
                <a:lnTo>
                  <a:pt x="1231392" y="1042708"/>
                </a:lnTo>
                <a:lnTo>
                  <a:pt x="1235710" y="1036866"/>
                </a:lnTo>
                <a:close/>
              </a:path>
              <a:path w="2211730" h="1163954">
                <a:moveTo>
                  <a:pt x="1225410" y="792149"/>
                </a:moveTo>
                <a:lnTo>
                  <a:pt x="1232509" y="780846"/>
                </a:lnTo>
                <a:lnTo>
                  <a:pt x="1229715" y="772058"/>
                </a:lnTo>
                <a:lnTo>
                  <a:pt x="1199222" y="759447"/>
                </a:lnTo>
                <a:lnTo>
                  <a:pt x="1195552" y="765555"/>
                </a:lnTo>
                <a:lnTo>
                  <a:pt x="1225918" y="778116"/>
                </a:lnTo>
                <a:lnTo>
                  <a:pt x="1218819" y="789419"/>
                </a:lnTo>
                <a:lnTo>
                  <a:pt x="1221613" y="798194"/>
                </a:lnTo>
                <a:lnTo>
                  <a:pt x="1225410" y="792149"/>
                </a:lnTo>
                <a:close/>
              </a:path>
              <a:path w="2211730" h="1163954">
                <a:moveTo>
                  <a:pt x="1239291" y="972769"/>
                </a:moveTo>
                <a:lnTo>
                  <a:pt x="1247127" y="961770"/>
                </a:lnTo>
                <a:lnTo>
                  <a:pt x="1240447" y="959002"/>
                </a:lnTo>
                <a:lnTo>
                  <a:pt x="1232611" y="970013"/>
                </a:lnTo>
                <a:lnTo>
                  <a:pt x="1205623" y="958862"/>
                </a:lnTo>
                <a:lnTo>
                  <a:pt x="1228407" y="975906"/>
                </a:lnTo>
                <a:lnTo>
                  <a:pt x="1235087" y="978662"/>
                </a:lnTo>
                <a:lnTo>
                  <a:pt x="1239291" y="972769"/>
                </a:lnTo>
                <a:close/>
              </a:path>
              <a:path w="2211730" h="1163954">
                <a:moveTo>
                  <a:pt x="1239596" y="841730"/>
                </a:moveTo>
                <a:lnTo>
                  <a:pt x="1246936" y="830529"/>
                </a:lnTo>
                <a:lnTo>
                  <a:pt x="1240307" y="827785"/>
                </a:lnTo>
                <a:lnTo>
                  <a:pt x="1232966" y="838987"/>
                </a:lnTo>
                <a:lnTo>
                  <a:pt x="1203642" y="826871"/>
                </a:lnTo>
                <a:lnTo>
                  <a:pt x="1229029" y="844994"/>
                </a:lnTo>
                <a:lnTo>
                  <a:pt x="1235671" y="847725"/>
                </a:lnTo>
                <a:lnTo>
                  <a:pt x="1239596" y="841730"/>
                </a:lnTo>
                <a:close/>
              </a:path>
              <a:path w="2211730" h="1163954">
                <a:moveTo>
                  <a:pt x="1240586" y="907719"/>
                </a:moveTo>
                <a:lnTo>
                  <a:pt x="1248181" y="896619"/>
                </a:lnTo>
                <a:lnTo>
                  <a:pt x="1241526" y="893864"/>
                </a:lnTo>
                <a:lnTo>
                  <a:pt x="1233932" y="904963"/>
                </a:lnTo>
                <a:lnTo>
                  <a:pt x="1205763" y="893330"/>
                </a:lnTo>
                <a:lnTo>
                  <a:pt x="1229868" y="910920"/>
                </a:lnTo>
                <a:lnTo>
                  <a:pt x="1236522" y="913663"/>
                </a:lnTo>
                <a:lnTo>
                  <a:pt x="1240586" y="907719"/>
                </a:lnTo>
                <a:close/>
              </a:path>
              <a:path w="2211730" h="1163954">
                <a:moveTo>
                  <a:pt x="1241247" y="689394"/>
                </a:moveTo>
                <a:lnTo>
                  <a:pt x="1248079" y="678002"/>
                </a:lnTo>
                <a:lnTo>
                  <a:pt x="1241501" y="675271"/>
                </a:lnTo>
                <a:lnTo>
                  <a:pt x="1234655" y="686676"/>
                </a:lnTo>
                <a:lnTo>
                  <a:pt x="1202639" y="673417"/>
                </a:lnTo>
                <a:lnTo>
                  <a:pt x="1230998" y="692785"/>
                </a:lnTo>
                <a:lnTo>
                  <a:pt x="1237576" y="695502"/>
                </a:lnTo>
                <a:lnTo>
                  <a:pt x="1241247" y="689394"/>
                </a:lnTo>
                <a:close/>
              </a:path>
              <a:path w="2211730" h="1163954">
                <a:moveTo>
                  <a:pt x="1242644" y="1083449"/>
                </a:moveTo>
                <a:lnTo>
                  <a:pt x="1250975" y="1072654"/>
                </a:lnTo>
                <a:lnTo>
                  <a:pt x="1244231" y="1069873"/>
                </a:lnTo>
                <a:lnTo>
                  <a:pt x="1235887" y="1080668"/>
                </a:lnTo>
                <a:lnTo>
                  <a:pt x="1210868" y="1070343"/>
                </a:lnTo>
                <a:lnTo>
                  <a:pt x="1231430" y="1086446"/>
                </a:lnTo>
                <a:lnTo>
                  <a:pt x="1238173" y="1089228"/>
                </a:lnTo>
                <a:lnTo>
                  <a:pt x="1242644" y="1083449"/>
                </a:lnTo>
                <a:close/>
              </a:path>
              <a:path w="2211730" h="1163954">
                <a:moveTo>
                  <a:pt x="1243139" y="602741"/>
                </a:moveTo>
                <a:lnTo>
                  <a:pt x="1249730" y="591248"/>
                </a:lnTo>
                <a:lnTo>
                  <a:pt x="1243164" y="588530"/>
                </a:lnTo>
                <a:lnTo>
                  <a:pt x="1236573" y="600024"/>
                </a:lnTo>
                <a:lnTo>
                  <a:pt x="1203007" y="586117"/>
                </a:lnTo>
                <a:lnTo>
                  <a:pt x="1202804" y="571792"/>
                </a:lnTo>
                <a:lnTo>
                  <a:pt x="1199603" y="592340"/>
                </a:lnTo>
                <a:lnTo>
                  <a:pt x="1233043" y="606183"/>
                </a:lnTo>
                <a:lnTo>
                  <a:pt x="1239596" y="608901"/>
                </a:lnTo>
                <a:lnTo>
                  <a:pt x="1243139" y="602741"/>
                </a:lnTo>
                <a:close/>
              </a:path>
              <a:path w="2211730" h="1163954">
                <a:moveTo>
                  <a:pt x="1199603" y="592340"/>
                </a:moveTo>
                <a:lnTo>
                  <a:pt x="1202804" y="571792"/>
                </a:lnTo>
                <a:lnTo>
                  <a:pt x="1196454" y="583399"/>
                </a:lnTo>
                <a:lnTo>
                  <a:pt x="1162888" y="569493"/>
                </a:lnTo>
                <a:lnTo>
                  <a:pt x="1193063" y="589622"/>
                </a:lnTo>
                <a:lnTo>
                  <a:pt x="1193253" y="603948"/>
                </a:lnTo>
                <a:lnTo>
                  <a:pt x="1199603" y="592340"/>
                </a:lnTo>
                <a:close/>
              </a:path>
              <a:path w="2211730" h="1163954">
                <a:moveTo>
                  <a:pt x="1156347" y="566788"/>
                </a:moveTo>
                <a:lnTo>
                  <a:pt x="1122756" y="552869"/>
                </a:lnTo>
                <a:lnTo>
                  <a:pt x="1119632" y="559206"/>
                </a:lnTo>
                <a:lnTo>
                  <a:pt x="1153083" y="573062"/>
                </a:lnTo>
                <a:lnTo>
                  <a:pt x="1156347" y="566788"/>
                </a:lnTo>
                <a:close/>
              </a:path>
              <a:path w="2211730" h="1163954">
                <a:moveTo>
                  <a:pt x="1116228" y="550163"/>
                </a:moveTo>
                <a:lnTo>
                  <a:pt x="1082649" y="536257"/>
                </a:lnTo>
                <a:lnTo>
                  <a:pt x="1079639" y="542632"/>
                </a:lnTo>
                <a:lnTo>
                  <a:pt x="1113104" y="556501"/>
                </a:lnTo>
                <a:lnTo>
                  <a:pt x="1116228" y="550163"/>
                </a:lnTo>
                <a:close/>
              </a:path>
              <a:path w="2211730" h="1163954">
                <a:moveTo>
                  <a:pt x="1076134" y="533552"/>
                </a:moveTo>
                <a:lnTo>
                  <a:pt x="1042530" y="519633"/>
                </a:lnTo>
                <a:lnTo>
                  <a:pt x="1039660" y="526084"/>
                </a:lnTo>
                <a:lnTo>
                  <a:pt x="1073124" y="539927"/>
                </a:lnTo>
                <a:lnTo>
                  <a:pt x="1076134" y="533552"/>
                </a:lnTo>
                <a:close/>
              </a:path>
              <a:path w="2211730" h="1163954">
                <a:moveTo>
                  <a:pt x="1036015" y="516940"/>
                </a:moveTo>
                <a:lnTo>
                  <a:pt x="1002411" y="503021"/>
                </a:lnTo>
                <a:lnTo>
                  <a:pt x="999680" y="509511"/>
                </a:lnTo>
                <a:lnTo>
                  <a:pt x="1033145" y="523379"/>
                </a:lnTo>
                <a:lnTo>
                  <a:pt x="1036015" y="516940"/>
                </a:lnTo>
                <a:close/>
              </a:path>
              <a:path w="2211730" h="1163954">
                <a:moveTo>
                  <a:pt x="995908" y="500316"/>
                </a:moveTo>
                <a:lnTo>
                  <a:pt x="962304" y="486397"/>
                </a:lnTo>
                <a:lnTo>
                  <a:pt x="959688" y="492950"/>
                </a:lnTo>
                <a:lnTo>
                  <a:pt x="993178" y="506818"/>
                </a:lnTo>
                <a:lnTo>
                  <a:pt x="995908" y="500316"/>
                </a:lnTo>
                <a:close/>
              </a:path>
              <a:path w="2211730" h="1163954">
                <a:moveTo>
                  <a:pt x="955789" y="483704"/>
                </a:moveTo>
                <a:lnTo>
                  <a:pt x="922185" y="469785"/>
                </a:lnTo>
                <a:lnTo>
                  <a:pt x="919721" y="476389"/>
                </a:lnTo>
                <a:lnTo>
                  <a:pt x="953198" y="490258"/>
                </a:lnTo>
                <a:lnTo>
                  <a:pt x="955789" y="483704"/>
                </a:lnTo>
                <a:close/>
              </a:path>
              <a:path w="2211730" h="1163954">
                <a:moveTo>
                  <a:pt x="915682" y="467093"/>
                </a:moveTo>
                <a:lnTo>
                  <a:pt x="882091" y="453174"/>
                </a:lnTo>
                <a:lnTo>
                  <a:pt x="879754" y="459828"/>
                </a:lnTo>
                <a:lnTo>
                  <a:pt x="913206" y="473684"/>
                </a:lnTo>
                <a:lnTo>
                  <a:pt x="915682" y="467093"/>
                </a:lnTo>
                <a:close/>
              </a:path>
              <a:path w="2211730" h="1163954">
                <a:moveTo>
                  <a:pt x="875576" y="450468"/>
                </a:moveTo>
                <a:lnTo>
                  <a:pt x="841984" y="436562"/>
                </a:lnTo>
                <a:lnTo>
                  <a:pt x="839787" y="443268"/>
                </a:lnTo>
                <a:lnTo>
                  <a:pt x="873239" y="457123"/>
                </a:lnTo>
                <a:lnTo>
                  <a:pt x="875576" y="450468"/>
                </a:lnTo>
                <a:close/>
              </a:path>
              <a:path w="2211730" h="1163954">
                <a:moveTo>
                  <a:pt x="841781" y="414591"/>
                </a:moveTo>
                <a:lnTo>
                  <a:pt x="807821" y="400519"/>
                </a:lnTo>
                <a:lnTo>
                  <a:pt x="805751" y="407288"/>
                </a:lnTo>
                <a:lnTo>
                  <a:pt x="839571" y="421309"/>
                </a:lnTo>
                <a:lnTo>
                  <a:pt x="841781" y="414591"/>
                </a:lnTo>
                <a:close/>
              </a:path>
              <a:path w="2211730" h="1163954">
                <a:moveTo>
                  <a:pt x="807237" y="378383"/>
                </a:moveTo>
                <a:lnTo>
                  <a:pt x="772909" y="364159"/>
                </a:lnTo>
                <a:lnTo>
                  <a:pt x="770978" y="370979"/>
                </a:lnTo>
                <a:lnTo>
                  <a:pt x="805167" y="385152"/>
                </a:lnTo>
                <a:lnTo>
                  <a:pt x="807237" y="378383"/>
                </a:lnTo>
                <a:close/>
              </a:path>
              <a:path w="2211730" h="1163954">
                <a:moveTo>
                  <a:pt x="771931" y="341871"/>
                </a:moveTo>
                <a:lnTo>
                  <a:pt x="737247" y="327494"/>
                </a:lnTo>
                <a:lnTo>
                  <a:pt x="735444" y="334365"/>
                </a:lnTo>
                <a:lnTo>
                  <a:pt x="769988" y="348691"/>
                </a:lnTo>
                <a:lnTo>
                  <a:pt x="771931" y="341871"/>
                </a:lnTo>
                <a:close/>
              </a:path>
              <a:path w="2211730" h="1163954">
                <a:moveTo>
                  <a:pt x="1234846" y="1145819"/>
                </a:moveTo>
                <a:lnTo>
                  <a:pt x="1243431" y="1135113"/>
                </a:lnTo>
                <a:lnTo>
                  <a:pt x="1241259" y="1126591"/>
                </a:lnTo>
                <a:lnTo>
                  <a:pt x="1217028" y="1116596"/>
                </a:lnTo>
                <a:lnTo>
                  <a:pt x="1212570" y="1122387"/>
                </a:lnTo>
                <a:lnTo>
                  <a:pt x="1236649" y="1132319"/>
                </a:lnTo>
                <a:lnTo>
                  <a:pt x="1228064" y="1143012"/>
                </a:lnTo>
                <a:lnTo>
                  <a:pt x="1230249" y="1151534"/>
                </a:lnTo>
                <a:lnTo>
                  <a:pt x="1234846" y="1145819"/>
                </a:lnTo>
                <a:close/>
              </a:path>
              <a:path w="2211730" h="1163954">
                <a:moveTo>
                  <a:pt x="1236306" y="774788"/>
                </a:moveTo>
                <a:lnTo>
                  <a:pt x="1243393" y="763498"/>
                </a:lnTo>
                <a:lnTo>
                  <a:pt x="1240599" y="754710"/>
                </a:lnTo>
                <a:lnTo>
                  <a:pt x="1209725" y="741933"/>
                </a:lnTo>
                <a:lnTo>
                  <a:pt x="1206055" y="748042"/>
                </a:lnTo>
                <a:lnTo>
                  <a:pt x="1236802" y="760768"/>
                </a:lnTo>
                <a:lnTo>
                  <a:pt x="1229715" y="772058"/>
                </a:lnTo>
                <a:lnTo>
                  <a:pt x="1232509" y="780846"/>
                </a:lnTo>
                <a:lnTo>
                  <a:pt x="1236306" y="774788"/>
                </a:lnTo>
                <a:close/>
              </a:path>
              <a:path w="2211730" h="1163954">
                <a:moveTo>
                  <a:pt x="1248130" y="1020140"/>
                </a:moveTo>
                <a:lnTo>
                  <a:pt x="1256220" y="1009243"/>
                </a:lnTo>
                <a:lnTo>
                  <a:pt x="1249514" y="1006475"/>
                </a:lnTo>
                <a:lnTo>
                  <a:pt x="1241425" y="1017371"/>
                </a:lnTo>
                <a:lnTo>
                  <a:pt x="1215212" y="1006551"/>
                </a:lnTo>
                <a:lnTo>
                  <a:pt x="1237094" y="1023200"/>
                </a:lnTo>
                <a:lnTo>
                  <a:pt x="1243799" y="1025969"/>
                </a:lnTo>
                <a:lnTo>
                  <a:pt x="1248130" y="1020140"/>
                </a:lnTo>
                <a:close/>
              </a:path>
              <a:path w="2211730" h="1163954">
                <a:moveTo>
                  <a:pt x="1250861" y="824547"/>
                </a:moveTo>
                <a:lnTo>
                  <a:pt x="1258201" y="813333"/>
                </a:lnTo>
                <a:lnTo>
                  <a:pt x="1251572" y="810590"/>
                </a:lnTo>
                <a:lnTo>
                  <a:pt x="1244231" y="821791"/>
                </a:lnTo>
                <a:lnTo>
                  <a:pt x="1214526" y="809510"/>
                </a:lnTo>
                <a:lnTo>
                  <a:pt x="1240307" y="827785"/>
                </a:lnTo>
                <a:lnTo>
                  <a:pt x="1246936" y="830529"/>
                </a:lnTo>
                <a:lnTo>
                  <a:pt x="1250861" y="824547"/>
                </a:lnTo>
                <a:close/>
              </a:path>
              <a:path w="2211730" h="1163954">
                <a:moveTo>
                  <a:pt x="1251331" y="955890"/>
                </a:moveTo>
                <a:lnTo>
                  <a:pt x="1259166" y="944879"/>
                </a:lnTo>
                <a:lnTo>
                  <a:pt x="1252486" y="942136"/>
                </a:lnTo>
                <a:lnTo>
                  <a:pt x="1244650" y="953122"/>
                </a:lnTo>
                <a:lnTo>
                  <a:pt x="1217282" y="941819"/>
                </a:lnTo>
                <a:lnTo>
                  <a:pt x="1240447" y="959002"/>
                </a:lnTo>
                <a:lnTo>
                  <a:pt x="1247127" y="961770"/>
                </a:lnTo>
                <a:lnTo>
                  <a:pt x="1251331" y="955890"/>
                </a:lnTo>
                <a:close/>
              </a:path>
              <a:path w="2211730" h="1163954">
                <a:moveTo>
                  <a:pt x="1251750" y="671893"/>
                </a:moveTo>
                <a:lnTo>
                  <a:pt x="1258582" y="660488"/>
                </a:lnTo>
                <a:lnTo>
                  <a:pt x="1252004" y="657758"/>
                </a:lnTo>
                <a:lnTo>
                  <a:pt x="1245171" y="669163"/>
                </a:lnTo>
                <a:lnTo>
                  <a:pt x="1212761" y="655751"/>
                </a:lnTo>
                <a:lnTo>
                  <a:pt x="1241501" y="675271"/>
                </a:lnTo>
                <a:lnTo>
                  <a:pt x="1248079" y="678002"/>
                </a:lnTo>
                <a:lnTo>
                  <a:pt x="1251750" y="671893"/>
                </a:lnTo>
                <a:close/>
              </a:path>
              <a:path w="2211730" h="1163954">
                <a:moveTo>
                  <a:pt x="1252245" y="890676"/>
                </a:moveTo>
                <a:lnTo>
                  <a:pt x="1259827" y="879589"/>
                </a:lnTo>
                <a:lnTo>
                  <a:pt x="1253172" y="876833"/>
                </a:lnTo>
                <a:lnTo>
                  <a:pt x="1245590" y="887933"/>
                </a:lnTo>
                <a:lnTo>
                  <a:pt x="1217041" y="876134"/>
                </a:lnTo>
                <a:lnTo>
                  <a:pt x="1241526" y="893864"/>
                </a:lnTo>
                <a:lnTo>
                  <a:pt x="1248181" y="896619"/>
                </a:lnTo>
                <a:lnTo>
                  <a:pt x="1252245" y="890676"/>
                </a:lnTo>
                <a:close/>
              </a:path>
              <a:path w="2211730" h="1163954">
                <a:moveTo>
                  <a:pt x="1283614" y="532091"/>
                </a:moveTo>
                <a:lnTo>
                  <a:pt x="1286306" y="527392"/>
                </a:lnTo>
                <a:lnTo>
                  <a:pt x="1280198" y="523887"/>
                </a:lnTo>
                <a:lnTo>
                  <a:pt x="1277061" y="529361"/>
                </a:lnTo>
                <a:lnTo>
                  <a:pt x="1241971" y="514819"/>
                </a:lnTo>
                <a:lnTo>
                  <a:pt x="1244612" y="509981"/>
                </a:lnTo>
                <a:lnTo>
                  <a:pt x="1238580" y="521030"/>
                </a:lnTo>
                <a:lnTo>
                  <a:pt x="1273530" y="535520"/>
                </a:lnTo>
                <a:lnTo>
                  <a:pt x="1280096" y="538238"/>
                </a:lnTo>
                <a:lnTo>
                  <a:pt x="1283614" y="532091"/>
                </a:lnTo>
                <a:close/>
              </a:path>
              <a:path w="2211730" h="1163954">
                <a:moveTo>
                  <a:pt x="1209344" y="574509"/>
                </a:moveTo>
                <a:lnTo>
                  <a:pt x="1212748" y="568299"/>
                </a:lnTo>
                <a:lnTo>
                  <a:pt x="1219085" y="556679"/>
                </a:lnTo>
                <a:lnTo>
                  <a:pt x="1222489" y="550468"/>
                </a:lnTo>
                <a:lnTo>
                  <a:pt x="1228839" y="538860"/>
                </a:lnTo>
                <a:lnTo>
                  <a:pt x="1232230" y="532638"/>
                </a:lnTo>
                <a:lnTo>
                  <a:pt x="1238580" y="521030"/>
                </a:lnTo>
                <a:lnTo>
                  <a:pt x="1244612" y="509981"/>
                </a:lnTo>
                <a:lnTo>
                  <a:pt x="1238440" y="506602"/>
                </a:lnTo>
                <a:lnTo>
                  <a:pt x="1235417" y="512102"/>
                </a:lnTo>
                <a:lnTo>
                  <a:pt x="1232039" y="518325"/>
                </a:lnTo>
                <a:lnTo>
                  <a:pt x="1225689" y="529932"/>
                </a:lnTo>
                <a:lnTo>
                  <a:pt x="1222286" y="536143"/>
                </a:lnTo>
                <a:lnTo>
                  <a:pt x="1215948" y="547763"/>
                </a:lnTo>
                <a:lnTo>
                  <a:pt x="1212545" y="553974"/>
                </a:lnTo>
                <a:lnTo>
                  <a:pt x="1206195" y="565581"/>
                </a:lnTo>
                <a:lnTo>
                  <a:pt x="1202804" y="571792"/>
                </a:lnTo>
                <a:lnTo>
                  <a:pt x="1203007" y="586117"/>
                </a:lnTo>
                <a:lnTo>
                  <a:pt x="1209344" y="574509"/>
                </a:lnTo>
                <a:close/>
              </a:path>
              <a:path w="2211730" h="1163954">
                <a:moveTo>
                  <a:pt x="1235417" y="512102"/>
                </a:moveTo>
                <a:lnTo>
                  <a:pt x="1200327" y="497560"/>
                </a:lnTo>
                <a:lnTo>
                  <a:pt x="1197063" y="503834"/>
                </a:lnTo>
                <a:lnTo>
                  <a:pt x="1232039" y="518325"/>
                </a:lnTo>
                <a:lnTo>
                  <a:pt x="1235417" y="512102"/>
                </a:lnTo>
                <a:close/>
              </a:path>
              <a:path w="2211730" h="1163954">
                <a:moveTo>
                  <a:pt x="1253261" y="585076"/>
                </a:moveTo>
                <a:lnTo>
                  <a:pt x="1259852" y="573570"/>
                </a:lnTo>
                <a:lnTo>
                  <a:pt x="1253286" y="570852"/>
                </a:lnTo>
                <a:lnTo>
                  <a:pt x="1246695" y="582358"/>
                </a:lnTo>
                <a:lnTo>
                  <a:pt x="1212748" y="568299"/>
                </a:lnTo>
                <a:lnTo>
                  <a:pt x="1243164" y="588530"/>
                </a:lnTo>
                <a:lnTo>
                  <a:pt x="1249730" y="591248"/>
                </a:lnTo>
                <a:lnTo>
                  <a:pt x="1253261" y="585076"/>
                </a:lnTo>
                <a:close/>
              </a:path>
              <a:path w="2211730" h="1163954">
                <a:moveTo>
                  <a:pt x="1206195" y="565581"/>
                </a:moveTo>
                <a:lnTo>
                  <a:pt x="1172248" y="551510"/>
                </a:lnTo>
                <a:lnTo>
                  <a:pt x="1168984" y="557783"/>
                </a:lnTo>
                <a:lnTo>
                  <a:pt x="1202804" y="571792"/>
                </a:lnTo>
                <a:lnTo>
                  <a:pt x="1206195" y="565581"/>
                </a:lnTo>
                <a:close/>
              </a:path>
              <a:path w="2211730" h="1163954">
                <a:moveTo>
                  <a:pt x="1165707" y="548805"/>
                </a:moveTo>
                <a:lnTo>
                  <a:pt x="1131747" y="534733"/>
                </a:lnTo>
                <a:lnTo>
                  <a:pt x="1128610" y="541058"/>
                </a:lnTo>
                <a:lnTo>
                  <a:pt x="1162443" y="555078"/>
                </a:lnTo>
                <a:lnTo>
                  <a:pt x="1165707" y="548805"/>
                </a:lnTo>
                <a:close/>
              </a:path>
              <a:path w="2211730" h="1163954">
                <a:moveTo>
                  <a:pt x="1125220" y="532028"/>
                </a:moveTo>
                <a:lnTo>
                  <a:pt x="1091247" y="517944"/>
                </a:lnTo>
                <a:lnTo>
                  <a:pt x="1088237" y="524332"/>
                </a:lnTo>
                <a:lnTo>
                  <a:pt x="1122095" y="538352"/>
                </a:lnTo>
                <a:lnTo>
                  <a:pt x="1125220" y="532028"/>
                </a:lnTo>
                <a:close/>
              </a:path>
              <a:path w="2211730" h="1163954">
                <a:moveTo>
                  <a:pt x="1084732" y="515251"/>
                </a:moveTo>
                <a:lnTo>
                  <a:pt x="1050747" y="501167"/>
                </a:lnTo>
                <a:lnTo>
                  <a:pt x="1047889" y="507606"/>
                </a:lnTo>
                <a:lnTo>
                  <a:pt x="1081735" y="521639"/>
                </a:lnTo>
                <a:lnTo>
                  <a:pt x="1084732" y="515251"/>
                </a:lnTo>
                <a:close/>
              </a:path>
              <a:path w="2211730" h="1163954">
                <a:moveTo>
                  <a:pt x="1044244" y="498487"/>
                </a:moveTo>
                <a:lnTo>
                  <a:pt x="1010259" y="484390"/>
                </a:lnTo>
                <a:lnTo>
                  <a:pt x="1007516" y="490880"/>
                </a:lnTo>
                <a:lnTo>
                  <a:pt x="1041374" y="504913"/>
                </a:lnTo>
                <a:lnTo>
                  <a:pt x="1044244" y="498487"/>
                </a:lnTo>
                <a:close/>
              </a:path>
              <a:path w="2211730" h="1163954">
                <a:moveTo>
                  <a:pt x="1003757" y="481698"/>
                </a:moveTo>
                <a:lnTo>
                  <a:pt x="969772" y="467613"/>
                </a:lnTo>
                <a:lnTo>
                  <a:pt x="967155" y="474167"/>
                </a:lnTo>
                <a:lnTo>
                  <a:pt x="1001014" y="488188"/>
                </a:lnTo>
                <a:lnTo>
                  <a:pt x="1003757" y="481698"/>
                </a:lnTo>
                <a:close/>
              </a:path>
              <a:path w="2211730" h="1163954">
                <a:moveTo>
                  <a:pt x="963256" y="464921"/>
                </a:moveTo>
                <a:lnTo>
                  <a:pt x="929271" y="450837"/>
                </a:lnTo>
                <a:lnTo>
                  <a:pt x="926807" y="457441"/>
                </a:lnTo>
                <a:lnTo>
                  <a:pt x="960653" y="471474"/>
                </a:lnTo>
                <a:lnTo>
                  <a:pt x="963256" y="464921"/>
                </a:lnTo>
                <a:close/>
              </a:path>
              <a:path w="2211730" h="1163954">
                <a:moveTo>
                  <a:pt x="922769" y="448144"/>
                </a:moveTo>
                <a:lnTo>
                  <a:pt x="888796" y="434073"/>
                </a:lnTo>
                <a:lnTo>
                  <a:pt x="886460" y="440728"/>
                </a:lnTo>
                <a:lnTo>
                  <a:pt x="920292" y="454748"/>
                </a:lnTo>
                <a:lnTo>
                  <a:pt x="922769" y="448144"/>
                </a:lnTo>
                <a:close/>
              </a:path>
              <a:path w="2211730" h="1163954">
                <a:moveTo>
                  <a:pt x="882269" y="431368"/>
                </a:moveTo>
                <a:lnTo>
                  <a:pt x="848309" y="417296"/>
                </a:lnTo>
                <a:lnTo>
                  <a:pt x="846112" y="424002"/>
                </a:lnTo>
                <a:lnTo>
                  <a:pt x="879944" y="438022"/>
                </a:lnTo>
                <a:lnTo>
                  <a:pt x="882269" y="431368"/>
                </a:lnTo>
                <a:close/>
              </a:path>
              <a:path w="2211730" h="1163954">
                <a:moveTo>
                  <a:pt x="848106" y="395325"/>
                </a:moveTo>
                <a:lnTo>
                  <a:pt x="813777" y="381101"/>
                </a:lnTo>
                <a:lnTo>
                  <a:pt x="811695" y="387870"/>
                </a:lnTo>
                <a:lnTo>
                  <a:pt x="845908" y="402031"/>
                </a:lnTo>
                <a:lnTo>
                  <a:pt x="848106" y="395325"/>
                </a:lnTo>
                <a:close/>
              </a:path>
              <a:path w="2211730" h="1163954">
                <a:moveTo>
                  <a:pt x="813181" y="358965"/>
                </a:moveTo>
                <a:lnTo>
                  <a:pt x="778484" y="344589"/>
                </a:lnTo>
                <a:lnTo>
                  <a:pt x="776541" y="351396"/>
                </a:lnTo>
                <a:lnTo>
                  <a:pt x="811110" y="365734"/>
                </a:lnTo>
                <a:lnTo>
                  <a:pt x="813181" y="358965"/>
                </a:lnTo>
                <a:close/>
              </a:path>
              <a:path w="2211730" h="1163954">
                <a:moveTo>
                  <a:pt x="1255433" y="1066888"/>
                </a:moveTo>
                <a:lnTo>
                  <a:pt x="1263789" y="1056081"/>
                </a:lnTo>
                <a:lnTo>
                  <a:pt x="1257033" y="1053299"/>
                </a:lnTo>
                <a:lnTo>
                  <a:pt x="1248689" y="1064094"/>
                </a:lnTo>
                <a:lnTo>
                  <a:pt x="1223289" y="1053604"/>
                </a:lnTo>
                <a:lnTo>
                  <a:pt x="1244231" y="1069873"/>
                </a:lnTo>
                <a:lnTo>
                  <a:pt x="1250975" y="1072654"/>
                </a:lnTo>
                <a:lnTo>
                  <a:pt x="1255433" y="1066888"/>
                </a:lnTo>
                <a:close/>
              </a:path>
              <a:path w="2211730" h="1163954">
                <a:moveTo>
                  <a:pt x="1247190" y="757440"/>
                </a:moveTo>
                <a:lnTo>
                  <a:pt x="1254290" y="746137"/>
                </a:lnTo>
                <a:lnTo>
                  <a:pt x="1251483" y="737361"/>
                </a:lnTo>
                <a:lnTo>
                  <a:pt x="1220228" y="724420"/>
                </a:lnTo>
                <a:lnTo>
                  <a:pt x="1216571" y="730529"/>
                </a:lnTo>
                <a:lnTo>
                  <a:pt x="1247686" y="743407"/>
                </a:lnTo>
                <a:lnTo>
                  <a:pt x="1240599" y="754710"/>
                </a:lnTo>
                <a:lnTo>
                  <a:pt x="1243393" y="763498"/>
                </a:lnTo>
                <a:lnTo>
                  <a:pt x="1247190" y="757440"/>
                </a:lnTo>
                <a:close/>
              </a:path>
              <a:path w="2211730" h="1163954">
                <a:moveTo>
                  <a:pt x="1260551" y="1003414"/>
                </a:moveTo>
                <a:lnTo>
                  <a:pt x="1268641" y="992517"/>
                </a:lnTo>
                <a:lnTo>
                  <a:pt x="1261922" y="989749"/>
                </a:lnTo>
                <a:lnTo>
                  <a:pt x="1253845" y="1000645"/>
                </a:lnTo>
                <a:lnTo>
                  <a:pt x="1227251" y="989660"/>
                </a:lnTo>
                <a:lnTo>
                  <a:pt x="1249514" y="1006475"/>
                </a:lnTo>
                <a:lnTo>
                  <a:pt x="1256220" y="1009243"/>
                </a:lnTo>
                <a:lnTo>
                  <a:pt x="1260551" y="1003414"/>
                </a:lnTo>
                <a:close/>
              </a:path>
              <a:path w="2211730" h="1163954">
                <a:moveTo>
                  <a:pt x="1248041" y="1129398"/>
                </a:moveTo>
                <a:lnTo>
                  <a:pt x="1256626" y="1118704"/>
                </a:lnTo>
                <a:lnTo>
                  <a:pt x="1254442" y="1110183"/>
                </a:lnTo>
                <a:lnTo>
                  <a:pt x="1229829" y="1100023"/>
                </a:lnTo>
                <a:lnTo>
                  <a:pt x="1225372" y="1105801"/>
                </a:lnTo>
                <a:lnTo>
                  <a:pt x="1249845" y="1115910"/>
                </a:lnTo>
                <a:lnTo>
                  <a:pt x="1241259" y="1126591"/>
                </a:lnTo>
                <a:lnTo>
                  <a:pt x="1243431" y="1135113"/>
                </a:lnTo>
                <a:lnTo>
                  <a:pt x="1248041" y="1129398"/>
                </a:lnTo>
                <a:close/>
              </a:path>
              <a:path w="2211730" h="1163954">
                <a:moveTo>
                  <a:pt x="1262126" y="807338"/>
                </a:moveTo>
                <a:lnTo>
                  <a:pt x="1269466" y="796137"/>
                </a:lnTo>
                <a:lnTo>
                  <a:pt x="1262837" y="793407"/>
                </a:lnTo>
                <a:lnTo>
                  <a:pt x="1255496" y="804595"/>
                </a:lnTo>
                <a:lnTo>
                  <a:pt x="1225410" y="792149"/>
                </a:lnTo>
                <a:lnTo>
                  <a:pt x="1251572" y="810590"/>
                </a:lnTo>
                <a:lnTo>
                  <a:pt x="1258201" y="813333"/>
                </a:lnTo>
                <a:lnTo>
                  <a:pt x="1262126" y="807338"/>
                </a:lnTo>
                <a:close/>
              </a:path>
              <a:path w="2211730" h="1163954">
                <a:moveTo>
                  <a:pt x="1262253" y="654380"/>
                </a:moveTo>
                <a:lnTo>
                  <a:pt x="1269098" y="642975"/>
                </a:lnTo>
                <a:lnTo>
                  <a:pt x="1262519" y="640257"/>
                </a:lnTo>
                <a:lnTo>
                  <a:pt x="1255674" y="651649"/>
                </a:lnTo>
                <a:lnTo>
                  <a:pt x="1222883" y="638073"/>
                </a:lnTo>
                <a:lnTo>
                  <a:pt x="1252004" y="657758"/>
                </a:lnTo>
                <a:lnTo>
                  <a:pt x="1258582" y="660488"/>
                </a:lnTo>
                <a:lnTo>
                  <a:pt x="1262253" y="654380"/>
                </a:lnTo>
                <a:close/>
              </a:path>
              <a:path w="2211730" h="1163954">
                <a:moveTo>
                  <a:pt x="1263357" y="938999"/>
                </a:moveTo>
                <a:lnTo>
                  <a:pt x="1271206" y="928001"/>
                </a:lnTo>
                <a:lnTo>
                  <a:pt x="1264513" y="925245"/>
                </a:lnTo>
                <a:lnTo>
                  <a:pt x="1256677" y="936244"/>
                </a:lnTo>
                <a:lnTo>
                  <a:pt x="1228928" y="924763"/>
                </a:lnTo>
                <a:lnTo>
                  <a:pt x="1252486" y="942136"/>
                </a:lnTo>
                <a:lnTo>
                  <a:pt x="1259166" y="944879"/>
                </a:lnTo>
                <a:lnTo>
                  <a:pt x="1263357" y="938999"/>
                </a:lnTo>
                <a:close/>
              </a:path>
              <a:path w="2211730" h="1163954">
                <a:moveTo>
                  <a:pt x="1263891" y="873645"/>
                </a:moveTo>
                <a:lnTo>
                  <a:pt x="1271485" y="862545"/>
                </a:lnTo>
                <a:lnTo>
                  <a:pt x="1264831" y="859789"/>
                </a:lnTo>
                <a:lnTo>
                  <a:pt x="1257236" y="870889"/>
                </a:lnTo>
                <a:lnTo>
                  <a:pt x="1228318" y="858926"/>
                </a:lnTo>
                <a:lnTo>
                  <a:pt x="1253172" y="876833"/>
                </a:lnTo>
                <a:lnTo>
                  <a:pt x="1259827" y="879589"/>
                </a:lnTo>
                <a:lnTo>
                  <a:pt x="1263891" y="873645"/>
                </a:lnTo>
                <a:close/>
              </a:path>
              <a:path w="2211730" h="1163954">
                <a:moveTo>
                  <a:pt x="1263383" y="567410"/>
                </a:moveTo>
                <a:lnTo>
                  <a:pt x="1269974" y="555904"/>
                </a:lnTo>
                <a:lnTo>
                  <a:pt x="1263408" y="553186"/>
                </a:lnTo>
                <a:lnTo>
                  <a:pt x="1256817" y="564692"/>
                </a:lnTo>
                <a:lnTo>
                  <a:pt x="1222489" y="550468"/>
                </a:lnTo>
                <a:lnTo>
                  <a:pt x="1253286" y="570852"/>
                </a:lnTo>
                <a:lnTo>
                  <a:pt x="1259852" y="573570"/>
                </a:lnTo>
                <a:lnTo>
                  <a:pt x="1263383" y="567410"/>
                </a:lnTo>
                <a:close/>
              </a:path>
              <a:path w="2211730" h="1163954">
                <a:moveTo>
                  <a:pt x="1215948" y="547763"/>
                </a:moveTo>
                <a:lnTo>
                  <a:pt x="1181608" y="533527"/>
                </a:lnTo>
                <a:lnTo>
                  <a:pt x="1178344" y="539800"/>
                </a:lnTo>
                <a:lnTo>
                  <a:pt x="1212545" y="553974"/>
                </a:lnTo>
                <a:lnTo>
                  <a:pt x="1215948" y="547763"/>
                </a:lnTo>
                <a:close/>
              </a:path>
              <a:path w="2211730" h="1163954">
                <a:moveTo>
                  <a:pt x="1175080" y="530821"/>
                </a:moveTo>
                <a:lnTo>
                  <a:pt x="1140726" y="516585"/>
                </a:lnTo>
                <a:lnTo>
                  <a:pt x="1137602" y="522909"/>
                </a:lnTo>
                <a:lnTo>
                  <a:pt x="1171803" y="537082"/>
                </a:lnTo>
                <a:lnTo>
                  <a:pt x="1175080" y="530821"/>
                </a:lnTo>
                <a:close/>
              </a:path>
              <a:path w="2211730" h="1163954">
                <a:moveTo>
                  <a:pt x="1134198" y="513880"/>
                </a:moveTo>
                <a:lnTo>
                  <a:pt x="1099845" y="499643"/>
                </a:lnTo>
                <a:lnTo>
                  <a:pt x="1096848" y="506031"/>
                </a:lnTo>
                <a:lnTo>
                  <a:pt x="1131074" y="520217"/>
                </a:lnTo>
                <a:lnTo>
                  <a:pt x="1134198" y="513880"/>
                </a:lnTo>
                <a:close/>
              </a:path>
              <a:path w="2211730" h="1163954">
                <a:moveTo>
                  <a:pt x="1093330" y="496950"/>
                </a:moveTo>
                <a:lnTo>
                  <a:pt x="1058976" y="482701"/>
                </a:lnTo>
                <a:lnTo>
                  <a:pt x="1056106" y="489140"/>
                </a:lnTo>
                <a:lnTo>
                  <a:pt x="1090333" y="503326"/>
                </a:lnTo>
                <a:lnTo>
                  <a:pt x="1093330" y="496950"/>
                </a:lnTo>
                <a:close/>
              </a:path>
              <a:path w="2211730" h="1163954">
                <a:moveTo>
                  <a:pt x="1052461" y="480009"/>
                </a:moveTo>
                <a:lnTo>
                  <a:pt x="1018095" y="465759"/>
                </a:lnTo>
                <a:lnTo>
                  <a:pt x="1015365" y="472262"/>
                </a:lnTo>
                <a:lnTo>
                  <a:pt x="1049604" y="486448"/>
                </a:lnTo>
                <a:lnTo>
                  <a:pt x="1052461" y="480009"/>
                </a:lnTo>
                <a:close/>
              </a:path>
              <a:path w="2211730" h="1163954">
                <a:moveTo>
                  <a:pt x="1011593" y="463067"/>
                </a:moveTo>
                <a:lnTo>
                  <a:pt x="977226" y="448830"/>
                </a:lnTo>
                <a:lnTo>
                  <a:pt x="974623" y="455371"/>
                </a:lnTo>
                <a:lnTo>
                  <a:pt x="1008862" y="469557"/>
                </a:lnTo>
                <a:lnTo>
                  <a:pt x="1011593" y="463067"/>
                </a:lnTo>
                <a:close/>
              </a:path>
              <a:path w="2211730" h="1163954">
                <a:moveTo>
                  <a:pt x="970711" y="446138"/>
                </a:moveTo>
                <a:lnTo>
                  <a:pt x="936358" y="431888"/>
                </a:lnTo>
                <a:lnTo>
                  <a:pt x="933894" y="438505"/>
                </a:lnTo>
                <a:lnTo>
                  <a:pt x="968121" y="452691"/>
                </a:lnTo>
                <a:lnTo>
                  <a:pt x="970711" y="446138"/>
                </a:lnTo>
                <a:close/>
              </a:path>
              <a:path w="2211730" h="1163954">
                <a:moveTo>
                  <a:pt x="929855" y="429196"/>
                </a:moveTo>
                <a:lnTo>
                  <a:pt x="895502" y="414959"/>
                </a:lnTo>
                <a:lnTo>
                  <a:pt x="893165" y="421614"/>
                </a:lnTo>
                <a:lnTo>
                  <a:pt x="927379" y="435800"/>
                </a:lnTo>
                <a:lnTo>
                  <a:pt x="929855" y="429196"/>
                </a:lnTo>
                <a:close/>
              </a:path>
              <a:path w="2211730" h="1163954">
                <a:moveTo>
                  <a:pt x="888974" y="412254"/>
                </a:moveTo>
                <a:lnTo>
                  <a:pt x="854633" y="398030"/>
                </a:lnTo>
                <a:lnTo>
                  <a:pt x="852436" y="404736"/>
                </a:lnTo>
                <a:lnTo>
                  <a:pt x="886650" y="418922"/>
                </a:lnTo>
                <a:lnTo>
                  <a:pt x="888974" y="412254"/>
                </a:lnTo>
                <a:close/>
              </a:path>
              <a:path w="2211730" h="1163954">
                <a:moveTo>
                  <a:pt x="854443" y="376059"/>
                </a:moveTo>
                <a:lnTo>
                  <a:pt x="819708" y="361670"/>
                </a:lnTo>
                <a:lnTo>
                  <a:pt x="817638" y="368439"/>
                </a:lnTo>
                <a:lnTo>
                  <a:pt x="852233" y="382777"/>
                </a:lnTo>
                <a:lnTo>
                  <a:pt x="854443" y="376059"/>
                </a:lnTo>
                <a:close/>
              </a:path>
              <a:path w="2211730" h="1163954">
                <a:moveTo>
                  <a:pt x="819124" y="339547"/>
                </a:moveTo>
                <a:lnTo>
                  <a:pt x="784047" y="325005"/>
                </a:lnTo>
                <a:lnTo>
                  <a:pt x="782104" y="331812"/>
                </a:lnTo>
                <a:lnTo>
                  <a:pt x="817054" y="346303"/>
                </a:lnTo>
                <a:lnTo>
                  <a:pt x="819124" y="339547"/>
                </a:lnTo>
                <a:close/>
              </a:path>
              <a:path w="2211730" h="1163954">
                <a:moveTo>
                  <a:pt x="1258646" y="1155649"/>
                </a:moveTo>
                <a:lnTo>
                  <a:pt x="1234846" y="1145819"/>
                </a:lnTo>
                <a:lnTo>
                  <a:pt x="1230249" y="1151534"/>
                </a:lnTo>
                <a:lnTo>
                  <a:pt x="1253921" y="1161313"/>
                </a:lnTo>
                <a:lnTo>
                  <a:pt x="1251724" y="1163955"/>
                </a:lnTo>
                <a:lnTo>
                  <a:pt x="1278801" y="1163955"/>
                </a:lnTo>
                <a:lnTo>
                  <a:pt x="1258646" y="1155649"/>
                </a:lnTo>
                <a:close/>
              </a:path>
              <a:path w="2211730" h="1163954">
                <a:moveTo>
                  <a:pt x="1268247" y="1050302"/>
                </a:moveTo>
                <a:lnTo>
                  <a:pt x="1276578" y="1039507"/>
                </a:lnTo>
                <a:lnTo>
                  <a:pt x="1269834" y="1036726"/>
                </a:lnTo>
                <a:lnTo>
                  <a:pt x="1261503" y="1047521"/>
                </a:lnTo>
                <a:lnTo>
                  <a:pt x="1235710" y="1036866"/>
                </a:lnTo>
                <a:lnTo>
                  <a:pt x="1257033" y="1053299"/>
                </a:lnTo>
                <a:lnTo>
                  <a:pt x="1263789" y="1056081"/>
                </a:lnTo>
                <a:lnTo>
                  <a:pt x="1268247" y="1050302"/>
                </a:lnTo>
                <a:close/>
              </a:path>
              <a:path w="2211730" h="1163954">
                <a:moveTo>
                  <a:pt x="1258074" y="740079"/>
                </a:moveTo>
                <a:lnTo>
                  <a:pt x="1265174" y="728789"/>
                </a:lnTo>
                <a:lnTo>
                  <a:pt x="1262367" y="720001"/>
                </a:lnTo>
                <a:lnTo>
                  <a:pt x="1230744" y="706907"/>
                </a:lnTo>
                <a:lnTo>
                  <a:pt x="1227074" y="713016"/>
                </a:lnTo>
                <a:lnTo>
                  <a:pt x="1258570" y="726058"/>
                </a:lnTo>
                <a:lnTo>
                  <a:pt x="1251483" y="737361"/>
                </a:lnTo>
                <a:lnTo>
                  <a:pt x="1254290" y="746137"/>
                </a:lnTo>
                <a:lnTo>
                  <a:pt x="1258074" y="740079"/>
                </a:lnTo>
                <a:close/>
              </a:path>
              <a:path w="2211730" h="1163954">
                <a:moveTo>
                  <a:pt x="1272971" y="986688"/>
                </a:moveTo>
                <a:lnTo>
                  <a:pt x="1281061" y="975791"/>
                </a:lnTo>
                <a:lnTo>
                  <a:pt x="1274356" y="973023"/>
                </a:lnTo>
                <a:lnTo>
                  <a:pt x="1266253" y="983907"/>
                </a:lnTo>
                <a:lnTo>
                  <a:pt x="1239291" y="972769"/>
                </a:lnTo>
                <a:lnTo>
                  <a:pt x="1261922" y="989749"/>
                </a:lnTo>
                <a:lnTo>
                  <a:pt x="1268641" y="992517"/>
                </a:lnTo>
                <a:lnTo>
                  <a:pt x="1272971" y="986688"/>
                </a:lnTo>
                <a:close/>
              </a:path>
              <a:path w="2211730" h="1163954">
                <a:moveTo>
                  <a:pt x="1272755" y="636866"/>
                </a:moveTo>
                <a:lnTo>
                  <a:pt x="1279601" y="625462"/>
                </a:lnTo>
                <a:lnTo>
                  <a:pt x="1273022" y="622744"/>
                </a:lnTo>
                <a:lnTo>
                  <a:pt x="1266177" y="634149"/>
                </a:lnTo>
                <a:lnTo>
                  <a:pt x="1233017" y="620407"/>
                </a:lnTo>
                <a:lnTo>
                  <a:pt x="1262519" y="640257"/>
                </a:lnTo>
                <a:lnTo>
                  <a:pt x="1269098" y="642975"/>
                </a:lnTo>
                <a:lnTo>
                  <a:pt x="1272755" y="636866"/>
                </a:lnTo>
                <a:close/>
              </a:path>
              <a:path w="2211730" h="1163954">
                <a:moveTo>
                  <a:pt x="1273403" y="790143"/>
                </a:moveTo>
                <a:lnTo>
                  <a:pt x="1280744" y="778941"/>
                </a:lnTo>
                <a:lnTo>
                  <a:pt x="1274114" y="776198"/>
                </a:lnTo>
                <a:lnTo>
                  <a:pt x="1266774" y="787400"/>
                </a:lnTo>
                <a:lnTo>
                  <a:pt x="1236306" y="774788"/>
                </a:lnTo>
                <a:lnTo>
                  <a:pt x="1262837" y="793407"/>
                </a:lnTo>
                <a:lnTo>
                  <a:pt x="1269466" y="796137"/>
                </a:lnTo>
                <a:lnTo>
                  <a:pt x="1273403" y="790143"/>
                </a:lnTo>
                <a:close/>
              </a:path>
              <a:path w="2211730" h="1163954">
                <a:moveTo>
                  <a:pt x="1261224" y="1112989"/>
                </a:moveTo>
                <a:lnTo>
                  <a:pt x="1269809" y="1102296"/>
                </a:lnTo>
                <a:lnTo>
                  <a:pt x="1267625" y="1093762"/>
                </a:lnTo>
                <a:lnTo>
                  <a:pt x="1242644" y="1083449"/>
                </a:lnTo>
                <a:lnTo>
                  <a:pt x="1238173" y="1089228"/>
                </a:lnTo>
                <a:lnTo>
                  <a:pt x="1263027" y="1099489"/>
                </a:lnTo>
                <a:lnTo>
                  <a:pt x="1254442" y="1110183"/>
                </a:lnTo>
                <a:lnTo>
                  <a:pt x="1256626" y="1118704"/>
                </a:lnTo>
                <a:lnTo>
                  <a:pt x="1261224" y="1112989"/>
                </a:lnTo>
                <a:close/>
              </a:path>
              <a:path w="2211730" h="1163954">
                <a:moveTo>
                  <a:pt x="1273492" y="549744"/>
                </a:moveTo>
                <a:lnTo>
                  <a:pt x="1280096" y="538238"/>
                </a:lnTo>
                <a:lnTo>
                  <a:pt x="1273530" y="535520"/>
                </a:lnTo>
                <a:lnTo>
                  <a:pt x="1266939" y="547027"/>
                </a:lnTo>
                <a:lnTo>
                  <a:pt x="1232230" y="532638"/>
                </a:lnTo>
                <a:lnTo>
                  <a:pt x="1263408" y="553186"/>
                </a:lnTo>
                <a:lnTo>
                  <a:pt x="1269974" y="555904"/>
                </a:lnTo>
                <a:lnTo>
                  <a:pt x="1273492" y="549744"/>
                </a:lnTo>
                <a:close/>
              </a:path>
              <a:path w="2211730" h="1163954">
                <a:moveTo>
                  <a:pt x="1225689" y="529932"/>
                </a:moveTo>
                <a:lnTo>
                  <a:pt x="1190967" y="515543"/>
                </a:lnTo>
                <a:lnTo>
                  <a:pt x="1187704" y="521804"/>
                </a:lnTo>
                <a:lnTo>
                  <a:pt x="1222286" y="536143"/>
                </a:lnTo>
                <a:lnTo>
                  <a:pt x="1225689" y="529932"/>
                </a:lnTo>
                <a:close/>
              </a:path>
              <a:path w="2211730" h="1163954">
                <a:moveTo>
                  <a:pt x="1184440" y="512838"/>
                </a:moveTo>
                <a:lnTo>
                  <a:pt x="1149705" y="498436"/>
                </a:lnTo>
                <a:lnTo>
                  <a:pt x="1146581" y="504761"/>
                </a:lnTo>
                <a:lnTo>
                  <a:pt x="1181176" y="519099"/>
                </a:lnTo>
                <a:lnTo>
                  <a:pt x="1184440" y="512838"/>
                </a:lnTo>
                <a:close/>
              </a:path>
              <a:path w="2211730" h="1163954">
                <a:moveTo>
                  <a:pt x="1143190" y="495744"/>
                </a:moveTo>
                <a:lnTo>
                  <a:pt x="1108456" y="481342"/>
                </a:lnTo>
                <a:lnTo>
                  <a:pt x="1105446" y="487718"/>
                </a:lnTo>
                <a:lnTo>
                  <a:pt x="1140053" y="502056"/>
                </a:lnTo>
                <a:lnTo>
                  <a:pt x="1143190" y="495744"/>
                </a:lnTo>
                <a:close/>
              </a:path>
              <a:path w="2211730" h="1163954">
                <a:moveTo>
                  <a:pt x="1101940" y="478637"/>
                </a:moveTo>
                <a:lnTo>
                  <a:pt x="1067193" y="464248"/>
                </a:lnTo>
                <a:lnTo>
                  <a:pt x="1064336" y="470674"/>
                </a:lnTo>
                <a:lnTo>
                  <a:pt x="1098931" y="485025"/>
                </a:lnTo>
                <a:lnTo>
                  <a:pt x="1101940" y="478637"/>
                </a:lnTo>
                <a:close/>
              </a:path>
              <a:path w="2211730" h="1163954">
                <a:moveTo>
                  <a:pt x="1060691" y="461543"/>
                </a:moveTo>
                <a:lnTo>
                  <a:pt x="1025944" y="447141"/>
                </a:lnTo>
                <a:lnTo>
                  <a:pt x="1023200" y="453631"/>
                </a:lnTo>
                <a:lnTo>
                  <a:pt x="1057821" y="467982"/>
                </a:lnTo>
                <a:lnTo>
                  <a:pt x="1060691" y="461543"/>
                </a:lnTo>
                <a:close/>
              </a:path>
              <a:path w="2211730" h="1163954">
                <a:moveTo>
                  <a:pt x="1019441" y="444449"/>
                </a:moveTo>
                <a:lnTo>
                  <a:pt x="984694" y="430047"/>
                </a:lnTo>
                <a:lnTo>
                  <a:pt x="982091" y="436587"/>
                </a:lnTo>
                <a:lnTo>
                  <a:pt x="1016698" y="450938"/>
                </a:lnTo>
                <a:lnTo>
                  <a:pt x="1019441" y="444449"/>
                </a:lnTo>
                <a:close/>
              </a:path>
              <a:path w="2211730" h="1163954">
                <a:moveTo>
                  <a:pt x="978179" y="427354"/>
                </a:moveTo>
                <a:lnTo>
                  <a:pt x="943444" y="412953"/>
                </a:lnTo>
                <a:lnTo>
                  <a:pt x="940981" y="419557"/>
                </a:lnTo>
                <a:lnTo>
                  <a:pt x="975588" y="433895"/>
                </a:lnTo>
                <a:lnTo>
                  <a:pt x="978179" y="427354"/>
                </a:lnTo>
                <a:close/>
              </a:path>
              <a:path w="2211730" h="1163954">
                <a:moveTo>
                  <a:pt x="936929" y="410248"/>
                </a:moveTo>
                <a:lnTo>
                  <a:pt x="902208" y="395858"/>
                </a:lnTo>
                <a:lnTo>
                  <a:pt x="899871" y="402513"/>
                </a:lnTo>
                <a:lnTo>
                  <a:pt x="934466" y="416852"/>
                </a:lnTo>
                <a:lnTo>
                  <a:pt x="936929" y="410248"/>
                </a:lnTo>
                <a:close/>
              </a:path>
              <a:path w="2211730" h="1163954">
                <a:moveTo>
                  <a:pt x="895692" y="393153"/>
                </a:moveTo>
                <a:lnTo>
                  <a:pt x="860958" y="378764"/>
                </a:lnTo>
                <a:lnTo>
                  <a:pt x="858761" y="385483"/>
                </a:lnTo>
                <a:lnTo>
                  <a:pt x="893343" y="399821"/>
                </a:lnTo>
                <a:lnTo>
                  <a:pt x="895692" y="393153"/>
                </a:lnTo>
                <a:close/>
              </a:path>
              <a:path w="2211730" h="1163954">
                <a:moveTo>
                  <a:pt x="860767" y="356793"/>
                </a:moveTo>
                <a:lnTo>
                  <a:pt x="825665" y="342252"/>
                </a:lnTo>
                <a:lnTo>
                  <a:pt x="823594" y="349008"/>
                </a:lnTo>
                <a:lnTo>
                  <a:pt x="858558" y="363499"/>
                </a:lnTo>
                <a:lnTo>
                  <a:pt x="860767" y="356793"/>
                </a:lnTo>
                <a:close/>
              </a:path>
              <a:path w="2211730" h="1163954">
                <a:moveTo>
                  <a:pt x="1275397" y="922108"/>
                </a:moveTo>
                <a:lnTo>
                  <a:pt x="1283233" y="911123"/>
                </a:lnTo>
                <a:lnTo>
                  <a:pt x="1276553" y="908354"/>
                </a:lnTo>
                <a:lnTo>
                  <a:pt x="1268717" y="919352"/>
                </a:lnTo>
                <a:lnTo>
                  <a:pt x="1240586" y="907719"/>
                </a:lnTo>
                <a:lnTo>
                  <a:pt x="1264513" y="925245"/>
                </a:lnTo>
                <a:lnTo>
                  <a:pt x="1271206" y="928001"/>
                </a:lnTo>
                <a:lnTo>
                  <a:pt x="1275397" y="922108"/>
                </a:lnTo>
                <a:close/>
              </a:path>
              <a:path w="2211730" h="1163954">
                <a:moveTo>
                  <a:pt x="1275549" y="856602"/>
                </a:moveTo>
                <a:lnTo>
                  <a:pt x="1283131" y="845502"/>
                </a:lnTo>
                <a:lnTo>
                  <a:pt x="1276477" y="842746"/>
                </a:lnTo>
                <a:lnTo>
                  <a:pt x="1268895" y="853846"/>
                </a:lnTo>
                <a:lnTo>
                  <a:pt x="1239596" y="841730"/>
                </a:lnTo>
                <a:lnTo>
                  <a:pt x="1264831" y="859789"/>
                </a:lnTo>
                <a:lnTo>
                  <a:pt x="1271485" y="862545"/>
                </a:lnTo>
                <a:lnTo>
                  <a:pt x="1275549" y="856602"/>
                </a:lnTo>
                <a:close/>
              </a:path>
              <a:path w="2211730" h="1163954">
                <a:moveTo>
                  <a:pt x="1274318" y="1147864"/>
                </a:moveTo>
                <a:lnTo>
                  <a:pt x="1272235" y="1139393"/>
                </a:lnTo>
                <a:lnTo>
                  <a:pt x="1248041" y="1129398"/>
                </a:lnTo>
                <a:lnTo>
                  <a:pt x="1243431" y="1135113"/>
                </a:lnTo>
                <a:lnTo>
                  <a:pt x="1267498" y="1145044"/>
                </a:lnTo>
                <a:lnTo>
                  <a:pt x="1258646" y="1155649"/>
                </a:lnTo>
                <a:lnTo>
                  <a:pt x="1265478" y="1158455"/>
                </a:lnTo>
                <a:lnTo>
                  <a:pt x="1274318" y="1147864"/>
                </a:lnTo>
                <a:close/>
              </a:path>
              <a:path w="2211730" h="1163954">
                <a:moveTo>
                  <a:pt x="1268971" y="722731"/>
                </a:moveTo>
                <a:lnTo>
                  <a:pt x="1276057" y="711441"/>
                </a:lnTo>
                <a:lnTo>
                  <a:pt x="1273251" y="702652"/>
                </a:lnTo>
                <a:lnTo>
                  <a:pt x="1241247" y="689394"/>
                </a:lnTo>
                <a:lnTo>
                  <a:pt x="1237576" y="695502"/>
                </a:lnTo>
                <a:lnTo>
                  <a:pt x="1269453" y="708698"/>
                </a:lnTo>
                <a:lnTo>
                  <a:pt x="1262367" y="720001"/>
                </a:lnTo>
                <a:lnTo>
                  <a:pt x="1265174" y="728789"/>
                </a:lnTo>
                <a:lnTo>
                  <a:pt x="1268971" y="722731"/>
                </a:lnTo>
                <a:close/>
              </a:path>
              <a:path w="2211730" h="1163954">
                <a:moveTo>
                  <a:pt x="1281036" y="1033741"/>
                </a:moveTo>
                <a:lnTo>
                  <a:pt x="1289380" y="1022934"/>
                </a:lnTo>
                <a:lnTo>
                  <a:pt x="1282636" y="1020152"/>
                </a:lnTo>
                <a:lnTo>
                  <a:pt x="1274292" y="1030947"/>
                </a:lnTo>
                <a:lnTo>
                  <a:pt x="1248130" y="1020140"/>
                </a:lnTo>
                <a:lnTo>
                  <a:pt x="1269834" y="1036726"/>
                </a:lnTo>
                <a:lnTo>
                  <a:pt x="1276578" y="1039507"/>
                </a:lnTo>
                <a:lnTo>
                  <a:pt x="1281036" y="1033741"/>
                </a:lnTo>
                <a:close/>
              </a:path>
              <a:path w="2211730" h="1163954">
                <a:moveTo>
                  <a:pt x="1283258" y="619366"/>
                </a:moveTo>
                <a:lnTo>
                  <a:pt x="1290104" y="607974"/>
                </a:lnTo>
                <a:lnTo>
                  <a:pt x="1283512" y="605243"/>
                </a:lnTo>
                <a:lnTo>
                  <a:pt x="1276680" y="616635"/>
                </a:lnTo>
                <a:lnTo>
                  <a:pt x="1243139" y="602741"/>
                </a:lnTo>
                <a:lnTo>
                  <a:pt x="1273022" y="622744"/>
                </a:lnTo>
                <a:lnTo>
                  <a:pt x="1279601" y="625462"/>
                </a:lnTo>
                <a:lnTo>
                  <a:pt x="1283258" y="619366"/>
                </a:lnTo>
                <a:close/>
              </a:path>
              <a:path w="2211730" h="1163954">
                <a:moveTo>
                  <a:pt x="1284668" y="772947"/>
                </a:moveTo>
                <a:lnTo>
                  <a:pt x="1292009" y="761745"/>
                </a:lnTo>
                <a:lnTo>
                  <a:pt x="1285379" y="759015"/>
                </a:lnTo>
                <a:lnTo>
                  <a:pt x="1278039" y="770204"/>
                </a:lnTo>
                <a:lnTo>
                  <a:pt x="1247190" y="757440"/>
                </a:lnTo>
                <a:lnTo>
                  <a:pt x="1274114" y="776198"/>
                </a:lnTo>
                <a:lnTo>
                  <a:pt x="1280744" y="778941"/>
                </a:lnTo>
                <a:lnTo>
                  <a:pt x="1284668" y="772947"/>
                </a:lnTo>
                <a:close/>
              </a:path>
              <a:path w="2211730" h="1163954">
                <a:moveTo>
                  <a:pt x="1285392" y="969962"/>
                </a:moveTo>
                <a:lnTo>
                  <a:pt x="1293469" y="959065"/>
                </a:lnTo>
                <a:lnTo>
                  <a:pt x="1286764" y="956297"/>
                </a:lnTo>
                <a:lnTo>
                  <a:pt x="1278674" y="967181"/>
                </a:lnTo>
                <a:lnTo>
                  <a:pt x="1251331" y="955890"/>
                </a:lnTo>
                <a:lnTo>
                  <a:pt x="1274356" y="973023"/>
                </a:lnTo>
                <a:lnTo>
                  <a:pt x="1281061" y="975791"/>
                </a:lnTo>
                <a:lnTo>
                  <a:pt x="1285392" y="969962"/>
                </a:lnTo>
                <a:close/>
              </a:path>
              <a:path w="2211730" h="1163954">
                <a:moveTo>
                  <a:pt x="1274406" y="1096568"/>
                </a:moveTo>
                <a:lnTo>
                  <a:pt x="1282992" y="1085875"/>
                </a:lnTo>
                <a:lnTo>
                  <a:pt x="1280807" y="1077353"/>
                </a:lnTo>
                <a:lnTo>
                  <a:pt x="1255433" y="1066888"/>
                </a:lnTo>
                <a:lnTo>
                  <a:pt x="1250975" y="1072654"/>
                </a:lnTo>
                <a:lnTo>
                  <a:pt x="1276210" y="1083081"/>
                </a:lnTo>
                <a:lnTo>
                  <a:pt x="1267625" y="1093762"/>
                </a:lnTo>
                <a:lnTo>
                  <a:pt x="1269809" y="1102296"/>
                </a:lnTo>
                <a:lnTo>
                  <a:pt x="1274406" y="1096568"/>
                </a:lnTo>
                <a:close/>
              </a:path>
              <a:path w="2211730" h="1163954">
                <a:moveTo>
                  <a:pt x="1287195" y="839571"/>
                </a:moveTo>
                <a:lnTo>
                  <a:pt x="1294777" y="828459"/>
                </a:lnTo>
                <a:lnTo>
                  <a:pt x="1288135" y="825715"/>
                </a:lnTo>
                <a:lnTo>
                  <a:pt x="1280541" y="836815"/>
                </a:lnTo>
                <a:lnTo>
                  <a:pt x="1250861" y="824547"/>
                </a:lnTo>
                <a:lnTo>
                  <a:pt x="1276477" y="842746"/>
                </a:lnTo>
                <a:lnTo>
                  <a:pt x="1283131" y="845502"/>
                </a:lnTo>
                <a:lnTo>
                  <a:pt x="1287195" y="839571"/>
                </a:lnTo>
                <a:close/>
              </a:path>
              <a:path w="2211730" h="1163954">
                <a:moveTo>
                  <a:pt x="1287424" y="905243"/>
                </a:moveTo>
                <a:lnTo>
                  <a:pt x="1295273" y="894232"/>
                </a:lnTo>
                <a:lnTo>
                  <a:pt x="1288580" y="891476"/>
                </a:lnTo>
                <a:lnTo>
                  <a:pt x="1280756" y="902474"/>
                </a:lnTo>
                <a:lnTo>
                  <a:pt x="1252245" y="890676"/>
                </a:lnTo>
                <a:lnTo>
                  <a:pt x="1276553" y="908354"/>
                </a:lnTo>
                <a:lnTo>
                  <a:pt x="1283233" y="911123"/>
                </a:lnTo>
                <a:lnTo>
                  <a:pt x="1287424" y="905243"/>
                </a:lnTo>
                <a:close/>
              </a:path>
              <a:path w="2211730" h="1163954">
                <a:moveTo>
                  <a:pt x="1279855" y="705383"/>
                </a:moveTo>
                <a:lnTo>
                  <a:pt x="1286941" y="694080"/>
                </a:lnTo>
                <a:lnTo>
                  <a:pt x="1284135" y="685304"/>
                </a:lnTo>
                <a:lnTo>
                  <a:pt x="1251750" y="671893"/>
                </a:lnTo>
                <a:lnTo>
                  <a:pt x="1248079" y="678002"/>
                </a:lnTo>
                <a:lnTo>
                  <a:pt x="1280337" y="691349"/>
                </a:lnTo>
                <a:lnTo>
                  <a:pt x="1273251" y="702652"/>
                </a:lnTo>
                <a:lnTo>
                  <a:pt x="1276057" y="711441"/>
                </a:lnTo>
                <a:lnTo>
                  <a:pt x="1279855" y="705383"/>
                </a:lnTo>
                <a:close/>
              </a:path>
              <a:path w="2211730" h="1163954">
                <a:moveTo>
                  <a:pt x="1279055" y="1142199"/>
                </a:moveTo>
                <a:lnTo>
                  <a:pt x="1287894" y="1131608"/>
                </a:lnTo>
                <a:lnTo>
                  <a:pt x="1285798" y="1123124"/>
                </a:lnTo>
                <a:lnTo>
                  <a:pt x="1261224" y="1112989"/>
                </a:lnTo>
                <a:lnTo>
                  <a:pt x="1256626" y="1118704"/>
                </a:lnTo>
                <a:lnTo>
                  <a:pt x="1281061" y="1128788"/>
                </a:lnTo>
                <a:lnTo>
                  <a:pt x="1272235" y="1139393"/>
                </a:lnTo>
                <a:lnTo>
                  <a:pt x="1274318" y="1147864"/>
                </a:lnTo>
                <a:lnTo>
                  <a:pt x="1279055" y="1142199"/>
                </a:lnTo>
                <a:close/>
              </a:path>
              <a:path w="2211730" h="1163954">
                <a:moveTo>
                  <a:pt x="1293837" y="1017168"/>
                </a:moveTo>
                <a:lnTo>
                  <a:pt x="1302181" y="1006386"/>
                </a:lnTo>
                <a:lnTo>
                  <a:pt x="1295425" y="1003579"/>
                </a:lnTo>
                <a:lnTo>
                  <a:pt x="1287094" y="1014387"/>
                </a:lnTo>
                <a:lnTo>
                  <a:pt x="1260551" y="1003414"/>
                </a:lnTo>
                <a:lnTo>
                  <a:pt x="1282636" y="1020152"/>
                </a:lnTo>
                <a:lnTo>
                  <a:pt x="1289380" y="1022934"/>
                </a:lnTo>
                <a:lnTo>
                  <a:pt x="1293837" y="1017168"/>
                </a:lnTo>
                <a:close/>
              </a:path>
              <a:path w="2211730" h="1163954">
                <a:moveTo>
                  <a:pt x="1293761" y="601852"/>
                </a:moveTo>
                <a:lnTo>
                  <a:pt x="1300607" y="590461"/>
                </a:lnTo>
                <a:lnTo>
                  <a:pt x="1294028" y="587730"/>
                </a:lnTo>
                <a:lnTo>
                  <a:pt x="1287183" y="599135"/>
                </a:lnTo>
                <a:lnTo>
                  <a:pt x="1253261" y="585076"/>
                </a:lnTo>
                <a:lnTo>
                  <a:pt x="1283512" y="605243"/>
                </a:lnTo>
                <a:lnTo>
                  <a:pt x="1290104" y="607974"/>
                </a:lnTo>
                <a:lnTo>
                  <a:pt x="1293761" y="601852"/>
                </a:lnTo>
                <a:close/>
              </a:path>
              <a:path w="2211730" h="1163954">
                <a:moveTo>
                  <a:pt x="1325270" y="549338"/>
                </a:moveTo>
                <a:lnTo>
                  <a:pt x="1328013" y="544779"/>
                </a:lnTo>
                <a:lnTo>
                  <a:pt x="1321968" y="541159"/>
                </a:lnTo>
                <a:lnTo>
                  <a:pt x="1318691" y="546620"/>
                </a:lnTo>
                <a:lnTo>
                  <a:pt x="1283614" y="532091"/>
                </a:lnTo>
                <a:lnTo>
                  <a:pt x="1315021" y="552729"/>
                </a:lnTo>
                <a:lnTo>
                  <a:pt x="1321600" y="555447"/>
                </a:lnTo>
                <a:lnTo>
                  <a:pt x="1325270" y="549338"/>
                </a:lnTo>
                <a:close/>
              </a:path>
              <a:path w="2211730" h="1163954">
                <a:moveTo>
                  <a:pt x="1366913" y="566610"/>
                </a:moveTo>
                <a:lnTo>
                  <a:pt x="1369707" y="562178"/>
                </a:lnTo>
                <a:lnTo>
                  <a:pt x="1363726" y="558431"/>
                </a:lnTo>
                <a:lnTo>
                  <a:pt x="1360309" y="563879"/>
                </a:lnTo>
                <a:lnTo>
                  <a:pt x="1325270" y="549338"/>
                </a:lnTo>
                <a:lnTo>
                  <a:pt x="1356525" y="569925"/>
                </a:lnTo>
                <a:lnTo>
                  <a:pt x="1363116" y="572668"/>
                </a:lnTo>
                <a:lnTo>
                  <a:pt x="1366913" y="566610"/>
                </a:lnTo>
                <a:close/>
              </a:path>
              <a:path w="2211730" h="1163954">
                <a:moveTo>
                  <a:pt x="1408557" y="583882"/>
                </a:moveTo>
                <a:lnTo>
                  <a:pt x="1411389" y="579564"/>
                </a:lnTo>
                <a:lnTo>
                  <a:pt x="1405509" y="575703"/>
                </a:lnTo>
                <a:lnTo>
                  <a:pt x="1401953" y="581139"/>
                </a:lnTo>
                <a:lnTo>
                  <a:pt x="1366913" y="566610"/>
                </a:lnTo>
                <a:lnTo>
                  <a:pt x="1398016" y="587133"/>
                </a:lnTo>
                <a:lnTo>
                  <a:pt x="1404632" y="589864"/>
                </a:lnTo>
                <a:lnTo>
                  <a:pt x="1408557" y="583882"/>
                </a:lnTo>
                <a:close/>
              </a:path>
              <a:path w="2211730" h="1163954">
                <a:moveTo>
                  <a:pt x="1445641" y="1101725"/>
                </a:moveTo>
                <a:lnTo>
                  <a:pt x="1455204" y="1091450"/>
                </a:lnTo>
                <a:lnTo>
                  <a:pt x="1448257" y="1088580"/>
                </a:lnTo>
                <a:lnTo>
                  <a:pt x="1438681" y="1098854"/>
                </a:lnTo>
                <a:lnTo>
                  <a:pt x="1412709" y="1088123"/>
                </a:lnTo>
                <a:lnTo>
                  <a:pt x="1415135" y="1074889"/>
                </a:lnTo>
                <a:lnTo>
                  <a:pt x="1407718" y="1093673"/>
                </a:lnTo>
                <a:lnTo>
                  <a:pt x="1433550" y="1104353"/>
                </a:lnTo>
                <a:lnTo>
                  <a:pt x="1440510" y="1107224"/>
                </a:lnTo>
                <a:lnTo>
                  <a:pt x="1445641" y="1101725"/>
                </a:lnTo>
                <a:close/>
              </a:path>
              <a:path w="2211730" h="1163954">
                <a:moveTo>
                  <a:pt x="1445717" y="883285"/>
                </a:moveTo>
                <a:lnTo>
                  <a:pt x="1454302" y="872616"/>
                </a:lnTo>
                <a:lnTo>
                  <a:pt x="1447520" y="869797"/>
                </a:lnTo>
                <a:lnTo>
                  <a:pt x="1438935" y="880491"/>
                </a:lnTo>
                <a:lnTo>
                  <a:pt x="1409001" y="868095"/>
                </a:lnTo>
                <a:lnTo>
                  <a:pt x="1410589" y="854519"/>
                </a:lnTo>
                <a:lnTo>
                  <a:pt x="1404543" y="873874"/>
                </a:lnTo>
                <a:lnTo>
                  <a:pt x="1434350" y="886193"/>
                </a:lnTo>
                <a:lnTo>
                  <a:pt x="1441119" y="889012"/>
                </a:lnTo>
                <a:lnTo>
                  <a:pt x="1445717" y="883285"/>
                </a:lnTo>
                <a:close/>
              </a:path>
              <a:path w="2211730" h="1163954">
                <a:moveTo>
                  <a:pt x="1446720" y="752627"/>
                </a:moveTo>
                <a:lnTo>
                  <a:pt x="1454810" y="741743"/>
                </a:lnTo>
                <a:lnTo>
                  <a:pt x="1448092" y="738962"/>
                </a:lnTo>
                <a:lnTo>
                  <a:pt x="1440014" y="749846"/>
                </a:lnTo>
                <a:lnTo>
                  <a:pt x="1407718" y="736472"/>
                </a:lnTo>
                <a:lnTo>
                  <a:pt x="1408874" y="722718"/>
                </a:lnTo>
                <a:lnTo>
                  <a:pt x="1403527" y="742365"/>
                </a:lnTo>
                <a:lnTo>
                  <a:pt x="1435696" y="755675"/>
                </a:lnTo>
                <a:lnTo>
                  <a:pt x="1442402" y="758456"/>
                </a:lnTo>
                <a:lnTo>
                  <a:pt x="1446720" y="752627"/>
                </a:lnTo>
                <a:close/>
              </a:path>
              <a:path w="2211730" h="1163954">
                <a:moveTo>
                  <a:pt x="1448384" y="1146543"/>
                </a:moveTo>
                <a:lnTo>
                  <a:pt x="1458201" y="1136383"/>
                </a:lnTo>
                <a:lnTo>
                  <a:pt x="1451203" y="1133487"/>
                </a:lnTo>
                <a:lnTo>
                  <a:pt x="1441386" y="1143660"/>
                </a:lnTo>
                <a:lnTo>
                  <a:pt x="1416215" y="1133271"/>
                </a:lnTo>
                <a:lnTo>
                  <a:pt x="1418844" y="1120127"/>
                </a:lnTo>
                <a:lnTo>
                  <a:pt x="1411084" y="1138770"/>
                </a:lnTo>
                <a:lnTo>
                  <a:pt x="1436116" y="1149108"/>
                </a:lnTo>
                <a:lnTo>
                  <a:pt x="1443113" y="1151991"/>
                </a:lnTo>
                <a:lnTo>
                  <a:pt x="1448384" y="1146543"/>
                </a:lnTo>
                <a:close/>
              </a:path>
              <a:path w="2211730" h="1163954">
                <a:moveTo>
                  <a:pt x="1447368" y="818426"/>
                </a:moveTo>
                <a:lnTo>
                  <a:pt x="1455699" y="807656"/>
                </a:lnTo>
                <a:lnTo>
                  <a:pt x="1448955" y="804862"/>
                </a:lnTo>
                <a:lnTo>
                  <a:pt x="1440624" y="815644"/>
                </a:lnTo>
                <a:lnTo>
                  <a:pt x="1409509" y="802766"/>
                </a:lnTo>
                <a:lnTo>
                  <a:pt x="1410881" y="789101"/>
                </a:lnTo>
                <a:lnTo>
                  <a:pt x="1405178" y="808583"/>
                </a:lnTo>
                <a:lnTo>
                  <a:pt x="1436166" y="821410"/>
                </a:lnTo>
                <a:lnTo>
                  <a:pt x="1442910" y="824204"/>
                </a:lnTo>
                <a:lnTo>
                  <a:pt x="1447368" y="818426"/>
                </a:lnTo>
                <a:close/>
              </a:path>
              <a:path w="2211730" h="1163954">
                <a:moveTo>
                  <a:pt x="1449501" y="994092"/>
                </a:moveTo>
                <a:lnTo>
                  <a:pt x="1458582" y="983614"/>
                </a:lnTo>
                <a:lnTo>
                  <a:pt x="1451711" y="980770"/>
                </a:lnTo>
                <a:lnTo>
                  <a:pt x="1442643" y="991247"/>
                </a:lnTo>
                <a:lnTo>
                  <a:pt x="1414678" y="979690"/>
                </a:lnTo>
                <a:lnTo>
                  <a:pt x="1416685" y="966292"/>
                </a:lnTo>
                <a:lnTo>
                  <a:pt x="1409954" y="985354"/>
                </a:lnTo>
                <a:lnTo>
                  <a:pt x="1437779" y="996861"/>
                </a:lnTo>
                <a:lnTo>
                  <a:pt x="1444637" y="999693"/>
                </a:lnTo>
                <a:lnTo>
                  <a:pt x="1449501" y="994092"/>
                </a:lnTo>
                <a:close/>
              </a:path>
              <a:path w="2211730" h="1163954">
                <a:moveTo>
                  <a:pt x="1438579" y="618172"/>
                </a:moveTo>
                <a:lnTo>
                  <a:pt x="1446161" y="607085"/>
                </a:lnTo>
                <a:lnTo>
                  <a:pt x="1443570" y="598385"/>
                </a:lnTo>
                <a:lnTo>
                  <a:pt x="1408557" y="583882"/>
                </a:lnTo>
                <a:lnTo>
                  <a:pt x="1404632" y="589864"/>
                </a:lnTo>
                <a:lnTo>
                  <a:pt x="1439506" y="604329"/>
                </a:lnTo>
                <a:lnTo>
                  <a:pt x="1431937" y="615403"/>
                </a:lnTo>
                <a:lnTo>
                  <a:pt x="1434515" y="624103"/>
                </a:lnTo>
                <a:lnTo>
                  <a:pt x="1438579" y="618172"/>
                </a:lnTo>
                <a:close/>
              </a:path>
              <a:path w="2211730" h="1163954">
                <a:moveTo>
                  <a:pt x="1397304" y="601065"/>
                </a:moveTo>
                <a:lnTo>
                  <a:pt x="1404632" y="589864"/>
                </a:lnTo>
                <a:lnTo>
                  <a:pt x="1398016" y="587133"/>
                </a:lnTo>
                <a:lnTo>
                  <a:pt x="1390688" y="598309"/>
                </a:lnTo>
                <a:lnTo>
                  <a:pt x="1356029" y="583958"/>
                </a:lnTo>
                <a:lnTo>
                  <a:pt x="1356525" y="569925"/>
                </a:lnTo>
                <a:lnTo>
                  <a:pt x="1352232" y="590016"/>
                </a:lnTo>
                <a:lnTo>
                  <a:pt x="1386751" y="604304"/>
                </a:lnTo>
                <a:lnTo>
                  <a:pt x="1393380" y="607060"/>
                </a:lnTo>
                <a:lnTo>
                  <a:pt x="1397304" y="601065"/>
                </a:lnTo>
                <a:close/>
              </a:path>
              <a:path w="2211730" h="1163954">
                <a:moveTo>
                  <a:pt x="1386039" y="618235"/>
                </a:moveTo>
                <a:lnTo>
                  <a:pt x="1393380" y="607060"/>
                </a:lnTo>
                <a:lnTo>
                  <a:pt x="1386751" y="604304"/>
                </a:lnTo>
                <a:lnTo>
                  <a:pt x="1379423" y="615505"/>
                </a:lnTo>
                <a:lnTo>
                  <a:pt x="1345145" y="601294"/>
                </a:lnTo>
                <a:lnTo>
                  <a:pt x="1345641" y="587273"/>
                </a:lnTo>
                <a:lnTo>
                  <a:pt x="1341348" y="607352"/>
                </a:lnTo>
                <a:lnTo>
                  <a:pt x="1375498" y="621499"/>
                </a:lnTo>
                <a:lnTo>
                  <a:pt x="1382115" y="624243"/>
                </a:lnTo>
                <a:lnTo>
                  <a:pt x="1386039" y="618235"/>
                </a:lnTo>
                <a:close/>
              </a:path>
              <a:path w="2211730" h="1163954">
                <a:moveTo>
                  <a:pt x="1374787" y="635431"/>
                </a:moveTo>
                <a:lnTo>
                  <a:pt x="1382115" y="624243"/>
                </a:lnTo>
                <a:lnTo>
                  <a:pt x="1375498" y="621499"/>
                </a:lnTo>
                <a:lnTo>
                  <a:pt x="1368158" y="632688"/>
                </a:lnTo>
                <a:lnTo>
                  <a:pt x="1334274" y="618642"/>
                </a:lnTo>
                <a:lnTo>
                  <a:pt x="1334757" y="604608"/>
                </a:lnTo>
                <a:lnTo>
                  <a:pt x="1330477" y="624700"/>
                </a:lnTo>
                <a:lnTo>
                  <a:pt x="1364234" y="638682"/>
                </a:lnTo>
                <a:lnTo>
                  <a:pt x="1370863" y="641426"/>
                </a:lnTo>
                <a:lnTo>
                  <a:pt x="1374787" y="635431"/>
                </a:lnTo>
                <a:close/>
              </a:path>
              <a:path w="2211730" h="1163954">
                <a:moveTo>
                  <a:pt x="1363522" y="652614"/>
                </a:moveTo>
                <a:lnTo>
                  <a:pt x="1370863" y="641426"/>
                </a:lnTo>
                <a:lnTo>
                  <a:pt x="1364234" y="638682"/>
                </a:lnTo>
                <a:lnTo>
                  <a:pt x="1356893" y="649871"/>
                </a:lnTo>
                <a:lnTo>
                  <a:pt x="1323390" y="635990"/>
                </a:lnTo>
                <a:lnTo>
                  <a:pt x="1323873" y="621969"/>
                </a:lnTo>
                <a:lnTo>
                  <a:pt x="1319593" y="642035"/>
                </a:lnTo>
                <a:lnTo>
                  <a:pt x="1352981" y="655866"/>
                </a:lnTo>
                <a:lnTo>
                  <a:pt x="1359585" y="658609"/>
                </a:lnTo>
                <a:lnTo>
                  <a:pt x="1363522" y="652614"/>
                </a:lnTo>
                <a:close/>
              </a:path>
              <a:path w="2211730" h="1163954">
                <a:moveTo>
                  <a:pt x="1352257" y="669810"/>
                </a:moveTo>
                <a:lnTo>
                  <a:pt x="1359585" y="658609"/>
                </a:lnTo>
                <a:lnTo>
                  <a:pt x="1352981" y="655866"/>
                </a:lnTo>
                <a:lnTo>
                  <a:pt x="1345641" y="667054"/>
                </a:lnTo>
                <a:lnTo>
                  <a:pt x="1312506" y="653338"/>
                </a:lnTo>
                <a:lnTo>
                  <a:pt x="1313002" y="639305"/>
                </a:lnTo>
                <a:lnTo>
                  <a:pt x="1308709" y="659383"/>
                </a:lnTo>
                <a:lnTo>
                  <a:pt x="1341704" y="673049"/>
                </a:lnTo>
                <a:lnTo>
                  <a:pt x="1348333" y="675792"/>
                </a:lnTo>
                <a:lnTo>
                  <a:pt x="1352257" y="669810"/>
                </a:lnTo>
                <a:close/>
              </a:path>
              <a:path w="2211730" h="1163954">
                <a:moveTo>
                  <a:pt x="1341005" y="686993"/>
                </a:moveTo>
                <a:lnTo>
                  <a:pt x="1348333" y="675792"/>
                </a:lnTo>
                <a:lnTo>
                  <a:pt x="1341704" y="673049"/>
                </a:lnTo>
                <a:lnTo>
                  <a:pt x="1334376" y="684250"/>
                </a:lnTo>
                <a:lnTo>
                  <a:pt x="1301623" y="670686"/>
                </a:lnTo>
                <a:lnTo>
                  <a:pt x="1302105" y="656653"/>
                </a:lnTo>
                <a:lnTo>
                  <a:pt x="1297825" y="676732"/>
                </a:lnTo>
                <a:lnTo>
                  <a:pt x="1330439" y="690244"/>
                </a:lnTo>
                <a:lnTo>
                  <a:pt x="1337068" y="692988"/>
                </a:lnTo>
                <a:lnTo>
                  <a:pt x="1341005" y="686993"/>
                </a:lnTo>
                <a:close/>
              </a:path>
              <a:path w="2211730" h="1163954">
                <a:moveTo>
                  <a:pt x="1329728" y="704189"/>
                </a:moveTo>
                <a:lnTo>
                  <a:pt x="1337068" y="692988"/>
                </a:lnTo>
                <a:lnTo>
                  <a:pt x="1330439" y="690244"/>
                </a:lnTo>
                <a:lnTo>
                  <a:pt x="1323111" y="701433"/>
                </a:lnTo>
                <a:lnTo>
                  <a:pt x="1290739" y="688035"/>
                </a:lnTo>
                <a:lnTo>
                  <a:pt x="1291221" y="674001"/>
                </a:lnTo>
                <a:lnTo>
                  <a:pt x="1286941" y="694080"/>
                </a:lnTo>
                <a:lnTo>
                  <a:pt x="1319187" y="707440"/>
                </a:lnTo>
                <a:lnTo>
                  <a:pt x="1325803" y="710183"/>
                </a:lnTo>
                <a:lnTo>
                  <a:pt x="1329728" y="704189"/>
                </a:lnTo>
                <a:close/>
              </a:path>
              <a:path w="2211730" h="1163954">
                <a:moveTo>
                  <a:pt x="1318463" y="721372"/>
                </a:moveTo>
                <a:lnTo>
                  <a:pt x="1325803" y="710183"/>
                </a:lnTo>
                <a:lnTo>
                  <a:pt x="1319187" y="707440"/>
                </a:lnTo>
                <a:lnTo>
                  <a:pt x="1311846" y="718629"/>
                </a:lnTo>
                <a:lnTo>
                  <a:pt x="1279855" y="705383"/>
                </a:lnTo>
                <a:lnTo>
                  <a:pt x="1307909" y="724623"/>
                </a:lnTo>
                <a:lnTo>
                  <a:pt x="1314538" y="727367"/>
                </a:lnTo>
                <a:lnTo>
                  <a:pt x="1318463" y="721372"/>
                </a:lnTo>
                <a:close/>
              </a:path>
              <a:path w="2211730" h="1163954">
                <a:moveTo>
                  <a:pt x="1307198" y="738568"/>
                </a:moveTo>
                <a:lnTo>
                  <a:pt x="1314538" y="727367"/>
                </a:lnTo>
                <a:lnTo>
                  <a:pt x="1307909" y="724623"/>
                </a:lnTo>
                <a:lnTo>
                  <a:pt x="1300568" y="735812"/>
                </a:lnTo>
                <a:lnTo>
                  <a:pt x="1268971" y="722731"/>
                </a:lnTo>
                <a:lnTo>
                  <a:pt x="1296644" y="741807"/>
                </a:lnTo>
                <a:lnTo>
                  <a:pt x="1303274" y="744562"/>
                </a:lnTo>
                <a:lnTo>
                  <a:pt x="1307198" y="738568"/>
                </a:lnTo>
                <a:close/>
              </a:path>
              <a:path w="2211730" h="1163954">
                <a:moveTo>
                  <a:pt x="1295933" y="755751"/>
                </a:moveTo>
                <a:lnTo>
                  <a:pt x="1303274" y="744562"/>
                </a:lnTo>
                <a:lnTo>
                  <a:pt x="1296644" y="741807"/>
                </a:lnTo>
                <a:lnTo>
                  <a:pt x="1289316" y="753008"/>
                </a:lnTo>
                <a:lnTo>
                  <a:pt x="1258074" y="740079"/>
                </a:lnTo>
                <a:lnTo>
                  <a:pt x="1285379" y="759015"/>
                </a:lnTo>
                <a:lnTo>
                  <a:pt x="1292009" y="761745"/>
                </a:lnTo>
                <a:lnTo>
                  <a:pt x="1295933" y="755751"/>
                </a:lnTo>
                <a:close/>
              </a:path>
              <a:path w="2211730" h="1163954">
                <a:moveTo>
                  <a:pt x="1455686" y="1040333"/>
                </a:moveTo>
                <a:lnTo>
                  <a:pt x="1465008" y="1029969"/>
                </a:lnTo>
                <a:lnTo>
                  <a:pt x="1458099" y="1027112"/>
                </a:lnTo>
                <a:lnTo>
                  <a:pt x="1448777" y="1037475"/>
                </a:lnTo>
                <a:lnTo>
                  <a:pt x="1421625" y="1026261"/>
                </a:lnTo>
                <a:lnTo>
                  <a:pt x="1423835" y="1012951"/>
                </a:lnTo>
                <a:lnTo>
                  <a:pt x="1416761" y="1031875"/>
                </a:lnTo>
                <a:lnTo>
                  <a:pt x="1443774" y="1043038"/>
                </a:lnTo>
                <a:lnTo>
                  <a:pt x="1450682" y="1045883"/>
                </a:lnTo>
                <a:lnTo>
                  <a:pt x="1455686" y="1040333"/>
                </a:lnTo>
                <a:close/>
              </a:path>
              <a:path w="2211730" h="1163954">
                <a:moveTo>
                  <a:pt x="1455356" y="930960"/>
                </a:moveTo>
                <a:lnTo>
                  <a:pt x="1464170" y="920381"/>
                </a:lnTo>
                <a:lnTo>
                  <a:pt x="1457350" y="917575"/>
                </a:lnTo>
                <a:lnTo>
                  <a:pt x="1448523" y="928141"/>
                </a:lnTo>
                <a:lnTo>
                  <a:pt x="1419377" y="916089"/>
                </a:lnTo>
                <a:lnTo>
                  <a:pt x="1421168" y="902614"/>
                </a:lnTo>
                <a:lnTo>
                  <a:pt x="1414780" y="921804"/>
                </a:lnTo>
                <a:lnTo>
                  <a:pt x="1443799" y="933805"/>
                </a:lnTo>
                <a:lnTo>
                  <a:pt x="1450619" y="936625"/>
                </a:lnTo>
                <a:lnTo>
                  <a:pt x="1455356" y="930960"/>
                </a:lnTo>
                <a:close/>
              </a:path>
              <a:path w="2211730" h="1163954">
                <a:moveTo>
                  <a:pt x="1455813" y="669010"/>
                </a:moveTo>
                <a:lnTo>
                  <a:pt x="1463636" y="658025"/>
                </a:lnTo>
                <a:lnTo>
                  <a:pt x="1456956" y="655256"/>
                </a:lnTo>
                <a:lnTo>
                  <a:pt x="1449133" y="666229"/>
                </a:lnTo>
                <a:lnTo>
                  <a:pt x="1415300" y="652221"/>
                </a:lnTo>
                <a:lnTo>
                  <a:pt x="1416227" y="638378"/>
                </a:lnTo>
                <a:lnTo>
                  <a:pt x="1411236" y="658152"/>
                </a:lnTo>
                <a:lnTo>
                  <a:pt x="1444929" y="672122"/>
                </a:lnTo>
                <a:lnTo>
                  <a:pt x="1451622" y="674877"/>
                </a:lnTo>
                <a:lnTo>
                  <a:pt x="1455813" y="669010"/>
                </a:lnTo>
                <a:close/>
              </a:path>
              <a:path w="2211730" h="1163954">
                <a:moveTo>
                  <a:pt x="1458899" y="866889"/>
                </a:moveTo>
                <a:lnTo>
                  <a:pt x="1467472" y="856221"/>
                </a:lnTo>
                <a:lnTo>
                  <a:pt x="1460690" y="853414"/>
                </a:lnTo>
                <a:lnTo>
                  <a:pt x="1452105" y="864095"/>
                </a:lnTo>
                <a:lnTo>
                  <a:pt x="1421790" y="851547"/>
                </a:lnTo>
                <a:lnTo>
                  <a:pt x="1423377" y="837971"/>
                </a:lnTo>
                <a:lnTo>
                  <a:pt x="1417332" y="857326"/>
                </a:lnTo>
                <a:lnTo>
                  <a:pt x="1447520" y="869797"/>
                </a:lnTo>
                <a:lnTo>
                  <a:pt x="1454302" y="872616"/>
                </a:lnTo>
                <a:lnTo>
                  <a:pt x="1458899" y="866889"/>
                </a:lnTo>
                <a:close/>
              </a:path>
              <a:path w="2211730" h="1163954">
                <a:moveTo>
                  <a:pt x="1459128" y="735926"/>
                </a:moveTo>
                <a:lnTo>
                  <a:pt x="1467218" y="725043"/>
                </a:lnTo>
                <a:lnTo>
                  <a:pt x="1460500" y="722261"/>
                </a:lnTo>
                <a:lnTo>
                  <a:pt x="1452422" y="733145"/>
                </a:lnTo>
                <a:lnTo>
                  <a:pt x="1419745" y="719607"/>
                </a:lnTo>
                <a:lnTo>
                  <a:pt x="1420888" y="705853"/>
                </a:lnTo>
                <a:lnTo>
                  <a:pt x="1415554" y="725487"/>
                </a:lnTo>
                <a:lnTo>
                  <a:pt x="1448092" y="738962"/>
                </a:lnTo>
                <a:lnTo>
                  <a:pt x="1454810" y="741743"/>
                </a:lnTo>
                <a:lnTo>
                  <a:pt x="1459128" y="735926"/>
                </a:lnTo>
                <a:close/>
              </a:path>
              <a:path w="2211730" h="1163954">
                <a:moveTo>
                  <a:pt x="1460347" y="1085951"/>
                </a:moveTo>
                <a:lnTo>
                  <a:pt x="1469923" y="1075689"/>
                </a:lnTo>
                <a:lnTo>
                  <a:pt x="1462963" y="1072807"/>
                </a:lnTo>
                <a:lnTo>
                  <a:pt x="1453388" y="1083081"/>
                </a:lnTo>
                <a:lnTo>
                  <a:pt x="1427035" y="1072197"/>
                </a:lnTo>
                <a:lnTo>
                  <a:pt x="1429461" y="1058964"/>
                </a:lnTo>
                <a:lnTo>
                  <a:pt x="1422031" y="1077747"/>
                </a:lnTo>
                <a:lnTo>
                  <a:pt x="1448257" y="1088580"/>
                </a:lnTo>
                <a:lnTo>
                  <a:pt x="1455204" y="1091450"/>
                </a:lnTo>
                <a:lnTo>
                  <a:pt x="1460347" y="1085951"/>
                </a:lnTo>
                <a:close/>
              </a:path>
              <a:path w="2211730" h="1163954">
                <a:moveTo>
                  <a:pt x="1460157" y="801877"/>
                </a:moveTo>
                <a:lnTo>
                  <a:pt x="1468475" y="791095"/>
                </a:lnTo>
                <a:lnTo>
                  <a:pt x="1461744" y="788314"/>
                </a:lnTo>
                <a:lnTo>
                  <a:pt x="1453426" y="799083"/>
                </a:lnTo>
                <a:lnTo>
                  <a:pt x="1421917" y="786053"/>
                </a:lnTo>
                <a:lnTo>
                  <a:pt x="1423289" y="772388"/>
                </a:lnTo>
                <a:lnTo>
                  <a:pt x="1417586" y="791870"/>
                </a:lnTo>
                <a:lnTo>
                  <a:pt x="1448955" y="804862"/>
                </a:lnTo>
                <a:lnTo>
                  <a:pt x="1455699" y="807656"/>
                </a:lnTo>
                <a:lnTo>
                  <a:pt x="1460157" y="801877"/>
                </a:lnTo>
                <a:close/>
              </a:path>
              <a:path w="2211730" h="1163954">
                <a:moveTo>
                  <a:pt x="1485188" y="615645"/>
                </a:moveTo>
                <a:lnTo>
                  <a:pt x="1450213" y="601141"/>
                </a:lnTo>
                <a:lnTo>
                  <a:pt x="1453095" y="596950"/>
                </a:lnTo>
                <a:lnTo>
                  <a:pt x="1447266" y="592988"/>
                </a:lnTo>
                <a:lnTo>
                  <a:pt x="1446161" y="607085"/>
                </a:lnTo>
                <a:lnTo>
                  <a:pt x="1480997" y="621525"/>
                </a:lnTo>
                <a:lnTo>
                  <a:pt x="1485188" y="615645"/>
                </a:lnTo>
                <a:close/>
              </a:path>
              <a:path w="2211730" h="1163954">
                <a:moveTo>
                  <a:pt x="1426946" y="635190"/>
                </a:moveTo>
                <a:lnTo>
                  <a:pt x="1434515" y="624103"/>
                </a:lnTo>
                <a:lnTo>
                  <a:pt x="1431937" y="615403"/>
                </a:lnTo>
                <a:lnTo>
                  <a:pt x="1397304" y="601065"/>
                </a:lnTo>
                <a:lnTo>
                  <a:pt x="1393380" y="607060"/>
                </a:lnTo>
                <a:lnTo>
                  <a:pt x="1427873" y="621360"/>
                </a:lnTo>
                <a:lnTo>
                  <a:pt x="1420291" y="632434"/>
                </a:lnTo>
                <a:lnTo>
                  <a:pt x="1422882" y="641134"/>
                </a:lnTo>
                <a:lnTo>
                  <a:pt x="1426946" y="635190"/>
                </a:lnTo>
                <a:close/>
              </a:path>
              <a:path w="2211730" h="1163954">
                <a:moveTo>
                  <a:pt x="1422882" y="641134"/>
                </a:moveTo>
                <a:lnTo>
                  <a:pt x="1420291" y="632434"/>
                </a:lnTo>
                <a:lnTo>
                  <a:pt x="1386039" y="618235"/>
                </a:lnTo>
                <a:lnTo>
                  <a:pt x="1382115" y="624243"/>
                </a:lnTo>
                <a:lnTo>
                  <a:pt x="1416227" y="638378"/>
                </a:lnTo>
                <a:lnTo>
                  <a:pt x="1415300" y="652221"/>
                </a:lnTo>
                <a:lnTo>
                  <a:pt x="1422882" y="641134"/>
                </a:lnTo>
                <a:close/>
              </a:path>
              <a:path w="2211730" h="1163954">
                <a:moveTo>
                  <a:pt x="1403654" y="669239"/>
                </a:moveTo>
                <a:lnTo>
                  <a:pt x="1411236" y="658152"/>
                </a:lnTo>
                <a:lnTo>
                  <a:pt x="1416227" y="638378"/>
                </a:lnTo>
                <a:lnTo>
                  <a:pt x="1408645" y="649465"/>
                </a:lnTo>
                <a:lnTo>
                  <a:pt x="1404594" y="655396"/>
                </a:lnTo>
                <a:lnTo>
                  <a:pt x="1399590" y="675182"/>
                </a:lnTo>
                <a:lnTo>
                  <a:pt x="1432915" y="688987"/>
                </a:lnTo>
                <a:lnTo>
                  <a:pt x="1403654" y="669239"/>
                </a:lnTo>
                <a:close/>
              </a:path>
              <a:path w="2211730" h="1163954">
                <a:moveTo>
                  <a:pt x="1392021" y="686269"/>
                </a:moveTo>
                <a:lnTo>
                  <a:pt x="1399590" y="675182"/>
                </a:lnTo>
                <a:lnTo>
                  <a:pt x="1404594" y="655396"/>
                </a:lnTo>
                <a:lnTo>
                  <a:pt x="1397012" y="666483"/>
                </a:lnTo>
                <a:lnTo>
                  <a:pt x="1392948" y="672426"/>
                </a:lnTo>
                <a:lnTo>
                  <a:pt x="1387957" y="692200"/>
                </a:lnTo>
                <a:lnTo>
                  <a:pt x="1420888" y="705853"/>
                </a:lnTo>
                <a:lnTo>
                  <a:pt x="1392021" y="686269"/>
                </a:lnTo>
                <a:close/>
              </a:path>
              <a:path w="2211730" h="1163954">
                <a:moveTo>
                  <a:pt x="1380363" y="703300"/>
                </a:moveTo>
                <a:lnTo>
                  <a:pt x="1387957" y="692200"/>
                </a:lnTo>
                <a:lnTo>
                  <a:pt x="1392948" y="672426"/>
                </a:lnTo>
                <a:lnTo>
                  <a:pt x="1385366" y="683513"/>
                </a:lnTo>
                <a:lnTo>
                  <a:pt x="1381302" y="689457"/>
                </a:lnTo>
                <a:lnTo>
                  <a:pt x="1376299" y="709231"/>
                </a:lnTo>
                <a:lnTo>
                  <a:pt x="1408874" y="722718"/>
                </a:lnTo>
                <a:lnTo>
                  <a:pt x="1380363" y="703300"/>
                </a:lnTo>
                <a:close/>
              </a:path>
              <a:path w="2211730" h="1163954">
                <a:moveTo>
                  <a:pt x="1368729" y="720331"/>
                </a:moveTo>
                <a:lnTo>
                  <a:pt x="1376299" y="709231"/>
                </a:lnTo>
                <a:lnTo>
                  <a:pt x="1381302" y="689457"/>
                </a:lnTo>
                <a:lnTo>
                  <a:pt x="1373720" y="700544"/>
                </a:lnTo>
                <a:lnTo>
                  <a:pt x="1369656" y="706488"/>
                </a:lnTo>
                <a:lnTo>
                  <a:pt x="1364665" y="726262"/>
                </a:lnTo>
                <a:lnTo>
                  <a:pt x="1396847" y="739597"/>
                </a:lnTo>
                <a:lnTo>
                  <a:pt x="1368729" y="720331"/>
                </a:lnTo>
                <a:close/>
              </a:path>
              <a:path w="2211730" h="1163954">
                <a:moveTo>
                  <a:pt x="1357083" y="737361"/>
                </a:moveTo>
                <a:lnTo>
                  <a:pt x="1364665" y="726262"/>
                </a:lnTo>
                <a:lnTo>
                  <a:pt x="1369656" y="706488"/>
                </a:lnTo>
                <a:lnTo>
                  <a:pt x="1362075" y="717575"/>
                </a:lnTo>
                <a:lnTo>
                  <a:pt x="1358023" y="723518"/>
                </a:lnTo>
                <a:lnTo>
                  <a:pt x="1353019" y="743292"/>
                </a:lnTo>
                <a:lnTo>
                  <a:pt x="1384820" y="756462"/>
                </a:lnTo>
                <a:lnTo>
                  <a:pt x="1357083" y="737361"/>
                </a:lnTo>
                <a:close/>
              </a:path>
              <a:path w="2211730" h="1163954">
                <a:moveTo>
                  <a:pt x="1345438" y="754392"/>
                </a:moveTo>
                <a:lnTo>
                  <a:pt x="1353019" y="743292"/>
                </a:lnTo>
                <a:lnTo>
                  <a:pt x="1358023" y="723518"/>
                </a:lnTo>
                <a:lnTo>
                  <a:pt x="1350429" y="734606"/>
                </a:lnTo>
                <a:lnTo>
                  <a:pt x="1346365" y="740549"/>
                </a:lnTo>
                <a:lnTo>
                  <a:pt x="1341374" y="760323"/>
                </a:lnTo>
                <a:lnTo>
                  <a:pt x="1372793" y="773341"/>
                </a:lnTo>
                <a:lnTo>
                  <a:pt x="1345438" y="754392"/>
                </a:lnTo>
                <a:close/>
              </a:path>
              <a:path w="2211730" h="1163954">
                <a:moveTo>
                  <a:pt x="1333792" y="771423"/>
                </a:moveTo>
                <a:lnTo>
                  <a:pt x="1341374" y="760323"/>
                </a:lnTo>
                <a:lnTo>
                  <a:pt x="1346365" y="740549"/>
                </a:lnTo>
                <a:lnTo>
                  <a:pt x="1338783" y="751636"/>
                </a:lnTo>
                <a:lnTo>
                  <a:pt x="1334731" y="757567"/>
                </a:lnTo>
                <a:lnTo>
                  <a:pt x="1329728" y="777354"/>
                </a:lnTo>
                <a:lnTo>
                  <a:pt x="1360766" y="790206"/>
                </a:lnTo>
                <a:lnTo>
                  <a:pt x="1333792" y="771423"/>
                </a:lnTo>
                <a:close/>
              </a:path>
              <a:path w="2211730" h="1163954">
                <a:moveTo>
                  <a:pt x="1322133" y="788454"/>
                </a:moveTo>
                <a:lnTo>
                  <a:pt x="1329728" y="777354"/>
                </a:lnTo>
                <a:lnTo>
                  <a:pt x="1334731" y="757567"/>
                </a:lnTo>
                <a:lnTo>
                  <a:pt x="1327137" y="768667"/>
                </a:lnTo>
                <a:lnTo>
                  <a:pt x="1323073" y="774611"/>
                </a:lnTo>
                <a:lnTo>
                  <a:pt x="1318082" y="794397"/>
                </a:lnTo>
                <a:lnTo>
                  <a:pt x="1348740" y="807085"/>
                </a:lnTo>
                <a:lnTo>
                  <a:pt x="1322133" y="788454"/>
                </a:lnTo>
                <a:close/>
              </a:path>
              <a:path w="2211730" h="1163954">
                <a:moveTo>
                  <a:pt x="1310500" y="805484"/>
                </a:moveTo>
                <a:lnTo>
                  <a:pt x="1318082" y="794397"/>
                </a:lnTo>
                <a:lnTo>
                  <a:pt x="1323073" y="774611"/>
                </a:lnTo>
                <a:lnTo>
                  <a:pt x="1315491" y="785698"/>
                </a:lnTo>
                <a:lnTo>
                  <a:pt x="1311427" y="791654"/>
                </a:lnTo>
                <a:lnTo>
                  <a:pt x="1306423" y="811428"/>
                </a:lnTo>
                <a:lnTo>
                  <a:pt x="1336713" y="823963"/>
                </a:lnTo>
                <a:lnTo>
                  <a:pt x="1310500" y="805484"/>
                </a:lnTo>
                <a:close/>
              </a:path>
              <a:path w="2211730" h="1163954">
                <a:moveTo>
                  <a:pt x="1298841" y="822528"/>
                </a:moveTo>
                <a:lnTo>
                  <a:pt x="1306423" y="811428"/>
                </a:lnTo>
                <a:lnTo>
                  <a:pt x="1311427" y="791654"/>
                </a:lnTo>
                <a:lnTo>
                  <a:pt x="1303845" y="802741"/>
                </a:lnTo>
                <a:lnTo>
                  <a:pt x="1299781" y="808685"/>
                </a:lnTo>
                <a:lnTo>
                  <a:pt x="1294777" y="828459"/>
                </a:lnTo>
                <a:lnTo>
                  <a:pt x="1324686" y="840841"/>
                </a:lnTo>
                <a:lnTo>
                  <a:pt x="1298841" y="822528"/>
                </a:lnTo>
                <a:close/>
              </a:path>
              <a:path w="2211730" h="1163954">
                <a:moveTo>
                  <a:pt x="1299781" y="808685"/>
                </a:moveTo>
                <a:lnTo>
                  <a:pt x="1292186" y="819785"/>
                </a:lnTo>
                <a:lnTo>
                  <a:pt x="1262126" y="807338"/>
                </a:lnTo>
                <a:lnTo>
                  <a:pt x="1288135" y="825715"/>
                </a:lnTo>
                <a:lnTo>
                  <a:pt x="1294777" y="828459"/>
                </a:lnTo>
                <a:lnTo>
                  <a:pt x="1299781" y="808685"/>
                </a:lnTo>
                <a:close/>
              </a:path>
              <a:path w="2211730" h="1163954">
                <a:moveTo>
                  <a:pt x="1096619" y="1118273"/>
                </a:moveTo>
                <a:lnTo>
                  <a:pt x="1089964" y="1115529"/>
                </a:lnTo>
                <a:lnTo>
                  <a:pt x="1082370" y="1126629"/>
                </a:lnTo>
                <a:lnTo>
                  <a:pt x="1089025" y="1129372"/>
                </a:lnTo>
                <a:lnTo>
                  <a:pt x="1096619" y="1118273"/>
                </a:lnTo>
                <a:close/>
              </a:path>
              <a:path w="2211730" h="1163954">
                <a:moveTo>
                  <a:pt x="1478559" y="1115326"/>
                </a:moveTo>
                <a:lnTo>
                  <a:pt x="1488376" y="1105154"/>
                </a:lnTo>
                <a:lnTo>
                  <a:pt x="1486649" y="1096822"/>
                </a:lnTo>
                <a:lnTo>
                  <a:pt x="1460347" y="1085951"/>
                </a:lnTo>
                <a:lnTo>
                  <a:pt x="1455204" y="1091450"/>
                </a:lnTo>
                <a:lnTo>
                  <a:pt x="1481378" y="1102258"/>
                </a:lnTo>
                <a:lnTo>
                  <a:pt x="1471561" y="1112431"/>
                </a:lnTo>
                <a:lnTo>
                  <a:pt x="1473301" y="1120762"/>
                </a:lnTo>
                <a:lnTo>
                  <a:pt x="1478559" y="1115326"/>
                </a:lnTo>
                <a:close/>
              </a:path>
              <a:path w="2211730" h="1163954">
                <a:moveTo>
                  <a:pt x="1496021" y="1144371"/>
                </a:moveTo>
                <a:lnTo>
                  <a:pt x="1506093" y="1134313"/>
                </a:lnTo>
                <a:lnTo>
                  <a:pt x="1499044" y="1131404"/>
                </a:lnTo>
                <a:lnTo>
                  <a:pt x="1488960" y="1141463"/>
                </a:lnTo>
                <a:lnTo>
                  <a:pt x="1463471" y="1130935"/>
                </a:lnTo>
                <a:lnTo>
                  <a:pt x="1466291" y="1117879"/>
                </a:lnTo>
                <a:lnTo>
                  <a:pt x="1458201" y="1136383"/>
                </a:lnTo>
                <a:lnTo>
                  <a:pt x="1483575" y="1146848"/>
                </a:lnTo>
                <a:lnTo>
                  <a:pt x="1490624" y="1149756"/>
                </a:lnTo>
                <a:lnTo>
                  <a:pt x="1496021" y="1144371"/>
                </a:lnTo>
                <a:close/>
              </a:path>
              <a:path w="2211730" h="1163954">
                <a:moveTo>
                  <a:pt x="1482458" y="898486"/>
                </a:moveTo>
                <a:lnTo>
                  <a:pt x="1491284" y="887920"/>
                </a:lnTo>
                <a:lnTo>
                  <a:pt x="1489189" y="879436"/>
                </a:lnTo>
                <a:lnTo>
                  <a:pt x="1458899" y="866889"/>
                </a:lnTo>
                <a:lnTo>
                  <a:pt x="1454302" y="872616"/>
                </a:lnTo>
                <a:lnTo>
                  <a:pt x="1484452" y="885088"/>
                </a:lnTo>
                <a:lnTo>
                  <a:pt x="1475638" y="895654"/>
                </a:lnTo>
                <a:lnTo>
                  <a:pt x="1477733" y="904151"/>
                </a:lnTo>
                <a:lnTo>
                  <a:pt x="1482458" y="898486"/>
                </a:lnTo>
                <a:close/>
              </a:path>
              <a:path w="2211730" h="1163954">
                <a:moveTo>
                  <a:pt x="1483944" y="702487"/>
                </a:moveTo>
                <a:lnTo>
                  <a:pt x="1492008" y="691629"/>
                </a:lnTo>
                <a:lnTo>
                  <a:pt x="1489633" y="683018"/>
                </a:lnTo>
                <a:lnTo>
                  <a:pt x="1455813" y="669010"/>
                </a:lnTo>
                <a:lnTo>
                  <a:pt x="1451622" y="674877"/>
                </a:lnTo>
                <a:lnTo>
                  <a:pt x="1485303" y="688847"/>
                </a:lnTo>
                <a:lnTo>
                  <a:pt x="1477225" y="699719"/>
                </a:lnTo>
                <a:lnTo>
                  <a:pt x="1479613" y="708329"/>
                </a:lnTo>
                <a:lnTo>
                  <a:pt x="1483944" y="702487"/>
                </a:lnTo>
                <a:close/>
              </a:path>
              <a:path w="2211730" h="1163954">
                <a:moveTo>
                  <a:pt x="1498638" y="992555"/>
                </a:moveTo>
                <a:lnTo>
                  <a:pt x="1507972" y="982192"/>
                </a:lnTo>
                <a:lnTo>
                  <a:pt x="1501063" y="979335"/>
                </a:lnTo>
                <a:lnTo>
                  <a:pt x="1491742" y="989698"/>
                </a:lnTo>
                <a:lnTo>
                  <a:pt x="1463433" y="978001"/>
                </a:lnTo>
                <a:lnTo>
                  <a:pt x="1465656" y="964691"/>
                </a:lnTo>
                <a:lnTo>
                  <a:pt x="1458582" y="983614"/>
                </a:lnTo>
                <a:lnTo>
                  <a:pt x="1486738" y="995260"/>
                </a:lnTo>
                <a:lnTo>
                  <a:pt x="1493647" y="998105"/>
                </a:lnTo>
                <a:lnTo>
                  <a:pt x="1498638" y="992555"/>
                </a:lnTo>
                <a:close/>
              </a:path>
              <a:path w="2211730" h="1163954">
                <a:moveTo>
                  <a:pt x="1485239" y="834097"/>
                </a:moveTo>
                <a:lnTo>
                  <a:pt x="1493812" y="823417"/>
                </a:lnTo>
                <a:lnTo>
                  <a:pt x="1491615" y="814895"/>
                </a:lnTo>
                <a:lnTo>
                  <a:pt x="1460157" y="801877"/>
                </a:lnTo>
                <a:lnTo>
                  <a:pt x="1455699" y="807656"/>
                </a:lnTo>
                <a:lnTo>
                  <a:pt x="1487030" y="820623"/>
                </a:lnTo>
                <a:lnTo>
                  <a:pt x="1478457" y="831291"/>
                </a:lnTo>
                <a:lnTo>
                  <a:pt x="1480642" y="839812"/>
                </a:lnTo>
                <a:lnTo>
                  <a:pt x="1485239" y="834097"/>
                </a:lnTo>
                <a:close/>
              </a:path>
              <a:path w="2211730" h="1163954">
                <a:moveTo>
                  <a:pt x="1485734" y="768781"/>
                </a:moveTo>
                <a:lnTo>
                  <a:pt x="1494053" y="757999"/>
                </a:lnTo>
                <a:lnTo>
                  <a:pt x="1491767" y="749426"/>
                </a:lnTo>
                <a:lnTo>
                  <a:pt x="1459128" y="735926"/>
                </a:lnTo>
                <a:lnTo>
                  <a:pt x="1454810" y="741743"/>
                </a:lnTo>
                <a:lnTo>
                  <a:pt x="1487309" y="755205"/>
                </a:lnTo>
                <a:lnTo>
                  <a:pt x="1478978" y="765987"/>
                </a:lnTo>
                <a:lnTo>
                  <a:pt x="1481264" y="774560"/>
                </a:lnTo>
                <a:lnTo>
                  <a:pt x="1485734" y="768781"/>
                </a:lnTo>
                <a:close/>
              </a:path>
              <a:path w="2211730" h="1163954">
                <a:moveTo>
                  <a:pt x="1526832" y="632904"/>
                </a:moveTo>
                <a:lnTo>
                  <a:pt x="1491881" y="618413"/>
                </a:lnTo>
                <a:lnTo>
                  <a:pt x="1494777" y="614349"/>
                </a:lnTo>
                <a:lnTo>
                  <a:pt x="1489036" y="610260"/>
                </a:lnTo>
                <a:lnTo>
                  <a:pt x="1487678" y="624293"/>
                </a:lnTo>
                <a:lnTo>
                  <a:pt x="1522501" y="638733"/>
                </a:lnTo>
                <a:lnTo>
                  <a:pt x="1526832" y="632904"/>
                </a:lnTo>
                <a:close/>
              </a:path>
              <a:path w="2211730" h="1163954">
                <a:moveTo>
                  <a:pt x="1568462" y="650163"/>
                </a:moveTo>
                <a:lnTo>
                  <a:pt x="1533550" y="635685"/>
                </a:lnTo>
                <a:lnTo>
                  <a:pt x="1536471" y="631748"/>
                </a:lnTo>
                <a:lnTo>
                  <a:pt x="1530819" y="627545"/>
                </a:lnTo>
                <a:lnTo>
                  <a:pt x="1529219" y="641515"/>
                </a:lnTo>
                <a:lnTo>
                  <a:pt x="1564005" y="655929"/>
                </a:lnTo>
                <a:lnTo>
                  <a:pt x="1568462" y="650163"/>
                </a:lnTo>
                <a:close/>
              </a:path>
              <a:path w="2211730" h="1163954">
                <a:moveTo>
                  <a:pt x="1610093" y="667410"/>
                </a:moveTo>
                <a:lnTo>
                  <a:pt x="1575206" y="652945"/>
                </a:lnTo>
                <a:lnTo>
                  <a:pt x="1578165" y="649122"/>
                </a:lnTo>
                <a:lnTo>
                  <a:pt x="1572590" y="644817"/>
                </a:lnTo>
                <a:lnTo>
                  <a:pt x="1570748" y="658736"/>
                </a:lnTo>
                <a:lnTo>
                  <a:pt x="1605495" y="673125"/>
                </a:lnTo>
                <a:lnTo>
                  <a:pt x="1610093" y="667410"/>
                </a:lnTo>
                <a:close/>
              </a:path>
              <a:path w="2211730" h="1163954">
                <a:moveTo>
                  <a:pt x="1651723" y="684669"/>
                </a:moveTo>
                <a:lnTo>
                  <a:pt x="1616875" y="670217"/>
                </a:lnTo>
                <a:lnTo>
                  <a:pt x="1619846" y="666521"/>
                </a:lnTo>
                <a:lnTo>
                  <a:pt x="1614360" y="662101"/>
                </a:lnTo>
                <a:lnTo>
                  <a:pt x="1612265" y="675944"/>
                </a:lnTo>
                <a:lnTo>
                  <a:pt x="1646999" y="690333"/>
                </a:lnTo>
                <a:lnTo>
                  <a:pt x="1651723" y="684669"/>
                </a:lnTo>
                <a:close/>
              </a:path>
              <a:path w="2211730" h="1163954">
                <a:moveTo>
                  <a:pt x="1693354" y="701929"/>
                </a:moveTo>
                <a:lnTo>
                  <a:pt x="1658543" y="687501"/>
                </a:lnTo>
                <a:lnTo>
                  <a:pt x="1661528" y="683907"/>
                </a:lnTo>
                <a:lnTo>
                  <a:pt x="1656130" y="679386"/>
                </a:lnTo>
                <a:lnTo>
                  <a:pt x="1653806" y="693166"/>
                </a:lnTo>
                <a:lnTo>
                  <a:pt x="1688490" y="707542"/>
                </a:lnTo>
                <a:lnTo>
                  <a:pt x="1693354" y="701929"/>
                </a:lnTo>
                <a:close/>
              </a:path>
              <a:path w="2211730" h="1163954">
                <a:moveTo>
                  <a:pt x="1734985" y="719188"/>
                </a:moveTo>
                <a:lnTo>
                  <a:pt x="1700212" y="704773"/>
                </a:lnTo>
                <a:lnTo>
                  <a:pt x="1703222" y="701293"/>
                </a:lnTo>
                <a:lnTo>
                  <a:pt x="1697901" y="696671"/>
                </a:lnTo>
                <a:lnTo>
                  <a:pt x="1695348" y="710387"/>
                </a:lnTo>
                <a:lnTo>
                  <a:pt x="1729981" y="724738"/>
                </a:lnTo>
                <a:lnTo>
                  <a:pt x="1734985" y="719188"/>
                </a:lnTo>
                <a:close/>
              </a:path>
              <a:path w="2211730" h="1163954">
                <a:moveTo>
                  <a:pt x="1776602" y="736447"/>
                </a:moveTo>
                <a:lnTo>
                  <a:pt x="1741881" y="722045"/>
                </a:lnTo>
                <a:lnTo>
                  <a:pt x="1744916" y="718667"/>
                </a:lnTo>
                <a:lnTo>
                  <a:pt x="1739671" y="713955"/>
                </a:lnTo>
                <a:lnTo>
                  <a:pt x="1736890" y="727595"/>
                </a:lnTo>
                <a:lnTo>
                  <a:pt x="1771484" y="741933"/>
                </a:lnTo>
                <a:lnTo>
                  <a:pt x="1776602" y="736447"/>
                </a:lnTo>
                <a:close/>
              </a:path>
              <a:path w="2211730" h="1163954">
                <a:moveTo>
                  <a:pt x="1818233" y="753694"/>
                </a:moveTo>
                <a:lnTo>
                  <a:pt x="1783549" y="739317"/>
                </a:lnTo>
                <a:lnTo>
                  <a:pt x="1786597" y="736053"/>
                </a:lnTo>
                <a:lnTo>
                  <a:pt x="1781454" y="731240"/>
                </a:lnTo>
                <a:lnTo>
                  <a:pt x="1778419" y="744816"/>
                </a:lnTo>
                <a:lnTo>
                  <a:pt x="1812975" y="759142"/>
                </a:lnTo>
                <a:lnTo>
                  <a:pt x="1818233" y="753694"/>
                </a:lnTo>
                <a:close/>
              </a:path>
              <a:path w="2211730" h="1163954">
                <a:moveTo>
                  <a:pt x="1859864" y="770953"/>
                </a:moveTo>
                <a:lnTo>
                  <a:pt x="1825231" y="756589"/>
                </a:lnTo>
                <a:lnTo>
                  <a:pt x="1828279" y="753427"/>
                </a:lnTo>
                <a:lnTo>
                  <a:pt x="1823224" y="748538"/>
                </a:lnTo>
                <a:lnTo>
                  <a:pt x="1819973" y="762038"/>
                </a:lnTo>
                <a:lnTo>
                  <a:pt x="1854466" y="776338"/>
                </a:lnTo>
                <a:lnTo>
                  <a:pt x="1859864" y="770953"/>
                </a:lnTo>
                <a:close/>
              </a:path>
              <a:path w="2211730" h="1163954">
                <a:moveTo>
                  <a:pt x="1901494" y="788200"/>
                </a:moveTo>
                <a:lnTo>
                  <a:pt x="1866912" y="773874"/>
                </a:lnTo>
                <a:lnTo>
                  <a:pt x="1869973" y="770813"/>
                </a:lnTo>
                <a:lnTo>
                  <a:pt x="1864995" y="765822"/>
                </a:lnTo>
                <a:lnTo>
                  <a:pt x="1861515" y="779259"/>
                </a:lnTo>
                <a:lnTo>
                  <a:pt x="1895970" y="793546"/>
                </a:lnTo>
                <a:lnTo>
                  <a:pt x="1901494" y="788200"/>
                </a:lnTo>
                <a:close/>
              </a:path>
              <a:path w="2211730" h="1163954">
                <a:moveTo>
                  <a:pt x="1943125" y="805472"/>
                </a:moveTo>
                <a:lnTo>
                  <a:pt x="1908594" y="791146"/>
                </a:lnTo>
                <a:lnTo>
                  <a:pt x="1911654" y="788187"/>
                </a:lnTo>
                <a:lnTo>
                  <a:pt x="1906765" y="783132"/>
                </a:lnTo>
                <a:lnTo>
                  <a:pt x="1903069" y="796480"/>
                </a:lnTo>
                <a:lnTo>
                  <a:pt x="1937461" y="810742"/>
                </a:lnTo>
                <a:lnTo>
                  <a:pt x="1943125" y="805472"/>
                </a:lnTo>
                <a:close/>
              </a:path>
              <a:path w="2211730" h="1163954">
                <a:moveTo>
                  <a:pt x="1984756" y="822718"/>
                </a:moveTo>
                <a:lnTo>
                  <a:pt x="1950288" y="808431"/>
                </a:lnTo>
                <a:lnTo>
                  <a:pt x="1953348" y="805560"/>
                </a:lnTo>
                <a:lnTo>
                  <a:pt x="1948548" y="800417"/>
                </a:lnTo>
                <a:lnTo>
                  <a:pt x="1944624" y="813701"/>
                </a:lnTo>
                <a:lnTo>
                  <a:pt x="1978964" y="827938"/>
                </a:lnTo>
                <a:lnTo>
                  <a:pt x="1984756" y="822718"/>
                </a:lnTo>
                <a:close/>
              </a:path>
              <a:path w="2211730" h="1163954">
                <a:moveTo>
                  <a:pt x="2026386" y="839977"/>
                </a:moveTo>
                <a:lnTo>
                  <a:pt x="1991969" y="825715"/>
                </a:lnTo>
                <a:lnTo>
                  <a:pt x="1995030" y="822934"/>
                </a:lnTo>
                <a:lnTo>
                  <a:pt x="1990318" y="817714"/>
                </a:lnTo>
                <a:lnTo>
                  <a:pt x="1986165" y="830935"/>
                </a:lnTo>
                <a:lnTo>
                  <a:pt x="2020455" y="845146"/>
                </a:lnTo>
                <a:lnTo>
                  <a:pt x="2026386" y="839977"/>
                </a:lnTo>
                <a:close/>
              </a:path>
              <a:path w="2211730" h="1163954">
                <a:moveTo>
                  <a:pt x="2068017" y="857224"/>
                </a:moveTo>
                <a:lnTo>
                  <a:pt x="2033651" y="842987"/>
                </a:lnTo>
                <a:lnTo>
                  <a:pt x="2036724" y="840308"/>
                </a:lnTo>
                <a:lnTo>
                  <a:pt x="2032101" y="834999"/>
                </a:lnTo>
                <a:lnTo>
                  <a:pt x="2027720" y="848156"/>
                </a:lnTo>
                <a:lnTo>
                  <a:pt x="2061959" y="862355"/>
                </a:lnTo>
                <a:lnTo>
                  <a:pt x="2068017" y="857224"/>
                </a:lnTo>
                <a:close/>
              </a:path>
              <a:path w="2211730" h="1163954">
                <a:moveTo>
                  <a:pt x="2109647" y="874483"/>
                </a:moveTo>
                <a:lnTo>
                  <a:pt x="2075332" y="860272"/>
                </a:lnTo>
                <a:lnTo>
                  <a:pt x="2078405" y="857681"/>
                </a:lnTo>
                <a:lnTo>
                  <a:pt x="2073871" y="852297"/>
                </a:lnTo>
                <a:lnTo>
                  <a:pt x="2069274" y="865377"/>
                </a:lnTo>
                <a:lnTo>
                  <a:pt x="2103450" y="879538"/>
                </a:lnTo>
                <a:lnTo>
                  <a:pt x="2109647" y="874483"/>
                </a:lnTo>
                <a:close/>
              </a:path>
              <a:path w="2211730" h="1163954">
                <a:moveTo>
                  <a:pt x="2113854" y="874430"/>
                </a:moveTo>
                <a:lnTo>
                  <a:pt x="2110828" y="882611"/>
                </a:lnTo>
                <a:lnTo>
                  <a:pt x="2113854" y="883865"/>
                </a:lnTo>
                <a:lnTo>
                  <a:pt x="2113854" y="874430"/>
                </a:lnTo>
                <a:close/>
              </a:path>
              <a:path w="2211730" h="1163954">
                <a:moveTo>
                  <a:pt x="2113854" y="941656"/>
                </a:moveTo>
                <a:lnTo>
                  <a:pt x="2104428" y="937755"/>
                </a:lnTo>
                <a:lnTo>
                  <a:pt x="2108746" y="925347"/>
                </a:lnTo>
                <a:lnTo>
                  <a:pt x="2098103" y="942746"/>
                </a:lnTo>
                <a:lnTo>
                  <a:pt x="2113854" y="949269"/>
                </a:lnTo>
                <a:lnTo>
                  <a:pt x="2113854" y="941656"/>
                </a:lnTo>
                <a:close/>
              </a:path>
              <a:path w="2211730" h="1163954">
                <a:moveTo>
                  <a:pt x="2113854" y="963450"/>
                </a:moveTo>
                <a:lnTo>
                  <a:pt x="2086330" y="952042"/>
                </a:lnTo>
                <a:lnTo>
                  <a:pt x="2090648" y="939660"/>
                </a:lnTo>
                <a:lnTo>
                  <a:pt x="2080006" y="957046"/>
                </a:lnTo>
                <a:lnTo>
                  <a:pt x="2112530" y="970521"/>
                </a:lnTo>
                <a:lnTo>
                  <a:pt x="2113854" y="971069"/>
                </a:lnTo>
                <a:lnTo>
                  <a:pt x="2113854" y="963450"/>
                </a:lnTo>
                <a:close/>
              </a:path>
              <a:path w="2211730" h="1163954">
                <a:moveTo>
                  <a:pt x="2108022" y="982840"/>
                </a:moveTo>
                <a:lnTo>
                  <a:pt x="2113854" y="978370"/>
                </a:lnTo>
                <a:lnTo>
                  <a:pt x="2113854" y="971069"/>
                </a:lnTo>
                <a:lnTo>
                  <a:pt x="2112530" y="970521"/>
                </a:lnTo>
                <a:lnTo>
                  <a:pt x="2100503" y="979728"/>
                </a:lnTo>
                <a:lnTo>
                  <a:pt x="2068233" y="966355"/>
                </a:lnTo>
                <a:lnTo>
                  <a:pt x="2072551" y="953960"/>
                </a:lnTo>
                <a:lnTo>
                  <a:pt x="2061895" y="971359"/>
                </a:lnTo>
                <a:lnTo>
                  <a:pt x="2094039" y="984669"/>
                </a:lnTo>
                <a:lnTo>
                  <a:pt x="2101557" y="987780"/>
                </a:lnTo>
                <a:lnTo>
                  <a:pt x="2108022" y="982840"/>
                </a:lnTo>
                <a:close/>
              </a:path>
              <a:path w="2211730" h="1163954">
                <a:moveTo>
                  <a:pt x="2089531" y="996988"/>
                </a:moveTo>
                <a:lnTo>
                  <a:pt x="2101557" y="987780"/>
                </a:lnTo>
                <a:lnTo>
                  <a:pt x="2094039" y="984669"/>
                </a:lnTo>
                <a:lnTo>
                  <a:pt x="2082012" y="993876"/>
                </a:lnTo>
                <a:lnTo>
                  <a:pt x="2050110" y="980668"/>
                </a:lnTo>
                <a:lnTo>
                  <a:pt x="2054440" y="968273"/>
                </a:lnTo>
                <a:lnTo>
                  <a:pt x="2043785" y="985672"/>
                </a:lnTo>
                <a:lnTo>
                  <a:pt x="2075561" y="998816"/>
                </a:lnTo>
                <a:lnTo>
                  <a:pt x="2083066" y="1001941"/>
                </a:lnTo>
                <a:lnTo>
                  <a:pt x="2089531" y="996988"/>
                </a:lnTo>
                <a:close/>
              </a:path>
              <a:path w="2211730" h="1163954">
                <a:moveTo>
                  <a:pt x="2071052" y="1011135"/>
                </a:moveTo>
                <a:lnTo>
                  <a:pt x="2083066" y="1001941"/>
                </a:lnTo>
                <a:lnTo>
                  <a:pt x="2075561" y="998816"/>
                </a:lnTo>
                <a:lnTo>
                  <a:pt x="2063521" y="1008024"/>
                </a:lnTo>
                <a:lnTo>
                  <a:pt x="2032012" y="994981"/>
                </a:lnTo>
                <a:lnTo>
                  <a:pt x="2036330" y="982586"/>
                </a:lnTo>
                <a:lnTo>
                  <a:pt x="2025675" y="999972"/>
                </a:lnTo>
                <a:lnTo>
                  <a:pt x="2057069" y="1012964"/>
                </a:lnTo>
                <a:lnTo>
                  <a:pt x="2064588" y="1016088"/>
                </a:lnTo>
                <a:lnTo>
                  <a:pt x="2071052" y="1011135"/>
                </a:lnTo>
                <a:close/>
              </a:path>
              <a:path w="2211730" h="1163954">
                <a:moveTo>
                  <a:pt x="2052548" y="1025296"/>
                </a:moveTo>
                <a:lnTo>
                  <a:pt x="2064588" y="1016088"/>
                </a:lnTo>
                <a:lnTo>
                  <a:pt x="2057069" y="1012964"/>
                </a:lnTo>
                <a:lnTo>
                  <a:pt x="2045042" y="1022184"/>
                </a:lnTo>
                <a:lnTo>
                  <a:pt x="2013902" y="1009294"/>
                </a:lnTo>
                <a:lnTo>
                  <a:pt x="2018220" y="996886"/>
                </a:lnTo>
                <a:lnTo>
                  <a:pt x="2007565" y="1014285"/>
                </a:lnTo>
                <a:lnTo>
                  <a:pt x="2038565" y="1027125"/>
                </a:lnTo>
                <a:lnTo>
                  <a:pt x="2046084" y="1030236"/>
                </a:lnTo>
                <a:lnTo>
                  <a:pt x="2052548" y="1025296"/>
                </a:lnTo>
                <a:close/>
              </a:path>
              <a:path w="2211730" h="1163954">
                <a:moveTo>
                  <a:pt x="2034057" y="1039431"/>
                </a:moveTo>
                <a:lnTo>
                  <a:pt x="2046084" y="1030236"/>
                </a:lnTo>
                <a:lnTo>
                  <a:pt x="2038565" y="1027125"/>
                </a:lnTo>
                <a:lnTo>
                  <a:pt x="2026551" y="1036332"/>
                </a:lnTo>
                <a:lnTo>
                  <a:pt x="1995792" y="1023594"/>
                </a:lnTo>
                <a:lnTo>
                  <a:pt x="2000110" y="1011199"/>
                </a:lnTo>
                <a:lnTo>
                  <a:pt x="1989455" y="1028598"/>
                </a:lnTo>
                <a:lnTo>
                  <a:pt x="2020087" y="1041272"/>
                </a:lnTo>
                <a:lnTo>
                  <a:pt x="2027593" y="1044384"/>
                </a:lnTo>
                <a:lnTo>
                  <a:pt x="2034057" y="1039431"/>
                </a:lnTo>
                <a:close/>
              </a:path>
              <a:path w="2211730" h="1163954">
                <a:moveTo>
                  <a:pt x="2015566" y="1053592"/>
                </a:moveTo>
                <a:lnTo>
                  <a:pt x="2027593" y="1044384"/>
                </a:lnTo>
                <a:lnTo>
                  <a:pt x="2020087" y="1041272"/>
                </a:lnTo>
                <a:lnTo>
                  <a:pt x="2008047" y="1050480"/>
                </a:lnTo>
                <a:lnTo>
                  <a:pt x="1977669" y="1037907"/>
                </a:lnTo>
                <a:lnTo>
                  <a:pt x="1982000" y="1025512"/>
                </a:lnTo>
                <a:lnTo>
                  <a:pt x="1971344" y="1042911"/>
                </a:lnTo>
                <a:lnTo>
                  <a:pt x="2001583" y="1055433"/>
                </a:lnTo>
                <a:lnTo>
                  <a:pt x="2009101" y="1058545"/>
                </a:lnTo>
                <a:lnTo>
                  <a:pt x="2015566" y="1053592"/>
                </a:lnTo>
                <a:close/>
              </a:path>
              <a:path w="2211730" h="1163954">
                <a:moveTo>
                  <a:pt x="1997075" y="1067752"/>
                </a:moveTo>
                <a:lnTo>
                  <a:pt x="2009101" y="1058545"/>
                </a:lnTo>
                <a:lnTo>
                  <a:pt x="2001583" y="1055433"/>
                </a:lnTo>
                <a:lnTo>
                  <a:pt x="1989543" y="1064641"/>
                </a:lnTo>
                <a:lnTo>
                  <a:pt x="1959559" y="1052233"/>
                </a:lnTo>
                <a:lnTo>
                  <a:pt x="1963889" y="1039825"/>
                </a:lnTo>
                <a:lnTo>
                  <a:pt x="1953221" y="1057236"/>
                </a:lnTo>
                <a:lnTo>
                  <a:pt x="1983079" y="1069594"/>
                </a:lnTo>
                <a:lnTo>
                  <a:pt x="1990610" y="1072705"/>
                </a:lnTo>
                <a:lnTo>
                  <a:pt x="1997075" y="1067752"/>
                </a:lnTo>
                <a:close/>
              </a:path>
              <a:path w="2211730" h="1163954">
                <a:moveTo>
                  <a:pt x="1978571" y="1081913"/>
                </a:moveTo>
                <a:lnTo>
                  <a:pt x="1990610" y="1072705"/>
                </a:lnTo>
                <a:lnTo>
                  <a:pt x="1983079" y="1069594"/>
                </a:lnTo>
                <a:lnTo>
                  <a:pt x="1971052" y="1078788"/>
                </a:lnTo>
                <a:lnTo>
                  <a:pt x="1941449" y="1066545"/>
                </a:lnTo>
                <a:lnTo>
                  <a:pt x="1945779" y="1054138"/>
                </a:lnTo>
                <a:lnTo>
                  <a:pt x="1935099" y="1071549"/>
                </a:lnTo>
                <a:lnTo>
                  <a:pt x="1964588" y="1083741"/>
                </a:lnTo>
                <a:lnTo>
                  <a:pt x="1972106" y="1086853"/>
                </a:lnTo>
                <a:lnTo>
                  <a:pt x="1978571" y="1081913"/>
                </a:lnTo>
                <a:close/>
              </a:path>
              <a:path w="2211730" h="1163954">
                <a:moveTo>
                  <a:pt x="1960067" y="1096060"/>
                </a:moveTo>
                <a:lnTo>
                  <a:pt x="1972106" y="1086853"/>
                </a:lnTo>
                <a:lnTo>
                  <a:pt x="1964588" y="1083741"/>
                </a:lnTo>
                <a:lnTo>
                  <a:pt x="1952548" y="1092962"/>
                </a:lnTo>
                <a:lnTo>
                  <a:pt x="1923313" y="1080858"/>
                </a:lnTo>
                <a:lnTo>
                  <a:pt x="1927656" y="1068463"/>
                </a:lnTo>
                <a:lnTo>
                  <a:pt x="1916988" y="1085862"/>
                </a:lnTo>
                <a:lnTo>
                  <a:pt x="1946084" y="1097902"/>
                </a:lnTo>
                <a:lnTo>
                  <a:pt x="1953602" y="1101013"/>
                </a:lnTo>
                <a:lnTo>
                  <a:pt x="1960067" y="1096060"/>
                </a:lnTo>
                <a:close/>
              </a:path>
              <a:path w="2211730" h="1163954">
                <a:moveTo>
                  <a:pt x="1941563" y="1110234"/>
                </a:moveTo>
                <a:lnTo>
                  <a:pt x="1953602" y="1101013"/>
                </a:lnTo>
                <a:lnTo>
                  <a:pt x="1946084" y="1097902"/>
                </a:lnTo>
                <a:lnTo>
                  <a:pt x="1934044" y="1107122"/>
                </a:lnTo>
                <a:lnTo>
                  <a:pt x="1905203" y="1095184"/>
                </a:lnTo>
                <a:lnTo>
                  <a:pt x="1909533" y="1082789"/>
                </a:lnTo>
                <a:lnTo>
                  <a:pt x="1898865" y="1100188"/>
                </a:lnTo>
                <a:lnTo>
                  <a:pt x="1927580" y="1112062"/>
                </a:lnTo>
                <a:lnTo>
                  <a:pt x="1935099" y="1115174"/>
                </a:lnTo>
                <a:lnTo>
                  <a:pt x="1941563" y="1110234"/>
                </a:lnTo>
                <a:close/>
              </a:path>
              <a:path w="2211730" h="1163954">
                <a:moveTo>
                  <a:pt x="1923072" y="1124394"/>
                </a:moveTo>
                <a:lnTo>
                  <a:pt x="1935099" y="1115174"/>
                </a:lnTo>
                <a:lnTo>
                  <a:pt x="1927580" y="1112062"/>
                </a:lnTo>
                <a:lnTo>
                  <a:pt x="1915541" y="1121270"/>
                </a:lnTo>
                <a:lnTo>
                  <a:pt x="1887080" y="1109510"/>
                </a:lnTo>
                <a:lnTo>
                  <a:pt x="1891411" y="1097102"/>
                </a:lnTo>
                <a:lnTo>
                  <a:pt x="1880743" y="1114501"/>
                </a:lnTo>
                <a:lnTo>
                  <a:pt x="1909076" y="1126236"/>
                </a:lnTo>
                <a:lnTo>
                  <a:pt x="1916595" y="1129334"/>
                </a:lnTo>
                <a:lnTo>
                  <a:pt x="1923072" y="1124394"/>
                </a:lnTo>
                <a:close/>
              </a:path>
              <a:path w="2211730" h="1163954">
                <a:moveTo>
                  <a:pt x="1904555" y="1138555"/>
                </a:moveTo>
                <a:lnTo>
                  <a:pt x="1916595" y="1129334"/>
                </a:lnTo>
                <a:lnTo>
                  <a:pt x="1909076" y="1126236"/>
                </a:lnTo>
                <a:lnTo>
                  <a:pt x="1897037" y="1135443"/>
                </a:lnTo>
                <a:lnTo>
                  <a:pt x="1868957" y="1123823"/>
                </a:lnTo>
                <a:lnTo>
                  <a:pt x="1873288" y="1111427"/>
                </a:lnTo>
                <a:lnTo>
                  <a:pt x="1862607" y="1128839"/>
                </a:lnTo>
                <a:lnTo>
                  <a:pt x="1890572" y="1140383"/>
                </a:lnTo>
                <a:lnTo>
                  <a:pt x="1898091" y="1143495"/>
                </a:lnTo>
                <a:lnTo>
                  <a:pt x="1904555" y="1138555"/>
                </a:lnTo>
                <a:close/>
              </a:path>
              <a:path w="2211730" h="1163954">
                <a:moveTo>
                  <a:pt x="1886051" y="1152715"/>
                </a:moveTo>
                <a:lnTo>
                  <a:pt x="1898091" y="1143495"/>
                </a:lnTo>
                <a:lnTo>
                  <a:pt x="1890572" y="1140383"/>
                </a:lnTo>
                <a:lnTo>
                  <a:pt x="1878520" y="1149604"/>
                </a:lnTo>
                <a:lnTo>
                  <a:pt x="1850821" y="1138161"/>
                </a:lnTo>
                <a:lnTo>
                  <a:pt x="1855165" y="1125753"/>
                </a:lnTo>
                <a:lnTo>
                  <a:pt x="1844497" y="1143165"/>
                </a:lnTo>
                <a:lnTo>
                  <a:pt x="1872056" y="1154557"/>
                </a:lnTo>
                <a:lnTo>
                  <a:pt x="1879587" y="1157668"/>
                </a:lnTo>
                <a:lnTo>
                  <a:pt x="1886051" y="1152715"/>
                </a:lnTo>
                <a:close/>
              </a:path>
              <a:path w="2211730" h="1163954">
                <a:moveTo>
                  <a:pt x="1879587" y="1157668"/>
                </a:moveTo>
                <a:lnTo>
                  <a:pt x="1872056" y="1154557"/>
                </a:lnTo>
                <a:lnTo>
                  <a:pt x="1860003" y="1163777"/>
                </a:lnTo>
                <a:lnTo>
                  <a:pt x="1832686" y="1152486"/>
                </a:lnTo>
                <a:lnTo>
                  <a:pt x="1837029" y="1140066"/>
                </a:lnTo>
                <a:lnTo>
                  <a:pt x="1825231" y="1149400"/>
                </a:lnTo>
                <a:lnTo>
                  <a:pt x="1826361" y="1157490"/>
                </a:lnTo>
                <a:lnTo>
                  <a:pt x="1842008" y="1163955"/>
                </a:lnTo>
                <a:lnTo>
                  <a:pt x="1871357" y="1163955"/>
                </a:lnTo>
                <a:lnTo>
                  <a:pt x="1879587" y="1157668"/>
                </a:lnTo>
                <a:close/>
              </a:path>
              <a:path w="2211730" h="1163954">
                <a:moveTo>
                  <a:pt x="2113854" y="898048"/>
                </a:moveTo>
                <a:lnTo>
                  <a:pt x="2099310" y="892022"/>
                </a:lnTo>
                <a:lnTo>
                  <a:pt x="2103450" y="879538"/>
                </a:lnTo>
                <a:lnTo>
                  <a:pt x="2093125" y="897064"/>
                </a:lnTo>
                <a:lnTo>
                  <a:pt x="2113854" y="905665"/>
                </a:lnTo>
                <a:lnTo>
                  <a:pt x="2113854" y="898048"/>
                </a:lnTo>
                <a:close/>
              </a:path>
              <a:path w="2211730" h="1163954">
                <a:moveTo>
                  <a:pt x="2113854" y="919846"/>
                </a:moveTo>
                <a:lnTo>
                  <a:pt x="2081593" y="906475"/>
                </a:lnTo>
                <a:lnTo>
                  <a:pt x="2085733" y="894016"/>
                </a:lnTo>
                <a:lnTo>
                  <a:pt x="2075395" y="911529"/>
                </a:lnTo>
                <a:lnTo>
                  <a:pt x="2108746" y="925347"/>
                </a:lnTo>
                <a:lnTo>
                  <a:pt x="2113854" y="927470"/>
                </a:lnTo>
                <a:lnTo>
                  <a:pt x="2113854" y="919846"/>
                </a:lnTo>
                <a:close/>
              </a:path>
              <a:path w="2211730" h="1163954">
                <a:moveTo>
                  <a:pt x="2108746" y="925347"/>
                </a:moveTo>
                <a:lnTo>
                  <a:pt x="2096985" y="934656"/>
                </a:lnTo>
                <a:lnTo>
                  <a:pt x="2063877" y="920940"/>
                </a:lnTo>
                <a:lnTo>
                  <a:pt x="2068004" y="908481"/>
                </a:lnTo>
                <a:lnTo>
                  <a:pt x="2057679" y="926007"/>
                </a:lnTo>
                <a:lnTo>
                  <a:pt x="2090648" y="939660"/>
                </a:lnTo>
                <a:lnTo>
                  <a:pt x="2098103" y="942746"/>
                </a:lnTo>
                <a:lnTo>
                  <a:pt x="2108746" y="925347"/>
                </a:lnTo>
                <a:close/>
              </a:path>
              <a:path w="2211730" h="1163954">
                <a:moveTo>
                  <a:pt x="2090648" y="939660"/>
                </a:moveTo>
                <a:lnTo>
                  <a:pt x="2078875" y="948956"/>
                </a:lnTo>
                <a:lnTo>
                  <a:pt x="2046160" y="935405"/>
                </a:lnTo>
                <a:lnTo>
                  <a:pt x="2050288" y="922934"/>
                </a:lnTo>
                <a:lnTo>
                  <a:pt x="2039962" y="940460"/>
                </a:lnTo>
                <a:lnTo>
                  <a:pt x="2072551" y="953960"/>
                </a:lnTo>
                <a:lnTo>
                  <a:pt x="2080006" y="957046"/>
                </a:lnTo>
                <a:lnTo>
                  <a:pt x="2090648" y="939660"/>
                </a:lnTo>
                <a:close/>
              </a:path>
              <a:path w="2211730" h="1163954">
                <a:moveTo>
                  <a:pt x="2072551" y="953960"/>
                </a:moveTo>
                <a:lnTo>
                  <a:pt x="2060778" y="963269"/>
                </a:lnTo>
                <a:lnTo>
                  <a:pt x="2028431" y="949858"/>
                </a:lnTo>
                <a:lnTo>
                  <a:pt x="2032571" y="937399"/>
                </a:lnTo>
                <a:lnTo>
                  <a:pt x="2022233" y="954925"/>
                </a:lnTo>
                <a:lnTo>
                  <a:pt x="2054440" y="968273"/>
                </a:lnTo>
                <a:lnTo>
                  <a:pt x="2061895" y="971359"/>
                </a:lnTo>
                <a:lnTo>
                  <a:pt x="2072551" y="953960"/>
                </a:lnTo>
                <a:close/>
              </a:path>
              <a:path w="2211730" h="1163954">
                <a:moveTo>
                  <a:pt x="2054440" y="968273"/>
                </a:moveTo>
                <a:lnTo>
                  <a:pt x="2042668" y="977582"/>
                </a:lnTo>
                <a:lnTo>
                  <a:pt x="2010702" y="964336"/>
                </a:lnTo>
                <a:lnTo>
                  <a:pt x="2014855" y="951877"/>
                </a:lnTo>
                <a:lnTo>
                  <a:pt x="2004504" y="969391"/>
                </a:lnTo>
                <a:lnTo>
                  <a:pt x="2036330" y="982586"/>
                </a:lnTo>
                <a:lnTo>
                  <a:pt x="2043785" y="985672"/>
                </a:lnTo>
                <a:lnTo>
                  <a:pt x="2054440" y="968273"/>
                </a:lnTo>
                <a:close/>
              </a:path>
              <a:path w="2211730" h="1163954">
                <a:moveTo>
                  <a:pt x="2036330" y="982586"/>
                </a:moveTo>
                <a:lnTo>
                  <a:pt x="2024557" y="991882"/>
                </a:lnTo>
                <a:lnTo>
                  <a:pt x="1992972" y="978814"/>
                </a:lnTo>
                <a:lnTo>
                  <a:pt x="1997113" y="966330"/>
                </a:lnTo>
                <a:lnTo>
                  <a:pt x="1986775" y="983869"/>
                </a:lnTo>
                <a:lnTo>
                  <a:pt x="2018220" y="996886"/>
                </a:lnTo>
                <a:lnTo>
                  <a:pt x="2025675" y="999972"/>
                </a:lnTo>
                <a:lnTo>
                  <a:pt x="2036330" y="982586"/>
                </a:lnTo>
                <a:close/>
              </a:path>
              <a:path w="2211730" h="1163954">
                <a:moveTo>
                  <a:pt x="2018220" y="996886"/>
                </a:moveTo>
                <a:lnTo>
                  <a:pt x="2006434" y="1006208"/>
                </a:lnTo>
                <a:lnTo>
                  <a:pt x="1975231" y="993292"/>
                </a:lnTo>
                <a:lnTo>
                  <a:pt x="1979383" y="980808"/>
                </a:lnTo>
                <a:lnTo>
                  <a:pt x="1969046" y="998334"/>
                </a:lnTo>
                <a:lnTo>
                  <a:pt x="2000110" y="1011199"/>
                </a:lnTo>
                <a:lnTo>
                  <a:pt x="2007565" y="1014285"/>
                </a:lnTo>
                <a:lnTo>
                  <a:pt x="2018220" y="996886"/>
                </a:lnTo>
                <a:close/>
              </a:path>
              <a:path w="2211730" h="1163954">
                <a:moveTo>
                  <a:pt x="2000110" y="1011199"/>
                </a:moveTo>
                <a:lnTo>
                  <a:pt x="1988337" y="1020508"/>
                </a:lnTo>
                <a:lnTo>
                  <a:pt x="1957514" y="1007744"/>
                </a:lnTo>
                <a:lnTo>
                  <a:pt x="1961654" y="995286"/>
                </a:lnTo>
                <a:lnTo>
                  <a:pt x="1951316" y="1012812"/>
                </a:lnTo>
                <a:lnTo>
                  <a:pt x="1982000" y="1025512"/>
                </a:lnTo>
                <a:lnTo>
                  <a:pt x="1989455" y="1028598"/>
                </a:lnTo>
                <a:lnTo>
                  <a:pt x="2000110" y="1011199"/>
                </a:lnTo>
                <a:close/>
              </a:path>
              <a:path w="2211730" h="1163954">
                <a:moveTo>
                  <a:pt x="1982000" y="1025512"/>
                </a:moveTo>
                <a:lnTo>
                  <a:pt x="1970227" y="1034834"/>
                </a:lnTo>
                <a:lnTo>
                  <a:pt x="1939772" y="1022222"/>
                </a:lnTo>
                <a:lnTo>
                  <a:pt x="1943925" y="1009751"/>
                </a:lnTo>
                <a:lnTo>
                  <a:pt x="1933575" y="1027290"/>
                </a:lnTo>
                <a:lnTo>
                  <a:pt x="1963889" y="1039825"/>
                </a:lnTo>
                <a:lnTo>
                  <a:pt x="1971344" y="1042911"/>
                </a:lnTo>
                <a:lnTo>
                  <a:pt x="1982000" y="1025512"/>
                </a:lnTo>
                <a:close/>
              </a:path>
              <a:path w="2211730" h="1163954">
                <a:moveTo>
                  <a:pt x="1963889" y="1039825"/>
                </a:moveTo>
                <a:lnTo>
                  <a:pt x="1952104" y="1049134"/>
                </a:lnTo>
                <a:lnTo>
                  <a:pt x="1922043" y="1036713"/>
                </a:lnTo>
                <a:lnTo>
                  <a:pt x="1926196" y="1024216"/>
                </a:lnTo>
                <a:lnTo>
                  <a:pt x="1915845" y="1041755"/>
                </a:lnTo>
                <a:lnTo>
                  <a:pt x="1945779" y="1054138"/>
                </a:lnTo>
                <a:lnTo>
                  <a:pt x="1953221" y="1057236"/>
                </a:lnTo>
                <a:lnTo>
                  <a:pt x="1963889" y="1039825"/>
                </a:lnTo>
                <a:close/>
              </a:path>
              <a:path w="2211730" h="1163954">
                <a:moveTo>
                  <a:pt x="1945779" y="1054138"/>
                </a:moveTo>
                <a:lnTo>
                  <a:pt x="1933981" y="1063459"/>
                </a:lnTo>
                <a:lnTo>
                  <a:pt x="1904301" y="1051179"/>
                </a:lnTo>
                <a:lnTo>
                  <a:pt x="1908454" y="1038707"/>
                </a:lnTo>
                <a:lnTo>
                  <a:pt x="1898103" y="1056246"/>
                </a:lnTo>
                <a:lnTo>
                  <a:pt x="1927656" y="1068463"/>
                </a:lnTo>
                <a:lnTo>
                  <a:pt x="1935099" y="1071549"/>
                </a:lnTo>
                <a:lnTo>
                  <a:pt x="1945779" y="1054138"/>
                </a:lnTo>
                <a:close/>
              </a:path>
              <a:path w="2211730" h="1163954">
                <a:moveTo>
                  <a:pt x="1927656" y="1068463"/>
                </a:moveTo>
                <a:lnTo>
                  <a:pt x="1915858" y="1077785"/>
                </a:lnTo>
                <a:lnTo>
                  <a:pt x="1886572" y="1065657"/>
                </a:lnTo>
                <a:lnTo>
                  <a:pt x="1890712" y="1053172"/>
                </a:lnTo>
                <a:lnTo>
                  <a:pt x="1880374" y="1070724"/>
                </a:lnTo>
                <a:lnTo>
                  <a:pt x="1909533" y="1082789"/>
                </a:lnTo>
                <a:lnTo>
                  <a:pt x="1916988" y="1085862"/>
                </a:lnTo>
                <a:lnTo>
                  <a:pt x="1927656" y="1068463"/>
                </a:lnTo>
                <a:close/>
              </a:path>
              <a:path w="2211730" h="1163954">
                <a:moveTo>
                  <a:pt x="1909533" y="1082789"/>
                </a:moveTo>
                <a:lnTo>
                  <a:pt x="1897735" y="1092111"/>
                </a:lnTo>
                <a:lnTo>
                  <a:pt x="1868817" y="1080147"/>
                </a:lnTo>
                <a:lnTo>
                  <a:pt x="1872970" y="1067663"/>
                </a:lnTo>
                <a:lnTo>
                  <a:pt x="1862620" y="1085202"/>
                </a:lnTo>
                <a:lnTo>
                  <a:pt x="1891411" y="1097102"/>
                </a:lnTo>
                <a:lnTo>
                  <a:pt x="1898865" y="1100188"/>
                </a:lnTo>
                <a:lnTo>
                  <a:pt x="1909533" y="1082789"/>
                </a:lnTo>
                <a:close/>
              </a:path>
              <a:path w="2211730" h="1163954">
                <a:moveTo>
                  <a:pt x="1891411" y="1097102"/>
                </a:moveTo>
                <a:lnTo>
                  <a:pt x="1879612" y="1106411"/>
                </a:lnTo>
                <a:lnTo>
                  <a:pt x="1851088" y="1094625"/>
                </a:lnTo>
                <a:lnTo>
                  <a:pt x="1855228" y="1082141"/>
                </a:lnTo>
                <a:lnTo>
                  <a:pt x="1844890" y="1099680"/>
                </a:lnTo>
                <a:lnTo>
                  <a:pt x="1873288" y="1111427"/>
                </a:lnTo>
                <a:lnTo>
                  <a:pt x="1880743" y="1114501"/>
                </a:lnTo>
                <a:lnTo>
                  <a:pt x="1891411" y="1097102"/>
                </a:lnTo>
                <a:close/>
              </a:path>
              <a:path w="2211730" h="1163954">
                <a:moveTo>
                  <a:pt x="1873288" y="1111427"/>
                </a:moveTo>
                <a:lnTo>
                  <a:pt x="1861489" y="1120749"/>
                </a:lnTo>
                <a:lnTo>
                  <a:pt x="1833333" y="1109103"/>
                </a:lnTo>
                <a:lnTo>
                  <a:pt x="1837499" y="1096619"/>
                </a:lnTo>
                <a:lnTo>
                  <a:pt x="1827136" y="1114170"/>
                </a:lnTo>
                <a:lnTo>
                  <a:pt x="1855165" y="1125753"/>
                </a:lnTo>
                <a:lnTo>
                  <a:pt x="1862607" y="1128839"/>
                </a:lnTo>
                <a:lnTo>
                  <a:pt x="1873288" y="1111427"/>
                </a:lnTo>
                <a:close/>
              </a:path>
              <a:path w="2211730" h="1163954">
                <a:moveTo>
                  <a:pt x="1855165" y="1125753"/>
                </a:moveTo>
                <a:lnTo>
                  <a:pt x="1843366" y="1135075"/>
                </a:lnTo>
                <a:lnTo>
                  <a:pt x="1815579" y="1123594"/>
                </a:lnTo>
                <a:lnTo>
                  <a:pt x="1819744" y="1111110"/>
                </a:lnTo>
                <a:lnTo>
                  <a:pt x="1809394" y="1128648"/>
                </a:lnTo>
                <a:lnTo>
                  <a:pt x="1837029" y="1140066"/>
                </a:lnTo>
                <a:lnTo>
                  <a:pt x="1844497" y="1143165"/>
                </a:lnTo>
                <a:lnTo>
                  <a:pt x="1855165" y="1125753"/>
                </a:lnTo>
                <a:close/>
              </a:path>
              <a:path w="2211730" h="1163954">
                <a:moveTo>
                  <a:pt x="1826361" y="1157490"/>
                </a:moveTo>
                <a:lnTo>
                  <a:pt x="1825231" y="1149400"/>
                </a:lnTo>
                <a:lnTo>
                  <a:pt x="1818894" y="1154404"/>
                </a:lnTo>
                <a:lnTo>
                  <a:pt x="1807095" y="1163726"/>
                </a:lnTo>
                <a:lnTo>
                  <a:pt x="1780082" y="1152563"/>
                </a:lnTo>
                <a:lnTo>
                  <a:pt x="1784248" y="1140079"/>
                </a:lnTo>
                <a:lnTo>
                  <a:pt x="1773897" y="1157630"/>
                </a:lnTo>
                <a:lnTo>
                  <a:pt x="1789201" y="1163955"/>
                </a:lnTo>
                <a:lnTo>
                  <a:pt x="1818182" y="1163955"/>
                </a:lnTo>
                <a:lnTo>
                  <a:pt x="1826361" y="1157490"/>
                </a:lnTo>
                <a:close/>
              </a:path>
              <a:path w="2211730" h="1163954">
                <a:moveTo>
                  <a:pt x="2113854" y="1030033"/>
                </a:moveTo>
                <a:lnTo>
                  <a:pt x="2110079" y="1027303"/>
                </a:lnTo>
                <a:lnTo>
                  <a:pt x="2113854" y="1024505"/>
                </a:lnTo>
                <a:lnTo>
                  <a:pt x="2113854" y="1016445"/>
                </a:lnTo>
                <a:lnTo>
                  <a:pt x="2103488" y="1032192"/>
                </a:lnTo>
                <a:lnTo>
                  <a:pt x="2113854" y="1036486"/>
                </a:lnTo>
                <a:lnTo>
                  <a:pt x="2113854" y="1030033"/>
                </a:lnTo>
                <a:close/>
              </a:path>
              <a:path w="2211730" h="1163954">
                <a:moveTo>
                  <a:pt x="2113854" y="1057782"/>
                </a:moveTo>
                <a:lnTo>
                  <a:pt x="2091207" y="1041298"/>
                </a:lnTo>
                <a:lnTo>
                  <a:pt x="2103488" y="1032192"/>
                </a:lnTo>
                <a:lnTo>
                  <a:pt x="2113854" y="1016445"/>
                </a:lnTo>
                <a:lnTo>
                  <a:pt x="2113854" y="1015736"/>
                </a:lnTo>
                <a:lnTo>
                  <a:pt x="2102497" y="1024153"/>
                </a:lnTo>
                <a:lnTo>
                  <a:pt x="2095893" y="1029055"/>
                </a:lnTo>
                <a:lnTo>
                  <a:pt x="2084616" y="1046187"/>
                </a:lnTo>
                <a:lnTo>
                  <a:pt x="2113854" y="1058292"/>
                </a:lnTo>
                <a:lnTo>
                  <a:pt x="2113854" y="1057782"/>
                </a:lnTo>
                <a:close/>
              </a:path>
              <a:path w="2211730" h="1163954">
                <a:moveTo>
                  <a:pt x="2072347" y="1055281"/>
                </a:moveTo>
                <a:lnTo>
                  <a:pt x="2084616" y="1046187"/>
                </a:lnTo>
                <a:lnTo>
                  <a:pt x="2095893" y="1029055"/>
                </a:lnTo>
                <a:lnTo>
                  <a:pt x="2083625" y="1038148"/>
                </a:lnTo>
                <a:lnTo>
                  <a:pt x="2077034" y="1043038"/>
                </a:lnTo>
                <a:lnTo>
                  <a:pt x="2065743" y="1060183"/>
                </a:lnTo>
                <a:lnTo>
                  <a:pt x="2096223" y="1072794"/>
                </a:lnTo>
                <a:lnTo>
                  <a:pt x="2072347" y="1055281"/>
                </a:lnTo>
                <a:close/>
              </a:path>
              <a:path w="2211730" h="1163954">
                <a:moveTo>
                  <a:pt x="2053463" y="1069276"/>
                </a:moveTo>
                <a:lnTo>
                  <a:pt x="2065743" y="1060183"/>
                </a:lnTo>
                <a:lnTo>
                  <a:pt x="2077034" y="1043038"/>
                </a:lnTo>
                <a:lnTo>
                  <a:pt x="2064753" y="1052144"/>
                </a:lnTo>
                <a:lnTo>
                  <a:pt x="2058149" y="1057033"/>
                </a:lnTo>
                <a:lnTo>
                  <a:pt x="2046859" y="1074178"/>
                </a:lnTo>
                <a:lnTo>
                  <a:pt x="2076970" y="1086624"/>
                </a:lnTo>
                <a:lnTo>
                  <a:pt x="2053463" y="1069276"/>
                </a:lnTo>
                <a:close/>
              </a:path>
              <a:path w="2211730" h="1163954">
                <a:moveTo>
                  <a:pt x="2034590" y="1083271"/>
                </a:moveTo>
                <a:lnTo>
                  <a:pt x="2046859" y="1074178"/>
                </a:lnTo>
                <a:lnTo>
                  <a:pt x="2058149" y="1057033"/>
                </a:lnTo>
                <a:lnTo>
                  <a:pt x="2045881" y="1066139"/>
                </a:lnTo>
                <a:lnTo>
                  <a:pt x="2039277" y="1071029"/>
                </a:lnTo>
                <a:lnTo>
                  <a:pt x="2027986" y="1088174"/>
                </a:lnTo>
                <a:lnTo>
                  <a:pt x="2057704" y="1100467"/>
                </a:lnTo>
                <a:lnTo>
                  <a:pt x="2034590" y="1083271"/>
                </a:lnTo>
                <a:close/>
              </a:path>
              <a:path w="2211730" h="1163954">
                <a:moveTo>
                  <a:pt x="2015705" y="1097280"/>
                </a:moveTo>
                <a:lnTo>
                  <a:pt x="2027986" y="1088174"/>
                </a:lnTo>
                <a:lnTo>
                  <a:pt x="2039277" y="1071029"/>
                </a:lnTo>
                <a:lnTo>
                  <a:pt x="2026996" y="1080135"/>
                </a:lnTo>
                <a:lnTo>
                  <a:pt x="2020404" y="1085024"/>
                </a:lnTo>
                <a:lnTo>
                  <a:pt x="2009101" y="1102169"/>
                </a:lnTo>
                <a:lnTo>
                  <a:pt x="2038438" y="1114310"/>
                </a:lnTo>
                <a:lnTo>
                  <a:pt x="2015705" y="1097280"/>
                </a:lnTo>
                <a:close/>
              </a:path>
              <a:path w="2211730" h="1163954">
                <a:moveTo>
                  <a:pt x="1996821" y="1111275"/>
                </a:moveTo>
                <a:lnTo>
                  <a:pt x="2009101" y="1102169"/>
                </a:lnTo>
                <a:lnTo>
                  <a:pt x="2020404" y="1085024"/>
                </a:lnTo>
                <a:lnTo>
                  <a:pt x="2008111" y="1094130"/>
                </a:lnTo>
                <a:lnTo>
                  <a:pt x="2001520" y="1099019"/>
                </a:lnTo>
                <a:lnTo>
                  <a:pt x="1990217" y="1116164"/>
                </a:lnTo>
                <a:lnTo>
                  <a:pt x="2019185" y="1128141"/>
                </a:lnTo>
                <a:lnTo>
                  <a:pt x="1996821" y="1111275"/>
                </a:lnTo>
                <a:close/>
              </a:path>
              <a:path w="2211730" h="1163954">
                <a:moveTo>
                  <a:pt x="1977936" y="1125270"/>
                </a:moveTo>
                <a:lnTo>
                  <a:pt x="1990217" y="1116164"/>
                </a:lnTo>
                <a:lnTo>
                  <a:pt x="2001520" y="1099019"/>
                </a:lnTo>
                <a:lnTo>
                  <a:pt x="1989226" y="1108125"/>
                </a:lnTo>
                <a:lnTo>
                  <a:pt x="1982635" y="1113028"/>
                </a:lnTo>
                <a:lnTo>
                  <a:pt x="1971344" y="1130173"/>
                </a:lnTo>
                <a:lnTo>
                  <a:pt x="1999919" y="1141984"/>
                </a:lnTo>
                <a:lnTo>
                  <a:pt x="1977936" y="1125270"/>
                </a:lnTo>
                <a:close/>
              </a:path>
              <a:path w="2211730" h="1163954">
                <a:moveTo>
                  <a:pt x="1959063" y="1139278"/>
                </a:moveTo>
                <a:lnTo>
                  <a:pt x="1971344" y="1130173"/>
                </a:lnTo>
                <a:lnTo>
                  <a:pt x="1982635" y="1113028"/>
                </a:lnTo>
                <a:lnTo>
                  <a:pt x="1970341" y="1122133"/>
                </a:lnTo>
                <a:lnTo>
                  <a:pt x="1963750" y="1127023"/>
                </a:lnTo>
                <a:lnTo>
                  <a:pt x="1952447" y="1144168"/>
                </a:lnTo>
                <a:lnTo>
                  <a:pt x="1980653" y="1155827"/>
                </a:lnTo>
                <a:lnTo>
                  <a:pt x="1959063" y="1139278"/>
                </a:lnTo>
                <a:close/>
              </a:path>
              <a:path w="2211730" h="1163954">
                <a:moveTo>
                  <a:pt x="1940166" y="1153274"/>
                </a:moveTo>
                <a:lnTo>
                  <a:pt x="1952447" y="1144168"/>
                </a:lnTo>
                <a:lnTo>
                  <a:pt x="1963750" y="1127023"/>
                </a:lnTo>
                <a:lnTo>
                  <a:pt x="1951469" y="1136129"/>
                </a:lnTo>
                <a:lnTo>
                  <a:pt x="1944865" y="1141018"/>
                </a:lnTo>
                <a:lnTo>
                  <a:pt x="1933562" y="1158176"/>
                </a:lnTo>
                <a:lnTo>
                  <a:pt x="1947557" y="1163955"/>
                </a:lnTo>
                <a:lnTo>
                  <a:pt x="1940166" y="1153274"/>
                </a:lnTo>
                <a:close/>
              </a:path>
              <a:path w="2211730" h="1163954">
                <a:moveTo>
                  <a:pt x="1933562" y="1158176"/>
                </a:moveTo>
                <a:lnTo>
                  <a:pt x="1944865" y="1141018"/>
                </a:lnTo>
                <a:lnTo>
                  <a:pt x="1932571" y="1150137"/>
                </a:lnTo>
                <a:lnTo>
                  <a:pt x="1925967" y="1155026"/>
                </a:lnTo>
                <a:lnTo>
                  <a:pt x="1913940" y="1163955"/>
                </a:lnTo>
                <a:lnTo>
                  <a:pt x="1925764" y="1163955"/>
                </a:lnTo>
                <a:lnTo>
                  <a:pt x="1933562" y="1158176"/>
                </a:lnTo>
                <a:close/>
              </a:path>
              <a:path w="2211730" h="1163954">
                <a:moveTo>
                  <a:pt x="2113854" y="1028865"/>
                </a:moveTo>
                <a:lnTo>
                  <a:pt x="2110079" y="1027303"/>
                </a:lnTo>
                <a:lnTo>
                  <a:pt x="2113854" y="1030033"/>
                </a:lnTo>
                <a:lnTo>
                  <a:pt x="2113854" y="1028865"/>
                </a:lnTo>
                <a:close/>
              </a:path>
              <a:path w="2211730" h="1163954">
                <a:moveTo>
                  <a:pt x="2113854" y="1050668"/>
                </a:moveTo>
                <a:lnTo>
                  <a:pt x="2091207" y="1041298"/>
                </a:lnTo>
                <a:lnTo>
                  <a:pt x="2113854" y="1057782"/>
                </a:lnTo>
                <a:lnTo>
                  <a:pt x="2113854" y="1050668"/>
                </a:lnTo>
                <a:close/>
              </a:path>
              <a:path w="2211730" h="1163954">
                <a:moveTo>
                  <a:pt x="2110613" y="1071117"/>
                </a:moveTo>
                <a:lnTo>
                  <a:pt x="2113854" y="1068794"/>
                </a:lnTo>
                <a:lnTo>
                  <a:pt x="2113854" y="1060130"/>
                </a:lnTo>
                <a:lnTo>
                  <a:pt x="2102967" y="1067955"/>
                </a:lnTo>
                <a:lnTo>
                  <a:pt x="2072347" y="1055281"/>
                </a:lnTo>
                <a:lnTo>
                  <a:pt x="2096223" y="1072794"/>
                </a:lnTo>
                <a:lnTo>
                  <a:pt x="2103882" y="1075969"/>
                </a:lnTo>
                <a:lnTo>
                  <a:pt x="2110613" y="1071117"/>
                </a:lnTo>
                <a:close/>
              </a:path>
              <a:path w="2211730" h="1163954">
                <a:moveTo>
                  <a:pt x="2091359" y="1084961"/>
                </a:moveTo>
                <a:lnTo>
                  <a:pt x="2103882" y="1075969"/>
                </a:lnTo>
                <a:lnTo>
                  <a:pt x="2096223" y="1072794"/>
                </a:lnTo>
                <a:lnTo>
                  <a:pt x="2083701" y="1081798"/>
                </a:lnTo>
                <a:lnTo>
                  <a:pt x="2053463" y="1069276"/>
                </a:lnTo>
                <a:lnTo>
                  <a:pt x="2076970" y="1086624"/>
                </a:lnTo>
                <a:lnTo>
                  <a:pt x="2084628" y="1089799"/>
                </a:lnTo>
                <a:lnTo>
                  <a:pt x="2091359" y="1084961"/>
                </a:lnTo>
                <a:close/>
              </a:path>
              <a:path w="2211730" h="1163954">
                <a:moveTo>
                  <a:pt x="2072093" y="1098804"/>
                </a:moveTo>
                <a:lnTo>
                  <a:pt x="2084628" y="1089799"/>
                </a:lnTo>
                <a:lnTo>
                  <a:pt x="2076970" y="1086624"/>
                </a:lnTo>
                <a:lnTo>
                  <a:pt x="2064448" y="1095629"/>
                </a:lnTo>
                <a:lnTo>
                  <a:pt x="2034590" y="1083271"/>
                </a:lnTo>
                <a:lnTo>
                  <a:pt x="2057704" y="1100467"/>
                </a:lnTo>
                <a:lnTo>
                  <a:pt x="2065362" y="1103642"/>
                </a:lnTo>
                <a:lnTo>
                  <a:pt x="2072093" y="1098804"/>
                </a:lnTo>
                <a:close/>
              </a:path>
              <a:path w="2211730" h="1163954">
                <a:moveTo>
                  <a:pt x="2052840" y="1112634"/>
                </a:moveTo>
                <a:lnTo>
                  <a:pt x="2065362" y="1103642"/>
                </a:lnTo>
                <a:lnTo>
                  <a:pt x="2057704" y="1100467"/>
                </a:lnTo>
                <a:lnTo>
                  <a:pt x="2045182" y="1109472"/>
                </a:lnTo>
                <a:lnTo>
                  <a:pt x="2015705" y="1097280"/>
                </a:lnTo>
                <a:lnTo>
                  <a:pt x="2038438" y="1114310"/>
                </a:lnTo>
                <a:lnTo>
                  <a:pt x="2046109" y="1117473"/>
                </a:lnTo>
                <a:lnTo>
                  <a:pt x="2052840" y="1112634"/>
                </a:lnTo>
                <a:close/>
              </a:path>
              <a:path w="2211730" h="1163954">
                <a:moveTo>
                  <a:pt x="2033574" y="1126477"/>
                </a:moveTo>
                <a:lnTo>
                  <a:pt x="2046109" y="1117473"/>
                </a:lnTo>
                <a:lnTo>
                  <a:pt x="2038438" y="1114310"/>
                </a:lnTo>
                <a:lnTo>
                  <a:pt x="2025916" y="1123302"/>
                </a:lnTo>
                <a:lnTo>
                  <a:pt x="1996821" y="1111275"/>
                </a:lnTo>
                <a:lnTo>
                  <a:pt x="2019185" y="1128141"/>
                </a:lnTo>
                <a:lnTo>
                  <a:pt x="2026843" y="1131316"/>
                </a:lnTo>
                <a:lnTo>
                  <a:pt x="2033574" y="1126477"/>
                </a:lnTo>
                <a:close/>
              </a:path>
              <a:path w="2211730" h="1163954">
                <a:moveTo>
                  <a:pt x="2014308" y="1140320"/>
                </a:moveTo>
                <a:lnTo>
                  <a:pt x="2026843" y="1131316"/>
                </a:lnTo>
                <a:lnTo>
                  <a:pt x="2019185" y="1128141"/>
                </a:lnTo>
                <a:lnTo>
                  <a:pt x="2006638" y="1137145"/>
                </a:lnTo>
                <a:lnTo>
                  <a:pt x="1977936" y="1125270"/>
                </a:lnTo>
                <a:lnTo>
                  <a:pt x="1999919" y="1141984"/>
                </a:lnTo>
                <a:lnTo>
                  <a:pt x="2007577" y="1145159"/>
                </a:lnTo>
                <a:lnTo>
                  <a:pt x="2014308" y="1140320"/>
                </a:lnTo>
                <a:close/>
              </a:path>
              <a:path w="2211730" h="1163954">
                <a:moveTo>
                  <a:pt x="1988312" y="1159002"/>
                </a:moveTo>
                <a:lnTo>
                  <a:pt x="1995055" y="1154163"/>
                </a:lnTo>
                <a:lnTo>
                  <a:pt x="2007577" y="1145159"/>
                </a:lnTo>
                <a:lnTo>
                  <a:pt x="1999919" y="1141984"/>
                </a:lnTo>
                <a:lnTo>
                  <a:pt x="1987384" y="1150988"/>
                </a:lnTo>
                <a:lnTo>
                  <a:pt x="1980653" y="1155827"/>
                </a:lnTo>
                <a:lnTo>
                  <a:pt x="1981415" y="1163955"/>
                </a:lnTo>
                <a:lnTo>
                  <a:pt x="1988312" y="1159002"/>
                </a:lnTo>
                <a:close/>
              </a:path>
              <a:path w="2211730" h="1163954">
                <a:moveTo>
                  <a:pt x="2113854" y="1072459"/>
                </a:moveTo>
                <a:lnTo>
                  <a:pt x="2110613" y="1071117"/>
                </a:lnTo>
                <a:lnTo>
                  <a:pt x="2103882" y="1075969"/>
                </a:lnTo>
                <a:lnTo>
                  <a:pt x="2113854" y="1080095"/>
                </a:lnTo>
                <a:lnTo>
                  <a:pt x="2113854" y="1072459"/>
                </a:lnTo>
                <a:close/>
              </a:path>
              <a:path w="2211730" h="1163954">
                <a:moveTo>
                  <a:pt x="2109622" y="1114323"/>
                </a:moveTo>
                <a:lnTo>
                  <a:pt x="2113854" y="1111374"/>
                </a:lnTo>
                <a:lnTo>
                  <a:pt x="2113854" y="1102797"/>
                </a:lnTo>
                <a:lnTo>
                  <a:pt x="2101888" y="1111135"/>
                </a:lnTo>
                <a:lnTo>
                  <a:pt x="2102751" y="1119111"/>
                </a:lnTo>
                <a:lnTo>
                  <a:pt x="2109622" y="1114323"/>
                </a:lnTo>
                <a:close/>
              </a:path>
              <a:path w="2211730" h="1163954">
                <a:moveTo>
                  <a:pt x="2113854" y="1094280"/>
                </a:moveTo>
                <a:lnTo>
                  <a:pt x="2091359" y="1084961"/>
                </a:lnTo>
                <a:lnTo>
                  <a:pt x="2084628" y="1089799"/>
                </a:lnTo>
                <a:lnTo>
                  <a:pt x="2113854" y="1101897"/>
                </a:lnTo>
                <a:lnTo>
                  <a:pt x="2113854" y="1094280"/>
                </a:lnTo>
                <a:close/>
              </a:path>
              <a:path w="2211730" h="1163954">
                <a:moveTo>
                  <a:pt x="2089975" y="1128001"/>
                </a:moveTo>
                <a:lnTo>
                  <a:pt x="2102751" y="1119111"/>
                </a:lnTo>
                <a:lnTo>
                  <a:pt x="2101888" y="1111135"/>
                </a:lnTo>
                <a:lnTo>
                  <a:pt x="2072093" y="1098804"/>
                </a:lnTo>
                <a:lnTo>
                  <a:pt x="2065362" y="1103642"/>
                </a:lnTo>
                <a:lnTo>
                  <a:pt x="2095017" y="1115910"/>
                </a:lnTo>
                <a:lnTo>
                  <a:pt x="2082241" y="1124800"/>
                </a:lnTo>
                <a:lnTo>
                  <a:pt x="2083117" y="1132776"/>
                </a:lnTo>
                <a:lnTo>
                  <a:pt x="2089975" y="1128001"/>
                </a:lnTo>
                <a:close/>
              </a:path>
              <a:path w="2211730" h="1163954">
                <a:moveTo>
                  <a:pt x="2070328" y="1141679"/>
                </a:moveTo>
                <a:lnTo>
                  <a:pt x="2083117" y="1132776"/>
                </a:lnTo>
                <a:lnTo>
                  <a:pt x="2082241" y="1124800"/>
                </a:lnTo>
                <a:lnTo>
                  <a:pt x="2052840" y="1112634"/>
                </a:lnTo>
                <a:lnTo>
                  <a:pt x="2046109" y="1117473"/>
                </a:lnTo>
                <a:lnTo>
                  <a:pt x="2075370" y="1129588"/>
                </a:lnTo>
                <a:lnTo>
                  <a:pt x="2062607" y="1138491"/>
                </a:lnTo>
                <a:lnTo>
                  <a:pt x="2063470" y="1146467"/>
                </a:lnTo>
                <a:lnTo>
                  <a:pt x="2070328" y="1141679"/>
                </a:lnTo>
                <a:close/>
              </a:path>
              <a:path w="2211730" h="1163954">
                <a:moveTo>
                  <a:pt x="2050681" y="1155357"/>
                </a:moveTo>
                <a:lnTo>
                  <a:pt x="2063470" y="1146467"/>
                </a:lnTo>
                <a:lnTo>
                  <a:pt x="2062607" y="1138491"/>
                </a:lnTo>
                <a:lnTo>
                  <a:pt x="2033574" y="1126477"/>
                </a:lnTo>
                <a:lnTo>
                  <a:pt x="2026843" y="1131316"/>
                </a:lnTo>
                <a:lnTo>
                  <a:pt x="2055723" y="1143266"/>
                </a:lnTo>
                <a:lnTo>
                  <a:pt x="2042947" y="1152169"/>
                </a:lnTo>
                <a:lnTo>
                  <a:pt x="2043823" y="1160145"/>
                </a:lnTo>
                <a:lnTo>
                  <a:pt x="2050681" y="1155357"/>
                </a:lnTo>
                <a:close/>
              </a:path>
              <a:path w="2211730" h="1163954">
                <a:moveTo>
                  <a:pt x="2043823" y="1160145"/>
                </a:moveTo>
                <a:lnTo>
                  <a:pt x="2042947" y="1152169"/>
                </a:lnTo>
                <a:lnTo>
                  <a:pt x="2014308" y="1140320"/>
                </a:lnTo>
                <a:lnTo>
                  <a:pt x="2036089" y="1156944"/>
                </a:lnTo>
                <a:lnTo>
                  <a:pt x="2038350" y="1163955"/>
                </a:lnTo>
                <a:lnTo>
                  <a:pt x="2043823" y="1160145"/>
                </a:lnTo>
                <a:close/>
              </a:path>
              <a:path w="2211730" h="1163954">
                <a:moveTo>
                  <a:pt x="2107095" y="1156893"/>
                </a:moveTo>
                <a:lnTo>
                  <a:pt x="2113854" y="1152328"/>
                </a:lnTo>
                <a:lnTo>
                  <a:pt x="2113854" y="1143821"/>
                </a:lnTo>
                <a:lnTo>
                  <a:pt x="2112302" y="1144866"/>
                </a:lnTo>
                <a:lnTo>
                  <a:pt x="2100084" y="1161618"/>
                </a:lnTo>
                <a:lnTo>
                  <a:pt x="2105748" y="1163955"/>
                </a:lnTo>
                <a:lnTo>
                  <a:pt x="2107095" y="1156893"/>
                </a:lnTo>
                <a:close/>
              </a:path>
              <a:path w="2211730" h="1163954">
                <a:moveTo>
                  <a:pt x="2100084" y="1161618"/>
                </a:moveTo>
                <a:lnTo>
                  <a:pt x="2112302" y="1144866"/>
                </a:lnTo>
                <a:lnTo>
                  <a:pt x="2099284" y="1153655"/>
                </a:lnTo>
                <a:lnTo>
                  <a:pt x="2070328" y="1141679"/>
                </a:lnTo>
                <a:lnTo>
                  <a:pt x="2092286" y="1158379"/>
                </a:lnTo>
                <a:lnTo>
                  <a:pt x="2096630" y="1163955"/>
                </a:lnTo>
                <a:lnTo>
                  <a:pt x="2100084" y="1161618"/>
                </a:lnTo>
                <a:close/>
              </a:path>
              <a:path w="2211730" h="1163954">
                <a:moveTo>
                  <a:pt x="2113854" y="1116074"/>
                </a:moveTo>
                <a:lnTo>
                  <a:pt x="2109622" y="1114323"/>
                </a:lnTo>
                <a:lnTo>
                  <a:pt x="2102751" y="1119111"/>
                </a:lnTo>
                <a:lnTo>
                  <a:pt x="2113854" y="1123706"/>
                </a:lnTo>
                <a:lnTo>
                  <a:pt x="2113854" y="1116074"/>
                </a:lnTo>
                <a:close/>
              </a:path>
              <a:path w="2211730" h="1163954">
                <a:moveTo>
                  <a:pt x="2113854" y="985257"/>
                </a:moveTo>
                <a:lnTo>
                  <a:pt x="2108022" y="982840"/>
                </a:lnTo>
                <a:lnTo>
                  <a:pt x="2101557" y="987780"/>
                </a:lnTo>
                <a:lnTo>
                  <a:pt x="2113854" y="992872"/>
                </a:lnTo>
                <a:lnTo>
                  <a:pt x="2113854" y="985257"/>
                </a:lnTo>
                <a:close/>
              </a:path>
              <a:path w="2211730" h="1163954">
                <a:moveTo>
                  <a:pt x="2110828" y="882611"/>
                </a:moveTo>
                <a:lnTo>
                  <a:pt x="2113854" y="874430"/>
                </a:lnTo>
                <a:lnTo>
                  <a:pt x="2113854" y="871052"/>
                </a:lnTo>
                <a:lnTo>
                  <a:pt x="2109647" y="874483"/>
                </a:lnTo>
                <a:lnTo>
                  <a:pt x="2103450" y="879538"/>
                </a:lnTo>
                <a:lnTo>
                  <a:pt x="2099310" y="892022"/>
                </a:lnTo>
                <a:lnTo>
                  <a:pt x="2110828" y="882611"/>
                </a:lnTo>
                <a:close/>
              </a:path>
              <a:path w="2211730" h="1163954">
                <a:moveTo>
                  <a:pt x="2103450" y="879538"/>
                </a:moveTo>
                <a:lnTo>
                  <a:pt x="2091931" y="888949"/>
                </a:lnTo>
                <a:lnTo>
                  <a:pt x="2057996" y="874890"/>
                </a:lnTo>
                <a:lnTo>
                  <a:pt x="2061959" y="862355"/>
                </a:lnTo>
                <a:lnTo>
                  <a:pt x="2051939" y="880008"/>
                </a:lnTo>
                <a:lnTo>
                  <a:pt x="2085733" y="894016"/>
                </a:lnTo>
                <a:lnTo>
                  <a:pt x="2093125" y="897064"/>
                </a:lnTo>
                <a:lnTo>
                  <a:pt x="2103450" y="879538"/>
                </a:lnTo>
                <a:close/>
              </a:path>
              <a:path w="2211730" h="1163954">
                <a:moveTo>
                  <a:pt x="2085733" y="894016"/>
                </a:moveTo>
                <a:lnTo>
                  <a:pt x="2074202" y="903414"/>
                </a:lnTo>
                <a:lnTo>
                  <a:pt x="2040661" y="889507"/>
                </a:lnTo>
                <a:lnTo>
                  <a:pt x="2044611" y="876960"/>
                </a:lnTo>
                <a:lnTo>
                  <a:pt x="2034603" y="894626"/>
                </a:lnTo>
                <a:lnTo>
                  <a:pt x="2068004" y="908481"/>
                </a:lnTo>
                <a:lnTo>
                  <a:pt x="2075395" y="911529"/>
                </a:lnTo>
                <a:lnTo>
                  <a:pt x="2085733" y="894016"/>
                </a:lnTo>
                <a:close/>
              </a:path>
              <a:path w="2211730" h="1163954">
                <a:moveTo>
                  <a:pt x="2068004" y="908481"/>
                </a:moveTo>
                <a:lnTo>
                  <a:pt x="2056485" y="917879"/>
                </a:lnTo>
                <a:lnTo>
                  <a:pt x="2023325" y="904138"/>
                </a:lnTo>
                <a:lnTo>
                  <a:pt x="2027275" y="891590"/>
                </a:lnTo>
                <a:lnTo>
                  <a:pt x="2017255" y="909256"/>
                </a:lnTo>
                <a:lnTo>
                  <a:pt x="2050288" y="922934"/>
                </a:lnTo>
                <a:lnTo>
                  <a:pt x="2057679" y="926007"/>
                </a:lnTo>
                <a:lnTo>
                  <a:pt x="2068004" y="908481"/>
                </a:lnTo>
                <a:close/>
              </a:path>
              <a:path w="2211730" h="1163954">
                <a:moveTo>
                  <a:pt x="2050288" y="922934"/>
                </a:moveTo>
                <a:lnTo>
                  <a:pt x="2038756" y="932345"/>
                </a:lnTo>
                <a:lnTo>
                  <a:pt x="2005977" y="918756"/>
                </a:lnTo>
                <a:lnTo>
                  <a:pt x="2009927" y="906221"/>
                </a:lnTo>
                <a:lnTo>
                  <a:pt x="1999919" y="923874"/>
                </a:lnTo>
                <a:lnTo>
                  <a:pt x="2032571" y="937399"/>
                </a:lnTo>
                <a:lnTo>
                  <a:pt x="2039962" y="940460"/>
                </a:lnTo>
                <a:lnTo>
                  <a:pt x="2050288" y="922934"/>
                </a:lnTo>
                <a:close/>
              </a:path>
              <a:path w="2211730" h="1163954">
                <a:moveTo>
                  <a:pt x="2032571" y="937399"/>
                </a:moveTo>
                <a:lnTo>
                  <a:pt x="2021027" y="946810"/>
                </a:lnTo>
                <a:lnTo>
                  <a:pt x="1988642" y="933386"/>
                </a:lnTo>
                <a:lnTo>
                  <a:pt x="1992591" y="920838"/>
                </a:lnTo>
                <a:lnTo>
                  <a:pt x="1982571" y="938504"/>
                </a:lnTo>
                <a:lnTo>
                  <a:pt x="2014855" y="951877"/>
                </a:lnTo>
                <a:lnTo>
                  <a:pt x="2022233" y="954925"/>
                </a:lnTo>
                <a:lnTo>
                  <a:pt x="2032571" y="937399"/>
                </a:lnTo>
                <a:close/>
              </a:path>
              <a:path w="2211730" h="1163954">
                <a:moveTo>
                  <a:pt x="2014855" y="951877"/>
                </a:moveTo>
                <a:lnTo>
                  <a:pt x="2003310" y="961275"/>
                </a:lnTo>
                <a:lnTo>
                  <a:pt x="1971294" y="948016"/>
                </a:lnTo>
                <a:lnTo>
                  <a:pt x="1975243" y="935469"/>
                </a:lnTo>
                <a:lnTo>
                  <a:pt x="1965223" y="953122"/>
                </a:lnTo>
                <a:lnTo>
                  <a:pt x="1997113" y="966330"/>
                </a:lnTo>
                <a:lnTo>
                  <a:pt x="2004504" y="969391"/>
                </a:lnTo>
                <a:lnTo>
                  <a:pt x="2014855" y="951877"/>
                </a:lnTo>
                <a:close/>
              </a:path>
              <a:path w="2211730" h="1163954">
                <a:moveTo>
                  <a:pt x="1997113" y="966330"/>
                </a:moveTo>
                <a:lnTo>
                  <a:pt x="1985581" y="975753"/>
                </a:lnTo>
                <a:lnTo>
                  <a:pt x="1953933" y="962647"/>
                </a:lnTo>
                <a:lnTo>
                  <a:pt x="1957908" y="950099"/>
                </a:lnTo>
                <a:lnTo>
                  <a:pt x="1947875" y="967765"/>
                </a:lnTo>
                <a:lnTo>
                  <a:pt x="1979383" y="980808"/>
                </a:lnTo>
                <a:lnTo>
                  <a:pt x="1986775" y="983869"/>
                </a:lnTo>
                <a:lnTo>
                  <a:pt x="1997113" y="966330"/>
                </a:lnTo>
                <a:close/>
              </a:path>
              <a:path w="2211730" h="1163954">
                <a:moveTo>
                  <a:pt x="1979383" y="980808"/>
                </a:moveTo>
                <a:lnTo>
                  <a:pt x="1967852" y="990219"/>
                </a:lnTo>
                <a:lnTo>
                  <a:pt x="1936584" y="977277"/>
                </a:lnTo>
                <a:lnTo>
                  <a:pt x="1940560" y="964730"/>
                </a:lnTo>
                <a:lnTo>
                  <a:pt x="1930527" y="982395"/>
                </a:lnTo>
                <a:lnTo>
                  <a:pt x="1961654" y="995286"/>
                </a:lnTo>
                <a:lnTo>
                  <a:pt x="1969046" y="998334"/>
                </a:lnTo>
                <a:lnTo>
                  <a:pt x="1979383" y="980808"/>
                </a:lnTo>
                <a:close/>
              </a:path>
              <a:path w="2211730" h="1163954">
                <a:moveTo>
                  <a:pt x="1961654" y="995286"/>
                </a:moveTo>
                <a:lnTo>
                  <a:pt x="1950123" y="1004697"/>
                </a:lnTo>
                <a:lnTo>
                  <a:pt x="1919236" y="991908"/>
                </a:lnTo>
                <a:lnTo>
                  <a:pt x="1923199" y="979360"/>
                </a:lnTo>
                <a:lnTo>
                  <a:pt x="1913178" y="997026"/>
                </a:lnTo>
                <a:lnTo>
                  <a:pt x="1943925" y="1009751"/>
                </a:lnTo>
                <a:lnTo>
                  <a:pt x="1951316" y="1012812"/>
                </a:lnTo>
                <a:lnTo>
                  <a:pt x="1961654" y="995286"/>
                </a:lnTo>
                <a:close/>
              </a:path>
              <a:path w="2211730" h="1163954">
                <a:moveTo>
                  <a:pt x="1943925" y="1009751"/>
                </a:moveTo>
                <a:lnTo>
                  <a:pt x="1932381" y="1019162"/>
                </a:lnTo>
                <a:lnTo>
                  <a:pt x="1901888" y="1006538"/>
                </a:lnTo>
                <a:lnTo>
                  <a:pt x="1905850" y="993990"/>
                </a:lnTo>
                <a:lnTo>
                  <a:pt x="1895817" y="1011656"/>
                </a:lnTo>
                <a:lnTo>
                  <a:pt x="1926196" y="1024216"/>
                </a:lnTo>
                <a:lnTo>
                  <a:pt x="1933575" y="1027290"/>
                </a:lnTo>
                <a:lnTo>
                  <a:pt x="1943925" y="1009751"/>
                </a:lnTo>
                <a:close/>
              </a:path>
              <a:path w="2211730" h="1163954">
                <a:moveTo>
                  <a:pt x="1926196" y="1024216"/>
                </a:moveTo>
                <a:lnTo>
                  <a:pt x="1914652" y="1033640"/>
                </a:lnTo>
                <a:lnTo>
                  <a:pt x="1884540" y="1021181"/>
                </a:lnTo>
                <a:lnTo>
                  <a:pt x="1888502" y="1008621"/>
                </a:lnTo>
                <a:lnTo>
                  <a:pt x="1878469" y="1026287"/>
                </a:lnTo>
                <a:lnTo>
                  <a:pt x="1908454" y="1038707"/>
                </a:lnTo>
                <a:lnTo>
                  <a:pt x="1915845" y="1041755"/>
                </a:lnTo>
                <a:lnTo>
                  <a:pt x="1926196" y="1024216"/>
                </a:lnTo>
                <a:close/>
              </a:path>
              <a:path w="2211730" h="1163954">
                <a:moveTo>
                  <a:pt x="1908454" y="1038707"/>
                </a:moveTo>
                <a:lnTo>
                  <a:pt x="1896910" y="1048131"/>
                </a:lnTo>
                <a:lnTo>
                  <a:pt x="1867179" y="1035824"/>
                </a:lnTo>
                <a:lnTo>
                  <a:pt x="1871141" y="1023251"/>
                </a:lnTo>
                <a:lnTo>
                  <a:pt x="1861108" y="1040930"/>
                </a:lnTo>
                <a:lnTo>
                  <a:pt x="1890712" y="1053172"/>
                </a:lnTo>
                <a:lnTo>
                  <a:pt x="1898103" y="1056246"/>
                </a:lnTo>
                <a:lnTo>
                  <a:pt x="1908454" y="1038707"/>
                </a:lnTo>
                <a:close/>
              </a:path>
              <a:path w="2211730" h="1163954">
                <a:moveTo>
                  <a:pt x="1890712" y="1053172"/>
                </a:moveTo>
                <a:lnTo>
                  <a:pt x="1879168" y="1062596"/>
                </a:lnTo>
                <a:lnTo>
                  <a:pt x="1849818" y="1050455"/>
                </a:lnTo>
                <a:lnTo>
                  <a:pt x="1853780" y="1037907"/>
                </a:lnTo>
                <a:lnTo>
                  <a:pt x="1843760" y="1055573"/>
                </a:lnTo>
                <a:lnTo>
                  <a:pt x="1872970" y="1067663"/>
                </a:lnTo>
                <a:lnTo>
                  <a:pt x="1880374" y="1070724"/>
                </a:lnTo>
                <a:lnTo>
                  <a:pt x="1890712" y="1053172"/>
                </a:lnTo>
                <a:close/>
              </a:path>
              <a:path w="2211730" h="1163954">
                <a:moveTo>
                  <a:pt x="1872970" y="1067663"/>
                </a:moveTo>
                <a:lnTo>
                  <a:pt x="1861426" y="1077087"/>
                </a:lnTo>
                <a:lnTo>
                  <a:pt x="1832457" y="1065098"/>
                </a:lnTo>
                <a:lnTo>
                  <a:pt x="1836420" y="1052537"/>
                </a:lnTo>
                <a:lnTo>
                  <a:pt x="1826399" y="1070203"/>
                </a:lnTo>
                <a:lnTo>
                  <a:pt x="1855228" y="1082141"/>
                </a:lnTo>
                <a:lnTo>
                  <a:pt x="1862620" y="1085202"/>
                </a:lnTo>
                <a:lnTo>
                  <a:pt x="1872970" y="1067663"/>
                </a:lnTo>
                <a:close/>
              </a:path>
              <a:path w="2211730" h="1163954">
                <a:moveTo>
                  <a:pt x="1855228" y="1082141"/>
                </a:moveTo>
                <a:lnTo>
                  <a:pt x="1843697" y="1091564"/>
                </a:lnTo>
                <a:lnTo>
                  <a:pt x="1815096" y="1079741"/>
                </a:lnTo>
                <a:lnTo>
                  <a:pt x="1819059" y="1067181"/>
                </a:lnTo>
                <a:lnTo>
                  <a:pt x="1809038" y="1084859"/>
                </a:lnTo>
                <a:lnTo>
                  <a:pt x="1837499" y="1096619"/>
                </a:lnTo>
                <a:lnTo>
                  <a:pt x="1844890" y="1099680"/>
                </a:lnTo>
                <a:lnTo>
                  <a:pt x="1855228" y="1082141"/>
                </a:lnTo>
                <a:close/>
              </a:path>
              <a:path w="2211730" h="1163954">
                <a:moveTo>
                  <a:pt x="1837499" y="1096619"/>
                </a:moveTo>
                <a:lnTo>
                  <a:pt x="1825942" y="1106042"/>
                </a:lnTo>
                <a:lnTo>
                  <a:pt x="1797735" y="1094384"/>
                </a:lnTo>
                <a:lnTo>
                  <a:pt x="1801710" y="1081824"/>
                </a:lnTo>
                <a:lnTo>
                  <a:pt x="1791677" y="1099502"/>
                </a:lnTo>
                <a:lnTo>
                  <a:pt x="1819744" y="1111110"/>
                </a:lnTo>
                <a:lnTo>
                  <a:pt x="1827136" y="1114170"/>
                </a:lnTo>
                <a:lnTo>
                  <a:pt x="1837499" y="1096619"/>
                </a:lnTo>
                <a:close/>
              </a:path>
              <a:path w="2211730" h="1163954">
                <a:moveTo>
                  <a:pt x="1819744" y="1111110"/>
                </a:moveTo>
                <a:lnTo>
                  <a:pt x="1808200" y="1120533"/>
                </a:lnTo>
                <a:lnTo>
                  <a:pt x="1780362" y="1109027"/>
                </a:lnTo>
                <a:lnTo>
                  <a:pt x="1784337" y="1096467"/>
                </a:lnTo>
                <a:lnTo>
                  <a:pt x="1774304" y="1114145"/>
                </a:lnTo>
                <a:lnTo>
                  <a:pt x="1802002" y="1125601"/>
                </a:lnTo>
                <a:lnTo>
                  <a:pt x="1809394" y="1128648"/>
                </a:lnTo>
                <a:lnTo>
                  <a:pt x="1819744" y="1111110"/>
                </a:lnTo>
                <a:close/>
              </a:path>
              <a:path w="2211730" h="1163954">
                <a:moveTo>
                  <a:pt x="1797837" y="1138072"/>
                </a:moveTo>
                <a:lnTo>
                  <a:pt x="1809394" y="1128648"/>
                </a:lnTo>
                <a:lnTo>
                  <a:pt x="1802002" y="1125601"/>
                </a:lnTo>
                <a:lnTo>
                  <a:pt x="1790446" y="1135024"/>
                </a:lnTo>
                <a:lnTo>
                  <a:pt x="1763001" y="1123670"/>
                </a:lnTo>
                <a:lnTo>
                  <a:pt x="1766976" y="1111110"/>
                </a:lnTo>
                <a:lnTo>
                  <a:pt x="1756930" y="1128788"/>
                </a:lnTo>
                <a:lnTo>
                  <a:pt x="1784248" y="1140079"/>
                </a:lnTo>
                <a:lnTo>
                  <a:pt x="1791639" y="1143139"/>
                </a:lnTo>
                <a:lnTo>
                  <a:pt x="1797837" y="1138072"/>
                </a:lnTo>
                <a:close/>
              </a:path>
              <a:path w="2211730" h="1163954">
                <a:moveTo>
                  <a:pt x="1784248" y="1140079"/>
                </a:moveTo>
                <a:lnTo>
                  <a:pt x="1772704" y="1149515"/>
                </a:lnTo>
                <a:lnTo>
                  <a:pt x="1745627" y="1138326"/>
                </a:lnTo>
                <a:lnTo>
                  <a:pt x="1749602" y="1125753"/>
                </a:lnTo>
                <a:lnTo>
                  <a:pt x="1739569" y="1143431"/>
                </a:lnTo>
                <a:lnTo>
                  <a:pt x="1766493" y="1154569"/>
                </a:lnTo>
                <a:lnTo>
                  <a:pt x="1773897" y="1157630"/>
                </a:lnTo>
                <a:lnTo>
                  <a:pt x="1784248" y="1140079"/>
                </a:lnTo>
                <a:close/>
              </a:path>
              <a:path w="2211730" h="1163954">
                <a:moveTo>
                  <a:pt x="1773897" y="1157630"/>
                </a:moveTo>
                <a:lnTo>
                  <a:pt x="1766493" y="1154569"/>
                </a:lnTo>
                <a:lnTo>
                  <a:pt x="1754987" y="1163955"/>
                </a:lnTo>
                <a:lnTo>
                  <a:pt x="1766138" y="1163955"/>
                </a:lnTo>
                <a:lnTo>
                  <a:pt x="1773897" y="1157630"/>
                </a:lnTo>
                <a:close/>
              </a:path>
              <a:path w="2211730" h="1163954">
                <a:moveTo>
                  <a:pt x="2083625" y="1038148"/>
                </a:moveTo>
                <a:lnTo>
                  <a:pt x="2052548" y="1025296"/>
                </a:lnTo>
                <a:lnTo>
                  <a:pt x="2046084" y="1030236"/>
                </a:lnTo>
                <a:lnTo>
                  <a:pt x="2077034" y="1043038"/>
                </a:lnTo>
                <a:lnTo>
                  <a:pt x="2083625" y="1038148"/>
                </a:lnTo>
                <a:close/>
              </a:path>
              <a:path w="2211730" h="1163954">
                <a:moveTo>
                  <a:pt x="2102497" y="1024153"/>
                </a:moveTo>
                <a:lnTo>
                  <a:pt x="2071052" y="1011135"/>
                </a:lnTo>
                <a:lnTo>
                  <a:pt x="2064588" y="1016088"/>
                </a:lnTo>
                <a:lnTo>
                  <a:pt x="2095893" y="1029055"/>
                </a:lnTo>
                <a:lnTo>
                  <a:pt x="2102497" y="1024153"/>
                </a:lnTo>
                <a:close/>
              </a:path>
              <a:path w="2211730" h="1163954">
                <a:moveTo>
                  <a:pt x="2069274" y="865377"/>
                </a:moveTo>
                <a:lnTo>
                  <a:pt x="2073871" y="852297"/>
                </a:lnTo>
                <a:lnTo>
                  <a:pt x="2068017" y="857224"/>
                </a:lnTo>
                <a:lnTo>
                  <a:pt x="2061959" y="862355"/>
                </a:lnTo>
                <a:lnTo>
                  <a:pt x="2057996" y="874890"/>
                </a:lnTo>
                <a:lnTo>
                  <a:pt x="2069274" y="865377"/>
                </a:lnTo>
                <a:close/>
              </a:path>
              <a:path w="2211730" h="1163954">
                <a:moveTo>
                  <a:pt x="2061959" y="862355"/>
                </a:moveTo>
                <a:lnTo>
                  <a:pt x="2050669" y="871854"/>
                </a:lnTo>
                <a:lnTo>
                  <a:pt x="2016683" y="857770"/>
                </a:lnTo>
                <a:lnTo>
                  <a:pt x="2020455" y="845146"/>
                </a:lnTo>
                <a:lnTo>
                  <a:pt x="2010752" y="862939"/>
                </a:lnTo>
                <a:lnTo>
                  <a:pt x="2044611" y="876960"/>
                </a:lnTo>
                <a:lnTo>
                  <a:pt x="2051939" y="880008"/>
                </a:lnTo>
                <a:lnTo>
                  <a:pt x="2061959" y="862355"/>
                </a:lnTo>
                <a:close/>
              </a:path>
              <a:path w="2211730" h="1163954">
                <a:moveTo>
                  <a:pt x="2044611" y="876960"/>
                </a:moveTo>
                <a:lnTo>
                  <a:pt x="2033333" y="886472"/>
                </a:lnTo>
                <a:lnTo>
                  <a:pt x="1999729" y="872553"/>
                </a:lnTo>
                <a:lnTo>
                  <a:pt x="2003501" y="859929"/>
                </a:lnTo>
                <a:lnTo>
                  <a:pt x="1993798" y="877722"/>
                </a:lnTo>
                <a:lnTo>
                  <a:pt x="2027275" y="891590"/>
                </a:lnTo>
                <a:lnTo>
                  <a:pt x="2034603" y="894626"/>
                </a:lnTo>
                <a:lnTo>
                  <a:pt x="2044611" y="876960"/>
                </a:lnTo>
                <a:close/>
              </a:path>
              <a:path w="2211730" h="1163954">
                <a:moveTo>
                  <a:pt x="2027275" y="891590"/>
                </a:moveTo>
                <a:lnTo>
                  <a:pt x="2015998" y="901103"/>
                </a:lnTo>
                <a:lnTo>
                  <a:pt x="1982774" y="887336"/>
                </a:lnTo>
                <a:lnTo>
                  <a:pt x="1986546" y="874712"/>
                </a:lnTo>
                <a:lnTo>
                  <a:pt x="1976843" y="892505"/>
                </a:lnTo>
                <a:lnTo>
                  <a:pt x="2009927" y="906221"/>
                </a:lnTo>
                <a:lnTo>
                  <a:pt x="2017255" y="909256"/>
                </a:lnTo>
                <a:lnTo>
                  <a:pt x="2027275" y="891590"/>
                </a:lnTo>
                <a:close/>
              </a:path>
              <a:path w="2211730" h="1163954">
                <a:moveTo>
                  <a:pt x="2009927" y="906221"/>
                </a:moveTo>
                <a:lnTo>
                  <a:pt x="1998662" y="915720"/>
                </a:lnTo>
                <a:lnTo>
                  <a:pt x="1965807" y="902119"/>
                </a:lnTo>
                <a:lnTo>
                  <a:pt x="1969579" y="889495"/>
                </a:lnTo>
                <a:lnTo>
                  <a:pt x="1959876" y="907288"/>
                </a:lnTo>
                <a:lnTo>
                  <a:pt x="1992591" y="920838"/>
                </a:lnTo>
                <a:lnTo>
                  <a:pt x="1999919" y="923874"/>
                </a:lnTo>
                <a:lnTo>
                  <a:pt x="2009927" y="906221"/>
                </a:lnTo>
                <a:close/>
              </a:path>
              <a:path w="2211730" h="1163954">
                <a:moveTo>
                  <a:pt x="1992591" y="920838"/>
                </a:moveTo>
                <a:lnTo>
                  <a:pt x="1981314" y="930351"/>
                </a:lnTo>
                <a:lnTo>
                  <a:pt x="1948840" y="916901"/>
                </a:lnTo>
                <a:lnTo>
                  <a:pt x="1952625" y="904278"/>
                </a:lnTo>
                <a:lnTo>
                  <a:pt x="1942922" y="922070"/>
                </a:lnTo>
                <a:lnTo>
                  <a:pt x="1975243" y="935469"/>
                </a:lnTo>
                <a:lnTo>
                  <a:pt x="1982571" y="938504"/>
                </a:lnTo>
                <a:lnTo>
                  <a:pt x="1992591" y="920838"/>
                </a:lnTo>
                <a:close/>
              </a:path>
              <a:path w="2211730" h="1163954">
                <a:moveTo>
                  <a:pt x="1975243" y="935469"/>
                </a:moveTo>
                <a:lnTo>
                  <a:pt x="1963966" y="944981"/>
                </a:lnTo>
                <a:lnTo>
                  <a:pt x="1931873" y="931697"/>
                </a:lnTo>
                <a:lnTo>
                  <a:pt x="1935645" y="919060"/>
                </a:lnTo>
                <a:lnTo>
                  <a:pt x="1925942" y="936866"/>
                </a:lnTo>
                <a:lnTo>
                  <a:pt x="1957908" y="950099"/>
                </a:lnTo>
                <a:lnTo>
                  <a:pt x="1965223" y="953122"/>
                </a:lnTo>
                <a:lnTo>
                  <a:pt x="1975243" y="935469"/>
                </a:lnTo>
                <a:close/>
              </a:path>
              <a:path w="2211730" h="1163954">
                <a:moveTo>
                  <a:pt x="1957908" y="950099"/>
                </a:moveTo>
                <a:lnTo>
                  <a:pt x="1946617" y="959612"/>
                </a:lnTo>
                <a:lnTo>
                  <a:pt x="1914906" y="946492"/>
                </a:lnTo>
                <a:lnTo>
                  <a:pt x="1918690" y="933856"/>
                </a:lnTo>
                <a:lnTo>
                  <a:pt x="1908975" y="951649"/>
                </a:lnTo>
                <a:lnTo>
                  <a:pt x="1940560" y="964730"/>
                </a:lnTo>
                <a:lnTo>
                  <a:pt x="1947875" y="967765"/>
                </a:lnTo>
                <a:lnTo>
                  <a:pt x="1957908" y="950099"/>
                </a:lnTo>
                <a:close/>
              </a:path>
              <a:path w="2211730" h="1163954">
                <a:moveTo>
                  <a:pt x="1940560" y="964730"/>
                </a:moveTo>
                <a:lnTo>
                  <a:pt x="1929269" y="974242"/>
                </a:lnTo>
                <a:lnTo>
                  <a:pt x="1897938" y="961275"/>
                </a:lnTo>
                <a:lnTo>
                  <a:pt x="1901723" y="948651"/>
                </a:lnTo>
                <a:lnTo>
                  <a:pt x="1892007" y="966444"/>
                </a:lnTo>
                <a:lnTo>
                  <a:pt x="1923199" y="979360"/>
                </a:lnTo>
                <a:lnTo>
                  <a:pt x="1930527" y="982395"/>
                </a:lnTo>
                <a:lnTo>
                  <a:pt x="1940560" y="964730"/>
                </a:lnTo>
                <a:close/>
              </a:path>
              <a:path w="2211730" h="1163954">
                <a:moveTo>
                  <a:pt x="1923199" y="979360"/>
                </a:moveTo>
                <a:lnTo>
                  <a:pt x="1911921" y="988872"/>
                </a:lnTo>
                <a:lnTo>
                  <a:pt x="1880971" y="976071"/>
                </a:lnTo>
                <a:lnTo>
                  <a:pt x="1884743" y="963434"/>
                </a:lnTo>
                <a:lnTo>
                  <a:pt x="1875040" y="981240"/>
                </a:lnTo>
                <a:lnTo>
                  <a:pt x="1905850" y="993990"/>
                </a:lnTo>
                <a:lnTo>
                  <a:pt x="1913178" y="997026"/>
                </a:lnTo>
                <a:lnTo>
                  <a:pt x="1923199" y="979360"/>
                </a:lnTo>
                <a:close/>
              </a:path>
              <a:path w="2211730" h="1163954">
                <a:moveTo>
                  <a:pt x="1905850" y="993990"/>
                </a:moveTo>
                <a:lnTo>
                  <a:pt x="1894560" y="1003515"/>
                </a:lnTo>
                <a:lnTo>
                  <a:pt x="1864004" y="990866"/>
                </a:lnTo>
                <a:lnTo>
                  <a:pt x="1867789" y="978230"/>
                </a:lnTo>
                <a:lnTo>
                  <a:pt x="1858073" y="996035"/>
                </a:lnTo>
                <a:lnTo>
                  <a:pt x="1888502" y="1008621"/>
                </a:lnTo>
                <a:lnTo>
                  <a:pt x="1895817" y="1011656"/>
                </a:lnTo>
                <a:lnTo>
                  <a:pt x="1905850" y="993990"/>
                </a:lnTo>
                <a:close/>
              </a:path>
              <a:path w="2211730" h="1163954">
                <a:moveTo>
                  <a:pt x="1888502" y="1008621"/>
                </a:moveTo>
                <a:lnTo>
                  <a:pt x="1877212" y="1018146"/>
                </a:lnTo>
                <a:lnTo>
                  <a:pt x="1847024" y="1005649"/>
                </a:lnTo>
                <a:lnTo>
                  <a:pt x="1850796" y="993013"/>
                </a:lnTo>
                <a:lnTo>
                  <a:pt x="1841093" y="1010831"/>
                </a:lnTo>
                <a:lnTo>
                  <a:pt x="1871141" y="1023251"/>
                </a:lnTo>
                <a:lnTo>
                  <a:pt x="1878469" y="1026287"/>
                </a:lnTo>
                <a:lnTo>
                  <a:pt x="1888502" y="1008621"/>
                </a:lnTo>
                <a:close/>
              </a:path>
              <a:path w="2211730" h="1163954">
                <a:moveTo>
                  <a:pt x="1871141" y="1023251"/>
                </a:moveTo>
                <a:lnTo>
                  <a:pt x="1859851" y="1032789"/>
                </a:lnTo>
                <a:lnTo>
                  <a:pt x="1830044" y="1020457"/>
                </a:lnTo>
                <a:lnTo>
                  <a:pt x="1833829" y="1007821"/>
                </a:lnTo>
                <a:lnTo>
                  <a:pt x="1824113" y="1025626"/>
                </a:lnTo>
                <a:lnTo>
                  <a:pt x="1853780" y="1037907"/>
                </a:lnTo>
                <a:lnTo>
                  <a:pt x="1861108" y="1040930"/>
                </a:lnTo>
                <a:lnTo>
                  <a:pt x="1871141" y="1023251"/>
                </a:lnTo>
                <a:close/>
              </a:path>
              <a:path w="2211730" h="1163954">
                <a:moveTo>
                  <a:pt x="1853780" y="1037907"/>
                </a:moveTo>
                <a:lnTo>
                  <a:pt x="1842490" y="1047432"/>
                </a:lnTo>
                <a:lnTo>
                  <a:pt x="1813064" y="1035253"/>
                </a:lnTo>
                <a:lnTo>
                  <a:pt x="1816849" y="1022616"/>
                </a:lnTo>
                <a:lnTo>
                  <a:pt x="1807133" y="1040422"/>
                </a:lnTo>
                <a:lnTo>
                  <a:pt x="1836420" y="1052537"/>
                </a:lnTo>
                <a:lnTo>
                  <a:pt x="1843760" y="1055573"/>
                </a:lnTo>
                <a:lnTo>
                  <a:pt x="1853780" y="1037907"/>
                </a:lnTo>
                <a:close/>
              </a:path>
              <a:path w="2211730" h="1163954">
                <a:moveTo>
                  <a:pt x="1836420" y="1052537"/>
                </a:moveTo>
                <a:lnTo>
                  <a:pt x="1825129" y="1062062"/>
                </a:lnTo>
                <a:lnTo>
                  <a:pt x="1796097" y="1050061"/>
                </a:lnTo>
                <a:lnTo>
                  <a:pt x="1799869" y="1037424"/>
                </a:lnTo>
                <a:lnTo>
                  <a:pt x="1790153" y="1055230"/>
                </a:lnTo>
                <a:lnTo>
                  <a:pt x="1819059" y="1067181"/>
                </a:lnTo>
                <a:lnTo>
                  <a:pt x="1826399" y="1070203"/>
                </a:lnTo>
                <a:lnTo>
                  <a:pt x="1836420" y="1052537"/>
                </a:lnTo>
                <a:close/>
              </a:path>
              <a:path w="2211730" h="1163954">
                <a:moveTo>
                  <a:pt x="1819059" y="1067181"/>
                </a:moveTo>
                <a:lnTo>
                  <a:pt x="1807768" y="1076706"/>
                </a:lnTo>
                <a:lnTo>
                  <a:pt x="1779117" y="1064856"/>
                </a:lnTo>
                <a:lnTo>
                  <a:pt x="1782902" y="1052220"/>
                </a:lnTo>
                <a:lnTo>
                  <a:pt x="1773186" y="1070025"/>
                </a:lnTo>
                <a:lnTo>
                  <a:pt x="1801710" y="1081824"/>
                </a:lnTo>
                <a:lnTo>
                  <a:pt x="1809038" y="1084859"/>
                </a:lnTo>
                <a:lnTo>
                  <a:pt x="1819059" y="1067181"/>
                </a:lnTo>
                <a:close/>
              </a:path>
              <a:path w="2211730" h="1163954">
                <a:moveTo>
                  <a:pt x="1801710" y="1081824"/>
                </a:moveTo>
                <a:lnTo>
                  <a:pt x="1790395" y="1091349"/>
                </a:lnTo>
                <a:lnTo>
                  <a:pt x="1762137" y="1079665"/>
                </a:lnTo>
                <a:lnTo>
                  <a:pt x="1765909" y="1067015"/>
                </a:lnTo>
                <a:lnTo>
                  <a:pt x="1756206" y="1084833"/>
                </a:lnTo>
                <a:lnTo>
                  <a:pt x="1784337" y="1096467"/>
                </a:lnTo>
                <a:lnTo>
                  <a:pt x="1791677" y="1099502"/>
                </a:lnTo>
                <a:lnTo>
                  <a:pt x="1801710" y="1081824"/>
                </a:lnTo>
                <a:close/>
              </a:path>
              <a:path w="2211730" h="1163954">
                <a:moveTo>
                  <a:pt x="1784337" y="1096467"/>
                </a:moveTo>
                <a:lnTo>
                  <a:pt x="1773034" y="1105992"/>
                </a:lnTo>
                <a:lnTo>
                  <a:pt x="1745145" y="1094460"/>
                </a:lnTo>
                <a:lnTo>
                  <a:pt x="1748929" y="1081824"/>
                </a:lnTo>
                <a:lnTo>
                  <a:pt x="1739214" y="1099629"/>
                </a:lnTo>
                <a:lnTo>
                  <a:pt x="1766976" y="1111110"/>
                </a:lnTo>
                <a:lnTo>
                  <a:pt x="1774304" y="1114145"/>
                </a:lnTo>
                <a:lnTo>
                  <a:pt x="1784337" y="1096467"/>
                </a:lnTo>
                <a:close/>
              </a:path>
              <a:path w="2211730" h="1163954">
                <a:moveTo>
                  <a:pt x="1766976" y="1111110"/>
                </a:moveTo>
                <a:lnTo>
                  <a:pt x="1755673" y="1120648"/>
                </a:lnTo>
                <a:lnTo>
                  <a:pt x="1728152" y="1109268"/>
                </a:lnTo>
                <a:lnTo>
                  <a:pt x="1731949" y="1096632"/>
                </a:lnTo>
                <a:lnTo>
                  <a:pt x="1722234" y="1114450"/>
                </a:lnTo>
                <a:lnTo>
                  <a:pt x="1749602" y="1125753"/>
                </a:lnTo>
                <a:lnTo>
                  <a:pt x="1756930" y="1128788"/>
                </a:lnTo>
                <a:lnTo>
                  <a:pt x="1766976" y="1111110"/>
                </a:lnTo>
                <a:close/>
              </a:path>
              <a:path w="2211730" h="1163954">
                <a:moveTo>
                  <a:pt x="1749602" y="1125753"/>
                </a:moveTo>
                <a:lnTo>
                  <a:pt x="1738299" y="1135291"/>
                </a:lnTo>
                <a:lnTo>
                  <a:pt x="1711172" y="1124077"/>
                </a:lnTo>
                <a:lnTo>
                  <a:pt x="1714957" y="1111440"/>
                </a:lnTo>
                <a:lnTo>
                  <a:pt x="1705241" y="1129245"/>
                </a:lnTo>
                <a:lnTo>
                  <a:pt x="1732229" y="1140409"/>
                </a:lnTo>
                <a:lnTo>
                  <a:pt x="1739569" y="1143431"/>
                </a:lnTo>
                <a:lnTo>
                  <a:pt x="1749602" y="1125753"/>
                </a:lnTo>
                <a:close/>
              </a:path>
              <a:path w="2211730" h="1163954">
                <a:moveTo>
                  <a:pt x="1722196" y="1158087"/>
                </a:moveTo>
                <a:lnTo>
                  <a:pt x="1728266" y="1152969"/>
                </a:lnTo>
                <a:lnTo>
                  <a:pt x="1739569" y="1143431"/>
                </a:lnTo>
                <a:lnTo>
                  <a:pt x="1732229" y="1140409"/>
                </a:lnTo>
                <a:lnTo>
                  <a:pt x="1720926" y="1149946"/>
                </a:lnTo>
                <a:lnTo>
                  <a:pt x="1714868" y="1155052"/>
                </a:lnTo>
                <a:lnTo>
                  <a:pt x="1715236" y="1163955"/>
                </a:lnTo>
                <a:lnTo>
                  <a:pt x="1722196" y="1158087"/>
                </a:lnTo>
                <a:close/>
              </a:path>
              <a:path w="2211730" h="1163954">
                <a:moveTo>
                  <a:pt x="1720926" y="1149946"/>
                </a:moveTo>
                <a:lnTo>
                  <a:pt x="1694180" y="1138885"/>
                </a:lnTo>
                <a:lnTo>
                  <a:pt x="1705241" y="1129245"/>
                </a:lnTo>
                <a:lnTo>
                  <a:pt x="1697964" y="1126248"/>
                </a:lnTo>
                <a:lnTo>
                  <a:pt x="1688249" y="1144066"/>
                </a:lnTo>
                <a:lnTo>
                  <a:pt x="1714868" y="1155052"/>
                </a:lnTo>
                <a:lnTo>
                  <a:pt x="1720926" y="1149946"/>
                </a:lnTo>
                <a:close/>
              </a:path>
              <a:path w="2211730" h="1163954">
                <a:moveTo>
                  <a:pt x="2113854" y="1143821"/>
                </a:moveTo>
                <a:lnTo>
                  <a:pt x="2113854" y="1137883"/>
                </a:lnTo>
                <a:lnTo>
                  <a:pt x="2089975" y="1128001"/>
                </a:lnTo>
                <a:lnTo>
                  <a:pt x="2083117" y="1132776"/>
                </a:lnTo>
                <a:lnTo>
                  <a:pt x="2112302" y="1144866"/>
                </a:lnTo>
                <a:lnTo>
                  <a:pt x="2113854" y="1143821"/>
                </a:lnTo>
                <a:close/>
              </a:path>
              <a:path w="2211730" h="1163954">
                <a:moveTo>
                  <a:pt x="2113854" y="1007058"/>
                </a:moveTo>
                <a:lnTo>
                  <a:pt x="2089531" y="996988"/>
                </a:lnTo>
                <a:lnTo>
                  <a:pt x="2083066" y="1001941"/>
                </a:lnTo>
                <a:lnTo>
                  <a:pt x="2113854" y="1014682"/>
                </a:lnTo>
                <a:lnTo>
                  <a:pt x="2113854" y="1007058"/>
                </a:lnTo>
                <a:close/>
              </a:path>
              <a:path w="2211730" h="1163954">
                <a:moveTo>
                  <a:pt x="2045881" y="1066139"/>
                </a:moveTo>
                <a:lnTo>
                  <a:pt x="2015566" y="1053592"/>
                </a:lnTo>
                <a:lnTo>
                  <a:pt x="2009101" y="1058545"/>
                </a:lnTo>
                <a:lnTo>
                  <a:pt x="2039277" y="1071029"/>
                </a:lnTo>
                <a:lnTo>
                  <a:pt x="2045881" y="1066139"/>
                </a:lnTo>
                <a:close/>
              </a:path>
              <a:path w="2211730" h="1163954">
                <a:moveTo>
                  <a:pt x="2064753" y="1052144"/>
                </a:moveTo>
                <a:lnTo>
                  <a:pt x="2034057" y="1039431"/>
                </a:lnTo>
                <a:lnTo>
                  <a:pt x="2027593" y="1044384"/>
                </a:lnTo>
                <a:lnTo>
                  <a:pt x="2058149" y="1057033"/>
                </a:lnTo>
                <a:lnTo>
                  <a:pt x="2064753" y="1052144"/>
                </a:lnTo>
                <a:close/>
              </a:path>
              <a:path w="2211730" h="1163954">
                <a:moveTo>
                  <a:pt x="2027720" y="848156"/>
                </a:moveTo>
                <a:lnTo>
                  <a:pt x="2032101" y="834999"/>
                </a:lnTo>
                <a:lnTo>
                  <a:pt x="2026386" y="839977"/>
                </a:lnTo>
                <a:lnTo>
                  <a:pt x="2020455" y="845146"/>
                </a:lnTo>
                <a:lnTo>
                  <a:pt x="2016683" y="857770"/>
                </a:lnTo>
                <a:lnTo>
                  <a:pt x="2027720" y="848156"/>
                </a:lnTo>
                <a:close/>
              </a:path>
              <a:path w="2211730" h="1163954">
                <a:moveTo>
                  <a:pt x="2020455" y="845146"/>
                </a:moveTo>
                <a:lnTo>
                  <a:pt x="2009432" y="854760"/>
                </a:lnTo>
                <a:lnTo>
                  <a:pt x="1975383" y="840651"/>
                </a:lnTo>
                <a:lnTo>
                  <a:pt x="1978964" y="827938"/>
                </a:lnTo>
                <a:lnTo>
                  <a:pt x="1969592" y="845870"/>
                </a:lnTo>
                <a:lnTo>
                  <a:pt x="2003501" y="859929"/>
                </a:lnTo>
                <a:lnTo>
                  <a:pt x="2010752" y="862939"/>
                </a:lnTo>
                <a:lnTo>
                  <a:pt x="2020455" y="845146"/>
                </a:lnTo>
                <a:close/>
              </a:path>
              <a:path w="2211730" h="1163954">
                <a:moveTo>
                  <a:pt x="2003501" y="859929"/>
                </a:moveTo>
                <a:lnTo>
                  <a:pt x="1992464" y="869543"/>
                </a:lnTo>
                <a:lnTo>
                  <a:pt x="1958797" y="855598"/>
                </a:lnTo>
                <a:lnTo>
                  <a:pt x="1962378" y="842886"/>
                </a:lnTo>
                <a:lnTo>
                  <a:pt x="1953006" y="860818"/>
                </a:lnTo>
                <a:lnTo>
                  <a:pt x="1986546" y="874712"/>
                </a:lnTo>
                <a:lnTo>
                  <a:pt x="1993798" y="877722"/>
                </a:lnTo>
                <a:lnTo>
                  <a:pt x="2003501" y="859929"/>
                </a:lnTo>
                <a:close/>
              </a:path>
              <a:path w="2211730" h="1163954">
                <a:moveTo>
                  <a:pt x="1986546" y="874712"/>
                </a:moveTo>
                <a:lnTo>
                  <a:pt x="1975510" y="884326"/>
                </a:lnTo>
                <a:lnTo>
                  <a:pt x="1942223" y="870546"/>
                </a:lnTo>
                <a:lnTo>
                  <a:pt x="1945805" y="857834"/>
                </a:lnTo>
                <a:lnTo>
                  <a:pt x="1936432" y="875766"/>
                </a:lnTo>
                <a:lnTo>
                  <a:pt x="1969579" y="889495"/>
                </a:lnTo>
                <a:lnTo>
                  <a:pt x="1976843" y="892505"/>
                </a:lnTo>
                <a:lnTo>
                  <a:pt x="1986546" y="874712"/>
                </a:lnTo>
                <a:close/>
              </a:path>
              <a:path w="2211730" h="1163954">
                <a:moveTo>
                  <a:pt x="1969579" y="889495"/>
                </a:moveTo>
                <a:lnTo>
                  <a:pt x="1958543" y="899109"/>
                </a:lnTo>
                <a:lnTo>
                  <a:pt x="1925637" y="885482"/>
                </a:lnTo>
                <a:lnTo>
                  <a:pt x="1929218" y="872769"/>
                </a:lnTo>
                <a:lnTo>
                  <a:pt x="1919846" y="890701"/>
                </a:lnTo>
                <a:lnTo>
                  <a:pt x="1952625" y="904278"/>
                </a:lnTo>
                <a:lnTo>
                  <a:pt x="1959876" y="907288"/>
                </a:lnTo>
                <a:lnTo>
                  <a:pt x="1969579" y="889495"/>
                </a:lnTo>
                <a:close/>
              </a:path>
              <a:path w="2211730" h="1163954">
                <a:moveTo>
                  <a:pt x="1952625" y="904278"/>
                </a:moveTo>
                <a:lnTo>
                  <a:pt x="1941576" y="913904"/>
                </a:lnTo>
                <a:lnTo>
                  <a:pt x="1909064" y="900429"/>
                </a:lnTo>
                <a:lnTo>
                  <a:pt x="1912645" y="887717"/>
                </a:lnTo>
                <a:lnTo>
                  <a:pt x="1903272" y="905649"/>
                </a:lnTo>
                <a:lnTo>
                  <a:pt x="1935645" y="919060"/>
                </a:lnTo>
                <a:lnTo>
                  <a:pt x="1942922" y="922070"/>
                </a:lnTo>
                <a:lnTo>
                  <a:pt x="1952625" y="904278"/>
                </a:lnTo>
                <a:close/>
              </a:path>
              <a:path w="2211730" h="1163954">
                <a:moveTo>
                  <a:pt x="1935645" y="919060"/>
                </a:moveTo>
                <a:lnTo>
                  <a:pt x="1924621" y="928687"/>
                </a:lnTo>
                <a:lnTo>
                  <a:pt x="1892477" y="915377"/>
                </a:lnTo>
                <a:lnTo>
                  <a:pt x="1896059" y="902665"/>
                </a:lnTo>
                <a:lnTo>
                  <a:pt x="1886673" y="920597"/>
                </a:lnTo>
                <a:lnTo>
                  <a:pt x="1918690" y="933856"/>
                </a:lnTo>
                <a:lnTo>
                  <a:pt x="1925942" y="936866"/>
                </a:lnTo>
                <a:lnTo>
                  <a:pt x="1935645" y="919060"/>
                </a:lnTo>
                <a:close/>
              </a:path>
              <a:path w="2211730" h="1163954">
                <a:moveTo>
                  <a:pt x="1918690" y="933856"/>
                </a:moveTo>
                <a:lnTo>
                  <a:pt x="1907654" y="943470"/>
                </a:lnTo>
                <a:lnTo>
                  <a:pt x="1875878" y="930325"/>
                </a:lnTo>
                <a:lnTo>
                  <a:pt x="1879473" y="917613"/>
                </a:lnTo>
                <a:lnTo>
                  <a:pt x="1870087" y="935558"/>
                </a:lnTo>
                <a:lnTo>
                  <a:pt x="1901723" y="948651"/>
                </a:lnTo>
                <a:lnTo>
                  <a:pt x="1908975" y="951649"/>
                </a:lnTo>
                <a:lnTo>
                  <a:pt x="1918690" y="933856"/>
                </a:lnTo>
                <a:close/>
              </a:path>
              <a:path w="2211730" h="1163954">
                <a:moveTo>
                  <a:pt x="1901723" y="948651"/>
                </a:moveTo>
                <a:lnTo>
                  <a:pt x="1890674" y="958278"/>
                </a:lnTo>
                <a:lnTo>
                  <a:pt x="1859292" y="945273"/>
                </a:lnTo>
                <a:lnTo>
                  <a:pt x="1862886" y="932560"/>
                </a:lnTo>
                <a:lnTo>
                  <a:pt x="1853501" y="950493"/>
                </a:lnTo>
                <a:lnTo>
                  <a:pt x="1884743" y="963434"/>
                </a:lnTo>
                <a:lnTo>
                  <a:pt x="1892007" y="966444"/>
                </a:lnTo>
                <a:lnTo>
                  <a:pt x="1901723" y="948651"/>
                </a:lnTo>
                <a:close/>
              </a:path>
              <a:path w="2211730" h="1163954">
                <a:moveTo>
                  <a:pt x="1884743" y="963434"/>
                </a:moveTo>
                <a:lnTo>
                  <a:pt x="1873707" y="973061"/>
                </a:lnTo>
                <a:lnTo>
                  <a:pt x="1842706" y="960221"/>
                </a:lnTo>
                <a:lnTo>
                  <a:pt x="1846287" y="947521"/>
                </a:lnTo>
                <a:lnTo>
                  <a:pt x="1836915" y="965454"/>
                </a:lnTo>
                <a:lnTo>
                  <a:pt x="1867789" y="978230"/>
                </a:lnTo>
                <a:lnTo>
                  <a:pt x="1875040" y="981240"/>
                </a:lnTo>
                <a:lnTo>
                  <a:pt x="1884743" y="963434"/>
                </a:lnTo>
                <a:close/>
              </a:path>
              <a:path w="2211730" h="1163954">
                <a:moveTo>
                  <a:pt x="1867789" y="978230"/>
                </a:moveTo>
                <a:lnTo>
                  <a:pt x="1856727" y="987856"/>
                </a:lnTo>
                <a:lnTo>
                  <a:pt x="1826120" y="975182"/>
                </a:lnTo>
                <a:lnTo>
                  <a:pt x="1829701" y="962469"/>
                </a:lnTo>
                <a:lnTo>
                  <a:pt x="1820316" y="980401"/>
                </a:lnTo>
                <a:lnTo>
                  <a:pt x="1850796" y="993013"/>
                </a:lnTo>
                <a:lnTo>
                  <a:pt x="1858073" y="996035"/>
                </a:lnTo>
                <a:lnTo>
                  <a:pt x="1867789" y="978230"/>
                </a:lnTo>
                <a:close/>
              </a:path>
              <a:path w="2211730" h="1163954">
                <a:moveTo>
                  <a:pt x="1850796" y="993013"/>
                </a:moveTo>
                <a:lnTo>
                  <a:pt x="1839760" y="1002652"/>
                </a:lnTo>
                <a:lnTo>
                  <a:pt x="1809521" y="990142"/>
                </a:lnTo>
                <a:lnTo>
                  <a:pt x="1813115" y="977430"/>
                </a:lnTo>
                <a:lnTo>
                  <a:pt x="1803730" y="995362"/>
                </a:lnTo>
                <a:lnTo>
                  <a:pt x="1833829" y="1007821"/>
                </a:lnTo>
                <a:lnTo>
                  <a:pt x="1841093" y="1010831"/>
                </a:lnTo>
                <a:lnTo>
                  <a:pt x="1850796" y="993013"/>
                </a:lnTo>
                <a:close/>
              </a:path>
              <a:path w="2211730" h="1163954">
                <a:moveTo>
                  <a:pt x="1833829" y="1007821"/>
                </a:moveTo>
                <a:lnTo>
                  <a:pt x="1822780" y="1017447"/>
                </a:lnTo>
                <a:lnTo>
                  <a:pt x="1792922" y="1005103"/>
                </a:lnTo>
                <a:lnTo>
                  <a:pt x="1796516" y="992390"/>
                </a:lnTo>
                <a:lnTo>
                  <a:pt x="1787131" y="1010323"/>
                </a:lnTo>
                <a:lnTo>
                  <a:pt x="1816849" y="1022616"/>
                </a:lnTo>
                <a:lnTo>
                  <a:pt x="1824113" y="1025626"/>
                </a:lnTo>
                <a:lnTo>
                  <a:pt x="1833829" y="1007821"/>
                </a:lnTo>
                <a:close/>
              </a:path>
              <a:path w="2211730" h="1163954">
                <a:moveTo>
                  <a:pt x="1816849" y="1022616"/>
                </a:moveTo>
                <a:lnTo>
                  <a:pt x="1805800" y="1032256"/>
                </a:lnTo>
                <a:lnTo>
                  <a:pt x="1776323" y="1020063"/>
                </a:lnTo>
                <a:lnTo>
                  <a:pt x="1779917" y="1007351"/>
                </a:lnTo>
                <a:lnTo>
                  <a:pt x="1770532" y="1025283"/>
                </a:lnTo>
                <a:lnTo>
                  <a:pt x="1799869" y="1037424"/>
                </a:lnTo>
                <a:lnTo>
                  <a:pt x="1807133" y="1040422"/>
                </a:lnTo>
                <a:lnTo>
                  <a:pt x="1816849" y="1022616"/>
                </a:lnTo>
                <a:close/>
              </a:path>
              <a:path w="2211730" h="1163954">
                <a:moveTo>
                  <a:pt x="1799869" y="1037424"/>
                </a:moveTo>
                <a:lnTo>
                  <a:pt x="1788833" y="1047051"/>
                </a:lnTo>
                <a:lnTo>
                  <a:pt x="1759737" y="1035024"/>
                </a:lnTo>
                <a:lnTo>
                  <a:pt x="1763318" y="1022299"/>
                </a:lnTo>
                <a:lnTo>
                  <a:pt x="1753946" y="1040244"/>
                </a:lnTo>
                <a:lnTo>
                  <a:pt x="1782902" y="1052220"/>
                </a:lnTo>
                <a:lnTo>
                  <a:pt x="1790153" y="1055230"/>
                </a:lnTo>
                <a:lnTo>
                  <a:pt x="1799869" y="1037424"/>
                </a:lnTo>
                <a:close/>
              </a:path>
              <a:path w="2211730" h="1163954">
                <a:moveTo>
                  <a:pt x="1782902" y="1052220"/>
                </a:moveTo>
                <a:lnTo>
                  <a:pt x="1771840" y="1061859"/>
                </a:lnTo>
                <a:lnTo>
                  <a:pt x="1743125" y="1049972"/>
                </a:lnTo>
                <a:lnTo>
                  <a:pt x="1746719" y="1037259"/>
                </a:lnTo>
                <a:lnTo>
                  <a:pt x="1737334" y="1055204"/>
                </a:lnTo>
                <a:lnTo>
                  <a:pt x="1765909" y="1067015"/>
                </a:lnTo>
                <a:lnTo>
                  <a:pt x="1773186" y="1070025"/>
                </a:lnTo>
                <a:lnTo>
                  <a:pt x="1782902" y="1052220"/>
                </a:lnTo>
                <a:close/>
              </a:path>
              <a:path w="2211730" h="1163954">
                <a:moveTo>
                  <a:pt x="1765909" y="1067015"/>
                </a:moveTo>
                <a:lnTo>
                  <a:pt x="1754860" y="1076655"/>
                </a:lnTo>
                <a:lnTo>
                  <a:pt x="1726539" y="1064933"/>
                </a:lnTo>
                <a:lnTo>
                  <a:pt x="1730133" y="1052220"/>
                </a:lnTo>
                <a:lnTo>
                  <a:pt x="1720735" y="1070178"/>
                </a:lnTo>
                <a:lnTo>
                  <a:pt x="1748929" y="1081824"/>
                </a:lnTo>
                <a:lnTo>
                  <a:pt x="1756206" y="1084833"/>
                </a:lnTo>
                <a:lnTo>
                  <a:pt x="1765909" y="1067015"/>
                </a:lnTo>
                <a:close/>
              </a:path>
              <a:path w="2211730" h="1163954">
                <a:moveTo>
                  <a:pt x="1748929" y="1081824"/>
                </a:moveTo>
                <a:lnTo>
                  <a:pt x="1737880" y="1091463"/>
                </a:lnTo>
                <a:lnTo>
                  <a:pt x="1709940" y="1079906"/>
                </a:lnTo>
                <a:lnTo>
                  <a:pt x="1713522" y="1067181"/>
                </a:lnTo>
                <a:lnTo>
                  <a:pt x="1704136" y="1085138"/>
                </a:lnTo>
                <a:lnTo>
                  <a:pt x="1731949" y="1096632"/>
                </a:lnTo>
                <a:lnTo>
                  <a:pt x="1739214" y="1099629"/>
                </a:lnTo>
                <a:lnTo>
                  <a:pt x="1748929" y="1081824"/>
                </a:lnTo>
                <a:close/>
              </a:path>
              <a:path w="2211730" h="1163954">
                <a:moveTo>
                  <a:pt x="1731949" y="1096632"/>
                </a:moveTo>
                <a:lnTo>
                  <a:pt x="1720888" y="1106271"/>
                </a:lnTo>
                <a:lnTo>
                  <a:pt x="1693329" y="1094867"/>
                </a:lnTo>
                <a:lnTo>
                  <a:pt x="1696923" y="1082154"/>
                </a:lnTo>
                <a:lnTo>
                  <a:pt x="1687525" y="1100099"/>
                </a:lnTo>
                <a:lnTo>
                  <a:pt x="1714957" y="1111440"/>
                </a:lnTo>
                <a:lnTo>
                  <a:pt x="1722234" y="1114450"/>
                </a:lnTo>
                <a:lnTo>
                  <a:pt x="1731949" y="1096632"/>
                </a:lnTo>
                <a:close/>
              </a:path>
              <a:path w="2211730" h="1163954">
                <a:moveTo>
                  <a:pt x="1714957" y="1111440"/>
                </a:moveTo>
                <a:lnTo>
                  <a:pt x="1703895" y="1121079"/>
                </a:lnTo>
                <a:lnTo>
                  <a:pt x="1676717" y="1109840"/>
                </a:lnTo>
                <a:lnTo>
                  <a:pt x="1680311" y="1097114"/>
                </a:lnTo>
                <a:lnTo>
                  <a:pt x="1670913" y="1115072"/>
                </a:lnTo>
                <a:lnTo>
                  <a:pt x="1697964" y="1126248"/>
                </a:lnTo>
                <a:lnTo>
                  <a:pt x="1705241" y="1129245"/>
                </a:lnTo>
                <a:lnTo>
                  <a:pt x="1714957" y="1111440"/>
                </a:lnTo>
                <a:close/>
              </a:path>
              <a:path w="2211730" h="1163954">
                <a:moveTo>
                  <a:pt x="1697964" y="1126248"/>
                </a:moveTo>
                <a:lnTo>
                  <a:pt x="1686915" y="1135888"/>
                </a:lnTo>
                <a:lnTo>
                  <a:pt x="1660105" y="1124813"/>
                </a:lnTo>
                <a:lnTo>
                  <a:pt x="1663700" y="1112088"/>
                </a:lnTo>
                <a:lnTo>
                  <a:pt x="1654314" y="1130045"/>
                </a:lnTo>
                <a:lnTo>
                  <a:pt x="1680984" y="1141056"/>
                </a:lnTo>
                <a:lnTo>
                  <a:pt x="1688249" y="1144066"/>
                </a:lnTo>
                <a:lnTo>
                  <a:pt x="1697964" y="1126248"/>
                </a:lnTo>
                <a:close/>
              </a:path>
              <a:path w="2211730" h="1163954">
                <a:moveTo>
                  <a:pt x="1671256" y="1158875"/>
                </a:moveTo>
                <a:lnTo>
                  <a:pt x="1677187" y="1153706"/>
                </a:lnTo>
                <a:lnTo>
                  <a:pt x="1688249" y="1144066"/>
                </a:lnTo>
                <a:lnTo>
                  <a:pt x="1680984" y="1141056"/>
                </a:lnTo>
                <a:lnTo>
                  <a:pt x="1669923" y="1150696"/>
                </a:lnTo>
                <a:lnTo>
                  <a:pt x="1663979" y="1155865"/>
                </a:lnTo>
                <a:lnTo>
                  <a:pt x="1665427" y="1163955"/>
                </a:lnTo>
                <a:lnTo>
                  <a:pt x="1671256" y="1158875"/>
                </a:lnTo>
                <a:close/>
              </a:path>
              <a:path w="2211730" h="1163954">
                <a:moveTo>
                  <a:pt x="1669923" y="1150696"/>
                </a:moveTo>
                <a:lnTo>
                  <a:pt x="1643507" y="1139786"/>
                </a:lnTo>
                <a:lnTo>
                  <a:pt x="1654314" y="1130045"/>
                </a:lnTo>
                <a:lnTo>
                  <a:pt x="1647101" y="1127048"/>
                </a:lnTo>
                <a:lnTo>
                  <a:pt x="1637703" y="1145006"/>
                </a:lnTo>
                <a:lnTo>
                  <a:pt x="1663979" y="1155865"/>
                </a:lnTo>
                <a:lnTo>
                  <a:pt x="1669923" y="1150696"/>
                </a:lnTo>
                <a:close/>
              </a:path>
              <a:path w="2211730" h="1163954">
                <a:moveTo>
                  <a:pt x="2050681" y="1155357"/>
                </a:moveTo>
                <a:lnTo>
                  <a:pt x="2043823" y="1160145"/>
                </a:lnTo>
                <a:lnTo>
                  <a:pt x="2053018" y="1163955"/>
                </a:lnTo>
                <a:lnTo>
                  <a:pt x="2071458" y="1163955"/>
                </a:lnTo>
                <a:lnTo>
                  <a:pt x="2050681" y="1155357"/>
                </a:lnTo>
                <a:close/>
              </a:path>
              <a:path w="2211730" h="1163954">
                <a:moveTo>
                  <a:pt x="2008111" y="1094130"/>
                </a:moveTo>
                <a:lnTo>
                  <a:pt x="1978571" y="1081913"/>
                </a:lnTo>
                <a:lnTo>
                  <a:pt x="1972106" y="1086853"/>
                </a:lnTo>
                <a:lnTo>
                  <a:pt x="2001520" y="1099019"/>
                </a:lnTo>
                <a:lnTo>
                  <a:pt x="2008111" y="1094130"/>
                </a:lnTo>
                <a:close/>
              </a:path>
              <a:path w="2211730" h="1163954">
                <a:moveTo>
                  <a:pt x="2026996" y="1080135"/>
                </a:moveTo>
                <a:lnTo>
                  <a:pt x="1997075" y="1067752"/>
                </a:lnTo>
                <a:lnTo>
                  <a:pt x="1990610" y="1072705"/>
                </a:lnTo>
                <a:lnTo>
                  <a:pt x="2020404" y="1085024"/>
                </a:lnTo>
                <a:lnTo>
                  <a:pt x="2026996" y="1080135"/>
                </a:lnTo>
                <a:close/>
              </a:path>
              <a:path w="2211730" h="1163954">
                <a:moveTo>
                  <a:pt x="1986165" y="830935"/>
                </a:moveTo>
                <a:lnTo>
                  <a:pt x="1990318" y="817714"/>
                </a:lnTo>
                <a:lnTo>
                  <a:pt x="1984756" y="822718"/>
                </a:lnTo>
                <a:lnTo>
                  <a:pt x="1978964" y="827938"/>
                </a:lnTo>
                <a:lnTo>
                  <a:pt x="1975383" y="840651"/>
                </a:lnTo>
                <a:lnTo>
                  <a:pt x="1986165" y="830935"/>
                </a:lnTo>
                <a:close/>
              </a:path>
              <a:path w="2211730" h="1163954">
                <a:moveTo>
                  <a:pt x="1978964" y="827938"/>
                </a:moveTo>
                <a:lnTo>
                  <a:pt x="1968182" y="837666"/>
                </a:lnTo>
                <a:lnTo>
                  <a:pt x="1934083" y="823531"/>
                </a:lnTo>
                <a:lnTo>
                  <a:pt x="1937461" y="810742"/>
                </a:lnTo>
                <a:lnTo>
                  <a:pt x="1928418" y="828814"/>
                </a:lnTo>
                <a:lnTo>
                  <a:pt x="1962378" y="842886"/>
                </a:lnTo>
                <a:lnTo>
                  <a:pt x="1969592" y="845870"/>
                </a:lnTo>
                <a:lnTo>
                  <a:pt x="1978964" y="827938"/>
                </a:lnTo>
                <a:close/>
              </a:path>
              <a:path w="2211730" h="1163954">
                <a:moveTo>
                  <a:pt x="1962378" y="842886"/>
                </a:moveTo>
                <a:lnTo>
                  <a:pt x="1951596" y="852614"/>
                </a:lnTo>
                <a:lnTo>
                  <a:pt x="1917877" y="838631"/>
                </a:lnTo>
                <a:lnTo>
                  <a:pt x="1921268" y="825842"/>
                </a:lnTo>
                <a:lnTo>
                  <a:pt x="1912213" y="843914"/>
                </a:lnTo>
                <a:lnTo>
                  <a:pt x="1945805" y="857834"/>
                </a:lnTo>
                <a:lnTo>
                  <a:pt x="1953006" y="860818"/>
                </a:lnTo>
                <a:lnTo>
                  <a:pt x="1962378" y="842886"/>
                </a:lnTo>
                <a:close/>
              </a:path>
              <a:path w="2211730" h="1163954">
                <a:moveTo>
                  <a:pt x="1945805" y="857834"/>
                </a:moveTo>
                <a:lnTo>
                  <a:pt x="1935022" y="867549"/>
                </a:lnTo>
                <a:lnTo>
                  <a:pt x="1901672" y="853732"/>
                </a:lnTo>
                <a:lnTo>
                  <a:pt x="1905076" y="840955"/>
                </a:lnTo>
                <a:lnTo>
                  <a:pt x="1896008" y="859015"/>
                </a:lnTo>
                <a:lnTo>
                  <a:pt x="1929218" y="872769"/>
                </a:lnTo>
                <a:lnTo>
                  <a:pt x="1936432" y="875766"/>
                </a:lnTo>
                <a:lnTo>
                  <a:pt x="1945805" y="857834"/>
                </a:lnTo>
                <a:close/>
              </a:path>
              <a:path w="2211730" h="1163954">
                <a:moveTo>
                  <a:pt x="1929218" y="872769"/>
                </a:moveTo>
                <a:lnTo>
                  <a:pt x="1918436" y="882497"/>
                </a:lnTo>
                <a:lnTo>
                  <a:pt x="1885480" y="868845"/>
                </a:lnTo>
                <a:lnTo>
                  <a:pt x="1888858" y="856056"/>
                </a:lnTo>
                <a:lnTo>
                  <a:pt x="1879815" y="874115"/>
                </a:lnTo>
                <a:lnTo>
                  <a:pt x="1912645" y="887717"/>
                </a:lnTo>
                <a:lnTo>
                  <a:pt x="1919846" y="890701"/>
                </a:lnTo>
                <a:lnTo>
                  <a:pt x="1929218" y="872769"/>
                </a:lnTo>
                <a:close/>
              </a:path>
              <a:path w="2211730" h="1163954">
                <a:moveTo>
                  <a:pt x="1912645" y="887717"/>
                </a:moveTo>
                <a:lnTo>
                  <a:pt x="1901850" y="897445"/>
                </a:lnTo>
                <a:lnTo>
                  <a:pt x="1869274" y="883945"/>
                </a:lnTo>
                <a:lnTo>
                  <a:pt x="1872665" y="871156"/>
                </a:lnTo>
                <a:lnTo>
                  <a:pt x="1863610" y="889228"/>
                </a:lnTo>
                <a:lnTo>
                  <a:pt x="1896059" y="902665"/>
                </a:lnTo>
                <a:lnTo>
                  <a:pt x="1903272" y="905649"/>
                </a:lnTo>
                <a:lnTo>
                  <a:pt x="1912645" y="887717"/>
                </a:lnTo>
                <a:close/>
              </a:path>
              <a:path w="2211730" h="1163954">
                <a:moveTo>
                  <a:pt x="1896059" y="902665"/>
                </a:moveTo>
                <a:lnTo>
                  <a:pt x="1885264" y="912393"/>
                </a:lnTo>
                <a:lnTo>
                  <a:pt x="1853069" y="899058"/>
                </a:lnTo>
                <a:lnTo>
                  <a:pt x="1856460" y="886256"/>
                </a:lnTo>
                <a:lnTo>
                  <a:pt x="1847405" y="904341"/>
                </a:lnTo>
                <a:lnTo>
                  <a:pt x="1879473" y="917613"/>
                </a:lnTo>
                <a:lnTo>
                  <a:pt x="1886673" y="920597"/>
                </a:lnTo>
                <a:lnTo>
                  <a:pt x="1896059" y="902665"/>
                </a:lnTo>
                <a:close/>
              </a:path>
              <a:path w="2211730" h="1163954">
                <a:moveTo>
                  <a:pt x="1879473" y="917613"/>
                </a:moveTo>
                <a:lnTo>
                  <a:pt x="1868677" y="927341"/>
                </a:lnTo>
                <a:lnTo>
                  <a:pt x="1836864" y="914171"/>
                </a:lnTo>
                <a:lnTo>
                  <a:pt x="1840255" y="901382"/>
                </a:lnTo>
                <a:lnTo>
                  <a:pt x="1831200" y="919441"/>
                </a:lnTo>
                <a:lnTo>
                  <a:pt x="1862886" y="932560"/>
                </a:lnTo>
                <a:lnTo>
                  <a:pt x="1870087" y="935558"/>
                </a:lnTo>
                <a:lnTo>
                  <a:pt x="1879473" y="917613"/>
                </a:lnTo>
                <a:close/>
              </a:path>
              <a:path w="2211730" h="1163954">
                <a:moveTo>
                  <a:pt x="1862886" y="932560"/>
                </a:moveTo>
                <a:lnTo>
                  <a:pt x="1852079" y="942289"/>
                </a:lnTo>
                <a:lnTo>
                  <a:pt x="1820646" y="929284"/>
                </a:lnTo>
                <a:lnTo>
                  <a:pt x="1824050" y="916482"/>
                </a:lnTo>
                <a:lnTo>
                  <a:pt x="1814995" y="934554"/>
                </a:lnTo>
                <a:lnTo>
                  <a:pt x="1846287" y="947521"/>
                </a:lnTo>
                <a:lnTo>
                  <a:pt x="1853501" y="950493"/>
                </a:lnTo>
                <a:lnTo>
                  <a:pt x="1862886" y="932560"/>
                </a:lnTo>
                <a:close/>
              </a:path>
              <a:path w="2211730" h="1163954">
                <a:moveTo>
                  <a:pt x="1846287" y="947521"/>
                </a:moveTo>
                <a:lnTo>
                  <a:pt x="1835505" y="957249"/>
                </a:lnTo>
                <a:lnTo>
                  <a:pt x="1804441" y="944397"/>
                </a:lnTo>
                <a:lnTo>
                  <a:pt x="1807832" y="931595"/>
                </a:lnTo>
                <a:lnTo>
                  <a:pt x="1798789" y="949667"/>
                </a:lnTo>
                <a:lnTo>
                  <a:pt x="1829701" y="962469"/>
                </a:lnTo>
                <a:lnTo>
                  <a:pt x="1836915" y="965454"/>
                </a:lnTo>
                <a:lnTo>
                  <a:pt x="1846287" y="947521"/>
                </a:lnTo>
                <a:close/>
              </a:path>
              <a:path w="2211730" h="1163954">
                <a:moveTo>
                  <a:pt x="1829701" y="962469"/>
                </a:moveTo>
                <a:lnTo>
                  <a:pt x="1818906" y="972197"/>
                </a:lnTo>
                <a:lnTo>
                  <a:pt x="1788236" y="959510"/>
                </a:lnTo>
                <a:lnTo>
                  <a:pt x="1791627" y="946708"/>
                </a:lnTo>
                <a:lnTo>
                  <a:pt x="1782572" y="964793"/>
                </a:lnTo>
                <a:lnTo>
                  <a:pt x="1813115" y="977430"/>
                </a:lnTo>
                <a:lnTo>
                  <a:pt x="1820316" y="980401"/>
                </a:lnTo>
                <a:lnTo>
                  <a:pt x="1829701" y="962469"/>
                </a:lnTo>
                <a:close/>
              </a:path>
              <a:path w="2211730" h="1163954">
                <a:moveTo>
                  <a:pt x="1813115" y="977430"/>
                </a:moveTo>
                <a:lnTo>
                  <a:pt x="1802320" y="987158"/>
                </a:lnTo>
                <a:lnTo>
                  <a:pt x="1772018" y="974623"/>
                </a:lnTo>
                <a:lnTo>
                  <a:pt x="1775421" y="961821"/>
                </a:lnTo>
                <a:lnTo>
                  <a:pt x="1766354" y="979893"/>
                </a:lnTo>
                <a:lnTo>
                  <a:pt x="1796516" y="992390"/>
                </a:lnTo>
                <a:lnTo>
                  <a:pt x="1803730" y="995362"/>
                </a:lnTo>
                <a:lnTo>
                  <a:pt x="1813115" y="977430"/>
                </a:lnTo>
                <a:close/>
              </a:path>
              <a:path w="2211730" h="1163954">
                <a:moveTo>
                  <a:pt x="1796516" y="992390"/>
                </a:moveTo>
                <a:lnTo>
                  <a:pt x="1785708" y="1002106"/>
                </a:lnTo>
                <a:lnTo>
                  <a:pt x="1755800" y="989749"/>
                </a:lnTo>
                <a:lnTo>
                  <a:pt x="1759204" y="976934"/>
                </a:lnTo>
                <a:lnTo>
                  <a:pt x="1750136" y="995019"/>
                </a:lnTo>
                <a:lnTo>
                  <a:pt x="1779917" y="1007351"/>
                </a:lnTo>
                <a:lnTo>
                  <a:pt x="1787131" y="1010323"/>
                </a:lnTo>
                <a:lnTo>
                  <a:pt x="1796516" y="992390"/>
                </a:lnTo>
                <a:close/>
              </a:path>
              <a:path w="2211730" h="1163954">
                <a:moveTo>
                  <a:pt x="1779917" y="1007351"/>
                </a:moveTo>
                <a:lnTo>
                  <a:pt x="1769122" y="1017066"/>
                </a:lnTo>
                <a:lnTo>
                  <a:pt x="1739582" y="1004862"/>
                </a:lnTo>
                <a:lnTo>
                  <a:pt x="1742986" y="992060"/>
                </a:lnTo>
                <a:lnTo>
                  <a:pt x="1733931" y="1010132"/>
                </a:lnTo>
                <a:lnTo>
                  <a:pt x="1763318" y="1022299"/>
                </a:lnTo>
                <a:lnTo>
                  <a:pt x="1770532" y="1025283"/>
                </a:lnTo>
                <a:lnTo>
                  <a:pt x="1779917" y="1007351"/>
                </a:lnTo>
                <a:close/>
              </a:path>
              <a:path w="2211730" h="1163954">
                <a:moveTo>
                  <a:pt x="1763318" y="1022299"/>
                </a:moveTo>
                <a:lnTo>
                  <a:pt x="1752523" y="1032040"/>
                </a:lnTo>
                <a:lnTo>
                  <a:pt x="1723377" y="1019975"/>
                </a:lnTo>
                <a:lnTo>
                  <a:pt x="1726768" y="1007173"/>
                </a:lnTo>
                <a:lnTo>
                  <a:pt x="1717713" y="1025258"/>
                </a:lnTo>
                <a:lnTo>
                  <a:pt x="1746719" y="1037259"/>
                </a:lnTo>
                <a:lnTo>
                  <a:pt x="1753946" y="1040244"/>
                </a:lnTo>
                <a:lnTo>
                  <a:pt x="1763318" y="1022299"/>
                </a:lnTo>
                <a:close/>
              </a:path>
              <a:path w="2211730" h="1163954">
                <a:moveTo>
                  <a:pt x="1746719" y="1037259"/>
                </a:moveTo>
                <a:lnTo>
                  <a:pt x="1735924" y="1047000"/>
                </a:lnTo>
                <a:lnTo>
                  <a:pt x="1707146" y="1035100"/>
                </a:lnTo>
                <a:lnTo>
                  <a:pt x="1710550" y="1022299"/>
                </a:lnTo>
                <a:lnTo>
                  <a:pt x="1701495" y="1040383"/>
                </a:lnTo>
                <a:lnTo>
                  <a:pt x="1730133" y="1052220"/>
                </a:lnTo>
                <a:lnTo>
                  <a:pt x="1737334" y="1055204"/>
                </a:lnTo>
                <a:lnTo>
                  <a:pt x="1746719" y="1037259"/>
                </a:lnTo>
                <a:close/>
              </a:path>
              <a:path w="2211730" h="1163954">
                <a:moveTo>
                  <a:pt x="1730133" y="1052220"/>
                </a:moveTo>
                <a:lnTo>
                  <a:pt x="1719326" y="1061961"/>
                </a:lnTo>
                <a:lnTo>
                  <a:pt x="1690928" y="1050226"/>
                </a:lnTo>
                <a:lnTo>
                  <a:pt x="1694345" y="1037412"/>
                </a:lnTo>
                <a:lnTo>
                  <a:pt x="1685277" y="1055509"/>
                </a:lnTo>
                <a:lnTo>
                  <a:pt x="1713522" y="1067181"/>
                </a:lnTo>
                <a:lnTo>
                  <a:pt x="1720735" y="1070178"/>
                </a:lnTo>
                <a:lnTo>
                  <a:pt x="1730133" y="1052220"/>
                </a:lnTo>
                <a:close/>
              </a:path>
              <a:path w="2211730" h="1163954">
                <a:moveTo>
                  <a:pt x="1713522" y="1067181"/>
                </a:moveTo>
                <a:lnTo>
                  <a:pt x="1702714" y="1076921"/>
                </a:lnTo>
                <a:lnTo>
                  <a:pt x="1674710" y="1065352"/>
                </a:lnTo>
                <a:lnTo>
                  <a:pt x="1678114" y="1052537"/>
                </a:lnTo>
                <a:lnTo>
                  <a:pt x="1669046" y="1070622"/>
                </a:lnTo>
                <a:lnTo>
                  <a:pt x="1696923" y="1082154"/>
                </a:lnTo>
                <a:lnTo>
                  <a:pt x="1704136" y="1085138"/>
                </a:lnTo>
                <a:lnTo>
                  <a:pt x="1713522" y="1067181"/>
                </a:lnTo>
                <a:close/>
              </a:path>
              <a:path w="2211730" h="1163954">
                <a:moveTo>
                  <a:pt x="1696923" y="1082154"/>
                </a:moveTo>
                <a:lnTo>
                  <a:pt x="1686115" y="1091895"/>
                </a:lnTo>
                <a:lnTo>
                  <a:pt x="1658493" y="1080465"/>
                </a:lnTo>
                <a:lnTo>
                  <a:pt x="1661896" y="1067663"/>
                </a:lnTo>
                <a:lnTo>
                  <a:pt x="1652816" y="1085748"/>
                </a:lnTo>
                <a:lnTo>
                  <a:pt x="1680311" y="1097114"/>
                </a:lnTo>
                <a:lnTo>
                  <a:pt x="1687525" y="1100099"/>
                </a:lnTo>
                <a:lnTo>
                  <a:pt x="1696923" y="1082154"/>
                </a:lnTo>
                <a:close/>
              </a:path>
              <a:path w="2211730" h="1163954">
                <a:moveTo>
                  <a:pt x="1680311" y="1097114"/>
                </a:moveTo>
                <a:lnTo>
                  <a:pt x="1669503" y="1106855"/>
                </a:lnTo>
                <a:lnTo>
                  <a:pt x="1642262" y="1095603"/>
                </a:lnTo>
                <a:lnTo>
                  <a:pt x="1645666" y="1082789"/>
                </a:lnTo>
                <a:lnTo>
                  <a:pt x="1636585" y="1100886"/>
                </a:lnTo>
                <a:lnTo>
                  <a:pt x="1663700" y="1112088"/>
                </a:lnTo>
                <a:lnTo>
                  <a:pt x="1670913" y="1115072"/>
                </a:lnTo>
                <a:lnTo>
                  <a:pt x="1680311" y="1097114"/>
                </a:lnTo>
                <a:close/>
              </a:path>
              <a:path w="2211730" h="1163954">
                <a:moveTo>
                  <a:pt x="1663700" y="1112088"/>
                </a:moveTo>
                <a:lnTo>
                  <a:pt x="1652892" y="1121841"/>
                </a:lnTo>
                <a:lnTo>
                  <a:pt x="1626031" y="1110729"/>
                </a:lnTo>
                <a:lnTo>
                  <a:pt x="1629448" y="1097927"/>
                </a:lnTo>
                <a:lnTo>
                  <a:pt x="1620367" y="1115999"/>
                </a:lnTo>
                <a:lnTo>
                  <a:pt x="1647101" y="1127048"/>
                </a:lnTo>
                <a:lnTo>
                  <a:pt x="1654314" y="1130045"/>
                </a:lnTo>
                <a:lnTo>
                  <a:pt x="1663700" y="1112088"/>
                </a:lnTo>
                <a:close/>
              </a:path>
              <a:path w="2211730" h="1163954">
                <a:moveTo>
                  <a:pt x="1647101" y="1127048"/>
                </a:moveTo>
                <a:lnTo>
                  <a:pt x="1636280" y="1136802"/>
                </a:lnTo>
                <a:lnTo>
                  <a:pt x="1609801" y="1125867"/>
                </a:lnTo>
                <a:lnTo>
                  <a:pt x="1613217" y="1113040"/>
                </a:lnTo>
                <a:lnTo>
                  <a:pt x="1604137" y="1131138"/>
                </a:lnTo>
                <a:lnTo>
                  <a:pt x="1630489" y="1142034"/>
                </a:lnTo>
                <a:lnTo>
                  <a:pt x="1637703" y="1145006"/>
                </a:lnTo>
                <a:lnTo>
                  <a:pt x="1647101" y="1127048"/>
                </a:lnTo>
                <a:close/>
              </a:path>
              <a:path w="2211730" h="1163954">
                <a:moveTo>
                  <a:pt x="1621091" y="1159979"/>
                </a:moveTo>
                <a:lnTo>
                  <a:pt x="1626882" y="1154747"/>
                </a:lnTo>
                <a:lnTo>
                  <a:pt x="1637703" y="1145006"/>
                </a:lnTo>
                <a:lnTo>
                  <a:pt x="1630489" y="1142034"/>
                </a:lnTo>
                <a:lnTo>
                  <a:pt x="1619669" y="1151775"/>
                </a:lnTo>
                <a:lnTo>
                  <a:pt x="1613877" y="1157008"/>
                </a:lnTo>
                <a:lnTo>
                  <a:pt x="1616671" y="1163955"/>
                </a:lnTo>
                <a:lnTo>
                  <a:pt x="1621091" y="1159979"/>
                </a:lnTo>
                <a:close/>
              </a:path>
              <a:path w="2211730" h="1163954">
                <a:moveTo>
                  <a:pt x="1619669" y="1151775"/>
                </a:moveTo>
                <a:lnTo>
                  <a:pt x="1593570" y="1140993"/>
                </a:lnTo>
                <a:lnTo>
                  <a:pt x="1604137" y="1131138"/>
                </a:lnTo>
                <a:lnTo>
                  <a:pt x="1596974" y="1128179"/>
                </a:lnTo>
                <a:lnTo>
                  <a:pt x="1587906" y="1146263"/>
                </a:lnTo>
                <a:lnTo>
                  <a:pt x="1613877" y="1157008"/>
                </a:lnTo>
                <a:lnTo>
                  <a:pt x="1619669" y="1151775"/>
                </a:lnTo>
                <a:close/>
              </a:path>
              <a:path w="2211730" h="1163954">
                <a:moveTo>
                  <a:pt x="1995055" y="1154163"/>
                </a:moveTo>
                <a:lnTo>
                  <a:pt x="1988312" y="1159002"/>
                </a:lnTo>
                <a:lnTo>
                  <a:pt x="2000300" y="1163955"/>
                </a:lnTo>
                <a:lnTo>
                  <a:pt x="2018728" y="1163955"/>
                </a:lnTo>
                <a:lnTo>
                  <a:pt x="1995055" y="1154163"/>
                </a:lnTo>
                <a:close/>
              </a:path>
              <a:path w="2211730" h="1163954">
                <a:moveTo>
                  <a:pt x="1970341" y="1122133"/>
                </a:moveTo>
                <a:lnTo>
                  <a:pt x="1941563" y="1110234"/>
                </a:lnTo>
                <a:lnTo>
                  <a:pt x="1935099" y="1115174"/>
                </a:lnTo>
                <a:lnTo>
                  <a:pt x="1963750" y="1127023"/>
                </a:lnTo>
                <a:lnTo>
                  <a:pt x="1970341" y="1122133"/>
                </a:lnTo>
                <a:close/>
              </a:path>
              <a:path w="2211730" h="1163954">
                <a:moveTo>
                  <a:pt x="1944624" y="813701"/>
                </a:moveTo>
                <a:lnTo>
                  <a:pt x="1948548" y="800417"/>
                </a:lnTo>
                <a:lnTo>
                  <a:pt x="1943125" y="805472"/>
                </a:lnTo>
                <a:lnTo>
                  <a:pt x="1937461" y="810742"/>
                </a:lnTo>
                <a:lnTo>
                  <a:pt x="1934083" y="823531"/>
                </a:lnTo>
                <a:lnTo>
                  <a:pt x="1944624" y="813701"/>
                </a:lnTo>
                <a:close/>
              </a:path>
              <a:path w="2211730" h="1163954">
                <a:moveTo>
                  <a:pt x="1937461" y="810742"/>
                </a:moveTo>
                <a:lnTo>
                  <a:pt x="1926932" y="820572"/>
                </a:lnTo>
                <a:lnTo>
                  <a:pt x="1892769" y="806411"/>
                </a:lnTo>
                <a:lnTo>
                  <a:pt x="1895970" y="793546"/>
                </a:lnTo>
                <a:lnTo>
                  <a:pt x="1887245" y="811745"/>
                </a:lnTo>
                <a:lnTo>
                  <a:pt x="1921268" y="825842"/>
                </a:lnTo>
                <a:lnTo>
                  <a:pt x="1928418" y="828814"/>
                </a:lnTo>
                <a:lnTo>
                  <a:pt x="1937461" y="810742"/>
                </a:lnTo>
                <a:close/>
              </a:path>
              <a:path w="2211730" h="1163954">
                <a:moveTo>
                  <a:pt x="1921268" y="825842"/>
                </a:moveTo>
                <a:lnTo>
                  <a:pt x="1910727" y="835672"/>
                </a:lnTo>
                <a:lnTo>
                  <a:pt x="1876958" y="821677"/>
                </a:lnTo>
                <a:lnTo>
                  <a:pt x="1880146" y="808799"/>
                </a:lnTo>
                <a:lnTo>
                  <a:pt x="1871421" y="827011"/>
                </a:lnTo>
                <a:lnTo>
                  <a:pt x="1905076" y="840955"/>
                </a:lnTo>
                <a:lnTo>
                  <a:pt x="1912213" y="843914"/>
                </a:lnTo>
                <a:lnTo>
                  <a:pt x="1921268" y="825842"/>
                </a:lnTo>
                <a:close/>
              </a:path>
              <a:path w="2211730" h="1163954">
                <a:moveTo>
                  <a:pt x="1905076" y="840955"/>
                </a:moveTo>
                <a:lnTo>
                  <a:pt x="1894522" y="850772"/>
                </a:lnTo>
                <a:lnTo>
                  <a:pt x="1861134" y="836942"/>
                </a:lnTo>
                <a:lnTo>
                  <a:pt x="1864321" y="824064"/>
                </a:lnTo>
                <a:lnTo>
                  <a:pt x="1855609" y="842276"/>
                </a:lnTo>
                <a:lnTo>
                  <a:pt x="1888858" y="856056"/>
                </a:lnTo>
                <a:lnTo>
                  <a:pt x="1896008" y="859015"/>
                </a:lnTo>
                <a:lnTo>
                  <a:pt x="1905076" y="840955"/>
                </a:lnTo>
                <a:close/>
              </a:path>
              <a:path w="2211730" h="1163954">
                <a:moveTo>
                  <a:pt x="1888858" y="856056"/>
                </a:moveTo>
                <a:lnTo>
                  <a:pt x="1878330" y="865873"/>
                </a:lnTo>
                <a:lnTo>
                  <a:pt x="1845310" y="852195"/>
                </a:lnTo>
                <a:lnTo>
                  <a:pt x="1848510" y="839330"/>
                </a:lnTo>
                <a:lnTo>
                  <a:pt x="1839785" y="857529"/>
                </a:lnTo>
                <a:lnTo>
                  <a:pt x="1872665" y="871156"/>
                </a:lnTo>
                <a:lnTo>
                  <a:pt x="1879815" y="874115"/>
                </a:lnTo>
                <a:lnTo>
                  <a:pt x="1888858" y="856056"/>
                </a:lnTo>
                <a:close/>
              </a:path>
              <a:path w="2211730" h="1163954">
                <a:moveTo>
                  <a:pt x="1872665" y="871156"/>
                </a:moveTo>
                <a:lnTo>
                  <a:pt x="1862124" y="880986"/>
                </a:lnTo>
                <a:lnTo>
                  <a:pt x="1829485" y="867473"/>
                </a:lnTo>
                <a:lnTo>
                  <a:pt x="1832686" y="854595"/>
                </a:lnTo>
                <a:lnTo>
                  <a:pt x="1823961" y="872807"/>
                </a:lnTo>
                <a:lnTo>
                  <a:pt x="1856460" y="886256"/>
                </a:lnTo>
                <a:lnTo>
                  <a:pt x="1863610" y="889228"/>
                </a:lnTo>
                <a:lnTo>
                  <a:pt x="1872665" y="871156"/>
                </a:lnTo>
                <a:close/>
              </a:path>
              <a:path w="2211730" h="1163954">
                <a:moveTo>
                  <a:pt x="1856460" y="886256"/>
                </a:moveTo>
                <a:lnTo>
                  <a:pt x="1845919" y="896099"/>
                </a:lnTo>
                <a:lnTo>
                  <a:pt x="1813661" y="882738"/>
                </a:lnTo>
                <a:lnTo>
                  <a:pt x="1816862" y="869861"/>
                </a:lnTo>
                <a:lnTo>
                  <a:pt x="1808137" y="888072"/>
                </a:lnTo>
                <a:lnTo>
                  <a:pt x="1840255" y="901382"/>
                </a:lnTo>
                <a:lnTo>
                  <a:pt x="1847405" y="904341"/>
                </a:lnTo>
                <a:lnTo>
                  <a:pt x="1856460" y="886256"/>
                </a:lnTo>
                <a:close/>
              </a:path>
              <a:path w="2211730" h="1163954">
                <a:moveTo>
                  <a:pt x="1840255" y="901382"/>
                </a:moveTo>
                <a:lnTo>
                  <a:pt x="1829701" y="911199"/>
                </a:lnTo>
                <a:lnTo>
                  <a:pt x="1797837" y="898016"/>
                </a:lnTo>
                <a:lnTo>
                  <a:pt x="1801037" y="885139"/>
                </a:lnTo>
                <a:lnTo>
                  <a:pt x="1792312" y="903338"/>
                </a:lnTo>
                <a:lnTo>
                  <a:pt x="1824050" y="916482"/>
                </a:lnTo>
                <a:lnTo>
                  <a:pt x="1831200" y="919441"/>
                </a:lnTo>
                <a:lnTo>
                  <a:pt x="1840255" y="901382"/>
                </a:lnTo>
                <a:close/>
              </a:path>
              <a:path w="2211730" h="1163954">
                <a:moveTo>
                  <a:pt x="1824050" y="916482"/>
                </a:moveTo>
                <a:lnTo>
                  <a:pt x="1813496" y="926312"/>
                </a:lnTo>
                <a:lnTo>
                  <a:pt x="1782013" y="913282"/>
                </a:lnTo>
                <a:lnTo>
                  <a:pt x="1785213" y="900404"/>
                </a:lnTo>
                <a:lnTo>
                  <a:pt x="1776476" y="918616"/>
                </a:lnTo>
                <a:lnTo>
                  <a:pt x="1807832" y="931595"/>
                </a:lnTo>
                <a:lnTo>
                  <a:pt x="1814995" y="934554"/>
                </a:lnTo>
                <a:lnTo>
                  <a:pt x="1824050" y="916482"/>
                </a:lnTo>
                <a:close/>
              </a:path>
              <a:path w="2211730" h="1163954">
                <a:moveTo>
                  <a:pt x="1807832" y="931595"/>
                </a:moveTo>
                <a:lnTo>
                  <a:pt x="1797291" y="941425"/>
                </a:lnTo>
                <a:lnTo>
                  <a:pt x="1766189" y="928547"/>
                </a:lnTo>
                <a:lnTo>
                  <a:pt x="1769376" y="915669"/>
                </a:lnTo>
                <a:lnTo>
                  <a:pt x="1760651" y="933881"/>
                </a:lnTo>
                <a:lnTo>
                  <a:pt x="1791627" y="946708"/>
                </a:lnTo>
                <a:lnTo>
                  <a:pt x="1798789" y="949667"/>
                </a:lnTo>
                <a:lnTo>
                  <a:pt x="1807832" y="931595"/>
                </a:lnTo>
                <a:close/>
              </a:path>
              <a:path w="2211730" h="1163954">
                <a:moveTo>
                  <a:pt x="1791627" y="946708"/>
                </a:moveTo>
                <a:lnTo>
                  <a:pt x="1781073" y="956551"/>
                </a:lnTo>
                <a:lnTo>
                  <a:pt x="1750352" y="943825"/>
                </a:lnTo>
                <a:lnTo>
                  <a:pt x="1753552" y="930948"/>
                </a:lnTo>
                <a:lnTo>
                  <a:pt x="1744827" y="949159"/>
                </a:lnTo>
                <a:lnTo>
                  <a:pt x="1775421" y="961821"/>
                </a:lnTo>
                <a:lnTo>
                  <a:pt x="1782572" y="964793"/>
                </a:lnTo>
                <a:lnTo>
                  <a:pt x="1791627" y="946708"/>
                </a:lnTo>
                <a:close/>
              </a:path>
              <a:path w="2211730" h="1163954">
                <a:moveTo>
                  <a:pt x="1775421" y="961821"/>
                </a:moveTo>
                <a:lnTo>
                  <a:pt x="1764868" y="971651"/>
                </a:lnTo>
                <a:lnTo>
                  <a:pt x="1734527" y="959104"/>
                </a:lnTo>
                <a:lnTo>
                  <a:pt x="1737728" y="946226"/>
                </a:lnTo>
                <a:lnTo>
                  <a:pt x="1728990" y="964438"/>
                </a:lnTo>
                <a:lnTo>
                  <a:pt x="1759204" y="976934"/>
                </a:lnTo>
                <a:lnTo>
                  <a:pt x="1766354" y="979893"/>
                </a:lnTo>
                <a:lnTo>
                  <a:pt x="1775421" y="961821"/>
                </a:lnTo>
                <a:close/>
              </a:path>
              <a:path w="2211730" h="1163954">
                <a:moveTo>
                  <a:pt x="1759204" y="976934"/>
                </a:moveTo>
                <a:lnTo>
                  <a:pt x="1748650" y="986777"/>
                </a:lnTo>
                <a:lnTo>
                  <a:pt x="1718691" y="974382"/>
                </a:lnTo>
                <a:lnTo>
                  <a:pt x="1721891" y="961504"/>
                </a:lnTo>
                <a:lnTo>
                  <a:pt x="1713153" y="979716"/>
                </a:lnTo>
                <a:lnTo>
                  <a:pt x="1742986" y="992060"/>
                </a:lnTo>
                <a:lnTo>
                  <a:pt x="1750136" y="995019"/>
                </a:lnTo>
                <a:lnTo>
                  <a:pt x="1759204" y="976934"/>
                </a:lnTo>
                <a:close/>
              </a:path>
              <a:path w="2211730" h="1163954">
                <a:moveTo>
                  <a:pt x="1742986" y="992060"/>
                </a:moveTo>
                <a:lnTo>
                  <a:pt x="1732432" y="1001890"/>
                </a:lnTo>
                <a:lnTo>
                  <a:pt x="1702854" y="989660"/>
                </a:lnTo>
                <a:lnTo>
                  <a:pt x="1706054" y="976782"/>
                </a:lnTo>
                <a:lnTo>
                  <a:pt x="1697316" y="994994"/>
                </a:lnTo>
                <a:lnTo>
                  <a:pt x="1726768" y="1007173"/>
                </a:lnTo>
                <a:lnTo>
                  <a:pt x="1733931" y="1010132"/>
                </a:lnTo>
                <a:lnTo>
                  <a:pt x="1742986" y="992060"/>
                </a:lnTo>
                <a:close/>
              </a:path>
              <a:path w="2211730" h="1163954">
                <a:moveTo>
                  <a:pt x="1726768" y="1007173"/>
                </a:moveTo>
                <a:lnTo>
                  <a:pt x="1716214" y="1017028"/>
                </a:lnTo>
                <a:lnTo>
                  <a:pt x="1687017" y="1004938"/>
                </a:lnTo>
                <a:lnTo>
                  <a:pt x="1690217" y="992060"/>
                </a:lnTo>
                <a:lnTo>
                  <a:pt x="1681480" y="1010272"/>
                </a:lnTo>
                <a:lnTo>
                  <a:pt x="1710550" y="1022299"/>
                </a:lnTo>
                <a:lnTo>
                  <a:pt x="1717713" y="1025258"/>
                </a:lnTo>
                <a:lnTo>
                  <a:pt x="1726768" y="1007173"/>
                </a:lnTo>
                <a:close/>
              </a:path>
              <a:path w="2211730" h="1163954">
                <a:moveTo>
                  <a:pt x="1710550" y="1022299"/>
                </a:moveTo>
                <a:lnTo>
                  <a:pt x="1699996" y="1032141"/>
                </a:lnTo>
                <a:lnTo>
                  <a:pt x="1671180" y="1020216"/>
                </a:lnTo>
                <a:lnTo>
                  <a:pt x="1674380" y="1007338"/>
                </a:lnTo>
                <a:lnTo>
                  <a:pt x="1665643" y="1025550"/>
                </a:lnTo>
                <a:lnTo>
                  <a:pt x="1694345" y="1037412"/>
                </a:lnTo>
                <a:lnTo>
                  <a:pt x="1701495" y="1040383"/>
                </a:lnTo>
                <a:lnTo>
                  <a:pt x="1710550" y="1022299"/>
                </a:lnTo>
                <a:close/>
              </a:path>
              <a:path w="2211730" h="1163954">
                <a:moveTo>
                  <a:pt x="1694345" y="1037412"/>
                </a:moveTo>
                <a:lnTo>
                  <a:pt x="1683778" y="1047267"/>
                </a:lnTo>
                <a:lnTo>
                  <a:pt x="1655343" y="1035507"/>
                </a:lnTo>
                <a:lnTo>
                  <a:pt x="1658543" y="1022616"/>
                </a:lnTo>
                <a:lnTo>
                  <a:pt x="1649806" y="1040841"/>
                </a:lnTo>
                <a:lnTo>
                  <a:pt x="1678114" y="1052537"/>
                </a:lnTo>
                <a:lnTo>
                  <a:pt x="1685277" y="1055509"/>
                </a:lnTo>
                <a:lnTo>
                  <a:pt x="1694345" y="1037412"/>
                </a:lnTo>
                <a:close/>
              </a:path>
              <a:path w="2211730" h="1163954">
                <a:moveTo>
                  <a:pt x="1678114" y="1052537"/>
                </a:moveTo>
                <a:lnTo>
                  <a:pt x="1667548" y="1062393"/>
                </a:lnTo>
                <a:lnTo>
                  <a:pt x="1639493" y="1050785"/>
                </a:lnTo>
                <a:lnTo>
                  <a:pt x="1642706" y="1037907"/>
                </a:lnTo>
                <a:lnTo>
                  <a:pt x="1633969" y="1056119"/>
                </a:lnTo>
                <a:lnTo>
                  <a:pt x="1661896" y="1067663"/>
                </a:lnTo>
                <a:lnTo>
                  <a:pt x="1669046" y="1070622"/>
                </a:lnTo>
                <a:lnTo>
                  <a:pt x="1678114" y="1052537"/>
                </a:lnTo>
                <a:close/>
              </a:path>
              <a:path w="2211730" h="1163954">
                <a:moveTo>
                  <a:pt x="1661896" y="1067663"/>
                </a:moveTo>
                <a:lnTo>
                  <a:pt x="1651330" y="1077518"/>
                </a:lnTo>
                <a:lnTo>
                  <a:pt x="1623656" y="1066076"/>
                </a:lnTo>
                <a:lnTo>
                  <a:pt x="1626870" y="1053185"/>
                </a:lnTo>
                <a:lnTo>
                  <a:pt x="1618119" y="1071410"/>
                </a:lnTo>
                <a:lnTo>
                  <a:pt x="1645666" y="1082789"/>
                </a:lnTo>
                <a:lnTo>
                  <a:pt x="1652816" y="1085748"/>
                </a:lnTo>
                <a:lnTo>
                  <a:pt x="1661896" y="1067663"/>
                </a:lnTo>
                <a:close/>
              </a:path>
              <a:path w="2211730" h="1163954">
                <a:moveTo>
                  <a:pt x="1645666" y="1082789"/>
                </a:moveTo>
                <a:lnTo>
                  <a:pt x="1635099" y="1092644"/>
                </a:lnTo>
                <a:lnTo>
                  <a:pt x="1607807" y="1081354"/>
                </a:lnTo>
                <a:lnTo>
                  <a:pt x="1611020" y="1068463"/>
                </a:lnTo>
                <a:lnTo>
                  <a:pt x="1602270" y="1086700"/>
                </a:lnTo>
                <a:lnTo>
                  <a:pt x="1629448" y="1097927"/>
                </a:lnTo>
                <a:lnTo>
                  <a:pt x="1636585" y="1100886"/>
                </a:lnTo>
                <a:lnTo>
                  <a:pt x="1645666" y="1082789"/>
                </a:lnTo>
                <a:close/>
              </a:path>
              <a:path w="2211730" h="1163954">
                <a:moveTo>
                  <a:pt x="1629448" y="1097927"/>
                </a:moveTo>
                <a:lnTo>
                  <a:pt x="1618881" y="1107770"/>
                </a:lnTo>
                <a:lnTo>
                  <a:pt x="1591957" y="1096645"/>
                </a:lnTo>
                <a:lnTo>
                  <a:pt x="1595170" y="1083754"/>
                </a:lnTo>
                <a:lnTo>
                  <a:pt x="1586433" y="1101979"/>
                </a:lnTo>
                <a:lnTo>
                  <a:pt x="1613217" y="1113040"/>
                </a:lnTo>
                <a:lnTo>
                  <a:pt x="1620367" y="1115999"/>
                </a:lnTo>
                <a:lnTo>
                  <a:pt x="1629448" y="1097927"/>
                </a:lnTo>
                <a:close/>
              </a:path>
              <a:path w="2211730" h="1163954">
                <a:moveTo>
                  <a:pt x="1613217" y="1113040"/>
                </a:moveTo>
                <a:lnTo>
                  <a:pt x="1602638" y="1122908"/>
                </a:lnTo>
                <a:lnTo>
                  <a:pt x="1576108" y="1111935"/>
                </a:lnTo>
                <a:lnTo>
                  <a:pt x="1579333" y="1099045"/>
                </a:lnTo>
                <a:lnTo>
                  <a:pt x="1570583" y="1117269"/>
                </a:lnTo>
                <a:lnTo>
                  <a:pt x="1596974" y="1128179"/>
                </a:lnTo>
                <a:lnTo>
                  <a:pt x="1604137" y="1131138"/>
                </a:lnTo>
                <a:lnTo>
                  <a:pt x="1613217" y="1113040"/>
                </a:lnTo>
                <a:close/>
              </a:path>
              <a:path w="2211730" h="1163954">
                <a:moveTo>
                  <a:pt x="1596974" y="1128179"/>
                </a:moveTo>
                <a:lnTo>
                  <a:pt x="1586420" y="1138034"/>
                </a:lnTo>
                <a:lnTo>
                  <a:pt x="1560258" y="1127226"/>
                </a:lnTo>
                <a:lnTo>
                  <a:pt x="1563484" y="1114336"/>
                </a:lnTo>
                <a:lnTo>
                  <a:pt x="1554734" y="1132573"/>
                </a:lnTo>
                <a:lnTo>
                  <a:pt x="1580756" y="1143304"/>
                </a:lnTo>
                <a:lnTo>
                  <a:pt x="1587906" y="1146263"/>
                </a:lnTo>
                <a:lnTo>
                  <a:pt x="1596974" y="1128179"/>
                </a:lnTo>
                <a:close/>
              </a:path>
              <a:path w="2211730" h="1163954">
                <a:moveTo>
                  <a:pt x="1571675" y="1161402"/>
                </a:moveTo>
                <a:lnTo>
                  <a:pt x="1577340" y="1156131"/>
                </a:lnTo>
                <a:lnTo>
                  <a:pt x="1587906" y="1146263"/>
                </a:lnTo>
                <a:lnTo>
                  <a:pt x="1580756" y="1143304"/>
                </a:lnTo>
                <a:lnTo>
                  <a:pt x="1570189" y="1153172"/>
                </a:lnTo>
                <a:lnTo>
                  <a:pt x="1564513" y="1158455"/>
                </a:lnTo>
                <a:lnTo>
                  <a:pt x="1568945" y="1163955"/>
                </a:lnTo>
                <a:lnTo>
                  <a:pt x="1571675" y="1161402"/>
                </a:lnTo>
                <a:close/>
              </a:path>
              <a:path w="2211730" h="1163954">
                <a:moveTo>
                  <a:pt x="1570189" y="1153172"/>
                </a:moveTo>
                <a:lnTo>
                  <a:pt x="1544408" y="1142517"/>
                </a:lnTo>
                <a:lnTo>
                  <a:pt x="1554734" y="1132573"/>
                </a:lnTo>
                <a:lnTo>
                  <a:pt x="1547634" y="1129626"/>
                </a:lnTo>
                <a:lnTo>
                  <a:pt x="1538884" y="1147864"/>
                </a:lnTo>
                <a:lnTo>
                  <a:pt x="1564513" y="1158455"/>
                </a:lnTo>
                <a:lnTo>
                  <a:pt x="1570189" y="1153172"/>
                </a:lnTo>
                <a:close/>
              </a:path>
              <a:path w="2211730" h="1163954">
                <a:moveTo>
                  <a:pt x="1989226" y="1108125"/>
                </a:moveTo>
                <a:lnTo>
                  <a:pt x="1960067" y="1096060"/>
                </a:lnTo>
                <a:lnTo>
                  <a:pt x="1953602" y="1101013"/>
                </a:lnTo>
                <a:lnTo>
                  <a:pt x="1982635" y="1113028"/>
                </a:lnTo>
                <a:lnTo>
                  <a:pt x="1989226" y="1108125"/>
                </a:lnTo>
                <a:close/>
              </a:path>
              <a:path w="2211730" h="1163954">
                <a:moveTo>
                  <a:pt x="1932571" y="1150137"/>
                </a:moveTo>
                <a:lnTo>
                  <a:pt x="1904555" y="1138555"/>
                </a:lnTo>
                <a:lnTo>
                  <a:pt x="1898091" y="1143495"/>
                </a:lnTo>
                <a:lnTo>
                  <a:pt x="1925967" y="1155026"/>
                </a:lnTo>
                <a:lnTo>
                  <a:pt x="1932571" y="1150137"/>
                </a:lnTo>
                <a:close/>
              </a:path>
              <a:path w="2211730" h="1163954">
                <a:moveTo>
                  <a:pt x="1903069" y="796480"/>
                </a:moveTo>
                <a:lnTo>
                  <a:pt x="1906765" y="783132"/>
                </a:lnTo>
                <a:lnTo>
                  <a:pt x="1901494" y="788200"/>
                </a:lnTo>
                <a:lnTo>
                  <a:pt x="1895970" y="793546"/>
                </a:lnTo>
                <a:lnTo>
                  <a:pt x="1892769" y="806411"/>
                </a:lnTo>
                <a:lnTo>
                  <a:pt x="1903069" y="796480"/>
                </a:lnTo>
                <a:close/>
              </a:path>
              <a:path w="2211730" h="1163954">
                <a:moveTo>
                  <a:pt x="1895970" y="793546"/>
                </a:moveTo>
                <a:lnTo>
                  <a:pt x="1885683" y="803465"/>
                </a:lnTo>
                <a:lnTo>
                  <a:pt x="1851469" y="789292"/>
                </a:lnTo>
                <a:lnTo>
                  <a:pt x="1854466" y="776338"/>
                </a:lnTo>
                <a:lnTo>
                  <a:pt x="1846072" y="794677"/>
                </a:lnTo>
                <a:lnTo>
                  <a:pt x="1880146" y="808799"/>
                </a:lnTo>
                <a:lnTo>
                  <a:pt x="1887245" y="811745"/>
                </a:lnTo>
                <a:lnTo>
                  <a:pt x="1895970" y="793546"/>
                </a:lnTo>
                <a:close/>
              </a:path>
              <a:path w="2211730" h="1163954">
                <a:moveTo>
                  <a:pt x="1880146" y="808799"/>
                </a:moveTo>
                <a:lnTo>
                  <a:pt x="1869859" y="818730"/>
                </a:lnTo>
                <a:lnTo>
                  <a:pt x="1836026" y="804710"/>
                </a:lnTo>
                <a:lnTo>
                  <a:pt x="1839036" y="791756"/>
                </a:lnTo>
                <a:lnTo>
                  <a:pt x="1830641" y="810107"/>
                </a:lnTo>
                <a:lnTo>
                  <a:pt x="1864321" y="824064"/>
                </a:lnTo>
                <a:lnTo>
                  <a:pt x="1871421" y="827011"/>
                </a:lnTo>
                <a:lnTo>
                  <a:pt x="1880146" y="808799"/>
                </a:lnTo>
                <a:close/>
              </a:path>
              <a:path w="2211730" h="1163954">
                <a:moveTo>
                  <a:pt x="1864321" y="824064"/>
                </a:moveTo>
                <a:lnTo>
                  <a:pt x="1854034" y="833996"/>
                </a:lnTo>
                <a:lnTo>
                  <a:pt x="1820583" y="820140"/>
                </a:lnTo>
                <a:lnTo>
                  <a:pt x="1823593" y="807186"/>
                </a:lnTo>
                <a:lnTo>
                  <a:pt x="1815198" y="825525"/>
                </a:lnTo>
                <a:lnTo>
                  <a:pt x="1848510" y="839330"/>
                </a:lnTo>
                <a:lnTo>
                  <a:pt x="1855609" y="842276"/>
                </a:lnTo>
                <a:lnTo>
                  <a:pt x="1864321" y="824064"/>
                </a:lnTo>
                <a:close/>
              </a:path>
              <a:path w="2211730" h="1163954">
                <a:moveTo>
                  <a:pt x="1848510" y="839330"/>
                </a:moveTo>
                <a:lnTo>
                  <a:pt x="1838210" y="849261"/>
                </a:lnTo>
                <a:lnTo>
                  <a:pt x="1805152" y="835558"/>
                </a:lnTo>
                <a:lnTo>
                  <a:pt x="1808149" y="822617"/>
                </a:lnTo>
                <a:lnTo>
                  <a:pt x="1799755" y="840955"/>
                </a:lnTo>
                <a:lnTo>
                  <a:pt x="1832686" y="854595"/>
                </a:lnTo>
                <a:lnTo>
                  <a:pt x="1839785" y="857529"/>
                </a:lnTo>
                <a:lnTo>
                  <a:pt x="1848510" y="839330"/>
                </a:lnTo>
                <a:close/>
              </a:path>
              <a:path w="2211730" h="1163954">
                <a:moveTo>
                  <a:pt x="1832686" y="854595"/>
                </a:moveTo>
                <a:lnTo>
                  <a:pt x="1822386" y="864527"/>
                </a:lnTo>
                <a:lnTo>
                  <a:pt x="1789709" y="850988"/>
                </a:lnTo>
                <a:lnTo>
                  <a:pt x="1792706" y="838034"/>
                </a:lnTo>
                <a:lnTo>
                  <a:pt x="1784311" y="856373"/>
                </a:lnTo>
                <a:lnTo>
                  <a:pt x="1816862" y="869861"/>
                </a:lnTo>
                <a:lnTo>
                  <a:pt x="1823961" y="872807"/>
                </a:lnTo>
                <a:lnTo>
                  <a:pt x="1832686" y="854595"/>
                </a:lnTo>
                <a:close/>
              </a:path>
              <a:path w="2211730" h="1163954">
                <a:moveTo>
                  <a:pt x="1816862" y="869861"/>
                </a:moveTo>
                <a:lnTo>
                  <a:pt x="1806562" y="879792"/>
                </a:lnTo>
                <a:lnTo>
                  <a:pt x="1774266" y="866419"/>
                </a:lnTo>
                <a:lnTo>
                  <a:pt x="1777263" y="853465"/>
                </a:lnTo>
                <a:lnTo>
                  <a:pt x="1768868" y="871804"/>
                </a:lnTo>
                <a:lnTo>
                  <a:pt x="1801037" y="885139"/>
                </a:lnTo>
                <a:lnTo>
                  <a:pt x="1808137" y="888072"/>
                </a:lnTo>
                <a:lnTo>
                  <a:pt x="1816862" y="869861"/>
                </a:lnTo>
                <a:close/>
              </a:path>
              <a:path w="2211730" h="1163954">
                <a:moveTo>
                  <a:pt x="1801037" y="885139"/>
                </a:moveTo>
                <a:lnTo>
                  <a:pt x="1790738" y="895070"/>
                </a:lnTo>
                <a:lnTo>
                  <a:pt x="1758810" y="881849"/>
                </a:lnTo>
                <a:lnTo>
                  <a:pt x="1761820" y="868883"/>
                </a:lnTo>
                <a:lnTo>
                  <a:pt x="1753425" y="887247"/>
                </a:lnTo>
                <a:lnTo>
                  <a:pt x="1785213" y="900404"/>
                </a:lnTo>
                <a:lnTo>
                  <a:pt x="1792312" y="903338"/>
                </a:lnTo>
                <a:lnTo>
                  <a:pt x="1801037" y="885139"/>
                </a:lnTo>
                <a:close/>
              </a:path>
              <a:path w="2211730" h="1163954">
                <a:moveTo>
                  <a:pt x="1785213" y="900404"/>
                </a:moveTo>
                <a:lnTo>
                  <a:pt x="1774913" y="910348"/>
                </a:lnTo>
                <a:lnTo>
                  <a:pt x="1743367" y="897280"/>
                </a:lnTo>
                <a:lnTo>
                  <a:pt x="1746364" y="884326"/>
                </a:lnTo>
                <a:lnTo>
                  <a:pt x="1737969" y="902677"/>
                </a:lnTo>
                <a:lnTo>
                  <a:pt x="1769376" y="915669"/>
                </a:lnTo>
                <a:lnTo>
                  <a:pt x="1776476" y="918616"/>
                </a:lnTo>
                <a:lnTo>
                  <a:pt x="1785213" y="900404"/>
                </a:lnTo>
                <a:close/>
              </a:path>
              <a:path w="2211730" h="1163954">
                <a:moveTo>
                  <a:pt x="1769376" y="915669"/>
                </a:moveTo>
                <a:lnTo>
                  <a:pt x="1759077" y="925614"/>
                </a:lnTo>
                <a:lnTo>
                  <a:pt x="1727923" y="912710"/>
                </a:lnTo>
                <a:lnTo>
                  <a:pt x="1730921" y="899756"/>
                </a:lnTo>
                <a:lnTo>
                  <a:pt x="1722526" y="918108"/>
                </a:lnTo>
                <a:lnTo>
                  <a:pt x="1753552" y="930948"/>
                </a:lnTo>
                <a:lnTo>
                  <a:pt x="1760651" y="933881"/>
                </a:lnTo>
                <a:lnTo>
                  <a:pt x="1769376" y="915669"/>
                </a:lnTo>
                <a:close/>
              </a:path>
              <a:path w="2211730" h="1163954">
                <a:moveTo>
                  <a:pt x="1753552" y="930948"/>
                </a:moveTo>
                <a:lnTo>
                  <a:pt x="1743252" y="940879"/>
                </a:lnTo>
                <a:lnTo>
                  <a:pt x="1712468" y="928154"/>
                </a:lnTo>
                <a:lnTo>
                  <a:pt x="1715490" y="915187"/>
                </a:lnTo>
                <a:lnTo>
                  <a:pt x="1707070" y="933538"/>
                </a:lnTo>
                <a:lnTo>
                  <a:pt x="1737728" y="946226"/>
                </a:lnTo>
                <a:lnTo>
                  <a:pt x="1744827" y="949159"/>
                </a:lnTo>
                <a:lnTo>
                  <a:pt x="1753552" y="930948"/>
                </a:lnTo>
                <a:close/>
              </a:path>
              <a:path w="2211730" h="1163954">
                <a:moveTo>
                  <a:pt x="1737728" y="946226"/>
                </a:moveTo>
                <a:lnTo>
                  <a:pt x="1727415" y="956170"/>
                </a:lnTo>
                <a:lnTo>
                  <a:pt x="1697024" y="943584"/>
                </a:lnTo>
                <a:lnTo>
                  <a:pt x="1700022" y="930617"/>
                </a:lnTo>
                <a:lnTo>
                  <a:pt x="1691627" y="948982"/>
                </a:lnTo>
                <a:lnTo>
                  <a:pt x="1721891" y="961504"/>
                </a:lnTo>
                <a:lnTo>
                  <a:pt x="1728990" y="964438"/>
                </a:lnTo>
                <a:lnTo>
                  <a:pt x="1737728" y="946226"/>
                </a:lnTo>
                <a:close/>
              </a:path>
              <a:path w="2211730" h="1163954">
                <a:moveTo>
                  <a:pt x="1721891" y="961504"/>
                </a:moveTo>
                <a:lnTo>
                  <a:pt x="1711579" y="971448"/>
                </a:lnTo>
                <a:lnTo>
                  <a:pt x="1681568" y="959015"/>
                </a:lnTo>
                <a:lnTo>
                  <a:pt x="1684578" y="946048"/>
                </a:lnTo>
                <a:lnTo>
                  <a:pt x="1676171" y="964412"/>
                </a:lnTo>
                <a:lnTo>
                  <a:pt x="1706054" y="976782"/>
                </a:lnTo>
                <a:lnTo>
                  <a:pt x="1713153" y="979716"/>
                </a:lnTo>
                <a:lnTo>
                  <a:pt x="1721891" y="961504"/>
                </a:lnTo>
                <a:close/>
              </a:path>
              <a:path w="2211730" h="1163954">
                <a:moveTo>
                  <a:pt x="1706054" y="976782"/>
                </a:moveTo>
                <a:lnTo>
                  <a:pt x="1695754" y="986726"/>
                </a:lnTo>
                <a:lnTo>
                  <a:pt x="1666113" y="974458"/>
                </a:lnTo>
                <a:lnTo>
                  <a:pt x="1669122" y="961504"/>
                </a:lnTo>
                <a:lnTo>
                  <a:pt x="1660715" y="979843"/>
                </a:lnTo>
                <a:lnTo>
                  <a:pt x="1690217" y="992060"/>
                </a:lnTo>
                <a:lnTo>
                  <a:pt x="1697316" y="994994"/>
                </a:lnTo>
                <a:lnTo>
                  <a:pt x="1706054" y="976782"/>
                </a:lnTo>
                <a:close/>
              </a:path>
              <a:path w="2211730" h="1163954">
                <a:moveTo>
                  <a:pt x="1690217" y="992060"/>
                </a:moveTo>
                <a:lnTo>
                  <a:pt x="1679917" y="1002004"/>
                </a:lnTo>
                <a:lnTo>
                  <a:pt x="1650644" y="989901"/>
                </a:lnTo>
                <a:lnTo>
                  <a:pt x="1653667" y="976934"/>
                </a:lnTo>
                <a:lnTo>
                  <a:pt x="1645259" y="995298"/>
                </a:lnTo>
                <a:lnTo>
                  <a:pt x="1674380" y="1007338"/>
                </a:lnTo>
                <a:lnTo>
                  <a:pt x="1681480" y="1010272"/>
                </a:lnTo>
                <a:lnTo>
                  <a:pt x="1690217" y="992060"/>
                </a:lnTo>
                <a:close/>
              </a:path>
              <a:path w="2211730" h="1163954">
                <a:moveTo>
                  <a:pt x="1674380" y="1007338"/>
                </a:moveTo>
                <a:lnTo>
                  <a:pt x="1664081" y="1017282"/>
                </a:lnTo>
                <a:lnTo>
                  <a:pt x="1635201" y="1005332"/>
                </a:lnTo>
                <a:lnTo>
                  <a:pt x="1638211" y="992378"/>
                </a:lnTo>
                <a:lnTo>
                  <a:pt x="1629803" y="1010729"/>
                </a:lnTo>
                <a:lnTo>
                  <a:pt x="1658543" y="1022616"/>
                </a:lnTo>
                <a:lnTo>
                  <a:pt x="1665643" y="1025550"/>
                </a:lnTo>
                <a:lnTo>
                  <a:pt x="1674380" y="1007338"/>
                </a:lnTo>
                <a:close/>
              </a:path>
              <a:path w="2211730" h="1163954">
                <a:moveTo>
                  <a:pt x="1658543" y="1022616"/>
                </a:moveTo>
                <a:lnTo>
                  <a:pt x="1648231" y="1032573"/>
                </a:lnTo>
                <a:lnTo>
                  <a:pt x="1619745" y="1020787"/>
                </a:lnTo>
                <a:lnTo>
                  <a:pt x="1622755" y="1007821"/>
                </a:lnTo>
                <a:lnTo>
                  <a:pt x="1614347" y="1026172"/>
                </a:lnTo>
                <a:lnTo>
                  <a:pt x="1642706" y="1037907"/>
                </a:lnTo>
                <a:lnTo>
                  <a:pt x="1649806" y="1040841"/>
                </a:lnTo>
                <a:lnTo>
                  <a:pt x="1658543" y="1022616"/>
                </a:lnTo>
                <a:close/>
              </a:path>
              <a:path w="2211730" h="1163954">
                <a:moveTo>
                  <a:pt x="1642706" y="1037907"/>
                </a:moveTo>
                <a:lnTo>
                  <a:pt x="1632394" y="1047851"/>
                </a:lnTo>
                <a:lnTo>
                  <a:pt x="1604289" y="1036218"/>
                </a:lnTo>
                <a:lnTo>
                  <a:pt x="1607286" y="1023251"/>
                </a:lnTo>
                <a:lnTo>
                  <a:pt x="1598879" y="1041615"/>
                </a:lnTo>
                <a:lnTo>
                  <a:pt x="1626870" y="1053185"/>
                </a:lnTo>
                <a:lnTo>
                  <a:pt x="1633969" y="1056119"/>
                </a:lnTo>
                <a:lnTo>
                  <a:pt x="1642706" y="1037907"/>
                </a:lnTo>
                <a:close/>
              </a:path>
              <a:path w="2211730" h="1163954">
                <a:moveTo>
                  <a:pt x="1626870" y="1053185"/>
                </a:moveTo>
                <a:lnTo>
                  <a:pt x="1616557" y="1063142"/>
                </a:lnTo>
                <a:lnTo>
                  <a:pt x="1588820" y="1051674"/>
                </a:lnTo>
                <a:lnTo>
                  <a:pt x="1591830" y="1038707"/>
                </a:lnTo>
                <a:lnTo>
                  <a:pt x="1583423" y="1057059"/>
                </a:lnTo>
                <a:lnTo>
                  <a:pt x="1611020" y="1068463"/>
                </a:lnTo>
                <a:lnTo>
                  <a:pt x="1618119" y="1071410"/>
                </a:lnTo>
                <a:lnTo>
                  <a:pt x="1626870" y="1053185"/>
                </a:lnTo>
                <a:close/>
              </a:path>
              <a:path w="2211730" h="1163954">
                <a:moveTo>
                  <a:pt x="1611020" y="1068463"/>
                </a:moveTo>
                <a:lnTo>
                  <a:pt x="1600708" y="1078420"/>
                </a:lnTo>
                <a:lnTo>
                  <a:pt x="1573352" y="1067117"/>
                </a:lnTo>
                <a:lnTo>
                  <a:pt x="1576374" y="1054150"/>
                </a:lnTo>
                <a:lnTo>
                  <a:pt x="1567954" y="1072514"/>
                </a:lnTo>
                <a:lnTo>
                  <a:pt x="1595170" y="1083754"/>
                </a:lnTo>
                <a:lnTo>
                  <a:pt x="1602270" y="1086700"/>
                </a:lnTo>
                <a:lnTo>
                  <a:pt x="1611020" y="1068463"/>
                </a:lnTo>
                <a:close/>
              </a:path>
              <a:path w="2211730" h="1163954">
                <a:moveTo>
                  <a:pt x="1595170" y="1083754"/>
                </a:moveTo>
                <a:lnTo>
                  <a:pt x="1584858" y="1093711"/>
                </a:lnTo>
                <a:lnTo>
                  <a:pt x="1557896" y="1082573"/>
                </a:lnTo>
                <a:lnTo>
                  <a:pt x="1560906" y="1069606"/>
                </a:lnTo>
                <a:lnTo>
                  <a:pt x="1552498" y="1087958"/>
                </a:lnTo>
                <a:lnTo>
                  <a:pt x="1579333" y="1099045"/>
                </a:lnTo>
                <a:lnTo>
                  <a:pt x="1586433" y="1101979"/>
                </a:lnTo>
                <a:lnTo>
                  <a:pt x="1595170" y="1083754"/>
                </a:lnTo>
                <a:close/>
              </a:path>
              <a:path w="2211730" h="1163954">
                <a:moveTo>
                  <a:pt x="1579333" y="1099045"/>
                </a:moveTo>
                <a:lnTo>
                  <a:pt x="1569008" y="1109002"/>
                </a:lnTo>
                <a:lnTo>
                  <a:pt x="1542427" y="1098016"/>
                </a:lnTo>
                <a:lnTo>
                  <a:pt x="1545437" y="1085049"/>
                </a:lnTo>
                <a:lnTo>
                  <a:pt x="1537030" y="1103414"/>
                </a:lnTo>
                <a:lnTo>
                  <a:pt x="1563484" y="1114336"/>
                </a:lnTo>
                <a:lnTo>
                  <a:pt x="1570583" y="1117269"/>
                </a:lnTo>
                <a:lnTo>
                  <a:pt x="1579333" y="1099045"/>
                </a:lnTo>
                <a:close/>
              </a:path>
              <a:path w="2211730" h="1163954">
                <a:moveTo>
                  <a:pt x="1563484" y="1114336"/>
                </a:moveTo>
                <a:lnTo>
                  <a:pt x="1553159" y="1124292"/>
                </a:lnTo>
                <a:lnTo>
                  <a:pt x="1526959" y="1113472"/>
                </a:lnTo>
                <a:lnTo>
                  <a:pt x="1529981" y="1100493"/>
                </a:lnTo>
                <a:lnTo>
                  <a:pt x="1521561" y="1118857"/>
                </a:lnTo>
                <a:lnTo>
                  <a:pt x="1547634" y="1129626"/>
                </a:lnTo>
                <a:lnTo>
                  <a:pt x="1554734" y="1132573"/>
                </a:lnTo>
                <a:lnTo>
                  <a:pt x="1563484" y="1114336"/>
                </a:lnTo>
                <a:close/>
              </a:path>
              <a:path w="2211730" h="1163954">
                <a:moveTo>
                  <a:pt x="1547634" y="1129626"/>
                </a:moveTo>
                <a:lnTo>
                  <a:pt x="1537309" y="1139596"/>
                </a:lnTo>
                <a:lnTo>
                  <a:pt x="1511490" y="1128915"/>
                </a:lnTo>
                <a:lnTo>
                  <a:pt x="1514513" y="1115948"/>
                </a:lnTo>
                <a:lnTo>
                  <a:pt x="1506093" y="1134313"/>
                </a:lnTo>
                <a:lnTo>
                  <a:pt x="1531785" y="1144917"/>
                </a:lnTo>
                <a:lnTo>
                  <a:pt x="1538884" y="1147864"/>
                </a:lnTo>
                <a:lnTo>
                  <a:pt x="1547634" y="1129626"/>
                </a:lnTo>
                <a:close/>
              </a:path>
              <a:path w="2211730" h="1163954">
                <a:moveTo>
                  <a:pt x="1528572" y="1157808"/>
                </a:moveTo>
                <a:lnTo>
                  <a:pt x="1538884" y="1147864"/>
                </a:lnTo>
                <a:lnTo>
                  <a:pt x="1531785" y="1144917"/>
                </a:lnTo>
                <a:lnTo>
                  <a:pt x="1521460" y="1154887"/>
                </a:lnTo>
                <a:lnTo>
                  <a:pt x="1522196" y="1163955"/>
                </a:lnTo>
                <a:lnTo>
                  <a:pt x="1524977" y="1163955"/>
                </a:lnTo>
                <a:lnTo>
                  <a:pt x="1528572" y="1157808"/>
                </a:lnTo>
                <a:close/>
              </a:path>
              <a:path w="2211730" h="1163954">
                <a:moveTo>
                  <a:pt x="1521460" y="1154887"/>
                </a:moveTo>
                <a:lnTo>
                  <a:pt x="1496021" y="1144371"/>
                </a:lnTo>
                <a:lnTo>
                  <a:pt x="1490624" y="1149756"/>
                </a:lnTo>
                <a:lnTo>
                  <a:pt x="1515935" y="1160221"/>
                </a:lnTo>
                <a:lnTo>
                  <a:pt x="1512062" y="1163955"/>
                </a:lnTo>
                <a:lnTo>
                  <a:pt x="1522196" y="1163955"/>
                </a:lnTo>
                <a:lnTo>
                  <a:pt x="1521460" y="1154887"/>
                </a:lnTo>
                <a:close/>
              </a:path>
              <a:path w="2211730" h="1163954">
                <a:moveTo>
                  <a:pt x="1951469" y="1136129"/>
                </a:moveTo>
                <a:lnTo>
                  <a:pt x="1923072" y="1124394"/>
                </a:lnTo>
                <a:lnTo>
                  <a:pt x="1916595" y="1129334"/>
                </a:lnTo>
                <a:lnTo>
                  <a:pt x="1944865" y="1141018"/>
                </a:lnTo>
                <a:lnTo>
                  <a:pt x="1951469" y="1136129"/>
                </a:lnTo>
                <a:close/>
              </a:path>
              <a:path w="2211730" h="1163954">
                <a:moveTo>
                  <a:pt x="1861515" y="779259"/>
                </a:moveTo>
                <a:lnTo>
                  <a:pt x="1864995" y="765822"/>
                </a:lnTo>
                <a:lnTo>
                  <a:pt x="1859864" y="770953"/>
                </a:lnTo>
                <a:lnTo>
                  <a:pt x="1854466" y="776338"/>
                </a:lnTo>
                <a:lnTo>
                  <a:pt x="1851469" y="789292"/>
                </a:lnTo>
                <a:lnTo>
                  <a:pt x="1861515" y="779259"/>
                </a:lnTo>
                <a:close/>
              </a:path>
              <a:path w="2211730" h="1163954">
                <a:moveTo>
                  <a:pt x="1854466" y="776338"/>
                </a:moveTo>
                <a:lnTo>
                  <a:pt x="1844433" y="786371"/>
                </a:lnTo>
                <a:lnTo>
                  <a:pt x="1810169" y="772172"/>
                </a:lnTo>
                <a:lnTo>
                  <a:pt x="1812975" y="759142"/>
                </a:lnTo>
                <a:lnTo>
                  <a:pt x="1804911" y="777620"/>
                </a:lnTo>
                <a:lnTo>
                  <a:pt x="1839036" y="791756"/>
                </a:lnTo>
                <a:lnTo>
                  <a:pt x="1846072" y="794677"/>
                </a:lnTo>
                <a:lnTo>
                  <a:pt x="1854466" y="776338"/>
                </a:lnTo>
                <a:close/>
              </a:path>
              <a:path w="2211730" h="1163954">
                <a:moveTo>
                  <a:pt x="1839036" y="791756"/>
                </a:moveTo>
                <a:lnTo>
                  <a:pt x="1828990" y="801801"/>
                </a:lnTo>
                <a:lnTo>
                  <a:pt x="1795106" y="787755"/>
                </a:lnTo>
                <a:lnTo>
                  <a:pt x="1797926" y="774712"/>
                </a:lnTo>
                <a:lnTo>
                  <a:pt x="1789849" y="793203"/>
                </a:lnTo>
                <a:lnTo>
                  <a:pt x="1823593" y="807186"/>
                </a:lnTo>
                <a:lnTo>
                  <a:pt x="1830641" y="810107"/>
                </a:lnTo>
                <a:lnTo>
                  <a:pt x="1839036" y="791756"/>
                </a:lnTo>
                <a:close/>
              </a:path>
              <a:path w="2211730" h="1163954">
                <a:moveTo>
                  <a:pt x="1823593" y="807186"/>
                </a:moveTo>
                <a:lnTo>
                  <a:pt x="1813547" y="817219"/>
                </a:lnTo>
                <a:lnTo>
                  <a:pt x="1780044" y="803351"/>
                </a:lnTo>
                <a:lnTo>
                  <a:pt x="1782851" y="790308"/>
                </a:lnTo>
                <a:lnTo>
                  <a:pt x="1774786" y="808786"/>
                </a:lnTo>
                <a:lnTo>
                  <a:pt x="1808149" y="822617"/>
                </a:lnTo>
                <a:lnTo>
                  <a:pt x="1815198" y="825525"/>
                </a:lnTo>
                <a:lnTo>
                  <a:pt x="1823593" y="807186"/>
                </a:lnTo>
                <a:close/>
              </a:path>
              <a:path w="2211730" h="1163954">
                <a:moveTo>
                  <a:pt x="1808149" y="822617"/>
                </a:moveTo>
                <a:lnTo>
                  <a:pt x="1798104" y="832650"/>
                </a:lnTo>
                <a:lnTo>
                  <a:pt x="1764995" y="818934"/>
                </a:lnTo>
                <a:lnTo>
                  <a:pt x="1767789" y="805891"/>
                </a:lnTo>
                <a:lnTo>
                  <a:pt x="1759737" y="824369"/>
                </a:lnTo>
                <a:lnTo>
                  <a:pt x="1792706" y="838034"/>
                </a:lnTo>
                <a:lnTo>
                  <a:pt x="1799755" y="840955"/>
                </a:lnTo>
                <a:lnTo>
                  <a:pt x="1808149" y="822617"/>
                </a:lnTo>
                <a:close/>
              </a:path>
              <a:path w="2211730" h="1163954">
                <a:moveTo>
                  <a:pt x="1792706" y="838034"/>
                </a:moveTo>
                <a:lnTo>
                  <a:pt x="1782660" y="848067"/>
                </a:lnTo>
                <a:lnTo>
                  <a:pt x="1749920" y="834516"/>
                </a:lnTo>
                <a:lnTo>
                  <a:pt x="1752739" y="821474"/>
                </a:lnTo>
                <a:lnTo>
                  <a:pt x="1744662" y="839965"/>
                </a:lnTo>
                <a:lnTo>
                  <a:pt x="1777263" y="853465"/>
                </a:lnTo>
                <a:lnTo>
                  <a:pt x="1784311" y="856373"/>
                </a:lnTo>
                <a:lnTo>
                  <a:pt x="1792706" y="838034"/>
                </a:lnTo>
                <a:close/>
              </a:path>
              <a:path w="2211730" h="1163954">
                <a:moveTo>
                  <a:pt x="1777263" y="853465"/>
                </a:moveTo>
                <a:lnTo>
                  <a:pt x="1767205" y="863511"/>
                </a:lnTo>
                <a:lnTo>
                  <a:pt x="1734858" y="850099"/>
                </a:lnTo>
                <a:lnTo>
                  <a:pt x="1737664" y="837069"/>
                </a:lnTo>
                <a:lnTo>
                  <a:pt x="1729600" y="855548"/>
                </a:lnTo>
                <a:lnTo>
                  <a:pt x="1761820" y="868883"/>
                </a:lnTo>
                <a:lnTo>
                  <a:pt x="1768868" y="871804"/>
                </a:lnTo>
                <a:lnTo>
                  <a:pt x="1777263" y="853465"/>
                </a:lnTo>
                <a:close/>
              </a:path>
              <a:path w="2211730" h="1163954">
                <a:moveTo>
                  <a:pt x="1761820" y="868883"/>
                </a:moveTo>
                <a:lnTo>
                  <a:pt x="1751774" y="878928"/>
                </a:lnTo>
                <a:lnTo>
                  <a:pt x="1719795" y="865695"/>
                </a:lnTo>
                <a:lnTo>
                  <a:pt x="1722602" y="852652"/>
                </a:lnTo>
                <a:lnTo>
                  <a:pt x="1714538" y="871143"/>
                </a:lnTo>
                <a:lnTo>
                  <a:pt x="1746364" y="884326"/>
                </a:lnTo>
                <a:lnTo>
                  <a:pt x="1753425" y="887247"/>
                </a:lnTo>
                <a:lnTo>
                  <a:pt x="1761820" y="868883"/>
                </a:lnTo>
                <a:close/>
              </a:path>
              <a:path w="2211730" h="1163954">
                <a:moveTo>
                  <a:pt x="1746364" y="884326"/>
                </a:moveTo>
                <a:lnTo>
                  <a:pt x="1736331" y="894372"/>
                </a:lnTo>
                <a:lnTo>
                  <a:pt x="1704721" y="881278"/>
                </a:lnTo>
                <a:lnTo>
                  <a:pt x="1707540" y="868248"/>
                </a:lnTo>
                <a:lnTo>
                  <a:pt x="1699463" y="886739"/>
                </a:lnTo>
                <a:lnTo>
                  <a:pt x="1730921" y="899756"/>
                </a:lnTo>
                <a:lnTo>
                  <a:pt x="1737969" y="902677"/>
                </a:lnTo>
                <a:lnTo>
                  <a:pt x="1746364" y="884326"/>
                </a:lnTo>
                <a:close/>
              </a:path>
              <a:path w="2211730" h="1163954">
                <a:moveTo>
                  <a:pt x="1730921" y="899756"/>
                </a:moveTo>
                <a:lnTo>
                  <a:pt x="1720875" y="909789"/>
                </a:lnTo>
                <a:lnTo>
                  <a:pt x="1689658" y="896873"/>
                </a:lnTo>
                <a:lnTo>
                  <a:pt x="1692465" y="883831"/>
                </a:lnTo>
                <a:lnTo>
                  <a:pt x="1684401" y="902322"/>
                </a:lnTo>
                <a:lnTo>
                  <a:pt x="1715490" y="915187"/>
                </a:lnTo>
                <a:lnTo>
                  <a:pt x="1722526" y="918108"/>
                </a:lnTo>
                <a:lnTo>
                  <a:pt x="1730921" y="899756"/>
                </a:lnTo>
                <a:close/>
              </a:path>
              <a:path w="2211730" h="1163954">
                <a:moveTo>
                  <a:pt x="1715490" y="915187"/>
                </a:moveTo>
                <a:lnTo>
                  <a:pt x="1705432" y="925220"/>
                </a:lnTo>
                <a:lnTo>
                  <a:pt x="1674596" y="912469"/>
                </a:lnTo>
                <a:lnTo>
                  <a:pt x="1677403" y="899413"/>
                </a:lnTo>
                <a:lnTo>
                  <a:pt x="1669326" y="917917"/>
                </a:lnTo>
                <a:lnTo>
                  <a:pt x="1700022" y="930617"/>
                </a:lnTo>
                <a:lnTo>
                  <a:pt x="1707070" y="933538"/>
                </a:lnTo>
                <a:lnTo>
                  <a:pt x="1715490" y="915187"/>
                </a:lnTo>
                <a:close/>
              </a:path>
              <a:path w="2211730" h="1163954">
                <a:moveTo>
                  <a:pt x="1700022" y="930617"/>
                </a:moveTo>
                <a:lnTo>
                  <a:pt x="1689976" y="940676"/>
                </a:lnTo>
                <a:lnTo>
                  <a:pt x="1659521" y="928077"/>
                </a:lnTo>
                <a:lnTo>
                  <a:pt x="1662341" y="915022"/>
                </a:lnTo>
                <a:lnTo>
                  <a:pt x="1654251" y="933513"/>
                </a:lnTo>
                <a:lnTo>
                  <a:pt x="1684578" y="946048"/>
                </a:lnTo>
                <a:lnTo>
                  <a:pt x="1691627" y="948982"/>
                </a:lnTo>
                <a:lnTo>
                  <a:pt x="1700022" y="930617"/>
                </a:lnTo>
                <a:close/>
              </a:path>
              <a:path w="2211730" h="1163954">
                <a:moveTo>
                  <a:pt x="1684578" y="946048"/>
                </a:moveTo>
                <a:lnTo>
                  <a:pt x="1674507" y="956106"/>
                </a:lnTo>
                <a:lnTo>
                  <a:pt x="1644446" y="943660"/>
                </a:lnTo>
                <a:lnTo>
                  <a:pt x="1647266" y="930617"/>
                </a:lnTo>
                <a:lnTo>
                  <a:pt x="1639189" y="949109"/>
                </a:lnTo>
                <a:lnTo>
                  <a:pt x="1669122" y="961504"/>
                </a:lnTo>
                <a:lnTo>
                  <a:pt x="1676171" y="964412"/>
                </a:lnTo>
                <a:lnTo>
                  <a:pt x="1684578" y="946048"/>
                </a:lnTo>
                <a:close/>
              </a:path>
              <a:path w="2211730" h="1163954">
                <a:moveTo>
                  <a:pt x="1669122" y="961504"/>
                </a:moveTo>
                <a:lnTo>
                  <a:pt x="1659064" y="971550"/>
                </a:lnTo>
                <a:lnTo>
                  <a:pt x="1629371" y="959256"/>
                </a:lnTo>
                <a:lnTo>
                  <a:pt x="1632178" y="946213"/>
                </a:lnTo>
                <a:lnTo>
                  <a:pt x="1624114" y="964704"/>
                </a:lnTo>
                <a:lnTo>
                  <a:pt x="1653667" y="976934"/>
                </a:lnTo>
                <a:lnTo>
                  <a:pt x="1660715" y="979843"/>
                </a:lnTo>
                <a:lnTo>
                  <a:pt x="1669122" y="961504"/>
                </a:lnTo>
                <a:close/>
              </a:path>
              <a:path w="2211730" h="1163954">
                <a:moveTo>
                  <a:pt x="1653667" y="976934"/>
                </a:moveTo>
                <a:lnTo>
                  <a:pt x="1643608" y="986980"/>
                </a:lnTo>
                <a:lnTo>
                  <a:pt x="1614297" y="974864"/>
                </a:lnTo>
                <a:lnTo>
                  <a:pt x="1617116" y="961821"/>
                </a:lnTo>
                <a:lnTo>
                  <a:pt x="1609026" y="980300"/>
                </a:lnTo>
                <a:lnTo>
                  <a:pt x="1638211" y="992378"/>
                </a:lnTo>
                <a:lnTo>
                  <a:pt x="1645259" y="995298"/>
                </a:lnTo>
                <a:lnTo>
                  <a:pt x="1653667" y="976934"/>
                </a:lnTo>
                <a:close/>
              </a:path>
              <a:path w="2211730" h="1163954">
                <a:moveTo>
                  <a:pt x="1638211" y="992378"/>
                </a:moveTo>
                <a:lnTo>
                  <a:pt x="1628152" y="1002423"/>
                </a:lnTo>
                <a:lnTo>
                  <a:pt x="1599222" y="990460"/>
                </a:lnTo>
                <a:lnTo>
                  <a:pt x="1602041" y="977417"/>
                </a:lnTo>
                <a:lnTo>
                  <a:pt x="1593964" y="995908"/>
                </a:lnTo>
                <a:lnTo>
                  <a:pt x="1622755" y="1007821"/>
                </a:lnTo>
                <a:lnTo>
                  <a:pt x="1629803" y="1010729"/>
                </a:lnTo>
                <a:lnTo>
                  <a:pt x="1638211" y="992378"/>
                </a:lnTo>
                <a:close/>
              </a:path>
              <a:path w="2211730" h="1163954">
                <a:moveTo>
                  <a:pt x="1622755" y="1007821"/>
                </a:moveTo>
                <a:lnTo>
                  <a:pt x="1612696" y="1017866"/>
                </a:lnTo>
                <a:lnTo>
                  <a:pt x="1584134" y="1006068"/>
                </a:lnTo>
                <a:lnTo>
                  <a:pt x="1586966" y="993000"/>
                </a:lnTo>
                <a:lnTo>
                  <a:pt x="1578876" y="1011504"/>
                </a:lnTo>
                <a:lnTo>
                  <a:pt x="1607286" y="1023251"/>
                </a:lnTo>
                <a:lnTo>
                  <a:pt x="1614347" y="1026172"/>
                </a:lnTo>
                <a:lnTo>
                  <a:pt x="1622755" y="1007821"/>
                </a:lnTo>
                <a:close/>
              </a:path>
              <a:path w="2211730" h="1163954">
                <a:moveTo>
                  <a:pt x="1607286" y="1023251"/>
                </a:moveTo>
                <a:lnTo>
                  <a:pt x="1597228" y="1033310"/>
                </a:lnTo>
                <a:lnTo>
                  <a:pt x="1569072" y="1021676"/>
                </a:lnTo>
                <a:lnTo>
                  <a:pt x="1571879" y="1008608"/>
                </a:lnTo>
                <a:lnTo>
                  <a:pt x="1563801" y="1027112"/>
                </a:lnTo>
                <a:lnTo>
                  <a:pt x="1591830" y="1038707"/>
                </a:lnTo>
                <a:lnTo>
                  <a:pt x="1598879" y="1041615"/>
                </a:lnTo>
                <a:lnTo>
                  <a:pt x="1607286" y="1023251"/>
                </a:lnTo>
                <a:close/>
              </a:path>
              <a:path w="2211730" h="1163954">
                <a:moveTo>
                  <a:pt x="1591830" y="1038707"/>
                </a:moveTo>
                <a:lnTo>
                  <a:pt x="1581759" y="1048766"/>
                </a:lnTo>
                <a:lnTo>
                  <a:pt x="1553984" y="1037272"/>
                </a:lnTo>
                <a:lnTo>
                  <a:pt x="1556791" y="1024216"/>
                </a:lnTo>
                <a:lnTo>
                  <a:pt x="1548714" y="1042720"/>
                </a:lnTo>
                <a:lnTo>
                  <a:pt x="1576374" y="1054150"/>
                </a:lnTo>
                <a:lnTo>
                  <a:pt x="1583423" y="1057059"/>
                </a:lnTo>
                <a:lnTo>
                  <a:pt x="1591830" y="1038707"/>
                </a:lnTo>
                <a:close/>
              </a:path>
              <a:path w="2211730" h="1163954">
                <a:moveTo>
                  <a:pt x="1576374" y="1054150"/>
                </a:moveTo>
                <a:lnTo>
                  <a:pt x="1566303" y="1064209"/>
                </a:lnTo>
                <a:lnTo>
                  <a:pt x="1538897" y="1052880"/>
                </a:lnTo>
                <a:lnTo>
                  <a:pt x="1541729" y="1039825"/>
                </a:lnTo>
                <a:lnTo>
                  <a:pt x="1533626" y="1058329"/>
                </a:lnTo>
                <a:lnTo>
                  <a:pt x="1560906" y="1069606"/>
                </a:lnTo>
                <a:lnTo>
                  <a:pt x="1567954" y="1072514"/>
                </a:lnTo>
                <a:lnTo>
                  <a:pt x="1576374" y="1054150"/>
                </a:lnTo>
                <a:close/>
              </a:path>
              <a:path w="2211730" h="1163954">
                <a:moveTo>
                  <a:pt x="1560906" y="1069606"/>
                </a:moveTo>
                <a:lnTo>
                  <a:pt x="1550847" y="1079652"/>
                </a:lnTo>
                <a:lnTo>
                  <a:pt x="1523822" y="1068489"/>
                </a:lnTo>
                <a:lnTo>
                  <a:pt x="1526641" y="1055433"/>
                </a:lnTo>
                <a:lnTo>
                  <a:pt x="1518564" y="1073937"/>
                </a:lnTo>
                <a:lnTo>
                  <a:pt x="1545437" y="1085049"/>
                </a:lnTo>
                <a:lnTo>
                  <a:pt x="1552498" y="1087958"/>
                </a:lnTo>
                <a:lnTo>
                  <a:pt x="1560906" y="1069606"/>
                </a:lnTo>
                <a:close/>
              </a:path>
              <a:path w="2211730" h="1163954">
                <a:moveTo>
                  <a:pt x="1545437" y="1085049"/>
                </a:moveTo>
                <a:lnTo>
                  <a:pt x="1535366" y="1095108"/>
                </a:lnTo>
                <a:lnTo>
                  <a:pt x="1508734" y="1084097"/>
                </a:lnTo>
                <a:lnTo>
                  <a:pt x="1511554" y="1071041"/>
                </a:lnTo>
                <a:lnTo>
                  <a:pt x="1503464" y="1089545"/>
                </a:lnTo>
                <a:lnTo>
                  <a:pt x="1529981" y="1100493"/>
                </a:lnTo>
                <a:lnTo>
                  <a:pt x="1537030" y="1103414"/>
                </a:lnTo>
                <a:lnTo>
                  <a:pt x="1545437" y="1085049"/>
                </a:lnTo>
                <a:close/>
              </a:path>
              <a:path w="2211730" h="1163954">
                <a:moveTo>
                  <a:pt x="1529981" y="1100493"/>
                </a:moveTo>
                <a:lnTo>
                  <a:pt x="1519897" y="1110564"/>
                </a:lnTo>
                <a:lnTo>
                  <a:pt x="1493647" y="1099718"/>
                </a:lnTo>
                <a:lnTo>
                  <a:pt x="1496466" y="1086650"/>
                </a:lnTo>
                <a:lnTo>
                  <a:pt x="1488376" y="1105154"/>
                </a:lnTo>
                <a:lnTo>
                  <a:pt x="1514513" y="1115948"/>
                </a:lnTo>
                <a:lnTo>
                  <a:pt x="1521561" y="1118857"/>
                </a:lnTo>
                <a:lnTo>
                  <a:pt x="1529981" y="1100493"/>
                </a:lnTo>
                <a:close/>
              </a:path>
              <a:path w="2211730" h="1163954">
                <a:moveTo>
                  <a:pt x="1514513" y="1115948"/>
                </a:moveTo>
                <a:lnTo>
                  <a:pt x="1504442" y="1126007"/>
                </a:lnTo>
                <a:lnTo>
                  <a:pt x="1478559" y="1115326"/>
                </a:lnTo>
                <a:lnTo>
                  <a:pt x="1499044" y="1131404"/>
                </a:lnTo>
                <a:lnTo>
                  <a:pt x="1506093" y="1134313"/>
                </a:lnTo>
                <a:lnTo>
                  <a:pt x="1514513" y="1115948"/>
                </a:lnTo>
                <a:close/>
              </a:path>
              <a:path w="2211730" h="1163954">
                <a:moveTo>
                  <a:pt x="1480540" y="1159840"/>
                </a:moveTo>
                <a:lnTo>
                  <a:pt x="1490624" y="1149756"/>
                </a:lnTo>
                <a:lnTo>
                  <a:pt x="1483575" y="1146848"/>
                </a:lnTo>
                <a:lnTo>
                  <a:pt x="1473492" y="1156919"/>
                </a:lnTo>
                <a:lnTo>
                  <a:pt x="1448384" y="1146543"/>
                </a:lnTo>
                <a:lnTo>
                  <a:pt x="1443113" y="1151991"/>
                </a:lnTo>
                <a:lnTo>
                  <a:pt x="1468094" y="1162316"/>
                </a:lnTo>
                <a:lnTo>
                  <a:pt x="1480540" y="1159840"/>
                </a:lnTo>
                <a:close/>
              </a:path>
              <a:path w="2211730" h="1163954">
                <a:moveTo>
                  <a:pt x="1886051" y="1152715"/>
                </a:moveTo>
                <a:lnTo>
                  <a:pt x="1879587" y="1157668"/>
                </a:lnTo>
                <a:lnTo>
                  <a:pt x="1894789" y="1163955"/>
                </a:lnTo>
                <a:lnTo>
                  <a:pt x="1913216" y="1163955"/>
                </a:lnTo>
                <a:lnTo>
                  <a:pt x="1886051" y="1152715"/>
                </a:lnTo>
                <a:close/>
              </a:path>
              <a:path w="2211730" h="1163954">
                <a:moveTo>
                  <a:pt x="1819973" y="762038"/>
                </a:moveTo>
                <a:lnTo>
                  <a:pt x="1823224" y="748538"/>
                </a:lnTo>
                <a:lnTo>
                  <a:pt x="1818233" y="753694"/>
                </a:lnTo>
                <a:lnTo>
                  <a:pt x="1812975" y="759142"/>
                </a:lnTo>
                <a:lnTo>
                  <a:pt x="1810169" y="772172"/>
                </a:lnTo>
                <a:lnTo>
                  <a:pt x="1819973" y="762038"/>
                </a:lnTo>
                <a:close/>
              </a:path>
              <a:path w="2211730" h="1163954">
                <a:moveTo>
                  <a:pt x="1812975" y="759142"/>
                </a:moveTo>
                <a:lnTo>
                  <a:pt x="1803184" y="769277"/>
                </a:lnTo>
                <a:lnTo>
                  <a:pt x="1768868" y="755053"/>
                </a:lnTo>
                <a:lnTo>
                  <a:pt x="1771484" y="741933"/>
                </a:lnTo>
                <a:lnTo>
                  <a:pt x="1763750" y="760564"/>
                </a:lnTo>
                <a:lnTo>
                  <a:pt x="1797926" y="774712"/>
                </a:lnTo>
                <a:lnTo>
                  <a:pt x="1804911" y="777620"/>
                </a:lnTo>
                <a:lnTo>
                  <a:pt x="1812975" y="759142"/>
                </a:lnTo>
                <a:close/>
              </a:path>
              <a:path w="2211730" h="1163954">
                <a:moveTo>
                  <a:pt x="1797926" y="774712"/>
                </a:moveTo>
                <a:lnTo>
                  <a:pt x="1788121" y="784860"/>
                </a:lnTo>
                <a:lnTo>
                  <a:pt x="1754200" y="770813"/>
                </a:lnTo>
                <a:lnTo>
                  <a:pt x="1756803" y="757682"/>
                </a:lnTo>
                <a:lnTo>
                  <a:pt x="1749069" y="776300"/>
                </a:lnTo>
                <a:lnTo>
                  <a:pt x="1782851" y="790308"/>
                </a:lnTo>
                <a:lnTo>
                  <a:pt x="1789849" y="793203"/>
                </a:lnTo>
                <a:lnTo>
                  <a:pt x="1797926" y="774712"/>
                </a:lnTo>
                <a:close/>
              </a:path>
              <a:path w="2211730" h="1163954">
                <a:moveTo>
                  <a:pt x="1782851" y="790308"/>
                </a:moveTo>
                <a:lnTo>
                  <a:pt x="1773047" y="800442"/>
                </a:lnTo>
                <a:lnTo>
                  <a:pt x="1739519" y="786549"/>
                </a:lnTo>
                <a:lnTo>
                  <a:pt x="1742122" y="773429"/>
                </a:lnTo>
                <a:lnTo>
                  <a:pt x="1734375" y="792048"/>
                </a:lnTo>
                <a:lnTo>
                  <a:pt x="1767789" y="805891"/>
                </a:lnTo>
                <a:lnTo>
                  <a:pt x="1774786" y="808786"/>
                </a:lnTo>
                <a:lnTo>
                  <a:pt x="1782851" y="790308"/>
                </a:lnTo>
                <a:close/>
              </a:path>
              <a:path w="2211730" h="1163954">
                <a:moveTo>
                  <a:pt x="1767789" y="805891"/>
                </a:moveTo>
                <a:lnTo>
                  <a:pt x="1757997" y="816038"/>
                </a:lnTo>
                <a:lnTo>
                  <a:pt x="1724837" y="802297"/>
                </a:lnTo>
                <a:lnTo>
                  <a:pt x="1727441" y="789165"/>
                </a:lnTo>
                <a:lnTo>
                  <a:pt x="1719707" y="807796"/>
                </a:lnTo>
                <a:lnTo>
                  <a:pt x="1752739" y="821474"/>
                </a:lnTo>
                <a:lnTo>
                  <a:pt x="1759737" y="824369"/>
                </a:lnTo>
                <a:lnTo>
                  <a:pt x="1767789" y="805891"/>
                </a:lnTo>
                <a:close/>
              </a:path>
              <a:path w="2211730" h="1163954">
                <a:moveTo>
                  <a:pt x="1752739" y="821474"/>
                </a:moveTo>
                <a:lnTo>
                  <a:pt x="1742935" y="831608"/>
                </a:lnTo>
                <a:lnTo>
                  <a:pt x="1710156" y="818045"/>
                </a:lnTo>
                <a:lnTo>
                  <a:pt x="1712760" y="804913"/>
                </a:lnTo>
                <a:lnTo>
                  <a:pt x="1705013" y="823544"/>
                </a:lnTo>
                <a:lnTo>
                  <a:pt x="1737664" y="837069"/>
                </a:lnTo>
                <a:lnTo>
                  <a:pt x="1744662" y="839965"/>
                </a:lnTo>
                <a:lnTo>
                  <a:pt x="1752739" y="821474"/>
                </a:lnTo>
                <a:close/>
              </a:path>
              <a:path w="2211730" h="1163954">
                <a:moveTo>
                  <a:pt x="1737664" y="837069"/>
                </a:moveTo>
                <a:lnTo>
                  <a:pt x="1727860" y="847204"/>
                </a:lnTo>
                <a:lnTo>
                  <a:pt x="1695462" y="833793"/>
                </a:lnTo>
                <a:lnTo>
                  <a:pt x="1698078" y="820661"/>
                </a:lnTo>
                <a:lnTo>
                  <a:pt x="1690331" y="839292"/>
                </a:lnTo>
                <a:lnTo>
                  <a:pt x="1722602" y="852652"/>
                </a:lnTo>
                <a:lnTo>
                  <a:pt x="1729600" y="855548"/>
                </a:lnTo>
                <a:lnTo>
                  <a:pt x="1737664" y="837069"/>
                </a:lnTo>
                <a:close/>
              </a:path>
              <a:path w="2211730" h="1163954">
                <a:moveTo>
                  <a:pt x="1722602" y="852652"/>
                </a:moveTo>
                <a:lnTo>
                  <a:pt x="1712798" y="862799"/>
                </a:lnTo>
                <a:lnTo>
                  <a:pt x="1680781" y="849541"/>
                </a:lnTo>
                <a:lnTo>
                  <a:pt x="1683385" y="836409"/>
                </a:lnTo>
                <a:lnTo>
                  <a:pt x="1675650" y="855040"/>
                </a:lnTo>
                <a:lnTo>
                  <a:pt x="1707540" y="868248"/>
                </a:lnTo>
                <a:lnTo>
                  <a:pt x="1714538" y="871143"/>
                </a:lnTo>
                <a:lnTo>
                  <a:pt x="1722602" y="852652"/>
                </a:lnTo>
                <a:close/>
              </a:path>
              <a:path w="2211730" h="1163954">
                <a:moveTo>
                  <a:pt x="1707540" y="868248"/>
                </a:moveTo>
                <a:lnTo>
                  <a:pt x="1697723" y="878382"/>
                </a:lnTo>
                <a:lnTo>
                  <a:pt x="1666087" y="865289"/>
                </a:lnTo>
                <a:lnTo>
                  <a:pt x="1668703" y="852157"/>
                </a:lnTo>
                <a:lnTo>
                  <a:pt x="1660956" y="870788"/>
                </a:lnTo>
                <a:lnTo>
                  <a:pt x="1692465" y="883831"/>
                </a:lnTo>
                <a:lnTo>
                  <a:pt x="1699463" y="886739"/>
                </a:lnTo>
                <a:lnTo>
                  <a:pt x="1707540" y="868248"/>
                </a:lnTo>
                <a:close/>
              </a:path>
              <a:path w="2211730" h="1163954">
                <a:moveTo>
                  <a:pt x="1692465" y="883831"/>
                </a:moveTo>
                <a:lnTo>
                  <a:pt x="1682661" y="893978"/>
                </a:lnTo>
                <a:lnTo>
                  <a:pt x="1651406" y="881037"/>
                </a:lnTo>
                <a:lnTo>
                  <a:pt x="1654022" y="867918"/>
                </a:lnTo>
                <a:lnTo>
                  <a:pt x="1646275" y="886536"/>
                </a:lnTo>
                <a:lnTo>
                  <a:pt x="1677403" y="899413"/>
                </a:lnTo>
                <a:lnTo>
                  <a:pt x="1684401" y="902322"/>
                </a:lnTo>
                <a:lnTo>
                  <a:pt x="1692465" y="883831"/>
                </a:lnTo>
                <a:close/>
              </a:path>
              <a:path w="2211730" h="1163954">
                <a:moveTo>
                  <a:pt x="1677403" y="899413"/>
                </a:moveTo>
                <a:lnTo>
                  <a:pt x="1667598" y="909573"/>
                </a:lnTo>
                <a:lnTo>
                  <a:pt x="1636712" y="896797"/>
                </a:lnTo>
                <a:lnTo>
                  <a:pt x="1639328" y="883666"/>
                </a:lnTo>
                <a:lnTo>
                  <a:pt x="1631581" y="902296"/>
                </a:lnTo>
                <a:lnTo>
                  <a:pt x="1662341" y="915022"/>
                </a:lnTo>
                <a:lnTo>
                  <a:pt x="1669326" y="917917"/>
                </a:lnTo>
                <a:lnTo>
                  <a:pt x="1677403" y="899413"/>
                </a:lnTo>
                <a:close/>
              </a:path>
              <a:path w="2211730" h="1163954">
                <a:moveTo>
                  <a:pt x="1662341" y="915022"/>
                </a:moveTo>
                <a:lnTo>
                  <a:pt x="1652524" y="925182"/>
                </a:lnTo>
                <a:lnTo>
                  <a:pt x="1622031" y="912558"/>
                </a:lnTo>
                <a:lnTo>
                  <a:pt x="1624634" y="899413"/>
                </a:lnTo>
                <a:lnTo>
                  <a:pt x="1616900" y="918044"/>
                </a:lnTo>
                <a:lnTo>
                  <a:pt x="1647266" y="930617"/>
                </a:lnTo>
                <a:lnTo>
                  <a:pt x="1654251" y="933513"/>
                </a:lnTo>
                <a:lnTo>
                  <a:pt x="1662341" y="915022"/>
                </a:lnTo>
                <a:close/>
              </a:path>
              <a:path w="2211730" h="1163954">
                <a:moveTo>
                  <a:pt x="1647266" y="930617"/>
                </a:moveTo>
                <a:lnTo>
                  <a:pt x="1637449" y="940765"/>
                </a:lnTo>
                <a:lnTo>
                  <a:pt x="1607337" y="928306"/>
                </a:lnTo>
                <a:lnTo>
                  <a:pt x="1609940" y="915174"/>
                </a:lnTo>
                <a:lnTo>
                  <a:pt x="1602206" y="933805"/>
                </a:lnTo>
                <a:lnTo>
                  <a:pt x="1632178" y="946213"/>
                </a:lnTo>
                <a:lnTo>
                  <a:pt x="1639189" y="949109"/>
                </a:lnTo>
                <a:lnTo>
                  <a:pt x="1647266" y="930617"/>
                </a:lnTo>
                <a:close/>
              </a:path>
              <a:path w="2211730" h="1163954">
                <a:moveTo>
                  <a:pt x="1632178" y="946213"/>
                </a:moveTo>
                <a:lnTo>
                  <a:pt x="1622374" y="956360"/>
                </a:lnTo>
                <a:lnTo>
                  <a:pt x="1592643" y="944067"/>
                </a:lnTo>
                <a:lnTo>
                  <a:pt x="1595259" y="930935"/>
                </a:lnTo>
                <a:lnTo>
                  <a:pt x="1587512" y="949566"/>
                </a:lnTo>
                <a:lnTo>
                  <a:pt x="1617116" y="961821"/>
                </a:lnTo>
                <a:lnTo>
                  <a:pt x="1624114" y="964704"/>
                </a:lnTo>
                <a:lnTo>
                  <a:pt x="1632178" y="946213"/>
                </a:lnTo>
                <a:close/>
              </a:path>
              <a:path w="2211730" h="1163954">
                <a:moveTo>
                  <a:pt x="1617116" y="961821"/>
                </a:moveTo>
                <a:lnTo>
                  <a:pt x="1607299" y="971969"/>
                </a:lnTo>
                <a:lnTo>
                  <a:pt x="1577936" y="959827"/>
                </a:lnTo>
                <a:lnTo>
                  <a:pt x="1580565" y="946683"/>
                </a:lnTo>
                <a:lnTo>
                  <a:pt x="1572818" y="965326"/>
                </a:lnTo>
                <a:lnTo>
                  <a:pt x="1602041" y="977417"/>
                </a:lnTo>
                <a:lnTo>
                  <a:pt x="1609026" y="980300"/>
                </a:lnTo>
                <a:lnTo>
                  <a:pt x="1617116" y="961821"/>
                </a:lnTo>
                <a:close/>
              </a:path>
              <a:path w="2211730" h="1163954">
                <a:moveTo>
                  <a:pt x="1602041" y="977417"/>
                </a:moveTo>
                <a:lnTo>
                  <a:pt x="1592224" y="987564"/>
                </a:lnTo>
                <a:lnTo>
                  <a:pt x="1563243" y="975588"/>
                </a:lnTo>
                <a:lnTo>
                  <a:pt x="1565859" y="962456"/>
                </a:lnTo>
                <a:lnTo>
                  <a:pt x="1558124" y="981075"/>
                </a:lnTo>
                <a:lnTo>
                  <a:pt x="1586966" y="993000"/>
                </a:lnTo>
                <a:lnTo>
                  <a:pt x="1593964" y="995908"/>
                </a:lnTo>
                <a:lnTo>
                  <a:pt x="1602041" y="977417"/>
                </a:lnTo>
                <a:close/>
              </a:path>
              <a:path w="2211730" h="1163954">
                <a:moveTo>
                  <a:pt x="1586966" y="993000"/>
                </a:moveTo>
                <a:lnTo>
                  <a:pt x="1577149" y="1003172"/>
                </a:lnTo>
                <a:lnTo>
                  <a:pt x="1548549" y="991349"/>
                </a:lnTo>
                <a:lnTo>
                  <a:pt x="1551165" y="978217"/>
                </a:lnTo>
                <a:lnTo>
                  <a:pt x="1543418" y="996848"/>
                </a:lnTo>
                <a:lnTo>
                  <a:pt x="1571879" y="1008608"/>
                </a:lnTo>
                <a:lnTo>
                  <a:pt x="1578876" y="1011504"/>
                </a:lnTo>
                <a:lnTo>
                  <a:pt x="1586966" y="993000"/>
                </a:lnTo>
                <a:close/>
              </a:path>
              <a:path w="2211730" h="1163954">
                <a:moveTo>
                  <a:pt x="1571879" y="1008608"/>
                </a:moveTo>
                <a:lnTo>
                  <a:pt x="1562061" y="1018781"/>
                </a:lnTo>
                <a:lnTo>
                  <a:pt x="1533855" y="1007110"/>
                </a:lnTo>
                <a:lnTo>
                  <a:pt x="1536471" y="993978"/>
                </a:lnTo>
                <a:lnTo>
                  <a:pt x="1528724" y="1012609"/>
                </a:lnTo>
                <a:lnTo>
                  <a:pt x="1556791" y="1024216"/>
                </a:lnTo>
                <a:lnTo>
                  <a:pt x="1563801" y="1027112"/>
                </a:lnTo>
                <a:lnTo>
                  <a:pt x="1571879" y="1008608"/>
                </a:lnTo>
                <a:close/>
              </a:path>
              <a:path w="2211730" h="1163954">
                <a:moveTo>
                  <a:pt x="1556791" y="1024216"/>
                </a:moveTo>
                <a:lnTo>
                  <a:pt x="1546987" y="1034389"/>
                </a:lnTo>
                <a:lnTo>
                  <a:pt x="1519161" y="1022870"/>
                </a:lnTo>
                <a:lnTo>
                  <a:pt x="1521777" y="1009738"/>
                </a:lnTo>
                <a:lnTo>
                  <a:pt x="1514017" y="1028382"/>
                </a:lnTo>
                <a:lnTo>
                  <a:pt x="1541729" y="1039825"/>
                </a:lnTo>
                <a:lnTo>
                  <a:pt x="1548714" y="1042720"/>
                </a:lnTo>
                <a:lnTo>
                  <a:pt x="1556791" y="1024216"/>
                </a:lnTo>
                <a:close/>
              </a:path>
              <a:path w="2211730" h="1163954">
                <a:moveTo>
                  <a:pt x="1541729" y="1039825"/>
                </a:moveTo>
                <a:lnTo>
                  <a:pt x="1531899" y="1049985"/>
                </a:lnTo>
                <a:lnTo>
                  <a:pt x="1504454" y="1038644"/>
                </a:lnTo>
                <a:lnTo>
                  <a:pt x="1507083" y="1025499"/>
                </a:lnTo>
                <a:lnTo>
                  <a:pt x="1499323" y="1044143"/>
                </a:lnTo>
                <a:lnTo>
                  <a:pt x="1526641" y="1055433"/>
                </a:lnTo>
                <a:lnTo>
                  <a:pt x="1533626" y="1058329"/>
                </a:lnTo>
                <a:lnTo>
                  <a:pt x="1541729" y="1039825"/>
                </a:lnTo>
                <a:close/>
              </a:path>
              <a:path w="2211730" h="1163954">
                <a:moveTo>
                  <a:pt x="1526641" y="1055433"/>
                </a:moveTo>
                <a:lnTo>
                  <a:pt x="1516824" y="1065593"/>
                </a:lnTo>
                <a:lnTo>
                  <a:pt x="1489748" y="1054404"/>
                </a:lnTo>
                <a:lnTo>
                  <a:pt x="1492377" y="1041272"/>
                </a:lnTo>
                <a:lnTo>
                  <a:pt x="1484630" y="1059916"/>
                </a:lnTo>
                <a:lnTo>
                  <a:pt x="1511554" y="1071041"/>
                </a:lnTo>
                <a:lnTo>
                  <a:pt x="1518564" y="1073937"/>
                </a:lnTo>
                <a:lnTo>
                  <a:pt x="1526641" y="1055433"/>
                </a:lnTo>
                <a:close/>
              </a:path>
              <a:path w="2211730" h="1163954">
                <a:moveTo>
                  <a:pt x="1511554" y="1071041"/>
                </a:moveTo>
                <a:lnTo>
                  <a:pt x="1501736" y="1081214"/>
                </a:lnTo>
                <a:lnTo>
                  <a:pt x="1475041" y="1070190"/>
                </a:lnTo>
                <a:lnTo>
                  <a:pt x="1477670" y="1057033"/>
                </a:lnTo>
                <a:lnTo>
                  <a:pt x="1469923" y="1075689"/>
                </a:lnTo>
                <a:lnTo>
                  <a:pt x="1496466" y="1086650"/>
                </a:lnTo>
                <a:lnTo>
                  <a:pt x="1503464" y="1089545"/>
                </a:lnTo>
                <a:lnTo>
                  <a:pt x="1511554" y="1071041"/>
                </a:lnTo>
                <a:close/>
              </a:path>
              <a:path w="2211730" h="1163954">
                <a:moveTo>
                  <a:pt x="1473301" y="1120762"/>
                </a:moveTo>
                <a:lnTo>
                  <a:pt x="1471561" y="1112431"/>
                </a:lnTo>
                <a:lnTo>
                  <a:pt x="1445641" y="1101725"/>
                </a:lnTo>
                <a:lnTo>
                  <a:pt x="1440510" y="1107224"/>
                </a:lnTo>
                <a:lnTo>
                  <a:pt x="1466291" y="1117879"/>
                </a:lnTo>
                <a:lnTo>
                  <a:pt x="1463471" y="1130935"/>
                </a:lnTo>
                <a:lnTo>
                  <a:pt x="1473301" y="1120762"/>
                </a:lnTo>
                <a:close/>
              </a:path>
              <a:path w="2211730" h="1163954">
                <a:moveTo>
                  <a:pt x="1466291" y="1117879"/>
                </a:moveTo>
                <a:lnTo>
                  <a:pt x="1456474" y="1128039"/>
                </a:lnTo>
                <a:lnTo>
                  <a:pt x="1430934" y="1117485"/>
                </a:lnTo>
                <a:lnTo>
                  <a:pt x="1433550" y="1104353"/>
                </a:lnTo>
                <a:lnTo>
                  <a:pt x="1425803" y="1122997"/>
                </a:lnTo>
                <a:lnTo>
                  <a:pt x="1451203" y="1133487"/>
                </a:lnTo>
                <a:lnTo>
                  <a:pt x="1458201" y="1136383"/>
                </a:lnTo>
                <a:lnTo>
                  <a:pt x="1466291" y="1117879"/>
                </a:lnTo>
                <a:close/>
              </a:path>
              <a:path w="2211730" h="1163954">
                <a:moveTo>
                  <a:pt x="1433283" y="1162164"/>
                </a:moveTo>
                <a:lnTo>
                  <a:pt x="1443113" y="1151991"/>
                </a:lnTo>
                <a:lnTo>
                  <a:pt x="1436116" y="1149108"/>
                </a:lnTo>
                <a:lnTo>
                  <a:pt x="1426286" y="1159281"/>
                </a:lnTo>
                <a:lnTo>
                  <a:pt x="1419174" y="1163955"/>
                </a:lnTo>
                <a:lnTo>
                  <a:pt x="1437614" y="1163955"/>
                </a:lnTo>
                <a:lnTo>
                  <a:pt x="1433283" y="1162164"/>
                </a:lnTo>
                <a:close/>
              </a:path>
              <a:path w="2211730" h="1163954">
                <a:moveTo>
                  <a:pt x="1778419" y="744816"/>
                </a:moveTo>
                <a:lnTo>
                  <a:pt x="1781454" y="731240"/>
                </a:lnTo>
                <a:lnTo>
                  <a:pt x="1776602" y="736447"/>
                </a:lnTo>
                <a:lnTo>
                  <a:pt x="1771484" y="741933"/>
                </a:lnTo>
                <a:lnTo>
                  <a:pt x="1768868" y="755053"/>
                </a:lnTo>
                <a:lnTo>
                  <a:pt x="1778419" y="744816"/>
                </a:lnTo>
                <a:close/>
              </a:path>
              <a:path w="2211730" h="1163954">
                <a:moveTo>
                  <a:pt x="1771484" y="741933"/>
                </a:moveTo>
                <a:lnTo>
                  <a:pt x="1761934" y="752182"/>
                </a:lnTo>
                <a:lnTo>
                  <a:pt x="1727581" y="737946"/>
                </a:lnTo>
                <a:lnTo>
                  <a:pt x="1729981" y="724738"/>
                </a:lnTo>
                <a:lnTo>
                  <a:pt x="1722589" y="743496"/>
                </a:lnTo>
                <a:lnTo>
                  <a:pt x="1756803" y="757682"/>
                </a:lnTo>
                <a:lnTo>
                  <a:pt x="1763750" y="760564"/>
                </a:lnTo>
                <a:lnTo>
                  <a:pt x="1771484" y="741933"/>
                </a:lnTo>
                <a:close/>
              </a:path>
              <a:path w="2211730" h="1163954">
                <a:moveTo>
                  <a:pt x="1756803" y="757682"/>
                </a:moveTo>
                <a:lnTo>
                  <a:pt x="1747253" y="767918"/>
                </a:lnTo>
                <a:lnTo>
                  <a:pt x="1713280" y="753846"/>
                </a:lnTo>
                <a:lnTo>
                  <a:pt x="1715693" y="740638"/>
                </a:lnTo>
                <a:lnTo>
                  <a:pt x="1708289" y="759409"/>
                </a:lnTo>
                <a:lnTo>
                  <a:pt x="1742122" y="773429"/>
                </a:lnTo>
                <a:lnTo>
                  <a:pt x="1749069" y="776300"/>
                </a:lnTo>
                <a:lnTo>
                  <a:pt x="1756803" y="757682"/>
                </a:lnTo>
                <a:close/>
              </a:path>
              <a:path w="2211730" h="1163954">
                <a:moveTo>
                  <a:pt x="1742122" y="773429"/>
                </a:moveTo>
                <a:lnTo>
                  <a:pt x="1732559" y="783678"/>
                </a:lnTo>
                <a:lnTo>
                  <a:pt x="1698980" y="769747"/>
                </a:lnTo>
                <a:lnTo>
                  <a:pt x="1701393" y="756538"/>
                </a:lnTo>
                <a:lnTo>
                  <a:pt x="1693989" y="775309"/>
                </a:lnTo>
                <a:lnTo>
                  <a:pt x="1727441" y="789165"/>
                </a:lnTo>
                <a:lnTo>
                  <a:pt x="1734375" y="792048"/>
                </a:lnTo>
                <a:lnTo>
                  <a:pt x="1742122" y="773429"/>
                </a:lnTo>
                <a:close/>
              </a:path>
              <a:path w="2211730" h="1163954">
                <a:moveTo>
                  <a:pt x="1727441" y="789165"/>
                </a:moveTo>
                <a:lnTo>
                  <a:pt x="1717890" y="799414"/>
                </a:lnTo>
                <a:lnTo>
                  <a:pt x="1684680" y="785660"/>
                </a:lnTo>
                <a:lnTo>
                  <a:pt x="1687080" y="772452"/>
                </a:lnTo>
                <a:lnTo>
                  <a:pt x="1679689" y="791210"/>
                </a:lnTo>
                <a:lnTo>
                  <a:pt x="1712760" y="804913"/>
                </a:lnTo>
                <a:lnTo>
                  <a:pt x="1719707" y="807796"/>
                </a:lnTo>
                <a:lnTo>
                  <a:pt x="1727441" y="789165"/>
                </a:lnTo>
                <a:close/>
              </a:path>
              <a:path w="2211730" h="1163954">
                <a:moveTo>
                  <a:pt x="1712760" y="804913"/>
                </a:moveTo>
                <a:lnTo>
                  <a:pt x="1703197" y="815162"/>
                </a:lnTo>
                <a:lnTo>
                  <a:pt x="1670367" y="801560"/>
                </a:lnTo>
                <a:lnTo>
                  <a:pt x="1672780" y="788352"/>
                </a:lnTo>
                <a:lnTo>
                  <a:pt x="1665376" y="807123"/>
                </a:lnTo>
                <a:lnTo>
                  <a:pt x="1698078" y="820661"/>
                </a:lnTo>
                <a:lnTo>
                  <a:pt x="1705013" y="823544"/>
                </a:lnTo>
                <a:lnTo>
                  <a:pt x="1712760" y="804913"/>
                </a:lnTo>
                <a:close/>
              </a:path>
              <a:path w="2211730" h="1163954">
                <a:moveTo>
                  <a:pt x="1698078" y="820661"/>
                </a:moveTo>
                <a:lnTo>
                  <a:pt x="1688515" y="830910"/>
                </a:lnTo>
                <a:lnTo>
                  <a:pt x="1656080" y="817473"/>
                </a:lnTo>
                <a:lnTo>
                  <a:pt x="1658480" y="804265"/>
                </a:lnTo>
                <a:lnTo>
                  <a:pt x="1651076" y="823036"/>
                </a:lnTo>
                <a:lnTo>
                  <a:pt x="1683385" y="836409"/>
                </a:lnTo>
                <a:lnTo>
                  <a:pt x="1690331" y="839292"/>
                </a:lnTo>
                <a:lnTo>
                  <a:pt x="1698078" y="820661"/>
                </a:lnTo>
                <a:close/>
              </a:path>
              <a:path w="2211730" h="1163954">
                <a:moveTo>
                  <a:pt x="1683385" y="836409"/>
                </a:moveTo>
                <a:lnTo>
                  <a:pt x="1673834" y="846670"/>
                </a:lnTo>
                <a:lnTo>
                  <a:pt x="1641767" y="833386"/>
                </a:lnTo>
                <a:lnTo>
                  <a:pt x="1644180" y="820166"/>
                </a:lnTo>
                <a:lnTo>
                  <a:pt x="1636776" y="838936"/>
                </a:lnTo>
                <a:lnTo>
                  <a:pt x="1668703" y="852157"/>
                </a:lnTo>
                <a:lnTo>
                  <a:pt x="1675650" y="855040"/>
                </a:lnTo>
                <a:lnTo>
                  <a:pt x="1683385" y="836409"/>
                </a:lnTo>
                <a:close/>
              </a:path>
              <a:path w="2211730" h="1163954">
                <a:moveTo>
                  <a:pt x="1668703" y="852157"/>
                </a:moveTo>
                <a:lnTo>
                  <a:pt x="1659140" y="862418"/>
                </a:lnTo>
                <a:lnTo>
                  <a:pt x="1627466" y="849287"/>
                </a:lnTo>
                <a:lnTo>
                  <a:pt x="1629867" y="836079"/>
                </a:lnTo>
                <a:lnTo>
                  <a:pt x="1622463" y="854849"/>
                </a:lnTo>
                <a:lnTo>
                  <a:pt x="1654022" y="867918"/>
                </a:lnTo>
                <a:lnTo>
                  <a:pt x="1660956" y="870788"/>
                </a:lnTo>
                <a:lnTo>
                  <a:pt x="1668703" y="852157"/>
                </a:lnTo>
                <a:close/>
              </a:path>
              <a:path w="2211730" h="1163954">
                <a:moveTo>
                  <a:pt x="1654022" y="867918"/>
                </a:moveTo>
                <a:lnTo>
                  <a:pt x="1644459" y="878166"/>
                </a:lnTo>
                <a:lnTo>
                  <a:pt x="1613154" y="865200"/>
                </a:lnTo>
                <a:lnTo>
                  <a:pt x="1615554" y="851992"/>
                </a:lnTo>
                <a:lnTo>
                  <a:pt x="1608162" y="870762"/>
                </a:lnTo>
                <a:lnTo>
                  <a:pt x="1639328" y="883666"/>
                </a:lnTo>
                <a:lnTo>
                  <a:pt x="1646275" y="886536"/>
                </a:lnTo>
                <a:lnTo>
                  <a:pt x="1654022" y="867918"/>
                </a:lnTo>
                <a:close/>
              </a:path>
              <a:path w="2211730" h="1163954">
                <a:moveTo>
                  <a:pt x="1639328" y="883666"/>
                </a:moveTo>
                <a:lnTo>
                  <a:pt x="1629778" y="893914"/>
                </a:lnTo>
                <a:lnTo>
                  <a:pt x="1598841" y="881126"/>
                </a:lnTo>
                <a:lnTo>
                  <a:pt x="1601254" y="867905"/>
                </a:lnTo>
                <a:lnTo>
                  <a:pt x="1593850" y="886675"/>
                </a:lnTo>
                <a:lnTo>
                  <a:pt x="1624634" y="899413"/>
                </a:lnTo>
                <a:lnTo>
                  <a:pt x="1631581" y="902296"/>
                </a:lnTo>
                <a:lnTo>
                  <a:pt x="1639328" y="883666"/>
                </a:lnTo>
                <a:close/>
              </a:path>
              <a:path w="2211730" h="1163954">
                <a:moveTo>
                  <a:pt x="1624634" y="899413"/>
                </a:moveTo>
                <a:lnTo>
                  <a:pt x="1615084" y="909675"/>
                </a:lnTo>
                <a:lnTo>
                  <a:pt x="1584528" y="897039"/>
                </a:lnTo>
                <a:lnTo>
                  <a:pt x="1586953" y="883818"/>
                </a:lnTo>
                <a:lnTo>
                  <a:pt x="1579537" y="902601"/>
                </a:lnTo>
                <a:lnTo>
                  <a:pt x="1609940" y="915174"/>
                </a:lnTo>
                <a:lnTo>
                  <a:pt x="1616900" y="918044"/>
                </a:lnTo>
                <a:lnTo>
                  <a:pt x="1624634" y="899413"/>
                </a:lnTo>
                <a:close/>
              </a:path>
              <a:path w="2211730" h="1163954">
                <a:moveTo>
                  <a:pt x="1609940" y="915174"/>
                </a:moveTo>
                <a:lnTo>
                  <a:pt x="1600390" y="925436"/>
                </a:lnTo>
                <a:lnTo>
                  <a:pt x="1570228" y="912952"/>
                </a:lnTo>
                <a:lnTo>
                  <a:pt x="1572628" y="899731"/>
                </a:lnTo>
                <a:lnTo>
                  <a:pt x="1565224" y="918502"/>
                </a:lnTo>
                <a:lnTo>
                  <a:pt x="1595259" y="930935"/>
                </a:lnTo>
                <a:lnTo>
                  <a:pt x="1602206" y="933805"/>
                </a:lnTo>
                <a:lnTo>
                  <a:pt x="1609940" y="915174"/>
                </a:lnTo>
                <a:close/>
              </a:path>
              <a:path w="2211730" h="1163954">
                <a:moveTo>
                  <a:pt x="1595259" y="930935"/>
                </a:moveTo>
                <a:lnTo>
                  <a:pt x="1585683" y="941197"/>
                </a:lnTo>
                <a:lnTo>
                  <a:pt x="1555902" y="928865"/>
                </a:lnTo>
                <a:lnTo>
                  <a:pt x="1558315" y="915657"/>
                </a:lnTo>
                <a:lnTo>
                  <a:pt x="1550911" y="934427"/>
                </a:lnTo>
                <a:lnTo>
                  <a:pt x="1580565" y="946683"/>
                </a:lnTo>
                <a:lnTo>
                  <a:pt x="1587512" y="949566"/>
                </a:lnTo>
                <a:lnTo>
                  <a:pt x="1595259" y="930935"/>
                </a:lnTo>
                <a:close/>
              </a:path>
              <a:path w="2211730" h="1163954">
                <a:moveTo>
                  <a:pt x="1580565" y="946683"/>
                </a:moveTo>
                <a:lnTo>
                  <a:pt x="1570990" y="956944"/>
                </a:lnTo>
                <a:lnTo>
                  <a:pt x="1541589" y="944791"/>
                </a:lnTo>
                <a:lnTo>
                  <a:pt x="1544002" y="931570"/>
                </a:lnTo>
                <a:lnTo>
                  <a:pt x="1536598" y="950353"/>
                </a:lnTo>
                <a:lnTo>
                  <a:pt x="1565859" y="962456"/>
                </a:lnTo>
                <a:lnTo>
                  <a:pt x="1572818" y="965326"/>
                </a:lnTo>
                <a:lnTo>
                  <a:pt x="1580565" y="946683"/>
                </a:lnTo>
                <a:close/>
              </a:path>
              <a:path w="2211730" h="1163954">
                <a:moveTo>
                  <a:pt x="1565859" y="962456"/>
                </a:moveTo>
                <a:lnTo>
                  <a:pt x="1556308" y="972718"/>
                </a:lnTo>
                <a:lnTo>
                  <a:pt x="1527276" y="960716"/>
                </a:lnTo>
                <a:lnTo>
                  <a:pt x="1529689" y="947496"/>
                </a:lnTo>
                <a:lnTo>
                  <a:pt x="1522285" y="966266"/>
                </a:lnTo>
                <a:lnTo>
                  <a:pt x="1551165" y="978217"/>
                </a:lnTo>
                <a:lnTo>
                  <a:pt x="1558124" y="981075"/>
                </a:lnTo>
                <a:lnTo>
                  <a:pt x="1565859" y="962456"/>
                </a:lnTo>
                <a:close/>
              </a:path>
              <a:path w="2211730" h="1163954">
                <a:moveTo>
                  <a:pt x="1551165" y="978217"/>
                </a:moveTo>
                <a:lnTo>
                  <a:pt x="1541602" y="988479"/>
                </a:lnTo>
                <a:lnTo>
                  <a:pt x="1512963" y="976629"/>
                </a:lnTo>
                <a:lnTo>
                  <a:pt x="1515376" y="963409"/>
                </a:lnTo>
                <a:lnTo>
                  <a:pt x="1507972" y="982192"/>
                </a:lnTo>
                <a:lnTo>
                  <a:pt x="1536471" y="993978"/>
                </a:lnTo>
                <a:lnTo>
                  <a:pt x="1543418" y="996848"/>
                </a:lnTo>
                <a:lnTo>
                  <a:pt x="1551165" y="978217"/>
                </a:lnTo>
                <a:close/>
              </a:path>
              <a:path w="2211730" h="1163954">
                <a:moveTo>
                  <a:pt x="1536471" y="993978"/>
                </a:moveTo>
                <a:lnTo>
                  <a:pt x="1526908" y="1004239"/>
                </a:lnTo>
                <a:lnTo>
                  <a:pt x="1498638" y="992555"/>
                </a:lnTo>
                <a:lnTo>
                  <a:pt x="1521777" y="1009738"/>
                </a:lnTo>
                <a:lnTo>
                  <a:pt x="1528724" y="1012609"/>
                </a:lnTo>
                <a:lnTo>
                  <a:pt x="1536471" y="993978"/>
                </a:lnTo>
                <a:close/>
              </a:path>
              <a:path w="2211730" h="1163954">
                <a:moveTo>
                  <a:pt x="1521777" y="1009738"/>
                </a:moveTo>
                <a:lnTo>
                  <a:pt x="1512201" y="1020013"/>
                </a:lnTo>
                <a:lnTo>
                  <a:pt x="1484325" y="1008481"/>
                </a:lnTo>
                <a:lnTo>
                  <a:pt x="1486738" y="995260"/>
                </a:lnTo>
                <a:lnTo>
                  <a:pt x="1479321" y="1014031"/>
                </a:lnTo>
                <a:lnTo>
                  <a:pt x="1507083" y="1025499"/>
                </a:lnTo>
                <a:lnTo>
                  <a:pt x="1514017" y="1028382"/>
                </a:lnTo>
                <a:lnTo>
                  <a:pt x="1521777" y="1009738"/>
                </a:lnTo>
                <a:close/>
              </a:path>
              <a:path w="2211730" h="1163954">
                <a:moveTo>
                  <a:pt x="1507083" y="1025499"/>
                </a:moveTo>
                <a:lnTo>
                  <a:pt x="1497495" y="1035773"/>
                </a:lnTo>
                <a:lnTo>
                  <a:pt x="1469999" y="1024407"/>
                </a:lnTo>
                <a:lnTo>
                  <a:pt x="1472425" y="1011186"/>
                </a:lnTo>
                <a:lnTo>
                  <a:pt x="1465008" y="1029969"/>
                </a:lnTo>
                <a:lnTo>
                  <a:pt x="1492377" y="1041272"/>
                </a:lnTo>
                <a:lnTo>
                  <a:pt x="1499323" y="1044143"/>
                </a:lnTo>
                <a:lnTo>
                  <a:pt x="1507083" y="1025499"/>
                </a:lnTo>
                <a:close/>
              </a:path>
              <a:path w="2211730" h="1163954">
                <a:moveTo>
                  <a:pt x="1492377" y="1041272"/>
                </a:moveTo>
                <a:lnTo>
                  <a:pt x="1482801" y="1051534"/>
                </a:lnTo>
                <a:lnTo>
                  <a:pt x="1455686" y="1040333"/>
                </a:lnTo>
                <a:lnTo>
                  <a:pt x="1477670" y="1057033"/>
                </a:lnTo>
                <a:lnTo>
                  <a:pt x="1484630" y="1059916"/>
                </a:lnTo>
                <a:lnTo>
                  <a:pt x="1492377" y="1041272"/>
                </a:lnTo>
                <a:close/>
              </a:path>
              <a:path w="2211730" h="1163954">
                <a:moveTo>
                  <a:pt x="1477670" y="1057033"/>
                </a:moveTo>
                <a:lnTo>
                  <a:pt x="1468094" y="1067308"/>
                </a:lnTo>
                <a:lnTo>
                  <a:pt x="1441361" y="1056258"/>
                </a:lnTo>
                <a:lnTo>
                  <a:pt x="1443774" y="1043038"/>
                </a:lnTo>
                <a:lnTo>
                  <a:pt x="1436370" y="1061821"/>
                </a:lnTo>
                <a:lnTo>
                  <a:pt x="1462963" y="1072807"/>
                </a:lnTo>
                <a:lnTo>
                  <a:pt x="1469923" y="1075689"/>
                </a:lnTo>
                <a:lnTo>
                  <a:pt x="1477670" y="1057033"/>
                </a:lnTo>
                <a:close/>
              </a:path>
              <a:path w="2211730" h="1163954">
                <a:moveTo>
                  <a:pt x="1433550" y="1104353"/>
                </a:moveTo>
                <a:lnTo>
                  <a:pt x="1423974" y="1114628"/>
                </a:lnTo>
                <a:lnTo>
                  <a:pt x="1398397" y="1104049"/>
                </a:lnTo>
                <a:lnTo>
                  <a:pt x="1400810" y="1090828"/>
                </a:lnTo>
                <a:lnTo>
                  <a:pt x="1393393" y="1109611"/>
                </a:lnTo>
                <a:lnTo>
                  <a:pt x="1418844" y="1120127"/>
                </a:lnTo>
                <a:lnTo>
                  <a:pt x="1425803" y="1122997"/>
                </a:lnTo>
                <a:lnTo>
                  <a:pt x="1433550" y="1104353"/>
                </a:lnTo>
                <a:close/>
              </a:path>
              <a:path w="2211730" h="1163954">
                <a:moveTo>
                  <a:pt x="1418844" y="1120127"/>
                </a:moveTo>
                <a:lnTo>
                  <a:pt x="1409268" y="1130401"/>
                </a:lnTo>
                <a:lnTo>
                  <a:pt x="1384058" y="1119987"/>
                </a:lnTo>
                <a:lnTo>
                  <a:pt x="1386484" y="1106766"/>
                </a:lnTo>
                <a:lnTo>
                  <a:pt x="1379067" y="1125550"/>
                </a:lnTo>
                <a:lnTo>
                  <a:pt x="1404137" y="1135900"/>
                </a:lnTo>
                <a:lnTo>
                  <a:pt x="1411084" y="1138770"/>
                </a:lnTo>
                <a:lnTo>
                  <a:pt x="1418844" y="1120127"/>
                </a:lnTo>
                <a:close/>
              </a:path>
              <a:path w="2211730" h="1163954">
                <a:moveTo>
                  <a:pt x="1401508" y="1149045"/>
                </a:moveTo>
                <a:lnTo>
                  <a:pt x="1411084" y="1138770"/>
                </a:lnTo>
                <a:lnTo>
                  <a:pt x="1404137" y="1135900"/>
                </a:lnTo>
                <a:lnTo>
                  <a:pt x="1394561" y="1146175"/>
                </a:lnTo>
                <a:lnTo>
                  <a:pt x="1369733" y="1135926"/>
                </a:lnTo>
                <a:lnTo>
                  <a:pt x="1372158" y="1122705"/>
                </a:lnTo>
                <a:lnTo>
                  <a:pt x="1364742" y="1141488"/>
                </a:lnTo>
                <a:lnTo>
                  <a:pt x="1389430" y="1151674"/>
                </a:lnTo>
                <a:lnTo>
                  <a:pt x="1396390" y="1154544"/>
                </a:lnTo>
                <a:lnTo>
                  <a:pt x="1401508" y="1149045"/>
                </a:lnTo>
                <a:close/>
              </a:path>
              <a:path w="2211730" h="1163954">
                <a:moveTo>
                  <a:pt x="1396390" y="1154544"/>
                </a:moveTo>
                <a:lnTo>
                  <a:pt x="1389430" y="1151674"/>
                </a:lnTo>
                <a:lnTo>
                  <a:pt x="1379842" y="1161948"/>
                </a:lnTo>
                <a:lnTo>
                  <a:pt x="1355407" y="1151864"/>
                </a:lnTo>
                <a:lnTo>
                  <a:pt x="1357833" y="1138631"/>
                </a:lnTo>
                <a:lnTo>
                  <a:pt x="1348498" y="1149007"/>
                </a:lnTo>
                <a:lnTo>
                  <a:pt x="1350403" y="1157414"/>
                </a:lnTo>
                <a:lnTo>
                  <a:pt x="1366240" y="1163955"/>
                </a:lnTo>
                <a:lnTo>
                  <a:pt x="1387614" y="1163955"/>
                </a:lnTo>
                <a:lnTo>
                  <a:pt x="1396390" y="1154544"/>
                </a:lnTo>
                <a:close/>
              </a:path>
              <a:path w="2211730" h="1163954">
                <a:moveTo>
                  <a:pt x="1825231" y="1149400"/>
                </a:moveTo>
                <a:lnTo>
                  <a:pt x="1797837" y="1138072"/>
                </a:lnTo>
                <a:lnTo>
                  <a:pt x="1791639" y="1143139"/>
                </a:lnTo>
                <a:lnTo>
                  <a:pt x="1818894" y="1154404"/>
                </a:lnTo>
                <a:lnTo>
                  <a:pt x="1825231" y="1149400"/>
                </a:lnTo>
                <a:close/>
              </a:path>
              <a:path w="2211730" h="1163954">
                <a:moveTo>
                  <a:pt x="1736890" y="727595"/>
                </a:moveTo>
                <a:lnTo>
                  <a:pt x="1739671" y="713955"/>
                </a:lnTo>
                <a:lnTo>
                  <a:pt x="1734985" y="719188"/>
                </a:lnTo>
                <a:lnTo>
                  <a:pt x="1729981" y="724738"/>
                </a:lnTo>
                <a:lnTo>
                  <a:pt x="1727581" y="737946"/>
                </a:lnTo>
                <a:lnTo>
                  <a:pt x="1736890" y="727595"/>
                </a:lnTo>
                <a:close/>
              </a:path>
              <a:path w="2211730" h="1163954">
                <a:moveTo>
                  <a:pt x="1729981" y="724738"/>
                </a:moveTo>
                <a:lnTo>
                  <a:pt x="1720684" y="735088"/>
                </a:lnTo>
                <a:lnTo>
                  <a:pt x="1686293" y="720839"/>
                </a:lnTo>
                <a:lnTo>
                  <a:pt x="1688490" y="707542"/>
                </a:lnTo>
                <a:lnTo>
                  <a:pt x="1681429" y="726440"/>
                </a:lnTo>
                <a:lnTo>
                  <a:pt x="1715693" y="740638"/>
                </a:lnTo>
                <a:lnTo>
                  <a:pt x="1722589" y="743496"/>
                </a:lnTo>
                <a:lnTo>
                  <a:pt x="1729981" y="724738"/>
                </a:lnTo>
                <a:close/>
              </a:path>
              <a:path w="2211730" h="1163954">
                <a:moveTo>
                  <a:pt x="1715693" y="740638"/>
                </a:moveTo>
                <a:lnTo>
                  <a:pt x="1706384" y="750989"/>
                </a:lnTo>
                <a:lnTo>
                  <a:pt x="1672374" y="736892"/>
                </a:lnTo>
                <a:lnTo>
                  <a:pt x="1674571" y="723595"/>
                </a:lnTo>
                <a:lnTo>
                  <a:pt x="1667510" y="742505"/>
                </a:lnTo>
                <a:lnTo>
                  <a:pt x="1701393" y="756538"/>
                </a:lnTo>
                <a:lnTo>
                  <a:pt x="1708289" y="759409"/>
                </a:lnTo>
                <a:lnTo>
                  <a:pt x="1715693" y="740638"/>
                </a:lnTo>
                <a:close/>
              </a:path>
              <a:path w="2211730" h="1163954">
                <a:moveTo>
                  <a:pt x="1701393" y="756538"/>
                </a:moveTo>
                <a:lnTo>
                  <a:pt x="1692071" y="766902"/>
                </a:lnTo>
                <a:lnTo>
                  <a:pt x="1658442" y="752957"/>
                </a:lnTo>
                <a:lnTo>
                  <a:pt x="1660639" y="739660"/>
                </a:lnTo>
                <a:lnTo>
                  <a:pt x="1653590" y="758570"/>
                </a:lnTo>
                <a:lnTo>
                  <a:pt x="1687080" y="772452"/>
                </a:lnTo>
                <a:lnTo>
                  <a:pt x="1693989" y="775309"/>
                </a:lnTo>
                <a:lnTo>
                  <a:pt x="1701393" y="756538"/>
                </a:lnTo>
                <a:close/>
              </a:path>
              <a:path w="2211730" h="1163954">
                <a:moveTo>
                  <a:pt x="1687080" y="772452"/>
                </a:moveTo>
                <a:lnTo>
                  <a:pt x="1677784" y="782802"/>
                </a:lnTo>
                <a:lnTo>
                  <a:pt x="1644523" y="769023"/>
                </a:lnTo>
                <a:lnTo>
                  <a:pt x="1646732" y="755726"/>
                </a:lnTo>
                <a:lnTo>
                  <a:pt x="1639671" y="774636"/>
                </a:lnTo>
                <a:lnTo>
                  <a:pt x="1672780" y="788352"/>
                </a:lnTo>
                <a:lnTo>
                  <a:pt x="1679689" y="791210"/>
                </a:lnTo>
                <a:lnTo>
                  <a:pt x="1687080" y="772452"/>
                </a:lnTo>
                <a:close/>
              </a:path>
              <a:path w="2211730" h="1163954">
                <a:moveTo>
                  <a:pt x="1672780" y="788352"/>
                </a:moveTo>
                <a:lnTo>
                  <a:pt x="1663471" y="798702"/>
                </a:lnTo>
                <a:lnTo>
                  <a:pt x="1630603" y="785088"/>
                </a:lnTo>
                <a:lnTo>
                  <a:pt x="1632813" y="771791"/>
                </a:lnTo>
                <a:lnTo>
                  <a:pt x="1625739" y="790701"/>
                </a:lnTo>
                <a:lnTo>
                  <a:pt x="1658480" y="804265"/>
                </a:lnTo>
                <a:lnTo>
                  <a:pt x="1665376" y="807123"/>
                </a:lnTo>
                <a:lnTo>
                  <a:pt x="1672780" y="788352"/>
                </a:lnTo>
                <a:close/>
              </a:path>
              <a:path w="2211730" h="1163954">
                <a:moveTo>
                  <a:pt x="1658480" y="804265"/>
                </a:moveTo>
                <a:lnTo>
                  <a:pt x="1649171" y="814616"/>
                </a:lnTo>
                <a:lnTo>
                  <a:pt x="1616684" y="801154"/>
                </a:lnTo>
                <a:lnTo>
                  <a:pt x="1618881" y="787869"/>
                </a:lnTo>
                <a:lnTo>
                  <a:pt x="1611820" y="806767"/>
                </a:lnTo>
                <a:lnTo>
                  <a:pt x="1644180" y="820166"/>
                </a:lnTo>
                <a:lnTo>
                  <a:pt x="1651076" y="823036"/>
                </a:lnTo>
                <a:lnTo>
                  <a:pt x="1658480" y="804265"/>
                </a:lnTo>
                <a:close/>
              </a:path>
              <a:path w="2211730" h="1163954">
                <a:moveTo>
                  <a:pt x="1644180" y="820166"/>
                </a:moveTo>
                <a:lnTo>
                  <a:pt x="1634858" y="830529"/>
                </a:lnTo>
                <a:lnTo>
                  <a:pt x="1602752" y="817232"/>
                </a:lnTo>
                <a:lnTo>
                  <a:pt x="1604962" y="803935"/>
                </a:lnTo>
                <a:lnTo>
                  <a:pt x="1597888" y="822832"/>
                </a:lnTo>
                <a:lnTo>
                  <a:pt x="1629867" y="836079"/>
                </a:lnTo>
                <a:lnTo>
                  <a:pt x="1636776" y="838936"/>
                </a:lnTo>
                <a:lnTo>
                  <a:pt x="1644180" y="820166"/>
                </a:lnTo>
                <a:close/>
              </a:path>
              <a:path w="2211730" h="1163954">
                <a:moveTo>
                  <a:pt x="1629867" y="836079"/>
                </a:moveTo>
                <a:lnTo>
                  <a:pt x="1620558" y="846442"/>
                </a:lnTo>
                <a:lnTo>
                  <a:pt x="1588820" y="833297"/>
                </a:lnTo>
                <a:lnTo>
                  <a:pt x="1591030" y="820000"/>
                </a:lnTo>
                <a:lnTo>
                  <a:pt x="1583969" y="838911"/>
                </a:lnTo>
                <a:lnTo>
                  <a:pt x="1615554" y="851992"/>
                </a:lnTo>
                <a:lnTo>
                  <a:pt x="1622463" y="854849"/>
                </a:lnTo>
                <a:lnTo>
                  <a:pt x="1629867" y="836079"/>
                </a:lnTo>
                <a:close/>
              </a:path>
              <a:path w="2211730" h="1163954">
                <a:moveTo>
                  <a:pt x="1615554" y="851992"/>
                </a:moveTo>
                <a:lnTo>
                  <a:pt x="1606245" y="862355"/>
                </a:lnTo>
                <a:lnTo>
                  <a:pt x="1574901" y="849363"/>
                </a:lnTo>
                <a:lnTo>
                  <a:pt x="1577098" y="836066"/>
                </a:lnTo>
                <a:lnTo>
                  <a:pt x="1570037" y="854976"/>
                </a:lnTo>
                <a:lnTo>
                  <a:pt x="1601254" y="867905"/>
                </a:lnTo>
                <a:lnTo>
                  <a:pt x="1608162" y="870762"/>
                </a:lnTo>
                <a:lnTo>
                  <a:pt x="1615554" y="851992"/>
                </a:lnTo>
                <a:close/>
              </a:path>
              <a:path w="2211730" h="1163954">
                <a:moveTo>
                  <a:pt x="1601254" y="867905"/>
                </a:moveTo>
                <a:lnTo>
                  <a:pt x="1591945" y="878255"/>
                </a:lnTo>
                <a:lnTo>
                  <a:pt x="1560969" y="865441"/>
                </a:lnTo>
                <a:lnTo>
                  <a:pt x="1563179" y="852131"/>
                </a:lnTo>
                <a:lnTo>
                  <a:pt x="1556118" y="871054"/>
                </a:lnTo>
                <a:lnTo>
                  <a:pt x="1586953" y="883818"/>
                </a:lnTo>
                <a:lnTo>
                  <a:pt x="1593850" y="886675"/>
                </a:lnTo>
                <a:lnTo>
                  <a:pt x="1601254" y="867905"/>
                </a:lnTo>
                <a:close/>
              </a:path>
              <a:path w="2211730" h="1163954">
                <a:moveTo>
                  <a:pt x="1586953" y="883818"/>
                </a:moveTo>
                <a:lnTo>
                  <a:pt x="1577619" y="894181"/>
                </a:lnTo>
                <a:lnTo>
                  <a:pt x="1547050" y="881519"/>
                </a:lnTo>
                <a:lnTo>
                  <a:pt x="1549247" y="868222"/>
                </a:lnTo>
                <a:lnTo>
                  <a:pt x="1542186" y="887133"/>
                </a:lnTo>
                <a:lnTo>
                  <a:pt x="1572628" y="899731"/>
                </a:lnTo>
                <a:lnTo>
                  <a:pt x="1579537" y="902601"/>
                </a:lnTo>
                <a:lnTo>
                  <a:pt x="1586953" y="883818"/>
                </a:lnTo>
                <a:close/>
              </a:path>
              <a:path w="2211730" h="1163954">
                <a:moveTo>
                  <a:pt x="1572628" y="899731"/>
                </a:moveTo>
                <a:lnTo>
                  <a:pt x="1563319" y="910094"/>
                </a:lnTo>
                <a:lnTo>
                  <a:pt x="1533105" y="897597"/>
                </a:lnTo>
                <a:lnTo>
                  <a:pt x="1535315" y="884301"/>
                </a:lnTo>
                <a:lnTo>
                  <a:pt x="1528254" y="903211"/>
                </a:lnTo>
                <a:lnTo>
                  <a:pt x="1558315" y="915657"/>
                </a:lnTo>
                <a:lnTo>
                  <a:pt x="1565224" y="918502"/>
                </a:lnTo>
                <a:lnTo>
                  <a:pt x="1572628" y="899731"/>
                </a:lnTo>
                <a:close/>
              </a:path>
              <a:path w="2211730" h="1163954">
                <a:moveTo>
                  <a:pt x="1558315" y="915657"/>
                </a:moveTo>
                <a:lnTo>
                  <a:pt x="1549006" y="926020"/>
                </a:lnTo>
                <a:lnTo>
                  <a:pt x="1519174" y="913676"/>
                </a:lnTo>
                <a:lnTo>
                  <a:pt x="1521383" y="900366"/>
                </a:lnTo>
                <a:lnTo>
                  <a:pt x="1514322" y="919289"/>
                </a:lnTo>
                <a:lnTo>
                  <a:pt x="1544002" y="931570"/>
                </a:lnTo>
                <a:lnTo>
                  <a:pt x="1550911" y="934427"/>
                </a:lnTo>
                <a:lnTo>
                  <a:pt x="1558315" y="915657"/>
                </a:lnTo>
                <a:close/>
              </a:path>
              <a:path w="2211730" h="1163954">
                <a:moveTo>
                  <a:pt x="1544002" y="931570"/>
                </a:moveTo>
                <a:lnTo>
                  <a:pt x="1534693" y="941946"/>
                </a:lnTo>
                <a:lnTo>
                  <a:pt x="1505242" y="929754"/>
                </a:lnTo>
                <a:lnTo>
                  <a:pt x="1507451" y="916444"/>
                </a:lnTo>
                <a:lnTo>
                  <a:pt x="1500390" y="935367"/>
                </a:lnTo>
                <a:lnTo>
                  <a:pt x="1529689" y="947496"/>
                </a:lnTo>
                <a:lnTo>
                  <a:pt x="1536598" y="950353"/>
                </a:lnTo>
                <a:lnTo>
                  <a:pt x="1544002" y="931570"/>
                </a:lnTo>
                <a:close/>
              </a:path>
              <a:path w="2211730" h="1163954">
                <a:moveTo>
                  <a:pt x="1529689" y="947496"/>
                </a:moveTo>
                <a:lnTo>
                  <a:pt x="1520380" y="957846"/>
                </a:lnTo>
                <a:lnTo>
                  <a:pt x="1491310" y="945832"/>
                </a:lnTo>
                <a:lnTo>
                  <a:pt x="1493532" y="932535"/>
                </a:lnTo>
                <a:lnTo>
                  <a:pt x="1486458" y="951445"/>
                </a:lnTo>
                <a:lnTo>
                  <a:pt x="1515376" y="963409"/>
                </a:lnTo>
                <a:lnTo>
                  <a:pt x="1522285" y="966266"/>
                </a:lnTo>
                <a:lnTo>
                  <a:pt x="1529689" y="947496"/>
                </a:lnTo>
                <a:close/>
              </a:path>
              <a:path w="2211730" h="1163954">
                <a:moveTo>
                  <a:pt x="1515376" y="963409"/>
                </a:moveTo>
                <a:lnTo>
                  <a:pt x="1506054" y="973772"/>
                </a:lnTo>
                <a:lnTo>
                  <a:pt x="1477378" y="961910"/>
                </a:lnTo>
                <a:lnTo>
                  <a:pt x="1479588" y="948613"/>
                </a:lnTo>
                <a:lnTo>
                  <a:pt x="1472514" y="967524"/>
                </a:lnTo>
                <a:lnTo>
                  <a:pt x="1501063" y="979335"/>
                </a:lnTo>
                <a:lnTo>
                  <a:pt x="1507972" y="982192"/>
                </a:lnTo>
                <a:lnTo>
                  <a:pt x="1515376" y="963409"/>
                </a:lnTo>
                <a:close/>
              </a:path>
              <a:path w="2211730" h="1163954">
                <a:moveTo>
                  <a:pt x="1486738" y="995260"/>
                </a:moveTo>
                <a:lnTo>
                  <a:pt x="1477429" y="1005624"/>
                </a:lnTo>
                <a:lnTo>
                  <a:pt x="1449501" y="994092"/>
                </a:lnTo>
                <a:lnTo>
                  <a:pt x="1472425" y="1011186"/>
                </a:lnTo>
                <a:lnTo>
                  <a:pt x="1479321" y="1014031"/>
                </a:lnTo>
                <a:lnTo>
                  <a:pt x="1486738" y="995260"/>
                </a:lnTo>
                <a:close/>
              </a:path>
              <a:path w="2211730" h="1163954">
                <a:moveTo>
                  <a:pt x="1472425" y="1011186"/>
                </a:moveTo>
                <a:lnTo>
                  <a:pt x="1463103" y="1021549"/>
                </a:lnTo>
                <a:lnTo>
                  <a:pt x="1435557" y="1010170"/>
                </a:lnTo>
                <a:lnTo>
                  <a:pt x="1437779" y="996861"/>
                </a:lnTo>
                <a:lnTo>
                  <a:pt x="1430705" y="1015784"/>
                </a:lnTo>
                <a:lnTo>
                  <a:pt x="1458099" y="1027112"/>
                </a:lnTo>
                <a:lnTo>
                  <a:pt x="1465008" y="1029969"/>
                </a:lnTo>
                <a:lnTo>
                  <a:pt x="1472425" y="1011186"/>
                </a:lnTo>
                <a:close/>
              </a:path>
              <a:path w="2211730" h="1163954">
                <a:moveTo>
                  <a:pt x="1443774" y="1043038"/>
                </a:moveTo>
                <a:lnTo>
                  <a:pt x="1434452" y="1053414"/>
                </a:lnTo>
                <a:lnTo>
                  <a:pt x="1407680" y="1042339"/>
                </a:lnTo>
                <a:lnTo>
                  <a:pt x="1409903" y="1029042"/>
                </a:lnTo>
                <a:lnTo>
                  <a:pt x="1402816" y="1047953"/>
                </a:lnTo>
                <a:lnTo>
                  <a:pt x="1429461" y="1058964"/>
                </a:lnTo>
                <a:lnTo>
                  <a:pt x="1436370" y="1061821"/>
                </a:lnTo>
                <a:lnTo>
                  <a:pt x="1443774" y="1043038"/>
                </a:lnTo>
                <a:close/>
              </a:path>
              <a:path w="2211730" h="1163954">
                <a:moveTo>
                  <a:pt x="1429461" y="1058964"/>
                </a:moveTo>
                <a:lnTo>
                  <a:pt x="1420139" y="1069339"/>
                </a:lnTo>
                <a:lnTo>
                  <a:pt x="1393736" y="1058443"/>
                </a:lnTo>
                <a:lnTo>
                  <a:pt x="1395958" y="1045121"/>
                </a:lnTo>
                <a:lnTo>
                  <a:pt x="1388872" y="1064044"/>
                </a:lnTo>
                <a:lnTo>
                  <a:pt x="1415135" y="1074889"/>
                </a:lnTo>
                <a:lnTo>
                  <a:pt x="1422031" y="1077747"/>
                </a:lnTo>
                <a:lnTo>
                  <a:pt x="1429461" y="1058964"/>
                </a:lnTo>
                <a:close/>
              </a:path>
              <a:path w="2211730" h="1163954">
                <a:moveTo>
                  <a:pt x="1415135" y="1074889"/>
                </a:moveTo>
                <a:lnTo>
                  <a:pt x="1405813" y="1085278"/>
                </a:lnTo>
                <a:lnTo>
                  <a:pt x="1379791" y="1074534"/>
                </a:lnTo>
                <a:lnTo>
                  <a:pt x="1382014" y="1061212"/>
                </a:lnTo>
                <a:lnTo>
                  <a:pt x="1374927" y="1080147"/>
                </a:lnTo>
                <a:lnTo>
                  <a:pt x="1400810" y="1090828"/>
                </a:lnTo>
                <a:lnTo>
                  <a:pt x="1407718" y="1093673"/>
                </a:lnTo>
                <a:lnTo>
                  <a:pt x="1415135" y="1074889"/>
                </a:lnTo>
                <a:close/>
              </a:path>
              <a:path w="2211730" h="1163954">
                <a:moveTo>
                  <a:pt x="1400810" y="1090828"/>
                </a:moveTo>
                <a:lnTo>
                  <a:pt x="1391488" y="1101204"/>
                </a:lnTo>
                <a:lnTo>
                  <a:pt x="1365846" y="1090625"/>
                </a:lnTo>
                <a:lnTo>
                  <a:pt x="1368069" y="1077302"/>
                </a:lnTo>
                <a:lnTo>
                  <a:pt x="1360995" y="1096238"/>
                </a:lnTo>
                <a:lnTo>
                  <a:pt x="1386484" y="1106766"/>
                </a:lnTo>
                <a:lnTo>
                  <a:pt x="1393393" y="1109611"/>
                </a:lnTo>
                <a:lnTo>
                  <a:pt x="1400810" y="1090828"/>
                </a:lnTo>
                <a:close/>
              </a:path>
              <a:path w="2211730" h="1163954">
                <a:moveTo>
                  <a:pt x="1386484" y="1106766"/>
                </a:moveTo>
                <a:lnTo>
                  <a:pt x="1377149" y="1117142"/>
                </a:lnTo>
                <a:lnTo>
                  <a:pt x="1351902" y="1106716"/>
                </a:lnTo>
                <a:lnTo>
                  <a:pt x="1354124" y="1093393"/>
                </a:lnTo>
                <a:lnTo>
                  <a:pt x="1347050" y="1112329"/>
                </a:lnTo>
                <a:lnTo>
                  <a:pt x="1372158" y="1122705"/>
                </a:lnTo>
                <a:lnTo>
                  <a:pt x="1379067" y="1125550"/>
                </a:lnTo>
                <a:lnTo>
                  <a:pt x="1386484" y="1106766"/>
                </a:lnTo>
                <a:close/>
              </a:path>
              <a:path w="2211730" h="1163954">
                <a:moveTo>
                  <a:pt x="1372158" y="1122705"/>
                </a:moveTo>
                <a:lnTo>
                  <a:pt x="1362824" y="1133068"/>
                </a:lnTo>
                <a:lnTo>
                  <a:pt x="1337957" y="1122807"/>
                </a:lnTo>
                <a:lnTo>
                  <a:pt x="1340180" y="1109497"/>
                </a:lnTo>
                <a:lnTo>
                  <a:pt x="1333093" y="1128420"/>
                </a:lnTo>
                <a:lnTo>
                  <a:pt x="1357833" y="1138631"/>
                </a:lnTo>
                <a:lnTo>
                  <a:pt x="1364742" y="1141488"/>
                </a:lnTo>
                <a:lnTo>
                  <a:pt x="1372158" y="1122705"/>
                </a:lnTo>
                <a:close/>
              </a:path>
              <a:path w="2211730" h="1163954">
                <a:moveTo>
                  <a:pt x="1350403" y="1157414"/>
                </a:moveTo>
                <a:lnTo>
                  <a:pt x="1348498" y="1149007"/>
                </a:lnTo>
                <a:lnTo>
                  <a:pt x="1324013" y="1138897"/>
                </a:lnTo>
                <a:lnTo>
                  <a:pt x="1326235" y="1125588"/>
                </a:lnTo>
                <a:lnTo>
                  <a:pt x="1319149" y="1144511"/>
                </a:lnTo>
                <a:lnTo>
                  <a:pt x="1343494" y="1154569"/>
                </a:lnTo>
                <a:lnTo>
                  <a:pt x="1344536" y="1163955"/>
                </a:lnTo>
                <a:lnTo>
                  <a:pt x="1350403" y="1157414"/>
                </a:lnTo>
                <a:close/>
              </a:path>
              <a:path w="2211730" h="1163954">
                <a:moveTo>
                  <a:pt x="1695348" y="710387"/>
                </a:moveTo>
                <a:lnTo>
                  <a:pt x="1697901" y="696671"/>
                </a:lnTo>
                <a:lnTo>
                  <a:pt x="1693354" y="701929"/>
                </a:lnTo>
                <a:lnTo>
                  <a:pt x="1688490" y="707542"/>
                </a:lnTo>
                <a:lnTo>
                  <a:pt x="1686293" y="720839"/>
                </a:lnTo>
                <a:lnTo>
                  <a:pt x="1695348" y="710387"/>
                </a:lnTo>
                <a:close/>
              </a:path>
              <a:path w="2211730" h="1163954">
                <a:moveTo>
                  <a:pt x="1688490" y="707542"/>
                </a:moveTo>
                <a:lnTo>
                  <a:pt x="1679435" y="717994"/>
                </a:lnTo>
                <a:lnTo>
                  <a:pt x="1645005" y="703719"/>
                </a:lnTo>
                <a:lnTo>
                  <a:pt x="1646999" y="690333"/>
                </a:lnTo>
                <a:lnTo>
                  <a:pt x="1640281" y="709383"/>
                </a:lnTo>
                <a:lnTo>
                  <a:pt x="1674571" y="723595"/>
                </a:lnTo>
                <a:lnTo>
                  <a:pt x="1681429" y="726440"/>
                </a:lnTo>
                <a:lnTo>
                  <a:pt x="1688490" y="707542"/>
                </a:lnTo>
                <a:close/>
              </a:path>
              <a:path w="2211730" h="1163954">
                <a:moveTo>
                  <a:pt x="1674571" y="723595"/>
                </a:moveTo>
                <a:lnTo>
                  <a:pt x="1665516" y="734060"/>
                </a:lnTo>
                <a:lnTo>
                  <a:pt x="1631467" y="719937"/>
                </a:lnTo>
                <a:lnTo>
                  <a:pt x="1633461" y="706564"/>
                </a:lnTo>
                <a:lnTo>
                  <a:pt x="1626730" y="725614"/>
                </a:lnTo>
                <a:lnTo>
                  <a:pt x="1660639" y="739660"/>
                </a:lnTo>
                <a:lnTo>
                  <a:pt x="1667510" y="742505"/>
                </a:lnTo>
                <a:lnTo>
                  <a:pt x="1674571" y="723595"/>
                </a:lnTo>
                <a:close/>
              </a:path>
              <a:path w="2211730" h="1163954">
                <a:moveTo>
                  <a:pt x="1660639" y="739660"/>
                </a:moveTo>
                <a:lnTo>
                  <a:pt x="1651584" y="750125"/>
                </a:lnTo>
                <a:lnTo>
                  <a:pt x="1617916" y="736168"/>
                </a:lnTo>
                <a:lnTo>
                  <a:pt x="1619910" y="722782"/>
                </a:lnTo>
                <a:lnTo>
                  <a:pt x="1613192" y="741832"/>
                </a:lnTo>
                <a:lnTo>
                  <a:pt x="1646732" y="755726"/>
                </a:lnTo>
                <a:lnTo>
                  <a:pt x="1653590" y="758570"/>
                </a:lnTo>
                <a:lnTo>
                  <a:pt x="1660639" y="739660"/>
                </a:lnTo>
                <a:close/>
              </a:path>
              <a:path w="2211730" h="1163954">
                <a:moveTo>
                  <a:pt x="1646732" y="755726"/>
                </a:moveTo>
                <a:lnTo>
                  <a:pt x="1637664" y="766178"/>
                </a:lnTo>
                <a:lnTo>
                  <a:pt x="1604378" y="752386"/>
                </a:lnTo>
                <a:lnTo>
                  <a:pt x="1606372" y="739013"/>
                </a:lnTo>
                <a:lnTo>
                  <a:pt x="1599653" y="758063"/>
                </a:lnTo>
                <a:lnTo>
                  <a:pt x="1632813" y="771791"/>
                </a:lnTo>
                <a:lnTo>
                  <a:pt x="1639671" y="774636"/>
                </a:lnTo>
                <a:lnTo>
                  <a:pt x="1646732" y="755726"/>
                </a:lnTo>
                <a:close/>
              </a:path>
              <a:path w="2211730" h="1163954">
                <a:moveTo>
                  <a:pt x="1632813" y="771791"/>
                </a:moveTo>
                <a:lnTo>
                  <a:pt x="1623745" y="782256"/>
                </a:lnTo>
                <a:lnTo>
                  <a:pt x="1590827" y="768616"/>
                </a:lnTo>
                <a:lnTo>
                  <a:pt x="1592834" y="755230"/>
                </a:lnTo>
                <a:lnTo>
                  <a:pt x="1586103" y="774280"/>
                </a:lnTo>
                <a:lnTo>
                  <a:pt x="1618881" y="787869"/>
                </a:lnTo>
                <a:lnTo>
                  <a:pt x="1625739" y="790701"/>
                </a:lnTo>
                <a:lnTo>
                  <a:pt x="1632813" y="771791"/>
                </a:lnTo>
                <a:close/>
              </a:path>
              <a:path w="2211730" h="1163954">
                <a:moveTo>
                  <a:pt x="1618881" y="787869"/>
                </a:moveTo>
                <a:lnTo>
                  <a:pt x="1609826" y="798322"/>
                </a:lnTo>
                <a:lnTo>
                  <a:pt x="1577289" y="784847"/>
                </a:lnTo>
                <a:lnTo>
                  <a:pt x="1579295" y="771461"/>
                </a:lnTo>
                <a:lnTo>
                  <a:pt x="1572564" y="790511"/>
                </a:lnTo>
                <a:lnTo>
                  <a:pt x="1604962" y="803935"/>
                </a:lnTo>
                <a:lnTo>
                  <a:pt x="1611820" y="806767"/>
                </a:lnTo>
                <a:lnTo>
                  <a:pt x="1618881" y="787869"/>
                </a:lnTo>
                <a:close/>
              </a:path>
              <a:path w="2211730" h="1163954">
                <a:moveTo>
                  <a:pt x="1604962" y="803935"/>
                </a:moveTo>
                <a:lnTo>
                  <a:pt x="1595894" y="814387"/>
                </a:lnTo>
                <a:lnTo>
                  <a:pt x="1563751" y="801077"/>
                </a:lnTo>
                <a:lnTo>
                  <a:pt x="1565744" y="787692"/>
                </a:lnTo>
                <a:lnTo>
                  <a:pt x="1559013" y="806742"/>
                </a:lnTo>
                <a:lnTo>
                  <a:pt x="1591030" y="820000"/>
                </a:lnTo>
                <a:lnTo>
                  <a:pt x="1597888" y="822832"/>
                </a:lnTo>
                <a:lnTo>
                  <a:pt x="1604962" y="803935"/>
                </a:lnTo>
                <a:close/>
              </a:path>
              <a:path w="2211730" h="1163954">
                <a:moveTo>
                  <a:pt x="1591030" y="820000"/>
                </a:moveTo>
                <a:lnTo>
                  <a:pt x="1581975" y="830452"/>
                </a:lnTo>
                <a:lnTo>
                  <a:pt x="1550200" y="817308"/>
                </a:lnTo>
                <a:lnTo>
                  <a:pt x="1552194" y="803922"/>
                </a:lnTo>
                <a:lnTo>
                  <a:pt x="1545475" y="822972"/>
                </a:lnTo>
                <a:lnTo>
                  <a:pt x="1577098" y="836066"/>
                </a:lnTo>
                <a:lnTo>
                  <a:pt x="1583969" y="838911"/>
                </a:lnTo>
                <a:lnTo>
                  <a:pt x="1591030" y="820000"/>
                </a:lnTo>
                <a:close/>
              </a:path>
              <a:path w="2211730" h="1163954">
                <a:moveTo>
                  <a:pt x="1577098" y="836066"/>
                </a:moveTo>
                <a:lnTo>
                  <a:pt x="1568043" y="846543"/>
                </a:lnTo>
                <a:lnTo>
                  <a:pt x="1536649" y="833539"/>
                </a:lnTo>
                <a:lnTo>
                  <a:pt x="1538655" y="820153"/>
                </a:lnTo>
                <a:lnTo>
                  <a:pt x="1531924" y="839203"/>
                </a:lnTo>
                <a:lnTo>
                  <a:pt x="1563179" y="852131"/>
                </a:lnTo>
                <a:lnTo>
                  <a:pt x="1570037" y="854976"/>
                </a:lnTo>
                <a:lnTo>
                  <a:pt x="1577098" y="836066"/>
                </a:lnTo>
                <a:close/>
              </a:path>
              <a:path w="2211730" h="1163954">
                <a:moveTo>
                  <a:pt x="1563179" y="852131"/>
                </a:moveTo>
                <a:lnTo>
                  <a:pt x="1554111" y="862609"/>
                </a:lnTo>
                <a:lnTo>
                  <a:pt x="1523098" y="849782"/>
                </a:lnTo>
                <a:lnTo>
                  <a:pt x="1525104" y="836383"/>
                </a:lnTo>
                <a:lnTo>
                  <a:pt x="1518373" y="855433"/>
                </a:lnTo>
                <a:lnTo>
                  <a:pt x="1549247" y="868222"/>
                </a:lnTo>
                <a:lnTo>
                  <a:pt x="1556118" y="871054"/>
                </a:lnTo>
                <a:lnTo>
                  <a:pt x="1563179" y="852131"/>
                </a:lnTo>
                <a:close/>
              </a:path>
              <a:path w="2211730" h="1163954">
                <a:moveTo>
                  <a:pt x="1549247" y="868222"/>
                </a:moveTo>
                <a:lnTo>
                  <a:pt x="1540179" y="878687"/>
                </a:lnTo>
                <a:lnTo>
                  <a:pt x="1509547" y="866000"/>
                </a:lnTo>
                <a:lnTo>
                  <a:pt x="1511554" y="852614"/>
                </a:lnTo>
                <a:lnTo>
                  <a:pt x="1504823" y="871677"/>
                </a:lnTo>
                <a:lnTo>
                  <a:pt x="1535315" y="884301"/>
                </a:lnTo>
                <a:lnTo>
                  <a:pt x="1542186" y="887133"/>
                </a:lnTo>
                <a:lnTo>
                  <a:pt x="1549247" y="868222"/>
                </a:lnTo>
                <a:close/>
              </a:path>
              <a:path w="2211730" h="1163954">
                <a:moveTo>
                  <a:pt x="1535315" y="884301"/>
                </a:moveTo>
                <a:lnTo>
                  <a:pt x="1526247" y="894753"/>
                </a:lnTo>
                <a:lnTo>
                  <a:pt x="1495996" y="882243"/>
                </a:lnTo>
                <a:lnTo>
                  <a:pt x="1498003" y="868857"/>
                </a:lnTo>
                <a:lnTo>
                  <a:pt x="1491284" y="887920"/>
                </a:lnTo>
                <a:lnTo>
                  <a:pt x="1521383" y="900366"/>
                </a:lnTo>
                <a:lnTo>
                  <a:pt x="1528254" y="903211"/>
                </a:lnTo>
                <a:lnTo>
                  <a:pt x="1535315" y="884301"/>
                </a:lnTo>
                <a:close/>
              </a:path>
              <a:path w="2211730" h="1163954">
                <a:moveTo>
                  <a:pt x="1521383" y="900366"/>
                </a:moveTo>
                <a:lnTo>
                  <a:pt x="1512316" y="910831"/>
                </a:lnTo>
                <a:lnTo>
                  <a:pt x="1482458" y="898486"/>
                </a:lnTo>
                <a:lnTo>
                  <a:pt x="1507451" y="916444"/>
                </a:lnTo>
                <a:lnTo>
                  <a:pt x="1514322" y="919289"/>
                </a:lnTo>
                <a:lnTo>
                  <a:pt x="1521383" y="900366"/>
                </a:lnTo>
                <a:close/>
              </a:path>
              <a:path w="2211730" h="1163954">
                <a:moveTo>
                  <a:pt x="1507451" y="916444"/>
                </a:moveTo>
                <a:lnTo>
                  <a:pt x="1498384" y="926922"/>
                </a:lnTo>
                <a:lnTo>
                  <a:pt x="1468907" y="914717"/>
                </a:lnTo>
                <a:lnTo>
                  <a:pt x="1470901" y="901331"/>
                </a:lnTo>
                <a:lnTo>
                  <a:pt x="1464170" y="920381"/>
                </a:lnTo>
                <a:lnTo>
                  <a:pt x="1493532" y="932535"/>
                </a:lnTo>
                <a:lnTo>
                  <a:pt x="1500390" y="935367"/>
                </a:lnTo>
                <a:lnTo>
                  <a:pt x="1507451" y="916444"/>
                </a:lnTo>
                <a:close/>
              </a:path>
              <a:path w="2211730" h="1163954">
                <a:moveTo>
                  <a:pt x="1493532" y="932535"/>
                </a:moveTo>
                <a:lnTo>
                  <a:pt x="1484452" y="943000"/>
                </a:lnTo>
                <a:lnTo>
                  <a:pt x="1455356" y="930960"/>
                </a:lnTo>
                <a:lnTo>
                  <a:pt x="1479588" y="948613"/>
                </a:lnTo>
                <a:lnTo>
                  <a:pt x="1486458" y="951445"/>
                </a:lnTo>
                <a:lnTo>
                  <a:pt x="1493532" y="932535"/>
                </a:lnTo>
                <a:close/>
              </a:path>
              <a:path w="2211730" h="1163954">
                <a:moveTo>
                  <a:pt x="1479588" y="948613"/>
                </a:moveTo>
                <a:lnTo>
                  <a:pt x="1470520" y="959078"/>
                </a:lnTo>
                <a:lnTo>
                  <a:pt x="1441792" y="947204"/>
                </a:lnTo>
                <a:lnTo>
                  <a:pt x="1443799" y="933805"/>
                </a:lnTo>
                <a:lnTo>
                  <a:pt x="1437055" y="952868"/>
                </a:lnTo>
                <a:lnTo>
                  <a:pt x="1465656" y="964691"/>
                </a:lnTo>
                <a:lnTo>
                  <a:pt x="1472514" y="967524"/>
                </a:lnTo>
                <a:lnTo>
                  <a:pt x="1479588" y="948613"/>
                </a:lnTo>
                <a:close/>
              </a:path>
              <a:path w="2211730" h="1163954">
                <a:moveTo>
                  <a:pt x="1465656" y="964691"/>
                </a:moveTo>
                <a:lnTo>
                  <a:pt x="1456588" y="975169"/>
                </a:lnTo>
                <a:lnTo>
                  <a:pt x="1428229" y="963447"/>
                </a:lnTo>
                <a:lnTo>
                  <a:pt x="1430235" y="950048"/>
                </a:lnTo>
                <a:lnTo>
                  <a:pt x="1423504" y="969111"/>
                </a:lnTo>
                <a:lnTo>
                  <a:pt x="1451711" y="980770"/>
                </a:lnTo>
                <a:lnTo>
                  <a:pt x="1458582" y="983614"/>
                </a:lnTo>
                <a:lnTo>
                  <a:pt x="1465656" y="964691"/>
                </a:lnTo>
                <a:close/>
              </a:path>
              <a:path w="2211730" h="1163954">
                <a:moveTo>
                  <a:pt x="1437779" y="996861"/>
                </a:moveTo>
                <a:lnTo>
                  <a:pt x="1428699" y="1007338"/>
                </a:lnTo>
                <a:lnTo>
                  <a:pt x="1401114" y="995946"/>
                </a:lnTo>
                <a:lnTo>
                  <a:pt x="1403134" y="982535"/>
                </a:lnTo>
                <a:lnTo>
                  <a:pt x="1396390" y="1001610"/>
                </a:lnTo>
                <a:lnTo>
                  <a:pt x="1423835" y="1012951"/>
                </a:lnTo>
                <a:lnTo>
                  <a:pt x="1430705" y="1015784"/>
                </a:lnTo>
                <a:lnTo>
                  <a:pt x="1437779" y="996861"/>
                </a:lnTo>
                <a:close/>
              </a:path>
              <a:path w="2211730" h="1163954">
                <a:moveTo>
                  <a:pt x="1423835" y="1012951"/>
                </a:moveTo>
                <a:lnTo>
                  <a:pt x="1414754" y="1023429"/>
                </a:lnTo>
                <a:lnTo>
                  <a:pt x="1387563" y="1012177"/>
                </a:lnTo>
                <a:lnTo>
                  <a:pt x="1389570" y="998791"/>
                </a:lnTo>
                <a:lnTo>
                  <a:pt x="1382826" y="1017841"/>
                </a:lnTo>
                <a:lnTo>
                  <a:pt x="1409903" y="1029042"/>
                </a:lnTo>
                <a:lnTo>
                  <a:pt x="1416761" y="1031875"/>
                </a:lnTo>
                <a:lnTo>
                  <a:pt x="1423835" y="1012951"/>
                </a:lnTo>
                <a:close/>
              </a:path>
              <a:path w="2211730" h="1163954">
                <a:moveTo>
                  <a:pt x="1409903" y="1029042"/>
                </a:moveTo>
                <a:lnTo>
                  <a:pt x="1400822" y="1039507"/>
                </a:lnTo>
                <a:lnTo>
                  <a:pt x="1374000" y="1028433"/>
                </a:lnTo>
                <a:lnTo>
                  <a:pt x="1376006" y="1015034"/>
                </a:lnTo>
                <a:lnTo>
                  <a:pt x="1369263" y="1034097"/>
                </a:lnTo>
                <a:lnTo>
                  <a:pt x="1395958" y="1045121"/>
                </a:lnTo>
                <a:lnTo>
                  <a:pt x="1402816" y="1047953"/>
                </a:lnTo>
                <a:lnTo>
                  <a:pt x="1409903" y="1029042"/>
                </a:lnTo>
                <a:close/>
              </a:path>
              <a:path w="2211730" h="1163954">
                <a:moveTo>
                  <a:pt x="1395958" y="1045121"/>
                </a:moveTo>
                <a:lnTo>
                  <a:pt x="1386878" y="1055598"/>
                </a:lnTo>
                <a:lnTo>
                  <a:pt x="1360436" y="1044676"/>
                </a:lnTo>
                <a:lnTo>
                  <a:pt x="1362443" y="1031278"/>
                </a:lnTo>
                <a:lnTo>
                  <a:pt x="1355712" y="1050340"/>
                </a:lnTo>
                <a:lnTo>
                  <a:pt x="1382014" y="1061212"/>
                </a:lnTo>
                <a:lnTo>
                  <a:pt x="1388872" y="1064044"/>
                </a:lnTo>
                <a:lnTo>
                  <a:pt x="1395958" y="1045121"/>
                </a:lnTo>
                <a:close/>
              </a:path>
              <a:path w="2211730" h="1163954">
                <a:moveTo>
                  <a:pt x="1382014" y="1061212"/>
                </a:moveTo>
                <a:lnTo>
                  <a:pt x="1372933" y="1071689"/>
                </a:lnTo>
                <a:lnTo>
                  <a:pt x="1346873" y="1060932"/>
                </a:lnTo>
                <a:lnTo>
                  <a:pt x="1348892" y="1047534"/>
                </a:lnTo>
                <a:lnTo>
                  <a:pt x="1342148" y="1066596"/>
                </a:lnTo>
                <a:lnTo>
                  <a:pt x="1368069" y="1077302"/>
                </a:lnTo>
                <a:lnTo>
                  <a:pt x="1374927" y="1080147"/>
                </a:lnTo>
                <a:lnTo>
                  <a:pt x="1382014" y="1061212"/>
                </a:lnTo>
                <a:close/>
              </a:path>
              <a:path w="2211730" h="1163954">
                <a:moveTo>
                  <a:pt x="1368069" y="1077302"/>
                </a:moveTo>
                <a:lnTo>
                  <a:pt x="1358988" y="1087793"/>
                </a:lnTo>
                <a:lnTo>
                  <a:pt x="1333322" y="1077175"/>
                </a:lnTo>
                <a:lnTo>
                  <a:pt x="1335328" y="1063777"/>
                </a:lnTo>
                <a:lnTo>
                  <a:pt x="1328585" y="1082840"/>
                </a:lnTo>
                <a:lnTo>
                  <a:pt x="1354124" y="1093393"/>
                </a:lnTo>
                <a:lnTo>
                  <a:pt x="1360995" y="1096238"/>
                </a:lnTo>
                <a:lnTo>
                  <a:pt x="1368069" y="1077302"/>
                </a:lnTo>
                <a:close/>
              </a:path>
              <a:path w="2211730" h="1163954">
                <a:moveTo>
                  <a:pt x="1354124" y="1093393"/>
                </a:moveTo>
                <a:lnTo>
                  <a:pt x="1345044" y="1103884"/>
                </a:lnTo>
                <a:lnTo>
                  <a:pt x="1319745" y="1093431"/>
                </a:lnTo>
                <a:lnTo>
                  <a:pt x="1321765" y="1080020"/>
                </a:lnTo>
                <a:lnTo>
                  <a:pt x="1315021" y="1099096"/>
                </a:lnTo>
                <a:lnTo>
                  <a:pt x="1340180" y="1109497"/>
                </a:lnTo>
                <a:lnTo>
                  <a:pt x="1347050" y="1112329"/>
                </a:lnTo>
                <a:lnTo>
                  <a:pt x="1354124" y="1093393"/>
                </a:lnTo>
                <a:close/>
              </a:path>
              <a:path w="2211730" h="1163954">
                <a:moveTo>
                  <a:pt x="1340180" y="1109497"/>
                </a:moveTo>
                <a:lnTo>
                  <a:pt x="1331087" y="1119974"/>
                </a:lnTo>
                <a:lnTo>
                  <a:pt x="1306182" y="1109687"/>
                </a:lnTo>
                <a:lnTo>
                  <a:pt x="1308188" y="1096289"/>
                </a:lnTo>
                <a:lnTo>
                  <a:pt x="1301457" y="1115352"/>
                </a:lnTo>
                <a:lnTo>
                  <a:pt x="1326235" y="1125588"/>
                </a:lnTo>
                <a:lnTo>
                  <a:pt x="1333093" y="1128420"/>
                </a:lnTo>
                <a:lnTo>
                  <a:pt x="1340180" y="1109497"/>
                </a:lnTo>
                <a:close/>
              </a:path>
              <a:path w="2211730" h="1163954">
                <a:moveTo>
                  <a:pt x="1326235" y="1125588"/>
                </a:moveTo>
                <a:lnTo>
                  <a:pt x="1317142" y="1136065"/>
                </a:lnTo>
                <a:lnTo>
                  <a:pt x="1292618" y="1125943"/>
                </a:lnTo>
                <a:lnTo>
                  <a:pt x="1294638" y="1112532"/>
                </a:lnTo>
                <a:lnTo>
                  <a:pt x="1287894" y="1131608"/>
                </a:lnTo>
                <a:lnTo>
                  <a:pt x="1312278" y="1141679"/>
                </a:lnTo>
                <a:lnTo>
                  <a:pt x="1319149" y="1144511"/>
                </a:lnTo>
                <a:lnTo>
                  <a:pt x="1326235" y="1125588"/>
                </a:lnTo>
                <a:close/>
              </a:path>
              <a:path w="2211730" h="1163954">
                <a:moveTo>
                  <a:pt x="1305204" y="1160614"/>
                </a:moveTo>
                <a:lnTo>
                  <a:pt x="1310055" y="1155001"/>
                </a:lnTo>
                <a:lnTo>
                  <a:pt x="1319149" y="1144511"/>
                </a:lnTo>
                <a:lnTo>
                  <a:pt x="1312278" y="1141679"/>
                </a:lnTo>
                <a:lnTo>
                  <a:pt x="1303197" y="1152169"/>
                </a:lnTo>
                <a:lnTo>
                  <a:pt x="1298333" y="1157782"/>
                </a:lnTo>
                <a:lnTo>
                  <a:pt x="1302296" y="1163955"/>
                </a:lnTo>
                <a:lnTo>
                  <a:pt x="1305204" y="1160614"/>
                </a:lnTo>
                <a:close/>
              </a:path>
              <a:path w="2211730" h="1163954">
                <a:moveTo>
                  <a:pt x="1303197" y="1152169"/>
                </a:moveTo>
                <a:lnTo>
                  <a:pt x="1279055" y="1142199"/>
                </a:lnTo>
                <a:lnTo>
                  <a:pt x="1274318" y="1147864"/>
                </a:lnTo>
                <a:lnTo>
                  <a:pt x="1298333" y="1157782"/>
                </a:lnTo>
                <a:lnTo>
                  <a:pt x="1303197" y="1152169"/>
                </a:lnTo>
                <a:close/>
              </a:path>
              <a:path w="2211730" h="1163954">
                <a:moveTo>
                  <a:pt x="1728266" y="1152969"/>
                </a:moveTo>
                <a:lnTo>
                  <a:pt x="1722196" y="1158087"/>
                </a:lnTo>
                <a:lnTo>
                  <a:pt x="1736394" y="1163955"/>
                </a:lnTo>
                <a:lnTo>
                  <a:pt x="1754847" y="1163955"/>
                </a:lnTo>
                <a:lnTo>
                  <a:pt x="1728266" y="1152969"/>
                </a:lnTo>
                <a:close/>
              </a:path>
              <a:path w="2211730" h="1163954">
                <a:moveTo>
                  <a:pt x="1653806" y="693166"/>
                </a:moveTo>
                <a:lnTo>
                  <a:pt x="1656130" y="679386"/>
                </a:lnTo>
                <a:lnTo>
                  <a:pt x="1651723" y="684669"/>
                </a:lnTo>
                <a:lnTo>
                  <a:pt x="1646999" y="690333"/>
                </a:lnTo>
                <a:lnTo>
                  <a:pt x="1645005" y="703719"/>
                </a:lnTo>
                <a:lnTo>
                  <a:pt x="1653806" y="693166"/>
                </a:lnTo>
                <a:close/>
              </a:path>
              <a:path w="2211730" h="1163954">
                <a:moveTo>
                  <a:pt x="1646999" y="690333"/>
                </a:moveTo>
                <a:lnTo>
                  <a:pt x="1638185" y="700900"/>
                </a:lnTo>
                <a:lnTo>
                  <a:pt x="1603705" y="686612"/>
                </a:lnTo>
                <a:lnTo>
                  <a:pt x="1605495" y="673125"/>
                </a:lnTo>
                <a:lnTo>
                  <a:pt x="1599107" y="692327"/>
                </a:lnTo>
                <a:lnTo>
                  <a:pt x="1633461" y="706564"/>
                </a:lnTo>
                <a:lnTo>
                  <a:pt x="1640281" y="709383"/>
                </a:lnTo>
                <a:lnTo>
                  <a:pt x="1646999" y="690333"/>
                </a:lnTo>
                <a:close/>
              </a:path>
              <a:path w="2211730" h="1163954">
                <a:moveTo>
                  <a:pt x="1633461" y="706564"/>
                </a:moveTo>
                <a:lnTo>
                  <a:pt x="1624634" y="717118"/>
                </a:lnTo>
                <a:lnTo>
                  <a:pt x="1590548" y="702995"/>
                </a:lnTo>
                <a:lnTo>
                  <a:pt x="1592338" y="689521"/>
                </a:lnTo>
                <a:lnTo>
                  <a:pt x="1585950" y="708710"/>
                </a:lnTo>
                <a:lnTo>
                  <a:pt x="1619910" y="722782"/>
                </a:lnTo>
                <a:lnTo>
                  <a:pt x="1626730" y="725614"/>
                </a:lnTo>
                <a:lnTo>
                  <a:pt x="1633461" y="706564"/>
                </a:lnTo>
                <a:close/>
              </a:path>
              <a:path w="2211730" h="1163954">
                <a:moveTo>
                  <a:pt x="1619910" y="722782"/>
                </a:moveTo>
                <a:lnTo>
                  <a:pt x="1611096" y="733348"/>
                </a:lnTo>
                <a:lnTo>
                  <a:pt x="1577390" y="719378"/>
                </a:lnTo>
                <a:lnTo>
                  <a:pt x="1579168" y="705904"/>
                </a:lnTo>
                <a:lnTo>
                  <a:pt x="1572793" y="725093"/>
                </a:lnTo>
                <a:lnTo>
                  <a:pt x="1606372" y="739013"/>
                </a:lnTo>
                <a:lnTo>
                  <a:pt x="1613192" y="741832"/>
                </a:lnTo>
                <a:lnTo>
                  <a:pt x="1619910" y="722782"/>
                </a:lnTo>
                <a:close/>
              </a:path>
              <a:path w="2211730" h="1163954">
                <a:moveTo>
                  <a:pt x="1606372" y="739013"/>
                </a:moveTo>
                <a:lnTo>
                  <a:pt x="1597558" y="749566"/>
                </a:lnTo>
                <a:lnTo>
                  <a:pt x="1564233" y="735761"/>
                </a:lnTo>
                <a:lnTo>
                  <a:pt x="1566011" y="722287"/>
                </a:lnTo>
                <a:lnTo>
                  <a:pt x="1559636" y="741476"/>
                </a:lnTo>
                <a:lnTo>
                  <a:pt x="1592834" y="755230"/>
                </a:lnTo>
                <a:lnTo>
                  <a:pt x="1599653" y="758063"/>
                </a:lnTo>
                <a:lnTo>
                  <a:pt x="1606372" y="739013"/>
                </a:lnTo>
                <a:close/>
              </a:path>
              <a:path w="2211730" h="1163954">
                <a:moveTo>
                  <a:pt x="1592834" y="755230"/>
                </a:moveTo>
                <a:lnTo>
                  <a:pt x="1584020" y="765797"/>
                </a:lnTo>
                <a:lnTo>
                  <a:pt x="1551063" y="752144"/>
                </a:lnTo>
                <a:lnTo>
                  <a:pt x="1552854" y="738670"/>
                </a:lnTo>
                <a:lnTo>
                  <a:pt x="1546466" y="757872"/>
                </a:lnTo>
                <a:lnTo>
                  <a:pt x="1579295" y="771461"/>
                </a:lnTo>
                <a:lnTo>
                  <a:pt x="1586103" y="774280"/>
                </a:lnTo>
                <a:lnTo>
                  <a:pt x="1592834" y="755230"/>
                </a:lnTo>
                <a:close/>
              </a:path>
              <a:path w="2211730" h="1163954">
                <a:moveTo>
                  <a:pt x="1579295" y="771461"/>
                </a:moveTo>
                <a:lnTo>
                  <a:pt x="1570469" y="782015"/>
                </a:lnTo>
                <a:lnTo>
                  <a:pt x="1537893" y="768527"/>
                </a:lnTo>
                <a:lnTo>
                  <a:pt x="1539697" y="755053"/>
                </a:lnTo>
                <a:lnTo>
                  <a:pt x="1533296" y="774255"/>
                </a:lnTo>
                <a:lnTo>
                  <a:pt x="1565744" y="787692"/>
                </a:lnTo>
                <a:lnTo>
                  <a:pt x="1572564" y="790511"/>
                </a:lnTo>
                <a:lnTo>
                  <a:pt x="1579295" y="771461"/>
                </a:lnTo>
                <a:close/>
              </a:path>
              <a:path w="2211730" h="1163954">
                <a:moveTo>
                  <a:pt x="1565744" y="787692"/>
                </a:moveTo>
                <a:lnTo>
                  <a:pt x="1556918" y="798258"/>
                </a:lnTo>
                <a:lnTo>
                  <a:pt x="1524736" y="784936"/>
                </a:lnTo>
                <a:lnTo>
                  <a:pt x="1526527" y="771448"/>
                </a:lnTo>
                <a:lnTo>
                  <a:pt x="1520139" y="790651"/>
                </a:lnTo>
                <a:lnTo>
                  <a:pt x="1552194" y="803922"/>
                </a:lnTo>
                <a:lnTo>
                  <a:pt x="1559013" y="806742"/>
                </a:lnTo>
                <a:lnTo>
                  <a:pt x="1565744" y="787692"/>
                </a:lnTo>
                <a:close/>
              </a:path>
              <a:path w="2211730" h="1163954">
                <a:moveTo>
                  <a:pt x="1552194" y="803922"/>
                </a:moveTo>
                <a:lnTo>
                  <a:pt x="1543380" y="814489"/>
                </a:lnTo>
                <a:lnTo>
                  <a:pt x="1511566" y="801319"/>
                </a:lnTo>
                <a:lnTo>
                  <a:pt x="1513357" y="787844"/>
                </a:lnTo>
                <a:lnTo>
                  <a:pt x="1506969" y="807034"/>
                </a:lnTo>
                <a:lnTo>
                  <a:pt x="1538655" y="820153"/>
                </a:lnTo>
                <a:lnTo>
                  <a:pt x="1545475" y="822972"/>
                </a:lnTo>
                <a:lnTo>
                  <a:pt x="1552194" y="803922"/>
                </a:lnTo>
                <a:close/>
              </a:path>
              <a:path w="2211730" h="1163954">
                <a:moveTo>
                  <a:pt x="1538655" y="820153"/>
                </a:moveTo>
                <a:lnTo>
                  <a:pt x="1529829" y="830719"/>
                </a:lnTo>
                <a:lnTo>
                  <a:pt x="1498396" y="817714"/>
                </a:lnTo>
                <a:lnTo>
                  <a:pt x="1500187" y="804240"/>
                </a:lnTo>
                <a:lnTo>
                  <a:pt x="1493812" y="823417"/>
                </a:lnTo>
                <a:lnTo>
                  <a:pt x="1525104" y="836383"/>
                </a:lnTo>
                <a:lnTo>
                  <a:pt x="1531924" y="839203"/>
                </a:lnTo>
                <a:lnTo>
                  <a:pt x="1538655" y="820153"/>
                </a:lnTo>
                <a:close/>
              </a:path>
              <a:path w="2211730" h="1163954">
                <a:moveTo>
                  <a:pt x="1525104" y="836383"/>
                </a:moveTo>
                <a:lnTo>
                  <a:pt x="1516278" y="846950"/>
                </a:lnTo>
                <a:lnTo>
                  <a:pt x="1485239" y="834097"/>
                </a:lnTo>
                <a:lnTo>
                  <a:pt x="1511554" y="852614"/>
                </a:lnTo>
                <a:lnTo>
                  <a:pt x="1518373" y="855433"/>
                </a:lnTo>
                <a:lnTo>
                  <a:pt x="1525104" y="836383"/>
                </a:lnTo>
                <a:close/>
              </a:path>
              <a:path w="2211730" h="1163954">
                <a:moveTo>
                  <a:pt x="1511554" y="852614"/>
                </a:moveTo>
                <a:lnTo>
                  <a:pt x="1502740" y="863193"/>
                </a:lnTo>
                <a:lnTo>
                  <a:pt x="1472069" y="850493"/>
                </a:lnTo>
                <a:lnTo>
                  <a:pt x="1473860" y="837018"/>
                </a:lnTo>
                <a:lnTo>
                  <a:pt x="1467472" y="856221"/>
                </a:lnTo>
                <a:lnTo>
                  <a:pt x="1498003" y="868857"/>
                </a:lnTo>
                <a:lnTo>
                  <a:pt x="1504823" y="871677"/>
                </a:lnTo>
                <a:lnTo>
                  <a:pt x="1511554" y="852614"/>
                </a:lnTo>
                <a:close/>
              </a:path>
              <a:path w="2211730" h="1163954">
                <a:moveTo>
                  <a:pt x="1477733" y="904151"/>
                </a:moveTo>
                <a:lnTo>
                  <a:pt x="1475638" y="895654"/>
                </a:lnTo>
                <a:lnTo>
                  <a:pt x="1445717" y="883285"/>
                </a:lnTo>
                <a:lnTo>
                  <a:pt x="1441119" y="889012"/>
                </a:lnTo>
                <a:lnTo>
                  <a:pt x="1470901" y="901331"/>
                </a:lnTo>
                <a:lnTo>
                  <a:pt x="1468907" y="914717"/>
                </a:lnTo>
                <a:lnTo>
                  <a:pt x="1477733" y="904151"/>
                </a:lnTo>
                <a:close/>
              </a:path>
              <a:path w="2211730" h="1163954">
                <a:moveTo>
                  <a:pt x="1470901" y="901331"/>
                </a:moveTo>
                <a:lnTo>
                  <a:pt x="1462074" y="911898"/>
                </a:lnTo>
                <a:lnTo>
                  <a:pt x="1432547" y="899693"/>
                </a:lnTo>
                <a:lnTo>
                  <a:pt x="1434350" y="886193"/>
                </a:lnTo>
                <a:lnTo>
                  <a:pt x="1427949" y="905408"/>
                </a:lnTo>
                <a:lnTo>
                  <a:pt x="1457350" y="917575"/>
                </a:lnTo>
                <a:lnTo>
                  <a:pt x="1464170" y="920381"/>
                </a:lnTo>
                <a:lnTo>
                  <a:pt x="1470901" y="901331"/>
                </a:lnTo>
                <a:close/>
              </a:path>
              <a:path w="2211730" h="1163954">
                <a:moveTo>
                  <a:pt x="1443799" y="933805"/>
                </a:moveTo>
                <a:lnTo>
                  <a:pt x="1434973" y="944384"/>
                </a:lnTo>
                <a:lnTo>
                  <a:pt x="1406207" y="932484"/>
                </a:lnTo>
                <a:lnTo>
                  <a:pt x="1407998" y="919010"/>
                </a:lnTo>
                <a:lnTo>
                  <a:pt x="1401610" y="938212"/>
                </a:lnTo>
                <a:lnTo>
                  <a:pt x="1430235" y="950048"/>
                </a:lnTo>
                <a:lnTo>
                  <a:pt x="1437055" y="952868"/>
                </a:lnTo>
                <a:lnTo>
                  <a:pt x="1443799" y="933805"/>
                </a:lnTo>
                <a:close/>
              </a:path>
              <a:path w="2211730" h="1163954">
                <a:moveTo>
                  <a:pt x="1430235" y="950048"/>
                </a:moveTo>
                <a:lnTo>
                  <a:pt x="1421422" y="960628"/>
                </a:lnTo>
                <a:lnTo>
                  <a:pt x="1393024" y="948893"/>
                </a:lnTo>
                <a:lnTo>
                  <a:pt x="1394828" y="935405"/>
                </a:lnTo>
                <a:lnTo>
                  <a:pt x="1388427" y="954608"/>
                </a:lnTo>
                <a:lnTo>
                  <a:pt x="1416685" y="966292"/>
                </a:lnTo>
                <a:lnTo>
                  <a:pt x="1423504" y="969111"/>
                </a:lnTo>
                <a:lnTo>
                  <a:pt x="1430235" y="950048"/>
                </a:lnTo>
                <a:close/>
              </a:path>
              <a:path w="2211730" h="1163954">
                <a:moveTo>
                  <a:pt x="1416685" y="966292"/>
                </a:moveTo>
                <a:lnTo>
                  <a:pt x="1407858" y="976871"/>
                </a:lnTo>
                <a:lnTo>
                  <a:pt x="1379855" y="965301"/>
                </a:lnTo>
                <a:lnTo>
                  <a:pt x="1381645" y="951814"/>
                </a:lnTo>
                <a:lnTo>
                  <a:pt x="1375257" y="971016"/>
                </a:lnTo>
                <a:lnTo>
                  <a:pt x="1403134" y="982535"/>
                </a:lnTo>
                <a:lnTo>
                  <a:pt x="1409954" y="985354"/>
                </a:lnTo>
                <a:lnTo>
                  <a:pt x="1416685" y="966292"/>
                </a:lnTo>
                <a:close/>
              </a:path>
              <a:path w="2211730" h="1163954">
                <a:moveTo>
                  <a:pt x="1403134" y="982535"/>
                </a:moveTo>
                <a:lnTo>
                  <a:pt x="1394294" y="993114"/>
                </a:lnTo>
                <a:lnTo>
                  <a:pt x="1366672" y="981697"/>
                </a:lnTo>
                <a:lnTo>
                  <a:pt x="1368475" y="968209"/>
                </a:lnTo>
                <a:lnTo>
                  <a:pt x="1362087" y="987425"/>
                </a:lnTo>
                <a:lnTo>
                  <a:pt x="1389570" y="998791"/>
                </a:lnTo>
                <a:lnTo>
                  <a:pt x="1396390" y="1001610"/>
                </a:lnTo>
                <a:lnTo>
                  <a:pt x="1403134" y="982535"/>
                </a:lnTo>
                <a:close/>
              </a:path>
              <a:path w="2211730" h="1163954">
                <a:moveTo>
                  <a:pt x="1389570" y="998791"/>
                </a:moveTo>
                <a:lnTo>
                  <a:pt x="1380744" y="1009370"/>
                </a:lnTo>
                <a:lnTo>
                  <a:pt x="1353502" y="998105"/>
                </a:lnTo>
                <a:lnTo>
                  <a:pt x="1355305" y="984618"/>
                </a:lnTo>
                <a:lnTo>
                  <a:pt x="1348905" y="1003833"/>
                </a:lnTo>
                <a:lnTo>
                  <a:pt x="1376006" y="1015034"/>
                </a:lnTo>
                <a:lnTo>
                  <a:pt x="1382826" y="1017841"/>
                </a:lnTo>
                <a:lnTo>
                  <a:pt x="1389570" y="998791"/>
                </a:lnTo>
                <a:close/>
              </a:path>
              <a:path w="2211730" h="1163954">
                <a:moveTo>
                  <a:pt x="1376006" y="1015034"/>
                </a:moveTo>
                <a:lnTo>
                  <a:pt x="1367180" y="1025613"/>
                </a:lnTo>
                <a:lnTo>
                  <a:pt x="1340319" y="1014514"/>
                </a:lnTo>
                <a:lnTo>
                  <a:pt x="1342123" y="1001026"/>
                </a:lnTo>
                <a:lnTo>
                  <a:pt x="1335722" y="1020241"/>
                </a:lnTo>
                <a:lnTo>
                  <a:pt x="1362443" y="1031278"/>
                </a:lnTo>
                <a:lnTo>
                  <a:pt x="1369263" y="1034097"/>
                </a:lnTo>
                <a:lnTo>
                  <a:pt x="1376006" y="1015034"/>
                </a:lnTo>
                <a:close/>
              </a:path>
              <a:path w="2211730" h="1163954">
                <a:moveTo>
                  <a:pt x="1362443" y="1031278"/>
                </a:moveTo>
                <a:lnTo>
                  <a:pt x="1353616" y="1041869"/>
                </a:lnTo>
                <a:lnTo>
                  <a:pt x="1327137" y="1030922"/>
                </a:lnTo>
                <a:lnTo>
                  <a:pt x="1328940" y="1017435"/>
                </a:lnTo>
                <a:lnTo>
                  <a:pt x="1322539" y="1036650"/>
                </a:lnTo>
                <a:lnTo>
                  <a:pt x="1348892" y="1047534"/>
                </a:lnTo>
                <a:lnTo>
                  <a:pt x="1355712" y="1050340"/>
                </a:lnTo>
                <a:lnTo>
                  <a:pt x="1362443" y="1031278"/>
                </a:lnTo>
                <a:close/>
              </a:path>
              <a:path w="2211730" h="1163954">
                <a:moveTo>
                  <a:pt x="1348892" y="1047534"/>
                </a:moveTo>
                <a:lnTo>
                  <a:pt x="1340053" y="1058113"/>
                </a:lnTo>
                <a:lnTo>
                  <a:pt x="1313954" y="1047330"/>
                </a:lnTo>
                <a:lnTo>
                  <a:pt x="1315758" y="1033843"/>
                </a:lnTo>
                <a:lnTo>
                  <a:pt x="1309357" y="1053058"/>
                </a:lnTo>
                <a:lnTo>
                  <a:pt x="1335328" y="1063777"/>
                </a:lnTo>
                <a:lnTo>
                  <a:pt x="1342148" y="1066596"/>
                </a:lnTo>
                <a:lnTo>
                  <a:pt x="1348892" y="1047534"/>
                </a:lnTo>
                <a:close/>
              </a:path>
              <a:path w="2211730" h="1163954">
                <a:moveTo>
                  <a:pt x="1335328" y="1063777"/>
                </a:moveTo>
                <a:lnTo>
                  <a:pt x="1326489" y="1074369"/>
                </a:lnTo>
                <a:lnTo>
                  <a:pt x="1300772" y="1063739"/>
                </a:lnTo>
                <a:lnTo>
                  <a:pt x="1302575" y="1050251"/>
                </a:lnTo>
                <a:lnTo>
                  <a:pt x="1296174" y="1069467"/>
                </a:lnTo>
                <a:lnTo>
                  <a:pt x="1321765" y="1080020"/>
                </a:lnTo>
                <a:lnTo>
                  <a:pt x="1328585" y="1082840"/>
                </a:lnTo>
                <a:lnTo>
                  <a:pt x="1335328" y="1063777"/>
                </a:lnTo>
                <a:close/>
              </a:path>
              <a:path w="2211730" h="1163954">
                <a:moveTo>
                  <a:pt x="1321765" y="1080020"/>
                </a:moveTo>
                <a:lnTo>
                  <a:pt x="1312926" y="1090625"/>
                </a:lnTo>
                <a:lnTo>
                  <a:pt x="1287589" y="1080160"/>
                </a:lnTo>
                <a:lnTo>
                  <a:pt x="1289392" y="1066660"/>
                </a:lnTo>
                <a:lnTo>
                  <a:pt x="1282992" y="1085875"/>
                </a:lnTo>
                <a:lnTo>
                  <a:pt x="1308188" y="1096289"/>
                </a:lnTo>
                <a:lnTo>
                  <a:pt x="1315021" y="1099096"/>
                </a:lnTo>
                <a:lnTo>
                  <a:pt x="1321765" y="1080020"/>
                </a:lnTo>
                <a:close/>
              </a:path>
              <a:path w="2211730" h="1163954">
                <a:moveTo>
                  <a:pt x="1308188" y="1096289"/>
                </a:moveTo>
                <a:lnTo>
                  <a:pt x="1299362" y="1106881"/>
                </a:lnTo>
                <a:lnTo>
                  <a:pt x="1274406" y="1096568"/>
                </a:lnTo>
                <a:lnTo>
                  <a:pt x="1294638" y="1112532"/>
                </a:lnTo>
                <a:lnTo>
                  <a:pt x="1301457" y="1115352"/>
                </a:lnTo>
                <a:lnTo>
                  <a:pt x="1308188" y="1096289"/>
                </a:lnTo>
                <a:close/>
              </a:path>
              <a:path w="2211730" h="1163954">
                <a:moveTo>
                  <a:pt x="1677187" y="1153706"/>
                </a:moveTo>
                <a:lnTo>
                  <a:pt x="1671256" y="1158875"/>
                </a:lnTo>
                <a:lnTo>
                  <a:pt x="1683562" y="1163955"/>
                </a:lnTo>
                <a:lnTo>
                  <a:pt x="1702015" y="1163955"/>
                </a:lnTo>
                <a:lnTo>
                  <a:pt x="1677187" y="1153706"/>
                </a:lnTo>
                <a:close/>
              </a:path>
              <a:path w="2211730" h="1163954">
                <a:moveTo>
                  <a:pt x="1612265" y="675944"/>
                </a:moveTo>
                <a:lnTo>
                  <a:pt x="1614360" y="662101"/>
                </a:lnTo>
                <a:lnTo>
                  <a:pt x="1610093" y="667410"/>
                </a:lnTo>
                <a:lnTo>
                  <a:pt x="1605495" y="673125"/>
                </a:lnTo>
                <a:lnTo>
                  <a:pt x="1603705" y="686612"/>
                </a:lnTo>
                <a:lnTo>
                  <a:pt x="1612265" y="675944"/>
                </a:lnTo>
                <a:close/>
              </a:path>
              <a:path w="2211730" h="1163954">
                <a:moveTo>
                  <a:pt x="1605495" y="673125"/>
                </a:moveTo>
                <a:lnTo>
                  <a:pt x="1596936" y="683793"/>
                </a:lnTo>
                <a:lnTo>
                  <a:pt x="1562430" y="669493"/>
                </a:lnTo>
                <a:lnTo>
                  <a:pt x="1564005" y="655929"/>
                </a:lnTo>
                <a:lnTo>
                  <a:pt x="1557959" y="675271"/>
                </a:lnTo>
                <a:lnTo>
                  <a:pt x="1592338" y="689521"/>
                </a:lnTo>
                <a:lnTo>
                  <a:pt x="1599107" y="692327"/>
                </a:lnTo>
                <a:lnTo>
                  <a:pt x="1605495" y="673125"/>
                </a:lnTo>
                <a:close/>
              </a:path>
              <a:path w="2211730" h="1163954">
                <a:moveTo>
                  <a:pt x="1592338" y="689521"/>
                </a:moveTo>
                <a:lnTo>
                  <a:pt x="1583766" y="700176"/>
                </a:lnTo>
                <a:lnTo>
                  <a:pt x="1549654" y="686028"/>
                </a:lnTo>
                <a:lnTo>
                  <a:pt x="1551216" y="672477"/>
                </a:lnTo>
                <a:lnTo>
                  <a:pt x="1545183" y="691819"/>
                </a:lnTo>
                <a:lnTo>
                  <a:pt x="1579168" y="705904"/>
                </a:lnTo>
                <a:lnTo>
                  <a:pt x="1585950" y="708710"/>
                </a:lnTo>
                <a:lnTo>
                  <a:pt x="1592338" y="689521"/>
                </a:lnTo>
                <a:close/>
              </a:path>
              <a:path w="2211730" h="1163954">
                <a:moveTo>
                  <a:pt x="1579168" y="705904"/>
                </a:moveTo>
                <a:lnTo>
                  <a:pt x="1570609" y="716572"/>
                </a:lnTo>
                <a:lnTo>
                  <a:pt x="1536852" y="702589"/>
                </a:lnTo>
                <a:lnTo>
                  <a:pt x="1538439" y="689025"/>
                </a:lnTo>
                <a:lnTo>
                  <a:pt x="1532394" y="708355"/>
                </a:lnTo>
                <a:lnTo>
                  <a:pt x="1566011" y="722287"/>
                </a:lnTo>
                <a:lnTo>
                  <a:pt x="1572793" y="725093"/>
                </a:lnTo>
                <a:lnTo>
                  <a:pt x="1579168" y="705904"/>
                </a:lnTo>
                <a:close/>
              </a:path>
              <a:path w="2211730" h="1163954">
                <a:moveTo>
                  <a:pt x="1566011" y="722287"/>
                </a:moveTo>
                <a:lnTo>
                  <a:pt x="1557439" y="732955"/>
                </a:lnTo>
                <a:lnTo>
                  <a:pt x="1524088" y="719124"/>
                </a:lnTo>
                <a:lnTo>
                  <a:pt x="1525663" y="705561"/>
                </a:lnTo>
                <a:lnTo>
                  <a:pt x="1519618" y="724903"/>
                </a:lnTo>
                <a:lnTo>
                  <a:pt x="1552854" y="738670"/>
                </a:lnTo>
                <a:lnTo>
                  <a:pt x="1559636" y="741476"/>
                </a:lnTo>
                <a:lnTo>
                  <a:pt x="1566011" y="722287"/>
                </a:lnTo>
                <a:close/>
              </a:path>
              <a:path w="2211730" h="1163954">
                <a:moveTo>
                  <a:pt x="1552854" y="738670"/>
                </a:moveTo>
                <a:lnTo>
                  <a:pt x="1544281" y="749338"/>
                </a:lnTo>
                <a:lnTo>
                  <a:pt x="1511300" y="735672"/>
                </a:lnTo>
                <a:lnTo>
                  <a:pt x="1512887" y="722109"/>
                </a:lnTo>
                <a:lnTo>
                  <a:pt x="1506842" y="741451"/>
                </a:lnTo>
                <a:lnTo>
                  <a:pt x="1539697" y="755053"/>
                </a:lnTo>
                <a:lnTo>
                  <a:pt x="1546466" y="757872"/>
                </a:lnTo>
                <a:lnTo>
                  <a:pt x="1552854" y="738670"/>
                </a:lnTo>
                <a:close/>
              </a:path>
              <a:path w="2211730" h="1163954">
                <a:moveTo>
                  <a:pt x="1539697" y="755053"/>
                </a:moveTo>
                <a:lnTo>
                  <a:pt x="1531124" y="765733"/>
                </a:lnTo>
                <a:lnTo>
                  <a:pt x="1498511" y="752220"/>
                </a:lnTo>
                <a:lnTo>
                  <a:pt x="1500098" y="738657"/>
                </a:lnTo>
                <a:lnTo>
                  <a:pt x="1494053" y="757999"/>
                </a:lnTo>
                <a:lnTo>
                  <a:pt x="1526527" y="771448"/>
                </a:lnTo>
                <a:lnTo>
                  <a:pt x="1533296" y="774255"/>
                </a:lnTo>
                <a:lnTo>
                  <a:pt x="1539697" y="755053"/>
                </a:lnTo>
                <a:close/>
              </a:path>
              <a:path w="2211730" h="1163954">
                <a:moveTo>
                  <a:pt x="1526527" y="771448"/>
                </a:moveTo>
                <a:lnTo>
                  <a:pt x="1517954" y="782116"/>
                </a:lnTo>
                <a:lnTo>
                  <a:pt x="1485734" y="768781"/>
                </a:lnTo>
                <a:lnTo>
                  <a:pt x="1513357" y="787844"/>
                </a:lnTo>
                <a:lnTo>
                  <a:pt x="1520139" y="790651"/>
                </a:lnTo>
                <a:lnTo>
                  <a:pt x="1526527" y="771448"/>
                </a:lnTo>
                <a:close/>
              </a:path>
              <a:path w="2211730" h="1163954">
                <a:moveTo>
                  <a:pt x="1513357" y="787844"/>
                </a:moveTo>
                <a:lnTo>
                  <a:pt x="1504784" y="798512"/>
                </a:lnTo>
                <a:lnTo>
                  <a:pt x="1472946" y="785329"/>
                </a:lnTo>
                <a:lnTo>
                  <a:pt x="1474533" y="771753"/>
                </a:lnTo>
                <a:lnTo>
                  <a:pt x="1468475" y="791095"/>
                </a:lnTo>
                <a:lnTo>
                  <a:pt x="1500187" y="804240"/>
                </a:lnTo>
                <a:lnTo>
                  <a:pt x="1506969" y="807034"/>
                </a:lnTo>
                <a:lnTo>
                  <a:pt x="1513357" y="787844"/>
                </a:lnTo>
                <a:close/>
              </a:path>
              <a:path w="2211730" h="1163954">
                <a:moveTo>
                  <a:pt x="1480642" y="839812"/>
                </a:moveTo>
                <a:lnTo>
                  <a:pt x="1478457" y="831291"/>
                </a:lnTo>
                <a:lnTo>
                  <a:pt x="1447368" y="818426"/>
                </a:lnTo>
                <a:lnTo>
                  <a:pt x="1442910" y="824204"/>
                </a:lnTo>
                <a:lnTo>
                  <a:pt x="1473860" y="837018"/>
                </a:lnTo>
                <a:lnTo>
                  <a:pt x="1472069" y="850493"/>
                </a:lnTo>
                <a:lnTo>
                  <a:pt x="1480642" y="839812"/>
                </a:lnTo>
                <a:close/>
              </a:path>
              <a:path w="2211730" h="1163954">
                <a:moveTo>
                  <a:pt x="1473860" y="837018"/>
                </a:moveTo>
                <a:lnTo>
                  <a:pt x="1465287" y="847686"/>
                </a:lnTo>
                <a:lnTo>
                  <a:pt x="1434579" y="834986"/>
                </a:lnTo>
                <a:lnTo>
                  <a:pt x="1436166" y="821410"/>
                </a:lnTo>
                <a:lnTo>
                  <a:pt x="1430121" y="840765"/>
                </a:lnTo>
                <a:lnTo>
                  <a:pt x="1460690" y="853414"/>
                </a:lnTo>
                <a:lnTo>
                  <a:pt x="1467472" y="856221"/>
                </a:lnTo>
                <a:lnTo>
                  <a:pt x="1473860" y="837018"/>
                </a:lnTo>
                <a:close/>
              </a:path>
              <a:path w="2211730" h="1163954">
                <a:moveTo>
                  <a:pt x="1434350" y="886193"/>
                </a:moveTo>
                <a:lnTo>
                  <a:pt x="1425765" y="896886"/>
                </a:lnTo>
                <a:lnTo>
                  <a:pt x="1396212" y="884656"/>
                </a:lnTo>
                <a:lnTo>
                  <a:pt x="1397787" y="871080"/>
                </a:lnTo>
                <a:lnTo>
                  <a:pt x="1391754" y="890435"/>
                </a:lnTo>
                <a:lnTo>
                  <a:pt x="1421168" y="902614"/>
                </a:lnTo>
                <a:lnTo>
                  <a:pt x="1427949" y="905408"/>
                </a:lnTo>
                <a:lnTo>
                  <a:pt x="1434350" y="886193"/>
                </a:lnTo>
                <a:close/>
              </a:path>
              <a:path w="2211730" h="1163954">
                <a:moveTo>
                  <a:pt x="1421168" y="902614"/>
                </a:moveTo>
                <a:lnTo>
                  <a:pt x="1412608" y="913282"/>
                </a:lnTo>
                <a:lnTo>
                  <a:pt x="1383411" y="901204"/>
                </a:lnTo>
                <a:lnTo>
                  <a:pt x="1384998" y="887641"/>
                </a:lnTo>
                <a:lnTo>
                  <a:pt x="1378953" y="906995"/>
                </a:lnTo>
                <a:lnTo>
                  <a:pt x="1407998" y="919010"/>
                </a:lnTo>
                <a:lnTo>
                  <a:pt x="1414780" y="921804"/>
                </a:lnTo>
                <a:lnTo>
                  <a:pt x="1421168" y="902614"/>
                </a:lnTo>
                <a:close/>
              </a:path>
              <a:path w="2211730" h="1163954">
                <a:moveTo>
                  <a:pt x="1407998" y="919010"/>
                </a:moveTo>
                <a:lnTo>
                  <a:pt x="1399425" y="929690"/>
                </a:lnTo>
                <a:lnTo>
                  <a:pt x="1370622" y="917778"/>
                </a:lnTo>
                <a:lnTo>
                  <a:pt x="1372209" y="904201"/>
                </a:lnTo>
                <a:lnTo>
                  <a:pt x="1366164" y="923556"/>
                </a:lnTo>
                <a:lnTo>
                  <a:pt x="1394828" y="935405"/>
                </a:lnTo>
                <a:lnTo>
                  <a:pt x="1401610" y="938212"/>
                </a:lnTo>
                <a:lnTo>
                  <a:pt x="1407998" y="919010"/>
                </a:lnTo>
                <a:close/>
              </a:path>
              <a:path w="2211730" h="1163954">
                <a:moveTo>
                  <a:pt x="1394828" y="935405"/>
                </a:moveTo>
                <a:lnTo>
                  <a:pt x="1386243" y="946086"/>
                </a:lnTo>
                <a:lnTo>
                  <a:pt x="1357833" y="934338"/>
                </a:lnTo>
                <a:lnTo>
                  <a:pt x="1359420" y="920762"/>
                </a:lnTo>
                <a:lnTo>
                  <a:pt x="1353362" y="940117"/>
                </a:lnTo>
                <a:lnTo>
                  <a:pt x="1381645" y="951814"/>
                </a:lnTo>
                <a:lnTo>
                  <a:pt x="1388427" y="954608"/>
                </a:lnTo>
                <a:lnTo>
                  <a:pt x="1394828" y="935405"/>
                </a:lnTo>
                <a:close/>
              </a:path>
              <a:path w="2211730" h="1163954">
                <a:moveTo>
                  <a:pt x="1381645" y="951814"/>
                </a:moveTo>
                <a:lnTo>
                  <a:pt x="1373073" y="962482"/>
                </a:lnTo>
                <a:lnTo>
                  <a:pt x="1345044" y="950899"/>
                </a:lnTo>
                <a:lnTo>
                  <a:pt x="1346619" y="937323"/>
                </a:lnTo>
                <a:lnTo>
                  <a:pt x="1340573" y="956678"/>
                </a:lnTo>
                <a:lnTo>
                  <a:pt x="1368475" y="968209"/>
                </a:lnTo>
                <a:lnTo>
                  <a:pt x="1375257" y="971016"/>
                </a:lnTo>
                <a:lnTo>
                  <a:pt x="1381645" y="951814"/>
                </a:lnTo>
                <a:close/>
              </a:path>
              <a:path w="2211730" h="1163954">
                <a:moveTo>
                  <a:pt x="1368475" y="968209"/>
                </a:moveTo>
                <a:lnTo>
                  <a:pt x="1359890" y="978903"/>
                </a:lnTo>
                <a:lnTo>
                  <a:pt x="1332230" y="967473"/>
                </a:lnTo>
                <a:lnTo>
                  <a:pt x="1333830" y="953897"/>
                </a:lnTo>
                <a:lnTo>
                  <a:pt x="1327772" y="973251"/>
                </a:lnTo>
                <a:lnTo>
                  <a:pt x="1355305" y="984618"/>
                </a:lnTo>
                <a:lnTo>
                  <a:pt x="1362087" y="987425"/>
                </a:lnTo>
                <a:lnTo>
                  <a:pt x="1368475" y="968209"/>
                </a:lnTo>
                <a:close/>
              </a:path>
              <a:path w="2211730" h="1163954">
                <a:moveTo>
                  <a:pt x="1355305" y="984618"/>
                </a:moveTo>
                <a:lnTo>
                  <a:pt x="1346708" y="995298"/>
                </a:lnTo>
                <a:lnTo>
                  <a:pt x="1319441" y="984034"/>
                </a:lnTo>
                <a:lnTo>
                  <a:pt x="1321028" y="970457"/>
                </a:lnTo>
                <a:lnTo>
                  <a:pt x="1314970" y="989812"/>
                </a:lnTo>
                <a:lnTo>
                  <a:pt x="1342123" y="1001026"/>
                </a:lnTo>
                <a:lnTo>
                  <a:pt x="1348905" y="1003833"/>
                </a:lnTo>
                <a:lnTo>
                  <a:pt x="1355305" y="984618"/>
                </a:lnTo>
                <a:close/>
              </a:path>
              <a:path w="2211730" h="1163954">
                <a:moveTo>
                  <a:pt x="1342123" y="1001026"/>
                </a:moveTo>
                <a:lnTo>
                  <a:pt x="1333538" y="1011707"/>
                </a:lnTo>
                <a:lnTo>
                  <a:pt x="1306639" y="1000607"/>
                </a:lnTo>
                <a:lnTo>
                  <a:pt x="1308227" y="987031"/>
                </a:lnTo>
                <a:lnTo>
                  <a:pt x="1302181" y="1006386"/>
                </a:lnTo>
                <a:lnTo>
                  <a:pt x="1328940" y="1017435"/>
                </a:lnTo>
                <a:lnTo>
                  <a:pt x="1335722" y="1020241"/>
                </a:lnTo>
                <a:lnTo>
                  <a:pt x="1342123" y="1001026"/>
                </a:lnTo>
                <a:close/>
              </a:path>
              <a:path w="2211730" h="1163954">
                <a:moveTo>
                  <a:pt x="1328940" y="1017435"/>
                </a:moveTo>
                <a:lnTo>
                  <a:pt x="1320355" y="1028128"/>
                </a:lnTo>
                <a:lnTo>
                  <a:pt x="1293837" y="1017168"/>
                </a:lnTo>
                <a:lnTo>
                  <a:pt x="1315758" y="1033843"/>
                </a:lnTo>
                <a:lnTo>
                  <a:pt x="1322539" y="1036650"/>
                </a:lnTo>
                <a:lnTo>
                  <a:pt x="1328940" y="1017435"/>
                </a:lnTo>
                <a:close/>
              </a:path>
              <a:path w="2211730" h="1163954">
                <a:moveTo>
                  <a:pt x="1315758" y="1033843"/>
                </a:moveTo>
                <a:lnTo>
                  <a:pt x="1307172" y="1044536"/>
                </a:lnTo>
                <a:lnTo>
                  <a:pt x="1281036" y="1033741"/>
                </a:lnTo>
                <a:lnTo>
                  <a:pt x="1302575" y="1050251"/>
                </a:lnTo>
                <a:lnTo>
                  <a:pt x="1309357" y="1053058"/>
                </a:lnTo>
                <a:lnTo>
                  <a:pt x="1315758" y="1033843"/>
                </a:lnTo>
                <a:close/>
              </a:path>
              <a:path w="2211730" h="1163954">
                <a:moveTo>
                  <a:pt x="1302575" y="1050251"/>
                </a:moveTo>
                <a:lnTo>
                  <a:pt x="1293990" y="1060932"/>
                </a:lnTo>
                <a:lnTo>
                  <a:pt x="1268247" y="1050302"/>
                </a:lnTo>
                <a:lnTo>
                  <a:pt x="1289392" y="1066660"/>
                </a:lnTo>
                <a:lnTo>
                  <a:pt x="1296174" y="1069467"/>
                </a:lnTo>
                <a:lnTo>
                  <a:pt x="1302575" y="1050251"/>
                </a:lnTo>
                <a:close/>
              </a:path>
              <a:path w="2211730" h="1163954">
                <a:moveTo>
                  <a:pt x="1626882" y="1154747"/>
                </a:moveTo>
                <a:lnTo>
                  <a:pt x="1621091" y="1159979"/>
                </a:lnTo>
                <a:lnTo>
                  <a:pt x="1630705" y="1163955"/>
                </a:lnTo>
                <a:lnTo>
                  <a:pt x="1649158" y="1163955"/>
                </a:lnTo>
                <a:lnTo>
                  <a:pt x="1626882" y="1154747"/>
                </a:lnTo>
                <a:close/>
              </a:path>
              <a:path w="2211730" h="1163954">
                <a:moveTo>
                  <a:pt x="1570748" y="658736"/>
                </a:moveTo>
                <a:lnTo>
                  <a:pt x="1572590" y="644817"/>
                </a:lnTo>
                <a:lnTo>
                  <a:pt x="1568462" y="650163"/>
                </a:lnTo>
                <a:lnTo>
                  <a:pt x="1564005" y="655929"/>
                </a:lnTo>
                <a:lnTo>
                  <a:pt x="1562430" y="669493"/>
                </a:lnTo>
                <a:lnTo>
                  <a:pt x="1570748" y="658736"/>
                </a:lnTo>
                <a:close/>
              </a:path>
              <a:path w="2211730" h="1163954">
                <a:moveTo>
                  <a:pt x="1564005" y="655929"/>
                </a:moveTo>
                <a:lnTo>
                  <a:pt x="1555686" y="666699"/>
                </a:lnTo>
                <a:lnTo>
                  <a:pt x="1521142" y="652386"/>
                </a:lnTo>
                <a:lnTo>
                  <a:pt x="1522501" y="638733"/>
                </a:lnTo>
                <a:lnTo>
                  <a:pt x="1516824" y="658215"/>
                </a:lnTo>
                <a:lnTo>
                  <a:pt x="1551216" y="672477"/>
                </a:lnTo>
                <a:lnTo>
                  <a:pt x="1557959" y="675271"/>
                </a:lnTo>
                <a:lnTo>
                  <a:pt x="1564005" y="655929"/>
                </a:lnTo>
                <a:close/>
              </a:path>
              <a:path w="2211730" h="1163954">
                <a:moveTo>
                  <a:pt x="1551216" y="672477"/>
                </a:moveTo>
                <a:lnTo>
                  <a:pt x="1542910" y="683247"/>
                </a:lnTo>
                <a:lnTo>
                  <a:pt x="1508734" y="669086"/>
                </a:lnTo>
                <a:lnTo>
                  <a:pt x="1510093" y="655434"/>
                </a:lnTo>
                <a:lnTo>
                  <a:pt x="1504416" y="674916"/>
                </a:lnTo>
                <a:lnTo>
                  <a:pt x="1538439" y="689025"/>
                </a:lnTo>
                <a:lnTo>
                  <a:pt x="1545183" y="691819"/>
                </a:lnTo>
                <a:lnTo>
                  <a:pt x="1551216" y="672477"/>
                </a:lnTo>
                <a:close/>
              </a:path>
              <a:path w="2211730" h="1163954">
                <a:moveTo>
                  <a:pt x="1538439" y="689025"/>
                </a:moveTo>
                <a:lnTo>
                  <a:pt x="1530121" y="699795"/>
                </a:lnTo>
                <a:lnTo>
                  <a:pt x="1496339" y="685799"/>
                </a:lnTo>
                <a:lnTo>
                  <a:pt x="1497711" y="672134"/>
                </a:lnTo>
                <a:lnTo>
                  <a:pt x="1492008" y="691629"/>
                </a:lnTo>
                <a:lnTo>
                  <a:pt x="1525663" y="705561"/>
                </a:lnTo>
                <a:lnTo>
                  <a:pt x="1532394" y="708355"/>
                </a:lnTo>
                <a:lnTo>
                  <a:pt x="1538439" y="689025"/>
                </a:lnTo>
                <a:close/>
              </a:path>
              <a:path w="2211730" h="1163954">
                <a:moveTo>
                  <a:pt x="1525663" y="705561"/>
                </a:moveTo>
                <a:lnTo>
                  <a:pt x="1517345" y="716330"/>
                </a:lnTo>
                <a:lnTo>
                  <a:pt x="1483944" y="702487"/>
                </a:lnTo>
                <a:lnTo>
                  <a:pt x="1512887" y="722109"/>
                </a:lnTo>
                <a:lnTo>
                  <a:pt x="1519618" y="724903"/>
                </a:lnTo>
                <a:lnTo>
                  <a:pt x="1525663" y="705561"/>
                </a:lnTo>
                <a:close/>
              </a:path>
              <a:path w="2211730" h="1163954">
                <a:moveTo>
                  <a:pt x="1512887" y="722109"/>
                </a:moveTo>
                <a:lnTo>
                  <a:pt x="1504556" y="732891"/>
                </a:lnTo>
                <a:lnTo>
                  <a:pt x="1471536" y="719201"/>
                </a:lnTo>
                <a:lnTo>
                  <a:pt x="1472907" y="705548"/>
                </a:lnTo>
                <a:lnTo>
                  <a:pt x="1467218" y="725043"/>
                </a:lnTo>
                <a:lnTo>
                  <a:pt x="1500098" y="738657"/>
                </a:lnTo>
                <a:lnTo>
                  <a:pt x="1506842" y="741451"/>
                </a:lnTo>
                <a:lnTo>
                  <a:pt x="1512887" y="722109"/>
                </a:lnTo>
                <a:close/>
              </a:path>
              <a:path w="2211730" h="1163954">
                <a:moveTo>
                  <a:pt x="1481264" y="774560"/>
                </a:moveTo>
                <a:lnTo>
                  <a:pt x="1478978" y="765987"/>
                </a:lnTo>
                <a:lnTo>
                  <a:pt x="1446720" y="752627"/>
                </a:lnTo>
                <a:lnTo>
                  <a:pt x="1442402" y="758456"/>
                </a:lnTo>
                <a:lnTo>
                  <a:pt x="1474533" y="771753"/>
                </a:lnTo>
                <a:lnTo>
                  <a:pt x="1472946" y="785329"/>
                </a:lnTo>
                <a:lnTo>
                  <a:pt x="1481264" y="774560"/>
                </a:lnTo>
                <a:close/>
              </a:path>
              <a:path w="2211730" h="1163954">
                <a:moveTo>
                  <a:pt x="1474533" y="771753"/>
                </a:moveTo>
                <a:lnTo>
                  <a:pt x="1466202" y="782535"/>
                </a:lnTo>
                <a:lnTo>
                  <a:pt x="1434325" y="769340"/>
                </a:lnTo>
                <a:lnTo>
                  <a:pt x="1435696" y="755675"/>
                </a:lnTo>
                <a:lnTo>
                  <a:pt x="1429981" y="775169"/>
                </a:lnTo>
                <a:lnTo>
                  <a:pt x="1461744" y="788314"/>
                </a:lnTo>
                <a:lnTo>
                  <a:pt x="1468475" y="791095"/>
                </a:lnTo>
                <a:lnTo>
                  <a:pt x="1474533" y="771753"/>
                </a:lnTo>
                <a:close/>
              </a:path>
              <a:path w="2211730" h="1163954">
                <a:moveTo>
                  <a:pt x="1436166" y="821410"/>
                </a:moveTo>
                <a:lnTo>
                  <a:pt x="1427835" y="832192"/>
                </a:lnTo>
                <a:lnTo>
                  <a:pt x="1397101" y="819480"/>
                </a:lnTo>
                <a:lnTo>
                  <a:pt x="1398473" y="805815"/>
                </a:lnTo>
                <a:lnTo>
                  <a:pt x="1392770" y="825309"/>
                </a:lnTo>
                <a:lnTo>
                  <a:pt x="1423377" y="837971"/>
                </a:lnTo>
                <a:lnTo>
                  <a:pt x="1430121" y="840765"/>
                </a:lnTo>
                <a:lnTo>
                  <a:pt x="1436166" y="821410"/>
                </a:lnTo>
                <a:close/>
              </a:path>
              <a:path w="2211730" h="1163954">
                <a:moveTo>
                  <a:pt x="1423377" y="837971"/>
                </a:moveTo>
                <a:lnTo>
                  <a:pt x="1415046" y="848753"/>
                </a:lnTo>
                <a:lnTo>
                  <a:pt x="1384693" y="836193"/>
                </a:lnTo>
                <a:lnTo>
                  <a:pt x="1386052" y="822528"/>
                </a:lnTo>
                <a:lnTo>
                  <a:pt x="1380363" y="842022"/>
                </a:lnTo>
                <a:lnTo>
                  <a:pt x="1410589" y="854519"/>
                </a:lnTo>
                <a:lnTo>
                  <a:pt x="1417332" y="857326"/>
                </a:lnTo>
                <a:lnTo>
                  <a:pt x="1423377" y="837971"/>
                </a:lnTo>
                <a:close/>
              </a:path>
              <a:path w="2211730" h="1163954">
                <a:moveTo>
                  <a:pt x="1410589" y="854519"/>
                </a:moveTo>
                <a:lnTo>
                  <a:pt x="1402257" y="865314"/>
                </a:lnTo>
                <a:lnTo>
                  <a:pt x="1372285" y="852906"/>
                </a:lnTo>
                <a:lnTo>
                  <a:pt x="1373644" y="839241"/>
                </a:lnTo>
                <a:lnTo>
                  <a:pt x="1367955" y="858735"/>
                </a:lnTo>
                <a:lnTo>
                  <a:pt x="1397787" y="871080"/>
                </a:lnTo>
                <a:lnTo>
                  <a:pt x="1404543" y="873874"/>
                </a:lnTo>
                <a:lnTo>
                  <a:pt x="1410589" y="854519"/>
                </a:lnTo>
                <a:close/>
              </a:path>
              <a:path w="2211730" h="1163954">
                <a:moveTo>
                  <a:pt x="1397787" y="871080"/>
                </a:moveTo>
                <a:lnTo>
                  <a:pt x="1389456" y="881862"/>
                </a:lnTo>
                <a:lnTo>
                  <a:pt x="1359865" y="869632"/>
                </a:lnTo>
                <a:lnTo>
                  <a:pt x="1361249" y="855967"/>
                </a:lnTo>
                <a:lnTo>
                  <a:pt x="1355534" y="875461"/>
                </a:lnTo>
                <a:lnTo>
                  <a:pt x="1384998" y="887641"/>
                </a:lnTo>
                <a:lnTo>
                  <a:pt x="1391754" y="890435"/>
                </a:lnTo>
                <a:lnTo>
                  <a:pt x="1397787" y="871080"/>
                </a:lnTo>
                <a:close/>
              </a:path>
              <a:path w="2211730" h="1163954">
                <a:moveTo>
                  <a:pt x="1384998" y="887641"/>
                </a:moveTo>
                <a:lnTo>
                  <a:pt x="1376680" y="898423"/>
                </a:lnTo>
                <a:lnTo>
                  <a:pt x="1347470" y="886345"/>
                </a:lnTo>
                <a:lnTo>
                  <a:pt x="1348828" y="872680"/>
                </a:lnTo>
                <a:lnTo>
                  <a:pt x="1343126" y="892175"/>
                </a:lnTo>
                <a:lnTo>
                  <a:pt x="1372209" y="904201"/>
                </a:lnTo>
                <a:lnTo>
                  <a:pt x="1378953" y="906995"/>
                </a:lnTo>
                <a:lnTo>
                  <a:pt x="1384998" y="887641"/>
                </a:lnTo>
                <a:close/>
              </a:path>
              <a:path w="2211730" h="1163954">
                <a:moveTo>
                  <a:pt x="1372209" y="904201"/>
                </a:moveTo>
                <a:lnTo>
                  <a:pt x="1363878" y="914984"/>
                </a:lnTo>
                <a:lnTo>
                  <a:pt x="1335049" y="903071"/>
                </a:lnTo>
                <a:lnTo>
                  <a:pt x="1336421" y="889406"/>
                </a:lnTo>
                <a:lnTo>
                  <a:pt x="1330718" y="908888"/>
                </a:lnTo>
                <a:lnTo>
                  <a:pt x="1359420" y="920762"/>
                </a:lnTo>
                <a:lnTo>
                  <a:pt x="1366164" y="923556"/>
                </a:lnTo>
                <a:lnTo>
                  <a:pt x="1372209" y="904201"/>
                </a:lnTo>
                <a:close/>
              </a:path>
              <a:path w="2211730" h="1163954">
                <a:moveTo>
                  <a:pt x="1359420" y="920762"/>
                </a:moveTo>
                <a:lnTo>
                  <a:pt x="1351076" y="931557"/>
                </a:lnTo>
                <a:lnTo>
                  <a:pt x="1322628" y="919784"/>
                </a:lnTo>
                <a:lnTo>
                  <a:pt x="1324013" y="906119"/>
                </a:lnTo>
                <a:lnTo>
                  <a:pt x="1318310" y="925614"/>
                </a:lnTo>
                <a:lnTo>
                  <a:pt x="1346619" y="937323"/>
                </a:lnTo>
                <a:lnTo>
                  <a:pt x="1353362" y="940117"/>
                </a:lnTo>
                <a:lnTo>
                  <a:pt x="1359420" y="920762"/>
                </a:lnTo>
                <a:close/>
              </a:path>
              <a:path w="2211730" h="1163954">
                <a:moveTo>
                  <a:pt x="1346619" y="937323"/>
                </a:moveTo>
                <a:lnTo>
                  <a:pt x="1338287" y="948105"/>
                </a:lnTo>
                <a:lnTo>
                  <a:pt x="1310220" y="936510"/>
                </a:lnTo>
                <a:lnTo>
                  <a:pt x="1311592" y="922845"/>
                </a:lnTo>
                <a:lnTo>
                  <a:pt x="1305890" y="942339"/>
                </a:lnTo>
                <a:lnTo>
                  <a:pt x="1333830" y="953897"/>
                </a:lnTo>
                <a:lnTo>
                  <a:pt x="1340573" y="956678"/>
                </a:lnTo>
                <a:lnTo>
                  <a:pt x="1346619" y="937323"/>
                </a:lnTo>
                <a:close/>
              </a:path>
              <a:path w="2211730" h="1163954">
                <a:moveTo>
                  <a:pt x="1333830" y="953897"/>
                </a:moveTo>
                <a:lnTo>
                  <a:pt x="1325486" y="964679"/>
                </a:lnTo>
                <a:lnTo>
                  <a:pt x="1297800" y="953236"/>
                </a:lnTo>
                <a:lnTo>
                  <a:pt x="1299184" y="939571"/>
                </a:lnTo>
                <a:lnTo>
                  <a:pt x="1293469" y="959065"/>
                </a:lnTo>
                <a:lnTo>
                  <a:pt x="1321028" y="970457"/>
                </a:lnTo>
                <a:lnTo>
                  <a:pt x="1327772" y="973251"/>
                </a:lnTo>
                <a:lnTo>
                  <a:pt x="1333830" y="953897"/>
                </a:lnTo>
                <a:close/>
              </a:path>
              <a:path w="2211730" h="1163954">
                <a:moveTo>
                  <a:pt x="1321028" y="970457"/>
                </a:moveTo>
                <a:lnTo>
                  <a:pt x="1312697" y="981252"/>
                </a:lnTo>
                <a:lnTo>
                  <a:pt x="1285392" y="969962"/>
                </a:lnTo>
                <a:lnTo>
                  <a:pt x="1308227" y="987031"/>
                </a:lnTo>
                <a:lnTo>
                  <a:pt x="1314970" y="989812"/>
                </a:lnTo>
                <a:lnTo>
                  <a:pt x="1321028" y="970457"/>
                </a:lnTo>
                <a:close/>
              </a:path>
              <a:path w="2211730" h="1163954">
                <a:moveTo>
                  <a:pt x="1308227" y="987031"/>
                </a:moveTo>
                <a:lnTo>
                  <a:pt x="1299895" y="997813"/>
                </a:lnTo>
                <a:lnTo>
                  <a:pt x="1272971" y="986688"/>
                </a:lnTo>
                <a:lnTo>
                  <a:pt x="1295425" y="1003579"/>
                </a:lnTo>
                <a:lnTo>
                  <a:pt x="1302181" y="1006386"/>
                </a:lnTo>
                <a:lnTo>
                  <a:pt x="1308227" y="987031"/>
                </a:lnTo>
                <a:close/>
              </a:path>
              <a:path w="2211730" h="1163954">
                <a:moveTo>
                  <a:pt x="1214869" y="1159446"/>
                </a:moveTo>
                <a:lnTo>
                  <a:pt x="1191412" y="1149756"/>
                </a:lnTo>
                <a:lnTo>
                  <a:pt x="1199756" y="1138961"/>
                </a:lnTo>
                <a:lnTo>
                  <a:pt x="1193012" y="1136180"/>
                </a:lnTo>
                <a:lnTo>
                  <a:pt x="1186954" y="1155534"/>
                </a:lnTo>
                <a:lnTo>
                  <a:pt x="1207350" y="1163955"/>
                </a:lnTo>
                <a:lnTo>
                  <a:pt x="1214869" y="1159446"/>
                </a:lnTo>
                <a:close/>
              </a:path>
              <a:path w="2211730" h="1163954">
                <a:moveTo>
                  <a:pt x="1186954" y="1155534"/>
                </a:moveTo>
                <a:lnTo>
                  <a:pt x="1193012" y="1136180"/>
                </a:lnTo>
                <a:lnTo>
                  <a:pt x="1184668" y="1146975"/>
                </a:lnTo>
                <a:lnTo>
                  <a:pt x="1180452" y="1163955"/>
                </a:lnTo>
                <a:lnTo>
                  <a:pt x="1186954" y="1155534"/>
                </a:lnTo>
                <a:close/>
              </a:path>
              <a:path w="2211730" h="1163954">
                <a:moveTo>
                  <a:pt x="1577340" y="1156131"/>
                </a:moveTo>
                <a:lnTo>
                  <a:pt x="1571675" y="1161402"/>
                </a:lnTo>
                <a:lnTo>
                  <a:pt x="1577860" y="1163955"/>
                </a:lnTo>
                <a:lnTo>
                  <a:pt x="1596301" y="1163955"/>
                </a:lnTo>
                <a:lnTo>
                  <a:pt x="1577340" y="1156131"/>
                </a:lnTo>
                <a:close/>
              </a:path>
              <a:path w="2211730" h="1163954">
                <a:moveTo>
                  <a:pt x="1529219" y="641515"/>
                </a:moveTo>
                <a:lnTo>
                  <a:pt x="1530819" y="627545"/>
                </a:lnTo>
                <a:lnTo>
                  <a:pt x="1526832" y="632904"/>
                </a:lnTo>
                <a:lnTo>
                  <a:pt x="1522501" y="638733"/>
                </a:lnTo>
                <a:lnTo>
                  <a:pt x="1521142" y="652386"/>
                </a:lnTo>
                <a:lnTo>
                  <a:pt x="1529219" y="641515"/>
                </a:lnTo>
                <a:close/>
              </a:path>
              <a:path w="2211730" h="1163954">
                <a:moveTo>
                  <a:pt x="1522501" y="638733"/>
                </a:moveTo>
                <a:lnTo>
                  <a:pt x="1514436" y="649604"/>
                </a:lnTo>
                <a:lnTo>
                  <a:pt x="1479842" y="635266"/>
                </a:lnTo>
                <a:lnTo>
                  <a:pt x="1480997" y="621525"/>
                </a:lnTo>
                <a:lnTo>
                  <a:pt x="1475651" y="641146"/>
                </a:lnTo>
                <a:lnTo>
                  <a:pt x="1510093" y="655434"/>
                </a:lnTo>
                <a:lnTo>
                  <a:pt x="1516824" y="658215"/>
                </a:lnTo>
                <a:lnTo>
                  <a:pt x="1522501" y="638733"/>
                </a:lnTo>
                <a:close/>
              </a:path>
              <a:path w="2211730" h="1163954">
                <a:moveTo>
                  <a:pt x="1510093" y="655434"/>
                </a:moveTo>
                <a:lnTo>
                  <a:pt x="1502029" y="666318"/>
                </a:lnTo>
                <a:lnTo>
                  <a:pt x="1467827" y="652132"/>
                </a:lnTo>
                <a:lnTo>
                  <a:pt x="1468983" y="638390"/>
                </a:lnTo>
                <a:lnTo>
                  <a:pt x="1463636" y="658025"/>
                </a:lnTo>
                <a:lnTo>
                  <a:pt x="1497711" y="672134"/>
                </a:lnTo>
                <a:lnTo>
                  <a:pt x="1504416" y="674916"/>
                </a:lnTo>
                <a:lnTo>
                  <a:pt x="1510093" y="655434"/>
                </a:lnTo>
                <a:close/>
              </a:path>
              <a:path w="2211730" h="1163954">
                <a:moveTo>
                  <a:pt x="1477225" y="699719"/>
                </a:moveTo>
                <a:lnTo>
                  <a:pt x="1443799" y="685863"/>
                </a:lnTo>
                <a:lnTo>
                  <a:pt x="1444929" y="672122"/>
                </a:lnTo>
                <a:lnTo>
                  <a:pt x="1437119" y="683094"/>
                </a:lnTo>
                <a:lnTo>
                  <a:pt x="1439608" y="691756"/>
                </a:lnTo>
                <a:lnTo>
                  <a:pt x="1472907" y="705548"/>
                </a:lnTo>
                <a:lnTo>
                  <a:pt x="1479613" y="708329"/>
                </a:lnTo>
                <a:lnTo>
                  <a:pt x="1477225" y="699719"/>
                </a:lnTo>
                <a:close/>
              </a:path>
              <a:path w="2211730" h="1163954">
                <a:moveTo>
                  <a:pt x="1472907" y="705548"/>
                </a:moveTo>
                <a:lnTo>
                  <a:pt x="1464830" y="716419"/>
                </a:lnTo>
                <a:lnTo>
                  <a:pt x="1431772" y="702729"/>
                </a:lnTo>
                <a:lnTo>
                  <a:pt x="1432915" y="688987"/>
                </a:lnTo>
                <a:lnTo>
                  <a:pt x="1427581" y="708621"/>
                </a:lnTo>
                <a:lnTo>
                  <a:pt x="1460500" y="722261"/>
                </a:lnTo>
                <a:lnTo>
                  <a:pt x="1467218" y="725043"/>
                </a:lnTo>
                <a:lnTo>
                  <a:pt x="1472907" y="705548"/>
                </a:lnTo>
                <a:close/>
              </a:path>
              <a:path w="2211730" h="1163954">
                <a:moveTo>
                  <a:pt x="1435696" y="755675"/>
                </a:moveTo>
                <a:lnTo>
                  <a:pt x="1427619" y="766559"/>
                </a:lnTo>
                <a:lnTo>
                  <a:pt x="1395691" y="753351"/>
                </a:lnTo>
                <a:lnTo>
                  <a:pt x="1396847" y="739597"/>
                </a:lnTo>
                <a:lnTo>
                  <a:pt x="1391500" y="759231"/>
                </a:lnTo>
                <a:lnTo>
                  <a:pt x="1423289" y="772388"/>
                </a:lnTo>
                <a:lnTo>
                  <a:pt x="1429981" y="775169"/>
                </a:lnTo>
                <a:lnTo>
                  <a:pt x="1435696" y="755675"/>
                </a:lnTo>
                <a:close/>
              </a:path>
              <a:path w="2211730" h="1163954">
                <a:moveTo>
                  <a:pt x="1423289" y="772388"/>
                </a:moveTo>
                <a:lnTo>
                  <a:pt x="1415211" y="783272"/>
                </a:lnTo>
                <a:lnTo>
                  <a:pt x="1383665" y="770216"/>
                </a:lnTo>
                <a:lnTo>
                  <a:pt x="1384820" y="756462"/>
                </a:lnTo>
                <a:lnTo>
                  <a:pt x="1379474" y="776109"/>
                </a:lnTo>
                <a:lnTo>
                  <a:pt x="1410881" y="789101"/>
                </a:lnTo>
                <a:lnTo>
                  <a:pt x="1417586" y="791870"/>
                </a:lnTo>
                <a:lnTo>
                  <a:pt x="1423289" y="772388"/>
                </a:lnTo>
                <a:close/>
              </a:path>
              <a:path w="2211730" h="1163954">
                <a:moveTo>
                  <a:pt x="1410881" y="789101"/>
                </a:moveTo>
                <a:lnTo>
                  <a:pt x="1402803" y="799985"/>
                </a:lnTo>
                <a:lnTo>
                  <a:pt x="1371638" y="787082"/>
                </a:lnTo>
                <a:lnTo>
                  <a:pt x="1372793" y="773341"/>
                </a:lnTo>
                <a:lnTo>
                  <a:pt x="1367447" y="792975"/>
                </a:lnTo>
                <a:lnTo>
                  <a:pt x="1398473" y="805815"/>
                </a:lnTo>
                <a:lnTo>
                  <a:pt x="1405178" y="808583"/>
                </a:lnTo>
                <a:lnTo>
                  <a:pt x="1410881" y="789101"/>
                </a:lnTo>
                <a:close/>
              </a:path>
              <a:path w="2211730" h="1163954">
                <a:moveTo>
                  <a:pt x="1398473" y="805815"/>
                </a:moveTo>
                <a:lnTo>
                  <a:pt x="1390396" y="816698"/>
                </a:lnTo>
                <a:lnTo>
                  <a:pt x="1359623" y="803973"/>
                </a:lnTo>
                <a:lnTo>
                  <a:pt x="1360766" y="790206"/>
                </a:lnTo>
                <a:lnTo>
                  <a:pt x="1355420" y="809853"/>
                </a:lnTo>
                <a:lnTo>
                  <a:pt x="1386052" y="822528"/>
                </a:lnTo>
                <a:lnTo>
                  <a:pt x="1392770" y="825309"/>
                </a:lnTo>
                <a:lnTo>
                  <a:pt x="1398473" y="805815"/>
                </a:lnTo>
                <a:close/>
              </a:path>
              <a:path w="2211730" h="1163954">
                <a:moveTo>
                  <a:pt x="1386052" y="822528"/>
                </a:moveTo>
                <a:lnTo>
                  <a:pt x="1377988" y="833412"/>
                </a:lnTo>
                <a:lnTo>
                  <a:pt x="1347584" y="820839"/>
                </a:lnTo>
                <a:lnTo>
                  <a:pt x="1348740" y="807085"/>
                </a:lnTo>
                <a:lnTo>
                  <a:pt x="1343393" y="826719"/>
                </a:lnTo>
                <a:lnTo>
                  <a:pt x="1373644" y="839241"/>
                </a:lnTo>
                <a:lnTo>
                  <a:pt x="1380363" y="842022"/>
                </a:lnTo>
                <a:lnTo>
                  <a:pt x="1386052" y="822528"/>
                </a:lnTo>
                <a:close/>
              </a:path>
              <a:path w="2211730" h="1163954">
                <a:moveTo>
                  <a:pt x="1373644" y="839241"/>
                </a:moveTo>
                <a:lnTo>
                  <a:pt x="1365567" y="850125"/>
                </a:lnTo>
                <a:lnTo>
                  <a:pt x="1335557" y="837717"/>
                </a:lnTo>
                <a:lnTo>
                  <a:pt x="1336713" y="823963"/>
                </a:lnTo>
                <a:lnTo>
                  <a:pt x="1331353" y="843597"/>
                </a:lnTo>
                <a:lnTo>
                  <a:pt x="1361249" y="855967"/>
                </a:lnTo>
                <a:lnTo>
                  <a:pt x="1367955" y="858735"/>
                </a:lnTo>
                <a:lnTo>
                  <a:pt x="1373644" y="839241"/>
                </a:lnTo>
                <a:close/>
              </a:path>
              <a:path w="2211730" h="1163954">
                <a:moveTo>
                  <a:pt x="1361249" y="855967"/>
                </a:moveTo>
                <a:lnTo>
                  <a:pt x="1353159" y="866838"/>
                </a:lnTo>
                <a:lnTo>
                  <a:pt x="1323530" y="854595"/>
                </a:lnTo>
                <a:lnTo>
                  <a:pt x="1324686" y="840841"/>
                </a:lnTo>
                <a:lnTo>
                  <a:pt x="1319326" y="860475"/>
                </a:lnTo>
                <a:lnTo>
                  <a:pt x="1348828" y="872680"/>
                </a:lnTo>
                <a:lnTo>
                  <a:pt x="1355534" y="875461"/>
                </a:lnTo>
                <a:lnTo>
                  <a:pt x="1361249" y="855967"/>
                </a:lnTo>
                <a:close/>
              </a:path>
              <a:path w="2211730" h="1163954">
                <a:moveTo>
                  <a:pt x="1348828" y="872680"/>
                </a:moveTo>
                <a:lnTo>
                  <a:pt x="1340751" y="883564"/>
                </a:lnTo>
                <a:lnTo>
                  <a:pt x="1311503" y="871473"/>
                </a:lnTo>
                <a:lnTo>
                  <a:pt x="1312646" y="857719"/>
                </a:lnTo>
                <a:lnTo>
                  <a:pt x="1307299" y="877354"/>
                </a:lnTo>
                <a:lnTo>
                  <a:pt x="1336421" y="889406"/>
                </a:lnTo>
                <a:lnTo>
                  <a:pt x="1343126" y="892175"/>
                </a:lnTo>
                <a:lnTo>
                  <a:pt x="1348828" y="872680"/>
                </a:lnTo>
                <a:close/>
              </a:path>
              <a:path w="2211730" h="1163954">
                <a:moveTo>
                  <a:pt x="1336421" y="889406"/>
                </a:moveTo>
                <a:lnTo>
                  <a:pt x="1328343" y="900290"/>
                </a:lnTo>
                <a:lnTo>
                  <a:pt x="1299464" y="888352"/>
                </a:lnTo>
                <a:lnTo>
                  <a:pt x="1300619" y="874585"/>
                </a:lnTo>
                <a:lnTo>
                  <a:pt x="1295273" y="894232"/>
                </a:lnTo>
                <a:lnTo>
                  <a:pt x="1324013" y="906119"/>
                </a:lnTo>
                <a:lnTo>
                  <a:pt x="1330718" y="908888"/>
                </a:lnTo>
                <a:lnTo>
                  <a:pt x="1336421" y="889406"/>
                </a:lnTo>
                <a:close/>
              </a:path>
              <a:path w="2211730" h="1163954">
                <a:moveTo>
                  <a:pt x="1324013" y="906119"/>
                </a:moveTo>
                <a:lnTo>
                  <a:pt x="1315923" y="917003"/>
                </a:lnTo>
                <a:lnTo>
                  <a:pt x="1287424" y="905243"/>
                </a:lnTo>
                <a:lnTo>
                  <a:pt x="1311592" y="922845"/>
                </a:lnTo>
                <a:lnTo>
                  <a:pt x="1318310" y="925614"/>
                </a:lnTo>
                <a:lnTo>
                  <a:pt x="1324013" y="906119"/>
                </a:lnTo>
                <a:close/>
              </a:path>
              <a:path w="2211730" h="1163954">
                <a:moveTo>
                  <a:pt x="1311592" y="922845"/>
                </a:moveTo>
                <a:lnTo>
                  <a:pt x="1303502" y="933729"/>
                </a:lnTo>
                <a:lnTo>
                  <a:pt x="1275397" y="922108"/>
                </a:lnTo>
                <a:lnTo>
                  <a:pt x="1299184" y="939571"/>
                </a:lnTo>
                <a:lnTo>
                  <a:pt x="1305890" y="942339"/>
                </a:lnTo>
                <a:lnTo>
                  <a:pt x="1311592" y="922845"/>
                </a:lnTo>
                <a:close/>
              </a:path>
              <a:path w="2211730" h="1163954">
                <a:moveTo>
                  <a:pt x="1299184" y="939571"/>
                </a:moveTo>
                <a:lnTo>
                  <a:pt x="1291094" y="950455"/>
                </a:lnTo>
                <a:lnTo>
                  <a:pt x="1263357" y="938999"/>
                </a:lnTo>
                <a:lnTo>
                  <a:pt x="1286764" y="956297"/>
                </a:lnTo>
                <a:lnTo>
                  <a:pt x="1293469" y="959065"/>
                </a:lnTo>
                <a:lnTo>
                  <a:pt x="1299184" y="939571"/>
                </a:lnTo>
                <a:close/>
              </a:path>
              <a:path w="2211730" h="1163954">
                <a:moveTo>
                  <a:pt x="1487678" y="624293"/>
                </a:moveTo>
                <a:lnTo>
                  <a:pt x="1489036" y="610260"/>
                </a:lnTo>
                <a:lnTo>
                  <a:pt x="1485188" y="615645"/>
                </a:lnTo>
                <a:lnTo>
                  <a:pt x="1480997" y="621525"/>
                </a:lnTo>
                <a:lnTo>
                  <a:pt x="1479842" y="635266"/>
                </a:lnTo>
                <a:lnTo>
                  <a:pt x="1487678" y="624293"/>
                </a:lnTo>
                <a:close/>
              </a:path>
              <a:path w="2211730" h="1163954">
                <a:moveTo>
                  <a:pt x="1480997" y="621525"/>
                </a:moveTo>
                <a:lnTo>
                  <a:pt x="1473174" y="632498"/>
                </a:lnTo>
                <a:lnTo>
                  <a:pt x="1438579" y="618172"/>
                </a:lnTo>
                <a:lnTo>
                  <a:pt x="1468983" y="638390"/>
                </a:lnTo>
                <a:lnTo>
                  <a:pt x="1475651" y="641146"/>
                </a:lnTo>
                <a:lnTo>
                  <a:pt x="1480997" y="621525"/>
                </a:lnTo>
                <a:close/>
              </a:path>
              <a:path w="2211730" h="1163954">
                <a:moveTo>
                  <a:pt x="1468983" y="638390"/>
                </a:moveTo>
                <a:lnTo>
                  <a:pt x="1461160" y="649363"/>
                </a:lnTo>
                <a:lnTo>
                  <a:pt x="1426946" y="635190"/>
                </a:lnTo>
                <a:lnTo>
                  <a:pt x="1456956" y="655256"/>
                </a:lnTo>
                <a:lnTo>
                  <a:pt x="1463636" y="658025"/>
                </a:lnTo>
                <a:lnTo>
                  <a:pt x="1468983" y="638390"/>
                </a:lnTo>
                <a:close/>
              </a:path>
              <a:path w="2211730" h="1163954">
                <a:moveTo>
                  <a:pt x="1439608" y="691756"/>
                </a:moveTo>
                <a:lnTo>
                  <a:pt x="1437119" y="683094"/>
                </a:lnTo>
                <a:lnTo>
                  <a:pt x="1403654" y="669239"/>
                </a:lnTo>
                <a:lnTo>
                  <a:pt x="1432915" y="688987"/>
                </a:lnTo>
                <a:lnTo>
                  <a:pt x="1431772" y="702729"/>
                </a:lnTo>
                <a:lnTo>
                  <a:pt x="1439608" y="691756"/>
                </a:lnTo>
                <a:close/>
              </a:path>
              <a:path w="2211730" h="1163954">
                <a:moveTo>
                  <a:pt x="1432915" y="688987"/>
                </a:moveTo>
                <a:lnTo>
                  <a:pt x="1425092" y="699960"/>
                </a:lnTo>
                <a:lnTo>
                  <a:pt x="1392021" y="686269"/>
                </a:lnTo>
                <a:lnTo>
                  <a:pt x="1420888" y="705853"/>
                </a:lnTo>
                <a:lnTo>
                  <a:pt x="1427581" y="708621"/>
                </a:lnTo>
                <a:lnTo>
                  <a:pt x="1432915" y="688987"/>
                </a:lnTo>
                <a:close/>
              </a:path>
              <a:path w="2211730" h="1163954">
                <a:moveTo>
                  <a:pt x="1420888" y="705853"/>
                </a:moveTo>
                <a:lnTo>
                  <a:pt x="1413065" y="716838"/>
                </a:lnTo>
                <a:lnTo>
                  <a:pt x="1380363" y="703300"/>
                </a:lnTo>
                <a:lnTo>
                  <a:pt x="1408874" y="722718"/>
                </a:lnTo>
                <a:lnTo>
                  <a:pt x="1415554" y="725487"/>
                </a:lnTo>
                <a:lnTo>
                  <a:pt x="1420888" y="705853"/>
                </a:lnTo>
                <a:close/>
              </a:path>
              <a:path w="2211730" h="1163954">
                <a:moveTo>
                  <a:pt x="1408874" y="722718"/>
                </a:moveTo>
                <a:lnTo>
                  <a:pt x="1401038" y="733704"/>
                </a:lnTo>
                <a:lnTo>
                  <a:pt x="1368729" y="720331"/>
                </a:lnTo>
                <a:lnTo>
                  <a:pt x="1396847" y="739597"/>
                </a:lnTo>
                <a:lnTo>
                  <a:pt x="1403527" y="742365"/>
                </a:lnTo>
                <a:lnTo>
                  <a:pt x="1408874" y="722718"/>
                </a:lnTo>
                <a:close/>
              </a:path>
              <a:path w="2211730" h="1163954">
                <a:moveTo>
                  <a:pt x="1396847" y="739597"/>
                </a:moveTo>
                <a:lnTo>
                  <a:pt x="1389011" y="750582"/>
                </a:lnTo>
                <a:lnTo>
                  <a:pt x="1357083" y="737361"/>
                </a:lnTo>
                <a:lnTo>
                  <a:pt x="1384820" y="756462"/>
                </a:lnTo>
                <a:lnTo>
                  <a:pt x="1391500" y="759231"/>
                </a:lnTo>
                <a:lnTo>
                  <a:pt x="1396847" y="739597"/>
                </a:lnTo>
                <a:close/>
              </a:path>
              <a:path w="2211730" h="1163954">
                <a:moveTo>
                  <a:pt x="1384820" y="756462"/>
                </a:moveTo>
                <a:lnTo>
                  <a:pt x="1376997" y="767448"/>
                </a:lnTo>
                <a:lnTo>
                  <a:pt x="1345438" y="754392"/>
                </a:lnTo>
                <a:lnTo>
                  <a:pt x="1372793" y="773341"/>
                </a:lnTo>
                <a:lnTo>
                  <a:pt x="1379474" y="776109"/>
                </a:lnTo>
                <a:lnTo>
                  <a:pt x="1384820" y="756462"/>
                </a:lnTo>
                <a:close/>
              </a:path>
              <a:path w="2211730" h="1163954">
                <a:moveTo>
                  <a:pt x="1372793" y="773341"/>
                </a:moveTo>
                <a:lnTo>
                  <a:pt x="1364957" y="784326"/>
                </a:lnTo>
                <a:lnTo>
                  <a:pt x="1333792" y="771423"/>
                </a:lnTo>
                <a:lnTo>
                  <a:pt x="1360766" y="790206"/>
                </a:lnTo>
                <a:lnTo>
                  <a:pt x="1367447" y="792975"/>
                </a:lnTo>
                <a:lnTo>
                  <a:pt x="1372793" y="773341"/>
                </a:lnTo>
                <a:close/>
              </a:path>
              <a:path w="2211730" h="1163954">
                <a:moveTo>
                  <a:pt x="1360766" y="790206"/>
                </a:moveTo>
                <a:lnTo>
                  <a:pt x="1352931" y="801204"/>
                </a:lnTo>
                <a:lnTo>
                  <a:pt x="1322133" y="788454"/>
                </a:lnTo>
                <a:lnTo>
                  <a:pt x="1348740" y="807085"/>
                </a:lnTo>
                <a:lnTo>
                  <a:pt x="1355420" y="809853"/>
                </a:lnTo>
                <a:lnTo>
                  <a:pt x="1360766" y="790206"/>
                </a:lnTo>
                <a:close/>
              </a:path>
              <a:path w="2211730" h="1163954">
                <a:moveTo>
                  <a:pt x="1348740" y="807085"/>
                </a:moveTo>
                <a:lnTo>
                  <a:pt x="1340904" y="818070"/>
                </a:lnTo>
                <a:lnTo>
                  <a:pt x="1310500" y="805484"/>
                </a:lnTo>
                <a:lnTo>
                  <a:pt x="1336713" y="823963"/>
                </a:lnTo>
                <a:lnTo>
                  <a:pt x="1343393" y="826719"/>
                </a:lnTo>
                <a:lnTo>
                  <a:pt x="1348740" y="807085"/>
                </a:lnTo>
                <a:close/>
              </a:path>
              <a:path w="2211730" h="1163954">
                <a:moveTo>
                  <a:pt x="1336713" y="823963"/>
                </a:moveTo>
                <a:lnTo>
                  <a:pt x="1328877" y="834948"/>
                </a:lnTo>
                <a:lnTo>
                  <a:pt x="1298841" y="822528"/>
                </a:lnTo>
                <a:lnTo>
                  <a:pt x="1324686" y="840841"/>
                </a:lnTo>
                <a:lnTo>
                  <a:pt x="1331353" y="843597"/>
                </a:lnTo>
                <a:lnTo>
                  <a:pt x="1336713" y="823963"/>
                </a:lnTo>
                <a:close/>
              </a:path>
              <a:path w="2211730" h="1163954">
                <a:moveTo>
                  <a:pt x="1324686" y="840841"/>
                </a:moveTo>
                <a:lnTo>
                  <a:pt x="1316850" y="851839"/>
                </a:lnTo>
                <a:lnTo>
                  <a:pt x="1287195" y="839571"/>
                </a:lnTo>
                <a:lnTo>
                  <a:pt x="1312646" y="857719"/>
                </a:lnTo>
                <a:lnTo>
                  <a:pt x="1319326" y="860475"/>
                </a:lnTo>
                <a:lnTo>
                  <a:pt x="1324686" y="840841"/>
                </a:lnTo>
                <a:close/>
              </a:path>
              <a:path w="2211730" h="1163954">
                <a:moveTo>
                  <a:pt x="1312646" y="857719"/>
                </a:moveTo>
                <a:lnTo>
                  <a:pt x="1304823" y="868705"/>
                </a:lnTo>
                <a:lnTo>
                  <a:pt x="1275549" y="856602"/>
                </a:lnTo>
                <a:lnTo>
                  <a:pt x="1300619" y="874585"/>
                </a:lnTo>
                <a:lnTo>
                  <a:pt x="1307299" y="877354"/>
                </a:lnTo>
                <a:lnTo>
                  <a:pt x="1312646" y="857719"/>
                </a:lnTo>
                <a:close/>
              </a:path>
              <a:path w="2211730" h="1163954">
                <a:moveTo>
                  <a:pt x="1300619" y="874585"/>
                </a:moveTo>
                <a:lnTo>
                  <a:pt x="1292783" y="885596"/>
                </a:lnTo>
                <a:lnTo>
                  <a:pt x="1263891" y="873645"/>
                </a:lnTo>
                <a:lnTo>
                  <a:pt x="1288580" y="891476"/>
                </a:lnTo>
                <a:lnTo>
                  <a:pt x="1295273" y="894232"/>
                </a:lnTo>
                <a:lnTo>
                  <a:pt x="1300619" y="874585"/>
                </a:lnTo>
                <a:close/>
              </a:path>
              <a:path w="2211730" h="1163954">
                <a:moveTo>
                  <a:pt x="1480540" y="1159840"/>
                </a:moveTo>
                <a:lnTo>
                  <a:pt x="1468094" y="1162316"/>
                </a:lnTo>
                <a:lnTo>
                  <a:pt x="1466456" y="1163955"/>
                </a:lnTo>
                <a:lnTo>
                  <a:pt x="1490522" y="1163955"/>
                </a:lnTo>
                <a:lnTo>
                  <a:pt x="1480540" y="1159840"/>
                </a:lnTo>
                <a:close/>
              </a:path>
              <a:path w="2211730" h="1163954">
                <a:moveTo>
                  <a:pt x="1426286" y="1159281"/>
                </a:moveTo>
                <a:lnTo>
                  <a:pt x="1401508" y="1149045"/>
                </a:lnTo>
                <a:lnTo>
                  <a:pt x="1396390" y="1154544"/>
                </a:lnTo>
                <a:lnTo>
                  <a:pt x="1419174" y="1163955"/>
                </a:lnTo>
                <a:lnTo>
                  <a:pt x="1426286" y="1159281"/>
                </a:lnTo>
                <a:close/>
              </a:path>
              <a:path w="2211730" h="1163954">
                <a:moveTo>
                  <a:pt x="1373720" y="700544"/>
                </a:moveTo>
                <a:lnTo>
                  <a:pt x="1341005" y="686993"/>
                </a:lnTo>
                <a:lnTo>
                  <a:pt x="1337068" y="692988"/>
                </a:lnTo>
                <a:lnTo>
                  <a:pt x="1369656" y="706488"/>
                </a:lnTo>
                <a:lnTo>
                  <a:pt x="1373720" y="700544"/>
                </a:lnTo>
                <a:close/>
              </a:path>
              <a:path w="2211730" h="1163954">
                <a:moveTo>
                  <a:pt x="1385366" y="683513"/>
                </a:moveTo>
                <a:lnTo>
                  <a:pt x="1352257" y="669810"/>
                </a:lnTo>
                <a:lnTo>
                  <a:pt x="1348333" y="675792"/>
                </a:lnTo>
                <a:lnTo>
                  <a:pt x="1381302" y="689457"/>
                </a:lnTo>
                <a:lnTo>
                  <a:pt x="1385366" y="683513"/>
                </a:lnTo>
                <a:close/>
              </a:path>
              <a:path w="2211730" h="1163954">
                <a:moveTo>
                  <a:pt x="1397012" y="666483"/>
                </a:moveTo>
                <a:lnTo>
                  <a:pt x="1363522" y="652614"/>
                </a:lnTo>
                <a:lnTo>
                  <a:pt x="1359585" y="658609"/>
                </a:lnTo>
                <a:lnTo>
                  <a:pt x="1392948" y="672426"/>
                </a:lnTo>
                <a:lnTo>
                  <a:pt x="1397012" y="666483"/>
                </a:lnTo>
                <a:close/>
              </a:path>
              <a:path w="2211730" h="1163954">
                <a:moveTo>
                  <a:pt x="1356525" y="569925"/>
                </a:moveTo>
                <a:lnTo>
                  <a:pt x="1349438" y="581215"/>
                </a:lnTo>
                <a:lnTo>
                  <a:pt x="1314767" y="566851"/>
                </a:lnTo>
                <a:lnTo>
                  <a:pt x="1315021" y="552729"/>
                </a:lnTo>
                <a:lnTo>
                  <a:pt x="1311097" y="572960"/>
                </a:lnTo>
                <a:lnTo>
                  <a:pt x="1345641" y="587273"/>
                </a:lnTo>
                <a:lnTo>
                  <a:pt x="1352232" y="590016"/>
                </a:lnTo>
                <a:lnTo>
                  <a:pt x="1356525" y="569925"/>
                </a:lnTo>
                <a:close/>
              </a:path>
              <a:path w="2211730" h="1163954">
                <a:moveTo>
                  <a:pt x="1345641" y="587273"/>
                </a:moveTo>
                <a:lnTo>
                  <a:pt x="1338554" y="598563"/>
                </a:lnTo>
                <a:lnTo>
                  <a:pt x="1304264" y="584352"/>
                </a:lnTo>
                <a:lnTo>
                  <a:pt x="1304518" y="570229"/>
                </a:lnTo>
                <a:lnTo>
                  <a:pt x="1300607" y="590461"/>
                </a:lnTo>
                <a:lnTo>
                  <a:pt x="1334757" y="604608"/>
                </a:lnTo>
                <a:lnTo>
                  <a:pt x="1341348" y="607352"/>
                </a:lnTo>
                <a:lnTo>
                  <a:pt x="1345641" y="587273"/>
                </a:lnTo>
                <a:close/>
              </a:path>
              <a:path w="2211730" h="1163954">
                <a:moveTo>
                  <a:pt x="1334757" y="604608"/>
                </a:moveTo>
                <a:lnTo>
                  <a:pt x="1327670" y="615911"/>
                </a:lnTo>
                <a:lnTo>
                  <a:pt x="1293761" y="601852"/>
                </a:lnTo>
                <a:lnTo>
                  <a:pt x="1323873" y="621969"/>
                </a:lnTo>
                <a:lnTo>
                  <a:pt x="1330477" y="624700"/>
                </a:lnTo>
                <a:lnTo>
                  <a:pt x="1334757" y="604608"/>
                </a:lnTo>
                <a:close/>
              </a:path>
              <a:path w="2211730" h="1163954">
                <a:moveTo>
                  <a:pt x="1323873" y="621969"/>
                </a:moveTo>
                <a:lnTo>
                  <a:pt x="1316799" y="633247"/>
                </a:lnTo>
                <a:lnTo>
                  <a:pt x="1283258" y="619366"/>
                </a:lnTo>
                <a:lnTo>
                  <a:pt x="1313002" y="639305"/>
                </a:lnTo>
                <a:lnTo>
                  <a:pt x="1319593" y="642035"/>
                </a:lnTo>
                <a:lnTo>
                  <a:pt x="1323873" y="621969"/>
                </a:lnTo>
                <a:close/>
              </a:path>
              <a:path w="2211730" h="1163954">
                <a:moveTo>
                  <a:pt x="1313002" y="639305"/>
                </a:moveTo>
                <a:lnTo>
                  <a:pt x="1305902" y="650595"/>
                </a:lnTo>
                <a:lnTo>
                  <a:pt x="1272755" y="636866"/>
                </a:lnTo>
                <a:lnTo>
                  <a:pt x="1302105" y="656653"/>
                </a:lnTo>
                <a:lnTo>
                  <a:pt x="1308709" y="659383"/>
                </a:lnTo>
                <a:lnTo>
                  <a:pt x="1313002" y="639305"/>
                </a:lnTo>
                <a:close/>
              </a:path>
              <a:path w="2211730" h="1163954">
                <a:moveTo>
                  <a:pt x="1302105" y="656653"/>
                </a:moveTo>
                <a:lnTo>
                  <a:pt x="1295019" y="667956"/>
                </a:lnTo>
                <a:lnTo>
                  <a:pt x="1262253" y="654380"/>
                </a:lnTo>
                <a:lnTo>
                  <a:pt x="1291221" y="674001"/>
                </a:lnTo>
                <a:lnTo>
                  <a:pt x="1297825" y="676732"/>
                </a:lnTo>
                <a:lnTo>
                  <a:pt x="1302105" y="656653"/>
                </a:lnTo>
                <a:close/>
              </a:path>
              <a:path w="2211730" h="1163954">
                <a:moveTo>
                  <a:pt x="1036408" y="1093419"/>
                </a:moveTo>
                <a:lnTo>
                  <a:pt x="1029804" y="1090701"/>
                </a:lnTo>
                <a:lnTo>
                  <a:pt x="1022692" y="1102017"/>
                </a:lnTo>
                <a:lnTo>
                  <a:pt x="1029309" y="1104747"/>
                </a:lnTo>
                <a:lnTo>
                  <a:pt x="1036408" y="1093419"/>
                </a:lnTo>
                <a:close/>
              </a:path>
              <a:path w="2211730" h="1163954">
                <a:moveTo>
                  <a:pt x="1408645" y="649465"/>
                </a:moveTo>
                <a:lnTo>
                  <a:pt x="1374787" y="635431"/>
                </a:lnTo>
                <a:lnTo>
                  <a:pt x="1370863" y="641426"/>
                </a:lnTo>
                <a:lnTo>
                  <a:pt x="1404594" y="655396"/>
                </a:lnTo>
                <a:lnTo>
                  <a:pt x="1408645" y="649465"/>
                </a:lnTo>
                <a:close/>
              </a:path>
              <a:path w="2211730" h="1163954">
                <a:moveTo>
                  <a:pt x="1338783" y="751636"/>
                </a:moveTo>
                <a:lnTo>
                  <a:pt x="1307198" y="738568"/>
                </a:lnTo>
                <a:lnTo>
                  <a:pt x="1303274" y="744562"/>
                </a:lnTo>
                <a:lnTo>
                  <a:pt x="1334731" y="757567"/>
                </a:lnTo>
                <a:lnTo>
                  <a:pt x="1338783" y="751636"/>
                </a:lnTo>
                <a:close/>
              </a:path>
              <a:path w="2211730" h="1163954">
                <a:moveTo>
                  <a:pt x="1350429" y="734606"/>
                </a:moveTo>
                <a:lnTo>
                  <a:pt x="1318463" y="721372"/>
                </a:lnTo>
                <a:lnTo>
                  <a:pt x="1314538" y="727367"/>
                </a:lnTo>
                <a:lnTo>
                  <a:pt x="1346365" y="740549"/>
                </a:lnTo>
                <a:lnTo>
                  <a:pt x="1350429" y="734606"/>
                </a:lnTo>
                <a:close/>
              </a:path>
              <a:path w="2211730" h="1163954">
                <a:moveTo>
                  <a:pt x="1315021" y="552729"/>
                </a:moveTo>
                <a:lnTo>
                  <a:pt x="1308188" y="564121"/>
                </a:lnTo>
                <a:lnTo>
                  <a:pt x="1273492" y="549744"/>
                </a:lnTo>
                <a:lnTo>
                  <a:pt x="1304518" y="570229"/>
                </a:lnTo>
                <a:lnTo>
                  <a:pt x="1311097" y="572960"/>
                </a:lnTo>
                <a:lnTo>
                  <a:pt x="1315021" y="552729"/>
                </a:lnTo>
                <a:close/>
              </a:path>
              <a:path w="2211730" h="1163954">
                <a:moveTo>
                  <a:pt x="1304518" y="570229"/>
                </a:moveTo>
                <a:lnTo>
                  <a:pt x="1297686" y="581621"/>
                </a:lnTo>
                <a:lnTo>
                  <a:pt x="1263383" y="567410"/>
                </a:lnTo>
                <a:lnTo>
                  <a:pt x="1294028" y="587730"/>
                </a:lnTo>
                <a:lnTo>
                  <a:pt x="1300607" y="590461"/>
                </a:lnTo>
                <a:lnTo>
                  <a:pt x="1304518" y="570229"/>
                </a:lnTo>
                <a:close/>
              </a:path>
              <a:path w="2211730" h="1163954">
                <a:moveTo>
                  <a:pt x="1362075" y="717575"/>
                </a:moveTo>
                <a:lnTo>
                  <a:pt x="1329728" y="704189"/>
                </a:lnTo>
                <a:lnTo>
                  <a:pt x="1325803" y="710183"/>
                </a:lnTo>
                <a:lnTo>
                  <a:pt x="1358023" y="723518"/>
                </a:lnTo>
                <a:lnTo>
                  <a:pt x="1362075" y="717575"/>
                </a:lnTo>
                <a:close/>
              </a:path>
              <a:path w="2211730" h="1163954">
                <a:moveTo>
                  <a:pt x="1303845" y="802741"/>
                </a:moveTo>
                <a:lnTo>
                  <a:pt x="1273403" y="790143"/>
                </a:lnTo>
                <a:lnTo>
                  <a:pt x="1269466" y="796137"/>
                </a:lnTo>
                <a:lnTo>
                  <a:pt x="1299781" y="808685"/>
                </a:lnTo>
                <a:lnTo>
                  <a:pt x="1303845" y="802741"/>
                </a:lnTo>
                <a:close/>
              </a:path>
              <a:path w="2211730" h="1163954">
                <a:moveTo>
                  <a:pt x="1315491" y="785698"/>
                </a:moveTo>
                <a:lnTo>
                  <a:pt x="1284668" y="772947"/>
                </a:lnTo>
                <a:lnTo>
                  <a:pt x="1280744" y="778941"/>
                </a:lnTo>
                <a:lnTo>
                  <a:pt x="1311427" y="791654"/>
                </a:lnTo>
                <a:lnTo>
                  <a:pt x="1315491" y="785698"/>
                </a:lnTo>
                <a:close/>
              </a:path>
              <a:path w="2211730" h="1163954">
                <a:moveTo>
                  <a:pt x="1327137" y="768667"/>
                </a:moveTo>
                <a:lnTo>
                  <a:pt x="1295933" y="755751"/>
                </a:lnTo>
                <a:lnTo>
                  <a:pt x="1292009" y="761745"/>
                </a:lnTo>
                <a:lnTo>
                  <a:pt x="1323073" y="774611"/>
                </a:lnTo>
                <a:lnTo>
                  <a:pt x="1327137" y="768667"/>
                </a:lnTo>
                <a:close/>
              </a:path>
              <a:path w="2211730" h="1163954">
                <a:moveTo>
                  <a:pt x="1310055" y="1155001"/>
                </a:moveTo>
                <a:lnTo>
                  <a:pt x="1305204" y="1160614"/>
                </a:lnTo>
                <a:lnTo>
                  <a:pt x="1313294" y="1163955"/>
                </a:lnTo>
                <a:lnTo>
                  <a:pt x="1331772" y="1163955"/>
                </a:lnTo>
                <a:lnTo>
                  <a:pt x="1310055" y="1155001"/>
                </a:lnTo>
                <a:close/>
              </a:path>
              <a:path w="2211730" h="1163954">
                <a:moveTo>
                  <a:pt x="1221663" y="1162240"/>
                </a:moveTo>
                <a:lnTo>
                  <a:pt x="1214869" y="1159446"/>
                </a:lnTo>
                <a:lnTo>
                  <a:pt x="1207350" y="1163955"/>
                </a:lnTo>
                <a:lnTo>
                  <a:pt x="1225804" y="1163955"/>
                </a:lnTo>
                <a:lnTo>
                  <a:pt x="1221663" y="1162240"/>
                </a:lnTo>
                <a:close/>
              </a:path>
              <a:path w="2211730" h="1163954">
                <a:moveTo>
                  <a:pt x="1265478" y="1158455"/>
                </a:moveTo>
                <a:lnTo>
                  <a:pt x="1258646" y="1155649"/>
                </a:lnTo>
                <a:lnTo>
                  <a:pt x="1278801" y="1163955"/>
                </a:lnTo>
                <a:lnTo>
                  <a:pt x="1265478" y="1158455"/>
                </a:lnTo>
                <a:close/>
              </a:path>
              <a:path w="2211730" h="1163954">
                <a:moveTo>
                  <a:pt x="1298333" y="1157782"/>
                </a:moveTo>
                <a:lnTo>
                  <a:pt x="1292974" y="1163955"/>
                </a:lnTo>
                <a:lnTo>
                  <a:pt x="1302296" y="1163955"/>
                </a:lnTo>
                <a:lnTo>
                  <a:pt x="1298333" y="1157782"/>
                </a:lnTo>
                <a:close/>
              </a:path>
              <a:path w="2211730" h="1163954">
                <a:moveTo>
                  <a:pt x="1293761" y="601852"/>
                </a:moveTo>
                <a:lnTo>
                  <a:pt x="1290104" y="607974"/>
                </a:lnTo>
                <a:lnTo>
                  <a:pt x="1323873" y="621969"/>
                </a:lnTo>
                <a:lnTo>
                  <a:pt x="1293761" y="601852"/>
                </a:lnTo>
                <a:close/>
              </a:path>
              <a:path w="2211730" h="1163954">
                <a:moveTo>
                  <a:pt x="1293837" y="1017168"/>
                </a:moveTo>
                <a:lnTo>
                  <a:pt x="1289380" y="1022934"/>
                </a:lnTo>
                <a:lnTo>
                  <a:pt x="1315758" y="1033843"/>
                </a:lnTo>
                <a:lnTo>
                  <a:pt x="1293837" y="1017168"/>
                </a:lnTo>
                <a:close/>
              </a:path>
              <a:path w="2211730" h="1163954">
                <a:moveTo>
                  <a:pt x="989914" y="1030478"/>
                </a:moveTo>
                <a:lnTo>
                  <a:pt x="983310" y="1042022"/>
                </a:lnTo>
                <a:lnTo>
                  <a:pt x="986345" y="1050886"/>
                </a:lnTo>
                <a:lnTo>
                  <a:pt x="989914" y="1030478"/>
                </a:lnTo>
                <a:close/>
              </a:path>
              <a:path w="2211730" h="1163954">
                <a:moveTo>
                  <a:pt x="1010183" y="995108"/>
                </a:moveTo>
                <a:lnTo>
                  <a:pt x="1003579" y="1006640"/>
                </a:lnTo>
                <a:lnTo>
                  <a:pt x="1006614" y="1015504"/>
                </a:lnTo>
                <a:lnTo>
                  <a:pt x="1010183" y="995108"/>
                </a:lnTo>
                <a:close/>
              </a:path>
              <a:path w="2211730" h="1163954">
                <a:moveTo>
                  <a:pt x="1020318" y="977417"/>
                </a:moveTo>
                <a:lnTo>
                  <a:pt x="1013714" y="988936"/>
                </a:lnTo>
                <a:lnTo>
                  <a:pt x="1016749" y="997813"/>
                </a:lnTo>
                <a:lnTo>
                  <a:pt x="1020318" y="977417"/>
                </a:lnTo>
                <a:close/>
              </a:path>
              <a:path w="2211730" h="1163954">
                <a:moveTo>
                  <a:pt x="1081125" y="871296"/>
                </a:moveTo>
                <a:lnTo>
                  <a:pt x="1074521" y="882815"/>
                </a:lnTo>
                <a:lnTo>
                  <a:pt x="1077556" y="891705"/>
                </a:lnTo>
                <a:lnTo>
                  <a:pt x="1081125" y="871296"/>
                </a:lnTo>
                <a:close/>
              </a:path>
              <a:path w="2211730" h="1163954">
                <a:moveTo>
                  <a:pt x="1101382" y="835939"/>
                </a:moveTo>
                <a:lnTo>
                  <a:pt x="1094790" y="847458"/>
                </a:lnTo>
                <a:lnTo>
                  <a:pt x="1097826" y="856322"/>
                </a:lnTo>
                <a:lnTo>
                  <a:pt x="1101382" y="835939"/>
                </a:lnTo>
                <a:close/>
              </a:path>
              <a:path w="2211730" h="1163954">
                <a:moveTo>
                  <a:pt x="1111516" y="818260"/>
                </a:moveTo>
                <a:lnTo>
                  <a:pt x="1104925" y="829779"/>
                </a:lnTo>
                <a:lnTo>
                  <a:pt x="1107948" y="838644"/>
                </a:lnTo>
                <a:lnTo>
                  <a:pt x="1111516" y="818260"/>
                </a:lnTo>
                <a:close/>
              </a:path>
              <a:path w="2211730" h="1163954">
                <a:moveTo>
                  <a:pt x="1141907" y="765225"/>
                </a:moveTo>
                <a:lnTo>
                  <a:pt x="1135316" y="776732"/>
                </a:lnTo>
                <a:lnTo>
                  <a:pt x="1138339" y="785609"/>
                </a:lnTo>
                <a:lnTo>
                  <a:pt x="1141907" y="765225"/>
                </a:lnTo>
                <a:close/>
              </a:path>
              <a:path w="2211730" h="1163954">
                <a:moveTo>
                  <a:pt x="1283614" y="532091"/>
                </a:moveTo>
                <a:lnTo>
                  <a:pt x="1280096" y="538238"/>
                </a:lnTo>
                <a:lnTo>
                  <a:pt x="1315021" y="552729"/>
                </a:lnTo>
                <a:lnTo>
                  <a:pt x="1283614" y="532091"/>
                </a:lnTo>
                <a:close/>
              </a:path>
              <a:path w="2211730" h="1163954">
                <a:moveTo>
                  <a:pt x="1283258" y="619366"/>
                </a:moveTo>
                <a:lnTo>
                  <a:pt x="1279601" y="625462"/>
                </a:lnTo>
                <a:lnTo>
                  <a:pt x="1313002" y="639305"/>
                </a:lnTo>
                <a:lnTo>
                  <a:pt x="1283258" y="619366"/>
                </a:lnTo>
                <a:close/>
              </a:path>
              <a:path w="2211730" h="1163954">
                <a:moveTo>
                  <a:pt x="1287195" y="839571"/>
                </a:moveTo>
                <a:lnTo>
                  <a:pt x="1283131" y="845502"/>
                </a:lnTo>
                <a:lnTo>
                  <a:pt x="1312646" y="857719"/>
                </a:lnTo>
                <a:lnTo>
                  <a:pt x="1287195" y="839571"/>
                </a:lnTo>
                <a:close/>
              </a:path>
              <a:path w="2211730" h="1163954">
                <a:moveTo>
                  <a:pt x="1287424" y="905243"/>
                </a:moveTo>
                <a:lnTo>
                  <a:pt x="1283233" y="911123"/>
                </a:lnTo>
                <a:lnTo>
                  <a:pt x="1311592" y="922845"/>
                </a:lnTo>
                <a:lnTo>
                  <a:pt x="1287424" y="905243"/>
                </a:lnTo>
                <a:close/>
              </a:path>
              <a:path w="2211730" h="1163954">
                <a:moveTo>
                  <a:pt x="1285392" y="969962"/>
                </a:moveTo>
                <a:lnTo>
                  <a:pt x="1281061" y="975791"/>
                </a:lnTo>
                <a:lnTo>
                  <a:pt x="1308227" y="987031"/>
                </a:lnTo>
                <a:lnTo>
                  <a:pt x="1285392" y="969962"/>
                </a:lnTo>
                <a:close/>
              </a:path>
              <a:path w="2211730" h="1163954">
                <a:moveTo>
                  <a:pt x="1279855" y="705383"/>
                </a:moveTo>
                <a:lnTo>
                  <a:pt x="1276057" y="711441"/>
                </a:lnTo>
                <a:lnTo>
                  <a:pt x="1307909" y="724623"/>
                </a:lnTo>
                <a:lnTo>
                  <a:pt x="1279855" y="705383"/>
                </a:lnTo>
                <a:close/>
              </a:path>
              <a:path w="2211730" h="1163954">
                <a:moveTo>
                  <a:pt x="1273492" y="549744"/>
                </a:moveTo>
                <a:lnTo>
                  <a:pt x="1269974" y="555904"/>
                </a:lnTo>
                <a:lnTo>
                  <a:pt x="1304518" y="570229"/>
                </a:lnTo>
                <a:lnTo>
                  <a:pt x="1273492" y="549744"/>
                </a:lnTo>
                <a:close/>
              </a:path>
              <a:path w="2211730" h="1163954">
                <a:moveTo>
                  <a:pt x="1281036" y="1033741"/>
                </a:moveTo>
                <a:lnTo>
                  <a:pt x="1276578" y="1039507"/>
                </a:lnTo>
                <a:lnTo>
                  <a:pt x="1302575" y="1050251"/>
                </a:lnTo>
                <a:lnTo>
                  <a:pt x="1281036" y="1033741"/>
                </a:lnTo>
                <a:close/>
              </a:path>
              <a:path w="2211730" h="1163954">
                <a:moveTo>
                  <a:pt x="1272755" y="636866"/>
                </a:moveTo>
                <a:lnTo>
                  <a:pt x="1269098" y="642975"/>
                </a:lnTo>
                <a:lnTo>
                  <a:pt x="1302105" y="656653"/>
                </a:lnTo>
                <a:lnTo>
                  <a:pt x="1272755" y="636866"/>
                </a:lnTo>
                <a:close/>
              </a:path>
              <a:path w="2211730" h="1163954">
                <a:moveTo>
                  <a:pt x="1275549" y="856602"/>
                </a:moveTo>
                <a:lnTo>
                  <a:pt x="1271485" y="862545"/>
                </a:lnTo>
                <a:lnTo>
                  <a:pt x="1300619" y="874585"/>
                </a:lnTo>
                <a:lnTo>
                  <a:pt x="1275549" y="856602"/>
                </a:lnTo>
                <a:close/>
              </a:path>
              <a:path w="2211730" h="1163954">
                <a:moveTo>
                  <a:pt x="1275397" y="922108"/>
                </a:moveTo>
                <a:lnTo>
                  <a:pt x="1271206" y="928001"/>
                </a:lnTo>
                <a:lnTo>
                  <a:pt x="1299184" y="939571"/>
                </a:lnTo>
                <a:lnTo>
                  <a:pt x="1275397" y="922108"/>
                </a:lnTo>
                <a:close/>
              </a:path>
              <a:path w="2211730" h="1163954">
                <a:moveTo>
                  <a:pt x="1268971" y="722731"/>
                </a:moveTo>
                <a:lnTo>
                  <a:pt x="1265174" y="728789"/>
                </a:lnTo>
                <a:lnTo>
                  <a:pt x="1296644" y="741807"/>
                </a:lnTo>
                <a:lnTo>
                  <a:pt x="1268971" y="722731"/>
                </a:lnTo>
                <a:close/>
              </a:path>
              <a:path w="2211730" h="1163954">
                <a:moveTo>
                  <a:pt x="1272971" y="986688"/>
                </a:moveTo>
                <a:lnTo>
                  <a:pt x="1268641" y="992517"/>
                </a:lnTo>
                <a:lnTo>
                  <a:pt x="1295425" y="1003579"/>
                </a:lnTo>
                <a:lnTo>
                  <a:pt x="1272971" y="986688"/>
                </a:lnTo>
                <a:close/>
              </a:path>
              <a:path w="2211730" h="1163954">
                <a:moveTo>
                  <a:pt x="1274406" y="1096568"/>
                </a:moveTo>
                <a:lnTo>
                  <a:pt x="1269809" y="1102296"/>
                </a:lnTo>
                <a:lnTo>
                  <a:pt x="1294638" y="1112532"/>
                </a:lnTo>
                <a:lnTo>
                  <a:pt x="1274406" y="1096568"/>
                </a:lnTo>
                <a:close/>
              </a:path>
              <a:path w="2211730" h="1163954">
                <a:moveTo>
                  <a:pt x="1263383" y="567410"/>
                </a:moveTo>
                <a:lnTo>
                  <a:pt x="1259852" y="573570"/>
                </a:lnTo>
                <a:lnTo>
                  <a:pt x="1294028" y="587730"/>
                </a:lnTo>
                <a:lnTo>
                  <a:pt x="1263383" y="567410"/>
                </a:lnTo>
                <a:close/>
              </a:path>
              <a:path w="2211730" h="1163954">
                <a:moveTo>
                  <a:pt x="1262253" y="654380"/>
                </a:moveTo>
                <a:lnTo>
                  <a:pt x="1258582" y="660488"/>
                </a:lnTo>
                <a:lnTo>
                  <a:pt x="1291221" y="674001"/>
                </a:lnTo>
                <a:lnTo>
                  <a:pt x="1262253" y="654380"/>
                </a:lnTo>
                <a:close/>
              </a:path>
              <a:path w="2211730" h="1163954">
                <a:moveTo>
                  <a:pt x="1268247" y="1050302"/>
                </a:moveTo>
                <a:lnTo>
                  <a:pt x="1263789" y="1056081"/>
                </a:lnTo>
                <a:lnTo>
                  <a:pt x="1289392" y="1066660"/>
                </a:lnTo>
                <a:lnTo>
                  <a:pt x="1268247" y="1050302"/>
                </a:lnTo>
                <a:close/>
              </a:path>
              <a:path w="2211730" h="1163954">
                <a:moveTo>
                  <a:pt x="1263891" y="873645"/>
                </a:moveTo>
                <a:lnTo>
                  <a:pt x="1259827" y="879589"/>
                </a:lnTo>
                <a:lnTo>
                  <a:pt x="1288580" y="891476"/>
                </a:lnTo>
                <a:lnTo>
                  <a:pt x="1263891" y="873645"/>
                </a:lnTo>
                <a:close/>
              </a:path>
              <a:path w="2211730" h="1163954">
                <a:moveTo>
                  <a:pt x="1262126" y="807338"/>
                </a:moveTo>
                <a:lnTo>
                  <a:pt x="1258201" y="813333"/>
                </a:lnTo>
                <a:lnTo>
                  <a:pt x="1288135" y="825715"/>
                </a:lnTo>
                <a:lnTo>
                  <a:pt x="1262126" y="807338"/>
                </a:lnTo>
                <a:close/>
              </a:path>
              <a:path w="2211730" h="1163954">
                <a:moveTo>
                  <a:pt x="1263357" y="938999"/>
                </a:moveTo>
                <a:lnTo>
                  <a:pt x="1259166" y="944879"/>
                </a:lnTo>
                <a:lnTo>
                  <a:pt x="1286764" y="956297"/>
                </a:lnTo>
                <a:lnTo>
                  <a:pt x="1263357" y="938999"/>
                </a:lnTo>
                <a:close/>
              </a:path>
              <a:path w="2211730" h="1163954">
                <a:moveTo>
                  <a:pt x="1258074" y="740079"/>
                </a:moveTo>
                <a:lnTo>
                  <a:pt x="1254290" y="746137"/>
                </a:lnTo>
                <a:lnTo>
                  <a:pt x="1285379" y="759015"/>
                </a:lnTo>
                <a:lnTo>
                  <a:pt x="1258074" y="740079"/>
                </a:lnTo>
                <a:close/>
              </a:path>
              <a:path w="2211730" h="1163954">
                <a:moveTo>
                  <a:pt x="1343494" y="1154569"/>
                </a:moveTo>
                <a:lnTo>
                  <a:pt x="1335062" y="1163955"/>
                </a:lnTo>
                <a:lnTo>
                  <a:pt x="1344536" y="1163955"/>
                </a:lnTo>
                <a:lnTo>
                  <a:pt x="1343494" y="1154569"/>
                </a:lnTo>
                <a:close/>
              </a:path>
              <a:path w="2211730" h="1163954">
                <a:moveTo>
                  <a:pt x="1010234" y="1060754"/>
                </a:moveTo>
                <a:lnTo>
                  <a:pt x="1003388" y="1072184"/>
                </a:lnTo>
                <a:lnTo>
                  <a:pt x="1006309" y="1081011"/>
                </a:lnTo>
                <a:lnTo>
                  <a:pt x="1010234" y="1060754"/>
                </a:lnTo>
                <a:close/>
              </a:path>
              <a:path w="2211730" h="1163954">
                <a:moveTo>
                  <a:pt x="1016825" y="1063472"/>
                </a:moveTo>
                <a:lnTo>
                  <a:pt x="1010234" y="1060754"/>
                </a:lnTo>
                <a:lnTo>
                  <a:pt x="1009967" y="1074889"/>
                </a:lnTo>
                <a:lnTo>
                  <a:pt x="1016825" y="1063472"/>
                </a:lnTo>
                <a:close/>
              </a:path>
              <a:path w="2211730" h="1163954">
                <a:moveTo>
                  <a:pt x="1037856" y="1028407"/>
                </a:moveTo>
                <a:lnTo>
                  <a:pt x="1031278" y="1025690"/>
                </a:lnTo>
                <a:lnTo>
                  <a:pt x="1031011" y="1039825"/>
                </a:lnTo>
                <a:lnTo>
                  <a:pt x="1037856" y="1028407"/>
                </a:lnTo>
                <a:close/>
              </a:path>
              <a:path w="2211730" h="1163954">
                <a:moveTo>
                  <a:pt x="1058887" y="993343"/>
                </a:moveTo>
                <a:lnTo>
                  <a:pt x="1052309" y="990625"/>
                </a:lnTo>
                <a:lnTo>
                  <a:pt x="1052042" y="1004760"/>
                </a:lnTo>
                <a:lnTo>
                  <a:pt x="1058887" y="993343"/>
                </a:lnTo>
                <a:close/>
              </a:path>
              <a:path w="2211730" h="1163954">
                <a:moveTo>
                  <a:pt x="1079919" y="958291"/>
                </a:moveTo>
                <a:lnTo>
                  <a:pt x="1073340" y="955573"/>
                </a:lnTo>
                <a:lnTo>
                  <a:pt x="1073073" y="969708"/>
                </a:lnTo>
                <a:lnTo>
                  <a:pt x="1079919" y="958291"/>
                </a:lnTo>
                <a:close/>
              </a:path>
              <a:path w="2211730" h="1163954">
                <a:moveTo>
                  <a:pt x="1104887" y="902995"/>
                </a:moveTo>
                <a:lnTo>
                  <a:pt x="1098042" y="914412"/>
                </a:lnTo>
                <a:lnTo>
                  <a:pt x="1100963" y="923239"/>
                </a:lnTo>
                <a:lnTo>
                  <a:pt x="1104887" y="902995"/>
                </a:lnTo>
                <a:close/>
              </a:path>
              <a:path w="2211730" h="1163954">
                <a:moveTo>
                  <a:pt x="1111478" y="905713"/>
                </a:moveTo>
                <a:lnTo>
                  <a:pt x="1104887" y="902995"/>
                </a:lnTo>
                <a:lnTo>
                  <a:pt x="1104620" y="917130"/>
                </a:lnTo>
                <a:lnTo>
                  <a:pt x="1111478" y="905713"/>
                </a:lnTo>
                <a:close/>
              </a:path>
              <a:path w="2211730" h="1163954">
                <a:moveTo>
                  <a:pt x="1125918" y="867956"/>
                </a:moveTo>
                <a:lnTo>
                  <a:pt x="1119060" y="879373"/>
                </a:lnTo>
                <a:lnTo>
                  <a:pt x="1121981" y="888187"/>
                </a:lnTo>
                <a:lnTo>
                  <a:pt x="1125918" y="867956"/>
                </a:lnTo>
                <a:close/>
              </a:path>
              <a:path w="2211730" h="1163954">
                <a:moveTo>
                  <a:pt x="1132484" y="870661"/>
                </a:moveTo>
                <a:lnTo>
                  <a:pt x="1125918" y="867956"/>
                </a:lnTo>
                <a:lnTo>
                  <a:pt x="1125639" y="882078"/>
                </a:lnTo>
                <a:lnTo>
                  <a:pt x="1132484" y="870661"/>
                </a:lnTo>
                <a:close/>
              </a:path>
              <a:path w="2211730" h="1163954">
                <a:moveTo>
                  <a:pt x="1143000" y="853147"/>
                </a:moveTo>
                <a:lnTo>
                  <a:pt x="1136421" y="850417"/>
                </a:lnTo>
                <a:lnTo>
                  <a:pt x="1136154" y="864552"/>
                </a:lnTo>
                <a:lnTo>
                  <a:pt x="1143000" y="853147"/>
                </a:lnTo>
                <a:close/>
              </a:path>
              <a:path w="2211730" h="1163954">
                <a:moveTo>
                  <a:pt x="1311097" y="572960"/>
                </a:moveTo>
                <a:lnTo>
                  <a:pt x="1304518" y="570229"/>
                </a:lnTo>
                <a:lnTo>
                  <a:pt x="1304264" y="584352"/>
                </a:lnTo>
                <a:lnTo>
                  <a:pt x="1311097" y="572960"/>
                </a:lnTo>
                <a:close/>
              </a:path>
              <a:path w="2211730" h="1163954">
                <a:moveTo>
                  <a:pt x="1321600" y="555447"/>
                </a:moveTo>
                <a:lnTo>
                  <a:pt x="1315021" y="552729"/>
                </a:lnTo>
                <a:lnTo>
                  <a:pt x="1314767" y="566851"/>
                </a:lnTo>
                <a:lnTo>
                  <a:pt x="1321600" y="555447"/>
                </a:lnTo>
                <a:close/>
              </a:path>
              <a:path w="2211730" h="1163954">
                <a:moveTo>
                  <a:pt x="1325270" y="549338"/>
                </a:moveTo>
                <a:lnTo>
                  <a:pt x="1321600" y="555447"/>
                </a:lnTo>
                <a:lnTo>
                  <a:pt x="1356525" y="569925"/>
                </a:lnTo>
                <a:lnTo>
                  <a:pt x="1325270" y="549338"/>
                </a:lnTo>
                <a:close/>
              </a:path>
              <a:path w="2211730" h="1163954">
                <a:moveTo>
                  <a:pt x="1058214" y="1058672"/>
                </a:moveTo>
                <a:lnTo>
                  <a:pt x="1051598" y="1055941"/>
                </a:lnTo>
                <a:lnTo>
                  <a:pt x="1051102" y="1070000"/>
                </a:lnTo>
                <a:lnTo>
                  <a:pt x="1058214" y="1058672"/>
                </a:lnTo>
                <a:close/>
              </a:path>
              <a:path w="2211730" h="1163954">
                <a:moveTo>
                  <a:pt x="1073404" y="1021194"/>
                </a:moveTo>
                <a:lnTo>
                  <a:pt x="1066304" y="1032522"/>
                </a:lnTo>
                <a:lnTo>
                  <a:pt x="1069111" y="1041298"/>
                </a:lnTo>
                <a:lnTo>
                  <a:pt x="1073404" y="1021194"/>
                </a:lnTo>
                <a:close/>
              </a:path>
              <a:path w="2211730" h="1163954">
                <a:moveTo>
                  <a:pt x="1080008" y="1023937"/>
                </a:moveTo>
                <a:lnTo>
                  <a:pt x="1073404" y="1021194"/>
                </a:lnTo>
                <a:lnTo>
                  <a:pt x="1072908" y="1035253"/>
                </a:lnTo>
                <a:lnTo>
                  <a:pt x="1080008" y="1023937"/>
                </a:lnTo>
                <a:close/>
              </a:path>
              <a:path w="2211730" h="1163954">
                <a:moveTo>
                  <a:pt x="1101801" y="989190"/>
                </a:moveTo>
                <a:lnTo>
                  <a:pt x="1095197" y="986459"/>
                </a:lnTo>
                <a:lnTo>
                  <a:pt x="1094701" y="1000506"/>
                </a:lnTo>
                <a:lnTo>
                  <a:pt x="1101801" y="989190"/>
                </a:lnTo>
                <a:close/>
              </a:path>
              <a:path w="2211730" h="1163954">
                <a:moveTo>
                  <a:pt x="1116990" y="951725"/>
                </a:moveTo>
                <a:lnTo>
                  <a:pt x="1109891" y="963053"/>
                </a:lnTo>
                <a:lnTo>
                  <a:pt x="1112697" y="971829"/>
                </a:lnTo>
                <a:lnTo>
                  <a:pt x="1116990" y="951725"/>
                </a:lnTo>
                <a:close/>
              </a:path>
              <a:path w="2211730" h="1163954">
                <a:moveTo>
                  <a:pt x="1134478" y="937082"/>
                </a:moveTo>
                <a:lnTo>
                  <a:pt x="1127887" y="934364"/>
                </a:lnTo>
                <a:lnTo>
                  <a:pt x="1127391" y="948397"/>
                </a:lnTo>
                <a:lnTo>
                  <a:pt x="1134478" y="937082"/>
                </a:lnTo>
                <a:close/>
              </a:path>
              <a:path w="2211730" h="1163954">
                <a:moveTo>
                  <a:pt x="1145374" y="919721"/>
                </a:moveTo>
                <a:lnTo>
                  <a:pt x="1138783" y="917003"/>
                </a:lnTo>
                <a:lnTo>
                  <a:pt x="1138275" y="931049"/>
                </a:lnTo>
                <a:lnTo>
                  <a:pt x="1145374" y="919721"/>
                </a:lnTo>
                <a:close/>
              </a:path>
              <a:path w="2211730" h="1163954">
                <a:moveTo>
                  <a:pt x="1156271" y="902360"/>
                </a:moveTo>
                <a:lnTo>
                  <a:pt x="1149680" y="899642"/>
                </a:lnTo>
                <a:lnTo>
                  <a:pt x="1149172" y="913676"/>
                </a:lnTo>
                <a:lnTo>
                  <a:pt x="1156271" y="902360"/>
                </a:lnTo>
                <a:close/>
              </a:path>
              <a:path w="2211730" h="1163954">
                <a:moveTo>
                  <a:pt x="1291221" y="674001"/>
                </a:moveTo>
                <a:lnTo>
                  <a:pt x="1284135" y="685304"/>
                </a:lnTo>
                <a:lnTo>
                  <a:pt x="1286941" y="694080"/>
                </a:lnTo>
                <a:lnTo>
                  <a:pt x="1291221" y="674001"/>
                </a:lnTo>
                <a:close/>
              </a:path>
              <a:path w="2211730" h="1163954">
                <a:moveTo>
                  <a:pt x="1297825" y="676732"/>
                </a:moveTo>
                <a:lnTo>
                  <a:pt x="1291221" y="674001"/>
                </a:lnTo>
                <a:lnTo>
                  <a:pt x="1290739" y="688035"/>
                </a:lnTo>
                <a:lnTo>
                  <a:pt x="1297825" y="676732"/>
                </a:lnTo>
                <a:close/>
              </a:path>
              <a:path w="2211730" h="1163954">
                <a:moveTo>
                  <a:pt x="1308709" y="659383"/>
                </a:moveTo>
                <a:lnTo>
                  <a:pt x="1302105" y="656653"/>
                </a:lnTo>
                <a:lnTo>
                  <a:pt x="1301623" y="670686"/>
                </a:lnTo>
                <a:lnTo>
                  <a:pt x="1308709" y="659383"/>
                </a:lnTo>
                <a:close/>
              </a:path>
              <a:path w="2211730" h="1163954">
                <a:moveTo>
                  <a:pt x="1319593" y="642035"/>
                </a:moveTo>
                <a:lnTo>
                  <a:pt x="1313002" y="639305"/>
                </a:lnTo>
                <a:lnTo>
                  <a:pt x="1312506" y="653338"/>
                </a:lnTo>
                <a:lnTo>
                  <a:pt x="1319593" y="642035"/>
                </a:lnTo>
                <a:close/>
              </a:path>
              <a:path w="2211730" h="1163954">
                <a:moveTo>
                  <a:pt x="1330477" y="624700"/>
                </a:moveTo>
                <a:lnTo>
                  <a:pt x="1323873" y="621969"/>
                </a:lnTo>
                <a:lnTo>
                  <a:pt x="1323390" y="635990"/>
                </a:lnTo>
                <a:lnTo>
                  <a:pt x="1330477" y="624700"/>
                </a:lnTo>
                <a:close/>
              </a:path>
              <a:path w="2211730" h="1163954">
                <a:moveTo>
                  <a:pt x="1341348" y="607352"/>
                </a:moveTo>
                <a:lnTo>
                  <a:pt x="1334757" y="604608"/>
                </a:lnTo>
                <a:lnTo>
                  <a:pt x="1334274" y="618642"/>
                </a:lnTo>
                <a:lnTo>
                  <a:pt x="1341348" y="607352"/>
                </a:lnTo>
                <a:close/>
              </a:path>
              <a:path w="2211730" h="1163954">
                <a:moveTo>
                  <a:pt x="1352232" y="590016"/>
                </a:moveTo>
                <a:lnTo>
                  <a:pt x="1345641" y="587273"/>
                </a:lnTo>
                <a:lnTo>
                  <a:pt x="1345145" y="601294"/>
                </a:lnTo>
                <a:lnTo>
                  <a:pt x="1352232" y="590016"/>
                </a:lnTo>
                <a:close/>
              </a:path>
              <a:path w="2211730" h="1163954">
                <a:moveTo>
                  <a:pt x="1363116" y="572668"/>
                </a:moveTo>
                <a:lnTo>
                  <a:pt x="1356525" y="569925"/>
                </a:lnTo>
                <a:lnTo>
                  <a:pt x="1356029" y="583958"/>
                </a:lnTo>
                <a:lnTo>
                  <a:pt x="1363116" y="572668"/>
                </a:lnTo>
                <a:close/>
              </a:path>
              <a:path w="2211730" h="1163954">
                <a:moveTo>
                  <a:pt x="1366913" y="566610"/>
                </a:moveTo>
                <a:lnTo>
                  <a:pt x="1363116" y="572668"/>
                </a:lnTo>
                <a:lnTo>
                  <a:pt x="1398016" y="587133"/>
                </a:lnTo>
                <a:lnTo>
                  <a:pt x="1366913" y="566610"/>
                </a:lnTo>
                <a:close/>
              </a:path>
              <a:path w="2211730" h="1163954">
                <a:moveTo>
                  <a:pt x="1455356" y="930960"/>
                </a:moveTo>
                <a:lnTo>
                  <a:pt x="1450619" y="936625"/>
                </a:lnTo>
                <a:lnTo>
                  <a:pt x="1479588" y="948613"/>
                </a:lnTo>
                <a:lnTo>
                  <a:pt x="1455356" y="930960"/>
                </a:lnTo>
                <a:close/>
              </a:path>
              <a:path w="2211730" h="1163954">
                <a:moveTo>
                  <a:pt x="1455686" y="1040333"/>
                </a:moveTo>
                <a:lnTo>
                  <a:pt x="1450682" y="1045883"/>
                </a:lnTo>
                <a:lnTo>
                  <a:pt x="1477670" y="1057033"/>
                </a:lnTo>
                <a:lnTo>
                  <a:pt x="1455686" y="1040333"/>
                </a:lnTo>
                <a:close/>
              </a:path>
              <a:path w="2211730" h="1163954">
                <a:moveTo>
                  <a:pt x="1449501" y="994092"/>
                </a:moveTo>
                <a:lnTo>
                  <a:pt x="1444637" y="999693"/>
                </a:lnTo>
                <a:lnTo>
                  <a:pt x="1472425" y="1011186"/>
                </a:lnTo>
                <a:lnTo>
                  <a:pt x="1449501" y="994092"/>
                </a:lnTo>
                <a:close/>
              </a:path>
              <a:path w="2211730" h="1163954">
                <a:moveTo>
                  <a:pt x="1438579" y="618172"/>
                </a:moveTo>
                <a:lnTo>
                  <a:pt x="1434515" y="624103"/>
                </a:lnTo>
                <a:lnTo>
                  <a:pt x="1468983" y="638390"/>
                </a:lnTo>
                <a:lnTo>
                  <a:pt x="1438579" y="618172"/>
                </a:lnTo>
                <a:close/>
              </a:path>
              <a:path w="2211730" h="1163954">
                <a:moveTo>
                  <a:pt x="1426946" y="635190"/>
                </a:moveTo>
                <a:lnTo>
                  <a:pt x="1422882" y="641134"/>
                </a:lnTo>
                <a:lnTo>
                  <a:pt x="1456956" y="655256"/>
                </a:lnTo>
                <a:lnTo>
                  <a:pt x="1426946" y="635190"/>
                </a:lnTo>
                <a:close/>
              </a:path>
              <a:path w="2211730" h="1163954">
                <a:moveTo>
                  <a:pt x="1528572" y="1157808"/>
                </a:moveTo>
                <a:lnTo>
                  <a:pt x="1524977" y="1163955"/>
                </a:lnTo>
                <a:lnTo>
                  <a:pt x="1543431" y="1163955"/>
                </a:lnTo>
                <a:lnTo>
                  <a:pt x="1528572" y="1157808"/>
                </a:lnTo>
                <a:close/>
              </a:path>
              <a:path w="2211730" h="1163954">
                <a:moveTo>
                  <a:pt x="1138783" y="1113789"/>
                </a:moveTo>
                <a:lnTo>
                  <a:pt x="1132090" y="1111034"/>
                </a:lnTo>
                <a:lnTo>
                  <a:pt x="1130922" y="1124800"/>
                </a:lnTo>
                <a:lnTo>
                  <a:pt x="1138783" y="1113789"/>
                </a:lnTo>
                <a:close/>
              </a:path>
              <a:path w="2211730" h="1163954">
                <a:moveTo>
                  <a:pt x="1307299" y="877354"/>
                </a:moveTo>
                <a:lnTo>
                  <a:pt x="1300619" y="874585"/>
                </a:lnTo>
                <a:lnTo>
                  <a:pt x="1299464" y="888352"/>
                </a:lnTo>
                <a:lnTo>
                  <a:pt x="1307299" y="877354"/>
                </a:lnTo>
                <a:close/>
              </a:path>
              <a:path w="2211730" h="1163954">
                <a:moveTo>
                  <a:pt x="1319326" y="860475"/>
                </a:moveTo>
                <a:lnTo>
                  <a:pt x="1312646" y="857719"/>
                </a:lnTo>
                <a:lnTo>
                  <a:pt x="1311503" y="871473"/>
                </a:lnTo>
                <a:lnTo>
                  <a:pt x="1319326" y="860475"/>
                </a:lnTo>
                <a:close/>
              </a:path>
              <a:path w="2211730" h="1163954">
                <a:moveTo>
                  <a:pt x="1331353" y="843597"/>
                </a:moveTo>
                <a:lnTo>
                  <a:pt x="1324686" y="840841"/>
                </a:lnTo>
                <a:lnTo>
                  <a:pt x="1323530" y="854595"/>
                </a:lnTo>
                <a:lnTo>
                  <a:pt x="1331353" y="843597"/>
                </a:lnTo>
                <a:close/>
              </a:path>
              <a:path w="2211730" h="1163954">
                <a:moveTo>
                  <a:pt x="1343393" y="826719"/>
                </a:moveTo>
                <a:lnTo>
                  <a:pt x="1336713" y="823963"/>
                </a:lnTo>
                <a:lnTo>
                  <a:pt x="1335557" y="837717"/>
                </a:lnTo>
                <a:lnTo>
                  <a:pt x="1343393" y="826719"/>
                </a:lnTo>
                <a:close/>
              </a:path>
              <a:path w="2211730" h="1163954">
                <a:moveTo>
                  <a:pt x="1355420" y="809853"/>
                </a:moveTo>
                <a:lnTo>
                  <a:pt x="1348740" y="807085"/>
                </a:lnTo>
                <a:lnTo>
                  <a:pt x="1347584" y="820839"/>
                </a:lnTo>
                <a:lnTo>
                  <a:pt x="1355420" y="809853"/>
                </a:lnTo>
                <a:close/>
              </a:path>
              <a:path w="2211730" h="1163954">
                <a:moveTo>
                  <a:pt x="1367447" y="792975"/>
                </a:moveTo>
                <a:lnTo>
                  <a:pt x="1360766" y="790206"/>
                </a:lnTo>
                <a:lnTo>
                  <a:pt x="1359623" y="803973"/>
                </a:lnTo>
                <a:lnTo>
                  <a:pt x="1367447" y="792975"/>
                </a:lnTo>
                <a:close/>
              </a:path>
              <a:path w="2211730" h="1163954">
                <a:moveTo>
                  <a:pt x="1379474" y="776109"/>
                </a:moveTo>
                <a:lnTo>
                  <a:pt x="1372793" y="773341"/>
                </a:lnTo>
                <a:lnTo>
                  <a:pt x="1371638" y="787082"/>
                </a:lnTo>
                <a:lnTo>
                  <a:pt x="1379474" y="776109"/>
                </a:lnTo>
                <a:close/>
              </a:path>
              <a:path w="2211730" h="1163954">
                <a:moveTo>
                  <a:pt x="1391500" y="759231"/>
                </a:moveTo>
                <a:lnTo>
                  <a:pt x="1384820" y="756462"/>
                </a:lnTo>
                <a:lnTo>
                  <a:pt x="1383665" y="770216"/>
                </a:lnTo>
                <a:lnTo>
                  <a:pt x="1391500" y="759231"/>
                </a:lnTo>
                <a:close/>
              </a:path>
              <a:path w="2211730" h="1163954">
                <a:moveTo>
                  <a:pt x="1403527" y="742365"/>
                </a:moveTo>
                <a:lnTo>
                  <a:pt x="1396847" y="739597"/>
                </a:lnTo>
                <a:lnTo>
                  <a:pt x="1395691" y="753351"/>
                </a:lnTo>
                <a:lnTo>
                  <a:pt x="1403527" y="742365"/>
                </a:lnTo>
                <a:close/>
              </a:path>
              <a:path w="2211730" h="1163954">
                <a:moveTo>
                  <a:pt x="1415554" y="725487"/>
                </a:moveTo>
                <a:lnTo>
                  <a:pt x="1408874" y="722718"/>
                </a:lnTo>
                <a:lnTo>
                  <a:pt x="1407718" y="736472"/>
                </a:lnTo>
                <a:lnTo>
                  <a:pt x="1415554" y="725487"/>
                </a:lnTo>
                <a:close/>
              </a:path>
              <a:path w="2211730" h="1163954">
                <a:moveTo>
                  <a:pt x="1427581" y="708621"/>
                </a:moveTo>
                <a:lnTo>
                  <a:pt x="1420888" y="705853"/>
                </a:lnTo>
                <a:lnTo>
                  <a:pt x="1419745" y="719607"/>
                </a:lnTo>
                <a:lnTo>
                  <a:pt x="1427581" y="708621"/>
                </a:lnTo>
                <a:close/>
              </a:path>
              <a:path w="2211730" h="1163954">
                <a:moveTo>
                  <a:pt x="1451622" y="674877"/>
                </a:moveTo>
                <a:lnTo>
                  <a:pt x="1444929" y="672122"/>
                </a:lnTo>
                <a:lnTo>
                  <a:pt x="1443799" y="685863"/>
                </a:lnTo>
                <a:lnTo>
                  <a:pt x="1451622" y="674877"/>
                </a:lnTo>
                <a:close/>
              </a:path>
              <a:path w="2211730" h="1163954">
                <a:moveTo>
                  <a:pt x="1475651" y="641146"/>
                </a:moveTo>
                <a:lnTo>
                  <a:pt x="1468983" y="638390"/>
                </a:lnTo>
                <a:lnTo>
                  <a:pt x="1467827" y="652132"/>
                </a:lnTo>
                <a:lnTo>
                  <a:pt x="1475651" y="641146"/>
                </a:lnTo>
                <a:close/>
              </a:path>
              <a:path w="2211730" h="1163954">
                <a:moveTo>
                  <a:pt x="1498638" y="992555"/>
                </a:moveTo>
                <a:lnTo>
                  <a:pt x="1493647" y="998105"/>
                </a:lnTo>
                <a:lnTo>
                  <a:pt x="1521777" y="1009738"/>
                </a:lnTo>
                <a:lnTo>
                  <a:pt x="1498638" y="992555"/>
                </a:lnTo>
                <a:close/>
              </a:path>
              <a:path w="2211730" h="1163954">
                <a:moveTo>
                  <a:pt x="1485734" y="768781"/>
                </a:moveTo>
                <a:lnTo>
                  <a:pt x="1481264" y="774560"/>
                </a:lnTo>
                <a:lnTo>
                  <a:pt x="1513357" y="787844"/>
                </a:lnTo>
                <a:lnTo>
                  <a:pt x="1485734" y="768781"/>
                </a:lnTo>
                <a:close/>
              </a:path>
              <a:path w="2211730" h="1163954">
                <a:moveTo>
                  <a:pt x="1483944" y="702487"/>
                </a:moveTo>
                <a:lnTo>
                  <a:pt x="1479613" y="708329"/>
                </a:lnTo>
                <a:lnTo>
                  <a:pt x="1512887" y="722109"/>
                </a:lnTo>
                <a:lnTo>
                  <a:pt x="1483944" y="702487"/>
                </a:lnTo>
                <a:close/>
              </a:path>
              <a:path w="2211730" h="1163954">
                <a:moveTo>
                  <a:pt x="1485239" y="834097"/>
                </a:moveTo>
                <a:lnTo>
                  <a:pt x="1480642" y="839812"/>
                </a:lnTo>
                <a:lnTo>
                  <a:pt x="1511554" y="852614"/>
                </a:lnTo>
                <a:lnTo>
                  <a:pt x="1485239" y="834097"/>
                </a:lnTo>
                <a:close/>
              </a:path>
              <a:path w="2211730" h="1163954">
                <a:moveTo>
                  <a:pt x="1482458" y="898486"/>
                </a:moveTo>
                <a:lnTo>
                  <a:pt x="1477733" y="904151"/>
                </a:lnTo>
                <a:lnTo>
                  <a:pt x="1507451" y="916444"/>
                </a:lnTo>
                <a:lnTo>
                  <a:pt x="1482458" y="898486"/>
                </a:lnTo>
                <a:close/>
              </a:path>
              <a:path w="2211730" h="1163954">
                <a:moveTo>
                  <a:pt x="1478559" y="1115326"/>
                </a:moveTo>
                <a:lnTo>
                  <a:pt x="1473301" y="1120762"/>
                </a:lnTo>
                <a:lnTo>
                  <a:pt x="1499044" y="1131404"/>
                </a:lnTo>
                <a:lnTo>
                  <a:pt x="1478559" y="1115326"/>
                </a:lnTo>
                <a:close/>
              </a:path>
              <a:path w="2211730" h="1163954">
                <a:moveTo>
                  <a:pt x="1564513" y="1158455"/>
                </a:moveTo>
                <a:lnTo>
                  <a:pt x="1558620" y="1163955"/>
                </a:lnTo>
                <a:lnTo>
                  <a:pt x="1568945" y="1163955"/>
                </a:lnTo>
                <a:lnTo>
                  <a:pt x="1564513" y="1158455"/>
                </a:lnTo>
                <a:close/>
              </a:path>
              <a:path w="2211730" h="1163954">
                <a:moveTo>
                  <a:pt x="1305890" y="942339"/>
                </a:moveTo>
                <a:lnTo>
                  <a:pt x="1299184" y="939571"/>
                </a:lnTo>
                <a:lnTo>
                  <a:pt x="1297800" y="953236"/>
                </a:lnTo>
                <a:lnTo>
                  <a:pt x="1305890" y="942339"/>
                </a:lnTo>
                <a:close/>
              </a:path>
              <a:path w="2211730" h="1163954">
                <a:moveTo>
                  <a:pt x="1318310" y="925614"/>
                </a:moveTo>
                <a:lnTo>
                  <a:pt x="1311592" y="922845"/>
                </a:lnTo>
                <a:lnTo>
                  <a:pt x="1310220" y="936510"/>
                </a:lnTo>
                <a:lnTo>
                  <a:pt x="1318310" y="925614"/>
                </a:lnTo>
                <a:close/>
              </a:path>
              <a:path w="2211730" h="1163954">
                <a:moveTo>
                  <a:pt x="1330718" y="908888"/>
                </a:moveTo>
                <a:lnTo>
                  <a:pt x="1324013" y="906119"/>
                </a:lnTo>
                <a:lnTo>
                  <a:pt x="1322628" y="919784"/>
                </a:lnTo>
                <a:lnTo>
                  <a:pt x="1330718" y="908888"/>
                </a:lnTo>
                <a:close/>
              </a:path>
              <a:path w="2211730" h="1163954">
                <a:moveTo>
                  <a:pt x="1343126" y="892175"/>
                </a:moveTo>
                <a:lnTo>
                  <a:pt x="1336421" y="889406"/>
                </a:lnTo>
                <a:lnTo>
                  <a:pt x="1335049" y="903071"/>
                </a:lnTo>
                <a:lnTo>
                  <a:pt x="1343126" y="892175"/>
                </a:lnTo>
                <a:close/>
              </a:path>
              <a:path w="2211730" h="1163954">
                <a:moveTo>
                  <a:pt x="1355534" y="875461"/>
                </a:moveTo>
                <a:lnTo>
                  <a:pt x="1348828" y="872680"/>
                </a:lnTo>
                <a:lnTo>
                  <a:pt x="1347470" y="886345"/>
                </a:lnTo>
                <a:lnTo>
                  <a:pt x="1355534" y="875461"/>
                </a:lnTo>
                <a:close/>
              </a:path>
              <a:path w="2211730" h="1163954">
                <a:moveTo>
                  <a:pt x="1367955" y="858735"/>
                </a:moveTo>
                <a:lnTo>
                  <a:pt x="1361249" y="855967"/>
                </a:lnTo>
                <a:lnTo>
                  <a:pt x="1359865" y="869632"/>
                </a:lnTo>
                <a:lnTo>
                  <a:pt x="1367955" y="858735"/>
                </a:lnTo>
                <a:close/>
              </a:path>
              <a:path w="2211730" h="1163954">
                <a:moveTo>
                  <a:pt x="1380363" y="842022"/>
                </a:moveTo>
                <a:lnTo>
                  <a:pt x="1373644" y="839241"/>
                </a:lnTo>
                <a:lnTo>
                  <a:pt x="1372285" y="852906"/>
                </a:lnTo>
                <a:lnTo>
                  <a:pt x="1380363" y="842022"/>
                </a:lnTo>
                <a:close/>
              </a:path>
              <a:path w="2211730" h="1163954">
                <a:moveTo>
                  <a:pt x="1392770" y="825309"/>
                </a:moveTo>
                <a:lnTo>
                  <a:pt x="1386052" y="822528"/>
                </a:lnTo>
                <a:lnTo>
                  <a:pt x="1384693" y="836193"/>
                </a:lnTo>
                <a:lnTo>
                  <a:pt x="1392770" y="825309"/>
                </a:lnTo>
                <a:close/>
              </a:path>
              <a:path w="2211730" h="1163954">
                <a:moveTo>
                  <a:pt x="1405178" y="808583"/>
                </a:moveTo>
                <a:lnTo>
                  <a:pt x="1398473" y="805815"/>
                </a:lnTo>
                <a:lnTo>
                  <a:pt x="1397101" y="819480"/>
                </a:lnTo>
                <a:lnTo>
                  <a:pt x="1405178" y="808583"/>
                </a:lnTo>
                <a:close/>
              </a:path>
              <a:path w="2211730" h="1163954">
                <a:moveTo>
                  <a:pt x="1417586" y="791870"/>
                </a:moveTo>
                <a:lnTo>
                  <a:pt x="1410881" y="789101"/>
                </a:lnTo>
                <a:lnTo>
                  <a:pt x="1409509" y="802766"/>
                </a:lnTo>
                <a:lnTo>
                  <a:pt x="1417586" y="791870"/>
                </a:lnTo>
                <a:close/>
              </a:path>
              <a:path w="2211730" h="1163954">
                <a:moveTo>
                  <a:pt x="1429981" y="775169"/>
                </a:moveTo>
                <a:lnTo>
                  <a:pt x="1423289" y="772388"/>
                </a:lnTo>
                <a:lnTo>
                  <a:pt x="1421917" y="786053"/>
                </a:lnTo>
                <a:lnTo>
                  <a:pt x="1429981" y="775169"/>
                </a:lnTo>
                <a:close/>
              </a:path>
              <a:path w="2211730" h="1163954">
                <a:moveTo>
                  <a:pt x="1442402" y="758456"/>
                </a:moveTo>
                <a:lnTo>
                  <a:pt x="1435696" y="755675"/>
                </a:lnTo>
                <a:lnTo>
                  <a:pt x="1434325" y="769340"/>
                </a:lnTo>
                <a:lnTo>
                  <a:pt x="1442402" y="758456"/>
                </a:lnTo>
                <a:close/>
              </a:path>
              <a:path w="2211730" h="1163954">
                <a:moveTo>
                  <a:pt x="1479613" y="708329"/>
                </a:moveTo>
                <a:lnTo>
                  <a:pt x="1472907" y="705548"/>
                </a:lnTo>
                <a:lnTo>
                  <a:pt x="1471536" y="719201"/>
                </a:lnTo>
                <a:lnTo>
                  <a:pt x="1479613" y="708329"/>
                </a:lnTo>
                <a:close/>
              </a:path>
              <a:path w="2211730" h="1163954">
                <a:moveTo>
                  <a:pt x="1497711" y="672134"/>
                </a:moveTo>
                <a:lnTo>
                  <a:pt x="1489633" y="683018"/>
                </a:lnTo>
                <a:lnTo>
                  <a:pt x="1492008" y="691629"/>
                </a:lnTo>
                <a:lnTo>
                  <a:pt x="1497711" y="672134"/>
                </a:lnTo>
                <a:close/>
              </a:path>
              <a:path w="2211730" h="1163954">
                <a:moveTo>
                  <a:pt x="1504416" y="674916"/>
                </a:moveTo>
                <a:lnTo>
                  <a:pt x="1497711" y="672134"/>
                </a:lnTo>
                <a:lnTo>
                  <a:pt x="1496339" y="685799"/>
                </a:lnTo>
                <a:lnTo>
                  <a:pt x="1504416" y="674916"/>
                </a:lnTo>
                <a:close/>
              </a:path>
              <a:path w="2211730" h="1163954">
                <a:moveTo>
                  <a:pt x="1516824" y="658215"/>
                </a:moveTo>
                <a:lnTo>
                  <a:pt x="1510093" y="655434"/>
                </a:lnTo>
                <a:lnTo>
                  <a:pt x="1508734" y="669086"/>
                </a:lnTo>
                <a:lnTo>
                  <a:pt x="1516824" y="658215"/>
                </a:lnTo>
                <a:close/>
              </a:path>
              <a:path w="2211730" h="1163954">
                <a:moveTo>
                  <a:pt x="1613877" y="1157008"/>
                </a:moveTo>
                <a:lnTo>
                  <a:pt x="1606156" y="1163955"/>
                </a:lnTo>
                <a:lnTo>
                  <a:pt x="1616671" y="1163955"/>
                </a:lnTo>
                <a:lnTo>
                  <a:pt x="1613877" y="1157008"/>
                </a:lnTo>
                <a:close/>
              </a:path>
              <a:path w="2211730" h="1163954">
                <a:moveTo>
                  <a:pt x="1314970" y="989812"/>
                </a:moveTo>
                <a:lnTo>
                  <a:pt x="1308227" y="987031"/>
                </a:lnTo>
                <a:lnTo>
                  <a:pt x="1306639" y="1000607"/>
                </a:lnTo>
                <a:lnTo>
                  <a:pt x="1314970" y="989812"/>
                </a:lnTo>
                <a:close/>
              </a:path>
              <a:path w="2211730" h="1163954">
                <a:moveTo>
                  <a:pt x="1327772" y="973251"/>
                </a:moveTo>
                <a:lnTo>
                  <a:pt x="1321028" y="970457"/>
                </a:lnTo>
                <a:lnTo>
                  <a:pt x="1319441" y="984034"/>
                </a:lnTo>
                <a:lnTo>
                  <a:pt x="1327772" y="973251"/>
                </a:lnTo>
                <a:close/>
              </a:path>
              <a:path w="2211730" h="1163954">
                <a:moveTo>
                  <a:pt x="1340573" y="956678"/>
                </a:moveTo>
                <a:lnTo>
                  <a:pt x="1333830" y="953897"/>
                </a:lnTo>
                <a:lnTo>
                  <a:pt x="1332230" y="967473"/>
                </a:lnTo>
                <a:lnTo>
                  <a:pt x="1340573" y="956678"/>
                </a:lnTo>
                <a:close/>
              </a:path>
              <a:path w="2211730" h="1163954">
                <a:moveTo>
                  <a:pt x="1353362" y="940117"/>
                </a:moveTo>
                <a:lnTo>
                  <a:pt x="1346619" y="937323"/>
                </a:lnTo>
                <a:lnTo>
                  <a:pt x="1345044" y="950899"/>
                </a:lnTo>
                <a:lnTo>
                  <a:pt x="1353362" y="940117"/>
                </a:lnTo>
                <a:close/>
              </a:path>
              <a:path w="2211730" h="1163954">
                <a:moveTo>
                  <a:pt x="1366164" y="923556"/>
                </a:moveTo>
                <a:lnTo>
                  <a:pt x="1359420" y="920762"/>
                </a:lnTo>
                <a:lnTo>
                  <a:pt x="1357833" y="934338"/>
                </a:lnTo>
                <a:lnTo>
                  <a:pt x="1366164" y="923556"/>
                </a:lnTo>
                <a:close/>
              </a:path>
              <a:path w="2211730" h="1163954">
                <a:moveTo>
                  <a:pt x="1378953" y="906995"/>
                </a:moveTo>
                <a:lnTo>
                  <a:pt x="1372209" y="904201"/>
                </a:lnTo>
                <a:lnTo>
                  <a:pt x="1370622" y="917778"/>
                </a:lnTo>
                <a:lnTo>
                  <a:pt x="1378953" y="906995"/>
                </a:lnTo>
                <a:close/>
              </a:path>
              <a:path w="2211730" h="1163954">
                <a:moveTo>
                  <a:pt x="1391754" y="890435"/>
                </a:moveTo>
                <a:lnTo>
                  <a:pt x="1384998" y="887641"/>
                </a:lnTo>
                <a:lnTo>
                  <a:pt x="1383411" y="901204"/>
                </a:lnTo>
                <a:lnTo>
                  <a:pt x="1391754" y="890435"/>
                </a:lnTo>
                <a:close/>
              </a:path>
              <a:path w="2211730" h="1163954">
                <a:moveTo>
                  <a:pt x="1404543" y="873874"/>
                </a:moveTo>
                <a:lnTo>
                  <a:pt x="1397787" y="871080"/>
                </a:lnTo>
                <a:lnTo>
                  <a:pt x="1396212" y="884656"/>
                </a:lnTo>
                <a:lnTo>
                  <a:pt x="1404543" y="873874"/>
                </a:lnTo>
                <a:close/>
              </a:path>
              <a:path w="2211730" h="1163954">
                <a:moveTo>
                  <a:pt x="1417332" y="857326"/>
                </a:moveTo>
                <a:lnTo>
                  <a:pt x="1410589" y="854519"/>
                </a:lnTo>
                <a:lnTo>
                  <a:pt x="1409001" y="868095"/>
                </a:lnTo>
                <a:lnTo>
                  <a:pt x="1417332" y="857326"/>
                </a:lnTo>
                <a:close/>
              </a:path>
              <a:path w="2211730" h="1163954">
                <a:moveTo>
                  <a:pt x="1430121" y="840765"/>
                </a:moveTo>
                <a:lnTo>
                  <a:pt x="1423377" y="837971"/>
                </a:lnTo>
                <a:lnTo>
                  <a:pt x="1421790" y="851547"/>
                </a:lnTo>
                <a:lnTo>
                  <a:pt x="1430121" y="840765"/>
                </a:lnTo>
                <a:close/>
              </a:path>
              <a:path w="2211730" h="1163954">
                <a:moveTo>
                  <a:pt x="1442910" y="824204"/>
                </a:moveTo>
                <a:lnTo>
                  <a:pt x="1436166" y="821410"/>
                </a:lnTo>
                <a:lnTo>
                  <a:pt x="1434579" y="834986"/>
                </a:lnTo>
                <a:lnTo>
                  <a:pt x="1442910" y="824204"/>
                </a:lnTo>
                <a:close/>
              </a:path>
              <a:path w="2211730" h="1163954">
                <a:moveTo>
                  <a:pt x="1500098" y="738657"/>
                </a:moveTo>
                <a:lnTo>
                  <a:pt x="1491767" y="749426"/>
                </a:lnTo>
                <a:lnTo>
                  <a:pt x="1494053" y="757999"/>
                </a:lnTo>
                <a:lnTo>
                  <a:pt x="1500098" y="738657"/>
                </a:lnTo>
                <a:close/>
              </a:path>
              <a:path w="2211730" h="1163954">
                <a:moveTo>
                  <a:pt x="1506842" y="741451"/>
                </a:moveTo>
                <a:lnTo>
                  <a:pt x="1500098" y="738657"/>
                </a:lnTo>
                <a:lnTo>
                  <a:pt x="1498511" y="752220"/>
                </a:lnTo>
                <a:lnTo>
                  <a:pt x="1506842" y="741451"/>
                </a:lnTo>
                <a:close/>
              </a:path>
              <a:path w="2211730" h="1163954">
                <a:moveTo>
                  <a:pt x="1519618" y="724903"/>
                </a:moveTo>
                <a:lnTo>
                  <a:pt x="1512887" y="722109"/>
                </a:lnTo>
                <a:lnTo>
                  <a:pt x="1511300" y="735672"/>
                </a:lnTo>
                <a:lnTo>
                  <a:pt x="1519618" y="724903"/>
                </a:lnTo>
                <a:close/>
              </a:path>
              <a:path w="2211730" h="1163954">
                <a:moveTo>
                  <a:pt x="1532394" y="708355"/>
                </a:moveTo>
                <a:lnTo>
                  <a:pt x="1525663" y="705561"/>
                </a:lnTo>
                <a:lnTo>
                  <a:pt x="1524088" y="719124"/>
                </a:lnTo>
                <a:lnTo>
                  <a:pt x="1532394" y="708355"/>
                </a:lnTo>
                <a:close/>
              </a:path>
              <a:path w="2211730" h="1163954">
                <a:moveTo>
                  <a:pt x="1545183" y="691819"/>
                </a:moveTo>
                <a:lnTo>
                  <a:pt x="1538439" y="689025"/>
                </a:lnTo>
                <a:lnTo>
                  <a:pt x="1536852" y="702589"/>
                </a:lnTo>
                <a:lnTo>
                  <a:pt x="1545183" y="691819"/>
                </a:lnTo>
                <a:close/>
              </a:path>
              <a:path w="2211730" h="1163954">
                <a:moveTo>
                  <a:pt x="1557959" y="675271"/>
                </a:moveTo>
                <a:lnTo>
                  <a:pt x="1551216" y="672477"/>
                </a:lnTo>
                <a:lnTo>
                  <a:pt x="1549654" y="686028"/>
                </a:lnTo>
                <a:lnTo>
                  <a:pt x="1557959" y="675271"/>
                </a:lnTo>
                <a:close/>
              </a:path>
              <a:path w="2211730" h="1163954">
                <a:moveTo>
                  <a:pt x="1289392" y="1066660"/>
                </a:moveTo>
                <a:lnTo>
                  <a:pt x="1280807" y="1077353"/>
                </a:lnTo>
                <a:lnTo>
                  <a:pt x="1282992" y="1085875"/>
                </a:lnTo>
                <a:lnTo>
                  <a:pt x="1289392" y="1066660"/>
                </a:lnTo>
                <a:close/>
              </a:path>
              <a:path w="2211730" h="1163954">
                <a:moveTo>
                  <a:pt x="1296174" y="1069467"/>
                </a:moveTo>
                <a:lnTo>
                  <a:pt x="1289392" y="1066660"/>
                </a:lnTo>
                <a:lnTo>
                  <a:pt x="1287589" y="1080160"/>
                </a:lnTo>
                <a:lnTo>
                  <a:pt x="1296174" y="1069467"/>
                </a:lnTo>
                <a:close/>
              </a:path>
              <a:path w="2211730" h="1163954">
                <a:moveTo>
                  <a:pt x="1309357" y="1053058"/>
                </a:moveTo>
                <a:lnTo>
                  <a:pt x="1302575" y="1050251"/>
                </a:lnTo>
                <a:lnTo>
                  <a:pt x="1300772" y="1063739"/>
                </a:lnTo>
                <a:lnTo>
                  <a:pt x="1309357" y="1053058"/>
                </a:lnTo>
                <a:close/>
              </a:path>
              <a:path w="2211730" h="1163954">
                <a:moveTo>
                  <a:pt x="1322539" y="1036650"/>
                </a:moveTo>
                <a:lnTo>
                  <a:pt x="1315758" y="1033843"/>
                </a:lnTo>
                <a:lnTo>
                  <a:pt x="1313954" y="1047330"/>
                </a:lnTo>
                <a:lnTo>
                  <a:pt x="1322539" y="1036650"/>
                </a:lnTo>
                <a:close/>
              </a:path>
              <a:path w="2211730" h="1163954">
                <a:moveTo>
                  <a:pt x="1335722" y="1020241"/>
                </a:moveTo>
                <a:lnTo>
                  <a:pt x="1328940" y="1017435"/>
                </a:lnTo>
                <a:lnTo>
                  <a:pt x="1327137" y="1030922"/>
                </a:lnTo>
                <a:lnTo>
                  <a:pt x="1335722" y="1020241"/>
                </a:lnTo>
                <a:close/>
              </a:path>
              <a:path w="2211730" h="1163954">
                <a:moveTo>
                  <a:pt x="1348905" y="1003833"/>
                </a:moveTo>
                <a:lnTo>
                  <a:pt x="1342123" y="1001026"/>
                </a:lnTo>
                <a:lnTo>
                  <a:pt x="1340319" y="1014514"/>
                </a:lnTo>
                <a:lnTo>
                  <a:pt x="1348905" y="1003833"/>
                </a:lnTo>
                <a:close/>
              </a:path>
              <a:path w="2211730" h="1163954">
                <a:moveTo>
                  <a:pt x="1362087" y="987425"/>
                </a:moveTo>
                <a:lnTo>
                  <a:pt x="1355305" y="984618"/>
                </a:lnTo>
                <a:lnTo>
                  <a:pt x="1353502" y="998105"/>
                </a:lnTo>
                <a:lnTo>
                  <a:pt x="1362087" y="987425"/>
                </a:lnTo>
                <a:close/>
              </a:path>
              <a:path w="2211730" h="1163954">
                <a:moveTo>
                  <a:pt x="1375257" y="971016"/>
                </a:moveTo>
                <a:lnTo>
                  <a:pt x="1368475" y="968209"/>
                </a:lnTo>
                <a:lnTo>
                  <a:pt x="1366672" y="981697"/>
                </a:lnTo>
                <a:lnTo>
                  <a:pt x="1375257" y="971016"/>
                </a:lnTo>
                <a:close/>
              </a:path>
              <a:path w="2211730" h="1163954">
                <a:moveTo>
                  <a:pt x="1388427" y="954608"/>
                </a:moveTo>
                <a:lnTo>
                  <a:pt x="1381645" y="951814"/>
                </a:lnTo>
                <a:lnTo>
                  <a:pt x="1379855" y="965301"/>
                </a:lnTo>
                <a:lnTo>
                  <a:pt x="1388427" y="954608"/>
                </a:lnTo>
                <a:close/>
              </a:path>
              <a:path w="2211730" h="1163954">
                <a:moveTo>
                  <a:pt x="1401610" y="938212"/>
                </a:moveTo>
                <a:lnTo>
                  <a:pt x="1394828" y="935405"/>
                </a:lnTo>
                <a:lnTo>
                  <a:pt x="1393024" y="948893"/>
                </a:lnTo>
                <a:lnTo>
                  <a:pt x="1401610" y="938212"/>
                </a:lnTo>
                <a:close/>
              </a:path>
              <a:path w="2211730" h="1163954">
                <a:moveTo>
                  <a:pt x="1414780" y="921804"/>
                </a:moveTo>
                <a:lnTo>
                  <a:pt x="1407998" y="919010"/>
                </a:lnTo>
                <a:lnTo>
                  <a:pt x="1406207" y="932484"/>
                </a:lnTo>
                <a:lnTo>
                  <a:pt x="1414780" y="921804"/>
                </a:lnTo>
                <a:close/>
              </a:path>
              <a:path w="2211730" h="1163954">
                <a:moveTo>
                  <a:pt x="1427949" y="905408"/>
                </a:moveTo>
                <a:lnTo>
                  <a:pt x="1421168" y="902614"/>
                </a:lnTo>
                <a:lnTo>
                  <a:pt x="1419377" y="916089"/>
                </a:lnTo>
                <a:lnTo>
                  <a:pt x="1427949" y="905408"/>
                </a:lnTo>
                <a:close/>
              </a:path>
              <a:path w="2211730" h="1163954">
                <a:moveTo>
                  <a:pt x="1441119" y="889012"/>
                </a:moveTo>
                <a:lnTo>
                  <a:pt x="1434350" y="886193"/>
                </a:lnTo>
                <a:lnTo>
                  <a:pt x="1432547" y="899693"/>
                </a:lnTo>
                <a:lnTo>
                  <a:pt x="1441119" y="889012"/>
                </a:lnTo>
                <a:close/>
              </a:path>
              <a:path w="2211730" h="1163954">
                <a:moveTo>
                  <a:pt x="1500187" y="804240"/>
                </a:moveTo>
                <a:lnTo>
                  <a:pt x="1491615" y="814895"/>
                </a:lnTo>
                <a:lnTo>
                  <a:pt x="1493812" y="823417"/>
                </a:lnTo>
                <a:lnTo>
                  <a:pt x="1500187" y="804240"/>
                </a:lnTo>
                <a:close/>
              </a:path>
              <a:path w="2211730" h="1163954">
                <a:moveTo>
                  <a:pt x="1506969" y="807034"/>
                </a:moveTo>
                <a:lnTo>
                  <a:pt x="1500187" y="804240"/>
                </a:lnTo>
                <a:lnTo>
                  <a:pt x="1498396" y="817714"/>
                </a:lnTo>
                <a:lnTo>
                  <a:pt x="1506969" y="807034"/>
                </a:lnTo>
                <a:close/>
              </a:path>
              <a:path w="2211730" h="1163954">
                <a:moveTo>
                  <a:pt x="1520139" y="790651"/>
                </a:moveTo>
                <a:lnTo>
                  <a:pt x="1513357" y="787844"/>
                </a:lnTo>
                <a:lnTo>
                  <a:pt x="1511566" y="801319"/>
                </a:lnTo>
                <a:lnTo>
                  <a:pt x="1520139" y="790651"/>
                </a:lnTo>
                <a:close/>
              </a:path>
              <a:path w="2211730" h="1163954">
                <a:moveTo>
                  <a:pt x="1533296" y="774255"/>
                </a:moveTo>
                <a:lnTo>
                  <a:pt x="1526527" y="771448"/>
                </a:lnTo>
                <a:lnTo>
                  <a:pt x="1524736" y="784936"/>
                </a:lnTo>
                <a:lnTo>
                  <a:pt x="1533296" y="774255"/>
                </a:lnTo>
                <a:close/>
              </a:path>
              <a:path w="2211730" h="1163954">
                <a:moveTo>
                  <a:pt x="1546466" y="757872"/>
                </a:moveTo>
                <a:lnTo>
                  <a:pt x="1539697" y="755053"/>
                </a:lnTo>
                <a:lnTo>
                  <a:pt x="1537893" y="768527"/>
                </a:lnTo>
                <a:lnTo>
                  <a:pt x="1546466" y="757872"/>
                </a:lnTo>
                <a:close/>
              </a:path>
              <a:path w="2211730" h="1163954">
                <a:moveTo>
                  <a:pt x="1559636" y="741476"/>
                </a:moveTo>
                <a:lnTo>
                  <a:pt x="1552854" y="738670"/>
                </a:lnTo>
                <a:lnTo>
                  <a:pt x="1551063" y="752144"/>
                </a:lnTo>
                <a:lnTo>
                  <a:pt x="1559636" y="741476"/>
                </a:lnTo>
                <a:close/>
              </a:path>
              <a:path w="2211730" h="1163954">
                <a:moveTo>
                  <a:pt x="1572793" y="725093"/>
                </a:moveTo>
                <a:lnTo>
                  <a:pt x="1566011" y="722287"/>
                </a:lnTo>
                <a:lnTo>
                  <a:pt x="1564233" y="735761"/>
                </a:lnTo>
                <a:lnTo>
                  <a:pt x="1572793" y="725093"/>
                </a:lnTo>
                <a:close/>
              </a:path>
              <a:path w="2211730" h="1163954">
                <a:moveTo>
                  <a:pt x="1585950" y="708710"/>
                </a:moveTo>
                <a:lnTo>
                  <a:pt x="1579168" y="705904"/>
                </a:lnTo>
                <a:lnTo>
                  <a:pt x="1577390" y="719378"/>
                </a:lnTo>
                <a:lnTo>
                  <a:pt x="1585950" y="708710"/>
                </a:lnTo>
                <a:close/>
              </a:path>
              <a:path w="2211730" h="1163954">
                <a:moveTo>
                  <a:pt x="1599107" y="692327"/>
                </a:moveTo>
                <a:lnTo>
                  <a:pt x="1592338" y="689521"/>
                </a:lnTo>
                <a:lnTo>
                  <a:pt x="1590548" y="702995"/>
                </a:lnTo>
                <a:lnTo>
                  <a:pt x="1599107" y="692327"/>
                </a:lnTo>
                <a:close/>
              </a:path>
              <a:path w="2211730" h="1163954">
                <a:moveTo>
                  <a:pt x="1663979" y="1155865"/>
                </a:moveTo>
                <a:lnTo>
                  <a:pt x="1654708" y="1163955"/>
                </a:lnTo>
                <a:lnTo>
                  <a:pt x="1665427" y="1163955"/>
                </a:lnTo>
                <a:lnTo>
                  <a:pt x="1663979" y="1155865"/>
                </a:lnTo>
                <a:close/>
              </a:path>
              <a:path w="2211730" h="1163954">
                <a:moveTo>
                  <a:pt x="1294638" y="1112532"/>
                </a:moveTo>
                <a:lnTo>
                  <a:pt x="1285798" y="1123124"/>
                </a:lnTo>
                <a:lnTo>
                  <a:pt x="1287894" y="1131608"/>
                </a:lnTo>
                <a:lnTo>
                  <a:pt x="1294638" y="1112532"/>
                </a:lnTo>
                <a:close/>
              </a:path>
              <a:path w="2211730" h="1163954">
                <a:moveTo>
                  <a:pt x="1301457" y="1115352"/>
                </a:moveTo>
                <a:lnTo>
                  <a:pt x="1294638" y="1112532"/>
                </a:lnTo>
                <a:lnTo>
                  <a:pt x="1292618" y="1125943"/>
                </a:lnTo>
                <a:lnTo>
                  <a:pt x="1301457" y="1115352"/>
                </a:lnTo>
                <a:close/>
              </a:path>
              <a:path w="2211730" h="1163954">
                <a:moveTo>
                  <a:pt x="1315021" y="1099096"/>
                </a:moveTo>
                <a:lnTo>
                  <a:pt x="1308188" y="1096289"/>
                </a:lnTo>
                <a:lnTo>
                  <a:pt x="1306182" y="1109687"/>
                </a:lnTo>
                <a:lnTo>
                  <a:pt x="1315021" y="1099096"/>
                </a:lnTo>
                <a:close/>
              </a:path>
              <a:path w="2211730" h="1163954">
                <a:moveTo>
                  <a:pt x="1328585" y="1082840"/>
                </a:moveTo>
                <a:lnTo>
                  <a:pt x="1321765" y="1080020"/>
                </a:lnTo>
                <a:lnTo>
                  <a:pt x="1319745" y="1093431"/>
                </a:lnTo>
                <a:lnTo>
                  <a:pt x="1328585" y="1082840"/>
                </a:lnTo>
                <a:close/>
              </a:path>
              <a:path w="2211730" h="1163954">
                <a:moveTo>
                  <a:pt x="1342148" y="1066596"/>
                </a:moveTo>
                <a:lnTo>
                  <a:pt x="1335328" y="1063777"/>
                </a:lnTo>
                <a:lnTo>
                  <a:pt x="1333322" y="1077175"/>
                </a:lnTo>
                <a:lnTo>
                  <a:pt x="1342148" y="1066596"/>
                </a:lnTo>
                <a:close/>
              </a:path>
              <a:path w="2211730" h="1163954">
                <a:moveTo>
                  <a:pt x="1355712" y="1050340"/>
                </a:moveTo>
                <a:lnTo>
                  <a:pt x="1348892" y="1047534"/>
                </a:lnTo>
                <a:lnTo>
                  <a:pt x="1346873" y="1060932"/>
                </a:lnTo>
                <a:lnTo>
                  <a:pt x="1355712" y="1050340"/>
                </a:lnTo>
                <a:close/>
              </a:path>
              <a:path w="2211730" h="1163954">
                <a:moveTo>
                  <a:pt x="1369263" y="1034097"/>
                </a:moveTo>
                <a:lnTo>
                  <a:pt x="1362443" y="1031278"/>
                </a:lnTo>
                <a:lnTo>
                  <a:pt x="1360436" y="1044676"/>
                </a:lnTo>
                <a:lnTo>
                  <a:pt x="1369263" y="1034097"/>
                </a:lnTo>
                <a:close/>
              </a:path>
              <a:path w="2211730" h="1163954">
                <a:moveTo>
                  <a:pt x="1382826" y="1017841"/>
                </a:moveTo>
                <a:lnTo>
                  <a:pt x="1376006" y="1015034"/>
                </a:lnTo>
                <a:lnTo>
                  <a:pt x="1374000" y="1028433"/>
                </a:lnTo>
                <a:lnTo>
                  <a:pt x="1382826" y="1017841"/>
                </a:lnTo>
                <a:close/>
              </a:path>
              <a:path w="2211730" h="1163954">
                <a:moveTo>
                  <a:pt x="1396390" y="1001610"/>
                </a:moveTo>
                <a:lnTo>
                  <a:pt x="1389570" y="998791"/>
                </a:lnTo>
                <a:lnTo>
                  <a:pt x="1387563" y="1012177"/>
                </a:lnTo>
                <a:lnTo>
                  <a:pt x="1396390" y="1001610"/>
                </a:lnTo>
                <a:close/>
              </a:path>
              <a:path w="2211730" h="1163954">
                <a:moveTo>
                  <a:pt x="1409954" y="985354"/>
                </a:moveTo>
                <a:lnTo>
                  <a:pt x="1403134" y="982535"/>
                </a:lnTo>
                <a:lnTo>
                  <a:pt x="1401114" y="995946"/>
                </a:lnTo>
                <a:lnTo>
                  <a:pt x="1409954" y="985354"/>
                </a:lnTo>
                <a:close/>
              </a:path>
              <a:path w="2211730" h="1163954">
                <a:moveTo>
                  <a:pt x="1423504" y="969111"/>
                </a:moveTo>
                <a:lnTo>
                  <a:pt x="1416685" y="966292"/>
                </a:lnTo>
                <a:lnTo>
                  <a:pt x="1414678" y="979690"/>
                </a:lnTo>
                <a:lnTo>
                  <a:pt x="1423504" y="969111"/>
                </a:lnTo>
                <a:close/>
              </a:path>
              <a:path w="2211730" h="1163954">
                <a:moveTo>
                  <a:pt x="1437055" y="952868"/>
                </a:moveTo>
                <a:lnTo>
                  <a:pt x="1430235" y="950048"/>
                </a:lnTo>
                <a:lnTo>
                  <a:pt x="1428229" y="963447"/>
                </a:lnTo>
                <a:lnTo>
                  <a:pt x="1437055" y="952868"/>
                </a:lnTo>
                <a:close/>
              </a:path>
              <a:path w="2211730" h="1163954">
                <a:moveTo>
                  <a:pt x="1450619" y="936625"/>
                </a:moveTo>
                <a:lnTo>
                  <a:pt x="1443799" y="933805"/>
                </a:lnTo>
                <a:lnTo>
                  <a:pt x="1441792" y="947204"/>
                </a:lnTo>
                <a:lnTo>
                  <a:pt x="1450619" y="936625"/>
                </a:lnTo>
                <a:close/>
              </a:path>
              <a:path w="2211730" h="1163954">
                <a:moveTo>
                  <a:pt x="1498003" y="868857"/>
                </a:moveTo>
                <a:lnTo>
                  <a:pt x="1489189" y="879436"/>
                </a:lnTo>
                <a:lnTo>
                  <a:pt x="1491284" y="887920"/>
                </a:lnTo>
                <a:lnTo>
                  <a:pt x="1498003" y="868857"/>
                </a:lnTo>
                <a:close/>
              </a:path>
              <a:path w="2211730" h="1163954">
                <a:moveTo>
                  <a:pt x="1504823" y="871677"/>
                </a:moveTo>
                <a:lnTo>
                  <a:pt x="1498003" y="868857"/>
                </a:lnTo>
                <a:lnTo>
                  <a:pt x="1495996" y="882243"/>
                </a:lnTo>
                <a:lnTo>
                  <a:pt x="1504823" y="871677"/>
                </a:lnTo>
                <a:close/>
              </a:path>
              <a:path w="2211730" h="1163954">
                <a:moveTo>
                  <a:pt x="1518373" y="855433"/>
                </a:moveTo>
                <a:lnTo>
                  <a:pt x="1511554" y="852614"/>
                </a:lnTo>
                <a:lnTo>
                  <a:pt x="1509547" y="866000"/>
                </a:lnTo>
                <a:lnTo>
                  <a:pt x="1518373" y="855433"/>
                </a:lnTo>
                <a:close/>
              </a:path>
              <a:path w="2211730" h="1163954">
                <a:moveTo>
                  <a:pt x="1531924" y="839203"/>
                </a:moveTo>
                <a:lnTo>
                  <a:pt x="1525104" y="836383"/>
                </a:lnTo>
                <a:lnTo>
                  <a:pt x="1523098" y="849782"/>
                </a:lnTo>
                <a:lnTo>
                  <a:pt x="1531924" y="839203"/>
                </a:lnTo>
                <a:close/>
              </a:path>
              <a:path w="2211730" h="1163954">
                <a:moveTo>
                  <a:pt x="1545475" y="822972"/>
                </a:moveTo>
                <a:lnTo>
                  <a:pt x="1538655" y="820153"/>
                </a:lnTo>
                <a:lnTo>
                  <a:pt x="1536649" y="833539"/>
                </a:lnTo>
                <a:lnTo>
                  <a:pt x="1545475" y="822972"/>
                </a:lnTo>
                <a:close/>
              </a:path>
              <a:path w="2211730" h="1163954">
                <a:moveTo>
                  <a:pt x="1559013" y="806742"/>
                </a:moveTo>
                <a:lnTo>
                  <a:pt x="1552194" y="803922"/>
                </a:lnTo>
                <a:lnTo>
                  <a:pt x="1550200" y="817308"/>
                </a:lnTo>
                <a:lnTo>
                  <a:pt x="1559013" y="806742"/>
                </a:lnTo>
                <a:close/>
              </a:path>
              <a:path w="2211730" h="1163954">
                <a:moveTo>
                  <a:pt x="1572564" y="790511"/>
                </a:moveTo>
                <a:lnTo>
                  <a:pt x="1565744" y="787692"/>
                </a:lnTo>
                <a:lnTo>
                  <a:pt x="1563751" y="801077"/>
                </a:lnTo>
                <a:lnTo>
                  <a:pt x="1572564" y="790511"/>
                </a:lnTo>
                <a:close/>
              </a:path>
              <a:path w="2211730" h="1163954">
                <a:moveTo>
                  <a:pt x="1586103" y="774280"/>
                </a:moveTo>
                <a:lnTo>
                  <a:pt x="1579295" y="771461"/>
                </a:lnTo>
                <a:lnTo>
                  <a:pt x="1577289" y="784847"/>
                </a:lnTo>
                <a:lnTo>
                  <a:pt x="1586103" y="774280"/>
                </a:lnTo>
                <a:close/>
              </a:path>
              <a:path w="2211730" h="1163954">
                <a:moveTo>
                  <a:pt x="1599653" y="758063"/>
                </a:moveTo>
                <a:lnTo>
                  <a:pt x="1592834" y="755230"/>
                </a:lnTo>
                <a:lnTo>
                  <a:pt x="1590827" y="768616"/>
                </a:lnTo>
                <a:lnTo>
                  <a:pt x="1599653" y="758063"/>
                </a:lnTo>
                <a:close/>
              </a:path>
              <a:path w="2211730" h="1163954">
                <a:moveTo>
                  <a:pt x="1613192" y="741832"/>
                </a:moveTo>
                <a:lnTo>
                  <a:pt x="1606372" y="739013"/>
                </a:lnTo>
                <a:lnTo>
                  <a:pt x="1604378" y="752386"/>
                </a:lnTo>
                <a:lnTo>
                  <a:pt x="1613192" y="741832"/>
                </a:lnTo>
                <a:close/>
              </a:path>
              <a:path w="2211730" h="1163954">
                <a:moveTo>
                  <a:pt x="1626730" y="725614"/>
                </a:moveTo>
                <a:lnTo>
                  <a:pt x="1619910" y="722782"/>
                </a:lnTo>
                <a:lnTo>
                  <a:pt x="1617916" y="736168"/>
                </a:lnTo>
                <a:lnTo>
                  <a:pt x="1626730" y="725614"/>
                </a:lnTo>
                <a:close/>
              </a:path>
              <a:path w="2211730" h="1163954">
                <a:moveTo>
                  <a:pt x="1640281" y="709383"/>
                </a:moveTo>
                <a:lnTo>
                  <a:pt x="1633461" y="706564"/>
                </a:lnTo>
                <a:lnTo>
                  <a:pt x="1631467" y="719937"/>
                </a:lnTo>
                <a:lnTo>
                  <a:pt x="1640281" y="709383"/>
                </a:lnTo>
                <a:close/>
              </a:path>
              <a:path w="2211730" h="1163954">
                <a:moveTo>
                  <a:pt x="1714868" y="1155052"/>
                </a:moveTo>
                <a:lnTo>
                  <a:pt x="1704314" y="1163955"/>
                </a:lnTo>
                <a:lnTo>
                  <a:pt x="1715236" y="1163955"/>
                </a:lnTo>
                <a:lnTo>
                  <a:pt x="1714868" y="1155052"/>
                </a:lnTo>
                <a:close/>
              </a:path>
              <a:path w="2211730" h="1163954">
                <a:moveTo>
                  <a:pt x="1333093" y="1128420"/>
                </a:moveTo>
                <a:lnTo>
                  <a:pt x="1326235" y="1125588"/>
                </a:lnTo>
                <a:lnTo>
                  <a:pt x="1324013" y="1138897"/>
                </a:lnTo>
                <a:lnTo>
                  <a:pt x="1333093" y="1128420"/>
                </a:lnTo>
                <a:close/>
              </a:path>
              <a:path w="2211730" h="1163954">
                <a:moveTo>
                  <a:pt x="1347050" y="1112329"/>
                </a:moveTo>
                <a:lnTo>
                  <a:pt x="1340180" y="1109497"/>
                </a:lnTo>
                <a:lnTo>
                  <a:pt x="1337957" y="1122807"/>
                </a:lnTo>
                <a:lnTo>
                  <a:pt x="1347050" y="1112329"/>
                </a:lnTo>
                <a:close/>
              </a:path>
              <a:path w="2211730" h="1163954">
                <a:moveTo>
                  <a:pt x="1360995" y="1096238"/>
                </a:moveTo>
                <a:lnTo>
                  <a:pt x="1354124" y="1093393"/>
                </a:lnTo>
                <a:lnTo>
                  <a:pt x="1351902" y="1106716"/>
                </a:lnTo>
                <a:lnTo>
                  <a:pt x="1360995" y="1096238"/>
                </a:lnTo>
                <a:close/>
              </a:path>
              <a:path w="2211730" h="1163954">
                <a:moveTo>
                  <a:pt x="1374927" y="1080147"/>
                </a:moveTo>
                <a:lnTo>
                  <a:pt x="1368069" y="1077302"/>
                </a:lnTo>
                <a:lnTo>
                  <a:pt x="1365846" y="1090625"/>
                </a:lnTo>
                <a:lnTo>
                  <a:pt x="1374927" y="1080147"/>
                </a:lnTo>
                <a:close/>
              </a:path>
              <a:path w="2211730" h="1163954">
                <a:moveTo>
                  <a:pt x="1388872" y="1064044"/>
                </a:moveTo>
                <a:lnTo>
                  <a:pt x="1382014" y="1061212"/>
                </a:lnTo>
                <a:lnTo>
                  <a:pt x="1379791" y="1074534"/>
                </a:lnTo>
                <a:lnTo>
                  <a:pt x="1388872" y="1064044"/>
                </a:lnTo>
                <a:close/>
              </a:path>
              <a:path w="2211730" h="1163954">
                <a:moveTo>
                  <a:pt x="1402816" y="1047953"/>
                </a:moveTo>
                <a:lnTo>
                  <a:pt x="1395958" y="1045121"/>
                </a:lnTo>
                <a:lnTo>
                  <a:pt x="1393736" y="1058443"/>
                </a:lnTo>
                <a:lnTo>
                  <a:pt x="1402816" y="1047953"/>
                </a:lnTo>
                <a:close/>
              </a:path>
              <a:path w="2211730" h="1163954">
                <a:moveTo>
                  <a:pt x="1416761" y="1031875"/>
                </a:moveTo>
                <a:lnTo>
                  <a:pt x="1409903" y="1029042"/>
                </a:lnTo>
                <a:lnTo>
                  <a:pt x="1407680" y="1042339"/>
                </a:lnTo>
                <a:lnTo>
                  <a:pt x="1416761" y="1031875"/>
                </a:lnTo>
                <a:close/>
              </a:path>
              <a:path w="2211730" h="1163954">
                <a:moveTo>
                  <a:pt x="1430705" y="1015784"/>
                </a:moveTo>
                <a:lnTo>
                  <a:pt x="1423835" y="1012951"/>
                </a:lnTo>
                <a:lnTo>
                  <a:pt x="1421625" y="1026261"/>
                </a:lnTo>
                <a:lnTo>
                  <a:pt x="1430705" y="1015784"/>
                </a:lnTo>
                <a:close/>
              </a:path>
              <a:path w="2211730" h="1163954">
                <a:moveTo>
                  <a:pt x="1444637" y="999693"/>
                </a:moveTo>
                <a:lnTo>
                  <a:pt x="1437779" y="996861"/>
                </a:lnTo>
                <a:lnTo>
                  <a:pt x="1435557" y="1010170"/>
                </a:lnTo>
                <a:lnTo>
                  <a:pt x="1444637" y="999693"/>
                </a:lnTo>
                <a:close/>
              </a:path>
              <a:path w="2211730" h="1163954">
                <a:moveTo>
                  <a:pt x="1472514" y="967524"/>
                </a:moveTo>
                <a:lnTo>
                  <a:pt x="1465656" y="964691"/>
                </a:lnTo>
                <a:lnTo>
                  <a:pt x="1463433" y="978001"/>
                </a:lnTo>
                <a:lnTo>
                  <a:pt x="1472514" y="967524"/>
                </a:lnTo>
                <a:close/>
              </a:path>
              <a:path w="2211730" h="1163954">
                <a:moveTo>
                  <a:pt x="1486458" y="951445"/>
                </a:moveTo>
                <a:lnTo>
                  <a:pt x="1479588" y="948613"/>
                </a:lnTo>
                <a:lnTo>
                  <a:pt x="1477378" y="961910"/>
                </a:lnTo>
                <a:lnTo>
                  <a:pt x="1486458" y="951445"/>
                </a:lnTo>
                <a:close/>
              </a:path>
              <a:path w="2211730" h="1163954">
                <a:moveTo>
                  <a:pt x="1500390" y="935367"/>
                </a:moveTo>
                <a:lnTo>
                  <a:pt x="1493532" y="932535"/>
                </a:lnTo>
                <a:lnTo>
                  <a:pt x="1491310" y="945832"/>
                </a:lnTo>
                <a:lnTo>
                  <a:pt x="1500390" y="935367"/>
                </a:lnTo>
                <a:close/>
              </a:path>
              <a:path w="2211730" h="1163954">
                <a:moveTo>
                  <a:pt x="1514322" y="919289"/>
                </a:moveTo>
                <a:lnTo>
                  <a:pt x="1507451" y="916444"/>
                </a:lnTo>
                <a:lnTo>
                  <a:pt x="1505242" y="929754"/>
                </a:lnTo>
                <a:lnTo>
                  <a:pt x="1514322" y="919289"/>
                </a:lnTo>
                <a:close/>
              </a:path>
              <a:path w="2211730" h="1163954">
                <a:moveTo>
                  <a:pt x="1528254" y="903211"/>
                </a:moveTo>
                <a:lnTo>
                  <a:pt x="1521383" y="900366"/>
                </a:lnTo>
                <a:lnTo>
                  <a:pt x="1519174" y="913676"/>
                </a:lnTo>
                <a:lnTo>
                  <a:pt x="1528254" y="903211"/>
                </a:lnTo>
                <a:close/>
              </a:path>
              <a:path w="2211730" h="1163954">
                <a:moveTo>
                  <a:pt x="1542186" y="887133"/>
                </a:moveTo>
                <a:lnTo>
                  <a:pt x="1535315" y="884301"/>
                </a:lnTo>
                <a:lnTo>
                  <a:pt x="1533105" y="897597"/>
                </a:lnTo>
                <a:lnTo>
                  <a:pt x="1542186" y="887133"/>
                </a:lnTo>
                <a:close/>
              </a:path>
              <a:path w="2211730" h="1163954">
                <a:moveTo>
                  <a:pt x="1556118" y="871054"/>
                </a:moveTo>
                <a:lnTo>
                  <a:pt x="1549247" y="868222"/>
                </a:lnTo>
                <a:lnTo>
                  <a:pt x="1547050" y="881519"/>
                </a:lnTo>
                <a:lnTo>
                  <a:pt x="1556118" y="871054"/>
                </a:lnTo>
                <a:close/>
              </a:path>
              <a:path w="2211730" h="1163954">
                <a:moveTo>
                  <a:pt x="1570037" y="854976"/>
                </a:moveTo>
                <a:lnTo>
                  <a:pt x="1563179" y="852131"/>
                </a:lnTo>
                <a:lnTo>
                  <a:pt x="1560969" y="865441"/>
                </a:lnTo>
                <a:lnTo>
                  <a:pt x="1570037" y="854976"/>
                </a:lnTo>
                <a:close/>
              </a:path>
              <a:path w="2211730" h="1163954">
                <a:moveTo>
                  <a:pt x="1583969" y="838911"/>
                </a:moveTo>
                <a:lnTo>
                  <a:pt x="1577098" y="836066"/>
                </a:lnTo>
                <a:lnTo>
                  <a:pt x="1574901" y="849363"/>
                </a:lnTo>
                <a:lnTo>
                  <a:pt x="1583969" y="838911"/>
                </a:lnTo>
                <a:close/>
              </a:path>
              <a:path w="2211730" h="1163954">
                <a:moveTo>
                  <a:pt x="1597888" y="822832"/>
                </a:moveTo>
                <a:lnTo>
                  <a:pt x="1591030" y="820000"/>
                </a:lnTo>
                <a:lnTo>
                  <a:pt x="1588820" y="833297"/>
                </a:lnTo>
                <a:lnTo>
                  <a:pt x="1597888" y="822832"/>
                </a:lnTo>
                <a:close/>
              </a:path>
              <a:path w="2211730" h="1163954">
                <a:moveTo>
                  <a:pt x="1611820" y="806767"/>
                </a:moveTo>
                <a:lnTo>
                  <a:pt x="1604962" y="803935"/>
                </a:lnTo>
                <a:lnTo>
                  <a:pt x="1602752" y="817232"/>
                </a:lnTo>
                <a:lnTo>
                  <a:pt x="1611820" y="806767"/>
                </a:lnTo>
                <a:close/>
              </a:path>
              <a:path w="2211730" h="1163954">
                <a:moveTo>
                  <a:pt x="1625739" y="790701"/>
                </a:moveTo>
                <a:lnTo>
                  <a:pt x="1618881" y="787869"/>
                </a:lnTo>
                <a:lnTo>
                  <a:pt x="1616684" y="801154"/>
                </a:lnTo>
                <a:lnTo>
                  <a:pt x="1625739" y="790701"/>
                </a:lnTo>
                <a:close/>
              </a:path>
              <a:path w="2211730" h="1163954">
                <a:moveTo>
                  <a:pt x="1639671" y="774636"/>
                </a:moveTo>
                <a:lnTo>
                  <a:pt x="1632813" y="771791"/>
                </a:lnTo>
                <a:lnTo>
                  <a:pt x="1630603" y="785088"/>
                </a:lnTo>
                <a:lnTo>
                  <a:pt x="1639671" y="774636"/>
                </a:lnTo>
                <a:close/>
              </a:path>
              <a:path w="2211730" h="1163954">
                <a:moveTo>
                  <a:pt x="1653590" y="758570"/>
                </a:moveTo>
                <a:lnTo>
                  <a:pt x="1646732" y="755726"/>
                </a:lnTo>
                <a:lnTo>
                  <a:pt x="1644523" y="769023"/>
                </a:lnTo>
                <a:lnTo>
                  <a:pt x="1653590" y="758570"/>
                </a:lnTo>
                <a:close/>
              </a:path>
              <a:path w="2211730" h="1163954">
                <a:moveTo>
                  <a:pt x="1667510" y="742505"/>
                </a:moveTo>
                <a:lnTo>
                  <a:pt x="1660639" y="739660"/>
                </a:lnTo>
                <a:lnTo>
                  <a:pt x="1658442" y="752957"/>
                </a:lnTo>
                <a:lnTo>
                  <a:pt x="1667510" y="742505"/>
                </a:lnTo>
                <a:close/>
              </a:path>
              <a:path w="2211730" h="1163954">
                <a:moveTo>
                  <a:pt x="1681429" y="726440"/>
                </a:moveTo>
                <a:lnTo>
                  <a:pt x="1674571" y="723595"/>
                </a:lnTo>
                <a:lnTo>
                  <a:pt x="1672374" y="736892"/>
                </a:lnTo>
                <a:lnTo>
                  <a:pt x="1681429" y="726440"/>
                </a:lnTo>
                <a:close/>
              </a:path>
              <a:path w="2211730" h="1163954">
                <a:moveTo>
                  <a:pt x="1364742" y="1141488"/>
                </a:moveTo>
                <a:lnTo>
                  <a:pt x="1357833" y="1138631"/>
                </a:lnTo>
                <a:lnTo>
                  <a:pt x="1355407" y="1151864"/>
                </a:lnTo>
                <a:lnTo>
                  <a:pt x="1364742" y="1141488"/>
                </a:lnTo>
                <a:close/>
              </a:path>
              <a:path w="2211730" h="1163954">
                <a:moveTo>
                  <a:pt x="1379067" y="1125550"/>
                </a:moveTo>
                <a:lnTo>
                  <a:pt x="1372158" y="1122705"/>
                </a:lnTo>
                <a:lnTo>
                  <a:pt x="1369733" y="1135926"/>
                </a:lnTo>
                <a:lnTo>
                  <a:pt x="1379067" y="1125550"/>
                </a:lnTo>
                <a:close/>
              </a:path>
              <a:path w="2211730" h="1163954">
                <a:moveTo>
                  <a:pt x="1393393" y="1109611"/>
                </a:moveTo>
                <a:lnTo>
                  <a:pt x="1386484" y="1106766"/>
                </a:lnTo>
                <a:lnTo>
                  <a:pt x="1384058" y="1119987"/>
                </a:lnTo>
                <a:lnTo>
                  <a:pt x="1393393" y="1109611"/>
                </a:lnTo>
                <a:close/>
              </a:path>
              <a:path w="2211730" h="1163954">
                <a:moveTo>
                  <a:pt x="1407718" y="1093673"/>
                </a:moveTo>
                <a:lnTo>
                  <a:pt x="1400810" y="1090828"/>
                </a:lnTo>
                <a:lnTo>
                  <a:pt x="1398397" y="1104049"/>
                </a:lnTo>
                <a:lnTo>
                  <a:pt x="1407718" y="1093673"/>
                </a:lnTo>
                <a:close/>
              </a:path>
              <a:path w="2211730" h="1163954">
                <a:moveTo>
                  <a:pt x="1422031" y="1077747"/>
                </a:moveTo>
                <a:lnTo>
                  <a:pt x="1415135" y="1074889"/>
                </a:lnTo>
                <a:lnTo>
                  <a:pt x="1412709" y="1088123"/>
                </a:lnTo>
                <a:lnTo>
                  <a:pt x="1422031" y="1077747"/>
                </a:lnTo>
                <a:close/>
              </a:path>
              <a:path w="2211730" h="1163954">
                <a:moveTo>
                  <a:pt x="1436370" y="1061821"/>
                </a:moveTo>
                <a:lnTo>
                  <a:pt x="1429461" y="1058964"/>
                </a:lnTo>
                <a:lnTo>
                  <a:pt x="1427035" y="1072197"/>
                </a:lnTo>
                <a:lnTo>
                  <a:pt x="1436370" y="1061821"/>
                </a:lnTo>
                <a:close/>
              </a:path>
              <a:path w="2211730" h="1163954">
                <a:moveTo>
                  <a:pt x="1450682" y="1045883"/>
                </a:moveTo>
                <a:lnTo>
                  <a:pt x="1443774" y="1043038"/>
                </a:lnTo>
                <a:lnTo>
                  <a:pt x="1441361" y="1056258"/>
                </a:lnTo>
                <a:lnTo>
                  <a:pt x="1450682" y="1045883"/>
                </a:lnTo>
                <a:close/>
              </a:path>
              <a:path w="2211730" h="1163954">
                <a:moveTo>
                  <a:pt x="1479321" y="1014031"/>
                </a:moveTo>
                <a:lnTo>
                  <a:pt x="1472425" y="1011186"/>
                </a:lnTo>
                <a:lnTo>
                  <a:pt x="1469999" y="1024407"/>
                </a:lnTo>
                <a:lnTo>
                  <a:pt x="1479321" y="1014031"/>
                </a:lnTo>
                <a:close/>
              </a:path>
              <a:path w="2211730" h="1163954">
                <a:moveTo>
                  <a:pt x="1493647" y="998105"/>
                </a:moveTo>
                <a:lnTo>
                  <a:pt x="1486738" y="995260"/>
                </a:lnTo>
                <a:lnTo>
                  <a:pt x="1484325" y="1008481"/>
                </a:lnTo>
                <a:lnTo>
                  <a:pt x="1493647" y="998105"/>
                </a:lnTo>
                <a:close/>
              </a:path>
              <a:path w="2211730" h="1163954">
                <a:moveTo>
                  <a:pt x="1522285" y="966266"/>
                </a:moveTo>
                <a:lnTo>
                  <a:pt x="1515376" y="963409"/>
                </a:lnTo>
                <a:lnTo>
                  <a:pt x="1512963" y="976629"/>
                </a:lnTo>
                <a:lnTo>
                  <a:pt x="1522285" y="966266"/>
                </a:lnTo>
                <a:close/>
              </a:path>
              <a:path w="2211730" h="1163954">
                <a:moveTo>
                  <a:pt x="1536598" y="950353"/>
                </a:moveTo>
                <a:lnTo>
                  <a:pt x="1529689" y="947496"/>
                </a:lnTo>
                <a:lnTo>
                  <a:pt x="1527276" y="960716"/>
                </a:lnTo>
                <a:lnTo>
                  <a:pt x="1536598" y="950353"/>
                </a:lnTo>
                <a:close/>
              </a:path>
              <a:path w="2211730" h="1163954">
                <a:moveTo>
                  <a:pt x="1550911" y="934427"/>
                </a:moveTo>
                <a:lnTo>
                  <a:pt x="1544002" y="931570"/>
                </a:lnTo>
                <a:lnTo>
                  <a:pt x="1541589" y="944791"/>
                </a:lnTo>
                <a:lnTo>
                  <a:pt x="1550911" y="934427"/>
                </a:lnTo>
                <a:close/>
              </a:path>
              <a:path w="2211730" h="1163954">
                <a:moveTo>
                  <a:pt x="1565224" y="918502"/>
                </a:moveTo>
                <a:lnTo>
                  <a:pt x="1558315" y="915657"/>
                </a:lnTo>
                <a:lnTo>
                  <a:pt x="1555902" y="928865"/>
                </a:lnTo>
                <a:lnTo>
                  <a:pt x="1565224" y="918502"/>
                </a:lnTo>
                <a:close/>
              </a:path>
              <a:path w="2211730" h="1163954">
                <a:moveTo>
                  <a:pt x="1579537" y="902601"/>
                </a:moveTo>
                <a:lnTo>
                  <a:pt x="1572628" y="899731"/>
                </a:lnTo>
                <a:lnTo>
                  <a:pt x="1570228" y="912952"/>
                </a:lnTo>
                <a:lnTo>
                  <a:pt x="1579537" y="902601"/>
                </a:lnTo>
                <a:close/>
              </a:path>
              <a:path w="2211730" h="1163954">
                <a:moveTo>
                  <a:pt x="1593850" y="886675"/>
                </a:moveTo>
                <a:lnTo>
                  <a:pt x="1586953" y="883818"/>
                </a:lnTo>
                <a:lnTo>
                  <a:pt x="1584528" y="897039"/>
                </a:lnTo>
                <a:lnTo>
                  <a:pt x="1593850" y="886675"/>
                </a:lnTo>
                <a:close/>
              </a:path>
              <a:path w="2211730" h="1163954">
                <a:moveTo>
                  <a:pt x="1608162" y="870762"/>
                </a:moveTo>
                <a:lnTo>
                  <a:pt x="1601254" y="867905"/>
                </a:lnTo>
                <a:lnTo>
                  <a:pt x="1598841" y="881126"/>
                </a:lnTo>
                <a:lnTo>
                  <a:pt x="1608162" y="870762"/>
                </a:lnTo>
                <a:close/>
              </a:path>
              <a:path w="2211730" h="1163954">
                <a:moveTo>
                  <a:pt x="1622463" y="854849"/>
                </a:moveTo>
                <a:lnTo>
                  <a:pt x="1615554" y="851992"/>
                </a:lnTo>
                <a:lnTo>
                  <a:pt x="1613154" y="865200"/>
                </a:lnTo>
                <a:lnTo>
                  <a:pt x="1622463" y="854849"/>
                </a:lnTo>
                <a:close/>
              </a:path>
              <a:path w="2211730" h="1163954">
                <a:moveTo>
                  <a:pt x="1636776" y="838936"/>
                </a:moveTo>
                <a:lnTo>
                  <a:pt x="1629867" y="836079"/>
                </a:lnTo>
                <a:lnTo>
                  <a:pt x="1627466" y="849287"/>
                </a:lnTo>
                <a:lnTo>
                  <a:pt x="1636776" y="838936"/>
                </a:lnTo>
                <a:close/>
              </a:path>
              <a:path w="2211730" h="1163954">
                <a:moveTo>
                  <a:pt x="1651076" y="823036"/>
                </a:moveTo>
                <a:lnTo>
                  <a:pt x="1644180" y="820166"/>
                </a:lnTo>
                <a:lnTo>
                  <a:pt x="1641767" y="833386"/>
                </a:lnTo>
                <a:lnTo>
                  <a:pt x="1651076" y="823036"/>
                </a:lnTo>
                <a:close/>
              </a:path>
              <a:path w="2211730" h="1163954">
                <a:moveTo>
                  <a:pt x="1665376" y="807123"/>
                </a:moveTo>
                <a:lnTo>
                  <a:pt x="1658480" y="804265"/>
                </a:lnTo>
                <a:lnTo>
                  <a:pt x="1656080" y="817473"/>
                </a:lnTo>
                <a:lnTo>
                  <a:pt x="1665376" y="807123"/>
                </a:lnTo>
                <a:close/>
              </a:path>
              <a:path w="2211730" h="1163954">
                <a:moveTo>
                  <a:pt x="1679689" y="791210"/>
                </a:moveTo>
                <a:lnTo>
                  <a:pt x="1672780" y="788352"/>
                </a:lnTo>
                <a:lnTo>
                  <a:pt x="1670367" y="801560"/>
                </a:lnTo>
                <a:lnTo>
                  <a:pt x="1679689" y="791210"/>
                </a:lnTo>
                <a:close/>
              </a:path>
              <a:path w="2211730" h="1163954">
                <a:moveTo>
                  <a:pt x="1693989" y="775309"/>
                </a:moveTo>
                <a:lnTo>
                  <a:pt x="1687080" y="772452"/>
                </a:lnTo>
                <a:lnTo>
                  <a:pt x="1684680" y="785660"/>
                </a:lnTo>
                <a:lnTo>
                  <a:pt x="1693989" y="775309"/>
                </a:lnTo>
                <a:close/>
              </a:path>
              <a:path w="2211730" h="1163954">
                <a:moveTo>
                  <a:pt x="1708289" y="759409"/>
                </a:moveTo>
                <a:lnTo>
                  <a:pt x="1701393" y="756538"/>
                </a:lnTo>
                <a:lnTo>
                  <a:pt x="1698980" y="769747"/>
                </a:lnTo>
                <a:lnTo>
                  <a:pt x="1708289" y="759409"/>
                </a:lnTo>
                <a:close/>
              </a:path>
              <a:path w="2211730" h="1163954">
                <a:moveTo>
                  <a:pt x="1722589" y="743496"/>
                </a:moveTo>
                <a:lnTo>
                  <a:pt x="1715693" y="740638"/>
                </a:lnTo>
                <a:lnTo>
                  <a:pt x="1713280" y="753846"/>
                </a:lnTo>
                <a:lnTo>
                  <a:pt x="1722589" y="743496"/>
                </a:lnTo>
                <a:close/>
              </a:path>
              <a:path w="2211730" h="1163954">
                <a:moveTo>
                  <a:pt x="1425803" y="1122997"/>
                </a:moveTo>
                <a:lnTo>
                  <a:pt x="1418844" y="1120127"/>
                </a:lnTo>
                <a:lnTo>
                  <a:pt x="1416215" y="1133271"/>
                </a:lnTo>
                <a:lnTo>
                  <a:pt x="1425803" y="1122997"/>
                </a:lnTo>
                <a:close/>
              </a:path>
              <a:path w="2211730" h="1163954">
                <a:moveTo>
                  <a:pt x="1440510" y="1107224"/>
                </a:moveTo>
                <a:lnTo>
                  <a:pt x="1433550" y="1104353"/>
                </a:lnTo>
                <a:lnTo>
                  <a:pt x="1430934" y="1117485"/>
                </a:lnTo>
                <a:lnTo>
                  <a:pt x="1440510" y="1107224"/>
                </a:lnTo>
                <a:close/>
              </a:path>
              <a:path w="2211730" h="1163954">
                <a:moveTo>
                  <a:pt x="1484630" y="1059916"/>
                </a:moveTo>
                <a:lnTo>
                  <a:pt x="1477670" y="1057033"/>
                </a:lnTo>
                <a:lnTo>
                  <a:pt x="1475041" y="1070190"/>
                </a:lnTo>
                <a:lnTo>
                  <a:pt x="1484630" y="1059916"/>
                </a:lnTo>
                <a:close/>
              </a:path>
              <a:path w="2211730" h="1163954">
                <a:moveTo>
                  <a:pt x="1499323" y="1044143"/>
                </a:moveTo>
                <a:lnTo>
                  <a:pt x="1492377" y="1041272"/>
                </a:lnTo>
                <a:lnTo>
                  <a:pt x="1489748" y="1054404"/>
                </a:lnTo>
                <a:lnTo>
                  <a:pt x="1499323" y="1044143"/>
                </a:lnTo>
                <a:close/>
              </a:path>
              <a:path w="2211730" h="1163954">
                <a:moveTo>
                  <a:pt x="1514017" y="1028382"/>
                </a:moveTo>
                <a:lnTo>
                  <a:pt x="1507083" y="1025499"/>
                </a:lnTo>
                <a:lnTo>
                  <a:pt x="1504454" y="1038644"/>
                </a:lnTo>
                <a:lnTo>
                  <a:pt x="1514017" y="1028382"/>
                </a:lnTo>
                <a:close/>
              </a:path>
              <a:path w="2211730" h="1163954">
                <a:moveTo>
                  <a:pt x="1528724" y="1012609"/>
                </a:moveTo>
                <a:lnTo>
                  <a:pt x="1521777" y="1009738"/>
                </a:lnTo>
                <a:lnTo>
                  <a:pt x="1519161" y="1022870"/>
                </a:lnTo>
                <a:lnTo>
                  <a:pt x="1528724" y="1012609"/>
                </a:lnTo>
                <a:close/>
              </a:path>
              <a:path w="2211730" h="1163954">
                <a:moveTo>
                  <a:pt x="1543418" y="996848"/>
                </a:moveTo>
                <a:lnTo>
                  <a:pt x="1536471" y="993978"/>
                </a:lnTo>
                <a:lnTo>
                  <a:pt x="1533855" y="1007110"/>
                </a:lnTo>
                <a:lnTo>
                  <a:pt x="1543418" y="996848"/>
                </a:lnTo>
                <a:close/>
              </a:path>
              <a:path w="2211730" h="1163954">
                <a:moveTo>
                  <a:pt x="1558124" y="981075"/>
                </a:moveTo>
                <a:lnTo>
                  <a:pt x="1551165" y="978217"/>
                </a:lnTo>
                <a:lnTo>
                  <a:pt x="1548549" y="991349"/>
                </a:lnTo>
                <a:lnTo>
                  <a:pt x="1558124" y="981075"/>
                </a:lnTo>
                <a:close/>
              </a:path>
              <a:path w="2211730" h="1163954">
                <a:moveTo>
                  <a:pt x="1572818" y="965326"/>
                </a:moveTo>
                <a:lnTo>
                  <a:pt x="1565859" y="962456"/>
                </a:lnTo>
                <a:lnTo>
                  <a:pt x="1563243" y="975588"/>
                </a:lnTo>
                <a:lnTo>
                  <a:pt x="1572818" y="965326"/>
                </a:lnTo>
                <a:close/>
              </a:path>
              <a:path w="2211730" h="1163954">
                <a:moveTo>
                  <a:pt x="1587512" y="949566"/>
                </a:moveTo>
                <a:lnTo>
                  <a:pt x="1580565" y="946683"/>
                </a:lnTo>
                <a:lnTo>
                  <a:pt x="1577936" y="959827"/>
                </a:lnTo>
                <a:lnTo>
                  <a:pt x="1587512" y="949566"/>
                </a:lnTo>
                <a:close/>
              </a:path>
              <a:path w="2211730" h="1163954">
                <a:moveTo>
                  <a:pt x="1602206" y="933805"/>
                </a:moveTo>
                <a:lnTo>
                  <a:pt x="1595259" y="930935"/>
                </a:lnTo>
                <a:lnTo>
                  <a:pt x="1592643" y="944067"/>
                </a:lnTo>
                <a:lnTo>
                  <a:pt x="1602206" y="933805"/>
                </a:lnTo>
                <a:close/>
              </a:path>
              <a:path w="2211730" h="1163954">
                <a:moveTo>
                  <a:pt x="1616900" y="918044"/>
                </a:moveTo>
                <a:lnTo>
                  <a:pt x="1609940" y="915174"/>
                </a:lnTo>
                <a:lnTo>
                  <a:pt x="1607337" y="928306"/>
                </a:lnTo>
                <a:lnTo>
                  <a:pt x="1616900" y="918044"/>
                </a:lnTo>
                <a:close/>
              </a:path>
              <a:path w="2211730" h="1163954">
                <a:moveTo>
                  <a:pt x="1631581" y="902296"/>
                </a:moveTo>
                <a:lnTo>
                  <a:pt x="1624634" y="899413"/>
                </a:lnTo>
                <a:lnTo>
                  <a:pt x="1622031" y="912558"/>
                </a:lnTo>
                <a:lnTo>
                  <a:pt x="1631581" y="902296"/>
                </a:lnTo>
                <a:close/>
              </a:path>
              <a:path w="2211730" h="1163954">
                <a:moveTo>
                  <a:pt x="1646275" y="886536"/>
                </a:moveTo>
                <a:lnTo>
                  <a:pt x="1639328" y="883666"/>
                </a:lnTo>
                <a:lnTo>
                  <a:pt x="1636712" y="896797"/>
                </a:lnTo>
                <a:lnTo>
                  <a:pt x="1646275" y="886536"/>
                </a:lnTo>
                <a:close/>
              </a:path>
              <a:path w="2211730" h="1163954">
                <a:moveTo>
                  <a:pt x="1660956" y="870788"/>
                </a:moveTo>
                <a:lnTo>
                  <a:pt x="1654022" y="867918"/>
                </a:lnTo>
                <a:lnTo>
                  <a:pt x="1651406" y="881037"/>
                </a:lnTo>
                <a:lnTo>
                  <a:pt x="1660956" y="870788"/>
                </a:lnTo>
                <a:close/>
              </a:path>
              <a:path w="2211730" h="1163954">
                <a:moveTo>
                  <a:pt x="1675650" y="855040"/>
                </a:moveTo>
                <a:lnTo>
                  <a:pt x="1668703" y="852157"/>
                </a:lnTo>
                <a:lnTo>
                  <a:pt x="1666087" y="865289"/>
                </a:lnTo>
                <a:lnTo>
                  <a:pt x="1675650" y="855040"/>
                </a:lnTo>
                <a:close/>
              </a:path>
              <a:path w="2211730" h="1163954">
                <a:moveTo>
                  <a:pt x="1690331" y="839292"/>
                </a:moveTo>
                <a:lnTo>
                  <a:pt x="1683385" y="836409"/>
                </a:lnTo>
                <a:lnTo>
                  <a:pt x="1680781" y="849541"/>
                </a:lnTo>
                <a:lnTo>
                  <a:pt x="1690331" y="839292"/>
                </a:lnTo>
                <a:close/>
              </a:path>
              <a:path w="2211730" h="1163954">
                <a:moveTo>
                  <a:pt x="1705013" y="823544"/>
                </a:moveTo>
                <a:lnTo>
                  <a:pt x="1698078" y="820661"/>
                </a:lnTo>
                <a:lnTo>
                  <a:pt x="1695462" y="833793"/>
                </a:lnTo>
                <a:lnTo>
                  <a:pt x="1705013" y="823544"/>
                </a:lnTo>
                <a:close/>
              </a:path>
              <a:path w="2211730" h="1163954">
                <a:moveTo>
                  <a:pt x="1719707" y="807796"/>
                </a:moveTo>
                <a:lnTo>
                  <a:pt x="1712760" y="804913"/>
                </a:lnTo>
                <a:lnTo>
                  <a:pt x="1710156" y="818045"/>
                </a:lnTo>
                <a:lnTo>
                  <a:pt x="1719707" y="807796"/>
                </a:lnTo>
                <a:close/>
              </a:path>
              <a:path w="2211730" h="1163954">
                <a:moveTo>
                  <a:pt x="1734375" y="792048"/>
                </a:moveTo>
                <a:lnTo>
                  <a:pt x="1727441" y="789165"/>
                </a:lnTo>
                <a:lnTo>
                  <a:pt x="1724837" y="802297"/>
                </a:lnTo>
                <a:lnTo>
                  <a:pt x="1734375" y="792048"/>
                </a:lnTo>
                <a:close/>
              </a:path>
              <a:path w="2211730" h="1163954">
                <a:moveTo>
                  <a:pt x="1749069" y="776300"/>
                </a:moveTo>
                <a:lnTo>
                  <a:pt x="1742122" y="773429"/>
                </a:lnTo>
                <a:lnTo>
                  <a:pt x="1739519" y="786549"/>
                </a:lnTo>
                <a:lnTo>
                  <a:pt x="1749069" y="776300"/>
                </a:lnTo>
                <a:close/>
              </a:path>
              <a:path w="2211730" h="1163954">
                <a:moveTo>
                  <a:pt x="1763750" y="760564"/>
                </a:moveTo>
                <a:lnTo>
                  <a:pt x="1756803" y="757682"/>
                </a:lnTo>
                <a:lnTo>
                  <a:pt x="1754200" y="770813"/>
                </a:lnTo>
                <a:lnTo>
                  <a:pt x="1763750" y="760564"/>
                </a:lnTo>
                <a:close/>
              </a:path>
              <a:path w="2211730" h="1163954">
                <a:moveTo>
                  <a:pt x="1496466" y="1086650"/>
                </a:moveTo>
                <a:lnTo>
                  <a:pt x="1486649" y="1096822"/>
                </a:lnTo>
                <a:lnTo>
                  <a:pt x="1488376" y="1105154"/>
                </a:lnTo>
                <a:lnTo>
                  <a:pt x="1496466" y="1086650"/>
                </a:lnTo>
                <a:close/>
              </a:path>
              <a:path w="2211730" h="1163954">
                <a:moveTo>
                  <a:pt x="1503464" y="1089545"/>
                </a:moveTo>
                <a:lnTo>
                  <a:pt x="1496466" y="1086650"/>
                </a:lnTo>
                <a:lnTo>
                  <a:pt x="1493647" y="1099718"/>
                </a:lnTo>
                <a:lnTo>
                  <a:pt x="1503464" y="1089545"/>
                </a:lnTo>
                <a:close/>
              </a:path>
              <a:path w="2211730" h="1163954">
                <a:moveTo>
                  <a:pt x="1518564" y="1073937"/>
                </a:moveTo>
                <a:lnTo>
                  <a:pt x="1511554" y="1071041"/>
                </a:lnTo>
                <a:lnTo>
                  <a:pt x="1508734" y="1084097"/>
                </a:lnTo>
                <a:lnTo>
                  <a:pt x="1518564" y="1073937"/>
                </a:lnTo>
                <a:close/>
              </a:path>
              <a:path w="2211730" h="1163954">
                <a:moveTo>
                  <a:pt x="1533626" y="1058329"/>
                </a:moveTo>
                <a:lnTo>
                  <a:pt x="1526641" y="1055433"/>
                </a:lnTo>
                <a:lnTo>
                  <a:pt x="1523822" y="1068489"/>
                </a:lnTo>
                <a:lnTo>
                  <a:pt x="1533626" y="1058329"/>
                </a:lnTo>
                <a:close/>
              </a:path>
              <a:path w="2211730" h="1163954">
                <a:moveTo>
                  <a:pt x="1548714" y="1042720"/>
                </a:moveTo>
                <a:lnTo>
                  <a:pt x="1541729" y="1039825"/>
                </a:lnTo>
                <a:lnTo>
                  <a:pt x="1538897" y="1052880"/>
                </a:lnTo>
                <a:lnTo>
                  <a:pt x="1548714" y="1042720"/>
                </a:lnTo>
                <a:close/>
              </a:path>
              <a:path w="2211730" h="1163954">
                <a:moveTo>
                  <a:pt x="1563801" y="1027112"/>
                </a:moveTo>
                <a:lnTo>
                  <a:pt x="1556791" y="1024216"/>
                </a:lnTo>
                <a:lnTo>
                  <a:pt x="1553984" y="1037272"/>
                </a:lnTo>
                <a:lnTo>
                  <a:pt x="1563801" y="1027112"/>
                </a:lnTo>
                <a:close/>
              </a:path>
              <a:path w="2211730" h="1163954">
                <a:moveTo>
                  <a:pt x="1578876" y="1011504"/>
                </a:moveTo>
                <a:lnTo>
                  <a:pt x="1571879" y="1008608"/>
                </a:lnTo>
                <a:lnTo>
                  <a:pt x="1569072" y="1021676"/>
                </a:lnTo>
                <a:lnTo>
                  <a:pt x="1578876" y="1011504"/>
                </a:lnTo>
                <a:close/>
              </a:path>
              <a:path w="2211730" h="1163954">
                <a:moveTo>
                  <a:pt x="1593964" y="995908"/>
                </a:moveTo>
                <a:lnTo>
                  <a:pt x="1586966" y="993000"/>
                </a:lnTo>
                <a:lnTo>
                  <a:pt x="1584134" y="1006068"/>
                </a:lnTo>
                <a:lnTo>
                  <a:pt x="1593964" y="995908"/>
                </a:lnTo>
                <a:close/>
              </a:path>
              <a:path w="2211730" h="1163954">
                <a:moveTo>
                  <a:pt x="1609026" y="980300"/>
                </a:moveTo>
                <a:lnTo>
                  <a:pt x="1602041" y="977417"/>
                </a:lnTo>
                <a:lnTo>
                  <a:pt x="1599222" y="990460"/>
                </a:lnTo>
                <a:lnTo>
                  <a:pt x="1609026" y="980300"/>
                </a:lnTo>
                <a:close/>
              </a:path>
              <a:path w="2211730" h="1163954">
                <a:moveTo>
                  <a:pt x="1624114" y="964704"/>
                </a:moveTo>
                <a:lnTo>
                  <a:pt x="1617116" y="961821"/>
                </a:lnTo>
                <a:lnTo>
                  <a:pt x="1614297" y="974864"/>
                </a:lnTo>
                <a:lnTo>
                  <a:pt x="1624114" y="964704"/>
                </a:lnTo>
                <a:close/>
              </a:path>
              <a:path w="2211730" h="1163954">
                <a:moveTo>
                  <a:pt x="1639189" y="949109"/>
                </a:moveTo>
                <a:lnTo>
                  <a:pt x="1632178" y="946213"/>
                </a:lnTo>
                <a:lnTo>
                  <a:pt x="1629371" y="959256"/>
                </a:lnTo>
                <a:lnTo>
                  <a:pt x="1639189" y="949109"/>
                </a:lnTo>
                <a:close/>
              </a:path>
              <a:path w="2211730" h="1163954">
                <a:moveTo>
                  <a:pt x="1654251" y="933513"/>
                </a:moveTo>
                <a:lnTo>
                  <a:pt x="1647266" y="930617"/>
                </a:lnTo>
                <a:lnTo>
                  <a:pt x="1644446" y="943660"/>
                </a:lnTo>
                <a:lnTo>
                  <a:pt x="1654251" y="933513"/>
                </a:lnTo>
                <a:close/>
              </a:path>
              <a:path w="2211730" h="1163954">
                <a:moveTo>
                  <a:pt x="1669326" y="917917"/>
                </a:moveTo>
                <a:lnTo>
                  <a:pt x="1662341" y="915022"/>
                </a:lnTo>
                <a:lnTo>
                  <a:pt x="1659521" y="928077"/>
                </a:lnTo>
                <a:lnTo>
                  <a:pt x="1669326" y="917917"/>
                </a:lnTo>
                <a:close/>
              </a:path>
              <a:path w="2211730" h="1163954">
                <a:moveTo>
                  <a:pt x="1684401" y="902322"/>
                </a:moveTo>
                <a:lnTo>
                  <a:pt x="1677403" y="899413"/>
                </a:lnTo>
                <a:lnTo>
                  <a:pt x="1674596" y="912469"/>
                </a:lnTo>
                <a:lnTo>
                  <a:pt x="1684401" y="902322"/>
                </a:lnTo>
                <a:close/>
              </a:path>
              <a:path w="2211730" h="1163954">
                <a:moveTo>
                  <a:pt x="1699463" y="886739"/>
                </a:moveTo>
                <a:lnTo>
                  <a:pt x="1692465" y="883831"/>
                </a:lnTo>
                <a:lnTo>
                  <a:pt x="1689658" y="896873"/>
                </a:lnTo>
                <a:lnTo>
                  <a:pt x="1699463" y="886739"/>
                </a:lnTo>
                <a:close/>
              </a:path>
              <a:path w="2211730" h="1163954">
                <a:moveTo>
                  <a:pt x="1714538" y="871143"/>
                </a:moveTo>
                <a:lnTo>
                  <a:pt x="1707540" y="868248"/>
                </a:lnTo>
                <a:lnTo>
                  <a:pt x="1704721" y="881278"/>
                </a:lnTo>
                <a:lnTo>
                  <a:pt x="1714538" y="871143"/>
                </a:lnTo>
                <a:close/>
              </a:path>
              <a:path w="2211730" h="1163954">
                <a:moveTo>
                  <a:pt x="1729600" y="855548"/>
                </a:moveTo>
                <a:lnTo>
                  <a:pt x="1722602" y="852652"/>
                </a:lnTo>
                <a:lnTo>
                  <a:pt x="1719795" y="865695"/>
                </a:lnTo>
                <a:lnTo>
                  <a:pt x="1729600" y="855548"/>
                </a:lnTo>
                <a:close/>
              </a:path>
              <a:path w="2211730" h="1163954">
                <a:moveTo>
                  <a:pt x="1744662" y="839965"/>
                </a:moveTo>
                <a:lnTo>
                  <a:pt x="1737664" y="837069"/>
                </a:lnTo>
                <a:lnTo>
                  <a:pt x="1734858" y="850099"/>
                </a:lnTo>
                <a:lnTo>
                  <a:pt x="1744662" y="839965"/>
                </a:lnTo>
                <a:close/>
              </a:path>
              <a:path w="2211730" h="1163954">
                <a:moveTo>
                  <a:pt x="1759737" y="824369"/>
                </a:moveTo>
                <a:lnTo>
                  <a:pt x="1752739" y="821474"/>
                </a:lnTo>
                <a:lnTo>
                  <a:pt x="1749920" y="834516"/>
                </a:lnTo>
                <a:lnTo>
                  <a:pt x="1759737" y="824369"/>
                </a:lnTo>
                <a:close/>
              </a:path>
              <a:path w="2211730" h="1163954">
                <a:moveTo>
                  <a:pt x="1774786" y="808786"/>
                </a:moveTo>
                <a:lnTo>
                  <a:pt x="1767789" y="805891"/>
                </a:lnTo>
                <a:lnTo>
                  <a:pt x="1764995" y="818934"/>
                </a:lnTo>
                <a:lnTo>
                  <a:pt x="1774786" y="808786"/>
                </a:lnTo>
                <a:close/>
              </a:path>
              <a:path w="2211730" h="1163954">
                <a:moveTo>
                  <a:pt x="1789849" y="793203"/>
                </a:moveTo>
                <a:lnTo>
                  <a:pt x="1782851" y="790308"/>
                </a:lnTo>
                <a:lnTo>
                  <a:pt x="1780044" y="803351"/>
                </a:lnTo>
                <a:lnTo>
                  <a:pt x="1789849" y="793203"/>
                </a:lnTo>
                <a:close/>
              </a:path>
              <a:path w="2211730" h="1163954">
                <a:moveTo>
                  <a:pt x="1804911" y="777620"/>
                </a:moveTo>
                <a:lnTo>
                  <a:pt x="1797926" y="774712"/>
                </a:lnTo>
                <a:lnTo>
                  <a:pt x="1795106" y="787755"/>
                </a:lnTo>
                <a:lnTo>
                  <a:pt x="1804911" y="777620"/>
                </a:lnTo>
                <a:close/>
              </a:path>
              <a:path w="2211730" h="1163954">
                <a:moveTo>
                  <a:pt x="1521561" y="1118857"/>
                </a:moveTo>
                <a:lnTo>
                  <a:pt x="1514513" y="1115948"/>
                </a:lnTo>
                <a:lnTo>
                  <a:pt x="1511490" y="1128915"/>
                </a:lnTo>
                <a:lnTo>
                  <a:pt x="1521561" y="1118857"/>
                </a:lnTo>
                <a:close/>
              </a:path>
              <a:path w="2211730" h="1163954">
                <a:moveTo>
                  <a:pt x="1537030" y="1103414"/>
                </a:moveTo>
                <a:lnTo>
                  <a:pt x="1529981" y="1100493"/>
                </a:lnTo>
                <a:lnTo>
                  <a:pt x="1526959" y="1113472"/>
                </a:lnTo>
                <a:lnTo>
                  <a:pt x="1537030" y="1103414"/>
                </a:lnTo>
                <a:close/>
              </a:path>
              <a:path w="2211730" h="1163954">
                <a:moveTo>
                  <a:pt x="1552498" y="1087958"/>
                </a:moveTo>
                <a:lnTo>
                  <a:pt x="1545437" y="1085049"/>
                </a:lnTo>
                <a:lnTo>
                  <a:pt x="1542427" y="1098016"/>
                </a:lnTo>
                <a:lnTo>
                  <a:pt x="1552498" y="1087958"/>
                </a:lnTo>
                <a:close/>
              </a:path>
              <a:path w="2211730" h="1163954">
                <a:moveTo>
                  <a:pt x="1567954" y="1072514"/>
                </a:moveTo>
                <a:lnTo>
                  <a:pt x="1560906" y="1069606"/>
                </a:lnTo>
                <a:lnTo>
                  <a:pt x="1557896" y="1082573"/>
                </a:lnTo>
                <a:lnTo>
                  <a:pt x="1567954" y="1072514"/>
                </a:lnTo>
                <a:close/>
              </a:path>
              <a:path w="2211730" h="1163954">
                <a:moveTo>
                  <a:pt x="1583423" y="1057059"/>
                </a:moveTo>
                <a:lnTo>
                  <a:pt x="1576374" y="1054150"/>
                </a:lnTo>
                <a:lnTo>
                  <a:pt x="1573352" y="1067117"/>
                </a:lnTo>
                <a:lnTo>
                  <a:pt x="1583423" y="1057059"/>
                </a:lnTo>
                <a:close/>
              </a:path>
              <a:path w="2211730" h="1163954">
                <a:moveTo>
                  <a:pt x="1598879" y="1041615"/>
                </a:moveTo>
                <a:lnTo>
                  <a:pt x="1591830" y="1038707"/>
                </a:lnTo>
                <a:lnTo>
                  <a:pt x="1588820" y="1051674"/>
                </a:lnTo>
                <a:lnTo>
                  <a:pt x="1598879" y="1041615"/>
                </a:lnTo>
                <a:close/>
              </a:path>
              <a:path w="2211730" h="1163954">
                <a:moveTo>
                  <a:pt x="1614347" y="1026172"/>
                </a:moveTo>
                <a:lnTo>
                  <a:pt x="1607286" y="1023251"/>
                </a:lnTo>
                <a:lnTo>
                  <a:pt x="1604289" y="1036218"/>
                </a:lnTo>
                <a:lnTo>
                  <a:pt x="1614347" y="1026172"/>
                </a:lnTo>
                <a:close/>
              </a:path>
              <a:path w="2211730" h="1163954">
                <a:moveTo>
                  <a:pt x="1629803" y="1010729"/>
                </a:moveTo>
                <a:lnTo>
                  <a:pt x="1622755" y="1007821"/>
                </a:lnTo>
                <a:lnTo>
                  <a:pt x="1619745" y="1020787"/>
                </a:lnTo>
                <a:lnTo>
                  <a:pt x="1629803" y="1010729"/>
                </a:lnTo>
                <a:close/>
              </a:path>
              <a:path w="2211730" h="1163954">
                <a:moveTo>
                  <a:pt x="1645259" y="995298"/>
                </a:moveTo>
                <a:lnTo>
                  <a:pt x="1638211" y="992378"/>
                </a:lnTo>
                <a:lnTo>
                  <a:pt x="1635201" y="1005332"/>
                </a:lnTo>
                <a:lnTo>
                  <a:pt x="1645259" y="995298"/>
                </a:lnTo>
                <a:close/>
              </a:path>
              <a:path w="2211730" h="1163954">
                <a:moveTo>
                  <a:pt x="1660715" y="979843"/>
                </a:moveTo>
                <a:lnTo>
                  <a:pt x="1653667" y="976934"/>
                </a:lnTo>
                <a:lnTo>
                  <a:pt x="1650644" y="989901"/>
                </a:lnTo>
                <a:lnTo>
                  <a:pt x="1660715" y="979843"/>
                </a:lnTo>
                <a:close/>
              </a:path>
              <a:path w="2211730" h="1163954">
                <a:moveTo>
                  <a:pt x="1676171" y="964412"/>
                </a:moveTo>
                <a:lnTo>
                  <a:pt x="1669122" y="961504"/>
                </a:lnTo>
                <a:lnTo>
                  <a:pt x="1666113" y="974458"/>
                </a:lnTo>
                <a:lnTo>
                  <a:pt x="1676171" y="964412"/>
                </a:lnTo>
                <a:close/>
              </a:path>
              <a:path w="2211730" h="1163954">
                <a:moveTo>
                  <a:pt x="1691627" y="948982"/>
                </a:moveTo>
                <a:lnTo>
                  <a:pt x="1684578" y="946048"/>
                </a:lnTo>
                <a:lnTo>
                  <a:pt x="1681568" y="959015"/>
                </a:lnTo>
                <a:lnTo>
                  <a:pt x="1691627" y="948982"/>
                </a:lnTo>
                <a:close/>
              </a:path>
              <a:path w="2211730" h="1163954">
                <a:moveTo>
                  <a:pt x="1707070" y="933538"/>
                </a:moveTo>
                <a:lnTo>
                  <a:pt x="1700022" y="930617"/>
                </a:lnTo>
                <a:lnTo>
                  <a:pt x="1697024" y="943584"/>
                </a:lnTo>
                <a:lnTo>
                  <a:pt x="1707070" y="933538"/>
                </a:lnTo>
                <a:close/>
              </a:path>
              <a:path w="2211730" h="1163954">
                <a:moveTo>
                  <a:pt x="1722526" y="918108"/>
                </a:moveTo>
                <a:lnTo>
                  <a:pt x="1715490" y="915187"/>
                </a:lnTo>
                <a:lnTo>
                  <a:pt x="1712468" y="928154"/>
                </a:lnTo>
                <a:lnTo>
                  <a:pt x="1722526" y="918108"/>
                </a:lnTo>
                <a:close/>
              </a:path>
              <a:path w="2211730" h="1163954">
                <a:moveTo>
                  <a:pt x="1737969" y="902677"/>
                </a:moveTo>
                <a:lnTo>
                  <a:pt x="1730921" y="899756"/>
                </a:lnTo>
                <a:lnTo>
                  <a:pt x="1727923" y="912710"/>
                </a:lnTo>
                <a:lnTo>
                  <a:pt x="1737969" y="902677"/>
                </a:lnTo>
                <a:close/>
              </a:path>
              <a:path w="2211730" h="1163954">
                <a:moveTo>
                  <a:pt x="1753425" y="887247"/>
                </a:moveTo>
                <a:lnTo>
                  <a:pt x="1746364" y="884326"/>
                </a:lnTo>
                <a:lnTo>
                  <a:pt x="1743367" y="897280"/>
                </a:lnTo>
                <a:lnTo>
                  <a:pt x="1753425" y="887247"/>
                </a:lnTo>
                <a:close/>
              </a:path>
              <a:path w="2211730" h="1163954">
                <a:moveTo>
                  <a:pt x="1768868" y="871804"/>
                </a:moveTo>
                <a:lnTo>
                  <a:pt x="1761820" y="868883"/>
                </a:lnTo>
                <a:lnTo>
                  <a:pt x="1758810" y="881849"/>
                </a:lnTo>
                <a:lnTo>
                  <a:pt x="1768868" y="871804"/>
                </a:lnTo>
                <a:close/>
              </a:path>
              <a:path w="2211730" h="1163954">
                <a:moveTo>
                  <a:pt x="1784311" y="856373"/>
                </a:moveTo>
                <a:lnTo>
                  <a:pt x="1777263" y="853465"/>
                </a:lnTo>
                <a:lnTo>
                  <a:pt x="1774266" y="866419"/>
                </a:lnTo>
                <a:lnTo>
                  <a:pt x="1784311" y="856373"/>
                </a:lnTo>
                <a:close/>
              </a:path>
              <a:path w="2211730" h="1163954">
                <a:moveTo>
                  <a:pt x="1799755" y="840955"/>
                </a:moveTo>
                <a:lnTo>
                  <a:pt x="1792706" y="838034"/>
                </a:lnTo>
                <a:lnTo>
                  <a:pt x="1789709" y="850988"/>
                </a:lnTo>
                <a:lnTo>
                  <a:pt x="1799755" y="840955"/>
                </a:lnTo>
                <a:close/>
              </a:path>
              <a:path w="2211730" h="1163954">
                <a:moveTo>
                  <a:pt x="1815198" y="825525"/>
                </a:moveTo>
                <a:lnTo>
                  <a:pt x="1808149" y="822617"/>
                </a:lnTo>
                <a:lnTo>
                  <a:pt x="1805152" y="835558"/>
                </a:lnTo>
                <a:lnTo>
                  <a:pt x="1815198" y="825525"/>
                </a:lnTo>
                <a:close/>
              </a:path>
              <a:path w="2211730" h="1163954">
                <a:moveTo>
                  <a:pt x="1830641" y="810107"/>
                </a:moveTo>
                <a:lnTo>
                  <a:pt x="1823593" y="807186"/>
                </a:lnTo>
                <a:lnTo>
                  <a:pt x="1820583" y="820140"/>
                </a:lnTo>
                <a:lnTo>
                  <a:pt x="1830641" y="810107"/>
                </a:lnTo>
                <a:close/>
              </a:path>
              <a:path w="2211730" h="1163954">
                <a:moveTo>
                  <a:pt x="1846072" y="794677"/>
                </a:moveTo>
                <a:lnTo>
                  <a:pt x="1839036" y="791756"/>
                </a:lnTo>
                <a:lnTo>
                  <a:pt x="1836026" y="804710"/>
                </a:lnTo>
                <a:lnTo>
                  <a:pt x="1846072" y="794677"/>
                </a:lnTo>
                <a:close/>
              </a:path>
              <a:path w="2211730" h="1163954">
                <a:moveTo>
                  <a:pt x="1940166" y="1153274"/>
                </a:moveTo>
                <a:lnTo>
                  <a:pt x="1947557" y="1163955"/>
                </a:lnTo>
                <a:lnTo>
                  <a:pt x="1965985" y="1163955"/>
                </a:lnTo>
                <a:lnTo>
                  <a:pt x="1940166" y="1153274"/>
                </a:lnTo>
                <a:close/>
              </a:path>
              <a:path w="2211730" h="1163954">
                <a:moveTo>
                  <a:pt x="1570583" y="1117269"/>
                </a:moveTo>
                <a:lnTo>
                  <a:pt x="1563484" y="1114336"/>
                </a:lnTo>
                <a:lnTo>
                  <a:pt x="1560258" y="1127226"/>
                </a:lnTo>
                <a:lnTo>
                  <a:pt x="1570583" y="1117269"/>
                </a:lnTo>
                <a:close/>
              </a:path>
              <a:path w="2211730" h="1163954">
                <a:moveTo>
                  <a:pt x="1586433" y="1101979"/>
                </a:moveTo>
                <a:lnTo>
                  <a:pt x="1579333" y="1099045"/>
                </a:lnTo>
                <a:lnTo>
                  <a:pt x="1576108" y="1111935"/>
                </a:lnTo>
                <a:lnTo>
                  <a:pt x="1586433" y="1101979"/>
                </a:lnTo>
                <a:close/>
              </a:path>
              <a:path w="2211730" h="1163954">
                <a:moveTo>
                  <a:pt x="1602270" y="1086700"/>
                </a:moveTo>
                <a:lnTo>
                  <a:pt x="1595170" y="1083754"/>
                </a:lnTo>
                <a:lnTo>
                  <a:pt x="1591957" y="1096645"/>
                </a:lnTo>
                <a:lnTo>
                  <a:pt x="1602270" y="1086700"/>
                </a:lnTo>
                <a:close/>
              </a:path>
              <a:path w="2211730" h="1163954">
                <a:moveTo>
                  <a:pt x="1618119" y="1071410"/>
                </a:moveTo>
                <a:lnTo>
                  <a:pt x="1611020" y="1068463"/>
                </a:lnTo>
                <a:lnTo>
                  <a:pt x="1607807" y="1081354"/>
                </a:lnTo>
                <a:lnTo>
                  <a:pt x="1618119" y="1071410"/>
                </a:lnTo>
                <a:close/>
              </a:path>
              <a:path w="2211730" h="1163954">
                <a:moveTo>
                  <a:pt x="1633969" y="1056119"/>
                </a:moveTo>
                <a:lnTo>
                  <a:pt x="1626870" y="1053185"/>
                </a:lnTo>
                <a:lnTo>
                  <a:pt x="1623656" y="1066076"/>
                </a:lnTo>
                <a:lnTo>
                  <a:pt x="1633969" y="1056119"/>
                </a:lnTo>
                <a:close/>
              </a:path>
              <a:path w="2211730" h="1163954">
                <a:moveTo>
                  <a:pt x="1649806" y="1040841"/>
                </a:moveTo>
                <a:lnTo>
                  <a:pt x="1642706" y="1037907"/>
                </a:lnTo>
                <a:lnTo>
                  <a:pt x="1639493" y="1050785"/>
                </a:lnTo>
                <a:lnTo>
                  <a:pt x="1649806" y="1040841"/>
                </a:lnTo>
                <a:close/>
              </a:path>
              <a:path w="2211730" h="1163954">
                <a:moveTo>
                  <a:pt x="1665643" y="1025550"/>
                </a:moveTo>
                <a:lnTo>
                  <a:pt x="1658543" y="1022616"/>
                </a:lnTo>
                <a:lnTo>
                  <a:pt x="1655343" y="1035507"/>
                </a:lnTo>
                <a:lnTo>
                  <a:pt x="1665643" y="1025550"/>
                </a:lnTo>
                <a:close/>
              </a:path>
              <a:path w="2211730" h="1163954">
                <a:moveTo>
                  <a:pt x="1681480" y="1010272"/>
                </a:moveTo>
                <a:lnTo>
                  <a:pt x="1674380" y="1007338"/>
                </a:lnTo>
                <a:lnTo>
                  <a:pt x="1671180" y="1020216"/>
                </a:lnTo>
                <a:lnTo>
                  <a:pt x="1681480" y="1010272"/>
                </a:lnTo>
                <a:close/>
              </a:path>
              <a:path w="2211730" h="1163954">
                <a:moveTo>
                  <a:pt x="1697316" y="994994"/>
                </a:moveTo>
                <a:lnTo>
                  <a:pt x="1690217" y="992060"/>
                </a:lnTo>
                <a:lnTo>
                  <a:pt x="1687017" y="1004938"/>
                </a:lnTo>
                <a:lnTo>
                  <a:pt x="1697316" y="994994"/>
                </a:lnTo>
                <a:close/>
              </a:path>
              <a:path w="2211730" h="1163954">
                <a:moveTo>
                  <a:pt x="1713153" y="979716"/>
                </a:moveTo>
                <a:lnTo>
                  <a:pt x="1706054" y="976782"/>
                </a:lnTo>
                <a:lnTo>
                  <a:pt x="1702854" y="989660"/>
                </a:lnTo>
                <a:lnTo>
                  <a:pt x="1713153" y="979716"/>
                </a:lnTo>
                <a:close/>
              </a:path>
              <a:path w="2211730" h="1163954">
                <a:moveTo>
                  <a:pt x="1728990" y="964438"/>
                </a:moveTo>
                <a:lnTo>
                  <a:pt x="1721891" y="961504"/>
                </a:lnTo>
                <a:lnTo>
                  <a:pt x="1718691" y="974382"/>
                </a:lnTo>
                <a:lnTo>
                  <a:pt x="1728990" y="964438"/>
                </a:lnTo>
                <a:close/>
              </a:path>
              <a:path w="2211730" h="1163954">
                <a:moveTo>
                  <a:pt x="1744827" y="949159"/>
                </a:moveTo>
                <a:lnTo>
                  <a:pt x="1737728" y="946226"/>
                </a:lnTo>
                <a:lnTo>
                  <a:pt x="1734527" y="959104"/>
                </a:lnTo>
                <a:lnTo>
                  <a:pt x="1744827" y="949159"/>
                </a:lnTo>
                <a:close/>
              </a:path>
              <a:path w="2211730" h="1163954">
                <a:moveTo>
                  <a:pt x="1760651" y="933881"/>
                </a:moveTo>
                <a:lnTo>
                  <a:pt x="1753552" y="930948"/>
                </a:lnTo>
                <a:lnTo>
                  <a:pt x="1750352" y="943825"/>
                </a:lnTo>
                <a:lnTo>
                  <a:pt x="1760651" y="933881"/>
                </a:lnTo>
                <a:close/>
              </a:path>
              <a:path w="2211730" h="1163954">
                <a:moveTo>
                  <a:pt x="1776476" y="918616"/>
                </a:moveTo>
                <a:lnTo>
                  <a:pt x="1769376" y="915669"/>
                </a:lnTo>
                <a:lnTo>
                  <a:pt x="1766189" y="928547"/>
                </a:lnTo>
                <a:lnTo>
                  <a:pt x="1776476" y="918616"/>
                </a:lnTo>
                <a:close/>
              </a:path>
              <a:path w="2211730" h="1163954">
                <a:moveTo>
                  <a:pt x="1792312" y="903338"/>
                </a:moveTo>
                <a:lnTo>
                  <a:pt x="1785213" y="900404"/>
                </a:lnTo>
                <a:lnTo>
                  <a:pt x="1782013" y="913282"/>
                </a:lnTo>
                <a:lnTo>
                  <a:pt x="1792312" y="903338"/>
                </a:lnTo>
                <a:close/>
              </a:path>
              <a:path w="2211730" h="1163954">
                <a:moveTo>
                  <a:pt x="1808137" y="888072"/>
                </a:moveTo>
                <a:lnTo>
                  <a:pt x="1801037" y="885139"/>
                </a:lnTo>
                <a:lnTo>
                  <a:pt x="1797837" y="898016"/>
                </a:lnTo>
                <a:lnTo>
                  <a:pt x="1808137" y="888072"/>
                </a:lnTo>
                <a:close/>
              </a:path>
              <a:path w="2211730" h="1163954">
                <a:moveTo>
                  <a:pt x="1823961" y="872807"/>
                </a:moveTo>
                <a:lnTo>
                  <a:pt x="1816862" y="869861"/>
                </a:lnTo>
                <a:lnTo>
                  <a:pt x="1813661" y="882738"/>
                </a:lnTo>
                <a:lnTo>
                  <a:pt x="1823961" y="872807"/>
                </a:lnTo>
                <a:close/>
              </a:path>
              <a:path w="2211730" h="1163954">
                <a:moveTo>
                  <a:pt x="1839785" y="857529"/>
                </a:moveTo>
                <a:lnTo>
                  <a:pt x="1832686" y="854595"/>
                </a:lnTo>
                <a:lnTo>
                  <a:pt x="1829485" y="867473"/>
                </a:lnTo>
                <a:lnTo>
                  <a:pt x="1839785" y="857529"/>
                </a:lnTo>
                <a:close/>
              </a:path>
              <a:path w="2211730" h="1163954">
                <a:moveTo>
                  <a:pt x="1855609" y="842276"/>
                </a:moveTo>
                <a:lnTo>
                  <a:pt x="1848510" y="839330"/>
                </a:lnTo>
                <a:lnTo>
                  <a:pt x="1845310" y="852195"/>
                </a:lnTo>
                <a:lnTo>
                  <a:pt x="1855609" y="842276"/>
                </a:lnTo>
                <a:close/>
              </a:path>
              <a:path w="2211730" h="1163954">
                <a:moveTo>
                  <a:pt x="1871421" y="827011"/>
                </a:moveTo>
                <a:lnTo>
                  <a:pt x="1864321" y="824064"/>
                </a:lnTo>
                <a:lnTo>
                  <a:pt x="1861134" y="836942"/>
                </a:lnTo>
                <a:lnTo>
                  <a:pt x="1871421" y="827011"/>
                </a:lnTo>
                <a:close/>
              </a:path>
              <a:path w="2211730" h="1163954">
                <a:moveTo>
                  <a:pt x="1887245" y="811745"/>
                </a:moveTo>
                <a:lnTo>
                  <a:pt x="1880146" y="808799"/>
                </a:lnTo>
                <a:lnTo>
                  <a:pt x="1876958" y="821677"/>
                </a:lnTo>
                <a:lnTo>
                  <a:pt x="1887245" y="811745"/>
                </a:lnTo>
                <a:close/>
              </a:path>
              <a:path w="2211730" h="1163954">
                <a:moveTo>
                  <a:pt x="1980653" y="1155827"/>
                </a:moveTo>
                <a:lnTo>
                  <a:pt x="1969338" y="1163955"/>
                </a:lnTo>
                <a:lnTo>
                  <a:pt x="1981415" y="1163955"/>
                </a:lnTo>
                <a:lnTo>
                  <a:pt x="1980653" y="1155827"/>
                </a:lnTo>
                <a:close/>
              </a:path>
              <a:path w="2211730" h="1163954">
                <a:moveTo>
                  <a:pt x="1620367" y="1115999"/>
                </a:moveTo>
                <a:lnTo>
                  <a:pt x="1613217" y="1113040"/>
                </a:lnTo>
                <a:lnTo>
                  <a:pt x="1609801" y="1125867"/>
                </a:lnTo>
                <a:lnTo>
                  <a:pt x="1620367" y="1115999"/>
                </a:lnTo>
                <a:close/>
              </a:path>
              <a:path w="2211730" h="1163954">
                <a:moveTo>
                  <a:pt x="1636585" y="1100886"/>
                </a:moveTo>
                <a:lnTo>
                  <a:pt x="1629448" y="1097927"/>
                </a:lnTo>
                <a:lnTo>
                  <a:pt x="1626031" y="1110729"/>
                </a:lnTo>
                <a:lnTo>
                  <a:pt x="1636585" y="1100886"/>
                </a:lnTo>
                <a:close/>
              </a:path>
              <a:path w="2211730" h="1163954">
                <a:moveTo>
                  <a:pt x="1652816" y="1085748"/>
                </a:moveTo>
                <a:lnTo>
                  <a:pt x="1645666" y="1082789"/>
                </a:lnTo>
                <a:lnTo>
                  <a:pt x="1642262" y="1095603"/>
                </a:lnTo>
                <a:lnTo>
                  <a:pt x="1652816" y="1085748"/>
                </a:lnTo>
                <a:close/>
              </a:path>
              <a:path w="2211730" h="1163954">
                <a:moveTo>
                  <a:pt x="1669046" y="1070622"/>
                </a:moveTo>
                <a:lnTo>
                  <a:pt x="1661896" y="1067663"/>
                </a:lnTo>
                <a:lnTo>
                  <a:pt x="1658493" y="1080465"/>
                </a:lnTo>
                <a:lnTo>
                  <a:pt x="1669046" y="1070622"/>
                </a:lnTo>
                <a:close/>
              </a:path>
              <a:path w="2211730" h="1163954">
                <a:moveTo>
                  <a:pt x="1685277" y="1055509"/>
                </a:moveTo>
                <a:lnTo>
                  <a:pt x="1678114" y="1052537"/>
                </a:lnTo>
                <a:lnTo>
                  <a:pt x="1674710" y="1065352"/>
                </a:lnTo>
                <a:lnTo>
                  <a:pt x="1685277" y="1055509"/>
                </a:lnTo>
                <a:close/>
              </a:path>
              <a:path w="2211730" h="1163954">
                <a:moveTo>
                  <a:pt x="1701495" y="1040383"/>
                </a:moveTo>
                <a:lnTo>
                  <a:pt x="1694345" y="1037412"/>
                </a:lnTo>
                <a:lnTo>
                  <a:pt x="1690928" y="1050226"/>
                </a:lnTo>
                <a:lnTo>
                  <a:pt x="1701495" y="1040383"/>
                </a:lnTo>
                <a:close/>
              </a:path>
              <a:path w="2211730" h="1163954">
                <a:moveTo>
                  <a:pt x="1717713" y="1025258"/>
                </a:moveTo>
                <a:lnTo>
                  <a:pt x="1710550" y="1022299"/>
                </a:lnTo>
                <a:lnTo>
                  <a:pt x="1707146" y="1035100"/>
                </a:lnTo>
                <a:lnTo>
                  <a:pt x="1717713" y="1025258"/>
                </a:lnTo>
                <a:close/>
              </a:path>
              <a:path w="2211730" h="1163954">
                <a:moveTo>
                  <a:pt x="1733931" y="1010132"/>
                </a:moveTo>
                <a:lnTo>
                  <a:pt x="1726768" y="1007173"/>
                </a:lnTo>
                <a:lnTo>
                  <a:pt x="1723377" y="1019975"/>
                </a:lnTo>
                <a:lnTo>
                  <a:pt x="1733931" y="1010132"/>
                </a:lnTo>
                <a:close/>
              </a:path>
              <a:path w="2211730" h="1163954">
                <a:moveTo>
                  <a:pt x="1750136" y="995019"/>
                </a:moveTo>
                <a:lnTo>
                  <a:pt x="1742986" y="992060"/>
                </a:lnTo>
                <a:lnTo>
                  <a:pt x="1739582" y="1004862"/>
                </a:lnTo>
                <a:lnTo>
                  <a:pt x="1750136" y="995019"/>
                </a:lnTo>
                <a:close/>
              </a:path>
              <a:path w="2211730" h="1163954">
                <a:moveTo>
                  <a:pt x="1766354" y="979893"/>
                </a:moveTo>
                <a:lnTo>
                  <a:pt x="1759204" y="976934"/>
                </a:lnTo>
                <a:lnTo>
                  <a:pt x="1755800" y="989749"/>
                </a:lnTo>
                <a:lnTo>
                  <a:pt x="1766354" y="979893"/>
                </a:lnTo>
                <a:close/>
              </a:path>
              <a:path w="2211730" h="1163954">
                <a:moveTo>
                  <a:pt x="1782572" y="964793"/>
                </a:moveTo>
                <a:lnTo>
                  <a:pt x="1775421" y="961821"/>
                </a:lnTo>
                <a:lnTo>
                  <a:pt x="1772018" y="974623"/>
                </a:lnTo>
                <a:lnTo>
                  <a:pt x="1782572" y="964793"/>
                </a:lnTo>
                <a:close/>
              </a:path>
              <a:path w="2211730" h="1163954">
                <a:moveTo>
                  <a:pt x="1798789" y="949667"/>
                </a:moveTo>
                <a:lnTo>
                  <a:pt x="1791627" y="946708"/>
                </a:lnTo>
                <a:lnTo>
                  <a:pt x="1788236" y="959510"/>
                </a:lnTo>
                <a:lnTo>
                  <a:pt x="1798789" y="949667"/>
                </a:lnTo>
                <a:close/>
              </a:path>
              <a:path w="2211730" h="1163954">
                <a:moveTo>
                  <a:pt x="1814995" y="934554"/>
                </a:moveTo>
                <a:lnTo>
                  <a:pt x="1807832" y="931595"/>
                </a:lnTo>
                <a:lnTo>
                  <a:pt x="1804441" y="944397"/>
                </a:lnTo>
                <a:lnTo>
                  <a:pt x="1814995" y="934554"/>
                </a:lnTo>
                <a:close/>
              </a:path>
              <a:path w="2211730" h="1163954">
                <a:moveTo>
                  <a:pt x="1831200" y="919441"/>
                </a:moveTo>
                <a:lnTo>
                  <a:pt x="1824050" y="916482"/>
                </a:lnTo>
                <a:lnTo>
                  <a:pt x="1820646" y="929284"/>
                </a:lnTo>
                <a:lnTo>
                  <a:pt x="1831200" y="919441"/>
                </a:lnTo>
                <a:close/>
              </a:path>
              <a:path w="2211730" h="1163954">
                <a:moveTo>
                  <a:pt x="1847405" y="904341"/>
                </a:moveTo>
                <a:lnTo>
                  <a:pt x="1840255" y="901382"/>
                </a:lnTo>
                <a:lnTo>
                  <a:pt x="1836864" y="914171"/>
                </a:lnTo>
                <a:lnTo>
                  <a:pt x="1847405" y="904341"/>
                </a:lnTo>
                <a:close/>
              </a:path>
              <a:path w="2211730" h="1163954">
                <a:moveTo>
                  <a:pt x="1863610" y="889228"/>
                </a:moveTo>
                <a:lnTo>
                  <a:pt x="1856460" y="886256"/>
                </a:lnTo>
                <a:lnTo>
                  <a:pt x="1853069" y="899058"/>
                </a:lnTo>
                <a:lnTo>
                  <a:pt x="1863610" y="889228"/>
                </a:lnTo>
                <a:close/>
              </a:path>
              <a:path w="2211730" h="1163954">
                <a:moveTo>
                  <a:pt x="1879815" y="874115"/>
                </a:moveTo>
                <a:lnTo>
                  <a:pt x="1872665" y="871156"/>
                </a:lnTo>
                <a:lnTo>
                  <a:pt x="1869274" y="883945"/>
                </a:lnTo>
                <a:lnTo>
                  <a:pt x="1879815" y="874115"/>
                </a:lnTo>
                <a:close/>
              </a:path>
              <a:path w="2211730" h="1163954">
                <a:moveTo>
                  <a:pt x="1896008" y="859015"/>
                </a:moveTo>
                <a:lnTo>
                  <a:pt x="1888858" y="856056"/>
                </a:lnTo>
                <a:lnTo>
                  <a:pt x="1885480" y="868845"/>
                </a:lnTo>
                <a:lnTo>
                  <a:pt x="1896008" y="859015"/>
                </a:lnTo>
                <a:close/>
              </a:path>
              <a:path w="2211730" h="1163954">
                <a:moveTo>
                  <a:pt x="1912213" y="843914"/>
                </a:moveTo>
                <a:lnTo>
                  <a:pt x="1905076" y="840955"/>
                </a:lnTo>
                <a:lnTo>
                  <a:pt x="1901672" y="853732"/>
                </a:lnTo>
                <a:lnTo>
                  <a:pt x="1912213" y="843914"/>
                </a:lnTo>
                <a:close/>
              </a:path>
              <a:path w="2211730" h="1163954">
                <a:moveTo>
                  <a:pt x="1928418" y="828814"/>
                </a:moveTo>
                <a:lnTo>
                  <a:pt x="1921268" y="825842"/>
                </a:lnTo>
                <a:lnTo>
                  <a:pt x="1917877" y="838631"/>
                </a:lnTo>
                <a:lnTo>
                  <a:pt x="1928418" y="828814"/>
                </a:lnTo>
                <a:close/>
              </a:path>
              <a:path w="2211730" h="1163954">
                <a:moveTo>
                  <a:pt x="1670913" y="1115072"/>
                </a:moveTo>
                <a:lnTo>
                  <a:pt x="1663700" y="1112088"/>
                </a:lnTo>
                <a:lnTo>
                  <a:pt x="1660105" y="1124813"/>
                </a:lnTo>
                <a:lnTo>
                  <a:pt x="1670913" y="1115072"/>
                </a:lnTo>
                <a:close/>
              </a:path>
              <a:path w="2211730" h="1163954">
                <a:moveTo>
                  <a:pt x="1687525" y="1100099"/>
                </a:moveTo>
                <a:lnTo>
                  <a:pt x="1680311" y="1097114"/>
                </a:lnTo>
                <a:lnTo>
                  <a:pt x="1676717" y="1109840"/>
                </a:lnTo>
                <a:lnTo>
                  <a:pt x="1687525" y="1100099"/>
                </a:lnTo>
                <a:close/>
              </a:path>
              <a:path w="2211730" h="1163954">
                <a:moveTo>
                  <a:pt x="1704136" y="1085138"/>
                </a:moveTo>
                <a:lnTo>
                  <a:pt x="1696923" y="1082154"/>
                </a:lnTo>
                <a:lnTo>
                  <a:pt x="1693329" y="1094867"/>
                </a:lnTo>
                <a:lnTo>
                  <a:pt x="1704136" y="1085138"/>
                </a:lnTo>
                <a:close/>
              </a:path>
              <a:path w="2211730" h="1163954">
                <a:moveTo>
                  <a:pt x="1720735" y="1070178"/>
                </a:moveTo>
                <a:lnTo>
                  <a:pt x="1713522" y="1067181"/>
                </a:lnTo>
                <a:lnTo>
                  <a:pt x="1709940" y="1079906"/>
                </a:lnTo>
                <a:lnTo>
                  <a:pt x="1720735" y="1070178"/>
                </a:lnTo>
                <a:close/>
              </a:path>
              <a:path w="2211730" h="1163954">
                <a:moveTo>
                  <a:pt x="1737334" y="1055204"/>
                </a:moveTo>
                <a:lnTo>
                  <a:pt x="1730133" y="1052220"/>
                </a:lnTo>
                <a:lnTo>
                  <a:pt x="1726539" y="1064933"/>
                </a:lnTo>
                <a:lnTo>
                  <a:pt x="1737334" y="1055204"/>
                </a:lnTo>
                <a:close/>
              </a:path>
              <a:path w="2211730" h="1163954">
                <a:moveTo>
                  <a:pt x="1753946" y="1040244"/>
                </a:moveTo>
                <a:lnTo>
                  <a:pt x="1746719" y="1037259"/>
                </a:lnTo>
                <a:lnTo>
                  <a:pt x="1743125" y="1049972"/>
                </a:lnTo>
                <a:lnTo>
                  <a:pt x="1753946" y="1040244"/>
                </a:lnTo>
                <a:close/>
              </a:path>
              <a:path w="2211730" h="1163954">
                <a:moveTo>
                  <a:pt x="1770532" y="1025283"/>
                </a:moveTo>
                <a:lnTo>
                  <a:pt x="1763318" y="1022299"/>
                </a:lnTo>
                <a:lnTo>
                  <a:pt x="1759737" y="1035024"/>
                </a:lnTo>
                <a:lnTo>
                  <a:pt x="1770532" y="1025283"/>
                </a:lnTo>
                <a:close/>
              </a:path>
              <a:path w="2211730" h="1163954">
                <a:moveTo>
                  <a:pt x="1787131" y="1010323"/>
                </a:moveTo>
                <a:lnTo>
                  <a:pt x="1779917" y="1007351"/>
                </a:lnTo>
                <a:lnTo>
                  <a:pt x="1776323" y="1020063"/>
                </a:lnTo>
                <a:lnTo>
                  <a:pt x="1787131" y="1010323"/>
                </a:lnTo>
                <a:close/>
              </a:path>
              <a:path w="2211730" h="1163954">
                <a:moveTo>
                  <a:pt x="1803730" y="995362"/>
                </a:moveTo>
                <a:lnTo>
                  <a:pt x="1796516" y="992390"/>
                </a:lnTo>
                <a:lnTo>
                  <a:pt x="1792922" y="1005103"/>
                </a:lnTo>
                <a:lnTo>
                  <a:pt x="1803730" y="995362"/>
                </a:lnTo>
                <a:close/>
              </a:path>
              <a:path w="2211730" h="1163954">
                <a:moveTo>
                  <a:pt x="1820316" y="980401"/>
                </a:moveTo>
                <a:lnTo>
                  <a:pt x="1813115" y="977430"/>
                </a:lnTo>
                <a:lnTo>
                  <a:pt x="1809521" y="990142"/>
                </a:lnTo>
                <a:lnTo>
                  <a:pt x="1820316" y="980401"/>
                </a:lnTo>
                <a:close/>
              </a:path>
              <a:path w="2211730" h="1163954">
                <a:moveTo>
                  <a:pt x="1836915" y="965454"/>
                </a:moveTo>
                <a:lnTo>
                  <a:pt x="1829701" y="962469"/>
                </a:lnTo>
                <a:lnTo>
                  <a:pt x="1826120" y="975182"/>
                </a:lnTo>
                <a:lnTo>
                  <a:pt x="1836915" y="965454"/>
                </a:lnTo>
                <a:close/>
              </a:path>
              <a:path w="2211730" h="1163954">
                <a:moveTo>
                  <a:pt x="1853501" y="950493"/>
                </a:moveTo>
                <a:lnTo>
                  <a:pt x="1846287" y="947521"/>
                </a:lnTo>
                <a:lnTo>
                  <a:pt x="1842706" y="960221"/>
                </a:lnTo>
                <a:lnTo>
                  <a:pt x="1853501" y="950493"/>
                </a:lnTo>
                <a:close/>
              </a:path>
              <a:path w="2211730" h="1163954">
                <a:moveTo>
                  <a:pt x="1870087" y="935558"/>
                </a:moveTo>
                <a:lnTo>
                  <a:pt x="1862886" y="932560"/>
                </a:lnTo>
                <a:lnTo>
                  <a:pt x="1859292" y="945273"/>
                </a:lnTo>
                <a:lnTo>
                  <a:pt x="1870087" y="935558"/>
                </a:lnTo>
                <a:close/>
              </a:path>
              <a:path w="2211730" h="1163954">
                <a:moveTo>
                  <a:pt x="1886673" y="920597"/>
                </a:moveTo>
                <a:lnTo>
                  <a:pt x="1879473" y="917613"/>
                </a:lnTo>
                <a:lnTo>
                  <a:pt x="1875878" y="930325"/>
                </a:lnTo>
                <a:lnTo>
                  <a:pt x="1886673" y="920597"/>
                </a:lnTo>
                <a:close/>
              </a:path>
              <a:path w="2211730" h="1163954">
                <a:moveTo>
                  <a:pt x="1903272" y="905649"/>
                </a:moveTo>
                <a:lnTo>
                  <a:pt x="1896059" y="902665"/>
                </a:lnTo>
                <a:lnTo>
                  <a:pt x="1892477" y="915377"/>
                </a:lnTo>
                <a:lnTo>
                  <a:pt x="1903272" y="905649"/>
                </a:lnTo>
                <a:close/>
              </a:path>
              <a:path w="2211730" h="1163954">
                <a:moveTo>
                  <a:pt x="1919846" y="890701"/>
                </a:moveTo>
                <a:lnTo>
                  <a:pt x="1912645" y="887717"/>
                </a:lnTo>
                <a:lnTo>
                  <a:pt x="1909064" y="900429"/>
                </a:lnTo>
                <a:lnTo>
                  <a:pt x="1919846" y="890701"/>
                </a:lnTo>
                <a:close/>
              </a:path>
              <a:path w="2211730" h="1163954">
                <a:moveTo>
                  <a:pt x="1936432" y="875766"/>
                </a:moveTo>
                <a:lnTo>
                  <a:pt x="1929218" y="872769"/>
                </a:lnTo>
                <a:lnTo>
                  <a:pt x="1925637" y="885482"/>
                </a:lnTo>
                <a:lnTo>
                  <a:pt x="1936432" y="875766"/>
                </a:lnTo>
                <a:close/>
              </a:path>
              <a:path w="2211730" h="1163954">
                <a:moveTo>
                  <a:pt x="1953006" y="860818"/>
                </a:moveTo>
                <a:lnTo>
                  <a:pt x="1945805" y="857834"/>
                </a:lnTo>
                <a:lnTo>
                  <a:pt x="1942223" y="870546"/>
                </a:lnTo>
                <a:lnTo>
                  <a:pt x="1953006" y="860818"/>
                </a:lnTo>
                <a:close/>
              </a:path>
              <a:path w="2211730" h="1163954">
                <a:moveTo>
                  <a:pt x="1969592" y="845870"/>
                </a:moveTo>
                <a:lnTo>
                  <a:pt x="1962378" y="842886"/>
                </a:lnTo>
                <a:lnTo>
                  <a:pt x="1958797" y="855598"/>
                </a:lnTo>
                <a:lnTo>
                  <a:pt x="1969592" y="845870"/>
                </a:lnTo>
                <a:close/>
              </a:path>
              <a:path w="2211730" h="1163954">
                <a:moveTo>
                  <a:pt x="2036089" y="1156944"/>
                </a:moveTo>
                <a:lnTo>
                  <a:pt x="2026018" y="1163955"/>
                </a:lnTo>
                <a:lnTo>
                  <a:pt x="2038350" y="1163955"/>
                </a:lnTo>
                <a:lnTo>
                  <a:pt x="2036089" y="1156944"/>
                </a:lnTo>
                <a:close/>
              </a:path>
              <a:path w="2211730" h="1163954">
                <a:moveTo>
                  <a:pt x="1722234" y="1114450"/>
                </a:moveTo>
                <a:lnTo>
                  <a:pt x="1714957" y="1111440"/>
                </a:lnTo>
                <a:lnTo>
                  <a:pt x="1711172" y="1124077"/>
                </a:lnTo>
                <a:lnTo>
                  <a:pt x="1722234" y="1114450"/>
                </a:lnTo>
                <a:close/>
              </a:path>
              <a:path w="2211730" h="1163954">
                <a:moveTo>
                  <a:pt x="1739214" y="1099629"/>
                </a:moveTo>
                <a:lnTo>
                  <a:pt x="1731949" y="1096632"/>
                </a:lnTo>
                <a:lnTo>
                  <a:pt x="1728152" y="1109268"/>
                </a:lnTo>
                <a:lnTo>
                  <a:pt x="1739214" y="1099629"/>
                </a:lnTo>
                <a:close/>
              </a:path>
              <a:path w="2211730" h="1163954">
                <a:moveTo>
                  <a:pt x="1756206" y="1084833"/>
                </a:moveTo>
                <a:lnTo>
                  <a:pt x="1748929" y="1081824"/>
                </a:lnTo>
                <a:lnTo>
                  <a:pt x="1745145" y="1094460"/>
                </a:lnTo>
                <a:lnTo>
                  <a:pt x="1756206" y="1084833"/>
                </a:lnTo>
                <a:close/>
              </a:path>
              <a:path w="2211730" h="1163954">
                <a:moveTo>
                  <a:pt x="1773186" y="1070025"/>
                </a:moveTo>
                <a:lnTo>
                  <a:pt x="1765909" y="1067015"/>
                </a:lnTo>
                <a:lnTo>
                  <a:pt x="1762137" y="1079665"/>
                </a:lnTo>
                <a:lnTo>
                  <a:pt x="1773186" y="1070025"/>
                </a:lnTo>
                <a:close/>
              </a:path>
              <a:path w="2211730" h="1163954">
                <a:moveTo>
                  <a:pt x="1790153" y="1055230"/>
                </a:moveTo>
                <a:lnTo>
                  <a:pt x="1782902" y="1052220"/>
                </a:lnTo>
                <a:lnTo>
                  <a:pt x="1779117" y="1064856"/>
                </a:lnTo>
                <a:lnTo>
                  <a:pt x="1790153" y="1055230"/>
                </a:lnTo>
                <a:close/>
              </a:path>
              <a:path w="2211730" h="1163954">
                <a:moveTo>
                  <a:pt x="1807133" y="1040422"/>
                </a:moveTo>
                <a:lnTo>
                  <a:pt x="1799869" y="1037424"/>
                </a:lnTo>
                <a:lnTo>
                  <a:pt x="1796097" y="1050061"/>
                </a:lnTo>
                <a:lnTo>
                  <a:pt x="1807133" y="1040422"/>
                </a:lnTo>
                <a:close/>
              </a:path>
              <a:path w="2211730" h="1163954">
                <a:moveTo>
                  <a:pt x="1824113" y="1025626"/>
                </a:moveTo>
                <a:lnTo>
                  <a:pt x="1816849" y="1022616"/>
                </a:lnTo>
                <a:lnTo>
                  <a:pt x="1813064" y="1035253"/>
                </a:lnTo>
                <a:lnTo>
                  <a:pt x="1824113" y="1025626"/>
                </a:lnTo>
                <a:close/>
              </a:path>
              <a:path w="2211730" h="1163954">
                <a:moveTo>
                  <a:pt x="1841093" y="1010831"/>
                </a:moveTo>
                <a:lnTo>
                  <a:pt x="1833829" y="1007821"/>
                </a:lnTo>
                <a:lnTo>
                  <a:pt x="1830044" y="1020457"/>
                </a:lnTo>
                <a:lnTo>
                  <a:pt x="1841093" y="1010831"/>
                </a:lnTo>
                <a:close/>
              </a:path>
              <a:path w="2211730" h="1163954">
                <a:moveTo>
                  <a:pt x="1858073" y="996035"/>
                </a:moveTo>
                <a:lnTo>
                  <a:pt x="1850796" y="993013"/>
                </a:lnTo>
                <a:lnTo>
                  <a:pt x="1847024" y="1005649"/>
                </a:lnTo>
                <a:lnTo>
                  <a:pt x="1858073" y="996035"/>
                </a:lnTo>
                <a:close/>
              </a:path>
              <a:path w="2211730" h="1163954">
                <a:moveTo>
                  <a:pt x="1875040" y="981240"/>
                </a:moveTo>
                <a:lnTo>
                  <a:pt x="1867789" y="978230"/>
                </a:lnTo>
                <a:lnTo>
                  <a:pt x="1864004" y="990866"/>
                </a:lnTo>
                <a:lnTo>
                  <a:pt x="1875040" y="981240"/>
                </a:lnTo>
                <a:close/>
              </a:path>
              <a:path w="2211730" h="1163954">
                <a:moveTo>
                  <a:pt x="1892007" y="966444"/>
                </a:moveTo>
                <a:lnTo>
                  <a:pt x="1884743" y="963434"/>
                </a:lnTo>
                <a:lnTo>
                  <a:pt x="1880971" y="976071"/>
                </a:lnTo>
                <a:lnTo>
                  <a:pt x="1892007" y="966444"/>
                </a:lnTo>
                <a:close/>
              </a:path>
              <a:path w="2211730" h="1163954">
                <a:moveTo>
                  <a:pt x="1908975" y="951649"/>
                </a:moveTo>
                <a:lnTo>
                  <a:pt x="1901723" y="948651"/>
                </a:lnTo>
                <a:lnTo>
                  <a:pt x="1897938" y="961275"/>
                </a:lnTo>
                <a:lnTo>
                  <a:pt x="1908975" y="951649"/>
                </a:lnTo>
                <a:close/>
              </a:path>
              <a:path w="2211730" h="1163954">
                <a:moveTo>
                  <a:pt x="1925942" y="936866"/>
                </a:moveTo>
                <a:lnTo>
                  <a:pt x="1918690" y="933856"/>
                </a:lnTo>
                <a:lnTo>
                  <a:pt x="1914906" y="946492"/>
                </a:lnTo>
                <a:lnTo>
                  <a:pt x="1925942" y="936866"/>
                </a:lnTo>
                <a:close/>
              </a:path>
              <a:path w="2211730" h="1163954">
                <a:moveTo>
                  <a:pt x="1942922" y="922070"/>
                </a:moveTo>
                <a:lnTo>
                  <a:pt x="1935645" y="919060"/>
                </a:lnTo>
                <a:lnTo>
                  <a:pt x="1931873" y="931697"/>
                </a:lnTo>
                <a:lnTo>
                  <a:pt x="1942922" y="922070"/>
                </a:lnTo>
                <a:close/>
              </a:path>
              <a:path w="2211730" h="1163954">
                <a:moveTo>
                  <a:pt x="1959876" y="907288"/>
                </a:moveTo>
                <a:lnTo>
                  <a:pt x="1952625" y="904278"/>
                </a:lnTo>
                <a:lnTo>
                  <a:pt x="1948840" y="916901"/>
                </a:lnTo>
                <a:lnTo>
                  <a:pt x="1959876" y="907288"/>
                </a:lnTo>
                <a:close/>
              </a:path>
              <a:path w="2211730" h="1163954">
                <a:moveTo>
                  <a:pt x="1976843" y="892505"/>
                </a:moveTo>
                <a:lnTo>
                  <a:pt x="1969579" y="889495"/>
                </a:lnTo>
                <a:lnTo>
                  <a:pt x="1965807" y="902119"/>
                </a:lnTo>
                <a:lnTo>
                  <a:pt x="1976843" y="892505"/>
                </a:lnTo>
                <a:close/>
              </a:path>
              <a:path w="2211730" h="1163954">
                <a:moveTo>
                  <a:pt x="1993798" y="877722"/>
                </a:moveTo>
                <a:lnTo>
                  <a:pt x="1986546" y="874712"/>
                </a:lnTo>
                <a:lnTo>
                  <a:pt x="1982774" y="887336"/>
                </a:lnTo>
                <a:lnTo>
                  <a:pt x="1993798" y="877722"/>
                </a:lnTo>
                <a:close/>
              </a:path>
              <a:path w="2211730" h="1163954">
                <a:moveTo>
                  <a:pt x="2010752" y="862939"/>
                </a:moveTo>
                <a:lnTo>
                  <a:pt x="2003501" y="859929"/>
                </a:lnTo>
                <a:lnTo>
                  <a:pt x="1999729" y="872553"/>
                </a:lnTo>
                <a:lnTo>
                  <a:pt x="2010752" y="862939"/>
                </a:lnTo>
                <a:close/>
              </a:path>
              <a:path w="2211730" h="1163954">
                <a:moveTo>
                  <a:pt x="2092286" y="1158379"/>
                </a:moveTo>
                <a:lnTo>
                  <a:pt x="2084031" y="1163955"/>
                </a:lnTo>
                <a:lnTo>
                  <a:pt x="2096630" y="1163955"/>
                </a:lnTo>
                <a:lnTo>
                  <a:pt x="2092286" y="1158379"/>
                </a:lnTo>
                <a:close/>
              </a:path>
              <a:path w="2211730" h="1163954">
                <a:moveTo>
                  <a:pt x="2113854" y="1159689"/>
                </a:moveTo>
                <a:lnTo>
                  <a:pt x="2107095" y="1156893"/>
                </a:lnTo>
                <a:lnTo>
                  <a:pt x="2105748" y="1163955"/>
                </a:lnTo>
                <a:lnTo>
                  <a:pt x="2113854" y="1163955"/>
                </a:lnTo>
                <a:lnTo>
                  <a:pt x="2113854" y="1159689"/>
                </a:lnTo>
                <a:close/>
              </a:path>
              <a:path w="2211730" h="1163954">
                <a:moveTo>
                  <a:pt x="1756930" y="1128788"/>
                </a:moveTo>
                <a:lnTo>
                  <a:pt x="1749602" y="1125753"/>
                </a:lnTo>
                <a:lnTo>
                  <a:pt x="1745627" y="1138326"/>
                </a:lnTo>
                <a:lnTo>
                  <a:pt x="1756930" y="1128788"/>
                </a:lnTo>
                <a:close/>
              </a:path>
              <a:path w="2211730" h="1163954">
                <a:moveTo>
                  <a:pt x="1774304" y="1114145"/>
                </a:moveTo>
                <a:lnTo>
                  <a:pt x="1766976" y="1111110"/>
                </a:lnTo>
                <a:lnTo>
                  <a:pt x="1763001" y="1123670"/>
                </a:lnTo>
                <a:lnTo>
                  <a:pt x="1774304" y="1114145"/>
                </a:lnTo>
                <a:close/>
              </a:path>
              <a:path w="2211730" h="1163954">
                <a:moveTo>
                  <a:pt x="1791677" y="1099502"/>
                </a:moveTo>
                <a:lnTo>
                  <a:pt x="1784337" y="1096467"/>
                </a:lnTo>
                <a:lnTo>
                  <a:pt x="1780362" y="1109027"/>
                </a:lnTo>
                <a:lnTo>
                  <a:pt x="1791677" y="1099502"/>
                </a:lnTo>
                <a:close/>
              </a:path>
              <a:path w="2211730" h="1163954">
                <a:moveTo>
                  <a:pt x="1809038" y="1084859"/>
                </a:moveTo>
                <a:lnTo>
                  <a:pt x="1801710" y="1081824"/>
                </a:lnTo>
                <a:lnTo>
                  <a:pt x="1797735" y="1094384"/>
                </a:lnTo>
                <a:lnTo>
                  <a:pt x="1809038" y="1084859"/>
                </a:lnTo>
                <a:close/>
              </a:path>
              <a:path w="2211730" h="1163954">
                <a:moveTo>
                  <a:pt x="1826399" y="1070203"/>
                </a:moveTo>
                <a:lnTo>
                  <a:pt x="1819059" y="1067181"/>
                </a:lnTo>
                <a:lnTo>
                  <a:pt x="1815096" y="1079741"/>
                </a:lnTo>
                <a:lnTo>
                  <a:pt x="1826399" y="1070203"/>
                </a:lnTo>
                <a:close/>
              </a:path>
              <a:path w="2211730" h="1163954">
                <a:moveTo>
                  <a:pt x="1843760" y="1055573"/>
                </a:moveTo>
                <a:lnTo>
                  <a:pt x="1836420" y="1052537"/>
                </a:lnTo>
                <a:lnTo>
                  <a:pt x="1832457" y="1065098"/>
                </a:lnTo>
                <a:lnTo>
                  <a:pt x="1843760" y="1055573"/>
                </a:lnTo>
                <a:close/>
              </a:path>
              <a:path w="2211730" h="1163954">
                <a:moveTo>
                  <a:pt x="1861108" y="1040930"/>
                </a:moveTo>
                <a:lnTo>
                  <a:pt x="1853780" y="1037907"/>
                </a:lnTo>
                <a:lnTo>
                  <a:pt x="1849818" y="1050455"/>
                </a:lnTo>
                <a:lnTo>
                  <a:pt x="1861108" y="1040930"/>
                </a:lnTo>
                <a:close/>
              </a:path>
              <a:path w="2211730" h="1163954">
                <a:moveTo>
                  <a:pt x="1878469" y="1026287"/>
                </a:moveTo>
                <a:lnTo>
                  <a:pt x="1871141" y="1023251"/>
                </a:lnTo>
                <a:lnTo>
                  <a:pt x="1867179" y="1035824"/>
                </a:lnTo>
                <a:lnTo>
                  <a:pt x="1878469" y="1026287"/>
                </a:lnTo>
                <a:close/>
              </a:path>
              <a:path w="2211730" h="1163954">
                <a:moveTo>
                  <a:pt x="1895817" y="1011656"/>
                </a:moveTo>
                <a:lnTo>
                  <a:pt x="1888502" y="1008621"/>
                </a:lnTo>
                <a:lnTo>
                  <a:pt x="1884540" y="1021181"/>
                </a:lnTo>
                <a:lnTo>
                  <a:pt x="1895817" y="1011656"/>
                </a:lnTo>
                <a:close/>
              </a:path>
              <a:path w="2211730" h="1163954">
                <a:moveTo>
                  <a:pt x="1913178" y="997026"/>
                </a:moveTo>
                <a:lnTo>
                  <a:pt x="1905850" y="993990"/>
                </a:lnTo>
                <a:lnTo>
                  <a:pt x="1901888" y="1006538"/>
                </a:lnTo>
                <a:lnTo>
                  <a:pt x="1913178" y="997026"/>
                </a:lnTo>
                <a:close/>
              </a:path>
              <a:path w="2211730" h="1163954">
                <a:moveTo>
                  <a:pt x="1930527" y="982395"/>
                </a:moveTo>
                <a:lnTo>
                  <a:pt x="1923199" y="979360"/>
                </a:lnTo>
                <a:lnTo>
                  <a:pt x="1919236" y="991908"/>
                </a:lnTo>
                <a:lnTo>
                  <a:pt x="1930527" y="982395"/>
                </a:lnTo>
                <a:close/>
              </a:path>
              <a:path w="2211730" h="1163954">
                <a:moveTo>
                  <a:pt x="1947875" y="967765"/>
                </a:moveTo>
                <a:lnTo>
                  <a:pt x="1940560" y="964730"/>
                </a:lnTo>
                <a:lnTo>
                  <a:pt x="1936584" y="977277"/>
                </a:lnTo>
                <a:lnTo>
                  <a:pt x="1947875" y="967765"/>
                </a:lnTo>
                <a:close/>
              </a:path>
              <a:path w="2211730" h="1163954">
                <a:moveTo>
                  <a:pt x="1965223" y="953122"/>
                </a:moveTo>
                <a:lnTo>
                  <a:pt x="1957908" y="950099"/>
                </a:lnTo>
                <a:lnTo>
                  <a:pt x="1953933" y="962647"/>
                </a:lnTo>
                <a:lnTo>
                  <a:pt x="1965223" y="953122"/>
                </a:lnTo>
                <a:close/>
              </a:path>
              <a:path w="2211730" h="1163954">
                <a:moveTo>
                  <a:pt x="1982571" y="938504"/>
                </a:moveTo>
                <a:lnTo>
                  <a:pt x="1975243" y="935469"/>
                </a:lnTo>
                <a:lnTo>
                  <a:pt x="1971294" y="948016"/>
                </a:lnTo>
                <a:lnTo>
                  <a:pt x="1982571" y="938504"/>
                </a:lnTo>
                <a:close/>
              </a:path>
              <a:path w="2211730" h="1163954">
                <a:moveTo>
                  <a:pt x="1999919" y="923874"/>
                </a:moveTo>
                <a:lnTo>
                  <a:pt x="1992591" y="920838"/>
                </a:lnTo>
                <a:lnTo>
                  <a:pt x="1988642" y="933386"/>
                </a:lnTo>
                <a:lnTo>
                  <a:pt x="1999919" y="923874"/>
                </a:lnTo>
                <a:close/>
              </a:path>
              <a:path w="2211730" h="1163954">
                <a:moveTo>
                  <a:pt x="2017255" y="909256"/>
                </a:moveTo>
                <a:lnTo>
                  <a:pt x="2009927" y="906221"/>
                </a:lnTo>
                <a:lnTo>
                  <a:pt x="2005977" y="918756"/>
                </a:lnTo>
                <a:lnTo>
                  <a:pt x="2017255" y="909256"/>
                </a:lnTo>
                <a:close/>
              </a:path>
              <a:path w="2211730" h="1163954">
                <a:moveTo>
                  <a:pt x="2034603" y="894626"/>
                </a:moveTo>
                <a:lnTo>
                  <a:pt x="2027275" y="891590"/>
                </a:lnTo>
                <a:lnTo>
                  <a:pt x="2023325" y="904138"/>
                </a:lnTo>
                <a:lnTo>
                  <a:pt x="2034603" y="894626"/>
                </a:lnTo>
                <a:close/>
              </a:path>
              <a:path w="2211730" h="1163954">
                <a:moveTo>
                  <a:pt x="2051939" y="880008"/>
                </a:moveTo>
                <a:lnTo>
                  <a:pt x="2044611" y="876960"/>
                </a:lnTo>
                <a:lnTo>
                  <a:pt x="2040661" y="889507"/>
                </a:lnTo>
                <a:lnTo>
                  <a:pt x="2051939" y="880008"/>
                </a:lnTo>
                <a:close/>
              </a:path>
              <a:path w="2211730" h="1163954">
                <a:moveTo>
                  <a:pt x="1791639" y="1143139"/>
                </a:moveTo>
                <a:lnTo>
                  <a:pt x="1784248" y="1140079"/>
                </a:lnTo>
                <a:lnTo>
                  <a:pt x="1780082" y="1152563"/>
                </a:lnTo>
                <a:lnTo>
                  <a:pt x="1791639" y="1143139"/>
                </a:lnTo>
                <a:close/>
              </a:path>
              <a:path w="2211730" h="1163954">
                <a:moveTo>
                  <a:pt x="1827136" y="1114170"/>
                </a:moveTo>
                <a:lnTo>
                  <a:pt x="1819744" y="1111110"/>
                </a:lnTo>
                <a:lnTo>
                  <a:pt x="1815579" y="1123594"/>
                </a:lnTo>
                <a:lnTo>
                  <a:pt x="1827136" y="1114170"/>
                </a:lnTo>
                <a:close/>
              </a:path>
              <a:path w="2211730" h="1163954">
                <a:moveTo>
                  <a:pt x="1844890" y="1099680"/>
                </a:moveTo>
                <a:lnTo>
                  <a:pt x="1837499" y="1096619"/>
                </a:lnTo>
                <a:lnTo>
                  <a:pt x="1833333" y="1109103"/>
                </a:lnTo>
                <a:lnTo>
                  <a:pt x="1844890" y="1099680"/>
                </a:lnTo>
                <a:close/>
              </a:path>
              <a:path w="2211730" h="1163954">
                <a:moveTo>
                  <a:pt x="1862620" y="1085202"/>
                </a:moveTo>
                <a:lnTo>
                  <a:pt x="1855228" y="1082141"/>
                </a:lnTo>
                <a:lnTo>
                  <a:pt x="1851088" y="1094625"/>
                </a:lnTo>
                <a:lnTo>
                  <a:pt x="1862620" y="1085202"/>
                </a:lnTo>
                <a:close/>
              </a:path>
              <a:path w="2211730" h="1163954">
                <a:moveTo>
                  <a:pt x="1880374" y="1070724"/>
                </a:moveTo>
                <a:lnTo>
                  <a:pt x="1872970" y="1067663"/>
                </a:lnTo>
                <a:lnTo>
                  <a:pt x="1868817" y="1080147"/>
                </a:lnTo>
                <a:lnTo>
                  <a:pt x="1880374" y="1070724"/>
                </a:lnTo>
                <a:close/>
              </a:path>
              <a:path w="2211730" h="1163954">
                <a:moveTo>
                  <a:pt x="1898103" y="1056246"/>
                </a:moveTo>
                <a:lnTo>
                  <a:pt x="1890712" y="1053172"/>
                </a:lnTo>
                <a:lnTo>
                  <a:pt x="1886572" y="1065657"/>
                </a:lnTo>
                <a:lnTo>
                  <a:pt x="1898103" y="1056246"/>
                </a:lnTo>
                <a:close/>
              </a:path>
              <a:path w="2211730" h="1163954">
                <a:moveTo>
                  <a:pt x="1915845" y="1041755"/>
                </a:moveTo>
                <a:lnTo>
                  <a:pt x="1908454" y="1038707"/>
                </a:lnTo>
                <a:lnTo>
                  <a:pt x="1904301" y="1051179"/>
                </a:lnTo>
                <a:lnTo>
                  <a:pt x="1915845" y="1041755"/>
                </a:lnTo>
                <a:close/>
              </a:path>
              <a:path w="2211730" h="1163954">
                <a:moveTo>
                  <a:pt x="1933575" y="1027290"/>
                </a:moveTo>
                <a:lnTo>
                  <a:pt x="1926196" y="1024216"/>
                </a:lnTo>
                <a:lnTo>
                  <a:pt x="1922043" y="1036713"/>
                </a:lnTo>
                <a:lnTo>
                  <a:pt x="1933575" y="1027290"/>
                </a:lnTo>
                <a:close/>
              </a:path>
              <a:path w="2211730" h="1163954">
                <a:moveTo>
                  <a:pt x="1951316" y="1012812"/>
                </a:moveTo>
                <a:lnTo>
                  <a:pt x="1943925" y="1009751"/>
                </a:lnTo>
                <a:lnTo>
                  <a:pt x="1939772" y="1022222"/>
                </a:lnTo>
                <a:lnTo>
                  <a:pt x="1951316" y="1012812"/>
                </a:lnTo>
                <a:close/>
              </a:path>
              <a:path w="2211730" h="1163954">
                <a:moveTo>
                  <a:pt x="1969046" y="998334"/>
                </a:moveTo>
                <a:lnTo>
                  <a:pt x="1961654" y="995286"/>
                </a:lnTo>
                <a:lnTo>
                  <a:pt x="1957514" y="1007744"/>
                </a:lnTo>
                <a:lnTo>
                  <a:pt x="1969046" y="998334"/>
                </a:lnTo>
                <a:close/>
              </a:path>
              <a:path w="2211730" h="1163954">
                <a:moveTo>
                  <a:pt x="1986775" y="983869"/>
                </a:moveTo>
                <a:lnTo>
                  <a:pt x="1979383" y="980808"/>
                </a:lnTo>
                <a:lnTo>
                  <a:pt x="1975231" y="993292"/>
                </a:lnTo>
                <a:lnTo>
                  <a:pt x="1986775" y="983869"/>
                </a:lnTo>
                <a:close/>
              </a:path>
              <a:path w="2211730" h="1163954">
                <a:moveTo>
                  <a:pt x="2004504" y="969391"/>
                </a:moveTo>
                <a:lnTo>
                  <a:pt x="1997113" y="966330"/>
                </a:lnTo>
                <a:lnTo>
                  <a:pt x="1992972" y="978814"/>
                </a:lnTo>
                <a:lnTo>
                  <a:pt x="2004504" y="969391"/>
                </a:lnTo>
                <a:close/>
              </a:path>
              <a:path w="2211730" h="1163954">
                <a:moveTo>
                  <a:pt x="2022233" y="954925"/>
                </a:moveTo>
                <a:lnTo>
                  <a:pt x="2014855" y="951877"/>
                </a:lnTo>
                <a:lnTo>
                  <a:pt x="2010702" y="964336"/>
                </a:lnTo>
                <a:lnTo>
                  <a:pt x="2022233" y="954925"/>
                </a:lnTo>
                <a:close/>
              </a:path>
              <a:path w="2211730" h="1163954">
                <a:moveTo>
                  <a:pt x="2039962" y="940460"/>
                </a:moveTo>
                <a:lnTo>
                  <a:pt x="2032571" y="937399"/>
                </a:lnTo>
                <a:lnTo>
                  <a:pt x="2028431" y="949858"/>
                </a:lnTo>
                <a:lnTo>
                  <a:pt x="2039962" y="940460"/>
                </a:lnTo>
                <a:close/>
              </a:path>
              <a:path w="2211730" h="1163954">
                <a:moveTo>
                  <a:pt x="2057679" y="926007"/>
                </a:moveTo>
                <a:lnTo>
                  <a:pt x="2050288" y="922934"/>
                </a:lnTo>
                <a:lnTo>
                  <a:pt x="2046160" y="935405"/>
                </a:lnTo>
                <a:lnTo>
                  <a:pt x="2057679" y="926007"/>
                </a:lnTo>
                <a:close/>
              </a:path>
              <a:path w="2211730" h="1163954">
                <a:moveTo>
                  <a:pt x="2075395" y="911529"/>
                </a:moveTo>
                <a:lnTo>
                  <a:pt x="2068004" y="908481"/>
                </a:lnTo>
                <a:lnTo>
                  <a:pt x="2063877" y="920940"/>
                </a:lnTo>
                <a:lnTo>
                  <a:pt x="2075395" y="911529"/>
                </a:lnTo>
                <a:close/>
              </a:path>
              <a:path w="2211730" h="1163954">
                <a:moveTo>
                  <a:pt x="2093125" y="897064"/>
                </a:moveTo>
                <a:lnTo>
                  <a:pt x="2085733" y="894016"/>
                </a:lnTo>
                <a:lnTo>
                  <a:pt x="2081593" y="906475"/>
                </a:lnTo>
                <a:lnTo>
                  <a:pt x="2093125" y="897064"/>
                </a:lnTo>
                <a:close/>
              </a:path>
              <a:path w="2211730" h="1163954">
                <a:moveTo>
                  <a:pt x="2070328" y="1141679"/>
                </a:moveTo>
                <a:lnTo>
                  <a:pt x="2063470" y="1146467"/>
                </a:lnTo>
                <a:lnTo>
                  <a:pt x="2092286" y="1158379"/>
                </a:lnTo>
                <a:lnTo>
                  <a:pt x="2070328" y="1141679"/>
                </a:lnTo>
                <a:close/>
              </a:path>
              <a:path w="2211730" h="1163954">
                <a:moveTo>
                  <a:pt x="2014308" y="1140320"/>
                </a:moveTo>
                <a:lnTo>
                  <a:pt x="2007577" y="1145159"/>
                </a:lnTo>
                <a:lnTo>
                  <a:pt x="2036089" y="1156944"/>
                </a:lnTo>
                <a:lnTo>
                  <a:pt x="2014308" y="1140320"/>
                </a:lnTo>
                <a:close/>
              </a:path>
              <a:path w="2211730" h="1163954">
                <a:moveTo>
                  <a:pt x="1987384" y="1150988"/>
                </a:moveTo>
                <a:lnTo>
                  <a:pt x="1959063" y="1139278"/>
                </a:lnTo>
                <a:lnTo>
                  <a:pt x="1980653" y="1155827"/>
                </a:lnTo>
                <a:lnTo>
                  <a:pt x="1987384" y="1150988"/>
                </a:lnTo>
                <a:close/>
              </a:path>
              <a:path w="2211730" h="1163954">
                <a:moveTo>
                  <a:pt x="1844497" y="1143165"/>
                </a:moveTo>
                <a:lnTo>
                  <a:pt x="1837029" y="1140066"/>
                </a:lnTo>
                <a:lnTo>
                  <a:pt x="1832686" y="1152486"/>
                </a:lnTo>
                <a:lnTo>
                  <a:pt x="1844497" y="1143165"/>
                </a:lnTo>
                <a:close/>
              </a:path>
              <a:path w="2211730" h="1163954">
                <a:moveTo>
                  <a:pt x="1862607" y="1128839"/>
                </a:moveTo>
                <a:lnTo>
                  <a:pt x="1855165" y="1125753"/>
                </a:lnTo>
                <a:lnTo>
                  <a:pt x="1850821" y="1138161"/>
                </a:lnTo>
                <a:lnTo>
                  <a:pt x="1862607" y="1128839"/>
                </a:lnTo>
                <a:close/>
              </a:path>
              <a:path w="2211730" h="1163954">
                <a:moveTo>
                  <a:pt x="1880743" y="1114501"/>
                </a:moveTo>
                <a:lnTo>
                  <a:pt x="1873288" y="1111427"/>
                </a:lnTo>
                <a:lnTo>
                  <a:pt x="1868957" y="1123823"/>
                </a:lnTo>
                <a:lnTo>
                  <a:pt x="1880743" y="1114501"/>
                </a:lnTo>
                <a:close/>
              </a:path>
              <a:path w="2211730" h="1163954">
                <a:moveTo>
                  <a:pt x="1898865" y="1100188"/>
                </a:moveTo>
                <a:lnTo>
                  <a:pt x="1891411" y="1097102"/>
                </a:lnTo>
                <a:lnTo>
                  <a:pt x="1887080" y="1109510"/>
                </a:lnTo>
                <a:lnTo>
                  <a:pt x="1898865" y="1100188"/>
                </a:lnTo>
                <a:close/>
              </a:path>
              <a:path w="2211730" h="1163954">
                <a:moveTo>
                  <a:pt x="1916988" y="1085862"/>
                </a:moveTo>
                <a:lnTo>
                  <a:pt x="1909533" y="1082789"/>
                </a:lnTo>
                <a:lnTo>
                  <a:pt x="1905203" y="1095184"/>
                </a:lnTo>
                <a:lnTo>
                  <a:pt x="1916988" y="1085862"/>
                </a:lnTo>
                <a:close/>
              </a:path>
              <a:path w="2211730" h="1163954">
                <a:moveTo>
                  <a:pt x="1935099" y="1071549"/>
                </a:moveTo>
                <a:lnTo>
                  <a:pt x="1927656" y="1068463"/>
                </a:lnTo>
                <a:lnTo>
                  <a:pt x="1923313" y="1080858"/>
                </a:lnTo>
                <a:lnTo>
                  <a:pt x="1935099" y="1071549"/>
                </a:lnTo>
                <a:close/>
              </a:path>
              <a:path w="2211730" h="1163954">
                <a:moveTo>
                  <a:pt x="1953221" y="1057236"/>
                </a:moveTo>
                <a:lnTo>
                  <a:pt x="1945779" y="1054138"/>
                </a:lnTo>
                <a:lnTo>
                  <a:pt x="1941449" y="1066545"/>
                </a:lnTo>
                <a:lnTo>
                  <a:pt x="1953221" y="1057236"/>
                </a:lnTo>
                <a:close/>
              </a:path>
              <a:path w="2211730" h="1163954">
                <a:moveTo>
                  <a:pt x="1971344" y="1042911"/>
                </a:moveTo>
                <a:lnTo>
                  <a:pt x="1963889" y="1039825"/>
                </a:lnTo>
                <a:lnTo>
                  <a:pt x="1959559" y="1052233"/>
                </a:lnTo>
                <a:lnTo>
                  <a:pt x="1971344" y="1042911"/>
                </a:lnTo>
                <a:close/>
              </a:path>
              <a:path w="2211730" h="1163954">
                <a:moveTo>
                  <a:pt x="1989455" y="1028598"/>
                </a:moveTo>
                <a:lnTo>
                  <a:pt x="1982000" y="1025512"/>
                </a:lnTo>
                <a:lnTo>
                  <a:pt x="1977669" y="1037907"/>
                </a:lnTo>
                <a:lnTo>
                  <a:pt x="1989455" y="1028598"/>
                </a:lnTo>
                <a:close/>
              </a:path>
              <a:path w="2211730" h="1163954">
                <a:moveTo>
                  <a:pt x="2007565" y="1014285"/>
                </a:moveTo>
                <a:lnTo>
                  <a:pt x="2000110" y="1011199"/>
                </a:lnTo>
                <a:lnTo>
                  <a:pt x="1995792" y="1023594"/>
                </a:lnTo>
                <a:lnTo>
                  <a:pt x="2007565" y="1014285"/>
                </a:lnTo>
                <a:close/>
              </a:path>
              <a:path w="2211730" h="1163954">
                <a:moveTo>
                  <a:pt x="2025675" y="999972"/>
                </a:moveTo>
                <a:lnTo>
                  <a:pt x="2018220" y="996886"/>
                </a:lnTo>
                <a:lnTo>
                  <a:pt x="2013902" y="1009294"/>
                </a:lnTo>
                <a:lnTo>
                  <a:pt x="2025675" y="999972"/>
                </a:lnTo>
                <a:close/>
              </a:path>
              <a:path w="2211730" h="1163954">
                <a:moveTo>
                  <a:pt x="2043785" y="985672"/>
                </a:moveTo>
                <a:lnTo>
                  <a:pt x="2036330" y="982586"/>
                </a:lnTo>
                <a:lnTo>
                  <a:pt x="2032012" y="994981"/>
                </a:lnTo>
                <a:lnTo>
                  <a:pt x="2043785" y="985672"/>
                </a:lnTo>
                <a:close/>
              </a:path>
              <a:path w="2211730" h="1163954">
                <a:moveTo>
                  <a:pt x="2061895" y="971359"/>
                </a:moveTo>
                <a:lnTo>
                  <a:pt x="2054440" y="968273"/>
                </a:lnTo>
                <a:lnTo>
                  <a:pt x="2050110" y="980668"/>
                </a:lnTo>
                <a:lnTo>
                  <a:pt x="2061895" y="971359"/>
                </a:lnTo>
                <a:close/>
              </a:path>
              <a:path w="2211730" h="1163954">
                <a:moveTo>
                  <a:pt x="2080006" y="957046"/>
                </a:moveTo>
                <a:lnTo>
                  <a:pt x="2072551" y="953960"/>
                </a:lnTo>
                <a:lnTo>
                  <a:pt x="2068233" y="966355"/>
                </a:lnTo>
                <a:lnTo>
                  <a:pt x="2080006" y="957046"/>
                </a:lnTo>
                <a:close/>
              </a:path>
              <a:path w="2211730" h="1163954">
                <a:moveTo>
                  <a:pt x="2098103" y="942746"/>
                </a:moveTo>
                <a:lnTo>
                  <a:pt x="2090648" y="939660"/>
                </a:lnTo>
                <a:lnTo>
                  <a:pt x="2086330" y="952042"/>
                </a:lnTo>
                <a:lnTo>
                  <a:pt x="2098103" y="942746"/>
                </a:lnTo>
                <a:close/>
              </a:path>
              <a:path w="2211730" h="1163954">
                <a:moveTo>
                  <a:pt x="2113854" y="930301"/>
                </a:moveTo>
                <a:lnTo>
                  <a:pt x="2113854" y="927470"/>
                </a:lnTo>
                <a:lnTo>
                  <a:pt x="2108746" y="925347"/>
                </a:lnTo>
                <a:lnTo>
                  <a:pt x="2104428" y="937755"/>
                </a:lnTo>
                <a:lnTo>
                  <a:pt x="2113854" y="930301"/>
                </a:lnTo>
                <a:close/>
              </a:path>
              <a:path w="2211730" h="1163954">
                <a:moveTo>
                  <a:pt x="1119949" y="1084148"/>
                </a:moveTo>
                <a:lnTo>
                  <a:pt x="1113294" y="1081405"/>
                </a:lnTo>
                <a:lnTo>
                  <a:pt x="1112342" y="1095273"/>
                </a:lnTo>
                <a:lnTo>
                  <a:pt x="1119949" y="1084148"/>
                </a:lnTo>
                <a:close/>
              </a:path>
              <a:path w="2211730" h="1163954">
                <a:moveTo>
                  <a:pt x="1143266" y="1050048"/>
                </a:moveTo>
                <a:lnTo>
                  <a:pt x="1136611" y="1047305"/>
                </a:lnTo>
                <a:lnTo>
                  <a:pt x="1135672" y="1061161"/>
                </a:lnTo>
                <a:lnTo>
                  <a:pt x="1143266" y="1050048"/>
                </a:lnTo>
                <a:close/>
              </a:path>
              <a:path w="2211730" h="1163954">
                <a:moveTo>
                  <a:pt x="1447266" y="592988"/>
                </a:moveTo>
                <a:lnTo>
                  <a:pt x="1443570" y="598385"/>
                </a:lnTo>
                <a:lnTo>
                  <a:pt x="1446161" y="607085"/>
                </a:lnTo>
                <a:lnTo>
                  <a:pt x="1447266" y="592988"/>
                </a:lnTo>
                <a:close/>
              </a:path>
              <a:path w="2211730" h="1163954">
                <a:moveTo>
                  <a:pt x="1071168" y="1085888"/>
                </a:moveTo>
                <a:lnTo>
                  <a:pt x="1063815" y="1097114"/>
                </a:lnTo>
                <a:lnTo>
                  <a:pt x="1066520" y="1105852"/>
                </a:lnTo>
                <a:lnTo>
                  <a:pt x="1071168" y="1085888"/>
                </a:lnTo>
                <a:close/>
              </a:path>
              <a:path w="2211730" h="1163954">
                <a:moveTo>
                  <a:pt x="1077798" y="1088631"/>
                </a:moveTo>
                <a:lnTo>
                  <a:pt x="1071168" y="1085888"/>
                </a:lnTo>
                <a:lnTo>
                  <a:pt x="1070444" y="1099845"/>
                </a:lnTo>
                <a:lnTo>
                  <a:pt x="1077798" y="1088631"/>
                </a:lnTo>
                <a:close/>
              </a:path>
              <a:path w="2211730" h="1163954">
                <a:moveTo>
                  <a:pt x="1100353" y="1054201"/>
                </a:moveTo>
                <a:lnTo>
                  <a:pt x="1093724" y="1051471"/>
                </a:lnTo>
                <a:lnTo>
                  <a:pt x="1093012" y="1065415"/>
                </a:lnTo>
                <a:lnTo>
                  <a:pt x="1100353" y="1054201"/>
                </a:lnTo>
                <a:close/>
              </a:path>
              <a:path w="2211730" h="1163954">
                <a:moveTo>
                  <a:pt x="1122921" y="1019771"/>
                </a:moveTo>
                <a:lnTo>
                  <a:pt x="1116279" y="1017041"/>
                </a:lnTo>
                <a:lnTo>
                  <a:pt x="1115568" y="1030985"/>
                </a:lnTo>
                <a:lnTo>
                  <a:pt x="1122921" y="1019771"/>
                </a:lnTo>
                <a:close/>
              </a:path>
              <a:path w="2211730" h="1163954">
                <a:moveTo>
                  <a:pt x="1145476" y="985367"/>
                </a:moveTo>
                <a:lnTo>
                  <a:pt x="1138834" y="982624"/>
                </a:lnTo>
                <a:lnTo>
                  <a:pt x="1138123" y="996569"/>
                </a:lnTo>
                <a:lnTo>
                  <a:pt x="1145476" y="985367"/>
                </a:lnTo>
                <a:close/>
              </a:path>
              <a:path w="2211730" h="1163954">
                <a:moveTo>
                  <a:pt x="1253261" y="585076"/>
                </a:moveTo>
                <a:lnTo>
                  <a:pt x="1249730" y="591248"/>
                </a:lnTo>
                <a:lnTo>
                  <a:pt x="1283512" y="605243"/>
                </a:lnTo>
                <a:lnTo>
                  <a:pt x="1253261" y="585076"/>
                </a:lnTo>
                <a:close/>
              </a:path>
              <a:path w="2211730" h="1163954">
                <a:moveTo>
                  <a:pt x="1260551" y="1003414"/>
                </a:moveTo>
                <a:lnTo>
                  <a:pt x="1256220" y="1009243"/>
                </a:lnTo>
                <a:lnTo>
                  <a:pt x="1282636" y="1020152"/>
                </a:lnTo>
                <a:lnTo>
                  <a:pt x="1260551" y="1003414"/>
                </a:lnTo>
                <a:close/>
              </a:path>
              <a:path w="2211730" h="1163954">
                <a:moveTo>
                  <a:pt x="1252245" y="890676"/>
                </a:moveTo>
                <a:lnTo>
                  <a:pt x="1248181" y="896619"/>
                </a:lnTo>
                <a:lnTo>
                  <a:pt x="1276553" y="908354"/>
                </a:lnTo>
                <a:lnTo>
                  <a:pt x="1252245" y="890676"/>
                </a:lnTo>
                <a:close/>
              </a:path>
              <a:path w="2211730" h="1163954">
                <a:moveTo>
                  <a:pt x="1250861" y="824547"/>
                </a:moveTo>
                <a:lnTo>
                  <a:pt x="1246936" y="830529"/>
                </a:lnTo>
                <a:lnTo>
                  <a:pt x="1276477" y="842746"/>
                </a:lnTo>
                <a:lnTo>
                  <a:pt x="1250861" y="824547"/>
                </a:lnTo>
                <a:close/>
              </a:path>
              <a:path w="2211730" h="1163954">
                <a:moveTo>
                  <a:pt x="1251331" y="955890"/>
                </a:moveTo>
                <a:lnTo>
                  <a:pt x="1247127" y="961770"/>
                </a:lnTo>
                <a:lnTo>
                  <a:pt x="1274356" y="973023"/>
                </a:lnTo>
                <a:lnTo>
                  <a:pt x="1251331" y="955890"/>
                </a:lnTo>
                <a:close/>
              </a:path>
              <a:path w="2211730" h="1163954">
                <a:moveTo>
                  <a:pt x="1247190" y="757440"/>
                </a:moveTo>
                <a:lnTo>
                  <a:pt x="1243393" y="763498"/>
                </a:lnTo>
                <a:lnTo>
                  <a:pt x="1274114" y="776198"/>
                </a:lnTo>
                <a:lnTo>
                  <a:pt x="1247190" y="757440"/>
                </a:lnTo>
                <a:close/>
              </a:path>
              <a:path w="2211730" h="1163954">
                <a:moveTo>
                  <a:pt x="1243139" y="602741"/>
                </a:moveTo>
                <a:lnTo>
                  <a:pt x="1239596" y="608901"/>
                </a:lnTo>
                <a:lnTo>
                  <a:pt x="1273022" y="622744"/>
                </a:lnTo>
                <a:lnTo>
                  <a:pt x="1243139" y="602741"/>
                </a:lnTo>
                <a:close/>
              </a:path>
              <a:path w="2211730" h="1163954">
                <a:moveTo>
                  <a:pt x="1248130" y="1020140"/>
                </a:moveTo>
                <a:lnTo>
                  <a:pt x="1243799" y="1025969"/>
                </a:lnTo>
                <a:lnTo>
                  <a:pt x="1269834" y="1036726"/>
                </a:lnTo>
                <a:lnTo>
                  <a:pt x="1248130" y="1020140"/>
                </a:lnTo>
                <a:close/>
              </a:path>
              <a:path w="2211730" h="1163954">
                <a:moveTo>
                  <a:pt x="1239596" y="841730"/>
                </a:moveTo>
                <a:lnTo>
                  <a:pt x="1235671" y="847725"/>
                </a:lnTo>
                <a:lnTo>
                  <a:pt x="1264831" y="859789"/>
                </a:lnTo>
                <a:lnTo>
                  <a:pt x="1239596" y="841730"/>
                </a:lnTo>
                <a:close/>
              </a:path>
              <a:path w="2211730" h="1163954">
                <a:moveTo>
                  <a:pt x="1240586" y="907719"/>
                </a:moveTo>
                <a:lnTo>
                  <a:pt x="1236522" y="913663"/>
                </a:lnTo>
                <a:lnTo>
                  <a:pt x="1264513" y="925245"/>
                </a:lnTo>
                <a:lnTo>
                  <a:pt x="1240586" y="907719"/>
                </a:lnTo>
                <a:close/>
              </a:path>
              <a:path w="2211730" h="1163954">
                <a:moveTo>
                  <a:pt x="1232230" y="532638"/>
                </a:moveTo>
                <a:lnTo>
                  <a:pt x="1228839" y="538860"/>
                </a:lnTo>
                <a:lnTo>
                  <a:pt x="1263408" y="553186"/>
                </a:lnTo>
                <a:lnTo>
                  <a:pt x="1232230" y="532638"/>
                </a:lnTo>
                <a:close/>
              </a:path>
              <a:path w="2211730" h="1163954">
                <a:moveTo>
                  <a:pt x="1236306" y="774788"/>
                </a:moveTo>
                <a:lnTo>
                  <a:pt x="1232509" y="780846"/>
                </a:lnTo>
                <a:lnTo>
                  <a:pt x="1262837" y="793407"/>
                </a:lnTo>
                <a:lnTo>
                  <a:pt x="1236306" y="774788"/>
                </a:lnTo>
                <a:close/>
              </a:path>
              <a:path w="2211730" h="1163954">
                <a:moveTo>
                  <a:pt x="1233017" y="620407"/>
                </a:moveTo>
                <a:lnTo>
                  <a:pt x="1229487" y="626567"/>
                </a:lnTo>
                <a:lnTo>
                  <a:pt x="1262519" y="640257"/>
                </a:lnTo>
                <a:lnTo>
                  <a:pt x="1233017" y="620407"/>
                </a:lnTo>
                <a:close/>
              </a:path>
              <a:path w="2211730" h="1163954">
                <a:moveTo>
                  <a:pt x="1239291" y="972769"/>
                </a:moveTo>
                <a:lnTo>
                  <a:pt x="1235087" y="978662"/>
                </a:lnTo>
                <a:lnTo>
                  <a:pt x="1261922" y="989749"/>
                </a:lnTo>
                <a:lnTo>
                  <a:pt x="1239291" y="972769"/>
                </a:lnTo>
                <a:close/>
              </a:path>
              <a:path w="2211730" h="1163954">
                <a:moveTo>
                  <a:pt x="1235710" y="1036866"/>
                </a:moveTo>
                <a:lnTo>
                  <a:pt x="1231392" y="1042708"/>
                </a:lnTo>
                <a:lnTo>
                  <a:pt x="1257033" y="1053299"/>
                </a:lnTo>
                <a:lnTo>
                  <a:pt x="1235710" y="1036866"/>
                </a:lnTo>
                <a:close/>
              </a:path>
              <a:path w="2211730" h="1163954">
                <a:moveTo>
                  <a:pt x="1222489" y="550468"/>
                </a:moveTo>
                <a:lnTo>
                  <a:pt x="1219085" y="556679"/>
                </a:lnTo>
                <a:lnTo>
                  <a:pt x="1253286" y="570852"/>
                </a:lnTo>
                <a:lnTo>
                  <a:pt x="1222489" y="550468"/>
                </a:lnTo>
                <a:close/>
              </a:path>
              <a:path w="2211730" h="1163954">
                <a:moveTo>
                  <a:pt x="1228318" y="858926"/>
                </a:moveTo>
                <a:lnTo>
                  <a:pt x="1224394" y="864933"/>
                </a:lnTo>
                <a:lnTo>
                  <a:pt x="1253172" y="876833"/>
                </a:lnTo>
                <a:lnTo>
                  <a:pt x="1228318" y="858926"/>
                </a:lnTo>
                <a:close/>
              </a:path>
              <a:path w="2211730" h="1163954">
                <a:moveTo>
                  <a:pt x="1228928" y="924763"/>
                </a:moveTo>
                <a:lnTo>
                  <a:pt x="1224864" y="930719"/>
                </a:lnTo>
                <a:lnTo>
                  <a:pt x="1252486" y="942136"/>
                </a:lnTo>
                <a:lnTo>
                  <a:pt x="1228928" y="924763"/>
                </a:lnTo>
                <a:close/>
              </a:path>
              <a:path w="2211730" h="1163954">
                <a:moveTo>
                  <a:pt x="1222883" y="638073"/>
                </a:moveTo>
                <a:lnTo>
                  <a:pt x="1219352" y="644232"/>
                </a:lnTo>
                <a:lnTo>
                  <a:pt x="1252004" y="657758"/>
                </a:lnTo>
                <a:lnTo>
                  <a:pt x="1222883" y="638073"/>
                </a:lnTo>
                <a:close/>
              </a:path>
              <a:path w="2211730" h="1163954">
                <a:moveTo>
                  <a:pt x="1225410" y="792149"/>
                </a:moveTo>
                <a:lnTo>
                  <a:pt x="1221613" y="798194"/>
                </a:lnTo>
                <a:lnTo>
                  <a:pt x="1251572" y="810590"/>
                </a:lnTo>
                <a:lnTo>
                  <a:pt x="1225410" y="792149"/>
                </a:lnTo>
                <a:close/>
              </a:path>
              <a:path w="2211730" h="1163954">
                <a:moveTo>
                  <a:pt x="1227251" y="989660"/>
                </a:moveTo>
                <a:lnTo>
                  <a:pt x="1223060" y="995553"/>
                </a:lnTo>
                <a:lnTo>
                  <a:pt x="1249514" y="1006475"/>
                </a:lnTo>
                <a:lnTo>
                  <a:pt x="1227251" y="989660"/>
                </a:lnTo>
                <a:close/>
              </a:path>
              <a:path w="2211730" h="1163954">
                <a:moveTo>
                  <a:pt x="1223289" y="1053604"/>
                </a:moveTo>
                <a:lnTo>
                  <a:pt x="1218958" y="1059433"/>
                </a:lnTo>
                <a:lnTo>
                  <a:pt x="1244231" y="1069873"/>
                </a:lnTo>
                <a:lnTo>
                  <a:pt x="1223289" y="1053604"/>
                </a:lnTo>
                <a:close/>
              </a:path>
              <a:path w="2211730" h="1163954">
                <a:moveTo>
                  <a:pt x="1212748" y="568299"/>
                </a:moveTo>
                <a:lnTo>
                  <a:pt x="1209344" y="574509"/>
                </a:lnTo>
                <a:lnTo>
                  <a:pt x="1243164" y="588530"/>
                </a:lnTo>
                <a:lnTo>
                  <a:pt x="1212748" y="568299"/>
                </a:lnTo>
                <a:close/>
              </a:path>
              <a:path w="2211730" h="1163954">
                <a:moveTo>
                  <a:pt x="1217041" y="876134"/>
                </a:moveTo>
                <a:lnTo>
                  <a:pt x="1213116" y="882129"/>
                </a:lnTo>
                <a:lnTo>
                  <a:pt x="1241526" y="893864"/>
                </a:lnTo>
                <a:lnTo>
                  <a:pt x="1217041" y="876134"/>
                </a:lnTo>
                <a:close/>
              </a:path>
              <a:path w="2211730" h="1163954">
                <a:moveTo>
                  <a:pt x="1212761" y="655751"/>
                </a:moveTo>
                <a:lnTo>
                  <a:pt x="1209230" y="661911"/>
                </a:lnTo>
                <a:lnTo>
                  <a:pt x="1241501" y="675271"/>
                </a:lnTo>
                <a:lnTo>
                  <a:pt x="1212761" y="655751"/>
                </a:lnTo>
                <a:close/>
              </a:path>
              <a:path w="2211730" h="1163954">
                <a:moveTo>
                  <a:pt x="1217282" y="941819"/>
                </a:moveTo>
                <a:lnTo>
                  <a:pt x="1213218" y="947762"/>
                </a:lnTo>
                <a:lnTo>
                  <a:pt x="1240447" y="959002"/>
                </a:lnTo>
                <a:lnTo>
                  <a:pt x="1217282" y="941819"/>
                </a:lnTo>
                <a:close/>
              </a:path>
              <a:path w="2211730" h="1163954">
                <a:moveTo>
                  <a:pt x="1214526" y="809510"/>
                </a:moveTo>
                <a:lnTo>
                  <a:pt x="1210729" y="815555"/>
                </a:lnTo>
                <a:lnTo>
                  <a:pt x="1240307" y="827785"/>
                </a:lnTo>
                <a:lnTo>
                  <a:pt x="1214526" y="809510"/>
                </a:lnTo>
                <a:close/>
              </a:path>
              <a:path w="2211730" h="1163954">
                <a:moveTo>
                  <a:pt x="1215212" y="1006551"/>
                </a:moveTo>
                <a:lnTo>
                  <a:pt x="1211021" y="1012444"/>
                </a:lnTo>
                <a:lnTo>
                  <a:pt x="1237094" y="1023200"/>
                </a:lnTo>
                <a:lnTo>
                  <a:pt x="1215212" y="1006551"/>
                </a:lnTo>
                <a:close/>
              </a:path>
              <a:path w="2211730" h="1163954">
                <a:moveTo>
                  <a:pt x="735876" y="305028"/>
                </a:moveTo>
                <a:lnTo>
                  <a:pt x="700824" y="290499"/>
                </a:lnTo>
                <a:lnTo>
                  <a:pt x="734060" y="311899"/>
                </a:lnTo>
                <a:lnTo>
                  <a:pt x="735876" y="305028"/>
                </a:lnTo>
                <a:close/>
              </a:path>
              <a:path w="2211730" h="1163954">
                <a:moveTo>
                  <a:pt x="1162888" y="569493"/>
                </a:moveTo>
                <a:lnTo>
                  <a:pt x="1159624" y="575767"/>
                </a:lnTo>
                <a:lnTo>
                  <a:pt x="1193063" y="589622"/>
                </a:lnTo>
                <a:lnTo>
                  <a:pt x="1162888" y="569493"/>
                </a:lnTo>
                <a:close/>
              </a:path>
              <a:path w="2211730" h="1163954">
                <a:moveTo>
                  <a:pt x="1210868" y="1070343"/>
                </a:moveTo>
                <a:lnTo>
                  <a:pt x="1206538" y="1076172"/>
                </a:lnTo>
                <a:lnTo>
                  <a:pt x="1231430" y="1086446"/>
                </a:lnTo>
                <a:lnTo>
                  <a:pt x="1210868" y="1070343"/>
                </a:lnTo>
                <a:close/>
              </a:path>
              <a:path w="2211730" h="1163954">
                <a:moveTo>
                  <a:pt x="1205763" y="893330"/>
                </a:moveTo>
                <a:lnTo>
                  <a:pt x="1201851" y="899337"/>
                </a:lnTo>
                <a:lnTo>
                  <a:pt x="1229868" y="910920"/>
                </a:lnTo>
                <a:lnTo>
                  <a:pt x="1205763" y="893330"/>
                </a:lnTo>
                <a:close/>
              </a:path>
              <a:path w="2211730" h="1163954">
                <a:moveTo>
                  <a:pt x="1203642" y="826871"/>
                </a:moveTo>
                <a:lnTo>
                  <a:pt x="1199845" y="832916"/>
                </a:lnTo>
                <a:lnTo>
                  <a:pt x="1229029" y="844994"/>
                </a:lnTo>
                <a:lnTo>
                  <a:pt x="1203642" y="826871"/>
                </a:lnTo>
                <a:close/>
              </a:path>
              <a:path w="2211730" h="1163954">
                <a:moveTo>
                  <a:pt x="1205623" y="958862"/>
                </a:moveTo>
                <a:lnTo>
                  <a:pt x="1201559" y="964806"/>
                </a:lnTo>
                <a:lnTo>
                  <a:pt x="1228407" y="975906"/>
                </a:lnTo>
                <a:lnTo>
                  <a:pt x="1205623" y="958862"/>
                </a:lnTo>
                <a:close/>
              </a:path>
              <a:path w="2211730" h="1163954">
                <a:moveTo>
                  <a:pt x="1203172" y="1023442"/>
                </a:moveTo>
                <a:lnTo>
                  <a:pt x="1198981" y="1029322"/>
                </a:lnTo>
                <a:lnTo>
                  <a:pt x="1224673" y="1039939"/>
                </a:lnTo>
                <a:lnTo>
                  <a:pt x="1203172" y="1023442"/>
                </a:lnTo>
                <a:close/>
              </a:path>
              <a:path w="2211730" h="1163954">
                <a:moveTo>
                  <a:pt x="559701" y="874826"/>
                </a:moveTo>
                <a:lnTo>
                  <a:pt x="557923" y="852182"/>
                </a:lnTo>
                <a:lnTo>
                  <a:pt x="556564" y="887818"/>
                </a:lnTo>
                <a:lnTo>
                  <a:pt x="559701" y="874826"/>
                </a:lnTo>
                <a:close/>
              </a:path>
              <a:path w="2211730" h="1163954">
                <a:moveTo>
                  <a:pt x="564515" y="854913"/>
                </a:moveTo>
                <a:lnTo>
                  <a:pt x="562737" y="832269"/>
                </a:lnTo>
                <a:lnTo>
                  <a:pt x="561378" y="867905"/>
                </a:lnTo>
                <a:lnTo>
                  <a:pt x="564515" y="854913"/>
                </a:lnTo>
                <a:close/>
              </a:path>
              <a:path w="2211730" h="1163954">
                <a:moveTo>
                  <a:pt x="569328" y="834999"/>
                </a:moveTo>
                <a:lnTo>
                  <a:pt x="567550" y="812355"/>
                </a:lnTo>
                <a:lnTo>
                  <a:pt x="566191" y="847979"/>
                </a:lnTo>
                <a:lnTo>
                  <a:pt x="569328" y="834999"/>
                </a:lnTo>
                <a:close/>
              </a:path>
              <a:path w="2211730" h="1163954">
                <a:moveTo>
                  <a:pt x="574128" y="815073"/>
                </a:moveTo>
                <a:lnTo>
                  <a:pt x="572350" y="792441"/>
                </a:lnTo>
                <a:lnTo>
                  <a:pt x="570992" y="828065"/>
                </a:lnTo>
                <a:lnTo>
                  <a:pt x="574128" y="815073"/>
                </a:lnTo>
                <a:close/>
              </a:path>
              <a:path w="2211730" h="1163954">
                <a:moveTo>
                  <a:pt x="578942" y="795159"/>
                </a:moveTo>
                <a:lnTo>
                  <a:pt x="577164" y="772528"/>
                </a:lnTo>
                <a:lnTo>
                  <a:pt x="575805" y="808139"/>
                </a:lnTo>
                <a:lnTo>
                  <a:pt x="578942" y="795159"/>
                </a:lnTo>
                <a:close/>
              </a:path>
              <a:path w="2211730" h="1163954">
                <a:moveTo>
                  <a:pt x="583755" y="775246"/>
                </a:moveTo>
                <a:lnTo>
                  <a:pt x="581977" y="752601"/>
                </a:lnTo>
                <a:lnTo>
                  <a:pt x="580618" y="788238"/>
                </a:lnTo>
                <a:lnTo>
                  <a:pt x="583755" y="775246"/>
                </a:lnTo>
                <a:close/>
              </a:path>
              <a:path w="2211730" h="1163954">
                <a:moveTo>
                  <a:pt x="588556" y="755332"/>
                </a:moveTo>
                <a:lnTo>
                  <a:pt x="586778" y="732701"/>
                </a:lnTo>
                <a:lnTo>
                  <a:pt x="585419" y="768311"/>
                </a:lnTo>
                <a:lnTo>
                  <a:pt x="588556" y="755332"/>
                </a:lnTo>
                <a:close/>
              </a:path>
              <a:path w="2211730" h="1163954">
                <a:moveTo>
                  <a:pt x="593369" y="735418"/>
                </a:moveTo>
                <a:lnTo>
                  <a:pt x="591591" y="712774"/>
                </a:lnTo>
                <a:lnTo>
                  <a:pt x="590232" y="748398"/>
                </a:lnTo>
                <a:lnTo>
                  <a:pt x="593369" y="735418"/>
                </a:lnTo>
                <a:close/>
              </a:path>
              <a:path w="2211730" h="1163954">
                <a:moveTo>
                  <a:pt x="601205" y="672960"/>
                </a:moveTo>
                <a:lnTo>
                  <a:pt x="598081" y="685939"/>
                </a:lnTo>
                <a:lnTo>
                  <a:pt x="598182" y="715505"/>
                </a:lnTo>
                <a:lnTo>
                  <a:pt x="601205" y="672960"/>
                </a:lnTo>
                <a:close/>
              </a:path>
              <a:path w="2211730" h="1163954">
                <a:moveTo>
                  <a:pt x="606018" y="653033"/>
                </a:moveTo>
                <a:lnTo>
                  <a:pt x="602881" y="666026"/>
                </a:lnTo>
                <a:lnTo>
                  <a:pt x="602996" y="695579"/>
                </a:lnTo>
                <a:lnTo>
                  <a:pt x="606018" y="653033"/>
                </a:lnTo>
                <a:close/>
              </a:path>
              <a:path w="2211730" h="1163954">
                <a:moveTo>
                  <a:pt x="610831" y="633133"/>
                </a:moveTo>
                <a:lnTo>
                  <a:pt x="607695" y="646112"/>
                </a:lnTo>
                <a:lnTo>
                  <a:pt x="607796" y="675678"/>
                </a:lnTo>
                <a:lnTo>
                  <a:pt x="610831" y="633133"/>
                </a:lnTo>
                <a:close/>
              </a:path>
              <a:path w="2211730" h="1163954">
                <a:moveTo>
                  <a:pt x="615632" y="613219"/>
                </a:moveTo>
                <a:lnTo>
                  <a:pt x="612508" y="626198"/>
                </a:lnTo>
                <a:lnTo>
                  <a:pt x="612609" y="655764"/>
                </a:lnTo>
                <a:lnTo>
                  <a:pt x="615632" y="613219"/>
                </a:lnTo>
                <a:close/>
              </a:path>
              <a:path w="2211730" h="1163954">
                <a:moveTo>
                  <a:pt x="620445" y="593293"/>
                </a:moveTo>
                <a:lnTo>
                  <a:pt x="617308" y="606285"/>
                </a:lnTo>
                <a:lnTo>
                  <a:pt x="617423" y="635850"/>
                </a:lnTo>
                <a:lnTo>
                  <a:pt x="620445" y="593293"/>
                </a:lnTo>
                <a:close/>
              </a:path>
              <a:path w="2211730" h="1163954">
                <a:moveTo>
                  <a:pt x="625259" y="573392"/>
                </a:moveTo>
                <a:lnTo>
                  <a:pt x="622122" y="586371"/>
                </a:lnTo>
                <a:lnTo>
                  <a:pt x="622223" y="615937"/>
                </a:lnTo>
                <a:lnTo>
                  <a:pt x="625259" y="573392"/>
                </a:lnTo>
                <a:close/>
              </a:path>
              <a:path w="2211730" h="1163954">
                <a:moveTo>
                  <a:pt x="630059" y="553478"/>
                </a:moveTo>
                <a:lnTo>
                  <a:pt x="626935" y="566470"/>
                </a:lnTo>
                <a:lnTo>
                  <a:pt x="627037" y="596023"/>
                </a:lnTo>
                <a:lnTo>
                  <a:pt x="630059" y="553478"/>
                </a:lnTo>
                <a:close/>
              </a:path>
              <a:path w="2211730" h="1163954">
                <a:moveTo>
                  <a:pt x="634873" y="533577"/>
                </a:moveTo>
                <a:lnTo>
                  <a:pt x="631736" y="546557"/>
                </a:lnTo>
                <a:lnTo>
                  <a:pt x="631850" y="576110"/>
                </a:lnTo>
                <a:lnTo>
                  <a:pt x="634873" y="533577"/>
                </a:lnTo>
                <a:close/>
              </a:path>
              <a:path w="2211730" h="1163954">
                <a:moveTo>
                  <a:pt x="636651" y="556209"/>
                </a:moveTo>
                <a:lnTo>
                  <a:pt x="634873" y="533577"/>
                </a:lnTo>
                <a:lnTo>
                  <a:pt x="633514" y="569188"/>
                </a:lnTo>
                <a:lnTo>
                  <a:pt x="636651" y="556209"/>
                </a:lnTo>
                <a:close/>
              </a:path>
              <a:path w="2211730" h="1163954">
                <a:moveTo>
                  <a:pt x="644486" y="493750"/>
                </a:moveTo>
                <a:lnTo>
                  <a:pt x="641350" y="506729"/>
                </a:lnTo>
                <a:lnTo>
                  <a:pt x="641464" y="536308"/>
                </a:lnTo>
                <a:lnTo>
                  <a:pt x="644486" y="493750"/>
                </a:lnTo>
                <a:close/>
              </a:path>
              <a:path w="2211730" h="1163954">
                <a:moveTo>
                  <a:pt x="649300" y="473849"/>
                </a:moveTo>
                <a:lnTo>
                  <a:pt x="646163" y="486816"/>
                </a:lnTo>
                <a:lnTo>
                  <a:pt x="646264" y="516394"/>
                </a:lnTo>
                <a:lnTo>
                  <a:pt x="649300" y="473849"/>
                </a:lnTo>
                <a:close/>
              </a:path>
              <a:path w="2211730" h="1163954">
                <a:moveTo>
                  <a:pt x="654100" y="453936"/>
                </a:moveTo>
                <a:lnTo>
                  <a:pt x="650976" y="466915"/>
                </a:lnTo>
                <a:lnTo>
                  <a:pt x="651078" y="496481"/>
                </a:lnTo>
                <a:lnTo>
                  <a:pt x="654100" y="453936"/>
                </a:lnTo>
                <a:close/>
              </a:path>
              <a:path w="2211730" h="1163954">
                <a:moveTo>
                  <a:pt x="655891" y="476567"/>
                </a:moveTo>
                <a:lnTo>
                  <a:pt x="654100" y="453936"/>
                </a:lnTo>
                <a:lnTo>
                  <a:pt x="652754" y="489546"/>
                </a:lnTo>
                <a:lnTo>
                  <a:pt x="655891" y="476567"/>
                </a:lnTo>
                <a:close/>
              </a:path>
              <a:path w="2211730" h="1163954">
                <a:moveTo>
                  <a:pt x="660692" y="456666"/>
                </a:moveTo>
                <a:lnTo>
                  <a:pt x="658914" y="434035"/>
                </a:lnTo>
                <a:lnTo>
                  <a:pt x="657555" y="469645"/>
                </a:lnTo>
                <a:lnTo>
                  <a:pt x="660692" y="456666"/>
                </a:lnTo>
                <a:close/>
              </a:path>
              <a:path w="2211730" h="1163954">
                <a:moveTo>
                  <a:pt x="665505" y="436765"/>
                </a:moveTo>
                <a:lnTo>
                  <a:pt x="663714" y="414134"/>
                </a:lnTo>
                <a:lnTo>
                  <a:pt x="662368" y="449745"/>
                </a:lnTo>
                <a:lnTo>
                  <a:pt x="665505" y="436765"/>
                </a:lnTo>
                <a:close/>
              </a:path>
              <a:path w="2211730" h="1163954">
                <a:moveTo>
                  <a:pt x="682955" y="334505"/>
                </a:moveTo>
                <a:lnTo>
                  <a:pt x="679818" y="347484"/>
                </a:lnTo>
                <a:lnTo>
                  <a:pt x="679919" y="377037"/>
                </a:lnTo>
                <a:lnTo>
                  <a:pt x="682955" y="334505"/>
                </a:lnTo>
                <a:close/>
              </a:path>
              <a:path w="2211730" h="1163954">
                <a:moveTo>
                  <a:pt x="687755" y="314604"/>
                </a:moveTo>
                <a:lnTo>
                  <a:pt x="684618" y="327571"/>
                </a:lnTo>
                <a:lnTo>
                  <a:pt x="684733" y="357136"/>
                </a:lnTo>
                <a:lnTo>
                  <a:pt x="687755" y="314604"/>
                </a:lnTo>
                <a:close/>
              </a:path>
              <a:path w="2211730" h="1163954">
                <a:moveTo>
                  <a:pt x="692569" y="294703"/>
                </a:moveTo>
                <a:lnTo>
                  <a:pt x="689432" y="307682"/>
                </a:lnTo>
                <a:lnTo>
                  <a:pt x="689533" y="337235"/>
                </a:lnTo>
                <a:lnTo>
                  <a:pt x="692569" y="294703"/>
                </a:lnTo>
                <a:close/>
              </a:path>
              <a:path w="2211730" h="1163954">
                <a:moveTo>
                  <a:pt x="694347" y="317334"/>
                </a:moveTo>
                <a:lnTo>
                  <a:pt x="692569" y="294703"/>
                </a:lnTo>
                <a:lnTo>
                  <a:pt x="691210" y="330301"/>
                </a:lnTo>
                <a:lnTo>
                  <a:pt x="694347" y="317334"/>
                </a:lnTo>
                <a:close/>
              </a:path>
              <a:path w="2211730" h="1163954">
                <a:moveTo>
                  <a:pt x="1153515" y="587476"/>
                </a:moveTo>
                <a:lnTo>
                  <a:pt x="1150251" y="593750"/>
                </a:lnTo>
                <a:lnTo>
                  <a:pt x="1183309" y="607441"/>
                </a:lnTo>
                <a:lnTo>
                  <a:pt x="1153515" y="587476"/>
                </a:lnTo>
                <a:close/>
              </a:path>
              <a:path w="2211730" h="1163954">
                <a:moveTo>
                  <a:pt x="123520" y="577545"/>
                </a:moveTo>
                <a:lnTo>
                  <a:pt x="98463" y="574827"/>
                </a:lnTo>
                <a:lnTo>
                  <a:pt x="123698" y="585254"/>
                </a:lnTo>
                <a:lnTo>
                  <a:pt x="123520" y="577545"/>
                </a:lnTo>
                <a:close/>
              </a:path>
              <a:path w="2211730" h="1163954">
                <a:moveTo>
                  <a:pt x="156667" y="700900"/>
                </a:moveTo>
                <a:lnTo>
                  <a:pt x="133337" y="698880"/>
                </a:lnTo>
                <a:lnTo>
                  <a:pt x="156718" y="708532"/>
                </a:lnTo>
                <a:lnTo>
                  <a:pt x="156667" y="700900"/>
                </a:lnTo>
                <a:close/>
              </a:path>
              <a:path w="2211730" h="1163954">
                <a:moveTo>
                  <a:pt x="326428" y="135305"/>
                </a:moveTo>
                <a:lnTo>
                  <a:pt x="325945" y="142722"/>
                </a:lnTo>
                <a:lnTo>
                  <a:pt x="360578" y="157086"/>
                </a:lnTo>
                <a:lnTo>
                  <a:pt x="326428" y="135305"/>
                </a:lnTo>
                <a:close/>
              </a:path>
              <a:path w="2211730" h="1163954">
                <a:moveTo>
                  <a:pt x="319824" y="644334"/>
                </a:moveTo>
                <a:lnTo>
                  <a:pt x="318668" y="658152"/>
                </a:lnTo>
                <a:lnTo>
                  <a:pt x="319570" y="731901"/>
                </a:lnTo>
                <a:lnTo>
                  <a:pt x="319824" y="644334"/>
                </a:lnTo>
                <a:close/>
              </a:path>
              <a:path w="2211730" h="1163954">
                <a:moveTo>
                  <a:pt x="744156" y="301180"/>
                </a:moveTo>
                <a:lnTo>
                  <a:pt x="737349" y="299389"/>
                </a:lnTo>
                <a:lnTo>
                  <a:pt x="742429" y="307746"/>
                </a:lnTo>
                <a:lnTo>
                  <a:pt x="744156" y="301180"/>
                </a:lnTo>
                <a:close/>
              </a:path>
              <a:path w="2211730" h="1163954">
                <a:moveTo>
                  <a:pt x="549198" y="739076"/>
                </a:moveTo>
                <a:lnTo>
                  <a:pt x="546315" y="752157"/>
                </a:lnTo>
                <a:lnTo>
                  <a:pt x="546950" y="781951"/>
                </a:lnTo>
                <a:lnTo>
                  <a:pt x="549198" y="739076"/>
                </a:lnTo>
                <a:close/>
              </a:path>
              <a:path w="2211730" h="1163954">
                <a:moveTo>
                  <a:pt x="553631" y="718997"/>
                </a:moveTo>
                <a:lnTo>
                  <a:pt x="550748" y="732091"/>
                </a:lnTo>
                <a:lnTo>
                  <a:pt x="551383" y="761872"/>
                </a:lnTo>
                <a:lnTo>
                  <a:pt x="553631" y="718997"/>
                </a:lnTo>
                <a:close/>
              </a:path>
              <a:path w="2211730" h="1163954">
                <a:moveTo>
                  <a:pt x="558063" y="698931"/>
                </a:moveTo>
                <a:lnTo>
                  <a:pt x="555180" y="712012"/>
                </a:lnTo>
                <a:lnTo>
                  <a:pt x="555815" y="741807"/>
                </a:lnTo>
                <a:lnTo>
                  <a:pt x="558063" y="698931"/>
                </a:lnTo>
                <a:close/>
              </a:path>
              <a:path w="2211730" h="1163954">
                <a:moveTo>
                  <a:pt x="562495" y="678853"/>
                </a:moveTo>
                <a:lnTo>
                  <a:pt x="559600" y="691946"/>
                </a:lnTo>
                <a:lnTo>
                  <a:pt x="560247" y="721728"/>
                </a:lnTo>
                <a:lnTo>
                  <a:pt x="562495" y="678853"/>
                </a:lnTo>
                <a:close/>
              </a:path>
              <a:path w="2211730" h="1163954">
                <a:moveTo>
                  <a:pt x="566928" y="658787"/>
                </a:moveTo>
                <a:lnTo>
                  <a:pt x="564032" y="671868"/>
                </a:lnTo>
                <a:lnTo>
                  <a:pt x="564667" y="701649"/>
                </a:lnTo>
                <a:lnTo>
                  <a:pt x="566928" y="658787"/>
                </a:lnTo>
                <a:close/>
              </a:path>
              <a:path w="2211730" h="1163954">
                <a:moveTo>
                  <a:pt x="569099" y="681583"/>
                </a:moveTo>
                <a:lnTo>
                  <a:pt x="566928" y="658787"/>
                </a:lnTo>
                <a:lnTo>
                  <a:pt x="566216" y="694677"/>
                </a:lnTo>
                <a:lnTo>
                  <a:pt x="569099" y="681583"/>
                </a:lnTo>
                <a:close/>
              </a:path>
              <a:path w="2211730" h="1163954">
                <a:moveTo>
                  <a:pt x="606780" y="478142"/>
                </a:moveTo>
                <a:lnTo>
                  <a:pt x="603897" y="491235"/>
                </a:lnTo>
                <a:lnTo>
                  <a:pt x="604532" y="521017"/>
                </a:lnTo>
                <a:lnTo>
                  <a:pt x="606780" y="478142"/>
                </a:lnTo>
                <a:close/>
              </a:path>
              <a:path w="2211730" h="1163954">
                <a:moveTo>
                  <a:pt x="624497" y="397878"/>
                </a:moveTo>
                <a:lnTo>
                  <a:pt x="621614" y="410971"/>
                </a:lnTo>
                <a:lnTo>
                  <a:pt x="622249" y="440753"/>
                </a:lnTo>
                <a:lnTo>
                  <a:pt x="624497" y="397878"/>
                </a:lnTo>
                <a:close/>
              </a:path>
              <a:path w="2211730" h="1163954">
                <a:moveTo>
                  <a:pt x="628929" y="377812"/>
                </a:moveTo>
                <a:lnTo>
                  <a:pt x="626033" y="390905"/>
                </a:lnTo>
                <a:lnTo>
                  <a:pt x="626668" y="420687"/>
                </a:lnTo>
                <a:lnTo>
                  <a:pt x="628929" y="377812"/>
                </a:lnTo>
                <a:close/>
              </a:path>
              <a:path w="2211730" h="1163954">
                <a:moveTo>
                  <a:pt x="633349" y="357746"/>
                </a:moveTo>
                <a:lnTo>
                  <a:pt x="630466" y="370839"/>
                </a:lnTo>
                <a:lnTo>
                  <a:pt x="631101" y="400621"/>
                </a:lnTo>
                <a:lnTo>
                  <a:pt x="633349" y="357746"/>
                </a:lnTo>
                <a:close/>
              </a:path>
              <a:path w="2211730" h="1163954">
                <a:moveTo>
                  <a:pt x="642200" y="317626"/>
                </a:moveTo>
                <a:lnTo>
                  <a:pt x="639318" y="330707"/>
                </a:lnTo>
                <a:lnTo>
                  <a:pt x="639965" y="360489"/>
                </a:lnTo>
                <a:lnTo>
                  <a:pt x="642200" y="317626"/>
                </a:lnTo>
                <a:close/>
              </a:path>
              <a:path w="2211730" h="1163954">
                <a:moveTo>
                  <a:pt x="617601" y="256006"/>
                </a:moveTo>
                <a:lnTo>
                  <a:pt x="616191" y="263055"/>
                </a:lnTo>
                <a:lnTo>
                  <a:pt x="651052" y="277507"/>
                </a:lnTo>
                <a:lnTo>
                  <a:pt x="617601" y="256006"/>
                </a:lnTo>
                <a:close/>
              </a:path>
              <a:path w="2211730" h="1163954">
                <a:moveTo>
                  <a:pt x="452158" y="735190"/>
                </a:moveTo>
                <a:lnTo>
                  <a:pt x="451015" y="742340"/>
                </a:lnTo>
                <a:lnTo>
                  <a:pt x="476338" y="752792"/>
                </a:lnTo>
                <a:lnTo>
                  <a:pt x="452158" y="735190"/>
                </a:lnTo>
                <a:close/>
              </a:path>
              <a:path w="2211730" h="1163954">
                <a:moveTo>
                  <a:pt x="448868" y="755738"/>
                </a:moveTo>
                <a:lnTo>
                  <a:pt x="447725" y="762888"/>
                </a:lnTo>
                <a:lnTo>
                  <a:pt x="472668" y="773188"/>
                </a:lnTo>
                <a:lnTo>
                  <a:pt x="448868" y="755738"/>
                </a:lnTo>
                <a:close/>
              </a:path>
              <a:path w="2211730" h="1163954">
                <a:moveTo>
                  <a:pt x="357987" y="674382"/>
                </a:moveTo>
                <a:lnTo>
                  <a:pt x="357238" y="681697"/>
                </a:lnTo>
                <a:lnTo>
                  <a:pt x="382828" y="692264"/>
                </a:lnTo>
                <a:lnTo>
                  <a:pt x="357987" y="674382"/>
                </a:lnTo>
                <a:close/>
              </a:path>
              <a:path w="2211730" h="1163954">
                <a:moveTo>
                  <a:pt x="444449" y="184226"/>
                </a:moveTo>
                <a:lnTo>
                  <a:pt x="409613" y="169786"/>
                </a:lnTo>
                <a:lnTo>
                  <a:pt x="443572" y="191490"/>
                </a:lnTo>
                <a:lnTo>
                  <a:pt x="444449" y="184226"/>
                </a:lnTo>
                <a:close/>
              </a:path>
              <a:path w="2211730" h="1163954">
                <a:moveTo>
                  <a:pt x="294411" y="626211"/>
                </a:moveTo>
                <a:lnTo>
                  <a:pt x="293928" y="633628"/>
                </a:lnTo>
                <a:lnTo>
                  <a:pt x="319824" y="644334"/>
                </a:lnTo>
                <a:lnTo>
                  <a:pt x="294411" y="626211"/>
                </a:lnTo>
                <a:close/>
              </a:path>
              <a:path w="2211730" h="1163954">
                <a:moveTo>
                  <a:pt x="355841" y="695426"/>
                </a:moveTo>
                <a:lnTo>
                  <a:pt x="355092" y="702729"/>
                </a:lnTo>
                <a:lnTo>
                  <a:pt x="380301" y="713143"/>
                </a:lnTo>
                <a:lnTo>
                  <a:pt x="355841" y="695426"/>
                </a:lnTo>
                <a:close/>
              </a:path>
              <a:path w="2211730" h="1163954">
                <a:moveTo>
                  <a:pt x="869289" y="353390"/>
                </a:moveTo>
                <a:lnTo>
                  <a:pt x="862596" y="351180"/>
                </a:lnTo>
                <a:lnTo>
                  <a:pt x="867283" y="359498"/>
                </a:lnTo>
                <a:lnTo>
                  <a:pt x="869289" y="353390"/>
                </a:lnTo>
                <a:close/>
              </a:path>
              <a:path w="2211730" h="1163954">
                <a:moveTo>
                  <a:pt x="458749" y="694080"/>
                </a:moveTo>
                <a:lnTo>
                  <a:pt x="457593" y="701243"/>
                </a:lnTo>
                <a:lnTo>
                  <a:pt x="483679" y="712012"/>
                </a:lnTo>
                <a:lnTo>
                  <a:pt x="458749" y="694080"/>
                </a:lnTo>
                <a:close/>
              </a:path>
              <a:path w="2211730" h="1163954">
                <a:moveTo>
                  <a:pt x="455447" y="714641"/>
                </a:moveTo>
                <a:lnTo>
                  <a:pt x="454304" y="721791"/>
                </a:lnTo>
                <a:lnTo>
                  <a:pt x="480009" y="732396"/>
                </a:lnTo>
                <a:lnTo>
                  <a:pt x="455447" y="714641"/>
                </a:lnTo>
                <a:close/>
              </a:path>
              <a:path w="2211730" h="1163954">
                <a:moveTo>
                  <a:pt x="353682" y="716445"/>
                </a:moveTo>
                <a:lnTo>
                  <a:pt x="352933" y="723760"/>
                </a:lnTo>
                <a:lnTo>
                  <a:pt x="377774" y="734009"/>
                </a:lnTo>
                <a:lnTo>
                  <a:pt x="353682" y="716445"/>
                </a:lnTo>
                <a:close/>
              </a:path>
              <a:path w="2211730" h="1163954">
                <a:moveTo>
                  <a:pt x="660730" y="266369"/>
                </a:moveTo>
                <a:lnTo>
                  <a:pt x="653846" y="264858"/>
                </a:lnTo>
                <a:lnTo>
                  <a:pt x="659206" y="273253"/>
                </a:lnTo>
                <a:lnTo>
                  <a:pt x="660730" y="266369"/>
                </a:lnTo>
                <a:close/>
              </a:path>
              <a:path w="2211730" h="1163954">
                <a:moveTo>
                  <a:pt x="351536" y="737476"/>
                </a:moveTo>
                <a:lnTo>
                  <a:pt x="350786" y="744778"/>
                </a:lnTo>
                <a:lnTo>
                  <a:pt x="375246" y="754888"/>
                </a:lnTo>
                <a:lnTo>
                  <a:pt x="351536" y="737476"/>
                </a:lnTo>
                <a:close/>
              </a:path>
              <a:path w="2211730" h="1163954">
                <a:moveTo>
                  <a:pt x="349377" y="758507"/>
                </a:moveTo>
                <a:lnTo>
                  <a:pt x="348640" y="765810"/>
                </a:lnTo>
                <a:lnTo>
                  <a:pt x="372719" y="775754"/>
                </a:lnTo>
                <a:lnTo>
                  <a:pt x="349377" y="758507"/>
                </a:lnTo>
                <a:close/>
              </a:path>
              <a:path w="2211730" h="1163954">
                <a:moveTo>
                  <a:pt x="524535" y="283146"/>
                </a:moveTo>
                <a:lnTo>
                  <a:pt x="523392" y="290296"/>
                </a:lnTo>
                <a:lnTo>
                  <a:pt x="557060" y="304241"/>
                </a:lnTo>
                <a:lnTo>
                  <a:pt x="524535" y="283146"/>
                </a:lnTo>
                <a:close/>
              </a:path>
              <a:path w="2211730" h="1163954">
                <a:moveTo>
                  <a:pt x="531114" y="242049"/>
                </a:moveTo>
                <a:lnTo>
                  <a:pt x="529971" y="249212"/>
                </a:lnTo>
                <a:lnTo>
                  <a:pt x="564400" y="263474"/>
                </a:lnTo>
                <a:lnTo>
                  <a:pt x="531114" y="242049"/>
                </a:lnTo>
                <a:close/>
              </a:path>
              <a:path w="2211730" h="1163954">
                <a:moveTo>
                  <a:pt x="527824" y="262597"/>
                </a:moveTo>
                <a:lnTo>
                  <a:pt x="526681" y="269747"/>
                </a:lnTo>
                <a:lnTo>
                  <a:pt x="560730" y="283857"/>
                </a:lnTo>
                <a:lnTo>
                  <a:pt x="527824" y="262597"/>
                </a:lnTo>
                <a:close/>
              </a:path>
              <a:path w="2211730" h="1163954">
                <a:moveTo>
                  <a:pt x="464642" y="857516"/>
                </a:moveTo>
                <a:lnTo>
                  <a:pt x="462927" y="827277"/>
                </a:lnTo>
                <a:lnTo>
                  <a:pt x="462254" y="870813"/>
                </a:lnTo>
                <a:lnTo>
                  <a:pt x="464642" y="857516"/>
                </a:lnTo>
                <a:close/>
              </a:path>
              <a:path w="2211730" h="1163954">
                <a:moveTo>
                  <a:pt x="190093" y="473481"/>
                </a:moveTo>
                <a:lnTo>
                  <a:pt x="162394" y="469658"/>
                </a:lnTo>
                <a:lnTo>
                  <a:pt x="190004" y="481075"/>
                </a:lnTo>
                <a:lnTo>
                  <a:pt x="190093" y="473481"/>
                </a:lnTo>
                <a:close/>
              </a:path>
              <a:path w="2211730" h="1163954">
                <a:moveTo>
                  <a:pt x="231863" y="249580"/>
                </a:moveTo>
                <a:lnTo>
                  <a:pt x="199898" y="236347"/>
                </a:lnTo>
                <a:lnTo>
                  <a:pt x="231648" y="257111"/>
                </a:lnTo>
                <a:lnTo>
                  <a:pt x="231863" y="249580"/>
                </a:lnTo>
                <a:close/>
              </a:path>
              <a:path w="2211730" h="1163954">
                <a:moveTo>
                  <a:pt x="319925" y="126707"/>
                </a:moveTo>
                <a:lnTo>
                  <a:pt x="319557" y="132460"/>
                </a:lnTo>
                <a:lnTo>
                  <a:pt x="320382" y="228104"/>
                </a:lnTo>
                <a:lnTo>
                  <a:pt x="319925" y="126707"/>
                </a:lnTo>
                <a:close/>
              </a:path>
              <a:path w="2211730" h="1163954">
                <a:moveTo>
                  <a:pt x="326961" y="127165"/>
                </a:moveTo>
                <a:lnTo>
                  <a:pt x="319925" y="126707"/>
                </a:lnTo>
                <a:lnTo>
                  <a:pt x="326428" y="135305"/>
                </a:lnTo>
                <a:lnTo>
                  <a:pt x="326961" y="127165"/>
                </a:lnTo>
                <a:close/>
              </a:path>
              <a:path w="2211730" h="1163954">
                <a:moveTo>
                  <a:pt x="323164" y="185407"/>
                </a:moveTo>
                <a:lnTo>
                  <a:pt x="324548" y="164071"/>
                </a:lnTo>
                <a:lnTo>
                  <a:pt x="322249" y="199339"/>
                </a:lnTo>
                <a:lnTo>
                  <a:pt x="323164" y="185407"/>
                </a:lnTo>
                <a:close/>
              </a:path>
              <a:path w="2211730" h="1163954">
                <a:moveTo>
                  <a:pt x="259537" y="655650"/>
                </a:moveTo>
                <a:lnTo>
                  <a:pt x="259181" y="663130"/>
                </a:lnTo>
                <a:lnTo>
                  <a:pt x="284276" y="673480"/>
                </a:lnTo>
                <a:lnTo>
                  <a:pt x="259537" y="655650"/>
                </a:lnTo>
                <a:close/>
              </a:path>
              <a:path w="2211730" h="1163954">
                <a:moveTo>
                  <a:pt x="229958" y="314566"/>
                </a:moveTo>
                <a:lnTo>
                  <a:pt x="199136" y="301815"/>
                </a:lnTo>
                <a:lnTo>
                  <a:pt x="229743" y="322097"/>
                </a:lnTo>
                <a:lnTo>
                  <a:pt x="229958" y="314566"/>
                </a:lnTo>
                <a:close/>
              </a:path>
              <a:path w="2211730" h="1163954">
                <a:moveTo>
                  <a:pt x="284276" y="673480"/>
                </a:moveTo>
                <a:lnTo>
                  <a:pt x="283362" y="687412"/>
                </a:lnTo>
                <a:lnTo>
                  <a:pt x="284187" y="783056"/>
                </a:lnTo>
                <a:lnTo>
                  <a:pt x="284276" y="673480"/>
                </a:lnTo>
                <a:close/>
              </a:path>
              <a:path w="2211730" h="1163954">
                <a:moveTo>
                  <a:pt x="225526" y="466216"/>
                </a:moveTo>
                <a:lnTo>
                  <a:pt x="197358" y="454558"/>
                </a:lnTo>
                <a:lnTo>
                  <a:pt x="225310" y="473735"/>
                </a:lnTo>
                <a:lnTo>
                  <a:pt x="225526" y="466216"/>
                </a:lnTo>
                <a:close/>
              </a:path>
              <a:path w="2211730" h="1163954">
                <a:moveTo>
                  <a:pt x="223634" y="531202"/>
                </a:moveTo>
                <a:lnTo>
                  <a:pt x="196596" y="520026"/>
                </a:lnTo>
                <a:lnTo>
                  <a:pt x="223418" y="538721"/>
                </a:lnTo>
                <a:lnTo>
                  <a:pt x="223634" y="531202"/>
                </a:lnTo>
                <a:close/>
              </a:path>
              <a:path w="2211730" h="1163954">
                <a:moveTo>
                  <a:pt x="236296" y="97942"/>
                </a:moveTo>
                <a:lnTo>
                  <a:pt x="201676" y="83591"/>
                </a:lnTo>
                <a:lnTo>
                  <a:pt x="236080" y="105486"/>
                </a:lnTo>
                <a:lnTo>
                  <a:pt x="236296" y="97942"/>
                </a:lnTo>
                <a:close/>
              </a:path>
              <a:path w="2211730" h="1163954">
                <a:moveTo>
                  <a:pt x="243509" y="92367"/>
                </a:moveTo>
                <a:lnTo>
                  <a:pt x="236474" y="92163"/>
                </a:lnTo>
                <a:lnTo>
                  <a:pt x="243255" y="100837"/>
                </a:lnTo>
                <a:lnTo>
                  <a:pt x="243509" y="92367"/>
                </a:lnTo>
                <a:close/>
              </a:path>
              <a:path w="2211730" h="1163954">
                <a:moveTo>
                  <a:pt x="194576" y="88277"/>
                </a:moveTo>
                <a:lnTo>
                  <a:pt x="194411" y="102514"/>
                </a:lnTo>
                <a:lnTo>
                  <a:pt x="194487" y="702182"/>
                </a:lnTo>
                <a:lnTo>
                  <a:pt x="194576" y="88277"/>
                </a:lnTo>
                <a:close/>
              </a:path>
              <a:path w="2211730" h="1163954">
                <a:moveTo>
                  <a:pt x="194729" y="74891"/>
                </a:moveTo>
                <a:lnTo>
                  <a:pt x="194665" y="80683"/>
                </a:lnTo>
                <a:lnTo>
                  <a:pt x="194729" y="680364"/>
                </a:lnTo>
                <a:lnTo>
                  <a:pt x="194729" y="74891"/>
                </a:lnTo>
                <a:close/>
              </a:path>
              <a:path w="2211730" h="1163954">
                <a:moveTo>
                  <a:pt x="201777" y="74980"/>
                </a:moveTo>
                <a:lnTo>
                  <a:pt x="194729" y="74891"/>
                </a:lnTo>
                <a:lnTo>
                  <a:pt x="201676" y="83591"/>
                </a:lnTo>
                <a:lnTo>
                  <a:pt x="201777" y="74980"/>
                </a:lnTo>
                <a:close/>
              </a:path>
              <a:path w="2211730" h="1163954">
                <a:moveTo>
                  <a:pt x="390474" y="687793"/>
                </a:moveTo>
                <a:lnTo>
                  <a:pt x="389597" y="695058"/>
                </a:lnTo>
                <a:lnTo>
                  <a:pt x="415226" y="705650"/>
                </a:lnTo>
                <a:lnTo>
                  <a:pt x="390474" y="687793"/>
                </a:lnTo>
                <a:close/>
              </a:path>
              <a:path w="2211730" h="1163954">
                <a:moveTo>
                  <a:pt x="319074" y="139877"/>
                </a:moveTo>
                <a:lnTo>
                  <a:pt x="318160" y="153797"/>
                </a:lnTo>
                <a:lnTo>
                  <a:pt x="318985" y="249440"/>
                </a:lnTo>
                <a:lnTo>
                  <a:pt x="319074" y="139877"/>
                </a:lnTo>
                <a:close/>
              </a:path>
              <a:path w="2211730" h="1163954">
                <a:moveTo>
                  <a:pt x="535584" y="214160"/>
                </a:moveTo>
                <a:lnTo>
                  <a:pt x="528624" y="213055"/>
                </a:lnTo>
                <a:lnTo>
                  <a:pt x="534403" y="221513"/>
                </a:lnTo>
                <a:lnTo>
                  <a:pt x="535584" y="214160"/>
                </a:lnTo>
                <a:close/>
              </a:path>
              <a:path w="2211730" h="1163954">
                <a:moveTo>
                  <a:pt x="317677" y="161226"/>
                </a:moveTo>
                <a:lnTo>
                  <a:pt x="316776" y="175132"/>
                </a:lnTo>
                <a:lnTo>
                  <a:pt x="317588" y="270789"/>
                </a:lnTo>
                <a:lnTo>
                  <a:pt x="317677" y="161226"/>
                </a:lnTo>
                <a:close/>
              </a:path>
              <a:path w="2211730" h="1163954">
                <a:moveTo>
                  <a:pt x="548779" y="599846"/>
                </a:moveTo>
                <a:lnTo>
                  <a:pt x="547370" y="606882"/>
                </a:lnTo>
                <a:lnTo>
                  <a:pt x="575779" y="618629"/>
                </a:lnTo>
                <a:lnTo>
                  <a:pt x="548779" y="599846"/>
                </a:lnTo>
                <a:close/>
              </a:path>
              <a:path w="2211730" h="1163954">
                <a:moveTo>
                  <a:pt x="544728" y="620077"/>
                </a:moveTo>
                <a:lnTo>
                  <a:pt x="543318" y="627113"/>
                </a:lnTo>
                <a:lnTo>
                  <a:pt x="571347" y="638708"/>
                </a:lnTo>
                <a:lnTo>
                  <a:pt x="544728" y="620077"/>
                </a:lnTo>
                <a:close/>
              </a:path>
              <a:path w="2211730" h="1163954">
                <a:moveTo>
                  <a:pt x="540677" y="640321"/>
                </a:moveTo>
                <a:lnTo>
                  <a:pt x="539280" y="647357"/>
                </a:lnTo>
                <a:lnTo>
                  <a:pt x="566928" y="658787"/>
                </a:lnTo>
                <a:lnTo>
                  <a:pt x="540677" y="640321"/>
                </a:lnTo>
                <a:close/>
              </a:path>
              <a:path w="2211730" h="1163954">
                <a:moveTo>
                  <a:pt x="498779" y="849680"/>
                </a:moveTo>
                <a:lnTo>
                  <a:pt x="496189" y="826706"/>
                </a:lnTo>
                <a:lnTo>
                  <a:pt x="496138" y="862888"/>
                </a:lnTo>
                <a:lnTo>
                  <a:pt x="498779" y="849680"/>
                </a:lnTo>
                <a:close/>
              </a:path>
              <a:path w="2211730" h="1163954">
                <a:moveTo>
                  <a:pt x="612152" y="283260"/>
                </a:moveTo>
                <a:lnTo>
                  <a:pt x="609561" y="260299"/>
                </a:lnTo>
                <a:lnTo>
                  <a:pt x="609511" y="296456"/>
                </a:lnTo>
                <a:lnTo>
                  <a:pt x="612152" y="283260"/>
                </a:lnTo>
                <a:close/>
              </a:path>
              <a:path w="2211730" h="1163954">
                <a:moveTo>
                  <a:pt x="619010" y="248970"/>
                </a:moveTo>
                <a:lnTo>
                  <a:pt x="612101" y="247586"/>
                </a:lnTo>
                <a:lnTo>
                  <a:pt x="617601" y="256006"/>
                </a:lnTo>
                <a:lnTo>
                  <a:pt x="619010" y="248970"/>
                </a:lnTo>
                <a:close/>
              </a:path>
              <a:path w="2211730" h="1163954">
                <a:moveTo>
                  <a:pt x="101688" y="656272"/>
                </a:moveTo>
                <a:lnTo>
                  <a:pt x="97856" y="710623"/>
                </a:lnTo>
                <a:lnTo>
                  <a:pt x="97856" y="720483"/>
                </a:lnTo>
                <a:lnTo>
                  <a:pt x="104343" y="723163"/>
                </a:lnTo>
                <a:lnTo>
                  <a:pt x="101688" y="656272"/>
                </a:lnTo>
                <a:close/>
              </a:path>
              <a:path w="2211730" h="1163954">
                <a:moveTo>
                  <a:pt x="307428" y="792645"/>
                </a:moveTo>
                <a:lnTo>
                  <a:pt x="306273" y="806462"/>
                </a:lnTo>
                <a:lnTo>
                  <a:pt x="313105" y="809282"/>
                </a:lnTo>
                <a:lnTo>
                  <a:pt x="307428" y="792645"/>
                </a:lnTo>
                <a:close/>
              </a:path>
              <a:path w="2211730" h="1163954">
                <a:moveTo>
                  <a:pt x="367652" y="817498"/>
                </a:moveTo>
                <a:lnTo>
                  <a:pt x="366001" y="831100"/>
                </a:lnTo>
                <a:lnTo>
                  <a:pt x="372757" y="833894"/>
                </a:lnTo>
                <a:lnTo>
                  <a:pt x="367652" y="817498"/>
                </a:lnTo>
                <a:close/>
              </a:path>
              <a:path w="2211730" h="1163954">
                <a:moveTo>
                  <a:pt x="397764" y="829919"/>
                </a:moveTo>
                <a:lnTo>
                  <a:pt x="395871" y="843419"/>
                </a:lnTo>
                <a:lnTo>
                  <a:pt x="402590" y="846201"/>
                </a:lnTo>
                <a:lnTo>
                  <a:pt x="397764" y="829919"/>
                </a:lnTo>
                <a:close/>
              </a:path>
              <a:path w="2211730" h="1163954">
                <a:moveTo>
                  <a:pt x="427875" y="842340"/>
                </a:moveTo>
                <a:lnTo>
                  <a:pt x="425729" y="855738"/>
                </a:lnTo>
                <a:lnTo>
                  <a:pt x="432422" y="858507"/>
                </a:lnTo>
                <a:lnTo>
                  <a:pt x="427875" y="842340"/>
                </a:lnTo>
                <a:close/>
              </a:path>
              <a:path w="2211730" h="1163954">
                <a:moveTo>
                  <a:pt x="457974" y="854760"/>
                </a:moveTo>
                <a:lnTo>
                  <a:pt x="455587" y="868057"/>
                </a:lnTo>
                <a:lnTo>
                  <a:pt x="462254" y="870813"/>
                </a:lnTo>
                <a:lnTo>
                  <a:pt x="457974" y="854760"/>
                </a:lnTo>
                <a:close/>
              </a:path>
              <a:path w="2211730" h="1163954">
                <a:moveTo>
                  <a:pt x="488086" y="867194"/>
                </a:moveTo>
                <a:lnTo>
                  <a:pt x="485444" y="880376"/>
                </a:lnTo>
                <a:lnTo>
                  <a:pt x="492086" y="883119"/>
                </a:lnTo>
                <a:lnTo>
                  <a:pt x="488086" y="867194"/>
                </a:lnTo>
                <a:close/>
              </a:path>
              <a:path w="2211730" h="1163954">
                <a:moveTo>
                  <a:pt x="518198" y="879601"/>
                </a:moveTo>
                <a:lnTo>
                  <a:pt x="515302" y="892695"/>
                </a:lnTo>
                <a:lnTo>
                  <a:pt x="521919" y="895426"/>
                </a:lnTo>
                <a:lnTo>
                  <a:pt x="518198" y="879601"/>
                </a:lnTo>
                <a:close/>
              </a:path>
              <a:path w="2211730" h="1163954">
                <a:moveTo>
                  <a:pt x="548297" y="892035"/>
                </a:moveTo>
                <a:lnTo>
                  <a:pt x="545160" y="905014"/>
                </a:lnTo>
                <a:lnTo>
                  <a:pt x="551751" y="907732"/>
                </a:lnTo>
                <a:lnTo>
                  <a:pt x="548297" y="892035"/>
                </a:lnTo>
                <a:close/>
              </a:path>
              <a:path w="2211730" h="1163954">
                <a:moveTo>
                  <a:pt x="578396" y="904443"/>
                </a:moveTo>
                <a:lnTo>
                  <a:pt x="575017" y="917333"/>
                </a:lnTo>
                <a:lnTo>
                  <a:pt x="581583" y="920038"/>
                </a:lnTo>
                <a:lnTo>
                  <a:pt x="578396" y="904443"/>
                </a:lnTo>
                <a:close/>
              </a:path>
              <a:path w="2211730" h="1163954">
                <a:moveTo>
                  <a:pt x="608507" y="916876"/>
                </a:moveTo>
                <a:lnTo>
                  <a:pt x="604875" y="929652"/>
                </a:lnTo>
                <a:lnTo>
                  <a:pt x="611428" y="932357"/>
                </a:lnTo>
                <a:lnTo>
                  <a:pt x="608507" y="916876"/>
                </a:lnTo>
                <a:close/>
              </a:path>
              <a:path w="2211730" h="1163954">
                <a:moveTo>
                  <a:pt x="638606" y="929297"/>
                </a:moveTo>
                <a:lnTo>
                  <a:pt x="634720" y="941958"/>
                </a:lnTo>
                <a:lnTo>
                  <a:pt x="641261" y="944664"/>
                </a:lnTo>
                <a:lnTo>
                  <a:pt x="638606" y="929297"/>
                </a:lnTo>
                <a:close/>
              </a:path>
              <a:path w="2211730" h="1163954">
                <a:moveTo>
                  <a:pt x="668705" y="941704"/>
                </a:moveTo>
                <a:lnTo>
                  <a:pt x="664578" y="954278"/>
                </a:lnTo>
                <a:lnTo>
                  <a:pt x="671106" y="956970"/>
                </a:lnTo>
                <a:lnTo>
                  <a:pt x="668705" y="941704"/>
                </a:lnTo>
                <a:close/>
              </a:path>
              <a:path w="2211730" h="1163954">
                <a:moveTo>
                  <a:pt x="698804" y="954125"/>
                </a:moveTo>
                <a:lnTo>
                  <a:pt x="694423" y="966597"/>
                </a:lnTo>
                <a:lnTo>
                  <a:pt x="700951" y="969276"/>
                </a:lnTo>
                <a:lnTo>
                  <a:pt x="698804" y="954125"/>
                </a:lnTo>
                <a:close/>
              </a:path>
              <a:path w="2211730" h="1163954">
                <a:moveTo>
                  <a:pt x="728891" y="966546"/>
                </a:moveTo>
                <a:lnTo>
                  <a:pt x="724281" y="978916"/>
                </a:lnTo>
                <a:lnTo>
                  <a:pt x="730796" y="981595"/>
                </a:lnTo>
                <a:lnTo>
                  <a:pt x="728891" y="966546"/>
                </a:lnTo>
                <a:close/>
              </a:path>
              <a:path w="2211730" h="1163954">
                <a:moveTo>
                  <a:pt x="758990" y="978966"/>
                </a:moveTo>
                <a:lnTo>
                  <a:pt x="754113" y="991222"/>
                </a:lnTo>
                <a:lnTo>
                  <a:pt x="760628" y="993901"/>
                </a:lnTo>
                <a:lnTo>
                  <a:pt x="758990" y="978966"/>
                </a:lnTo>
                <a:close/>
              </a:path>
              <a:path w="2211730" h="1163954">
                <a:moveTo>
                  <a:pt x="789089" y="991374"/>
                </a:moveTo>
                <a:lnTo>
                  <a:pt x="783971" y="1003541"/>
                </a:lnTo>
                <a:lnTo>
                  <a:pt x="790473" y="1006220"/>
                </a:lnTo>
                <a:lnTo>
                  <a:pt x="789089" y="991374"/>
                </a:lnTo>
                <a:close/>
              </a:path>
              <a:path w="2211730" h="1163954">
                <a:moveTo>
                  <a:pt x="819188" y="1003807"/>
                </a:moveTo>
                <a:lnTo>
                  <a:pt x="813816" y="1015847"/>
                </a:lnTo>
                <a:lnTo>
                  <a:pt x="820331" y="1018539"/>
                </a:lnTo>
                <a:lnTo>
                  <a:pt x="819188" y="1003807"/>
                </a:lnTo>
                <a:close/>
              </a:path>
              <a:path w="2211730" h="1163954">
                <a:moveTo>
                  <a:pt x="849274" y="1016215"/>
                </a:moveTo>
                <a:lnTo>
                  <a:pt x="843661" y="1028166"/>
                </a:lnTo>
                <a:lnTo>
                  <a:pt x="850188" y="1030846"/>
                </a:lnTo>
                <a:lnTo>
                  <a:pt x="849274" y="1016215"/>
                </a:lnTo>
                <a:close/>
              </a:path>
              <a:path w="2211730" h="1163954">
                <a:moveTo>
                  <a:pt x="879360" y="1028623"/>
                </a:moveTo>
                <a:lnTo>
                  <a:pt x="873506" y="1040472"/>
                </a:lnTo>
                <a:lnTo>
                  <a:pt x="880021" y="1043165"/>
                </a:lnTo>
                <a:lnTo>
                  <a:pt x="879360" y="1028623"/>
                </a:lnTo>
                <a:close/>
              </a:path>
              <a:path w="2211730" h="1163954">
                <a:moveTo>
                  <a:pt x="909459" y="1041044"/>
                </a:moveTo>
                <a:lnTo>
                  <a:pt x="903338" y="1052779"/>
                </a:lnTo>
                <a:lnTo>
                  <a:pt x="909878" y="1055484"/>
                </a:lnTo>
                <a:lnTo>
                  <a:pt x="909459" y="1041044"/>
                </a:lnTo>
                <a:close/>
              </a:path>
              <a:path w="2211730" h="1163954">
                <a:moveTo>
                  <a:pt x="939546" y="1053452"/>
                </a:moveTo>
                <a:lnTo>
                  <a:pt x="933183" y="1065098"/>
                </a:lnTo>
                <a:lnTo>
                  <a:pt x="939736" y="1067803"/>
                </a:lnTo>
                <a:lnTo>
                  <a:pt x="939546" y="1053452"/>
                </a:lnTo>
                <a:close/>
              </a:path>
              <a:path w="2211730" h="1163954">
                <a:moveTo>
                  <a:pt x="1192517" y="691083"/>
                </a:moveTo>
                <a:lnTo>
                  <a:pt x="1188986" y="697242"/>
                </a:lnTo>
                <a:lnTo>
                  <a:pt x="1220495" y="710285"/>
                </a:lnTo>
                <a:lnTo>
                  <a:pt x="1192517" y="691083"/>
                </a:lnTo>
                <a:close/>
              </a:path>
              <a:path w="2211730" h="1163954">
                <a:moveTo>
                  <a:pt x="1198448" y="1087069"/>
                </a:moveTo>
                <a:lnTo>
                  <a:pt x="1194117" y="1092898"/>
                </a:lnTo>
                <a:lnTo>
                  <a:pt x="1218628" y="1103020"/>
                </a:lnTo>
                <a:lnTo>
                  <a:pt x="1198448" y="1087069"/>
                </a:lnTo>
                <a:close/>
              </a:path>
              <a:path w="2211730" h="1163954">
                <a:moveTo>
                  <a:pt x="1194498" y="910539"/>
                </a:moveTo>
                <a:lnTo>
                  <a:pt x="1190574" y="916533"/>
                </a:lnTo>
                <a:lnTo>
                  <a:pt x="1218209" y="927963"/>
                </a:lnTo>
                <a:lnTo>
                  <a:pt x="1194498" y="910539"/>
                </a:lnTo>
                <a:close/>
              </a:path>
              <a:path w="2211730" h="1163954">
                <a:moveTo>
                  <a:pt x="866533" y="476237"/>
                </a:moveTo>
                <a:lnTo>
                  <a:pt x="862152" y="488683"/>
                </a:lnTo>
                <a:lnTo>
                  <a:pt x="866343" y="498043"/>
                </a:lnTo>
                <a:lnTo>
                  <a:pt x="866533" y="476237"/>
                </a:lnTo>
                <a:close/>
              </a:path>
              <a:path w="2211730" h="1163954">
                <a:moveTo>
                  <a:pt x="906119" y="492632"/>
                </a:moveTo>
                <a:lnTo>
                  <a:pt x="901509" y="504977"/>
                </a:lnTo>
                <a:lnTo>
                  <a:pt x="905548" y="514286"/>
                </a:lnTo>
                <a:lnTo>
                  <a:pt x="906119" y="492632"/>
                </a:lnTo>
                <a:close/>
              </a:path>
              <a:path w="2211730" h="1163954">
                <a:moveTo>
                  <a:pt x="945730" y="509041"/>
                </a:moveTo>
                <a:lnTo>
                  <a:pt x="940866" y="521284"/>
                </a:lnTo>
                <a:lnTo>
                  <a:pt x="944765" y="530517"/>
                </a:lnTo>
                <a:lnTo>
                  <a:pt x="945730" y="509041"/>
                </a:lnTo>
                <a:close/>
              </a:path>
              <a:path w="2211730" h="1163954">
                <a:moveTo>
                  <a:pt x="985329" y="525449"/>
                </a:moveTo>
                <a:lnTo>
                  <a:pt x="980211" y="537578"/>
                </a:lnTo>
                <a:lnTo>
                  <a:pt x="983983" y="546760"/>
                </a:lnTo>
                <a:lnTo>
                  <a:pt x="985329" y="525449"/>
                </a:lnTo>
                <a:close/>
              </a:path>
              <a:path w="2211730" h="1163954">
                <a:moveTo>
                  <a:pt x="1024928" y="541845"/>
                </a:moveTo>
                <a:lnTo>
                  <a:pt x="1019568" y="553872"/>
                </a:lnTo>
                <a:lnTo>
                  <a:pt x="1023213" y="563016"/>
                </a:lnTo>
                <a:lnTo>
                  <a:pt x="1024928" y="541845"/>
                </a:lnTo>
                <a:close/>
              </a:path>
              <a:path w="2211730" h="1163954">
                <a:moveTo>
                  <a:pt x="1064526" y="558241"/>
                </a:moveTo>
                <a:lnTo>
                  <a:pt x="1058926" y="570166"/>
                </a:lnTo>
                <a:lnTo>
                  <a:pt x="1062431" y="579246"/>
                </a:lnTo>
                <a:lnTo>
                  <a:pt x="1064526" y="558241"/>
                </a:lnTo>
                <a:close/>
              </a:path>
              <a:path w="2211730" h="1163954">
                <a:moveTo>
                  <a:pt x="1144143" y="605472"/>
                </a:moveTo>
                <a:lnTo>
                  <a:pt x="1140891" y="611746"/>
                </a:lnTo>
                <a:lnTo>
                  <a:pt x="1173568" y="625284"/>
                </a:lnTo>
                <a:lnTo>
                  <a:pt x="1144143" y="605472"/>
                </a:lnTo>
                <a:close/>
              </a:path>
              <a:path w="2211730" h="1163954">
                <a:moveTo>
                  <a:pt x="1181862" y="861580"/>
                </a:moveTo>
                <a:lnTo>
                  <a:pt x="1178064" y="867638"/>
                </a:lnTo>
                <a:lnTo>
                  <a:pt x="1206500" y="879398"/>
                </a:lnTo>
                <a:lnTo>
                  <a:pt x="1181862" y="861580"/>
                </a:lnTo>
                <a:close/>
              </a:path>
              <a:path w="2211730" h="1163954">
                <a:moveTo>
                  <a:pt x="1182306" y="992949"/>
                </a:moveTo>
                <a:lnTo>
                  <a:pt x="1178242" y="998893"/>
                </a:lnTo>
                <a:lnTo>
                  <a:pt x="1204341" y="1009675"/>
                </a:lnTo>
                <a:lnTo>
                  <a:pt x="1182306" y="992949"/>
                </a:lnTo>
                <a:close/>
              </a:path>
              <a:path w="2211730" h="1163954">
                <a:moveTo>
                  <a:pt x="859828" y="495338"/>
                </a:moveTo>
                <a:lnTo>
                  <a:pt x="855446" y="507796"/>
                </a:lnTo>
                <a:lnTo>
                  <a:pt x="859637" y="517143"/>
                </a:lnTo>
                <a:lnTo>
                  <a:pt x="859828" y="495338"/>
                </a:lnTo>
                <a:close/>
              </a:path>
              <a:path w="2211730" h="1163954">
                <a:moveTo>
                  <a:pt x="899045" y="511581"/>
                </a:moveTo>
                <a:lnTo>
                  <a:pt x="894422" y="523925"/>
                </a:lnTo>
                <a:lnTo>
                  <a:pt x="898461" y="533222"/>
                </a:lnTo>
                <a:lnTo>
                  <a:pt x="899045" y="511581"/>
                </a:lnTo>
                <a:close/>
              </a:path>
              <a:path w="2211730" h="1163954">
                <a:moveTo>
                  <a:pt x="938250" y="527837"/>
                </a:moveTo>
                <a:lnTo>
                  <a:pt x="933399" y="540067"/>
                </a:lnTo>
                <a:lnTo>
                  <a:pt x="937298" y="549313"/>
                </a:lnTo>
                <a:lnTo>
                  <a:pt x="938250" y="527837"/>
                </a:lnTo>
                <a:close/>
              </a:path>
              <a:path w="2211730" h="1163954">
                <a:moveTo>
                  <a:pt x="977480" y="544068"/>
                </a:moveTo>
                <a:lnTo>
                  <a:pt x="972362" y="556209"/>
                </a:lnTo>
                <a:lnTo>
                  <a:pt x="976147" y="565391"/>
                </a:lnTo>
                <a:lnTo>
                  <a:pt x="977480" y="544068"/>
                </a:lnTo>
                <a:close/>
              </a:path>
              <a:path w="2211730" h="1163954">
                <a:moveTo>
                  <a:pt x="1016698" y="560311"/>
                </a:moveTo>
                <a:lnTo>
                  <a:pt x="1011339" y="572350"/>
                </a:lnTo>
                <a:lnTo>
                  <a:pt x="1014984" y="581469"/>
                </a:lnTo>
                <a:lnTo>
                  <a:pt x="1016698" y="560311"/>
                </a:lnTo>
                <a:close/>
              </a:path>
              <a:path w="2211730" h="1163954">
                <a:moveTo>
                  <a:pt x="1134783" y="623455"/>
                </a:moveTo>
                <a:lnTo>
                  <a:pt x="1131519" y="629729"/>
                </a:lnTo>
                <a:lnTo>
                  <a:pt x="1163828" y="643115"/>
                </a:lnTo>
                <a:lnTo>
                  <a:pt x="1134783" y="623455"/>
                </a:lnTo>
                <a:close/>
              </a:path>
              <a:path w="2211730" h="1163954">
                <a:moveTo>
                  <a:pt x="1179093" y="1057224"/>
                </a:moveTo>
                <a:lnTo>
                  <a:pt x="1174902" y="1063117"/>
                </a:lnTo>
                <a:lnTo>
                  <a:pt x="1199832" y="1073404"/>
                </a:lnTo>
                <a:lnTo>
                  <a:pt x="1179093" y="1057224"/>
                </a:lnTo>
                <a:close/>
              </a:path>
              <a:path w="2211730" h="1163954">
                <a:moveTo>
                  <a:pt x="1172260" y="726440"/>
                </a:moveTo>
                <a:lnTo>
                  <a:pt x="1168730" y="732586"/>
                </a:lnTo>
                <a:lnTo>
                  <a:pt x="1199476" y="745312"/>
                </a:lnTo>
                <a:lnTo>
                  <a:pt x="1172260" y="726440"/>
                </a:lnTo>
                <a:close/>
              </a:path>
              <a:path w="2211730" h="1163954">
                <a:moveTo>
                  <a:pt x="1171956" y="944943"/>
                </a:moveTo>
                <a:lnTo>
                  <a:pt x="1168019" y="950950"/>
                </a:lnTo>
                <a:lnTo>
                  <a:pt x="1194904" y="962050"/>
                </a:lnTo>
                <a:lnTo>
                  <a:pt x="1171956" y="944943"/>
                </a:lnTo>
                <a:close/>
              </a:path>
              <a:path w="2211730" h="1163954">
                <a:moveTo>
                  <a:pt x="853122" y="514451"/>
                </a:moveTo>
                <a:lnTo>
                  <a:pt x="848753" y="526897"/>
                </a:lnTo>
                <a:lnTo>
                  <a:pt x="852932" y="536257"/>
                </a:lnTo>
                <a:lnTo>
                  <a:pt x="853122" y="514451"/>
                </a:lnTo>
                <a:close/>
              </a:path>
              <a:path w="2211730" h="1163954">
                <a:moveTo>
                  <a:pt x="891946" y="530529"/>
                </a:moveTo>
                <a:lnTo>
                  <a:pt x="887336" y="542874"/>
                </a:lnTo>
                <a:lnTo>
                  <a:pt x="891374" y="552183"/>
                </a:lnTo>
                <a:lnTo>
                  <a:pt x="891946" y="530529"/>
                </a:lnTo>
                <a:close/>
              </a:path>
              <a:path w="2211730" h="1163954">
                <a:moveTo>
                  <a:pt x="930783" y="546620"/>
                </a:moveTo>
                <a:lnTo>
                  <a:pt x="925931" y="558863"/>
                </a:lnTo>
                <a:lnTo>
                  <a:pt x="929843" y="568096"/>
                </a:lnTo>
                <a:lnTo>
                  <a:pt x="930783" y="546620"/>
                </a:lnTo>
                <a:close/>
              </a:path>
              <a:path w="2211730" h="1163954">
                <a:moveTo>
                  <a:pt x="969632" y="562698"/>
                </a:moveTo>
                <a:lnTo>
                  <a:pt x="964514" y="574827"/>
                </a:lnTo>
                <a:lnTo>
                  <a:pt x="968298" y="584022"/>
                </a:lnTo>
                <a:lnTo>
                  <a:pt x="969632" y="562698"/>
                </a:lnTo>
                <a:close/>
              </a:path>
              <a:path w="2211730" h="1163954">
                <a:moveTo>
                  <a:pt x="1008481" y="578789"/>
                </a:moveTo>
                <a:lnTo>
                  <a:pt x="1003122" y="590816"/>
                </a:lnTo>
                <a:lnTo>
                  <a:pt x="1006767" y="599947"/>
                </a:lnTo>
                <a:lnTo>
                  <a:pt x="1008481" y="578789"/>
                </a:lnTo>
                <a:close/>
              </a:path>
              <a:path w="2211730" h="1163954">
                <a:moveTo>
                  <a:pt x="1156843" y="1143114"/>
                </a:moveTo>
                <a:lnTo>
                  <a:pt x="1180211" y="1152753"/>
                </a:lnTo>
                <a:lnTo>
                  <a:pt x="1161173" y="1137285"/>
                </a:lnTo>
                <a:lnTo>
                  <a:pt x="1169276" y="1126375"/>
                </a:lnTo>
                <a:lnTo>
                  <a:pt x="1174978" y="1106868"/>
                </a:lnTo>
                <a:lnTo>
                  <a:pt x="1166888" y="1117777"/>
                </a:lnTo>
                <a:lnTo>
                  <a:pt x="1142974" y="1107897"/>
                </a:lnTo>
                <a:lnTo>
                  <a:pt x="1144130" y="1094130"/>
                </a:lnTo>
                <a:lnTo>
                  <a:pt x="1138783" y="1113789"/>
                </a:lnTo>
                <a:lnTo>
                  <a:pt x="1162558" y="1123607"/>
                </a:lnTo>
                <a:lnTo>
                  <a:pt x="1154455" y="1134516"/>
                </a:lnTo>
                <a:lnTo>
                  <a:pt x="1130922" y="1124800"/>
                </a:lnTo>
                <a:lnTo>
                  <a:pt x="1132090" y="1111034"/>
                </a:lnTo>
                <a:lnTo>
                  <a:pt x="1124242" y="1122045"/>
                </a:lnTo>
                <a:lnTo>
                  <a:pt x="1126731" y="1130693"/>
                </a:lnTo>
                <a:lnTo>
                  <a:pt x="1150124" y="1140345"/>
                </a:lnTo>
                <a:lnTo>
                  <a:pt x="1148753" y="1154023"/>
                </a:lnTo>
                <a:lnTo>
                  <a:pt x="1156843" y="1143114"/>
                </a:lnTo>
                <a:close/>
              </a:path>
              <a:path w="2211730" h="1163954">
                <a:moveTo>
                  <a:pt x="946099" y="1056157"/>
                </a:moveTo>
                <a:lnTo>
                  <a:pt x="949490" y="1049947"/>
                </a:lnTo>
                <a:lnTo>
                  <a:pt x="955852" y="1038313"/>
                </a:lnTo>
                <a:lnTo>
                  <a:pt x="959256" y="1032090"/>
                </a:lnTo>
                <a:lnTo>
                  <a:pt x="965606" y="1020457"/>
                </a:lnTo>
                <a:lnTo>
                  <a:pt x="969010" y="1014234"/>
                </a:lnTo>
                <a:lnTo>
                  <a:pt x="975360" y="1002601"/>
                </a:lnTo>
                <a:lnTo>
                  <a:pt x="978763" y="996391"/>
                </a:lnTo>
                <a:lnTo>
                  <a:pt x="985126" y="984757"/>
                </a:lnTo>
                <a:lnTo>
                  <a:pt x="988517" y="978535"/>
                </a:lnTo>
                <a:lnTo>
                  <a:pt x="994879" y="966901"/>
                </a:lnTo>
                <a:lnTo>
                  <a:pt x="998270" y="960691"/>
                </a:lnTo>
                <a:lnTo>
                  <a:pt x="1004633" y="949058"/>
                </a:lnTo>
                <a:lnTo>
                  <a:pt x="1008024" y="942835"/>
                </a:lnTo>
                <a:lnTo>
                  <a:pt x="1014387" y="931214"/>
                </a:lnTo>
                <a:lnTo>
                  <a:pt x="1017778" y="924991"/>
                </a:lnTo>
                <a:lnTo>
                  <a:pt x="1024128" y="913371"/>
                </a:lnTo>
                <a:lnTo>
                  <a:pt x="1027531" y="907148"/>
                </a:lnTo>
                <a:lnTo>
                  <a:pt x="1033894" y="895527"/>
                </a:lnTo>
                <a:lnTo>
                  <a:pt x="1037297" y="889317"/>
                </a:lnTo>
                <a:lnTo>
                  <a:pt x="1043647" y="877671"/>
                </a:lnTo>
                <a:lnTo>
                  <a:pt x="1047038" y="871461"/>
                </a:lnTo>
                <a:lnTo>
                  <a:pt x="1053388" y="859840"/>
                </a:lnTo>
                <a:lnTo>
                  <a:pt x="1056792" y="853617"/>
                </a:lnTo>
                <a:lnTo>
                  <a:pt x="1063142" y="841997"/>
                </a:lnTo>
                <a:lnTo>
                  <a:pt x="1066546" y="835787"/>
                </a:lnTo>
                <a:lnTo>
                  <a:pt x="1072896" y="824166"/>
                </a:lnTo>
                <a:lnTo>
                  <a:pt x="1076299" y="817943"/>
                </a:lnTo>
                <a:lnTo>
                  <a:pt x="1082649" y="806322"/>
                </a:lnTo>
                <a:lnTo>
                  <a:pt x="1086040" y="800112"/>
                </a:lnTo>
                <a:lnTo>
                  <a:pt x="1092403" y="788479"/>
                </a:lnTo>
                <a:lnTo>
                  <a:pt x="1095794" y="782269"/>
                </a:lnTo>
                <a:lnTo>
                  <a:pt x="1102144" y="770648"/>
                </a:lnTo>
                <a:lnTo>
                  <a:pt x="1105547" y="764425"/>
                </a:lnTo>
                <a:lnTo>
                  <a:pt x="1111897" y="752817"/>
                </a:lnTo>
                <a:lnTo>
                  <a:pt x="1115288" y="746594"/>
                </a:lnTo>
                <a:lnTo>
                  <a:pt x="1121638" y="734974"/>
                </a:lnTo>
                <a:lnTo>
                  <a:pt x="1152042" y="747547"/>
                </a:lnTo>
                <a:lnTo>
                  <a:pt x="1152004" y="761784"/>
                </a:lnTo>
                <a:lnTo>
                  <a:pt x="1158595" y="750265"/>
                </a:lnTo>
                <a:lnTo>
                  <a:pt x="1188974" y="762838"/>
                </a:lnTo>
                <a:lnTo>
                  <a:pt x="1162126" y="744105"/>
                </a:lnTo>
                <a:lnTo>
                  <a:pt x="1168730" y="732586"/>
                </a:lnTo>
                <a:lnTo>
                  <a:pt x="1172260" y="726440"/>
                </a:lnTo>
                <a:lnTo>
                  <a:pt x="1178852" y="714921"/>
                </a:lnTo>
                <a:lnTo>
                  <a:pt x="1172286" y="712203"/>
                </a:lnTo>
                <a:lnTo>
                  <a:pt x="1165694" y="723709"/>
                </a:lnTo>
                <a:lnTo>
                  <a:pt x="1134783" y="710920"/>
                </a:lnTo>
                <a:lnTo>
                  <a:pt x="1134592" y="696594"/>
                </a:lnTo>
                <a:lnTo>
                  <a:pt x="1131392" y="717143"/>
                </a:lnTo>
                <a:lnTo>
                  <a:pt x="1162164" y="729881"/>
                </a:lnTo>
                <a:lnTo>
                  <a:pt x="1155560" y="741387"/>
                </a:lnTo>
                <a:lnTo>
                  <a:pt x="1125042" y="728764"/>
                </a:lnTo>
                <a:lnTo>
                  <a:pt x="1124839" y="714438"/>
                </a:lnTo>
                <a:lnTo>
                  <a:pt x="1118489" y="726046"/>
                </a:lnTo>
                <a:lnTo>
                  <a:pt x="1087958" y="713409"/>
                </a:lnTo>
                <a:lnTo>
                  <a:pt x="1094066" y="701687"/>
                </a:lnTo>
                <a:lnTo>
                  <a:pt x="1096899" y="680999"/>
                </a:lnTo>
                <a:lnTo>
                  <a:pt x="1090790" y="692721"/>
                </a:lnTo>
                <a:lnTo>
                  <a:pt x="1059865" y="679919"/>
                </a:lnTo>
                <a:lnTo>
                  <a:pt x="1056728" y="686257"/>
                </a:lnTo>
                <a:lnTo>
                  <a:pt x="1087526" y="698982"/>
                </a:lnTo>
                <a:lnTo>
                  <a:pt x="1081430" y="710704"/>
                </a:lnTo>
                <a:lnTo>
                  <a:pt x="1078153" y="716978"/>
                </a:lnTo>
                <a:lnTo>
                  <a:pt x="1072057" y="728713"/>
                </a:lnTo>
                <a:lnTo>
                  <a:pt x="1068793" y="734974"/>
                </a:lnTo>
                <a:lnTo>
                  <a:pt x="1062685" y="746709"/>
                </a:lnTo>
                <a:lnTo>
                  <a:pt x="1059421" y="752970"/>
                </a:lnTo>
                <a:lnTo>
                  <a:pt x="1053325" y="764692"/>
                </a:lnTo>
                <a:lnTo>
                  <a:pt x="1050048" y="770966"/>
                </a:lnTo>
                <a:lnTo>
                  <a:pt x="1043952" y="782701"/>
                </a:lnTo>
                <a:lnTo>
                  <a:pt x="1040676" y="788974"/>
                </a:lnTo>
                <a:lnTo>
                  <a:pt x="1034580" y="800696"/>
                </a:lnTo>
                <a:lnTo>
                  <a:pt x="1031316" y="806957"/>
                </a:lnTo>
                <a:lnTo>
                  <a:pt x="1025207" y="818692"/>
                </a:lnTo>
                <a:lnTo>
                  <a:pt x="1021943" y="824966"/>
                </a:lnTo>
                <a:lnTo>
                  <a:pt x="1015834" y="836701"/>
                </a:lnTo>
                <a:lnTo>
                  <a:pt x="1012571" y="842975"/>
                </a:lnTo>
                <a:lnTo>
                  <a:pt x="1006475" y="854697"/>
                </a:lnTo>
                <a:lnTo>
                  <a:pt x="1003198" y="860958"/>
                </a:lnTo>
                <a:lnTo>
                  <a:pt x="997089" y="872693"/>
                </a:lnTo>
                <a:lnTo>
                  <a:pt x="993825" y="878966"/>
                </a:lnTo>
                <a:lnTo>
                  <a:pt x="987717" y="890701"/>
                </a:lnTo>
                <a:lnTo>
                  <a:pt x="984453" y="896975"/>
                </a:lnTo>
                <a:lnTo>
                  <a:pt x="978344" y="908710"/>
                </a:lnTo>
                <a:lnTo>
                  <a:pt x="975080" y="914984"/>
                </a:lnTo>
                <a:lnTo>
                  <a:pt x="968971" y="926719"/>
                </a:lnTo>
                <a:lnTo>
                  <a:pt x="965708" y="932980"/>
                </a:lnTo>
                <a:lnTo>
                  <a:pt x="959599" y="944727"/>
                </a:lnTo>
                <a:lnTo>
                  <a:pt x="956335" y="951001"/>
                </a:lnTo>
                <a:lnTo>
                  <a:pt x="950226" y="962736"/>
                </a:lnTo>
                <a:lnTo>
                  <a:pt x="946962" y="968997"/>
                </a:lnTo>
                <a:lnTo>
                  <a:pt x="940854" y="980732"/>
                </a:lnTo>
                <a:lnTo>
                  <a:pt x="937590" y="987005"/>
                </a:lnTo>
                <a:lnTo>
                  <a:pt x="931481" y="998740"/>
                </a:lnTo>
                <a:lnTo>
                  <a:pt x="928204" y="1005027"/>
                </a:lnTo>
                <a:lnTo>
                  <a:pt x="922096" y="1016762"/>
                </a:lnTo>
                <a:lnTo>
                  <a:pt x="918832" y="1023035"/>
                </a:lnTo>
                <a:lnTo>
                  <a:pt x="912723" y="1034770"/>
                </a:lnTo>
                <a:lnTo>
                  <a:pt x="909459" y="1041044"/>
                </a:lnTo>
                <a:lnTo>
                  <a:pt x="909878" y="1055484"/>
                </a:lnTo>
                <a:lnTo>
                  <a:pt x="915987" y="1043749"/>
                </a:lnTo>
                <a:lnTo>
                  <a:pt x="919264" y="1037475"/>
                </a:lnTo>
                <a:lnTo>
                  <a:pt x="925372" y="1025728"/>
                </a:lnTo>
                <a:lnTo>
                  <a:pt x="928636" y="1019454"/>
                </a:lnTo>
                <a:lnTo>
                  <a:pt x="934745" y="1007706"/>
                </a:lnTo>
                <a:lnTo>
                  <a:pt x="938009" y="1001445"/>
                </a:lnTo>
                <a:lnTo>
                  <a:pt x="944118" y="989710"/>
                </a:lnTo>
                <a:lnTo>
                  <a:pt x="947381" y="983437"/>
                </a:lnTo>
                <a:lnTo>
                  <a:pt x="953490" y="971702"/>
                </a:lnTo>
                <a:lnTo>
                  <a:pt x="956754" y="965428"/>
                </a:lnTo>
                <a:lnTo>
                  <a:pt x="962875" y="953693"/>
                </a:lnTo>
                <a:lnTo>
                  <a:pt x="966127" y="947419"/>
                </a:lnTo>
                <a:lnTo>
                  <a:pt x="972248" y="935685"/>
                </a:lnTo>
                <a:lnTo>
                  <a:pt x="975512" y="929411"/>
                </a:lnTo>
                <a:lnTo>
                  <a:pt x="981621" y="917689"/>
                </a:lnTo>
                <a:lnTo>
                  <a:pt x="984885" y="911415"/>
                </a:lnTo>
                <a:lnTo>
                  <a:pt x="990993" y="899680"/>
                </a:lnTo>
                <a:lnTo>
                  <a:pt x="994257" y="893406"/>
                </a:lnTo>
                <a:lnTo>
                  <a:pt x="1000366" y="881672"/>
                </a:lnTo>
                <a:lnTo>
                  <a:pt x="1003630" y="875398"/>
                </a:lnTo>
                <a:lnTo>
                  <a:pt x="1009738" y="863663"/>
                </a:lnTo>
                <a:lnTo>
                  <a:pt x="1013002" y="857402"/>
                </a:lnTo>
                <a:lnTo>
                  <a:pt x="1019111" y="845667"/>
                </a:lnTo>
                <a:lnTo>
                  <a:pt x="1022375" y="839406"/>
                </a:lnTo>
                <a:lnTo>
                  <a:pt x="1028484" y="827671"/>
                </a:lnTo>
                <a:lnTo>
                  <a:pt x="1031735" y="821397"/>
                </a:lnTo>
                <a:lnTo>
                  <a:pt x="1037844" y="809663"/>
                </a:lnTo>
                <a:lnTo>
                  <a:pt x="1041107" y="803401"/>
                </a:lnTo>
                <a:lnTo>
                  <a:pt x="1047216" y="791679"/>
                </a:lnTo>
                <a:lnTo>
                  <a:pt x="1050480" y="785406"/>
                </a:lnTo>
                <a:lnTo>
                  <a:pt x="1056589" y="773671"/>
                </a:lnTo>
                <a:lnTo>
                  <a:pt x="1059853" y="767397"/>
                </a:lnTo>
                <a:lnTo>
                  <a:pt x="1065961" y="755675"/>
                </a:lnTo>
                <a:lnTo>
                  <a:pt x="1069213" y="749414"/>
                </a:lnTo>
                <a:lnTo>
                  <a:pt x="1075321" y="737679"/>
                </a:lnTo>
                <a:lnTo>
                  <a:pt x="1078585" y="731418"/>
                </a:lnTo>
                <a:lnTo>
                  <a:pt x="1084694" y="719683"/>
                </a:lnTo>
                <a:lnTo>
                  <a:pt x="1115098" y="732269"/>
                </a:lnTo>
                <a:lnTo>
                  <a:pt x="1108748" y="743877"/>
                </a:lnTo>
                <a:lnTo>
                  <a:pt x="1105357" y="750100"/>
                </a:lnTo>
                <a:lnTo>
                  <a:pt x="1098994" y="761720"/>
                </a:lnTo>
                <a:lnTo>
                  <a:pt x="1095590" y="767930"/>
                </a:lnTo>
                <a:lnTo>
                  <a:pt x="1089253" y="779551"/>
                </a:lnTo>
                <a:lnTo>
                  <a:pt x="1085850" y="785774"/>
                </a:lnTo>
                <a:lnTo>
                  <a:pt x="1079500" y="797394"/>
                </a:lnTo>
                <a:lnTo>
                  <a:pt x="1076096" y="803617"/>
                </a:lnTo>
                <a:lnTo>
                  <a:pt x="1069746" y="815225"/>
                </a:lnTo>
                <a:lnTo>
                  <a:pt x="1066342" y="821448"/>
                </a:lnTo>
                <a:lnTo>
                  <a:pt x="1060005" y="833069"/>
                </a:lnTo>
                <a:lnTo>
                  <a:pt x="1056601" y="839292"/>
                </a:lnTo>
                <a:lnTo>
                  <a:pt x="1050239" y="850912"/>
                </a:lnTo>
                <a:lnTo>
                  <a:pt x="1046848" y="857135"/>
                </a:lnTo>
                <a:lnTo>
                  <a:pt x="1040498" y="868756"/>
                </a:lnTo>
                <a:lnTo>
                  <a:pt x="1037094" y="874979"/>
                </a:lnTo>
                <a:lnTo>
                  <a:pt x="1030744" y="886599"/>
                </a:lnTo>
                <a:lnTo>
                  <a:pt x="1027341" y="892822"/>
                </a:lnTo>
                <a:lnTo>
                  <a:pt x="1020991" y="904443"/>
                </a:lnTo>
                <a:lnTo>
                  <a:pt x="1017587" y="910666"/>
                </a:lnTo>
                <a:lnTo>
                  <a:pt x="1011237" y="922286"/>
                </a:lnTo>
                <a:lnTo>
                  <a:pt x="1007833" y="928509"/>
                </a:lnTo>
                <a:lnTo>
                  <a:pt x="1001483" y="940142"/>
                </a:lnTo>
                <a:lnTo>
                  <a:pt x="998080" y="946353"/>
                </a:lnTo>
                <a:lnTo>
                  <a:pt x="991717" y="957986"/>
                </a:lnTo>
                <a:lnTo>
                  <a:pt x="988326" y="964209"/>
                </a:lnTo>
                <a:lnTo>
                  <a:pt x="981976" y="975829"/>
                </a:lnTo>
                <a:lnTo>
                  <a:pt x="978573" y="982052"/>
                </a:lnTo>
                <a:lnTo>
                  <a:pt x="972210" y="993686"/>
                </a:lnTo>
                <a:lnTo>
                  <a:pt x="968819" y="999896"/>
                </a:lnTo>
                <a:lnTo>
                  <a:pt x="962456" y="1011529"/>
                </a:lnTo>
                <a:lnTo>
                  <a:pt x="959065" y="1017752"/>
                </a:lnTo>
                <a:lnTo>
                  <a:pt x="952703" y="1029385"/>
                </a:lnTo>
                <a:lnTo>
                  <a:pt x="949299" y="1035608"/>
                </a:lnTo>
                <a:lnTo>
                  <a:pt x="942936" y="1047241"/>
                </a:lnTo>
                <a:lnTo>
                  <a:pt x="939546" y="1053452"/>
                </a:lnTo>
                <a:lnTo>
                  <a:pt x="939736" y="1067803"/>
                </a:lnTo>
                <a:lnTo>
                  <a:pt x="946099" y="1056157"/>
                </a:lnTo>
                <a:close/>
              </a:path>
              <a:path w="2211730" h="1163954">
                <a:moveTo>
                  <a:pt x="705332" y="956817"/>
                </a:moveTo>
                <a:lnTo>
                  <a:pt x="707656" y="950163"/>
                </a:lnTo>
                <a:lnTo>
                  <a:pt x="712038" y="937691"/>
                </a:lnTo>
                <a:lnTo>
                  <a:pt x="714375" y="931037"/>
                </a:lnTo>
                <a:lnTo>
                  <a:pt x="718743" y="918565"/>
                </a:lnTo>
                <a:lnTo>
                  <a:pt x="721080" y="911910"/>
                </a:lnTo>
                <a:lnTo>
                  <a:pt x="725462" y="899452"/>
                </a:lnTo>
                <a:lnTo>
                  <a:pt x="727798" y="892797"/>
                </a:lnTo>
                <a:lnTo>
                  <a:pt x="732167" y="880325"/>
                </a:lnTo>
                <a:lnTo>
                  <a:pt x="734517" y="873671"/>
                </a:lnTo>
                <a:lnTo>
                  <a:pt x="738886" y="861212"/>
                </a:lnTo>
                <a:lnTo>
                  <a:pt x="741210" y="854544"/>
                </a:lnTo>
                <a:lnTo>
                  <a:pt x="745591" y="842073"/>
                </a:lnTo>
                <a:lnTo>
                  <a:pt x="747928" y="835418"/>
                </a:lnTo>
                <a:lnTo>
                  <a:pt x="752309" y="822960"/>
                </a:lnTo>
                <a:lnTo>
                  <a:pt x="754646" y="816305"/>
                </a:lnTo>
                <a:lnTo>
                  <a:pt x="759015" y="803846"/>
                </a:lnTo>
                <a:lnTo>
                  <a:pt x="761352" y="797191"/>
                </a:lnTo>
                <a:lnTo>
                  <a:pt x="765721" y="784720"/>
                </a:lnTo>
                <a:lnTo>
                  <a:pt x="768057" y="778065"/>
                </a:lnTo>
                <a:lnTo>
                  <a:pt x="772426" y="765606"/>
                </a:lnTo>
                <a:lnTo>
                  <a:pt x="774776" y="758951"/>
                </a:lnTo>
                <a:lnTo>
                  <a:pt x="779145" y="746493"/>
                </a:lnTo>
                <a:lnTo>
                  <a:pt x="781481" y="739838"/>
                </a:lnTo>
                <a:lnTo>
                  <a:pt x="785863" y="727379"/>
                </a:lnTo>
                <a:lnTo>
                  <a:pt x="788187" y="720712"/>
                </a:lnTo>
                <a:lnTo>
                  <a:pt x="792556" y="708266"/>
                </a:lnTo>
                <a:lnTo>
                  <a:pt x="794893" y="701598"/>
                </a:lnTo>
                <a:lnTo>
                  <a:pt x="799274" y="689152"/>
                </a:lnTo>
                <a:lnTo>
                  <a:pt x="801611" y="682485"/>
                </a:lnTo>
                <a:lnTo>
                  <a:pt x="805980" y="670026"/>
                </a:lnTo>
                <a:lnTo>
                  <a:pt x="808316" y="663371"/>
                </a:lnTo>
                <a:lnTo>
                  <a:pt x="812685" y="650913"/>
                </a:lnTo>
                <a:lnTo>
                  <a:pt x="815022" y="644271"/>
                </a:lnTo>
                <a:lnTo>
                  <a:pt x="819391" y="631812"/>
                </a:lnTo>
                <a:lnTo>
                  <a:pt x="821728" y="625144"/>
                </a:lnTo>
                <a:lnTo>
                  <a:pt x="826096" y="612686"/>
                </a:lnTo>
                <a:lnTo>
                  <a:pt x="856513" y="625284"/>
                </a:lnTo>
                <a:lnTo>
                  <a:pt x="858989" y="618680"/>
                </a:lnTo>
                <a:lnTo>
                  <a:pt x="828446" y="606043"/>
                </a:lnTo>
                <a:lnTo>
                  <a:pt x="832802" y="593585"/>
                </a:lnTo>
                <a:lnTo>
                  <a:pt x="832993" y="571779"/>
                </a:lnTo>
                <a:lnTo>
                  <a:pt x="828636" y="584225"/>
                </a:lnTo>
                <a:lnTo>
                  <a:pt x="797699" y="571436"/>
                </a:lnTo>
                <a:lnTo>
                  <a:pt x="797496" y="549465"/>
                </a:lnTo>
                <a:lnTo>
                  <a:pt x="766203" y="536498"/>
                </a:lnTo>
                <a:lnTo>
                  <a:pt x="765606" y="514362"/>
                </a:lnTo>
                <a:lnTo>
                  <a:pt x="733945" y="501268"/>
                </a:lnTo>
                <a:lnTo>
                  <a:pt x="732955" y="478967"/>
                </a:lnTo>
                <a:lnTo>
                  <a:pt x="700938" y="465708"/>
                </a:lnTo>
                <a:lnTo>
                  <a:pt x="699554" y="443242"/>
                </a:lnTo>
                <a:lnTo>
                  <a:pt x="667169" y="429831"/>
                </a:lnTo>
                <a:lnTo>
                  <a:pt x="668528" y="394220"/>
                </a:lnTo>
                <a:lnTo>
                  <a:pt x="665505" y="436765"/>
                </a:lnTo>
                <a:lnTo>
                  <a:pt x="697750" y="450113"/>
                </a:lnTo>
                <a:lnTo>
                  <a:pt x="699135" y="472579"/>
                </a:lnTo>
                <a:lnTo>
                  <a:pt x="731024" y="485787"/>
                </a:lnTo>
                <a:lnTo>
                  <a:pt x="732015" y="508088"/>
                </a:lnTo>
                <a:lnTo>
                  <a:pt x="763536" y="521131"/>
                </a:lnTo>
                <a:lnTo>
                  <a:pt x="764133" y="543267"/>
                </a:lnTo>
                <a:lnTo>
                  <a:pt x="795299" y="556171"/>
                </a:lnTo>
                <a:lnTo>
                  <a:pt x="795489" y="578142"/>
                </a:lnTo>
                <a:lnTo>
                  <a:pt x="826287" y="590892"/>
                </a:lnTo>
                <a:lnTo>
                  <a:pt x="821918" y="603338"/>
                </a:lnTo>
                <a:lnTo>
                  <a:pt x="791375" y="590702"/>
                </a:lnTo>
                <a:lnTo>
                  <a:pt x="791171" y="568731"/>
                </a:lnTo>
                <a:lnTo>
                  <a:pt x="760260" y="555942"/>
                </a:lnTo>
                <a:lnTo>
                  <a:pt x="759663" y="533793"/>
                </a:lnTo>
                <a:lnTo>
                  <a:pt x="728383" y="520852"/>
                </a:lnTo>
                <a:lnTo>
                  <a:pt x="727392" y="498551"/>
                </a:lnTo>
                <a:lnTo>
                  <a:pt x="695756" y="485457"/>
                </a:lnTo>
                <a:lnTo>
                  <a:pt x="694372" y="462991"/>
                </a:lnTo>
                <a:lnTo>
                  <a:pt x="662368" y="449745"/>
                </a:lnTo>
                <a:lnTo>
                  <a:pt x="663714" y="414134"/>
                </a:lnTo>
                <a:lnTo>
                  <a:pt x="660590" y="427100"/>
                </a:lnTo>
                <a:lnTo>
                  <a:pt x="628218" y="413702"/>
                </a:lnTo>
                <a:lnTo>
                  <a:pt x="628929" y="377812"/>
                </a:lnTo>
                <a:lnTo>
                  <a:pt x="626668" y="420687"/>
                </a:lnTo>
                <a:lnTo>
                  <a:pt x="658914" y="434035"/>
                </a:lnTo>
                <a:lnTo>
                  <a:pt x="660692" y="456666"/>
                </a:lnTo>
                <a:lnTo>
                  <a:pt x="692569" y="469861"/>
                </a:lnTo>
                <a:lnTo>
                  <a:pt x="689190" y="482739"/>
                </a:lnTo>
                <a:lnTo>
                  <a:pt x="690562" y="505205"/>
                </a:lnTo>
                <a:lnTo>
                  <a:pt x="693940" y="492328"/>
                </a:lnTo>
                <a:lnTo>
                  <a:pt x="725462" y="505371"/>
                </a:lnTo>
                <a:lnTo>
                  <a:pt x="721829" y="518134"/>
                </a:lnTo>
                <a:lnTo>
                  <a:pt x="722807" y="540448"/>
                </a:lnTo>
                <a:lnTo>
                  <a:pt x="726440" y="527672"/>
                </a:lnTo>
                <a:lnTo>
                  <a:pt x="757593" y="540562"/>
                </a:lnTo>
                <a:lnTo>
                  <a:pt x="753719" y="553224"/>
                </a:lnTo>
                <a:lnTo>
                  <a:pt x="754303" y="575373"/>
                </a:lnTo>
                <a:lnTo>
                  <a:pt x="758177" y="562698"/>
                </a:lnTo>
                <a:lnTo>
                  <a:pt x="788974" y="575436"/>
                </a:lnTo>
                <a:lnTo>
                  <a:pt x="784847" y="588010"/>
                </a:lnTo>
                <a:lnTo>
                  <a:pt x="782637" y="594715"/>
                </a:lnTo>
                <a:lnTo>
                  <a:pt x="778522" y="607275"/>
                </a:lnTo>
                <a:lnTo>
                  <a:pt x="776312" y="613981"/>
                </a:lnTo>
                <a:lnTo>
                  <a:pt x="772185" y="626541"/>
                </a:lnTo>
                <a:lnTo>
                  <a:pt x="769975" y="633247"/>
                </a:lnTo>
                <a:lnTo>
                  <a:pt x="765860" y="645820"/>
                </a:lnTo>
                <a:lnTo>
                  <a:pt x="763651" y="652526"/>
                </a:lnTo>
                <a:lnTo>
                  <a:pt x="759523" y="665099"/>
                </a:lnTo>
                <a:lnTo>
                  <a:pt x="757326" y="671804"/>
                </a:lnTo>
                <a:lnTo>
                  <a:pt x="753198" y="684364"/>
                </a:lnTo>
                <a:lnTo>
                  <a:pt x="751001" y="691070"/>
                </a:lnTo>
                <a:lnTo>
                  <a:pt x="746874" y="703643"/>
                </a:lnTo>
                <a:lnTo>
                  <a:pt x="744677" y="710349"/>
                </a:lnTo>
                <a:lnTo>
                  <a:pt x="740549" y="722922"/>
                </a:lnTo>
                <a:lnTo>
                  <a:pt x="738339" y="729627"/>
                </a:lnTo>
                <a:lnTo>
                  <a:pt x="734212" y="742188"/>
                </a:lnTo>
                <a:lnTo>
                  <a:pt x="732015" y="748906"/>
                </a:lnTo>
                <a:lnTo>
                  <a:pt x="727887" y="761466"/>
                </a:lnTo>
                <a:lnTo>
                  <a:pt x="725678" y="768184"/>
                </a:lnTo>
                <a:lnTo>
                  <a:pt x="721563" y="780757"/>
                </a:lnTo>
                <a:lnTo>
                  <a:pt x="719353" y="787463"/>
                </a:lnTo>
                <a:lnTo>
                  <a:pt x="715225" y="800023"/>
                </a:lnTo>
                <a:lnTo>
                  <a:pt x="713016" y="806742"/>
                </a:lnTo>
                <a:lnTo>
                  <a:pt x="708888" y="819302"/>
                </a:lnTo>
                <a:lnTo>
                  <a:pt x="706691" y="826020"/>
                </a:lnTo>
                <a:lnTo>
                  <a:pt x="702564" y="838593"/>
                </a:lnTo>
                <a:lnTo>
                  <a:pt x="700366" y="845299"/>
                </a:lnTo>
                <a:lnTo>
                  <a:pt x="696239" y="857872"/>
                </a:lnTo>
                <a:lnTo>
                  <a:pt x="694029" y="864577"/>
                </a:lnTo>
                <a:lnTo>
                  <a:pt x="689902" y="877150"/>
                </a:lnTo>
                <a:lnTo>
                  <a:pt x="687692" y="883856"/>
                </a:lnTo>
                <a:lnTo>
                  <a:pt x="683577" y="896429"/>
                </a:lnTo>
                <a:lnTo>
                  <a:pt x="681367" y="903135"/>
                </a:lnTo>
                <a:lnTo>
                  <a:pt x="677240" y="915708"/>
                </a:lnTo>
                <a:lnTo>
                  <a:pt x="675030" y="922426"/>
                </a:lnTo>
                <a:lnTo>
                  <a:pt x="670902" y="934999"/>
                </a:lnTo>
                <a:lnTo>
                  <a:pt x="647217" y="925220"/>
                </a:lnTo>
                <a:lnTo>
                  <a:pt x="646620" y="903084"/>
                </a:lnTo>
                <a:lnTo>
                  <a:pt x="622566" y="893152"/>
                </a:lnTo>
                <a:lnTo>
                  <a:pt x="621588" y="870838"/>
                </a:lnTo>
                <a:lnTo>
                  <a:pt x="597154" y="860767"/>
                </a:lnTo>
                <a:lnTo>
                  <a:pt x="595782" y="838301"/>
                </a:lnTo>
                <a:lnTo>
                  <a:pt x="570992" y="828065"/>
                </a:lnTo>
                <a:lnTo>
                  <a:pt x="572350" y="792441"/>
                </a:lnTo>
                <a:lnTo>
                  <a:pt x="569214" y="805433"/>
                </a:lnTo>
                <a:lnTo>
                  <a:pt x="569328" y="834999"/>
                </a:lnTo>
                <a:lnTo>
                  <a:pt x="593966" y="845159"/>
                </a:lnTo>
                <a:lnTo>
                  <a:pt x="595350" y="867638"/>
                </a:lnTo>
                <a:lnTo>
                  <a:pt x="619645" y="877671"/>
                </a:lnTo>
                <a:lnTo>
                  <a:pt x="620623" y="899972"/>
                </a:lnTo>
                <a:lnTo>
                  <a:pt x="644550" y="909840"/>
                </a:lnTo>
                <a:lnTo>
                  <a:pt x="645147" y="931976"/>
                </a:lnTo>
                <a:lnTo>
                  <a:pt x="668705" y="941704"/>
                </a:lnTo>
                <a:lnTo>
                  <a:pt x="671106" y="956970"/>
                </a:lnTo>
                <a:lnTo>
                  <a:pt x="675233" y="944397"/>
                </a:lnTo>
                <a:lnTo>
                  <a:pt x="677430" y="937691"/>
                </a:lnTo>
                <a:lnTo>
                  <a:pt x="681570" y="925118"/>
                </a:lnTo>
                <a:lnTo>
                  <a:pt x="683768" y="918413"/>
                </a:lnTo>
                <a:lnTo>
                  <a:pt x="687895" y="905840"/>
                </a:lnTo>
                <a:lnTo>
                  <a:pt x="690105" y="899121"/>
                </a:lnTo>
                <a:lnTo>
                  <a:pt x="694232" y="886548"/>
                </a:lnTo>
                <a:lnTo>
                  <a:pt x="696429" y="879843"/>
                </a:lnTo>
                <a:lnTo>
                  <a:pt x="700557" y="867270"/>
                </a:lnTo>
                <a:lnTo>
                  <a:pt x="702754" y="860564"/>
                </a:lnTo>
                <a:lnTo>
                  <a:pt x="706882" y="847991"/>
                </a:lnTo>
                <a:lnTo>
                  <a:pt x="709091" y="841286"/>
                </a:lnTo>
                <a:lnTo>
                  <a:pt x="713219" y="828713"/>
                </a:lnTo>
                <a:lnTo>
                  <a:pt x="715429" y="821994"/>
                </a:lnTo>
                <a:lnTo>
                  <a:pt x="719556" y="809434"/>
                </a:lnTo>
                <a:lnTo>
                  <a:pt x="721753" y="802716"/>
                </a:lnTo>
                <a:lnTo>
                  <a:pt x="725881" y="790155"/>
                </a:lnTo>
                <a:lnTo>
                  <a:pt x="728091" y="783450"/>
                </a:lnTo>
                <a:lnTo>
                  <a:pt x="732205" y="770877"/>
                </a:lnTo>
                <a:lnTo>
                  <a:pt x="734415" y="764171"/>
                </a:lnTo>
                <a:lnTo>
                  <a:pt x="738543" y="751598"/>
                </a:lnTo>
                <a:lnTo>
                  <a:pt x="740740" y="744893"/>
                </a:lnTo>
                <a:lnTo>
                  <a:pt x="744867" y="732332"/>
                </a:lnTo>
                <a:lnTo>
                  <a:pt x="747064" y="725614"/>
                </a:lnTo>
                <a:lnTo>
                  <a:pt x="751192" y="713041"/>
                </a:lnTo>
                <a:lnTo>
                  <a:pt x="753402" y="706335"/>
                </a:lnTo>
                <a:lnTo>
                  <a:pt x="757529" y="693775"/>
                </a:lnTo>
                <a:lnTo>
                  <a:pt x="759726" y="687057"/>
                </a:lnTo>
                <a:lnTo>
                  <a:pt x="763854" y="674496"/>
                </a:lnTo>
                <a:lnTo>
                  <a:pt x="766064" y="667791"/>
                </a:lnTo>
                <a:lnTo>
                  <a:pt x="770191" y="655218"/>
                </a:lnTo>
                <a:lnTo>
                  <a:pt x="772388" y="648512"/>
                </a:lnTo>
                <a:lnTo>
                  <a:pt x="776516" y="635952"/>
                </a:lnTo>
                <a:lnTo>
                  <a:pt x="778713" y="629246"/>
                </a:lnTo>
                <a:lnTo>
                  <a:pt x="782840" y="616686"/>
                </a:lnTo>
                <a:lnTo>
                  <a:pt x="785050" y="609968"/>
                </a:lnTo>
                <a:lnTo>
                  <a:pt x="789165" y="597407"/>
                </a:lnTo>
                <a:lnTo>
                  <a:pt x="819581" y="610006"/>
                </a:lnTo>
                <a:lnTo>
                  <a:pt x="815213" y="622452"/>
                </a:lnTo>
                <a:lnTo>
                  <a:pt x="812876" y="629107"/>
                </a:lnTo>
                <a:lnTo>
                  <a:pt x="808507" y="641565"/>
                </a:lnTo>
                <a:lnTo>
                  <a:pt x="806170" y="648220"/>
                </a:lnTo>
                <a:lnTo>
                  <a:pt x="801801" y="660679"/>
                </a:lnTo>
                <a:lnTo>
                  <a:pt x="799452" y="667334"/>
                </a:lnTo>
                <a:lnTo>
                  <a:pt x="795083" y="679792"/>
                </a:lnTo>
                <a:lnTo>
                  <a:pt x="792746" y="686447"/>
                </a:lnTo>
                <a:lnTo>
                  <a:pt x="788377" y="698906"/>
                </a:lnTo>
                <a:lnTo>
                  <a:pt x="786041" y="705561"/>
                </a:lnTo>
                <a:lnTo>
                  <a:pt x="781672" y="718019"/>
                </a:lnTo>
                <a:lnTo>
                  <a:pt x="779335" y="724674"/>
                </a:lnTo>
                <a:lnTo>
                  <a:pt x="774966" y="737146"/>
                </a:lnTo>
                <a:lnTo>
                  <a:pt x="772617" y="743800"/>
                </a:lnTo>
                <a:lnTo>
                  <a:pt x="768248" y="756259"/>
                </a:lnTo>
                <a:lnTo>
                  <a:pt x="765911" y="762914"/>
                </a:lnTo>
                <a:lnTo>
                  <a:pt x="761542" y="775373"/>
                </a:lnTo>
                <a:lnTo>
                  <a:pt x="759206" y="782027"/>
                </a:lnTo>
                <a:lnTo>
                  <a:pt x="754837" y="794499"/>
                </a:lnTo>
                <a:lnTo>
                  <a:pt x="752487" y="801154"/>
                </a:lnTo>
                <a:lnTo>
                  <a:pt x="748118" y="813612"/>
                </a:lnTo>
                <a:lnTo>
                  <a:pt x="745782" y="820267"/>
                </a:lnTo>
                <a:lnTo>
                  <a:pt x="741413" y="832738"/>
                </a:lnTo>
                <a:lnTo>
                  <a:pt x="739076" y="839393"/>
                </a:lnTo>
                <a:lnTo>
                  <a:pt x="734695" y="851852"/>
                </a:lnTo>
                <a:lnTo>
                  <a:pt x="732358" y="858507"/>
                </a:lnTo>
                <a:lnTo>
                  <a:pt x="727989" y="870978"/>
                </a:lnTo>
                <a:lnTo>
                  <a:pt x="725652" y="877633"/>
                </a:lnTo>
                <a:lnTo>
                  <a:pt x="721271" y="890104"/>
                </a:lnTo>
                <a:lnTo>
                  <a:pt x="718934" y="896747"/>
                </a:lnTo>
                <a:lnTo>
                  <a:pt x="714565" y="909218"/>
                </a:lnTo>
                <a:lnTo>
                  <a:pt x="712228" y="915873"/>
                </a:lnTo>
                <a:lnTo>
                  <a:pt x="707859" y="928344"/>
                </a:lnTo>
                <a:lnTo>
                  <a:pt x="705523" y="934999"/>
                </a:lnTo>
                <a:lnTo>
                  <a:pt x="701141" y="947470"/>
                </a:lnTo>
                <a:lnTo>
                  <a:pt x="698804" y="954125"/>
                </a:lnTo>
                <a:lnTo>
                  <a:pt x="700951" y="969276"/>
                </a:lnTo>
                <a:lnTo>
                  <a:pt x="705332" y="956817"/>
                </a:lnTo>
                <a:close/>
              </a:path>
              <a:path w="2211730" h="1163954">
                <a:moveTo>
                  <a:pt x="1166583" y="1015949"/>
                </a:moveTo>
                <a:lnTo>
                  <a:pt x="1192301" y="1026553"/>
                </a:lnTo>
                <a:lnTo>
                  <a:pt x="1170647" y="1010005"/>
                </a:lnTo>
                <a:lnTo>
                  <a:pt x="1178242" y="998893"/>
                </a:lnTo>
                <a:lnTo>
                  <a:pt x="1182306" y="992949"/>
                </a:lnTo>
                <a:lnTo>
                  <a:pt x="1189901" y="981849"/>
                </a:lnTo>
                <a:lnTo>
                  <a:pt x="1183246" y="979106"/>
                </a:lnTo>
                <a:lnTo>
                  <a:pt x="1175651" y="990206"/>
                </a:lnTo>
                <a:lnTo>
                  <a:pt x="1149400" y="979360"/>
                </a:lnTo>
                <a:lnTo>
                  <a:pt x="1150124" y="965415"/>
                </a:lnTo>
                <a:lnTo>
                  <a:pt x="1145476" y="985367"/>
                </a:lnTo>
                <a:lnTo>
                  <a:pt x="1171587" y="996149"/>
                </a:lnTo>
                <a:lnTo>
                  <a:pt x="1164005" y="1007249"/>
                </a:lnTo>
                <a:lnTo>
                  <a:pt x="1138123" y="996569"/>
                </a:lnTo>
                <a:lnTo>
                  <a:pt x="1138834" y="982624"/>
                </a:lnTo>
                <a:lnTo>
                  <a:pt x="1131493" y="993838"/>
                </a:lnTo>
                <a:lnTo>
                  <a:pt x="1134198" y="1002576"/>
                </a:lnTo>
                <a:lnTo>
                  <a:pt x="1159941" y="1013193"/>
                </a:lnTo>
                <a:lnTo>
                  <a:pt x="1158989" y="1027048"/>
                </a:lnTo>
                <a:lnTo>
                  <a:pt x="1166583" y="1015949"/>
                </a:lnTo>
                <a:close/>
              </a:path>
              <a:path w="2211730" h="1163954">
                <a:moveTo>
                  <a:pt x="1182382" y="708761"/>
                </a:moveTo>
                <a:lnTo>
                  <a:pt x="1188986" y="697242"/>
                </a:lnTo>
                <a:lnTo>
                  <a:pt x="1192517" y="691083"/>
                </a:lnTo>
                <a:lnTo>
                  <a:pt x="1199108" y="679577"/>
                </a:lnTo>
                <a:lnTo>
                  <a:pt x="1192542" y="676859"/>
                </a:lnTo>
                <a:lnTo>
                  <a:pt x="1185951" y="688378"/>
                </a:lnTo>
                <a:lnTo>
                  <a:pt x="1154277" y="675258"/>
                </a:lnTo>
                <a:lnTo>
                  <a:pt x="1154087" y="660933"/>
                </a:lnTo>
                <a:lnTo>
                  <a:pt x="1150874" y="681482"/>
                </a:lnTo>
                <a:lnTo>
                  <a:pt x="1182420" y="694537"/>
                </a:lnTo>
                <a:lnTo>
                  <a:pt x="1175816" y="706031"/>
                </a:lnTo>
                <a:lnTo>
                  <a:pt x="1144536" y="693089"/>
                </a:lnTo>
                <a:lnTo>
                  <a:pt x="1144333" y="678764"/>
                </a:lnTo>
                <a:lnTo>
                  <a:pt x="1137983" y="690384"/>
                </a:lnTo>
                <a:lnTo>
                  <a:pt x="1106703" y="677430"/>
                </a:lnTo>
                <a:lnTo>
                  <a:pt x="1112799" y="665708"/>
                </a:lnTo>
                <a:lnTo>
                  <a:pt x="1115631" y="645007"/>
                </a:lnTo>
                <a:lnTo>
                  <a:pt x="1109522" y="656729"/>
                </a:lnTo>
                <a:lnTo>
                  <a:pt x="1077836" y="643610"/>
                </a:lnTo>
                <a:lnTo>
                  <a:pt x="1074712" y="649935"/>
                </a:lnTo>
                <a:lnTo>
                  <a:pt x="1106258" y="663003"/>
                </a:lnTo>
                <a:lnTo>
                  <a:pt x="1100162" y="674725"/>
                </a:lnTo>
                <a:lnTo>
                  <a:pt x="1103426" y="683691"/>
                </a:lnTo>
                <a:lnTo>
                  <a:pt x="1134592" y="696594"/>
                </a:lnTo>
                <a:lnTo>
                  <a:pt x="1134783" y="710920"/>
                </a:lnTo>
                <a:lnTo>
                  <a:pt x="1141133" y="699300"/>
                </a:lnTo>
                <a:lnTo>
                  <a:pt x="1172286" y="712203"/>
                </a:lnTo>
                <a:lnTo>
                  <a:pt x="1178852" y="714921"/>
                </a:lnTo>
                <a:lnTo>
                  <a:pt x="1209992" y="727798"/>
                </a:lnTo>
                <a:lnTo>
                  <a:pt x="1182382" y="708761"/>
                </a:lnTo>
                <a:close/>
              </a:path>
              <a:path w="2211730" h="1163954">
                <a:moveTo>
                  <a:pt x="1062329" y="659066"/>
                </a:moveTo>
                <a:lnTo>
                  <a:pt x="1031011" y="646112"/>
                </a:lnTo>
                <a:lnTo>
                  <a:pt x="1036624" y="634174"/>
                </a:lnTo>
                <a:lnTo>
                  <a:pt x="1038707" y="613181"/>
                </a:lnTo>
                <a:lnTo>
                  <a:pt x="1033094" y="625093"/>
                </a:lnTo>
                <a:lnTo>
                  <a:pt x="1001407" y="611974"/>
                </a:lnTo>
                <a:lnTo>
                  <a:pt x="1006767" y="599947"/>
                </a:lnTo>
                <a:lnTo>
                  <a:pt x="1003122" y="590816"/>
                </a:lnTo>
                <a:lnTo>
                  <a:pt x="1000252" y="597255"/>
                </a:lnTo>
                <a:lnTo>
                  <a:pt x="998537" y="618413"/>
                </a:lnTo>
                <a:lnTo>
                  <a:pt x="1030097" y="631469"/>
                </a:lnTo>
                <a:lnTo>
                  <a:pt x="1024496" y="643420"/>
                </a:lnTo>
                <a:lnTo>
                  <a:pt x="1028014" y="652487"/>
                </a:lnTo>
                <a:lnTo>
                  <a:pt x="1059192" y="665391"/>
                </a:lnTo>
                <a:lnTo>
                  <a:pt x="1062329" y="659066"/>
                </a:lnTo>
                <a:close/>
              </a:path>
              <a:path w="2211730" h="1163954">
                <a:moveTo>
                  <a:pt x="855789" y="1018908"/>
                </a:moveTo>
                <a:lnTo>
                  <a:pt x="858799" y="1012520"/>
                </a:lnTo>
                <a:lnTo>
                  <a:pt x="864412" y="1000582"/>
                </a:lnTo>
                <a:lnTo>
                  <a:pt x="867410" y="994194"/>
                </a:lnTo>
                <a:lnTo>
                  <a:pt x="873023" y="982243"/>
                </a:lnTo>
                <a:lnTo>
                  <a:pt x="876020" y="975855"/>
                </a:lnTo>
                <a:lnTo>
                  <a:pt x="881634" y="963917"/>
                </a:lnTo>
                <a:lnTo>
                  <a:pt x="884643" y="957529"/>
                </a:lnTo>
                <a:lnTo>
                  <a:pt x="890257" y="945591"/>
                </a:lnTo>
                <a:lnTo>
                  <a:pt x="893254" y="939203"/>
                </a:lnTo>
                <a:lnTo>
                  <a:pt x="898867" y="927265"/>
                </a:lnTo>
                <a:lnTo>
                  <a:pt x="901865" y="920876"/>
                </a:lnTo>
                <a:lnTo>
                  <a:pt x="907478" y="908938"/>
                </a:lnTo>
                <a:lnTo>
                  <a:pt x="910488" y="902550"/>
                </a:lnTo>
                <a:lnTo>
                  <a:pt x="916089" y="890612"/>
                </a:lnTo>
                <a:lnTo>
                  <a:pt x="919086" y="884237"/>
                </a:lnTo>
                <a:lnTo>
                  <a:pt x="924699" y="872299"/>
                </a:lnTo>
                <a:lnTo>
                  <a:pt x="927709" y="865911"/>
                </a:lnTo>
                <a:lnTo>
                  <a:pt x="933323" y="853973"/>
                </a:lnTo>
                <a:lnTo>
                  <a:pt x="936320" y="847585"/>
                </a:lnTo>
                <a:lnTo>
                  <a:pt x="941920" y="835647"/>
                </a:lnTo>
                <a:lnTo>
                  <a:pt x="944930" y="829259"/>
                </a:lnTo>
                <a:lnTo>
                  <a:pt x="950544" y="817333"/>
                </a:lnTo>
                <a:lnTo>
                  <a:pt x="953528" y="810945"/>
                </a:lnTo>
                <a:lnTo>
                  <a:pt x="959142" y="799007"/>
                </a:lnTo>
                <a:lnTo>
                  <a:pt x="962152" y="792632"/>
                </a:lnTo>
                <a:lnTo>
                  <a:pt x="967752" y="780694"/>
                </a:lnTo>
                <a:lnTo>
                  <a:pt x="970762" y="774306"/>
                </a:lnTo>
                <a:lnTo>
                  <a:pt x="976363" y="762368"/>
                </a:lnTo>
                <a:lnTo>
                  <a:pt x="979360" y="755992"/>
                </a:lnTo>
                <a:lnTo>
                  <a:pt x="984973" y="744054"/>
                </a:lnTo>
                <a:lnTo>
                  <a:pt x="987971" y="737679"/>
                </a:lnTo>
                <a:lnTo>
                  <a:pt x="993584" y="725741"/>
                </a:lnTo>
                <a:lnTo>
                  <a:pt x="996581" y="719366"/>
                </a:lnTo>
                <a:lnTo>
                  <a:pt x="1002195" y="707428"/>
                </a:lnTo>
                <a:lnTo>
                  <a:pt x="1005192" y="701040"/>
                </a:lnTo>
                <a:lnTo>
                  <a:pt x="1010805" y="689114"/>
                </a:lnTo>
                <a:lnTo>
                  <a:pt x="1041222" y="701700"/>
                </a:lnTo>
                <a:lnTo>
                  <a:pt x="1044346" y="695375"/>
                </a:lnTo>
                <a:lnTo>
                  <a:pt x="1013802" y="682739"/>
                </a:lnTo>
                <a:lnTo>
                  <a:pt x="1019403" y="670801"/>
                </a:lnTo>
                <a:lnTo>
                  <a:pt x="1021499" y="649782"/>
                </a:lnTo>
                <a:lnTo>
                  <a:pt x="1015885" y="661720"/>
                </a:lnTo>
                <a:lnTo>
                  <a:pt x="984948" y="648919"/>
                </a:lnTo>
                <a:lnTo>
                  <a:pt x="990307" y="636879"/>
                </a:lnTo>
                <a:lnTo>
                  <a:pt x="986663" y="627748"/>
                </a:lnTo>
                <a:lnTo>
                  <a:pt x="955344" y="614781"/>
                </a:lnTo>
                <a:lnTo>
                  <a:pt x="960450" y="602653"/>
                </a:lnTo>
                <a:lnTo>
                  <a:pt x="961783" y="581329"/>
                </a:lnTo>
                <a:lnTo>
                  <a:pt x="956678" y="593458"/>
                </a:lnTo>
                <a:lnTo>
                  <a:pt x="924966" y="580339"/>
                </a:lnTo>
                <a:lnTo>
                  <a:pt x="929843" y="568096"/>
                </a:lnTo>
                <a:lnTo>
                  <a:pt x="925931" y="558863"/>
                </a:lnTo>
                <a:lnTo>
                  <a:pt x="923328" y="565404"/>
                </a:lnTo>
                <a:lnTo>
                  <a:pt x="922375" y="586879"/>
                </a:lnTo>
                <a:lnTo>
                  <a:pt x="953947" y="599960"/>
                </a:lnTo>
                <a:lnTo>
                  <a:pt x="948829" y="612089"/>
                </a:lnTo>
                <a:lnTo>
                  <a:pt x="952614" y="621271"/>
                </a:lnTo>
                <a:lnTo>
                  <a:pt x="983792" y="634187"/>
                </a:lnTo>
                <a:lnTo>
                  <a:pt x="982091" y="655358"/>
                </a:lnTo>
                <a:lnTo>
                  <a:pt x="1012888" y="668108"/>
                </a:lnTo>
                <a:lnTo>
                  <a:pt x="1007275" y="680034"/>
                </a:lnTo>
                <a:lnTo>
                  <a:pt x="1004277" y="686409"/>
                </a:lnTo>
                <a:lnTo>
                  <a:pt x="998677" y="698347"/>
                </a:lnTo>
                <a:lnTo>
                  <a:pt x="995667" y="704735"/>
                </a:lnTo>
                <a:lnTo>
                  <a:pt x="990066" y="716660"/>
                </a:lnTo>
                <a:lnTo>
                  <a:pt x="987069" y="723049"/>
                </a:lnTo>
                <a:lnTo>
                  <a:pt x="981456" y="734974"/>
                </a:lnTo>
                <a:lnTo>
                  <a:pt x="978458" y="741362"/>
                </a:lnTo>
                <a:lnTo>
                  <a:pt x="972845" y="753300"/>
                </a:lnTo>
                <a:lnTo>
                  <a:pt x="969848" y="759675"/>
                </a:lnTo>
                <a:lnTo>
                  <a:pt x="964234" y="771613"/>
                </a:lnTo>
                <a:lnTo>
                  <a:pt x="961250" y="778001"/>
                </a:lnTo>
                <a:lnTo>
                  <a:pt x="955636" y="789927"/>
                </a:lnTo>
                <a:lnTo>
                  <a:pt x="952627" y="796315"/>
                </a:lnTo>
                <a:lnTo>
                  <a:pt x="947013" y="808253"/>
                </a:lnTo>
                <a:lnTo>
                  <a:pt x="944016" y="814641"/>
                </a:lnTo>
                <a:lnTo>
                  <a:pt x="938415" y="826579"/>
                </a:lnTo>
                <a:lnTo>
                  <a:pt x="935405" y="832954"/>
                </a:lnTo>
                <a:lnTo>
                  <a:pt x="929792" y="844892"/>
                </a:lnTo>
                <a:lnTo>
                  <a:pt x="926795" y="851281"/>
                </a:lnTo>
                <a:lnTo>
                  <a:pt x="921194" y="863219"/>
                </a:lnTo>
                <a:lnTo>
                  <a:pt x="918184" y="869594"/>
                </a:lnTo>
                <a:lnTo>
                  <a:pt x="912571" y="881532"/>
                </a:lnTo>
                <a:lnTo>
                  <a:pt x="909574" y="887920"/>
                </a:lnTo>
                <a:lnTo>
                  <a:pt x="903960" y="899858"/>
                </a:lnTo>
                <a:lnTo>
                  <a:pt x="900963" y="906246"/>
                </a:lnTo>
                <a:lnTo>
                  <a:pt x="895350" y="918184"/>
                </a:lnTo>
                <a:lnTo>
                  <a:pt x="892340" y="924572"/>
                </a:lnTo>
                <a:lnTo>
                  <a:pt x="886739" y="936523"/>
                </a:lnTo>
                <a:lnTo>
                  <a:pt x="883742" y="942898"/>
                </a:lnTo>
                <a:lnTo>
                  <a:pt x="878116" y="954849"/>
                </a:lnTo>
                <a:lnTo>
                  <a:pt x="875118" y="961224"/>
                </a:lnTo>
                <a:lnTo>
                  <a:pt x="869505" y="973175"/>
                </a:lnTo>
                <a:lnTo>
                  <a:pt x="866508" y="979551"/>
                </a:lnTo>
                <a:lnTo>
                  <a:pt x="860894" y="991501"/>
                </a:lnTo>
                <a:lnTo>
                  <a:pt x="857885" y="997877"/>
                </a:lnTo>
                <a:lnTo>
                  <a:pt x="852271" y="1009827"/>
                </a:lnTo>
                <a:lnTo>
                  <a:pt x="849274" y="1016215"/>
                </a:lnTo>
                <a:lnTo>
                  <a:pt x="850188" y="1030846"/>
                </a:lnTo>
                <a:lnTo>
                  <a:pt x="855789" y="1018908"/>
                </a:lnTo>
                <a:close/>
              </a:path>
              <a:path w="2211730" h="1163954">
                <a:moveTo>
                  <a:pt x="825690" y="1006487"/>
                </a:moveTo>
                <a:lnTo>
                  <a:pt x="828573" y="1000048"/>
                </a:lnTo>
                <a:lnTo>
                  <a:pt x="833932" y="987996"/>
                </a:lnTo>
                <a:lnTo>
                  <a:pt x="836803" y="981557"/>
                </a:lnTo>
                <a:lnTo>
                  <a:pt x="842162" y="969505"/>
                </a:lnTo>
                <a:lnTo>
                  <a:pt x="845032" y="963066"/>
                </a:lnTo>
                <a:lnTo>
                  <a:pt x="850404" y="951026"/>
                </a:lnTo>
                <a:lnTo>
                  <a:pt x="853274" y="944587"/>
                </a:lnTo>
                <a:lnTo>
                  <a:pt x="858634" y="932535"/>
                </a:lnTo>
                <a:lnTo>
                  <a:pt x="861504" y="926096"/>
                </a:lnTo>
                <a:lnTo>
                  <a:pt x="866863" y="914057"/>
                </a:lnTo>
                <a:lnTo>
                  <a:pt x="869734" y="907605"/>
                </a:lnTo>
                <a:lnTo>
                  <a:pt x="875106" y="895565"/>
                </a:lnTo>
                <a:lnTo>
                  <a:pt x="877963" y="889126"/>
                </a:lnTo>
                <a:lnTo>
                  <a:pt x="883335" y="877087"/>
                </a:lnTo>
                <a:lnTo>
                  <a:pt x="886193" y="870648"/>
                </a:lnTo>
                <a:lnTo>
                  <a:pt x="891565" y="858596"/>
                </a:lnTo>
                <a:lnTo>
                  <a:pt x="894435" y="852169"/>
                </a:lnTo>
                <a:lnTo>
                  <a:pt x="899794" y="840117"/>
                </a:lnTo>
                <a:lnTo>
                  <a:pt x="902652" y="833678"/>
                </a:lnTo>
                <a:lnTo>
                  <a:pt x="908024" y="821626"/>
                </a:lnTo>
                <a:lnTo>
                  <a:pt x="910894" y="815200"/>
                </a:lnTo>
                <a:lnTo>
                  <a:pt x="916254" y="803160"/>
                </a:lnTo>
                <a:lnTo>
                  <a:pt x="919111" y="796721"/>
                </a:lnTo>
                <a:lnTo>
                  <a:pt x="924483" y="784682"/>
                </a:lnTo>
                <a:lnTo>
                  <a:pt x="927354" y="778243"/>
                </a:lnTo>
                <a:lnTo>
                  <a:pt x="932713" y="766203"/>
                </a:lnTo>
                <a:lnTo>
                  <a:pt x="935583" y="759764"/>
                </a:lnTo>
                <a:lnTo>
                  <a:pt x="940943" y="747725"/>
                </a:lnTo>
                <a:lnTo>
                  <a:pt x="943813" y="741286"/>
                </a:lnTo>
                <a:lnTo>
                  <a:pt x="949172" y="729246"/>
                </a:lnTo>
                <a:lnTo>
                  <a:pt x="952042" y="722807"/>
                </a:lnTo>
                <a:lnTo>
                  <a:pt x="957402" y="710780"/>
                </a:lnTo>
                <a:lnTo>
                  <a:pt x="960259" y="704341"/>
                </a:lnTo>
                <a:lnTo>
                  <a:pt x="965619" y="692302"/>
                </a:lnTo>
                <a:lnTo>
                  <a:pt x="968489" y="685863"/>
                </a:lnTo>
                <a:lnTo>
                  <a:pt x="973861" y="673823"/>
                </a:lnTo>
                <a:lnTo>
                  <a:pt x="1004277" y="686409"/>
                </a:lnTo>
                <a:lnTo>
                  <a:pt x="1007275" y="680034"/>
                </a:lnTo>
                <a:lnTo>
                  <a:pt x="976718" y="667385"/>
                </a:lnTo>
                <a:lnTo>
                  <a:pt x="982091" y="655358"/>
                </a:lnTo>
                <a:lnTo>
                  <a:pt x="983792" y="634187"/>
                </a:lnTo>
                <a:lnTo>
                  <a:pt x="978433" y="646226"/>
                </a:lnTo>
                <a:lnTo>
                  <a:pt x="947483" y="633425"/>
                </a:lnTo>
                <a:lnTo>
                  <a:pt x="952614" y="621271"/>
                </a:lnTo>
                <a:lnTo>
                  <a:pt x="948829" y="612089"/>
                </a:lnTo>
                <a:lnTo>
                  <a:pt x="917511" y="599135"/>
                </a:lnTo>
                <a:lnTo>
                  <a:pt x="922375" y="586879"/>
                </a:lnTo>
                <a:lnTo>
                  <a:pt x="923328" y="565404"/>
                </a:lnTo>
                <a:lnTo>
                  <a:pt x="918464" y="577646"/>
                </a:lnTo>
                <a:lnTo>
                  <a:pt x="886764" y="564515"/>
                </a:lnTo>
                <a:lnTo>
                  <a:pt x="891374" y="552183"/>
                </a:lnTo>
                <a:lnTo>
                  <a:pt x="887336" y="542874"/>
                </a:lnTo>
                <a:lnTo>
                  <a:pt x="884859" y="549478"/>
                </a:lnTo>
                <a:lnTo>
                  <a:pt x="884301" y="571118"/>
                </a:lnTo>
                <a:lnTo>
                  <a:pt x="915860" y="584187"/>
                </a:lnTo>
                <a:lnTo>
                  <a:pt x="910996" y="596430"/>
                </a:lnTo>
                <a:lnTo>
                  <a:pt x="914908" y="605663"/>
                </a:lnTo>
                <a:lnTo>
                  <a:pt x="946099" y="618578"/>
                </a:lnTo>
                <a:lnTo>
                  <a:pt x="944753" y="639914"/>
                </a:lnTo>
                <a:lnTo>
                  <a:pt x="975575" y="652665"/>
                </a:lnTo>
                <a:lnTo>
                  <a:pt x="970216" y="664705"/>
                </a:lnTo>
                <a:lnTo>
                  <a:pt x="967346" y="671131"/>
                </a:lnTo>
                <a:lnTo>
                  <a:pt x="961986" y="683171"/>
                </a:lnTo>
                <a:lnTo>
                  <a:pt x="959116" y="689610"/>
                </a:lnTo>
                <a:lnTo>
                  <a:pt x="953757" y="701636"/>
                </a:lnTo>
                <a:lnTo>
                  <a:pt x="950887" y="708075"/>
                </a:lnTo>
                <a:lnTo>
                  <a:pt x="945527" y="720115"/>
                </a:lnTo>
                <a:lnTo>
                  <a:pt x="942657" y="726554"/>
                </a:lnTo>
                <a:lnTo>
                  <a:pt x="937298" y="738593"/>
                </a:lnTo>
                <a:lnTo>
                  <a:pt x="934427" y="745032"/>
                </a:lnTo>
                <a:lnTo>
                  <a:pt x="929068" y="757072"/>
                </a:lnTo>
                <a:lnTo>
                  <a:pt x="926198" y="763511"/>
                </a:lnTo>
                <a:lnTo>
                  <a:pt x="920838" y="775550"/>
                </a:lnTo>
                <a:lnTo>
                  <a:pt x="917981" y="781989"/>
                </a:lnTo>
                <a:lnTo>
                  <a:pt x="912609" y="794029"/>
                </a:lnTo>
                <a:lnTo>
                  <a:pt x="909739" y="800468"/>
                </a:lnTo>
                <a:lnTo>
                  <a:pt x="904379" y="812507"/>
                </a:lnTo>
                <a:lnTo>
                  <a:pt x="901522" y="818946"/>
                </a:lnTo>
                <a:lnTo>
                  <a:pt x="896150" y="830999"/>
                </a:lnTo>
                <a:lnTo>
                  <a:pt x="893279" y="837425"/>
                </a:lnTo>
                <a:lnTo>
                  <a:pt x="887920" y="849477"/>
                </a:lnTo>
                <a:lnTo>
                  <a:pt x="885050" y="855916"/>
                </a:lnTo>
                <a:lnTo>
                  <a:pt x="879690" y="867956"/>
                </a:lnTo>
                <a:lnTo>
                  <a:pt x="876820" y="874394"/>
                </a:lnTo>
                <a:lnTo>
                  <a:pt x="871461" y="886434"/>
                </a:lnTo>
                <a:lnTo>
                  <a:pt x="868591" y="892873"/>
                </a:lnTo>
                <a:lnTo>
                  <a:pt x="863219" y="904925"/>
                </a:lnTo>
                <a:lnTo>
                  <a:pt x="860348" y="911364"/>
                </a:lnTo>
                <a:lnTo>
                  <a:pt x="854989" y="923404"/>
                </a:lnTo>
                <a:lnTo>
                  <a:pt x="852119" y="929843"/>
                </a:lnTo>
                <a:lnTo>
                  <a:pt x="846759" y="941895"/>
                </a:lnTo>
                <a:lnTo>
                  <a:pt x="843889" y="948334"/>
                </a:lnTo>
                <a:lnTo>
                  <a:pt x="838517" y="960386"/>
                </a:lnTo>
                <a:lnTo>
                  <a:pt x="835660" y="966812"/>
                </a:lnTo>
                <a:lnTo>
                  <a:pt x="830287" y="978877"/>
                </a:lnTo>
                <a:lnTo>
                  <a:pt x="827417" y="985304"/>
                </a:lnTo>
                <a:lnTo>
                  <a:pt x="822058" y="997369"/>
                </a:lnTo>
                <a:lnTo>
                  <a:pt x="819188" y="1003807"/>
                </a:lnTo>
                <a:lnTo>
                  <a:pt x="820331" y="1018539"/>
                </a:lnTo>
                <a:lnTo>
                  <a:pt x="825690" y="1006487"/>
                </a:lnTo>
                <a:close/>
              </a:path>
              <a:path w="2211730" h="1163954">
                <a:moveTo>
                  <a:pt x="795604" y="994067"/>
                </a:moveTo>
                <a:lnTo>
                  <a:pt x="798334" y="987577"/>
                </a:lnTo>
                <a:lnTo>
                  <a:pt x="803452" y="975410"/>
                </a:lnTo>
                <a:lnTo>
                  <a:pt x="806183" y="968933"/>
                </a:lnTo>
                <a:lnTo>
                  <a:pt x="811314" y="956767"/>
                </a:lnTo>
                <a:lnTo>
                  <a:pt x="814044" y="950277"/>
                </a:lnTo>
                <a:lnTo>
                  <a:pt x="819162" y="938123"/>
                </a:lnTo>
                <a:lnTo>
                  <a:pt x="821893" y="931633"/>
                </a:lnTo>
                <a:lnTo>
                  <a:pt x="827011" y="919479"/>
                </a:lnTo>
                <a:lnTo>
                  <a:pt x="829741" y="912990"/>
                </a:lnTo>
                <a:lnTo>
                  <a:pt x="834859" y="900836"/>
                </a:lnTo>
                <a:lnTo>
                  <a:pt x="837603" y="894346"/>
                </a:lnTo>
                <a:lnTo>
                  <a:pt x="842721" y="882192"/>
                </a:lnTo>
                <a:lnTo>
                  <a:pt x="845451" y="875703"/>
                </a:lnTo>
                <a:lnTo>
                  <a:pt x="850569" y="863549"/>
                </a:lnTo>
                <a:lnTo>
                  <a:pt x="853300" y="857059"/>
                </a:lnTo>
                <a:lnTo>
                  <a:pt x="858418" y="844905"/>
                </a:lnTo>
                <a:lnTo>
                  <a:pt x="861148" y="838415"/>
                </a:lnTo>
                <a:lnTo>
                  <a:pt x="866267" y="826274"/>
                </a:lnTo>
                <a:lnTo>
                  <a:pt x="869010" y="819785"/>
                </a:lnTo>
                <a:lnTo>
                  <a:pt x="874115" y="807618"/>
                </a:lnTo>
                <a:lnTo>
                  <a:pt x="876858" y="801141"/>
                </a:lnTo>
                <a:lnTo>
                  <a:pt x="881976" y="788987"/>
                </a:lnTo>
                <a:lnTo>
                  <a:pt x="884707" y="782497"/>
                </a:lnTo>
                <a:lnTo>
                  <a:pt x="889812" y="770343"/>
                </a:lnTo>
                <a:lnTo>
                  <a:pt x="892556" y="763854"/>
                </a:lnTo>
                <a:lnTo>
                  <a:pt x="897674" y="751713"/>
                </a:lnTo>
                <a:lnTo>
                  <a:pt x="900404" y="745223"/>
                </a:lnTo>
                <a:lnTo>
                  <a:pt x="905522" y="733082"/>
                </a:lnTo>
                <a:lnTo>
                  <a:pt x="908253" y="726579"/>
                </a:lnTo>
                <a:lnTo>
                  <a:pt x="913371" y="714438"/>
                </a:lnTo>
                <a:lnTo>
                  <a:pt x="916101" y="707948"/>
                </a:lnTo>
                <a:lnTo>
                  <a:pt x="921219" y="695807"/>
                </a:lnTo>
                <a:lnTo>
                  <a:pt x="923950" y="689317"/>
                </a:lnTo>
                <a:lnTo>
                  <a:pt x="929068" y="677176"/>
                </a:lnTo>
                <a:lnTo>
                  <a:pt x="931799" y="670686"/>
                </a:lnTo>
                <a:lnTo>
                  <a:pt x="936904" y="658545"/>
                </a:lnTo>
                <a:lnTo>
                  <a:pt x="967346" y="671131"/>
                </a:lnTo>
                <a:lnTo>
                  <a:pt x="970216" y="664705"/>
                </a:lnTo>
                <a:lnTo>
                  <a:pt x="939647" y="652043"/>
                </a:lnTo>
                <a:lnTo>
                  <a:pt x="944753" y="639914"/>
                </a:lnTo>
                <a:lnTo>
                  <a:pt x="946099" y="618578"/>
                </a:lnTo>
                <a:lnTo>
                  <a:pt x="940981" y="630732"/>
                </a:lnTo>
                <a:lnTo>
                  <a:pt x="910043" y="617918"/>
                </a:lnTo>
                <a:lnTo>
                  <a:pt x="914908" y="605663"/>
                </a:lnTo>
                <a:lnTo>
                  <a:pt x="910996" y="596430"/>
                </a:lnTo>
                <a:lnTo>
                  <a:pt x="879678" y="583463"/>
                </a:lnTo>
                <a:lnTo>
                  <a:pt x="884301" y="571118"/>
                </a:lnTo>
                <a:lnTo>
                  <a:pt x="884859" y="549478"/>
                </a:lnTo>
                <a:lnTo>
                  <a:pt x="880249" y="561835"/>
                </a:lnTo>
                <a:lnTo>
                  <a:pt x="848563" y="548703"/>
                </a:lnTo>
                <a:lnTo>
                  <a:pt x="852932" y="536257"/>
                </a:lnTo>
                <a:lnTo>
                  <a:pt x="848753" y="526897"/>
                </a:lnTo>
                <a:lnTo>
                  <a:pt x="846404" y="533552"/>
                </a:lnTo>
                <a:lnTo>
                  <a:pt x="846226" y="555371"/>
                </a:lnTo>
                <a:lnTo>
                  <a:pt x="877785" y="568426"/>
                </a:lnTo>
                <a:lnTo>
                  <a:pt x="873163" y="580771"/>
                </a:lnTo>
                <a:lnTo>
                  <a:pt x="877214" y="590067"/>
                </a:lnTo>
                <a:lnTo>
                  <a:pt x="908392" y="602983"/>
                </a:lnTo>
                <a:lnTo>
                  <a:pt x="907427" y="624471"/>
                </a:lnTo>
                <a:lnTo>
                  <a:pt x="938250" y="637209"/>
                </a:lnTo>
                <a:lnTo>
                  <a:pt x="933132" y="649351"/>
                </a:lnTo>
                <a:lnTo>
                  <a:pt x="930402" y="655840"/>
                </a:lnTo>
                <a:lnTo>
                  <a:pt x="925283" y="667994"/>
                </a:lnTo>
                <a:lnTo>
                  <a:pt x="922553" y="674484"/>
                </a:lnTo>
                <a:lnTo>
                  <a:pt x="917435" y="686625"/>
                </a:lnTo>
                <a:lnTo>
                  <a:pt x="914704" y="693115"/>
                </a:lnTo>
                <a:lnTo>
                  <a:pt x="909599" y="705256"/>
                </a:lnTo>
                <a:lnTo>
                  <a:pt x="906856" y="711746"/>
                </a:lnTo>
                <a:lnTo>
                  <a:pt x="901738" y="723887"/>
                </a:lnTo>
                <a:lnTo>
                  <a:pt x="899007" y="730389"/>
                </a:lnTo>
                <a:lnTo>
                  <a:pt x="893889" y="742530"/>
                </a:lnTo>
                <a:lnTo>
                  <a:pt x="891159" y="749020"/>
                </a:lnTo>
                <a:lnTo>
                  <a:pt x="886040" y="761161"/>
                </a:lnTo>
                <a:lnTo>
                  <a:pt x="883310" y="767664"/>
                </a:lnTo>
                <a:lnTo>
                  <a:pt x="878192" y="779805"/>
                </a:lnTo>
                <a:lnTo>
                  <a:pt x="875461" y="786307"/>
                </a:lnTo>
                <a:lnTo>
                  <a:pt x="870343" y="798448"/>
                </a:lnTo>
                <a:lnTo>
                  <a:pt x="867613" y="804938"/>
                </a:lnTo>
                <a:lnTo>
                  <a:pt x="862495" y="817092"/>
                </a:lnTo>
                <a:lnTo>
                  <a:pt x="859751" y="823582"/>
                </a:lnTo>
                <a:lnTo>
                  <a:pt x="854646" y="835723"/>
                </a:lnTo>
                <a:lnTo>
                  <a:pt x="851903" y="842225"/>
                </a:lnTo>
                <a:lnTo>
                  <a:pt x="846785" y="854367"/>
                </a:lnTo>
                <a:lnTo>
                  <a:pt x="844054" y="860869"/>
                </a:lnTo>
                <a:lnTo>
                  <a:pt x="838936" y="873010"/>
                </a:lnTo>
                <a:lnTo>
                  <a:pt x="836206" y="879500"/>
                </a:lnTo>
                <a:lnTo>
                  <a:pt x="831088" y="891654"/>
                </a:lnTo>
                <a:lnTo>
                  <a:pt x="828344" y="898156"/>
                </a:lnTo>
                <a:lnTo>
                  <a:pt x="823239" y="910297"/>
                </a:lnTo>
                <a:lnTo>
                  <a:pt x="820508" y="916787"/>
                </a:lnTo>
                <a:lnTo>
                  <a:pt x="815378" y="928941"/>
                </a:lnTo>
                <a:lnTo>
                  <a:pt x="812647" y="935443"/>
                </a:lnTo>
                <a:lnTo>
                  <a:pt x="807529" y="947585"/>
                </a:lnTo>
                <a:lnTo>
                  <a:pt x="804799" y="954087"/>
                </a:lnTo>
                <a:lnTo>
                  <a:pt x="799680" y="966241"/>
                </a:lnTo>
                <a:lnTo>
                  <a:pt x="796937" y="972731"/>
                </a:lnTo>
                <a:lnTo>
                  <a:pt x="791819" y="984885"/>
                </a:lnTo>
                <a:lnTo>
                  <a:pt x="789089" y="991374"/>
                </a:lnTo>
                <a:lnTo>
                  <a:pt x="790473" y="1006220"/>
                </a:lnTo>
                <a:lnTo>
                  <a:pt x="795604" y="994067"/>
                </a:lnTo>
                <a:close/>
              </a:path>
              <a:path w="2211730" h="1163954">
                <a:moveTo>
                  <a:pt x="765505" y="981646"/>
                </a:moveTo>
                <a:lnTo>
                  <a:pt x="768096" y="975106"/>
                </a:lnTo>
                <a:lnTo>
                  <a:pt x="772972" y="962837"/>
                </a:lnTo>
                <a:lnTo>
                  <a:pt x="775576" y="956297"/>
                </a:lnTo>
                <a:lnTo>
                  <a:pt x="780453" y="944029"/>
                </a:lnTo>
                <a:lnTo>
                  <a:pt x="783056" y="937488"/>
                </a:lnTo>
                <a:lnTo>
                  <a:pt x="787920" y="925220"/>
                </a:lnTo>
                <a:lnTo>
                  <a:pt x="790524" y="918679"/>
                </a:lnTo>
                <a:lnTo>
                  <a:pt x="795388" y="906424"/>
                </a:lnTo>
                <a:lnTo>
                  <a:pt x="797991" y="899883"/>
                </a:lnTo>
                <a:lnTo>
                  <a:pt x="802868" y="887628"/>
                </a:lnTo>
                <a:lnTo>
                  <a:pt x="805459" y="881075"/>
                </a:lnTo>
                <a:lnTo>
                  <a:pt x="810336" y="868819"/>
                </a:lnTo>
                <a:lnTo>
                  <a:pt x="812939" y="862266"/>
                </a:lnTo>
                <a:lnTo>
                  <a:pt x="817803" y="850023"/>
                </a:lnTo>
                <a:lnTo>
                  <a:pt x="820407" y="843470"/>
                </a:lnTo>
                <a:lnTo>
                  <a:pt x="825284" y="831214"/>
                </a:lnTo>
                <a:lnTo>
                  <a:pt x="827874" y="824674"/>
                </a:lnTo>
                <a:lnTo>
                  <a:pt x="832739" y="812419"/>
                </a:lnTo>
                <a:lnTo>
                  <a:pt x="835355" y="805865"/>
                </a:lnTo>
                <a:lnTo>
                  <a:pt x="840219" y="793622"/>
                </a:lnTo>
                <a:lnTo>
                  <a:pt x="842822" y="787069"/>
                </a:lnTo>
                <a:lnTo>
                  <a:pt x="847686" y="774826"/>
                </a:lnTo>
                <a:lnTo>
                  <a:pt x="850290" y="768273"/>
                </a:lnTo>
                <a:lnTo>
                  <a:pt x="855154" y="756018"/>
                </a:lnTo>
                <a:lnTo>
                  <a:pt x="857758" y="749477"/>
                </a:lnTo>
                <a:lnTo>
                  <a:pt x="862634" y="737222"/>
                </a:lnTo>
                <a:lnTo>
                  <a:pt x="865225" y="730681"/>
                </a:lnTo>
                <a:lnTo>
                  <a:pt x="870089" y="718438"/>
                </a:lnTo>
                <a:lnTo>
                  <a:pt x="872693" y="711885"/>
                </a:lnTo>
                <a:lnTo>
                  <a:pt x="877569" y="699630"/>
                </a:lnTo>
                <a:lnTo>
                  <a:pt x="880173" y="693089"/>
                </a:lnTo>
                <a:lnTo>
                  <a:pt x="885037" y="680846"/>
                </a:lnTo>
                <a:lnTo>
                  <a:pt x="887628" y="674293"/>
                </a:lnTo>
                <a:lnTo>
                  <a:pt x="892505" y="662051"/>
                </a:lnTo>
                <a:lnTo>
                  <a:pt x="895096" y="655510"/>
                </a:lnTo>
                <a:lnTo>
                  <a:pt x="899972" y="643254"/>
                </a:lnTo>
                <a:lnTo>
                  <a:pt x="930402" y="655840"/>
                </a:lnTo>
                <a:lnTo>
                  <a:pt x="933132" y="649351"/>
                </a:lnTo>
                <a:lnTo>
                  <a:pt x="902576" y="636714"/>
                </a:lnTo>
                <a:lnTo>
                  <a:pt x="907427" y="624471"/>
                </a:lnTo>
                <a:lnTo>
                  <a:pt x="908392" y="602983"/>
                </a:lnTo>
                <a:lnTo>
                  <a:pt x="903528" y="615226"/>
                </a:lnTo>
                <a:lnTo>
                  <a:pt x="872591" y="602424"/>
                </a:lnTo>
                <a:lnTo>
                  <a:pt x="877214" y="590067"/>
                </a:lnTo>
                <a:lnTo>
                  <a:pt x="873163" y="580771"/>
                </a:lnTo>
                <a:lnTo>
                  <a:pt x="841857" y="567804"/>
                </a:lnTo>
                <a:lnTo>
                  <a:pt x="846226" y="555371"/>
                </a:lnTo>
                <a:lnTo>
                  <a:pt x="846404" y="533552"/>
                </a:lnTo>
                <a:lnTo>
                  <a:pt x="842048" y="546011"/>
                </a:lnTo>
                <a:lnTo>
                  <a:pt x="810348" y="532891"/>
                </a:lnTo>
                <a:lnTo>
                  <a:pt x="810145" y="510920"/>
                </a:lnTo>
                <a:lnTo>
                  <a:pt x="778090" y="497649"/>
                </a:lnTo>
                <a:lnTo>
                  <a:pt x="777506" y="475526"/>
                </a:lnTo>
                <a:lnTo>
                  <a:pt x="745083" y="462102"/>
                </a:lnTo>
                <a:lnTo>
                  <a:pt x="744093" y="439800"/>
                </a:lnTo>
                <a:lnTo>
                  <a:pt x="711314" y="426211"/>
                </a:lnTo>
                <a:lnTo>
                  <a:pt x="709930" y="403745"/>
                </a:lnTo>
                <a:lnTo>
                  <a:pt x="676795" y="390016"/>
                </a:lnTo>
                <a:lnTo>
                  <a:pt x="678141" y="354406"/>
                </a:lnTo>
                <a:lnTo>
                  <a:pt x="675119" y="396951"/>
                </a:lnTo>
                <a:lnTo>
                  <a:pt x="708126" y="410629"/>
                </a:lnTo>
                <a:lnTo>
                  <a:pt x="709510" y="433095"/>
                </a:lnTo>
                <a:lnTo>
                  <a:pt x="742162" y="446620"/>
                </a:lnTo>
                <a:lnTo>
                  <a:pt x="743140" y="468909"/>
                </a:lnTo>
                <a:lnTo>
                  <a:pt x="775436" y="482282"/>
                </a:lnTo>
                <a:lnTo>
                  <a:pt x="776020" y="504418"/>
                </a:lnTo>
                <a:lnTo>
                  <a:pt x="807948" y="517639"/>
                </a:lnTo>
                <a:lnTo>
                  <a:pt x="808151" y="539597"/>
                </a:lnTo>
                <a:lnTo>
                  <a:pt x="839698" y="552665"/>
                </a:lnTo>
                <a:lnTo>
                  <a:pt x="835342" y="565124"/>
                </a:lnTo>
                <a:lnTo>
                  <a:pt x="839508" y="574471"/>
                </a:lnTo>
                <a:lnTo>
                  <a:pt x="870699" y="587374"/>
                </a:lnTo>
                <a:lnTo>
                  <a:pt x="870127" y="609028"/>
                </a:lnTo>
                <a:lnTo>
                  <a:pt x="900925" y="621766"/>
                </a:lnTo>
                <a:lnTo>
                  <a:pt x="896061" y="634022"/>
                </a:lnTo>
                <a:lnTo>
                  <a:pt x="893457" y="640562"/>
                </a:lnTo>
                <a:lnTo>
                  <a:pt x="888593" y="652805"/>
                </a:lnTo>
                <a:lnTo>
                  <a:pt x="885990" y="659358"/>
                </a:lnTo>
                <a:lnTo>
                  <a:pt x="881126" y="671614"/>
                </a:lnTo>
                <a:lnTo>
                  <a:pt x="878522" y="678141"/>
                </a:lnTo>
                <a:lnTo>
                  <a:pt x="873658" y="690397"/>
                </a:lnTo>
                <a:lnTo>
                  <a:pt x="871054" y="696937"/>
                </a:lnTo>
                <a:lnTo>
                  <a:pt x="866190" y="709193"/>
                </a:lnTo>
                <a:lnTo>
                  <a:pt x="863587" y="715733"/>
                </a:lnTo>
                <a:lnTo>
                  <a:pt x="858723" y="727989"/>
                </a:lnTo>
                <a:lnTo>
                  <a:pt x="856119" y="734529"/>
                </a:lnTo>
                <a:lnTo>
                  <a:pt x="851242" y="746785"/>
                </a:lnTo>
                <a:lnTo>
                  <a:pt x="848652" y="753338"/>
                </a:lnTo>
                <a:lnTo>
                  <a:pt x="843788" y="765581"/>
                </a:lnTo>
                <a:lnTo>
                  <a:pt x="841171" y="772134"/>
                </a:lnTo>
                <a:lnTo>
                  <a:pt x="836307" y="784377"/>
                </a:lnTo>
                <a:lnTo>
                  <a:pt x="833704" y="790930"/>
                </a:lnTo>
                <a:lnTo>
                  <a:pt x="828840" y="803173"/>
                </a:lnTo>
                <a:lnTo>
                  <a:pt x="826236" y="809726"/>
                </a:lnTo>
                <a:lnTo>
                  <a:pt x="821372" y="821982"/>
                </a:lnTo>
                <a:lnTo>
                  <a:pt x="818769" y="828522"/>
                </a:lnTo>
                <a:lnTo>
                  <a:pt x="813892" y="840778"/>
                </a:lnTo>
                <a:lnTo>
                  <a:pt x="811301" y="847331"/>
                </a:lnTo>
                <a:lnTo>
                  <a:pt x="806424" y="859586"/>
                </a:lnTo>
                <a:lnTo>
                  <a:pt x="803833" y="866127"/>
                </a:lnTo>
                <a:lnTo>
                  <a:pt x="798957" y="878382"/>
                </a:lnTo>
                <a:lnTo>
                  <a:pt x="796353" y="884935"/>
                </a:lnTo>
                <a:lnTo>
                  <a:pt x="791489" y="897191"/>
                </a:lnTo>
                <a:lnTo>
                  <a:pt x="788873" y="903732"/>
                </a:lnTo>
                <a:lnTo>
                  <a:pt x="784009" y="916000"/>
                </a:lnTo>
                <a:lnTo>
                  <a:pt x="781418" y="922540"/>
                </a:lnTo>
                <a:lnTo>
                  <a:pt x="776541" y="934796"/>
                </a:lnTo>
                <a:lnTo>
                  <a:pt x="773938" y="941349"/>
                </a:lnTo>
                <a:lnTo>
                  <a:pt x="769061" y="953604"/>
                </a:lnTo>
                <a:lnTo>
                  <a:pt x="766470" y="960145"/>
                </a:lnTo>
                <a:lnTo>
                  <a:pt x="761593" y="972413"/>
                </a:lnTo>
                <a:lnTo>
                  <a:pt x="758990" y="978966"/>
                </a:lnTo>
                <a:lnTo>
                  <a:pt x="760628" y="993901"/>
                </a:lnTo>
                <a:lnTo>
                  <a:pt x="765505" y="981646"/>
                </a:lnTo>
                <a:close/>
              </a:path>
              <a:path w="2211730" h="1163954">
                <a:moveTo>
                  <a:pt x="735406" y="969238"/>
                </a:moveTo>
                <a:lnTo>
                  <a:pt x="737882" y="962634"/>
                </a:lnTo>
                <a:lnTo>
                  <a:pt x="742505" y="950264"/>
                </a:lnTo>
                <a:lnTo>
                  <a:pt x="744982" y="943660"/>
                </a:lnTo>
                <a:lnTo>
                  <a:pt x="749592" y="931303"/>
                </a:lnTo>
                <a:lnTo>
                  <a:pt x="752068" y="924699"/>
                </a:lnTo>
                <a:lnTo>
                  <a:pt x="756691" y="912342"/>
                </a:lnTo>
                <a:lnTo>
                  <a:pt x="759167" y="905738"/>
                </a:lnTo>
                <a:lnTo>
                  <a:pt x="763778" y="893381"/>
                </a:lnTo>
                <a:lnTo>
                  <a:pt x="766254" y="886764"/>
                </a:lnTo>
                <a:lnTo>
                  <a:pt x="770877" y="874420"/>
                </a:lnTo>
                <a:lnTo>
                  <a:pt x="773341" y="867803"/>
                </a:lnTo>
                <a:lnTo>
                  <a:pt x="777963" y="855446"/>
                </a:lnTo>
                <a:lnTo>
                  <a:pt x="780427" y="848842"/>
                </a:lnTo>
                <a:lnTo>
                  <a:pt x="785050" y="836498"/>
                </a:lnTo>
                <a:lnTo>
                  <a:pt x="787527" y="829881"/>
                </a:lnTo>
                <a:lnTo>
                  <a:pt x="792149" y="817524"/>
                </a:lnTo>
                <a:lnTo>
                  <a:pt x="794613" y="810933"/>
                </a:lnTo>
                <a:lnTo>
                  <a:pt x="799236" y="798576"/>
                </a:lnTo>
                <a:lnTo>
                  <a:pt x="801700" y="791972"/>
                </a:lnTo>
                <a:lnTo>
                  <a:pt x="806323" y="779614"/>
                </a:lnTo>
                <a:lnTo>
                  <a:pt x="808799" y="773010"/>
                </a:lnTo>
                <a:lnTo>
                  <a:pt x="813409" y="760653"/>
                </a:lnTo>
                <a:lnTo>
                  <a:pt x="815886" y="754062"/>
                </a:lnTo>
                <a:lnTo>
                  <a:pt x="820508" y="741692"/>
                </a:lnTo>
                <a:lnTo>
                  <a:pt x="822972" y="735101"/>
                </a:lnTo>
                <a:lnTo>
                  <a:pt x="827595" y="722731"/>
                </a:lnTo>
                <a:lnTo>
                  <a:pt x="830059" y="716140"/>
                </a:lnTo>
                <a:lnTo>
                  <a:pt x="834682" y="703783"/>
                </a:lnTo>
                <a:lnTo>
                  <a:pt x="837145" y="697179"/>
                </a:lnTo>
                <a:lnTo>
                  <a:pt x="841768" y="684834"/>
                </a:lnTo>
                <a:lnTo>
                  <a:pt x="844245" y="678230"/>
                </a:lnTo>
                <a:lnTo>
                  <a:pt x="848855" y="665873"/>
                </a:lnTo>
                <a:lnTo>
                  <a:pt x="851319" y="659282"/>
                </a:lnTo>
                <a:lnTo>
                  <a:pt x="855941" y="646925"/>
                </a:lnTo>
                <a:lnTo>
                  <a:pt x="858418" y="640321"/>
                </a:lnTo>
                <a:lnTo>
                  <a:pt x="863028" y="627976"/>
                </a:lnTo>
                <a:lnTo>
                  <a:pt x="893457" y="640562"/>
                </a:lnTo>
                <a:lnTo>
                  <a:pt x="896061" y="634022"/>
                </a:lnTo>
                <a:lnTo>
                  <a:pt x="865505" y="621372"/>
                </a:lnTo>
                <a:lnTo>
                  <a:pt x="870127" y="609028"/>
                </a:lnTo>
                <a:lnTo>
                  <a:pt x="870699" y="587374"/>
                </a:lnTo>
                <a:lnTo>
                  <a:pt x="866076" y="599732"/>
                </a:lnTo>
                <a:lnTo>
                  <a:pt x="835152" y="586930"/>
                </a:lnTo>
                <a:lnTo>
                  <a:pt x="839508" y="574471"/>
                </a:lnTo>
                <a:lnTo>
                  <a:pt x="835342" y="565124"/>
                </a:lnTo>
                <a:lnTo>
                  <a:pt x="804024" y="552157"/>
                </a:lnTo>
                <a:lnTo>
                  <a:pt x="808151" y="539597"/>
                </a:lnTo>
                <a:lnTo>
                  <a:pt x="807948" y="517639"/>
                </a:lnTo>
                <a:lnTo>
                  <a:pt x="803821" y="530186"/>
                </a:lnTo>
                <a:lnTo>
                  <a:pt x="772147" y="517080"/>
                </a:lnTo>
                <a:lnTo>
                  <a:pt x="776020" y="504418"/>
                </a:lnTo>
                <a:lnTo>
                  <a:pt x="775436" y="482282"/>
                </a:lnTo>
                <a:lnTo>
                  <a:pt x="771550" y="494944"/>
                </a:lnTo>
                <a:lnTo>
                  <a:pt x="739521" y="481685"/>
                </a:lnTo>
                <a:lnTo>
                  <a:pt x="743140" y="468909"/>
                </a:lnTo>
                <a:lnTo>
                  <a:pt x="742162" y="446620"/>
                </a:lnTo>
                <a:lnTo>
                  <a:pt x="738530" y="459384"/>
                </a:lnTo>
                <a:lnTo>
                  <a:pt x="706120" y="445973"/>
                </a:lnTo>
                <a:lnTo>
                  <a:pt x="709510" y="433095"/>
                </a:lnTo>
                <a:lnTo>
                  <a:pt x="708126" y="410629"/>
                </a:lnTo>
                <a:lnTo>
                  <a:pt x="704748" y="423494"/>
                </a:lnTo>
                <a:lnTo>
                  <a:pt x="671982" y="409930"/>
                </a:lnTo>
                <a:lnTo>
                  <a:pt x="675119" y="396951"/>
                </a:lnTo>
                <a:lnTo>
                  <a:pt x="678141" y="354406"/>
                </a:lnTo>
                <a:lnTo>
                  <a:pt x="675005" y="367385"/>
                </a:lnTo>
                <a:lnTo>
                  <a:pt x="673341" y="374319"/>
                </a:lnTo>
                <a:lnTo>
                  <a:pt x="670204" y="387286"/>
                </a:lnTo>
                <a:lnTo>
                  <a:pt x="670306" y="416864"/>
                </a:lnTo>
                <a:lnTo>
                  <a:pt x="702932" y="430377"/>
                </a:lnTo>
                <a:lnTo>
                  <a:pt x="699554" y="443242"/>
                </a:lnTo>
                <a:lnTo>
                  <a:pt x="700938" y="465708"/>
                </a:lnTo>
                <a:lnTo>
                  <a:pt x="704316" y="452831"/>
                </a:lnTo>
                <a:lnTo>
                  <a:pt x="736600" y="466204"/>
                </a:lnTo>
                <a:lnTo>
                  <a:pt x="732955" y="478967"/>
                </a:lnTo>
                <a:lnTo>
                  <a:pt x="733945" y="501268"/>
                </a:lnTo>
                <a:lnTo>
                  <a:pt x="737577" y="488505"/>
                </a:lnTo>
                <a:lnTo>
                  <a:pt x="769493" y="501713"/>
                </a:lnTo>
                <a:lnTo>
                  <a:pt x="765606" y="514362"/>
                </a:lnTo>
                <a:lnTo>
                  <a:pt x="766203" y="536498"/>
                </a:lnTo>
                <a:lnTo>
                  <a:pt x="770077" y="523836"/>
                </a:lnTo>
                <a:lnTo>
                  <a:pt x="801624" y="536905"/>
                </a:lnTo>
                <a:lnTo>
                  <a:pt x="797496" y="549465"/>
                </a:lnTo>
                <a:lnTo>
                  <a:pt x="797699" y="571436"/>
                </a:lnTo>
                <a:lnTo>
                  <a:pt x="801827" y="558876"/>
                </a:lnTo>
                <a:lnTo>
                  <a:pt x="832993" y="571779"/>
                </a:lnTo>
                <a:lnTo>
                  <a:pt x="832802" y="593585"/>
                </a:lnTo>
                <a:lnTo>
                  <a:pt x="863612" y="606336"/>
                </a:lnTo>
                <a:lnTo>
                  <a:pt x="858989" y="618680"/>
                </a:lnTo>
                <a:lnTo>
                  <a:pt x="856513" y="625284"/>
                </a:lnTo>
                <a:lnTo>
                  <a:pt x="851903" y="637628"/>
                </a:lnTo>
                <a:lnTo>
                  <a:pt x="849439" y="644232"/>
                </a:lnTo>
                <a:lnTo>
                  <a:pt x="844804" y="656590"/>
                </a:lnTo>
                <a:lnTo>
                  <a:pt x="842340" y="663181"/>
                </a:lnTo>
                <a:lnTo>
                  <a:pt x="837730" y="675525"/>
                </a:lnTo>
                <a:lnTo>
                  <a:pt x="835253" y="682142"/>
                </a:lnTo>
                <a:lnTo>
                  <a:pt x="830643" y="694499"/>
                </a:lnTo>
                <a:lnTo>
                  <a:pt x="828179" y="701090"/>
                </a:lnTo>
                <a:lnTo>
                  <a:pt x="823544" y="713447"/>
                </a:lnTo>
                <a:lnTo>
                  <a:pt x="821080" y="720051"/>
                </a:lnTo>
                <a:lnTo>
                  <a:pt x="816457" y="732396"/>
                </a:lnTo>
                <a:lnTo>
                  <a:pt x="813993" y="739013"/>
                </a:lnTo>
                <a:lnTo>
                  <a:pt x="809371" y="751370"/>
                </a:lnTo>
                <a:lnTo>
                  <a:pt x="806907" y="757961"/>
                </a:lnTo>
                <a:lnTo>
                  <a:pt x="802284" y="770318"/>
                </a:lnTo>
                <a:lnTo>
                  <a:pt x="799807" y="776922"/>
                </a:lnTo>
                <a:lnTo>
                  <a:pt x="795185" y="789279"/>
                </a:lnTo>
                <a:lnTo>
                  <a:pt x="792721" y="795883"/>
                </a:lnTo>
                <a:lnTo>
                  <a:pt x="788098" y="808240"/>
                </a:lnTo>
                <a:lnTo>
                  <a:pt x="785634" y="814844"/>
                </a:lnTo>
                <a:lnTo>
                  <a:pt x="781011" y="827201"/>
                </a:lnTo>
                <a:lnTo>
                  <a:pt x="778535" y="833805"/>
                </a:lnTo>
                <a:lnTo>
                  <a:pt x="773912" y="846162"/>
                </a:lnTo>
                <a:lnTo>
                  <a:pt x="771448" y="852754"/>
                </a:lnTo>
                <a:lnTo>
                  <a:pt x="766826" y="865123"/>
                </a:lnTo>
                <a:lnTo>
                  <a:pt x="764362" y="871727"/>
                </a:lnTo>
                <a:lnTo>
                  <a:pt x="759726" y="884085"/>
                </a:lnTo>
                <a:lnTo>
                  <a:pt x="757262" y="890689"/>
                </a:lnTo>
                <a:lnTo>
                  <a:pt x="752640" y="903046"/>
                </a:lnTo>
                <a:lnTo>
                  <a:pt x="750176" y="909650"/>
                </a:lnTo>
                <a:lnTo>
                  <a:pt x="745553" y="922007"/>
                </a:lnTo>
                <a:lnTo>
                  <a:pt x="743077" y="928611"/>
                </a:lnTo>
                <a:lnTo>
                  <a:pt x="738466" y="940981"/>
                </a:lnTo>
                <a:lnTo>
                  <a:pt x="735990" y="947572"/>
                </a:lnTo>
                <a:lnTo>
                  <a:pt x="731367" y="959942"/>
                </a:lnTo>
                <a:lnTo>
                  <a:pt x="728891" y="966546"/>
                </a:lnTo>
                <a:lnTo>
                  <a:pt x="730796" y="981595"/>
                </a:lnTo>
                <a:lnTo>
                  <a:pt x="735406" y="969238"/>
                </a:lnTo>
                <a:close/>
              </a:path>
              <a:path w="2211730" h="1163954">
                <a:moveTo>
                  <a:pt x="1183220" y="927735"/>
                </a:moveTo>
                <a:lnTo>
                  <a:pt x="1190574" y="916533"/>
                </a:lnTo>
                <a:lnTo>
                  <a:pt x="1194498" y="910539"/>
                </a:lnTo>
                <a:lnTo>
                  <a:pt x="1201851" y="899337"/>
                </a:lnTo>
                <a:lnTo>
                  <a:pt x="1195222" y="896594"/>
                </a:lnTo>
                <a:lnTo>
                  <a:pt x="1187869" y="907795"/>
                </a:lnTo>
                <a:lnTo>
                  <a:pt x="1160068" y="896315"/>
                </a:lnTo>
                <a:lnTo>
                  <a:pt x="1160564" y="882269"/>
                </a:lnTo>
                <a:lnTo>
                  <a:pt x="1156271" y="902360"/>
                </a:lnTo>
                <a:lnTo>
                  <a:pt x="1183944" y="913790"/>
                </a:lnTo>
                <a:lnTo>
                  <a:pt x="1176604" y="925004"/>
                </a:lnTo>
                <a:lnTo>
                  <a:pt x="1149172" y="913676"/>
                </a:lnTo>
                <a:lnTo>
                  <a:pt x="1149680" y="899642"/>
                </a:lnTo>
                <a:lnTo>
                  <a:pt x="1142580" y="910945"/>
                </a:lnTo>
                <a:lnTo>
                  <a:pt x="1115136" y="899604"/>
                </a:lnTo>
                <a:lnTo>
                  <a:pt x="1115390" y="885469"/>
                </a:lnTo>
                <a:lnTo>
                  <a:pt x="1111478" y="905713"/>
                </a:lnTo>
                <a:lnTo>
                  <a:pt x="1138783" y="917003"/>
                </a:lnTo>
                <a:lnTo>
                  <a:pt x="1145374" y="919721"/>
                </a:lnTo>
                <a:lnTo>
                  <a:pt x="1172667" y="930998"/>
                </a:lnTo>
                <a:lnTo>
                  <a:pt x="1179296" y="933729"/>
                </a:lnTo>
                <a:lnTo>
                  <a:pt x="1206563" y="945007"/>
                </a:lnTo>
                <a:lnTo>
                  <a:pt x="1183220" y="927735"/>
                </a:lnTo>
                <a:close/>
              </a:path>
              <a:path w="2211730" h="1163954">
                <a:moveTo>
                  <a:pt x="1181696" y="1109637"/>
                </a:moveTo>
                <a:lnTo>
                  <a:pt x="1205814" y="1119593"/>
                </a:lnTo>
                <a:lnTo>
                  <a:pt x="1186027" y="1103807"/>
                </a:lnTo>
                <a:lnTo>
                  <a:pt x="1194117" y="1092898"/>
                </a:lnTo>
                <a:lnTo>
                  <a:pt x="1198448" y="1087069"/>
                </a:lnTo>
                <a:lnTo>
                  <a:pt x="1206538" y="1076172"/>
                </a:lnTo>
                <a:lnTo>
                  <a:pt x="1199832" y="1073404"/>
                </a:lnTo>
                <a:lnTo>
                  <a:pt x="1191729" y="1084300"/>
                </a:lnTo>
                <a:lnTo>
                  <a:pt x="1167053" y="1074115"/>
                </a:lnTo>
                <a:lnTo>
                  <a:pt x="1187411" y="1090142"/>
                </a:lnTo>
                <a:lnTo>
                  <a:pt x="1179309" y="1101026"/>
                </a:lnTo>
                <a:lnTo>
                  <a:pt x="1155014" y="1091018"/>
                </a:lnTo>
                <a:lnTo>
                  <a:pt x="1156182" y="1077239"/>
                </a:lnTo>
                <a:lnTo>
                  <a:pt x="1148334" y="1088250"/>
                </a:lnTo>
                <a:lnTo>
                  <a:pt x="1150823" y="1096898"/>
                </a:lnTo>
                <a:lnTo>
                  <a:pt x="1174978" y="1106868"/>
                </a:lnTo>
                <a:lnTo>
                  <a:pt x="1173607" y="1120546"/>
                </a:lnTo>
                <a:lnTo>
                  <a:pt x="1181696" y="1109637"/>
                </a:lnTo>
                <a:close/>
              </a:path>
              <a:path w="2211730" h="1163954">
                <a:moveTo>
                  <a:pt x="1197038" y="824128"/>
                </a:moveTo>
                <a:lnTo>
                  <a:pt x="1167688" y="811999"/>
                </a:lnTo>
                <a:lnTo>
                  <a:pt x="1174534" y="800582"/>
                </a:lnTo>
                <a:lnTo>
                  <a:pt x="1178191" y="794486"/>
                </a:lnTo>
                <a:lnTo>
                  <a:pt x="1185049" y="783069"/>
                </a:lnTo>
                <a:lnTo>
                  <a:pt x="1215021" y="795477"/>
                </a:lnTo>
                <a:lnTo>
                  <a:pt x="1207922" y="806780"/>
                </a:lnTo>
                <a:lnTo>
                  <a:pt x="1210729" y="815555"/>
                </a:lnTo>
                <a:lnTo>
                  <a:pt x="1214526" y="809510"/>
                </a:lnTo>
                <a:lnTo>
                  <a:pt x="1221613" y="798194"/>
                </a:lnTo>
                <a:lnTo>
                  <a:pt x="1218819" y="789419"/>
                </a:lnTo>
                <a:lnTo>
                  <a:pt x="1188707" y="776973"/>
                </a:lnTo>
                <a:lnTo>
                  <a:pt x="1195552" y="765555"/>
                </a:lnTo>
                <a:lnTo>
                  <a:pt x="1199222" y="759447"/>
                </a:lnTo>
                <a:lnTo>
                  <a:pt x="1206055" y="748042"/>
                </a:lnTo>
                <a:lnTo>
                  <a:pt x="1199476" y="745312"/>
                </a:lnTo>
                <a:lnTo>
                  <a:pt x="1192631" y="756729"/>
                </a:lnTo>
                <a:lnTo>
                  <a:pt x="1162126" y="744105"/>
                </a:lnTo>
                <a:lnTo>
                  <a:pt x="1188974" y="762838"/>
                </a:lnTo>
                <a:lnTo>
                  <a:pt x="1182128" y="774242"/>
                </a:lnTo>
                <a:lnTo>
                  <a:pt x="1152004" y="761784"/>
                </a:lnTo>
                <a:lnTo>
                  <a:pt x="1152042" y="747547"/>
                </a:lnTo>
                <a:lnTo>
                  <a:pt x="1145438" y="759066"/>
                </a:lnTo>
                <a:lnTo>
                  <a:pt x="1148473" y="767943"/>
                </a:lnTo>
                <a:lnTo>
                  <a:pt x="1178458" y="780351"/>
                </a:lnTo>
                <a:lnTo>
                  <a:pt x="1171625" y="791756"/>
                </a:lnTo>
                <a:lnTo>
                  <a:pt x="1141869" y="779462"/>
                </a:lnTo>
                <a:lnTo>
                  <a:pt x="1141907" y="765225"/>
                </a:lnTo>
                <a:lnTo>
                  <a:pt x="1138339" y="785609"/>
                </a:lnTo>
                <a:lnTo>
                  <a:pt x="1167955" y="797864"/>
                </a:lnTo>
                <a:lnTo>
                  <a:pt x="1161110" y="809282"/>
                </a:lnTo>
                <a:lnTo>
                  <a:pt x="1131747" y="797128"/>
                </a:lnTo>
                <a:lnTo>
                  <a:pt x="1131773" y="782904"/>
                </a:lnTo>
                <a:lnTo>
                  <a:pt x="1125181" y="794423"/>
                </a:lnTo>
                <a:lnTo>
                  <a:pt x="1128217" y="803287"/>
                </a:lnTo>
                <a:lnTo>
                  <a:pt x="1157439" y="815390"/>
                </a:lnTo>
                <a:lnTo>
                  <a:pt x="1157173" y="829525"/>
                </a:lnTo>
                <a:lnTo>
                  <a:pt x="1164031" y="818095"/>
                </a:lnTo>
                <a:lnTo>
                  <a:pt x="1193241" y="830186"/>
                </a:lnTo>
                <a:lnTo>
                  <a:pt x="1199845" y="832916"/>
                </a:lnTo>
                <a:lnTo>
                  <a:pt x="1197038" y="824128"/>
                </a:lnTo>
                <a:close/>
              </a:path>
              <a:path w="2211730" h="1163954">
                <a:moveTo>
                  <a:pt x="1162862" y="1080008"/>
                </a:moveTo>
                <a:lnTo>
                  <a:pt x="1187411" y="1090142"/>
                </a:lnTo>
                <a:lnTo>
                  <a:pt x="1167053" y="1074115"/>
                </a:lnTo>
                <a:lnTo>
                  <a:pt x="1174902" y="1063117"/>
                </a:lnTo>
                <a:lnTo>
                  <a:pt x="1179093" y="1057224"/>
                </a:lnTo>
                <a:lnTo>
                  <a:pt x="1186942" y="1046213"/>
                </a:lnTo>
                <a:lnTo>
                  <a:pt x="1212253" y="1056665"/>
                </a:lnTo>
                <a:lnTo>
                  <a:pt x="1191145" y="1040333"/>
                </a:lnTo>
                <a:lnTo>
                  <a:pt x="1198981" y="1029322"/>
                </a:lnTo>
                <a:lnTo>
                  <a:pt x="1203172" y="1023442"/>
                </a:lnTo>
                <a:lnTo>
                  <a:pt x="1211021" y="1012444"/>
                </a:lnTo>
                <a:lnTo>
                  <a:pt x="1204341" y="1009675"/>
                </a:lnTo>
                <a:lnTo>
                  <a:pt x="1196505" y="1020673"/>
                </a:lnTo>
                <a:lnTo>
                  <a:pt x="1170647" y="1010005"/>
                </a:lnTo>
                <a:lnTo>
                  <a:pt x="1192301" y="1026553"/>
                </a:lnTo>
                <a:lnTo>
                  <a:pt x="1184452" y="1037577"/>
                </a:lnTo>
                <a:lnTo>
                  <a:pt x="1158989" y="1027048"/>
                </a:lnTo>
                <a:lnTo>
                  <a:pt x="1159941" y="1013193"/>
                </a:lnTo>
                <a:lnTo>
                  <a:pt x="1152334" y="1024305"/>
                </a:lnTo>
                <a:lnTo>
                  <a:pt x="1154925" y="1032992"/>
                </a:lnTo>
                <a:lnTo>
                  <a:pt x="1180261" y="1043470"/>
                </a:lnTo>
                <a:lnTo>
                  <a:pt x="1172413" y="1054455"/>
                </a:lnTo>
                <a:lnTo>
                  <a:pt x="1147343" y="1044105"/>
                </a:lnTo>
                <a:lnTo>
                  <a:pt x="1148270" y="1030249"/>
                </a:lnTo>
                <a:lnTo>
                  <a:pt x="1143266" y="1050048"/>
                </a:lnTo>
                <a:lnTo>
                  <a:pt x="1168209" y="1060348"/>
                </a:lnTo>
                <a:lnTo>
                  <a:pt x="1160373" y="1071359"/>
                </a:lnTo>
                <a:lnTo>
                  <a:pt x="1135672" y="1061161"/>
                </a:lnTo>
                <a:lnTo>
                  <a:pt x="1136611" y="1047305"/>
                </a:lnTo>
                <a:lnTo>
                  <a:pt x="1129017" y="1058417"/>
                </a:lnTo>
                <a:lnTo>
                  <a:pt x="1131608" y="1067104"/>
                </a:lnTo>
                <a:lnTo>
                  <a:pt x="1156182" y="1077239"/>
                </a:lnTo>
                <a:lnTo>
                  <a:pt x="1155014" y="1091018"/>
                </a:lnTo>
                <a:lnTo>
                  <a:pt x="1162862" y="1080008"/>
                </a:lnTo>
                <a:close/>
              </a:path>
              <a:path w="2211730" h="1163954">
                <a:moveTo>
                  <a:pt x="1170965" y="878941"/>
                </a:moveTo>
                <a:lnTo>
                  <a:pt x="1178064" y="867638"/>
                </a:lnTo>
                <a:lnTo>
                  <a:pt x="1181862" y="861580"/>
                </a:lnTo>
                <a:lnTo>
                  <a:pt x="1188961" y="850277"/>
                </a:lnTo>
                <a:lnTo>
                  <a:pt x="1217764" y="862190"/>
                </a:lnTo>
                <a:lnTo>
                  <a:pt x="1192758" y="844219"/>
                </a:lnTo>
                <a:lnTo>
                  <a:pt x="1199845" y="832916"/>
                </a:lnTo>
                <a:lnTo>
                  <a:pt x="1193241" y="830186"/>
                </a:lnTo>
                <a:lnTo>
                  <a:pt x="1186141" y="841489"/>
                </a:lnTo>
                <a:lnTo>
                  <a:pt x="1157173" y="829525"/>
                </a:lnTo>
                <a:lnTo>
                  <a:pt x="1157439" y="815390"/>
                </a:lnTo>
                <a:lnTo>
                  <a:pt x="1150594" y="826795"/>
                </a:lnTo>
                <a:lnTo>
                  <a:pt x="1153515" y="835621"/>
                </a:lnTo>
                <a:lnTo>
                  <a:pt x="1182344" y="847547"/>
                </a:lnTo>
                <a:lnTo>
                  <a:pt x="1175245" y="858862"/>
                </a:lnTo>
                <a:lnTo>
                  <a:pt x="1146670" y="847039"/>
                </a:lnTo>
                <a:lnTo>
                  <a:pt x="1146937" y="832904"/>
                </a:lnTo>
                <a:lnTo>
                  <a:pt x="1143000" y="853147"/>
                </a:lnTo>
                <a:lnTo>
                  <a:pt x="1171448" y="864908"/>
                </a:lnTo>
                <a:lnTo>
                  <a:pt x="1164374" y="876211"/>
                </a:lnTo>
                <a:lnTo>
                  <a:pt x="1136154" y="864552"/>
                </a:lnTo>
                <a:lnTo>
                  <a:pt x="1136421" y="850417"/>
                </a:lnTo>
                <a:lnTo>
                  <a:pt x="1129576" y="861834"/>
                </a:lnTo>
                <a:lnTo>
                  <a:pt x="1101356" y="850163"/>
                </a:lnTo>
                <a:lnTo>
                  <a:pt x="1101382" y="835939"/>
                </a:lnTo>
                <a:lnTo>
                  <a:pt x="1097826" y="856322"/>
                </a:lnTo>
                <a:lnTo>
                  <a:pt x="1125918" y="867956"/>
                </a:lnTo>
                <a:lnTo>
                  <a:pt x="1132484" y="870661"/>
                </a:lnTo>
                <a:lnTo>
                  <a:pt x="1160564" y="882269"/>
                </a:lnTo>
                <a:lnTo>
                  <a:pt x="1160068" y="896315"/>
                </a:lnTo>
                <a:lnTo>
                  <a:pt x="1167168" y="884999"/>
                </a:lnTo>
                <a:lnTo>
                  <a:pt x="1195222" y="896594"/>
                </a:lnTo>
                <a:lnTo>
                  <a:pt x="1170965" y="878941"/>
                </a:lnTo>
                <a:close/>
              </a:path>
              <a:path w="2211730" h="1163954">
                <a:moveTo>
                  <a:pt x="1193965" y="975906"/>
                </a:moveTo>
                <a:lnTo>
                  <a:pt x="1201559" y="964806"/>
                </a:lnTo>
                <a:lnTo>
                  <a:pt x="1194904" y="962050"/>
                </a:lnTo>
                <a:lnTo>
                  <a:pt x="1187310" y="973162"/>
                </a:lnTo>
                <a:lnTo>
                  <a:pt x="1160678" y="962151"/>
                </a:lnTo>
                <a:lnTo>
                  <a:pt x="1168019" y="950950"/>
                </a:lnTo>
                <a:lnTo>
                  <a:pt x="1171956" y="944943"/>
                </a:lnTo>
                <a:lnTo>
                  <a:pt x="1179296" y="933729"/>
                </a:lnTo>
                <a:lnTo>
                  <a:pt x="1172667" y="930998"/>
                </a:lnTo>
                <a:lnTo>
                  <a:pt x="1165326" y="942213"/>
                </a:lnTo>
                <a:lnTo>
                  <a:pt x="1138275" y="931049"/>
                </a:lnTo>
                <a:lnTo>
                  <a:pt x="1138783" y="917003"/>
                </a:lnTo>
                <a:lnTo>
                  <a:pt x="1134478" y="937082"/>
                </a:lnTo>
                <a:lnTo>
                  <a:pt x="1161389" y="948207"/>
                </a:lnTo>
                <a:lnTo>
                  <a:pt x="1154049" y="959408"/>
                </a:lnTo>
                <a:lnTo>
                  <a:pt x="1127391" y="948397"/>
                </a:lnTo>
                <a:lnTo>
                  <a:pt x="1127887" y="934364"/>
                </a:lnTo>
                <a:lnTo>
                  <a:pt x="1120787" y="945680"/>
                </a:lnTo>
                <a:lnTo>
                  <a:pt x="1123581" y="954455"/>
                </a:lnTo>
                <a:lnTo>
                  <a:pt x="1150124" y="965415"/>
                </a:lnTo>
                <a:lnTo>
                  <a:pt x="1149400" y="979360"/>
                </a:lnTo>
                <a:lnTo>
                  <a:pt x="1156741" y="968146"/>
                </a:lnTo>
                <a:lnTo>
                  <a:pt x="1183246" y="979106"/>
                </a:lnTo>
                <a:lnTo>
                  <a:pt x="1189901" y="981849"/>
                </a:lnTo>
                <a:lnTo>
                  <a:pt x="1216380" y="992784"/>
                </a:lnTo>
                <a:lnTo>
                  <a:pt x="1193965" y="975906"/>
                </a:lnTo>
                <a:close/>
              </a:path>
              <a:path w="2211730" h="1163954">
                <a:moveTo>
                  <a:pt x="1202639" y="673417"/>
                </a:moveTo>
                <a:lnTo>
                  <a:pt x="1209230" y="661911"/>
                </a:lnTo>
                <a:lnTo>
                  <a:pt x="1212761" y="655751"/>
                </a:lnTo>
                <a:lnTo>
                  <a:pt x="1219352" y="644232"/>
                </a:lnTo>
                <a:lnTo>
                  <a:pt x="1212786" y="641515"/>
                </a:lnTo>
                <a:lnTo>
                  <a:pt x="1206195" y="653033"/>
                </a:lnTo>
                <a:lnTo>
                  <a:pt x="1173772" y="639597"/>
                </a:lnTo>
                <a:lnTo>
                  <a:pt x="1173568" y="625284"/>
                </a:lnTo>
                <a:lnTo>
                  <a:pt x="1170381" y="645820"/>
                </a:lnTo>
                <a:lnTo>
                  <a:pt x="1202664" y="659193"/>
                </a:lnTo>
                <a:lnTo>
                  <a:pt x="1196073" y="670699"/>
                </a:lnTo>
                <a:lnTo>
                  <a:pt x="1164031" y="657428"/>
                </a:lnTo>
                <a:lnTo>
                  <a:pt x="1163828" y="643115"/>
                </a:lnTo>
                <a:lnTo>
                  <a:pt x="1157478" y="654723"/>
                </a:lnTo>
                <a:lnTo>
                  <a:pt x="1125423" y="641451"/>
                </a:lnTo>
                <a:lnTo>
                  <a:pt x="1131519" y="629729"/>
                </a:lnTo>
                <a:lnTo>
                  <a:pt x="1134783" y="623455"/>
                </a:lnTo>
                <a:lnTo>
                  <a:pt x="1140891" y="611746"/>
                </a:lnTo>
                <a:lnTo>
                  <a:pt x="1144143" y="605472"/>
                </a:lnTo>
                <a:lnTo>
                  <a:pt x="1150251" y="593750"/>
                </a:lnTo>
                <a:lnTo>
                  <a:pt x="1153515" y="587476"/>
                </a:lnTo>
                <a:lnTo>
                  <a:pt x="1159624" y="575767"/>
                </a:lnTo>
                <a:lnTo>
                  <a:pt x="1162888" y="569493"/>
                </a:lnTo>
                <a:lnTo>
                  <a:pt x="1168984" y="557783"/>
                </a:lnTo>
                <a:lnTo>
                  <a:pt x="1172248" y="551510"/>
                </a:lnTo>
                <a:lnTo>
                  <a:pt x="1178344" y="539800"/>
                </a:lnTo>
                <a:lnTo>
                  <a:pt x="1181608" y="533527"/>
                </a:lnTo>
                <a:lnTo>
                  <a:pt x="1187704" y="521804"/>
                </a:lnTo>
                <a:lnTo>
                  <a:pt x="1190967" y="515543"/>
                </a:lnTo>
                <a:lnTo>
                  <a:pt x="1197063" y="503834"/>
                </a:lnTo>
                <a:lnTo>
                  <a:pt x="1200327" y="497560"/>
                </a:lnTo>
                <a:lnTo>
                  <a:pt x="1202918" y="492582"/>
                </a:lnTo>
                <a:lnTo>
                  <a:pt x="1196670" y="489343"/>
                </a:lnTo>
                <a:lnTo>
                  <a:pt x="1193800" y="494855"/>
                </a:lnTo>
                <a:lnTo>
                  <a:pt x="1190536" y="501129"/>
                </a:lnTo>
                <a:lnTo>
                  <a:pt x="1184440" y="512838"/>
                </a:lnTo>
                <a:lnTo>
                  <a:pt x="1181176" y="519099"/>
                </a:lnTo>
                <a:lnTo>
                  <a:pt x="1175080" y="530821"/>
                </a:lnTo>
                <a:lnTo>
                  <a:pt x="1171803" y="537082"/>
                </a:lnTo>
                <a:lnTo>
                  <a:pt x="1165707" y="548805"/>
                </a:lnTo>
                <a:lnTo>
                  <a:pt x="1162443" y="555078"/>
                </a:lnTo>
                <a:lnTo>
                  <a:pt x="1156347" y="566788"/>
                </a:lnTo>
                <a:lnTo>
                  <a:pt x="1153083" y="573062"/>
                </a:lnTo>
                <a:lnTo>
                  <a:pt x="1146987" y="584771"/>
                </a:lnTo>
                <a:lnTo>
                  <a:pt x="1143723" y="591045"/>
                </a:lnTo>
                <a:lnTo>
                  <a:pt x="1137627" y="602767"/>
                </a:lnTo>
                <a:lnTo>
                  <a:pt x="1134351" y="609041"/>
                </a:lnTo>
                <a:lnTo>
                  <a:pt x="1128255" y="620750"/>
                </a:lnTo>
                <a:lnTo>
                  <a:pt x="1095806" y="607326"/>
                </a:lnTo>
                <a:lnTo>
                  <a:pt x="1092669" y="613638"/>
                </a:lnTo>
                <a:lnTo>
                  <a:pt x="1124991" y="627037"/>
                </a:lnTo>
                <a:lnTo>
                  <a:pt x="1118882" y="638746"/>
                </a:lnTo>
                <a:lnTo>
                  <a:pt x="1122159" y="647712"/>
                </a:lnTo>
                <a:lnTo>
                  <a:pt x="1154087" y="660933"/>
                </a:lnTo>
                <a:lnTo>
                  <a:pt x="1154277" y="675258"/>
                </a:lnTo>
                <a:lnTo>
                  <a:pt x="1160627" y="663651"/>
                </a:lnTo>
                <a:lnTo>
                  <a:pt x="1192542" y="676859"/>
                </a:lnTo>
                <a:lnTo>
                  <a:pt x="1199108" y="679577"/>
                </a:lnTo>
                <a:lnTo>
                  <a:pt x="1230998" y="692785"/>
                </a:lnTo>
                <a:lnTo>
                  <a:pt x="1202639" y="673417"/>
                </a:lnTo>
                <a:close/>
              </a:path>
              <a:path w="2211730" h="1163954">
                <a:moveTo>
                  <a:pt x="885888" y="1031316"/>
                </a:moveTo>
                <a:lnTo>
                  <a:pt x="889025" y="1024991"/>
                </a:lnTo>
                <a:lnTo>
                  <a:pt x="894892" y="1013155"/>
                </a:lnTo>
                <a:lnTo>
                  <a:pt x="898017" y="1006817"/>
                </a:lnTo>
                <a:lnTo>
                  <a:pt x="903884" y="994981"/>
                </a:lnTo>
                <a:lnTo>
                  <a:pt x="907021" y="988644"/>
                </a:lnTo>
                <a:lnTo>
                  <a:pt x="912876" y="976807"/>
                </a:lnTo>
                <a:lnTo>
                  <a:pt x="916012" y="970483"/>
                </a:lnTo>
                <a:lnTo>
                  <a:pt x="921867" y="958646"/>
                </a:lnTo>
                <a:lnTo>
                  <a:pt x="925004" y="952309"/>
                </a:lnTo>
                <a:lnTo>
                  <a:pt x="930871" y="940473"/>
                </a:lnTo>
                <a:lnTo>
                  <a:pt x="933996" y="934148"/>
                </a:lnTo>
                <a:lnTo>
                  <a:pt x="939863" y="922299"/>
                </a:lnTo>
                <a:lnTo>
                  <a:pt x="943000" y="915987"/>
                </a:lnTo>
                <a:lnTo>
                  <a:pt x="948842" y="904151"/>
                </a:lnTo>
                <a:lnTo>
                  <a:pt x="951979" y="897826"/>
                </a:lnTo>
                <a:lnTo>
                  <a:pt x="957846" y="885977"/>
                </a:lnTo>
                <a:lnTo>
                  <a:pt x="960970" y="879652"/>
                </a:lnTo>
                <a:lnTo>
                  <a:pt x="966838" y="867829"/>
                </a:lnTo>
                <a:lnTo>
                  <a:pt x="969962" y="861504"/>
                </a:lnTo>
                <a:lnTo>
                  <a:pt x="975829" y="849655"/>
                </a:lnTo>
                <a:lnTo>
                  <a:pt x="978954" y="843330"/>
                </a:lnTo>
                <a:lnTo>
                  <a:pt x="984821" y="831494"/>
                </a:lnTo>
                <a:lnTo>
                  <a:pt x="987958" y="825169"/>
                </a:lnTo>
                <a:lnTo>
                  <a:pt x="993813" y="813346"/>
                </a:lnTo>
                <a:lnTo>
                  <a:pt x="996937" y="807008"/>
                </a:lnTo>
                <a:lnTo>
                  <a:pt x="1002804" y="795185"/>
                </a:lnTo>
                <a:lnTo>
                  <a:pt x="1005928" y="788847"/>
                </a:lnTo>
                <a:lnTo>
                  <a:pt x="1011783" y="777024"/>
                </a:lnTo>
                <a:lnTo>
                  <a:pt x="1014920" y="770699"/>
                </a:lnTo>
                <a:lnTo>
                  <a:pt x="1020787" y="758863"/>
                </a:lnTo>
                <a:lnTo>
                  <a:pt x="1023912" y="752538"/>
                </a:lnTo>
                <a:lnTo>
                  <a:pt x="1029766" y="740702"/>
                </a:lnTo>
                <a:lnTo>
                  <a:pt x="1032891" y="734390"/>
                </a:lnTo>
                <a:lnTo>
                  <a:pt x="1038758" y="722553"/>
                </a:lnTo>
                <a:lnTo>
                  <a:pt x="1041882" y="716229"/>
                </a:lnTo>
                <a:lnTo>
                  <a:pt x="1047750" y="704405"/>
                </a:lnTo>
                <a:lnTo>
                  <a:pt x="1078153" y="716978"/>
                </a:lnTo>
                <a:lnTo>
                  <a:pt x="1081430" y="710704"/>
                </a:lnTo>
                <a:lnTo>
                  <a:pt x="1050874" y="698068"/>
                </a:lnTo>
                <a:lnTo>
                  <a:pt x="1056728" y="686257"/>
                </a:lnTo>
                <a:lnTo>
                  <a:pt x="1059865" y="679919"/>
                </a:lnTo>
                <a:lnTo>
                  <a:pt x="1065720" y="668096"/>
                </a:lnTo>
                <a:lnTo>
                  <a:pt x="1096899" y="680999"/>
                </a:lnTo>
                <a:lnTo>
                  <a:pt x="1094066" y="701687"/>
                </a:lnTo>
                <a:lnTo>
                  <a:pt x="1124839" y="714438"/>
                </a:lnTo>
                <a:lnTo>
                  <a:pt x="1125042" y="728764"/>
                </a:lnTo>
                <a:lnTo>
                  <a:pt x="1131392" y="717143"/>
                </a:lnTo>
                <a:lnTo>
                  <a:pt x="1134592" y="696594"/>
                </a:lnTo>
                <a:lnTo>
                  <a:pt x="1128242" y="708215"/>
                </a:lnTo>
                <a:lnTo>
                  <a:pt x="1097318" y="695426"/>
                </a:lnTo>
                <a:lnTo>
                  <a:pt x="1103426" y="683691"/>
                </a:lnTo>
                <a:lnTo>
                  <a:pt x="1100162" y="674725"/>
                </a:lnTo>
                <a:lnTo>
                  <a:pt x="1068844" y="661758"/>
                </a:lnTo>
                <a:lnTo>
                  <a:pt x="1074712" y="649935"/>
                </a:lnTo>
                <a:lnTo>
                  <a:pt x="1077836" y="643610"/>
                </a:lnTo>
                <a:lnTo>
                  <a:pt x="1083691" y="631786"/>
                </a:lnTo>
                <a:lnTo>
                  <a:pt x="1115631" y="645007"/>
                </a:lnTo>
                <a:lnTo>
                  <a:pt x="1112799" y="665708"/>
                </a:lnTo>
                <a:lnTo>
                  <a:pt x="1144333" y="678764"/>
                </a:lnTo>
                <a:lnTo>
                  <a:pt x="1144536" y="693089"/>
                </a:lnTo>
                <a:lnTo>
                  <a:pt x="1150874" y="681482"/>
                </a:lnTo>
                <a:lnTo>
                  <a:pt x="1154087" y="660933"/>
                </a:lnTo>
                <a:lnTo>
                  <a:pt x="1147737" y="672541"/>
                </a:lnTo>
                <a:lnTo>
                  <a:pt x="1116063" y="659434"/>
                </a:lnTo>
                <a:lnTo>
                  <a:pt x="1122159" y="647712"/>
                </a:lnTo>
                <a:lnTo>
                  <a:pt x="1118882" y="638746"/>
                </a:lnTo>
                <a:lnTo>
                  <a:pt x="1086815" y="625462"/>
                </a:lnTo>
                <a:lnTo>
                  <a:pt x="1092669" y="613638"/>
                </a:lnTo>
                <a:lnTo>
                  <a:pt x="1095806" y="607326"/>
                </a:lnTo>
                <a:lnTo>
                  <a:pt x="1101661" y="595502"/>
                </a:lnTo>
                <a:lnTo>
                  <a:pt x="1104785" y="589178"/>
                </a:lnTo>
                <a:lnTo>
                  <a:pt x="1110653" y="577341"/>
                </a:lnTo>
                <a:lnTo>
                  <a:pt x="1113777" y="571017"/>
                </a:lnTo>
                <a:lnTo>
                  <a:pt x="1119632" y="559206"/>
                </a:lnTo>
                <a:lnTo>
                  <a:pt x="1122756" y="552869"/>
                </a:lnTo>
                <a:lnTo>
                  <a:pt x="1128610" y="541058"/>
                </a:lnTo>
                <a:lnTo>
                  <a:pt x="1131747" y="534733"/>
                </a:lnTo>
                <a:lnTo>
                  <a:pt x="1137602" y="522909"/>
                </a:lnTo>
                <a:lnTo>
                  <a:pt x="1140726" y="516585"/>
                </a:lnTo>
                <a:lnTo>
                  <a:pt x="1146581" y="504761"/>
                </a:lnTo>
                <a:lnTo>
                  <a:pt x="1149705" y="498436"/>
                </a:lnTo>
                <a:lnTo>
                  <a:pt x="1155560" y="486625"/>
                </a:lnTo>
                <a:lnTo>
                  <a:pt x="1190536" y="501129"/>
                </a:lnTo>
                <a:lnTo>
                  <a:pt x="1193800" y="494855"/>
                </a:lnTo>
                <a:lnTo>
                  <a:pt x="1158697" y="480301"/>
                </a:lnTo>
                <a:lnTo>
                  <a:pt x="1161224" y="475195"/>
                </a:lnTo>
                <a:lnTo>
                  <a:pt x="1154912" y="472071"/>
                </a:lnTo>
                <a:lnTo>
                  <a:pt x="1152169" y="477596"/>
                </a:lnTo>
                <a:lnTo>
                  <a:pt x="1117053" y="463041"/>
                </a:lnTo>
                <a:lnTo>
                  <a:pt x="1119517" y="457796"/>
                </a:lnTo>
                <a:lnTo>
                  <a:pt x="1113155" y="454786"/>
                </a:lnTo>
                <a:lnTo>
                  <a:pt x="1110538" y="460336"/>
                </a:lnTo>
                <a:lnTo>
                  <a:pt x="1107541" y="466724"/>
                </a:lnTo>
                <a:lnTo>
                  <a:pt x="1101940" y="478637"/>
                </a:lnTo>
                <a:lnTo>
                  <a:pt x="1098931" y="485025"/>
                </a:lnTo>
                <a:lnTo>
                  <a:pt x="1093330" y="496950"/>
                </a:lnTo>
                <a:lnTo>
                  <a:pt x="1090333" y="503326"/>
                </a:lnTo>
                <a:lnTo>
                  <a:pt x="1084732" y="515251"/>
                </a:lnTo>
                <a:lnTo>
                  <a:pt x="1081735" y="521639"/>
                </a:lnTo>
                <a:lnTo>
                  <a:pt x="1076134" y="533552"/>
                </a:lnTo>
                <a:lnTo>
                  <a:pt x="1073124" y="539927"/>
                </a:lnTo>
                <a:lnTo>
                  <a:pt x="1067523" y="551865"/>
                </a:lnTo>
                <a:lnTo>
                  <a:pt x="1071041" y="560946"/>
                </a:lnTo>
                <a:lnTo>
                  <a:pt x="1074039" y="554558"/>
                </a:lnTo>
                <a:lnTo>
                  <a:pt x="1079639" y="542632"/>
                </a:lnTo>
                <a:lnTo>
                  <a:pt x="1082649" y="536257"/>
                </a:lnTo>
                <a:lnTo>
                  <a:pt x="1088237" y="524332"/>
                </a:lnTo>
                <a:lnTo>
                  <a:pt x="1091247" y="517944"/>
                </a:lnTo>
                <a:lnTo>
                  <a:pt x="1096848" y="506031"/>
                </a:lnTo>
                <a:lnTo>
                  <a:pt x="1099845" y="499643"/>
                </a:lnTo>
                <a:lnTo>
                  <a:pt x="1105446" y="487718"/>
                </a:lnTo>
                <a:lnTo>
                  <a:pt x="1108456" y="481342"/>
                </a:lnTo>
                <a:lnTo>
                  <a:pt x="1114056" y="469417"/>
                </a:lnTo>
                <a:lnTo>
                  <a:pt x="1149045" y="483920"/>
                </a:lnTo>
                <a:lnTo>
                  <a:pt x="1143190" y="495744"/>
                </a:lnTo>
                <a:lnTo>
                  <a:pt x="1140053" y="502056"/>
                </a:lnTo>
                <a:lnTo>
                  <a:pt x="1134198" y="513880"/>
                </a:lnTo>
                <a:lnTo>
                  <a:pt x="1131074" y="520217"/>
                </a:lnTo>
                <a:lnTo>
                  <a:pt x="1125220" y="532028"/>
                </a:lnTo>
                <a:lnTo>
                  <a:pt x="1122095" y="538352"/>
                </a:lnTo>
                <a:lnTo>
                  <a:pt x="1116228" y="550163"/>
                </a:lnTo>
                <a:lnTo>
                  <a:pt x="1113104" y="556501"/>
                </a:lnTo>
                <a:lnTo>
                  <a:pt x="1107249" y="568324"/>
                </a:lnTo>
                <a:lnTo>
                  <a:pt x="1104125" y="574636"/>
                </a:lnTo>
                <a:lnTo>
                  <a:pt x="1098270" y="586473"/>
                </a:lnTo>
                <a:lnTo>
                  <a:pt x="1095133" y="592797"/>
                </a:lnTo>
                <a:lnTo>
                  <a:pt x="1089291" y="604621"/>
                </a:lnTo>
                <a:lnTo>
                  <a:pt x="1086154" y="610946"/>
                </a:lnTo>
                <a:lnTo>
                  <a:pt x="1080300" y="622769"/>
                </a:lnTo>
                <a:lnTo>
                  <a:pt x="1077163" y="629094"/>
                </a:lnTo>
                <a:lnTo>
                  <a:pt x="1071321" y="640918"/>
                </a:lnTo>
                <a:lnTo>
                  <a:pt x="1039622" y="627786"/>
                </a:lnTo>
                <a:lnTo>
                  <a:pt x="1045222" y="615873"/>
                </a:lnTo>
                <a:lnTo>
                  <a:pt x="1047318" y="594868"/>
                </a:lnTo>
                <a:lnTo>
                  <a:pt x="1041704" y="606793"/>
                </a:lnTo>
                <a:lnTo>
                  <a:pt x="1009624" y="593509"/>
                </a:lnTo>
                <a:lnTo>
                  <a:pt x="1014984" y="581469"/>
                </a:lnTo>
                <a:lnTo>
                  <a:pt x="1011339" y="572350"/>
                </a:lnTo>
                <a:lnTo>
                  <a:pt x="1008481" y="578789"/>
                </a:lnTo>
                <a:lnTo>
                  <a:pt x="1006767" y="599947"/>
                </a:lnTo>
                <a:lnTo>
                  <a:pt x="1038707" y="613181"/>
                </a:lnTo>
                <a:lnTo>
                  <a:pt x="1036624" y="634174"/>
                </a:lnTo>
                <a:lnTo>
                  <a:pt x="1068184" y="647242"/>
                </a:lnTo>
                <a:lnTo>
                  <a:pt x="1062329" y="659066"/>
                </a:lnTo>
                <a:lnTo>
                  <a:pt x="1059192" y="665391"/>
                </a:lnTo>
                <a:lnTo>
                  <a:pt x="1053338" y="677227"/>
                </a:lnTo>
                <a:lnTo>
                  <a:pt x="1022400" y="664413"/>
                </a:lnTo>
                <a:lnTo>
                  <a:pt x="1028014" y="652487"/>
                </a:lnTo>
                <a:lnTo>
                  <a:pt x="1024496" y="643420"/>
                </a:lnTo>
                <a:lnTo>
                  <a:pt x="993178" y="630440"/>
                </a:lnTo>
                <a:lnTo>
                  <a:pt x="998537" y="618413"/>
                </a:lnTo>
                <a:lnTo>
                  <a:pt x="1000252" y="597255"/>
                </a:lnTo>
                <a:lnTo>
                  <a:pt x="994892" y="609282"/>
                </a:lnTo>
                <a:lnTo>
                  <a:pt x="963193" y="596163"/>
                </a:lnTo>
                <a:lnTo>
                  <a:pt x="968298" y="584022"/>
                </a:lnTo>
                <a:lnTo>
                  <a:pt x="964514" y="574827"/>
                </a:lnTo>
                <a:lnTo>
                  <a:pt x="961783" y="581329"/>
                </a:lnTo>
                <a:lnTo>
                  <a:pt x="960450" y="602653"/>
                </a:lnTo>
                <a:lnTo>
                  <a:pt x="992022" y="615721"/>
                </a:lnTo>
                <a:lnTo>
                  <a:pt x="986663" y="627748"/>
                </a:lnTo>
                <a:lnTo>
                  <a:pt x="990307" y="636879"/>
                </a:lnTo>
                <a:lnTo>
                  <a:pt x="1021499" y="649782"/>
                </a:lnTo>
                <a:lnTo>
                  <a:pt x="1019403" y="670801"/>
                </a:lnTo>
                <a:lnTo>
                  <a:pt x="1050213" y="683552"/>
                </a:lnTo>
                <a:lnTo>
                  <a:pt x="1044346" y="695375"/>
                </a:lnTo>
                <a:lnTo>
                  <a:pt x="1041222" y="701700"/>
                </a:lnTo>
                <a:lnTo>
                  <a:pt x="1035367" y="713536"/>
                </a:lnTo>
                <a:lnTo>
                  <a:pt x="1032230" y="719861"/>
                </a:lnTo>
                <a:lnTo>
                  <a:pt x="1026375" y="731685"/>
                </a:lnTo>
                <a:lnTo>
                  <a:pt x="1023239" y="738009"/>
                </a:lnTo>
                <a:lnTo>
                  <a:pt x="1017384" y="749833"/>
                </a:lnTo>
                <a:lnTo>
                  <a:pt x="1014247" y="756170"/>
                </a:lnTo>
                <a:lnTo>
                  <a:pt x="1008405" y="767994"/>
                </a:lnTo>
                <a:lnTo>
                  <a:pt x="1005268" y="774331"/>
                </a:lnTo>
                <a:lnTo>
                  <a:pt x="999413" y="786155"/>
                </a:lnTo>
                <a:lnTo>
                  <a:pt x="996276" y="792479"/>
                </a:lnTo>
                <a:lnTo>
                  <a:pt x="990422" y="804316"/>
                </a:lnTo>
                <a:lnTo>
                  <a:pt x="987285" y="810641"/>
                </a:lnTo>
                <a:lnTo>
                  <a:pt x="981417" y="822477"/>
                </a:lnTo>
                <a:lnTo>
                  <a:pt x="978293" y="828801"/>
                </a:lnTo>
                <a:lnTo>
                  <a:pt x="972439" y="840638"/>
                </a:lnTo>
                <a:lnTo>
                  <a:pt x="969302" y="846963"/>
                </a:lnTo>
                <a:lnTo>
                  <a:pt x="963447" y="858799"/>
                </a:lnTo>
                <a:lnTo>
                  <a:pt x="960310" y="865123"/>
                </a:lnTo>
                <a:lnTo>
                  <a:pt x="954455" y="876960"/>
                </a:lnTo>
                <a:lnTo>
                  <a:pt x="951318" y="883285"/>
                </a:lnTo>
                <a:lnTo>
                  <a:pt x="945464" y="895121"/>
                </a:lnTo>
                <a:lnTo>
                  <a:pt x="942327" y="901445"/>
                </a:lnTo>
                <a:lnTo>
                  <a:pt x="936459" y="913282"/>
                </a:lnTo>
                <a:lnTo>
                  <a:pt x="933335" y="919619"/>
                </a:lnTo>
                <a:lnTo>
                  <a:pt x="927468" y="931456"/>
                </a:lnTo>
                <a:lnTo>
                  <a:pt x="924331" y="937780"/>
                </a:lnTo>
                <a:lnTo>
                  <a:pt x="918476" y="949617"/>
                </a:lnTo>
                <a:lnTo>
                  <a:pt x="915352" y="955954"/>
                </a:lnTo>
                <a:lnTo>
                  <a:pt x="909485" y="967790"/>
                </a:lnTo>
                <a:lnTo>
                  <a:pt x="906360" y="974115"/>
                </a:lnTo>
                <a:lnTo>
                  <a:pt x="900493" y="985964"/>
                </a:lnTo>
                <a:lnTo>
                  <a:pt x="897356" y="992289"/>
                </a:lnTo>
                <a:lnTo>
                  <a:pt x="891489" y="1004138"/>
                </a:lnTo>
                <a:lnTo>
                  <a:pt x="888365" y="1010450"/>
                </a:lnTo>
                <a:lnTo>
                  <a:pt x="882497" y="1022311"/>
                </a:lnTo>
                <a:lnTo>
                  <a:pt x="879360" y="1028623"/>
                </a:lnTo>
                <a:lnTo>
                  <a:pt x="880021" y="1043165"/>
                </a:lnTo>
                <a:lnTo>
                  <a:pt x="885888" y="1031316"/>
                </a:lnTo>
                <a:close/>
              </a:path>
              <a:path w="2211730" h="1163954">
                <a:moveTo>
                  <a:pt x="1080300" y="622769"/>
                </a:moveTo>
                <a:lnTo>
                  <a:pt x="1048219" y="609485"/>
                </a:lnTo>
                <a:lnTo>
                  <a:pt x="1053833" y="597560"/>
                </a:lnTo>
                <a:lnTo>
                  <a:pt x="1055916" y="576554"/>
                </a:lnTo>
                <a:lnTo>
                  <a:pt x="1050315" y="588479"/>
                </a:lnTo>
                <a:lnTo>
                  <a:pt x="1017854" y="575043"/>
                </a:lnTo>
                <a:lnTo>
                  <a:pt x="1023213" y="563016"/>
                </a:lnTo>
                <a:lnTo>
                  <a:pt x="1019568" y="553872"/>
                </a:lnTo>
                <a:lnTo>
                  <a:pt x="1016698" y="560311"/>
                </a:lnTo>
                <a:lnTo>
                  <a:pt x="1014984" y="581469"/>
                </a:lnTo>
                <a:lnTo>
                  <a:pt x="1047318" y="594868"/>
                </a:lnTo>
                <a:lnTo>
                  <a:pt x="1045222" y="615873"/>
                </a:lnTo>
                <a:lnTo>
                  <a:pt x="1077163" y="629094"/>
                </a:lnTo>
                <a:lnTo>
                  <a:pt x="1080300" y="622769"/>
                </a:lnTo>
                <a:close/>
              </a:path>
            </a:pathLst>
          </a:custGeom>
          <a:solidFill>
            <a:srgbClr val="7AB41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63015" y="3000963"/>
            <a:ext cx="1053947" cy="434390"/>
          </a:xfrm>
          <a:custGeom>
            <a:avLst/>
            <a:gdLst/>
            <a:ahLst/>
            <a:cxnLst/>
            <a:rect l="l" t="t" r="r" b="b"/>
            <a:pathLst>
              <a:path w="1053947" h="434390">
                <a:moveTo>
                  <a:pt x="216700" y="421538"/>
                </a:moveTo>
                <a:lnTo>
                  <a:pt x="216916" y="267296"/>
                </a:lnTo>
                <a:lnTo>
                  <a:pt x="216547" y="274954"/>
                </a:lnTo>
                <a:lnTo>
                  <a:pt x="216192" y="282435"/>
                </a:lnTo>
                <a:lnTo>
                  <a:pt x="215836" y="290093"/>
                </a:lnTo>
                <a:lnTo>
                  <a:pt x="196938" y="282270"/>
                </a:lnTo>
                <a:lnTo>
                  <a:pt x="196494" y="297510"/>
                </a:lnTo>
                <a:lnTo>
                  <a:pt x="196723" y="289813"/>
                </a:lnTo>
                <a:lnTo>
                  <a:pt x="215480" y="297560"/>
                </a:lnTo>
                <a:lnTo>
                  <a:pt x="215125" y="305231"/>
                </a:lnTo>
                <a:lnTo>
                  <a:pt x="216344" y="429196"/>
                </a:lnTo>
                <a:lnTo>
                  <a:pt x="216700" y="421538"/>
                </a:lnTo>
                <a:close/>
              </a:path>
              <a:path w="1053947" h="434390">
                <a:moveTo>
                  <a:pt x="191541" y="225920"/>
                </a:moveTo>
                <a:lnTo>
                  <a:pt x="191312" y="233641"/>
                </a:lnTo>
                <a:lnTo>
                  <a:pt x="191096" y="241172"/>
                </a:lnTo>
                <a:lnTo>
                  <a:pt x="190868" y="248907"/>
                </a:lnTo>
                <a:lnTo>
                  <a:pt x="171488" y="240868"/>
                </a:lnTo>
                <a:lnTo>
                  <a:pt x="171577" y="233095"/>
                </a:lnTo>
                <a:lnTo>
                  <a:pt x="171754" y="217728"/>
                </a:lnTo>
                <a:lnTo>
                  <a:pt x="171932" y="202374"/>
                </a:lnTo>
                <a:lnTo>
                  <a:pt x="172110" y="187020"/>
                </a:lnTo>
                <a:lnTo>
                  <a:pt x="192430" y="195427"/>
                </a:lnTo>
                <a:lnTo>
                  <a:pt x="192646" y="187896"/>
                </a:lnTo>
                <a:lnTo>
                  <a:pt x="172199" y="179438"/>
                </a:lnTo>
                <a:lnTo>
                  <a:pt x="172288" y="171653"/>
                </a:lnTo>
                <a:lnTo>
                  <a:pt x="192874" y="180187"/>
                </a:lnTo>
                <a:lnTo>
                  <a:pt x="193090" y="172656"/>
                </a:lnTo>
                <a:lnTo>
                  <a:pt x="172377" y="164071"/>
                </a:lnTo>
                <a:lnTo>
                  <a:pt x="172466" y="156298"/>
                </a:lnTo>
                <a:lnTo>
                  <a:pt x="193319" y="164934"/>
                </a:lnTo>
                <a:lnTo>
                  <a:pt x="193548" y="157391"/>
                </a:lnTo>
                <a:lnTo>
                  <a:pt x="172554" y="148704"/>
                </a:lnTo>
                <a:lnTo>
                  <a:pt x="172643" y="140931"/>
                </a:lnTo>
                <a:lnTo>
                  <a:pt x="193763" y="149682"/>
                </a:lnTo>
                <a:lnTo>
                  <a:pt x="193992" y="142151"/>
                </a:lnTo>
                <a:lnTo>
                  <a:pt x="172732" y="133349"/>
                </a:lnTo>
                <a:lnTo>
                  <a:pt x="172821" y="125577"/>
                </a:lnTo>
                <a:lnTo>
                  <a:pt x="194221" y="134442"/>
                </a:lnTo>
                <a:lnTo>
                  <a:pt x="194437" y="126898"/>
                </a:lnTo>
                <a:lnTo>
                  <a:pt x="172910" y="117982"/>
                </a:lnTo>
                <a:lnTo>
                  <a:pt x="172999" y="110197"/>
                </a:lnTo>
                <a:lnTo>
                  <a:pt x="194652" y="119176"/>
                </a:lnTo>
                <a:lnTo>
                  <a:pt x="194881" y="111645"/>
                </a:lnTo>
                <a:lnTo>
                  <a:pt x="173088" y="102615"/>
                </a:lnTo>
                <a:lnTo>
                  <a:pt x="173177" y="94843"/>
                </a:lnTo>
                <a:lnTo>
                  <a:pt x="195110" y="103936"/>
                </a:lnTo>
                <a:lnTo>
                  <a:pt x="195326" y="96392"/>
                </a:lnTo>
                <a:lnTo>
                  <a:pt x="173266" y="87261"/>
                </a:lnTo>
                <a:lnTo>
                  <a:pt x="173355" y="79476"/>
                </a:lnTo>
                <a:lnTo>
                  <a:pt x="171208" y="263817"/>
                </a:lnTo>
                <a:lnTo>
                  <a:pt x="190207" y="271678"/>
                </a:lnTo>
                <a:lnTo>
                  <a:pt x="190423" y="264147"/>
                </a:lnTo>
                <a:lnTo>
                  <a:pt x="171297" y="256235"/>
                </a:lnTo>
                <a:lnTo>
                  <a:pt x="171399" y="248462"/>
                </a:lnTo>
                <a:lnTo>
                  <a:pt x="190652" y="256425"/>
                </a:lnTo>
                <a:lnTo>
                  <a:pt x="192493" y="434390"/>
                </a:lnTo>
                <a:lnTo>
                  <a:pt x="191541" y="225920"/>
                </a:lnTo>
                <a:close/>
              </a:path>
              <a:path w="1053947" h="434390">
                <a:moveTo>
                  <a:pt x="215125" y="305231"/>
                </a:moveTo>
                <a:lnTo>
                  <a:pt x="196494" y="297510"/>
                </a:lnTo>
                <a:lnTo>
                  <a:pt x="196278" y="305053"/>
                </a:lnTo>
                <a:lnTo>
                  <a:pt x="214769" y="312712"/>
                </a:lnTo>
                <a:lnTo>
                  <a:pt x="214414" y="320357"/>
                </a:lnTo>
                <a:lnTo>
                  <a:pt x="196049" y="312762"/>
                </a:lnTo>
                <a:lnTo>
                  <a:pt x="195834" y="320293"/>
                </a:lnTo>
                <a:lnTo>
                  <a:pt x="214058" y="327837"/>
                </a:lnTo>
                <a:lnTo>
                  <a:pt x="213702" y="335508"/>
                </a:lnTo>
                <a:lnTo>
                  <a:pt x="195605" y="328015"/>
                </a:lnTo>
                <a:lnTo>
                  <a:pt x="195376" y="335559"/>
                </a:lnTo>
                <a:lnTo>
                  <a:pt x="213347" y="342976"/>
                </a:lnTo>
                <a:lnTo>
                  <a:pt x="212991" y="350646"/>
                </a:lnTo>
                <a:lnTo>
                  <a:pt x="195160" y="343280"/>
                </a:lnTo>
                <a:lnTo>
                  <a:pt x="194932" y="350799"/>
                </a:lnTo>
                <a:lnTo>
                  <a:pt x="212636" y="358127"/>
                </a:lnTo>
                <a:lnTo>
                  <a:pt x="212267" y="365785"/>
                </a:lnTo>
                <a:lnTo>
                  <a:pt x="194703" y="358520"/>
                </a:lnTo>
                <a:lnTo>
                  <a:pt x="194487" y="366052"/>
                </a:lnTo>
                <a:lnTo>
                  <a:pt x="211924" y="373252"/>
                </a:lnTo>
                <a:lnTo>
                  <a:pt x="211556" y="380923"/>
                </a:lnTo>
                <a:lnTo>
                  <a:pt x="194259" y="373786"/>
                </a:lnTo>
                <a:lnTo>
                  <a:pt x="194043" y="381304"/>
                </a:lnTo>
                <a:lnTo>
                  <a:pt x="211213" y="388404"/>
                </a:lnTo>
                <a:lnTo>
                  <a:pt x="210845" y="396062"/>
                </a:lnTo>
                <a:lnTo>
                  <a:pt x="193814" y="389026"/>
                </a:lnTo>
                <a:lnTo>
                  <a:pt x="193598" y="396557"/>
                </a:lnTo>
                <a:lnTo>
                  <a:pt x="210502" y="403529"/>
                </a:lnTo>
                <a:lnTo>
                  <a:pt x="210134" y="411200"/>
                </a:lnTo>
                <a:lnTo>
                  <a:pt x="193370" y="404266"/>
                </a:lnTo>
                <a:lnTo>
                  <a:pt x="193154" y="411797"/>
                </a:lnTo>
                <a:lnTo>
                  <a:pt x="209778" y="418680"/>
                </a:lnTo>
                <a:lnTo>
                  <a:pt x="216344" y="429196"/>
                </a:lnTo>
                <a:lnTo>
                  <a:pt x="215125" y="305231"/>
                </a:lnTo>
                <a:close/>
              </a:path>
              <a:path w="1053947" h="434390">
                <a:moveTo>
                  <a:pt x="313042" y="384213"/>
                </a:moveTo>
                <a:lnTo>
                  <a:pt x="312140" y="391642"/>
                </a:lnTo>
                <a:lnTo>
                  <a:pt x="294144" y="384200"/>
                </a:lnTo>
                <a:lnTo>
                  <a:pt x="293408" y="322186"/>
                </a:lnTo>
                <a:lnTo>
                  <a:pt x="274383" y="314312"/>
                </a:lnTo>
                <a:lnTo>
                  <a:pt x="273786" y="236931"/>
                </a:lnTo>
                <a:lnTo>
                  <a:pt x="253466" y="228511"/>
                </a:lnTo>
                <a:lnTo>
                  <a:pt x="253453" y="120497"/>
                </a:lnTo>
                <a:lnTo>
                  <a:pt x="231305" y="111315"/>
                </a:lnTo>
                <a:lnTo>
                  <a:pt x="232016" y="96177"/>
                </a:lnTo>
                <a:lnTo>
                  <a:pt x="232257" y="91071"/>
                </a:lnTo>
                <a:lnTo>
                  <a:pt x="225221" y="90728"/>
                </a:lnTo>
                <a:lnTo>
                  <a:pt x="230949" y="118783"/>
                </a:lnTo>
                <a:lnTo>
                  <a:pt x="252971" y="127914"/>
                </a:lnTo>
                <a:lnTo>
                  <a:pt x="252476" y="135508"/>
                </a:lnTo>
                <a:lnTo>
                  <a:pt x="252488" y="243522"/>
                </a:lnTo>
                <a:lnTo>
                  <a:pt x="252984" y="235940"/>
                </a:lnTo>
                <a:lnTo>
                  <a:pt x="273177" y="244297"/>
                </a:lnTo>
                <a:lnTo>
                  <a:pt x="272542" y="251828"/>
                </a:lnTo>
                <a:lnTo>
                  <a:pt x="273138" y="329222"/>
                </a:lnTo>
                <a:lnTo>
                  <a:pt x="273773" y="321678"/>
                </a:lnTo>
                <a:lnTo>
                  <a:pt x="292658" y="329488"/>
                </a:lnTo>
                <a:lnTo>
                  <a:pt x="291896" y="336981"/>
                </a:lnTo>
                <a:lnTo>
                  <a:pt x="292633" y="399008"/>
                </a:lnTo>
                <a:lnTo>
                  <a:pt x="293395" y="391502"/>
                </a:lnTo>
                <a:lnTo>
                  <a:pt x="311264" y="398894"/>
                </a:lnTo>
                <a:lnTo>
                  <a:pt x="314058" y="434390"/>
                </a:lnTo>
                <a:lnTo>
                  <a:pt x="313042" y="384213"/>
                </a:lnTo>
                <a:close/>
              </a:path>
              <a:path w="1053947" h="434390">
                <a:moveTo>
                  <a:pt x="309486" y="413588"/>
                </a:moveTo>
                <a:lnTo>
                  <a:pt x="308584" y="421030"/>
                </a:lnTo>
                <a:lnTo>
                  <a:pt x="291122" y="413804"/>
                </a:lnTo>
                <a:lnTo>
                  <a:pt x="290385" y="351789"/>
                </a:lnTo>
                <a:lnTo>
                  <a:pt x="271894" y="344131"/>
                </a:lnTo>
                <a:lnTo>
                  <a:pt x="271297" y="266738"/>
                </a:lnTo>
                <a:lnTo>
                  <a:pt x="251510" y="258546"/>
                </a:lnTo>
                <a:lnTo>
                  <a:pt x="251498" y="150545"/>
                </a:lnTo>
                <a:lnTo>
                  <a:pt x="229882" y="141592"/>
                </a:lnTo>
                <a:lnTo>
                  <a:pt x="230238" y="133921"/>
                </a:lnTo>
                <a:lnTo>
                  <a:pt x="228104" y="179336"/>
                </a:lnTo>
                <a:lnTo>
                  <a:pt x="249047" y="188010"/>
                </a:lnTo>
                <a:lnTo>
                  <a:pt x="248551" y="195630"/>
                </a:lnTo>
                <a:lnTo>
                  <a:pt x="248564" y="303631"/>
                </a:lnTo>
                <a:lnTo>
                  <a:pt x="249059" y="296024"/>
                </a:lnTo>
                <a:lnTo>
                  <a:pt x="268185" y="303949"/>
                </a:lnTo>
                <a:lnTo>
                  <a:pt x="267550" y="311492"/>
                </a:lnTo>
                <a:lnTo>
                  <a:pt x="268147" y="388873"/>
                </a:lnTo>
                <a:lnTo>
                  <a:pt x="268782" y="381342"/>
                </a:lnTo>
                <a:lnTo>
                  <a:pt x="286613" y="388708"/>
                </a:lnTo>
                <a:lnTo>
                  <a:pt x="289610" y="428599"/>
                </a:lnTo>
                <a:lnTo>
                  <a:pt x="288874" y="366585"/>
                </a:lnTo>
                <a:lnTo>
                  <a:pt x="288124" y="373900"/>
                </a:lnTo>
                <a:lnTo>
                  <a:pt x="287362" y="381393"/>
                </a:lnTo>
                <a:lnTo>
                  <a:pt x="269392" y="373964"/>
                </a:lnTo>
                <a:lnTo>
                  <a:pt x="270027" y="366433"/>
                </a:lnTo>
                <a:lnTo>
                  <a:pt x="269430" y="289026"/>
                </a:lnTo>
                <a:lnTo>
                  <a:pt x="268808" y="296583"/>
                </a:lnTo>
                <a:lnTo>
                  <a:pt x="249542" y="288607"/>
                </a:lnTo>
                <a:lnTo>
                  <a:pt x="250050" y="281012"/>
                </a:lnTo>
                <a:lnTo>
                  <a:pt x="250037" y="172999"/>
                </a:lnTo>
                <a:lnTo>
                  <a:pt x="249542" y="180581"/>
                </a:lnTo>
                <a:lnTo>
                  <a:pt x="228460" y="171856"/>
                </a:lnTo>
                <a:lnTo>
                  <a:pt x="228815" y="164198"/>
                </a:lnTo>
                <a:lnTo>
                  <a:pt x="229527" y="149072"/>
                </a:lnTo>
                <a:lnTo>
                  <a:pt x="251002" y="157975"/>
                </a:lnTo>
                <a:lnTo>
                  <a:pt x="250507" y="165569"/>
                </a:lnTo>
                <a:lnTo>
                  <a:pt x="250532" y="273583"/>
                </a:lnTo>
                <a:lnTo>
                  <a:pt x="251028" y="265976"/>
                </a:lnTo>
                <a:lnTo>
                  <a:pt x="270675" y="274104"/>
                </a:lnTo>
                <a:lnTo>
                  <a:pt x="270052" y="281660"/>
                </a:lnTo>
                <a:lnTo>
                  <a:pt x="270637" y="359054"/>
                </a:lnTo>
                <a:lnTo>
                  <a:pt x="271272" y="351497"/>
                </a:lnTo>
                <a:lnTo>
                  <a:pt x="289636" y="359092"/>
                </a:lnTo>
                <a:lnTo>
                  <a:pt x="290372" y="421119"/>
                </a:lnTo>
                <a:lnTo>
                  <a:pt x="307695" y="428282"/>
                </a:lnTo>
                <a:lnTo>
                  <a:pt x="306959" y="434390"/>
                </a:lnTo>
                <a:lnTo>
                  <a:pt x="314058" y="434390"/>
                </a:lnTo>
                <a:lnTo>
                  <a:pt x="309486" y="413588"/>
                </a:lnTo>
                <a:close/>
              </a:path>
              <a:path w="1053947" h="434390">
                <a:moveTo>
                  <a:pt x="288874" y="366585"/>
                </a:moveTo>
                <a:lnTo>
                  <a:pt x="270637" y="359054"/>
                </a:lnTo>
                <a:lnTo>
                  <a:pt x="270052" y="281660"/>
                </a:lnTo>
                <a:lnTo>
                  <a:pt x="250532" y="273583"/>
                </a:lnTo>
                <a:lnTo>
                  <a:pt x="250507" y="165569"/>
                </a:lnTo>
                <a:lnTo>
                  <a:pt x="229171" y="156730"/>
                </a:lnTo>
                <a:lnTo>
                  <a:pt x="229527" y="149072"/>
                </a:lnTo>
                <a:lnTo>
                  <a:pt x="228815" y="164198"/>
                </a:lnTo>
                <a:lnTo>
                  <a:pt x="250037" y="172999"/>
                </a:lnTo>
                <a:lnTo>
                  <a:pt x="250050" y="281012"/>
                </a:lnTo>
                <a:lnTo>
                  <a:pt x="269430" y="289026"/>
                </a:lnTo>
                <a:lnTo>
                  <a:pt x="270027" y="366433"/>
                </a:lnTo>
                <a:lnTo>
                  <a:pt x="288124" y="373900"/>
                </a:lnTo>
                <a:lnTo>
                  <a:pt x="288874" y="366585"/>
                </a:lnTo>
                <a:close/>
              </a:path>
              <a:path w="1053947" h="434390">
                <a:moveTo>
                  <a:pt x="285089" y="403504"/>
                </a:moveTo>
                <a:lnTo>
                  <a:pt x="284327" y="411010"/>
                </a:lnTo>
                <a:lnTo>
                  <a:pt x="266903" y="403796"/>
                </a:lnTo>
                <a:lnTo>
                  <a:pt x="267538" y="396239"/>
                </a:lnTo>
                <a:lnTo>
                  <a:pt x="266941" y="318858"/>
                </a:lnTo>
                <a:lnTo>
                  <a:pt x="266306" y="326402"/>
                </a:lnTo>
                <a:lnTo>
                  <a:pt x="247586" y="318655"/>
                </a:lnTo>
                <a:lnTo>
                  <a:pt x="248081" y="311048"/>
                </a:lnTo>
                <a:lnTo>
                  <a:pt x="248069" y="203047"/>
                </a:lnTo>
                <a:lnTo>
                  <a:pt x="247573" y="210642"/>
                </a:lnTo>
                <a:lnTo>
                  <a:pt x="227025" y="202133"/>
                </a:lnTo>
                <a:lnTo>
                  <a:pt x="226314" y="217271"/>
                </a:lnTo>
                <a:lnTo>
                  <a:pt x="226682" y="209613"/>
                </a:lnTo>
                <a:lnTo>
                  <a:pt x="247091" y="218058"/>
                </a:lnTo>
                <a:lnTo>
                  <a:pt x="246595" y="225666"/>
                </a:lnTo>
                <a:lnTo>
                  <a:pt x="246608" y="333679"/>
                </a:lnTo>
                <a:lnTo>
                  <a:pt x="247103" y="326072"/>
                </a:lnTo>
                <a:lnTo>
                  <a:pt x="265696" y="333768"/>
                </a:lnTo>
                <a:lnTo>
                  <a:pt x="265061" y="341312"/>
                </a:lnTo>
                <a:lnTo>
                  <a:pt x="265658" y="418706"/>
                </a:lnTo>
                <a:lnTo>
                  <a:pt x="266280" y="411162"/>
                </a:lnTo>
                <a:lnTo>
                  <a:pt x="283578" y="418312"/>
                </a:lnTo>
                <a:lnTo>
                  <a:pt x="282816" y="425792"/>
                </a:lnTo>
                <a:lnTo>
                  <a:pt x="289610" y="428599"/>
                </a:lnTo>
                <a:lnTo>
                  <a:pt x="285089" y="403504"/>
                </a:lnTo>
                <a:close/>
              </a:path>
              <a:path w="1053947" h="434390">
                <a:moveTo>
                  <a:pt x="237299" y="368312"/>
                </a:moveTo>
                <a:lnTo>
                  <a:pt x="236804" y="375919"/>
                </a:lnTo>
                <a:lnTo>
                  <a:pt x="219189" y="368642"/>
                </a:lnTo>
                <a:lnTo>
                  <a:pt x="219049" y="221881"/>
                </a:lnTo>
                <a:lnTo>
                  <a:pt x="218694" y="229539"/>
                </a:lnTo>
                <a:lnTo>
                  <a:pt x="218833" y="376123"/>
                </a:lnTo>
                <a:lnTo>
                  <a:pt x="236308" y="383336"/>
                </a:lnTo>
                <a:lnTo>
                  <a:pt x="235813" y="390956"/>
                </a:lnTo>
                <a:lnTo>
                  <a:pt x="218478" y="383781"/>
                </a:lnTo>
                <a:lnTo>
                  <a:pt x="218338" y="237020"/>
                </a:lnTo>
                <a:lnTo>
                  <a:pt x="217970" y="244678"/>
                </a:lnTo>
                <a:lnTo>
                  <a:pt x="217627" y="252158"/>
                </a:lnTo>
                <a:lnTo>
                  <a:pt x="217411" y="406387"/>
                </a:lnTo>
                <a:lnTo>
                  <a:pt x="234353" y="413397"/>
                </a:lnTo>
                <a:lnTo>
                  <a:pt x="217766" y="398906"/>
                </a:lnTo>
                <a:lnTo>
                  <a:pt x="218122" y="391261"/>
                </a:lnTo>
                <a:lnTo>
                  <a:pt x="235331" y="398373"/>
                </a:lnTo>
                <a:lnTo>
                  <a:pt x="234835" y="405968"/>
                </a:lnTo>
                <a:lnTo>
                  <a:pt x="240042" y="434390"/>
                </a:lnTo>
                <a:lnTo>
                  <a:pt x="237299" y="368312"/>
                </a:lnTo>
                <a:close/>
              </a:path>
              <a:path w="1053947" h="434390">
                <a:moveTo>
                  <a:pt x="355371" y="270700"/>
                </a:moveTo>
                <a:lnTo>
                  <a:pt x="334937" y="262242"/>
                </a:lnTo>
                <a:lnTo>
                  <a:pt x="335838" y="254812"/>
                </a:lnTo>
                <a:lnTo>
                  <a:pt x="336207" y="193268"/>
                </a:lnTo>
                <a:lnTo>
                  <a:pt x="335305" y="200685"/>
                </a:lnTo>
                <a:lnTo>
                  <a:pt x="313829" y="191795"/>
                </a:lnTo>
                <a:lnTo>
                  <a:pt x="313359" y="127152"/>
                </a:lnTo>
                <a:lnTo>
                  <a:pt x="313093" y="129781"/>
                </a:lnTo>
                <a:lnTo>
                  <a:pt x="290601" y="120459"/>
                </a:lnTo>
                <a:lnTo>
                  <a:pt x="291007" y="115595"/>
                </a:lnTo>
                <a:lnTo>
                  <a:pt x="283984" y="115011"/>
                </a:lnTo>
                <a:lnTo>
                  <a:pt x="289979" y="127838"/>
                </a:lnTo>
                <a:lnTo>
                  <a:pt x="312343" y="137096"/>
                </a:lnTo>
                <a:lnTo>
                  <a:pt x="311581" y="144576"/>
                </a:lnTo>
                <a:lnTo>
                  <a:pt x="312318" y="206590"/>
                </a:lnTo>
                <a:lnTo>
                  <a:pt x="313080" y="199110"/>
                </a:lnTo>
                <a:lnTo>
                  <a:pt x="334416" y="207949"/>
                </a:lnTo>
                <a:lnTo>
                  <a:pt x="334048" y="269493"/>
                </a:lnTo>
                <a:lnTo>
                  <a:pt x="354368" y="277901"/>
                </a:lnTo>
                <a:lnTo>
                  <a:pt x="355371" y="270700"/>
                </a:lnTo>
                <a:close/>
              </a:path>
              <a:path w="1053947" h="434390">
                <a:moveTo>
                  <a:pt x="351282" y="299846"/>
                </a:moveTo>
                <a:lnTo>
                  <a:pt x="331368" y="291617"/>
                </a:lnTo>
                <a:lnTo>
                  <a:pt x="332270" y="284175"/>
                </a:lnTo>
                <a:lnTo>
                  <a:pt x="332638" y="222630"/>
                </a:lnTo>
                <a:lnTo>
                  <a:pt x="331736" y="230060"/>
                </a:lnTo>
                <a:lnTo>
                  <a:pt x="310807" y="221399"/>
                </a:lnTo>
                <a:lnTo>
                  <a:pt x="310070" y="159384"/>
                </a:lnTo>
                <a:lnTo>
                  <a:pt x="288099" y="150279"/>
                </a:lnTo>
                <a:lnTo>
                  <a:pt x="286854" y="165201"/>
                </a:lnTo>
                <a:lnTo>
                  <a:pt x="287489" y="157645"/>
                </a:lnTo>
                <a:lnTo>
                  <a:pt x="309321" y="166687"/>
                </a:lnTo>
                <a:lnTo>
                  <a:pt x="308546" y="174193"/>
                </a:lnTo>
                <a:lnTo>
                  <a:pt x="309283" y="236194"/>
                </a:lnTo>
                <a:lnTo>
                  <a:pt x="310057" y="228714"/>
                </a:lnTo>
                <a:lnTo>
                  <a:pt x="330860" y="237324"/>
                </a:lnTo>
                <a:lnTo>
                  <a:pt x="330492" y="298869"/>
                </a:lnTo>
                <a:lnTo>
                  <a:pt x="350266" y="307047"/>
                </a:lnTo>
                <a:lnTo>
                  <a:pt x="351282" y="299846"/>
                </a:lnTo>
                <a:close/>
              </a:path>
              <a:path w="1053947" h="434390">
                <a:moveTo>
                  <a:pt x="349224" y="314426"/>
                </a:moveTo>
                <a:lnTo>
                  <a:pt x="329590" y="306298"/>
                </a:lnTo>
                <a:lnTo>
                  <a:pt x="330492" y="298869"/>
                </a:lnTo>
                <a:lnTo>
                  <a:pt x="330860" y="237324"/>
                </a:lnTo>
                <a:lnTo>
                  <a:pt x="329958" y="244754"/>
                </a:lnTo>
                <a:lnTo>
                  <a:pt x="309283" y="236194"/>
                </a:lnTo>
                <a:lnTo>
                  <a:pt x="308546" y="174193"/>
                </a:lnTo>
                <a:lnTo>
                  <a:pt x="286854" y="165201"/>
                </a:lnTo>
                <a:lnTo>
                  <a:pt x="285610" y="180098"/>
                </a:lnTo>
                <a:lnTo>
                  <a:pt x="286245" y="172567"/>
                </a:lnTo>
                <a:lnTo>
                  <a:pt x="307809" y="181508"/>
                </a:lnTo>
                <a:lnTo>
                  <a:pt x="307035" y="188988"/>
                </a:lnTo>
                <a:lnTo>
                  <a:pt x="307771" y="250990"/>
                </a:lnTo>
                <a:lnTo>
                  <a:pt x="308546" y="243509"/>
                </a:lnTo>
                <a:lnTo>
                  <a:pt x="329082" y="252018"/>
                </a:lnTo>
                <a:lnTo>
                  <a:pt x="328714" y="313562"/>
                </a:lnTo>
                <a:lnTo>
                  <a:pt x="348221" y="321627"/>
                </a:lnTo>
                <a:lnTo>
                  <a:pt x="349224" y="314426"/>
                </a:lnTo>
                <a:close/>
              </a:path>
              <a:path w="1053947" h="434390">
                <a:moveTo>
                  <a:pt x="290372" y="421119"/>
                </a:moveTo>
                <a:lnTo>
                  <a:pt x="289636" y="359092"/>
                </a:lnTo>
                <a:lnTo>
                  <a:pt x="288874" y="366585"/>
                </a:lnTo>
                <a:lnTo>
                  <a:pt x="289610" y="428599"/>
                </a:lnTo>
                <a:lnTo>
                  <a:pt x="290372" y="421119"/>
                </a:lnTo>
                <a:close/>
              </a:path>
              <a:path w="1053947" h="434390">
                <a:moveTo>
                  <a:pt x="257581" y="430796"/>
                </a:moveTo>
                <a:lnTo>
                  <a:pt x="240728" y="423837"/>
                </a:lnTo>
                <a:lnTo>
                  <a:pt x="240245" y="431266"/>
                </a:lnTo>
                <a:lnTo>
                  <a:pt x="247840" y="434390"/>
                </a:lnTo>
                <a:lnTo>
                  <a:pt x="257581" y="430796"/>
                </a:lnTo>
                <a:close/>
              </a:path>
              <a:path w="1053947" h="434390">
                <a:moveTo>
                  <a:pt x="240715" y="315810"/>
                </a:moveTo>
                <a:lnTo>
                  <a:pt x="222046" y="308089"/>
                </a:lnTo>
                <a:lnTo>
                  <a:pt x="222402" y="300418"/>
                </a:lnTo>
                <a:lnTo>
                  <a:pt x="222618" y="146202"/>
                </a:lnTo>
                <a:lnTo>
                  <a:pt x="222250" y="153860"/>
                </a:lnTo>
                <a:lnTo>
                  <a:pt x="221894" y="161328"/>
                </a:lnTo>
                <a:lnTo>
                  <a:pt x="221538" y="168986"/>
                </a:lnTo>
                <a:lnTo>
                  <a:pt x="200507" y="160286"/>
                </a:lnTo>
                <a:lnTo>
                  <a:pt x="221183" y="176479"/>
                </a:lnTo>
                <a:lnTo>
                  <a:pt x="221322" y="323227"/>
                </a:lnTo>
                <a:lnTo>
                  <a:pt x="221691" y="315569"/>
                </a:lnTo>
                <a:lnTo>
                  <a:pt x="240233" y="323240"/>
                </a:lnTo>
                <a:lnTo>
                  <a:pt x="240715" y="315810"/>
                </a:lnTo>
                <a:close/>
              </a:path>
              <a:path w="1053947" h="434390">
                <a:moveTo>
                  <a:pt x="258826" y="415874"/>
                </a:moveTo>
                <a:lnTo>
                  <a:pt x="241706" y="408812"/>
                </a:lnTo>
                <a:lnTo>
                  <a:pt x="241223" y="416229"/>
                </a:lnTo>
                <a:lnTo>
                  <a:pt x="258203" y="423240"/>
                </a:lnTo>
                <a:lnTo>
                  <a:pt x="258826" y="415874"/>
                </a:lnTo>
                <a:close/>
              </a:path>
              <a:path w="1053947" h="434390">
                <a:moveTo>
                  <a:pt x="260070" y="400977"/>
                </a:moveTo>
                <a:lnTo>
                  <a:pt x="242684" y="393788"/>
                </a:lnTo>
                <a:lnTo>
                  <a:pt x="242201" y="401218"/>
                </a:lnTo>
                <a:lnTo>
                  <a:pt x="259461" y="408343"/>
                </a:lnTo>
                <a:lnTo>
                  <a:pt x="260070" y="400977"/>
                </a:lnTo>
                <a:close/>
              </a:path>
              <a:path w="1053947" h="434390">
                <a:moveTo>
                  <a:pt x="289610" y="428599"/>
                </a:moveTo>
                <a:lnTo>
                  <a:pt x="282816" y="425792"/>
                </a:lnTo>
                <a:lnTo>
                  <a:pt x="265658" y="418706"/>
                </a:lnTo>
                <a:lnTo>
                  <a:pt x="265061" y="341312"/>
                </a:lnTo>
                <a:lnTo>
                  <a:pt x="246608" y="333679"/>
                </a:lnTo>
                <a:lnTo>
                  <a:pt x="246595" y="225666"/>
                </a:lnTo>
                <a:lnTo>
                  <a:pt x="226314" y="217271"/>
                </a:lnTo>
                <a:lnTo>
                  <a:pt x="225602" y="232409"/>
                </a:lnTo>
                <a:lnTo>
                  <a:pt x="225971" y="224739"/>
                </a:lnTo>
                <a:lnTo>
                  <a:pt x="246113" y="233083"/>
                </a:lnTo>
                <a:lnTo>
                  <a:pt x="245618" y="240690"/>
                </a:lnTo>
                <a:lnTo>
                  <a:pt x="245135" y="248107"/>
                </a:lnTo>
                <a:lnTo>
                  <a:pt x="244640" y="255714"/>
                </a:lnTo>
                <a:lnTo>
                  <a:pt x="244157" y="263131"/>
                </a:lnTo>
                <a:lnTo>
                  <a:pt x="243662" y="270751"/>
                </a:lnTo>
                <a:lnTo>
                  <a:pt x="243166" y="278168"/>
                </a:lnTo>
                <a:lnTo>
                  <a:pt x="242671" y="285762"/>
                </a:lnTo>
                <a:lnTo>
                  <a:pt x="223469" y="277825"/>
                </a:lnTo>
                <a:lnTo>
                  <a:pt x="223824" y="270167"/>
                </a:lnTo>
                <a:lnTo>
                  <a:pt x="224040" y="115925"/>
                </a:lnTo>
                <a:lnTo>
                  <a:pt x="223672" y="123583"/>
                </a:lnTo>
                <a:lnTo>
                  <a:pt x="201841" y="114528"/>
                </a:lnTo>
                <a:lnTo>
                  <a:pt x="201625" y="122059"/>
                </a:lnTo>
                <a:lnTo>
                  <a:pt x="223329" y="131063"/>
                </a:lnTo>
                <a:lnTo>
                  <a:pt x="223113" y="285292"/>
                </a:lnTo>
                <a:lnTo>
                  <a:pt x="242189" y="293192"/>
                </a:lnTo>
                <a:lnTo>
                  <a:pt x="241693" y="300786"/>
                </a:lnTo>
                <a:lnTo>
                  <a:pt x="241211" y="308216"/>
                </a:lnTo>
                <a:lnTo>
                  <a:pt x="240715" y="315810"/>
                </a:lnTo>
                <a:lnTo>
                  <a:pt x="240233" y="323240"/>
                </a:lnTo>
                <a:lnTo>
                  <a:pt x="239737" y="330834"/>
                </a:lnTo>
                <a:lnTo>
                  <a:pt x="221322" y="323227"/>
                </a:lnTo>
                <a:lnTo>
                  <a:pt x="221183" y="176479"/>
                </a:lnTo>
                <a:lnTo>
                  <a:pt x="220827" y="184137"/>
                </a:lnTo>
                <a:lnTo>
                  <a:pt x="200063" y="175539"/>
                </a:lnTo>
                <a:lnTo>
                  <a:pt x="200279" y="167805"/>
                </a:lnTo>
                <a:lnTo>
                  <a:pt x="199161" y="206032"/>
                </a:lnTo>
                <a:lnTo>
                  <a:pt x="199390" y="198310"/>
                </a:lnTo>
                <a:lnTo>
                  <a:pt x="219760" y="206755"/>
                </a:lnTo>
                <a:lnTo>
                  <a:pt x="219900" y="353504"/>
                </a:lnTo>
                <a:lnTo>
                  <a:pt x="220268" y="345846"/>
                </a:lnTo>
                <a:lnTo>
                  <a:pt x="220116" y="199275"/>
                </a:lnTo>
                <a:lnTo>
                  <a:pt x="199618" y="190792"/>
                </a:lnTo>
                <a:lnTo>
                  <a:pt x="199834" y="183070"/>
                </a:lnTo>
                <a:lnTo>
                  <a:pt x="220472" y="191604"/>
                </a:lnTo>
                <a:lnTo>
                  <a:pt x="220611" y="338366"/>
                </a:lnTo>
                <a:lnTo>
                  <a:pt x="220980" y="330695"/>
                </a:lnTo>
                <a:lnTo>
                  <a:pt x="239255" y="338264"/>
                </a:lnTo>
                <a:lnTo>
                  <a:pt x="240042" y="434390"/>
                </a:lnTo>
                <a:lnTo>
                  <a:pt x="240245" y="431266"/>
                </a:lnTo>
                <a:lnTo>
                  <a:pt x="240728" y="423837"/>
                </a:lnTo>
                <a:lnTo>
                  <a:pt x="241223" y="416229"/>
                </a:lnTo>
                <a:lnTo>
                  <a:pt x="241706" y="408812"/>
                </a:lnTo>
                <a:lnTo>
                  <a:pt x="242201" y="401218"/>
                </a:lnTo>
                <a:lnTo>
                  <a:pt x="242684" y="393788"/>
                </a:lnTo>
                <a:lnTo>
                  <a:pt x="243179" y="386181"/>
                </a:lnTo>
                <a:lnTo>
                  <a:pt x="243674" y="378764"/>
                </a:lnTo>
                <a:lnTo>
                  <a:pt x="244170" y="371157"/>
                </a:lnTo>
                <a:lnTo>
                  <a:pt x="244652" y="363740"/>
                </a:lnTo>
                <a:lnTo>
                  <a:pt x="245148" y="356133"/>
                </a:lnTo>
                <a:lnTo>
                  <a:pt x="245630" y="348716"/>
                </a:lnTo>
                <a:lnTo>
                  <a:pt x="246126" y="341096"/>
                </a:lnTo>
                <a:lnTo>
                  <a:pt x="264452" y="348678"/>
                </a:lnTo>
                <a:lnTo>
                  <a:pt x="263817" y="356222"/>
                </a:lnTo>
                <a:lnTo>
                  <a:pt x="263194" y="363600"/>
                </a:lnTo>
                <a:lnTo>
                  <a:pt x="262559" y="371144"/>
                </a:lnTo>
                <a:lnTo>
                  <a:pt x="261950" y="378510"/>
                </a:lnTo>
                <a:lnTo>
                  <a:pt x="261315" y="386054"/>
                </a:lnTo>
                <a:lnTo>
                  <a:pt x="260705" y="393420"/>
                </a:lnTo>
                <a:lnTo>
                  <a:pt x="260070" y="400977"/>
                </a:lnTo>
                <a:lnTo>
                  <a:pt x="259461" y="408343"/>
                </a:lnTo>
                <a:lnTo>
                  <a:pt x="258826" y="415874"/>
                </a:lnTo>
                <a:lnTo>
                  <a:pt x="258203" y="423240"/>
                </a:lnTo>
                <a:lnTo>
                  <a:pt x="257581" y="430796"/>
                </a:lnTo>
                <a:lnTo>
                  <a:pt x="247840" y="434390"/>
                </a:lnTo>
                <a:lnTo>
                  <a:pt x="266280" y="434390"/>
                </a:lnTo>
                <a:lnTo>
                  <a:pt x="264414" y="433628"/>
                </a:lnTo>
                <a:lnTo>
                  <a:pt x="265036" y="426072"/>
                </a:lnTo>
                <a:lnTo>
                  <a:pt x="282067" y="433108"/>
                </a:lnTo>
                <a:lnTo>
                  <a:pt x="281940" y="434390"/>
                </a:lnTo>
                <a:lnTo>
                  <a:pt x="303618" y="434390"/>
                </a:lnTo>
                <a:lnTo>
                  <a:pt x="289610" y="428599"/>
                </a:lnTo>
                <a:close/>
              </a:path>
              <a:path w="1053947" h="434390">
                <a:moveTo>
                  <a:pt x="261315" y="386054"/>
                </a:moveTo>
                <a:lnTo>
                  <a:pt x="243674" y="378764"/>
                </a:lnTo>
                <a:lnTo>
                  <a:pt x="243179" y="386181"/>
                </a:lnTo>
                <a:lnTo>
                  <a:pt x="260705" y="393420"/>
                </a:lnTo>
                <a:lnTo>
                  <a:pt x="261315" y="386054"/>
                </a:lnTo>
                <a:close/>
              </a:path>
              <a:path w="1053947" h="434390">
                <a:moveTo>
                  <a:pt x="325145" y="342938"/>
                </a:moveTo>
                <a:lnTo>
                  <a:pt x="325513" y="281381"/>
                </a:lnTo>
                <a:lnTo>
                  <a:pt x="324612" y="288810"/>
                </a:lnTo>
                <a:lnTo>
                  <a:pt x="304749" y="280593"/>
                </a:lnTo>
                <a:lnTo>
                  <a:pt x="304012" y="218592"/>
                </a:lnTo>
                <a:lnTo>
                  <a:pt x="283108" y="209930"/>
                </a:lnTo>
                <a:lnTo>
                  <a:pt x="282524" y="132537"/>
                </a:lnTo>
                <a:lnTo>
                  <a:pt x="260324" y="123342"/>
                </a:lnTo>
                <a:lnTo>
                  <a:pt x="259346" y="138366"/>
                </a:lnTo>
                <a:lnTo>
                  <a:pt x="259842" y="130759"/>
                </a:lnTo>
                <a:lnTo>
                  <a:pt x="281901" y="139903"/>
                </a:lnTo>
                <a:lnTo>
                  <a:pt x="281279" y="147446"/>
                </a:lnTo>
                <a:lnTo>
                  <a:pt x="281863" y="224840"/>
                </a:lnTo>
                <a:lnTo>
                  <a:pt x="282498" y="217309"/>
                </a:lnTo>
                <a:lnTo>
                  <a:pt x="303263" y="225894"/>
                </a:lnTo>
                <a:lnTo>
                  <a:pt x="302501" y="233387"/>
                </a:lnTo>
                <a:lnTo>
                  <a:pt x="303237" y="295401"/>
                </a:lnTo>
                <a:lnTo>
                  <a:pt x="303999" y="287896"/>
                </a:lnTo>
                <a:lnTo>
                  <a:pt x="323735" y="296075"/>
                </a:lnTo>
                <a:lnTo>
                  <a:pt x="324243" y="350354"/>
                </a:lnTo>
                <a:lnTo>
                  <a:pt x="325145" y="342938"/>
                </a:lnTo>
                <a:close/>
              </a:path>
              <a:path w="1053947" h="434390">
                <a:moveTo>
                  <a:pt x="257390" y="168414"/>
                </a:moveTo>
                <a:lnTo>
                  <a:pt x="257886" y="160820"/>
                </a:lnTo>
                <a:lnTo>
                  <a:pt x="279412" y="169735"/>
                </a:lnTo>
                <a:lnTo>
                  <a:pt x="280022" y="162369"/>
                </a:lnTo>
                <a:lnTo>
                  <a:pt x="258368" y="153390"/>
                </a:lnTo>
                <a:lnTo>
                  <a:pt x="259346" y="138366"/>
                </a:lnTo>
                <a:lnTo>
                  <a:pt x="256413" y="183438"/>
                </a:lnTo>
                <a:lnTo>
                  <a:pt x="257390" y="168414"/>
                </a:lnTo>
                <a:close/>
              </a:path>
              <a:path w="1053947" h="434390">
                <a:moveTo>
                  <a:pt x="323367" y="357619"/>
                </a:moveTo>
                <a:lnTo>
                  <a:pt x="323735" y="296075"/>
                </a:lnTo>
                <a:lnTo>
                  <a:pt x="322834" y="303504"/>
                </a:lnTo>
                <a:lnTo>
                  <a:pt x="303237" y="295401"/>
                </a:lnTo>
                <a:lnTo>
                  <a:pt x="302501" y="233387"/>
                </a:lnTo>
                <a:lnTo>
                  <a:pt x="281863" y="224840"/>
                </a:lnTo>
                <a:lnTo>
                  <a:pt x="281279" y="147446"/>
                </a:lnTo>
                <a:lnTo>
                  <a:pt x="259346" y="138366"/>
                </a:lnTo>
                <a:lnTo>
                  <a:pt x="258368" y="153390"/>
                </a:lnTo>
                <a:lnTo>
                  <a:pt x="258864" y="145783"/>
                </a:lnTo>
                <a:lnTo>
                  <a:pt x="280657" y="154812"/>
                </a:lnTo>
                <a:lnTo>
                  <a:pt x="280022" y="162369"/>
                </a:lnTo>
                <a:lnTo>
                  <a:pt x="279412" y="169735"/>
                </a:lnTo>
                <a:lnTo>
                  <a:pt x="278777" y="177279"/>
                </a:lnTo>
                <a:lnTo>
                  <a:pt x="279374" y="254660"/>
                </a:lnTo>
                <a:lnTo>
                  <a:pt x="280009" y="247116"/>
                </a:lnTo>
                <a:lnTo>
                  <a:pt x="280619" y="239750"/>
                </a:lnTo>
                <a:lnTo>
                  <a:pt x="281254" y="232206"/>
                </a:lnTo>
                <a:lnTo>
                  <a:pt x="301752" y="240690"/>
                </a:lnTo>
                <a:lnTo>
                  <a:pt x="300977" y="248183"/>
                </a:lnTo>
                <a:lnTo>
                  <a:pt x="300228" y="255498"/>
                </a:lnTo>
                <a:lnTo>
                  <a:pt x="299466" y="262978"/>
                </a:lnTo>
                <a:lnTo>
                  <a:pt x="300202" y="324992"/>
                </a:lnTo>
                <a:lnTo>
                  <a:pt x="300964" y="317499"/>
                </a:lnTo>
                <a:lnTo>
                  <a:pt x="301713" y="310197"/>
                </a:lnTo>
                <a:lnTo>
                  <a:pt x="302488" y="302717"/>
                </a:lnTo>
                <a:lnTo>
                  <a:pt x="321957" y="310768"/>
                </a:lnTo>
                <a:lnTo>
                  <a:pt x="322465" y="365048"/>
                </a:lnTo>
                <a:lnTo>
                  <a:pt x="323367" y="357619"/>
                </a:lnTo>
                <a:close/>
              </a:path>
              <a:path w="1053947" h="434390">
                <a:moveTo>
                  <a:pt x="262559" y="371144"/>
                </a:moveTo>
                <a:lnTo>
                  <a:pt x="244652" y="363740"/>
                </a:lnTo>
                <a:lnTo>
                  <a:pt x="244170" y="371157"/>
                </a:lnTo>
                <a:lnTo>
                  <a:pt x="261950" y="378510"/>
                </a:lnTo>
                <a:lnTo>
                  <a:pt x="262559" y="371144"/>
                </a:lnTo>
                <a:close/>
              </a:path>
              <a:path w="1053947" h="434390">
                <a:moveTo>
                  <a:pt x="311264" y="398894"/>
                </a:moveTo>
                <a:lnTo>
                  <a:pt x="310362" y="406323"/>
                </a:lnTo>
                <a:lnTo>
                  <a:pt x="292633" y="399008"/>
                </a:lnTo>
                <a:lnTo>
                  <a:pt x="291896" y="336981"/>
                </a:lnTo>
                <a:lnTo>
                  <a:pt x="273138" y="329222"/>
                </a:lnTo>
                <a:lnTo>
                  <a:pt x="272542" y="251828"/>
                </a:lnTo>
                <a:lnTo>
                  <a:pt x="252488" y="243522"/>
                </a:lnTo>
                <a:lnTo>
                  <a:pt x="252476" y="135508"/>
                </a:lnTo>
                <a:lnTo>
                  <a:pt x="230593" y="126441"/>
                </a:lnTo>
                <a:lnTo>
                  <a:pt x="230949" y="118783"/>
                </a:lnTo>
                <a:lnTo>
                  <a:pt x="225221" y="90728"/>
                </a:lnTo>
                <a:lnTo>
                  <a:pt x="225107" y="93306"/>
                </a:lnTo>
                <a:lnTo>
                  <a:pt x="224751" y="100787"/>
                </a:lnTo>
                <a:lnTo>
                  <a:pt x="224396" y="108445"/>
                </a:lnTo>
                <a:lnTo>
                  <a:pt x="224536" y="255015"/>
                </a:lnTo>
                <a:lnTo>
                  <a:pt x="244157" y="263131"/>
                </a:lnTo>
                <a:lnTo>
                  <a:pt x="244640" y="255714"/>
                </a:lnTo>
                <a:lnTo>
                  <a:pt x="224891" y="247535"/>
                </a:lnTo>
                <a:lnTo>
                  <a:pt x="225259" y="239890"/>
                </a:lnTo>
                <a:lnTo>
                  <a:pt x="245135" y="248107"/>
                </a:lnTo>
                <a:lnTo>
                  <a:pt x="245618" y="240690"/>
                </a:lnTo>
                <a:lnTo>
                  <a:pt x="225602" y="232409"/>
                </a:lnTo>
                <a:lnTo>
                  <a:pt x="226314" y="217271"/>
                </a:lnTo>
                <a:lnTo>
                  <a:pt x="227025" y="202133"/>
                </a:lnTo>
                <a:lnTo>
                  <a:pt x="227393" y="194487"/>
                </a:lnTo>
                <a:lnTo>
                  <a:pt x="248069" y="203047"/>
                </a:lnTo>
                <a:lnTo>
                  <a:pt x="248081" y="311048"/>
                </a:lnTo>
                <a:lnTo>
                  <a:pt x="266941" y="318858"/>
                </a:lnTo>
                <a:lnTo>
                  <a:pt x="267538" y="396239"/>
                </a:lnTo>
                <a:lnTo>
                  <a:pt x="285089" y="403504"/>
                </a:lnTo>
                <a:lnTo>
                  <a:pt x="289610" y="428599"/>
                </a:lnTo>
                <a:lnTo>
                  <a:pt x="286613" y="388708"/>
                </a:lnTo>
                <a:lnTo>
                  <a:pt x="285838" y="396189"/>
                </a:lnTo>
                <a:lnTo>
                  <a:pt x="268147" y="388873"/>
                </a:lnTo>
                <a:lnTo>
                  <a:pt x="267550" y="311492"/>
                </a:lnTo>
                <a:lnTo>
                  <a:pt x="248564" y="303631"/>
                </a:lnTo>
                <a:lnTo>
                  <a:pt x="248551" y="195630"/>
                </a:lnTo>
                <a:lnTo>
                  <a:pt x="227749" y="187007"/>
                </a:lnTo>
                <a:lnTo>
                  <a:pt x="228104" y="179336"/>
                </a:lnTo>
                <a:lnTo>
                  <a:pt x="230238" y="133921"/>
                </a:lnTo>
                <a:lnTo>
                  <a:pt x="251993" y="142938"/>
                </a:lnTo>
                <a:lnTo>
                  <a:pt x="251498" y="150545"/>
                </a:lnTo>
                <a:lnTo>
                  <a:pt x="251510" y="258546"/>
                </a:lnTo>
                <a:lnTo>
                  <a:pt x="252006" y="250951"/>
                </a:lnTo>
                <a:lnTo>
                  <a:pt x="271919" y="259206"/>
                </a:lnTo>
                <a:lnTo>
                  <a:pt x="271297" y="266738"/>
                </a:lnTo>
                <a:lnTo>
                  <a:pt x="271894" y="344131"/>
                </a:lnTo>
                <a:lnTo>
                  <a:pt x="272529" y="336588"/>
                </a:lnTo>
                <a:lnTo>
                  <a:pt x="291147" y="344296"/>
                </a:lnTo>
                <a:lnTo>
                  <a:pt x="290385" y="351789"/>
                </a:lnTo>
                <a:lnTo>
                  <a:pt x="291122" y="413804"/>
                </a:lnTo>
                <a:lnTo>
                  <a:pt x="291884" y="406311"/>
                </a:lnTo>
                <a:lnTo>
                  <a:pt x="309486" y="413588"/>
                </a:lnTo>
                <a:lnTo>
                  <a:pt x="314058" y="434390"/>
                </a:lnTo>
                <a:lnTo>
                  <a:pt x="311264" y="398894"/>
                </a:lnTo>
                <a:close/>
              </a:path>
              <a:path w="1053947" h="434390">
                <a:moveTo>
                  <a:pt x="263817" y="356222"/>
                </a:moveTo>
                <a:lnTo>
                  <a:pt x="245630" y="348716"/>
                </a:lnTo>
                <a:lnTo>
                  <a:pt x="245148" y="356133"/>
                </a:lnTo>
                <a:lnTo>
                  <a:pt x="263194" y="363600"/>
                </a:lnTo>
                <a:lnTo>
                  <a:pt x="263817" y="356222"/>
                </a:lnTo>
                <a:close/>
              </a:path>
              <a:path w="1053947" h="434390">
                <a:moveTo>
                  <a:pt x="339394" y="225437"/>
                </a:moveTo>
                <a:lnTo>
                  <a:pt x="339763" y="163893"/>
                </a:lnTo>
                <a:lnTo>
                  <a:pt x="338861" y="171310"/>
                </a:lnTo>
                <a:lnTo>
                  <a:pt x="316852" y="162191"/>
                </a:lnTo>
                <a:lnTo>
                  <a:pt x="315341" y="176999"/>
                </a:lnTo>
                <a:lnTo>
                  <a:pt x="316115" y="169506"/>
                </a:lnTo>
                <a:lnTo>
                  <a:pt x="337985" y="178574"/>
                </a:lnTo>
                <a:lnTo>
                  <a:pt x="338493" y="232867"/>
                </a:lnTo>
                <a:lnTo>
                  <a:pt x="339394" y="225437"/>
                </a:lnTo>
                <a:close/>
              </a:path>
              <a:path w="1053947" h="434390">
                <a:moveTo>
                  <a:pt x="334886" y="416458"/>
                </a:moveTo>
                <a:lnTo>
                  <a:pt x="317119" y="409117"/>
                </a:lnTo>
                <a:lnTo>
                  <a:pt x="318020" y="401688"/>
                </a:lnTo>
                <a:lnTo>
                  <a:pt x="335927" y="409092"/>
                </a:lnTo>
                <a:lnTo>
                  <a:pt x="336931" y="401891"/>
                </a:lnTo>
                <a:lnTo>
                  <a:pt x="318897" y="394436"/>
                </a:lnTo>
                <a:lnTo>
                  <a:pt x="318389" y="340144"/>
                </a:lnTo>
                <a:lnTo>
                  <a:pt x="317487" y="347573"/>
                </a:lnTo>
                <a:lnTo>
                  <a:pt x="298691" y="339788"/>
                </a:lnTo>
                <a:lnTo>
                  <a:pt x="299453" y="332308"/>
                </a:lnTo>
                <a:lnTo>
                  <a:pt x="298716" y="270294"/>
                </a:lnTo>
                <a:lnTo>
                  <a:pt x="297954" y="277774"/>
                </a:lnTo>
                <a:lnTo>
                  <a:pt x="278130" y="269570"/>
                </a:lnTo>
                <a:lnTo>
                  <a:pt x="278765" y="262026"/>
                </a:lnTo>
                <a:lnTo>
                  <a:pt x="278155" y="184645"/>
                </a:lnTo>
                <a:lnTo>
                  <a:pt x="277533" y="192176"/>
                </a:lnTo>
                <a:lnTo>
                  <a:pt x="256413" y="183438"/>
                </a:lnTo>
                <a:lnTo>
                  <a:pt x="255422" y="198475"/>
                </a:lnTo>
                <a:lnTo>
                  <a:pt x="255930" y="190855"/>
                </a:lnTo>
                <a:lnTo>
                  <a:pt x="276910" y="199542"/>
                </a:lnTo>
                <a:lnTo>
                  <a:pt x="276288" y="207098"/>
                </a:lnTo>
                <a:lnTo>
                  <a:pt x="276885" y="284492"/>
                </a:lnTo>
                <a:lnTo>
                  <a:pt x="277507" y="276936"/>
                </a:lnTo>
                <a:lnTo>
                  <a:pt x="297205" y="285089"/>
                </a:lnTo>
                <a:lnTo>
                  <a:pt x="296443" y="292582"/>
                </a:lnTo>
                <a:lnTo>
                  <a:pt x="297180" y="354596"/>
                </a:lnTo>
                <a:lnTo>
                  <a:pt x="297942" y="347103"/>
                </a:lnTo>
                <a:lnTo>
                  <a:pt x="316611" y="354825"/>
                </a:lnTo>
                <a:lnTo>
                  <a:pt x="316242" y="416369"/>
                </a:lnTo>
                <a:lnTo>
                  <a:pt x="333870" y="423671"/>
                </a:lnTo>
                <a:lnTo>
                  <a:pt x="334886" y="416458"/>
                </a:lnTo>
                <a:close/>
              </a:path>
              <a:path w="1053947" h="434390">
                <a:moveTo>
                  <a:pt x="502107" y="400735"/>
                </a:moveTo>
                <a:lnTo>
                  <a:pt x="500265" y="407758"/>
                </a:lnTo>
                <a:lnTo>
                  <a:pt x="480999" y="399783"/>
                </a:lnTo>
                <a:lnTo>
                  <a:pt x="482714" y="392709"/>
                </a:lnTo>
                <a:lnTo>
                  <a:pt x="481177" y="369036"/>
                </a:lnTo>
                <a:lnTo>
                  <a:pt x="479513" y="375958"/>
                </a:lnTo>
                <a:lnTo>
                  <a:pt x="479323" y="406717"/>
                </a:lnTo>
                <a:lnTo>
                  <a:pt x="498462" y="414629"/>
                </a:lnTo>
                <a:lnTo>
                  <a:pt x="496608" y="421652"/>
                </a:lnTo>
                <a:lnTo>
                  <a:pt x="477608" y="413804"/>
                </a:lnTo>
                <a:lnTo>
                  <a:pt x="476123" y="389978"/>
                </a:lnTo>
                <a:lnTo>
                  <a:pt x="474408" y="397052"/>
                </a:lnTo>
                <a:lnTo>
                  <a:pt x="455168" y="389089"/>
                </a:lnTo>
                <a:lnTo>
                  <a:pt x="472732" y="403999"/>
                </a:lnTo>
                <a:lnTo>
                  <a:pt x="474230" y="427812"/>
                </a:lnTo>
                <a:lnTo>
                  <a:pt x="475945" y="420725"/>
                </a:lnTo>
                <a:lnTo>
                  <a:pt x="494804" y="428536"/>
                </a:lnTo>
                <a:lnTo>
                  <a:pt x="493268" y="434390"/>
                </a:lnTo>
                <a:lnTo>
                  <a:pt x="500545" y="434390"/>
                </a:lnTo>
                <a:lnTo>
                  <a:pt x="502107" y="400735"/>
                </a:lnTo>
                <a:close/>
              </a:path>
              <a:path w="1053947" h="434390">
                <a:moveTo>
                  <a:pt x="479323" y="406717"/>
                </a:moveTo>
                <a:lnTo>
                  <a:pt x="479513" y="375958"/>
                </a:lnTo>
                <a:lnTo>
                  <a:pt x="477799" y="383044"/>
                </a:lnTo>
                <a:lnTo>
                  <a:pt x="458279" y="374967"/>
                </a:lnTo>
                <a:lnTo>
                  <a:pt x="476123" y="389978"/>
                </a:lnTo>
                <a:lnTo>
                  <a:pt x="477608" y="413804"/>
                </a:lnTo>
                <a:lnTo>
                  <a:pt x="479323" y="406717"/>
                </a:lnTo>
                <a:close/>
              </a:path>
              <a:path w="1053947" h="434390">
                <a:moveTo>
                  <a:pt x="439801" y="290233"/>
                </a:moveTo>
                <a:lnTo>
                  <a:pt x="418998" y="281635"/>
                </a:lnTo>
                <a:lnTo>
                  <a:pt x="420306" y="274370"/>
                </a:lnTo>
                <a:lnTo>
                  <a:pt x="441236" y="283044"/>
                </a:lnTo>
                <a:lnTo>
                  <a:pt x="442645" y="276009"/>
                </a:lnTo>
                <a:lnTo>
                  <a:pt x="421589" y="267271"/>
                </a:lnTo>
                <a:lnTo>
                  <a:pt x="422884" y="260019"/>
                </a:lnTo>
                <a:lnTo>
                  <a:pt x="423976" y="214210"/>
                </a:lnTo>
                <a:lnTo>
                  <a:pt x="422668" y="221475"/>
                </a:lnTo>
                <a:lnTo>
                  <a:pt x="400837" y="212420"/>
                </a:lnTo>
                <a:lnTo>
                  <a:pt x="402005" y="205092"/>
                </a:lnTo>
                <a:lnTo>
                  <a:pt x="401091" y="166255"/>
                </a:lnTo>
                <a:lnTo>
                  <a:pt x="399948" y="173405"/>
                </a:lnTo>
                <a:lnTo>
                  <a:pt x="399681" y="219570"/>
                </a:lnTo>
                <a:lnTo>
                  <a:pt x="421398" y="228561"/>
                </a:lnTo>
                <a:lnTo>
                  <a:pt x="420090" y="235813"/>
                </a:lnTo>
                <a:lnTo>
                  <a:pt x="398513" y="226872"/>
                </a:lnTo>
                <a:lnTo>
                  <a:pt x="397370" y="234035"/>
                </a:lnTo>
                <a:lnTo>
                  <a:pt x="418820" y="242912"/>
                </a:lnTo>
                <a:lnTo>
                  <a:pt x="417512" y="250164"/>
                </a:lnTo>
                <a:lnTo>
                  <a:pt x="396201" y="241338"/>
                </a:lnTo>
                <a:lnTo>
                  <a:pt x="395058" y="248488"/>
                </a:lnTo>
                <a:lnTo>
                  <a:pt x="416229" y="257263"/>
                </a:lnTo>
                <a:lnTo>
                  <a:pt x="416420" y="295973"/>
                </a:lnTo>
                <a:lnTo>
                  <a:pt x="417728" y="288721"/>
                </a:lnTo>
                <a:lnTo>
                  <a:pt x="438391" y="297268"/>
                </a:lnTo>
                <a:lnTo>
                  <a:pt x="439801" y="290233"/>
                </a:lnTo>
                <a:close/>
              </a:path>
              <a:path w="1053947" h="434390">
                <a:moveTo>
                  <a:pt x="415137" y="303060"/>
                </a:moveTo>
                <a:lnTo>
                  <a:pt x="416229" y="257263"/>
                </a:lnTo>
                <a:lnTo>
                  <a:pt x="414921" y="264528"/>
                </a:lnTo>
                <a:lnTo>
                  <a:pt x="393890" y="255816"/>
                </a:lnTo>
                <a:lnTo>
                  <a:pt x="395058" y="248488"/>
                </a:lnTo>
                <a:lnTo>
                  <a:pt x="396201" y="241338"/>
                </a:lnTo>
                <a:lnTo>
                  <a:pt x="397370" y="234035"/>
                </a:lnTo>
                <a:lnTo>
                  <a:pt x="398513" y="226872"/>
                </a:lnTo>
                <a:lnTo>
                  <a:pt x="399681" y="219570"/>
                </a:lnTo>
                <a:lnTo>
                  <a:pt x="399948" y="173405"/>
                </a:lnTo>
                <a:lnTo>
                  <a:pt x="398780" y="180708"/>
                </a:lnTo>
                <a:lnTo>
                  <a:pt x="397624" y="187871"/>
                </a:lnTo>
                <a:lnTo>
                  <a:pt x="396455" y="195186"/>
                </a:lnTo>
                <a:lnTo>
                  <a:pt x="395312" y="202336"/>
                </a:lnTo>
                <a:lnTo>
                  <a:pt x="394144" y="209651"/>
                </a:lnTo>
                <a:lnTo>
                  <a:pt x="393001" y="216801"/>
                </a:lnTo>
                <a:lnTo>
                  <a:pt x="392734" y="262953"/>
                </a:lnTo>
                <a:lnTo>
                  <a:pt x="413651" y="271614"/>
                </a:lnTo>
                <a:lnTo>
                  <a:pt x="413842" y="310324"/>
                </a:lnTo>
                <a:lnTo>
                  <a:pt x="415137" y="303060"/>
                </a:lnTo>
                <a:close/>
              </a:path>
              <a:path w="1053947" h="434390">
                <a:moveTo>
                  <a:pt x="741984" y="338353"/>
                </a:moveTo>
                <a:lnTo>
                  <a:pt x="719696" y="329133"/>
                </a:lnTo>
                <a:lnTo>
                  <a:pt x="717092" y="335673"/>
                </a:lnTo>
                <a:lnTo>
                  <a:pt x="739241" y="344855"/>
                </a:lnTo>
                <a:lnTo>
                  <a:pt x="741984" y="338353"/>
                </a:lnTo>
                <a:close/>
              </a:path>
              <a:path w="1053947" h="434390">
                <a:moveTo>
                  <a:pt x="698411" y="297129"/>
                </a:moveTo>
                <a:lnTo>
                  <a:pt x="700887" y="290525"/>
                </a:lnTo>
                <a:lnTo>
                  <a:pt x="702056" y="287375"/>
                </a:lnTo>
                <a:lnTo>
                  <a:pt x="695464" y="284911"/>
                </a:lnTo>
                <a:lnTo>
                  <a:pt x="694372" y="287832"/>
                </a:lnTo>
                <a:lnTo>
                  <a:pt x="695896" y="303872"/>
                </a:lnTo>
                <a:lnTo>
                  <a:pt x="698411" y="297129"/>
                </a:lnTo>
                <a:close/>
              </a:path>
              <a:path w="1053947" h="434390">
                <a:moveTo>
                  <a:pt x="775792" y="429361"/>
                </a:moveTo>
                <a:lnTo>
                  <a:pt x="772325" y="420166"/>
                </a:lnTo>
                <a:lnTo>
                  <a:pt x="769277" y="426656"/>
                </a:lnTo>
                <a:lnTo>
                  <a:pt x="748334" y="417995"/>
                </a:lnTo>
                <a:lnTo>
                  <a:pt x="747610" y="402297"/>
                </a:lnTo>
                <a:lnTo>
                  <a:pt x="726389" y="393509"/>
                </a:lnTo>
                <a:lnTo>
                  <a:pt x="723658" y="399999"/>
                </a:lnTo>
                <a:lnTo>
                  <a:pt x="744753" y="408724"/>
                </a:lnTo>
                <a:lnTo>
                  <a:pt x="741819" y="415289"/>
                </a:lnTo>
                <a:lnTo>
                  <a:pt x="738962" y="421728"/>
                </a:lnTo>
                <a:lnTo>
                  <a:pt x="736041" y="428294"/>
                </a:lnTo>
                <a:lnTo>
                  <a:pt x="732358" y="434390"/>
                </a:lnTo>
                <a:lnTo>
                  <a:pt x="750773" y="434390"/>
                </a:lnTo>
                <a:lnTo>
                  <a:pt x="742543" y="430999"/>
                </a:lnTo>
                <a:lnTo>
                  <a:pt x="745464" y="424433"/>
                </a:lnTo>
                <a:lnTo>
                  <a:pt x="766267" y="433044"/>
                </a:lnTo>
                <a:lnTo>
                  <a:pt x="765644" y="434390"/>
                </a:lnTo>
                <a:lnTo>
                  <a:pt x="787958" y="434390"/>
                </a:lnTo>
                <a:lnTo>
                  <a:pt x="775792" y="429361"/>
                </a:lnTo>
                <a:close/>
              </a:path>
              <a:path w="1053947" h="434390">
                <a:moveTo>
                  <a:pt x="714362" y="403923"/>
                </a:moveTo>
                <a:lnTo>
                  <a:pt x="693420" y="395249"/>
                </a:lnTo>
                <a:lnTo>
                  <a:pt x="690816" y="401802"/>
                </a:lnTo>
                <a:lnTo>
                  <a:pt x="711631" y="410425"/>
                </a:lnTo>
                <a:lnTo>
                  <a:pt x="714362" y="403923"/>
                </a:lnTo>
                <a:close/>
              </a:path>
              <a:path w="1053947" h="434390">
                <a:moveTo>
                  <a:pt x="692162" y="379336"/>
                </a:moveTo>
                <a:lnTo>
                  <a:pt x="670953" y="370560"/>
                </a:lnTo>
                <a:lnTo>
                  <a:pt x="673481" y="363816"/>
                </a:lnTo>
                <a:lnTo>
                  <a:pt x="675944" y="357212"/>
                </a:lnTo>
                <a:lnTo>
                  <a:pt x="678459" y="350469"/>
                </a:lnTo>
                <a:lnTo>
                  <a:pt x="680935" y="343865"/>
                </a:lnTo>
                <a:lnTo>
                  <a:pt x="683450" y="337134"/>
                </a:lnTo>
                <a:lnTo>
                  <a:pt x="685914" y="330542"/>
                </a:lnTo>
                <a:lnTo>
                  <a:pt x="688441" y="323799"/>
                </a:lnTo>
                <a:lnTo>
                  <a:pt x="690905" y="317195"/>
                </a:lnTo>
                <a:lnTo>
                  <a:pt x="693420" y="310464"/>
                </a:lnTo>
                <a:lnTo>
                  <a:pt x="691896" y="294436"/>
                </a:lnTo>
                <a:lnTo>
                  <a:pt x="689381" y="301167"/>
                </a:lnTo>
                <a:lnTo>
                  <a:pt x="686917" y="307759"/>
                </a:lnTo>
                <a:lnTo>
                  <a:pt x="684403" y="314502"/>
                </a:lnTo>
                <a:lnTo>
                  <a:pt x="681926" y="321106"/>
                </a:lnTo>
                <a:lnTo>
                  <a:pt x="679411" y="327837"/>
                </a:lnTo>
                <a:lnTo>
                  <a:pt x="676935" y="334454"/>
                </a:lnTo>
                <a:lnTo>
                  <a:pt x="674420" y="341172"/>
                </a:lnTo>
                <a:lnTo>
                  <a:pt x="671957" y="347776"/>
                </a:lnTo>
                <a:lnTo>
                  <a:pt x="669429" y="354507"/>
                </a:lnTo>
                <a:lnTo>
                  <a:pt x="647966" y="345617"/>
                </a:lnTo>
                <a:lnTo>
                  <a:pt x="650354" y="338835"/>
                </a:lnTo>
                <a:lnTo>
                  <a:pt x="652678" y="332168"/>
                </a:lnTo>
                <a:lnTo>
                  <a:pt x="655066" y="325373"/>
                </a:lnTo>
                <a:lnTo>
                  <a:pt x="657402" y="318719"/>
                </a:lnTo>
                <a:lnTo>
                  <a:pt x="659790" y="311924"/>
                </a:lnTo>
                <a:lnTo>
                  <a:pt x="662127" y="305269"/>
                </a:lnTo>
                <a:lnTo>
                  <a:pt x="664502" y="298475"/>
                </a:lnTo>
                <a:lnTo>
                  <a:pt x="666851" y="291820"/>
                </a:lnTo>
                <a:lnTo>
                  <a:pt x="669226" y="285038"/>
                </a:lnTo>
                <a:lnTo>
                  <a:pt x="672706" y="275120"/>
                </a:lnTo>
                <a:lnTo>
                  <a:pt x="666064" y="272783"/>
                </a:lnTo>
                <a:lnTo>
                  <a:pt x="665048" y="275678"/>
                </a:lnTo>
                <a:lnTo>
                  <a:pt x="662711" y="282333"/>
                </a:lnTo>
                <a:lnTo>
                  <a:pt x="660336" y="289128"/>
                </a:lnTo>
                <a:lnTo>
                  <a:pt x="657999" y="295770"/>
                </a:lnTo>
                <a:lnTo>
                  <a:pt x="655612" y="302577"/>
                </a:lnTo>
                <a:lnTo>
                  <a:pt x="653275" y="309232"/>
                </a:lnTo>
                <a:lnTo>
                  <a:pt x="650887" y="316026"/>
                </a:lnTo>
                <a:lnTo>
                  <a:pt x="648550" y="322681"/>
                </a:lnTo>
                <a:lnTo>
                  <a:pt x="646163" y="329476"/>
                </a:lnTo>
                <a:lnTo>
                  <a:pt x="624433" y="320471"/>
                </a:lnTo>
                <a:lnTo>
                  <a:pt x="643826" y="336130"/>
                </a:lnTo>
                <a:lnTo>
                  <a:pt x="641451" y="342925"/>
                </a:lnTo>
                <a:lnTo>
                  <a:pt x="643242" y="359079"/>
                </a:lnTo>
                <a:lnTo>
                  <a:pt x="645629" y="352272"/>
                </a:lnTo>
                <a:lnTo>
                  <a:pt x="666965" y="361111"/>
                </a:lnTo>
                <a:lnTo>
                  <a:pt x="664438" y="367855"/>
                </a:lnTo>
                <a:lnTo>
                  <a:pt x="665975" y="383882"/>
                </a:lnTo>
                <a:lnTo>
                  <a:pt x="668489" y="377151"/>
                </a:lnTo>
                <a:lnTo>
                  <a:pt x="689571" y="385876"/>
                </a:lnTo>
                <a:lnTo>
                  <a:pt x="692162" y="379336"/>
                </a:lnTo>
                <a:close/>
              </a:path>
              <a:path w="1053947" h="434390">
                <a:moveTo>
                  <a:pt x="568998" y="397573"/>
                </a:moveTo>
                <a:lnTo>
                  <a:pt x="571068" y="390817"/>
                </a:lnTo>
                <a:lnTo>
                  <a:pt x="573189" y="383908"/>
                </a:lnTo>
                <a:lnTo>
                  <a:pt x="575259" y="377139"/>
                </a:lnTo>
                <a:lnTo>
                  <a:pt x="577367" y="370243"/>
                </a:lnTo>
                <a:lnTo>
                  <a:pt x="579437" y="363473"/>
                </a:lnTo>
                <a:lnTo>
                  <a:pt x="581558" y="356552"/>
                </a:lnTo>
                <a:lnTo>
                  <a:pt x="583628" y="349796"/>
                </a:lnTo>
                <a:lnTo>
                  <a:pt x="585736" y="342887"/>
                </a:lnTo>
                <a:lnTo>
                  <a:pt x="587806" y="336118"/>
                </a:lnTo>
                <a:lnTo>
                  <a:pt x="589927" y="329196"/>
                </a:lnTo>
                <a:lnTo>
                  <a:pt x="591997" y="322440"/>
                </a:lnTo>
                <a:lnTo>
                  <a:pt x="594118" y="315531"/>
                </a:lnTo>
                <a:lnTo>
                  <a:pt x="596188" y="308762"/>
                </a:lnTo>
                <a:lnTo>
                  <a:pt x="598297" y="301866"/>
                </a:lnTo>
                <a:lnTo>
                  <a:pt x="620153" y="310921"/>
                </a:lnTo>
                <a:lnTo>
                  <a:pt x="622363" y="304215"/>
                </a:lnTo>
                <a:lnTo>
                  <a:pt x="600367" y="295097"/>
                </a:lnTo>
                <a:lnTo>
                  <a:pt x="602488" y="288175"/>
                </a:lnTo>
                <a:lnTo>
                  <a:pt x="604316" y="258127"/>
                </a:lnTo>
                <a:lnTo>
                  <a:pt x="602208" y="265036"/>
                </a:lnTo>
                <a:lnTo>
                  <a:pt x="579691" y="255701"/>
                </a:lnTo>
                <a:lnTo>
                  <a:pt x="577761" y="262521"/>
                </a:lnTo>
                <a:lnTo>
                  <a:pt x="600138" y="271805"/>
                </a:lnTo>
                <a:lnTo>
                  <a:pt x="598017" y="278714"/>
                </a:lnTo>
                <a:lnTo>
                  <a:pt x="595947" y="285470"/>
                </a:lnTo>
                <a:lnTo>
                  <a:pt x="593826" y="292392"/>
                </a:lnTo>
                <a:lnTo>
                  <a:pt x="591756" y="299161"/>
                </a:lnTo>
                <a:lnTo>
                  <a:pt x="589648" y="306057"/>
                </a:lnTo>
                <a:lnTo>
                  <a:pt x="587578" y="312813"/>
                </a:lnTo>
                <a:lnTo>
                  <a:pt x="585457" y="319735"/>
                </a:lnTo>
                <a:lnTo>
                  <a:pt x="583387" y="326504"/>
                </a:lnTo>
                <a:lnTo>
                  <a:pt x="581279" y="333413"/>
                </a:lnTo>
                <a:lnTo>
                  <a:pt x="579208" y="340182"/>
                </a:lnTo>
                <a:lnTo>
                  <a:pt x="577088" y="347090"/>
                </a:lnTo>
                <a:lnTo>
                  <a:pt x="575017" y="353847"/>
                </a:lnTo>
                <a:lnTo>
                  <a:pt x="572909" y="360756"/>
                </a:lnTo>
                <a:lnTo>
                  <a:pt x="570826" y="367525"/>
                </a:lnTo>
                <a:lnTo>
                  <a:pt x="568718" y="374434"/>
                </a:lnTo>
                <a:lnTo>
                  <a:pt x="566648" y="381190"/>
                </a:lnTo>
                <a:lnTo>
                  <a:pt x="566877" y="404494"/>
                </a:lnTo>
                <a:lnTo>
                  <a:pt x="568998" y="397573"/>
                </a:lnTo>
                <a:close/>
              </a:path>
              <a:path w="1053947" h="434390">
                <a:moveTo>
                  <a:pt x="538568" y="400405"/>
                </a:moveTo>
                <a:lnTo>
                  <a:pt x="540512" y="393585"/>
                </a:lnTo>
                <a:lnTo>
                  <a:pt x="542493" y="386613"/>
                </a:lnTo>
                <a:lnTo>
                  <a:pt x="562457" y="394881"/>
                </a:lnTo>
                <a:lnTo>
                  <a:pt x="564527" y="388111"/>
                </a:lnTo>
                <a:lnTo>
                  <a:pt x="544423" y="379793"/>
                </a:lnTo>
                <a:lnTo>
                  <a:pt x="546404" y="372821"/>
                </a:lnTo>
                <a:lnTo>
                  <a:pt x="566648" y="381190"/>
                </a:lnTo>
                <a:lnTo>
                  <a:pt x="568718" y="374434"/>
                </a:lnTo>
                <a:lnTo>
                  <a:pt x="548347" y="366001"/>
                </a:lnTo>
                <a:lnTo>
                  <a:pt x="550329" y="359041"/>
                </a:lnTo>
                <a:lnTo>
                  <a:pt x="570826" y="367525"/>
                </a:lnTo>
                <a:lnTo>
                  <a:pt x="572909" y="360756"/>
                </a:lnTo>
                <a:lnTo>
                  <a:pt x="552259" y="352209"/>
                </a:lnTo>
                <a:lnTo>
                  <a:pt x="554240" y="345249"/>
                </a:lnTo>
                <a:lnTo>
                  <a:pt x="575017" y="353847"/>
                </a:lnTo>
                <a:lnTo>
                  <a:pt x="577088" y="347090"/>
                </a:lnTo>
                <a:lnTo>
                  <a:pt x="556183" y="338429"/>
                </a:lnTo>
                <a:lnTo>
                  <a:pt x="558165" y="331469"/>
                </a:lnTo>
                <a:lnTo>
                  <a:pt x="579208" y="340182"/>
                </a:lnTo>
                <a:lnTo>
                  <a:pt x="581279" y="333413"/>
                </a:lnTo>
                <a:lnTo>
                  <a:pt x="560095" y="324650"/>
                </a:lnTo>
                <a:lnTo>
                  <a:pt x="562089" y="317677"/>
                </a:lnTo>
                <a:lnTo>
                  <a:pt x="583387" y="326504"/>
                </a:lnTo>
                <a:lnTo>
                  <a:pt x="585457" y="319735"/>
                </a:lnTo>
                <a:lnTo>
                  <a:pt x="564019" y="310845"/>
                </a:lnTo>
                <a:lnTo>
                  <a:pt x="566000" y="303885"/>
                </a:lnTo>
                <a:lnTo>
                  <a:pt x="587578" y="312813"/>
                </a:lnTo>
                <a:lnTo>
                  <a:pt x="589648" y="306057"/>
                </a:lnTo>
                <a:lnTo>
                  <a:pt x="567944" y="297065"/>
                </a:lnTo>
                <a:lnTo>
                  <a:pt x="569912" y="290106"/>
                </a:lnTo>
                <a:lnTo>
                  <a:pt x="591756" y="299161"/>
                </a:lnTo>
                <a:lnTo>
                  <a:pt x="593826" y="292392"/>
                </a:lnTo>
                <a:lnTo>
                  <a:pt x="571855" y="283273"/>
                </a:lnTo>
                <a:lnTo>
                  <a:pt x="573836" y="276301"/>
                </a:lnTo>
                <a:lnTo>
                  <a:pt x="575119" y="246024"/>
                </a:lnTo>
                <a:lnTo>
                  <a:pt x="573138" y="252983"/>
                </a:lnTo>
                <a:lnTo>
                  <a:pt x="550646" y="243662"/>
                </a:lnTo>
                <a:lnTo>
                  <a:pt x="548843" y="250532"/>
                </a:lnTo>
                <a:lnTo>
                  <a:pt x="571207" y="259816"/>
                </a:lnTo>
                <a:lnTo>
                  <a:pt x="569226" y="266776"/>
                </a:lnTo>
                <a:lnTo>
                  <a:pt x="547001" y="257568"/>
                </a:lnTo>
                <a:lnTo>
                  <a:pt x="545198" y="264439"/>
                </a:lnTo>
                <a:lnTo>
                  <a:pt x="567283" y="273596"/>
                </a:lnTo>
                <a:lnTo>
                  <a:pt x="565302" y="280568"/>
                </a:lnTo>
                <a:lnTo>
                  <a:pt x="543344" y="271462"/>
                </a:lnTo>
                <a:lnTo>
                  <a:pt x="541540" y="278345"/>
                </a:lnTo>
                <a:lnTo>
                  <a:pt x="563372" y="287388"/>
                </a:lnTo>
                <a:lnTo>
                  <a:pt x="561390" y="294347"/>
                </a:lnTo>
                <a:lnTo>
                  <a:pt x="539699" y="285368"/>
                </a:lnTo>
                <a:lnTo>
                  <a:pt x="537895" y="292239"/>
                </a:lnTo>
                <a:lnTo>
                  <a:pt x="559447" y="301167"/>
                </a:lnTo>
                <a:lnTo>
                  <a:pt x="557466" y="308140"/>
                </a:lnTo>
                <a:lnTo>
                  <a:pt x="536041" y="299262"/>
                </a:lnTo>
                <a:lnTo>
                  <a:pt x="534238" y="306133"/>
                </a:lnTo>
                <a:lnTo>
                  <a:pt x="555536" y="314959"/>
                </a:lnTo>
                <a:lnTo>
                  <a:pt x="553554" y="321932"/>
                </a:lnTo>
                <a:lnTo>
                  <a:pt x="532396" y="313169"/>
                </a:lnTo>
                <a:lnTo>
                  <a:pt x="530593" y="320052"/>
                </a:lnTo>
                <a:lnTo>
                  <a:pt x="551611" y="328752"/>
                </a:lnTo>
                <a:lnTo>
                  <a:pt x="549630" y="335711"/>
                </a:lnTo>
                <a:lnTo>
                  <a:pt x="528739" y="327063"/>
                </a:lnTo>
                <a:lnTo>
                  <a:pt x="526935" y="333933"/>
                </a:lnTo>
                <a:lnTo>
                  <a:pt x="547700" y="342531"/>
                </a:lnTo>
                <a:lnTo>
                  <a:pt x="545719" y="349503"/>
                </a:lnTo>
                <a:lnTo>
                  <a:pt x="525094" y="340969"/>
                </a:lnTo>
                <a:lnTo>
                  <a:pt x="523290" y="347840"/>
                </a:lnTo>
                <a:lnTo>
                  <a:pt x="543775" y="356323"/>
                </a:lnTo>
                <a:lnTo>
                  <a:pt x="541794" y="363283"/>
                </a:lnTo>
                <a:lnTo>
                  <a:pt x="521436" y="354863"/>
                </a:lnTo>
                <a:lnTo>
                  <a:pt x="519633" y="361746"/>
                </a:lnTo>
                <a:lnTo>
                  <a:pt x="539851" y="370116"/>
                </a:lnTo>
                <a:lnTo>
                  <a:pt x="537870" y="377075"/>
                </a:lnTo>
                <a:lnTo>
                  <a:pt x="517791" y="368769"/>
                </a:lnTo>
                <a:lnTo>
                  <a:pt x="515975" y="375640"/>
                </a:lnTo>
                <a:lnTo>
                  <a:pt x="535940" y="383895"/>
                </a:lnTo>
                <a:lnTo>
                  <a:pt x="536587" y="407365"/>
                </a:lnTo>
                <a:lnTo>
                  <a:pt x="538568" y="400405"/>
                </a:lnTo>
                <a:close/>
              </a:path>
              <a:path w="1053947" h="434390">
                <a:moveTo>
                  <a:pt x="709828" y="432841"/>
                </a:moveTo>
                <a:lnTo>
                  <a:pt x="706107" y="423532"/>
                </a:lnTo>
                <a:lnTo>
                  <a:pt x="703313" y="430148"/>
                </a:lnTo>
                <a:lnTo>
                  <a:pt x="682917" y="421703"/>
                </a:lnTo>
                <a:lnTo>
                  <a:pt x="695159" y="434390"/>
                </a:lnTo>
                <a:lnTo>
                  <a:pt x="713574" y="434390"/>
                </a:lnTo>
                <a:lnTo>
                  <a:pt x="709828" y="432841"/>
                </a:lnTo>
                <a:close/>
              </a:path>
              <a:path w="1053947" h="434390">
                <a:moveTo>
                  <a:pt x="467639" y="425094"/>
                </a:moveTo>
                <a:lnTo>
                  <a:pt x="448932" y="417347"/>
                </a:lnTo>
                <a:lnTo>
                  <a:pt x="450507" y="410209"/>
                </a:lnTo>
                <a:lnTo>
                  <a:pt x="452043" y="403224"/>
                </a:lnTo>
                <a:lnTo>
                  <a:pt x="453618" y="396087"/>
                </a:lnTo>
                <a:lnTo>
                  <a:pt x="472732" y="403999"/>
                </a:lnTo>
                <a:lnTo>
                  <a:pt x="455168" y="389089"/>
                </a:lnTo>
                <a:lnTo>
                  <a:pt x="456742" y="381952"/>
                </a:lnTo>
                <a:lnTo>
                  <a:pt x="476123" y="389978"/>
                </a:lnTo>
                <a:lnTo>
                  <a:pt x="458279" y="374967"/>
                </a:lnTo>
                <a:lnTo>
                  <a:pt x="459854" y="367830"/>
                </a:lnTo>
                <a:lnTo>
                  <a:pt x="479513" y="375958"/>
                </a:lnTo>
                <a:lnTo>
                  <a:pt x="481177" y="369036"/>
                </a:lnTo>
                <a:lnTo>
                  <a:pt x="461403" y="360845"/>
                </a:lnTo>
                <a:lnTo>
                  <a:pt x="462978" y="353694"/>
                </a:lnTo>
                <a:lnTo>
                  <a:pt x="482892" y="361949"/>
                </a:lnTo>
                <a:lnTo>
                  <a:pt x="484568" y="355015"/>
                </a:lnTo>
                <a:lnTo>
                  <a:pt x="464515" y="346709"/>
                </a:lnTo>
                <a:lnTo>
                  <a:pt x="466090" y="339572"/>
                </a:lnTo>
                <a:lnTo>
                  <a:pt x="486283" y="347929"/>
                </a:lnTo>
                <a:lnTo>
                  <a:pt x="487946" y="340994"/>
                </a:lnTo>
                <a:lnTo>
                  <a:pt x="467639" y="332587"/>
                </a:lnTo>
                <a:lnTo>
                  <a:pt x="469214" y="325450"/>
                </a:lnTo>
                <a:lnTo>
                  <a:pt x="489661" y="333908"/>
                </a:lnTo>
                <a:lnTo>
                  <a:pt x="491337" y="326986"/>
                </a:lnTo>
                <a:lnTo>
                  <a:pt x="470750" y="318465"/>
                </a:lnTo>
                <a:lnTo>
                  <a:pt x="472325" y="311327"/>
                </a:lnTo>
                <a:lnTo>
                  <a:pt x="493052" y="319900"/>
                </a:lnTo>
                <a:lnTo>
                  <a:pt x="494715" y="312978"/>
                </a:lnTo>
                <a:lnTo>
                  <a:pt x="473862" y="304342"/>
                </a:lnTo>
                <a:lnTo>
                  <a:pt x="475437" y="297205"/>
                </a:lnTo>
                <a:lnTo>
                  <a:pt x="496430" y="305892"/>
                </a:lnTo>
                <a:lnTo>
                  <a:pt x="498106" y="298970"/>
                </a:lnTo>
                <a:lnTo>
                  <a:pt x="476986" y="290220"/>
                </a:lnTo>
                <a:lnTo>
                  <a:pt x="478561" y="283070"/>
                </a:lnTo>
                <a:lnTo>
                  <a:pt x="499808" y="291884"/>
                </a:lnTo>
                <a:lnTo>
                  <a:pt x="501484" y="284949"/>
                </a:lnTo>
                <a:lnTo>
                  <a:pt x="480098" y="276085"/>
                </a:lnTo>
                <a:lnTo>
                  <a:pt x="481672" y="268947"/>
                </a:lnTo>
                <a:lnTo>
                  <a:pt x="503199" y="277863"/>
                </a:lnTo>
                <a:lnTo>
                  <a:pt x="504875" y="270941"/>
                </a:lnTo>
                <a:lnTo>
                  <a:pt x="483222" y="261962"/>
                </a:lnTo>
                <a:lnTo>
                  <a:pt x="484797" y="254838"/>
                </a:lnTo>
                <a:lnTo>
                  <a:pt x="506577" y="263855"/>
                </a:lnTo>
                <a:lnTo>
                  <a:pt x="508254" y="256933"/>
                </a:lnTo>
                <a:lnTo>
                  <a:pt x="486333" y="247853"/>
                </a:lnTo>
                <a:lnTo>
                  <a:pt x="487908" y="240690"/>
                </a:lnTo>
                <a:lnTo>
                  <a:pt x="509968" y="249834"/>
                </a:lnTo>
                <a:lnTo>
                  <a:pt x="511644" y="242912"/>
                </a:lnTo>
                <a:lnTo>
                  <a:pt x="489458" y="233718"/>
                </a:lnTo>
                <a:lnTo>
                  <a:pt x="491032" y="226567"/>
                </a:lnTo>
                <a:lnTo>
                  <a:pt x="513346" y="235838"/>
                </a:lnTo>
                <a:lnTo>
                  <a:pt x="515023" y="228892"/>
                </a:lnTo>
                <a:lnTo>
                  <a:pt x="492569" y="219595"/>
                </a:lnTo>
                <a:lnTo>
                  <a:pt x="494144" y="212458"/>
                </a:lnTo>
                <a:lnTo>
                  <a:pt x="516737" y="221818"/>
                </a:lnTo>
                <a:lnTo>
                  <a:pt x="516559" y="252564"/>
                </a:lnTo>
                <a:lnTo>
                  <a:pt x="538632" y="261708"/>
                </a:lnTo>
                <a:lnTo>
                  <a:pt x="540435" y="254850"/>
                </a:lnTo>
                <a:lnTo>
                  <a:pt x="518223" y="245643"/>
                </a:lnTo>
                <a:lnTo>
                  <a:pt x="519938" y="238556"/>
                </a:lnTo>
                <a:lnTo>
                  <a:pt x="542277" y="247827"/>
                </a:lnTo>
                <a:lnTo>
                  <a:pt x="544080" y="240944"/>
                </a:lnTo>
                <a:lnTo>
                  <a:pt x="521614" y="231635"/>
                </a:lnTo>
                <a:lnTo>
                  <a:pt x="523316" y="224548"/>
                </a:lnTo>
                <a:lnTo>
                  <a:pt x="545934" y="233921"/>
                </a:lnTo>
                <a:lnTo>
                  <a:pt x="547738" y="227050"/>
                </a:lnTo>
                <a:lnTo>
                  <a:pt x="524992" y="217627"/>
                </a:lnTo>
                <a:lnTo>
                  <a:pt x="525932" y="213753"/>
                </a:lnTo>
                <a:lnTo>
                  <a:pt x="519087" y="212102"/>
                </a:lnTo>
                <a:lnTo>
                  <a:pt x="518414" y="214896"/>
                </a:lnTo>
                <a:lnTo>
                  <a:pt x="495681" y="205473"/>
                </a:lnTo>
                <a:lnTo>
                  <a:pt x="496570" y="201472"/>
                </a:lnTo>
                <a:lnTo>
                  <a:pt x="489686" y="199961"/>
                </a:lnTo>
                <a:lnTo>
                  <a:pt x="489077" y="202730"/>
                </a:lnTo>
                <a:lnTo>
                  <a:pt x="466382" y="193319"/>
                </a:lnTo>
                <a:lnTo>
                  <a:pt x="464972" y="200367"/>
                </a:lnTo>
                <a:lnTo>
                  <a:pt x="487527" y="209715"/>
                </a:lnTo>
                <a:lnTo>
                  <a:pt x="485952" y="216852"/>
                </a:lnTo>
                <a:lnTo>
                  <a:pt x="484416" y="223837"/>
                </a:lnTo>
                <a:lnTo>
                  <a:pt x="482841" y="230974"/>
                </a:lnTo>
                <a:lnTo>
                  <a:pt x="460679" y="221792"/>
                </a:lnTo>
                <a:lnTo>
                  <a:pt x="459752" y="190576"/>
                </a:lnTo>
                <a:lnTo>
                  <a:pt x="437083" y="181178"/>
                </a:lnTo>
                <a:lnTo>
                  <a:pt x="437845" y="176936"/>
                </a:lnTo>
                <a:lnTo>
                  <a:pt x="430911" y="175691"/>
                </a:lnTo>
                <a:lnTo>
                  <a:pt x="434492" y="195529"/>
                </a:lnTo>
                <a:lnTo>
                  <a:pt x="435800" y="188277"/>
                </a:lnTo>
                <a:lnTo>
                  <a:pt x="458343" y="197624"/>
                </a:lnTo>
                <a:lnTo>
                  <a:pt x="459270" y="228828"/>
                </a:lnTo>
                <a:lnTo>
                  <a:pt x="481304" y="237959"/>
                </a:lnTo>
                <a:lnTo>
                  <a:pt x="479717" y="245109"/>
                </a:lnTo>
                <a:lnTo>
                  <a:pt x="478180" y="252094"/>
                </a:lnTo>
                <a:lnTo>
                  <a:pt x="476605" y="259232"/>
                </a:lnTo>
                <a:lnTo>
                  <a:pt x="475068" y="266217"/>
                </a:lnTo>
                <a:lnTo>
                  <a:pt x="473494" y="273354"/>
                </a:lnTo>
                <a:lnTo>
                  <a:pt x="452132" y="264502"/>
                </a:lnTo>
                <a:lnTo>
                  <a:pt x="451192" y="233286"/>
                </a:lnTo>
                <a:lnTo>
                  <a:pt x="429336" y="224231"/>
                </a:lnTo>
                <a:lnTo>
                  <a:pt x="429145" y="185508"/>
                </a:lnTo>
                <a:lnTo>
                  <a:pt x="428053" y="231330"/>
                </a:lnTo>
                <a:lnTo>
                  <a:pt x="449783" y="240334"/>
                </a:lnTo>
                <a:lnTo>
                  <a:pt x="450723" y="271551"/>
                </a:lnTo>
                <a:lnTo>
                  <a:pt x="471944" y="280339"/>
                </a:lnTo>
                <a:lnTo>
                  <a:pt x="470369" y="287489"/>
                </a:lnTo>
                <a:lnTo>
                  <a:pt x="449287" y="278739"/>
                </a:lnTo>
                <a:lnTo>
                  <a:pt x="448348" y="247522"/>
                </a:lnTo>
                <a:lnTo>
                  <a:pt x="426745" y="238569"/>
                </a:lnTo>
                <a:lnTo>
                  <a:pt x="426554" y="199859"/>
                </a:lnTo>
                <a:lnTo>
                  <a:pt x="425475" y="245668"/>
                </a:lnTo>
                <a:lnTo>
                  <a:pt x="446938" y="254558"/>
                </a:lnTo>
                <a:lnTo>
                  <a:pt x="447878" y="285788"/>
                </a:lnTo>
                <a:lnTo>
                  <a:pt x="468833" y="294474"/>
                </a:lnTo>
                <a:lnTo>
                  <a:pt x="467258" y="301599"/>
                </a:lnTo>
                <a:lnTo>
                  <a:pt x="446430" y="292988"/>
                </a:lnTo>
                <a:lnTo>
                  <a:pt x="445503" y="261759"/>
                </a:lnTo>
                <a:lnTo>
                  <a:pt x="424167" y="252920"/>
                </a:lnTo>
                <a:lnTo>
                  <a:pt x="423976" y="214210"/>
                </a:lnTo>
                <a:lnTo>
                  <a:pt x="422884" y="260019"/>
                </a:lnTo>
                <a:lnTo>
                  <a:pt x="444093" y="268795"/>
                </a:lnTo>
                <a:lnTo>
                  <a:pt x="445020" y="300024"/>
                </a:lnTo>
                <a:lnTo>
                  <a:pt x="465709" y="308597"/>
                </a:lnTo>
                <a:lnTo>
                  <a:pt x="464134" y="315734"/>
                </a:lnTo>
                <a:lnTo>
                  <a:pt x="462597" y="322719"/>
                </a:lnTo>
                <a:lnTo>
                  <a:pt x="461022" y="329844"/>
                </a:lnTo>
                <a:lnTo>
                  <a:pt x="440728" y="321449"/>
                </a:lnTo>
                <a:lnTo>
                  <a:pt x="439331" y="328498"/>
                </a:lnTo>
                <a:lnTo>
                  <a:pt x="459486" y="336842"/>
                </a:lnTo>
                <a:lnTo>
                  <a:pt x="457911" y="343979"/>
                </a:lnTo>
                <a:lnTo>
                  <a:pt x="437883" y="335686"/>
                </a:lnTo>
                <a:lnTo>
                  <a:pt x="436956" y="304469"/>
                </a:lnTo>
                <a:lnTo>
                  <a:pt x="416420" y="295973"/>
                </a:lnTo>
                <a:lnTo>
                  <a:pt x="416229" y="257263"/>
                </a:lnTo>
                <a:lnTo>
                  <a:pt x="415137" y="303060"/>
                </a:lnTo>
                <a:lnTo>
                  <a:pt x="435533" y="311518"/>
                </a:lnTo>
                <a:lnTo>
                  <a:pt x="436473" y="342734"/>
                </a:lnTo>
                <a:lnTo>
                  <a:pt x="456361" y="350964"/>
                </a:lnTo>
                <a:lnTo>
                  <a:pt x="454787" y="358114"/>
                </a:lnTo>
                <a:lnTo>
                  <a:pt x="435038" y="349935"/>
                </a:lnTo>
                <a:lnTo>
                  <a:pt x="434098" y="318706"/>
                </a:lnTo>
                <a:lnTo>
                  <a:pt x="413842" y="310324"/>
                </a:lnTo>
                <a:lnTo>
                  <a:pt x="413651" y="271614"/>
                </a:lnTo>
                <a:lnTo>
                  <a:pt x="412559" y="317423"/>
                </a:lnTo>
                <a:lnTo>
                  <a:pt x="432689" y="325754"/>
                </a:lnTo>
                <a:lnTo>
                  <a:pt x="433628" y="356984"/>
                </a:lnTo>
                <a:lnTo>
                  <a:pt x="453250" y="365099"/>
                </a:lnTo>
                <a:lnTo>
                  <a:pt x="451675" y="372236"/>
                </a:lnTo>
                <a:lnTo>
                  <a:pt x="432181" y="364172"/>
                </a:lnTo>
                <a:lnTo>
                  <a:pt x="430771" y="371220"/>
                </a:lnTo>
                <a:lnTo>
                  <a:pt x="450126" y="379221"/>
                </a:lnTo>
                <a:lnTo>
                  <a:pt x="448551" y="386372"/>
                </a:lnTo>
                <a:lnTo>
                  <a:pt x="429336" y="378409"/>
                </a:lnTo>
                <a:lnTo>
                  <a:pt x="427926" y="385444"/>
                </a:lnTo>
                <a:lnTo>
                  <a:pt x="447014" y="393344"/>
                </a:lnTo>
                <a:lnTo>
                  <a:pt x="445439" y="400494"/>
                </a:lnTo>
                <a:lnTo>
                  <a:pt x="426478" y="392645"/>
                </a:lnTo>
                <a:lnTo>
                  <a:pt x="425551" y="361429"/>
                </a:lnTo>
                <a:lnTo>
                  <a:pt x="406095" y="353377"/>
                </a:lnTo>
                <a:lnTo>
                  <a:pt x="405904" y="314655"/>
                </a:lnTo>
                <a:lnTo>
                  <a:pt x="404596" y="321906"/>
                </a:lnTo>
                <a:lnTo>
                  <a:pt x="403313" y="329006"/>
                </a:lnTo>
                <a:lnTo>
                  <a:pt x="402234" y="374827"/>
                </a:lnTo>
                <a:lnTo>
                  <a:pt x="421297" y="382701"/>
                </a:lnTo>
                <a:lnTo>
                  <a:pt x="422706" y="375665"/>
                </a:lnTo>
                <a:lnTo>
                  <a:pt x="403504" y="367728"/>
                </a:lnTo>
                <a:lnTo>
                  <a:pt x="404812" y="360476"/>
                </a:lnTo>
                <a:lnTo>
                  <a:pt x="424141" y="368477"/>
                </a:lnTo>
                <a:lnTo>
                  <a:pt x="425069" y="399681"/>
                </a:lnTo>
                <a:lnTo>
                  <a:pt x="443903" y="407479"/>
                </a:lnTo>
                <a:lnTo>
                  <a:pt x="442315" y="414616"/>
                </a:lnTo>
                <a:lnTo>
                  <a:pt x="440778" y="421601"/>
                </a:lnTo>
                <a:lnTo>
                  <a:pt x="439204" y="428751"/>
                </a:lnTo>
                <a:lnTo>
                  <a:pt x="434416" y="434390"/>
                </a:lnTo>
                <a:lnTo>
                  <a:pt x="452843" y="434390"/>
                </a:lnTo>
                <a:lnTo>
                  <a:pt x="445808" y="431482"/>
                </a:lnTo>
                <a:lnTo>
                  <a:pt x="447382" y="424332"/>
                </a:lnTo>
                <a:lnTo>
                  <a:pt x="465975" y="432015"/>
                </a:lnTo>
                <a:lnTo>
                  <a:pt x="465391" y="434390"/>
                </a:lnTo>
                <a:lnTo>
                  <a:pt x="490143" y="434390"/>
                </a:lnTo>
                <a:lnTo>
                  <a:pt x="467639" y="425094"/>
                </a:lnTo>
                <a:close/>
              </a:path>
              <a:path w="1053947" h="434390">
                <a:moveTo>
                  <a:pt x="479717" y="245109"/>
                </a:moveTo>
                <a:lnTo>
                  <a:pt x="457835" y="236042"/>
                </a:lnTo>
                <a:lnTo>
                  <a:pt x="459270" y="228828"/>
                </a:lnTo>
                <a:lnTo>
                  <a:pt x="458343" y="197624"/>
                </a:lnTo>
                <a:lnTo>
                  <a:pt x="456895" y="204812"/>
                </a:lnTo>
                <a:lnTo>
                  <a:pt x="434492" y="195529"/>
                </a:lnTo>
                <a:lnTo>
                  <a:pt x="430911" y="175691"/>
                </a:lnTo>
                <a:lnTo>
                  <a:pt x="431914" y="209867"/>
                </a:lnTo>
                <a:lnTo>
                  <a:pt x="433222" y="202615"/>
                </a:lnTo>
                <a:lnTo>
                  <a:pt x="455485" y="211848"/>
                </a:lnTo>
                <a:lnTo>
                  <a:pt x="454050" y="219049"/>
                </a:lnTo>
                <a:lnTo>
                  <a:pt x="454977" y="250266"/>
                </a:lnTo>
                <a:lnTo>
                  <a:pt x="456425" y="243077"/>
                </a:lnTo>
                <a:lnTo>
                  <a:pt x="478180" y="252094"/>
                </a:lnTo>
                <a:lnTo>
                  <a:pt x="479717" y="245109"/>
                </a:lnTo>
                <a:close/>
              </a:path>
              <a:path w="1053947" h="434390">
                <a:moveTo>
                  <a:pt x="588810" y="428967"/>
                </a:moveTo>
                <a:lnTo>
                  <a:pt x="584530" y="419417"/>
                </a:lnTo>
                <a:lnTo>
                  <a:pt x="582282" y="426275"/>
                </a:lnTo>
                <a:lnTo>
                  <a:pt x="562698" y="418172"/>
                </a:lnTo>
                <a:lnTo>
                  <a:pt x="580072" y="432981"/>
                </a:lnTo>
                <a:lnTo>
                  <a:pt x="579615" y="434390"/>
                </a:lnTo>
                <a:lnTo>
                  <a:pt x="601903" y="434390"/>
                </a:lnTo>
                <a:lnTo>
                  <a:pt x="588810" y="428967"/>
                </a:lnTo>
                <a:close/>
              </a:path>
              <a:path w="1053947" h="434390">
                <a:moveTo>
                  <a:pt x="558507" y="431850"/>
                </a:moveTo>
                <a:lnTo>
                  <a:pt x="554088" y="422236"/>
                </a:lnTo>
                <a:lnTo>
                  <a:pt x="551967" y="429145"/>
                </a:lnTo>
                <a:lnTo>
                  <a:pt x="532663" y="421157"/>
                </a:lnTo>
                <a:lnTo>
                  <a:pt x="530733" y="427977"/>
                </a:lnTo>
                <a:lnTo>
                  <a:pt x="546239" y="434390"/>
                </a:lnTo>
                <a:lnTo>
                  <a:pt x="564654" y="434390"/>
                </a:lnTo>
                <a:lnTo>
                  <a:pt x="558507" y="431850"/>
                </a:lnTo>
                <a:close/>
              </a:path>
              <a:path w="1053947" h="434390">
                <a:moveTo>
                  <a:pt x="530034" y="404660"/>
                </a:moveTo>
                <a:lnTo>
                  <a:pt x="510489" y="396570"/>
                </a:lnTo>
                <a:lnTo>
                  <a:pt x="508673" y="403440"/>
                </a:lnTo>
                <a:lnTo>
                  <a:pt x="528104" y="411479"/>
                </a:lnTo>
                <a:lnTo>
                  <a:pt x="530034" y="404660"/>
                </a:lnTo>
                <a:close/>
              </a:path>
              <a:path w="1053947" h="434390">
                <a:moveTo>
                  <a:pt x="439331" y="328498"/>
                </a:moveTo>
                <a:lnTo>
                  <a:pt x="440728" y="321449"/>
                </a:lnTo>
                <a:lnTo>
                  <a:pt x="442175" y="314261"/>
                </a:lnTo>
                <a:lnTo>
                  <a:pt x="462597" y="322719"/>
                </a:lnTo>
                <a:lnTo>
                  <a:pt x="464134" y="315734"/>
                </a:lnTo>
                <a:lnTo>
                  <a:pt x="443585" y="307225"/>
                </a:lnTo>
                <a:lnTo>
                  <a:pt x="445020" y="300024"/>
                </a:lnTo>
                <a:lnTo>
                  <a:pt x="444093" y="268795"/>
                </a:lnTo>
                <a:lnTo>
                  <a:pt x="442645" y="276009"/>
                </a:lnTo>
                <a:lnTo>
                  <a:pt x="441236" y="283044"/>
                </a:lnTo>
                <a:lnTo>
                  <a:pt x="439801" y="290233"/>
                </a:lnTo>
                <a:lnTo>
                  <a:pt x="438391" y="297268"/>
                </a:lnTo>
                <a:lnTo>
                  <a:pt x="436956" y="304469"/>
                </a:lnTo>
                <a:lnTo>
                  <a:pt x="437883" y="335686"/>
                </a:lnTo>
                <a:lnTo>
                  <a:pt x="439331" y="328498"/>
                </a:lnTo>
                <a:close/>
              </a:path>
              <a:path w="1053947" h="434390">
                <a:moveTo>
                  <a:pt x="522198" y="432244"/>
                </a:moveTo>
                <a:lnTo>
                  <a:pt x="503186" y="424370"/>
                </a:lnTo>
                <a:lnTo>
                  <a:pt x="501370" y="431253"/>
                </a:lnTo>
                <a:lnTo>
                  <a:pt x="508977" y="434390"/>
                </a:lnTo>
                <a:lnTo>
                  <a:pt x="522198" y="432244"/>
                </a:lnTo>
                <a:close/>
              </a:path>
              <a:path w="1053947" h="434390">
                <a:moveTo>
                  <a:pt x="526122" y="418452"/>
                </a:moveTo>
                <a:lnTo>
                  <a:pt x="506831" y="410476"/>
                </a:lnTo>
                <a:lnTo>
                  <a:pt x="505028" y="417347"/>
                </a:lnTo>
                <a:lnTo>
                  <a:pt x="524179" y="425272"/>
                </a:lnTo>
                <a:lnTo>
                  <a:pt x="526122" y="418452"/>
                </a:lnTo>
                <a:close/>
              </a:path>
              <a:path w="1053947" h="434390">
                <a:moveTo>
                  <a:pt x="425475" y="245668"/>
                </a:moveTo>
                <a:lnTo>
                  <a:pt x="426554" y="199859"/>
                </a:lnTo>
                <a:lnTo>
                  <a:pt x="425259" y="207111"/>
                </a:lnTo>
                <a:lnTo>
                  <a:pt x="403148" y="197954"/>
                </a:lnTo>
                <a:lnTo>
                  <a:pt x="423976" y="214210"/>
                </a:lnTo>
                <a:lnTo>
                  <a:pt x="424167" y="252920"/>
                </a:lnTo>
                <a:lnTo>
                  <a:pt x="425475" y="245668"/>
                </a:lnTo>
                <a:close/>
              </a:path>
              <a:path w="1053947" h="434390">
                <a:moveTo>
                  <a:pt x="428053" y="231330"/>
                </a:moveTo>
                <a:lnTo>
                  <a:pt x="429145" y="185508"/>
                </a:lnTo>
                <a:lnTo>
                  <a:pt x="427837" y="192760"/>
                </a:lnTo>
                <a:lnTo>
                  <a:pt x="405460" y="183489"/>
                </a:lnTo>
                <a:lnTo>
                  <a:pt x="401523" y="163550"/>
                </a:lnTo>
                <a:lnTo>
                  <a:pt x="401091" y="166255"/>
                </a:lnTo>
                <a:lnTo>
                  <a:pt x="402005" y="205092"/>
                </a:lnTo>
                <a:lnTo>
                  <a:pt x="423976" y="214210"/>
                </a:lnTo>
                <a:lnTo>
                  <a:pt x="403148" y="197954"/>
                </a:lnTo>
                <a:lnTo>
                  <a:pt x="404317" y="190639"/>
                </a:lnTo>
                <a:lnTo>
                  <a:pt x="426554" y="199859"/>
                </a:lnTo>
                <a:lnTo>
                  <a:pt x="426745" y="238569"/>
                </a:lnTo>
                <a:lnTo>
                  <a:pt x="428053" y="231330"/>
                </a:lnTo>
                <a:close/>
              </a:path>
              <a:path w="1053947" h="434390">
                <a:moveTo>
                  <a:pt x="476605" y="259232"/>
                </a:moveTo>
                <a:lnTo>
                  <a:pt x="454977" y="250266"/>
                </a:lnTo>
                <a:lnTo>
                  <a:pt x="454050" y="219049"/>
                </a:lnTo>
                <a:lnTo>
                  <a:pt x="431914" y="209867"/>
                </a:lnTo>
                <a:lnTo>
                  <a:pt x="430911" y="175691"/>
                </a:lnTo>
                <a:lnTo>
                  <a:pt x="430415" y="178422"/>
                </a:lnTo>
                <a:lnTo>
                  <a:pt x="407784" y="169024"/>
                </a:lnTo>
                <a:lnTo>
                  <a:pt x="408482" y="164668"/>
                </a:lnTo>
                <a:lnTo>
                  <a:pt x="401523" y="163550"/>
                </a:lnTo>
                <a:lnTo>
                  <a:pt x="405460" y="183489"/>
                </a:lnTo>
                <a:lnTo>
                  <a:pt x="406628" y="176187"/>
                </a:lnTo>
                <a:lnTo>
                  <a:pt x="429145" y="185508"/>
                </a:lnTo>
                <a:lnTo>
                  <a:pt x="429336" y="224231"/>
                </a:lnTo>
                <a:lnTo>
                  <a:pt x="430644" y="216966"/>
                </a:lnTo>
                <a:lnTo>
                  <a:pt x="452640" y="226085"/>
                </a:lnTo>
                <a:lnTo>
                  <a:pt x="451192" y="233286"/>
                </a:lnTo>
                <a:lnTo>
                  <a:pt x="452132" y="264502"/>
                </a:lnTo>
                <a:lnTo>
                  <a:pt x="453580" y="257301"/>
                </a:lnTo>
                <a:lnTo>
                  <a:pt x="475068" y="266217"/>
                </a:lnTo>
                <a:lnTo>
                  <a:pt x="476605" y="259232"/>
                </a:lnTo>
                <a:close/>
              </a:path>
              <a:path w="1053947" h="434390">
                <a:moveTo>
                  <a:pt x="857135" y="386079"/>
                </a:moveTo>
                <a:lnTo>
                  <a:pt x="834872" y="376859"/>
                </a:lnTo>
                <a:lnTo>
                  <a:pt x="838060" y="370408"/>
                </a:lnTo>
                <a:lnTo>
                  <a:pt x="860463" y="379691"/>
                </a:lnTo>
                <a:lnTo>
                  <a:pt x="863727" y="373430"/>
                </a:lnTo>
                <a:lnTo>
                  <a:pt x="841197" y="364083"/>
                </a:lnTo>
                <a:lnTo>
                  <a:pt x="844384" y="357644"/>
                </a:lnTo>
                <a:lnTo>
                  <a:pt x="867054" y="367042"/>
                </a:lnTo>
                <a:lnTo>
                  <a:pt x="866990" y="382396"/>
                </a:lnTo>
                <a:lnTo>
                  <a:pt x="889381" y="391680"/>
                </a:lnTo>
                <a:lnTo>
                  <a:pt x="892784" y="385470"/>
                </a:lnTo>
                <a:lnTo>
                  <a:pt x="870267" y="376135"/>
                </a:lnTo>
                <a:lnTo>
                  <a:pt x="873582" y="369747"/>
                </a:lnTo>
                <a:lnTo>
                  <a:pt x="896239" y="379133"/>
                </a:lnTo>
                <a:lnTo>
                  <a:pt x="899642" y="372922"/>
                </a:lnTo>
                <a:lnTo>
                  <a:pt x="876846" y="363473"/>
                </a:lnTo>
                <a:lnTo>
                  <a:pt x="878141" y="360984"/>
                </a:lnTo>
                <a:lnTo>
                  <a:pt x="871893" y="357733"/>
                </a:lnTo>
                <a:lnTo>
                  <a:pt x="870318" y="360768"/>
                </a:lnTo>
                <a:lnTo>
                  <a:pt x="847521" y="351307"/>
                </a:lnTo>
                <a:lnTo>
                  <a:pt x="848804" y="348716"/>
                </a:lnTo>
                <a:lnTo>
                  <a:pt x="842492" y="345605"/>
                </a:lnTo>
                <a:lnTo>
                  <a:pt x="840994" y="348602"/>
                </a:lnTo>
                <a:lnTo>
                  <a:pt x="837869" y="354939"/>
                </a:lnTo>
                <a:lnTo>
                  <a:pt x="834682" y="361378"/>
                </a:lnTo>
                <a:lnTo>
                  <a:pt x="831545" y="367703"/>
                </a:lnTo>
                <a:lnTo>
                  <a:pt x="828357" y="374154"/>
                </a:lnTo>
                <a:lnTo>
                  <a:pt x="828548" y="389635"/>
                </a:lnTo>
                <a:lnTo>
                  <a:pt x="831735" y="383184"/>
                </a:lnTo>
                <a:lnTo>
                  <a:pt x="853871" y="392353"/>
                </a:lnTo>
                <a:lnTo>
                  <a:pt x="857135" y="386079"/>
                </a:lnTo>
                <a:close/>
              </a:path>
              <a:path w="1053947" h="434390">
                <a:moveTo>
                  <a:pt x="917740" y="418820"/>
                </a:moveTo>
                <a:lnTo>
                  <a:pt x="921270" y="412661"/>
                </a:lnTo>
                <a:lnTo>
                  <a:pt x="924864" y="406387"/>
                </a:lnTo>
                <a:lnTo>
                  <a:pt x="947229" y="415658"/>
                </a:lnTo>
                <a:lnTo>
                  <a:pt x="950899" y="409549"/>
                </a:lnTo>
                <a:lnTo>
                  <a:pt x="928395" y="400215"/>
                </a:lnTo>
                <a:lnTo>
                  <a:pt x="931989" y="393953"/>
                </a:lnTo>
                <a:lnTo>
                  <a:pt x="954620" y="403339"/>
                </a:lnTo>
                <a:lnTo>
                  <a:pt x="958291" y="397230"/>
                </a:lnTo>
                <a:lnTo>
                  <a:pt x="935520" y="387794"/>
                </a:lnTo>
                <a:lnTo>
                  <a:pt x="936828" y="385521"/>
                </a:lnTo>
                <a:lnTo>
                  <a:pt x="930719" y="382015"/>
                </a:lnTo>
                <a:lnTo>
                  <a:pt x="928966" y="385076"/>
                </a:lnTo>
                <a:lnTo>
                  <a:pt x="925436" y="391236"/>
                </a:lnTo>
                <a:lnTo>
                  <a:pt x="921842" y="397509"/>
                </a:lnTo>
                <a:lnTo>
                  <a:pt x="899325" y="388175"/>
                </a:lnTo>
                <a:lnTo>
                  <a:pt x="895934" y="394398"/>
                </a:lnTo>
                <a:lnTo>
                  <a:pt x="918298" y="403669"/>
                </a:lnTo>
                <a:lnTo>
                  <a:pt x="914717" y="409943"/>
                </a:lnTo>
                <a:lnTo>
                  <a:pt x="892467" y="400723"/>
                </a:lnTo>
                <a:lnTo>
                  <a:pt x="889076" y="406946"/>
                </a:lnTo>
                <a:lnTo>
                  <a:pt x="911186" y="416102"/>
                </a:lnTo>
                <a:lnTo>
                  <a:pt x="914146" y="425107"/>
                </a:lnTo>
                <a:lnTo>
                  <a:pt x="917740" y="418820"/>
                </a:lnTo>
                <a:close/>
              </a:path>
              <a:path w="1053947" h="434390">
                <a:moveTo>
                  <a:pt x="885926" y="398017"/>
                </a:moveTo>
                <a:lnTo>
                  <a:pt x="863663" y="388785"/>
                </a:lnTo>
                <a:lnTo>
                  <a:pt x="866990" y="382396"/>
                </a:lnTo>
                <a:lnTo>
                  <a:pt x="867054" y="367042"/>
                </a:lnTo>
                <a:lnTo>
                  <a:pt x="863727" y="373430"/>
                </a:lnTo>
                <a:lnTo>
                  <a:pt x="860463" y="379691"/>
                </a:lnTo>
                <a:lnTo>
                  <a:pt x="860412" y="395058"/>
                </a:lnTo>
                <a:lnTo>
                  <a:pt x="882535" y="404228"/>
                </a:lnTo>
                <a:lnTo>
                  <a:pt x="885926" y="398017"/>
                </a:lnTo>
                <a:close/>
              </a:path>
              <a:path w="1053947" h="434390">
                <a:moveTo>
                  <a:pt x="811669" y="336461"/>
                </a:moveTo>
                <a:lnTo>
                  <a:pt x="788860" y="326999"/>
                </a:lnTo>
                <a:lnTo>
                  <a:pt x="790117" y="324192"/>
                </a:lnTo>
                <a:lnTo>
                  <a:pt x="783678" y="321322"/>
                </a:lnTo>
                <a:lnTo>
                  <a:pt x="782358" y="324294"/>
                </a:lnTo>
                <a:lnTo>
                  <a:pt x="783069" y="340004"/>
                </a:lnTo>
                <a:lnTo>
                  <a:pt x="785990" y="333438"/>
                </a:lnTo>
                <a:lnTo>
                  <a:pt x="808672" y="342836"/>
                </a:lnTo>
                <a:lnTo>
                  <a:pt x="811669" y="336461"/>
                </a:lnTo>
                <a:close/>
              </a:path>
              <a:path w="1053947" h="434390">
                <a:moveTo>
                  <a:pt x="1048372" y="430580"/>
                </a:moveTo>
                <a:lnTo>
                  <a:pt x="1046251" y="433692"/>
                </a:lnTo>
                <a:lnTo>
                  <a:pt x="1023556" y="424281"/>
                </a:lnTo>
                <a:lnTo>
                  <a:pt x="1024851" y="422300"/>
                </a:lnTo>
                <a:lnTo>
                  <a:pt x="1018959" y="418439"/>
                </a:lnTo>
                <a:lnTo>
                  <a:pt x="1016927" y="421538"/>
                </a:lnTo>
                <a:lnTo>
                  <a:pt x="994206" y="412114"/>
                </a:lnTo>
                <a:lnTo>
                  <a:pt x="1013002" y="427532"/>
                </a:lnTo>
                <a:lnTo>
                  <a:pt x="1009002" y="433628"/>
                </a:lnTo>
                <a:lnTo>
                  <a:pt x="986536" y="424319"/>
                </a:lnTo>
                <a:lnTo>
                  <a:pt x="983805" y="415429"/>
                </a:lnTo>
                <a:lnTo>
                  <a:pt x="979944" y="421589"/>
                </a:lnTo>
                <a:lnTo>
                  <a:pt x="957478" y="412267"/>
                </a:lnTo>
                <a:lnTo>
                  <a:pt x="953808" y="418388"/>
                </a:lnTo>
                <a:lnTo>
                  <a:pt x="976147" y="427647"/>
                </a:lnTo>
                <a:lnTo>
                  <a:pt x="972286" y="433793"/>
                </a:lnTo>
                <a:lnTo>
                  <a:pt x="950087" y="424599"/>
                </a:lnTo>
                <a:lnTo>
                  <a:pt x="955332" y="434390"/>
                </a:lnTo>
                <a:lnTo>
                  <a:pt x="980224" y="434390"/>
                </a:lnTo>
                <a:lnTo>
                  <a:pt x="982751" y="430377"/>
                </a:lnTo>
                <a:lnTo>
                  <a:pt x="992441" y="434390"/>
                </a:lnTo>
                <a:lnTo>
                  <a:pt x="1016927" y="434390"/>
                </a:lnTo>
                <a:lnTo>
                  <a:pt x="1019619" y="430275"/>
                </a:lnTo>
                <a:lnTo>
                  <a:pt x="1029550" y="434390"/>
                </a:lnTo>
                <a:lnTo>
                  <a:pt x="1053947" y="434390"/>
                </a:lnTo>
                <a:lnTo>
                  <a:pt x="1048372" y="430580"/>
                </a:lnTo>
                <a:close/>
              </a:path>
              <a:path w="1053947" h="434390">
                <a:moveTo>
                  <a:pt x="753021" y="312140"/>
                </a:moveTo>
                <a:lnTo>
                  <a:pt x="730199" y="302679"/>
                </a:lnTo>
                <a:lnTo>
                  <a:pt x="724954" y="315899"/>
                </a:lnTo>
                <a:lnTo>
                  <a:pt x="727608" y="309232"/>
                </a:lnTo>
                <a:lnTo>
                  <a:pt x="750290" y="318630"/>
                </a:lnTo>
                <a:lnTo>
                  <a:pt x="753021" y="312140"/>
                </a:lnTo>
                <a:close/>
              </a:path>
              <a:path w="1053947" h="434390">
                <a:moveTo>
                  <a:pt x="747496" y="325246"/>
                </a:moveTo>
                <a:lnTo>
                  <a:pt x="724954" y="315899"/>
                </a:lnTo>
                <a:lnTo>
                  <a:pt x="722350" y="322452"/>
                </a:lnTo>
                <a:lnTo>
                  <a:pt x="744766" y="331749"/>
                </a:lnTo>
                <a:lnTo>
                  <a:pt x="747496" y="325246"/>
                </a:lnTo>
                <a:close/>
              </a:path>
              <a:path w="1053947" h="434390">
                <a:moveTo>
                  <a:pt x="757047" y="398424"/>
                </a:moveTo>
                <a:lnTo>
                  <a:pt x="759193" y="376300"/>
                </a:lnTo>
                <a:lnTo>
                  <a:pt x="737450" y="367283"/>
                </a:lnTo>
                <a:lnTo>
                  <a:pt x="734707" y="373786"/>
                </a:lnTo>
                <a:lnTo>
                  <a:pt x="756323" y="382727"/>
                </a:lnTo>
                <a:lnTo>
                  <a:pt x="753402" y="389293"/>
                </a:lnTo>
                <a:lnTo>
                  <a:pt x="754126" y="404990"/>
                </a:lnTo>
                <a:lnTo>
                  <a:pt x="757047" y="398424"/>
                </a:lnTo>
                <a:close/>
              </a:path>
              <a:path w="1053947" h="434390">
                <a:moveTo>
                  <a:pt x="736460" y="351485"/>
                </a:moveTo>
                <a:lnTo>
                  <a:pt x="714438" y="342353"/>
                </a:lnTo>
                <a:lnTo>
                  <a:pt x="711835" y="348907"/>
                </a:lnTo>
                <a:lnTo>
                  <a:pt x="733717" y="357962"/>
                </a:lnTo>
                <a:lnTo>
                  <a:pt x="736460" y="351485"/>
                </a:lnTo>
                <a:close/>
              </a:path>
              <a:path w="1053947" h="434390">
                <a:moveTo>
                  <a:pt x="689381" y="301167"/>
                </a:moveTo>
                <a:lnTo>
                  <a:pt x="666851" y="291820"/>
                </a:lnTo>
                <a:lnTo>
                  <a:pt x="664502" y="298475"/>
                </a:lnTo>
                <a:lnTo>
                  <a:pt x="686917" y="307759"/>
                </a:lnTo>
                <a:lnTo>
                  <a:pt x="689381" y="301167"/>
                </a:lnTo>
                <a:close/>
              </a:path>
              <a:path w="1053947" h="434390">
                <a:moveTo>
                  <a:pt x="685558" y="415023"/>
                </a:moveTo>
                <a:lnTo>
                  <a:pt x="684314" y="399097"/>
                </a:lnTo>
                <a:lnTo>
                  <a:pt x="681659" y="405790"/>
                </a:lnTo>
                <a:lnTo>
                  <a:pt x="682917" y="421703"/>
                </a:lnTo>
                <a:lnTo>
                  <a:pt x="685558" y="415023"/>
                </a:lnTo>
                <a:close/>
              </a:path>
              <a:path w="1053947" h="434390">
                <a:moveTo>
                  <a:pt x="663498" y="390486"/>
                </a:moveTo>
                <a:lnTo>
                  <a:pt x="661974" y="374459"/>
                </a:lnTo>
                <a:lnTo>
                  <a:pt x="659460" y="381190"/>
                </a:lnTo>
                <a:lnTo>
                  <a:pt x="660984" y="397230"/>
                </a:lnTo>
                <a:lnTo>
                  <a:pt x="663498" y="390486"/>
                </a:lnTo>
                <a:close/>
              </a:path>
              <a:path w="1053947" h="434390">
                <a:moveTo>
                  <a:pt x="427926" y="385444"/>
                </a:moveTo>
                <a:lnTo>
                  <a:pt x="429336" y="378409"/>
                </a:lnTo>
                <a:lnTo>
                  <a:pt x="430771" y="371220"/>
                </a:lnTo>
                <a:lnTo>
                  <a:pt x="432181" y="364172"/>
                </a:lnTo>
                <a:lnTo>
                  <a:pt x="433628" y="356984"/>
                </a:lnTo>
                <a:lnTo>
                  <a:pt x="432689" y="325754"/>
                </a:lnTo>
                <a:lnTo>
                  <a:pt x="431253" y="332955"/>
                </a:lnTo>
                <a:lnTo>
                  <a:pt x="429844" y="339991"/>
                </a:lnTo>
                <a:lnTo>
                  <a:pt x="428396" y="347192"/>
                </a:lnTo>
                <a:lnTo>
                  <a:pt x="426986" y="354241"/>
                </a:lnTo>
                <a:lnTo>
                  <a:pt x="425551" y="361429"/>
                </a:lnTo>
                <a:lnTo>
                  <a:pt x="426478" y="392645"/>
                </a:lnTo>
                <a:lnTo>
                  <a:pt x="427926" y="385444"/>
                </a:lnTo>
                <a:close/>
              </a:path>
              <a:path w="1053947" h="434390">
                <a:moveTo>
                  <a:pt x="399643" y="389166"/>
                </a:moveTo>
                <a:lnTo>
                  <a:pt x="400735" y="343369"/>
                </a:lnTo>
                <a:lnTo>
                  <a:pt x="399427" y="350621"/>
                </a:lnTo>
                <a:lnTo>
                  <a:pt x="379996" y="342582"/>
                </a:lnTo>
                <a:lnTo>
                  <a:pt x="398157" y="357708"/>
                </a:lnTo>
                <a:lnTo>
                  <a:pt x="398348" y="396430"/>
                </a:lnTo>
                <a:lnTo>
                  <a:pt x="399643" y="389166"/>
                </a:lnTo>
                <a:close/>
              </a:path>
              <a:path w="1053947" h="434390">
                <a:moveTo>
                  <a:pt x="390410" y="400773"/>
                </a:moveTo>
                <a:lnTo>
                  <a:pt x="389102" y="408038"/>
                </a:lnTo>
                <a:lnTo>
                  <a:pt x="370725" y="400443"/>
                </a:lnTo>
                <a:lnTo>
                  <a:pt x="387819" y="415137"/>
                </a:lnTo>
                <a:lnTo>
                  <a:pt x="386511" y="422389"/>
                </a:lnTo>
                <a:lnTo>
                  <a:pt x="368414" y="414896"/>
                </a:lnTo>
                <a:lnTo>
                  <a:pt x="385229" y="429475"/>
                </a:lnTo>
                <a:lnTo>
                  <a:pt x="384352" y="434390"/>
                </a:lnTo>
                <a:lnTo>
                  <a:pt x="391502" y="434390"/>
                </a:lnTo>
                <a:lnTo>
                  <a:pt x="390410" y="400773"/>
                </a:lnTo>
                <a:close/>
              </a:path>
              <a:path w="1053947" h="434390">
                <a:moveTo>
                  <a:pt x="414147" y="418401"/>
                </a:moveTo>
                <a:lnTo>
                  <a:pt x="395757" y="410781"/>
                </a:lnTo>
                <a:lnTo>
                  <a:pt x="412737" y="425437"/>
                </a:lnTo>
                <a:lnTo>
                  <a:pt x="411302" y="432638"/>
                </a:lnTo>
                <a:lnTo>
                  <a:pt x="393179" y="425145"/>
                </a:lnTo>
                <a:lnTo>
                  <a:pt x="394474" y="417880"/>
                </a:lnTo>
                <a:lnTo>
                  <a:pt x="395566" y="372059"/>
                </a:lnTo>
                <a:lnTo>
                  <a:pt x="394258" y="379323"/>
                </a:lnTo>
                <a:lnTo>
                  <a:pt x="375361" y="371500"/>
                </a:lnTo>
                <a:lnTo>
                  <a:pt x="392988" y="386410"/>
                </a:lnTo>
                <a:lnTo>
                  <a:pt x="391680" y="393674"/>
                </a:lnTo>
                <a:lnTo>
                  <a:pt x="373049" y="385965"/>
                </a:lnTo>
                <a:lnTo>
                  <a:pt x="390410" y="400773"/>
                </a:lnTo>
                <a:lnTo>
                  <a:pt x="391502" y="434390"/>
                </a:lnTo>
                <a:lnTo>
                  <a:pt x="391896" y="432231"/>
                </a:lnTo>
                <a:lnTo>
                  <a:pt x="397129" y="434390"/>
                </a:lnTo>
                <a:lnTo>
                  <a:pt x="418134" y="434390"/>
                </a:lnTo>
                <a:lnTo>
                  <a:pt x="414147" y="418401"/>
                </a:lnTo>
                <a:close/>
              </a:path>
              <a:path w="1053947" h="434390">
                <a:moveTo>
                  <a:pt x="450723" y="271551"/>
                </a:moveTo>
                <a:lnTo>
                  <a:pt x="449783" y="240334"/>
                </a:lnTo>
                <a:lnTo>
                  <a:pt x="448348" y="247522"/>
                </a:lnTo>
                <a:lnTo>
                  <a:pt x="449287" y="278739"/>
                </a:lnTo>
                <a:lnTo>
                  <a:pt x="450723" y="271551"/>
                </a:lnTo>
                <a:close/>
              </a:path>
              <a:path w="1053947" h="434390">
                <a:moveTo>
                  <a:pt x="680313" y="428243"/>
                </a:moveTo>
                <a:lnTo>
                  <a:pt x="679056" y="412330"/>
                </a:lnTo>
                <a:lnTo>
                  <a:pt x="676402" y="419011"/>
                </a:lnTo>
                <a:lnTo>
                  <a:pt x="673798" y="425551"/>
                </a:lnTo>
                <a:lnTo>
                  <a:pt x="671144" y="432231"/>
                </a:lnTo>
                <a:lnTo>
                  <a:pt x="657948" y="434390"/>
                </a:lnTo>
                <a:lnTo>
                  <a:pt x="677862" y="434390"/>
                </a:lnTo>
                <a:lnTo>
                  <a:pt x="680313" y="428243"/>
                </a:lnTo>
                <a:close/>
              </a:path>
              <a:path w="1053947" h="434390">
                <a:moveTo>
                  <a:pt x="619633" y="426326"/>
                </a:moveTo>
                <a:lnTo>
                  <a:pt x="622020" y="419531"/>
                </a:lnTo>
                <a:lnTo>
                  <a:pt x="624357" y="412876"/>
                </a:lnTo>
                <a:lnTo>
                  <a:pt x="626745" y="406069"/>
                </a:lnTo>
                <a:lnTo>
                  <a:pt x="647014" y="414464"/>
                </a:lnTo>
                <a:lnTo>
                  <a:pt x="649478" y="407860"/>
                </a:lnTo>
                <a:lnTo>
                  <a:pt x="629081" y="399414"/>
                </a:lnTo>
                <a:lnTo>
                  <a:pt x="631469" y="392633"/>
                </a:lnTo>
                <a:lnTo>
                  <a:pt x="633806" y="385978"/>
                </a:lnTo>
                <a:lnTo>
                  <a:pt x="636181" y="379171"/>
                </a:lnTo>
                <a:lnTo>
                  <a:pt x="634390" y="363029"/>
                </a:lnTo>
                <a:lnTo>
                  <a:pt x="632002" y="369823"/>
                </a:lnTo>
                <a:lnTo>
                  <a:pt x="629666" y="376478"/>
                </a:lnTo>
                <a:lnTo>
                  <a:pt x="627291" y="383273"/>
                </a:lnTo>
                <a:lnTo>
                  <a:pt x="624941" y="389928"/>
                </a:lnTo>
                <a:lnTo>
                  <a:pt x="622566" y="396722"/>
                </a:lnTo>
                <a:lnTo>
                  <a:pt x="620229" y="403377"/>
                </a:lnTo>
                <a:lnTo>
                  <a:pt x="617842" y="410184"/>
                </a:lnTo>
                <a:lnTo>
                  <a:pt x="615505" y="416826"/>
                </a:lnTo>
                <a:lnTo>
                  <a:pt x="613117" y="423633"/>
                </a:lnTo>
                <a:lnTo>
                  <a:pt x="610781" y="430288"/>
                </a:lnTo>
                <a:lnTo>
                  <a:pt x="609346" y="434390"/>
                </a:lnTo>
                <a:lnTo>
                  <a:pt x="616813" y="434390"/>
                </a:lnTo>
                <a:lnTo>
                  <a:pt x="617308" y="432981"/>
                </a:lnTo>
                <a:lnTo>
                  <a:pt x="620712" y="434390"/>
                </a:lnTo>
                <a:lnTo>
                  <a:pt x="639140" y="434390"/>
                </a:lnTo>
                <a:lnTo>
                  <a:pt x="619633" y="426326"/>
                </a:lnTo>
                <a:close/>
              </a:path>
              <a:path w="1053947" h="434390">
                <a:moveTo>
                  <a:pt x="485952" y="216852"/>
                </a:moveTo>
                <a:lnTo>
                  <a:pt x="463537" y="207556"/>
                </a:lnTo>
                <a:lnTo>
                  <a:pt x="464972" y="200367"/>
                </a:lnTo>
                <a:lnTo>
                  <a:pt x="466382" y="193319"/>
                </a:lnTo>
                <a:lnTo>
                  <a:pt x="467207" y="189204"/>
                </a:lnTo>
                <a:lnTo>
                  <a:pt x="460298" y="187832"/>
                </a:lnTo>
                <a:lnTo>
                  <a:pt x="459752" y="190576"/>
                </a:lnTo>
                <a:lnTo>
                  <a:pt x="460679" y="221792"/>
                </a:lnTo>
                <a:lnTo>
                  <a:pt x="462127" y="214604"/>
                </a:lnTo>
                <a:lnTo>
                  <a:pt x="484416" y="223837"/>
                </a:lnTo>
                <a:lnTo>
                  <a:pt x="485952" y="216852"/>
                </a:lnTo>
                <a:close/>
              </a:path>
              <a:path w="1053947" h="434390">
                <a:moveTo>
                  <a:pt x="503923" y="393852"/>
                </a:moveTo>
                <a:lnTo>
                  <a:pt x="484390" y="385775"/>
                </a:lnTo>
                <a:lnTo>
                  <a:pt x="486092" y="378688"/>
                </a:lnTo>
                <a:lnTo>
                  <a:pt x="505764" y="386829"/>
                </a:lnTo>
                <a:lnTo>
                  <a:pt x="507568" y="379958"/>
                </a:lnTo>
                <a:lnTo>
                  <a:pt x="487768" y="371754"/>
                </a:lnTo>
                <a:lnTo>
                  <a:pt x="489483" y="364667"/>
                </a:lnTo>
                <a:lnTo>
                  <a:pt x="509422" y="372910"/>
                </a:lnTo>
                <a:lnTo>
                  <a:pt x="511225" y="366052"/>
                </a:lnTo>
                <a:lnTo>
                  <a:pt x="491159" y="357733"/>
                </a:lnTo>
                <a:lnTo>
                  <a:pt x="492861" y="350659"/>
                </a:lnTo>
                <a:lnTo>
                  <a:pt x="494538" y="343725"/>
                </a:lnTo>
                <a:lnTo>
                  <a:pt x="496252" y="336651"/>
                </a:lnTo>
                <a:lnTo>
                  <a:pt x="516712" y="345122"/>
                </a:lnTo>
                <a:lnTo>
                  <a:pt x="518528" y="338251"/>
                </a:lnTo>
                <a:lnTo>
                  <a:pt x="497928" y="329717"/>
                </a:lnTo>
                <a:lnTo>
                  <a:pt x="499630" y="322643"/>
                </a:lnTo>
                <a:lnTo>
                  <a:pt x="520369" y="331228"/>
                </a:lnTo>
                <a:lnTo>
                  <a:pt x="522173" y="324345"/>
                </a:lnTo>
                <a:lnTo>
                  <a:pt x="501307" y="315696"/>
                </a:lnTo>
                <a:lnTo>
                  <a:pt x="503021" y="308635"/>
                </a:lnTo>
                <a:lnTo>
                  <a:pt x="524014" y="317322"/>
                </a:lnTo>
                <a:lnTo>
                  <a:pt x="525830" y="310451"/>
                </a:lnTo>
                <a:lnTo>
                  <a:pt x="504685" y="301688"/>
                </a:lnTo>
                <a:lnTo>
                  <a:pt x="506399" y="294601"/>
                </a:lnTo>
                <a:lnTo>
                  <a:pt x="527672" y="303415"/>
                </a:lnTo>
                <a:lnTo>
                  <a:pt x="529475" y="296544"/>
                </a:lnTo>
                <a:lnTo>
                  <a:pt x="508076" y="287680"/>
                </a:lnTo>
                <a:lnTo>
                  <a:pt x="509790" y="280593"/>
                </a:lnTo>
                <a:lnTo>
                  <a:pt x="531329" y="289521"/>
                </a:lnTo>
                <a:lnTo>
                  <a:pt x="533133" y="282651"/>
                </a:lnTo>
                <a:lnTo>
                  <a:pt x="511454" y="273659"/>
                </a:lnTo>
                <a:lnTo>
                  <a:pt x="513168" y="266585"/>
                </a:lnTo>
                <a:lnTo>
                  <a:pt x="534974" y="275628"/>
                </a:lnTo>
                <a:lnTo>
                  <a:pt x="536778" y="268744"/>
                </a:lnTo>
                <a:lnTo>
                  <a:pt x="514845" y="259651"/>
                </a:lnTo>
                <a:lnTo>
                  <a:pt x="516559" y="252564"/>
                </a:lnTo>
                <a:lnTo>
                  <a:pt x="516737" y="221818"/>
                </a:lnTo>
                <a:lnTo>
                  <a:pt x="515023" y="228892"/>
                </a:lnTo>
                <a:lnTo>
                  <a:pt x="513346" y="235838"/>
                </a:lnTo>
                <a:lnTo>
                  <a:pt x="511644" y="242912"/>
                </a:lnTo>
                <a:lnTo>
                  <a:pt x="509968" y="249834"/>
                </a:lnTo>
                <a:lnTo>
                  <a:pt x="508254" y="256933"/>
                </a:lnTo>
                <a:lnTo>
                  <a:pt x="506577" y="263855"/>
                </a:lnTo>
                <a:lnTo>
                  <a:pt x="504875" y="270941"/>
                </a:lnTo>
                <a:lnTo>
                  <a:pt x="503199" y="277863"/>
                </a:lnTo>
                <a:lnTo>
                  <a:pt x="501484" y="284949"/>
                </a:lnTo>
                <a:lnTo>
                  <a:pt x="499808" y="291884"/>
                </a:lnTo>
                <a:lnTo>
                  <a:pt x="498106" y="298970"/>
                </a:lnTo>
                <a:lnTo>
                  <a:pt x="496430" y="305892"/>
                </a:lnTo>
                <a:lnTo>
                  <a:pt x="494715" y="312978"/>
                </a:lnTo>
                <a:lnTo>
                  <a:pt x="493052" y="319900"/>
                </a:lnTo>
                <a:lnTo>
                  <a:pt x="491337" y="326986"/>
                </a:lnTo>
                <a:lnTo>
                  <a:pt x="489661" y="333908"/>
                </a:lnTo>
                <a:lnTo>
                  <a:pt x="487946" y="340994"/>
                </a:lnTo>
                <a:lnTo>
                  <a:pt x="486283" y="347929"/>
                </a:lnTo>
                <a:lnTo>
                  <a:pt x="484568" y="355015"/>
                </a:lnTo>
                <a:lnTo>
                  <a:pt x="482892" y="361949"/>
                </a:lnTo>
                <a:lnTo>
                  <a:pt x="481177" y="369036"/>
                </a:lnTo>
                <a:lnTo>
                  <a:pt x="482714" y="392709"/>
                </a:lnTo>
                <a:lnTo>
                  <a:pt x="502107" y="400735"/>
                </a:lnTo>
                <a:lnTo>
                  <a:pt x="503923" y="393852"/>
                </a:lnTo>
                <a:close/>
              </a:path>
              <a:path w="1053947" h="434390">
                <a:moveTo>
                  <a:pt x="640905" y="365734"/>
                </a:moveTo>
                <a:lnTo>
                  <a:pt x="639114" y="349567"/>
                </a:lnTo>
                <a:lnTo>
                  <a:pt x="636727" y="356374"/>
                </a:lnTo>
                <a:lnTo>
                  <a:pt x="638517" y="372529"/>
                </a:lnTo>
                <a:lnTo>
                  <a:pt x="640905" y="365734"/>
                </a:lnTo>
                <a:close/>
              </a:path>
              <a:path w="1053947" h="434390">
                <a:moveTo>
                  <a:pt x="447878" y="285788"/>
                </a:moveTo>
                <a:lnTo>
                  <a:pt x="446938" y="254558"/>
                </a:lnTo>
                <a:lnTo>
                  <a:pt x="445503" y="261759"/>
                </a:lnTo>
                <a:lnTo>
                  <a:pt x="446430" y="292988"/>
                </a:lnTo>
                <a:lnTo>
                  <a:pt x="447878" y="285788"/>
                </a:lnTo>
                <a:close/>
              </a:path>
              <a:path w="1053947" h="434390">
                <a:moveTo>
                  <a:pt x="474230" y="427812"/>
                </a:moveTo>
                <a:lnTo>
                  <a:pt x="472732" y="403999"/>
                </a:lnTo>
                <a:lnTo>
                  <a:pt x="471030" y="411073"/>
                </a:lnTo>
                <a:lnTo>
                  <a:pt x="452043" y="403224"/>
                </a:lnTo>
                <a:lnTo>
                  <a:pt x="450507" y="410209"/>
                </a:lnTo>
                <a:lnTo>
                  <a:pt x="469353" y="418007"/>
                </a:lnTo>
                <a:lnTo>
                  <a:pt x="467639" y="425094"/>
                </a:lnTo>
                <a:lnTo>
                  <a:pt x="490143" y="434390"/>
                </a:lnTo>
                <a:lnTo>
                  <a:pt x="474230" y="427812"/>
                </a:lnTo>
                <a:close/>
              </a:path>
              <a:path w="1053947" h="434390">
                <a:moveTo>
                  <a:pt x="436473" y="342734"/>
                </a:moveTo>
                <a:lnTo>
                  <a:pt x="435533" y="311518"/>
                </a:lnTo>
                <a:lnTo>
                  <a:pt x="434098" y="318706"/>
                </a:lnTo>
                <a:lnTo>
                  <a:pt x="435038" y="349935"/>
                </a:lnTo>
                <a:lnTo>
                  <a:pt x="436473" y="342734"/>
                </a:lnTo>
                <a:close/>
              </a:path>
              <a:path w="1053947" h="434390">
                <a:moveTo>
                  <a:pt x="321589" y="372313"/>
                </a:moveTo>
                <a:lnTo>
                  <a:pt x="321957" y="310768"/>
                </a:lnTo>
                <a:lnTo>
                  <a:pt x="321056" y="318198"/>
                </a:lnTo>
                <a:lnTo>
                  <a:pt x="301713" y="310197"/>
                </a:lnTo>
                <a:lnTo>
                  <a:pt x="300964" y="317499"/>
                </a:lnTo>
                <a:lnTo>
                  <a:pt x="320167" y="325450"/>
                </a:lnTo>
                <a:lnTo>
                  <a:pt x="320687" y="379742"/>
                </a:lnTo>
                <a:lnTo>
                  <a:pt x="321589" y="372313"/>
                </a:lnTo>
                <a:close/>
              </a:path>
              <a:path w="1053947" h="434390">
                <a:moveTo>
                  <a:pt x="300977" y="248183"/>
                </a:moveTo>
                <a:lnTo>
                  <a:pt x="280619" y="239750"/>
                </a:lnTo>
                <a:lnTo>
                  <a:pt x="280009" y="247116"/>
                </a:lnTo>
                <a:lnTo>
                  <a:pt x="300228" y="255498"/>
                </a:lnTo>
                <a:lnTo>
                  <a:pt x="300977" y="248183"/>
                </a:lnTo>
                <a:close/>
              </a:path>
              <a:path w="1053947" h="434390">
                <a:moveTo>
                  <a:pt x="719886" y="390817"/>
                </a:moveTo>
                <a:lnTo>
                  <a:pt x="698677" y="382028"/>
                </a:lnTo>
                <a:lnTo>
                  <a:pt x="696074" y="388581"/>
                </a:lnTo>
                <a:lnTo>
                  <a:pt x="717156" y="397306"/>
                </a:lnTo>
                <a:lnTo>
                  <a:pt x="719886" y="390817"/>
                </a:lnTo>
                <a:close/>
              </a:path>
              <a:path w="1053947" h="434390">
                <a:moveTo>
                  <a:pt x="674420" y="341172"/>
                </a:moveTo>
                <a:lnTo>
                  <a:pt x="652678" y="332168"/>
                </a:lnTo>
                <a:lnTo>
                  <a:pt x="650354" y="338835"/>
                </a:lnTo>
                <a:lnTo>
                  <a:pt x="671957" y="347776"/>
                </a:lnTo>
                <a:lnTo>
                  <a:pt x="674420" y="341172"/>
                </a:lnTo>
                <a:close/>
              </a:path>
              <a:path w="1053947" h="434390">
                <a:moveTo>
                  <a:pt x="730935" y="364591"/>
                </a:moveTo>
                <a:lnTo>
                  <a:pt x="709180" y="355574"/>
                </a:lnTo>
                <a:lnTo>
                  <a:pt x="706589" y="362127"/>
                </a:lnTo>
                <a:lnTo>
                  <a:pt x="728205" y="371081"/>
                </a:lnTo>
                <a:lnTo>
                  <a:pt x="730935" y="364591"/>
                </a:lnTo>
                <a:close/>
              </a:path>
              <a:path w="1053947" h="434390">
                <a:moveTo>
                  <a:pt x="684403" y="314502"/>
                </a:moveTo>
                <a:lnTo>
                  <a:pt x="662127" y="305269"/>
                </a:lnTo>
                <a:lnTo>
                  <a:pt x="659790" y="311924"/>
                </a:lnTo>
                <a:lnTo>
                  <a:pt x="681926" y="321106"/>
                </a:lnTo>
                <a:lnTo>
                  <a:pt x="684403" y="314502"/>
                </a:lnTo>
                <a:close/>
              </a:path>
              <a:path w="1053947" h="434390">
                <a:moveTo>
                  <a:pt x="725411" y="377697"/>
                </a:moveTo>
                <a:lnTo>
                  <a:pt x="703935" y="368795"/>
                </a:lnTo>
                <a:lnTo>
                  <a:pt x="701332" y="375348"/>
                </a:lnTo>
                <a:lnTo>
                  <a:pt x="722680" y="384187"/>
                </a:lnTo>
                <a:lnTo>
                  <a:pt x="725411" y="377697"/>
                </a:lnTo>
                <a:close/>
              </a:path>
              <a:path w="1053947" h="434390">
                <a:moveTo>
                  <a:pt x="679411" y="327837"/>
                </a:moveTo>
                <a:lnTo>
                  <a:pt x="657402" y="318719"/>
                </a:lnTo>
                <a:lnTo>
                  <a:pt x="655066" y="325373"/>
                </a:lnTo>
                <a:lnTo>
                  <a:pt x="676935" y="334454"/>
                </a:lnTo>
                <a:lnTo>
                  <a:pt x="679411" y="327837"/>
                </a:lnTo>
                <a:close/>
              </a:path>
              <a:path w="1053947" h="434390">
                <a:moveTo>
                  <a:pt x="530733" y="427977"/>
                </a:moveTo>
                <a:lnTo>
                  <a:pt x="532663" y="421157"/>
                </a:lnTo>
                <a:lnTo>
                  <a:pt x="534644" y="414197"/>
                </a:lnTo>
                <a:lnTo>
                  <a:pt x="554088" y="422236"/>
                </a:lnTo>
                <a:lnTo>
                  <a:pt x="558507" y="431850"/>
                </a:lnTo>
                <a:lnTo>
                  <a:pt x="560628" y="424941"/>
                </a:lnTo>
                <a:lnTo>
                  <a:pt x="562457" y="394881"/>
                </a:lnTo>
                <a:lnTo>
                  <a:pt x="560349" y="401789"/>
                </a:lnTo>
                <a:lnTo>
                  <a:pt x="540512" y="393585"/>
                </a:lnTo>
                <a:lnTo>
                  <a:pt x="538568" y="400405"/>
                </a:lnTo>
                <a:lnTo>
                  <a:pt x="558279" y="408558"/>
                </a:lnTo>
                <a:lnTo>
                  <a:pt x="556158" y="415467"/>
                </a:lnTo>
                <a:lnTo>
                  <a:pt x="536587" y="407365"/>
                </a:lnTo>
                <a:lnTo>
                  <a:pt x="535940" y="383895"/>
                </a:lnTo>
                <a:lnTo>
                  <a:pt x="533958" y="390867"/>
                </a:lnTo>
                <a:lnTo>
                  <a:pt x="514134" y="382663"/>
                </a:lnTo>
                <a:lnTo>
                  <a:pt x="515975" y="375640"/>
                </a:lnTo>
                <a:lnTo>
                  <a:pt x="517791" y="368769"/>
                </a:lnTo>
                <a:lnTo>
                  <a:pt x="519633" y="361746"/>
                </a:lnTo>
                <a:lnTo>
                  <a:pt x="521436" y="354863"/>
                </a:lnTo>
                <a:lnTo>
                  <a:pt x="523290" y="347840"/>
                </a:lnTo>
                <a:lnTo>
                  <a:pt x="525094" y="340969"/>
                </a:lnTo>
                <a:lnTo>
                  <a:pt x="526935" y="333933"/>
                </a:lnTo>
                <a:lnTo>
                  <a:pt x="528739" y="327063"/>
                </a:lnTo>
                <a:lnTo>
                  <a:pt x="530593" y="320052"/>
                </a:lnTo>
                <a:lnTo>
                  <a:pt x="532396" y="313169"/>
                </a:lnTo>
                <a:lnTo>
                  <a:pt x="534238" y="306133"/>
                </a:lnTo>
                <a:lnTo>
                  <a:pt x="536041" y="299262"/>
                </a:lnTo>
                <a:lnTo>
                  <a:pt x="537895" y="292239"/>
                </a:lnTo>
                <a:lnTo>
                  <a:pt x="539699" y="285368"/>
                </a:lnTo>
                <a:lnTo>
                  <a:pt x="541540" y="278345"/>
                </a:lnTo>
                <a:lnTo>
                  <a:pt x="543344" y="271462"/>
                </a:lnTo>
                <a:lnTo>
                  <a:pt x="545198" y="264439"/>
                </a:lnTo>
                <a:lnTo>
                  <a:pt x="547001" y="257568"/>
                </a:lnTo>
                <a:lnTo>
                  <a:pt x="548843" y="250532"/>
                </a:lnTo>
                <a:lnTo>
                  <a:pt x="550646" y="243662"/>
                </a:lnTo>
                <a:lnTo>
                  <a:pt x="552500" y="236651"/>
                </a:lnTo>
                <a:lnTo>
                  <a:pt x="575119" y="246024"/>
                </a:lnTo>
                <a:lnTo>
                  <a:pt x="573836" y="276301"/>
                </a:lnTo>
                <a:lnTo>
                  <a:pt x="595947" y="285470"/>
                </a:lnTo>
                <a:lnTo>
                  <a:pt x="598017" y="278714"/>
                </a:lnTo>
                <a:lnTo>
                  <a:pt x="575779" y="269493"/>
                </a:lnTo>
                <a:lnTo>
                  <a:pt x="577761" y="262521"/>
                </a:lnTo>
                <a:lnTo>
                  <a:pt x="579691" y="255701"/>
                </a:lnTo>
                <a:lnTo>
                  <a:pt x="581672" y="248742"/>
                </a:lnTo>
                <a:lnTo>
                  <a:pt x="604316" y="258127"/>
                </a:lnTo>
                <a:lnTo>
                  <a:pt x="604558" y="281419"/>
                </a:lnTo>
                <a:lnTo>
                  <a:pt x="606666" y="274510"/>
                </a:lnTo>
                <a:lnTo>
                  <a:pt x="629069" y="283781"/>
                </a:lnTo>
                <a:lnTo>
                  <a:pt x="631266" y="277075"/>
                </a:lnTo>
                <a:lnTo>
                  <a:pt x="608736" y="267741"/>
                </a:lnTo>
                <a:lnTo>
                  <a:pt x="607263" y="248488"/>
                </a:lnTo>
                <a:lnTo>
                  <a:pt x="606386" y="251371"/>
                </a:lnTo>
                <a:lnTo>
                  <a:pt x="583615" y="241922"/>
                </a:lnTo>
                <a:lnTo>
                  <a:pt x="584644" y="238290"/>
                </a:lnTo>
                <a:lnTo>
                  <a:pt x="577875" y="236359"/>
                </a:lnTo>
                <a:lnTo>
                  <a:pt x="577062" y="239204"/>
                </a:lnTo>
                <a:lnTo>
                  <a:pt x="554304" y="229768"/>
                </a:lnTo>
                <a:lnTo>
                  <a:pt x="555282" y="226021"/>
                </a:lnTo>
                <a:lnTo>
                  <a:pt x="548474" y="224231"/>
                </a:lnTo>
                <a:lnTo>
                  <a:pt x="547738" y="227050"/>
                </a:lnTo>
                <a:lnTo>
                  <a:pt x="545934" y="233921"/>
                </a:lnTo>
                <a:lnTo>
                  <a:pt x="544080" y="240944"/>
                </a:lnTo>
                <a:lnTo>
                  <a:pt x="542277" y="247827"/>
                </a:lnTo>
                <a:lnTo>
                  <a:pt x="540435" y="254850"/>
                </a:lnTo>
                <a:lnTo>
                  <a:pt x="538632" y="261708"/>
                </a:lnTo>
                <a:lnTo>
                  <a:pt x="536778" y="268744"/>
                </a:lnTo>
                <a:lnTo>
                  <a:pt x="534974" y="275628"/>
                </a:lnTo>
                <a:lnTo>
                  <a:pt x="533133" y="282651"/>
                </a:lnTo>
                <a:lnTo>
                  <a:pt x="531329" y="289521"/>
                </a:lnTo>
                <a:lnTo>
                  <a:pt x="529475" y="296544"/>
                </a:lnTo>
                <a:lnTo>
                  <a:pt x="527672" y="303415"/>
                </a:lnTo>
                <a:lnTo>
                  <a:pt x="525830" y="310451"/>
                </a:lnTo>
                <a:lnTo>
                  <a:pt x="524014" y="317322"/>
                </a:lnTo>
                <a:lnTo>
                  <a:pt x="522173" y="324345"/>
                </a:lnTo>
                <a:lnTo>
                  <a:pt x="520369" y="331228"/>
                </a:lnTo>
                <a:lnTo>
                  <a:pt x="518528" y="338251"/>
                </a:lnTo>
                <a:lnTo>
                  <a:pt x="516712" y="345122"/>
                </a:lnTo>
                <a:lnTo>
                  <a:pt x="514870" y="352145"/>
                </a:lnTo>
                <a:lnTo>
                  <a:pt x="494538" y="343725"/>
                </a:lnTo>
                <a:lnTo>
                  <a:pt x="492861" y="350659"/>
                </a:lnTo>
                <a:lnTo>
                  <a:pt x="513067" y="359028"/>
                </a:lnTo>
                <a:lnTo>
                  <a:pt x="511225" y="366052"/>
                </a:lnTo>
                <a:lnTo>
                  <a:pt x="509422" y="372910"/>
                </a:lnTo>
                <a:lnTo>
                  <a:pt x="507568" y="379958"/>
                </a:lnTo>
                <a:lnTo>
                  <a:pt x="505764" y="386829"/>
                </a:lnTo>
                <a:lnTo>
                  <a:pt x="503923" y="393852"/>
                </a:lnTo>
                <a:lnTo>
                  <a:pt x="502107" y="400735"/>
                </a:lnTo>
                <a:lnTo>
                  <a:pt x="500545" y="434390"/>
                </a:lnTo>
                <a:lnTo>
                  <a:pt x="501370" y="431253"/>
                </a:lnTo>
                <a:lnTo>
                  <a:pt x="503186" y="424370"/>
                </a:lnTo>
                <a:lnTo>
                  <a:pt x="505028" y="417347"/>
                </a:lnTo>
                <a:lnTo>
                  <a:pt x="506831" y="410476"/>
                </a:lnTo>
                <a:lnTo>
                  <a:pt x="508673" y="403440"/>
                </a:lnTo>
                <a:lnTo>
                  <a:pt x="510489" y="396570"/>
                </a:lnTo>
                <a:lnTo>
                  <a:pt x="512330" y="389547"/>
                </a:lnTo>
                <a:lnTo>
                  <a:pt x="532015" y="397687"/>
                </a:lnTo>
                <a:lnTo>
                  <a:pt x="530034" y="404660"/>
                </a:lnTo>
                <a:lnTo>
                  <a:pt x="528104" y="411479"/>
                </a:lnTo>
                <a:lnTo>
                  <a:pt x="526122" y="418452"/>
                </a:lnTo>
                <a:lnTo>
                  <a:pt x="524179" y="425272"/>
                </a:lnTo>
                <a:lnTo>
                  <a:pt x="522198" y="432244"/>
                </a:lnTo>
                <a:lnTo>
                  <a:pt x="508977" y="434390"/>
                </a:lnTo>
                <a:lnTo>
                  <a:pt x="528904" y="434390"/>
                </a:lnTo>
                <a:lnTo>
                  <a:pt x="530733" y="427977"/>
                </a:lnTo>
                <a:close/>
              </a:path>
              <a:path w="1053947" h="434390">
                <a:moveTo>
                  <a:pt x="121462" y="335864"/>
                </a:moveTo>
                <a:lnTo>
                  <a:pt x="138734" y="343001"/>
                </a:lnTo>
                <a:lnTo>
                  <a:pt x="138696" y="335356"/>
                </a:lnTo>
                <a:lnTo>
                  <a:pt x="121285" y="328167"/>
                </a:lnTo>
                <a:lnTo>
                  <a:pt x="120929" y="312585"/>
                </a:lnTo>
                <a:lnTo>
                  <a:pt x="120751" y="304698"/>
                </a:lnTo>
                <a:lnTo>
                  <a:pt x="138557" y="312064"/>
                </a:lnTo>
                <a:lnTo>
                  <a:pt x="138518" y="304418"/>
                </a:lnTo>
                <a:lnTo>
                  <a:pt x="120573" y="297002"/>
                </a:lnTo>
                <a:lnTo>
                  <a:pt x="119151" y="234657"/>
                </a:lnTo>
                <a:lnTo>
                  <a:pt x="118973" y="226771"/>
                </a:lnTo>
                <a:lnTo>
                  <a:pt x="138125" y="234683"/>
                </a:lnTo>
                <a:lnTo>
                  <a:pt x="138074" y="227063"/>
                </a:lnTo>
                <a:lnTo>
                  <a:pt x="118795" y="219074"/>
                </a:lnTo>
                <a:lnTo>
                  <a:pt x="121640" y="343763"/>
                </a:lnTo>
                <a:lnTo>
                  <a:pt x="121462" y="335864"/>
                </a:lnTo>
                <a:close/>
              </a:path>
              <a:path w="1053947" h="434390">
                <a:moveTo>
                  <a:pt x="120396" y="289102"/>
                </a:moveTo>
                <a:lnTo>
                  <a:pt x="138468" y="296583"/>
                </a:lnTo>
                <a:lnTo>
                  <a:pt x="138430" y="288937"/>
                </a:lnTo>
                <a:lnTo>
                  <a:pt x="120218" y="281406"/>
                </a:lnTo>
                <a:lnTo>
                  <a:pt x="119862" y="265823"/>
                </a:lnTo>
                <a:lnTo>
                  <a:pt x="119684" y="257936"/>
                </a:lnTo>
                <a:lnTo>
                  <a:pt x="138303" y="265633"/>
                </a:lnTo>
                <a:lnTo>
                  <a:pt x="138252" y="258000"/>
                </a:lnTo>
                <a:lnTo>
                  <a:pt x="119507" y="250240"/>
                </a:lnTo>
                <a:lnTo>
                  <a:pt x="120573" y="297002"/>
                </a:lnTo>
                <a:lnTo>
                  <a:pt x="120396" y="289102"/>
                </a:lnTo>
                <a:close/>
              </a:path>
              <a:path w="1053947" h="434390">
                <a:moveTo>
                  <a:pt x="137985" y="211569"/>
                </a:moveTo>
                <a:lnTo>
                  <a:pt x="118440" y="203479"/>
                </a:lnTo>
                <a:lnTo>
                  <a:pt x="118084" y="187896"/>
                </a:lnTo>
                <a:lnTo>
                  <a:pt x="117906" y="180009"/>
                </a:lnTo>
                <a:lnTo>
                  <a:pt x="137858" y="188277"/>
                </a:lnTo>
                <a:lnTo>
                  <a:pt x="137807" y="180632"/>
                </a:lnTo>
                <a:lnTo>
                  <a:pt x="117729" y="172313"/>
                </a:lnTo>
                <a:lnTo>
                  <a:pt x="117551" y="164426"/>
                </a:lnTo>
                <a:lnTo>
                  <a:pt x="137769" y="172796"/>
                </a:lnTo>
                <a:lnTo>
                  <a:pt x="137718" y="165150"/>
                </a:lnTo>
                <a:lnTo>
                  <a:pt x="117373" y="156730"/>
                </a:lnTo>
                <a:lnTo>
                  <a:pt x="118795" y="219074"/>
                </a:lnTo>
                <a:lnTo>
                  <a:pt x="118618" y="211175"/>
                </a:lnTo>
                <a:lnTo>
                  <a:pt x="138036" y="219201"/>
                </a:lnTo>
                <a:lnTo>
                  <a:pt x="137985" y="211569"/>
                </a:lnTo>
                <a:close/>
              </a:path>
              <a:path w="1053947" h="434390">
                <a:moveTo>
                  <a:pt x="162775" y="383806"/>
                </a:moveTo>
                <a:lnTo>
                  <a:pt x="162687" y="391591"/>
                </a:lnTo>
                <a:lnTo>
                  <a:pt x="146024" y="384708"/>
                </a:lnTo>
                <a:lnTo>
                  <a:pt x="145973" y="376872"/>
                </a:lnTo>
                <a:lnTo>
                  <a:pt x="146062" y="392341"/>
                </a:lnTo>
                <a:lnTo>
                  <a:pt x="162598" y="399173"/>
                </a:lnTo>
                <a:lnTo>
                  <a:pt x="162509" y="406958"/>
                </a:lnTo>
                <a:lnTo>
                  <a:pt x="146151" y="407822"/>
                </a:lnTo>
                <a:lnTo>
                  <a:pt x="162420" y="414540"/>
                </a:lnTo>
                <a:lnTo>
                  <a:pt x="169227" y="434390"/>
                </a:lnTo>
                <a:lnTo>
                  <a:pt x="162775" y="383806"/>
                </a:lnTo>
                <a:close/>
              </a:path>
              <a:path w="1053947" h="434390">
                <a:moveTo>
                  <a:pt x="163131" y="353085"/>
                </a:moveTo>
                <a:lnTo>
                  <a:pt x="163042" y="360883"/>
                </a:lnTo>
                <a:lnTo>
                  <a:pt x="145846" y="353758"/>
                </a:lnTo>
                <a:lnTo>
                  <a:pt x="145796" y="345922"/>
                </a:lnTo>
                <a:lnTo>
                  <a:pt x="145884" y="361403"/>
                </a:lnTo>
                <a:lnTo>
                  <a:pt x="162953" y="368465"/>
                </a:lnTo>
                <a:lnTo>
                  <a:pt x="162864" y="376224"/>
                </a:lnTo>
                <a:lnTo>
                  <a:pt x="145973" y="376872"/>
                </a:lnTo>
                <a:lnTo>
                  <a:pt x="162775" y="383806"/>
                </a:lnTo>
                <a:lnTo>
                  <a:pt x="169227" y="434390"/>
                </a:lnTo>
                <a:lnTo>
                  <a:pt x="163131" y="353085"/>
                </a:lnTo>
                <a:close/>
              </a:path>
              <a:path w="1053947" h="434390">
                <a:moveTo>
                  <a:pt x="163487" y="322376"/>
                </a:moveTo>
                <a:lnTo>
                  <a:pt x="163398" y="330136"/>
                </a:lnTo>
                <a:lnTo>
                  <a:pt x="145669" y="322808"/>
                </a:lnTo>
                <a:lnTo>
                  <a:pt x="145618" y="314985"/>
                </a:lnTo>
                <a:lnTo>
                  <a:pt x="145707" y="330453"/>
                </a:lnTo>
                <a:lnTo>
                  <a:pt x="163309" y="337731"/>
                </a:lnTo>
                <a:lnTo>
                  <a:pt x="163220" y="345503"/>
                </a:lnTo>
                <a:lnTo>
                  <a:pt x="145796" y="345922"/>
                </a:lnTo>
                <a:lnTo>
                  <a:pt x="163131" y="353085"/>
                </a:lnTo>
                <a:lnTo>
                  <a:pt x="169227" y="434390"/>
                </a:lnTo>
                <a:lnTo>
                  <a:pt x="163487" y="322376"/>
                </a:lnTo>
                <a:close/>
              </a:path>
              <a:path w="1053947" h="434390">
                <a:moveTo>
                  <a:pt x="163842" y="291630"/>
                </a:moveTo>
                <a:lnTo>
                  <a:pt x="163753" y="299415"/>
                </a:lnTo>
                <a:lnTo>
                  <a:pt x="145491" y="291858"/>
                </a:lnTo>
                <a:lnTo>
                  <a:pt x="145440" y="284022"/>
                </a:lnTo>
                <a:lnTo>
                  <a:pt x="145529" y="299504"/>
                </a:lnTo>
                <a:lnTo>
                  <a:pt x="163664" y="306997"/>
                </a:lnTo>
                <a:lnTo>
                  <a:pt x="163576" y="314782"/>
                </a:lnTo>
                <a:lnTo>
                  <a:pt x="145618" y="314985"/>
                </a:lnTo>
                <a:lnTo>
                  <a:pt x="163487" y="322376"/>
                </a:lnTo>
                <a:lnTo>
                  <a:pt x="169227" y="434390"/>
                </a:lnTo>
                <a:lnTo>
                  <a:pt x="163842" y="291630"/>
                </a:lnTo>
                <a:close/>
              </a:path>
              <a:path w="1053947" h="434390">
                <a:moveTo>
                  <a:pt x="162420" y="414540"/>
                </a:moveTo>
                <a:lnTo>
                  <a:pt x="162331" y="422313"/>
                </a:lnTo>
                <a:lnTo>
                  <a:pt x="146202" y="415645"/>
                </a:lnTo>
                <a:lnTo>
                  <a:pt x="146151" y="407822"/>
                </a:lnTo>
                <a:lnTo>
                  <a:pt x="162509" y="406958"/>
                </a:lnTo>
                <a:lnTo>
                  <a:pt x="146113" y="400176"/>
                </a:lnTo>
                <a:lnTo>
                  <a:pt x="145973" y="376872"/>
                </a:lnTo>
                <a:lnTo>
                  <a:pt x="162864" y="376224"/>
                </a:lnTo>
                <a:lnTo>
                  <a:pt x="145935" y="369227"/>
                </a:lnTo>
                <a:lnTo>
                  <a:pt x="145796" y="345922"/>
                </a:lnTo>
                <a:lnTo>
                  <a:pt x="163220" y="345503"/>
                </a:lnTo>
                <a:lnTo>
                  <a:pt x="145757" y="338277"/>
                </a:lnTo>
                <a:lnTo>
                  <a:pt x="145618" y="314985"/>
                </a:lnTo>
                <a:lnTo>
                  <a:pt x="163576" y="314782"/>
                </a:lnTo>
                <a:lnTo>
                  <a:pt x="145580" y="307339"/>
                </a:lnTo>
                <a:lnTo>
                  <a:pt x="145440" y="284022"/>
                </a:lnTo>
                <a:lnTo>
                  <a:pt x="145275" y="253085"/>
                </a:lnTo>
                <a:lnTo>
                  <a:pt x="164299" y="253339"/>
                </a:lnTo>
                <a:lnTo>
                  <a:pt x="145224" y="245452"/>
                </a:lnTo>
                <a:lnTo>
                  <a:pt x="145173" y="237616"/>
                </a:lnTo>
                <a:lnTo>
                  <a:pt x="144335" y="90703"/>
                </a:lnTo>
                <a:lnTo>
                  <a:pt x="144297" y="82880"/>
                </a:lnTo>
                <a:lnTo>
                  <a:pt x="166255" y="84353"/>
                </a:lnTo>
                <a:lnTo>
                  <a:pt x="144259" y="75234"/>
                </a:lnTo>
                <a:lnTo>
                  <a:pt x="144132" y="54267"/>
                </a:lnTo>
                <a:lnTo>
                  <a:pt x="137096" y="54317"/>
                </a:lnTo>
                <a:lnTo>
                  <a:pt x="137236" y="79946"/>
                </a:lnTo>
                <a:lnTo>
                  <a:pt x="137363" y="103263"/>
                </a:lnTo>
                <a:lnTo>
                  <a:pt x="137502" y="126377"/>
                </a:lnTo>
                <a:lnTo>
                  <a:pt x="137629" y="149682"/>
                </a:lnTo>
                <a:lnTo>
                  <a:pt x="117017" y="141147"/>
                </a:lnTo>
                <a:lnTo>
                  <a:pt x="121640" y="343763"/>
                </a:lnTo>
                <a:lnTo>
                  <a:pt x="118795" y="219074"/>
                </a:lnTo>
                <a:lnTo>
                  <a:pt x="117373" y="156730"/>
                </a:lnTo>
                <a:lnTo>
                  <a:pt x="117195" y="148843"/>
                </a:lnTo>
                <a:lnTo>
                  <a:pt x="137680" y="157327"/>
                </a:lnTo>
                <a:lnTo>
                  <a:pt x="137807" y="180632"/>
                </a:lnTo>
                <a:lnTo>
                  <a:pt x="137896" y="196100"/>
                </a:lnTo>
                <a:lnTo>
                  <a:pt x="118084" y="187896"/>
                </a:lnTo>
                <a:lnTo>
                  <a:pt x="118440" y="203479"/>
                </a:lnTo>
                <a:lnTo>
                  <a:pt x="118262" y="195592"/>
                </a:lnTo>
                <a:lnTo>
                  <a:pt x="137947" y="203733"/>
                </a:lnTo>
                <a:lnTo>
                  <a:pt x="138125" y="234683"/>
                </a:lnTo>
                <a:lnTo>
                  <a:pt x="138163" y="242531"/>
                </a:lnTo>
                <a:lnTo>
                  <a:pt x="119151" y="234657"/>
                </a:lnTo>
                <a:lnTo>
                  <a:pt x="120573" y="297002"/>
                </a:lnTo>
                <a:lnTo>
                  <a:pt x="119507" y="250240"/>
                </a:lnTo>
                <a:lnTo>
                  <a:pt x="119329" y="242354"/>
                </a:lnTo>
                <a:lnTo>
                  <a:pt x="138214" y="250164"/>
                </a:lnTo>
                <a:lnTo>
                  <a:pt x="138341" y="273469"/>
                </a:lnTo>
                <a:lnTo>
                  <a:pt x="119862" y="265823"/>
                </a:lnTo>
                <a:lnTo>
                  <a:pt x="120218" y="281406"/>
                </a:lnTo>
                <a:lnTo>
                  <a:pt x="120040" y="273519"/>
                </a:lnTo>
                <a:lnTo>
                  <a:pt x="138379" y="281101"/>
                </a:lnTo>
                <a:lnTo>
                  <a:pt x="138518" y="304418"/>
                </a:lnTo>
                <a:lnTo>
                  <a:pt x="138607" y="319887"/>
                </a:lnTo>
                <a:lnTo>
                  <a:pt x="120929" y="312585"/>
                </a:lnTo>
                <a:lnTo>
                  <a:pt x="121285" y="328167"/>
                </a:lnTo>
                <a:lnTo>
                  <a:pt x="121107" y="320281"/>
                </a:lnTo>
                <a:lnTo>
                  <a:pt x="138645" y="327532"/>
                </a:lnTo>
                <a:lnTo>
                  <a:pt x="138785" y="350850"/>
                </a:lnTo>
                <a:lnTo>
                  <a:pt x="138874" y="366318"/>
                </a:lnTo>
                <a:lnTo>
                  <a:pt x="121996" y="359346"/>
                </a:lnTo>
                <a:lnTo>
                  <a:pt x="122174" y="367029"/>
                </a:lnTo>
                <a:lnTo>
                  <a:pt x="138912" y="373951"/>
                </a:lnTo>
                <a:lnTo>
                  <a:pt x="138963" y="381787"/>
                </a:lnTo>
                <a:lnTo>
                  <a:pt x="122351" y="374929"/>
                </a:lnTo>
                <a:lnTo>
                  <a:pt x="122707" y="390512"/>
                </a:lnTo>
                <a:lnTo>
                  <a:pt x="122529" y="382625"/>
                </a:lnTo>
                <a:lnTo>
                  <a:pt x="139001" y="389420"/>
                </a:lnTo>
                <a:lnTo>
                  <a:pt x="139141" y="412724"/>
                </a:lnTo>
                <a:lnTo>
                  <a:pt x="139217" y="428205"/>
                </a:lnTo>
                <a:lnTo>
                  <a:pt x="123418" y="421678"/>
                </a:lnTo>
                <a:lnTo>
                  <a:pt x="123596" y="429374"/>
                </a:lnTo>
                <a:lnTo>
                  <a:pt x="135750" y="434390"/>
                </a:lnTo>
                <a:lnTo>
                  <a:pt x="154216" y="434390"/>
                </a:lnTo>
                <a:lnTo>
                  <a:pt x="146278" y="431114"/>
                </a:lnTo>
                <a:lnTo>
                  <a:pt x="146240" y="423290"/>
                </a:lnTo>
                <a:lnTo>
                  <a:pt x="162242" y="429894"/>
                </a:lnTo>
                <a:lnTo>
                  <a:pt x="162191" y="434390"/>
                </a:lnTo>
                <a:lnTo>
                  <a:pt x="169227" y="434390"/>
                </a:lnTo>
                <a:lnTo>
                  <a:pt x="162420" y="414540"/>
                </a:lnTo>
                <a:close/>
              </a:path>
              <a:path w="1053947" h="434390">
                <a:moveTo>
                  <a:pt x="145046" y="214490"/>
                </a:moveTo>
                <a:lnTo>
                  <a:pt x="145088" y="222122"/>
                </a:lnTo>
                <a:lnTo>
                  <a:pt x="163489" y="222122"/>
                </a:lnTo>
              </a:path>
              <a:path w="1053947" h="434390">
                <a:moveTo>
                  <a:pt x="164744" y="214833"/>
                </a:moveTo>
                <a:lnTo>
                  <a:pt x="164655" y="222605"/>
                </a:lnTo>
                <a:lnTo>
                  <a:pt x="164903" y="222605"/>
                </a:lnTo>
              </a:path>
              <a:path w="1053947" h="434390">
                <a:moveTo>
                  <a:pt x="145088" y="222122"/>
                </a:moveTo>
                <a:lnTo>
                  <a:pt x="145131" y="229971"/>
                </a:lnTo>
                <a:lnTo>
                  <a:pt x="145173" y="237616"/>
                </a:lnTo>
                <a:lnTo>
                  <a:pt x="146033" y="237972"/>
                </a:lnTo>
                <a:lnTo>
                  <a:pt x="164477" y="237972"/>
                </a:lnTo>
                <a:lnTo>
                  <a:pt x="163618" y="237616"/>
                </a:lnTo>
                <a:lnTo>
                  <a:pt x="145135" y="229971"/>
                </a:lnTo>
                <a:lnTo>
                  <a:pt x="145097" y="222122"/>
                </a:lnTo>
              </a:path>
              <a:path w="1053947" h="434390">
                <a:moveTo>
                  <a:pt x="145097" y="222122"/>
                </a:moveTo>
                <a:lnTo>
                  <a:pt x="146260" y="222605"/>
                </a:lnTo>
                <a:lnTo>
                  <a:pt x="164655" y="222605"/>
                </a:lnTo>
                <a:lnTo>
                  <a:pt x="163489" y="222122"/>
                </a:lnTo>
              </a:path>
              <a:path w="1053947" h="434390">
                <a:moveTo>
                  <a:pt x="146260" y="222605"/>
                </a:moveTo>
                <a:lnTo>
                  <a:pt x="164566" y="230200"/>
                </a:lnTo>
                <a:lnTo>
                  <a:pt x="164477" y="237972"/>
                </a:lnTo>
                <a:lnTo>
                  <a:pt x="165216" y="237972"/>
                </a:lnTo>
                <a:lnTo>
                  <a:pt x="165058" y="230200"/>
                </a:lnTo>
                <a:lnTo>
                  <a:pt x="164903" y="222605"/>
                </a:lnTo>
              </a:path>
              <a:path w="1053947" h="434390">
                <a:moveTo>
                  <a:pt x="146033" y="237972"/>
                </a:moveTo>
                <a:lnTo>
                  <a:pt x="164388" y="245567"/>
                </a:lnTo>
                <a:lnTo>
                  <a:pt x="164299" y="253339"/>
                </a:lnTo>
                <a:lnTo>
                  <a:pt x="165530" y="253339"/>
                </a:lnTo>
                <a:lnTo>
                  <a:pt x="165371" y="245567"/>
                </a:lnTo>
                <a:lnTo>
                  <a:pt x="165216" y="237972"/>
                </a:lnTo>
              </a:path>
              <a:path w="1053947" h="434390">
                <a:moveTo>
                  <a:pt x="145275" y="253085"/>
                </a:moveTo>
                <a:lnTo>
                  <a:pt x="145889" y="253339"/>
                </a:lnTo>
                <a:lnTo>
                  <a:pt x="164299" y="253339"/>
                </a:lnTo>
              </a:path>
              <a:path w="1053947" h="434390">
                <a:moveTo>
                  <a:pt x="145889" y="253339"/>
                </a:moveTo>
                <a:lnTo>
                  <a:pt x="164211" y="260921"/>
                </a:lnTo>
                <a:lnTo>
                  <a:pt x="164109" y="268693"/>
                </a:lnTo>
                <a:lnTo>
                  <a:pt x="165844" y="268693"/>
                </a:lnTo>
                <a:lnTo>
                  <a:pt x="165685" y="260921"/>
                </a:lnTo>
                <a:lnTo>
                  <a:pt x="165530" y="253339"/>
                </a:lnTo>
              </a:path>
              <a:path w="1053947" h="434390">
                <a:moveTo>
                  <a:pt x="145313" y="260921"/>
                </a:moveTo>
                <a:lnTo>
                  <a:pt x="145355" y="268554"/>
                </a:lnTo>
                <a:lnTo>
                  <a:pt x="163771" y="268554"/>
                </a:lnTo>
              </a:path>
              <a:path w="1053947" h="434390">
                <a:moveTo>
                  <a:pt x="145355" y="268554"/>
                </a:moveTo>
                <a:lnTo>
                  <a:pt x="145398" y="276390"/>
                </a:lnTo>
                <a:lnTo>
                  <a:pt x="145440" y="284022"/>
                </a:lnTo>
                <a:lnTo>
                  <a:pt x="163931" y="284060"/>
                </a:lnTo>
                <a:lnTo>
                  <a:pt x="145402" y="276390"/>
                </a:lnTo>
                <a:lnTo>
                  <a:pt x="145364" y="268554"/>
                </a:lnTo>
              </a:path>
              <a:path w="1053947" h="434390">
                <a:moveTo>
                  <a:pt x="145364" y="268554"/>
                </a:moveTo>
                <a:lnTo>
                  <a:pt x="145701" y="268693"/>
                </a:lnTo>
                <a:lnTo>
                  <a:pt x="164109" y="268693"/>
                </a:lnTo>
                <a:lnTo>
                  <a:pt x="163771" y="268554"/>
                </a:lnTo>
              </a:path>
              <a:path w="1053947" h="434390">
                <a:moveTo>
                  <a:pt x="145701" y="268693"/>
                </a:moveTo>
                <a:lnTo>
                  <a:pt x="164020" y="276288"/>
                </a:lnTo>
                <a:lnTo>
                  <a:pt x="163931" y="284060"/>
                </a:lnTo>
                <a:lnTo>
                  <a:pt x="166157" y="284060"/>
                </a:lnTo>
                <a:lnTo>
                  <a:pt x="165999" y="276288"/>
                </a:lnTo>
                <a:lnTo>
                  <a:pt x="165844" y="268693"/>
                </a:lnTo>
              </a:path>
              <a:path w="1053947" h="434390">
                <a:moveTo>
                  <a:pt x="145532" y="284060"/>
                </a:moveTo>
                <a:lnTo>
                  <a:pt x="163842" y="291630"/>
                </a:lnTo>
                <a:lnTo>
                  <a:pt x="169227" y="434390"/>
                </a:lnTo>
                <a:lnTo>
                  <a:pt x="166312" y="291630"/>
                </a:lnTo>
                <a:lnTo>
                  <a:pt x="166157" y="284060"/>
                </a:lnTo>
              </a:path>
              <a:path w="1053947" h="434390">
                <a:moveTo>
                  <a:pt x="165100" y="184111"/>
                </a:moveTo>
                <a:lnTo>
                  <a:pt x="165011" y="191884"/>
                </a:lnTo>
                <a:lnTo>
                  <a:pt x="144868" y="183553"/>
                </a:lnTo>
                <a:lnTo>
                  <a:pt x="145173" y="237616"/>
                </a:lnTo>
                <a:lnTo>
                  <a:pt x="144957" y="199021"/>
                </a:lnTo>
                <a:lnTo>
                  <a:pt x="144919" y="191198"/>
                </a:lnTo>
                <a:lnTo>
                  <a:pt x="164922" y="199466"/>
                </a:lnTo>
                <a:lnTo>
                  <a:pt x="164833" y="207251"/>
                </a:lnTo>
                <a:lnTo>
                  <a:pt x="145008" y="206667"/>
                </a:lnTo>
                <a:lnTo>
                  <a:pt x="164744" y="214833"/>
                </a:lnTo>
                <a:lnTo>
                  <a:pt x="169227" y="434390"/>
                </a:lnTo>
                <a:lnTo>
                  <a:pt x="165100" y="184111"/>
                </a:lnTo>
                <a:close/>
              </a:path>
              <a:path w="1053947" h="434390">
                <a:moveTo>
                  <a:pt x="145008" y="206667"/>
                </a:moveTo>
                <a:lnTo>
                  <a:pt x="164833" y="207251"/>
                </a:lnTo>
                <a:lnTo>
                  <a:pt x="144957" y="199021"/>
                </a:lnTo>
                <a:lnTo>
                  <a:pt x="145046" y="214490"/>
                </a:lnTo>
                <a:lnTo>
                  <a:pt x="145008" y="206667"/>
                </a:lnTo>
                <a:close/>
              </a:path>
              <a:path w="1053947" h="434390">
                <a:moveTo>
                  <a:pt x="165455" y="153390"/>
                </a:moveTo>
                <a:lnTo>
                  <a:pt x="165366" y="161162"/>
                </a:lnTo>
                <a:lnTo>
                  <a:pt x="144691" y="152615"/>
                </a:lnTo>
                <a:lnTo>
                  <a:pt x="145173" y="237616"/>
                </a:lnTo>
                <a:lnTo>
                  <a:pt x="144868" y="183553"/>
                </a:lnTo>
                <a:lnTo>
                  <a:pt x="144741" y="160248"/>
                </a:lnTo>
                <a:lnTo>
                  <a:pt x="165277" y="168757"/>
                </a:lnTo>
                <a:lnTo>
                  <a:pt x="165188" y="176529"/>
                </a:lnTo>
                <a:lnTo>
                  <a:pt x="144830" y="175717"/>
                </a:lnTo>
                <a:lnTo>
                  <a:pt x="165100" y="184111"/>
                </a:lnTo>
                <a:lnTo>
                  <a:pt x="169227" y="434390"/>
                </a:lnTo>
                <a:lnTo>
                  <a:pt x="165455" y="153390"/>
                </a:lnTo>
                <a:close/>
              </a:path>
              <a:path w="1053947" h="434390">
                <a:moveTo>
                  <a:pt x="144830" y="175717"/>
                </a:moveTo>
                <a:lnTo>
                  <a:pt x="165188" y="176529"/>
                </a:lnTo>
                <a:lnTo>
                  <a:pt x="144780" y="168084"/>
                </a:lnTo>
                <a:lnTo>
                  <a:pt x="144868" y="183553"/>
                </a:lnTo>
                <a:lnTo>
                  <a:pt x="144830" y="175717"/>
                </a:lnTo>
                <a:close/>
              </a:path>
              <a:path w="1053947" h="434390">
                <a:moveTo>
                  <a:pt x="165811" y="122669"/>
                </a:moveTo>
                <a:lnTo>
                  <a:pt x="165722" y="130441"/>
                </a:lnTo>
                <a:lnTo>
                  <a:pt x="144513" y="121653"/>
                </a:lnTo>
                <a:lnTo>
                  <a:pt x="145173" y="237616"/>
                </a:lnTo>
                <a:lnTo>
                  <a:pt x="144691" y="152615"/>
                </a:lnTo>
                <a:lnTo>
                  <a:pt x="144564" y="129298"/>
                </a:lnTo>
                <a:lnTo>
                  <a:pt x="165633" y="138036"/>
                </a:lnTo>
                <a:lnTo>
                  <a:pt x="165544" y="145795"/>
                </a:lnTo>
                <a:lnTo>
                  <a:pt x="144653" y="144767"/>
                </a:lnTo>
                <a:lnTo>
                  <a:pt x="165455" y="153390"/>
                </a:lnTo>
                <a:lnTo>
                  <a:pt x="169227" y="434390"/>
                </a:lnTo>
                <a:lnTo>
                  <a:pt x="165811" y="122669"/>
                </a:lnTo>
                <a:close/>
              </a:path>
              <a:path w="1053947" h="434390">
                <a:moveTo>
                  <a:pt x="144653" y="144767"/>
                </a:moveTo>
                <a:lnTo>
                  <a:pt x="165544" y="145795"/>
                </a:lnTo>
                <a:lnTo>
                  <a:pt x="144602" y="137134"/>
                </a:lnTo>
                <a:lnTo>
                  <a:pt x="144691" y="152615"/>
                </a:lnTo>
                <a:lnTo>
                  <a:pt x="144653" y="144767"/>
                </a:lnTo>
                <a:close/>
              </a:path>
              <a:path w="1053947" h="434390">
                <a:moveTo>
                  <a:pt x="144475" y="113817"/>
                </a:moveTo>
                <a:lnTo>
                  <a:pt x="165900" y="115087"/>
                </a:lnTo>
                <a:lnTo>
                  <a:pt x="144424" y="106184"/>
                </a:lnTo>
                <a:lnTo>
                  <a:pt x="144513" y="121653"/>
                </a:lnTo>
                <a:lnTo>
                  <a:pt x="144475" y="113817"/>
                </a:lnTo>
                <a:close/>
              </a:path>
              <a:path w="1053947" h="434390">
                <a:moveTo>
                  <a:pt x="239255" y="338264"/>
                </a:moveTo>
                <a:lnTo>
                  <a:pt x="238760" y="345871"/>
                </a:lnTo>
                <a:lnTo>
                  <a:pt x="220611" y="338366"/>
                </a:lnTo>
                <a:lnTo>
                  <a:pt x="220472" y="191604"/>
                </a:lnTo>
                <a:lnTo>
                  <a:pt x="220116" y="199275"/>
                </a:lnTo>
                <a:lnTo>
                  <a:pt x="220268" y="345846"/>
                </a:lnTo>
                <a:lnTo>
                  <a:pt x="238277" y="353288"/>
                </a:lnTo>
                <a:lnTo>
                  <a:pt x="237769" y="360895"/>
                </a:lnTo>
                <a:lnTo>
                  <a:pt x="219900" y="353504"/>
                </a:lnTo>
                <a:lnTo>
                  <a:pt x="219760" y="206755"/>
                </a:lnTo>
                <a:lnTo>
                  <a:pt x="219405" y="214414"/>
                </a:lnTo>
                <a:lnTo>
                  <a:pt x="199161" y="206032"/>
                </a:lnTo>
                <a:lnTo>
                  <a:pt x="200279" y="167805"/>
                </a:lnTo>
                <a:lnTo>
                  <a:pt x="221183" y="176479"/>
                </a:lnTo>
                <a:lnTo>
                  <a:pt x="200507" y="160286"/>
                </a:lnTo>
                <a:lnTo>
                  <a:pt x="200736" y="152565"/>
                </a:lnTo>
                <a:lnTo>
                  <a:pt x="221894" y="161328"/>
                </a:lnTo>
                <a:lnTo>
                  <a:pt x="222250" y="153860"/>
                </a:lnTo>
                <a:lnTo>
                  <a:pt x="200952" y="145033"/>
                </a:lnTo>
                <a:lnTo>
                  <a:pt x="201180" y="137325"/>
                </a:lnTo>
                <a:lnTo>
                  <a:pt x="222618" y="146202"/>
                </a:lnTo>
                <a:lnTo>
                  <a:pt x="222402" y="300418"/>
                </a:lnTo>
                <a:lnTo>
                  <a:pt x="241211" y="308216"/>
                </a:lnTo>
                <a:lnTo>
                  <a:pt x="241693" y="300786"/>
                </a:lnTo>
                <a:lnTo>
                  <a:pt x="222758" y="292950"/>
                </a:lnTo>
                <a:lnTo>
                  <a:pt x="223113" y="285292"/>
                </a:lnTo>
                <a:lnTo>
                  <a:pt x="223329" y="131063"/>
                </a:lnTo>
                <a:lnTo>
                  <a:pt x="222961" y="138722"/>
                </a:lnTo>
                <a:lnTo>
                  <a:pt x="201396" y="129793"/>
                </a:lnTo>
                <a:lnTo>
                  <a:pt x="201625" y="122059"/>
                </a:lnTo>
                <a:lnTo>
                  <a:pt x="201841" y="114528"/>
                </a:lnTo>
                <a:lnTo>
                  <a:pt x="202069" y="106819"/>
                </a:lnTo>
                <a:lnTo>
                  <a:pt x="224040" y="115925"/>
                </a:lnTo>
                <a:lnTo>
                  <a:pt x="223824" y="270167"/>
                </a:lnTo>
                <a:lnTo>
                  <a:pt x="243166" y="278168"/>
                </a:lnTo>
                <a:lnTo>
                  <a:pt x="243662" y="270751"/>
                </a:lnTo>
                <a:lnTo>
                  <a:pt x="224180" y="262686"/>
                </a:lnTo>
                <a:lnTo>
                  <a:pt x="224536" y="255015"/>
                </a:lnTo>
                <a:lnTo>
                  <a:pt x="224396" y="108445"/>
                </a:lnTo>
                <a:lnTo>
                  <a:pt x="202285" y="99288"/>
                </a:lnTo>
                <a:lnTo>
                  <a:pt x="202514" y="91566"/>
                </a:lnTo>
                <a:lnTo>
                  <a:pt x="224751" y="100787"/>
                </a:lnTo>
                <a:lnTo>
                  <a:pt x="225107" y="93306"/>
                </a:lnTo>
                <a:lnTo>
                  <a:pt x="202730" y="84035"/>
                </a:lnTo>
                <a:lnTo>
                  <a:pt x="202882" y="78803"/>
                </a:lnTo>
                <a:lnTo>
                  <a:pt x="195846" y="78587"/>
                </a:lnTo>
                <a:lnTo>
                  <a:pt x="195770" y="81152"/>
                </a:lnTo>
                <a:lnTo>
                  <a:pt x="195554" y="88684"/>
                </a:lnTo>
                <a:lnTo>
                  <a:pt x="195326" y="96392"/>
                </a:lnTo>
                <a:lnTo>
                  <a:pt x="195110" y="103936"/>
                </a:lnTo>
                <a:lnTo>
                  <a:pt x="194881" y="111645"/>
                </a:lnTo>
                <a:lnTo>
                  <a:pt x="194652" y="119176"/>
                </a:lnTo>
                <a:lnTo>
                  <a:pt x="194437" y="126898"/>
                </a:lnTo>
                <a:lnTo>
                  <a:pt x="194221" y="134442"/>
                </a:lnTo>
                <a:lnTo>
                  <a:pt x="193992" y="142151"/>
                </a:lnTo>
                <a:lnTo>
                  <a:pt x="193763" y="149682"/>
                </a:lnTo>
                <a:lnTo>
                  <a:pt x="193548" y="157391"/>
                </a:lnTo>
                <a:lnTo>
                  <a:pt x="193319" y="164934"/>
                </a:lnTo>
                <a:lnTo>
                  <a:pt x="193090" y="172656"/>
                </a:lnTo>
                <a:lnTo>
                  <a:pt x="192874" y="180187"/>
                </a:lnTo>
                <a:lnTo>
                  <a:pt x="192646" y="187896"/>
                </a:lnTo>
                <a:lnTo>
                  <a:pt x="192430" y="195427"/>
                </a:lnTo>
                <a:lnTo>
                  <a:pt x="192201" y="203149"/>
                </a:lnTo>
                <a:lnTo>
                  <a:pt x="172021" y="194792"/>
                </a:lnTo>
                <a:lnTo>
                  <a:pt x="172110" y="187020"/>
                </a:lnTo>
                <a:lnTo>
                  <a:pt x="171932" y="202374"/>
                </a:lnTo>
                <a:lnTo>
                  <a:pt x="191985" y="210680"/>
                </a:lnTo>
                <a:lnTo>
                  <a:pt x="192493" y="434390"/>
                </a:lnTo>
                <a:lnTo>
                  <a:pt x="192709" y="427050"/>
                </a:lnTo>
                <a:lnTo>
                  <a:pt x="209067" y="433806"/>
                </a:lnTo>
                <a:lnTo>
                  <a:pt x="209042" y="434390"/>
                </a:lnTo>
                <a:lnTo>
                  <a:pt x="228942" y="434390"/>
                </a:lnTo>
                <a:lnTo>
                  <a:pt x="216344" y="429196"/>
                </a:lnTo>
                <a:lnTo>
                  <a:pt x="209778" y="418680"/>
                </a:lnTo>
                <a:lnTo>
                  <a:pt x="209423" y="426326"/>
                </a:lnTo>
                <a:lnTo>
                  <a:pt x="192925" y="419519"/>
                </a:lnTo>
                <a:lnTo>
                  <a:pt x="193154" y="411797"/>
                </a:lnTo>
                <a:lnTo>
                  <a:pt x="193370" y="404266"/>
                </a:lnTo>
                <a:lnTo>
                  <a:pt x="193598" y="396557"/>
                </a:lnTo>
                <a:lnTo>
                  <a:pt x="193814" y="389026"/>
                </a:lnTo>
                <a:lnTo>
                  <a:pt x="194043" y="381304"/>
                </a:lnTo>
                <a:lnTo>
                  <a:pt x="194259" y="373786"/>
                </a:lnTo>
                <a:lnTo>
                  <a:pt x="194487" y="366052"/>
                </a:lnTo>
                <a:lnTo>
                  <a:pt x="194703" y="358520"/>
                </a:lnTo>
                <a:lnTo>
                  <a:pt x="194932" y="350799"/>
                </a:lnTo>
                <a:lnTo>
                  <a:pt x="195160" y="343280"/>
                </a:lnTo>
                <a:lnTo>
                  <a:pt x="195376" y="335559"/>
                </a:lnTo>
                <a:lnTo>
                  <a:pt x="195605" y="328015"/>
                </a:lnTo>
                <a:lnTo>
                  <a:pt x="195834" y="320293"/>
                </a:lnTo>
                <a:lnTo>
                  <a:pt x="196049" y="312762"/>
                </a:lnTo>
                <a:lnTo>
                  <a:pt x="196278" y="305053"/>
                </a:lnTo>
                <a:lnTo>
                  <a:pt x="196494" y="297510"/>
                </a:lnTo>
                <a:lnTo>
                  <a:pt x="196938" y="282270"/>
                </a:lnTo>
                <a:lnTo>
                  <a:pt x="197167" y="274561"/>
                </a:lnTo>
                <a:lnTo>
                  <a:pt x="216192" y="282435"/>
                </a:lnTo>
                <a:lnTo>
                  <a:pt x="216547" y="274954"/>
                </a:lnTo>
                <a:lnTo>
                  <a:pt x="197383" y="267017"/>
                </a:lnTo>
                <a:lnTo>
                  <a:pt x="197827" y="251777"/>
                </a:lnTo>
                <a:lnTo>
                  <a:pt x="198056" y="244055"/>
                </a:lnTo>
                <a:lnTo>
                  <a:pt x="217627" y="252158"/>
                </a:lnTo>
                <a:lnTo>
                  <a:pt x="217970" y="244678"/>
                </a:lnTo>
                <a:lnTo>
                  <a:pt x="198272" y="236524"/>
                </a:lnTo>
                <a:lnTo>
                  <a:pt x="198501" y="228815"/>
                </a:lnTo>
                <a:lnTo>
                  <a:pt x="218338" y="237020"/>
                </a:lnTo>
                <a:lnTo>
                  <a:pt x="218478" y="383781"/>
                </a:lnTo>
                <a:lnTo>
                  <a:pt x="218833" y="376123"/>
                </a:lnTo>
                <a:lnTo>
                  <a:pt x="218694" y="229539"/>
                </a:lnTo>
                <a:lnTo>
                  <a:pt x="198729" y="221272"/>
                </a:lnTo>
                <a:lnTo>
                  <a:pt x="198945" y="213563"/>
                </a:lnTo>
                <a:lnTo>
                  <a:pt x="219049" y="221881"/>
                </a:lnTo>
                <a:lnTo>
                  <a:pt x="219189" y="368642"/>
                </a:lnTo>
                <a:lnTo>
                  <a:pt x="219544" y="360972"/>
                </a:lnTo>
                <a:lnTo>
                  <a:pt x="237299" y="368312"/>
                </a:lnTo>
                <a:lnTo>
                  <a:pt x="240042" y="434390"/>
                </a:lnTo>
                <a:lnTo>
                  <a:pt x="239255" y="338264"/>
                </a:lnTo>
                <a:close/>
              </a:path>
              <a:path w="1053947" h="434390">
                <a:moveTo>
                  <a:pt x="191985" y="210680"/>
                </a:moveTo>
                <a:lnTo>
                  <a:pt x="191757" y="218401"/>
                </a:lnTo>
                <a:lnTo>
                  <a:pt x="171843" y="210146"/>
                </a:lnTo>
                <a:lnTo>
                  <a:pt x="171932" y="202374"/>
                </a:lnTo>
                <a:lnTo>
                  <a:pt x="171754" y="217728"/>
                </a:lnTo>
                <a:lnTo>
                  <a:pt x="191541" y="225920"/>
                </a:lnTo>
                <a:lnTo>
                  <a:pt x="192493" y="434390"/>
                </a:lnTo>
                <a:lnTo>
                  <a:pt x="191985" y="210680"/>
                </a:lnTo>
                <a:close/>
              </a:path>
              <a:path w="1053947" h="434390">
                <a:moveTo>
                  <a:pt x="191312" y="233641"/>
                </a:moveTo>
                <a:lnTo>
                  <a:pt x="171665" y="225513"/>
                </a:lnTo>
                <a:lnTo>
                  <a:pt x="171754" y="217728"/>
                </a:lnTo>
                <a:lnTo>
                  <a:pt x="171577" y="233095"/>
                </a:lnTo>
                <a:lnTo>
                  <a:pt x="191096" y="241172"/>
                </a:lnTo>
                <a:lnTo>
                  <a:pt x="191312" y="233641"/>
                </a:lnTo>
                <a:close/>
              </a:path>
              <a:path w="1053947" h="434390">
                <a:moveTo>
                  <a:pt x="189763" y="286931"/>
                </a:moveTo>
                <a:lnTo>
                  <a:pt x="189534" y="294639"/>
                </a:lnTo>
                <a:lnTo>
                  <a:pt x="170942" y="286943"/>
                </a:lnTo>
                <a:lnTo>
                  <a:pt x="189306" y="302171"/>
                </a:lnTo>
                <a:lnTo>
                  <a:pt x="189090" y="309892"/>
                </a:lnTo>
                <a:lnTo>
                  <a:pt x="170764" y="302310"/>
                </a:lnTo>
                <a:lnTo>
                  <a:pt x="171030" y="279184"/>
                </a:lnTo>
                <a:lnTo>
                  <a:pt x="171119" y="271589"/>
                </a:lnTo>
                <a:lnTo>
                  <a:pt x="171208" y="263817"/>
                </a:lnTo>
                <a:lnTo>
                  <a:pt x="170675" y="309892"/>
                </a:lnTo>
                <a:lnTo>
                  <a:pt x="188861" y="317423"/>
                </a:lnTo>
                <a:lnTo>
                  <a:pt x="192493" y="434390"/>
                </a:lnTo>
                <a:lnTo>
                  <a:pt x="189763" y="286931"/>
                </a:lnTo>
                <a:close/>
              </a:path>
              <a:path w="1053947" h="434390">
                <a:moveTo>
                  <a:pt x="170865" y="294538"/>
                </a:moveTo>
                <a:lnTo>
                  <a:pt x="189306" y="302171"/>
                </a:lnTo>
                <a:lnTo>
                  <a:pt x="170942" y="286943"/>
                </a:lnTo>
                <a:lnTo>
                  <a:pt x="171030" y="279184"/>
                </a:lnTo>
                <a:lnTo>
                  <a:pt x="170764" y="302310"/>
                </a:lnTo>
                <a:lnTo>
                  <a:pt x="170865" y="294538"/>
                </a:lnTo>
                <a:close/>
              </a:path>
              <a:path w="1053947" h="434390">
                <a:moveTo>
                  <a:pt x="188861" y="317423"/>
                </a:moveTo>
                <a:lnTo>
                  <a:pt x="188645" y="325145"/>
                </a:lnTo>
                <a:lnTo>
                  <a:pt x="170586" y="317690"/>
                </a:lnTo>
                <a:lnTo>
                  <a:pt x="170675" y="309892"/>
                </a:lnTo>
                <a:lnTo>
                  <a:pt x="170141" y="355980"/>
                </a:lnTo>
                <a:lnTo>
                  <a:pt x="187528" y="363169"/>
                </a:lnTo>
                <a:lnTo>
                  <a:pt x="170230" y="348399"/>
                </a:lnTo>
                <a:lnTo>
                  <a:pt x="170319" y="340626"/>
                </a:lnTo>
                <a:lnTo>
                  <a:pt x="170497" y="325272"/>
                </a:lnTo>
                <a:lnTo>
                  <a:pt x="188417" y="332676"/>
                </a:lnTo>
                <a:lnTo>
                  <a:pt x="192493" y="434390"/>
                </a:lnTo>
                <a:lnTo>
                  <a:pt x="188861" y="317423"/>
                </a:lnTo>
                <a:close/>
              </a:path>
              <a:path w="1053947" h="434390">
                <a:moveTo>
                  <a:pt x="188417" y="332676"/>
                </a:moveTo>
                <a:lnTo>
                  <a:pt x="188188" y="340398"/>
                </a:lnTo>
                <a:lnTo>
                  <a:pt x="170408" y="333044"/>
                </a:lnTo>
                <a:lnTo>
                  <a:pt x="170497" y="325272"/>
                </a:lnTo>
                <a:lnTo>
                  <a:pt x="170319" y="340626"/>
                </a:lnTo>
                <a:lnTo>
                  <a:pt x="187972" y="347929"/>
                </a:lnTo>
                <a:lnTo>
                  <a:pt x="187744" y="355638"/>
                </a:lnTo>
                <a:lnTo>
                  <a:pt x="170230" y="348399"/>
                </a:lnTo>
                <a:lnTo>
                  <a:pt x="187528" y="363169"/>
                </a:lnTo>
                <a:lnTo>
                  <a:pt x="187299" y="370903"/>
                </a:lnTo>
                <a:lnTo>
                  <a:pt x="170053" y="363766"/>
                </a:lnTo>
                <a:lnTo>
                  <a:pt x="170141" y="355980"/>
                </a:lnTo>
                <a:lnTo>
                  <a:pt x="170675" y="309892"/>
                </a:lnTo>
                <a:lnTo>
                  <a:pt x="171208" y="263817"/>
                </a:lnTo>
                <a:lnTo>
                  <a:pt x="173355" y="79476"/>
                </a:lnTo>
                <a:lnTo>
                  <a:pt x="195554" y="88684"/>
                </a:lnTo>
                <a:lnTo>
                  <a:pt x="195770" y="81152"/>
                </a:lnTo>
                <a:lnTo>
                  <a:pt x="173443" y="71894"/>
                </a:lnTo>
                <a:lnTo>
                  <a:pt x="173507" y="66535"/>
                </a:lnTo>
                <a:lnTo>
                  <a:pt x="166458" y="66459"/>
                </a:lnTo>
                <a:lnTo>
                  <a:pt x="166433" y="68986"/>
                </a:lnTo>
                <a:lnTo>
                  <a:pt x="144170" y="59766"/>
                </a:lnTo>
                <a:lnTo>
                  <a:pt x="144208" y="67411"/>
                </a:lnTo>
                <a:lnTo>
                  <a:pt x="166344" y="76580"/>
                </a:lnTo>
                <a:lnTo>
                  <a:pt x="166255" y="84353"/>
                </a:lnTo>
                <a:lnTo>
                  <a:pt x="144297" y="82880"/>
                </a:lnTo>
                <a:lnTo>
                  <a:pt x="166166" y="91935"/>
                </a:lnTo>
                <a:lnTo>
                  <a:pt x="166077" y="99707"/>
                </a:lnTo>
                <a:lnTo>
                  <a:pt x="144335" y="90703"/>
                </a:lnTo>
                <a:lnTo>
                  <a:pt x="145173" y="237616"/>
                </a:lnTo>
                <a:lnTo>
                  <a:pt x="144513" y="121653"/>
                </a:lnTo>
                <a:lnTo>
                  <a:pt x="144386" y="98336"/>
                </a:lnTo>
                <a:lnTo>
                  <a:pt x="165989" y="107302"/>
                </a:lnTo>
                <a:lnTo>
                  <a:pt x="165900" y="115087"/>
                </a:lnTo>
                <a:lnTo>
                  <a:pt x="144475" y="113817"/>
                </a:lnTo>
                <a:lnTo>
                  <a:pt x="165811" y="122669"/>
                </a:lnTo>
                <a:lnTo>
                  <a:pt x="169227" y="434390"/>
                </a:lnTo>
                <a:lnTo>
                  <a:pt x="169252" y="432790"/>
                </a:lnTo>
                <a:lnTo>
                  <a:pt x="169786" y="386702"/>
                </a:lnTo>
                <a:lnTo>
                  <a:pt x="169964" y="371360"/>
                </a:lnTo>
                <a:lnTo>
                  <a:pt x="187083" y="378434"/>
                </a:lnTo>
                <a:lnTo>
                  <a:pt x="192493" y="434390"/>
                </a:lnTo>
                <a:lnTo>
                  <a:pt x="188417" y="332676"/>
                </a:lnTo>
                <a:close/>
              </a:path>
              <a:path w="1053947" h="434390">
                <a:moveTo>
                  <a:pt x="187083" y="378434"/>
                </a:moveTo>
                <a:lnTo>
                  <a:pt x="186855" y="386143"/>
                </a:lnTo>
                <a:lnTo>
                  <a:pt x="169875" y="379120"/>
                </a:lnTo>
                <a:lnTo>
                  <a:pt x="169964" y="371360"/>
                </a:lnTo>
                <a:lnTo>
                  <a:pt x="169786" y="386702"/>
                </a:lnTo>
                <a:lnTo>
                  <a:pt x="186639" y="393674"/>
                </a:lnTo>
                <a:lnTo>
                  <a:pt x="192493" y="434390"/>
                </a:lnTo>
                <a:lnTo>
                  <a:pt x="187083" y="378434"/>
                </a:lnTo>
                <a:close/>
              </a:path>
              <a:path w="1053947" h="434390">
                <a:moveTo>
                  <a:pt x="186639" y="393674"/>
                </a:moveTo>
                <a:lnTo>
                  <a:pt x="186410" y="401396"/>
                </a:lnTo>
                <a:lnTo>
                  <a:pt x="169697" y="394487"/>
                </a:lnTo>
                <a:lnTo>
                  <a:pt x="169786" y="386702"/>
                </a:lnTo>
                <a:lnTo>
                  <a:pt x="169252" y="432790"/>
                </a:lnTo>
                <a:lnTo>
                  <a:pt x="173126" y="434390"/>
                </a:lnTo>
                <a:lnTo>
                  <a:pt x="192493" y="434390"/>
                </a:lnTo>
                <a:lnTo>
                  <a:pt x="185966" y="416636"/>
                </a:lnTo>
                <a:lnTo>
                  <a:pt x="185750" y="424179"/>
                </a:lnTo>
                <a:lnTo>
                  <a:pt x="185521" y="431888"/>
                </a:lnTo>
                <a:lnTo>
                  <a:pt x="169341" y="425208"/>
                </a:lnTo>
                <a:lnTo>
                  <a:pt x="169430" y="417436"/>
                </a:lnTo>
                <a:lnTo>
                  <a:pt x="169608" y="402069"/>
                </a:lnTo>
                <a:lnTo>
                  <a:pt x="186194" y="408927"/>
                </a:lnTo>
                <a:lnTo>
                  <a:pt x="192493" y="434390"/>
                </a:lnTo>
                <a:lnTo>
                  <a:pt x="186639" y="393674"/>
                </a:lnTo>
                <a:close/>
              </a:path>
              <a:path w="1053947" h="434390">
                <a:moveTo>
                  <a:pt x="185966" y="416636"/>
                </a:moveTo>
                <a:lnTo>
                  <a:pt x="169519" y="409854"/>
                </a:lnTo>
                <a:lnTo>
                  <a:pt x="169608" y="402069"/>
                </a:lnTo>
                <a:lnTo>
                  <a:pt x="169430" y="417436"/>
                </a:lnTo>
                <a:lnTo>
                  <a:pt x="185750" y="424179"/>
                </a:lnTo>
                <a:lnTo>
                  <a:pt x="185966" y="416636"/>
                </a:lnTo>
                <a:close/>
              </a:path>
              <a:path w="1053947" h="434390">
                <a:moveTo>
                  <a:pt x="190652" y="256425"/>
                </a:moveTo>
                <a:lnTo>
                  <a:pt x="190423" y="264147"/>
                </a:lnTo>
                <a:lnTo>
                  <a:pt x="190207" y="271678"/>
                </a:lnTo>
                <a:lnTo>
                  <a:pt x="189979" y="279387"/>
                </a:lnTo>
                <a:lnTo>
                  <a:pt x="171119" y="271589"/>
                </a:lnTo>
                <a:lnTo>
                  <a:pt x="171030" y="279184"/>
                </a:lnTo>
                <a:lnTo>
                  <a:pt x="189763" y="286931"/>
                </a:lnTo>
                <a:lnTo>
                  <a:pt x="192493" y="434390"/>
                </a:lnTo>
                <a:lnTo>
                  <a:pt x="190652" y="256425"/>
                </a:lnTo>
                <a:close/>
              </a:path>
              <a:path w="1053947" h="434390">
                <a:moveTo>
                  <a:pt x="123596" y="429374"/>
                </a:moveTo>
                <a:lnTo>
                  <a:pt x="123418" y="421678"/>
                </a:lnTo>
                <a:lnTo>
                  <a:pt x="123240" y="413791"/>
                </a:lnTo>
                <a:lnTo>
                  <a:pt x="139179" y="420369"/>
                </a:lnTo>
                <a:lnTo>
                  <a:pt x="139141" y="412724"/>
                </a:lnTo>
                <a:lnTo>
                  <a:pt x="123063" y="406082"/>
                </a:lnTo>
                <a:lnTo>
                  <a:pt x="122885" y="398195"/>
                </a:lnTo>
                <a:lnTo>
                  <a:pt x="139090" y="404901"/>
                </a:lnTo>
                <a:lnTo>
                  <a:pt x="139052" y="397268"/>
                </a:lnTo>
                <a:lnTo>
                  <a:pt x="122707" y="390512"/>
                </a:lnTo>
                <a:lnTo>
                  <a:pt x="122351" y="374929"/>
                </a:lnTo>
                <a:lnTo>
                  <a:pt x="122174" y="367029"/>
                </a:lnTo>
                <a:lnTo>
                  <a:pt x="121996" y="359346"/>
                </a:lnTo>
                <a:lnTo>
                  <a:pt x="121818" y="351459"/>
                </a:lnTo>
                <a:lnTo>
                  <a:pt x="138823" y="358482"/>
                </a:lnTo>
                <a:lnTo>
                  <a:pt x="138785" y="350850"/>
                </a:lnTo>
                <a:lnTo>
                  <a:pt x="121640" y="343763"/>
                </a:lnTo>
                <a:lnTo>
                  <a:pt x="116662" y="434327"/>
                </a:lnTo>
                <a:lnTo>
                  <a:pt x="101168" y="427939"/>
                </a:lnTo>
                <a:lnTo>
                  <a:pt x="100850" y="419976"/>
                </a:lnTo>
                <a:lnTo>
                  <a:pt x="116484" y="426440"/>
                </a:lnTo>
                <a:lnTo>
                  <a:pt x="116306" y="418744"/>
                </a:lnTo>
                <a:lnTo>
                  <a:pt x="100545" y="412241"/>
                </a:lnTo>
                <a:lnTo>
                  <a:pt x="100228" y="404279"/>
                </a:lnTo>
                <a:lnTo>
                  <a:pt x="116128" y="410844"/>
                </a:lnTo>
                <a:lnTo>
                  <a:pt x="115951" y="403148"/>
                </a:lnTo>
                <a:lnTo>
                  <a:pt x="99923" y="396532"/>
                </a:lnTo>
                <a:lnTo>
                  <a:pt x="99606" y="388581"/>
                </a:lnTo>
                <a:lnTo>
                  <a:pt x="98983" y="372897"/>
                </a:lnTo>
                <a:lnTo>
                  <a:pt x="115417" y="379679"/>
                </a:lnTo>
                <a:lnTo>
                  <a:pt x="115239" y="371995"/>
                </a:lnTo>
                <a:lnTo>
                  <a:pt x="98679" y="365150"/>
                </a:lnTo>
                <a:lnTo>
                  <a:pt x="98361" y="357187"/>
                </a:lnTo>
                <a:lnTo>
                  <a:pt x="98056" y="349440"/>
                </a:lnTo>
                <a:lnTo>
                  <a:pt x="97853" y="344360"/>
                </a:lnTo>
                <a:lnTo>
                  <a:pt x="97853" y="434390"/>
                </a:lnTo>
                <a:lnTo>
                  <a:pt x="123710" y="434390"/>
                </a:lnTo>
                <a:lnTo>
                  <a:pt x="123596" y="429374"/>
                </a:lnTo>
                <a:close/>
              </a:path>
              <a:path w="1053947" h="434390">
                <a:moveTo>
                  <a:pt x="114528" y="340829"/>
                </a:moveTo>
                <a:lnTo>
                  <a:pt x="97853" y="333929"/>
                </a:lnTo>
                <a:lnTo>
                  <a:pt x="97853" y="341550"/>
                </a:lnTo>
                <a:lnTo>
                  <a:pt x="114706" y="348513"/>
                </a:lnTo>
                <a:lnTo>
                  <a:pt x="114528" y="340829"/>
                </a:lnTo>
                <a:close/>
              </a:path>
              <a:path w="1053947" h="434390">
                <a:moveTo>
                  <a:pt x="113817" y="309638"/>
                </a:moveTo>
                <a:lnTo>
                  <a:pt x="97853" y="303036"/>
                </a:lnTo>
                <a:lnTo>
                  <a:pt x="97853" y="310670"/>
                </a:lnTo>
                <a:lnTo>
                  <a:pt x="113995" y="317347"/>
                </a:lnTo>
                <a:lnTo>
                  <a:pt x="113817" y="309638"/>
                </a:lnTo>
                <a:close/>
              </a:path>
              <a:path w="1053947" h="434390">
                <a:moveTo>
                  <a:pt x="113106" y="278460"/>
                </a:moveTo>
                <a:lnTo>
                  <a:pt x="97853" y="272156"/>
                </a:lnTo>
                <a:lnTo>
                  <a:pt x="97853" y="279788"/>
                </a:lnTo>
                <a:lnTo>
                  <a:pt x="113284" y="286156"/>
                </a:lnTo>
                <a:lnTo>
                  <a:pt x="113106" y="278460"/>
                </a:lnTo>
                <a:close/>
              </a:path>
              <a:path w="1053947" h="434390">
                <a:moveTo>
                  <a:pt x="186194" y="408927"/>
                </a:moveTo>
                <a:lnTo>
                  <a:pt x="185966" y="416636"/>
                </a:lnTo>
                <a:lnTo>
                  <a:pt x="192493" y="434390"/>
                </a:lnTo>
                <a:lnTo>
                  <a:pt x="186194" y="408927"/>
                </a:lnTo>
                <a:close/>
              </a:path>
              <a:path w="1053947" h="434390">
                <a:moveTo>
                  <a:pt x="337616" y="240118"/>
                </a:moveTo>
                <a:lnTo>
                  <a:pt x="337985" y="178574"/>
                </a:lnTo>
                <a:lnTo>
                  <a:pt x="337083" y="186004"/>
                </a:lnTo>
                <a:lnTo>
                  <a:pt x="315341" y="176999"/>
                </a:lnTo>
                <a:lnTo>
                  <a:pt x="316852" y="162191"/>
                </a:lnTo>
                <a:lnTo>
                  <a:pt x="317627" y="154711"/>
                </a:lnTo>
                <a:lnTo>
                  <a:pt x="339763" y="163893"/>
                </a:lnTo>
                <a:lnTo>
                  <a:pt x="340283" y="218173"/>
                </a:lnTo>
                <a:lnTo>
                  <a:pt x="341172" y="210743"/>
                </a:lnTo>
                <a:lnTo>
                  <a:pt x="340652" y="156629"/>
                </a:lnTo>
                <a:lnTo>
                  <a:pt x="318376" y="147396"/>
                </a:lnTo>
                <a:lnTo>
                  <a:pt x="319138" y="139915"/>
                </a:lnTo>
                <a:lnTo>
                  <a:pt x="341553" y="149199"/>
                </a:lnTo>
                <a:lnTo>
                  <a:pt x="342061" y="203492"/>
                </a:lnTo>
                <a:lnTo>
                  <a:pt x="342963" y="196062"/>
                </a:lnTo>
                <a:lnTo>
                  <a:pt x="343839" y="188810"/>
                </a:lnTo>
                <a:lnTo>
                  <a:pt x="344741" y="181368"/>
                </a:lnTo>
                <a:lnTo>
                  <a:pt x="366649" y="190449"/>
                </a:lnTo>
                <a:lnTo>
                  <a:pt x="367665" y="183248"/>
                </a:lnTo>
                <a:lnTo>
                  <a:pt x="345617" y="174116"/>
                </a:lnTo>
                <a:lnTo>
                  <a:pt x="346519" y="166687"/>
                </a:lnTo>
                <a:lnTo>
                  <a:pt x="347395" y="159423"/>
                </a:lnTo>
                <a:lnTo>
                  <a:pt x="348297" y="152006"/>
                </a:lnTo>
                <a:lnTo>
                  <a:pt x="349745" y="140131"/>
                </a:lnTo>
                <a:lnTo>
                  <a:pt x="342747" y="139280"/>
                </a:lnTo>
                <a:lnTo>
                  <a:pt x="342430" y="141947"/>
                </a:lnTo>
                <a:lnTo>
                  <a:pt x="319887" y="132600"/>
                </a:lnTo>
                <a:lnTo>
                  <a:pt x="320370" y="127863"/>
                </a:lnTo>
                <a:lnTo>
                  <a:pt x="313359" y="127152"/>
                </a:lnTo>
                <a:lnTo>
                  <a:pt x="313829" y="191795"/>
                </a:lnTo>
                <a:lnTo>
                  <a:pt x="314591" y="184315"/>
                </a:lnTo>
                <a:lnTo>
                  <a:pt x="336207" y="193268"/>
                </a:lnTo>
                <a:lnTo>
                  <a:pt x="336715" y="247561"/>
                </a:lnTo>
                <a:lnTo>
                  <a:pt x="337616" y="240118"/>
                </a:lnTo>
                <a:close/>
              </a:path>
              <a:path w="1053947" h="434390">
                <a:moveTo>
                  <a:pt x="439204" y="428751"/>
                </a:moveTo>
                <a:lnTo>
                  <a:pt x="420789" y="421131"/>
                </a:lnTo>
                <a:lnTo>
                  <a:pt x="422224" y="413931"/>
                </a:lnTo>
                <a:lnTo>
                  <a:pt x="440778" y="421601"/>
                </a:lnTo>
                <a:lnTo>
                  <a:pt x="442315" y="414616"/>
                </a:lnTo>
                <a:lnTo>
                  <a:pt x="423633" y="406895"/>
                </a:lnTo>
                <a:lnTo>
                  <a:pt x="425069" y="399681"/>
                </a:lnTo>
                <a:lnTo>
                  <a:pt x="424141" y="368477"/>
                </a:lnTo>
                <a:lnTo>
                  <a:pt x="422706" y="375665"/>
                </a:lnTo>
                <a:lnTo>
                  <a:pt x="421297" y="382701"/>
                </a:lnTo>
                <a:lnTo>
                  <a:pt x="419849" y="389915"/>
                </a:lnTo>
                <a:lnTo>
                  <a:pt x="400926" y="382079"/>
                </a:lnTo>
                <a:lnTo>
                  <a:pt x="402234" y="374827"/>
                </a:lnTo>
                <a:lnTo>
                  <a:pt x="403313" y="329006"/>
                </a:lnTo>
                <a:lnTo>
                  <a:pt x="402018" y="336270"/>
                </a:lnTo>
                <a:lnTo>
                  <a:pt x="400735" y="343369"/>
                </a:lnTo>
                <a:lnTo>
                  <a:pt x="399643" y="389166"/>
                </a:lnTo>
                <a:lnTo>
                  <a:pt x="418439" y="396951"/>
                </a:lnTo>
                <a:lnTo>
                  <a:pt x="417004" y="404139"/>
                </a:lnTo>
                <a:lnTo>
                  <a:pt x="398348" y="396430"/>
                </a:lnTo>
                <a:lnTo>
                  <a:pt x="398157" y="357708"/>
                </a:lnTo>
                <a:lnTo>
                  <a:pt x="396849" y="364972"/>
                </a:lnTo>
                <a:lnTo>
                  <a:pt x="395566" y="372059"/>
                </a:lnTo>
                <a:lnTo>
                  <a:pt x="394474" y="417880"/>
                </a:lnTo>
                <a:lnTo>
                  <a:pt x="412737" y="425437"/>
                </a:lnTo>
                <a:lnTo>
                  <a:pt x="395757" y="410781"/>
                </a:lnTo>
                <a:lnTo>
                  <a:pt x="397065" y="403529"/>
                </a:lnTo>
                <a:lnTo>
                  <a:pt x="415594" y="411187"/>
                </a:lnTo>
                <a:lnTo>
                  <a:pt x="414147" y="418401"/>
                </a:lnTo>
                <a:lnTo>
                  <a:pt x="418134" y="434390"/>
                </a:lnTo>
                <a:lnTo>
                  <a:pt x="419379" y="428180"/>
                </a:lnTo>
                <a:lnTo>
                  <a:pt x="434416" y="434390"/>
                </a:lnTo>
                <a:lnTo>
                  <a:pt x="439204" y="428751"/>
                </a:lnTo>
                <a:close/>
              </a:path>
              <a:path w="1053947" h="434390">
                <a:moveTo>
                  <a:pt x="339559" y="433819"/>
                </a:moveTo>
                <a:lnTo>
                  <a:pt x="340601" y="426440"/>
                </a:lnTo>
                <a:lnTo>
                  <a:pt x="358267" y="433743"/>
                </a:lnTo>
                <a:lnTo>
                  <a:pt x="341604" y="419239"/>
                </a:lnTo>
                <a:lnTo>
                  <a:pt x="342646" y="411873"/>
                </a:lnTo>
                <a:lnTo>
                  <a:pt x="360578" y="419277"/>
                </a:lnTo>
                <a:lnTo>
                  <a:pt x="343662" y="404660"/>
                </a:lnTo>
                <a:lnTo>
                  <a:pt x="344690" y="397294"/>
                </a:lnTo>
                <a:lnTo>
                  <a:pt x="362889" y="404825"/>
                </a:lnTo>
                <a:lnTo>
                  <a:pt x="345706" y="390093"/>
                </a:lnTo>
                <a:lnTo>
                  <a:pt x="346748" y="382714"/>
                </a:lnTo>
                <a:lnTo>
                  <a:pt x="365213" y="390347"/>
                </a:lnTo>
                <a:lnTo>
                  <a:pt x="366356" y="383197"/>
                </a:lnTo>
                <a:lnTo>
                  <a:pt x="347751" y="375513"/>
                </a:lnTo>
                <a:lnTo>
                  <a:pt x="348792" y="368134"/>
                </a:lnTo>
                <a:lnTo>
                  <a:pt x="367525" y="375881"/>
                </a:lnTo>
                <a:lnTo>
                  <a:pt x="368668" y="368731"/>
                </a:lnTo>
                <a:lnTo>
                  <a:pt x="349808" y="360933"/>
                </a:lnTo>
                <a:lnTo>
                  <a:pt x="350837" y="353555"/>
                </a:lnTo>
                <a:lnTo>
                  <a:pt x="369836" y="361429"/>
                </a:lnTo>
                <a:lnTo>
                  <a:pt x="370992" y="354279"/>
                </a:lnTo>
                <a:lnTo>
                  <a:pt x="351853" y="346354"/>
                </a:lnTo>
                <a:lnTo>
                  <a:pt x="352894" y="338988"/>
                </a:lnTo>
                <a:lnTo>
                  <a:pt x="372160" y="346963"/>
                </a:lnTo>
                <a:lnTo>
                  <a:pt x="373303" y="339813"/>
                </a:lnTo>
                <a:lnTo>
                  <a:pt x="353898" y="331787"/>
                </a:lnTo>
                <a:lnTo>
                  <a:pt x="354939" y="324421"/>
                </a:lnTo>
                <a:lnTo>
                  <a:pt x="374472" y="332498"/>
                </a:lnTo>
                <a:lnTo>
                  <a:pt x="375615" y="325361"/>
                </a:lnTo>
                <a:lnTo>
                  <a:pt x="355942" y="317207"/>
                </a:lnTo>
                <a:lnTo>
                  <a:pt x="356984" y="309829"/>
                </a:lnTo>
                <a:lnTo>
                  <a:pt x="376796" y="318033"/>
                </a:lnTo>
                <a:lnTo>
                  <a:pt x="377939" y="310883"/>
                </a:lnTo>
                <a:lnTo>
                  <a:pt x="358000" y="302628"/>
                </a:lnTo>
                <a:lnTo>
                  <a:pt x="359029" y="295262"/>
                </a:lnTo>
                <a:lnTo>
                  <a:pt x="379107" y="303568"/>
                </a:lnTo>
                <a:lnTo>
                  <a:pt x="380250" y="296417"/>
                </a:lnTo>
                <a:lnTo>
                  <a:pt x="360045" y="288061"/>
                </a:lnTo>
                <a:lnTo>
                  <a:pt x="361086" y="280682"/>
                </a:lnTo>
                <a:lnTo>
                  <a:pt x="381419" y="289102"/>
                </a:lnTo>
                <a:lnTo>
                  <a:pt x="382562" y="281952"/>
                </a:lnTo>
                <a:lnTo>
                  <a:pt x="362089" y="273481"/>
                </a:lnTo>
                <a:lnTo>
                  <a:pt x="363131" y="266103"/>
                </a:lnTo>
                <a:lnTo>
                  <a:pt x="383730" y="274650"/>
                </a:lnTo>
                <a:lnTo>
                  <a:pt x="384886" y="267500"/>
                </a:lnTo>
                <a:lnTo>
                  <a:pt x="364147" y="258914"/>
                </a:lnTo>
                <a:lnTo>
                  <a:pt x="365175" y="251548"/>
                </a:lnTo>
                <a:lnTo>
                  <a:pt x="386054" y="260197"/>
                </a:lnTo>
                <a:lnTo>
                  <a:pt x="387197" y="253034"/>
                </a:lnTo>
                <a:lnTo>
                  <a:pt x="366191" y="244347"/>
                </a:lnTo>
                <a:lnTo>
                  <a:pt x="367233" y="236956"/>
                </a:lnTo>
                <a:lnTo>
                  <a:pt x="388366" y="245719"/>
                </a:lnTo>
                <a:lnTo>
                  <a:pt x="389509" y="238569"/>
                </a:lnTo>
                <a:lnTo>
                  <a:pt x="368236" y="229755"/>
                </a:lnTo>
                <a:lnTo>
                  <a:pt x="369277" y="222376"/>
                </a:lnTo>
                <a:lnTo>
                  <a:pt x="390677" y="231254"/>
                </a:lnTo>
                <a:lnTo>
                  <a:pt x="391833" y="224104"/>
                </a:lnTo>
                <a:lnTo>
                  <a:pt x="370293" y="215188"/>
                </a:lnTo>
                <a:lnTo>
                  <a:pt x="371322" y="207822"/>
                </a:lnTo>
                <a:lnTo>
                  <a:pt x="393001" y="216801"/>
                </a:lnTo>
                <a:lnTo>
                  <a:pt x="394144" y="209651"/>
                </a:lnTo>
                <a:lnTo>
                  <a:pt x="372338" y="200621"/>
                </a:lnTo>
                <a:lnTo>
                  <a:pt x="373367" y="193243"/>
                </a:lnTo>
                <a:lnTo>
                  <a:pt x="395312" y="202336"/>
                </a:lnTo>
                <a:lnTo>
                  <a:pt x="396455" y="195186"/>
                </a:lnTo>
                <a:lnTo>
                  <a:pt x="374383" y="186029"/>
                </a:lnTo>
                <a:lnTo>
                  <a:pt x="375424" y="178663"/>
                </a:lnTo>
                <a:lnTo>
                  <a:pt x="397624" y="187871"/>
                </a:lnTo>
                <a:lnTo>
                  <a:pt x="398780" y="180708"/>
                </a:lnTo>
                <a:lnTo>
                  <a:pt x="376428" y="171462"/>
                </a:lnTo>
                <a:lnTo>
                  <a:pt x="377469" y="164096"/>
                </a:lnTo>
                <a:lnTo>
                  <a:pt x="399948" y="173405"/>
                </a:lnTo>
                <a:lnTo>
                  <a:pt x="401091" y="166255"/>
                </a:lnTo>
                <a:lnTo>
                  <a:pt x="378485" y="156895"/>
                </a:lnTo>
                <a:lnTo>
                  <a:pt x="379107" y="152399"/>
                </a:lnTo>
                <a:lnTo>
                  <a:pt x="372135" y="151422"/>
                </a:lnTo>
                <a:lnTo>
                  <a:pt x="371754" y="154101"/>
                </a:lnTo>
                <a:lnTo>
                  <a:pt x="349186" y="144741"/>
                </a:lnTo>
                <a:lnTo>
                  <a:pt x="349745" y="140131"/>
                </a:lnTo>
                <a:lnTo>
                  <a:pt x="348297" y="152006"/>
                </a:lnTo>
                <a:lnTo>
                  <a:pt x="370751" y="161315"/>
                </a:lnTo>
                <a:lnTo>
                  <a:pt x="369709" y="168668"/>
                </a:lnTo>
                <a:lnTo>
                  <a:pt x="347395" y="159423"/>
                </a:lnTo>
                <a:lnTo>
                  <a:pt x="346519" y="166687"/>
                </a:lnTo>
                <a:lnTo>
                  <a:pt x="368706" y="175882"/>
                </a:lnTo>
                <a:lnTo>
                  <a:pt x="367665" y="183248"/>
                </a:lnTo>
                <a:lnTo>
                  <a:pt x="366649" y="190449"/>
                </a:lnTo>
                <a:lnTo>
                  <a:pt x="365620" y="197827"/>
                </a:lnTo>
                <a:lnTo>
                  <a:pt x="343839" y="188810"/>
                </a:lnTo>
                <a:lnTo>
                  <a:pt x="342963" y="196062"/>
                </a:lnTo>
                <a:lnTo>
                  <a:pt x="364604" y="205028"/>
                </a:lnTo>
                <a:lnTo>
                  <a:pt x="363562" y="212394"/>
                </a:lnTo>
                <a:lnTo>
                  <a:pt x="342061" y="203492"/>
                </a:lnTo>
                <a:lnTo>
                  <a:pt x="341553" y="149199"/>
                </a:lnTo>
                <a:lnTo>
                  <a:pt x="340652" y="156629"/>
                </a:lnTo>
                <a:lnTo>
                  <a:pt x="341172" y="210743"/>
                </a:lnTo>
                <a:lnTo>
                  <a:pt x="362559" y="219608"/>
                </a:lnTo>
                <a:lnTo>
                  <a:pt x="361518" y="226974"/>
                </a:lnTo>
                <a:lnTo>
                  <a:pt x="340283" y="218173"/>
                </a:lnTo>
                <a:lnTo>
                  <a:pt x="339763" y="163893"/>
                </a:lnTo>
                <a:lnTo>
                  <a:pt x="339394" y="225437"/>
                </a:lnTo>
                <a:lnTo>
                  <a:pt x="360502" y="234175"/>
                </a:lnTo>
                <a:lnTo>
                  <a:pt x="359473" y="241553"/>
                </a:lnTo>
                <a:lnTo>
                  <a:pt x="338493" y="232867"/>
                </a:lnTo>
                <a:lnTo>
                  <a:pt x="337985" y="178574"/>
                </a:lnTo>
                <a:lnTo>
                  <a:pt x="337616" y="240118"/>
                </a:lnTo>
                <a:lnTo>
                  <a:pt x="358457" y="248754"/>
                </a:lnTo>
                <a:lnTo>
                  <a:pt x="357416" y="256120"/>
                </a:lnTo>
                <a:lnTo>
                  <a:pt x="336715" y="247561"/>
                </a:lnTo>
                <a:lnTo>
                  <a:pt x="336207" y="193268"/>
                </a:lnTo>
                <a:lnTo>
                  <a:pt x="335838" y="254812"/>
                </a:lnTo>
                <a:lnTo>
                  <a:pt x="356412" y="263334"/>
                </a:lnTo>
                <a:lnTo>
                  <a:pt x="355371" y="270700"/>
                </a:lnTo>
                <a:lnTo>
                  <a:pt x="354368" y="277901"/>
                </a:lnTo>
                <a:lnTo>
                  <a:pt x="353326" y="285267"/>
                </a:lnTo>
                <a:lnTo>
                  <a:pt x="333159" y="276923"/>
                </a:lnTo>
                <a:lnTo>
                  <a:pt x="334048" y="269493"/>
                </a:lnTo>
                <a:lnTo>
                  <a:pt x="334416" y="207949"/>
                </a:lnTo>
                <a:lnTo>
                  <a:pt x="333527" y="215379"/>
                </a:lnTo>
                <a:lnTo>
                  <a:pt x="312318" y="206590"/>
                </a:lnTo>
                <a:lnTo>
                  <a:pt x="311581" y="144576"/>
                </a:lnTo>
                <a:lnTo>
                  <a:pt x="289356" y="135369"/>
                </a:lnTo>
                <a:lnTo>
                  <a:pt x="289979" y="127838"/>
                </a:lnTo>
                <a:lnTo>
                  <a:pt x="283984" y="115011"/>
                </a:lnTo>
                <a:lnTo>
                  <a:pt x="283768" y="117627"/>
                </a:lnTo>
                <a:lnTo>
                  <a:pt x="284365" y="195021"/>
                </a:lnTo>
                <a:lnTo>
                  <a:pt x="285000" y="187464"/>
                </a:lnTo>
                <a:lnTo>
                  <a:pt x="306285" y="196291"/>
                </a:lnTo>
                <a:lnTo>
                  <a:pt x="307022" y="258305"/>
                </a:lnTo>
                <a:lnTo>
                  <a:pt x="327291" y="266699"/>
                </a:lnTo>
                <a:lnTo>
                  <a:pt x="327812" y="320992"/>
                </a:lnTo>
                <a:lnTo>
                  <a:pt x="328714" y="313562"/>
                </a:lnTo>
                <a:lnTo>
                  <a:pt x="329082" y="252018"/>
                </a:lnTo>
                <a:lnTo>
                  <a:pt x="328180" y="259435"/>
                </a:lnTo>
                <a:lnTo>
                  <a:pt x="307771" y="250990"/>
                </a:lnTo>
                <a:lnTo>
                  <a:pt x="307035" y="188988"/>
                </a:lnTo>
                <a:lnTo>
                  <a:pt x="285610" y="180098"/>
                </a:lnTo>
                <a:lnTo>
                  <a:pt x="286854" y="165201"/>
                </a:lnTo>
                <a:lnTo>
                  <a:pt x="288099" y="150279"/>
                </a:lnTo>
                <a:lnTo>
                  <a:pt x="288734" y="142735"/>
                </a:lnTo>
                <a:lnTo>
                  <a:pt x="310832" y="151904"/>
                </a:lnTo>
                <a:lnTo>
                  <a:pt x="310070" y="159384"/>
                </a:lnTo>
                <a:lnTo>
                  <a:pt x="310807" y="221399"/>
                </a:lnTo>
                <a:lnTo>
                  <a:pt x="311569" y="213906"/>
                </a:lnTo>
                <a:lnTo>
                  <a:pt x="332638" y="222630"/>
                </a:lnTo>
                <a:lnTo>
                  <a:pt x="332270" y="284175"/>
                </a:lnTo>
                <a:lnTo>
                  <a:pt x="352310" y="292480"/>
                </a:lnTo>
                <a:lnTo>
                  <a:pt x="351282" y="299846"/>
                </a:lnTo>
                <a:lnTo>
                  <a:pt x="350266" y="307047"/>
                </a:lnTo>
                <a:lnTo>
                  <a:pt x="349224" y="314426"/>
                </a:lnTo>
                <a:lnTo>
                  <a:pt x="348221" y="321627"/>
                </a:lnTo>
                <a:lnTo>
                  <a:pt x="347179" y="329006"/>
                </a:lnTo>
                <a:lnTo>
                  <a:pt x="346163" y="336207"/>
                </a:lnTo>
                <a:lnTo>
                  <a:pt x="345135" y="343573"/>
                </a:lnTo>
                <a:lnTo>
                  <a:pt x="326021" y="335673"/>
                </a:lnTo>
                <a:lnTo>
                  <a:pt x="325513" y="281381"/>
                </a:lnTo>
                <a:lnTo>
                  <a:pt x="325145" y="342938"/>
                </a:lnTo>
                <a:lnTo>
                  <a:pt x="344119" y="350786"/>
                </a:lnTo>
                <a:lnTo>
                  <a:pt x="343077" y="358152"/>
                </a:lnTo>
                <a:lnTo>
                  <a:pt x="324243" y="350354"/>
                </a:lnTo>
                <a:lnTo>
                  <a:pt x="323735" y="296075"/>
                </a:lnTo>
                <a:lnTo>
                  <a:pt x="323367" y="357619"/>
                </a:lnTo>
                <a:lnTo>
                  <a:pt x="342074" y="365353"/>
                </a:lnTo>
                <a:lnTo>
                  <a:pt x="341033" y="372732"/>
                </a:lnTo>
                <a:lnTo>
                  <a:pt x="322465" y="365048"/>
                </a:lnTo>
                <a:lnTo>
                  <a:pt x="321957" y="310768"/>
                </a:lnTo>
                <a:lnTo>
                  <a:pt x="321589" y="372313"/>
                </a:lnTo>
                <a:lnTo>
                  <a:pt x="340029" y="379933"/>
                </a:lnTo>
                <a:lnTo>
                  <a:pt x="338988" y="387311"/>
                </a:lnTo>
                <a:lnTo>
                  <a:pt x="320687" y="379742"/>
                </a:lnTo>
                <a:lnTo>
                  <a:pt x="320167" y="325450"/>
                </a:lnTo>
                <a:lnTo>
                  <a:pt x="319278" y="332879"/>
                </a:lnTo>
                <a:lnTo>
                  <a:pt x="300202" y="324992"/>
                </a:lnTo>
                <a:lnTo>
                  <a:pt x="299466" y="262978"/>
                </a:lnTo>
                <a:lnTo>
                  <a:pt x="279374" y="254660"/>
                </a:lnTo>
                <a:lnTo>
                  <a:pt x="278777" y="177279"/>
                </a:lnTo>
                <a:lnTo>
                  <a:pt x="257390" y="168414"/>
                </a:lnTo>
                <a:lnTo>
                  <a:pt x="256413" y="183438"/>
                </a:lnTo>
                <a:lnTo>
                  <a:pt x="256908" y="175831"/>
                </a:lnTo>
                <a:lnTo>
                  <a:pt x="278155" y="184645"/>
                </a:lnTo>
                <a:lnTo>
                  <a:pt x="278765" y="262026"/>
                </a:lnTo>
                <a:lnTo>
                  <a:pt x="298716" y="270294"/>
                </a:lnTo>
                <a:lnTo>
                  <a:pt x="299453" y="332308"/>
                </a:lnTo>
                <a:lnTo>
                  <a:pt x="318389" y="340144"/>
                </a:lnTo>
                <a:lnTo>
                  <a:pt x="318897" y="394436"/>
                </a:lnTo>
                <a:lnTo>
                  <a:pt x="319798" y="386994"/>
                </a:lnTo>
                <a:lnTo>
                  <a:pt x="337972" y="394512"/>
                </a:lnTo>
                <a:lnTo>
                  <a:pt x="336931" y="401891"/>
                </a:lnTo>
                <a:lnTo>
                  <a:pt x="335927" y="409092"/>
                </a:lnTo>
                <a:lnTo>
                  <a:pt x="334886" y="416458"/>
                </a:lnTo>
                <a:lnTo>
                  <a:pt x="333870" y="423671"/>
                </a:lnTo>
                <a:lnTo>
                  <a:pt x="332841" y="431050"/>
                </a:lnTo>
                <a:lnTo>
                  <a:pt x="315341" y="423811"/>
                </a:lnTo>
                <a:lnTo>
                  <a:pt x="316242" y="416369"/>
                </a:lnTo>
                <a:lnTo>
                  <a:pt x="316611" y="354825"/>
                </a:lnTo>
                <a:lnTo>
                  <a:pt x="315709" y="362254"/>
                </a:lnTo>
                <a:lnTo>
                  <a:pt x="297180" y="354596"/>
                </a:lnTo>
                <a:lnTo>
                  <a:pt x="314833" y="369506"/>
                </a:lnTo>
                <a:lnTo>
                  <a:pt x="313918" y="376961"/>
                </a:lnTo>
                <a:lnTo>
                  <a:pt x="295668" y="369404"/>
                </a:lnTo>
                <a:lnTo>
                  <a:pt x="296430" y="361899"/>
                </a:lnTo>
                <a:lnTo>
                  <a:pt x="295694" y="299897"/>
                </a:lnTo>
                <a:lnTo>
                  <a:pt x="294932" y="307390"/>
                </a:lnTo>
                <a:lnTo>
                  <a:pt x="275628" y="299402"/>
                </a:lnTo>
                <a:lnTo>
                  <a:pt x="276263" y="291858"/>
                </a:lnTo>
                <a:lnTo>
                  <a:pt x="275666" y="214477"/>
                </a:lnTo>
                <a:lnTo>
                  <a:pt x="275043" y="222021"/>
                </a:lnTo>
                <a:lnTo>
                  <a:pt x="254444" y="213499"/>
                </a:lnTo>
                <a:lnTo>
                  <a:pt x="254939" y="205892"/>
                </a:lnTo>
                <a:lnTo>
                  <a:pt x="254609" y="102882"/>
                </a:lnTo>
                <a:lnTo>
                  <a:pt x="254431" y="105473"/>
                </a:lnTo>
                <a:lnTo>
                  <a:pt x="232016" y="96177"/>
                </a:lnTo>
                <a:lnTo>
                  <a:pt x="231305" y="111315"/>
                </a:lnTo>
                <a:lnTo>
                  <a:pt x="231673" y="103657"/>
                </a:lnTo>
                <a:lnTo>
                  <a:pt x="253949" y="112890"/>
                </a:lnTo>
                <a:lnTo>
                  <a:pt x="253453" y="120497"/>
                </a:lnTo>
                <a:lnTo>
                  <a:pt x="253466" y="228511"/>
                </a:lnTo>
                <a:lnTo>
                  <a:pt x="253961" y="220916"/>
                </a:lnTo>
                <a:lnTo>
                  <a:pt x="274421" y="229387"/>
                </a:lnTo>
                <a:lnTo>
                  <a:pt x="273786" y="236931"/>
                </a:lnTo>
                <a:lnTo>
                  <a:pt x="274383" y="314312"/>
                </a:lnTo>
                <a:lnTo>
                  <a:pt x="275018" y="306768"/>
                </a:lnTo>
                <a:lnTo>
                  <a:pt x="294182" y="314705"/>
                </a:lnTo>
                <a:lnTo>
                  <a:pt x="293408" y="322186"/>
                </a:lnTo>
                <a:lnTo>
                  <a:pt x="294144" y="384200"/>
                </a:lnTo>
                <a:lnTo>
                  <a:pt x="294919" y="376720"/>
                </a:lnTo>
                <a:lnTo>
                  <a:pt x="313042" y="384213"/>
                </a:lnTo>
                <a:lnTo>
                  <a:pt x="314058" y="434390"/>
                </a:lnTo>
                <a:lnTo>
                  <a:pt x="314452" y="431076"/>
                </a:lnTo>
                <a:lnTo>
                  <a:pt x="322491" y="434390"/>
                </a:lnTo>
                <a:lnTo>
                  <a:pt x="340944" y="434390"/>
                </a:lnTo>
                <a:lnTo>
                  <a:pt x="339559" y="433819"/>
                </a:lnTo>
                <a:close/>
              </a:path>
              <a:path w="1053947" h="434390">
                <a:moveTo>
                  <a:pt x="366102" y="429361"/>
                </a:moveTo>
                <a:lnTo>
                  <a:pt x="367271" y="422046"/>
                </a:lnTo>
                <a:lnTo>
                  <a:pt x="385229" y="429475"/>
                </a:lnTo>
                <a:lnTo>
                  <a:pt x="368414" y="414896"/>
                </a:lnTo>
                <a:lnTo>
                  <a:pt x="369582" y="407593"/>
                </a:lnTo>
                <a:lnTo>
                  <a:pt x="387819" y="415137"/>
                </a:lnTo>
                <a:lnTo>
                  <a:pt x="370725" y="400443"/>
                </a:lnTo>
                <a:lnTo>
                  <a:pt x="371906" y="393115"/>
                </a:lnTo>
                <a:lnTo>
                  <a:pt x="390410" y="400773"/>
                </a:lnTo>
                <a:lnTo>
                  <a:pt x="373049" y="385965"/>
                </a:lnTo>
                <a:lnTo>
                  <a:pt x="374218" y="378650"/>
                </a:lnTo>
                <a:lnTo>
                  <a:pt x="392988" y="386410"/>
                </a:lnTo>
                <a:lnTo>
                  <a:pt x="375361" y="371500"/>
                </a:lnTo>
                <a:lnTo>
                  <a:pt x="376529" y="364197"/>
                </a:lnTo>
                <a:lnTo>
                  <a:pt x="395566" y="372059"/>
                </a:lnTo>
                <a:lnTo>
                  <a:pt x="396849" y="364972"/>
                </a:lnTo>
                <a:lnTo>
                  <a:pt x="377672" y="357047"/>
                </a:lnTo>
                <a:lnTo>
                  <a:pt x="378853" y="349732"/>
                </a:lnTo>
                <a:lnTo>
                  <a:pt x="398157" y="357708"/>
                </a:lnTo>
                <a:lnTo>
                  <a:pt x="379996" y="342582"/>
                </a:lnTo>
                <a:lnTo>
                  <a:pt x="381165" y="335267"/>
                </a:lnTo>
                <a:lnTo>
                  <a:pt x="400735" y="343369"/>
                </a:lnTo>
                <a:lnTo>
                  <a:pt x="402018" y="336270"/>
                </a:lnTo>
                <a:lnTo>
                  <a:pt x="382308" y="328117"/>
                </a:lnTo>
                <a:lnTo>
                  <a:pt x="383476" y="320801"/>
                </a:lnTo>
                <a:lnTo>
                  <a:pt x="403313" y="329006"/>
                </a:lnTo>
                <a:lnTo>
                  <a:pt x="404596" y="321906"/>
                </a:lnTo>
                <a:lnTo>
                  <a:pt x="384632" y="313639"/>
                </a:lnTo>
                <a:lnTo>
                  <a:pt x="385800" y="306336"/>
                </a:lnTo>
                <a:lnTo>
                  <a:pt x="386943" y="299186"/>
                </a:lnTo>
                <a:lnTo>
                  <a:pt x="388112" y="291884"/>
                </a:lnTo>
                <a:lnTo>
                  <a:pt x="389255" y="284733"/>
                </a:lnTo>
                <a:lnTo>
                  <a:pt x="390423" y="277418"/>
                </a:lnTo>
                <a:lnTo>
                  <a:pt x="390677" y="231254"/>
                </a:lnTo>
                <a:lnTo>
                  <a:pt x="389509" y="238569"/>
                </a:lnTo>
                <a:lnTo>
                  <a:pt x="388366" y="245719"/>
                </a:lnTo>
                <a:lnTo>
                  <a:pt x="387197" y="253034"/>
                </a:lnTo>
                <a:lnTo>
                  <a:pt x="386054" y="260197"/>
                </a:lnTo>
                <a:lnTo>
                  <a:pt x="384886" y="267500"/>
                </a:lnTo>
                <a:lnTo>
                  <a:pt x="383730" y="274650"/>
                </a:lnTo>
                <a:lnTo>
                  <a:pt x="382562" y="281952"/>
                </a:lnTo>
                <a:lnTo>
                  <a:pt x="381419" y="289102"/>
                </a:lnTo>
                <a:lnTo>
                  <a:pt x="380250" y="296417"/>
                </a:lnTo>
                <a:lnTo>
                  <a:pt x="379107" y="303568"/>
                </a:lnTo>
                <a:lnTo>
                  <a:pt x="377939" y="310883"/>
                </a:lnTo>
                <a:lnTo>
                  <a:pt x="376796" y="318033"/>
                </a:lnTo>
                <a:lnTo>
                  <a:pt x="375615" y="325361"/>
                </a:lnTo>
                <a:lnTo>
                  <a:pt x="374472" y="332498"/>
                </a:lnTo>
                <a:lnTo>
                  <a:pt x="373303" y="339813"/>
                </a:lnTo>
                <a:lnTo>
                  <a:pt x="372160" y="346963"/>
                </a:lnTo>
                <a:lnTo>
                  <a:pt x="370992" y="354279"/>
                </a:lnTo>
                <a:lnTo>
                  <a:pt x="369836" y="361429"/>
                </a:lnTo>
                <a:lnTo>
                  <a:pt x="368668" y="368731"/>
                </a:lnTo>
                <a:lnTo>
                  <a:pt x="367525" y="375881"/>
                </a:lnTo>
                <a:lnTo>
                  <a:pt x="366356" y="383197"/>
                </a:lnTo>
                <a:lnTo>
                  <a:pt x="365213" y="390347"/>
                </a:lnTo>
                <a:lnTo>
                  <a:pt x="364045" y="397675"/>
                </a:lnTo>
                <a:lnTo>
                  <a:pt x="345706" y="390093"/>
                </a:lnTo>
                <a:lnTo>
                  <a:pt x="362889" y="404825"/>
                </a:lnTo>
                <a:lnTo>
                  <a:pt x="361721" y="412140"/>
                </a:lnTo>
                <a:lnTo>
                  <a:pt x="343662" y="404660"/>
                </a:lnTo>
                <a:lnTo>
                  <a:pt x="360578" y="419277"/>
                </a:lnTo>
                <a:lnTo>
                  <a:pt x="359410" y="426605"/>
                </a:lnTo>
                <a:lnTo>
                  <a:pt x="341604" y="419239"/>
                </a:lnTo>
                <a:lnTo>
                  <a:pt x="358267" y="433743"/>
                </a:lnTo>
                <a:lnTo>
                  <a:pt x="358165" y="434390"/>
                </a:lnTo>
                <a:lnTo>
                  <a:pt x="378269" y="434390"/>
                </a:lnTo>
                <a:lnTo>
                  <a:pt x="366102" y="429361"/>
                </a:lnTo>
                <a:close/>
              </a:path>
              <a:path w="1053947" h="434390">
                <a:moveTo>
                  <a:pt x="875360" y="432041"/>
                </a:moveTo>
                <a:lnTo>
                  <a:pt x="875665" y="416775"/>
                </a:lnTo>
                <a:lnTo>
                  <a:pt x="872210" y="423113"/>
                </a:lnTo>
                <a:lnTo>
                  <a:pt x="850480" y="414108"/>
                </a:lnTo>
                <a:lnTo>
                  <a:pt x="850544" y="398754"/>
                </a:lnTo>
                <a:lnTo>
                  <a:pt x="828548" y="389635"/>
                </a:lnTo>
                <a:lnTo>
                  <a:pt x="828357" y="374154"/>
                </a:lnTo>
                <a:lnTo>
                  <a:pt x="806081" y="364921"/>
                </a:lnTo>
                <a:lnTo>
                  <a:pt x="809129" y="358419"/>
                </a:lnTo>
                <a:lnTo>
                  <a:pt x="831545" y="367703"/>
                </a:lnTo>
                <a:lnTo>
                  <a:pt x="834682" y="361378"/>
                </a:lnTo>
                <a:lnTo>
                  <a:pt x="812126" y="352031"/>
                </a:lnTo>
                <a:lnTo>
                  <a:pt x="815187" y="345541"/>
                </a:lnTo>
                <a:lnTo>
                  <a:pt x="837869" y="354939"/>
                </a:lnTo>
                <a:lnTo>
                  <a:pt x="840994" y="348602"/>
                </a:lnTo>
                <a:lnTo>
                  <a:pt x="818184" y="339166"/>
                </a:lnTo>
                <a:lnTo>
                  <a:pt x="819454" y="336461"/>
                </a:lnTo>
                <a:lnTo>
                  <a:pt x="813079" y="333451"/>
                </a:lnTo>
                <a:lnTo>
                  <a:pt x="811669" y="336461"/>
                </a:lnTo>
                <a:lnTo>
                  <a:pt x="808672" y="342836"/>
                </a:lnTo>
                <a:lnTo>
                  <a:pt x="805611" y="349338"/>
                </a:lnTo>
                <a:lnTo>
                  <a:pt x="783069" y="340004"/>
                </a:lnTo>
                <a:lnTo>
                  <a:pt x="782358" y="324294"/>
                </a:lnTo>
                <a:lnTo>
                  <a:pt x="759523" y="314845"/>
                </a:lnTo>
                <a:lnTo>
                  <a:pt x="760768" y="311911"/>
                </a:lnTo>
                <a:lnTo>
                  <a:pt x="754265" y="309181"/>
                </a:lnTo>
                <a:lnTo>
                  <a:pt x="753021" y="312140"/>
                </a:lnTo>
                <a:lnTo>
                  <a:pt x="750290" y="318630"/>
                </a:lnTo>
                <a:lnTo>
                  <a:pt x="747496" y="325246"/>
                </a:lnTo>
                <a:lnTo>
                  <a:pt x="744766" y="331749"/>
                </a:lnTo>
                <a:lnTo>
                  <a:pt x="741984" y="338353"/>
                </a:lnTo>
                <a:lnTo>
                  <a:pt x="739241" y="344855"/>
                </a:lnTo>
                <a:lnTo>
                  <a:pt x="736460" y="351485"/>
                </a:lnTo>
                <a:lnTo>
                  <a:pt x="733717" y="357962"/>
                </a:lnTo>
                <a:lnTo>
                  <a:pt x="730935" y="364591"/>
                </a:lnTo>
                <a:lnTo>
                  <a:pt x="728205" y="371081"/>
                </a:lnTo>
                <a:lnTo>
                  <a:pt x="725411" y="377697"/>
                </a:lnTo>
                <a:lnTo>
                  <a:pt x="722680" y="384187"/>
                </a:lnTo>
                <a:lnTo>
                  <a:pt x="719886" y="390817"/>
                </a:lnTo>
                <a:lnTo>
                  <a:pt x="717156" y="397306"/>
                </a:lnTo>
                <a:lnTo>
                  <a:pt x="714362" y="403923"/>
                </a:lnTo>
                <a:lnTo>
                  <a:pt x="711631" y="410425"/>
                </a:lnTo>
                <a:lnTo>
                  <a:pt x="708850" y="417042"/>
                </a:lnTo>
                <a:lnTo>
                  <a:pt x="688162" y="408470"/>
                </a:lnTo>
                <a:lnTo>
                  <a:pt x="690816" y="401802"/>
                </a:lnTo>
                <a:lnTo>
                  <a:pt x="693420" y="395249"/>
                </a:lnTo>
                <a:lnTo>
                  <a:pt x="696074" y="388581"/>
                </a:lnTo>
                <a:lnTo>
                  <a:pt x="698677" y="382028"/>
                </a:lnTo>
                <a:lnTo>
                  <a:pt x="701332" y="375348"/>
                </a:lnTo>
                <a:lnTo>
                  <a:pt x="703935" y="368795"/>
                </a:lnTo>
                <a:lnTo>
                  <a:pt x="706589" y="362127"/>
                </a:lnTo>
                <a:lnTo>
                  <a:pt x="709180" y="355574"/>
                </a:lnTo>
                <a:lnTo>
                  <a:pt x="711835" y="348907"/>
                </a:lnTo>
                <a:lnTo>
                  <a:pt x="714438" y="342353"/>
                </a:lnTo>
                <a:lnTo>
                  <a:pt x="717092" y="335673"/>
                </a:lnTo>
                <a:lnTo>
                  <a:pt x="719696" y="329133"/>
                </a:lnTo>
                <a:lnTo>
                  <a:pt x="722350" y="322452"/>
                </a:lnTo>
                <a:lnTo>
                  <a:pt x="724954" y="315899"/>
                </a:lnTo>
                <a:lnTo>
                  <a:pt x="730199" y="302679"/>
                </a:lnTo>
                <a:lnTo>
                  <a:pt x="731418" y="299643"/>
                </a:lnTo>
                <a:lnTo>
                  <a:pt x="724865" y="297040"/>
                </a:lnTo>
                <a:lnTo>
                  <a:pt x="723696" y="299986"/>
                </a:lnTo>
                <a:lnTo>
                  <a:pt x="700887" y="290525"/>
                </a:lnTo>
                <a:lnTo>
                  <a:pt x="698411" y="297129"/>
                </a:lnTo>
                <a:lnTo>
                  <a:pt x="721093" y="306539"/>
                </a:lnTo>
                <a:lnTo>
                  <a:pt x="718439" y="313207"/>
                </a:lnTo>
                <a:lnTo>
                  <a:pt x="695896" y="303872"/>
                </a:lnTo>
                <a:lnTo>
                  <a:pt x="694372" y="287832"/>
                </a:lnTo>
                <a:lnTo>
                  <a:pt x="671563" y="278383"/>
                </a:lnTo>
                <a:lnTo>
                  <a:pt x="672706" y="275120"/>
                </a:lnTo>
                <a:lnTo>
                  <a:pt x="669226" y="285038"/>
                </a:lnTo>
                <a:lnTo>
                  <a:pt x="691896" y="294436"/>
                </a:lnTo>
                <a:lnTo>
                  <a:pt x="693420" y="310464"/>
                </a:lnTo>
                <a:lnTo>
                  <a:pt x="715848" y="319760"/>
                </a:lnTo>
                <a:lnTo>
                  <a:pt x="713181" y="326440"/>
                </a:lnTo>
                <a:lnTo>
                  <a:pt x="690905" y="317195"/>
                </a:lnTo>
                <a:lnTo>
                  <a:pt x="688441" y="323799"/>
                </a:lnTo>
                <a:lnTo>
                  <a:pt x="710590" y="332981"/>
                </a:lnTo>
                <a:lnTo>
                  <a:pt x="707936" y="339661"/>
                </a:lnTo>
                <a:lnTo>
                  <a:pt x="685914" y="330542"/>
                </a:lnTo>
                <a:lnTo>
                  <a:pt x="683450" y="337134"/>
                </a:lnTo>
                <a:lnTo>
                  <a:pt x="705332" y="346201"/>
                </a:lnTo>
                <a:lnTo>
                  <a:pt x="702678" y="352882"/>
                </a:lnTo>
                <a:lnTo>
                  <a:pt x="680935" y="343865"/>
                </a:lnTo>
                <a:lnTo>
                  <a:pt x="678459" y="350469"/>
                </a:lnTo>
                <a:lnTo>
                  <a:pt x="700074" y="359422"/>
                </a:lnTo>
                <a:lnTo>
                  <a:pt x="697420" y="366102"/>
                </a:lnTo>
                <a:lnTo>
                  <a:pt x="675944" y="357212"/>
                </a:lnTo>
                <a:lnTo>
                  <a:pt x="673481" y="363816"/>
                </a:lnTo>
                <a:lnTo>
                  <a:pt x="694817" y="372643"/>
                </a:lnTo>
                <a:lnTo>
                  <a:pt x="692162" y="379336"/>
                </a:lnTo>
                <a:lnTo>
                  <a:pt x="689571" y="385876"/>
                </a:lnTo>
                <a:lnTo>
                  <a:pt x="686917" y="392569"/>
                </a:lnTo>
                <a:lnTo>
                  <a:pt x="665975" y="383882"/>
                </a:lnTo>
                <a:lnTo>
                  <a:pt x="664438" y="367855"/>
                </a:lnTo>
                <a:lnTo>
                  <a:pt x="643242" y="359079"/>
                </a:lnTo>
                <a:lnTo>
                  <a:pt x="641451" y="342925"/>
                </a:lnTo>
                <a:lnTo>
                  <a:pt x="619975" y="334022"/>
                </a:lnTo>
                <a:lnTo>
                  <a:pt x="622236" y="327177"/>
                </a:lnTo>
                <a:lnTo>
                  <a:pt x="643826" y="336130"/>
                </a:lnTo>
                <a:lnTo>
                  <a:pt x="624433" y="320471"/>
                </a:lnTo>
                <a:lnTo>
                  <a:pt x="626681" y="313626"/>
                </a:lnTo>
                <a:lnTo>
                  <a:pt x="648550" y="322681"/>
                </a:lnTo>
                <a:lnTo>
                  <a:pt x="650887" y="316026"/>
                </a:lnTo>
                <a:lnTo>
                  <a:pt x="628891" y="306908"/>
                </a:lnTo>
                <a:lnTo>
                  <a:pt x="631139" y="300062"/>
                </a:lnTo>
                <a:lnTo>
                  <a:pt x="653275" y="309232"/>
                </a:lnTo>
                <a:lnTo>
                  <a:pt x="655612" y="302577"/>
                </a:lnTo>
                <a:lnTo>
                  <a:pt x="633349" y="293344"/>
                </a:lnTo>
                <a:lnTo>
                  <a:pt x="635596" y="286486"/>
                </a:lnTo>
                <a:lnTo>
                  <a:pt x="657999" y="295770"/>
                </a:lnTo>
                <a:lnTo>
                  <a:pt x="660336" y="289128"/>
                </a:lnTo>
                <a:lnTo>
                  <a:pt x="637794" y="279780"/>
                </a:lnTo>
                <a:lnTo>
                  <a:pt x="640041" y="272935"/>
                </a:lnTo>
                <a:lnTo>
                  <a:pt x="662711" y="282333"/>
                </a:lnTo>
                <a:lnTo>
                  <a:pt x="665048" y="275678"/>
                </a:lnTo>
                <a:lnTo>
                  <a:pt x="642251" y="266230"/>
                </a:lnTo>
                <a:lnTo>
                  <a:pt x="643356" y="262851"/>
                </a:lnTo>
                <a:lnTo>
                  <a:pt x="636663" y="260642"/>
                </a:lnTo>
                <a:lnTo>
                  <a:pt x="635723" y="263512"/>
                </a:lnTo>
                <a:lnTo>
                  <a:pt x="612927" y="254076"/>
                </a:lnTo>
                <a:lnTo>
                  <a:pt x="614006" y="250558"/>
                </a:lnTo>
                <a:lnTo>
                  <a:pt x="607263" y="248488"/>
                </a:lnTo>
                <a:lnTo>
                  <a:pt x="608736" y="267741"/>
                </a:lnTo>
                <a:lnTo>
                  <a:pt x="610857" y="260832"/>
                </a:lnTo>
                <a:lnTo>
                  <a:pt x="633514" y="270230"/>
                </a:lnTo>
                <a:lnTo>
                  <a:pt x="631266" y="277075"/>
                </a:lnTo>
                <a:lnTo>
                  <a:pt x="629069" y="283781"/>
                </a:lnTo>
                <a:lnTo>
                  <a:pt x="626821" y="290639"/>
                </a:lnTo>
                <a:lnTo>
                  <a:pt x="604558" y="281419"/>
                </a:lnTo>
                <a:lnTo>
                  <a:pt x="604316" y="258127"/>
                </a:lnTo>
                <a:lnTo>
                  <a:pt x="602488" y="288175"/>
                </a:lnTo>
                <a:lnTo>
                  <a:pt x="624611" y="297345"/>
                </a:lnTo>
                <a:lnTo>
                  <a:pt x="622363" y="304215"/>
                </a:lnTo>
                <a:lnTo>
                  <a:pt x="620153" y="310921"/>
                </a:lnTo>
                <a:lnTo>
                  <a:pt x="617905" y="317766"/>
                </a:lnTo>
                <a:lnTo>
                  <a:pt x="596188" y="308762"/>
                </a:lnTo>
                <a:lnTo>
                  <a:pt x="594118" y="315531"/>
                </a:lnTo>
                <a:lnTo>
                  <a:pt x="615708" y="324472"/>
                </a:lnTo>
                <a:lnTo>
                  <a:pt x="613460" y="331317"/>
                </a:lnTo>
                <a:lnTo>
                  <a:pt x="591997" y="322440"/>
                </a:lnTo>
                <a:lnTo>
                  <a:pt x="589927" y="329196"/>
                </a:lnTo>
                <a:lnTo>
                  <a:pt x="611251" y="338035"/>
                </a:lnTo>
                <a:lnTo>
                  <a:pt x="609003" y="344893"/>
                </a:lnTo>
                <a:lnTo>
                  <a:pt x="587806" y="336118"/>
                </a:lnTo>
                <a:lnTo>
                  <a:pt x="585736" y="342887"/>
                </a:lnTo>
                <a:lnTo>
                  <a:pt x="606806" y="351599"/>
                </a:lnTo>
                <a:lnTo>
                  <a:pt x="604545" y="358457"/>
                </a:lnTo>
                <a:lnTo>
                  <a:pt x="583628" y="349796"/>
                </a:lnTo>
                <a:lnTo>
                  <a:pt x="581558" y="356552"/>
                </a:lnTo>
                <a:lnTo>
                  <a:pt x="602348" y="365163"/>
                </a:lnTo>
                <a:lnTo>
                  <a:pt x="600100" y="372021"/>
                </a:lnTo>
                <a:lnTo>
                  <a:pt x="579437" y="363473"/>
                </a:lnTo>
                <a:lnTo>
                  <a:pt x="577367" y="370243"/>
                </a:lnTo>
                <a:lnTo>
                  <a:pt x="597890" y="378726"/>
                </a:lnTo>
                <a:lnTo>
                  <a:pt x="595642" y="385571"/>
                </a:lnTo>
                <a:lnTo>
                  <a:pt x="575259" y="377139"/>
                </a:lnTo>
                <a:lnTo>
                  <a:pt x="573189" y="383908"/>
                </a:lnTo>
                <a:lnTo>
                  <a:pt x="593432" y="392290"/>
                </a:lnTo>
                <a:lnTo>
                  <a:pt x="591185" y="399148"/>
                </a:lnTo>
                <a:lnTo>
                  <a:pt x="571068" y="390817"/>
                </a:lnTo>
                <a:lnTo>
                  <a:pt x="568998" y="397573"/>
                </a:lnTo>
                <a:lnTo>
                  <a:pt x="588987" y="405853"/>
                </a:lnTo>
                <a:lnTo>
                  <a:pt x="586727" y="412711"/>
                </a:lnTo>
                <a:lnTo>
                  <a:pt x="566877" y="404494"/>
                </a:lnTo>
                <a:lnTo>
                  <a:pt x="566648" y="381190"/>
                </a:lnTo>
                <a:lnTo>
                  <a:pt x="564527" y="388111"/>
                </a:lnTo>
                <a:lnTo>
                  <a:pt x="562457" y="394881"/>
                </a:lnTo>
                <a:lnTo>
                  <a:pt x="560628" y="424941"/>
                </a:lnTo>
                <a:lnTo>
                  <a:pt x="580072" y="432981"/>
                </a:lnTo>
                <a:lnTo>
                  <a:pt x="562698" y="418172"/>
                </a:lnTo>
                <a:lnTo>
                  <a:pt x="564807" y="411264"/>
                </a:lnTo>
                <a:lnTo>
                  <a:pt x="584530" y="419417"/>
                </a:lnTo>
                <a:lnTo>
                  <a:pt x="588810" y="428967"/>
                </a:lnTo>
                <a:lnTo>
                  <a:pt x="591058" y="422122"/>
                </a:lnTo>
                <a:lnTo>
                  <a:pt x="610781" y="430288"/>
                </a:lnTo>
                <a:lnTo>
                  <a:pt x="613117" y="423633"/>
                </a:lnTo>
                <a:lnTo>
                  <a:pt x="593255" y="415416"/>
                </a:lnTo>
                <a:lnTo>
                  <a:pt x="595515" y="408558"/>
                </a:lnTo>
                <a:lnTo>
                  <a:pt x="615505" y="416826"/>
                </a:lnTo>
                <a:lnTo>
                  <a:pt x="617842" y="410184"/>
                </a:lnTo>
                <a:lnTo>
                  <a:pt x="597712" y="401840"/>
                </a:lnTo>
                <a:lnTo>
                  <a:pt x="599960" y="394982"/>
                </a:lnTo>
                <a:lnTo>
                  <a:pt x="620229" y="403377"/>
                </a:lnTo>
                <a:lnTo>
                  <a:pt x="622566" y="396722"/>
                </a:lnTo>
                <a:lnTo>
                  <a:pt x="602170" y="388277"/>
                </a:lnTo>
                <a:lnTo>
                  <a:pt x="604418" y="381431"/>
                </a:lnTo>
                <a:lnTo>
                  <a:pt x="624941" y="389928"/>
                </a:lnTo>
                <a:lnTo>
                  <a:pt x="627291" y="383273"/>
                </a:lnTo>
                <a:lnTo>
                  <a:pt x="606615" y="374713"/>
                </a:lnTo>
                <a:lnTo>
                  <a:pt x="608876" y="367868"/>
                </a:lnTo>
                <a:lnTo>
                  <a:pt x="629666" y="376478"/>
                </a:lnTo>
                <a:lnTo>
                  <a:pt x="632002" y="369823"/>
                </a:lnTo>
                <a:lnTo>
                  <a:pt x="611073" y="361162"/>
                </a:lnTo>
                <a:lnTo>
                  <a:pt x="613321" y="354304"/>
                </a:lnTo>
                <a:lnTo>
                  <a:pt x="634390" y="363029"/>
                </a:lnTo>
                <a:lnTo>
                  <a:pt x="636181" y="379171"/>
                </a:lnTo>
                <a:lnTo>
                  <a:pt x="656996" y="387794"/>
                </a:lnTo>
                <a:lnTo>
                  <a:pt x="654469" y="394525"/>
                </a:lnTo>
                <a:lnTo>
                  <a:pt x="633806" y="385978"/>
                </a:lnTo>
                <a:lnTo>
                  <a:pt x="631469" y="392633"/>
                </a:lnTo>
                <a:lnTo>
                  <a:pt x="652005" y="401129"/>
                </a:lnTo>
                <a:lnTo>
                  <a:pt x="649478" y="407860"/>
                </a:lnTo>
                <a:lnTo>
                  <a:pt x="647014" y="414464"/>
                </a:lnTo>
                <a:lnTo>
                  <a:pt x="644486" y="421208"/>
                </a:lnTo>
                <a:lnTo>
                  <a:pt x="624357" y="412876"/>
                </a:lnTo>
                <a:lnTo>
                  <a:pt x="622020" y="419531"/>
                </a:lnTo>
                <a:lnTo>
                  <a:pt x="642023" y="427799"/>
                </a:lnTo>
                <a:lnTo>
                  <a:pt x="639559" y="434390"/>
                </a:lnTo>
                <a:lnTo>
                  <a:pt x="647077" y="434390"/>
                </a:lnTo>
                <a:lnTo>
                  <a:pt x="648538" y="430504"/>
                </a:lnTo>
                <a:lnTo>
                  <a:pt x="657948" y="434390"/>
                </a:lnTo>
                <a:lnTo>
                  <a:pt x="671144" y="432231"/>
                </a:lnTo>
                <a:lnTo>
                  <a:pt x="651002" y="423900"/>
                </a:lnTo>
                <a:lnTo>
                  <a:pt x="653529" y="417169"/>
                </a:lnTo>
                <a:lnTo>
                  <a:pt x="673798" y="425551"/>
                </a:lnTo>
                <a:lnTo>
                  <a:pt x="676402" y="419011"/>
                </a:lnTo>
                <a:lnTo>
                  <a:pt x="655993" y="410565"/>
                </a:lnTo>
                <a:lnTo>
                  <a:pt x="658520" y="403821"/>
                </a:lnTo>
                <a:lnTo>
                  <a:pt x="679056" y="412330"/>
                </a:lnTo>
                <a:lnTo>
                  <a:pt x="680313" y="428243"/>
                </a:lnTo>
                <a:lnTo>
                  <a:pt x="695159" y="434390"/>
                </a:lnTo>
                <a:lnTo>
                  <a:pt x="682917" y="421703"/>
                </a:lnTo>
                <a:lnTo>
                  <a:pt x="681659" y="405790"/>
                </a:lnTo>
                <a:lnTo>
                  <a:pt x="660984" y="397230"/>
                </a:lnTo>
                <a:lnTo>
                  <a:pt x="659460" y="381190"/>
                </a:lnTo>
                <a:lnTo>
                  <a:pt x="638517" y="372529"/>
                </a:lnTo>
                <a:lnTo>
                  <a:pt x="636727" y="356374"/>
                </a:lnTo>
                <a:lnTo>
                  <a:pt x="615530" y="347598"/>
                </a:lnTo>
                <a:lnTo>
                  <a:pt x="617778" y="340740"/>
                </a:lnTo>
                <a:lnTo>
                  <a:pt x="639114" y="349567"/>
                </a:lnTo>
                <a:lnTo>
                  <a:pt x="640905" y="365734"/>
                </a:lnTo>
                <a:lnTo>
                  <a:pt x="661974" y="374459"/>
                </a:lnTo>
                <a:lnTo>
                  <a:pt x="663498" y="390486"/>
                </a:lnTo>
                <a:lnTo>
                  <a:pt x="684314" y="399097"/>
                </a:lnTo>
                <a:lnTo>
                  <a:pt x="685558" y="415023"/>
                </a:lnTo>
                <a:lnTo>
                  <a:pt x="706107" y="423532"/>
                </a:lnTo>
                <a:lnTo>
                  <a:pt x="709828" y="432841"/>
                </a:lnTo>
                <a:lnTo>
                  <a:pt x="712622" y="426224"/>
                </a:lnTo>
                <a:lnTo>
                  <a:pt x="732358" y="434390"/>
                </a:lnTo>
                <a:lnTo>
                  <a:pt x="736041" y="428294"/>
                </a:lnTo>
                <a:lnTo>
                  <a:pt x="715352" y="419734"/>
                </a:lnTo>
                <a:lnTo>
                  <a:pt x="718134" y="413118"/>
                </a:lnTo>
                <a:lnTo>
                  <a:pt x="738962" y="421728"/>
                </a:lnTo>
                <a:lnTo>
                  <a:pt x="741819" y="415289"/>
                </a:lnTo>
                <a:lnTo>
                  <a:pt x="720877" y="406628"/>
                </a:lnTo>
                <a:lnTo>
                  <a:pt x="723658" y="399999"/>
                </a:lnTo>
                <a:lnTo>
                  <a:pt x="726389" y="393509"/>
                </a:lnTo>
                <a:lnTo>
                  <a:pt x="729195" y="386892"/>
                </a:lnTo>
                <a:lnTo>
                  <a:pt x="750544" y="395731"/>
                </a:lnTo>
                <a:lnTo>
                  <a:pt x="747610" y="402297"/>
                </a:lnTo>
                <a:lnTo>
                  <a:pt x="748334" y="417995"/>
                </a:lnTo>
                <a:lnTo>
                  <a:pt x="751255" y="411429"/>
                </a:lnTo>
                <a:lnTo>
                  <a:pt x="772325" y="420166"/>
                </a:lnTo>
                <a:lnTo>
                  <a:pt x="775792" y="429361"/>
                </a:lnTo>
                <a:lnTo>
                  <a:pt x="778840" y="422846"/>
                </a:lnTo>
                <a:lnTo>
                  <a:pt x="781850" y="416471"/>
                </a:lnTo>
                <a:lnTo>
                  <a:pt x="784898" y="409955"/>
                </a:lnTo>
                <a:lnTo>
                  <a:pt x="784453" y="394373"/>
                </a:lnTo>
                <a:lnTo>
                  <a:pt x="781392" y="400888"/>
                </a:lnTo>
                <a:lnTo>
                  <a:pt x="759917" y="391985"/>
                </a:lnTo>
                <a:lnTo>
                  <a:pt x="762838" y="385432"/>
                </a:lnTo>
                <a:lnTo>
                  <a:pt x="762114" y="369735"/>
                </a:lnTo>
                <a:lnTo>
                  <a:pt x="759193" y="376300"/>
                </a:lnTo>
                <a:lnTo>
                  <a:pt x="757047" y="398424"/>
                </a:lnTo>
                <a:lnTo>
                  <a:pt x="778395" y="407263"/>
                </a:lnTo>
                <a:lnTo>
                  <a:pt x="775335" y="413778"/>
                </a:lnTo>
                <a:lnTo>
                  <a:pt x="754126" y="404990"/>
                </a:lnTo>
                <a:lnTo>
                  <a:pt x="753402" y="389293"/>
                </a:lnTo>
                <a:lnTo>
                  <a:pt x="731926" y="380390"/>
                </a:lnTo>
                <a:lnTo>
                  <a:pt x="734707" y="373786"/>
                </a:lnTo>
                <a:lnTo>
                  <a:pt x="737450" y="367283"/>
                </a:lnTo>
                <a:lnTo>
                  <a:pt x="740232" y="360667"/>
                </a:lnTo>
                <a:lnTo>
                  <a:pt x="742962" y="354164"/>
                </a:lnTo>
                <a:lnTo>
                  <a:pt x="745756" y="347548"/>
                </a:lnTo>
                <a:lnTo>
                  <a:pt x="748487" y="341058"/>
                </a:lnTo>
                <a:lnTo>
                  <a:pt x="751281" y="334441"/>
                </a:lnTo>
                <a:lnTo>
                  <a:pt x="754011" y="327952"/>
                </a:lnTo>
                <a:lnTo>
                  <a:pt x="756793" y="321322"/>
                </a:lnTo>
                <a:lnTo>
                  <a:pt x="779487" y="330733"/>
                </a:lnTo>
                <a:lnTo>
                  <a:pt x="780199" y="346430"/>
                </a:lnTo>
                <a:lnTo>
                  <a:pt x="802614" y="355726"/>
                </a:lnTo>
                <a:lnTo>
                  <a:pt x="799566" y="362216"/>
                </a:lnTo>
                <a:lnTo>
                  <a:pt x="796556" y="368604"/>
                </a:lnTo>
                <a:lnTo>
                  <a:pt x="793508" y="375119"/>
                </a:lnTo>
                <a:lnTo>
                  <a:pt x="790498" y="381495"/>
                </a:lnTo>
                <a:lnTo>
                  <a:pt x="787450" y="387997"/>
                </a:lnTo>
                <a:lnTo>
                  <a:pt x="787908" y="403580"/>
                </a:lnTo>
                <a:lnTo>
                  <a:pt x="790956" y="397078"/>
                </a:lnTo>
                <a:lnTo>
                  <a:pt x="812571" y="406031"/>
                </a:lnTo>
                <a:lnTo>
                  <a:pt x="815708" y="399694"/>
                </a:lnTo>
                <a:lnTo>
                  <a:pt x="793965" y="390702"/>
                </a:lnTo>
                <a:lnTo>
                  <a:pt x="797013" y="384200"/>
                </a:lnTo>
                <a:lnTo>
                  <a:pt x="818896" y="393268"/>
                </a:lnTo>
                <a:lnTo>
                  <a:pt x="822020" y="386943"/>
                </a:lnTo>
                <a:lnTo>
                  <a:pt x="800011" y="377812"/>
                </a:lnTo>
                <a:lnTo>
                  <a:pt x="803071" y="371297"/>
                </a:lnTo>
                <a:lnTo>
                  <a:pt x="825220" y="380479"/>
                </a:lnTo>
                <a:lnTo>
                  <a:pt x="825411" y="395960"/>
                </a:lnTo>
                <a:lnTo>
                  <a:pt x="847280" y="405015"/>
                </a:lnTo>
                <a:lnTo>
                  <a:pt x="843953" y="411403"/>
                </a:lnTo>
                <a:lnTo>
                  <a:pt x="840689" y="417677"/>
                </a:lnTo>
                <a:lnTo>
                  <a:pt x="837361" y="424065"/>
                </a:lnTo>
                <a:lnTo>
                  <a:pt x="815898" y="415175"/>
                </a:lnTo>
                <a:lnTo>
                  <a:pt x="812774" y="421500"/>
                </a:lnTo>
                <a:lnTo>
                  <a:pt x="834097" y="430339"/>
                </a:lnTo>
                <a:lnTo>
                  <a:pt x="831989" y="434390"/>
                </a:lnTo>
                <a:lnTo>
                  <a:pt x="839927" y="434390"/>
                </a:lnTo>
                <a:lnTo>
                  <a:pt x="840625" y="433044"/>
                </a:lnTo>
                <a:lnTo>
                  <a:pt x="843902" y="434390"/>
                </a:lnTo>
                <a:lnTo>
                  <a:pt x="862291" y="434390"/>
                </a:lnTo>
                <a:lnTo>
                  <a:pt x="843889" y="426770"/>
                </a:lnTo>
                <a:lnTo>
                  <a:pt x="847217" y="420382"/>
                </a:lnTo>
                <a:lnTo>
                  <a:pt x="868807" y="429323"/>
                </a:lnTo>
                <a:lnTo>
                  <a:pt x="866038" y="434390"/>
                </a:lnTo>
                <a:lnTo>
                  <a:pt x="874077" y="434390"/>
                </a:lnTo>
                <a:lnTo>
                  <a:pt x="875360" y="432041"/>
                </a:lnTo>
                <a:close/>
              </a:path>
              <a:path w="1053947" h="434390">
                <a:moveTo>
                  <a:pt x="947229" y="415658"/>
                </a:moveTo>
                <a:lnTo>
                  <a:pt x="943508" y="421868"/>
                </a:lnTo>
                <a:lnTo>
                  <a:pt x="921270" y="412661"/>
                </a:lnTo>
                <a:lnTo>
                  <a:pt x="917740" y="418820"/>
                </a:lnTo>
                <a:lnTo>
                  <a:pt x="939838" y="427977"/>
                </a:lnTo>
                <a:lnTo>
                  <a:pt x="936104" y="434200"/>
                </a:lnTo>
                <a:lnTo>
                  <a:pt x="914146" y="425107"/>
                </a:lnTo>
                <a:lnTo>
                  <a:pt x="911186" y="416102"/>
                </a:lnTo>
                <a:lnTo>
                  <a:pt x="907580" y="422389"/>
                </a:lnTo>
                <a:lnTo>
                  <a:pt x="885609" y="413283"/>
                </a:lnTo>
                <a:lnTo>
                  <a:pt x="889076" y="406946"/>
                </a:lnTo>
                <a:lnTo>
                  <a:pt x="892467" y="400723"/>
                </a:lnTo>
                <a:lnTo>
                  <a:pt x="895934" y="394398"/>
                </a:lnTo>
                <a:lnTo>
                  <a:pt x="899325" y="388175"/>
                </a:lnTo>
                <a:lnTo>
                  <a:pt x="902792" y="381850"/>
                </a:lnTo>
                <a:lnTo>
                  <a:pt x="925436" y="391236"/>
                </a:lnTo>
                <a:lnTo>
                  <a:pt x="928966" y="385076"/>
                </a:lnTo>
                <a:lnTo>
                  <a:pt x="906195" y="375627"/>
                </a:lnTo>
                <a:lnTo>
                  <a:pt x="907491" y="373252"/>
                </a:lnTo>
                <a:lnTo>
                  <a:pt x="901306" y="369874"/>
                </a:lnTo>
                <a:lnTo>
                  <a:pt x="899642" y="372922"/>
                </a:lnTo>
                <a:lnTo>
                  <a:pt x="896239" y="379133"/>
                </a:lnTo>
                <a:lnTo>
                  <a:pt x="892784" y="385470"/>
                </a:lnTo>
                <a:lnTo>
                  <a:pt x="889381" y="391680"/>
                </a:lnTo>
                <a:lnTo>
                  <a:pt x="885926" y="398017"/>
                </a:lnTo>
                <a:lnTo>
                  <a:pt x="882535" y="404228"/>
                </a:lnTo>
                <a:lnTo>
                  <a:pt x="879068" y="410565"/>
                </a:lnTo>
                <a:lnTo>
                  <a:pt x="857072" y="401459"/>
                </a:lnTo>
                <a:lnTo>
                  <a:pt x="860412" y="395058"/>
                </a:lnTo>
                <a:lnTo>
                  <a:pt x="860463" y="379691"/>
                </a:lnTo>
                <a:lnTo>
                  <a:pt x="857135" y="386079"/>
                </a:lnTo>
                <a:lnTo>
                  <a:pt x="853871" y="392353"/>
                </a:lnTo>
                <a:lnTo>
                  <a:pt x="850544" y="398754"/>
                </a:lnTo>
                <a:lnTo>
                  <a:pt x="850480" y="414108"/>
                </a:lnTo>
                <a:lnTo>
                  <a:pt x="853808" y="407733"/>
                </a:lnTo>
                <a:lnTo>
                  <a:pt x="875665" y="416775"/>
                </a:lnTo>
                <a:lnTo>
                  <a:pt x="875360" y="432041"/>
                </a:lnTo>
                <a:lnTo>
                  <a:pt x="881037" y="434390"/>
                </a:lnTo>
                <a:lnTo>
                  <a:pt x="899452" y="434390"/>
                </a:lnTo>
                <a:lnTo>
                  <a:pt x="878751" y="425818"/>
                </a:lnTo>
                <a:lnTo>
                  <a:pt x="882218" y="419493"/>
                </a:lnTo>
                <a:lnTo>
                  <a:pt x="904049" y="428548"/>
                </a:lnTo>
                <a:lnTo>
                  <a:pt x="900696" y="434390"/>
                </a:lnTo>
                <a:lnTo>
                  <a:pt x="908812" y="434390"/>
                </a:lnTo>
                <a:lnTo>
                  <a:pt x="910615" y="431266"/>
                </a:lnTo>
                <a:lnTo>
                  <a:pt x="918159" y="434390"/>
                </a:lnTo>
                <a:lnTo>
                  <a:pt x="944206" y="434390"/>
                </a:lnTo>
                <a:lnTo>
                  <a:pt x="947229" y="415658"/>
                </a:lnTo>
                <a:close/>
              </a:path>
              <a:path w="1053947" h="434390">
                <a:moveTo>
                  <a:pt x="950087" y="424599"/>
                </a:moveTo>
                <a:lnTo>
                  <a:pt x="953808" y="418388"/>
                </a:lnTo>
                <a:lnTo>
                  <a:pt x="957478" y="412267"/>
                </a:lnTo>
                <a:lnTo>
                  <a:pt x="961199" y="406069"/>
                </a:lnTo>
                <a:lnTo>
                  <a:pt x="983805" y="415429"/>
                </a:lnTo>
                <a:lnTo>
                  <a:pt x="986536" y="424319"/>
                </a:lnTo>
                <a:lnTo>
                  <a:pt x="990409" y="418172"/>
                </a:lnTo>
                <a:lnTo>
                  <a:pt x="1013002" y="427532"/>
                </a:lnTo>
                <a:lnTo>
                  <a:pt x="994206" y="412114"/>
                </a:lnTo>
                <a:lnTo>
                  <a:pt x="995502" y="410044"/>
                </a:lnTo>
                <a:lnTo>
                  <a:pt x="989545" y="406298"/>
                </a:lnTo>
                <a:lnTo>
                  <a:pt x="987602" y="409384"/>
                </a:lnTo>
                <a:lnTo>
                  <a:pt x="964869" y="399948"/>
                </a:lnTo>
                <a:lnTo>
                  <a:pt x="966165" y="397776"/>
                </a:lnTo>
                <a:lnTo>
                  <a:pt x="960132" y="394157"/>
                </a:lnTo>
                <a:lnTo>
                  <a:pt x="958291" y="397230"/>
                </a:lnTo>
                <a:lnTo>
                  <a:pt x="954620" y="403339"/>
                </a:lnTo>
                <a:lnTo>
                  <a:pt x="950899" y="409549"/>
                </a:lnTo>
                <a:lnTo>
                  <a:pt x="947229" y="415658"/>
                </a:lnTo>
                <a:lnTo>
                  <a:pt x="944206" y="434390"/>
                </a:lnTo>
                <a:lnTo>
                  <a:pt x="946416" y="430707"/>
                </a:lnTo>
                <a:lnTo>
                  <a:pt x="955332" y="434390"/>
                </a:lnTo>
                <a:lnTo>
                  <a:pt x="950087" y="424599"/>
                </a:lnTo>
                <a:close/>
              </a:path>
              <a:path w="1053947" h="434390">
                <a:moveTo>
                  <a:pt x="809574" y="427951"/>
                </a:moveTo>
                <a:lnTo>
                  <a:pt x="812774" y="421500"/>
                </a:lnTo>
                <a:lnTo>
                  <a:pt x="815898" y="415175"/>
                </a:lnTo>
                <a:lnTo>
                  <a:pt x="819086" y="408724"/>
                </a:lnTo>
                <a:lnTo>
                  <a:pt x="840689" y="417677"/>
                </a:lnTo>
                <a:lnTo>
                  <a:pt x="843953" y="411403"/>
                </a:lnTo>
                <a:lnTo>
                  <a:pt x="822223" y="402399"/>
                </a:lnTo>
                <a:lnTo>
                  <a:pt x="825411" y="395960"/>
                </a:lnTo>
                <a:lnTo>
                  <a:pt x="825220" y="380479"/>
                </a:lnTo>
                <a:lnTo>
                  <a:pt x="822020" y="386943"/>
                </a:lnTo>
                <a:lnTo>
                  <a:pt x="818896" y="393268"/>
                </a:lnTo>
                <a:lnTo>
                  <a:pt x="815708" y="399694"/>
                </a:lnTo>
                <a:lnTo>
                  <a:pt x="812571" y="406031"/>
                </a:lnTo>
                <a:lnTo>
                  <a:pt x="809383" y="412470"/>
                </a:lnTo>
                <a:lnTo>
                  <a:pt x="787908" y="403580"/>
                </a:lnTo>
                <a:lnTo>
                  <a:pt x="787450" y="387997"/>
                </a:lnTo>
                <a:lnTo>
                  <a:pt x="765708" y="378993"/>
                </a:lnTo>
                <a:lnTo>
                  <a:pt x="768629" y="372440"/>
                </a:lnTo>
                <a:lnTo>
                  <a:pt x="790498" y="381495"/>
                </a:lnTo>
                <a:lnTo>
                  <a:pt x="793508" y="375119"/>
                </a:lnTo>
                <a:lnTo>
                  <a:pt x="771486" y="366001"/>
                </a:lnTo>
                <a:lnTo>
                  <a:pt x="774420" y="359422"/>
                </a:lnTo>
                <a:lnTo>
                  <a:pt x="796556" y="368604"/>
                </a:lnTo>
                <a:lnTo>
                  <a:pt x="799566" y="362216"/>
                </a:lnTo>
                <a:lnTo>
                  <a:pt x="777278" y="352983"/>
                </a:lnTo>
                <a:lnTo>
                  <a:pt x="780199" y="346430"/>
                </a:lnTo>
                <a:lnTo>
                  <a:pt x="779487" y="330733"/>
                </a:lnTo>
                <a:lnTo>
                  <a:pt x="776566" y="337299"/>
                </a:lnTo>
                <a:lnTo>
                  <a:pt x="754011" y="327952"/>
                </a:lnTo>
                <a:lnTo>
                  <a:pt x="751281" y="334441"/>
                </a:lnTo>
                <a:lnTo>
                  <a:pt x="773696" y="343738"/>
                </a:lnTo>
                <a:lnTo>
                  <a:pt x="770775" y="350304"/>
                </a:lnTo>
                <a:lnTo>
                  <a:pt x="748487" y="341058"/>
                </a:lnTo>
                <a:lnTo>
                  <a:pt x="745756" y="347548"/>
                </a:lnTo>
                <a:lnTo>
                  <a:pt x="767905" y="356730"/>
                </a:lnTo>
                <a:lnTo>
                  <a:pt x="764984" y="363296"/>
                </a:lnTo>
                <a:lnTo>
                  <a:pt x="742962" y="354164"/>
                </a:lnTo>
                <a:lnTo>
                  <a:pt x="740232" y="360667"/>
                </a:lnTo>
                <a:lnTo>
                  <a:pt x="762114" y="369735"/>
                </a:lnTo>
                <a:lnTo>
                  <a:pt x="762838" y="385432"/>
                </a:lnTo>
                <a:lnTo>
                  <a:pt x="784453" y="394373"/>
                </a:lnTo>
                <a:lnTo>
                  <a:pt x="784898" y="409955"/>
                </a:lnTo>
                <a:lnTo>
                  <a:pt x="806246" y="418807"/>
                </a:lnTo>
                <a:lnTo>
                  <a:pt x="803059" y="425259"/>
                </a:lnTo>
                <a:lnTo>
                  <a:pt x="781850" y="416471"/>
                </a:lnTo>
                <a:lnTo>
                  <a:pt x="778840" y="422846"/>
                </a:lnTo>
                <a:lnTo>
                  <a:pt x="799922" y="431584"/>
                </a:lnTo>
                <a:lnTo>
                  <a:pt x="798537" y="434390"/>
                </a:lnTo>
                <a:lnTo>
                  <a:pt x="825119" y="434390"/>
                </a:lnTo>
                <a:lnTo>
                  <a:pt x="809574" y="427951"/>
                </a:lnTo>
                <a:close/>
              </a:path>
              <a:path w="1053947" h="434390">
                <a:moveTo>
                  <a:pt x="428396" y="347192"/>
                </a:moveTo>
                <a:lnTo>
                  <a:pt x="408673" y="339026"/>
                </a:lnTo>
                <a:lnTo>
                  <a:pt x="409981" y="331762"/>
                </a:lnTo>
                <a:lnTo>
                  <a:pt x="429844" y="339991"/>
                </a:lnTo>
                <a:lnTo>
                  <a:pt x="431253" y="332955"/>
                </a:lnTo>
                <a:lnTo>
                  <a:pt x="411251" y="324675"/>
                </a:lnTo>
                <a:lnTo>
                  <a:pt x="412559" y="317423"/>
                </a:lnTo>
                <a:lnTo>
                  <a:pt x="413651" y="271614"/>
                </a:lnTo>
                <a:lnTo>
                  <a:pt x="412343" y="278866"/>
                </a:lnTo>
                <a:lnTo>
                  <a:pt x="391566" y="270268"/>
                </a:lnTo>
                <a:lnTo>
                  <a:pt x="392734" y="262953"/>
                </a:lnTo>
                <a:lnTo>
                  <a:pt x="393001" y="216801"/>
                </a:lnTo>
                <a:lnTo>
                  <a:pt x="391833" y="224104"/>
                </a:lnTo>
                <a:lnTo>
                  <a:pt x="390677" y="231254"/>
                </a:lnTo>
                <a:lnTo>
                  <a:pt x="390423" y="277418"/>
                </a:lnTo>
                <a:lnTo>
                  <a:pt x="411060" y="285965"/>
                </a:lnTo>
                <a:lnTo>
                  <a:pt x="409765" y="293217"/>
                </a:lnTo>
                <a:lnTo>
                  <a:pt x="389255" y="284733"/>
                </a:lnTo>
                <a:lnTo>
                  <a:pt x="388112" y="291884"/>
                </a:lnTo>
                <a:lnTo>
                  <a:pt x="408482" y="300316"/>
                </a:lnTo>
                <a:lnTo>
                  <a:pt x="407174" y="307568"/>
                </a:lnTo>
                <a:lnTo>
                  <a:pt x="386943" y="299186"/>
                </a:lnTo>
                <a:lnTo>
                  <a:pt x="385800" y="306336"/>
                </a:lnTo>
                <a:lnTo>
                  <a:pt x="405904" y="314655"/>
                </a:lnTo>
                <a:lnTo>
                  <a:pt x="406095" y="353377"/>
                </a:lnTo>
                <a:lnTo>
                  <a:pt x="407390" y="346125"/>
                </a:lnTo>
                <a:lnTo>
                  <a:pt x="426986" y="354241"/>
                </a:lnTo>
                <a:lnTo>
                  <a:pt x="428396" y="347192"/>
                </a:lnTo>
                <a:close/>
              </a:path>
              <a:path w="1053947" h="434390">
                <a:moveTo>
                  <a:pt x="297180" y="354596"/>
                </a:moveTo>
                <a:lnTo>
                  <a:pt x="296443" y="292582"/>
                </a:lnTo>
                <a:lnTo>
                  <a:pt x="276885" y="284492"/>
                </a:lnTo>
                <a:lnTo>
                  <a:pt x="276288" y="207098"/>
                </a:lnTo>
                <a:lnTo>
                  <a:pt x="255422" y="198475"/>
                </a:lnTo>
                <a:lnTo>
                  <a:pt x="256413" y="183438"/>
                </a:lnTo>
                <a:lnTo>
                  <a:pt x="260324" y="123342"/>
                </a:lnTo>
                <a:lnTo>
                  <a:pt x="260819" y="115747"/>
                </a:lnTo>
                <a:lnTo>
                  <a:pt x="283146" y="124993"/>
                </a:lnTo>
                <a:lnTo>
                  <a:pt x="282524" y="132537"/>
                </a:lnTo>
                <a:lnTo>
                  <a:pt x="283108" y="209930"/>
                </a:lnTo>
                <a:lnTo>
                  <a:pt x="283743" y="202387"/>
                </a:lnTo>
                <a:lnTo>
                  <a:pt x="304774" y="211086"/>
                </a:lnTo>
                <a:lnTo>
                  <a:pt x="304012" y="218592"/>
                </a:lnTo>
                <a:lnTo>
                  <a:pt x="304749" y="280593"/>
                </a:lnTo>
                <a:lnTo>
                  <a:pt x="305511" y="273113"/>
                </a:lnTo>
                <a:lnTo>
                  <a:pt x="325513" y="281381"/>
                </a:lnTo>
                <a:lnTo>
                  <a:pt x="326021" y="335673"/>
                </a:lnTo>
                <a:lnTo>
                  <a:pt x="326923" y="328256"/>
                </a:lnTo>
                <a:lnTo>
                  <a:pt x="346163" y="336207"/>
                </a:lnTo>
                <a:lnTo>
                  <a:pt x="347179" y="329006"/>
                </a:lnTo>
                <a:lnTo>
                  <a:pt x="327812" y="320992"/>
                </a:lnTo>
                <a:lnTo>
                  <a:pt x="327291" y="266699"/>
                </a:lnTo>
                <a:lnTo>
                  <a:pt x="326390" y="274129"/>
                </a:lnTo>
                <a:lnTo>
                  <a:pt x="306260" y="265798"/>
                </a:lnTo>
                <a:lnTo>
                  <a:pt x="307022" y="258305"/>
                </a:lnTo>
                <a:lnTo>
                  <a:pt x="306285" y="196291"/>
                </a:lnTo>
                <a:lnTo>
                  <a:pt x="305523" y="203784"/>
                </a:lnTo>
                <a:lnTo>
                  <a:pt x="284365" y="195021"/>
                </a:lnTo>
                <a:lnTo>
                  <a:pt x="283768" y="117627"/>
                </a:lnTo>
                <a:lnTo>
                  <a:pt x="261302" y="108318"/>
                </a:lnTo>
                <a:lnTo>
                  <a:pt x="261632" y="103327"/>
                </a:lnTo>
                <a:lnTo>
                  <a:pt x="254609" y="102882"/>
                </a:lnTo>
                <a:lnTo>
                  <a:pt x="254939" y="205892"/>
                </a:lnTo>
                <a:lnTo>
                  <a:pt x="275666" y="214477"/>
                </a:lnTo>
                <a:lnTo>
                  <a:pt x="276263" y="291858"/>
                </a:lnTo>
                <a:lnTo>
                  <a:pt x="295694" y="299897"/>
                </a:lnTo>
                <a:lnTo>
                  <a:pt x="296430" y="361899"/>
                </a:lnTo>
                <a:lnTo>
                  <a:pt x="314833" y="369506"/>
                </a:lnTo>
                <a:lnTo>
                  <a:pt x="297180" y="354596"/>
                </a:lnTo>
                <a:close/>
              </a:path>
              <a:path w="1053947" h="434390">
                <a:moveTo>
                  <a:pt x="234835" y="405968"/>
                </a:moveTo>
                <a:lnTo>
                  <a:pt x="217766" y="398906"/>
                </a:lnTo>
                <a:lnTo>
                  <a:pt x="234353" y="413397"/>
                </a:lnTo>
                <a:lnTo>
                  <a:pt x="233857" y="421004"/>
                </a:lnTo>
                <a:lnTo>
                  <a:pt x="217055" y="414058"/>
                </a:lnTo>
                <a:lnTo>
                  <a:pt x="217411" y="406387"/>
                </a:lnTo>
                <a:lnTo>
                  <a:pt x="217627" y="252158"/>
                </a:lnTo>
                <a:lnTo>
                  <a:pt x="217258" y="259829"/>
                </a:lnTo>
                <a:lnTo>
                  <a:pt x="197827" y="251777"/>
                </a:lnTo>
                <a:lnTo>
                  <a:pt x="197383" y="267017"/>
                </a:lnTo>
                <a:lnTo>
                  <a:pt x="197612" y="259321"/>
                </a:lnTo>
                <a:lnTo>
                  <a:pt x="216916" y="267296"/>
                </a:lnTo>
                <a:lnTo>
                  <a:pt x="216700" y="421538"/>
                </a:lnTo>
                <a:lnTo>
                  <a:pt x="233375" y="428421"/>
                </a:lnTo>
                <a:lnTo>
                  <a:pt x="232981" y="434390"/>
                </a:lnTo>
                <a:lnTo>
                  <a:pt x="240042" y="434390"/>
                </a:lnTo>
                <a:lnTo>
                  <a:pt x="234835" y="405968"/>
                </a:lnTo>
                <a:close/>
              </a:path>
              <a:path w="1053947" h="434390">
                <a:moveTo>
                  <a:pt x="121640" y="343763"/>
                </a:moveTo>
                <a:lnTo>
                  <a:pt x="117017" y="141147"/>
                </a:lnTo>
                <a:lnTo>
                  <a:pt x="116840" y="133248"/>
                </a:lnTo>
                <a:lnTo>
                  <a:pt x="137591" y="141846"/>
                </a:lnTo>
                <a:lnTo>
                  <a:pt x="137553" y="134200"/>
                </a:lnTo>
                <a:lnTo>
                  <a:pt x="116662" y="125552"/>
                </a:lnTo>
                <a:lnTo>
                  <a:pt x="116484" y="117665"/>
                </a:lnTo>
                <a:lnTo>
                  <a:pt x="137502" y="126377"/>
                </a:lnTo>
                <a:lnTo>
                  <a:pt x="137464" y="118732"/>
                </a:lnTo>
                <a:lnTo>
                  <a:pt x="116306" y="109969"/>
                </a:lnTo>
                <a:lnTo>
                  <a:pt x="116128" y="102082"/>
                </a:lnTo>
                <a:lnTo>
                  <a:pt x="137414" y="110896"/>
                </a:lnTo>
                <a:lnTo>
                  <a:pt x="137363" y="103263"/>
                </a:lnTo>
                <a:lnTo>
                  <a:pt x="115951" y="94386"/>
                </a:lnTo>
                <a:lnTo>
                  <a:pt x="115773" y="86486"/>
                </a:lnTo>
                <a:lnTo>
                  <a:pt x="137325" y="95415"/>
                </a:lnTo>
                <a:lnTo>
                  <a:pt x="137287" y="87782"/>
                </a:lnTo>
                <a:lnTo>
                  <a:pt x="115595" y="78790"/>
                </a:lnTo>
                <a:lnTo>
                  <a:pt x="115417" y="70904"/>
                </a:lnTo>
                <a:lnTo>
                  <a:pt x="137236" y="79946"/>
                </a:lnTo>
                <a:lnTo>
                  <a:pt x="137198" y="72313"/>
                </a:lnTo>
                <a:lnTo>
                  <a:pt x="115239" y="63207"/>
                </a:lnTo>
                <a:lnTo>
                  <a:pt x="115062" y="55321"/>
                </a:lnTo>
                <a:lnTo>
                  <a:pt x="137147" y="64465"/>
                </a:lnTo>
                <a:lnTo>
                  <a:pt x="137109" y="56832"/>
                </a:lnTo>
                <a:lnTo>
                  <a:pt x="114884" y="47624"/>
                </a:lnTo>
                <a:lnTo>
                  <a:pt x="114757" y="42011"/>
                </a:lnTo>
                <a:lnTo>
                  <a:pt x="107721" y="42176"/>
                </a:lnTo>
                <a:lnTo>
                  <a:pt x="107772" y="44678"/>
                </a:lnTo>
                <a:lnTo>
                  <a:pt x="97853" y="40563"/>
                </a:lnTo>
                <a:lnTo>
                  <a:pt x="97853" y="48190"/>
                </a:lnTo>
                <a:lnTo>
                  <a:pt x="107950" y="52374"/>
                </a:lnTo>
                <a:lnTo>
                  <a:pt x="108127" y="60261"/>
                </a:lnTo>
                <a:lnTo>
                  <a:pt x="97853" y="56000"/>
                </a:lnTo>
                <a:lnTo>
                  <a:pt x="97853" y="63621"/>
                </a:lnTo>
                <a:lnTo>
                  <a:pt x="108305" y="67957"/>
                </a:lnTo>
                <a:lnTo>
                  <a:pt x="108483" y="75844"/>
                </a:lnTo>
                <a:lnTo>
                  <a:pt x="97853" y="71437"/>
                </a:lnTo>
                <a:lnTo>
                  <a:pt x="97853" y="79065"/>
                </a:lnTo>
                <a:lnTo>
                  <a:pt x="108661" y="83540"/>
                </a:lnTo>
                <a:lnTo>
                  <a:pt x="108839" y="91439"/>
                </a:lnTo>
                <a:lnTo>
                  <a:pt x="97853" y="86887"/>
                </a:lnTo>
                <a:lnTo>
                  <a:pt x="97853" y="94509"/>
                </a:lnTo>
                <a:lnTo>
                  <a:pt x="109016" y="99136"/>
                </a:lnTo>
                <a:lnTo>
                  <a:pt x="109194" y="107022"/>
                </a:lnTo>
                <a:lnTo>
                  <a:pt x="97853" y="102318"/>
                </a:lnTo>
                <a:lnTo>
                  <a:pt x="97853" y="109946"/>
                </a:lnTo>
                <a:lnTo>
                  <a:pt x="109372" y="114719"/>
                </a:lnTo>
                <a:lnTo>
                  <a:pt x="109550" y="122605"/>
                </a:lnTo>
                <a:lnTo>
                  <a:pt x="97853" y="117763"/>
                </a:lnTo>
                <a:lnTo>
                  <a:pt x="97853" y="125384"/>
                </a:lnTo>
                <a:lnTo>
                  <a:pt x="109728" y="130301"/>
                </a:lnTo>
                <a:lnTo>
                  <a:pt x="109905" y="138201"/>
                </a:lnTo>
                <a:lnTo>
                  <a:pt x="97853" y="133206"/>
                </a:lnTo>
                <a:lnTo>
                  <a:pt x="97853" y="140835"/>
                </a:lnTo>
                <a:lnTo>
                  <a:pt x="110083" y="145897"/>
                </a:lnTo>
                <a:lnTo>
                  <a:pt x="110261" y="153784"/>
                </a:lnTo>
                <a:lnTo>
                  <a:pt x="97853" y="148651"/>
                </a:lnTo>
                <a:lnTo>
                  <a:pt x="97853" y="156265"/>
                </a:lnTo>
                <a:lnTo>
                  <a:pt x="110439" y="161480"/>
                </a:lnTo>
                <a:lnTo>
                  <a:pt x="110617" y="169367"/>
                </a:lnTo>
                <a:lnTo>
                  <a:pt x="97853" y="164082"/>
                </a:lnTo>
                <a:lnTo>
                  <a:pt x="97853" y="171703"/>
                </a:lnTo>
                <a:lnTo>
                  <a:pt x="110794" y="177063"/>
                </a:lnTo>
                <a:lnTo>
                  <a:pt x="110972" y="184950"/>
                </a:lnTo>
                <a:lnTo>
                  <a:pt x="97853" y="179520"/>
                </a:lnTo>
                <a:lnTo>
                  <a:pt x="97853" y="187145"/>
                </a:lnTo>
                <a:lnTo>
                  <a:pt x="111150" y="192658"/>
                </a:lnTo>
                <a:lnTo>
                  <a:pt x="111328" y="200532"/>
                </a:lnTo>
                <a:lnTo>
                  <a:pt x="97853" y="194958"/>
                </a:lnTo>
                <a:lnTo>
                  <a:pt x="97853" y="202580"/>
                </a:lnTo>
                <a:lnTo>
                  <a:pt x="111506" y="208229"/>
                </a:lnTo>
                <a:lnTo>
                  <a:pt x="111683" y="216141"/>
                </a:lnTo>
                <a:lnTo>
                  <a:pt x="97853" y="210413"/>
                </a:lnTo>
                <a:lnTo>
                  <a:pt x="97853" y="218031"/>
                </a:lnTo>
                <a:lnTo>
                  <a:pt x="111861" y="223824"/>
                </a:lnTo>
                <a:lnTo>
                  <a:pt x="112039" y="231711"/>
                </a:lnTo>
                <a:lnTo>
                  <a:pt x="97853" y="225839"/>
                </a:lnTo>
                <a:lnTo>
                  <a:pt x="97853" y="233470"/>
                </a:lnTo>
                <a:lnTo>
                  <a:pt x="112217" y="239407"/>
                </a:lnTo>
                <a:lnTo>
                  <a:pt x="112395" y="247307"/>
                </a:lnTo>
                <a:lnTo>
                  <a:pt x="97853" y="241281"/>
                </a:lnTo>
                <a:lnTo>
                  <a:pt x="97853" y="248899"/>
                </a:lnTo>
                <a:lnTo>
                  <a:pt x="112572" y="254990"/>
                </a:lnTo>
                <a:lnTo>
                  <a:pt x="112750" y="262877"/>
                </a:lnTo>
                <a:lnTo>
                  <a:pt x="97853" y="256717"/>
                </a:lnTo>
                <a:lnTo>
                  <a:pt x="97853" y="264338"/>
                </a:lnTo>
                <a:lnTo>
                  <a:pt x="112928" y="270573"/>
                </a:lnTo>
                <a:lnTo>
                  <a:pt x="113106" y="278460"/>
                </a:lnTo>
                <a:lnTo>
                  <a:pt x="113284" y="286156"/>
                </a:lnTo>
                <a:lnTo>
                  <a:pt x="113461" y="294055"/>
                </a:lnTo>
                <a:lnTo>
                  <a:pt x="97853" y="287608"/>
                </a:lnTo>
                <a:lnTo>
                  <a:pt x="97853" y="295229"/>
                </a:lnTo>
                <a:lnTo>
                  <a:pt x="113639" y="301751"/>
                </a:lnTo>
                <a:lnTo>
                  <a:pt x="113817" y="309638"/>
                </a:lnTo>
                <a:lnTo>
                  <a:pt x="113995" y="317347"/>
                </a:lnTo>
                <a:lnTo>
                  <a:pt x="114173" y="325234"/>
                </a:lnTo>
                <a:lnTo>
                  <a:pt x="97853" y="318477"/>
                </a:lnTo>
                <a:lnTo>
                  <a:pt x="97853" y="326109"/>
                </a:lnTo>
                <a:lnTo>
                  <a:pt x="114350" y="332917"/>
                </a:lnTo>
                <a:lnTo>
                  <a:pt x="114528" y="340829"/>
                </a:lnTo>
                <a:lnTo>
                  <a:pt x="114706" y="348513"/>
                </a:lnTo>
                <a:lnTo>
                  <a:pt x="114884" y="356400"/>
                </a:lnTo>
                <a:lnTo>
                  <a:pt x="98056" y="349440"/>
                </a:lnTo>
                <a:lnTo>
                  <a:pt x="98361" y="357187"/>
                </a:lnTo>
                <a:lnTo>
                  <a:pt x="115062" y="364096"/>
                </a:lnTo>
                <a:lnTo>
                  <a:pt x="115239" y="371995"/>
                </a:lnTo>
                <a:lnTo>
                  <a:pt x="115417" y="379679"/>
                </a:lnTo>
                <a:lnTo>
                  <a:pt x="115595" y="387565"/>
                </a:lnTo>
                <a:lnTo>
                  <a:pt x="99301" y="380834"/>
                </a:lnTo>
                <a:lnTo>
                  <a:pt x="98983" y="372897"/>
                </a:lnTo>
                <a:lnTo>
                  <a:pt x="99606" y="388581"/>
                </a:lnTo>
                <a:lnTo>
                  <a:pt x="115773" y="395262"/>
                </a:lnTo>
                <a:lnTo>
                  <a:pt x="115951" y="403148"/>
                </a:lnTo>
                <a:lnTo>
                  <a:pt x="116128" y="410844"/>
                </a:lnTo>
                <a:lnTo>
                  <a:pt x="116306" y="418744"/>
                </a:lnTo>
                <a:lnTo>
                  <a:pt x="116484" y="426440"/>
                </a:lnTo>
                <a:lnTo>
                  <a:pt x="116662" y="434327"/>
                </a:lnTo>
                <a:lnTo>
                  <a:pt x="121640" y="343763"/>
                </a:lnTo>
                <a:close/>
              </a:path>
            </a:pathLst>
          </a:custGeom>
          <a:solidFill>
            <a:srgbClr val="7AB41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63013" y="3063380"/>
            <a:ext cx="881557" cy="371983"/>
          </a:xfrm>
          <a:custGeom>
            <a:avLst/>
            <a:gdLst/>
            <a:ahLst/>
            <a:cxnLst/>
            <a:rect l="l" t="t" r="r" b="b"/>
            <a:pathLst>
              <a:path w="881557" h="371983">
                <a:moveTo>
                  <a:pt x="828509" y="276618"/>
                </a:moveTo>
                <a:lnTo>
                  <a:pt x="825423" y="273862"/>
                </a:lnTo>
                <a:lnTo>
                  <a:pt x="823379" y="274294"/>
                </a:lnTo>
                <a:lnTo>
                  <a:pt x="601040" y="322148"/>
                </a:lnTo>
                <a:lnTo>
                  <a:pt x="499541" y="139700"/>
                </a:lnTo>
                <a:lnTo>
                  <a:pt x="496468" y="136944"/>
                </a:lnTo>
                <a:lnTo>
                  <a:pt x="494410" y="137375"/>
                </a:lnTo>
                <a:lnTo>
                  <a:pt x="272084" y="185229"/>
                </a:lnTo>
                <a:lnTo>
                  <a:pt x="170586" y="2781"/>
                </a:lnTo>
                <a:lnTo>
                  <a:pt x="167474" y="0"/>
                </a:lnTo>
                <a:lnTo>
                  <a:pt x="165442" y="457"/>
                </a:lnTo>
                <a:lnTo>
                  <a:pt x="97854" y="15005"/>
                </a:lnTo>
                <a:lnTo>
                  <a:pt x="97854" y="24692"/>
                </a:lnTo>
                <a:lnTo>
                  <a:pt x="164007" y="10452"/>
                </a:lnTo>
                <a:lnTo>
                  <a:pt x="265506" y="192900"/>
                </a:lnTo>
                <a:lnTo>
                  <a:pt x="268223" y="195097"/>
                </a:lnTo>
                <a:lnTo>
                  <a:pt x="270636" y="195237"/>
                </a:lnTo>
                <a:lnTo>
                  <a:pt x="492975" y="147370"/>
                </a:lnTo>
                <a:lnTo>
                  <a:pt x="594474" y="329831"/>
                </a:lnTo>
                <a:lnTo>
                  <a:pt x="597192" y="332016"/>
                </a:lnTo>
                <a:lnTo>
                  <a:pt x="599605" y="332155"/>
                </a:lnTo>
                <a:lnTo>
                  <a:pt x="821944" y="284289"/>
                </a:lnTo>
                <a:lnTo>
                  <a:pt x="870724" y="371983"/>
                </a:lnTo>
                <a:lnTo>
                  <a:pt x="881557" y="371983"/>
                </a:lnTo>
                <a:lnTo>
                  <a:pt x="828509" y="27661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63013" y="3063380"/>
            <a:ext cx="881557" cy="371983"/>
          </a:xfrm>
          <a:custGeom>
            <a:avLst/>
            <a:gdLst/>
            <a:ahLst/>
            <a:cxnLst/>
            <a:rect l="l" t="t" r="r" b="b"/>
            <a:pathLst>
              <a:path w="881557" h="371983">
                <a:moveTo>
                  <a:pt x="828509" y="276618"/>
                </a:moveTo>
                <a:lnTo>
                  <a:pt x="827493" y="274802"/>
                </a:lnTo>
                <a:lnTo>
                  <a:pt x="825423" y="273862"/>
                </a:lnTo>
                <a:lnTo>
                  <a:pt x="823379" y="274294"/>
                </a:lnTo>
                <a:lnTo>
                  <a:pt x="601040" y="322148"/>
                </a:lnTo>
                <a:lnTo>
                  <a:pt x="499541" y="139700"/>
                </a:lnTo>
                <a:lnTo>
                  <a:pt x="498538" y="137883"/>
                </a:lnTo>
                <a:lnTo>
                  <a:pt x="496468" y="136944"/>
                </a:lnTo>
                <a:lnTo>
                  <a:pt x="494410" y="137375"/>
                </a:lnTo>
                <a:lnTo>
                  <a:pt x="272084" y="185229"/>
                </a:lnTo>
                <a:lnTo>
                  <a:pt x="170586" y="2781"/>
                </a:lnTo>
                <a:lnTo>
                  <a:pt x="169570" y="952"/>
                </a:lnTo>
                <a:lnTo>
                  <a:pt x="167474" y="0"/>
                </a:lnTo>
                <a:lnTo>
                  <a:pt x="165442" y="457"/>
                </a:lnTo>
                <a:lnTo>
                  <a:pt x="97854" y="15005"/>
                </a:lnTo>
              </a:path>
              <a:path w="881557" h="371983">
                <a:moveTo>
                  <a:pt x="97854" y="24692"/>
                </a:moveTo>
                <a:lnTo>
                  <a:pt x="164007" y="10452"/>
                </a:lnTo>
                <a:lnTo>
                  <a:pt x="265506" y="192900"/>
                </a:lnTo>
              </a:path>
              <a:path w="881557" h="371983">
                <a:moveTo>
                  <a:pt x="265620" y="193052"/>
                </a:moveTo>
                <a:lnTo>
                  <a:pt x="265772" y="193319"/>
                </a:lnTo>
                <a:lnTo>
                  <a:pt x="265963" y="193560"/>
                </a:lnTo>
                <a:lnTo>
                  <a:pt x="266166" y="193776"/>
                </a:lnTo>
              </a:path>
              <a:path w="881557" h="371983">
                <a:moveTo>
                  <a:pt x="266331" y="193979"/>
                </a:moveTo>
                <a:lnTo>
                  <a:pt x="266598" y="194233"/>
                </a:lnTo>
                <a:lnTo>
                  <a:pt x="266877" y="194449"/>
                </a:lnTo>
                <a:lnTo>
                  <a:pt x="267182" y="194627"/>
                </a:lnTo>
              </a:path>
              <a:path w="881557" h="371983">
                <a:moveTo>
                  <a:pt x="267500" y="194805"/>
                </a:moveTo>
                <a:lnTo>
                  <a:pt x="267728" y="194919"/>
                </a:lnTo>
                <a:lnTo>
                  <a:pt x="267969" y="195008"/>
                </a:lnTo>
                <a:lnTo>
                  <a:pt x="268223" y="195097"/>
                </a:lnTo>
              </a:path>
              <a:path w="881557" h="371983">
                <a:moveTo>
                  <a:pt x="268566" y="195186"/>
                </a:moveTo>
                <a:lnTo>
                  <a:pt x="268884" y="195262"/>
                </a:lnTo>
                <a:lnTo>
                  <a:pt x="269214" y="195313"/>
                </a:lnTo>
                <a:lnTo>
                  <a:pt x="269557" y="195326"/>
                </a:lnTo>
              </a:path>
              <a:path w="881557" h="371983">
                <a:moveTo>
                  <a:pt x="269608" y="195338"/>
                </a:moveTo>
                <a:lnTo>
                  <a:pt x="269989" y="195338"/>
                </a:lnTo>
                <a:lnTo>
                  <a:pt x="270319" y="195300"/>
                </a:lnTo>
                <a:lnTo>
                  <a:pt x="270636" y="195237"/>
                </a:lnTo>
                <a:lnTo>
                  <a:pt x="492975" y="147370"/>
                </a:lnTo>
                <a:lnTo>
                  <a:pt x="594474" y="329831"/>
                </a:lnTo>
              </a:path>
              <a:path w="881557" h="371983">
                <a:moveTo>
                  <a:pt x="594563" y="329946"/>
                </a:moveTo>
                <a:lnTo>
                  <a:pt x="594741" y="330238"/>
                </a:lnTo>
                <a:lnTo>
                  <a:pt x="594931" y="330504"/>
                </a:lnTo>
                <a:lnTo>
                  <a:pt x="595160" y="330746"/>
                </a:lnTo>
              </a:path>
              <a:path w="881557" h="371983">
                <a:moveTo>
                  <a:pt x="595287" y="330898"/>
                </a:moveTo>
                <a:lnTo>
                  <a:pt x="595553" y="331152"/>
                </a:lnTo>
                <a:lnTo>
                  <a:pt x="595845" y="331368"/>
                </a:lnTo>
                <a:lnTo>
                  <a:pt x="596163" y="331558"/>
                </a:lnTo>
              </a:path>
              <a:path w="881557" h="371983">
                <a:moveTo>
                  <a:pt x="596430" y="331698"/>
                </a:moveTo>
                <a:lnTo>
                  <a:pt x="596684" y="331825"/>
                </a:lnTo>
                <a:lnTo>
                  <a:pt x="596938" y="331939"/>
                </a:lnTo>
                <a:lnTo>
                  <a:pt x="597192" y="332016"/>
                </a:lnTo>
              </a:path>
              <a:path w="881557" h="371983">
                <a:moveTo>
                  <a:pt x="597522" y="332117"/>
                </a:moveTo>
                <a:lnTo>
                  <a:pt x="597839" y="332193"/>
                </a:lnTo>
                <a:lnTo>
                  <a:pt x="598182" y="332244"/>
                </a:lnTo>
                <a:lnTo>
                  <a:pt x="598551" y="332244"/>
                </a:lnTo>
              </a:path>
              <a:path w="881557" h="371983">
                <a:moveTo>
                  <a:pt x="598576" y="332257"/>
                </a:moveTo>
                <a:lnTo>
                  <a:pt x="598614" y="332257"/>
                </a:lnTo>
              </a:path>
              <a:path w="881557" h="371983">
                <a:moveTo>
                  <a:pt x="598627" y="332244"/>
                </a:moveTo>
                <a:lnTo>
                  <a:pt x="598944" y="332244"/>
                </a:lnTo>
                <a:lnTo>
                  <a:pt x="599274" y="332206"/>
                </a:lnTo>
                <a:lnTo>
                  <a:pt x="599605" y="332155"/>
                </a:lnTo>
                <a:lnTo>
                  <a:pt x="821944" y="284289"/>
                </a:lnTo>
                <a:lnTo>
                  <a:pt x="870724" y="371983"/>
                </a:lnTo>
                <a:lnTo>
                  <a:pt x="881557" y="371983"/>
                </a:lnTo>
                <a:lnTo>
                  <a:pt x="828509" y="2766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63023" y="2290499"/>
            <a:ext cx="2208720" cy="1092161"/>
          </a:xfrm>
          <a:custGeom>
            <a:avLst/>
            <a:gdLst/>
            <a:ahLst/>
            <a:cxnLst/>
            <a:rect l="l" t="t" r="r" b="b"/>
            <a:pathLst>
              <a:path w="2208720" h="1092161">
                <a:moveTo>
                  <a:pt x="2113842" y="892037"/>
                </a:moveTo>
                <a:lnTo>
                  <a:pt x="2080945" y="832904"/>
                </a:lnTo>
                <a:lnTo>
                  <a:pt x="2079409" y="830135"/>
                </a:lnTo>
                <a:lnTo>
                  <a:pt x="2076234" y="828700"/>
                </a:lnTo>
                <a:lnTo>
                  <a:pt x="2073160" y="829360"/>
                </a:lnTo>
                <a:lnTo>
                  <a:pt x="1736001" y="901954"/>
                </a:lnTo>
                <a:lnTo>
                  <a:pt x="1583410" y="627646"/>
                </a:lnTo>
                <a:lnTo>
                  <a:pt x="1581886" y="624890"/>
                </a:lnTo>
                <a:lnTo>
                  <a:pt x="1578724" y="623455"/>
                </a:lnTo>
                <a:lnTo>
                  <a:pt x="1575625" y="624103"/>
                </a:lnTo>
                <a:lnTo>
                  <a:pt x="1238161" y="696760"/>
                </a:lnTo>
                <a:lnTo>
                  <a:pt x="1084110" y="419836"/>
                </a:lnTo>
                <a:lnTo>
                  <a:pt x="1082573" y="417080"/>
                </a:lnTo>
                <a:lnTo>
                  <a:pt x="1079423" y="415658"/>
                </a:lnTo>
                <a:lnTo>
                  <a:pt x="1076312" y="416306"/>
                </a:lnTo>
                <a:lnTo>
                  <a:pt x="738847" y="488950"/>
                </a:lnTo>
                <a:lnTo>
                  <a:pt x="584796" y="212026"/>
                </a:lnTo>
                <a:lnTo>
                  <a:pt x="583260" y="209257"/>
                </a:lnTo>
                <a:lnTo>
                  <a:pt x="580123" y="207822"/>
                </a:lnTo>
                <a:lnTo>
                  <a:pt x="577011" y="208483"/>
                </a:lnTo>
                <a:lnTo>
                  <a:pt x="239547" y="281114"/>
                </a:lnTo>
                <a:lnTo>
                  <a:pt x="97844" y="26399"/>
                </a:lnTo>
                <a:lnTo>
                  <a:pt x="97844" y="55958"/>
                </a:lnTo>
                <a:lnTo>
                  <a:pt x="229565" y="292760"/>
                </a:lnTo>
                <a:lnTo>
                  <a:pt x="232117" y="295402"/>
                </a:lnTo>
                <a:lnTo>
                  <a:pt x="234695" y="296354"/>
                </a:lnTo>
                <a:lnTo>
                  <a:pt x="237362" y="296303"/>
                </a:lnTo>
                <a:lnTo>
                  <a:pt x="574827" y="223659"/>
                </a:lnTo>
                <a:lnTo>
                  <a:pt x="728865" y="500583"/>
                </a:lnTo>
                <a:lnTo>
                  <a:pt x="731443" y="503224"/>
                </a:lnTo>
                <a:lnTo>
                  <a:pt x="733996" y="504190"/>
                </a:lnTo>
                <a:lnTo>
                  <a:pt x="736663" y="504126"/>
                </a:lnTo>
                <a:lnTo>
                  <a:pt x="1074127" y="431482"/>
                </a:lnTo>
                <a:lnTo>
                  <a:pt x="1228178" y="708406"/>
                </a:lnTo>
                <a:lnTo>
                  <a:pt x="1230744" y="711034"/>
                </a:lnTo>
                <a:lnTo>
                  <a:pt x="1233322" y="712000"/>
                </a:lnTo>
                <a:lnTo>
                  <a:pt x="1235964" y="711936"/>
                </a:lnTo>
                <a:lnTo>
                  <a:pt x="1573453" y="639292"/>
                </a:lnTo>
                <a:lnTo>
                  <a:pt x="1725015" y="911771"/>
                </a:lnTo>
                <a:lnTo>
                  <a:pt x="1726768" y="914920"/>
                </a:lnTo>
                <a:lnTo>
                  <a:pt x="1728800" y="918591"/>
                </a:lnTo>
                <a:lnTo>
                  <a:pt x="1733778" y="919911"/>
                </a:lnTo>
                <a:lnTo>
                  <a:pt x="1737271" y="919010"/>
                </a:lnTo>
                <a:lnTo>
                  <a:pt x="1740141" y="915771"/>
                </a:lnTo>
                <a:lnTo>
                  <a:pt x="2070976" y="844550"/>
                </a:lnTo>
                <a:lnTo>
                  <a:pt x="2113842" y="921607"/>
                </a:lnTo>
                <a:lnTo>
                  <a:pt x="2113842" y="89203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63023" y="2290499"/>
            <a:ext cx="2208720" cy="1092161"/>
          </a:xfrm>
          <a:custGeom>
            <a:avLst/>
            <a:gdLst/>
            <a:ahLst/>
            <a:cxnLst/>
            <a:rect l="l" t="t" r="r" b="b"/>
            <a:pathLst>
              <a:path w="2208720" h="1092161">
                <a:moveTo>
                  <a:pt x="2113842" y="892037"/>
                </a:moveTo>
                <a:lnTo>
                  <a:pt x="2080945" y="832904"/>
                </a:lnTo>
                <a:lnTo>
                  <a:pt x="2079409" y="830135"/>
                </a:lnTo>
                <a:lnTo>
                  <a:pt x="2076234" y="828700"/>
                </a:lnTo>
                <a:lnTo>
                  <a:pt x="2073160" y="829360"/>
                </a:lnTo>
                <a:lnTo>
                  <a:pt x="1807364" y="886588"/>
                </a:lnTo>
              </a:path>
              <a:path w="2208720" h="1092161">
                <a:moveTo>
                  <a:pt x="1695613" y="829350"/>
                </a:moveTo>
                <a:lnTo>
                  <a:pt x="1736001" y="901954"/>
                </a:lnTo>
                <a:lnTo>
                  <a:pt x="1807364" y="886588"/>
                </a:lnTo>
              </a:path>
              <a:path w="2208720" h="1092161">
                <a:moveTo>
                  <a:pt x="1583410" y="627646"/>
                </a:moveTo>
                <a:lnTo>
                  <a:pt x="1581886" y="624890"/>
                </a:lnTo>
                <a:lnTo>
                  <a:pt x="1578724" y="623455"/>
                </a:lnTo>
                <a:lnTo>
                  <a:pt x="1575625" y="624103"/>
                </a:lnTo>
                <a:lnTo>
                  <a:pt x="1377976" y="666657"/>
                </a:lnTo>
              </a:path>
              <a:path w="2208720" h="1092161">
                <a:moveTo>
                  <a:pt x="1159030" y="554514"/>
                </a:moveTo>
                <a:lnTo>
                  <a:pt x="1238161" y="696760"/>
                </a:lnTo>
                <a:lnTo>
                  <a:pt x="1377976" y="666657"/>
                </a:lnTo>
              </a:path>
              <a:path w="2208720" h="1092161">
                <a:moveTo>
                  <a:pt x="1695613" y="829350"/>
                </a:moveTo>
                <a:lnTo>
                  <a:pt x="1583410" y="627646"/>
                </a:lnTo>
              </a:path>
              <a:path w="2208720" h="1092161">
                <a:moveTo>
                  <a:pt x="1084110" y="419836"/>
                </a:moveTo>
                <a:lnTo>
                  <a:pt x="1082573" y="417080"/>
                </a:lnTo>
                <a:lnTo>
                  <a:pt x="1079423" y="415658"/>
                </a:lnTo>
                <a:lnTo>
                  <a:pt x="1076312" y="416306"/>
                </a:lnTo>
                <a:lnTo>
                  <a:pt x="944565" y="444666"/>
                </a:lnTo>
              </a:path>
              <a:path w="2208720" h="1092161">
                <a:moveTo>
                  <a:pt x="622425" y="279667"/>
                </a:moveTo>
                <a:lnTo>
                  <a:pt x="738847" y="488950"/>
                </a:lnTo>
                <a:lnTo>
                  <a:pt x="944565" y="444666"/>
                </a:lnTo>
              </a:path>
              <a:path w="2208720" h="1092161">
                <a:moveTo>
                  <a:pt x="1159030" y="554514"/>
                </a:moveTo>
                <a:lnTo>
                  <a:pt x="1084110" y="419836"/>
                </a:lnTo>
              </a:path>
              <a:path w="2208720" h="1092161">
                <a:moveTo>
                  <a:pt x="622425" y="279667"/>
                </a:moveTo>
                <a:lnTo>
                  <a:pt x="584796" y="212026"/>
                </a:lnTo>
              </a:path>
              <a:path w="2208720" h="1092161">
                <a:moveTo>
                  <a:pt x="583260" y="209257"/>
                </a:moveTo>
                <a:lnTo>
                  <a:pt x="580123" y="207822"/>
                </a:lnTo>
                <a:lnTo>
                  <a:pt x="577011" y="208483"/>
                </a:lnTo>
                <a:lnTo>
                  <a:pt x="511130" y="222662"/>
                </a:lnTo>
              </a:path>
              <a:path w="2208720" h="1092161">
                <a:moveTo>
                  <a:pt x="97844" y="26399"/>
                </a:moveTo>
                <a:lnTo>
                  <a:pt x="239547" y="281114"/>
                </a:lnTo>
                <a:lnTo>
                  <a:pt x="511130" y="222662"/>
                </a:lnTo>
              </a:path>
              <a:path w="2208720" h="1092161">
                <a:moveTo>
                  <a:pt x="97844" y="55958"/>
                </a:moveTo>
                <a:lnTo>
                  <a:pt x="229565" y="292760"/>
                </a:lnTo>
              </a:path>
              <a:path w="2208720" h="1092161">
                <a:moveTo>
                  <a:pt x="229730" y="292989"/>
                </a:moveTo>
                <a:lnTo>
                  <a:pt x="229971" y="293382"/>
                </a:lnTo>
                <a:lnTo>
                  <a:pt x="230250" y="293763"/>
                </a:lnTo>
                <a:lnTo>
                  <a:pt x="230568" y="294093"/>
                </a:lnTo>
              </a:path>
              <a:path w="2208720" h="1092161">
                <a:moveTo>
                  <a:pt x="230822" y="294411"/>
                </a:moveTo>
                <a:lnTo>
                  <a:pt x="231216" y="294779"/>
                </a:lnTo>
                <a:lnTo>
                  <a:pt x="231647" y="295109"/>
                </a:lnTo>
                <a:lnTo>
                  <a:pt x="232117" y="295402"/>
                </a:lnTo>
                <a:lnTo>
                  <a:pt x="232270" y="295490"/>
                </a:lnTo>
                <a:lnTo>
                  <a:pt x="232435" y="295554"/>
                </a:lnTo>
                <a:lnTo>
                  <a:pt x="232600" y="295643"/>
                </a:lnTo>
                <a:lnTo>
                  <a:pt x="232956" y="295821"/>
                </a:lnTo>
                <a:lnTo>
                  <a:pt x="233311" y="295973"/>
                </a:lnTo>
                <a:lnTo>
                  <a:pt x="233692" y="296087"/>
                </a:lnTo>
                <a:lnTo>
                  <a:pt x="233870" y="296151"/>
                </a:lnTo>
              </a:path>
              <a:path w="2208720" h="1092161">
                <a:moveTo>
                  <a:pt x="1728264" y="917618"/>
                </a:moveTo>
                <a:lnTo>
                  <a:pt x="1728800" y="918591"/>
                </a:lnTo>
                <a:lnTo>
                  <a:pt x="1731251" y="919911"/>
                </a:lnTo>
                <a:lnTo>
                  <a:pt x="1733778" y="919911"/>
                </a:lnTo>
              </a:path>
              <a:path w="2208720" h="1092161">
                <a:moveTo>
                  <a:pt x="1229678" y="710273"/>
                </a:moveTo>
                <a:lnTo>
                  <a:pt x="1229817" y="710412"/>
                </a:lnTo>
                <a:lnTo>
                  <a:pt x="1230274" y="710742"/>
                </a:lnTo>
                <a:lnTo>
                  <a:pt x="1230744" y="711034"/>
                </a:lnTo>
                <a:lnTo>
                  <a:pt x="1230883" y="711123"/>
                </a:lnTo>
                <a:lnTo>
                  <a:pt x="1231023" y="711187"/>
                </a:lnTo>
                <a:lnTo>
                  <a:pt x="1231188" y="711263"/>
                </a:lnTo>
                <a:lnTo>
                  <a:pt x="1231544" y="711454"/>
                </a:lnTo>
                <a:lnTo>
                  <a:pt x="1231925" y="711619"/>
                </a:lnTo>
                <a:lnTo>
                  <a:pt x="1232344" y="711746"/>
                </a:lnTo>
                <a:lnTo>
                  <a:pt x="1232484" y="711796"/>
                </a:lnTo>
                <a:lnTo>
                  <a:pt x="1232636" y="711835"/>
                </a:lnTo>
                <a:lnTo>
                  <a:pt x="1232801" y="711873"/>
                </a:lnTo>
              </a:path>
              <a:path w="2208720" h="1092161">
                <a:moveTo>
                  <a:pt x="1233322" y="712000"/>
                </a:moveTo>
                <a:lnTo>
                  <a:pt x="1233830" y="712076"/>
                </a:lnTo>
                <a:lnTo>
                  <a:pt x="1234023" y="712080"/>
                </a:lnTo>
              </a:path>
              <a:path w="2208720" h="1092161">
                <a:moveTo>
                  <a:pt x="1727492" y="916216"/>
                </a:moveTo>
                <a:lnTo>
                  <a:pt x="1726768" y="914920"/>
                </a:lnTo>
                <a:lnTo>
                  <a:pt x="1725968" y="914044"/>
                </a:lnTo>
                <a:lnTo>
                  <a:pt x="1725307" y="913015"/>
                </a:lnTo>
                <a:lnTo>
                  <a:pt x="1725015" y="911771"/>
                </a:lnTo>
                <a:lnTo>
                  <a:pt x="1573453" y="639292"/>
                </a:lnTo>
                <a:lnTo>
                  <a:pt x="1235964" y="711936"/>
                </a:lnTo>
                <a:lnTo>
                  <a:pt x="1235468" y="712050"/>
                </a:lnTo>
                <a:lnTo>
                  <a:pt x="1234986" y="712101"/>
                </a:lnTo>
                <a:lnTo>
                  <a:pt x="1234439" y="712101"/>
                </a:lnTo>
              </a:path>
              <a:path w="2208720" h="1092161">
                <a:moveTo>
                  <a:pt x="1234389" y="712089"/>
                </a:moveTo>
                <a:lnTo>
                  <a:pt x="1234363" y="712089"/>
                </a:lnTo>
                <a:lnTo>
                  <a:pt x="1234023" y="712080"/>
                </a:lnTo>
              </a:path>
              <a:path w="2208720" h="1092161">
                <a:moveTo>
                  <a:pt x="1728264" y="917618"/>
                </a:moveTo>
                <a:lnTo>
                  <a:pt x="1727492" y="916216"/>
                </a:lnTo>
              </a:path>
              <a:path w="2208720" h="1092161">
                <a:moveTo>
                  <a:pt x="730797" y="502806"/>
                </a:moveTo>
                <a:lnTo>
                  <a:pt x="730961" y="502932"/>
                </a:lnTo>
                <a:lnTo>
                  <a:pt x="731443" y="503224"/>
                </a:lnTo>
              </a:path>
              <a:path w="2208720" h="1092161">
                <a:moveTo>
                  <a:pt x="731570" y="503301"/>
                </a:moveTo>
                <a:lnTo>
                  <a:pt x="731710" y="503377"/>
                </a:lnTo>
                <a:lnTo>
                  <a:pt x="731862" y="503453"/>
                </a:lnTo>
                <a:lnTo>
                  <a:pt x="732231" y="503643"/>
                </a:lnTo>
                <a:lnTo>
                  <a:pt x="732612" y="503796"/>
                </a:lnTo>
                <a:lnTo>
                  <a:pt x="733018" y="503923"/>
                </a:lnTo>
                <a:lnTo>
                  <a:pt x="733183" y="503974"/>
                </a:lnTo>
                <a:lnTo>
                  <a:pt x="733336" y="504037"/>
                </a:lnTo>
                <a:lnTo>
                  <a:pt x="733501" y="504063"/>
                </a:lnTo>
                <a:lnTo>
                  <a:pt x="733996" y="504190"/>
                </a:lnTo>
                <a:lnTo>
                  <a:pt x="734180" y="504212"/>
                </a:lnTo>
              </a:path>
              <a:path w="2208720" h="1092161">
                <a:moveTo>
                  <a:pt x="1229220" y="709790"/>
                </a:moveTo>
                <a:lnTo>
                  <a:pt x="1228890" y="709434"/>
                </a:lnTo>
                <a:lnTo>
                  <a:pt x="1228585" y="709028"/>
                </a:lnTo>
                <a:lnTo>
                  <a:pt x="1228331" y="708609"/>
                </a:lnTo>
              </a:path>
              <a:path w="2208720" h="1092161">
                <a:moveTo>
                  <a:pt x="1228178" y="708406"/>
                </a:moveTo>
                <a:lnTo>
                  <a:pt x="1074127" y="431482"/>
                </a:lnTo>
                <a:lnTo>
                  <a:pt x="736663" y="504126"/>
                </a:lnTo>
                <a:lnTo>
                  <a:pt x="736168" y="504228"/>
                </a:lnTo>
                <a:lnTo>
                  <a:pt x="735672" y="504278"/>
                </a:lnTo>
                <a:lnTo>
                  <a:pt x="735177" y="504278"/>
                </a:lnTo>
              </a:path>
              <a:path w="2208720" h="1092161">
                <a:moveTo>
                  <a:pt x="735164" y="504291"/>
                </a:moveTo>
                <a:lnTo>
                  <a:pt x="735114" y="504291"/>
                </a:lnTo>
              </a:path>
              <a:path w="2208720" h="1092161">
                <a:moveTo>
                  <a:pt x="735063" y="504266"/>
                </a:moveTo>
                <a:lnTo>
                  <a:pt x="734504" y="504253"/>
                </a:lnTo>
                <a:lnTo>
                  <a:pt x="734180" y="504212"/>
                </a:lnTo>
              </a:path>
              <a:path w="2208720" h="1092161">
                <a:moveTo>
                  <a:pt x="1229678" y="710273"/>
                </a:moveTo>
                <a:lnTo>
                  <a:pt x="1229423" y="710018"/>
                </a:lnTo>
              </a:path>
              <a:path w="2208720" h="1092161">
                <a:moveTo>
                  <a:pt x="730516" y="502589"/>
                </a:moveTo>
                <a:lnTo>
                  <a:pt x="730122" y="502221"/>
                </a:lnTo>
              </a:path>
              <a:path w="2208720" h="1092161">
                <a:moveTo>
                  <a:pt x="729919" y="501992"/>
                </a:moveTo>
                <a:lnTo>
                  <a:pt x="729576" y="501624"/>
                </a:lnTo>
                <a:lnTo>
                  <a:pt x="729284" y="501218"/>
                </a:lnTo>
                <a:lnTo>
                  <a:pt x="729018" y="500786"/>
                </a:lnTo>
              </a:path>
              <a:path w="2208720" h="1092161">
                <a:moveTo>
                  <a:pt x="728865" y="500583"/>
                </a:moveTo>
                <a:lnTo>
                  <a:pt x="574827" y="223659"/>
                </a:lnTo>
                <a:lnTo>
                  <a:pt x="237362" y="296303"/>
                </a:lnTo>
                <a:lnTo>
                  <a:pt x="236867" y="296418"/>
                </a:lnTo>
                <a:lnTo>
                  <a:pt x="236372" y="296456"/>
                </a:lnTo>
                <a:lnTo>
                  <a:pt x="235800" y="296456"/>
                </a:lnTo>
              </a:path>
              <a:path w="2208720" h="1092161">
                <a:moveTo>
                  <a:pt x="235762" y="296443"/>
                </a:moveTo>
                <a:lnTo>
                  <a:pt x="235203" y="296430"/>
                </a:lnTo>
                <a:lnTo>
                  <a:pt x="234695" y="296354"/>
                </a:lnTo>
                <a:lnTo>
                  <a:pt x="234213" y="296252"/>
                </a:lnTo>
                <a:lnTo>
                  <a:pt x="234035" y="296214"/>
                </a:lnTo>
                <a:lnTo>
                  <a:pt x="233870" y="296151"/>
                </a:lnTo>
              </a:path>
              <a:path w="2208720" h="1092161">
                <a:moveTo>
                  <a:pt x="730797" y="502806"/>
                </a:moveTo>
                <a:lnTo>
                  <a:pt x="730516" y="502589"/>
                </a:lnTo>
              </a:path>
              <a:path w="2208720" h="1092161">
                <a:moveTo>
                  <a:pt x="2113842" y="921607"/>
                </a:moveTo>
                <a:lnTo>
                  <a:pt x="2070976" y="844550"/>
                </a:lnTo>
                <a:lnTo>
                  <a:pt x="1740141" y="915771"/>
                </a:lnTo>
                <a:lnTo>
                  <a:pt x="1739531" y="917067"/>
                </a:lnTo>
                <a:lnTo>
                  <a:pt x="1738629" y="918248"/>
                </a:lnTo>
                <a:lnTo>
                  <a:pt x="1737271" y="919010"/>
                </a:lnTo>
                <a:lnTo>
                  <a:pt x="1736153" y="919619"/>
                </a:lnTo>
                <a:lnTo>
                  <a:pt x="1734959" y="919911"/>
                </a:lnTo>
                <a:lnTo>
                  <a:pt x="1733778" y="9199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02394" y="272884"/>
            <a:ext cx="2172347" cy="1059243"/>
          </a:xfrm>
          <a:custGeom>
            <a:avLst/>
            <a:gdLst/>
            <a:ahLst/>
            <a:cxnLst/>
            <a:rect l="l" t="t" r="r" b="b"/>
            <a:pathLst>
              <a:path w="2172347" h="1059243">
                <a:moveTo>
                  <a:pt x="2074472" y="858316"/>
                </a:moveTo>
                <a:lnTo>
                  <a:pt x="1855025" y="463854"/>
                </a:lnTo>
                <a:lnTo>
                  <a:pt x="1851888" y="458228"/>
                </a:lnTo>
                <a:lnTo>
                  <a:pt x="1845487" y="455333"/>
                </a:lnTo>
                <a:lnTo>
                  <a:pt x="1839150" y="456653"/>
                </a:lnTo>
                <a:lnTo>
                  <a:pt x="1151610" y="604647"/>
                </a:lnTo>
                <a:lnTo>
                  <a:pt x="837768" y="40436"/>
                </a:lnTo>
                <a:lnTo>
                  <a:pt x="834631" y="34810"/>
                </a:lnTo>
                <a:lnTo>
                  <a:pt x="828230" y="31902"/>
                </a:lnTo>
                <a:lnTo>
                  <a:pt x="821893" y="33235"/>
                </a:lnTo>
                <a:lnTo>
                  <a:pt x="134353" y="181241"/>
                </a:lnTo>
                <a:lnTo>
                  <a:pt x="58474" y="44843"/>
                </a:lnTo>
                <a:lnTo>
                  <a:pt x="58474" y="105114"/>
                </a:lnTo>
                <a:lnTo>
                  <a:pt x="114020" y="204965"/>
                </a:lnTo>
                <a:lnTo>
                  <a:pt x="116065" y="207683"/>
                </a:lnTo>
                <a:lnTo>
                  <a:pt x="119214" y="210312"/>
                </a:lnTo>
                <a:lnTo>
                  <a:pt x="122428" y="211734"/>
                </a:lnTo>
                <a:lnTo>
                  <a:pt x="125501" y="212432"/>
                </a:lnTo>
                <a:lnTo>
                  <a:pt x="128892" y="212382"/>
                </a:lnTo>
                <a:lnTo>
                  <a:pt x="129908" y="212166"/>
                </a:lnTo>
                <a:lnTo>
                  <a:pt x="817448" y="64160"/>
                </a:lnTo>
                <a:lnTo>
                  <a:pt x="1131290" y="628370"/>
                </a:lnTo>
                <a:lnTo>
                  <a:pt x="1133424" y="631215"/>
                </a:lnTo>
                <a:lnTo>
                  <a:pt x="1136510" y="633742"/>
                </a:lnTo>
                <a:lnTo>
                  <a:pt x="1139723" y="635165"/>
                </a:lnTo>
                <a:lnTo>
                  <a:pt x="1142758" y="635838"/>
                </a:lnTo>
                <a:lnTo>
                  <a:pt x="1146162" y="635787"/>
                </a:lnTo>
                <a:lnTo>
                  <a:pt x="1147165" y="635571"/>
                </a:lnTo>
                <a:lnTo>
                  <a:pt x="1834705" y="487578"/>
                </a:lnTo>
                <a:lnTo>
                  <a:pt x="2074472" y="918592"/>
                </a:lnTo>
                <a:lnTo>
                  <a:pt x="2074472" y="85831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02394" y="272883"/>
            <a:ext cx="2172347" cy="1059294"/>
          </a:xfrm>
          <a:custGeom>
            <a:avLst/>
            <a:gdLst/>
            <a:ahLst/>
            <a:cxnLst/>
            <a:rect l="l" t="t" r="r" b="b"/>
            <a:pathLst>
              <a:path w="2172347" h="1059294">
                <a:moveTo>
                  <a:pt x="1137081" y="634047"/>
                </a:moveTo>
                <a:lnTo>
                  <a:pt x="1136802" y="633920"/>
                </a:lnTo>
                <a:lnTo>
                  <a:pt x="1136510" y="633742"/>
                </a:lnTo>
                <a:lnTo>
                  <a:pt x="1135545" y="633158"/>
                </a:lnTo>
                <a:lnTo>
                  <a:pt x="1134630" y="632472"/>
                </a:lnTo>
                <a:lnTo>
                  <a:pt x="1133817" y="631672"/>
                </a:lnTo>
                <a:lnTo>
                  <a:pt x="1133665" y="631532"/>
                </a:lnTo>
                <a:lnTo>
                  <a:pt x="1133563" y="631367"/>
                </a:lnTo>
                <a:lnTo>
                  <a:pt x="1133424" y="631215"/>
                </a:lnTo>
                <a:lnTo>
                  <a:pt x="1132738" y="630478"/>
                </a:lnTo>
                <a:lnTo>
                  <a:pt x="1132116" y="629653"/>
                </a:lnTo>
                <a:lnTo>
                  <a:pt x="1131595" y="628764"/>
                </a:lnTo>
                <a:lnTo>
                  <a:pt x="1131493" y="628624"/>
                </a:lnTo>
              </a:path>
              <a:path w="2172347" h="1059294">
                <a:moveTo>
                  <a:pt x="1131379" y="628523"/>
                </a:moveTo>
                <a:lnTo>
                  <a:pt x="1131290" y="628370"/>
                </a:lnTo>
                <a:lnTo>
                  <a:pt x="817448" y="64160"/>
                </a:lnTo>
                <a:lnTo>
                  <a:pt x="130754" y="211984"/>
                </a:lnTo>
              </a:path>
              <a:path w="2172347" h="1059294">
                <a:moveTo>
                  <a:pt x="114020" y="204965"/>
                </a:moveTo>
                <a:lnTo>
                  <a:pt x="114122" y="205143"/>
                </a:lnTo>
                <a:lnTo>
                  <a:pt x="114261" y="205244"/>
                </a:lnTo>
                <a:lnTo>
                  <a:pt x="114363" y="205422"/>
                </a:lnTo>
                <a:lnTo>
                  <a:pt x="114858" y="206235"/>
                </a:lnTo>
                <a:lnTo>
                  <a:pt x="115430" y="206984"/>
                </a:lnTo>
                <a:lnTo>
                  <a:pt x="116065" y="207683"/>
                </a:lnTo>
                <a:lnTo>
                  <a:pt x="116243" y="207886"/>
                </a:lnTo>
                <a:lnTo>
                  <a:pt x="116395" y="208102"/>
                </a:lnTo>
                <a:lnTo>
                  <a:pt x="116586" y="208292"/>
                </a:lnTo>
                <a:lnTo>
                  <a:pt x="117386" y="209067"/>
                </a:lnTo>
                <a:lnTo>
                  <a:pt x="118262" y="209727"/>
                </a:lnTo>
                <a:lnTo>
                  <a:pt x="119214" y="210312"/>
                </a:lnTo>
                <a:lnTo>
                  <a:pt x="119532" y="210502"/>
                </a:lnTo>
                <a:lnTo>
                  <a:pt x="119862" y="210642"/>
                </a:lnTo>
                <a:lnTo>
                  <a:pt x="120192" y="210820"/>
                </a:lnTo>
                <a:lnTo>
                  <a:pt x="120916" y="211188"/>
                </a:lnTo>
                <a:lnTo>
                  <a:pt x="121653" y="211493"/>
                </a:lnTo>
                <a:lnTo>
                  <a:pt x="122428" y="211734"/>
                </a:lnTo>
                <a:lnTo>
                  <a:pt x="122783" y="211848"/>
                </a:lnTo>
                <a:lnTo>
                  <a:pt x="123126" y="211963"/>
                </a:lnTo>
                <a:lnTo>
                  <a:pt x="123482" y="212051"/>
                </a:lnTo>
                <a:lnTo>
                  <a:pt x="124485" y="212293"/>
                </a:lnTo>
                <a:lnTo>
                  <a:pt x="125501" y="212432"/>
                </a:lnTo>
                <a:lnTo>
                  <a:pt x="126542" y="212445"/>
                </a:lnTo>
              </a:path>
              <a:path w="2172347" h="1059294">
                <a:moveTo>
                  <a:pt x="126733" y="212483"/>
                </a:moveTo>
                <a:lnTo>
                  <a:pt x="127889" y="212483"/>
                </a:lnTo>
                <a:lnTo>
                  <a:pt x="128892" y="212382"/>
                </a:lnTo>
                <a:lnTo>
                  <a:pt x="129908" y="212166"/>
                </a:lnTo>
                <a:lnTo>
                  <a:pt x="130754" y="211984"/>
                </a:lnTo>
              </a:path>
              <a:path w="2172347" h="1059294">
                <a:moveTo>
                  <a:pt x="1137386" y="634199"/>
                </a:moveTo>
                <a:lnTo>
                  <a:pt x="1137081" y="634047"/>
                </a:lnTo>
              </a:path>
              <a:path w="2172347" h="1059294">
                <a:moveTo>
                  <a:pt x="1144143" y="635889"/>
                </a:moveTo>
                <a:lnTo>
                  <a:pt x="1145146" y="635889"/>
                </a:lnTo>
                <a:lnTo>
                  <a:pt x="1146162" y="635787"/>
                </a:lnTo>
                <a:lnTo>
                  <a:pt x="1147165" y="635571"/>
                </a:lnTo>
              </a:path>
              <a:path w="2172347" h="1059294">
                <a:moveTo>
                  <a:pt x="1137386" y="634199"/>
                </a:moveTo>
                <a:lnTo>
                  <a:pt x="1138148" y="634580"/>
                </a:lnTo>
                <a:lnTo>
                  <a:pt x="1138923" y="634911"/>
                </a:lnTo>
                <a:lnTo>
                  <a:pt x="1139723" y="635165"/>
                </a:lnTo>
                <a:lnTo>
                  <a:pt x="1140066" y="635266"/>
                </a:lnTo>
                <a:lnTo>
                  <a:pt x="1140383" y="635381"/>
                </a:lnTo>
                <a:lnTo>
                  <a:pt x="1140726" y="635457"/>
                </a:lnTo>
                <a:lnTo>
                  <a:pt x="1141730" y="635698"/>
                </a:lnTo>
                <a:lnTo>
                  <a:pt x="1142758" y="635838"/>
                </a:lnTo>
                <a:lnTo>
                  <a:pt x="1143825" y="635863"/>
                </a:lnTo>
              </a:path>
              <a:path w="2172347" h="1059294">
                <a:moveTo>
                  <a:pt x="1144003" y="635901"/>
                </a:moveTo>
                <a:lnTo>
                  <a:pt x="1144104" y="635901"/>
                </a:lnTo>
              </a:path>
              <a:path w="2172347" h="1059294">
                <a:moveTo>
                  <a:pt x="2074472" y="858316"/>
                </a:moveTo>
                <a:lnTo>
                  <a:pt x="1855025" y="463854"/>
                </a:lnTo>
                <a:lnTo>
                  <a:pt x="1851888" y="458228"/>
                </a:lnTo>
                <a:lnTo>
                  <a:pt x="1845487" y="455333"/>
                </a:lnTo>
                <a:lnTo>
                  <a:pt x="1839150" y="456653"/>
                </a:lnTo>
                <a:lnTo>
                  <a:pt x="1151610" y="604647"/>
                </a:lnTo>
                <a:lnTo>
                  <a:pt x="837768" y="40436"/>
                </a:lnTo>
                <a:lnTo>
                  <a:pt x="834631" y="34810"/>
                </a:lnTo>
                <a:lnTo>
                  <a:pt x="828230" y="31902"/>
                </a:lnTo>
                <a:lnTo>
                  <a:pt x="821893" y="33235"/>
                </a:lnTo>
                <a:lnTo>
                  <a:pt x="134353" y="181241"/>
                </a:lnTo>
                <a:lnTo>
                  <a:pt x="58474" y="44843"/>
                </a:lnTo>
              </a:path>
              <a:path w="2172347" h="1059294">
                <a:moveTo>
                  <a:pt x="58474" y="105114"/>
                </a:moveTo>
                <a:lnTo>
                  <a:pt x="114020" y="204965"/>
                </a:lnTo>
              </a:path>
              <a:path w="2172347" h="1059294">
                <a:moveTo>
                  <a:pt x="1147165" y="635571"/>
                </a:moveTo>
                <a:lnTo>
                  <a:pt x="1834705" y="487578"/>
                </a:lnTo>
                <a:lnTo>
                  <a:pt x="2074472" y="9185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963019" y="1259423"/>
            <a:ext cx="2211717" cy="1008824"/>
          </a:xfrm>
          <a:custGeom>
            <a:avLst/>
            <a:gdLst/>
            <a:ahLst/>
            <a:cxnLst/>
            <a:rect l="l" t="t" r="r" b="b"/>
            <a:pathLst>
              <a:path w="2211717" h="1008824">
                <a:moveTo>
                  <a:pt x="1673263" y="1008621"/>
                </a:moveTo>
                <a:lnTo>
                  <a:pt x="2113847" y="913784"/>
                </a:lnTo>
                <a:lnTo>
                  <a:pt x="2113847" y="892164"/>
                </a:lnTo>
                <a:lnTo>
                  <a:pt x="1676476" y="986320"/>
                </a:lnTo>
                <a:lnTo>
                  <a:pt x="1450073" y="579348"/>
                </a:lnTo>
                <a:lnTo>
                  <a:pt x="1447812" y="575284"/>
                </a:lnTo>
                <a:lnTo>
                  <a:pt x="1443189" y="573201"/>
                </a:lnTo>
                <a:lnTo>
                  <a:pt x="1438617" y="574154"/>
                </a:lnTo>
                <a:lnTo>
                  <a:pt x="942670" y="680910"/>
                </a:lnTo>
                <a:lnTo>
                  <a:pt x="716280" y="273926"/>
                </a:lnTo>
                <a:lnTo>
                  <a:pt x="714019" y="269862"/>
                </a:lnTo>
                <a:lnTo>
                  <a:pt x="709396" y="267766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49" y="175893"/>
                </a:lnTo>
                <a:lnTo>
                  <a:pt x="97849" y="219367"/>
                </a:lnTo>
                <a:lnTo>
                  <a:pt x="194208" y="392595"/>
                </a:lnTo>
                <a:lnTo>
                  <a:pt x="204939" y="397941"/>
                </a:lnTo>
                <a:lnTo>
                  <a:pt x="205676" y="397789"/>
                </a:lnTo>
                <a:lnTo>
                  <a:pt x="701624" y="291033"/>
                </a:lnTo>
                <a:lnTo>
                  <a:pt x="928014" y="698017"/>
                </a:lnTo>
                <a:lnTo>
                  <a:pt x="930427" y="700976"/>
                </a:lnTo>
                <a:lnTo>
                  <a:pt x="933513" y="702729"/>
                </a:lnTo>
                <a:lnTo>
                  <a:pt x="936294" y="703402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  <a:lnTo>
                  <a:pt x="1664233" y="1006386"/>
                </a:lnTo>
                <a:lnTo>
                  <a:pt x="1667332" y="1008151"/>
                </a:lnTo>
                <a:lnTo>
                  <a:pt x="1670113" y="1008824"/>
                </a:lnTo>
                <a:lnTo>
                  <a:pt x="1673263" y="100862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963019" y="1259424"/>
            <a:ext cx="2211717" cy="1008849"/>
          </a:xfrm>
          <a:custGeom>
            <a:avLst/>
            <a:gdLst/>
            <a:ahLst/>
            <a:cxnLst/>
            <a:rect l="l" t="t" r="r" b="b"/>
            <a:pathLst>
              <a:path w="2211717" h="1008849">
                <a:moveTo>
                  <a:pt x="1672539" y="1008786"/>
                </a:moveTo>
                <a:lnTo>
                  <a:pt x="1673263" y="1008621"/>
                </a:lnTo>
                <a:lnTo>
                  <a:pt x="2113847" y="913784"/>
                </a:lnTo>
              </a:path>
              <a:path w="2211717" h="1008849">
                <a:moveTo>
                  <a:pt x="2113847" y="892164"/>
                </a:moveTo>
                <a:lnTo>
                  <a:pt x="1676476" y="986320"/>
                </a:lnTo>
                <a:lnTo>
                  <a:pt x="1450073" y="579348"/>
                </a:lnTo>
                <a:lnTo>
                  <a:pt x="1447812" y="575284"/>
                </a:lnTo>
                <a:lnTo>
                  <a:pt x="1443189" y="573201"/>
                </a:lnTo>
                <a:lnTo>
                  <a:pt x="1438617" y="574154"/>
                </a:lnTo>
                <a:lnTo>
                  <a:pt x="942670" y="680910"/>
                </a:lnTo>
                <a:lnTo>
                  <a:pt x="716280" y="273926"/>
                </a:lnTo>
              </a:path>
              <a:path w="2211717" h="1008849">
                <a:moveTo>
                  <a:pt x="194462" y="392925"/>
                </a:moveTo>
                <a:lnTo>
                  <a:pt x="194818" y="393509"/>
                </a:lnTo>
                <a:lnTo>
                  <a:pt x="195224" y="394055"/>
                </a:lnTo>
                <a:lnTo>
                  <a:pt x="195681" y="394550"/>
                </a:lnTo>
                <a:lnTo>
                  <a:pt x="195821" y="394703"/>
                </a:lnTo>
                <a:lnTo>
                  <a:pt x="195922" y="394855"/>
                </a:lnTo>
                <a:lnTo>
                  <a:pt x="196062" y="394995"/>
                </a:lnTo>
                <a:lnTo>
                  <a:pt x="196634" y="395554"/>
                </a:lnTo>
                <a:lnTo>
                  <a:pt x="197281" y="396036"/>
                </a:lnTo>
                <a:lnTo>
                  <a:pt x="197954" y="396455"/>
                </a:lnTo>
                <a:lnTo>
                  <a:pt x="198196" y="396595"/>
                </a:lnTo>
                <a:lnTo>
                  <a:pt x="198437" y="396697"/>
                </a:lnTo>
                <a:lnTo>
                  <a:pt x="198666" y="396824"/>
                </a:lnTo>
                <a:lnTo>
                  <a:pt x="199186" y="397078"/>
                </a:lnTo>
                <a:lnTo>
                  <a:pt x="199720" y="397306"/>
                </a:lnTo>
                <a:lnTo>
                  <a:pt x="200279" y="397484"/>
                </a:lnTo>
                <a:lnTo>
                  <a:pt x="200533" y="397560"/>
                </a:lnTo>
                <a:lnTo>
                  <a:pt x="200787" y="397649"/>
                </a:lnTo>
                <a:lnTo>
                  <a:pt x="201041" y="397713"/>
                </a:lnTo>
                <a:lnTo>
                  <a:pt x="201764" y="397878"/>
                </a:lnTo>
                <a:lnTo>
                  <a:pt x="202501" y="397979"/>
                </a:lnTo>
                <a:lnTo>
                  <a:pt x="203250" y="397992"/>
                </a:lnTo>
              </a:path>
              <a:path w="2211717" h="1008849">
                <a:moveTo>
                  <a:pt x="203390" y="398030"/>
                </a:moveTo>
                <a:lnTo>
                  <a:pt x="203466" y="398030"/>
                </a:lnTo>
              </a:path>
              <a:path w="2211717" h="1008849">
                <a:moveTo>
                  <a:pt x="203492" y="398018"/>
                </a:moveTo>
                <a:lnTo>
                  <a:pt x="204216" y="398018"/>
                </a:lnTo>
                <a:lnTo>
                  <a:pt x="204939" y="397941"/>
                </a:lnTo>
                <a:lnTo>
                  <a:pt x="205676" y="397789"/>
                </a:lnTo>
                <a:lnTo>
                  <a:pt x="701624" y="291033"/>
                </a:lnTo>
                <a:lnTo>
                  <a:pt x="928014" y="698017"/>
                </a:lnTo>
              </a:path>
              <a:path w="2211717" h="1008849">
                <a:moveTo>
                  <a:pt x="928230" y="698296"/>
                </a:moveTo>
                <a:lnTo>
                  <a:pt x="928611" y="698944"/>
                </a:lnTo>
                <a:lnTo>
                  <a:pt x="929043" y="699541"/>
                </a:lnTo>
                <a:lnTo>
                  <a:pt x="929551" y="700074"/>
                </a:lnTo>
              </a:path>
              <a:path w="2211717" h="1008849">
                <a:moveTo>
                  <a:pt x="929843" y="700405"/>
                </a:moveTo>
                <a:lnTo>
                  <a:pt x="930427" y="700976"/>
                </a:lnTo>
                <a:lnTo>
                  <a:pt x="931075" y="701459"/>
                </a:lnTo>
                <a:lnTo>
                  <a:pt x="931786" y="701890"/>
                </a:lnTo>
                <a:lnTo>
                  <a:pt x="931989" y="702005"/>
                </a:lnTo>
                <a:lnTo>
                  <a:pt x="932192" y="702106"/>
                </a:lnTo>
                <a:lnTo>
                  <a:pt x="932408" y="702221"/>
                </a:lnTo>
                <a:lnTo>
                  <a:pt x="932954" y="702500"/>
                </a:lnTo>
                <a:lnTo>
                  <a:pt x="933513" y="702729"/>
                </a:lnTo>
                <a:lnTo>
                  <a:pt x="934097" y="702919"/>
                </a:lnTo>
                <a:lnTo>
                  <a:pt x="934339" y="702983"/>
                </a:lnTo>
                <a:lnTo>
                  <a:pt x="934567" y="703072"/>
                </a:lnTo>
                <a:lnTo>
                  <a:pt x="934821" y="703135"/>
                </a:lnTo>
                <a:lnTo>
                  <a:pt x="935545" y="703300"/>
                </a:lnTo>
                <a:lnTo>
                  <a:pt x="936294" y="703402"/>
                </a:lnTo>
                <a:lnTo>
                  <a:pt x="937044" y="703414"/>
                </a:lnTo>
              </a:path>
              <a:path w="2211717" h="1008849">
                <a:moveTo>
                  <a:pt x="937183" y="703440"/>
                </a:moveTo>
                <a:lnTo>
                  <a:pt x="938009" y="703440"/>
                </a:lnTo>
                <a:lnTo>
                  <a:pt x="938733" y="703364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</a:path>
              <a:path w="2211717" h="1008849">
                <a:moveTo>
                  <a:pt x="1662036" y="1003719"/>
                </a:moveTo>
                <a:lnTo>
                  <a:pt x="1662417" y="1004354"/>
                </a:lnTo>
                <a:lnTo>
                  <a:pt x="1662849" y="1004925"/>
                </a:lnTo>
                <a:lnTo>
                  <a:pt x="1663344" y="1005446"/>
                </a:lnTo>
                <a:lnTo>
                  <a:pt x="1663446" y="1005573"/>
                </a:lnTo>
              </a:path>
              <a:path w="2211717" h="1008849">
                <a:moveTo>
                  <a:pt x="1663649" y="1005814"/>
                </a:moveTo>
                <a:lnTo>
                  <a:pt x="1664233" y="1006386"/>
                </a:lnTo>
                <a:lnTo>
                  <a:pt x="1664881" y="1006881"/>
                </a:lnTo>
                <a:lnTo>
                  <a:pt x="1665592" y="1007300"/>
                </a:lnTo>
                <a:lnTo>
                  <a:pt x="1665795" y="1007427"/>
                </a:lnTo>
                <a:lnTo>
                  <a:pt x="1665998" y="1007516"/>
                </a:lnTo>
                <a:lnTo>
                  <a:pt x="1666214" y="1007630"/>
                </a:lnTo>
                <a:lnTo>
                  <a:pt x="1666760" y="1007922"/>
                </a:lnTo>
                <a:lnTo>
                  <a:pt x="1667332" y="1008151"/>
                </a:lnTo>
                <a:lnTo>
                  <a:pt x="1667916" y="1008329"/>
                </a:lnTo>
                <a:lnTo>
                  <a:pt x="1668157" y="1008392"/>
                </a:lnTo>
                <a:lnTo>
                  <a:pt x="1668373" y="1008481"/>
                </a:lnTo>
                <a:lnTo>
                  <a:pt x="1668614" y="1008532"/>
                </a:lnTo>
                <a:lnTo>
                  <a:pt x="1669351" y="1008710"/>
                </a:lnTo>
                <a:lnTo>
                  <a:pt x="1670113" y="1008824"/>
                </a:lnTo>
                <a:lnTo>
                  <a:pt x="1670888" y="1008837"/>
                </a:lnTo>
              </a:path>
              <a:path w="2211717" h="1008849">
                <a:moveTo>
                  <a:pt x="1671002" y="1008849"/>
                </a:moveTo>
                <a:lnTo>
                  <a:pt x="1671802" y="1008849"/>
                </a:lnTo>
                <a:lnTo>
                  <a:pt x="1672539" y="1008786"/>
                </a:lnTo>
              </a:path>
              <a:path w="2211717" h="1008849">
                <a:moveTo>
                  <a:pt x="716280" y="273926"/>
                </a:moveTo>
                <a:lnTo>
                  <a:pt x="714019" y="269862"/>
                </a:lnTo>
                <a:lnTo>
                  <a:pt x="709396" y="267766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49" y="175893"/>
                </a:lnTo>
              </a:path>
              <a:path w="2211717" h="1008849">
                <a:moveTo>
                  <a:pt x="97849" y="219367"/>
                </a:moveTo>
                <a:lnTo>
                  <a:pt x="194208" y="392595"/>
                </a:lnTo>
                <a:lnTo>
                  <a:pt x="194284" y="392722"/>
                </a:lnTo>
              </a:path>
              <a:path w="2211717" h="1008849">
                <a:moveTo>
                  <a:pt x="194462" y="392925"/>
                </a:moveTo>
                <a:lnTo>
                  <a:pt x="194386" y="392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963020" y="2279475"/>
            <a:ext cx="2211717" cy="1097343"/>
          </a:xfrm>
          <a:custGeom>
            <a:avLst/>
            <a:gdLst/>
            <a:ahLst/>
            <a:cxnLst/>
            <a:rect l="l" t="t" r="r" b="b"/>
            <a:pathLst>
              <a:path w="2211717" h="1097343">
                <a:moveTo>
                  <a:pt x="1737512" y="924179"/>
                </a:moveTo>
                <a:lnTo>
                  <a:pt x="2074976" y="851522"/>
                </a:lnTo>
                <a:lnTo>
                  <a:pt x="2113846" y="921398"/>
                </a:lnTo>
                <a:lnTo>
                  <a:pt x="2113846" y="891838"/>
                </a:lnTo>
                <a:lnTo>
                  <a:pt x="2084946" y="839889"/>
                </a:lnTo>
                <a:lnTo>
                  <a:pt x="2083409" y="837120"/>
                </a:lnTo>
                <a:lnTo>
                  <a:pt x="2080234" y="835672"/>
                </a:lnTo>
                <a:lnTo>
                  <a:pt x="2077148" y="836345"/>
                </a:lnTo>
                <a:lnTo>
                  <a:pt x="1742567" y="908367"/>
                </a:lnTo>
                <a:lnTo>
                  <a:pt x="1586395" y="627646"/>
                </a:lnTo>
                <a:lnTo>
                  <a:pt x="1584883" y="624890"/>
                </a:lnTo>
                <a:lnTo>
                  <a:pt x="1581721" y="623443"/>
                </a:lnTo>
                <a:lnTo>
                  <a:pt x="1578622" y="624103"/>
                </a:lnTo>
                <a:lnTo>
                  <a:pt x="1241158" y="696760"/>
                </a:lnTo>
                <a:lnTo>
                  <a:pt x="1087107" y="419836"/>
                </a:lnTo>
                <a:lnTo>
                  <a:pt x="1085570" y="417080"/>
                </a:lnTo>
                <a:lnTo>
                  <a:pt x="1082421" y="415658"/>
                </a:lnTo>
                <a:lnTo>
                  <a:pt x="1079309" y="416306"/>
                </a:lnTo>
                <a:lnTo>
                  <a:pt x="741845" y="488950"/>
                </a:lnTo>
                <a:lnTo>
                  <a:pt x="587794" y="212013"/>
                </a:lnTo>
                <a:lnTo>
                  <a:pt x="586257" y="209257"/>
                </a:lnTo>
                <a:lnTo>
                  <a:pt x="583120" y="207822"/>
                </a:lnTo>
                <a:lnTo>
                  <a:pt x="580009" y="208483"/>
                </a:lnTo>
                <a:lnTo>
                  <a:pt x="242544" y="281114"/>
                </a:lnTo>
                <a:lnTo>
                  <a:pt x="97848" y="21007"/>
                </a:lnTo>
                <a:lnTo>
                  <a:pt x="97848" y="50610"/>
                </a:lnTo>
                <a:lnTo>
                  <a:pt x="232562" y="292773"/>
                </a:lnTo>
                <a:lnTo>
                  <a:pt x="235115" y="295389"/>
                </a:lnTo>
                <a:lnTo>
                  <a:pt x="237693" y="296354"/>
                </a:lnTo>
                <a:lnTo>
                  <a:pt x="240360" y="296303"/>
                </a:lnTo>
                <a:lnTo>
                  <a:pt x="577824" y="223659"/>
                </a:lnTo>
                <a:lnTo>
                  <a:pt x="731862" y="500595"/>
                </a:lnTo>
                <a:lnTo>
                  <a:pt x="734428" y="503237"/>
                </a:lnTo>
                <a:lnTo>
                  <a:pt x="736993" y="504190"/>
                </a:lnTo>
                <a:lnTo>
                  <a:pt x="739660" y="504126"/>
                </a:lnTo>
                <a:lnTo>
                  <a:pt x="1077125" y="431469"/>
                </a:lnTo>
                <a:lnTo>
                  <a:pt x="1231176" y="708406"/>
                </a:lnTo>
                <a:lnTo>
                  <a:pt x="1233741" y="711034"/>
                </a:lnTo>
                <a:lnTo>
                  <a:pt x="1236306" y="712000"/>
                </a:lnTo>
                <a:lnTo>
                  <a:pt x="1238961" y="711936"/>
                </a:lnTo>
                <a:lnTo>
                  <a:pt x="1576438" y="639292"/>
                </a:lnTo>
                <a:lnTo>
                  <a:pt x="1729486" y="914412"/>
                </a:lnTo>
                <a:lnTo>
                  <a:pt x="1728647" y="917155"/>
                </a:lnTo>
                <a:lnTo>
                  <a:pt x="1728965" y="918654"/>
                </a:lnTo>
                <a:lnTo>
                  <a:pt x="1729803" y="922540"/>
                </a:lnTo>
                <a:lnTo>
                  <a:pt x="1733651" y="925029"/>
                </a:lnTo>
                <a:lnTo>
                  <a:pt x="1737512" y="924179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963020" y="2279475"/>
            <a:ext cx="2211717" cy="1097343"/>
          </a:xfrm>
          <a:custGeom>
            <a:avLst/>
            <a:gdLst/>
            <a:ahLst/>
            <a:cxnLst/>
            <a:rect l="l" t="t" r="r" b="b"/>
            <a:pathLst>
              <a:path w="2211717" h="1097343">
                <a:moveTo>
                  <a:pt x="2113846" y="891838"/>
                </a:moveTo>
                <a:lnTo>
                  <a:pt x="2084946" y="839889"/>
                </a:lnTo>
                <a:lnTo>
                  <a:pt x="2083409" y="837120"/>
                </a:lnTo>
                <a:lnTo>
                  <a:pt x="2080234" y="835672"/>
                </a:lnTo>
                <a:lnTo>
                  <a:pt x="2077148" y="836345"/>
                </a:lnTo>
                <a:lnTo>
                  <a:pt x="1848052" y="885660"/>
                </a:lnTo>
              </a:path>
              <a:path w="2211717" h="1097343">
                <a:moveTo>
                  <a:pt x="1684323" y="803673"/>
                </a:moveTo>
                <a:lnTo>
                  <a:pt x="1742567" y="908367"/>
                </a:lnTo>
                <a:lnTo>
                  <a:pt x="1848052" y="885660"/>
                </a:lnTo>
              </a:path>
              <a:path w="2211717" h="1097343">
                <a:moveTo>
                  <a:pt x="1586395" y="627646"/>
                </a:moveTo>
                <a:lnTo>
                  <a:pt x="1584883" y="624890"/>
                </a:lnTo>
                <a:lnTo>
                  <a:pt x="1581721" y="623443"/>
                </a:lnTo>
                <a:lnTo>
                  <a:pt x="1578622" y="624103"/>
                </a:lnTo>
                <a:lnTo>
                  <a:pt x="1401762" y="662181"/>
                </a:lnTo>
              </a:path>
              <a:path w="2211717" h="1097343">
                <a:moveTo>
                  <a:pt x="1152482" y="537355"/>
                </a:moveTo>
                <a:lnTo>
                  <a:pt x="1241158" y="696760"/>
                </a:lnTo>
                <a:lnTo>
                  <a:pt x="1401762" y="662181"/>
                </a:lnTo>
              </a:path>
              <a:path w="2211717" h="1097343">
                <a:moveTo>
                  <a:pt x="1684323" y="803673"/>
                </a:moveTo>
                <a:lnTo>
                  <a:pt x="1586395" y="627646"/>
                </a:lnTo>
              </a:path>
              <a:path w="2211717" h="1097343">
                <a:moveTo>
                  <a:pt x="1087107" y="419836"/>
                </a:moveTo>
                <a:lnTo>
                  <a:pt x="1085570" y="417080"/>
                </a:lnTo>
                <a:lnTo>
                  <a:pt x="1082421" y="415658"/>
                </a:lnTo>
                <a:lnTo>
                  <a:pt x="1079309" y="416306"/>
                </a:lnTo>
                <a:lnTo>
                  <a:pt x="961423" y="441682"/>
                </a:lnTo>
              </a:path>
              <a:path w="2211717" h="1097343">
                <a:moveTo>
                  <a:pt x="620621" y="271026"/>
                </a:moveTo>
                <a:lnTo>
                  <a:pt x="741845" y="488950"/>
                </a:lnTo>
                <a:lnTo>
                  <a:pt x="961423" y="441682"/>
                </a:lnTo>
              </a:path>
              <a:path w="2211717" h="1097343">
                <a:moveTo>
                  <a:pt x="1152482" y="537355"/>
                </a:moveTo>
                <a:lnTo>
                  <a:pt x="1087107" y="419836"/>
                </a:lnTo>
              </a:path>
              <a:path w="2211717" h="1097343">
                <a:moveTo>
                  <a:pt x="620621" y="271026"/>
                </a:moveTo>
                <a:lnTo>
                  <a:pt x="587794" y="212013"/>
                </a:lnTo>
                <a:lnTo>
                  <a:pt x="586257" y="209257"/>
                </a:lnTo>
                <a:lnTo>
                  <a:pt x="583120" y="207822"/>
                </a:lnTo>
                <a:lnTo>
                  <a:pt x="580009" y="208483"/>
                </a:lnTo>
                <a:lnTo>
                  <a:pt x="521058" y="221170"/>
                </a:lnTo>
              </a:path>
              <a:path w="2211717" h="1097343">
                <a:moveTo>
                  <a:pt x="97848" y="21007"/>
                </a:moveTo>
                <a:lnTo>
                  <a:pt x="242544" y="281114"/>
                </a:lnTo>
                <a:lnTo>
                  <a:pt x="521058" y="221170"/>
                </a:lnTo>
              </a:path>
              <a:path w="2211717" h="1097343">
                <a:moveTo>
                  <a:pt x="97848" y="50610"/>
                </a:moveTo>
                <a:lnTo>
                  <a:pt x="232562" y="292773"/>
                </a:lnTo>
              </a:path>
              <a:path w="2211717" h="1097343">
                <a:moveTo>
                  <a:pt x="232727" y="292989"/>
                </a:moveTo>
                <a:lnTo>
                  <a:pt x="232968" y="293382"/>
                </a:lnTo>
                <a:lnTo>
                  <a:pt x="233248" y="293763"/>
                </a:lnTo>
                <a:lnTo>
                  <a:pt x="233565" y="294093"/>
                </a:lnTo>
              </a:path>
              <a:path w="2211717" h="1097343">
                <a:moveTo>
                  <a:pt x="233819" y="294398"/>
                </a:moveTo>
                <a:lnTo>
                  <a:pt x="234213" y="294779"/>
                </a:lnTo>
                <a:lnTo>
                  <a:pt x="234645" y="295109"/>
                </a:lnTo>
                <a:lnTo>
                  <a:pt x="235115" y="295389"/>
                </a:lnTo>
                <a:lnTo>
                  <a:pt x="235267" y="295490"/>
                </a:lnTo>
                <a:lnTo>
                  <a:pt x="235432" y="295554"/>
                </a:lnTo>
                <a:lnTo>
                  <a:pt x="235597" y="295643"/>
                </a:lnTo>
                <a:lnTo>
                  <a:pt x="235953" y="295821"/>
                </a:lnTo>
                <a:lnTo>
                  <a:pt x="236308" y="295973"/>
                </a:lnTo>
                <a:lnTo>
                  <a:pt x="236689" y="296087"/>
                </a:lnTo>
                <a:lnTo>
                  <a:pt x="236867" y="296151"/>
                </a:lnTo>
                <a:lnTo>
                  <a:pt x="237032" y="296202"/>
                </a:lnTo>
                <a:lnTo>
                  <a:pt x="237210" y="296252"/>
                </a:lnTo>
                <a:lnTo>
                  <a:pt x="237693" y="296354"/>
                </a:lnTo>
                <a:lnTo>
                  <a:pt x="238201" y="296443"/>
                </a:lnTo>
                <a:lnTo>
                  <a:pt x="238760" y="296443"/>
                </a:lnTo>
              </a:path>
              <a:path w="2211717" h="1097343">
                <a:moveTo>
                  <a:pt x="238798" y="296456"/>
                </a:moveTo>
                <a:lnTo>
                  <a:pt x="238887" y="296456"/>
                </a:lnTo>
              </a:path>
              <a:path w="2211717" h="1097343">
                <a:moveTo>
                  <a:pt x="734567" y="503313"/>
                </a:moveTo>
                <a:lnTo>
                  <a:pt x="734568" y="503313"/>
                </a:lnTo>
                <a:lnTo>
                  <a:pt x="734720" y="503377"/>
                </a:lnTo>
              </a:path>
              <a:path w="2211717" h="1097343">
                <a:moveTo>
                  <a:pt x="734428" y="503237"/>
                </a:moveTo>
                <a:lnTo>
                  <a:pt x="733958" y="502932"/>
                </a:lnTo>
                <a:lnTo>
                  <a:pt x="733513" y="502602"/>
                </a:lnTo>
                <a:lnTo>
                  <a:pt x="733107" y="502208"/>
                </a:lnTo>
              </a:path>
              <a:path w="2211717" h="1097343">
                <a:moveTo>
                  <a:pt x="732917" y="501980"/>
                </a:moveTo>
                <a:lnTo>
                  <a:pt x="732574" y="501624"/>
                </a:lnTo>
                <a:lnTo>
                  <a:pt x="732282" y="501218"/>
                </a:lnTo>
                <a:lnTo>
                  <a:pt x="732015" y="500773"/>
                </a:lnTo>
              </a:path>
              <a:path w="2211717" h="1097343">
                <a:moveTo>
                  <a:pt x="731862" y="500595"/>
                </a:moveTo>
                <a:lnTo>
                  <a:pt x="577824" y="223659"/>
                </a:lnTo>
                <a:lnTo>
                  <a:pt x="240360" y="296303"/>
                </a:lnTo>
                <a:lnTo>
                  <a:pt x="239864" y="296418"/>
                </a:lnTo>
                <a:lnTo>
                  <a:pt x="239369" y="296456"/>
                </a:lnTo>
                <a:lnTo>
                  <a:pt x="238887" y="296456"/>
                </a:lnTo>
              </a:path>
              <a:path w="2211717" h="1097343">
                <a:moveTo>
                  <a:pt x="734567" y="503313"/>
                </a:moveTo>
                <a:lnTo>
                  <a:pt x="734428" y="503237"/>
                </a:lnTo>
              </a:path>
              <a:path w="2211717" h="1097343">
                <a:moveTo>
                  <a:pt x="734720" y="503377"/>
                </a:moveTo>
                <a:lnTo>
                  <a:pt x="734860" y="503453"/>
                </a:lnTo>
                <a:lnTo>
                  <a:pt x="735228" y="503643"/>
                </a:lnTo>
                <a:lnTo>
                  <a:pt x="735609" y="503796"/>
                </a:lnTo>
                <a:lnTo>
                  <a:pt x="736015" y="503923"/>
                </a:lnTo>
                <a:lnTo>
                  <a:pt x="736180" y="503974"/>
                </a:lnTo>
                <a:lnTo>
                  <a:pt x="736333" y="504024"/>
                </a:lnTo>
              </a:path>
              <a:path w="2211717" h="1097343">
                <a:moveTo>
                  <a:pt x="738098" y="504291"/>
                </a:moveTo>
                <a:lnTo>
                  <a:pt x="738162" y="504291"/>
                </a:lnTo>
              </a:path>
              <a:path w="2211717" h="1097343">
                <a:moveTo>
                  <a:pt x="738060" y="504253"/>
                </a:moveTo>
                <a:lnTo>
                  <a:pt x="737990" y="504253"/>
                </a:lnTo>
              </a:path>
              <a:path w="2211717" h="1097343">
                <a:moveTo>
                  <a:pt x="736333" y="504024"/>
                </a:moveTo>
                <a:lnTo>
                  <a:pt x="736498" y="504075"/>
                </a:lnTo>
                <a:lnTo>
                  <a:pt x="736993" y="504190"/>
                </a:lnTo>
                <a:lnTo>
                  <a:pt x="737501" y="504253"/>
                </a:lnTo>
                <a:lnTo>
                  <a:pt x="737990" y="504253"/>
                </a:lnTo>
              </a:path>
              <a:path w="2211717" h="1097343">
                <a:moveTo>
                  <a:pt x="1232420" y="710018"/>
                </a:moveTo>
                <a:lnTo>
                  <a:pt x="1232814" y="710425"/>
                </a:lnTo>
                <a:lnTo>
                  <a:pt x="1233271" y="710755"/>
                </a:lnTo>
                <a:lnTo>
                  <a:pt x="1233741" y="711034"/>
                </a:lnTo>
                <a:lnTo>
                  <a:pt x="1233881" y="711123"/>
                </a:lnTo>
                <a:lnTo>
                  <a:pt x="1234020" y="711187"/>
                </a:lnTo>
                <a:lnTo>
                  <a:pt x="1234186" y="711263"/>
                </a:lnTo>
                <a:lnTo>
                  <a:pt x="1234528" y="711441"/>
                </a:lnTo>
                <a:lnTo>
                  <a:pt x="1234922" y="711619"/>
                </a:lnTo>
                <a:lnTo>
                  <a:pt x="1235341" y="711733"/>
                </a:lnTo>
                <a:lnTo>
                  <a:pt x="1235481" y="711784"/>
                </a:lnTo>
                <a:lnTo>
                  <a:pt x="1235633" y="711835"/>
                </a:lnTo>
                <a:lnTo>
                  <a:pt x="1235798" y="711873"/>
                </a:lnTo>
                <a:lnTo>
                  <a:pt x="1236306" y="712000"/>
                </a:lnTo>
                <a:lnTo>
                  <a:pt x="1236827" y="712076"/>
                </a:lnTo>
                <a:lnTo>
                  <a:pt x="1237386" y="712076"/>
                </a:lnTo>
              </a:path>
              <a:path w="2211717" h="1097343">
                <a:moveTo>
                  <a:pt x="1237437" y="712101"/>
                </a:moveTo>
                <a:lnTo>
                  <a:pt x="1237475" y="712101"/>
                </a:lnTo>
              </a:path>
              <a:path w="2211717" h="1097343">
                <a:moveTo>
                  <a:pt x="1232217" y="709790"/>
                </a:moveTo>
                <a:lnTo>
                  <a:pt x="1231874" y="709422"/>
                </a:lnTo>
                <a:lnTo>
                  <a:pt x="1231569" y="709028"/>
                </a:lnTo>
                <a:lnTo>
                  <a:pt x="1231328" y="708596"/>
                </a:lnTo>
              </a:path>
              <a:path w="2211717" h="1097343">
                <a:moveTo>
                  <a:pt x="1231176" y="708406"/>
                </a:moveTo>
                <a:lnTo>
                  <a:pt x="1077125" y="431469"/>
                </a:lnTo>
                <a:lnTo>
                  <a:pt x="739660" y="504126"/>
                </a:lnTo>
                <a:lnTo>
                  <a:pt x="739152" y="504228"/>
                </a:lnTo>
                <a:lnTo>
                  <a:pt x="738670" y="504278"/>
                </a:lnTo>
                <a:lnTo>
                  <a:pt x="738174" y="504278"/>
                </a:lnTo>
              </a:path>
              <a:path w="2211717" h="1097343">
                <a:moveTo>
                  <a:pt x="2113846" y="921398"/>
                </a:moveTo>
                <a:lnTo>
                  <a:pt x="2074976" y="851522"/>
                </a:lnTo>
                <a:lnTo>
                  <a:pt x="1788394" y="913223"/>
                </a:lnTo>
              </a:path>
              <a:path w="2211717" h="1097343">
                <a:moveTo>
                  <a:pt x="1713644" y="885935"/>
                </a:moveTo>
                <a:lnTo>
                  <a:pt x="1729486" y="914412"/>
                </a:lnTo>
                <a:lnTo>
                  <a:pt x="1728939" y="915720"/>
                </a:lnTo>
                <a:lnTo>
                  <a:pt x="1728647" y="917155"/>
                </a:lnTo>
                <a:lnTo>
                  <a:pt x="1728965" y="918654"/>
                </a:lnTo>
                <a:lnTo>
                  <a:pt x="1729803" y="922540"/>
                </a:lnTo>
                <a:lnTo>
                  <a:pt x="1733651" y="925029"/>
                </a:lnTo>
                <a:lnTo>
                  <a:pt x="1737512" y="924179"/>
                </a:lnTo>
                <a:lnTo>
                  <a:pt x="1788394" y="913223"/>
                </a:lnTo>
              </a:path>
              <a:path w="2211717" h="1097343">
                <a:moveTo>
                  <a:pt x="1576438" y="639292"/>
                </a:moveTo>
                <a:lnTo>
                  <a:pt x="1238961" y="711936"/>
                </a:lnTo>
                <a:lnTo>
                  <a:pt x="1238465" y="712038"/>
                </a:lnTo>
                <a:lnTo>
                  <a:pt x="1237983" y="712101"/>
                </a:lnTo>
                <a:lnTo>
                  <a:pt x="1237475" y="712101"/>
                </a:lnTo>
              </a:path>
              <a:path w="2211717" h="1097343">
                <a:moveTo>
                  <a:pt x="1713644" y="885935"/>
                </a:moveTo>
                <a:lnTo>
                  <a:pt x="1576438" y="639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963012" y="3052152"/>
            <a:ext cx="887806" cy="383209"/>
          </a:xfrm>
          <a:custGeom>
            <a:avLst/>
            <a:gdLst/>
            <a:ahLst/>
            <a:cxnLst/>
            <a:rect l="l" t="t" r="r" b="b"/>
            <a:pathLst>
              <a:path w="887806" h="383209">
                <a:moveTo>
                  <a:pt x="828509" y="276606"/>
                </a:moveTo>
                <a:lnTo>
                  <a:pt x="825423" y="273862"/>
                </a:lnTo>
                <a:lnTo>
                  <a:pt x="823379" y="274281"/>
                </a:lnTo>
                <a:lnTo>
                  <a:pt x="601040" y="322135"/>
                </a:lnTo>
                <a:lnTo>
                  <a:pt x="499541" y="139687"/>
                </a:lnTo>
                <a:lnTo>
                  <a:pt x="496468" y="136931"/>
                </a:lnTo>
                <a:lnTo>
                  <a:pt x="494410" y="137363"/>
                </a:lnTo>
                <a:lnTo>
                  <a:pt x="272084" y="185229"/>
                </a:lnTo>
                <a:lnTo>
                  <a:pt x="170586" y="2768"/>
                </a:lnTo>
                <a:lnTo>
                  <a:pt x="167474" y="0"/>
                </a:lnTo>
                <a:lnTo>
                  <a:pt x="165442" y="444"/>
                </a:lnTo>
                <a:lnTo>
                  <a:pt x="97854" y="14992"/>
                </a:lnTo>
                <a:lnTo>
                  <a:pt x="97854" y="24680"/>
                </a:lnTo>
                <a:lnTo>
                  <a:pt x="164007" y="10439"/>
                </a:lnTo>
                <a:lnTo>
                  <a:pt x="265506" y="192887"/>
                </a:lnTo>
                <a:lnTo>
                  <a:pt x="268223" y="195084"/>
                </a:lnTo>
                <a:lnTo>
                  <a:pt x="270636" y="195224"/>
                </a:lnTo>
                <a:lnTo>
                  <a:pt x="492975" y="147370"/>
                </a:lnTo>
                <a:lnTo>
                  <a:pt x="594474" y="329819"/>
                </a:lnTo>
                <a:lnTo>
                  <a:pt x="597192" y="332003"/>
                </a:lnTo>
                <a:lnTo>
                  <a:pt x="599605" y="332143"/>
                </a:lnTo>
                <a:lnTo>
                  <a:pt x="821944" y="284276"/>
                </a:lnTo>
                <a:lnTo>
                  <a:pt x="876973" y="383209"/>
                </a:lnTo>
                <a:lnTo>
                  <a:pt x="887806" y="383209"/>
                </a:lnTo>
                <a:lnTo>
                  <a:pt x="828509" y="276606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963012" y="3052152"/>
            <a:ext cx="887806" cy="383209"/>
          </a:xfrm>
          <a:custGeom>
            <a:avLst/>
            <a:gdLst/>
            <a:ahLst/>
            <a:cxnLst/>
            <a:rect l="l" t="t" r="r" b="b"/>
            <a:pathLst>
              <a:path w="887806" h="383209">
                <a:moveTo>
                  <a:pt x="828509" y="276606"/>
                </a:moveTo>
                <a:lnTo>
                  <a:pt x="827493" y="274789"/>
                </a:lnTo>
                <a:lnTo>
                  <a:pt x="825423" y="273862"/>
                </a:lnTo>
                <a:lnTo>
                  <a:pt x="823379" y="274281"/>
                </a:lnTo>
                <a:lnTo>
                  <a:pt x="601040" y="322135"/>
                </a:lnTo>
                <a:lnTo>
                  <a:pt x="499541" y="139687"/>
                </a:lnTo>
                <a:lnTo>
                  <a:pt x="498538" y="137871"/>
                </a:lnTo>
                <a:lnTo>
                  <a:pt x="496468" y="136931"/>
                </a:lnTo>
                <a:lnTo>
                  <a:pt x="494410" y="137363"/>
                </a:lnTo>
                <a:lnTo>
                  <a:pt x="272084" y="185229"/>
                </a:lnTo>
                <a:lnTo>
                  <a:pt x="170586" y="2768"/>
                </a:lnTo>
                <a:lnTo>
                  <a:pt x="169570" y="952"/>
                </a:lnTo>
                <a:lnTo>
                  <a:pt x="167474" y="0"/>
                </a:lnTo>
                <a:lnTo>
                  <a:pt x="165442" y="444"/>
                </a:lnTo>
                <a:lnTo>
                  <a:pt x="97854" y="14992"/>
                </a:lnTo>
              </a:path>
              <a:path w="887806" h="383209">
                <a:moveTo>
                  <a:pt x="97854" y="24680"/>
                </a:moveTo>
                <a:lnTo>
                  <a:pt x="164007" y="10439"/>
                </a:lnTo>
                <a:lnTo>
                  <a:pt x="265506" y="192887"/>
                </a:lnTo>
              </a:path>
              <a:path w="887806" h="383209">
                <a:moveTo>
                  <a:pt x="265620" y="193040"/>
                </a:moveTo>
                <a:lnTo>
                  <a:pt x="265772" y="193306"/>
                </a:lnTo>
                <a:lnTo>
                  <a:pt x="265963" y="193548"/>
                </a:lnTo>
                <a:lnTo>
                  <a:pt x="266166" y="193763"/>
                </a:lnTo>
              </a:path>
              <a:path w="887806" h="383209">
                <a:moveTo>
                  <a:pt x="266331" y="193967"/>
                </a:moveTo>
                <a:lnTo>
                  <a:pt x="266598" y="194221"/>
                </a:lnTo>
                <a:lnTo>
                  <a:pt x="266877" y="194437"/>
                </a:lnTo>
                <a:lnTo>
                  <a:pt x="267182" y="194627"/>
                </a:lnTo>
              </a:path>
              <a:path w="887806" h="383209">
                <a:moveTo>
                  <a:pt x="267398" y="194729"/>
                </a:moveTo>
                <a:lnTo>
                  <a:pt x="267728" y="194906"/>
                </a:lnTo>
                <a:lnTo>
                  <a:pt x="267969" y="194995"/>
                </a:lnTo>
                <a:lnTo>
                  <a:pt x="268223" y="195084"/>
                </a:lnTo>
              </a:path>
              <a:path w="887806" h="383209">
                <a:moveTo>
                  <a:pt x="268566" y="195186"/>
                </a:moveTo>
                <a:lnTo>
                  <a:pt x="268884" y="195249"/>
                </a:lnTo>
                <a:lnTo>
                  <a:pt x="269214" y="195300"/>
                </a:lnTo>
                <a:lnTo>
                  <a:pt x="269557" y="195313"/>
                </a:lnTo>
              </a:path>
              <a:path w="887806" h="383209">
                <a:moveTo>
                  <a:pt x="269608" y="195326"/>
                </a:moveTo>
                <a:lnTo>
                  <a:pt x="269989" y="195326"/>
                </a:lnTo>
                <a:lnTo>
                  <a:pt x="270319" y="195287"/>
                </a:lnTo>
                <a:lnTo>
                  <a:pt x="270636" y="195224"/>
                </a:lnTo>
                <a:lnTo>
                  <a:pt x="492975" y="147370"/>
                </a:lnTo>
                <a:lnTo>
                  <a:pt x="594474" y="329819"/>
                </a:lnTo>
              </a:path>
              <a:path w="887806" h="383209">
                <a:moveTo>
                  <a:pt x="594563" y="329946"/>
                </a:moveTo>
                <a:lnTo>
                  <a:pt x="594741" y="330225"/>
                </a:lnTo>
                <a:lnTo>
                  <a:pt x="594931" y="330504"/>
                </a:lnTo>
                <a:lnTo>
                  <a:pt x="595160" y="330733"/>
                </a:lnTo>
              </a:path>
              <a:path w="887806" h="383209">
                <a:moveTo>
                  <a:pt x="595236" y="330835"/>
                </a:moveTo>
                <a:lnTo>
                  <a:pt x="595553" y="331139"/>
                </a:lnTo>
                <a:lnTo>
                  <a:pt x="595845" y="331355"/>
                </a:lnTo>
                <a:lnTo>
                  <a:pt x="596163" y="331546"/>
                </a:lnTo>
              </a:path>
              <a:path w="887806" h="383209">
                <a:moveTo>
                  <a:pt x="596430" y="331698"/>
                </a:moveTo>
                <a:lnTo>
                  <a:pt x="596684" y="331825"/>
                </a:lnTo>
                <a:lnTo>
                  <a:pt x="596938" y="331927"/>
                </a:lnTo>
                <a:lnTo>
                  <a:pt x="597192" y="332003"/>
                </a:lnTo>
              </a:path>
              <a:path w="887806" h="383209">
                <a:moveTo>
                  <a:pt x="597522" y="332105"/>
                </a:moveTo>
                <a:lnTo>
                  <a:pt x="597839" y="332181"/>
                </a:lnTo>
                <a:lnTo>
                  <a:pt x="598182" y="332232"/>
                </a:lnTo>
                <a:lnTo>
                  <a:pt x="598525" y="332244"/>
                </a:lnTo>
                <a:lnTo>
                  <a:pt x="598944" y="332244"/>
                </a:lnTo>
                <a:lnTo>
                  <a:pt x="599274" y="332206"/>
                </a:lnTo>
                <a:lnTo>
                  <a:pt x="599605" y="332143"/>
                </a:lnTo>
                <a:lnTo>
                  <a:pt x="821944" y="284276"/>
                </a:lnTo>
                <a:lnTo>
                  <a:pt x="876973" y="383209"/>
                </a:lnTo>
                <a:lnTo>
                  <a:pt x="887806" y="383209"/>
                </a:lnTo>
                <a:lnTo>
                  <a:pt x="828509" y="2766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963019" y="1240420"/>
            <a:ext cx="2211717" cy="1008824"/>
          </a:xfrm>
          <a:custGeom>
            <a:avLst/>
            <a:gdLst/>
            <a:ahLst/>
            <a:cxnLst/>
            <a:rect l="l" t="t" r="r" b="b"/>
            <a:pathLst>
              <a:path w="2211717" h="1008824">
                <a:moveTo>
                  <a:pt x="1673263" y="1008608"/>
                </a:moveTo>
                <a:lnTo>
                  <a:pt x="2113847" y="913783"/>
                </a:lnTo>
                <a:lnTo>
                  <a:pt x="2113847" y="892164"/>
                </a:lnTo>
                <a:lnTo>
                  <a:pt x="1676476" y="986320"/>
                </a:lnTo>
                <a:lnTo>
                  <a:pt x="1450073" y="579335"/>
                </a:lnTo>
                <a:lnTo>
                  <a:pt x="1447812" y="575271"/>
                </a:lnTo>
                <a:lnTo>
                  <a:pt x="1443189" y="573201"/>
                </a:lnTo>
                <a:lnTo>
                  <a:pt x="1438617" y="574141"/>
                </a:lnTo>
                <a:lnTo>
                  <a:pt x="942670" y="680910"/>
                </a:lnTo>
                <a:lnTo>
                  <a:pt x="716280" y="273913"/>
                </a:lnTo>
                <a:lnTo>
                  <a:pt x="714019" y="269862"/>
                </a:lnTo>
                <a:lnTo>
                  <a:pt x="709396" y="267754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49" y="175893"/>
                </a:lnTo>
                <a:lnTo>
                  <a:pt x="97849" y="219367"/>
                </a:lnTo>
                <a:lnTo>
                  <a:pt x="194208" y="392595"/>
                </a:lnTo>
                <a:lnTo>
                  <a:pt x="204939" y="397941"/>
                </a:lnTo>
                <a:lnTo>
                  <a:pt x="205676" y="397789"/>
                </a:lnTo>
                <a:lnTo>
                  <a:pt x="701624" y="291033"/>
                </a:lnTo>
                <a:lnTo>
                  <a:pt x="928014" y="698017"/>
                </a:lnTo>
                <a:lnTo>
                  <a:pt x="930427" y="700976"/>
                </a:lnTo>
                <a:lnTo>
                  <a:pt x="933513" y="702729"/>
                </a:lnTo>
                <a:lnTo>
                  <a:pt x="936294" y="703402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  <a:lnTo>
                  <a:pt x="1664233" y="1006386"/>
                </a:lnTo>
                <a:lnTo>
                  <a:pt x="1667332" y="1008151"/>
                </a:lnTo>
                <a:lnTo>
                  <a:pt x="1670113" y="1008824"/>
                </a:lnTo>
                <a:lnTo>
                  <a:pt x="1673263" y="1008608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963019" y="1240421"/>
            <a:ext cx="2211717" cy="1008849"/>
          </a:xfrm>
          <a:custGeom>
            <a:avLst/>
            <a:gdLst/>
            <a:ahLst/>
            <a:cxnLst/>
            <a:rect l="l" t="t" r="r" b="b"/>
            <a:pathLst>
              <a:path w="2211717" h="1008849">
                <a:moveTo>
                  <a:pt x="194462" y="392925"/>
                </a:moveTo>
                <a:lnTo>
                  <a:pt x="194818" y="393509"/>
                </a:lnTo>
                <a:lnTo>
                  <a:pt x="195224" y="394055"/>
                </a:lnTo>
                <a:lnTo>
                  <a:pt x="195681" y="394550"/>
                </a:lnTo>
                <a:lnTo>
                  <a:pt x="195821" y="394703"/>
                </a:lnTo>
                <a:lnTo>
                  <a:pt x="195922" y="394855"/>
                </a:lnTo>
                <a:lnTo>
                  <a:pt x="196062" y="394995"/>
                </a:lnTo>
                <a:lnTo>
                  <a:pt x="196634" y="395554"/>
                </a:lnTo>
                <a:lnTo>
                  <a:pt x="197281" y="396036"/>
                </a:lnTo>
                <a:lnTo>
                  <a:pt x="197954" y="396455"/>
                </a:lnTo>
                <a:lnTo>
                  <a:pt x="198196" y="396582"/>
                </a:lnTo>
                <a:lnTo>
                  <a:pt x="198437" y="396697"/>
                </a:lnTo>
                <a:lnTo>
                  <a:pt x="198666" y="396824"/>
                </a:lnTo>
                <a:lnTo>
                  <a:pt x="199186" y="397078"/>
                </a:lnTo>
                <a:lnTo>
                  <a:pt x="199720" y="397306"/>
                </a:lnTo>
                <a:lnTo>
                  <a:pt x="200279" y="397471"/>
                </a:lnTo>
                <a:lnTo>
                  <a:pt x="200533" y="397560"/>
                </a:lnTo>
              </a:path>
              <a:path w="2211717" h="1008849">
                <a:moveTo>
                  <a:pt x="1672539" y="1008786"/>
                </a:moveTo>
                <a:lnTo>
                  <a:pt x="1673263" y="1008608"/>
                </a:lnTo>
                <a:lnTo>
                  <a:pt x="2113847" y="913783"/>
                </a:lnTo>
              </a:path>
              <a:path w="2211717" h="1008849">
                <a:moveTo>
                  <a:pt x="2113847" y="892164"/>
                </a:moveTo>
                <a:lnTo>
                  <a:pt x="1676476" y="986320"/>
                </a:lnTo>
                <a:lnTo>
                  <a:pt x="1450073" y="579335"/>
                </a:lnTo>
                <a:lnTo>
                  <a:pt x="1447812" y="575271"/>
                </a:lnTo>
                <a:lnTo>
                  <a:pt x="1443189" y="573201"/>
                </a:lnTo>
                <a:lnTo>
                  <a:pt x="1438617" y="574141"/>
                </a:lnTo>
                <a:lnTo>
                  <a:pt x="942670" y="680910"/>
                </a:lnTo>
                <a:lnTo>
                  <a:pt x="716280" y="273913"/>
                </a:lnTo>
                <a:lnTo>
                  <a:pt x="714019" y="269862"/>
                </a:lnTo>
                <a:lnTo>
                  <a:pt x="709396" y="267754"/>
                </a:lnTo>
                <a:lnTo>
                  <a:pt x="704824" y="268719"/>
                </a:lnTo>
                <a:lnTo>
                  <a:pt x="208876" y="375475"/>
                </a:lnTo>
                <a:lnTo>
                  <a:pt x="97849" y="175893"/>
                </a:lnTo>
              </a:path>
              <a:path w="2211717" h="1008849">
                <a:moveTo>
                  <a:pt x="97849" y="219367"/>
                </a:moveTo>
                <a:lnTo>
                  <a:pt x="194208" y="392595"/>
                </a:lnTo>
              </a:path>
              <a:path w="2211717" h="1008849">
                <a:moveTo>
                  <a:pt x="194386" y="392798"/>
                </a:moveTo>
                <a:lnTo>
                  <a:pt x="194462" y="392925"/>
                </a:lnTo>
              </a:path>
              <a:path w="2211717" h="1008849">
                <a:moveTo>
                  <a:pt x="200533" y="397560"/>
                </a:moveTo>
                <a:lnTo>
                  <a:pt x="200787" y="397649"/>
                </a:lnTo>
                <a:lnTo>
                  <a:pt x="201041" y="397700"/>
                </a:lnTo>
                <a:lnTo>
                  <a:pt x="201764" y="397878"/>
                </a:lnTo>
                <a:lnTo>
                  <a:pt x="202501" y="397979"/>
                </a:lnTo>
                <a:lnTo>
                  <a:pt x="203250" y="397992"/>
                </a:lnTo>
              </a:path>
              <a:path w="2211717" h="1008849">
                <a:moveTo>
                  <a:pt x="203390" y="398018"/>
                </a:moveTo>
                <a:lnTo>
                  <a:pt x="203466" y="398018"/>
                </a:lnTo>
              </a:path>
              <a:path w="2211717" h="1008849">
                <a:moveTo>
                  <a:pt x="203492" y="398005"/>
                </a:moveTo>
                <a:lnTo>
                  <a:pt x="204216" y="398005"/>
                </a:lnTo>
                <a:lnTo>
                  <a:pt x="204939" y="397941"/>
                </a:lnTo>
                <a:lnTo>
                  <a:pt x="205676" y="397789"/>
                </a:lnTo>
                <a:lnTo>
                  <a:pt x="701624" y="291033"/>
                </a:lnTo>
                <a:lnTo>
                  <a:pt x="928014" y="698017"/>
                </a:lnTo>
              </a:path>
              <a:path w="2211717" h="1008849">
                <a:moveTo>
                  <a:pt x="928230" y="698296"/>
                </a:moveTo>
                <a:lnTo>
                  <a:pt x="928611" y="698944"/>
                </a:lnTo>
                <a:lnTo>
                  <a:pt x="929043" y="699541"/>
                </a:lnTo>
                <a:lnTo>
                  <a:pt x="929551" y="700074"/>
                </a:lnTo>
              </a:path>
              <a:path w="2211717" h="1008849">
                <a:moveTo>
                  <a:pt x="929843" y="700405"/>
                </a:moveTo>
                <a:lnTo>
                  <a:pt x="930427" y="700976"/>
                </a:lnTo>
                <a:lnTo>
                  <a:pt x="931075" y="701459"/>
                </a:lnTo>
                <a:lnTo>
                  <a:pt x="931786" y="701890"/>
                </a:lnTo>
                <a:lnTo>
                  <a:pt x="931989" y="702005"/>
                </a:lnTo>
                <a:lnTo>
                  <a:pt x="932192" y="702106"/>
                </a:lnTo>
                <a:lnTo>
                  <a:pt x="932408" y="702208"/>
                </a:lnTo>
                <a:lnTo>
                  <a:pt x="932954" y="702487"/>
                </a:lnTo>
                <a:lnTo>
                  <a:pt x="933513" y="702729"/>
                </a:lnTo>
                <a:lnTo>
                  <a:pt x="934097" y="702919"/>
                </a:lnTo>
                <a:lnTo>
                  <a:pt x="934339" y="702983"/>
                </a:lnTo>
                <a:lnTo>
                  <a:pt x="934567" y="703072"/>
                </a:lnTo>
                <a:lnTo>
                  <a:pt x="934821" y="703122"/>
                </a:lnTo>
                <a:lnTo>
                  <a:pt x="935545" y="703300"/>
                </a:lnTo>
                <a:lnTo>
                  <a:pt x="936294" y="703402"/>
                </a:lnTo>
                <a:lnTo>
                  <a:pt x="937044" y="703414"/>
                </a:lnTo>
              </a:path>
              <a:path w="2211717" h="1008849">
                <a:moveTo>
                  <a:pt x="937183" y="703440"/>
                </a:moveTo>
                <a:lnTo>
                  <a:pt x="938009" y="703440"/>
                </a:lnTo>
                <a:lnTo>
                  <a:pt x="938733" y="703351"/>
                </a:lnTo>
                <a:lnTo>
                  <a:pt x="939469" y="703211"/>
                </a:lnTo>
                <a:lnTo>
                  <a:pt x="1435417" y="596455"/>
                </a:lnTo>
                <a:lnTo>
                  <a:pt x="1661807" y="1003427"/>
                </a:lnTo>
              </a:path>
              <a:path w="2211717" h="1008849">
                <a:moveTo>
                  <a:pt x="1662036" y="1003719"/>
                </a:moveTo>
                <a:lnTo>
                  <a:pt x="1662417" y="1004354"/>
                </a:lnTo>
                <a:lnTo>
                  <a:pt x="1662849" y="1004925"/>
                </a:lnTo>
                <a:lnTo>
                  <a:pt x="1663344" y="1005446"/>
                </a:lnTo>
                <a:lnTo>
                  <a:pt x="1663446" y="1005573"/>
                </a:lnTo>
              </a:path>
              <a:path w="2211717" h="1008849">
                <a:moveTo>
                  <a:pt x="1663649" y="1005814"/>
                </a:moveTo>
                <a:lnTo>
                  <a:pt x="1664233" y="1006386"/>
                </a:lnTo>
                <a:lnTo>
                  <a:pt x="1664881" y="1006868"/>
                </a:lnTo>
                <a:lnTo>
                  <a:pt x="1665592" y="1007300"/>
                </a:lnTo>
                <a:lnTo>
                  <a:pt x="1665795" y="1007414"/>
                </a:lnTo>
                <a:lnTo>
                  <a:pt x="1665998" y="1007516"/>
                </a:lnTo>
                <a:lnTo>
                  <a:pt x="1666214" y="1007630"/>
                </a:lnTo>
                <a:lnTo>
                  <a:pt x="1666760" y="1007922"/>
                </a:lnTo>
                <a:lnTo>
                  <a:pt x="1667332" y="1008151"/>
                </a:lnTo>
                <a:lnTo>
                  <a:pt x="1667916" y="1008329"/>
                </a:lnTo>
                <a:lnTo>
                  <a:pt x="1668157" y="1008392"/>
                </a:lnTo>
                <a:lnTo>
                  <a:pt x="1668373" y="1008481"/>
                </a:lnTo>
                <a:lnTo>
                  <a:pt x="1668614" y="1008532"/>
                </a:lnTo>
                <a:lnTo>
                  <a:pt x="1669351" y="1008710"/>
                </a:lnTo>
                <a:lnTo>
                  <a:pt x="1670113" y="1008824"/>
                </a:lnTo>
                <a:lnTo>
                  <a:pt x="1670888" y="1008837"/>
                </a:lnTo>
              </a:path>
              <a:path w="2211717" h="1008849">
                <a:moveTo>
                  <a:pt x="1671002" y="1008849"/>
                </a:moveTo>
                <a:lnTo>
                  <a:pt x="1671802" y="1008849"/>
                </a:lnTo>
                <a:lnTo>
                  <a:pt x="1672539" y="10087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15740" y="272883"/>
            <a:ext cx="2159000" cy="1035253"/>
          </a:xfrm>
          <a:custGeom>
            <a:avLst/>
            <a:gdLst/>
            <a:ahLst/>
            <a:cxnLst/>
            <a:rect l="l" t="t" r="r" b="b"/>
            <a:pathLst>
              <a:path w="2159000" h="1035253">
                <a:moveTo>
                  <a:pt x="2061124" y="834325"/>
                </a:moveTo>
                <a:lnTo>
                  <a:pt x="1841677" y="439864"/>
                </a:lnTo>
                <a:lnTo>
                  <a:pt x="1838540" y="434238"/>
                </a:lnTo>
                <a:lnTo>
                  <a:pt x="1832140" y="431342"/>
                </a:lnTo>
                <a:lnTo>
                  <a:pt x="1825802" y="432663"/>
                </a:lnTo>
                <a:lnTo>
                  <a:pt x="1138262" y="580656"/>
                </a:lnTo>
                <a:lnTo>
                  <a:pt x="824420" y="16446"/>
                </a:lnTo>
                <a:lnTo>
                  <a:pt x="821283" y="10820"/>
                </a:lnTo>
                <a:lnTo>
                  <a:pt x="814882" y="7912"/>
                </a:lnTo>
                <a:lnTo>
                  <a:pt x="808545" y="9245"/>
                </a:lnTo>
                <a:lnTo>
                  <a:pt x="121005" y="157251"/>
                </a:lnTo>
                <a:lnTo>
                  <a:pt x="45126" y="20850"/>
                </a:lnTo>
                <a:lnTo>
                  <a:pt x="45126" y="81122"/>
                </a:lnTo>
                <a:lnTo>
                  <a:pt x="100672" y="180975"/>
                </a:lnTo>
                <a:lnTo>
                  <a:pt x="102717" y="183692"/>
                </a:lnTo>
                <a:lnTo>
                  <a:pt x="105867" y="186321"/>
                </a:lnTo>
                <a:lnTo>
                  <a:pt x="109080" y="187744"/>
                </a:lnTo>
                <a:lnTo>
                  <a:pt x="112153" y="188442"/>
                </a:lnTo>
                <a:lnTo>
                  <a:pt x="115544" y="188391"/>
                </a:lnTo>
                <a:lnTo>
                  <a:pt x="116560" y="188175"/>
                </a:lnTo>
                <a:lnTo>
                  <a:pt x="804100" y="40170"/>
                </a:lnTo>
                <a:lnTo>
                  <a:pt x="1117942" y="604380"/>
                </a:lnTo>
                <a:lnTo>
                  <a:pt x="1120076" y="607225"/>
                </a:lnTo>
                <a:lnTo>
                  <a:pt x="1123162" y="609752"/>
                </a:lnTo>
                <a:lnTo>
                  <a:pt x="1126375" y="611174"/>
                </a:lnTo>
                <a:lnTo>
                  <a:pt x="1129411" y="611847"/>
                </a:lnTo>
                <a:lnTo>
                  <a:pt x="1132814" y="611797"/>
                </a:lnTo>
                <a:lnTo>
                  <a:pt x="1133817" y="611581"/>
                </a:lnTo>
                <a:lnTo>
                  <a:pt x="1821357" y="463588"/>
                </a:lnTo>
                <a:lnTo>
                  <a:pt x="2061124" y="894592"/>
                </a:lnTo>
                <a:lnTo>
                  <a:pt x="2061124" y="834325"/>
                </a:lnTo>
                <a:close/>
              </a:path>
            </a:pathLst>
          </a:custGeom>
          <a:solidFill>
            <a:srgbClr val="ADAEB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15740" y="272882"/>
            <a:ext cx="2159000" cy="1035304"/>
          </a:xfrm>
          <a:custGeom>
            <a:avLst/>
            <a:gdLst/>
            <a:ahLst/>
            <a:cxnLst/>
            <a:rect l="l" t="t" r="r" b="b"/>
            <a:pathLst>
              <a:path w="2159000" h="1035304">
                <a:moveTo>
                  <a:pt x="1123734" y="610057"/>
                </a:moveTo>
                <a:lnTo>
                  <a:pt x="1123454" y="609930"/>
                </a:lnTo>
                <a:lnTo>
                  <a:pt x="1123162" y="609752"/>
                </a:lnTo>
                <a:lnTo>
                  <a:pt x="1122197" y="609168"/>
                </a:lnTo>
                <a:lnTo>
                  <a:pt x="1121283" y="608482"/>
                </a:lnTo>
                <a:lnTo>
                  <a:pt x="1120470" y="607682"/>
                </a:lnTo>
                <a:lnTo>
                  <a:pt x="1120317" y="607542"/>
                </a:lnTo>
                <a:lnTo>
                  <a:pt x="1120216" y="607377"/>
                </a:lnTo>
                <a:lnTo>
                  <a:pt x="1120076" y="607225"/>
                </a:lnTo>
                <a:lnTo>
                  <a:pt x="1119390" y="606488"/>
                </a:lnTo>
                <a:lnTo>
                  <a:pt x="1118768" y="605663"/>
                </a:lnTo>
                <a:lnTo>
                  <a:pt x="1118247" y="604774"/>
                </a:lnTo>
                <a:lnTo>
                  <a:pt x="1118146" y="604634"/>
                </a:lnTo>
              </a:path>
              <a:path w="2159000" h="1035304">
                <a:moveTo>
                  <a:pt x="1118031" y="604532"/>
                </a:moveTo>
                <a:lnTo>
                  <a:pt x="1117942" y="604380"/>
                </a:lnTo>
                <a:lnTo>
                  <a:pt x="804100" y="40170"/>
                </a:lnTo>
                <a:lnTo>
                  <a:pt x="117406" y="187993"/>
                </a:lnTo>
              </a:path>
              <a:path w="2159000" h="1035304">
                <a:moveTo>
                  <a:pt x="100672" y="180975"/>
                </a:moveTo>
                <a:lnTo>
                  <a:pt x="100774" y="181152"/>
                </a:lnTo>
                <a:lnTo>
                  <a:pt x="100914" y="181267"/>
                </a:lnTo>
                <a:lnTo>
                  <a:pt x="101015" y="181432"/>
                </a:lnTo>
                <a:lnTo>
                  <a:pt x="101511" y="182245"/>
                </a:lnTo>
                <a:lnTo>
                  <a:pt x="102082" y="182994"/>
                </a:lnTo>
                <a:lnTo>
                  <a:pt x="102717" y="183692"/>
                </a:lnTo>
                <a:lnTo>
                  <a:pt x="102895" y="183896"/>
                </a:lnTo>
                <a:lnTo>
                  <a:pt x="103047" y="184111"/>
                </a:lnTo>
                <a:lnTo>
                  <a:pt x="103238" y="184302"/>
                </a:lnTo>
                <a:lnTo>
                  <a:pt x="104038" y="185077"/>
                </a:lnTo>
                <a:lnTo>
                  <a:pt x="104914" y="185737"/>
                </a:lnTo>
                <a:lnTo>
                  <a:pt x="105867" y="186321"/>
                </a:lnTo>
                <a:lnTo>
                  <a:pt x="106184" y="186512"/>
                </a:lnTo>
                <a:lnTo>
                  <a:pt x="106514" y="186651"/>
                </a:lnTo>
                <a:lnTo>
                  <a:pt x="106845" y="186829"/>
                </a:lnTo>
                <a:lnTo>
                  <a:pt x="107568" y="187198"/>
                </a:lnTo>
                <a:lnTo>
                  <a:pt x="108305" y="187502"/>
                </a:lnTo>
                <a:lnTo>
                  <a:pt x="109080" y="187744"/>
                </a:lnTo>
                <a:lnTo>
                  <a:pt x="109435" y="187858"/>
                </a:lnTo>
                <a:lnTo>
                  <a:pt x="109778" y="187972"/>
                </a:lnTo>
                <a:lnTo>
                  <a:pt x="110134" y="188061"/>
                </a:lnTo>
                <a:lnTo>
                  <a:pt x="111137" y="188302"/>
                </a:lnTo>
                <a:lnTo>
                  <a:pt x="112153" y="188442"/>
                </a:lnTo>
                <a:lnTo>
                  <a:pt x="113195" y="188455"/>
                </a:lnTo>
              </a:path>
              <a:path w="2159000" h="1035304">
                <a:moveTo>
                  <a:pt x="113385" y="188493"/>
                </a:moveTo>
                <a:lnTo>
                  <a:pt x="114541" y="188493"/>
                </a:lnTo>
                <a:lnTo>
                  <a:pt x="115544" y="188391"/>
                </a:lnTo>
                <a:lnTo>
                  <a:pt x="116560" y="188175"/>
                </a:lnTo>
                <a:lnTo>
                  <a:pt x="117406" y="187993"/>
                </a:lnTo>
              </a:path>
              <a:path w="2159000" h="1035304">
                <a:moveTo>
                  <a:pt x="1124038" y="610209"/>
                </a:moveTo>
                <a:lnTo>
                  <a:pt x="1123734" y="610057"/>
                </a:lnTo>
              </a:path>
              <a:path w="2159000" h="1035304">
                <a:moveTo>
                  <a:pt x="1130795" y="611898"/>
                </a:moveTo>
                <a:lnTo>
                  <a:pt x="1131798" y="611898"/>
                </a:lnTo>
                <a:lnTo>
                  <a:pt x="1132814" y="611797"/>
                </a:lnTo>
                <a:lnTo>
                  <a:pt x="1133817" y="611581"/>
                </a:lnTo>
              </a:path>
              <a:path w="2159000" h="1035304">
                <a:moveTo>
                  <a:pt x="1124038" y="610209"/>
                </a:moveTo>
                <a:lnTo>
                  <a:pt x="1124800" y="610590"/>
                </a:lnTo>
                <a:lnTo>
                  <a:pt x="1125575" y="610920"/>
                </a:lnTo>
                <a:lnTo>
                  <a:pt x="1126375" y="611174"/>
                </a:lnTo>
                <a:lnTo>
                  <a:pt x="1126718" y="611276"/>
                </a:lnTo>
                <a:lnTo>
                  <a:pt x="1127036" y="611390"/>
                </a:lnTo>
                <a:lnTo>
                  <a:pt x="1127379" y="611466"/>
                </a:lnTo>
                <a:lnTo>
                  <a:pt x="1128382" y="611708"/>
                </a:lnTo>
                <a:lnTo>
                  <a:pt x="1129411" y="611847"/>
                </a:lnTo>
                <a:lnTo>
                  <a:pt x="1130477" y="611873"/>
                </a:lnTo>
              </a:path>
              <a:path w="2159000" h="1035304">
                <a:moveTo>
                  <a:pt x="1130655" y="611911"/>
                </a:moveTo>
                <a:lnTo>
                  <a:pt x="1130757" y="611911"/>
                </a:lnTo>
              </a:path>
              <a:path w="2159000" h="1035304">
                <a:moveTo>
                  <a:pt x="2061124" y="834325"/>
                </a:moveTo>
                <a:lnTo>
                  <a:pt x="1841677" y="439864"/>
                </a:lnTo>
                <a:lnTo>
                  <a:pt x="1838540" y="434238"/>
                </a:lnTo>
                <a:lnTo>
                  <a:pt x="1832140" y="431342"/>
                </a:lnTo>
                <a:lnTo>
                  <a:pt x="1825802" y="432663"/>
                </a:lnTo>
                <a:lnTo>
                  <a:pt x="1138262" y="580656"/>
                </a:lnTo>
                <a:lnTo>
                  <a:pt x="824420" y="16446"/>
                </a:lnTo>
                <a:lnTo>
                  <a:pt x="821283" y="10820"/>
                </a:lnTo>
                <a:lnTo>
                  <a:pt x="814882" y="7912"/>
                </a:lnTo>
                <a:lnTo>
                  <a:pt x="808545" y="9245"/>
                </a:lnTo>
                <a:lnTo>
                  <a:pt x="121005" y="157251"/>
                </a:lnTo>
                <a:lnTo>
                  <a:pt x="45126" y="20850"/>
                </a:lnTo>
              </a:path>
              <a:path w="2159000" h="1035304">
                <a:moveTo>
                  <a:pt x="45126" y="81122"/>
                </a:moveTo>
                <a:lnTo>
                  <a:pt x="100672" y="180975"/>
                </a:lnTo>
              </a:path>
              <a:path w="2159000" h="1035304">
                <a:moveTo>
                  <a:pt x="1133817" y="611581"/>
                </a:moveTo>
                <a:lnTo>
                  <a:pt x="1821357" y="463588"/>
                </a:lnTo>
                <a:lnTo>
                  <a:pt x="2061124" y="8945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963020" y="3110468"/>
            <a:ext cx="781481" cy="324891"/>
          </a:xfrm>
          <a:custGeom>
            <a:avLst/>
            <a:gdLst/>
            <a:ahLst/>
            <a:cxnLst/>
            <a:rect l="l" t="t" r="r" b="b"/>
            <a:pathLst>
              <a:path w="781481" h="324891">
                <a:moveTo>
                  <a:pt x="97848" y="40679"/>
                </a:moveTo>
                <a:lnTo>
                  <a:pt x="97848" y="76748"/>
                </a:lnTo>
                <a:lnTo>
                  <a:pt x="694702" y="324891"/>
                </a:lnTo>
                <a:lnTo>
                  <a:pt x="781481" y="324891"/>
                </a:lnTo>
                <a:lnTo>
                  <a:pt x="97848" y="406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963020" y="3110468"/>
            <a:ext cx="781481" cy="324891"/>
          </a:xfrm>
          <a:custGeom>
            <a:avLst/>
            <a:gdLst/>
            <a:ahLst/>
            <a:cxnLst/>
            <a:rect l="l" t="t" r="r" b="b"/>
            <a:pathLst>
              <a:path w="781481" h="324891">
                <a:moveTo>
                  <a:pt x="97848" y="76748"/>
                </a:moveTo>
                <a:lnTo>
                  <a:pt x="694702" y="324891"/>
                </a:lnTo>
                <a:lnTo>
                  <a:pt x="781481" y="324891"/>
                </a:lnTo>
                <a:lnTo>
                  <a:pt x="97848" y="406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963020" y="2438821"/>
            <a:ext cx="2211717" cy="974267"/>
          </a:xfrm>
          <a:custGeom>
            <a:avLst/>
            <a:gdLst/>
            <a:ahLst/>
            <a:cxnLst/>
            <a:rect l="l" t="t" r="r" b="b"/>
            <a:pathLst>
              <a:path w="2211717" h="974267">
                <a:moveTo>
                  <a:pt x="2113846" y="878816"/>
                </a:moveTo>
                <a:lnTo>
                  <a:pt x="97848" y="40679"/>
                </a:lnTo>
                <a:lnTo>
                  <a:pt x="97848" y="95430"/>
                </a:lnTo>
                <a:lnTo>
                  <a:pt x="2113846" y="933577"/>
                </a:lnTo>
                <a:lnTo>
                  <a:pt x="2113846" y="8788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963020" y="2438821"/>
            <a:ext cx="2211717" cy="974267"/>
          </a:xfrm>
          <a:custGeom>
            <a:avLst/>
            <a:gdLst/>
            <a:ahLst/>
            <a:cxnLst/>
            <a:rect l="l" t="t" r="r" b="b"/>
            <a:pathLst>
              <a:path w="2211717" h="974267">
                <a:moveTo>
                  <a:pt x="2113846" y="878816"/>
                </a:moveTo>
                <a:lnTo>
                  <a:pt x="97848" y="40679"/>
                </a:lnTo>
              </a:path>
              <a:path w="2211717" h="974267">
                <a:moveTo>
                  <a:pt x="97848" y="95430"/>
                </a:moveTo>
                <a:lnTo>
                  <a:pt x="2113846" y="9335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963019" y="315235"/>
            <a:ext cx="2211717" cy="1031074"/>
          </a:xfrm>
          <a:custGeom>
            <a:avLst/>
            <a:gdLst/>
            <a:ahLst/>
            <a:cxnLst/>
            <a:rect l="l" t="t" r="r" b="b"/>
            <a:pathLst>
              <a:path w="2211717" h="1031074">
                <a:moveTo>
                  <a:pt x="2113847" y="878816"/>
                </a:moveTo>
                <a:lnTo>
                  <a:pt x="97849" y="40680"/>
                </a:lnTo>
                <a:lnTo>
                  <a:pt x="97849" y="152249"/>
                </a:lnTo>
                <a:lnTo>
                  <a:pt x="2113847" y="990386"/>
                </a:lnTo>
                <a:lnTo>
                  <a:pt x="2113847" y="8788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963019" y="315235"/>
            <a:ext cx="2211717" cy="1031074"/>
          </a:xfrm>
          <a:custGeom>
            <a:avLst/>
            <a:gdLst/>
            <a:ahLst/>
            <a:cxnLst/>
            <a:rect l="l" t="t" r="r" b="b"/>
            <a:pathLst>
              <a:path w="2211717" h="1031074">
                <a:moveTo>
                  <a:pt x="2113847" y="878816"/>
                </a:moveTo>
                <a:lnTo>
                  <a:pt x="97849" y="40680"/>
                </a:lnTo>
              </a:path>
              <a:path w="2211717" h="1031074">
                <a:moveTo>
                  <a:pt x="97849" y="152249"/>
                </a:moveTo>
                <a:lnTo>
                  <a:pt x="2113847" y="99038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63019" y="1498283"/>
            <a:ext cx="2211717" cy="999985"/>
          </a:xfrm>
          <a:custGeom>
            <a:avLst/>
            <a:gdLst/>
            <a:ahLst/>
            <a:cxnLst/>
            <a:rect l="l" t="t" r="r" b="b"/>
            <a:pathLst>
              <a:path w="2211717" h="999985">
                <a:moveTo>
                  <a:pt x="2113847" y="878816"/>
                </a:moveTo>
                <a:lnTo>
                  <a:pt x="97849" y="40680"/>
                </a:lnTo>
                <a:lnTo>
                  <a:pt x="97849" y="121148"/>
                </a:lnTo>
                <a:lnTo>
                  <a:pt x="2113847" y="959295"/>
                </a:lnTo>
                <a:lnTo>
                  <a:pt x="2113847" y="8788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63019" y="1498283"/>
            <a:ext cx="2211717" cy="999985"/>
          </a:xfrm>
          <a:custGeom>
            <a:avLst/>
            <a:gdLst/>
            <a:ahLst/>
            <a:cxnLst/>
            <a:rect l="l" t="t" r="r" b="b"/>
            <a:pathLst>
              <a:path w="2211717" h="999985">
                <a:moveTo>
                  <a:pt x="2113847" y="878816"/>
                </a:moveTo>
                <a:lnTo>
                  <a:pt x="97849" y="40680"/>
                </a:lnTo>
              </a:path>
              <a:path w="2211717" h="999985">
                <a:moveTo>
                  <a:pt x="97849" y="121148"/>
                </a:moveTo>
                <a:lnTo>
                  <a:pt x="2113847" y="9592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963023" y="3146536"/>
            <a:ext cx="694702" cy="288823"/>
          </a:xfrm>
          <a:custGeom>
            <a:avLst/>
            <a:gdLst/>
            <a:ahLst/>
            <a:cxnLst/>
            <a:rect l="l" t="t" r="r" b="b"/>
            <a:pathLst>
              <a:path w="694702" h="288823">
                <a:moveTo>
                  <a:pt x="97844" y="40679"/>
                </a:moveTo>
                <a:lnTo>
                  <a:pt x="97844" y="58724"/>
                </a:lnTo>
                <a:lnTo>
                  <a:pt x="651306" y="288823"/>
                </a:lnTo>
                <a:lnTo>
                  <a:pt x="694702" y="288823"/>
                </a:lnTo>
                <a:lnTo>
                  <a:pt x="97844" y="4067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963023" y="3146536"/>
            <a:ext cx="694702" cy="288823"/>
          </a:xfrm>
          <a:custGeom>
            <a:avLst/>
            <a:gdLst/>
            <a:ahLst/>
            <a:cxnLst/>
            <a:rect l="l" t="t" r="r" b="b"/>
            <a:pathLst>
              <a:path w="694702" h="288823">
                <a:moveTo>
                  <a:pt x="97844" y="58724"/>
                </a:moveTo>
                <a:lnTo>
                  <a:pt x="651306" y="288823"/>
                </a:lnTo>
                <a:lnTo>
                  <a:pt x="694702" y="288823"/>
                </a:lnTo>
                <a:lnTo>
                  <a:pt x="97844" y="406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963019" y="2493582"/>
            <a:ext cx="2211717" cy="941781"/>
          </a:xfrm>
          <a:custGeom>
            <a:avLst/>
            <a:gdLst/>
            <a:ahLst/>
            <a:cxnLst/>
            <a:rect l="l" t="t" r="r" b="b"/>
            <a:pathLst>
              <a:path w="2211717" h="941781">
                <a:moveTo>
                  <a:pt x="2113847" y="878828"/>
                </a:moveTo>
                <a:lnTo>
                  <a:pt x="97849" y="40680"/>
                </a:lnTo>
                <a:lnTo>
                  <a:pt x="97849" y="68061"/>
                </a:lnTo>
                <a:lnTo>
                  <a:pt x="2113847" y="906203"/>
                </a:lnTo>
                <a:lnTo>
                  <a:pt x="2113847" y="8788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963019" y="2493582"/>
            <a:ext cx="2211717" cy="941781"/>
          </a:xfrm>
          <a:custGeom>
            <a:avLst/>
            <a:gdLst/>
            <a:ahLst/>
            <a:cxnLst/>
            <a:rect l="l" t="t" r="r" b="b"/>
            <a:pathLst>
              <a:path w="2211717" h="941781">
                <a:moveTo>
                  <a:pt x="2113847" y="878828"/>
                </a:moveTo>
                <a:lnTo>
                  <a:pt x="97849" y="40680"/>
                </a:lnTo>
              </a:path>
              <a:path w="2211717" h="941781">
                <a:moveTo>
                  <a:pt x="97849" y="68061"/>
                </a:moveTo>
                <a:lnTo>
                  <a:pt x="2113847" y="9062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963019" y="426803"/>
            <a:ext cx="2211717" cy="975296"/>
          </a:xfrm>
          <a:custGeom>
            <a:avLst/>
            <a:gdLst/>
            <a:ahLst/>
            <a:cxnLst/>
            <a:rect l="l" t="t" r="r" b="b"/>
            <a:pathLst>
              <a:path w="2211717" h="975296">
                <a:moveTo>
                  <a:pt x="2113847" y="878828"/>
                </a:moveTo>
                <a:lnTo>
                  <a:pt x="97849" y="40680"/>
                </a:lnTo>
                <a:lnTo>
                  <a:pt x="97849" y="96459"/>
                </a:lnTo>
                <a:lnTo>
                  <a:pt x="2113847" y="934607"/>
                </a:lnTo>
                <a:lnTo>
                  <a:pt x="2113847" y="8788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63019" y="426803"/>
            <a:ext cx="2211717" cy="975296"/>
          </a:xfrm>
          <a:custGeom>
            <a:avLst/>
            <a:gdLst/>
            <a:ahLst/>
            <a:cxnLst/>
            <a:rect l="l" t="t" r="r" b="b"/>
            <a:pathLst>
              <a:path w="2211717" h="975296">
                <a:moveTo>
                  <a:pt x="2113847" y="878828"/>
                </a:moveTo>
                <a:lnTo>
                  <a:pt x="97849" y="40680"/>
                </a:lnTo>
              </a:path>
              <a:path w="2211717" h="975296">
                <a:moveTo>
                  <a:pt x="97849" y="96459"/>
                </a:moveTo>
                <a:lnTo>
                  <a:pt x="2113847" y="9346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963019" y="1578752"/>
            <a:ext cx="2211717" cy="959764"/>
          </a:xfrm>
          <a:custGeom>
            <a:avLst/>
            <a:gdLst/>
            <a:ahLst/>
            <a:cxnLst/>
            <a:rect l="l" t="t" r="r" b="b"/>
            <a:pathLst>
              <a:path w="2211717" h="959764">
                <a:moveTo>
                  <a:pt x="2113847" y="878828"/>
                </a:moveTo>
                <a:lnTo>
                  <a:pt x="97849" y="40680"/>
                </a:lnTo>
                <a:lnTo>
                  <a:pt x="97849" y="80927"/>
                </a:lnTo>
                <a:lnTo>
                  <a:pt x="2113847" y="919075"/>
                </a:lnTo>
                <a:lnTo>
                  <a:pt x="2113847" y="8788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963019" y="1578752"/>
            <a:ext cx="2211717" cy="959764"/>
          </a:xfrm>
          <a:custGeom>
            <a:avLst/>
            <a:gdLst/>
            <a:ahLst/>
            <a:cxnLst/>
            <a:rect l="l" t="t" r="r" b="b"/>
            <a:pathLst>
              <a:path w="2211717" h="959764">
                <a:moveTo>
                  <a:pt x="2113847" y="878828"/>
                </a:moveTo>
                <a:lnTo>
                  <a:pt x="97849" y="40680"/>
                </a:lnTo>
              </a:path>
              <a:path w="2211717" h="959764">
                <a:moveTo>
                  <a:pt x="97849" y="80927"/>
                </a:moveTo>
                <a:lnTo>
                  <a:pt x="2113847" y="9190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358969" y="2300525"/>
            <a:ext cx="286105" cy="605663"/>
          </a:xfrm>
          <a:custGeom>
            <a:avLst/>
            <a:gdLst/>
            <a:ahLst/>
            <a:cxnLst/>
            <a:rect l="l" t="t" r="r" b="b"/>
            <a:pathLst>
              <a:path w="286105" h="605663">
                <a:moveTo>
                  <a:pt x="286105" y="17957"/>
                </a:moveTo>
                <a:lnTo>
                  <a:pt x="243319" y="0"/>
                </a:lnTo>
                <a:lnTo>
                  <a:pt x="0" y="580021"/>
                </a:lnTo>
                <a:lnTo>
                  <a:pt x="37109" y="605662"/>
                </a:lnTo>
                <a:lnTo>
                  <a:pt x="286105" y="179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358969" y="2300525"/>
            <a:ext cx="286105" cy="605663"/>
          </a:xfrm>
          <a:custGeom>
            <a:avLst/>
            <a:gdLst/>
            <a:ahLst/>
            <a:cxnLst/>
            <a:rect l="l" t="t" r="r" b="b"/>
            <a:pathLst>
              <a:path w="286105" h="605663">
                <a:moveTo>
                  <a:pt x="286105" y="17957"/>
                </a:moveTo>
                <a:lnTo>
                  <a:pt x="37109" y="605662"/>
                </a:lnTo>
                <a:lnTo>
                  <a:pt x="0" y="580021"/>
                </a:lnTo>
                <a:lnTo>
                  <a:pt x="243319" y="0"/>
                </a:lnTo>
                <a:lnTo>
                  <a:pt x="286105" y="179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72993" y="2880550"/>
            <a:ext cx="206463" cy="136791"/>
          </a:xfrm>
          <a:custGeom>
            <a:avLst/>
            <a:gdLst/>
            <a:ahLst/>
            <a:cxnLst/>
            <a:rect l="l" t="t" r="r" b="b"/>
            <a:pathLst>
              <a:path w="206463" h="136791">
                <a:moveTo>
                  <a:pt x="0" y="116077"/>
                </a:moveTo>
                <a:lnTo>
                  <a:pt x="49834" y="136791"/>
                </a:lnTo>
                <a:lnTo>
                  <a:pt x="206463" y="37299"/>
                </a:lnTo>
                <a:lnTo>
                  <a:pt x="183159" y="0"/>
                </a:lnTo>
                <a:lnTo>
                  <a:pt x="0" y="11607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72993" y="2880550"/>
            <a:ext cx="206463" cy="136791"/>
          </a:xfrm>
          <a:custGeom>
            <a:avLst/>
            <a:gdLst/>
            <a:ahLst/>
            <a:cxnLst/>
            <a:rect l="l" t="t" r="r" b="b"/>
            <a:pathLst>
              <a:path w="206463" h="136791">
                <a:moveTo>
                  <a:pt x="0" y="116077"/>
                </a:moveTo>
                <a:lnTo>
                  <a:pt x="183159" y="0"/>
                </a:lnTo>
                <a:lnTo>
                  <a:pt x="206463" y="37299"/>
                </a:lnTo>
                <a:lnTo>
                  <a:pt x="49834" y="136791"/>
                </a:lnTo>
                <a:lnTo>
                  <a:pt x="0" y="1160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172993" y="2857676"/>
            <a:ext cx="183159" cy="138950"/>
          </a:xfrm>
          <a:custGeom>
            <a:avLst/>
            <a:gdLst/>
            <a:ahLst/>
            <a:cxnLst/>
            <a:rect l="l" t="t" r="r" b="b"/>
            <a:pathLst>
              <a:path w="183159" h="138950">
                <a:moveTo>
                  <a:pt x="0" y="138950"/>
                </a:moveTo>
                <a:lnTo>
                  <a:pt x="183159" y="22872"/>
                </a:lnTo>
                <a:lnTo>
                  <a:pt x="166814" y="0"/>
                </a:lnTo>
                <a:lnTo>
                  <a:pt x="15684" y="90703"/>
                </a:lnTo>
                <a:lnTo>
                  <a:pt x="0" y="13895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172993" y="2857676"/>
            <a:ext cx="183159" cy="138950"/>
          </a:xfrm>
          <a:custGeom>
            <a:avLst/>
            <a:gdLst/>
            <a:ahLst/>
            <a:cxnLst/>
            <a:rect l="l" t="t" r="r" b="b"/>
            <a:pathLst>
              <a:path w="183159" h="138950">
                <a:moveTo>
                  <a:pt x="0" y="138950"/>
                </a:moveTo>
                <a:lnTo>
                  <a:pt x="15684" y="90703"/>
                </a:lnTo>
                <a:lnTo>
                  <a:pt x="166814" y="0"/>
                </a:lnTo>
                <a:lnTo>
                  <a:pt x="183159" y="22872"/>
                </a:lnTo>
                <a:lnTo>
                  <a:pt x="0" y="1389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55171" y="2860024"/>
            <a:ext cx="73279" cy="575335"/>
          </a:xfrm>
          <a:custGeom>
            <a:avLst/>
            <a:gdLst/>
            <a:ahLst/>
            <a:cxnLst/>
            <a:rect l="l" t="t" r="r" b="b"/>
            <a:pathLst>
              <a:path w="73278" h="575335">
                <a:moveTo>
                  <a:pt x="73278" y="575335"/>
                </a:moveTo>
                <a:lnTo>
                  <a:pt x="73278" y="12890"/>
                </a:lnTo>
                <a:lnTo>
                  <a:pt x="0" y="0"/>
                </a:lnTo>
                <a:lnTo>
                  <a:pt x="0" y="575335"/>
                </a:lnTo>
                <a:lnTo>
                  <a:pt x="73278" y="57533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55171" y="2860024"/>
            <a:ext cx="73279" cy="575335"/>
          </a:xfrm>
          <a:custGeom>
            <a:avLst/>
            <a:gdLst/>
            <a:ahLst/>
            <a:cxnLst/>
            <a:rect l="l" t="t" r="r" b="b"/>
            <a:pathLst>
              <a:path w="73278" h="575335">
                <a:moveTo>
                  <a:pt x="73278" y="575335"/>
                </a:moveTo>
                <a:lnTo>
                  <a:pt x="0" y="575335"/>
                </a:lnTo>
                <a:lnTo>
                  <a:pt x="0" y="0"/>
                </a:lnTo>
                <a:lnTo>
                  <a:pt x="73278" y="12890"/>
                </a:lnTo>
                <a:lnTo>
                  <a:pt x="73278" y="5753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39797" y="2293270"/>
            <a:ext cx="262496" cy="569036"/>
          </a:xfrm>
          <a:custGeom>
            <a:avLst/>
            <a:gdLst/>
            <a:ahLst/>
            <a:cxnLst/>
            <a:rect l="l" t="t" r="r" b="b"/>
            <a:pathLst>
              <a:path w="262496" h="569036">
                <a:moveTo>
                  <a:pt x="262496" y="7251"/>
                </a:moveTo>
                <a:lnTo>
                  <a:pt x="245046" y="0"/>
                </a:lnTo>
                <a:lnTo>
                  <a:pt x="0" y="564413"/>
                </a:lnTo>
                <a:lnTo>
                  <a:pt x="25272" y="569036"/>
                </a:lnTo>
                <a:lnTo>
                  <a:pt x="262496" y="725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39797" y="2293270"/>
            <a:ext cx="262496" cy="569036"/>
          </a:xfrm>
          <a:custGeom>
            <a:avLst/>
            <a:gdLst/>
            <a:ahLst/>
            <a:cxnLst/>
            <a:rect l="l" t="t" r="r" b="b"/>
            <a:pathLst>
              <a:path w="262496" h="569036">
                <a:moveTo>
                  <a:pt x="262496" y="7251"/>
                </a:moveTo>
                <a:lnTo>
                  <a:pt x="25272" y="569036"/>
                </a:lnTo>
                <a:lnTo>
                  <a:pt x="0" y="564413"/>
                </a:lnTo>
                <a:lnTo>
                  <a:pt x="245046" y="0"/>
                </a:lnTo>
                <a:lnTo>
                  <a:pt x="262496" y="72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308649" y="2860024"/>
            <a:ext cx="46520" cy="575335"/>
          </a:xfrm>
          <a:custGeom>
            <a:avLst/>
            <a:gdLst/>
            <a:ahLst/>
            <a:cxnLst/>
            <a:rect l="l" t="t" r="r" b="b"/>
            <a:pathLst>
              <a:path w="46520" h="575335">
                <a:moveTo>
                  <a:pt x="46520" y="575335"/>
                </a:moveTo>
                <a:lnTo>
                  <a:pt x="46520" y="0"/>
                </a:lnTo>
                <a:lnTo>
                  <a:pt x="0" y="29197"/>
                </a:lnTo>
                <a:lnTo>
                  <a:pt x="0" y="575335"/>
                </a:lnTo>
                <a:lnTo>
                  <a:pt x="46520" y="57533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308649" y="2860024"/>
            <a:ext cx="46520" cy="575335"/>
          </a:xfrm>
          <a:custGeom>
            <a:avLst/>
            <a:gdLst/>
            <a:ahLst/>
            <a:cxnLst/>
            <a:rect l="l" t="t" r="r" b="b"/>
            <a:pathLst>
              <a:path w="46520" h="575335">
                <a:moveTo>
                  <a:pt x="46520" y="575335"/>
                </a:moveTo>
                <a:lnTo>
                  <a:pt x="0" y="575335"/>
                </a:lnTo>
                <a:lnTo>
                  <a:pt x="0" y="29197"/>
                </a:lnTo>
                <a:lnTo>
                  <a:pt x="46520" y="0"/>
                </a:lnTo>
                <a:lnTo>
                  <a:pt x="46520" y="57533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861848" y="1395926"/>
            <a:ext cx="312889" cy="744778"/>
          </a:xfrm>
          <a:custGeom>
            <a:avLst/>
            <a:gdLst/>
            <a:ahLst/>
            <a:cxnLst/>
            <a:rect l="l" t="t" r="r" b="b"/>
            <a:pathLst>
              <a:path w="312889" h="744778">
                <a:moveTo>
                  <a:pt x="215018" y="355184"/>
                </a:moveTo>
                <a:lnTo>
                  <a:pt x="215018" y="197842"/>
                </a:lnTo>
                <a:lnTo>
                  <a:pt x="0" y="710374"/>
                </a:lnTo>
                <a:lnTo>
                  <a:pt x="49784" y="744778"/>
                </a:lnTo>
                <a:lnTo>
                  <a:pt x="215018" y="355184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61848" y="1395926"/>
            <a:ext cx="312889" cy="744778"/>
          </a:xfrm>
          <a:custGeom>
            <a:avLst/>
            <a:gdLst/>
            <a:ahLst/>
            <a:cxnLst/>
            <a:rect l="l" t="t" r="r" b="b"/>
            <a:pathLst>
              <a:path w="312889" h="744778">
                <a:moveTo>
                  <a:pt x="215018" y="197842"/>
                </a:moveTo>
                <a:lnTo>
                  <a:pt x="0" y="710374"/>
                </a:lnTo>
                <a:lnTo>
                  <a:pt x="49784" y="744778"/>
                </a:lnTo>
                <a:lnTo>
                  <a:pt x="215018" y="3551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12246" y="2106302"/>
            <a:ext cx="277075" cy="183591"/>
          </a:xfrm>
          <a:custGeom>
            <a:avLst/>
            <a:gdLst/>
            <a:ahLst/>
            <a:cxnLst/>
            <a:rect l="l" t="t" r="r" b="b"/>
            <a:pathLst>
              <a:path w="277075" h="183591">
                <a:moveTo>
                  <a:pt x="0" y="155778"/>
                </a:moveTo>
                <a:lnTo>
                  <a:pt x="61264" y="183591"/>
                </a:lnTo>
                <a:lnTo>
                  <a:pt x="277075" y="50063"/>
                </a:lnTo>
                <a:lnTo>
                  <a:pt x="245795" y="0"/>
                </a:lnTo>
                <a:lnTo>
                  <a:pt x="0" y="15577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12246" y="2106302"/>
            <a:ext cx="277075" cy="183591"/>
          </a:xfrm>
          <a:custGeom>
            <a:avLst/>
            <a:gdLst/>
            <a:ahLst/>
            <a:cxnLst/>
            <a:rect l="l" t="t" r="r" b="b"/>
            <a:pathLst>
              <a:path w="277075" h="183591">
                <a:moveTo>
                  <a:pt x="0" y="155778"/>
                </a:moveTo>
                <a:lnTo>
                  <a:pt x="245795" y="0"/>
                </a:lnTo>
                <a:lnTo>
                  <a:pt x="277075" y="50063"/>
                </a:lnTo>
                <a:lnTo>
                  <a:pt x="61264" y="183591"/>
                </a:lnTo>
                <a:lnTo>
                  <a:pt x="0" y="1557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612246" y="2075619"/>
            <a:ext cx="245795" cy="186461"/>
          </a:xfrm>
          <a:custGeom>
            <a:avLst/>
            <a:gdLst/>
            <a:ahLst/>
            <a:cxnLst/>
            <a:rect l="l" t="t" r="r" b="b"/>
            <a:pathLst>
              <a:path w="245795" h="186461">
                <a:moveTo>
                  <a:pt x="0" y="186461"/>
                </a:moveTo>
                <a:lnTo>
                  <a:pt x="245795" y="30683"/>
                </a:lnTo>
                <a:lnTo>
                  <a:pt x="223862" y="0"/>
                </a:lnTo>
                <a:lnTo>
                  <a:pt x="21056" y="121716"/>
                </a:lnTo>
                <a:lnTo>
                  <a:pt x="0" y="18646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612246" y="2075619"/>
            <a:ext cx="245795" cy="186461"/>
          </a:xfrm>
          <a:custGeom>
            <a:avLst/>
            <a:gdLst/>
            <a:ahLst/>
            <a:cxnLst/>
            <a:rect l="l" t="t" r="r" b="b"/>
            <a:pathLst>
              <a:path w="245795" h="186461">
                <a:moveTo>
                  <a:pt x="0" y="186461"/>
                </a:moveTo>
                <a:lnTo>
                  <a:pt x="21056" y="121716"/>
                </a:lnTo>
                <a:lnTo>
                  <a:pt x="223862" y="0"/>
                </a:lnTo>
                <a:lnTo>
                  <a:pt x="245795" y="30683"/>
                </a:lnTo>
                <a:lnTo>
                  <a:pt x="0" y="1864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851571" y="2078758"/>
            <a:ext cx="97701" cy="1356601"/>
          </a:xfrm>
          <a:custGeom>
            <a:avLst/>
            <a:gdLst/>
            <a:ahLst/>
            <a:cxnLst/>
            <a:rect l="l" t="t" r="r" b="b"/>
            <a:pathLst>
              <a:path w="97701" h="1356601">
                <a:moveTo>
                  <a:pt x="97701" y="1356601"/>
                </a:moveTo>
                <a:lnTo>
                  <a:pt x="97701" y="17297"/>
                </a:lnTo>
                <a:lnTo>
                  <a:pt x="0" y="0"/>
                </a:lnTo>
                <a:lnTo>
                  <a:pt x="0" y="1356601"/>
                </a:lnTo>
                <a:lnTo>
                  <a:pt x="97701" y="13566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851571" y="2078758"/>
            <a:ext cx="97701" cy="1356601"/>
          </a:xfrm>
          <a:custGeom>
            <a:avLst/>
            <a:gdLst/>
            <a:ahLst/>
            <a:cxnLst/>
            <a:rect l="l" t="t" r="r" b="b"/>
            <a:pathLst>
              <a:path w="97701" h="1356601">
                <a:moveTo>
                  <a:pt x="97701" y="1356601"/>
                </a:moveTo>
                <a:lnTo>
                  <a:pt x="0" y="1356601"/>
                </a:lnTo>
                <a:lnTo>
                  <a:pt x="0" y="0"/>
                </a:lnTo>
                <a:lnTo>
                  <a:pt x="97701" y="17297"/>
                </a:lnTo>
                <a:lnTo>
                  <a:pt x="97701" y="13566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836108" y="1386187"/>
            <a:ext cx="323761" cy="696620"/>
          </a:xfrm>
          <a:custGeom>
            <a:avLst/>
            <a:gdLst/>
            <a:ahLst/>
            <a:cxnLst/>
            <a:rect l="l" t="t" r="r" b="b"/>
            <a:pathLst>
              <a:path w="323761" h="696620">
                <a:moveTo>
                  <a:pt x="240757" y="207792"/>
                </a:moveTo>
                <a:lnTo>
                  <a:pt x="240757" y="136752"/>
                </a:lnTo>
                <a:lnTo>
                  <a:pt x="0" y="689432"/>
                </a:lnTo>
                <a:lnTo>
                  <a:pt x="35890" y="696620"/>
                </a:lnTo>
                <a:lnTo>
                  <a:pt x="240757" y="207792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836108" y="1386187"/>
            <a:ext cx="323761" cy="696620"/>
          </a:xfrm>
          <a:custGeom>
            <a:avLst/>
            <a:gdLst/>
            <a:ahLst/>
            <a:cxnLst/>
            <a:rect l="l" t="t" r="r" b="b"/>
            <a:pathLst>
              <a:path w="323761" h="696620">
                <a:moveTo>
                  <a:pt x="240757" y="136752"/>
                </a:moveTo>
                <a:lnTo>
                  <a:pt x="0" y="689432"/>
                </a:lnTo>
                <a:lnTo>
                  <a:pt x="35890" y="696620"/>
                </a:lnTo>
                <a:lnTo>
                  <a:pt x="240757" y="207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789545" y="2078758"/>
            <a:ext cx="62026" cy="1356601"/>
          </a:xfrm>
          <a:custGeom>
            <a:avLst/>
            <a:gdLst/>
            <a:ahLst/>
            <a:cxnLst/>
            <a:rect l="l" t="t" r="r" b="b"/>
            <a:pathLst>
              <a:path w="62026" h="1356601">
                <a:moveTo>
                  <a:pt x="62026" y="1356601"/>
                </a:moveTo>
                <a:lnTo>
                  <a:pt x="62026" y="0"/>
                </a:lnTo>
                <a:lnTo>
                  <a:pt x="0" y="39192"/>
                </a:lnTo>
                <a:lnTo>
                  <a:pt x="0" y="1356601"/>
                </a:lnTo>
                <a:lnTo>
                  <a:pt x="62026" y="135660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89545" y="2078758"/>
            <a:ext cx="62026" cy="1356601"/>
          </a:xfrm>
          <a:custGeom>
            <a:avLst/>
            <a:gdLst/>
            <a:ahLst/>
            <a:cxnLst/>
            <a:rect l="l" t="t" r="r" b="b"/>
            <a:pathLst>
              <a:path w="62026" h="1356601">
                <a:moveTo>
                  <a:pt x="62026" y="1356601"/>
                </a:moveTo>
                <a:lnTo>
                  <a:pt x="0" y="1356601"/>
                </a:lnTo>
                <a:lnTo>
                  <a:pt x="0" y="39192"/>
                </a:lnTo>
                <a:lnTo>
                  <a:pt x="62026" y="0"/>
                </a:lnTo>
                <a:lnTo>
                  <a:pt x="62026" y="13566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04877" y="3025514"/>
            <a:ext cx="205143" cy="409841"/>
          </a:xfrm>
          <a:custGeom>
            <a:avLst/>
            <a:gdLst/>
            <a:ahLst/>
            <a:cxnLst/>
            <a:rect l="l" t="t" r="r" b="b"/>
            <a:pathLst>
              <a:path w="205143" h="409841">
                <a:moveTo>
                  <a:pt x="205143" y="13881"/>
                </a:moveTo>
                <a:lnTo>
                  <a:pt x="171767" y="0"/>
                </a:lnTo>
                <a:lnTo>
                  <a:pt x="0" y="409841"/>
                </a:lnTo>
                <a:lnTo>
                  <a:pt x="35064" y="409841"/>
                </a:lnTo>
                <a:lnTo>
                  <a:pt x="205143" y="13881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04877" y="3025514"/>
            <a:ext cx="205143" cy="409841"/>
          </a:xfrm>
          <a:custGeom>
            <a:avLst/>
            <a:gdLst/>
            <a:ahLst/>
            <a:cxnLst/>
            <a:rect l="l" t="t" r="r" b="b"/>
            <a:pathLst>
              <a:path w="205143" h="409841">
                <a:moveTo>
                  <a:pt x="205143" y="13881"/>
                </a:moveTo>
                <a:lnTo>
                  <a:pt x="35064" y="409841"/>
                </a:lnTo>
                <a:lnTo>
                  <a:pt x="0" y="409841"/>
                </a:lnTo>
                <a:lnTo>
                  <a:pt x="171767" y="0"/>
                </a:lnTo>
                <a:lnTo>
                  <a:pt x="205143" y="138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83208" y="3018840"/>
            <a:ext cx="193433" cy="416521"/>
          </a:xfrm>
          <a:custGeom>
            <a:avLst/>
            <a:gdLst/>
            <a:ahLst/>
            <a:cxnLst/>
            <a:rect l="l" t="t" r="r" b="b"/>
            <a:pathLst>
              <a:path w="193433" h="416521">
                <a:moveTo>
                  <a:pt x="193433" y="6680"/>
                </a:moveTo>
                <a:lnTo>
                  <a:pt x="177355" y="0"/>
                </a:lnTo>
                <a:lnTo>
                  <a:pt x="0" y="416521"/>
                </a:lnTo>
                <a:lnTo>
                  <a:pt x="21678" y="416521"/>
                </a:lnTo>
                <a:lnTo>
                  <a:pt x="193433" y="668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83208" y="3018840"/>
            <a:ext cx="193433" cy="416521"/>
          </a:xfrm>
          <a:custGeom>
            <a:avLst/>
            <a:gdLst/>
            <a:ahLst/>
            <a:cxnLst/>
            <a:rect l="l" t="t" r="r" b="b"/>
            <a:pathLst>
              <a:path w="193433" h="416521">
                <a:moveTo>
                  <a:pt x="193433" y="6680"/>
                </a:moveTo>
                <a:lnTo>
                  <a:pt x="21678" y="416521"/>
                </a:lnTo>
                <a:lnTo>
                  <a:pt x="0" y="416521"/>
                </a:lnTo>
                <a:lnTo>
                  <a:pt x="177355" y="0"/>
                </a:lnTo>
                <a:lnTo>
                  <a:pt x="193433" y="668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963017" y="272884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48" y="0"/>
                </a:moveTo>
                <a:lnTo>
                  <a:pt x="97850" y="0"/>
                </a:lnTo>
              </a:path>
              <a:path w="2211717" h="3162477">
                <a:moveTo>
                  <a:pt x="97850" y="3162477"/>
                </a:moveTo>
                <a:lnTo>
                  <a:pt x="2113848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073580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78688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65746" y="328186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02326" y="324528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913564" y="3882654"/>
            <a:ext cx="1990598" cy="28656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2913564" y="6748285"/>
            <a:ext cx="1713382" cy="2775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4626947" y="6748285"/>
            <a:ext cx="277215" cy="2775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073574" y="3882659"/>
            <a:ext cx="1990604" cy="28656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073574" y="6748285"/>
            <a:ext cx="1713312" cy="27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786887" y="6748285"/>
            <a:ext cx="277291" cy="27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2913564" y="282426"/>
            <a:ext cx="1990598" cy="28657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2913564" y="3148139"/>
            <a:ext cx="1713382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626947" y="3148139"/>
            <a:ext cx="277215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073574" y="282431"/>
            <a:ext cx="1990604" cy="28657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073574" y="3148139"/>
            <a:ext cx="1713312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786887" y="3148139"/>
            <a:ext cx="277291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2794" name="Immagine 2793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5CFEEF82-0471-FC54-51DD-47C5F05893D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7" name="object 1467"/>
          <p:cNvSpPr/>
          <p:nvPr/>
        </p:nvSpPr>
        <p:spPr>
          <a:xfrm>
            <a:off x="3008852" y="273519"/>
            <a:ext cx="2015998" cy="3160966"/>
          </a:xfrm>
          <a:custGeom>
            <a:avLst/>
            <a:gdLst/>
            <a:ahLst/>
            <a:cxnLst/>
            <a:rect l="l" t="t" r="r" b="b"/>
            <a:pathLst>
              <a:path w="2015998" h="3160966">
                <a:moveTo>
                  <a:pt x="0" y="3160966"/>
                </a:moveTo>
                <a:lnTo>
                  <a:pt x="2015998" y="3160966"/>
                </a:lnTo>
                <a:lnTo>
                  <a:pt x="2015998" y="0"/>
                </a:lnTo>
                <a:lnTo>
                  <a:pt x="0" y="0"/>
                </a:lnTo>
                <a:lnTo>
                  <a:pt x="0" y="31609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2911037" y="27352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3813" y="0"/>
                </a:moveTo>
                <a:lnTo>
                  <a:pt x="97815" y="0"/>
                </a:lnTo>
              </a:path>
              <a:path w="2210650" h="3160953">
                <a:moveTo>
                  <a:pt x="97815" y="3160953"/>
                </a:moveTo>
                <a:lnTo>
                  <a:pt x="2113813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2910791" y="1444621"/>
            <a:ext cx="2212124" cy="640930"/>
          </a:xfrm>
          <a:custGeom>
            <a:avLst/>
            <a:gdLst/>
            <a:ahLst/>
            <a:cxnLst/>
            <a:rect l="l" t="t" r="r" b="b"/>
            <a:pathLst>
              <a:path w="2212124" h="640930">
                <a:moveTo>
                  <a:pt x="1133425" y="312537"/>
                </a:moveTo>
                <a:lnTo>
                  <a:pt x="1072774" y="323328"/>
                </a:lnTo>
                <a:lnTo>
                  <a:pt x="1007912" y="334497"/>
                </a:lnTo>
                <a:lnTo>
                  <a:pt x="947604" y="344490"/>
                </a:lnTo>
                <a:lnTo>
                  <a:pt x="892995" y="353110"/>
                </a:lnTo>
                <a:lnTo>
                  <a:pt x="845232" y="360159"/>
                </a:lnTo>
                <a:lnTo>
                  <a:pt x="805460" y="365439"/>
                </a:lnTo>
                <a:lnTo>
                  <a:pt x="774823" y="368751"/>
                </a:lnTo>
                <a:lnTo>
                  <a:pt x="754468" y="369900"/>
                </a:lnTo>
                <a:lnTo>
                  <a:pt x="739900" y="370461"/>
                </a:lnTo>
                <a:lnTo>
                  <a:pt x="725814" y="372079"/>
                </a:lnTo>
                <a:lnTo>
                  <a:pt x="712146" y="374659"/>
                </a:lnTo>
                <a:lnTo>
                  <a:pt x="698830" y="378104"/>
                </a:lnTo>
                <a:lnTo>
                  <a:pt x="685799" y="382318"/>
                </a:lnTo>
                <a:lnTo>
                  <a:pt x="672987" y="387205"/>
                </a:lnTo>
                <a:lnTo>
                  <a:pt x="660330" y="392669"/>
                </a:lnTo>
                <a:lnTo>
                  <a:pt x="647760" y="398613"/>
                </a:lnTo>
                <a:lnTo>
                  <a:pt x="635212" y="404943"/>
                </a:lnTo>
                <a:lnTo>
                  <a:pt x="622620" y="411560"/>
                </a:lnTo>
                <a:lnTo>
                  <a:pt x="609918" y="418370"/>
                </a:lnTo>
                <a:lnTo>
                  <a:pt x="597041" y="425277"/>
                </a:lnTo>
                <a:lnTo>
                  <a:pt x="583921" y="432183"/>
                </a:lnTo>
                <a:lnTo>
                  <a:pt x="570494" y="438993"/>
                </a:lnTo>
                <a:lnTo>
                  <a:pt x="556694" y="445611"/>
                </a:lnTo>
                <a:lnTo>
                  <a:pt x="542454" y="451940"/>
                </a:lnTo>
                <a:lnTo>
                  <a:pt x="527708" y="457886"/>
                </a:lnTo>
                <a:lnTo>
                  <a:pt x="512391" y="463350"/>
                </a:lnTo>
                <a:lnTo>
                  <a:pt x="496437" y="468238"/>
                </a:lnTo>
                <a:lnTo>
                  <a:pt x="479780" y="472452"/>
                </a:lnTo>
                <a:lnTo>
                  <a:pt x="463541" y="476127"/>
                </a:lnTo>
                <a:lnTo>
                  <a:pt x="448645" y="479544"/>
                </a:lnTo>
                <a:lnTo>
                  <a:pt x="434733" y="482829"/>
                </a:lnTo>
                <a:lnTo>
                  <a:pt x="421444" y="486108"/>
                </a:lnTo>
                <a:lnTo>
                  <a:pt x="408418" y="489508"/>
                </a:lnTo>
                <a:lnTo>
                  <a:pt x="395297" y="493155"/>
                </a:lnTo>
                <a:lnTo>
                  <a:pt x="381720" y="497176"/>
                </a:lnTo>
                <a:lnTo>
                  <a:pt x="367327" y="501697"/>
                </a:lnTo>
                <a:lnTo>
                  <a:pt x="351758" y="506843"/>
                </a:lnTo>
                <a:lnTo>
                  <a:pt x="334654" y="512743"/>
                </a:lnTo>
                <a:lnTo>
                  <a:pt x="315655" y="519521"/>
                </a:lnTo>
                <a:lnTo>
                  <a:pt x="294400" y="527305"/>
                </a:lnTo>
                <a:lnTo>
                  <a:pt x="270531" y="536221"/>
                </a:lnTo>
                <a:lnTo>
                  <a:pt x="243686" y="546394"/>
                </a:lnTo>
                <a:lnTo>
                  <a:pt x="213508" y="557952"/>
                </a:lnTo>
                <a:lnTo>
                  <a:pt x="179634" y="571021"/>
                </a:lnTo>
                <a:lnTo>
                  <a:pt x="141707" y="585727"/>
                </a:lnTo>
                <a:lnTo>
                  <a:pt x="99365" y="602196"/>
                </a:lnTo>
                <a:lnTo>
                  <a:pt x="98060" y="602704"/>
                </a:lnTo>
                <a:lnTo>
                  <a:pt x="98060" y="612519"/>
                </a:lnTo>
                <a:lnTo>
                  <a:pt x="1133425" y="312537"/>
                </a:lnTo>
                <a:close/>
              </a:path>
              <a:path w="2212124" h="640930">
                <a:moveTo>
                  <a:pt x="1141045" y="311181"/>
                </a:moveTo>
                <a:lnTo>
                  <a:pt x="1211580" y="298254"/>
                </a:lnTo>
                <a:lnTo>
                  <a:pt x="1283233" y="284745"/>
                </a:lnTo>
                <a:lnTo>
                  <a:pt x="1354858" y="270851"/>
                </a:lnTo>
                <a:lnTo>
                  <a:pt x="1425311" y="256770"/>
                </a:lnTo>
                <a:lnTo>
                  <a:pt x="1493445" y="242701"/>
                </a:lnTo>
                <a:lnTo>
                  <a:pt x="1558115" y="228840"/>
                </a:lnTo>
                <a:lnTo>
                  <a:pt x="1618176" y="215386"/>
                </a:lnTo>
                <a:lnTo>
                  <a:pt x="1672483" y="202536"/>
                </a:lnTo>
                <a:lnTo>
                  <a:pt x="1719889" y="190489"/>
                </a:lnTo>
                <a:lnTo>
                  <a:pt x="1759250" y="179441"/>
                </a:lnTo>
                <a:lnTo>
                  <a:pt x="1789421" y="169591"/>
                </a:lnTo>
                <a:lnTo>
                  <a:pt x="1823877" y="153452"/>
                </a:lnTo>
                <a:lnTo>
                  <a:pt x="1839103" y="145796"/>
                </a:lnTo>
                <a:lnTo>
                  <a:pt x="1854825" y="138201"/>
                </a:lnTo>
                <a:lnTo>
                  <a:pt x="1870930" y="130696"/>
                </a:lnTo>
                <a:lnTo>
                  <a:pt x="1887311" y="123312"/>
                </a:lnTo>
                <a:lnTo>
                  <a:pt x="1903856" y="116079"/>
                </a:lnTo>
                <a:lnTo>
                  <a:pt x="1920457" y="109028"/>
                </a:lnTo>
                <a:lnTo>
                  <a:pt x="1937002" y="102188"/>
                </a:lnTo>
                <a:lnTo>
                  <a:pt x="1953383" y="95589"/>
                </a:lnTo>
                <a:lnTo>
                  <a:pt x="1969489" y="89263"/>
                </a:lnTo>
                <a:lnTo>
                  <a:pt x="1985210" y="83239"/>
                </a:lnTo>
                <a:lnTo>
                  <a:pt x="2000437" y="77547"/>
                </a:lnTo>
                <a:lnTo>
                  <a:pt x="2015060" y="72218"/>
                </a:lnTo>
                <a:lnTo>
                  <a:pt x="2028968" y="67282"/>
                </a:lnTo>
                <a:lnTo>
                  <a:pt x="2042053" y="62769"/>
                </a:lnTo>
                <a:lnTo>
                  <a:pt x="2054204" y="58710"/>
                </a:lnTo>
                <a:lnTo>
                  <a:pt x="2065311" y="55134"/>
                </a:lnTo>
                <a:lnTo>
                  <a:pt x="2075264" y="52073"/>
                </a:lnTo>
                <a:lnTo>
                  <a:pt x="2083954" y="49555"/>
                </a:lnTo>
                <a:lnTo>
                  <a:pt x="2091270" y="47612"/>
                </a:lnTo>
                <a:lnTo>
                  <a:pt x="2105002" y="43709"/>
                </a:lnTo>
                <a:lnTo>
                  <a:pt x="2114058" y="40678"/>
                </a:lnTo>
                <a:lnTo>
                  <a:pt x="2114058" y="28413"/>
                </a:lnTo>
                <a:lnTo>
                  <a:pt x="1133425" y="312537"/>
                </a:lnTo>
                <a:lnTo>
                  <a:pt x="1141045" y="3111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2910791" y="1444621"/>
            <a:ext cx="2212124" cy="640930"/>
          </a:xfrm>
          <a:custGeom>
            <a:avLst/>
            <a:gdLst/>
            <a:ahLst/>
            <a:cxnLst/>
            <a:rect l="l" t="t" r="r" b="b"/>
            <a:pathLst>
              <a:path w="2212124" h="640930">
                <a:moveTo>
                  <a:pt x="99365" y="602196"/>
                </a:moveTo>
                <a:lnTo>
                  <a:pt x="98060" y="602704"/>
                </a:lnTo>
              </a:path>
              <a:path w="2212124" h="640930">
                <a:moveTo>
                  <a:pt x="98060" y="602704"/>
                </a:moveTo>
                <a:lnTo>
                  <a:pt x="99365" y="602196"/>
                </a:lnTo>
              </a:path>
              <a:path w="2212124" h="640930">
                <a:moveTo>
                  <a:pt x="422531" y="485839"/>
                </a:moveTo>
                <a:lnTo>
                  <a:pt x="408418" y="489508"/>
                </a:lnTo>
                <a:lnTo>
                  <a:pt x="395297" y="493155"/>
                </a:lnTo>
                <a:lnTo>
                  <a:pt x="381720" y="497176"/>
                </a:lnTo>
                <a:lnTo>
                  <a:pt x="367327" y="501697"/>
                </a:lnTo>
                <a:lnTo>
                  <a:pt x="351758" y="506843"/>
                </a:lnTo>
                <a:lnTo>
                  <a:pt x="334654" y="512743"/>
                </a:lnTo>
              </a:path>
              <a:path w="2212124" h="640930">
                <a:moveTo>
                  <a:pt x="315655" y="519521"/>
                </a:moveTo>
                <a:lnTo>
                  <a:pt x="294400" y="527305"/>
                </a:lnTo>
              </a:path>
              <a:path w="2212124" h="640930">
                <a:moveTo>
                  <a:pt x="213508" y="557952"/>
                </a:moveTo>
                <a:lnTo>
                  <a:pt x="179634" y="571021"/>
                </a:lnTo>
                <a:lnTo>
                  <a:pt x="141707" y="585727"/>
                </a:lnTo>
                <a:lnTo>
                  <a:pt x="99365" y="602196"/>
                </a:lnTo>
              </a:path>
              <a:path w="2212124" h="640930">
                <a:moveTo>
                  <a:pt x="434733" y="482829"/>
                </a:moveTo>
                <a:lnTo>
                  <a:pt x="448645" y="479544"/>
                </a:lnTo>
                <a:lnTo>
                  <a:pt x="463541" y="476127"/>
                </a:lnTo>
                <a:lnTo>
                  <a:pt x="479780" y="472452"/>
                </a:lnTo>
                <a:lnTo>
                  <a:pt x="496437" y="468238"/>
                </a:lnTo>
                <a:lnTo>
                  <a:pt x="512391" y="463350"/>
                </a:lnTo>
                <a:lnTo>
                  <a:pt x="527708" y="457886"/>
                </a:lnTo>
                <a:lnTo>
                  <a:pt x="542454" y="451940"/>
                </a:lnTo>
                <a:lnTo>
                  <a:pt x="556694" y="445611"/>
                </a:lnTo>
                <a:lnTo>
                  <a:pt x="570494" y="438993"/>
                </a:lnTo>
                <a:lnTo>
                  <a:pt x="583921" y="432183"/>
                </a:lnTo>
                <a:lnTo>
                  <a:pt x="597041" y="425277"/>
                </a:lnTo>
                <a:lnTo>
                  <a:pt x="609918" y="418370"/>
                </a:lnTo>
              </a:path>
              <a:path w="2212124" h="640930">
                <a:moveTo>
                  <a:pt x="422531" y="485839"/>
                </a:moveTo>
                <a:lnTo>
                  <a:pt x="434733" y="482829"/>
                </a:lnTo>
              </a:path>
              <a:path w="2212124" h="640930">
                <a:moveTo>
                  <a:pt x="820040" y="363503"/>
                </a:moveTo>
                <a:lnTo>
                  <a:pt x="805460" y="365439"/>
                </a:lnTo>
                <a:lnTo>
                  <a:pt x="774823" y="368751"/>
                </a:lnTo>
                <a:lnTo>
                  <a:pt x="754468" y="369900"/>
                </a:lnTo>
                <a:lnTo>
                  <a:pt x="739900" y="370461"/>
                </a:lnTo>
                <a:lnTo>
                  <a:pt x="725814" y="372079"/>
                </a:lnTo>
                <a:lnTo>
                  <a:pt x="712146" y="374659"/>
                </a:lnTo>
                <a:lnTo>
                  <a:pt x="698830" y="378104"/>
                </a:lnTo>
                <a:lnTo>
                  <a:pt x="685799" y="382318"/>
                </a:lnTo>
                <a:lnTo>
                  <a:pt x="672987" y="387205"/>
                </a:lnTo>
                <a:lnTo>
                  <a:pt x="660330" y="392669"/>
                </a:lnTo>
                <a:lnTo>
                  <a:pt x="647760" y="398613"/>
                </a:lnTo>
                <a:lnTo>
                  <a:pt x="635212" y="404943"/>
                </a:lnTo>
                <a:lnTo>
                  <a:pt x="622620" y="411560"/>
                </a:lnTo>
                <a:lnTo>
                  <a:pt x="609918" y="418370"/>
                </a:lnTo>
              </a:path>
              <a:path w="2212124" h="640930">
                <a:moveTo>
                  <a:pt x="845232" y="360159"/>
                </a:moveTo>
                <a:lnTo>
                  <a:pt x="892995" y="353110"/>
                </a:lnTo>
              </a:path>
              <a:path w="2212124" h="640930">
                <a:moveTo>
                  <a:pt x="947604" y="344490"/>
                </a:moveTo>
                <a:lnTo>
                  <a:pt x="1007912" y="334497"/>
                </a:lnTo>
              </a:path>
              <a:path w="2212124" h="640930">
                <a:moveTo>
                  <a:pt x="1141045" y="311181"/>
                </a:moveTo>
                <a:lnTo>
                  <a:pt x="1211580" y="298254"/>
                </a:lnTo>
                <a:lnTo>
                  <a:pt x="1283233" y="284745"/>
                </a:lnTo>
                <a:lnTo>
                  <a:pt x="1354858" y="270851"/>
                </a:lnTo>
              </a:path>
              <a:path w="2212124" h="640930">
                <a:moveTo>
                  <a:pt x="1425311" y="256770"/>
                </a:moveTo>
                <a:lnTo>
                  <a:pt x="1493445" y="242701"/>
                </a:lnTo>
              </a:path>
              <a:path w="2212124" h="640930">
                <a:moveTo>
                  <a:pt x="1618176" y="215386"/>
                </a:moveTo>
                <a:lnTo>
                  <a:pt x="1672483" y="202536"/>
                </a:lnTo>
                <a:lnTo>
                  <a:pt x="1719889" y="190489"/>
                </a:lnTo>
                <a:lnTo>
                  <a:pt x="1759250" y="179441"/>
                </a:lnTo>
                <a:lnTo>
                  <a:pt x="1789421" y="169591"/>
                </a:lnTo>
                <a:lnTo>
                  <a:pt x="1809254" y="161137"/>
                </a:lnTo>
                <a:lnTo>
                  <a:pt x="1823877" y="153452"/>
                </a:lnTo>
                <a:lnTo>
                  <a:pt x="1839103" y="145796"/>
                </a:lnTo>
                <a:lnTo>
                  <a:pt x="1854825" y="138201"/>
                </a:lnTo>
                <a:lnTo>
                  <a:pt x="1870930" y="130696"/>
                </a:lnTo>
              </a:path>
              <a:path w="2212124" h="640930">
                <a:moveTo>
                  <a:pt x="1887311" y="123312"/>
                </a:moveTo>
                <a:lnTo>
                  <a:pt x="1903856" y="116079"/>
                </a:lnTo>
                <a:lnTo>
                  <a:pt x="1920457" y="109028"/>
                </a:lnTo>
                <a:lnTo>
                  <a:pt x="1937002" y="102188"/>
                </a:lnTo>
                <a:lnTo>
                  <a:pt x="1953383" y="95589"/>
                </a:lnTo>
                <a:lnTo>
                  <a:pt x="1969489" y="89263"/>
                </a:lnTo>
                <a:lnTo>
                  <a:pt x="1985210" y="83239"/>
                </a:lnTo>
                <a:lnTo>
                  <a:pt x="2000437" y="77547"/>
                </a:lnTo>
                <a:lnTo>
                  <a:pt x="2015060" y="72218"/>
                </a:lnTo>
                <a:lnTo>
                  <a:pt x="2028968" y="67282"/>
                </a:lnTo>
                <a:lnTo>
                  <a:pt x="2042053" y="62769"/>
                </a:lnTo>
                <a:lnTo>
                  <a:pt x="2054204" y="58710"/>
                </a:lnTo>
                <a:lnTo>
                  <a:pt x="2065311" y="55134"/>
                </a:lnTo>
                <a:lnTo>
                  <a:pt x="2075264" y="52073"/>
                </a:lnTo>
                <a:lnTo>
                  <a:pt x="2083954" y="49555"/>
                </a:lnTo>
                <a:lnTo>
                  <a:pt x="2091270" y="47612"/>
                </a:lnTo>
                <a:lnTo>
                  <a:pt x="2105002" y="43709"/>
                </a:lnTo>
                <a:lnTo>
                  <a:pt x="2114058" y="40678"/>
                </a:lnTo>
              </a:path>
              <a:path w="2212124" h="640930">
                <a:moveTo>
                  <a:pt x="820040" y="363503"/>
                </a:moveTo>
                <a:lnTo>
                  <a:pt x="845232" y="3601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002356" y="287277"/>
            <a:ext cx="585990" cy="1527251"/>
          </a:xfrm>
          <a:custGeom>
            <a:avLst/>
            <a:gdLst/>
            <a:ahLst/>
            <a:cxnLst/>
            <a:rect l="l" t="t" r="r" b="b"/>
            <a:pathLst>
              <a:path w="585990" h="1527251">
                <a:moveTo>
                  <a:pt x="511808" y="1323517"/>
                </a:moveTo>
                <a:lnTo>
                  <a:pt x="444987" y="1140064"/>
                </a:lnTo>
                <a:lnTo>
                  <a:pt x="385088" y="975745"/>
                </a:lnTo>
                <a:lnTo>
                  <a:pt x="331671" y="829416"/>
                </a:lnTo>
                <a:lnTo>
                  <a:pt x="284298" y="699930"/>
                </a:lnTo>
                <a:lnTo>
                  <a:pt x="242528" y="586142"/>
                </a:lnTo>
                <a:lnTo>
                  <a:pt x="205921" y="486908"/>
                </a:lnTo>
                <a:lnTo>
                  <a:pt x="174040" y="401081"/>
                </a:lnTo>
                <a:lnTo>
                  <a:pt x="146444" y="327516"/>
                </a:lnTo>
                <a:lnTo>
                  <a:pt x="122693" y="265068"/>
                </a:lnTo>
                <a:lnTo>
                  <a:pt x="102348" y="212590"/>
                </a:lnTo>
                <a:lnTo>
                  <a:pt x="84969" y="168939"/>
                </a:lnTo>
                <a:lnTo>
                  <a:pt x="70118" y="132967"/>
                </a:lnTo>
                <a:lnTo>
                  <a:pt x="46239" y="79484"/>
                </a:lnTo>
                <a:lnTo>
                  <a:pt x="27194" y="42976"/>
                </a:lnTo>
                <a:lnTo>
                  <a:pt x="6496" y="9799"/>
                </a:lnTo>
                <a:lnTo>
                  <a:pt x="6496" y="16930"/>
                </a:lnTo>
                <a:lnTo>
                  <a:pt x="585990" y="1527251"/>
                </a:lnTo>
                <a:lnTo>
                  <a:pt x="511808" y="13235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002356" y="287277"/>
            <a:ext cx="585990" cy="1527251"/>
          </a:xfrm>
          <a:custGeom>
            <a:avLst/>
            <a:gdLst/>
            <a:ahLst/>
            <a:cxnLst/>
            <a:rect l="l" t="t" r="r" b="b"/>
            <a:pathLst>
              <a:path w="585990" h="1527251">
                <a:moveTo>
                  <a:pt x="511808" y="1323517"/>
                </a:moveTo>
                <a:lnTo>
                  <a:pt x="444987" y="1140064"/>
                </a:lnTo>
                <a:lnTo>
                  <a:pt x="385088" y="975745"/>
                </a:lnTo>
                <a:lnTo>
                  <a:pt x="331671" y="829416"/>
                </a:lnTo>
              </a:path>
              <a:path w="585990" h="1527251">
                <a:moveTo>
                  <a:pt x="284298" y="699930"/>
                </a:moveTo>
                <a:lnTo>
                  <a:pt x="242528" y="586142"/>
                </a:lnTo>
                <a:lnTo>
                  <a:pt x="205921" y="486908"/>
                </a:lnTo>
                <a:lnTo>
                  <a:pt x="174040" y="401081"/>
                </a:lnTo>
                <a:lnTo>
                  <a:pt x="146444" y="327516"/>
                </a:lnTo>
                <a:lnTo>
                  <a:pt x="122693" y="265068"/>
                </a:lnTo>
                <a:lnTo>
                  <a:pt x="102348" y="212590"/>
                </a:lnTo>
                <a:lnTo>
                  <a:pt x="84969" y="168939"/>
                </a:lnTo>
                <a:lnTo>
                  <a:pt x="70118" y="132967"/>
                </a:lnTo>
                <a:lnTo>
                  <a:pt x="57354" y="103531"/>
                </a:lnTo>
                <a:lnTo>
                  <a:pt x="46239" y="79484"/>
                </a:lnTo>
                <a:lnTo>
                  <a:pt x="27194" y="42976"/>
                </a:lnTo>
                <a:lnTo>
                  <a:pt x="9467" y="14281"/>
                </a:lnTo>
                <a:lnTo>
                  <a:pt x="6496" y="9799"/>
                </a:lnTo>
              </a:path>
              <a:path w="585990" h="1527251">
                <a:moveTo>
                  <a:pt x="585990" y="1527251"/>
                </a:moveTo>
                <a:lnTo>
                  <a:pt x="511808" y="13235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745833" y="404478"/>
            <a:ext cx="494436" cy="1054785"/>
          </a:xfrm>
          <a:custGeom>
            <a:avLst/>
            <a:gdLst/>
            <a:ahLst/>
            <a:cxnLst/>
            <a:rect l="l" t="t" r="r" b="b"/>
            <a:pathLst>
              <a:path w="494436" h="1054785">
                <a:moveTo>
                  <a:pt x="0" y="0"/>
                </a:moveTo>
                <a:lnTo>
                  <a:pt x="494436" y="1054785"/>
                </a:lnTo>
                <a:lnTo>
                  <a:pt x="491763" y="1045780"/>
                </a:lnTo>
                <a:lnTo>
                  <a:pt x="481684" y="1016458"/>
                </a:lnTo>
                <a:lnTo>
                  <a:pt x="469541" y="987077"/>
                </a:lnTo>
                <a:lnTo>
                  <a:pt x="449597" y="942446"/>
                </a:lnTo>
                <a:lnTo>
                  <a:pt x="435773" y="912434"/>
                </a:lnTo>
                <a:lnTo>
                  <a:pt x="418887" y="876236"/>
                </a:lnTo>
                <a:lnTo>
                  <a:pt x="398567" y="833061"/>
                </a:lnTo>
                <a:lnTo>
                  <a:pt x="374443" y="782119"/>
                </a:lnTo>
                <a:lnTo>
                  <a:pt x="346144" y="722617"/>
                </a:lnTo>
                <a:lnTo>
                  <a:pt x="313299" y="653765"/>
                </a:lnTo>
                <a:lnTo>
                  <a:pt x="275537" y="574772"/>
                </a:lnTo>
                <a:lnTo>
                  <a:pt x="232488" y="484846"/>
                </a:lnTo>
                <a:lnTo>
                  <a:pt x="183780" y="383197"/>
                </a:lnTo>
                <a:lnTo>
                  <a:pt x="129044" y="269034"/>
                </a:lnTo>
                <a:lnTo>
                  <a:pt x="67907" y="141565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745833" y="404478"/>
            <a:ext cx="494436" cy="1054785"/>
          </a:xfrm>
          <a:custGeom>
            <a:avLst/>
            <a:gdLst/>
            <a:ahLst/>
            <a:cxnLst/>
            <a:rect l="l" t="t" r="r" b="b"/>
            <a:pathLst>
              <a:path w="494436" h="1054785">
                <a:moveTo>
                  <a:pt x="0" y="0"/>
                </a:moveTo>
                <a:lnTo>
                  <a:pt x="67907" y="141565"/>
                </a:lnTo>
                <a:lnTo>
                  <a:pt x="129044" y="269034"/>
                </a:lnTo>
                <a:lnTo>
                  <a:pt x="183780" y="383197"/>
                </a:lnTo>
                <a:lnTo>
                  <a:pt x="232488" y="484846"/>
                </a:lnTo>
                <a:lnTo>
                  <a:pt x="275537" y="574772"/>
                </a:lnTo>
                <a:lnTo>
                  <a:pt x="313299" y="653765"/>
                </a:lnTo>
                <a:lnTo>
                  <a:pt x="346144" y="722617"/>
                </a:lnTo>
                <a:lnTo>
                  <a:pt x="374443" y="782119"/>
                </a:lnTo>
                <a:lnTo>
                  <a:pt x="398567" y="833061"/>
                </a:lnTo>
                <a:lnTo>
                  <a:pt x="418887" y="876236"/>
                </a:lnTo>
                <a:lnTo>
                  <a:pt x="435773" y="912434"/>
                </a:lnTo>
                <a:lnTo>
                  <a:pt x="460729" y="967063"/>
                </a:lnTo>
                <a:lnTo>
                  <a:pt x="476402" y="1003278"/>
                </a:lnTo>
                <a:lnTo>
                  <a:pt x="488993" y="1036918"/>
                </a:lnTo>
                <a:lnTo>
                  <a:pt x="491763" y="1045780"/>
                </a:lnTo>
                <a:lnTo>
                  <a:pt x="494436" y="10547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181665" y="576614"/>
            <a:ext cx="378790" cy="1076045"/>
          </a:xfrm>
          <a:custGeom>
            <a:avLst/>
            <a:gdLst/>
            <a:ahLst/>
            <a:cxnLst/>
            <a:rect l="l" t="t" r="r" b="b"/>
            <a:pathLst>
              <a:path w="378790" h="1076045">
                <a:moveTo>
                  <a:pt x="0" y="0"/>
                </a:moveTo>
                <a:lnTo>
                  <a:pt x="378790" y="1076045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181665" y="576614"/>
            <a:ext cx="378790" cy="1076045"/>
          </a:xfrm>
          <a:custGeom>
            <a:avLst/>
            <a:gdLst/>
            <a:ahLst/>
            <a:cxnLst/>
            <a:rect l="l" t="t" r="r" b="b"/>
            <a:pathLst>
              <a:path w="378790" h="1076045">
                <a:moveTo>
                  <a:pt x="0" y="0"/>
                </a:moveTo>
                <a:lnTo>
                  <a:pt x="378790" y="10760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815272" y="382502"/>
            <a:ext cx="282003" cy="889977"/>
          </a:xfrm>
          <a:custGeom>
            <a:avLst/>
            <a:gdLst/>
            <a:ahLst/>
            <a:cxnLst/>
            <a:rect l="l" t="t" r="r" b="b"/>
            <a:pathLst>
              <a:path w="282003" h="889977">
                <a:moveTo>
                  <a:pt x="209579" y="661413"/>
                </a:moveTo>
                <a:lnTo>
                  <a:pt x="0" y="0"/>
                </a:lnTo>
                <a:lnTo>
                  <a:pt x="209579" y="661413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815272" y="382502"/>
            <a:ext cx="282003" cy="889977"/>
          </a:xfrm>
          <a:custGeom>
            <a:avLst/>
            <a:gdLst/>
            <a:ahLst/>
            <a:cxnLst/>
            <a:rect l="l" t="t" r="r" b="b"/>
            <a:pathLst>
              <a:path w="282003" h="889977">
                <a:moveTo>
                  <a:pt x="209579" y="661413"/>
                </a:moveTo>
                <a:lnTo>
                  <a:pt x="0" y="0"/>
                </a:lnTo>
              </a:path>
              <a:path w="282003" h="889977">
                <a:moveTo>
                  <a:pt x="0" y="1"/>
                </a:moveTo>
                <a:lnTo>
                  <a:pt x="209579" y="6614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2910794" y="1418972"/>
            <a:ext cx="183184" cy="597166"/>
          </a:xfrm>
          <a:custGeom>
            <a:avLst/>
            <a:gdLst/>
            <a:ahLst/>
            <a:cxnLst/>
            <a:rect l="l" t="t" r="r" b="b"/>
            <a:pathLst>
              <a:path w="183184" h="597166">
                <a:moveTo>
                  <a:pt x="183184" y="597166"/>
                </a:moveTo>
                <a:lnTo>
                  <a:pt x="98057" y="319660"/>
                </a:lnTo>
                <a:lnTo>
                  <a:pt x="183184" y="597167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2910794" y="1418972"/>
            <a:ext cx="183184" cy="597166"/>
          </a:xfrm>
          <a:custGeom>
            <a:avLst/>
            <a:gdLst/>
            <a:ahLst/>
            <a:cxnLst/>
            <a:rect l="l" t="t" r="r" b="b"/>
            <a:pathLst>
              <a:path w="183184" h="597166">
                <a:moveTo>
                  <a:pt x="183184" y="597166"/>
                </a:moveTo>
                <a:lnTo>
                  <a:pt x="98057" y="319660"/>
                </a:lnTo>
              </a:path>
              <a:path w="183184" h="597166">
                <a:moveTo>
                  <a:pt x="98057" y="319661"/>
                </a:moveTo>
                <a:lnTo>
                  <a:pt x="183184" y="5971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3868427" y="1733641"/>
            <a:ext cx="108254" cy="336791"/>
          </a:xfrm>
          <a:custGeom>
            <a:avLst/>
            <a:gdLst/>
            <a:ahLst/>
            <a:cxnLst/>
            <a:rect l="l" t="t" r="r" b="b"/>
            <a:pathLst>
              <a:path w="108254" h="336791">
                <a:moveTo>
                  <a:pt x="0" y="336791"/>
                </a:moveTo>
                <a:lnTo>
                  <a:pt x="27190" y="336791"/>
                </a:lnTo>
                <a:lnTo>
                  <a:pt x="108254" y="321627"/>
                </a:lnTo>
                <a:lnTo>
                  <a:pt x="105209" y="311721"/>
                </a:lnTo>
                <a:lnTo>
                  <a:pt x="103107" y="303522"/>
                </a:lnTo>
                <a:lnTo>
                  <a:pt x="101761" y="295137"/>
                </a:lnTo>
                <a:lnTo>
                  <a:pt x="100986" y="284677"/>
                </a:lnTo>
                <a:lnTo>
                  <a:pt x="100593" y="270250"/>
                </a:lnTo>
                <a:lnTo>
                  <a:pt x="100396" y="249965"/>
                </a:lnTo>
                <a:lnTo>
                  <a:pt x="100252" y="214978"/>
                </a:lnTo>
                <a:lnTo>
                  <a:pt x="100390" y="126464"/>
                </a:lnTo>
                <a:lnTo>
                  <a:pt x="100342" y="67995"/>
                </a:lnTo>
                <a:lnTo>
                  <a:pt x="100215" y="52575"/>
                </a:lnTo>
                <a:lnTo>
                  <a:pt x="100342" y="0"/>
                </a:lnTo>
                <a:lnTo>
                  <a:pt x="33147" y="9601"/>
                </a:lnTo>
                <a:lnTo>
                  <a:pt x="0" y="3367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3868427" y="1733641"/>
            <a:ext cx="108254" cy="336791"/>
          </a:xfrm>
          <a:custGeom>
            <a:avLst/>
            <a:gdLst/>
            <a:ahLst/>
            <a:cxnLst/>
            <a:rect l="l" t="t" r="r" b="b"/>
            <a:pathLst>
              <a:path w="108254" h="336791">
                <a:moveTo>
                  <a:pt x="0" y="336791"/>
                </a:moveTo>
                <a:lnTo>
                  <a:pt x="27190" y="336791"/>
                </a:lnTo>
                <a:lnTo>
                  <a:pt x="108254" y="321627"/>
                </a:lnTo>
                <a:lnTo>
                  <a:pt x="105209" y="311721"/>
                </a:lnTo>
                <a:lnTo>
                  <a:pt x="103107" y="303522"/>
                </a:lnTo>
                <a:lnTo>
                  <a:pt x="101761" y="295137"/>
                </a:lnTo>
                <a:lnTo>
                  <a:pt x="100986" y="284677"/>
                </a:lnTo>
                <a:lnTo>
                  <a:pt x="100593" y="270250"/>
                </a:lnTo>
                <a:lnTo>
                  <a:pt x="100396" y="249965"/>
                </a:lnTo>
                <a:lnTo>
                  <a:pt x="100342" y="241592"/>
                </a:lnTo>
                <a:lnTo>
                  <a:pt x="100283" y="228753"/>
                </a:lnTo>
                <a:lnTo>
                  <a:pt x="100252" y="214978"/>
                </a:lnTo>
                <a:lnTo>
                  <a:pt x="100245" y="200513"/>
                </a:lnTo>
                <a:lnTo>
                  <a:pt x="100256" y="185605"/>
                </a:lnTo>
                <a:lnTo>
                  <a:pt x="100281" y="170500"/>
                </a:lnTo>
                <a:lnTo>
                  <a:pt x="100315" y="155444"/>
                </a:lnTo>
                <a:lnTo>
                  <a:pt x="100353" y="140683"/>
                </a:lnTo>
                <a:lnTo>
                  <a:pt x="100390" y="126464"/>
                </a:lnTo>
                <a:lnTo>
                  <a:pt x="100421" y="113033"/>
                </a:lnTo>
                <a:lnTo>
                  <a:pt x="100441" y="100637"/>
                </a:lnTo>
                <a:lnTo>
                  <a:pt x="100446" y="89520"/>
                </a:lnTo>
                <a:lnTo>
                  <a:pt x="100429" y="79931"/>
                </a:lnTo>
                <a:lnTo>
                  <a:pt x="100387" y="72115"/>
                </a:lnTo>
                <a:lnTo>
                  <a:pt x="100342" y="67995"/>
                </a:lnTo>
                <a:lnTo>
                  <a:pt x="100215" y="52575"/>
                </a:lnTo>
                <a:lnTo>
                  <a:pt x="100191" y="35713"/>
                </a:lnTo>
                <a:lnTo>
                  <a:pt x="100231" y="19817"/>
                </a:lnTo>
                <a:lnTo>
                  <a:pt x="100293" y="7293"/>
                </a:lnTo>
                <a:lnTo>
                  <a:pt x="100338" y="549"/>
                </a:lnTo>
                <a:lnTo>
                  <a:pt x="100342" y="0"/>
                </a:lnTo>
                <a:lnTo>
                  <a:pt x="33147" y="9601"/>
                </a:lnTo>
                <a:lnTo>
                  <a:pt x="0" y="3367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3877474" y="2055265"/>
            <a:ext cx="134150" cy="169786"/>
          </a:xfrm>
          <a:custGeom>
            <a:avLst/>
            <a:gdLst/>
            <a:ahLst/>
            <a:cxnLst/>
            <a:rect l="l" t="t" r="r" b="b"/>
            <a:pathLst>
              <a:path w="134150" h="169786">
                <a:moveTo>
                  <a:pt x="131724" y="126606"/>
                </a:moveTo>
                <a:lnTo>
                  <a:pt x="134150" y="102184"/>
                </a:lnTo>
                <a:lnTo>
                  <a:pt x="99212" y="0"/>
                </a:lnTo>
                <a:lnTo>
                  <a:pt x="96653" y="474"/>
                </a:lnTo>
                <a:lnTo>
                  <a:pt x="86701" y="2324"/>
                </a:lnTo>
                <a:lnTo>
                  <a:pt x="71919" y="5079"/>
                </a:lnTo>
                <a:lnTo>
                  <a:pt x="55195" y="8207"/>
                </a:lnTo>
                <a:lnTo>
                  <a:pt x="39416" y="11178"/>
                </a:lnTo>
                <a:lnTo>
                  <a:pt x="27470" y="13462"/>
                </a:lnTo>
                <a:lnTo>
                  <a:pt x="22670" y="14386"/>
                </a:lnTo>
                <a:lnTo>
                  <a:pt x="9980" y="15959"/>
                </a:lnTo>
                <a:lnTo>
                  <a:pt x="0" y="13462"/>
                </a:lnTo>
                <a:lnTo>
                  <a:pt x="38684" y="169786"/>
                </a:lnTo>
                <a:lnTo>
                  <a:pt x="131724" y="1266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3877474" y="2055265"/>
            <a:ext cx="134150" cy="169786"/>
          </a:xfrm>
          <a:custGeom>
            <a:avLst/>
            <a:gdLst/>
            <a:ahLst/>
            <a:cxnLst/>
            <a:rect l="l" t="t" r="r" b="b"/>
            <a:pathLst>
              <a:path w="134150" h="169786">
                <a:moveTo>
                  <a:pt x="0" y="13462"/>
                </a:moveTo>
                <a:lnTo>
                  <a:pt x="9980" y="15959"/>
                </a:lnTo>
                <a:lnTo>
                  <a:pt x="22670" y="14386"/>
                </a:lnTo>
                <a:lnTo>
                  <a:pt x="27470" y="13462"/>
                </a:lnTo>
                <a:lnTo>
                  <a:pt x="39416" y="11178"/>
                </a:lnTo>
                <a:lnTo>
                  <a:pt x="55195" y="8207"/>
                </a:lnTo>
                <a:lnTo>
                  <a:pt x="71919" y="5079"/>
                </a:lnTo>
                <a:lnTo>
                  <a:pt x="86701" y="2324"/>
                </a:lnTo>
                <a:lnTo>
                  <a:pt x="96653" y="474"/>
                </a:lnTo>
                <a:lnTo>
                  <a:pt x="99212" y="0"/>
                </a:lnTo>
                <a:lnTo>
                  <a:pt x="134150" y="102184"/>
                </a:lnTo>
                <a:lnTo>
                  <a:pt x="131724" y="126606"/>
                </a:lnTo>
                <a:lnTo>
                  <a:pt x="38684" y="169786"/>
                </a:lnTo>
                <a:lnTo>
                  <a:pt x="0" y="134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3760934" y="1718436"/>
            <a:ext cx="195486" cy="421716"/>
          </a:xfrm>
          <a:custGeom>
            <a:avLst/>
            <a:gdLst/>
            <a:ahLst/>
            <a:cxnLst/>
            <a:rect l="l" t="t" r="r" b="b"/>
            <a:pathLst>
              <a:path w="195486" h="421716">
                <a:moveTo>
                  <a:pt x="2617" y="131154"/>
                </a:moveTo>
                <a:lnTo>
                  <a:pt x="655" y="141592"/>
                </a:lnTo>
                <a:lnTo>
                  <a:pt x="432" y="143124"/>
                </a:lnTo>
                <a:lnTo>
                  <a:pt x="0" y="153152"/>
                </a:lnTo>
                <a:lnTo>
                  <a:pt x="881" y="164592"/>
                </a:lnTo>
                <a:lnTo>
                  <a:pt x="2800" y="177089"/>
                </a:lnTo>
                <a:lnTo>
                  <a:pt x="5481" y="190287"/>
                </a:lnTo>
                <a:lnTo>
                  <a:pt x="8650" y="203833"/>
                </a:lnTo>
                <a:lnTo>
                  <a:pt x="12030" y="217371"/>
                </a:lnTo>
                <a:lnTo>
                  <a:pt x="15346" y="230547"/>
                </a:lnTo>
                <a:lnTo>
                  <a:pt x="18322" y="243006"/>
                </a:lnTo>
                <a:lnTo>
                  <a:pt x="20683" y="254393"/>
                </a:lnTo>
                <a:lnTo>
                  <a:pt x="21979" y="261513"/>
                </a:lnTo>
                <a:lnTo>
                  <a:pt x="23542" y="270518"/>
                </a:lnTo>
                <a:lnTo>
                  <a:pt x="24749" y="278602"/>
                </a:lnTo>
                <a:lnTo>
                  <a:pt x="25671" y="286774"/>
                </a:lnTo>
                <a:lnTo>
                  <a:pt x="26380" y="296044"/>
                </a:lnTo>
                <a:lnTo>
                  <a:pt x="26949" y="307422"/>
                </a:lnTo>
                <a:lnTo>
                  <a:pt x="27449" y="321917"/>
                </a:lnTo>
                <a:lnTo>
                  <a:pt x="27952" y="340539"/>
                </a:lnTo>
                <a:lnTo>
                  <a:pt x="28532" y="364299"/>
                </a:lnTo>
                <a:lnTo>
                  <a:pt x="67495" y="418388"/>
                </a:lnTo>
                <a:lnTo>
                  <a:pt x="120289" y="421716"/>
                </a:lnTo>
                <a:lnTo>
                  <a:pt x="121515" y="421142"/>
                </a:lnTo>
                <a:lnTo>
                  <a:pt x="125341" y="417590"/>
                </a:lnTo>
                <a:lnTo>
                  <a:pt x="129456" y="408853"/>
                </a:lnTo>
                <a:lnTo>
                  <a:pt x="131437" y="392748"/>
                </a:lnTo>
                <a:lnTo>
                  <a:pt x="128862" y="367093"/>
                </a:lnTo>
                <a:lnTo>
                  <a:pt x="126110" y="350279"/>
                </a:lnTo>
                <a:lnTo>
                  <a:pt x="124413" y="335025"/>
                </a:lnTo>
                <a:lnTo>
                  <a:pt x="124077" y="323039"/>
                </a:lnTo>
                <a:lnTo>
                  <a:pt x="124859" y="313053"/>
                </a:lnTo>
                <a:lnTo>
                  <a:pt x="126517" y="303796"/>
                </a:lnTo>
                <a:lnTo>
                  <a:pt x="128808" y="293996"/>
                </a:lnTo>
                <a:lnTo>
                  <a:pt x="131491" y="282384"/>
                </a:lnTo>
                <a:lnTo>
                  <a:pt x="132559" y="277606"/>
                </a:lnTo>
                <a:lnTo>
                  <a:pt x="134515" y="269238"/>
                </a:lnTo>
                <a:lnTo>
                  <a:pt x="137017" y="258791"/>
                </a:lnTo>
                <a:lnTo>
                  <a:pt x="139977" y="246589"/>
                </a:lnTo>
                <a:lnTo>
                  <a:pt x="143309" y="232954"/>
                </a:lnTo>
                <a:lnTo>
                  <a:pt x="146923" y="218210"/>
                </a:lnTo>
                <a:lnTo>
                  <a:pt x="150734" y="202679"/>
                </a:lnTo>
                <a:lnTo>
                  <a:pt x="154653" y="186685"/>
                </a:lnTo>
                <a:lnTo>
                  <a:pt x="158592" y="170551"/>
                </a:lnTo>
                <a:lnTo>
                  <a:pt x="162465" y="154600"/>
                </a:lnTo>
                <a:lnTo>
                  <a:pt x="166183" y="139154"/>
                </a:lnTo>
                <a:lnTo>
                  <a:pt x="169659" y="124538"/>
                </a:lnTo>
                <a:lnTo>
                  <a:pt x="172806" y="111073"/>
                </a:lnTo>
                <a:lnTo>
                  <a:pt x="175536" y="99084"/>
                </a:lnTo>
                <a:lnTo>
                  <a:pt x="177761" y="88892"/>
                </a:lnTo>
                <a:lnTo>
                  <a:pt x="179394" y="80822"/>
                </a:lnTo>
                <a:lnTo>
                  <a:pt x="180347" y="75196"/>
                </a:lnTo>
                <a:lnTo>
                  <a:pt x="180412" y="74725"/>
                </a:lnTo>
                <a:lnTo>
                  <a:pt x="181820" y="64550"/>
                </a:lnTo>
                <a:lnTo>
                  <a:pt x="183121" y="56194"/>
                </a:lnTo>
                <a:lnTo>
                  <a:pt x="184725" y="47608"/>
                </a:lnTo>
                <a:lnTo>
                  <a:pt x="187046" y="36746"/>
                </a:lnTo>
                <a:lnTo>
                  <a:pt x="190496" y="21559"/>
                </a:lnTo>
                <a:lnTo>
                  <a:pt x="195486" y="0"/>
                </a:lnTo>
                <a:lnTo>
                  <a:pt x="28532" y="23202"/>
                </a:lnTo>
                <a:lnTo>
                  <a:pt x="26814" y="29927"/>
                </a:lnTo>
                <a:lnTo>
                  <a:pt x="24266" y="39986"/>
                </a:lnTo>
                <a:lnTo>
                  <a:pt x="20932" y="53279"/>
                </a:lnTo>
                <a:lnTo>
                  <a:pt x="17102" y="68746"/>
                </a:lnTo>
                <a:lnTo>
                  <a:pt x="13065" y="85327"/>
                </a:lnTo>
                <a:lnTo>
                  <a:pt x="9112" y="101962"/>
                </a:lnTo>
                <a:lnTo>
                  <a:pt x="5533" y="117591"/>
                </a:lnTo>
                <a:lnTo>
                  <a:pt x="2617" y="1311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3760934" y="1718436"/>
            <a:ext cx="195486" cy="421716"/>
          </a:xfrm>
          <a:custGeom>
            <a:avLst/>
            <a:gdLst/>
            <a:ahLst/>
            <a:cxnLst/>
            <a:rect l="l" t="t" r="r" b="b"/>
            <a:pathLst>
              <a:path w="195486" h="421716">
                <a:moveTo>
                  <a:pt x="28532" y="364299"/>
                </a:moveTo>
                <a:lnTo>
                  <a:pt x="27952" y="340539"/>
                </a:lnTo>
                <a:lnTo>
                  <a:pt x="27449" y="321917"/>
                </a:lnTo>
                <a:lnTo>
                  <a:pt x="26949" y="307422"/>
                </a:lnTo>
                <a:lnTo>
                  <a:pt x="26380" y="296044"/>
                </a:lnTo>
                <a:lnTo>
                  <a:pt x="25671" y="286774"/>
                </a:lnTo>
                <a:lnTo>
                  <a:pt x="24749" y="278602"/>
                </a:lnTo>
                <a:lnTo>
                  <a:pt x="23542" y="270518"/>
                </a:lnTo>
                <a:lnTo>
                  <a:pt x="21979" y="261513"/>
                </a:lnTo>
                <a:lnTo>
                  <a:pt x="20683" y="254393"/>
                </a:lnTo>
                <a:lnTo>
                  <a:pt x="18322" y="243006"/>
                </a:lnTo>
                <a:lnTo>
                  <a:pt x="15346" y="230547"/>
                </a:lnTo>
                <a:lnTo>
                  <a:pt x="12030" y="217371"/>
                </a:lnTo>
                <a:lnTo>
                  <a:pt x="8650" y="203833"/>
                </a:lnTo>
                <a:lnTo>
                  <a:pt x="5481" y="190287"/>
                </a:lnTo>
                <a:lnTo>
                  <a:pt x="2800" y="177089"/>
                </a:lnTo>
                <a:lnTo>
                  <a:pt x="881" y="164592"/>
                </a:lnTo>
                <a:lnTo>
                  <a:pt x="0" y="153152"/>
                </a:lnTo>
                <a:lnTo>
                  <a:pt x="432" y="143124"/>
                </a:lnTo>
                <a:lnTo>
                  <a:pt x="2617" y="131154"/>
                </a:lnTo>
                <a:lnTo>
                  <a:pt x="5533" y="117591"/>
                </a:lnTo>
                <a:lnTo>
                  <a:pt x="9112" y="101962"/>
                </a:lnTo>
                <a:lnTo>
                  <a:pt x="13065" y="85327"/>
                </a:lnTo>
                <a:lnTo>
                  <a:pt x="17102" y="68746"/>
                </a:lnTo>
                <a:lnTo>
                  <a:pt x="20932" y="53279"/>
                </a:lnTo>
                <a:lnTo>
                  <a:pt x="24266" y="39986"/>
                </a:lnTo>
                <a:lnTo>
                  <a:pt x="26814" y="29927"/>
                </a:lnTo>
                <a:lnTo>
                  <a:pt x="28532" y="23202"/>
                </a:lnTo>
                <a:lnTo>
                  <a:pt x="195486" y="0"/>
                </a:lnTo>
                <a:lnTo>
                  <a:pt x="190496" y="21559"/>
                </a:lnTo>
                <a:lnTo>
                  <a:pt x="187046" y="36746"/>
                </a:lnTo>
                <a:lnTo>
                  <a:pt x="184725" y="47608"/>
                </a:lnTo>
                <a:lnTo>
                  <a:pt x="183121" y="56194"/>
                </a:lnTo>
                <a:lnTo>
                  <a:pt x="181820" y="64550"/>
                </a:lnTo>
                <a:lnTo>
                  <a:pt x="180412" y="74725"/>
                </a:lnTo>
                <a:lnTo>
                  <a:pt x="180347" y="75196"/>
                </a:lnTo>
                <a:lnTo>
                  <a:pt x="179394" y="80822"/>
                </a:lnTo>
                <a:lnTo>
                  <a:pt x="177761" y="88892"/>
                </a:lnTo>
                <a:lnTo>
                  <a:pt x="175536" y="99084"/>
                </a:lnTo>
                <a:lnTo>
                  <a:pt x="172806" y="111073"/>
                </a:lnTo>
                <a:lnTo>
                  <a:pt x="169659" y="124538"/>
                </a:lnTo>
                <a:lnTo>
                  <a:pt x="166183" y="139154"/>
                </a:lnTo>
                <a:lnTo>
                  <a:pt x="162465" y="154600"/>
                </a:lnTo>
                <a:lnTo>
                  <a:pt x="158592" y="170551"/>
                </a:lnTo>
                <a:lnTo>
                  <a:pt x="154653" y="186685"/>
                </a:lnTo>
                <a:lnTo>
                  <a:pt x="150734" y="202679"/>
                </a:lnTo>
                <a:lnTo>
                  <a:pt x="146923" y="218210"/>
                </a:lnTo>
                <a:lnTo>
                  <a:pt x="143309" y="232954"/>
                </a:lnTo>
                <a:lnTo>
                  <a:pt x="139977" y="246589"/>
                </a:lnTo>
                <a:lnTo>
                  <a:pt x="137017" y="258791"/>
                </a:lnTo>
                <a:lnTo>
                  <a:pt x="134515" y="269238"/>
                </a:lnTo>
                <a:lnTo>
                  <a:pt x="132559" y="277606"/>
                </a:lnTo>
                <a:lnTo>
                  <a:pt x="131491" y="282384"/>
                </a:lnTo>
                <a:lnTo>
                  <a:pt x="128808" y="293996"/>
                </a:lnTo>
                <a:lnTo>
                  <a:pt x="126517" y="303796"/>
                </a:lnTo>
                <a:lnTo>
                  <a:pt x="124859" y="313053"/>
                </a:lnTo>
                <a:lnTo>
                  <a:pt x="124077" y="323039"/>
                </a:lnTo>
                <a:lnTo>
                  <a:pt x="124413" y="335025"/>
                </a:lnTo>
                <a:lnTo>
                  <a:pt x="126110" y="350279"/>
                </a:lnTo>
                <a:lnTo>
                  <a:pt x="128862" y="367093"/>
                </a:lnTo>
                <a:lnTo>
                  <a:pt x="131437" y="392748"/>
                </a:lnTo>
                <a:lnTo>
                  <a:pt x="129456" y="408853"/>
                </a:lnTo>
                <a:lnTo>
                  <a:pt x="125341" y="417590"/>
                </a:lnTo>
                <a:lnTo>
                  <a:pt x="121515" y="421142"/>
                </a:lnTo>
                <a:lnTo>
                  <a:pt x="120289" y="421716"/>
                </a:lnTo>
                <a:lnTo>
                  <a:pt x="67495" y="418388"/>
                </a:lnTo>
                <a:lnTo>
                  <a:pt x="28532" y="3642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3781621" y="2082736"/>
            <a:ext cx="134543" cy="160883"/>
          </a:xfrm>
          <a:custGeom>
            <a:avLst/>
            <a:gdLst/>
            <a:ahLst/>
            <a:cxnLst/>
            <a:rect l="l" t="t" r="r" b="b"/>
            <a:pathLst>
              <a:path w="134543" h="160883">
                <a:moveTo>
                  <a:pt x="2362" y="95097"/>
                </a:moveTo>
                <a:lnTo>
                  <a:pt x="0" y="117716"/>
                </a:lnTo>
                <a:lnTo>
                  <a:pt x="0" y="119761"/>
                </a:lnTo>
                <a:lnTo>
                  <a:pt x="14112" y="133850"/>
                </a:lnTo>
                <a:lnTo>
                  <a:pt x="27743" y="146157"/>
                </a:lnTo>
                <a:lnTo>
                  <a:pt x="39701" y="156524"/>
                </a:lnTo>
                <a:lnTo>
                  <a:pt x="45402" y="160883"/>
                </a:lnTo>
                <a:lnTo>
                  <a:pt x="47114" y="160649"/>
                </a:lnTo>
                <a:lnTo>
                  <a:pt x="58500" y="157585"/>
                </a:lnTo>
                <a:lnTo>
                  <a:pt x="72068" y="153755"/>
                </a:lnTo>
                <a:lnTo>
                  <a:pt x="93265" y="147730"/>
                </a:lnTo>
                <a:lnTo>
                  <a:pt x="123875" y="139014"/>
                </a:lnTo>
                <a:lnTo>
                  <a:pt x="134543" y="77355"/>
                </a:lnTo>
                <a:lnTo>
                  <a:pt x="108178" y="2793"/>
                </a:lnTo>
                <a:lnTo>
                  <a:pt x="107635" y="3225"/>
                </a:lnTo>
                <a:lnTo>
                  <a:pt x="101980" y="7269"/>
                </a:lnTo>
                <a:lnTo>
                  <a:pt x="91003" y="13821"/>
                </a:lnTo>
                <a:lnTo>
                  <a:pt x="75727" y="20713"/>
                </a:lnTo>
                <a:lnTo>
                  <a:pt x="57175" y="25780"/>
                </a:lnTo>
                <a:lnTo>
                  <a:pt x="44766" y="27772"/>
                </a:lnTo>
                <a:lnTo>
                  <a:pt x="34062" y="27972"/>
                </a:lnTo>
                <a:lnTo>
                  <a:pt x="26121" y="24340"/>
                </a:lnTo>
                <a:lnTo>
                  <a:pt x="18273" y="15482"/>
                </a:lnTo>
                <a:lnTo>
                  <a:pt x="7848" y="0"/>
                </a:lnTo>
                <a:lnTo>
                  <a:pt x="2362" y="950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3781621" y="2082736"/>
            <a:ext cx="134543" cy="160883"/>
          </a:xfrm>
          <a:custGeom>
            <a:avLst/>
            <a:gdLst/>
            <a:ahLst/>
            <a:cxnLst/>
            <a:rect l="l" t="t" r="r" b="b"/>
            <a:pathLst>
              <a:path w="134543" h="160883">
                <a:moveTo>
                  <a:pt x="2362" y="95097"/>
                </a:moveTo>
                <a:lnTo>
                  <a:pt x="7848" y="0"/>
                </a:lnTo>
                <a:lnTo>
                  <a:pt x="18273" y="15482"/>
                </a:lnTo>
                <a:lnTo>
                  <a:pt x="26121" y="24340"/>
                </a:lnTo>
                <a:lnTo>
                  <a:pt x="34062" y="27972"/>
                </a:lnTo>
                <a:lnTo>
                  <a:pt x="44766" y="27772"/>
                </a:lnTo>
                <a:lnTo>
                  <a:pt x="57175" y="25780"/>
                </a:lnTo>
                <a:lnTo>
                  <a:pt x="75727" y="20713"/>
                </a:lnTo>
                <a:lnTo>
                  <a:pt x="91003" y="13821"/>
                </a:lnTo>
                <a:lnTo>
                  <a:pt x="101980" y="7269"/>
                </a:lnTo>
                <a:lnTo>
                  <a:pt x="107635" y="3225"/>
                </a:lnTo>
                <a:lnTo>
                  <a:pt x="108178" y="2793"/>
                </a:lnTo>
                <a:lnTo>
                  <a:pt x="134543" y="77355"/>
                </a:lnTo>
                <a:lnTo>
                  <a:pt x="123875" y="139014"/>
                </a:lnTo>
                <a:lnTo>
                  <a:pt x="93265" y="147730"/>
                </a:lnTo>
                <a:lnTo>
                  <a:pt x="72068" y="153755"/>
                </a:lnTo>
                <a:lnTo>
                  <a:pt x="58500" y="157585"/>
                </a:lnTo>
                <a:lnTo>
                  <a:pt x="50776" y="159717"/>
                </a:lnTo>
                <a:lnTo>
                  <a:pt x="45729" y="160877"/>
                </a:lnTo>
                <a:lnTo>
                  <a:pt x="45402" y="160883"/>
                </a:lnTo>
                <a:lnTo>
                  <a:pt x="39701" y="156524"/>
                </a:lnTo>
                <a:lnTo>
                  <a:pt x="27743" y="146157"/>
                </a:lnTo>
                <a:lnTo>
                  <a:pt x="14112" y="133850"/>
                </a:lnTo>
                <a:lnTo>
                  <a:pt x="3396" y="123671"/>
                </a:lnTo>
                <a:lnTo>
                  <a:pt x="0" y="119761"/>
                </a:lnTo>
                <a:lnTo>
                  <a:pt x="0" y="117716"/>
                </a:lnTo>
                <a:lnTo>
                  <a:pt x="2362" y="9509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3999114" y="2117830"/>
            <a:ext cx="46597" cy="64038"/>
          </a:xfrm>
          <a:custGeom>
            <a:avLst/>
            <a:gdLst/>
            <a:ahLst/>
            <a:cxnLst/>
            <a:rect l="l" t="t" r="r" b="b"/>
            <a:pathLst>
              <a:path w="46597" h="64038">
                <a:moveTo>
                  <a:pt x="19430" y="8120"/>
                </a:moveTo>
                <a:lnTo>
                  <a:pt x="25349" y="9606"/>
                </a:lnTo>
                <a:lnTo>
                  <a:pt x="17741" y="15931"/>
                </a:lnTo>
                <a:lnTo>
                  <a:pt x="15252" y="19322"/>
                </a:lnTo>
                <a:lnTo>
                  <a:pt x="12763" y="22700"/>
                </a:lnTo>
                <a:lnTo>
                  <a:pt x="15252" y="38981"/>
                </a:lnTo>
                <a:lnTo>
                  <a:pt x="30429" y="59885"/>
                </a:lnTo>
                <a:lnTo>
                  <a:pt x="41414" y="64038"/>
                </a:lnTo>
                <a:lnTo>
                  <a:pt x="41577" y="62042"/>
                </a:lnTo>
                <a:lnTo>
                  <a:pt x="42634" y="50174"/>
                </a:lnTo>
                <a:lnTo>
                  <a:pt x="44383" y="33645"/>
                </a:lnTo>
                <a:lnTo>
                  <a:pt x="46481" y="19487"/>
                </a:lnTo>
                <a:lnTo>
                  <a:pt x="46597" y="18866"/>
                </a:lnTo>
                <a:lnTo>
                  <a:pt x="42097" y="6325"/>
                </a:lnTo>
                <a:lnTo>
                  <a:pt x="32956" y="1567"/>
                </a:lnTo>
                <a:lnTo>
                  <a:pt x="26485" y="537"/>
                </a:lnTo>
                <a:lnTo>
                  <a:pt x="9563" y="0"/>
                </a:lnTo>
                <a:lnTo>
                  <a:pt x="0" y="1567"/>
                </a:lnTo>
                <a:lnTo>
                  <a:pt x="0" y="4107"/>
                </a:lnTo>
                <a:lnTo>
                  <a:pt x="13525" y="6634"/>
                </a:lnTo>
                <a:lnTo>
                  <a:pt x="19430" y="81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3999114" y="2117830"/>
            <a:ext cx="46597" cy="64038"/>
          </a:xfrm>
          <a:custGeom>
            <a:avLst/>
            <a:gdLst/>
            <a:ahLst/>
            <a:cxnLst/>
            <a:rect l="l" t="t" r="r" b="b"/>
            <a:pathLst>
              <a:path w="46597" h="64038">
                <a:moveTo>
                  <a:pt x="15252" y="38981"/>
                </a:moveTo>
                <a:lnTo>
                  <a:pt x="12763" y="22700"/>
                </a:lnTo>
                <a:lnTo>
                  <a:pt x="15252" y="19322"/>
                </a:lnTo>
                <a:lnTo>
                  <a:pt x="17741" y="15931"/>
                </a:lnTo>
                <a:lnTo>
                  <a:pt x="25349" y="9606"/>
                </a:lnTo>
                <a:lnTo>
                  <a:pt x="19430" y="8120"/>
                </a:lnTo>
                <a:lnTo>
                  <a:pt x="13525" y="6634"/>
                </a:lnTo>
                <a:lnTo>
                  <a:pt x="0" y="4107"/>
                </a:lnTo>
                <a:lnTo>
                  <a:pt x="0" y="1567"/>
                </a:lnTo>
                <a:lnTo>
                  <a:pt x="9563" y="0"/>
                </a:lnTo>
                <a:lnTo>
                  <a:pt x="26485" y="537"/>
                </a:lnTo>
                <a:lnTo>
                  <a:pt x="32956" y="1567"/>
                </a:lnTo>
                <a:lnTo>
                  <a:pt x="42097" y="6325"/>
                </a:lnTo>
                <a:lnTo>
                  <a:pt x="46597" y="18866"/>
                </a:lnTo>
                <a:lnTo>
                  <a:pt x="46481" y="19487"/>
                </a:lnTo>
                <a:lnTo>
                  <a:pt x="44383" y="33645"/>
                </a:lnTo>
                <a:lnTo>
                  <a:pt x="42634" y="50174"/>
                </a:lnTo>
                <a:lnTo>
                  <a:pt x="41577" y="62042"/>
                </a:lnTo>
                <a:lnTo>
                  <a:pt x="41414" y="64038"/>
                </a:lnTo>
                <a:lnTo>
                  <a:pt x="30429" y="59885"/>
                </a:lnTo>
                <a:lnTo>
                  <a:pt x="15252" y="389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3943826" y="2156690"/>
            <a:ext cx="291122" cy="148010"/>
          </a:xfrm>
          <a:custGeom>
            <a:avLst/>
            <a:gdLst/>
            <a:ahLst/>
            <a:cxnLst/>
            <a:rect l="l" t="t" r="r" b="b"/>
            <a:pathLst>
              <a:path w="291122" h="148010">
                <a:moveTo>
                  <a:pt x="57823" y="128381"/>
                </a:moveTo>
                <a:lnTo>
                  <a:pt x="65685" y="129941"/>
                </a:lnTo>
                <a:lnTo>
                  <a:pt x="75864" y="131916"/>
                </a:lnTo>
                <a:lnTo>
                  <a:pt x="89034" y="134406"/>
                </a:lnTo>
                <a:lnTo>
                  <a:pt x="104280" y="137193"/>
                </a:lnTo>
                <a:lnTo>
                  <a:pt x="120686" y="140062"/>
                </a:lnTo>
                <a:lnTo>
                  <a:pt x="137336" y="142793"/>
                </a:lnTo>
                <a:lnTo>
                  <a:pt x="153313" y="145169"/>
                </a:lnTo>
                <a:lnTo>
                  <a:pt x="167703" y="146974"/>
                </a:lnTo>
                <a:lnTo>
                  <a:pt x="178701" y="147877"/>
                </a:lnTo>
                <a:lnTo>
                  <a:pt x="196100" y="148010"/>
                </a:lnTo>
                <a:lnTo>
                  <a:pt x="210334" y="146820"/>
                </a:lnTo>
                <a:lnTo>
                  <a:pt x="221700" y="145051"/>
                </a:lnTo>
                <a:lnTo>
                  <a:pt x="230496" y="143445"/>
                </a:lnTo>
                <a:lnTo>
                  <a:pt x="237020" y="142745"/>
                </a:lnTo>
                <a:lnTo>
                  <a:pt x="246132" y="140477"/>
                </a:lnTo>
                <a:lnTo>
                  <a:pt x="260161" y="133955"/>
                </a:lnTo>
                <a:lnTo>
                  <a:pt x="273337" y="126420"/>
                </a:lnTo>
                <a:lnTo>
                  <a:pt x="280962" y="121193"/>
                </a:lnTo>
                <a:lnTo>
                  <a:pt x="284153" y="115773"/>
                </a:lnTo>
                <a:lnTo>
                  <a:pt x="288956" y="101010"/>
                </a:lnTo>
                <a:lnTo>
                  <a:pt x="291122" y="89494"/>
                </a:lnTo>
                <a:lnTo>
                  <a:pt x="288593" y="80882"/>
                </a:lnTo>
                <a:lnTo>
                  <a:pt x="282416" y="65938"/>
                </a:lnTo>
                <a:lnTo>
                  <a:pt x="278434" y="55686"/>
                </a:lnTo>
                <a:lnTo>
                  <a:pt x="274925" y="53721"/>
                </a:lnTo>
                <a:lnTo>
                  <a:pt x="263606" y="51524"/>
                </a:lnTo>
                <a:lnTo>
                  <a:pt x="247989" y="49518"/>
                </a:lnTo>
                <a:lnTo>
                  <a:pt x="231715" y="47569"/>
                </a:lnTo>
                <a:lnTo>
                  <a:pt x="218427" y="45539"/>
                </a:lnTo>
                <a:lnTo>
                  <a:pt x="214780" y="44955"/>
                </a:lnTo>
                <a:lnTo>
                  <a:pt x="201711" y="44104"/>
                </a:lnTo>
                <a:lnTo>
                  <a:pt x="186462" y="44134"/>
                </a:lnTo>
                <a:lnTo>
                  <a:pt x="171350" y="44649"/>
                </a:lnTo>
                <a:lnTo>
                  <a:pt x="158690" y="45250"/>
                </a:lnTo>
                <a:lnTo>
                  <a:pt x="150799" y="45539"/>
                </a:lnTo>
                <a:lnTo>
                  <a:pt x="142524" y="42368"/>
                </a:lnTo>
                <a:lnTo>
                  <a:pt x="128924" y="33527"/>
                </a:lnTo>
                <a:lnTo>
                  <a:pt x="116128" y="24163"/>
                </a:lnTo>
                <a:lnTo>
                  <a:pt x="109385" y="19542"/>
                </a:lnTo>
                <a:lnTo>
                  <a:pt x="107971" y="19035"/>
                </a:lnTo>
                <a:lnTo>
                  <a:pt x="96421" y="12935"/>
                </a:lnTo>
                <a:lnTo>
                  <a:pt x="85712" y="3286"/>
                </a:lnTo>
                <a:lnTo>
                  <a:pt x="82231" y="116"/>
                </a:lnTo>
                <a:lnTo>
                  <a:pt x="71160" y="0"/>
                </a:lnTo>
                <a:lnTo>
                  <a:pt x="57823" y="3286"/>
                </a:lnTo>
                <a:lnTo>
                  <a:pt x="55612" y="3802"/>
                </a:lnTo>
                <a:lnTo>
                  <a:pt x="50536" y="5355"/>
                </a:lnTo>
                <a:lnTo>
                  <a:pt x="44659" y="8328"/>
                </a:lnTo>
                <a:lnTo>
                  <a:pt x="35758" y="14124"/>
                </a:lnTo>
                <a:lnTo>
                  <a:pt x="21613" y="24147"/>
                </a:lnTo>
                <a:lnTo>
                  <a:pt x="0" y="39799"/>
                </a:lnTo>
                <a:lnTo>
                  <a:pt x="0" y="79346"/>
                </a:lnTo>
                <a:lnTo>
                  <a:pt x="57823" y="1283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3943826" y="2156690"/>
            <a:ext cx="291122" cy="148010"/>
          </a:xfrm>
          <a:custGeom>
            <a:avLst/>
            <a:gdLst/>
            <a:ahLst/>
            <a:cxnLst/>
            <a:rect l="l" t="t" r="r" b="b"/>
            <a:pathLst>
              <a:path w="291122" h="148010">
                <a:moveTo>
                  <a:pt x="0" y="39799"/>
                </a:moveTo>
                <a:lnTo>
                  <a:pt x="21613" y="24147"/>
                </a:lnTo>
                <a:lnTo>
                  <a:pt x="35758" y="14124"/>
                </a:lnTo>
                <a:lnTo>
                  <a:pt x="44659" y="8328"/>
                </a:lnTo>
                <a:lnTo>
                  <a:pt x="50536" y="5355"/>
                </a:lnTo>
                <a:lnTo>
                  <a:pt x="55612" y="3802"/>
                </a:lnTo>
                <a:lnTo>
                  <a:pt x="57823" y="3286"/>
                </a:lnTo>
                <a:lnTo>
                  <a:pt x="71160" y="0"/>
                </a:lnTo>
                <a:lnTo>
                  <a:pt x="82231" y="116"/>
                </a:lnTo>
                <a:lnTo>
                  <a:pt x="85712" y="3286"/>
                </a:lnTo>
                <a:lnTo>
                  <a:pt x="96421" y="12935"/>
                </a:lnTo>
                <a:lnTo>
                  <a:pt x="107971" y="19035"/>
                </a:lnTo>
                <a:lnTo>
                  <a:pt x="109385" y="19542"/>
                </a:lnTo>
                <a:lnTo>
                  <a:pt x="116128" y="24163"/>
                </a:lnTo>
                <a:lnTo>
                  <a:pt x="128924" y="33527"/>
                </a:lnTo>
                <a:lnTo>
                  <a:pt x="142524" y="42368"/>
                </a:lnTo>
                <a:lnTo>
                  <a:pt x="150799" y="45539"/>
                </a:lnTo>
                <a:lnTo>
                  <a:pt x="158690" y="45250"/>
                </a:lnTo>
                <a:lnTo>
                  <a:pt x="171350" y="44649"/>
                </a:lnTo>
                <a:lnTo>
                  <a:pt x="186462" y="44134"/>
                </a:lnTo>
                <a:lnTo>
                  <a:pt x="201711" y="44104"/>
                </a:lnTo>
                <a:lnTo>
                  <a:pt x="214780" y="44955"/>
                </a:lnTo>
                <a:lnTo>
                  <a:pt x="218427" y="45539"/>
                </a:lnTo>
                <a:lnTo>
                  <a:pt x="231715" y="47569"/>
                </a:lnTo>
                <a:lnTo>
                  <a:pt x="247989" y="49518"/>
                </a:lnTo>
                <a:lnTo>
                  <a:pt x="263606" y="51524"/>
                </a:lnTo>
                <a:lnTo>
                  <a:pt x="274925" y="53721"/>
                </a:lnTo>
                <a:lnTo>
                  <a:pt x="278434" y="55686"/>
                </a:lnTo>
                <a:lnTo>
                  <a:pt x="282416" y="65938"/>
                </a:lnTo>
                <a:lnTo>
                  <a:pt x="288593" y="80882"/>
                </a:lnTo>
                <a:lnTo>
                  <a:pt x="291122" y="89494"/>
                </a:lnTo>
                <a:lnTo>
                  <a:pt x="288956" y="101010"/>
                </a:lnTo>
                <a:lnTo>
                  <a:pt x="284153" y="115773"/>
                </a:lnTo>
                <a:lnTo>
                  <a:pt x="280962" y="121193"/>
                </a:lnTo>
                <a:lnTo>
                  <a:pt x="273337" y="126420"/>
                </a:lnTo>
                <a:lnTo>
                  <a:pt x="260161" y="133955"/>
                </a:lnTo>
                <a:lnTo>
                  <a:pt x="246132" y="140477"/>
                </a:lnTo>
                <a:lnTo>
                  <a:pt x="237020" y="142745"/>
                </a:lnTo>
                <a:lnTo>
                  <a:pt x="230496" y="143445"/>
                </a:lnTo>
                <a:lnTo>
                  <a:pt x="221700" y="145051"/>
                </a:lnTo>
                <a:lnTo>
                  <a:pt x="210334" y="146820"/>
                </a:lnTo>
                <a:lnTo>
                  <a:pt x="196100" y="148010"/>
                </a:lnTo>
                <a:lnTo>
                  <a:pt x="178701" y="147877"/>
                </a:lnTo>
                <a:lnTo>
                  <a:pt x="167703" y="146974"/>
                </a:lnTo>
                <a:lnTo>
                  <a:pt x="153313" y="145169"/>
                </a:lnTo>
                <a:lnTo>
                  <a:pt x="137336" y="142793"/>
                </a:lnTo>
                <a:lnTo>
                  <a:pt x="120686" y="140062"/>
                </a:lnTo>
                <a:lnTo>
                  <a:pt x="104280" y="137193"/>
                </a:lnTo>
                <a:lnTo>
                  <a:pt x="89034" y="134406"/>
                </a:lnTo>
                <a:lnTo>
                  <a:pt x="75864" y="131916"/>
                </a:lnTo>
                <a:lnTo>
                  <a:pt x="65685" y="129941"/>
                </a:lnTo>
                <a:lnTo>
                  <a:pt x="57823" y="128381"/>
                </a:lnTo>
                <a:lnTo>
                  <a:pt x="0" y="79346"/>
                </a:lnTo>
                <a:lnTo>
                  <a:pt x="0" y="397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860212" y="2126157"/>
            <a:ext cx="80573" cy="92976"/>
          </a:xfrm>
          <a:custGeom>
            <a:avLst/>
            <a:gdLst/>
            <a:ahLst/>
            <a:cxnLst/>
            <a:rect l="l" t="t" r="r" b="b"/>
            <a:pathLst>
              <a:path w="80573" h="92976">
                <a:moveTo>
                  <a:pt x="598" y="50519"/>
                </a:moveTo>
                <a:lnTo>
                  <a:pt x="0" y="57736"/>
                </a:lnTo>
                <a:lnTo>
                  <a:pt x="9567" y="70992"/>
                </a:lnTo>
                <a:lnTo>
                  <a:pt x="25633" y="92976"/>
                </a:lnTo>
                <a:lnTo>
                  <a:pt x="70514" y="92976"/>
                </a:lnTo>
                <a:lnTo>
                  <a:pt x="71625" y="91047"/>
                </a:lnTo>
                <a:lnTo>
                  <a:pt x="78258" y="78002"/>
                </a:lnTo>
                <a:lnTo>
                  <a:pt x="80573" y="66776"/>
                </a:lnTo>
                <a:lnTo>
                  <a:pt x="79169" y="63141"/>
                </a:lnTo>
                <a:lnTo>
                  <a:pt x="78548" y="50158"/>
                </a:lnTo>
                <a:lnTo>
                  <a:pt x="78871" y="35394"/>
                </a:lnTo>
                <a:lnTo>
                  <a:pt x="78848" y="34414"/>
                </a:lnTo>
                <a:lnTo>
                  <a:pt x="75891" y="20995"/>
                </a:lnTo>
                <a:lnTo>
                  <a:pt x="69521" y="7496"/>
                </a:lnTo>
                <a:lnTo>
                  <a:pt x="61967" y="0"/>
                </a:lnTo>
                <a:lnTo>
                  <a:pt x="55439" y="2574"/>
                </a:lnTo>
                <a:lnTo>
                  <a:pt x="47960" y="14220"/>
                </a:lnTo>
                <a:lnTo>
                  <a:pt x="44225" y="25361"/>
                </a:lnTo>
                <a:lnTo>
                  <a:pt x="41378" y="28701"/>
                </a:lnTo>
                <a:lnTo>
                  <a:pt x="29164" y="34182"/>
                </a:lnTo>
                <a:lnTo>
                  <a:pt x="14093" y="39967"/>
                </a:lnTo>
                <a:lnTo>
                  <a:pt x="3649" y="46494"/>
                </a:lnTo>
                <a:lnTo>
                  <a:pt x="598" y="5051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3860212" y="2126157"/>
            <a:ext cx="80573" cy="92976"/>
          </a:xfrm>
          <a:custGeom>
            <a:avLst/>
            <a:gdLst/>
            <a:ahLst/>
            <a:cxnLst/>
            <a:rect l="l" t="t" r="r" b="b"/>
            <a:pathLst>
              <a:path w="80573" h="92976">
                <a:moveTo>
                  <a:pt x="9567" y="70992"/>
                </a:moveTo>
                <a:lnTo>
                  <a:pt x="0" y="57736"/>
                </a:lnTo>
                <a:lnTo>
                  <a:pt x="598" y="50519"/>
                </a:lnTo>
                <a:lnTo>
                  <a:pt x="3649" y="46494"/>
                </a:lnTo>
                <a:lnTo>
                  <a:pt x="14093" y="39967"/>
                </a:lnTo>
                <a:lnTo>
                  <a:pt x="29164" y="34182"/>
                </a:lnTo>
                <a:lnTo>
                  <a:pt x="41378" y="28701"/>
                </a:lnTo>
                <a:lnTo>
                  <a:pt x="44225" y="25361"/>
                </a:lnTo>
                <a:lnTo>
                  <a:pt x="47960" y="14220"/>
                </a:lnTo>
                <a:lnTo>
                  <a:pt x="55439" y="2574"/>
                </a:lnTo>
                <a:lnTo>
                  <a:pt x="61967" y="0"/>
                </a:lnTo>
                <a:lnTo>
                  <a:pt x="69521" y="7496"/>
                </a:lnTo>
                <a:lnTo>
                  <a:pt x="75891" y="20995"/>
                </a:lnTo>
                <a:lnTo>
                  <a:pt x="78848" y="34414"/>
                </a:lnTo>
                <a:lnTo>
                  <a:pt x="78871" y="35394"/>
                </a:lnTo>
                <a:lnTo>
                  <a:pt x="78548" y="50158"/>
                </a:lnTo>
                <a:lnTo>
                  <a:pt x="79169" y="63141"/>
                </a:lnTo>
                <a:lnTo>
                  <a:pt x="80573" y="66776"/>
                </a:lnTo>
                <a:lnTo>
                  <a:pt x="78258" y="78002"/>
                </a:lnTo>
                <a:lnTo>
                  <a:pt x="71625" y="91047"/>
                </a:lnTo>
                <a:lnTo>
                  <a:pt x="70514" y="92976"/>
                </a:lnTo>
                <a:lnTo>
                  <a:pt x="25633" y="92976"/>
                </a:lnTo>
                <a:lnTo>
                  <a:pt x="9567" y="709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3509829" y="1575489"/>
            <a:ext cx="844105" cy="1202190"/>
          </a:xfrm>
          <a:custGeom>
            <a:avLst/>
            <a:gdLst/>
            <a:ahLst/>
            <a:cxnLst/>
            <a:rect l="l" t="t" r="r" b="b"/>
            <a:pathLst>
              <a:path w="844105" h="1202190">
                <a:moveTo>
                  <a:pt x="844105" y="12568"/>
                </a:moveTo>
                <a:lnTo>
                  <a:pt x="824931" y="8380"/>
                </a:lnTo>
                <a:lnTo>
                  <a:pt x="808088" y="4891"/>
                </a:lnTo>
                <a:lnTo>
                  <a:pt x="793367" y="2238"/>
                </a:lnTo>
                <a:lnTo>
                  <a:pt x="769460" y="0"/>
                </a:lnTo>
                <a:lnTo>
                  <a:pt x="759856" y="692"/>
                </a:lnTo>
                <a:lnTo>
                  <a:pt x="744304" y="6396"/>
                </a:lnTo>
                <a:lnTo>
                  <a:pt x="732236" y="18785"/>
                </a:lnTo>
                <a:lnTo>
                  <a:pt x="721982" y="38973"/>
                </a:lnTo>
                <a:lnTo>
                  <a:pt x="711875" y="68071"/>
                </a:lnTo>
                <a:lnTo>
                  <a:pt x="706355" y="86310"/>
                </a:lnTo>
                <a:lnTo>
                  <a:pt x="700245" y="107193"/>
                </a:lnTo>
                <a:lnTo>
                  <a:pt x="694762" y="127038"/>
                </a:lnTo>
                <a:lnTo>
                  <a:pt x="690195" y="145658"/>
                </a:lnTo>
                <a:lnTo>
                  <a:pt x="686074" y="164551"/>
                </a:lnTo>
                <a:lnTo>
                  <a:pt x="682392" y="183623"/>
                </a:lnTo>
                <a:lnTo>
                  <a:pt x="679143" y="202780"/>
                </a:lnTo>
                <a:lnTo>
                  <a:pt x="676321" y="221929"/>
                </a:lnTo>
                <a:lnTo>
                  <a:pt x="673918" y="240977"/>
                </a:lnTo>
                <a:lnTo>
                  <a:pt x="671929" y="259829"/>
                </a:lnTo>
                <a:lnTo>
                  <a:pt x="670346" y="278393"/>
                </a:lnTo>
                <a:lnTo>
                  <a:pt x="669164" y="296575"/>
                </a:lnTo>
                <a:lnTo>
                  <a:pt x="668375" y="314281"/>
                </a:lnTo>
                <a:lnTo>
                  <a:pt x="667974" y="331418"/>
                </a:lnTo>
                <a:lnTo>
                  <a:pt x="667953" y="347892"/>
                </a:lnTo>
                <a:lnTo>
                  <a:pt x="668306" y="363609"/>
                </a:lnTo>
                <a:lnTo>
                  <a:pt x="669027" y="378478"/>
                </a:lnTo>
                <a:lnTo>
                  <a:pt x="671544" y="405290"/>
                </a:lnTo>
                <a:lnTo>
                  <a:pt x="675453" y="427582"/>
                </a:lnTo>
                <a:lnTo>
                  <a:pt x="677913" y="436799"/>
                </a:lnTo>
                <a:lnTo>
                  <a:pt x="680141" y="446928"/>
                </a:lnTo>
                <a:lnTo>
                  <a:pt x="681574" y="460026"/>
                </a:lnTo>
                <a:lnTo>
                  <a:pt x="682203" y="475748"/>
                </a:lnTo>
                <a:lnTo>
                  <a:pt x="682021" y="493750"/>
                </a:lnTo>
                <a:lnTo>
                  <a:pt x="681019" y="513686"/>
                </a:lnTo>
                <a:lnTo>
                  <a:pt x="679188" y="535213"/>
                </a:lnTo>
                <a:lnTo>
                  <a:pt x="676521" y="557987"/>
                </a:lnTo>
                <a:lnTo>
                  <a:pt x="673010" y="581662"/>
                </a:lnTo>
                <a:lnTo>
                  <a:pt x="668646" y="605895"/>
                </a:lnTo>
                <a:lnTo>
                  <a:pt x="663421" y="630340"/>
                </a:lnTo>
                <a:lnTo>
                  <a:pt x="657326" y="654655"/>
                </a:lnTo>
                <a:lnTo>
                  <a:pt x="650355" y="678493"/>
                </a:lnTo>
                <a:lnTo>
                  <a:pt x="642497" y="701511"/>
                </a:lnTo>
                <a:lnTo>
                  <a:pt x="633746" y="723364"/>
                </a:lnTo>
                <a:lnTo>
                  <a:pt x="624094" y="743709"/>
                </a:lnTo>
                <a:lnTo>
                  <a:pt x="613531" y="762199"/>
                </a:lnTo>
                <a:lnTo>
                  <a:pt x="602049" y="778492"/>
                </a:lnTo>
                <a:lnTo>
                  <a:pt x="589641" y="792242"/>
                </a:lnTo>
                <a:lnTo>
                  <a:pt x="576298" y="803105"/>
                </a:lnTo>
                <a:lnTo>
                  <a:pt x="562013" y="810738"/>
                </a:lnTo>
                <a:lnTo>
                  <a:pt x="544534" y="817260"/>
                </a:lnTo>
                <a:lnTo>
                  <a:pt x="528210" y="822469"/>
                </a:lnTo>
                <a:lnTo>
                  <a:pt x="512966" y="826526"/>
                </a:lnTo>
                <a:lnTo>
                  <a:pt x="498727" y="829595"/>
                </a:lnTo>
                <a:lnTo>
                  <a:pt x="485416" y="831838"/>
                </a:lnTo>
                <a:lnTo>
                  <a:pt x="461280" y="834499"/>
                </a:lnTo>
                <a:lnTo>
                  <a:pt x="439956" y="835811"/>
                </a:lnTo>
                <a:lnTo>
                  <a:pt x="430160" y="836368"/>
                </a:lnTo>
                <a:lnTo>
                  <a:pt x="420841" y="837077"/>
                </a:lnTo>
                <a:lnTo>
                  <a:pt x="411923" y="838101"/>
                </a:lnTo>
                <a:lnTo>
                  <a:pt x="403331" y="839602"/>
                </a:lnTo>
                <a:lnTo>
                  <a:pt x="394989" y="841743"/>
                </a:lnTo>
                <a:lnTo>
                  <a:pt x="386823" y="844686"/>
                </a:lnTo>
                <a:lnTo>
                  <a:pt x="378757" y="848596"/>
                </a:lnTo>
                <a:lnTo>
                  <a:pt x="364658" y="857190"/>
                </a:lnTo>
                <a:lnTo>
                  <a:pt x="352665" y="864955"/>
                </a:lnTo>
                <a:lnTo>
                  <a:pt x="340398" y="873234"/>
                </a:lnTo>
                <a:lnTo>
                  <a:pt x="328096" y="881857"/>
                </a:lnTo>
                <a:lnTo>
                  <a:pt x="316002" y="890657"/>
                </a:lnTo>
                <a:lnTo>
                  <a:pt x="304356" y="899464"/>
                </a:lnTo>
                <a:lnTo>
                  <a:pt x="293398" y="908111"/>
                </a:lnTo>
                <a:lnTo>
                  <a:pt x="283369" y="916428"/>
                </a:lnTo>
                <a:lnTo>
                  <a:pt x="274511" y="924247"/>
                </a:lnTo>
                <a:lnTo>
                  <a:pt x="267063" y="931400"/>
                </a:lnTo>
                <a:lnTo>
                  <a:pt x="261268" y="937717"/>
                </a:lnTo>
                <a:lnTo>
                  <a:pt x="258051" y="941954"/>
                </a:lnTo>
                <a:lnTo>
                  <a:pt x="251285" y="947433"/>
                </a:lnTo>
                <a:lnTo>
                  <a:pt x="242637" y="948279"/>
                </a:lnTo>
                <a:lnTo>
                  <a:pt x="232851" y="946167"/>
                </a:lnTo>
                <a:lnTo>
                  <a:pt x="222669" y="942769"/>
                </a:lnTo>
                <a:lnTo>
                  <a:pt x="212836" y="939760"/>
                </a:lnTo>
                <a:lnTo>
                  <a:pt x="204095" y="938814"/>
                </a:lnTo>
                <a:lnTo>
                  <a:pt x="197190" y="941605"/>
                </a:lnTo>
                <a:lnTo>
                  <a:pt x="192358" y="949439"/>
                </a:lnTo>
                <a:lnTo>
                  <a:pt x="190993" y="959031"/>
                </a:lnTo>
                <a:lnTo>
                  <a:pt x="191740" y="970459"/>
                </a:lnTo>
                <a:lnTo>
                  <a:pt x="193612" y="983447"/>
                </a:lnTo>
                <a:lnTo>
                  <a:pt x="195622" y="997722"/>
                </a:lnTo>
                <a:lnTo>
                  <a:pt x="196781" y="1013009"/>
                </a:lnTo>
                <a:lnTo>
                  <a:pt x="196824" y="1016300"/>
                </a:lnTo>
                <a:lnTo>
                  <a:pt x="195700" y="1022931"/>
                </a:lnTo>
                <a:lnTo>
                  <a:pt x="192487" y="1031067"/>
                </a:lnTo>
                <a:lnTo>
                  <a:pt x="187420" y="1040479"/>
                </a:lnTo>
                <a:lnTo>
                  <a:pt x="180737" y="1050938"/>
                </a:lnTo>
                <a:lnTo>
                  <a:pt x="172674" y="1062217"/>
                </a:lnTo>
                <a:lnTo>
                  <a:pt x="163468" y="1074085"/>
                </a:lnTo>
                <a:lnTo>
                  <a:pt x="153356" y="1086315"/>
                </a:lnTo>
                <a:lnTo>
                  <a:pt x="142575" y="1098679"/>
                </a:lnTo>
                <a:lnTo>
                  <a:pt x="131360" y="1110946"/>
                </a:lnTo>
                <a:lnTo>
                  <a:pt x="119949" y="1122890"/>
                </a:lnTo>
                <a:lnTo>
                  <a:pt x="108578" y="1134281"/>
                </a:lnTo>
                <a:lnTo>
                  <a:pt x="97485" y="1144890"/>
                </a:lnTo>
                <a:lnTo>
                  <a:pt x="86905" y="1154489"/>
                </a:lnTo>
                <a:lnTo>
                  <a:pt x="77076" y="1162850"/>
                </a:lnTo>
                <a:lnTo>
                  <a:pt x="68234" y="1169744"/>
                </a:lnTo>
                <a:lnTo>
                  <a:pt x="60615" y="1174941"/>
                </a:lnTo>
                <a:lnTo>
                  <a:pt x="54673" y="1178123"/>
                </a:lnTo>
                <a:lnTo>
                  <a:pt x="38476" y="1183476"/>
                </a:lnTo>
                <a:lnTo>
                  <a:pt x="24285" y="1186250"/>
                </a:lnTo>
                <a:lnTo>
                  <a:pt x="12766" y="1188356"/>
                </a:lnTo>
                <a:lnTo>
                  <a:pt x="4584" y="1191702"/>
                </a:lnTo>
                <a:lnTo>
                  <a:pt x="403" y="1198196"/>
                </a:lnTo>
                <a:lnTo>
                  <a:pt x="0" y="1202190"/>
                </a:lnTo>
              </a:path>
            </a:pathLst>
          </a:custGeom>
          <a:ln w="140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3748645" y="2165876"/>
            <a:ext cx="362886" cy="189929"/>
          </a:xfrm>
          <a:custGeom>
            <a:avLst/>
            <a:gdLst/>
            <a:ahLst/>
            <a:cxnLst/>
            <a:rect l="l" t="t" r="r" b="b"/>
            <a:pathLst>
              <a:path w="362886" h="189929">
                <a:moveTo>
                  <a:pt x="15478" y="153847"/>
                </a:moveTo>
                <a:lnTo>
                  <a:pt x="23864" y="157364"/>
                </a:lnTo>
                <a:lnTo>
                  <a:pt x="30127" y="159254"/>
                </a:lnTo>
                <a:lnTo>
                  <a:pt x="38501" y="160882"/>
                </a:lnTo>
                <a:lnTo>
                  <a:pt x="50848" y="162566"/>
                </a:lnTo>
                <a:lnTo>
                  <a:pt x="69036" y="164624"/>
                </a:lnTo>
                <a:lnTo>
                  <a:pt x="94929" y="167373"/>
                </a:lnTo>
                <a:lnTo>
                  <a:pt x="104225" y="152984"/>
                </a:lnTo>
                <a:lnTo>
                  <a:pt x="104485" y="153122"/>
                </a:lnTo>
                <a:lnTo>
                  <a:pt x="112269" y="157252"/>
                </a:lnTo>
                <a:lnTo>
                  <a:pt x="126593" y="164799"/>
                </a:lnTo>
                <a:lnTo>
                  <a:pt x="141634" y="172607"/>
                </a:lnTo>
                <a:lnTo>
                  <a:pt x="151571" y="177520"/>
                </a:lnTo>
                <a:lnTo>
                  <a:pt x="163553" y="181368"/>
                </a:lnTo>
                <a:lnTo>
                  <a:pt x="176244" y="184377"/>
                </a:lnTo>
                <a:lnTo>
                  <a:pt x="190993" y="187173"/>
                </a:lnTo>
                <a:lnTo>
                  <a:pt x="206511" y="189344"/>
                </a:lnTo>
                <a:lnTo>
                  <a:pt x="223312" y="189929"/>
                </a:lnTo>
                <a:lnTo>
                  <a:pt x="235091" y="189527"/>
                </a:lnTo>
                <a:lnTo>
                  <a:pt x="248024" y="188702"/>
                </a:lnTo>
                <a:lnTo>
                  <a:pt x="261739" y="187540"/>
                </a:lnTo>
                <a:lnTo>
                  <a:pt x="275865" y="186127"/>
                </a:lnTo>
                <a:lnTo>
                  <a:pt x="290029" y="184549"/>
                </a:lnTo>
                <a:lnTo>
                  <a:pt x="303861" y="182891"/>
                </a:lnTo>
                <a:lnTo>
                  <a:pt x="316988" y="181241"/>
                </a:lnTo>
                <a:lnTo>
                  <a:pt x="337917" y="174065"/>
                </a:lnTo>
                <a:lnTo>
                  <a:pt x="350086" y="163535"/>
                </a:lnTo>
                <a:lnTo>
                  <a:pt x="357750" y="151694"/>
                </a:lnTo>
                <a:lnTo>
                  <a:pt x="361740" y="141123"/>
                </a:lnTo>
                <a:lnTo>
                  <a:pt x="362886" y="134404"/>
                </a:lnTo>
                <a:lnTo>
                  <a:pt x="351202" y="128854"/>
                </a:lnTo>
                <a:lnTo>
                  <a:pt x="349852" y="124700"/>
                </a:lnTo>
                <a:lnTo>
                  <a:pt x="345466" y="113329"/>
                </a:lnTo>
                <a:lnTo>
                  <a:pt x="338203" y="98649"/>
                </a:lnTo>
                <a:lnTo>
                  <a:pt x="328228" y="84594"/>
                </a:lnTo>
                <a:lnTo>
                  <a:pt x="323680" y="80967"/>
                </a:lnTo>
                <a:lnTo>
                  <a:pt x="312776" y="76277"/>
                </a:lnTo>
                <a:lnTo>
                  <a:pt x="298791" y="72843"/>
                </a:lnTo>
                <a:lnTo>
                  <a:pt x="283180" y="70396"/>
                </a:lnTo>
                <a:lnTo>
                  <a:pt x="267396" y="68667"/>
                </a:lnTo>
                <a:lnTo>
                  <a:pt x="252894" y="67386"/>
                </a:lnTo>
                <a:lnTo>
                  <a:pt x="241127" y="66282"/>
                </a:lnTo>
                <a:lnTo>
                  <a:pt x="233549" y="65087"/>
                </a:lnTo>
                <a:lnTo>
                  <a:pt x="230198" y="64166"/>
                </a:lnTo>
                <a:lnTo>
                  <a:pt x="223857" y="61591"/>
                </a:lnTo>
                <a:lnTo>
                  <a:pt x="217308" y="56302"/>
                </a:lnTo>
                <a:lnTo>
                  <a:pt x="207689" y="45669"/>
                </a:lnTo>
                <a:lnTo>
                  <a:pt x="192135" y="27063"/>
                </a:lnTo>
                <a:lnTo>
                  <a:pt x="174380" y="39725"/>
                </a:lnTo>
                <a:lnTo>
                  <a:pt x="159165" y="43954"/>
                </a:lnTo>
                <a:lnTo>
                  <a:pt x="156638" y="40563"/>
                </a:lnTo>
                <a:lnTo>
                  <a:pt x="153977" y="38132"/>
                </a:lnTo>
                <a:lnTo>
                  <a:pt x="144982" y="35673"/>
                </a:lnTo>
                <a:lnTo>
                  <a:pt x="121129" y="31280"/>
                </a:lnTo>
                <a:lnTo>
                  <a:pt x="117948" y="32898"/>
                </a:lnTo>
                <a:lnTo>
                  <a:pt x="107978" y="37484"/>
                </a:lnTo>
                <a:lnTo>
                  <a:pt x="93820" y="42883"/>
                </a:lnTo>
                <a:lnTo>
                  <a:pt x="78154" y="46898"/>
                </a:lnTo>
                <a:lnTo>
                  <a:pt x="63661" y="47332"/>
                </a:lnTo>
                <a:lnTo>
                  <a:pt x="57310" y="46258"/>
                </a:lnTo>
                <a:lnTo>
                  <a:pt x="48361" y="43314"/>
                </a:lnTo>
                <a:lnTo>
                  <a:pt x="42488" y="36695"/>
                </a:lnTo>
                <a:lnTo>
                  <a:pt x="37581" y="23292"/>
                </a:lnTo>
                <a:lnTo>
                  <a:pt x="31530" y="0"/>
                </a:lnTo>
                <a:lnTo>
                  <a:pt x="19707" y="11836"/>
                </a:lnTo>
                <a:lnTo>
                  <a:pt x="17167" y="59169"/>
                </a:lnTo>
                <a:lnTo>
                  <a:pt x="12938" y="59169"/>
                </a:lnTo>
                <a:lnTo>
                  <a:pt x="8709" y="65938"/>
                </a:lnTo>
                <a:lnTo>
                  <a:pt x="7858" y="73545"/>
                </a:lnTo>
                <a:lnTo>
                  <a:pt x="7090" y="80316"/>
                </a:lnTo>
                <a:lnTo>
                  <a:pt x="5497" y="93971"/>
                </a:lnTo>
                <a:lnTo>
                  <a:pt x="3557" y="110060"/>
                </a:lnTo>
                <a:lnTo>
                  <a:pt x="1673" y="124800"/>
                </a:lnTo>
                <a:lnTo>
                  <a:pt x="250" y="134404"/>
                </a:lnTo>
                <a:lnTo>
                  <a:pt x="0" y="135916"/>
                </a:lnTo>
                <a:lnTo>
                  <a:pt x="1897" y="145551"/>
                </a:lnTo>
                <a:lnTo>
                  <a:pt x="15478" y="1538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3748645" y="2165876"/>
            <a:ext cx="362886" cy="189929"/>
          </a:xfrm>
          <a:custGeom>
            <a:avLst/>
            <a:gdLst/>
            <a:ahLst/>
            <a:cxnLst/>
            <a:rect l="l" t="t" r="r" b="b"/>
            <a:pathLst>
              <a:path w="362886" h="189929">
                <a:moveTo>
                  <a:pt x="362886" y="134404"/>
                </a:moveTo>
                <a:lnTo>
                  <a:pt x="357750" y="151694"/>
                </a:lnTo>
                <a:lnTo>
                  <a:pt x="350086" y="163535"/>
                </a:lnTo>
                <a:lnTo>
                  <a:pt x="337917" y="174065"/>
                </a:lnTo>
                <a:lnTo>
                  <a:pt x="320415" y="180703"/>
                </a:lnTo>
                <a:lnTo>
                  <a:pt x="303861" y="182891"/>
                </a:lnTo>
                <a:lnTo>
                  <a:pt x="290029" y="184549"/>
                </a:lnTo>
                <a:lnTo>
                  <a:pt x="275865" y="186127"/>
                </a:lnTo>
                <a:lnTo>
                  <a:pt x="261739" y="187540"/>
                </a:lnTo>
                <a:lnTo>
                  <a:pt x="248024" y="188702"/>
                </a:lnTo>
                <a:lnTo>
                  <a:pt x="235091" y="189527"/>
                </a:lnTo>
                <a:lnTo>
                  <a:pt x="223312" y="189929"/>
                </a:lnTo>
                <a:lnTo>
                  <a:pt x="213060" y="189820"/>
                </a:lnTo>
                <a:lnTo>
                  <a:pt x="190993" y="187173"/>
                </a:lnTo>
                <a:lnTo>
                  <a:pt x="176244" y="184377"/>
                </a:lnTo>
                <a:lnTo>
                  <a:pt x="163553" y="181368"/>
                </a:lnTo>
                <a:lnTo>
                  <a:pt x="154211" y="178555"/>
                </a:lnTo>
                <a:lnTo>
                  <a:pt x="141634" y="172607"/>
                </a:lnTo>
                <a:lnTo>
                  <a:pt x="126593" y="164799"/>
                </a:lnTo>
                <a:lnTo>
                  <a:pt x="112269" y="157252"/>
                </a:lnTo>
                <a:lnTo>
                  <a:pt x="104485" y="153122"/>
                </a:lnTo>
                <a:lnTo>
                  <a:pt x="104225" y="152984"/>
                </a:lnTo>
                <a:lnTo>
                  <a:pt x="94929" y="167373"/>
                </a:lnTo>
                <a:lnTo>
                  <a:pt x="69036" y="164624"/>
                </a:lnTo>
                <a:lnTo>
                  <a:pt x="50848" y="162566"/>
                </a:lnTo>
                <a:lnTo>
                  <a:pt x="38501" y="160882"/>
                </a:lnTo>
                <a:lnTo>
                  <a:pt x="30127" y="159254"/>
                </a:lnTo>
                <a:lnTo>
                  <a:pt x="23864" y="157364"/>
                </a:lnTo>
                <a:lnTo>
                  <a:pt x="17843" y="154894"/>
                </a:lnTo>
                <a:lnTo>
                  <a:pt x="1897" y="145551"/>
                </a:lnTo>
                <a:lnTo>
                  <a:pt x="0" y="135916"/>
                </a:lnTo>
                <a:lnTo>
                  <a:pt x="250" y="134404"/>
                </a:lnTo>
                <a:lnTo>
                  <a:pt x="1673" y="124800"/>
                </a:lnTo>
                <a:lnTo>
                  <a:pt x="3557" y="110060"/>
                </a:lnTo>
                <a:lnTo>
                  <a:pt x="5497" y="93971"/>
                </a:lnTo>
                <a:lnTo>
                  <a:pt x="7090" y="80316"/>
                </a:lnTo>
                <a:lnTo>
                  <a:pt x="7858" y="73545"/>
                </a:lnTo>
                <a:lnTo>
                  <a:pt x="8709" y="65938"/>
                </a:lnTo>
                <a:lnTo>
                  <a:pt x="12938" y="59169"/>
                </a:lnTo>
                <a:lnTo>
                  <a:pt x="17167" y="59169"/>
                </a:lnTo>
                <a:lnTo>
                  <a:pt x="19707" y="11836"/>
                </a:lnTo>
                <a:lnTo>
                  <a:pt x="31530" y="0"/>
                </a:lnTo>
                <a:lnTo>
                  <a:pt x="37581" y="23292"/>
                </a:lnTo>
                <a:lnTo>
                  <a:pt x="42488" y="36695"/>
                </a:lnTo>
                <a:lnTo>
                  <a:pt x="48361" y="43314"/>
                </a:lnTo>
                <a:lnTo>
                  <a:pt x="57310" y="46258"/>
                </a:lnTo>
                <a:lnTo>
                  <a:pt x="63661" y="47332"/>
                </a:lnTo>
                <a:lnTo>
                  <a:pt x="78154" y="46898"/>
                </a:lnTo>
                <a:lnTo>
                  <a:pt x="93820" y="42883"/>
                </a:lnTo>
                <a:lnTo>
                  <a:pt x="107978" y="37484"/>
                </a:lnTo>
                <a:lnTo>
                  <a:pt x="117948" y="32898"/>
                </a:lnTo>
                <a:lnTo>
                  <a:pt x="121129" y="31280"/>
                </a:lnTo>
                <a:lnTo>
                  <a:pt x="144982" y="35673"/>
                </a:lnTo>
                <a:lnTo>
                  <a:pt x="153977" y="38132"/>
                </a:lnTo>
                <a:lnTo>
                  <a:pt x="156638" y="40563"/>
                </a:lnTo>
                <a:lnTo>
                  <a:pt x="159165" y="43954"/>
                </a:lnTo>
                <a:lnTo>
                  <a:pt x="174380" y="39725"/>
                </a:lnTo>
                <a:lnTo>
                  <a:pt x="192135" y="27063"/>
                </a:lnTo>
                <a:lnTo>
                  <a:pt x="207689" y="45669"/>
                </a:lnTo>
                <a:lnTo>
                  <a:pt x="217308" y="56302"/>
                </a:lnTo>
                <a:lnTo>
                  <a:pt x="223857" y="61591"/>
                </a:lnTo>
                <a:lnTo>
                  <a:pt x="230198" y="64166"/>
                </a:lnTo>
                <a:lnTo>
                  <a:pt x="233549" y="65087"/>
                </a:lnTo>
                <a:lnTo>
                  <a:pt x="241127" y="66282"/>
                </a:lnTo>
                <a:lnTo>
                  <a:pt x="252894" y="67386"/>
                </a:lnTo>
                <a:lnTo>
                  <a:pt x="267396" y="68667"/>
                </a:lnTo>
                <a:lnTo>
                  <a:pt x="283180" y="70396"/>
                </a:lnTo>
                <a:lnTo>
                  <a:pt x="298791" y="72843"/>
                </a:lnTo>
                <a:lnTo>
                  <a:pt x="312776" y="76277"/>
                </a:lnTo>
                <a:lnTo>
                  <a:pt x="323680" y="80967"/>
                </a:lnTo>
                <a:lnTo>
                  <a:pt x="328228" y="84594"/>
                </a:lnTo>
                <a:lnTo>
                  <a:pt x="338203" y="98649"/>
                </a:lnTo>
                <a:lnTo>
                  <a:pt x="345466" y="113329"/>
                </a:lnTo>
                <a:lnTo>
                  <a:pt x="349852" y="124700"/>
                </a:lnTo>
                <a:lnTo>
                  <a:pt x="351202" y="128854"/>
                </a:lnTo>
                <a:lnTo>
                  <a:pt x="362886" y="1344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3761584" y="2225045"/>
            <a:ext cx="338264" cy="105664"/>
          </a:xfrm>
          <a:custGeom>
            <a:avLst/>
            <a:gdLst/>
            <a:ahLst/>
            <a:cxnLst/>
            <a:rect l="l" t="t" r="r" b="b"/>
            <a:pathLst>
              <a:path w="338264" h="105663">
                <a:moveTo>
                  <a:pt x="338264" y="69684"/>
                </a:moveTo>
                <a:lnTo>
                  <a:pt x="330927" y="80736"/>
                </a:lnTo>
                <a:lnTo>
                  <a:pt x="321667" y="86723"/>
                </a:lnTo>
                <a:lnTo>
                  <a:pt x="306729" y="92519"/>
                </a:lnTo>
                <a:lnTo>
                  <a:pt x="294565" y="95543"/>
                </a:lnTo>
                <a:lnTo>
                  <a:pt x="280136" y="98482"/>
                </a:lnTo>
                <a:lnTo>
                  <a:pt x="264785" y="101148"/>
                </a:lnTo>
                <a:lnTo>
                  <a:pt x="249853" y="103354"/>
                </a:lnTo>
                <a:lnTo>
                  <a:pt x="236680" y="104912"/>
                </a:lnTo>
                <a:lnTo>
                  <a:pt x="226608" y="105635"/>
                </a:lnTo>
                <a:lnTo>
                  <a:pt x="224853" y="105663"/>
                </a:lnTo>
                <a:lnTo>
                  <a:pt x="214694" y="105091"/>
                </a:lnTo>
                <a:lnTo>
                  <a:pt x="201173" y="103555"/>
                </a:lnTo>
                <a:lnTo>
                  <a:pt x="185981" y="101324"/>
                </a:lnTo>
                <a:lnTo>
                  <a:pt x="170810" y="98667"/>
                </a:lnTo>
                <a:lnTo>
                  <a:pt x="157353" y="95855"/>
                </a:lnTo>
                <a:lnTo>
                  <a:pt x="147300" y="93156"/>
                </a:lnTo>
                <a:lnTo>
                  <a:pt x="135720" y="86856"/>
                </a:lnTo>
                <a:lnTo>
                  <a:pt x="124753" y="78425"/>
                </a:lnTo>
                <a:lnTo>
                  <a:pt x="113249" y="68711"/>
                </a:lnTo>
                <a:lnTo>
                  <a:pt x="102819" y="59580"/>
                </a:lnTo>
                <a:lnTo>
                  <a:pt x="95516" y="53263"/>
                </a:lnTo>
                <a:lnTo>
                  <a:pt x="87494" y="49938"/>
                </a:lnTo>
                <a:lnTo>
                  <a:pt x="75155" y="48285"/>
                </a:lnTo>
                <a:lnTo>
                  <a:pt x="60442" y="47745"/>
                </a:lnTo>
                <a:lnTo>
                  <a:pt x="45293" y="47756"/>
                </a:lnTo>
                <a:lnTo>
                  <a:pt x="31650" y="47757"/>
                </a:lnTo>
                <a:lnTo>
                  <a:pt x="22821" y="47345"/>
                </a:lnTo>
                <a:lnTo>
                  <a:pt x="12421" y="39684"/>
                </a:lnTo>
                <a:lnTo>
                  <a:pt x="5439" y="24206"/>
                </a:lnTo>
                <a:lnTo>
                  <a:pt x="1449" y="8499"/>
                </a:lnTo>
                <a:lnTo>
                  <a:pt x="20" y="15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3844134" y="2251258"/>
            <a:ext cx="179744" cy="72351"/>
          </a:xfrm>
          <a:custGeom>
            <a:avLst/>
            <a:gdLst/>
            <a:ahLst/>
            <a:cxnLst/>
            <a:rect l="l" t="t" r="r" b="b"/>
            <a:pathLst>
              <a:path w="179744" h="72351">
                <a:moveTo>
                  <a:pt x="0" y="22834"/>
                </a:moveTo>
                <a:lnTo>
                  <a:pt x="22754" y="8358"/>
                </a:lnTo>
                <a:lnTo>
                  <a:pt x="33407" y="1824"/>
                </a:lnTo>
                <a:lnTo>
                  <a:pt x="37263" y="71"/>
                </a:lnTo>
                <a:lnTo>
                  <a:pt x="38328" y="0"/>
                </a:lnTo>
                <a:lnTo>
                  <a:pt x="43125" y="2368"/>
                </a:lnTo>
                <a:lnTo>
                  <a:pt x="53623" y="8345"/>
                </a:lnTo>
                <a:lnTo>
                  <a:pt x="67574" y="16239"/>
                </a:lnTo>
                <a:lnTo>
                  <a:pt x="82728" y="24358"/>
                </a:lnTo>
                <a:lnTo>
                  <a:pt x="96836" y="31010"/>
                </a:lnTo>
                <a:lnTo>
                  <a:pt x="107648" y="34503"/>
                </a:lnTo>
                <a:lnTo>
                  <a:pt x="110172" y="34671"/>
                </a:lnTo>
                <a:lnTo>
                  <a:pt x="121131" y="31810"/>
                </a:lnTo>
                <a:lnTo>
                  <a:pt x="134449" y="26157"/>
                </a:lnTo>
                <a:lnTo>
                  <a:pt x="147754" y="20377"/>
                </a:lnTo>
                <a:lnTo>
                  <a:pt x="158675" y="17141"/>
                </a:lnTo>
                <a:lnTo>
                  <a:pt x="162585" y="17335"/>
                </a:lnTo>
                <a:lnTo>
                  <a:pt x="174668" y="19155"/>
                </a:lnTo>
                <a:lnTo>
                  <a:pt x="179744" y="21216"/>
                </a:lnTo>
                <a:lnTo>
                  <a:pt x="178396" y="22821"/>
                </a:lnTo>
                <a:lnTo>
                  <a:pt x="170178" y="27135"/>
                </a:lnTo>
                <a:lnTo>
                  <a:pt x="156263" y="32688"/>
                </a:lnTo>
                <a:lnTo>
                  <a:pt x="141275" y="38676"/>
                </a:lnTo>
                <a:lnTo>
                  <a:pt x="129839" y="44294"/>
                </a:lnTo>
                <a:lnTo>
                  <a:pt x="127088" y="46482"/>
                </a:lnTo>
                <a:lnTo>
                  <a:pt x="117486" y="54035"/>
                </a:lnTo>
                <a:lnTo>
                  <a:pt x="103059" y="63271"/>
                </a:lnTo>
                <a:lnTo>
                  <a:pt x="90978" y="70486"/>
                </a:lnTo>
                <a:lnTo>
                  <a:pt x="87757" y="723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3988127" y="2206453"/>
            <a:ext cx="180365" cy="62737"/>
          </a:xfrm>
          <a:custGeom>
            <a:avLst/>
            <a:gdLst/>
            <a:ahLst/>
            <a:cxnLst/>
            <a:rect l="l" t="t" r="r" b="b"/>
            <a:pathLst>
              <a:path w="180365" h="62737">
                <a:moveTo>
                  <a:pt x="0" y="23952"/>
                </a:moveTo>
                <a:lnTo>
                  <a:pt x="34404" y="0"/>
                </a:lnTo>
                <a:lnTo>
                  <a:pt x="42252" y="16332"/>
                </a:lnTo>
                <a:lnTo>
                  <a:pt x="46481" y="11976"/>
                </a:lnTo>
                <a:lnTo>
                  <a:pt x="57788" y="5673"/>
                </a:lnTo>
                <a:lnTo>
                  <a:pt x="68976" y="4028"/>
                </a:lnTo>
                <a:lnTo>
                  <a:pt x="69303" y="4229"/>
                </a:lnTo>
                <a:lnTo>
                  <a:pt x="76430" y="8664"/>
                </a:lnTo>
                <a:lnTo>
                  <a:pt x="89333" y="15643"/>
                </a:lnTo>
                <a:lnTo>
                  <a:pt x="103548" y="21854"/>
                </a:lnTo>
                <a:lnTo>
                  <a:pt x="111721" y="23952"/>
                </a:lnTo>
                <a:lnTo>
                  <a:pt x="123928" y="22343"/>
                </a:lnTo>
                <a:lnTo>
                  <a:pt x="138101" y="17644"/>
                </a:lnTo>
                <a:lnTo>
                  <a:pt x="150456" y="13402"/>
                </a:lnTo>
                <a:lnTo>
                  <a:pt x="156375" y="12687"/>
                </a:lnTo>
                <a:lnTo>
                  <a:pt x="162293" y="14376"/>
                </a:lnTo>
                <a:lnTo>
                  <a:pt x="180365" y="18592"/>
                </a:lnTo>
                <a:lnTo>
                  <a:pt x="159101" y="31123"/>
                </a:lnTo>
                <a:lnTo>
                  <a:pt x="146290" y="38397"/>
                </a:lnTo>
                <a:lnTo>
                  <a:pt x="138612" y="42119"/>
                </a:lnTo>
                <a:lnTo>
                  <a:pt x="132746" y="43996"/>
                </a:lnTo>
                <a:lnTo>
                  <a:pt x="129324" y="44805"/>
                </a:lnTo>
                <a:lnTo>
                  <a:pt x="115383" y="51745"/>
                </a:lnTo>
                <a:lnTo>
                  <a:pt x="103834" y="60511"/>
                </a:lnTo>
                <a:lnTo>
                  <a:pt x="101257" y="627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4045538" y="2250472"/>
            <a:ext cx="54310" cy="68619"/>
          </a:xfrm>
          <a:custGeom>
            <a:avLst/>
            <a:gdLst/>
            <a:ahLst/>
            <a:cxnLst/>
            <a:rect l="l" t="t" r="r" b="b"/>
            <a:pathLst>
              <a:path w="54310" h="68619">
                <a:moveTo>
                  <a:pt x="31336" y="0"/>
                </a:moveTo>
                <a:lnTo>
                  <a:pt x="18352" y="6395"/>
                </a:lnTo>
                <a:lnTo>
                  <a:pt x="10048" y="16214"/>
                </a:lnTo>
                <a:lnTo>
                  <a:pt x="5974" y="27406"/>
                </a:lnTo>
                <a:lnTo>
                  <a:pt x="1620" y="52320"/>
                </a:lnTo>
                <a:lnTo>
                  <a:pt x="0" y="63376"/>
                </a:lnTo>
                <a:lnTo>
                  <a:pt x="168" y="67521"/>
                </a:lnTo>
                <a:lnTo>
                  <a:pt x="411" y="68402"/>
                </a:lnTo>
                <a:lnTo>
                  <a:pt x="7667" y="68619"/>
                </a:lnTo>
                <a:lnTo>
                  <a:pt x="22587" y="64986"/>
                </a:lnTo>
                <a:lnTo>
                  <a:pt x="37430" y="59767"/>
                </a:lnTo>
                <a:lnTo>
                  <a:pt x="43845" y="56184"/>
                </a:lnTo>
                <a:lnTo>
                  <a:pt x="49103" y="51041"/>
                </a:lnTo>
                <a:lnTo>
                  <a:pt x="54310" y="44259"/>
                </a:lnTo>
                <a:lnTo>
                  <a:pt x="43845" y="18719"/>
                </a:lnTo>
                <a:lnTo>
                  <a:pt x="3133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4045538" y="2250472"/>
            <a:ext cx="54310" cy="68619"/>
          </a:xfrm>
          <a:custGeom>
            <a:avLst/>
            <a:gdLst/>
            <a:ahLst/>
            <a:cxnLst/>
            <a:rect l="l" t="t" r="r" b="b"/>
            <a:pathLst>
              <a:path w="54310" h="68619">
                <a:moveTo>
                  <a:pt x="31336" y="0"/>
                </a:moveTo>
                <a:lnTo>
                  <a:pt x="18352" y="6395"/>
                </a:lnTo>
                <a:lnTo>
                  <a:pt x="10048" y="16214"/>
                </a:lnTo>
                <a:lnTo>
                  <a:pt x="5974" y="27406"/>
                </a:lnTo>
                <a:lnTo>
                  <a:pt x="1620" y="52320"/>
                </a:lnTo>
                <a:lnTo>
                  <a:pt x="0" y="63376"/>
                </a:lnTo>
                <a:lnTo>
                  <a:pt x="168" y="67521"/>
                </a:lnTo>
                <a:lnTo>
                  <a:pt x="411" y="68402"/>
                </a:lnTo>
                <a:lnTo>
                  <a:pt x="7667" y="68619"/>
                </a:lnTo>
                <a:lnTo>
                  <a:pt x="22587" y="64986"/>
                </a:lnTo>
                <a:lnTo>
                  <a:pt x="37430" y="59767"/>
                </a:lnTo>
                <a:lnTo>
                  <a:pt x="43845" y="56184"/>
                </a:lnTo>
                <a:lnTo>
                  <a:pt x="49103" y="51041"/>
                </a:lnTo>
                <a:lnTo>
                  <a:pt x="54310" y="44259"/>
                </a:lnTo>
                <a:lnTo>
                  <a:pt x="43845" y="18719"/>
                </a:lnTo>
                <a:lnTo>
                  <a:pt x="3133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3934062" y="2202503"/>
            <a:ext cx="69418" cy="58356"/>
          </a:xfrm>
          <a:custGeom>
            <a:avLst/>
            <a:gdLst/>
            <a:ahLst/>
            <a:cxnLst/>
            <a:rect l="l" t="t" r="r" b="b"/>
            <a:pathLst>
              <a:path w="69418" h="58356">
                <a:moveTo>
                  <a:pt x="69418" y="30924"/>
                </a:moveTo>
                <a:lnTo>
                  <a:pt x="39014" y="58356"/>
                </a:lnTo>
                <a:lnTo>
                  <a:pt x="48133" y="28460"/>
                </a:lnTo>
                <a:lnTo>
                  <a:pt x="27012" y="43408"/>
                </a:lnTo>
                <a:lnTo>
                  <a:pt x="34620" y="22542"/>
                </a:lnTo>
                <a:lnTo>
                  <a:pt x="16356" y="35372"/>
                </a:lnTo>
                <a:lnTo>
                  <a:pt x="10903" y="38210"/>
                </a:lnTo>
                <a:lnTo>
                  <a:pt x="11861" y="35318"/>
                </a:lnTo>
                <a:lnTo>
                  <a:pt x="19802" y="23198"/>
                </a:lnTo>
                <a:lnTo>
                  <a:pt x="27192" y="13123"/>
                </a:lnTo>
                <a:lnTo>
                  <a:pt x="27368" y="12890"/>
                </a:lnTo>
                <a:lnTo>
                  <a:pt x="7226" y="16636"/>
                </a:lnTo>
                <a:lnTo>
                  <a:pt x="15062" y="0"/>
                </a:lnTo>
                <a:lnTo>
                  <a:pt x="0" y="106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766804" y="2206453"/>
            <a:ext cx="57911" cy="25964"/>
          </a:xfrm>
          <a:custGeom>
            <a:avLst/>
            <a:gdLst/>
            <a:ahLst/>
            <a:cxnLst/>
            <a:rect l="l" t="t" r="r" b="b"/>
            <a:pathLst>
              <a:path w="57912" h="25964">
                <a:moveTo>
                  <a:pt x="0" y="0"/>
                </a:moveTo>
                <a:lnTo>
                  <a:pt x="13790" y="18010"/>
                </a:lnTo>
                <a:lnTo>
                  <a:pt x="21379" y="25364"/>
                </a:lnTo>
                <a:lnTo>
                  <a:pt x="27472" y="25964"/>
                </a:lnTo>
                <a:lnTo>
                  <a:pt x="30416" y="25222"/>
                </a:lnTo>
                <a:lnTo>
                  <a:pt x="43609" y="18003"/>
                </a:lnTo>
                <a:lnTo>
                  <a:pt x="55289" y="8886"/>
                </a:lnTo>
                <a:lnTo>
                  <a:pt x="57911" y="66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3750750" y="2287428"/>
            <a:ext cx="102120" cy="31432"/>
          </a:xfrm>
          <a:custGeom>
            <a:avLst/>
            <a:gdLst/>
            <a:ahLst/>
            <a:cxnLst/>
            <a:rect l="l" t="t" r="r" b="b"/>
            <a:pathLst>
              <a:path w="102120" h="31432">
                <a:moveTo>
                  <a:pt x="0" y="0"/>
                </a:moveTo>
                <a:lnTo>
                  <a:pt x="10305" y="13195"/>
                </a:lnTo>
                <a:lnTo>
                  <a:pt x="18776" y="17578"/>
                </a:lnTo>
                <a:lnTo>
                  <a:pt x="31534" y="17411"/>
                </a:lnTo>
                <a:lnTo>
                  <a:pt x="41140" y="16864"/>
                </a:lnTo>
                <a:lnTo>
                  <a:pt x="51377" y="16763"/>
                </a:lnTo>
                <a:lnTo>
                  <a:pt x="62604" y="17739"/>
                </a:lnTo>
                <a:lnTo>
                  <a:pt x="75181" y="20421"/>
                </a:lnTo>
                <a:lnTo>
                  <a:pt x="89467" y="25441"/>
                </a:lnTo>
                <a:lnTo>
                  <a:pt x="102120" y="314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339751" y="1618505"/>
            <a:ext cx="89877" cy="72555"/>
          </a:xfrm>
          <a:custGeom>
            <a:avLst/>
            <a:gdLst/>
            <a:ahLst/>
            <a:cxnLst/>
            <a:rect l="l" t="t" r="r" b="b"/>
            <a:pathLst>
              <a:path w="89877" h="72555">
                <a:moveTo>
                  <a:pt x="89877" y="72555"/>
                </a:moveTo>
                <a:lnTo>
                  <a:pt x="89877" y="17106"/>
                </a:lnTo>
                <a:lnTo>
                  <a:pt x="25298" y="0"/>
                </a:lnTo>
                <a:lnTo>
                  <a:pt x="5460" y="17106"/>
                </a:lnTo>
                <a:lnTo>
                  <a:pt x="0" y="66294"/>
                </a:lnTo>
                <a:lnTo>
                  <a:pt x="89877" y="725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4339751" y="1618505"/>
            <a:ext cx="89877" cy="72555"/>
          </a:xfrm>
          <a:custGeom>
            <a:avLst/>
            <a:gdLst/>
            <a:ahLst/>
            <a:cxnLst/>
            <a:rect l="l" t="t" r="r" b="b"/>
            <a:pathLst>
              <a:path w="89877" h="72555">
                <a:moveTo>
                  <a:pt x="89877" y="72555"/>
                </a:moveTo>
                <a:lnTo>
                  <a:pt x="89877" y="17106"/>
                </a:lnTo>
                <a:lnTo>
                  <a:pt x="25298" y="0"/>
                </a:lnTo>
                <a:lnTo>
                  <a:pt x="5460" y="17106"/>
                </a:lnTo>
                <a:lnTo>
                  <a:pt x="0" y="66294"/>
                </a:lnTo>
                <a:lnTo>
                  <a:pt x="89877" y="72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4347580" y="1569415"/>
            <a:ext cx="42569" cy="43173"/>
          </a:xfrm>
          <a:custGeom>
            <a:avLst/>
            <a:gdLst/>
            <a:ahLst/>
            <a:cxnLst/>
            <a:rect l="l" t="t" r="r" b="b"/>
            <a:pathLst>
              <a:path w="42569" h="43173">
                <a:moveTo>
                  <a:pt x="32219" y="2585"/>
                </a:moveTo>
                <a:lnTo>
                  <a:pt x="14487" y="0"/>
                </a:lnTo>
                <a:lnTo>
                  <a:pt x="4220" y="516"/>
                </a:lnTo>
                <a:lnTo>
                  <a:pt x="0" y="5783"/>
                </a:lnTo>
                <a:lnTo>
                  <a:pt x="408" y="17451"/>
                </a:lnTo>
                <a:lnTo>
                  <a:pt x="3745" y="35719"/>
                </a:lnTo>
                <a:lnTo>
                  <a:pt x="13016" y="43173"/>
                </a:lnTo>
                <a:lnTo>
                  <a:pt x="25096" y="41453"/>
                </a:lnTo>
                <a:lnTo>
                  <a:pt x="27710" y="40558"/>
                </a:lnTo>
                <a:lnTo>
                  <a:pt x="42569" y="11374"/>
                </a:lnTo>
                <a:lnTo>
                  <a:pt x="32219" y="25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347580" y="1569415"/>
            <a:ext cx="42569" cy="43173"/>
          </a:xfrm>
          <a:custGeom>
            <a:avLst/>
            <a:gdLst/>
            <a:ahLst/>
            <a:cxnLst/>
            <a:rect l="l" t="t" r="r" b="b"/>
            <a:pathLst>
              <a:path w="42569" h="43173">
                <a:moveTo>
                  <a:pt x="32219" y="2585"/>
                </a:moveTo>
                <a:lnTo>
                  <a:pt x="14487" y="0"/>
                </a:lnTo>
                <a:lnTo>
                  <a:pt x="4220" y="516"/>
                </a:lnTo>
                <a:lnTo>
                  <a:pt x="0" y="5783"/>
                </a:lnTo>
                <a:lnTo>
                  <a:pt x="408" y="17451"/>
                </a:lnTo>
                <a:lnTo>
                  <a:pt x="3745" y="35719"/>
                </a:lnTo>
                <a:lnTo>
                  <a:pt x="13016" y="43173"/>
                </a:lnTo>
                <a:lnTo>
                  <a:pt x="25096" y="41453"/>
                </a:lnTo>
                <a:lnTo>
                  <a:pt x="27710" y="40558"/>
                </a:lnTo>
                <a:lnTo>
                  <a:pt x="42569" y="11374"/>
                </a:lnTo>
                <a:lnTo>
                  <a:pt x="32219" y="25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4258218" y="1228274"/>
            <a:ext cx="202653" cy="468312"/>
          </a:xfrm>
          <a:custGeom>
            <a:avLst/>
            <a:gdLst/>
            <a:ahLst/>
            <a:cxnLst/>
            <a:rect l="l" t="t" r="r" b="b"/>
            <a:pathLst>
              <a:path w="202653" h="468312">
                <a:moveTo>
                  <a:pt x="185229" y="464718"/>
                </a:moveTo>
                <a:lnTo>
                  <a:pt x="185737" y="461657"/>
                </a:lnTo>
                <a:lnTo>
                  <a:pt x="186245" y="458571"/>
                </a:lnTo>
                <a:lnTo>
                  <a:pt x="189331" y="443661"/>
                </a:lnTo>
                <a:lnTo>
                  <a:pt x="202653" y="436537"/>
                </a:lnTo>
                <a:lnTo>
                  <a:pt x="202653" y="431939"/>
                </a:lnTo>
                <a:lnTo>
                  <a:pt x="202353" y="423743"/>
                </a:lnTo>
                <a:lnTo>
                  <a:pt x="201625" y="408457"/>
                </a:lnTo>
                <a:lnTo>
                  <a:pt x="200732" y="391231"/>
                </a:lnTo>
                <a:lnTo>
                  <a:pt x="199936" y="377216"/>
                </a:lnTo>
                <a:lnTo>
                  <a:pt x="199567" y="371982"/>
                </a:lnTo>
                <a:lnTo>
                  <a:pt x="198749" y="361037"/>
                </a:lnTo>
                <a:lnTo>
                  <a:pt x="197571" y="343571"/>
                </a:lnTo>
                <a:lnTo>
                  <a:pt x="196657" y="329634"/>
                </a:lnTo>
                <a:lnTo>
                  <a:pt x="196494" y="327113"/>
                </a:lnTo>
                <a:lnTo>
                  <a:pt x="189575" y="301728"/>
                </a:lnTo>
                <a:lnTo>
                  <a:pt x="185314" y="285686"/>
                </a:lnTo>
                <a:lnTo>
                  <a:pt x="183029" y="276110"/>
                </a:lnTo>
                <a:lnTo>
                  <a:pt x="182037" y="270120"/>
                </a:lnTo>
                <a:lnTo>
                  <a:pt x="181658" y="264840"/>
                </a:lnTo>
                <a:lnTo>
                  <a:pt x="181635" y="264388"/>
                </a:lnTo>
                <a:lnTo>
                  <a:pt x="180709" y="258632"/>
                </a:lnTo>
                <a:lnTo>
                  <a:pt x="178464" y="248428"/>
                </a:lnTo>
                <a:lnTo>
                  <a:pt x="175227" y="234914"/>
                </a:lnTo>
                <a:lnTo>
                  <a:pt x="171326" y="219228"/>
                </a:lnTo>
                <a:lnTo>
                  <a:pt x="167088" y="202511"/>
                </a:lnTo>
                <a:lnTo>
                  <a:pt x="162842" y="185900"/>
                </a:lnTo>
                <a:lnTo>
                  <a:pt x="158915" y="170534"/>
                </a:lnTo>
                <a:lnTo>
                  <a:pt x="155636" y="157553"/>
                </a:lnTo>
                <a:lnTo>
                  <a:pt x="153332" y="148096"/>
                </a:lnTo>
                <a:lnTo>
                  <a:pt x="152438" y="143979"/>
                </a:lnTo>
                <a:lnTo>
                  <a:pt x="149649" y="133991"/>
                </a:lnTo>
                <a:lnTo>
                  <a:pt x="144747" y="120419"/>
                </a:lnTo>
                <a:lnTo>
                  <a:pt x="138994" y="106153"/>
                </a:lnTo>
                <a:lnTo>
                  <a:pt x="133653" y="94082"/>
                </a:lnTo>
                <a:lnTo>
                  <a:pt x="130911" y="88620"/>
                </a:lnTo>
                <a:lnTo>
                  <a:pt x="127513" y="81772"/>
                </a:lnTo>
                <a:lnTo>
                  <a:pt x="121904" y="69754"/>
                </a:lnTo>
                <a:lnTo>
                  <a:pt x="114956" y="54556"/>
                </a:lnTo>
                <a:lnTo>
                  <a:pt x="107540" y="38165"/>
                </a:lnTo>
                <a:lnTo>
                  <a:pt x="100528" y="22571"/>
                </a:lnTo>
                <a:lnTo>
                  <a:pt x="94793" y="9761"/>
                </a:lnTo>
                <a:lnTo>
                  <a:pt x="91205" y="1724"/>
                </a:lnTo>
                <a:lnTo>
                  <a:pt x="90436" y="0"/>
                </a:lnTo>
                <a:lnTo>
                  <a:pt x="0" y="38176"/>
                </a:lnTo>
                <a:lnTo>
                  <a:pt x="1787" y="67519"/>
                </a:lnTo>
                <a:lnTo>
                  <a:pt x="3132" y="87312"/>
                </a:lnTo>
                <a:lnTo>
                  <a:pt x="4296" y="99678"/>
                </a:lnTo>
                <a:lnTo>
                  <a:pt x="5540" y="106744"/>
                </a:lnTo>
                <a:lnTo>
                  <a:pt x="7124" y="110635"/>
                </a:lnTo>
                <a:lnTo>
                  <a:pt x="9220" y="113372"/>
                </a:lnTo>
                <a:lnTo>
                  <a:pt x="11302" y="116381"/>
                </a:lnTo>
                <a:lnTo>
                  <a:pt x="15020" y="122311"/>
                </a:lnTo>
                <a:lnTo>
                  <a:pt x="20143" y="130716"/>
                </a:lnTo>
                <a:lnTo>
                  <a:pt x="26434" y="141147"/>
                </a:lnTo>
                <a:lnTo>
                  <a:pt x="33662" y="153155"/>
                </a:lnTo>
                <a:lnTo>
                  <a:pt x="41593" y="166292"/>
                </a:lnTo>
                <a:lnTo>
                  <a:pt x="49992" y="180110"/>
                </a:lnTo>
                <a:lnTo>
                  <a:pt x="58626" y="194162"/>
                </a:lnTo>
                <a:lnTo>
                  <a:pt x="67262" y="207997"/>
                </a:lnTo>
                <a:lnTo>
                  <a:pt x="75667" y="221169"/>
                </a:lnTo>
                <a:lnTo>
                  <a:pt x="83605" y="233229"/>
                </a:lnTo>
                <a:lnTo>
                  <a:pt x="90845" y="243728"/>
                </a:lnTo>
                <a:lnTo>
                  <a:pt x="95719" y="250367"/>
                </a:lnTo>
                <a:lnTo>
                  <a:pt x="104243" y="261828"/>
                </a:lnTo>
                <a:lnTo>
                  <a:pt x="112620" y="273853"/>
                </a:lnTo>
                <a:lnTo>
                  <a:pt x="120223" y="285912"/>
                </a:lnTo>
                <a:lnTo>
                  <a:pt x="126430" y="297475"/>
                </a:lnTo>
                <a:lnTo>
                  <a:pt x="130614" y="308014"/>
                </a:lnTo>
                <a:lnTo>
                  <a:pt x="132152" y="316999"/>
                </a:lnTo>
                <a:lnTo>
                  <a:pt x="131940" y="319735"/>
                </a:lnTo>
                <a:lnTo>
                  <a:pt x="126471" y="335921"/>
                </a:lnTo>
                <a:lnTo>
                  <a:pt x="120450" y="345249"/>
                </a:lnTo>
                <a:lnTo>
                  <a:pt x="112326" y="354520"/>
                </a:lnTo>
                <a:lnTo>
                  <a:pt x="101281" y="366449"/>
                </a:lnTo>
                <a:lnTo>
                  <a:pt x="95719" y="373519"/>
                </a:lnTo>
                <a:lnTo>
                  <a:pt x="89116" y="381152"/>
                </a:lnTo>
                <a:lnTo>
                  <a:pt x="77881" y="392713"/>
                </a:lnTo>
                <a:lnTo>
                  <a:pt x="68337" y="403554"/>
                </a:lnTo>
                <a:lnTo>
                  <a:pt x="66078" y="408368"/>
                </a:lnTo>
                <a:lnTo>
                  <a:pt x="67524" y="420262"/>
                </a:lnTo>
                <a:lnTo>
                  <a:pt x="68851" y="437507"/>
                </a:lnTo>
                <a:lnTo>
                  <a:pt x="69430" y="446290"/>
                </a:lnTo>
                <a:lnTo>
                  <a:pt x="75577" y="451294"/>
                </a:lnTo>
                <a:lnTo>
                  <a:pt x="81216" y="443661"/>
                </a:lnTo>
                <a:lnTo>
                  <a:pt x="86842" y="436029"/>
                </a:lnTo>
                <a:lnTo>
                  <a:pt x="96393" y="427316"/>
                </a:lnTo>
                <a:lnTo>
                  <a:pt x="95046" y="424243"/>
                </a:lnTo>
                <a:lnTo>
                  <a:pt x="97091" y="411441"/>
                </a:lnTo>
                <a:lnTo>
                  <a:pt x="106311" y="411441"/>
                </a:lnTo>
                <a:lnTo>
                  <a:pt x="119405" y="413601"/>
                </a:lnTo>
                <a:lnTo>
                  <a:pt x="134205" y="417957"/>
                </a:lnTo>
                <a:lnTo>
                  <a:pt x="142189" y="421182"/>
                </a:lnTo>
                <a:lnTo>
                  <a:pt x="145262" y="423227"/>
                </a:lnTo>
                <a:lnTo>
                  <a:pt x="150901" y="423735"/>
                </a:lnTo>
                <a:lnTo>
                  <a:pt x="156540" y="426300"/>
                </a:lnTo>
                <a:lnTo>
                  <a:pt x="162179" y="428866"/>
                </a:lnTo>
                <a:lnTo>
                  <a:pt x="165747" y="433476"/>
                </a:lnTo>
                <a:lnTo>
                  <a:pt x="165747" y="452932"/>
                </a:lnTo>
                <a:lnTo>
                  <a:pt x="175996" y="468312"/>
                </a:lnTo>
                <a:lnTo>
                  <a:pt x="185229" y="4647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4258218" y="1228274"/>
            <a:ext cx="202653" cy="468312"/>
          </a:xfrm>
          <a:custGeom>
            <a:avLst/>
            <a:gdLst/>
            <a:ahLst/>
            <a:cxnLst/>
            <a:rect l="l" t="t" r="r" b="b"/>
            <a:pathLst>
              <a:path w="202653" h="468312">
                <a:moveTo>
                  <a:pt x="0" y="38176"/>
                </a:moveTo>
                <a:lnTo>
                  <a:pt x="1787" y="67519"/>
                </a:lnTo>
                <a:lnTo>
                  <a:pt x="3132" y="87312"/>
                </a:lnTo>
                <a:lnTo>
                  <a:pt x="4296" y="99678"/>
                </a:lnTo>
                <a:lnTo>
                  <a:pt x="5540" y="106744"/>
                </a:lnTo>
                <a:lnTo>
                  <a:pt x="7124" y="110635"/>
                </a:lnTo>
                <a:lnTo>
                  <a:pt x="9220" y="113372"/>
                </a:lnTo>
                <a:lnTo>
                  <a:pt x="11302" y="116381"/>
                </a:lnTo>
                <a:lnTo>
                  <a:pt x="15020" y="122311"/>
                </a:lnTo>
                <a:lnTo>
                  <a:pt x="20143" y="130716"/>
                </a:lnTo>
                <a:lnTo>
                  <a:pt x="26434" y="141147"/>
                </a:lnTo>
                <a:lnTo>
                  <a:pt x="33662" y="153155"/>
                </a:lnTo>
                <a:lnTo>
                  <a:pt x="41593" y="166292"/>
                </a:lnTo>
                <a:lnTo>
                  <a:pt x="49992" y="180110"/>
                </a:lnTo>
                <a:lnTo>
                  <a:pt x="58626" y="194162"/>
                </a:lnTo>
                <a:lnTo>
                  <a:pt x="67262" y="207997"/>
                </a:lnTo>
                <a:lnTo>
                  <a:pt x="75667" y="221169"/>
                </a:lnTo>
                <a:lnTo>
                  <a:pt x="83605" y="233229"/>
                </a:lnTo>
                <a:lnTo>
                  <a:pt x="90845" y="243728"/>
                </a:lnTo>
                <a:lnTo>
                  <a:pt x="95719" y="250367"/>
                </a:lnTo>
                <a:lnTo>
                  <a:pt x="104243" y="261828"/>
                </a:lnTo>
                <a:lnTo>
                  <a:pt x="112620" y="273853"/>
                </a:lnTo>
                <a:lnTo>
                  <a:pt x="120223" y="285912"/>
                </a:lnTo>
                <a:lnTo>
                  <a:pt x="126430" y="297475"/>
                </a:lnTo>
                <a:lnTo>
                  <a:pt x="130614" y="308014"/>
                </a:lnTo>
                <a:lnTo>
                  <a:pt x="132152" y="316999"/>
                </a:lnTo>
                <a:lnTo>
                  <a:pt x="131940" y="319735"/>
                </a:lnTo>
                <a:lnTo>
                  <a:pt x="126471" y="335921"/>
                </a:lnTo>
                <a:lnTo>
                  <a:pt x="120450" y="345249"/>
                </a:lnTo>
                <a:lnTo>
                  <a:pt x="112326" y="354520"/>
                </a:lnTo>
                <a:lnTo>
                  <a:pt x="101281" y="366449"/>
                </a:lnTo>
                <a:lnTo>
                  <a:pt x="95719" y="373519"/>
                </a:lnTo>
                <a:lnTo>
                  <a:pt x="89116" y="381152"/>
                </a:lnTo>
                <a:lnTo>
                  <a:pt x="77881" y="392713"/>
                </a:lnTo>
                <a:lnTo>
                  <a:pt x="68337" y="403554"/>
                </a:lnTo>
                <a:lnTo>
                  <a:pt x="66078" y="408368"/>
                </a:lnTo>
                <a:lnTo>
                  <a:pt x="67524" y="420262"/>
                </a:lnTo>
                <a:lnTo>
                  <a:pt x="68851" y="437507"/>
                </a:lnTo>
                <a:lnTo>
                  <a:pt x="69430" y="446290"/>
                </a:lnTo>
                <a:lnTo>
                  <a:pt x="75577" y="451294"/>
                </a:lnTo>
                <a:lnTo>
                  <a:pt x="81216" y="443661"/>
                </a:lnTo>
                <a:lnTo>
                  <a:pt x="86842" y="436029"/>
                </a:lnTo>
                <a:lnTo>
                  <a:pt x="96393" y="427316"/>
                </a:lnTo>
                <a:lnTo>
                  <a:pt x="95719" y="425780"/>
                </a:lnTo>
                <a:lnTo>
                  <a:pt x="95046" y="424243"/>
                </a:lnTo>
                <a:lnTo>
                  <a:pt x="97091" y="411441"/>
                </a:lnTo>
                <a:lnTo>
                  <a:pt x="106311" y="411441"/>
                </a:lnTo>
                <a:lnTo>
                  <a:pt x="119405" y="413601"/>
                </a:lnTo>
                <a:lnTo>
                  <a:pt x="134205" y="417957"/>
                </a:lnTo>
                <a:lnTo>
                  <a:pt x="142189" y="421182"/>
                </a:lnTo>
                <a:lnTo>
                  <a:pt x="145262" y="423227"/>
                </a:lnTo>
                <a:lnTo>
                  <a:pt x="150901" y="423735"/>
                </a:lnTo>
                <a:lnTo>
                  <a:pt x="156540" y="426300"/>
                </a:lnTo>
                <a:lnTo>
                  <a:pt x="162179" y="428866"/>
                </a:lnTo>
                <a:lnTo>
                  <a:pt x="165747" y="433476"/>
                </a:lnTo>
                <a:lnTo>
                  <a:pt x="165747" y="437057"/>
                </a:lnTo>
                <a:lnTo>
                  <a:pt x="165747" y="452932"/>
                </a:lnTo>
                <a:lnTo>
                  <a:pt x="175996" y="468312"/>
                </a:lnTo>
                <a:lnTo>
                  <a:pt x="185229" y="464718"/>
                </a:lnTo>
                <a:lnTo>
                  <a:pt x="185737" y="461657"/>
                </a:lnTo>
                <a:lnTo>
                  <a:pt x="186245" y="458571"/>
                </a:lnTo>
                <a:lnTo>
                  <a:pt x="189331" y="443661"/>
                </a:lnTo>
                <a:lnTo>
                  <a:pt x="202653" y="436537"/>
                </a:lnTo>
                <a:lnTo>
                  <a:pt x="202653" y="431939"/>
                </a:lnTo>
                <a:lnTo>
                  <a:pt x="202353" y="423743"/>
                </a:lnTo>
                <a:lnTo>
                  <a:pt x="201625" y="408457"/>
                </a:lnTo>
                <a:lnTo>
                  <a:pt x="200732" y="391231"/>
                </a:lnTo>
                <a:lnTo>
                  <a:pt x="199936" y="377216"/>
                </a:lnTo>
                <a:lnTo>
                  <a:pt x="199567" y="371982"/>
                </a:lnTo>
                <a:lnTo>
                  <a:pt x="198749" y="361037"/>
                </a:lnTo>
                <a:lnTo>
                  <a:pt x="197571" y="343571"/>
                </a:lnTo>
                <a:lnTo>
                  <a:pt x="196657" y="329634"/>
                </a:lnTo>
                <a:lnTo>
                  <a:pt x="196494" y="327113"/>
                </a:lnTo>
                <a:lnTo>
                  <a:pt x="189575" y="301728"/>
                </a:lnTo>
                <a:lnTo>
                  <a:pt x="185314" y="285686"/>
                </a:lnTo>
                <a:lnTo>
                  <a:pt x="183029" y="276110"/>
                </a:lnTo>
                <a:lnTo>
                  <a:pt x="182037" y="270120"/>
                </a:lnTo>
                <a:lnTo>
                  <a:pt x="181658" y="264840"/>
                </a:lnTo>
                <a:lnTo>
                  <a:pt x="181635" y="264388"/>
                </a:lnTo>
                <a:lnTo>
                  <a:pt x="180709" y="258632"/>
                </a:lnTo>
                <a:lnTo>
                  <a:pt x="178464" y="248428"/>
                </a:lnTo>
                <a:lnTo>
                  <a:pt x="175227" y="234914"/>
                </a:lnTo>
                <a:lnTo>
                  <a:pt x="171326" y="219228"/>
                </a:lnTo>
                <a:lnTo>
                  <a:pt x="167088" y="202511"/>
                </a:lnTo>
                <a:lnTo>
                  <a:pt x="162842" y="185900"/>
                </a:lnTo>
                <a:lnTo>
                  <a:pt x="158915" y="170534"/>
                </a:lnTo>
                <a:lnTo>
                  <a:pt x="155636" y="157553"/>
                </a:lnTo>
                <a:lnTo>
                  <a:pt x="153332" y="148096"/>
                </a:lnTo>
                <a:lnTo>
                  <a:pt x="152438" y="143979"/>
                </a:lnTo>
                <a:lnTo>
                  <a:pt x="149649" y="133991"/>
                </a:lnTo>
                <a:lnTo>
                  <a:pt x="144747" y="120419"/>
                </a:lnTo>
                <a:lnTo>
                  <a:pt x="138994" y="106153"/>
                </a:lnTo>
                <a:lnTo>
                  <a:pt x="133653" y="94082"/>
                </a:lnTo>
                <a:lnTo>
                  <a:pt x="130911" y="88620"/>
                </a:lnTo>
                <a:lnTo>
                  <a:pt x="127513" y="81772"/>
                </a:lnTo>
                <a:lnTo>
                  <a:pt x="121904" y="69754"/>
                </a:lnTo>
                <a:lnTo>
                  <a:pt x="114956" y="54556"/>
                </a:lnTo>
                <a:lnTo>
                  <a:pt x="107540" y="38165"/>
                </a:lnTo>
                <a:lnTo>
                  <a:pt x="100528" y="22571"/>
                </a:lnTo>
                <a:lnTo>
                  <a:pt x="94793" y="9761"/>
                </a:lnTo>
                <a:lnTo>
                  <a:pt x="91205" y="1724"/>
                </a:lnTo>
                <a:lnTo>
                  <a:pt x="9043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218435" y="1055622"/>
            <a:ext cx="298323" cy="286016"/>
          </a:xfrm>
          <a:custGeom>
            <a:avLst/>
            <a:gdLst/>
            <a:ahLst/>
            <a:cxnLst/>
            <a:rect l="l" t="t" r="r" b="b"/>
            <a:pathLst>
              <a:path w="298323" h="286016">
                <a:moveTo>
                  <a:pt x="115227" y="0"/>
                </a:moveTo>
                <a:lnTo>
                  <a:pt x="57619" y="0"/>
                </a:lnTo>
                <a:lnTo>
                  <a:pt x="0" y="180047"/>
                </a:lnTo>
                <a:lnTo>
                  <a:pt x="4351" y="204100"/>
                </a:lnTo>
                <a:lnTo>
                  <a:pt x="7211" y="217628"/>
                </a:lnTo>
                <a:lnTo>
                  <a:pt x="13027" y="230131"/>
                </a:lnTo>
                <a:lnTo>
                  <a:pt x="13703" y="231063"/>
                </a:lnTo>
                <a:lnTo>
                  <a:pt x="19799" y="239471"/>
                </a:lnTo>
                <a:lnTo>
                  <a:pt x="26250" y="243230"/>
                </a:lnTo>
                <a:lnTo>
                  <a:pt x="34201" y="242811"/>
                </a:lnTo>
                <a:lnTo>
                  <a:pt x="48418" y="241726"/>
                </a:lnTo>
                <a:lnTo>
                  <a:pt x="59655" y="242588"/>
                </a:lnTo>
                <a:lnTo>
                  <a:pt x="60020" y="242849"/>
                </a:lnTo>
                <a:lnTo>
                  <a:pt x="72262" y="246298"/>
                </a:lnTo>
                <a:lnTo>
                  <a:pt x="85409" y="248397"/>
                </a:lnTo>
                <a:lnTo>
                  <a:pt x="85826" y="248475"/>
                </a:lnTo>
                <a:lnTo>
                  <a:pt x="88823" y="249072"/>
                </a:lnTo>
                <a:lnTo>
                  <a:pt x="110426" y="253276"/>
                </a:lnTo>
                <a:lnTo>
                  <a:pt x="108663" y="276089"/>
                </a:lnTo>
                <a:lnTo>
                  <a:pt x="111136" y="284095"/>
                </a:lnTo>
                <a:lnTo>
                  <a:pt x="117030" y="286016"/>
                </a:lnTo>
                <a:lnTo>
                  <a:pt x="128780" y="285970"/>
                </a:lnTo>
                <a:lnTo>
                  <a:pt x="141829" y="282695"/>
                </a:lnTo>
                <a:lnTo>
                  <a:pt x="151777" y="278472"/>
                </a:lnTo>
                <a:lnTo>
                  <a:pt x="163409" y="270773"/>
                </a:lnTo>
                <a:lnTo>
                  <a:pt x="174843" y="263110"/>
                </a:lnTo>
                <a:lnTo>
                  <a:pt x="180035" y="261277"/>
                </a:lnTo>
                <a:lnTo>
                  <a:pt x="186042" y="261073"/>
                </a:lnTo>
                <a:lnTo>
                  <a:pt x="192646" y="266827"/>
                </a:lnTo>
                <a:lnTo>
                  <a:pt x="195643" y="268757"/>
                </a:lnTo>
                <a:lnTo>
                  <a:pt x="202569" y="267049"/>
                </a:lnTo>
                <a:lnTo>
                  <a:pt x="215504" y="262426"/>
                </a:lnTo>
                <a:lnTo>
                  <a:pt x="227457" y="261277"/>
                </a:lnTo>
                <a:lnTo>
                  <a:pt x="240524" y="261288"/>
                </a:lnTo>
                <a:lnTo>
                  <a:pt x="257024" y="260340"/>
                </a:lnTo>
                <a:lnTo>
                  <a:pt x="273067" y="258801"/>
                </a:lnTo>
                <a:lnTo>
                  <a:pt x="284766" y="257044"/>
                </a:lnTo>
                <a:lnTo>
                  <a:pt x="288391" y="255676"/>
                </a:lnTo>
                <a:lnTo>
                  <a:pt x="289148" y="249165"/>
                </a:lnTo>
                <a:lnTo>
                  <a:pt x="291034" y="234813"/>
                </a:lnTo>
                <a:lnTo>
                  <a:pt x="293472" y="216739"/>
                </a:lnTo>
                <a:lnTo>
                  <a:pt x="295883" y="199057"/>
                </a:lnTo>
                <a:lnTo>
                  <a:pt x="297690" y="185887"/>
                </a:lnTo>
                <a:lnTo>
                  <a:pt x="298323" y="181292"/>
                </a:lnTo>
                <a:lnTo>
                  <a:pt x="298323" y="51866"/>
                </a:lnTo>
                <a:lnTo>
                  <a:pt x="266180" y="44993"/>
                </a:lnTo>
                <a:lnTo>
                  <a:pt x="242976" y="40001"/>
                </a:lnTo>
                <a:lnTo>
                  <a:pt x="227253" y="36547"/>
                </a:lnTo>
                <a:lnTo>
                  <a:pt x="217556" y="34292"/>
                </a:lnTo>
                <a:lnTo>
                  <a:pt x="212429" y="32894"/>
                </a:lnTo>
                <a:lnTo>
                  <a:pt x="210058" y="29400"/>
                </a:lnTo>
                <a:lnTo>
                  <a:pt x="204050" y="24599"/>
                </a:lnTo>
                <a:lnTo>
                  <a:pt x="11522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4218435" y="1055622"/>
            <a:ext cx="298323" cy="286016"/>
          </a:xfrm>
          <a:custGeom>
            <a:avLst/>
            <a:gdLst/>
            <a:ahLst/>
            <a:cxnLst/>
            <a:rect l="l" t="t" r="r" b="b"/>
            <a:pathLst>
              <a:path w="298323" h="286016">
                <a:moveTo>
                  <a:pt x="0" y="180047"/>
                </a:moveTo>
                <a:lnTo>
                  <a:pt x="4351" y="204100"/>
                </a:lnTo>
                <a:lnTo>
                  <a:pt x="7211" y="217628"/>
                </a:lnTo>
                <a:lnTo>
                  <a:pt x="9722" y="224888"/>
                </a:lnTo>
                <a:lnTo>
                  <a:pt x="13027" y="230131"/>
                </a:lnTo>
                <a:lnTo>
                  <a:pt x="13703" y="231063"/>
                </a:lnTo>
                <a:lnTo>
                  <a:pt x="19799" y="239471"/>
                </a:lnTo>
                <a:lnTo>
                  <a:pt x="26250" y="243230"/>
                </a:lnTo>
                <a:lnTo>
                  <a:pt x="34201" y="242811"/>
                </a:lnTo>
                <a:lnTo>
                  <a:pt x="48418" y="241726"/>
                </a:lnTo>
                <a:lnTo>
                  <a:pt x="59655" y="242588"/>
                </a:lnTo>
                <a:lnTo>
                  <a:pt x="60020" y="242849"/>
                </a:lnTo>
                <a:lnTo>
                  <a:pt x="72262" y="246298"/>
                </a:lnTo>
                <a:lnTo>
                  <a:pt x="85409" y="248397"/>
                </a:lnTo>
                <a:lnTo>
                  <a:pt x="85826" y="248475"/>
                </a:lnTo>
                <a:lnTo>
                  <a:pt x="88823" y="249072"/>
                </a:lnTo>
                <a:lnTo>
                  <a:pt x="110426" y="253276"/>
                </a:lnTo>
                <a:lnTo>
                  <a:pt x="108663" y="276089"/>
                </a:lnTo>
                <a:lnTo>
                  <a:pt x="111136" y="284095"/>
                </a:lnTo>
                <a:lnTo>
                  <a:pt x="117030" y="286016"/>
                </a:lnTo>
                <a:lnTo>
                  <a:pt x="128780" y="285970"/>
                </a:lnTo>
                <a:lnTo>
                  <a:pt x="141829" y="282695"/>
                </a:lnTo>
                <a:lnTo>
                  <a:pt x="151777" y="278472"/>
                </a:lnTo>
                <a:lnTo>
                  <a:pt x="163409" y="270773"/>
                </a:lnTo>
                <a:lnTo>
                  <a:pt x="174843" y="263110"/>
                </a:lnTo>
                <a:lnTo>
                  <a:pt x="180035" y="261277"/>
                </a:lnTo>
                <a:lnTo>
                  <a:pt x="186042" y="261073"/>
                </a:lnTo>
                <a:lnTo>
                  <a:pt x="192646" y="266827"/>
                </a:lnTo>
                <a:lnTo>
                  <a:pt x="195643" y="268757"/>
                </a:lnTo>
                <a:lnTo>
                  <a:pt x="202569" y="267049"/>
                </a:lnTo>
                <a:lnTo>
                  <a:pt x="215504" y="262426"/>
                </a:lnTo>
                <a:lnTo>
                  <a:pt x="227457" y="261277"/>
                </a:lnTo>
                <a:lnTo>
                  <a:pt x="240524" y="261288"/>
                </a:lnTo>
                <a:lnTo>
                  <a:pt x="257024" y="260340"/>
                </a:lnTo>
                <a:lnTo>
                  <a:pt x="273067" y="258801"/>
                </a:lnTo>
                <a:lnTo>
                  <a:pt x="284766" y="257044"/>
                </a:lnTo>
                <a:lnTo>
                  <a:pt x="288391" y="255676"/>
                </a:lnTo>
                <a:lnTo>
                  <a:pt x="289148" y="249165"/>
                </a:lnTo>
                <a:lnTo>
                  <a:pt x="291034" y="234813"/>
                </a:lnTo>
                <a:lnTo>
                  <a:pt x="293472" y="216739"/>
                </a:lnTo>
                <a:lnTo>
                  <a:pt x="295883" y="199057"/>
                </a:lnTo>
                <a:lnTo>
                  <a:pt x="297690" y="185887"/>
                </a:lnTo>
                <a:lnTo>
                  <a:pt x="298323" y="181292"/>
                </a:lnTo>
                <a:lnTo>
                  <a:pt x="298323" y="51866"/>
                </a:lnTo>
                <a:lnTo>
                  <a:pt x="266180" y="44993"/>
                </a:lnTo>
                <a:lnTo>
                  <a:pt x="242976" y="40001"/>
                </a:lnTo>
                <a:lnTo>
                  <a:pt x="227253" y="36547"/>
                </a:lnTo>
                <a:lnTo>
                  <a:pt x="217556" y="34292"/>
                </a:lnTo>
                <a:lnTo>
                  <a:pt x="212429" y="32894"/>
                </a:lnTo>
                <a:lnTo>
                  <a:pt x="210058" y="31203"/>
                </a:lnTo>
                <a:lnTo>
                  <a:pt x="210058" y="29400"/>
                </a:lnTo>
                <a:lnTo>
                  <a:pt x="204050" y="24599"/>
                </a:lnTo>
                <a:lnTo>
                  <a:pt x="115227" y="0"/>
                </a:lnTo>
                <a:lnTo>
                  <a:pt x="5761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509057" y="1061377"/>
            <a:ext cx="474840" cy="690130"/>
          </a:xfrm>
          <a:custGeom>
            <a:avLst/>
            <a:gdLst/>
            <a:ahLst/>
            <a:cxnLst/>
            <a:rect l="l" t="t" r="r" b="b"/>
            <a:pathLst>
              <a:path w="474840" h="690130">
                <a:moveTo>
                  <a:pt x="0" y="123335"/>
                </a:moveTo>
                <a:lnTo>
                  <a:pt x="187" y="132847"/>
                </a:lnTo>
                <a:lnTo>
                  <a:pt x="1780" y="144299"/>
                </a:lnTo>
                <a:lnTo>
                  <a:pt x="4554" y="157278"/>
                </a:lnTo>
                <a:lnTo>
                  <a:pt x="8280" y="171371"/>
                </a:lnTo>
                <a:lnTo>
                  <a:pt x="12733" y="186165"/>
                </a:lnTo>
                <a:lnTo>
                  <a:pt x="17686" y="201248"/>
                </a:lnTo>
                <a:lnTo>
                  <a:pt x="22913" y="216207"/>
                </a:lnTo>
                <a:lnTo>
                  <a:pt x="28188" y="230630"/>
                </a:lnTo>
                <a:lnTo>
                  <a:pt x="33283" y="244105"/>
                </a:lnTo>
                <a:lnTo>
                  <a:pt x="37973" y="256218"/>
                </a:lnTo>
                <a:lnTo>
                  <a:pt x="42031" y="266557"/>
                </a:lnTo>
                <a:lnTo>
                  <a:pt x="45230" y="274710"/>
                </a:lnTo>
                <a:lnTo>
                  <a:pt x="47345" y="280263"/>
                </a:lnTo>
                <a:lnTo>
                  <a:pt x="47509" y="280705"/>
                </a:lnTo>
                <a:lnTo>
                  <a:pt x="50929" y="288350"/>
                </a:lnTo>
                <a:lnTo>
                  <a:pt x="56002" y="298164"/>
                </a:lnTo>
                <a:lnTo>
                  <a:pt x="62179" y="309661"/>
                </a:lnTo>
                <a:lnTo>
                  <a:pt x="68911" y="322350"/>
                </a:lnTo>
                <a:lnTo>
                  <a:pt x="75649" y="335742"/>
                </a:lnTo>
                <a:lnTo>
                  <a:pt x="81846" y="349350"/>
                </a:lnTo>
                <a:lnTo>
                  <a:pt x="86951" y="362684"/>
                </a:lnTo>
                <a:lnTo>
                  <a:pt x="90416" y="375255"/>
                </a:lnTo>
                <a:lnTo>
                  <a:pt x="91693" y="386575"/>
                </a:lnTo>
                <a:lnTo>
                  <a:pt x="91811" y="395475"/>
                </a:lnTo>
                <a:lnTo>
                  <a:pt x="92092" y="399778"/>
                </a:lnTo>
                <a:lnTo>
                  <a:pt x="94886" y="414829"/>
                </a:lnTo>
                <a:lnTo>
                  <a:pt x="99260" y="428926"/>
                </a:lnTo>
                <a:lnTo>
                  <a:pt x="106473" y="448398"/>
                </a:lnTo>
                <a:lnTo>
                  <a:pt x="111365" y="460719"/>
                </a:lnTo>
                <a:lnTo>
                  <a:pt x="117232" y="475067"/>
                </a:lnTo>
                <a:lnTo>
                  <a:pt x="124164" y="491669"/>
                </a:lnTo>
                <a:lnTo>
                  <a:pt x="132249" y="510753"/>
                </a:lnTo>
                <a:lnTo>
                  <a:pt x="141574" y="532547"/>
                </a:lnTo>
                <a:lnTo>
                  <a:pt x="152231" y="557278"/>
                </a:lnTo>
                <a:lnTo>
                  <a:pt x="164306" y="585174"/>
                </a:lnTo>
                <a:lnTo>
                  <a:pt x="177888" y="616463"/>
                </a:lnTo>
                <a:lnTo>
                  <a:pt x="193067" y="651373"/>
                </a:lnTo>
                <a:lnTo>
                  <a:pt x="209930" y="690130"/>
                </a:lnTo>
                <a:lnTo>
                  <a:pt x="224096" y="689950"/>
                </a:lnTo>
                <a:lnTo>
                  <a:pt x="248397" y="689607"/>
                </a:lnTo>
                <a:lnTo>
                  <a:pt x="263627" y="689372"/>
                </a:lnTo>
                <a:lnTo>
                  <a:pt x="280286" y="689098"/>
                </a:lnTo>
                <a:lnTo>
                  <a:pt x="297909" y="688784"/>
                </a:lnTo>
                <a:lnTo>
                  <a:pt x="316028" y="688434"/>
                </a:lnTo>
                <a:lnTo>
                  <a:pt x="334177" y="688047"/>
                </a:lnTo>
                <a:lnTo>
                  <a:pt x="351888" y="687626"/>
                </a:lnTo>
                <a:lnTo>
                  <a:pt x="368696" y="687172"/>
                </a:lnTo>
                <a:lnTo>
                  <a:pt x="384132" y="686686"/>
                </a:lnTo>
                <a:lnTo>
                  <a:pt x="397731" y="686169"/>
                </a:lnTo>
                <a:lnTo>
                  <a:pt x="409025" y="685624"/>
                </a:lnTo>
                <a:lnTo>
                  <a:pt x="422833" y="684453"/>
                </a:lnTo>
                <a:lnTo>
                  <a:pt x="424630" y="684140"/>
                </a:lnTo>
                <a:lnTo>
                  <a:pt x="435591" y="682416"/>
                </a:lnTo>
                <a:lnTo>
                  <a:pt x="444660" y="681894"/>
                </a:lnTo>
                <a:lnTo>
                  <a:pt x="456267" y="682573"/>
                </a:lnTo>
                <a:lnTo>
                  <a:pt x="474840" y="684453"/>
                </a:lnTo>
                <a:lnTo>
                  <a:pt x="474754" y="682781"/>
                </a:lnTo>
                <a:lnTo>
                  <a:pt x="474366" y="675332"/>
                </a:lnTo>
                <a:lnTo>
                  <a:pt x="473717" y="663235"/>
                </a:lnTo>
                <a:lnTo>
                  <a:pt x="472865" y="647938"/>
                </a:lnTo>
                <a:lnTo>
                  <a:pt x="471871" y="630890"/>
                </a:lnTo>
                <a:lnTo>
                  <a:pt x="470791" y="613540"/>
                </a:lnTo>
                <a:lnTo>
                  <a:pt x="469685" y="597337"/>
                </a:lnTo>
                <a:lnTo>
                  <a:pt x="468610" y="583729"/>
                </a:lnTo>
                <a:lnTo>
                  <a:pt x="467626" y="574167"/>
                </a:lnTo>
                <a:lnTo>
                  <a:pt x="465942" y="564877"/>
                </a:lnTo>
                <a:lnTo>
                  <a:pt x="463455" y="553595"/>
                </a:lnTo>
                <a:lnTo>
                  <a:pt x="460233" y="539912"/>
                </a:lnTo>
                <a:lnTo>
                  <a:pt x="456512" y="524588"/>
                </a:lnTo>
                <a:lnTo>
                  <a:pt x="452526" y="508388"/>
                </a:lnTo>
                <a:lnTo>
                  <a:pt x="448509" y="492073"/>
                </a:lnTo>
                <a:lnTo>
                  <a:pt x="444697" y="476405"/>
                </a:lnTo>
                <a:lnTo>
                  <a:pt x="441323" y="462147"/>
                </a:lnTo>
                <a:lnTo>
                  <a:pt x="438623" y="450062"/>
                </a:lnTo>
                <a:lnTo>
                  <a:pt x="436830" y="440911"/>
                </a:lnTo>
                <a:lnTo>
                  <a:pt x="436181" y="435457"/>
                </a:lnTo>
                <a:lnTo>
                  <a:pt x="436048" y="432228"/>
                </a:lnTo>
                <a:lnTo>
                  <a:pt x="435380" y="425847"/>
                </a:lnTo>
                <a:lnTo>
                  <a:pt x="434237" y="417633"/>
                </a:lnTo>
                <a:lnTo>
                  <a:pt x="432715" y="407523"/>
                </a:lnTo>
                <a:lnTo>
                  <a:pt x="430913" y="395453"/>
                </a:lnTo>
                <a:lnTo>
                  <a:pt x="428926" y="381361"/>
                </a:lnTo>
                <a:lnTo>
                  <a:pt x="426853" y="365182"/>
                </a:lnTo>
                <a:lnTo>
                  <a:pt x="424789" y="346854"/>
                </a:lnTo>
                <a:lnTo>
                  <a:pt x="422833" y="326313"/>
                </a:lnTo>
                <a:lnTo>
                  <a:pt x="421451" y="310715"/>
                </a:lnTo>
                <a:lnTo>
                  <a:pt x="420089" y="297635"/>
                </a:lnTo>
                <a:lnTo>
                  <a:pt x="416439" y="276724"/>
                </a:lnTo>
                <a:lnTo>
                  <a:pt x="409906" y="258951"/>
                </a:lnTo>
                <a:lnTo>
                  <a:pt x="398509" y="239683"/>
                </a:lnTo>
                <a:lnTo>
                  <a:pt x="390369" y="228040"/>
                </a:lnTo>
                <a:lnTo>
                  <a:pt x="380272" y="214285"/>
                </a:lnTo>
                <a:lnTo>
                  <a:pt x="367969" y="197840"/>
                </a:lnTo>
                <a:lnTo>
                  <a:pt x="274738" y="115976"/>
                </a:lnTo>
                <a:lnTo>
                  <a:pt x="257165" y="104611"/>
                </a:lnTo>
                <a:lnTo>
                  <a:pt x="233487" y="89345"/>
                </a:lnTo>
                <a:lnTo>
                  <a:pt x="219357" y="80260"/>
                </a:lnTo>
                <a:lnTo>
                  <a:pt x="204289" y="70596"/>
                </a:lnTo>
                <a:lnTo>
                  <a:pt x="188728" y="60644"/>
                </a:lnTo>
                <a:lnTo>
                  <a:pt x="173117" y="50697"/>
                </a:lnTo>
                <a:lnTo>
                  <a:pt x="157898" y="41045"/>
                </a:lnTo>
                <a:lnTo>
                  <a:pt x="143515" y="31982"/>
                </a:lnTo>
                <a:lnTo>
                  <a:pt x="130411" y="23798"/>
                </a:lnTo>
                <a:lnTo>
                  <a:pt x="109811" y="11234"/>
                </a:lnTo>
                <a:lnTo>
                  <a:pt x="96545" y="4672"/>
                </a:lnTo>
                <a:lnTo>
                  <a:pt x="82331" y="2184"/>
                </a:lnTo>
                <a:lnTo>
                  <a:pt x="67603" y="1241"/>
                </a:lnTo>
                <a:lnTo>
                  <a:pt x="42798" y="0"/>
                </a:lnTo>
                <a:lnTo>
                  <a:pt x="42027" y="1987"/>
                </a:lnTo>
                <a:lnTo>
                  <a:pt x="35592" y="18751"/>
                </a:lnTo>
                <a:lnTo>
                  <a:pt x="25095" y="46685"/>
                </a:lnTo>
                <a:lnTo>
                  <a:pt x="19261" y="62596"/>
                </a:lnTo>
                <a:lnTo>
                  <a:pt x="13537" y="78605"/>
                </a:lnTo>
                <a:lnTo>
                  <a:pt x="8298" y="93816"/>
                </a:lnTo>
                <a:lnTo>
                  <a:pt x="3918" y="107330"/>
                </a:lnTo>
                <a:lnTo>
                  <a:pt x="774" y="118249"/>
                </a:lnTo>
                <a:lnTo>
                  <a:pt x="0" y="12333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509057" y="1061377"/>
            <a:ext cx="474840" cy="690130"/>
          </a:xfrm>
          <a:custGeom>
            <a:avLst/>
            <a:gdLst/>
            <a:ahLst/>
            <a:cxnLst/>
            <a:rect l="l" t="t" r="r" b="b"/>
            <a:pathLst>
              <a:path w="474840" h="690130">
                <a:moveTo>
                  <a:pt x="474840" y="684453"/>
                </a:moveTo>
                <a:lnTo>
                  <a:pt x="456267" y="682573"/>
                </a:lnTo>
                <a:lnTo>
                  <a:pt x="444660" y="681894"/>
                </a:lnTo>
                <a:lnTo>
                  <a:pt x="435591" y="682416"/>
                </a:lnTo>
                <a:lnTo>
                  <a:pt x="424630" y="684140"/>
                </a:lnTo>
                <a:lnTo>
                  <a:pt x="422833" y="684453"/>
                </a:lnTo>
                <a:lnTo>
                  <a:pt x="417548" y="685052"/>
                </a:lnTo>
                <a:lnTo>
                  <a:pt x="397731" y="686169"/>
                </a:lnTo>
                <a:lnTo>
                  <a:pt x="384132" y="686686"/>
                </a:lnTo>
                <a:lnTo>
                  <a:pt x="368696" y="687172"/>
                </a:lnTo>
                <a:lnTo>
                  <a:pt x="351888" y="687626"/>
                </a:lnTo>
                <a:lnTo>
                  <a:pt x="334177" y="688047"/>
                </a:lnTo>
                <a:lnTo>
                  <a:pt x="316028" y="688434"/>
                </a:lnTo>
                <a:lnTo>
                  <a:pt x="297909" y="688784"/>
                </a:lnTo>
                <a:lnTo>
                  <a:pt x="280286" y="689098"/>
                </a:lnTo>
                <a:lnTo>
                  <a:pt x="263627" y="689372"/>
                </a:lnTo>
                <a:lnTo>
                  <a:pt x="248397" y="689607"/>
                </a:lnTo>
                <a:lnTo>
                  <a:pt x="235065" y="689800"/>
                </a:lnTo>
                <a:lnTo>
                  <a:pt x="224096" y="689950"/>
                </a:lnTo>
                <a:lnTo>
                  <a:pt x="211117" y="690116"/>
                </a:lnTo>
                <a:lnTo>
                  <a:pt x="209930" y="690130"/>
                </a:lnTo>
                <a:lnTo>
                  <a:pt x="193067" y="651373"/>
                </a:lnTo>
                <a:lnTo>
                  <a:pt x="177888" y="616463"/>
                </a:lnTo>
                <a:lnTo>
                  <a:pt x="164306" y="585174"/>
                </a:lnTo>
                <a:lnTo>
                  <a:pt x="152231" y="557278"/>
                </a:lnTo>
                <a:lnTo>
                  <a:pt x="141574" y="532547"/>
                </a:lnTo>
                <a:lnTo>
                  <a:pt x="132249" y="510753"/>
                </a:lnTo>
                <a:lnTo>
                  <a:pt x="124164" y="491669"/>
                </a:lnTo>
                <a:lnTo>
                  <a:pt x="117232" y="475067"/>
                </a:lnTo>
                <a:lnTo>
                  <a:pt x="111365" y="460719"/>
                </a:lnTo>
                <a:lnTo>
                  <a:pt x="106473" y="448398"/>
                </a:lnTo>
                <a:lnTo>
                  <a:pt x="102468" y="437877"/>
                </a:lnTo>
                <a:lnTo>
                  <a:pt x="96763" y="421320"/>
                </a:lnTo>
                <a:lnTo>
                  <a:pt x="93541" y="409227"/>
                </a:lnTo>
                <a:lnTo>
                  <a:pt x="91811" y="395475"/>
                </a:lnTo>
                <a:lnTo>
                  <a:pt x="91693" y="386575"/>
                </a:lnTo>
                <a:lnTo>
                  <a:pt x="90416" y="375255"/>
                </a:lnTo>
                <a:lnTo>
                  <a:pt x="86951" y="362684"/>
                </a:lnTo>
                <a:lnTo>
                  <a:pt x="81846" y="349350"/>
                </a:lnTo>
                <a:lnTo>
                  <a:pt x="75649" y="335742"/>
                </a:lnTo>
                <a:lnTo>
                  <a:pt x="68911" y="322350"/>
                </a:lnTo>
                <a:lnTo>
                  <a:pt x="62179" y="309661"/>
                </a:lnTo>
                <a:lnTo>
                  <a:pt x="56002" y="298164"/>
                </a:lnTo>
                <a:lnTo>
                  <a:pt x="50929" y="288350"/>
                </a:lnTo>
                <a:lnTo>
                  <a:pt x="47509" y="280705"/>
                </a:lnTo>
                <a:lnTo>
                  <a:pt x="47345" y="280263"/>
                </a:lnTo>
                <a:lnTo>
                  <a:pt x="45230" y="274710"/>
                </a:lnTo>
                <a:lnTo>
                  <a:pt x="42031" y="266557"/>
                </a:lnTo>
                <a:lnTo>
                  <a:pt x="37973" y="256218"/>
                </a:lnTo>
                <a:lnTo>
                  <a:pt x="33283" y="244105"/>
                </a:lnTo>
                <a:lnTo>
                  <a:pt x="28188" y="230630"/>
                </a:lnTo>
                <a:lnTo>
                  <a:pt x="22913" y="216207"/>
                </a:lnTo>
                <a:lnTo>
                  <a:pt x="17686" y="201248"/>
                </a:lnTo>
                <a:lnTo>
                  <a:pt x="12733" y="186165"/>
                </a:lnTo>
                <a:lnTo>
                  <a:pt x="8280" y="171371"/>
                </a:lnTo>
                <a:lnTo>
                  <a:pt x="4554" y="157278"/>
                </a:lnTo>
                <a:lnTo>
                  <a:pt x="187" y="132847"/>
                </a:lnTo>
                <a:lnTo>
                  <a:pt x="0" y="123335"/>
                </a:lnTo>
                <a:lnTo>
                  <a:pt x="774" y="118249"/>
                </a:lnTo>
                <a:lnTo>
                  <a:pt x="8298" y="93816"/>
                </a:lnTo>
                <a:lnTo>
                  <a:pt x="13537" y="78605"/>
                </a:lnTo>
                <a:lnTo>
                  <a:pt x="19261" y="62596"/>
                </a:lnTo>
                <a:lnTo>
                  <a:pt x="25095" y="46685"/>
                </a:lnTo>
                <a:lnTo>
                  <a:pt x="30664" y="31771"/>
                </a:lnTo>
                <a:lnTo>
                  <a:pt x="39504" y="8524"/>
                </a:lnTo>
                <a:lnTo>
                  <a:pt x="42798" y="0"/>
                </a:lnTo>
                <a:lnTo>
                  <a:pt x="67603" y="1241"/>
                </a:lnTo>
                <a:lnTo>
                  <a:pt x="82331" y="2184"/>
                </a:lnTo>
                <a:lnTo>
                  <a:pt x="96545" y="4672"/>
                </a:lnTo>
                <a:lnTo>
                  <a:pt x="109811" y="11234"/>
                </a:lnTo>
                <a:lnTo>
                  <a:pt x="130411" y="23798"/>
                </a:lnTo>
                <a:lnTo>
                  <a:pt x="143515" y="31982"/>
                </a:lnTo>
                <a:lnTo>
                  <a:pt x="157898" y="41045"/>
                </a:lnTo>
                <a:lnTo>
                  <a:pt x="173117" y="50697"/>
                </a:lnTo>
                <a:lnTo>
                  <a:pt x="188728" y="60644"/>
                </a:lnTo>
                <a:lnTo>
                  <a:pt x="204289" y="70596"/>
                </a:lnTo>
                <a:lnTo>
                  <a:pt x="219357" y="80260"/>
                </a:lnTo>
                <a:lnTo>
                  <a:pt x="233487" y="89345"/>
                </a:lnTo>
                <a:lnTo>
                  <a:pt x="246238" y="97559"/>
                </a:lnTo>
                <a:lnTo>
                  <a:pt x="265827" y="110208"/>
                </a:lnTo>
                <a:lnTo>
                  <a:pt x="367969" y="197840"/>
                </a:lnTo>
                <a:lnTo>
                  <a:pt x="380272" y="214285"/>
                </a:lnTo>
                <a:lnTo>
                  <a:pt x="390369" y="228040"/>
                </a:lnTo>
                <a:lnTo>
                  <a:pt x="398509" y="239683"/>
                </a:lnTo>
                <a:lnTo>
                  <a:pt x="409906" y="258951"/>
                </a:lnTo>
                <a:lnTo>
                  <a:pt x="416439" y="276724"/>
                </a:lnTo>
                <a:lnTo>
                  <a:pt x="420089" y="297635"/>
                </a:lnTo>
                <a:lnTo>
                  <a:pt x="422833" y="326313"/>
                </a:lnTo>
                <a:lnTo>
                  <a:pt x="424789" y="346854"/>
                </a:lnTo>
                <a:lnTo>
                  <a:pt x="426853" y="365182"/>
                </a:lnTo>
                <a:lnTo>
                  <a:pt x="428926" y="381361"/>
                </a:lnTo>
                <a:lnTo>
                  <a:pt x="430913" y="395453"/>
                </a:lnTo>
                <a:lnTo>
                  <a:pt x="432715" y="407523"/>
                </a:lnTo>
                <a:lnTo>
                  <a:pt x="434237" y="417633"/>
                </a:lnTo>
                <a:lnTo>
                  <a:pt x="435380" y="425847"/>
                </a:lnTo>
                <a:lnTo>
                  <a:pt x="436048" y="432228"/>
                </a:lnTo>
                <a:lnTo>
                  <a:pt x="436181" y="435457"/>
                </a:lnTo>
                <a:lnTo>
                  <a:pt x="436830" y="440911"/>
                </a:lnTo>
                <a:lnTo>
                  <a:pt x="438623" y="450062"/>
                </a:lnTo>
                <a:lnTo>
                  <a:pt x="441323" y="462147"/>
                </a:lnTo>
                <a:lnTo>
                  <a:pt x="444697" y="476405"/>
                </a:lnTo>
                <a:lnTo>
                  <a:pt x="448509" y="492073"/>
                </a:lnTo>
                <a:lnTo>
                  <a:pt x="452526" y="508388"/>
                </a:lnTo>
                <a:lnTo>
                  <a:pt x="456512" y="524588"/>
                </a:lnTo>
                <a:lnTo>
                  <a:pt x="460233" y="539912"/>
                </a:lnTo>
                <a:lnTo>
                  <a:pt x="463455" y="553595"/>
                </a:lnTo>
                <a:lnTo>
                  <a:pt x="465942" y="564877"/>
                </a:lnTo>
                <a:lnTo>
                  <a:pt x="467460" y="572995"/>
                </a:lnTo>
                <a:lnTo>
                  <a:pt x="468610" y="583729"/>
                </a:lnTo>
                <a:lnTo>
                  <a:pt x="469685" y="597337"/>
                </a:lnTo>
                <a:lnTo>
                  <a:pt x="470791" y="613540"/>
                </a:lnTo>
                <a:lnTo>
                  <a:pt x="471871" y="630890"/>
                </a:lnTo>
                <a:lnTo>
                  <a:pt x="472865" y="647938"/>
                </a:lnTo>
                <a:lnTo>
                  <a:pt x="473717" y="663235"/>
                </a:lnTo>
                <a:lnTo>
                  <a:pt x="474366" y="675332"/>
                </a:lnTo>
                <a:lnTo>
                  <a:pt x="474754" y="682781"/>
                </a:lnTo>
                <a:lnTo>
                  <a:pt x="474840" y="6844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527611" y="1125957"/>
            <a:ext cx="228358" cy="33413"/>
          </a:xfrm>
          <a:custGeom>
            <a:avLst/>
            <a:gdLst/>
            <a:ahLst/>
            <a:cxnLst/>
            <a:rect l="l" t="t" r="r" b="b"/>
            <a:pathLst>
              <a:path w="228358" h="33413">
                <a:moveTo>
                  <a:pt x="0" y="0"/>
                </a:moveTo>
                <a:lnTo>
                  <a:pt x="14960" y="9635"/>
                </a:lnTo>
                <a:lnTo>
                  <a:pt x="26663" y="16744"/>
                </a:lnTo>
                <a:lnTo>
                  <a:pt x="36400" y="21757"/>
                </a:lnTo>
                <a:lnTo>
                  <a:pt x="45467" y="25099"/>
                </a:lnTo>
                <a:lnTo>
                  <a:pt x="55157" y="27198"/>
                </a:lnTo>
                <a:lnTo>
                  <a:pt x="66763" y="28482"/>
                </a:lnTo>
                <a:lnTo>
                  <a:pt x="81579" y="29377"/>
                </a:lnTo>
                <a:lnTo>
                  <a:pt x="90182" y="29794"/>
                </a:lnTo>
                <a:lnTo>
                  <a:pt x="107229" y="30297"/>
                </a:lnTo>
                <a:lnTo>
                  <a:pt x="123891" y="30292"/>
                </a:lnTo>
                <a:lnTo>
                  <a:pt x="139784" y="29956"/>
                </a:lnTo>
                <a:lnTo>
                  <a:pt x="154527" y="29461"/>
                </a:lnTo>
                <a:lnTo>
                  <a:pt x="167736" y="28983"/>
                </a:lnTo>
                <a:lnTo>
                  <a:pt x="179028" y="28695"/>
                </a:lnTo>
                <a:lnTo>
                  <a:pt x="188020" y="28772"/>
                </a:lnTo>
                <a:lnTo>
                  <a:pt x="194329" y="29389"/>
                </a:lnTo>
                <a:lnTo>
                  <a:pt x="195922" y="29794"/>
                </a:lnTo>
                <a:lnTo>
                  <a:pt x="211294" y="32494"/>
                </a:lnTo>
                <a:lnTo>
                  <a:pt x="225456" y="33349"/>
                </a:lnTo>
                <a:lnTo>
                  <a:pt x="228358" y="334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596016" y="1155142"/>
            <a:ext cx="230984" cy="323507"/>
          </a:xfrm>
          <a:custGeom>
            <a:avLst/>
            <a:gdLst/>
            <a:ahLst/>
            <a:cxnLst/>
            <a:rect l="l" t="t" r="r" b="b"/>
            <a:pathLst>
              <a:path w="230984" h="323507">
                <a:moveTo>
                  <a:pt x="223034" y="88150"/>
                </a:moveTo>
                <a:lnTo>
                  <a:pt x="230984" y="264375"/>
                </a:lnTo>
                <a:lnTo>
                  <a:pt x="228723" y="291251"/>
                </a:lnTo>
                <a:lnTo>
                  <a:pt x="226038" y="308426"/>
                </a:lnTo>
                <a:lnTo>
                  <a:pt x="221594" y="318074"/>
                </a:lnTo>
                <a:lnTo>
                  <a:pt x="214054" y="322364"/>
                </a:lnTo>
                <a:lnTo>
                  <a:pt x="202082" y="323470"/>
                </a:lnTo>
                <a:lnTo>
                  <a:pt x="194599" y="323507"/>
                </a:lnTo>
                <a:lnTo>
                  <a:pt x="185180" y="323385"/>
                </a:lnTo>
                <a:lnTo>
                  <a:pt x="173483" y="323026"/>
                </a:lnTo>
                <a:lnTo>
                  <a:pt x="160023" y="322437"/>
                </a:lnTo>
                <a:lnTo>
                  <a:pt x="145317" y="321627"/>
                </a:lnTo>
                <a:lnTo>
                  <a:pt x="129879" y="320605"/>
                </a:lnTo>
                <a:lnTo>
                  <a:pt x="114226" y="319378"/>
                </a:lnTo>
                <a:lnTo>
                  <a:pt x="98874" y="317956"/>
                </a:lnTo>
                <a:lnTo>
                  <a:pt x="84338" y="316347"/>
                </a:lnTo>
                <a:lnTo>
                  <a:pt x="71135" y="314558"/>
                </a:lnTo>
                <a:lnTo>
                  <a:pt x="59781" y="312599"/>
                </a:lnTo>
                <a:lnTo>
                  <a:pt x="45768" y="308724"/>
                </a:lnTo>
                <a:lnTo>
                  <a:pt x="28658" y="296652"/>
                </a:lnTo>
                <a:lnTo>
                  <a:pt x="20632" y="287446"/>
                </a:lnTo>
                <a:lnTo>
                  <a:pt x="13438" y="276321"/>
                </a:lnTo>
                <a:lnTo>
                  <a:pt x="7437" y="263420"/>
                </a:lnTo>
                <a:lnTo>
                  <a:pt x="2989" y="248889"/>
                </a:lnTo>
                <a:lnTo>
                  <a:pt x="454" y="232874"/>
                </a:lnTo>
                <a:lnTo>
                  <a:pt x="0" y="221068"/>
                </a:lnTo>
                <a:lnTo>
                  <a:pt x="165" y="210651"/>
                </a:lnTo>
                <a:lnTo>
                  <a:pt x="643" y="198219"/>
                </a:lnTo>
                <a:lnTo>
                  <a:pt x="1393" y="184112"/>
                </a:lnTo>
                <a:lnTo>
                  <a:pt x="2372" y="168666"/>
                </a:lnTo>
                <a:lnTo>
                  <a:pt x="3539" y="152222"/>
                </a:lnTo>
                <a:lnTo>
                  <a:pt x="4854" y="135115"/>
                </a:lnTo>
                <a:lnTo>
                  <a:pt x="6275" y="117686"/>
                </a:lnTo>
                <a:lnTo>
                  <a:pt x="7760" y="100272"/>
                </a:lnTo>
                <a:lnTo>
                  <a:pt x="9269" y="83211"/>
                </a:lnTo>
                <a:lnTo>
                  <a:pt x="10760" y="66841"/>
                </a:lnTo>
                <a:lnTo>
                  <a:pt x="12191" y="51501"/>
                </a:lnTo>
                <a:lnTo>
                  <a:pt x="13523" y="37530"/>
                </a:lnTo>
                <a:lnTo>
                  <a:pt x="14712" y="25264"/>
                </a:lnTo>
                <a:lnTo>
                  <a:pt x="16501" y="7203"/>
                </a:lnTo>
                <a:lnTo>
                  <a:pt x="17018" y="2085"/>
                </a:lnTo>
                <a:lnTo>
                  <a:pt x="172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736045" y="1455916"/>
            <a:ext cx="176225" cy="92087"/>
          </a:xfrm>
          <a:custGeom>
            <a:avLst/>
            <a:gdLst/>
            <a:ahLst/>
            <a:cxnLst/>
            <a:rect l="l" t="t" r="r" b="b"/>
            <a:pathLst>
              <a:path w="176225" h="92087">
                <a:moveTo>
                  <a:pt x="0" y="46037"/>
                </a:moveTo>
                <a:lnTo>
                  <a:pt x="55714" y="71627"/>
                </a:lnTo>
                <a:lnTo>
                  <a:pt x="103466" y="92087"/>
                </a:lnTo>
                <a:lnTo>
                  <a:pt x="176225" y="57988"/>
                </a:lnTo>
                <a:lnTo>
                  <a:pt x="169405" y="0"/>
                </a:lnTo>
                <a:lnTo>
                  <a:pt x="10375" y="341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817908" y="1513903"/>
            <a:ext cx="104648" cy="82994"/>
          </a:xfrm>
          <a:custGeom>
            <a:avLst/>
            <a:gdLst/>
            <a:ahLst/>
            <a:cxnLst/>
            <a:rect l="l" t="t" r="r" b="b"/>
            <a:pathLst>
              <a:path w="104647" h="82994">
                <a:moveTo>
                  <a:pt x="94360" y="0"/>
                </a:moveTo>
                <a:lnTo>
                  <a:pt x="104647" y="51155"/>
                </a:lnTo>
                <a:lnTo>
                  <a:pt x="50520" y="82994"/>
                </a:lnTo>
                <a:lnTo>
                  <a:pt x="9093" y="72186"/>
                </a:lnTo>
                <a:lnTo>
                  <a:pt x="0" y="340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827001" y="1565060"/>
            <a:ext cx="95554" cy="106883"/>
          </a:xfrm>
          <a:custGeom>
            <a:avLst/>
            <a:gdLst/>
            <a:ahLst/>
            <a:cxnLst/>
            <a:rect l="l" t="t" r="r" b="b"/>
            <a:pathLst>
              <a:path w="95554" h="106883">
                <a:moveTo>
                  <a:pt x="95554" y="0"/>
                </a:moveTo>
                <a:lnTo>
                  <a:pt x="95554" y="65951"/>
                </a:lnTo>
                <a:lnTo>
                  <a:pt x="50025" y="106883"/>
                </a:lnTo>
                <a:lnTo>
                  <a:pt x="25006" y="106883"/>
                </a:lnTo>
                <a:lnTo>
                  <a:pt x="0" y="210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711507" y="1501953"/>
            <a:ext cx="211048" cy="206375"/>
          </a:xfrm>
          <a:custGeom>
            <a:avLst/>
            <a:gdLst/>
            <a:ahLst/>
            <a:cxnLst/>
            <a:rect l="l" t="t" r="r" b="b"/>
            <a:pathLst>
              <a:path w="211048" h="206375">
                <a:moveTo>
                  <a:pt x="211048" y="129057"/>
                </a:moveTo>
                <a:lnTo>
                  <a:pt x="211048" y="189306"/>
                </a:lnTo>
                <a:lnTo>
                  <a:pt x="126860" y="206374"/>
                </a:lnTo>
                <a:lnTo>
                  <a:pt x="60921" y="206374"/>
                </a:lnTo>
                <a:lnTo>
                  <a:pt x="44462" y="20637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797437" y="1548003"/>
            <a:ext cx="54571" cy="123939"/>
          </a:xfrm>
          <a:custGeom>
            <a:avLst/>
            <a:gdLst/>
            <a:ahLst/>
            <a:cxnLst/>
            <a:rect l="l" t="t" r="r" b="b"/>
            <a:pathLst>
              <a:path w="54571" h="123939">
                <a:moveTo>
                  <a:pt x="54571" y="123939"/>
                </a:moveTo>
                <a:lnTo>
                  <a:pt x="35255" y="12393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551854" y="827996"/>
            <a:ext cx="777913" cy="552906"/>
          </a:xfrm>
          <a:custGeom>
            <a:avLst/>
            <a:gdLst/>
            <a:ahLst/>
            <a:cxnLst/>
            <a:rect l="l" t="t" r="r" b="b"/>
            <a:pathLst>
              <a:path w="777913" h="552906">
                <a:moveTo>
                  <a:pt x="10185" y="243256"/>
                </a:moveTo>
                <a:lnTo>
                  <a:pt x="19773" y="240881"/>
                </a:lnTo>
                <a:lnTo>
                  <a:pt x="26068" y="240839"/>
                </a:lnTo>
                <a:lnTo>
                  <a:pt x="35860" y="243140"/>
                </a:lnTo>
                <a:lnTo>
                  <a:pt x="47905" y="244771"/>
                </a:lnTo>
                <a:lnTo>
                  <a:pt x="62712" y="242113"/>
                </a:lnTo>
                <a:lnTo>
                  <a:pt x="98729" y="264109"/>
                </a:lnTo>
                <a:lnTo>
                  <a:pt x="140004" y="290233"/>
                </a:lnTo>
                <a:lnTo>
                  <a:pt x="141395" y="293076"/>
                </a:lnTo>
                <a:lnTo>
                  <a:pt x="146317" y="302685"/>
                </a:lnTo>
                <a:lnTo>
                  <a:pt x="153753" y="316161"/>
                </a:lnTo>
                <a:lnTo>
                  <a:pt x="162606" y="330439"/>
                </a:lnTo>
                <a:lnTo>
                  <a:pt x="171780" y="342455"/>
                </a:lnTo>
                <a:lnTo>
                  <a:pt x="178960" y="349166"/>
                </a:lnTo>
                <a:lnTo>
                  <a:pt x="187294" y="356029"/>
                </a:lnTo>
                <a:lnTo>
                  <a:pt x="197607" y="364063"/>
                </a:lnTo>
                <a:lnTo>
                  <a:pt x="209418" y="372921"/>
                </a:lnTo>
                <a:lnTo>
                  <a:pt x="222247" y="382258"/>
                </a:lnTo>
                <a:lnTo>
                  <a:pt x="235612" y="391730"/>
                </a:lnTo>
                <a:lnTo>
                  <a:pt x="249033" y="400990"/>
                </a:lnTo>
                <a:lnTo>
                  <a:pt x="262029" y="409695"/>
                </a:lnTo>
                <a:lnTo>
                  <a:pt x="274120" y="417499"/>
                </a:lnTo>
                <a:lnTo>
                  <a:pt x="284824" y="424057"/>
                </a:lnTo>
                <a:lnTo>
                  <a:pt x="293662" y="429023"/>
                </a:lnTo>
                <a:lnTo>
                  <a:pt x="300151" y="432054"/>
                </a:lnTo>
                <a:lnTo>
                  <a:pt x="301887" y="432788"/>
                </a:lnTo>
                <a:lnTo>
                  <a:pt x="310666" y="438268"/>
                </a:lnTo>
                <a:lnTo>
                  <a:pt x="320560" y="446519"/>
                </a:lnTo>
                <a:lnTo>
                  <a:pt x="331154" y="456560"/>
                </a:lnTo>
                <a:lnTo>
                  <a:pt x="342030" y="467408"/>
                </a:lnTo>
                <a:lnTo>
                  <a:pt x="352772" y="478083"/>
                </a:lnTo>
                <a:lnTo>
                  <a:pt x="362965" y="487602"/>
                </a:lnTo>
                <a:lnTo>
                  <a:pt x="372191" y="494985"/>
                </a:lnTo>
                <a:lnTo>
                  <a:pt x="380034" y="499249"/>
                </a:lnTo>
                <a:lnTo>
                  <a:pt x="389232" y="502362"/>
                </a:lnTo>
                <a:lnTo>
                  <a:pt x="398725" y="505510"/>
                </a:lnTo>
                <a:lnTo>
                  <a:pt x="408833" y="508707"/>
                </a:lnTo>
                <a:lnTo>
                  <a:pt x="424840" y="513651"/>
                </a:lnTo>
                <a:lnTo>
                  <a:pt x="439674" y="470446"/>
                </a:lnTo>
                <a:lnTo>
                  <a:pt x="442292" y="472778"/>
                </a:lnTo>
                <a:lnTo>
                  <a:pt x="448314" y="478041"/>
                </a:lnTo>
                <a:lnTo>
                  <a:pt x="457149" y="485577"/>
                </a:lnTo>
                <a:lnTo>
                  <a:pt x="468156" y="494684"/>
                </a:lnTo>
                <a:lnTo>
                  <a:pt x="480694" y="504662"/>
                </a:lnTo>
                <a:lnTo>
                  <a:pt x="494124" y="514808"/>
                </a:lnTo>
                <a:lnTo>
                  <a:pt x="507806" y="524420"/>
                </a:lnTo>
                <a:lnTo>
                  <a:pt x="521098" y="532799"/>
                </a:lnTo>
                <a:lnTo>
                  <a:pt x="533361" y="539242"/>
                </a:lnTo>
                <a:lnTo>
                  <a:pt x="549005" y="546264"/>
                </a:lnTo>
                <a:lnTo>
                  <a:pt x="561512" y="551135"/>
                </a:lnTo>
                <a:lnTo>
                  <a:pt x="570662" y="552906"/>
                </a:lnTo>
                <a:lnTo>
                  <a:pt x="579474" y="552103"/>
                </a:lnTo>
                <a:lnTo>
                  <a:pt x="590969" y="549249"/>
                </a:lnTo>
                <a:lnTo>
                  <a:pt x="597954" y="536257"/>
                </a:lnTo>
                <a:lnTo>
                  <a:pt x="605757" y="521139"/>
                </a:lnTo>
                <a:lnTo>
                  <a:pt x="612886" y="506192"/>
                </a:lnTo>
                <a:lnTo>
                  <a:pt x="616572" y="496049"/>
                </a:lnTo>
                <a:lnTo>
                  <a:pt x="619604" y="489627"/>
                </a:lnTo>
                <a:lnTo>
                  <a:pt x="627980" y="478828"/>
                </a:lnTo>
                <a:lnTo>
                  <a:pt x="638979" y="467169"/>
                </a:lnTo>
                <a:lnTo>
                  <a:pt x="649931" y="457147"/>
                </a:lnTo>
                <a:lnTo>
                  <a:pt x="658164" y="451256"/>
                </a:lnTo>
                <a:lnTo>
                  <a:pt x="660053" y="449957"/>
                </a:lnTo>
                <a:lnTo>
                  <a:pt x="666409" y="440901"/>
                </a:lnTo>
                <a:lnTo>
                  <a:pt x="672399" y="427656"/>
                </a:lnTo>
                <a:lnTo>
                  <a:pt x="678144" y="413884"/>
                </a:lnTo>
                <a:lnTo>
                  <a:pt x="683768" y="403250"/>
                </a:lnTo>
                <a:lnTo>
                  <a:pt x="685425" y="400646"/>
                </a:lnTo>
                <a:lnTo>
                  <a:pt x="690847" y="389747"/>
                </a:lnTo>
                <a:lnTo>
                  <a:pt x="696932" y="375787"/>
                </a:lnTo>
                <a:lnTo>
                  <a:pt x="703179" y="361456"/>
                </a:lnTo>
                <a:lnTo>
                  <a:pt x="709088" y="349448"/>
                </a:lnTo>
                <a:lnTo>
                  <a:pt x="714159" y="342455"/>
                </a:lnTo>
                <a:lnTo>
                  <a:pt x="715466" y="341229"/>
                </a:lnTo>
                <a:lnTo>
                  <a:pt x="720473" y="335233"/>
                </a:lnTo>
                <a:lnTo>
                  <a:pt x="727328" y="325906"/>
                </a:lnTo>
                <a:lnTo>
                  <a:pt x="735398" y="314192"/>
                </a:lnTo>
                <a:lnTo>
                  <a:pt x="744048" y="301035"/>
                </a:lnTo>
                <a:lnTo>
                  <a:pt x="752644" y="287379"/>
                </a:lnTo>
                <a:lnTo>
                  <a:pt x="760552" y="274168"/>
                </a:lnTo>
                <a:lnTo>
                  <a:pt x="767137" y="262346"/>
                </a:lnTo>
                <a:lnTo>
                  <a:pt x="771766" y="252857"/>
                </a:lnTo>
                <a:lnTo>
                  <a:pt x="777913" y="236245"/>
                </a:lnTo>
                <a:lnTo>
                  <a:pt x="771766" y="220853"/>
                </a:lnTo>
                <a:lnTo>
                  <a:pt x="771591" y="220392"/>
                </a:lnTo>
                <a:lnTo>
                  <a:pt x="768959" y="213531"/>
                </a:lnTo>
                <a:lnTo>
                  <a:pt x="764010" y="200830"/>
                </a:lnTo>
                <a:lnTo>
                  <a:pt x="757835" y="185367"/>
                </a:lnTo>
                <a:lnTo>
                  <a:pt x="751522" y="170218"/>
                </a:lnTo>
                <a:lnTo>
                  <a:pt x="746163" y="158458"/>
                </a:lnTo>
                <a:lnTo>
                  <a:pt x="743215" y="154182"/>
                </a:lnTo>
                <a:lnTo>
                  <a:pt x="736310" y="147015"/>
                </a:lnTo>
                <a:lnTo>
                  <a:pt x="726676" y="138600"/>
                </a:lnTo>
                <a:lnTo>
                  <a:pt x="715056" y="129434"/>
                </a:lnTo>
                <a:lnTo>
                  <a:pt x="702197" y="120013"/>
                </a:lnTo>
                <a:lnTo>
                  <a:pt x="688841" y="110833"/>
                </a:lnTo>
                <a:lnTo>
                  <a:pt x="675736" y="102392"/>
                </a:lnTo>
                <a:lnTo>
                  <a:pt x="663624" y="95185"/>
                </a:lnTo>
                <a:lnTo>
                  <a:pt x="653251" y="89709"/>
                </a:lnTo>
                <a:lnTo>
                  <a:pt x="645363" y="86461"/>
                </a:lnTo>
                <a:lnTo>
                  <a:pt x="644443" y="86158"/>
                </a:lnTo>
                <a:lnTo>
                  <a:pt x="637931" y="83390"/>
                </a:lnTo>
                <a:lnTo>
                  <a:pt x="629134" y="78951"/>
                </a:lnTo>
                <a:lnTo>
                  <a:pt x="618455" y="73154"/>
                </a:lnTo>
                <a:lnTo>
                  <a:pt x="606295" y="66315"/>
                </a:lnTo>
                <a:lnTo>
                  <a:pt x="593056" y="58747"/>
                </a:lnTo>
                <a:lnTo>
                  <a:pt x="579142" y="50764"/>
                </a:lnTo>
                <a:lnTo>
                  <a:pt x="564953" y="42681"/>
                </a:lnTo>
                <a:lnTo>
                  <a:pt x="537359" y="27470"/>
                </a:lnTo>
                <a:lnTo>
                  <a:pt x="513493" y="15627"/>
                </a:lnTo>
                <a:lnTo>
                  <a:pt x="490113" y="8583"/>
                </a:lnTo>
                <a:lnTo>
                  <a:pt x="464931" y="5105"/>
                </a:lnTo>
                <a:lnTo>
                  <a:pt x="442580" y="2789"/>
                </a:lnTo>
                <a:lnTo>
                  <a:pt x="416808" y="953"/>
                </a:lnTo>
                <a:lnTo>
                  <a:pt x="388499" y="9"/>
                </a:lnTo>
                <a:lnTo>
                  <a:pt x="373669" y="0"/>
                </a:lnTo>
                <a:lnTo>
                  <a:pt x="358536" y="368"/>
                </a:lnTo>
                <a:lnTo>
                  <a:pt x="327800" y="2441"/>
                </a:lnTo>
                <a:lnTo>
                  <a:pt x="297176" y="6640"/>
                </a:lnTo>
                <a:lnTo>
                  <a:pt x="271864" y="12203"/>
                </a:lnTo>
                <a:lnTo>
                  <a:pt x="245736" y="20299"/>
                </a:lnTo>
                <a:lnTo>
                  <a:pt x="219518" y="30543"/>
                </a:lnTo>
                <a:lnTo>
                  <a:pt x="193637" y="42507"/>
                </a:lnTo>
                <a:lnTo>
                  <a:pt x="168517" y="55768"/>
                </a:lnTo>
                <a:lnTo>
                  <a:pt x="144583" y="69899"/>
                </a:lnTo>
                <a:lnTo>
                  <a:pt x="122262" y="84475"/>
                </a:lnTo>
                <a:lnTo>
                  <a:pt x="101979" y="99071"/>
                </a:lnTo>
                <a:lnTo>
                  <a:pt x="84159" y="113261"/>
                </a:lnTo>
                <a:lnTo>
                  <a:pt x="69228" y="126620"/>
                </a:lnTo>
                <a:lnTo>
                  <a:pt x="48627" y="147908"/>
                </a:lnTo>
                <a:lnTo>
                  <a:pt x="33627" y="165027"/>
                </a:lnTo>
                <a:lnTo>
                  <a:pt x="22996" y="181033"/>
                </a:lnTo>
                <a:lnTo>
                  <a:pt x="13023" y="201846"/>
                </a:lnTo>
                <a:lnTo>
                  <a:pt x="0" y="233388"/>
                </a:lnTo>
                <a:lnTo>
                  <a:pt x="10185" y="24325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551854" y="827996"/>
            <a:ext cx="777913" cy="552906"/>
          </a:xfrm>
          <a:custGeom>
            <a:avLst/>
            <a:gdLst/>
            <a:ahLst/>
            <a:cxnLst/>
            <a:rect l="l" t="t" r="r" b="b"/>
            <a:pathLst>
              <a:path w="777913" h="552906">
                <a:moveTo>
                  <a:pt x="771766" y="252857"/>
                </a:moveTo>
                <a:lnTo>
                  <a:pt x="767137" y="262346"/>
                </a:lnTo>
                <a:lnTo>
                  <a:pt x="760552" y="274168"/>
                </a:lnTo>
                <a:lnTo>
                  <a:pt x="752644" y="287379"/>
                </a:lnTo>
                <a:lnTo>
                  <a:pt x="744048" y="301035"/>
                </a:lnTo>
                <a:lnTo>
                  <a:pt x="735398" y="314192"/>
                </a:lnTo>
                <a:lnTo>
                  <a:pt x="727328" y="325906"/>
                </a:lnTo>
                <a:lnTo>
                  <a:pt x="720473" y="335233"/>
                </a:lnTo>
                <a:lnTo>
                  <a:pt x="715466" y="341229"/>
                </a:lnTo>
                <a:lnTo>
                  <a:pt x="714159" y="342455"/>
                </a:lnTo>
                <a:lnTo>
                  <a:pt x="709088" y="349448"/>
                </a:lnTo>
                <a:lnTo>
                  <a:pt x="703179" y="361456"/>
                </a:lnTo>
                <a:lnTo>
                  <a:pt x="696932" y="375787"/>
                </a:lnTo>
                <a:lnTo>
                  <a:pt x="690847" y="389747"/>
                </a:lnTo>
                <a:lnTo>
                  <a:pt x="685425" y="400646"/>
                </a:lnTo>
                <a:lnTo>
                  <a:pt x="683768" y="403250"/>
                </a:lnTo>
                <a:lnTo>
                  <a:pt x="678144" y="413884"/>
                </a:lnTo>
                <a:lnTo>
                  <a:pt x="672399" y="427656"/>
                </a:lnTo>
                <a:lnTo>
                  <a:pt x="666409" y="440901"/>
                </a:lnTo>
                <a:lnTo>
                  <a:pt x="660053" y="449957"/>
                </a:lnTo>
                <a:lnTo>
                  <a:pt x="658164" y="451256"/>
                </a:lnTo>
                <a:lnTo>
                  <a:pt x="649931" y="457147"/>
                </a:lnTo>
                <a:lnTo>
                  <a:pt x="638979" y="467169"/>
                </a:lnTo>
                <a:lnTo>
                  <a:pt x="627980" y="478828"/>
                </a:lnTo>
                <a:lnTo>
                  <a:pt x="619604" y="489627"/>
                </a:lnTo>
                <a:lnTo>
                  <a:pt x="616572" y="496049"/>
                </a:lnTo>
                <a:lnTo>
                  <a:pt x="612886" y="506192"/>
                </a:lnTo>
                <a:lnTo>
                  <a:pt x="605757" y="521139"/>
                </a:lnTo>
                <a:lnTo>
                  <a:pt x="597954" y="536257"/>
                </a:lnTo>
                <a:lnTo>
                  <a:pt x="592245" y="546912"/>
                </a:lnTo>
                <a:lnTo>
                  <a:pt x="579474" y="552103"/>
                </a:lnTo>
                <a:lnTo>
                  <a:pt x="570662" y="552906"/>
                </a:lnTo>
                <a:lnTo>
                  <a:pt x="561512" y="551135"/>
                </a:lnTo>
                <a:lnTo>
                  <a:pt x="549005" y="546264"/>
                </a:lnTo>
                <a:lnTo>
                  <a:pt x="533361" y="539242"/>
                </a:lnTo>
                <a:lnTo>
                  <a:pt x="521098" y="532799"/>
                </a:lnTo>
                <a:lnTo>
                  <a:pt x="507806" y="524420"/>
                </a:lnTo>
                <a:lnTo>
                  <a:pt x="494124" y="514808"/>
                </a:lnTo>
                <a:lnTo>
                  <a:pt x="480694" y="504662"/>
                </a:lnTo>
                <a:lnTo>
                  <a:pt x="468156" y="494684"/>
                </a:lnTo>
                <a:lnTo>
                  <a:pt x="457149" y="485577"/>
                </a:lnTo>
                <a:lnTo>
                  <a:pt x="448314" y="478041"/>
                </a:lnTo>
                <a:lnTo>
                  <a:pt x="442292" y="472778"/>
                </a:lnTo>
                <a:lnTo>
                  <a:pt x="439674" y="470446"/>
                </a:lnTo>
                <a:lnTo>
                  <a:pt x="424840" y="513651"/>
                </a:lnTo>
                <a:lnTo>
                  <a:pt x="408833" y="508707"/>
                </a:lnTo>
                <a:lnTo>
                  <a:pt x="398725" y="505510"/>
                </a:lnTo>
                <a:lnTo>
                  <a:pt x="389232" y="502362"/>
                </a:lnTo>
                <a:lnTo>
                  <a:pt x="380034" y="499249"/>
                </a:lnTo>
                <a:lnTo>
                  <a:pt x="372191" y="494985"/>
                </a:lnTo>
                <a:lnTo>
                  <a:pt x="362965" y="487602"/>
                </a:lnTo>
                <a:lnTo>
                  <a:pt x="352772" y="478083"/>
                </a:lnTo>
                <a:lnTo>
                  <a:pt x="342030" y="467408"/>
                </a:lnTo>
                <a:lnTo>
                  <a:pt x="331154" y="456560"/>
                </a:lnTo>
                <a:lnTo>
                  <a:pt x="320560" y="446519"/>
                </a:lnTo>
                <a:lnTo>
                  <a:pt x="310666" y="438268"/>
                </a:lnTo>
                <a:lnTo>
                  <a:pt x="301887" y="432788"/>
                </a:lnTo>
                <a:lnTo>
                  <a:pt x="300151" y="432054"/>
                </a:lnTo>
                <a:lnTo>
                  <a:pt x="293662" y="429023"/>
                </a:lnTo>
                <a:lnTo>
                  <a:pt x="284824" y="424057"/>
                </a:lnTo>
                <a:lnTo>
                  <a:pt x="274120" y="417499"/>
                </a:lnTo>
                <a:lnTo>
                  <a:pt x="262029" y="409695"/>
                </a:lnTo>
                <a:lnTo>
                  <a:pt x="249033" y="400990"/>
                </a:lnTo>
                <a:lnTo>
                  <a:pt x="235612" y="391730"/>
                </a:lnTo>
                <a:lnTo>
                  <a:pt x="222247" y="382258"/>
                </a:lnTo>
                <a:lnTo>
                  <a:pt x="209418" y="372921"/>
                </a:lnTo>
                <a:lnTo>
                  <a:pt x="197607" y="364063"/>
                </a:lnTo>
                <a:lnTo>
                  <a:pt x="187294" y="356029"/>
                </a:lnTo>
                <a:lnTo>
                  <a:pt x="178960" y="349166"/>
                </a:lnTo>
                <a:lnTo>
                  <a:pt x="173085" y="343816"/>
                </a:lnTo>
                <a:lnTo>
                  <a:pt x="162606" y="330439"/>
                </a:lnTo>
                <a:lnTo>
                  <a:pt x="153753" y="316161"/>
                </a:lnTo>
                <a:lnTo>
                  <a:pt x="146317" y="302685"/>
                </a:lnTo>
                <a:lnTo>
                  <a:pt x="141395" y="293076"/>
                </a:lnTo>
                <a:lnTo>
                  <a:pt x="140004" y="290233"/>
                </a:lnTo>
                <a:lnTo>
                  <a:pt x="98729" y="264109"/>
                </a:lnTo>
                <a:lnTo>
                  <a:pt x="62712" y="242113"/>
                </a:lnTo>
                <a:lnTo>
                  <a:pt x="47905" y="244771"/>
                </a:lnTo>
                <a:lnTo>
                  <a:pt x="35860" y="243140"/>
                </a:lnTo>
                <a:lnTo>
                  <a:pt x="26068" y="240839"/>
                </a:lnTo>
                <a:lnTo>
                  <a:pt x="19773" y="240881"/>
                </a:lnTo>
                <a:lnTo>
                  <a:pt x="10185" y="243256"/>
                </a:lnTo>
                <a:lnTo>
                  <a:pt x="0" y="233388"/>
                </a:lnTo>
                <a:lnTo>
                  <a:pt x="7124" y="215906"/>
                </a:lnTo>
                <a:lnTo>
                  <a:pt x="13023" y="201846"/>
                </a:lnTo>
                <a:lnTo>
                  <a:pt x="22996" y="181033"/>
                </a:lnTo>
                <a:lnTo>
                  <a:pt x="40349" y="156977"/>
                </a:lnTo>
                <a:lnTo>
                  <a:pt x="58923" y="137081"/>
                </a:lnTo>
                <a:lnTo>
                  <a:pt x="76306" y="120071"/>
                </a:lnTo>
                <a:lnTo>
                  <a:pt x="92735" y="106244"/>
                </a:lnTo>
                <a:lnTo>
                  <a:pt x="111839" y="91797"/>
                </a:lnTo>
                <a:lnTo>
                  <a:pt x="133195" y="77158"/>
                </a:lnTo>
                <a:lnTo>
                  <a:pt x="156375" y="62751"/>
                </a:lnTo>
                <a:lnTo>
                  <a:pt x="180955" y="49002"/>
                </a:lnTo>
                <a:lnTo>
                  <a:pt x="206509" y="36336"/>
                </a:lnTo>
                <a:lnTo>
                  <a:pt x="232612" y="25179"/>
                </a:lnTo>
                <a:lnTo>
                  <a:pt x="258838" y="15956"/>
                </a:lnTo>
                <a:lnTo>
                  <a:pt x="282181" y="9664"/>
                </a:lnTo>
                <a:lnTo>
                  <a:pt x="312419" y="4249"/>
                </a:lnTo>
                <a:lnTo>
                  <a:pt x="343209" y="1164"/>
                </a:lnTo>
                <a:lnTo>
                  <a:pt x="373669" y="0"/>
                </a:lnTo>
                <a:lnTo>
                  <a:pt x="388499" y="9"/>
                </a:lnTo>
                <a:lnTo>
                  <a:pt x="416808" y="953"/>
                </a:lnTo>
                <a:lnTo>
                  <a:pt x="442580" y="2789"/>
                </a:lnTo>
                <a:lnTo>
                  <a:pt x="464931" y="5105"/>
                </a:lnTo>
                <a:lnTo>
                  <a:pt x="490113" y="8583"/>
                </a:lnTo>
                <a:lnTo>
                  <a:pt x="513493" y="15627"/>
                </a:lnTo>
                <a:lnTo>
                  <a:pt x="537359" y="27470"/>
                </a:lnTo>
                <a:lnTo>
                  <a:pt x="564953" y="42681"/>
                </a:lnTo>
                <a:lnTo>
                  <a:pt x="593056" y="58747"/>
                </a:lnTo>
                <a:lnTo>
                  <a:pt x="606295" y="66315"/>
                </a:lnTo>
                <a:lnTo>
                  <a:pt x="618455" y="73154"/>
                </a:lnTo>
                <a:lnTo>
                  <a:pt x="629134" y="78951"/>
                </a:lnTo>
                <a:lnTo>
                  <a:pt x="637931" y="83390"/>
                </a:lnTo>
                <a:lnTo>
                  <a:pt x="644443" y="86158"/>
                </a:lnTo>
                <a:lnTo>
                  <a:pt x="645363" y="86461"/>
                </a:lnTo>
                <a:lnTo>
                  <a:pt x="653251" y="89709"/>
                </a:lnTo>
                <a:lnTo>
                  <a:pt x="663624" y="95185"/>
                </a:lnTo>
                <a:lnTo>
                  <a:pt x="675736" y="102392"/>
                </a:lnTo>
                <a:lnTo>
                  <a:pt x="688841" y="110833"/>
                </a:lnTo>
                <a:lnTo>
                  <a:pt x="702197" y="120013"/>
                </a:lnTo>
                <a:lnTo>
                  <a:pt x="715056" y="129434"/>
                </a:lnTo>
                <a:lnTo>
                  <a:pt x="726676" y="138600"/>
                </a:lnTo>
                <a:lnTo>
                  <a:pt x="736310" y="147015"/>
                </a:lnTo>
                <a:lnTo>
                  <a:pt x="743215" y="154182"/>
                </a:lnTo>
                <a:lnTo>
                  <a:pt x="746163" y="158458"/>
                </a:lnTo>
                <a:lnTo>
                  <a:pt x="751522" y="170218"/>
                </a:lnTo>
                <a:lnTo>
                  <a:pt x="757835" y="185367"/>
                </a:lnTo>
                <a:lnTo>
                  <a:pt x="764010" y="200830"/>
                </a:lnTo>
                <a:lnTo>
                  <a:pt x="768959" y="213531"/>
                </a:lnTo>
                <a:lnTo>
                  <a:pt x="771591" y="220392"/>
                </a:lnTo>
                <a:lnTo>
                  <a:pt x="771766" y="220853"/>
                </a:lnTo>
                <a:lnTo>
                  <a:pt x="777913" y="236245"/>
                </a:lnTo>
                <a:lnTo>
                  <a:pt x="771766" y="25285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3978798" y="1068052"/>
            <a:ext cx="45622" cy="230390"/>
          </a:xfrm>
          <a:custGeom>
            <a:avLst/>
            <a:gdLst/>
            <a:ahLst/>
            <a:cxnLst/>
            <a:rect l="l" t="t" r="r" b="b"/>
            <a:pathLst>
              <a:path w="45622" h="230390">
                <a:moveTo>
                  <a:pt x="45622" y="0"/>
                </a:moveTo>
                <a:lnTo>
                  <a:pt x="38907" y="26291"/>
                </a:lnTo>
                <a:lnTo>
                  <a:pt x="34921" y="43087"/>
                </a:lnTo>
                <a:lnTo>
                  <a:pt x="33273" y="53023"/>
                </a:lnTo>
                <a:lnTo>
                  <a:pt x="33571" y="58732"/>
                </a:lnTo>
                <a:lnTo>
                  <a:pt x="35425" y="62846"/>
                </a:lnTo>
                <a:lnTo>
                  <a:pt x="36122" y="63995"/>
                </a:lnTo>
                <a:lnTo>
                  <a:pt x="37964" y="71706"/>
                </a:lnTo>
                <a:lnTo>
                  <a:pt x="36873" y="82127"/>
                </a:lnTo>
                <a:lnTo>
                  <a:pt x="35767" y="97152"/>
                </a:lnTo>
                <a:lnTo>
                  <a:pt x="36021" y="105600"/>
                </a:lnTo>
                <a:lnTo>
                  <a:pt x="35715" y="116097"/>
                </a:lnTo>
                <a:lnTo>
                  <a:pt x="33741" y="128341"/>
                </a:lnTo>
                <a:lnTo>
                  <a:pt x="30389" y="141631"/>
                </a:lnTo>
                <a:lnTo>
                  <a:pt x="25951" y="155261"/>
                </a:lnTo>
                <a:lnTo>
                  <a:pt x="20718" y="168529"/>
                </a:lnTo>
                <a:lnTo>
                  <a:pt x="14982" y="180731"/>
                </a:lnTo>
                <a:lnTo>
                  <a:pt x="9033" y="191164"/>
                </a:lnTo>
                <a:lnTo>
                  <a:pt x="5096" y="196786"/>
                </a:lnTo>
                <a:lnTo>
                  <a:pt x="0" y="210259"/>
                </a:lnTo>
                <a:lnTo>
                  <a:pt x="3430" y="220965"/>
                </a:lnTo>
                <a:lnTo>
                  <a:pt x="9600" y="227982"/>
                </a:lnTo>
                <a:lnTo>
                  <a:pt x="12729" y="2303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920278" y="988054"/>
            <a:ext cx="63616" cy="262394"/>
          </a:xfrm>
          <a:custGeom>
            <a:avLst/>
            <a:gdLst/>
            <a:ahLst/>
            <a:cxnLst/>
            <a:rect l="l" t="t" r="r" b="b"/>
            <a:pathLst>
              <a:path w="63616" h="262394">
                <a:moveTo>
                  <a:pt x="63616" y="262394"/>
                </a:moveTo>
                <a:lnTo>
                  <a:pt x="52017" y="243104"/>
                </a:lnTo>
                <a:lnTo>
                  <a:pt x="42227" y="226682"/>
                </a:lnTo>
                <a:lnTo>
                  <a:pt x="34064" y="212687"/>
                </a:lnTo>
                <a:lnTo>
                  <a:pt x="27343" y="200674"/>
                </a:lnTo>
                <a:lnTo>
                  <a:pt x="21882" y="190202"/>
                </a:lnTo>
                <a:lnTo>
                  <a:pt x="17495" y="180826"/>
                </a:lnTo>
                <a:lnTo>
                  <a:pt x="13999" y="172104"/>
                </a:lnTo>
                <a:lnTo>
                  <a:pt x="11210" y="163592"/>
                </a:lnTo>
                <a:lnTo>
                  <a:pt x="8945" y="154849"/>
                </a:lnTo>
                <a:lnTo>
                  <a:pt x="7019" y="145430"/>
                </a:lnTo>
                <a:lnTo>
                  <a:pt x="5250" y="134892"/>
                </a:lnTo>
                <a:lnTo>
                  <a:pt x="3452" y="122794"/>
                </a:lnTo>
                <a:lnTo>
                  <a:pt x="381" y="95307"/>
                </a:lnTo>
                <a:lnTo>
                  <a:pt x="0" y="76845"/>
                </a:lnTo>
                <a:lnTo>
                  <a:pt x="796" y="59521"/>
                </a:lnTo>
                <a:lnTo>
                  <a:pt x="2436" y="43705"/>
                </a:lnTo>
                <a:lnTo>
                  <a:pt x="4585" y="29765"/>
                </a:lnTo>
                <a:lnTo>
                  <a:pt x="6908" y="18069"/>
                </a:lnTo>
                <a:lnTo>
                  <a:pt x="9069" y="8984"/>
                </a:lnTo>
                <a:lnTo>
                  <a:pt x="10735" y="2879"/>
                </a:lnTo>
                <a:lnTo>
                  <a:pt x="1161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662658" y="946463"/>
            <a:ext cx="32172" cy="156133"/>
          </a:xfrm>
          <a:custGeom>
            <a:avLst/>
            <a:gdLst/>
            <a:ahLst/>
            <a:cxnLst/>
            <a:rect l="l" t="t" r="r" b="b"/>
            <a:pathLst>
              <a:path w="32172" h="156133">
                <a:moveTo>
                  <a:pt x="4587" y="156133"/>
                </a:moveTo>
                <a:lnTo>
                  <a:pt x="0" y="145471"/>
                </a:lnTo>
                <a:lnTo>
                  <a:pt x="183" y="136160"/>
                </a:lnTo>
                <a:lnTo>
                  <a:pt x="4587" y="121589"/>
                </a:lnTo>
                <a:lnTo>
                  <a:pt x="9133" y="110398"/>
                </a:lnTo>
                <a:lnTo>
                  <a:pt x="15098" y="98467"/>
                </a:lnTo>
                <a:lnTo>
                  <a:pt x="21430" y="86181"/>
                </a:lnTo>
                <a:lnTo>
                  <a:pt x="27079" y="73928"/>
                </a:lnTo>
                <a:lnTo>
                  <a:pt x="30993" y="62091"/>
                </a:lnTo>
                <a:lnTo>
                  <a:pt x="32172" y="52793"/>
                </a:lnTo>
                <a:lnTo>
                  <a:pt x="321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626034" y="1024530"/>
            <a:ext cx="15760" cy="62077"/>
          </a:xfrm>
          <a:custGeom>
            <a:avLst/>
            <a:gdLst/>
            <a:ahLst/>
            <a:cxnLst/>
            <a:rect l="l" t="t" r="r" b="b"/>
            <a:pathLst>
              <a:path w="15760" h="62077">
                <a:moveTo>
                  <a:pt x="15760" y="62077"/>
                </a:moveTo>
                <a:lnTo>
                  <a:pt x="8121" y="47093"/>
                </a:lnTo>
                <a:lnTo>
                  <a:pt x="3462" y="36378"/>
                </a:lnTo>
                <a:lnTo>
                  <a:pt x="1047" y="27027"/>
                </a:lnTo>
                <a:lnTo>
                  <a:pt x="139" y="16137"/>
                </a:lnTo>
                <a:lnTo>
                  <a:pt x="0" y="80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694831" y="1086607"/>
            <a:ext cx="16687" cy="26679"/>
          </a:xfrm>
          <a:custGeom>
            <a:avLst/>
            <a:gdLst/>
            <a:ahLst/>
            <a:cxnLst/>
            <a:rect l="l" t="t" r="r" b="b"/>
            <a:pathLst>
              <a:path w="16687" h="26679">
                <a:moveTo>
                  <a:pt x="0" y="23050"/>
                </a:moveTo>
                <a:lnTo>
                  <a:pt x="7642" y="26679"/>
                </a:lnTo>
                <a:lnTo>
                  <a:pt x="11871" y="21884"/>
                </a:lnTo>
                <a:lnTo>
                  <a:pt x="15863" y="4277"/>
                </a:lnTo>
                <a:lnTo>
                  <a:pt x="166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4163612" y="1266451"/>
            <a:ext cx="8318" cy="50444"/>
          </a:xfrm>
          <a:custGeom>
            <a:avLst/>
            <a:gdLst/>
            <a:ahLst/>
            <a:cxnLst/>
            <a:rect l="l" t="t" r="r" b="b"/>
            <a:pathLst>
              <a:path w="8318" h="50444">
                <a:moveTo>
                  <a:pt x="8318" y="50444"/>
                </a:moveTo>
                <a:lnTo>
                  <a:pt x="7116" y="35750"/>
                </a:lnTo>
                <a:lnTo>
                  <a:pt x="5860" y="25618"/>
                </a:lnTo>
                <a:lnTo>
                  <a:pt x="3783" y="15410"/>
                </a:lnTo>
                <a:lnTo>
                  <a:pt x="121" y="485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4085215" y="1125951"/>
            <a:ext cx="138842" cy="158026"/>
          </a:xfrm>
          <a:custGeom>
            <a:avLst/>
            <a:gdLst/>
            <a:ahLst/>
            <a:cxnLst/>
            <a:rect l="l" t="t" r="r" b="b"/>
            <a:pathLst>
              <a:path w="138842" h="158026">
                <a:moveTo>
                  <a:pt x="117995" y="158026"/>
                </a:moveTo>
                <a:lnTo>
                  <a:pt x="127224" y="148790"/>
                </a:lnTo>
                <a:lnTo>
                  <a:pt x="133838" y="141189"/>
                </a:lnTo>
                <a:lnTo>
                  <a:pt x="137742" y="134379"/>
                </a:lnTo>
                <a:lnTo>
                  <a:pt x="138842" y="127517"/>
                </a:lnTo>
                <a:lnTo>
                  <a:pt x="137042" y="119760"/>
                </a:lnTo>
                <a:lnTo>
                  <a:pt x="132248" y="110263"/>
                </a:lnTo>
                <a:lnTo>
                  <a:pt x="124363" y="98183"/>
                </a:lnTo>
                <a:lnTo>
                  <a:pt x="113294" y="82677"/>
                </a:lnTo>
                <a:lnTo>
                  <a:pt x="108800" y="76492"/>
                </a:lnTo>
                <a:lnTo>
                  <a:pt x="97448" y="62206"/>
                </a:lnTo>
                <a:lnTo>
                  <a:pt x="85568" y="49559"/>
                </a:lnTo>
                <a:lnTo>
                  <a:pt x="73418" y="38491"/>
                </a:lnTo>
                <a:lnTo>
                  <a:pt x="61258" y="28945"/>
                </a:lnTo>
                <a:lnTo>
                  <a:pt x="49347" y="20864"/>
                </a:lnTo>
                <a:lnTo>
                  <a:pt x="37944" y="14187"/>
                </a:lnTo>
                <a:lnTo>
                  <a:pt x="27308" y="8859"/>
                </a:lnTo>
                <a:lnTo>
                  <a:pt x="17698" y="4820"/>
                </a:lnTo>
                <a:lnTo>
                  <a:pt x="9373" y="2013"/>
                </a:lnTo>
                <a:lnTo>
                  <a:pt x="2592" y="38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4203819" y="1036048"/>
            <a:ext cx="54297" cy="189268"/>
          </a:xfrm>
          <a:custGeom>
            <a:avLst/>
            <a:gdLst/>
            <a:ahLst/>
            <a:cxnLst/>
            <a:rect l="l" t="t" r="r" b="b"/>
            <a:pathLst>
              <a:path w="54297" h="189268">
                <a:moveTo>
                  <a:pt x="3584" y="189268"/>
                </a:moveTo>
                <a:lnTo>
                  <a:pt x="548" y="175247"/>
                </a:lnTo>
                <a:lnTo>
                  <a:pt x="0" y="165504"/>
                </a:lnTo>
                <a:lnTo>
                  <a:pt x="2465" y="155946"/>
                </a:lnTo>
                <a:lnTo>
                  <a:pt x="8472" y="142483"/>
                </a:lnTo>
                <a:lnTo>
                  <a:pt x="10035" y="139192"/>
                </a:lnTo>
                <a:lnTo>
                  <a:pt x="17087" y="127853"/>
                </a:lnTo>
                <a:lnTo>
                  <a:pt x="26075" y="117365"/>
                </a:lnTo>
                <a:lnTo>
                  <a:pt x="35644" y="107482"/>
                </a:lnTo>
                <a:lnTo>
                  <a:pt x="44440" y="97953"/>
                </a:lnTo>
                <a:lnTo>
                  <a:pt x="51110" y="88532"/>
                </a:lnTo>
                <a:lnTo>
                  <a:pt x="54297" y="78970"/>
                </a:lnTo>
                <a:lnTo>
                  <a:pt x="54193" y="74256"/>
                </a:lnTo>
                <a:lnTo>
                  <a:pt x="51492" y="62395"/>
                </a:lnTo>
                <a:lnTo>
                  <a:pt x="47040" y="48528"/>
                </a:lnTo>
                <a:lnTo>
                  <a:pt x="41683" y="34054"/>
                </a:lnTo>
                <a:lnTo>
                  <a:pt x="36265" y="20374"/>
                </a:lnTo>
                <a:lnTo>
                  <a:pt x="31633" y="8885"/>
                </a:lnTo>
                <a:lnTo>
                  <a:pt x="28630" y="988"/>
                </a:lnTo>
                <a:lnTo>
                  <a:pt x="283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965926" y="1298439"/>
            <a:ext cx="412877" cy="632904"/>
          </a:xfrm>
          <a:custGeom>
            <a:avLst/>
            <a:gdLst/>
            <a:ahLst/>
            <a:cxnLst/>
            <a:rect l="l" t="t" r="r" b="b"/>
            <a:pathLst>
              <a:path w="412876" h="632904">
                <a:moveTo>
                  <a:pt x="151445" y="133784"/>
                </a:moveTo>
                <a:lnTo>
                  <a:pt x="156473" y="122613"/>
                </a:lnTo>
                <a:lnTo>
                  <a:pt x="160524" y="113329"/>
                </a:lnTo>
                <a:lnTo>
                  <a:pt x="162496" y="108013"/>
                </a:lnTo>
                <a:lnTo>
                  <a:pt x="171297" y="79908"/>
                </a:lnTo>
                <a:lnTo>
                  <a:pt x="156616" y="80600"/>
                </a:lnTo>
                <a:lnTo>
                  <a:pt x="145635" y="80382"/>
                </a:lnTo>
                <a:lnTo>
                  <a:pt x="136445" y="78656"/>
                </a:lnTo>
                <a:lnTo>
                  <a:pt x="127137" y="74821"/>
                </a:lnTo>
                <a:lnTo>
                  <a:pt x="115800" y="68278"/>
                </a:lnTo>
                <a:lnTo>
                  <a:pt x="100526" y="58427"/>
                </a:lnTo>
                <a:lnTo>
                  <a:pt x="82359" y="46051"/>
                </a:lnTo>
                <a:lnTo>
                  <a:pt x="67586" y="35125"/>
                </a:lnTo>
                <a:lnTo>
                  <a:pt x="54408" y="24766"/>
                </a:lnTo>
                <a:lnTo>
                  <a:pt x="43230" y="15530"/>
                </a:lnTo>
                <a:lnTo>
                  <a:pt x="34457" y="7973"/>
                </a:lnTo>
                <a:lnTo>
                  <a:pt x="28493" y="2654"/>
                </a:lnTo>
                <a:lnTo>
                  <a:pt x="25603" y="0"/>
                </a:lnTo>
                <a:lnTo>
                  <a:pt x="17231" y="23073"/>
                </a:lnTo>
                <a:lnTo>
                  <a:pt x="10311" y="44267"/>
                </a:lnTo>
                <a:lnTo>
                  <a:pt x="8099" y="64816"/>
                </a:lnTo>
                <a:lnTo>
                  <a:pt x="6614" y="89960"/>
                </a:lnTo>
                <a:lnTo>
                  <a:pt x="5745" y="105684"/>
                </a:lnTo>
                <a:lnTo>
                  <a:pt x="4835" y="122661"/>
                </a:lnTo>
                <a:lnTo>
                  <a:pt x="3917" y="140257"/>
                </a:lnTo>
                <a:lnTo>
                  <a:pt x="3023" y="157836"/>
                </a:lnTo>
                <a:lnTo>
                  <a:pt x="2187" y="174764"/>
                </a:lnTo>
                <a:lnTo>
                  <a:pt x="1441" y="190405"/>
                </a:lnTo>
                <a:lnTo>
                  <a:pt x="348" y="215285"/>
                </a:lnTo>
                <a:lnTo>
                  <a:pt x="0" y="226771"/>
                </a:lnTo>
                <a:lnTo>
                  <a:pt x="945" y="229961"/>
                </a:lnTo>
                <a:lnTo>
                  <a:pt x="13902" y="250774"/>
                </a:lnTo>
                <a:lnTo>
                  <a:pt x="29435" y="272074"/>
                </a:lnTo>
                <a:lnTo>
                  <a:pt x="38809" y="284368"/>
                </a:lnTo>
                <a:lnTo>
                  <a:pt x="49050" y="297499"/>
                </a:lnTo>
                <a:lnTo>
                  <a:pt x="60004" y="311273"/>
                </a:lnTo>
                <a:lnTo>
                  <a:pt x="71518" y="325494"/>
                </a:lnTo>
                <a:lnTo>
                  <a:pt x="83437" y="339969"/>
                </a:lnTo>
                <a:lnTo>
                  <a:pt x="95608" y="354504"/>
                </a:lnTo>
                <a:lnTo>
                  <a:pt x="107878" y="368904"/>
                </a:lnTo>
                <a:lnTo>
                  <a:pt x="120092" y="382974"/>
                </a:lnTo>
                <a:lnTo>
                  <a:pt x="132096" y="396520"/>
                </a:lnTo>
                <a:lnTo>
                  <a:pt x="143738" y="409349"/>
                </a:lnTo>
                <a:lnTo>
                  <a:pt x="154864" y="421264"/>
                </a:lnTo>
                <a:lnTo>
                  <a:pt x="165319" y="432073"/>
                </a:lnTo>
                <a:lnTo>
                  <a:pt x="183603" y="449592"/>
                </a:lnTo>
                <a:lnTo>
                  <a:pt x="205105" y="469305"/>
                </a:lnTo>
                <a:lnTo>
                  <a:pt x="220329" y="484416"/>
                </a:lnTo>
                <a:lnTo>
                  <a:pt x="230355" y="495453"/>
                </a:lnTo>
                <a:lnTo>
                  <a:pt x="236265" y="502942"/>
                </a:lnTo>
                <a:lnTo>
                  <a:pt x="239138" y="507410"/>
                </a:lnTo>
                <a:lnTo>
                  <a:pt x="240118" y="509600"/>
                </a:lnTo>
                <a:lnTo>
                  <a:pt x="243252" y="524337"/>
                </a:lnTo>
                <a:lnTo>
                  <a:pt x="245936" y="533863"/>
                </a:lnTo>
                <a:lnTo>
                  <a:pt x="247929" y="539991"/>
                </a:lnTo>
                <a:lnTo>
                  <a:pt x="253860" y="555040"/>
                </a:lnTo>
                <a:lnTo>
                  <a:pt x="259371" y="566185"/>
                </a:lnTo>
                <a:lnTo>
                  <a:pt x="260896" y="568794"/>
                </a:lnTo>
                <a:lnTo>
                  <a:pt x="262496" y="571195"/>
                </a:lnTo>
                <a:lnTo>
                  <a:pt x="261683" y="579983"/>
                </a:lnTo>
                <a:lnTo>
                  <a:pt x="270484" y="582396"/>
                </a:lnTo>
                <a:lnTo>
                  <a:pt x="282275" y="583157"/>
                </a:lnTo>
                <a:lnTo>
                  <a:pt x="291414" y="587328"/>
                </a:lnTo>
                <a:lnTo>
                  <a:pt x="292290" y="588784"/>
                </a:lnTo>
                <a:lnTo>
                  <a:pt x="300703" y="598469"/>
                </a:lnTo>
                <a:lnTo>
                  <a:pt x="313073" y="608508"/>
                </a:lnTo>
                <a:lnTo>
                  <a:pt x="322812" y="614720"/>
                </a:lnTo>
                <a:lnTo>
                  <a:pt x="324078" y="615188"/>
                </a:lnTo>
                <a:lnTo>
                  <a:pt x="328079" y="616000"/>
                </a:lnTo>
                <a:lnTo>
                  <a:pt x="338493" y="622388"/>
                </a:lnTo>
                <a:lnTo>
                  <a:pt x="346494" y="622388"/>
                </a:lnTo>
                <a:lnTo>
                  <a:pt x="355295" y="632904"/>
                </a:lnTo>
                <a:lnTo>
                  <a:pt x="360895" y="630847"/>
                </a:lnTo>
                <a:lnTo>
                  <a:pt x="374331" y="624588"/>
                </a:lnTo>
                <a:lnTo>
                  <a:pt x="384327" y="619493"/>
                </a:lnTo>
                <a:lnTo>
                  <a:pt x="379285" y="584784"/>
                </a:lnTo>
                <a:lnTo>
                  <a:pt x="402038" y="586470"/>
                </a:lnTo>
                <a:lnTo>
                  <a:pt x="409096" y="585526"/>
                </a:lnTo>
                <a:lnTo>
                  <a:pt x="410489" y="583984"/>
                </a:lnTo>
                <a:lnTo>
                  <a:pt x="412877" y="580796"/>
                </a:lnTo>
                <a:lnTo>
                  <a:pt x="410489" y="572795"/>
                </a:lnTo>
                <a:lnTo>
                  <a:pt x="395287" y="567194"/>
                </a:lnTo>
                <a:lnTo>
                  <a:pt x="392087" y="562394"/>
                </a:lnTo>
                <a:lnTo>
                  <a:pt x="387762" y="552875"/>
                </a:lnTo>
                <a:lnTo>
                  <a:pt x="381464" y="536810"/>
                </a:lnTo>
                <a:lnTo>
                  <a:pt x="375880" y="521946"/>
                </a:lnTo>
                <a:lnTo>
                  <a:pt x="373684" y="515988"/>
                </a:lnTo>
                <a:lnTo>
                  <a:pt x="354922" y="496226"/>
                </a:lnTo>
                <a:lnTo>
                  <a:pt x="342037" y="482691"/>
                </a:lnTo>
                <a:lnTo>
                  <a:pt x="333583" y="473892"/>
                </a:lnTo>
                <a:lnTo>
                  <a:pt x="328113" y="468341"/>
                </a:lnTo>
                <a:lnTo>
                  <a:pt x="324181" y="464547"/>
                </a:lnTo>
                <a:lnTo>
                  <a:pt x="320340" y="461020"/>
                </a:lnTo>
                <a:lnTo>
                  <a:pt x="311289" y="452793"/>
                </a:lnTo>
                <a:lnTo>
                  <a:pt x="300888" y="444804"/>
                </a:lnTo>
                <a:lnTo>
                  <a:pt x="279953" y="420994"/>
                </a:lnTo>
                <a:lnTo>
                  <a:pt x="262337" y="400919"/>
                </a:lnTo>
                <a:lnTo>
                  <a:pt x="247737" y="384201"/>
                </a:lnTo>
                <a:lnTo>
                  <a:pt x="235852" y="370460"/>
                </a:lnTo>
                <a:lnTo>
                  <a:pt x="226381" y="359316"/>
                </a:lnTo>
                <a:lnTo>
                  <a:pt x="219024" y="350390"/>
                </a:lnTo>
                <a:lnTo>
                  <a:pt x="213478" y="343302"/>
                </a:lnTo>
                <a:lnTo>
                  <a:pt x="209442" y="337674"/>
                </a:lnTo>
                <a:lnTo>
                  <a:pt x="206615" y="333126"/>
                </a:lnTo>
                <a:lnTo>
                  <a:pt x="204696" y="329277"/>
                </a:lnTo>
                <a:lnTo>
                  <a:pt x="203384" y="325750"/>
                </a:lnTo>
                <a:lnTo>
                  <a:pt x="202377" y="322164"/>
                </a:lnTo>
                <a:lnTo>
                  <a:pt x="201853" y="320065"/>
                </a:lnTo>
                <a:lnTo>
                  <a:pt x="199363" y="314083"/>
                </a:lnTo>
                <a:lnTo>
                  <a:pt x="194553" y="305768"/>
                </a:lnTo>
                <a:lnTo>
                  <a:pt x="187953" y="295559"/>
                </a:lnTo>
                <a:lnTo>
                  <a:pt x="180093" y="283898"/>
                </a:lnTo>
                <a:lnTo>
                  <a:pt x="171505" y="271225"/>
                </a:lnTo>
                <a:lnTo>
                  <a:pt x="162719" y="257980"/>
                </a:lnTo>
                <a:lnTo>
                  <a:pt x="154265" y="244606"/>
                </a:lnTo>
                <a:lnTo>
                  <a:pt x="146674" y="231541"/>
                </a:lnTo>
                <a:lnTo>
                  <a:pt x="140478" y="219228"/>
                </a:lnTo>
                <a:lnTo>
                  <a:pt x="136205" y="208105"/>
                </a:lnTo>
                <a:lnTo>
                  <a:pt x="134493" y="200012"/>
                </a:lnTo>
                <a:lnTo>
                  <a:pt x="134613" y="187090"/>
                </a:lnTo>
                <a:lnTo>
                  <a:pt x="137022" y="173494"/>
                </a:lnTo>
                <a:lnTo>
                  <a:pt x="141065" y="159736"/>
                </a:lnTo>
                <a:lnTo>
                  <a:pt x="146091" y="146329"/>
                </a:lnTo>
                <a:lnTo>
                  <a:pt x="151445" y="1337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965926" y="1298439"/>
            <a:ext cx="412877" cy="632904"/>
          </a:xfrm>
          <a:custGeom>
            <a:avLst/>
            <a:gdLst/>
            <a:ahLst/>
            <a:cxnLst/>
            <a:rect l="l" t="t" r="r" b="b"/>
            <a:pathLst>
              <a:path w="412876" h="632904">
                <a:moveTo>
                  <a:pt x="25603" y="0"/>
                </a:moveTo>
                <a:lnTo>
                  <a:pt x="17231" y="23073"/>
                </a:lnTo>
                <a:lnTo>
                  <a:pt x="10311" y="44267"/>
                </a:lnTo>
                <a:lnTo>
                  <a:pt x="8099" y="64816"/>
                </a:lnTo>
                <a:lnTo>
                  <a:pt x="6614" y="89960"/>
                </a:lnTo>
                <a:lnTo>
                  <a:pt x="5745" y="105684"/>
                </a:lnTo>
                <a:lnTo>
                  <a:pt x="4835" y="122661"/>
                </a:lnTo>
                <a:lnTo>
                  <a:pt x="3917" y="140257"/>
                </a:lnTo>
                <a:lnTo>
                  <a:pt x="3023" y="157836"/>
                </a:lnTo>
                <a:lnTo>
                  <a:pt x="2187" y="174764"/>
                </a:lnTo>
                <a:lnTo>
                  <a:pt x="1441" y="190405"/>
                </a:lnTo>
                <a:lnTo>
                  <a:pt x="348" y="215285"/>
                </a:lnTo>
                <a:lnTo>
                  <a:pt x="0" y="226771"/>
                </a:lnTo>
                <a:lnTo>
                  <a:pt x="945" y="229961"/>
                </a:lnTo>
                <a:lnTo>
                  <a:pt x="13902" y="250774"/>
                </a:lnTo>
                <a:lnTo>
                  <a:pt x="29435" y="272074"/>
                </a:lnTo>
                <a:lnTo>
                  <a:pt x="49050" y="297499"/>
                </a:lnTo>
                <a:lnTo>
                  <a:pt x="60004" y="311273"/>
                </a:lnTo>
                <a:lnTo>
                  <a:pt x="71518" y="325494"/>
                </a:lnTo>
                <a:lnTo>
                  <a:pt x="83437" y="339969"/>
                </a:lnTo>
                <a:lnTo>
                  <a:pt x="95608" y="354504"/>
                </a:lnTo>
                <a:lnTo>
                  <a:pt x="107878" y="368904"/>
                </a:lnTo>
                <a:lnTo>
                  <a:pt x="120092" y="382974"/>
                </a:lnTo>
                <a:lnTo>
                  <a:pt x="132096" y="396520"/>
                </a:lnTo>
                <a:lnTo>
                  <a:pt x="143738" y="409349"/>
                </a:lnTo>
                <a:lnTo>
                  <a:pt x="154864" y="421264"/>
                </a:lnTo>
                <a:lnTo>
                  <a:pt x="174950" y="441581"/>
                </a:lnTo>
                <a:lnTo>
                  <a:pt x="205105" y="469305"/>
                </a:lnTo>
                <a:lnTo>
                  <a:pt x="220329" y="484416"/>
                </a:lnTo>
                <a:lnTo>
                  <a:pt x="230355" y="495453"/>
                </a:lnTo>
                <a:lnTo>
                  <a:pt x="236265" y="502942"/>
                </a:lnTo>
                <a:lnTo>
                  <a:pt x="239138" y="507410"/>
                </a:lnTo>
                <a:lnTo>
                  <a:pt x="240056" y="509384"/>
                </a:lnTo>
                <a:lnTo>
                  <a:pt x="243252" y="524337"/>
                </a:lnTo>
                <a:lnTo>
                  <a:pt x="245936" y="533863"/>
                </a:lnTo>
                <a:lnTo>
                  <a:pt x="247929" y="539991"/>
                </a:lnTo>
                <a:lnTo>
                  <a:pt x="253860" y="555040"/>
                </a:lnTo>
                <a:lnTo>
                  <a:pt x="259371" y="566185"/>
                </a:lnTo>
                <a:lnTo>
                  <a:pt x="260896" y="568794"/>
                </a:lnTo>
                <a:lnTo>
                  <a:pt x="262496" y="571195"/>
                </a:lnTo>
                <a:lnTo>
                  <a:pt x="261683" y="579983"/>
                </a:lnTo>
                <a:lnTo>
                  <a:pt x="270484" y="582396"/>
                </a:lnTo>
                <a:lnTo>
                  <a:pt x="282275" y="583157"/>
                </a:lnTo>
                <a:lnTo>
                  <a:pt x="291414" y="587328"/>
                </a:lnTo>
                <a:lnTo>
                  <a:pt x="292290" y="588784"/>
                </a:lnTo>
                <a:lnTo>
                  <a:pt x="300703" y="598469"/>
                </a:lnTo>
                <a:lnTo>
                  <a:pt x="313073" y="608508"/>
                </a:lnTo>
                <a:lnTo>
                  <a:pt x="322812" y="614720"/>
                </a:lnTo>
                <a:lnTo>
                  <a:pt x="324078" y="615188"/>
                </a:lnTo>
                <a:lnTo>
                  <a:pt x="328079" y="616000"/>
                </a:lnTo>
                <a:lnTo>
                  <a:pt x="338493" y="622388"/>
                </a:lnTo>
                <a:lnTo>
                  <a:pt x="342480" y="622388"/>
                </a:lnTo>
                <a:lnTo>
                  <a:pt x="346494" y="622388"/>
                </a:lnTo>
                <a:lnTo>
                  <a:pt x="355295" y="632904"/>
                </a:lnTo>
                <a:lnTo>
                  <a:pt x="360895" y="630847"/>
                </a:lnTo>
                <a:lnTo>
                  <a:pt x="374331" y="624588"/>
                </a:lnTo>
                <a:lnTo>
                  <a:pt x="384327" y="619493"/>
                </a:lnTo>
                <a:lnTo>
                  <a:pt x="379285" y="584784"/>
                </a:lnTo>
                <a:lnTo>
                  <a:pt x="402038" y="586470"/>
                </a:lnTo>
                <a:lnTo>
                  <a:pt x="409096" y="585526"/>
                </a:lnTo>
                <a:lnTo>
                  <a:pt x="410489" y="583984"/>
                </a:lnTo>
                <a:lnTo>
                  <a:pt x="412877" y="580796"/>
                </a:lnTo>
                <a:lnTo>
                  <a:pt x="410489" y="572795"/>
                </a:lnTo>
                <a:lnTo>
                  <a:pt x="395287" y="567194"/>
                </a:lnTo>
                <a:lnTo>
                  <a:pt x="392087" y="562394"/>
                </a:lnTo>
                <a:lnTo>
                  <a:pt x="387762" y="552875"/>
                </a:lnTo>
                <a:lnTo>
                  <a:pt x="381464" y="536810"/>
                </a:lnTo>
                <a:lnTo>
                  <a:pt x="375880" y="521946"/>
                </a:lnTo>
                <a:lnTo>
                  <a:pt x="373684" y="515988"/>
                </a:lnTo>
                <a:lnTo>
                  <a:pt x="354922" y="496226"/>
                </a:lnTo>
                <a:lnTo>
                  <a:pt x="342037" y="482691"/>
                </a:lnTo>
                <a:lnTo>
                  <a:pt x="333583" y="473892"/>
                </a:lnTo>
                <a:lnTo>
                  <a:pt x="328113" y="468341"/>
                </a:lnTo>
                <a:lnTo>
                  <a:pt x="324181" y="464547"/>
                </a:lnTo>
                <a:lnTo>
                  <a:pt x="320340" y="461020"/>
                </a:lnTo>
                <a:lnTo>
                  <a:pt x="311289" y="452793"/>
                </a:lnTo>
                <a:lnTo>
                  <a:pt x="300888" y="444804"/>
                </a:lnTo>
                <a:lnTo>
                  <a:pt x="279953" y="420994"/>
                </a:lnTo>
                <a:lnTo>
                  <a:pt x="262337" y="400919"/>
                </a:lnTo>
                <a:lnTo>
                  <a:pt x="247737" y="384201"/>
                </a:lnTo>
                <a:lnTo>
                  <a:pt x="235852" y="370460"/>
                </a:lnTo>
                <a:lnTo>
                  <a:pt x="226381" y="359316"/>
                </a:lnTo>
                <a:lnTo>
                  <a:pt x="219024" y="350390"/>
                </a:lnTo>
                <a:lnTo>
                  <a:pt x="213478" y="343302"/>
                </a:lnTo>
                <a:lnTo>
                  <a:pt x="209442" y="337674"/>
                </a:lnTo>
                <a:lnTo>
                  <a:pt x="206615" y="333126"/>
                </a:lnTo>
                <a:lnTo>
                  <a:pt x="204696" y="329277"/>
                </a:lnTo>
                <a:lnTo>
                  <a:pt x="202377" y="322164"/>
                </a:lnTo>
                <a:lnTo>
                  <a:pt x="201853" y="320065"/>
                </a:lnTo>
                <a:lnTo>
                  <a:pt x="199363" y="314083"/>
                </a:lnTo>
                <a:lnTo>
                  <a:pt x="194553" y="305768"/>
                </a:lnTo>
                <a:lnTo>
                  <a:pt x="187953" y="295559"/>
                </a:lnTo>
                <a:lnTo>
                  <a:pt x="180093" y="283898"/>
                </a:lnTo>
                <a:lnTo>
                  <a:pt x="171505" y="271225"/>
                </a:lnTo>
                <a:lnTo>
                  <a:pt x="162719" y="257980"/>
                </a:lnTo>
                <a:lnTo>
                  <a:pt x="154265" y="244606"/>
                </a:lnTo>
                <a:lnTo>
                  <a:pt x="146674" y="231541"/>
                </a:lnTo>
                <a:lnTo>
                  <a:pt x="140478" y="219228"/>
                </a:lnTo>
                <a:lnTo>
                  <a:pt x="136205" y="208105"/>
                </a:lnTo>
                <a:lnTo>
                  <a:pt x="134493" y="200012"/>
                </a:lnTo>
                <a:lnTo>
                  <a:pt x="134613" y="187090"/>
                </a:lnTo>
                <a:lnTo>
                  <a:pt x="137022" y="173494"/>
                </a:lnTo>
                <a:lnTo>
                  <a:pt x="141065" y="159736"/>
                </a:lnTo>
                <a:lnTo>
                  <a:pt x="146091" y="146329"/>
                </a:lnTo>
                <a:lnTo>
                  <a:pt x="151445" y="133784"/>
                </a:lnTo>
                <a:lnTo>
                  <a:pt x="156473" y="122613"/>
                </a:lnTo>
                <a:lnTo>
                  <a:pt x="160524" y="113329"/>
                </a:lnTo>
                <a:lnTo>
                  <a:pt x="162496" y="108013"/>
                </a:lnTo>
                <a:lnTo>
                  <a:pt x="171297" y="79908"/>
                </a:lnTo>
                <a:lnTo>
                  <a:pt x="156616" y="80600"/>
                </a:lnTo>
                <a:lnTo>
                  <a:pt x="145635" y="80382"/>
                </a:lnTo>
                <a:lnTo>
                  <a:pt x="136445" y="78656"/>
                </a:lnTo>
                <a:lnTo>
                  <a:pt x="127137" y="74821"/>
                </a:lnTo>
                <a:lnTo>
                  <a:pt x="115800" y="68278"/>
                </a:lnTo>
                <a:lnTo>
                  <a:pt x="100526" y="58427"/>
                </a:lnTo>
                <a:lnTo>
                  <a:pt x="82359" y="46051"/>
                </a:lnTo>
                <a:lnTo>
                  <a:pt x="67586" y="35125"/>
                </a:lnTo>
                <a:lnTo>
                  <a:pt x="54408" y="24766"/>
                </a:lnTo>
                <a:lnTo>
                  <a:pt x="43230" y="15530"/>
                </a:lnTo>
                <a:lnTo>
                  <a:pt x="34457" y="7973"/>
                </a:lnTo>
                <a:lnTo>
                  <a:pt x="28493" y="2654"/>
                </a:lnTo>
                <a:lnTo>
                  <a:pt x="25742" y="130"/>
                </a:lnTo>
                <a:lnTo>
                  <a:pt x="2560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4001610" y="1283978"/>
            <a:ext cx="147916" cy="80784"/>
          </a:xfrm>
          <a:custGeom>
            <a:avLst/>
            <a:gdLst/>
            <a:ahLst/>
            <a:cxnLst/>
            <a:rect l="l" t="t" r="r" b="b"/>
            <a:pathLst>
              <a:path w="147916" h="80784">
                <a:moveTo>
                  <a:pt x="147916" y="80784"/>
                </a:moveTo>
                <a:lnTo>
                  <a:pt x="0" y="0"/>
                </a:lnTo>
                <a:lnTo>
                  <a:pt x="170" y="462"/>
                </a:lnTo>
                <a:lnTo>
                  <a:pt x="4173" y="5226"/>
                </a:lnTo>
                <a:lnTo>
                  <a:pt x="12134" y="11647"/>
                </a:lnTo>
                <a:lnTo>
                  <a:pt x="22992" y="19289"/>
                </a:lnTo>
                <a:lnTo>
                  <a:pt x="35686" y="27714"/>
                </a:lnTo>
                <a:lnTo>
                  <a:pt x="49155" y="36487"/>
                </a:lnTo>
                <a:lnTo>
                  <a:pt x="62338" y="45169"/>
                </a:lnTo>
                <a:lnTo>
                  <a:pt x="74175" y="53324"/>
                </a:lnTo>
                <a:lnTo>
                  <a:pt x="83604" y="60515"/>
                </a:lnTo>
                <a:lnTo>
                  <a:pt x="87130" y="63447"/>
                </a:lnTo>
                <a:lnTo>
                  <a:pt x="96462" y="70730"/>
                </a:lnTo>
                <a:lnTo>
                  <a:pt x="104628" y="75293"/>
                </a:lnTo>
                <a:lnTo>
                  <a:pt x="114207" y="77948"/>
                </a:lnTo>
                <a:lnTo>
                  <a:pt x="127777" y="79507"/>
                </a:lnTo>
                <a:lnTo>
                  <a:pt x="147916" y="8078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4001610" y="1283978"/>
            <a:ext cx="147916" cy="80784"/>
          </a:xfrm>
          <a:custGeom>
            <a:avLst/>
            <a:gdLst/>
            <a:ahLst/>
            <a:cxnLst/>
            <a:rect l="l" t="t" r="r" b="b"/>
            <a:pathLst>
              <a:path w="147916" h="80784">
                <a:moveTo>
                  <a:pt x="147916" y="80784"/>
                </a:moveTo>
                <a:lnTo>
                  <a:pt x="127777" y="79507"/>
                </a:lnTo>
                <a:lnTo>
                  <a:pt x="114207" y="77948"/>
                </a:lnTo>
                <a:lnTo>
                  <a:pt x="104628" y="75293"/>
                </a:lnTo>
                <a:lnTo>
                  <a:pt x="96462" y="70730"/>
                </a:lnTo>
                <a:lnTo>
                  <a:pt x="87130" y="63447"/>
                </a:lnTo>
                <a:lnTo>
                  <a:pt x="83604" y="60515"/>
                </a:lnTo>
                <a:lnTo>
                  <a:pt x="74175" y="53324"/>
                </a:lnTo>
                <a:lnTo>
                  <a:pt x="62338" y="45169"/>
                </a:lnTo>
                <a:lnTo>
                  <a:pt x="49155" y="36487"/>
                </a:lnTo>
                <a:lnTo>
                  <a:pt x="35686" y="27714"/>
                </a:lnTo>
                <a:lnTo>
                  <a:pt x="22992" y="19289"/>
                </a:lnTo>
                <a:lnTo>
                  <a:pt x="12134" y="11647"/>
                </a:lnTo>
                <a:lnTo>
                  <a:pt x="4173" y="5226"/>
                </a:lnTo>
                <a:lnTo>
                  <a:pt x="170" y="462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4304410" y="1887238"/>
            <a:ext cx="6311" cy="34353"/>
          </a:xfrm>
          <a:custGeom>
            <a:avLst/>
            <a:gdLst/>
            <a:ahLst/>
            <a:cxnLst/>
            <a:rect l="l" t="t" r="r" b="b"/>
            <a:pathLst>
              <a:path w="6311" h="34353">
                <a:moveTo>
                  <a:pt x="6311" y="34353"/>
                </a:moveTo>
                <a:lnTo>
                  <a:pt x="2746" y="11446"/>
                </a:lnTo>
                <a:lnTo>
                  <a:pt x="1088" y="2919"/>
                </a:lnTo>
                <a:lnTo>
                  <a:pt x="0" y="0"/>
                </a:lnTo>
                <a:lnTo>
                  <a:pt x="6311" y="343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4304410" y="1887238"/>
            <a:ext cx="6311" cy="34353"/>
          </a:xfrm>
          <a:custGeom>
            <a:avLst/>
            <a:gdLst/>
            <a:ahLst/>
            <a:cxnLst/>
            <a:rect l="l" t="t" r="r" b="b"/>
            <a:pathLst>
              <a:path w="6311" h="34353">
                <a:moveTo>
                  <a:pt x="6311" y="34353"/>
                </a:moveTo>
                <a:lnTo>
                  <a:pt x="2746" y="11446"/>
                </a:lnTo>
                <a:lnTo>
                  <a:pt x="1088" y="291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4334276" y="1842965"/>
            <a:ext cx="10934" cy="40259"/>
          </a:xfrm>
          <a:custGeom>
            <a:avLst/>
            <a:gdLst/>
            <a:ahLst/>
            <a:cxnLst/>
            <a:rect l="l" t="t" r="r" b="b"/>
            <a:pathLst>
              <a:path w="10934" h="40258">
                <a:moveTo>
                  <a:pt x="10934" y="40259"/>
                </a:moveTo>
                <a:lnTo>
                  <a:pt x="0" y="0"/>
                </a:lnTo>
                <a:lnTo>
                  <a:pt x="133" y="2056"/>
                </a:lnTo>
                <a:lnTo>
                  <a:pt x="1035" y="8515"/>
                </a:lnTo>
                <a:lnTo>
                  <a:pt x="4018" y="18978"/>
                </a:lnTo>
                <a:lnTo>
                  <a:pt x="10934" y="402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4334276" y="1842965"/>
            <a:ext cx="10934" cy="40259"/>
          </a:xfrm>
          <a:custGeom>
            <a:avLst/>
            <a:gdLst/>
            <a:ahLst/>
            <a:cxnLst/>
            <a:rect l="l" t="t" r="r" b="b"/>
            <a:pathLst>
              <a:path w="10934" h="40258">
                <a:moveTo>
                  <a:pt x="10934" y="40259"/>
                </a:moveTo>
                <a:lnTo>
                  <a:pt x="4018" y="18978"/>
                </a:lnTo>
                <a:lnTo>
                  <a:pt x="1035" y="8515"/>
                </a:lnTo>
                <a:lnTo>
                  <a:pt x="133" y="2056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4317397" y="1658091"/>
            <a:ext cx="122974" cy="107055"/>
          </a:xfrm>
          <a:custGeom>
            <a:avLst/>
            <a:gdLst/>
            <a:ahLst/>
            <a:cxnLst/>
            <a:rect l="l" t="t" r="r" b="b"/>
            <a:pathLst>
              <a:path w="122974" h="107055">
                <a:moveTo>
                  <a:pt x="122974" y="42593"/>
                </a:moveTo>
                <a:lnTo>
                  <a:pt x="121715" y="40259"/>
                </a:lnTo>
                <a:lnTo>
                  <a:pt x="116711" y="33076"/>
                </a:lnTo>
                <a:lnTo>
                  <a:pt x="107302" y="23446"/>
                </a:lnTo>
                <a:lnTo>
                  <a:pt x="92860" y="13843"/>
                </a:lnTo>
                <a:lnTo>
                  <a:pt x="72758" y="6741"/>
                </a:lnTo>
                <a:lnTo>
                  <a:pt x="61956" y="4417"/>
                </a:lnTo>
                <a:lnTo>
                  <a:pt x="44482" y="1057"/>
                </a:lnTo>
                <a:lnTo>
                  <a:pt x="32115" y="0"/>
                </a:lnTo>
                <a:lnTo>
                  <a:pt x="23322" y="1716"/>
                </a:lnTo>
                <a:lnTo>
                  <a:pt x="16573" y="6681"/>
                </a:lnTo>
                <a:lnTo>
                  <a:pt x="10334" y="15365"/>
                </a:lnTo>
                <a:lnTo>
                  <a:pt x="3073" y="28242"/>
                </a:lnTo>
                <a:lnTo>
                  <a:pt x="1054" y="48964"/>
                </a:lnTo>
                <a:lnTo>
                  <a:pt x="0" y="60348"/>
                </a:lnTo>
                <a:lnTo>
                  <a:pt x="940" y="63814"/>
                </a:lnTo>
                <a:lnTo>
                  <a:pt x="4407" y="72193"/>
                </a:lnTo>
                <a:lnTo>
                  <a:pt x="11229" y="83070"/>
                </a:lnTo>
                <a:lnTo>
                  <a:pt x="22231" y="94038"/>
                </a:lnTo>
                <a:lnTo>
                  <a:pt x="38240" y="102692"/>
                </a:lnTo>
                <a:lnTo>
                  <a:pt x="60083" y="106627"/>
                </a:lnTo>
                <a:lnTo>
                  <a:pt x="71299" y="106960"/>
                </a:lnTo>
                <a:lnTo>
                  <a:pt x="90379" y="107055"/>
                </a:lnTo>
                <a:lnTo>
                  <a:pt x="102747" y="105461"/>
                </a:lnTo>
                <a:lnTo>
                  <a:pt x="110742" y="101226"/>
                </a:lnTo>
                <a:lnTo>
                  <a:pt x="116704" y="93398"/>
                </a:lnTo>
                <a:lnTo>
                  <a:pt x="122974" y="81023"/>
                </a:lnTo>
                <a:lnTo>
                  <a:pt x="122974" y="4259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4317397" y="1658091"/>
            <a:ext cx="122974" cy="107055"/>
          </a:xfrm>
          <a:custGeom>
            <a:avLst/>
            <a:gdLst/>
            <a:ahLst/>
            <a:cxnLst/>
            <a:rect l="l" t="t" r="r" b="b"/>
            <a:pathLst>
              <a:path w="122974" h="107055">
                <a:moveTo>
                  <a:pt x="122974" y="42593"/>
                </a:moveTo>
                <a:lnTo>
                  <a:pt x="122974" y="81023"/>
                </a:lnTo>
                <a:lnTo>
                  <a:pt x="116704" y="93398"/>
                </a:lnTo>
                <a:lnTo>
                  <a:pt x="110742" y="101226"/>
                </a:lnTo>
                <a:lnTo>
                  <a:pt x="102747" y="105461"/>
                </a:lnTo>
                <a:lnTo>
                  <a:pt x="90379" y="107055"/>
                </a:lnTo>
                <a:lnTo>
                  <a:pt x="71299" y="106960"/>
                </a:lnTo>
                <a:lnTo>
                  <a:pt x="60083" y="106627"/>
                </a:lnTo>
                <a:lnTo>
                  <a:pt x="38240" y="102692"/>
                </a:lnTo>
                <a:lnTo>
                  <a:pt x="22231" y="94038"/>
                </a:lnTo>
                <a:lnTo>
                  <a:pt x="11229" y="83070"/>
                </a:lnTo>
                <a:lnTo>
                  <a:pt x="4407" y="72193"/>
                </a:lnTo>
                <a:lnTo>
                  <a:pt x="940" y="63814"/>
                </a:lnTo>
                <a:lnTo>
                  <a:pt x="0" y="60348"/>
                </a:lnTo>
                <a:lnTo>
                  <a:pt x="1054" y="48964"/>
                </a:lnTo>
                <a:lnTo>
                  <a:pt x="2716" y="31883"/>
                </a:lnTo>
                <a:lnTo>
                  <a:pt x="10334" y="15365"/>
                </a:lnTo>
                <a:lnTo>
                  <a:pt x="16573" y="6681"/>
                </a:lnTo>
                <a:lnTo>
                  <a:pt x="23322" y="1716"/>
                </a:lnTo>
                <a:lnTo>
                  <a:pt x="32115" y="0"/>
                </a:lnTo>
                <a:lnTo>
                  <a:pt x="44482" y="1057"/>
                </a:lnTo>
                <a:lnTo>
                  <a:pt x="61956" y="4417"/>
                </a:lnTo>
                <a:lnTo>
                  <a:pt x="72758" y="6741"/>
                </a:lnTo>
                <a:lnTo>
                  <a:pt x="92860" y="13843"/>
                </a:lnTo>
                <a:lnTo>
                  <a:pt x="107302" y="23446"/>
                </a:lnTo>
                <a:lnTo>
                  <a:pt x="116711" y="33076"/>
                </a:lnTo>
                <a:lnTo>
                  <a:pt x="121715" y="40259"/>
                </a:lnTo>
                <a:lnTo>
                  <a:pt x="122974" y="425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4317395" y="1692779"/>
            <a:ext cx="122974" cy="46334"/>
          </a:xfrm>
          <a:custGeom>
            <a:avLst/>
            <a:gdLst/>
            <a:ahLst/>
            <a:cxnLst/>
            <a:rect l="l" t="t" r="r" b="b"/>
            <a:pathLst>
              <a:path w="122974" h="46334">
                <a:moveTo>
                  <a:pt x="0" y="25658"/>
                </a:moveTo>
                <a:lnTo>
                  <a:pt x="122974" y="46334"/>
                </a:lnTo>
                <a:lnTo>
                  <a:pt x="122718" y="43601"/>
                </a:lnTo>
                <a:lnTo>
                  <a:pt x="120791" y="36285"/>
                </a:lnTo>
                <a:lnTo>
                  <a:pt x="115448" y="26437"/>
                </a:lnTo>
                <a:lnTo>
                  <a:pt x="104944" y="16113"/>
                </a:lnTo>
                <a:lnTo>
                  <a:pt x="87537" y="7370"/>
                </a:lnTo>
                <a:lnTo>
                  <a:pt x="61480" y="2265"/>
                </a:lnTo>
                <a:lnTo>
                  <a:pt x="48295" y="1176"/>
                </a:lnTo>
                <a:lnTo>
                  <a:pt x="27846" y="0"/>
                </a:lnTo>
                <a:lnTo>
                  <a:pt x="15033" y="1007"/>
                </a:lnTo>
                <a:lnTo>
                  <a:pt x="7615" y="5050"/>
                </a:lnTo>
                <a:lnTo>
                  <a:pt x="3351" y="12983"/>
                </a:lnTo>
                <a:lnTo>
                  <a:pt x="0" y="2565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4317395" y="1692779"/>
            <a:ext cx="122974" cy="46334"/>
          </a:xfrm>
          <a:custGeom>
            <a:avLst/>
            <a:gdLst/>
            <a:ahLst/>
            <a:cxnLst/>
            <a:rect l="l" t="t" r="r" b="b"/>
            <a:pathLst>
              <a:path w="122974" h="46334">
                <a:moveTo>
                  <a:pt x="0" y="25658"/>
                </a:moveTo>
                <a:lnTo>
                  <a:pt x="3351" y="12983"/>
                </a:lnTo>
                <a:lnTo>
                  <a:pt x="7615" y="5050"/>
                </a:lnTo>
                <a:lnTo>
                  <a:pt x="15033" y="1007"/>
                </a:lnTo>
                <a:lnTo>
                  <a:pt x="27846" y="0"/>
                </a:lnTo>
                <a:lnTo>
                  <a:pt x="48295" y="1176"/>
                </a:lnTo>
                <a:lnTo>
                  <a:pt x="61480" y="2265"/>
                </a:lnTo>
                <a:lnTo>
                  <a:pt x="87537" y="7370"/>
                </a:lnTo>
                <a:lnTo>
                  <a:pt x="104944" y="16113"/>
                </a:lnTo>
                <a:lnTo>
                  <a:pt x="115448" y="26437"/>
                </a:lnTo>
                <a:lnTo>
                  <a:pt x="120791" y="36285"/>
                </a:lnTo>
                <a:lnTo>
                  <a:pt x="122718" y="43601"/>
                </a:lnTo>
                <a:lnTo>
                  <a:pt x="122974" y="463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4345214" y="1716719"/>
            <a:ext cx="63385" cy="132448"/>
          </a:xfrm>
          <a:custGeom>
            <a:avLst/>
            <a:gdLst/>
            <a:ahLst/>
            <a:cxnLst/>
            <a:rect l="l" t="t" r="r" b="b"/>
            <a:pathLst>
              <a:path w="63385" h="132448">
                <a:moveTo>
                  <a:pt x="63385" y="20332"/>
                </a:moveTo>
                <a:lnTo>
                  <a:pt x="61659" y="15507"/>
                </a:lnTo>
                <a:lnTo>
                  <a:pt x="52911" y="5499"/>
                </a:lnTo>
                <a:lnTo>
                  <a:pt x="32270" y="0"/>
                </a:lnTo>
                <a:lnTo>
                  <a:pt x="12691" y="758"/>
                </a:lnTo>
                <a:lnTo>
                  <a:pt x="4347" y="6034"/>
                </a:lnTo>
                <a:lnTo>
                  <a:pt x="0" y="20332"/>
                </a:lnTo>
                <a:lnTo>
                  <a:pt x="0" y="82334"/>
                </a:lnTo>
                <a:lnTo>
                  <a:pt x="8724" y="92074"/>
                </a:lnTo>
                <a:lnTo>
                  <a:pt x="21132" y="132448"/>
                </a:lnTo>
                <a:lnTo>
                  <a:pt x="42036" y="132448"/>
                </a:lnTo>
                <a:lnTo>
                  <a:pt x="54165" y="100266"/>
                </a:lnTo>
                <a:lnTo>
                  <a:pt x="63385" y="91046"/>
                </a:lnTo>
                <a:lnTo>
                  <a:pt x="63385" y="203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4345214" y="1716719"/>
            <a:ext cx="63385" cy="132448"/>
          </a:xfrm>
          <a:custGeom>
            <a:avLst/>
            <a:gdLst/>
            <a:ahLst/>
            <a:cxnLst/>
            <a:rect l="l" t="t" r="r" b="b"/>
            <a:pathLst>
              <a:path w="63385" h="132448">
                <a:moveTo>
                  <a:pt x="63385" y="20332"/>
                </a:moveTo>
                <a:lnTo>
                  <a:pt x="63385" y="91046"/>
                </a:lnTo>
                <a:lnTo>
                  <a:pt x="54165" y="100266"/>
                </a:lnTo>
                <a:lnTo>
                  <a:pt x="42036" y="132448"/>
                </a:lnTo>
                <a:lnTo>
                  <a:pt x="21132" y="132448"/>
                </a:lnTo>
                <a:lnTo>
                  <a:pt x="8724" y="92074"/>
                </a:lnTo>
                <a:lnTo>
                  <a:pt x="0" y="82334"/>
                </a:lnTo>
                <a:lnTo>
                  <a:pt x="0" y="20332"/>
                </a:lnTo>
                <a:lnTo>
                  <a:pt x="4347" y="6034"/>
                </a:lnTo>
                <a:lnTo>
                  <a:pt x="12691" y="758"/>
                </a:lnTo>
                <a:lnTo>
                  <a:pt x="32270" y="0"/>
                </a:lnTo>
                <a:lnTo>
                  <a:pt x="52911" y="5499"/>
                </a:lnTo>
                <a:lnTo>
                  <a:pt x="61659" y="15507"/>
                </a:lnTo>
                <a:lnTo>
                  <a:pt x="63385" y="2033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4345212" y="1780092"/>
            <a:ext cx="63385" cy="27673"/>
          </a:xfrm>
          <a:custGeom>
            <a:avLst/>
            <a:gdLst/>
            <a:ahLst/>
            <a:cxnLst/>
            <a:rect l="l" t="t" r="r" b="b"/>
            <a:pathLst>
              <a:path w="63385" h="27673">
                <a:moveTo>
                  <a:pt x="0" y="18961"/>
                </a:moveTo>
                <a:lnTo>
                  <a:pt x="63385" y="27673"/>
                </a:lnTo>
                <a:lnTo>
                  <a:pt x="62809" y="26426"/>
                </a:lnTo>
                <a:lnTo>
                  <a:pt x="57302" y="17179"/>
                </a:lnTo>
                <a:lnTo>
                  <a:pt x="46147" y="5653"/>
                </a:lnTo>
                <a:lnTo>
                  <a:pt x="29565" y="0"/>
                </a:lnTo>
                <a:lnTo>
                  <a:pt x="15704" y="402"/>
                </a:lnTo>
                <a:lnTo>
                  <a:pt x="6613" y="4933"/>
                </a:lnTo>
                <a:lnTo>
                  <a:pt x="0" y="189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4345212" y="1780092"/>
            <a:ext cx="63385" cy="27673"/>
          </a:xfrm>
          <a:custGeom>
            <a:avLst/>
            <a:gdLst/>
            <a:ahLst/>
            <a:cxnLst/>
            <a:rect l="l" t="t" r="r" b="b"/>
            <a:pathLst>
              <a:path w="63385" h="27673">
                <a:moveTo>
                  <a:pt x="0" y="18961"/>
                </a:moveTo>
                <a:lnTo>
                  <a:pt x="6613" y="4933"/>
                </a:lnTo>
                <a:lnTo>
                  <a:pt x="15704" y="402"/>
                </a:lnTo>
                <a:lnTo>
                  <a:pt x="29565" y="0"/>
                </a:lnTo>
                <a:lnTo>
                  <a:pt x="46147" y="5653"/>
                </a:lnTo>
                <a:lnTo>
                  <a:pt x="57302" y="17179"/>
                </a:lnTo>
                <a:lnTo>
                  <a:pt x="62809" y="26426"/>
                </a:lnTo>
                <a:lnTo>
                  <a:pt x="63385" y="276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4353936" y="1796488"/>
            <a:ext cx="45440" cy="20497"/>
          </a:xfrm>
          <a:custGeom>
            <a:avLst/>
            <a:gdLst/>
            <a:ahLst/>
            <a:cxnLst/>
            <a:rect l="l" t="t" r="r" b="b"/>
            <a:pathLst>
              <a:path w="45440" h="20497">
                <a:moveTo>
                  <a:pt x="0" y="12306"/>
                </a:moveTo>
                <a:lnTo>
                  <a:pt x="850" y="0"/>
                </a:lnTo>
                <a:lnTo>
                  <a:pt x="20840" y="0"/>
                </a:lnTo>
                <a:lnTo>
                  <a:pt x="38039" y="7115"/>
                </a:lnTo>
                <a:lnTo>
                  <a:pt x="44754" y="18231"/>
                </a:lnTo>
                <a:lnTo>
                  <a:pt x="45440" y="204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4447545" y="1643515"/>
            <a:ext cx="2499" cy="28422"/>
          </a:xfrm>
          <a:custGeom>
            <a:avLst/>
            <a:gdLst/>
            <a:ahLst/>
            <a:cxnLst/>
            <a:rect l="l" t="t" r="r" b="b"/>
            <a:pathLst>
              <a:path w="2499" h="28422">
                <a:moveTo>
                  <a:pt x="0" y="28422"/>
                </a:moveTo>
                <a:lnTo>
                  <a:pt x="2499" y="8282"/>
                </a:lnTo>
                <a:lnTo>
                  <a:pt x="1156" y="1518"/>
                </a:lnTo>
                <a:lnTo>
                  <a:pt x="0" y="0"/>
                </a:lnTo>
                <a:lnTo>
                  <a:pt x="0" y="284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4447545" y="1643515"/>
            <a:ext cx="2499" cy="28422"/>
          </a:xfrm>
          <a:custGeom>
            <a:avLst/>
            <a:gdLst/>
            <a:ahLst/>
            <a:cxnLst/>
            <a:rect l="l" t="t" r="r" b="b"/>
            <a:pathLst>
              <a:path w="2499" h="28422">
                <a:moveTo>
                  <a:pt x="0" y="28422"/>
                </a:moveTo>
                <a:lnTo>
                  <a:pt x="2499" y="8282"/>
                </a:lnTo>
                <a:lnTo>
                  <a:pt x="1156" y="1518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4400465" y="1273475"/>
            <a:ext cx="7932" cy="37820"/>
          </a:xfrm>
          <a:custGeom>
            <a:avLst/>
            <a:gdLst/>
            <a:ahLst/>
            <a:cxnLst/>
            <a:rect l="l" t="t" r="r" b="b"/>
            <a:pathLst>
              <a:path w="7932" h="37820">
                <a:moveTo>
                  <a:pt x="0" y="37820"/>
                </a:moveTo>
                <a:lnTo>
                  <a:pt x="6730" y="24252"/>
                </a:lnTo>
                <a:lnTo>
                  <a:pt x="7932" y="15463"/>
                </a:lnTo>
                <a:lnTo>
                  <a:pt x="3607" y="585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4372953" y="1296705"/>
            <a:ext cx="16653" cy="10617"/>
          </a:xfrm>
          <a:custGeom>
            <a:avLst/>
            <a:gdLst/>
            <a:ahLst/>
            <a:cxnLst/>
            <a:rect l="l" t="t" r="r" b="b"/>
            <a:pathLst>
              <a:path w="16653" h="10617">
                <a:moveTo>
                  <a:pt x="16653" y="10617"/>
                </a:moveTo>
                <a:lnTo>
                  <a:pt x="0" y="6653"/>
                </a:lnTo>
                <a:lnTo>
                  <a:pt x="1617" y="6668"/>
                </a:lnTo>
                <a:lnTo>
                  <a:pt x="2277" y="6769"/>
                </a:lnTo>
                <a:lnTo>
                  <a:pt x="14177" y="8572"/>
                </a:lnTo>
                <a:lnTo>
                  <a:pt x="166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4327263" y="1298190"/>
            <a:ext cx="6997" cy="10388"/>
          </a:xfrm>
          <a:custGeom>
            <a:avLst/>
            <a:gdLst/>
            <a:ahLst/>
            <a:cxnLst/>
            <a:rect l="l" t="t" r="r" b="b"/>
            <a:pathLst>
              <a:path w="6997" h="10388">
                <a:moveTo>
                  <a:pt x="0" y="10388"/>
                </a:moveTo>
                <a:lnTo>
                  <a:pt x="393" y="0"/>
                </a:lnTo>
                <a:lnTo>
                  <a:pt x="6997" y="2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4296452" y="1273475"/>
            <a:ext cx="0" cy="24968"/>
          </a:xfrm>
          <a:custGeom>
            <a:avLst/>
            <a:gdLst/>
            <a:ahLst/>
            <a:cxnLst/>
            <a:rect l="l" t="t" r="r" b="b"/>
            <a:pathLst>
              <a:path h="24968">
                <a:moveTo>
                  <a:pt x="0" y="24968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4277846" y="1256008"/>
            <a:ext cx="45770" cy="21074"/>
          </a:xfrm>
          <a:custGeom>
            <a:avLst/>
            <a:gdLst/>
            <a:ahLst/>
            <a:cxnLst/>
            <a:rect l="l" t="t" r="r" b="b"/>
            <a:pathLst>
              <a:path w="45770" h="21074">
                <a:moveTo>
                  <a:pt x="45770" y="21074"/>
                </a:moveTo>
                <a:lnTo>
                  <a:pt x="29322" y="8427"/>
                </a:lnTo>
                <a:lnTo>
                  <a:pt x="19074" y="2008"/>
                </a:lnTo>
                <a:lnTo>
                  <a:pt x="10950" y="0"/>
                </a:lnTo>
                <a:lnTo>
                  <a:pt x="877" y="587"/>
                </a:lnTo>
                <a:lnTo>
                  <a:pt x="0" y="6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4323618" y="1037935"/>
            <a:ext cx="242340" cy="238001"/>
          </a:xfrm>
          <a:custGeom>
            <a:avLst/>
            <a:gdLst/>
            <a:ahLst/>
            <a:cxnLst/>
            <a:rect l="l" t="t" r="r" b="b"/>
            <a:pathLst>
              <a:path w="242340" h="238001">
                <a:moveTo>
                  <a:pt x="26091" y="15079"/>
                </a:moveTo>
                <a:lnTo>
                  <a:pt x="14914" y="14589"/>
                </a:lnTo>
                <a:lnTo>
                  <a:pt x="9880" y="13096"/>
                </a:lnTo>
                <a:lnTo>
                  <a:pt x="5185" y="9829"/>
                </a:lnTo>
                <a:lnTo>
                  <a:pt x="735" y="10669"/>
                </a:lnTo>
                <a:lnTo>
                  <a:pt x="0" y="10912"/>
                </a:lnTo>
                <a:lnTo>
                  <a:pt x="4161" y="21548"/>
                </a:lnTo>
                <a:lnTo>
                  <a:pt x="5110" y="30163"/>
                </a:lnTo>
                <a:lnTo>
                  <a:pt x="4064" y="33721"/>
                </a:lnTo>
                <a:lnTo>
                  <a:pt x="9348" y="41487"/>
                </a:lnTo>
                <a:lnTo>
                  <a:pt x="19921" y="52328"/>
                </a:lnTo>
                <a:lnTo>
                  <a:pt x="23964" y="59070"/>
                </a:lnTo>
                <a:lnTo>
                  <a:pt x="29764" y="66452"/>
                </a:lnTo>
                <a:lnTo>
                  <a:pt x="31138" y="69855"/>
                </a:lnTo>
                <a:lnTo>
                  <a:pt x="30606" y="71423"/>
                </a:lnTo>
                <a:lnTo>
                  <a:pt x="33698" y="72939"/>
                </a:lnTo>
                <a:lnTo>
                  <a:pt x="40411" y="76203"/>
                </a:lnTo>
                <a:lnTo>
                  <a:pt x="50855" y="83025"/>
                </a:lnTo>
                <a:lnTo>
                  <a:pt x="62455" y="88810"/>
                </a:lnTo>
                <a:lnTo>
                  <a:pt x="75120" y="92914"/>
                </a:lnTo>
                <a:lnTo>
                  <a:pt x="85318" y="101362"/>
                </a:lnTo>
                <a:lnTo>
                  <a:pt x="88087" y="108029"/>
                </a:lnTo>
                <a:lnTo>
                  <a:pt x="89584" y="125313"/>
                </a:lnTo>
                <a:lnTo>
                  <a:pt x="84987" y="134384"/>
                </a:lnTo>
                <a:lnTo>
                  <a:pt x="75726" y="138775"/>
                </a:lnTo>
                <a:lnTo>
                  <a:pt x="65493" y="141404"/>
                </a:lnTo>
                <a:lnTo>
                  <a:pt x="61868" y="149733"/>
                </a:lnTo>
                <a:lnTo>
                  <a:pt x="54519" y="153773"/>
                </a:lnTo>
                <a:lnTo>
                  <a:pt x="53030" y="159868"/>
                </a:lnTo>
                <a:lnTo>
                  <a:pt x="53644" y="160950"/>
                </a:lnTo>
                <a:lnTo>
                  <a:pt x="60402" y="153043"/>
                </a:lnTo>
                <a:lnTo>
                  <a:pt x="71435" y="150151"/>
                </a:lnTo>
                <a:lnTo>
                  <a:pt x="84620" y="150301"/>
                </a:lnTo>
                <a:lnTo>
                  <a:pt x="97833" y="151521"/>
                </a:lnTo>
                <a:lnTo>
                  <a:pt x="108950" y="151839"/>
                </a:lnTo>
                <a:lnTo>
                  <a:pt x="109893" y="151742"/>
                </a:lnTo>
                <a:lnTo>
                  <a:pt x="122499" y="150470"/>
                </a:lnTo>
                <a:lnTo>
                  <a:pt x="134912" y="151882"/>
                </a:lnTo>
                <a:lnTo>
                  <a:pt x="143941" y="154308"/>
                </a:lnTo>
                <a:lnTo>
                  <a:pt x="149974" y="155120"/>
                </a:lnTo>
                <a:lnTo>
                  <a:pt x="159004" y="154930"/>
                </a:lnTo>
                <a:lnTo>
                  <a:pt x="164278" y="166407"/>
                </a:lnTo>
                <a:lnTo>
                  <a:pt x="169774" y="177961"/>
                </a:lnTo>
                <a:lnTo>
                  <a:pt x="175007" y="189668"/>
                </a:lnTo>
                <a:lnTo>
                  <a:pt x="179495" y="201604"/>
                </a:lnTo>
                <a:lnTo>
                  <a:pt x="182754" y="213848"/>
                </a:lnTo>
                <a:lnTo>
                  <a:pt x="183794" y="225593"/>
                </a:lnTo>
                <a:lnTo>
                  <a:pt x="188861" y="231473"/>
                </a:lnTo>
                <a:lnTo>
                  <a:pt x="198399" y="232565"/>
                </a:lnTo>
                <a:lnTo>
                  <a:pt x="204431" y="238001"/>
                </a:lnTo>
                <a:lnTo>
                  <a:pt x="215117" y="230891"/>
                </a:lnTo>
                <a:lnTo>
                  <a:pt x="225333" y="223437"/>
                </a:lnTo>
                <a:lnTo>
                  <a:pt x="233372" y="212035"/>
                </a:lnTo>
                <a:lnTo>
                  <a:pt x="237379" y="199746"/>
                </a:lnTo>
                <a:lnTo>
                  <a:pt x="238881" y="186725"/>
                </a:lnTo>
                <a:lnTo>
                  <a:pt x="238610" y="173922"/>
                </a:lnTo>
                <a:lnTo>
                  <a:pt x="238226" y="169598"/>
                </a:lnTo>
                <a:lnTo>
                  <a:pt x="239450" y="157542"/>
                </a:lnTo>
                <a:lnTo>
                  <a:pt x="242340" y="146631"/>
                </a:lnTo>
                <a:lnTo>
                  <a:pt x="241713" y="135489"/>
                </a:lnTo>
                <a:lnTo>
                  <a:pt x="240766" y="133226"/>
                </a:lnTo>
                <a:lnTo>
                  <a:pt x="238008" y="121980"/>
                </a:lnTo>
                <a:lnTo>
                  <a:pt x="235722" y="107155"/>
                </a:lnTo>
                <a:lnTo>
                  <a:pt x="232542" y="95891"/>
                </a:lnTo>
                <a:lnTo>
                  <a:pt x="224114" y="84116"/>
                </a:lnTo>
                <a:lnTo>
                  <a:pt x="216609" y="75224"/>
                </a:lnTo>
                <a:lnTo>
                  <a:pt x="210461" y="65536"/>
                </a:lnTo>
                <a:lnTo>
                  <a:pt x="206781" y="54409"/>
                </a:lnTo>
                <a:lnTo>
                  <a:pt x="203870" y="42851"/>
                </a:lnTo>
                <a:lnTo>
                  <a:pt x="199544" y="27854"/>
                </a:lnTo>
                <a:lnTo>
                  <a:pt x="196392" y="19688"/>
                </a:lnTo>
                <a:lnTo>
                  <a:pt x="187318" y="14035"/>
                </a:lnTo>
                <a:lnTo>
                  <a:pt x="173629" y="11269"/>
                </a:lnTo>
                <a:lnTo>
                  <a:pt x="160583" y="8474"/>
                </a:lnTo>
                <a:lnTo>
                  <a:pt x="156565" y="6594"/>
                </a:lnTo>
                <a:lnTo>
                  <a:pt x="145843" y="1932"/>
                </a:lnTo>
                <a:lnTo>
                  <a:pt x="133508" y="59"/>
                </a:lnTo>
                <a:lnTo>
                  <a:pt x="120382" y="0"/>
                </a:lnTo>
                <a:lnTo>
                  <a:pt x="107285" y="780"/>
                </a:lnTo>
                <a:lnTo>
                  <a:pt x="95040" y="1427"/>
                </a:lnTo>
                <a:lnTo>
                  <a:pt x="91757" y="1450"/>
                </a:lnTo>
                <a:lnTo>
                  <a:pt x="78961" y="2679"/>
                </a:lnTo>
                <a:lnTo>
                  <a:pt x="66975" y="5749"/>
                </a:lnTo>
                <a:lnTo>
                  <a:pt x="55057" y="9441"/>
                </a:lnTo>
                <a:lnTo>
                  <a:pt x="42463" y="12538"/>
                </a:lnTo>
                <a:lnTo>
                  <a:pt x="38976" y="13096"/>
                </a:lnTo>
                <a:lnTo>
                  <a:pt x="26091" y="1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4323618" y="1037935"/>
            <a:ext cx="242340" cy="238001"/>
          </a:xfrm>
          <a:custGeom>
            <a:avLst/>
            <a:gdLst/>
            <a:ahLst/>
            <a:cxnLst/>
            <a:rect l="l" t="t" r="r" b="b"/>
            <a:pathLst>
              <a:path w="242340" h="238001">
                <a:moveTo>
                  <a:pt x="183794" y="225593"/>
                </a:moveTo>
                <a:lnTo>
                  <a:pt x="188861" y="231473"/>
                </a:lnTo>
                <a:lnTo>
                  <a:pt x="198399" y="232565"/>
                </a:lnTo>
                <a:lnTo>
                  <a:pt x="204431" y="238001"/>
                </a:lnTo>
                <a:lnTo>
                  <a:pt x="215117" y="230891"/>
                </a:lnTo>
                <a:lnTo>
                  <a:pt x="225333" y="223437"/>
                </a:lnTo>
                <a:lnTo>
                  <a:pt x="233372" y="212035"/>
                </a:lnTo>
                <a:lnTo>
                  <a:pt x="237379" y="199746"/>
                </a:lnTo>
                <a:lnTo>
                  <a:pt x="238881" y="186725"/>
                </a:lnTo>
                <a:lnTo>
                  <a:pt x="238610" y="173922"/>
                </a:lnTo>
                <a:lnTo>
                  <a:pt x="238226" y="169598"/>
                </a:lnTo>
                <a:lnTo>
                  <a:pt x="239450" y="157542"/>
                </a:lnTo>
                <a:lnTo>
                  <a:pt x="242340" y="146631"/>
                </a:lnTo>
                <a:lnTo>
                  <a:pt x="241713" y="135489"/>
                </a:lnTo>
                <a:lnTo>
                  <a:pt x="240766" y="133226"/>
                </a:lnTo>
                <a:lnTo>
                  <a:pt x="238008" y="121980"/>
                </a:lnTo>
                <a:lnTo>
                  <a:pt x="235722" y="107155"/>
                </a:lnTo>
                <a:lnTo>
                  <a:pt x="232542" y="95891"/>
                </a:lnTo>
                <a:lnTo>
                  <a:pt x="224114" y="84116"/>
                </a:lnTo>
                <a:lnTo>
                  <a:pt x="216609" y="75224"/>
                </a:lnTo>
                <a:lnTo>
                  <a:pt x="210461" y="65536"/>
                </a:lnTo>
                <a:lnTo>
                  <a:pt x="206781" y="54409"/>
                </a:lnTo>
                <a:lnTo>
                  <a:pt x="203870" y="42851"/>
                </a:lnTo>
                <a:lnTo>
                  <a:pt x="199544" y="27854"/>
                </a:lnTo>
                <a:lnTo>
                  <a:pt x="196392" y="19688"/>
                </a:lnTo>
                <a:lnTo>
                  <a:pt x="187318" y="14035"/>
                </a:lnTo>
                <a:lnTo>
                  <a:pt x="173629" y="11269"/>
                </a:lnTo>
                <a:lnTo>
                  <a:pt x="160583" y="8474"/>
                </a:lnTo>
                <a:lnTo>
                  <a:pt x="156565" y="6594"/>
                </a:lnTo>
                <a:lnTo>
                  <a:pt x="145843" y="1932"/>
                </a:lnTo>
                <a:lnTo>
                  <a:pt x="133508" y="59"/>
                </a:lnTo>
                <a:lnTo>
                  <a:pt x="120382" y="0"/>
                </a:lnTo>
                <a:lnTo>
                  <a:pt x="107285" y="780"/>
                </a:lnTo>
                <a:lnTo>
                  <a:pt x="95040" y="1427"/>
                </a:lnTo>
                <a:lnTo>
                  <a:pt x="91757" y="1450"/>
                </a:lnTo>
                <a:lnTo>
                  <a:pt x="78961" y="2679"/>
                </a:lnTo>
                <a:lnTo>
                  <a:pt x="66975" y="5749"/>
                </a:lnTo>
                <a:lnTo>
                  <a:pt x="55057" y="9441"/>
                </a:lnTo>
                <a:lnTo>
                  <a:pt x="42463" y="12538"/>
                </a:lnTo>
                <a:lnTo>
                  <a:pt x="38976" y="13096"/>
                </a:lnTo>
                <a:lnTo>
                  <a:pt x="26091" y="15079"/>
                </a:lnTo>
                <a:lnTo>
                  <a:pt x="14914" y="14589"/>
                </a:lnTo>
                <a:lnTo>
                  <a:pt x="9880" y="13096"/>
                </a:lnTo>
                <a:lnTo>
                  <a:pt x="5185" y="9829"/>
                </a:lnTo>
                <a:lnTo>
                  <a:pt x="735" y="10669"/>
                </a:lnTo>
                <a:lnTo>
                  <a:pt x="0" y="10912"/>
                </a:lnTo>
                <a:lnTo>
                  <a:pt x="4161" y="21548"/>
                </a:lnTo>
                <a:lnTo>
                  <a:pt x="5110" y="30163"/>
                </a:lnTo>
                <a:lnTo>
                  <a:pt x="4064" y="33721"/>
                </a:lnTo>
                <a:lnTo>
                  <a:pt x="9348" y="41487"/>
                </a:lnTo>
                <a:lnTo>
                  <a:pt x="19921" y="52328"/>
                </a:lnTo>
                <a:lnTo>
                  <a:pt x="23964" y="59070"/>
                </a:lnTo>
                <a:lnTo>
                  <a:pt x="29764" y="66452"/>
                </a:lnTo>
                <a:lnTo>
                  <a:pt x="31138" y="69855"/>
                </a:lnTo>
                <a:lnTo>
                  <a:pt x="30586" y="70953"/>
                </a:lnTo>
                <a:lnTo>
                  <a:pt x="30606" y="71423"/>
                </a:lnTo>
                <a:lnTo>
                  <a:pt x="33698" y="72939"/>
                </a:lnTo>
                <a:lnTo>
                  <a:pt x="40411" y="76203"/>
                </a:lnTo>
                <a:lnTo>
                  <a:pt x="50855" y="83025"/>
                </a:lnTo>
                <a:lnTo>
                  <a:pt x="62455" y="88810"/>
                </a:lnTo>
                <a:lnTo>
                  <a:pt x="62788" y="88890"/>
                </a:lnTo>
                <a:lnTo>
                  <a:pt x="75120" y="92914"/>
                </a:lnTo>
                <a:lnTo>
                  <a:pt x="85318" y="101362"/>
                </a:lnTo>
                <a:lnTo>
                  <a:pt x="88087" y="108029"/>
                </a:lnTo>
                <a:lnTo>
                  <a:pt x="89584" y="125313"/>
                </a:lnTo>
                <a:lnTo>
                  <a:pt x="84987" y="134384"/>
                </a:lnTo>
                <a:lnTo>
                  <a:pt x="75726" y="138775"/>
                </a:lnTo>
                <a:lnTo>
                  <a:pt x="65493" y="141404"/>
                </a:lnTo>
                <a:lnTo>
                  <a:pt x="61868" y="149733"/>
                </a:lnTo>
                <a:lnTo>
                  <a:pt x="54519" y="153773"/>
                </a:lnTo>
                <a:lnTo>
                  <a:pt x="53030" y="159868"/>
                </a:lnTo>
                <a:lnTo>
                  <a:pt x="53644" y="160950"/>
                </a:lnTo>
                <a:lnTo>
                  <a:pt x="60402" y="153043"/>
                </a:lnTo>
                <a:lnTo>
                  <a:pt x="71435" y="150151"/>
                </a:lnTo>
                <a:lnTo>
                  <a:pt x="84620" y="150301"/>
                </a:lnTo>
                <a:lnTo>
                  <a:pt x="97833" y="151521"/>
                </a:lnTo>
                <a:lnTo>
                  <a:pt x="108950" y="151839"/>
                </a:lnTo>
                <a:lnTo>
                  <a:pt x="109893" y="151742"/>
                </a:lnTo>
                <a:lnTo>
                  <a:pt x="122499" y="150470"/>
                </a:lnTo>
                <a:lnTo>
                  <a:pt x="134912" y="151882"/>
                </a:lnTo>
                <a:lnTo>
                  <a:pt x="143941" y="154308"/>
                </a:lnTo>
                <a:lnTo>
                  <a:pt x="149974" y="155120"/>
                </a:lnTo>
                <a:lnTo>
                  <a:pt x="159004" y="154930"/>
                </a:lnTo>
                <a:lnTo>
                  <a:pt x="164278" y="166407"/>
                </a:lnTo>
                <a:lnTo>
                  <a:pt x="169774" y="177961"/>
                </a:lnTo>
                <a:lnTo>
                  <a:pt x="175007" y="189668"/>
                </a:lnTo>
                <a:lnTo>
                  <a:pt x="179495" y="201604"/>
                </a:lnTo>
                <a:lnTo>
                  <a:pt x="182754" y="213848"/>
                </a:lnTo>
                <a:lnTo>
                  <a:pt x="182981" y="215026"/>
                </a:lnTo>
                <a:lnTo>
                  <a:pt x="183794" y="2255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4368306" y="1035118"/>
            <a:ext cx="114846" cy="86601"/>
          </a:xfrm>
          <a:custGeom>
            <a:avLst/>
            <a:gdLst/>
            <a:ahLst/>
            <a:cxnLst/>
            <a:rect l="l" t="t" r="r" b="b"/>
            <a:pathLst>
              <a:path w="114846" h="86601">
                <a:moveTo>
                  <a:pt x="21559" y="16588"/>
                </a:moveTo>
                <a:lnTo>
                  <a:pt x="32986" y="22299"/>
                </a:lnTo>
                <a:lnTo>
                  <a:pt x="34683" y="23126"/>
                </a:lnTo>
                <a:lnTo>
                  <a:pt x="45405" y="29930"/>
                </a:lnTo>
                <a:lnTo>
                  <a:pt x="55548" y="37349"/>
                </a:lnTo>
                <a:lnTo>
                  <a:pt x="59016" y="39471"/>
                </a:lnTo>
                <a:lnTo>
                  <a:pt x="69208" y="46487"/>
                </a:lnTo>
                <a:lnTo>
                  <a:pt x="79407" y="55072"/>
                </a:lnTo>
                <a:lnTo>
                  <a:pt x="87896" y="62649"/>
                </a:lnTo>
                <a:lnTo>
                  <a:pt x="98313" y="71616"/>
                </a:lnTo>
                <a:lnTo>
                  <a:pt x="108570" y="80488"/>
                </a:lnTo>
                <a:lnTo>
                  <a:pt x="114846" y="86601"/>
                </a:lnTo>
                <a:lnTo>
                  <a:pt x="107645" y="44653"/>
                </a:lnTo>
                <a:lnTo>
                  <a:pt x="103619" y="43561"/>
                </a:lnTo>
                <a:lnTo>
                  <a:pt x="98729" y="37401"/>
                </a:lnTo>
                <a:lnTo>
                  <a:pt x="94983" y="35560"/>
                </a:lnTo>
                <a:lnTo>
                  <a:pt x="90385" y="33299"/>
                </a:lnTo>
                <a:lnTo>
                  <a:pt x="81648" y="27038"/>
                </a:lnTo>
                <a:lnTo>
                  <a:pt x="77025" y="24803"/>
                </a:lnTo>
                <a:lnTo>
                  <a:pt x="66052" y="18360"/>
                </a:lnTo>
                <a:lnTo>
                  <a:pt x="55357" y="11729"/>
                </a:lnTo>
                <a:lnTo>
                  <a:pt x="53924" y="10985"/>
                </a:lnTo>
                <a:lnTo>
                  <a:pt x="48171" y="8077"/>
                </a:lnTo>
                <a:lnTo>
                  <a:pt x="42049" y="5994"/>
                </a:lnTo>
                <a:lnTo>
                  <a:pt x="36817" y="3149"/>
                </a:lnTo>
                <a:lnTo>
                  <a:pt x="33235" y="419"/>
                </a:lnTo>
                <a:lnTo>
                  <a:pt x="30708" y="292"/>
                </a:lnTo>
                <a:lnTo>
                  <a:pt x="26250" y="0"/>
                </a:lnTo>
                <a:lnTo>
                  <a:pt x="21120" y="1600"/>
                </a:lnTo>
                <a:lnTo>
                  <a:pt x="16738" y="2336"/>
                </a:lnTo>
                <a:lnTo>
                  <a:pt x="11988" y="3162"/>
                </a:lnTo>
                <a:lnTo>
                  <a:pt x="4610" y="4559"/>
                </a:lnTo>
                <a:lnTo>
                  <a:pt x="0" y="3162"/>
                </a:lnTo>
                <a:lnTo>
                  <a:pt x="10318" y="10292"/>
                </a:lnTo>
                <a:lnTo>
                  <a:pt x="21559" y="165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4368306" y="1035118"/>
            <a:ext cx="114846" cy="86601"/>
          </a:xfrm>
          <a:custGeom>
            <a:avLst/>
            <a:gdLst/>
            <a:ahLst/>
            <a:cxnLst/>
            <a:rect l="l" t="t" r="r" b="b"/>
            <a:pathLst>
              <a:path w="114846" h="86601">
                <a:moveTo>
                  <a:pt x="107645" y="44653"/>
                </a:moveTo>
                <a:lnTo>
                  <a:pt x="103619" y="43561"/>
                </a:lnTo>
                <a:lnTo>
                  <a:pt x="98729" y="37401"/>
                </a:lnTo>
                <a:lnTo>
                  <a:pt x="94983" y="35560"/>
                </a:lnTo>
                <a:lnTo>
                  <a:pt x="90385" y="33299"/>
                </a:lnTo>
                <a:lnTo>
                  <a:pt x="81648" y="27038"/>
                </a:lnTo>
                <a:lnTo>
                  <a:pt x="77025" y="24803"/>
                </a:lnTo>
                <a:lnTo>
                  <a:pt x="66052" y="18360"/>
                </a:lnTo>
                <a:lnTo>
                  <a:pt x="55357" y="11729"/>
                </a:lnTo>
                <a:lnTo>
                  <a:pt x="53924" y="10985"/>
                </a:lnTo>
                <a:lnTo>
                  <a:pt x="48171" y="8077"/>
                </a:lnTo>
                <a:lnTo>
                  <a:pt x="42049" y="5994"/>
                </a:lnTo>
                <a:lnTo>
                  <a:pt x="36817" y="3149"/>
                </a:lnTo>
                <a:lnTo>
                  <a:pt x="34772" y="2019"/>
                </a:lnTo>
                <a:lnTo>
                  <a:pt x="33235" y="419"/>
                </a:lnTo>
                <a:lnTo>
                  <a:pt x="30708" y="292"/>
                </a:lnTo>
                <a:lnTo>
                  <a:pt x="26250" y="0"/>
                </a:lnTo>
                <a:lnTo>
                  <a:pt x="21120" y="1600"/>
                </a:lnTo>
                <a:lnTo>
                  <a:pt x="16738" y="2336"/>
                </a:lnTo>
                <a:lnTo>
                  <a:pt x="11988" y="3162"/>
                </a:lnTo>
                <a:lnTo>
                  <a:pt x="4610" y="4559"/>
                </a:lnTo>
                <a:lnTo>
                  <a:pt x="0" y="3162"/>
                </a:lnTo>
                <a:lnTo>
                  <a:pt x="10318" y="10292"/>
                </a:lnTo>
                <a:lnTo>
                  <a:pt x="21559" y="16588"/>
                </a:lnTo>
                <a:lnTo>
                  <a:pt x="32986" y="22299"/>
                </a:lnTo>
                <a:lnTo>
                  <a:pt x="34683" y="23126"/>
                </a:lnTo>
                <a:lnTo>
                  <a:pt x="45405" y="29930"/>
                </a:lnTo>
                <a:lnTo>
                  <a:pt x="55548" y="37349"/>
                </a:lnTo>
                <a:lnTo>
                  <a:pt x="59016" y="39471"/>
                </a:lnTo>
                <a:lnTo>
                  <a:pt x="69208" y="46487"/>
                </a:lnTo>
                <a:lnTo>
                  <a:pt x="79407" y="55072"/>
                </a:lnTo>
                <a:lnTo>
                  <a:pt x="87896" y="62649"/>
                </a:lnTo>
                <a:lnTo>
                  <a:pt x="98313" y="71616"/>
                </a:lnTo>
                <a:lnTo>
                  <a:pt x="108570" y="80488"/>
                </a:lnTo>
                <a:lnTo>
                  <a:pt x="114846" y="866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4438491" y="1010968"/>
            <a:ext cx="199796" cy="344932"/>
          </a:xfrm>
          <a:custGeom>
            <a:avLst/>
            <a:gdLst/>
            <a:ahLst/>
            <a:cxnLst/>
            <a:rect l="l" t="t" r="r" b="b"/>
            <a:pathLst>
              <a:path w="199796" h="344931">
                <a:moveTo>
                  <a:pt x="47904" y="343789"/>
                </a:moveTo>
                <a:lnTo>
                  <a:pt x="52425" y="338531"/>
                </a:lnTo>
                <a:lnTo>
                  <a:pt x="54686" y="333654"/>
                </a:lnTo>
                <a:lnTo>
                  <a:pt x="56248" y="330301"/>
                </a:lnTo>
                <a:lnTo>
                  <a:pt x="62141" y="320014"/>
                </a:lnTo>
                <a:lnTo>
                  <a:pt x="63398" y="316915"/>
                </a:lnTo>
                <a:lnTo>
                  <a:pt x="64909" y="313143"/>
                </a:lnTo>
                <a:lnTo>
                  <a:pt x="70548" y="300329"/>
                </a:lnTo>
                <a:lnTo>
                  <a:pt x="73228" y="297357"/>
                </a:lnTo>
                <a:lnTo>
                  <a:pt x="74841" y="295579"/>
                </a:lnTo>
                <a:lnTo>
                  <a:pt x="80187" y="295846"/>
                </a:lnTo>
                <a:lnTo>
                  <a:pt x="82550" y="294843"/>
                </a:lnTo>
                <a:lnTo>
                  <a:pt x="96678" y="288668"/>
                </a:lnTo>
                <a:lnTo>
                  <a:pt x="108627" y="283040"/>
                </a:lnTo>
                <a:lnTo>
                  <a:pt x="120909" y="276822"/>
                </a:lnTo>
                <a:lnTo>
                  <a:pt x="133104" y="270118"/>
                </a:lnTo>
                <a:lnTo>
                  <a:pt x="144790" y="263032"/>
                </a:lnTo>
                <a:lnTo>
                  <a:pt x="155545" y="255669"/>
                </a:lnTo>
                <a:lnTo>
                  <a:pt x="164949" y="248132"/>
                </a:lnTo>
                <a:lnTo>
                  <a:pt x="172580" y="240525"/>
                </a:lnTo>
                <a:lnTo>
                  <a:pt x="176454" y="234949"/>
                </a:lnTo>
                <a:lnTo>
                  <a:pt x="182652" y="223256"/>
                </a:lnTo>
                <a:lnTo>
                  <a:pt x="189032" y="208966"/>
                </a:lnTo>
                <a:lnTo>
                  <a:pt x="194647" y="194392"/>
                </a:lnTo>
                <a:lnTo>
                  <a:pt x="198550" y="181847"/>
                </a:lnTo>
                <a:lnTo>
                  <a:pt x="199796" y="173647"/>
                </a:lnTo>
                <a:lnTo>
                  <a:pt x="199744" y="172943"/>
                </a:lnTo>
                <a:lnTo>
                  <a:pt x="199262" y="163238"/>
                </a:lnTo>
                <a:lnTo>
                  <a:pt x="199025" y="154210"/>
                </a:lnTo>
                <a:lnTo>
                  <a:pt x="198613" y="144922"/>
                </a:lnTo>
                <a:lnTo>
                  <a:pt x="197602" y="134432"/>
                </a:lnTo>
                <a:lnTo>
                  <a:pt x="195570" y="121801"/>
                </a:lnTo>
                <a:lnTo>
                  <a:pt x="192094" y="106090"/>
                </a:lnTo>
                <a:lnTo>
                  <a:pt x="186753" y="86360"/>
                </a:lnTo>
                <a:lnTo>
                  <a:pt x="180128" y="72746"/>
                </a:lnTo>
                <a:lnTo>
                  <a:pt x="171961" y="61525"/>
                </a:lnTo>
                <a:lnTo>
                  <a:pt x="162773" y="51229"/>
                </a:lnTo>
                <a:lnTo>
                  <a:pt x="154012" y="43116"/>
                </a:lnTo>
                <a:lnTo>
                  <a:pt x="142084" y="34915"/>
                </a:lnTo>
                <a:lnTo>
                  <a:pt x="130818" y="29059"/>
                </a:lnTo>
                <a:lnTo>
                  <a:pt x="118625" y="23975"/>
                </a:lnTo>
                <a:lnTo>
                  <a:pt x="105924" y="19682"/>
                </a:lnTo>
                <a:lnTo>
                  <a:pt x="93137" y="16200"/>
                </a:lnTo>
                <a:lnTo>
                  <a:pt x="80683" y="13550"/>
                </a:lnTo>
                <a:lnTo>
                  <a:pt x="68499" y="11920"/>
                </a:lnTo>
                <a:lnTo>
                  <a:pt x="55472" y="11061"/>
                </a:lnTo>
                <a:lnTo>
                  <a:pt x="43383" y="10629"/>
                </a:lnTo>
                <a:lnTo>
                  <a:pt x="39751" y="10528"/>
                </a:lnTo>
                <a:lnTo>
                  <a:pt x="35344" y="698"/>
                </a:lnTo>
                <a:lnTo>
                  <a:pt x="31673" y="571"/>
                </a:lnTo>
                <a:lnTo>
                  <a:pt x="12242" y="453"/>
                </a:lnTo>
                <a:lnTo>
                  <a:pt x="0" y="0"/>
                </a:lnTo>
                <a:lnTo>
                  <a:pt x="736" y="9690"/>
                </a:lnTo>
                <a:lnTo>
                  <a:pt x="2058" y="13836"/>
                </a:lnTo>
                <a:lnTo>
                  <a:pt x="6707" y="27820"/>
                </a:lnTo>
                <a:lnTo>
                  <a:pt x="10582" y="38758"/>
                </a:lnTo>
                <a:lnTo>
                  <a:pt x="14063" y="48294"/>
                </a:lnTo>
                <a:lnTo>
                  <a:pt x="17532" y="58074"/>
                </a:lnTo>
                <a:lnTo>
                  <a:pt x="21370" y="69740"/>
                </a:lnTo>
                <a:lnTo>
                  <a:pt x="25958" y="84937"/>
                </a:lnTo>
                <a:lnTo>
                  <a:pt x="30331" y="100246"/>
                </a:lnTo>
                <a:lnTo>
                  <a:pt x="33720" y="112517"/>
                </a:lnTo>
                <a:lnTo>
                  <a:pt x="37271" y="125833"/>
                </a:lnTo>
                <a:lnTo>
                  <a:pt x="40820" y="139743"/>
                </a:lnTo>
                <a:lnTo>
                  <a:pt x="44200" y="153793"/>
                </a:lnTo>
                <a:lnTo>
                  <a:pt x="47247" y="167533"/>
                </a:lnTo>
                <a:lnTo>
                  <a:pt x="49794" y="180508"/>
                </a:lnTo>
                <a:lnTo>
                  <a:pt x="51677" y="192269"/>
                </a:lnTo>
                <a:lnTo>
                  <a:pt x="52730" y="202361"/>
                </a:lnTo>
                <a:lnTo>
                  <a:pt x="52582" y="212874"/>
                </a:lnTo>
                <a:lnTo>
                  <a:pt x="51316" y="225561"/>
                </a:lnTo>
                <a:lnTo>
                  <a:pt x="50711" y="238125"/>
                </a:lnTo>
                <a:lnTo>
                  <a:pt x="50898" y="243544"/>
                </a:lnTo>
                <a:lnTo>
                  <a:pt x="51434" y="255350"/>
                </a:lnTo>
                <a:lnTo>
                  <a:pt x="51676" y="268528"/>
                </a:lnTo>
                <a:lnTo>
                  <a:pt x="51129" y="282883"/>
                </a:lnTo>
                <a:lnTo>
                  <a:pt x="50036" y="296072"/>
                </a:lnTo>
                <a:lnTo>
                  <a:pt x="48602" y="308292"/>
                </a:lnTo>
                <a:lnTo>
                  <a:pt x="47143" y="318926"/>
                </a:lnTo>
                <a:lnTo>
                  <a:pt x="45077" y="332607"/>
                </a:lnTo>
                <a:lnTo>
                  <a:pt x="42659" y="344932"/>
                </a:lnTo>
                <a:lnTo>
                  <a:pt x="47904" y="3437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4438491" y="1010968"/>
            <a:ext cx="199796" cy="344932"/>
          </a:xfrm>
          <a:custGeom>
            <a:avLst/>
            <a:gdLst/>
            <a:ahLst/>
            <a:cxnLst/>
            <a:rect l="l" t="t" r="r" b="b"/>
            <a:pathLst>
              <a:path w="199796" h="344931">
                <a:moveTo>
                  <a:pt x="0" y="0"/>
                </a:moveTo>
                <a:lnTo>
                  <a:pt x="12242" y="453"/>
                </a:lnTo>
                <a:lnTo>
                  <a:pt x="26728" y="482"/>
                </a:lnTo>
                <a:lnTo>
                  <a:pt x="31673" y="571"/>
                </a:lnTo>
                <a:lnTo>
                  <a:pt x="35344" y="698"/>
                </a:lnTo>
                <a:lnTo>
                  <a:pt x="39751" y="10528"/>
                </a:lnTo>
                <a:lnTo>
                  <a:pt x="43383" y="10629"/>
                </a:lnTo>
                <a:lnTo>
                  <a:pt x="55472" y="11061"/>
                </a:lnTo>
                <a:lnTo>
                  <a:pt x="68499" y="11920"/>
                </a:lnTo>
                <a:lnTo>
                  <a:pt x="80683" y="13550"/>
                </a:lnTo>
                <a:lnTo>
                  <a:pt x="93137" y="16200"/>
                </a:lnTo>
                <a:lnTo>
                  <a:pt x="105924" y="19682"/>
                </a:lnTo>
                <a:lnTo>
                  <a:pt x="118625" y="23975"/>
                </a:lnTo>
                <a:lnTo>
                  <a:pt x="130818" y="29059"/>
                </a:lnTo>
                <a:lnTo>
                  <a:pt x="142084" y="34915"/>
                </a:lnTo>
                <a:lnTo>
                  <a:pt x="152004" y="41523"/>
                </a:lnTo>
                <a:lnTo>
                  <a:pt x="162773" y="51229"/>
                </a:lnTo>
                <a:lnTo>
                  <a:pt x="171961" y="61525"/>
                </a:lnTo>
                <a:lnTo>
                  <a:pt x="180128" y="72746"/>
                </a:lnTo>
                <a:lnTo>
                  <a:pt x="185824" y="83633"/>
                </a:lnTo>
                <a:lnTo>
                  <a:pt x="192094" y="106090"/>
                </a:lnTo>
                <a:lnTo>
                  <a:pt x="195570" y="121801"/>
                </a:lnTo>
                <a:lnTo>
                  <a:pt x="197602" y="134432"/>
                </a:lnTo>
                <a:lnTo>
                  <a:pt x="198613" y="144922"/>
                </a:lnTo>
                <a:lnTo>
                  <a:pt x="199025" y="154210"/>
                </a:lnTo>
                <a:lnTo>
                  <a:pt x="199262" y="163238"/>
                </a:lnTo>
                <a:lnTo>
                  <a:pt x="199744" y="172943"/>
                </a:lnTo>
                <a:lnTo>
                  <a:pt x="198550" y="181847"/>
                </a:lnTo>
                <a:lnTo>
                  <a:pt x="194647" y="194392"/>
                </a:lnTo>
                <a:lnTo>
                  <a:pt x="189032" y="208966"/>
                </a:lnTo>
                <a:lnTo>
                  <a:pt x="182652" y="223256"/>
                </a:lnTo>
                <a:lnTo>
                  <a:pt x="176454" y="234949"/>
                </a:lnTo>
                <a:lnTo>
                  <a:pt x="172580" y="240525"/>
                </a:lnTo>
                <a:lnTo>
                  <a:pt x="164949" y="248132"/>
                </a:lnTo>
                <a:lnTo>
                  <a:pt x="155545" y="255669"/>
                </a:lnTo>
                <a:lnTo>
                  <a:pt x="144790" y="263032"/>
                </a:lnTo>
                <a:lnTo>
                  <a:pt x="133104" y="270118"/>
                </a:lnTo>
                <a:lnTo>
                  <a:pt x="120909" y="276822"/>
                </a:lnTo>
                <a:lnTo>
                  <a:pt x="108627" y="283040"/>
                </a:lnTo>
                <a:lnTo>
                  <a:pt x="96678" y="288668"/>
                </a:lnTo>
                <a:lnTo>
                  <a:pt x="85484" y="293603"/>
                </a:lnTo>
                <a:lnTo>
                  <a:pt x="82550" y="294843"/>
                </a:lnTo>
                <a:lnTo>
                  <a:pt x="80187" y="295846"/>
                </a:lnTo>
                <a:lnTo>
                  <a:pt x="74841" y="295579"/>
                </a:lnTo>
                <a:lnTo>
                  <a:pt x="73228" y="297357"/>
                </a:lnTo>
                <a:lnTo>
                  <a:pt x="70548" y="300329"/>
                </a:lnTo>
                <a:lnTo>
                  <a:pt x="64909" y="313143"/>
                </a:lnTo>
                <a:lnTo>
                  <a:pt x="63398" y="316915"/>
                </a:lnTo>
                <a:lnTo>
                  <a:pt x="62141" y="320014"/>
                </a:lnTo>
                <a:lnTo>
                  <a:pt x="56248" y="330301"/>
                </a:lnTo>
                <a:lnTo>
                  <a:pt x="54686" y="333654"/>
                </a:lnTo>
                <a:lnTo>
                  <a:pt x="52425" y="338531"/>
                </a:lnTo>
                <a:lnTo>
                  <a:pt x="47904" y="343789"/>
                </a:lnTo>
                <a:lnTo>
                  <a:pt x="42659" y="344932"/>
                </a:lnTo>
                <a:lnTo>
                  <a:pt x="45077" y="332607"/>
                </a:lnTo>
                <a:lnTo>
                  <a:pt x="47143" y="318926"/>
                </a:lnTo>
                <a:lnTo>
                  <a:pt x="48602" y="308292"/>
                </a:lnTo>
                <a:lnTo>
                  <a:pt x="50036" y="296072"/>
                </a:lnTo>
                <a:lnTo>
                  <a:pt x="51129" y="282883"/>
                </a:lnTo>
                <a:lnTo>
                  <a:pt x="51659" y="270187"/>
                </a:lnTo>
                <a:lnTo>
                  <a:pt x="51676" y="268528"/>
                </a:lnTo>
                <a:lnTo>
                  <a:pt x="51434" y="255350"/>
                </a:lnTo>
                <a:lnTo>
                  <a:pt x="50898" y="243544"/>
                </a:lnTo>
                <a:lnTo>
                  <a:pt x="50711" y="238125"/>
                </a:lnTo>
                <a:lnTo>
                  <a:pt x="51316" y="225561"/>
                </a:lnTo>
                <a:lnTo>
                  <a:pt x="52582" y="212874"/>
                </a:lnTo>
                <a:lnTo>
                  <a:pt x="52730" y="202361"/>
                </a:lnTo>
                <a:lnTo>
                  <a:pt x="51677" y="192269"/>
                </a:lnTo>
                <a:lnTo>
                  <a:pt x="49794" y="180508"/>
                </a:lnTo>
                <a:lnTo>
                  <a:pt x="47247" y="167533"/>
                </a:lnTo>
                <a:lnTo>
                  <a:pt x="44200" y="153793"/>
                </a:lnTo>
                <a:lnTo>
                  <a:pt x="40820" y="139743"/>
                </a:lnTo>
                <a:lnTo>
                  <a:pt x="37271" y="125833"/>
                </a:lnTo>
                <a:lnTo>
                  <a:pt x="33720" y="112517"/>
                </a:lnTo>
                <a:lnTo>
                  <a:pt x="30331" y="100246"/>
                </a:lnTo>
                <a:lnTo>
                  <a:pt x="27271" y="89473"/>
                </a:lnTo>
                <a:lnTo>
                  <a:pt x="21370" y="69740"/>
                </a:lnTo>
                <a:lnTo>
                  <a:pt x="17532" y="58074"/>
                </a:lnTo>
                <a:lnTo>
                  <a:pt x="14063" y="48294"/>
                </a:lnTo>
                <a:lnTo>
                  <a:pt x="10582" y="38758"/>
                </a:lnTo>
                <a:lnTo>
                  <a:pt x="6707" y="27820"/>
                </a:lnTo>
                <a:lnTo>
                  <a:pt x="2058" y="13836"/>
                </a:lnTo>
                <a:lnTo>
                  <a:pt x="736" y="969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4480185" y="1021826"/>
            <a:ext cx="39192" cy="163512"/>
          </a:xfrm>
          <a:custGeom>
            <a:avLst/>
            <a:gdLst/>
            <a:ahLst/>
            <a:cxnLst/>
            <a:rect l="l" t="t" r="r" b="b"/>
            <a:pathLst>
              <a:path w="39192" h="163512">
                <a:moveTo>
                  <a:pt x="0" y="0"/>
                </a:moveTo>
                <a:lnTo>
                  <a:pt x="3659" y="12133"/>
                </a:lnTo>
                <a:lnTo>
                  <a:pt x="7511" y="24261"/>
                </a:lnTo>
                <a:lnTo>
                  <a:pt x="10439" y="34099"/>
                </a:lnTo>
                <a:lnTo>
                  <a:pt x="13378" y="46482"/>
                </a:lnTo>
                <a:lnTo>
                  <a:pt x="16011" y="58883"/>
                </a:lnTo>
                <a:lnTo>
                  <a:pt x="17386" y="64515"/>
                </a:lnTo>
                <a:lnTo>
                  <a:pt x="21108" y="77009"/>
                </a:lnTo>
                <a:lnTo>
                  <a:pt x="25148" y="88707"/>
                </a:lnTo>
                <a:lnTo>
                  <a:pt x="29160" y="100370"/>
                </a:lnTo>
                <a:lnTo>
                  <a:pt x="32797" y="112759"/>
                </a:lnTo>
                <a:lnTo>
                  <a:pt x="33413" y="115239"/>
                </a:lnTo>
                <a:lnTo>
                  <a:pt x="35585" y="126945"/>
                </a:lnTo>
                <a:lnTo>
                  <a:pt x="37267" y="140450"/>
                </a:lnTo>
                <a:lnTo>
                  <a:pt x="38494" y="153851"/>
                </a:lnTo>
                <a:lnTo>
                  <a:pt x="39192" y="1635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4567002" y="1038260"/>
            <a:ext cx="51754" cy="225310"/>
          </a:xfrm>
          <a:custGeom>
            <a:avLst/>
            <a:gdLst/>
            <a:ahLst/>
            <a:cxnLst/>
            <a:rect l="l" t="t" r="r" b="b"/>
            <a:pathLst>
              <a:path w="51754" h="225310">
                <a:moveTo>
                  <a:pt x="0" y="0"/>
                </a:moveTo>
                <a:lnTo>
                  <a:pt x="10588" y="7419"/>
                </a:lnTo>
                <a:lnTo>
                  <a:pt x="19345" y="17110"/>
                </a:lnTo>
                <a:lnTo>
                  <a:pt x="26395" y="28388"/>
                </a:lnTo>
                <a:lnTo>
                  <a:pt x="31861" y="40568"/>
                </a:lnTo>
                <a:lnTo>
                  <a:pt x="35865" y="52967"/>
                </a:lnTo>
                <a:lnTo>
                  <a:pt x="37388" y="59169"/>
                </a:lnTo>
                <a:lnTo>
                  <a:pt x="40987" y="71324"/>
                </a:lnTo>
                <a:lnTo>
                  <a:pt x="45238" y="83490"/>
                </a:lnTo>
                <a:lnTo>
                  <a:pt x="48548" y="95755"/>
                </a:lnTo>
                <a:lnTo>
                  <a:pt x="49301" y="101257"/>
                </a:lnTo>
                <a:lnTo>
                  <a:pt x="50267" y="113015"/>
                </a:lnTo>
                <a:lnTo>
                  <a:pt x="51218" y="126509"/>
                </a:lnTo>
                <a:lnTo>
                  <a:pt x="51754" y="139847"/>
                </a:lnTo>
                <a:lnTo>
                  <a:pt x="51676" y="147866"/>
                </a:lnTo>
                <a:lnTo>
                  <a:pt x="50206" y="161587"/>
                </a:lnTo>
                <a:lnTo>
                  <a:pt x="47262" y="172938"/>
                </a:lnTo>
                <a:lnTo>
                  <a:pt x="43086" y="183881"/>
                </a:lnTo>
                <a:lnTo>
                  <a:pt x="37919" y="196377"/>
                </a:lnTo>
                <a:lnTo>
                  <a:pt x="37071" y="198513"/>
                </a:lnTo>
                <a:lnTo>
                  <a:pt x="34747" y="204368"/>
                </a:lnTo>
                <a:lnTo>
                  <a:pt x="26504" y="215392"/>
                </a:lnTo>
                <a:lnTo>
                  <a:pt x="21043" y="218173"/>
                </a:lnTo>
                <a:lnTo>
                  <a:pt x="14681" y="221411"/>
                </a:lnTo>
                <a:lnTo>
                  <a:pt x="8978" y="222084"/>
                </a:lnTo>
                <a:lnTo>
                  <a:pt x="7327" y="2253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4521321" y="1109596"/>
            <a:ext cx="12395" cy="69646"/>
          </a:xfrm>
          <a:custGeom>
            <a:avLst/>
            <a:gdLst/>
            <a:ahLst/>
            <a:cxnLst/>
            <a:rect l="l" t="t" r="r" b="b"/>
            <a:pathLst>
              <a:path w="12395" h="69646">
                <a:moveTo>
                  <a:pt x="0" y="0"/>
                </a:moveTo>
                <a:lnTo>
                  <a:pt x="3872" y="9882"/>
                </a:lnTo>
                <a:lnTo>
                  <a:pt x="7228" y="24662"/>
                </a:lnTo>
                <a:lnTo>
                  <a:pt x="9657" y="38828"/>
                </a:lnTo>
                <a:lnTo>
                  <a:pt x="10541" y="45046"/>
                </a:lnTo>
                <a:lnTo>
                  <a:pt x="11582" y="53187"/>
                </a:lnTo>
                <a:lnTo>
                  <a:pt x="11785" y="61506"/>
                </a:lnTo>
                <a:lnTo>
                  <a:pt x="12395" y="696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4323304" y="1129903"/>
            <a:ext cx="92087" cy="63197"/>
          </a:xfrm>
          <a:custGeom>
            <a:avLst/>
            <a:gdLst/>
            <a:ahLst/>
            <a:cxnLst/>
            <a:rect l="l" t="t" r="r" b="b"/>
            <a:pathLst>
              <a:path w="92087" h="63197">
                <a:moveTo>
                  <a:pt x="10960" y="63197"/>
                </a:moveTo>
                <a:lnTo>
                  <a:pt x="0" y="53660"/>
                </a:lnTo>
                <a:lnTo>
                  <a:pt x="317" y="48414"/>
                </a:lnTo>
                <a:lnTo>
                  <a:pt x="4292" y="40432"/>
                </a:lnTo>
                <a:lnTo>
                  <a:pt x="13244" y="27355"/>
                </a:lnTo>
                <a:lnTo>
                  <a:pt x="23373" y="14229"/>
                </a:lnTo>
                <a:lnTo>
                  <a:pt x="30878" y="6098"/>
                </a:lnTo>
                <a:lnTo>
                  <a:pt x="42225" y="2863"/>
                </a:lnTo>
                <a:lnTo>
                  <a:pt x="58877" y="571"/>
                </a:lnTo>
                <a:lnTo>
                  <a:pt x="72320" y="0"/>
                </a:lnTo>
                <a:lnTo>
                  <a:pt x="74942" y="789"/>
                </a:lnTo>
                <a:lnTo>
                  <a:pt x="82427" y="10847"/>
                </a:lnTo>
                <a:lnTo>
                  <a:pt x="91043" y="22477"/>
                </a:lnTo>
                <a:lnTo>
                  <a:pt x="91605" y="23649"/>
                </a:lnTo>
                <a:lnTo>
                  <a:pt x="92087" y="26037"/>
                </a:lnTo>
                <a:lnTo>
                  <a:pt x="91605" y="45570"/>
                </a:lnTo>
                <a:lnTo>
                  <a:pt x="70345" y="48414"/>
                </a:lnTo>
                <a:lnTo>
                  <a:pt x="71691" y="44135"/>
                </a:lnTo>
                <a:lnTo>
                  <a:pt x="73766" y="32990"/>
                </a:lnTo>
                <a:lnTo>
                  <a:pt x="71299" y="20489"/>
                </a:lnTo>
                <a:lnTo>
                  <a:pt x="69253" y="18887"/>
                </a:lnTo>
                <a:lnTo>
                  <a:pt x="61607" y="15077"/>
                </a:lnTo>
                <a:lnTo>
                  <a:pt x="55130" y="13642"/>
                </a:lnTo>
                <a:lnTo>
                  <a:pt x="45973" y="141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4345832" y="1148315"/>
            <a:ext cx="37566" cy="29057"/>
          </a:xfrm>
          <a:custGeom>
            <a:avLst/>
            <a:gdLst/>
            <a:ahLst/>
            <a:cxnLst/>
            <a:rect l="l" t="t" r="r" b="b"/>
            <a:pathLst>
              <a:path w="37566" h="29057">
                <a:moveTo>
                  <a:pt x="22301" y="27152"/>
                </a:moveTo>
                <a:lnTo>
                  <a:pt x="23545" y="20967"/>
                </a:lnTo>
                <a:lnTo>
                  <a:pt x="36690" y="19532"/>
                </a:lnTo>
                <a:lnTo>
                  <a:pt x="36690" y="14287"/>
                </a:lnTo>
                <a:lnTo>
                  <a:pt x="37566" y="5715"/>
                </a:lnTo>
                <a:lnTo>
                  <a:pt x="25730" y="5715"/>
                </a:lnTo>
                <a:lnTo>
                  <a:pt x="19532" y="0"/>
                </a:lnTo>
                <a:lnTo>
                  <a:pt x="16675" y="5715"/>
                </a:lnTo>
                <a:lnTo>
                  <a:pt x="13817" y="11430"/>
                </a:lnTo>
                <a:lnTo>
                  <a:pt x="10655" y="19532"/>
                </a:lnTo>
                <a:lnTo>
                  <a:pt x="7620" y="24295"/>
                </a:lnTo>
                <a:lnTo>
                  <a:pt x="0" y="29057"/>
                </a:lnTo>
                <a:lnTo>
                  <a:pt x="22301" y="271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4345832" y="1148315"/>
            <a:ext cx="37566" cy="29057"/>
          </a:xfrm>
          <a:custGeom>
            <a:avLst/>
            <a:gdLst/>
            <a:ahLst/>
            <a:cxnLst/>
            <a:rect l="l" t="t" r="r" b="b"/>
            <a:pathLst>
              <a:path w="37566" h="29057">
                <a:moveTo>
                  <a:pt x="36690" y="19532"/>
                </a:moveTo>
                <a:lnTo>
                  <a:pt x="36690" y="14287"/>
                </a:lnTo>
                <a:lnTo>
                  <a:pt x="37566" y="5715"/>
                </a:lnTo>
                <a:lnTo>
                  <a:pt x="31648" y="5715"/>
                </a:lnTo>
                <a:lnTo>
                  <a:pt x="25730" y="5715"/>
                </a:lnTo>
                <a:lnTo>
                  <a:pt x="19532" y="0"/>
                </a:lnTo>
                <a:lnTo>
                  <a:pt x="16675" y="5715"/>
                </a:lnTo>
                <a:lnTo>
                  <a:pt x="13817" y="11430"/>
                </a:lnTo>
                <a:lnTo>
                  <a:pt x="10655" y="19532"/>
                </a:lnTo>
                <a:lnTo>
                  <a:pt x="9131" y="21907"/>
                </a:lnTo>
                <a:lnTo>
                  <a:pt x="7620" y="24295"/>
                </a:lnTo>
                <a:lnTo>
                  <a:pt x="0" y="29057"/>
                </a:lnTo>
                <a:lnTo>
                  <a:pt x="22301" y="27152"/>
                </a:lnTo>
                <a:lnTo>
                  <a:pt x="23545" y="209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2911032" y="2010046"/>
            <a:ext cx="2210650" cy="1424432"/>
          </a:xfrm>
          <a:custGeom>
            <a:avLst/>
            <a:gdLst/>
            <a:ahLst/>
            <a:cxnLst/>
            <a:rect l="l" t="t" r="r" b="b"/>
            <a:pathLst>
              <a:path w="2210650" h="1424431">
                <a:moveTo>
                  <a:pt x="2113818" y="37967"/>
                </a:moveTo>
                <a:lnTo>
                  <a:pt x="97820" y="828432"/>
                </a:lnTo>
                <a:lnTo>
                  <a:pt x="97820" y="1424431"/>
                </a:lnTo>
                <a:lnTo>
                  <a:pt x="2113818" y="1424431"/>
                </a:lnTo>
                <a:lnTo>
                  <a:pt x="2113818" y="3796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2911032" y="2010046"/>
            <a:ext cx="2210650" cy="1424432"/>
          </a:xfrm>
          <a:custGeom>
            <a:avLst/>
            <a:gdLst/>
            <a:ahLst/>
            <a:cxnLst/>
            <a:rect l="l" t="t" r="r" b="b"/>
            <a:pathLst>
              <a:path w="2210650" h="1424431">
                <a:moveTo>
                  <a:pt x="2113818" y="37967"/>
                </a:moveTo>
                <a:lnTo>
                  <a:pt x="97820" y="828432"/>
                </a:lnTo>
              </a:path>
              <a:path w="2210650" h="1424431">
                <a:moveTo>
                  <a:pt x="97820" y="1424431"/>
                </a:moveTo>
                <a:lnTo>
                  <a:pt x="2113818" y="14244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2911032" y="1891428"/>
            <a:ext cx="2210650" cy="985405"/>
          </a:xfrm>
          <a:custGeom>
            <a:avLst/>
            <a:gdLst/>
            <a:ahLst/>
            <a:cxnLst/>
            <a:rect l="l" t="t" r="r" b="b"/>
            <a:pathLst>
              <a:path w="2210650" h="985405">
                <a:moveTo>
                  <a:pt x="2113818" y="156585"/>
                </a:moveTo>
                <a:lnTo>
                  <a:pt x="2113818" y="36392"/>
                </a:lnTo>
                <a:lnTo>
                  <a:pt x="97820" y="794069"/>
                </a:lnTo>
                <a:lnTo>
                  <a:pt x="97820" y="947050"/>
                </a:lnTo>
                <a:lnTo>
                  <a:pt x="2113818" y="15658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2911032" y="1891428"/>
            <a:ext cx="2210650" cy="985405"/>
          </a:xfrm>
          <a:custGeom>
            <a:avLst/>
            <a:gdLst/>
            <a:ahLst/>
            <a:cxnLst/>
            <a:rect l="l" t="t" r="r" b="b"/>
            <a:pathLst>
              <a:path w="2210650" h="985405">
                <a:moveTo>
                  <a:pt x="2113818" y="36392"/>
                </a:moveTo>
                <a:lnTo>
                  <a:pt x="97820" y="794069"/>
                </a:lnTo>
              </a:path>
              <a:path w="2210650" h="985405">
                <a:moveTo>
                  <a:pt x="97820" y="947050"/>
                </a:moveTo>
                <a:lnTo>
                  <a:pt x="2113818" y="1565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2911032" y="1814531"/>
            <a:ext cx="2210650" cy="907732"/>
          </a:xfrm>
          <a:custGeom>
            <a:avLst/>
            <a:gdLst/>
            <a:ahLst/>
            <a:cxnLst/>
            <a:rect l="l" t="t" r="r" b="b"/>
            <a:pathLst>
              <a:path w="2210650" h="907732">
                <a:moveTo>
                  <a:pt x="2113818" y="113291"/>
                </a:moveTo>
                <a:lnTo>
                  <a:pt x="2113818" y="32775"/>
                </a:lnTo>
                <a:lnTo>
                  <a:pt x="97820" y="732667"/>
                </a:lnTo>
                <a:lnTo>
                  <a:pt x="97820" y="870968"/>
                </a:lnTo>
                <a:lnTo>
                  <a:pt x="2113818" y="1132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2911032" y="1814531"/>
            <a:ext cx="2210650" cy="907732"/>
          </a:xfrm>
          <a:custGeom>
            <a:avLst/>
            <a:gdLst/>
            <a:ahLst/>
            <a:cxnLst/>
            <a:rect l="l" t="t" r="r" b="b"/>
            <a:pathLst>
              <a:path w="2210650" h="907732">
                <a:moveTo>
                  <a:pt x="2113818" y="32775"/>
                </a:moveTo>
                <a:lnTo>
                  <a:pt x="97820" y="732667"/>
                </a:lnTo>
              </a:path>
              <a:path w="2210650" h="907732">
                <a:moveTo>
                  <a:pt x="97820" y="870968"/>
                </a:moveTo>
                <a:lnTo>
                  <a:pt x="2113818" y="11329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1491480" y="1940414"/>
            <a:ext cx="3668496" cy="1490675"/>
          </a:xfrm>
          <a:custGeom>
            <a:avLst/>
            <a:gdLst/>
            <a:ahLst/>
            <a:cxnLst/>
            <a:rect l="l" t="t" r="r" b="b"/>
            <a:pathLst>
              <a:path w="3668496" h="1490675">
                <a:moveTo>
                  <a:pt x="3533371" y="66946"/>
                </a:moveTo>
                <a:lnTo>
                  <a:pt x="3533371" y="51749"/>
                </a:lnTo>
                <a:lnTo>
                  <a:pt x="1517373" y="866210"/>
                </a:lnTo>
                <a:lnTo>
                  <a:pt x="1517373" y="881400"/>
                </a:lnTo>
                <a:lnTo>
                  <a:pt x="3533371" y="6694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1491480" y="1940414"/>
            <a:ext cx="3668496" cy="1490675"/>
          </a:xfrm>
          <a:custGeom>
            <a:avLst/>
            <a:gdLst/>
            <a:ahLst/>
            <a:cxnLst/>
            <a:rect l="l" t="t" r="r" b="b"/>
            <a:pathLst>
              <a:path w="3668496" h="1490675">
                <a:moveTo>
                  <a:pt x="3533371" y="51749"/>
                </a:moveTo>
                <a:lnTo>
                  <a:pt x="1517373" y="866210"/>
                </a:lnTo>
              </a:path>
              <a:path w="3668496" h="1490675">
                <a:moveTo>
                  <a:pt x="1517373" y="881400"/>
                </a:moveTo>
                <a:lnTo>
                  <a:pt x="3533371" y="669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1603954" y="1940329"/>
            <a:ext cx="3633812" cy="1546123"/>
          </a:xfrm>
          <a:custGeom>
            <a:avLst/>
            <a:gdLst/>
            <a:ahLst/>
            <a:cxnLst/>
            <a:rect l="l" t="t" r="r" b="b"/>
            <a:pathLst>
              <a:path w="3633812" h="1546123">
                <a:moveTo>
                  <a:pt x="3420897" y="102335"/>
                </a:moveTo>
                <a:lnTo>
                  <a:pt x="3420897" y="87058"/>
                </a:lnTo>
                <a:lnTo>
                  <a:pt x="1404899" y="940234"/>
                </a:lnTo>
                <a:lnTo>
                  <a:pt x="1404899" y="955521"/>
                </a:lnTo>
                <a:lnTo>
                  <a:pt x="3420897" y="10233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1603954" y="1940329"/>
            <a:ext cx="3633812" cy="1546123"/>
          </a:xfrm>
          <a:custGeom>
            <a:avLst/>
            <a:gdLst/>
            <a:ahLst/>
            <a:cxnLst/>
            <a:rect l="l" t="t" r="r" b="b"/>
            <a:pathLst>
              <a:path w="3633812" h="1546123">
                <a:moveTo>
                  <a:pt x="3420897" y="87058"/>
                </a:moveTo>
                <a:lnTo>
                  <a:pt x="1404899" y="940234"/>
                </a:lnTo>
              </a:path>
              <a:path w="3633812" h="1546123">
                <a:moveTo>
                  <a:pt x="1404899" y="955521"/>
                </a:moveTo>
                <a:lnTo>
                  <a:pt x="3420897" y="10233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1716427" y="1940174"/>
            <a:ext cx="3599141" cy="1601647"/>
          </a:xfrm>
          <a:custGeom>
            <a:avLst/>
            <a:gdLst/>
            <a:ahLst/>
            <a:cxnLst/>
            <a:rect l="l" t="t" r="r" b="b"/>
            <a:pathLst>
              <a:path w="3599141" h="1601647">
                <a:moveTo>
                  <a:pt x="3308424" y="140902"/>
                </a:moveTo>
                <a:lnTo>
                  <a:pt x="3308424" y="125512"/>
                </a:lnTo>
                <a:lnTo>
                  <a:pt x="1292426" y="1018167"/>
                </a:lnTo>
                <a:lnTo>
                  <a:pt x="1292426" y="1033557"/>
                </a:lnTo>
                <a:lnTo>
                  <a:pt x="3308424" y="14090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1716427" y="1940174"/>
            <a:ext cx="3599141" cy="1601647"/>
          </a:xfrm>
          <a:custGeom>
            <a:avLst/>
            <a:gdLst/>
            <a:ahLst/>
            <a:cxnLst/>
            <a:rect l="l" t="t" r="r" b="b"/>
            <a:pathLst>
              <a:path w="3599141" h="1601647">
                <a:moveTo>
                  <a:pt x="3308424" y="125512"/>
                </a:moveTo>
                <a:lnTo>
                  <a:pt x="1292426" y="1018167"/>
                </a:lnTo>
              </a:path>
              <a:path w="3599141" h="1601647">
                <a:moveTo>
                  <a:pt x="1292426" y="1033557"/>
                </a:moveTo>
                <a:lnTo>
                  <a:pt x="3308424" y="1409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1828905" y="1940070"/>
            <a:ext cx="3564432" cy="1657121"/>
          </a:xfrm>
          <a:custGeom>
            <a:avLst/>
            <a:gdLst/>
            <a:ahLst/>
            <a:cxnLst/>
            <a:rect l="l" t="t" r="r" b="b"/>
            <a:pathLst>
              <a:path w="3564432" h="1657121">
                <a:moveTo>
                  <a:pt x="3195946" y="182600"/>
                </a:moveTo>
                <a:lnTo>
                  <a:pt x="3195946" y="167102"/>
                </a:lnTo>
                <a:lnTo>
                  <a:pt x="1179948" y="1099999"/>
                </a:lnTo>
                <a:lnTo>
                  <a:pt x="1179948" y="1115508"/>
                </a:lnTo>
                <a:lnTo>
                  <a:pt x="3195946" y="18260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1828905" y="1940070"/>
            <a:ext cx="3564432" cy="1657121"/>
          </a:xfrm>
          <a:custGeom>
            <a:avLst/>
            <a:gdLst/>
            <a:ahLst/>
            <a:cxnLst/>
            <a:rect l="l" t="t" r="r" b="b"/>
            <a:pathLst>
              <a:path w="3564432" h="1657121">
                <a:moveTo>
                  <a:pt x="3195946" y="167102"/>
                </a:moveTo>
                <a:lnTo>
                  <a:pt x="1179948" y="1099999"/>
                </a:lnTo>
              </a:path>
              <a:path w="3564432" h="1657121">
                <a:moveTo>
                  <a:pt x="1179948" y="1115508"/>
                </a:moveTo>
                <a:lnTo>
                  <a:pt x="3195946" y="1826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1941396" y="1940003"/>
            <a:ext cx="3529736" cy="1712556"/>
          </a:xfrm>
          <a:custGeom>
            <a:avLst/>
            <a:gdLst/>
            <a:ahLst/>
            <a:cxnLst/>
            <a:rect l="l" t="t" r="r" b="b"/>
            <a:pathLst>
              <a:path w="3529736" h="1712556">
                <a:moveTo>
                  <a:pt x="3083454" y="227564"/>
                </a:moveTo>
                <a:lnTo>
                  <a:pt x="3083454" y="211913"/>
                </a:lnTo>
                <a:lnTo>
                  <a:pt x="1067456" y="1185847"/>
                </a:lnTo>
                <a:lnTo>
                  <a:pt x="1067456" y="1201498"/>
                </a:lnTo>
                <a:lnTo>
                  <a:pt x="3083454" y="22756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1941396" y="1940003"/>
            <a:ext cx="3529736" cy="1712556"/>
          </a:xfrm>
          <a:custGeom>
            <a:avLst/>
            <a:gdLst/>
            <a:ahLst/>
            <a:cxnLst/>
            <a:rect l="l" t="t" r="r" b="b"/>
            <a:pathLst>
              <a:path w="3529736" h="1712556">
                <a:moveTo>
                  <a:pt x="3083454" y="211913"/>
                </a:moveTo>
                <a:lnTo>
                  <a:pt x="1067456" y="1185847"/>
                </a:lnTo>
              </a:path>
              <a:path w="3529736" h="1712556">
                <a:moveTo>
                  <a:pt x="1067456" y="1201498"/>
                </a:moveTo>
                <a:lnTo>
                  <a:pt x="3083454" y="2275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2053878" y="1939887"/>
            <a:ext cx="3495027" cy="1768043"/>
          </a:xfrm>
          <a:custGeom>
            <a:avLst/>
            <a:gdLst/>
            <a:ahLst/>
            <a:cxnLst/>
            <a:rect l="l" t="t" r="r" b="b"/>
            <a:pathLst>
              <a:path w="3495027" h="1768043">
                <a:moveTo>
                  <a:pt x="2970974" y="275928"/>
                </a:moveTo>
                <a:lnTo>
                  <a:pt x="2970974" y="260167"/>
                </a:lnTo>
                <a:lnTo>
                  <a:pt x="954976" y="1275959"/>
                </a:lnTo>
                <a:lnTo>
                  <a:pt x="954976" y="1291728"/>
                </a:lnTo>
                <a:lnTo>
                  <a:pt x="2970974" y="27592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2053878" y="1939887"/>
            <a:ext cx="3495027" cy="1768043"/>
          </a:xfrm>
          <a:custGeom>
            <a:avLst/>
            <a:gdLst/>
            <a:ahLst/>
            <a:cxnLst/>
            <a:rect l="l" t="t" r="r" b="b"/>
            <a:pathLst>
              <a:path w="3495027" h="1768043">
                <a:moveTo>
                  <a:pt x="2970974" y="260167"/>
                </a:moveTo>
                <a:lnTo>
                  <a:pt x="954976" y="1275959"/>
                </a:lnTo>
              </a:path>
              <a:path w="3495027" h="1768043">
                <a:moveTo>
                  <a:pt x="954976" y="1291728"/>
                </a:moveTo>
                <a:lnTo>
                  <a:pt x="2970974" y="2759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2166363" y="1939764"/>
            <a:ext cx="3460330" cy="1823529"/>
          </a:xfrm>
          <a:custGeom>
            <a:avLst/>
            <a:gdLst/>
            <a:ahLst/>
            <a:cxnLst/>
            <a:rect l="l" t="t" r="r" b="b"/>
            <a:pathLst>
              <a:path w="3460330" h="1823529">
                <a:moveTo>
                  <a:pt x="2858488" y="327797"/>
                </a:moveTo>
                <a:lnTo>
                  <a:pt x="2858488" y="311886"/>
                </a:lnTo>
                <a:lnTo>
                  <a:pt x="842490" y="1370389"/>
                </a:lnTo>
                <a:lnTo>
                  <a:pt x="842490" y="1386296"/>
                </a:lnTo>
                <a:lnTo>
                  <a:pt x="2858488" y="32779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2166363" y="1939764"/>
            <a:ext cx="3460330" cy="1823529"/>
          </a:xfrm>
          <a:custGeom>
            <a:avLst/>
            <a:gdLst/>
            <a:ahLst/>
            <a:cxnLst/>
            <a:rect l="l" t="t" r="r" b="b"/>
            <a:pathLst>
              <a:path w="3460330" h="1823529">
                <a:moveTo>
                  <a:pt x="2858488" y="311886"/>
                </a:moveTo>
                <a:lnTo>
                  <a:pt x="842490" y="1370389"/>
                </a:lnTo>
              </a:path>
              <a:path w="3460330" h="1823529">
                <a:moveTo>
                  <a:pt x="842490" y="1386296"/>
                </a:moveTo>
                <a:lnTo>
                  <a:pt x="2858488" y="3277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2278850" y="1939698"/>
            <a:ext cx="3425621" cy="1878939"/>
          </a:xfrm>
          <a:custGeom>
            <a:avLst/>
            <a:gdLst/>
            <a:ahLst/>
            <a:cxnLst/>
            <a:rect l="l" t="t" r="r" b="b"/>
            <a:pathLst>
              <a:path w="3425621" h="1878939">
                <a:moveTo>
                  <a:pt x="2746001" y="383185"/>
                </a:moveTo>
                <a:lnTo>
                  <a:pt x="2746001" y="367140"/>
                </a:lnTo>
                <a:lnTo>
                  <a:pt x="730003" y="1469208"/>
                </a:lnTo>
                <a:lnTo>
                  <a:pt x="730003" y="1485252"/>
                </a:lnTo>
                <a:lnTo>
                  <a:pt x="2746001" y="38318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2278850" y="1939698"/>
            <a:ext cx="3425621" cy="1878965"/>
          </a:xfrm>
          <a:custGeom>
            <a:avLst/>
            <a:gdLst/>
            <a:ahLst/>
            <a:cxnLst/>
            <a:rect l="l" t="t" r="r" b="b"/>
            <a:pathLst>
              <a:path w="3425621" h="1878965">
                <a:moveTo>
                  <a:pt x="2746001" y="367140"/>
                </a:moveTo>
                <a:lnTo>
                  <a:pt x="730003" y="1469208"/>
                </a:lnTo>
              </a:path>
              <a:path w="3425621" h="1878965">
                <a:moveTo>
                  <a:pt x="730003" y="1469972"/>
                </a:moveTo>
                <a:lnTo>
                  <a:pt x="2746001" y="370026"/>
                </a:lnTo>
              </a:path>
              <a:path w="3425621" h="1878965">
                <a:moveTo>
                  <a:pt x="2746001" y="383185"/>
                </a:moveTo>
                <a:lnTo>
                  <a:pt x="730003" y="1485252"/>
                </a:lnTo>
              </a:path>
              <a:path w="3425621" h="1878965">
                <a:moveTo>
                  <a:pt x="730003" y="1485253"/>
                </a:moveTo>
                <a:lnTo>
                  <a:pt x="2746001" y="38318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2391337" y="1939600"/>
            <a:ext cx="3390925" cy="1934413"/>
          </a:xfrm>
          <a:custGeom>
            <a:avLst/>
            <a:gdLst/>
            <a:ahLst/>
            <a:cxnLst/>
            <a:rect l="l" t="t" r="r" b="b"/>
            <a:pathLst>
              <a:path w="3390925" h="1934413">
                <a:moveTo>
                  <a:pt x="2633513" y="442314"/>
                </a:moveTo>
                <a:lnTo>
                  <a:pt x="2633513" y="426112"/>
                </a:lnTo>
                <a:lnTo>
                  <a:pt x="754241" y="1494886"/>
                </a:lnTo>
                <a:lnTo>
                  <a:pt x="782737" y="1494886"/>
                </a:lnTo>
                <a:lnTo>
                  <a:pt x="2633513" y="44231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2391337" y="1939599"/>
            <a:ext cx="3390925" cy="1934438"/>
          </a:xfrm>
          <a:custGeom>
            <a:avLst/>
            <a:gdLst/>
            <a:ahLst/>
            <a:cxnLst/>
            <a:rect l="l" t="t" r="r" b="b"/>
            <a:pathLst>
              <a:path w="3390925" h="1934438">
                <a:moveTo>
                  <a:pt x="2633513" y="426112"/>
                </a:moveTo>
                <a:lnTo>
                  <a:pt x="754241" y="1494886"/>
                </a:lnTo>
              </a:path>
              <a:path w="3390925" h="1934438">
                <a:moveTo>
                  <a:pt x="782737" y="1494886"/>
                </a:moveTo>
                <a:lnTo>
                  <a:pt x="2633513" y="4423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2503846" y="1939515"/>
            <a:ext cx="3356165" cy="1989861"/>
          </a:xfrm>
          <a:custGeom>
            <a:avLst/>
            <a:gdLst/>
            <a:ahLst/>
            <a:cxnLst/>
            <a:rect l="l" t="t" r="r" b="b"/>
            <a:pathLst>
              <a:path w="3356165" h="1989861">
                <a:moveTo>
                  <a:pt x="2521004" y="505233"/>
                </a:moveTo>
                <a:lnTo>
                  <a:pt x="2521004" y="488878"/>
                </a:lnTo>
                <a:lnTo>
                  <a:pt x="819336" y="1494971"/>
                </a:lnTo>
                <a:lnTo>
                  <a:pt x="846988" y="1494971"/>
                </a:lnTo>
                <a:lnTo>
                  <a:pt x="2521004" y="50523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2503846" y="1939514"/>
            <a:ext cx="3356165" cy="1989886"/>
          </a:xfrm>
          <a:custGeom>
            <a:avLst/>
            <a:gdLst/>
            <a:ahLst/>
            <a:cxnLst/>
            <a:rect l="l" t="t" r="r" b="b"/>
            <a:pathLst>
              <a:path w="3356165" h="1989886">
                <a:moveTo>
                  <a:pt x="2521004" y="488878"/>
                </a:moveTo>
                <a:lnTo>
                  <a:pt x="819336" y="1494971"/>
                </a:lnTo>
              </a:path>
              <a:path w="3356165" h="1989886">
                <a:moveTo>
                  <a:pt x="846988" y="1494971"/>
                </a:moveTo>
                <a:lnTo>
                  <a:pt x="2521004" y="5052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2616335" y="1939415"/>
            <a:ext cx="3321469" cy="2045322"/>
          </a:xfrm>
          <a:custGeom>
            <a:avLst/>
            <a:gdLst/>
            <a:ahLst/>
            <a:cxnLst/>
            <a:rect l="l" t="t" r="r" b="b"/>
            <a:pathLst>
              <a:path w="3321469" h="2045322">
                <a:moveTo>
                  <a:pt x="2408515" y="572109"/>
                </a:moveTo>
                <a:lnTo>
                  <a:pt x="2408515" y="555599"/>
                </a:lnTo>
                <a:lnTo>
                  <a:pt x="878982" y="1495070"/>
                </a:lnTo>
                <a:lnTo>
                  <a:pt x="905872" y="1495070"/>
                </a:lnTo>
                <a:lnTo>
                  <a:pt x="2408515" y="57210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2616335" y="1939416"/>
            <a:ext cx="3321469" cy="2045347"/>
          </a:xfrm>
          <a:custGeom>
            <a:avLst/>
            <a:gdLst/>
            <a:ahLst/>
            <a:cxnLst/>
            <a:rect l="l" t="t" r="r" b="b"/>
            <a:pathLst>
              <a:path w="3321469" h="2045347">
                <a:moveTo>
                  <a:pt x="2408515" y="555599"/>
                </a:moveTo>
                <a:lnTo>
                  <a:pt x="878982" y="1495070"/>
                </a:lnTo>
              </a:path>
              <a:path w="3321469" h="2045347">
                <a:moveTo>
                  <a:pt x="905872" y="1495070"/>
                </a:moveTo>
                <a:lnTo>
                  <a:pt x="2408515" y="5721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2728839" y="1939325"/>
            <a:ext cx="3286734" cy="2100783"/>
          </a:xfrm>
          <a:custGeom>
            <a:avLst/>
            <a:gdLst/>
            <a:ahLst/>
            <a:cxnLst/>
            <a:rect l="l" t="t" r="r" b="b"/>
            <a:pathLst>
              <a:path w="3286734" h="2100783">
                <a:moveTo>
                  <a:pt x="2296011" y="643041"/>
                </a:moveTo>
                <a:lnTo>
                  <a:pt x="2296011" y="626341"/>
                </a:lnTo>
                <a:lnTo>
                  <a:pt x="933588" y="1495162"/>
                </a:lnTo>
                <a:lnTo>
                  <a:pt x="959773" y="1495162"/>
                </a:lnTo>
                <a:lnTo>
                  <a:pt x="2296011" y="64304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2728839" y="1939324"/>
            <a:ext cx="3286734" cy="2100808"/>
          </a:xfrm>
          <a:custGeom>
            <a:avLst/>
            <a:gdLst/>
            <a:ahLst/>
            <a:cxnLst/>
            <a:rect l="l" t="t" r="r" b="b"/>
            <a:pathLst>
              <a:path w="3286734" h="2100808">
                <a:moveTo>
                  <a:pt x="2296011" y="626341"/>
                </a:moveTo>
                <a:lnTo>
                  <a:pt x="933588" y="1495162"/>
                </a:lnTo>
              </a:path>
              <a:path w="3286734" h="2100808">
                <a:moveTo>
                  <a:pt x="959773" y="1495162"/>
                </a:moveTo>
                <a:lnTo>
                  <a:pt x="2296011" y="643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2841334" y="1939254"/>
            <a:ext cx="3252000" cy="2156231"/>
          </a:xfrm>
          <a:custGeom>
            <a:avLst/>
            <a:gdLst/>
            <a:ahLst/>
            <a:cxnLst/>
            <a:rect l="l" t="t" r="r" b="b"/>
            <a:pathLst>
              <a:path w="3252000" h="2156231">
                <a:moveTo>
                  <a:pt x="2183516" y="718140"/>
                </a:moveTo>
                <a:lnTo>
                  <a:pt x="2183516" y="701260"/>
                </a:lnTo>
                <a:lnTo>
                  <a:pt x="983586" y="1495233"/>
                </a:lnTo>
                <a:lnTo>
                  <a:pt x="1009098" y="1495233"/>
                </a:lnTo>
                <a:lnTo>
                  <a:pt x="2183516" y="71814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2841334" y="1939253"/>
            <a:ext cx="3252000" cy="2156256"/>
          </a:xfrm>
          <a:custGeom>
            <a:avLst/>
            <a:gdLst/>
            <a:ahLst/>
            <a:cxnLst/>
            <a:rect l="l" t="t" r="r" b="b"/>
            <a:pathLst>
              <a:path w="3252000" h="2156256">
                <a:moveTo>
                  <a:pt x="2183516" y="701260"/>
                </a:moveTo>
                <a:lnTo>
                  <a:pt x="983586" y="1495233"/>
                </a:lnTo>
              </a:path>
              <a:path w="3252000" h="2156256">
                <a:moveTo>
                  <a:pt x="985316" y="1495233"/>
                </a:moveTo>
                <a:lnTo>
                  <a:pt x="2183516" y="703803"/>
                </a:lnTo>
              </a:path>
              <a:path w="3252000" h="2156256">
                <a:moveTo>
                  <a:pt x="2183516" y="718140"/>
                </a:moveTo>
                <a:lnTo>
                  <a:pt x="1009098" y="1495233"/>
                </a:lnTo>
              </a:path>
              <a:path w="3252000" h="2156256">
                <a:moveTo>
                  <a:pt x="1009098" y="1495233"/>
                </a:moveTo>
                <a:lnTo>
                  <a:pt x="2183516" y="7181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2953837" y="1939169"/>
            <a:ext cx="3217265" cy="2211679"/>
          </a:xfrm>
          <a:custGeom>
            <a:avLst/>
            <a:gdLst/>
            <a:ahLst/>
            <a:cxnLst/>
            <a:rect l="l" t="t" r="r" b="b"/>
            <a:pathLst>
              <a:path w="3217265" h="2211679">
                <a:moveTo>
                  <a:pt x="2071014" y="797575"/>
                </a:moveTo>
                <a:lnTo>
                  <a:pt x="2071014" y="780508"/>
                </a:lnTo>
                <a:lnTo>
                  <a:pt x="1029294" y="1495318"/>
                </a:lnTo>
                <a:lnTo>
                  <a:pt x="1054161" y="1495318"/>
                </a:lnTo>
                <a:lnTo>
                  <a:pt x="2071014" y="79757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2953837" y="1939169"/>
            <a:ext cx="3217265" cy="2211705"/>
          </a:xfrm>
          <a:custGeom>
            <a:avLst/>
            <a:gdLst/>
            <a:ahLst/>
            <a:cxnLst/>
            <a:rect l="l" t="t" r="r" b="b"/>
            <a:pathLst>
              <a:path w="3217265" h="2211704">
                <a:moveTo>
                  <a:pt x="2071014" y="780508"/>
                </a:moveTo>
                <a:lnTo>
                  <a:pt x="1029294" y="1495318"/>
                </a:lnTo>
              </a:path>
              <a:path w="3217265" h="2211704">
                <a:moveTo>
                  <a:pt x="1054161" y="1495318"/>
                </a:moveTo>
                <a:lnTo>
                  <a:pt x="2071014" y="79757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066337" y="1939090"/>
            <a:ext cx="3182518" cy="2267127"/>
          </a:xfrm>
          <a:custGeom>
            <a:avLst/>
            <a:gdLst/>
            <a:ahLst/>
            <a:cxnLst/>
            <a:rect l="l" t="t" r="r" b="b"/>
            <a:pathLst>
              <a:path w="3182518" h="2267127">
                <a:moveTo>
                  <a:pt x="1958512" y="881478"/>
                </a:moveTo>
                <a:lnTo>
                  <a:pt x="1958512" y="864197"/>
                </a:lnTo>
                <a:lnTo>
                  <a:pt x="1071025" y="1495397"/>
                </a:lnTo>
                <a:lnTo>
                  <a:pt x="1095328" y="1495397"/>
                </a:lnTo>
                <a:lnTo>
                  <a:pt x="1958512" y="88147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066337" y="1939089"/>
            <a:ext cx="3182518" cy="2267140"/>
          </a:xfrm>
          <a:custGeom>
            <a:avLst/>
            <a:gdLst/>
            <a:ahLst/>
            <a:cxnLst/>
            <a:rect l="l" t="t" r="r" b="b"/>
            <a:pathLst>
              <a:path w="3182518" h="2267140">
                <a:moveTo>
                  <a:pt x="1958512" y="864197"/>
                </a:moveTo>
                <a:lnTo>
                  <a:pt x="1071025" y="1495397"/>
                </a:lnTo>
              </a:path>
              <a:path w="3182518" h="2267140">
                <a:moveTo>
                  <a:pt x="1095328" y="1495397"/>
                </a:moveTo>
                <a:lnTo>
                  <a:pt x="1958512" y="8814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178854" y="1938997"/>
            <a:ext cx="3147758" cy="2322588"/>
          </a:xfrm>
          <a:custGeom>
            <a:avLst/>
            <a:gdLst/>
            <a:ahLst/>
            <a:cxnLst/>
            <a:rect l="l" t="t" r="r" b="b"/>
            <a:pathLst>
              <a:path w="3147758" h="2322588">
                <a:moveTo>
                  <a:pt x="1845995" y="970020"/>
                </a:moveTo>
                <a:lnTo>
                  <a:pt x="1845995" y="952526"/>
                </a:lnTo>
                <a:lnTo>
                  <a:pt x="1109092" y="1495488"/>
                </a:lnTo>
                <a:lnTo>
                  <a:pt x="1132833" y="1495488"/>
                </a:lnTo>
                <a:lnTo>
                  <a:pt x="1845995" y="97002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178854" y="1938998"/>
            <a:ext cx="3147758" cy="2322601"/>
          </a:xfrm>
          <a:custGeom>
            <a:avLst/>
            <a:gdLst/>
            <a:ahLst/>
            <a:cxnLst/>
            <a:rect l="l" t="t" r="r" b="b"/>
            <a:pathLst>
              <a:path w="3147758" h="2322601">
                <a:moveTo>
                  <a:pt x="1845995" y="952526"/>
                </a:moveTo>
                <a:lnTo>
                  <a:pt x="1109092" y="1495488"/>
                </a:lnTo>
              </a:path>
              <a:path w="3147758" h="2322601">
                <a:moveTo>
                  <a:pt x="1132833" y="1495488"/>
                </a:moveTo>
                <a:lnTo>
                  <a:pt x="1845995" y="9700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291359" y="1938945"/>
            <a:ext cx="3113011" cy="2378011"/>
          </a:xfrm>
          <a:custGeom>
            <a:avLst/>
            <a:gdLst/>
            <a:ahLst/>
            <a:cxnLst/>
            <a:rect l="l" t="t" r="r" b="b"/>
            <a:pathLst>
              <a:path w="3113011" h="2378011">
                <a:moveTo>
                  <a:pt x="1733491" y="1063274"/>
                </a:moveTo>
                <a:lnTo>
                  <a:pt x="1733491" y="1045563"/>
                </a:lnTo>
                <a:lnTo>
                  <a:pt x="1143727" y="1495541"/>
                </a:lnTo>
                <a:lnTo>
                  <a:pt x="1166940" y="1495541"/>
                </a:lnTo>
                <a:lnTo>
                  <a:pt x="1733491" y="106327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291359" y="1938944"/>
            <a:ext cx="3113011" cy="2378024"/>
          </a:xfrm>
          <a:custGeom>
            <a:avLst/>
            <a:gdLst/>
            <a:ahLst/>
            <a:cxnLst/>
            <a:rect l="l" t="t" r="r" b="b"/>
            <a:pathLst>
              <a:path w="3113011" h="2378024">
                <a:moveTo>
                  <a:pt x="1733491" y="1045563"/>
                </a:moveTo>
                <a:lnTo>
                  <a:pt x="1143727" y="1495541"/>
                </a:lnTo>
              </a:path>
              <a:path w="3113011" h="2378024">
                <a:moveTo>
                  <a:pt x="1166940" y="1495541"/>
                </a:moveTo>
                <a:lnTo>
                  <a:pt x="1733491" y="10632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403874" y="1938853"/>
            <a:ext cx="3078251" cy="2433472"/>
          </a:xfrm>
          <a:custGeom>
            <a:avLst/>
            <a:gdLst/>
            <a:ahLst/>
            <a:cxnLst/>
            <a:rect l="l" t="t" r="r" b="b"/>
            <a:pathLst>
              <a:path w="3078251" h="2433472">
                <a:moveTo>
                  <a:pt x="1620977" y="1161515"/>
                </a:moveTo>
                <a:lnTo>
                  <a:pt x="1620977" y="1143570"/>
                </a:lnTo>
                <a:lnTo>
                  <a:pt x="1175184" y="1495633"/>
                </a:lnTo>
                <a:lnTo>
                  <a:pt x="1197905" y="1495633"/>
                </a:lnTo>
                <a:lnTo>
                  <a:pt x="1620977" y="116151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403874" y="1938854"/>
            <a:ext cx="3078251" cy="2433497"/>
          </a:xfrm>
          <a:custGeom>
            <a:avLst/>
            <a:gdLst/>
            <a:ahLst/>
            <a:cxnLst/>
            <a:rect l="l" t="t" r="r" b="b"/>
            <a:pathLst>
              <a:path w="3078251" h="2433497">
                <a:moveTo>
                  <a:pt x="1620977" y="1143570"/>
                </a:moveTo>
                <a:lnTo>
                  <a:pt x="1175184" y="1495633"/>
                </a:lnTo>
              </a:path>
              <a:path w="3078251" h="2433497">
                <a:moveTo>
                  <a:pt x="1197905" y="1495633"/>
                </a:moveTo>
                <a:lnTo>
                  <a:pt x="1620977" y="116151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3516387" y="1938766"/>
            <a:ext cx="3043504" cy="2488920"/>
          </a:xfrm>
          <a:custGeom>
            <a:avLst/>
            <a:gdLst/>
            <a:ahLst/>
            <a:cxnLst/>
            <a:rect l="l" t="t" r="r" b="b"/>
            <a:pathLst>
              <a:path w="3043504" h="2488920">
                <a:moveTo>
                  <a:pt x="1508462" y="1264844"/>
                </a:moveTo>
                <a:lnTo>
                  <a:pt x="1508462" y="1246672"/>
                </a:lnTo>
                <a:lnTo>
                  <a:pt x="1203674" y="1495719"/>
                </a:lnTo>
                <a:lnTo>
                  <a:pt x="1225912" y="1495719"/>
                </a:lnTo>
                <a:lnTo>
                  <a:pt x="1508462" y="126484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3516387" y="1938767"/>
            <a:ext cx="3043504" cy="2488933"/>
          </a:xfrm>
          <a:custGeom>
            <a:avLst/>
            <a:gdLst/>
            <a:ahLst/>
            <a:cxnLst/>
            <a:rect l="l" t="t" r="r" b="b"/>
            <a:pathLst>
              <a:path w="3043504" h="2488933">
                <a:moveTo>
                  <a:pt x="1508462" y="1246672"/>
                </a:moveTo>
                <a:lnTo>
                  <a:pt x="1203674" y="1495719"/>
                </a:lnTo>
              </a:path>
              <a:path w="3043504" h="2488933">
                <a:moveTo>
                  <a:pt x="1225912" y="1495719"/>
                </a:moveTo>
                <a:lnTo>
                  <a:pt x="1508462" y="12648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3628903" y="1938700"/>
            <a:ext cx="3008731" cy="2544356"/>
          </a:xfrm>
          <a:custGeom>
            <a:avLst/>
            <a:gdLst/>
            <a:ahLst/>
            <a:cxnLst/>
            <a:rect l="l" t="t" r="r" b="b"/>
            <a:pathLst>
              <a:path w="3008731" h="2544356">
                <a:moveTo>
                  <a:pt x="1395948" y="1373452"/>
                </a:moveTo>
                <a:lnTo>
                  <a:pt x="1395948" y="1355015"/>
                </a:lnTo>
                <a:lnTo>
                  <a:pt x="1229381" y="1495785"/>
                </a:lnTo>
                <a:lnTo>
                  <a:pt x="1251197" y="1495785"/>
                </a:lnTo>
                <a:lnTo>
                  <a:pt x="1395948" y="137345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3628903" y="1938700"/>
            <a:ext cx="3008731" cy="2544368"/>
          </a:xfrm>
          <a:custGeom>
            <a:avLst/>
            <a:gdLst/>
            <a:ahLst/>
            <a:cxnLst/>
            <a:rect l="l" t="t" r="r" b="b"/>
            <a:pathLst>
              <a:path w="3008731" h="2544368">
                <a:moveTo>
                  <a:pt x="1395948" y="1355015"/>
                </a:moveTo>
                <a:lnTo>
                  <a:pt x="1229381" y="1495785"/>
                </a:lnTo>
              </a:path>
              <a:path w="3008731" h="2544368">
                <a:moveTo>
                  <a:pt x="1231378" y="1495785"/>
                </a:moveTo>
                <a:lnTo>
                  <a:pt x="1395948" y="1356929"/>
                </a:lnTo>
              </a:path>
              <a:path w="3008731" h="2544368">
                <a:moveTo>
                  <a:pt x="1251197" y="1495785"/>
                </a:moveTo>
                <a:lnTo>
                  <a:pt x="1395948" y="13734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3741421" y="1938647"/>
            <a:ext cx="2973971" cy="2599778"/>
          </a:xfrm>
          <a:custGeom>
            <a:avLst/>
            <a:gdLst/>
            <a:ahLst/>
            <a:cxnLst/>
            <a:rect l="l" t="t" r="r" b="b"/>
            <a:pathLst>
              <a:path w="2973971" h="2599778">
                <a:moveTo>
                  <a:pt x="1283430" y="1487507"/>
                </a:moveTo>
                <a:lnTo>
                  <a:pt x="1283430" y="1468807"/>
                </a:lnTo>
                <a:lnTo>
                  <a:pt x="1252494" y="1495839"/>
                </a:lnTo>
                <a:lnTo>
                  <a:pt x="1273895" y="1495839"/>
                </a:lnTo>
                <a:lnTo>
                  <a:pt x="1283430" y="148750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3741421" y="1938648"/>
            <a:ext cx="2973971" cy="2599791"/>
          </a:xfrm>
          <a:custGeom>
            <a:avLst/>
            <a:gdLst/>
            <a:ahLst/>
            <a:cxnLst/>
            <a:rect l="l" t="t" r="r" b="b"/>
            <a:pathLst>
              <a:path w="2973971" h="2599791">
                <a:moveTo>
                  <a:pt x="1283430" y="1468807"/>
                </a:moveTo>
                <a:lnTo>
                  <a:pt x="1252494" y="1495839"/>
                </a:lnTo>
              </a:path>
              <a:path w="2973971" h="2599791">
                <a:moveTo>
                  <a:pt x="1273895" y="1495839"/>
                </a:moveTo>
                <a:lnTo>
                  <a:pt x="1283430" y="14875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1797162" y="3305433"/>
            <a:ext cx="3927259" cy="297611"/>
          </a:xfrm>
          <a:custGeom>
            <a:avLst/>
            <a:gdLst/>
            <a:ahLst/>
            <a:cxnLst/>
            <a:rect l="l" t="t" r="r" b="b"/>
            <a:pathLst>
              <a:path w="3927259" h="297611">
                <a:moveTo>
                  <a:pt x="1211691" y="87442"/>
                </a:moveTo>
                <a:lnTo>
                  <a:pt x="1211691" y="101558"/>
                </a:lnTo>
                <a:lnTo>
                  <a:pt x="1592394" y="129053"/>
                </a:lnTo>
                <a:lnTo>
                  <a:pt x="1787809" y="129053"/>
                </a:lnTo>
                <a:lnTo>
                  <a:pt x="1211691" y="8744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1797162" y="3305433"/>
            <a:ext cx="3927259" cy="297611"/>
          </a:xfrm>
          <a:custGeom>
            <a:avLst/>
            <a:gdLst/>
            <a:ahLst/>
            <a:cxnLst/>
            <a:rect l="l" t="t" r="r" b="b"/>
            <a:pathLst>
              <a:path w="3927259" h="297611">
                <a:moveTo>
                  <a:pt x="1211691" y="101558"/>
                </a:moveTo>
                <a:lnTo>
                  <a:pt x="1592394" y="129053"/>
                </a:lnTo>
              </a:path>
              <a:path w="3927259" h="297611">
                <a:moveTo>
                  <a:pt x="1787809" y="129053"/>
                </a:moveTo>
                <a:lnTo>
                  <a:pt x="1211691" y="874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1939980" y="3249261"/>
            <a:ext cx="3772268" cy="286092"/>
          </a:xfrm>
          <a:custGeom>
            <a:avLst/>
            <a:gdLst/>
            <a:ahLst/>
            <a:cxnLst/>
            <a:rect l="l" t="t" r="r" b="b"/>
            <a:pathLst>
              <a:path w="3772268" h="286092">
                <a:moveTo>
                  <a:pt x="1068872" y="77119"/>
                </a:moveTo>
                <a:lnTo>
                  <a:pt x="1068872" y="90932"/>
                </a:lnTo>
                <a:lnTo>
                  <a:pt x="2374534" y="185224"/>
                </a:lnTo>
                <a:lnTo>
                  <a:pt x="2565811" y="185224"/>
                </a:lnTo>
                <a:lnTo>
                  <a:pt x="1068872" y="7711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1939980" y="3249261"/>
            <a:ext cx="3772268" cy="286092"/>
          </a:xfrm>
          <a:custGeom>
            <a:avLst/>
            <a:gdLst/>
            <a:ahLst/>
            <a:cxnLst/>
            <a:rect l="l" t="t" r="r" b="b"/>
            <a:pathLst>
              <a:path w="3772268" h="286092">
                <a:moveTo>
                  <a:pt x="1068872" y="90932"/>
                </a:moveTo>
                <a:lnTo>
                  <a:pt x="2374534" y="185224"/>
                </a:lnTo>
              </a:path>
              <a:path w="3772268" h="286092">
                <a:moveTo>
                  <a:pt x="2565811" y="185224"/>
                </a:moveTo>
                <a:lnTo>
                  <a:pt x="1068872" y="771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2082793" y="3193097"/>
            <a:ext cx="3617264" cy="274574"/>
          </a:xfrm>
          <a:custGeom>
            <a:avLst/>
            <a:gdLst/>
            <a:ahLst/>
            <a:cxnLst/>
            <a:rect l="l" t="t" r="r" b="b"/>
            <a:pathLst>
              <a:path w="3617264" h="274574">
                <a:moveTo>
                  <a:pt x="2942057" y="212379"/>
                </a:moveTo>
                <a:lnTo>
                  <a:pt x="926059" y="66801"/>
                </a:lnTo>
                <a:lnTo>
                  <a:pt x="926059" y="80299"/>
                </a:lnTo>
                <a:lnTo>
                  <a:pt x="2942057" y="225884"/>
                </a:lnTo>
                <a:lnTo>
                  <a:pt x="2942057" y="21237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2082793" y="3193097"/>
            <a:ext cx="3617264" cy="274574"/>
          </a:xfrm>
          <a:custGeom>
            <a:avLst/>
            <a:gdLst/>
            <a:ahLst/>
            <a:cxnLst/>
            <a:rect l="l" t="t" r="r" b="b"/>
            <a:pathLst>
              <a:path w="3617264" h="274574">
                <a:moveTo>
                  <a:pt x="2942057" y="212379"/>
                </a:moveTo>
                <a:lnTo>
                  <a:pt x="926059" y="66801"/>
                </a:lnTo>
              </a:path>
              <a:path w="3617264" h="274574">
                <a:moveTo>
                  <a:pt x="926059" y="80299"/>
                </a:moveTo>
                <a:lnTo>
                  <a:pt x="2942057" y="22588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2225621" y="3136913"/>
            <a:ext cx="3462261" cy="263055"/>
          </a:xfrm>
          <a:custGeom>
            <a:avLst/>
            <a:gdLst/>
            <a:ahLst/>
            <a:cxnLst/>
            <a:rect l="l" t="t" r="r" b="b"/>
            <a:pathLst>
              <a:path w="3462261" h="263055">
                <a:moveTo>
                  <a:pt x="2799231" y="202049"/>
                </a:moveTo>
                <a:lnTo>
                  <a:pt x="783233" y="56485"/>
                </a:lnTo>
                <a:lnTo>
                  <a:pt x="783233" y="69685"/>
                </a:lnTo>
                <a:lnTo>
                  <a:pt x="2799231" y="215249"/>
                </a:lnTo>
                <a:lnTo>
                  <a:pt x="2799231" y="20204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2225621" y="3136913"/>
            <a:ext cx="3462261" cy="263055"/>
          </a:xfrm>
          <a:custGeom>
            <a:avLst/>
            <a:gdLst/>
            <a:ahLst/>
            <a:cxnLst/>
            <a:rect l="l" t="t" r="r" b="b"/>
            <a:pathLst>
              <a:path w="3462261" h="263055">
                <a:moveTo>
                  <a:pt x="2799231" y="202049"/>
                </a:moveTo>
                <a:lnTo>
                  <a:pt x="783233" y="56485"/>
                </a:lnTo>
              </a:path>
              <a:path w="3462261" h="263055">
                <a:moveTo>
                  <a:pt x="783233" y="69685"/>
                </a:moveTo>
                <a:lnTo>
                  <a:pt x="2799231" y="21524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2368426" y="3080749"/>
            <a:ext cx="3307257" cy="251523"/>
          </a:xfrm>
          <a:custGeom>
            <a:avLst/>
            <a:gdLst/>
            <a:ahLst/>
            <a:cxnLst/>
            <a:rect l="l" t="t" r="r" b="b"/>
            <a:pathLst>
              <a:path w="3307257" h="251523">
                <a:moveTo>
                  <a:pt x="2656425" y="191720"/>
                </a:moveTo>
                <a:lnTo>
                  <a:pt x="640427" y="46170"/>
                </a:lnTo>
                <a:lnTo>
                  <a:pt x="640427" y="59051"/>
                </a:lnTo>
                <a:lnTo>
                  <a:pt x="2656425" y="204601"/>
                </a:lnTo>
                <a:lnTo>
                  <a:pt x="2656425" y="19172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2368426" y="3080749"/>
            <a:ext cx="3307257" cy="251523"/>
          </a:xfrm>
          <a:custGeom>
            <a:avLst/>
            <a:gdLst/>
            <a:ahLst/>
            <a:cxnLst/>
            <a:rect l="l" t="t" r="r" b="b"/>
            <a:pathLst>
              <a:path w="3307257" h="251523">
                <a:moveTo>
                  <a:pt x="2656425" y="191720"/>
                </a:moveTo>
                <a:lnTo>
                  <a:pt x="640427" y="46170"/>
                </a:lnTo>
              </a:path>
              <a:path w="3307257" h="251523">
                <a:moveTo>
                  <a:pt x="640427" y="59051"/>
                </a:moveTo>
                <a:lnTo>
                  <a:pt x="2656425" y="2046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2511258" y="3024577"/>
            <a:ext cx="3152241" cy="240004"/>
          </a:xfrm>
          <a:custGeom>
            <a:avLst/>
            <a:gdLst/>
            <a:ahLst/>
            <a:cxnLst/>
            <a:rect l="l" t="t" r="r" b="b"/>
            <a:pathLst>
              <a:path w="3152241" h="240004">
                <a:moveTo>
                  <a:pt x="2513592" y="181380"/>
                </a:moveTo>
                <a:lnTo>
                  <a:pt x="497594" y="35854"/>
                </a:lnTo>
                <a:lnTo>
                  <a:pt x="497594" y="48441"/>
                </a:lnTo>
                <a:lnTo>
                  <a:pt x="2513592" y="193968"/>
                </a:lnTo>
                <a:lnTo>
                  <a:pt x="2513592" y="18138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2511258" y="3024577"/>
            <a:ext cx="3152241" cy="240004"/>
          </a:xfrm>
          <a:custGeom>
            <a:avLst/>
            <a:gdLst/>
            <a:ahLst/>
            <a:cxnLst/>
            <a:rect l="l" t="t" r="r" b="b"/>
            <a:pathLst>
              <a:path w="3152241" h="240004">
                <a:moveTo>
                  <a:pt x="2513592" y="181380"/>
                </a:moveTo>
                <a:lnTo>
                  <a:pt x="497594" y="35854"/>
                </a:lnTo>
              </a:path>
              <a:path w="3152241" h="240004">
                <a:moveTo>
                  <a:pt x="497594" y="48441"/>
                </a:moveTo>
                <a:lnTo>
                  <a:pt x="2513592" y="1939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2654071" y="2968415"/>
            <a:ext cx="2997238" cy="228485"/>
          </a:xfrm>
          <a:custGeom>
            <a:avLst/>
            <a:gdLst/>
            <a:ahLst/>
            <a:cxnLst/>
            <a:rect l="l" t="t" r="r" b="b"/>
            <a:pathLst>
              <a:path w="2997238" h="228485">
                <a:moveTo>
                  <a:pt x="2370778" y="171052"/>
                </a:moveTo>
                <a:lnTo>
                  <a:pt x="354780" y="25543"/>
                </a:lnTo>
                <a:lnTo>
                  <a:pt x="354780" y="37813"/>
                </a:lnTo>
                <a:lnTo>
                  <a:pt x="2370778" y="183330"/>
                </a:lnTo>
                <a:lnTo>
                  <a:pt x="2370778" y="17105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2654071" y="2968415"/>
            <a:ext cx="2997238" cy="228485"/>
          </a:xfrm>
          <a:custGeom>
            <a:avLst/>
            <a:gdLst/>
            <a:ahLst/>
            <a:cxnLst/>
            <a:rect l="l" t="t" r="r" b="b"/>
            <a:pathLst>
              <a:path w="2997238" h="228485">
                <a:moveTo>
                  <a:pt x="2370778" y="171052"/>
                </a:moveTo>
                <a:lnTo>
                  <a:pt x="354780" y="25543"/>
                </a:lnTo>
              </a:path>
              <a:path w="2997238" h="228485">
                <a:moveTo>
                  <a:pt x="354780" y="37813"/>
                </a:moveTo>
                <a:lnTo>
                  <a:pt x="2370778" y="1833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2796886" y="2912242"/>
            <a:ext cx="2842247" cy="216954"/>
          </a:xfrm>
          <a:custGeom>
            <a:avLst/>
            <a:gdLst/>
            <a:ahLst/>
            <a:cxnLst/>
            <a:rect l="l" t="t" r="r" b="b"/>
            <a:pathLst>
              <a:path w="2842247" h="216954">
                <a:moveTo>
                  <a:pt x="2227964" y="160723"/>
                </a:moveTo>
                <a:lnTo>
                  <a:pt x="211966" y="15234"/>
                </a:lnTo>
                <a:lnTo>
                  <a:pt x="211966" y="27208"/>
                </a:lnTo>
                <a:lnTo>
                  <a:pt x="2227964" y="172687"/>
                </a:lnTo>
                <a:lnTo>
                  <a:pt x="2227964" y="16072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2796886" y="2912242"/>
            <a:ext cx="2842247" cy="216954"/>
          </a:xfrm>
          <a:custGeom>
            <a:avLst/>
            <a:gdLst/>
            <a:ahLst/>
            <a:cxnLst/>
            <a:rect l="l" t="t" r="r" b="b"/>
            <a:pathLst>
              <a:path w="2842247" h="216954">
                <a:moveTo>
                  <a:pt x="2227964" y="160723"/>
                </a:moveTo>
                <a:lnTo>
                  <a:pt x="211966" y="15234"/>
                </a:lnTo>
              </a:path>
              <a:path w="2842247" h="216954">
                <a:moveTo>
                  <a:pt x="211966" y="27208"/>
                </a:moveTo>
                <a:lnTo>
                  <a:pt x="2227964" y="17268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2939698" y="2856083"/>
            <a:ext cx="2687256" cy="205422"/>
          </a:xfrm>
          <a:custGeom>
            <a:avLst/>
            <a:gdLst/>
            <a:ahLst/>
            <a:cxnLst/>
            <a:rect l="l" t="t" r="r" b="b"/>
            <a:pathLst>
              <a:path w="2687256" h="205422">
                <a:moveTo>
                  <a:pt x="2085152" y="150375"/>
                </a:moveTo>
                <a:lnTo>
                  <a:pt x="69154" y="4928"/>
                </a:lnTo>
                <a:lnTo>
                  <a:pt x="69154" y="16584"/>
                </a:lnTo>
                <a:lnTo>
                  <a:pt x="2085152" y="162040"/>
                </a:lnTo>
                <a:lnTo>
                  <a:pt x="2085152" y="15037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2939698" y="2856083"/>
            <a:ext cx="2687256" cy="205422"/>
          </a:xfrm>
          <a:custGeom>
            <a:avLst/>
            <a:gdLst/>
            <a:ahLst/>
            <a:cxnLst/>
            <a:rect l="l" t="t" r="r" b="b"/>
            <a:pathLst>
              <a:path w="2687256" h="205422">
                <a:moveTo>
                  <a:pt x="2085152" y="150375"/>
                </a:moveTo>
                <a:lnTo>
                  <a:pt x="69154" y="4928"/>
                </a:lnTo>
              </a:path>
              <a:path w="2687256" h="205422">
                <a:moveTo>
                  <a:pt x="69154" y="16584"/>
                </a:moveTo>
                <a:lnTo>
                  <a:pt x="2085152" y="1620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3082524" y="2799894"/>
            <a:ext cx="2532253" cy="193916"/>
          </a:xfrm>
          <a:custGeom>
            <a:avLst/>
            <a:gdLst/>
            <a:ahLst/>
            <a:cxnLst/>
            <a:rect l="l" t="t" r="r" b="b"/>
            <a:pathLst>
              <a:path w="2532253" h="193916">
                <a:moveTo>
                  <a:pt x="1942326" y="140066"/>
                </a:moveTo>
                <a:lnTo>
                  <a:pt x="812" y="0"/>
                </a:lnTo>
                <a:lnTo>
                  <a:pt x="0" y="11303"/>
                </a:lnTo>
                <a:lnTo>
                  <a:pt x="1942326" y="151419"/>
                </a:lnTo>
                <a:lnTo>
                  <a:pt x="1942326" y="14006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3082524" y="2799894"/>
            <a:ext cx="2532253" cy="193916"/>
          </a:xfrm>
          <a:custGeom>
            <a:avLst/>
            <a:gdLst/>
            <a:ahLst/>
            <a:cxnLst/>
            <a:rect l="l" t="t" r="r" b="b"/>
            <a:pathLst>
              <a:path w="2532253" h="193916">
                <a:moveTo>
                  <a:pt x="1942326" y="140066"/>
                </a:moveTo>
                <a:lnTo>
                  <a:pt x="812" y="0"/>
                </a:lnTo>
                <a:lnTo>
                  <a:pt x="0" y="11303"/>
                </a:lnTo>
                <a:lnTo>
                  <a:pt x="1942326" y="1514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3225344" y="2743741"/>
            <a:ext cx="2377236" cy="182372"/>
          </a:xfrm>
          <a:custGeom>
            <a:avLst/>
            <a:gdLst/>
            <a:ahLst/>
            <a:cxnLst/>
            <a:rect l="l" t="t" r="r" b="b"/>
            <a:pathLst>
              <a:path w="2377236" h="182372">
                <a:moveTo>
                  <a:pt x="1799506" y="129721"/>
                </a:moveTo>
                <a:lnTo>
                  <a:pt x="787" y="0"/>
                </a:lnTo>
                <a:lnTo>
                  <a:pt x="0" y="10985"/>
                </a:lnTo>
                <a:lnTo>
                  <a:pt x="1799506" y="140763"/>
                </a:lnTo>
                <a:lnTo>
                  <a:pt x="1799506" y="12972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3225344" y="2743741"/>
            <a:ext cx="2377236" cy="182372"/>
          </a:xfrm>
          <a:custGeom>
            <a:avLst/>
            <a:gdLst/>
            <a:ahLst/>
            <a:cxnLst/>
            <a:rect l="l" t="t" r="r" b="b"/>
            <a:pathLst>
              <a:path w="2377236" h="182372">
                <a:moveTo>
                  <a:pt x="1799506" y="129721"/>
                </a:moveTo>
                <a:lnTo>
                  <a:pt x="787" y="0"/>
                </a:lnTo>
                <a:lnTo>
                  <a:pt x="0" y="10985"/>
                </a:lnTo>
                <a:lnTo>
                  <a:pt x="1799506" y="1407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3368157" y="2687566"/>
            <a:ext cx="2222246" cy="170865"/>
          </a:xfrm>
          <a:custGeom>
            <a:avLst/>
            <a:gdLst/>
            <a:ahLst/>
            <a:cxnLst/>
            <a:rect l="l" t="t" r="r" b="b"/>
            <a:pathLst>
              <a:path w="2222246" h="170865">
                <a:moveTo>
                  <a:pt x="1656693" y="119385"/>
                </a:moveTo>
                <a:lnTo>
                  <a:pt x="774" y="0"/>
                </a:lnTo>
                <a:lnTo>
                  <a:pt x="0" y="10693"/>
                </a:lnTo>
                <a:lnTo>
                  <a:pt x="1656693" y="130144"/>
                </a:lnTo>
                <a:lnTo>
                  <a:pt x="1656693" y="11938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3368157" y="2687566"/>
            <a:ext cx="2222246" cy="170865"/>
          </a:xfrm>
          <a:custGeom>
            <a:avLst/>
            <a:gdLst/>
            <a:ahLst/>
            <a:cxnLst/>
            <a:rect l="l" t="t" r="r" b="b"/>
            <a:pathLst>
              <a:path w="2222246" h="170865">
                <a:moveTo>
                  <a:pt x="1656693" y="119385"/>
                </a:moveTo>
                <a:lnTo>
                  <a:pt x="774" y="0"/>
                </a:lnTo>
                <a:lnTo>
                  <a:pt x="0" y="10693"/>
                </a:lnTo>
                <a:lnTo>
                  <a:pt x="1656693" y="1301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3510984" y="2631400"/>
            <a:ext cx="2067229" cy="159334"/>
          </a:xfrm>
          <a:custGeom>
            <a:avLst/>
            <a:gdLst/>
            <a:ahLst/>
            <a:cxnLst/>
            <a:rect l="l" t="t" r="r" b="b"/>
            <a:pathLst>
              <a:path w="2067229" h="159334">
                <a:moveTo>
                  <a:pt x="1513866" y="109070"/>
                </a:moveTo>
                <a:lnTo>
                  <a:pt x="749" y="0"/>
                </a:lnTo>
                <a:lnTo>
                  <a:pt x="0" y="10363"/>
                </a:lnTo>
                <a:lnTo>
                  <a:pt x="1513866" y="119496"/>
                </a:lnTo>
                <a:lnTo>
                  <a:pt x="1513866" y="10907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3510984" y="2631400"/>
            <a:ext cx="2067229" cy="159334"/>
          </a:xfrm>
          <a:custGeom>
            <a:avLst/>
            <a:gdLst/>
            <a:ahLst/>
            <a:cxnLst/>
            <a:rect l="l" t="t" r="r" b="b"/>
            <a:pathLst>
              <a:path w="2067229" h="159334">
                <a:moveTo>
                  <a:pt x="1513866" y="109070"/>
                </a:moveTo>
                <a:lnTo>
                  <a:pt x="749" y="0"/>
                </a:lnTo>
                <a:lnTo>
                  <a:pt x="0" y="10363"/>
                </a:lnTo>
                <a:lnTo>
                  <a:pt x="1513866" y="1194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3653797" y="2575223"/>
            <a:ext cx="1912239" cy="147815"/>
          </a:xfrm>
          <a:custGeom>
            <a:avLst/>
            <a:gdLst/>
            <a:ahLst/>
            <a:cxnLst/>
            <a:rect l="l" t="t" r="r" b="b"/>
            <a:pathLst>
              <a:path w="1912239" h="147815">
                <a:moveTo>
                  <a:pt x="1371053" y="98746"/>
                </a:moveTo>
                <a:lnTo>
                  <a:pt x="723" y="0"/>
                </a:lnTo>
                <a:lnTo>
                  <a:pt x="0" y="10083"/>
                </a:lnTo>
                <a:lnTo>
                  <a:pt x="1371053" y="108873"/>
                </a:lnTo>
                <a:lnTo>
                  <a:pt x="1371053" y="9874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3653797" y="2575223"/>
            <a:ext cx="1912239" cy="147815"/>
          </a:xfrm>
          <a:custGeom>
            <a:avLst/>
            <a:gdLst/>
            <a:ahLst/>
            <a:cxnLst/>
            <a:rect l="l" t="t" r="r" b="b"/>
            <a:pathLst>
              <a:path w="1912239" h="147815">
                <a:moveTo>
                  <a:pt x="1371053" y="98746"/>
                </a:moveTo>
                <a:lnTo>
                  <a:pt x="723" y="0"/>
                </a:lnTo>
                <a:lnTo>
                  <a:pt x="0" y="10083"/>
                </a:lnTo>
                <a:lnTo>
                  <a:pt x="1371053" y="1088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3796617" y="2519052"/>
            <a:ext cx="1757235" cy="136296"/>
          </a:xfrm>
          <a:custGeom>
            <a:avLst/>
            <a:gdLst/>
            <a:ahLst/>
            <a:cxnLst/>
            <a:rect l="l" t="t" r="r" b="b"/>
            <a:pathLst>
              <a:path w="1757235" h="136296">
                <a:moveTo>
                  <a:pt x="1228233" y="88423"/>
                </a:moveTo>
                <a:lnTo>
                  <a:pt x="711" y="0"/>
                </a:lnTo>
                <a:lnTo>
                  <a:pt x="0" y="9766"/>
                </a:lnTo>
                <a:lnTo>
                  <a:pt x="1228233" y="98240"/>
                </a:lnTo>
                <a:lnTo>
                  <a:pt x="1228233" y="8842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3796617" y="2519052"/>
            <a:ext cx="1757235" cy="136296"/>
          </a:xfrm>
          <a:custGeom>
            <a:avLst/>
            <a:gdLst/>
            <a:ahLst/>
            <a:cxnLst/>
            <a:rect l="l" t="t" r="r" b="b"/>
            <a:pathLst>
              <a:path w="1757235" h="136296">
                <a:moveTo>
                  <a:pt x="1228233" y="88423"/>
                </a:moveTo>
                <a:lnTo>
                  <a:pt x="711" y="0"/>
                </a:lnTo>
                <a:lnTo>
                  <a:pt x="0" y="9766"/>
                </a:lnTo>
                <a:lnTo>
                  <a:pt x="1228233" y="982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3939436" y="2462886"/>
            <a:ext cx="1602232" cy="124764"/>
          </a:xfrm>
          <a:custGeom>
            <a:avLst/>
            <a:gdLst/>
            <a:ahLst/>
            <a:cxnLst/>
            <a:rect l="l" t="t" r="r" b="b"/>
            <a:pathLst>
              <a:path w="1602232" h="124764">
                <a:moveTo>
                  <a:pt x="1085414" y="78086"/>
                </a:moveTo>
                <a:lnTo>
                  <a:pt x="685" y="0"/>
                </a:lnTo>
                <a:lnTo>
                  <a:pt x="0" y="9474"/>
                </a:lnTo>
                <a:lnTo>
                  <a:pt x="1085414" y="87609"/>
                </a:lnTo>
                <a:lnTo>
                  <a:pt x="1085414" y="7808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3939436" y="2462886"/>
            <a:ext cx="1602232" cy="124764"/>
          </a:xfrm>
          <a:custGeom>
            <a:avLst/>
            <a:gdLst/>
            <a:ahLst/>
            <a:cxnLst/>
            <a:rect l="l" t="t" r="r" b="b"/>
            <a:pathLst>
              <a:path w="1602232" h="124764">
                <a:moveTo>
                  <a:pt x="1085414" y="78086"/>
                </a:moveTo>
                <a:lnTo>
                  <a:pt x="685" y="0"/>
                </a:lnTo>
                <a:lnTo>
                  <a:pt x="0" y="9474"/>
                </a:lnTo>
                <a:lnTo>
                  <a:pt x="1085414" y="8760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4082251" y="2406717"/>
            <a:ext cx="1447241" cy="113245"/>
          </a:xfrm>
          <a:custGeom>
            <a:avLst/>
            <a:gdLst/>
            <a:ahLst/>
            <a:cxnLst/>
            <a:rect l="l" t="t" r="r" b="b"/>
            <a:pathLst>
              <a:path w="1447241" h="113245">
                <a:moveTo>
                  <a:pt x="942600" y="67777"/>
                </a:moveTo>
                <a:lnTo>
                  <a:pt x="660" y="0"/>
                </a:lnTo>
                <a:lnTo>
                  <a:pt x="0" y="9156"/>
                </a:lnTo>
                <a:lnTo>
                  <a:pt x="942600" y="76981"/>
                </a:lnTo>
                <a:lnTo>
                  <a:pt x="942600" y="6777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4082251" y="2406717"/>
            <a:ext cx="1447241" cy="113245"/>
          </a:xfrm>
          <a:custGeom>
            <a:avLst/>
            <a:gdLst/>
            <a:ahLst/>
            <a:cxnLst/>
            <a:rect l="l" t="t" r="r" b="b"/>
            <a:pathLst>
              <a:path w="1447241" h="113245">
                <a:moveTo>
                  <a:pt x="942600" y="67777"/>
                </a:moveTo>
                <a:lnTo>
                  <a:pt x="660" y="0"/>
                </a:lnTo>
                <a:lnTo>
                  <a:pt x="0" y="9156"/>
                </a:lnTo>
                <a:lnTo>
                  <a:pt x="942600" y="769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4225070" y="2350539"/>
            <a:ext cx="1292225" cy="101727"/>
          </a:xfrm>
          <a:custGeom>
            <a:avLst/>
            <a:gdLst/>
            <a:ahLst/>
            <a:cxnLst/>
            <a:rect l="l" t="t" r="r" b="b"/>
            <a:pathLst>
              <a:path w="1292225" h="101726">
                <a:moveTo>
                  <a:pt x="799781" y="57464"/>
                </a:moveTo>
                <a:lnTo>
                  <a:pt x="635" y="0"/>
                </a:lnTo>
                <a:lnTo>
                  <a:pt x="0" y="8851"/>
                </a:lnTo>
                <a:lnTo>
                  <a:pt x="799781" y="66362"/>
                </a:lnTo>
                <a:lnTo>
                  <a:pt x="799781" y="5746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4225070" y="2350539"/>
            <a:ext cx="1292225" cy="101727"/>
          </a:xfrm>
          <a:custGeom>
            <a:avLst/>
            <a:gdLst/>
            <a:ahLst/>
            <a:cxnLst/>
            <a:rect l="l" t="t" r="r" b="b"/>
            <a:pathLst>
              <a:path w="1292225" h="101726">
                <a:moveTo>
                  <a:pt x="799781" y="57464"/>
                </a:moveTo>
                <a:lnTo>
                  <a:pt x="635" y="0"/>
                </a:lnTo>
                <a:lnTo>
                  <a:pt x="0" y="8851"/>
                </a:lnTo>
                <a:lnTo>
                  <a:pt x="799781" y="663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4367888" y="2294375"/>
            <a:ext cx="1137234" cy="90195"/>
          </a:xfrm>
          <a:custGeom>
            <a:avLst/>
            <a:gdLst/>
            <a:ahLst/>
            <a:cxnLst/>
            <a:rect l="l" t="t" r="r" b="b"/>
            <a:pathLst>
              <a:path w="1137234" h="90195">
                <a:moveTo>
                  <a:pt x="656962" y="47148"/>
                </a:moveTo>
                <a:lnTo>
                  <a:pt x="622" y="0"/>
                </a:lnTo>
                <a:lnTo>
                  <a:pt x="0" y="8547"/>
                </a:lnTo>
                <a:lnTo>
                  <a:pt x="656962" y="55739"/>
                </a:lnTo>
                <a:lnTo>
                  <a:pt x="656962" y="4714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4367888" y="2294375"/>
            <a:ext cx="1137234" cy="90195"/>
          </a:xfrm>
          <a:custGeom>
            <a:avLst/>
            <a:gdLst/>
            <a:ahLst/>
            <a:cxnLst/>
            <a:rect l="l" t="t" r="r" b="b"/>
            <a:pathLst>
              <a:path w="1137234" h="90195">
                <a:moveTo>
                  <a:pt x="656962" y="47148"/>
                </a:moveTo>
                <a:lnTo>
                  <a:pt x="622" y="0"/>
                </a:lnTo>
                <a:lnTo>
                  <a:pt x="0" y="8547"/>
                </a:lnTo>
                <a:lnTo>
                  <a:pt x="656962" y="5573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4510708" y="2238203"/>
            <a:ext cx="982230" cy="78676"/>
          </a:xfrm>
          <a:custGeom>
            <a:avLst/>
            <a:gdLst/>
            <a:ahLst/>
            <a:cxnLst/>
            <a:rect l="l" t="t" r="r" b="b"/>
            <a:pathLst>
              <a:path w="982230" h="78676">
                <a:moveTo>
                  <a:pt x="514141" y="36848"/>
                </a:moveTo>
                <a:lnTo>
                  <a:pt x="584" y="0"/>
                </a:lnTo>
                <a:lnTo>
                  <a:pt x="0" y="8242"/>
                </a:lnTo>
                <a:lnTo>
                  <a:pt x="514141" y="45133"/>
                </a:lnTo>
                <a:lnTo>
                  <a:pt x="514141" y="3684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4510708" y="2238203"/>
            <a:ext cx="982230" cy="78676"/>
          </a:xfrm>
          <a:custGeom>
            <a:avLst/>
            <a:gdLst/>
            <a:ahLst/>
            <a:cxnLst/>
            <a:rect l="l" t="t" r="r" b="b"/>
            <a:pathLst>
              <a:path w="982230" h="78676">
                <a:moveTo>
                  <a:pt x="514141" y="36848"/>
                </a:moveTo>
                <a:lnTo>
                  <a:pt x="584" y="0"/>
                </a:lnTo>
                <a:lnTo>
                  <a:pt x="0" y="8242"/>
                </a:lnTo>
                <a:lnTo>
                  <a:pt x="514141" y="451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4653517" y="2182033"/>
            <a:ext cx="827239" cy="67157"/>
          </a:xfrm>
          <a:custGeom>
            <a:avLst/>
            <a:gdLst/>
            <a:ahLst/>
            <a:cxnLst/>
            <a:rect l="l" t="t" r="r" b="b"/>
            <a:pathLst>
              <a:path w="827239" h="67157">
                <a:moveTo>
                  <a:pt x="371334" y="26559"/>
                </a:moveTo>
                <a:lnTo>
                  <a:pt x="584" y="0"/>
                </a:lnTo>
                <a:lnTo>
                  <a:pt x="0" y="7950"/>
                </a:lnTo>
                <a:lnTo>
                  <a:pt x="371334" y="34545"/>
                </a:lnTo>
                <a:lnTo>
                  <a:pt x="371334" y="2655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4653517" y="2182033"/>
            <a:ext cx="827239" cy="67157"/>
          </a:xfrm>
          <a:custGeom>
            <a:avLst/>
            <a:gdLst/>
            <a:ahLst/>
            <a:cxnLst/>
            <a:rect l="l" t="t" r="r" b="b"/>
            <a:pathLst>
              <a:path w="827239" h="67157">
                <a:moveTo>
                  <a:pt x="371334" y="26559"/>
                </a:moveTo>
                <a:lnTo>
                  <a:pt x="584" y="0"/>
                </a:lnTo>
                <a:lnTo>
                  <a:pt x="0" y="7950"/>
                </a:lnTo>
                <a:lnTo>
                  <a:pt x="371334" y="345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4796342" y="2125868"/>
            <a:ext cx="672223" cy="55626"/>
          </a:xfrm>
          <a:custGeom>
            <a:avLst/>
            <a:gdLst/>
            <a:ahLst/>
            <a:cxnLst/>
            <a:rect l="l" t="t" r="r" b="b"/>
            <a:pathLst>
              <a:path w="672223" h="55625">
                <a:moveTo>
                  <a:pt x="228508" y="16292"/>
                </a:moveTo>
                <a:lnTo>
                  <a:pt x="546" y="0"/>
                </a:lnTo>
                <a:lnTo>
                  <a:pt x="0" y="7632"/>
                </a:lnTo>
                <a:lnTo>
                  <a:pt x="228508" y="23960"/>
                </a:lnTo>
                <a:lnTo>
                  <a:pt x="228508" y="1629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4796342" y="2125868"/>
            <a:ext cx="672223" cy="55626"/>
          </a:xfrm>
          <a:custGeom>
            <a:avLst/>
            <a:gdLst/>
            <a:ahLst/>
            <a:cxnLst/>
            <a:rect l="l" t="t" r="r" b="b"/>
            <a:pathLst>
              <a:path w="672223" h="55625">
                <a:moveTo>
                  <a:pt x="228508" y="16292"/>
                </a:moveTo>
                <a:lnTo>
                  <a:pt x="546" y="0"/>
                </a:lnTo>
                <a:lnTo>
                  <a:pt x="0" y="7632"/>
                </a:lnTo>
                <a:lnTo>
                  <a:pt x="228508" y="239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4939162" y="2069702"/>
            <a:ext cx="517232" cy="44094"/>
          </a:xfrm>
          <a:custGeom>
            <a:avLst/>
            <a:gdLst/>
            <a:ahLst/>
            <a:cxnLst/>
            <a:rect l="l" t="t" r="r" b="b"/>
            <a:pathLst>
              <a:path w="517232" h="44094">
                <a:moveTo>
                  <a:pt x="85688" y="6059"/>
                </a:moveTo>
                <a:lnTo>
                  <a:pt x="533" y="0"/>
                </a:lnTo>
                <a:lnTo>
                  <a:pt x="0" y="7327"/>
                </a:lnTo>
                <a:lnTo>
                  <a:pt x="85688" y="13425"/>
                </a:lnTo>
                <a:lnTo>
                  <a:pt x="85688" y="605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4939162" y="2069702"/>
            <a:ext cx="517232" cy="44094"/>
          </a:xfrm>
          <a:custGeom>
            <a:avLst/>
            <a:gdLst/>
            <a:ahLst/>
            <a:cxnLst/>
            <a:rect l="l" t="t" r="r" b="b"/>
            <a:pathLst>
              <a:path w="517232" h="44094">
                <a:moveTo>
                  <a:pt x="85688" y="6059"/>
                </a:moveTo>
                <a:lnTo>
                  <a:pt x="533" y="0"/>
                </a:lnTo>
                <a:lnTo>
                  <a:pt x="0" y="7327"/>
                </a:lnTo>
                <a:lnTo>
                  <a:pt x="85688" y="134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1455141" y="1997210"/>
            <a:ext cx="3678961" cy="1464437"/>
          </a:xfrm>
          <a:custGeom>
            <a:avLst/>
            <a:gdLst/>
            <a:ahLst/>
            <a:cxnLst/>
            <a:rect l="l" t="t" r="r" b="b"/>
            <a:pathLst>
              <a:path w="3678961" h="1464437">
                <a:moveTo>
                  <a:pt x="3569710" y="55614"/>
                </a:moveTo>
                <a:lnTo>
                  <a:pt x="3569710" y="40471"/>
                </a:lnTo>
                <a:lnTo>
                  <a:pt x="1553712" y="838193"/>
                </a:lnTo>
                <a:lnTo>
                  <a:pt x="1553712" y="853330"/>
                </a:lnTo>
                <a:lnTo>
                  <a:pt x="3569710" y="5561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1455141" y="1997210"/>
            <a:ext cx="3678961" cy="1464437"/>
          </a:xfrm>
          <a:custGeom>
            <a:avLst/>
            <a:gdLst/>
            <a:ahLst/>
            <a:cxnLst/>
            <a:rect l="l" t="t" r="r" b="b"/>
            <a:pathLst>
              <a:path w="3678961" h="1464437">
                <a:moveTo>
                  <a:pt x="3569710" y="40471"/>
                </a:moveTo>
                <a:lnTo>
                  <a:pt x="1553712" y="838193"/>
                </a:lnTo>
              </a:path>
              <a:path w="3678961" h="1464437">
                <a:moveTo>
                  <a:pt x="1553712" y="853330"/>
                </a:moveTo>
                <a:lnTo>
                  <a:pt x="3569710" y="5561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1567212" y="1997667"/>
            <a:ext cx="3644684" cy="1520151"/>
          </a:xfrm>
          <a:custGeom>
            <a:avLst/>
            <a:gdLst/>
            <a:ahLst/>
            <a:cxnLst/>
            <a:rect l="l" t="t" r="r" b="b"/>
            <a:pathLst>
              <a:path w="3644684" h="1520151">
                <a:moveTo>
                  <a:pt x="3457638" y="89860"/>
                </a:moveTo>
                <a:lnTo>
                  <a:pt x="3457638" y="74621"/>
                </a:lnTo>
                <a:lnTo>
                  <a:pt x="1441640" y="910826"/>
                </a:lnTo>
                <a:lnTo>
                  <a:pt x="1441640" y="926076"/>
                </a:lnTo>
                <a:lnTo>
                  <a:pt x="3457638" y="8986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1567212" y="1997667"/>
            <a:ext cx="3644684" cy="1520151"/>
          </a:xfrm>
          <a:custGeom>
            <a:avLst/>
            <a:gdLst/>
            <a:ahLst/>
            <a:cxnLst/>
            <a:rect l="l" t="t" r="r" b="b"/>
            <a:pathLst>
              <a:path w="3644684" h="1520151">
                <a:moveTo>
                  <a:pt x="3457638" y="74621"/>
                </a:moveTo>
                <a:lnTo>
                  <a:pt x="1441640" y="910826"/>
                </a:lnTo>
              </a:path>
              <a:path w="3644684" h="1520151">
                <a:moveTo>
                  <a:pt x="1441640" y="926076"/>
                </a:moveTo>
                <a:lnTo>
                  <a:pt x="3457638" y="898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1679297" y="1998084"/>
            <a:ext cx="3610381" cy="1575904"/>
          </a:xfrm>
          <a:custGeom>
            <a:avLst/>
            <a:gdLst/>
            <a:ahLst/>
            <a:cxnLst/>
            <a:rect l="l" t="t" r="r" b="b"/>
            <a:pathLst>
              <a:path w="3610381" h="1575904">
                <a:moveTo>
                  <a:pt x="3345554" y="127210"/>
                </a:moveTo>
                <a:lnTo>
                  <a:pt x="3345554" y="111873"/>
                </a:lnTo>
                <a:lnTo>
                  <a:pt x="1329556" y="987308"/>
                </a:lnTo>
                <a:lnTo>
                  <a:pt x="1329556" y="1002655"/>
                </a:lnTo>
                <a:lnTo>
                  <a:pt x="3345554" y="12721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1679297" y="1998084"/>
            <a:ext cx="3610381" cy="1575904"/>
          </a:xfrm>
          <a:custGeom>
            <a:avLst/>
            <a:gdLst/>
            <a:ahLst/>
            <a:cxnLst/>
            <a:rect l="l" t="t" r="r" b="b"/>
            <a:pathLst>
              <a:path w="3610381" h="1575904">
                <a:moveTo>
                  <a:pt x="3345554" y="111873"/>
                </a:moveTo>
                <a:lnTo>
                  <a:pt x="1329556" y="987308"/>
                </a:lnTo>
              </a:path>
              <a:path w="3610381" h="1575904">
                <a:moveTo>
                  <a:pt x="1329556" y="1002655"/>
                </a:moveTo>
                <a:lnTo>
                  <a:pt x="3345554" y="1272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1791382" y="1998525"/>
            <a:ext cx="3576091" cy="1631645"/>
          </a:xfrm>
          <a:custGeom>
            <a:avLst/>
            <a:gdLst/>
            <a:ahLst/>
            <a:cxnLst/>
            <a:rect l="l" t="t" r="r" b="b"/>
            <a:pathLst>
              <a:path w="3576091" h="1631645">
                <a:moveTo>
                  <a:pt x="3233469" y="167707"/>
                </a:moveTo>
                <a:lnTo>
                  <a:pt x="3233469" y="152251"/>
                </a:lnTo>
                <a:lnTo>
                  <a:pt x="1217471" y="1067677"/>
                </a:lnTo>
                <a:lnTo>
                  <a:pt x="1217471" y="1083136"/>
                </a:lnTo>
                <a:lnTo>
                  <a:pt x="3233469" y="16770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1791382" y="1998525"/>
            <a:ext cx="3576091" cy="1631645"/>
          </a:xfrm>
          <a:custGeom>
            <a:avLst/>
            <a:gdLst/>
            <a:ahLst/>
            <a:cxnLst/>
            <a:rect l="l" t="t" r="r" b="b"/>
            <a:pathLst>
              <a:path w="3576091" h="1631645">
                <a:moveTo>
                  <a:pt x="3233469" y="152251"/>
                </a:moveTo>
                <a:lnTo>
                  <a:pt x="1217471" y="1067677"/>
                </a:lnTo>
              </a:path>
              <a:path w="3576091" h="1631645">
                <a:moveTo>
                  <a:pt x="1217471" y="1083136"/>
                </a:moveTo>
                <a:lnTo>
                  <a:pt x="3233469" y="1677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1903460" y="1999011"/>
            <a:ext cx="3541788" cy="1687322"/>
          </a:xfrm>
          <a:custGeom>
            <a:avLst/>
            <a:gdLst/>
            <a:ahLst/>
            <a:cxnLst/>
            <a:rect l="l" t="t" r="r" b="b"/>
            <a:pathLst>
              <a:path w="3541788" h="1687322">
                <a:moveTo>
                  <a:pt x="3121390" y="211399"/>
                </a:moveTo>
                <a:lnTo>
                  <a:pt x="3121390" y="195823"/>
                </a:lnTo>
                <a:lnTo>
                  <a:pt x="1105392" y="1152009"/>
                </a:lnTo>
                <a:lnTo>
                  <a:pt x="1105392" y="1167592"/>
                </a:lnTo>
                <a:lnTo>
                  <a:pt x="3121390" y="21139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1903460" y="1999011"/>
            <a:ext cx="3541788" cy="1687322"/>
          </a:xfrm>
          <a:custGeom>
            <a:avLst/>
            <a:gdLst/>
            <a:ahLst/>
            <a:cxnLst/>
            <a:rect l="l" t="t" r="r" b="b"/>
            <a:pathLst>
              <a:path w="3541788" h="1687322">
                <a:moveTo>
                  <a:pt x="3121390" y="195823"/>
                </a:moveTo>
                <a:lnTo>
                  <a:pt x="1105392" y="1152009"/>
                </a:lnTo>
              </a:path>
              <a:path w="3541788" h="1687322">
                <a:moveTo>
                  <a:pt x="1105392" y="1153093"/>
                </a:moveTo>
                <a:lnTo>
                  <a:pt x="3121390" y="198891"/>
                </a:lnTo>
              </a:path>
              <a:path w="3541788" h="1687322">
                <a:moveTo>
                  <a:pt x="3121390" y="211399"/>
                </a:moveTo>
                <a:lnTo>
                  <a:pt x="1105392" y="1167592"/>
                </a:lnTo>
              </a:path>
              <a:path w="3541788" h="1687322">
                <a:moveTo>
                  <a:pt x="1105392" y="1167592"/>
                </a:moveTo>
                <a:lnTo>
                  <a:pt x="3121390" y="21140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2015533" y="1999451"/>
            <a:ext cx="3507498" cy="1743062"/>
          </a:xfrm>
          <a:custGeom>
            <a:avLst/>
            <a:gdLst/>
            <a:ahLst/>
            <a:cxnLst/>
            <a:rect l="l" t="t" r="r" b="b"/>
            <a:pathLst>
              <a:path w="3507498" h="1743062">
                <a:moveTo>
                  <a:pt x="3009318" y="258483"/>
                </a:moveTo>
                <a:lnTo>
                  <a:pt x="3009318" y="242767"/>
                </a:lnTo>
                <a:lnTo>
                  <a:pt x="993320" y="1240521"/>
                </a:lnTo>
                <a:lnTo>
                  <a:pt x="993320" y="1256238"/>
                </a:lnTo>
                <a:lnTo>
                  <a:pt x="3009318" y="25848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2015533" y="1999451"/>
            <a:ext cx="3507498" cy="1743062"/>
          </a:xfrm>
          <a:custGeom>
            <a:avLst/>
            <a:gdLst/>
            <a:ahLst/>
            <a:cxnLst/>
            <a:rect l="l" t="t" r="r" b="b"/>
            <a:pathLst>
              <a:path w="3507498" h="1743062">
                <a:moveTo>
                  <a:pt x="3009318" y="242767"/>
                </a:moveTo>
                <a:lnTo>
                  <a:pt x="993320" y="1240521"/>
                </a:lnTo>
              </a:path>
              <a:path w="3507498" h="1743062">
                <a:moveTo>
                  <a:pt x="993320" y="1256238"/>
                </a:moveTo>
                <a:lnTo>
                  <a:pt x="3009318" y="2584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2127623" y="1999901"/>
            <a:ext cx="3473196" cy="1798777"/>
          </a:xfrm>
          <a:custGeom>
            <a:avLst/>
            <a:gdLst/>
            <a:ahLst/>
            <a:cxnLst/>
            <a:rect l="l" t="t" r="r" b="b"/>
            <a:pathLst>
              <a:path w="3473196" h="1798777">
                <a:moveTo>
                  <a:pt x="2897228" y="308998"/>
                </a:moveTo>
                <a:lnTo>
                  <a:pt x="2897228" y="293142"/>
                </a:lnTo>
                <a:lnTo>
                  <a:pt x="881230" y="1333293"/>
                </a:lnTo>
                <a:lnTo>
                  <a:pt x="881230" y="1349146"/>
                </a:lnTo>
                <a:lnTo>
                  <a:pt x="2897228" y="30899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2127623" y="1999901"/>
            <a:ext cx="3473196" cy="1798777"/>
          </a:xfrm>
          <a:custGeom>
            <a:avLst/>
            <a:gdLst/>
            <a:ahLst/>
            <a:cxnLst/>
            <a:rect l="l" t="t" r="r" b="b"/>
            <a:pathLst>
              <a:path w="3473196" h="1798777">
                <a:moveTo>
                  <a:pt x="2897228" y="293142"/>
                </a:moveTo>
                <a:lnTo>
                  <a:pt x="881230" y="1333293"/>
                </a:lnTo>
              </a:path>
              <a:path w="3473196" h="1798777">
                <a:moveTo>
                  <a:pt x="881230" y="1349146"/>
                </a:moveTo>
                <a:lnTo>
                  <a:pt x="2897228" y="3089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2239713" y="2000379"/>
            <a:ext cx="3438867" cy="1854479"/>
          </a:xfrm>
          <a:custGeom>
            <a:avLst/>
            <a:gdLst/>
            <a:ahLst/>
            <a:cxnLst/>
            <a:rect l="l" t="t" r="r" b="b"/>
            <a:pathLst>
              <a:path w="3438867" h="1854479">
                <a:moveTo>
                  <a:pt x="2785139" y="363024"/>
                </a:moveTo>
                <a:lnTo>
                  <a:pt x="2785139" y="347044"/>
                </a:lnTo>
                <a:lnTo>
                  <a:pt x="769141" y="1430432"/>
                </a:lnTo>
                <a:lnTo>
                  <a:pt x="769141" y="1434108"/>
                </a:lnTo>
                <a:lnTo>
                  <a:pt x="792052" y="1434108"/>
                </a:lnTo>
                <a:lnTo>
                  <a:pt x="2785139" y="36302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2239713" y="2000379"/>
            <a:ext cx="3438867" cy="1854479"/>
          </a:xfrm>
          <a:custGeom>
            <a:avLst/>
            <a:gdLst/>
            <a:ahLst/>
            <a:cxnLst/>
            <a:rect l="l" t="t" r="r" b="b"/>
            <a:pathLst>
              <a:path w="3438867" h="1854479">
                <a:moveTo>
                  <a:pt x="2785139" y="347044"/>
                </a:moveTo>
                <a:lnTo>
                  <a:pt x="769141" y="1430432"/>
                </a:lnTo>
              </a:path>
              <a:path w="3438867" h="1854479">
                <a:moveTo>
                  <a:pt x="792052" y="1434108"/>
                </a:moveTo>
                <a:lnTo>
                  <a:pt x="2785139" y="3630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2351803" y="2000835"/>
            <a:ext cx="3404565" cy="1910194"/>
          </a:xfrm>
          <a:custGeom>
            <a:avLst/>
            <a:gdLst/>
            <a:ahLst/>
            <a:cxnLst/>
            <a:rect l="l" t="t" r="r" b="b"/>
            <a:pathLst>
              <a:path w="3404565" h="1910194">
                <a:moveTo>
                  <a:pt x="2673049" y="420738"/>
                </a:moveTo>
                <a:lnTo>
                  <a:pt x="2673049" y="404606"/>
                </a:lnTo>
                <a:lnTo>
                  <a:pt x="833104" y="1433650"/>
                </a:lnTo>
                <a:lnTo>
                  <a:pt x="861954" y="1433650"/>
                </a:lnTo>
                <a:lnTo>
                  <a:pt x="2673049" y="42073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2351803" y="2000835"/>
            <a:ext cx="3404565" cy="1910194"/>
          </a:xfrm>
          <a:custGeom>
            <a:avLst/>
            <a:gdLst/>
            <a:ahLst/>
            <a:cxnLst/>
            <a:rect l="l" t="t" r="r" b="b"/>
            <a:pathLst>
              <a:path w="3404565" h="1910194">
                <a:moveTo>
                  <a:pt x="2673049" y="404606"/>
                </a:moveTo>
                <a:lnTo>
                  <a:pt x="833104" y="1433650"/>
                </a:lnTo>
              </a:path>
              <a:path w="3404565" h="1910194">
                <a:moveTo>
                  <a:pt x="861954" y="1433650"/>
                </a:moveTo>
                <a:lnTo>
                  <a:pt x="2673049" y="4207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2463900" y="2001305"/>
            <a:ext cx="3370237" cy="1965896"/>
          </a:xfrm>
          <a:custGeom>
            <a:avLst/>
            <a:gdLst/>
            <a:ahLst/>
            <a:cxnLst/>
            <a:rect l="l" t="t" r="r" b="b"/>
            <a:pathLst>
              <a:path w="3370237" h="1965896">
                <a:moveTo>
                  <a:pt x="2560951" y="482198"/>
                </a:moveTo>
                <a:lnTo>
                  <a:pt x="2560951" y="465917"/>
                </a:lnTo>
                <a:lnTo>
                  <a:pt x="897880" y="1433181"/>
                </a:lnTo>
                <a:lnTo>
                  <a:pt x="925872" y="1433181"/>
                </a:lnTo>
                <a:lnTo>
                  <a:pt x="2560951" y="48219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2463900" y="2001305"/>
            <a:ext cx="3370237" cy="1965896"/>
          </a:xfrm>
          <a:custGeom>
            <a:avLst/>
            <a:gdLst/>
            <a:ahLst/>
            <a:cxnLst/>
            <a:rect l="l" t="t" r="r" b="b"/>
            <a:pathLst>
              <a:path w="3370237" h="1965896">
                <a:moveTo>
                  <a:pt x="2560951" y="465917"/>
                </a:moveTo>
                <a:lnTo>
                  <a:pt x="897880" y="1433181"/>
                </a:lnTo>
              </a:path>
              <a:path w="3370237" h="1965896">
                <a:moveTo>
                  <a:pt x="925872" y="1433181"/>
                </a:moveTo>
                <a:lnTo>
                  <a:pt x="2560951" y="4821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2576000" y="2001768"/>
            <a:ext cx="3335908" cy="2021598"/>
          </a:xfrm>
          <a:custGeom>
            <a:avLst/>
            <a:gdLst/>
            <a:ahLst/>
            <a:cxnLst/>
            <a:rect l="l" t="t" r="r" b="b"/>
            <a:pathLst>
              <a:path w="3335908" h="2021598">
                <a:moveTo>
                  <a:pt x="2448849" y="547550"/>
                </a:moveTo>
                <a:lnTo>
                  <a:pt x="2448849" y="531106"/>
                </a:lnTo>
                <a:lnTo>
                  <a:pt x="957112" y="1432717"/>
                </a:lnTo>
                <a:lnTo>
                  <a:pt x="984312" y="1432717"/>
                </a:lnTo>
                <a:lnTo>
                  <a:pt x="2448849" y="54755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2576000" y="2001768"/>
            <a:ext cx="3335908" cy="2021598"/>
          </a:xfrm>
          <a:custGeom>
            <a:avLst/>
            <a:gdLst/>
            <a:ahLst/>
            <a:cxnLst/>
            <a:rect l="l" t="t" r="r" b="b"/>
            <a:pathLst>
              <a:path w="3335908" h="2021598">
                <a:moveTo>
                  <a:pt x="2448849" y="531106"/>
                </a:moveTo>
                <a:lnTo>
                  <a:pt x="957112" y="1432717"/>
                </a:lnTo>
              </a:path>
              <a:path w="3335908" h="2021598">
                <a:moveTo>
                  <a:pt x="984312" y="1432717"/>
                </a:moveTo>
                <a:lnTo>
                  <a:pt x="2448849" y="5475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2688095" y="2002233"/>
            <a:ext cx="3301593" cy="2077313"/>
          </a:xfrm>
          <a:custGeom>
            <a:avLst/>
            <a:gdLst/>
            <a:ahLst/>
            <a:cxnLst/>
            <a:rect l="l" t="t" r="r" b="b"/>
            <a:pathLst>
              <a:path w="3301593" h="2077313">
                <a:moveTo>
                  <a:pt x="2336755" y="616898"/>
                </a:moveTo>
                <a:lnTo>
                  <a:pt x="2336755" y="600283"/>
                </a:lnTo>
                <a:lnTo>
                  <a:pt x="1011273" y="1432253"/>
                </a:lnTo>
                <a:lnTo>
                  <a:pt x="1037748" y="1432253"/>
                </a:lnTo>
                <a:lnTo>
                  <a:pt x="2336755" y="61689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2688095" y="2002233"/>
            <a:ext cx="3301593" cy="2077313"/>
          </a:xfrm>
          <a:custGeom>
            <a:avLst/>
            <a:gdLst/>
            <a:ahLst/>
            <a:cxnLst/>
            <a:rect l="l" t="t" r="r" b="b"/>
            <a:pathLst>
              <a:path w="3301593" h="2077313">
                <a:moveTo>
                  <a:pt x="2336755" y="600283"/>
                </a:moveTo>
                <a:lnTo>
                  <a:pt x="1011273" y="1432253"/>
                </a:lnTo>
              </a:path>
              <a:path w="3301593" h="2077313">
                <a:moveTo>
                  <a:pt x="1037748" y="1432253"/>
                </a:moveTo>
                <a:lnTo>
                  <a:pt x="2336755" y="61689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2800200" y="2002716"/>
            <a:ext cx="3267252" cy="2133003"/>
          </a:xfrm>
          <a:custGeom>
            <a:avLst/>
            <a:gdLst/>
            <a:ahLst/>
            <a:cxnLst/>
            <a:rect l="l" t="t" r="r" b="b"/>
            <a:pathLst>
              <a:path w="3267252" h="2133003">
                <a:moveTo>
                  <a:pt x="2224650" y="690381"/>
                </a:moveTo>
                <a:lnTo>
                  <a:pt x="2224650" y="673575"/>
                </a:lnTo>
                <a:lnTo>
                  <a:pt x="1060769" y="1431771"/>
                </a:lnTo>
                <a:lnTo>
                  <a:pt x="1086555" y="1431771"/>
                </a:lnTo>
                <a:lnTo>
                  <a:pt x="2224650" y="69038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2800200" y="2002716"/>
            <a:ext cx="3267252" cy="2133003"/>
          </a:xfrm>
          <a:custGeom>
            <a:avLst/>
            <a:gdLst/>
            <a:ahLst/>
            <a:cxnLst/>
            <a:rect l="l" t="t" r="r" b="b"/>
            <a:pathLst>
              <a:path w="3267252" h="2133003">
                <a:moveTo>
                  <a:pt x="2224650" y="673575"/>
                </a:moveTo>
                <a:lnTo>
                  <a:pt x="1060769" y="1431771"/>
                </a:lnTo>
              </a:path>
              <a:path w="3267252" h="2133003">
                <a:moveTo>
                  <a:pt x="1062653" y="1431771"/>
                </a:moveTo>
                <a:lnTo>
                  <a:pt x="2224650" y="676150"/>
                </a:lnTo>
              </a:path>
              <a:path w="3267252" h="2133003">
                <a:moveTo>
                  <a:pt x="2224650" y="690381"/>
                </a:moveTo>
                <a:lnTo>
                  <a:pt x="1086555" y="1431771"/>
                </a:lnTo>
              </a:path>
              <a:path w="3267252" h="2133003">
                <a:moveTo>
                  <a:pt x="1086556" y="1431771"/>
                </a:moveTo>
                <a:lnTo>
                  <a:pt x="2224650" y="69038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2912303" y="2003172"/>
            <a:ext cx="3232924" cy="2188718"/>
          </a:xfrm>
          <a:custGeom>
            <a:avLst/>
            <a:gdLst/>
            <a:ahLst/>
            <a:cxnLst/>
            <a:rect l="l" t="t" r="r" b="b"/>
            <a:pathLst>
              <a:path w="3232924" h="2188718">
                <a:moveTo>
                  <a:pt x="2112547" y="768131"/>
                </a:moveTo>
                <a:lnTo>
                  <a:pt x="2112547" y="751143"/>
                </a:lnTo>
                <a:lnTo>
                  <a:pt x="1105936" y="1431314"/>
                </a:lnTo>
                <a:lnTo>
                  <a:pt x="1131076" y="1431314"/>
                </a:lnTo>
                <a:lnTo>
                  <a:pt x="2112547" y="76813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2912303" y="2003172"/>
            <a:ext cx="3232924" cy="2188718"/>
          </a:xfrm>
          <a:custGeom>
            <a:avLst/>
            <a:gdLst/>
            <a:ahLst/>
            <a:cxnLst/>
            <a:rect l="l" t="t" r="r" b="b"/>
            <a:pathLst>
              <a:path w="3232924" h="2188718">
                <a:moveTo>
                  <a:pt x="2112547" y="751143"/>
                </a:moveTo>
                <a:lnTo>
                  <a:pt x="1105936" y="1431314"/>
                </a:lnTo>
              </a:path>
              <a:path w="3232924" h="2188718">
                <a:moveTo>
                  <a:pt x="1131076" y="1431314"/>
                </a:moveTo>
                <a:lnTo>
                  <a:pt x="2112547" y="7681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3024407" y="2003655"/>
            <a:ext cx="3198571" cy="2244407"/>
          </a:xfrm>
          <a:custGeom>
            <a:avLst/>
            <a:gdLst/>
            <a:ahLst/>
            <a:cxnLst/>
            <a:rect l="l" t="t" r="r" b="b"/>
            <a:pathLst>
              <a:path w="3198571" h="2244407">
                <a:moveTo>
                  <a:pt x="2000444" y="850271"/>
                </a:moveTo>
                <a:lnTo>
                  <a:pt x="2000444" y="833070"/>
                </a:lnTo>
                <a:lnTo>
                  <a:pt x="1147104" y="1430831"/>
                </a:lnTo>
                <a:lnTo>
                  <a:pt x="1171658" y="1430831"/>
                </a:lnTo>
                <a:lnTo>
                  <a:pt x="2000444" y="85027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3024407" y="2003655"/>
            <a:ext cx="3198571" cy="2244407"/>
          </a:xfrm>
          <a:custGeom>
            <a:avLst/>
            <a:gdLst/>
            <a:ahLst/>
            <a:cxnLst/>
            <a:rect l="l" t="t" r="r" b="b"/>
            <a:pathLst>
              <a:path w="3198571" h="2244407">
                <a:moveTo>
                  <a:pt x="2000444" y="833070"/>
                </a:moveTo>
                <a:lnTo>
                  <a:pt x="1147104" y="1430831"/>
                </a:lnTo>
              </a:path>
              <a:path w="3198571" h="2244407">
                <a:moveTo>
                  <a:pt x="1171658" y="1430831"/>
                </a:moveTo>
                <a:lnTo>
                  <a:pt x="2000444" y="8502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3136512" y="2004133"/>
            <a:ext cx="3164217" cy="2300109"/>
          </a:xfrm>
          <a:custGeom>
            <a:avLst/>
            <a:gdLst/>
            <a:ahLst/>
            <a:cxnLst/>
            <a:rect l="l" t="t" r="r" b="b"/>
            <a:pathLst>
              <a:path w="3164217" h="2300109">
                <a:moveTo>
                  <a:pt x="1888338" y="936964"/>
                </a:moveTo>
                <a:lnTo>
                  <a:pt x="1888338" y="919564"/>
                </a:lnTo>
                <a:lnTo>
                  <a:pt x="1184600" y="1430354"/>
                </a:lnTo>
                <a:lnTo>
                  <a:pt x="1208569" y="1430354"/>
                </a:lnTo>
                <a:lnTo>
                  <a:pt x="1888338" y="93696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3136512" y="2004133"/>
            <a:ext cx="3164217" cy="2300109"/>
          </a:xfrm>
          <a:custGeom>
            <a:avLst/>
            <a:gdLst/>
            <a:ahLst/>
            <a:cxnLst/>
            <a:rect l="l" t="t" r="r" b="b"/>
            <a:pathLst>
              <a:path w="3164217" h="2300109">
                <a:moveTo>
                  <a:pt x="1888338" y="919564"/>
                </a:moveTo>
                <a:lnTo>
                  <a:pt x="1184600" y="1430354"/>
                </a:lnTo>
              </a:path>
              <a:path w="3164217" h="2300109">
                <a:moveTo>
                  <a:pt x="1208569" y="1430354"/>
                </a:moveTo>
                <a:lnTo>
                  <a:pt x="1888338" y="9369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3248617" y="2004633"/>
            <a:ext cx="3129864" cy="2355773"/>
          </a:xfrm>
          <a:custGeom>
            <a:avLst/>
            <a:gdLst/>
            <a:ahLst/>
            <a:cxnLst/>
            <a:rect l="l" t="t" r="r" b="b"/>
            <a:pathLst>
              <a:path w="3129864" h="2355773">
                <a:moveTo>
                  <a:pt x="1776233" y="1028320"/>
                </a:moveTo>
                <a:lnTo>
                  <a:pt x="1776233" y="1010706"/>
                </a:lnTo>
                <a:lnTo>
                  <a:pt x="1218641" y="1429853"/>
                </a:lnTo>
                <a:lnTo>
                  <a:pt x="1242076" y="1429853"/>
                </a:lnTo>
                <a:lnTo>
                  <a:pt x="1776233" y="10283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3248617" y="2004633"/>
            <a:ext cx="3129864" cy="2355773"/>
          </a:xfrm>
          <a:custGeom>
            <a:avLst/>
            <a:gdLst/>
            <a:ahLst/>
            <a:cxnLst/>
            <a:rect l="l" t="t" r="r" b="b"/>
            <a:pathLst>
              <a:path w="3129864" h="2355773">
                <a:moveTo>
                  <a:pt x="1776233" y="1010706"/>
                </a:moveTo>
                <a:lnTo>
                  <a:pt x="1218641" y="1429853"/>
                </a:lnTo>
              </a:path>
              <a:path w="3129864" h="2355773">
                <a:moveTo>
                  <a:pt x="1242076" y="1429853"/>
                </a:moveTo>
                <a:lnTo>
                  <a:pt x="1776233" y="10283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3360730" y="2005097"/>
            <a:ext cx="3095510" cy="2411488"/>
          </a:xfrm>
          <a:custGeom>
            <a:avLst/>
            <a:gdLst/>
            <a:ahLst/>
            <a:cxnLst/>
            <a:rect l="l" t="t" r="r" b="b"/>
            <a:pathLst>
              <a:path w="3095510" h="2411488">
                <a:moveTo>
                  <a:pt x="1664120" y="1124568"/>
                </a:moveTo>
                <a:lnTo>
                  <a:pt x="1664120" y="1106726"/>
                </a:lnTo>
                <a:lnTo>
                  <a:pt x="1249481" y="1429388"/>
                </a:lnTo>
                <a:lnTo>
                  <a:pt x="1272410" y="1429388"/>
                </a:lnTo>
                <a:lnTo>
                  <a:pt x="1664120" y="112456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3360730" y="2005097"/>
            <a:ext cx="3095510" cy="2411488"/>
          </a:xfrm>
          <a:custGeom>
            <a:avLst/>
            <a:gdLst/>
            <a:ahLst/>
            <a:cxnLst/>
            <a:rect l="l" t="t" r="r" b="b"/>
            <a:pathLst>
              <a:path w="3095510" h="2411488">
                <a:moveTo>
                  <a:pt x="1664120" y="1106726"/>
                </a:moveTo>
                <a:lnTo>
                  <a:pt x="1249481" y="1429388"/>
                </a:lnTo>
              </a:path>
              <a:path w="3095510" h="2411488">
                <a:moveTo>
                  <a:pt x="1251555" y="1429388"/>
                </a:moveTo>
                <a:lnTo>
                  <a:pt x="1664120" y="1108873"/>
                </a:lnTo>
              </a:path>
              <a:path w="3095510" h="2411488">
                <a:moveTo>
                  <a:pt x="1664120" y="1124568"/>
                </a:moveTo>
                <a:lnTo>
                  <a:pt x="1272410" y="1429388"/>
                </a:lnTo>
              </a:path>
              <a:path w="3095510" h="2411488">
                <a:moveTo>
                  <a:pt x="1272410" y="1429388"/>
                </a:moveTo>
                <a:lnTo>
                  <a:pt x="1664120" y="11245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3472845" y="2005559"/>
            <a:ext cx="3061157" cy="2467190"/>
          </a:xfrm>
          <a:custGeom>
            <a:avLst/>
            <a:gdLst/>
            <a:ahLst/>
            <a:cxnLst/>
            <a:rect l="l" t="t" r="r" b="b"/>
            <a:pathLst>
              <a:path w="3061157" h="2467190">
                <a:moveTo>
                  <a:pt x="1552006" y="1225832"/>
                </a:moveTo>
                <a:lnTo>
                  <a:pt x="1552006" y="1207751"/>
                </a:lnTo>
                <a:lnTo>
                  <a:pt x="1277337" y="1428926"/>
                </a:lnTo>
                <a:lnTo>
                  <a:pt x="1299790" y="1428926"/>
                </a:lnTo>
                <a:lnTo>
                  <a:pt x="1552006" y="122583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3472845" y="2005559"/>
            <a:ext cx="3061157" cy="2467190"/>
          </a:xfrm>
          <a:custGeom>
            <a:avLst/>
            <a:gdLst/>
            <a:ahLst/>
            <a:cxnLst/>
            <a:rect l="l" t="t" r="r" b="b"/>
            <a:pathLst>
              <a:path w="3061157" h="2467190">
                <a:moveTo>
                  <a:pt x="1552006" y="1207751"/>
                </a:moveTo>
                <a:lnTo>
                  <a:pt x="1277337" y="1428926"/>
                </a:lnTo>
              </a:path>
              <a:path w="3061157" h="2467190">
                <a:moveTo>
                  <a:pt x="1279444" y="1428926"/>
                </a:moveTo>
                <a:lnTo>
                  <a:pt x="1552006" y="1209811"/>
                </a:lnTo>
              </a:path>
              <a:path w="3061157" h="2467190">
                <a:moveTo>
                  <a:pt x="1552006" y="1225832"/>
                </a:moveTo>
                <a:lnTo>
                  <a:pt x="1299790" y="1428926"/>
                </a:lnTo>
              </a:path>
              <a:path w="3061157" h="2467190">
                <a:moveTo>
                  <a:pt x="1299791" y="1428926"/>
                </a:moveTo>
                <a:lnTo>
                  <a:pt x="1552006" y="12258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3584964" y="2006062"/>
            <a:ext cx="3026791" cy="2522867"/>
          </a:xfrm>
          <a:custGeom>
            <a:avLst/>
            <a:gdLst/>
            <a:ahLst/>
            <a:cxnLst/>
            <a:rect l="l" t="t" r="r" b="b"/>
            <a:pathLst>
              <a:path w="3026791" h="2522867">
                <a:moveTo>
                  <a:pt x="1439886" y="1332251"/>
                </a:moveTo>
                <a:lnTo>
                  <a:pt x="1439886" y="1313920"/>
                </a:lnTo>
                <a:lnTo>
                  <a:pt x="1302413" y="1428424"/>
                </a:lnTo>
                <a:lnTo>
                  <a:pt x="1324421" y="1428424"/>
                </a:lnTo>
                <a:lnTo>
                  <a:pt x="1439886" y="13322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3584964" y="2006062"/>
            <a:ext cx="3026791" cy="2522867"/>
          </a:xfrm>
          <a:custGeom>
            <a:avLst/>
            <a:gdLst/>
            <a:ahLst/>
            <a:cxnLst/>
            <a:rect l="l" t="t" r="r" b="b"/>
            <a:pathLst>
              <a:path w="3026791" h="2522867">
                <a:moveTo>
                  <a:pt x="1439886" y="1313920"/>
                </a:moveTo>
                <a:lnTo>
                  <a:pt x="1302413" y="1428424"/>
                </a:lnTo>
              </a:path>
              <a:path w="3026791" h="2522867">
                <a:moveTo>
                  <a:pt x="1324421" y="1428424"/>
                </a:moveTo>
                <a:lnTo>
                  <a:pt x="1439886" y="13322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3697084" y="2006564"/>
            <a:ext cx="2992412" cy="2578531"/>
          </a:xfrm>
          <a:custGeom>
            <a:avLst/>
            <a:gdLst/>
            <a:ahLst/>
            <a:cxnLst/>
            <a:rect l="l" t="t" r="r" b="b"/>
            <a:pathLst>
              <a:path w="2992412" h="2578531">
                <a:moveTo>
                  <a:pt x="1327765" y="1425458"/>
                </a:moveTo>
                <a:lnTo>
                  <a:pt x="1324903" y="1427923"/>
                </a:lnTo>
                <a:lnTo>
                  <a:pt x="1327765" y="1427923"/>
                </a:lnTo>
                <a:lnTo>
                  <a:pt x="1327765" y="142545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3697084" y="2006564"/>
            <a:ext cx="2992412" cy="2578531"/>
          </a:xfrm>
          <a:custGeom>
            <a:avLst/>
            <a:gdLst/>
            <a:ahLst/>
            <a:cxnLst/>
            <a:rect l="l" t="t" r="r" b="b"/>
            <a:pathLst>
              <a:path w="2992412" h="2578531">
                <a:moveTo>
                  <a:pt x="1327765" y="1425458"/>
                </a:moveTo>
                <a:lnTo>
                  <a:pt x="1324903" y="142792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1801518" y="3280506"/>
            <a:ext cx="3929329" cy="265493"/>
          </a:xfrm>
          <a:custGeom>
            <a:avLst/>
            <a:gdLst/>
            <a:ahLst/>
            <a:cxnLst/>
            <a:rect l="l" t="t" r="r" b="b"/>
            <a:pathLst>
              <a:path w="3929329" h="265493">
                <a:moveTo>
                  <a:pt x="1207335" y="77220"/>
                </a:moveTo>
                <a:lnTo>
                  <a:pt x="1207335" y="91332"/>
                </a:lnTo>
                <a:lnTo>
                  <a:pt x="2186159" y="153981"/>
                </a:lnTo>
                <a:lnTo>
                  <a:pt x="2406589" y="153981"/>
                </a:lnTo>
                <a:lnTo>
                  <a:pt x="1207335" y="772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1801518" y="3280506"/>
            <a:ext cx="3929329" cy="265493"/>
          </a:xfrm>
          <a:custGeom>
            <a:avLst/>
            <a:gdLst/>
            <a:ahLst/>
            <a:cxnLst/>
            <a:rect l="l" t="t" r="r" b="b"/>
            <a:pathLst>
              <a:path w="3929329" h="265493">
                <a:moveTo>
                  <a:pt x="1207335" y="91332"/>
                </a:moveTo>
                <a:lnTo>
                  <a:pt x="2186159" y="153981"/>
                </a:lnTo>
              </a:path>
              <a:path w="3929329" h="265493">
                <a:moveTo>
                  <a:pt x="2406589" y="153981"/>
                </a:moveTo>
                <a:lnTo>
                  <a:pt x="1207335" y="772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1943870" y="3223170"/>
            <a:ext cx="3774249" cy="255231"/>
          </a:xfrm>
          <a:custGeom>
            <a:avLst/>
            <a:gdLst/>
            <a:ahLst/>
            <a:cxnLst/>
            <a:rect l="l" t="t" r="r" b="b"/>
            <a:pathLst>
              <a:path w="3774249" h="255231">
                <a:moveTo>
                  <a:pt x="3080981" y="197111"/>
                </a:moveTo>
                <a:lnTo>
                  <a:pt x="1064983" y="68097"/>
                </a:lnTo>
                <a:lnTo>
                  <a:pt x="1064983" y="81907"/>
                </a:lnTo>
                <a:lnTo>
                  <a:pt x="3080981" y="210922"/>
                </a:lnTo>
                <a:lnTo>
                  <a:pt x="3080981" y="1971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1943870" y="3223170"/>
            <a:ext cx="3774249" cy="255231"/>
          </a:xfrm>
          <a:custGeom>
            <a:avLst/>
            <a:gdLst/>
            <a:ahLst/>
            <a:cxnLst/>
            <a:rect l="l" t="t" r="r" b="b"/>
            <a:pathLst>
              <a:path w="3774249" h="255231">
                <a:moveTo>
                  <a:pt x="3080981" y="197111"/>
                </a:moveTo>
                <a:lnTo>
                  <a:pt x="1064983" y="68097"/>
                </a:lnTo>
              </a:path>
              <a:path w="3774249" h="255231">
                <a:moveTo>
                  <a:pt x="1064983" y="81907"/>
                </a:moveTo>
                <a:lnTo>
                  <a:pt x="3080981" y="2109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2086229" y="3165841"/>
            <a:ext cx="3619157" cy="244983"/>
          </a:xfrm>
          <a:custGeom>
            <a:avLst/>
            <a:gdLst/>
            <a:ahLst/>
            <a:cxnLst/>
            <a:rect l="l" t="t" r="r" b="b"/>
            <a:pathLst>
              <a:path w="3619157" h="244983">
                <a:moveTo>
                  <a:pt x="2938622" y="187986"/>
                </a:moveTo>
                <a:lnTo>
                  <a:pt x="922624" y="58983"/>
                </a:lnTo>
                <a:lnTo>
                  <a:pt x="922624" y="72478"/>
                </a:lnTo>
                <a:lnTo>
                  <a:pt x="2938622" y="201488"/>
                </a:lnTo>
                <a:lnTo>
                  <a:pt x="2938622" y="18798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2086229" y="3165841"/>
            <a:ext cx="3619157" cy="244983"/>
          </a:xfrm>
          <a:custGeom>
            <a:avLst/>
            <a:gdLst/>
            <a:ahLst/>
            <a:cxnLst/>
            <a:rect l="l" t="t" r="r" b="b"/>
            <a:pathLst>
              <a:path w="3619157" h="244983">
                <a:moveTo>
                  <a:pt x="2938622" y="187986"/>
                </a:moveTo>
                <a:lnTo>
                  <a:pt x="922624" y="58983"/>
                </a:lnTo>
              </a:path>
              <a:path w="3619157" h="244983">
                <a:moveTo>
                  <a:pt x="922624" y="72478"/>
                </a:moveTo>
                <a:lnTo>
                  <a:pt x="2938622" y="2014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2228576" y="3108498"/>
            <a:ext cx="3464077" cy="234721"/>
          </a:xfrm>
          <a:custGeom>
            <a:avLst/>
            <a:gdLst/>
            <a:ahLst/>
            <a:cxnLst/>
            <a:rect l="l" t="t" r="r" b="b"/>
            <a:pathLst>
              <a:path w="3464077" h="234721">
                <a:moveTo>
                  <a:pt x="2796275" y="178861"/>
                </a:moveTo>
                <a:lnTo>
                  <a:pt x="780277" y="49871"/>
                </a:lnTo>
                <a:lnTo>
                  <a:pt x="780277" y="63056"/>
                </a:lnTo>
                <a:lnTo>
                  <a:pt x="2796275" y="192046"/>
                </a:lnTo>
                <a:lnTo>
                  <a:pt x="2796275" y="17886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2228576" y="3108498"/>
            <a:ext cx="3464077" cy="234721"/>
          </a:xfrm>
          <a:custGeom>
            <a:avLst/>
            <a:gdLst/>
            <a:ahLst/>
            <a:cxnLst/>
            <a:rect l="l" t="t" r="r" b="b"/>
            <a:pathLst>
              <a:path w="3464077" h="234721">
                <a:moveTo>
                  <a:pt x="2796275" y="178861"/>
                </a:moveTo>
                <a:lnTo>
                  <a:pt x="780277" y="49871"/>
                </a:lnTo>
              </a:path>
              <a:path w="3464077" h="234721">
                <a:moveTo>
                  <a:pt x="780277" y="63056"/>
                </a:moveTo>
                <a:lnTo>
                  <a:pt x="2796275" y="1920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2370922" y="3051162"/>
            <a:ext cx="3308997" cy="224472"/>
          </a:xfrm>
          <a:custGeom>
            <a:avLst/>
            <a:gdLst/>
            <a:ahLst/>
            <a:cxnLst/>
            <a:rect l="l" t="t" r="r" b="b"/>
            <a:pathLst>
              <a:path w="3308997" h="224472">
                <a:moveTo>
                  <a:pt x="2653930" y="169726"/>
                </a:moveTo>
                <a:lnTo>
                  <a:pt x="637932" y="40757"/>
                </a:lnTo>
                <a:lnTo>
                  <a:pt x="637932" y="53639"/>
                </a:lnTo>
                <a:lnTo>
                  <a:pt x="2653930" y="182616"/>
                </a:lnTo>
                <a:lnTo>
                  <a:pt x="2653930" y="1697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2370922" y="3051162"/>
            <a:ext cx="3308997" cy="224472"/>
          </a:xfrm>
          <a:custGeom>
            <a:avLst/>
            <a:gdLst/>
            <a:ahLst/>
            <a:cxnLst/>
            <a:rect l="l" t="t" r="r" b="b"/>
            <a:pathLst>
              <a:path w="3308997" h="224472">
                <a:moveTo>
                  <a:pt x="2653930" y="169726"/>
                </a:moveTo>
                <a:lnTo>
                  <a:pt x="637932" y="40757"/>
                </a:lnTo>
              </a:path>
              <a:path w="3308997" h="224472">
                <a:moveTo>
                  <a:pt x="637932" y="53639"/>
                </a:moveTo>
                <a:lnTo>
                  <a:pt x="2653930" y="1826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2513274" y="2993821"/>
            <a:ext cx="3153905" cy="214223"/>
          </a:xfrm>
          <a:custGeom>
            <a:avLst/>
            <a:gdLst/>
            <a:ahLst/>
            <a:cxnLst/>
            <a:rect l="l" t="t" r="r" b="b"/>
            <a:pathLst>
              <a:path w="3153905" h="214223">
                <a:moveTo>
                  <a:pt x="2511577" y="160612"/>
                </a:moveTo>
                <a:lnTo>
                  <a:pt x="495579" y="31650"/>
                </a:lnTo>
                <a:lnTo>
                  <a:pt x="495579" y="44234"/>
                </a:lnTo>
                <a:lnTo>
                  <a:pt x="2511577" y="173188"/>
                </a:lnTo>
                <a:lnTo>
                  <a:pt x="2511577" y="1606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2513274" y="2993821"/>
            <a:ext cx="3153905" cy="214223"/>
          </a:xfrm>
          <a:custGeom>
            <a:avLst/>
            <a:gdLst/>
            <a:ahLst/>
            <a:cxnLst/>
            <a:rect l="l" t="t" r="r" b="b"/>
            <a:pathLst>
              <a:path w="3153905" h="214223">
                <a:moveTo>
                  <a:pt x="2511577" y="160612"/>
                </a:moveTo>
                <a:lnTo>
                  <a:pt x="495579" y="31650"/>
                </a:lnTo>
              </a:path>
              <a:path w="3153905" h="214223">
                <a:moveTo>
                  <a:pt x="495579" y="44234"/>
                </a:moveTo>
                <a:lnTo>
                  <a:pt x="2511577" y="1731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2655631" y="2936492"/>
            <a:ext cx="2998812" cy="203961"/>
          </a:xfrm>
          <a:custGeom>
            <a:avLst/>
            <a:gdLst/>
            <a:ahLst/>
            <a:cxnLst/>
            <a:rect l="l" t="t" r="r" b="b"/>
            <a:pathLst>
              <a:path w="2998812" h="203962">
                <a:moveTo>
                  <a:pt x="2369219" y="151477"/>
                </a:moveTo>
                <a:lnTo>
                  <a:pt x="353221" y="22541"/>
                </a:lnTo>
                <a:lnTo>
                  <a:pt x="353221" y="34808"/>
                </a:lnTo>
                <a:lnTo>
                  <a:pt x="2369219" y="163745"/>
                </a:lnTo>
                <a:lnTo>
                  <a:pt x="2369219" y="15147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2655631" y="2936492"/>
            <a:ext cx="2998812" cy="203961"/>
          </a:xfrm>
          <a:custGeom>
            <a:avLst/>
            <a:gdLst/>
            <a:ahLst/>
            <a:cxnLst/>
            <a:rect l="l" t="t" r="r" b="b"/>
            <a:pathLst>
              <a:path w="2998812" h="203962">
                <a:moveTo>
                  <a:pt x="2369219" y="151477"/>
                </a:moveTo>
                <a:lnTo>
                  <a:pt x="353221" y="22541"/>
                </a:lnTo>
              </a:path>
              <a:path w="2998812" h="203962">
                <a:moveTo>
                  <a:pt x="353221" y="34808"/>
                </a:moveTo>
                <a:lnTo>
                  <a:pt x="2369219" y="1637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2797973" y="2879154"/>
            <a:ext cx="2843733" cy="193700"/>
          </a:xfrm>
          <a:custGeom>
            <a:avLst/>
            <a:gdLst/>
            <a:ahLst/>
            <a:cxnLst/>
            <a:rect l="l" t="t" r="r" b="b"/>
            <a:pathLst>
              <a:path w="2843733" h="193700">
                <a:moveTo>
                  <a:pt x="2226877" y="142344"/>
                </a:moveTo>
                <a:lnTo>
                  <a:pt x="210879" y="13435"/>
                </a:lnTo>
                <a:lnTo>
                  <a:pt x="210879" y="25396"/>
                </a:lnTo>
                <a:lnTo>
                  <a:pt x="2226877" y="154304"/>
                </a:lnTo>
                <a:lnTo>
                  <a:pt x="2226877" y="1423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2797973" y="2879154"/>
            <a:ext cx="2843733" cy="193700"/>
          </a:xfrm>
          <a:custGeom>
            <a:avLst/>
            <a:gdLst/>
            <a:ahLst/>
            <a:cxnLst/>
            <a:rect l="l" t="t" r="r" b="b"/>
            <a:pathLst>
              <a:path w="2843733" h="193700">
                <a:moveTo>
                  <a:pt x="2226877" y="142344"/>
                </a:moveTo>
                <a:lnTo>
                  <a:pt x="210879" y="13435"/>
                </a:lnTo>
              </a:path>
              <a:path w="2843733" h="193700">
                <a:moveTo>
                  <a:pt x="210879" y="25396"/>
                </a:moveTo>
                <a:lnTo>
                  <a:pt x="2226877" y="1543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2940330" y="2821825"/>
            <a:ext cx="2688640" cy="183438"/>
          </a:xfrm>
          <a:custGeom>
            <a:avLst/>
            <a:gdLst/>
            <a:ahLst/>
            <a:cxnLst/>
            <a:rect l="l" t="t" r="r" b="b"/>
            <a:pathLst>
              <a:path w="2688640" h="183438">
                <a:moveTo>
                  <a:pt x="2084519" y="133211"/>
                </a:moveTo>
                <a:lnTo>
                  <a:pt x="68521" y="4333"/>
                </a:lnTo>
                <a:lnTo>
                  <a:pt x="68521" y="15975"/>
                </a:lnTo>
                <a:lnTo>
                  <a:pt x="2084519" y="144863"/>
                </a:lnTo>
                <a:lnTo>
                  <a:pt x="2084519" y="1332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2940330" y="2821825"/>
            <a:ext cx="2688640" cy="183438"/>
          </a:xfrm>
          <a:custGeom>
            <a:avLst/>
            <a:gdLst/>
            <a:ahLst/>
            <a:cxnLst/>
            <a:rect l="l" t="t" r="r" b="b"/>
            <a:pathLst>
              <a:path w="2688640" h="183438">
                <a:moveTo>
                  <a:pt x="2084519" y="133211"/>
                </a:moveTo>
                <a:lnTo>
                  <a:pt x="68521" y="4333"/>
                </a:lnTo>
              </a:path>
              <a:path w="2688640" h="183438">
                <a:moveTo>
                  <a:pt x="68521" y="15975"/>
                </a:moveTo>
                <a:lnTo>
                  <a:pt x="2084519" y="1448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3082678" y="2764477"/>
            <a:ext cx="2533573" cy="173202"/>
          </a:xfrm>
          <a:custGeom>
            <a:avLst/>
            <a:gdLst/>
            <a:ahLst/>
            <a:cxnLst/>
            <a:rect l="l" t="t" r="r" b="b"/>
            <a:pathLst>
              <a:path w="2533573" h="173202">
                <a:moveTo>
                  <a:pt x="1942172" y="124097"/>
                </a:moveTo>
                <a:lnTo>
                  <a:pt x="723" y="0"/>
                </a:lnTo>
                <a:lnTo>
                  <a:pt x="0" y="11302"/>
                </a:lnTo>
                <a:lnTo>
                  <a:pt x="1942172" y="135447"/>
                </a:lnTo>
                <a:lnTo>
                  <a:pt x="1942172" y="12409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3082678" y="2764477"/>
            <a:ext cx="2533573" cy="173202"/>
          </a:xfrm>
          <a:custGeom>
            <a:avLst/>
            <a:gdLst/>
            <a:ahLst/>
            <a:cxnLst/>
            <a:rect l="l" t="t" r="r" b="b"/>
            <a:pathLst>
              <a:path w="2533573" h="173202">
                <a:moveTo>
                  <a:pt x="1942172" y="124097"/>
                </a:moveTo>
                <a:lnTo>
                  <a:pt x="723" y="0"/>
                </a:lnTo>
                <a:lnTo>
                  <a:pt x="0" y="11302"/>
                </a:lnTo>
                <a:lnTo>
                  <a:pt x="1942172" y="1354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3225025" y="2707153"/>
            <a:ext cx="2378481" cy="162928"/>
          </a:xfrm>
          <a:custGeom>
            <a:avLst/>
            <a:gdLst/>
            <a:ahLst/>
            <a:cxnLst/>
            <a:rect l="l" t="t" r="r" b="b"/>
            <a:pathLst>
              <a:path w="2378481" h="162928">
                <a:moveTo>
                  <a:pt x="1799826" y="114956"/>
                </a:moveTo>
                <a:lnTo>
                  <a:pt x="711" y="0"/>
                </a:lnTo>
                <a:lnTo>
                  <a:pt x="0" y="10985"/>
                </a:lnTo>
                <a:lnTo>
                  <a:pt x="1799826" y="125996"/>
                </a:lnTo>
                <a:lnTo>
                  <a:pt x="1799826" y="11495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3225025" y="2707153"/>
            <a:ext cx="2378481" cy="162928"/>
          </a:xfrm>
          <a:custGeom>
            <a:avLst/>
            <a:gdLst/>
            <a:ahLst/>
            <a:cxnLst/>
            <a:rect l="l" t="t" r="r" b="b"/>
            <a:pathLst>
              <a:path w="2378481" h="162928">
                <a:moveTo>
                  <a:pt x="1799826" y="114956"/>
                </a:moveTo>
                <a:lnTo>
                  <a:pt x="711" y="0"/>
                </a:lnTo>
                <a:lnTo>
                  <a:pt x="0" y="10985"/>
                </a:lnTo>
                <a:lnTo>
                  <a:pt x="1799826" y="1259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3367383" y="2649812"/>
            <a:ext cx="2223389" cy="152679"/>
          </a:xfrm>
          <a:custGeom>
            <a:avLst/>
            <a:gdLst/>
            <a:ahLst/>
            <a:cxnLst/>
            <a:rect l="l" t="t" r="r" b="b"/>
            <a:pathLst>
              <a:path w="2223389" h="152679">
                <a:moveTo>
                  <a:pt x="1657468" y="105835"/>
                </a:moveTo>
                <a:lnTo>
                  <a:pt x="685" y="0"/>
                </a:lnTo>
                <a:lnTo>
                  <a:pt x="0" y="10693"/>
                </a:lnTo>
                <a:lnTo>
                  <a:pt x="1657468" y="116572"/>
                </a:lnTo>
                <a:lnTo>
                  <a:pt x="1657468" y="10583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3367383" y="2649812"/>
            <a:ext cx="2223389" cy="152679"/>
          </a:xfrm>
          <a:custGeom>
            <a:avLst/>
            <a:gdLst/>
            <a:ahLst/>
            <a:cxnLst/>
            <a:rect l="l" t="t" r="r" b="b"/>
            <a:pathLst>
              <a:path w="2223389" h="152679">
                <a:moveTo>
                  <a:pt x="1657468" y="105835"/>
                </a:moveTo>
                <a:lnTo>
                  <a:pt x="685" y="0"/>
                </a:lnTo>
                <a:lnTo>
                  <a:pt x="0" y="10693"/>
                </a:lnTo>
                <a:lnTo>
                  <a:pt x="1657468" y="1165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3509731" y="2592470"/>
            <a:ext cx="2068309" cy="142430"/>
          </a:xfrm>
          <a:custGeom>
            <a:avLst/>
            <a:gdLst/>
            <a:ahLst/>
            <a:cxnLst/>
            <a:rect l="l" t="t" r="r" b="b"/>
            <a:pathLst>
              <a:path w="2068309" h="142430">
                <a:moveTo>
                  <a:pt x="1515120" y="96714"/>
                </a:moveTo>
                <a:lnTo>
                  <a:pt x="673" y="0"/>
                </a:lnTo>
                <a:lnTo>
                  <a:pt x="0" y="10388"/>
                </a:lnTo>
                <a:lnTo>
                  <a:pt x="1515120" y="107145"/>
                </a:lnTo>
                <a:lnTo>
                  <a:pt x="1515120" y="9671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3509731" y="2592470"/>
            <a:ext cx="2068309" cy="142430"/>
          </a:xfrm>
          <a:custGeom>
            <a:avLst/>
            <a:gdLst/>
            <a:ahLst/>
            <a:cxnLst/>
            <a:rect l="l" t="t" r="r" b="b"/>
            <a:pathLst>
              <a:path w="2068309" h="142430">
                <a:moveTo>
                  <a:pt x="1515120" y="96714"/>
                </a:moveTo>
                <a:lnTo>
                  <a:pt x="673" y="0"/>
                </a:lnTo>
                <a:lnTo>
                  <a:pt x="0" y="10388"/>
                </a:lnTo>
                <a:lnTo>
                  <a:pt x="1515120" y="1071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3652083" y="2535140"/>
            <a:ext cx="1913229" cy="132168"/>
          </a:xfrm>
          <a:custGeom>
            <a:avLst/>
            <a:gdLst/>
            <a:ahLst/>
            <a:cxnLst/>
            <a:rect l="l" t="t" r="r" b="b"/>
            <a:pathLst>
              <a:path w="1913229" h="132168">
                <a:moveTo>
                  <a:pt x="1372768" y="87595"/>
                </a:moveTo>
                <a:lnTo>
                  <a:pt x="647" y="0"/>
                </a:lnTo>
                <a:lnTo>
                  <a:pt x="0" y="10083"/>
                </a:lnTo>
                <a:lnTo>
                  <a:pt x="1372768" y="97711"/>
                </a:lnTo>
                <a:lnTo>
                  <a:pt x="1372768" y="875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3652083" y="2535140"/>
            <a:ext cx="1913229" cy="132168"/>
          </a:xfrm>
          <a:custGeom>
            <a:avLst/>
            <a:gdLst/>
            <a:ahLst/>
            <a:cxnLst/>
            <a:rect l="l" t="t" r="r" b="b"/>
            <a:pathLst>
              <a:path w="1913229" h="132168">
                <a:moveTo>
                  <a:pt x="1372768" y="87595"/>
                </a:moveTo>
                <a:lnTo>
                  <a:pt x="647" y="0"/>
                </a:lnTo>
                <a:lnTo>
                  <a:pt x="0" y="10083"/>
                </a:lnTo>
                <a:lnTo>
                  <a:pt x="1372768" y="977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3794436" y="2477792"/>
            <a:ext cx="1758137" cy="121932"/>
          </a:xfrm>
          <a:custGeom>
            <a:avLst/>
            <a:gdLst/>
            <a:ahLst/>
            <a:cxnLst/>
            <a:rect l="l" t="t" r="r" b="b"/>
            <a:pathLst>
              <a:path w="1758137" h="121932">
                <a:moveTo>
                  <a:pt x="1230415" y="78477"/>
                </a:moveTo>
                <a:lnTo>
                  <a:pt x="622" y="0"/>
                </a:lnTo>
                <a:lnTo>
                  <a:pt x="0" y="9778"/>
                </a:lnTo>
                <a:lnTo>
                  <a:pt x="1230415" y="88296"/>
                </a:lnTo>
                <a:lnTo>
                  <a:pt x="1230415" y="7847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3794436" y="2477792"/>
            <a:ext cx="1758137" cy="121932"/>
          </a:xfrm>
          <a:custGeom>
            <a:avLst/>
            <a:gdLst/>
            <a:ahLst/>
            <a:cxnLst/>
            <a:rect l="l" t="t" r="r" b="b"/>
            <a:pathLst>
              <a:path w="1758137" h="121932">
                <a:moveTo>
                  <a:pt x="1230415" y="78477"/>
                </a:moveTo>
                <a:lnTo>
                  <a:pt x="622" y="0"/>
                </a:lnTo>
                <a:lnTo>
                  <a:pt x="0" y="9778"/>
                </a:lnTo>
                <a:lnTo>
                  <a:pt x="1230415" y="882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3936781" y="2420468"/>
            <a:ext cx="1603057" cy="111658"/>
          </a:xfrm>
          <a:custGeom>
            <a:avLst/>
            <a:gdLst/>
            <a:ahLst/>
            <a:cxnLst/>
            <a:rect l="l" t="t" r="r" b="b"/>
            <a:pathLst>
              <a:path w="1603057" h="111658">
                <a:moveTo>
                  <a:pt x="1088069" y="69344"/>
                </a:moveTo>
                <a:lnTo>
                  <a:pt x="609" y="0"/>
                </a:lnTo>
                <a:lnTo>
                  <a:pt x="0" y="9474"/>
                </a:lnTo>
                <a:lnTo>
                  <a:pt x="1088069" y="78857"/>
                </a:lnTo>
                <a:lnTo>
                  <a:pt x="1088069" y="693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3936781" y="2420468"/>
            <a:ext cx="1603057" cy="111658"/>
          </a:xfrm>
          <a:custGeom>
            <a:avLst/>
            <a:gdLst/>
            <a:ahLst/>
            <a:cxnLst/>
            <a:rect l="l" t="t" r="r" b="b"/>
            <a:pathLst>
              <a:path w="1603057" h="111658">
                <a:moveTo>
                  <a:pt x="1088069" y="69344"/>
                </a:moveTo>
                <a:lnTo>
                  <a:pt x="609" y="0"/>
                </a:lnTo>
                <a:lnTo>
                  <a:pt x="0" y="9474"/>
                </a:lnTo>
                <a:lnTo>
                  <a:pt x="1088069" y="7885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4079141" y="2363128"/>
            <a:ext cx="1447952" cy="101409"/>
          </a:xfrm>
          <a:custGeom>
            <a:avLst/>
            <a:gdLst/>
            <a:ahLst/>
            <a:cxnLst/>
            <a:rect l="l" t="t" r="r" b="b"/>
            <a:pathLst>
              <a:path w="1447952" h="101409">
                <a:moveTo>
                  <a:pt x="945709" y="60240"/>
                </a:moveTo>
                <a:lnTo>
                  <a:pt x="584" y="0"/>
                </a:lnTo>
                <a:lnTo>
                  <a:pt x="0" y="9156"/>
                </a:lnTo>
                <a:lnTo>
                  <a:pt x="945709" y="69434"/>
                </a:lnTo>
                <a:lnTo>
                  <a:pt x="945709" y="6024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4079141" y="2363128"/>
            <a:ext cx="1447952" cy="101409"/>
          </a:xfrm>
          <a:custGeom>
            <a:avLst/>
            <a:gdLst/>
            <a:ahLst/>
            <a:cxnLst/>
            <a:rect l="l" t="t" r="r" b="b"/>
            <a:pathLst>
              <a:path w="1447952" h="101409">
                <a:moveTo>
                  <a:pt x="945709" y="60240"/>
                </a:moveTo>
                <a:lnTo>
                  <a:pt x="584" y="0"/>
                </a:lnTo>
                <a:lnTo>
                  <a:pt x="0" y="9156"/>
                </a:lnTo>
                <a:lnTo>
                  <a:pt x="945709" y="694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4221486" y="2305799"/>
            <a:ext cx="1292872" cy="91147"/>
          </a:xfrm>
          <a:custGeom>
            <a:avLst/>
            <a:gdLst/>
            <a:ahLst/>
            <a:cxnLst/>
            <a:rect l="l" t="t" r="r" b="b"/>
            <a:pathLst>
              <a:path w="1292872" h="91147">
                <a:moveTo>
                  <a:pt x="803363" y="51123"/>
                </a:moveTo>
                <a:lnTo>
                  <a:pt x="571" y="0"/>
                </a:lnTo>
                <a:lnTo>
                  <a:pt x="0" y="8851"/>
                </a:lnTo>
                <a:lnTo>
                  <a:pt x="803363" y="60011"/>
                </a:lnTo>
                <a:lnTo>
                  <a:pt x="803363" y="5112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4221486" y="2305799"/>
            <a:ext cx="1292872" cy="91147"/>
          </a:xfrm>
          <a:custGeom>
            <a:avLst/>
            <a:gdLst/>
            <a:ahLst/>
            <a:cxnLst/>
            <a:rect l="l" t="t" r="r" b="b"/>
            <a:pathLst>
              <a:path w="1292872" h="91147">
                <a:moveTo>
                  <a:pt x="803363" y="51123"/>
                </a:moveTo>
                <a:lnTo>
                  <a:pt x="571" y="0"/>
                </a:lnTo>
                <a:lnTo>
                  <a:pt x="0" y="8851"/>
                </a:lnTo>
                <a:lnTo>
                  <a:pt x="803363" y="600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4363845" y="2248449"/>
            <a:ext cx="1137793" cy="80899"/>
          </a:xfrm>
          <a:custGeom>
            <a:avLst/>
            <a:gdLst/>
            <a:ahLst/>
            <a:cxnLst/>
            <a:rect l="l" t="t" r="r" b="b"/>
            <a:pathLst>
              <a:path w="1137793" h="80899">
                <a:moveTo>
                  <a:pt x="661005" y="42018"/>
                </a:moveTo>
                <a:lnTo>
                  <a:pt x="546" y="0"/>
                </a:lnTo>
                <a:lnTo>
                  <a:pt x="0" y="8559"/>
                </a:lnTo>
                <a:lnTo>
                  <a:pt x="661005" y="50606"/>
                </a:lnTo>
                <a:lnTo>
                  <a:pt x="661005" y="4201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4363845" y="2248449"/>
            <a:ext cx="1137793" cy="80899"/>
          </a:xfrm>
          <a:custGeom>
            <a:avLst/>
            <a:gdLst/>
            <a:ahLst/>
            <a:cxnLst/>
            <a:rect l="l" t="t" r="r" b="b"/>
            <a:pathLst>
              <a:path w="1137793" h="80899">
                <a:moveTo>
                  <a:pt x="661005" y="42018"/>
                </a:moveTo>
                <a:lnTo>
                  <a:pt x="546" y="0"/>
                </a:lnTo>
                <a:lnTo>
                  <a:pt x="0" y="8559"/>
                </a:lnTo>
                <a:lnTo>
                  <a:pt x="661005" y="506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4506199" y="2191113"/>
            <a:ext cx="982700" cy="70650"/>
          </a:xfrm>
          <a:custGeom>
            <a:avLst/>
            <a:gdLst/>
            <a:ahLst/>
            <a:cxnLst/>
            <a:rect l="l" t="t" r="r" b="b"/>
            <a:pathLst>
              <a:path w="982700" h="70650">
                <a:moveTo>
                  <a:pt x="518651" y="32915"/>
                </a:moveTo>
                <a:lnTo>
                  <a:pt x="520" y="0"/>
                </a:lnTo>
                <a:lnTo>
                  <a:pt x="0" y="8254"/>
                </a:lnTo>
                <a:lnTo>
                  <a:pt x="518651" y="41203"/>
                </a:lnTo>
                <a:lnTo>
                  <a:pt x="518651" y="3291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4506199" y="2191113"/>
            <a:ext cx="982700" cy="70650"/>
          </a:xfrm>
          <a:custGeom>
            <a:avLst/>
            <a:gdLst/>
            <a:ahLst/>
            <a:cxnLst/>
            <a:rect l="l" t="t" r="r" b="b"/>
            <a:pathLst>
              <a:path w="982700" h="70650">
                <a:moveTo>
                  <a:pt x="518651" y="32915"/>
                </a:moveTo>
                <a:lnTo>
                  <a:pt x="520" y="0"/>
                </a:lnTo>
                <a:lnTo>
                  <a:pt x="0" y="8254"/>
                </a:lnTo>
                <a:lnTo>
                  <a:pt x="518651" y="412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4648544" y="2133772"/>
            <a:ext cx="827620" cy="60401"/>
          </a:xfrm>
          <a:custGeom>
            <a:avLst/>
            <a:gdLst/>
            <a:ahLst/>
            <a:cxnLst/>
            <a:rect l="l" t="t" r="r" b="b"/>
            <a:pathLst>
              <a:path w="827620" h="60401">
                <a:moveTo>
                  <a:pt x="376306" y="23831"/>
                </a:moveTo>
                <a:lnTo>
                  <a:pt x="507" y="0"/>
                </a:lnTo>
                <a:lnTo>
                  <a:pt x="0" y="7950"/>
                </a:lnTo>
                <a:lnTo>
                  <a:pt x="376306" y="31813"/>
                </a:lnTo>
                <a:lnTo>
                  <a:pt x="376306" y="238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4648544" y="2133772"/>
            <a:ext cx="827620" cy="60401"/>
          </a:xfrm>
          <a:custGeom>
            <a:avLst/>
            <a:gdLst/>
            <a:ahLst/>
            <a:cxnLst/>
            <a:rect l="l" t="t" r="r" b="b"/>
            <a:pathLst>
              <a:path w="827620" h="60401">
                <a:moveTo>
                  <a:pt x="376306" y="23831"/>
                </a:moveTo>
                <a:lnTo>
                  <a:pt x="507" y="0"/>
                </a:lnTo>
                <a:lnTo>
                  <a:pt x="0" y="7950"/>
                </a:lnTo>
                <a:lnTo>
                  <a:pt x="376306" y="318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4790897" y="2076455"/>
            <a:ext cx="672528" cy="50126"/>
          </a:xfrm>
          <a:custGeom>
            <a:avLst/>
            <a:gdLst/>
            <a:ahLst/>
            <a:cxnLst/>
            <a:rect l="l" t="t" r="r" b="b"/>
            <a:pathLst>
              <a:path w="672528" h="50126">
                <a:moveTo>
                  <a:pt x="233953" y="14762"/>
                </a:moveTo>
                <a:lnTo>
                  <a:pt x="482" y="0"/>
                </a:lnTo>
                <a:lnTo>
                  <a:pt x="0" y="7632"/>
                </a:lnTo>
                <a:lnTo>
                  <a:pt x="233953" y="22425"/>
                </a:lnTo>
                <a:lnTo>
                  <a:pt x="233953" y="1476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4790897" y="2076455"/>
            <a:ext cx="672528" cy="50126"/>
          </a:xfrm>
          <a:custGeom>
            <a:avLst/>
            <a:gdLst/>
            <a:ahLst/>
            <a:cxnLst/>
            <a:rect l="l" t="t" r="r" b="b"/>
            <a:pathLst>
              <a:path w="672528" h="50126">
                <a:moveTo>
                  <a:pt x="233953" y="14762"/>
                </a:moveTo>
                <a:lnTo>
                  <a:pt x="482" y="0"/>
                </a:lnTo>
                <a:lnTo>
                  <a:pt x="0" y="7632"/>
                </a:lnTo>
                <a:lnTo>
                  <a:pt x="233953" y="224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4933250" y="2019105"/>
            <a:ext cx="517448" cy="39878"/>
          </a:xfrm>
          <a:custGeom>
            <a:avLst/>
            <a:gdLst/>
            <a:ahLst/>
            <a:cxnLst/>
            <a:rect l="l" t="t" r="r" b="b"/>
            <a:pathLst>
              <a:path w="517448" h="39877">
                <a:moveTo>
                  <a:pt x="91600" y="5737"/>
                </a:moveTo>
                <a:lnTo>
                  <a:pt x="469" y="0"/>
                </a:lnTo>
                <a:lnTo>
                  <a:pt x="0" y="7327"/>
                </a:lnTo>
                <a:lnTo>
                  <a:pt x="91600" y="13095"/>
                </a:lnTo>
                <a:lnTo>
                  <a:pt x="91600" y="573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4933250" y="2019105"/>
            <a:ext cx="517448" cy="39878"/>
          </a:xfrm>
          <a:custGeom>
            <a:avLst/>
            <a:gdLst/>
            <a:ahLst/>
            <a:cxnLst/>
            <a:rect l="l" t="t" r="r" b="b"/>
            <a:pathLst>
              <a:path w="517448" h="39877">
                <a:moveTo>
                  <a:pt x="91600" y="5737"/>
                </a:moveTo>
                <a:lnTo>
                  <a:pt x="469" y="0"/>
                </a:lnTo>
                <a:lnTo>
                  <a:pt x="0" y="7327"/>
                </a:lnTo>
                <a:lnTo>
                  <a:pt x="91600" y="130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2911032" y="1669244"/>
            <a:ext cx="2210650" cy="702030"/>
          </a:xfrm>
          <a:custGeom>
            <a:avLst/>
            <a:gdLst/>
            <a:ahLst/>
            <a:cxnLst/>
            <a:rect l="l" t="t" r="r" b="b"/>
            <a:pathLst>
              <a:path w="2210650" h="702030">
                <a:moveTo>
                  <a:pt x="2113818" y="45274"/>
                </a:moveTo>
                <a:lnTo>
                  <a:pt x="2113818" y="30085"/>
                </a:lnTo>
                <a:lnTo>
                  <a:pt x="97820" y="656448"/>
                </a:lnTo>
                <a:lnTo>
                  <a:pt x="97820" y="671638"/>
                </a:lnTo>
                <a:lnTo>
                  <a:pt x="2113818" y="4527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2911032" y="1669244"/>
            <a:ext cx="2210650" cy="702030"/>
          </a:xfrm>
          <a:custGeom>
            <a:avLst/>
            <a:gdLst/>
            <a:ahLst/>
            <a:cxnLst/>
            <a:rect l="l" t="t" r="r" b="b"/>
            <a:pathLst>
              <a:path w="2210650" h="702030">
                <a:moveTo>
                  <a:pt x="2113818" y="30085"/>
                </a:moveTo>
                <a:lnTo>
                  <a:pt x="97820" y="656448"/>
                </a:lnTo>
              </a:path>
              <a:path w="2210650" h="702030">
                <a:moveTo>
                  <a:pt x="97820" y="671638"/>
                </a:moveTo>
                <a:lnTo>
                  <a:pt x="2113818" y="4527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2911032" y="1725632"/>
            <a:ext cx="2210650" cy="740105"/>
          </a:xfrm>
          <a:custGeom>
            <a:avLst/>
            <a:gdLst/>
            <a:ahLst/>
            <a:cxnLst/>
            <a:rect l="l" t="t" r="r" b="b"/>
            <a:pathLst>
              <a:path w="2210650" h="740105">
                <a:moveTo>
                  <a:pt x="2113818" y="46942"/>
                </a:moveTo>
                <a:lnTo>
                  <a:pt x="2113818" y="31753"/>
                </a:lnTo>
                <a:lnTo>
                  <a:pt x="97820" y="692838"/>
                </a:lnTo>
                <a:lnTo>
                  <a:pt x="97820" y="708027"/>
                </a:lnTo>
                <a:lnTo>
                  <a:pt x="2113818" y="4694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2911032" y="1725632"/>
            <a:ext cx="2210650" cy="740105"/>
          </a:xfrm>
          <a:custGeom>
            <a:avLst/>
            <a:gdLst/>
            <a:ahLst/>
            <a:cxnLst/>
            <a:rect l="l" t="t" r="r" b="b"/>
            <a:pathLst>
              <a:path w="2210650" h="740105">
                <a:moveTo>
                  <a:pt x="2113818" y="31753"/>
                </a:moveTo>
                <a:lnTo>
                  <a:pt x="97820" y="692838"/>
                </a:lnTo>
              </a:path>
              <a:path w="2210650" h="740105">
                <a:moveTo>
                  <a:pt x="97820" y="708027"/>
                </a:moveTo>
                <a:lnTo>
                  <a:pt x="2113818" y="469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3737469" y="1621518"/>
            <a:ext cx="14084" cy="891222"/>
          </a:xfrm>
          <a:custGeom>
            <a:avLst/>
            <a:gdLst/>
            <a:ahLst/>
            <a:cxnLst/>
            <a:rect l="l" t="t" r="r" b="b"/>
            <a:pathLst>
              <a:path w="14084" h="891222">
                <a:moveTo>
                  <a:pt x="0" y="0"/>
                </a:moveTo>
                <a:lnTo>
                  <a:pt x="0" y="888072"/>
                </a:lnTo>
                <a:lnTo>
                  <a:pt x="3149" y="891222"/>
                </a:lnTo>
                <a:lnTo>
                  <a:pt x="10922" y="891222"/>
                </a:lnTo>
                <a:lnTo>
                  <a:pt x="14084" y="88807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3737469" y="1621518"/>
            <a:ext cx="14084" cy="891222"/>
          </a:xfrm>
          <a:custGeom>
            <a:avLst/>
            <a:gdLst/>
            <a:ahLst/>
            <a:cxnLst/>
            <a:rect l="l" t="t" r="r" b="b"/>
            <a:pathLst>
              <a:path w="14084" h="891222">
                <a:moveTo>
                  <a:pt x="0" y="0"/>
                </a:moveTo>
                <a:lnTo>
                  <a:pt x="0" y="884186"/>
                </a:lnTo>
                <a:lnTo>
                  <a:pt x="0" y="888072"/>
                </a:lnTo>
                <a:lnTo>
                  <a:pt x="3149" y="891222"/>
                </a:lnTo>
                <a:lnTo>
                  <a:pt x="7035" y="891222"/>
                </a:lnTo>
                <a:lnTo>
                  <a:pt x="10922" y="891222"/>
                </a:lnTo>
                <a:lnTo>
                  <a:pt x="14084" y="888072"/>
                </a:lnTo>
                <a:lnTo>
                  <a:pt x="14084" y="88418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3574039" y="1665532"/>
            <a:ext cx="14084" cy="919454"/>
          </a:xfrm>
          <a:custGeom>
            <a:avLst/>
            <a:gdLst/>
            <a:ahLst/>
            <a:cxnLst/>
            <a:rect l="l" t="t" r="r" b="b"/>
            <a:pathLst>
              <a:path w="14084" h="919454">
                <a:moveTo>
                  <a:pt x="0" y="0"/>
                </a:moveTo>
                <a:lnTo>
                  <a:pt x="0" y="916305"/>
                </a:lnTo>
                <a:lnTo>
                  <a:pt x="3149" y="919454"/>
                </a:lnTo>
                <a:lnTo>
                  <a:pt x="10922" y="919454"/>
                </a:lnTo>
                <a:lnTo>
                  <a:pt x="14084" y="91630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3574039" y="1665532"/>
            <a:ext cx="14084" cy="919454"/>
          </a:xfrm>
          <a:custGeom>
            <a:avLst/>
            <a:gdLst/>
            <a:ahLst/>
            <a:cxnLst/>
            <a:rect l="l" t="t" r="r" b="b"/>
            <a:pathLst>
              <a:path w="14084" h="919454">
                <a:moveTo>
                  <a:pt x="0" y="0"/>
                </a:moveTo>
                <a:lnTo>
                  <a:pt x="0" y="912406"/>
                </a:lnTo>
                <a:lnTo>
                  <a:pt x="0" y="916305"/>
                </a:lnTo>
                <a:lnTo>
                  <a:pt x="3149" y="919454"/>
                </a:lnTo>
                <a:lnTo>
                  <a:pt x="7035" y="919454"/>
                </a:lnTo>
                <a:lnTo>
                  <a:pt x="10922" y="919454"/>
                </a:lnTo>
                <a:lnTo>
                  <a:pt x="14084" y="916305"/>
                </a:lnTo>
                <a:lnTo>
                  <a:pt x="14084" y="91240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3623147" y="1676600"/>
            <a:ext cx="14084" cy="928941"/>
          </a:xfrm>
          <a:custGeom>
            <a:avLst/>
            <a:gdLst/>
            <a:ahLst/>
            <a:cxnLst/>
            <a:rect l="l" t="t" r="r" b="b"/>
            <a:pathLst>
              <a:path w="14084" h="928941">
                <a:moveTo>
                  <a:pt x="0" y="0"/>
                </a:moveTo>
                <a:lnTo>
                  <a:pt x="0" y="925791"/>
                </a:lnTo>
                <a:lnTo>
                  <a:pt x="3149" y="928941"/>
                </a:lnTo>
                <a:lnTo>
                  <a:pt x="10922" y="928941"/>
                </a:lnTo>
                <a:lnTo>
                  <a:pt x="14084" y="925791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3623147" y="1676600"/>
            <a:ext cx="14084" cy="928941"/>
          </a:xfrm>
          <a:custGeom>
            <a:avLst/>
            <a:gdLst/>
            <a:ahLst/>
            <a:cxnLst/>
            <a:rect l="l" t="t" r="r" b="b"/>
            <a:pathLst>
              <a:path w="14084" h="928941">
                <a:moveTo>
                  <a:pt x="0" y="0"/>
                </a:moveTo>
                <a:lnTo>
                  <a:pt x="0" y="921905"/>
                </a:lnTo>
                <a:lnTo>
                  <a:pt x="0" y="925791"/>
                </a:lnTo>
                <a:lnTo>
                  <a:pt x="3149" y="928941"/>
                </a:lnTo>
                <a:lnTo>
                  <a:pt x="7035" y="928941"/>
                </a:lnTo>
                <a:lnTo>
                  <a:pt x="10922" y="928941"/>
                </a:lnTo>
                <a:lnTo>
                  <a:pt x="14084" y="925791"/>
                </a:lnTo>
                <a:lnTo>
                  <a:pt x="14084" y="92190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3454293" y="1694629"/>
            <a:ext cx="14084" cy="985748"/>
          </a:xfrm>
          <a:custGeom>
            <a:avLst/>
            <a:gdLst/>
            <a:ahLst/>
            <a:cxnLst/>
            <a:rect l="l" t="t" r="r" b="b"/>
            <a:pathLst>
              <a:path w="14084" h="985748">
                <a:moveTo>
                  <a:pt x="0" y="0"/>
                </a:moveTo>
                <a:lnTo>
                  <a:pt x="0" y="982611"/>
                </a:lnTo>
                <a:lnTo>
                  <a:pt x="3149" y="985748"/>
                </a:lnTo>
                <a:lnTo>
                  <a:pt x="10922" y="985748"/>
                </a:lnTo>
                <a:lnTo>
                  <a:pt x="14084" y="982611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3454293" y="1694629"/>
            <a:ext cx="14084" cy="985748"/>
          </a:xfrm>
          <a:custGeom>
            <a:avLst/>
            <a:gdLst/>
            <a:ahLst/>
            <a:cxnLst/>
            <a:rect l="l" t="t" r="r" b="b"/>
            <a:pathLst>
              <a:path w="14084" h="985748">
                <a:moveTo>
                  <a:pt x="0" y="0"/>
                </a:moveTo>
                <a:lnTo>
                  <a:pt x="0" y="978712"/>
                </a:lnTo>
                <a:lnTo>
                  <a:pt x="0" y="982611"/>
                </a:lnTo>
                <a:lnTo>
                  <a:pt x="3149" y="985748"/>
                </a:lnTo>
                <a:lnTo>
                  <a:pt x="7035" y="985748"/>
                </a:lnTo>
                <a:lnTo>
                  <a:pt x="10922" y="985748"/>
                </a:lnTo>
                <a:lnTo>
                  <a:pt x="14084" y="982611"/>
                </a:lnTo>
                <a:lnTo>
                  <a:pt x="14084" y="97871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3851792" y="1613929"/>
            <a:ext cx="14084" cy="910996"/>
          </a:xfrm>
          <a:custGeom>
            <a:avLst/>
            <a:gdLst/>
            <a:ahLst/>
            <a:cxnLst/>
            <a:rect l="l" t="t" r="r" b="b"/>
            <a:pathLst>
              <a:path w="14084" h="910996">
                <a:moveTo>
                  <a:pt x="0" y="0"/>
                </a:moveTo>
                <a:lnTo>
                  <a:pt x="0" y="907846"/>
                </a:lnTo>
                <a:lnTo>
                  <a:pt x="3149" y="910996"/>
                </a:lnTo>
                <a:lnTo>
                  <a:pt x="10922" y="910996"/>
                </a:lnTo>
                <a:lnTo>
                  <a:pt x="14084" y="90784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3851792" y="1613929"/>
            <a:ext cx="14084" cy="910996"/>
          </a:xfrm>
          <a:custGeom>
            <a:avLst/>
            <a:gdLst/>
            <a:ahLst/>
            <a:cxnLst/>
            <a:rect l="l" t="t" r="r" b="b"/>
            <a:pathLst>
              <a:path w="14084" h="910996">
                <a:moveTo>
                  <a:pt x="0" y="0"/>
                </a:moveTo>
                <a:lnTo>
                  <a:pt x="0" y="903960"/>
                </a:lnTo>
                <a:lnTo>
                  <a:pt x="0" y="907846"/>
                </a:lnTo>
                <a:lnTo>
                  <a:pt x="3149" y="910996"/>
                </a:lnTo>
                <a:lnTo>
                  <a:pt x="7035" y="910996"/>
                </a:lnTo>
                <a:lnTo>
                  <a:pt x="10922" y="910996"/>
                </a:lnTo>
                <a:lnTo>
                  <a:pt x="14084" y="907846"/>
                </a:lnTo>
                <a:lnTo>
                  <a:pt x="14084" y="903960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3051543" y="1800433"/>
            <a:ext cx="14084" cy="1030732"/>
          </a:xfrm>
          <a:custGeom>
            <a:avLst/>
            <a:gdLst/>
            <a:ahLst/>
            <a:cxnLst/>
            <a:rect l="l" t="t" r="r" b="b"/>
            <a:pathLst>
              <a:path w="14084" h="1030732">
                <a:moveTo>
                  <a:pt x="0" y="0"/>
                </a:moveTo>
                <a:lnTo>
                  <a:pt x="0" y="1027582"/>
                </a:lnTo>
                <a:lnTo>
                  <a:pt x="3149" y="1030732"/>
                </a:lnTo>
                <a:lnTo>
                  <a:pt x="10922" y="1030732"/>
                </a:lnTo>
                <a:lnTo>
                  <a:pt x="14084" y="102758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3051543" y="1800433"/>
            <a:ext cx="14084" cy="1030732"/>
          </a:xfrm>
          <a:custGeom>
            <a:avLst/>
            <a:gdLst/>
            <a:ahLst/>
            <a:cxnLst/>
            <a:rect l="l" t="t" r="r" b="b"/>
            <a:pathLst>
              <a:path w="14084" h="1030732">
                <a:moveTo>
                  <a:pt x="0" y="0"/>
                </a:moveTo>
                <a:lnTo>
                  <a:pt x="0" y="1023696"/>
                </a:lnTo>
                <a:lnTo>
                  <a:pt x="0" y="1027582"/>
                </a:lnTo>
                <a:lnTo>
                  <a:pt x="3149" y="1030732"/>
                </a:lnTo>
                <a:lnTo>
                  <a:pt x="7035" y="1030732"/>
                </a:lnTo>
                <a:lnTo>
                  <a:pt x="10922" y="1030732"/>
                </a:lnTo>
                <a:lnTo>
                  <a:pt x="14084" y="1027582"/>
                </a:lnTo>
                <a:lnTo>
                  <a:pt x="14084" y="102369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3898276" y="1579996"/>
            <a:ext cx="14084" cy="870788"/>
          </a:xfrm>
          <a:custGeom>
            <a:avLst/>
            <a:gdLst/>
            <a:ahLst/>
            <a:cxnLst/>
            <a:rect l="l" t="t" r="r" b="b"/>
            <a:pathLst>
              <a:path w="14084" h="870788">
                <a:moveTo>
                  <a:pt x="0" y="0"/>
                </a:moveTo>
                <a:lnTo>
                  <a:pt x="0" y="867638"/>
                </a:lnTo>
                <a:lnTo>
                  <a:pt x="3149" y="870788"/>
                </a:lnTo>
                <a:lnTo>
                  <a:pt x="10922" y="870788"/>
                </a:lnTo>
                <a:lnTo>
                  <a:pt x="14084" y="86763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3898276" y="1579996"/>
            <a:ext cx="14084" cy="870788"/>
          </a:xfrm>
          <a:custGeom>
            <a:avLst/>
            <a:gdLst/>
            <a:ahLst/>
            <a:cxnLst/>
            <a:rect l="l" t="t" r="r" b="b"/>
            <a:pathLst>
              <a:path w="14084" h="870788">
                <a:moveTo>
                  <a:pt x="0" y="0"/>
                </a:moveTo>
                <a:lnTo>
                  <a:pt x="0" y="863752"/>
                </a:lnTo>
                <a:lnTo>
                  <a:pt x="0" y="867638"/>
                </a:lnTo>
                <a:lnTo>
                  <a:pt x="3149" y="870788"/>
                </a:lnTo>
                <a:lnTo>
                  <a:pt x="7035" y="870788"/>
                </a:lnTo>
                <a:lnTo>
                  <a:pt x="10922" y="870788"/>
                </a:lnTo>
                <a:lnTo>
                  <a:pt x="14084" y="867638"/>
                </a:lnTo>
                <a:lnTo>
                  <a:pt x="14084" y="86375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3165863" y="1770914"/>
            <a:ext cx="14084" cy="1013968"/>
          </a:xfrm>
          <a:custGeom>
            <a:avLst/>
            <a:gdLst/>
            <a:ahLst/>
            <a:cxnLst/>
            <a:rect l="l" t="t" r="r" b="b"/>
            <a:pathLst>
              <a:path w="14084" h="1013968">
                <a:moveTo>
                  <a:pt x="0" y="0"/>
                </a:moveTo>
                <a:lnTo>
                  <a:pt x="0" y="1010818"/>
                </a:lnTo>
                <a:lnTo>
                  <a:pt x="3149" y="1013968"/>
                </a:lnTo>
                <a:lnTo>
                  <a:pt x="10922" y="1013968"/>
                </a:lnTo>
                <a:lnTo>
                  <a:pt x="14084" y="101081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3165863" y="1770914"/>
            <a:ext cx="14084" cy="1013968"/>
          </a:xfrm>
          <a:custGeom>
            <a:avLst/>
            <a:gdLst/>
            <a:ahLst/>
            <a:cxnLst/>
            <a:rect l="l" t="t" r="r" b="b"/>
            <a:pathLst>
              <a:path w="14084" h="1013968">
                <a:moveTo>
                  <a:pt x="0" y="0"/>
                </a:moveTo>
                <a:lnTo>
                  <a:pt x="0" y="1006932"/>
                </a:lnTo>
                <a:lnTo>
                  <a:pt x="0" y="1010818"/>
                </a:lnTo>
                <a:lnTo>
                  <a:pt x="3149" y="1013968"/>
                </a:lnTo>
                <a:lnTo>
                  <a:pt x="7035" y="1013968"/>
                </a:lnTo>
                <a:lnTo>
                  <a:pt x="10922" y="1013968"/>
                </a:lnTo>
                <a:lnTo>
                  <a:pt x="14084" y="1010818"/>
                </a:lnTo>
                <a:lnTo>
                  <a:pt x="14084" y="100693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3280184" y="1741402"/>
            <a:ext cx="14084" cy="964514"/>
          </a:xfrm>
          <a:custGeom>
            <a:avLst/>
            <a:gdLst/>
            <a:ahLst/>
            <a:cxnLst/>
            <a:rect l="l" t="t" r="r" b="b"/>
            <a:pathLst>
              <a:path w="14084" h="964514">
                <a:moveTo>
                  <a:pt x="0" y="0"/>
                </a:moveTo>
                <a:lnTo>
                  <a:pt x="0" y="961364"/>
                </a:lnTo>
                <a:lnTo>
                  <a:pt x="3149" y="964514"/>
                </a:lnTo>
                <a:lnTo>
                  <a:pt x="10922" y="964514"/>
                </a:lnTo>
                <a:lnTo>
                  <a:pt x="14084" y="96136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3280184" y="1741402"/>
            <a:ext cx="14084" cy="964514"/>
          </a:xfrm>
          <a:custGeom>
            <a:avLst/>
            <a:gdLst/>
            <a:ahLst/>
            <a:cxnLst/>
            <a:rect l="l" t="t" r="r" b="b"/>
            <a:pathLst>
              <a:path w="14084" h="964514">
                <a:moveTo>
                  <a:pt x="0" y="0"/>
                </a:moveTo>
                <a:lnTo>
                  <a:pt x="0" y="957478"/>
                </a:lnTo>
                <a:lnTo>
                  <a:pt x="0" y="961364"/>
                </a:lnTo>
                <a:lnTo>
                  <a:pt x="3149" y="964514"/>
                </a:lnTo>
                <a:lnTo>
                  <a:pt x="7035" y="964514"/>
                </a:lnTo>
                <a:lnTo>
                  <a:pt x="10922" y="964514"/>
                </a:lnTo>
                <a:lnTo>
                  <a:pt x="14084" y="961364"/>
                </a:lnTo>
                <a:lnTo>
                  <a:pt x="14084" y="95747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3408919" y="1728280"/>
            <a:ext cx="14084" cy="955560"/>
          </a:xfrm>
          <a:custGeom>
            <a:avLst/>
            <a:gdLst/>
            <a:ahLst/>
            <a:cxnLst/>
            <a:rect l="l" t="t" r="r" b="b"/>
            <a:pathLst>
              <a:path w="14084" h="955560">
                <a:moveTo>
                  <a:pt x="0" y="0"/>
                </a:moveTo>
                <a:lnTo>
                  <a:pt x="0" y="952423"/>
                </a:lnTo>
                <a:lnTo>
                  <a:pt x="3149" y="955560"/>
                </a:lnTo>
                <a:lnTo>
                  <a:pt x="10922" y="955560"/>
                </a:lnTo>
                <a:lnTo>
                  <a:pt x="14084" y="952423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3408919" y="1728280"/>
            <a:ext cx="14084" cy="955560"/>
          </a:xfrm>
          <a:custGeom>
            <a:avLst/>
            <a:gdLst/>
            <a:ahLst/>
            <a:cxnLst/>
            <a:rect l="l" t="t" r="r" b="b"/>
            <a:pathLst>
              <a:path w="14084" h="955560">
                <a:moveTo>
                  <a:pt x="0" y="0"/>
                </a:moveTo>
                <a:lnTo>
                  <a:pt x="0" y="948524"/>
                </a:lnTo>
                <a:lnTo>
                  <a:pt x="0" y="952423"/>
                </a:lnTo>
                <a:lnTo>
                  <a:pt x="3149" y="955560"/>
                </a:lnTo>
                <a:lnTo>
                  <a:pt x="7035" y="955560"/>
                </a:lnTo>
                <a:lnTo>
                  <a:pt x="10922" y="955560"/>
                </a:lnTo>
                <a:lnTo>
                  <a:pt x="14084" y="952423"/>
                </a:lnTo>
                <a:lnTo>
                  <a:pt x="14084" y="94852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4092419" y="1553626"/>
            <a:ext cx="14084" cy="866203"/>
          </a:xfrm>
          <a:custGeom>
            <a:avLst/>
            <a:gdLst/>
            <a:ahLst/>
            <a:cxnLst/>
            <a:rect l="l" t="t" r="r" b="b"/>
            <a:pathLst>
              <a:path w="14084" h="866203">
                <a:moveTo>
                  <a:pt x="0" y="0"/>
                </a:moveTo>
                <a:lnTo>
                  <a:pt x="0" y="863066"/>
                </a:lnTo>
                <a:lnTo>
                  <a:pt x="3149" y="866203"/>
                </a:lnTo>
                <a:lnTo>
                  <a:pt x="10922" y="866203"/>
                </a:lnTo>
                <a:lnTo>
                  <a:pt x="14084" y="86306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4092419" y="1553626"/>
            <a:ext cx="14084" cy="866203"/>
          </a:xfrm>
          <a:custGeom>
            <a:avLst/>
            <a:gdLst/>
            <a:ahLst/>
            <a:cxnLst/>
            <a:rect l="l" t="t" r="r" b="b"/>
            <a:pathLst>
              <a:path w="14084" h="866203">
                <a:moveTo>
                  <a:pt x="0" y="0"/>
                </a:moveTo>
                <a:lnTo>
                  <a:pt x="0" y="859167"/>
                </a:lnTo>
                <a:lnTo>
                  <a:pt x="0" y="863066"/>
                </a:lnTo>
                <a:lnTo>
                  <a:pt x="3149" y="866203"/>
                </a:lnTo>
                <a:lnTo>
                  <a:pt x="7035" y="866203"/>
                </a:lnTo>
                <a:lnTo>
                  <a:pt x="10922" y="866203"/>
                </a:lnTo>
                <a:lnTo>
                  <a:pt x="14084" y="863066"/>
                </a:lnTo>
                <a:lnTo>
                  <a:pt x="14084" y="859167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3966107" y="1564305"/>
            <a:ext cx="14084" cy="880021"/>
          </a:xfrm>
          <a:custGeom>
            <a:avLst/>
            <a:gdLst/>
            <a:ahLst/>
            <a:cxnLst/>
            <a:rect l="l" t="t" r="r" b="b"/>
            <a:pathLst>
              <a:path w="14084" h="880021">
                <a:moveTo>
                  <a:pt x="0" y="0"/>
                </a:moveTo>
                <a:lnTo>
                  <a:pt x="0" y="876871"/>
                </a:lnTo>
                <a:lnTo>
                  <a:pt x="3149" y="880021"/>
                </a:lnTo>
                <a:lnTo>
                  <a:pt x="10934" y="880021"/>
                </a:lnTo>
                <a:lnTo>
                  <a:pt x="14084" y="876871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3966107" y="1564305"/>
            <a:ext cx="14084" cy="880021"/>
          </a:xfrm>
          <a:custGeom>
            <a:avLst/>
            <a:gdLst/>
            <a:ahLst/>
            <a:cxnLst/>
            <a:rect l="l" t="t" r="r" b="b"/>
            <a:pathLst>
              <a:path w="14084" h="880021">
                <a:moveTo>
                  <a:pt x="0" y="0"/>
                </a:moveTo>
                <a:lnTo>
                  <a:pt x="0" y="872985"/>
                </a:lnTo>
                <a:lnTo>
                  <a:pt x="0" y="876871"/>
                </a:lnTo>
                <a:lnTo>
                  <a:pt x="3149" y="880021"/>
                </a:lnTo>
                <a:lnTo>
                  <a:pt x="7035" y="880021"/>
                </a:lnTo>
                <a:lnTo>
                  <a:pt x="10934" y="880021"/>
                </a:lnTo>
                <a:lnTo>
                  <a:pt x="14084" y="876871"/>
                </a:lnTo>
                <a:lnTo>
                  <a:pt x="14084" y="87298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4995002" y="1298649"/>
            <a:ext cx="14084" cy="727824"/>
          </a:xfrm>
          <a:custGeom>
            <a:avLst/>
            <a:gdLst/>
            <a:ahLst/>
            <a:cxnLst/>
            <a:rect l="l" t="t" r="r" b="b"/>
            <a:pathLst>
              <a:path w="14084" h="727824">
                <a:moveTo>
                  <a:pt x="0" y="0"/>
                </a:moveTo>
                <a:lnTo>
                  <a:pt x="0" y="724674"/>
                </a:lnTo>
                <a:lnTo>
                  <a:pt x="3149" y="727824"/>
                </a:lnTo>
                <a:lnTo>
                  <a:pt x="10922" y="727824"/>
                </a:lnTo>
                <a:lnTo>
                  <a:pt x="14084" y="72467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4995002" y="1298649"/>
            <a:ext cx="14084" cy="727824"/>
          </a:xfrm>
          <a:custGeom>
            <a:avLst/>
            <a:gdLst/>
            <a:ahLst/>
            <a:cxnLst/>
            <a:rect l="l" t="t" r="r" b="b"/>
            <a:pathLst>
              <a:path w="14084" h="727824">
                <a:moveTo>
                  <a:pt x="0" y="0"/>
                </a:moveTo>
                <a:lnTo>
                  <a:pt x="0" y="720788"/>
                </a:lnTo>
                <a:lnTo>
                  <a:pt x="0" y="724674"/>
                </a:lnTo>
                <a:lnTo>
                  <a:pt x="3149" y="727824"/>
                </a:lnTo>
                <a:lnTo>
                  <a:pt x="7035" y="727824"/>
                </a:lnTo>
                <a:lnTo>
                  <a:pt x="10922" y="727824"/>
                </a:lnTo>
                <a:lnTo>
                  <a:pt x="14084" y="724674"/>
                </a:lnTo>
                <a:lnTo>
                  <a:pt x="14084" y="72078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4674007" y="1387958"/>
            <a:ext cx="14135" cy="806551"/>
          </a:xfrm>
          <a:custGeom>
            <a:avLst/>
            <a:gdLst/>
            <a:ahLst/>
            <a:cxnLst/>
            <a:rect l="l" t="t" r="r" b="b"/>
            <a:pathLst>
              <a:path w="14135" h="806551">
                <a:moveTo>
                  <a:pt x="0" y="2247"/>
                </a:moveTo>
                <a:lnTo>
                  <a:pt x="0" y="803402"/>
                </a:lnTo>
                <a:lnTo>
                  <a:pt x="3149" y="806551"/>
                </a:lnTo>
                <a:lnTo>
                  <a:pt x="10934" y="806551"/>
                </a:lnTo>
                <a:lnTo>
                  <a:pt x="14084" y="803402"/>
                </a:lnTo>
                <a:lnTo>
                  <a:pt x="14135" y="0"/>
                </a:lnTo>
                <a:lnTo>
                  <a:pt x="25" y="1333"/>
                </a:lnTo>
                <a:lnTo>
                  <a:pt x="0" y="224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4674007" y="1387958"/>
            <a:ext cx="14135" cy="806551"/>
          </a:xfrm>
          <a:custGeom>
            <a:avLst/>
            <a:gdLst/>
            <a:ahLst/>
            <a:cxnLst/>
            <a:rect l="l" t="t" r="r" b="b"/>
            <a:pathLst>
              <a:path w="14135" h="806551">
                <a:moveTo>
                  <a:pt x="0" y="2247"/>
                </a:moveTo>
                <a:lnTo>
                  <a:pt x="0" y="799515"/>
                </a:lnTo>
                <a:lnTo>
                  <a:pt x="0" y="803402"/>
                </a:lnTo>
                <a:lnTo>
                  <a:pt x="3149" y="806551"/>
                </a:lnTo>
                <a:lnTo>
                  <a:pt x="7035" y="806551"/>
                </a:lnTo>
                <a:lnTo>
                  <a:pt x="10934" y="806551"/>
                </a:lnTo>
                <a:lnTo>
                  <a:pt x="14084" y="803402"/>
                </a:lnTo>
                <a:lnTo>
                  <a:pt x="14084" y="799515"/>
                </a:lnTo>
                <a:lnTo>
                  <a:pt x="14084" y="2400"/>
                </a:lnTo>
                <a:lnTo>
                  <a:pt x="14135" y="0"/>
                </a:lnTo>
                <a:lnTo>
                  <a:pt x="25" y="1333"/>
                </a:lnTo>
                <a:lnTo>
                  <a:pt x="0" y="22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5024063" y="1314898"/>
            <a:ext cx="14084" cy="710666"/>
          </a:xfrm>
          <a:custGeom>
            <a:avLst/>
            <a:gdLst/>
            <a:ahLst/>
            <a:cxnLst/>
            <a:rect l="l" t="t" r="r" b="b"/>
            <a:pathLst>
              <a:path w="14084" h="710666">
                <a:moveTo>
                  <a:pt x="787" y="0"/>
                </a:moveTo>
                <a:lnTo>
                  <a:pt x="0" y="0"/>
                </a:lnTo>
                <a:lnTo>
                  <a:pt x="0" y="707529"/>
                </a:lnTo>
                <a:lnTo>
                  <a:pt x="787" y="708313"/>
                </a:lnTo>
                <a:lnTo>
                  <a:pt x="78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5024063" y="1314898"/>
            <a:ext cx="14084" cy="710666"/>
          </a:xfrm>
          <a:custGeom>
            <a:avLst/>
            <a:gdLst/>
            <a:ahLst/>
            <a:cxnLst/>
            <a:rect l="l" t="t" r="r" b="b"/>
            <a:pathLst>
              <a:path w="14084" h="710666">
                <a:moveTo>
                  <a:pt x="0" y="0"/>
                </a:moveTo>
                <a:lnTo>
                  <a:pt x="0" y="703630"/>
                </a:lnTo>
              </a:path>
              <a:path w="14084" h="710666">
                <a:moveTo>
                  <a:pt x="0" y="703630"/>
                </a:moveTo>
                <a:lnTo>
                  <a:pt x="0" y="707529"/>
                </a:lnTo>
                <a:lnTo>
                  <a:pt x="787" y="708313"/>
                </a:lnTo>
              </a:path>
              <a:path w="14084" h="710666">
                <a:moveTo>
                  <a:pt x="787" y="0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4880672" y="1328169"/>
            <a:ext cx="14084" cy="744728"/>
          </a:xfrm>
          <a:custGeom>
            <a:avLst/>
            <a:gdLst/>
            <a:ahLst/>
            <a:cxnLst/>
            <a:rect l="l" t="t" r="r" b="b"/>
            <a:pathLst>
              <a:path w="14084" h="744727">
                <a:moveTo>
                  <a:pt x="0" y="0"/>
                </a:moveTo>
                <a:lnTo>
                  <a:pt x="0" y="741578"/>
                </a:lnTo>
                <a:lnTo>
                  <a:pt x="3149" y="744728"/>
                </a:lnTo>
                <a:lnTo>
                  <a:pt x="10934" y="744728"/>
                </a:lnTo>
                <a:lnTo>
                  <a:pt x="14084" y="74157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4880672" y="1328169"/>
            <a:ext cx="14084" cy="744728"/>
          </a:xfrm>
          <a:custGeom>
            <a:avLst/>
            <a:gdLst/>
            <a:ahLst/>
            <a:cxnLst/>
            <a:rect l="l" t="t" r="r" b="b"/>
            <a:pathLst>
              <a:path w="14084" h="744727">
                <a:moveTo>
                  <a:pt x="0" y="0"/>
                </a:moveTo>
                <a:lnTo>
                  <a:pt x="0" y="737692"/>
                </a:lnTo>
                <a:lnTo>
                  <a:pt x="0" y="741578"/>
                </a:lnTo>
                <a:lnTo>
                  <a:pt x="3149" y="744728"/>
                </a:lnTo>
                <a:lnTo>
                  <a:pt x="7035" y="744728"/>
                </a:lnTo>
                <a:lnTo>
                  <a:pt x="10934" y="744728"/>
                </a:lnTo>
                <a:lnTo>
                  <a:pt x="14084" y="741578"/>
                </a:lnTo>
                <a:lnTo>
                  <a:pt x="14084" y="73769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4751721" y="1352627"/>
            <a:ext cx="14084" cy="742911"/>
          </a:xfrm>
          <a:custGeom>
            <a:avLst/>
            <a:gdLst/>
            <a:ahLst/>
            <a:cxnLst/>
            <a:rect l="l" t="t" r="r" b="b"/>
            <a:pathLst>
              <a:path w="14084" h="742911">
                <a:moveTo>
                  <a:pt x="0" y="0"/>
                </a:moveTo>
                <a:lnTo>
                  <a:pt x="0" y="739762"/>
                </a:lnTo>
                <a:lnTo>
                  <a:pt x="3149" y="742911"/>
                </a:lnTo>
                <a:lnTo>
                  <a:pt x="10934" y="742911"/>
                </a:lnTo>
                <a:lnTo>
                  <a:pt x="14084" y="73976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4751721" y="1352627"/>
            <a:ext cx="14084" cy="742911"/>
          </a:xfrm>
          <a:custGeom>
            <a:avLst/>
            <a:gdLst/>
            <a:ahLst/>
            <a:cxnLst/>
            <a:rect l="l" t="t" r="r" b="b"/>
            <a:pathLst>
              <a:path w="14084" h="742911">
                <a:moveTo>
                  <a:pt x="0" y="0"/>
                </a:moveTo>
                <a:lnTo>
                  <a:pt x="0" y="735876"/>
                </a:lnTo>
                <a:lnTo>
                  <a:pt x="0" y="739762"/>
                </a:lnTo>
                <a:lnTo>
                  <a:pt x="3149" y="742911"/>
                </a:lnTo>
                <a:lnTo>
                  <a:pt x="7035" y="742911"/>
                </a:lnTo>
                <a:lnTo>
                  <a:pt x="10934" y="742911"/>
                </a:lnTo>
                <a:lnTo>
                  <a:pt x="14084" y="739762"/>
                </a:lnTo>
                <a:lnTo>
                  <a:pt x="14084" y="73587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4810872" y="1353014"/>
            <a:ext cx="14084" cy="742911"/>
          </a:xfrm>
          <a:custGeom>
            <a:avLst/>
            <a:gdLst/>
            <a:ahLst/>
            <a:cxnLst/>
            <a:rect l="l" t="t" r="r" b="b"/>
            <a:pathLst>
              <a:path w="14084" h="742911">
                <a:moveTo>
                  <a:pt x="0" y="0"/>
                </a:moveTo>
                <a:lnTo>
                  <a:pt x="0" y="739775"/>
                </a:lnTo>
                <a:lnTo>
                  <a:pt x="3149" y="742911"/>
                </a:lnTo>
                <a:lnTo>
                  <a:pt x="10934" y="742911"/>
                </a:lnTo>
                <a:lnTo>
                  <a:pt x="14084" y="73977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4810872" y="1353014"/>
            <a:ext cx="14084" cy="742911"/>
          </a:xfrm>
          <a:custGeom>
            <a:avLst/>
            <a:gdLst/>
            <a:ahLst/>
            <a:cxnLst/>
            <a:rect l="l" t="t" r="r" b="b"/>
            <a:pathLst>
              <a:path w="14084" h="742911">
                <a:moveTo>
                  <a:pt x="0" y="0"/>
                </a:moveTo>
                <a:lnTo>
                  <a:pt x="0" y="735876"/>
                </a:lnTo>
                <a:lnTo>
                  <a:pt x="0" y="739775"/>
                </a:lnTo>
                <a:lnTo>
                  <a:pt x="3149" y="742911"/>
                </a:lnTo>
                <a:lnTo>
                  <a:pt x="7035" y="742911"/>
                </a:lnTo>
                <a:lnTo>
                  <a:pt x="10934" y="742911"/>
                </a:lnTo>
                <a:lnTo>
                  <a:pt x="14084" y="739775"/>
                </a:lnTo>
                <a:lnTo>
                  <a:pt x="14084" y="73587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4218287" y="1499191"/>
            <a:ext cx="14084" cy="856284"/>
          </a:xfrm>
          <a:custGeom>
            <a:avLst/>
            <a:gdLst/>
            <a:ahLst/>
            <a:cxnLst/>
            <a:rect l="l" t="t" r="r" b="b"/>
            <a:pathLst>
              <a:path w="14084" h="856284">
                <a:moveTo>
                  <a:pt x="0" y="0"/>
                </a:moveTo>
                <a:lnTo>
                  <a:pt x="0" y="853135"/>
                </a:lnTo>
                <a:lnTo>
                  <a:pt x="3149" y="856284"/>
                </a:lnTo>
                <a:lnTo>
                  <a:pt x="10922" y="856284"/>
                </a:lnTo>
                <a:lnTo>
                  <a:pt x="14084" y="85313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4218287" y="1499191"/>
            <a:ext cx="14084" cy="856284"/>
          </a:xfrm>
          <a:custGeom>
            <a:avLst/>
            <a:gdLst/>
            <a:ahLst/>
            <a:cxnLst/>
            <a:rect l="l" t="t" r="r" b="b"/>
            <a:pathLst>
              <a:path w="14084" h="856284">
                <a:moveTo>
                  <a:pt x="0" y="0"/>
                </a:moveTo>
                <a:lnTo>
                  <a:pt x="0" y="849249"/>
                </a:lnTo>
                <a:lnTo>
                  <a:pt x="0" y="853135"/>
                </a:lnTo>
                <a:lnTo>
                  <a:pt x="3149" y="856284"/>
                </a:lnTo>
                <a:lnTo>
                  <a:pt x="7035" y="856284"/>
                </a:lnTo>
                <a:lnTo>
                  <a:pt x="10922" y="856284"/>
                </a:lnTo>
                <a:lnTo>
                  <a:pt x="14084" y="853135"/>
                </a:lnTo>
                <a:lnTo>
                  <a:pt x="14084" y="849249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4309074" y="1477571"/>
            <a:ext cx="14084" cy="827468"/>
          </a:xfrm>
          <a:custGeom>
            <a:avLst/>
            <a:gdLst/>
            <a:ahLst/>
            <a:cxnLst/>
            <a:rect l="l" t="t" r="r" b="b"/>
            <a:pathLst>
              <a:path w="14084" h="827468">
                <a:moveTo>
                  <a:pt x="0" y="0"/>
                </a:moveTo>
                <a:lnTo>
                  <a:pt x="0" y="824318"/>
                </a:lnTo>
                <a:lnTo>
                  <a:pt x="3149" y="827468"/>
                </a:lnTo>
                <a:lnTo>
                  <a:pt x="10934" y="827468"/>
                </a:lnTo>
                <a:lnTo>
                  <a:pt x="14084" y="82431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4309074" y="1477571"/>
            <a:ext cx="14084" cy="827468"/>
          </a:xfrm>
          <a:custGeom>
            <a:avLst/>
            <a:gdLst/>
            <a:ahLst/>
            <a:cxnLst/>
            <a:rect l="l" t="t" r="r" b="b"/>
            <a:pathLst>
              <a:path w="14084" h="827468">
                <a:moveTo>
                  <a:pt x="0" y="0"/>
                </a:moveTo>
                <a:lnTo>
                  <a:pt x="0" y="820432"/>
                </a:lnTo>
                <a:lnTo>
                  <a:pt x="0" y="824318"/>
                </a:lnTo>
                <a:lnTo>
                  <a:pt x="3149" y="827468"/>
                </a:lnTo>
                <a:lnTo>
                  <a:pt x="7035" y="827468"/>
                </a:lnTo>
                <a:lnTo>
                  <a:pt x="10934" y="827468"/>
                </a:lnTo>
                <a:lnTo>
                  <a:pt x="14084" y="824318"/>
                </a:lnTo>
                <a:lnTo>
                  <a:pt x="14084" y="82043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4495063" y="1449659"/>
            <a:ext cx="14084" cy="776541"/>
          </a:xfrm>
          <a:custGeom>
            <a:avLst/>
            <a:gdLst/>
            <a:ahLst/>
            <a:cxnLst/>
            <a:rect l="l" t="t" r="r" b="b"/>
            <a:pathLst>
              <a:path w="14084" h="776541">
                <a:moveTo>
                  <a:pt x="0" y="0"/>
                </a:moveTo>
                <a:lnTo>
                  <a:pt x="0" y="773404"/>
                </a:lnTo>
                <a:lnTo>
                  <a:pt x="3149" y="776541"/>
                </a:lnTo>
                <a:lnTo>
                  <a:pt x="10934" y="776541"/>
                </a:lnTo>
                <a:lnTo>
                  <a:pt x="14084" y="77340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4495063" y="1449659"/>
            <a:ext cx="14084" cy="776541"/>
          </a:xfrm>
          <a:custGeom>
            <a:avLst/>
            <a:gdLst/>
            <a:ahLst/>
            <a:cxnLst/>
            <a:rect l="l" t="t" r="r" b="b"/>
            <a:pathLst>
              <a:path w="14084" h="776541">
                <a:moveTo>
                  <a:pt x="0" y="0"/>
                </a:moveTo>
                <a:lnTo>
                  <a:pt x="0" y="769505"/>
                </a:lnTo>
                <a:lnTo>
                  <a:pt x="0" y="773404"/>
                </a:lnTo>
                <a:lnTo>
                  <a:pt x="3149" y="776541"/>
                </a:lnTo>
                <a:lnTo>
                  <a:pt x="7035" y="776541"/>
                </a:lnTo>
                <a:lnTo>
                  <a:pt x="10934" y="776541"/>
                </a:lnTo>
                <a:lnTo>
                  <a:pt x="14084" y="773404"/>
                </a:lnTo>
                <a:lnTo>
                  <a:pt x="14084" y="76950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4423397" y="1469983"/>
            <a:ext cx="14084" cy="810564"/>
          </a:xfrm>
          <a:custGeom>
            <a:avLst/>
            <a:gdLst/>
            <a:ahLst/>
            <a:cxnLst/>
            <a:rect l="l" t="t" r="r" b="b"/>
            <a:pathLst>
              <a:path w="14084" h="810564">
                <a:moveTo>
                  <a:pt x="0" y="0"/>
                </a:moveTo>
                <a:lnTo>
                  <a:pt x="0" y="807415"/>
                </a:lnTo>
                <a:lnTo>
                  <a:pt x="3149" y="810564"/>
                </a:lnTo>
                <a:lnTo>
                  <a:pt x="10934" y="810564"/>
                </a:lnTo>
                <a:lnTo>
                  <a:pt x="14084" y="80741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4423397" y="1469983"/>
            <a:ext cx="14084" cy="810564"/>
          </a:xfrm>
          <a:custGeom>
            <a:avLst/>
            <a:gdLst/>
            <a:ahLst/>
            <a:cxnLst/>
            <a:rect l="l" t="t" r="r" b="b"/>
            <a:pathLst>
              <a:path w="14084" h="810564">
                <a:moveTo>
                  <a:pt x="0" y="0"/>
                </a:moveTo>
                <a:lnTo>
                  <a:pt x="0" y="803529"/>
                </a:lnTo>
                <a:lnTo>
                  <a:pt x="0" y="807415"/>
                </a:lnTo>
                <a:lnTo>
                  <a:pt x="3149" y="810564"/>
                </a:lnTo>
                <a:lnTo>
                  <a:pt x="7035" y="810564"/>
                </a:lnTo>
                <a:lnTo>
                  <a:pt x="10934" y="810564"/>
                </a:lnTo>
                <a:lnTo>
                  <a:pt x="14084" y="807415"/>
                </a:lnTo>
                <a:lnTo>
                  <a:pt x="14084" y="803529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4537720" y="1416718"/>
            <a:ext cx="14084" cy="795464"/>
          </a:xfrm>
          <a:custGeom>
            <a:avLst/>
            <a:gdLst/>
            <a:ahLst/>
            <a:cxnLst/>
            <a:rect l="l" t="t" r="r" b="b"/>
            <a:pathLst>
              <a:path w="14084" h="795464">
                <a:moveTo>
                  <a:pt x="0" y="0"/>
                </a:moveTo>
                <a:lnTo>
                  <a:pt x="0" y="792314"/>
                </a:lnTo>
                <a:lnTo>
                  <a:pt x="3149" y="795464"/>
                </a:lnTo>
                <a:lnTo>
                  <a:pt x="10922" y="795464"/>
                </a:lnTo>
                <a:lnTo>
                  <a:pt x="14084" y="79231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4537720" y="1416718"/>
            <a:ext cx="14084" cy="795464"/>
          </a:xfrm>
          <a:custGeom>
            <a:avLst/>
            <a:gdLst/>
            <a:ahLst/>
            <a:cxnLst/>
            <a:rect l="l" t="t" r="r" b="b"/>
            <a:pathLst>
              <a:path w="14084" h="795464">
                <a:moveTo>
                  <a:pt x="0" y="0"/>
                </a:moveTo>
                <a:lnTo>
                  <a:pt x="0" y="788428"/>
                </a:lnTo>
                <a:lnTo>
                  <a:pt x="0" y="792314"/>
                </a:lnTo>
                <a:lnTo>
                  <a:pt x="3149" y="795464"/>
                </a:lnTo>
                <a:lnTo>
                  <a:pt x="7035" y="795464"/>
                </a:lnTo>
                <a:lnTo>
                  <a:pt x="10922" y="795464"/>
                </a:lnTo>
                <a:lnTo>
                  <a:pt x="14084" y="792314"/>
                </a:lnTo>
                <a:lnTo>
                  <a:pt x="14084" y="78842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3919889" y="1665278"/>
            <a:ext cx="14084" cy="952728"/>
          </a:xfrm>
          <a:custGeom>
            <a:avLst/>
            <a:gdLst/>
            <a:ahLst/>
            <a:cxnLst/>
            <a:rect l="l" t="t" r="r" b="b"/>
            <a:pathLst>
              <a:path w="14084" h="952728">
                <a:moveTo>
                  <a:pt x="0" y="0"/>
                </a:moveTo>
                <a:lnTo>
                  <a:pt x="0" y="949579"/>
                </a:lnTo>
                <a:lnTo>
                  <a:pt x="3149" y="952728"/>
                </a:lnTo>
                <a:lnTo>
                  <a:pt x="10922" y="952728"/>
                </a:lnTo>
                <a:lnTo>
                  <a:pt x="14084" y="949579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3919889" y="1664974"/>
            <a:ext cx="14084" cy="953033"/>
          </a:xfrm>
          <a:custGeom>
            <a:avLst/>
            <a:gdLst/>
            <a:ahLst/>
            <a:cxnLst/>
            <a:rect l="l" t="t" r="r" b="b"/>
            <a:pathLst>
              <a:path w="14084" h="953033">
                <a:moveTo>
                  <a:pt x="0" y="304"/>
                </a:moveTo>
                <a:lnTo>
                  <a:pt x="0" y="945984"/>
                </a:lnTo>
                <a:lnTo>
                  <a:pt x="0" y="949883"/>
                </a:lnTo>
                <a:lnTo>
                  <a:pt x="3149" y="953033"/>
                </a:lnTo>
                <a:lnTo>
                  <a:pt x="7035" y="953033"/>
                </a:lnTo>
                <a:lnTo>
                  <a:pt x="10922" y="953033"/>
                </a:lnTo>
                <a:lnTo>
                  <a:pt x="14084" y="949883"/>
                </a:lnTo>
                <a:lnTo>
                  <a:pt x="14084" y="945984"/>
                </a:lnTo>
                <a:lnTo>
                  <a:pt x="14084" y="304"/>
                </a:lnTo>
                <a:lnTo>
                  <a:pt x="14071" y="0"/>
                </a:lnTo>
                <a:lnTo>
                  <a:pt x="14033" y="1955"/>
                </a:lnTo>
                <a:lnTo>
                  <a:pt x="13944" y="304"/>
                </a:lnTo>
                <a:lnTo>
                  <a:pt x="0" y="3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3670871" y="1745251"/>
            <a:ext cx="14084" cy="989609"/>
          </a:xfrm>
          <a:custGeom>
            <a:avLst/>
            <a:gdLst/>
            <a:ahLst/>
            <a:cxnLst/>
            <a:rect l="l" t="t" r="r" b="b"/>
            <a:pathLst>
              <a:path w="14084" h="989609">
                <a:moveTo>
                  <a:pt x="0" y="1079"/>
                </a:moveTo>
                <a:lnTo>
                  <a:pt x="0" y="986459"/>
                </a:lnTo>
                <a:lnTo>
                  <a:pt x="3149" y="989609"/>
                </a:lnTo>
                <a:lnTo>
                  <a:pt x="10922" y="989609"/>
                </a:lnTo>
                <a:lnTo>
                  <a:pt x="14084" y="986459"/>
                </a:lnTo>
                <a:lnTo>
                  <a:pt x="14058" y="0"/>
                </a:lnTo>
                <a:lnTo>
                  <a:pt x="0" y="10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3670871" y="1745251"/>
            <a:ext cx="14084" cy="989609"/>
          </a:xfrm>
          <a:custGeom>
            <a:avLst/>
            <a:gdLst/>
            <a:ahLst/>
            <a:cxnLst/>
            <a:rect l="l" t="t" r="r" b="b"/>
            <a:pathLst>
              <a:path w="14084" h="989609">
                <a:moveTo>
                  <a:pt x="0" y="1079"/>
                </a:moveTo>
                <a:lnTo>
                  <a:pt x="0" y="982560"/>
                </a:lnTo>
                <a:lnTo>
                  <a:pt x="0" y="986459"/>
                </a:lnTo>
                <a:lnTo>
                  <a:pt x="3149" y="989609"/>
                </a:lnTo>
                <a:lnTo>
                  <a:pt x="7035" y="989609"/>
                </a:lnTo>
                <a:lnTo>
                  <a:pt x="10922" y="989609"/>
                </a:lnTo>
                <a:lnTo>
                  <a:pt x="14084" y="986459"/>
                </a:lnTo>
                <a:lnTo>
                  <a:pt x="14084" y="982560"/>
                </a:lnTo>
                <a:lnTo>
                  <a:pt x="14084" y="939"/>
                </a:lnTo>
                <a:lnTo>
                  <a:pt x="14058" y="0"/>
                </a:lnTo>
                <a:lnTo>
                  <a:pt x="0" y="10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3527488" y="1806819"/>
            <a:ext cx="14084" cy="1007097"/>
          </a:xfrm>
          <a:custGeom>
            <a:avLst/>
            <a:gdLst/>
            <a:ahLst/>
            <a:cxnLst/>
            <a:rect l="l" t="t" r="r" b="b"/>
            <a:pathLst>
              <a:path w="14084" h="1007097">
                <a:moveTo>
                  <a:pt x="14084" y="0"/>
                </a:moveTo>
                <a:lnTo>
                  <a:pt x="0" y="4038"/>
                </a:lnTo>
                <a:lnTo>
                  <a:pt x="0" y="1003947"/>
                </a:lnTo>
                <a:lnTo>
                  <a:pt x="3149" y="1007097"/>
                </a:lnTo>
                <a:lnTo>
                  <a:pt x="10922" y="1007097"/>
                </a:lnTo>
                <a:lnTo>
                  <a:pt x="14084" y="1003947"/>
                </a:lnTo>
                <a:lnTo>
                  <a:pt x="14084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3527488" y="1806819"/>
            <a:ext cx="14084" cy="1007097"/>
          </a:xfrm>
          <a:custGeom>
            <a:avLst/>
            <a:gdLst/>
            <a:ahLst/>
            <a:cxnLst/>
            <a:rect l="l" t="t" r="r" b="b"/>
            <a:pathLst>
              <a:path w="14084" h="1007097">
                <a:moveTo>
                  <a:pt x="0" y="139"/>
                </a:moveTo>
                <a:lnTo>
                  <a:pt x="0" y="1000061"/>
                </a:lnTo>
                <a:lnTo>
                  <a:pt x="0" y="1003947"/>
                </a:lnTo>
                <a:lnTo>
                  <a:pt x="3149" y="1007097"/>
                </a:lnTo>
                <a:lnTo>
                  <a:pt x="7035" y="1007097"/>
                </a:lnTo>
                <a:lnTo>
                  <a:pt x="10922" y="1007097"/>
                </a:lnTo>
                <a:lnTo>
                  <a:pt x="14084" y="1003947"/>
                </a:lnTo>
                <a:lnTo>
                  <a:pt x="14084" y="1000061"/>
                </a:lnTo>
                <a:lnTo>
                  <a:pt x="14084" y="0"/>
                </a:lnTo>
                <a:lnTo>
                  <a:pt x="0" y="4038"/>
                </a:lnTo>
                <a:lnTo>
                  <a:pt x="0" y="13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3558309" y="1757354"/>
            <a:ext cx="14084" cy="993698"/>
          </a:xfrm>
          <a:custGeom>
            <a:avLst/>
            <a:gdLst/>
            <a:ahLst/>
            <a:cxnLst/>
            <a:rect l="l" t="t" r="r" b="b"/>
            <a:pathLst>
              <a:path w="14084" h="993698">
                <a:moveTo>
                  <a:pt x="0" y="0"/>
                </a:moveTo>
                <a:lnTo>
                  <a:pt x="0" y="990549"/>
                </a:lnTo>
                <a:lnTo>
                  <a:pt x="3149" y="993698"/>
                </a:lnTo>
                <a:lnTo>
                  <a:pt x="10922" y="993698"/>
                </a:lnTo>
                <a:lnTo>
                  <a:pt x="14084" y="990549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3558309" y="1757354"/>
            <a:ext cx="14084" cy="993698"/>
          </a:xfrm>
          <a:custGeom>
            <a:avLst/>
            <a:gdLst/>
            <a:ahLst/>
            <a:cxnLst/>
            <a:rect l="l" t="t" r="r" b="b"/>
            <a:pathLst>
              <a:path w="14084" h="993698">
                <a:moveTo>
                  <a:pt x="0" y="0"/>
                </a:moveTo>
                <a:lnTo>
                  <a:pt x="0" y="986650"/>
                </a:lnTo>
                <a:lnTo>
                  <a:pt x="0" y="990549"/>
                </a:lnTo>
                <a:lnTo>
                  <a:pt x="3149" y="993698"/>
                </a:lnTo>
                <a:lnTo>
                  <a:pt x="7035" y="993698"/>
                </a:lnTo>
                <a:lnTo>
                  <a:pt x="10922" y="993698"/>
                </a:lnTo>
                <a:lnTo>
                  <a:pt x="14084" y="990549"/>
                </a:lnTo>
                <a:lnTo>
                  <a:pt x="14084" y="986650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4008552" y="1642118"/>
            <a:ext cx="14084" cy="914133"/>
          </a:xfrm>
          <a:custGeom>
            <a:avLst/>
            <a:gdLst/>
            <a:ahLst/>
            <a:cxnLst/>
            <a:rect l="l" t="t" r="r" b="b"/>
            <a:pathLst>
              <a:path w="14084" h="914133">
                <a:moveTo>
                  <a:pt x="0" y="0"/>
                </a:moveTo>
                <a:lnTo>
                  <a:pt x="0" y="910983"/>
                </a:lnTo>
                <a:lnTo>
                  <a:pt x="3149" y="914133"/>
                </a:lnTo>
                <a:lnTo>
                  <a:pt x="10922" y="914133"/>
                </a:lnTo>
                <a:lnTo>
                  <a:pt x="14084" y="910983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4008552" y="1642118"/>
            <a:ext cx="14084" cy="914133"/>
          </a:xfrm>
          <a:custGeom>
            <a:avLst/>
            <a:gdLst/>
            <a:ahLst/>
            <a:cxnLst/>
            <a:rect l="l" t="t" r="r" b="b"/>
            <a:pathLst>
              <a:path w="14084" h="914133">
                <a:moveTo>
                  <a:pt x="0" y="0"/>
                </a:moveTo>
                <a:lnTo>
                  <a:pt x="0" y="907097"/>
                </a:lnTo>
                <a:lnTo>
                  <a:pt x="0" y="910983"/>
                </a:lnTo>
                <a:lnTo>
                  <a:pt x="3149" y="914133"/>
                </a:lnTo>
                <a:lnTo>
                  <a:pt x="7035" y="914133"/>
                </a:lnTo>
                <a:lnTo>
                  <a:pt x="10922" y="914133"/>
                </a:lnTo>
                <a:lnTo>
                  <a:pt x="14084" y="910983"/>
                </a:lnTo>
                <a:lnTo>
                  <a:pt x="14084" y="907097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3753869" y="1715094"/>
            <a:ext cx="14071" cy="976642"/>
          </a:xfrm>
          <a:custGeom>
            <a:avLst/>
            <a:gdLst/>
            <a:ahLst/>
            <a:cxnLst/>
            <a:rect l="l" t="t" r="r" b="b"/>
            <a:pathLst>
              <a:path w="14071" h="976642">
                <a:moveTo>
                  <a:pt x="0" y="969594"/>
                </a:moveTo>
                <a:lnTo>
                  <a:pt x="0" y="973493"/>
                </a:lnTo>
                <a:lnTo>
                  <a:pt x="3149" y="976642"/>
                </a:lnTo>
                <a:lnTo>
                  <a:pt x="10934" y="976642"/>
                </a:lnTo>
                <a:lnTo>
                  <a:pt x="14071" y="973493"/>
                </a:lnTo>
                <a:lnTo>
                  <a:pt x="14071" y="0"/>
                </a:lnTo>
                <a:lnTo>
                  <a:pt x="13995" y="3708"/>
                </a:lnTo>
                <a:lnTo>
                  <a:pt x="13754" y="457"/>
                </a:lnTo>
                <a:lnTo>
                  <a:pt x="0" y="457"/>
                </a:lnTo>
                <a:lnTo>
                  <a:pt x="0" y="96959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3753768" y="1714790"/>
            <a:ext cx="14173" cy="976947"/>
          </a:xfrm>
          <a:custGeom>
            <a:avLst/>
            <a:gdLst/>
            <a:ahLst/>
            <a:cxnLst/>
            <a:rect l="l" t="t" r="r" b="b"/>
            <a:pathLst>
              <a:path w="14173" h="976947">
                <a:moveTo>
                  <a:pt x="0" y="762"/>
                </a:moveTo>
                <a:lnTo>
                  <a:pt x="38" y="1638"/>
                </a:lnTo>
                <a:lnTo>
                  <a:pt x="88" y="0"/>
                </a:lnTo>
                <a:lnTo>
                  <a:pt x="101" y="762"/>
                </a:lnTo>
                <a:lnTo>
                  <a:pt x="101" y="969899"/>
                </a:lnTo>
                <a:lnTo>
                  <a:pt x="101" y="973797"/>
                </a:lnTo>
                <a:lnTo>
                  <a:pt x="3251" y="976947"/>
                </a:lnTo>
                <a:lnTo>
                  <a:pt x="7137" y="976947"/>
                </a:lnTo>
                <a:lnTo>
                  <a:pt x="11036" y="976947"/>
                </a:lnTo>
                <a:lnTo>
                  <a:pt x="14173" y="973797"/>
                </a:lnTo>
                <a:lnTo>
                  <a:pt x="14173" y="969899"/>
                </a:lnTo>
                <a:lnTo>
                  <a:pt x="14173" y="762"/>
                </a:lnTo>
                <a:lnTo>
                  <a:pt x="14173" y="304"/>
                </a:lnTo>
                <a:lnTo>
                  <a:pt x="14097" y="4013"/>
                </a:lnTo>
                <a:lnTo>
                  <a:pt x="13855" y="762"/>
                </a:lnTo>
                <a:lnTo>
                  <a:pt x="0" y="7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3818027" y="1690758"/>
            <a:ext cx="14084" cy="969975"/>
          </a:xfrm>
          <a:custGeom>
            <a:avLst/>
            <a:gdLst/>
            <a:ahLst/>
            <a:cxnLst/>
            <a:rect l="l" t="t" r="r" b="b"/>
            <a:pathLst>
              <a:path w="14084" h="969975">
                <a:moveTo>
                  <a:pt x="0" y="0"/>
                </a:moveTo>
                <a:lnTo>
                  <a:pt x="0" y="966825"/>
                </a:lnTo>
                <a:lnTo>
                  <a:pt x="3149" y="969975"/>
                </a:lnTo>
                <a:lnTo>
                  <a:pt x="10922" y="969975"/>
                </a:lnTo>
                <a:lnTo>
                  <a:pt x="14084" y="966825"/>
                </a:lnTo>
                <a:lnTo>
                  <a:pt x="14033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3818027" y="1690567"/>
            <a:ext cx="14084" cy="970165"/>
          </a:xfrm>
          <a:custGeom>
            <a:avLst/>
            <a:gdLst/>
            <a:ahLst/>
            <a:cxnLst/>
            <a:rect l="l" t="t" r="r" b="b"/>
            <a:pathLst>
              <a:path w="14084" h="970165">
                <a:moveTo>
                  <a:pt x="0" y="190"/>
                </a:moveTo>
                <a:lnTo>
                  <a:pt x="0" y="963117"/>
                </a:lnTo>
                <a:lnTo>
                  <a:pt x="0" y="967016"/>
                </a:lnTo>
                <a:lnTo>
                  <a:pt x="3149" y="970165"/>
                </a:lnTo>
                <a:lnTo>
                  <a:pt x="7035" y="970165"/>
                </a:lnTo>
                <a:lnTo>
                  <a:pt x="10922" y="970165"/>
                </a:lnTo>
                <a:lnTo>
                  <a:pt x="14084" y="967016"/>
                </a:lnTo>
                <a:lnTo>
                  <a:pt x="14084" y="963117"/>
                </a:lnTo>
                <a:lnTo>
                  <a:pt x="14084" y="190"/>
                </a:lnTo>
                <a:lnTo>
                  <a:pt x="14071" y="0"/>
                </a:lnTo>
                <a:lnTo>
                  <a:pt x="14058" y="901"/>
                </a:lnTo>
                <a:lnTo>
                  <a:pt x="14033" y="190"/>
                </a:lnTo>
                <a:lnTo>
                  <a:pt x="0" y="19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3167173" y="1869235"/>
            <a:ext cx="14084" cy="1078979"/>
          </a:xfrm>
          <a:custGeom>
            <a:avLst/>
            <a:gdLst/>
            <a:ahLst/>
            <a:cxnLst/>
            <a:rect l="l" t="t" r="r" b="b"/>
            <a:pathLst>
              <a:path w="14084" h="1078979">
                <a:moveTo>
                  <a:pt x="0" y="0"/>
                </a:moveTo>
                <a:lnTo>
                  <a:pt x="0" y="1075829"/>
                </a:lnTo>
                <a:lnTo>
                  <a:pt x="3149" y="1078979"/>
                </a:lnTo>
                <a:lnTo>
                  <a:pt x="10922" y="1078979"/>
                </a:lnTo>
                <a:lnTo>
                  <a:pt x="14084" y="1075829"/>
                </a:lnTo>
                <a:lnTo>
                  <a:pt x="14020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167173" y="1869006"/>
            <a:ext cx="14084" cy="1079207"/>
          </a:xfrm>
          <a:custGeom>
            <a:avLst/>
            <a:gdLst/>
            <a:ahLst/>
            <a:cxnLst/>
            <a:rect l="l" t="t" r="r" b="b"/>
            <a:pathLst>
              <a:path w="14084" h="1079207">
                <a:moveTo>
                  <a:pt x="0" y="228"/>
                </a:moveTo>
                <a:lnTo>
                  <a:pt x="0" y="1072172"/>
                </a:lnTo>
                <a:lnTo>
                  <a:pt x="0" y="1076058"/>
                </a:lnTo>
                <a:lnTo>
                  <a:pt x="3149" y="1079207"/>
                </a:lnTo>
                <a:lnTo>
                  <a:pt x="7035" y="1079207"/>
                </a:lnTo>
                <a:lnTo>
                  <a:pt x="10922" y="1079207"/>
                </a:lnTo>
                <a:lnTo>
                  <a:pt x="14084" y="1076058"/>
                </a:lnTo>
                <a:lnTo>
                  <a:pt x="14084" y="1072172"/>
                </a:lnTo>
                <a:lnTo>
                  <a:pt x="14084" y="228"/>
                </a:lnTo>
                <a:lnTo>
                  <a:pt x="14071" y="0"/>
                </a:lnTo>
                <a:lnTo>
                  <a:pt x="14058" y="1155"/>
                </a:lnTo>
                <a:lnTo>
                  <a:pt x="14020" y="228"/>
                </a:lnTo>
                <a:lnTo>
                  <a:pt x="0" y="22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3108069" y="1880700"/>
            <a:ext cx="14084" cy="1081455"/>
          </a:xfrm>
          <a:custGeom>
            <a:avLst/>
            <a:gdLst/>
            <a:ahLst/>
            <a:cxnLst/>
            <a:rect l="l" t="t" r="r" b="b"/>
            <a:pathLst>
              <a:path w="14084" h="1081455">
                <a:moveTo>
                  <a:pt x="0" y="812"/>
                </a:moveTo>
                <a:lnTo>
                  <a:pt x="0" y="1078306"/>
                </a:lnTo>
                <a:lnTo>
                  <a:pt x="3149" y="1081455"/>
                </a:lnTo>
                <a:lnTo>
                  <a:pt x="10922" y="1081455"/>
                </a:lnTo>
                <a:lnTo>
                  <a:pt x="14084" y="1078306"/>
                </a:lnTo>
                <a:lnTo>
                  <a:pt x="14071" y="0"/>
                </a:lnTo>
                <a:lnTo>
                  <a:pt x="0" y="71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3108069" y="1880700"/>
            <a:ext cx="14084" cy="1081455"/>
          </a:xfrm>
          <a:custGeom>
            <a:avLst/>
            <a:gdLst/>
            <a:ahLst/>
            <a:cxnLst/>
            <a:rect l="l" t="t" r="r" b="b"/>
            <a:pathLst>
              <a:path w="14084" h="1081455">
                <a:moveTo>
                  <a:pt x="0" y="812"/>
                </a:moveTo>
                <a:lnTo>
                  <a:pt x="0" y="1074407"/>
                </a:lnTo>
                <a:lnTo>
                  <a:pt x="0" y="1078306"/>
                </a:lnTo>
                <a:lnTo>
                  <a:pt x="3149" y="1081455"/>
                </a:lnTo>
                <a:lnTo>
                  <a:pt x="7035" y="1081455"/>
                </a:lnTo>
                <a:lnTo>
                  <a:pt x="10922" y="1081455"/>
                </a:lnTo>
                <a:lnTo>
                  <a:pt x="14084" y="1078306"/>
                </a:lnTo>
                <a:lnTo>
                  <a:pt x="14084" y="1074407"/>
                </a:lnTo>
                <a:lnTo>
                  <a:pt x="14084" y="673"/>
                </a:lnTo>
                <a:lnTo>
                  <a:pt x="14071" y="0"/>
                </a:lnTo>
                <a:lnTo>
                  <a:pt x="0" y="7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3220630" y="1845580"/>
            <a:ext cx="14084" cy="1055192"/>
          </a:xfrm>
          <a:custGeom>
            <a:avLst/>
            <a:gdLst/>
            <a:ahLst/>
            <a:cxnLst/>
            <a:rect l="l" t="t" r="r" b="b"/>
            <a:pathLst>
              <a:path w="14084" h="1055192">
                <a:moveTo>
                  <a:pt x="0" y="0"/>
                </a:moveTo>
                <a:lnTo>
                  <a:pt x="0" y="1052042"/>
                </a:lnTo>
                <a:lnTo>
                  <a:pt x="3149" y="1055192"/>
                </a:lnTo>
                <a:lnTo>
                  <a:pt x="10922" y="1055192"/>
                </a:lnTo>
                <a:lnTo>
                  <a:pt x="14084" y="105204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3220630" y="1845580"/>
            <a:ext cx="14084" cy="1055192"/>
          </a:xfrm>
          <a:custGeom>
            <a:avLst/>
            <a:gdLst/>
            <a:ahLst/>
            <a:cxnLst/>
            <a:rect l="l" t="t" r="r" b="b"/>
            <a:pathLst>
              <a:path w="14084" h="1055192">
                <a:moveTo>
                  <a:pt x="0" y="0"/>
                </a:moveTo>
                <a:lnTo>
                  <a:pt x="0" y="1048143"/>
                </a:lnTo>
                <a:lnTo>
                  <a:pt x="0" y="1052042"/>
                </a:lnTo>
                <a:lnTo>
                  <a:pt x="3149" y="1055192"/>
                </a:lnTo>
                <a:lnTo>
                  <a:pt x="7035" y="1055192"/>
                </a:lnTo>
                <a:lnTo>
                  <a:pt x="10922" y="1055192"/>
                </a:lnTo>
                <a:lnTo>
                  <a:pt x="14084" y="1052042"/>
                </a:lnTo>
                <a:lnTo>
                  <a:pt x="14084" y="1048143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3333191" y="1841570"/>
            <a:ext cx="14084" cy="1045171"/>
          </a:xfrm>
          <a:custGeom>
            <a:avLst/>
            <a:gdLst/>
            <a:ahLst/>
            <a:cxnLst/>
            <a:rect l="l" t="t" r="r" b="b"/>
            <a:pathLst>
              <a:path w="14084" h="1045171">
                <a:moveTo>
                  <a:pt x="0" y="1384"/>
                </a:moveTo>
                <a:lnTo>
                  <a:pt x="0" y="1042034"/>
                </a:lnTo>
                <a:lnTo>
                  <a:pt x="3149" y="1045171"/>
                </a:lnTo>
                <a:lnTo>
                  <a:pt x="10922" y="1045171"/>
                </a:lnTo>
                <a:lnTo>
                  <a:pt x="14084" y="1042034"/>
                </a:lnTo>
                <a:lnTo>
                  <a:pt x="14058" y="0"/>
                </a:lnTo>
                <a:lnTo>
                  <a:pt x="0" y="13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3333191" y="1841570"/>
            <a:ext cx="14084" cy="1045171"/>
          </a:xfrm>
          <a:custGeom>
            <a:avLst/>
            <a:gdLst/>
            <a:ahLst/>
            <a:cxnLst/>
            <a:rect l="l" t="t" r="r" b="b"/>
            <a:pathLst>
              <a:path w="14084" h="1045171">
                <a:moveTo>
                  <a:pt x="0" y="1384"/>
                </a:moveTo>
                <a:lnTo>
                  <a:pt x="0" y="1038136"/>
                </a:lnTo>
                <a:lnTo>
                  <a:pt x="0" y="1042034"/>
                </a:lnTo>
                <a:lnTo>
                  <a:pt x="3149" y="1045171"/>
                </a:lnTo>
                <a:lnTo>
                  <a:pt x="7035" y="1045171"/>
                </a:lnTo>
                <a:lnTo>
                  <a:pt x="10922" y="1045171"/>
                </a:lnTo>
                <a:lnTo>
                  <a:pt x="14084" y="1042034"/>
                </a:lnTo>
                <a:lnTo>
                  <a:pt x="14084" y="1038136"/>
                </a:lnTo>
                <a:lnTo>
                  <a:pt x="14084" y="1244"/>
                </a:lnTo>
                <a:lnTo>
                  <a:pt x="14058" y="0"/>
                </a:lnTo>
                <a:lnTo>
                  <a:pt x="0" y="13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3445669" y="1798128"/>
            <a:ext cx="14160" cy="1028852"/>
          </a:xfrm>
          <a:custGeom>
            <a:avLst/>
            <a:gdLst/>
            <a:ahLst/>
            <a:cxnLst/>
            <a:rect l="l" t="t" r="r" b="b"/>
            <a:pathLst>
              <a:path w="14160" h="1028852">
                <a:moveTo>
                  <a:pt x="76" y="3479"/>
                </a:moveTo>
                <a:lnTo>
                  <a:pt x="76" y="1025702"/>
                </a:lnTo>
                <a:lnTo>
                  <a:pt x="3225" y="1028852"/>
                </a:lnTo>
                <a:lnTo>
                  <a:pt x="10998" y="1028852"/>
                </a:lnTo>
                <a:lnTo>
                  <a:pt x="14160" y="1025702"/>
                </a:lnTo>
                <a:lnTo>
                  <a:pt x="14135" y="2463"/>
                </a:lnTo>
                <a:lnTo>
                  <a:pt x="0" y="0"/>
                </a:lnTo>
                <a:lnTo>
                  <a:pt x="76" y="3479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3445669" y="1798128"/>
            <a:ext cx="14160" cy="1028852"/>
          </a:xfrm>
          <a:custGeom>
            <a:avLst/>
            <a:gdLst/>
            <a:ahLst/>
            <a:cxnLst/>
            <a:rect l="l" t="t" r="r" b="b"/>
            <a:pathLst>
              <a:path w="14160" h="1028852">
                <a:moveTo>
                  <a:pt x="76" y="3479"/>
                </a:moveTo>
                <a:lnTo>
                  <a:pt x="76" y="1021816"/>
                </a:lnTo>
                <a:lnTo>
                  <a:pt x="76" y="1025702"/>
                </a:lnTo>
                <a:lnTo>
                  <a:pt x="3225" y="1028852"/>
                </a:lnTo>
                <a:lnTo>
                  <a:pt x="7112" y="1028852"/>
                </a:lnTo>
                <a:lnTo>
                  <a:pt x="10998" y="1028852"/>
                </a:lnTo>
                <a:lnTo>
                  <a:pt x="14160" y="1025702"/>
                </a:lnTo>
                <a:lnTo>
                  <a:pt x="14160" y="1021816"/>
                </a:lnTo>
                <a:lnTo>
                  <a:pt x="14160" y="3340"/>
                </a:lnTo>
                <a:lnTo>
                  <a:pt x="14135" y="2463"/>
                </a:lnTo>
                <a:lnTo>
                  <a:pt x="0" y="0"/>
                </a:lnTo>
                <a:lnTo>
                  <a:pt x="76" y="34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3385999" y="1803256"/>
            <a:ext cx="14109" cy="1044422"/>
          </a:xfrm>
          <a:custGeom>
            <a:avLst/>
            <a:gdLst/>
            <a:ahLst/>
            <a:cxnLst/>
            <a:rect l="l" t="t" r="r" b="b"/>
            <a:pathLst>
              <a:path w="14109" h="1044422">
                <a:moveTo>
                  <a:pt x="25" y="635"/>
                </a:moveTo>
                <a:lnTo>
                  <a:pt x="25" y="1041272"/>
                </a:lnTo>
                <a:lnTo>
                  <a:pt x="3175" y="1044422"/>
                </a:lnTo>
                <a:lnTo>
                  <a:pt x="10960" y="1044422"/>
                </a:lnTo>
                <a:lnTo>
                  <a:pt x="14109" y="1041272"/>
                </a:lnTo>
                <a:lnTo>
                  <a:pt x="14097" y="114"/>
                </a:lnTo>
                <a:lnTo>
                  <a:pt x="0" y="0"/>
                </a:lnTo>
                <a:lnTo>
                  <a:pt x="25" y="63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3385999" y="1803256"/>
            <a:ext cx="14109" cy="1044422"/>
          </a:xfrm>
          <a:custGeom>
            <a:avLst/>
            <a:gdLst/>
            <a:ahLst/>
            <a:cxnLst/>
            <a:rect l="l" t="t" r="r" b="b"/>
            <a:pathLst>
              <a:path w="14109" h="1044422">
                <a:moveTo>
                  <a:pt x="0" y="0"/>
                </a:moveTo>
                <a:lnTo>
                  <a:pt x="12" y="203"/>
                </a:lnTo>
                <a:lnTo>
                  <a:pt x="25" y="444"/>
                </a:lnTo>
                <a:lnTo>
                  <a:pt x="25" y="635"/>
                </a:lnTo>
                <a:lnTo>
                  <a:pt x="25" y="1037386"/>
                </a:lnTo>
                <a:lnTo>
                  <a:pt x="25" y="1041272"/>
                </a:lnTo>
                <a:lnTo>
                  <a:pt x="3175" y="1044422"/>
                </a:lnTo>
                <a:lnTo>
                  <a:pt x="7061" y="1044422"/>
                </a:lnTo>
                <a:lnTo>
                  <a:pt x="10960" y="1044422"/>
                </a:lnTo>
                <a:lnTo>
                  <a:pt x="14109" y="1041272"/>
                </a:lnTo>
                <a:lnTo>
                  <a:pt x="14109" y="1037386"/>
                </a:lnTo>
                <a:lnTo>
                  <a:pt x="14109" y="495"/>
                </a:lnTo>
                <a:lnTo>
                  <a:pt x="14097" y="114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4776910" y="1445470"/>
            <a:ext cx="14084" cy="785977"/>
          </a:xfrm>
          <a:custGeom>
            <a:avLst/>
            <a:gdLst/>
            <a:ahLst/>
            <a:cxnLst/>
            <a:rect l="l" t="t" r="r" b="b"/>
            <a:pathLst>
              <a:path w="14084" h="785977">
                <a:moveTo>
                  <a:pt x="0" y="0"/>
                </a:moveTo>
                <a:lnTo>
                  <a:pt x="0" y="782828"/>
                </a:lnTo>
                <a:lnTo>
                  <a:pt x="3149" y="785977"/>
                </a:lnTo>
                <a:lnTo>
                  <a:pt x="10934" y="785977"/>
                </a:lnTo>
                <a:lnTo>
                  <a:pt x="14084" y="78282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4776910" y="1445470"/>
            <a:ext cx="14084" cy="785977"/>
          </a:xfrm>
          <a:custGeom>
            <a:avLst/>
            <a:gdLst/>
            <a:ahLst/>
            <a:cxnLst/>
            <a:rect l="l" t="t" r="r" b="b"/>
            <a:pathLst>
              <a:path w="14084" h="785977">
                <a:moveTo>
                  <a:pt x="0" y="0"/>
                </a:moveTo>
                <a:lnTo>
                  <a:pt x="0" y="778941"/>
                </a:lnTo>
                <a:lnTo>
                  <a:pt x="0" y="782828"/>
                </a:lnTo>
                <a:lnTo>
                  <a:pt x="3149" y="785977"/>
                </a:lnTo>
                <a:lnTo>
                  <a:pt x="7035" y="785977"/>
                </a:lnTo>
                <a:lnTo>
                  <a:pt x="10934" y="785977"/>
                </a:lnTo>
                <a:lnTo>
                  <a:pt x="14084" y="782828"/>
                </a:lnTo>
                <a:lnTo>
                  <a:pt x="14084" y="778941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4121044" y="1623301"/>
            <a:ext cx="14147" cy="917689"/>
          </a:xfrm>
          <a:custGeom>
            <a:avLst/>
            <a:gdLst/>
            <a:ahLst/>
            <a:cxnLst/>
            <a:rect l="l" t="t" r="r" b="b"/>
            <a:pathLst>
              <a:path w="14147" h="917689">
                <a:moveTo>
                  <a:pt x="63" y="2857"/>
                </a:moveTo>
                <a:lnTo>
                  <a:pt x="63" y="914539"/>
                </a:lnTo>
                <a:lnTo>
                  <a:pt x="3213" y="917689"/>
                </a:lnTo>
                <a:lnTo>
                  <a:pt x="10998" y="917689"/>
                </a:lnTo>
                <a:lnTo>
                  <a:pt x="14147" y="914539"/>
                </a:lnTo>
                <a:lnTo>
                  <a:pt x="14135" y="1955"/>
                </a:lnTo>
                <a:lnTo>
                  <a:pt x="0" y="0"/>
                </a:lnTo>
                <a:lnTo>
                  <a:pt x="63" y="285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4121044" y="1623301"/>
            <a:ext cx="14147" cy="917689"/>
          </a:xfrm>
          <a:custGeom>
            <a:avLst/>
            <a:gdLst/>
            <a:ahLst/>
            <a:cxnLst/>
            <a:rect l="l" t="t" r="r" b="b"/>
            <a:pathLst>
              <a:path w="14147" h="917689">
                <a:moveTo>
                  <a:pt x="63" y="2857"/>
                </a:moveTo>
                <a:lnTo>
                  <a:pt x="63" y="910653"/>
                </a:lnTo>
                <a:lnTo>
                  <a:pt x="63" y="914539"/>
                </a:lnTo>
                <a:lnTo>
                  <a:pt x="3213" y="917689"/>
                </a:lnTo>
                <a:lnTo>
                  <a:pt x="7099" y="917689"/>
                </a:lnTo>
                <a:lnTo>
                  <a:pt x="10998" y="917689"/>
                </a:lnTo>
                <a:lnTo>
                  <a:pt x="14147" y="914539"/>
                </a:lnTo>
                <a:lnTo>
                  <a:pt x="14147" y="910653"/>
                </a:lnTo>
                <a:lnTo>
                  <a:pt x="14147" y="2717"/>
                </a:lnTo>
                <a:lnTo>
                  <a:pt x="14135" y="1955"/>
                </a:lnTo>
                <a:lnTo>
                  <a:pt x="0" y="0"/>
                </a:lnTo>
                <a:lnTo>
                  <a:pt x="63" y="285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4909022" y="1426161"/>
            <a:ext cx="14084" cy="786485"/>
          </a:xfrm>
          <a:custGeom>
            <a:avLst/>
            <a:gdLst/>
            <a:ahLst/>
            <a:cxnLst/>
            <a:rect l="l" t="t" r="r" b="b"/>
            <a:pathLst>
              <a:path w="14084" h="786485">
                <a:moveTo>
                  <a:pt x="0" y="596"/>
                </a:moveTo>
                <a:lnTo>
                  <a:pt x="0" y="783336"/>
                </a:lnTo>
                <a:lnTo>
                  <a:pt x="3149" y="786485"/>
                </a:lnTo>
                <a:lnTo>
                  <a:pt x="10934" y="786485"/>
                </a:lnTo>
                <a:lnTo>
                  <a:pt x="14084" y="783336"/>
                </a:lnTo>
                <a:lnTo>
                  <a:pt x="14071" y="0"/>
                </a:lnTo>
                <a:lnTo>
                  <a:pt x="0" y="546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4909022" y="1426161"/>
            <a:ext cx="14084" cy="786485"/>
          </a:xfrm>
          <a:custGeom>
            <a:avLst/>
            <a:gdLst/>
            <a:ahLst/>
            <a:cxnLst/>
            <a:rect l="l" t="t" r="r" b="b"/>
            <a:pathLst>
              <a:path w="14084" h="786485">
                <a:moveTo>
                  <a:pt x="0" y="596"/>
                </a:moveTo>
                <a:lnTo>
                  <a:pt x="0" y="779449"/>
                </a:lnTo>
                <a:lnTo>
                  <a:pt x="0" y="783336"/>
                </a:lnTo>
                <a:lnTo>
                  <a:pt x="3149" y="786485"/>
                </a:lnTo>
                <a:lnTo>
                  <a:pt x="7035" y="786485"/>
                </a:lnTo>
                <a:lnTo>
                  <a:pt x="10934" y="786485"/>
                </a:lnTo>
                <a:lnTo>
                  <a:pt x="14084" y="783336"/>
                </a:lnTo>
                <a:lnTo>
                  <a:pt x="14084" y="779449"/>
                </a:lnTo>
                <a:lnTo>
                  <a:pt x="14084" y="457"/>
                </a:lnTo>
                <a:lnTo>
                  <a:pt x="14071" y="0"/>
                </a:lnTo>
                <a:lnTo>
                  <a:pt x="0" y="5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4824951" y="1433171"/>
            <a:ext cx="14084" cy="777875"/>
          </a:xfrm>
          <a:custGeom>
            <a:avLst/>
            <a:gdLst/>
            <a:ahLst/>
            <a:cxnLst/>
            <a:rect l="l" t="t" r="r" b="b"/>
            <a:pathLst>
              <a:path w="14084" h="777875">
                <a:moveTo>
                  <a:pt x="0" y="0"/>
                </a:moveTo>
                <a:lnTo>
                  <a:pt x="0" y="774725"/>
                </a:lnTo>
                <a:lnTo>
                  <a:pt x="3149" y="777875"/>
                </a:lnTo>
                <a:lnTo>
                  <a:pt x="10934" y="777875"/>
                </a:lnTo>
                <a:lnTo>
                  <a:pt x="14084" y="77472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4824951" y="1433171"/>
            <a:ext cx="14084" cy="777875"/>
          </a:xfrm>
          <a:custGeom>
            <a:avLst/>
            <a:gdLst/>
            <a:ahLst/>
            <a:cxnLst/>
            <a:rect l="l" t="t" r="r" b="b"/>
            <a:pathLst>
              <a:path w="14084" h="777875">
                <a:moveTo>
                  <a:pt x="0" y="0"/>
                </a:moveTo>
                <a:lnTo>
                  <a:pt x="0" y="770839"/>
                </a:lnTo>
                <a:lnTo>
                  <a:pt x="0" y="774725"/>
                </a:lnTo>
                <a:lnTo>
                  <a:pt x="3149" y="777875"/>
                </a:lnTo>
                <a:lnTo>
                  <a:pt x="7035" y="777875"/>
                </a:lnTo>
                <a:lnTo>
                  <a:pt x="10934" y="777875"/>
                </a:lnTo>
                <a:lnTo>
                  <a:pt x="14084" y="774725"/>
                </a:lnTo>
                <a:lnTo>
                  <a:pt x="14084" y="770839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4981330" y="1393149"/>
            <a:ext cx="14084" cy="762609"/>
          </a:xfrm>
          <a:custGeom>
            <a:avLst/>
            <a:gdLst/>
            <a:ahLst/>
            <a:cxnLst/>
            <a:rect l="l" t="t" r="r" b="b"/>
            <a:pathLst>
              <a:path w="14084" h="762609">
                <a:moveTo>
                  <a:pt x="0" y="0"/>
                </a:moveTo>
                <a:lnTo>
                  <a:pt x="0" y="759460"/>
                </a:lnTo>
                <a:lnTo>
                  <a:pt x="3149" y="762609"/>
                </a:lnTo>
                <a:lnTo>
                  <a:pt x="10934" y="762609"/>
                </a:lnTo>
                <a:lnTo>
                  <a:pt x="14084" y="759460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4981330" y="1393149"/>
            <a:ext cx="14084" cy="762609"/>
          </a:xfrm>
          <a:custGeom>
            <a:avLst/>
            <a:gdLst/>
            <a:ahLst/>
            <a:cxnLst/>
            <a:rect l="l" t="t" r="r" b="b"/>
            <a:pathLst>
              <a:path w="14084" h="762609">
                <a:moveTo>
                  <a:pt x="0" y="0"/>
                </a:moveTo>
                <a:lnTo>
                  <a:pt x="0" y="755561"/>
                </a:lnTo>
                <a:lnTo>
                  <a:pt x="0" y="759460"/>
                </a:lnTo>
                <a:lnTo>
                  <a:pt x="3149" y="762609"/>
                </a:lnTo>
                <a:lnTo>
                  <a:pt x="7035" y="762609"/>
                </a:lnTo>
                <a:lnTo>
                  <a:pt x="10934" y="762609"/>
                </a:lnTo>
                <a:lnTo>
                  <a:pt x="14084" y="759460"/>
                </a:lnTo>
                <a:lnTo>
                  <a:pt x="14084" y="755561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5021591" y="1392810"/>
            <a:ext cx="14084" cy="732028"/>
          </a:xfrm>
          <a:custGeom>
            <a:avLst/>
            <a:gdLst/>
            <a:ahLst/>
            <a:cxnLst/>
            <a:rect l="l" t="t" r="r" b="b"/>
            <a:pathLst>
              <a:path w="14084" h="732027">
                <a:moveTo>
                  <a:pt x="3258" y="0"/>
                </a:moveTo>
                <a:lnTo>
                  <a:pt x="0" y="0"/>
                </a:lnTo>
                <a:lnTo>
                  <a:pt x="0" y="728878"/>
                </a:lnTo>
                <a:lnTo>
                  <a:pt x="3149" y="732028"/>
                </a:lnTo>
                <a:lnTo>
                  <a:pt x="3258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5021591" y="1392810"/>
            <a:ext cx="14084" cy="732028"/>
          </a:xfrm>
          <a:custGeom>
            <a:avLst/>
            <a:gdLst/>
            <a:ahLst/>
            <a:cxnLst/>
            <a:rect l="l" t="t" r="r" b="b"/>
            <a:pathLst>
              <a:path w="14084" h="732027">
                <a:moveTo>
                  <a:pt x="0" y="0"/>
                </a:moveTo>
                <a:lnTo>
                  <a:pt x="0" y="724992"/>
                </a:lnTo>
              </a:path>
              <a:path w="14084" h="732027">
                <a:moveTo>
                  <a:pt x="0" y="724992"/>
                </a:moveTo>
                <a:lnTo>
                  <a:pt x="0" y="728878"/>
                </a:lnTo>
                <a:lnTo>
                  <a:pt x="3149" y="732028"/>
                </a:lnTo>
              </a:path>
              <a:path w="14084" h="732027">
                <a:moveTo>
                  <a:pt x="3258" y="0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4662883" y="1484618"/>
            <a:ext cx="14084" cy="813054"/>
          </a:xfrm>
          <a:custGeom>
            <a:avLst/>
            <a:gdLst/>
            <a:ahLst/>
            <a:cxnLst/>
            <a:rect l="l" t="t" r="r" b="b"/>
            <a:pathLst>
              <a:path w="14084" h="813053">
                <a:moveTo>
                  <a:pt x="0" y="0"/>
                </a:moveTo>
                <a:lnTo>
                  <a:pt x="0" y="809904"/>
                </a:lnTo>
                <a:lnTo>
                  <a:pt x="3149" y="813054"/>
                </a:lnTo>
                <a:lnTo>
                  <a:pt x="10934" y="813054"/>
                </a:lnTo>
                <a:lnTo>
                  <a:pt x="14084" y="80990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4662883" y="1484618"/>
            <a:ext cx="14084" cy="813054"/>
          </a:xfrm>
          <a:custGeom>
            <a:avLst/>
            <a:gdLst/>
            <a:ahLst/>
            <a:cxnLst/>
            <a:rect l="l" t="t" r="r" b="b"/>
            <a:pathLst>
              <a:path w="14084" h="813053">
                <a:moveTo>
                  <a:pt x="0" y="0"/>
                </a:moveTo>
                <a:lnTo>
                  <a:pt x="0" y="806005"/>
                </a:lnTo>
                <a:lnTo>
                  <a:pt x="0" y="809904"/>
                </a:lnTo>
                <a:lnTo>
                  <a:pt x="3149" y="813054"/>
                </a:lnTo>
                <a:lnTo>
                  <a:pt x="7035" y="813054"/>
                </a:lnTo>
                <a:lnTo>
                  <a:pt x="10934" y="813054"/>
                </a:lnTo>
                <a:lnTo>
                  <a:pt x="14084" y="809904"/>
                </a:lnTo>
                <a:lnTo>
                  <a:pt x="14084" y="806005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4233662" y="1584284"/>
            <a:ext cx="14084" cy="896124"/>
          </a:xfrm>
          <a:custGeom>
            <a:avLst/>
            <a:gdLst/>
            <a:ahLst/>
            <a:cxnLst/>
            <a:rect l="l" t="t" r="r" b="b"/>
            <a:pathLst>
              <a:path w="14084" h="896124">
                <a:moveTo>
                  <a:pt x="0" y="0"/>
                </a:moveTo>
                <a:lnTo>
                  <a:pt x="0" y="892962"/>
                </a:lnTo>
                <a:lnTo>
                  <a:pt x="3149" y="896124"/>
                </a:lnTo>
                <a:lnTo>
                  <a:pt x="10934" y="896124"/>
                </a:lnTo>
                <a:lnTo>
                  <a:pt x="14084" y="892962"/>
                </a:lnTo>
                <a:lnTo>
                  <a:pt x="14046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4233662" y="1584132"/>
            <a:ext cx="14084" cy="896277"/>
          </a:xfrm>
          <a:custGeom>
            <a:avLst/>
            <a:gdLst/>
            <a:ahLst/>
            <a:cxnLst/>
            <a:rect l="l" t="t" r="r" b="b"/>
            <a:pathLst>
              <a:path w="14084" h="896277">
                <a:moveTo>
                  <a:pt x="0" y="152"/>
                </a:moveTo>
                <a:lnTo>
                  <a:pt x="0" y="889228"/>
                </a:lnTo>
                <a:lnTo>
                  <a:pt x="0" y="893114"/>
                </a:lnTo>
                <a:lnTo>
                  <a:pt x="3149" y="896277"/>
                </a:lnTo>
                <a:lnTo>
                  <a:pt x="7035" y="896277"/>
                </a:lnTo>
                <a:lnTo>
                  <a:pt x="10934" y="896277"/>
                </a:lnTo>
                <a:lnTo>
                  <a:pt x="14084" y="893114"/>
                </a:lnTo>
                <a:lnTo>
                  <a:pt x="14084" y="889228"/>
                </a:lnTo>
                <a:lnTo>
                  <a:pt x="14084" y="152"/>
                </a:lnTo>
                <a:lnTo>
                  <a:pt x="14084" y="0"/>
                </a:lnTo>
                <a:lnTo>
                  <a:pt x="14071" y="711"/>
                </a:lnTo>
                <a:lnTo>
                  <a:pt x="14046" y="152"/>
                </a:lnTo>
                <a:lnTo>
                  <a:pt x="0" y="1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4304189" y="1576420"/>
            <a:ext cx="14084" cy="865390"/>
          </a:xfrm>
          <a:custGeom>
            <a:avLst/>
            <a:gdLst/>
            <a:ahLst/>
            <a:cxnLst/>
            <a:rect l="l" t="t" r="r" b="b"/>
            <a:pathLst>
              <a:path w="14084" h="865390">
                <a:moveTo>
                  <a:pt x="0" y="0"/>
                </a:moveTo>
                <a:lnTo>
                  <a:pt x="0" y="862241"/>
                </a:lnTo>
                <a:lnTo>
                  <a:pt x="3149" y="865390"/>
                </a:lnTo>
                <a:lnTo>
                  <a:pt x="10934" y="865390"/>
                </a:lnTo>
                <a:lnTo>
                  <a:pt x="14084" y="862241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4304189" y="1576420"/>
            <a:ext cx="14084" cy="865390"/>
          </a:xfrm>
          <a:custGeom>
            <a:avLst/>
            <a:gdLst/>
            <a:ahLst/>
            <a:cxnLst/>
            <a:rect l="l" t="t" r="r" b="b"/>
            <a:pathLst>
              <a:path w="14084" h="865390">
                <a:moveTo>
                  <a:pt x="0" y="0"/>
                </a:moveTo>
                <a:lnTo>
                  <a:pt x="0" y="858354"/>
                </a:lnTo>
                <a:lnTo>
                  <a:pt x="0" y="862241"/>
                </a:lnTo>
                <a:lnTo>
                  <a:pt x="3149" y="865390"/>
                </a:lnTo>
                <a:lnTo>
                  <a:pt x="7035" y="865390"/>
                </a:lnTo>
                <a:lnTo>
                  <a:pt x="10934" y="865390"/>
                </a:lnTo>
                <a:lnTo>
                  <a:pt x="14084" y="862241"/>
                </a:lnTo>
                <a:lnTo>
                  <a:pt x="14084" y="85835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4577854" y="1496418"/>
            <a:ext cx="14084" cy="821220"/>
          </a:xfrm>
          <a:custGeom>
            <a:avLst/>
            <a:gdLst/>
            <a:ahLst/>
            <a:cxnLst/>
            <a:rect l="l" t="t" r="r" b="b"/>
            <a:pathLst>
              <a:path w="14084" h="821220">
                <a:moveTo>
                  <a:pt x="0" y="0"/>
                </a:moveTo>
                <a:lnTo>
                  <a:pt x="0" y="818070"/>
                </a:lnTo>
                <a:lnTo>
                  <a:pt x="3149" y="821220"/>
                </a:lnTo>
                <a:lnTo>
                  <a:pt x="10934" y="821220"/>
                </a:lnTo>
                <a:lnTo>
                  <a:pt x="14084" y="818070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4577854" y="1496418"/>
            <a:ext cx="14084" cy="821220"/>
          </a:xfrm>
          <a:custGeom>
            <a:avLst/>
            <a:gdLst/>
            <a:ahLst/>
            <a:cxnLst/>
            <a:rect l="l" t="t" r="r" b="b"/>
            <a:pathLst>
              <a:path w="14084" h="821220">
                <a:moveTo>
                  <a:pt x="0" y="0"/>
                </a:moveTo>
                <a:lnTo>
                  <a:pt x="0" y="814184"/>
                </a:lnTo>
                <a:lnTo>
                  <a:pt x="0" y="818070"/>
                </a:lnTo>
                <a:lnTo>
                  <a:pt x="3149" y="821220"/>
                </a:lnTo>
                <a:lnTo>
                  <a:pt x="7035" y="821220"/>
                </a:lnTo>
                <a:lnTo>
                  <a:pt x="10934" y="821220"/>
                </a:lnTo>
                <a:lnTo>
                  <a:pt x="14084" y="818070"/>
                </a:lnTo>
                <a:lnTo>
                  <a:pt x="14084" y="814184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4185115" y="1596928"/>
            <a:ext cx="14084" cy="887882"/>
          </a:xfrm>
          <a:custGeom>
            <a:avLst/>
            <a:gdLst/>
            <a:ahLst/>
            <a:cxnLst/>
            <a:rect l="l" t="t" r="r" b="b"/>
            <a:pathLst>
              <a:path w="14084" h="887882">
                <a:moveTo>
                  <a:pt x="0" y="0"/>
                </a:moveTo>
                <a:lnTo>
                  <a:pt x="0" y="884732"/>
                </a:lnTo>
                <a:lnTo>
                  <a:pt x="3149" y="887882"/>
                </a:lnTo>
                <a:lnTo>
                  <a:pt x="10922" y="887882"/>
                </a:lnTo>
                <a:lnTo>
                  <a:pt x="14084" y="88473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4185115" y="1596928"/>
            <a:ext cx="14084" cy="887882"/>
          </a:xfrm>
          <a:custGeom>
            <a:avLst/>
            <a:gdLst/>
            <a:ahLst/>
            <a:cxnLst/>
            <a:rect l="l" t="t" r="r" b="b"/>
            <a:pathLst>
              <a:path w="14084" h="887882">
                <a:moveTo>
                  <a:pt x="0" y="0"/>
                </a:moveTo>
                <a:lnTo>
                  <a:pt x="0" y="880846"/>
                </a:lnTo>
                <a:lnTo>
                  <a:pt x="0" y="884732"/>
                </a:lnTo>
                <a:lnTo>
                  <a:pt x="3149" y="887882"/>
                </a:lnTo>
                <a:lnTo>
                  <a:pt x="7035" y="887882"/>
                </a:lnTo>
                <a:lnTo>
                  <a:pt x="10922" y="887882"/>
                </a:lnTo>
                <a:lnTo>
                  <a:pt x="14084" y="884732"/>
                </a:lnTo>
                <a:lnTo>
                  <a:pt x="14084" y="880846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4508102" y="1514264"/>
            <a:ext cx="14084" cy="846988"/>
          </a:xfrm>
          <a:custGeom>
            <a:avLst/>
            <a:gdLst/>
            <a:ahLst/>
            <a:cxnLst/>
            <a:rect l="l" t="t" r="r" b="b"/>
            <a:pathLst>
              <a:path w="14084" h="846988">
                <a:moveTo>
                  <a:pt x="0" y="0"/>
                </a:moveTo>
                <a:lnTo>
                  <a:pt x="0" y="843838"/>
                </a:lnTo>
                <a:lnTo>
                  <a:pt x="3149" y="846988"/>
                </a:lnTo>
                <a:lnTo>
                  <a:pt x="10922" y="846988"/>
                </a:lnTo>
                <a:lnTo>
                  <a:pt x="14084" y="843838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4508102" y="1514264"/>
            <a:ext cx="14084" cy="846988"/>
          </a:xfrm>
          <a:custGeom>
            <a:avLst/>
            <a:gdLst/>
            <a:ahLst/>
            <a:cxnLst/>
            <a:rect l="l" t="t" r="r" b="b"/>
            <a:pathLst>
              <a:path w="14084" h="846988">
                <a:moveTo>
                  <a:pt x="0" y="0"/>
                </a:moveTo>
                <a:lnTo>
                  <a:pt x="0" y="839952"/>
                </a:lnTo>
                <a:lnTo>
                  <a:pt x="0" y="843838"/>
                </a:lnTo>
                <a:lnTo>
                  <a:pt x="3149" y="846988"/>
                </a:lnTo>
                <a:lnTo>
                  <a:pt x="7035" y="846988"/>
                </a:lnTo>
                <a:lnTo>
                  <a:pt x="10922" y="846988"/>
                </a:lnTo>
                <a:lnTo>
                  <a:pt x="14084" y="843838"/>
                </a:lnTo>
                <a:lnTo>
                  <a:pt x="14084" y="839952"/>
                </a:lnTo>
                <a:lnTo>
                  <a:pt x="14084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4448787" y="1534491"/>
            <a:ext cx="14109" cy="860882"/>
          </a:xfrm>
          <a:custGeom>
            <a:avLst/>
            <a:gdLst/>
            <a:ahLst/>
            <a:cxnLst/>
            <a:rect l="l" t="t" r="r" b="b"/>
            <a:pathLst>
              <a:path w="14109" h="860882">
                <a:moveTo>
                  <a:pt x="25" y="1308"/>
                </a:moveTo>
                <a:lnTo>
                  <a:pt x="25" y="857732"/>
                </a:lnTo>
                <a:lnTo>
                  <a:pt x="3175" y="860882"/>
                </a:lnTo>
                <a:lnTo>
                  <a:pt x="10947" y="860882"/>
                </a:lnTo>
                <a:lnTo>
                  <a:pt x="14109" y="857732"/>
                </a:lnTo>
                <a:lnTo>
                  <a:pt x="14097" y="635"/>
                </a:lnTo>
                <a:lnTo>
                  <a:pt x="0" y="0"/>
                </a:lnTo>
                <a:lnTo>
                  <a:pt x="25" y="130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4448787" y="1534491"/>
            <a:ext cx="14109" cy="860882"/>
          </a:xfrm>
          <a:custGeom>
            <a:avLst/>
            <a:gdLst/>
            <a:ahLst/>
            <a:cxnLst/>
            <a:rect l="l" t="t" r="r" b="b"/>
            <a:pathLst>
              <a:path w="14109" h="860882">
                <a:moveTo>
                  <a:pt x="25" y="1308"/>
                </a:moveTo>
                <a:lnTo>
                  <a:pt x="25" y="853833"/>
                </a:lnTo>
                <a:lnTo>
                  <a:pt x="25" y="857732"/>
                </a:lnTo>
                <a:lnTo>
                  <a:pt x="3175" y="860882"/>
                </a:lnTo>
                <a:lnTo>
                  <a:pt x="7061" y="860882"/>
                </a:lnTo>
                <a:lnTo>
                  <a:pt x="10947" y="860882"/>
                </a:lnTo>
                <a:lnTo>
                  <a:pt x="14109" y="857732"/>
                </a:lnTo>
                <a:lnTo>
                  <a:pt x="14109" y="853833"/>
                </a:lnTo>
                <a:lnTo>
                  <a:pt x="14109" y="1168"/>
                </a:lnTo>
                <a:lnTo>
                  <a:pt x="14097" y="635"/>
                </a:lnTo>
                <a:lnTo>
                  <a:pt x="0" y="0"/>
                </a:lnTo>
                <a:lnTo>
                  <a:pt x="25" y="130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3248340" y="2513985"/>
            <a:ext cx="21120" cy="920496"/>
          </a:xfrm>
          <a:custGeom>
            <a:avLst/>
            <a:gdLst/>
            <a:ahLst/>
            <a:cxnLst/>
            <a:rect l="l" t="t" r="r" b="b"/>
            <a:pathLst>
              <a:path w="21120" h="920496">
                <a:moveTo>
                  <a:pt x="0" y="0"/>
                </a:moveTo>
                <a:lnTo>
                  <a:pt x="0" y="920496"/>
                </a:lnTo>
                <a:lnTo>
                  <a:pt x="21120" y="92049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3248340" y="2513985"/>
            <a:ext cx="21120" cy="920496"/>
          </a:xfrm>
          <a:custGeom>
            <a:avLst/>
            <a:gdLst/>
            <a:ahLst/>
            <a:cxnLst/>
            <a:rect l="l" t="t" r="r" b="b"/>
            <a:pathLst>
              <a:path w="21120" h="920496">
                <a:moveTo>
                  <a:pt x="0" y="0"/>
                </a:moveTo>
                <a:lnTo>
                  <a:pt x="0" y="920496"/>
                </a:lnTo>
                <a:lnTo>
                  <a:pt x="21120" y="92049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3378710" y="2513985"/>
            <a:ext cx="21120" cy="920496"/>
          </a:xfrm>
          <a:custGeom>
            <a:avLst/>
            <a:gdLst/>
            <a:ahLst/>
            <a:cxnLst/>
            <a:rect l="l" t="t" r="r" b="b"/>
            <a:pathLst>
              <a:path w="21120" h="920496">
                <a:moveTo>
                  <a:pt x="0" y="0"/>
                </a:moveTo>
                <a:lnTo>
                  <a:pt x="0" y="920496"/>
                </a:lnTo>
                <a:lnTo>
                  <a:pt x="21120" y="92049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3378710" y="2513985"/>
            <a:ext cx="21120" cy="920496"/>
          </a:xfrm>
          <a:custGeom>
            <a:avLst/>
            <a:gdLst/>
            <a:ahLst/>
            <a:cxnLst/>
            <a:rect l="l" t="t" r="r" b="b"/>
            <a:pathLst>
              <a:path w="21120" h="920496">
                <a:moveTo>
                  <a:pt x="0" y="0"/>
                </a:moveTo>
                <a:lnTo>
                  <a:pt x="0" y="920496"/>
                </a:lnTo>
                <a:lnTo>
                  <a:pt x="21120" y="92049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3169181" y="2513958"/>
            <a:ext cx="21120" cy="920521"/>
          </a:xfrm>
          <a:custGeom>
            <a:avLst/>
            <a:gdLst/>
            <a:ahLst/>
            <a:cxnLst/>
            <a:rect l="l" t="t" r="r" b="b"/>
            <a:pathLst>
              <a:path w="21120" h="920521">
                <a:moveTo>
                  <a:pt x="0" y="0"/>
                </a:moveTo>
                <a:lnTo>
                  <a:pt x="0" y="920521"/>
                </a:lnTo>
                <a:lnTo>
                  <a:pt x="21120" y="920521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3169181" y="2513958"/>
            <a:ext cx="21120" cy="920521"/>
          </a:xfrm>
          <a:custGeom>
            <a:avLst/>
            <a:gdLst/>
            <a:ahLst/>
            <a:cxnLst/>
            <a:rect l="l" t="t" r="r" b="b"/>
            <a:pathLst>
              <a:path w="21120" h="920521">
                <a:moveTo>
                  <a:pt x="0" y="0"/>
                </a:moveTo>
                <a:lnTo>
                  <a:pt x="0" y="920521"/>
                </a:lnTo>
                <a:lnTo>
                  <a:pt x="21120" y="920521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3004731" y="2463770"/>
            <a:ext cx="21120" cy="970711"/>
          </a:xfrm>
          <a:custGeom>
            <a:avLst/>
            <a:gdLst/>
            <a:ahLst/>
            <a:cxnLst/>
            <a:rect l="l" t="t" r="r" b="b"/>
            <a:pathLst>
              <a:path w="21120" h="970711">
                <a:moveTo>
                  <a:pt x="21107" y="1917"/>
                </a:moveTo>
                <a:lnTo>
                  <a:pt x="19786" y="850"/>
                </a:lnTo>
                <a:lnTo>
                  <a:pt x="4121" y="177"/>
                </a:lnTo>
                <a:lnTo>
                  <a:pt x="4121" y="970711"/>
                </a:lnTo>
                <a:lnTo>
                  <a:pt x="21120" y="970711"/>
                </a:lnTo>
                <a:lnTo>
                  <a:pt x="21107" y="191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3004731" y="2463770"/>
            <a:ext cx="21120" cy="970711"/>
          </a:xfrm>
          <a:custGeom>
            <a:avLst/>
            <a:gdLst/>
            <a:ahLst/>
            <a:cxnLst/>
            <a:rect l="l" t="t" r="r" b="b"/>
            <a:pathLst>
              <a:path w="21120" h="970711">
                <a:moveTo>
                  <a:pt x="21107" y="1917"/>
                </a:moveTo>
                <a:lnTo>
                  <a:pt x="19786" y="850"/>
                </a:lnTo>
                <a:lnTo>
                  <a:pt x="4121" y="177"/>
                </a:lnTo>
              </a:path>
              <a:path w="21120" h="970711">
                <a:moveTo>
                  <a:pt x="4121" y="970711"/>
                </a:moveTo>
                <a:lnTo>
                  <a:pt x="21120" y="970711"/>
                </a:lnTo>
                <a:lnTo>
                  <a:pt x="21107" y="19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3541297" y="2621557"/>
            <a:ext cx="21120" cy="812927"/>
          </a:xfrm>
          <a:custGeom>
            <a:avLst/>
            <a:gdLst/>
            <a:ahLst/>
            <a:cxnLst/>
            <a:rect l="l" t="t" r="r" b="b"/>
            <a:pathLst>
              <a:path w="21120" h="812926">
                <a:moveTo>
                  <a:pt x="0" y="0"/>
                </a:moveTo>
                <a:lnTo>
                  <a:pt x="0" y="812927"/>
                </a:lnTo>
                <a:lnTo>
                  <a:pt x="21120" y="812927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3541297" y="2621557"/>
            <a:ext cx="21120" cy="812927"/>
          </a:xfrm>
          <a:custGeom>
            <a:avLst/>
            <a:gdLst/>
            <a:ahLst/>
            <a:cxnLst/>
            <a:rect l="l" t="t" r="r" b="b"/>
            <a:pathLst>
              <a:path w="21120" h="812926">
                <a:moveTo>
                  <a:pt x="0" y="0"/>
                </a:moveTo>
                <a:lnTo>
                  <a:pt x="0" y="812927"/>
                </a:lnTo>
                <a:lnTo>
                  <a:pt x="21120" y="812927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4306773" y="2721077"/>
            <a:ext cx="21183" cy="713397"/>
          </a:xfrm>
          <a:custGeom>
            <a:avLst/>
            <a:gdLst/>
            <a:ahLst/>
            <a:cxnLst/>
            <a:rect l="l" t="t" r="r" b="b"/>
            <a:pathLst>
              <a:path w="21183" h="713397">
                <a:moveTo>
                  <a:pt x="63" y="1638"/>
                </a:moveTo>
                <a:lnTo>
                  <a:pt x="63" y="713397"/>
                </a:lnTo>
                <a:lnTo>
                  <a:pt x="21183" y="713397"/>
                </a:lnTo>
                <a:lnTo>
                  <a:pt x="21158" y="901"/>
                </a:lnTo>
                <a:lnTo>
                  <a:pt x="0" y="0"/>
                </a:lnTo>
                <a:lnTo>
                  <a:pt x="63" y="16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4306773" y="2721077"/>
            <a:ext cx="21183" cy="713397"/>
          </a:xfrm>
          <a:custGeom>
            <a:avLst/>
            <a:gdLst/>
            <a:ahLst/>
            <a:cxnLst/>
            <a:rect l="l" t="t" r="r" b="b"/>
            <a:pathLst>
              <a:path w="21183" h="713397">
                <a:moveTo>
                  <a:pt x="63" y="1638"/>
                </a:moveTo>
                <a:lnTo>
                  <a:pt x="63" y="713397"/>
                </a:lnTo>
                <a:lnTo>
                  <a:pt x="21183" y="713397"/>
                </a:lnTo>
                <a:lnTo>
                  <a:pt x="21170" y="1257"/>
                </a:lnTo>
                <a:lnTo>
                  <a:pt x="21158" y="901"/>
                </a:lnTo>
                <a:lnTo>
                  <a:pt x="0" y="0"/>
                </a:lnTo>
                <a:lnTo>
                  <a:pt x="63" y="163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3606472" y="2621557"/>
            <a:ext cx="21120" cy="812927"/>
          </a:xfrm>
          <a:custGeom>
            <a:avLst/>
            <a:gdLst/>
            <a:ahLst/>
            <a:cxnLst/>
            <a:rect l="l" t="t" r="r" b="b"/>
            <a:pathLst>
              <a:path w="21120" h="812926">
                <a:moveTo>
                  <a:pt x="19786" y="0"/>
                </a:moveTo>
                <a:lnTo>
                  <a:pt x="0" y="0"/>
                </a:lnTo>
                <a:lnTo>
                  <a:pt x="0" y="812927"/>
                </a:lnTo>
                <a:lnTo>
                  <a:pt x="21120" y="812927"/>
                </a:lnTo>
                <a:lnTo>
                  <a:pt x="21107" y="0"/>
                </a:lnTo>
                <a:lnTo>
                  <a:pt x="19786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3606472" y="2621557"/>
            <a:ext cx="21120" cy="812927"/>
          </a:xfrm>
          <a:custGeom>
            <a:avLst/>
            <a:gdLst/>
            <a:ahLst/>
            <a:cxnLst/>
            <a:rect l="l" t="t" r="r" b="b"/>
            <a:pathLst>
              <a:path w="21120" h="812926">
                <a:moveTo>
                  <a:pt x="19786" y="0"/>
                </a:moveTo>
                <a:lnTo>
                  <a:pt x="0" y="0"/>
                </a:lnTo>
                <a:lnTo>
                  <a:pt x="0" y="812927"/>
                </a:lnTo>
                <a:lnTo>
                  <a:pt x="21120" y="812927"/>
                </a:lnTo>
                <a:lnTo>
                  <a:pt x="21107" y="0"/>
                </a:lnTo>
                <a:lnTo>
                  <a:pt x="1978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4089294" y="2648461"/>
            <a:ext cx="21120" cy="786015"/>
          </a:xfrm>
          <a:custGeom>
            <a:avLst/>
            <a:gdLst/>
            <a:ahLst/>
            <a:cxnLst/>
            <a:rect l="l" t="t" r="r" b="b"/>
            <a:pathLst>
              <a:path w="21120" h="786015">
                <a:moveTo>
                  <a:pt x="8826" y="622"/>
                </a:moveTo>
                <a:lnTo>
                  <a:pt x="0" y="0"/>
                </a:lnTo>
                <a:lnTo>
                  <a:pt x="0" y="786015"/>
                </a:lnTo>
                <a:lnTo>
                  <a:pt x="21120" y="786015"/>
                </a:lnTo>
                <a:lnTo>
                  <a:pt x="21107" y="1511"/>
                </a:lnTo>
                <a:lnTo>
                  <a:pt x="8826" y="62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4089294" y="2648461"/>
            <a:ext cx="21120" cy="786015"/>
          </a:xfrm>
          <a:custGeom>
            <a:avLst/>
            <a:gdLst/>
            <a:ahLst/>
            <a:cxnLst/>
            <a:rect l="l" t="t" r="r" b="b"/>
            <a:pathLst>
              <a:path w="21120" h="786015">
                <a:moveTo>
                  <a:pt x="8826" y="622"/>
                </a:moveTo>
                <a:lnTo>
                  <a:pt x="0" y="0"/>
                </a:lnTo>
                <a:lnTo>
                  <a:pt x="0" y="786015"/>
                </a:lnTo>
                <a:lnTo>
                  <a:pt x="21120" y="786015"/>
                </a:lnTo>
                <a:lnTo>
                  <a:pt x="21107" y="1511"/>
                </a:lnTo>
                <a:lnTo>
                  <a:pt x="8826" y="6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4429625" y="2675131"/>
            <a:ext cx="0" cy="759345"/>
          </a:xfrm>
          <a:custGeom>
            <a:avLst/>
            <a:gdLst/>
            <a:ahLst/>
            <a:cxnLst/>
            <a:rect l="l" t="t" r="r" b="b"/>
            <a:pathLst>
              <a:path h="759345">
                <a:moveTo>
                  <a:pt x="0" y="0"/>
                </a:moveTo>
                <a:lnTo>
                  <a:pt x="0" y="759345"/>
                </a:lnTo>
              </a:path>
            </a:pathLst>
          </a:custGeom>
          <a:ln w="22390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4419040" y="2674965"/>
            <a:ext cx="21196" cy="759510"/>
          </a:xfrm>
          <a:custGeom>
            <a:avLst/>
            <a:gdLst/>
            <a:ahLst/>
            <a:cxnLst/>
            <a:rect l="l" t="t" r="r" b="b"/>
            <a:pathLst>
              <a:path w="21196" h="759510">
                <a:moveTo>
                  <a:pt x="21196" y="165"/>
                </a:moveTo>
                <a:lnTo>
                  <a:pt x="0" y="165"/>
                </a:lnTo>
                <a:lnTo>
                  <a:pt x="0" y="952"/>
                </a:lnTo>
                <a:lnTo>
                  <a:pt x="25" y="0"/>
                </a:lnTo>
                <a:lnTo>
                  <a:pt x="25" y="165"/>
                </a:lnTo>
                <a:lnTo>
                  <a:pt x="25" y="759510"/>
                </a:lnTo>
                <a:lnTo>
                  <a:pt x="21145" y="759510"/>
                </a:lnTo>
                <a:lnTo>
                  <a:pt x="21145" y="165"/>
                </a:lnTo>
                <a:lnTo>
                  <a:pt x="21120" y="2311"/>
                </a:lnTo>
                <a:lnTo>
                  <a:pt x="21196" y="16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4219563" y="2686635"/>
            <a:ext cx="0" cy="747839"/>
          </a:xfrm>
          <a:custGeom>
            <a:avLst/>
            <a:gdLst/>
            <a:ahLst/>
            <a:cxnLst/>
            <a:rect l="l" t="t" r="r" b="b"/>
            <a:pathLst>
              <a:path h="747839">
                <a:moveTo>
                  <a:pt x="0" y="0"/>
                </a:moveTo>
                <a:lnTo>
                  <a:pt x="0" y="747839"/>
                </a:lnTo>
              </a:path>
            </a:pathLst>
          </a:custGeom>
          <a:ln w="22390">
            <a:solidFill>
              <a:srgbClr val="B1B2B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4209003" y="2686635"/>
            <a:ext cx="21120" cy="747839"/>
          </a:xfrm>
          <a:custGeom>
            <a:avLst/>
            <a:gdLst/>
            <a:ahLst/>
            <a:cxnLst/>
            <a:rect l="l" t="t" r="r" b="b"/>
            <a:pathLst>
              <a:path w="21120" h="747839">
                <a:moveTo>
                  <a:pt x="16865" y="0"/>
                </a:moveTo>
                <a:lnTo>
                  <a:pt x="0" y="0"/>
                </a:lnTo>
                <a:lnTo>
                  <a:pt x="0" y="747839"/>
                </a:lnTo>
                <a:lnTo>
                  <a:pt x="21120" y="747839"/>
                </a:lnTo>
                <a:lnTo>
                  <a:pt x="21120" y="0"/>
                </a:lnTo>
                <a:lnTo>
                  <a:pt x="16865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3735865" y="2603366"/>
            <a:ext cx="21120" cy="831113"/>
          </a:xfrm>
          <a:custGeom>
            <a:avLst/>
            <a:gdLst/>
            <a:ahLst/>
            <a:cxnLst/>
            <a:rect l="l" t="t" r="r" b="b"/>
            <a:pathLst>
              <a:path w="21120" h="831113">
                <a:moveTo>
                  <a:pt x="0" y="0"/>
                </a:moveTo>
                <a:lnTo>
                  <a:pt x="0" y="831113"/>
                </a:lnTo>
                <a:lnTo>
                  <a:pt x="21120" y="831113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3735865" y="2603366"/>
            <a:ext cx="21120" cy="831113"/>
          </a:xfrm>
          <a:custGeom>
            <a:avLst/>
            <a:gdLst/>
            <a:ahLst/>
            <a:cxnLst/>
            <a:rect l="l" t="t" r="r" b="b"/>
            <a:pathLst>
              <a:path w="21120" h="831113">
                <a:moveTo>
                  <a:pt x="0" y="0"/>
                </a:moveTo>
                <a:lnTo>
                  <a:pt x="0" y="831113"/>
                </a:lnTo>
                <a:lnTo>
                  <a:pt x="21120" y="831113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3933992" y="2672710"/>
            <a:ext cx="21120" cy="761771"/>
          </a:xfrm>
          <a:custGeom>
            <a:avLst/>
            <a:gdLst/>
            <a:ahLst/>
            <a:cxnLst/>
            <a:rect l="l" t="t" r="r" b="b"/>
            <a:pathLst>
              <a:path w="21120" h="761771">
                <a:moveTo>
                  <a:pt x="17703" y="0"/>
                </a:moveTo>
                <a:lnTo>
                  <a:pt x="0" y="0"/>
                </a:lnTo>
                <a:lnTo>
                  <a:pt x="0" y="761771"/>
                </a:lnTo>
                <a:lnTo>
                  <a:pt x="21120" y="761771"/>
                </a:lnTo>
                <a:lnTo>
                  <a:pt x="21107" y="0"/>
                </a:lnTo>
                <a:lnTo>
                  <a:pt x="17703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3933992" y="2672710"/>
            <a:ext cx="21120" cy="761771"/>
          </a:xfrm>
          <a:custGeom>
            <a:avLst/>
            <a:gdLst/>
            <a:ahLst/>
            <a:cxnLst/>
            <a:rect l="l" t="t" r="r" b="b"/>
            <a:pathLst>
              <a:path w="21120" h="761771">
                <a:moveTo>
                  <a:pt x="17703" y="0"/>
                </a:moveTo>
                <a:lnTo>
                  <a:pt x="0" y="0"/>
                </a:lnTo>
                <a:lnTo>
                  <a:pt x="0" y="761771"/>
                </a:lnTo>
                <a:lnTo>
                  <a:pt x="21120" y="761771"/>
                </a:lnTo>
                <a:lnTo>
                  <a:pt x="21107" y="0"/>
                </a:lnTo>
                <a:lnTo>
                  <a:pt x="1770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3499273" y="2564230"/>
            <a:ext cx="21120" cy="870242"/>
          </a:xfrm>
          <a:custGeom>
            <a:avLst/>
            <a:gdLst/>
            <a:ahLst/>
            <a:cxnLst/>
            <a:rect l="l" t="t" r="r" b="b"/>
            <a:pathLst>
              <a:path w="21120" h="870242">
                <a:moveTo>
                  <a:pt x="0" y="0"/>
                </a:moveTo>
                <a:lnTo>
                  <a:pt x="0" y="870242"/>
                </a:lnTo>
                <a:lnTo>
                  <a:pt x="21120" y="870242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499273" y="2564230"/>
            <a:ext cx="21120" cy="870242"/>
          </a:xfrm>
          <a:custGeom>
            <a:avLst/>
            <a:gdLst/>
            <a:ahLst/>
            <a:cxnLst/>
            <a:rect l="l" t="t" r="r" b="b"/>
            <a:pathLst>
              <a:path w="21120" h="870242">
                <a:moveTo>
                  <a:pt x="0" y="0"/>
                </a:moveTo>
                <a:lnTo>
                  <a:pt x="0" y="870242"/>
                </a:lnTo>
                <a:lnTo>
                  <a:pt x="21120" y="870242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3642261" y="2628427"/>
            <a:ext cx="21120" cy="806056"/>
          </a:xfrm>
          <a:custGeom>
            <a:avLst/>
            <a:gdLst/>
            <a:ahLst/>
            <a:cxnLst/>
            <a:rect l="l" t="t" r="r" b="b"/>
            <a:pathLst>
              <a:path w="21120" h="806056">
                <a:moveTo>
                  <a:pt x="0" y="0"/>
                </a:moveTo>
                <a:lnTo>
                  <a:pt x="0" y="806056"/>
                </a:lnTo>
                <a:lnTo>
                  <a:pt x="21120" y="80605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3642261" y="2628427"/>
            <a:ext cx="21120" cy="806056"/>
          </a:xfrm>
          <a:custGeom>
            <a:avLst/>
            <a:gdLst/>
            <a:ahLst/>
            <a:cxnLst/>
            <a:rect l="l" t="t" r="r" b="b"/>
            <a:pathLst>
              <a:path w="21120" h="806056">
                <a:moveTo>
                  <a:pt x="0" y="0"/>
                </a:moveTo>
                <a:lnTo>
                  <a:pt x="0" y="806056"/>
                </a:lnTo>
                <a:lnTo>
                  <a:pt x="21120" y="80605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3403460" y="2628427"/>
            <a:ext cx="21120" cy="806056"/>
          </a:xfrm>
          <a:custGeom>
            <a:avLst/>
            <a:gdLst/>
            <a:ahLst/>
            <a:cxnLst/>
            <a:rect l="l" t="t" r="r" b="b"/>
            <a:pathLst>
              <a:path w="21120" h="806056">
                <a:moveTo>
                  <a:pt x="0" y="0"/>
                </a:moveTo>
                <a:lnTo>
                  <a:pt x="0" y="806056"/>
                </a:lnTo>
                <a:lnTo>
                  <a:pt x="21120" y="80605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3403460" y="2628427"/>
            <a:ext cx="21120" cy="806056"/>
          </a:xfrm>
          <a:custGeom>
            <a:avLst/>
            <a:gdLst/>
            <a:ahLst/>
            <a:cxnLst/>
            <a:rect l="l" t="t" r="r" b="b"/>
            <a:pathLst>
              <a:path w="21120" h="806056">
                <a:moveTo>
                  <a:pt x="0" y="0"/>
                </a:moveTo>
                <a:lnTo>
                  <a:pt x="0" y="806056"/>
                </a:lnTo>
                <a:lnTo>
                  <a:pt x="21120" y="806056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3218178" y="2531818"/>
            <a:ext cx="21120" cy="902665"/>
          </a:xfrm>
          <a:custGeom>
            <a:avLst/>
            <a:gdLst/>
            <a:ahLst/>
            <a:cxnLst/>
            <a:rect l="l" t="t" r="r" b="b"/>
            <a:pathLst>
              <a:path w="21120" h="902665">
                <a:moveTo>
                  <a:pt x="0" y="0"/>
                </a:moveTo>
                <a:lnTo>
                  <a:pt x="0" y="902665"/>
                </a:lnTo>
                <a:lnTo>
                  <a:pt x="21120" y="902665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3218178" y="2531818"/>
            <a:ext cx="21120" cy="902665"/>
          </a:xfrm>
          <a:custGeom>
            <a:avLst/>
            <a:gdLst/>
            <a:ahLst/>
            <a:cxnLst/>
            <a:rect l="l" t="t" r="r" b="b"/>
            <a:pathLst>
              <a:path w="21120" h="902665">
                <a:moveTo>
                  <a:pt x="0" y="0"/>
                </a:moveTo>
                <a:lnTo>
                  <a:pt x="0" y="902665"/>
                </a:lnTo>
                <a:lnTo>
                  <a:pt x="21120" y="902665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3117337" y="2531818"/>
            <a:ext cx="21120" cy="902665"/>
          </a:xfrm>
          <a:custGeom>
            <a:avLst/>
            <a:gdLst/>
            <a:ahLst/>
            <a:cxnLst/>
            <a:rect l="l" t="t" r="r" b="b"/>
            <a:pathLst>
              <a:path w="21120" h="902665">
                <a:moveTo>
                  <a:pt x="0" y="0"/>
                </a:moveTo>
                <a:lnTo>
                  <a:pt x="0" y="902665"/>
                </a:lnTo>
                <a:lnTo>
                  <a:pt x="21120" y="902665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3117337" y="2531818"/>
            <a:ext cx="21120" cy="902665"/>
          </a:xfrm>
          <a:custGeom>
            <a:avLst/>
            <a:gdLst/>
            <a:ahLst/>
            <a:cxnLst/>
            <a:rect l="l" t="t" r="r" b="b"/>
            <a:pathLst>
              <a:path w="21120" h="902665">
                <a:moveTo>
                  <a:pt x="0" y="0"/>
                </a:moveTo>
                <a:lnTo>
                  <a:pt x="0" y="902665"/>
                </a:lnTo>
                <a:lnTo>
                  <a:pt x="21120" y="902665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3848102" y="2667365"/>
            <a:ext cx="21120" cy="767118"/>
          </a:xfrm>
          <a:custGeom>
            <a:avLst/>
            <a:gdLst/>
            <a:ahLst/>
            <a:cxnLst/>
            <a:rect l="l" t="t" r="r" b="b"/>
            <a:pathLst>
              <a:path w="21120" h="767118">
                <a:moveTo>
                  <a:pt x="0" y="0"/>
                </a:moveTo>
                <a:lnTo>
                  <a:pt x="0" y="767118"/>
                </a:lnTo>
                <a:lnTo>
                  <a:pt x="21120" y="767118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3848102" y="2667365"/>
            <a:ext cx="21120" cy="767118"/>
          </a:xfrm>
          <a:custGeom>
            <a:avLst/>
            <a:gdLst/>
            <a:ahLst/>
            <a:cxnLst/>
            <a:rect l="l" t="t" r="r" b="b"/>
            <a:pathLst>
              <a:path w="21120" h="767118">
                <a:moveTo>
                  <a:pt x="0" y="0"/>
                </a:moveTo>
                <a:lnTo>
                  <a:pt x="0" y="767118"/>
                </a:lnTo>
                <a:lnTo>
                  <a:pt x="21120" y="767118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4602889" y="2696934"/>
            <a:ext cx="21120" cy="737539"/>
          </a:xfrm>
          <a:custGeom>
            <a:avLst/>
            <a:gdLst/>
            <a:ahLst/>
            <a:cxnLst/>
            <a:rect l="l" t="t" r="r" b="b"/>
            <a:pathLst>
              <a:path w="21120" h="737539">
                <a:moveTo>
                  <a:pt x="0" y="0"/>
                </a:moveTo>
                <a:lnTo>
                  <a:pt x="0" y="737539"/>
                </a:lnTo>
                <a:lnTo>
                  <a:pt x="21120" y="737539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4602889" y="2696934"/>
            <a:ext cx="21120" cy="737539"/>
          </a:xfrm>
          <a:custGeom>
            <a:avLst/>
            <a:gdLst/>
            <a:ahLst/>
            <a:cxnLst/>
            <a:rect l="l" t="t" r="r" b="b"/>
            <a:pathLst>
              <a:path w="21120" h="737539">
                <a:moveTo>
                  <a:pt x="0" y="0"/>
                </a:moveTo>
                <a:lnTo>
                  <a:pt x="0" y="737539"/>
                </a:lnTo>
                <a:lnTo>
                  <a:pt x="21120" y="737539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4542867" y="2696934"/>
            <a:ext cx="0" cy="737539"/>
          </a:xfrm>
          <a:custGeom>
            <a:avLst/>
            <a:gdLst/>
            <a:ahLst/>
            <a:cxnLst/>
            <a:rect l="l" t="t" r="r" b="b"/>
            <a:pathLst>
              <a:path h="737539">
                <a:moveTo>
                  <a:pt x="0" y="0"/>
                </a:moveTo>
                <a:lnTo>
                  <a:pt x="0" y="737539"/>
                </a:lnTo>
              </a:path>
            </a:pathLst>
          </a:custGeom>
          <a:ln w="22390">
            <a:solidFill>
              <a:srgbClr val="D9DAD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4532307" y="2696934"/>
            <a:ext cx="21120" cy="737539"/>
          </a:xfrm>
          <a:custGeom>
            <a:avLst/>
            <a:gdLst/>
            <a:ahLst/>
            <a:cxnLst/>
            <a:rect l="l" t="t" r="r" b="b"/>
            <a:pathLst>
              <a:path w="21120" h="737539">
                <a:moveTo>
                  <a:pt x="6883" y="0"/>
                </a:moveTo>
                <a:lnTo>
                  <a:pt x="0" y="0"/>
                </a:lnTo>
                <a:lnTo>
                  <a:pt x="0" y="737539"/>
                </a:lnTo>
                <a:lnTo>
                  <a:pt x="21120" y="737539"/>
                </a:lnTo>
                <a:lnTo>
                  <a:pt x="21120" y="0"/>
                </a:lnTo>
                <a:lnTo>
                  <a:pt x="688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4005798" y="2667365"/>
            <a:ext cx="21120" cy="767118"/>
          </a:xfrm>
          <a:custGeom>
            <a:avLst/>
            <a:gdLst/>
            <a:ahLst/>
            <a:cxnLst/>
            <a:rect l="l" t="t" r="r" b="b"/>
            <a:pathLst>
              <a:path w="21120" h="767118">
                <a:moveTo>
                  <a:pt x="0" y="0"/>
                </a:moveTo>
                <a:lnTo>
                  <a:pt x="0" y="767118"/>
                </a:lnTo>
                <a:lnTo>
                  <a:pt x="21120" y="767118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4005798" y="2667365"/>
            <a:ext cx="21120" cy="767118"/>
          </a:xfrm>
          <a:custGeom>
            <a:avLst/>
            <a:gdLst/>
            <a:ahLst/>
            <a:cxnLst/>
            <a:rect l="l" t="t" r="r" b="b"/>
            <a:pathLst>
              <a:path w="21120" h="767118">
                <a:moveTo>
                  <a:pt x="0" y="0"/>
                </a:moveTo>
                <a:lnTo>
                  <a:pt x="0" y="767118"/>
                </a:lnTo>
                <a:lnTo>
                  <a:pt x="21120" y="767118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4046554" y="2667365"/>
            <a:ext cx="21120" cy="767118"/>
          </a:xfrm>
          <a:custGeom>
            <a:avLst/>
            <a:gdLst/>
            <a:ahLst/>
            <a:cxnLst/>
            <a:rect l="l" t="t" r="r" b="b"/>
            <a:pathLst>
              <a:path w="21120" h="767118">
                <a:moveTo>
                  <a:pt x="0" y="0"/>
                </a:moveTo>
                <a:lnTo>
                  <a:pt x="0" y="767118"/>
                </a:lnTo>
                <a:lnTo>
                  <a:pt x="21120" y="767118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4046554" y="2667365"/>
            <a:ext cx="21120" cy="767118"/>
          </a:xfrm>
          <a:custGeom>
            <a:avLst/>
            <a:gdLst/>
            <a:ahLst/>
            <a:cxnLst/>
            <a:rect l="l" t="t" r="r" b="b"/>
            <a:pathLst>
              <a:path w="21120" h="767118">
                <a:moveTo>
                  <a:pt x="0" y="0"/>
                </a:moveTo>
                <a:lnTo>
                  <a:pt x="0" y="767118"/>
                </a:lnTo>
                <a:lnTo>
                  <a:pt x="21120" y="767118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4269482" y="2696934"/>
            <a:ext cx="21120" cy="737539"/>
          </a:xfrm>
          <a:custGeom>
            <a:avLst/>
            <a:gdLst/>
            <a:ahLst/>
            <a:cxnLst/>
            <a:rect l="l" t="t" r="r" b="b"/>
            <a:pathLst>
              <a:path w="21120" h="737539">
                <a:moveTo>
                  <a:pt x="0" y="0"/>
                </a:moveTo>
                <a:lnTo>
                  <a:pt x="0" y="737539"/>
                </a:lnTo>
                <a:lnTo>
                  <a:pt x="21120" y="737539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4269482" y="2696934"/>
            <a:ext cx="21120" cy="737539"/>
          </a:xfrm>
          <a:custGeom>
            <a:avLst/>
            <a:gdLst/>
            <a:ahLst/>
            <a:cxnLst/>
            <a:rect l="l" t="t" r="r" b="b"/>
            <a:pathLst>
              <a:path w="21120" h="737539">
                <a:moveTo>
                  <a:pt x="0" y="0"/>
                </a:moveTo>
                <a:lnTo>
                  <a:pt x="0" y="737539"/>
                </a:lnTo>
                <a:lnTo>
                  <a:pt x="21120" y="737539"/>
                </a:lnTo>
                <a:lnTo>
                  <a:pt x="21107" y="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2911037" y="27352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3813" y="0"/>
                </a:moveTo>
                <a:lnTo>
                  <a:pt x="97815" y="0"/>
                </a:lnTo>
              </a:path>
              <a:path w="2210650" h="3160953">
                <a:moveTo>
                  <a:pt x="97815" y="3160953"/>
                </a:moveTo>
                <a:lnTo>
                  <a:pt x="2113813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3021552" y="28267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4734923" y="314802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4829835" y="324740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4829835" y="324740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5168855" y="270001"/>
            <a:ext cx="12" cy="3168002"/>
          </a:xfrm>
          <a:custGeom>
            <a:avLst/>
            <a:gdLst/>
            <a:ahLst/>
            <a:cxnLst/>
            <a:rect l="l" t="t" r="r" b="b"/>
            <a:pathLst>
              <a:path w="12" h="3168002">
                <a:moveTo>
                  <a:pt x="0" y="3168002"/>
                </a:moveTo>
                <a:lnTo>
                  <a:pt x="12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168868" y="273519"/>
            <a:ext cx="2015998" cy="3160966"/>
          </a:xfrm>
          <a:custGeom>
            <a:avLst/>
            <a:gdLst/>
            <a:ahLst/>
            <a:cxnLst/>
            <a:rect l="l" t="t" r="r" b="b"/>
            <a:pathLst>
              <a:path w="2015998" h="3160966">
                <a:moveTo>
                  <a:pt x="0" y="3160966"/>
                </a:moveTo>
                <a:lnTo>
                  <a:pt x="2015998" y="3160966"/>
                </a:lnTo>
                <a:lnTo>
                  <a:pt x="2015998" y="0"/>
                </a:lnTo>
                <a:lnTo>
                  <a:pt x="0" y="0"/>
                </a:lnTo>
                <a:lnTo>
                  <a:pt x="0" y="31609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5071040" y="27352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3826" y="0"/>
                </a:moveTo>
                <a:lnTo>
                  <a:pt x="97828" y="0"/>
                </a:lnTo>
              </a:path>
              <a:path w="2210650" h="3160953">
                <a:moveTo>
                  <a:pt x="97828" y="3160953"/>
                </a:moveTo>
                <a:lnTo>
                  <a:pt x="2113826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070801" y="1444621"/>
            <a:ext cx="2212124" cy="640930"/>
          </a:xfrm>
          <a:custGeom>
            <a:avLst/>
            <a:gdLst/>
            <a:ahLst/>
            <a:cxnLst/>
            <a:rect l="l" t="t" r="r" b="b"/>
            <a:pathLst>
              <a:path w="2212124" h="640930">
                <a:moveTo>
                  <a:pt x="1133425" y="312537"/>
                </a:moveTo>
                <a:lnTo>
                  <a:pt x="1072774" y="323328"/>
                </a:lnTo>
                <a:lnTo>
                  <a:pt x="1007912" y="334497"/>
                </a:lnTo>
                <a:lnTo>
                  <a:pt x="947604" y="344490"/>
                </a:lnTo>
                <a:lnTo>
                  <a:pt x="892995" y="353110"/>
                </a:lnTo>
                <a:lnTo>
                  <a:pt x="845232" y="360159"/>
                </a:lnTo>
                <a:lnTo>
                  <a:pt x="805460" y="365439"/>
                </a:lnTo>
                <a:lnTo>
                  <a:pt x="774823" y="368751"/>
                </a:lnTo>
                <a:lnTo>
                  <a:pt x="754468" y="369900"/>
                </a:lnTo>
                <a:lnTo>
                  <a:pt x="739900" y="370461"/>
                </a:lnTo>
                <a:lnTo>
                  <a:pt x="725814" y="372079"/>
                </a:lnTo>
                <a:lnTo>
                  <a:pt x="712146" y="374659"/>
                </a:lnTo>
                <a:lnTo>
                  <a:pt x="698830" y="378104"/>
                </a:lnTo>
                <a:lnTo>
                  <a:pt x="685799" y="382318"/>
                </a:lnTo>
                <a:lnTo>
                  <a:pt x="672987" y="387205"/>
                </a:lnTo>
                <a:lnTo>
                  <a:pt x="660330" y="392669"/>
                </a:lnTo>
                <a:lnTo>
                  <a:pt x="647760" y="398613"/>
                </a:lnTo>
                <a:lnTo>
                  <a:pt x="635212" y="404943"/>
                </a:lnTo>
                <a:lnTo>
                  <a:pt x="622620" y="411560"/>
                </a:lnTo>
                <a:lnTo>
                  <a:pt x="609918" y="418370"/>
                </a:lnTo>
                <a:lnTo>
                  <a:pt x="597041" y="425277"/>
                </a:lnTo>
                <a:lnTo>
                  <a:pt x="583921" y="432183"/>
                </a:lnTo>
                <a:lnTo>
                  <a:pt x="570494" y="438993"/>
                </a:lnTo>
                <a:lnTo>
                  <a:pt x="556694" y="445611"/>
                </a:lnTo>
                <a:lnTo>
                  <a:pt x="542454" y="451940"/>
                </a:lnTo>
                <a:lnTo>
                  <a:pt x="527708" y="457886"/>
                </a:lnTo>
                <a:lnTo>
                  <a:pt x="512391" y="463350"/>
                </a:lnTo>
                <a:lnTo>
                  <a:pt x="496437" y="468238"/>
                </a:lnTo>
                <a:lnTo>
                  <a:pt x="479780" y="472452"/>
                </a:lnTo>
                <a:lnTo>
                  <a:pt x="463541" y="476127"/>
                </a:lnTo>
                <a:lnTo>
                  <a:pt x="448645" y="479544"/>
                </a:lnTo>
                <a:lnTo>
                  <a:pt x="434733" y="482829"/>
                </a:lnTo>
                <a:lnTo>
                  <a:pt x="421444" y="486108"/>
                </a:lnTo>
                <a:lnTo>
                  <a:pt x="408418" y="489508"/>
                </a:lnTo>
                <a:lnTo>
                  <a:pt x="395297" y="493155"/>
                </a:lnTo>
                <a:lnTo>
                  <a:pt x="381720" y="497176"/>
                </a:lnTo>
                <a:lnTo>
                  <a:pt x="367327" y="501697"/>
                </a:lnTo>
                <a:lnTo>
                  <a:pt x="351758" y="506843"/>
                </a:lnTo>
                <a:lnTo>
                  <a:pt x="334654" y="512743"/>
                </a:lnTo>
                <a:lnTo>
                  <a:pt x="315655" y="519521"/>
                </a:lnTo>
                <a:lnTo>
                  <a:pt x="294400" y="527305"/>
                </a:lnTo>
                <a:lnTo>
                  <a:pt x="270531" y="536221"/>
                </a:lnTo>
                <a:lnTo>
                  <a:pt x="243686" y="546394"/>
                </a:lnTo>
                <a:lnTo>
                  <a:pt x="213508" y="557952"/>
                </a:lnTo>
                <a:lnTo>
                  <a:pt x="179634" y="571021"/>
                </a:lnTo>
                <a:lnTo>
                  <a:pt x="141707" y="585727"/>
                </a:lnTo>
                <a:lnTo>
                  <a:pt x="99365" y="602196"/>
                </a:lnTo>
                <a:lnTo>
                  <a:pt x="98066" y="602702"/>
                </a:lnTo>
                <a:lnTo>
                  <a:pt x="98066" y="612517"/>
                </a:lnTo>
                <a:lnTo>
                  <a:pt x="1133425" y="312537"/>
                </a:lnTo>
                <a:close/>
              </a:path>
              <a:path w="2212124" h="640930">
                <a:moveTo>
                  <a:pt x="1141045" y="311181"/>
                </a:moveTo>
                <a:lnTo>
                  <a:pt x="1211580" y="298254"/>
                </a:lnTo>
                <a:lnTo>
                  <a:pt x="1283233" y="284745"/>
                </a:lnTo>
                <a:lnTo>
                  <a:pt x="1354858" y="270851"/>
                </a:lnTo>
                <a:lnTo>
                  <a:pt x="1425311" y="256770"/>
                </a:lnTo>
                <a:lnTo>
                  <a:pt x="1493445" y="242701"/>
                </a:lnTo>
                <a:lnTo>
                  <a:pt x="1558115" y="228840"/>
                </a:lnTo>
                <a:lnTo>
                  <a:pt x="1618176" y="215386"/>
                </a:lnTo>
                <a:lnTo>
                  <a:pt x="1672483" y="202536"/>
                </a:lnTo>
                <a:lnTo>
                  <a:pt x="1719889" y="190489"/>
                </a:lnTo>
                <a:lnTo>
                  <a:pt x="1759250" y="179441"/>
                </a:lnTo>
                <a:lnTo>
                  <a:pt x="1789421" y="169591"/>
                </a:lnTo>
                <a:lnTo>
                  <a:pt x="1823877" y="153452"/>
                </a:lnTo>
                <a:lnTo>
                  <a:pt x="1839103" y="145796"/>
                </a:lnTo>
                <a:lnTo>
                  <a:pt x="1854825" y="138201"/>
                </a:lnTo>
                <a:lnTo>
                  <a:pt x="1870930" y="130696"/>
                </a:lnTo>
                <a:lnTo>
                  <a:pt x="1887311" y="123312"/>
                </a:lnTo>
                <a:lnTo>
                  <a:pt x="1903856" y="116079"/>
                </a:lnTo>
                <a:lnTo>
                  <a:pt x="1920457" y="109028"/>
                </a:lnTo>
                <a:lnTo>
                  <a:pt x="1937002" y="102188"/>
                </a:lnTo>
                <a:lnTo>
                  <a:pt x="1953383" y="95589"/>
                </a:lnTo>
                <a:lnTo>
                  <a:pt x="1969489" y="89263"/>
                </a:lnTo>
                <a:lnTo>
                  <a:pt x="1985210" y="83239"/>
                </a:lnTo>
                <a:lnTo>
                  <a:pt x="2000437" y="77547"/>
                </a:lnTo>
                <a:lnTo>
                  <a:pt x="2015060" y="72218"/>
                </a:lnTo>
                <a:lnTo>
                  <a:pt x="2028968" y="67282"/>
                </a:lnTo>
                <a:lnTo>
                  <a:pt x="2042053" y="62769"/>
                </a:lnTo>
                <a:lnTo>
                  <a:pt x="2054204" y="58710"/>
                </a:lnTo>
                <a:lnTo>
                  <a:pt x="2065311" y="55134"/>
                </a:lnTo>
                <a:lnTo>
                  <a:pt x="2075264" y="52073"/>
                </a:lnTo>
                <a:lnTo>
                  <a:pt x="2083954" y="49555"/>
                </a:lnTo>
                <a:lnTo>
                  <a:pt x="2091270" y="47612"/>
                </a:lnTo>
                <a:lnTo>
                  <a:pt x="2105002" y="43709"/>
                </a:lnTo>
                <a:lnTo>
                  <a:pt x="2114064" y="40676"/>
                </a:lnTo>
                <a:lnTo>
                  <a:pt x="2114064" y="28411"/>
                </a:lnTo>
                <a:lnTo>
                  <a:pt x="1133425" y="312537"/>
                </a:lnTo>
                <a:lnTo>
                  <a:pt x="1141045" y="3111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070801" y="1444621"/>
            <a:ext cx="2212124" cy="640930"/>
          </a:xfrm>
          <a:custGeom>
            <a:avLst/>
            <a:gdLst/>
            <a:ahLst/>
            <a:cxnLst/>
            <a:rect l="l" t="t" r="r" b="b"/>
            <a:pathLst>
              <a:path w="2212124" h="640930">
                <a:moveTo>
                  <a:pt x="99365" y="602196"/>
                </a:moveTo>
                <a:lnTo>
                  <a:pt x="98066" y="602702"/>
                </a:lnTo>
              </a:path>
              <a:path w="2212124" h="640930">
                <a:moveTo>
                  <a:pt x="98066" y="602702"/>
                </a:moveTo>
                <a:lnTo>
                  <a:pt x="99365" y="602196"/>
                </a:lnTo>
              </a:path>
              <a:path w="2212124" h="640930">
                <a:moveTo>
                  <a:pt x="422531" y="485839"/>
                </a:moveTo>
                <a:lnTo>
                  <a:pt x="408418" y="489508"/>
                </a:lnTo>
                <a:lnTo>
                  <a:pt x="395297" y="493155"/>
                </a:lnTo>
                <a:lnTo>
                  <a:pt x="381720" y="497176"/>
                </a:lnTo>
                <a:lnTo>
                  <a:pt x="367327" y="501697"/>
                </a:lnTo>
                <a:lnTo>
                  <a:pt x="351758" y="506843"/>
                </a:lnTo>
                <a:lnTo>
                  <a:pt x="334654" y="512743"/>
                </a:lnTo>
              </a:path>
              <a:path w="2212124" h="640930">
                <a:moveTo>
                  <a:pt x="315655" y="519521"/>
                </a:moveTo>
                <a:lnTo>
                  <a:pt x="294400" y="527305"/>
                </a:lnTo>
              </a:path>
              <a:path w="2212124" h="640930">
                <a:moveTo>
                  <a:pt x="213508" y="557952"/>
                </a:moveTo>
                <a:lnTo>
                  <a:pt x="179634" y="571021"/>
                </a:lnTo>
                <a:lnTo>
                  <a:pt x="141707" y="585727"/>
                </a:lnTo>
                <a:lnTo>
                  <a:pt x="99365" y="602196"/>
                </a:lnTo>
              </a:path>
              <a:path w="2212124" h="640930">
                <a:moveTo>
                  <a:pt x="434733" y="482829"/>
                </a:moveTo>
                <a:lnTo>
                  <a:pt x="448645" y="479544"/>
                </a:lnTo>
                <a:lnTo>
                  <a:pt x="463541" y="476127"/>
                </a:lnTo>
                <a:lnTo>
                  <a:pt x="479780" y="472452"/>
                </a:lnTo>
                <a:lnTo>
                  <a:pt x="496437" y="468238"/>
                </a:lnTo>
                <a:lnTo>
                  <a:pt x="512391" y="463350"/>
                </a:lnTo>
                <a:lnTo>
                  <a:pt x="527708" y="457886"/>
                </a:lnTo>
                <a:lnTo>
                  <a:pt x="542454" y="451940"/>
                </a:lnTo>
                <a:lnTo>
                  <a:pt x="556694" y="445611"/>
                </a:lnTo>
                <a:lnTo>
                  <a:pt x="570494" y="438993"/>
                </a:lnTo>
                <a:lnTo>
                  <a:pt x="583921" y="432183"/>
                </a:lnTo>
                <a:lnTo>
                  <a:pt x="597041" y="425277"/>
                </a:lnTo>
                <a:lnTo>
                  <a:pt x="609918" y="418370"/>
                </a:lnTo>
              </a:path>
              <a:path w="2212124" h="640930">
                <a:moveTo>
                  <a:pt x="422531" y="485839"/>
                </a:moveTo>
                <a:lnTo>
                  <a:pt x="434733" y="482829"/>
                </a:lnTo>
              </a:path>
              <a:path w="2212124" h="640930">
                <a:moveTo>
                  <a:pt x="820040" y="363503"/>
                </a:moveTo>
                <a:lnTo>
                  <a:pt x="805460" y="365439"/>
                </a:lnTo>
                <a:lnTo>
                  <a:pt x="774823" y="368751"/>
                </a:lnTo>
                <a:lnTo>
                  <a:pt x="754468" y="369900"/>
                </a:lnTo>
                <a:lnTo>
                  <a:pt x="739900" y="370461"/>
                </a:lnTo>
                <a:lnTo>
                  <a:pt x="725814" y="372079"/>
                </a:lnTo>
                <a:lnTo>
                  <a:pt x="712146" y="374659"/>
                </a:lnTo>
                <a:lnTo>
                  <a:pt x="698830" y="378104"/>
                </a:lnTo>
                <a:lnTo>
                  <a:pt x="685799" y="382318"/>
                </a:lnTo>
                <a:lnTo>
                  <a:pt x="672987" y="387205"/>
                </a:lnTo>
                <a:lnTo>
                  <a:pt x="660330" y="392669"/>
                </a:lnTo>
                <a:lnTo>
                  <a:pt x="647760" y="398613"/>
                </a:lnTo>
                <a:lnTo>
                  <a:pt x="635212" y="404943"/>
                </a:lnTo>
                <a:lnTo>
                  <a:pt x="622620" y="411560"/>
                </a:lnTo>
                <a:lnTo>
                  <a:pt x="609918" y="418370"/>
                </a:lnTo>
              </a:path>
              <a:path w="2212124" h="640930">
                <a:moveTo>
                  <a:pt x="845232" y="360159"/>
                </a:moveTo>
                <a:lnTo>
                  <a:pt x="892995" y="353110"/>
                </a:lnTo>
              </a:path>
              <a:path w="2212124" h="640930">
                <a:moveTo>
                  <a:pt x="947604" y="344490"/>
                </a:moveTo>
                <a:lnTo>
                  <a:pt x="1007912" y="334497"/>
                </a:lnTo>
              </a:path>
              <a:path w="2212124" h="640930">
                <a:moveTo>
                  <a:pt x="1141045" y="311181"/>
                </a:moveTo>
                <a:lnTo>
                  <a:pt x="1211580" y="298254"/>
                </a:lnTo>
                <a:lnTo>
                  <a:pt x="1283233" y="284745"/>
                </a:lnTo>
                <a:lnTo>
                  <a:pt x="1354858" y="270851"/>
                </a:lnTo>
              </a:path>
              <a:path w="2212124" h="640930">
                <a:moveTo>
                  <a:pt x="1425311" y="256770"/>
                </a:moveTo>
                <a:lnTo>
                  <a:pt x="1493445" y="242701"/>
                </a:lnTo>
              </a:path>
              <a:path w="2212124" h="640930">
                <a:moveTo>
                  <a:pt x="1618176" y="215386"/>
                </a:moveTo>
                <a:lnTo>
                  <a:pt x="1672483" y="202536"/>
                </a:lnTo>
                <a:lnTo>
                  <a:pt x="1719889" y="190489"/>
                </a:lnTo>
                <a:lnTo>
                  <a:pt x="1759250" y="179441"/>
                </a:lnTo>
                <a:lnTo>
                  <a:pt x="1789421" y="169591"/>
                </a:lnTo>
                <a:lnTo>
                  <a:pt x="1809254" y="161137"/>
                </a:lnTo>
                <a:lnTo>
                  <a:pt x="1823877" y="153452"/>
                </a:lnTo>
                <a:lnTo>
                  <a:pt x="1839103" y="145796"/>
                </a:lnTo>
                <a:lnTo>
                  <a:pt x="1854825" y="138201"/>
                </a:lnTo>
                <a:lnTo>
                  <a:pt x="1870930" y="130696"/>
                </a:lnTo>
              </a:path>
              <a:path w="2212124" h="640930">
                <a:moveTo>
                  <a:pt x="1887311" y="123312"/>
                </a:moveTo>
                <a:lnTo>
                  <a:pt x="1903856" y="116079"/>
                </a:lnTo>
                <a:lnTo>
                  <a:pt x="1920457" y="109028"/>
                </a:lnTo>
                <a:lnTo>
                  <a:pt x="1937002" y="102188"/>
                </a:lnTo>
                <a:lnTo>
                  <a:pt x="1953383" y="95589"/>
                </a:lnTo>
                <a:lnTo>
                  <a:pt x="1969489" y="89263"/>
                </a:lnTo>
                <a:lnTo>
                  <a:pt x="1985210" y="83239"/>
                </a:lnTo>
                <a:lnTo>
                  <a:pt x="2000437" y="77547"/>
                </a:lnTo>
                <a:lnTo>
                  <a:pt x="2015060" y="72218"/>
                </a:lnTo>
                <a:lnTo>
                  <a:pt x="2028968" y="67282"/>
                </a:lnTo>
                <a:lnTo>
                  <a:pt x="2042053" y="62769"/>
                </a:lnTo>
                <a:lnTo>
                  <a:pt x="2054204" y="58710"/>
                </a:lnTo>
                <a:lnTo>
                  <a:pt x="2065311" y="55134"/>
                </a:lnTo>
                <a:lnTo>
                  <a:pt x="2075264" y="52073"/>
                </a:lnTo>
                <a:lnTo>
                  <a:pt x="2083954" y="49555"/>
                </a:lnTo>
                <a:lnTo>
                  <a:pt x="2091270" y="47612"/>
                </a:lnTo>
                <a:lnTo>
                  <a:pt x="2105002" y="43709"/>
                </a:lnTo>
                <a:lnTo>
                  <a:pt x="2114064" y="40676"/>
                </a:lnTo>
              </a:path>
              <a:path w="2212124" h="640930">
                <a:moveTo>
                  <a:pt x="820040" y="363503"/>
                </a:moveTo>
                <a:lnTo>
                  <a:pt x="845232" y="3601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162366" y="287277"/>
            <a:ext cx="585990" cy="1527251"/>
          </a:xfrm>
          <a:custGeom>
            <a:avLst/>
            <a:gdLst/>
            <a:ahLst/>
            <a:cxnLst/>
            <a:rect l="l" t="t" r="r" b="b"/>
            <a:pathLst>
              <a:path w="585990" h="1527251">
                <a:moveTo>
                  <a:pt x="511808" y="1323517"/>
                </a:moveTo>
                <a:lnTo>
                  <a:pt x="444987" y="1140064"/>
                </a:lnTo>
                <a:lnTo>
                  <a:pt x="385088" y="975745"/>
                </a:lnTo>
                <a:lnTo>
                  <a:pt x="331671" y="829416"/>
                </a:lnTo>
                <a:lnTo>
                  <a:pt x="284298" y="699930"/>
                </a:lnTo>
                <a:lnTo>
                  <a:pt x="242528" y="586142"/>
                </a:lnTo>
                <a:lnTo>
                  <a:pt x="205921" y="486908"/>
                </a:lnTo>
                <a:lnTo>
                  <a:pt x="174040" y="401081"/>
                </a:lnTo>
                <a:lnTo>
                  <a:pt x="146444" y="327516"/>
                </a:lnTo>
                <a:lnTo>
                  <a:pt x="122693" y="265068"/>
                </a:lnTo>
                <a:lnTo>
                  <a:pt x="102348" y="212590"/>
                </a:lnTo>
                <a:lnTo>
                  <a:pt x="84969" y="168939"/>
                </a:lnTo>
                <a:lnTo>
                  <a:pt x="70118" y="132967"/>
                </a:lnTo>
                <a:lnTo>
                  <a:pt x="46239" y="79484"/>
                </a:lnTo>
                <a:lnTo>
                  <a:pt x="27194" y="42976"/>
                </a:lnTo>
                <a:lnTo>
                  <a:pt x="6502" y="9808"/>
                </a:lnTo>
                <a:lnTo>
                  <a:pt x="6502" y="16947"/>
                </a:lnTo>
                <a:lnTo>
                  <a:pt x="585990" y="1527251"/>
                </a:lnTo>
                <a:lnTo>
                  <a:pt x="511808" y="132351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5162366" y="287277"/>
            <a:ext cx="585990" cy="1527251"/>
          </a:xfrm>
          <a:custGeom>
            <a:avLst/>
            <a:gdLst/>
            <a:ahLst/>
            <a:cxnLst/>
            <a:rect l="l" t="t" r="r" b="b"/>
            <a:pathLst>
              <a:path w="585990" h="1527251">
                <a:moveTo>
                  <a:pt x="511808" y="1323517"/>
                </a:moveTo>
                <a:lnTo>
                  <a:pt x="444987" y="1140064"/>
                </a:lnTo>
                <a:lnTo>
                  <a:pt x="385088" y="975745"/>
                </a:lnTo>
                <a:lnTo>
                  <a:pt x="331671" y="829416"/>
                </a:lnTo>
              </a:path>
              <a:path w="585990" h="1527251">
                <a:moveTo>
                  <a:pt x="284298" y="699930"/>
                </a:moveTo>
                <a:lnTo>
                  <a:pt x="242528" y="586142"/>
                </a:lnTo>
                <a:lnTo>
                  <a:pt x="205921" y="486908"/>
                </a:lnTo>
                <a:lnTo>
                  <a:pt x="174040" y="401081"/>
                </a:lnTo>
                <a:lnTo>
                  <a:pt x="146444" y="327516"/>
                </a:lnTo>
                <a:lnTo>
                  <a:pt x="122693" y="265068"/>
                </a:lnTo>
                <a:lnTo>
                  <a:pt x="102348" y="212590"/>
                </a:lnTo>
                <a:lnTo>
                  <a:pt x="84969" y="168939"/>
                </a:lnTo>
                <a:lnTo>
                  <a:pt x="70118" y="132967"/>
                </a:lnTo>
                <a:lnTo>
                  <a:pt x="57354" y="103531"/>
                </a:lnTo>
                <a:lnTo>
                  <a:pt x="46239" y="79484"/>
                </a:lnTo>
                <a:lnTo>
                  <a:pt x="27194" y="42976"/>
                </a:lnTo>
                <a:lnTo>
                  <a:pt x="9467" y="14281"/>
                </a:lnTo>
                <a:lnTo>
                  <a:pt x="6502" y="9808"/>
                </a:lnTo>
              </a:path>
              <a:path w="585990" h="1527251">
                <a:moveTo>
                  <a:pt x="585990" y="1527251"/>
                </a:moveTo>
                <a:lnTo>
                  <a:pt x="511808" y="132351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905843" y="404478"/>
            <a:ext cx="494436" cy="1054785"/>
          </a:xfrm>
          <a:custGeom>
            <a:avLst/>
            <a:gdLst/>
            <a:ahLst/>
            <a:cxnLst/>
            <a:rect l="l" t="t" r="r" b="b"/>
            <a:pathLst>
              <a:path w="494436" h="1054785">
                <a:moveTo>
                  <a:pt x="0" y="0"/>
                </a:moveTo>
                <a:lnTo>
                  <a:pt x="494436" y="1054785"/>
                </a:lnTo>
                <a:lnTo>
                  <a:pt x="491763" y="1045780"/>
                </a:lnTo>
                <a:lnTo>
                  <a:pt x="481684" y="1016458"/>
                </a:lnTo>
                <a:lnTo>
                  <a:pt x="469541" y="987077"/>
                </a:lnTo>
                <a:lnTo>
                  <a:pt x="449597" y="942446"/>
                </a:lnTo>
                <a:lnTo>
                  <a:pt x="435773" y="912434"/>
                </a:lnTo>
                <a:lnTo>
                  <a:pt x="418887" y="876236"/>
                </a:lnTo>
                <a:lnTo>
                  <a:pt x="398567" y="833061"/>
                </a:lnTo>
                <a:lnTo>
                  <a:pt x="374443" y="782119"/>
                </a:lnTo>
                <a:lnTo>
                  <a:pt x="346144" y="722617"/>
                </a:lnTo>
                <a:lnTo>
                  <a:pt x="313299" y="653765"/>
                </a:lnTo>
                <a:lnTo>
                  <a:pt x="275537" y="574772"/>
                </a:lnTo>
                <a:lnTo>
                  <a:pt x="232488" y="484846"/>
                </a:lnTo>
                <a:lnTo>
                  <a:pt x="183780" y="383197"/>
                </a:lnTo>
                <a:lnTo>
                  <a:pt x="129044" y="269034"/>
                </a:lnTo>
                <a:lnTo>
                  <a:pt x="67907" y="141565"/>
                </a:lnTo>
                <a:lnTo>
                  <a:pt x="0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5905843" y="404478"/>
            <a:ext cx="494436" cy="1054785"/>
          </a:xfrm>
          <a:custGeom>
            <a:avLst/>
            <a:gdLst/>
            <a:ahLst/>
            <a:cxnLst/>
            <a:rect l="l" t="t" r="r" b="b"/>
            <a:pathLst>
              <a:path w="494436" h="1054785">
                <a:moveTo>
                  <a:pt x="0" y="0"/>
                </a:moveTo>
                <a:lnTo>
                  <a:pt x="67907" y="141565"/>
                </a:lnTo>
                <a:lnTo>
                  <a:pt x="129044" y="269034"/>
                </a:lnTo>
                <a:lnTo>
                  <a:pt x="183780" y="383197"/>
                </a:lnTo>
                <a:lnTo>
                  <a:pt x="232488" y="484846"/>
                </a:lnTo>
                <a:lnTo>
                  <a:pt x="275537" y="574772"/>
                </a:lnTo>
                <a:lnTo>
                  <a:pt x="313299" y="653765"/>
                </a:lnTo>
                <a:lnTo>
                  <a:pt x="346144" y="722617"/>
                </a:lnTo>
                <a:lnTo>
                  <a:pt x="374443" y="782119"/>
                </a:lnTo>
                <a:lnTo>
                  <a:pt x="398567" y="833061"/>
                </a:lnTo>
                <a:lnTo>
                  <a:pt x="418887" y="876236"/>
                </a:lnTo>
                <a:lnTo>
                  <a:pt x="435773" y="912434"/>
                </a:lnTo>
                <a:lnTo>
                  <a:pt x="460729" y="967063"/>
                </a:lnTo>
                <a:lnTo>
                  <a:pt x="476402" y="1003278"/>
                </a:lnTo>
                <a:lnTo>
                  <a:pt x="488993" y="1036918"/>
                </a:lnTo>
                <a:lnTo>
                  <a:pt x="491763" y="1045780"/>
                </a:lnTo>
                <a:lnTo>
                  <a:pt x="494436" y="10547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341675" y="576614"/>
            <a:ext cx="378790" cy="1076045"/>
          </a:xfrm>
          <a:custGeom>
            <a:avLst/>
            <a:gdLst/>
            <a:ahLst/>
            <a:cxnLst/>
            <a:rect l="l" t="t" r="r" b="b"/>
            <a:pathLst>
              <a:path w="378790" h="1076045">
                <a:moveTo>
                  <a:pt x="0" y="0"/>
                </a:moveTo>
                <a:lnTo>
                  <a:pt x="378790" y="1076045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341675" y="576614"/>
            <a:ext cx="378790" cy="1076045"/>
          </a:xfrm>
          <a:custGeom>
            <a:avLst/>
            <a:gdLst/>
            <a:ahLst/>
            <a:cxnLst/>
            <a:rect l="l" t="t" r="r" b="b"/>
            <a:pathLst>
              <a:path w="378790" h="1076045">
                <a:moveTo>
                  <a:pt x="0" y="0"/>
                </a:moveTo>
                <a:lnTo>
                  <a:pt x="378790" y="10760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975281" y="382502"/>
            <a:ext cx="282003" cy="889977"/>
          </a:xfrm>
          <a:custGeom>
            <a:avLst/>
            <a:gdLst/>
            <a:ahLst/>
            <a:cxnLst/>
            <a:rect l="l" t="t" r="r" b="b"/>
            <a:pathLst>
              <a:path w="282003" h="889977">
                <a:moveTo>
                  <a:pt x="209585" y="661433"/>
                </a:moveTo>
                <a:lnTo>
                  <a:pt x="0" y="0"/>
                </a:lnTo>
                <a:lnTo>
                  <a:pt x="209585" y="661433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975281" y="382502"/>
            <a:ext cx="282003" cy="889977"/>
          </a:xfrm>
          <a:custGeom>
            <a:avLst/>
            <a:gdLst/>
            <a:ahLst/>
            <a:cxnLst/>
            <a:rect l="l" t="t" r="r" b="b"/>
            <a:pathLst>
              <a:path w="282003" h="889977">
                <a:moveTo>
                  <a:pt x="209585" y="661433"/>
                </a:moveTo>
                <a:lnTo>
                  <a:pt x="0" y="0"/>
                </a:lnTo>
              </a:path>
              <a:path w="282003" h="889977">
                <a:moveTo>
                  <a:pt x="0" y="1"/>
                </a:moveTo>
                <a:lnTo>
                  <a:pt x="209585" y="6614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070804" y="1418972"/>
            <a:ext cx="183184" cy="597166"/>
          </a:xfrm>
          <a:custGeom>
            <a:avLst/>
            <a:gdLst/>
            <a:ahLst/>
            <a:cxnLst/>
            <a:rect l="l" t="t" r="r" b="b"/>
            <a:pathLst>
              <a:path w="183184" h="597166">
                <a:moveTo>
                  <a:pt x="183184" y="597166"/>
                </a:moveTo>
                <a:lnTo>
                  <a:pt x="98064" y="319681"/>
                </a:lnTo>
                <a:lnTo>
                  <a:pt x="183184" y="597167"/>
                </a:lnTo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070804" y="1418972"/>
            <a:ext cx="183184" cy="597166"/>
          </a:xfrm>
          <a:custGeom>
            <a:avLst/>
            <a:gdLst/>
            <a:ahLst/>
            <a:cxnLst/>
            <a:rect l="l" t="t" r="r" b="b"/>
            <a:pathLst>
              <a:path w="183184" h="597166">
                <a:moveTo>
                  <a:pt x="183184" y="597166"/>
                </a:moveTo>
                <a:lnTo>
                  <a:pt x="98064" y="319681"/>
                </a:lnTo>
              </a:path>
              <a:path w="183184" h="597166">
                <a:moveTo>
                  <a:pt x="98064" y="319681"/>
                </a:moveTo>
                <a:lnTo>
                  <a:pt x="183184" y="5971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6028438" y="1733641"/>
            <a:ext cx="108267" cy="336791"/>
          </a:xfrm>
          <a:custGeom>
            <a:avLst/>
            <a:gdLst/>
            <a:ahLst/>
            <a:cxnLst/>
            <a:rect l="l" t="t" r="r" b="b"/>
            <a:pathLst>
              <a:path w="108267" h="336791">
                <a:moveTo>
                  <a:pt x="0" y="336791"/>
                </a:moveTo>
                <a:lnTo>
                  <a:pt x="27190" y="336791"/>
                </a:lnTo>
                <a:lnTo>
                  <a:pt x="108267" y="321627"/>
                </a:lnTo>
                <a:lnTo>
                  <a:pt x="105216" y="311721"/>
                </a:lnTo>
                <a:lnTo>
                  <a:pt x="103111" y="303522"/>
                </a:lnTo>
                <a:lnTo>
                  <a:pt x="101763" y="295137"/>
                </a:lnTo>
                <a:lnTo>
                  <a:pt x="100987" y="284677"/>
                </a:lnTo>
                <a:lnTo>
                  <a:pt x="100593" y="270251"/>
                </a:lnTo>
                <a:lnTo>
                  <a:pt x="100396" y="249968"/>
                </a:lnTo>
                <a:lnTo>
                  <a:pt x="100252" y="214978"/>
                </a:lnTo>
                <a:lnTo>
                  <a:pt x="100390" y="126464"/>
                </a:lnTo>
                <a:lnTo>
                  <a:pt x="100342" y="67995"/>
                </a:lnTo>
                <a:lnTo>
                  <a:pt x="100215" y="52575"/>
                </a:lnTo>
                <a:lnTo>
                  <a:pt x="100342" y="0"/>
                </a:lnTo>
                <a:lnTo>
                  <a:pt x="33147" y="9601"/>
                </a:lnTo>
                <a:lnTo>
                  <a:pt x="0" y="33679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028438" y="1733641"/>
            <a:ext cx="108267" cy="336791"/>
          </a:xfrm>
          <a:custGeom>
            <a:avLst/>
            <a:gdLst/>
            <a:ahLst/>
            <a:cxnLst/>
            <a:rect l="l" t="t" r="r" b="b"/>
            <a:pathLst>
              <a:path w="108267" h="336791">
                <a:moveTo>
                  <a:pt x="0" y="336791"/>
                </a:moveTo>
                <a:lnTo>
                  <a:pt x="27190" y="336791"/>
                </a:lnTo>
                <a:lnTo>
                  <a:pt x="108267" y="321627"/>
                </a:lnTo>
                <a:lnTo>
                  <a:pt x="105216" y="311721"/>
                </a:lnTo>
                <a:lnTo>
                  <a:pt x="103111" y="303522"/>
                </a:lnTo>
                <a:lnTo>
                  <a:pt x="101763" y="295137"/>
                </a:lnTo>
                <a:lnTo>
                  <a:pt x="100987" y="284677"/>
                </a:lnTo>
                <a:lnTo>
                  <a:pt x="100593" y="270251"/>
                </a:lnTo>
                <a:lnTo>
                  <a:pt x="100396" y="249968"/>
                </a:lnTo>
                <a:lnTo>
                  <a:pt x="100342" y="241592"/>
                </a:lnTo>
                <a:lnTo>
                  <a:pt x="100283" y="228753"/>
                </a:lnTo>
                <a:lnTo>
                  <a:pt x="100252" y="214978"/>
                </a:lnTo>
                <a:lnTo>
                  <a:pt x="100245" y="200513"/>
                </a:lnTo>
                <a:lnTo>
                  <a:pt x="100256" y="185605"/>
                </a:lnTo>
                <a:lnTo>
                  <a:pt x="100281" y="170500"/>
                </a:lnTo>
                <a:lnTo>
                  <a:pt x="100315" y="155444"/>
                </a:lnTo>
                <a:lnTo>
                  <a:pt x="100353" y="140683"/>
                </a:lnTo>
                <a:lnTo>
                  <a:pt x="100390" y="126464"/>
                </a:lnTo>
                <a:lnTo>
                  <a:pt x="100421" y="113033"/>
                </a:lnTo>
                <a:lnTo>
                  <a:pt x="100441" y="100637"/>
                </a:lnTo>
                <a:lnTo>
                  <a:pt x="100446" y="89520"/>
                </a:lnTo>
                <a:lnTo>
                  <a:pt x="100429" y="79931"/>
                </a:lnTo>
                <a:lnTo>
                  <a:pt x="100387" y="72115"/>
                </a:lnTo>
                <a:lnTo>
                  <a:pt x="100342" y="67995"/>
                </a:lnTo>
                <a:lnTo>
                  <a:pt x="100215" y="52575"/>
                </a:lnTo>
                <a:lnTo>
                  <a:pt x="100191" y="35713"/>
                </a:lnTo>
                <a:lnTo>
                  <a:pt x="100231" y="19817"/>
                </a:lnTo>
                <a:lnTo>
                  <a:pt x="100293" y="7293"/>
                </a:lnTo>
                <a:lnTo>
                  <a:pt x="100338" y="549"/>
                </a:lnTo>
                <a:lnTo>
                  <a:pt x="100342" y="0"/>
                </a:lnTo>
                <a:lnTo>
                  <a:pt x="33147" y="9601"/>
                </a:lnTo>
                <a:lnTo>
                  <a:pt x="0" y="33679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037483" y="2055265"/>
            <a:ext cx="134150" cy="169786"/>
          </a:xfrm>
          <a:custGeom>
            <a:avLst/>
            <a:gdLst/>
            <a:ahLst/>
            <a:cxnLst/>
            <a:rect l="l" t="t" r="r" b="b"/>
            <a:pathLst>
              <a:path w="134150" h="169786">
                <a:moveTo>
                  <a:pt x="131724" y="126606"/>
                </a:moveTo>
                <a:lnTo>
                  <a:pt x="134150" y="102184"/>
                </a:lnTo>
                <a:lnTo>
                  <a:pt x="99212" y="0"/>
                </a:lnTo>
                <a:lnTo>
                  <a:pt x="96653" y="474"/>
                </a:lnTo>
                <a:lnTo>
                  <a:pt x="86701" y="2324"/>
                </a:lnTo>
                <a:lnTo>
                  <a:pt x="71919" y="5079"/>
                </a:lnTo>
                <a:lnTo>
                  <a:pt x="55195" y="8207"/>
                </a:lnTo>
                <a:lnTo>
                  <a:pt x="39416" y="11178"/>
                </a:lnTo>
                <a:lnTo>
                  <a:pt x="27470" y="13462"/>
                </a:lnTo>
                <a:lnTo>
                  <a:pt x="22670" y="14386"/>
                </a:lnTo>
                <a:lnTo>
                  <a:pt x="9980" y="15959"/>
                </a:lnTo>
                <a:lnTo>
                  <a:pt x="0" y="13462"/>
                </a:lnTo>
                <a:lnTo>
                  <a:pt x="38684" y="169786"/>
                </a:lnTo>
                <a:lnTo>
                  <a:pt x="131724" y="1266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037483" y="2055265"/>
            <a:ext cx="134150" cy="169786"/>
          </a:xfrm>
          <a:custGeom>
            <a:avLst/>
            <a:gdLst/>
            <a:ahLst/>
            <a:cxnLst/>
            <a:rect l="l" t="t" r="r" b="b"/>
            <a:pathLst>
              <a:path w="134150" h="169786">
                <a:moveTo>
                  <a:pt x="0" y="13462"/>
                </a:moveTo>
                <a:lnTo>
                  <a:pt x="9980" y="15959"/>
                </a:lnTo>
                <a:lnTo>
                  <a:pt x="22670" y="14386"/>
                </a:lnTo>
                <a:lnTo>
                  <a:pt x="27470" y="13462"/>
                </a:lnTo>
                <a:lnTo>
                  <a:pt x="39416" y="11178"/>
                </a:lnTo>
                <a:lnTo>
                  <a:pt x="55195" y="8207"/>
                </a:lnTo>
                <a:lnTo>
                  <a:pt x="71919" y="5079"/>
                </a:lnTo>
                <a:lnTo>
                  <a:pt x="86701" y="2324"/>
                </a:lnTo>
                <a:lnTo>
                  <a:pt x="96653" y="474"/>
                </a:lnTo>
                <a:lnTo>
                  <a:pt x="99212" y="0"/>
                </a:lnTo>
                <a:lnTo>
                  <a:pt x="134150" y="102184"/>
                </a:lnTo>
                <a:lnTo>
                  <a:pt x="131724" y="126606"/>
                </a:lnTo>
                <a:lnTo>
                  <a:pt x="38684" y="169786"/>
                </a:lnTo>
                <a:lnTo>
                  <a:pt x="0" y="134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920944" y="1718436"/>
            <a:ext cx="195486" cy="421716"/>
          </a:xfrm>
          <a:custGeom>
            <a:avLst/>
            <a:gdLst/>
            <a:ahLst/>
            <a:cxnLst/>
            <a:rect l="l" t="t" r="r" b="b"/>
            <a:pathLst>
              <a:path w="195486" h="421716">
                <a:moveTo>
                  <a:pt x="2617" y="131154"/>
                </a:moveTo>
                <a:lnTo>
                  <a:pt x="655" y="141592"/>
                </a:lnTo>
                <a:lnTo>
                  <a:pt x="432" y="143124"/>
                </a:lnTo>
                <a:lnTo>
                  <a:pt x="0" y="153152"/>
                </a:lnTo>
                <a:lnTo>
                  <a:pt x="881" y="164592"/>
                </a:lnTo>
                <a:lnTo>
                  <a:pt x="2800" y="177089"/>
                </a:lnTo>
                <a:lnTo>
                  <a:pt x="5481" y="190287"/>
                </a:lnTo>
                <a:lnTo>
                  <a:pt x="8650" y="203833"/>
                </a:lnTo>
                <a:lnTo>
                  <a:pt x="12030" y="217371"/>
                </a:lnTo>
                <a:lnTo>
                  <a:pt x="15346" y="230547"/>
                </a:lnTo>
                <a:lnTo>
                  <a:pt x="18322" y="243006"/>
                </a:lnTo>
                <a:lnTo>
                  <a:pt x="20683" y="254393"/>
                </a:lnTo>
                <a:lnTo>
                  <a:pt x="21979" y="261513"/>
                </a:lnTo>
                <a:lnTo>
                  <a:pt x="23542" y="270518"/>
                </a:lnTo>
                <a:lnTo>
                  <a:pt x="24749" y="278602"/>
                </a:lnTo>
                <a:lnTo>
                  <a:pt x="25671" y="286774"/>
                </a:lnTo>
                <a:lnTo>
                  <a:pt x="26380" y="296044"/>
                </a:lnTo>
                <a:lnTo>
                  <a:pt x="26949" y="307422"/>
                </a:lnTo>
                <a:lnTo>
                  <a:pt x="27449" y="321917"/>
                </a:lnTo>
                <a:lnTo>
                  <a:pt x="27952" y="340539"/>
                </a:lnTo>
                <a:lnTo>
                  <a:pt x="28532" y="364299"/>
                </a:lnTo>
                <a:lnTo>
                  <a:pt x="67495" y="418388"/>
                </a:lnTo>
                <a:lnTo>
                  <a:pt x="120289" y="421716"/>
                </a:lnTo>
                <a:lnTo>
                  <a:pt x="121515" y="421142"/>
                </a:lnTo>
                <a:lnTo>
                  <a:pt x="125341" y="417590"/>
                </a:lnTo>
                <a:lnTo>
                  <a:pt x="129456" y="408853"/>
                </a:lnTo>
                <a:lnTo>
                  <a:pt x="131437" y="392748"/>
                </a:lnTo>
                <a:lnTo>
                  <a:pt x="128862" y="367093"/>
                </a:lnTo>
                <a:lnTo>
                  <a:pt x="126110" y="350279"/>
                </a:lnTo>
                <a:lnTo>
                  <a:pt x="124413" y="335025"/>
                </a:lnTo>
                <a:lnTo>
                  <a:pt x="124077" y="323039"/>
                </a:lnTo>
                <a:lnTo>
                  <a:pt x="124859" y="313053"/>
                </a:lnTo>
                <a:lnTo>
                  <a:pt x="126517" y="303796"/>
                </a:lnTo>
                <a:lnTo>
                  <a:pt x="128808" y="293996"/>
                </a:lnTo>
                <a:lnTo>
                  <a:pt x="131491" y="282384"/>
                </a:lnTo>
                <a:lnTo>
                  <a:pt x="132559" y="277606"/>
                </a:lnTo>
                <a:lnTo>
                  <a:pt x="134516" y="269238"/>
                </a:lnTo>
                <a:lnTo>
                  <a:pt x="137018" y="258791"/>
                </a:lnTo>
                <a:lnTo>
                  <a:pt x="139979" y="246589"/>
                </a:lnTo>
                <a:lnTo>
                  <a:pt x="143311" y="232954"/>
                </a:lnTo>
                <a:lnTo>
                  <a:pt x="146926" y="218210"/>
                </a:lnTo>
                <a:lnTo>
                  <a:pt x="150737" y="202679"/>
                </a:lnTo>
                <a:lnTo>
                  <a:pt x="154657" y="186685"/>
                </a:lnTo>
                <a:lnTo>
                  <a:pt x="158597" y="170551"/>
                </a:lnTo>
                <a:lnTo>
                  <a:pt x="162470" y="154600"/>
                </a:lnTo>
                <a:lnTo>
                  <a:pt x="166189" y="139154"/>
                </a:lnTo>
                <a:lnTo>
                  <a:pt x="169665" y="124538"/>
                </a:lnTo>
                <a:lnTo>
                  <a:pt x="172812" y="111073"/>
                </a:lnTo>
                <a:lnTo>
                  <a:pt x="175541" y="99084"/>
                </a:lnTo>
                <a:lnTo>
                  <a:pt x="177765" y="88892"/>
                </a:lnTo>
                <a:lnTo>
                  <a:pt x="179396" y="80822"/>
                </a:lnTo>
                <a:lnTo>
                  <a:pt x="180347" y="75196"/>
                </a:lnTo>
                <a:lnTo>
                  <a:pt x="180412" y="74725"/>
                </a:lnTo>
                <a:lnTo>
                  <a:pt x="181820" y="64550"/>
                </a:lnTo>
                <a:lnTo>
                  <a:pt x="183121" y="56194"/>
                </a:lnTo>
                <a:lnTo>
                  <a:pt x="184725" y="47608"/>
                </a:lnTo>
                <a:lnTo>
                  <a:pt x="187046" y="36746"/>
                </a:lnTo>
                <a:lnTo>
                  <a:pt x="190496" y="21559"/>
                </a:lnTo>
                <a:lnTo>
                  <a:pt x="195486" y="0"/>
                </a:lnTo>
                <a:lnTo>
                  <a:pt x="28532" y="23202"/>
                </a:lnTo>
                <a:lnTo>
                  <a:pt x="26814" y="29927"/>
                </a:lnTo>
                <a:lnTo>
                  <a:pt x="24266" y="39986"/>
                </a:lnTo>
                <a:lnTo>
                  <a:pt x="20932" y="53279"/>
                </a:lnTo>
                <a:lnTo>
                  <a:pt x="17102" y="68746"/>
                </a:lnTo>
                <a:lnTo>
                  <a:pt x="13065" y="85327"/>
                </a:lnTo>
                <a:lnTo>
                  <a:pt x="9112" y="101962"/>
                </a:lnTo>
                <a:lnTo>
                  <a:pt x="5533" y="117591"/>
                </a:lnTo>
                <a:lnTo>
                  <a:pt x="2617" y="13115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5920944" y="1718436"/>
            <a:ext cx="195486" cy="421716"/>
          </a:xfrm>
          <a:custGeom>
            <a:avLst/>
            <a:gdLst/>
            <a:ahLst/>
            <a:cxnLst/>
            <a:rect l="l" t="t" r="r" b="b"/>
            <a:pathLst>
              <a:path w="195486" h="421716">
                <a:moveTo>
                  <a:pt x="28532" y="364299"/>
                </a:moveTo>
                <a:lnTo>
                  <a:pt x="27952" y="340539"/>
                </a:lnTo>
                <a:lnTo>
                  <a:pt x="27449" y="321917"/>
                </a:lnTo>
                <a:lnTo>
                  <a:pt x="26949" y="307422"/>
                </a:lnTo>
                <a:lnTo>
                  <a:pt x="26380" y="296044"/>
                </a:lnTo>
                <a:lnTo>
                  <a:pt x="25671" y="286774"/>
                </a:lnTo>
                <a:lnTo>
                  <a:pt x="24749" y="278602"/>
                </a:lnTo>
                <a:lnTo>
                  <a:pt x="23542" y="270518"/>
                </a:lnTo>
                <a:lnTo>
                  <a:pt x="21979" y="261513"/>
                </a:lnTo>
                <a:lnTo>
                  <a:pt x="20683" y="254393"/>
                </a:lnTo>
                <a:lnTo>
                  <a:pt x="18322" y="243006"/>
                </a:lnTo>
                <a:lnTo>
                  <a:pt x="15346" y="230547"/>
                </a:lnTo>
                <a:lnTo>
                  <a:pt x="12030" y="217371"/>
                </a:lnTo>
                <a:lnTo>
                  <a:pt x="8650" y="203833"/>
                </a:lnTo>
                <a:lnTo>
                  <a:pt x="5481" y="190287"/>
                </a:lnTo>
                <a:lnTo>
                  <a:pt x="2800" y="177089"/>
                </a:lnTo>
                <a:lnTo>
                  <a:pt x="881" y="164592"/>
                </a:lnTo>
                <a:lnTo>
                  <a:pt x="0" y="153152"/>
                </a:lnTo>
                <a:lnTo>
                  <a:pt x="432" y="143124"/>
                </a:lnTo>
                <a:lnTo>
                  <a:pt x="2617" y="131154"/>
                </a:lnTo>
                <a:lnTo>
                  <a:pt x="5533" y="117591"/>
                </a:lnTo>
                <a:lnTo>
                  <a:pt x="9112" y="101962"/>
                </a:lnTo>
                <a:lnTo>
                  <a:pt x="13065" y="85327"/>
                </a:lnTo>
                <a:lnTo>
                  <a:pt x="17102" y="68746"/>
                </a:lnTo>
                <a:lnTo>
                  <a:pt x="20932" y="53279"/>
                </a:lnTo>
                <a:lnTo>
                  <a:pt x="24266" y="39986"/>
                </a:lnTo>
                <a:lnTo>
                  <a:pt x="26814" y="29927"/>
                </a:lnTo>
                <a:lnTo>
                  <a:pt x="28532" y="23202"/>
                </a:lnTo>
                <a:lnTo>
                  <a:pt x="195486" y="0"/>
                </a:lnTo>
                <a:lnTo>
                  <a:pt x="190496" y="21559"/>
                </a:lnTo>
                <a:lnTo>
                  <a:pt x="187046" y="36746"/>
                </a:lnTo>
                <a:lnTo>
                  <a:pt x="184725" y="47608"/>
                </a:lnTo>
                <a:lnTo>
                  <a:pt x="183121" y="56194"/>
                </a:lnTo>
                <a:lnTo>
                  <a:pt x="181820" y="64550"/>
                </a:lnTo>
                <a:lnTo>
                  <a:pt x="180412" y="74725"/>
                </a:lnTo>
                <a:lnTo>
                  <a:pt x="180347" y="75196"/>
                </a:lnTo>
                <a:lnTo>
                  <a:pt x="179396" y="80822"/>
                </a:lnTo>
                <a:lnTo>
                  <a:pt x="177765" y="88892"/>
                </a:lnTo>
                <a:lnTo>
                  <a:pt x="175541" y="99084"/>
                </a:lnTo>
                <a:lnTo>
                  <a:pt x="172812" y="111073"/>
                </a:lnTo>
                <a:lnTo>
                  <a:pt x="169665" y="124538"/>
                </a:lnTo>
                <a:lnTo>
                  <a:pt x="166189" y="139154"/>
                </a:lnTo>
                <a:lnTo>
                  <a:pt x="162470" y="154600"/>
                </a:lnTo>
                <a:lnTo>
                  <a:pt x="158597" y="170551"/>
                </a:lnTo>
                <a:lnTo>
                  <a:pt x="154657" y="186685"/>
                </a:lnTo>
                <a:lnTo>
                  <a:pt x="150737" y="202679"/>
                </a:lnTo>
                <a:lnTo>
                  <a:pt x="146926" y="218210"/>
                </a:lnTo>
                <a:lnTo>
                  <a:pt x="143311" y="232954"/>
                </a:lnTo>
                <a:lnTo>
                  <a:pt x="139979" y="246589"/>
                </a:lnTo>
                <a:lnTo>
                  <a:pt x="137018" y="258791"/>
                </a:lnTo>
                <a:lnTo>
                  <a:pt x="134516" y="269238"/>
                </a:lnTo>
                <a:lnTo>
                  <a:pt x="132559" y="277606"/>
                </a:lnTo>
                <a:lnTo>
                  <a:pt x="131491" y="282384"/>
                </a:lnTo>
                <a:lnTo>
                  <a:pt x="128808" y="293996"/>
                </a:lnTo>
                <a:lnTo>
                  <a:pt x="126517" y="303796"/>
                </a:lnTo>
                <a:lnTo>
                  <a:pt x="124859" y="313053"/>
                </a:lnTo>
                <a:lnTo>
                  <a:pt x="124077" y="323039"/>
                </a:lnTo>
                <a:lnTo>
                  <a:pt x="124413" y="335025"/>
                </a:lnTo>
                <a:lnTo>
                  <a:pt x="126110" y="350279"/>
                </a:lnTo>
                <a:lnTo>
                  <a:pt x="128862" y="367093"/>
                </a:lnTo>
                <a:lnTo>
                  <a:pt x="131437" y="392748"/>
                </a:lnTo>
                <a:lnTo>
                  <a:pt x="129456" y="408853"/>
                </a:lnTo>
                <a:lnTo>
                  <a:pt x="125341" y="417590"/>
                </a:lnTo>
                <a:lnTo>
                  <a:pt x="121515" y="421142"/>
                </a:lnTo>
                <a:lnTo>
                  <a:pt x="120289" y="421716"/>
                </a:lnTo>
                <a:lnTo>
                  <a:pt x="67495" y="418388"/>
                </a:lnTo>
                <a:lnTo>
                  <a:pt x="28532" y="3642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941631" y="2082736"/>
            <a:ext cx="134543" cy="160883"/>
          </a:xfrm>
          <a:custGeom>
            <a:avLst/>
            <a:gdLst/>
            <a:ahLst/>
            <a:cxnLst/>
            <a:rect l="l" t="t" r="r" b="b"/>
            <a:pathLst>
              <a:path w="134543" h="160883">
                <a:moveTo>
                  <a:pt x="2362" y="95097"/>
                </a:moveTo>
                <a:lnTo>
                  <a:pt x="0" y="117716"/>
                </a:lnTo>
                <a:lnTo>
                  <a:pt x="0" y="119761"/>
                </a:lnTo>
                <a:lnTo>
                  <a:pt x="14112" y="133850"/>
                </a:lnTo>
                <a:lnTo>
                  <a:pt x="27743" y="146157"/>
                </a:lnTo>
                <a:lnTo>
                  <a:pt x="39701" y="156524"/>
                </a:lnTo>
                <a:lnTo>
                  <a:pt x="45402" y="160883"/>
                </a:lnTo>
                <a:lnTo>
                  <a:pt x="47114" y="160649"/>
                </a:lnTo>
                <a:lnTo>
                  <a:pt x="58500" y="157585"/>
                </a:lnTo>
                <a:lnTo>
                  <a:pt x="72068" y="153755"/>
                </a:lnTo>
                <a:lnTo>
                  <a:pt x="93265" y="147730"/>
                </a:lnTo>
                <a:lnTo>
                  <a:pt x="123875" y="139014"/>
                </a:lnTo>
                <a:lnTo>
                  <a:pt x="134543" y="77355"/>
                </a:lnTo>
                <a:lnTo>
                  <a:pt x="108178" y="2793"/>
                </a:lnTo>
                <a:lnTo>
                  <a:pt x="107635" y="3225"/>
                </a:lnTo>
                <a:lnTo>
                  <a:pt x="101980" y="7269"/>
                </a:lnTo>
                <a:lnTo>
                  <a:pt x="91003" y="13821"/>
                </a:lnTo>
                <a:lnTo>
                  <a:pt x="75727" y="20713"/>
                </a:lnTo>
                <a:lnTo>
                  <a:pt x="57175" y="25780"/>
                </a:lnTo>
                <a:lnTo>
                  <a:pt x="44766" y="27772"/>
                </a:lnTo>
                <a:lnTo>
                  <a:pt x="34062" y="27972"/>
                </a:lnTo>
                <a:lnTo>
                  <a:pt x="26121" y="24340"/>
                </a:lnTo>
                <a:lnTo>
                  <a:pt x="18273" y="15482"/>
                </a:lnTo>
                <a:lnTo>
                  <a:pt x="7848" y="0"/>
                </a:lnTo>
                <a:lnTo>
                  <a:pt x="2362" y="950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5941631" y="2082736"/>
            <a:ext cx="134543" cy="160883"/>
          </a:xfrm>
          <a:custGeom>
            <a:avLst/>
            <a:gdLst/>
            <a:ahLst/>
            <a:cxnLst/>
            <a:rect l="l" t="t" r="r" b="b"/>
            <a:pathLst>
              <a:path w="134543" h="160883">
                <a:moveTo>
                  <a:pt x="2362" y="95097"/>
                </a:moveTo>
                <a:lnTo>
                  <a:pt x="7848" y="0"/>
                </a:lnTo>
                <a:lnTo>
                  <a:pt x="18273" y="15482"/>
                </a:lnTo>
                <a:lnTo>
                  <a:pt x="26121" y="24340"/>
                </a:lnTo>
                <a:lnTo>
                  <a:pt x="34062" y="27972"/>
                </a:lnTo>
                <a:lnTo>
                  <a:pt x="44766" y="27772"/>
                </a:lnTo>
                <a:lnTo>
                  <a:pt x="57175" y="25780"/>
                </a:lnTo>
                <a:lnTo>
                  <a:pt x="75727" y="20713"/>
                </a:lnTo>
                <a:lnTo>
                  <a:pt x="91003" y="13821"/>
                </a:lnTo>
                <a:lnTo>
                  <a:pt x="101980" y="7269"/>
                </a:lnTo>
                <a:lnTo>
                  <a:pt x="107635" y="3225"/>
                </a:lnTo>
                <a:lnTo>
                  <a:pt x="108178" y="2793"/>
                </a:lnTo>
                <a:lnTo>
                  <a:pt x="134543" y="77355"/>
                </a:lnTo>
                <a:lnTo>
                  <a:pt x="123875" y="139014"/>
                </a:lnTo>
                <a:lnTo>
                  <a:pt x="93265" y="147730"/>
                </a:lnTo>
                <a:lnTo>
                  <a:pt x="72068" y="153755"/>
                </a:lnTo>
                <a:lnTo>
                  <a:pt x="58500" y="157585"/>
                </a:lnTo>
                <a:lnTo>
                  <a:pt x="50776" y="159717"/>
                </a:lnTo>
                <a:lnTo>
                  <a:pt x="45729" y="160877"/>
                </a:lnTo>
                <a:lnTo>
                  <a:pt x="45402" y="160883"/>
                </a:lnTo>
                <a:lnTo>
                  <a:pt x="39701" y="156524"/>
                </a:lnTo>
                <a:lnTo>
                  <a:pt x="27743" y="146157"/>
                </a:lnTo>
                <a:lnTo>
                  <a:pt x="14112" y="133850"/>
                </a:lnTo>
                <a:lnTo>
                  <a:pt x="3396" y="123671"/>
                </a:lnTo>
                <a:lnTo>
                  <a:pt x="0" y="119761"/>
                </a:lnTo>
                <a:lnTo>
                  <a:pt x="0" y="117716"/>
                </a:lnTo>
                <a:lnTo>
                  <a:pt x="2362" y="9509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159125" y="2117830"/>
            <a:ext cx="46597" cy="64038"/>
          </a:xfrm>
          <a:custGeom>
            <a:avLst/>
            <a:gdLst/>
            <a:ahLst/>
            <a:cxnLst/>
            <a:rect l="l" t="t" r="r" b="b"/>
            <a:pathLst>
              <a:path w="46597" h="64038">
                <a:moveTo>
                  <a:pt x="19431" y="8120"/>
                </a:moveTo>
                <a:lnTo>
                  <a:pt x="25349" y="9606"/>
                </a:lnTo>
                <a:lnTo>
                  <a:pt x="17741" y="15931"/>
                </a:lnTo>
                <a:lnTo>
                  <a:pt x="15252" y="19322"/>
                </a:lnTo>
                <a:lnTo>
                  <a:pt x="12763" y="22700"/>
                </a:lnTo>
                <a:lnTo>
                  <a:pt x="15252" y="38981"/>
                </a:lnTo>
                <a:lnTo>
                  <a:pt x="30429" y="59885"/>
                </a:lnTo>
                <a:lnTo>
                  <a:pt x="41414" y="64038"/>
                </a:lnTo>
                <a:lnTo>
                  <a:pt x="41577" y="62042"/>
                </a:lnTo>
                <a:lnTo>
                  <a:pt x="42634" y="50174"/>
                </a:lnTo>
                <a:lnTo>
                  <a:pt x="44383" y="33645"/>
                </a:lnTo>
                <a:lnTo>
                  <a:pt x="46482" y="19487"/>
                </a:lnTo>
                <a:lnTo>
                  <a:pt x="46597" y="18866"/>
                </a:lnTo>
                <a:lnTo>
                  <a:pt x="42097" y="6325"/>
                </a:lnTo>
                <a:lnTo>
                  <a:pt x="32956" y="1567"/>
                </a:lnTo>
                <a:lnTo>
                  <a:pt x="26485" y="537"/>
                </a:lnTo>
                <a:lnTo>
                  <a:pt x="9563" y="0"/>
                </a:lnTo>
                <a:lnTo>
                  <a:pt x="0" y="1567"/>
                </a:lnTo>
                <a:lnTo>
                  <a:pt x="0" y="4107"/>
                </a:lnTo>
                <a:lnTo>
                  <a:pt x="13525" y="6634"/>
                </a:lnTo>
                <a:lnTo>
                  <a:pt x="19431" y="812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159125" y="2117830"/>
            <a:ext cx="46597" cy="64038"/>
          </a:xfrm>
          <a:custGeom>
            <a:avLst/>
            <a:gdLst/>
            <a:ahLst/>
            <a:cxnLst/>
            <a:rect l="l" t="t" r="r" b="b"/>
            <a:pathLst>
              <a:path w="46597" h="64038">
                <a:moveTo>
                  <a:pt x="15252" y="38981"/>
                </a:moveTo>
                <a:lnTo>
                  <a:pt x="12763" y="22700"/>
                </a:lnTo>
                <a:lnTo>
                  <a:pt x="15252" y="19322"/>
                </a:lnTo>
                <a:lnTo>
                  <a:pt x="17741" y="15931"/>
                </a:lnTo>
                <a:lnTo>
                  <a:pt x="25349" y="9606"/>
                </a:lnTo>
                <a:lnTo>
                  <a:pt x="19431" y="8120"/>
                </a:lnTo>
                <a:lnTo>
                  <a:pt x="13525" y="6634"/>
                </a:lnTo>
                <a:lnTo>
                  <a:pt x="0" y="4107"/>
                </a:lnTo>
                <a:lnTo>
                  <a:pt x="0" y="1567"/>
                </a:lnTo>
                <a:lnTo>
                  <a:pt x="9563" y="0"/>
                </a:lnTo>
                <a:lnTo>
                  <a:pt x="26485" y="537"/>
                </a:lnTo>
                <a:lnTo>
                  <a:pt x="32956" y="1567"/>
                </a:lnTo>
                <a:lnTo>
                  <a:pt x="42097" y="6325"/>
                </a:lnTo>
                <a:lnTo>
                  <a:pt x="46597" y="18866"/>
                </a:lnTo>
                <a:lnTo>
                  <a:pt x="46482" y="19487"/>
                </a:lnTo>
                <a:lnTo>
                  <a:pt x="44383" y="33645"/>
                </a:lnTo>
                <a:lnTo>
                  <a:pt x="42634" y="50174"/>
                </a:lnTo>
                <a:lnTo>
                  <a:pt x="41577" y="62042"/>
                </a:lnTo>
                <a:lnTo>
                  <a:pt x="41414" y="64038"/>
                </a:lnTo>
                <a:lnTo>
                  <a:pt x="30429" y="59885"/>
                </a:lnTo>
                <a:lnTo>
                  <a:pt x="15252" y="3898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103836" y="2156690"/>
            <a:ext cx="291122" cy="148010"/>
          </a:xfrm>
          <a:custGeom>
            <a:avLst/>
            <a:gdLst/>
            <a:ahLst/>
            <a:cxnLst/>
            <a:rect l="l" t="t" r="r" b="b"/>
            <a:pathLst>
              <a:path w="291122" h="148010">
                <a:moveTo>
                  <a:pt x="57823" y="128381"/>
                </a:moveTo>
                <a:lnTo>
                  <a:pt x="65685" y="129941"/>
                </a:lnTo>
                <a:lnTo>
                  <a:pt x="75864" y="131916"/>
                </a:lnTo>
                <a:lnTo>
                  <a:pt x="89034" y="134406"/>
                </a:lnTo>
                <a:lnTo>
                  <a:pt x="104280" y="137193"/>
                </a:lnTo>
                <a:lnTo>
                  <a:pt x="120686" y="140062"/>
                </a:lnTo>
                <a:lnTo>
                  <a:pt x="137336" y="142793"/>
                </a:lnTo>
                <a:lnTo>
                  <a:pt x="153313" y="145169"/>
                </a:lnTo>
                <a:lnTo>
                  <a:pt x="167703" y="146974"/>
                </a:lnTo>
                <a:lnTo>
                  <a:pt x="178701" y="147877"/>
                </a:lnTo>
                <a:lnTo>
                  <a:pt x="196100" y="148010"/>
                </a:lnTo>
                <a:lnTo>
                  <a:pt x="210334" y="146820"/>
                </a:lnTo>
                <a:lnTo>
                  <a:pt x="221700" y="145051"/>
                </a:lnTo>
                <a:lnTo>
                  <a:pt x="230496" y="143445"/>
                </a:lnTo>
                <a:lnTo>
                  <a:pt x="237020" y="142745"/>
                </a:lnTo>
                <a:lnTo>
                  <a:pt x="246132" y="140477"/>
                </a:lnTo>
                <a:lnTo>
                  <a:pt x="260161" y="133955"/>
                </a:lnTo>
                <a:lnTo>
                  <a:pt x="273337" y="126420"/>
                </a:lnTo>
                <a:lnTo>
                  <a:pt x="280962" y="121193"/>
                </a:lnTo>
                <a:lnTo>
                  <a:pt x="284153" y="115773"/>
                </a:lnTo>
                <a:lnTo>
                  <a:pt x="288956" y="101010"/>
                </a:lnTo>
                <a:lnTo>
                  <a:pt x="291122" y="89494"/>
                </a:lnTo>
                <a:lnTo>
                  <a:pt x="288593" y="80882"/>
                </a:lnTo>
                <a:lnTo>
                  <a:pt x="282416" y="65938"/>
                </a:lnTo>
                <a:lnTo>
                  <a:pt x="278434" y="55686"/>
                </a:lnTo>
                <a:lnTo>
                  <a:pt x="274925" y="53721"/>
                </a:lnTo>
                <a:lnTo>
                  <a:pt x="263606" y="51524"/>
                </a:lnTo>
                <a:lnTo>
                  <a:pt x="247989" y="49518"/>
                </a:lnTo>
                <a:lnTo>
                  <a:pt x="231715" y="47569"/>
                </a:lnTo>
                <a:lnTo>
                  <a:pt x="218427" y="45539"/>
                </a:lnTo>
                <a:lnTo>
                  <a:pt x="214780" y="44955"/>
                </a:lnTo>
                <a:lnTo>
                  <a:pt x="201711" y="44104"/>
                </a:lnTo>
                <a:lnTo>
                  <a:pt x="186462" y="44134"/>
                </a:lnTo>
                <a:lnTo>
                  <a:pt x="171350" y="44649"/>
                </a:lnTo>
                <a:lnTo>
                  <a:pt x="158690" y="45250"/>
                </a:lnTo>
                <a:lnTo>
                  <a:pt x="150799" y="45539"/>
                </a:lnTo>
                <a:lnTo>
                  <a:pt x="142524" y="42368"/>
                </a:lnTo>
                <a:lnTo>
                  <a:pt x="128924" y="33527"/>
                </a:lnTo>
                <a:lnTo>
                  <a:pt x="116128" y="24163"/>
                </a:lnTo>
                <a:lnTo>
                  <a:pt x="109385" y="19542"/>
                </a:lnTo>
                <a:lnTo>
                  <a:pt x="107971" y="19035"/>
                </a:lnTo>
                <a:lnTo>
                  <a:pt x="96421" y="12935"/>
                </a:lnTo>
                <a:lnTo>
                  <a:pt x="85712" y="3286"/>
                </a:lnTo>
                <a:lnTo>
                  <a:pt x="82231" y="116"/>
                </a:lnTo>
                <a:lnTo>
                  <a:pt x="71160" y="0"/>
                </a:lnTo>
                <a:lnTo>
                  <a:pt x="57823" y="3286"/>
                </a:lnTo>
                <a:lnTo>
                  <a:pt x="55612" y="3802"/>
                </a:lnTo>
                <a:lnTo>
                  <a:pt x="50536" y="5355"/>
                </a:lnTo>
                <a:lnTo>
                  <a:pt x="44659" y="8328"/>
                </a:lnTo>
                <a:lnTo>
                  <a:pt x="35758" y="14124"/>
                </a:lnTo>
                <a:lnTo>
                  <a:pt x="21613" y="24147"/>
                </a:lnTo>
                <a:lnTo>
                  <a:pt x="0" y="39799"/>
                </a:lnTo>
                <a:lnTo>
                  <a:pt x="0" y="79346"/>
                </a:lnTo>
                <a:lnTo>
                  <a:pt x="57823" y="12838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103836" y="2156690"/>
            <a:ext cx="291122" cy="148010"/>
          </a:xfrm>
          <a:custGeom>
            <a:avLst/>
            <a:gdLst/>
            <a:ahLst/>
            <a:cxnLst/>
            <a:rect l="l" t="t" r="r" b="b"/>
            <a:pathLst>
              <a:path w="291122" h="148010">
                <a:moveTo>
                  <a:pt x="0" y="39799"/>
                </a:moveTo>
                <a:lnTo>
                  <a:pt x="21613" y="24147"/>
                </a:lnTo>
                <a:lnTo>
                  <a:pt x="35758" y="14124"/>
                </a:lnTo>
                <a:lnTo>
                  <a:pt x="44659" y="8328"/>
                </a:lnTo>
                <a:lnTo>
                  <a:pt x="50536" y="5355"/>
                </a:lnTo>
                <a:lnTo>
                  <a:pt x="55612" y="3802"/>
                </a:lnTo>
                <a:lnTo>
                  <a:pt x="57823" y="3286"/>
                </a:lnTo>
                <a:lnTo>
                  <a:pt x="71160" y="0"/>
                </a:lnTo>
                <a:lnTo>
                  <a:pt x="82231" y="116"/>
                </a:lnTo>
                <a:lnTo>
                  <a:pt x="85712" y="3286"/>
                </a:lnTo>
                <a:lnTo>
                  <a:pt x="96421" y="12935"/>
                </a:lnTo>
                <a:lnTo>
                  <a:pt x="107971" y="19035"/>
                </a:lnTo>
                <a:lnTo>
                  <a:pt x="109385" y="19542"/>
                </a:lnTo>
                <a:lnTo>
                  <a:pt x="116128" y="24163"/>
                </a:lnTo>
                <a:lnTo>
                  <a:pt x="128924" y="33527"/>
                </a:lnTo>
                <a:lnTo>
                  <a:pt x="142524" y="42368"/>
                </a:lnTo>
                <a:lnTo>
                  <a:pt x="150799" y="45539"/>
                </a:lnTo>
                <a:lnTo>
                  <a:pt x="158690" y="45250"/>
                </a:lnTo>
                <a:lnTo>
                  <a:pt x="171350" y="44649"/>
                </a:lnTo>
                <a:lnTo>
                  <a:pt x="186462" y="44134"/>
                </a:lnTo>
                <a:lnTo>
                  <a:pt x="201711" y="44104"/>
                </a:lnTo>
                <a:lnTo>
                  <a:pt x="214780" y="44955"/>
                </a:lnTo>
                <a:lnTo>
                  <a:pt x="218427" y="45539"/>
                </a:lnTo>
                <a:lnTo>
                  <a:pt x="231715" y="47569"/>
                </a:lnTo>
                <a:lnTo>
                  <a:pt x="247989" y="49518"/>
                </a:lnTo>
                <a:lnTo>
                  <a:pt x="263606" y="51524"/>
                </a:lnTo>
                <a:lnTo>
                  <a:pt x="274925" y="53721"/>
                </a:lnTo>
                <a:lnTo>
                  <a:pt x="278434" y="55686"/>
                </a:lnTo>
                <a:lnTo>
                  <a:pt x="282416" y="65938"/>
                </a:lnTo>
                <a:lnTo>
                  <a:pt x="288593" y="80882"/>
                </a:lnTo>
                <a:lnTo>
                  <a:pt x="291122" y="89494"/>
                </a:lnTo>
                <a:lnTo>
                  <a:pt x="288956" y="101010"/>
                </a:lnTo>
                <a:lnTo>
                  <a:pt x="284153" y="115773"/>
                </a:lnTo>
                <a:lnTo>
                  <a:pt x="280962" y="121193"/>
                </a:lnTo>
                <a:lnTo>
                  <a:pt x="273337" y="126420"/>
                </a:lnTo>
                <a:lnTo>
                  <a:pt x="260161" y="133955"/>
                </a:lnTo>
                <a:lnTo>
                  <a:pt x="246132" y="140477"/>
                </a:lnTo>
                <a:lnTo>
                  <a:pt x="237020" y="142745"/>
                </a:lnTo>
                <a:lnTo>
                  <a:pt x="230496" y="143445"/>
                </a:lnTo>
                <a:lnTo>
                  <a:pt x="221700" y="145051"/>
                </a:lnTo>
                <a:lnTo>
                  <a:pt x="210334" y="146820"/>
                </a:lnTo>
                <a:lnTo>
                  <a:pt x="196100" y="148010"/>
                </a:lnTo>
                <a:lnTo>
                  <a:pt x="178701" y="147877"/>
                </a:lnTo>
                <a:lnTo>
                  <a:pt x="167703" y="146974"/>
                </a:lnTo>
                <a:lnTo>
                  <a:pt x="153313" y="145169"/>
                </a:lnTo>
                <a:lnTo>
                  <a:pt x="137336" y="142793"/>
                </a:lnTo>
                <a:lnTo>
                  <a:pt x="120686" y="140062"/>
                </a:lnTo>
                <a:lnTo>
                  <a:pt x="104280" y="137193"/>
                </a:lnTo>
                <a:lnTo>
                  <a:pt x="89034" y="134406"/>
                </a:lnTo>
                <a:lnTo>
                  <a:pt x="75864" y="131916"/>
                </a:lnTo>
                <a:lnTo>
                  <a:pt x="65685" y="129941"/>
                </a:lnTo>
                <a:lnTo>
                  <a:pt x="57823" y="128381"/>
                </a:lnTo>
                <a:lnTo>
                  <a:pt x="0" y="79346"/>
                </a:lnTo>
                <a:lnTo>
                  <a:pt x="0" y="3979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020222" y="2126157"/>
            <a:ext cx="80573" cy="92976"/>
          </a:xfrm>
          <a:custGeom>
            <a:avLst/>
            <a:gdLst/>
            <a:ahLst/>
            <a:cxnLst/>
            <a:rect l="l" t="t" r="r" b="b"/>
            <a:pathLst>
              <a:path w="80573" h="92976">
                <a:moveTo>
                  <a:pt x="598" y="50519"/>
                </a:moveTo>
                <a:lnTo>
                  <a:pt x="0" y="57736"/>
                </a:lnTo>
                <a:lnTo>
                  <a:pt x="9567" y="70992"/>
                </a:lnTo>
                <a:lnTo>
                  <a:pt x="25633" y="92976"/>
                </a:lnTo>
                <a:lnTo>
                  <a:pt x="70514" y="92976"/>
                </a:lnTo>
                <a:lnTo>
                  <a:pt x="71625" y="91047"/>
                </a:lnTo>
                <a:lnTo>
                  <a:pt x="78258" y="78002"/>
                </a:lnTo>
                <a:lnTo>
                  <a:pt x="80573" y="66776"/>
                </a:lnTo>
                <a:lnTo>
                  <a:pt x="79169" y="63141"/>
                </a:lnTo>
                <a:lnTo>
                  <a:pt x="78548" y="50158"/>
                </a:lnTo>
                <a:lnTo>
                  <a:pt x="78871" y="35394"/>
                </a:lnTo>
                <a:lnTo>
                  <a:pt x="78848" y="34414"/>
                </a:lnTo>
                <a:lnTo>
                  <a:pt x="75891" y="20995"/>
                </a:lnTo>
                <a:lnTo>
                  <a:pt x="69521" y="7496"/>
                </a:lnTo>
                <a:lnTo>
                  <a:pt x="61967" y="0"/>
                </a:lnTo>
                <a:lnTo>
                  <a:pt x="55439" y="2574"/>
                </a:lnTo>
                <a:lnTo>
                  <a:pt x="47960" y="14220"/>
                </a:lnTo>
                <a:lnTo>
                  <a:pt x="44225" y="25361"/>
                </a:lnTo>
                <a:lnTo>
                  <a:pt x="41377" y="28701"/>
                </a:lnTo>
                <a:lnTo>
                  <a:pt x="29159" y="34182"/>
                </a:lnTo>
                <a:lnTo>
                  <a:pt x="14088" y="39967"/>
                </a:lnTo>
                <a:lnTo>
                  <a:pt x="3649" y="46494"/>
                </a:lnTo>
                <a:lnTo>
                  <a:pt x="598" y="5051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020222" y="2126157"/>
            <a:ext cx="80573" cy="92976"/>
          </a:xfrm>
          <a:custGeom>
            <a:avLst/>
            <a:gdLst/>
            <a:ahLst/>
            <a:cxnLst/>
            <a:rect l="l" t="t" r="r" b="b"/>
            <a:pathLst>
              <a:path w="80573" h="92976">
                <a:moveTo>
                  <a:pt x="9567" y="70992"/>
                </a:moveTo>
                <a:lnTo>
                  <a:pt x="0" y="57736"/>
                </a:lnTo>
                <a:lnTo>
                  <a:pt x="598" y="50519"/>
                </a:lnTo>
                <a:lnTo>
                  <a:pt x="3649" y="46494"/>
                </a:lnTo>
                <a:lnTo>
                  <a:pt x="14088" y="39967"/>
                </a:lnTo>
                <a:lnTo>
                  <a:pt x="29159" y="34182"/>
                </a:lnTo>
                <a:lnTo>
                  <a:pt x="41377" y="28701"/>
                </a:lnTo>
                <a:lnTo>
                  <a:pt x="44225" y="25361"/>
                </a:lnTo>
                <a:lnTo>
                  <a:pt x="47960" y="14220"/>
                </a:lnTo>
                <a:lnTo>
                  <a:pt x="55439" y="2574"/>
                </a:lnTo>
                <a:lnTo>
                  <a:pt x="61967" y="0"/>
                </a:lnTo>
                <a:lnTo>
                  <a:pt x="69521" y="7496"/>
                </a:lnTo>
                <a:lnTo>
                  <a:pt x="75891" y="20995"/>
                </a:lnTo>
                <a:lnTo>
                  <a:pt x="78848" y="34414"/>
                </a:lnTo>
                <a:lnTo>
                  <a:pt x="78871" y="35394"/>
                </a:lnTo>
                <a:lnTo>
                  <a:pt x="78548" y="50158"/>
                </a:lnTo>
                <a:lnTo>
                  <a:pt x="79169" y="63141"/>
                </a:lnTo>
                <a:lnTo>
                  <a:pt x="80573" y="66776"/>
                </a:lnTo>
                <a:lnTo>
                  <a:pt x="78258" y="78002"/>
                </a:lnTo>
                <a:lnTo>
                  <a:pt x="71625" y="91047"/>
                </a:lnTo>
                <a:lnTo>
                  <a:pt x="70514" y="92976"/>
                </a:lnTo>
                <a:lnTo>
                  <a:pt x="25633" y="92976"/>
                </a:lnTo>
                <a:lnTo>
                  <a:pt x="9567" y="709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669838" y="1575489"/>
            <a:ext cx="844105" cy="1202190"/>
          </a:xfrm>
          <a:custGeom>
            <a:avLst/>
            <a:gdLst/>
            <a:ahLst/>
            <a:cxnLst/>
            <a:rect l="l" t="t" r="r" b="b"/>
            <a:pathLst>
              <a:path w="844105" h="1202190">
                <a:moveTo>
                  <a:pt x="844105" y="12568"/>
                </a:moveTo>
                <a:lnTo>
                  <a:pt x="824931" y="8380"/>
                </a:lnTo>
                <a:lnTo>
                  <a:pt x="808088" y="4891"/>
                </a:lnTo>
                <a:lnTo>
                  <a:pt x="793367" y="2238"/>
                </a:lnTo>
                <a:lnTo>
                  <a:pt x="769460" y="0"/>
                </a:lnTo>
                <a:lnTo>
                  <a:pt x="759856" y="692"/>
                </a:lnTo>
                <a:lnTo>
                  <a:pt x="744304" y="6396"/>
                </a:lnTo>
                <a:lnTo>
                  <a:pt x="732236" y="18785"/>
                </a:lnTo>
                <a:lnTo>
                  <a:pt x="721982" y="38973"/>
                </a:lnTo>
                <a:lnTo>
                  <a:pt x="711875" y="68071"/>
                </a:lnTo>
                <a:lnTo>
                  <a:pt x="706355" y="86310"/>
                </a:lnTo>
                <a:lnTo>
                  <a:pt x="700245" y="107193"/>
                </a:lnTo>
                <a:lnTo>
                  <a:pt x="694762" y="127038"/>
                </a:lnTo>
                <a:lnTo>
                  <a:pt x="690195" y="145658"/>
                </a:lnTo>
                <a:lnTo>
                  <a:pt x="686074" y="164551"/>
                </a:lnTo>
                <a:lnTo>
                  <a:pt x="682392" y="183623"/>
                </a:lnTo>
                <a:lnTo>
                  <a:pt x="679143" y="202780"/>
                </a:lnTo>
                <a:lnTo>
                  <a:pt x="676321" y="221929"/>
                </a:lnTo>
                <a:lnTo>
                  <a:pt x="673918" y="240977"/>
                </a:lnTo>
                <a:lnTo>
                  <a:pt x="671929" y="259829"/>
                </a:lnTo>
                <a:lnTo>
                  <a:pt x="670346" y="278393"/>
                </a:lnTo>
                <a:lnTo>
                  <a:pt x="669164" y="296575"/>
                </a:lnTo>
                <a:lnTo>
                  <a:pt x="668375" y="314281"/>
                </a:lnTo>
                <a:lnTo>
                  <a:pt x="667974" y="331418"/>
                </a:lnTo>
                <a:lnTo>
                  <a:pt x="667953" y="347892"/>
                </a:lnTo>
                <a:lnTo>
                  <a:pt x="668306" y="363609"/>
                </a:lnTo>
                <a:lnTo>
                  <a:pt x="669027" y="378478"/>
                </a:lnTo>
                <a:lnTo>
                  <a:pt x="671544" y="405290"/>
                </a:lnTo>
                <a:lnTo>
                  <a:pt x="675453" y="427582"/>
                </a:lnTo>
                <a:lnTo>
                  <a:pt x="677913" y="436799"/>
                </a:lnTo>
                <a:lnTo>
                  <a:pt x="680141" y="446928"/>
                </a:lnTo>
                <a:lnTo>
                  <a:pt x="681574" y="460026"/>
                </a:lnTo>
                <a:lnTo>
                  <a:pt x="682203" y="475748"/>
                </a:lnTo>
                <a:lnTo>
                  <a:pt x="682021" y="493750"/>
                </a:lnTo>
                <a:lnTo>
                  <a:pt x="681019" y="513686"/>
                </a:lnTo>
                <a:lnTo>
                  <a:pt x="679188" y="535213"/>
                </a:lnTo>
                <a:lnTo>
                  <a:pt x="676521" y="557987"/>
                </a:lnTo>
                <a:lnTo>
                  <a:pt x="673010" y="581662"/>
                </a:lnTo>
                <a:lnTo>
                  <a:pt x="668646" y="605895"/>
                </a:lnTo>
                <a:lnTo>
                  <a:pt x="663421" y="630340"/>
                </a:lnTo>
                <a:lnTo>
                  <a:pt x="657326" y="654655"/>
                </a:lnTo>
                <a:lnTo>
                  <a:pt x="650355" y="678493"/>
                </a:lnTo>
                <a:lnTo>
                  <a:pt x="642497" y="701511"/>
                </a:lnTo>
                <a:lnTo>
                  <a:pt x="633746" y="723364"/>
                </a:lnTo>
                <a:lnTo>
                  <a:pt x="624094" y="743709"/>
                </a:lnTo>
                <a:lnTo>
                  <a:pt x="613531" y="762199"/>
                </a:lnTo>
                <a:lnTo>
                  <a:pt x="602049" y="778492"/>
                </a:lnTo>
                <a:lnTo>
                  <a:pt x="589641" y="792242"/>
                </a:lnTo>
                <a:lnTo>
                  <a:pt x="576298" y="803105"/>
                </a:lnTo>
                <a:lnTo>
                  <a:pt x="562013" y="810738"/>
                </a:lnTo>
                <a:lnTo>
                  <a:pt x="544534" y="817260"/>
                </a:lnTo>
                <a:lnTo>
                  <a:pt x="528210" y="822469"/>
                </a:lnTo>
                <a:lnTo>
                  <a:pt x="512965" y="826526"/>
                </a:lnTo>
                <a:lnTo>
                  <a:pt x="498725" y="829595"/>
                </a:lnTo>
                <a:lnTo>
                  <a:pt x="485414" y="831838"/>
                </a:lnTo>
                <a:lnTo>
                  <a:pt x="461276" y="834499"/>
                </a:lnTo>
                <a:lnTo>
                  <a:pt x="439951" y="835811"/>
                </a:lnTo>
                <a:lnTo>
                  <a:pt x="430154" y="836368"/>
                </a:lnTo>
                <a:lnTo>
                  <a:pt x="420835" y="837077"/>
                </a:lnTo>
                <a:lnTo>
                  <a:pt x="411917" y="838101"/>
                </a:lnTo>
                <a:lnTo>
                  <a:pt x="403326" y="839602"/>
                </a:lnTo>
                <a:lnTo>
                  <a:pt x="394985" y="841743"/>
                </a:lnTo>
                <a:lnTo>
                  <a:pt x="386821" y="844686"/>
                </a:lnTo>
                <a:lnTo>
                  <a:pt x="378756" y="848596"/>
                </a:lnTo>
                <a:lnTo>
                  <a:pt x="364658" y="857190"/>
                </a:lnTo>
                <a:lnTo>
                  <a:pt x="352665" y="864955"/>
                </a:lnTo>
                <a:lnTo>
                  <a:pt x="340398" y="873234"/>
                </a:lnTo>
                <a:lnTo>
                  <a:pt x="328096" y="881857"/>
                </a:lnTo>
                <a:lnTo>
                  <a:pt x="316002" y="890657"/>
                </a:lnTo>
                <a:lnTo>
                  <a:pt x="304356" y="899464"/>
                </a:lnTo>
                <a:lnTo>
                  <a:pt x="293398" y="908111"/>
                </a:lnTo>
                <a:lnTo>
                  <a:pt x="283369" y="916428"/>
                </a:lnTo>
                <a:lnTo>
                  <a:pt x="274511" y="924247"/>
                </a:lnTo>
                <a:lnTo>
                  <a:pt x="267063" y="931400"/>
                </a:lnTo>
                <a:lnTo>
                  <a:pt x="261268" y="937717"/>
                </a:lnTo>
                <a:lnTo>
                  <a:pt x="258051" y="941954"/>
                </a:lnTo>
                <a:lnTo>
                  <a:pt x="251285" y="947433"/>
                </a:lnTo>
                <a:lnTo>
                  <a:pt x="242637" y="948279"/>
                </a:lnTo>
                <a:lnTo>
                  <a:pt x="232851" y="946167"/>
                </a:lnTo>
                <a:lnTo>
                  <a:pt x="222669" y="942769"/>
                </a:lnTo>
                <a:lnTo>
                  <a:pt x="212836" y="939760"/>
                </a:lnTo>
                <a:lnTo>
                  <a:pt x="204095" y="938814"/>
                </a:lnTo>
                <a:lnTo>
                  <a:pt x="197190" y="941605"/>
                </a:lnTo>
                <a:lnTo>
                  <a:pt x="192358" y="949439"/>
                </a:lnTo>
                <a:lnTo>
                  <a:pt x="190993" y="959031"/>
                </a:lnTo>
                <a:lnTo>
                  <a:pt x="191740" y="970459"/>
                </a:lnTo>
                <a:lnTo>
                  <a:pt x="193612" y="983447"/>
                </a:lnTo>
                <a:lnTo>
                  <a:pt x="195622" y="997722"/>
                </a:lnTo>
                <a:lnTo>
                  <a:pt x="196781" y="1013009"/>
                </a:lnTo>
                <a:lnTo>
                  <a:pt x="196824" y="1016300"/>
                </a:lnTo>
                <a:lnTo>
                  <a:pt x="195700" y="1022931"/>
                </a:lnTo>
                <a:lnTo>
                  <a:pt x="192487" y="1031067"/>
                </a:lnTo>
                <a:lnTo>
                  <a:pt x="187420" y="1040479"/>
                </a:lnTo>
                <a:lnTo>
                  <a:pt x="180737" y="1050938"/>
                </a:lnTo>
                <a:lnTo>
                  <a:pt x="172674" y="1062217"/>
                </a:lnTo>
                <a:lnTo>
                  <a:pt x="163468" y="1074085"/>
                </a:lnTo>
                <a:lnTo>
                  <a:pt x="153356" y="1086315"/>
                </a:lnTo>
                <a:lnTo>
                  <a:pt x="142575" y="1098679"/>
                </a:lnTo>
                <a:lnTo>
                  <a:pt x="131360" y="1110946"/>
                </a:lnTo>
                <a:lnTo>
                  <a:pt x="119949" y="1122890"/>
                </a:lnTo>
                <a:lnTo>
                  <a:pt x="108578" y="1134281"/>
                </a:lnTo>
                <a:lnTo>
                  <a:pt x="97485" y="1144890"/>
                </a:lnTo>
                <a:lnTo>
                  <a:pt x="86905" y="1154489"/>
                </a:lnTo>
                <a:lnTo>
                  <a:pt x="77076" y="1162850"/>
                </a:lnTo>
                <a:lnTo>
                  <a:pt x="68234" y="1169744"/>
                </a:lnTo>
                <a:lnTo>
                  <a:pt x="60615" y="1174941"/>
                </a:lnTo>
                <a:lnTo>
                  <a:pt x="54673" y="1178123"/>
                </a:lnTo>
                <a:lnTo>
                  <a:pt x="38476" y="1183476"/>
                </a:lnTo>
                <a:lnTo>
                  <a:pt x="24285" y="1186250"/>
                </a:lnTo>
                <a:lnTo>
                  <a:pt x="12766" y="1188356"/>
                </a:lnTo>
                <a:lnTo>
                  <a:pt x="4584" y="1191702"/>
                </a:lnTo>
                <a:lnTo>
                  <a:pt x="403" y="1198196"/>
                </a:lnTo>
                <a:lnTo>
                  <a:pt x="0" y="1202190"/>
                </a:lnTo>
              </a:path>
            </a:pathLst>
          </a:custGeom>
          <a:ln w="1408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908655" y="2165876"/>
            <a:ext cx="362886" cy="189929"/>
          </a:xfrm>
          <a:custGeom>
            <a:avLst/>
            <a:gdLst/>
            <a:ahLst/>
            <a:cxnLst/>
            <a:rect l="l" t="t" r="r" b="b"/>
            <a:pathLst>
              <a:path w="362886" h="189929">
                <a:moveTo>
                  <a:pt x="15478" y="153847"/>
                </a:moveTo>
                <a:lnTo>
                  <a:pt x="23864" y="157364"/>
                </a:lnTo>
                <a:lnTo>
                  <a:pt x="30127" y="159254"/>
                </a:lnTo>
                <a:lnTo>
                  <a:pt x="38501" y="160882"/>
                </a:lnTo>
                <a:lnTo>
                  <a:pt x="50848" y="162566"/>
                </a:lnTo>
                <a:lnTo>
                  <a:pt x="69036" y="164624"/>
                </a:lnTo>
                <a:lnTo>
                  <a:pt x="94929" y="167373"/>
                </a:lnTo>
                <a:lnTo>
                  <a:pt x="104225" y="152984"/>
                </a:lnTo>
                <a:lnTo>
                  <a:pt x="104485" y="153122"/>
                </a:lnTo>
                <a:lnTo>
                  <a:pt x="112269" y="157252"/>
                </a:lnTo>
                <a:lnTo>
                  <a:pt x="126593" y="164799"/>
                </a:lnTo>
                <a:lnTo>
                  <a:pt x="141634" y="172607"/>
                </a:lnTo>
                <a:lnTo>
                  <a:pt x="151571" y="177520"/>
                </a:lnTo>
                <a:lnTo>
                  <a:pt x="163553" y="181368"/>
                </a:lnTo>
                <a:lnTo>
                  <a:pt x="176244" y="184377"/>
                </a:lnTo>
                <a:lnTo>
                  <a:pt x="190993" y="187173"/>
                </a:lnTo>
                <a:lnTo>
                  <a:pt x="206511" y="189344"/>
                </a:lnTo>
                <a:lnTo>
                  <a:pt x="223312" y="189929"/>
                </a:lnTo>
                <a:lnTo>
                  <a:pt x="235091" y="189527"/>
                </a:lnTo>
                <a:lnTo>
                  <a:pt x="248024" y="188702"/>
                </a:lnTo>
                <a:lnTo>
                  <a:pt x="261739" y="187540"/>
                </a:lnTo>
                <a:lnTo>
                  <a:pt x="275865" y="186127"/>
                </a:lnTo>
                <a:lnTo>
                  <a:pt x="290029" y="184549"/>
                </a:lnTo>
                <a:lnTo>
                  <a:pt x="303861" y="182891"/>
                </a:lnTo>
                <a:lnTo>
                  <a:pt x="316988" y="181241"/>
                </a:lnTo>
                <a:lnTo>
                  <a:pt x="337917" y="174065"/>
                </a:lnTo>
                <a:lnTo>
                  <a:pt x="350086" y="163535"/>
                </a:lnTo>
                <a:lnTo>
                  <a:pt x="357750" y="151694"/>
                </a:lnTo>
                <a:lnTo>
                  <a:pt x="361740" y="141123"/>
                </a:lnTo>
                <a:lnTo>
                  <a:pt x="362886" y="134404"/>
                </a:lnTo>
                <a:lnTo>
                  <a:pt x="351202" y="128854"/>
                </a:lnTo>
                <a:lnTo>
                  <a:pt x="349852" y="124700"/>
                </a:lnTo>
                <a:lnTo>
                  <a:pt x="345466" y="113329"/>
                </a:lnTo>
                <a:lnTo>
                  <a:pt x="338203" y="98649"/>
                </a:lnTo>
                <a:lnTo>
                  <a:pt x="328228" y="84594"/>
                </a:lnTo>
                <a:lnTo>
                  <a:pt x="323680" y="80967"/>
                </a:lnTo>
                <a:lnTo>
                  <a:pt x="312776" y="76277"/>
                </a:lnTo>
                <a:lnTo>
                  <a:pt x="298791" y="72843"/>
                </a:lnTo>
                <a:lnTo>
                  <a:pt x="283180" y="70396"/>
                </a:lnTo>
                <a:lnTo>
                  <a:pt x="267396" y="68667"/>
                </a:lnTo>
                <a:lnTo>
                  <a:pt x="252894" y="67386"/>
                </a:lnTo>
                <a:lnTo>
                  <a:pt x="241127" y="66282"/>
                </a:lnTo>
                <a:lnTo>
                  <a:pt x="233549" y="65087"/>
                </a:lnTo>
                <a:lnTo>
                  <a:pt x="230198" y="64166"/>
                </a:lnTo>
                <a:lnTo>
                  <a:pt x="223857" y="61591"/>
                </a:lnTo>
                <a:lnTo>
                  <a:pt x="217308" y="56302"/>
                </a:lnTo>
                <a:lnTo>
                  <a:pt x="207689" y="45669"/>
                </a:lnTo>
                <a:lnTo>
                  <a:pt x="192135" y="27063"/>
                </a:lnTo>
                <a:lnTo>
                  <a:pt x="174380" y="39725"/>
                </a:lnTo>
                <a:lnTo>
                  <a:pt x="159165" y="43954"/>
                </a:lnTo>
                <a:lnTo>
                  <a:pt x="156638" y="40563"/>
                </a:lnTo>
                <a:lnTo>
                  <a:pt x="153977" y="38132"/>
                </a:lnTo>
                <a:lnTo>
                  <a:pt x="144982" y="35673"/>
                </a:lnTo>
                <a:lnTo>
                  <a:pt x="121129" y="31280"/>
                </a:lnTo>
                <a:lnTo>
                  <a:pt x="117948" y="32898"/>
                </a:lnTo>
                <a:lnTo>
                  <a:pt x="107978" y="37484"/>
                </a:lnTo>
                <a:lnTo>
                  <a:pt x="93820" y="42883"/>
                </a:lnTo>
                <a:lnTo>
                  <a:pt x="78154" y="46898"/>
                </a:lnTo>
                <a:lnTo>
                  <a:pt x="63661" y="47332"/>
                </a:lnTo>
                <a:lnTo>
                  <a:pt x="57310" y="46258"/>
                </a:lnTo>
                <a:lnTo>
                  <a:pt x="48361" y="43314"/>
                </a:lnTo>
                <a:lnTo>
                  <a:pt x="42488" y="36695"/>
                </a:lnTo>
                <a:lnTo>
                  <a:pt x="37581" y="23292"/>
                </a:lnTo>
                <a:lnTo>
                  <a:pt x="31530" y="0"/>
                </a:lnTo>
                <a:lnTo>
                  <a:pt x="19707" y="11836"/>
                </a:lnTo>
                <a:lnTo>
                  <a:pt x="17167" y="59169"/>
                </a:lnTo>
                <a:lnTo>
                  <a:pt x="12938" y="59169"/>
                </a:lnTo>
                <a:lnTo>
                  <a:pt x="8709" y="65938"/>
                </a:lnTo>
                <a:lnTo>
                  <a:pt x="7858" y="73545"/>
                </a:lnTo>
                <a:lnTo>
                  <a:pt x="7090" y="80316"/>
                </a:lnTo>
                <a:lnTo>
                  <a:pt x="5497" y="93971"/>
                </a:lnTo>
                <a:lnTo>
                  <a:pt x="3557" y="110060"/>
                </a:lnTo>
                <a:lnTo>
                  <a:pt x="1673" y="124800"/>
                </a:lnTo>
                <a:lnTo>
                  <a:pt x="250" y="134404"/>
                </a:lnTo>
                <a:lnTo>
                  <a:pt x="0" y="135916"/>
                </a:lnTo>
                <a:lnTo>
                  <a:pt x="1897" y="145551"/>
                </a:lnTo>
                <a:lnTo>
                  <a:pt x="15478" y="1538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908655" y="2165876"/>
            <a:ext cx="362886" cy="189929"/>
          </a:xfrm>
          <a:custGeom>
            <a:avLst/>
            <a:gdLst/>
            <a:ahLst/>
            <a:cxnLst/>
            <a:rect l="l" t="t" r="r" b="b"/>
            <a:pathLst>
              <a:path w="362886" h="189929">
                <a:moveTo>
                  <a:pt x="362886" y="134404"/>
                </a:moveTo>
                <a:lnTo>
                  <a:pt x="357750" y="151694"/>
                </a:lnTo>
                <a:lnTo>
                  <a:pt x="350086" y="163535"/>
                </a:lnTo>
                <a:lnTo>
                  <a:pt x="337917" y="174065"/>
                </a:lnTo>
                <a:lnTo>
                  <a:pt x="320415" y="180703"/>
                </a:lnTo>
                <a:lnTo>
                  <a:pt x="303861" y="182891"/>
                </a:lnTo>
                <a:lnTo>
                  <a:pt x="290029" y="184549"/>
                </a:lnTo>
                <a:lnTo>
                  <a:pt x="275865" y="186127"/>
                </a:lnTo>
                <a:lnTo>
                  <a:pt x="261739" y="187540"/>
                </a:lnTo>
                <a:lnTo>
                  <a:pt x="248024" y="188702"/>
                </a:lnTo>
                <a:lnTo>
                  <a:pt x="235091" y="189527"/>
                </a:lnTo>
                <a:lnTo>
                  <a:pt x="223312" y="189929"/>
                </a:lnTo>
                <a:lnTo>
                  <a:pt x="213060" y="189820"/>
                </a:lnTo>
                <a:lnTo>
                  <a:pt x="190993" y="187173"/>
                </a:lnTo>
                <a:lnTo>
                  <a:pt x="176244" y="184377"/>
                </a:lnTo>
                <a:lnTo>
                  <a:pt x="163553" y="181368"/>
                </a:lnTo>
                <a:lnTo>
                  <a:pt x="154211" y="178555"/>
                </a:lnTo>
                <a:lnTo>
                  <a:pt x="141634" y="172607"/>
                </a:lnTo>
                <a:lnTo>
                  <a:pt x="126593" y="164799"/>
                </a:lnTo>
                <a:lnTo>
                  <a:pt x="112269" y="157252"/>
                </a:lnTo>
                <a:lnTo>
                  <a:pt x="104485" y="153122"/>
                </a:lnTo>
                <a:lnTo>
                  <a:pt x="104225" y="152984"/>
                </a:lnTo>
                <a:lnTo>
                  <a:pt x="94929" y="167373"/>
                </a:lnTo>
                <a:lnTo>
                  <a:pt x="69036" y="164624"/>
                </a:lnTo>
                <a:lnTo>
                  <a:pt x="50848" y="162566"/>
                </a:lnTo>
                <a:lnTo>
                  <a:pt x="38501" y="160882"/>
                </a:lnTo>
                <a:lnTo>
                  <a:pt x="30127" y="159254"/>
                </a:lnTo>
                <a:lnTo>
                  <a:pt x="23864" y="157364"/>
                </a:lnTo>
                <a:lnTo>
                  <a:pt x="17843" y="154894"/>
                </a:lnTo>
                <a:lnTo>
                  <a:pt x="1897" y="145551"/>
                </a:lnTo>
                <a:lnTo>
                  <a:pt x="0" y="135916"/>
                </a:lnTo>
                <a:lnTo>
                  <a:pt x="250" y="134404"/>
                </a:lnTo>
                <a:lnTo>
                  <a:pt x="1673" y="124800"/>
                </a:lnTo>
                <a:lnTo>
                  <a:pt x="3557" y="110060"/>
                </a:lnTo>
                <a:lnTo>
                  <a:pt x="5497" y="93971"/>
                </a:lnTo>
                <a:lnTo>
                  <a:pt x="7090" y="80316"/>
                </a:lnTo>
                <a:lnTo>
                  <a:pt x="7858" y="73545"/>
                </a:lnTo>
                <a:lnTo>
                  <a:pt x="8709" y="65938"/>
                </a:lnTo>
                <a:lnTo>
                  <a:pt x="12938" y="59169"/>
                </a:lnTo>
                <a:lnTo>
                  <a:pt x="17167" y="59169"/>
                </a:lnTo>
                <a:lnTo>
                  <a:pt x="19707" y="11836"/>
                </a:lnTo>
                <a:lnTo>
                  <a:pt x="31530" y="0"/>
                </a:lnTo>
                <a:lnTo>
                  <a:pt x="37581" y="23292"/>
                </a:lnTo>
                <a:lnTo>
                  <a:pt x="42488" y="36695"/>
                </a:lnTo>
                <a:lnTo>
                  <a:pt x="48361" y="43314"/>
                </a:lnTo>
                <a:lnTo>
                  <a:pt x="57310" y="46258"/>
                </a:lnTo>
                <a:lnTo>
                  <a:pt x="63661" y="47332"/>
                </a:lnTo>
                <a:lnTo>
                  <a:pt x="78154" y="46898"/>
                </a:lnTo>
                <a:lnTo>
                  <a:pt x="93820" y="42883"/>
                </a:lnTo>
                <a:lnTo>
                  <a:pt x="107978" y="37484"/>
                </a:lnTo>
                <a:lnTo>
                  <a:pt x="117948" y="32898"/>
                </a:lnTo>
                <a:lnTo>
                  <a:pt x="121129" y="31280"/>
                </a:lnTo>
                <a:lnTo>
                  <a:pt x="144982" y="35673"/>
                </a:lnTo>
                <a:lnTo>
                  <a:pt x="153977" y="38132"/>
                </a:lnTo>
                <a:lnTo>
                  <a:pt x="156638" y="40563"/>
                </a:lnTo>
                <a:lnTo>
                  <a:pt x="159165" y="43954"/>
                </a:lnTo>
                <a:lnTo>
                  <a:pt x="174380" y="39725"/>
                </a:lnTo>
                <a:lnTo>
                  <a:pt x="192135" y="27063"/>
                </a:lnTo>
                <a:lnTo>
                  <a:pt x="207689" y="45669"/>
                </a:lnTo>
                <a:lnTo>
                  <a:pt x="217308" y="56302"/>
                </a:lnTo>
                <a:lnTo>
                  <a:pt x="223857" y="61591"/>
                </a:lnTo>
                <a:lnTo>
                  <a:pt x="230198" y="64166"/>
                </a:lnTo>
                <a:lnTo>
                  <a:pt x="233549" y="65087"/>
                </a:lnTo>
                <a:lnTo>
                  <a:pt x="241127" y="66282"/>
                </a:lnTo>
                <a:lnTo>
                  <a:pt x="252894" y="67386"/>
                </a:lnTo>
                <a:lnTo>
                  <a:pt x="267396" y="68667"/>
                </a:lnTo>
                <a:lnTo>
                  <a:pt x="283180" y="70396"/>
                </a:lnTo>
                <a:lnTo>
                  <a:pt x="298791" y="72843"/>
                </a:lnTo>
                <a:lnTo>
                  <a:pt x="312776" y="76277"/>
                </a:lnTo>
                <a:lnTo>
                  <a:pt x="323680" y="80967"/>
                </a:lnTo>
                <a:lnTo>
                  <a:pt x="328228" y="84594"/>
                </a:lnTo>
                <a:lnTo>
                  <a:pt x="338203" y="98649"/>
                </a:lnTo>
                <a:lnTo>
                  <a:pt x="345466" y="113329"/>
                </a:lnTo>
                <a:lnTo>
                  <a:pt x="349852" y="124700"/>
                </a:lnTo>
                <a:lnTo>
                  <a:pt x="351202" y="128854"/>
                </a:lnTo>
                <a:lnTo>
                  <a:pt x="362886" y="13440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921593" y="2225045"/>
            <a:ext cx="338264" cy="105664"/>
          </a:xfrm>
          <a:custGeom>
            <a:avLst/>
            <a:gdLst/>
            <a:ahLst/>
            <a:cxnLst/>
            <a:rect l="l" t="t" r="r" b="b"/>
            <a:pathLst>
              <a:path w="338264" h="105663">
                <a:moveTo>
                  <a:pt x="338264" y="69684"/>
                </a:moveTo>
                <a:lnTo>
                  <a:pt x="330927" y="80736"/>
                </a:lnTo>
                <a:lnTo>
                  <a:pt x="321667" y="86723"/>
                </a:lnTo>
                <a:lnTo>
                  <a:pt x="306730" y="92519"/>
                </a:lnTo>
                <a:lnTo>
                  <a:pt x="294567" y="95543"/>
                </a:lnTo>
                <a:lnTo>
                  <a:pt x="280140" y="98482"/>
                </a:lnTo>
                <a:lnTo>
                  <a:pt x="264791" y="101148"/>
                </a:lnTo>
                <a:lnTo>
                  <a:pt x="249859" y="103354"/>
                </a:lnTo>
                <a:lnTo>
                  <a:pt x="236684" y="104912"/>
                </a:lnTo>
                <a:lnTo>
                  <a:pt x="226609" y="105635"/>
                </a:lnTo>
                <a:lnTo>
                  <a:pt x="224853" y="105663"/>
                </a:lnTo>
                <a:lnTo>
                  <a:pt x="214694" y="105091"/>
                </a:lnTo>
                <a:lnTo>
                  <a:pt x="201173" y="103555"/>
                </a:lnTo>
                <a:lnTo>
                  <a:pt x="185981" y="101324"/>
                </a:lnTo>
                <a:lnTo>
                  <a:pt x="170810" y="98667"/>
                </a:lnTo>
                <a:lnTo>
                  <a:pt x="157353" y="95855"/>
                </a:lnTo>
                <a:lnTo>
                  <a:pt x="147300" y="93156"/>
                </a:lnTo>
                <a:lnTo>
                  <a:pt x="135720" y="86856"/>
                </a:lnTo>
                <a:lnTo>
                  <a:pt x="124753" y="78425"/>
                </a:lnTo>
                <a:lnTo>
                  <a:pt x="113249" y="68711"/>
                </a:lnTo>
                <a:lnTo>
                  <a:pt x="102819" y="59580"/>
                </a:lnTo>
                <a:lnTo>
                  <a:pt x="95516" y="53263"/>
                </a:lnTo>
                <a:lnTo>
                  <a:pt x="87494" y="49938"/>
                </a:lnTo>
                <a:lnTo>
                  <a:pt x="75155" y="48285"/>
                </a:lnTo>
                <a:lnTo>
                  <a:pt x="60442" y="47745"/>
                </a:lnTo>
                <a:lnTo>
                  <a:pt x="45293" y="47756"/>
                </a:lnTo>
                <a:lnTo>
                  <a:pt x="31650" y="47757"/>
                </a:lnTo>
                <a:lnTo>
                  <a:pt x="22821" y="47345"/>
                </a:lnTo>
                <a:lnTo>
                  <a:pt x="12421" y="39684"/>
                </a:lnTo>
                <a:lnTo>
                  <a:pt x="5439" y="24206"/>
                </a:lnTo>
                <a:lnTo>
                  <a:pt x="1449" y="8499"/>
                </a:lnTo>
                <a:lnTo>
                  <a:pt x="20" y="15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004143" y="2251258"/>
            <a:ext cx="179744" cy="72351"/>
          </a:xfrm>
          <a:custGeom>
            <a:avLst/>
            <a:gdLst/>
            <a:ahLst/>
            <a:cxnLst/>
            <a:rect l="l" t="t" r="r" b="b"/>
            <a:pathLst>
              <a:path w="179744" h="72351">
                <a:moveTo>
                  <a:pt x="0" y="22834"/>
                </a:moveTo>
                <a:lnTo>
                  <a:pt x="22754" y="8358"/>
                </a:lnTo>
                <a:lnTo>
                  <a:pt x="33407" y="1824"/>
                </a:lnTo>
                <a:lnTo>
                  <a:pt x="37263" y="71"/>
                </a:lnTo>
                <a:lnTo>
                  <a:pt x="38328" y="0"/>
                </a:lnTo>
                <a:lnTo>
                  <a:pt x="43125" y="2368"/>
                </a:lnTo>
                <a:lnTo>
                  <a:pt x="53623" y="8345"/>
                </a:lnTo>
                <a:lnTo>
                  <a:pt x="67574" y="16239"/>
                </a:lnTo>
                <a:lnTo>
                  <a:pt x="82728" y="24358"/>
                </a:lnTo>
                <a:lnTo>
                  <a:pt x="96836" y="31010"/>
                </a:lnTo>
                <a:lnTo>
                  <a:pt x="107648" y="34503"/>
                </a:lnTo>
                <a:lnTo>
                  <a:pt x="110172" y="34671"/>
                </a:lnTo>
                <a:lnTo>
                  <a:pt x="121131" y="31810"/>
                </a:lnTo>
                <a:lnTo>
                  <a:pt x="134449" y="26157"/>
                </a:lnTo>
                <a:lnTo>
                  <a:pt x="147754" y="20377"/>
                </a:lnTo>
                <a:lnTo>
                  <a:pt x="158675" y="17141"/>
                </a:lnTo>
                <a:lnTo>
                  <a:pt x="162585" y="17335"/>
                </a:lnTo>
                <a:lnTo>
                  <a:pt x="174668" y="19155"/>
                </a:lnTo>
                <a:lnTo>
                  <a:pt x="179744" y="21216"/>
                </a:lnTo>
                <a:lnTo>
                  <a:pt x="178396" y="22821"/>
                </a:lnTo>
                <a:lnTo>
                  <a:pt x="170178" y="27135"/>
                </a:lnTo>
                <a:lnTo>
                  <a:pt x="156263" y="32688"/>
                </a:lnTo>
                <a:lnTo>
                  <a:pt x="141275" y="38676"/>
                </a:lnTo>
                <a:lnTo>
                  <a:pt x="129839" y="44294"/>
                </a:lnTo>
                <a:lnTo>
                  <a:pt x="127088" y="46482"/>
                </a:lnTo>
                <a:lnTo>
                  <a:pt x="117486" y="54035"/>
                </a:lnTo>
                <a:lnTo>
                  <a:pt x="103059" y="63271"/>
                </a:lnTo>
                <a:lnTo>
                  <a:pt x="90978" y="70486"/>
                </a:lnTo>
                <a:lnTo>
                  <a:pt x="87757" y="7235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148137" y="2206453"/>
            <a:ext cx="180365" cy="62737"/>
          </a:xfrm>
          <a:custGeom>
            <a:avLst/>
            <a:gdLst/>
            <a:ahLst/>
            <a:cxnLst/>
            <a:rect l="l" t="t" r="r" b="b"/>
            <a:pathLst>
              <a:path w="180365" h="62737">
                <a:moveTo>
                  <a:pt x="0" y="23952"/>
                </a:moveTo>
                <a:lnTo>
                  <a:pt x="34404" y="0"/>
                </a:lnTo>
                <a:lnTo>
                  <a:pt x="42252" y="16332"/>
                </a:lnTo>
                <a:lnTo>
                  <a:pt x="46481" y="11976"/>
                </a:lnTo>
                <a:lnTo>
                  <a:pt x="57788" y="5673"/>
                </a:lnTo>
                <a:lnTo>
                  <a:pt x="68976" y="4028"/>
                </a:lnTo>
                <a:lnTo>
                  <a:pt x="69303" y="4229"/>
                </a:lnTo>
                <a:lnTo>
                  <a:pt x="76430" y="8664"/>
                </a:lnTo>
                <a:lnTo>
                  <a:pt x="89333" y="15643"/>
                </a:lnTo>
                <a:lnTo>
                  <a:pt x="103548" y="21854"/>
                </a:lnTo>
                <a:lnTo>
                  <a:pt x="111721" y="23952"/>
                </a:lnTo>
                <a:lnTo>
                  <a:pt x="123928" y="22343"/>
                </a:lnTo>
                <a:lnTo>
                  <a:pt x="138101" y="17644"/>
                </a:lnTo>
                <a:lnTo>
                  <a:pt x="150456" y="13402"/>
                </a:lnTo>
                <a:lnTo>
                  <a:pt x="156375" y="12687"/>
                </a:lnTo>
                <a:lnTo>
                  <a:pt x="162293" y="14376"/>
                </a:lnTo>
                <a:lnTo>
                  <a:pt x="180365" y="18592"/>
                </a:lnTo>
                <a:lnTo>
                  <a:pt x="159101" y="31123"/>
                </a:lnTo>
                <a:lnTo>
                  <a:pt x="146290" y="38397"/>
                </a:lnTo>
                <a:lnTo>
                  <a:pt x="138612" y="42119"/>
                </a:lnTo>
                <a:lnTo>
                  <a:pt x="132746" y="43996"/>
                </a:lnTo>
                <a:lnTo>
                  <a:pt x="129324" y="44805"/>
                </a:lnTo>
                <a:lnTo>
                  <a:pt x="115383" y="51745"/>
                </a:lnTo>
                <a:lnTo>
                  <a:pt x="103834" y="60511"/>
                </a:lnTo>
                <a:lnTo>
                  <a:pt x="101257" y="627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205549" y="2250472"/>
            <a:ext cx="54310" cy="68619"/>
          </a:xfrm>
          <a:custGeom>
            <a:avLst/>
            <a:gdLst/>
            <a:ahLst/>
            <a:cxnLst/>
            <a:rect l="l" t="t" r="r" b="b"/>
            <a:pathLst>
              <a:path w="54310" h="68619">
                <a:moveTo>
                  <a:pt x="31336" y="0"/>
                </a:moveTo>
                <a:lnTo>
                  <a:pt x="18352" y="6395"/>
                </a:lnTo>
                <a:lnTo>
                  <a:pt x="10048" y="16214"/>
                </a:lnTo>
                <a:lnTo>
                  <a:pt x="5974" y="27406"/>
                </a:lnTo>
                <a:lnTo>
                  <a:pt x="1620" y="52320"/>
                </a:lnTo>
                <a:lnTo>
                  <a:pt x="0" y="63376"/>
                </a:lnTo>
                <a:lnTo>
                  <a:pt x="168" y="67521"/>
                </a:lnTo>
                <a:lnTo>
                  <a:pt x="411" y="68402"/>
                </a:lnTo>
                <a:lnTo>
                  <a:pt x="7667" y="68619"/>
                </a:lnTo>
                <a:lnTo>
                  <a:pt x="22587" y="64986"/>
                </a:lnTo>
                <a:lnTo>
                  <a:pt x="37430" y="59767"/>
                </a:lnTo>
                <a:lnTo>
                  <a:pt x="43845" y="56184"/>
                </a:lnTo>
                <a:lnTo>
                  <a:pt x="49103" y="51041"/>
                </a:lnTo>
                <a:lnTo>
                  <a:pt x="54310" y="44259"/>
                </a:lnTo>
                <a:lnTo>
                  <a:pt x="43845" y="18719"/>
                </a:lnTo>
                <a:lnTo>
                  <a:pt x="3133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205549" y="2250472"/>
            <a:ext cx="54310" cy="68619"/>
          </a:xfrm>
          <a:custGeom>
            <a:avLst/>
            <a:gdLst/>
            <a:ahLst/>
            <a:cxnLst/>
            <a:rect l="l" t="t" r="r" b="b"/>
            <a:pathLst>
              <a:path w="54310" h="68619">
                <a:moveTo>
                  <a:pt x="31336" y="0"/>
                </a:moveTo>
                <a:lnTo>
                  <a:pt x="18352" y="6395"/>
                </a:lnTo>
                <a:lnTo>
                  <a:pt x="10048" y="16214"/>
                </a:lnTo>
                <a:lnTo>
                  <a:pt x="5974" y="27406"/>
                </a:lnTo>
                <a:lnTo>
                  <a:pt x="1620" y="52320"/>
                </a:lnTo>
                <a:lnTo>
                  <a:pt x="0" y="63376"/>
                </a:lnTo>
                <a:lnTo>
                  <a:pt x="168" y="67521"/>
                </a:lnTo>
                <a:lnTo>
                  <a:pt x="411" y="68402"/>
                </a:lnTo>
                <a:lnTo>
                  <a:pt x="7667" y="68619"/>
                </a:lnTo>
                <a:lnTo>
                  <a:pt x="22587" y="64986"/>
                </a:lnTo>
                <a:lnTo>
                  <a:pt x="37430" y="59767"/>
                </a:lnTo>
                <a:lnTo>
                  <a:pt x="43845" y="56184"/>
                </a:lnTo>
                <a:lnTo>
                  <a:pt x="49103" y="51041"/>
                </a:lnTo>
                <a:lnTo>
                  <a:pt x="54310" y="44259"/>
                </a:lnTo>
                <a:lnTo>
                  <a:pt x="43845" y="18719"/>
                </a:lnTo>
                <a:lnTo>
                  <a:pt x="31336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094073" y="2202503"/>
            <a:ext cx="69418" cy="58356"/>
          </a:xfrm>
          <a:custGeom>
            <a:avLst/>
            <a:gdLst/>
            <a:ahLst/>
            <a:cxnLst/>
            <a:rect l="l" t="t" r="r" b="b"/>
            <a:pathLst>
              <a:path w="69418" h="58356">
                <a:moveTo>
                  <a:pt x="69418" y="30924"/>
                </a:moveTo>
                <a:lnTo>
                  <a:pt x="39014" y="58356"/>
                </a:lnTo>
                <a:lnTo>
                  <a:pt x="48133" y="28460"/>
                </a:lnTo>
                <a:lnTo>
                  <a:pt x="27012" y="43408"/>
                </a:lnTo>
                <a:lnTo>
                  <a:pt x="34607" y="22542"/>
                </a:lnTo>
                <a:lnTo>
                  <a:pt x="16350" y="35374"/>
                </a:lnTo>
                <a:lnTo>
                  <a:pt x="10902" y="38209"/>
                </a:lnTo>
                <a:lnTo>
                  <a:pt x="11861" y="35318"/>
                </a:lnTo>
                <a:lnTo>
                  <a:pt x="19802" y="23198"/>
                </a:lnTo>
                <a:lnTo>
                  <a:pt x="27192" y="13123"/>
                </a:lnTo>
                <a:lnTo>
                  <a:pt x="27368" y="12890"/>
                </a:lnTo>
                <a:lnTo>
                  <a:pt x="7226" y="16636"/>
                </a:lnTo>
                <a:lnTo>
                  <a:pt x="15062" y="0"/>
                </a:lnTo>
                <a:lnTo>
                  <a:pt x="0" y="1064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926815" y="2206453"/>
            <a:ext cx="57911" cy="25964"/>
          </a:xfrm>
          <a:custGeom>
            <a:avLst/>
            <a:gdLst/>
            <a:ahLst/>
            <a:cxnLst/>
            <a:rect l="l" t="t" r="r" b="b"/>
            <a:pathLst>
              <a:path w="57912" h="25964">
                <a:moveTo>
                  <a:pt x="0" y="0"/>
                </a:moveTo>
                <a:lnTo>
                  <a:pt x="13790" y="18010"/>
                </a:lnTo>
                <a:lnTo>
                  <a:pt x="21379" y="25364"/>
                </a:lnTo>
                <a:lnTo>
                  <a:pt x="27472" y="25964"/>
                </a:lnTo>
                <a:lnTo>
                  <a:pt x="30416" y="25222"/>
                </a:lnTo>
                <a:lnTo>
                  <a:pt x="43609" y="18003"/>
                </a:lnTo>
                <a:lnTo>
                  <a:pt x="55289" y="8886"/>
                </a:lnTo>
                <a:lnTo>
                  <a:pt x="57912" y="66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910761" y="2287428"/>
            <a:ext cx="102120" cy="31432"/>
          </a:xfrm>
          <a:custGeom>
            <a:avLst/>
            <a:gdLst/>
            <a:ahLst/>
            <a:cxnLst/>
            <a:rect l="l" t="t" r="r" b="b"/>
            <a:pathLst>
              <a:path w="102120" h="31432">
                <a:moveTo>
                  <a:pt x="0" y="0"/>
                </a:moveTo>
                <a:lnTo>
                  <a:pt x="10305" y="13195"/>
                </a:lnTo>
                <a:lnTo>
                  <a:pt x="18776" y="17578"/>
                </a:lnTo>
                <a:lnTo>
                  <a:pt x="31534" y="17411"/>
                </a:lnTo>
                <a:lnTo>
                  <a:pt x="41140" y="16864"/>
                </a:lnTo>
                <a:lnTo>
                  <a:pt x="51377" y="16763"/>
                </a:lnTo>
                <a:lnTo>
                  <a:pt x="62604" y="17739"/>
                </a:lnTo>
                <a:lnTo>
                  <a:pt x="75181" y="20421"/>
                </a:lnTo>
                <a:lnTo>
                  <a:pt x="89467" y="25441"/>
                </a:lnTo>
                <a:lnTo>
                  <a:pt x="102120" y="314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499760" y="1618505"/>
            <a:ext cx="89877" cy="72555"/>
          </a:xfrm>
          <a:custGeom>
            <a:avLst/>
            <a:gdLst/>
            <a:ahLst/>
            <a:cxnLst/>
            <a:rect l="l" t="t" r="r" b="b"/>
            <a:pathLst>
              <a:path w="89877" h="72555">
                <a:moveTo>
                  <a:pt x="89877" y="72555"/>
                </a:moveTo>
                <a:lnTo>
                  <a:pt x="89877" y="17106"/>
                </a:lnTo>
                <a:lnTo>
                  <a:pt x="25298" y="0"/>
                </a:lnTo>
                <a:lnTo>
                  <a:pt x="5460" y="17106"/>
                </a:lnTo>
                <a:lnTo>
                  <a:pt x="0" y="66294"/>
                </a:lnTo>
                <a:lnTo>
                  <a:pt x="89877" y="7255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499760" y="1618505"/>
            <a:ext cx="89877" cy="72555"/>
          </a:xfrm>
          <a:custGeom>
            <a:avLst/>
            <a:gdLst/>
            <a:ahLst/>
            <a:cxnLst/>
            <a:rect l="l" t="t" r="r" b="b"/>
            <a:pathLst>
              <a:path w="89877" h="72555">
                <a:moveTo>
                  <a:pt x="89877" y="72555"/>
                </a:moveTo>
                <a:lnTo>
                  <a:pt x="89877" y="17106"/>
                </a:lnTo>
                <a:lnTo>
                  <a:pt x="25298" y="0"/>
                </a:lnTo>
                <a:lnTo>
                  <a:pt x="5460" y="17106"/>
                </a:lnTo>
                <a:lnTo>
                  <a:pt x="0" y="66294"/>
                </a:lnTo>
                <a:lnTo>
                  <a:pt x="89877" y="725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507589" y="1569415"/>
            <a:ext cx="42569" cy="43173"/>
          </a:xfrm>
          <a:custGeom>
            <a:avLst/>
            <a:gdLst/>
            <a:ahLst/>
            <a:cxnLst/>
            <a:rect l="l" t="t" r="r" b="b"/>
            <a:pathLst>
              <a:path w="42569" h="43173">
                <a:moveTo>
                  <a:pt x="32219" y="2585"/>
                </a:moveTo>
                <a:lnTo>
                  <a:pt x="14487" y="0"/>
                </a:lnTo>
                <a:lnTo>
                  <a:pt x="4220" y="516"/>
                </a:lnTo>
                <a:lnTo>
                  <a:pt x="0" y="5783"/>
                </a:lnTo>
                <a:lnTo>
                  <a:pt x="408" y="17451"/>
                </a:lnTo>
                <a:lnTo>
                  <a:pt x="3745" y="35719"/>
                </a:lnTo>
                <a:lnTo>
                  <a:pt x="13016" y="43173"/>
                </a:lnTo>
                <a:lnTo>
                  <a:pt x="25096" y="41453"/>
                </a:lnTo>
                <a:lnTo>
                  <a:pt x="27710" y="40558"/>
                </a:lnTo>
                <a:lnTo>
                  <a:pt x="42569" y="11374"/>
                </a:lnTo>
                <a:lnTo>
                  <a:pt x="32219" y="258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507589" y="1569415"/>
            <a:ext cx="42569" cy="43173"/>
          </a:xfrm>
          <a:custGeom>
            <a:avLst/>
            <a:gdLst/>
            <a:ahLst/>
            <a:cxnLst/>
            <a:rect l="l" t="t" r="r" b="b"/>
            <a:pathLst>
              <a:path w="42569" h="43173">
                <a:moveTo>
                  <a:pt x="32219" y="2585"/>
                </a:moveTo>
                <a:lnTo>
                  <a:pt x="14487" y="0"/>
                </a:lnTo>
                <a:lnTo>
                  <a:pt x="4220" y="516"/>
                </a:lnTo>
                <a:lnTo>
                  <a:pt x="0" y="5783"/>
                </a:lnTo>
                <a:lnTo>
                  <a:pt x="408" y="17451"/>
                </a:lnTo>
                <a:lnTo>
                  <a:pt x="3745" y="35719"/>
                </a:lnTo>
                <a:lnTo>
                  <a:pt x="13016" y="43173"/>
                </a:lnTo>
                <a:lnTo>
                  <a:pt x="25096" y="41453"/>
                </a:lnTo>
                <a:lnTo>
                  <a:pt x="27710" y="40558"/>
                </a:lnTo>
                <a:lnTo>
                  <a:pt x="42569" y="11374"/>
                </a:lnTo>
                <a:lnTo>
                  <a:pt x="32219" y="258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418229" y="1228274"/>
            <a:ext cx="202653" cy="468312"/>
          </a:xfrm>
          <a:custGeom>
            <a:avLst/>
            <a:gdLst/>
            <a:ahLst/>
            <a:cxnLst/>
            <a:rect l="l" t="t" r="r" b="b"/>
            <a:pathLst>
              <a:path w="202653" h="468312">
                <a:moveTo>
                  <a:pt x="185229" y="464718"/>
                </a:moveTo>
                <a:lnTo>
                  <a:pt x="185737" y="461657"/>
                </a:lnTo>
                <a:lnTo>
                  <a:pt x="186245" y="458571"/>
                </a:lnTo>
                <a:lnTo>
                  <a:pt x="189331" y="443661"/>
                </a:lnTo>
                <a:lnTo>
                  <a:pt x="202653" y="436537"/>
                </a:lnTo>
                <a:lnTo>
                  <a:pt x="202653" y="431939"/>
                </a:lnTo>
                <a:lnTo>
                  <a:pt x="202353" y="423743"/>
                </a:lnTo>
                <a:lnTo>
                  <a:pt x="201625" y="408457"/>
                </a:lnTo>
                <a:lnTo>
                  <a:pt x="200732" y="391231"/>
                </a:lnTo>
                <a:lnTo>
                  <a:pt x="199936" y="377216"/>
                </a:lnTo>
                <a:lnTo>
                  <a:pt x="199567" y="371982"/>
                </a:lnTo>
                <a:lnTo>
                  <a:pt x="198749" y="361037"/>
                </a:lnTo>
                <a:lnTo>
                  <a:pt x="197571" y="343571"/>
                </a:lnTo>
                <a:lnTo>
                  <a:pt x="196657" y="329634"/>
                </a:lnTo>
                <a:lnTo>
                  <a:pt x="196494" y="327113"/>
                </a:lnTo>
                <a:lnTo>
                  <a:pt x="189575" y="301728"/>
                </a:lnTo>
                <a:lnTo>
                  <a:pt x="185314" y="285686"/>
                </a:lnTo>
                <a:lnTo>
                  <a:pt x="183029" y="276110"/>
                </a:lnTo>
                <a:lnTo>
                  <a:pt x="182037" y="270120"/>
                </a:lnTo>
                <a:lnTo>
                  <a:pt x="181658" y="264840"/>
                </a:lnTo>
                <a:lnTo>
                  <a:pt x="181635" y="264388"/>
                </a:lnTo>
                <a:lnTo>
                  <a:pt x="180709" y="258632"/>
                </a:lnTo>
                <a:lnTo>
                  <a:pt x="178464" y="248428"/>
                </a:lnTo>
                <a:lnTo>
                  <a:pt x="175227" y="234914"/>
                </a:lnTo>
                <a:lnTo>
                  <a:pt x="171326" y="219228"/>
                </a:lnTo>
                <a:lnTo>
                  <a:pt x="167088" y="202511"/>
                </a:lnTo>
                <a:lnTo>
                  <a:pt x="162842" y="185900"/>
                </a:lnTo>
                <a:lnTo>
                  <a:pt x="158915" y="170534"/>
                </a:lnTo>
                <a:lnTo>
                  <a:pt x="155636" y="157553"/>
                </a:lnTo>
                <a:lnTo>
                  <a:pt x="153332" y="148096"/>
                </a:lnTo>
                <a:lnTo>
                  <a:pt x="152438" y="143979"/>
                </a:lnTo>
                <a:lnTo>
                  <a:pt x="149649" y="133991"/>
                </a:lnTo>
                <a:lnTo>
                  <a:pt x="144747" y="120419"/>
                </a:lnTo>
                <a:lnTo>
                  <a:pt x="138994" y="106153"/>
                </a:lnTo>
                <a:lnTo>
                  <a:pt x="133653" y="94082"/>
                </a:lnTo>
                <a:lnTo>
                  <a:pt x="130911" y="88620"/>
                </a:lnTo>
                <a:lnTo>
                  <a:pt x="127513" y="81772"/>
                </a:lnTo>
                <a:lnTo>
                  <a:pt x="121904" y="69754"/>
                </a:lnTo>
                <a:lnTo>
                  <a:pt x="114956" y="54556"/>
                </a:lnTo>
                <a:lnTo>
                  <a:pt x="107540" y="38165"/>
                </a:lnTo>
                <a:lnTo>
                  <a:pt x="100528" y="22571"/>
                </a:lnTo>
                <a:lnTo>
                  <a:pt x="94793" y="9761"/>
                </a:lnTo>
                <a:lnTo>
                  <a:pt x="91205" y="1724"/>
                </a:lnTo>
                <a:lnTo>
                  <a:pt x="90436" y="0"/>
                </a:lnTo>
                <a:lnTo>
                  <a:pt x="0" y="38176"/>
                </a:lnTo>
                <a:lnTo>
                  <a:pt x="1787" y="67519"/>
                </a:lnTo>
                <a:lnTo>
                  <a:pt x="3132" y="87312"/>
                </a:lnTo>
                <a:lnTo>
                  <a:pt x="4296" y="99678"/>
                </a:lnTo>
                <a:lnTo>
                  <a:pt x="5540" y="106744"/>
                </a:lnTo>
                <a:lnTo>
                  <a:pt x="7124" y="110635"/>
                </a:lnTo>
                <a:lnTo>
                  <a:pt x="9220" y="113372"/>
                </a:lnTo>
                <a:lnTo>
                  <a:pt x="11299" y="116381"/>
                </a:lnTo>
                <a:lnTo>
                  <a:pt x="15016" y="122311"/>
                </a:lnTo>
                <a:lnTo>
                  <a:pt x="20137" y="130716"/>
                </a:lnTo>
                <a:lnTo>
                  <a:pt x="26429" y="141147"/>
                </a:lnTo>
                <a:lnTo>
                  <a:pt x="33657" y="153155"/>
                </a:lnTo>
                <a:lnTo>
                  <a:pt x="41588" y="166292"/>
                </a:lnTo>
                <a:lnTo>
                  <a:pt x="49988" y="180110"/>
                </a:lnTo>
                <a:lnTo>
                  <a:pt x="58623" y="194162"/>
                </a:lnTo>
                <a:lnTo>
                  <a:pt x="67260" y="207997"/>
                </a:lnTo>
                <a:lnTo>
                  <a:pt x="75665" y="221169"/>
                </a:lnTo>
                <a:lnTo>
                  <a:pt x="83605" y="233229"/>
                </a:lnTo>
                <a:lnTo>
                  <a:pt x="90845" y="243728"/>
                </a:lnTo>
                <a:lnTo>
                  <a:pt x="95719" y="250367"/>
                </a:lnTo>
                <a:lnTo>
                  <a:pt x="104243" y="261828"/>
                </a:lnTo>
                <a:lnTo>
                  <a:pt x="112620" y="273853"/>
                </a:lnTo>
                <a:lnTo>
                  <a:pt x="120223" y="285912"/>
                </a:lnTo>
                <a:lnTo>
                  <a:pt x="126430" y="297475"/>
                </a:lnTo>
                <a:lnTo>
                  <a:pt x="130614" y="308014"/>
                </a:lnTo>
                <a:lnTo>
                  <a:pt x="132152" y="316999"/>
                </a:lnTo>
                <a:lnTo>
                  <a:pt x="131940" y="319735"/>
                </a:lnTo>
                <a:lnTo>
                  <a:pt x="126471" y="335921"/>
                </a:lnTo>
                <a:lnTo>
                  <a:pt x="120450" y="345249"/>
                </a:lnTo>
                <a:lnTo>
                  <a:pt x="112326" y="354520"/>
                </a:lnTo>
                <a:lnTo>
                  <a:pt x="101281" y="366449"/>
                </a:lnTo>
                <a:lnTo>
                  <a:pt x="95719" y="373519"/>
                </a:lnTo>
                <a:lnTo>
                  <a:pt x="89116" y="381152"/>
                </a:lnTo>
                <a:lnTo>
                  <a:pt x="77881" y="392713"/>
                </a:lnTo>
                <a:lnTo>
                  <a:pt x="68337" y="403554"/>
                </a:lnTo>
                <a:lnTo>
                  <a:pt x="66078" y="408368"/>
                </a:lnTo>
                <a:lnTo>
                  <a:pt x="67524" y="420262"/>
                </a:lnTo>
                <a:lnTo>
                  <a:pt x="68851" y="437507"/>
                </a:lnTo>
                <a:lnTo>
                  <a:pt x="69430" y="446290"/>
                </a:lnTo>
                <a:lnTo>
                  <a:pt x="75577" y="451294"/>
                </a:lnTo>
                <a:lnTo>
                  <a:pt x="81216" y="443661"/>
                </a:lnTo>
                <a:lnTo>
                  <a:pt x="86842" y="436029"/>
                </a:lnTo>
                <a:lnTo>
                  <a:pt x="96393" y="427316"/>
                </a:lnTo>
                <a:lnTo>
                  <a:pt x="95046" y="424243"/>
                </a:lnTo>
                <a:lnTo>
                  <a:pt x="97091" y="411441"/>
                </a:lnTo>
                <a:lnTo>
                  <a:pt x="106311" y="411441"/>
                </a:lnTo>
                <a:lnTo>
                  <a:pt x="119405" y="413601"/>
                </a:lnTo>
                <a:lnTo>
                  <a:pt x="134205" y="417957"/>
                </a:lnTo>
                <a:lnTo>
                  <a:pt x="142189" y="421182"/>
                </a:lnTo>
                <a:lnTo>
                  <a:pt x="145262" y="423227"/>
                </a:lnTo>
                <a:lnTo>
                  <a:pt x="150901" y="423735"/>
                </a:lnTo>
                <a:lnTo>
                  <a:pt x="156540" y="426300"/>
                </a:lnTo>
                <a:lnTo>
                  <a:pt x="162179" y="428866"/>
                </a:lnTo>
                <a:lnTo>
                  <a:pt x="165747" y="433476"/>
                </a:lnTo>
                <a:lnTo>
                  <a:pt x="165747" y="452932"/>
                </a:lnTo>
                <a:lnTo>
                  <a:pt x="175996" y="468312"/>
                </a:lnTo>
                <a:lnTo>
                  <a:pt x="185229" y="46471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418229" y="1228274"/>
            <a:ext cx="202653" cy="468312"/>
          </a:xfrm>
          <a:custGeom>
            <a:avLst/>
            <a:gdLst/>
            <a:ahLst/>
            <a:cxnLst/>
            <a:rect l="l" t="t" r="r" b="b"/>
            <a:pathLst>
              <a:path w="202653" h="468312">
                <a:moveTo>
                  <a:pt x="0" y="38176"/>
                </a:moveTo>
                <a:lnTo>
                  <a:pt x="1787" y="67519"/>
                </a:lnTo>
                <a:lnTo>
                  <a:pt x="3132" y="87312"/>
                </a:lnTo>
                <a:lnTo>
                  <a:pt x="4296" y="99678"/>
                </a:lnTo>
                <a:lnTo>
                  <a:pt x="5540" y="106744"/>
                </a:lnTo>
                <a:lnTo>
                  <a:pt x="7124" y="110635"/>
                </a:lnTo>
                <a:lnTo>
                  <a:pt x="9220" y="113372"/>
                </a:lnTo>
                <a:lnTo>
                  <a:pt x="11299" y="116381"/>
                </a:lnTo>
                <a:lnTo>
                  <a:pt x="15016" y="122311"/>
                </a:lnTo>
                <a:lnTo>
                  <a:pt x="20137" y="130716"/>
                </a:lnTo>
                <a:lnTo>
                  <a:pt x="26429" y="141147"/>
                </a:lnTo>
                <a:lnTo>
                  <a:pt x="33657" y="153155"/>
                </a:lnTo>
                <a:lnTo>
                  <a:pt x="41588" y="166292"/>
                </a:lnTo>
                <a:lnTo>
                  <a:pt x="49988" y="180110"/>
                </a:lnTo>
                <a:lnTo>
                  <a:pt x="58623" y="194162"/>
                </a:lnTo>
                <a:lnTo>
                  <a:pt x="67260" y="207997"/>
                </a:lnTo>
                <a:lnTo>
                  <a:pt x="75665" y="221169"/>
                </a:lnTo>
                <a:lnTo>
                  <a:pt x="83605" y="233229"/>
                </a:lnTo>
                <a:lnTo>
                  <a:pt x="90845" y="243728"/>
                </a:lnTo>
                <a:lnTo>
                  <a:pt x="95719" y="250367"/>
                </a:lnTo>
                <a:lnTo>
                  <a:pt x="104243" y="261828"/>
                </a:lnTo>
                <a:lnTo>
                  <a:pt x="112620" y="273853"/>
                </a:lnTo>
                <a:lnTo>
                  <a:pt x="120223" y="285912"/>
                </a:lnTo>
                <a:lnTo>
                  <a:pt x="126430" y="297475"/>
                </a:lnTo>
                <a:lnTo>
                  <a:pt x="130614" y="308014"/>
                </a:lnTo>
                <a:lnTo>
                  <a:pt x="132152" y="316999"/>
                </a:lnTo>
                <a:lnTo>
                  <a:pt x="131940" y="319735"/>
                </a:lnTo>
                <a:lnTo>
                  <a:pt x="126471" y="335921"/>
                </a:lnTo>
                <a:lnTo>
                  <a:pt x="120450" y="345249"/>
                </a:lnTo>
                <a:lnTo>
                  <a:pt x="112326" y="354520"/>
                </a:lnTo>
                <a:lnTo>
                  <a:pt x="101281" y="366449"/>
                </a:lnTo>
                <a:lnTo>
                  <a:pt x="95719" y="373519"/>
                </a:lnTo>
                <a:lnTo>
                  <a:pt x="89116" y="381152"/>
                </a:lnTo>
                <a:lnTo>
                  <a:pt x="77881" y="392713"/>
                </a:lnTo>
                <a:lnTo>
                  <a:pt x="68337" y="403554"/>
                </a:lnTo>
                <a:lnTo>
                  <a:pt x="66078" y="408368"/>
                </a:lnTo>
                <a:lnTo>
                  <a:pt x="67524" y="420262"/>
                </a:lnTo>
                <a:lnTo>
                  <a:pt x="68851" y="437507"/>
                </a:lnTo>
                <a:lnTo>
                  <a:pt x="69430" y="446290"/>
                </a:lnTo>
                <a:lnTo>
                  <a:pt x="75577" y="451294"/>
                </a:lnTo>
                <a:lnTo>
                  <a:pt x="81216" y="443661"/>
                </a:lnTo>
                <a:lnTo>
                  <a:pt x="86842" y="436029"/>
                </a:lnTo>
                <a:lnTo>
                  <a:pt x="96393" y="427316"/>
                </a:lnTo>
                <a:lnTo>
                  <a:pt x="95719" y="425780"/>
                </a:lnTo>
                <a:lnTo>
                  <a:pt x="95046" y="424243"/>
                </a:lnTo>
                <a:lnTo>
                  <a:pt x="97091" y="411441"/>
                </a:lnTo>
                <a:lnTo>
                  <a:pt x="106311" y="411441"/>
                </a:lnTo>
                <a:lnTo>
                  <a:pt x="119405" y="413601"/>
                </a:lnTo>
                <a:lnTo>
                  <a:pt x="134205" y="417957"/>
                </a:lnTo>
                <a:lnTo>
                  <a:pt x="142189" y="421182"/>
                </a:lnTo>
                <a:lnTo>
                  <a:pt x="145262" y="423227"/>
                </a:lnTo>
                <a:lnTo>
                  <a:pt x="150901" y="423735"/>
                </a:lnTo>
                <a:lnTo>
                  <a:pt x="156540" y="426300"/>
                </a:lnTo>
                <a:lnTo>
                  <a:pt x="162179" y="428866"/>
                </a:lnTo>
                <a:lnTo>
                  <a:pt x="165747" y="433476"/>
                </a:lnTo>
                <a:lnTo>
                  <a:pt x="165747" y="437057"/>
                </a:lnTo>
                <a:lnTo>
                  <a:pt x="165747" y="452932"/>
                </a:lnTo>
                <a:lnTo>
                  <a:pt x="175996" y="468312"/>
                </a:lnTo>
                <a:lnTo>
                  <a:pt x="185229" y="464718"/>
                </a:lnTo>
                <a:lnTo>
                  <a:pt x="185737" y="461657"/>
                </a:lnTo>
                <a:lnTo>
                  <a:pt x="186245" y="458571"/>
                </a:lnTo>
                <a:lnTo>
                  <a:pt x="189331" y="443661"/>
                </a:lnTo>
                <a:lnTo>
                  <a:pt x="202653" y="436537"/>
                </a:lnTo>
                <a:lnTo>
                  <a:pt x="202653" y="431939"/>
                </a:lnTo>
                <a:lnTo>
                  <a:pt x="202353" y="423743"/>
                </a:lnTo>
                <a:lnTo>
                  <a:pt x="201625" y="408457"/>
                </a:lnTo>
                <a:lnTo>
                  <a:pt x="200732" y="391231"/>
                </a:lnTo>
                <a:lnTo>
                  <a:pt x="199936" y="377216"/>
                </a:lnTo>
                <a:lnTo>
                  <a:pt x="199567" y="371982"/>
                </a:lnTo>
                <a:lnTo>
                  <a:pt x="198749" y="361037"/>
                </a:lnTo>
                <a:lnTo>
                  <a:pt x="197571" y="343571"/>
                </a:lnTo>
                <a:lnTo>
                  <a:pt x="196657" y="329634"/>
                </a:lnTo>
                <a:lnTo>
                  <a:pt x="196494" y="327113"/>
                </a:lnTo>
                <a:lnTo>
                  <a:pt x="189575" y="301728"/>
                </a:lnTo>
                <a:lnTo>
                  <a:pt x="185314" y="285686"/>
                </a:lnTo>
                <a:lnTo>
                  <a:pt x="183029" y="276110"/>
                </a:lnTo>
                <a:lnTo>
                  <a:pt x="182037" y="270120"/>
                </a:lnTo>
                <a:lnTo>
                  <a:pt x="181658" y="264840"/>
                </a:lnTo>
                <a:lnTo>
                  <a:pt x="181635" y="264388"/>
                </a:lnTo>
                <a:lnTo>
                  <a:pt x="180709" y="258632"/>
                </a:lnTo>
                <a:lnTo>
                  <a:pt x="178464" y="248428"/>
                </a:lnTo>
                <a:lnTo>
                  <a:pt x="175227" y="234914"/>
                </a:lnTo>
                <a:lnTo>
                  <a:pt x="171326" y="219228"/>
                </a:lnTo>
                <a:lnTo>
                  <a:pt x="167088" y="202511"/>
                </a:lnTo>
                <a:lnTo>
                  <a:pt x="162842" y="185900"/>
                </a:lnTo>
                <a:lnTo>
                  <a:pt x="158915" y="170534"/>
                </a:lnTo>
                <a:lnTo>
                  <a:pt x="155636" y="157553"/>
                </a:lnTo>
                <a:lnTo>
                  <a:pt x="153332" y="148096"/>
                </a:lnTo>
                <a:lnTo>
                  <a:pt x="152438" y="143979"/>
                </a:lnTo>
                <a:lnTo>
                  <a:pt x="149649" y="133991"/>
                </a:lnTo>
                <a:lnTo>
                  <a:pt x="144747" y="120419"/>
                </a:lnTo>
                <a:lnTo>
                  <a:pt x="138994" y="106153"/>
                </a:lnTo>
                <a:lnTo>
                  <a:pt x="133653" y="94082"/>
                </a:lnTo>
                <a:lnTo>
                  <a:pt x="130911" y="88620"/>
                </a:lnTo>
                <a:lnTo>
                  <a:pt x="127513" y="81772"/>
                </a:lnTo>
                <a:lnTo>
                  <a:pt x="121904" y="69754"/>
                </a:lnTo>
                <a:lnTo>
                  <a:pt x="114956" y="54556"/>
                </a:lnTo>
                <a:lnTo>
                  <a:pt x="107540" y="38165"/>
                </a:lnTo>
                <a:lnTo>
                  <a:pt x="100528" y="22571"/>
                </a:lnTo>
                <a:lnTo>
                  <a:pt x="94793" y="9761"/>
                </a:lnTo>
                <a:lnTo>
                  <a:pt x="91205" y="1724"/>
                </a:lnTo>
                <a:lnTo>
                  <a:pt x="90436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378445" y="1055622"/>
            <a:ext cx="298323" cy="286016"/>
          </a:xfrm>
          <a:custGeom>
            <a:avLst/>
            <a:gdLst/>
            <a:ahLst/>
            <a:cxnLst/>
            <a:rect l="l" t="t" r="r" b="b"/>
            <a:pathLst>
              <a:path w="298323" h="286016">
                <a:moveTo>
                  <a:pt x="115227" y="0"/>
                </a:moveTo>
                <a:lnTo>
                  <a:pt x="57619" y="0"/>
                </a:lnTo>
                <a:lnTo>
                  <a:pt x="0" y="180047"/>
                </a:lnTo>
                <a:lnTo>
                  <a:pt x="4351" y="204100"/>
                </a:lnTo>
                <a:lnTo>
                  <a:pt x="7211" y="217628"/>
                </a:lnTo>
                <a:lnTo>
                  <a:pt x="13027" y="230131"/>
                </a:lnTo>
                <a:lnTo>
                  <a:pt x="13703" y="231063"/>
                </a:lnTo>
                <a:lnTo>
                  <a:pt x="19799" y="239471"/>
                </a:lnTo>
                <a:lnTo>
                  <a:pt x="26250" y="243230"/>
                </a:lnTo>
                <a:lnTo>
                  <a:pt x="34201" y="242811"/>
                </a:lnTo>
                <a:lnTo>
                  <a:pt x="48418" y="241726"/>
                </a:lnTo>
                <a:lnTo>
                  <a:pt x="59655" y="242588"/>
                </a:lnTo>
                <a:lnTo>
                  <a:pt x="60020" y="242849"/>
                </a:lnTo>
                <a:lnTo>
                  <a:pt x="72262" y="246298"/>
                </a:lnTo>
                <a:lnTo>
                  <a:pt x="85409" y="248397"/>
                </a:lnTo>
                <a:lnTo>
                  <a:pt x="85826" y="248475"/>
                </a:lnTo>
                <a:lnTo>
                  <a:pt x="88823" y="249072"/>
                </a:lnTo>
                <a:lnTo>
                  <a:pt x="110426" y="253276"/>
                </a:lnTo>
                <a:lnTo>
                  <a:pt x="108654" y="276085"/>
                </a:lnTo>
                <a:lnTo>
                  <a:pt x="111126" y="284093"/>
                </a:lnTo>
                <a:lnTo>
                  <a:pt x="117030" y="286016"/>
                </a:lnTo>
                <a:lnTo>
                  <a:pt x="128780" y="285970"/>
                </a:lnTo>
                <a:lnTo>
                  <a:pt x="141829" y="282695"/>
                </a:lnTo>
                <a:lnTo>
                  <a:pt x="151777" y="278472"/>
                </a:lnTo>
                <a:lnTo>
                  <a:pt x="163409" y="270773"/>
                </a:lnTo>
                <a:lnTo>
                  <a:pt x="174843" y="263110"/>
                </a:lnTo>
                <a:lnTo>
                  <a:pt x="180035" y="261277"/>
                </a:lnTo>
                <a:lnTo>
                  <a:pt x="186042" y="261073"/>
                </a:lnTo>
                <a:lnTo>
                  <a:pt x="192646" y="266827"/>
                </a:lnTo>
                <a:lnTo>
                  <a:pt x="195643" y="268757"/>
                </a:lnTo>
                <a:lnTo>
                  <a:pt x="202569" y="267049"/>
                </a:lnTo>
                <a:lnTo>
                  <a:pt x="215504" y="262426"/>
                </a:lnTo>
                <a:lnTo>
                  <a:pt x="227457" y="261277"/>
                </a:lnTo>
                <a:lnTo>
                  <a:pt x="240524" y="261288"/>
                </a:lnTo>
                <a:lnTo>
                  <a:pt x="257024" y="260340"/>
                </a:lnTo>
                <a:lnTo>
                  <a:pt x="273067" y="258801"/>
                </a:lnTo>
                <a:lnTo>
                  <a:pt x="284766" y="257044"/>
                </a:lnTo>
                <a:lnTo>
                  <a:pt x="288391" y="255676"/>
                </a:lnTo>
                <a:lnTo>
                  <a:pt x="289148" y="249165"/>
                </a:lnTo>
                <a:lnTo>
                  <a:pt x="291034" y="234813"/>
                </a:lnTo>
                <a:lnTo>
                  <a:pt x="293472" y="216739"/>
                </a:lnTo>
                <a:lnTo>
                  <a:pt x="295883" y="199057"/>
                </a:lnTo>
                <a:lnTo>
                  <a:pt x="297690" y="185887"/>
                </a:lnTo>
                <a:lnTo>
                  <a:pt x="298323" y="181292"/>
                </a:lnTo>
                <a:lnTo>
                  <a:pt x="298323" y="51866"/>
                </a:lnTo>
                <a:lnTo>
                  <a:pt x="266180" y="44993"/>
                </a:lnTo>
                <a:lnTo>
                  <a:pt x="242976" y="40001"/>
                </a:lnTo>
                <a:lnTo>
                  <a:pt x="227253" y="36547"/>
                </a:lnTo>
                <a:lnTo>
                  <a:pt x="217556" y="34292"/>
                </a:lnTo>
                <a:lnTo>
                  <a:pt x="212429" y="32894"/>
                </a:lnTo>
                <a:lnTo>
                  <a:pt x="210058" y="29400"/>
                </a:lnTo>
                <a:lnTo>
                  <a:pt x="204050" y="24599"/>
                </a:lnTo>
                <a:lnTo>
                  <a:pt x="11522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378445" y="1055622"/>
            <a:ext cx="298323" cy="286016"/>
          </a:xfrm>
          <a:custGeom>
            <a:avLst/>
            <a:gdLst/>
            <a:ahLst/>
            <a:cxnLst/>
            <a:rect l="l" t="t" r="r" b="b"/>
            <a:pathLst>
              <a:path w="298323" h="286016">
                <a:moveTo>
                  <a:pt x="0" y="180047"/>
                </a:moveTo>
                <a:lnTo>
                  <a:pt x="4351" y="204100"/>
                </a:lnTo>
                <a:lnTo>
                  <a:pt x="7211" y="217628"/>
                </a:lnTo>
                <a:lnTo>
                  <a:pt x="9722" y="224888"/>
                </a:lnTo>
                <a:lnTo>
                  <a:pt x="13027" y="230131"/>
                </a:lnTo>
                <a:lnTo>
                  <a:pt x="13703" y="231063"/>
                </a:lnTo>
                <a:lnTo>
                  <a:pt x="19799" y="239471"/>
                </a:lnTo>
                <a:lnTo>
                  <a:pt x="26250" y="243230"/>
                </a:lnTo>
                <a:lnTo>
                  <a:pt x="34201" y="242811"/>
                </a:lnTo>
                <a:lnTo>
                  <a:pt x="48418" y="241726"/>
                </a:lnTo>
                <a:lnTo>
                  <a:pt x="59655" y="242588"/>
                </a:lnTo>
                <a:lnTo>
                  <a:pt x="60020" y="242849"/>
                </a:lnTo>
                <a:lnTo>
                  <a:pt x="72262" y="246298"/>
                </a:lnTo>
                <a:lnTo>
                  <a:pt x="85409" y="248397"/>
                </a:lnTo>
                <a:lnTo>
                  <a:pt x="85826" y="248475"/>
                </a:lnTo>
                <a:lnTo>
                  <a:pt x="88823" y="249072"/>
                </a:lnTo>
                <a:lnTo>
                  <a:pt x="110426" y="253276"/>
                </a:lnTo>
                <a:lnTo>
                  <a:pt x="108654" y="276085"/>
                </a:lnTo>
                <a:lnTo>
                  <a:pt x="111126" y="284093"/>
                </a:lnTo>
                <a:lnTo>
                  <a:pt x="117030" y="286016"/>
                </a:lnTo>
                <a:lnTo>
                  <a:pt x="128780" y="285970"/>
                </a:lnTo>
                <a:lnTo>
                  <a:pt x="141829" y="282695"/>
                </a:lnTo>
                <a:lnTo>
                  <a:pt x="151777" y="278472"/>
                </a:lnTo>
                <a:lnTo>
                  <a:pt x="163409" y="270773"/>
                </a:lnTo>
                <a:lnTo>
                  <a:pt x="174843" y="263110"/>
                </a:lnTo>
                <a:lnTo>
                  <a:pt x="180035" y="261277"/>
                </a:lnTo>
                <a:lnTo>
                  <a:pt x="186042" y="261073"/>
                </a:lnTo>
                <a:lnTo>
                  <a:pt x="192646" y="266827"/>
                </a:lnTo>
                <a:lnTo>
                  <a:pt x="195643" y="268757"/>
                </a:lnTo>
                <a:lnTo>
                  <a:pt x="202569" y="267049"/>
                </a:lnTo>
                <a:lnTo>
                  <a:pt x="215504" y="262426"/>
                </a:lnTo>
                <a:lnTo>
                  <a:pt x="227457" y="261277"/>
                </a:lnTo>
                <a:lnTo>
                  <a:pt x="240524" y="261288"/>
                </a:lnTo>
                <a:lnTo>
                  <a:pt x="257024" y="260340"/>
                </a:lnTo>
                <a:lnTo>
                  <a:pt x="273067" y="258801"/>
                </a:lnTo>
                <a:lnTo>
                  <a:pt x="284766" y="257044"/>
                </a:lnTo>
                <a:lnTo>
                  <a:pt x="288391" y="255676"/>
                </a:lnTo>
                <a:lnTo>
                  <a:pt x="289148" y="249165"/>
                </a:lnTo>
                <a:lnTo>
                  <a:pt x="291034" y="234813"/>
                </a:lnTo>
                <a:lnTo>
                  <a:pt x="293472" y="216739"/>
                </a:lnTo>
                <a:lnTo>
                  <a:pt x="295883" y="199057"/>
                </a:lnTo>
                <a:lnTo>
                  <a:pt x="297690" y="185887"/>
                </a:lnTo>
                <a:lnTo>
                  <a:pt x="298323" y="181292"/>
                </a:lnTo>
                <a:lnTo>
                  <a:pt x="298323" y="51866"/>
                </a:lnTo>
                <a:lnTo>
                  <a:pt x="266180" y="44993"/>
                </a:lnTo>
                <a:lnTo>
                  <a:pt x="242976" y="40001"/>
                </a:lnTo>
                <a:lnTo>
                  <a:pt x="227253" y="36547"/>
                </a:lnTo>
                <a:lnTo>
                  <a:pt x="217556" y="34292"/>
                </a:lnTo>
                <a:lnTo>
                  <a:pt x="212429" y="32894"/>
                </a:lnTo>
                <a:lnTo>
                  <a:pt x="210058" y="31203"/>
                </a:lnTo>
                <a:lnTo>
                  <a:pt x="210058" y="29400"/>
                </a:lnTo>
                <a:lnTo>
                  <a:pt x="204050" y="24599"/>
                </a:lnTo>
                <a:lnTo>
                  <a:pt x="115227" y="0"/>
                </a:lnTo>
                <a:lnTo>
                  <a:pt x="57619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669067" y="1061377"/>
            <a:ext cx="474840" cy="690130"/>
          </a:xfrm>
          <a:custGeom>
            <a:avLst/>
            <a:gdLst/>
            <a:ahLst/>
            <a:cxnLst/>
            <a:rect l="l" t="t" r="r" b="b"/>
            <a:pathLst>
              <a:path w="474840" h="690130">
                <a:moveTo>
                  <a:pt x="0" y="123335"/>
                </a:moveTo>
                <a:lnTo>
                  <a:pt x="187" y="132847"/>
                </a:lnTo>
                <a:lnTo>
                  <a:pt x="1780" y="144299"/>
                </a:lnTo>
                <a:lnTo>
                  <a:pt x="4554" y="157278"/>
                </a:lnTo>
                <a:lnTo>
                  <a:pt x="8280" y="171371"/>
                </a:lnTo>
                <a:lnTo>
                  <a:pt x="12733" y="186165"/>
                </a:lnTo>
                <a:lnTo>
                  <a:pt x="17686" y="201248"/>
                </a:lnTo>
                <a:lnTo>
                  <a:pt x="22913" y="216207"/>
                </a:lnTo>
                <a:lnTo>
                  <a:pt x="28188" y="230630"/>
                </a:lnTo>
                <a:lnTo>
                  <a:pt x="33283" y="244105"/>
                </a:lnTo>
                <a:lnTo>
                  <a:pt x="37973" y="256218"/>
                </a:lnTo>
                <a:lnTo>
                  <a:pt x="42031" y="266557"/>
                </a:lnTo>
                <a:lnTo>
                  <a:pt x="45230" y="274710"/>
                </a:lnTo>
                <a:lnTo>
                  <a:pt x="47345" y="280263"/>
                </a:lnTo>
                <a:lnTo>
                  <a:pt x="47509" y="280705"/>
                </a:lnTo>
                <a:lnTo>
                  <a:pt x="50929" y="288350"/>
                </a:lnTo>
                <a:lnTo>
                  <a:pt x="56002" y="298164"/>
                </a:lnTo>
                <a:lnTo>
                  <a:pt x="62179" y="309661"/>
                </a:lnTo>
                <a:lnTo>
                  <a:pt x="68911" y="322350"/>
                </a:lnTo>
                <a:lnTo>
                  <a:pt x="75649" y="335742"/>
                </a:lnTo>
                <a:lnTo>
                  <a:pt x="81846" y="349350"/>
                </a:lnTo>
                <a:lnTo>
                  <a:pt x="86951" y="362684"/>
                </a:lnTo>
                <a:lnTo>
                  <a:pt x="90416" y="375255"/>
                </a:lnTo>
                <a:lnTo>
                  <a:pt x="91693" y="386575"/>
                </a:lnTo>
                <a:lnTo>
                  <a:pt x="91811" y="395475"/>
                </a:lnTo>
                <a:lnTo>
                  <a:pt x="92092" y="399778"/>
                </a:lnTo>
                <a:lnTo>
                  <a:pt x="94886" y="414829"/>
                </a:lnTo>
                <a:lnTo>
                  <a:pt x="99260" y="428926"/>
                </a:lnTo>
                <a:lnTo>
                  <a:pt x="106473" y="448398"/>
                </a:lnTo>
                <a:lnTo>
                  <a:pt x="111365" y="460719"/>
                </a:lnTo>
                <a:lnTo>
                  <a:pt x="117232" y="475067"/>
                </a:lnTo>
                <a:lnTo>
                  <a:pt x="124164" y="491669"/>
                </a:lnTo>
                <a:lnTo>
                  <a:pt x="132249" y="510753"/>
                </a:lnTo>
                <a:lnTo>
                  <a:pt x="141574" y="532547"/>
                </a:lnTo>
                <a:lnTo>
                  <a:pt x="152231" y="557278"/>
                </a:lnTo>
                <a:lnTo>
                  <a:pt x="164306" y="585174"/>
                </a:lnTo>
                <a:lnTo>
                  <a:pt x="177888" y="616463"/>
                </a:lnTo>
                <a:lnTo>
                  <a:pt x="193067" y="651373"/>
                </a:lnTo>
                <a:lnTo>
                  <a:pt x="209930" y="690130"/>
                </a:lnTo>
                <a:lnTo>
                  <a:pt x="224096" y="689950"/>
                </a:lnTo>
                <a:lnTo>
                  <a:pt x="248397" y="689607"/>
                </a:lnTo>
                <a:lnTo>
                  <a:pt x="263627" y="689372"/>
                </a:lnTo>
                <a:lnTo>
                  <a:pt x="280286" y="689098"/>
                </a:lnTo>
                <a:lnTo>
                  <a:pt x="297909" y="688784"/>
                </a:lnTo>
                <a:lnTo>
                  <a:pt x="316028" y="688434"/>
                </a:lnTo>
                <a:lnTo>
                  <a:pt x="334177" y="688047"/>
                </a:lnTo>
                <a:lnTo>
                  <a:pt x="351888" y="687626"/>
                </a:lnTo>
                <a:lnTo>
                  <a:pt x="368696" y="687172"/>
                </a:lnTo>
                <a:lnTo>
                  <a:pt x="384132" y="686686"/>
                </a:lnTo>
                <a:lnTo>
                  <a:pt x="397731" y="686169"/>
                </a:lnTo>
                <a:lnTo>
                  <a:pt x="409025" y="685624"/>
                </a:lnTo>
                <a:lnTo>
                  <a:pt x="422833" y="684453"/>
                </a:lnTo>
                <a:lnTo>
                  <a:pt x="424630" y="684140"/>
                </a:lnTo>
                <a:lnTo>
                  <a:pt x="435591" y="682416"/>
                </a:lnTo>
                <a:lnTo>
                  <a:pt x="444660" y="681894"/>
                </a:lnTo>
                <a:lnTo>
                  <a:pt x="456267" y="682573"/>
                </a:lnTo>
                <a:lnTo>
                  <a:pt x="474840" y="684453"/>
                </a:lnTo>
                <a:lnTo>
                  <a:pt x="474754" y="682781"/>
                </a:lnTo>
                <a:lnTo>
                  <a:pt x="474366" y="675332"/>
                </a:lnTo>
                <a:lnTo>
                  <a:pt x="473717" y="663235"/>
                </a:lnTo>
                <a:lnTo>
                  <a:pt x="472865" y="647938"/>
                </a:lnTo>
                <a:lnTo>
                  <a:pt x="471871" y="630890"/>
                </a:lnTo>
                <a:lnTo>
                  <a:pt x="470791" y="613540"/>
                </a:lnTo>
                <a:lnTo>
                  <a:pt x="469685" y="597337"/>
                </a:lnTo>
                <a:lnTo>
                  <a:pt x="468610" y="583729"/>
                </a:lnTo>
                <a:lnTo>
                  <a:pt x="467626" y="574167"/>
                </a:lnTo>
                <a:lnTo>
                  <a:pt x="465942" y="564877"/>
                </a:lnTo>
                <a:lnTo>
                  <a:pt x="463455" y="553595"/>
                </a:lnTo>
                <a:lnTo>
                  <a:pt x="460233" y="539912"/>
                </a:lnTo>
                <a:lnTo>
                  <a:pt x="456512" y="524588"/>
                </a:lnTo>
                <a:lnTo>
                  <a:pt x="452526" y="508388"/>
                </a:lnTo>
                <a:lnTo>
                  <a:pt x="448509" y="492073"/>
                </a:lnTo>
                <a:lnTo>
                  <a:pt x="444697" y="476405"/>
                </a:lnTo>
                <a:lnTo>
                  <a:pt x="441323" y="462147"/>
                </a:lnTo>
                <a:lnTo>
                  <a:pt x="438623" y="450062"/>
                </a:lnTo>
                <a:lnTo>
                  <a:pt x="436830" y="440911"/>
                </a:lnTo>
                <a:lnTo>
                  <a:pt x="436181" y="435457"/>
                </a:lnTo>
                <a:lnTo>
                  <a:pt x="436048" y="432228"/>
                </a:lnTo>
                <a:lnTo>
                  <a:pt x="435380" y="425847"/>
                </a:lnTo>
                <a:lnTo>
                  <a:pt x="434237" y="417633"/>
                </a:lnTo>
                <a:lnTo>
                  <a:pt x="432715" y="407523"/>
                </a:lnTo>
                <a:lnTo>
                  <a:pt x="430913" y="395453"/>
                </a:lnTo>
                <a:lnTo>
                  <a:pt x="428926" y="381361"/>
                </a:lnTo>
                <a:lnTo>
                  <a:pt x="426853" y="365182"/>
                </a:lnTo>
                <a:lnTo>
                  <a:pt x="424789" y="346854"/>
                </a:lnTo>
                <a:lnTo>
                  <a:pt x="422833" y="326313"/>
                </a:lnTo>
                <a:lnTo>
                  <a:pt x="421451" y="310715"/>
                </a:lnTo>
                <a:lnTo>
                  <a:pt x="420089" y="297635"/>
                </a:lnTo>
                <a:lnTo>
                  <a:pt x="416439" y="276724"/>
                </a:lnTo>
                <a:lnTo>
                  <a:pt x="409906" y="258951"/>
                </a:lnTo>
                <a:lnTo>
                  <a:pt x="398509" y="239683"/>
                </a:lnTo>
                <a:lnTo>
                  <a:pt x="390369" y="228040"/>
                </a:lnTo>
                <a:lnTo>
                  <a:pt x="380272" y="214285"/>
                </a:lnTo>
                <a:lnTo>
                  <a:pt x="367969" y="197840"/>
                </a:lnTo>
                <a:lnTo>
                  <a:pt x="274738" y="115976"/>
                </a:lnTo>
                <a:lnTo>
                  <a:pt x="257165" y="104611"/>
                </a:lnTo>
                <a:lnTo>
                  <a:pt x="233487" y="89345"/>
                </a:lnTo>
                <a:lnTo>
                  <a:pt x="219357" y="80260"/>
                </a:lnTo>
                <a:lnTo>
                  <a:pt x="204289" y="70596"/>
                </a:lnTo>
                <a:lnTo>
                  <a:pt x="188728" y="60644"/>
                </a:lnTo>
                <a:lnTo>
                  <a:pt x="173117" y="50697"/>
                </a:lnTo>
                <a:lnTo>
                  <a:pt x="157898" y="41045"/>
                </a:lnTo>
                <a:lnTo>
                  <a:pt x="143515" y="31982"/>
                </a:lnTo>
                <a:lnTo>
                  <a:pt x="130411" y="23798"/>
                </a:lnTo>
                <a:lnTo>
                  <a:pt x="109811" y="11234"/>
                </a:lnTo>
                <a:lnTo>
                  <a:pt x="96545" y="4672"/>
                </a:lnTo>
                <a:lnTo>
                  <a:pt x="82331" y="2184"/>
                </a:lnTo>
                <a:lnTo>
                  <a:pt x="67603" y="1241"/>
                </a:lnTo>
                <a:lnTo>
                  <a:pt x="42798" y="0"/>
                </a:lnTo>
                <a:lnTo>
                  <a:pt x="42027" y="1987"/>
                </a:lnTo>
                <a:lnTo>
                  <a:pt x="35592" y="18751"/>
                </a:lnTo>
                <a:lnTo>
                  <a:pt x="25095" y="46685"/>
                </a:lnTo>
                <a:lnTo>
                  <a:pt x="19261" y="62596"/>
                </a:lnTo>
                <a:lnTo>
                  <a:pt x="13537" y="78605"/>
                </a:lnTo>
                <a:lnTo>
                  <a:pt x="8298" y="93816"/>
                </a:lnTo>
                <a:lnTo>
                  <a:pt x="3918" y="107330"/>
                </a:lnTo>
                <a:lnTo>
                  <a:pt x="774" y="118249"/>
                </a:lnTo>
                <a:lnTo>
                  <a:pt x="0" y="12333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669067" y="1061377"/>
            <a:ext cx="474840" cy="690130"/>
          </a:xfrm>
          <a:custGeom>
            <a:avLst/>
            <a:gdLst/>
            <a:ahLst/>
            <a:cxnLst/>
            <a:rect l="l" t="t" r="r" b="b"/>
            <a:pathLst>
              <a:path w="474840" h="690130">
                <a:moveTo>
                  <a:pt x="474840" y="684453"/>
                </a:moveTo>
                <a:lnTo>
                  <a:pt x="456267" y="682573"/>
                </a:lnTo>
                <a:lnTo>
                  <a:pt x="444660" y="681894"/>
                </a:lnTo>
                <a:lnTo>
                  <a:pt x="435591" y="682416"/>
                </a:lnTo>
                <a:lnTo>
                  <a:pt x="424630" y="684140"/>
                </a:lnTo>
                <a:lnTo>
                  <a:pt x="422833" y="684453"/>
                </a:lnTo>
                <a:lnTo>
                  <a:pt x="417548" y="685052"/>
                </a:lnTo>
                <a:lnTo>
                  <a:pt x="397731" y="686169"/>
                </a:lnTo>
                <a:lnTo>
                  <a:pt x="384132" y="686686"/>
                </a:lnTo>
                <a:lnTo>
                  <a:pt x="368696" y="687172"/>
                </a:lnTo>
                <a:lnTo>
                  <a:pt x="351888" y="687626"/>
                </a:lnTo>
                <a:lnTo>
                  <a:pt x="334177" y="688047"/>
                </a:lnTo>
                <a:lnTo>
                  <a:pt x="316028" y="688434"/>
                </a:lnTo>
                <a:lnTo>
                  <a:pt x="297909" y="688784"/>
                </a:lnTo>
                <a:lnTo>
                  <a:pt x="280286" y="689098"/>
                </a:lnTo>
                <a:lnTo>
                  <a:pt x="263627" y="689372"/>
                </a:lnTo>
                <a:lnTo>
                  <a:pt x="248397" y="689607"/>
                </a:lnTo>
                <a:lnTo>
                  <a:pt x="235065" y="689800"/>
                </a:lnTo>
                <a:lnTo>
                  <a:pt x="224096" y="689950"/>
                </a:lnTo>
                <a:lnTo>
                  <a:pt x="211117" y="690116"/>
                </a:lnTo>
                <a:lnTo>
                  <a:pt x="209930" y="690130"/>
                </a:lnTo>
                <a:lnTo>
                  <a:pt x="193067" y="651373"/>
                </a:lnTo>
                <a:lnTo>
                  <a:pt x="177888" y="616463"/>
                </a:lnTo>
                <a:lnTo>
                  <a:pt x="164306" y="585174"/>
                </a:lnTo>
                <a:lnTo>
                  <a:pt x="152231" y="557278"/>
                </a:lnTo>
                <a:lnTo>
                  <a:pt x="141574" y="532547"/>
                </a:lnTo>
                <a:lnTo>
                  <a:pt x="132249" y="510753"/>
                </a:lnTo>
                <a:lnTo>
                  <a:pt x="124164" y="491669"/>
                </a:lnTo>
                <a:lnTo>
                  <a:pt x="117232" y="475067"/>
                </a:lnTo>
                <a:lnTo>
                  <a:pt x="111365" y="460719"/>
                </a:lnTo>
                <a:lnTo>
                  <a:pt x="106473" y="448398"/>
                </a:lnTo>
                <a:lnTo>
                  <a:pt x="102468" y="437877"/>
                </a:lnTo>
                <a:lnTo>
                  <a:pt x="96763" y="421320"/>
                </a:lnTo>
                <a:lnTo>
                  <a:pt x="93541" y="409227"/>
                </a:lnTo>
                <a:lnTo>
                  <a:pt x="91811" y="395475"/>
                </a:lnTo>
                <a:lnTo>
                  <a:pt x="91693" y="386575"/>
                </a:lnTo>
                <a:lnTo>
                  <a:pt x="90416" y="375255"/>
                </a:lnTo>
                <a:lnTo>
                  <a:pt x="86951" y="362684"/>
                </a:lnTo>
                <a:lnTo>
                  <a:pt x="81846" y="349350"/>
                </a:lnTo>
                <a:lnTo>
                  <a:pt x="75649" y="335742"/>
                </a:lnTo>
                <a:lnTo>
                  <a:pt x="68911" y="322350"/>
                </a:lnTo>
                <a:lnTo>
                  <a:pt x="62179" y="309661"/>
                </a:lnTo>
                <a:lnTo>
                  <a:pt x="56002" y="298164"/>
                </a:lnTo>
                <a:lnTo>
                  <a:pt x="50929" y="288350"/>
                </a:lnTo>
                <a:lnTo>
                  <a:pt x="47509" y="280705"/>
                </a:lnTo>
                <a:lnTo>
                  <a:pt x="47345" y="280263"/>
                </a:lnTo>
                <a:lnTo>
                  <a:pt x="45230" y="274710"/>
                </a:lnTo>
                <a:lnTo>
                  <a:pt x="42031" y="266557"/>
                </a:lnTo>
                <a:lnTo>
                  <a:pt x="37973" y="256218"/>
                </a:lnTo>
                <a:lnTo>
                  <a:pt x="33283" y="244105"/>
                </a:lnTo>
                <a:lnTo>
                  <a:pt x="28188" y="230630"/>
                </a:lnTo>
                <a:lnTo>
                  <a:pt x="22913" y="216207"/>
                </a:lnTo>
                <a:lnTo>
                  <a:pt x="17686" y="201248"/>
                </a:lnTo>
                <a:lnTo>
                  <a:pt x="12733" y="186165"/>
                </a:lnTo>
                <a:lnTo>
                  <a:pt x="8280" y="171371"/>
                </a:lnTo>
                <a:lnTo>
                  <a:pt x="4554" y="157278"/>
                </a:lnTo>
                <a:lnTo>
                  <a:pt x="187" y="132847"/>
                </a:lnTo>
                <a:lnTo>
                  <a:pt x="0" y="123335"/>
                </a:lnTo>
                <a:lnTo>
                  <a:pt x="774" y="118249"/>
                </a:lnTo>
                <a:lnTo>
                  <a:pt x="8298" y="93816"/>
                </a:lnTo>
                <a:lnTo>
                  <a:pt x="13537" y="78605"/>
                </a:lnTo>
                <a:lnTo>
                  <a:pt x="19261" y="62596"/>
                </a:lnTo>
                <a:lnTo>
                  <a:pt x="25095" y="46685"/>
                </a:lnTo>
                <a:lnTo>
                  <a:pt x="30664" y="31771"/>
                </a:lnTo>
                <a:lnTo>
                  <a:pt x="39504" y="8524"/>
                </a:lnTo>
                <a:lnTo>
                  <a:pt x="42798" y="0"/>
                </a:lnTo>
                <a:lnTo>
                  <a:pt x="67603" y="1241"/>
                </a:lnTo>
                <a:lnTo>
                  <a:pt x="82331" y="2184"/>
                </a:lnTo>
                <a:lnTo>
                  <a:pt x="96545" y="4672"/>
                </a:lnTo>
                <a:lnTo>
                  <a:pt x="109811" y="11234"/>
                </a:lnTo>
                <a:lnTo>
                  <a:pt x="130411" y="23798"/>
                </a:lnTo>
                <a:lnTo>
                  <a:pt x="143515" y="31982"/>
                </a:lnTo>
                <a:lnTo>
                  <a:pt x="157898" y="41045"/>
                </a:lnTo>
                <a:lnTo>
                  <a:pt x="173117" y="50697"/>
                </a:lnTo>
                <a:lnTo>
                  <a:pt x="188728" y="60644"/>
                </a:lnTo>
                <a:lnTo>
                  <a:pt x="204289" y="70596"/>
                </a:lnTo>
                <a:lnTo>
                  <a:pt x="219357" y="80260"/>
                </a:lnTo>
                <a:lnTo>
                  <a:pt x="233487" y="89345"/>
                </a:lnTo>
                <a:lnTo>
                  <a:pt x="246238" y="97559"/>
                </a:lnTo>
                <a:lnTo>
                  <a:pt x="265827" y="110208"/>
                </a:lnTo>
                <a:lnTo>
                  <a:pt x="367969" y="197840"/>
                </a:lnTo>
                <a:lnTo>
                  <a:pt x="380272" y="214285"/>
                </a:lnTo>
                <a:lnTo>
                  <a:pt x="390369" y="228040"/>
                </a:lnTo>
                <a:lnTo>
                  <a:pt x="398509" y="239683"/>
                </a:lnTo>
                <a:lnTo>
                  <a:pt x="409906" y="258951"/>
                </a:lnTo>
                <a:lnTo>
                  <a:pt x="416439" y="276724"/>
                </a:lnTo>
                <a:lnTo>
                  <a:pt x="420089" y="297635"/>
                </a:lnTo>
                <a:lnTo>
                  <a:pt x="422833" y="326313"/>
                </a:lnTo>
                <a:lnTo>
                  <a:pt x="424789" y="346854"/>
                </a:lnTo>
                <a:lnTo>
                  <a:pt x="426853" y="365182"/>
                </a:lnTo>
                <a:lnTo>
                  <a:pt x="428926" y="381361"/>
                </a:lnTo>
                <a:lnTo>
                  <a:pt x="430913" y="395453"/>
                </a:lnTo>
                <a:lnTo>
                  <a:pt x="432715" y="407523"/>
                </a:lnTo>
                <a:lnTo>
                  <a:pt x="434237" y="417633"/>
                </a:lnTo>
                <a:lnTo>
                  <a:pt x="435380" y="425847"/>
                </a:lnTo>
                <a:lnTo>
                  <a:pt x="436048" y="432228"/>
                </a:lnTo>
                <a:lnTo>
                  <a:pt x="436181" y="435457"/>
                </a:lnTo>
                <a:lnTo>
                  <a:pt x="436830" y="440911"/>
                </a:lnTo>
                <a:lnTo>
                  <a:pt x="438623" y="450062"/>
                </a:lnTo>
                <a:lnTo>
                  <a:pt x="441323" y="462147"/>
                </a:lnTo>
                <a:lnTo>
                  <a:pt x="444697" y="476405"/>
                </a:lnTo>
                <a:lnTo>
                  <a:pt x="448509" y="492073"/>
                </a:lnTo>
                <a:lnTo>
                  <a:pt x="452526" y="508388"/>
                </a:lnTo>
                <a:lnTo>
                  <a:pt x="456512" y="524588"/>
                </a:lnTo>
                <a:lnTo>
                  <a:pt x="460233" y="539912"/>
                </a:lnTo>
                <a:lnTo>
                  <a:pt x="463455" y="553595"/>
                </a:lnTo>
                <a:lnTo>
                  <a:pt x="465942" y="564877"/>
                </a:lnTo>
                <a:lnTo>
                  <a:pt x="467460" y="572995"/>
                </a:lnTo>
                <a:lnTo>
                  <a:pt x="468610" y="583729"/>
                </a:lnTo>
                <a:lnTo>
                  <a:pt x="469685" y="597337"/>
                </a:lnTo>
                <a:lnTo>
                  <a:pt x="470791" y="613540"/>
                </a:lnTo>
                <a:lnTo>
                  <a:pt x="471871" y="630890"/>
                </a:lnTo>
                <a:lnTo>
                  <a:pt x="472865" y="647938"/>
                </a:lnTo>
                <a:lnTo>
                  <a:pt x="473717" y="663235"/>
                </a:lnTo>
                <a:lnTo>
                  <a:pt x="474366" y="675332"/>
                </a:lnTo>
                <a:lnTo>
                  <a:pt x="474754" y="682781"/>
                </a:lnTo>
                <a:lnTo>
                  <a:pt x="474840" y="6844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687621" y="1125957"/>
            <a:ext cx="228358" cy="33413"/>
          </a:xfrm>
          <a:custGeom>
            <a:avLst/>
            <a:gdLst/>
            <a:ahLst/>
            <a:cxnLst/>
            <a:rect l="l" t="t" r="r" b="b"/>
            <a:pathLst>
              <a:path w="228358" h="33413">
                <a:moveTo>
                  <a:pt x="0" y="0"/>
                </a:moveTo>
                <a:lnTo>
                  <a:pt x="14960" y="9635"/>
                </a:lnTo>
                <a:lnTo>
                  <a:pt x="26663" y="16744"/>
                </a:lnTo>
                <a:lnTo>
                  <a:pt x="36400" y="21757"/>
                </a:lnTo>
                <a:lnTo>
                  <a:pt x="45467" y="25099"/>
                </a:lnTo>
                <a:lnTo>
                  <a:pt x="55157" y="27198"/>
                </a:lnTo>
                <a:lnTo>
                  <a:pt x="66763" y="28482"/>
                </a:lnTo>
                <a:lnTo>
                  <a:pt x="81579" y="29377"/>
                </a:lnTo>
                <a:lnTo>
                  <a:pt x="90182" y="29794"/>
                </a:lnTo>
                <a:lnTo>
                  <a:pt x="107229" y="30297"/>
                </a:lnTo>
                <a:lnTo>
                  <a:pt x="123891" y="30292"/>
                </a:lnTo>
                <a:lnTo>
                  <a:pt x="139784" y="29956"/>
                </a:lnTo>
                <a:lnTo>
                  <a:pt x="154527" y="29461"/>
                </a:lnTo>
                <a:lnTo>
                  <a:pt x="167736" y="28983"/>
                </a:lnTo>
                <a:lnTo>
                  <a:pt x="179028" y="28695"/>
                </a:lnTo>
                <a:lnTo>
                  <a:pt x="188020" y="28772"/>
                </a:lnTo>
                <a:lnTo>
                  <a:pt x="194329" y="29389"/>
                </a:lnTo>
                <a:lnTo>
                  <a:pt x="195922" y="29794"/>
                </a:lnTo>
                <a:lnTo>
                  <a:pt x="211294" y="32494"/>
                </a:lnTo>
                <a:lnTo>
                  <a:pt x="225456" y="33349"/>
                </a:lnTo>
                <a:lnTo>
                  <a:pt x="228358" y="334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756026" y="1155142"/>
            <a:ext cx="230984" cy="323507"/>
          </a:xfrm>
          <a:custGeom>
            <a:avLst/>
            <a:gdLst/>
            <a:ahLst/>
            <a:cxnLst/>
            <a:rect l="l" t="t" r="r" b="b"/>
            <a:pathLst>
              <a:path w="230984" h="323507">
                <a:moveTo>
                  <a:pt x="223034" y="88150"/>
                </a:moveTo>
                <a:lnTo>
                  <a:pt x="230984" y="264375"/>
                </a:lnTo>
                <a:lnTo>
                  <a:pt x="228723" y="291251"/>
                </a:lnTo>
                <a:lnTo>
                  <a:pt x="226038" y="308426"/>
                </a:lnTo>
                <a:lnTo>
                  <a:pt x="221594" y="318074"/>
                </a:lnTo>
                <a:lnTo>
                  <a:pt x="214054" y="322364"/>
                </a:lnTo>
                <a:lnTo>
                  <a:pt x="202082" y="323470"/>
                </a:lnTo>
                <a:lnTo>
                  <a:pt x="194599" y="323507"/>
                </a:lnTo>
                <a:lnTo>
                  <a:pt x="185180" y="323385"/>
                </a:lnTo>
                <a:lnTo>
                  <a:pt x="173483" y="323026"/>
                </a:lnTo>
                <a:lnTo>
                  <a:pt x="160023" y="322437"/>
                </a:lnTo>
                <a:lnTo>
                  <a:pt x="145317" y="321627"/>
                </a:lnTo>
                <a:lnTo>
                  <a:pt x="129879" y="320605"/>
                </a:lnTo>
                <a:lnTo>
                  <a:pt x="114226" y="319378"/>
                </a:lnTo>
                <a:lnTo>
                  <a:pt x="98874" y="317956"/>
                </a:lnTo>
                <a:lnTo>
                  <a:pt x="84338" y="316347"/>
                </a:lnTo>
                <a:lnTo>
                  <a:pt x="71135" y="314558"/>
                </a:lnTo>
                <a:lnTo>
                  <a:pt x="59781" y="312599"/>
                </a:lnTo>
                <a:lnTo>
                  <a:pt x="45768" y="308724"/>
                </a:lnTo>
                <a:lnTo>
                  <a:pt x="28658" y="296652"/>
                </a:lnTo>
                <a:lnTo>
                  <a:pt x="20632" y="287446"/>
                </a:lnTo>
                <a:lnTo>
                  <a:pt x="13438" y="276321"/>
                </a:lnTo>
                <a:lnTo>
                  <a:pt x="7437" y="263420"/>
                </a:lnTo>
                <a:lnTo>
                  <a:pt x="2989" y="248889"/>
                </a:lnTo>
                <a:lnTo>
                  <a:pt x="454" y="232874"/>
                </a:lnTo>
                <a:lnTo>
                  <a:pt x="0" y="221068"/>
                </a:lnTo>
                <a:lnTo>
                  <a:pt x="165" y="210651"/>
                </a:lnTo>
                <a:lnTo>
                  <a:pt x="643" y="198219"/>
                </a:lnTo>
                <a:lnTo>
                  <a:pt x="1393" y="184112"/>
                </a:lnTo>
                <a:lnTo>
                  <a:pt x="2372" y="168666"/>
                </a:lnTo>
                <a:lnTo>
                  <a:pt x="3539" y="152222"/>
                </a:lnTo>
                <a:lnTo>
                  <a:pt x="4854" y="135115"/>
                </a:lnTo>
                <a:lnTo>
                  <a:pt x="6275" y="117686"/>
                </a:lnTo>
                <a:lnTo>
                  <a:pt x="7760" y="100272"/>
                </a:lnTo>
                <a:lnTo>
                  <a:pt x="9269" y="83211"/>
                </a:lnTo>
                <a:lnTo>
                  <a:pt x="10760" y="66841"/>
                </a:lnTo>
                <a:lnTo>
                  <a:pt x="12191" y="51501"/>
                </a:lnTo>
                <a:lnTo>
                  <a:pt x="13523" y="37530"/>
                </a:lnTo>
                <a:lnTo>
                  <a:pt x="14712" y="25264"/>
                </a:lnTo>
                <a:lnTo>
                  <a:pt x="16501" y="7203"/>
                </a:lnTo>
                <a:lnTo>
                  <a:pt x="17018" y="2085"/>
                </a:lnTo>
                <a:lnTo>
                  <a:pt x="1723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5896054" y="1455916"/>
            <a:ext cx="176225" cy="92087"/>
          </a:xfrm>
          <a:custGeom>
            <a:avLst/>
            <a:gdLst/>
            <a:ahLst/>
            <a:cxnLst/>
            <a:rect l="l" t="t" r="r" b="b"/>
            <a:pathLst>
              <a:path w="176225" h="92087">
                <a:moveTo>
                  <a:pt x="0" y="46037"/>
                </a:moveTo>
                <a:lnTo>
                  <a:pt x="55714" y="71627"/>
                </a:lnTo>
                <a:lnTo>
                  <a:pt x="103466" y="92087"/>
                </a:lnTo>
                <a:lnTo>
                  <a:pt x="176225" y="57988"/>
                </a:lnTo>
                <a:lnTo>
                  <a:pt x="169405" y="0"/>
                </a:lnTo>
                <a:lnTo>
                  <a:pt x="10375" y="341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977918" y="1513903"/>
            <a:ext cx="104648" cy="82994"/>
          </a:xfrm>
          <a:custGeom>
            <a:avLst/>
            <a:gdLst/>
            <a:ahLst/>
            <a:cxnLst/>
            <a:rect l="l" t="t" r="r" b="b"/>
            <a:pathLst>
              <a:path w="104648" h="82994">
                <a:moveTo>
                  <a:pt x="94360" y="0"/>
                </a:moveTo>
                <a:lnTo>
                  <a:pt x="104647" y="51155"/>
                </a:lnTo>
                <a:lnTo>
                  <a:pt x="50520" y="82994"/>
                </a:lnTo>
                <a:lnTo>
                  <a:pt x="9093" y="72186"/>
                </a:lnTo>
                <a:lnTo>
                  <a:pt x="0" y="340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987011" y="1565060"/>
            <a:ext cx="95554" cy="106883"/>
          </a:xfrm>
          <a:custGeom>
            <a:avLst/>
            <a:gdLst/>
            <a:ahLst/>
            <a:cxnLst/>
            <a:rect l="l" t="t" r="r" b="b"/>
            <a:pathLst>
              <a:path w="95554" h="106883">
                <a:moveTo>
                  <a:pt x="95554" y="0"/>
                </a:moveTo>
                <a:lnTo>
                  <a:pt x="95554" y="65951"/>
                </a:lnTo>
                <a:lnTo>
                  <a:pt x="50025" y="106883"/>
                </a:lnTo>
                <a:lnTo>
                  <a:pt x="25006" y="106883"/>
                </a:lnTo>
                <a:lnTo>
                  <a:pt x="0" y="210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871517" y="1501953"/>
            <a:ext cx="211048" cy="206375"/>
          </a:xfrm>
          <a:custGeom>
            <a:avLst/>
            <a:gdLst/>
            <a:ahLst/>
            <a:cxnLst/>
            <a:rect l="l" t="t" r="r" b="b"/>
            <a:pathLst>
              <a:path w="211048" h="206375">
                <a:moveTo>
                  <a:pt x="211048" y="129057"/>
                </a:moveTo>
                <a:lnTo>
                  <a:pt x="211048" y="189306"/>
                </a:lnTo>
                <a:lnTo>
                  <a:pt x="126860" y="206374"/>
                </a:lnTo>
                <a:lnTo>
                  <a:pt x="60921" y="206374"/>
                </a:lnTo>
                <a:lnTo>
                  <a:pt x="44462" y="20637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957446" y="1548003"/>
            <a:ext cx="54571" cy="123939"/>
          </a:xfrm>
          <a:custGeom>
            <a:avLst/>
            <a:gdLst/>
            <a:ahLst/>
            <a:cxnLst/>
            <a:rect l="l" t="t" r="r" b="b"/>
            <a:pathLst>
              <a:path w="54571" h="123939">
                <a:moveTo>
                  <a:pt x="54571" y="123939"/>
                </a:moveTo>
                <a:lnTo>
                  <a:pt x="35255" y="12393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711864" y="827996"/>
            <a:ext cx="777913" cy="552906"/>
          </a:xfrm>
          <a:custGeom>
            <a:avLst/>
            <a:gdLst/>
            <a:ahLst/>
            <a:cxnLst/>
            <a:rect l="l" t="t" r="r" b="b"/>
            <a:pathLst>
              <a:path w="777913" h="552906">
                <a:moveTo>
                  <a:pt x="10185" y="243256"/>
                </a:moveTo>
                <a:lnTo>
                  <a:pt x="19773" y="240881"/>
                </a:lnTo>
                <a:lnTo>
                  <a:pt x="26068" y="240839"/>
                </a:lnTo>
                <a:lnTo>
                  <a:pt x="35860" y="243140"/>
                </a:lnTo>
                <a:lnTo>
                  <a:pt x="47905" y="244771"/>
                </a:lnTo>
                <a:lnTo>
                  <a:pt x="62712" y="242113"/>
                </a:lnTo>
                <a:lnTo>
                  <a:pt x="98729" y="264109"/>
                </a:lnTo>
                <a:lnTo>
                  <a:pt x="140004" y="290233"/>
                </a:lnTo>
                <a:lnTo>
                  <a:pt x="141395" y="293076"/>
                </a:lnTo>
                <a:lnTo>
                  <a:pt x="146317" y="302685"/>
                </a:lnTo>
                <a:lnTo>
                  <a:pt x="153753" y="316161"/>
                </a:lnTo>
                <a:lnTo>
                  <a:pt x="162606" y="330439"/>
                </a:lnTo>
                <a:lnTo>
                  <a:pt x="171780" y="342455"/>
                </a:lnTo>
                <a:lnTo>
                  <a:pt x="178960" y="349166"/>
                </a:lnTo>
                <a:lnTo>
                  <a:pt x="187294" y="356029"/>
                </a:lnTo>
                <a:lnTo>
                  <a:pt x="197607" y="364063"/>
                </a:lnTo>
                <a:lnTo>
                  <a:pt x="209418" y="372921"/>
                </a:lnTo>
                <a:lnTo>
                  <a:pt x="222247" y="382258"/>
                </a:lnTo>
                <a:lnTo>
                  <a:pt x="235612" y="391730"/>
                </a:lnTo>
                <a:lnTo>
                  <a:pt x="249033" y="400990"/>
                </a:lnTo>
                <a:lnTo>
                  <a:pt x="262029" y="409695"/>
                </a:lnTo>
                <a:lnTo>
                  <a:pt x="274120" y="417499"/>
                </a:lnTo>
                <a:lnTo>
                  <a:pt x="284824" y="424057"/>
                </a:lnTo>
                <a:lnTo>
                  <a:pt x="293662" y="429023"/>
                </a:lnTo>
                <a:lnTo>
                  <a:pt x="300151" y="432054"/>
                </a:lnTo>
                <a:lnTo>
                  <a:pt x="301887" y="432788"/>
                </a:lnTo>
                <a:lnTo>
                  <a:pt x="310666" y="438268"/>
                </a:lnTo>
                <a:lnTo>
                  <a:pt x="320560" y="446519"/>
                </a:lnTo>
                <a:lnTo>
                  <a:pt x="331154" y="456560"/>
                </a:lnTo>
                <a:lnTo>
                  <a:pt x="342030" y="467408"/>
                </a:lnTo>
                <a:lnTo>
                  <a:pt x="352772" y="478083"/>
                </a:lnTo>
                <a:lnTo>
                  <a:pt x="362965" y="487602"/>
                </a:lnTo>
                <a:lnTo>
                  <a:pt x="372191" y="494985"/>
                </a:lnTo>
                <a:lnTo>
                  <a:pt x="380034" y="499249"/>
                </a:lnTo>
                <a:lnTo>
                  <a:pt x="389232" y="502362"/>
                </a:lnTo>
                <a:lnTo>
                  <a:pt x="398725" y="505510"/>
                </a:lnTo>
                <a:lnTo>
                  <a:pt x="408833" y="508707"/>
                </a:lnTo>
                <a:lnTo>
                  <a:pt x="424840" y="513651"/>
                </a:lnTo>
                <a:lnTo>
                  <a:pt x="439674" y="470446"/>
                </a:lnTo>
                <a:lnTo>
                  <a:pt x="442292" y="472778"/>
                </a:lnTo>
                <a:lnTo>
                  <a:pt x="448314" y="478041"/>
                </a:lnTo>
                <a:lnTo>
                  <a:pt x="457149" y="485577"/>
                </a:lnTo>
                <a:lnTo>
                  <a:pt x="468156" y="494684"/>
                </a:lnTo>
                <a:lnTo>
                  <a:pt x="480694" y="504662"/>
                </a:lnTo>
                <a:lnTo>
                  <a:pt x="494124" y="514808"/>
                </a:lnTo>
                <a:lnTo>
                  <a:pt x="507806" y="524420"/>
                </a:lnTo>
                <a:lnTo>
                  <a:pt x="521098" y="532799"/>
                </a:lnTo>
                <a:lnTo>
                  <a:pt x="533361" y="539242"/>
                </a:lnTo>
                <a:lnTo>
                  <a:pt x="549005" y="546264"/>
                </a:lnTo>
                <a:lnTo>
                  <a:pt x="561512" y="551135"/>
                </a:lnTo>
                <a:lnTo>
                  <a:pt x="570662" y="552906"/>
                </a:lnTo>
                <a:lnTo>
                  <a:pt x="579474" y="552103"/>
                </a:lnTo>
                <a:lnTo>
                  <a:pt x="590969" y="549249"/>
                </a:lnTo>
                <a:lnTo>
                  <a:pt x="597954" y="536257"/>
                </a:lnTo>
                <a:lnTo>
                  <a:pt x="605757" y="521139"/>
                </a:lnTo>
                <a:lnTo>
                  <a:pt x="612886" y="506192"/>
                </a:lnTo>
                <a:lnTo>
                  <a:pt x="616572" y="496049"/>
                </a:lnTo>
                <a:lnTo>
                  <a:pt x="619604" y="489627"/>
                </a:lnTo>
                <a:lnTo>
                  <a:pt x="627980" y="478828"/>
                </a:lnTo>
                <a:lnTo>
                  <a:pt x="638979" y="467169"/>
                </a:lnTo>
                <a:lnTo>
                  <a:pt x="649931" y="457147"/>
                </a:lnTo>
                <a:lnTo>
                  <a:pt x="658164" y="451256"/>
                </a:lnTo>
                <a:lnTo>
                  <a:pt x="660053" y="449957"/>
                </a:lnTo>
                <a:lnTo>
                  <a:pt x="666409" y="440901"/>
                </a:lnTo>
                <a:lnTo>
                  <a:pt x="672399" y="427656"/>
                </a:lnTo>
                <a:lnTo>
                  <a:pt x="678144" y="413884"/>
                </a:lnTo>
                <a:lnTo>
                  <a:pt x="683768" y="403250"/>
                </a:lnTo>
                <a:lnTo>
                  <a:pt x="685425" y="400646"/>
                </a:lnTo>
                <a:lnTo>
                  <a:pt x="690847" y="389747"/>
                </a:lnTo>
                <a:lnTo>
                  <a:pt x="696932" y="375787"/>
                </a:lnTo>
                <a:lnTo>
                  <a:pt x="703179" y="361456"/>
                </a:lnTo>
                <a:lnTo>
                  <a:pt x="709088" y="349448"/>
                </a:lnTo>
                <a:lnTo>
                  <a:pt x="714159" y="342455"/>
                </a:lnTo>
                <a:lnTo>
                  <a:pt x="715466" y="341229"/>
                </a:lnTo>
                <a:lnTo>
                  <a:pt x="720473" y="335233"/>
                </a:lnTo>
                <a:lnTo>
                  <a:pt x="727328" y="325906"/>
                </a:lnTo>
                <a:lnTo>
                  <a:pt x="735398" y="314192"/>
                </a:lnTo>
                <a:lnTo>
                  <a:pt x="744048" y="301035"/>
                </a:lnTo>
                <a:lnTo>
                  <a:pt x="752644" y="287379"/>
                </a:lnTo>
                <a:lnTo>
                  <a:pt x="760552" y="274168"/>
                </a:lnTo>
                <a:lnTo>
                  <a:pt x="767137" y="262346"/>
                </a:lnTo>
                <a:lnTo>
                  <a:pt x="771766" y="252857"/>
                </a:lnTo>
                <a:lnTo>
                  <a:pt x="777913" y="236245"/>
                </a:lnTo>
                <a:lnTo>
                  <a:pt x="771766" y="220853"/>
                </a:lnTo>
                <a:lnTo>
                  <a:pt x="771591" y="220392"/>
                </a:lnTo>
                <a:lnTo>
                  <a:pt x="768959" y="213531"/>
                </a:lnTo>
                <a:lnTo>
                  <a:pt x="764010" y="200830"/>
                </a:lnTo>
                <a:lnTo>
                  <a:pt x="757835" y="185367"/>
                </a:lnTo>
                <a:lnTo>
                  <a:pt x="751522" y="170218"/>
                </a:lnTo>
                <a:lnTo>
                  <a:pt x="746163" y="158458"/>
                </a:lnTo>
                <a:lnTo>
                  <a:pt x="743215" y="154182"/>
                </a:lnTo>
                <a:lnTo>
                  <a:pt x="736310" y="147015"/>
                </a:lnTo>
                <a:lnTo>
                  <a:pt x="726676" y="138600"/>
                </a:lnTo>
                <a:lnTo>
                  <a:pt x="715056" y="129434"/>
                </a:lnTo>
                <a:lnTo>
                  <a:pt x="702197" y="120013"/>
                </a:lnTo>
                <a:lnTo>
                  <a:pt x="688841" y="110833"/>
                </a:lnTo>
                <a:lnTo>
                  <a:pt x="675736" y="102392"/>
                </a:lnTo>
                <a:lnTo>
                  <a:pt x="663624" y="95185"/>
                </a:lnTo>
                <a:lnTo>
                  <a:pt x="653251" y="89709"/>
                </a:lnTo>
                <a:lnTo>
                  <a:pt x="645363" y="86461"/>
                </a:lnTo>
                <a:lnTo>
                  <a:pt x="644443" y="86158"/>
                </a:lnTo>
                <a:lnTo>
                  <a:pt x="637931" y="83390"/>
                </a:lnTo>
                <a:lnTo>
                  <a:pt x="629134" y="78951"/>
                </a:lnTo>
                <a:lnTo>
                  <a:pt x="618455" y="73154"/>
                </a:lnTo>
                <a:lnTo>
                  <a:pt x="606295" y="66315"/>
                </a:lnTo>
                <a:lnTo>
                  <a:pt x="593056" y="58747"/>
                </a:lnTo>
                <a:lnTo>
                  <a:pt x="579142" y="50764"/>
                </a:lnTo>
                <a:lnTo>
                  <a:pt x="564953" y="42681"/>
                </a:lnTo>
                <a:lnTo>
                  <a:pt x="537359" y="27470"/>
                </a:lnTo>
                <a:lnTo>
                  <a:pt x="513493" y="15627"/>
                </a:lnTo>
                <a:lnTo>
                  <a:pt x="490113" y="8583"/>
                </a:lnTo>
                <a:lnTo>
                  <a:pt x="464931" y="5105"/>
                </a:lnTo>
                <a:lnTo>
                  <a:pt x="442580" y="2789"/>
                </a:lnTo>
                <a:lnTo>
                  <a:pt x="416808" y="953"/>
                </a:lnTo>
                <a:lnTo>
                  <a:pt x="388499" y="9"/>
                </a:lnTo>
                <a:lnTo>
                  <a:pt x="373669" y="0"/>
                </a:lnTo>
                <a:lnTo>
                  <a:pt x="358536" y="368"/>
                </a:lnTo>
                <a:lnTo>
                  <a:pt x="327800" y="2441"/>
                </a:lnTo>
                <a:lnTo>
                  <a:pt x="297176" y="6640"/>
                </a:lnTo>
                <a:lnTo>
                  <a:pt x="271864" y="12203"/>
                </a:lnTo>
                <a:lnTo>
                  <a:pt x="245736" y="20299"/>
                </a:lnTo>
                <a:lnTo>
                  <a:pt x="219518" y="30543"/>
                </a:lnTo>
                <a:lnTo>
                  <a:pt x="193637" y="42507"/>
                </a:lnTo>
                <a:lnTo>
                  <a:pt x="168517" y="55768"/>
                </a:lnTo>
                <a:lnTo>
                  <a:pt x="144583" y="69899"/>
                </a:lnTo>
                <a:lnTo>
                  <a:pt x="122262" y="84475"/>
                </a:lnTo>
                <a:lnTo>
                  <a:pt x="101979" y="99071"/>
                </a:lnTo>
                <a:lnTo>
                  <a:pt x="84159" y="113261"/>
                </a:lnTo>
                <a:lnTo>
                  <a:pt x="69228" y="126620"/>
                </a:lnTo>
                <a:lnTo>
                  <a:pt x="48627" y="147908"/>
                </a:lnTo>
                <a:lnTo>
                  <a:pt x="33627" y="165027"/>
                </a:lnTo>
                <a:lnTo>
                  <a:pt x="22996" y="181033"/>
                </a:lnTo>
                <a:lnTo>
                  <a:pt x="13023" y="201846"/>
                </a:lnTo>
                <a:lnTo>
                  <a:pt x="0" y="233388"/>
                </a:lnTo>
                <a:lnTo>
                  <a:pt x="10185" y="24325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5711864" y="827996"/>
            <a:ext cx="777913" cy="552906"/>
          </a:xfrm>
          <a:custGeom>
            <a:avLst/>
            <a:gdLst/>
            <a:ahLst/>
            <a:cxnLst/>
            <a:rect l="l" t="t" r="r" b="b"/>
            <a:pathLst>
              <a:path w="777913" h="552906">
                <a:moveTo>
                  <a:pt x="771766" y="252857"/>
                </a:moveTo>
                <a:lnTo>
                  <a:pt x="767137" y="262346"/>
                </a:lnTo>
                <a:lnTo>
                  <a:pt x="760552" y="274168"/>
                </a:lnTo>
                <a:lnTo>
                  <a:pt x="752644" y="287379"/>
                </a:lnTo>
                <a:lnTo>
                  <a:pt x="744048" y="301035"/>
                </a:lnTo>
                <a:lnTo>
                  <a:pt x="735398" y="314192"/>
                </a:lnTo>
                <a:lnTo>
                  <a:pt x="727328" y="325906"/>
                </a:lnTo>
                <a:lnTo>
                  <a:pt x="720473" y="335233"/>
                </a:lnTo>
                <a:lnTo>
                  <a:pt x="715466" y="341229"/>
                </a:lnTo>
                <a:lnTo>
                  <a:pt x="714159" y="342455"/>
                </a:lnTo>
                <a:lnTo>
                  <a:pt x="709088" y="349448"/>
                </a:lnTo>
                <a:lnTo>
                  <a:pt x="703179" y="361456"/>
                </a:lnTo>
                <a:lnTo>
                  <a:pt x="696932" y="375787"/>
                </a:lnTo>
                <a:lnTo>
                  <a:pt x="690847" y="389747"/>
                </a:lnTo>
                <a:lnTo>
                  <a:pt x="685425" y="400646"/>
                </a:lnTo>
                <a:lnTo>
                  <a:pt x="683768" y="403250"/>
                </a:lnTo>
                <a:lnTo>
                  <a:pt x="678144" y="413884"/>
                </a:lnTo>
                <a:lnTo>
                  <a:pt x="672399" y="427656"/>
                </a:lnTo>
                <a:lnTo>
                  <a:pt x="666409" y="440901"/>
                </a:lnTo>
                <a:lnTo>
                  <a:pt x="660053" y="449957"/>
                </a:lnTo>
                <a:lnTo>
                  <a:pt x="658164" y="451256"/>
                </a:lnTo>
                <a:lnTo>
                  <a:pt x="649931" y="457147"/>
                </a:lnTo>
                <a:lnTo>
                  <a:pt x="638979" y="467169"/>
                </a:lnTo>
                <a:lnTo>
                  <a:pt x="627980" y="478828"/>
                </a:lnTo>
                <a:lnTo>
                  <a:pt x="619604" y="489627"/>
                </a:lnTo>
                <a:lnTo>
                  <a:pt x="616572" y="496049"/>
                </a:lnTo>
                <a:lnTo>
                  <a:pt x="612886" y="506192"/>
                </a:lnTo>
                <a:lnTo>
                  <a:pt x="605757" y="521139"/>
                </a:lnTo>
                <a:lnTo>
                  <a:pt x="597954" y="536257"/>
                </a:lnTo>
                <a:lnTo>
                  <a:pt x="592245" y="546912"/>
                </a:lnTo>
                <a:lnTo>
                  <a:pt x="579474" y="552103"/>
                </a:lnTo>
                <a:lnTo>
                  <a:pt x="570662" y="552906"/>
                </a:lnTo>
                <a:lnTo>
                  <a:pt x="561512" y="551135"/>
                </a:lnTo>
                <a:lnTo>
                  <a:pt x="549005" y="546264"/>
                </a:lnTo>
                <a:lnTo>
                  <a:pt x="533361" y="539242"/>
                </a:lnTo>
                <a:lnTo>
                  <a:pt x="521098" y="532799"/>
                </a:lnTo>
                <a:lnTo>
                  <a:pt x="507806" y="524420"/>
                </a:lnTo>
                <a:lnTo>
                  <a:pt x="494124" y="514808"/>
                </a:lnTo>
                <a:lnTo>
                  <a:pt x="480694" y="504662"/>
                </a:lnTo>
                <a:lnTo>
                  <a:pt x="468156" y="494684"/>
                </a:lnTo>
                <a:lnTo>
                  <a:pt x="457149" y="485577"/>
                </a:lnTo>
                <a:lnTo>
                  <a:pt x="448314" y="478041"/>
                </a:lnTo>
                <a:lnTo>
                  <a:pt x="442292" y="472778"/>
                </a:lnTo>
                <a:lnTo>
                  <a:pt x="439674" y="470446"/>
                </a:lnTo>
                <a:lnTo>
                  <a:pt x="424840" y="513651"/>
                </a:lnTo>
                <a:lnTo>
                  <a:pt x="408833" y="508707"/>
                </a:lnTo>
                <a:lnTo>
                  <a:pt x="398725" y="505510"/>
                </a:lnTo>
                <a:lnTo>
                  <a:pt x="389232" y="502362"/>
                </a:lnTo>
                <a:lnTo>
                  <a:pt x="380034" y="499249"/>
                </a:lnTo>
                <a:lnTo>
                  <a:pt x="372191" y="494985"/>
                </a:lnTo>
                <a:lnTo>
                  <a:pt x="362965" y="487602"/>
                </a:lnTo>
                <a:lnTo>
                  <a:pt x="352772" y="478083"/>
                </a:lnTo>
                <a:lnTo>
                  <a:pt x="342030" y="467408"/>
                </a:lnTo>
                <a:lnTo>
                  <a:pt x="331154" y="456560"/>
                </a:lnTo>
                <a:lnTo>
                  <a:pt x="320560" y="446519"/>
                </a:lnTo>
                <a:lnTo>
                  <a:pt x="310666" y="438268"/>
                </a:lnTo>
                <a:lnTo>
                  <a:pt x="301887" y="432788"/>
                </a:lnTo>
                <a:lnTo>
                  <a:pt x="300151" y="432054"/>
                </a:lnTo>
                <a:lnTo>
                  <a:pt x="293662" y="429023"/>
                </a:lnTo>
                <a:lnTo>
                  <a:pt x="284824" y="424057"/>
                </a:lnTo>
                <a:lnTo>
                  <a:pt x="274120" y="417499"/>
                </a:lnTo>
                <a:lnTo>
                  <a:pt x="262029" y="409695"/>
                </a:lnTo>
                <a:lnTo>
                  <a:pt x="249033" y="400990"/>
                </a:lnTo>
                <a:lnTo>
                  <a:pt x="235612" y="391730"/>
                </a:lnTo>
                <a:lnTo>
                  <a:pt x="222247" y="382258"/>
                </a:lnTo>
                <a:lnTo>
                  <a:pt x="209418" y="372921"/>
                </a:lnTo>
                <a:lnTo>
                  <a:pt x="197607" y="364063"/>
                </a:lnTo>
                <a:lnTo>
                  <a:pt x="187294" y="356029"/>
                </a:lnTo>
                <a:lnTo>
                  <a:pt x="178960" y="349166"/>
                </a:lnTo>
                <a:lnTo>
                  <a:pt x="173085" y="343816"/>
                </a:lnTo>
                <a:lnTo>
                  <a:pt x="162606" y="330439"/>
                </a:lnTo>
                <a:lnTo>
                  <a:pt x="153753" y="316161"/>
                </a:lnTo>
                <a:lnTo>
                  <a:pt x="146317" y="302685"/>
                </a:lnTo>
                <a:lnTo>
                  <a:pt x="141395" y="293076"/>
                </a:lnTo>
                <a:lnTo>
                  <a:pt x="140004" y="290233"/>
                </a:lnTo>
                <a:lnTo>
                  <a:pt x="98729" y="264109"/>
                </a:lnTo>
                <a:lnTo>
                  <a:pt x="62712" y="242113"/>
                </a:lnTo>
                <a:lnTo>
                  <a:pt x="47905" y="244771"/>
                </a:lnTo>
                <a:lnTo>
                  <a:pt x="35860" y="243140"/>
                </a:lnTo>
                <a:lnTo>
                  <a:pt x="26068" y="240839"/>
                </a:lnTo>
                <a:lnTo>
                  <a:pt x="19773" y="240881"/>
                </a:lnTo>
                <a:lnTo>
                  <a:pt x="10185" y="243256"/>
                </a:lnTo>
                <a:lnTo>
                  <a:pt x="0" y="233388"/>
                </a:lnTo>
                <a:lnTo>
                  <a:pt x="7124" y="215906"/>
                </a:lnTo>
                <a:lnTo>
                  <a:pt x="13023" y="201846"/>
                </a:lnTo>
                <a:lnTo>
                  <a:pt x="22996" y="181033"/>
                </a:lnTo>
                <a:lnTo>
                  <a:pt x="40349" y="156977"/>
                </a:lnTo>
                <a:lnTo>
                  <a:pt x="58923" y="137081"/>
                </a:lnTo>
                <a:lnTo>
                  <a:pt x="76306" y="120071"/>
                </a:lnTo>
                <a:lnTo>
                  <a:pt x="92735" y="106244"/>
                </a:lnTo>
                <a:lnTo>
                  <a:pt x="111839" y="91797"/>
                </a:lnTo>
                <a:lnTo>
                  <a:pt x="133195" y="77158"/>
                </a:lnTo>
                <a:lnTo>
                  <a:pt x="156375" y="62751"/>
                </a:lnTo>
                <a:lnTo>
                  <a:pt x="180955" y="49002"/>
                </a:lnTo>
                <a:lnTo>
                  <a:pt x="206509" y="36336"/>
                </a:lnTo>
                <a:lnTo>
                  <a:pt x="232612" y="25179"/>
                </a:lnTo>
                <a:lnTo>
                  <a:pt x="258838" y="15956"/>
                </a:lnTo>
                <a:lnTo>
                  <a:pt x="282181" y="9664"/>
                </a:lnTo>
                <a:lnTo>
                  <a:pt x="312419" y="4249"/>
                </a:lnTo>
                <a:lnTo>
                  <a:pt x="343209" y="1164"/>
                </a:lnTo>
                <a:lnTo>
                  <a:pt x="373669" y="0"/>
                </a:lnTo>
                <a:lnTo>
                  <a:pt x="388499" y="9"/>
                </a:lnTo>
                <a:lnTo>
                  <a:pt x="416808" y="953"/>
                </a:lnTo>
                <a:lnTo>
                  <a:pt x="442580" y="2789"/>
                </a:lnTo>
                <a:lnTo>
                  <a:pt x="464931" y="5105"/>
                </a:lnTo>
                <a:lnTo>
                  <a:pt x="490113" y="8583"/>
                </a:lnTo>
                <a:lnTo>
                  <a:pt x="513493" y="15627"/>
                </a:lnTo>
                <a:lnTo>
                  <a:pt x="537359" y="27470"/>
                </a:lnTo>
                <a:lnTo>
                  <a:pt x="564953" y="42681"/>
                </a:lnTo>
                <a:lnTo>
                  <a:pt x="593056" y="58747"/>
                </a:lnTo>
                <a:lnTo>
                  <a:pt x="606295" y="66315"/>
                </a:lnTo>
                <a:lnTo>
                  <a:pt x="618455" y="73154"/>
                </a:lnTo>
                <a:lnTo>
                  <a:pt x="629134" y="78951"/>
                </a:lnTo>
                <a:lnTo>
                  <a:pt x="637931" y="83390"/>
                </a:lnTo>
                <a:lnTo>
                  <a:pt x="644443" y="86158"/>
                </a:lnTo>
                <a:lnTo>
                  <a:pt x="645363" y="86461"/>
                </a:lnTo>
                <a:lnTo>
                  <a:pt x="653251" y="89709"/>
                </a:lnTo>
                <a:lnTo>
                  <a:pt x="663624" y="95185"/>
                </a:lnTo>
                <a:lnTo>
                  <a:pt x="675736" y="102392"/>
                </a:lnTo>
                <a:lnTo>
                  <a:pt x="688841" y="110833"/>
                </a:lnTo>
                <a:lnTo>
                  <a:pt x="702197" y="120013"/>
                </a:lnTo>
                <a:lnTo>
                  <a:pt x="715056" y="129434"/>
                </a:lnTo>
                <a:lnTo>
                  <a:pt x="726676" y="138600"/>
                </a:lnTo>
                <a:lnTo>
                  <a:pt x="736310" y="147015"/>
                </a:lnTo>
                <a:lnTo>
                  <a:pt x="743215" y="154182"/>
                </a:lnTo>
                <a:lnTo>
                  <a:pt x="746163" y="158458"/>
                </a:lnTo>
                <a:lnTo>
                  <a:pt x="751522" y="170218"/>
                </a:lnTo>
                <a:lnTo>
                  <a:pt x="757835" y="185367"/>
                </a:lnTo>
                <a:lnTo>
                  <a:pt x="764010" y="200830"/>
                </a:lnTo>
                <a:lnTo>
                  <a:pt x="768959" y="213531"/>
                </a:lnTo>
                <a:lnTo>
                  <a:pt x="771591" y="220392"/>
                </a:lnTo>
                <a:lnTo>
                  <a:pt x="771766" y="220853"/>
                </a:lnTo>
                <a:lnTo>
                  <a:pt x="777913" y="236245"/>
                </a:lnTo>
                <a:lnTo>
                  <a:pt x="771766" y="25285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138808" y="1068052"/>
            <a:ext cx="45622" cy="230390"/>
          </a:xfrm>
          <a:custGeom>
            <a:avLst/>
            <a:gdLst/>
            <a:ahLst/>
            <a:cxnLst/>
            <a:rect l="l" t="t" r="r" b="b"/>
            <a:pathLst>
              <a:path w="45622" h="230390">
                <a:moveTo>
                  <a:pt x="45622" y="0"/>
                </a:moveTo>
                <a:lnTo>
                  <a:pt x="38907" y="26291"/>
                </a:lnTo>
                <a:lnTo>
                  <a:pt x="34921" y="43087"/>
                </a:lnTo>
                <a:lnTo>
                  <a:pt x="33273" y="53023"/>
                </a:lnTo>
                <a:lnTo>
                  <a:pt x="33571" y="58732"/>
                </a:lnTo>
                <a:lnTo>
                  <a:pt x="35425" y="62846"/>
                </a:lnTo>
                <a:lnTo>
                  <a:pt x="36122" y="63995"/>
                </a:lnTo>
                <a:lnTo>
                  <a:pt x="37964" y="71706"/>
                </a:lnTo>
                <a:lnTo>
                  <a:pt x="36873" y="82127"/>
                </a:lnTo>
                <a:lnTo>
                  <a:pt x="35767" y="97152"/>
                </a:lnTo>
                <a:lnTo>
                  <a:pt x="36021" y="105600"/>
                </a:lnTo>
                <a:lnTo>
                  <a:pt x="35715" y="116097"/>
                </a:lnTo>
                <a:lnTo>
                  <a:pt x="33741" y="128341"/>
                </a:lnTo>
                <a:lnTo>
                  <a:pt x="30389" y="141631"/>
                </a:lnTo>
                <a:lnTo>
                  <a:pt x="25951" y="155261"/>
                </a:lnTo>
                <a:lnTo>
                  <a:pt x="20718" y="168529"/>
                </a:lnTo>
                <a:lnTo>
                  <a:pt x="14982" y="180731"/>
                </a:lnTo>
                <a:lnTo>
                  <a:pt x="9033" y="191164"/>
                </a:lnTo>
                <a:lnTo>
                  <a:pt x="5096" y="196786"/>
                </a:lnTo>
                <a:lnTo>
                  <a:pt x="0" y="210259"/>
                </a:lnTo>
                <a:lnTo>
                  <a:pt x="3430" y="220965"/>
                </a:lnTo>
                <a:lnTo>
                  <a:pt x="9600" y="227982"/>
                </a:lnTo>
                <a:lnTo>
                  <a:pt x="12729" y="23039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080288" y="988054"/>
            <a:ext cx="63616" cy="262394"/>
          </a:xfrm>
          <a:custGeom>
            <a:avLst/>
            <a:gdLst/>
            <a:ahLst/>
            <a:cxnLst/>
            <a:rect l="l" t="t" r="r" b="b"/>
            <a:pathLst>
              <a:path w="63616" h="262394">
                <a:moveTo>
                  <a:pt x="63616" y="262394"/>
                </a:moveTo>
                <a:lnTo>
                  <a:pt x="52017" y="243104"/>
                </a:lnTo>
                <a:lnTo>
                  <a:pt x="42227" y="226682"/>
                </a:lnTo>
                <a:lnTo>
                  <a:pt x="34064" y="212687"/>
                </a:lnTo>
                <a:lnTo>
                  <a:pt x="27343" y="200674"/>
                </a:lnTo>
                <a:lnTo>
                  <a:pt x="21882" y="190202"/>
                </a:lnTo>
                <a:lnTo>
                  <a:pt x="17495" y="180826"/>
                </a:lnTo>
                <a:lnTo>
                  <a:pt x="13999" y="172104"/>
                </a:lnTo>
                <a:lnTo>
                  <a:pt x="11210" y="163592"/>
                </a:lnTo>
                <a:lnTo>
                  <a:pt x="8945" y="154849"/>
                </a:lnTo>
                <a:lnTo>
                  <a:pt x="7019" y="145430"/>
                </a:lnTo>
                <a:lnTo>
                  <a:pt x="5250" y="134892"/>
                </a:lnTo>
                <a:lnTo>
                  <a:pt x="3452" y="122794"/>
                </a:lnTo>
                <a:lnTo>
                  <a:pt x="381" y="95307"/>
                </a:lnTo>
                <a:lnTo>
                  <a:pt x="0" y="76845"/>
                </a:lnTo>
                <a:lnTo>
                  <a:pt x="796" y="59521"/>
                </a:lnTo>
                <a:lnTo>
                  <a:pt x="2436" y="43705"/>
                </a:lnTo>
                <a:lnTo>
                  <a:pt x="4585" y="29765"/>
                </a:lnTo>
                <a:lnTo>
                  <a:pt x="6908" y="18069"/>
                </a:lnTo>
                <a:lnTo>
                  <a:pt x="9069" y="8984"/>
                </a:lnTo>
                <a:lnTo>
                  <a:pt x="10735" y="2879"/>
                </a:lnTo>
                <a:lnTo>
                  <a:pt x="1161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5822667" y="946463"/>
            <a:ext cx="32172" cy="156133"/>
          </a:xfrm>
          <a:custGeom>
            <a:avLst/>
            <a:gdLst/>
            <a:ahLst/>
            <a:cxnLst/>
            <a:rect l="l" t="t" r="r" b="b"/>
            <a:pathLst>
              <a:path w="32172" h="156133">
                <a:moveTo>
                  <a:pt x="4587" y="156133"/>
                </a:moveTo>
                <a:lnTo>
                  <a:pt x="0" y="145471"/>
                </a:lnTo>
                <a:lnTo>
                  <a:pt x="183" y="136160"/>
                </a:lnTo>
                <a:lnTo>
                  <a:pt x="4587" y="121589"/>
                </a:lnTo>
                <a:lnTo>
                  <a:pt x="9133" y="110398"/>
                </a:lnTo>
                <a:lnTo>
                  <a:pt x="15098" y="98467"/>
                </a:lnTo>
                <a:lnTo>
                  <a:pt x="21430" y="86181"/>
                </a:lnTo>
                <a:lnTo>
                  <a:pt x="27079" y="73928"/>
                </a:lnTo>
                <a:lnTo>
                  <a:pt x="30993" y="62091"/>
                </a:lnTo>
                <a:lnTo>
                  <a:pt x="32172" y="52793"/>
                </a:lnTo>
                <a:lnTo>
                  <a:pt x="32172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5786044" y="1024530"/>
            <a:ext cx="15760" cy="62077"/>
          </a:xfrm>
          <a:custGeom>
            <a:avLst/>
            <a:gdLst/>
            <a:ahLst/>
            <a:cxnLst/>
            <a:rect l="l" t="t" r="r" b="b"/>
            <a:pathLst>
              <a:path w="15760" h="62077">
                <a:moveTo>
                  <a:pt x="15760" y="62077"/>
                </a:moveTo>
                <a:lnTo>
                  <a:pt x="8121" y="47093"/>
                </a:lnTo>
                <a:lnTo>
                  <a:pt x="3462" y="36378"/>
                </a:lnTo>
                <a:lnTo>
                  <a:pt x="1047" y="27027"/>
                </a:lnTo>
                <a:lnTo>
                  <a:pt x="139" y="16137"/>
                </a:lnTo>
                <a:lnTo>
                  <a:pt x="0" y="80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854840" y="1086607"/>
            <a:ext cx="16687" cy="26679"/>
          </a:xfrm>
          <a:custGeom>
            <a:avLst/>
            <a:gdLst/>
            <a:ahLst/>
            <a:cxnLst/>
            <a:rect l="l" t="t" r="r" b="b"/>
            <a:pathLst>
              <a:path w="16687" h="26679">
                <a:moveTo>
                  <a:pt x="0" y="23050"/>
                </a:moveTo>
                <a:lnTo>
                  <a:pt x="7642" y="26679"/>
                </a:lnTo>
                <a:lnTo>
                  <a:pt x="11871" y="21884"/>
                </a:lnTo>
                <a:lnTo>
                  <a:pt x="15863" y="4277"/>
                </a:lnTo>
                <a:lnTo>
                  <a:pt x="16687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6323622" y="1266451"/>
            <a:ext cx="8318" cy="50444"/>
          </a:xfrm>
          <a:custGeom>
            <a:avLst/>
            <a:gdLst/>
            <a:ahLst/>
            <a:cxnLst/>
            <a:rect l="l" t="t" r="r" b="b"/>
            <a:pathLst>
              <a:path w="8318" h="50444">
                <a:moveTo>
                  <a:pt x="8318" y="50444"/>
                </a:moveTo>
                <a:lnTo>
                  <a:pt x="7116" y="35750"/>
                </a:lnTo>
                <a:lnTo>
                  <a:pt x="5860" y="25618"/>
                </a:lnTo>
                <a:lnTo>
                  <a:pt x="3783" y="15410"/>
                </a:lnTo>
                <a:lnTo>
                  <a:pt x="121" y="485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245225" y="1125951"/>
            <a:ext cx="138842" cy="158026"/>
          </a:xfrm>
          <a:custGeom>
            <a:avLst/>
            <a:gdLst/>
            <a:ahLst/>
            <a:cxnLst/>
            <a:rect l="l" t="t" r="r" b="b"/>
            <a:pathLst>
              <a:path w="138842" h="158026">
                <a:moveTo>
                  <a:pt x="117995" y="158026"/>
                </a:moveTo>
                <a:lnTo>
                  <a:pt x="127224" y="148790"/>
                </a:lnTo>
                <a:lnTo>
                  <a:pt x="133838" y="141189"/>
                </a:lnTo>
                <a:lnTo>
                  <a:pt x="137742" y="134379"/>
                </a:lnTo>
                <a:lnTo>
                  <a:pt x="138842" y="127517"/>
                </a:lnTo>
                <a:lnTo>
                  <a:pt x="137042" y="119760"/>
                </a:lnTo>
                <a:lnTo>
                  <a:pt x="132248" y="110263"/>
                </a:lnTo>
                <a:lnTo>
                  <a:pt x="124363" y="98183"/>
                </a:lnTo>
                <a:lnTo>
                  <a:pt x="113294" y="82677"/>
                </a:lnTo>
                <a:lnTo>
                  <a:pt x="108800" y="76492"/>
                </a:lnTo>
                <a:lnTo>
                  <a:pt x="97448" y="62206"/>
                </a:lnTo>
                <a:lnTo>
                  <a:pt x="85568" y="49559"/>
                </a:lnTo>
                <a:lnTo>
                  <a:pt x="73418" y="38491"/>
                </a:lnTo>
                <a:lnTo>
                  <a:pt x="61258" y="28945"/>
                </a:lnTo>
                <a:lnTo>
                  <a:pt x="49347" y="20864"/>
                </a:lnTo>
                <a:lnTo>
                  <a:pt x="37944" y="14187"/>
                </a:lnTo>
                <a:lnTo>
                  <a:pt x="27308" y="8859"/>
                </a:lnTo>
                <a:lnTo>
                  <a:pt x="17698" y="4820"/>
                </a:lnTo>
                <a:lnTo>
                  <a:pt x="9373" y="2013"/>
                </a:lnTo>
                <a:lnTo>
                  <a:pt x="2592" y="380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363828" y="1036048"/>
            <a:ext cx="54297" cy="189268"/>
          </a:xfrm>
          <a:custGeom>
            <a:avLst/>
            <a:gdLst/>
            <a:ahLst/>
            <a:cxnLst/>
            <a:rect l="l" t="t" r="r" b="b"/>
            <a:pathLst>
              <a:path w="54297" h="189268">
                <a:moveTo>
                  <a:pt x="3584" y="189268"/>
                </a:moveTo>
                <a:lnTo>
                  <a:pt x="548" y="175247"/>
                </a:lnTo>
                <a:lnTo>
                  <a:pt x="0" y="165504"/>
                </a:lnTo>
                <a:lnTo>
                  <a:pt x="2465" y="155946"/>
                </a:lnTo>
                <a:lnTo>
                  <a:pt x="8472" y="142483"/>
                </a:lnTo>
                <a:lnTo>
                  <a:pt x="10035" y="139192"/>
                </a:lnTo>
                <a:lnTo>
                  <a:pt x="17087" y="127853"/>
                </a:lnTo>
                <a:lnTo>
                  <a:pt x="26075" y="117365"/>
                </a:lnTo>
                <a:lnTo>
                  <a:pt x="35644" y="107482"/>
                </a:lnTo>
                <a:lnTo>
                  <a:pt x="44440" y="97953"/>
                </a:lnTo>
                <a:lnTo>
                  <a:pt x="51110" y="88532"/>
                </a:lnTo>
                <a:lnTo>
                  <a:pt x="54297" y="78970"/>
                </a:lnTo>
                <a:lnTo>
                  <a:pt x="54193" y="74256"/>
                </a:lnTo>
                <a:lnTo>
                  <a:pt x="51492" y="62395"/>
                </a:lnTo>
                <a:lnTo>
                  <a:pt x="47040" y="48528"/>
                </a:lnTo>
                <a:lnTo>
                  <a:pt x="41683" y="34054"/>
                </a:lnTo>
                <a:lnTo>
                  <a:pt x="36265" y="20374"/>
                </a:lnTo>
                <a:lnTo>
                  <a:pt x="31633" y="8885"/>
                </a:lnTo>
                <a:lnTo>
                  <a:pt x="28630" y="988"/>
                </a:lnTo>
                <a:lnTo>
                  <a:pt x="28311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125936" y="1298439"/>
            <a:ext cx="412877" cy="632904"/>
          </a:xfrm>
          <a:custGeom>
            <a:avLst/>
            <a:gdLst/>
            <a:ahLst/>
            <a:cxnLst/>
            <a:rect l="l" t="t" r="r" b="b"/>
            <a:pathLst>
              <a:path w="412876" h="632904">
                <a:moveTo>
                  <a:pt x="151445" y="133784"/>
                </a:moveTo>
                <a:lnTo>
                  <a:pt x="156473" y="122613"/>
                </a:lnTo>
                <a:lnTo>
                  <a:pt x="160524" y="113329"/>
                </a:lnTo>
                <a:lnTo>
                  <a:pt x="162496" y="108013"/>
                </a:lnTo>
                <a:lnTo>
                  <a:pt x="171297" y="79908"/>
                </a:lnTo>
                <a:lnTo>
                  <a:pt x="156616" y="80600"/>
                </a:lnTo>
                <a:lnTo>
                  <a:pt x="145635" y="80382"/>
                </a:lnTo>
                <a:lnTo>
                  <a:pt x="136445" y="78656"/>
                </a:lnTo>
                <a:lnTo>
                  <a:pt x="127137" y="74821"/>
                </a:lnTo>
                <a:lnTo>
                  <a:pt x="115800" y="68278"/>
                </a:lnTo>
                <a:lnTo>
                  <a:pt x="100526" y="58427"/>
                </a:lnTo>
                <a:lnTo>
                  <a:pt x="82359" y="46051"/>
                </a:lnTo>
                <a:lnTo>
                  <a:pt x="67586" y="35125"/>
                </a:lnTo>
                <a:lnTo>
                  <a:pt x="54408" y="24766"/>
                </a:lnTo>
                <a:lnTo>
                  <a:pt x="43230" y="15530"/>
                </a:lnTo>
                <a:lnTo>
                  <a:pt x="34457" y="7973"/>
                </a:lnTo>
                <a:lnTo>
                  <a:pt x="28493" y="2654"/>
                </a:lnTo>
                <a:lnTo>
                  <a:pt x="25603" y="0"/>
                </a:lnTo>
                <a:lnTo>
                  <a:pt x="17231" y="23073"/>
                </a:lnTo>
                <a:lnTo>
                  <a:pt x="10311" y="44267"/>
                </a:lnTo>
                <a:lnTo>
                  <a:pt x="8099" y="64816"/>
                </a:lnTo>
                <a:lnTo>
                  <a:pt x="6614" y="89960"/>
                </a:lnTo>
                <a:lnTo>
                  <a:pt x="5745" y="105684"/>
                </a:lnTo>
                <a:lnTo>
                  <a:pt x="4835" y="122661"/>
                </a:lnTo>
                <a:lnTo>
                  <a:pt x="3917" y="140257"/>
                </a:lnTo>
                <a:lnTo>
                  <a:pt x="3023" y="157836"/>
                </a:lnTo>
                <a:lnTo>
                  <a:pt x="2187" y="174764"/>
                </a:lnTo>
                <a:lnTo>
                  <a:pt x="1441" y="190405"/>
                </a:lnTo>
                <a:lnTo>
                  <a:pt x="348" y="215285"/>
                </a:lnTo>
                <a:lnTo>
                  <a:pt x="0" y="226771"/>
                </a:lnTo>
                <a:lnTo>
                  <a:pt x="945" y="229961"/>
                </a:lnTo>
                <a:lnTo>
                  <a:pt x="13902" y="250774"/>
                </a:lnTo>
                <a:lnTo>
                  <a:pt x="29435" y="272074"/>
                </a:lnTo>
                <a:lnTo>
                  <a:pt x="38809" y="284368"/>
                </a:lnTo>
                <a:lnTo>
                  <a:pt x="49050" y="297499"/>
                </a:lnTo>
                <a:lnTo>
                  <a:pt x="60004" y="311273"/>
                </a:lnTo>
                <a:lnTo>
                  <a:pt x="71518" y="325494"/>
                </a:lnTo>
                <a:lnTo>
                  <a:pt x="83437" y="339969"/>
                </a:lnTo>
                <a:lnTo>
                  <a:pt x="95608" y="354504"/>
                </a:lnTo>
                <a:lnTo>
                  <a:pt x="107878" y="368904"/>
                </a:lnTo>
                <a:lnTo>
                  <a:pt x="120092" y="382974"/>
                </a:lnTo>
                <a:lnTo>
                  <a:pt x="132096" y="396520"/>
                </a:lnTo>
                <a:lnTo>
                  <a:pt x="143738" y="409349"/>
                </a:lnTo>
                <a:lnTo>
                  <a:pt x="154864" y="421264"/>
                </a:lnTo>
                <a:lnTo>
                  <a:pt x="165319" y="432073"/>
                </a:lnTo>
                <a:lnTo>
                  <a:pt x="183603" y="449592"/>
                </a:lnTo>
                <a:lnTo>
                  <a:pt x="205105" y="469305"/>
                </a:lnTo>
                <a:lnTo>
                  <a:pt x="220329" y="484416"/>
                </a:lnTo>
                <a:lnTo>
                  <a:pt x="230355" y="495453"/>
                </a:lnTo>
                <a:lnTo>
                  <a:pt x="236265" y="502942"/>
                </a:lnTo>
                <a:lnTo>
                  <a:pt x="239138" y="507410"/>
                </a:lnTo>
                <a:lnTo>
                  <a:pt x="240118" y="509600"/>
                </a:lnTo>
                <a:lnTo>
                  <a:pt x="243252" y="524337"/>
                </a:lnTo>
                <a:lnTo>
                  <a:pt x="245936" y="533863"/>
                </a:lnTo>
                <a:lnTo>
                  <a:pt x="247929" y="539991"/>
                </a:lnTo>
                <a:lnTo>
                  <a:pt x="253860" y="555040"/>
                </a:lnTo>
                <a:lnTo>
                  <a:pt x="259371" y="566185"/>
                </a:lnTo>
                <a:lnTo>
                  <a:pt x="260896" y="568794"/>
                </a:lnTo>
                <a:lnTo>
                  <a:pt x="262496" y="571195"/>
                </a:lnTo>
                <a:lnTo>
                  <a:pt x="261683" y="579983"/>
                </a:lnTo>
                <a:lnTo>
                  <a:pt x="270484" y="582396"/>
                </a:lnTo>
                <a:lnTo>
                  <a:pt x="282275" y="583157"/>
                </a:lnTo>
                <a:lnTo>
                  <a:pt x="291414" y="587328"/>
                </a:lnTo>
                <a:lnTo>
                  <a:pt x="292290" y="588784"/>
                </a:lnTo>
                <a:lnTo>
                  <a:pt x="300701" y="598467"/>
                </a:lnTo>
                <a:lnTo>
                  <a:pt x="313070" y="608504"/>
                </a:lnTo>
                <a:lnTo>
                  <a:pt x="322818" y="614718"/>
                </a:lnTo>
                <a:lnTo>
                  <a:pt x="324091" y="615188"/>
                </a:lnTo>
                <a:lnTo>
                  <a:pt x="328079" y="616000"/>
                </a:lnTo>
                <a:lnTo>
                  <a:pt x="338493" y="622388"/>
                </a:lnTo>
                <a:lnTo>
                  <a:pt x="346494" y="622388"/>
                </a:lnTo>
                <a:lnTo>
                  <a:pt x="355295" y="632904"/>
                </a:lnTo>
                <a:lnTo>
                  <a:pt x="360895" y="630847"/>
                </a:lnTo>
                <a:lnTo>
                  <a:pt x="374331" y="624588"/>
                </a:lnTo>
                <a:lnTo>
                  <a:pt x="384327" y="619493"/>
                </a:lnTo>
                <a:lnTo>
                  <a:pt x="379285" y="584784"/>
                </a:lnTo>
                <a:lnTo>
                  <a:pt x="402038" y="586470"/>
                </a:lnTo>
                <a:lnTo>
                  <a:pt x="409096" y="585526"/>
                </a:lnTo>
                <a:lnTo>
                  <a:pt x="410489" y="583984"/>
                </a:lnTo>
                <a:lnTo>
                  <a:pt x="412877" y="580796"/>
                </a:lnTo>
                <a:lnTo>
                  <a:pt x="410489" y="572795"/>
                </a:lnTo>
                <a:lnTo>
                  <a:pt x="395287" y="567194"/>
                </a:lnTo>
                <a:lnTo>
                  <a:pt x="392087" y="562394"/>
                </a:lnTo>
                <a:lnTo>
                  <a:pt x="387762" y="552875"/>
                </a:lnTo>
                <a:lnTo>
                  <a:pt x="381464" y="536810"/>
                </a:lnTo>
                <a:lnTo>
                  <a:pt x="375880" y="521946"/>
                </a:lnTo>
                <a:lnTo>
                  <a:pt x="373684" y="515988"/>
                </a:lnTo>
                <a:lnTo>
                  <a:pt x="354922" y="496226"/>
                </a:lnTo>
                <a:lnTo>
                  <a:pt x="342037" y="482691"/>
                </a:lnTo>
                <a:lnTo>
                  <a:pt x="333583" y="473892"/>
                </a:lnTo>
                <a:lnTo>
                  <a:pt x="328113" y="468341"/>
                </a:lnTo>
                <a:lnTo>
                  <a:pt x="324181" y="464547"/>
                </a:lnTo>
                <a:lnTo>
                  <a:pt x="320340" y="461020"/>
                </a:lnTo>
                <a:lnTo>
                  <a:pt x="311289" y="452793"/>
                </a:lnTo>
                <a:lnTo>
                  <a:pt x="300888" y="444804"/>
                </a:lnTo>
                <a:lnTo>
                  <a:pt x="279953" y="420994"/>
                </a:lnTo>
                <a:lnTo>
                  <a:pt x="262337" y="400919"/>
                </a:lnTo>
                <a:lnTo>
                  <a:pt x="247737" y="384201"/>
                </a:lnTo>
                <a:lnTo>
                  <a:pt x="235852" y="370460"/>
                </a:lnTo>
                <a:lnTo>
                  <a:pt x="226381" y="359316"/>
                </a:lnTo>
                <a:lnTo>
                  <a:pt x="219024" y="350390"/>
                </a:lnTo>
                <a:lnTo>
                  <a:pt x="213478" y="343302"/>
                </a:lnTo>
                <a:lnTo>
                  <a:pt x="209442" y="337674"/>
                </a:lnTo>
                <a:lnTo>
                  <a:pt x="206615" y="333126"/>
                </a:lnTo>
                <a:lnTo>
                  <a:pt x="204696" y="329277"/>
                </a:lnTo>
                <a:lnTo>
                  <a:pt x="203384" y="325750"/>
                </a:lnTo>
                <a:lnTo>
                  <a:pt x="202377" y="322164"/>
                </a:lnTo>
                <a:lnTo>
                  <a:pt x="201853" y="320065"/>
                </a:lnTo>
                <a:lnTo>
                  <a:pt x="199363" y="314083"/>
                </a:lnTo>
                <a:lnTo>
                  <a:pt x="194553" y="305768"/>
                </a:lnTo>
                <a:lnTo>
                  <a:pt x="187953" y="295559"/>
                </a:lnTo>
                <a:lnTo>
                  <a:pt x="180093" y="283898"/>
                </a:lnTo>
                <a:lnTo>
                  <a:pt x="171505" y="271225"/>
                </a:lnTo>
                <a:lnTo>
                  <a:pt x="162719" y="257980"/>
                </a:lnTo>
                <a:lnTo>
                  <a:pt x="154265" y="244606"/>
                </a:lnTo>
                <a:lnTo>
                  <a:pt x="146674" y="231541"/>
                </a:lnTo>
                <a:lnTo>
                  <a:pt x="140478" y="219228"/>
                </a:lnTo>
                <a:lnTo>
                  <a:pt x="136205" y="208105"/>
                </a:lnTo>
                <a:lnTo>
                  <a:pt x="134493" y="200012"/>
                </a:lnTo>
                <a:lnTo>
                  <a:pt x="134613" y="187090"/>
                </a:lnTo>
                <a:lnTo>
                  <a:pt x="137022" y="173494"/>
                </a:lnTo>
                <a:lnTo>
                  <a:pt x="141065" y="159736"/>
                </a:lnTo>
                <a:lnTo>
                  <a:pt x="146091" y="146329"/>
                </a:lnTo>
                <a:lnTo>
                  <a:pt x="151445" y="13378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125936" y="1298439"/>
            <a:ext cx="412877" cy="632904"/>
          </a:xfrm>
          <a:custGeom>
            <a:avLst/>
            <a:gdLst/>
            <a:ahLst/>
            <a:cxnLst/>
            <a:rect l="l" t="t" r="r" b="b"/>
            <a:pathLst>
              <a:path w="412876" h="632904">
                <a:moveTo>
                  <a:pt x="25603" y="0"/>
                </a:moveTo>
                <a:lnTo>
                  <a:pt x="17231" y="23073"/>
                </a:lnTo>
                <a:lnTo>
                  <a:pt x="10311" y="44267"/>
                </a:lnTo>
                <a:lnTo>
                  <a:pt x="8099" y="64816"/>
                </a:lnTo>
                <a:lnTo>
                  <a:pt x="6614" y="89960"/>
                </a:lnTo>
                <a:lnTo>
                  <a:pt x="5745" y="105684"/>
                </a:lnTo>
                <a:lnTo>
                  <a:pt x="4835" y="122661"/>
                </a:lnTo>
                <a:lnTo>
                  <a:pt x="3917" y="140257"/>
                </a:lnTo>
                <a:lnTo>
                  <a:pt x="3023" y="157836"/>
                </a:lnTo>
                <a:lnTo>
                  <a:pt x="2187" y="174764"/>
                </a:lnTo>
                <a:lnTo>
                  <a:pt x="1441" y="190405"/>
                </a:lnTo>
                <a:lnTo>
                  <a:pt x="348" y="215285"/>
                </a:lnTo>
                <a:lnTo>
                  <a:pt x="0" y="226771"/>
                </a:lnTo>
                <a:lnTo>
                  <a:pt x="945" y="229961"/>
                </a:lnTo>
                <a:lnTo>
                  <a:pt x="13902" y="250774"/>
                </a:lnTo>
                <a:lnTo>
                  <a:pt x="29435" y="272074"/>
                </a:lnTo>
                <a:lnTo>
                  <a:pt x="49050" y="297499"/>
                </a:lnTo>
                <a:lnTo>
                  <a:pt x="60004" y="311273"/>
                </a:lnTo>
                <a:lnTo>
                  <a:pt x="71518" y="325494"/>
                </a:lnTo>
                <a:lnTo>
                  <a:pt x="83437" y="339969"/>
                </a:lnTo>
                <a:lnTo>
                  <a:pt x="95608" y="354504"/>
                </a:lnTo>
                <a:lnTo>
                  <a:pt x="107878" y="368904"/>
                </a:lnTo>
                <a:lnTo>
                  <a:pt x="120092" y="382974"/>
                </a:lnTo>
                <a:lnTo>
                  <a:pt x="132096" y="396520"/>
                </a:lnTo>
                <a:lnTo>
                  <a:pt x="143738" y="409349"/>
                </a:lnTo>
                <a:lnTo>
                  <a:pt x="154864" y="421264"/>
                </a:lnTo>
                <a:lnTo>
                  <a:pt x="174950" y="441581"/>
                </a:lnTo>
                <a:lnTo>
                  <a:pt x="205105" y="469305"/>
                </a:lnTo>
                <a:lnTo>
                  <a:pt x="220329" y="484416"/>
                </a:lnTo>
                <a:lnTo>
                  <a:pt x="230355" y="495453"/>
                </a:lnTo>
                <a:lnTo>
                  <a:pt x="236265" y="502942"/>
                </a:lnTo>
                <a:lnTo>
                  <a:pt x="239138" y="507410"/>
                </a:lnTo>
                <a:lnTo>
                  <a:pt x="240056" y="509384"/>
                </a:lnTo>
                <a:lnTo>
                  <a:pt x="243252" y="524337"/>
                </a:lnTo>
                <a:lnTo>
                  <a:pt x="245936" y="533863"/>
                </a:lnTo>
                <a:lnTo>
                  <a:pt x="247929" y="539991"/>
                </a:lnTo>
                <a:lnTo>
                  <a:pt x="253860" y="555040"/>
                </a:lnTo>
                <a:lnTo>
                  <a:pt x="259371" y="566185"/>
                </a:lnTo>
                <a:lnTo>
                  <a:pt x="260896" y="568794"/>
                </a:lnTo>
                <a:lnTo>
                  <a:pt x="262496" y="571195"/>
                </a:lnTo>
                <a:lnTo>
                  <a:pt x="261683" y="579983"/>
                </a:lnTo>
                <a:lnTo>
                  <a:pt x="270484" y="582396"/>
                </a:lnTo>
                <a:lnTo>
                  <a:pt x="282275" y="583157"/>
                </a:lnTo>
                <a:lnTo>
                  <a:pt x="291414" y="587328"/>
                </a:lnTo>
                <a:lnTo>
                  <a:pt x="292290" y="588784"/>
                </a:lnTo>
                <a:lnTo>
                  <a:pt x="300701" y="598467"/>
                </a:lnTo>
                <a:lnTo>
                  <a:pt x="313070" y="608504"/>
                </a:lnTo>
                <a:lnTo>
                  <a:pt x="322818" y="614718"/>
                </a:lnTo>
                <a:lnTo>
                  <a:pt x="324091" y="615188"/>
                </a:lnTo>
                <a:lnTo>
                  <a:pt x="328079" y="616000"/>
                </a:lnTo>
                <a:lnTo>
                  <a:pt x="338493" y="622388"/>
                </a:lnTo>
                <a:lnTo>
                  <a:pt x="342493" y="622388"/>
                </a:lnTo>
                <a:lnTo>
                  <a:pt x="346494" y="622388"/>
                </a:lnTo>
                <a:lnTo>
                  <a:pt x="355295" y="632904"/>
                </a:lnTo>
                <a:lnTo>
                  <a:pt x="360895" y="630847"/>
                </a:lnTo>
                <a:lnTo>
                  <a:pt x="374331" y="624588"/>
                </a:lnTo>
                <a:lnTo>
                  <a:pt x="384327" y="619493"/>
                </a:lnTo>
                <a:lnTo>
                  <a:pt x="379285" y="584784"/>
                </a:lnTo>
                <a:lnTo>
                  <a:pt x="402038" y="586470"/>
                </a:lnTo>
                <a:lnTo>
                  <a:pt x="409096" y="585526"/>
                </a:lnTo>
                <a:lnTo>
                  <a:pt x="410489" y="583984"/>
                </a:lnTo>
                <a:lnTo>
                  <a:pt x="412877" y="580796"/>
                </a:lnTo>
                <a:lnTo>
                  <a:pt x="410489" y="572795"/>
                </a:lnTo>
                <a:lnTo>
                  <a:pt x="395287" y="567194"/>
                </a:lnTo>
                <a:lnTo>
                  <a:pt x="392087" y="562394"/>
                </a:lnTo>
                <a:lnTo>
                  <a:pt x="387762" y="552875"/>
                </a:lnTo>
                <a:lnTo>
                  <a:pt x="381464" y="536810"/>
                </a:lnTo>
                <a:lnTo>
                  <a:pt x="375880" y="521946"/>
                </a:lnTo>
                <a:lnTo>
                  <a:pt x="373684" y="515988"/>
                </a:lnTo>
                <a:lnTo>
                  <a:pt x="354922" y="496226"/>
                </a:lnTo>
                <a:lnTo>
                  <a:pt x="342037" y="482691"/>
                </a:lnTo>
                <a:lnTo>
                  <a:pt x="333583" y="473892"/>
                </a:lnTo>
                <a:lnTo>
                  <a:pt x="328113" y="468341"/>
                </a:lnTo>
                <a:lnTo>
                  <a:pt x="324181" y="464547"/>
                </a:lnTo>
                <a:lnTo>
                  <a:pt x="320340" y="461020"/>
                </a:lnTo>
                <a:lnTo>
                  <a:pt x="311289" y="452793"/>
                </a:lnTo>
                <a:lnTo>
                  <a:pt x="300888" y="444804"/>
                </a:lnTo>
                <a:lnTo>
                  <a:pt x="279953" y="420994"/>
                </a:lnTo>
                <a:lnTo>
                  <a:pt x="262337" y="400919"/>
                </a:lnTo>
                <a:lnTo>
                  <a:pt x="247737" y="384201"/>
                </a:lnTo>
                <a:lnTo>
                  <a:pt x="235852" y="370460"/>
                </a:lnTo>
                <a:lnTo>
                  <a:pt x="226381" y="359316"/>
                </a:lnTo>
                <a:lnTo>
                  <a:pt x="219024" y="350390"/>
                </a:lnTo>
                <a:lnTo>
                  <a:pt x="213478" y="343302"/>
                </a:lnTo>
                <a:lnTo>
                  <a:pt x="209442" y="337674"/>
                </a:lnTo>
                <a:lnTo>
                  <a:pt x="206615" y="333126"/>
                </a:lnTo>
                <a:lnTo>
                  <a:pt x="204696" y="329277"/>
                </a:lnTo>
                <a:lnTo>
                  <a:pt x="202377" y="322164"/>
                </a:lnTo>
                <a:lnTo>
                  <a:pt x="201853" y="320065"/>
                </a:lnTo>
                <a:lnTo>
                  <a:pt x="199363" y="314083"/>
                </a:lnTo>
                <a:lnTo>
                  <a:pt x="194553" y="305768"/>
                </a:lnTo>
                <a:lnTo>
                  <a:pt x="187953" y="295559"/>
                </a:lnTo>
                <a:lnTo>
                  <a:pt x="180093" y="283898"/>
                </a:lnTo>
                <a:lnTo>
                  <a:pt x="171505" y="271225"/>
                </a:lnTo>
                <a:lnTo>
                  <a:pt x="162719" y="257980"/>
                </a:lnTo>
                <a:lnTo>
                  <a:pt x="154265" y="244606"/>
                </a:lnTo>
                <a:lnTo>
                  <a:pt x="146674" y="231541"/>
                </a:lnTo>
                <a:lnTo>
                  <a:pt x="140478" y="219228"/>
                </a:lnTo>
                <a:lnTo>
                  <a:pt x="136205" y="208105"/>
                </a:lnTo>
                <a:lnTo>
                  <a:pt x="134493" y="200012"/>
                </a:lnTo>
                <a:lnTo>
                  <a:pt x="134613" y="187090"/>
                </a:lnTo>
                <a:lnTo>
                  <a:pt x="137022" y="173494"/>
                </a:lnTo>
                <a:lnTo>
                  <a:pt x="141065" y="159736"/>
                </a:lnTo>
                <a:lnTo>
                  <a:pt x="146091" y="146329"/>
                </a:lnTo>
                <a:lnTo>
                  <a:pt x="151445" y="133784"/>
                </a:lnTo>
                <a:lnTo>
                  <a:pt x="156473" y="122613"/>
                </a:lnTo>
                <a:lnTo>
                  <a:pt x="160524" y="113329"/>
                </a:lnTo>
                <a:lnTo>
                  <a:pt x="162496" y="108013"/>
                </a:lnTo>
                <a:lnTo>
                  <a:pt x="171297" y="79908"/>
                </a:lnTo>
                <a:lnTo>
                  <a:pt x="156616" y="80600"/>
                </a:lnTo>
                <a:lnTo>
                  <a:pt x="145635" y="80382"/>
                </a:lnTo>
                <a:lnTo>
                  <a:pt x="136445" y="78656"/>
                </a:lnTo>
                <a:lnTo>
                  <a:pt x="127137" y="74821"/>
                </a:lnTo>
                <a:lnTo>
                  <a:pt x="115800" y="68278"/>
                </a:lnTo>
                <a:lnTo>
                  <a:pt x="100526" y="58427"/>
                </a:lnTo>
                <a:lnTo>
                  <a:pt x="82359" y="46051"/>
                </a:lnTo>
                <a:lnTo>
                  <a:pt x="67586" y="35125"/>
                </a:lnTo>
                <a:lnTo>
                  <a:pt x="54408" y="24766"/>
                </a:lnTo>
                <a:lnTo>
                  <a:pt x="43230" y="15530"/>
                </a:lnTo>
                <a:lnTo>
                  <a:pt x="34457" y="7973"/>
                </a:lnTo>
                <a:lnTo>
                  <a:pt x="28493" y="2654"/>
                </a:lnTo>
                <a:lnTo>
                  <a:pt x="25742" y="130"/>
                </a:lnTo>
                <a:lnTo>
                  <a:pt x="25603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161619" y="1283978"/>
            <a:ext cx="147916" cy="80784"/>
          </a:xfrm>
          <a:custGeom>
            <a:avLst/>
            <a:gdLst/>
            <a:ahLst/>
            <a:cxnLst/>
            <a:rect l="l" t="t" r="r" b="b"/>
            <a:pathLst>
              <a:path w="147916" h="80784">
                <a:moveTo>
                  <a:pt x="147916" y="80784"/>
                </a:moveTo>
                <a:lnTo>
                  <a:pt x="0" y="0"/>
                </a:lnTo>
                <a:lnTo>
                  <a:pt x="170" y="462"/>
                </a:lnTo>
                <a:lnTo>
                  <a:pt x="4173" y="5226"/>
                </a:lnTo>
                <a:lnTo>
                  <a:pt x="12134" y="11647"/>
                </a:lnTo>
                <a:lnTo>
                  <a:pt x="22992" y="19289"/>
                </a:lnTo>
                <a:lnTo>
                  <a:pt x="35686" y="27714"/>
                </a:lnTo>
                <a:lnTo>
                  <a:pt x="49155" y="36487"/>
                </a:lnTo>
                <a:lnTo>
                  <a:pt x="62338" y="45169"/>
                </a:lnTo>
                <a:lnTo>
                  <a:pt x="74175" y="53324"/>
                </a:lnTo>
                <a:lnTo>
                  <a:pt x="83604" y="60515"/>
                </a:lnTo>
                <a:lnTo>
                  <a:pt x="87130" y="63447"/>
                </a:lnTo>
                <a:lnTo>
                  <a:pt x="96462" y="70730"/>
                </a:lnTo>
                <a:lnTo>
                  <a:pt x="104628" y="75293"/>
                </a:lnTo>
                <a:lnTo>
                  <a:pt x="114207" y="77948"/>
                </a:lnTo>
                <a:lnTo>
                  <a:pt x="127777" y="79507"/>
                </a:lnTo>
                <a:lnTo>
                  <a:pt x="147916" y="8078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161619" y="1283978"/>
            <a:ext cx="147916" cy="80784"/>
          </a:xfrm>
          <a:custGeom>
            <a:avLst/>
            <a:gdLst/>
            <a:ahLst/>
            <a:cxnLst/>
            <a:rect l="l" t="t" r="r" b="b"/>
            <a:pathLst>
              <a:path w="147916" h="80784">
                <a:moveTo>
                  <a:pt x="147916" y="80784"/>
                </a:moveTo>
                <a:lnTo>
                  <a:pt x="127777" y="79507"/>
                </a:lnTo>
                <a:lnTo>
                  <a:pt x="114207" y="77948"/>
                </a:lnTo>
                <a:lnTo>
                  <a:pt x="104628" y="75293"/>
                </a:lnTo>
                <a:lnTo>
                  <a:pt x="96462" y="70730"/>
                </a:lnTo>
                <a:lnTo>
                  <a:pt x="87130" y="63447"/>
                </a:lnTo>
                <a:lnTo>
                  <a:pt x="83604" y="60515"/>
                </a:lnTo>
                <a:lnTo>
                  <a:pt x="74175" y="53324"/>
                </a:lnTo>
                <a:lnTo>
                  <a:pt x="62338" y="45169"/>
                </a:lnTo>
                <a:lnTo>
                  <a:pt x="49155" y="36487"/>
                </a:lnTo>
                <a:lnTo>
                  <a:pt x="35686" y="27714"/>
                </a:lnTo>
                <a:lnTo>
                  <a:pt x="22992" y="19289"/>
                </a:lnTo>
                <a:lnTo>
                  <a:pt x="12134" y="11647"/>
                </a:lnTo>
                <a:lnTo>
                  <a:pt x="4173" y="5226"/>
                </a:lnTo>
                <a:lnTo>
                  <a:pt x="170" y="462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464420" y="1887238"/>
            <a:ext cx="6311" cy="34353"/>
          </a:xfrm>
          <a:custGeom>
            <a:avLst/>
            <a:gdLst/>
            <a:ahLst/>
            <a:cxnLst/>
            <a:rect l="l" t="t" r="r" b="b"/>
            <a:pathLst>
              <a:path w="6311" h="34353">
                <a:moveTo>
                  <a:pt x="6311" y="34353"/>
                </a:moveTo>
                <a:lnTo>
                  <a:pt x="2746" y="11446"/>
                </a:lnTo>
                <a:lnTo>
                  <a:pt x="1088" y="2919"/>
                </a:lnTo>
                <a:lnTo>
                  <a:pt x="0" y="0"/>
                </a:lnTo>
                <a:lnTo>
                  <a:pt x="6311" y="343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464420" y="1887238"/>
            <a:ext cx="6311" cy="34353"/>
          </a:xfrm>
          <a:custGeom>
            <a:avLst/>
            <a:gdLst/>
            <a:ahLst/>
            <a:cxnLst/>
            <a:rect l="l" t="t" r="r" b="b"/>
            <a:pathLst>
              <a:path w="6311" h="34353">
                <a:moveTo>
                  <a:pt x="6311" y="34353"/>
                </a:moveTo>
                <a:lnTo>
                  <a:pt x="2746" y="11446"/>
                </a:lnTo>
                <a:lnTo>
                  <a:pt x="1088" y="2919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494286" y="1842965"/>
            <a:ext cx="10934" cy="40259"/>
          </a:xfrm>
          <a:custGeom>
            <a:avLst/>
            <a:gdLst/>
            <a:ahLst/>
            <a:cxnLst/>
            <a:rect l="l" t="t" r="r" b="b"/>
            <a:pathLst>
              <a:path w="10934" h="40258">
                <a:moveTo>
                  <a:pt x="10934" y="40259"/>
                </a:moveTo>
                <a:lnTo>
                  <a:pt x="0" y="0"/>
                </a:lnTo>
                <a:lnTo>
                  <a:pt x="133" y="2056"/>
                </a:lnTo>
                <a:lnTo>
                  <a:pt x="1035" y="8515"/>
                </a:lnTo>
                <a:lnTo>
                  <a:pt x="4018" y="18978"/>
                </a:lnTo>
                <a:lnTo>
                  <a:pt x="10934" y="4025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6494286" y="1842965"/>
            <a:ext cx="10934" cy="40259"/>
          </a:xfrm>
          <a:custGeom>
            <a:avLst/>
            <a:gdLst/>
            <a:ahLst/>
            <a:cxnLst/>
            <a:rect l="l" t="t" r="r" b="b"/>
            <a:pathLst>
              <a:path w="10934" h="40258">
                <a:moveTo>
                  <a:pt x="10934" y="40259"/>
                </a:moveTo>
                <a:lnTo>
                  <a:pt x="4018" y="18978"/>
                </a:lnTo>
                <a:lnTo>
                  <a:pt x="1035" y="8515"/>
                </a:lnTo>
                <a:lnTo>
                  <a:pt x="133" y="2056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6477406" y="1658091"/>
            <a:ext cx="122974" cy="107055"/>
          </a:xfrm>
          <a:custGeom>
            <a:avLst/>
            <a:gdLst/>
            <a:ahLst/>
            <a:cxnLst/>
            <a:rect l="l" t="t" r="r" b="b"/>
            <a:pathLst>
              <a:path w="122974" h="107055">
                <a:moveTo>
                  <a:pt x="122974" y="42593"/>
                </a:moveTo>
                <a:lnTo>
                  <a:pt x="121715" y="40259"/>
                </a:lnTo>
                <a:lnTo>
                  <a:pt x="116711" y="33076"/>
                </a:lnTo>
                <a:lnTo>
                  <a:pt x="107302" y="23446"/>
                </a:lnTo>
                <a:lnTo>
                  <a:pt x="92860" y="13843"/>
                </a:lnTo>
                <a:lnTo>
                  <a:pt x="72758" y="6741"/>
                </a:lnTo>
                <a:lnTo>
                  <a:pt x="61956" y="4417"/>
                </a:lnTo>
                <a:lnTo>
                  <a:pt x="44482" y="1057"/>
                </a:lnTo>
                <a:lnTo>
                  <a:pt x="32115" y="0"/>
                </a:lnTo>
                <a:lnTo>
                  <a:pt x="23322" y="1716"/>
                </a:lnTo>
                <a:lnTo>
                  <a:pt x="16573" y="6681"/>
                </a:lnTo>
                <a:lnTo>
                  <a:pt x="10334" y="15365"/>
                </a:lnTo>
                <a:lnTo>
                  <a:pt x="3073" y="28242"/>
                </a:lnTo>
                <a:lnTo>
                  <a:pt x="1054" y="48964"/>
                </a:lnTo>
                <a:lnTo>
                  <a:pt x="0" y="60348"/>
                </a:lnTo>
                <a:lnTo>
                  <a:pt x="940" y="63814"/>
                </a:lnTo>
                <a:lnTo>
                  <a:pt x="4407" y="72193"/>
                </a:lnTo>
                <a:lnTo>
                  <a:pt x="11229" y="83070"/>
                </a:lnTo>
                <a:lnTo>
                  <a:pt x="22231" y="94038"/>
                </a:lnTo>
                <a:lnTo>
                  <a:pt x="38240" y="102692"/>
                </a:lnTo>
                <a:lnTo>
                  <a:pt x="60083" y="106627"/>
                </a:lnTo>
                <a:lnTo>
                  <a:pt x="71299" y="106960"/>
                </a:lnTo>
                <a:lnTo>
                  <a:pt x="90379" y="107055"/>
                </a:lnTo>
                <a:lnTo>
                  <a:pt x="102747" y="105461"/>
                </a:lnTo>
                <a:lnTo>
                  <a:pt x="110742" y="101226"/>
                </a:lnTo>
                <a:lnTo>
                  <a:pt x="116704" y="93398"/>
                </a:lnTo>
                <a:lnTo>
                  <a:pt x="122974" y="81023"/>
                </a:lnTo>
                <a:lnTo>
                  <a:pt x="122974" y="4259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6477406" y="1658091"/>
            <a:ext cx="122974" cy="107055"/>
          </a:xfrm>
          <a:custGeom>
            <a:avLst/>
            <a:gdLst/>
            <a:ahLst/>
            <a:cxnLst/>
            <a:rect l="l" t="t" r="r" b="b"/>
            <a:pathLst>
              <a:path w="122974" h="107055">
                <a:moveTo>
                  <a:pt x="122974" y="42593"/>
                </a:moveTo>
                <a:lnTo>
                  <a:pt x="122974" y="81023"/>
                </a:lnTo>
                <a:lnTo>
                  <a:pt x="116704" y="93398"/>
                </a:lnTo>
                <a:lnTo>
                  <a:pt x="110742" y="101226"/>
                </a:lnTo>
                <a:lnTo>
                  <a:pt x="102747" y="105461"/>
                </a:lnTo>
                <a:lnTo>
                  <a:pt x="90379" y="107055"/>
                </a:lnTo>
                <a:lnTo>
                  <a:pt x="71299" y="106960"/>
                </a:lnTo>
                <a:lnTo>
                  <a:pt x="60083" y="106627"/>
                </a:lnTo>
                <a:lnTo>
                  <a:pt x="38240" y="102692"/>
                </a:lnTo>
                <a:lnTo>
                  <a:pt x="22231" y="94038"/>
                </a:lnTo>
                <a:lnTo>
                  <a:pt x="11229" y="83070"/>
                </a:lnTo>
                <a:lnTo>
                  <a:pt x="4407" y="72193"/>
                </a:lnTo>
                <a:lnTo>
                  <a:pt x="940" y="63814"/>
                </a:lnTo>
                <a:lnTo>
                  <a:pt x="0" y="60348"/>
                </a:lnTo>
                <a:lnTo>
                  <a:pt x="1054" y="48964"/>
                </a:lnTo>
                <a:lnTo>
                  <a:pt x="2716" y="31883"/>
                </a:lnTo>
                <a:lnTo>
                  <a:pt x="10334" y="15365"/>
                </a:lnTo>
                <a:lnTo>
                  <a:pt x="16573" y="6681"/>
                </a:lnTo>
                <a:lnTo>
                  <a:pt x="23322" y="1716"/>
                </a:lnTo>
                <a:lnTo>
                  <a:pt x="32115" y="0"/>
                </a:lnTo>
                <a:lnTo>
                  <a:pt x="44482" y="1057"/>
                </a:lnTo>
                <a:lnTo>
                  <a:pt x="61956" y="4417"/>
                </a:lnTo>
                <a:lnTo>
                  <a:pt x="72758" y="6741"/>
                </a:lnTo>
                <a:lnTo>
                  <a:pt x="92860" y="13843"/>
                </a:lnTo>
                <a:lnTo>
                  <a:pt x="107302" y="23446"/>
                </a:lnTo>
                <a:lnTo>
                  <a:pt x="116711" y="33076"/>
                </a:lnTo>
                <a:lnTo>
                  <a:pt x="121715" y="40259"/>
                </a:lnTo>
                <a:lnTo>
                  <a:pt x="122974" y="425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6477406" y="1692779"/>
            <a:ext cx="122974" cy="46334"/>
          </a:xfrm>
          <a:custGeom>
            <a:avLst/>
            <a:gdLst/>
            <a:ahLst/>
            <a:cxnLst/>
            <a:rect l="l" t="t" r="r" b="b"/>
            <a:pathLst>
              <a:path w="122974" h="46334">
                <a:moveTo>
                  <a:pt x="0" y="25658"/>
                </a:moveTo>
                <a:lnTo>
                  <a:pt x="122974" y="46334"/>
                </a:lnTo>
                <a:lnTo>
                  <a:pt x="122718" y="43601"/>
                </a:lnTo>
                <a:lnTo>
                  <a:pt x="120791" y="36285"/>
                </a:lnTo>
                <a:lnTo>
                  <a:pt x="115448" y="26437"/>
                </a:lnTo>
                <a:lnTo>
                  <a:pt x="104944" y="16113"/>
                </a:lnTo>
                <a:lnTo>
                  <a:pt x="87537" y="7370"/>
                </a:lnTo>
                <a:lnTo>
                  <a:pt x="61480" y="2265"/>
                </a:lnTo>
                <a:lnTo>
                  <a:pt x="48295" y="1176"/>
                </a:lnTo>
                <a:lnTo>
                  <a:pt x="27846" y="0"/>
                </a:lnTo>
                <a:lnTo>
                  <a:pt x="15033" y="1007"/>
                </a:lnTo>
                <a:lnTo>
                  <a:pt x="7615" y="5050"/>
                </a:lnTo>
                <a:lnTo>
                  <a:pt x="3351" y="12983"/>
                </a:lnTo>
                <a:lnTo>
                  <a:pt x="0" y="2565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6477406" y="1692779"/>
            <a:ext cx="122974" cy="46334"/>
          </a:xfrm>
          <a:custGeom>
            <a:avLst/>
            <a:gdLst/>
            <a:ahLst/>
            <a:cxnLst/>
            <a:rect l="l" t="t" r="r" b="b"/>
            <a:pathLst>
              <a:path w="122974" h="46334">
                <a:moveTo>
                  <a:pt x="0" y="25658"/>
                </a:moveTo>
                <a:lnTo>
                  <a:pt x="3351" y="12983"/>
                </a:lnTo>
                <a:lnTo>
                  <a:pt x="7615" y="5050"/>
                </a:lnTo>
                <a:lnTo>
                  <a:pt x="15033" y="1007"/>
                </a:lnTo>
                <a:lnTo>
                  <a:pt x="27846" y="0"/>
                </a:lnTo>
                <a:lnTo>
                  <a:pt x="48295" y="1176"/>
                </a:lnTo>
                <a:lnTo>
                  <a:pt x="61480" y="2265"/>
                </a:lnTo>
                <a:lnTo>
                  <a:pt x="87537" y="7370"/>
                </a:lnTo>
                <a:lnTo>
                  <a:pt x="104944" y="16113"/>
                </a:lnTo>
                <a:lnTo>
                  <a:pt x="115448" y="26437"/>
                </a:lnTo>
                <a:lnTo>
                  <a:pt x="120791" y="36285"/>
                </a:lnTo>
                <a:lnTo>
                  <a:pt x="122718" y="43601"/>
                </a:lnTo>
                <a:lnTo>
                  <a:pt x="122974" y="463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6505224" y="1716719"/>
            <a:ext cx="63385" cy="132448"/>
          </a:xfrm>
          <a:custGeom>
            <a:avLst/>
            <a:gdLst/>
            <a:ahLst/>
            <a:cxnLst/>
            <a:rect l="l" t="t" r="r" b="b"/>
            <a:pathLst>
              <a:path w="63385" h="132448">
                <a:moveTo>
                  <a:pt x="63385" y="20332"/>
                </a:moveTo>
                <a:lnTo>
                  <a:pt x="61659" y="15507"/>
                </a:lnTo>
                <a:lnTo>
                  <a:pt x="52911" y="5499"/>
                </a:lnTo>
                <a:lnTo>
                  <a:pt x="32270" y="0"/>
                </a:lnTo>
                <a:lnTo>
                  <a:pt x="12691" y="758"/>
                </a:lnTo>
                <a:lnTo>
                  <a:pt x="4347" y="6034"/>
                </a:lnTo>
                <a:lnTo>
                  <a:pt x="0" y="20332"/>
                </a:lnTo>
                <a:lnTo>
                  <a:pt x="0" y="82334"/>
                </a:lnTo>
                <a:lnTo>
                  <a:pt x="8724" y="92074"/>
                </a:lnTo>
                <a:lnTo>
                  <a:pt x="21132" y="132448"/>
                </a:lnTo>
                <a:lnTo>
                  <a:pt x="42036" y="132448"/>
                </a:lnTo>
                <a:lnTo>
                  <a:pt x="54165" y="100266"/>
                </a:lnTo>
                <a:lnTo>
                  <a:pt x="63385" y="91046"/>
                </a:lnTo>
                <a:lnTo>
                  <a:pt x="63385" y="20332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6505224" y="1716719"/>
            <a:ext cx="63385" cy="132448"/>
          </a:xfrm>
          <a:custGeom>
            <a:avLst/>
            <a:gdLst/>
            <a:ahLst/>
            <a:cxnLst/>
            <a:rect l="l" t="t" r="r" b="b"/>
            <a:pathLst>
              <a:path w="63385" h="132448">
                <a:moveTo>
                  <a:pt x="63385" y="20332"/>
                </a:moveTo>
                <a:lnTo>
                  <a:pt x="63385" y="91046"/>
                </a:lnTo>
                <a:lnTo>
                  <a:pt x="54165" y="100266"/>
                </a:lnTo>
                <a:lnTo>
                  <a:pt x="42036" y="132448"/>
                </a:lnTo>
                <a:lnTo>
                  <a:pt x="21132" y="132448"/>
                </a:lnTo>
                <a:lnTo>
                  <a:pt x="8724" y="92074"/>
                </a:lnTo>
                <a:lnTo>
                  <a:pt x="0" y="82334"/>
                </a:lnTo>
                <a:lnTo>
                  <a:pt x="0" y="20332"/>
                </a:lnTo>
                <a:lnTo>
                  <a:pt x="4347" y="6034"/>
                </a:lnTo>
                <a:lnTo>
                  <a:pt x="12691" y="758"/>
                </a:lnTo>
                <a:lnTo>
                  <a:pt x="32270" y="0"/>
                </a:lnTo>
                <a:lnTo>
                  <a:pt x="52911" y="5499"/>
                </a:lnTo>
                <a:lnTo>
                  <a:pt x="61659" y="15507"/>
                </a:lnTo>
                <a:lnTo>
                  <a:pt x="63385" y="2033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6505221" y="1780092"/>
            <a:ext cx="63385" cy="27673"/>
          </a:xfrm>
          <a:custGeom>
            <a:avLst/>
            <a:gdLst/>
            <a:ahLst/>
            <a:cxnLst/>
            <a:rect l="l" t="t" r="r" b="b"/>
            <a:pathLst>
              <a:path w="63385" h="27673">
                <a:moveTo>
                  <a:pt x="0" y="18961"/>
                </a:moveTo>
                <a:lnTo>
                  <a:pt x="63385" y="27673"/>
                </a:lnTo>
                <a:lnTo>
                  <a:pt x="62809" y="26426"/>
                </a:lnTo>
                <a:lnTo>
                  <a:pt x="57302" y="17179"/>
                </a:lnTo>
                <a:lnTo>
                  <a:pt x="46147" y="5653"/>
                </a:lnTo>
                <a:lnTo>
                  <a:pt x="29565" y="0"/>
                </a:lnTo>
                <a:lnTo>
                  <a:pt x="15704" y="402"/>
                </a:lnTo>
                <a:lnTo>
                  <a:pt x="6613" y="4933"/>
                </a:lnTo>
                <a:lnTo>
                  <a:pt x="0" y="189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6505221" y="1780092"/>
            <a:ext cx="63385" cy="27673"/>
          </a:xfrm>
          <a:custGeom>
            <a:avLst/>
            <a:gdLst/>
            <a:ahLst/>
            <a:cxnLst/>
            <a:rect l="l" t="t" r="r" b="b"/>
            <a:pathLst>
              <a:path w="63385" h="27673">
                <a:moveTo>
                  <a:pt x="0" y="18961"/>
                </a:moveTo>
                <a:lnTo>
                  <a:pt x="6613" y="4933"/>
                </a:lnTo>
                <a:lnTo>
                  <a:pt x="15704" y="402"/>
                </a:lnTo>
                <a:lnTo>
                  <a:pt x="29565" y="0"/>
                </a:lnTo>
                <a:lnTo>
                  <a:pt x="46147" y="5653"/>
                </a:lnTo>
                <a:lnTo>
                  <a:pt x="57302" y="17179"/>
                </a:lnTo>
                <a:lnTo>
                  <a:pt x="62809" y="26426"/>
                </a:lnTo>
                <a:lnTo>
                  <a:pt x="63385" y="276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6513945" y="1796488"/>
            <a:ext cx="45440" cy="20497"/>
          </a:xfrm>
          <a:custGeom>
            <a:avLst/>
            <a:gdLst/>
            <a:ahLst/>
            <a:cxnLst/>
            <a:rect l="l" t="t" r="r" b="b"/>
            <a:pathLst>
              <a:path w="45440" h="20497">
                <a:moveTo>
                  <a:pt x="0" y="12306"/>
                </a:moveTo>
                <a:lnTo>
                  <a:pt x="850" y="0"/>
                </a:lnTo>
                <a:lnTo>
                  <a:pt x="20840" y="0"/>
                </a:lnTo>
                <a:lnTo>
                  <a:pt x="38039" y="7115"/>
                </a:lnTo>
                <a:lnTo>
                  <a:pt x="44754" y="18231"/>
                </a:lnTo>
                <a:lnTo>
                  <a:pt x="45440" y="204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607554" y="1643515"/>
            <a:ext cx="2499" cy="28422"/>
          </a:xfrm>
          <a:custGeom>
            <a:avLst/>
            <a:gdLst/>
            <a:ahLst/>
            <a:cxnLst/>
            <a:rect l="l" t="t" r="r" b="b"/>
            <a:pathLst>
              <a:path w="2499" h="28422">
                <a:moveTo>
                  <a:pt x="0" y="28422"/>
                </a:moveTo>
                <a:lnTo>
                  <a:pt x="2499" y="8282"/>
                </a:lnTo>
                <a:lnTo>
                  <a:pt x="1156" y="1518"/>
                </a:lnTo>
                <a:lnTo>
                  <a:pt x="0" y="0"/>
                </a:lnTo>
                <a:lnTo>
                  <a:pt x="0" y="2842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607554" y="1643515"/>
            <a:ext cx="2499" cy="28422"/>
          </a:xfrm>
          <a:custGeom>
            <a:avLst/>
            <a:gdLst/>
            <a:ahLst/>
            <a:cxnLst/>
            <a:rect l="l" t="t" r="r" b="b"/>
            <a:pathLst>
              <a:path w="2499" h="28422">
                <a:moveTo>
                  <a:pt x="0" y="28422"/>
                </a:moveTo>
                <a:lnTo>
                  <a:pt x="2499" y="8282"/>
                </a:lnTo>
                <a:lnTo>
                  <a:pt x="1156" y="1518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560474" y="1273475"/>
            <a:ext cx="7932" cy="37820"/>
          </a:xfrm>
          <a:custGeom>
            <a:avLst/>
            <a:gdLst/>
            <a:ahLst/>
            <a:cxnLst/>
            <a:rect l="l" t="t" r="r" b="b"/>
            <a:pathLst>
              <a:path w="7932" h="37820">
                <a:moveTo>
                  <a:pt x="0" y="37820"/>
                </a:moveTo>
                <a:lnTo>
                  <a:pt x="6730" y="24252"/>
                </a:lnTo>
                <a:lnTo>
                  <a:pt x="7932" y="15463"/>
                </a:lnTo>
                <a:lnTo>
                  <a:pt x="3607" y="5854"/>
                </a:ln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532963" y="1296705"/>
            <a:ext cx="16653" cy="10617"/>
          </a:xfrm>
          <a:custGeom>
            <a:avLst/>
            <a:gdLst/>
            <a:ahLst/>
            <a:cxnLst/>
            <a:rect l="l" t="t" r="r" b="b"/>
            <a:pathLst>
              <a:path w="16653" h="10617">
                <a:moveTo>
                  <a:pt x="16653" y="10617"/>
                </a:moveTo>
                <a:lnTo>
                  <a:pt x="0" y="6653"/>
                </a:lnTo>
                <a:lnTo>
                  <a:pt x="1617" y="6668"/>
                </a:lnTo>
                <a:lnTo>
                  <a:pt x="2277" y="6769"/>
                </a:lnTo>
                <a:lnTo>
                  <a:pt x="14177" y="8572"/>
                </a:lnTo>
                <a:lnTo>
                  <a:pt x="16653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487273" y="1298190"/>
            <a:ext cx="6997" cy="10388"/>
          </a:xfrm>
          <a:custGeom>
            <a:avLst/>
            <a:gdLst/>
            <a:ahLst/>
            <a:cxnLst/>
            <a:rect l="l" t="t" r="r" b="b"/>
            <a:pathLst>
              <a:path w="6997" h="10388">
                <a:moveTo>
                  <a:pt x="0" y="10388"/>
                </a:moveTo>
                <a:lnTo>
                  <a:pt x="393" y="0"/>
                </a:lnTo>
                <a:lnTo>
                  <a:pt x="6997" y="2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456461" y="1273475"/>
            <a:ext cx="0" cy="24968"/>
          </a:xfrm>
          <a:custGeom>
            <a:avLst/>
            <a:gdLst/>
            <a:ahLst/>
            <a:cxnLst/>
            <a:rect l="l" t="t" r="r" b="b"/>
            <a:pathLst>
              <a:path h="24968">
                <a:moveTo>
                  <a:pt x="0" y="24968"/>
                </a:moveTo>
                <a:lnTo>
                  <a:pt x="0" y="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437856" y="1256008"/>
            <a:ext cx="45770" cy="21074"/>
          </a:xfrm>
          <a:custGeom>
            <a:avLst/>
            <a:gdLst/>
            <a:ahLst/>
            <a:cxnLst/>
            <a:rect l="l" t="t" r="r" b="b"/>
            <a:pathLst>
              <a:path w="45770" h="21074">
                <a:moveTo>
                  <a:pt x="45770" y="21074"/>
                </a:moveTo>
                <a:lnTo>
                  <a:pt x="29322" y="8427"/>
                </a:lnTo>
                <a:lnTo>
                  <a:pt x="19074" y="2008"/>
                </a:lnTo>
                <a:lnTo>
                  <a:pt x="10950" y="0"/>
                </a:lnTo>
                <a:lnTo>
                  <a:pt x="877" y="587"/>
                </a:lnTo>
                <a:lnTo>
                  <a:pt x="0" y="67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483628" y="1037935"/>
            <a:ext cx="242340" cy="238001"/>
          </a:xfrm>
          <a:custGeom>
            <a:avLst/>
            <a:gdLst/>
            <a:ahLst/>
            <a:cxnLst/>
            <a:rect l="l" t="t" r="r" b="b"/>
            <a:pathLst>
              <a:path w="242340" h="238001">
                <a:moveTo>
                  <a:pt x="26091" y="15079"/>
                </a:moveTo>
                <a:lnTo>
                  <a:pt x="14914" y="14589"/>
                </a:lnTo>
                <a:lnTo>
                  <a:pt x="9880" y="13096"/>
                </a:lnTo>
                <a:lnTo>
                  <a:pt x="5185" y="9829"/>
                </a:lnTo>
                <a:lnTo>
                  <a:pt x="735" y="10669"/>
                </a:lnTo>
                <a:lnTo>
                  <a:pt x="0" y="10912"/>
                </a:lnTo>
                <a:lnTo>
                  <a:pt x="4161" y="21548"/>
                </a:lnTo>
                <a:lnTo>
                  <a:pt x="5110" y="30163"/>
                </a:lnTo>
                <a:lnTo>
                  <a:pt x="4063" y="33721"/>
                </a:lnTo>
                <a:lnTo>
                  <a:pt x="9348" y="41487"/>
                </a:lnTo>
                <a:lnTo>
                  <a:pt x="19921" y="52328"/>
                </a:lnTo>
                <a:lnTo>
                  <a:pt x="23964" y="59070"/>
                </a:lnTo>
                <a:lnTo>
                  <a:pt x="29764" y="66452"/>
                </a:lnTo>
                <a:lnTo>
                  <a:pt x="31138" y="69855"/>
                </a:lnTo>
                <a:lnTo>
                  <a:pt x="30606" y="71423"/>
                </a:lnTo>
                <a:lnTo>
                  <a:pt x="33698" y="72939"/>
                </a:lnTo>
                <a:lnTo>
                  <a:pt x="40411" y="76203"/>
                </a:lnTo>
                <a:lnTo>
                  <a:pt x="50855" y="83025"/>
                </a:lnTo>
                <a:lnTo>
                  <a:pt x="62455" y="88810"/>
                </a:lnTo>
                <a:lnTo>
                  <a:pt x="75120" y="92914"/>
                </a:lnTo>
                <a:lnTo>
                  <a:pt x="85318" y="101362"/>
                </a:lnTo>
                <a:lnTo>
                  <a:pt x="88087" y="108029"/>
                </a:lnTo>
                <a:lnTo>
                  <a:pt x="89584" y="125313"/>
                </a:lnTo>
                <a:lnTo>
                  <a:pt x="84987" y="134384"/>
                </a:lnTo>
                <a:lnTo>
                  <a:pt x="75726" y="138775"/>
                </a:lnTo>
                <a:lnTo>
                  <a:pt x="65493" y="141404"/>
                </a:lnTo>
                <a:lnTo>
                  <a:pt x="61868" y="149733"/>
                </a:lnTo>
                <a:lnTo>
                  <a:pt x="54519" y="153773"/>
                </a:lnTo>
                <a:lnTo>
                  <a:pt x="53030" y="159868"/>
                </a:lnTo>
                <a:lnTo>
                  <a:pt x="53644" y="160950"/>
                </a:lnTo>
                <a:lnTo>
                  <a:pt x="60402" y="153043"/>
                </a:lnTo>
                <a:lnTo>
                  <a:pt x="71435" y="150151"/>
                </a:lnTo>
                <a:lnTo>
                  <a:pt x="84620" y="150301"/>
                </a:lnTo>
                <a:lnTo>
                  <a:pt x="97833" y="151521"/>
                </a:lnTo>
                <a:lnTo>
                  <a:pt x="108950" y="151839"/>
                </a:lnTo>
                <a:lnTo>
                  <a:pt x="109893" y="151742"/>
                </a:lnTo>
                <a:lnTo>
                  <a:pt x="122499" y="150470"/>
                </a:lnTo>
                <a:lnTo>
                  <a:pt x="134912" y="151882"/>
                </a:lnTo>
                <a:lnTo>
                  <a:pt x="143941" y="154308"/>
                </a:lnTo>
                <a:lnTo>
                  <a:pt x="149974" y="155120"/>
                </a:lnTo>
                <a:lnTo>
                  <a:pt x="159003" y="154930"/>
                </a:lnTo>
                <a:lnTo>
                  <a:pt x="164278" y="166407"/>
                </a:lnTo>
                <a:lnTo>
                  <a:pt x="169774" y="177961"/>
                </a:lnTo>
                <a:lnTo>
                  <a:pt x="175007" y="189668"/>
                </a:lnTo>
                <a:lnTo>
                  <a:pt x="179495" y="201604"/>
                </a:lnTo>
                <a:lnTo>
                  <a:pt x="182754" y="213848"/>
                </a:lnTo>
                <a:lnTo>
                  <a:pt x="183794" y="225593"/>
                </a:lnTo>
                <a:lnTo>
                  <a:pt x="188861" y="231473"/>
                </a:lnTo>
                <a:lnTo>
                  <a:pt x="198399" y="232565"/>
                </a:lnTo>
                <a:lnTo>
                  <a:pt x="204431" y="238001"/>
                </a:lnTo>
                <a:lnTo>
                  <a:pt x="215117" y="230891"/>
                </a:lnTo>
                <a:lnTo>
                  <a:pt x="225333" y="223437"/>
                </a:lnTo>
                <a:lnTo>
                  <a:pt x="233372" y="212035"/>
                </a:lnTo>
                <a:lnTo>
                  <a:pt x="237379" y="199746"/>
                </a:lnTo>
                <a:lnTo>
                  <a:pt x="238881" y="186725"/>
                </a:lnTo>
                <a:lnTo>
                  <a:pt x="238610" y="173922"/>
                </a:lnTo>
                <a:lnTo>
                  <a:pt x="238226" y="169598"/>
                </a:lnTo>
                <a:lnTo>
                  <a:pt x="239450" y="157542"/>
                </a:lnTo>
                <a:lnTo>
                  <a:pt x="242340" y="146631"/>
                </a:lnTo>
                <a:lnTo>
                  <a:pt x="241713" y="135489"/>
                </a:lnTo>
                <a:lnTo>
                  <a:pt x="240766" y="133226"/>
                </a:lnTo>
                <a:lnTo>
                  <a:pt x="238008" y="121980"/>
                </a:lnTo>
                <a:lnTo>
                  <a:pt x="235722" y="107155"/>
                </a:lnTo>
                <a:lnTo>
                  <a:pt x="232542" y="95891"/>
                </a:lnTo>
                <a:lnTo>
                  <a:pt x="224114" y="84116"/>
                </a:lnTo>
                <a:lnTo>
                  <a:pt x="216609" y="75224"/>
                </a:lnTo>
                <a:lnTo>
                  <a:pt x="210461" y="65536"/>
                </a:lnTo>
                <a:lnTo>
                  <a:pt x="206781" y="54409"/>
                </a:lnTo>
                <a:lnTo>
                  <a:pt x="203870" y="42851"/>
                </a:lnTo>
                <a:lnTo>
                  <a:pt x="199544" y="27854"/>
                </a:lnTo>
                <a:lnTo>
                  <a:pt x="196392" y="19688"/>
                </a:lnTo>
                <a:lnTo>
                  <a:pt x="187318" y="14035"/>
                </a:lnTo>
                <a:lnTo>
                  <a:pt x="173629" y="11269"/>
                </a:lnTo>
                <a:lnTo>
                  <a:pt x="160583" y="8474"/>
                </a:lnTo>
                <a:lnTo>
                  <a:pt x="156565" y="6594"/>
                </a:lnTo>
                <a:lnTo>
                  <a:pt x="145843" y="1932"/>
                </a:lnTo>
                <a:lnTo>
                  <a:pt x="133508" y="59"/>
                </a:lnTo>
                <a:lnTo>
                  <a:pt x="120382" y="0"/>
                </a:lnTo>
                <a:lnTo>
                  <a:pt x="107285" y="780"/>
                </a:lnTo>
                <a:lnTo>
                  <a:pt x="95040" y="1427"/>
                </a:lnTo>
                <a:lnTo>
                  <a:pt x="91757" y="1450"/>
                </a:lnTo>
                <a:lnTo>
                  <a:pt x="78961" y="2679"/>
                </a:lnTo>
                <a:lnTo>
                  <a:pt x="66975" y="5749"/>
                </a:lnTo>
                <a:lnTo>
                  <a:pt x="55057" y="9441"/>
                </a:lnTo>
                <a:lnTo>
                  <a:pt x="42463" y="12538"/>
                </a:lnTo>
                <a:lnTo>
                  <a:pt x="38976" y="13096"/>
                </a:lnTo>
                <a:lnTo>
                  <a:pt x="26091" y="15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483628" y="1037935"/>
            <a:ext cx="242340" cy="238001"/>
          </a:xfrm>
          <a:custGeom>
            <a:avLst/>
            <a:gdLst/>
            <a:ahLst/>
            <a:cxnLst/>
            <a:rect l="l" t="t" r="r" b="b"/>
            <a:pathLst>
              <a:path w="242340" h="238001">
                <a:moveTo>
                  <a:pt x="183794" y="225593"/>
                </a:moveTo>
                <a:lnTo>
                  <a:pt x="188861" y="231473"/>
                </a:lnTo>
                <a:lnTo>
                  <a:pt x="198399" y="232565"/>
                </a:lnTo>
                <a:lnTo>
                  <a:pt x="204431" y="238001"/>
                </a:lnTo>
                <a:lnTo>
                  <a:pt x="215117" y="230891"/>
                </a:lnTo>
                <a:lnTo>
                  <a:pt x="225333" y="223437"/>
                </a:lnTo>
                <a:lnTo>
                  <a:pt x="233372" y="212035"/>
                </a:lnTo>
                <a:lnTo>
                  <a:pt x="237379" y="199746"/>
                </a:lnTo>
                <a:lnTo>
                  <a:pt x="238881" y="186725"/>
                </a:lnTo>
                <a:lnTo>
                  <a:pt x="238610" y="173922"/>
                </a:lnTo>
                <a:lnTo>
                  <a:pt x="238226" y="169598"/>
                </a:lnTo>
                <a:lnTo>
                  <a:pt x="239450" y="157542"/>
                </a:lnTo>
                <a:lnTo>
                  <a:pt x="242340" y="146631"/>
                </a:lnTo>
                <a:lnTo>
                  <a:pt x="241713" y="135489"/>
                </a:lnTo>
                <a:lnTo>
                  <a:pt x="240766" y="133226"/>
                </a:lnTo>
                <a:lnTo>
                  <a:pt x="238008" y="121980"/>
                </a:lnTo>
                <a:lnTo>
                  <a:pt x="235722" y="107155"/>
                </a:lnTo>
                <a:lnTo>
                  <a:pt x="232542" y="95891"/>
                </a:lnTo>
                <a:lnTo>
                  <a:pt x="224114" y="84116"/>
                </a:lnTo>
                <a:lnTo>
                  <a:pt x="216609" y="75224"/>
                </a:lnTo>
                <a:lnTo>
                  <a:pt x="210461" y="65536"/>
                </a:lnTo>
                <a:lnTo>
                  <a:pt x="206781" y="54409"/>
                </a:lnTo>
                <a:lnTo>
                  <a:pt x="203870" y="42851"/>
                </a:lnTo>
                <a:lnTo>
                  <a:pt x="199544" y="27854"/>
                </a:lnTo>
                <a:lnTo>
                  <a:pt x="196392" y="19688"/>
                </a:lnTo>
                <a:lnTo>
                  <a:pt x="187318" y="14035"/>
                </a:lnTo>
                <a:lnTo>
                  <a:pt x="173629" y="11269"/>
                </a:lnTo>
                <a:lnTo>
                  <a:pt x="160583" y="8474"/>
                </a:lnTo>
                <a:lnTo>
                  <a:pt x="156565" y="6594"/>
                </a:lnTo>
                <a:lnTo>
                  <a:pt x="145843" y="1932"/>
                </a:lnTo>
                <a:lnTo>
                  <a:pt x="133508" y="59"/>
                </a:lnTo>
                <a:lnTo>
                  <a:pt x="120382" y="0"/>
                </a:lnTo>
                <a:lnTo>
                  <a:pt x="107285" y="780"/>
                </a:lnTo>
                <a:lnTo>
                  <a:pt x="95040" y="1427"/>
                </a:lnTo>
                <a:lnTo>
                  <a:pt x="91757" y="1450"/>
                </a:lnTo>
                <a:lnTo>
                  <a:pt x="78961" y="2679"/>
                </a:lnTo>
                <a:lnTo>
                  <a:pt x="66975" y="5749"/>
                </a:lnTo>
                <a:lnTo>
                  <a:pt x="55057" y="9441"/>
                </a:lnTo>
                <a:lnTo>
                  <a:pt x="42463" y="12538"/>
                </a:lnTo>
                <a:lnTo>
                  <a:pt x="38976" y="13096"/>
                </a:lnTo>
                <a:lnTo>
                  <a:pt x="26091" y="15079"/>
                </a:lnTo>
                <a:lnTo>
                  <a:pt x="14914" y="14589"/>
                </a:lnTo>
                <a:lnTo>
                  <a:pt x="9880" y="13096"/>
                </a:lnTo>
                <a:lnTo>
                  <a:pt x="5185" y="9829"/>
                </a:lnTo>
                <a:lnTo>
                  <a:pt x="735" y="10669"/>
                </a:lnTo>
                <a:lnTo>
                  <a:pt x="0" y="10912"/>
                </a:lnTo>
                <a:lnTo>
                  <a:pt x="4161" y="21548"/>
                </a:lnTo>
                <a:lnTo>
                  <a:pt x="5110" y="30163"/>
                </a:lnTo>
                <a:lnTo>
                  <a:pt x="4063" y="33721"/>
                </a:lnTo>
                <a:lnTo>
                  <a:pt x="9348" y="41487"/>
                </a:lnTo>
                <a:lnTo>
                  <a:pt x="19921" y="52328"/>
                </a:lnTo>
                <a:lnTo>
                  <a:pt x="23964" y="59070"/>
                </a:lnTo>
                <a:lnTo>
                  <a:pt x="29764" y="66452"/>
                </a:lnTo>
                <a:lnTo>
                  <a:pt x="31138" y="69855"/>
                </a:lnTo>
                <a:lnTo>
                  <a:pt x="30586" y="70953"/>
                </a:lnTo>
                <a:lnTo>
                  <a:pt x="30606" y="71423"/>
                </a:lnTo>
                <a:lnTo>
                  <a:pt x="33698" y="72939"/>
                </a:lnTo>
                <a:lnTo>
                  <a:pt x="40411" y="76203"/>
                </a:lnTo>
                <a:lnTo>
                  <a:pt x="50855" y="83025"/>
                </a:lnTo>
                <a:lnTo>
                  <a:pt x="62455" y="88810"/>
                </a:lnTo>
                <a:lnTo>
                  <a:pt x="62788" y="88890"/>
                </a:lnTo>
                <a:lnTo>
                  <a:pt x="75120" y="92914"/>
                </a:lnTo>
                <a:lnTo>
                  <a:pt x="85318" y="101362"/>
                </a:lnTo>
                <a:lnTo>
                  <a:pt x="88087" y="108029"/>
                </a:lnTo>
                <a:lnTo>
                  <a:pt x="89584" y="125313"/>
                </a:lnTo>
                <a:lnTo>
                  <a:pt x="84987" y="134384"/>
                </a:lnTo>
                <a:lnTo>
                  <a:pt x="75726" y="138775"/>
                </a:lnTo>
                <a:lnTo>
                  <a:pt x="65493" y="141404"/>
                </a:lnTo>
                <a:lnTo>
                  <a:pt x="61868" y="149733"/>
                </a:lnTo>
                <a:lnTo>
                  <a:pt x="54519" y="153773"/>
                </a:lnTo>
                <a:lnTo>
                  <a:pt x="53030" y="159868"/>
                </a:lnTo>
                <a:lnTo>
                  <a:pt x="53644" y="160950"/>
                </a:lnTo>
                <a:lnTo>
                  <a:pt x="60402" y="153043"/>
                </a:lnTo>
                <a:lnTo>
                  <a:pt x="71435" y="150151"/>
                </a:lnTo>
                <a:lnTo>
                  <a:pt x="84620" y="150301"/>
                </a:lnTo>
                <a:lnTo>
                  <a:pt x="97833" y="151521"/>
                </a:lnTo>
                <a:lnTo>
                  <a:pt x="108950" y="151839"/>
                </a:lnTo>
                <a:lnTo>
                  <a:pt x="109893" y="151742"/>
                </a:lnTo>
                <a:lnTo>
                  <a:pt x="122499" y="150470"/>
                </a:lnTo>
                <a:lnTo>
                  <a:pt x="134912" y="151882"/>
                </a:lnTo>
                <a:lnTo>
                  <a:pt x="143941" y="154308"/>
                </a:lnTo>
                <a:lnTo>
                  <a:pt x="149974" y="155120"/>
                </a:lnTo>
                <a:lnTo>
                  <a:pt x="159003" y="154930"/>
                </a:lnTo>
                <a:lnTo>
                  <a:pt x="164278" y="166407"/>
                </a:lnTo>
                <a:lnTo>
                  <a:pt x="169774" y="177961"/>
                </a:lnTo>
                <a:lnTo>
                  <a:pt x="175007" y="189668"/>
                </a:lnTo>
                <a:lnTo>
                  <a:pt x="179495" y="201604"/>
                </a:lnTo>
                <a:lnTo>
                  <a:pt x="182754" y="213848"/>
                </a:lnTo>
                <a:lnTo>
                  <a:pt x="182981" y="215026"/>
                </a:lnTo>
                <a:lnTo>
                  <a:pt x="183794" y="22559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528315" y="1035118"/>
            <a:ext cx="114846" cy="86601"/>
          </a:xfrm>
          <a:custGeom>
            <a:avLst/>
            <a:gdLst/>
            <a:ahLst/>
            <a:cxnLst/>
            <a:rect l="l" t="t" r="r" b="b"/>
            <a:pathLst>
              <a:path w="114846" h="86601">
                <a:moveTo>
                  <a:pt x="21559" y="16588"/>
                </a:moveTo>
                <a:lnTo>
                  <a:pt x="32986" y="22299"/>
                </a:lnTo>
                <a:lnTo>
                  <a:pt x="34683" y="23126"/>
                </a:lnTo>
                <a:lnTo>
                  <a:pt x="45405" y="29930"/>
                </a:lnTo>
                <a:lnTo>
                  <a:pt x="55548" y="37349"/>
                </a:lnTo>
                <a:lnTo>
                  <a:pt x="59016" y="39471"/>
                </a:lnTo>
                <a:lnTo>
                  <a:pt x="69208" y="46487"/>
                </a:lnTo>
                <a:lnTo>
                  <a:pt x="79407" y="55072"/>
                </a:lnTo>
                <a:lnTo>
                  <a:pt x="87896" y="62649"/>
                </a:lnTo>
                <a:lnTo>
                  <a:pt x="98313" y="71616"/>
                </a:lnTo>
                <a:lnTo>
                  <a:pt x="108570" y="80488"/>
                </a:lnTo>
                <a:lnTo>
                  <a:pt x="114846" y="86601"/>
                </a:lnTo>
                <a:lnTo>
                  <a:pt x="107645" y="44653"/>
                </a:lnTo>
                <a:lnTo>
                  <a:pt x="103619" y="43561"/>
                </a:lnTo>
                <a:lnTo>
                  <a:pt x="98729" y="37401"/>
                </a:lnTo>
                <a:lnTo>
                  <a:pt x="94983" y="35560"/>
                </a:lnTo>
                <a:lnTo>
                  <a:pt x="90385" y="33299"/>
                </a:lnTo>
                <a:lnTo>
                  <a:pt x="81648" y="27038"/>
                </a:lnTo>
                <a:lnTo>
                  <a:pt x="77025" y="24803"/>
                </a:lnTo>
                <a:lnTo>
                  <a:pt x="66052" y="18360"/>
                </a:lnTo>
                <a:lnTo>
                  <a:pt x="55357" y="11729"/>
                </a:lnTo>
                <a:lnTo>
                  <a:pt x="53924" y="10985"/>
                </a:lnTo>
                <a:lnTo>
                  <a:pt x="48171" y="8077"/>
                </a:lnTo>
                <a:lnTo>
                  <a:pt x="42049" y="5994"/>
                </a:lnTo>
                <a:lnTo>
                  <a:pt x="36817" y="3149"/>
                </a:lnTo>
                <a:lnTo>
                  <a:pt x="33235" y="419"/>
                </a:lnTo>
                <a:lnTo>
                  <a:pt x="30708" y="292"/>
                </a:lnTo>
                <a:lnTo>
                  <a:pt x="26250" y="0"/>
                </a:lnTo>
                <a:lnTo>
                  <a:pt x="21120" y="1600"/>
                </a:lnTo>
                <a:lnTo>
                  <a:pt x="16738" y="2336"/>
                </a:lnTo>
                <a:lnTo>
                  <a:pt x="11988" y="3162"/>
                </a:lnTo>
                <a:lnTo>
                  <a:pt x="4610" y="4559"/>
                </a:lnTo>
                <a:lnTo>
                  <a:pt x="0" y="3162"/>
                </a:lnTo>
                <a:lnTo>
                  <a:pt x="10318" y="10292"/>
                </a:lnTo>
                <a:lnTo>
                  <a:pt x="21559" y="1658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528315" y="1035118"/>
            <a:ext cx="114846" cy="86601"/>
          </a:xfrm>
          <a:custGeom>
            <a:avLst/>
            <a:gdLst/>
            <a:ahLst/>
            <a:cxnLst/>
            <a:rect l="l" t="t" r="r" b="b"/>
            <a:pathLst>
              <a:path w="114846" h="86601">
                <a:moveTo>
                  <a:pt x="107645" y="44653"/>
                </a:moveTo>
                <a:lnTo>
                  <a:pt x="103619" y="43561"/>
                </a:lnTo>
                <a:lnTo>
                  <a:pt x="98729" y="37401"/>
                </a:lnTo>
                <a:lnTo>
                  <a:pt x="94983" y="35560"/>
                </a:lnTo>
                <a:lnTo>
                  <a:pt x="90385" y="33299"/>
                </a:lnTo>
                <a:lnTo>
                  <a:pt x="81648" y="27038"/>
                </a:lnTo>
                <a:lnTo>
                  <a:pt x="77025" y="24803"/>
                </a:lnTo>
                <a:lnTo>
                  <a:pt x="66052" y="18360"/>
                </a:lnTo>
                <a:lnTo>
                  <a:pt x="55357" y="11729"/>
                </a:lnTo>
                <a:lnTo>
                  <a:pt x="53924" y="10985"/>
                </a:lnTo>
                <a:lnTo>
                  <a:pt x="48171" y="8077"/>
                </a:lnTo>
                <a:lnTo>
                  <a:pt x="42049" y="5994"/>
                </a:lnTo>
                <a:lnTo>
                  <a:pt x="36817" y="3149"/>
                </a:lnTo>
                <a:lnTo>
                  <a:pt x="34772" y="2019"/>
                </a:lnTo>
                <a:lnTo>
                  <a:pt x="33235" y="419"/>
                </a:lnTo>
                <a:lnTo>
                  <a:pt x="30708" y="292"/>
                </a:lnTo>
                <a:lnTo>
                  <a:pt x="26250" y="0"/>
                </a:lnTo>
                <a:lnTo>
                  <a:pt x="21120" y="1600"/>
                </a:lnTo>
                <a:lnTo>
                  <a:pt x="16738" y="2336"/>
                </a:lnTo>
                <a:lnTo>
                  <a:pt x="11988" y="3162"/>
                </a:lnTo>
                <a:lnTo>
                  <a:pt x="4610" y="4559"/>
                </a:lnTo>
                <a:lnTo>
                  <a:pt x="0" y="3162"/>
                </a:lnTo>
                <a:lnTo>
                  <a:pt x="10318" y="10292"/>
                </a:lnTo>
                <a:lnTo>
                  <a:pt x="21559" y="16588"/>
                </a:lnTo>
                <a:lnTo>
                  <a:pt x="32986" y="22299"/>
                </a:lnTo>
                <a:lnTo>
                  <a:pt x="34683" y="23126"/>
                </a:lnTo>
                <a:lnTo>
                  <a:pt x="45405" y="29930"/>
                </a:lnTo>
                <a:lnTo>
                  <a:pt x="55548" y="37349"/>
                </a:lnTo>
                <a:lnTo>
                  <a:pt x="59016" y="39471"/>
                </a:lnTo>
                <a:lnTo>
                  <a:pt x="69208" y="46487"/>
                </a:lnTo>
                <a:lnTo>
                  <a:pt x="79407" y="55072"/>
                </a:lnTo>
                <a:lnTo>
                  <a:pt x="87896" y="62649"/>
                </a:lnTo>
                <a:lnTo>
                  <a:pt x="98313" y="71616"/>
                </a:lnTo>
                <a:lnTo>
                  <a:pt x="108570" y="80488"/>
                </a:lnTo>
                <a:lnTo>
                  <a:pt x="114846" y="866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598501" y="1010968"/>
            <a:ext cx="199796" cy="344932"/>
          </a:xfrm>
          <a:custGeom>
            <a:avLst/>
            <a:gdLst/>
            <a:ahLst/>
            <a:cxnLst/>
            <a:rect l="l" t="t" r="r" b="b"/>
            <a:pathLst>
              <a:path w="199796" h="344931">
                <a:moveTo>
                  <a:pt x="47904" y="343789"/>
                </a:moveTo>
                <a:lnTo>
                  <a:pt x="52425" y="338531"/>
                </a:lnTo>
                <a:lnTo>
                  <a:pt x="54686" y="333654"/>
                </a:lnTo>
                <a:lnTo>
                  <a:pt x="56248" y="330301"/>
                </a:lnTo>
                <a:lnTo>
                  <a:pt x="62141" y="320014"/>
                </a:lnTo>
                <a:lnTo>
                  <a:pt x="63398" y="316915"/>
                </a:lnTo>
                <a:lnTo>
                  <a:pt x="64909" y="313143"/>
                </a:lnTo>
                <a:lnTo>
                  <a:pt x="70548" y="300329"/>
                </a:lnTo>
                <a:lnTo>
                  <a:pt x="73228" y="297357"/>
                </a:lnTo>
                <a:lnTo>
                  <a:pt x="74841" y="295579"/>
                </a:lnTo>
                <a:lnTo>
                  <a:pt x="80187" y="295846"/>
                </a:lnTo>
                <a:lnTo>
                  <a:pt x="82550" y="294843"/>
                </a:lnTo>
                <a:lnTo>
                  <a:pt x="96678" y="288668"/>
                </a:lnTo>
                <a:lnTo>
                  <a:pt x="108627" y="283040"/>
                </a:lnTo>
                <a:lnTo>
                  <a:pt x="120909" y="276822"/>
                </a:lnTo>
                <a:lnTo>
                  <a:pt x="133104" y="270118"/>
                </a:lnTo>
                <a:lnTo>
                  <a:pt x="144790" y="263032"/>
                </a:lnTo>
                <a:lnTo>
                  <a:pt x="155545" y="255669"/>
                </a:lnTo>
                <a:lnTo>
                  <a:pt x="164949" y="248132"/>
                </a:lnTo>
                <a:lnTo>
                  <a:pt x="172580" y="240525"/>
                </a:lnTo>
                <a:lnTo>
                  <a:pt x="176454" y="234949"/>
                </a:lnTo>
                <a:lnTo>
                  <a:pt x="182652" y="223256"/>
                </a:lnTo>
                <a:lnTo>
                  <a:pt x="189032" y="208966"/>
                </a:lnTo>
                <a:lnTo>
                  <a:pt x="194647" y="194392"/>
                </a:lnTo>
                <a:lnTo>
                  <a:pt x="198550" y="181847"/>
                </a:lnTo>
                <a:lnTo>
                  <a:pt x="199796" y="173647"/>
                </a:lnTo>
                <a:lnTo>
                  <a:pt x="199744" y="172943"/>
                </a:lnTo>
                <a:lnTo>
                  <a:pt x="199262" y="163238"/>
                </a:lnTo>
                <a:lnTo>
                  <a:pt x="199025" y="154210"/>
                </a:lnTo>
                <a:lnTo>
                  <a:pt x="198613" y="144922"/>
                </a:lnTo>
                <a:lnTo>
                  <a:pt x="197602" y="134432"/>
                </a:lnTo>
                <a:lnTo>
                  <a:pt x="195570" y="121801"/>
                </a:lnTo>
                <a:lnTo>
                  <a:pt x="192094" y="106090"/>
                </a:lnTo>
                <a:lnTo>
                  <a:pt x="186753" y="86360"/>
                </a:lnTo>
                <a:lnTo>
                  <a:pt x="180128" y="72746"/>
                </a:lnTo>
                <a:lnTo>
                  <a:pt x="171961" y="61525"/>
                </a:lnTo>
                <a:lnTo>
                  <a:pt x="162773" y="51229"/>
                </a:lnTo>
                <a:lnTo>
                  <a:pt x="154012" y="43116"/>
                </a:lnTo>
                <a:lnTo>
                  <a:pt x="142084" y="34915"/>
                </a:lnTo>
                <a:lnTo>
                  <a:pt x="130818" y="29059"/>
                </a:lnTo>
                <a:lnTo>
                  <a:pt x="118625" y="23975"/>
                </a:lnTo>
                <a:lnTo>
                  <a:pt x="105924" y="19682"/>
                </a:lnTo>
                <a:lnTo>
                  <a:pt x="93137" y="16200"/>
                </a:lnTo>
                <a:lnTo>
                  <a:pt x="80683" y="13550"/>
                </a:lnTo>
                <a:lnTo>
                  <a:pt x="68499" y="11920"/>
                </a:lnTo>
                <a:lnTo>
                  <a:pt x="55472" y="11061"/>
                </a:lnTo>
                <a:lnTo>
                  <a:pt x="43383" y="10629"/>
                </a:lnTo>
                <a:lnTo>
                  <a:pt x="39751" y="10528"/>
                </a:lnTo>
                <a:lnTo>
                  <a:pt x="35344" y="698"/>
                </a:lnTo>
                <a:lnTo>
                  <a:pt x="31673" y="571"/>
                </a:lnTo>
                <a:lnTo>
                  <a:pt x="12242" y="453"/>
                </a:lnTo>
                <a:lnTo>
                  <a:pt x="0" y="0"/>
                </a:lnTo>
                <a:lnTo>
                  <a:pt x="736" y="9690"/>
                </a:lnTo>
                <a:lnTo>
                  <a:pt x="2058" y="13836"/>
                </a:lnTo>
                <a:lnTo>
                  <a:pt x="6707" y="27820"/>
                </a:lnTo>
                <a:lnTo>
                  <a:pt x="10582" y="38758"/>
                </a:lnTo>
                <a:lnTo>
                  <a:pt x="14063" y="48294"/>
                </a:lnTo>
                <a:lnTo>
                  <a:pt x="17532" y="58074"/>
                </a:lnTo>
                <a:lnTo>
                  <a:pt x="21370" y="69740"/>
                </a:lnTo>
                <a:lnTo>
                  <a:pt x="25958" y="84937"/>
                </a:lnTo>
                <a:lnTo>
                  <a:pt x="30331" y="100246"/>
                </a:lnTo>
                <a:lnTo>
                  <a:pt x="33720" y="112517"/>
                </a:lnTo>
                <a:lnTo>
                  <a:pt x="37271" y="125833"/>
                </a:lnTo>
                <a:lnTo>
                  <a:pt x="40820" y="139743"/>
                </a:lnTo>
                <a:lnTo>
                  <a:pt x="44200" y="153793"/>
                </a:lnTo>
                <a:lnTo>
                  <a:pt x="47247" y="167533"/>
                </a:lnTo>
                <a:lnTo>
                  <a:pt x="49794" y="180508"/>
                </a:lnTo>
                <a:lnTo>
                  <a:pt x="51677" y="192269"/>
                </a:lnTo>
                <a:lnTo>
                  <a:pt x="52730" y="202361"/>
                </a:lnTo>
                <a:lnTo>
                  <a:pt x="52582" y="212874"/>
                </a:lnTo>
                <a:lnTo>
                  <a:pt x="51316" y="225561"/>
                </a:lnTo>
                <a:lnTo>
                  <a:pt x="50711" y="238125"/>
                </a:lnTo>
                <a:lnTo>
                  <a:pt x="50898" y="243544"/>
                </a:lnTo>
                <a:lnTo>
                  <a:pt x="51434" y="255350"/>
                </a:lnTo>
                <a:lnTo>
                  <a:pt x="51676" y="268528"/>
                </a:lnTo>
                <a:lnTo>
                  <a:pt x="51129" y="282883"/>
                </a:lnTo>
                <a:lnTo>
                  <a:pt x="50036" y="296072"/>
                </a:lnTo>
                <a:lnTo>
                  <a:pt x="48602" y="308292"/>
                </a:lnTo>
                <a:lnTo>
                  <a:pt x="47143" y="318926"/>
                </a:lnTo>
                <a:lnTo>
                  <a:pt x="45077" y="332607"/>
                </a:lnTo>
                <a:lnTo>
                  <a:pt x="42659" y="344932"/>
                </a:lnTo>
                <a:lnTo>
                  <a:pt x="47904" y="34378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598501" y="1010968"/>
            <a:ext cx="199796" cy="344932"/>
          </a:xfrm>
          <a:custGeom>
            <a:avLst/>
            <a:gdLst/>
            <a:ahLst/>
            <a:cxnLst/>
            <a:rect l="l" t="t" r="r" b="b"/>
            <a:pathLst>
              <a:path w="199796" h="344931">
                <a:moveTo>
                  <a:pt x="0" y="0"/>
                </a:moveTo>
                <a:lnTo>
                  <a:pt x="12242" y="453"/>
                </a:lnTo>
                <a:lnTo>
                  <a:pt x="26728" y="482"/>
                </a:lnTo>
                <a:lnTo>
                  <a:pt x="31673" y="571"/>
                </a:lnTo>
                <a:lnTo>
                  <a:pt x="35344" y="698"/>
                </a:lnTo>
                <a:lnTo>
                  <a:pt x="39751" y="10528"/>
                </a:lnTo>
                <a:lnTo>
                  <a:pt x="43383" y="10629"/>
                </a:lnTo>
                <a:lnTo>
                  <a:pt x="55472" y="11061"/>
                </a:lnTo>
                <a:lnTo>
                  <a:pt x="68499" y="11920"/>
                </a:lnTo>
                <a:lnTo>
                  <a:pt x="80683" y="13550"/>
                </a:lnTo>
                <a:lnTo>
                  <a:pt x="93137" y="16200"/>
                </a:lnTo>
                <a:lnTo>
                  <a:pt x="105924" y="19682"/>
                </a:lnTo>
                <a:lnTo>
                  <a:pt x="118625" y="23975"/>
                </a:lnTo>
                <a:lnTo>
                  <a:pt x="130818" y="29059"/>
                </a:lnTo>
                <a:lnTo>
                  <a:pt x="142084" y="34915"/>
                </a:lnTo>
                <a:lnTo>
                  <a:pt x="152004" y="41523"/>
                </a:lnTo>
                <a:lnTo>
                  <a:pt x="162773" y="51229"/>
                </a:lnTo>
                <a:lnTo>
                  <a:pt x="171961" y="61525"/>
                </a:lnTo>
                <a:lnTo>
                  <a:pt x="180128" y="72746"/>
                </a:lnTo>
                <a:lnTo>
                  <a:pt x="185824" y="83633"/>
                </a:lnTo>
                <a:lnTo>
                  <a:pt x="192094" y="106090"/>
                </a:lnTo>
                <a:lnTo>
                  <a:pt x="195570" y="121801"/>
                </a:lnTo>
                <a:lnTo>
                  <a:pt x="197602" y="134432"/>
                </a:lnTo>
                <a:lnTo>
                  <a:pt x="198613" y="144922"/>
                </a:lnTo>
                <a:lnTo>
                  <a:pt x="199025" y="154210"/>
                </a:lnTo>
                <a:lnTo>
                  <a:pt x="199262" y="163238"/>
                </a:lnTo>
                <a:lnTo>
                  <a:pt x="199744" y="172943"/>
                </a:lnTo>
                <a:lnTo>
                  <a:pt x="198550" y="181847"/>
                </a:lnTo>
                <a:lnTo>
                  <a:pt x="194647" y="194392"/>
                </a:lnTo>
                <a:lnTo>
                  <a:pt x="189032" y="208966"/>
                </a:lnTo>
                <a:lnTo>
                  <a:pt x="182652" y="223256"/>
                </a:lnTo>
                <a:lnTo>
                  <a:pt x="176454" y="234949"/>
                </a:lnTo>
                <a:lnTo>
                  <a:pt x="172580" y="240525"/>
                </a:lnTo>
                <a:lnTo>
                  <a:pt x="164949" y="248132"/>
                </a:lnTo>
                <a:lnTo>
                  <a:pt x="155545" y="255669"/>
                </a:lnTo>
                <a:lnTo>
                  <a:pt x="144790" y="263032"/>
                </a:lnTo>
                <a:lnTo>
                  <a:pt x="133104" y="270118"/>
                </a:lnTo>
                <a:lnTo>
                  <a:pt x="120909" y="276822"/>
                </a:lnTo>
                <a:lnTo>
                  <a:pt x="108627" y="283040"/>
                </a:lnTo>
                <a:lnTo>
                  <a:pt x="96678" y="288668"/>
                </a:lnTo>
                <a:lnTo>
                  <a:pt x="85484" y="293603"/>
                </a:lnTo>
                <a:lnTo>
                  <a:pt x="82550" y="294843"/>
                </a:lnTo>
                <a:lnTo>
                  <a:pt x="80187" y="295846"/>
                </a:lnTo>
                <a:lnTo>
                  <a:pt x="74841" y="295579"/>
                </a:lnTo>
                <a:lnTo>
                  <a:pt x="73228" y="297357"/>
                </a:lnTo>
                <a:lnTo>
                  <a:pt x="70548" y="300329"/>
                </a:lnTo>
                <a:lnTo>
                  <a:pt x="64909" y="313143"/>
                </a:lnTo>
                <a:lnTo>
                  <a:pt x="63398" y="316915"/>
                </a:lnTo>
                <a:lnTo>
                  <a:pt x="62141" y="320014"/>
                </a:lnTo>
                <a:lnTo>
                  <a:pt x="56248" y="330301"/>
                </a:lnTo>
                <a:lnTo>
                  <a:pt x="54686" y="333654"/>
                </a:lnTo>
                <a:lnTo>
                  <a:pt x="52425" y="338531"/>
                </a:lnTo>
                <a:lnTo>
                  <a:pt x="47904" y="343789"/>
                </a:lnTo>
                <a:lnTo>
                  <a:pt x="42659" y="344932"/>
                </a:lnTo>
                <a:lnTo>
                  <a:pt x="45077" y="332607"/>
                </a:lnTo>
                <a:lnTo>
                  <a:pt x="47143" y="318926"/>
                </a:lnTo>
                <a:lnTo>
                  <a:pt x="48602" y="308292"/>
                </a:lnTo>
                <a:lnTo>
                  <a:pt x="50036" y="296072"/>
                </a:lnTo>
                <a:lnTo>
                  <a:pt x="51129" y="282883"/>
                </a:lnTo>
                <a:lnTo>
                  <a:pt x="51659" y="270187"/>
                </a:lnTo>
                <a:lnTo>
                  <a:pt x="51676" y="268528"/>
                </a:lnTo>
                <a:lnTo>
                  <a:pt x="51434" y="255350"/>
                </a:lnTo>
                <a:lnTo>
                  <a:pt x="50898" y="243544"/>
                </a:lnTo>
                <a:lnTo>
                  <a:pt x="50711" y="238125"/>
                </a:lnTo>
                <a:lnTo>
                  <a:pt x="51316" y="225561"/>
                </a:lnTo>
                <a:lnTo>
                  <a:pt x="52582" y="212874"/>
                </a:lnTo>
                <a:lnTo>
                  <a:pt x="52730" y="202361"/>
                </a:lnTo>
                <a:lnTo>
                  <a:pt x="51677" y="192269"/>
                </a:lnTo>
                <a:lnTo>
                  <a:pt x="49794" y="180508"/>
                </a:lnTo>
                <a:lnTo>
                  <a:pt x="47247" y="167533"/>
                </a:lnTo>
                <a:lnTo>
                  <a:pt x="44200" y="153793"/>
                </a:lnTo>
                <a:lnTo>
                  <a:pt x="40820" y="139743"/>
                </a:lnTo>
                <a:lnTo>
                  <a:pt x="37271" y="125833"/>
                </a:lnTo>
                <a:lnTo>
                  <a:pt x="33720" y="112517"/>
                </a:lnTo>
                <a:lnTo>
                  <a:pt x="30331" y="100246"/>
                </a:lnTo>
                <a:lnTo>
                  <a:pt x="27271" y="89473"/>
                </a:lnTo>
                <a:lnTo>
                  <a:pt x="21370" y="69740"/>
                </a:lnTo>
                <a:lnTo>
                  <a:pt x="17532" y="58074"/>
                </a:lnTo>
                <a:lnTo>
                  <a:pt x="14063" y="48294"/>
                </a:lnTo>
                <a:lnTo>
                  <a:pt x="10582" y="38758"/>
                </a:lnTo>
                <a:lnTo>
                  <a:pt x="6707" y="27820"/>
                </a:lnTo>
                <a:lnTo>
                  <a:pt x="2058" y="13836"/>
                </a:lnTo>
                <a:lnTo>
                  <a:pt x="736" y="9690"/>
                </a:lnTo>
                <a:lnTo>
                  <a:pt x="0" y="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640195" y="1021826"/>
            <a:ext cx="39192" cy="163512"/>
          </a:xfrm>
          <a:custGeom>
            <a:avLst/>
            <a:gdLst/>
            <a:ahLst/>
            <a:cxnLst/>
            <a:rect l="l" t="t" r="r" b="b"/>
            <a:pathLst>
              <a:path w="39192" h="163512">
                <a:moveTo>
                  <a:pt x="0" y="0"/>
                </a:moveTo>
                <a:lnTo>
                  <a:pt x="3659" y="12133"/>
                </a:lnTo>
                <a:lnTo>
                  <a:pt x="7511" y="24261"/>
                </a:lnTo>
                <a:lnTo>
                  <a:pt x="10439" y="34099"/>
                </a:lnTo>
                <a:lnTo>
                  <a:pt x="13378" y="46482"/>
                </a:lnTo>
                <a:lnTo>
                  <a:pt x="16011" y="58883"/>
                </a:lnTo>
                <a:lnTo>
                  <a:pt x="17386" y="64515"/>
                </a:lnTo>
                <a:lnTo>
                  <a:pt x="21108" y="77009"/>
                </a:lnTo>
                <a:lnTo>
                  <a:pt x="25148" y="88707"/>
                </a:lnTo>
                <a:lnTo>
                  <a:pt x="29160" y="100370"/>
                </a:lnTo>
                <a:lnTo>
                  <a:pt x="32797" y="112759"/>
                </a:lnTo>
                <a:lnTo>
                  <a:pt x="33413" y="115239"/>
                </a:lnTo>
                <a:lnTo>
                  <a:pt x="35585" y="126945"/>
                </a:lnTo>
                <a:lnTo>
                  <a:pt x="37267" y="140450"/>
                </a:lnTo>
                <a:lnTo>
                  <a:pt x="38494" y="153851"/>
                </a:lnTo>
                <a:lnTo>
                  <a:pt x="39192" y="1635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727012" y="1038260"/>
            <a:ext cx="51754" cy="225310"/>
          </a:xfrm>
          <a:custGeom>
            <a:avLst/>
            <a:gdLst/>
            <a:ahLst/>
            <a:cxnLst/>
            <a:rect l="l" t="t" r="r" b="b"/>
            <a:pathLst>
              <a:path w="51754" h="225310">
                <a:moveTo>
                  <a:pt x="0" y="0"/>
                </a:moveTo>
                <a:lnTo>
                  <a:pt x="10588" y="7419"/>
                </a:lnTo>
                <a:lnTo>
                  <a:pt x="19345" y="17110"/>
                </a:lnTo>
                <a:lnTo>
                  <a:pt x="26395" y="28388"/>
                </a:lnTo>
                <a:lnTo>
                  <a:pt x="31861" y="40568"/>
                </a:lnTo>
                <a:lnTo>
                  <a:pt x="35865" y="52967"/>
                </a:lnTo>
                <a:lnTo>
                  <a:pt x="37388" y="59169"/>
                </a:lnTo>
                <a:lnTo>
                  <a:pt x="40987" y="71324"/>
                </a:lnTo>
                <a:lnTo>
                  <a:pt x="45238" y="83490"/>
                </a:lnTo>
                <a:lnTo>
                  <a:pt x="48548" y="95755"/>
                </a:lnTo>
                <a:lnTo>
                  <a:pt x="49301" y="101257"/>
                </a:lnTo>
                <a:lnTo>
                  <a:pt x="50267" y="113015"/>
                </a:lnTo>
                <a:lnTo>
                  <a:pt x="51218" y="126509"/>
                </a:lnTo>
                <a:lnTo>
                  <a:pt x="51754" y="139847"/>
                </a:lnTo>
                <a:lnTo>
                  <a:pt x="51676" y="147866"/>
                </a:lnTo>
                <a:lnTo>
                  <a:pt x="50206" y="161587"/>
                </a:lnTo>
                <a:lnTo>
                  <a:pt x="47262" y="172938"/>
                </a:lnTo>
                <a:lnTo>
                  <a:pt x="43086" y="183881"/>
                </a:lnTo>
                <a:lnTo>
                  <a:pt x="37919" y="196377"/>
                </a:lnTo>
                <a:lnTo>
                  <a:pt x="37071" y="198513"/>
                </a:lnTo>
                <a:lnTo>
                  <a:pt x="34747" y="204368"/>
                </a:lnTo>
                <a:lnTo>
                  <a:pt x="26504" y="215392"/>
                </a:lnTo>
                <a:lnTo>
                  <a:pt x="21043" y="218173"/>
                </a:lnTo>
                <a:lnTo>
                  <a:pt x="14681" y="221411"/>
                </a:lnTo>
                <a:lnTo>
                  <a:pt x="8978" y="222084"/>
                </a:lnTo>
                <a:lnTo>
                  <a:pt x="7327" y="2253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681331" y="1109596"/>
            <a:ext cx="12395" cy="69646"/>
          </a:xfrm>
          <a:custGeom>
            <a:avLst/>
            <a:gdLst/>
            <a:ahLst/>
            <a:cxnLst/>
            <a:rect l="l" t="t" r="r" b="b"/>
            <a:pathLst>
              <a:path w="12395" h="69646">
                <a:moveTo>
                  <a:pt x="0" y="0"/>
                </a:moveTo>
                <a:lnTo>
                  <a:pt x="3872" y="9882"/>
                </a:lnTo>
                <a:lnTo>
                  <a:pt x="7228" y="24662"/>
                </a:lnTo>
                <a:lnTo>
                  <a:pt x="9657" y="38828"/>
                </a:lnTo>
                <a:lnTo>
                  <a:pt x="10541" y="45046"/>
                </a:lnTo>
                <a:lnTo>
                  <a:pt x="11582" y="53187"/>
                </a:lnTo>
                <a:lnTo>
                  <a:pt x="11785" y="61506"/>
                </a:lnTo>
                <a:lnTo>
                  <a:pt x="12395" y="696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6483314" y="1129903"/>
            <a:ext cx="92087" cy="63197"/>
          </a:xfrm>
          <a:custGeom>
            <a:avLst/>
            <a:gdLst/>
            <a:ahLst/>
            <a:cxnLst/>
            <a:rect l="l" t="t" r="r" b="b"/>
            <a:pathLst>
              <a:path w="92087" h="63197">
                <a:moveTo>
                  <a:pt x="10960" y="63197"/>
                </a:moveTo>
                <a:lnTo>
                  <a:pt x="0" y="53660"/>
                </a:lnTo>
                <a:lnTo>
                  <a:pt x="317" y="48414"/>
                </a:lnTo>
                <a:lnTo>
                  <a:pt x="4292" y="40432"/>
                </a:lnTo>
                <a:lnTo>
                  <a:pt x="13244" y="27355"/>
                </a:lnTo>
                <a:lnTo>
                  <a:pt x="23373" y="14229"/>
                </a:lnTo>
                <a:lnTo>
                  <a:pt x="30878" y="6098"/>
                </a:lnTo>
                <a:lnTo>
                  <a:pt x="42225" y="2863"/>
                </a:lnTo>
                <a:lnTo>
                  <a:pt x="58877" y="571"/>
                </a:lnTo>
                <a:lnTo>
                  <a:pt x="72320" y="0"/>
                </a:lnTo>
                <a:lnTo>
                  <a:pt x="74942" y="789"/>
                </a:lnTo>
                <a:lnTo>
                  <a:pt x="82427" y="10847"/>
                </a:lnTo>
                <a:lnTo>
                  <a:pt x="91043" y="22477"/>
                </a:lnTo>
                <a:lnTo>
                  <a:pt x="91605" y="23649"/>
                </a:lnTo>
                <a:lnTo>
                  <a:pt x="92087" y="26037"/>
                </a:lnTo>
                <a:lnTo>
                  <a:pt x="91605" y="45570"/>
                </a:lnTo>
                <a:lnTo>
                  <a:pt x="70345" y="48414"/>
                </a:lnTo>
                <a:lnTo>
                  <a:pt x="71691" y="44135"/>
                </a:lnTo>
                <a:lnTo>
                  <a:pt x="73766" y="32990"/>
                </a:lnTo>
                <a:lnTo>
                  <a:pt x="71299" y="20489"/>
                </a:lnTo>
                <a:lnTo>
                  <a:pt x="69253" y="18887"/>
                </a:lnTo>
                <a:lnTo>
                  <a:pt x="61607" y="15077"/>
                </a:lnTo>
                <a:lnTo>
                  <a:pt x="55130" y="13642"/>
                </a:lnTo>
                <a:lnTo>
                  <a:pt x="45973" y="1412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6505841" y="1148315"/>
            <a:ext cx="37566" cy="29057"/>
          </a:xfrm>
          <a:custGeom>
            <a:avLst/>
            <a:gdLst/>
            <a:ahLst/>
            <a:cxnLst/>
            <a:rect l="l" t="t" r="r" b="b"/>
            <a:pathLst>
              <a:path w="37566" h="29057">
                <a:moveTo>
                  <a:pt x="22301" y="27152"/>
                </a:moveTo>
                <a:lnTo>
                  <a:pt x="23545" y="20967"/>
                </a:lnTo>
                <a:lnTo>
                  <a:pt x="36690" y="19532"/>
                </a:lnTo>
                <a:lnTo>
                  <a:pt x="36690" y="14287"/>
                </a:lnTo>
                <a:lnTo>
                  <a:pt x="37566" y="5715"/>
                </a:lnTo>
                <a:lnTo>
                  <a:pt x="25730" y="5715"/>
                </a:lnTo>
                <a:lnTo>
                  <a:pt x="19532" y="0"/>
                </a:lnTo>
                <a:lnTo>
                  <a:pt x="16675" y="5715"/>
                </a:lnTo>
                <a:lnTo>
                  <a:pt x="13817" y="11430"/>
                </a:lnTo>
                <a:lnTo>
                  <a:pt x="10655" y="19532"/>
                </a:lnTo>
                <a:lnTo>
                  <a:pt x="7620" y="24295"/>
                </a:lnTo>
                <a:lnTo>
                  <a:pt x="0" y="29057"/>
                </a:lnTo>
                <a:lnTo>
                  <a:pt x="22301" y="2715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6505841" y="1148315"/>
            <a:ext cx="37566" cy="29057"/>
          </a:xfrm>
          <a:custGeom>
            <a:avLst/>
            <a:gdLst/>
            <a:ahLst/>
            <a:cxnLst/>
            <a:rect l="l" t="t" r="r" b="b"/>
            <a:pathLst>
              <a:path w="37566" h="29057">
                <a:moveTo>
                  <a:pt x="36690" y="19532"/>
                </a:moveTo>
                <a:lnTo>
                  <a:pt x="36690" y="14287"/>
                </a:lnTo>
                <a:lnTo>
                  <a:pt x="37566" y="5715"/>
                </a:lnTo>
                <a:lnTo>
                  <a:pt x="31648" y="5715"/>
                </a:lnTo>
                <a:lnTo>
                  <a:pt x="25730" y="5715"/>
                </a:lnTo>
                <a:lnTo>
                  <a:pt x="19532" y="0"/>
                </a:lnTo>
                <a:lnTo>
                  <a:pt x="16675" y="5715"/>
                </a:lnTo>
                <a:lnTo>
                  <a:pt x="13817" y="11430"/>
                </a:lnTo>
                <a:lnTo>
                  <a:pt x="10655" y="19532"/>
                </a:lnTo>
                <a:lnTo>
                  <a:pt x="9131" y="21907"/>
                </a:lnTo>
                <a:lnTo>
                  <a:pt x="7620" y="24295"/>
                </a:lnTo>
                <a:lnTo>
                  <a:pt x="0" y="29057"/>
                </a:lnTo>
                <a:lnTo>
                  <a:pt x="22301" y="27152"/>
                </a:lnTo>
                <a:lnTo>
                  <a:pt x="23545" y="209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071041" y="2010046"/>
            <a:ext cx="2210650" cy="1424432"/>
          </a:xfrm>
          <a:custGeom>
            <a:avLst/>
            <a:gdLst/>
            <a:ahLst/>
            <a:cxnLst/>
            <a:rect l="l" t="t" r="r" b="b"/>
            <a:pathLst>
              <a:path w="2210650" h="1424431">
                <a:moveTo>
                  <a:pt x="2113824" y="37965"/>
                </a:moveTo>
                <a:lnTo>
                  <a:pt x="97826" y="828430"/>
                </a:lnTo>
                <a:lnTo>
                  <a:pt x="97826" y="1424431"/>
                </a:lnTo>
                <a:lnTo>
                  <a:pt x="2113824" y="1424431"/>
                </a:lnTo>
                <a:lnTo>
                  <a:pt x="2113824" y="3796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071041" y="2010046"/>
            <a:ext cx="2210650" cy="1424432"/>
          </a:xfrm>
          <a:custGeom>
            <a:avLst/>
            <a:gdLst/>
            <a:ahLst/>
            <a:cxnLst/>
            <a:rect l="l" t="t" r="r" b="b"/>
            <a:pathLst>
              <a:path w="2210650" h="1424431">
                <a:moveTo>
                  <a:pt x="2113824" y="37965"/>
                </a:moveTo>
                <a:lnTo>
                  <a:pt x="97826" y="828430"/>
                </a:lnTo>
              </a:path>
              <a:path w="2210650" h="1424431">
                <a:moveTo>
                  <a:pt x="97826" y="1424431"/>
                </a:moveTo>
                <a:lnTo>
                  <a:pt x="2113824" y="14244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071041" y="1891428"/>
            <a:ext cx="2210650" cy="985405"/>
          </a:xfrm>
          <a:custGeom>
            <a:avLst/>
            <a:gdLst/>
            <a:ahLst/>
            <a:cxnLst/>
            <a:rect l="l" t="t" r="r" b="b"/>
            <a:pathLst>
              <a:path w="2210650" h="985405">
                <a:moveTo>
                  <a:pt x="2113824" y="156583"/>
                </a:moveTo>
                <a:lnTo>
                  <a:pt x="2113824" y="36390"/>
                </a:lnTo>
                <a:lnTo>
                  <a:pt x="97826" y="794067"/>
                </a:lnTo>
                <a:lnTo>
                  <a:pt x="97826" y="947048"/>
                </a:lnTo>
                <a:lnTo>
                  <a:pt x="2113824" y="15658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071041" y="1891428"/>
            <a:ext cx="2210650" cy="985405"/>
          </a:xfrm>
          <a:custGeom>
            <a:avLst/>
            <a:gdLst/>
            <a:ahLst/>
            <a:cxnLst/>
            <a:rect l="l" t="t" r="r" b="b"/>
            <a:pathLst>
              <a:path w="2210650" h="985405">
                <a:moveTo>
                  <a:pt x="2113824" y="36390"/>
                </a:moveTo>
                <a:lnTo>
                  <a:pt x="97826" y="794067"/>
                </a:lnTo>
              </a:path>
              <a:path w="2210650" h="985405">
                <a:moveTo>
                  <a:pt x="97826" y="947048"/>
                </a:moveTo>
                <a:lnTo>
                  <a:pt x="2113824" y="15658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071041" y="1814531"/>
            <a:ext cx="2210650" cy="907732"/>
          </a:xfrm>
          <a:custGeom>
            <a:avLst/>
            <a:gdLst/>
            <a:ahLst/>
            <a:cxnLst/>
            <a:rect l="l" t="t" r="r" b="b"/>
            <a:pathLst>
              <a:path w="2210650" h="907732">
                <a:moveTo>
                  <a:pt x="2113824" y="113288"/>
                </a:moveTo>
                <a:lnTo>
                  <a:pt x="2113824" y="32772"/>
                </a:lnTo>
                <a:lnTo>
                  <a:pt x="97826" y="732665"/>
                </a:lnTo>
                <a:lnTo>
                  <a:pt x="97826" y="870966"/>
                </a:lnTo>
                <a:lnTo>
                  <a:pt x="2113824" y="1132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071041" y="1814531"/>
            <a:ext cx="2210650" cy="907732"/>
          </a:xfrm>
          <a:custGeom>
            <a:avLst/>
            <a:gdLst/>
            <a:ahLst/>
            <a:cxnLst/>
            <a:rect l="l" t="t" r="r" b="b"/>
            <a:pathLst>
              <a:path w="2210650" h="907732">
                <a:moveTo>
                  <a:pt x="2113824" y="32772"/>
                </a:moveTo>
                <a:lnTo>
                  <a:pt x="97826" y="732665"/>
                </a:lnTo>
              </a:path>
              <a:path w="2210650" h="907732">
                <a:moveTo>
                  <a:pt x="97826" y="870966"/>
                </a:moveTo>
                <a:lnTo>
                  <a:pt x="2113824" y="1132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651489" y="1940414"/>
            <a:ext cx="3668496" cy="1490675"/>
          </a:xfrm>
          <a:custGeom>
            <a:avLst/>
            <a:gdLst/>
            <a:ahLst/>
            <a:cxnLst/>
            <a:rect l="l" t="t" r="r" b="b"/>
            <a:pathLst>
              <a:path w="3668496" h="1490675">
                <a:moveTo>
                  <a:pt x="3533377" y="66943"/>
                </a:moveTo>
                <a:lnTo>
                  <a:pt x="3533377" y="51746"/>
                </a:lnTo>
                <a:lnTo>
                  <a:pt x="1517379" y="866208"/>
                </a:lnTo>
                <a:lnTo>
                  <a:pt x="1517379" y="881398"/>
                </a:lnTo>
                <a:lnTo>
                  <a:pt x="3533377" y="6694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651489" y="1940414"/>
            <a:ext cx="3668496" cy="1490675"/>
          </a:xfrm>
          <a:custGeom>
            <a:avLst/>
            <a:gdLst/>
            <a:ahLst/>
            <a:cxnLst/>
            <a:rect l="l" t="t" r="r" b="b"/>
            <a:pathLst>
              <a:path w="3668496" h="1490675">
                <a:moveTo>
                  <a:pt x="3533377" y="51746"/>
                </a:moveTo>
                <a:lnTo>
                  <a:pt x="1517379" y="866208"/>
                </a:lnTo>
              </a:path>
              <a:path w="3668496" h="1490675">
                <a:moveTo>
                  <a:pt x="1517379" y="881398"/>
                </a:moveTo>
                <a:lnTo>
                  <a:pt x="3533377" y="669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763962" y="1940329"/>
            <a:ext cx="3633812" cy="1546123"/>
          </a:xfrm>
          <a:custGeom>
            <a:avLst/>
            <a:gdLst/>
            <a:ahLst/>
            <a:cxnLst/>
            <a:rect l="l" t="t" r="r" b="b"/>
            <a:pathLst>
              <a:path w="3633812" h="1546123">
                <a:moveTo>
                  <a:pt x="3420903" y="102332"/>
                </a:moveTo>
                <a:lnTo>
                  <a:pt x="3420903" y="87055"/>
                </a:lnTo>
                <a:lnTo>
                  <a:pt x="1404905" y="940231"/>
                </a:lnTo>
                <a:lnTo>
                  <a:pt x="1404905" y="955518"/>
                </a:lnTo>
                <a:lnTo>
                  <a:pt x="3420903" y="10233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763962" y="1940329"/>
            <a:ext cx="3633812" cy="1546123"/>
          </a:xfrm>
          <a:custGeom>
            <a:avLst/>
            <a:gdLst/>
            <a:ahLst/>
            <a:cxnLst/>
            <a:rect l="l" t="t" r="r" b="b"/>
            <a:pathLst>
              <a:path w="3633812" h="1546123">
                <a:moveTo>
                  <a:pt x="3420903" y="87055"/>
                </a:moveTo>
                <a:lnTo>
                  <a:pt x="1404905" y="940231"/>
                </a:lnTo>
              </a:path>
              <a:path w="3633812" h="1546123">
                <a:moveTo>
                  <a:pt x="1404905" y="955518"/>
                </a:moveTo>
                <a:lnTo>
                  <a:pt x="3420903" y="10233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876436" y="1940174"/>
            <a:ext cx="3599141" cy="1601647"/>
          </a:xfrm>
          <a:custGeom>
            <a:avLst/>
            <a:gdLst/>
            <a:ahLst/>
            <a:cxnLst/>
            <a:rect l="l" t="t" r="r" b="b"/>
            <a:pathLst>
              <a:path w="3599141" h="1601647">
                <a:moveTo>
                  <a:pt x="3308431" y="140899"/>
                </a:moveTo>
                <a:lnTo>
                  <a:pt x="3308431" y="125509"/>
                </a:lnTo>
                <a:lnTo>
                  <a:pt x="1292433" y="1018164"/>
                </a:lnTo>
                <a:lnTo>
                  <a:pt x="1292433" y="1033554"/>
                </a:lnTo>
                <a:lnTo>
                  <a:pt x="3308431" y="14089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876436" y="1940174"/>
            <a:ext cx="3599141" cy="1601647"/>
          </a:xfrm>
          <a:custGeom>
            <a:avLst/>
            <a:gdLst/>
            <a:ahLst/>
            <a:cxnLst/>
            <a:rect l="l" t="t" r="r" b="b"/>
            <a:pathLst>
              <a:path w="3599141" h="1601647">
                <a:moveTo>
                  <a:pt x="3308431" y="125509"/>
                </a:moveTo>
                <a:lnTo>
                  <a:pt x="1292433" y="1018164"/>
                </a:lnTo>
              </a:path>
              <a:path w="3599141" h="1601647">
                <a:moveTo>
                  <a:pt x="1292433" y="1033554"/>
                </a:moveTo>
                <a:lnTo>
                  <a:pt x="3308431" y="14089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988914" y="1940070"/>
            <a:ext cx="3564432" cy="1657121"/>
          </a:xfrm>
          <a:custGeom>
            <a:avLst/>
            <a:gdLst/>
            <a:ahLst/>
            <a:cxnLst/>
            <a:rect l="l" t="t" r="r" b="b"/>
            <a:pathLst>
              <a:path w="3564432" h="1657121">
                <a:moveTo>
                  <a:pt x="3195952" y="182597"/>
                </a:moveTo>
                <a:lnTo>
                  <a:pt x="3195952" y="167099"/>
                </a:lnTo>
                <a:lnTo>
                  <a:pt x="1179954" y="1099996"/>
                </a:lnTo>
                <a:lnTo>
                  <a:pt x="1179954" y="1115505"/>
                </a:lnTo>
                <a:lnTo>
                  <a:pt x="3195952" y="18259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988914" y="1940070"/>
            <a:ext cx="3564432" cy="1657121"/>
          </a:xfrm>
          <a:custGeom>
            <a:avLst/>
            <a:gdLst/>
            <a:ahLst/>
            <a:cxnLst/>
            <a:rect l="l" t="t" r="r" b="b"/>
            <a:pathLst>
              <a:path w="3564432" h="1657121">
                <a:moveTo>
                  <a:pt x="3195952" y="167099"/>
                </a:moveTo>
                <a:lnTo>
                  <a:pt x="1179954" y="1099996"/>
                </a:lnTo>
              </a:path>
              <a:path w="3564432" h="1657121">
                <a:moveTo>
                  <a:pt x="1179954" y="1115505"/>
                </a:moveTo>
                <a:lnTo>
                  <a:pt x="3195952" y="1825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101405" y="1940003"/>
            <a:ext cx="3529736" cy="1712556"/>
          </a:xfrm>
          <a:custGeom>
            <a:avLst/>
            <a:gdLst/>
            <a:ahLst/>
            <a:cxnLst/>
            <a:rect l="l" t="t" r="r" b="b"/>
            <a:pathLst>
              <a:path w="3529736" h="1712556">
                <a:moveTo>
                  <a:pt x="3083460" y="227561"/>
                </a:moveTo>
                <a:lnTo>
                  <a:pt x="3083460" y="211910"/>
                </a:lnTo>
                <a:lnTo>
                  <a:pt x="1067462" y="1185844"/>
                </a:lnTo>
                <a:lnTo>
                  <a:pt x="1067462" y="1201495"/>
                </a:lnTo>
                <a:lnTo>
                  <a:pt x="3083460" y="22756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101405" y="1940003"/>
            <a:ext cx="3529736" cy="1712556"/>
          </a:xfrm>
          <a:custGeom>
            <a:avLst/>
            <a:gdLst/>
            <a:ahLst/>
            <a:cxnLst/>
            <a:rect l="l" t="t" r="r" b="b"/>
            <a:pathLst>
              <a:path w="3529736" h="1712556">
                <a:moveTo>
                  <a:pt x="3083460" y="211910"/>
                </a:moveTo>
                <a:lnTo>
                  <a:pt x="1067462" y="1185844"/>
                </a:lnTo>
              </a:path>
              <a:path w="3529736" h="1712556">
                <a:moveTo>
                  <a:pt x="1067462" y="1201495"/>
                </a:moveTo>
                <a:lnTo>
                  <a:pt x="3083460" y="22756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213886" y="1939887"/>
            <a:ext cx="3495027" cy="1768043"/>
          </a:xfrm>
          <a:custGeom>
            <a:avLst/>
            <a:gdLst/>
            <a:ahLst/>
            <a:cxnLst/>
            <a:rect l="l" t="t" r="r" b="b"/>
            <a:pathLst>
              <a:path w="3495027" h="1768043">
                <a:moveTo>
                  <a:pt x="2970980" y="275925"/>
                </a:moveTo>
                <a:lnTo>
                  <a:pt x="2970980" y="260164"/>
                </a:lnTo>
                <a:lnTo>
                  <a:pt x="954982" y="1275956"/>
                </a:lnTo>
                <a:lnTo>
                  <a:pt x="954982" y="1291725"/>
                </a:lnTo>
                <a:lnTo>
                  <a:pt x="2970980" y="27592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213886" y="1939887"/>
            <a:ext cx="3495027" cy="1768043"/>
          </a:xfrm>
          <a:custGeom>
            <a:avLst/>
            <a:gdLst/>
            <a:ahLst/>
            <a:cxnLst/>
            <a:rect l="l" t="t" r="r" b="b"/>
            <a:pathLst>
              <a:path w="3495027" h="1768043">
                <a:moveTo>
                  <a:pt x="2970980" y="260164"/>
                </a:moveTo>
                <a:lnTo>
                  <a:pt x="954982" y="1275956"/>
                </a:lnTo>
              </a:path>
              <a:path w="3495027" h="1768043">
                <a:moveTo>
                  <a:pt x="954982" y="1291725"/>
                </a:moveTo>
                <a:lnTo>
                  <a:pt x="2970980" y="2759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4326372" y="1939764"/>
            <a:ext cx="3460330" cy="1823529"/>
          </a:xfrm>
          <a:custGeom>
            <a:avLst/>
            <a:gdLst/>
            <a:ahLst/>
            <a:cxnLst/>
            <a:rect l="l" t="t" r="r" b="b"/>
            <a:pathLst>
              <a:path w="3460330" h="1823529">
                <a:moveTo>
                  <a:pt x="2858494" y="327793"/>
                </a:moveTo>
                <a:lnTo>
                  <a:pt x="2858494" y="311882"/>
                </a:lnTo>
                <a:lnTo>
                  <a:pt x="842496" y="1370385"/>
                </a:lnTo>
                <a:lnTo>
                  <a:pt x="842496" y="1386292"/>
                </a:lnTo>
                <a:lnTo>
                  <a:pt x="2858494" y="32779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4326372" y="1939764"/>
            <a:ext cx="3460330" cy="1823529"/>
          </a:xfrm>
          <a:custGeom>
            <a:avLst/>
            <a:gdLst/>
            <a:ahLst/>
            <a:cxnLst/>
            <a:rect l="l" t="t" r="r" b="b"/>
            <a:pathLst>
              <a:path w="3460330" h="1823529">
                <a:moveTo>
                  <a:pt x="2858494" y="311882"/>
                </a:moveTo>
                <a:lnTo>
                  <a:pt x="842496" y="1370385"/>
                </a:lnTo>
              </a:path>
              <a:path w="3460330" h="1823529">
                <a:moveTo>
                  <a:pt x="842496" y="1386292"/>
                </a:moveTo>
                <a:lnTo>
                  <a:pt x="2858494" y="32779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4438859" y="1939698"/>
            <a:ext cx="3425621" cy="1878939"/>
          </a:xfrm>
          <a:custGeom>
            <a:avLst/>
            <a:gdLst/>
            <a:ahLst/>
            <a:cxnLst/>
            <a:rect l="l" t="t" r="r" b="b"/>
            <a:pathLst>
              <a:path w="3425621" h="1878939">
                <a:moveTo>
                  <a:pt x="2746007" y="383181"/>
                </a:moveTo>
                <a:lnTo>
                  <a:pt x="2746007" y="367137"/>
                </a:lnTo>
                <a:lnTo>
                  <a:pt x="730009" y="1469205"/>
                </a:lnTo>
                <a:lnTo>
                  <a:pt x="730009" y="1485249"/>
                </a:lnTo>
                <a:lnTo>
                  <a:pt x="2746007" y="38318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4438859" y="1939698"/>
            <a:ext cx="3425621" cy="1878965"/>
          </a:xfrm>
          <a:custGeom>
            <a:avLst/>
            <a:gdLst/>
            <a:ahLst/>
            <a:cxnLst/>
            <a:rect l="l" t="t" r="r" b="b"/>
            <a:pathLst>
              <a:path w="3425621" h="1878965">
                <a:moveTo>
                  <a:pt x="2746007" y="367137"/>
                </a:moveTo>
                <a:lnTo>
                  <a:pt x="730009" y="1469205"/>
                </a:lnTo>
              </a:path>
              <a:path w="3425621" h="1878965">
                <a:moveTo>
                  <a:pt x="730009" y="1469969"/>
                </a:moveTo>
                <a:lnTo>
                  <a:pt x="2746007" y="370023"/>
                </a:lnTo>
              </a:path>
              <a:path w="3425621" h="1878965">
                <a:moveTo>
                  <a:pt x="2746007" y="383181"/>
                </a:moveTo>
                <a:lnTo>
                  <a:pt x="730009" y="1485249"/>
                </a:lnTo>
              </a:path>
              <a:path w="3425621" h="1878965">
                <a:moveTo>
                  <a:pt x="730009" y="1485249"/>
                </a:moveTo>
                <a:lnTo>
                  <a:pt x="2746007" y="3831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4551347" y="1939600"/>
            <a:ext cx="3390925" cy="1934413"/>
          </a:xfrm>
          <a:custGeom>
            <a:avLst/>
            <a:gdLst/>
            <a:ahLst/>
            <a:cxnLst/>
            <a:rect l="l" t="t" r="r" b="b"/>
            <a:pathLst>
              <a:path w="3390925" h="1934413">
                <a:moveTo>
                  <a:pt x="2633520" y="442311"/>
                </a:moveTo>
                <a:lnTo>
                  <a:pt x="2633520" y="426108"/>
                </a:lnTo>
                <a:lnTo>
                  <a:pt x="754241" y="1494886"/>
                </a:lnTo>
                <a:lnTo>
                  <a:pt x="782737" y="1494886"/>
                </a:lnTo>
                <a:lnTo>
                  <a:pt x="2633520" y="44231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4551347" y="1939599"/>
            <a:ext cx="3390925" cy="1934438"/>
          </a:xfrm>
          <a:custGeom>
            <a:avLst/>
            <a:gdLst/>
            <a:ahLst/>
            <a:cxnLst/>
            <a:rect l="l" t="t" r="r" b="b"/>
            <a:pathLst>
              <a:path w="3390925" h="1934438">
                <a:moveTo>
                  <a:pt x="2633520" y="426108"/>
                </a:moveTo>
                <a:lnTo>
                  <a:pt x="754241" y="1494886"/>
                </a:lnTo>
              </a:path>
              <a:path w="3390925" h="1934438">
                <a:moveTo>
                  <a:pt x="782737" y="1494886"/>
                </a:moveTo>
                <a:lnTo>
                  <a:pt x="2633520" y="4423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4663856" y="1939515"/>
            <a:ext cx="3356165" cy="1989861"/>
          </a:xfrm>
          <a:custGeom>
            <a:avLst/>
            <a:gdLst/>
            <a:ahLst/>
            <a:cxnLst/>
            <a:rect l="l" t="t" r="r" b="b"/>
            <a:pathLst>
              <a:path w="3356165" h="1989861">
                <a:moveTo>
                  <a:pt x="2521010" y="505229"/>
                </a:moveTo>
                <a:lnTo>
                  <a:pt x="2521010" y="488874"/>
                </a:lnTo>
                <a:lnTo>
                  <a:pt x="819336" y="1494971"/>
                </a:lnTo>
                <a:lnTo>
                  <a:pt x="846988" y="1494971"/>
                </a:lnTo>
                <a:lnTo>
                  <a:pt x="2521010" y="50522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4663856" y="1939514"/>
            <a:ext cx="3356165" cy="1989886"/>
          </a:xfrm>
          <a:custGeom>
            <a:avLst/>
            <a:gdLst/>
            <a:ahLst/>
            <a:cxnLst/>
            <a:rect l="l" t="t" r="r" b="b"/>
            <a:pathLst>
              <a:path w="3356165" h="1989886">
                <a:moveTo>
                  <a:pt x="2521010" y="488874"/>
                </a:moveTo>
                <a:lnTo>
                  <a:pt x="819336" y="1494971"/>
                </a:lnTo>
              </a:path>
              <a:path w="3356165" h="1989886">
                <a:moveTo>
                  <a:pt x="846988" y="1494971"/>
                </a:moveTo>
                <a:lnTo>
                  <a:pt x="2521010" y="50522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4776345" y="1939415"/>
            <a:ext cx="3321469" cy="2045322"/>
          </a:xfrm>
          <a:custGeom>
            <a:avLst/>
            <a:gdLst/>
            <a:ahLst/>
            <a:cxnLst/>
            <a:rect l="l" t="t" r="r" b="b"/>
            <a:pathLst>
              <a:path w="3321469" h="2045322">
                <a:moveTo>
                  <a:pt x="2408521" y="572105"/>
                </a:moveTo>
                <a:lnTo>
                  <a:pt x="2408521" y="555595"/>
                </a:lnTo>
                <a:lnTo>
                  <a:pt x="878982" y="1495070"/>
                </a:lnTo>
                <a:lnTo>
                  <a:pt x="905872" y="1495070"/>
                </a:lnTo>
                <a:lnTo>
                  <a:pt x="2408521" y="57210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4776345" y="1939416"/>
            <a:ext cx="3321469" cy="2045347"/>
          </a:xfrm>
          <a:custGeom>
            <a:avLst/>
            <a:gdLst/>
            <a:ahLst/>
            <a:cxnLst/>
            <a:rect l="l" t="t" r="r" b="b"/>
            <a:pathLst>
              <a:path w="3321469" h="2045347">
                <a:moveTo>
                  <a:pt x="2408521" y="555595"/>
                </a:moveTo>
                <a:lnTo>
                  <a:pt x="878982" y="1495070"/>
                </a:lnTo>
              </a:path>
              <a:path w="3321469" h="2045347">
                <a:moveTo>
                  <a:pt x="905872" y="1495070"/>
                </a:moveTo>
                <a:lnTo>
                  <a:pt x="2408521" y="5721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4888848" y="1939325"/>
            <a:ext cx="3286734" cy="2100783"/>
          </a:xfrm>
          <a:custGeom>
            <a:avLst/>
            <a:gdLst/>
            <a:ahLst/>
            <a:cxnLst/>
            <a:rect l="l" t="t" r="r" b="b"/>
            <a:pathLst>
              <a:path w="3286734" h="2100783">
                <a:moveTo>
                  <a:pt x="2296017" y="643037"/>
                </a:moveTo>
                <a:lnTo>
                  <a:pt x="2296017" y="626337"/>
                </a:lnTo>
                <a:lnTo>
                  <a:pt x="933588" y="1495162"/>
                </a:lnTo>
                <a:lnTo>
                  <a:pt x="959773" y="1495162"/>
                </a:lnTo>
                <a:lnTo>
                  <a:pt x="2296017" y="64303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888848" y="1939324"/>
            <a:ext cx="3286734" cy="2100808"/>
          </a:xfrm>
          <a:custGeom>
            <a:avLst/>
            <a:gdLst/>
            <a:ahLst/>
            <a:cxnLst/>
            <a:rect l="l" t="t" r="r" b="b"/>
            <a:pathLst>
              <a:path w="3286734" h="2100808">
                <a:moveTo>
                  <a:pt x="2296017" y="626337"/>
                </a:moveTo>
                <a:lnTo>
                  <a:pt x="933588" y="1495162"/>
                </a:lnTo>
              </a:path>
              <a:path w="3286734" h="2100808">
                <a:moveTo>
                  <a:pt x="959773" y="1495162"/>
                </a:moveTo>
                <a:lnTo>
                  <a:pt x="2296017" y="64303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001344" y="1939254"/>
            <a:ext cx="3252000" cy="2156231"/>
          </a:xfrm>
          <a:custGeom>
            <a:avLst/>
            <a:gdLst/>
            <a:ahLst/>
            <a:cxnLst/>
            <a:rect l="l" t="t" r="r" b="b"/>
            <a:pathLst>
              <a:path w="3252000" h="2156231">
                <a:moveTo>
                  <a:pt x="2183522" y="718135"/>
                </a:moveTo>
                <a:lnTo>
                  <a:pt x="2183522" y="701262"/>
                </a:lnTo>
                <a:lnTo>
                  <a:pt x="983590" y="1495233"/>
                </a:lnTo>
                <a:lnTo>
                  <a:pt x="1009098" y="1495233"/>
                </a:lnTo>
                <a:lnTo>
                  <a:pt x="2183522" y="71813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001344" y="1939253"/>
            <a:ext cx="3252000" cy="2156256"/>
          </a:xfrm>
          <a:custGeom>
            <a:avLst/>
            <a:gdLst/>
            <a:ahLst/>
            <a:cxnLst/>
            <a:rect l="l" t="t" r="r" b="b"/>
            <a:pathLst>
              <a:path w="3252000" h="2156256">
                <a:moveTo>
                  <a:pt x="2183522" y="701262"/>
                </a:moveTo>
                <a:lnTo>
                  <a:pt x="983590" y="1495233"/>
                </a:lnTo>
              </a:path>
              <a:path w="3252000" h="2156256">
                <a:moveTo>
                  <a:pt x="985316" y="1495233"/>
                </a:moveTo>
                <a:lnTo>
                  <a:pt x="2183522" y="703799"/>
                </a:lnTo>
              </a:path>
              <a:path w="3252000" h="2156256">
                <a:moveTo>
                  <a:pt x="2183522" y="718135"/>
                </a:moveTo>
                <a:lnTo>
                  <a:pt x="1009098" y="1495233"/>
                </a:lnTo>
              </a:path>
              <a:path w="3252000" h="2156256">
                <a:moveTo>
                  <a:pt x="1009098" y="1495233"/>
                </a:moveTo>
                <a:lnTo>
                  <a:pt x="2183522" y="71813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5113846" y="1939169"/>
            <a:ext cx="3217265" cy="2211679"/>
          </a:xfrm>
          <a:custGeom>
            <a:avLst/>
            <a:gdLst/>
            <a:ahLst/>
            <a:cxnLst/>
            <a:rect l="l" t="t" r="r" b="b"/>
            <a:pathLst>
              <a:path w="3217265" h="2211679">
                <a:moveTo>
                  <a:pt x="2071020" y="797571"/>
                </a:moveTo>
                <a:lnTo>
                  <a:pt x="2071020" y="780503"/>
                </a:lnTo>
                <a:lnTo>
                  <a:pt x="1029294" y="1495318"/>
                </a:lnTo>
                <a:lnTo>
                  <a:pt x="1054161" y="1495318"/>
                </a:lnTo>
                <a:lnTo>
                  <a:pt x="2071020" y="79757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113846" y="1939169"/>
            <a:ext cx="3217265" cy="2211705"/>
          </a:xfrm>
          <a:custGeom>
            <a:avLst/>
            <a:gdLst/>
            <a:ahLst/>
            <a:cxnLst/>
            <a:rect l="l" t="t" r="r" b="b"/>
            <a:pathLst>
              <a:path w="3217265" h="2211704">
                <a:moveTo>
                  <a:pt x="2071020" y="780503"/>
                </a:moveTo>
                <a:lnTo>
                  <a:pt x="1029294" y="1495318"/>
                </a:lnTo>
              </a:path>
              <a:path w="3217265" h="2211704">
                <a:moveTo>
                  <a:pt x="1054161" y="1495318"/>
                </a:moveTo>
                <a:lnTo>
                  <a:pt x="2071020" y="79757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5226347" y="1939090"/>
            <a:ext cx="3182518" cy="2267127"/>
          </a:xfrm>
          <a:custGeom>
            <a:avLst/>
            <a:gdLst/>
            <a:ahLst/>
            <a:cxnLst/>
            <a:rect l="l" t="t" r="r" b="b"/>
            <a:pathLst>
              <a:path w="3182518" h="2267127">
                <a:moveTo>
                  <a:pt x="1958519" y="881473"/>
                </a:moveTo>
                <a:lnTo>
                  <a:pt x="1958519" y="864192"/>
                </a:lnTo>
                <a:lnTo>
                  <a:pt x="1071025" y="1495397"/>
                </a:lnTo>
                <a:lnTo>
                  <a:pt x="1095328" y="1495397"/>
                </a:lnTo>
                <a:lnTo>
                  <a:pt x="1958519" y="88147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5226347" y="1939089"/>
            <a:ext cx="3182518" cy="2267140"/>
          </a:xfrm>
          <a:custGeom>
            <a:avLst/>
            <a:gdLst/>
            <a:ahLst/>
            <a:cxnLst/>
            <a:rect l="l" t="t" r="r" b="b"/>
            <a:pathLst>
              <a:path w="3182518" h="2267140">
                <a:moveTo>
                  <a:pt x="1958519" y="864192"/>
                </a:moveTo>
                <a:lnTo>
                  <a:pt x="1071025" y="1495397"/>
                </a:lnTo>
              </a:path>
              <a:path w="3182518" h="2267140">
                <a:moveTo>
                  <a:pt x="1095328" y="1495397"/>
                </a:moveTo>
                <a:lnTo>
                  <a:pt x="1958519" y="8814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338864" y="1938997"/>
            <a:ext cx="3147758" cy="2322588"/>
          </a:xfrm>
          <a:custGeom>
            <a:avLst/>
            <a:gdLst/>
            <a:ahLst/>
            <a:cxnLst/>
            <a:rect l="l" t="t" r="r" b="b"/>
            <a:pathLst>
              <a:path w="3147758" h="2322588">
                <a:moveTo>
                  <a:pt x="1846002" y="970010"/>
                </a:moveTo>
                <a:lnTo>
                  <a:pt x="1846002" y="952521"/>
                </a:lnTo>
                <a:lnTo>
                  <a:pt x="1109092" y="1495488"/>
                </a:lnTo>
                <a:lnTo>
                  <a:pt x="1132828" y="1495488"/>
                </a:lnTo>
                <a:lnTo>
                  <a:pt x="1846002" y="97001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5338864" y="1938998"/>
            <a:ext cx="3147758" cy="2322601"/>
          </a:xfrm>
          <a:custGeom>
            <a:avLst/>
            <a:gdLst/>
            <a:ahLst/>
            <a:cxnLst/>
            <a:rect l="l" t="t" r="r" b="b"/>
            <a:pathLst>
              <a:path w="3147758" h="2322601">
                <a:moveTo>
                  <a:pt x="1846002" y="952521"/>
                </a:moveTo>
                <a:lnTo>
                  <a:pt x="1109092" y="1495488"/>
                </a:lnTo>
              </a:path>
              <a:path w="3147758" h="2322601">
                <a:moveTo>
                  <a:pt x="1132828" y="1495488"/>
                </a:moveTo>
                <a:lnTo>
                  <a:pt x="1846002" y="9700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5451369" y="1938945"/>
            <a:ext cx="3113011" cy="2378011"/>
          </a:xfrm>
          <a:custGeom>
            <a:avLst/>
            <a:gdLst/>
            <a:ahLst/>
            <a:cxnLst/>
            <a:rect l="l" t="t" r="r" b="b"/>
            <a:pathLst>
              <a:path w="3113011" h="2378011">
                <a:moveTo>
                  <a:pt x="1733497" y="1063269"/>
                </a:moveTo>
                <a:lnTo>
                  <a:pt x="1733497" y="1045558"/>
                </a:lnTo>
                <a:lnTo>
                  <a:pt x="1143727" y="1495541"/>
                </a:lnTo>
                <a:lnTo>
                  <a:pt x="1166940" y="1495541"/>
                </a:lnTo>
                <a:lnTo>
                  <a:pt x="1733497" y="106326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5451369" y="1938944"/>
            <a:ext cx="3113011" cy="2378024"/>
          </a:xfrm>
          <a:custGeom>
            <a:avLst/>
            <a:gdLst/>
            <a:ahLst/>
            <a:cxnLst/>
            <a:rect l="l" t="t" r="r" b="b"/>
            <a:pathLst>
              <a:path w="3113011" h="2378024">
                <a:moveTo>
                  <a:pt x="1733497" y="1045558"/>
                </a:moveTo>
                <a:lnTo>
                  <a:pt x="1143727" y="1495541"/>
                </a:lnTo>
              </a:path>
              <a:path w="3113011" h="2378024">
                <a:moveTo>
                  <a:pt x="1166940" y="1495541"/>
                </a:moveTo>
                <a:lnTo>
                  <a:pt x="1733497" y="106326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5563883" y="1938853"/>
            <a:ext cx="3078251" cy="2433472"/>
          </a:xfrm>
          <a:custGeom>
            <a:avLst/>
            <a:gdLst/>
            <a:ahLst/>
            <a:cxnLst/>
            <a:rect l="l" t="t" r="r" b="b"/>
            <a:pathLst>
              <a:path w="3078251" h="2433472">
                <a:moveTo>
                  <a:pt x="1620983" y="1161510"/>
                </a:moveTo>
                <a:lnTo>
                  <a:pt x="1620983" y="1143565"/>
                </a:lnTo>
                <a:lnTo>
                  <a:pt x="1175184" y="1495633"/>
                </a:lnTo>
                <a:lnTo>
                  <a:pt x="1197905" y="1495633"/>
                </a:lnTo>
                <a:lnTo>
                  <a:pt x="1620983" y="116151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5563883" y="1938854"/>
            <a:ext cx="3078251" cy="2433497"/>
          </a:xfrm>
          <a:custGeom>
            <a:avLst/>
            <a:gdLst/>
            <a:ahLst/>
            <a:cxnLst/>
            <a:rect l="l" t="t" r="r" b="b"/>
            <a:pathLst>
              <a:path w="3078251" h="2433497">
                <a:moveTo>
                  <a:pt x="1620983" y="1143565"/>
                </a:moveTo>
                <a:lnTo>
                  <a:pt x="1175184" y="1495633"/>
                </a:lnTo>
              </a:path>
              <a:path w="3078251" h="2433497">
                <a:moveTo>
                  <a:pt x="1197905" y="1495633"/>
                </a:moveTo>
                <a:lnTo>
                  <a:pt x="1620983" y="11615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5676397" y="1938766"/>
            <a:ext cx="3043504" cy="2488920"/>
          </a:xfrm>
          <a:custGeom>
            <a:avLst/>
            <a:gdLst/>
            <a:ahLst/>
            <a:cxnLst/>
            <a:rect l="l" t="t" r="r" b="b"/>
            <a:pathLst>
              <a:path w="3043504" h="2488920">
                <a:moveTo>
                  <a:pt x="1508469" y="1264838"/>
                </a:moveTo>
                <a:lnTo>
                  <a:pt x="1508469" y="1246667"/>
                </a:lnTo>
                <a:lnTo>
                  <a:pt x="1203674" y="1495719"/>
                </a:lnTo>
                <a:lnTo>
                  <a:pt x="1225912" y="1495719"/>
                </a:lnTo>
                <a:lnTo>
                  <a:pt x="1508469" y="126483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5676397" y="1938767"/>
            <a:ext cx="3043504" cy="2488933"/>
          </a:xfrm>
          <a:custGeom>
            <a:avLst/>
            <a:gdLst/>
            <a:ahLst/>
            <a:cxnLst/>
            <a:rect l="l" t="t" r="r" b="b"/>
            <a:pathLst>
              <a:path w="3043504" h="2488933">
                <a:moveTo>
                  <a:pt x="1508469" y="1246667"/>
                </a:moveTo>
                <a:lnTo>
                  <a:pt x="1203674" y="1495719"/>
                </a:lnTo>
              </a:path>
              <a:path w="3043504" h="2488933">
                <a:moveTo>
                  <a:pt x="1225912" y="1495719"/>
                </a:moveTo>
                <a:lnTo>
                  <a:pt x="1508469" y="126483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5788913" y="1938700"/>
            <a:ext cx="3008731" cy="2544356"/>
          </a:xfrm>
          <a:custGeom>
            <a:avLst/>
            <a:gdLst/>
            <a:ahLst/>
            <a:cxnLst/>
            <a:rect l="l" t="t" r="r" b="b"/>
            <a:pathLst>
              <a:path w="3008731" h="2544356">
                <a:moveTo>
                  <a:pt x="1395953" y="1373448"/>
                </a:moveTo>
                <a:lnTo>
                  <a:pt x="1395953" y="1355011"/>
                </a:lnTo>
                <a:lnTo>
                  <a:pt x="1229381" y="1495785"/>
                </a:lnTo>
                <a:lnTo>
                  <a:pt x="1251197" y="1495785"/>
                </a:lnTo>
                <a:lnTo>
                  <a:pt x="1395953" y="137344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5788913" y="1938700"/>
            <a:ext cx="3008731" cy="2544368"/>
          </a:xfrm>
          <a:custGeom>
            <a:avLst/>
            <a:gdLst/>
            <a:ahLst/>
            <a:cxnLst/>
            <a:rect l="l" t="t" r="r" b="b"/>
            <a:pathLst>
              <a:path w="3008731" h="2544368">
                <a:moveTo>
                  <a:pt x="1395953" y="1355011"/>
                </a:moveTo>
                <a:lnTo>
                  <a:pt x="1229381" y="1495785"/>
                </a:lnTo>
              </a:path>
              <a:path w="3008731" h="2544368">
                <a:moveTo>
                  <a:pt x="1231378" y="1495785"/>
                </a:moveTo>
                <a:lnTo>
                  <a:pt x="1395953" y="1356925"/>
                </a:lnTo>
              </a:path>
              <a:path w="3008731" h="2544368">
                <a:moveTo>
                  <a:pt x="1251197" y="1495785"/>
                </a:moveTo>
                <a:lnTo>
                  <a:pt x="1395953" y="137344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5901430" y="1938647"/>
            <a:ext cx="2973971" cy="2599778"/>
          </a:xfrm>
          <a:custGeom>
            <a:avLst/>
            <a:gdLst/>
            <a:ahLst/>
            <a:cxnLst/>
            <a:rect l="l" t="t" r="r" b="b"/>
            <a:pathLst>
              <a:path w="2973971" h="2599778">
                <a:moveTo>
                  <a:pt x="1283436" y="1487501"/>
                </a:moveTo>
                <a:lnTo>
                  <a:pt x="1283436" y="1468801"/>
                </a:lnTo>
                <a:lnTo>
                  <a:pt x="1252494" y="1495839"/>
                </a:lnTo>
                <a:lnTo>
                  <a:pt x="1273895" y="1495839"/>
                </a:lnTo>
                <a:lnTo>
                  <a:pt x="1283436" y="148750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5901430" y="1938648"/>
            <a:ext cx="2973971" cy="2599791"/>
          </a:xfrm>
          <a:custGeom>
            <a:avLst/>
            <a:gdLst/>
            <a:ahLst/>
            <a:cxnLst/>
            <a:rect l="l" t="t" r="r" b="b"/>
            <a:pathLst>
              <a:path w="2973971" h="2599791">
                <a:moveTo>
                  <a:pt x="1283436" y="1468801"/>
                </a:moveTo>
                <a:lnTo>
                  <a:pt x="1252494" y="1495839"/>
                </a:lnTo>
              </a:path>
              <a:path w="2973971" h="2599791">
                <a:moveTo>
                  <a:pt x="1273895" y="1495839"/>
                </a:moveTo>
                <a:lnTo>
                  <a:pt x="1283436" y="14875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957171" y="3305433"/>
            <a:ext cx="3927259" cy="297611"/>
          </a:xfrm>
          <a:custGeom>
            <a:avLst/>
            <a:gdLst/>
            <a:ahLst/>
            <a:cxnLst/>
            <a:rect l="l" t="t" r="r" b="b"/>
            <a:pathLst>
              <a:path w="3927259" h="297611">
                <a:moveTo>
                  <a:pt x="1211698" y="87443"/>
                </a:moveTo>
                <a:lnTo>
                  <a:pt x="1211698" y="101558"/>
                </a:lnTo>
                <a:lnTo>
                  <a:pt x="1592394" y="129053"/>
                </a:lnTo>
                <a:lnTo>
                  <a:pt x="1787809" y="129053"/>
                </a:lnTo>
                <a:lnTo>
                  <a:pt x="1211698" y="8744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957171" y="3305433"/>
            <a:ext cx="3927259" cy="297611"/>
          </a:xfrm>
          <a:custGeom>
            <a:avLst/>
            <a:gdLst/>
            <a:ahLst/>
            <a:cxnLst/>
            <a:rect l="l" t="t" r="r" b="b"/>
            <a:pathLst>
              <a:path w="3927259" h="297611">
                <a:moveTo>
                  <a:pt x="1211698" y="101558"/>
                </a:moveTo>
                <a:lnTo>
                  <a:pt x="1592394" y="129053"/>
                </a:lnTo>
              </a:path>
              <a:path w="3927259" h="297611">
                <a:moveTo>
                  <a:pt x="1787809" y="129053"/>
                </a:moveTo>
                <a:lnTo>
                  <a:pt x="1211698" y="8744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4099989" y="3249261"/>
            <a:ext cx="3772268" cy="286092"/>
          </a:xfrm>
          <a:custGeom>
            <a:avLst/>
            <a:gdLst/>
            <a:ahLst/>
            <a:cxnLst/>
            <a:rect l="l" t="t" r="r" b="b"/>
            <a:pathLst>
              <a:path w="3772268" h="286092">
                <a:moveTo>
                  <a:pt x="1068878" y="77120"/>
                </a:moveTo>
                <a:lnTo>
                  <a:pt x="1068878" y="90933"/>
                </a:lnTo>
                <a:lnTo>
                  <a:pt x="2374534" y="185224"/>
                </a:lnTo>
                <a:lnTo>
                  <a:pt x="2565811" y="185224"/>
                </a:lnTo>
                <a:lnTo>
                  <a:pt x="1068878" y="7712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4099989" y="3249261"/>
            <a:ext cx="3772268" cy="286092"/>
          </a:xfrm>
          <a:custGeom>
            <a:avLst/>
            <a:gdLst/>
            <a:ahLst/>
            <a:cxnLst/>
            <a:rect l="l" t="t" r="r" b="b"/>
            <a:pathLst>
              <a:path w="3772268" h="286092">
                <a:moveTo>
                  <a:pt x="1068878" y="90933"/>
                </a:moveTo>
                <a:lnTo>
                  <a:pt x="2374534" y="185224"/>
                </a:lnTo>
              </a:path>
              <a:path w="3772268" h="286092">
                <a:moveTo>
                  <a:pt x="2565811" y="185224"/>
                </a:moveTo>
                <a:lnTo>
                  <a:pt x="1068878" y="771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4242802" y="3193097"/>
            <a:ext cx="3617264" cy="274574"/>
          </a:xfrm>
          <a:custGeom>
            <a:avLst/>
            <a:gdLst/>
            <a:ahLst/>
            <a:cxnLst/>
            <a:rect l="l" t="t" r="r" b="b"/>
            <a:pathLst>
              <a:path w="3617264" h="274574">
                <a:moveTo>
                  <a:pt x="2942064" y="212380"/>
                </a:moveTo>
                <a:lnTo>
                  <a:pt x="926066" y="66801"/>
                </a:lnTo>
                <a:lnTo>
                  <a:pt x="926066" y="80299"/>
                </a:lnTo>
                <a:lnTo>
                  <a:pt x="2942064" y="225885"/>
                </a:lnTo>
                <a:lnTo>
                  <a:pt x="2942064" y="21238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4242802" y="3193097"/>
            <a:ext cx="3617264" cy="274574"/>
          </a:xfrm>
          <a:custGeom>
            <a:avLst/>
            <a:gdLst/>
            <a:ahLst/>
            <a:cxnLst/>
            <a:rect l="l" t="t" r="r" b="b"/>
            <a:pathLst>
              <a:path w="3617264" h="274574">
                <a:moveTo>
                  <a:pt x="2942064" y="212380"/>
                </a:moveTo>
                <a:lnTo>
                  <a:pt x="926066" y="66801"/>
                </a:lnTo>
              </a:path>
              <a:path w="3617264" h="274574">
                <a:moveTo>
                  <a:pt x="926066" y="80299"/>
                </a:moveTo>
                <a:lnTo>
                  <a:pt x="2942064" y="22588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4385630" y="3136913"/>
            <a:ext cx="3462261" cy="263055"/>
          </a:xfrm>
          <a:custGeom>
            <a:avLst/>
            <a:gdLst/>
            <a:ahLst/>
            <a:cxnLst/>
            <a:rect l="l" t="t" r="r" b="b"/>
            <a:pathLst>
              <a:path w="3462261" h="263055">
                <a:moveTo>
                  <a:pt x="2799237" y="202049"/>
                </a:moveTo>
                <a:lnTo>
                  <a:pt x="783239" y="56485"/>
                </a:lnTo>
                <a:lnTo>
                  <a:pt x="783239" y="69685"/>
                </a:lnTo>
                <a:lnTo>
                  <a:pt x="2799237" y="215250"/>
                </a:lnTo>
                <a:lnTo>
                  <a:pt x="2799237" y="20204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385630" y="3136913"/>
            <a:ext cx="3462261" cy="263055"/>
          </a:xfrm>
          <a:custGeom>
            <a:avLst/>
            <a:gdLst/>
            <a:ahLst/>
            <a:cxnLst/>
            <a:rect l="l" t="t" r="r" b="b"/>
            <a:pathLst>
              <a:path w="3462261" h="263055">
                <a:moveTo>
                  <a:pt x="2799237" y="202049"/>
                </a:moveTo>
                <a:lnTo>
                  <a:pt x="783239" y="56485"/>
                </a:lnTo>
              </a:path>
              <a:path w="3462261" h="263055">
                <a:moveTo>
                  <a:pt x="783239" y="69685"/>
                </a:moveTo>
                <a:lnTo>
                  <a:pt x="2799237" y="21525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528435" y="3080749"/>
            <a:ext cx="3307257" cy="251523"/>
          </a:xfrm>
          <a:custGeom>
            <a:avLst/>
            <a:gdLst/>
            <a:ahLst/>
            <a:cxnLst/>
            <a:rect l="l" t="t" r="r" b="b"/>
            <a:pathLst>
              <a:path w="3307257" h="251523">
                <a:moveTo>
                  <a:pt x="2656432" y="191721"/>
                </a:moveTo>
                <a:lnTo>
                  <a:pt x="640434" y="46170"/>
                </a:lnTo>
                <a:lnTo>
                  <a:pt x="640434" y="59052"/>
                </a:lnTo>
                <a:lnTo>
                  <a:pt x="2656432" y="204602"/>
                </a:lnTo>
                <a:lnTo>
                  <a:pt x="2656432" y="19172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4528435" y="3080749"/>
            <a:ext cx="3307257" cy="251523"/>
          </a:xfrm>
          <a:custGeom>
            <a:avLst/>
            <a:gdLst/>
            <a:ahLst/>
            <a:cxnLst/>
            <a:rect l="l" t="t" r="r" b="b"/>
            <a:pathLst>
              <a:path w="3307257" h="251523">
                <a:moveTo>
                  <a:pt x="2656432" y="191721"/>
                </a:moveTo>
                <a:lnTo>
                  <a:pt x="640434" y="46170"/>
                </a:lnTo>
              </a:path>
              <a:path w="3307257" h="251523">
                <a:moveTo>
                  <a:pt x="640434" y="59052"/>
                </a:moveTo>
                <a:lnTo>
                  <a:pt x="2656432" y="20460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4671268" y="3024577"/>
            <a:ext cx="3152241" cy="240004"/>
          </a:xfrm>
          <a:custGeom>
            <a:avLst/>
            <a:gdLst/>
            <a:ahLst/>
            <a:cxnLst/>
            <a:rect l="l" t="t" r="r" b="b"/>
            <a:pathLst>
              <a:path w="3152241" h="240004">
                <a:moveTo>
                  <a:pt x="2513599" y="181381"/>
                </a:moveTo>
                <a:lnTo>
                  <a:pt x="497601" y="35854"/>
                </a:lnTo>
                <a:lnTo>
                  <a:pt x="497601" y="48442"/>
                </a:lnTo>
                <a:lnTo>
                  <a:pt x="2513599" y="193968"/>
                </a:lnTo>
                <a:lnTo>
                  <a:pt x="2513599" y="18138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4671268" y="3024577"/>
            <a:ext cx="3152241" cy="240004"/>
          </a:xfrm>
          <a:custGeom>
            <a:avLst/>
            <a:gdLst/>
            <a:ahLst/>
            <a:cxnLst/>
            <a:rect l="l" t="t" r="r" b="b"/>
            <a:pathLst>
              <a:path w="3152241" h="240004">
                <a:moveTo>
                  <a:pt x="2513599" y="181381"/>
                </a:moveTo>
                <a:lnTo>
                  <a:pt x="497601" y="35854"/>
                </a:lnTo>
              </a:path>
              <a:path w="3152241" h="240004">
                <a:moveTo>
                  <a:pt x="497601" y="48442"/>
                </a:moveTo>
                <a:lnTo>
                  <a:pt x="2513599" y="19396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4814081" y="2968415"/>
            <a:ext cx="2997238" cy="228485"/>
          </a:xfrm>
          <a:custGeom>
            <a:avLst/>
            <a:gdLst/>
            <a:ahLst/>
            <a:cxnLst/>
            <a:rect l="l" t="t" r="r" b="b"/>
            <a:pathLst>
              <a:path w="2997238" h="228485">
                <a:moveTo>
                  <a:pt x="2370785" y="171052"/>
                </a:moveTo>
                <a:lnTo>
                  <a:pt x="354787" y="25544"/>
                </a:lnTo>
                <a:lnTo>
                  <a:pt x="354787" y="37813"/>
                </a:lnTo>
                <a:lnTo>
                  <a:pt x="2370785" y="183330"/>
                </a:lnTo>
                <a:lnTo>
                  <a:pt x="2370785" y="17105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4814081" y="2968415"/>
            <a:ext cx="2997238" cy="228485"/>
          </a:xfrm>
          <a:custGeom>
            <a:avLst/>
            <a:gdLst/>
            <a:ahLst/>
            <a:cxnLst/>
            <a:rect l="l" t="t" r="r" b="b"/>
            <a:pathLst>
              <a:path w="2997238" h="228485">
                <a:moveTo>
                  <a:pt x="2370785" y="171052"/>
                </a:moveTo>
                <a:lnTo>
                  <a:pt x="354787" y="25544"/>
                </a:lnTo>
              </a:path>
              <a:path w="2997238" h="228485">
                <a:moveTo>
                  <a:pt x="354787" y="37813"/>
                </a:moveTo>
                <a:lnTo>
                  <a:pt x="2370785" y="18333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4956896" y="2912242"/>
            <a:ext cx="2842247" cy="216954"/>
          </a:xfrm>
          <a:custGeom>
            <a:avLst/>
            <a:gdLst/>
            <a:ahLst/>
            <a:cxnLst/>
            <a:rect l="l" t="t" r="r" b="b"/>
            <a:pathLst>
              <a:path w="2842247" h="216954">
                <a:moveTo>
                  <a:pt x="2227971" y="160723"/>
                </a:moveTo>
                <a:lnTo>
                  <a:pt x="211973" y="15235"/>
                </a:lnTo>
                <a:lnTo>
                  <a:pt x="211973" y="27209"/>
                </a:lnTo>
                <a:lnTo>
                  <a:pt x="2227971" y="172687"/>
                </a:lnTo>
                <a:lnTo>
                  <a:pt x="2227971" y="16072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4956896" y="2912242"/>
            <a:ext cx="2842247" cy="216954"/>
          </a:xfrm>
          <a:custGeom>
            <a:avLst/>
            <a:gdLst/>
            <a:ahLst/>
            <a:cxnLst/>
            <a:rect l="l" t="t" r="r" b="b"/>
            <a:pathLst>
              <a:path w="2842247" h="216954">
                <a:moveTo>
                  <a:pt x="2227971" y="160723"/>
                </a:moveTo>
                <a:lnTo>
                  <a:pt x="211973" y="15235"/>
                </a:lnTo>
              </a:path>
              <a:path w="2842247" h="216954">
                <a:moveTo>
                  <a:pt x="211973" y="27209"/>
                </a:moveTo>
                <a:lnTo>
                  <a:pt x="2227971" y="17268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099708" y="2856083"/>
            <a:ext cx="2687256" cy="205422"/>
          </a:xfrm>
          <a:custGeom>
            <a:avLst/>
            <a:gdLst/>
            <a:ahLst/>
            <a:cxnLst/>
            <a:rect l="l" t="t" r="r" b="b"/>
            <a:pathLst>
              <a:path w="2687256" h="205422">
                <a:moveTo>
                  <a:pt x="2085158" y="150375"/>
                </a:moveTo>
                <a:lnTo>
                  <a:pt x="69160" y="4929"/>
                </a:lnTo>
                <a:lnTo>
                  <a:pt x="69160" y="16585"/>
                </a:lnTo>
                <a:lnTo>
                  <a:pt x="2085158" y="162041"/>
                </a:lnTo>
                <a:lnTo>
                  <a:pt x="2085158" y="15037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5099708" y="2856083"/>
            <a:ext cx="2687256" cy="205422"/>
          </a:xfrm>
          <a:custGeom>
            <a:avLst/>
            <a:gdLst/>
            <a:ahLst/>
            <a:cxnLst/>
            <a:rect l="l" t="t" r="r" b="b"/>
            <a:pathLst>
              <a:path w="2687256" h="205422">
                <a:moveTo>
                  <a:pt x="2085158" y="150375"/>
                </a:moveTo>
                <a:lnTo>
                  <a:pt x="69160" y="4929"/>
                </a:lnTo>
              </a:path>
              <a:path w="2687256" h="205422">
                <a:moveTo>
                  <a:pt x="69160" y="16585"/>
                </a:moveTo>
                <a:lnTo>
                  <a:pt x="2085158" y="1620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5242534" y="2799894"/>
            <a:ext cx="2532253" cy="193916"/>
          </a:xfrm>
          <a:custGeom>
            <a:avLst/>
            <a:gdLst/>
            <a:ahLst/>
            <a:cxnLst/>
            <a:rect l="l" t="t" r="r" b="b"/>
            <a:pathLst>
              <a:path w="2532253" h="193916">
                <a:moveTo>
                  <a:pt x="1942332" y="140067"/>
                </a:moveTo>
                <a:lnTo>
                  <a:pt x="812" y="0"/>
                </a:lnTo>
                <a:lnTo>
                  <a:pt x="0" y="11303"/>
                </a:lnTo>
                <a:lnTo>
                  <a:pt x="1942332" y="151419"/>
                </a:lnTo>
                <a:lnTo>
                  <a:pt x="1942332" y="140067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5242534" y="2799894"/>
            <a:ext cx="2532253" cy="193916"/>
          </a:xfrm>
          <a:custGeom>
            <a:avLst/>
            <a:gdLst/>
            <a:ahLst/>
            <a:cxnLst/>
            <a:rect l="l" t="t" r="r" b="b"/>
            <a:pathLst>
              <a:path w="2532253" h="193916">
                <a:moveTo>
                  <a:pt x="1942332" y="140067"/>
                </a:moveTo>
                <a:lnTo>
                  <a:pt x="812" y="0"/>
                </a:lnTo>
                <a:lnTo>
                  <a:pt x="0" y="11303"/>
                </a:lnTo>
                <a:lnTo>
                  <a:pt x="1942332" y="15141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5385353" y="2743741"/>
            <a:ext cx="2377236" cy="182372"/>
          </a:xfrm>
          <a:custGeom>
            <a:avLst/>
            <a:gdLst/>
            <a:ahLst/>
            <a:cxnLst/>
            <a:rect l="l" t="t" r="r" b="b"/>
            <a:pathLst>
              <a:path w="2377236" h="182372">
                <a:moveTo>
                  <a:pt x="1799512" y="129721"/>
                </a:moveTo>
                <a:lnTo>
                  <a:pt x="787" y="0"/>
                </a:lnTo>
                <a:lnTo>
                  <a:pt x="0" y="10985"/>
                </a:lnTo>
                <a:lnTo>
                  <a:pt x="1799512" y="140764"/>
                </a:lnTo>
                <a:lnTo>
                  <a:pt x="1799512" y="129721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385353" y="2743741"/>
            <a:ext cx="2377236" cy="182372"/>
          </a:xfrm>
          <a:custGeom>
            <a:avLst/>
            <a:gdLst/>
            <a:ahLst/>
            <a:cxnLst/>
            <a:rect l="l" t="t" r="r" b="b"/>
            <a:pathLst>
              <a:path w="2377236" h="182372">
                <a:moveTo>
                  <a:pt x="1799512" y="129721"/>
                </a:moveTo>
                <a:lnTo>
                  <a:pt x="787" y="0"/>
                </a:lnTo>
                <a:lnTo>
                  <a:pt x="0" y="10985"/>
                </a:lnTo>
                <a:lnTo>
                  <a:pt x="1799512" y="1407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528166" y="2687566"/>
            <a:ext cx="2222246" cy="170865"/>
          </a:xfrm>
          <a:custGeom>
            <a:avLst/>
            <a:gdLst/>
            <a:ahLst/>
            <a:cxnLst/>
            <a:rect l="l" t="t" r="r" b="b"/>
            <a:pathLst>
              <a:path w="2222246" h="170865">
                <a:moveTo>
                  <a:pt x="1656699" y="119385"/>
                </a:moveTo>
                <a:lnTo>
                  <a:pt x="774" y="0"/>
                </a:lnTo>
                <a:lnTo>
                  <a:pt x="0" y="10693"/>
                </a:lnTo>
                <a:lnTo>
                  <a:pt x="1656699" y="130144"/>
                </a:lnTo>
                <a:lnTo>
                  <a:pt x="1656699" y="11938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528166" y="2687566"/>
            <a:ext cx="2222246" cy="170865"/>
          </a:xfrm>
          <a:custGeom>
            <a:avLst/>
            <a:gdLst/>
            <a:ahLst/>
            <a:cxnLst/>
            <a:rect l="l" t="t" r="r" b="b"/>
            <a:pathLst>
              <a:path w="2222246" h="170865">
                <a:moveTo>
                  <a:pt x="1656699" y="119385"/>
                </a:moveTo>
                <a:lnTo>
                  <a:pt x="774" y="0"/>
                </a:lnTo>
                <a:lnTo>
                  <a:pt x="0" y="10693"/>
                </a:lnTo>
                <a:lnTo>
                  <a:pt x="1656699" y="13014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670994" y="2631400"/>
            <a:ext cx="2067229" cy="159334"/>
          </a:xfrm>
          <a:custGeom>
            <a:avLst/>
            <a:gdLst/>
            <a:ahLst/>
            <a:cxnLst/>
            <a:rect l="l" t="t" r="r" b="b"/>
            <a:pathLst>
              <a:path w="2067229" h="159334">
                <a:moveTo>
                  <a:pt x="1513873" y="109070"/>
                </a:moveTo>
                <a:lnTo>
                  <a:pt x="749" y="0"/>
                </a:lnTo>
                <a:lnTo>
                  <a:pt x="0" y="10363"/>
                </a:lnTo>
                <a:lnTo>
                  <a:pt x="1513873" y="119496"/>
                </a:lnTo>
                <a:lnTo>
                  <a:pt x="1513873" y="10907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670994" y="2631400"/>
            <a:ext cx="2067229" cy="159334"/>
          </a:xfrm>
          <a:custGeom>
            <a:avLst/>
            <a:gdLst/>
            <a:ahLst/>
            <a:cxnLst/>
            <a:rect l="l" t="t" r="r" b="b"/>
            <a:pathLst>
              <a:path w="2067229" h="159334">
                <a:moveTo>
                  <a:pt x="1513873" y="109070"/>
                </a:moveTo>
                <a:lnTo>
                  <a:pt x="749" y="0"/>
                </a:lnTo>
                <a:lnTo>
                  <a:pt x="0" y="10363"/>
                </a:lnTo>
                <a:lnTo>
                  <a:pt x="1513873" y="1194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813808" y="2575223"/>
            <a:ext cx="1912239" cy="147815"/>
          </a:xfrm>
          <a:custGeom>
            <a:avLst/>
            <a:gdLst/>
            <a:ahLst/>
            <a:cxnLst/>
            <a:rect l="l" t="t" r="r" b="b"/>
            <a:pathLst>
              <a:path w="1912239" h="147815">
                <a:moveTo>
                  <a:pt x="1371058" y="98746"/>
                </a:moveTo>
                <a:lnTo>
                  <a:pt x="723" y="0"/>
                </a:lnTo>
                <a:lnTo>
                  <a:pt x="0" y="10083"/>
                </a:lnTo>
                <a:lnTo>
                  <a:pt x="1371058" y="108873"/>
                </a:lnTo>
                <a:lnTo>
                  <a:pt x="1371058" y="9874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813808" y="2575223"/>
            <a:ext cx="1912239" cy="147815"/>
          </a:xfrm>
          <a:custGeom>
            <a:avLst/>
            <a:gdLst/>
            <a:ahLst/>
            <a:cxnLst/>
            <a:rect l="l" t="t" r="r" b="b"/>
            <a:pathLst>
              <a:path w="1912239" h="147815">
                <a:moveTo>
                  <a:pt x="1371058" y="98746"/>
                </a:moveTo>
                <a:lnTo>
                  <a:pt x="723" y="0"/>
                </a:lnTo>
                <a:lnTo>
                  <a:pt x="0" y="10083"/>
                </a:lnTo>
                <a:lnTo>
                  <a:pt x="1371058" y="10887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956627" y="2519052"/>
            <a:ext cx="1757235" cy="136296"/>
          </a:xfrm>
          <a:custGeom>
            <a:avLst/>
            <a:gdLst/>
            <a:ahLst/>
            <a:cxnLst/>
            <a:rect l="l" t="t" r="r" b="b"/>
            <a:pathLst>
              <a:path w="1757235" h="136296">
                <a:moveTo>
                  <a:pt x="1228239" y="88424"/>
                </a:moveTo>
                <a:lnTo>
                  <a:pt x="711" y="0"/>
                </a:lnTo>
                <a:lnTo>
                  <a:pt x="0" y="9766"/>
                </a:lnTo>
                <a:lnTo>
                  <a:pt x="1228239" y="98241"/>
                </a:lnTo>
                <a:lnTo>
                  <a:pt x="1228239" y="88424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956627" y="2519052"/>
            <a:ext cx="1757235" cy="136296"/>
          </a:xfrm>
          <a:custGeom>
            <a:avLst/>
            <a:gdLst/>
            <a:ahLst/>
            <a:cxnLst/>
            <a:rect l="l" t="t" r="r" b="b"/>
            <a:pathLst>
              <a:path w="1757235" h="136296">
                <a:moveTo>
                  <a:pt x="1228239" y="88424"/>
                </a:moveTo>
                <a:lnTo>
                  <a:pt x="711" y="0"/>
                </a:lnTo>
                <a:lnTo>
                  <a:pt x="0" y="9766"/>
                </a:lnTo>
                <a:lnTo>
                  <a:pt x="1228239" y="9824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6099445" y="2462886"/>
            <a:ext cx="1602232" cy="124764"/>
          </a:xfrm>
          <a:custGeom>
            <a:avLst/>
            <a:gdLst/>
            <a:ahLst/>
            <a:cxnLst/>
            <a:rect l="l" t="t" r="r" b="b"/>
            <a:pathLst>
              <a:path w="1602231" h="124764">
                <a:moveTo>
                  <a:pt x="1085420" y="78086"/>
                </a:moveTo>
                <a:lnTo>
                  <a:pt x="685" y="0"/>
                </a:lnTo>
                <a:lnTo>
                  <a:pt x="0" y="9474"/>
                </a:lnTo>
                <a:lnTo>
                  <a:pt x="1085420" y="87610"/>
                </a:lnTo>
                <a:lnTo>
                  <a:pt x="1085420" y="78086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6099445" y="2462886"/>
            <a:ext cx="1602232" cy="124764"/>
          </a:xfrm>
          <a:custGeom>
            <a:avLst/>
            <a:gdLst/>
            <a:ahLst/>
            <a:cxnLst/>
            <a:rect l="l" t="t" r="r" b="b"/>
            <a:pathLst>
              <a:path w="1602231" h="124764">
                <a:moveTo>
                  <a:pt x="1085420" y="78086"/>
                </a:moveTo>
                <a:lnTo>
                  <a:pt x="685" y="0"/>
                </a:lnTo>
                <a:lnTo>
                  <a:pt x="0" y="9474"/>
                </a:lnTo>
                <a:lnTo>
                  <a:pt x="1085420" y="8761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6242260" y="2406717"/>
            <a:ext cx="1447241" cy="113245"/>
          </a:xfrm>
          <a:custGeom>
            <a:avLst/>
            <a:gdLst/>
            <a:ahLst/>
            <a:cxnLst/>
            <a:rect l="l" t="t" r="r" b="b"/>
            <a:pathLst>
              <a:path w="1447241" h="113245">
                <a:moveTo>
                  <a:pt x="942606" y="67778"/>
                </a:moveTo>
                <a:lnTo>
                  <a:pt x="660" y="0"/>
                </a:lnTo>
                <a:lnTo>
                  <a:pt x="0" y="9156"/>
                </a:lnTo>
                <a:lnTo>
                  <a:pt x="942606" y="76982"/>
                </a:lnTo>
                <a:lnTo>
                  <a:pt x="942606" y="6777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6242260" y="2406717"/>
            <a:ext cx="1447241" cy="113245"/>
          </a:xfrm>
          <a:custGeom>
            <a:avLst/>
            <a:gdLst/>
            <a:ahLst/>
            <a:cxnLst/>
            <a:rect l="l" t="t" r="r" b="b"/>
            <a:pathLst>
              <a:path w="1447241" h="113245">
                <a:moveTo>
                  <a:pt x="942606" y="67778"/>
                </a:moveTo>
                <a:lnTo>
                  <a:pt x="660" y="0"/>
                </a:lnTo>
                <a:lnTo>
                  <a:pt x="0" y="9156"/>
                </a:lnTo>
                <a:lnTo>
                  <a:pt x="942606" y="7698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6385079" y="2350539"/>
            <a:ext cx="1292225" cy="101727"/>
          </a:xfrm>
          <a:custGeom>
            <a:avLst/>
            <a:gdLst/>
            <a:ahLst/>
            <a:cxnLst/>
            <a:rect l="l" t="t" r="r" b="b"/>
            <a:pathLst>
              <a:path w="1292225" h="101726">
                <a:moveTo>
                  <a:pt x="799787" y="57465"/>
                </a:moveTo>
                <a:lnTo>
                  <a:pt x="634" y="0"/>
                </a:lnTo>
                <a:lnTo>
                  <a:pt x="0" y="8851"/>
                </a:lnTo>
                <a:lnTo>
                  <a:pt x="799787" y="66362"/>
                </a:lnTo>
                <a:lnTo>
                  <a:pt x="799787" y="57465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6385079" y="2350539"/>
            <a:ext cx="1292225" cy="101727"/>
          </a:xfrm>
          <a:custGeom>
            <a:avLst/>
            <a:gdLst/>
            <a:ahLst/>
            <a:cxnLst/>
            <a:rect l="l" t="t" r="r" b="b"/>
            <a:pathLst>
              <a:path w="1292225" h="101726">
                <a:moveTo>
                  <a:pt x="799787" y="57465"/>
                </a:moveTo>
                <a:lnTo>
                  <a:pt x="634" y="0"/>
                </a:lnTo>
                <a:lnTo>
                  <a:pt x="0" y="8851"/>
                </a:lnTo>
                <a:lnTo>
                  <a:pt x="799787" y="6636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6527899" y="2294375"/>
            <a:ext cx="1137234" cy="90195"/>
          </a:xfrm>
          <a:custGeom>
            <a:avLst/>
            <a:gdLst/>
            <a:ahLst/>
            <a:cxnLst/>
            <a:rect l="l" t="t" r="r" b="b"/>
            <a:pathLst>
              <a:path w="1137234" h="90195">
                <a:moveTo>
                  <a:pt x="656967" y="47148"/>
                </a:moveTo>
                <a:lnTo>
                  <a:pt x="622" y="0"/>
                </a:lnTo>
                <a:lnTo>
                  <a:pt x="0" y="8547"/>
                </a:lnTo>
                <a:lnTo>
                  <a:pt x="656967" y="55740"/>
                </a:lnTo>
                <a:lnTo>
                  <a:pt x="656967" y="4714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6527899" y="2294375"/>
            <a:ext cx="1137234" cy="90195"/>
          </a:xfrm>
          <a:custGeom>
            <a:avLst/>
            <a:gdLst/>
            <a:ahLst/>
            <a:cxnLst/>
            <a:rect l="l" t="t" r="r" b="b"/>
            <a:pathLst>
              <a:path w="1137234" h="90195">
                <a:moveTo>
                  <a:pt x="656967" y="47148"/>
                </a:moveTo>
                <a:lnTo>
                  <a:pt x="622" y="0"/>
                </a:lnTo>
                <a:lnTo>
                  <a:pt x="0" y="8547"/>
                </a:lnTo>
                <a:lnTo>
                  <a:pt x="656967" y="557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6670718" y="2238203"/>
            <a:ext cx="982230" cy="78676"/>
          </a:xfrm>
          <a:custGeom>
            <a:avLst/>
            <a:gdLst/>
            <a:ahLst/>
            <a:cxnLst/>
            <a:rect l="l" t="t" r="r" b="b"/>
            <a:pathLst>
              <a:path w="982230" h="78676">
                <a:moveTo>
                  <a:pt x="514148" y="36848"/>
                </a:moveTo>
                <a:lnTo>
                  <a:pt x="584" y="0"/>
                </a:lnTo>
                <a:lnTo>
                  <a:pt x="0" y="8242"/>
                </a:lnTo>
                <a:lnTo>
                  <a:pt x="514148" y="45133"/>
                </a:lnTo>
                <a:lnTo>
                  <a:pt x="514148" y="36848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6670718" y="2238203"/>
            <a:ext cx="982230" cy="78676"/>
          </a:xfrm>
          <a:custGeom>
            <a:avLst/>
            <a:gdLst/>
            <a:ahLst/>
            <a:cxnLst/>
            <a:rect l="l" t="t" r="r" b="b"/>
            <a:pathLst>
              <a:path w="982230" h="78676">
                <a:moveTo>
                  <a:pt x="514148" y="36848"/>
                </a:moveTo>
                <a:lnTo>
                  <a:pt x="584" y="0"/>
                </a:lnTo>
                <a:lnTo>
                  <a:pt x="0" y="8242"/>
                </a:lnTo>
                <a:lnTo>
                  <a:pt x="514148" y="4513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813527" y="2182033"/>
            <a:ext cx="827239" cy="67157"/>
          </a:xfrm>
          <a:custGeom>
            <a:avLst/>
            <a:gdLst/>
            <a:ahLst/>
            <a:cxnLst/>
            <a:rect l="l" t="t" r="r" b="b"/>
            <a:pathLst>
              <a:path w="827239" h="67157">
                <a:moveTo>
                  <a:pt x="371340" y="26560"/>
                </a:moveTo>
                <a:lnTo>
                  <a:pt x="584" y="0"/>
                </a:lnTo>
                <a:lnTo>
                  <a:pt x="0" y="7950"/>
                </a:lnTo>
                <a:lnTo>
                  <a:pt x="371340" y="34546"/>
                </a:lnTo>
                <a:lnTo>
                  <a:pt x="371340" y="2656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6813527" y="2182033"/>
            <a:ext cx="827239" cy="67157"/>
          </a:xfrm>
          <a:custGeom>
            <a:avLst/>
            <a:gdLst/>
            <a:ahLst/>
            <a:cxnLst/>
            <a:rect l="l" t="t" r="r" b="b"/>
            <a:pathLst>
              <a:path w="827239" h="67157">
                <a:moveTo>
                  <a:pt x="371340" y="26560"/>
                </a:moveTo>
                <a:lnTo>
                  <a:pt x="584" y="0"/>
                </a:lnTo>
                <a:lnTo>
                  <a:pt x="0" y="7950"/>
                </a:lnTo>
                <a:lnTo>
                  <a:pt x="371340" y="345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6956352" y="2125868"/>
            <a:ext cx="672223" cy="55626"/>
          </a:xfrm>
          <a:custGeom>
            <a:avLst/>
            <a:gdLst/>
            <a:ahLst/>
            <a:cxnLst/>
            <a:rect l="l" t="t" r="r" b="b"/>
            <a:pathLst>
              <a:path w="672223" h="55625">
                <a:moveTo>
                  <a:pt x="228514" y="16293"/>
                </a:moveTo>
                <a:lnTo>
                  <a:pt x="546" y="0"/>
                </a:lnTo>
                <a:lnTo>
                  <a:pt x="0" y="7632"/>
                </a:lnTo>
                <a:lnTo>
                  <a:pt x="228514" y="23960"/>
                </a:lnTo>
                <a:lnTo>
                  <a:pt x="228514" y="16293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6956352" y="2125868"/>
            <a:ext cx="672223" cy="55626"/>
          </a:xfrm>
          <a:custGeom>
            <a:avLst/>
            <a:gdLst/>
            <a:ahLst/>
            <a:cxnLst/>
            <a:rect l="l" t="t" r="r" b="b"/>
            <a:pathLst>
              <a:path w="672223" h="55625">
                <a:moveTo>
                  <a:pt x="228514" y="16293"/>
                </a:moveTo>
                <a:lnTo>
                  <a:pt x="546" y="0"/>
                </a:lnTo>
                <a:lnTo>
                  <a:pt x="0" y="7632"/>
                </a:lnTo>
                <a:lnTo>
                  <a:pt x="228514" y="239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7099171" y="2069702"/>
            <a:ext cx="517232" cy="44094"/>
          </a:xfrm>
          <a:custGeom>
            <a:avLst/>
            <a:gdLst/>
            <a:ahLst/>
            <a:cxnLst/>
            <a:rect l="l" t="t" r="r" b="b"/>
            <a:pathLst>
              <a:path w="517232" h="44094">
                <a:moveTo>
                  <a:pt x="85694" y="6059"/>
                </a:moveTo>
                <a:lnTo>
                  <a:pt x="533" y="0"/>
                </a:lnTo>
                <a:lnTo>
                  <a:pt x="0" y="7327"/>
                </a:lnTo>
                <a:lnTo>
                  <a:pt x="85694" y="13425"/>
                </a:lnTo>
                <a:lnTo>
                  <a:pt x="85694" y="6059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7099171" y="2069702"/>
            <a:ext cx="517232" cy="44094"/>
          </a:xfrm>
          <a:custGeom>
            <a:avLst/>
            <a:gdLst/>
            <a:ahLst/>
            <a:cxnLst/>
            <a:rect l="l" t="t" r="r" b="b"/>
            <a:pathLst>
              <a:path w="517232" h="44094">
                <a:moveTo>
                  <a:pt x="85694" y="6059"/>
                </a:moveTo>
                <a:lnTo>
                  <a:pt x="533" y="0"/>
                </a:lnTo>
                <a:lnTo>
                  <a:pt x="0" y="7327"/>
                </a:lnTo>
                <a:lnTo>
                  <a:pt x="85694" y="1342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615150" y="1997210"/>
            <a:ext cx="3678961" cy="1464437"/>
          </a:xfrm>
          <a:custGeom>
            <a:avLst/>
            <a:gdLst/>
            <a:ahLst/>
            <a:cxnLst/>
            <a:rect l="l" t="t" r="r" b="b"/>
            <a:pathLst>
              <a:path w="3678961" h="1464437">
                <a:moveTo>
                  <a:pt x="3569717" y="55612"/>
                </a:moveTo>
                <a:lnTo>
                  <a:pt x="3569717" y="40468"/>
                </a:lnTo>
                <a:lnTo>
                  <a:pt x="1553719" y="838191"/>
                </a:lnTo>
                <a:lnTo>
                  <a:pt x="1553719" y="853327"/>
                </a:lnTo>
                <a:lnTo>
                  <a:pt x="3569717" y="5561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615150" y="1997210"/>
            <a:ext cx="3678961" cy="1464437"/>
          </a:xfrm>
          <a:custGeom>
            <a:avLst/>
            <a:gdLst/>
            <a:ahLst/>
            <a:cxnLst/>
            <a:rect l="l" t="t" r="r" b="b"/>
            <a:pathLst>
              <a:path w="3678961" h="1464437">
                <a:moveTo>
                  <a:pt x="3569717" y="40468"/>
                </a:moveTo>
                <a:lnTo>
                  <a:pt x="1553719" y="838191"/>
                </a:lnTo>
              </a:path>
              <a:path w="3678961" h="1464437">
                <a:moveTo>
                  <a:pt x="1553719" y="853327"/>
                </a:moveTo>
                <a:lnTo>
                  <a:pt x="3569717" y="5561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727222" y="1997667"/>
            <a:ext cx="3644684" cy="1520151"/>
          </a:xfrm>
          <a:custGeom>
            <a:avLst/>
            <a:gdLst/>
            <a:ahLst/>
            <a:cxnLst/>
            <a:rect l="l" t="t" r="r" b="b"/>
            <a:pathLst>
              <a:path w="3644684" h="1520151">
                <a:moveTo>
                  <a:pt x="3457643" y="89858"/>
                </a:moveTo>
                <a:lnTo>
                  <a:pt x="3457643" y="74619"/>
                </a:lnTo>
                <a:lnTo>
                  <a:pt x="1441645" y="910824"/>
                </a:lnTo>
                <a:lnTo>
                  <a:pt x="1441645" y="926074"/>
                </a:lnTo>
                <a:lnTo>
                  <a:pt x="3457643" y="8985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727222" y="1997667"/>
            <a:ext cx="3644684" cy="1520151"/>
          </a:xfrm>
          <a:custGeom>
            <a:avLst/>
            <a:gdLst/>
            <a:ahLst/>
            <a:cxnLst/>
            <a:rect l="l" t="t" r="r" b="b"/>
            <a:pathLst>
              <a:path w="3644684" h="1520151">
                <a:moveTo>
                  <a:pt x="3457643" y="74619"/>
                </a:moveTo>
                <a:lnTo>
                  <a:pt x="1441645" y="910824"/>
                </a:lnTo>
              </a:path>
              <a:path w="3644684" h="1520151">
                <a:moveTo>
                  <a:pt x="1441645" y="926074"/>
                </a:moveTo>
                <a:lnTo>
                  <a:pt x="3457643" y="898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839306" y="1998084"/>
            <a:ext cx="3610381" cy="1575904"/>
          </a:xfrm>
          <a:custGeom>
            <a:avLst/>
            <a:gdLst/>
            <a:ahLst/>
            <a:cxnLst/>
            <a:rect l="l" t="t" r="r" b="b"/>
            <a:pathLst>
              <a:path w="3610381" h="1575904">
                <a:moveTo>
                  <a:pt x="3345561" y="127207"/>
                </a:moveTo>
                <a:lnTo>
                  <a:pt x="3345561" y="111865"/>
                </a:lnTo>
                <a:lnTo>
                  <a:pt x="1329563" y="987303"/>
                </a:lnTo>
                <a:lnTo>
                  <a:pt x="1329563" y="1002652"/>
                </a:lnTo>
                <a:lnTo>
                  <a:pt x="3345561" y="12720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839306" y="1998084"/>
            <a:ext cx="3610381" cy="1575904"/>
          </a:xfrm>
          <a:custGeom>
            <a:avLst/>
            <a:gdLst/>
            <a:ahLst/>
            <a:cxnLst/>
            <a:rect l="l" t="t" r="r" b="b"/>
            <a:pathLst>
              <a:path w="3610381" h="1575904">
                <a:moveTo>
                  <a:pt x="3345561" y="111865"/>
                </a:moveTo>
                <a:lnTo>
                  <a:pt x="1329563" y="987303"/>
                </a:lnTo>
              </a:path>
              <a:path w="3610381" h="1575904">
                <a:moveTo>
                  <a:pt x="1329563" y="1002652"/>
                </a:moveTo>
                <a:lnTo>
                  <a:pt x="3345561" y="12720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951392" y="1998525"/>
            <a:ext cx="3576091" cy="1631645"/>
          </a:xfrm>
          <a:custGeom>
            <a:avLst/>
            <a:gdLst/>
            <a:ahLst/>
            <a:cxnLst/>
            <a:rect l="l" t="t" r="r" b="b"/>
            <a:pathLst>
              <a:path w="3576091" h="1631645">
                <a:moveTo>
                  <a:pt x="3233474" y="167704"/>
                </a:moveTo>
                <a:lnTo>
                  <a:pt x="3233474" y="152248"/>
                </a:lnTo>
                <a:lnTo>
                  <a:pt x="1217476" y="1067675"/>
                </a:lnTo>
                <a:lnTo>
                  <a:pt x="1217476" y="1083134"/>
                </a:lnTo>
                <a:lnTo>
                  <a:pt x="3233474" y="16770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951392" y="1998525"/>
            <a:ext cx="3576091" cy="1631645"/>
          </a:xfrm>
          <a:custGeom>
            <a:avLst/>
            <a:gdLst/>
            <a:ahLst/>
            <a:cxnLst/>
            <a:rect l="l" t="t" r="r" b="b"/>
            <a:pathLst>
              <a:path w="3576091" h="1631645">
                <a:moveTo>
                  <a:pt x="3233474" y="152248"/>
                </a:moveTo>
                <a:lnTo>
                  <a:pt x="1217476" y="1067675"/>
                </a:lnTo>
              </a:path>
              <a:path w="3576091" h="1631645">
                <a:moveTo>
                  <a:pt x="1217476" y="1083134"/>
                </a:moveTo>
                <a:lnTo>
                  <a:pt x="3233474" y="16770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063469" y="1999011"/>
            <a:ext cx="3541788" cy="1687322"/>
          </a:xfrm>
          <a:custGeom>
            <a:avLst/>
            <a:gdLst/>
            <a:ahLst/>
            <a:cxnLst/>
            <a:rect l="l" t="t" r="r" b="b"/>
            <a:pathLst>
              <a:path w="3541788" h="1687322">
                <a:moveTo>
                  <a:pt x="3121397" y="211395"/>
                </a:moveTo>
                <a:lnTo>
                  <a:pt x="3121397" y="195820"/>
                </a:lnTo>
                <a:lnTo>
                  <a:pt x="1105399" y="1152006"/>
                </a:lnTo>
                <a:lnTo>
                  <a:pt x="1105399" y="1167589"/>
                </a:lnTo>
                <a:lnTo>
                  <a:pt x="3121397" y="21139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063469" y="1999011"/>
            <a:ext cx="3541788" cy="1687322"/>
          </a:xfrm>
          <a:custGeom>
            <a:avLst/>
            <a:gdLst/>
            <a:ahLst/>
            <a:cxnLst/>
            <a:rect l="l" t="t" r="r" b="b"/>
            <a:pathLst>
              <a:path w="3541788" h="1687322">
                <a:moveTo>
                  <a:pt x="3121397" y="195820"/>
                </a:moveTo>
                <a:lnTo>
                  <a:pt x="1105399" y="1152006"/>
                </a:lnTo>
              </a:path>
              <a:path w="3541788" h="1687322">
                <a:moveTo>
                  <a:pt x="1105399" y="1153090"/>
                </a:moveTo>
                <a:lnTo>
                  <a:pt x="3121397" y="198888"/>
                </a:lnTo>
              </a:path>
              <a:path w="3541788" h="1687322">
                <a:moveTo>
                  <a:pt x="3121397" y="211395"/>
                </a:moveTo>
                <a:lnTo>
                  <a:pt x="1105399" y="1167589"/>
                </a:lnTo>
              </a:path>
              <a:path w="3541788" h="1687322">
                <a:moveTo>
                  <a:pt x="1105399" y="1167589"/>
                </a:moveTo>
                <a:lnTo>
                  <a:pt x="3121397" y="21139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175541" y="1999451"/>
            <a:ext cx="3507498" cy="1743062"/>
          </a:xfrm>
          <a:custGeom>
            <a:avLst/>
            <a:gdLst/>
            <a:ahLst/>
            <a:cxnLst/>
            <a:rect l="l" t="t" r="r" b="b"/>
            <a:pathLst>
              <a:path w="3507498" h="1743062">
                <a:moveTo>
                  <a:pt x="3009324" y="258480"/>
                </a:moveTo>
                <a:lnTo>
                  <a:pt x="3009324" y="242764"/>
                </a:lnTo>
                <a:lnTo>
                  <a:pt x="993326" y="1240518"/>
                </a:lnTo>
                <a:lnTo>
                  <a:pt x="993326" y="1256234"/>
                </a:lnTo>
                <a:lnTo>
                  <a:pt x="3009324" y="25848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175541" y="1999451"/>
            <a:ext cx="3507498" cy="1743062"/>
          </a:xfrm>
          <a:custGeom>
            <a:avLst/>
            <a:gdLst/>
            <a:ahLst/>
            <a:cxnLst/>
            <a:rect l="l" t="t" r="r" b="b"/>
            <a:pathLst>
              <a:path w="3507498" h="1743062">
                <a:moveTo>
                  <a:pt x="3009324" y="242764"/>
                </a:moveTo>
                <a:lnTo>
                  <a:pt x="993326" y="1240518"/>
                </a:lnTo>
              </a:path>
              <a:path w="3507498" h="1743062">
                <a:moveTo>
                  <a:pt x="993326" y="1256234"/>
                </a:moveTo>
                <a:lnTo>
                  <a:pt x="3009324" y="25848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287632" y="1999901"/>
            <a:ext cx="3473196" cy="1798777"/>
          </a:xfrm>
          <a:custGeom>
            <a:avLst/>
            <a:gdLst/>
            <a:ahLst/>
            <a:cxnLst/>
            <a:rect l="l" t="t" r="r" b="b"/>
            <a:pathLst>
              <a:path w="3473196" h="1798777">
                <a:moveTo>
                  <a:pt x="2897234" y="308995"/>
                </a:moveTo>
                <a:lnTo>
                  <a:pt x="2897234" y="293138"/>
                </a:lnTo>
                <a:lnTo>
                  <a:pt x="881236" y="1333290"/>
                </a:lnTo>
                <a:lnTo>
                  <a:pt x="881236" y="1349143"/>
                </a:lnTo>
                <a:lnTo>
                  <a:pt x="2897234" y="30899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287632" y="1999901"/>
            <a:ext cx="3473196" cy="1798777"/>
          </a:xfrm>
          <a:custGeom>
            <a:avLst/>
            <a:gdLst/>
            <a:ahLst/>
            <a:cxnLst/>
            <a:rect l="l" t="t" r="r" b="b"/>
            <a:pathLst>
              <a:path w="3473196" h="1798777">
                <a:moveTo>
                  <a:pt x="2897234" y="293138"/>
                </a:moveTo>
                <a:lnTo>
                  <a:pt x="881236" y="1333290"/>
                </a:lnTo>
              </a:path>
              <a:path w="3473196" h="1798777">
                <a:moveTo>
                  <a:pt x="881236" y="1349143"/>
                </a:moveTo>
                <a:lnTo>
                  <a:pt x="2897234" y="3089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399723" y="2000379"/>
            <a:ext cx="3438867" cy="1854479"/>
          </a:xfrm>
          <a:custGeom>
            <a:avLst/>
            <a:gdLst/>
            <a:ahLst/>
            <a:cxnLst/>
            <a:rect l="l" t="t" r="r" b="b"/>
            <a:pathLst>
              <a:path w="3438867" h="1854479">
                <a:moveTo>
                  <a:pt x="2785144" y="363022"/>
                </a:moveTo>
                <a:lnTo>
                  <a:pt x="2785144" y="347041"/>
                </a:lnTo>
                <a:lnTo>
                  <a:pt x="769146" y="1430429"/>
                </a:lnTo>
                <a:lnTo>
                  <a:pt x="769146" y="1434108"/>
                </a:lnTo>
                <a:lnTo>
                  <a:pt x="792052" y="1434108"/>
                </a:lnTo>
                <a:lnTo>
                  <a:pt x="2785144" y="36302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399723" y="2000379"/>
            <a:ext cx="3438867" cy="1854479"/>
          </a:xfrm>
          <a:custGeom>
            <a:avLst/>
            <a:gdLst/>
            <a:ahLst/>
            <a:cxnLst/>
            <a:rect l="l" t="t" r="r" b="b"/>
            <a:pathLst>
              <a:path w="3438867" h="1854479">
                <a:moveTo>
                  <a:pt x="2785144" y="347041"/>
                </a:moveTo>
                <a:lnTo>
                  <a:pt x="769146" y="1430429"/>
                </a:lnTo>
              </a:path>
              <a:path w="3438867" h="1854479">
                <a:moveTo>
                  <a:pt x="792052" y="1434108"/>
                </a:moveTo>
                <a:lnTo>
                  <a:pt x="2785144" y="3630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511812" y="2000835"/>
            <a:ext cx="3404565" cy="1910194"/>
          </a:xfrm>
          <a:custGeom>
            <a:avLst/>
            <a:gdLst/>
            <a:ahLst/>
            <a:cxnLst/>
            <a:rect l="l" t="t" r="r" b="b"/>
            <a:pathLst>
              <a:path w="3404565" h="1910194">
                <a:moveTo>
                  <a:pt x="2673055" y="420734"/>
                </a:moveTo>
                <a:lnTo>
                  <a:pt x="2673055" y="404603"/>
                </a:lnTo>
                <a:lnTo>
                  <a:pt x="833104" y="1433650"/>
                </a:lnTo>
                <a:lnTo>
                  <a:pt x="861954" y="1433650"/>
                </a:lnTo>
                <a:lnTo>
                  <a:pt x="2673055" y="42073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511812" y="2000835"/>
            <a:ext cx="3404565" cy="1910194"/>
          </a:xfrm>
          <a:custGeom>
            <a:avLst/>
            <a:gdLst/>
            <a:ahLst/>
            <a:cxnLst/>
            <a:rect l="l" t="t" r="r" b="b"/>
            <a:pathLst>
              <a:path w="3404565" h="1910194">
                <a:moveTo>
                  <a:pt x="2673055" y="404603"/>
                </a:moveTo>
                <a:lnTo>
                  <a:pt x="833104" y="1433650"/>
                </a:lnTo>
              </a:path>
              <a:path w="3404565" h="1910194">
                <a:moveTo>
                  <a:pt x="861954" y="1433650"/>
                </a:moveTo>
                <a:lnTo>
                  <a:pt x="2673055" y="4207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623909" y="2001305"/>
            <a:ext cx="3370237" cy="1965896"/>
          </a:xfrm>
          <a:custGeom>
            <a:avLst/>
            <a:gdLst/>
            <a:ahLst/>
            <a:cxnLst/>
            <a:rect l="l" t="t" r="r" b="b"/>
            <a:pathLst>
              <a:path w="3370237" h="1965896">
                <a:moveTo>
                  <a:pt x="2560957" y="482194"/>
                </a:moveTo>
                <a:lnTo>
                  <a:pt x="2560957" y="465914"/>
                </a:lnTo>
                <a:lnTo>
                  <a:pt x="897880" y="1433181"/>
                </a:lnTo>
                <a:lnTo>
                  <a:pt x="925872" y="1433181"/>
                </a:lnTo>
                <a:lnTo>
                  <a:pt x="2560957" y="48219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623909" y="2001305"/>
            <a:ext cx="3370237" cy="1965896"/>
          </a:xfrm>
          <a:custGeom>
            <a:avLst/>
            <a:gdLst/>
            <a:ahLst/>
            <a:cxnLst/>
            <a:rect l="l" t="t" r="r" b="b"/>
            <a:pathLst>
              <a:path w="3370237" h="1965896">
                <a:moveTo>
                  <a:pt x="2560957" y="465914"/>
                </a:moveTo>
                <a:lnTo>
                  <a:pt x="897880" y="1433181"/>
                </a:lnTo>
              </a:path>
              <a:path w="3370237" h="1965896">
                <a:moveTo>
                  <a:pt x="925872" y="1433181"/>
                </a:moveTo>
                <a:lnTo>
                  <a:pt x="2560957" y="48219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736010" y="2001768"/>
            <a:ext cx="3335908" cy="2021598"/>
          </a:xfrm>
          <a:custGeom>
            <a:avLst/>
            <a:gdLst/>
            <a:ahLst/>
            <a:cxnLst/>
            <a:rect l="l" t="t" r="r" b="b"/>
            <a:pathLst>
              <a:path w="3335908" h="2021598">
                <a:moveTo>
                  <a:pt x="2448855" y="547546"/>
                </a:moveTo>
                <a:lnTo>
                  <a:pt x="2448855" y="531102"/>
                </a:lnTo>
                <a:lnTo>
                  <a:pt x="957112" y="1432717"/>
                </a:lnTo>
                <a:lnTo>
                  <a:pt x="984312" y="1432717"/>
                </a:lnTo>
                <a:lnTo>
                  <a:pt x="2448855" y="54754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736010" y="2001768"/>
            <a:ext cx="3335908" cy="2021598"/>
          </a:xfrm>
          <a:custGeom>
            <a:avLst/>
            <a:gdLst/>
            <a:ahLst/>
            <a:cxnLst/>
            <a:rect l="l" t="t" r="r" b="b"/>
            <a:pathLst>
              <a:path w="3335908" h="2021598">
                <a:moveTo>
                  <a:pt x="2448855" y="531102"/>
                </a:moveTo>
                <a:lnTo>
                  <a:pt x="957112" y="1432717"/>
                </a:lnTo>
              </a:path>
              <a:path w="3335908" h="2021598">
                <a:moveTo>
                  <a:pt x="984312" y="1432717"/>
                </a:moveTo>
                <a:lnTo>
                  <a:pt x="2448855" y="5475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848105" y="2002233"/>
            <a:ext cx="3301593" cy="2077313"/>
          </a:xfrm>
          <a:custGeom>
            <a:avLst/>
            <a:gdLst/>
            <a:ahLst/>
            <a:cxnLst/>
            <a:rect l="l" t="t" r="r" b="b"/>
            <a:pathLst>
              <a:path w="3301593" h="2077313">
                <a:moveTo>
                  <a:pt x="2336761" y="616894"/>
                </a:moveTo>
                <a:lnTo>
                  <a:pt x="2336761" y="600279"/>
                </a:lnTo>
                <a:lnTo>
                  <a:pt x="1011273" y="1432253"/>
                </a:lnTo>
                <a:lnTo>
                  <a:pt x="1037748" y="1432253"/>
                </a:lnTo>
                <a:lnTo>
                  <a:pt x="2336761" y="61689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848105" y="2002233"/>
            <a:ext cx="3301593" cy="2077313"/>
          </a:xfrm>
          <a:custGeom>
            <a:avLst/>
            <a:gdLst/>
            <a:ahLst/>
            <a:cxnLst/>
            <a:rect l="l" t="t" r="r" b="b"/>
            <a:pathLst>
              <a:path w="3301593" h="2077313">
                <a:moveTo>
                  <a:pt x="2336761" y="600279"/>
                </a:moveTo>
                <a:lnTo>
                  <a:pt x="1011273" y="1432253"/>
                </a:lnTo>
              </a:path>
              <a:path w="3301593" h="2077313">
                <a:moveTo>
                  <a:pt x="1037748" y="1432253"/>
                </a:moveTo>
                <a:lnTo>
                  <a:pt x="2336761" y="61689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960211" y="2002716"/>
            <a:ext cx="3267252" cy="2133003"/>
          </a:xfrm>
          <a:custGeom>
            <a:avLst/>
            <a:gdLst/>
            <a:ahLst/>
            <a:cxnLst/>
            <a:rect l="l" t="t" r="r" b="b"/>
            <a:pathLst>
              <a:path w="3267252" h="2133003">
                <a:moveTo>
                  <a:pt x="2224655" y="690377"/>
                </a:moveTo>
                <a:lnTo>
                  <a:pt x="2224655" y="673572"/>
                </a:lnTo>
                <a:lnTo>
                  <a:pt x="1060769" y="1431771"/>
                </a:lnTo>
                <a:lnTo>
                  <a:pt x="1086555" y="1431771"/>
                </a:lnTo>
                <a:lnTo>
                  <a:pt x="2224655" y="69037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960211" y="2002716"/>
            <a:ext cx="3267252" cy="2133003"/>
          </a:xfrm>
          <a:custGeom>
            <a:avLst/>
            <a:gdLst/>
            <a:ahLst/>
            <a:cxnLst/>
            <a:rect l="l" t="t" r="r" b="b"/>
            <a:pathLst>
              <a:path w="3267252" h="2133003">
                <a:moveTo>
                  <a:pt x="2224655" y="673572"/>
                </a:moveTo>
                <a:lnTo>
                  <a:pt x="1060769" y="1431771"/>
                </a:lnTo>
              </a:path>
              <a:path w="3267252" h="2133003">
                <a:moveTo>
                  <a:pt x="1062653" y="1431771"/>
                </a:moveTo>
                <a:lnTo>
                  <a:pt x="2224655" y="676147"/>
                </a:lnTo>
              </a:path>
              <a:path w="3267252" h="2133003">
                <a:moveTo>
                  <a:pt x="2224655" y="690377"/>
                </a:moveTo>
                <a:lnTo>
                  <a:pt x="1086555" y="1431771"/>
                </a:lnTo>
              </a:path>
              <a:path w="3267252" h="2133003">
                <a:moveTo>
                  <a:pt x="1086556" y="1431771"/>
                </a:moveTo>
                <a:lnTo>
                  <a:pt x="2224655" y="6903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072312" y="2003172"/>
            <a:ext cx="3232924" cy="2188718"/>
          </a:xfrm>
          <a:custGeom>
            <a:avLst/>
            <a:gdLst/>
            <a:ahLst/>
            <a:cxnLst/>
            <a:rect l="l" t="t" r="r" b="b"/>
            <a:pathLst>
              <a:path w="3232924" h="2188718">
                <a:moveTo>
                  <a:pt x="2112553" y="768126"/>
                </a:moveTo>
                <a:lnTo>
                  <a:pt x="2112553" y="751139"/>
                </a:lnTo>
                <a:lnTo>
                  <a:pt x="1105936" y="1431314"/>
                </a:lnTo>
                <a:lnTo>
                  <a:pt x="1131076" y="1431314"/>
                </a:lnTo>
                <a:lnTo>
                  <a:pt x="2112553" y="76812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072312" y="2003172"/>
            <a:ext cx="3232924" cy="2188718"/>
          </a:xfrm>
          <a:custGeom>
            <a:avLst/>
            <a:gdLst/>
            <a:ahLst/>
            <a:cxnLst/>
            <a:rect l="l" t="t" r="r" b="b"/>
            <a:pathLst>
              <a:path w="3232924" h="2188718">
                <a:moveTo>
                  <a:pt x="2112553" y="751139"/>
                </a:moveTo>
                <a:lnTo>
                  <a:pt x="1105936" y="1431314"/>
                </a:lnTo>
              </a:path>
              <a:path w="3232924" h="2188718">
                <a:moveTo>
                  <a:pt x="1131076" y="1431314"/>
                </a:moveTo>
                <a:lnTo>
                  <a:pt x="2112553" y="7681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184416" y="2003655"/>
            <a:ext cx="3198571" cy="2244407"/>
          </a:xfrm>
          <a:custGeom>
            <a:avLst/>
            <a:gdLst/>
            <a:ahLst/>
            <a:cxnLst/>
            <a:rect l="l" t="t" r="r" b="b"/>
            <a:pathLst>
              <a:path w="3198571" h="2244407">
                <a:moveTo>
                  <a:pt x="2000450" y="850267"/>
                </a:moveTo>
                <a:lnTo>
                  <a:pt x="2000450" y="833066"/>
                </a:lnTo>
                <a:lnTo>
                  <a:pt x="1147104" y="1430831"/>
                </a:lnTo>
                <a:lnTo>
                  <a:pt x="1171658" y="1430831"/>
                </a:lnTo>
                <a:lnTo>
                  <a:pt x="2000450" y="85026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184416" y="2003655"/>
            <a:ext cx="3198571" cy="2244407"/>
          </a:xfrm>
          <a:custGeom>
            <a:avLst/>
            <a:gdLst/>
            <a:ahLst/>
            <a:cxnLst/>
            <a:rect l="l" t="t" r="r" b="b"/>
            <a:pathLst>
              <a:path w="3198571" h="2244407">
                <a:moveTo>
                  <a:pt x="2000450" y="833066"/>
                </a:moveTo>
                <a:lnTo>
                  <a:pt x="1147104" y="1430831"/>
                </a:lnTo>
              </a:path>
              <a:path w="3198571" h="2244407">
                <a:moveTo>
                  <a:pt x="1171658" y="1430831"/>
                </a:moveTo>
                <a:lnTo>
                  <a:pt x="2000450" y="85026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296522" y="2004133"/>
            <a:ext cx="3164217" cy="2300109"/>
          </a:xfrm>
          <a:custGeom>
            <a:avLst/>
            <a:gdLst/>
            <a:ahLst/>
            <a:cxnLst/>
            <a:rect l="l" t="t" r="r" b="b"/>
            <a:pathLst>
              <a:path w="3164217" h="2300109">
                <a:moveTo>
                  <a:pt x="1888345" y="936959"/>
                </a:moveTo>
                <a:lnTo>
                  <a:pt x="1888345" y="919559"/>
                </a:lnTo>
                <a:lnTo>
                  <a:pt x="1184600" y="1430354"/>
                </a:lnTo>
                <a:lnTo>
                  <a:pt x="1208569" y="1430354"/>
                </a:lnTo>
                <a:lnTo>
                  <a:pt x="1888345" y="93695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296522" y="2004133"/>
            <a:ext cx="3164217" cy="2300109"/>
          </a:xfrm>
          <a:custGeom>
            <a:avLst/>
            <a:gdLst/>
            <a:ahLst/>
            <a:cxnLst/>
            <a:rect l="l" t="t" r="r" b="b"/>
            <a:pathLst>
              <a:path w="3164217" h="2300109">
                <a:moveTo>
                  <a:pt x="1888345" y="919559"/>
                </a:moveTo>
                <a:lnTo>
                  <a:pt x="1184600" y="1430354"/>
                </a:lnTo>
              </a:path>
              <a:path w="3164217" h="2300109">
                <a:moveTo>
                  <a:pt x="1208569" y="1430354"/>
                </a:moveTo>
                <a:lnTo>
                  <a:pt x="1888345" y="93695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408626" y="2004633"/>
            <a:ext cx="3129864" cy="2355773"/>
          </a:xfrm>
          <a:custGeom>
            <a:avLst/>
            <a:gdLst/>
            <a:ahLst/>
            <a:cxnLst/>
            <a:rect l="l" t="t" r="r" b="b"/>
            <a:pathLst>
              <a:path w="3129864" h="2355773">
                <a:moveTo>
                  <a:pt x="1776239" y="1028316"/>
                </a:moveTo>
                <a:lnTo>
                  <a:pt x="1776239" y="1010707"/>
                </a:lnTo>
                <a:lnTo>
                  <a:pt x="1218646" y="1429853"/>
                </a:lnTo>
                <a:lnTo>
                  <a:pt x="1242076" y="1429853"/>
                </a:lnTo>
                <a:lnTo>
                  <a:pt x="1776239" y="102831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408626" y="2004633"/>
            <a:ext cx="3129864" cy="2355773"/>
          </a:xfrm>
          <a:custGeom>
            <a:avLst/>
            <a:gdLst/>
            <a:ahLst/>
            <a:cxnLst/>
            <a:rect l="l" t="t" r="r" b="b"/>
            <a:pathLst>
              <a:path w="3129864" h="2355773">
                <a:moveTo>
                  <a:pt x="1776239" y="1010707"/>
                </a:moveTo>
                <a:lnTo>
                  <a:pt x="1218646" y="1429853"/>
                </a:lnTo>
              </a:path>
              <a:path w="3129864" h="2355773">
                <a:moveTo>
                  <a:pt x="1242076" y="1429853"/>
                </a:moveTo>
                <a:lnTo>
                  <a:pt x="1776239" y="10283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520739" y="2005097"/>
            <a:ext cx="3095510" cy="2411488"/>
          </a:xfrm>
          <a:custGeom>
            <a:avLst/>
            <a:gdLst/>
            <a:ahLst/>
            <a:cxnLst/>
            <a:rect l="l" t="t" r="r" b="b"/>
            <a:pathLst>
              <a:path w="3095510" h="2411488">
                <a:moveTo>
                  <a:pt x="1664126" y="1124563"/>
                </a:moveTo>
                <a:lnTo>
                  <a:pt x="1664126" y="1106721"/>
                </a:lnTo>
                <a:lnTo>
                  <a:pt x="1249481" y="1429388"/>
                </a:lnTo>
                <a:lnTo>
                  <a:pt x="1272410" y="1429388"/>
                </a:lnTo>
                <a:lnTo>
                  <a:pt x="1664126" y="112456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520739" y="2005097"/>
            <a:ext cx="3095510" cy="2411488"/>
          </a:xfrm>
          <a:custGeom>
            <a:avLst/>
            <a:gdLst/>
            <a:ahLst/>
            <a:cxnLst/>
            <a:rect l="l" t="t" r="r" b="b"/>
            <a:pathLst>
              <a:path w="3095510" h="2411488">
                <a:moveTo>
                  <a:pt x="1664126" y="1106721"/>
                </a:moveTo>
                <a:lnTo>
                  <a:pt x="1249481" y="1429388"/>
                </a:lnTo>
              </a:path>
              <a:path w="3095510" h="2411488">
                <a:moveTo>
                  <a:pt x="1251555" y="1429388"/>
                </a:moveTo>
                <a:lnTo>
                  <a:pt x="1664126" y="1108868"/>
                </a:lnTo>
              </a:path>
              <a:path w="3095510" h="2411488">
                <a:moveTo>
                  <a:pt x="1664126" y="1124563"/>
                </a:moveTo>
                <a:lnTo>
                  <a:pt x="1272410" y="1429388"/>
                </a:lnTo>
              </a:path>
              <a:path w="3095510" h="2411488">
                <a:moveTo>
                  <a:pt x="1272410" y="1429388"/>
                </a:moveTo>
                <a:lnTo>
                  <a:pt x="1664126" y="11245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632856" y="2005559"/>
            <a:ext cx="3061157" cy="2467190"/>
          </a:xfrm>
          <a:custGeom>
            <a:avLst/>
            <a:gdLst/>
            <a:ahLst/>
            <a:cxnLst/>
            <a:rect l="l" t="t" r="r" b="b"/>
            <a:pathLst>
              <a:path w="3061157" h="2467190">
                <a:moveTo>
                  <a:pt x="1552011" y="1225828"/>
                </a:moveTo>
                <a:lnTo>
                  <a:pt x="1552011" y="1207747"/>
                </a:lnTo>
                <a:lnTo>
                  <a:pt x="1277337" y="1428926"/>
                </a:lnTo>
                <a:lnTo>
                  <a:pt x="1299790" y="1428926"/>
                </a:lnTo>
                <a:lnTo>
                  <a:pt x="1552011" y="122582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632856" y="2005559"/>
            <a:ext cx="3061157" cy="2467190"/>
          </a:xfrm>
          <a:custGeom>
            <a:avLst/>
            <a:gdLst/>
            <a:ahLst/>
            <a:cxnLst/>
            <a:rect l="l" t="t" r="r" b="b"/>
            <a:pathLst>
              <a:path w="3061157" h="2467190">
                <a:moveTo>
                  <a:pt x="1552011" y="1207747"/>
                </a:moveTo>
                <a:lnTo>
                  <a:pt x="1277337" y="1428926"/>
                </a:lnTo>
              </a:path>
              <a:path w="3061157" h="2467190">
                <a:moveTo>
                  <a:pt x="1279444" y="1428926"/>
                </a:moveTo>
                <a:lnTo>
                  <a:pt x="1552011" y="1209807"/>
                </a:lnTo>
              </a:path>
              <a:path w="3061157" h="2467190">
                <a:moveTo>
                  <a:pt x="1552011" y="1225828"/>
                </a:moveTo>
                <a:lnTo>
                  <a:pt x="1299790" y="1428926"/>
                </a:lnTo>
              </a:path>
              <a:path w="3061157" h="2467190">
                <a:moveTo>
                  <a:pt x="1299791" y="1428926"/>
                </a:moveTo>
                <a:lnTo>
                  <a:pt x="1552011" y="122582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5744974" y="2006062"/>
            <a:ext cx="3026791" cy="2522867"/>
          </a:xfrm>
          <a:custGeom>
            <a:avLst/>
            <a:gdLst/>
            <a:ahLst/>
            <a:cxnLst/>
            <a:rect l="l" t="t" r="r" b="b"/>
            <a:pathLst>
              <a:path w="3026791" h="2522867">
                <a:moveTo>
                  <a:pt x="1439892" y="1332246"/>
                </a:moveTo>
                <a:lnTo>
                  <a:pt x="1439892" y="1313920"/>
                </a:lnTo>
                <a:lnTo>
                  <a:pt x="1302419" y="1428424"/>
                </a:lnTo>
                <a:lnTo>
                  <a:pt x="1324421" y="1428424"/>
                </a:lnTo>
                <a:lnTo>
                  <a:pt x="1439892" y="133224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5744974" y="2006062"/>
            <a:ext cx="3026791" cy="2522867"/>
          </a:xfrm>
          <a:custGeom>
            <a:avLst/>
            <a:gdLst/>
            <a:ahLst/>
            <a:cxnLst/>
            <a:rect l="l" t="t" r="r" b="b"/>
            <a:pathLst>
              <a:path w="3026791" h="2522867">
                <a:moveTo>
                  <a:pt x="1439892" y="1313920"/>
                </a:moveTo>
                <a:lnTo>
                  <a:pt x="1302419" y="1428424"/>
                </a:lnTo>
              </a:path>
              <a:path w="3026791" h="2522867">
                <a:moveTo>
                  <a:pt x="1324421" y="1428424"/>
                </a:moveTo>
                <a:lnTo>
                  <a:pt x="1439892" y="133224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857094" y="2006564"/>
            <a:ext cx="2992412" cy="2578531"/>
          </a:xfrm>
          <a:custGeom>
            <a:avLst/>
            <a:gdLst/>
            <a:ahLst/>
            <a:cxnLst/>
            <a:rect l="l" t="t" r="r" b="b"/>
            <a:pathLst>
              <a:path w="2992412" h="2578531">
                <a:moveTo>
                  <a:pt x="1327772" y="1425452"/>
                </a:moveTo>
                <a:lnTo>
                  <a:pt x="1324903" y="1427923"/>
                </a:lnTo>
                <a:lnTo>
                  <a:pt x="1327772" y="1427923"/>
                </a:lnTo>
                <a:lnTo>
                  <a:pt x="1327772" y="142545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857094" y="2006564"/>
            <a:ext cx="2992412" cy="2578531"/>
          </a:xfrm>
          <a:custGeom>
            <a:avLst/>
            <a:gdLst/>
            <a:ahLst/>
            <a:cxnLst/>
            <a:rect l="l" t="t" r="r" b="b"/>
            <a:pathLst>
              <a:path w="2992412" h="2578531">
                <a:moveTo>
                  <a:pt x="1327772" y="1425452"/>
                </a:moveTo>
                <a:lnTo>
                  <a:pt x="1324903" y="142792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961527" y="3280506"/>
            <a:ext cx="3929329" cy="265493"/>
          </a:xfrm>
          <a:custGeom>
            <a:avLst/>
            <a:gdLst/>
            <a:ahLst/>
            <a:cxnLst/>
            <a:rect l="l" t="t" r="r" b="b"/>
            <a:pathLst>
              <a:path w="3929329" h="265493">
                <a:moveTo>
                  <a:pt x="1207342" y="77220"/>
                </a:moveTo>
                <a:lnTo>
                  <a:pt x="1207342" y="91333"/>
                </a:lnTo>
                <a:lnTo>
                  <a:pt x="2186159" y="153981"/>
                </a:lnTo>
                <a:lnTo>
                  <a:pt x="2406589" y="153981"/>
                </a:lnTo>
                <a:lnTo>
                  <a:pt x="1207342" y="7722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961527" y="3280506"/>
            <a:ext cx="3929329" cy="265493"/>
          </a:xfrm>
          <a:custGeom>
            <a:avLst/>
            <a:gdLst/>
            <a:ahLst/>
            <a:cxnLst/>
            <a:rect l="l" t="t" r="r" b="b"/>
            <a:pathLst>
              <a:path w="3929329" h="265493">
                <a:moveTo>
                  <a:pt x="1207342" y="91333"/>
                </a:moveTo>
                <a:lnTo>
                  <a:pt x="2186159" y="153981"/>
                </a:lnTo>
              </a:path>
              <a:path w="3929329" h="265493">
                <a:moveTo>
                  <a:pt x="2406589" y="153981"/>
                </a:moveTo>
                <a:lnTo>
                  <a:pt x="1207342" y="7722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4103879" y="3223170"/>
            <a:ext cx="3774249" cy="255231"/>
          </a:xfrm>
          <a:custGeom>
            <a:avLst/>
            <a:gdLst/>
            <a:ahLst/>
            <a:cxnLst/>
            <a:rect l="l" t="t" r="r" b="b"/>
            <a:pathLst>
              <a:path w="3774249" h="255231">
                <a:moveTo>
                  <a:pt x="3080988" y="197112"/>
                </a:moveTo>
                <a:lnTo>
                  <a:pt x="1064990" y="68098"/>
                </a:lnTo>
                <a:lnTo>
                  <a:pt x="1064990" y="81908"/>
                </a:lnTo>
                <a:lnTo>
                  <a:pt x="3080988" y="210922"/>
                </a:lnTo>
                <a:lnTo>
                  <a:pt x="3080988" y="1971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103879" y="3223170"/>
            <a:ext cx="3774249" cy="255231"/>
          </a:xfrm>
          <a:custGeom>
            <a:avLst/>
            <a:gdLst/>
            <a:ahLst/>
            <a:cxnLst/>
            <a:rect l="l" t="t" r="r" b="b"/>
            <a:pathLst>
              <a:path w="3774249" h="255231">
                <a:moveTo>
                  <a:pt x="3080988" y="197112"/>
                </a:moveTo>
                <a:lnTo>
                  <a:pt x="1064990" y="68098"/>
                </a:lnTo>
              </a:path>
              <a:path w="3774249" h="255231">
                <a:moveTo>
                  <a:pt x="1064990" y="81908"/>
                </a:moveTo>
                <a:lnTo>
                  <a:pt x="3080988" y="21092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246238" y="3165841"/>
            <a:ext cx="3619157" cy="244983"/>
          </a:xfrm>
          <a:custGeom>
            <a:avLst/>
            <a:gdLst/>
            <a:ahLst/>
            <a:cxnLst/>
            <a:rect l="l" t="t" r="r" b="b"/>
            <a:pathLst>
              <a:path w="3619157" h="244983">
                <a:moveTo>
                  <a:pt x="2938628" y="187987"/>
                </a:moveTo>
                <a:lnTo>
                  <a:pt x="922630" y="58984"/>
                </a:lnTo>
                <a:lnTo>
                  <a:pt x="922630" y="72478"/>
                </a:lnTo>
                <a:lnTo>
                  <a:pt x="2938628" y="201489"/>
                </a:lnTo>
                <a:lnTo>
                  <a:pt x="2938628" y="18798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246238" y="3165841"/>
            <a:ext cx="3619157" cy="244983"/>
          </a:xfrm>
          <a:custGeom>
            <a:avLst/>
            <a:gdLst/>
            <a:ahLst/>
            <a:cxnLst/>
            <a:rect l="l" t="t" r="r" b="b"/>
            <a:pathLst>
              <a:path w="3619157" h="244983">
                <a:moveTo>
                  <a:pt x="2938628" y="187987"/>
                </a:moveTo>
                <a:lnTo>
                  <a:pt x="922630" y="58984"/>
                </a:lnTo>
              </a:path>
              <a:path w="3619157" h="244983">
                <a:moveTo>
                  <a:pt x="922630" y="72478"/>
                </a:moveTo>
                <a:lnTo>
                  <a:pt x="2938628" y="201489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388585" y="3108498"/>
            <a:ext cx="3464077" cy="234721"/>
          </a:xfrm>
          <a:custGeom>
            <a:avLst/>
            <a:gdLst/>
            <a:ahLst/>
            <a:cxnLst/>
            <a:rect l="l" t="t" r="r" b="b"/>
            <a:pathLst>
              <a:path w="3464077" h="234721">
                <a:moveTo>
                  <a:pt x="2796282" y="178861"/>
                </a:moveTo>
                <a:lnTo>
                  <a:pt x="780284" y="49871"/>
                </a:lnTo>
                <a:lnTo>
                  <a:pt x="780284" y="63056"/>
                </a:lnTo>
                <a:lnTo>
                  <a:pt x="2796282" y="192047"/>
                </a:lnTo>
                <a:lnTo>
                  <a:pt x="2796282" y="17886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4388585" y="3108498"/>
            <a:ext cx="3464077" cy="234721"/>
          </a:xfrm>
          <a:custGeom>
            <a:avLst/>
            <a:gdLst/>
            <a:ahLst/>
            <a:cxnLst/>
            <a:rect l="l" t="t" r="r" b="b"/>
            <a:pathLst>
              <a:path w="3464077" h="234721">
                <a:moveTo>
                  <a:pt x="2796282" y="178861"/>
                </a:moveTo>
                <a:lnTo>
                  <a:pt x="780284" y="49871"/>
                </a:lnTo>
              </a:path>
              <a:path w="3464077" h="234721">
                <a:moveTo>
                  <a:pt x="780284" y="63056"/>
                </a:moveTo>
                <a:lnTo>
                  <a:pt x="2796282" y="1920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4530930" y="3051162"/>
            <a:ext cx="3308997" cy="224472"/>
          </a:xfrm>
          <a:custGeom>
            <a:avLst/>
            <a:gdLst/>
            <a:ahLst/>
            <a:cxnLst/>
            <a:rect l="l" t="t" r="r" b="b"/>
            <a:pathLst>
              <a:path w="3308997" h="224472">
                <a:moveTo>
                  <a:pt x="2653936" y="169726"/>
                </a:moveTo>
                <a:lnTo>
                  <a:pt x="637938" y="40757"/>
                </a:lnTo>
                <a:lnTo>
                  <a:pt x="637938" y="53640"/>
                </a:lnTo>
                <a:lnTo>
                  <a:pt x="2653936" y="182616"/>
                </a:lnTo>
                <a:lnTo>
                  <a:pt x="2653936" y="16972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530930" y="3051162"/>
            <a:ext cx="3308997" cy="224472"/>
          </a:xfrm>
          <a:custGeom>
            <a:avLst/>
            <a:gdLst/>
            <a:ahLst/>
            <a:cxnLst/>
            <a:rect l="l" t="t" r="r" b="b"/>
            <a:pathLst>
              <a:path w="3308997" h="224472">
                <a:moveTo>
                  <a:pt x="2653936" y="169726"/>
                </a:moveTo>
                <a:lnTo>
                  <a:pt x="637938" y="40757"/>
                </a:lnTo>
              </a:path>
              <a:path w="3308997" h="224472">
                <a:moveTo>
                  <a:pt x="637938" y="53640"/>
                </a:moveTo>
                <a:lnTo>
                  <a:pt x="2653936" y="18261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673283" y="2993821"/>
            <a:ext cx="3153905" cy="214223"/>
          </a:xfrm>
          <a:custGeom>
            <a:avLst/>
            <a:gdLst/>
            <a:ahLst/>
            <a:cxnLst/>
            <a:rect l="l" t="t" r="r" b="b"/>
            <a:pathLst>
              <a:path w="3153905" h="214223">
                <a:moveTo>
                  <a:pt x="2511583" y="160612"/>
                </a:moveTo>
                <a:lnTo>
                  <a:pt x="495585" y="31651"/>
                </a:lnTo>
                <a:lnTo>
                  <a:pt x="495585" y="44235"/>
                </a:lnTo>
                <a:lnTo>
                  <a:pt x="2511583" y="173188"/>
                </a:lnTo>
                <a:lnTo>
                  <a:pt x="2511583" y="1606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673283" y="2993821"/>
            <a:ext cx="3153905" cy="214223"/>
          </a:xfrm>
          <a:custGeom>
            <a:avLst/>
            <a:gdLst/>
            <a:ahLst/>
            <a:cxnLst/>
            <a:rect l="l" t="t" r="r" b="b"/>
            <a:pathLst>
              <a:path w="3153905" h="214223">
                <a:moveTo>
                  <a:pt x="2511583" y="160612"/>
                </a:moveTo>
                <a:lnTo>
                  <a:pt x="495585" y="31651"/>
                </a:lnTo>
              </a:path>
              <a:path w="3153905" h="214223">
                <a:moveTo>
                  <a:pt x="495585" y="44235"/>
                </a:moveTo>
                <a:lnTo>
                  <a:pt x="2511583" y="17318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815640" y="2936492"/>
            <a:ext cx="2998812" cy="203961"/>
          </a:xfrm>
          <a:custGeom>
            <a:avLst/>
            <a:gdLst/>
            <a:ahLst/>
            <a:cxnLst/>
            <a:rect l="l" t="t" r="r" b="b"/>
            <a:pathLst>
              <a:path w="2998812" h="203962">
                <a:moveTo>
                  <a:pt x="2369225" y="151478"/>
                </a:moveTo>
                <a:lnTo>
                  <a:pt x="353227" y="22541"/>
                </a:lnTo>
                <a:lnTo>
                  <a:pt x="353227" y="34808"/>
                </a:lnTo>
                <a:lnTo>
                  <a:pt x="2369225" y="163745"/>
                </a:lnTo>
                <a:lnTo>
                  <a:pt x="2369225" y="15147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815640" y="2936492"/>
            <a:ext cx="2998812" cy="203961"/>
          </a:xfrm>
          <a:custGeom>
            <a:avLst/>
            <a:gdLst/>
            <a:ahLst/>
            <a:cxnLst/>
            <a:rect l="l" t="t" r="r" b="b"/>
            <a:pathLst>
              <a:path w="2998812" h="203962">
                <a:moveTo>
                  <a:pt x="2369225" y="151478"/>
                </a:moveTo>
                <a:lnTo>
                  <a:pt x="353227" y="22541"/>
                </a:lnTo>
              </a:path>
              <a:path w="2998812" h="203962">
                <a:moveTo>
                  <a:pt x="353227" y="34808"/>
                </a:moveTo>
                <a:lnTo>
                  <a:pt x="2369225" y="1637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957983" y="2879154"/>
            <a:ext cx="2843733" cy="193700"/>
          </a:xfrm>
          <a:custGeom>
            <a:avLst/>
            <a:gdLst/>
            <a:ahLst/>
            <a:cxnLst/>
            <a:rect l="l" t="t" r="r" b="b"/>
            <a:pathLst>
              <a:path w="2843733" h="193700">
                <a:moveTo>
                  <a:pt x="2226884" y="142344"/>
                </a:moveTo>
                <a:lnTo>
                  <a:pt x="210886" y="13435"/>
                </a:lnTo>
                <a:lnTo>
                  <a:pt x="210886" y="25397"/>
                </a:lnTo>
                <a:lnTo>
                  <a:pt x="2226884" y="154305"/>
                </a:lnTo>
                <a:lnTo>
                  <a:pt x="2226884" y="1423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957983" y="2879154"/>
            <a:ext cx="2843733" cy="193700"/>
          </a:xfrm>
          <a:custGeom>
            <a:avLst/>
            <a:gdLst/>
            <a:ahLst/>
            <a:cxnLst/>
            <a:rect l="l" t="t" r="r" b="b"/>
            <a:pathLst>
              <a:path w="2843733" h="193700">
                <a:moveTo>
                  <a:pt x="2226884" y="142344"/>
                </a:moveTo>
                <a:lnTo>
                  <a:pt x="210886" y="13435"/>
                </a:lnTo>
              </a:path>
              <a:path w="2843733" h="193700">
                <a:moveTo>
                  <a:pt x="210886" y="25397"/>
                </a:moveTo>
                <a:lnTo>
                  <a:pt x="2226884" y="15430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100341" y="2821825"/>
            <a:ext cx="2688640" cy="183438"/>
          </a:xfrm>
          <a:custGeom>
            <a:avLst/>
            <a:gdLst/>
            <a:ahLst/>
            <a:cxnLst/>
            <a:rect l="l" t="t" r="r" b="b"/>
            <a:pathLst>
              <a:path w="2688640" h="183438">
                <a:moveTo>
                  <a:pt x="2084524" y="133211"/>
                </a:moveTo>
                <a:lnTo>
                  <a:pt x="68526" y="4333"/>
                </a:lnTo>
                <a:lnTo>
                  <a:pt x="68526" y="15976"/>
                </a:lnTo>
                <a:lnTo>
                  <a:pt x="2084524" y="144863"/>
                </a:lnTo>
                <a:lnTo>
                  <a:pt x="2084524" y="13321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100341" y="2821825"/>
            <a:ext cx="2688640" cy="183438"/>
          </a:xfrm>
          <a:custGeom>
            <a:avLst/>
            <a:gdLst/>
            <a:ahLst/>
            <a:cxnLst/>
            <a:rect l="l" t="t" r="r" b="b"/>
            <a:pathLst>
              <a:path w="2688640" h="183438">
                <a:moveTo>
                  <a:pt x="2084524" y="133211"/>
                </a:moveTo>
                <a:lnTo>
                  <a:pt x="68526" y="4333"/>
                </a:lnTo>
              </a:path>
              <a:path w="2688640" h="183438">
                <a:moveTo>
                  <a:pt x="68526" y="15976"/>
                </a:moveTo>
                <a:lnTo>
                  <a:pt x="2084524" y="14486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242688" y="2764477"/>
            <a:ext cx="2533573" cy="173202"/>
          </a:xfrm>
          <a:custGeom>
            <a:avLst/>
            <a:gdLst/>
            <a:ahLst/>
            <a:cxnLst/>
            <a:rect l="l" t="t" r="r" b="b"/>
            <a:pathLst>
              <a:path w="2533573" h="173202">
                <a:moveTo>
                  <a:pt x="1942179" y="124097"/>
                </a:moveTo>
                <a:lnTo>
                  <a:pt x="723" y="0"/>
                </a:lnTo>
                <a:lnTo>
                  <a:pt x="0" y="11302"/>
                </a:lnTo>
                <a:lnTo>
                  <a:pt x="1942179" y="135447"/>
                </a:lnTo>
                <a:lnTo>
                  <a:pt x="1942179" y="12409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242688" y="2764477"/>
            <a:ext cx="2533573" cy="173202"/>
          </a:xfrm>
          <a:custGeom>
            <a:avLst/>
            <a:gdLst/>
            <a:ahLst/>
            <a:cxnLst/>
            <a:rect l="l" t="t" r="r" b="b"/>
            <a:pathLst>
              <a:path w="2533573" h="173202">
                <a:moveTo>
                  <a:pt x="1942179" y="124097"/>
                </a:moveTo>
                <a:lnTo>
                  <a:pt x="723" y="0"/>
                </a:lnTo>
                <a:lnTo>
                  <a:pt x="0" y="11302"/>
                </a:lnTo>
                <a:lnTo>
                  <a:pt x="1942179" y="135447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385034" y="2707153"/>
            <a:ext cx="2378481" cy="162928"/>
          </a:xfrm>
          <a:custGeom>
            <a:avLst/>
            <a:gdLst/>
            <a:ahLst/>
            <a:cxnLst/>
            <a:rect l="l" t="t" r="r" b="b"/>
            <a:pathLst>
              <a:path w="2378481" h="162928">
                <a:moveTo>
                  <a:pt x="1799832" y="114956"/>
                </a:moveTo>
                <a:lnTo>
                  <a:pt x="711" y="0"/>
                </a:lnTo>
                <a:lnTo>
                  <a:pt x="0" y="10985"/>
                </a:lnTo>
                <a:lnTo>
                  <a:pt x="1799832" y="125996"/>
                </a:lnTo>
                <a:lnTo>
                  <a:pt x="1799832" y="11495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385034" y="2707153"/>
            <a:ext cx="2378481" cy="162928"/>
          </a:xfrm>
          <a:custGeom>
            <a:avLst/>
            <a:gdLst/>
            <a:ahLst/>
            <a:cxnLst/>
            <a:rect l="l" t="t" r="r" b="b"/>
            <a:pathLst>
              <a:path w="2378481" h="162928">
                <a:moveTo>
                  <a:pt x="1799832" y="114956"/>
                </a:moveTo>
                <a:lnTo>
                  <a:pt x="711" y="0"/>
                </a:lnTo>
                <a:lnTo>
                  <a:pt x="0" y="10985"/>
                </a:lnTo>
                <a:lnTo>
                  <a:pt x="1799832" y="1259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527393" y="2649812"/>
            <a:ext cx="2223389" cy="152679"/>
          </a:xfrm>
          <a:custGeom>
            <a:avLst/>
            <a:gdLst/>
            <a:ahLst/>
            <a:cxnLst/>
            <a:rect l="l" t="t" r="r" b="b"/>
            <a:pathLst>
              <a:path w="2223388" h="152679">
                <a:moveTo>
                  <a:pt x="1657474" y="105835"/>
                </a:moveTo>
                <a:lnTo>
                  <a:pt x="685" y="0"/>
                </a:lnTo>
                <a:lnTo>
                  <a:pt x="0" y="10693"/>
                </a:lnTo>
                <a:lnTo>
                  <a:pt x="1657474" y="116572"/>
                </a:lnTo>
                <a:lnTo>
                  <a:pt x="1657474" y="10583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527393" y="2649812"/>
            <a:ext cx="2223389" cy="152679"/>
          </a:xfrm>
          <a:custGeom>
            <a:avLst/>
            <a:gdLst/>
            <a:ahLst/>
            <a:cxnLst/>
            <a:rect l="l" t="t" r="r" b="b"/>
            <a:pathLst>
              <a:path w="2223388" h="152679">
                <a:moveTo>
                  <a:pt x="1657474" y="105835"/>
                </a:moveTo>
                <a:lnTo>
                  <a:pt x="685" y="0"/>
                </a:lnTo>
                <a:lnTo>
                  <a:pt x="0" y="10693"/>
                </a:lnTo>
                <a:lnTo>
                  <a:pt x="1657474" y="1165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669740" y="2592470"/>
            <a:ext cx="2068309" cy="142430"/>
          </a:xfrm>
          <a:custGeom>
            <a:avLst/>
            <a:gdLst/>
            <a:ahLst/>
            <a:cxnLst/>
            <a:rect l="l" t="t" r="r" b="b"/>
            <a:pathLst>
              <a:path w="2068309" h="142430">
                <a:moveTo>
                  <a:pt x="1515126" y="96714"/>
                </a:moveTo>
                <a:lnTo>
                  <a:pt x="673" y="0"/>
                </a:lnTo>
                <a:lnTo>
                  <a:pt x="0" y="10388"/>
                </a:lnTo>
                <a:lnTo>
                  <a:pt x="1515126" y="107145"/>
                </a:lnTo>
                <a:lnTo>
                  <a:pt x="1515126" y="9671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669740" y="2592470"/>
            <a:ext cx="2068309" cy="142430"/>
          </a:xfrm>
          <a:custGeom>
            <a:avLst/>
            <a:gdLst/>
            <a:ahLst/>
            <a:cxnLst/>
            <a:rect l="l" t="t" r="r" b="b"/>
            <a:pathLst>
              <a:path w="2068309" h="142430">
                <a:moveTo>
                  <a:pt x="1515126" y="96714"/>
                </a:moveTo>
                <a:lnTo>
                  <a:pt x="673" y="0"/>
                </a:lnTo>
                <a:lnTo>
                  <a:pt x="0" y="10388"/>
                </a:lnTo>
                <a:lnTo>
                  <a:pt x="1515126" y="1071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812094" y="2535140"/>
            <a:ext cx="1913229" cy="132168"/>
          </a:xfrm>
          <a:custGeom>
            <a:avLst/>
            <a:gdLst/>
            <a:ahLst/>
            <a:cxnLst/>
            <a:rect l="l" t="t" r="r" b="b"/>
            <a:pathLst>
              <a:path w="1913229" h="132168">
                <a:moveTo>
                  <a:pt x="1372773" y="87595"/>
                </a:moveTo>
                <a:lnTo>
                  <a:pt x="647" y="0"/>
                </a:lnTo>
                <a:lnTo>
                  <a:pt x="0" y="10083"/>
                </a:lnTo>
                <a:lnTo>
                  <a:pt x="1372773" y="97711"/>
                </a:lnTo>
                <a:lnTo>
                  <a:pt x="1372773" y="8759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812094" y="2535140"/>
            <a:ext cx="1913229" cy="132168"/>
          </a:xfrm>
          <a:custGeom>
            <a:avLst/>
            <a:gdLst/>
            <a:ahLst/>
            <a:cxnLst/>
            <a:rect l="l" t="t" r="r" b="b"/>
            <a:pathLst>
              <a:path w="1913229" h="132168">
                <a:moveTo>
                  <a:pt x="1372773" y="87595"/>
                </a:moveTo>
                <a:lnTo>
                  <a:pt x="647" y="0"/>
                </a:lnTo>
                <a:lnTo>
                  <a:pt x="0" y="10083"/>
                </a:lnTo>
                <a:lnTo>
                  <a:pt x="1372773" y="977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954445" y="2477792"/>
            <a:ext cx="1758137" cy="121932"/>
          </a:xfrm>
          <a:custGeom>
            <a:avLst/>
            <a:gdLst/>
            <a:ahLst/>
            <a:cxnLst/>
            <a:rect l="l" t="t" r="r" b="b"/>
            <a:pathLst>
              <a:path w="1758137" h="121932">
                <a:moveTo>
                  <a:pt x="1230421" y="78478"/>
                </a:moveTo>
                <a:lnTo>
                  <a:pt x="622" y="0"/>
                </a:lnTo>
                <a:lnTo>
                  <a:pt x="0" y="9778"/>
                </a:lnTo>
                <a:lnTo>
                  <a:pt x="1230421" y="88296"/>
                </a:lnTo>
                <a:lnTo>
                  <a:pt x="1230421" y="7847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954445" y="2477792"/>
            <a:ext cx="1758137" cy="121932"/>
          </a:xfrm>
          <a:custGeom>
            <a:avLst/>
            <a:gdLst/>
            <a:ahLst/>
            <a:cxnLst/>
            <a:rect l="l" t="t" r="r" b="b"/>
            <a:pathLst>
              <a:path w="1758137" h="121932">
                <a:moveTo>
                  <a:pt x="1230421" y="78478"/>
                </a:moveTo>
                <a:lnTo>
                  <a:pt x="622" y="0"/>
                </a:lnTo>
                <a:lnTo>
                  <a:pt x="0" y="9778"/>
                </a:lnTo>
                <a:lnTo>
                  <a:pt x="1230421" y="8829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6096792" y="2420468"/>
            <a:ext cx="1603057" cy="111658"/>
          </a:xfrm>
          <a:custGeom>
            <a:avLst/>
            <a:gdLst/>
            <a:ahLst/>
            <a:cxnLst/>
            <a:rect l="l" t="t" r="r" b="b"/>
            <a:pathLst>
              <a:path w="1603057" h="111658">
                <a:moveTo>
                  <a:pt x="1088075" y="69345"/>
                </a:moveTo>
                <a:lnTo>
                  <a:pt x="609" y="0"/>
                </a:lnTo>
                <a:lnTo>
                  <a:pt x="0" y="9474"/>
                </a:lnTo>
                <a:lnTo>
                  <a:pt x="1088075" y="78858"/>
                </a:lnTo>
                <a:lnTo>
                  <a:pt x="1088075" y="6934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6096792" y="2420468"/>
            <a:ext cx="1603057" cy="111658"/>
          </a:xfrm>
          <a:custGeom>
            <a:avLst/>
            <a:gdLst/>
            <a:ahLst/>
            <a:cxnLst/>
            <a:rect l="l" t="t" r="r" b="b"/>
            <a:pathLst>
              <a:path w="1603057" h="111658">
                <a:moveTo>
                  <a:pt x="1088075" y="69345"/>
                </a:moveTo>
                <a:lnTo>
                  <a:pt x="609" y="0"/>
                </a:lnTo>
                <a:lnTo>
                  <a:pt x="0" y="9474"/>
                </a:lnTo>
                <a:lnTo>
                  <a:pt x="1088075" y="7885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6239150" y="2363128"/>
            <a:ext cx="1447952" cy="101409"/>
          </a:xfrm>
          <a:custGeom>
            <a:avLst/>
            <a:gdLst/>
            <a:ahLst/>
            <a:cxnLst/>
            <a:rect l="l" t="t" r="r" b="b"/>
            <a:pathLst>
              <a:path w="1447952" h="101409">
                <a:moveTo>
                  <a:pt x="945715" y="60241"/>
                </a:moveTo>
                <a:lnTo>
                  <a:pt x="571" y="0"/>
                </a:lnTo>
                <a:lnTo>
                  <a:pt x="0" y="9156"/>
                </a:lnTo>
                <a:lnTo>
                  <a:pt x="945715" y="69434"/>
                </a:lnTo>
                <a:lnTo>
                  <a:pt x="945715" y="6024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6239150" y="2363128"/>
            <a:ext cx="1447952" cy="101409"/>
          </a:xfrm>
          <a:custGeom>
            <a:avLst/>
            <a:gdLst/>
            <a:ahLst/>
            <a:cxnLst/>
            <a:rect l="l" t="t" r="r" b="b"/>
            <a:pathLst>
              <a:path w="1447952" h="101409">
                <a:moveTo>
                  <a:pt x="945715" y="60241"/>
                </a:moveTo>
                <a:lnTo>
                  <a:pt x="571" y="0"/>
                </a:lnTo>
                <a:lnTo>
                  <a:pt x="0" y="9156"/>
                </a:lnTo>
                <a:lnTo>
                  <a:pt x="945715" y="6943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6381496" y="2305799"/>
            <a:ext cx="1292872" cy="91147"/>
          </a:xfrm>
          <a:custGeom>
            <a:avLst/>
            <a:gdLst/>
            <a:ahLst/>
            <a:cxnLst/>
            <a:rect l="l" t="t" r="r" b="b"/>
            <a:pathLst>
              <a:path w="1292872" h="91147">
                <a:moveTo>
                  <a:pt x="803370" y="51123"/>
                </a:moveTo>
                <a:lnTo>
                  <a:pt x="571" y="0"/>
                </a:lnTo>
                <a:lnTo>
                  <a:pt x="0" y="8851"/>
                </a:lnTo>
                <a:lnTo>
                  <a:pt x="803370" y="60011"/>
                </a:lnTo>
                <a:lnTo>
                  <a:pt x="803370" y="5112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6381496" y="2305799"/>
            <a:ext cx="1292872" cy="91147"/>
          </a:xfrm>
          <a:custGeom>
            <a:avLst/>
            <a:gdLst/>
            <a:ahLst/>
            <a:cxnLst/>
            <a:rect l="l" t="t" r="r" b="b"/>
            <a:pathLst>
              <a:path w="1292872" h="91147">
                <a:moveTo>
                  <a:pt x="803370" y="51123"/>
                </a:moveTo>
                <a:lnTo>
                  <a:pt x="571" y="0"/>
                </a:lnTo>
                <a:lnTo>
                  <a:pt x="0" y="8851"/>
                </a:lnTo>
                <a:lnTo>
                  <a:pt x="803370" y="6001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6523843" y="2248449"/>
            <a:ext cx="1137805" cy="80899"/>
          </a:xfrm>
          <a:custGeom>
            <a:avLst/>
            <a:gdLst/>
            <a:ahLst/>
            <a:cxnLst/>
            <a:rect l="l" t="t" r="r" b="b"/>
            <a:pathLst>
              <a:path w="1137805" h="80899">
                <a:moveTo>
                  <a:pt x="661023" y="42018"/>
                </a:moveTo>
                <a:lnTo>
                  <a:pt x="558" y="0"/>
                </a:lnTo>
                <a:lnTo>
                  <a:pt x="0" y="8559"/>
                </a:lnTo>
                <a:lnTo>
                  <a:pt x="661023" y="50606"/>
                </a:lnTo>
                <a:lnTo>
                  <a:pt x="661023" y="4201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6523843" y="2248449"/>
            <a:ext cx="1137805" cy="80899"/>
          </a:xfrm>
          <a:custGeom>
            <a:avLst/>
            <a:gdLst/>
            <a:ahLst/>
            <a:cxnLst/>
            <a:rect l="l" t="t" r="r" b="b"/>
            <a:pathLst>
              <a:path w="1137805" h="80899">
                <a:moveTo>
                  <a:pt x="661023" y="42018"/>
                </a:moveTo>
                <a:lnTo>
                  <a:pt x="558" y="0"/>
                </a:lnTo>
                <a:lnTo>
                  <a:pt x="0" y="8559"/>
                </a:lnTo>
                <a:lnTo>
                  <a:pt x="661023" y="5060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6666209" y="2191113"/>
            <a:ext cx="982700" cy="70650"/>
          </a:xfrm>
          <a:custGeom>
            <a:avLst/>
            <a:gdLst/>
            <a:ahLst/>
            <a:cxnLst/>
            <a:rect l="l" t="t" r="r" b="b"/>
            <a:pathLst>
              <a:path w="982700" h="70650">
                <a:moveTo>
                  <a:pt x="518656" y="32915"/>
                </a:moveTo>
                <a:lnTo>
                  <a:pt x="520" y="0"/>
                </a:lnTo>
                <a:lnTo>
                  <a:pt x="0" y="8254"/>
                </a:lnTo>
                <a:lnTo>
                  <a:pt x="518656" y="41203"/>
                </a:lnTo>
                <a:lnTo>
                  <a:pt x="518656" y="3291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6666209" y="2191113"/>
            <a:ext cx="982700" cy="70650"/>
          </a:xfrm>
          <a:custGeom>
            <a:avLst/>
            <a:gdLst/>
            <a:ahLst/>
            <a:cxnLst/>
            <a:rect l="l" t="t" r="r" b="b"/>
            <a:pathLst>
              <a:path w="982700" h="70650">
                <a:moveTo>
                  <a:pt x="518656" y="32915"/>
                </a:moveTo>
                <a:lnTo>
                  <a:pt x="520" y="0"/>
                </a:lnTo>
                <a:lnTo>
                  <a:pt x="0" y="8254"/>
                </a:lnTo>
                <a:lnTo>
                  <a:pt x="518656" y="4120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808554" y="2133772"/>
            <a:ext cx="827620" cy="60401"/>
          </a:xfrm>
          <a:custGeom>
            <a:avLst/>
            <a:gdLst/>
            <a:ahLst/>
            <a:cxnLst/>
            <a:rect l="l" t="t" r="r" b="b"/>
            <a:pathLst>
              <a:path w="827620" h="60401">
                <a:moveTo>
                  <a:pt x="376312" y="23831"/>
                </a:moveTo>
                <a:lnTo>
                  <a:pt x="508" y="0"/>
                </a:lnTo>
                <a:lnTo>
                  <a:pt x="0" y="7950"/>
                </a:lnTo>
                <a:lnTo>
                  <a:pt x="376312" y="31813"/>
                </a:lnTo>
                <a:lnTo>
                  <a:pt x="376312" y="2383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6808554" y="2133772"/>
            <a:ext cx="827620" cy="60401"/>
          </a:xfrm>
          <a:custGeom>
            <a:avLst/>
            <a:gdLst/>
            <a:ahLst/>
            <a:cxnLst/>
            <a:rect l="l" t="t" r="r" b="b"/>
            <a:pathLst>
              <a:path w="827620" h="60401">
                <a:moveTo>
                  <a:pt x="376312" y="23831"/>
                </a:moveTo>
                <a:lnTo>
                  <a:pt x="508" y="0"/>
                </a:lnTo>
                <a:lnTo>
                  <a:pt x="0" y="7950"/>
                </a:lnTo>
                <a:lnTo>
                  <a:pt x="376312" y="3181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950907" y="2076455"/>
            <a:ext cx="672528" cy="50126"/>
          </a:xfrm>
          <a:custGeom>
            <a:avLst/>
            <a:gdLst/>
            <a:ahLst/>
            <a:cxnLst/>
            <a:rect l="l" t="t" r="r" b="b"/>
            <a:pathLst>
              <a:path w="672528" h="50126">
                <a:moveTo>
                  <a:pt x="233959" y="14762"/>
                </a:moveTo>
                <a:lnTo>
                  <a:pt x="482" y="0"/>
                </a:lnTo>
                <a:lnTo>
                  <a:pt x="0" y="7632"/>
                </a:lnTo>
                <a:lnTo>
                  <a:pt x="233959" y="22426"/>
                </a:lnTo>
                <a:lnTo>
                  <a:pt x="233959" y="1476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950907" y="2076455"/>
            <a:ext cx="672528" cy="50126"/>
          </a:xfrm>
          <a:custGeom>
            <a:avLst/>
            <a:gdLst/>
            <a:ahLst/>
            <a:cxnLst/>
            <a:rect l="l" t="t" r="r" b="b"/>
            <a:pathLst>
              <a:path w="672528" h="50126">
                <a:moveTo>
                  <a:pt x="233959" y="14762"/>
                </a:moveTo>
                <a:lnTo>
                  <a:pt x="482" y="0"/>
                </a:lnTo>
                <a:lnTo>
                  <a:pt x="0" y="7632"/>
                </a:lnTo>
                <a:lnTo>
                  <a:pt x="233959" y="2242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7093260" y="2019105"/>
            <a:ext cx="517448" cy="39878"/>
          </a:xfrm>
          <a:custGeom>
            <a:avLst/>
            <a:gdLst/>
            <a:ahLst/>
            <a:cxnLst/>
            <a:rect l="l" t="t" r="r" b="b"/>
            <a:pathLst>
              <a:path w="517448" h="39877">
                <a:moveTo>
                  <a:pt x="91606" y="5738"/>
                </a:moveTo>
                <a:lnTo>
                  <a:pt x="469" y="0"/>
                </a:lnTo>
                <a:lnTo>
                  <a:pt x="0" y="7327"/>
                </a:lnTo>
                <a:lnTo>
                  <a:pt x="91606" y="13095"/>
                </a:lnTo>
                <a:lnTo>
                  <a:pt x="91606" y="57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7093260" y="2019105"/>
            <a:ext cx="517448" cy="39878"/>
          </a:xfrm>
          <a:custGeom>
            <a:avLst/>
            <a:gdLst/>
            <a:ahLst/>
            <a:cxnLst/>
            <a:rect l="l" t="t" r="r" b="b"/>
            <a:pathLst>
              <a:path w="517448" h="39877">
                <a:moveTo>
                  <a:pt x="91606" y="5738"/>
                </a:moveTo>
                <a:lnTo>
                  <a:pt x="469" y="0"/>
                </a:lnTo>
                <a:lnTo>
                  <a:pt x="0" y="7327"/>
                </a:lnTo>
                <a:lnTo>
                  <a:pt x="91606" y="1309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5071041" y="1669244"/>
            <a:ext cx="2210650" cy="702030"/>
          </a:xfrm>
          <a:custGeom>
            <a:avLst/>
            <a:gdLst/>
            <a:ahLst/>
            <a:cxnLst/>
            <a:rect l="l" t="t" r="r" b="b"/>
            <a:pathLst>
              <a:path w="2210650" h="702030">
                <a:moveTo>
                  <a:pt x="2113824" y="45272"/>
                </a:moveTo>
                <a:lnTo>
                  <a:pt x="2113824" y="30083"/>
                </a:lnTo>
                <a:lnTo>
                  <a:pt x="97826" y="656446"/>
                </a:lnTo>
                <a:lnTo>
                  <a:pt x="97826" y="671636"/>
                </a:lnTo>
                <a:lnTo>
                  <a:pt x="2113824" y="45272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071041" y="1669244"/>
            <a:ext cx="2210650" cy="702030"/>
          </a:xfrm>
          <a:custGeom>
            <a:avLst/>
            <a:gdLst/>
            <a:ahLst/>
            <a:cxnLst/>
            <a:rect l="l" t="t" r="r" b="b"/>
            <a:pathLst>
              <a:path w="2210650" h="702030">
                <a:moveTo>
                  <a:pt x="2113824" y="30083"/>
                </a:moveTo>
                <a:lnTo>
                  <a:pt x="97826" y="656446"/>
                </a:lnTo>
              </a:path>
              <a:path w="2210650" h="702030">
                <a:moveTo>
                  <a:pt x="97826" y="671636"/>
                </a:moveTo>
                <a:lnTo>
                  <a:pt x="2113824" y="4527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071041" y="1725632"/>
            <a:ext cx="2210650" cy="740105"/>
          </a:xfrm>
          <a:custGeom>
            <a:avLst/>
            <a:gdLst/>
            <a:ahLst/>
            <a:cxnLst/>
            <a:rect l="l" t="t" r="r" b="b"/>
            <a:pathLst>
              <a:path w="2210650" h="740105">
                <a:moveTo>
                  <a:pt x="2113824" y="46940"/>
                </a:moveTo>
                <a:lnTo>
                  <a:pt x="2113824" y="31751"/>
                </a:lnTo>
                <a:lnTo>
                  <a:pt x="97826" y="692836"/>
                </a:lnTo>
                <a:lnTo>
                  <a:pt x="97826" y="708025"/>
                </a:lnTo>
                <a:lnTo>
                  <a:pt x="2113824" y="46940"/>
                </a:lnTo>
                <a:close/>
              </a:path>
            </a:pathLst>
          </a:custGeom>
          <a:solidFill>
            <a:srgbClr val="3D3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5071041" y="1725632"/>
            <a:ext cx="2210650" cy="740105"/>
          </a:xfrm>
          <a:custGeom>
            <a:avLst/>
            <a:gdLst/>
            <a:ahLst/>
            <a:cxnLst/>
            <a:rect l="l" t="t" r="r" b="b"/>
            <a:pathLst>
              <a:path w="2210650" h="740105">
                <a:moveTo>
                  <a:pt x="2113824" y="31751"/>
                </a:moveTo>
                <a:lnTo>
                  <a:pt x="97826" y="692836"/>
                </a:lnTo>
              </a:path>
              <a:path w="2210650" h="740105">
                <a:moveTo>
                  <a:pt x="97826" y="708025"/>
                </a:moveTo>
                <a:lnTo>
                  <a:pt x="2113824" y="4694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7184077" y="1217315"/>
            <a:ext cx="98234" cy="801281"/>
          </a:xfrm>
          <a:custGeom>
            <a:avLst/>
            <a:gdLst/>
            <a:ahLst/>
            <a:cxnLst/>
            <a:rect l="l" t="t" r="r" b="b"/>
            <a:pathLst>
              <a:path w="98234" h="801281">
                <a:moveTo>
                  <a:pt x="788" y="42963"/>
                </a:moveTo>
                <a:lnTo>
                  <a:pt x="477" y="44819"/>
                </a:lnTo>
                <a:lnTo>
                  <a:pt x="0" y="52235"/>
                </a:lnTo>
                <a:lnTo>
                  <a:pt x="0" y="798131"/>
                </a:lnTo>
                <a:lnTo>
                  <a:pt x="788" y="798923"/>
                </a:lnTo>
                <a:lnTo>
                  <a:pt x="788" y="42963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7184077" y="1217315"/>
            <a:ext cx="98234" cy="801281"/>
          </a:xfrm>
          <a:custGeom>
            <a:avLst/>
            <a:gdLst/>
            <a:ahLst/>
            <a:cxnLst/>
            <a:rect l="l" t="t" r="r" b="b"/>
            <a:pathLst>
              <a:path w="98234" h="801281">
                <a:moveTo>
                  <a:pt x="0" y="794245"/>
                </a:moveTo>
                <a:lnTo>
                  <a:pt x="0" y="798131"/>
                </a:lnTo>
                <a:lnTo>
                  <a:pt x="788" y="798923"/>
                </a:lnTo>
              </a:path>
              <a:path w="98234" h="801281">
                <a:moveTo>
                  <a:pt x="788" y="42963"/>
                </a:moveTo>
                <a:lnTo>
                  <a:pt x="477" y="44819"/>
                </a:lnTo>
                <a:lnTo>
                  <a:pt x="0" y="52235"/>
                </a:lnTo>
                <a:lnTo>
                  <a:pt x="0" y="794245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6962424" y="1258291"/>
            <a:ext cx="100317" cy="820813"/>
          </a:xfrm>
          <a:custGeom>
            <a:avLst/>
            <a:gdLst/>
            <a:ahLst/>
            <a:cxnLst/>
            <a:rect l="l" t="t" r="r" b="b"/>
            <a:pathLst>
              <a:path w="100317" h="820813">
                <a:moveTo>
                  <a:pt x="3149" y="820813"/>
                </a:moveTo>
                <a:lnTo>
                  <a:pt x="10934" y="820813"/>
                </a:lnTo>
                <a:lnTo>
                  <a:pt x="14071" y="817664"/>
                </a:lnTo>
                <a:lnTo>
                  <a:pt x="14071" y="53492"/>
                </a:lnTo>
                <a:lnTo>
                  <a:pt x="15170" y="42281"/>
                </a:lnTo>
                <a:lnTo>
                  <a:pt x="18732" y="27933"/>
                </a:lnTo>
                <a:lnTo>
                  <a:pt x="25692" y="17106"/>
                </a:lnTo>
                <a:lnTo>
                  <a:pt x="27292" y="15887"/>
                </a:lnTo>
                <a:lnTo>
                  <a:pt x="29997" y="14401"/>
                </a:lnTo>
                <a:lnTo>
                  <a:pt x="34937" y="15659"/>
                </a:lnTo>
                <a:lnTo>
                  <a:pt x="45161" y="18185"/>
                </a:lnTo>
                <a:lnTo>
                  <a:pt x="62674" y="22272"/>
                </a:lnTo>
                <a:lnTo>
                  <a:pt x="77326" y="25496"/>
                </a:lnTo>
                <a:lnTo>
                  <a:pt x="87427" y="27621"/>
                </a:lnTo>
                <a:lnTo>
                  <a:pt x="91287" y="28409"/>
                </a:lnTo>
                <a:lnTo>
                  <a:pt x="95110" y="29159"/>
                </a:lnTo>
                <a:lnTo>
                  <a:pt x="98805" y="26682"/>
                </a:lnTo>
                <a:lnTo>
                  <a:pt x="99567" y="22859"/>
                </a:lnTo>
                <a:lnTo>
                  <a:pt x="100317" y="19049"/>
                </a:lnTo>
                <a:lnTo>
                  <a:pt x="97840" y="15341"/>
                </a:lnTo>
                <a:lnTo>
                  <a:pt x="94030" y="14592"/>
                </a:lnTo>
                <a:lnTo>
                  <a:pt x="93003" y="14387"/>
                </a:lnTo>
                <a:lnTo>
                  <a:pt x="85781" y="12899"/>
                </a:lnTo>
                <a:lnTo>
                  <a:pt x="73117" y="10177"/>
                </a:lnTo>
                <a:lnTo>
                  <a:pt x="56743" y="6464"/>
                </a:lnTo>
                <a:lnTo>
                  <a:pt x="38392" y="2006"/>
                </a:lnTo>
                <a:lnTo>
                  <a:pt x="30467" y="0"/>
                </a:lnTo>
                <a:lnTo>
                  <a:pt x="23126" y="1358"/>
                </a:lnTo>
                <a:lnTo>
                  <a:pt x="2644" y="32613"/>
                </a:lnTo>
                <a:lnTo>
                  <a:pt x="0" y="53352"/>
                </a:lnTo>
                <a:lnTo>
                  <a:pt x="0" y="817664"/>
                </a:lnTo>
                <a:lnTo>
                  <a:pt x="3149" y="820813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6962424" y="1258291"/>
            <a:ext cx="100317" cy="820813"/>
          </a:xfrm>
          <a:custGeom>
            <a:avLst/>
            <a:gdLst/>
            <a:ahLst/>
            <a:cxnLst/>
            <a:rect l="l" t="t" r="r" b="b"/>
            <a:pathLst>
              <a:path w="100317" h="820813">
                <a:moveTo>
                  <a:pt x="7035" y="820813"/>
                </a:moveTo>
                <a:lnTo>
                  <a:pt x="3149" y="820813"/>
                </a:lnTo>
                <a:lnTo>
                  <a:pt x="0" y="817664"/>
                </a:lnTo>
                <a:lnTo>
                  <a:pt x="0" y="813777"/>
                </a:lnTo>
                <a:lnTo>
                  <a:pt x="0" y="53352"/>
                </a:lnTo>
                <a:lnTo>
                  <a:pt x="463" y="46019"/>
                </a:lnTo>
                <a:lnTo>
                  <a:pt x="2644" y="32613"/>
                </a:lnTo>
                <a:lnTo>
                  <a:pt x="7877" y="17654"/>
                </a:lnTo>
                <a:lnTo>
                  <a:pt x="17144" y="5918"/>
                </a:lnTo>
                <a:lnTo>
                  <a:pt x="23126" y="1358"/>
                </a:lnTo>
                <a:lnTo>
                  <a:pt x="30467" y="0"/>
                </a:lnTo>
                <a:lnTo>
                  <a:pt x="38392" y="2006"/>
                </a:lnTo>
                <a:lnTo>
                  <a:pt x="56743" y="6464"/>
                </a:lnTo>
                <a:lnTo>
                  <a:pt x="73117" y="10177"/>
                </a:lnTo>
                <a:lnTo>
                  <a:pt x="85781" y="12899"/>
                </a:lnTo>
                <a:lnTo>
                  <a:pt x="93003" y="14387"/>
                </a:lnTo>
                <a:lnTo>
                  <a:pt x="97840" y="15341"/>
                </a:lnTo>
                <a:lnTo>
                  <a:pt x="100317" y="19049"/>
                </a:lnTo>
                <a:lnTo>
                  <a:pt x="99567" y="22859"/>
                </a:lnTo>
                <a:lnTo>
                  <a:pt x="98805" y="26682"/>
                </a:lnTo>
                <a:lnTo>
                  <a:pt x="95110" y="29159"/>
                </a:lnTo>
                <a:lnTo>
                  <a:pt x="91287" y="28409"/>
                </a:lnTo>
                <a:lnTo>
                  <a:pt x="87427" y="27621"/>
                </a:lnTo>
                <a:lnTo>
                  <a:pt x="77326" y="25496"/>
                </a:lnTo>
                <a:lnTo>
                  <a:pt x="62674" y="22272"/>
                </a:lnTo>
                <a:lnTo>
                  <a:pt x="45161" y="18185"/>
                </a:lnTo>
                <a:lnTo>
                  <a:pt x="34937" y="15659"/>
                </a:lnTo>
                <a:lnTo>
                  <a:pt x="29997" y="14401"/>
                </a:lnTo>
                <a:lnTo>
                  <a:pt x="27292" y="15887"/>
                </a:lnTo>
                <a:lnTo>
                  <a:pt x="25692" y="17106"/>
                </a:lnTo>
                <a:lnTo>
                  <a:pt x="18732" y="27933"/>
                </a:lnTo>
                <a:lnTo>
                  <a:pt x="15170" y="42281"/>
                </a:lnTo>
                <a:lnTo>
                  <a:pt x="14071" y="53492"/>
                </a:lnTo>
                <a:lnTo>
                  <a:pt x="14071" y="813777"/>
                </a:lnTo>
                <a:lnTo>
                  <a:pt x="14071" y="817664"/>
                </a:lnTo>
                <a:lnTo>
                  <a:pt x="10934" y="820813"/>
                </a:lnTo>
                <a:lnTo>
                  <a:pt x="7035" y="820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6058292" y="1490378"/>
            <a:ext cx="116903" cy="975362"/>
          </a:xfrm>
          <a:custGeom>
            <a:avLst/>
            <a:gdLst/>
            <a:ahLst/>
            <a:cxnLst/>
            <a:rect l="l" t="t" r="r" b="b"/>
            <a:pathLst>
              <a:path w="116903" h="975362">
                <a:moveTo>
                  <a:pt x="3136" y="975362"/>
                </a:moveTo>
                <a:lnTo>
                  <a:pt x="10921" y="975362"/>
                </a:lnTo>
                <a:lnTo>
                  <a:pt x="14071" y="972212"/>
                </a:lnTo>
                <a:lnTo>
                  <a:pt x="14071" y="60670"/>
                </a:lnTo>
                <a:lnTo>
                  <a:pt x="14505" y="53862"/>
                </a:lnTo>
                <a:lnTo>
                  <a:pt x="16607" y="40354"/>
                </a:lnTo>
                <a:lnTo>
                  <a:pt x="21044" y="26390"/>
                </a:lnTo>
                <a:lnTo>
                  <a:pt x="28473" y="16169"/>
                </a:lnTo>
                <a:lnTo>
                  <a:pt x="31876" y="13591"/>
                </a:lnTo>
                <a:lnTo>
                  <a:pt x="35750" y="12956"/>
                </a:lnTo>
                <a:lnTo>
                  <a:pt x="40678" y="14200"/>
                </a:lnTo>
                <a:lnTo>
                  <a:pt x="48614" y="16180"/>
                </a:lnTo>
                <a:lnTo>
                  <a:pt x="66635" y="20469"/>
                </a:lnTo>
                <a:lnTo>
                  <a:pt x="82758" y="24102"/>
                </a:lnTo>
                <a:lnTo>
                  <a:pt x="95798" y="26912"/>
                </a:lnTo>
                <a:lnTo>
                  <a:pt x="104565" y="28735"/>
                </a:lnTo>
                <a:lnTo>
                  <a:pt x="107873" y="29402"/>
                </a:lnTo>
                <a:lnTo>
                  <a:pt x="111658" y="30177"/>
                </a:lnTo>
                <a:lnTo>
                  <a:pt x="115392" y="27675"/>
                </a:lnTo>
                <a:lnTo>
                  <a:pt x="116154" y="23852"/>
                </a:lnTo>
                <a:lnTo>
                  <a:pt x="116903" y="20042"/>
                </a:lnTo>
                <a:lnTo>
                  <a:pt x="114426" y="16334"/>
                </a:lnTo>
                <a:lnTo>
                  <a:pt x="110604" y="15585"/>
                </a:lnTo>
                <a:lnTo>
                  <a:pt x="110098" y="15484"/>
                </a:lnTo>
                <a:lnTo>
                  <a:pt x="104605" y="14364"/>
                </a:lnTo>
                <a:lnTo>
                  <a:pt x="94049" y="12142"/>
                </a:lnTo>
                <a:lnTo>
                  <a:pt x="79642" y="8988"/>
                </a:lnTo>
                <a:lnTo>
                  <a:pt x="62598" y="5071"/>
                </a:lnTo>
                <a:lnTo>
                  <a:pt x="44132" y="561"/>
                </a:lnTo>
                <a:lnTo>
                  <a:pt x="43670" y="446"/>
                </a:lnTo>
                <a:lnTo>
                  <a:pt x="30973" y="0"/>
                </a:lnTo>
                <a:lnTo>
                  <a:pt x="5974" y="26187"/>
                </a:lnTo>
                <a:lnTo>
                  <a:pt x="0" y="60517"/>
                </a:lnTo>
                <a:lnTo>
                  <a:pt x="0" y="972212"/>
                </a:lnTo>
                <a:lnTo>
                  <a:pt x="3136" y="975362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6058292" y="1490378"/>
            <a:ext cx="116903" cy="975362"/>
          </a:xfrm>
          <a:custGeom>
            <a:avLst/>
            <a:gdLst/>
            <a:ahLst/>
            <a:cxnLst/>
            <a:rect l="l" t="t" r="r" b="b"/>
            <a:pathLst>
              <a:path w="116903" h="975362">
                <a:moveTo>
                  <a:pt x="7035" y="975362"/>
                </a:moveTo>
                <a:lnTo>
                  <a:pt x="3136" y="975362"/>
                </a:lnTo>
                <a:lnTo>
                  <a:pt x="0" y="972212"/>
                </a:lnTo>
                <a:lnTo>
                  <a:pt x="0" y="968326"/>
                </a:lnTo>
                <a:lnTo>
                  <a:pt x="0" y="60517"/>
                </a:lnTo>
                <a:lnTo>
                  <a:pt x="374" y="53740"/>
                </a:lnTo>
                <a:lnTo>
                  <a:pt x="2043" y="41187"/>
                </a:lnTo>
                <a:lnTo>
                  <a:pt x="5974" y="26187"/>
                </a:lnTo>
                <a:lnTo>
                  <a:pt x="13133" y="12070"/>
                </a:lnTo>
                <a:lnTo>
                  <a:pt x="19926" y="4980"/>
                </a:lnTo>
                <a:lnTo>
                  <a:pt x="30973" y="0"/>
                </a:lnTo>
                <a:lnTo>
                  <a:pt x="43670" y="446"/>
                </a:lnTo>
                <a:lnTo>
                  <a:pt x="44132" y="561"/>
                </a:lnTo>
                <a:lnTo>
                  <a:pt x="62598" y="5071"/>
                </a:lnTo>
                <a:lnTo>
                  <a:pt x="79642" y="8988"/>
                </a:lnTo>
                <a:lnTo>
                  <a:pt x="94049" y="12142"/>
                </a:lnTo>
                <a:lnTo>
                  <a:pt x="104605" y="14364"/>
                </a:lnTo>
                <a:lnTo>
                  <a:pt x="110098" y="15484"/>
                </a:lnTo>
                <a:lnTo>
                  <a:pt x="114426" y="16334"/>
                </a:lnTo>
                <a:lnTo>
                  <a:pt x="116903" y="20042"/>
                </a:lnTo>
                <a:lnTo>
                  <a:pt x="116154" y="23852"/>
                </a:lnTo>
                <a:lnTo>
                  <a:pt x="115392" y="27675"/>
                </a:lnTo>
                <a:lnTo>
                  <a:pt x="111658" y="30177"/>
                </a:lnTo>
                <a:lnTo>
                  <a:pt x="107873" y="29402"/>
                </a:lnTo>
                <a:lnTo>
                  <a:pt x="104565" y="28735"/>
                </a:lnTo>
                <a:lnTo>
                  <a:pt x="95798" y="26912"/>
                </a:lnTo>
                <a:lnTo>
                  <a:pt x="82758" y="24102"/>
                </a:lnTo>
                <a:lnTo>
                  <a:pt x="66635" y="20469"/>
                </a:lnTo>
                <a:lnTo>
                  <a:pt x="48614" y="16180"/>
                </a:lnTo>
                <a:lnTo>
                  <a:pt x="40678" y="14200"/>
                </a:lnTo>
                <a:lnTo>
                  <a:pt x="35750" y="12956"/>
                </a:lnTo>
                <a:lnTo>
                  <a:pt x="31876" y="13591"/>
                </a:lnTo>
                <a:lnTo>
                  <a:pt x="14505" y="53862"/>
                </a:lnTo>
                <a:lnTo>
                  <a:pt x="14071" y="60670"/>
                </a:lnTo>
                <a:lnTo>
                  <a:pt x="14071" y="968326"/>
                </a:lnTo>
                <a:lnTo>
                  <a:pt x="14071" y="972212"/>
                </a:lnTo>
                <a:lnTo>
                  <a:pt x="10921" y="975362"/>
                </a:lnTo>
                <a:lnTo>
                  <a:pt x="7035" y="9753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5097236" y="1757583"/>
            <a:ext cx="135572" cy="1151120"/>
          </a:xfrm>
          <a:custGeom>
            <a:avLst/>
            <a:gdLst/>
            <a:ahLst/>
            <a:cxnLst/>
            <a:rect l="l" t="t" r="r" b="b"/>
            <a:pathLst>
              <a:path w="135572" h="1151120">
                <a:moveTo>
                  <a:pt x="134061" y="30701"/>
                </a:moveTo>
                <a:lnTo>
                  <a:pt x="134823" y="26878"/>
                </a:lnTo>
                <a:lnTo>
                  <a:pt x="135572" y="23068"/>
                </a:lnTo>
                <a:lnTo>
                  <a:pt x="133096" y="19360"/>
                </a:lnTo>
                <a:lnTo>
                  <a:pt x="129286" y="18611"/>
                </a:lnTo>
                <a:lnTo>
                  <a:pt x="128874" y="18529"/>
                </a:lnTo>
                <a:lnTo>
                  <a:pt x="124200" y="17581"/>
                </a:lnTo>
                <a:lnTo>
                  <a:pt x="115022" y="15670"/>
                </a:lnTo>
                <a:lnTo>
                  <a:pt x="102206" y="12917"/>
                </a:lnTo>
                <a:lnTo>
                  <a:pt x="86619" y="9443"/>
                </a:lnTo>
                <a:lnTo>
                  <a:pt x="71631" y="5953"/>
                </a:lnTo>
                <a:lnTo>
                  <a:pt x="71631" y="20425"/>
                </a:lnTo>
                <a:lnTo>
                  <a:pt x="89899" y="24618"/>
                </a:lnTo>
                <a:lnTo>
                  <a:pt x="104523" y="27829"/>
                </a:lnTo>
                <a:lnTo>
                  <a:pt x="116073" y="30281"/>
                </a:lnTo>
                <a:lnTo>
                  <a:pt x="123701" y="31854"/>
                </a:lnTo>
                <a:lnTo>
                  <a:pt x="126555" y="32428"/>
                </a:lnTo>
                <a:lnTo>
                  <a:pt x="130352" y="33203"/>
                </a:lnTo>
                <a:lnTo>
                  <a:pt x="134061" y="30701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5097236" y="1757583"/>
            <a:ext cx="135572" cy="1151120"/>
          </a:xfrm>
          <a:custGeom>
            <a:avLst/>
            <a:gdLst/>
            <a:ahLst/>
            <a:cxnLst/>
            <a:rect l="l" t="t" r="r" b="b"/>
            <a:pathLst>
              <a:path w="135572" h="1151120">
                <a:moveTo>
                  <a:pt x="134061" y="30701"/>
                </a:moveTo>
                <a:lnTo>
                  <a:pt x="134823" y="26878"/>
                </a:lnTo>
                <a:lnTo>
                  <a:pt x="135572" y="23068"/>
                </a:lnTo>
                <a:lnTo>
                  <a:pt x="133096" y="19360"/>
                </a:lnTo>
              </a:path>
              <a:path w="135572" h="1151120">
                <a:moveTo>
                  <a:pt x="129286" y="18611"/>
                </a:moveTo>
                <a:lnTo>
                  <a:pt x="128874" y="18529"/>
                </a:lnTo>
                <a:lnTo>
                  <a:pt x="124200" y="17581"/>
                </a:lnTo>
                <a:lnTo>
                  <a:pt x="115022" y="15670"/>
                </a:lnTo>
              </a:path>
              <a:path w="135572" h="1151120">
                <a:moveTo>
                  <a:pt x="102206" y="12917"/>
                </a:moveTo>
                <a:lnTo>
                  <a:pt x="86619" y="9443"/>
                </a:lnTo>
              </a:path>
              <a:path w="135572" h="1151120">
                <a:moveTo>
                  <a:pt x="71631" y="20425"/>
                </a:moveTo>
                <a:lnTo>
                  <a:pt x="89899" y="24618"/>
                </a:lnTo>
                <a:lnTo>
                  <a:pt x="104523" y="27829"/>
                </a:lnTo>
                <a:lnTo>
                  <a:pt x="116073" y="30281"/>
                </a:lnTo>
                <a:lnTo>
                  <a:pt x="123701" y="31854"/>
                </a:lnTo>
                <a:lnTo>
                  <a:pt x="126555" y="32428"/>
                </a:lnTo>
                <a:lnTo>
                  <a:pt x="130352" y="33203"/>
                </a:lnTo>
                <a:lnTo>
                  <a:pt x="134061" y="3070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5153126" y="1738821"/>
            <a:ext cx="135572" cy="1151120"/>
          </a:xfrm>
          <a:custGeom>
            <a:avLst/>
            <a:gdLst/>
            <a:ahLst/>
            <a:cxnLst/>
            <a:rect l="l" t="t" r="r" b="b"/>
            <a:pathLst>
              <a:path w="135572" h="1151120">
                <a:moveTo>
                  <a:pt x="18644" y="40278"/>
                </a:moveTo>
                <a:lnTo>
                  <a:pt x="23827" y="26824"/>
                </a:lnTo>
                <a:lnTo>
                  <a:pt x="31610" y="17010"/>
                </a:lnTo>
                <a:lnTo>
                  <a:pt x="35915" y="13734"/>
                </a:lnTo>
                <a:lnTo>
                  <a:pt x="40982" y="12908"/>
                </a:lnTo>
                <a:lnTo>
                  <a:pt x="47129" y="14470"/>
                </a:lnTo>
                <a:lnTo>
                  <a:pt x="54833" y="16394"/>
                </a:lnTo>
                <a:lnTo>
                  <a:pt x="73052" y="20766"/>
                </a:lnTo>
                <a:lnTo>
                  <a:pt x="89899" y="24618"/>
                </a:lnTo>
                <a:lnTo>
                  <a:pt x="104523" y="27829"/>
                </a:lnTo>
                <a:lnTo>
                  <a:pt x="116073" y="30281"/>
                </a:lnTo>
                <a:lnTo>
                  <a:pt x="123701" y="31854"/>
                </a:lnTo>
                <a:lnTo>
                  <a:pt x="126555" y="32428"/>
                </a:lnTo>
                <a:lnTo>
                  <a:pt x="130352" y="33203"/>
                </a:lnTo>
                <a:lnTo>
                  <a:pt x="134061" y="30701"/>
                </a:lnTo>
                <a:lnTo>
                  <a:pt x="134823" y="26878"/>
                </a:lnTo>
                <a:lnTo>
                  <a:pt x="135572" y="23068"/>
                </a:lnTo>
                <a:lnTo>
                  <a:pt x="133096" y="19360"/>
                </a:lnTo>
                <a:lnTo>
                  <a:pt x="129286" y="18611"/>
                </a:lnTo>
                <a:lnTo>
                  <a:pt x="128874" y="18529"/>
                </a:lnTo>
                <a:lnTo>
                  <a:pt x="124200" y="17581"/>
                </a:lnTo>
                <a:lnTo>
                  <a:pt x="115022" y="15670"/>
                </a:lnTo>
                <a:lnTo>
                  <a:pt x="102206" y="12917"/>
                </a:lnTo>
                <a:lnTo>
                  <a:pt x="86619" y="9443"/>
                </a:lnTo>
                <a:lnTo>
                  <a:pt x="69127" y="5369"/>
                </a:lnTo>
                <a:lnTo>
                  <a:pt x="50596" y="818"/>
                </a:lnTo>
                <a:lnTo>
                  <a:pt x="46468" y="0"/>
                </a:lnTo>
                <a:lnTo>
                  <a:pt x="33999" y="537"/>
                </a:lnTo>
                <a:lnTo>
                  <a:pt x="23063" y="5822"/>
                </a:lnTo>
                <a:lnTo>
                  <a:pt x="18548" y="9944"/>
                </a:lnTo>
                <a:lnTo>
                  <a:pt x="15741" y="14216"/>
                </a:lnTo>
                <a:lnTo>
                  <a:pt x="15741" y="53871"/>
                </a:lnTo>
                <a:lnTo>
                  <a:pt x="18644" y="40278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5153126" y="1738821"/>
            <a:ext cx="135572" cy="1151120"/>
          </a:xfrm>
          <a:custGeom>
            <a:avLst/>
            <a:gdLst/>
            <a:ahLst/>
            <a:cxnLst/>
            <a:rect l="l" t="t" r="r" b="b"/>
            <a:pathLst>
              <a:path w="135572" h="1151120">
                <a:moveTo>
                  <a:pt x="18644" y="40278"/>
                </a:moveTo>
                <a:lnTo>
                  <a:pt x="23827" y="26824"/>
                </a:lnTo>
                <a:lnTo>
                  <a:pt x="31610" y="17010"/>
                </a:lnTo>
                <a:lnTo>
                  <a:pt x="35915" y="13734"/>
                </a:lnTo>
                <a:lnTo>
                  <a:pt x="40982" y="12908"/>
                </a:lnTo>
                <a:lnTo>
                  <a:pt x="47129" y="14470"/>
                </a:lnTo>
                <a:lnTo>
                  <a:pt x="54833" y="16394"/>
                </a:lnTo>
                <a:lnTo>
                  <a:pt x="73052" y="20766"/>
                </a:lnTo>
                <a:lnTo>
                  <a:pt x="89899" y="24618"/>
                </a:lnTo>
                <a:lnTo>
                  <a:pt x="104523" y="27829"/>
                </a:lnTo>
                <a:lnTo>
                  <a:pt x="116073" y="30281"/>
                </a:lnTo>
                <a:lnTo>
                  <a:pt x="123701" y="31854"/>
                </a:lnTo>
                <a:lnTo>
                  <a:pt x="126555" y="32428"/>
                </a:lnTo>
                <a:lnTo>
                  <a:pt x="130352" y="33203"/>
                </a:lnTo>
                <a:lnTo>
                  <a:pt x="134061" y="30701"/>
                </a:lnTo>
                <a:lnTo>
                  <a:pt x="134823" y="26878"/>
                </a:lnTo>
                <a:lnTo>
                  <a:pt x="135572" y="23068"/>
                </a:lnTo>
                <a:lnTo>
                  <a:pt x="133096" y="19360"/>
                </a:lnTo>
              </a:path>
              <a:path w="135572" h="1151120">
                <a:moveTo>
                  <a:pt x="129286" y="18611"/>
                </a:moveTo>
                <a:lnTo>
                  <a:pt x="128874" y="18529"/>
                </a:lnTo>
                <a:lnTo>
                  <a:pt x="124200" y="17581"/>
                </a:lnTo>
                <a:lnTo>
                  <a:pt x="115022" y="15670"/>
                </a:lnTo>
              </a:path>
              <a:path w="135572" h="1151120">
                <a:moveTo>
                  <a:pt x="102206" y="12917"/>
                </a:moveTo>
                <a:lnTo>
                  <a:pt x="86619" y="9443"/>
                </a:lnTo>
              </a:path>
              <a:path w="135572" h="1151120">
                <a:moveTo>
                  <a:pt x="69127" y="5369"/>
                </a:moveTo>
                <a:lnTo>
                  <a:pt x="50596" y="818"/>
                </a:lnTo>
                <a:lnTo>
                  <a:pt x="46468" y="0"/>
                </a:lnTo>
                <a:lnTo>
                  <a:pt x="33999" y="537"/>
                </a:lnTo>
                <a:lnTo>
                  <a:pt x="23063" y="5822"/>
                </a:lnTo>
                <a:lnTo>
                  <a:pt x="18548" y="9944"/>
                </a:lnTo>
                <a:lnTo>
                  <a:pt x="15741" y="14216"/>
                </a:lnTo>
              </a:path>
              <a:path w="135572" h="1151120">
                <a:moveTo>
                  <a:pt x="15741" y="53871"/>
                </a:moveTo>
                <a:lnTo>
                  <a:pt x="18644" y="40278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5211557" y="1714556"/>
            <a:ext cx="133502" cy="1131562"/>
          </a:xfrm>
          <a:custGeom>
            <a:avLst/>
            <a:gdLst/>
            <a:ahLst/>
            <a:cxnLst/>
            <a:rect l="l" t="t" r="r" b="b"/>
            <a:pathLst>
              <a:path w="133502" h="1131562">
                <a:moveTo>
                  <a:pt x="1651" y="51234"/>
                </a:moveTo>
                <a:lnTo>
                  <a:pt x="315" y="63001"/>
                </a:lnTo>
                <a:lnTo>
                  <a:pt x="0" y="69346"/>
                </a:lnTo>
                <a:lnTo>
                  <a:pt x="0" y="1128412"/>
                </a:lnTo>
                <a:lnTo>
                  <a:pt x="3149" y="1131562"/>
                </a:lnTo>
                <a:lnTo>
                  <a:pt x="10922" y="1131562"/>
                </a:lnTo>
                <a:lnTo>
                  <a:pt x="14071" y="1128412"/>
                </a:lnTo>
                <a:lnTo>
                  <a:pt x="14197" y="66369"/>
                </a:lnTo>
                <a:lnTo>
                  <a:pt x="15439" y="54479"/>
                </a:lnTo>
                <a:lnTo>
                  <a:pt x="18373" y="40287"/>
                </a:lnTo>
                <a:lnTo>
                  <a:pt x="23484" y="26768"/>
                </a:lnTo>
                <a:lnTo>
                  <a:pt x="31254" y="16895"/>
                </a:lnTo>
                <a:lnTo>
                  <a:pt x="35496" y="13644"/>
                </a:lnTo>
                <a:lnTo>
                  <a:pt x="40322" y="12857"/>
                </a:lnTo>
                <a:lnTo>
                  <a:pt x="46418" y="14393"/>
                </a:lnTo>
                <a:lnTo>
                  <a:pt x="52063" y="15811"/>
                </a:lnTo>
                <a:lnTo>
                  <a:pt x="70370" y="20234"/>
                </a:lnTo>
                <a:lnTo>
                  <a:pt x="87355" y="24135"/>
                </a:lnTo>
                <a:lnTo>
                  <a:pt x="102137" y="27390"/>
                </a:lnTo>
                <a:lnTo>
                  <a:pt x="113838" y="29878"/>
                </a:lnTo>
                <a:lnTo>
                  <a:pt x="121576" y="31475"/>
                </a:lnTo>
                <a:lnTo>
                  <a:pt x="124472" y="32059"/>
                </a:lnTo>
                <a:lnTo>
                  <a:pt x="128295" y="32821"/>
                </a:lnTo>
                <a:lnTo>
                  <a:pt x="131991" y="30332"/>
                </a:lnTo>
                <a:lnTo>
                  <a:pt x="132753" y="26509"/>
                </a:lnTo>
                <a:lnTo>
                  <a:pt x="133502" y="22699"/>
                </a:lnTo>
                <a:lnTo>
                  <a:pt x="131025" y="18991"/>
                </a:lnTo>
                <a:lnTo>
                  <a:pt x="127203" y="18241"/>
                </a:lnTo>
                <a:lnTo>
                  <a:pt x="126992" y="18199"/>
                </a:lnTo>
                <a:lnTo>
                  <a:pt x="122808" y="17351"/>
                </a:lnTo>
                <a:lnTo>
                  <a:pt x="113961" y="15513"/>
                </a:lnTo>
                <a:lnTo>
                  <a:pt x="101347" y="12809"/>
                </a:lnTo>
                <a:lnTo>
                  <a:pt x="85863" y="9364"/>
                </a:lnTo>
                <a:lnTo>
                  <a:pt x="68406" y="5304"/>
                </a:lnTo>
                <a:lnTo>
                  <a:pt x="49872" y="754"/>
                </a:lnTo>
                <a:lnTo>
                  <a:pt x="46155" y="0"/>
                </a:lnTo>
                <a:lnTo>
                  <a:pt x="33666" y="445"/>
                </a:lnTo>
                <a:lnTo>
                  <a:pt x="22707" y="5694"/>
                </a:lnTo>
                <a:lnTo>
                  <a:pt x="19083" y="8896"/>
                </a:lnTo>
                <a:lnTo>
                  <a:pt x="10303" y="21632"/>
                </a:lnTo>
                <a:lnTo>
                  <a:pt x="4736" y="36594"/>
                </a:lnTo>
                <a:lnTo>
                  <a:pt x="1651" y="51234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5211557" y="1714556"/>
            <a:ext cx="133502" cy="1131562"/>
          </a:xfrm>
          <a:custGeom>
            <a:avLst/>
            <a:gdLst/>
            <a:ahLst/>
            <a:cxnLst/>
            <a:rect l="l" t="t" r="r" b="b"/>
            <a:pathLst>
              <a:path w="133502" h="1131562">
                <a:moveTo>
                  <a:pt x="7035" y="1131562"/>
                </a:moveTo>
                <a:lnTo>
                  <a:pt x="3149" y="1131562"/>
                </a:lnTo>
                <a:lnTo>
                  <a:pt x="0" y="1128412"/>
                </a:lnTo>
                <a:lnTo>
                  <a:pt x="0" y="1124526"/>
                </a:lnTo>
                <a:lnTo>
                  <a:pt x="0" y="69346"/>
                </a:lnTo>
                <a:lnTo>
                  <a:pt x="315" y="63001"/>
                </a:lnTo>
                <a:lnTo>
                  <a:pt x="1651" y="51234"/>
                </a:lnTo>
                <a:lnTo>
                  <a:pt x="4736" y="36594"/>
                </a:lnTo>
                <a:lnTo>
                  <a:pt x="10303" y="21632"/>
                </a:lnTo>
                <a:lnTo>
                  <a:pt x="19083" y="8896"/>
                </a:lnTo>
                <a:lnTo>
                  <a:pt x="22707" y="5694"/>
                </a:lnTo>
                <a:lnTo>
                  <a:pt x="33666" y="445"/>
                </a:lnTo>
                <a:lnTo>
                  <a:pt x="46155" y="0"/>
                </a:lnTo>
                <a:lnTo>
                  <a:pt x="49872" y="754"/>
                </a:lnTo>
                <a:lnTo>
                  <a:pt x="68406" y="5304"/>
                </a:lnTo>
                <a:lnTo>
                  <a:pt x="85863" y="9364"/>
                </a:lnTo>
                <a:lnTo>
                  <a:pt x="101347" y="12809"/>
                </a:lnTo>
                <a:lnTo>
                  <a:pt x="113961" y="15513"/>
                </a:lnTo>
                <a:lnTo>
                  <a:pt x="122808" y="17351"/>
                </a:lnTo>
                <a:lnTo>
                  <a:pt x="126992" y="18199"/>
                </a:lnTo>
                <a:lnTo>
                  <a:pt x="131025" y="18991"/>
                </a:lnTo>
                <a:lnTo>
                  <a:pt x="133502" y="22699"/>
                </a:lnTo>
                <a:lnTo>
                  <a:pt x="132753" y="26509"/>
                </a:lnTo>
                <a:lnTo>
                  <a:pt x="131991" y="30332"/>
                </a:lnTo>
                <a:lnTo>
                  <a:pt x="128295" y="32821"/>
                </a:lnTo>
                <a:lnTo>
                  <a:pt x="124472" y="32059"/>
                </a:lnTo>
                <a:lnTo>
                  <a:pt x="113838" y="29878"/>
                </a:lnTo>
                <a:lnTo>
                  <a:pt x="102137" y="27390"/>
                </a:lnTo>
                <a:lnTo>
                  <a:pt x="87355" y="24135"/>
                </a:lnTo>
                <a:lnTo>
                  <a:pt x="70370" y="20234"/>
                </a:lnTo>
                <a:lnTo>
                  <a:pt x="52063" y="15811"/>
                </a:lnTo>
                <a:lnTo>
                  <a:pt x="46418" y="14393"/>
                </a:lnTo>
                <a:lnTo>
                  <a:pt x="40322" y="12857"/>
                </a:lnTo>
                <a:lnTo>
                  <a:pt x="35496" y="13644"/>
                </a:lnTo>
                <a:lnTo>
                  <a:pt x="15439" y="54479"/>
                </a:lnTo>
                <a:lnTo>
                  <a:pt x="14071" y="69486"/>
                </a:lnTo>
                <a:lnTo>
                  <a:pt x="14071" y="1124526"/>
                </a:lnTo>
                <a:lnTo>
                  <a:pt x="14071" y="1128412"/>
                </a:lnTo>
                <a:lnTo>
                  <a:pt x="10922" y="1131562"/>
                </a:lnTo>
                <a:lnTo>
                  <a:pt x="7035" y="11315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5325877" y="1687832"/>
            <a:ext cx="131432" cy="1112005"/>
          </a:xfrm>
          <a:custGeom>
            <a:avLst/>
            <a:gdLst/>
            <a:ahLst/>
            <a:cxnLst/>
            <a:rect l="l" t="t" r="r" b="b"/>
            <a:pathLst>
              <a:path w="131432" h="1112005">
                <a:moveTo>
                  <a:pt x="33320" y="347"/>
                </a:moveTo>
                <a:lnTo>
                  <a:pt x="4867" y="35260"/>
                </a:lnTo>
                <a:lnTo>
                  <a:pt x="0" y="68204"/>
                </a:lnTo>
                <a:lnTo>
                  <a:pt x="0" y="1108855"/>
                </a:lnTo>
                <a:lnTo>
                  <a:pt x="3149" y="1112005"/>
                </a:lnTo>
                <a:lnTo>
                  <a:pt x="10922" y="1112005"/>
                </a:lnTo>
                <a:lnTo>
                  <a:pt x="14071" y="1108855"/>
                </a:lnTo>
                <a:lnTo>
                  <a:pt x="14153" y="66029"/>
                </a:lnTo>
                <a:lnTo>
                  <a:pt x="15293" y="54412"/>
                </a:lnTo>
                <a:lnTo>
                  <a:pt x="18130" y="40266"/>
                </a:lnTo>
                <a:lnTo>
                  <a:pt x="23165" y="26687"/>
                </a:lnTo>
                <a:lnTo>
                  <a:pt x="30899" y="16769"/>
                </a:lnTo>
                <a:lnTo>
                  <a:pt x="35052" y="13607"/>
                </a:lnTo>
                <a:lnTo>
                  <a:pt x="39751" y="12845"/>
                </a:lnTo>
                <a:lnTo>
                  <a:pt x="45694" y="14344"/>
                </a:lnTo>
                <a:lnTo>
                  <a:pt x="49299" y="15250"/>
                </a:lnTo>
                <a:lnTo>
                  <a:pt x="67685" y="19711"/>
                </a:lnTo>
                <a:lnTo>
                  <a:pt x="84805" y="23653"/>
                </a:lnTo>
                <a:lnTo>
                  <a:pt x="99748" y="26950"/>
                </a:lnTo>
                <a:lnTo>
                  <a:pt x="111603" y="29471"/>
                </a:lnTo>
                <a:lnTo>
                  <a:pt x="119458" y="31090"/>
                </a:lnTo>
                <a:lnTo>
                  <a:pt x="122402" y="31679"/>
                </a:lnTo>
                <a:lnTo>
                  <a:pt x="126212" y="32454"/>
                </a:lnTo>
                <a:lnTo>
                  <a:pt x="129921" y="29952"/>
                </a:lnTo>
                <a:lnTo>
                  <a:pt x="130670" y="26142"/>
                </a:lnTo>
                <a:lnTo>
                  <a:pt x="131432" y="22332"/>
                </a:lnTo>
                <a:lnTo>
                  <a:pt x="128955" y="18624"/>
                </a:lnTo>
                <a:lnTo>
                  <a:pt x="125133" y="17874"/>
                </a:lnTo>
                <a:lnTo>
                  <a:pt x="121377" y="17114"/>
                </a:lnTo>
                <a:lnTo>
                  <a:pt x="112870" y="15350"/>
                </a:lnTo>
                <a:lnTo>
                  <a:pt x="100463" y="12696"/>
                </a:lnTo>
                <a:lnTo>
                  <a:pt x="85090" y="9281"/>
                </a:lnTo>
                <a:lnTo>
                  <a:pt x="67679" y="5236"/>
                </a:lnTo>
                <a:lnTo>
                  <a:pt x="49161" y="691"/>
                </a:lnTo>
                <a:lnTo>
                  <a:pt x="45836" y="0"/>
                </a:lnTo>
                <a:lnTo>
                  <a:pt x="33320" y="34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5325877" y="1687832"/>
            <a:ext cx="131432" cy="1112005"/>
          </a:xfrm>
          <a:custGeom>
            <a:avLst/>
            <a:gdLst/>
            <a:ahLst/>
            <a:cxnLst/>
            <a:rect l="l" t="t" r="r" b="b"/>
            <a:pathLst>
              <a:path w="131432" h="1112005">
                <a:moveTo>
                  <a:pt x="7035" y="1112005"/>
                </a:moveTo>
                <a:lnTo>
                  <a:pt x="3149" y="1112005"/>
                </a:lnTo>
                <a:lnTo>
                  <a:pt x="0" y="1108855"/>
                </a:lnTo>
                <a:lnTo>
                  <a:pt x="0" y="1104969"/>
                </a:lnTo>
                <a:lnTo>
                  <a:pt x="0" y="68204"/>
                </a:lnTo>
                <a:lnTo>
                  <a:pt x="322" y="61814"/>
                </a:lnTo>
                <a:lnTo>
                  <a:pt x="1693" y="49956"/>
                </a:lnTo>
                <a:lnTo>
                  <a:pt x="4867" y="35260"/>
                </a:lnTo>
                <a:lnTo>
                  <a:pt x="10601" y="20359"/>
                </a:lnTo>
                <a:lnTo>
                  <a:pt x="19651" y="7882"/>
                </a:lnTo>
                <a:lnTo>
                  <a:pt x="22364" y="5568"/>
                </a:lnTo>
                <a:lnTo>
                  <a:pt x="33320" y="347"/>
                </a:lnTo>
                <a:lnTo>
                  <a:pt x="45836" y="0"/>
                </a:lnTo>
                <a:lnTo>
                  <a:pt x="49161" y="691"/>
                </a:lnTo>
                <a:lnTo>
                  <a:pt x="67679" y="5236"/>
                </a:lnTo>
                <a:lnTo>
                  <a:pt x="85090" y="9281"/>
                </a:lnTo>
                <a:lnTo>
                  <a:pt x="100463" y="12696"/>
                </a:lnTo>
                <a:lnTo>
                  <a:pt x="112870" y="15350"/>
                </a:lnTo>
                <a:lnTo>
                  <a:pt x="121377" y="17114"/>
                </a:lnTo>
                <a:lnTo>
                  <a:pt x="125133" y="17874"/>
                </a:lnTo>
                <a:lnTo>
                  <a:pt x="128955" y="18624"/>
                </a:lnTo>
                <a:lnTo>
                  <a:pt x="131432" y="22332"/>
                </a:lnTo>
                <a:lnTo>
                  <a:pt x="130670" y="26142"/>
                </a:lnTo>
                <a:lnTo>
                  <a:pt x="129921" y="29952"/>
                </a:lnTo>
                <a:lnTo>
                  <a:pt x="126212" y="32454"/>
                </a:lnTo>
                <a:lnTo>
                  <a:pt x="122402" y="31679"/>
                </a:lnTo>
                <a:lnTo>
                  <a:pt x="119458" y="31090"/>
                </a:lnTo>
                <a:lnTo>
                  <a:pt x="111603" y="29471"/>
                </a:lnTo>
                <a:lnTo>
                  <a:pt x="99748" y="26950"/>
                </a:lnTo>
                <a:lnTo>
                  <a:pt x="84805" y="23653"/>
                </a:lnTo>
                <a:lnTo>
                  <a:pt x="67685" y="19711"/>
                </a:lnTo>
                <a:lnTo>
                  <a:pt x="49299" y="15250"/>
                </a:lnTo>
                <a:lnTo>
                  <a:pt x="45694" y="14344"/>
                </a:lnTo>
                <a:lnTo>
                  <a:pt x="39751" y="12845"/>
                </a:lnTo>
                <a:lnTo>
                  <a:pt x="35052" y="13607"/>
                </a:lnTo>
                <a:lnTo>
                  <a:pt x="15293" y="54412"/>
                </a:lnTo>
                <a:lnTo>
                  <a:pt x="14071" y="68344"/>
                </a:lnTo>
                <a:lnTo>
                  <a:pt x="14071" y="1104969"/>
                </a:lnTo>
                <a:lnTo>
                  <a:pt x="14071" y="1108855"/>
                </a:lnTo>
                <a:lnTo>
                  <a:pt x="10922" y="1112005"/>
                </a:lnTo>
                <a:lnTo>
                  <a:pt x="7035" y="111200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5440199" y="1628438"/>
            <a:ext cx="129349" cy="1092431"/>
          </a:xfrm>
          <a:custGeom>
            <a:avLst/>
            <a:gdLst/>
            <a:ahLst/>
            <a:cxnLst/>
            <a:rect l="l" t="t" r="r" b="b"/>
            <a:pathLst>
              <a:path w="129349" h="1092431">
                <a:moveTo>
                  <a:pt x="1737" y="48655"/>
                </a:moveTo>
                <a:lnTo>
                  <a:pt x="329" y="60611"/>
                </a:lnTo>
                <a:lnTo>
                  <a:pt x="0" y="67059"/>
                </a:lnTo>
                <a:lnTo>
                  <a:pt x="0" y="1089282"/>
                </a:lnTo>
                <a:lnTo>
                  <a:pt x="3149" y="1092431"/>
                </a:lnTo>
                <a:lnTo>
                  <a:pt x="10922" y="1092431"/>
                </a:lnTo>
                <a:lnTo>
                  <a:pt x="14071" y="1089282"/>
                </a:lnTo>
                <a:lnTo>
                  <a:pt x="14122" y="65637"/>
                </a:lnTo>
                <a:lnTo>
                  <a:pt x="15176" y="54299"/>
                </a:lnTo>
                <a:lnTo>
                  <a:pt x="17924" y="40198"/>
                </a:lnTo>
                <a:lnTo>
                  <a:pt x="22880" y="26565"/>
                </a:lnTo>
                <a:lnTo>
                  <a:pt x="30556" y="16627"/>
                </a:lnTo>
                <a:lnTo>
                  <a:pt x="34607" y="13541"/>
                </a:lnTo>
                <a:lnTo>
                  <a:pt x="39179" y="12804"/>
                </a:lnTo>
                <a:lnTo>
                  <a:pt x="44983" y="14265"/>
                </a:lnTo>
                <a:lnTo>
                  <a:pt x="46515" y="14652"/>
                </a:lnTo>
                <a:lnTo>
                  <a:pt x="64979" y="19161"/>
                </a:lnTo>
                <a:lnTo>
                  <a:pt x="82236" y="23152"/>
                </a:lnTo>
                <a:lnTo>
                  <a:pt x="97344" y="26493"/>
                </a:lnTo>
                <a:lnTo>
                  <a:pt x="109357" y="29052"/>
                </a:lnTo>
                <a:lnTo>
                  <a:pt x="117330" y="30697"/>
                </a:lnTo>
                <a:lnTo>
                  <a:pt x="120319" y="31296"/>
                </a:lnTo>
                <a:lnTo>
                  <a:pt x="124117" y="32058"/>
                </a:lnTo>
                <a:lnTo>
                  <a:pt x="127838" y="29581"/>
                </a:lnTo>
                <a:lnTo>
                  <a:pt x="128600" y="25758"/>
                </a:lnTo>
                <a:lnTo>
                  <a:pt x="129349" y="21948"/>
                </a:lnTo>
                <a:lnTo>
                  <a:pt x="126873" y="18240"/>
                </a:lnTo>
                <a:lnTo>
                  <a:pt x="123050" y="17491"/>
                </a:lnTo>
                <a:lnTo>
                  <a:pt x="119905" y="16855"/>
                </a:lnTo>
                <a:lnTo>
                  <a:pt x="111762" y="15170"/>
                </a:lnTo>
                <a:lnTo>
                  <a:pt x="99580" y="12571"/>
                </a:lnTo>
                <a:lnTo>
                  <a:pt x="84322" y="9191"/>
                </a:lnTo>
                <a:lnTo>
                  <a:pt x="66953" y="5164"/>
                </a:lnTo>
                <a:lnTo>
                  <a:pt x="48437" y="625"/>
                </a:lnTo>
                <a:lnTo>
                  <a:pt x="45518" y="0"/>
                </a:lnTo>
                <a:lnTo>
                  <a:pt x="32988" y="241"/>
                </a:lnTo>
                <a:lnTo>
                  <a:pt x="22009" y="5438"/>
                </a:lnTo>
                <a:lnTo>
                  <a:pt x="20239" y="6891"/>
                </a:lnTo>
                <a:lnTo>
                  <a:pt x="10910" y="19080"/>
                </a:lnTo>
                <a:lnTo>
                  <a:pt x="5003" y="33906"/>
                </a:lnTo>
                <a:lnTo>
                  <a:pt x="1737" y="48655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5440199" y="1628438"/>
            <a:ext cx="129349" cy="1092431"/>
          </a:xfrm>
          <a:custGeom>
            <a:avLst/>
            <a:gdLst/>
            <a:ahLst/>
            <a:cxnLst/>
            <a:rect l="l" t="t" r="r" b="b"/>
            <a:pathLst>
              <a:path w="129349" h="1092431">
                <a:moveTo>
                  <a:pt x="7035" y="1092431"/>
                </a:moveTo>
                <a:lnTo>
                  <a:pt x="3149" y="1092431"/>
                </a:lnTo>
                <a:lnTo>
                  <a:pt x="0" y="1089282"/>
                </a:lnTo>
                <a:lnTo>
                  <a:pt x="0" y="1085396"/>
                </a:lnTo>
                <a:lnTo>
                  <a:pt x="0" y="67059"/>
                </a:lnTo>
                <a:lnTo>
                  <a:pt x="329" y="60611"/>
                </a:lnTo>
                <a:lnTo>
                  <a:pt x="1737" y="48655"/>
                </a:lnTo>
                <a:lnTo>
                  <a:pt x="5003" y="33906"/>
                </a:lnTo>
                <a:lnTo>
                  <a:pt x="10910" y="19080"/>
                </a:lnTo>
                <a:lnTo>
                  <a:pt x="20239" y="6891"/>
                </a:lnTo>
                <a:lnTo>
                  <a:pt x="22009" y="5438"/>
                </a:lnTo>
                <a:lnTo>
                  <a:pt x="32988" y="241"/>
                </a:lnTo>
                <a:lnTo>
                  <a:pt x="45518" y="0"/>
                </a:lnTo>
                <a:lnTo>
                  <a:pt x="48437" y="625"/>
                </a:lnTo>
                <a:lnTo>
                  <a:pt x="66953" y="5164"/>
                </a:lnTo>
                <a:lnTo>
                  <a:pt x="84322" y="9191"/>
                </a:lnTo>
                <a:lnTo>
                  <a:pt x="99580" y="12571"/>
                </a:lnTo>
                <a:lnTo>
                  <a:pt x="111762" y="15170"/>
                </a:lnTo>
                <a:lnTo>
                  <a:pt x="119905" y="16855"/>
                </a:lnTo>
                <a:lnTo>
                  <a:pt x="123050" y="17491"/>
                </a:lnTo>
                <a:lnTo>
                  <a:pt x="126873" y="18240"/>
                </a:lnTo>
                <a:lnTo>
                  <a:pt x="129349" y="21948"/>
                </a:lnTo>
                <a:lnTo>
                  <a:pt x="128600" y="25758"/>
                </a:lnTo>
                <a:lnTo>
                  <a:pt x="127838" y="29581"/>
                </a:lnTo>
                <a:lnTo>
                  <a:pt x="124117" y="32058"/>
                </a:lnTo>
                <a:lnTo>
                  <a:pt x="120319" y="31296"/>
                </a:lnTo>
                <a:lnTo>
                  <a:pt x="117330" y="30697"/>
                </a:lnTo>
                <a:lnTo>
                  <a:pt x="109357" y="29052"/>
                </a:lnTo>
                <a:lnTo>
                  <a:pt x="97344" y="26493"/>
                </a:lnTo>
                <a:lnTo>
                  <a:pt x="82236" y="23152"/>
                </a:lnTo>
                <a:lnTo>
                  <a:pt x="64979" y="19161"/>
                </a:lnTo>
                <a:lnTo>
                  <a:pt x="46515" y="14652"/>
                </a:lnTo>
                <a:lnTo>
                  <a:pt x="44983" y="14265"/>
                </a:lnTo>
                <a:lnTo>
                  <a:pt x="39179" y="12804"/>
                </a:lnTo>
                <a:lnTo>
                  <a:pt x="15176" y="54299"/>
                </a:lnTo>
                <a:lnTo>
                  <a:pt x="14071" y="67199"/>
                </a:lnTo>
                <a:lnTo>
                  <a:pt x="14071" y="1085396"/>
                </a:lnTo>
                <a:lnTo>
                  <a:pt x="14071" y="1089282"/>
                </a:lnTo>
                <a:lnTo>
                  <a:pt x="10922" y="1092431"/>
                </a:lnTo>
                <a:lnTo>
                  <a:pt x="7035" y="109243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5568933" y="1604007"/>
            <a:ext cx="127279" cy="1072862"/>
          </a:xfrm>
          <a:custGeom>
            <a:avLst/>
            <a:gdLst/>
            <a:ahLst/>
            <a:cxnLst/>
            <a:rect l="l" t="t" r="r" b="b"/>
            <a:pathLst>
              <a:path w="127279" h="1072862">
                <a:moveTo>
                  <a:pt x="3149" y="1072862"/>
                </a:moveTo>
                <a:lnTo>
                  <a:pt x="10922" y="1072862"/>
                </a:lnTo>
                <a:lnTo>
                  <a:pt x="14071" y="1069712"/>
                </a:lnTo>
                <a:lnTo>
                  <a:pt x="14094" y="65211"/>
                </a:lnTo>
                <a:lnTo>
                  <a:pt x="15036" y="54210"/>
                </a:lnTo>
                <a:lnTo>
                  <a:pt x="17676" y="40184"/>
                </a:lnTo>
                <a:lnTo>
                  <a:pt x="22555" y="26491"/>
                </a:lnTo>
                <a:lnTo>
                  <a:pt x="30213" y="16489"/>
                </a:lnTo>
                <a:lnTo>
                  <a:pt x="34137" y="13504"/>
                </a:lnTo>
                <a:lnTo>
                  <a:pt x="38608" y="12755"/>
                </a:lnTo>
                <a:lnTo>
                  <a:pt x="44272" y="14190"/>
                </a:lnTo>
                <a:lnTo>
                  <a:pt x="62293" y="18613"/>
                </a:lnTo>
                <a:lnTo>
                  <a:pt x="79682" y="22650"/>
                </a:lnTo>
                <a:lnTo>
                  <a:pt x="94953" y="26037"/>
                </a:lnTo>
                <a:lnTo>
                  <a:pt x="107126" y="28634"/>
                </a:lnTo>
                <a:lnTo>
                  <a:pt x="115222" y="30307"/>
                </a:lnTo>
                <a:lnTo>
                  <a:pt x="118262" y="30916"/>
                </a:lnTo>
                <a:lnTo>
                  <a:pt x="122072" y="31691"/>
                </a:lnTo>
                <a:lnTo>
                  <a:pt x="125768" y="29201"/>
                </a:lnTo>
                <a:lnTo>
                  <a:pt x="126530" y="25379"/>
                </a:lnTo>
                <a:lnTo>
                  <a:pt x="127279" y="21569"/>
                </a:lnTo>
                <a:lnTo>
                  <a:pt x="124802" y="17860"/>
                </a:lnTo>
                <a:lnTo>
                  <a:pt x="120980" y="17111"/>
                </a:lnTo>
                <a:lnTo>
                  <a:pt x="118398" y="16589"/>
                </a:lnTo>
                <a:lnTo>
                  <a:pt x="110638" y="14986"/>
                </a:lnTo>
                <a:lnTo>
                  <a:pt x="98693" y="12441"/>
                </a:lnTo>
                <a:lnTo>
                  <a:pt x="83560" y="9094"/>
                </a:lnTo>
                <a:lnTo>
                  <a:pt x="66238" y="5083"/>
                </a:lnTo>
                <a:lnTo>
                  <a:pt x="47726" y="550"/>
                </a:lnTo>
                <a:lnTo>
                  <a:pt x="45213" y="0"/>
                </a:lnTo>
                <a:lnTo>
                  <a:pt x="11238" y="17810"/>
                </a:lnTo>
                <a:lnTo>
                  <a:pt x="337" y="59409"/>
                </a:lnTo>
                <a:lnTo>
                  <a:pt x="0" y="65904"/>
                </a:lnTo>
                <a:lnTo>
                  <a:pt x="0" y="1069712"/>
                </a:lnTo>
                <a:lnTo>
                  <a:pt x="3149" y="1072862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5568933" y="1604007"/>
            <a:ext cx="127279" cy="1072862"/>
          </a:xfrm>
          <a:custGeom>
            <a:avLst/>
            <a:gdLst/>
            <a:ahLst/>
            <a:cxnLst/>
            <a:rect l="l" t="t" r="r" b="b"/>
            <a:pathLst>
              <a:path w="127279" h="1072862">
                <a:moveTo>
                  <a:pt x="7035" y="1072862"/>
                </a:moveTo>
                <a:lnTo>
                  <a:pt x="3149" y="1072862"/>
                </a:lnTo>
                <a:lnTo>
                  <a:pt x="0" y="1069712"/>
                </a:lnTo>
                <a:lnTo>
                  <a:pt x="0" y="1065826"/>
                </a:lnTo>
                <a:lnTo>
                  <a:pt x="0" y="65904"/>
                </a:lnTo>
                <a:lnTo>
                  <a:pt x="337" y="59409"/>
                </a:lnTo>
                <a:lnTo>
                  <a:pt x="1783" y="47356"/>
                </a:lnTo>
                <a:lnTo>
                  <a:pt x="5147" y="32554"/>
                </a:lnTo>
                <a:lnTo>
                  <a:pt x="11238" y="17810"/>
                </a:lnTo>
                <a:lnTo>
                  <a:pt x="20865" y="5931"/>
                </a:lnTo>
                <a:lnTo>
                  <a:pt x="32654" y="136"/>
                </a:lnTo>
                <a:lnTo>
                  <a:pt x="45213" y="0"/>
                </a:lnTo>
                <a:lnTo>
                  <a:pt x="47726" y="550"/>
                </a:lnTo>
                <a:lnTo>
                  <a:pt x="66238" y="5083"/>
                </a:lnTo>
                <a:lnTo>
                  <a:pt x="83560" y="9094"/>
                </a:lnTo>
                <a:lnTo>
                  <a:pt x="98693" y="12441"/>
                </a:lnTo>
                <a:lnTo>
                  <a:pt x="110638" y="14986"/>
                </a:lnTo>
                <a:lnTo>
                  <a:pt x="118398" y="16589"/>
                </a:lnTo>
                <a:lnTo>
                  <a:pt x="120980" y="17111"/>
                </a:lnTo>
                <a:lnTo>
                  <a:pt x="124802" y="17860"/>
                </a:lnTo>
                <a:lnTo>
                  <a:pt x="127279" y="21569"/>
                </a:lnTo>
                <a:lnTo>
                  <a:pt x="126530" y="25379"/>
                </a:lnTo>
                <a:lnTo>
                  <a:pt x="125768" y="29201"/>
                </a:lnTo>
                <a:lnTo>
                  <a:pt x="122072" y="31691"/>
                </a:lnTo>
                <a:lnTo>
                  <a:pt x="118262" y="30916"/>
                </a:lnTo>
                <a:lnTo>
                  <a:pt x="115222" y="30307"/>
                </a:lnTo>
                <a:lnTo>
                  <a:pt x="107126" y="28634"/>
                </a:lnTo>
                <a:lnTo>
                  <a:pt x="94953" y="26037"/>
                </a:lnTo>
                <a:lnTo>
                  <a:pt x="79682" y="22650"/>
                </a:lnTo>
                <a:lnTo>
                  <a:pt x="62293" y="18613"/>
                </a:lnTo>
                <a:lnTo>
                  <a:pt x="44272" y="14190"/>
                </a:lnTo>
                <a:lnTo>
                  <a:pt x="38608" y="12755"/>
                </a:lnTo>
                <a:lnTo>
                  <a:pt x="34137" y="13504"/>
                </a:lnTo>
                <a:lnTo>
                  <a:pt x="15036" y="54210"/>
                </a:lnTo>
                <a:lnTo>
                  <a:pt x="14071" y="66044"/>
                </a:lnTo>
                <a:lnTo>
                  <a:pt x="14071" y="1065826"/>
                </a:lnTo>
                <a:lnTo>
                  <a:pt x="14071" y="1069712"/>
                </a:lnTo>
                <a:lnTo>
                  <a:pt x="10922" y="1072862"/>
                </a:lnTo>
                <a:lnTo>
                  <a:pt x="7035" y="107286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5614309" y="1642063"/>
            <a:ext cx="125209" cy="1053273"/>
          </a:xfrm>
          <a:custGeom>
            <a:avLst/>
            <a:gdLst/>
            <a:ahLst/>
            <a:cxnLst/>
            <a:rect l="l" t="t" r="r" b="b"/>
            <a:pathLst>
              <a:path w="125209" h="1053273">
                <a:moveTo>
                  <a:pt x="3149" y="1053273"/>
                </a:moveTo>
                <a:lnTo>
                  <a:pt x="10922" y="1053273"/>
                </a:lnTo>
                <a:lnTo>
                  <a:pt x="14071" y="1050123"/>
                </a:lnTo>
                <a:lnTo>
                  <a:pt x="14074" y="64735"/>
                </a:lnTo>
                <a:lnTo>
                  <a:pt x="14910" y="54095"/>
                </a:lnTo>
                <a:lnTo>
                  <a:pt x="17445" y="40147"/>
                </a:lnTo>
                <a:lnTo>
                  <a:pt x="22240" y="26395"/>
                </a:lnTo>
                <a:lnTo>
                  <a:pt x="29857" y="16343"/>
                </a:lnTo>
                <a:lnTo>
                  <a:pt x="33693" y="13435"/>
                </a:lnTo>
                <a:lnTo>
                  <a:pt x="38036" y="12736"/>
                </a:lnTo>
                <a:lnTo>
                  <a:pt x="43548" y="14108"/>
                </a:lnTo>
                <a:lnTo>
                  <a:pt x="59570" y="18054"/>
                </a:lnTo>
                <a:lnTo>
                  <a:pt x="77092" y="22141"/>
                </a:lnTo>
                <a:lnTo>
                  <a:pt x="92531" y="25574"/>
                </a:lnTo>
                <a:lnTo>
                  <a:pt x="104870" y="28211"/>
                </a:lnTo>
                <a:lnTo>
                  <a:pt x="113091" y="29910"/>
                </a:lnTo>
                <a:lnTo>
                  <a:pt x="116179" y="30529"/>
                </a:lnTo>
                <a:lnTo>
                  <a:pt x="119976" y="31278"/>
                </a:lnTo>
                <a:lnTo>
                  <a:pt x="123698" y="28815"/>
                </a:lnTo>
                <a:lnTo>
                  <a:pt x="124447" y="24992"/>
                </a:lnTo>
                <a:lnTo>
                  <a:pt x="125209" y="21182"/>
                </a:lnTo>
                <a:lnTo>
                  <a:pt x="122720" y="17473"/>
                </a:lnTo>
                <a:lnTo>
                  <a:pt x="118910" y="16724"/>
                </a:lnTo>
                <a:lnTo>
                  <a:pt x="116840" y="16310"/>
                </a:lnTo>
                <a:lnTo>
                  <a:pt x="109476" y="14796"/>
                </a:lnTo>
                <a:lnTo>
                  <a:pt x="97774" y="12310"/>
                </a:lnTo>
                <a:lnTo>
                  <a:pt x="82769" y="8996"/>
                </a:lnTo>
                <a:lnTo>
                  <a:pt x="65499" y="5000"/>
                </a:lnTo>
                <a:lnTo>
                  <a:pt x="47002" y="468"/>
                </a:lnTo>
                <a:lnTo>
                  <a:pt x="44916" y="0"/>
                </a:lnTo>
                <a:lnTo>
                  <a:pt x="11576" y="16553"/>
                </a:lnTo>
                <a:lnTo>
                  <a:pt x="344" y="58195"/>
                </a:lnTo>
                <a:lnTo>
                  <a:pt x="0" y="64743"/>
                </a:lnTo>
                <a:lnTo>
                  <a:pt x="0" y="1050123"/>
                </a:lnTo>
                <a:lnTo>
                  <a:pt x="3149" y="1053273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5614309" y="1642063"/>
            <a:ext cx="125209" cy="1053273"/>
          </a:xfrm>
          <a:custGeom>
            <a:avLst/>
            <a:gdLst/>
            <a:ahLst/>
            <a:cxnLst/>
            <a:rect l="l" t="t" r="r" b="b"/>
            <a:pathLst>
              <a:path w="125209" h="1053273">
                <a:moveTo>
                  <a:pt x="7035" y="1053273"/>
                </a:moveTo>
                <a:lnTo>
                  <a:pt x="3149" y="1053273"/>
                </a:lnTo>
                <a:lnTo>
                  <a:pt x="0" y="1050123"/>
                </a:lnTo>
                <a:lnTo>
                  <a:pt x="0" y="1046237"/>
                </a:lnTo>
                <a:lnTo>
                  <a:pt x="0" y="64743"/>
                </a:lnTo>
                <a:lnTo>
                  <a:pt x="344" y="58195"/>
                </a:lnTo>
                <a:lnTo>
                  <a:pt x="1831" y="46049"/>
                </a:lnTo>
                <a:lnTo>
                  <a:pt x="5295" y="31203"/>
                </a:lnTo>
                <a:lnTo>
                  <a:pt x="11576" y="16553"/>
                </a:lnTo>
                <a:lnTo>
                  <a:pt x="21323" y="5142"/>
                </a:lnTo>
                <a:lnTo>
                  <a:pt x="32327" y="21"/>
                </a:lnTo>
                <a:lnTo>
                  <a:pt x="44916" y="0"/>
                </a:lnTo>
                <a:lnTo>
                  <a:pt x="47002" y="468"/>
                </a:lnTo>
                <a:lnTo>
                  <a:pt x="65499" y="5000"/>
                </a:lnTo>
                <a:lnTo>
                  <a:pt x="82769" y="8996"/>
                </a:lnTo>
                <a:lnTo>
                  <a:pt x="97774" y="12310"/>
                </a:lnTo>
                <a:lnTo>
                  <a:pt x="109476" y="14796"/>
                </a:lnTo>
                <a:lnTo>
                  <a:pt x="116840" y="16310"/>
                </a:lnTo>
                <a:lnTo>
                  <a:pt x="118910" y="16724"/>
                </a:lnTo>
                <a:lnTo>
                  <a:pt x="122720" y="17473"/>
                </a:lnTo>
                <a:lnTo>
                  <a:pt x="125209" y="21182"/>
                </a:lnTo>
                <a:lnTo>
                  <a:pt x="124447" y="24992"/>
                </a:lnTo>
                <a:lnTo>
                  <a:pt x="123698" y="28815"/>
                </a:lnTo>
                <a:lnTo>
                  <a:pt x="119976" y="31278"/>
                </a:lnTo>
                <a:lnTo>
                  <a:pt x="116179" y="30529"/>
                </a:lnTo>
                <a:lnTo>
                  <a:pt x="113091" y="29910"/>
                </a:lnTo>
                <a:lnTo>
                  <a:pt x="104870" y="28211"/>
                </a:lnTo>
                <a:lnTo>
                  <a:pt x="92531" y="25574"/>
                </a:lnTo>
                <a:lnTo>
                  <a:pt x="77092" y="22141"/>
                </a:lnTo>
                <a:lnTo>
                  <a:pt x="59570" y="18054"/>
                </a:lnTo>
                <a:lnTo>
                  <a:pt x="43548" y="14108"/>
                </a:lnTo>
                <a:lnTo>
                  <a:pt x="38036" y="12736"/>
                </a:lnTo>
                <a:lnTo>
                  <a:pt x="33693" y="13435"/>
                </a:lnTo>
                <a:lnTo>
                  <a:pt x="14910" y="54095"/>
                </a:lnTo>
                <a:lnTo>
                  <a:pt x="14071" y="64883"/>
                </a:lnTo>
                <a:lnTo>
                  <a:pt x="14071" y="1046237"/>
                </a:lnTo>
                <a:lnTo>
                  <a:pt x="14071" y="1050123"/>
                </a:lnTo>
                <a:lnTo>
                  <a:pt x="10922" y="1053273"/>
                </a:lnTo>
                <a:lnTo>
                  <a:pt x="7035" y="105327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5783161" y="1564777"/>
            <a:ext cx="123126" cy="1033786"/>
          </a:xfrm>
          <a:custGeom>
            <a:avLst/>
            <a:gdLst/>
            <a:ahLst/>
            <a:cxnLst/>
            <a:rect l="l" t="t" r="r" b="b"/>
            <a:pathLst>
              <a:path w="123126" h="1033786">
                <a:moveTo>
                  <a:pt x="44612" y="93"/>
                </a:moveTo>
                <a:lnTo>
                  <a:pt x="11943" y="15392"/>
                </a:lnTo>
                <a:lnTo>
                  <a:pt x="354" y="57067"/>
                </a:lnTo>
                <a:lnTo>
                  <a:pt x="0" y="63671"/>
                </a:lnTo>
                <a:lnTo>
                  <a:pt x="0" y="1030636"/>
                </a:lnTo>
                <a:lnTo>
                  <a:pt x="3149" y="1033786"/>
                </a:lnTo>
                <a:lnTo>
                  <a:pt x="10921" y="1033786"/>
                </a:lnTo>
                <a:lnTo>
                  <a:pt x="14071" y="1030636"/>
                </a:lnTo>
                <a:lnTo>
                  <a:pt x="14071" y="63811"/>
                </a:lnTo>
                <a:lnTo>
                  <a:pt x="14810" y="54022"/>
                </a:lnTo>
                <a:lnTo>
                  <a:pt x="17252" y="40153"/>
                </a:lnTo>
                <a:lnTo>
                  <a:pt x="21966" y="26350"/>
                </a:lnTo>
                <a:lnTo>
                  <a:pt x="29527" y="16275"/>
                </a:lnTo>
                <a:lnTo>
                  <a:pt x="33235" y="13455"/>
                </a:lnTo>
                <a:lnTo>
                  <a:pt x="37464" y="12757"/>
                </a:lnTo>
                <a:lnTo>
                  <a:pt x="42824" y="14116"/>
                </a:lnTo>
                <a:lnTo>
                  <a:pt x="56854" y="17580"/>
                </a:lnTo>
                <a:lnTo>
                  <a:pt x="74502" y="21715"/>
                </a:lnTo>
                <a:lnTo>
                  <a:pt x="90108" y="25195"/>
                </a:lnTo>
                <a:lnTo>
                  <a:pt x="102614" y="27873"/>
                </a:lnTo>
                <a:lnTo>
                  <a:pt x="110967" y="29601"/>
                </a:lnTo>
                <a:lnTo>
                  <a:pt x="114109" y="30232"/>
                </a:lnTo>
                <a:lnTo>
                  <a:pt x="117919" y="31007"/>
                </a:lnTo>
                <a:lnTo>
                  <a:pt x="121615" y="28505"/>
                </a:lnTo>
                <a:lnTo>
                  <a:pt x="122377" y="24695"/>
                </a:lnTo>
                <a:lnTo>
                  <a:pt x="123126" y="20885"/>
                </a:lnTo>
                <a:lnTo>
                  <a:pt x="120649" y="17176"/>
                </a:lnTo>
                <a:lnTo>
                  <a:pt x="116839" y="16427"/>
                </a:lnTo>
                <a:lnTo>
                  <a:pt x="115240" y="16104"/>
                </a:lnTo>
                <a:lnTo>
                  <a:pt x="108301" y="14677"/>
                </a:lnTo>
                <a:lnTo>
                  <a:pt x="96859" y="12251"/>
                </a:lnTo>
                <a:lnTo>
                  <a:pt x="81989" y="8975"/>
                </a:lnTo>
                <a:lnTo>
                  <a:pt x="64770" y="5000"/>
                </a:lnTo>
                <a:lnTo>
                  <a:pt x="46278" y="476"/>
                </a:lnTo>
                <a:lnTo>
                  <a:pt x="44612" y="93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5783161" y="1564777"/>
            <a:ext cx="123126" cy="1033786"/>
          </a:xfrm>
          <a:custGeom>
            <a:avLst/>
            <a:gdLst/>
            <a:ahLst/>
            <a:cxnLst/>
            <a:rect l="l" t="t" r="r" b="b"/>
            <a:pathLst>
              <a:path w="123126" h="1033786">
                <a:moveTo>
                  <a:pt x="7035" y="1033786"/>
                </a:moveTo>
                <a:lnTo>
                  <a:pt x="3149" y="1033786"/>
                </a:lnTo>
                <a:lnTo>
                  <a:pt x="0" y="1030636"/>
                </a:lnTo>
                <a:lnTo>
                  <a:pt x="0" y="1026750"/>
                </a:lnTo>
                <a:lnTo>
                  <a:pt x="0" y="63671"/>
                </a:lnTo>
                <a:lnTo>
                  <a:pt x="354" y="57067"/>
                </a:lnTo>
                <a:lnTo>
                  <a:pt x="1885" y="44821"/>
                </a:lnTo>
                <a:lnTo>
                  <a:pt x="5460" y="29931"/>
                </a:lnTo>
                <a:lnTo>
                  <a:pt x="11943" y="15392"/>
                </a:lnTo>
                <a:lnTo>
                  <a:pt x="20980" y="5086"/>
                </a:lnTo>
                <a:lnTo>
                  <a:pt x="31989" y="0"/>
                </a:lnTo>
                <a:lnTo>
                  <a:pt x="44612" y="93"/>
                </a:lnTo>
                <a:lnTo>
                  <a:pt x="46278" y="476"/>
                </a:lnTo>
                <a:lnTo>
                  <a:pt x="64770" y="5000"/>
                </a:lnTo>
                <a:lnTo>
                  <a:pt x="81989" y="8975"/>
                </a:lnTo>
                <a:lnTo>
                  <a:pt x="96859" y="12251"/>
                </a:lnTo>
                <a:lnTo>
                  <a:pt x="108301" y="14677"/>
                </a:lnTo>
                <a:lnTo>
                  <a:pt x="115240" y="16104"/>
                </a:lnTo>
                <a:lnTo>
                  <a:pt x="116839" y="16427"/>
                </a:lnTo>
                <a:lnTo>
                  <a:pt x="120649" y="17176"/>
                </a:lnTo>
                <a:lnTo>
                  <a:pt x="123126" y="20885"/>
                </a:lnTo>
                <a:lnTo>
                  <a:pt x="122377" y="24695"/>
                </a:lnTo>
                <a:lnTo>
                  <a:pt x="121615" y="28505"/>
                </a:lnTo>
                <a:lnTo>
                  <a:pt x="117919" y="31007"/>
                </a:lnTo>
                <a:lnTo>
                  <a:pt x="114109" y="30232"/>
                </a:lnTo>
                <a:lnTo>
                  <a:pt x="110967" y="29601"/>
                </a:lnTo>
                <a:lnTo>
                  <a:pt x="102614" y="27873"/>
                </a:lnTo>
                <a:lnTo>
                  <a:pt x="90108" y="25195"/>
                </a:lnTo>
                <a:lnTo>
                  <a:pt x="74502" y="21715"/>
                </a:lnTo>
                <a:lnTo>
                  <a:pt x="56854" y="17580"/>
                </a:lnTo>
                <a:lnTo>
                  <a:pt x="42824" y="14116"/>
                </a:lnTo>
                <a:lnTo>
                  <a:pt x="37464" y="12757"/>
                </a:lnTo>
                <a:lnTo>
                  <a:pt x="33235" y="13455"/>
                </a:lnTo>
                <a:lnTo>
                  <a:pt x="14810" y="54022"/>
                </a:lnTo>
                <a:lnTo>
                  <a:pt x="14071" y="63811"/>
                </a:lnTo>
                <a:lnTo>
                  <a:pt x="14071" y="1026750"/>
                </a:lnTo>
                <a:lnTo>
                  <a:pt x="14071" y="1030636"/>
                </a:lnTo>
                <a:lnTo>
                  <a:pt x="10921" y="1033786"/>
                </a:lnTo>
                <a:lnTo>
                  <a:pt x="7035" y="103378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5734053" y="1566147"/>
            <a:ext cx="123139" cy="1033788"/>
          </a:xfrm>
          <a:custGeom>
            <a:avLst/>
            <a:gdLst/>
            <a:ahLst/>
            <a:cxnLst/>
            <a:rect l="l" t="t" r="r" b="b"/>
            <a:pathLst>
              <a:path w="123139" h="1033788">
                <a:moveTo>
                  <a:pt x="3149" y="1033788"/>
                </a:moveTo>
                <a:lnTo>
                  <a:pt x="10921" y="1033788"/>
                </a:lnTo>
                <a:lnTo>
                  <a:pt x="14071" y="1030639"/>
                </a:lnTo>
                <a:lnTo>
                  <a:pt x="14071" y="63813"/>
                </a:lnTo>
                <a:lnTo>
                  <a:pt x="14810" y="54027"/>
                </a:lnTo>
                <a:lnTo>
                  <a:pt x="17250" y="40158"/>
                </a:lnTo>
                <a:lnTo>
                  <a:pt x="21960" y="26353"/>
                </a:lnTo>
                <a:lnTo>
                  <a:pt x="29514" y="16277"/>
                </a:lnTo>
                <a:lnTo>
                  <a:pt x="33235" y="13445"/>
                </a:lnTo>
                <a:lnTo>
                  <a:pt x="37464" y="12759"/>
                </a:lnTo>
                <a:lnTo>
                  <a:pt x="42824" y="14118"/>
                </a:lnTo>
                <a:lnTo>
                  <a:pt x="56857" y="17582"/>
                </a:lnTo>
                <a:lnTo>
                  <a:pt x="74508" y="21717"/>
                </a:lnTo>
                <a:lnTo>
                  <a:pt x="90113" y="25197"/>
                </a:lnTo>
                <a:lnTo>
                  <a:pt x="102617" y="27875"/>
                </a:lnTo>
                <a:lnTo>
                  <a:pt x="110968" y="29604"/>
                </a:lnTo>
                <a:lnTo>
                  <a:pt x="114109" y="30234"/>
                </a:lnTo>
                <a:lnTo>
                  <a:pt x="117919" y="31009"/>
                </a:lnTo>
                <a:lnTo>
                  <a:pt x="121627" y="28507"/>
                </a:lnTo>
                <a:lnTo>
                  <a:pt x="122377" y="24697"/>
                </a:lnTo>
                <a:lnTo>
                  <a:pt x="123139" y="20887"/>
                </a:lnTo>
                <a:lnTo>
                  <a:pt x="120649" y="17179"/>
                </a:lnTo>
                <a:lnTo>
                  <a:pt x="116839" y="16430"/>
                </a:lnTo>
                <a:lnTo>
                  <a:pt x="115241" y="16107"/>
                </a:lnTo>
                <a:lnTo>
                  <a:pt x="108305" y="14681"/>
                </a:lnTo>
                <a:lnTo>
                  <a:pt x="96866" y="12255"/>
                </a:lnTo>
                <a:lnTo>
                  <a:pt x="82000" y="8979"/>
                </a:lnTo>
                <a:lnTo>
                  <a:pt x="64783" y="5003"/>
                </a:lnTo>
                <a:lnTo>
                  <a:pt x="46291" y="478"/>
                </a:lnTo>
                <a:lnTo>
                  <a:pt x="44602" y="89"/>
                </a:lnTo>
                <a:lnTo>
                  <a:pt x="11938" y="15394"/>
                </a:lnTo>
                <a:lnTo>
                  <a:pt x="353" y="57070"/>
                </a:lnTo>
                <a:lnTo>
                  <a:pt x="0" y="63674"/>
                </a:lnTo>
                <a:lnTo>
                  <a:pt x="0" y="1030639"/>
                </a:lnTo>
                <a:lnTo>
                  <a:pt x="3149" y="1033788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5734053" y="1566147"/>
            <a:ext cx="123139" cy="1033788"/>
          </a:xfrm>
          <a:custGeom>
            <a:avLst/>
            <a:gdLst/>
            <a:ahLst/>
            <a:cxnLst/>
            <a:rect l="l" t="t" r="r" b="b"/>
            <a:pathLst>
              <a:path w="123139" h="1033788">
                <a:moveTo>
                  <a:pt x="7035" y="1033788"/>
                </a:moveTo>
                <a:lnTo>
                  <a:pt x="3149" y="1033788"/>
                </a:lnTo>
                <a:lnTo>
                  <a:pt x="0" y="1030639"/>
                </a:lnTo>
                <a:lnTo>
                  <a:pt x="0" y="1026753"/>
                </a:lnTo>
                <a:lnTo>
                  <a:pt x="0" y="63674"/>
                </a:lnTo>
                <a:lnTo>
                  <a:pt x="353" y="57070"/>
                </a:lnTo>
                <a:lnTo>
                  <a:pt x="1881" y="44824"/>
                </a:lnTo>
                <a:lnTo>
                  <a:pt x="5454" y="29933"/>
                </a:lnTo>
                <a:lnTo>
                  <a:pt x="11938" y="15394"/>
                </a:lnTo>
                <a:lnTo>
                  <a:pt x="20980" y="5088"/>
                </a:lnTo>
                <a:lnTo>
                  <a:pt x="31981" y="0"/>
                </a:lnTo>
                <a:lnTo>
                  <a:pt x="44602" y="89"/>
                </a:lnTo>
                <a:lnTo>
                  <a:pt x="46291" y="478"/>
                </a:lnTo>
                <a:lnTo>
                  <a:pt x="64783" y="5003"/>
                </a:lnTo>
                <a:lnTo>
                  <a:pt x="82000" y="8979"/>
                </a:lnTo>
                <a:lnTo>
                  <a:pt x="96866" y="12255"/>
                </a:lnTo>
                <a:lnTo>
                  <a:pt x="108305" y="14681"/>
                </a:lnTo>
                <a:lnTo>
                  <a:pt x="115241" y="16107"/>
                </a:lnTo>
                <a:lnTo>
                  <a:pt x="116839" y="16430"/>
                </a:lnTo>
                <a:lnTo>
                  <a:pt x="120649" y="17179"/>
                </a:lnTo>
                <a:lnTo>
                  <a:pt x="123139" y="20887"/>
                </a:lnTo>
                <a:lnTo>
                  <a:pt x="122377" y="24697"/>
                </a:lnTo>
                <a:lnTo>
                  <a:pt x="121627" y="28507"/>
                </a:lnTo>
                <a:lnTo>
                  <a:pt x="117919" y="31009"/>
                </a:lnTo>
                <a:lnTo>
                  <a:pt x="114109" y="30234"/>
                </a:lnTo>
                <a:lnTo>
                  <a:pt x="110968" y="29604"/>
                </a:lnTo>
                <a:lnTo>
                  <a:pt x="102617" y="27875"/>
                </a:lnTo>
                <a:lnTo>
                  <a:pt x="90113" y="25197"/>
                </a:lnTo>
                <a:lnTo>
                  <a:pt x="74508" y="21717"/>
                </a:lnTo>
                <a:lnTo>
                  <a:pt x="56857" y="17582"/>
                </a:lnTo>
                <a:lnTo>
                  <a:pt x="42824" y="14118"/>
                </a:lnTo>
                <a:lnTo>
                  <a:pt x="37464" y="12759"/>
                </a:lnTo>
                <a:lnTo>
                  <a:pt x="33235" y="13445"/>
                </a:lnTo>
                <a:lnTo>
                  <a:pt x="14810" y="54027"/>
                </a:lnTo>
                <a:lnTo>
                  <a:pt x="14071" y="63813"/>
                </a:lnTo>
                <a:lnTo>
                  <a:pt x="14071" y="1026753"/>
                </a:lnTo>
                <a:lnTo>
                  <a:pt x="14071" y="1030639"/>
                </a:lnTo>
                <a:lnTo>
                  <a:pt x="10921" y="1033788"/>
                </a:lnTo>
                <a:lnTo>
                  <a:pt x="7035" y="10337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5897484" y="1513394"/>
            <a:ext cx="121056" cy="1014298"/>
          </a:xfrm>
          <a:custGeom>
            <a:avLst/>
            <a:gdLst/>
            <a:ahLst/>
            <a:cxnLst/>
            <a:rect l="l" t="t" r="r" b="b"/>
            <a:pathLst>
              <a:path w="121056" h="1014298">
                <a:moveTo>
                  <a:pt x="3149" y="1014298"/>
                </a:moveTo>
                <a:lnTo>
                  <a:pt x="10921" y="1014298"/>
                </a:lnTo>
                <a:lnTo>
                  <a:pt x="14071" y="1011148"/>
                </a:lnTo>
                <a:lnTo>
                  <a:pt x="14071" y="62763"/>
                </a:lnTo>
                <a:lnTo>
                  <a:pt x="14686" y="54001"/>
                </a:lnTo>
                <a:lnTo>
                  <a:pt x="17004" y="40247"/>
                </a:lnTo>
                <a:lnTo>
                  <a:pt x="21626" y="26388"/>
                </a:lnTo>
                <a:lnTo>
                  <a:pt x="29159" y="16243"/>
                </a:lnTo>
                <a:lnTo>
                  <a:pt x="32778" y="13487"/>
                </a:lnTo>
                <a:lnTo>
                  <a:pt x="36893" y="12827"/>
                </a:lnTo>
                <a:lnTo>
                  <a:pt x="42113" y="14135"/>
                </a:lnTo>
                <a:lnTo>
                  <a:pt x="54109" y="17109"/>
                </a:lnTo>
                <a:lnTo>
                  <a:pt x="71887" y="21296"/>
                </a:lnTo>
                <a:lnTo>
                  <a:pt x="87666" y="24826"/>
                </a:lnTo>
                <a:lnTo>
                  <a:pt x="100346" y="27547"/>
                </a:lnTo>
                <a:lnTo>
                  <a:pt x="108832" y="29304"/>
                </a:lnTo>
                <a:lnTo>
                  <a:pt x="112026" y="29946"/>
                </a:lnTo>
                <a:lnTo>
                  <a:pt x="115836" y="30734"/>
                </a:lnTo>
                <a:lnTo>
                  <a:pt x="119545" y="28232"/>
                </a:lnTo>
                <a:lnTo>
                  <a:pt x="120294" y="24409"/>
                </a:lnTo>
                <a:lnTo>
                  <a:pt x="121056" y="20599"/>
                </a:lnTo>
                <a:lnTo>
                  <a:pt x="118567" y="16891"/>
                </a:lnTo>
                <a:lnTo>
                  <a:pt x="114757" y="16141"/>
                </a:lnTo>
                <a:lnTo>
                  <a:pt x="113580" y="15904"/>
                </a:lnTo>
                <a:lnTo>
                  <a:pt x="107097" y="14574"/>
                </a:lnTo>
                <a:lnTo>
                  <a:pt x="95935" y="12213"/>
                </a:lnTo>
                <a:lnTo>
                  <a:pt x="81213" y="8976"/>
                </a:lnTo>
                <a:lnTo>
                  <a:pt x="64051" y="5018"/>
                </a:lnTo>
                <a:lnTo>
                  <a:pt x="45567" y="495"/>
                </a:lnTo>
                <a:lnTo>
                  <a:pt x="44292" y="197"/>
                </a:lnTo>
                <a:lnTo>
                  <a:pt x="12309" y="14258"/>
                </a:lnTo>
                <a:lnTo>
                  <a:pt x="356" y="55959"/>
                </a:lnTo>
                <a:lnTo>
                  <a:pt x="0" y="62623"/>
                </a:lnTo>
                <a:lnTo>
                  <a:pt x="0" y="1011148"/>
                </a:lnTo>
                <a:lnTo>
                  <a:pt x="3149" y="1014298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5897484" y="1513394"/>
            <a:ext cx="121056" cy="1014298"/>
          </a:xfrm>
          <a:custGeom>
            <a:avLst/>
            <a:gdLst/>
            <a:ahLst/>
            <a:cxnLst/>
            <a:rect l="l" t="t" r="r" b="b"/>
            <a:pathLst>
              <a:path w="121056" h="1014298">
                <a:moveTo>
                  <a:pt x="7035" y="1014298"/>
                </a:moveTo>
                <a:lnTo>
                  <a:pt x="3149" y="1014298"/>
                </a:lnTo>
                <a:lnTo>
                  <a:pt x="0" y="1011148"/>
                </a:lnTo>
                <a:lnTo>
                  <a:pt x="0" y="1007262"/>
                </a:lnTo>
                <a:lnTo>
                  <a:pt x="0" y="62623"/>
                </a:lnTo>
                <a:lnTo>
                  <a:pt x="356" y="55959"/>
                </a:lnTo>
                <a:lnTo>
                  <a:pt x="1928" y="43607"/>
                </a:lnTo>
                <a:lnTo>
                  <a:pt x="5613" y="28672"/>
                </a:lnTo>
                <a:lnTo>
                  <a:pt x="12309" y="14258"/>
                </a:lnTo>
                <a:lnTo>
                  <a:pt x="20612" y="5054"/>
                </a:lnTo>
                <a:lnTo>
                  <a:pt x="31648" y="0"/>
                </a:lnTo>
                <a:lnTo>
                  <a:pt x="44292" y="197"/>
                </a:lnTo>
                <a:lnTo>
                  <a:pt x="45567" y="495"/>
                </a:lnTo>
                <a:lnTo>
                  <a:pt x="64051" y="5018"/>
                </a:lnTo>
                <a:lnTo>
                  <a:pt x="81213" y="8976"/>
                </a:lnTo>
                <a:lnTo>
                  <a:pt x="95935" y="12213"/>
                </a:lnTo>
                <a:lnTo>
                  <a:pt x="107097" y="14574"/>
                </a:lnTo>
                <a:lnTo>
                  <a:pt x="113580" y="15904"/>
                </a:lnTo>
                <a:lnTo>
                  <a:pt x="118567" y="16891"/>
                </a:lnTo>
                <a:lnTo>
                  <a:pt x="121056" y="20599"/>
                </a:lnTo>
                <a:lnTo>
                  <a:pt x="120294" y="24409"/>
                </a:lnTo>
                <a:lnTo>
                  <a:pt x="119545" y="28232"/>
                </a:lnTo>
                <a:lnTo>
                  <a:pt x="115836" y="30734"/>
                </a:lnTo>
                <a:lnTo>
                  <a:pt x="112026" y="29946"/>
                </a:lnTo>
                <a:lnTo>
                  <a:pt x="108832" y="29304"/>
                </a:lnTo>
                <a:lnTo>
                  <a:pt x="100346" y="27547"/>
                </a:lnTo>
                <a:lnTo>
                  <a:pt x="87666" y="24826"/>
                </a:lnTo>
                <a:lnTo>
                  <a:pt x="71887" y="21296"/>
                </a:lnTo>
                <a:lnTo>
                  <a:pt x="54109" y="17109"/>
                </a:lnTo>
                <a:lnTo>
                  <a:pt x="42113" y="14135"/>
                </a:lnTo>
                <a:lnTo>
                  <a:pt x="36893" y="12827"/>
                </a:lnTo>
                <a:lnTo>
                  <a:pt x="32778" y="13487"/>
                </a:lnTo>
                <a:lnTo>
                  <a:pt x="14686" y="54001"/>
                </a:lnTo>
                <a:lnTo>
                  <a:pt x="14071" y="62763"/>
                </a:lnTo>
                <a:lnTo>
                  <a:pt x="14071" y="1007262"/>
                </a:lnTo>
                <a:lnTo>
                  <a:pt x="14071" y="1011148"/>
                </a:lnTo>
                <a:lnTo>
                  <a:pt x="10921" y="1014298"/>
                </a:lnTo>
                <a:lnTo>
                  <a:pt x="7035" y="10142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6011806" y="1523108"/>
            <a:ext cx="118973" cy="994840"/>
          </a:xfrm>
          <a:custGeom>
            <a:avLst/>
            <a:gdLst/>
            <a:ahLst/>
            <a:cxnLst/>
            <a:rect l="l" t="t" r="r" b="b"/>
            <a:pathLst>
              <a:path w="118973" h="994840">
                <a:moveTo>
                  <a:pt x="43978" y="323"/>
                </a:moveTo>
                <a:lnTo>
                  <a:pt x="12703" y="13167"/>
                </a:lnTo>
                <a:lnTo>
                  <a:pt x="365" y="54860"/>
                </a:lnTo>
                <a:lnTo>
                  <a:pt x="0" y="61581"/>
                </a:lnTo>
                <a:lnTo>
                  <a:pt x="0" y="991691"/>
                </a:lnTo>
                <a:lnTo>
                  <a:pt x="3149" y="994840"/>
                </a:lnTo>
                <a:lnTo>
                  <a:pt x="10921" y="994840"/>
                </a:lnTo>
                <a:lnTo>
                  <a:pt x="14071" y="991691"/>
                </a:lnTo>
                <a:lnTo>
                  <a:pt x="14071" y="61708"/>
                </a:lnTo>
                <a:lnTo>
                  <a:pt x="14586" y="53959"/>
                </a:lnTo>
                <a:lnTo>
                  <a:pt x="16792" y="40328"/>
                </a:lnTo>
                <a:lnTo>
                  <a:pt x="21322" y="26412"/>
                </a:lnTo>
                <a:lnTo>
                  <a:pt x="28816" y="16216"/>
                </a:lnTo>
                <a:lnTo>
                  <a:pt x="32308" y="13537"/>
                </a:lnTo>
                <a:lnTo>
                  <a:pt x="36296" y="12889"/>
                </a:lnTo>
                <a:lnTo>
                  <a:pt x="41389" y="14172"/>
                </a:lnTo>
                <a:lnTo>
                  <a:pt x="51376" y="16655"/>
                </a:lnTo>
                <a:lnTo>
                  <a:pt x="69274" y="20891"/>
                </a:lnTo>
                <a:lnTo>
                  <a:pt x="85222" y="24471"/>
                </a:lnTo>
                <a:lnTo>
                  <a:pt x="98079" y="27235"/>
                </a:lnTo>
                <a:lnTo>
                  <a:pt x="106704" y="29024"/>
                </a:lnTo>
                <a:lnTo>
                  <a:pt x="109956" y="29678"/>
                </a:lnTo>
                <a:lnTo>
                  <a:pt x="113779" y="30440"/>
                </a:lnTo>
                <a:lnTo>
                  <a:pt x="117474" y="27951"/>
                </a:lnTo>
                <a:lnTo>
                  <a:pt x="118224" y="24141"/>
                </a:lnTo>
                <a:lnTo>
                  <a:pt x="118973" y="20318"/>
                </a:lnTo>
                <a:lnTo>
                  <a:pt x="116497" y="16623"/>
                </a:lnTo>
                <a:lnTo>
                  <a:pt x="112687" y="15861"/>
                </a:lnTo>
                <a:lnTo>
                  <a:pt x="111873" y="15698"/>
                </a:lnTo>
                <a:lnTo>
                  <a:pt x="105863" y="14471"/>
                </a:lnTo>
                <a:lnTo>
                  <a:pt x="94989" y="12176"/>
                </a:lnTo>
                <a:lnTo>
                  <a:pt x="80416" y="8979"/>
                </a:lnTo>
                <a:lnTo>
                  <a:pt x="63312" y="5043"/>
                </a:lnTo>
                <a:lnTo>
                  <a:pt x="44843" y="532"/>
                </a:lnTo>
                <a:lnTo>
                  <a:pt x="43978" y="323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6011806" y="1523108"/>
            <a:ext cx="118973" cy="994840"/>
          </a:xfrm>
          <a:custGeom>
            <a:avLst/>
            <a:gdLst/>
            <a:ahLst/>
            <a:cxnLst/>
            <a:rect l="l" t="t" r="r" b="b"/>
            <a:pathLst>
              <a:path w="118973" h="994840">
                <a:moveTo>
                  <a:pt x="7035" y="994840"/>
                </a:moveTo>
                <a:lnTo>
                  <a:pt x="3149" y="994840"/>
                </a:lnTo>
                <a:lnTo>
                  <a:pt x="0" y="991691"/>
                </a:lnTo>
                <a:lnTo>
                  <a:pt x="0" y="987804"/>
                </a:lnTo>
                <a:lnTo>
                  <a:pt x="0" y="61581"/>
                </a:lnTo>
                <a:lnTo>
                  <a:pt x="365" y="54860"/>
                </a:lnTo>
                <a:lnTo>
                  <a:pt x="1983" y="42411"/>
                </a:lnTo>
                <a:lnTo>
                  <a:pt x="5786" y="27443"/>
                </a:lnTo>
                <a:lnTo>
                  <a:pt x="12703" y="13167"/>
                </a:lnTo>
                <a:lnTo>
                  <a:pt x="20269" y="5015"/>
                </a:lnTo>
                <a:lnTo>
                  <a:pt x="31305" y="0"/>
                </a:lnTo>
                <a:lnTo>
                  <a:pt x="43978" y="323"/>
                </a:lnTo>
                <a:lnTo>
                  <a:pt x="44843" y="532"/>
                </a:lnTo>
                <a:lnTo>
                  <a:pt x="63312" y="5043"/>
                </a:lnTo>
                <a:lnTo>
                  <a:pt x="80416" y="8979"/>
                </a:lnTo>
                <a:lnTo>
                  <a:pt x="94989" y="12176"/>
                </a:lnTo>
                <a:lnTo>
                  <a:pt x="105863" y="14471"/>
                </a:lnTo>
                <a:lnTo>
                  <a:pt x="111873" y="15698"/>
                </a:lnTo>
                <a:lnTo>
                  <a:pt x="112687" y="15861"/>
                </a:lnTo>
                <a:lnTo>
                  <a:pt x="116497" y="16623"/>
                </a:lnTo>
                <a:lnTo>
                  <a:pt x="118973" y="20318"/>
                </a:lnTo>
                <a:lnTo>
                  <a:pt x="118224" y="24141"/>
                </a:lnTo>
                <a:lnTo>
                  <a:pt x="117474" y="27951"/>
                </a:lnTo>
                <a:lnTo>
                  <a:pt x="113779" y="30440"/>
                </a:lnTo>
                <a:lnTo>
                  <a:pt x="109956" y="29678"/>
                </a:lnTo>
                <a:lnTo>
                  <a:pt x="106704" y="29024"/>
                </a:lnTo>
                <a:lnTo>
                  <a:pt x="98079" y="27235"/>
                </a:lnTo>
                <a:lnTo>
                  <a:pt x="85222" y="24471"/>
                </a:lnTo>
                <a:lnTo>
                  <a:pt x="69274" y="20891"/>
                </a:lnTo>
                <a:lnTo>
                  <a:pt x="51376" y="16655"/>
                </a:lnTo>
                <a:lnTo>
                  <a:pt x="41389" y="14172"/>
                </a:lnTo>
                <a:lnTo>
                  <a:pt x="36296" y="12889"/>
                </a:lnTo>
                <a:lnTo>
                  <a:pt x="32308" y="13537"/>
                </a:lnTo>
                <a:lnTo>
                  <a:pt x="14586" y="53959"/>
                </a:lnTo>
                <a:lnTo>
                  <a:pt x="14071" y="61708"/>
                </a:lnTo>
                <a:lnTo>
                  <a:pt x="14071" y="987804"/>
                </a:lnTo>
                <a:lnTo>
                  <a:pt x="14071" y="991691"/>
                </a:lnTo>
                <a:lnTo>
                  <a:pt x="10921" y="994840"/>
                </a:lnTo>
                <a:lnTo>
                  <a:pt x="7035" y="99484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6126123" y="1483915"/>
            <a:ext cx="116903" cy="975363"/>
          </a:xfrm>
          <a:custGeom>
            <a:avLst/>
            <a:gdLst/>
            <a:ahLst/>
            <a:cxnLst/>
            <a:rect l="l" t="t" r="r" b="b"/>
            <a:pathLst>
              <a:path w="116903" h="975363">
                <a:moveTo>
                  <a:pt x="3149" y="975363"/>
                </a:moveTo>
                <a:lnTo>
                  <a:pt x="10934" y="975363"/>
                </a:lnTo>
                <a:lnTo>
                  <a:pt x="14071" y="972213"/>
                </a:lnTo>
                <a:lnTo>
                  <a:pt x="14071" y="60671"/>
                </a:lnTo>
                <a:lnTo>
                  <a:pt x="14506" y="53860"/>
                </a:lnTo>
                <a:lnTo>
                  <a:pt x="16614" y="40352"/>
                </a:lnTo>
                <a:lnTo>
                  <a:pt x="21055" y="26390"/>
                </a:lnTo>
                <a:lnTo>
                  <a:pt x="28486" y="16170"/>
                </a:lnTo>
                <a:lnTo>
                  <a:pt x="31876" y="13592"/>
                </a:lnTo>
                <a:lnTo>
                  <a:pt x="35763" y="12957"/>
                </a:lnTo>
                <a:lnTo>
                  <a:pt x="40678" y="14202"/>
                </a:lnTo>
                <a:lnTo>
                  <a:pt x="48634" y="16185"/>
                </a:lnTo>
                <a:lnTo>
                  <a:pt x="66655" y="20473"/>
                </a:lnTo>
                <a:lnTo>
                  <a:pt x="82777" y="24105"/>
                </a:lnTo>
                <a:lnTo>
                  <a:pt x="95814" y="26914"/>
                </a:lnTo>
                <a:lnTo>
                  <a:pt x="104579" y="28736"/>
                </a:lnTo>
                <a:lnTo>
                  <a:pt x="107886" y="29403"/>
                </a:lnTo>
                <a:lnTo>
                  <a:pt x="111671" y="30178"/>
                </a:lnTo>
                <a:lnTo>
                  <a:pt x="115404" y="27676"/>
                </a:lnTo>
                <a:lnTo>
                  <a:pt x="116154" y="23854"/>
                </a:lnTo>
                <a:lnTo>
                  <a:pt x="116903" y="20044"/>
                </a:lnTo>
                <a:lnTo>
                  <a:pt x="114426" y="16335"/>
                </a:lnTo>
                <a:lnTo>
                  <a:pt x="110616" y="15586"/>
                </a:lnTo>
                <a:lnTo>
                  <a:pt x="110106" y="15484"/>
                </a:lnTo>
                <a:lnTo>
                  <a:pt x="104605" y="14364"/>
                </a:lnTo>
                <a:lnTo>
                  <a:pt x="94044" y="12142"/>
                </a:lnTo>
                <a:lnTo>
                  <a:pt x="79636" y="8987"/>
                </a:lnTo>
                <a:lnTo>
                  <a:pt x="62595" y="5071"/>
                </a:lnTo>
                <a:lnTo>
                  <a:pt x="44132" y="562"/>
                </a:lnTo>
                <a:lnTo>
                  <a:pt x="43683" y="450"/>
                </a:lnTo>
                <a:lnTo>
                  <a:pt x="30985" y="0"/>
                </a:lnTo>
                <a:lnTo>
                  <a:pt x="5982" y="26191"/>
                </a:lnTo>
                <a:lnTo>
                  <a:pt x="0" y="60518"/>
                </a:lnTo>
                <a:lnTo>
                  <a:pt x="0" y="972213"/>
                </a:lnTo>
                <a:lnTo>
                  <a:pt x="3149" y="975363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6126123" y="1483915"/>
            <a:ext cx="116903" cy="975363"/>
          </a:xfrm>
          <a:custGeom>
            <a:avLst/>
            <a:gdLst/>
            <a:ahLst/>
            <a:cxnLst/>
            <a:rect l="l" t="t" r="r" b="b"/>
            <a:pathLst>
              <a:path w="116903" h="975363">
                <a:moveTo>
                  <a:pt x="7035" y="975363"/>
                </a:moveTo>
                <a:lnTo>
                  <a:pt x="3149" y="975363"/>
                </a:lnTo>
                <a:lnTo>
                  <a:pt x="0" y="972213"/>
                </a:lnTo>
                <a:lnTo>
                  <a:pt x="0" y="968327"/>
                </a:lnTo>
                <a:lnTo>
                  <a:pt x="0" y="60518"/>
                </a:lnTo>
                <a:lnTo>
                  <a:pt x="375" y="53742"/>
                </a:lnTo>
                <a:lnTo>
                  <a:pt x="2048" y="41190"/>
                </a:lnTo>
                <a:lnTo>
                  <a:pt x="5982" y="26191"/>
                </a:lnTo>
                <a:lnTo>
                  <a:pt x="13142" y="12074"/>
                </a:lnTo>
                <a:lnTo>
                  <a:pt x="19938" y="4981"/>
                </a:lnTo>
                <a:lnTo>
                  <a:pt x="30985" y="0"/>
                </a:lnTo>
                <a:lnTo>
                  <a:pt x="43683" y="450"/>
                </a:lnTo>
                <a:lnTo>
                  <a:pt x="44132" y="562"/>
                </a:lnTo>
                <a:lnTo>
                  <a:pt x="62595" y="5071"/>
                </a:lnTo>
                <a:lnTo>
                  <a:pt x="79636" y="8987"/>
                </a:lnTo>
                <a:lnTo>
                  <a:pt x="94044" y="12142"/>
                </a:lnTo>
                <a:lnTo>
                  <a:pt x="104605" y="14364"/>
                </a:lnTo>
                <a:lnTo>
                  <a:pt x="110106" y="15484"/>
                </a:lnTo>
                <a:lnTo>
                  <a:pt x="114426" y="16335"/>
                </a:lnTo>
                <a:lnTo>
                  <a:pt x="116903" y="20044"/>
                </a:lnTo>
                <a:lnTo>
                  <a:pt x="116154" y="23854"/>
                </a:lnTo>
                <a:lnTo>
                  <a:pt x="115404" y="27676"/>
                </a:lnTo>
                <a:lnTo>
                  <a:pt x="111671" y="30178"/>
                </a:lnTo>
                <a:lnTo>
                  <a:pt x="107886" y="29403"/>
                </a:lnTo>
                <a:lnTo>
                  <a:pt x="104579" y="28736"/>
                </a:lnTo>
                <a:lnTo>
                  <a:pt x="95814" y="26914"/>
                </a:lnTo>
                <a:lnTo>
                  <a:pt x="82777" y="24105"/>
                </a:lnTo>
                <a:lnTo>
                  <a:pt x="66655" y="20473"/>
                </a:lnTo>
                <a:lnTo>
                  <a:pt x="48634" y="16185"/>
                </a:lnTo>
                <a:lnTo>
                  <a:pt x="40678" y="14202"/>
                </a:lnTo>
                <a:lnTo>
                  <a:pt x="35763" y="12957"/>
                </a:lnTo>
                <a:lnTo>
                  <a:pt x="31876" y="13592"/>
                </a:lnTo>
                <a:lnTo>
                  <a:pt x="14506" y="53860"/>
                </a:lnTo>
                <a:lnTo>
                  <a:pt x="14071" y="60671"/>
                </a:lnTo>
                <a:lnTo>
                  <a:pt x="14071" y="968327"/>
                </a:lnTo>
                <a:lnTo>
                  <a:pt x="14071" y="972213"/>
                </a:lnTo>
                <a:lnTo>
                  <a:pt x="10934" y="975363"/>
                </a:lnTo>
                <a:lnTo>
                  <a:pt x="7035" y="97536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6252433" y="1456969"/>
            <a:ext cx="114820" cy="955887"/>
          </a:xfrm>
          <a:custGeom>
            <a:avLst/>
            <a:gdLst/>
            <a:ahLst/>
            <a:cxnLst/>
            <a:rect l="l" t="t" r="r" b="b"/>
            <a:pathLst>
              <a:path w="114820" h="955887">
                <a:moveTo>
                  <a:pt x="3136" y="955887"/>
                </a:moveTo>
                <a:lnTo>
                  <a:pt x="10921" y="955887"/>
                </a:lnTo>
                <a:lnTo>
                  <a:pt x="14071" y="952738"/>
                </a:lnTo>
                <a:lnTo>
                  <a:pt x="14071" y="59610"/>
                </a:lnTo>
                <a:lnTo>
                  <a:pt x="14417" y="53763"/>
                </a:lnTo>
                <a:lnTo>
                  <a:pt x="16406" y="40416"/>
                </a:lnTo>
                <a:lnTo>
                  <a:pt x="20749" y="26404"/>
                </a:lnTo>
                <a:lnTo>
                  <a:pt x="28130" y="16125"/>
                </a:lnTo>
                <a:lnTo>
                  <a:pt x="31419" y="13623"/>
                </a:lnTo>
                <a:lnTo>
                  <a:pt x="35153" y="13014"/>
                </a:lnTo>
                <a:lnTo>
                  <a:pt x="39954" y="14220"/>
                </a:lnTo>
                <a:lnTo>
                  <a:pt x="45863" y="15699"/>
                </a:lnTo>
                <a:lnTo>
                  <a:pt x="63996" y="20036"/>
                </a:lnTo>
                <a:lnTo>
                  <a:pt x="80295" y="23718"/>
                </a:lnTo>
                <a:lnTo>
                  <a:pt x="93521" y="26572"/>
                </a:lnTo>
                <a:lnTo>
                  <a:pt x="102437" y="28425"/>
                </a:lnTo>
                <a:lnTo>
                  <a:pt x="105803" y="29105"/>
                </a:lnTo>
                <a:lnTo>
                  <a:pt x="109613" y="29867"/>
                </a:lnTo>
                <a:lnTo>
                  <a:pt x="113309" y="27377"/>
                </a:lnTo>
                <a:lnTo>
                  <a:pt x="114084" y="23567"/>
                </a:lnTo>
                <a:lnTo>
                  <a:pt x="114820" y="19757"/>
                </a:lnTo>
                <a:lnTo>
                  <a:pt x="112344" y="16049"/>
                </a:lnTo>
                <a:lnTo>
                  <a:pt x="108534" y="15300"/>
                </a:lnTo>
                <a:lnTo>
                  <a:pt x="108265" y="15246"/>
                </a:lnTo>
                <a:lnTo>
                  <a:pt x="103307" y="14238"/>
                </a:lnTo>
                <a:lnTo>
                  <a:pt x="93077" y="12089"/>
                </a:lnTo>
                <a:lnTo>
                  <a:pt x="78841" y="8979"/>
                </a:lnTo>
                <a:lnTo>
                  <a:pt x="61866" y="5083"/>
                </a:lnTo>
                <a:lnTo>
                  <a:pt x="43421" y="580"/>
                </a:lnTo>
                <a:lnTo>
                  <a:pt x="30641" y="0"/>
                </a:lnTo>
                <a:lnTo>
                  <a:pt x="6169" y="24935"/>
                </a:lnTo>
                <a:lnTo>
                  <a:pt x="0" y="59458"/>
                </a:lnTo>
                <a:lnTo>
                  <a:pt x="0" y="952738"/>
                </a:lnTo>
                <a:lnTo>
                  <a:pt x="3136" y="95588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6252433" y="1456969"/>
            <a:ext cx="114820" cy="955887"/>
          </a:xfrm>
          <a:custGeom>
            <a:avLst/>
            <a:gdLst/>
            <a:ahLst/>
            <a:cxnLst/>
            <a:rect l="l" t="t" r="r" b="b"/>
            <a:pathLst>
              <a:path w="114820" h="955887">
                <a:moveTo>
                  <a:pt x="7035" y="955887"/>
                </a:moveTo>
                <a:lnTo>
                  <a:pt x="3136" y="955887"/>
                </a:lnTo>
                <a:lnTo>
                  <a:pt x="0" y="952738"/>
                </a:lnTo>
                <a:lnTo>
                  <a:pt x="0" y="948851"/>
                </a:lnTo>
                <a:lnTo>
                  <a:pt x="0" y="59458"/>
                </a:lnTo>
                <a:lnTo>
                  <a:pt x="384" y="52617"/>
                </a:lnTo>
                <a:lnTo>
                  <a:pt x="2105" y="39959"/>
                </a:lnTo>
                <a:lnTo>
                  <a:pt x="6169" y="24935"/>
                </a:lnTo>
                <a:lnTo>
                  <a:pt x="13579" y="10996"/>
                </a:lnTo>
                <a:lnTo>
                  <a:pt x="19583" y="4937"/>
                </a:lnTo>
                <a:lnTo>
                  <a:pt x="30641" y="0"/>
                </a:lnTo>
                <a:lnTo>
                  <a:pt x="43421" y="580"/>
                </a:lnTo>
                <a:lnTo>
                  <a:pt x="61866" y="5083"/>
                </a:lnTo>
                <a:lnTo>
                  <a:pt x="78841" y="8979"/>
                </a:lnTo>
                <a:lnTo>
                  <a:pt x="93077" y="12089"/>
                </a:lnTo>
                <a:lnTo>
                  <a:pt x="103307" y="14238"/>
                </a:lnTo>
                <a:lnTo>
                  <a:pt x="108265" y="15246"/>
                </a:lnTo>
                <a:lnTo>
                  <a:pt x="112344" y="16049"/>
                </a:lnTo>
                <a:lnTo>
                  <a:pt x="114820" y="19757"/>
                </a:lnTo>
                <a:lnTo>
                  <a:pt x="114084" y="23567"/>
                </a:lnTo>
                <a:lnTo>
                  <a:pt x="113309" y="27377"/>
                </a:lnTo>
                <a:lnTo>
                  <a:pt x="109613" y="29867"/>
                </a:lnTo>
                <a:lnTo>
                  <a:pt x="105803" y="29105"/>
                </a:lnTo>
                <a:lnTo>
                  <a:pt x="102437" y="28425"/>
                </a:lnTo>
                <a:lnTo>
                  <a:pt x="93521" y="26572"/>
                </a:lnTo>
                <a:lnTo>
                  <a:pt x="80295" y="23718"/>
                </a:lnTo>
                <a:lnTo>
                  <a:pt x="63996" y="20036"/>
                </a:lnTo>
                <a:lnTo>
                  <a:pt x="45863" y="15699"/>
                </a:lnTo>
                <a:lnTo>
                  <a:pt x="39954" y="14220"/>
                </a:lnTo>
                <a:lnTo>
                  <a:pt x="35153" y="13014"/>
                </a:lnTo>
                <a:lnTo>
                  <a:pt x="31419" y="13623"/>
                </a:lnTo>
                <a:lnTo>
                  <a:pt x="14417" y="53763"/>
                </a:lnTo>
                <a:lnTo>
                  <a:pt x="14071" y="59610"/>
                </a:lnTo>
                <a:lnTo>
                  <a:pt x="14071" y="948851"/>
                </a:lnTo>
                <a:lnTo>
                  <a:pt x="14071" y="952738"/>
                </a:lnTo>
                <a:lnTo>
                  <a:pt x="10921" y="955887"/>
                </a:lnTo>
                <a:lnTo>
                  <a:pt x="7035" y="95588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6378300" y="1432411"/>
            <a:ext cx="112750" cy="938022"/>
          </a:xfrm>
          <a:custGeom>
            <a:avLst/>
            <a:gdLst/>
            <a:ahLst/>
            <a:cxnLst/>
            <a:rect l="l" t="t" r="r" b="b"/>
            <a:pathLst>
              <a:path w="112750" h="938022">
                <a:moveTo>
                  <a:pt x="33947" y="0"/>
                </a:moveTo>
                <a:lnTo>
                  <a:pt x="6369" y="25320"/>
                </a:lnTo>
                <a:lnTo>
                  <a:pt x="0" y="60032"/>
                </a:lnTo>
                <a:lnTo>
                  <a:pt x="0" y="934872"/>
                </a:lnTo>
                <a:lnTo>
                  <a:pt x="3136" y="938022"/>
                </a:lnTo>
                <a:lnTo>
                  <a:pt x="10921" y="938022"/>
                </a:lnTo>
                <a:lnTo>
                  <a:pt x="14071" y="934872"/>
                </a:lnTo>
                <a:lnTo>
                  <a:pt x="14071" y="60172"/>
                </a:lnTo>
                <a:lnTo>
                  <a:pt x="14333" y="55462"/>
                </a:lnTo>
                <a:lnTo>
                  <a:pt x="16198" y="42362"/>
                </a:lnTo>
                <a:lnTo>
                  <a:pt x="20444" y="28150"/>
                </a:lnTo>
                <a:lnTo>
                  <a:pt x="27774" y="17703"/>
                </a:lnTo>
                <a:lnTo>
                  <a:pt x="30962" y="15278"/>
                </a:lnTo>
                <a:lnTo>
                  <a:pt x="34607" y="14706"/>
                </a:lnTo>
                <a:lnTo>
                  <a:pt x="39242" y="15862"/>
                </a:lnTo>
                <a:lnTo>
                  <a:pt x="43104" y="16833"/>
                </a:lnTo>
                <a:lnTo>
                  <a:pt x="61344" y="21226"/>
                </a:lnTo>
                <a:lnTo>
                  <a:pt x="77817" y="24962"/>
                </a:lnTo>
                <a:lnTo>
                  <a:pt x="91233" y="27863"/>
                </a:lnTo>
                <a:lnTo>
                  <a:pt x="100302" y="29749"/>
                </a:lnTo>
                <a:lnTo>
                  <a:pt x="103733" y="30441"/>
                </a:lnTo>
                <a:lnTo>
                  <a:pt x="107530" y="31216"/>
                </a:lnTo>
                <a:lnTo>
                  <a:pt x="111251" y="28727"/>
                </a:lnTo>
                <a:lnTo>
                  <a:pt x="112013" y="24904"/>
                </a:lnTo>
                <a:lnTo>
                  <a:pt x="112750" y="21094"/>
                </a:lnTo>
                <a:lnTo>
                  <a:pt x="110274" y="17386"/>
                </a:lnTo>
                <a:lnTo>
                  <a:pt x="106464" y="16637"/>
                </a:lnTo>
                <a:lnTo>
                  <a:pt x="101972" y="15726"/>
                </a:lnTo>
                <a:lnTo>
                  <a:pt x="92093" y="13657"/>
                </a:lnTo>
                <a:lnTo>
                  <a:pt x="78043" y="10595"/>
                </a:lnTo>
                <a:lnTo>
                  <a:pt x="61138" y="6722"/>
                </a:lnTo>
                <a:lnTo>
                  <a:pt x="42697" y="2222"/>
                </a:lnTo>
                <a:lnTo>
                  <a:pt x="33947" y="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6378300" y="1432411"/>
            <a:ext cx="112750" cy="938022"/>
          </a:xfrm>
          <a:custGeom>
            <a:avLst/>
            <a:gdLst/>
            <a:ahLst/>
            <a:cxnLst/>
            <a:rect l="l" t="t" r="r" b="b"/>
            <a:pathLst>
              <a:path w="112750" h="938022">
                <a:moveTo>
                  <a:pt x="7035" y="938022"/>
                </a:moveTo>
                <a:lnTo>
                  <a:pt x="3136" y="938022"/>
                </a:lnTo>
                <a:lnTo>
                  <a:pt x="0" y="934872"/>
                </a:lnTo>
                <a:lnTo>
                  <a:pt x="0" y="930986"/>
                </a:lnTo>
                <a:lnTo>
                  <a:pt x="0" y="60032"/>
                </a:lnTo>
                <a:lnTo>
                  <a:pt x="394" y="53123"/>
                </a:lnTo>
                <a:lnTo>
                  <a:pt x="2169" y="40360"/>
                </a:lnTo>
                <a:lnTo>
                  <a:pt x="6369" y="25320"/>
                </a:lnTo>
                <a:lnTo>
                  <a:pt x="14036" y="11579"/>
                </a:lnTo>
                <a:lnTo>
                  <a:pt x="19227" y="6515"/>
                </a:lnTo>
                <a:lnTo>
                  <a:pt x="25831" y="1473"/>
                </a:lnTo>
                <a:lnTo>
                  <a:pt x="33947" y="0"/>
                </a:lnTo>
                <a:lnTo>
                  <a:pt x="42697" y="2222"/>
                </a:lnTo>
                <a:lnTo>
                  <a:pt x="61138" y="6722"/>
                </a:lnTo>
                <a:lnTo>
                  <a:pt x="78043" y="10595"/>
                </a:lnTo>
                <a:lnTo>
                  <a:pt x="92093" y="13657"/>
                </a:lnTo>
                <a:lnTo>
                  <a:pt x="101972" y="15726"/>
                </a:lnTo>
                <a:lnTo>
                  <a:pt x="106464" y="16637"/>
                </a:lnTo>
                <a:lnTo>
                  <a:pt x="110274" y="17386"/>
                </a:lnTo>
                <a:lnTo>
                  <a:pt x="112750" y="21094"/>
                </a:lnTo>
                <a:lnTo>
                  <a:pt x="112013" y="24904"/>
                </a:lnTo>
                <a:lnTo>
                  <a:pt x="111251" y="28727"/>
                </a:lnTo>
                <a:lnTo>
                  <a:pt x="107530" y="31216"/>
                </a:lnTo>
                <a:lnTo>
                  <a:pt x="103733" y="30441"/>
                </a:lnTo>
                <a:lnTo>
                  <a:pt x="100302" y="29749"/>
                </a:lnTo>
                <a:lnTo>
                  <a:pt x="91233" y="27863"/>
                </a:lnTo>
                <a:lnTo>
                  <a:pt x="77817" y="24962"/>
                </a:lnTo>
                <a:lnTo>
                  <a:pt x="61344" y="21226"/>
                </a:lnTo>
                <a:lnTo>
                  <a:pt x="43104" y="16833"/>
                </a:lnTo>
                <a:lnTo>
                  <a:pt x="39242" y="15862"/>
                </a:lnTo>
                <a:lnTo>
                  <a:pt x="34607" y="14706"/>
                </a:lnTo>
                <a:lnTo>
                  <a:pt x="16198" y="42362"/>
                </a:lnTo>
                <a:lnTo>
                  <a:pt x="14071" y="60172"/>
                </a:lnTo>
                <a:lnTo>
                  <a:pt x="14071" y="930986"/>
                </a:lnTo>
                <a:lnTo>
                  <a:pt x="14071" y="934872"/>
                </a:lnTo>
                <a:lnTo>
                  <a:pt x="10921" y="938022"/>
                </a:lnTo>
                <a:lnTo>
                  <a:pt x="7035" y="9380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6469089" y="1401489"/>
            <a:ext cx="110680" cy="918502"/>
          </a:xfrm>
          <a:custGeom>
            <a:avLst/>
            <a:gdLst/>
            <a:ahLst/>
            <a:cxnLst/>
            <a:rect l="l" t="t" r="r" b="b"/>
            <a:pathLst>
              <a:path w="110680" h="918502">
                <a:moveTo>
                  <a:pt x="14071" y="59067"/>
                </a:moveTo>
                <a:lnTo>
                  <a:pt x="14266" y="55249"/>
                </a:lnTo>
                <a:lnTo>
                  <a:pt x="16009" y="42381"/>
                </a:lnTo>
                <a:lnTo>
                  <a:pt x="20149" y="28132"/>
                </a:lnTo>
                <a:lnTo>
                  <a:pt x="27419" y="17627"/>
                </a:lnTo>
                <a:lnTo>
                  <a:pt x="30492" y="15265"/>
                </a:lnTo>
                <a:lnTo>
                  <a:pt x="34023" y="14719"/>
                </a:lnTo>
                <a:lnTo>
                  <a:pt x="38531" y="15836"/>
                </a:lnTo>
                <a:lnTo>
                  <a:pt x="40345" y="16294"/>
                </a:lnTo>
                <a:lnTo>
                  <a:pt x="58683" y="20741"/>
                </a:lnTo>
                <a:lnTo>
                  <a:pt x="75329" y="24536"/>
                </a:lnTo>
                <a:lnTo>
                  <a:pt x="88938" y="27490"/>
                </a:lnTo>
                <a:lnTo>
                  <a:pt x="98164" y="29415"/>
                </a:lnTo>
                <a:lnTo>
                  <a:pt x="101663" y="30124"/>
                </a:lnTo>
                <a:lnTo>
                  <a:pt x="105473" y="30873"/>
                </a:lnTo>
                <a:lnTo>
                  <a:pt x="109181" y="28397"/>
                </a:lnTo>
                <a:lnTo>
                  <a:pt x="109931" y="24574"/>
                </a:lnTo>
                <a:lnTo>
                  <a:pt x="110680" y="20764"/>
                </a:lnTo>
                <a:lnTo>
                  <a:pt x="108203" y="17056"/>
                </a:lnTo>
                <a:lnTo>
                  <a:pt x="104393" y="16306"/>
                </a:lnTo>
                <a:lnTo>
                  <a:pt x="100595" y="15543"/>
                </a:lnTo>
                <a:lnTo>
                  <a:pt x="91089" y="13559"/>
                </a:lnTo>
                <a:lnTo>
                  <a:pt x="77234" y="10546"/>
                </a:lnTo>
                <a:lnTo>
                  <a:pt x="60404" y="6694"/>
                </a:lnTo>
                <a:lnTo>
                  <a:pt x="41973" y="2197"/>
                </a:lnTo>
                <a:lnTo>
                  <a:pt x="33362" y="0"/>
                </a:lnTo>
                <a:lnTo>
                  <a:pt x="25361" y="1485"/>
                </a:lnTo>
                <a:lnTo>
                  <a:pt x="2238" y="39091"/>
                </a:lnTo>
                <a:lnTo>
                  <a:pt x="0" y="58927"/>
                </a:lnTo>
                <a:lnTo>
                  <a:pt x="0" y="915352"/>
                </a:lnTo>
                <a:lnTo>
                  <a:pt x="3136" y="918502"/>
                </a:lnTo>
                <a:lnTo>
                  <a:pt x="10934" y="918502"/>
                </a:lnTo>
                <a:lnTo>
                  <a:pt x="14071" y="915352"/>
                </a:lnTo>
                <a:lnTo>
                  <a:pt x="14071" y="5906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6469089" y="1401489"/>
            <a:ext cx="110680" cy="918502"/>
          </a:xfrm>
          <a:custGeom>
            <a:avLst/>
            <a:gdLst/>
            <a:ahLst/>
            <a:cxnLst/>
            <a:rect l="l" t="t" r="r" b="b"/>
            <a:pathLst>
              <a:path w="110680" h="918502">
                <a:moveTo>
                  <a:pt x="7035" y="918502"/>
                </a:moveTo>
                <a:lnTo>
                  <a:pt x="3136" y="918502"/>
                </a:lnTo>
                <a:lnTo>
                  <a:pt x="0" y="915352"/>
                </a:lnTo>
                <a:lnTo>
                  <a:pt x="0" y="911466"/>
                </a:lnTo>
                <a:lnTo>
                  <a:pt x="0" y="58927"/>
                </a:lnTo>
                <a:lnTo>
                  <a:pt x="404" y="51958"/>
                </a:lnTo>
                <a:lnTo>
                  <a:pt x="2238" y="39091"/>
                </a:lnTo>
                <a:lnTo>
                  <a:pt x="6586" y="24039"/>
                </a:lnTo>
                <a:lnTo>
                  <a:pt x="14535" y="10515"/>
                </a:lnTo>
                <a:lnTo>
                  <a:pt x="18884" y="6426"/>
                </a:lnTo>
                <a:lnTo>
                  <a:pt x="25361" y="1485"/>
                </a:lnTo>
                <a:lnTo>
                  <a:pt x="33362" y="0"/>
                </a:lnTo>
                <a:lnTo>
                  <a:pt x="41973" y="2197"/>
                </a:lnTo>
                <a:lnTo>
                  <a:pt x="60404" y="6694"/>
                </a:lnTo>
                <a:lnTo>
                  <a:pt x="77234" y="10546"/>
                </a:lnTo>
                <a:lnTo>
                  <a:pt x="91089" y="13559"/>
                </a:lnTo>
                <a:lnTo>
                  <a:pt x="100595" y="15543"/>
                </a:lnTo>
                <a:lnTo>
                  <a:pt x="104393" y="16306"/>
                </a:lnTo>
                <a:lnTo>
                  <a:pt x="108203" y="17056"/>
                </a:lnTo>
                <a:lnTo>
                  <a:pt x="110680" y="20764"/>
                </a:lnTo>
                <a:lnTo>
                  <a:pt x="109931" y="24574"/>
                </a:lnTo>
                <a:lnTo>
                  <a:pt x="109181" y="28397"/>
                </a:lnTo>
                <a:lnTo>
                  <a:pt x="105473" y="30873"/>
                </a:lnTo>
                <a:lnTo>
                  <a:pt x="101663" y="30124"/>
                </a:lnTo>
                <a:lnTo>
                  <a:pt x="98164" y="29415"/>
                </a:lnTo>
                <a:lnTo>
                  <a:pt x="88938" y="27490"/>
                </a:lnTo>
                <a:lnTo>
                  <a:pt x="75329" y="24536"/>
                </a:lnTo>
                <a:lnTo>
                  <a:pt x="58683" y="20741"/>
                </a:lnTo>
                <a:lnTo>
                  <a:pt x="40345" y="16294"/>
                </a:lnTo>
                <a:lnTo>
                  <a:pt x="38531" y="15836"/>
                </a:lnTo>
                <a:lnTo>
                  <a:pt x="34023" y="14719"/>
                </a:lnTo>
                <a:lnTo>
                  <a:pt x="16009" y="42381"/>
                </a:lnTo>
                <a:lnTo>
                  <a:pt x="14071" y="59067"/>
                </a:lnTo>
                <a:lnTo>
                  <a:pt x="14071" y="911466"/>
                </a:lnTo>
                <a:lnTo>
                  <a:pt x="14071" y="915352"/>
                </a:lnTo>
                <a:lnTo>
                  <a:pt x="10934" y="918502"/>
                </a:lnTo>
                <a:lnTo>
                  <a:pt x="7035" y="91850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6583411" y="1374600"/>
            <a:ext cx="108610" cy="898969"/>
          </a:xfrm>
          <a:custGeom>
            <a:avLst/>
            <a:gdLst/>
            <a:ahLst/>
            <a:cxnLst/>
            <a:rect l="l" t="t" r="r" b="b"/>
            <a:pathLst>
              <a:path w="108610" h="898969">
                <a:moveTo>
                  <a:pt x="3149" y="898969"/>
                </a:moveTo>
                <a:lnTo>
                  <a:pt x="10934" y="898969"/>
                </a:lnTo>
                <a:lnTo>
                  <a:pt x="14071" y="895819"/>
                </a:lnTo>
                <a:lnTo>
                  <a:pt x="14071" y="57962"/>
                </a:lnTo>
                <a:lnTo>
                  <a:pt x="14214" y="54968"/>
                </a:lnTo>
                <a:lnTo>
                  <a:pt x="15845" y="42344"/>
                </a:lnTo>
                <a:lnTo>
                  <a:pt x="19879" y="28060"/>
                </a:lnTo>
                <a:lnTo>
                  <a:pt x="27076" y="17513"/>
                </a:lnTo>
                <a:lnTo>
                  <a:pt x="30048" y="15240"/>
                </a:lnTo>
                <a:lnTo>
                  <a:pt x="33464" y="14706"/>
                </a:lnTo>
                <a:lnTo>
                  <a:pt x="37795" y="15811"/>
                </a:lnTo>
                <a:lnTo>
                  <a:pt x="55996" y="20249"/>
                </a:lnTo>
                <a:lnTo>
                  <a:pt x="72820" y="24096"/>
                </a:lnTo>
                <a:lnTo>
                  <a:pt x="86628" y="27096"/>
                </a:lnTo>
                <a:lnTo>
                  <a:pt x="96016" y="29052"/>
                </a:lnTo>
                <a:lnTo>
                  <a:pt x="99580" y="29768"/>
                </a:lnTo>
                <a:lnTo>
                  <a:pt x="103377" y="30543"/>
                </a:lnTo>
                <a:lnTo>
                  <a:pt x="107099" y="28041"/>
                </a:lnTo>
                <a:lnTo>
                  <a:pt x="107861" y="24231"/>
                </a:lnTo>
                <a:lnTo>
                  <a:pt x="108610" y="20421"/>
                </a:lnTo>
                <a:lnTo>
                  <a:pt x="106133" y="16713"/>
                </a:lnTo>
                <a:lnTo>
                  <a:pt x="102323" y="15951"/>
                </a:lnTo>
                <a:lnTo>
                  <a:pt x="99185" y="15321"/>
                </a:lnTo>
                <a:lnTo>
                  <a:pt x="90073" y="13425"/>
                </a:lnTo>
                <a:lnTo>
                  <a:pt x="76422" y="10465"/>
                </a:lnTo>
                <a:lnTo>
                  <a:pt x="59672" y="6642"/>
                </a:lnTo>
                <a:lnTo>
                  <a:pt x="41262" y="2159"/>
                </a:lnTo>
                <a:lnTo>
                  <a:pt x="32778" y="0"/>
                </a:lnTo>
                <a:lnTo>
                  <a:pt x="24904" y="1460"/>
                </a:lnTo>
                <a:lnTo>
                  <a:pt x="2314" y="37794"/>
                </a:lnTo>
                <a:lnTo>
                  <a:pt x="0" y="57810"/>
                </a:lnTo>
                <a:lnTo>
                  <a:pt x="0" y="895819"/>
                </a:lnTo>
                <a:lnTo>
                  <a:pt x="3149" y="898969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6583411" y="1374600"/>
            <a:ext cx="108610" cy="898969"/>
          </a:xfrm>
          <a:custGeom>
            <a:avLst/>
            <a:gdLst/>
            <a:ahLst/>
            <a:cxnLst/>
            <a:rect l="l" t="t" r="r" b="b"/>
            <a:pathLst>
              <a:path w="108610" h="898969">
                <a:moveTo>
                  <a:pt x="7035" y="898969"/>
                </a:moveTo>
                <a:lnTo>
                  <a:pt x="3149" y="898969"/>
                </a:lnTo>
                <a:lnTo>
                  <a:pt x="0" y="895819"/>
                </a:lnTo>
                <a:lnTo>
                  <a:pt x="0" y="891933"/>
                </a:lnTo>
                <a:lnTo>
                  <a:pt x="0" y="57810"/>
                </a:lnTo>
                <a:lnTo>
                  <a:pt x="417" y="50770"/>
                </a:lnTo>
                <a:lnTo>
                  <a:pt x="2314" y="37794"/>
                </a:lnTo>
                <a:lnTo>
                  <a:pt x="6819" y="22739"/>
                </a:lnTo>
                <a:lnTo>
                  <a:pt x="15058" y="9462"/>
                </a:lnTo>
                <a:lnTo>
                  <a:pt x="18529" y="6324"/>
                </a:lnTo>
                <a:lnTo>
                  <a:pt x="24904" y="1460"/>
                </a:lnTo>
                <a:lnTo>
                  <a:pt x="32778" y="0"/>
                </a:lnTo>
                <a:lnTo>
                  <a:pt x="41262" y="2159"/>
                </a:lnTo>
                <a:lnTo>
                  <a:pt x="59672" y="6642"/>
                </a:lnTo>
                <a:lnTo>
                  <a:pt x="76422" y="10465"/>
                </a:lnTo>
                <a:lnTo>
                  <a:pt x="90073" y="13425"/>
                </a:lnTo>
                <a:lnTo>
                  <a:pt x="99185" y="15321"/>
                </a:lnTo>
                <a:lnTo>
                  <a:pt x="102323" y="15951"/>
                </a:lnTo>
                <a:lnTo>
                  <a:pt x="106133" y="16713"/>
                </a:lnTo>
                <a:lnTo>
                  <a:pt x="108610" y="20421"/>
                </a:lnTo>
                <a:lnTo>
                  <a:pt x="107861" y="24231"/>
                </a:lnTo>
                <a:lnTo>
                  <a:pt x="107099" y="28041"/>
                </a:lnTo>
                <a:lnTo>
                  <a:pt x="103377" y="30543"/>
                </a:lnTo>
                <a:lnTo>
                  <a:pt x="99580" y="29768"/>
                </a:lnTo>
                <a:lnTo>
                  <a:pt x="96016" y="29052"/>
                </a:lnTo>
                <a:lnTo>
                  <a:pt x="86628" y="27096"/>
                </a:lnTo>
                <a:lnTo>
                  <a:pt x="72820" y="24096"/>
                </a:lnTo>
                <a:lnTo>
                  <a:pt x="55996" y="20249"/>
                </a:lnTo>
                <a:lnTo>
                  <a:pt x="37795" y="15811"/>
                </a:lnTo>
                <a:lnTo>
                  <a:pt x="33464" y="14706"/>
                </a:lnTo>
                <a:lnTo>
                  <a:pt x="30048" y="15240"/>
                </a:lnTo>
                <a:lnTo>
                  <a:pt x="15845" y="42344"/>
                </a:lnTo>
                <a:lnTo>
                  <a:pt x="14071" y="57962"/>
                </a:lnTo>
                <a:lnTo>
                  <a:pt x="14071" y="891933"/>
                </a:lnTo>
                <a:lnTo>
                  <a:pt x="14071" y="895819"/>
                </a:lnTo>
                <a:lnTo>
                  <a:pt x="10934" y="898969"/>
                </a:lnTo>
                <a:lnTo>
                  <a:pt x="7035" y="89896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6697734" y="1347723"/>
            <a:ext cx="106527" cy="879411"/>
          </a:xfrm>
          <a:custGeom>
            <a:avLst/>
            <a:gdLst/>
            <a:ahLst/>
            <a:cxnLst/>
            <a:rect l="l" t="t" r="r" b="b"/>
            <a:pathLst>
              <a:path w="106527" h="879411">
                <a:moveTo>
                  <a:pt x="32207" y="0"/>
                </a:moveTo>
                <a:lnTo>
                  <a:pt x="7060" y="21441"/>
                </a:lnTo>
                <a:lnTo>
                  <a:pt x="0" y="56680"/>
                </a:lnTo>
                <a:lnTo>
                  <a:pt x="0" y="876261"/>
                </a:lnTo>
                <a:lnTo>
                  <a:pt x="3136" y="879411"/>
                </a:lnTo>
                <a:lnTo>
                  <a:pt x="10921" y="879411"/>
                </a:lnTo>
                <a:lnTo>
                  <a:pt x="14071" y="876261"/>
                </a:lnTo>
                <a:lnTo>
                  <a:pt x="14162" y="54648"/>
                </a:lnTo>
                <a:lnTo>
                  <a:pt x="15662" y="42326"/>
                </a:lnTo>
                <a:lnTo>
                  <a:pt x="19588" y="28013"/>
                </a:lnTo>
                <a:lnTo>
                  <a:pt x="26733" y="17399"/>
                </a:lnTo>
                <a:lnTo>
                  <a:pt x="29590" y="15214"/>
                </a:lnTo>
                <a:lnTo>
                  <a:pt x="32892" y="14693"/>
                </a:lnTo>
                <a:lnTo>
                  <a:pt x="37083" y="15748"/>
                </a:lnTo>
                <a:lnTo>
                  <a:pt x="53295" y="19718"/>
                </a:lnTo>
                <a:lnTo>
                  <a:pt x="70293" y="23629"/>
                </a:lnTo>
                <a:lnTo>
                  <a:pt x="84306" y="26686"/>
                </a:lnTo>
                <a:lnTo>
                  <a:pt x="93865" y="28687"/>
                </a:lnTo>
                <a:lnTo>
                  <a:pt x="97497" y="29425"/>
                </a:lnTo>
                <a:lnTo>
                  <a:pt x="101295" y="30200"/>
                </a:lnTo>
                <a:lnTo>
                  <a:pt x="105028" y="27698"/>
                </a:lnTo>
                <a:lnTo>
                  <a:pt x="105778" y="23888"/>
                </a:lnTo>
                <a:lnTo>
                  <a:pt x="106527" y="20065"/>
                </a:lnTo>
                <a:lnTo>
                  <a:pt x="104051" y="16370"/>
                </a:lnTo>
                <a:lnTo>
                  <a:pt x="100241" y="15608"/>
                </a:lnTo>
                <a:lnTo>
                  <a:pt x="97712" y="15097"/>
                </a:lnTo>
                <a:lnTo>
                  <a:pt x="89031" y="13292"/>
                </a:lnTo>
                <a:lnTo>
                  <a:pt x="75607" y="10385"/>
                </a:lnTo>
                <a:lnTo>
                  <a:pt x="58943" y="6588"/>
                </a:lnTo>
                <a:lnTo>
                  <a:pt x="40538" y="2108"/>
                </a:lnTo>
                <a:lnTo>
                  <a:pt x="32207" y="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6697734" y="1347723"/>
            <a:ext cx="106527" cy="879411"/>
          </a:xfrm>
          <a:custGeom>
            <a:avLst/>
            <a:gdLst/>
            <a:ahLst/>
            <a:cxnLst/>
            <a:rect l="l" t="t" r="r" b="b"/>
            <a:pathLst>
              <a:path w="106527" h="879411">
                <a:moveTo>
                  <a:pt x="7035" y="879411"/>
                </a:moveTo>
                <a:lnTo>
                  <a:pt x="3136" y="879411"/>
                </a:lnTo>
                <a:lnTo>
                  <a:pt x="0" y="876261"/>
                </a:lnTo>
                <a:lnTo>
                  <a:pt x="0" y="872375"/>
                </a:lnTo>
                <a:lnTo>
                  <a:pt x="0" y="56680"/>
                </a:lnTo>
                <a:lnTo>
                  <a:pt x="424" y="49570"/>
                </a:lnTo>
                <a:lnTo>
                  <a:pt x="2387" y="36488"/>
                </a:lnTo>
                <a:lnTo>
                  <a:pt x="7060" y="21441"/>
                </a:lnTo>
                <a:lnTo>
                  <a:pt x="15616" y="8437"/>
                </a:lnTo>
                <a:lnTo>
                  <a:pt x="18186" y="6210"/>
                </a:lnTo>
                <a:lnTo>
                  <a:pt x="24472" y="1409"/>
                </a:lnTo>
                <a:lnTo>
                  <a:pt x="32207" y="0"/>
                </a:lnTo>
                <a:lnTo>
                  <a:pt x="40538" y="2108"/>
                </a:lnTo>
                <a:lnTo>
                  <a:pt x="58943" y="6588"/>
                </a:lnTo>
                <a:lnTo>
                  <a:pt x="75607" y="10385"/>
                </a:lnTo>
                <a:lnTo>
                  <a:pt x="89031" y="13292"/>
                </a:lnTo>
                <a:lnTo>
                  <a:pt x="97712" y="15097"/>
                </a:lnTo>
                <a:lnTo>
                  <a:pt x="100241" y="15608"/>
                </a:lnTo>
                <a:lnTo>
                  <a:pt x="104051" y="16370"/>
                </a:lnTo>
                <a:lnTo>
                  <a:pt x="106527" y="20065"/>
                </a:lnTo>
                <a:lnTo>
                  <a:pt x="105778" y="23888"/>
                </a:lnTo>
                <a:lnTo>
                  <a:pt x="105028" y="27698"/>
                </a:lnTo>
                <a:lnTo>
                  <a:pt x="101295" y="30200"/>
                </a:lnTo>
                <a:lnTo>
                  <a:pt x="97497" y="29425"/>
                </a:lnTo>
                <a:lnTo>
                  <a:pt x="93865" y="28687"/>
                </a:lnTo>
                <a:lnTo>
                  <a:pt x="84306" y="26686"/>
                </a:lnTo>
                <a:lnTo>
                  <a:pt x="70293" y="23629"/>
                </a:lnTo>
                <a:lnTo>
                  <a:pt x="53295" y="19718"/>
                </a:lnTo>
                <a:lnTo>
                  <a:pt x="37083" y="15748"/>
                </a:lnTo>
                <a:lnTo>
                  <a:pt x="32892" y="14693"/>
                </a:lnTo>
                <a:lnTo>
                  <a:pt x="29590" y="15214"/>
                </a:lnTo>
                <a:lnTo>
                  <a:pt x="15662" y="42326"/>
                </a:lnTo>
                <a:lnTo>
                  <a:pt x="14071" y="56832"/>
                </a:lnTo>
                <a:lnTo>
                  <a:pt x="14071" y="872375"/>
                </a:lnTo>
                <a:lnTo>
                  <a:pt x="14071" y="876261"/>
                </a:lnTo>
                <a:lnTo>
                  <a:pt x="10921" y="879411"/>
                </a:lnTo>
                <a:lnTo>
                  <a:pt x="7035" y="8794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6655079" y="1339804"/>
            <a:ext cx="106527" cy="879424"/>
          </a:xfrm>
          <a:custGeom>
            <a:avLst/>
            <a:gdLst/>
            <a:ahLst/>
            <a:cxnLst/>
            <a:rect l="l" t="t" r="r" b="b"/>
            <a:pathLst>
              <a:path w="106527" h="879424">
                <a:moveTo>
                  <a:pt x="32207" y="0"/>
                </a:moveTo>
                <a:lnTo>
                  <a:pt x="7058" y="21452"/>
                </a:lnTo>
                <a:lnTo>
                  <a:pt x="0" y="56692"/>
                </a:lnTo>
                <a:lnTo>
                  <a:pt x="0" y="876274"/>
                </a:lnTo>
                <a:lnTo>
                  <a:pt x="3136" y="879424"/>
                </a:lnTo>
                <a:lnTo>
                  <a:pt x="10934" y="879424"/>
                </a:lnTo>
                <a:lnTo>
                  <a:pt x="14071" y="876274"/>
                </a:lnTo>
                <a:lnTo>
                  <a:pt x="14164" y="54656"/>
                </a:lnTo>
                <a:lnTo>
                  <a:pt x="15666" y="42335"/>
                </a:lnTo>
                <a:lnTo>
                  <a:pt x="19589" y="28021"/>
                </a:lnTo>
                <a:lnTo>
                  <a:pt x="26733" y="17411"/>
                </a:lnTo>
                <a:lnTo>
                  <a:pt x="29590" y="15214"/>
                </a:lnTo>
                <a:lnTo>
                  <a:pt x="32892" y="14693"/>
                </a:lnTo>
                <a:lnTo>
                  <a:pt x="37083" y="15760"/>
                </a:lnTo>
                <a:lnTo>
                  <a:pt x="53310" y="19728"/>
                </a:lnTo>
                <a:lnTo>
                  <a:pt x="70306" y="23633"/>
                </a:lnTo>
                <a:lnTo>
                  <a:pt x="84317" y="26688"/>
                </a:lnTo>
                <a:lnTo>
                  <a:pt x="93873" y="28687"/>
                </a:lnTo>
                <a:lnTo>
                  <a:pt x="97510" y="29425"/>
                </a:lnTo>
                <a:lnTo>
                  <a:pt x="101295" y="30200"/>
                </a:lnTo>
                <a:lnTo>
                  <a:pt x="105028" y="27698"/>
                </a:lnTo>
                <a:lnTo>
                  <a:pt x="105778" y="23888"/>
                </a:lnTo>
                <a:lnTo>
                  <a:pt x="106527" y="20078"/>
                </a:lnTo>
                <a:lnTo>
                  <a:pt x="104051" y="16370"/>
                </a:lnTo>
                <a:lnTo>
                  <a:pt x="100241" y="15620"/>
                </a:lnTo>
                <a:lnTo>
                  <a:pt x="97711" y="15108"/>
                </a:lnTo>
                <a:lnTo>
                  <a:pt x="89029" y="13300"/>
                </a:lnTo>
                <a:lnTo>
                  <a:pt x="75606" y="10390"/>
                </a:lnTo>
                <a:lnTo>
                  <a:pt x="58942" y="6589"/>
                </a:lnTo>
                <a:lnTo>
                  <a:pt x="40538" y="2108"/>
                </a:lnTo>
                <a:lnTo>
                  <a:pt x="32207" y="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6655079" y="1339804"/>
            <a:ext cx="106527" cy="879424"/>
          </a:xfrm>
          <a:custGeom>
            <a:avLst/>
            <a:gdLst/>
            <a:ahLst/>
            <a:cxnLst/>
            <a:rect l="l" t="t" r="r" b="b"/>
            <a:pathLst>
              <a:path w="106527" h="879424">
                <a:moveTo>
                  <a:pt x="7035" y="879424"/>
                </a:moveTo>
                <a:lnTo>
                  <a:pt x="3136" y="879424"/>
                </a:lnTo>
                <a:lnTo>
                  <a:pt x="0" y="876274"/>
                </a:lnTo>
                <a:lnTo>
                  <a:pt x="0" y="872388"/>
                </a:lnTo>
                <a:lnTo>
                  <a:pt x="0" y="56692"/>
                </a:lnTo>
                <a:lnTo>
                  <a:pt x="429" y="49578"/>
                </a:lnTo>
                <a:lnTo>
                  <a:pt x="2390" y="36497"/>
                </a:lnTo>
                <a:lnTo>
                  <a:pt x="7058" y="21452"/>
                </a:lnTo>
                <a:lnTo>
                  <a:pt x="15607" y="8446"/>
                </a:lnTo>
                <a:lnTo>
                  <a:pt x="18186" y="6210"/>
                </a:lnTo>
                <a:lnTo>
                  <a:pt x="24472" y="1422"/>
                </a:lnTo>
                <a:lnTo>
                  <a:pt x="32207" y="0"/>
                </a:lnTo>
                <a:lnTo>
                  <a:pt x="40538" y="2108"/>
                </a:lnTo>
                <a:lnTo>
                  <a:pt x="58942" y="6589"/>
                </a:lnTo>
                <a:lnTo>
                  <a:pt x="75606" y="10390"/>
                </a:lnTo>
                <a:lnTo>
                  <a:pt x="89029" y="13300"/>
                </a:lnTo>
                <a:lnTo>
                  <a:pt x="97711" y="15108"/>
                </a:lnTo>
                <a:lnTo>
                  <a:pt x="100241" y="15620"/>
                </a:lnTo>
                <a:lnTo>
                  <a:pt x="104051" y="16370"/>
                </a:lnTo>
                <a:lnTo>
                  <a:pt x="106527" y="20078"/>
                </a:lnTo>
                <a:lnTo>
                  <a:pt x="105778" y="23888"/>
                </a:lnTo>
                <a:lnTo>
                  <a:pt x="105028" y="27698"/>
                </a:lnTo>
                <a:lnTo>
                  <a:pt x="101295" y="30200"/>
                </a:lnTo>
                <a:lnTo>
                  <a:pt x="97510" y="29425"/>
                </a:lnTo>
                <a:lnTo>
                  <a:pt x="93873" y="28687"/>
                </a:lnTo>
                <a:lnTo>
                  <a:pt x="84317" y="26688"/>
                </a:lnTo>
                <a:lnTo>
                  <a:pt x="70306" y="23633"/>
                </a:lnTo>
                <a:lnTo>
                  <a:pt x="53310" y="19728"/>
                </a:lnTo>
                <a:lnTo>
                  <a:pt x="37083" y="15760"/>
                </a:lnTo>
                <a:lnTo>
                  <a:pt x="32892" y="14693"/>
                </a:lnTo>
                <a:lnTo>
                  <a:pt x="29590" y="15214"/>
                </a:lnTo>
                <a:lnTo>
                  <a:pt x="15666" y="42335"/>
                </a:lnTo>
                <a:lnTo>
                  <a:pt x="14071" y="56832"/>
                </a:lnTo>
                <a:lnTo>
                  <a:pt x="14071" y="872388"/>
                </a:lnTo>
                <a:lnTo>
                  <a:pt x="14071" y="876274"/>
                </a:lnTo>
                <a:lnTo>
                  <a:pt x="10934" y="879424"/>
                </a:lnTo>
                <a:lnTo>
                  <a:pt x="7035" y="87942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6834022" y="1349597"/>
            <a:ext cx="104457" cy="859866"/>
          </a:xfrm>
          <a:custGeom>
            <a:avLst/>
            <a:gdLst/>
            <a:ahLst/>
            <a:cxnLst/>
            <a:rect l="l" t="t" r="r" b="b"/>
            <a:pathLst>
              <a:path w="104457" h="859866">
                <a:moveTo>
                  <a:pt x="7313" y="20160"/>
                </a:moveTo>
                <a:lnTo>
                  <a:pt x="2471" y="35191"/>
                </a:lnTo>
                <a:lnTo>
                  <a:pt x="441" y="48381"/>
                </a:lnTo>
                <a:lnTo>
                  <a:pt x="0" y="55562"/>
                </a:lnTo>
                <a:lnTo>
                  <a:pt x="0" y="856716"/>
                </a:lnTo>
                <a:lnTo>
                  <a:pt x="3136" y="859866"/>
                </a:lnTo>
                <a:lnTo>
                  <a:pt x="10934" y="859866"/>
                </a:lnTo>
                <a:lnTo>
                  <a:pt x="14071" y="856716"/>
                </a:lnTo>
                <a:lnTo>
                  <a:pt x="14122" y="54295"/>
                </a:lnTo>
                <a:lnTo>
                  <a:pt x="15490" y="42309"/>
                </a:lnTo>
                <a:lnTo>
                  <a:pt x="19297" y="27975"/>
                </a:lnTo>
                <a:lnTo>
                  <a:pt x="26377" y="17297"/>
                </a:lnTo>
                <a:lnTo>
                  <a:pt x="28117" y="15963"/>
                </a:lnTo>
                <a:lnTo>
                  <a:pt x="31038" y="14363"/>
                </a:lnTo>
                <a:lnTo>
                  <a:pt x="36372" y="15709"/>
                </a:lnTo>
                <a:lnTo>
                  <a:pt x="50610" y="19206"/>
                </a:lnTo>
                <a:lnTo>
                  <a:pt x="67781" y="23174"/>
                </a:lnTo>
                <a:lnTo>
                  <a:pt x="82000" y="26284"/>
                </a:lnTo>
                <a:lnTo>
                  <a:pt x="91732" y="28321"/>
                </a:lnTo>
                <a:lnTo>
                  <a:pt x="95440" y="29070"/>
                </a:lnTo>
                <a:lnTo>
                  <a:pt x="99250" y="29832"/>
                </a:lnTo>
                <a:lnTo>
                  <a:pt x="102946" y="27343"/>
                </a:lnTo>
                <a:lnTo>
                  <a:pt x="103708" y="23533"/>
                </a:lnTo>
                <a:lnTo>
                  <a:pt x="104457" y="19710"/>
                </a:lnTo>
                <a:lnTo>
                  <a:pt x="101980" y="16014"/>
                </a:lnTo>
                <a:lnTo>
                  <a:pt x="98170" y="15252"/>
                </a:lnTo>
                <a:lnTo>
                  <a:pt x="96205" y="14859"/>
                </a:lnTo>
                <a:lnTo>
                  <a:pt x="87980" y="13157"/>
                </a:lnTo>
                <a:lnTo>
                  <a:pt x="74794" y="10310"/>
                </a:lnTo>
                <a:lnTo>
                  <a:pt x="58218" y="6541"/>
                </a:lnTo>
                <a:lnTo>
                  <a:pt x="39827" y="2070"/>
                </a:lnTo>
                <a:lnTo>
                  <a:pt x="31622" y="0"/>
                </a:lnTo>
                <a:lnTo>
                  <a:pt x="24028" y="1384"/>
                </a:lnTo>
                <a:lnTo>
                  <a:pt x="17830" y="6096"/>
                </a:lnTo>
                <a:lnTo>
                  <a:pt x="16192" y="7454"/>
                </a:lnTo>
                <a:lnTo>
                  <a:pt x="7313" y="2016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6834022" y="1349597"/>
            <a:ext cx="104457" cy="859866"/>
          </a:xfrm>
          <a:custGeom>
            <a:avLst/>
            <a:gdLst/>
            <a:ahLst/>
            <a:cxnLst/>
            <a:rect l="l" t="t" r="r" b="b"/>
            <a:pathLst>
              <a:path w="104457" h="859866">
                <a:moveTo>
                  <a:pt x="7035" y="859866"/>
                </a:moveTo>
                <a:lnTo>
                  <a:pt x="3136" y="859866"/>
                </a:lnTo>
                <a:lnTo>
                  <a:pt x="0" y="856716"/>
                </a:lnTo>
                <a:lnTo>
                  <a:pt x="0" y="852830"/>
                </a:lnTo>
                <a:lnTo>
                  <a:pt x="0" y="55562"/>
                </a:lnTo>
                <a:lnTo>
                  <a:pt x="441" y="48381"/>
                </a:lnTo>
                <a:lnTo>
                  <a:pt x="2471" y="35191"/>
                </a:lnTo>
                <a:lnTo>
                  <a:pt x="7313" y="20160"/>
                </a:lnTo>
                <a:lnTo>
                  <a:pt x="16192" y="7454"/>
                </a:lnTo>
                <a:lnTo>
                  <a:pt x="17830" y="6096"/>
                </a:lnTo>
                <a:lnTo>
                  <a:pt x="24028" y="1384"/>
                </a:lnTo>
                <a:lnTo>
                  <a:pt x="31622" y="0"/>
                </a:lnTo>
                <a:lnTo>
                  <a:pt x="39827" y="2070"/>
                </a:lnTo>
                <a:lnTo>
                  <a:pt x="58218" y="6541"/>
                </a:lnTo>
                <a:lnTo>
                  <a:pt x="74794" y="10310"/>
                </a:lnTo>
                <a:lnTo>
                  <a:pt x="87980" y="13157"/>
                </a:lnTo>
                <a:lnTo>
                  <a:pt x="96205" y="14859"/>
                </a:lnTo>
                <a:lnTo>
                  <a:pt x="98170" y="15252"/>
                </a:lnTo>
                <a:lnTo>
                  <a:pt x="101980" y="16014"/>
                </a:lnTo>
                <a:lnTo>
                  <a:pt x="104457" y="19710"/>
                </a:lnTo>
                <a:lnTo>
                  <a:pt x="103708" y="23533"/>
                </a:lnTo>
                <a:lnTo>
                  <a:pt x="102946" y="27343"/>
                </a:lnTo>
                <a:lnTo>
                  <a:pt x="99250" y="29832"/>
                </a:lnTo>
                <a:lnTo>
                  <a:pt x="95440" y="29070"/>
                </a:lnTo>
                <a:lnTo>
                  <a:pt x="91732" y="28321"/>
                </a:lnTo>
                <a:lnTo>
                  <a:pt x="82000" y="26284"/>
                </a:lnTo>
                <a:lnTo>
                  <a:pt x="67781" y="23174"/>
                </a:lnTo>
                <a:lnTo>
                  <a:pt x="50610" y="19206"/>
                </a:lnTo>
                <a:lnTo>
                  <a:pt x="36372" y="15709"/>
                </a:lnTo>
                <a:lnTo>
                  <a:pt x="31038" y="14363"/>
                </a:lnTo>
                <a:lnTo>
                  <a:pt x="28117" y="15963"/>
                </a:lnTo>
                <a:lnTo>
                  <a:pt x="15490" y="42309"/>
                </a:lnTo>
                <a:lnTo>
                  <a:pt x="14071" y="55714"/>
                </a:lnTo>
                <a:lnTo>
                  <a:pt x="14071" y="852830"/>
                </a:lnTo>
                <a:lnTo>
                  <a:pt x="14071" y="856716"/>
                </a:lnTo>
                <a:lnTo>
                  <a:pt x="10934" y="859866"/>
                </a:lnTo>
                <a:lnTo>
                  <a:pt x="7035" y="85986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6950759" y="1297692"/>
            <a:ext cx="102387" cy="840359"/>
          </a:xfrm>
          <a:custGeom>
            <a:avLst/>
            <a:gdLst/>
            <a:ahLst/>
            <a:cxnLst/>
            <a:rect l="l" t="t" r="r" b="b"/>
            <a:pathLst>
              <a:path w="102387" h="840359">
                <a:moveTo>
                  <a:pt x="7587" y="18922"/>
                </a:moveTo>
                <a:lnTo>
                  <a:pt x="2557" y="33922"/>
                </a:lnTo>
                <a:lnTo>
                  <a:pt x="454" y="47220"/>
                </a:lnTo>
                <a:lnTo>
                  <a:pt x="0" y="54483"/>
                </a:lnTo>
                <a:lnTo>
                  <a:pt x="0" y="837209"/>
                </a:lnTo>
                <a:lnTo>
                  <a:pt x="3136" y="840359"/>
                </a:lnTo>
                <a:lnTo>
                  <a:pt x="10934" y="840359"/>
                </a:lnTo>
                <a:lnTo>
                  <a:pt x="14071" y="837209"/>
                </a:lnTo>
                <a:lnTo>
                  <a:pt x="14093" y="53909"/>
                </a:lnTo>
                <a:lnTo>
                  <a:pt x="15327" y="42311"/>
                </a:lnTo>
                <a:lnTo>
                  <a:pt x="19014" y="27961"/>
                </a:lnTo>
                <a:lnTo>
                  <a:pt x="26034" y="17208"/>
                </a:lnTo>
                <a:lnTo>
                  <a:pt x="27711" y="15938"/>
                </a:lnTo>
                <a:lnTo>
                  <a:pt x="30505" y="14401"/>
                </a:lnTo>
                <a:lnTo>
                  <a:pt x="35648" y="15697"/>
                </a:lnTo>
                <a:lnTo>
                  <a:pt x="47885" y="18715"/>
                </a:lnTo>
                <a:lnTo>
                  <a:pt x="65229" y="22745"/>
                </a:lnTo>
                <a:lnTo>
                  <a:pt x="79662" y="25911"/>
                </a:lnTo>
                <a:lnTo>
                  <a:pt x="89575" y="27988"/>
                </a:lnTo>
                <a:lnTo>
                  <a:pt x="93357" y="28752"/>
                </a:lnTo>
                <a:lnTo>
                  <a:pt x="97154" y="29527"/>
                </a:lnTo>
                <a:lnTo>
                  <a:pt x="100876" y="27025"/>
                </a:lnTo>
                <a:lnTo>
                  <a:pt x="101638" y="23215"/>
                </a:lnTo>
                <a:lnTo>
                  <a:pt x="102387" y="19392"/>
                </a:lnTo>
                <a:lnTo>
                  <a:pt x="99898" y="15697"/>
                </a:lnTo>
                <a:lnTo>
                  <a:pt x="96088" y="14935"/>
                </a:lnTo>
                <a:lnTo>
                  <a:pt x="94631" y="14644"/>
                </a:lnTo>
                <a:lnTo>
                  <a:pt x="86898" y="13049"/>
                </a:lnTo>
                <a:lnTo>
                  <a:pt x="73968" y="10266"/>
                </a:lnTo>
                <a:lnTo>
                  <a:pt x="57490" y="6525"/>
                </a:lnTo>
                <a:lnTo>
                  <a:pt x="39115" y="2057"/>
                </a:lnTo>
                <a:lnTo>
                  <a:pt x="31051" y="0"/>
                </a:lnTo>
                <a:lnTo>
                  <a:pt x="23571" y="1384"/>
                </a:lnTo>
                <a:lnTo>
                  <a:pt x="17487" y="6032"/>
                </a:lnTo>
                <a:lnTo>
                  <a:pt x="16821" y="6558"/>
                </a:lnTo>
                <a:lnTo>
                  <a:pt x="7587" y="18922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6950759" y="1297692"/>
            <a:ext cx="102387" cy="840359"/>
          </a:xfrm>
          <a:custGeom>
            <a:avLst/>
            <a:gdLst/>
            <a:ahLst/>
            <a:cxnLst/>
            <a:rect l="l" t="t" r="r" b="b"/>
            <a:pathLst>
              <a:path w="102387" h="840359">
                <a:moveTo>
                  <a:pt x="7035" y="840359"/>
                </a:moveTo>
                <a:lnTo>
                  <a:pt x="3136" y="840359"/>
                </a:lnTo>
                <a:lnTo>
                  <a:pt x="0" y="837209"/>
                </a:lnTo>
                <a:lnTo>
                  <a:pt x="0" y="833323"/>
                </a:lnTo>
                <a:lnTo>
                  <a:pt x="0" y="54483"/>
                </a:lnTo>
                <a:lnTo>
                  <a:pt x="454" y="47220"/>
                </a:lnTo>
                <a:lnTo>
                  <a:pt x="2557" y="33922"/>
                </a:lnTo>
                <a:lnTo>
                  <a:pt x="7587" y="18922"/>
                </a:lnTo>
                <a:lnTo>
                  <a:pt x="16821" y="6558"/>
                </a:lnTo>
                <a:lnTo>
                  <a:pt x="23571" y="1384"/>
                </a:lnTo>
                <a:lnTo>
                  <a:pt x="31051" y="0"/>
                </a:lnTo>
                <a:lnTo>
                  <a:pt x="39115" y="2057"/>
                </a:lnTo>
                <a:lnTo>
                  <a:pt x="57490" y="6525"/>
                </a:lnTo>
                <a:lnTo>
                  <a:pt x="73968" y="10266"/>
                </a:lnTo>
                <a:lnTo>
                  <a:pt x="86898" y="13049"/>
                </a:lnTo>
                <a:lnTo>
                  <a:pt x="94631" y="14644"/>
                </a:lnTo>
                <a:lnTo>
                  <a:pt x="96088" y="14935"/>
                </a:lnTo>
                <a:lnTo>
                  <a:pt x="99898" y="15697"/>
                </a:lnTo>
                <a:lnTo>
                  <a:pt x="102387" y="19392"/>
                </a:lnTo>
                <a:lnTo>
                  <a:pt x="101638" y="23215"/>
                </a:lnTo>
                <a:lnTo>
                  <a:pt x="100876" y="27025"/>
                </a:lnTo>
                <a:lnTo>
                  <a:pt x="97154" y="29527"/>
                </a:lnTo>
                <a:lnTo>
                  <a:pt x="93357" y="28752"/>
                </a:lnTo>
                <a:lnTo>
                  <a:pt x="89575" y="27988"/>
                </a:lnTo>
                <a:lnTo>
                  <a:pt x="79662" y="25911"/>
                </a:lnTo>
                <a:lnTo>
                  <a:pt x="65229" y="22745"/>
                </a:lnTo>
                <a:lnTo>
                  <a:pt x="47885" y="18715"/>
                </a:lnTo>
                <a:lnTo>
                  <a:pt x="35648" y="15697"/>
                </a:lnTo>
                <a:lnTo>
                  <a:pt x="30505" y="14401"/>
                </a:lnTo>
                <a:lnTo>
                  <a:pt x="27711" y="15938"/>
                </a:lnTo>
                <a:lnTo>
                  <a:pt x="15327" y="42311"/>
                </a:lnTo>
                <a:lnTo>
                  <a:pt x="14071" y="54622"/>
                </a:lnTo>
                <a:lnTo>
                  <a:pt x="14071" y="833323"/>
                </a:lnTo>
                <a:lnTo>
                  <a:pt x="14071" y="837209"/>
                </a:lnTo>
                <a:lnTo>
                  <a:pt x="10934" y="840359"/>
                </a:lnTo>
                <a:lnTo>
                  <a:pt x="7035" y="84035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7040688" y="1267041"/>
            <a:ext cx="100317" cy="820813"/>
          </a:xfrm>
          <a:custGeom>
            <a:avLst/>
            <a:gdLst/>
            <a:ahLst/>
            <a:cxnLst/>
            <a:rect l="l" t="t" r="r" b="b"/>
            <a:pathLst>
              <a:path w="100317" h="820813">
                <a:moveTo>
                  <a:pt x="27292" y="15887"/>
                </a:moveTo>
                <a:lnTo>
                  <a:pt x="29997" y="14401"/>
                </a:lnTo>
                <a:lnTo>
                  <a:pt x="34937" y="15659"/>
                </a:lnTo>
                <a:lnTo>
                  <a:pt x="45158" y="18184"/>
                </a:lnTo>
                <a:lnTo>
                  <a:pt x="62672" y="22271"/>
                </a:lnTo>
                <a:lnTo>
                  <a:pt x="77325" y="25494"/>
                </a:lnTo>
                <a:lnTo>
                  <a:pt x="87427" y="27615"/>
                </a:lnTo>
                <a:lnTo>
                  <a:pt x="91287" y="28397"/>
                </a:lnTo>
                <a:lnTo>
                  <a:pt x="95110" y="29159"/>
                </a:lnTo>
                <a:lnTo>
                  <a:pt x="98818" y="26682"/>
                </a:lnTo>
                <a:lnTo>
                  <a:pt x="99567" y="22860"/>
                </a:lnTo>
                <a:lnTo>
                  <a:pt x="100317" y="19050"/>
                </a:lnTo>
                <a:lnTo>
                  <a:pt x="97840" y="15341"/>
                </a:lnTo>
                <a:lnTo>
                  <a:pt x="94030" y="14592"/>
                </a:lnTo>
                <a:lnTo>
                  <a:pt x="93006" y="14384"/>
                </a:lnTo>
                <a:lnTo>
                  <a:pt x="85788" y="12894"/>
                </a:lnTo>
                <a:lnTo>
                  <a:pt x="73125" y="10174"/>
                </a:lnTo>
                <a:lnTo>
                  <a:pt x="56753" y="6464"/>
                </a:lnTo>
                <a:lnTo>
                  <a:pt x="38404" y="2006"/>
                </a:lnTo>
                <a:lnTo>
                  <a:pt x="30467" y="0"/>
                </a:lnTo>
                <a:lnTo>
                  <a:pt x="23139" y="1358"/>
                </a:lnTo>
                <a:lnTo>
                  <a:pt x="2649" y="32608"/>
                </a:lnTo>
                <a:lnTo>
                  <a:pt x="0" y="53352"/>
                </a:lnTo>
                <a:lnTo>
                  <a:pt x="0" y="817664"/>
                </a:lnTo>
                <a:lnTo>
                  <a:pt x="3149" y="820813"/>
                </a:lnTo>
                <a:lnTo>
                  <a:pt x="10934" y="820813"/>
                </a:lnTo>
                <a:lnTo>
                  <a:pt x="14071" y="817664"/>
                </a:lnTo>
                <a:lnTo>
                  <a:pt x="14071" y="53492"/>
                </a:lnTo>
                <a:lnTo>
                  <a:pt x="15173" y="42278"/>
                </a:lnTo>
                <a:lnTo>
                  <a:pt x="18738" y="27928"/>
                </a:lnTo>
                <a:lnTo>
                  <a:pt x="25692" y="17106"/>
                </a:lnTo>
                <a:lnTo>
                  <a:pt x="27292" y="1588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7040688" y="1267041"/>
            <a:ext cx="100317" cy="820813"/>
          </a:xfrm>
          <a:custGeom>
            <a:avLst/>
            <a:gdLst/>
            <a:ahLst/>
            <a:cxnLst/>
            <a:rect l="l" t="t" r="r" b="b"/>
            <a:pathLst>
              <a:path w="100317" h="820813">
                <a:moveTo>
                  <a:pt x="7035" y="820813"/>
                </a:moveTo>
                <a:lnTo>
                  <a:pt x="3149" y="820813"/>
                </a:lnTo>
                <a:lnTo>
                  <a:pt x="0" y="817664"/>
                </a:lnTo>
                <a:lnTo>
                  <a:pt x="0" y="813777"/>
                </a:lnTo>
                <a:lnTo>
                  <a:pt x="0" y="53352"/>
                </a:lnTo>
                <a:lnTo>
                  <a:pt x="465" y="46017"/>
                </a:lnTo>
                <a:lnTo>
                  <a:pt x="2649" y="32608"/>
                </a:lnTo>
                <a:lnTo>
                  <a:pt x="7882" y="17648"/>
                </a:lnTo>
                <a:lnTo>
                  <a:pt x="17144" y="5918"/>
                </a:lnTo>
                <a:lnTo>
                  <a:pt x="23139" y="1358"/>
                </a:lnTo>
                <a:lnTo>
                  <a:pt x="30467" y="0"/>
                </a:lnTo>
                <a:lnTo>
                  <a:pt x="38404" y="2006"/>
                </a:lnTo>
                <a:lnTo>
                  <a:pt x="56753" y="6464"/>
                </a:lnTo>
                <a:lnTo>
                  <a:pt x="73125" y="10174"/>
                </a:lnTo>
                <a:lnTo>
                  <a:pt x="85788" y="12894"/>
                </a:lnTo>
                <a:lnTo>
                  <a:pt x="93006" y="14384"/>
                </a:lnTo>
                <a:lnTo>
                  <a:pt x="97840" y="15341"/>
                </a:lnTo>
                <a:lnTo>
                  <a:pt x="100317" y="19050"/>
                </a:lnTo>
                <a:lnTo>
                  <a:pt x="99567" y="22860"/>
                </a:lnTo>
                <a:lnTo>
                  <a:pt x="98818" y="26682"/>
                </a:lnTo>
                <a:lnTo>
                  <a:pt x="95110" y="29159"/>
                </a:lnTo>
                <a:lnTo>
                  <a:pt x="91287" y="28397"/>
                </a:lnTo>
                <a:lnTo>
                  <a:pt x="87427" y="27615"/>
                </a:lnTo>
                <a:lnTo>
                  <a:pt x="77325" y="25494"/>
                </a:lnTo>
                <a:lnTo>
                  <a:pt x="62672" y="22271"/>
                </a:lnTo>
                <a:lnTo>
                  <a:pt x="45158" y="18184"/>
                </a:lnTo>
                <a:lnTo>
                  <a:pt x="34937" y="15659"/>
                </a:lnTo>
                <a:lnTo>
                  <a:pt x="29997" y="14401"/>
                </a:lnTo>
                <a:lnTo>
                  <a:pt x="27292" y="15887"/>
                </a:lnTo>
                <a:lnTo>
                  <a:pt x="25692" y="17106"/>
                </a:lnTo>
                <a:lnTo>
                  <a:pt x="18738" y="27928"/>
                </a:lnTo>
                <a:lnTo>
                  <a:pt x="15173" y="42278"/>
                </a:lnTo>
                <a:lnTo>
                  <a:pt x="14071" y="53492"/>
                </a:lnTo>
                <a:lnTo>
                  <a:pt x="14071" y="813777"/>
                </a:lnTo>
                <a:lnTo>
                  <a:pt x="14071" y="817664"/>
                </a:lnTo>
                <a:lnTo>
                  <a:pt x="10934" y="820813"/>
                </a:lnTo>
                <a:lnTo>
                  <a:pt x="7035" y="8208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7155016" y="1240145"/>
            <a:ext cx="98234" cy="801281"/>
          </a:xfrm>
          <a:custGeom>
            <a:avLst/>
            <a:gdLst/>
            <a:ahLst/>
            <a:cxnLst/>
            <a:rect l="l" t="t" r="r" b="b"/>
            <a:pathLst>
              <a:path w="98234" h="801281">
                <a:moveTo>
                  <a:pt x="14071" y="798131"/>
                </a:moveTo>
                <a:lnTo>
                  <a:pt x="14071" y="52374"/>
                </a:lnTo>
                <a:lnTo>
                  <a:pt x="14997" y="42276"/>
                </a:lnTo>
                <a:lnTo>
                  <a:pt x="18416" y="27941"/>
                </a:lnTo>
                <a:lnTo>
                  <a:pt x="25323" y="17018"/>
                </a:lnTo>
                <a:lnTo>
                  <a:pt x="26873" y="15849"/>
                </a:lnTo>
                <a:lnTo>
                  <a:pt x="29438" y="14427"/>
                </a:lnTo>
                <a:lnTo>
                  <a:pt x="29850" y="14530"/>
                </a:lnTo>
                <a:lnTo>
                  <a:pt x="29850" y="6"/>
                </a:lnTo>
                <a:lnTo>
                  <a:pt x="8183" y="16399"/>
                </a:lnTo>
                <a:lnTo>
                  <a:pt x="477" y="44819"/>
                </a:lnTo>
                <a:lnTo>
                  <a:pt x="0" y="52235"/>
                </a:lnTo>
                <a:lnTo>
                  <a:pt x="0" y="798131"/>
                </a:lnTo>
                <a:lnTo>
                  <a:pt x="3136" y="801281"/>
                </a:lnTo>
                <a:lnTo>
                  <a:pt x="10921" y="801281"/>
                </a:lnTo>
                <a:lnTo>
                  <a:pt x="14071" y="798131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7155016" y="1240145"/>
            <a:ext cx="98234" cy="801281"/>
          </a:xfrm>
          <a:custGeom>
            <a:avLst/>
            <a:gdLst/>
            <a:ahLst/>
            <a:cxnLst/>
            <a:rect l="l" t="t" r="r" b="b"/>
            <a:pathLst>
              <a:path w="98234" h="801281">
                <a:moveTo>
                  <a:pt x="0" y="794245"/>
                </a:moveTo>
                <a:lnTo>
                  <a:pt x="0" y="798131"/>
                </a:lnTo>
                <a:lnTo>
                  <a:pt x="3136" y="801281"/>
                </a:lnTo>
                <a:lnTo>
                  <a:pt x="7035" y="801281"/>
                </a:lnTo>
              </a:path>
              <a:path w="98234" h="801281">
                <a:moveTo>
                  <a:pt x="29850" y="6"/>
                </a:moveTo>
                <a:lnTo>
                  <a:pt x="22669" y="1346"/>
                </a:lnTo>
                <a:lnTo>
                  <a:pt x="16789" y="5816"/>
                </a:lnTo>
                <a:lnTo>
                  <a:pt x="8183" y="16399"/>
                </a:lnTo>
                <a:lnTo>
                  <a:pt x="2741" y="31303"/>
                </a:lnTo>
                <a:lnTo>
                  <a:pt x="477" y="44819"/>
                </a:lnTo>
                <a:lnTo>
                  <a:pt x="0" y="52235"/>
                </a:lnTo>
                <a:lnTo>
                  <a:pt x="0" y="794245"/>
                </a:lnTo>
              </a:path>
              <a:path w="98234" h="801281">
                <a:moveTo>
                  <a:pt x="29850" y="14530"/>
                </a:moveTo>
                <a:lnTo>
                  <a:pt x="26873" y="15849"/>
                </a:lnTo>
                <a:lnTo>
                  <a:pt x="25323" y="17018"/>
                </a:lnTo>
                <a:lnTo>
                  <a:pt x="18416" y="27941"/>
                </a:lnTo>
                <a:lnTo>
                  <a:pt x="14997" y="42276"/>
                </a:lnTo>
                <a:lnTo>
                  <a:pt x="14071" y="52374"/>
                </a:lnTo>
                <a:lnTo>
                  <a:pt x="14071" y="794245"/>
                </a:lnTo>
              </a:path>
              <a:path w="98234" h="801281">
                <a:moveTo>
                  <a:pt x="14071" y="798131"/>
                </a:moveTo>
                <a:lnTo>
                  <a:pt x="14071" y="794245"/>
                </a:lnTo>
              </a:path>
              <a:path w="98234" h="801281">
                <a:moveTo>
                  <a:pt x="7035" y="801281"/>
                </a:moveTo>
                <a:lnTo>
                  <a:pt x="10921" y="801281"/>
                </a:lnTo>
                <a:lnTo>
                  <a:pt x="14071" y="79813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5574257" y="1712912"/>
            <a:ext cx="127317" cy="1109522"/>
          </a:xfrm>
          <a:custGeom>
            <a:avLst/>
            <a:gdLst/>
            <a:ahLst/>
            <a:cxnLst/>
            <a:rect l="l" t="t" r="r" b="b"/>
            <a:pathLst>
              <a:path w="127317" h="1109522">
                <a:moveTo>
                  <a:pt x="113245" y="1102486"/>
                </a:moveTo>
                <a:lnTo>
                  <a:pt x="113245" y="1106373"/>
                </a:lnTo>
                <a:lnTo>
                  <a:pt x="116395" y="1109522"/>
                </a:lnTo>
                <a:lnTo>
                  <a:pt x="124167" y="1109522"/>
                </a:lnTo>
                <a:lnTo>
                  <a:pt x="127317" y="1106373"/>
                </a:lnTo>
                <a:lnTo>
                  <a:pt x="127276" y="101139"/>
                </a:lnTo>
                <a:lnTo>
                  <a:pt x="116980" y="51655"/>
                </a:lnTo>
                <a:lnTo>
                  <a:pt x="82854" y="18846"/>
                </a:lnTo>
                <a:lnTo>
                  <a:pt x="65636" y="14987"/>
                </a:lnTo>
                <a:lnTo>
                  <a:pt x="48266" y="10863"/>
                </a:lnTo>
                <a:lnTo>
                  <a:pt x="32993" y="7075"/>
                </a:lnTo>
                <a:lnTo>
                  <a:pt x="20806" y="3950"/>
                </a:lnTo>
                <a:lnTo>
                  <a:pt x="12695" y="1817"/>
                </a:lnTo>
                <a:lnTo>
                  <a:pt x="9652" y="1003"/>
                </a:lnTo>
                <a:lnTo>
                  <a:pt x="5918" y="0"/>
                </a:lnTo>
                <a:lnTo>
                  <a:pt x="2032" y="2197"/>
                </a:lnTo>
                <a:lnTo>
                  <a:pt x="1016" y="5943"/>
                </a:lnTo>
                <a:lnTo>
                  <a:pt x="0" y="9690"/>
                </a:lnTo>
                <a:lnTo>
                  <a:pt x="2209" y="13563"/>
                </a:lnTo>
                <a:lnTo>
                  <a:pt x="5956" y="14579"/>
                </a:lnTo>
                <a:lnTo>
                  <a:pt x="8923" y="15377"/>
                </a:lnTo>
                <a:lnTo>
                  <a:pt x="16925" y="17486"/>
                </a:lnTo>
                <a:lnTo>
                  <a:pt x="28990" y="20584"/>
                </a:lnTo>
                <a:lnTo>
                  <a:pt x="44149" y="24352"/>
                </a:lnTo>
                <a:lnTo>
                  <a:pt x="61432" y="28469"/>
                </a:lnTo>
                <a:lnTo>
                  <a:pt x="79870" y="32613"/>
                </a:lnTo>
                <a:lnTo>
                  <a:pt x="81183" y="32936"/>
                </a:lnTo>
                <a:lnTo>
                  <a:pt x="92287" y="39318"/>
                </a:lnTo>
                <a:lnTo>
                  <a:pt x="100621" y="50272"/>
                </a:lnTo>
                <a:lnTo>
                  <a:pt x="106533" y="63937"/>
                </a:lnTo>
                <a:lnTo>
                  <a:pt x="110375" y="78449"/>
                </a:lnTo>
                <a:lnTo>
                  <a:pt x="112496" y="91946"/>
                </a:lnTo>
                <a:lnTo>
                  <a:pt x="113245" y="102565"/>
                </a:lnTo>
                <a:lnTo>
                  <a:pt x="113245" y="1102486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5574257" y="1712912"/>
            <a:ext cx="127317" cy="1109522"/>
          </a:xfrm>
          <a:custGeom>
            <a:avLst/>
            <a:gdLst/>
            <a:ahLst/>
            <a:cxnLst/>
            <a:rect l="l" t="t" r="r" b="b"/>
            <a:pathLst>
              <a:path w="127317" h="1109522">
                <a:moveTo>
                  <a:pt x="120281" y="1109522"/>
                </a:moveTo>
                <a:lnTo>
                  <a:pt x="116395" y="1109522"/>
                </a:lnTo>
                <a:lnTo>
                  <a:pt x="113245" y="1106373"/>
                </a:lnTo>
                <a:lnTo>
                  <a:pt x="113245" y="1102486"/>
                </a:lnTo>
                <a:lnTo>
                  <a:pt x="113245" y="102565"/>
                </a:lnTo>
                <a:lnTo>
                  <a:pt x="112496" y="91946"/>
                </a:lnTo>
                <a:lnTo>
                  <a:pt x="110375" y="78449"/>
                </a:lnTo>
                <a:lnTo>
                  <a:pt x="106533" y="63937"/>
                </a:lnTo>
                <a:lnTo>
                  <a:pt x="100621" y="50272"/>
                </a:lnTo>
                <a:lnTo>
                  <a:pt x="92287" y="39318"/>
                </a:lnTo>
                <a:lnTo>
                  <a:pt x="81183" y="32936"/>
                </a:lnTo>
                <a:lnTo>
                  <a:pt x="61432" y="28469"/>
                </a:lnTo>
                <a:lnTo>
                  <a:pt x="44149" y="24352"/>
                </a:lnTo>
                <a:lnTo>
                  <a:pt x="28990" y="20584"/>
                </a:lnTo>
                <a:lnTo>
                  <a:pt x="16925" y="17486"/>
                </a:lnTo>
                <a:lnTo>
                  <a:pt x="8923" y="15377"/>
                </a:lnTo>
                <a:lnTo>
                  <a:pt x="5956" y="14579"/>
                </a:lnTo>
                <a:lnTo>
                  <a:pt x="2209" y="13563"/>
                </a:lnTo>
                <a:lnTo>
                  <a:pt x="0" y="9690"/>
                </a:lnTo>
                <a:lnTo>
                  <a:pt x="1016" y="5943"/>
                </a:lnTo>
                <a:lnTo>
                  <a:pt x="2032" y="2197"/>
                </a:lnTo>
                <a:lnTo>
                  <a:pt x="5918" y="0"/>
                </a:lnTo>
                <a:lnTo>
                  <a:pt x="9652" y="1003"/>
                </a:lnTo>
                <a:lnTo>
                  <a:pt x="12695" y="1817"/>
                </a:lnTo>
                <a:lnTo>
                  <a:pt x="20806" y="3950"/>
                </a:lnTo>
                <a:lnTo>
                  <a:pt x="32993" y="7075"/>
                </a:lnTo>
                <a:lnTo>
                  <a:pt x="48266" y="10863"/>
                </a:lnTo>
                <a:lnTo>
                  <a:pt x="65636" y="14987"/>
                </a:lnTo>
                <a:lnTo>
                  <a:pt x="82854" y="18846"/>
                </a:lnTo>
                <a:lnTo>
                  <a:pt x="97870" y="25595"/>
                </a:lnTo>
                <a:lnTo>
                  <a:pt x="122200" y="67189"/>
                </a:lnTo>
                <a:lnTo>
                  <a:pt x="127317" y="102425"/>
                </a:lnTo>
                <a:lnTo>
                  <a:pt x="127317" y="1102486"/>
                </a:lnTo>
                <a:lnTo>
                  <a:pt x="127317" y="1106373"/>
                </a:lnTo>
                <a:lnTo>
                  <a:pt x="124167" y="1109522"/>
                </a:lnTo>
                <a:lnTo>
                  <a:pt x="120281" y="11095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5146393" y="1746907"/>
            <a:ext cx="135763" cy="1192314"/>
          </a:xfrm>
          <a:custGeom>
            <a:avLst/>
            <a:gdLst/>
            <a:ahLst/>
            <a:cxnLst/>
            <a:rect l="l" t="t" r="r" b="b"/>
            <a:pathLst>
              <a:path w="135762" h="1192314">
                <a:moveTo>
                  <a:pt x="135762" y="1189164"/>
                </a:moveTo>
                <a:lnTo>
                  <a:pt x="135762" y="111544"/>
                </a:lnTo>
                <a:lnTo>
                  <a:pt x="135567" y="107182"/>
                </a:lnTo>
                <a:lnTo>
                  <a:pt x="129055" y="69321"/>
                </a:lnTo>
                <a:lnTo>
                  <a:pt x="103507" y="28368"/>
                </a:lnTo>
                <a:lnTo>
                  <a:pt x="81004" y="19825"/>
                </a:lnTo>
                <a:lnTo>
                  <a:pt x="62923" y="15365"/>
                </a:lnTo>
                <a:lnTo>
                  <a:pt x="46200" y="11048"/>
                </a:lnTo>
                <a:lnTo>
                  <a:pt x="31680" y="7167"/>
                </a:lnTo>
                <a:lnTo>
                  <a:pt x="22476" y="4639"/>
                </a:lnTo>
                <a:lnTo>
                  <a:pt x="22476" y="19246"/>
                </a:lnTo>
                <a:lnTo>
                  <a:pt x="33942" y="22362"/>
                </a:lnTo>
                <a:lnTo>
                  <a:pt x="49505" y="26466"/>
                </a:lnTo>
                <a:lnTo>
                  <a:pt x="66899" y="30881"/>
                </a:lnTo>
                <a:lnTo>
                  <a:pt x="85293" y="35318"/>
                </a:lnTo>
                <a:lnTo>
                  <a:pt x="94640" y="39355"/>
                </a:lnTo>
                <a:lnTo>
                  <a:pt x="117752" y="81636"/>
                </a:lnTo>
                <a:lnTo>
                  <a:pt x="121691" y="111671"/>
                </a:lnTo>
                <a:lnTo>
                  <a:pt x="121691" y="1189164"/>
                </a:lnTo>
                <a:lnTo>
                  <a:pt x="124840" y="1192314"/>
                </a:lnTo>
                <a:lnTo>
                  <a:pt x="132613" y="1192314"/>
                </a:lnTo>
                <a:lnTo>
                  <a:pt x="135762" y="1189164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5146393" y="1746907"/>
            <a:ext cx="135763" cy="1192314"/>
          </a:xfrm>
          <a:custGeom>
            <a:avLst/>
            <a:gdLst/>
            <a:ahLst/>
            <a:cxnLst/>
            <a:rect l="l" t="t" r="r" b="b"/>
            <a:pathLst>
              <a:path w="135762" h="1192314">
                <a:moveTo>
                  <a:pt x="121691" y="1185278"/>
                </a:moveTo>
                <a:lnTo>
                  <a:pt x="121691" y="1189164"/>
                </a:lnTo>
                <a:lnTo>
                  <a:pt x="124840" y="1192314"/>
                </a:lnTo>
                <a:lnTo>
                  <a:pt x="128727" y="1192314"/>
                </a:lnTo>
              </a:path>
              <a:path w="135762" h="1192314">
                <a:moveTo>
                  <a:pt x="121691" y="111671"/>
                </a:moveTo>
                <a:lnTo>
                  <a:pt x="121459" y="107314"/>
                </a:lnTo>
                <a:lnTo>
                  <a:pt x="120356" y="96444"/>
                </a:lnTo>
                <a:lnTo>
                  <a:pt x="117752" y="81636"/>
                </a:lnTo>
                <a:lnTo>
                  <a:pt x="113017" y="65468"/>
                </a:lnTo>
                <a:lnTo>
                  <a:pt x="105523" y="50515"/>
                </a:lnTo>
                <a:lnTo>
                  <a:pt x="94640" y="39355"/>
                </a:lnTo>
                <a:lnTo>
                  <a:pt x="85293" y="35318"/>
                </a:lnTo>
                <a:lnTo>
                  <a:pt x="66899" y="30881"/>
                </a:lnTo>
                <a:lnTo>
                  <a:pt x="49505" y="26466"/>
                </a:lnTo>
                <a:lnTo>
                  <a:pt x="33942" y="22362"/>
                </a:lnTo>
                <a:lnTo>
                  <a:pt x="22476" y="19246"/>
                </a:lnTo>
              </a:path>
              <a:path w="135762" h="1192314">
                <a:moveTo>
                  <a:pt x="121691" y="1185278"/>
                </a:moveTo>
                <a:lnTo>
                  <a:pt x="121691" y="111671"/>
                </a:lnTo>
              </a:path>
              <a:path w="135762" h="1192314">
                <a:moveTo>
                  <a:pt x="135762" y="111544"/>
                </a:moveTo>
                <a:lnTo>
                  <a:pt x="135567" y="107182"/>
                </a:lnTo>
                <a:lnTo>
                  <a:pt x="134706" y="97610"/>
                </a:lnTo>
                <a:lnTo>
                  <a:pt x="132697" y="84448"/>
                </a:lnTo>
                <a:lnTo>
                  <a:pt x="129055" y="69321"/>
                </a:lnTo>
                <a:lnTo>
                  <a:pt x="123299" y="53850"/>
                </a:lnTo>
                <a:lnTo>
                  <a:pt x="114944" y="39658"/>
                </a:lnTo>
                <a:lnTo>
                  <a:pt x="103507" y="28368"/>
                </a:lnTo>
                <a:lnTo>
                  <a:pt x="88506" y="21602"/>
                </a:lnTo>
                <a:lnTo>
                  <a:pt x="81004" y="19825"/>
                </a:lnTo>
                <a:lnTo>
                  <a:pt x="62923" y="15365"/>
                </a:lnTo>
                <a:lnTo>
                  <a:pt x="46200" y="11048"/>
                </a:lnTo>
                <a:lnTo>
                  <a:pt x="31680" y="7167"/>
                </a:lnTo>
                <a:lnTo>
                  <a:pt x="22476" y="4639"/>
                </a:lnTo>
              </a:path>
              <a:path w="135762" h="1192314">
                <a:moveTo>
                  <a:pt x="135762" y="1185278"/>
                </a:moveTo>
                <a:lnTo>
                  <a:pt x="135762" y="111544"/>
                </a:lnTo>
              </a:path>
              <a:path w="135762" h="1192314">
                <a:moveTo>
                  <a:pt x="135762" y="1189164"/>
                </a:moveTo>
                <a:lnTo>
                  <a:pt x="135762" y="1185278"/>
                </a:lnTo>
              </a:path>
              <a:path w="135762" h="1192314">
                <a:moveTo>
                  <a:pt x="128727" y="1192314"/>
                </a:moveTo>
                <a:lnTo>
                  <a:pt x="132613" y="1192314"/>
                </a:lnTo>
                <a:lnTo>
                  <a:pt x="135762" y="1189164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5205497" y="1723000"/>
            <a:ext cx="135763" cy="1192314"/>
          </a:xfrm>
          <a:custGeom>
            <a:avLst/>
            <a:gdLst/>
            <a:ahLst/>
            <a:cxnLst/>
            <a:rect l="l" t="t" r="r" b="b"/>
            <a:pathLst>
              <a:path w="135762" h="1192314">
                <a:moveTo>
                  <a:pt x="135762" y="1189164"/>
                </a:moveTo>
                <a:lnTo>
                  <a:pt x="135762" y="111531"/>
                </a:lnTo>
                <a:lnTo>
                  <a:pt x="135567" y="107179"/>
                </a:lnTo>
                <a:lnTo>
                  <a:pt x="129057" y="69326"/>
                </a:lnTo>
                <a:lnTo>
                  <a:pt x="103509" y="28369"/>
                </a:lnTo>
                <a:lnTo>
                  <a:pt x="81000" y="19824"/>
                </a:lnTo>
                <a:lnTo>
                  <a:pt x="62920" y="15363"/>
                </a:lnTo>
                <a:lnTo>
                  <a:pt x="46197" y="11043"/>
                </a:lnTo>
                <a:lnTo>
                  <a:pt x="31678" y="7160"/>
                </a:lnTo>
                <a:lnTo>
                  <a:pt x="20209" y="4006"/>
                </a:lnTo>
                <a:lnTo>
                  <a:pt x="12635" y="1877"/>
                </a:lnTo>
                <a:lnTo>
                  <a:pt x="9804" y="1066"/>
                </a:lnTo>
                <a:lnTo>
                  <a:pt x="6095" y="0"/>
                </a:lnTo>
                <a:lnTo>
                  <a:pt x="2158" y="2146"/>
                </a:lnTo>
                <a:lnTo>
                  <a:pt x="1092" y="5880"/>
                </a:lnTo>
                <a:lnTo>
                  <a:pt x="0" y="9613"/>
                </a:lnTo>
                <a:lnTo>
                  <a:pt x="2158" y="13512"/>
                </a:lnTo>
                <a:lnTo>
                  <a:pt x="5892" y="14592"/>
                </a:lnTo>
                <a:lnTo>
                  <a:pt x="11634" y="16227"/>
                </a:lnTo>
                <a:lnTo>
                  <a:pt x="21042" y="18848"/>
                </a:lnTo>
                <a:lnTo>
                  <a:pt x="33944" y="22356"/>
                </a:lnTo>
                <a:lnTo>
                  <a:pt x="49507" y="26464"/>
                </a:lnTo>
                <a:lnTo>
                  <a:pt x="66900" y="30881"/>
                </a:lnTo>
                <a:lnTo>
                  <a:pt x="85293" y="35318"/>
                </a:lnTo>
                <a:lnTo>
                  <a:pt x="94640" y="39355"/>
                </a:lnTo>
                <a:lnTo>
                  <a:pt x="117752" y="81636"/>
                </a:lnTo>
                <a:lnTo>
                  <a:pt x="121691" y="111671"/>
                </a:lnTo>
                <a:lnTo>
                  <a:pt x="121691" y="1189164"/>
                </a:lnTo>
                <a:lnTo>
                  <a:pt x="124840" y="1192314"/>
                </a:lnTo>
                <a:lnTo>
                  <a:pt x="132613" y="1192314"/>
                </a:lnTo>
                <a:lnTo>
                  <a:pt x="135762" y="1189164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5205497" y="1723000"/>
            <a:ext cx="135763" cy="1192314"/>
          </a:xfrm>
          <a:custGeom>
            <a:avLst/>
            <a:gdLst/>
            <a:ahLst/>
            <a:cxnLst/>
            <a:rect l="l" t="t" r="r" b="b"/>
            <a:pathLst>
              <a:path w="135762" h="1192314">
                <a:moveTo>
                  <a:pt x="128727" y="1192314"/>
                </a:moveTo>
                <a:lnTo>
                  <a:pt x="124840" y="1192314"/>
                </a:lnTo>
                <a:lnTo>
                  <a:pt x="121691" y="1189164"/>
                </a:lnTo>
                <a:lnTo>
                  <a:pt x="121691" y="1185278"/>
                </a:lnTo>
                <a:lnTo>
                  <a:pt x="121691" y="111671"/>
                </a:lnTo>
                <a:lnTo>
                  <a:pt x="121459" y="107314"/>
                </a:lnTo>
                <a:lnTo>
                  <a:pt x="120356" y="96444"/>
                </a:lnTo>
                <a:lnTo>
                  <a:pt x="117752" y="81636"/>
                </a:lnTo>
                <a:lnTo>
                  <a:pt x="113017" y="65468"/>
                </a:lnTo>
                <a:lnTo>
                  <a:pt x="105523" y="50515"/>
                </a:lnTo>
                <a:lnTo>
                  <a:pt x="94640" y="39355"/>
                </a:lnTo>
                <a:lnTo>
                  <a:pt x="85293" y="35318"/>
                </a:lnTo>
                <a:lnTo>
                  <a:pt x="66900" y="30881"/>
                </a:lnTo>
                <a:lnTo>
                  <a:pt x="49507" y="26464"/>
                </a:lnTo>
                <a:lnTo>
                  <a:pt x="33944" y="22356"/>
                </a:lnTo>
                <a:lnTo>
                  <a:pt x="21042" y="18848"/>
                </a:lnTo>
                <a:lnTo>
                  <a:pt x="11634" y="16227"/>
                </a:lnTo>
                <a:lnTo>
                  <a:pt x="6550" y="14782"/>
                </a:lnTo>
                <a:lnTo>
                  <a:pt x="2158" y="13512"/>
                </a:lnTo>
                <a:lnTo>
                  <a:pt x="0" y="9613"/>
                </a:lnTo>
                <a:lnTo>
                  <a:pt x="1092" y="5880"/>
                </a:lnTo>
                <a:lnTo>
                  <a:pt x="2158" y="2146"/>
                </a:lnTo>
                <a:lnTo>
                  <a:pt x="6095" y="0"/>
                </a:lnTo>
                <a:lnTo>
                  <a:pt x="9804" y="1066"/>
                </a:lnTo>
                <a:lnTo>
                  <a:pt x="12635" y="1877"/>
                </a:lnTo>
                <a:lnTo>
                  <a:pt x="20209" y="4006"/>
                </a:lnTo>
                <a:lnTo>
                  <a:pt x="31678" y="7160"/>
                </a:lnTo>
                <a:lnTo>
                  <a:pt x="46197" y="11043"/>
                </a:lnTo>
                <a:lnTo>
                  <a:pt x="62920" y="15363"/>
                </a:lnTo>
                <a:lnTo>
                  <a:pt x="81000" y="19824"/>
                </a:lnTo>
                <a:lnTo>
                  <a:pt x="88506" y="21602"/>
                </a:lnTo>
                <a:lnTo>
                  <a:pt x="103509" y="28369"/>
                </a:lnTo>
                <a:lnTo>
                  <a:pt x="129057" y="69326"/>
                </a:lnTo>
                <a:lnTo>
                  <a:pt x="135567" y="107179"/>
                </a:lnTo>
                <a:lnTo>
                  <a:pt x="135762" y="111531"/>
                </a:lnTo>
                <a:lnTo>
                  <a:pt x="135762" y="1185278"/>
                </a:lnTo>
                <a:lnTo>
                  <a:pt x="135762" y="1189164"/>
                </a:lnTo>
                <a:lnTo>
                  <a:pt x="132613" y="1192314"/>
                </a:lnTo>
                <a:lnTo>
                  <a:pt x="128727" y="119231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5261060" y="1706223"/>
            <a:ext cx="133654" cy="1171625"/>
          </a:xfrm>
          <a:custGeom>
            <a:avLst/>
            <a:gdLst/>
            <a:ahLst/>
            <a:cxnLst/>
            <a:rect l="l" t="t" r="r" b="b"/>
            <a:pathLst>
              <a:path w="133654" h="1171625">
                <a:moveTo>
                  <a:pt x="133654" y="1168476"/>
                </a:moveTo>
                <a:lnTo>
                  <a:pt x="133654" y="109270"/>
                </a:lnTo>
                <a:lnTo>
                  <a:pt x="133511" y="105809"/>
                </a:lnTo>
                <a:lnTo>
                  <a:pt x="121734" y="53311"/>
                </a:lnTo>
                <a:lnTo>
                  <a:pt x="87096" y="20929"/>
                </a:lnTo>
                <a:lnTo>
                  <a:pt x="81766" y="19692"/>
                </a:lnTo>
                <a:lnTo>
                  <a:pt x="63580" y="15301"/>
                </a:lnTo>
                <a:lnTo>
                  <a:pt x="46696" y="11022"/>
                </a:lnTo>
                <a:lnTo>
                  <a:pt x="31994" y="7156"/>
                </a:lnTo>
                <a:lnTo>
                  <a:pt x="20352" y="4007"/>
                </a:lnTo>
                <a:lnTo>
                  <a:pt x="12650" y="1876"/>
                </a:lnTo>
                <a:lnTo>
                  <a:pt x="9766" y="1066"/>
                </a:lnTo>
                <a:lnTo>
                  <a:pt x="6032" y="0"/>
                </a:lnTo>
                <a:lnTo>
                  <a:pt x="2133" y="2159"/>
                </a:lnTo>
                <a:lnTo>
                  <a:pt x="1066" y="5905"/>
                </a:lnTo>
                <a:lnTo>
                  <a:pt x="0" y="9639"/>
                </a:lnTo>
                <a:lnTo>
                  <a:pt x="2171" y="13538"/>
                </a:lnTo>
                <a:lnTo>
                  <a:pt x="5905" y="14605"/>
                </a:lnTo>
                <a:lnTo>
                  <a:pt x="10898" y="16003"/>
                </a:lnTo>
                <a:lnTo>
                  <a:pt x="19985" y="18501"/>
                </a:lnTo>
                <a:lnTo>
                  <a:pt x="32695" y="21911"/>
                </a:lnTo>
                <a:lnTo>
                  <a:pt x="48167" y="25937"/>
                </a:lnTo>
                <a:lnTo>
                  <a:pt x="65538" y="30281"/>
                </a:lnTo>
                <a:lnTo>
                  <a:pt x="83947" y="34645"/>
                </a:lnTo>
                <a:lnTo>
                  <a:pt x="91456" y="37568"/>
                </a:lnTo>
                <a:lnTo>
                  <a:pt x="115493" y="78948"/>
                </a:lnTo>
                <a:lnTo>
                  <a:pt x="119583" y="109397"/>
                </a:lnTo>
                <a:lnTo>
                  <a:pt x="119583" y="1168476"/>
                </a:lnTo>
                <a:lnTo>
                  <a:pt x="122732" y="1171625"/>
                </a:lnTo>
                <a:lnTo>
                  <a:pt x="130505" y="1171625"/>
                </a:lnTo>
                <a:lnTo>
                  <a:pt x="133654" y="1168476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5261060" y="1706223"/>
            <a:ext cx="133654" cy="1171625"/>
          </a:xfrm>
          <a:custGeom>
            <a:avLst/>
            <a:gdLst/>
            <a:ahLst/>
            <a:cxnLst/>
            <a:rect l="l" t="t" r="r" b="b"/>
            <a:pathLst>
              <a:path w="133654" h="1171625">
                <a:moveTo>
                  <a:pt x="126618" y="1171625"/>
                </a:moveTo>
                <a:lnTo>
                  <a:pt x="122732" y="1171625"/>
                </a:lnTo>
                <a:lnTo>
                  <a:pt x="119583" y="1168476"/>
                </a:lnTo>
                <a:lnTo>
                  <a:pt x="119583" y="1164590"/>
                </a:lnTo>
                <a:lnTo>
                  <a:pt x="119583" y="109397"/>
                </a:lnTo>
                <a:lnTo>
                  <a:pt x="119343" y="104956"/>
                </a:lnTo>
                <a:lnTo>
                  <a:pt x="118198" y="93907"/>
                </a:lnTo>
                <a:lnTo>
                  <a:pt x="115493" y="78948"/>
                </a:lnTo>
                <a:lnTo>
                  <a:pt x="110571" y="62774"/>
                </a:lnTo>
                <a:lnTo>
                  <a:pt x="102778" y="48082"/>
                </a:lnTo>
                <a:lnTo>
                  <a:pt x="91456" y="37568"/>
                </a:lnTo>
                <a:lnTo>
                  <a:pt x="83947" y="34645"/>
                </a:lnTo>
                <a:lnTo>
                  <a:pt x="65538" y="30281"/>
                </a:lnTo>
                <a:lnTo>
                  <a:pt x="48167" y="25937"/>
                </a:lnTo>
                <a:lnTo>
                  <a:pt x="32695" y="21911"/>
                </a:lnTo>
                <a:lnTo>
                  <a:pt x="19985" y="18501"/>
                </a:lnTo>
                <a:lnTo>
                  <a:pt x="10898" y="16003"/>
                </a:lnTo>
                <a:lnTo>
                  <a:pt x="6296" y="14714"/>
                </a:lnTo>
                <a:lnTo>
                  <a:pt x="2171" y="13538"/>
                </a:lnTo>
                <a:lnTo>
                  <a:pt x="0" y="9639"/>
                </a:lnTo>
                <a:lnTo>
                  <a:pt x="1066" y="5905"/>
                </a:lnTo>
                <a:lnTo>
                  <a:pt x="2133" y="2159"/>
                </a:lnTo>
                <a:lnTo>
                  <a:pt x="6032" y="0"/>
                </a:lnTo>
                <a:lnTo>
                  <a:pt x="9766" y="1066"/>
                </a:lnTo>
                <a:lnTo>
                  <a:pt x="12650" y="1876"/>
                </a:lnTo>
                <a:lnTo>
                  <a:pt x="20352" y="4007"/>
                </a:lnTo>
                <a:lnTo>
                  <a:pt x="31994" y="7156"/>
                </a:lnTo>
                <a:lnTo>
                  <a:pt x="46696" y="11022"/>
                </a:lnTo>
                <a:lnTo>
                  <a:pt x="63580" y="15301"/>
                </a:lnTo>
                <a:lnTo>
                  <a:pt x="81766" y="19692"/>
                </a:lnTo>
                <a:lnTo>
                  <a:pt x="87096" y="20929"/>
                </a:lnTo>
                <a:lnTo>
                  <a:pt x="102103" y="27689"/>
                </a:lnTo>
                <a:lnTo>
                  <a:pt x="127361" y="68805"/>
                </a:lnTo>
                <a:lnTo>
                  <a:pt x="133654" y="109270"/>
                </a:lnTo>
                <a:lnTo>
                  <a:pt x="133654" y="1164590"/>
                </a:lnTo>
                <a:lnTo>
                  <a:pt x="133654" y="1168476"/>
                </a:lnTo>
                <a:lnTo>
                  <a:pt x="130505" y="1171625"/>
                </a:lnTo>
                <a:lnTo>
                  <a:pt x="126618" y="117162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5375729" y="1712880"/>
            <a:ext cx="131546" cy="1150937"/>
          </a:xfrm>
          <a:custGeom>
            <a:avLst/>
            <a:gdLst/>
            <a:ahLst/>
            <a:cxnLst/>
            <a:rect l="l" t="t" r="r" b="b"/>
            <a:pathLst>
              <a:path w="131546" h="1150937">
                <a:moveTo>
                  <a:pt x="131546" y="1147787"/>
                </a:moveTo>
                <a:lnTo>
                  <a:pt x="131445" y="104363"/>
                </a:lnTo>
                <a:lnTo>
                  <a:pt x="120161" y="52774"/>
                </a:lnTo>
                <a:lnTo>
                  <a:pt x="85686" y="20256"/>
                </a:lnTo>
                <a:lnTo>
                  <a:pt x="82552" y="19545"/>
                </a:lnTo>
                <a:lnTo>
                  <a:pt x="64259" y="15232"/>
                </a:lnTo>
                <a:lnTo>
                  <a:pt x="47211" y="10998"/>
                </a:lnTo>
                <a:lnTo>
                  <a:pt x="32322" y="7154"/>
                </a:lnTo>
                <a:lnTo>
                  <a:pt x="20505" y="4008"/>
                </a:lnTo>
                <a:lnTo>
                  <a:pt x="12673" y="1872"/>
                </a:lnTo>
                <a:lnTo>
                  <a:pt x="9740" y="1054"/>
                </a:lnTo>
                <a:lnTo>
                  <a:pt x="5994" y="0"/>
                </a:lnTo>
                <a:lnTo>
                  <a:pt x="2108" y="2197"/>
                </a:lnTo>
                <a:lnTo>
                  <a:pt x="1054" y="5930"/>
                </a:lnTo>
                <a:lnTo>
                  <a:pt x="0" y="9677"/>
                </a:lnTo>
                <a:lnTo>
                  <a:pt x="2184" y="13563"/>
                </a:lnTo>
                <a:lnTo>
                  <a:pt x="5930" y="14617"/>
                </a:lnTo>
                <a:lnTo>
                  <a:pt x="10201" y="15798"/>
                </a:lnTo>
                <a:lnTo>
                  <a:pt x="18946" y="18170"/>
                </a:lnTo>
                <a:lnTo>
                  <a:pt x="31454" y="21480"/>
                </a:lnTo>
                <a:lnTo>
                  <a:pt x="46829" y="25424"/>
                </a:lnTo>
                <a:lnTo>
                  <a:pt x="64172" y="29698"/>
                </a:lnTo>
                <a:lnTo>
                  <a:pt x="82588" y="33997"/>
                </a:lnTo>
                <a:lnTo>
                  <a:pt x="87302" y="35548"/>
                </a:lnTo>
                <a:lnTo>
                  <a:pt x="111102" y="68836"/>
                </a:lnTo>
                <a:lnTo>
                  <a:pt x="117475" y="107149"/>
                </a:lnTo>
                <a:lnTo>
                  <a:pt x="117475" y="1147787"/>
                </a:lnTo>
                <a:lnTo>
                  <a:pt x="120624" y="1150937"/>
                </a:lnTo>
                <a:lnTo>
                  <a:pt x="128397" y="1150937"/>
                </a:lnTo>
                <a:lnTo>
                  <a:pt x="131546" y="114778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5375729" y="1712880"/>
            <a:ext cx="131546" cy="1150937"/>
          </a:xfrm>
          <a:custGeom>
            <a:avLst/>
            <a:gdLst/>
            <a:ahLst/>
            <a:cxnLst/>
            <a:rect l="l" t="t" r="r" b="b"/>
            <a:pathLst>
              <a:path w="131546" h="1150937">
                <a:moveTo>
                  <a:pt x="124510" y="1150937"/>
                </a:moveTo>
                <a:lnTo>
                  <a:pt x="120624" y="1150937"/>
                </a:lnTo>
                <a:lnTo>
                  <a:pt x="117475" y="1147787"/>
                </a:lnTo>
                <a:lnTo>
                  <a:pt x="117475" y="1143901"/>
                </a:lnTo>
                <a:lnTo>
                  <a:pt x="117475" y="107149"/>
                </a:lnTo>
                <a:lnTo>
                  <a:pt x="116754" y="96640"/>
                </a:lnTo>
                <a:lnTo>
                  <a:pt x="114736" y="83305"/>
                </a:lnTo>
                <a:lnTo>
                  <a:pt x="111102" y="68836"/>
                </a:lnTo>
                <a:lnTo>
                  <a:pt x="105532" y="54925"/>
                </a:lnTo>
                <a:lnTo>
                  <a:pt x="97705" y="43265"/>
                </a:lnTo>
                <a:lnTo>
                  <a:pt x="87302" y="35548"/>
                </a:lnTo>
                <a:lnTo>
                  <a:pt x="82588" y="33997"/>
                </a:lnTo>
                <a:lnTo>
                  <a:pt x="64172" y="29698"/>
                </a:lnTo>
                <a:lnTo>
                  <a:pt x="46829" y="25424"/>
                </a:lnTo>
                <a:lnTo>
                  <a:pt x="31454" y="21480"/>
                </a:lnTo>
                <a:lnTo>
                  <a:pt x="18946" y="18170"/>
                </a:lnTo>
                <a:lnTo>
                  <a:pt x="10201" y="15798"/>
                </a:lnTo>
                <a:lnTo>
                  <a:pt x="6116" y="14669"/>
                </a:lnTo>
                <a:lnTo>
                  <a:pt x="2184" y="13563"/>
                </a:lnTo>
                <a:lnTo>
                  <a:pt x="0" y="9677"/>
                </a:lnTo>
                <a:lnTo>
                  <a:pt x="1054" y="5930"/>
                </a:lnTo>
                <a:lnTo>
                  <a:pt x="2108" y="2197"/>
                </a:lnTo>
                <a:lnTo>
                  <a:pt x="5994" y="0"/>
                </a:lnTo>
                <a:lnTo>
                  <a:pt x="9740" y="1054"/>
                </a:lnTo>
                <a:lnTo>
                  <a:pt x="12673" y="1872"/>
                </a:lnTo>
                <a:lnTo>
                  <a:pt x="20505" y="4008"/>
                </a:lnTo>
                <a:lnTo>
                  <a:pt x="32322" y="7154"/>
                </a:lnTo>
                <a:lnTo>
                  <a:pt x="47211" y="10998"/>
                </a:lnTo>
                <a:lnTo>
                  <a:pt x="64259" y="15232"/>
                </a:lnTo>
                <a:lnTo>
                  <a:pt x="82552" y="19545"/>
                </a:lnTo>
                <a:lnTo>
                  <a:pt x="85686" y="20256"/>
                </a:lnTo>
                <a:lnTo>
                  <a:pt x="100698" y="27010"/>
                </a:lnTo>
                <a:lnTo>
                  <a:pt x="125656" y="68287"/>
                </a:lnTo>
                <a:lnTo>
                  <a:pt x="131546" y="107010"/>
                </a:lnTo>
                <a:lnTo>
                  <a:pt x="131546" y="1143901"/>
                </a:lnTo>
                <a:lnTo>
                  <a:pt x="131546" y="1147787"/>
                </a:lnTo>
                <a:lnTo>
                  <a:pt x="128397" y="1150937"/>
                </a:lnTo>
                <a:lnTo>
                  <a:pt x="124510" y="11509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5428564" y="1673822"/>
            <a:ext cx="131546" cy="1150937"/>
          </a:xfrm>
          <a:custGeom>
            <a:avLst/>
            <a:gdLst/>
            <a:ahLst/>
            <a:cxnLst/>
            <a:rect l="l" t="t" r="r" b="b"/>
            <a:pathLst>
              <a:path w="131546" h="1150937">
                <a:moveTo>
                  <a:pt x="131546" y="1147787"/>
                </a:moveTo>
                <a:lnTo>
                  <a:pt x="131445" y="104363"/>
                </a:lnTo>
                <a:lnTo>
                  <a:pt x="120161" y="52774"/>
                </a:lnTo>
                <a:lnTo>
                  <a:pt x="85686" y="20256"/>
                </a:lnTo>
                <a:lnTo>
                  <a:pt x="82552" y="19545"/>
                </a:lnTo>
                <a:lnTo>
                  <a:pt x="64259" y="15232"/>
                </a:lnTo>
                <a:lnTo>
                  <a:pt x="47211" y="10998"/>
                </a:lnTo>
                <a:lnTo>
                  <a:pt x="32322" y="7154"/>
                </a:lnTo>
                <a:lnTo>
                  <a:pt x="20505" y="4008"/>
                </a:lnTo>
                <a:lnTo>
                  <a:pt x="12673" y="1872"/>
                </a:lnTo>
                <a:lnTo>
                  <a:pt x="9740" y="1054"/>
                </a:lnTo>
                <a:lnTo>
                  <a:pt x="5994" y="0"/>
                </a:lnTo>
                <a:lnTo>
                  <a:pt x="2108" y="2184"/>
                </a:lnTo>
                <a:lnTo>
                  <a:pt x="1054" y="5930"/>
                </a:lnTo>
                <a:lnTo>
                  <a:pt x="0" y="9677"/>
                </a:lnTo>
                <a:lnTo>
                  <a:pt x="2184" y="13563"/>
                </a:lnTo>
                <a:lnTo>
                  <a:pt x="5930" y="14617"/>
                </a:lnTo>
                <a:lnTo>
                  <a:pt x="10199" y="15798"/>
                </a:lnTo>
                <a:lnTo>
                  <a:pt x="18944" y="18169"/>
                </a:lnTo>
                <a:lnTo>
                  <a:pt x="31452" y="21478"/>
                </a:lnTo>
                <a:lnTo>
                  <a:pt x="46827" y="25420"/>
                </a:lnTo>
                <a:lnTo>
                  <a:pt x="64171" y="29691"/>
                </a:lnTo>
                <a:lnTo>
                  <a:pt x="82588" y="33985"/>
                </a:lnTo>
                <a:lnTo>
                  <a:pt x="87302" y="35538"/>
                </a:lnTo>
                <a:lnTo>
                  <a:pt x="111102" y="68832"/>
                </a:lnTo>
                <a:lnTo>
                  <a:pt x="117475" y="107137"/>
                </a:lnTo>
                <a:lnTo>
                  <a:pt x="117475" y="1147787"/>
                </a:lnTo>
                <a:lnTo>
                  <a:pt x="120624" y="1150937"/>
                </a:lnTo>
                <a:lnTo>
                  <a:pt x="128397" y="1150937"/>
                </a:lnTo>
                <a:lnTo>
                  <a:pt x="131546" y="114778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5428564" y="1673822"/>
            <a:ext cx="131546" cy="1150937"/>
          </a:xfrm>
          <a:custGeom>
            <a:avLst/>
            <a:gdLst/>
            <a:ahLst/>
            <a:cxnLst/>
            <a:rect l="l" t="t" r="r" b="b"/>
            <a:pathLst>
              <a:path w="131546" h="1150937">
                <a:moveTo>
                  <a:pt x="124510" y="1150937"/>
                </a:moveTo>
                <a:lnTo>
                  <a:pt x="120624" y="1150937"/>
                </a:lnTo>
                <a:lnTo>
                  <a:pt x="117475" y="1147787"/>
                </a:lnTo>
                <a:lnTo>
                  <a:pt x="117475" y="1143901"/>
                </a:lnTo>
                <a:lnTo>
                  <a:pt x="117475" y="107137"/>
                </a:lnTo>
                <a:lnTo>
                  <a:pt x="116754" y="96633"/>
                </a:lnTo>
                <a:lnTo>
                  <a:pt x="114736" y="83300"/>
                </a:lnTo>
                <a:lnTo>
                  <a:pt x="111102" y="68832"/>
                </a:lnTo>
                <a:lnTo>
                  <a:pt x="105532" y="54921"/>
                </a:lnTo>
                <a:lnTo>
                  <a:pt x="97705" y="43259"/>
                </a:lnTo>
                <a:lnTo>
                  <a:pt x="87302" y="35538"/>
                </a:lnTo>
                <a:lnTo>
                  <a:pt x="82588" y="33985"/>
                </a:lnTo>
                <a:lnTo>
                  <a:pt x="64171" y="29691"/>
                </a:lnTo>
                <a:lnTo>
                  <a:pt x="46827" y="25420"/>
                </a:lnTo>
                <a:lnTo>
                  <a:pt x="31452" y="21478"/>
                </a:lnTo>
                <a:lnTo>
                  <a:pt x="18944" y="18169"/>
                </a:lnTo>
                <a:lnTo>
                  <a:pt x="10199" y="15798"/>
                </a:lnTo>
                <a:lnTo>
                  <a:pt x="6115" y="14669"/>
                </a:lnTo>
                <a:lnTo>
                  <a:pt x="2184" y="13563"/>
                </a:lnTo>
                <a:lnTo>
                  <a:pt x="0" y="9677"/>
                </a:lnTo>
                <a:lnTo>
                  <a:pt x="1054" y="5930"/>
                </a:lnTo>
                <a:lnTo>
                  <a:pt x="2108" y="2184"/>
                </a:lnTo>
                <a:lnTo>
                  <a:pt x="5994" y="0"/>
                </a:lnTo>
                <a:lnTo>
                  <a:pt x="9740" y="1054"/>
                </a:lnTo>
                <a:lnTo>
                  <a:pt x="12673" y="1872"/>
                </a:lnTo>
                <a:lnTo>
                  <a:pt x="20505" y="4008"/>
                </a:lnTo>
                <a:lnTo>
                  <a:pt x="32322" y="7154"/>
                </a:lnTo>
                <a:lnTo>
                  <a:pt x="47211" y="10998"/>
                </a:lnTo>
                <a:lnTo>
                  <a:pt x="64259" y="15232"/>
                </a:lnTo>
                <a:lnTo>
                  <a:pt x="82552" y="19545"/>
                </a:lnTo>
                <a:lnTo>
                  <a:pt x="85686" y="20256"/>
                </a:lnTo>
                <a:lnTo>
                  <a:pt x="100698" y="27010"/>
                </a:lnTo>
                <a:lnTo>
                  <a:pt x="125656" y="68287"/>
                </a:lnTo>
                <a:lnTo>
                  <a:pt x="131546" y="107010"/>
                </a:lnTo>
                <a:lnTo>
                  <a:pt x="131546" y="1143901"/>
                </a:lnTo>
                <a:lnTo>
                  <a:pt x="131546" y="1147787"/>
                </a:lnTo>
                <a:lnTo>
                  <a:pt x="128397" y="1150937"/>
                </a:lnTo>
                <a:lnTo>
                  <a:pt x="124510" y="11509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5490405" y="1673844"/>
            <a:ext cx="129425" cy="1130211"/>
          </a:xfrm>
          <a:custGeom>
            <a:avLst/>
            <a:gdLst/>
            <a:ahLst/>
            <a:cxnLst/>
            <a:rect l="l" t="t" r="r" b="b"/>
            <a:pathLst>
              <a:path w="129425" h="1130211">
                <a:moveTo>
                  <a:pt x="115354" y="1123175"/>
                </a:moveTo>
                <a:lnTo>
                  <a:pt x="115354" y="1127061"/>
                </a:lnTo>
                <a:lnTo>
                  <a:pt x="118503" y="1130211"/>
                </a:lnTo>
                <a:lnTo>
                  <a:pt x="126276" y="1130211"/>
                </a:lnTo>
                <a:lnTo>
                  <a:pt x="129425" y="1127061"/>
                </a:lnTo>
                <a:lnTo>
                  <a:pt x="129359" y="102784"/>
                </a:lnTo>
                <a:lnTo>
                  <a:pt x="118567" y="52202"/>
                </a:lnTo>
                <a:lnTo>
                  <a:pt x="84264" y="19545"/>
                </a:lnTo>
                <a:lnTo>
                  <a:pt x="83321" y="19336"/>
                </a:lnTo>
                <a:lnTo>
                  <a:pt x="64938" y="15107"/>
                </a:lnTo>
                <a:lnTo>
                  <a:pt x="47731" y="10924"/>
                </a:lnTo>
                <a:lnTo>
                  <a:pt x="32652" y="7105"/>
                </a:lnTo>
                <a:lnTo>
                  <a:pt x="20651" y="3968"/>
                </a:lnTo>
                <a:lnTo>
                  <a:pt x="12680" y="1832"/>
                </a:lnTo>
                <a:lnTo>
                  <a:pt x="9690" y="1015"/>
                </a:lnTo>
                <a:lnTo>
                  <a:pt x="5943" y="0"/>
                </a:lnTo>
                <a:lnTo>
                  <a:pt x="2070" y="2171"/>
                </a:lnTo>
                <a:lnTo>
                  <a:pt x="1028" y="5918"/>
                </a:lnTo>
                <a:lnTo>
                  <a:pt x="0" y="9664"/>
                </a:lnTo>
                <a:lnTo>
                  <a:pt x="2197" y="13550"/>
                </a:lnTo>
                <a:lnTo>
                  <a:pt x="5943" y="14579"/>
                </a:lnTo>
                <a:lnTo>
                  <a:pt x="9530" y="15564"/>
                </a:lnTo>
                <a:lnTo>
                  <a:pt x="17910" y="17808"/>
                </a:lnTo>
                <a:lnTo>
                  <a:pt x="30202" y="21014"/>
                </a:lnTo>
                <a:lnTo>
                  <a:pt x="45473" y="24871"/>
                </a:lnTo>
                <a:lnTo>
                  <a:pt x="62789" y="29065"/>
                </a:lnTo>
                <a:lnTo>
                  <a:pt x="81216" y="33286"/>
                </a:lnTo>
                <a:lnTo>
                  <a:pt x="84259" y="34164"/>
                </a:lnTo>
                <a:lnTo>
                  <a:pt x="95002" y="41245"/>
                </a:lnTo>
                <a:lnTo>
                  <a:pt x="103074" y="52571"/>
                </a:lnTo>
                <a:lnTo>
                  <a:pt x="108811" y="66368"/>
                </a:lnTo>
                <a:lnTo>
                  <a:pt x="112547" y="80861"/>
                </a:lnTo>
                <a:lnTo>
                  <a:pt x="114616" y="94276"/>
                </a:lnTo>
                <a:lnTo>
                  <a:pt x="115354" y="104838"/>
                </a:lnTo>
                <a:lnTo>
                  <a:pt x="115354" y="1123175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5490405" y="1673844"/>
            <a:ext cx="129425" cy="1130211"/>
          </a:xfrm>
          <a:custGeom>
            <a:avLst/>
            <a:gdLst/>
            <a:ahLst/>
            <a:cxnLst/>
            <a:rect l="l" t="t" r="r" b="b"/>
            <a:pathLst>
              <a:path w="129425" h="1130211">
                <a:moveTo>
                  <a:pt x="122389" y="1130211"/>
                </a:moveTo>
                <a:lnTo>
                  <a:pt x="118503" y="1130211"/>
                </a:lnTo>
                <a:lnTo>
                  <a:pt x="115354" y="1127061"/>
                </a:lnTo>
                <a:lnTo>
                  <a:pt x="115354" y="1123175"/>
                </a:lnTo>
                <a:lnTo>
                  <a:pt x="115354" y="104838"/>
                </a:lnTo>
                <a:lnTo>
                  <a:pt x="114616" y="94276"/>
                </a:lnTo>
                <a:lnTo>
                  <a:pt x="112547" y="80861"/>
                </a:lnTo>
                <a:lnTo>
                  <a:pt x="108811" y="66368"/>
                </a:lnTo>
                <a:lnTo>
                  <a:pt x="103074" y="52571"/>
                </a:lnTo>
                <a:lnTo>
                  <a:pt x="95002" y="41245"/>
                </a:lnTo>
                <a:lnTo>
                  <a:pt x="84259" y="34164"/>
                </a:lnTo>
                <a:lnTo>
                  <a:pt x="81216" y="33286"/>
                </a:lnTo>
                <a:lnTo>
                  <a:pt x="62789" y="29065"/>
                </a:lnTo>
                <a:lnTo>
                  <a:pt x="45473" y="24871"/>
                </a:lnTo>
                <a:lnTo>
                  <a:pt x="30202" y="21014"/>
                </a:lnTo>
                <a:lnTo>
                  <a:pt x="17910" y="17808"/>
                </a:lnTo>
                <a:lnTo>
                  <a:pt x="9530" y="15564"/>
                </a:lnTo>
                <a:lnTo>
                  <a:pt x="5943" y="14579"/>
                </a:lnTo>
                <a:lnTo>
                  <a:pt x="2197" y="13550"/>
                </a:lnTo>
                <a:lnTo>
                  <a:pt x="0" y="9664"/>
                </a:lnTo>
                <a:lnTo>
                  <a:pt x="1028" y="5918"/>
                </a:lnTo>
                <a:lnTo>
                  <a:pt x="2070" y="2171"/>
                </a:lnTo>
                <a:lnTo>
                  <a:pt x="5943" y="0"/>
                </a:lnTo>
                <a:lnTo>
                  <a:pt x="9690" y="1015"/>
                </a:lnTo>
                <a:lnTo>
                  <a:pt x="12680" y="1832"/>
                </a:lnTo>
                <a:lnTo>
                  <a:pt x="20651" y="3968"/>
                </a:lnTo>
                <a:lnTo>
                  <a:pt x="32652" y="7105"/>
                </a:lnTo>
                <a:lnTo>
                  <a:pt x="47731" y="10924"/>
                </a:lnTo>
                <a:lnTo>
                  <a:pt x="64938" y="15107"/>
                </a:lnTo>
                <a:lnTo>
                  <a:pt x="83321" y="19336"/>
                </a:lnTo>
                <a:lnTo>
                  <a:pt x="84264" y="19545"/>
                </a:lnTo>
                <a:lnTo>
                  <a:pt x="99277" y="26293"/>
                </a:lnTo>
                <a:lnTo>
                  <a:pt x="123926" y="67729"/>
                </a:lnTo>
                <a:lnTo>
                  <a:pt x="129425" y="104698"/>
                </a:lnTo>
                <a:lnTo>
                  <a:pt x="129425" y="1123175"/>
                </a:lnTo>
                <a:lnTo>
                  <a:pt x="129425" y="1127061"/>
                </a:lnTo>
                <a:lnTo>
                  <a:pt x="126276" y="1130211"/>
                </a:lnTo>
                <a:lnTo>
                  <a:pt x="122389" y="1130211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5605065" y="1618598"/>
            <a:ext cx="127330" cy="1109522"/>
          </a:xfrm>
          <a:custGeom>
            <a:avLst/>
            <a:gdLst/>
            <a:ahLst/>
            <a:cxnLst/>
            <a:rect l="l" t="t" r="r" b="b"/>
            <a:pathLst>
              <a:path w="127330" h="1109522">
                <a:moveTo>
                  <a:pt x="113258" y="1102487"/>
                </a:moveTo>
                <a:lnTo>
                  <a:pt x="113258" y="1106373"/>
                </a:lnTo>
                <a:lnTo>
                  <a:pt x="116408" y="1109522"/>
                </a:lnTo>
                <a:lnTo>
                  <a:pt x="124180" y="1109522"/>
                </a:lnTo>
                <a:lnTo>
                  <a:pt x="127330" y="1106373"/>
                </a:lnTo>
                <a:lnTo>
                  <a:pt x="127289" y="101139"/>
                </a:lnTo>
                <a:lnTo>
                  <a:pt x="116992" y="51655"/>
                </a:lnTo>
                <a:lnTo>
                  <a:pt x="82867" y="18846"/>
                </a:lnTo>
                <a:lnTo>
                  <a:pt x="65649" y="14987"/>
                </a:lnTo>
                <a:lnTo>
                  <a:pt x="48279" y="10863"/>
                </a:lnTo>
                <a:lnTo>
                  <a:pt x="33005" y="7075"/>
                </a:lnTo>
                <a:lnTo>
                  <a:pt x="20818" y="3950"/>
                </a:lnTo>
                <a:lnTo>
                  <a:pt x="12708" y="1817"/>
                </a:lnTo>
                <a:lnTo>
                  <a:pt x="9664" y="1003"/>
                </a:lnTo>
                <a:lnTo>
                  <a:pt x="5930" y="0"/>
                </a:lnTo>
                <a:lnTo>
                  <a:pt x="2044" y="2197"/>
                </a:lnTo>
                <a:lnTo>
                  <a:pt x="1028" y="5943"/>
                </a:lnTo>
                <a:lnTo>
                  <a:pt x="0" y="9690"/>
                </a:lnTo>
                <a:lnTo>
                  <a:pt x="2222" y="13563"/>
                </a:lnTo>
                <a:lnTo>
                  <a:pt x="5969" y="14579"/>
                </a:lnTo>
                <a:lnTo>
                  <a:pt x="8936" y="15377"/>
                </a:lnTo>
                <a:lnTo>
                  <a:pt x="16937" y="17486"/>
                </a:lnTo>
                <a:lnTo>
                  <a:pt x="29003" y="20584"/>
                </a:lnTo>
                <a:lnTo>
                  <a:pt x="44162" y="24352"/>
                </a:lnTo>
                <a:lnTo>
                  <a:pt x="61445" y="28469"/>
                </a:lnTo>
                <a:lnTo>
                  <a:pt x="79883" y="32613"/>
                </a:lnTo>
                <a:lnTo>
                  <a:pt x="81195" y="32936"/>
                </a:lnTo>
                <a:lnTo>
                  <a:pt x="92300" y="39318"/>
                </a:lnTo>
                <a:lnTo>
                  <a:pt x="100633" y="50272"/>
                </a:lnTo>
                <a:lnTo>
                  <a:pt x="106546" y="63937"/>
                </a:lnTo>
                <a:lnTo>
                  <a:pt x="110387" y="78449"/>
                </a:lnTo>
                <a:lnTo>
                  <a:pt x="112508" y="91946"/>
                </a:lnTo>
                <a:lnTo>
                  <a:pt x="113258" y="102565"/>
                </a:lnTo>
                <a:lnTo>
                  <a:pt x="113258" y="110248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5605065" y="1618598"/>
            <a:ext cx="127330" cy="1109522"/>
          </a:xfrm>
          <a:custGeom>
            <a:avLst/>
            <a:gdLst/>
            <a:ahLst/>
            <a:cxnLst/>
            <a:rect l="l" t="t" r="r" b="b"/>
            <a:pathLst>
              <a:path w="127330" h="1109522">
                <a:moveTo>
                  <a:pt x="120294" y="1109522"/>
                </a:moveTo>
                <a:lnTo>
                  <a:pt x="116408" y="1109522"/>
                </a:lnTo>
                <a:lnTo>
                  <a:pt x="113258" y="1106373"/>
                </a:lnTo>
                <a:lnTo>
                  <a:pt x="113258" y="1102487"/>
                </a:lnTo>
                <a:lnTo>
                  <a:pt x="113258" y="102565"/>
                </a:lnTo>
                <a:lnTo>
                  <a:pt x="112508" y="91946"/>
                </a:lnTo>
                <a:lnTo>
                  <a:pt x="110387" y="78449"/>
                </a:lnTo>
                <a:lnTo>
                  <a:pt x="106546" y="63937"/>
                </a:lnTo>
                <a:lnTo>
                  <a:pt x="100633" y="50272"/>
                </a:lnTo>
                <a:lnTo>
                  <a:pt x="92300" y="39318"/>
                </a:lnTo>
                <a:lnTo>
                  <a:pt x="81195" y="32936"/>
                </a:lnTo>
                <a:lnTo>
                  <a:pt x="61445" y="28469"/>
                </a:lnTo>
                <a:lnTo>
                  <a:pt x="44162" y="24352"/>
                </a:lnTo>
                <a:lnTo>
                  <a:pt x="29003" y="20584"/>
                </a:lnTo>
                <a:lnTo>
                  <a:pt x="16937" y="17486"/>
                </a:lnTo>
                <a:lnTo>
                  <a:pt x="8936" y="15377"/>
                </a:lnTo>
                <a:lnTo>
                  <a:pt x="5969" y="14579"/>
                </a:lnTo>
                <a:lnTo>
                  <a:pt x="2222" y="13563"/>
                </a:lnTo>
                <a:lnTo>
                  <a:pt x="0" y="9690"/>
                </a:lnTo>
                <a:lnTo>
                  <a:pt x="1028" y="5943"/>
                </a:lnTo>
                <a:lnTo>
                  <a:pt x="2044" y="2197"/>
                </a:lnTo>
                <a:lnTo>
                  <a:pt x="5930" y="0"/>
                </a:lnTo>
                <a:lnTo>
                  <a:pt x="9664" y="1003"/>
                </a:lnTo>
                <a:lnTo>
                  <a:pt x="12708" y="1817"/>
                </a:lnTo>
                <a:lnTo>
                  <a:pt x="20818" y="3950"/>
                </a:lnTo>
                <a:lnTo>
                  <a:pt x="33005" y="7075"/>
                </a:lnTo>
                <a:lnTo>
                  <a:pt x="48279" y="10863"/>
                </a:lnTo>
                <a:lnTo>
                  <a:pt x="65649" y="14987"/>
                </a:lnTo>
                <a:lnTo>
                  <a:pt x="82867" y="18846"/>
                </a:lnTo>
                <a:lnTo>
                  <a:pt x="97883" y="25595"/>
                </a:lnTo>
                <a:lnTo>
                  <a:pt x="122213" y="67189"/>
                </a:lnTo>
                <a:lnTo>
                  <a:pt x="127330" y="102425"/>
                </a:lnTo>
                <a:lnTo>
                  <a:pt x="127330" y="1102487"/>
                </a:lnTo>
                <a:lnTo>
                  <a:pt x="127330" y="1106373"/>
                </a:lnTo>
                <a:lnTo>
                  <a:pt x="124180" y="1109522"/>
                </a:lnTo>
                <a:lnTo>
                  <a:pt x="120294" y="110952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5719734" y="1623082"/>
            <a:ext cx="125222" cy="1088847"/>
          </a:xfrm>
          <a:custGeom>
            <a:avLst/>
            <a:gdLst/>
            <a:ahLst/>
            <a:cxnLst/>
            <a:rect l="l" t="t" r="r" b="b"/>
            <a:pathLst>
              <a:path w="125222" h="1088847">
                <a:moveTo>
                  <a:pt x="111150" y="1081811"/>
                </a:moveTo>
                <a:lnTo>
                  <a:pt x="111150" y="1085697"/>
                </a:lnTo>
                <a:lnTo>
                  <a:pt x="114299" y="1088847"/>
                </a:lnTo>
                <a:lnTo>
                  <a:pt x="122072" y="1088847"/>
                </a:lnTo>
                <a:lnTo>
                  <a:pt x="125221" y="1085697"/>
                </a:lnTo>
                <a:lnTo>
                  <a:pt x="125202" y="99430"/>
                </a:lnTo>
                <a:lnTo>
                  <a:pt x="115400" y="51146"/>
                </a:lnTo>
                <a:lnTo>
                  <a:pt x="81457" y="18199"/>
                </a:lnTo>
                <a:lnTo>
                  <a:pt x="66357" y="14895"/>
                </a:lnTo>
                <a:lnTo>
                  <a:pt x="48832" y="10834"/>
                </a:lnTo>
                <a:lnTo>
                  <a:pt x="33365" y="7078"/>
                </a:lnTo>
                <a:lnTo>
                  <a:pt x="20987" y="3965"/>
                </a:lnTo>
                <a:lnTo>
                  <a:pt x="12730" y="1832"/>
                </a:lnTo>
                <a:lnTo>
                  <a:pt x="9626" y="1015"/>
                </a:lnTo>
                <a:lnTo>
                  <a:pt x="5854" y="0"/>
                </a:lnTo>
                <a:lnTo>
                  <a:pt x="2006" y="2235"/>
                </a:lnTo>
                <a:lnTo>
                  <a:pt x="1015" y="5994"/>
                </a:lnTo>
                <a:lnTo>
                  <a:pt x="0" y="9753"/>
                </a:lnTo>
                <a:lnTo>
                  <a:pt x="2235" y="13614"/>
                </a:lnTo>
                <a:lnTo>
                  <a:pt x="5994" y="14617"/>
                </a:lnTo>
                <a:lnTo>
                  <a:pt x="15959" y="17216"/>
                </a:lnTo>
                <a:lnTo>
                  <a:pt x="27781" y="20202"/>
                </a:lnTo>
                <a:lnTo>
                  <a:pt x="42822" y="23875"/>
                </a:lnTo>
                <a:lnTo>
                  <a:pt x="60074" y="27906"/>
                </a:lnTo>
                <a:lnTo>
                  <a:pt x="78524" y="31965"/>
                </a:lnTo>
                <a:lnTo>
                  <a:pt x="89539" y="37479"/>
                </a:lnTo>
                <a:lnTo>
                  <a:pt x="98149" y="48015"/>
                </a:lnTo>
                <a:lnTo>
                  <a:pt x="104248" y="61523"/>
                </a:lnTo>
                <a:lnTo>
                  <a:pt x="108203" y="76047"/>
                </a:lnTo>
                <a:lnTo>
                  <a:pt x="110382" y="89630"/>
                </a:lnTo>
                <a:lnTo>
                  <a:pt x="111150" y="100317"/>
                </a:lnTo>
                <a:lnTo>
                  <a:pt x="111150" y="1081811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5719734" y="1623082"/>
            <a:ext cx="125222" cy="1088847"/>
          </a:xfrm>
          <a:custGeom>
            <a:avLst/>
            <a:gdLst/>
            <a:ahLst/>
            <a:cxnLst/>
            <a:rect l="l" t="t" r="r" b="b"/>
            <a:pathLst>
              <a:path w="125222" h="1088847">
                <a:moveTo>
                  <a:pt x="118186" y="1088847"/>
                </a:moveTo>
                <a:lnTo>
                  <a:pt x="114299" y="1088847"/>
                </a:lnTo>
                <a:lnTo>
                  <a:pt x="111150" y="1085697"/>
                </a:lnTo>
                <a:lnTo>
                  <a:pt x="111150" y="1081811"/>
                </a:lnTo>
                <a:lnTo>
                  <a:pt x="111150" y="100317"/>
                </a:lnTo>
                <a:lnTo>
                  <a:pt x="110382" y="89630"/>
                </a:lnTo>
                <a:lnTo>
                  <a:pt x="108203" y="76047"/>
                </a:lnTo>
                <a:lnTo>
                  <a:pt x="104248" y="61523"/>
                </a:lnTo>
                <a:lnTo>
                  <a:pt x="98149" y="48015"/>
                </a:lnTo>
                <a:lnTo>
                  <a:pt x="89539" y="37479"/>
                </a:lnTo>
                <a:lnTo>
                  <a:pt x="78524" y="31965"/>
                </a:lnTo>
                <a:lnTo>
                  <a:pt x="60074" y="27906"/>
                </a:lnTo>
                <a:lnTo>
                  <a:pt x="42822" y="23875"/>
                </a:lnTo>
                <a:lnTo>
                  <a:pt x="27781" y="20202"/>
                </a:lnTo>
                <a:lnTo>
                  <a:pt x="15959" y="17216"/>
                </a:lnTo>
                <a:lnTo>
                  <a:pt x="8369" y="15247"/>
                </a:lnTo>
                <a:lnTo>
                  <a:pt x="5994" y="14617"/>
                </a:lnTo>
                <a:lnTo>
                  <a:pt x="2235" y="13614"/>
                </a:lnTo>
                <a:lnTo>
                  <a:pt x="0" y="9753"/>
                </a:lnTo>
                <a:lnTo>
                  <a:pt x="1015" y="5994"/>
                </a:lnTo>
                <a:lnTo>
                  <a:pt x="2006" y="2235"/>
                </a:lnTo>
                <a:lnTo>
                  <a:pt x="5854" y="0"/>
                </a:lnTo>
                <a:lnTo>
                  <a:pt x="9626" y="1015"/>
                </a:lnTo>
                <a:lnTo>
                  <a:pt x="12730" y="1832"/>
                </a:lnTo>
                <a:lnTo>
                  <a:pt x="20987" y="3965"/>
                </a:lnTo>
                <a:lnTo>
                  <a:pt x="33365" y="7078"/>
                </a:lnTo>
                <a:lnTo>
                  <a:pt x="48832" y="10834"/>
                </a:lnTo>
                <a:lnTo>
                  <a:pt x="66357" y="14895"/>
                </a:lnTo>
                <a:lnTo>
                  <a:pt x="81457" y="18199"/>
                </a:lnTo>
                <a:lnTo>
                  <a:pt x="96474" y="24937"/>
                </a:lnTo>
                <a:lnTo>
                  <a:pt x="120479" y="66683"/>
                </a:lnTo>
                <a:lnTo>
                  <a:pt x="125221" y="100190"/>
                </a:lnTo>
                <a:lnTo>
                  <a:pt x="125221" y="1081811"/>
                </a:lnTo>
                <a:lnTo>
                  <a:pt x="125221" y="1085697"/>
                </a:lnTo>
                <a:lnTo>
                  <a:pt x="122072" y="1088847"/>
                </a:lnTo>
                <a:lnTo>
                  <a:pt x="118186" y="108884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5804851" y="1590687"/>
            <a:ext cx="123101" cy="1068146"/>
          </a:xfrm>
          <a:custGeom>
            <a:avLst/>
            <a:gdLst/>
            <a:ahLst/>
            <a:cxnLst/>
            <a:rect l="l" t="t" r="r" b="b"/>
            <a:pathLst>
              <a:path w="123101" h="1068146">
                <a:moveTo>
                  <a:pt x="109029" y="1061110"/>
                </a:moveTo>
                <a:lnTo>
                  <a:pt x="109029" y="1064996"/>
                </a:lnTo>
                <a:lnTo>
                  <a:pt x="112179" y="1068146"/>
                </a:lnTo>
                <a:lnTo>
                  <a:pt x="119964" y="1068146"/>
                </a:lnTo>
                <a:lnTo>
                  <a:pt x="123101" y="1064996"/>
                </a:lnTo>
                <a:lnTo>
                  <a:pt x="123093" y="97558"/>
                </a:lnTo>
                <a:lnTo>
                  <a:pt x="113788" y="50614"/>
                </a:lnTo>
                <a:lnTo>
                  <a:pt x="80022" y="17513"/>
                </a:lnTo>
                <a:lnTo>
                  <a:pt x="67085" y="14751"/>
                </a:lnTo>
                <a:lnTo>
                  <a:pt x="49400" y="10758"/>
                </a:lnTo>
                <a:lnTo>
                  <a:pt x="33732" y="7041"/>
                </a:lnTo>
                <a:lnTo>
                  <a:pt x="21157" y="3944"/>
                </a:lnTo>
                <a:lnTo>
                  <a:pt x="12750" y="1813"/>
                </a:lnTo>
                <a:lnTo>
                  <a:pt x="9588" y="990"/>
                </a:lnTo>
                <a:lnTo>
                  <a:pt x="5803" y="0"/>
                </a:lnTo>
                <a:lnTo>
                  <a:pt x="1981" y="2260"/>
                </a:lnTo>
                <a:lnTo>
                  <a:pt x="977" y="6019"/>
                </a:lnTo>
                <a:lnTo>
                  <a:pt x="0" y="9778"/>
                </a:lnTo>
                <a:lnTo>
                  <a:pt x="2247" y="13627"/>
                </a:lnTo>
                <a:lnTo>
                  <a:pt x="6007" y="14617"/>
                </a:lnTo>
                <a:lnTo>
                  <a:pt x="15004" y="16919"/>
                </a:lnTo>
                <a:lnTo>
                  <a:pt x="26567" y="19790"/>
                </a:lnTo>
                <a:lnTo>
                  <a:pt x="41484" y="23368"/>
                </a:lnTo>
                <a:lnTo>
                  <a:pt x="58701" y="27315"/>
                </a:lnTo>
                <a:lnTo>
                  <a:pt x="77165" y="31292"/>
                </a:lnTo>
                <a:lnTo>
                  <a:pt x="86736" y="35692"/>
                </a:lnTo>
                <a:lnTo>
                  <a:pt x="95643" y="45770"/>
                </a:lnTo>
                <a:lnTo>
                  <a:pt x="101942" y="59103"/>
                </a:lnTo>
                <a:lnTo>
                  <a:pt x="106017" y="73633"/>
                </a:lnTo>
                <a:lnTo>
                  <a:pt x="108252" y="87300"/>
                </a:lnTo>
                <a:lnTo>
                  <a:pt x="109029" y="98043"/>
                </a:lnTo>
                <a:lnTo>
                  <a:pt x="109029" y="106111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5804851" y="1590687"/>
            <a:ext cx="123101" cy="1068146"/>
          </a:xfrm>
          <a:custGeom>
            <a:avLst/>
            <a:gdLst/>
            <a:ahLst/>
            <a:cxnLst/>
            <a:rect l="l" t="t" r="r" b="b"/>
            <a:pathLst>
              <a:path w="123101" h="1068146">
                <a:moveTo>
                  <a:pt x="116065" y="1068146"/>
                </a:moveTo>
                <a:lnTo>
                  <a:pt x="112179" y="1068146"/>
                </a:lnTo>
                <a:lnTo>
                  <a:pt x="109029" y="1064996"/>
                </a:lnTo>
                <a:lnTo>
                  <a:pt x="109029" y="1061110"/>
                </a:lnTo>
                <a:lnTo>
                  <a:pt x="109029" y="98043"/>
                </a:lnTo>
                <a:lnTo>
                  <a:pt x="108252" y="87300"/>
                </a:lnTo>
                <a:lnTo>
                  <a:pt x="106017" y="73633"/>
                </a:lnTo>
                <a:lnTo>
                  <a:pt x="101942" y="59103"/>
                </a:lnTo>
                <a:lnTo>
                  <a:pt x="95643" y="45770"/>
                </a:lnTo>
                <a:lnTo>
                  <a:pt x="86736" y="35692"/>
                </a:lnTo>
                <a:lnTo>
                  <a:pt x="77165" y="31292"/>
                </a:lnTo>
                <a:lnTo>
                  <a:pt x="58701" y="27315"/>
                </a:lnTo>
                <a:lnTo>
                  <a:pt x="41484" y="23368"/>
                </a:lnTo>
                <a:lnTo>
                  <a:pt x="26567" y="19790"/>
                </a:lnTo>
                <a:lnTo>
                  <a:pt x="15004" y="16919"/>
                </a:lnTo>
                <a:lnTo>
                  <a:pt x="7848" y="15095"/>
                </a:lnTo>
                <a:lnTo>
                  <a:pt x="6007" y="14617"/>
                </a:lnTo>
                <a:lnTo>
                  <a:pt x="2247" y="13627"/>
                </a:lnTo>
                <a:lnTo>
                  <a:pt x="0" y="9778"/>
                </a:lnTo>
                <a:lnTo>
                  <a:pt x="977" y="6019"/>
                </a:lnTo>
                <a:lnTo>
                  <a:pt x="1981" y="2260"/>
                </a:lnTo>
                <a:lnTo>
                  <a:pt x="5803" y="0"/>
                </a:lnTo>
                <a:lnTo>
                  <a:pt x="9588" y="990"/>
                </a:lnTo>
                <a:lnTo>
                  <a:pt x="12750" y="1813"/>
                </a:lnTo>
                <a:lnTo>
                  <a:pt x="21157" y="3944"/>
                </a:lnTo>
                <a:lnTo>
                  <a:pt x="33732" y="7041"/>
                </a:lnTo>
                <a:lnTo>
                  <a:pt x="49400" y="10758"/>
                </a:lnTo>
                <a:lnTo>
                  <a:pt x="67085" y="14751"/>
                </a:lnTo>
                <a:lnTo>
                  <a:pt x="80022" y="17513"/>
                </a:lnTo>
                <a:lnTo>
                  <a:pt x="95048" y="24250"/>
                </a:lnTo>
                <a:lnTo>
                  <a:pt x="118722" y="66144"/>
                </a:lnTo>
                <a:lnTo>
                  <a:pt x="123101" y="97904"/>
                </a:lnTo>
                <a:lnTo>
                  <a:pt x="123101" y="1061110"/>
                </a:lnTo>
                <a:lnTo>
                  <a:pt x="123101" y="1064996"/>
                </a:lnTo>
                <a:lnTo>
                  <a:pt x="119964" y="1068146"/>
                </a:lnTo>
                <a:lnTo>
                  <a:pt x="116065" y="10681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5869001" y="1569651"/>
            <a:ext cx="123113" cy="1068146"/>
          </a:xfrm>
          <a:custGeom>
            <a:avLst/>
            <a:gdLst/>
            <a:ahLst/>
            <a:cxnLst/>
            <a:rect l="l" t="t" r="r" b="b"/>
            <a:pathLst>
              <a:path w="123113" h="1068146">
                <a:moveTo>
                  <a:pt x="109042" y="1061110"/>
                </a:moveTo>
                <a:lnTo>
                  <a:pt x="109042" y="1064996"/>
                </a:lnTo>
                <a:lnTo>
                  <a:pt x="112179" y="1068146"/>
                </a:lnTo>
                <a:lnTo>
                  <a:pt x="119964" y="1068146"/>
                </a:lnTo>
                <a:lnTo>
                  <a:pt x="123113" y="1064996"/>
                </a:lnTo>
                <a:lnTo>
                  <a:pt x="123105" y="97558"/>
                </a:lnTo>
                <a:lnTo>
                  <a:pt x="113791" y="50614"/>
                </a:lnTo>
                <a:lnTo>
                  <a:pt x="80035" y="17513"/>
                </a:lnTo>
                <a:lnTo>
                  <a:pt x="67077" y="14751"/>
                </a:lnTo>
                <a:lnTo>
                  <a:pt x="49393" y="10761"/>
                </a:lnTo>
                <a:lnTo>
                  <a:pt x="33727" y="7044"/>
                </a:lnTo>
                <a:lnTo>
                  <a:pt x="21154" y="3947"/>
                </a:lnTo>
                <a:lnTo>
                  <a:pt x="12749" y="1814"/>
                </a:lnTo>
                <a:lnTo>
                  <a:pt x="9588" y="990"/>
                </a:lnTo>
                <a:lnTo>
                  <a:pt x="5816" y="0"/>
                </a:lnTo>
                <a:lnTo>
                  <a:pt x="1981" y="2260"/>
                </a:lnTo>
                <a:lnTo>
                  <a:pt x="990" y="6019"/>
                </a:lnTo>
                <a:lnTo>
                  <a:pt x="0" y="9778"/>
                </a:lnTo>
                <a:lnTo>
                  <a:pt x="2247" y="13627"/>
                </a:lnTo>
                <a:lnTo>
                  <a:pt x="6007" y="14617"/>
                </a:lnTo>
                <a:lnTo>
                  <a:pt x="15019" y="16921"/>
                </a:lnTo>
                <a:lnTo>
                  <a:pt x="26584" y="19791"/>
                </a:lnTo>
                <a:lnTo>
                  <a:pt x="41501" y="23369"/>
                </a:lnTo>
                <a:lnTo>
                  <a:pt x="58716" y="27316"/>
                </a:lnTo>
                <a:lnTo>
                  <a:pt x="77177" y="31292"/>
                </a:lnTo>
                <a:lnTo>
                  <a:pt x="86744" y="35692"/>
                </a:lnTo>
                <a:lnTo>
                  <a:pt x="95647" y="45770"/>
                </a:lnTo>
                <a:lnTo>
                  <a:pt x="101945" y="59103"/>
                </a:lnTo>
                <a:lnTo>
                  <a:pt x="106021" y="73633"/>
                </a:lnTo>
                <a:lnTo>
                  <a:pt x="108259" y="87300"/>
                </a:lnTo>
                <a:lnTo>
                  <a:pt x="109042" y="98043"/>
                </a:lnTo>
                <a:lnTo>
                  <a:pt x="109042" y="106111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5869001" y="1569651"/>
            <a:ext cx="123113" cy="1068146"/>
          </a:xfrm>
          <a:custGeom>
            <a:avLst/>
            <a:gdLst/>
            <a:ahLst/>
            <a:cxnLst/>
            <a:rect l="l" t="t" r="r" b="b"/>
            <a:pathLst>
              <a:path w="123113" h="1068146">
                <a:moveTo>
                  <a:pt x="116077" y="1068146"/>
                </a:moveTo>
                <a:lnTo>
                  <a:pt x="112179" y="1068146"/>
                </a:lnTo>
                <a:lnTo>
                  <a:pt x="109042" y="1064996"/>
                </a:lnTo>
                <a:lnTo>
                  <a:pt x="109042" y="1061110"/>
                </a:lnTo>
                <a:lnTo>
                  <a:pt x="109042" y="98043"/>
                </a:lnTo>
                <a:lnTo>
                  <a:pt x="108259" y="87300"/>
                </a:lnTo>
                <a:lnTo>
                  <a:pt x="106021" y="73633"/>
                </a:lnTo>
                <a:lnTo>
                  <a:pt x="101945" y="59103"/>
                </a:lnTo>
                <a:lnTo>
                  <a:pt x="95647" y="45770"/>
                </a:lnTo>
                <a:lnTo>
                  <a:pt x="86744" y="35692"/>
                </a:lnTo>
                <a:lnTo>
                  <a:pt x="77177" y="31292"/>
                </a:lnTo>
                <a:lnTo>
                  <a:pt x="58716" y="27316"/>
                </a:lnTo>
                <a:lnTo>
                  <a:pt x="41501" y="23369"/>
                </a:lnTo>
                <a:lnTo>
                  <a:pt x="26584" y="19791"/>
                </a:lnTo>
                <a:lnTo>
                  <a:pt x="15019" y="16921"/>
                </a:lnTo>
                <a:lnTo>
                  <a:pt x="7856" y="15096"/>
                </a:lnTo>
                <a:lnTo>
                  <a:pt x="6007" y="14617"/>
                </a:lnTo>
                <a:lnTo>
                  <a:pt x="2247" y="13627"/>
                </a:lnTo>
                <a:lnTo>
                  <a:pt x="0" y="9778"/>
                </a:lnTo>
                <a:lnTo>
                  <a:pt x="990" y="6019"/>
                </a:lnTo>
                <a:lnTo>
                  <a:pt x="1981" y="2260"/>
                </a:lnTo>
                <a:lnTo>
                  <a:pt x="5816" y="0"/>
                </a:lnTo>
                <a:lnTo>
                  <a:pt x="9588" y="990"/>
                </a:lnTo>
                <a:lnTo>
                  <a:pt x="12749" y="1814"/>
                </a:lnTo>
                <a:lnTo>
                  <a:pt x="21154" y="3947"/>
                </a:lnTo>
                <a:lnTo>
                  <a:pt x="33727" y="7044"/>
                </a:lnTo>
                <a:lnTo>
                  <a:pt x="49393" y="10761"/>
                </a:lnTo>
                <a:lnTo>
                  <a:pt x="67077" y="14751"/>
                </a:lnTo>
                <a:lnTo>
                  <a:pt x="80035" y="17513"/>
                </a:lnTo>
                <a:lnTo>
                  <a:pt x="95056" y="24250"/>
                </a:lnTo>
                <a:lnTo>
                  <a:pt x="118725" y="66144"/>
                </a:lnTo>
                <a:lnTo>
                  <a:pt x="123113" y="97904"/>
                </a:lnTo>
                <a:lnTo>
                  <a:pt x="123113" y="1061110"/>
                </a:lnTo>
                <a:lnTo>
                  <a:pt x="123113" y="1064996"/>
                </a:lnTo>
                <a:lnTo>
                  <a:pt x="119964" y="1068146"/>
                </a:lnTo>
                <a:lnTo>
                  <a:pt x="116077" y="106814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5972982" y="1547621"/>
            <a:ext cx="120992" cy="1047457"/>
          </a:xfrm>
          <a:custGeom>
            <a:avLst/>
            <a:gdLst/>
            <a:ahLst/>
            <a:cxnLst/>
            <a:rect l="l" t="t" r="r" b="b"/>
            <a:pathLst>
              <a:path w="120992" h="1047457">
                <a:moveTo>
                  <a:pt x="106921" y="1040422"/>
                </a:moveTo>
                <a:lnTo>
                  <a:pt x="106921" y="1044308"/>
                </a:lnTo>
                <a:lnTo>
                  <a:pt x="110070" y="1047457"/>
                </a:lnTo>
                <a:lnTo>
                  <a:pt x="117843" y="1047457"/>
                </a:lnTo>
                <a:lnTo>
                  <a:pt x="120992" y="1044308"/>
                </a:lnTo>
                <a:lnTo>
                  <a:pt x="120992" y="95631"/>
                </a:lnTo>
                <a:lnTo>
                  <a:pt x="112178" y="50077"/>
                </a:lnTo>
                <a:lnTo>
                  <a:pt x="78613" y="16827"/>
                </a:lnTo>
                <a:lnTo>
                  <a:pt x="67802" y="14586"/>
                </a:lnTo>
                <a:lnTo>
                  <a:pt x="49966" y="10672"/>
                </a:lnTo>
                <a:lnTo>
                  <a:pt x="34100" y="6999"/>
                </a:lnTo>
                <a:lnTo>
                  <a:pt x="21325" y="3922"/>
                </a:lnTo>
                <a:lnTo>
                  <a:pt x="12763" y="1797"/>
                </a:lnTo>
                <a:lnTo>
                  <a:pt x="9537" y="977"/>
                </a:lnTo>
                <a:lnTo>
                  <a:pt x="5778" y="0"/>
                </a:lnTo>
                <a:lnTo>
                  <a:pt x="1930" y="2273"/>
                </a:lnTo>
                <a:lnTo>
                  <a:pt x="965" y="6045"/>
                </a:lnTo>
                <a:lnTo>
                  <a:pt x="0" y="9804"/>
                </a:lnTo>
                <a:lnTo>
                  <a:pt x="2260" y="13639"/>
                </a:lnTo>
                <a:lnTo>
                  <a:pt x="6019" y="14617"/>
                </a:lnTo>
                <a:lnTo>
                  <a:pt x="14095" y="16645"/>
                </a:lnTo>
                <a:lnTo>
                  <a:pt x="25388" y="19397"/>
                </a:lnTo>
                <a:lnTo>
                  <a:pt x="40172" y="22876"/>
                </a:lnTo>
                <a:lnTo>
                  <a:pt x="57349" y="26737"/>
                </a:lnTo>
                <a:lnTo>
                  <a:pt x="75819" y="30632"/>
                </a:lnTo>
                <a:lnTo>
                  <a:pt x="83889" y="33989"/>
                </a:lnTo>
                <a:lnTo>
                  <a:pt x="93109" y="43542"/>
                </a:lnTo>
                <a:lnTo>
                  <a:pt x="99620" y="56669"/>
                </a:lnTo>
                <a:lnTo>
                  <a:pt x="103824" y="71197"/>
                </a:lnTo>
                <a:lnTo>
                  <a:pt x="106123" y="84955"/>
                </a:lnTo>
                <a:lnTo>
                  <a:pt x="106921" y="95770"/>
                </a:lnTo>
                <a:lnTo>
                  <a:pt x="106921" y="1040422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5972982" y="1547621"/>
            <a:ext cx="120992" cy="1047457"/>
          </a:xfrm>
          <a:custGeom>
            <a:avLst/>
            <a:gdLst/>
            <a:ahLst/>
            <a:cxnLst/>
            <a:rect l="l" t="t" r="r" b="b"/>
            <a:pathLst>
              <a:path w="120992" h="1047457">
                <a:moveTo>
                  <a:pt x="113957" y="1047457"/>
                </a:moveTo>
                <a:lnTo>
                  <a:pt x="110070" y="1047457"/>
                </a:lnTo>
                <a:lnTo>
                  <a:pt x="106921" y="1044308"/>
                </a:lnTo>
                <a:lnTo>
                  <a:pt x="106921" y="1040422"/>
                </a:lnTo>
                <a:lnTo>
                  <a:pt x="106921" y="95770"/>
                </a:lnTo>
                <a:lnTo>
                  <a:pt x="106123" y="84955"/>
                </a:lnTo>
                <a:lnTo>
                  <a:pt x="103824" y="71197"/>
                </a:lnTo>
                <a:lnTo>
                  <a:pt x="99620" y="56669"/>
                </a:lnTo>
                <a:lnTo>
                  <a:pt x="93109" y="43542"/>
                </a:lnTo>
                <a:lnTo>
                  <a:pt x="83889" y="33989"/>
                </a:lnTo>
                <a:lnTo>
                  <a:pt x="75819" y="30632"/>
                </a:lnTo>
                <a:lnTo>
                  <a:pt x="57349" y="26737"/>
                </a:lnTo>
                <a:lnTo>
                  <a:pt x="40172" y="22876"/>
                </a:lnTo>
                <a:lnTo>
                  <a:pt x="25388" y="19397"/>
                </a:lnTo>
                <a:lnTo>
                  <a:pt x="14095" y="16645"/>
                </a:lnTo>
                <a:lnTo>
                  <a:pt x="7392" y="14967"/>
                </a:lnTo>
                <a:lnTo>
                  <a:pt x="6019" y="14617"/>
                </a:lnTo>
                <a:lnTo>
                  <a:pt x="2260" y="13639"/>
                </a:lnTo>
                <a:lnTo>
                  <a:pt x="0" y="9804"/>
                </a:lnTo>
                <a:lnTo>
                  <a:pt x="965" y="6045"/>
                </a:lnTo>
                <a:lnTo>
                  <a:pt x="1930" y="2273"/>
                </a:lnTo>
                <a:lnTo>
                  <a:pt x="5778" y="0"/>
                </a:lnTo>
                <a:lnTo>
                  <a:pt x="9537" y="977"/>
                </a:lnTo>
                <a:lnTo>
                  <a:pt x="12763" y="1797"/>
                </a:lnTo>
                <a:lnTo>
                  <a:pt x="21325" y="3922"/>
                </a:lnTo>
                <a:lnTo>
                  <a:pt x="34100" y="6999"/>
                </a:lnTo>
                <a:lnTo>
                  <a:pt x="49966" y="10672"/>
                </a:lnTo>
                <a:lnTo>
                  <a:pt x="67802" y="14586"/>
                </a:lnTo>
                <a:lnTo>
                  <a:pt x="78613" y="16827"/>
                </a:lnTo>
                <a:lnTo>
                  <a:pt x="93638" y="23558"/>
                </a:lnTo>
                <a:lnTo>
                  <a:pt x="116962" y="65595"/>
                </a:lnTo>
                <a:lnTo>
                  <a:pt x="120992" y="95631"/>
                </a:lnTo>
                <a:lnTo>
                  <a:pt x="120992" y="1040422"/>
                </a:lnTo>
                <a:lnTo>
                  <a:pt x="120992" y="1044308"/>
                </a:lnTo>
                <a:lnTo>
                  <a:pt x="117843" y="1047457"/>
                </a:lnTo>
                <a:lnTo>
                  <a:pt x="113957" y="104745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063740" y="1506580"/>
            <a:ext cx="118897" cy="1026744"/>
          </a:xfrm>
          <a:custGeom>
            <a:avLst/>
            <a:gdLst/>
            <a:ahLst/>
            <a:cxnLst/>
            <a:rect l="l" t="t" r="r" b="b"/>
            <a:pathLst>
              <a:path w="118897" h="1026744">
                <a:moveTo>
                  <a:pt x="104825" y="1019708"/>
                </a:moveTo>
                <a:lnTo>
                  <a:pt x="104825" y="1023594"/>
                </a:lnTo>
                <a:lnTo>
                  <a:pt x="107962" y="1026744"/>
                </a:lnTo>
                <a:lnTo>
                  <a:pt x="115747" y="1026744"/>
                </a:lnTo>
                <a:lnTo>
                  <a:pt x="118897" y="1023594"/>
                </a:lnTo>
                <a:lnTo>
                  <a:pt x="118897" y="93345"/>
                </a:lnTo>
                <a:lnTo>
                  <a:pt x="110570" y="49523"/>
                </a:lnTo>
                <a:lnTo>
                  <a:pt x="77203" y="16129"/>
                </a:lnTo>
                <a:lnTo>
                  <a:pt x="68566" y="14390"/>
                </a:lnTo>
                <a:lnTo>
                  <a:pt x="50580" y="10563"/>
                </a:lnTo>
                <a:lnTo>
                  <a:pt x="34508" y="6941"/>
                </a:lnTo>
                <a:lnTo>
                  <a:pt x="21524" y="3889"/>
                </a:lnTo>
                <a:lnTo>
                  <a:pt x="12801" y="1771"/>
                </a:lnTo>
                <a:lnTo>
                  <a:pt x="9512" y="952"/>
                </a:lnTo>
                <a:lnTo>
                  <a:pt x="5727" y="0"/>
                </a:lnTo>
                <a:lnTo>
                  <a:pt x="1904" y="2286"/>
                </a:lnTo>
                <a:lnTo>
                  <a:pt x="952" y="6057"/>
                </a:lnTo>
                <a:lnTo>
                  <a:pt x="0" y="9829"/>
                </a:lnTo>
                <a:lnTo>
                  <a:pt x="2285" y="13652"/>
                </a:lnTo>
                <a:lnTo>
                  <a:pt x="6057" y="14605"/>
                </a:lnTo>
                <a:lnTo>
                  <a:pt x="13228" y="16372"/>
                </a:lnTo>
                <a:lnTo>
                  <a:pt x="24227" y="19001"/>
                </a:lnTo>
                <a:lnTo>
                  <a:pt x="38867" y="22376"/>
                </a:lnTo>
                <a:lnTo>
                  <a:pt x="56002" y="26139"/>
                </a:lnTo>
                <a:lnTo>
                  <a:pt x="74485" y="29933"/>
                </a:lnTo>
                <a:lnTo>
                  <a:pt x="81025" y="32367"/>
                </a:lnTo>
                <a:lnTo>
                  <a:pt x="90572" y="41351"/>
                </a:lnTo>
                <a:lnTo>
                  <a:pt x="97303" y="54243"/>
                </a:lnTo>
                <a:lnTo>
                  <a:pt x="101640" y="68755"/>
                </a:lnTo>
                <a:lnTo>
                  <a:pt x="104007" y="82599"/>
                </a:lnTo>
                <a:lnTo>
                  <a:pt x="104825" y="93484"/>
                </a:lnTo>
                <a:lnTo>
                  <a:pt x="104825" y="1019708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063740" y="1506580"/>
            <a:ext cx="118897" cy="1026744"/>
          </a:xfrm>
          <a:custGeom>
            <a:avLst/>
            <a:gdLst/>
            <a:ahLst/>
            <a:cxnLst/>
            <a:rect l="l" t="t" r="r" b="b"/>
            <a:pathLst>
              <a:path w="118897" h="1026744">
                <a:moveTo>
                  <a:pt x="111861" y="1026744"/>
                </a:moveTo>
                <a:lnTo>
                  <a:pt x="107962" y="1026744"/>
                </a:lnTo>
                <a:lnTo>
                  <a:pt x="104825" y="1023594"/>
                </a:lnTo>
                <a:lnTo>
                  <a:pt x="104825" y="1019708"/>
                </a:lnTo>
                <a:lnTo>
                  <a:pt x="104825" y="93484"/>
                </a:lnTo>
                <a:lnTo>
                  <a:pt x="104007" y="82599"/>
                </a:lnTo>
                <a:lnTo>
                  <a:pt x="101640" y="68755"/>
                </a:lnTo>
                <a:lnTo>
                  <a:pt x="97303" y="54243"/>
                </a:lnTo>
                <a:lnTo>
                  <a:pt x="90572" y="41351"/>
                </a:lnTo>
                <a:lnTo>
                  <a:pt x="81025" y="32367"/>
                </a:lnTo>
                <a:lnTo>
                  <a:pt x="74485" y="29933"/>
                </a:lnTo>
                <a:lnTo>
                  <a:pt x="56002" y="26139"/>
                </a:lnTo>
                <a:lnTo>
                  <a:pt x="38867" y="22376"/>
                </a:lnTo>
                <a:lnTo>
                  <a:pt x="24227" y="19001"/>
                </a:lnTo>
                <a:lnTo>
                  <a:pt x="13228" y="16372"/>
                </a:lnTo>
                <a:lnTo>
                  <a:pt x="7016" y="14845"/>
                </a:lnTo>
                <a:lnTo>
                  <a:pt x="2285" y="13652"/>
                </a:lnTo>
                <a:lnTo>
                  <a:pt x="0" y="9829"/>
                </a:lnTo>
                <a:lnTo>
                  <a:pt x="952" y="6057"/>
                </a:lnTo>
                <a:lnTo>
                  <a:pt x="1904" y="2286"/>
                </a:lnTo>
                <a:lnTo>
                  <a:pt x="5727" y="0"/>
                </a:lnTo>
                <a:lnTo>
                  <a:pt x="9512" y="952"/>
                </a:lnTo>
                <a:lnTo>
                  <a:pt x="12801" y="1771"/>
                </a:lnTo>
                <a:lnTo>
                  <a:pt x="21524" y="3889"/>
                </a:lnTo>
                <a:lnTo>
                  <a:pt x="34508" y="6941"/>
                </a:lnTo>
                <a:lnTo>
                  <a:pt x="50580" y="10563"/>
                </a:lnTo>
                <a:lnTo>
                  <a:pt x="68566" y="14390"/>
                </a:lnTo>
                <a:lnTo>
                  <a:pt x="77203" y="16129"/>
                </a:lnTo>
                <a:lnTo>
                  <a:pt x="92232" y="22853"/>
                </a:lnTo>
                <a:lnTo>
                  <a:pt x="115203" y="65016"/>
                </a:lnTo>
                <a:lnTo>
                  <a:pt x="118897" y="93345"/>
                </a:lnTo>
                <a:lnTo>
                  <a:pt x="118897" y="1019708"/>
                </a:lnTo>
                <a:lnTo>
                  <a:pt x="118897" y="1023594"/>
                </a:lnTo>
                <a:lnTo>
                  <a:pt x="115747" y="1026744"/>
                </a:lnTo>
                <a:lnTo>
                  <a:pt x="111861" y="102674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178415" y="1512007"/>
            <a:ext cx="116776" cy="1006055"/>
          </a:xfrm>
          <a:custGeom>
            <a:avLst/>
            <a:gdLst/>
            <a:ahLst/>
            <a:cxnLst/>
            <a:rect l="l" t="t" r="r" b="b"/>
            <a:pathLst>
              <a:path w="116776" h="1006055">
                <a:moveTo>
                  <a:pt x="102704" y="999020"/>
                </a:moveTo>
                <a:lnTo>
                  <a:pt x="102704" y="1002906"/>
                </a:lnTo>
                <a:lnTo>
                  <a:pt x="105841" y="1006055"/>
                </a:lnTo>
                <a:lnTo>
                  <a:pt x="113639" y="1006055"/>
                </a:lnTo>
                <a:lnTo>
                  <a:pt x="116776" y="1002906"/>
                </a:lnTo>
                <a:lnTo>
                  <a:pt x="116776" y="91084"/>
                </a:lnTo>
                <a:lnTo>
                  <a:pt x="108943" y="49003"/>
                </a:lnTo>
                <a:lnTo>
                  <a:pt x="75780" y="15455"/>
                </a:lnTo>
                <a:lnTo>
                  <a:pt x="69311" y="14195"/>
                </a:lnTo>
                <a:lnTo>
                  <a:pt x="51183" y="10461"/>
                </a:lnTo>
                <a:lnTo>
                  <a:pt x="34908" y="6895"/>
                </a:lnTo>
                <a:lnTo>
                  <a:pt x="21712" y="3871"/>
                </a:lnTo>
                <a:lnTo>
                  <a:pt x="12821" y="1766"/>
                </a:lnTo>
                <a:lnTo>
                  <a:pt x="9461" y="952"/>
                </a:lnTo>
                <a:lnTo>
                  <a:pt x="5664" y="0"/>
                </a:lnTo>
                <a:lnTo>
                  <a:pt x="1879" y="2311"/>
                </a:lnTo>
                <a:lnTo>
                  <a:pt x="939" y="6095"/>
                </a:lnTo>
                <a:lnTo>
                  <a:pt x="0" y="9867"/>
                </a:lnTo>
                <a:lnTo>
                  <a:pt x="2298" y="13690"/>
                </a:lnTo>
                <a:lnTo>
                  <a:pt x="6070" y="14617"/>
                </a:lnTo>
                <a:lnTo>
                  <a:pt x="12380" y="16136"/>
                </a:lnTo>
                <a:lnTo>
                  <a:pt x="23070" y="18638"/>
                </a:lnTo>
                <a:lnTo>
                  <a:pt x="37557" y="21909"/>
                </a:lnTo>
                <a:lnTo>
                  <a:pt x="54646" y="25580"/>
                </a:lnTo>
                <a:lnTo>
                  <a:pt x="73139" y="29286"/>
                </a:lnTo>
                <a:lnTo>
                  <a:pt x="78076" y="30887"/>
                </a:lnTo>
                <a:lnTo>
                  <a:pt x="87981" y="39221"/>
                </a:lnTo>
                <a:lnTo>
                  <a:pt x="94952" y="51842"/>
                </a:lnTo>
                <a:lnTo>
                  <a:pt x="99433" y="66331"/>
                </a:lnTo>
                <a:lnTo>
                  <a:pt x="101869" y="80265"/>
                </a:lnTo>
                <a:lnTo>
                  <a:pt x="102704" y="91224"/>
                </a:lnTo>
                <a:lnTo>
                  <a:pt x="102704" y="99902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6178415" y="1512007"/>
            <a:ext cx="116776" cy="1006055"/>
          </a:xfrm>
          <a:custGeom>
            <a:avLst/>
            <a:gdLst/>
            <a:ahLst/>
            <a:cxnLst/>
            <a:rect l="l" t="t" r="r" b="b"/>
            <a:pathLst>
              <a:path w="116776" h="1006055">
                <a:moveTo>
                  <a:pt x="109740" y="1006055"/>
                </a:moveTo>
                <a:lnTo>
                  <a:pt x="105841" y="1006055"/>
                </a:lnTo>
                <a:lnTo>
                  <a:pt x="102704" y="1002906"/>
                </a:lnTo>
                <a:lnTo>
                  <a:pt x="102704" y="999020"/>
                </a:lnTo>
                <a:lnTo>
                  <a:pt x="102704" y="91224"/>
                </a:lnTo>
                <a:lnTo>
                  <a:pt x="101869" y="80265"/>
                </a:lnTo>
                <a:lnTo>
                  <a:pt x="99433" y="66331"/>
                </a:lnTo>
                <a:lnTo>
                  <a:pt x="94952" y="51842"/>
                </a:lnTo>
                <a:lnTo>
                  <a:pt x="87981" y="39221"/>
                </a:lnTo>
                <a:lnTo>
                  <a:pt x="78076" y="30887"/>
                </a:lnTo>
                <a:lnTo>
                  <a:pt x="73139" y="29286"/>
                </a:lnTo>
                <a:lnTo>
                  <a:pt x="54646" y="25580"/>
                </a:lnTo>
                <a:lnTo>
                  <a:pt x="37557" y="21909"/>
                </a:lnTo>
                <a:lnTo>
                  <a:pt x="23070" y="18638"/>
                </a:lnTo>
                <a:lnTo>
                  <a:pt x="12380" y="16136"/>
                </a:lnTo>
                <a:lnTo>
                  <a:pt x="6684" y="14766"/>
                </a:lnTo>
                <a:lnTo>
                  <a:pt x="2298" y="13690"/>
                </a:lnTo>
                <a:lnTo>
                  <a:pt x="0" y="9867"/>
                </a:lnTo>
                <a:lnTo>
                  <a:pt x="939" y="6095"/>
                </a:lnTo>
                <a:lnTo>
                  <a:pt x="1879" y="2311"/>
                </a:lnTo>
                <a:lnTo>
                  <a:pt x="5664" y="0"/>
                </a:lnTo>
                <a:lnTo>
                  <a:pt x="9461" y="952"/>
                </a:lnTo>
                <a:lnTo>
                  <a:pt x="12821" y="1766"/>
                </a:lnTo>
                <a:lnTo>
                  <a:pt x="21712" y="3871"/>
                </a:lnTo>
                <a:lnTo>
                  <a:pt x="34908" y="6895"/>
                </a:lnTo>
                <a:lnTo>
                  <a:pt x="51183" y="10461"/>
                </a:lnTo>
                <a:lnTo>
                  <a:pt x="69311" y="14195"/>
                </a:lnTo>
                <a:lnTo>
                  <a:pt x="75780" y="15455"/>
                </a:lnTo>
                <a:lnTo>
                  <a:pt x="90818" y="22174"/>
                </a:lnTo>
                <a:lnTo>
                  <a:pt x="113415" y="64465"/>
                </a:lnTo>
                <a:lnTo>
                  <a:pt x="116776" y="91084"/>
                </a:lnTo>
                <a:lnTo>
                  <a:pt x="116776" y="999020"/>
                </a:lnTo>
                <a:lnTo>
                  <a:pt x="116776" y="1002906"/>
                </a:lnTo>
                <a:lnTo>
                  <a:pt x="113639" y="1006055"/>
                </a:lnTo>
                <a:lnTo>
                  <a:pt x="109740" y="1006055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293093" y="1472146"/>
            <a:ext cx="114655" cy="985329"/>
          </a:xfrm>
          <a:custGeom>
            <a:avLst/>
            <a:gdLst/>
            <a:ahLst/>
            <a:cxnLst/>
            <a:rect l="l" t="t" r="r" b="b"/>
            <a:pathLst>
              <a:path w="114655" h="985329">
                <a:moveTo>
                  <a:pt x="103720" y="985329"/>
                </a:moveTo>
                <a:lnTo>
                  <a:pt x="111518" y="985329"/>
                </a:lnTo>
                <a:lnTo>
                  <a:pt x="114655" y="982179"/>
                </a:lnTo>
                <a:lnTo>
                  <a:pt x="114564" y="86388"/>
                </a:lnTo>
                <a:lnTo>
                  <a:pt x="107294" y="48431"/>
                </a:lnTo>
                <a:lnTo>
                  <a:pt x="89386" y="21444"/>
                </a:lnTo>
                <a:lnTo>
                  <a:pt x="70066" y="13926"/>
                </a:lnTo>
                <a:lnTo>
                  <a:pt x="51799" y="10294"/>
                </a:lnTo>
                <a:lnTo>
                  <a:pt x="35314" y="6790"/>
                </a:lnTo>
                <a:lnTo>
                  <a:pt x="21897" y="3797"/>
                </a:lnTo>
                <a:lnTo>
                  <a:pt x="12834" y="1702"/>
                </a:lnTo>
                <a:lnTo>
                  <a:pt x="9410" y="888"/>
                </a:lnTo>
                <a:lnTo>
                  <a:pt x="5664" y="0"/>
                </a:lnTo>
                <a:lnTo>
                  <a:pt x="1828" y="2298"/>
                </a:lnTo>
                <a:lnTo>
                  <a:pt x="901" y="6083"/>
                </a:lnTo>
                <a:lnTo>
                  <a:pt x="0" y="9867"/>
                </a:lnTo>
                <a:lnTo>
                  <a:pt x="2324" y="13665"/>
                </a:lnTo>
                <a:lnTo>
                  <a:pt x="6108" y="14579"/>
                </a:lnTo>
                <a:lnTo>
                  <a:pt x="11549" y="15864"/>
                </a:lnTo>
                <a:lnTo>
                  <a:pt x="21896" y="18234"/>
                </a:lnTo>
                <a:lnTo>
                  <a:pt x="36219" y="21393"/>
                </a:lnTo>
                <a:lnTo>
                  <a:pt x="53261" y="24965"/>
                </a:lnTo>
                <a:lnTo>
                  <a:pt x="71767" y="28574"/>
                </a:lnTo>
                <a:lnTo>
                  <a:pt x="75057" y="29476"/>
                </a:lnTo>
                <a:lnTo>
                  <a:pt x="97220" y="63843"/>
                </a:lnTo>
                <a:lnTo>
                  <a:pt x="100583" y="88899"/>
                </a:lnTo>
                <a:lnTo>
                  <a:pt x="100583" y="982179"/>
                </a:lnTo>
                <a:lnTo>
                  <a:pt x="103720" y="985329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6293093" y="1472146"/>
            <a:ext cx="114655" cy="985329"/>
          </a:xfrm>
          <a:custGeom>
            <a:avLst/>
            <a:gdLst/>
            <a:ahLst/>
            <a:cxnLst/>
            <a:rect l="l" t="t" r="r" b="b"/>
            <a:pathLst>
              <a:path w="114655" h="985329">
                <a:moveTo>
                  <a:pt x="107619" y="985329"/>
                </a:moveTo>
                <a:lnTo>
                  <a:pt x="103720" y="985329"/>
                </a:lnTo>
                <a:lnTo>
                  <a:pt x="100583" y="982179"/>
                </a:lnTo>
                <a:lnTo>
                  <a:pt x="100583" y="978293"/>
                </a:lnTo>
                <a:lnTo>
                  <a:pt x="100583" y="88899"/>
                </a:lnTo>
                <a:lnTo>
                  <a:pt x="99730" y="77866"/>
                </a:lnTo>
                <a:lnTo>
                  <a:pt x="97220" y="63843"/>
                </a:lnTo>
                <a:lnTo>
                  <a:pt x="92584" y="49395"/>
                </a:lnTo>
                <a:lnTo>
                  <a:pt x="85353" y="37085"/>
                </a:lnTo>
                <a:lnTo>
                  <a:pt x="75057" y="29476"/>
                </a:lnTo>
                <a:lnTo>
                  <a:pt x="71767" y="28574"/>
                </a:lnTo>
                <a:lnTo>
                  <a:pt x="53261" y="24965"/>
                </a:lnTo>
                <a:lnTo>
                  <a:pt x="36219" y="21393"/>
                </a:lnTo>
                <a:lnTo>
                  <a:pt x="21896" y="18234"/>
                </a:lnTo>
                <a:lnTo>
                  <a:pt x="11549" y="15864"/>
                </a:lnTo>
                <a:lnTo>
                  <a:pt x="6433" y="14657"/>
                </a:lnTo>
                <a:lnTo>
                  <a:pt x="2324" y="13665"/>
                </a:lnTo>
                <a:lnTo>
                  <a:pt x="0" y="9867"/>
                </a:lnTo>
                <a:lnTo>
                  <a:pt x="901" y="6083"/>
                </a:lnTo>
                <a:lnTo>
                  <a:pt x="1828" y="2298"/>
                </a:lnTo>
                <a:lnTo>
                  <a:pt x="5664" y="0"/>
                </a:lnTo>
                <a:lnTo>
                  <a:pt x="9410" y="888"/>
                </a:lnTo>
                <a:lnTo>
                  <a:pt x="12834" y="1702"/>
                </a:lnTo>
                <a:lnTo>
                  <a:pt x="21897" y="3797"/>
                </a:lnTo>
                <a:lnTo>
                  <a:pt x="35314" y="6790"/>
                </a:lnTo>
                <a:lnTo>
                  <a:pt x="51799" y="10294"/>
                </a:lnTo>
                <a:lnTo>
                  <a:pt x="70066" y="13926"/>
                </a:lnTo>
                <a:lnTo>
                  <a:pt x="74345" y="14731"/>
                </a:lnTo>
                <a:lnTo>
                  <a:pt x="89386" y="21444"/>
                </a:lnTo>
                <a:lnTo>
                  <a:pt x="107294" y="48431"/>
                </a:lnTo>
                <a:lnTo>
                  <a:pt x="114564" y="86388"/>
                </a:lnTo>
                <a:lnTo>
                  <a:pt x="114655" y="88772"/>
                </a:lnTo>
                <a:lnTo>
                  <a:pt x="114655" y="978293"/>
                </a:lnTo>
                <a:lnTo>
                  <a:pt x="114655" y="982179"/>
                </a:lnTo>
                <a:lnTo>
                  <a:pt x="111518" y="985329"/>
                </a:lnTo>
                <a:lnTo>
                  <a:pt x="107619" y="98532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6244545" y="1476553"/>
            <a:ext cx="114655" cy="985329"/>
          </a:xfrm>
          <a:custGeom>
            <a:avLst/>
            <a:gdLst/>
            <a:ahLst/>
            <a:cxnLst/>
            <a:rect l="l" t="t" r="r" b="b"/>
            <a:pathLst>
              <a:path w="114655" h="985329">
                <a:moveTo>
                  <a:pt x="103720" y="985329"/>
                </a:moveTo>
                <a:lnTo>
                  <a:pt x="111505" y="985329"/>
                </a:lnTo>
                <a:lnTo>
                  <a:pt x="114655" y="982179"/>
                </a:lnTo>
                <a:lnTo>
                  <a:pt x="114564" y="86383"/>
                </a:lnTo>
                <a:lnTo>
                  <a:pt x="107296" y="48431"/>
                </a:lnTo>
                <a:lnTo>
                  <a:pt x="89388" y="21441"/>
                </a:lnTo>
                <a:lnTo>
                  <a:pt x="70066" y="13926"/>
                </a:lnTo>
                <a:lnTo>
                  <a:pt x="51799" y="10294"/>
                </a:lnTo>
                <a:lnTo>
                  <a:pt x="35314" y="6790"/>
                </a:lnTo>
                <a:lnTo>
                  <a:pt x="21897" y="3797"/>
                </a:lnTo>
                <a:lnTo>
                  <a:pt x="12834" y="1702"/>
                </a:lnTo>
                <a:lnTo>
                  <a:pt x="9410" y="888"/>
                </a:lnTo>
                <a:lnTo>
                  <a:pt x="5664" y="0"/>
                </a:lnTo>
                <a:lnTo>
                  <a:pt x="1828" y="2298"/>
                </a:lnTo>
                <a:lnTo>
                  <a:pt x="901" y="6083"/>
                </a:lnTo>
                <a:lnTo>
                  <a:pt x="0" y="9855"/>
                </a:lnTo>
                <a:lnTo>
                  <a:pt x="2324" y="13665"/>
                </a:lnTo>
                <a:lnTo>
                  <a:pt x="6108" y="14579"/>
                </a:lnTo>
                <a:lnTo>
                  <a:pt x="11549" y="15864"/>
                </a:lnTo>
                <a:lnTo>
                  <a:pt x="21896" y="18234"/>
                </a:lnTo>
                <a:lnTo>
                  <a:pt x="36219" y="21393"/>
                </a:lnTo>
                <a:lnTo>
                  <a:pt x="53261" y="24965"/>
                </a:lnTo>
                <a:lnTo>
                  <a:pt x="71767" y="28574"/>
                </a:lnTo>
                <a:lnTo>
                  <a:pt x="75057" y="29476"/>
                </a:lnTo>
                <a:lnTo>
                  <a:pt x="97220" y="63837"/>
                </a:lnTo>
                <a:lnTo>
                  <a:pt x="100583" y="88899"/>
                </a:lnTo>
                <a:lnTo>
                  <a:pt x="100583" y="982179"/>
                </a:lnTo>
                <a:lnTo>
                  <a:pt x="103720" y="985329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244545" y="1476553"/>
            <a:ext cx="114655" cy="985329"/>
          </a:xfrm>
          <a:custGeom>
            <a:avLst/>
            <a:gdLst/>
            <a:ahLst/>
            <a:cxnLst/>
            <a:rect l="l" t="t" r="r" b="b"/>
            <a:pathLst>
              <a:path w="114655" h="985329">
                <a:moveTo>
                  <a:pt x="107619" y="985329"/>
                </a:moveTo>
                <a:lnTo>
                  <a:pt x="103720" y="985329"/>
                </a:lnTo>
                <a:lnTo>
                  <a:pt x="100583" y="982179"/>
                </a:lnTo>
                <a:lnTo>
                  <a:pt x="100583" y="978293"/>
                </a:lnTo>
                <a:lnTo>
                  <a:pt x="100583" y="88899"/>
                </a:lnTo>
                <a:lnTo>
                  <a:pt x="99730" y="77861"/>
                </a:lnTo>
                <a:lnTo>
                  <a:pt x="97220" y="63837"/>
                </a:lnTo>
                <a:lnTo>
                  <a:pt x="92584" y="49391"/>
                </a:lnTo>
                <a:lnTo>
                  <a:pt x="85353" y="37083"/>
                </a:lnTo>
                <a:lnTo>
                  <a:pt x="75057" y="29476"/>
                </a:lnTo>
                <a:lnTo>
                  <a:pt x="71767" y="28574"/>
                </a:lnTo>
                <a:lnTo>
                  <a:pt x="53261" y="24965"/>
                </a:lnTo>
                <a:lnTo>
                  <a:pt x="36219" y="21393"/>
                </a:lnTo>
                <a:lnTo>
                  <a:pt x="21896" y="18234"/>
                </a:lnTo>
                <a:lnTo>
                  <a:pt x="11549" y="15864"/>
                </a:lnTo>
                <a:lnTo>
                  <a:pt x="6433" y="14657"/>
                </a:lnTo>
                <a:lnTo>
                  <a:pt x="2324" y="13665"/>
                </a:lnTo>
                <a:lnTo>
                  <a:pt x="0" y="9855"/>
                </a:lnTo>
                <a:lnTo>
                  <a:pt x="901" y="6083"/>
                </a:lnTo>
                <a:lnTo>
                  <a:pt x="1828" y="2298"/>
                </a:lnTo>
                <a:lnTo>
                  <a:pt x="5664" y="0"/>
                </a:lnTo>
                <a:lnTo>
                  <a:pt x="9410" y="888"/>
                </a:lnTo>
                <a:lnTo>
                  <a:pt x="12834" y="1702"/>
                </a:lnTo>
                <a:lnTo>
                  <a:pt x="21897" y="3797"/>
                </a:lnTo>
                <a:lnTo>
                  <a:pt x="35314" y="6790"/>
                </a:lnTo>
                <a:lnTo>
                  <a:pt x="51799" y="10294"/>
                </a:lnTo>
                <a:lnTo>
                  <a:pt x="70066" y="13926"/>
                </a:lnTo>
                <a:lnTo>
                  <a:pt x="74345" y="14731"/>
                </a:lnTo>
                <a:lnTo>
                  <a:pt x="89388" y="21441"/>
                </a:lnTo>
                <a:lnTo>
                  <a:pt x="107296" y="48431"/>
                </a:lnTo>
                <a:lnTo>
                  <a:pt x="114564" y="86383"/>
                </a:lnTo>
                <a:lnTo>
                  <a:pt x="114655" y="88760"/>
                </a:lnTo>
                <a:lnTo>
                  <a:pt x="114655" y="978293"/>
                </a:lnTo>
                <a:lnTo>
                  <a:pt x="114655" y="982179"/>
                </a:lnTo>
                <a:lnTo>
                  <a:pt x="111505" y="985329"/>
                </a:lnTo>
                <a:lnTo>
                  <a:pt x="107619" y="98532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365728" y="1444260"/>
            <a:ext cx="112547" cy="964653"/>
          </a:xfrm>
          <a:custGeom>
            <a:avLst/>
            <a:gdLst/>
            <a:ahLst/>
            <a:cxnLst/>
            <a:rect l="l" t="t" r="r" b="b"/>
            <a:pathLst>
              <a:path w="112547" h="964653">
                <a:moveTo>
                  <a:pt x="112547" y="961504"/>
                </a:moveTo>
                <a:lnTo>
                  <a:pt x="112490" y="84878"/>
                </a:lnTo>
                <a:lnTo>
                  <a:pt x="105649" y="47924"/>
                </a:lnTo>
                <a:lnTo>
                  <a:pt x="87967" y="20777"/>
                </a:lnTo>
                <a:lnTo>
                  <a:pt x="70828" y="13692"/>
                </a:lnTo>
                <a:lnTo>
                  <a:pt x="52430" y="10174"/>
                </a:lnTo>
                <a:lnTo>
                  <a:pt x="35742" y="6742"/>
                </a:lnTo>
                <a:lnTo>
                  <a:pt x="22105" y="3790"/>
                </a:lnTo>
                <a:lnTo>
                  <a:pt x="12863" y="1711"/>
                </a:lnTo>
                <a:lnTo>
                  <a:pt x="9359" y="901"/>
                </a:lnTo>
                <a:lnTo>
                  <a:pt x="5575" y="0"/>
                </a:lnTo>
                <a:lnTo>
                  <a:pt x="1777" y="2349"/>
                </a:lnTo>
                <a:lnTo>
                  <a:pt x="888" y="6134"/>
                </a:lnTo>
                <a:lnTo>
                  <a:pt x="0" y="9931"/>
                </a:lnTo>
                <a:lnTo>
                  <a:pt x="2336" y="13715"/>
                </a:lnTo>
                <a:lnTo>
                  <a:pt x="6134" y="14604"/>
                </a:lnTo>
                <a:lnTo>
                  <a:pt x="6265" y="14636"/>
                </a:lnTo>
                <a:lnTo>
                  <a:pt x="10789" y="15680"/>
                </a:lnTo>
                <a:lnTo>
                  <a:pt x="20782" y="17917"/>
                </a:lnTo>
                <a:lnTo>
                  <a:pt x="34929" y="20961"/>
                </a:lnTo>
                <a:lnTo>
                  <a:pt x="51918" y="24426"/>
                </a:lnTo>
                <a:lnTo>
                  <a:pt x="70434" y="27927"/>
                </a:lnTo>
                <a:lnTo>
                  <a:pt x="72020" y="28281"/>
                </a:lnTo>
                <a:lnTo>
                  <a:pt x="95008" y="61434"/>
                </a:lnTo>
                <a:lnTo>
                  <a:pt x="98475" y="86664"/>
                </a:lnTo>
                <a:lnTo>
                  <a:pt x="98475" y="961504"/>
                </a:lnTo>
                <a:lnTo>
                  <a:pt x="101612" y="964653"/>
                </a:lnTo>
                <a:lnTo>
                  <a:pt x="109410" y="964653"/>
                </a:lnTo>
                <a:lnTo>
                  <a:pt x="112547" y="961504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6365728" y="1444260"/>
            <a:ext cx="112547" cy="964653"/>
          </a:xfrm>
          <a:custGeom>
            <a:avLst/>
            <a:gdLst/>
            <a:ahLst/>
            <a:cxnLst/>
            <a:rect l="l" t="t" r="r" b="b"/>
            <a:pathLst>
              <a:path w="112547" h="964653">
                <a:moveTo>
                  <a:pt x="105511" y="964653"/>
                </a:moveTo>
                <a:lnTo>
                  <a:pt x="101612" y="964653"/>
                </a:lnTo>
                <a:lnTo>
                  <a:pt x="98475" y="961504"/>
                </a:lnTo>
                <a:lnTo>
                  <a:pt x="98475" y="957618"/>
                </a:lnTo>
                <a:lnTo>
                  <a:pt x="98475" y="86664"/>
                </a:lnTo>
                <a:lnTo>
                  <a:pt x="97598" y="75544"/>
                </a:lnTo>
                <a:lnTo>
                  <a:pt x="95008" y="61434"/>
                </a:lnTo>
                <a:lnTo>
                  <a:pt x="90211" y="47044"/>
                </a:lnTo>
                <a:lnTo>
                  <a:pt x="82713" y="35089"/>
                </a:lnTo>
                <a:lnTo>
                  <a:pt x="72020" y="28281"/>
                </a:lnTo>
                <a:lnTo>
                  <a:pt x="51918" y="24426"/>
                </a:lnTo>
                <a:lnTo>
                  <a:pt x="34929" y="20961"/>
                </a:lnTo>
                <a:lnTo>
                  <a:pt x="20782" y="17917"/>
                </a:lnTo>
                <a:lnTo>
                  <a:pt x="10789" y="15680"/>
                </a:lnTo>
                <a:lnTo>
                  <a:pt x="6265" y="14636"/>
                </a:lnTo>
                <a:lnTo>
                  <a:pt x="6134" y="14604"/>
                </a:lnTo>
                <a:lnTo>
                  <a:pt x="2336" y="13715"/>
                </a:lnTo>
                <a:lnTo>
                  <a:pt x="0" y="9931"/>
                </a:lnTo>
                <a:lnTo>
                  <a:pt x="888" y="6134"/>
                </a:lnTo>
                <a:lnTo>
                  <a:pt x="1777" y="2349"/>
                </a:lnTo>
                <a:lnTo>
                  <a:pt x="5575" y="0"/>
                </a:lnTo>
                <a:lnTo>
                  <a:pt x="9359" y="901"/>
                </a:lnTo>
                <a:lnTo>
                  <a:pt x="12863" y="1711"/>
                </a:lnTo>
                <a:lnTo>
                  <a:pt x="22105" y="3790"/>
                </a:lnTo>
                <a:lnTo>
                  <a:pt x="35742" y="6742"/>
                </a:lnTo>
                <a:lnTo>
                  <a:pt x="52430" y="10174"/>
                </a:lnTo>
                <a:lnTo>
                  <a:pt x="70828" y="13692"/>
                </a:lnTo>
                <a:lnTo>
                  <a:pt x="72923" y="14071"/>
                </a:lnTo>
                <a:lnTo>
                  <a:pt x="87967" y="20777"/>
                </a:lnTo>
                <a:lnTo>
                  <a:pt x="105649" y="47924"/>
                </a:lnTo>
                <a:lnTo>
                  <a:pt x="112490" y="84878"/>
                </a:lnTo>
                <a:lnTo>
                  <a:pt x="112547" y="86525"/>
                </a:lnTo>
                <a:lnTo>
                  <a:pt x="112547" y="957618"/>
                </a:lnTo>
                <a:lnTo>
                  <a:pt x="112547" y="961504"/>
                </a:lnTo>
                <a:lnTo>
                  <a:pt x="109410" y="964653"/>
                </a:lnTo>
                <a:lnTo>
                  <a:pt x="105511" y="96465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6512459" y="1428493"/>
            <a:ext cx="110439" cy="943952"/>
          </a:xfrm>
          <a:custGeom>
            <a:avLst/>
            <a:gdLst/>
            <a:ahLst/>
            <a:cxnLst/>
            <a:rect l="l" t="t" r="r" b="b"/>
            <a:pathLst>
              <a:path w="110439" h="943952">
                <a:moveTo>
                  <a:pt x="2362" y="13728"/>
                </a:moveTo>
                <a:lnTo>
                  <a:pt x="6159" y="14604"/>
                </a:lnTo>
                <a:lnTo>
                  <a:pt x="10073" y="15481"/>
                </a:lnTo>
                <a:lnTo>
                  <a:pt x="19688" y="17577"/>
                </a:lnTo>
                <a:lnTo>
                  <a:pt x="33649" y="20500"/>
                </a:lnTo>
                <a:lnTo>
                  <a:pt x="50579" y="23854"/>
                </a:lnTo>
                <a:lnTo>
                  <a:pt x="69100" y="27241"/>
                </a:lnTo>
                <a:lnTo>
                  <a:pt x="80037" y="33112"/>
                </a:lnTo>
                <a:lnTo>
                  <a:pt x="87826" y="44662"/>
                </a:lnTo>
                <a:lnTo>
                  <a:pt x="92797" y="58977"/>
                </a:lnTo>
                <a:lnTo>
                  <a:pt x="95470" y="73176"/>
                </a:lnTo>
                <a:lnTo>
                  <a:pt x="96367" y="84378"/>
                </a:lnTo>
                <a:lnTo>
                  <a:pt x="96367" y="940803"/>
                </a:lnTo>
                <a:lnTo>
                  <a:pt x="99504" y="943952"/>
                </a:lnTo>
                <a:lnTo>
                  <a:pt x="107289" y="943952"/>
                </a:lnTo>
                <a:lnTo>
                  <a:pt x="110439" y="940803"/>
                </a:lnTo>
                <a:lnTo>
                  <a:pt x="110408" y="83217"/>
                </a:lnTo>
                <a:lnTo>
                  <a:pt x="104000" y="47381"/>
                </a:lnTo>
                <a:lnTo>
                  <a:pt x="86553" y="20073"/>
                </a:lnTo>
                <a:lnTo>
                  <a:pt x="53085" y="10001"/>
                </a:lnTo>
                <a:lnTo>
                  <a:pt x="36188" y="6648"/>
                </a:lnTo>
                <a:lnTo>
                  <a:pt x="22318" y="3738"/>
                </a:lnTo>
                <a:lnTo>
                  <a:pt x="12888" y="1678"/>
                </a:lnTo>
                <a:lnTo>
                  <a:pt x="9309" y="876"/>
                </a:lnTo>
                <a:lnTo>
                  <a:pt x="5524" y="0"/>
                </a:lnTo>
                <a:lnTo>
                  <a:pt x="1727" y="2374"/>
                </a:lnTo>
                <a:lnTo>
                  <a:pt x="863" y="6172"/>
                </a:lnTo>
                <a:lnTo>
                  <a:pt x="0" y="9956"/>
                </a:lnTo>
                <a:lnTo>
                  <a:pt x="2362" y="13728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512459" y="1428493"/>
            <a:ext cx="110439" cy="943952"/>
          </a:xfrm>
          <a:custGeom>
            <a:avLst/>
            <a:gdLst/>
            <a:ahLst/>
            <a:cxnLst/>
            <a:rect l="l" t="t" r="r" b="b"/>
            <a:pathLst>
              <a:path w="110439" h="943952">
                <a:moveTo>
                  <a:pt x="103403" y="943952"/>
                </a:moveTo>
                <a:lnTo>
                  <a:pt x="99504" y="943952"/>
                </a:lnTo>
                <a:lnTo>
                  <a:pt x="96367" y="940803"/>
                </a:lnTo>
                <a:lnTo>
                  <a:pt x="96367" y="936917"/>
                </a:lnTo>
                <a:lnTo>
                  <a:pt x="96367" y="84378"/>
                </a:lnTo>
                <a:lnTo>
                  <a:pt x="95470" y="73176"/>
                </a:lnTo>
                <a:lnTo>
                  <a:pt x="92797" y="58977"/>
                </a:lnTo>
                <a:lnTo>
                  <a:pt x="87826" y="44662"/>
                </a:lnTo>
                <a:lnTo>
                  <a:pt x="80037" y="33112"/>
                </a:lnTo>
                <a:lnTo>
                  <a:pt x="69100" y="27241"/>
                </a:lnTo>
                <a:lnTo>
                  <a:pt x="50579" y="23854"/>
                </a:lnTo>
                <a:lnTo>
                  <a:pt x="33649" y="20500"/>
                </a:lnTo>
                <a:lnTo>
                  <a:pt x="19688" y="17577"/>
                </a:lnTo>
                <a:lnTo>
                  <a:pt x="10073" y="15481"/>
                </a:lnTo>
                <a:lnTo>
                  <a:pt x="6159" y="14604"/>
                </a:lnTo>
                <a:lnTo>
                  <a:pt x="2362" y="13728"/>
                </a:lnTo>
                <a:lnTo>
                  <a:pt x="0" y="9956"/>
                </a:lnTo>
                <a:lnTo>
                  <a:pt x="863" y="6172"/>
                </a:lnTo>
                <a:lnTo>
                  <a:pt x="1727" y="2374"/>
                </a:lnTo>
                <a:lnTo>
                  <a:pt x="5524" y="0"/>
                </a:lnTo>
                <a:lnTo>
                  <a:pt x="9309" y="876"/>
                </a:lnTo>
                <a:lnTo>
                  <a:pt x="12888" y="1678"/>
                </a:lnTo>
                <a:lnTo>
                  <a:pt x="22318" y="3738"/>
                </a:lnTo>
                <a:lnTo>
                  <a:pt x="36188" y="6648"/>
                </a:lnTo>
                <a:lnTo>
                  <a:pt x="53085" y="10001"/>
                </a:lnTo>
                <a:lnTo>
                  <a:pt x="71500" y="13373"/>
                </a:lnTo>
                <a:lnTo>
                  <a:pt x="86553" y="20073"/>
                </a:lnTo>
                <a:lnTo>
                  <a:pt x="104000" y="47381"/>
                </a:lnTo>
                <a:lnTo>
                  <a:pt x="110408" y="83217"/>
                </a:lnTo>
                <a:lnTo>
                  <a:pt x="110439" y="84239"/>
                </a:lnTo>
                <a:lnTo>
                  <a:pt x="110439" y="936917"/>
                </a:lnTo>
                <a:lnTo>
                  <a:pt x="110439" y="940803"/>
                </a:lnTo>
                <a:lnTo>
                  <a:pt x="107289" y="943952"/>
                </a:lnTo>
                <a:lnTo>
                  <a:pt x="103403" y="9439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6571749" y="1394371"/>
            <a:ext cx="110439" cy="943952"/>
          </a:xfrm>
          <a:custGeom>
            <a:avLst/>
            <a:gdLst/>
            <a:ahLst/>
            <a:cxnLst/>
            <a:rect l="l" t="t" r="r" b="b"/>
            <a:pathLst>
              <a:path w="110439" h="943952">
                <a:moveTo>
                  <a:pt x="2362" y="13741"/>
                </a:moveTo>
                <a:lnTo>
                  <a:pt x="6159" y="14604"/>
                </a:lnTo>
                <a:lnTo>
                  <a:pt x="10072" y="15486"/>
                </a:lnTo>
                <a:lnTo>
                  <a:pt x="19686" y="17584"/>
                </a:lnTo>
                <a:lnTo>
                  <a:pt x="33645" y="20507"/>
                </a:lnTo>
                <a:lnTo>
                  <a:pt x="50575" y="23862"/>
                </a:lnTo>
                <a:lnTo>
                  <a:pt x="69100" y="27254"/>
                </a:lnTo>
                <a:lnTo>
                  <a:pt x="80025" y="33113"/>
                </a:lnTo>
                <a:lnTo>
                  <a:pt x="87817" y="44661"/>
                </a:lnTo>
                <a:lnTo>
                  <a:pt x="92791" y="58978"/>
                </a:lnTo>
                <a:lnTo>
                  <a:pt x="95468" y="73179"/>
                </a:lnTo>
                <a:lnTo>
                  <a:pt x="96367" y="84378"/>
                </a:lnTo>
                <a:lnTo>
                  <a:pt x="96367" y="940803"/>
                </a:lnTo>
                <a:lnTo>
                  <a:pt x="99504" y="943952"/>
                </a:lnTo>
                <a:lnTo>
                  <a:pt x="107289" y="943952"/>
                </a:lnTo>
                <a:lnTo>
                  <a:pt x="110439" y="940803"/>
                </a:lnTo>
                <a:lnTo>
                  <a:pt x="110408" y="83219"/>
                </a:lnTo>
                <a:lnTo>
                  <a:pt x="104000" y="47385"/>
                </a:lnTo>
                <a:lnTo>
                  <a:pt x="86553" y="20073"/>
                </a:lnTo>
                <a:lnTo>
                  <a:pt x="53083" y="10003"/>
                </a:lnTo>
                <a:lnTo>
                  <a:pt x="36184" y="6653"/>
                </a:lnTo>
                <a:lnTo>
                  <a:pt x="22315" y="3747"/>
                </a:lnTo>
                <a:lnTo>
                  <a:pt x="12887" y="1690"/>
                </a:lnTo>
                <a:lnTo>
                  <a:pt x="9309" y="888"/>
                </a:lnTo>
                <a:lnTo>
                  <a:pt x="5524" y="0"/>
                </a:lnTo>
                <a:lnTo>
                  <a:pt x="1727" y="2387"/>
                </a:lnTo>
                <a:lnTo>
                  <a:pt x="863" y="6172"/>
                </a:lnTo>
                <a:lnTo>
                  <a:pt x="0" y="9969"/>
                </a:lnTo>
                <a:lnTo>
                  <a:pt x="2362" y="13741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571749" y="1394371"/>
            <a:ext cx="110439" cy="943952"/>
          </a:xfrm>
          <a:custGeom>
            <a:avLst/>
            <a:gdLst/>
            <a:ahLst/>
            <a:cxnLst/>
            <a:rect l="l" t="t" r="r" b="b"/>
            <a:pathLst>
              <a:path w="110439" h="943952">
                <a:moveTo>
                  <a:pt x="103403" y="943952"/>
                </a:moveTo>
                <a:lnTo>
                  <a:pt x="99504" y="943952"/>
                </a:lnTo>
                <a:lnTo>
                  <a:pt x="96367" y="940803"/>
                </a:lnTo>
                <a:lnTo>
                  <a:pt x="96367" y="936917"/>
                </a:lnTo>
                <a:lnTo>
                  <a:pt x="96367" y="84378"/>
                </a:lnTo>
                <a:lnTo>
                  <a:pt x="95468" y="73179"/>
                </a:lnTo>
                <a:lnTo>
                  <a:pt x="92791" y="58978"/>
                </a:lnTo>
                <a:lnTo>
                  <a:pt x="87817" y="44661"/>
                </a:lnTo>
                <a:lnTo>
                  <a:pt x="80025" y="33113"/>
                </a:lnTo>
                <a:lnTo>
                  <a:pt x="69100" y="27254"/>
                </a:lnTo>
                <a:lnTo>
                  <a:pt x="50575" y="23862"/>
                </a:lnTo>
                <a:lnTo>
                  <a:pt x="33645" y="20507"/>
                </a:lnTo>
                <a:lnTo>
                  <a:pt x="19686" y="17584"/>
                </a:lnTo>
                <a:lnTo>
                  <a:pt x="10072" y="15486"/>
                </a:lnTo>
                <a:lnTo>
                  <a:pt x="6159" y="14604"/>
                </a:lnTo>
                <a:lnTo>
                  <a:pt x="2362" y="13741"/>
                </a:lnTo>
                <a:lnTo>
                  <a:pt x="0" y="9969"/>
                </a:lnTo>
                <a:lnTo>
                  <a:pt x="863" y="6172"/>
                </a:lnTo>
                <a:lnTo>
                  <a:pt x="1727" y="2387"/>
                </a:lnTo>
                <a:lnTo>
                  <a:pt x="5524" y="0"/>
                </a:lnTo>
                <a:lnTo>
                  <a:pt x="9309" y="888"/>
                </a:lnTo>
                <a:lnTo>
                  <a:pt x="12887" y="1690"/>
                </a:lnTo>
                <a:lnTo>
                  <a:pt x="22315" y="3747"/>
                </a:lnTo>
                <a:lnTo>
                  <a:pt x="36184" y="6653"/>
                </a:lnTo>
                <a:lnTo>
                  <a:pt x="53083" y="10003"/>
                </a:lnTo>
                <a:lnTo>
                  <a:pt x="71500" y="13373"/>
                </a:lnTo>
                <a:lnTo>
                  <a:pt x="86553" y="20073"/>
                </a:lnTo>
                <a:lnTo>
                  <a:pt x="104000" y="47385"/>
                </a:lnTo>
                <a:lnTo>
                  <a:pt x="110408" y="83219"/>
                </a:lnTo>
                <a:lnTo>
                  <a:pt x="110439" y="84239"/>
                </a:lnTo>
                <a:lnTo>
                  <a:pt x="110439" y="936917"/>
                </a:lnTo>
                <a:lnTo>
                  <a:pt x="110439" y="940803"/>
                </a:lnTo>
                <a:lnTo>
                  <a:pt x="107289" y="943952"/>
                </a:lnTo>
                <a:lnTo>
                  <a:pt x="103403" y="94395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643610" y="1371504"/>
            <a:ext cx="108331" cy="923213"/>
          </a:xfrm>
          <a:custGeom>
            <a:avLst/>
            <a:gdLst/>
            <a:ahLst/>
            <a:cxnLst/>
            <a:rect l="l" t="t" r="r" b="b"/>
            <a:pathLst>
              <a:path w="108331" h="923213">
                <a:moveTo>
                  <a:pt x="2387" y="13716"/>
                </a:moveTo>
                <a:lnTo>
                  <a:pt x="6184" y="14554"/>
                </a:lnTo>
                <a:lnTo>
                  <a:pt x="9390" y="15253"/>
                </a:lnTo>
                <a:lnTo>
                  <a:pt x="18589" y="17204"/>
                </a:lnTo>
                <a:lnTo>
                  <a:pt x="32342" y="20003"/>
                </a:lnTo>
                <a:lnTo>
                  <a:pt x="49207" y="23243"/>
                </a:lnTo>
                <a:lnTo>
                  <a:pt x="67741" y="26517"/>
                </a:lnTo>
                <a:lnTo>
                  <a:pt x="77306" y="31181"/>
                </a:lnTo>
                <a:lnTo>
                  <a:pt x="85410" y="42267"/>
                </a:lnTo>
                <a:lnTo>
                  <a:pt x="90568" y="56484"/>
                </a:lnTo>
                <a:lnTo>
                  <a:pt x="93334" y="70768"/>
                </a:lnTo>
                <a:lnTo>
                  <a:pt x="94259" y="82054"/>
                </a:lnTo>
                <a:lnTo>
                  <a:pt x="94259" y="920064"/>
                </a:lnTo>
                <a:lnTo>
                  <a:pt x="97396" y="923213"/>
                </a:lnTo>
                <a:lnTo>
                  <a:pt x="105194" y="923213"/>
                </a:lnTo>
                <a:lnTo>
                  <a:pt x="108330" y="920064"/>
                </a:lnTo>
                <a:lnTo>
                  <a:pt x="108317" y="81393"/>
                </a:lnTo>
                <a:lnTo>
                  <a:pt x="102329" y="46796"/>
                </a:lnTo>
                <a:lnTo>
                  <a:pt x="85121" y="19326"/>
                </a:lnTo>
                <a:lnTo>
                  <a:pt x="53746" y="9768"/>
                </a:lnTo>
                <a:lnTo>
                  <a:pt x="36637" y="6504"/>
                </a:lnTo>
                <a:lnTo>
                  <a:pt x="22530" y="3646"/>
                </a:lnTo>
                <a:lnTo>
                  <a:pt x="12909" y="1610"/>
                </a:lnTo>
                <a:lnTo>
                  <a:pt x="9258" y="812"/>
                </a:lnTo>
                <a:lnTo>
                  <a:pt x="5473" y="0"/>
                </a:lnTo>
                <a:lnTo>
                  <a:pt x="1689" y="2349"/>
                </a:lnTo>
                <a:lnTo>
                  <a:pt x="850" y="6146"/>
                </a:lnTo>
                <a:lnTo>
                  <a:pt x="0" y="9944"/>
                </a:lnTo>
                <a:lnTo>
                  <a:pt x="2387" y="13716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643610" y="1371504"/>
            <a:ext cx="108331" cy="923213"/>
          </a:xfrm>
          <a:custGeom>
            <a:avLst/>
            <a:gdLst/>
            <a:ahLst/>
            <a:cxnLst/>
            <a:rect l="l" t="t" r="r" b="b"/>
            <a:pathLst>
              <a:path w="108331" h="923213">
                <a:moveTo>
                  <a:pt x="101295" y="923213"/>
                </a:moveTo>
                <a:lnTo>
                  <a:pt x="97396" y="923213"/>
                </a:lnTo>
                <a:lnTo>
                  <a:pt x="94259" y="920064"/>
                </a:lnTo>
                <a:lnTo>
                  <a:pt x="94259" y="916178"/>
                </a:lnTo>
                <a:lnTo>
                  <a:pt x="94259" y="82054"/>
                </a:lnTo>
                <a:lnTo>
                  <a:pt x="93334" y="70768"/>
                </a:lnTo>
                <a:lnTo>
                  <a:pt x="90568" y="56484"/>
                </a:lnTo>
                <a:lnTo>
                  <a:pt x="85410" y="42267"/>
                </a:lnTo>
                <a:lnTo>
                  <a:pt x="77306" y="31181"/>
                </a:lnTo>
                <a:lnTo>
                  <a:pt x="67741" y="26517"/>
                </a:lnTo>
                <a:lnTo>
                  <a:pt x="49207" y="23243"/>
                </a:lnTo>
                <a:lnTo>
                  <a:pt x="32342" y="20003"/>
                </a:lnTo>
                <a:lnTo>
                  <a:pt x="18589" y="17204"/>
                </a:lnTo>
                <a:lnTo>
                  <a:pt x="9390" y="15253"/>
                </a:lnTo>
                <a:lnTo>
                  <a:pt x="6184" y="14554"/>
                </a:lnTo>
                <a:lnTo>
                  <a:pt x="2387" y="13716"/>
                </a:lnTo>
                <a:lnTo>
                  <a:pt x="0" y="9944"/>
                </a:lnTo>
                <a:lnTo>
                  <a:pt x="850" y="6146"/>
                </a:lnTo>
                <a:lnTo>
                  <a:pt x="1689" y="2349"/>
                </a:lnTo>
                <a:lnTo>
                  <a:pt x="5473" y="0"/>
                </a:lnTo>
                <a:lnTo>
                  <a:pt x="9258" y="812"/>
                </a:lnTo>
                <a:lnTo>
                  <a:pt x="12909" y="1610"/>
                </a:lnTo>
                <a:lnTo>
                  <a:pt x="22530" y="3646"/>
                </a:lnTo>
                <a:lnTo>
                  <a:pt x="36637" y="6504"/>
                </a:lnTo>
                <a:lnTo>
                  <a:pt x="53746" y="9768"/>
                </a:lnTo>
                <a:lnTo>
                  <a:pt x="70065" y="12636"/>
                </a:lnTo>
                <a:lnTo>
                  <a:pt x="85121" y="19326"/>
                </a:lnTo>
                <a:lnTo>
                  <a:pt x="102329" y="46796"/>
                </a:lnTo>
                <a:lnTo>
                  <a:pt x="108317" y="81393"/>
                </a:lnTo>
                <a:lnTo>
                  <a:pt x="108330" y="81915"/>
                </a:lnTo>
                <a:lnTo>
                  <a:pt x="108330" y="916178"/>
                </a:lnTo>
                <a:lnTo>
                  <a:pt x="108330" y="920064"/>
                </a:lnTo>
                <a:lnTo>
                  <a:pt x="105194" y="923213"/>
                </a:lnTo>
                <a:lnTo>
                  <a:pt x="101295" y="92321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730772" y="1362276"/>
            <a:ext cx="106197" cy="902500"/>
          </a:xfrm>
          <a:custGeom>
            <a:avLst/>
            <a:gdLst/>
            <a:ahLst/>
            <a:cxnLst/>
            <a:rect l="l" t="t" r="r" b="b"/>
            <a:pathLst>
              <a:path w="106197" h="902500">
                <a:moveTo>
                  <a:pt x="106197" y="899350"/>
                </a:moveTo>
                <a:lnTo>
                  <a:pt x="106194" y="79468"/>
                </a:lnTo>
                <a:lnTo>
                  <a:pt x="100648" y="46248"/>
                </a:lnTo>
                <a:lnTo>
                  <a:pt x="83694" y="18617"/>
                </a:lnTo>
                <a:lnTo>
                  <a:pt x="54396" y="9544"/>
                </a:lnTo>
                <a:lnTo>
                  <a:pt x="37088" y="6382"/>
                </a:lnTo>
                <a:lnTo>
                  <a:pt x="22747" y="3584"/>
                </a:lnTo>
                <a:lnTo>
                  <a:pt x="12928" y="1577"/>
                </a:lnTo>
                <a:lnTo>
                  <a:pt x="9182" y="787"/>
                </a:lnTo>
                <a:lnTo>
                  <a:pt x="5397" y="0"/>
                </a:lnTo>
                <a:lnTo>
                  <a:pt x="1638" y="2374"/>
                </a:lnTo>
                <a:lnTo>
                  <a:pt x="825" y="6172"/>
                </a:lnTo>
                <a:lnTo>
                  <a:pt x="0" y="9982"/>
                </a:lnTo>
                <a:lnTo>
                  <a:pt x="2412" y="13715"/>
                </a:lnTo>
                <a:lnTo>
                  <a:pt x="6210" y="14541"/>
                </a:lnTo>
                <a:lnTo>
                  <a:pt x="8769" y="15085"/>
                </a:lnTo>
                <a:lnTo>
                  <a:pt x="17531" y="16892"/>
                </a:lnTo>
                <a:lnTo>
                  <a:pt x="31067" y="19565"/>
                </a:lnTo>
                <a:lnTo>
                  <a:pt x="47864" y="22688"/>
                </a:lnTo>
                <a:lnTo>
                  <a:pt x="66408" y="25844"/>
                </a:lnTo>
                <a:lnTo>
                  <a:pt x="74520" y="29374"/>
                </a:lnTo>
                <a:lnTo>
                  <a:pt x="82962" y="39921"/>
                </a:lnTo>
                <a:lnTo>
                  <a:pt x="88320" y="54015"/>
                </a:lnTo>
                <a:lnTo>
                  <a:pt x="91178" y="68387"/>
                </a:lnTo>
                <a:lnTo>
                  <a:pt x="92125" y="79768"/>
                </a:lnTo>
                <a:lnTo>
                  <a:pt x="92125" y="899350"/>
                </a:lnTo>
                <a:lnTo>
                  <a:pt x="95262" y="902500"/>
                </a:lnTo>
                <a:lnTo>
                  <a:pt x="103060" y="902500"/>
                </a:lnTo>
                <a:lnTo>
                  <a:pt x="106197" y="89935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730772" y="1362276"/>
            <a:ext cx="106197" cy="902500"/>
          </a:xfrm>
          <a:custGeom>
            <a:avLst/>
            <a:gdLst/>
            <a:ahLst/>
            <a:cxnLst/>
            <a:rect l="l" t="t" r="r" b="b"/>
            <a:pathLst>
              <a:path w="106197" h="902500">
                <a:moveTo>
                  <a:pt x="99161" y="902500"/>
                </a:moveTo>
                <a:lnTo>
                  <a:pt x="95262" y="902500"/>
                </a:lnTo>
                <a:lnTo>
                  <a:pt x="92125" y="899350"/>
                </a:lnTo>
                <a:lnTo>
                  <a:pt x="92125" y="895464"/>
                </a:lnTo>
                <a:lnTo>
                  <a:pt x="92125" y="79768"/>
                </a:lnTo>
                <a:lnTo>
                  <a:pt x="91178" y="68387"/>
                </a:lnTo>
                <a:lnTo>
                  <a:pt x="88320" y="54015"/>
                </a:lnTo>
                <a:lnTo>
                  <a:pt x="82962" y="39921"/>
                </a:lnTo>
                <a:lnTo>
                  <a:pt x="74520" y="29374"/>
                </a:lnTo>
                <a:lnTo>
                  <a:pt x="66408" y="25844"/>
                </a:lnTo>
                <a:lnTo>
                  <a:pt x="47864" y="22688"/>
                </a:lnTo>
                <a:lnTo>
                  <a:pt x="31067" y="19565"/>
                </a:lnTo>
                <a:lnTo>
                  <a:pt x="17531" y="16892"/>
                </a:lnTo>
                <a:lnTo>
                  <a:pt x="8769" y="15085"/>
                </a:lnTo>
                <a:lnTo>
                  <a:pt x="6210" y="14541"/>
                </a:lnTo>
                <a:lnTo>
                  <a:pt x="2412" y="13715"/>
                </a:lnTo>
                <a:lnTo>
                  <a:pt x="0" y="9982"/>
                </a:lnTo>
                <a:lnTo>
                  <a:pt x="825" y="6172"/>
                </a:lnTo>
                <a:lnTo>
                  <a:pt x="1638" y="2374"/>
                </a:lnTo>
                <a:lnTo>
                  <a:pt x="5397" y="0"/>
                </a:lnTo>
                <a:lnTo>
                  <a:pt x="9182" y="787"/>
                </a:lnTo>
                <a:lnTo>
                  <a:pt x="12928" y="1577"/>
                </a:lnTo>
                <a:lnTo>
                  <a:pt x="22747" y="3584"/>
                </a:lnTo>
                <a:lnTo>
                  <a:pt x="37088" y="6382"/>
                </a:lnTo>
                <a:lnTo>
                  <a:pt x="54396" y="9544"/>
                </a:lnTo>
                <a:lnTo>
                  <a:pt x="68630" y="11937"/>
                </a:lnTo>
                <a:lnTo>
                  <a:pt x="83694" y="18617"/>
                </a:lnTo>
                <a:lnTo>
                  <a:pt x="100648" y="46248"/>
                </a:lnTo>
                <a:lnTo>
                  <a:pt x="106194" y="79468"/>
                </a:lnTo>
                <a:lnTo>
                  <a:pt x="106197" y="79628"/>
                </a:lnTo>
                <a:lnTo>
                  <a:pt x="106197" y="895464"/>
                </a:lnTo>
                <a:lnTo>
                  <a:pt x="106197" y="899350"/>
                </a:lnTo>
                <a:lnTo>
                  <a:pt x="103060" y="902500"/>
                </a:lnTo>
                <a:lnTo>
                  <a:pt x="99161" y="90250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894936" y="1306269"/>
            <a:ext cx="104101" cy="881849"/>
          </a:xfrm>
          <a:custGeom>
            <a:avLst/>
            <a:gdLst/>
            <a:ahLst/>
            <a:cxnLst/>
            <a:rect l="l" t="t" r="r" b="b"/>
            <a:pathLst>
              <a:path w="104101" h="881849">
                <a:moveTo>
                  <a:pt x="104101" y="878700"/>
                </a:moveTo>
                <a:lnTo>
                  <a:pt x="104101" y="77393"/>
                </a:lnTo>
                <a:lnTo>
                  <a:pt x="103826" y="72314"/>
                </a:lnTo>
                <a:lnTo>
                  <a:pt x="92558" y="30484"/>
                </a:lnTo>
                <a:lnTo>
                  <a:pt x="67195" y="11303"/>
                </a:lnTo>
                <a:lnTo>
                  <a:pt x="55091" y="9359"/>
                </a:lnTo>
                <a:lnTo>
                  <a:pt x="37576" y="6300"/>
                </a:lnTo>
                <a:lnTo>
                  <a:pt x="22989" y="3564"/>
                </a:lnTo>
                <a:lnTo>
                  <a:pt x="12962" y="1590"/>
                </a:lnTo>
                <a:lnTo>
                  <a:pt x="9131" y="812"/>
                </a:lnTo>
                <a:lnTo>
                  <a:pt x="5270" y="0"/>
                </a:lnTo>
                <a:lnTo>
                  <a:pt x="1600" y="2451"/>
                </a:lnTo>
                <a:lnTo>
                  <a:pt x="812" y="6261"/>
                </a:lnTo>
                <a:lnTo>
                  <a:pt x="0" y="10058"/>
                </a:lnTo>
                <a:lnTo>
                  <a:pt x="2451" y="13792"/>
                </a:lnTo>
                <a:lnTo>
                  <a:pt x="6248" y="14592"/>
                </a:lnTo>
                <a:lnTo>
                  <a:pt x="16506" y="16645"/>
                </a:lnTo>
                <a:lnTo>
                  <a:pt x="29806" y="19184"/>
                </a:lnTo>
                <a:lnTo>
                  <a:pt x="46526" y="22184"/>
                </a:lnTo>
                <a:lnTo>
                  <a:pt x="65074" y="25222"/>
                </a:lnTo>
                <a:lnTo>
                  <a:pt x="72749" y="28421"/>
                </a:lnTo>
                <a:lnTo>
                  <a:pt x="82193" y="40943"/>
                </a:lnTo>
                <a:lnTo>
                  <a:pt x="87382" y="57212"/>
                </a:lnTo>
                <a:lnTo>
                  <a:pt x="89574" y="71363"/>
                </a:lnTo>
                <a:lnTo>
                  <a:pt x="90030" y="77533"/>
                </a:lnTo>
                <a:lnTo>
                  <a:pt x="90030" y="878700"/>
                </a:lnTo>
                <a:lnTo>
                  <a:pt x="93179" y="881849"/>
                </a:lnTo>
                <a:lnTo>
                  <a:pt x="100964" y="881849"/>
                </a:lnTo>
                <a:lnTo>
                  <a:pt x="104101" y="878700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894936" y="1306269"/>
            <a:ext cx="104101" cy="881849"/>
          </a:xfrm>
          <a:custGeom>
            <a:avLst/>
            <a:gdLst/>
            <a:ahLst/>
            <a:cxnLst/>
            <a:rect l="l" t="t" r="r" b="b"/>
            <a:pathLst>
              <a:path w="104101" h="881849">
                <a:moveTo>
                  <a:pt x="97066" y="881849"/>
                </a:moveTo>
                <a:lnTo>
                  <a:pt x="93179" y="881849"/>
                </a:lnTo>
                <a:lnTo>
                  <a:pt x="90030" y="878700"/>
                </a:lnTo>
                <a:lnTo>
                  <a:pt x="90030" y="874814"/>
                </a:lnTo>
                <a:lnTo>
                  <a:pt x="90030" y="77533"/>
                </a:lnTo>
                <a:lnTo>
                  <a:pt x="89574" y="71363"/>
                </a:lnTo>
                <a:lnTo>
                  <a:pt x="87382" y="57212"/>
                </a:lnTo>
                <a:lnTo>
                  <a:pt x="82193" y="40943"/>
                </a:lnTo>
                <a:lnTo>
                  <a:pt x="72749" y="28421"/>
                </a:lnTo>
                <a:lnTo>
                  <a:pt x="65074" y="25222"/>
                </a:lnTo>
                <a:lnTo>
                  <a:pt x="46526" y="22184"/>
                </a:lnTo>
                <a:lnTo>
                  <a:pt x="29806" y="19184"/>
                </a:lnTo>
                <a:lnTo>
                  <a:pt x="16506" y="16645"/>
                </a:lnTo>
                <a:lnTo>
                  <a:pt x="8217" y="14993"/>
                </a:lnTo>
                <a:lnTo>
                  <a:pt x="6248" y="14592"/>
                </a:lnTo>
                <a:lnTo>
                  <a:pt x="2451" y="13792"/>
                </a:lnTo>
                <a:lnTo>
                  <a:pt x="0" y="10058"/>
                </a:lnTo>
                <a:lnTo>
                  <a:pt x="812" y="6261"/>
                </a:lnTo>
                <a:lnTo>
                  <a:pt x="1600" y="2451"/>
                </a:lnTo>
                <a:lnTo>
                  <a:pt x="5270" y="0"/>
                </a:lnTo>
                <a:lnTo>
                  <a:pt x="9131" y="812"/>
                </a:lnTo>
                <a:lnTo>
                  <a:pt x="12962" y="1590"/>
                </a:lnTo>
                <a:lnTo>
                  <a:pt x="22989" y="3564"/>
                </a:lnTo>
                <a:lnTo>
                  <a:pt x="37576" y="6300"/>
                </a:lnTo>
                <a:lnTo>
                  <a:pt x="55091" y="9359"/>
                </a:lnTo>
                <a:lnTo>
                  <a:pt x="67195" y="11303"/>
                </a:lnTo>
                <a:lnTo>
                  <a:pt x="82272" y="17972"/>
                </a:lnTo>
                <a:lnTo>
                  <a:pt x="98969" y="45762"/>
                </a:lnTo>
                <a:lnTo>
                  <a:pt x="104101" y="77393"/>
                </a:lnTo>
                <a:lnTo>
                  <a:pt x="104101" y="874814"/>
                </a:lnTo>
                <a:lnTo>
                  <a:pt x="104101" y="878700"/>
                </a:lnTo>
                <a:lnTo>
                  <a:pt x="100964" y="881849"/>
                </a:lnTo>
                <a:lnTo>
                  <a:pt x="97066" y="8818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846895" y="1326683"/>
            <a:ext cx="104101" cy="881837"/>
          </a:xfrm>
          <a:custGeom>
            <a:avLst/>
            <a:gdLst/>
            <a:ahLst/>
            <a:cxnLst/>
            <a:rect l="l" t="t" r="r" b="b"/>
            <a:pathLst>
              <a:path w="104101" h="881837">
                <a:moveTo>
                  <a:pt x="104101" y="878687"/>
                </a:moveTo>
                <a:lnTo>
                  <a:pt x="104101" y="77393"/>
                </a:lnTo>
                <a:lnTo>
                  <a:pt x="103825" y="72302"/>
                </a:lnTo>
                <a:lnTo>
                  <a:pt x="92555" y="30468"/>
                </a:lnTo>
                <a:lnTo>
                  <a:pt x="67195" y="11290"/>
                </a:lnTo>
                <a:lnTo>
                  <a:pt x="55091" y="9351"/>
                </a:lnTo>
                <a:lnTo>
                  <a:pt x="37576" y="6296"/>
                </a:lnTo>
                <a:lnTo>
                  <a:pt x="22989" y="3561"/>
                </a:lnTo>
                <a:lnTo>
                  <a:pt x="12962" y="1583"/>
                </a:lnTo>
                <a:lnTo>
                  <a:pt x="9131" y="800"/>
                </a:lnTo>
                <a:lnTo>
                  <a:pt x="5270" y="0"/>
                </a:lnTo>
                <a:lnTo>
                  <a:pt x="1600" y="2438"/>
                </a:lnTo>
                <a:lnTo>
                  <a:pt x="800" y="6248"/>
                </a:lnTo>
                <a:lnTo>
                  <a:pt x="0" y="10058"/>
                </a:lnTo>
                <a:lnTo>
                  <a:pt x="2451" y="13779"/>
                </a:lnTo>
                <a:lnTo>
                  <a:pt x="6248" y="14579"/>
                </a:lnTo>
                <a:lnTo>
                  <a:pt x="16506" y="16635"/>
                </a:lnTo>
                <a:lnTo>
                  <a:pt x="29806" y="19176"/>
                </a:lnTo>
                <a:lnTo>
                  <a:pt x="46526" y="22177"/>
                </a:lnTo>
                <a:lnTo>
                  <a:pt x="65074" y="25209"/>
                </a:lnTo>
                <a:lnTo>
                  <a:pt x="72749" y="28409"/>
                </a:lnTo>
                <a:lnTo>
                  <a:pt x="82193" y="40933"/>
                </a:lnTo>
                <a:lnTo>
                  <a:pt x="87382" y="57204"/>
                </a:lnTo>
                <a:lnTo>
                  <a:pt x="89574" y="71355"/>
                </a:lnTo>
                <a:lnTo>
                  <a:pt x="90030" y="77520"/>
                </a:lnTo>
                <a:lnTo>
                  <a:pt x="90030" y="878687"/>
                </a:lnTo>
                <a:lnTo>
                  <a:pt x="93167" y="881837"/>
                </a:lnTo>
                <a:lnTo>
                  <a:pt x="100964" y="881837"/>
                </a:lnTo>
                <a:lnTo>
                  <a:pt x="104101" y="878687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846895" y="1326683"/>
            <a:ext cx="104101" cy="881837"/>
          </a:xfrm>
          <a:custGeom>
            <a:avLst/>
            <a:gdLst/>
            <a:ahLst/>
            <a:cxnLst/>
            <a:rect l="l" t="t" r="r" b="b"/>
            <a:pathLst>
              <a:path w="104101" h="881837">
                <a:moveTo>
                  <a:pt x="97066" y="881837"/>
                </a:moveTo>
                <a:lnTo>
                  <a:pt x="93167" y="881837"/>
                </a:lnTo>
                <a:lnTo>
                  <a:pt x="90030" y="878687"/>
                </a:lnTo>
                <a:lnTo>
                  <a:pt x="90030" y="874801"/>
                </a:lnTo>
                <a:lnTo>
                  <a:pt x="90030" y="77520"/>
                </a:lnTo>
                <a:lnTo>
                  <a:pt x="89574" y="71355"/>
                </a:lnTo>
                <a:lnTo>
                  <a:pt x="87382" y="57204"/>
                </a:lnTo>
                <a:lnTo>
                  <a:pt x="82193" y="40933"/>
                </a:lnTo>
                <a:lnTo>
                  <a:pt x="72749" y="28409"/>
                </a:lnTo>
                <a:lnTo>
                  <a:pt x="65074" y="25209"/>
                </a:lnTo>
                <a:lnTo>
                  <a:pt x="46526" y="22177"/>
                </a:lnTo>
                <a:lnTo>
                  <a:pt x="29806" y="19176"/>
                </a:lnTo>
                <a:lnTo>
                  <a:pt x="16506" y="16635"/>
                </a:lnTo>
                <a:lnTo>
                  <a:pt x="8217" y="14981"/>
                </a:lnTo>
                <a:lnTo>
                  <a:pt x="6248" y="14579"/>
                </a:lnTo>
                <a:lnTo>
                  <a:pt x="2451" y="13779"/>
                </a:lnTo>
                <a:lnTo>
                  <a:pt x="0" y="10058"/>
                </a:lnTo>
                <a:lnTo>
                  <a:pt x="800" y="6248"/>
                </a:lnTo>
                <a:lnTo>
                  <a:pt x="1600" y="2438"/>
                </a:lnTo>
                <a:lnTo>
                  <a:pt x="5270" y="0"/>
                </a:lnTo>
                <a:lnTo>
                  <a:pt x="9131" y="800"/>
                </a:lnTo>
                <a:lnTo>
                  <a:pt x="12962" y="1583"/>
                </a:lnTo>
                <a:lnTo>
                  <a:pt x="22989" y="3561"/>
                </a:lnTo>
                <a:lnTo>
                  <a:pt x="37576" y="6296"/>
                </a:lnTo>
                <a:lnTo>
                  <a:pt x="55091" y="9351"/>
                </a:lnTo>
                <a:lnTo>
                  <a:pt x="67195" y="11290"/>
                </a:lnTo>
                <a:lnTo>
                  <a:pt x="82270" y="17958"/>
                </a:lnTo>
                <a:lnTo>
                  <a:pt x="98967" y="45744"/>
                </a:lnTo>
                <a:lnTo>
                  <a:pt x="104101" y="77393"/>
                </a:lnTo>
                <a:lnTo>
                  <a:pt x="104101" y="874801"/>
                </a:lnTo>
                <a:lnTo>
                  <a:pt x="104101" y="878687"/>
                </a:lnTo>
                <a:lnTo>
                  <a:pt x="100964" y="881837"/>
                </a:lnTo>
                <a:lnTo>
                  <a:pt x="97066" y="8818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6981140" y="1318611"/>
            <a:ext cx="101968" cy="861136"/>
          </a:xfrm>
          <a:custGeom>
            <a:avLst/>
            <a:gdLst/>
            <a:ahLst/>
            <a:cxnLst/>
            <a:rect l="l" t="t" r="r" b="b"/>
            <a:pathLst>
              <a:path w="101968" h="861136">
                <a:moveTo>
                  <a:pt x="101968" y="857986"/>
                </a:moveTo>
                <a:lnTo>
                  <a:pt x="101968" y="75107"/>
                </a:lnTo>
                <a:lnTo>
                  <a:pt x="101773" y="71094"/>
                </a:lnTo>
                <a:lnTo>
                  <a:pt x="91015" y="29877"/>
                </a:lnTo>
                <a:lnTo>
                  <a:pt x="65747" y="10604"/>
                </a:lnTo>
                <a:lnTo>
                  <a:pt x="55790" y="9088"/>
                </a:lnTo>
                <a:lnTo>
                  <a:pt x="38073" y="6150"/>
                </a:lnTo>
                <a:lnTo>
                  <a:pt x="23228" y="3488"/>
                </a:lnTo>
                <a:lnTo>
                  <a:pt x="12984" y="1548"/>
                </a:lnTo>
                <a:lnTo>
                  <a:pt x="9067" y="774"/>
                </a:lnTo>
                <a:lnTo>
                  <a:pt x="5245" y="0"/>
                </a:lnTo>
                <a:lnTo>
                  <a:pt x="1524" y="2476"/>
                </a:lnTo>
                <a:lnTo>
                  <a:pt x="774" y="6286"/>
                </a:lnTo>
                <a:lnTo>
                  <a:pt x="0" y="10096"/>
                </a:lnTo>
                <a:lnTo>
                  <a:pt x="2463" y="13804"/>
                </a:lnTo>
                <a:lnTo>
                  <a:pt x="6286" y="14579"/>
                </a:lnTo>
                <a:lnTo>
                  <a:pt x="15475" y="16359"/>
                </a:lnTo>
                <a:lnTo>
                  <a:pt x="28516" y="18762"/>
                </a:lnTo>
                <a:lnTo>
                  <a:pt x="45155" y="21633"/>
                </a:lnTo>
                <a:lnTo>
                  <a:pt x="63715" y="24536"/>
                </a:lnTo>
                <a:lnTo>
                  <a:pt x="69638" y="26604"/>
                </a:lnTo>
                <a:lnTo>
                  <a:pt x="79633" y="38298"/>
                </a:lnTo>
                <a:lnTo>
                  <a:pt x="85115" y="54490"/>
                </a:lnTo>
                <a:lnTo>
                  <a:pt x="87424" y="68899"/>
                </a:lnTo>
                <a:lnTo>
                  <a:pt x="87896" y="75247"/>
                </a:lnTo>
                <a:lnTo>
                  <a:pt x="87896" y="857986"/>
                </a:lnTo>
                <a:lnTo>
                  <a:pt x="91033" y="861136"/>
                </a:lnTo>
                <a:lnTo>
                  <a:pt x="98831" y="861136"/>
                </a:lnTo>
                <a:lnTo>
                  <a:pt x="101968" y="857986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981140" y="1318611"/>
            <a:ext cx="101968" cy="861136"/>
          </a:xfrm>
          <a:custGeom>
            <a:avLst/>
            <a:gdLst/>
            <a:ahLst/>
            <a:cxnLst/>
            <a:rect l="l" t="t" r="r" b="b"/>
            <a:pathLst>
              <a:path w="101968" h="861136">
                <a:moveTo>
                  <a:pt x="94932" y="861136"/>
                </a:moveTo>
                <a:lnTo>
                  <a:pt x="91033" y="861136"/>
                </a:lnTo>
                <a:lnTo>
                  <a:pt x="87896" y="857986"/>
                </a:lnTo>
                <a:lnTo>
                  <a:pt x="87896" y="854100"/>
                </a:lnTo>
                <a:lnTo>
                  <a:pt x="87896" y="75247"/>
                </a:lnTo>
                <a:lnTo>
                  <a:pt x="87424" y="68899"/>
                </a:lnTo>
                <a:lnTo>
                  <a:pt x="85115" y="54490"/>
                </a:lnTo>
                <a:lnTo>
                  <a:pt x="79633" y="38298"/>
                </a:lnTo>
                <a:lnTo>
                  <a:pt x="69638" y="26604"/>
                </a:lnTo>
                <a:lnTo>
                  <a:pt x="63715" y="24536"/>
                </a:lnTo>
                <a:lnTo>
                  <a:pt x="45155" y="21633"/>
                </a:lnTo>
                <a:lnTo>
                  <a:pt x="28516" y="18762"/>
                </a:lnTo>
                <a:lnTo>
                  <a:pt x="15475" y="16359"/>
                </a:lnTo>
                <a:lnTo>
                  <a:pt x="7712" y="14862"/>
                </a:lnTo>
                <a:lnTo>
                  <a:pt x="6286" y="14579"/>
                </a:lnTo>
                <a:lnTo>
                  <a:pt x="2463" y="13804"/>
                </a:lnTo>
                <a:lnTo>
                  <a:pt x="0" y="10096"/>
                </a:lnTo>
                <a:lnTo>
                  <a:pt x="774" y="6286"/>
                </a:lnTo>
                <a:lnTo>
                  <a:pt x="1524" y="2476"/>
                </a:lnTo>
                <a:lnTo>
                  <a:pt x="5245" y="0"/>
                </a:lnTo>
                <a:lnTo>
                  <a:pt x="9067" y="774"/>
                </a:lnTo>
                <a:lnTo>
                  <a:pt x="12984" y="1548"/>
                </a:lnTo>
                <a:lnTo>
                  <a:pt x="23228" y="3488"/>
                </a:lnTo>
                <a:lnTo>
                  <a:pt x="38073" y="6150"/>
                </a:lnTo>
                <a:lnTo>
                  <a:pt x="55790" y="9088"/>
                </a:lnTo>
                <a:lnTo>
                  <a:pt x="65747" y="10604"/>
                </a:lnTo>
                <a:lnTo>
                  <a:pt x="80832" y="17263"/>
                </a:lnTo>
                <a:lnTo>
                  <a:pt x="97259" y="45210"/>
                </a:lnTo>
                <a:lnTo>
                  <a:pt x="101968" y="75107"/>
                </a:lnTo>
                <a:lnTo>
                  <a:pt x="101968" y="854100"/>
                </a:lnTo>
                <a:lnTo>
                  <a:pt x="101968" y="857986"/>
                </a:lnTo>
                <a:lnTo>
                  <a:pt x="98831" y="861136"/>
                </a:lnTo>
                <a:lnTo>
                  <a:pt x="94932" y="86113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7095817" y="1251560"/>
            <a:ext cx="99860" cy="840384"/>
          </a:xfrm>
          <a:custGeom>
            <a:avLst/>
            <a:gdLst/>
            <a:ahLst/>
            <a:cxnLst/>
            <a:rect l="l" t="t" r="r" b="b"/>
            <a:pathLst>
              <a:path w="99860" h="840384">
                <a:moveTo>
                  <a:pt x="89048" y="28688"/>
                </a:moveTo>
                <a:lnTo>
                  <a:pt x="79393" y="16502"/>
                </a:lnTo>
                <a:lnTo>
                  <a:pt x="64300" y="9855"/>
                </a:lnTo>
                <a:lnTo>
                  <a:pt x="56486" y="8737"/>
                </a:lnTo>
                <a:lnTo>
                  <a:pt x="38577" y="5937"/>
                </a:lnTo>
                <a:lnTo>
                  <a:pt x="23480" y="3359"/>
                </a:lnTo>
                <a:lnTo>
                  <a:pt x="13011" y="1461"/>
                </a:lnTo>
                <a:lnTo>
                  <a:pt x="8991" y="698"/>
                </a:lnTo>
                <a:lnTo>
                  <a:pt x="5207" y="0"/>
                </a:lnTo>
                <a:lnTo>
                  <a:pt x="1485" y="2451"/>
                </a:lnTo>
                <a:lnTo>
                  <a:pt x="736" y="6273"/>
                </a:lnTo>
                <a:lnTo>
                  <a:pt x="0" y="10096"/>
                </a:lnTo>
                <a:lnTo>
                  <a:pt x="2501" y="13779"/>
                </a:lnTo>
                <a:lnTo>
                  <a:pt x="6311" y="14528"/>
                </a:lnTo>
                <a:lnTo>
                  <a:pt x="14504" y="16054"/>
                </a:lnTo>
                <a:lnTo>
                  <a:pt x="27273" y="18314"/>
                </a:lnTo>
                <a:lnTo>
                  <a:pt x="43821" y="21048"/>
                </a:lnTo>
                <a:lnTo>
                  <a:pt x="62382" y="23812"/>
                </a:lnTo>
                <a:lnTo>
                  <a:pt x="66454" y="24945"/>
                </a:lnTo>
                <a:lnTo>
                  <a:pt x="77041" y="35662"/>
                </a:lnTo>
                <a:lnTo>
                  <a:pt x="82843" y="51722"/>
                </a:lnTo>
                <a:lnTo>
                  <a:pt x="85284" y="66388"/>
                </a:lnTo>
                <a:lnTo>
                  <a:pt x="85788" y="72923"/>
                </a:lnTo>
                <a:lnTo>
                  <a:pt x="85788" y="833348"/>
                </a:lnTo>
                <a:lnTo>
                  <a:pt x="85788" y="837234"/>
                </a:lnTo>
                <a:lnTo>
                  <a:pt x="88925" y="840384"/>
                </a:lnTo>
                <a:lnTo>
                  <a:pt x="89048" y="28688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7095817" y="1251560"/>
            <a:ext cx="99860" cy="840384"/>
          </a:xfrm>
          <a:custGeom>
            <a:avLst/>
            <a:gdLst/>
            <a:ahLst/>
            <a:cxnLst/>
            <a:rect l="l" t="t" r="r" b="b"/>
            <a:pathLst>
              <a:path w="99860" h="840384">
                <a:moveTo>
                  <a:pt x="85788" y="833348"/>
                </a:moveTo>
                <a:lnTo>
                  <a:pt x="85788" y="837234"/>
                </a:lnTo>
                <a:lnTo>
                  <a:pt x="88925" y="840384"/>
                </a:lnTo>
              </a:path>
              <a:path w="99860" h="840384">
                <a:moveTo>
                  <a:pt x="85788" y="72923"/>
                </a:moveTo>
                <a:lnTo>
                  <a:pt x="85284" y="66388"/>
                </a:lnTo>
                <a:lnTo>
                  <a:pt x="82843" y="51722"/>
                </a:lnTo>
                <a:lnTo>
                  <a:pt x="77041" y="35662"/>
                </a:lnTo>
                <a:lnTo>
                  <a:pt x="66454" y="24945"/>
                </a:lnTo>
                <a:lnTo>
                  <a:pt x="62382" y="23812"/>
                </a:lnTo>
                <a:lnTo>
                  <a:pt x="43821" y="21048"/>
                </a:lnTo>
                <a:lnTo>
                  <a:pt x="27273" y="18314"/>
                </a:lnTo>
                <a:lnTo>
                  <a:pt x="14504" y="16054"/>
                </a:lnTo>
              </a:path>
              <a:path w="99860" h="840384">
                <a:moveTo>
                  <a:pt x="85788" y="833348"/>
                </a:moveTo>
                <a:lnTo>
                  <a:pt x="85788" y="72923"/>
                </a:lnTo>
              </a:path>
              <a:path w="99860" h="840384">
                <a:moveTo>
                  <a:pt x="14504" y="16054"/>
                </a:moveTo>
                <a:lnTo>
                  <a:pt x="7285" y="14714"/>
                </a:lnTo>
                <a:lnTo>
                  <a:pt x="14504" y="16056"/>
                </a:lnTo>
              </a:path>
              <a:path w="99860" h="840384">
                <a:moveTo>
                  <a:pt x="7285" y="14714"/>
                </a:moveTo>
                <a:lnTo>
                  <a:pt x="6311" y="14528"/>
                </a:lnTo>
                <a:lnTo>
                  <a:pt x="7285" y="14716"/>
                </a:lnTo>
              </a:path>
              <a:path w="99860" h="840384">
                <a:moveTo>
                  <a:pt x="8991" y="698"/>
                </a:moveTo>
                <a:lnTo>
                  <a:pt x="5207" y="0"/>
                </a:lnTo>
                <a:lnTo>
                  <a:pt x="1485" y="2451"/>
                </a:lnTo>
                <a:lnTo>
                  <a:pt x="736" y="6273"/>
                </a:lnTo>
                <a:lnTo>
                  <a:pt x="0" y="10096"/>
                </a:lnTo>
                <a:lnTo>
                  <a:pt x="2501" y="13779"/>
                </a:lnTo>
                <a:lnTo>
                  <a:pt x="6311" y="14528"/>
                </a:lnTo>
              </a:path>
              <a:path w="99860" h="840384">
                <a:moveTo>
                  <a:pt x="8991" y="699"/>
                </a:moveTo>
                <a:lnTo>
                  <a:pt x="13011" y="1461"/>
                </a:lnTo>
                <a:lnTo>
                  <a:pt x="8991" y="698"/>
                </a:lnTo>
              </a:path>
              <a:path w="99860" h="840384">
                <a:moveTo>
                  <a:pt x="89048" y="28688"/>
                </a:moveTo>
                <a:lnTo>
                  <a:pt x="79393" y="16502"/>
                </a:lnTo>
                <a:lnTo>
                  <a:pt x="64300" y="9855"/>
                </a:lnTo>
                <a:lnTo>
                  <a:pt x="56486" y="8737"/>
                </a:lnTo>
                <a:lnTo>
                  <a:pt x="38577" y="5937"/>
                </a:lnTo>
                <a:lnTo>
                  <a:pt x="23480" y="3359"/>
                </a:lnTo>
                <a:lnTo>
                  <a:pt x="13011" y="1461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7055570" y="1292442"/>
            <a:ext cx="99847" cy="840384"/>
          </a:xfrm>
          <a:custGeom>
            <a:avLst/>
            <a:gdLst/>
            <a:ahLst/>
            <a:cxnLst/>
            <a:rect l="l" t="t" r="r" b="b"/>
            <a:pathLst>
              <a:path w="99847" h="840384">
                <a:moveTo>
                  <a:pt x="85775" y="833348"/>
                </a:moveTo>
                <a:lnTo>
                  <a:pt x="85775" y="837234"/>
                </a:lnTo>
                <a:lnTo>
                  <a:pt x="88925" y="840384"/>
                </a:lnTo>
                <a:lnTo>
                  <a:pt x="96710" y="840384"/>
                </a:lnTo>
                <a:lnTo>
                  <a:pt x="99847" y="837234"/>
                </a:lnTo>
                <a:lnTo>
                  <a:pt x="99847" y="72783"/>
                </a:lnTo>
                <a:lnTo>
                  <a:pt x="95544" y="44618"/>
                </a:lnTo>
                <a:lnTo>
                  <a:pt x="79405" y="16512"/>
                </a:lnTo>
                <a:lnTo>
                  <a:pt x="56473" y="8746"/>
                </a:lnTo>
                <a:lnTo>
                  <a:pt x="38560" y="5944"/>
                </a:lnTo>
                <a:lnTo>
                  <a:pt x="23465" y="3363"/>
                </a:lnTo>
                <a:lnTo>
                  <a:pt x="13003" y="1462"/>
                </a:lnTo>
                <a:lnTo>
                  <a:pt x="8991" y="698"/>
                </a:lnTo>
                <a:lnTo>
                  <a:pt x="5194" y="0"/>
                </a:lnTo>
                <a:lnTo>
                  <a:pt x="1485" y="2463"/>
                </a:lnTo>
                <a:lnTo>
                  <a:pt x="736" y="6273"/>
                </a:lnTo>
                <a:lnTo>
                  <a:pt x="0" y="10096"/>
                </a:lnTo>
                <a:lnTo>
                  <a:pt x="2489" y="13792"/>
                </a:lnTo>
                <a:lnTo>
                  <a:pt x="6311" y="14528"/>
                </a:lnTo>
                <a:lnTo>
                  <a:pt x="7289" y="14718"/>
                </a:lnTo>
                <a:lnTo>
                  <a:pt x="14510" y="16060"/>
                </a:lnTo>
                <a:lnTo>
                  <a:pt x="27277" y="18318"/>
                </a:lnTo>
                <a:lnTo>
                  <a:pt x="43823" y="21049"/>
                </a:lnTo>
                <a:lnTo>
                  <a:pt x="62382" y="23812"/>
                </a:lnTo>
                <a:lnTo>
                  <a:pt x="66451" y="24945"/>
                </a:lnTo>
                <a:lnTo>
                  <a:pt x="77043" y="35663"/>
                </a:lnTo>
                <a:lnTo>
                  <a:pt x="82845" y="51723"/>
                </a:lnTo>
                <a:lnTo>
                  <a:pt x="85280" y="66389"/>
                </a:lnTo>
                <a:lnTo>
                  <a:pt x="85775" y="72923"/>
                </a:lnTo>
                <a:lnTo>
                  <a:pt x="85775" y="833348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7055570" y="1292442"/>
            <a:ext cx="99847" cy="840384"/>
          </a:xfrm>
          <a:custGeom>
            <a:avLst/>
            <a:gdLst/>
            <a:ahLst/>
            <a:cxnLst/>
            <a:rect l="l" t="t" r="r" b="b"/>
            <a:pathLst>
              <a:path w="99847" h="840384">
                <a:moveTo>
                  <a:pt x="92811" y="840384"/>
                </a:moveTo>
                <a:lnTo>
                  <a:pt x="88925" y="840384"/>
                </a:lnTo>
                <a:lnTo>
                  <a:pt x="85775" y="837234"/>
                </a:lnTo>
                <a:lnTo>
                  <a:pt x="85775" y="833348"/>
                </a:lnTo>
                <a:lnTo>
                  <a:pt x="85775" y="72923"/>
                </a:lnTo>
                <a:lnTo>
                  <a:pt x="85280" y="66389"/>
                </a:lnTo>
                <a:lnTo>
                  <a:pt x="82845" y="51723"/>
                </a:lnTo>
                <a:lnTo>
                  <a:pt x="77043" y="35663"/>
                </a:lnTo>
                <a:lnTo>
                  <a:pt x="66451" y="24945"/>
                </a:lnTo>
                <a:lnTo>
                  <a:pt x="62382" y="23812"/>
                </a:lnTo>
                <a:lnTo>
                  <a:pt x="43823" y="21049"/>
                </a:lnTo>
                <a:lnTo>
                  <a:pt x="27277" y="18318"/>
                </a:lnTo>
                <a:lnTo>
                  <a:pt x="14510" y="16060"/>
                </a:lnTo>
                <a:lnTo>
                  <a:pt x="7289" y="14718"/>
                </a:lnTo>
                <a:lnTo>
                  <a:pt x="6311" y="14528"/>
                </a:lnTo>
                <a:lnTo>
                  <a:pt x="2489" y="13792"/>
                </a:lnTo>
                <a:lnTo>
                  <a:pt x="0" y="10096"/>
                </a:lnTo>
                <a:lnTo>
                  <a:pt x="736" y="6273"/>
                </a:lnTo>
                <a:lnTo>
                  <a:pt x="1485" y="2463"/>
                </a:lnTo>
                <a:lnTo>
                  <a:pt x="5194" y="0"/>
                </a:lnTo>
                <a:lnTo>
                  <a:pt x="8991" y="698"/>
                </a:lnTo>
                <a:lnTo>
                  <a:pt x="13003" y="1462"/>
                </a:lnTo>
                <a:lnTo>
                  <a:pt x="23465" y="3363"/>
                </a:lnTo>
                <a:lnTo>
                  <a:pt x="38560" y="5944"/>
                </a:lnTo>
                <a:lnTo>
                  <a:pt x="56473" y="8746"/>
                </a:lnTo>
                <a:lnTo>
                  <a:pt x="64312" y="9867"/>
                </a:lnTo>
                <a:lnTo>
                  <a:pt x="79405" y="16512"/>
                </a:lnTo>
                <a:lnTo>
                  <a:pt x="95544" y="44618"/>
                </a:lnTo>
                <a:lnTo>
                  <a:pt x="99847" y="72783"/>
                </a:lnTo>
                <a:lnTo>
                  <a:pt x="99847" y="833348"/>
                </a:lnTo>
                <a:lnTo>
                  <a:pt x="99847" y="837234"/>
                </a:lnTo>
                <a:lnTo>
                  <a:pt x="96710" y="840384"/>
                </a:lnTo>
                <a:lnTo>
                  <a:pt x="92811" y="84038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7169773" y="1242494"/>
            <a:ext cx="97726" cy="819721"/>
          </a:xfrm>
          <a:custGeom>
            <a:avLst/>
            <a:gdLst/>
            <a:ahLst/>
            <a:cxnLst/>
            <a:rect l="l" t="t" r="r" b="b"/>
            <a:pathLst>
              <a:path w="97726" h="819721">
                <a:moveTo>
                  <a:pt x="15092" y="1819"/>
                </a:moveTo>
                <a:lnTo>
                  <a:pt x="13017" y="1460"/>
                </a:lnTo>
                <a:lnTo>
                  <a:pt x="8902" y="711"/>
                </a:lnTo>
                <a:lnTo>
                  <a:pt x="5080" y="0"/>
                </a:lnTo>
                <a:lnTo>
                  <a:pt x="1422" y="2527"/>
                </a:lnTo>
                <a:lnTo>
                  <a:pt x="698" y="6350"/>
                </a:lnTo>
                <a:lnTo>
                  <a:pt x="0" y="10172"/>
                </a:lnTo>
                <a:lnTo>
                  <a:pt x="2514" y="13855"/>
                </a:lnTo>
                <a:lnTo>
                  <a:pt x="6337" y="14566"/>
                </a:lnTo>
                <a:lnTo>
                  <a:pt x="6934" y="14676"/>
                </a:lnTo>
                <a:lnTo>
                  <a:pt x="13561" y="15857"/>
                </a:lnTo>
                <a:lnTo>
                  <a:pt x="15092" y="16117"/>
                </a:lnTo>
                <a:lnTo>
                  <a:pt x="15092" y="1819"/>
                </a:lnTo>
                <a:close/>
              </a:path>
            </a:pathLst>
          </a:custGeom>
          <a:solidFill>
            <a:srgbClr val="C3872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7169773" y="1242494"/>
            <a:ext cx="97726" cy="819721"/>
          </a:xfrm>
          <a:custGeom>
            <a:avLst/>
            <a:gdLst/>
            <a:ahLst/>
            <a:cxnLst/>
            <a:rect l="l" t="t" r="r" b="b"/>
            <a:pathLst>
              <a:path w="97726" h="819721">
                <a:moveTo>
                  <a:pt x="15092" y="16117"/>
                </a:moveTo>
                <a:lnTo>
                  <a:pt x="13561" y="15857"/>
                </a:lnTo>
              </a:path>
              <a:path w="97726" h="819721">
                <a:moveTo>
                  <a:pt x="13561" y="15857"/>
                </a:moveTo>
                <a:lnTo>
                  <a:pt x="6934" y="14676"/>
                </a:lnTo>
                <a:lnTo>
                  <a:pt x="13561" y="15859"/>
                </a:lnTo>
              </a:path>
              <a:path w="97726" h="819721">
                <a:moveTo>
                  <a:pt x="6934" y="14676"/>
                </a:moveTo>
                <a:lnTo>
                  <a:pt x="6337" y="14566"/>
                </a:lnTo>
                <a:lnTo>
                  <a:pt x="6934" y="14677"/>
                </a:lnTo>
              </a:path>
              <a:path w="97726" h="819721">
                <a:moveTo>
                  <a:pt x="8902" y="711"/>
                </a:moveTo>
                <a:lnTo>
                  <a:pt x="5080" y="0"/>
                </a:lnTo>
                <a:lnTo>
                  <a:pt x="1422" y="2527"/>
                </a:lnTo>
                <a:lnTo>
                  <a:pt x="698" y="6350"/>
                </a:lnTo>
                <a:lnTo>
                  <a:pt x="0" y="10172"/>
                </a:lnTo>
                <a:lnTo>
                  <a:pt x="2514" y="13855"/>
                </a:lnTo>
                <a:lnTo>
                  <a:pt x="6337" y="14566"/>
                </a:lnTo>
              </a:path>
              <a:path w="97726" h="819721">
                <a:moveTo>
                  <a:pt x="8902" y="712"/>
                </a:moveTo>
                <a:lnTo>
                  <a:pt x="13017" y="1460"/>
                </a:lnTo>
                <a:lnTo>
                  <a:pt x="8902" y="711"/>
                </a:lnTo>
              </a:path>
              <a:path w="97726" h="819721">
                <a:moveTo>
                  <a:pt x="15092" y="1819"/>
                </a:moveTo>
                <a:lnTo>
                  <a:pt x="13017" y="1460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5164729" y="2336855"/>
            <a:ext cx="132980" cy="1097622"/>
          </a:xfrm>
          <a:custGeom>
            <a:avLst/>
            <a:gdLst/>
            <a:ahLst/>
            <a:cxnLst/>
            <a:rect l="l" t="t" r="r" b="b"/>
            <a:pathLst>
              <a:path w="132980" h="1097622">
                <a:moveTo>
                  <a:pt x="21215" y="116651"/>
                </a:moveTo>
                <a:lnTo>
                  <a:pt x="22233" y="106109"/>
                </a:lnTo>
                <a:lnTo>
                  <a:pt x="25152" y="92266"/>
                </a:lnTo>
                <a:lnTo>
                  <a:pt x="30955" y="77308"/>
                </a:lnTo>
                <a:lnTo>
                  <a:pt x="40624" y="63426"/>
                </a:lnTo>
                <a:lnTo>
                  <a:pt x="55142" y="52806"/>
                </a:lnTo>
                <a:lnTo>
                  <a:pt x="67115" y="47191"/>
                </a:lnTo>
                <a:lnTo>
                  <a:pt x="84463" y="39436"/>
                </a:lnTo>
                <a:lnTo>
                  <a:pt x="100108" y="32790"/>
                </a:lnTo>
                <a:lnTo>
                  <a:pt x="113418" y="27382"/>
                </a:lnTo>
                <a:lnTo>
                  <a:pt x="123756" y="23343"/>
                </a:lnTo>
                <a:lnTo>
                  <a:pt x="130488" y="20802"/>
                </a:lnTo>
                <a:lnTo>
                  <a:pt x="132980" y="19888"/>
                </a:lnTo>
                <a:lnTo>
                  <a:pt x="125843" y="0"/>
                </a:lnTo>
                <a:lnTo>
                  <a:pt x="80826" y="17986"/>
                </a:lnTo>
                <a:lnTo>
                  <a:pt x="46023" y="33743"/>
                </a:lnTo>
                <a:lnTo>
                  <a:pt x="10438" y="71131"/>
                </a:lnTo>
                <a:lnTo>
                  <a:pt x="4139" y="89605"/>
                </a:lnTo>
                <a:lnTo>
                  <a:pt x="4139" y="1097622"/>
                </a:lnTo>
                <a:lnTo>
                  <a:pt x="21131" y="1097622"/>
                </a:lnTo>
                <a:lnTo>
                  <a:pt x="21215" y="116651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5164729" y="2336855"/>
            <a:ext cx="132980" cy="1097622"/>
          </a:xfrm>
          <a:custGeom>
            <a:avLst/>
            <a:gdLst/>
            <a:ahLst/>
            <a:cxnLst/>
            <a:rect l="l" t="t" r="r" b="b"/>
            <a:pathLst>
              <a:path w="132980" h="1097622">
                <a:moveTo>
                  <a:pt x="21119" y="121856"/>
                </a:moveTo>
                <a:lnTo>
                  <a:pt x="21215" y="116651"/>
                </a:lnTo>
                <a:lnTo>
                  <a:pt x="22233" y="106109"/>
                </a:lnTo>
                <a:lnTo>
                  <a:pt x="25152" y="92266"/>
                </a:lnTo>
                <a:lnTo>
                  <a:pt x="30955" y="77308"/>
                </a:lnTo>
                <a:lnTo>
                  <a:pt x="40624" y="63426"/>
                </a:lnTo>
                <a:lnTo>
                  <a:pt x="55142" y="52806"/>
                </a:lnTo>
                <a:lnTo>
                  <a:pt x="67115" y="47191"/>
                </a:lnTo>
                <a:lnTo>
                  <a:pt x="84463" y="39436"/>
                </a:lnTo>
                <a:lnTo>
                  <a:pt x="100108" y="32790"/>
                </a:lnTo>
                <a:lnTo>
                  <a:pt x="113418" y="27382"/>
                </a:lnTo>
                <a:lnTo>
                  <a:pt x="123756" y="23343"/>
                </a:lnTo>
              </a:path>
              <a:path w="132980" h="1097622">
                <a:moveTo>
                  <a:pt x="130488" y="20802"/>
                </a:moveTo>
                <a:lnTo>
                  <a:pt x="132980" y="19888"/>
                </a:lnTo>
                <a:lnTo>
                  <a:pt x="125843" y="0"/>
                </a:lnTo>
                <a:lnTo>
                  <a:pt x="123832" y="737"/>
                </a:lnTo>
              </a:path>
              <a:path w="132980" h="1097622">
                <a:moveTo>
                  <a:pt x="117757" y="3016"/>
                </a:moveTo>
                <a:lnTo>
                  <a:pt x="108204" y="6717"/>
                </a:lnTo>
                <a:lnTo>
                  <a:pt x="95713" y="11741"/>
                </a:lnTo>
                <a:lnTo>
                  <a:pt x="80826" y="17986"/>
                </a:lnTo>
                <a:lnTo>
                  <a:pt x="64083" y="25354"/>
                </a:lnTo>
                <a:lnTo>
                  <a:pt x="46023" y="33743"/>
                </a:lnTo>
                <a:lnTo>
                  <a:pt x="30389" y="43949"/>
                </a:lnTo>
                <a:lnTo>
                  <a:pt x="18683" y="56830"/>
                </a:lnTo>
                <a:lnTo>
                  <a:pt x="10438" y="71131"/>
                </a:lnTo>
                <a:lnTo>
                  <a:pt x="5050" y="85662"/>
                </a:lnTo>
                <a:lnTo>
                  <a:pt x="4139" y="89605"/>
                </a:lnTo>
              </a:path>
              <a:path w="132980" h="1097622">
                <a:moveTo>
                  <a:pt x="4139" y="1097622"/>
                </a:moveTo>
                <a:lnTo>
                  <a:pt x="21131" y="1097622"/>
                </a:lnTo>
                <a:lnTo>
                  <a:pt x="21119" y="121856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5329179" y="2327700"/>
            <a:ext cx="132980" cy="1106779"/>
          </a:xfrm>
          <a:custGeom>
            <a:avLst/>
            <a:gdLst/>
            <a:ahLst/>
            <a:cxnLst/>
            <a:rect l="l" t="t" r="r" b="b"/>
            <a:pathLst>
              <a:path w="132980" h="1106779">
                <a:moveTo>
                  <a:pt x="21229" y="116748"/>
                </a:moveTo>
                <a:lnTo>
                  <a:pt x="22266" y="106206"/>
                </a:lnTo>
                <a:lnTo>
                  <a:pt x="25203" y="92330"/>
                </a:lnTo>
                <a:lnTo>
                  <a:pt x="31012" y="77331"/>
                </a:lnTo>
                <a:lnTo>
                  <a:pt x="40667" y="63419"/>
                </a:lnTo>
                <a:lnTo>
                  <a:pt x="55142" y="52806"/>
                </a:lnTo>
                <a:lnTo>
                  <a:pt x="67115" y="47191"/>
                </a:lnTo>
                <a:lnTo>
                  <a:pt x="84463" y="39436"/>
                </a:lnTo>
                <a:lnTo>
                  <a:pt x="100108" y="32790"/>
                </a:lnTo>
                <a:lnTo>
                  <a:pt x="113418" y="27382"/>
                </a:lnTo>
                <a:lnTo>
                  <a:pt x="123756" y="23343"/>
                </a:lnTo>
                <a:lnTo>
                  <a:pt x="130488" y="20802"/>
                </a:lnTo>
                <a:lnTo>
                  <a:pt x="132980" y="19888"/>
                </a:lnTo>
                <a:lnTo>
                  <a:pt x="125843" y="0"/>
                </a:lnTo>
                <a:lnTo>
                  <a:pt x="80826" y="17984"/>
                </a:lnTo>
                <a:lnTo>
                  <a:pt x="46023" y="33743"/>
                </a:lnTo>
                <a:lnTo>
                  <a:pt x="10438" y="71131"/>
                </a:lnTo>
                <a:lnTo>
                  <a:pt x="433" y="110642"/>
                </a:lnTo>
                <a:lnTo>
                  <a:pt x="0" y="118708"/>
                </a:lnTo>
                <a:lnTo>
                  <a:pt x="11" y="1106779"/>
                </a:lnTo>
                <a:lnTo>
                  <a:pt x="21131" y="1106779"/>
                </a:lnTo>
                <a:lnTo>
                  <a:pt x="21229" y="116748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5329179" y="2327700"/>
            <a:ext cx="132980" cy="1106779"/>
          </a:xfrm>
          <a:custGeom>
            <a:avLst/>
            <a:gdLst/>
            <a:ahLst/>
            <a:cxnLst/>
            <a:rect l="l" t="t" r="r" b="b"/>
            <a:pathLst>
              <a:path w="132980" h="1106779">
                <a:moveTo>
                  <a:pt x="21131" y="1106779"/>
                </a:moveTo>
                <a:lnTo>
                  <a:pt x="11" y="1106779"/>
                </a:lnTo>
                <a:lnTo>
                  <a:pt x="11" y="122237"/>
                </a:lnTo>
                <a:lnTo>
                  <a:pt x="0" y="118708"/>
                </a:lnTo>
                <a:lnTo>
                  <a:pt x="433" y="110642"/>
                </a:lnTo>
                <a:lnTo>
                  <a:pt x="1916" y="99229"/>
                </a:lnTo>
                <a:lnTo>
                  <a:pt x="5050" y="85662"/>
                </a:lnTo>
                <a:lnTo>
                  <a:pt x="10438" y="71131"/>
                </a:lnTo>
                <a:lnTo>
                  <a:pt x="18683" y="56830"/>
                </a:lnTo>
                <a:lnTo>
                  <a:pt x="30389" y="43949"/>
                </a:lnTo>
                <a:lnTo>
                  <a:pt x="46023" y="33743"/>
                </a:lnTo>
                <a:lnTo>
                  <a:pt x="64083" y="25353"/>
                </a:lnTo>
                <a:lnTo>
                  <a:pt x="80826" y="17984"/>
                </a:lnTo>
                <a:lnTo>
                  <a:pt x="95713" y="11736"/>
                </a:lnTo>
                <a:lnTo>
                  <a:pt x="108204" y="6711"/>
                </a:lnTo>
                <a:lnTo>
                  <a:pt x="117757" y="3010"/>
                </a:lnTo>
                <a:lnTo>
                  <a:pt x="123832" y="733"/>
                </a:lnTo>
                <a:lnTo>
                  <a:pt x="125843" y="0"/>
                </a:lnTo>
                <a:lnTo>
                  <a:pt x="132980" y="19888"/>
                </a:lnTo>
                <a:lnTo>
                  <a:pt x="130488" y="20802"/>
                </a:lnTo>
                <a:lnTo>
                  <a:pt x="123756" y="23343"/>
                </a:lnTo>
                <a:lnTo>
                  <a:pt x="113418" y="27382"/>
                </a:lnTo>
                <a:lnTo>
                  <a:pt x="100108" y="32790"/>
                </a:lnTo>
                <a:lnTo>
                  <a:pt x="84463" y="39436"/>
                </a:lnTo>
                <a:lnTo>
                  <a:pt x="67115" y="47191"/>
                </a:lnTo>
                <a:lnTo>
                  <a:pt x="55142" y="52806"/>
                </a:lnTo>
                <a:lnTo>
                  <a:pt x="40667" y="63419"/>
                </a:lnTo>
                <a:lnTo>
                  <a:pt x="31012" y="77331"/>
                </a:lnTo>
                <a:lnTo>
                  <a:pt x="25203" y="92330"/>
                </a:lnTo>
                <a:lnTo>
                  <a:pt x="22266" y="106206"/>
                </a:lnTo>
                <a:lnTo>
                  <a:pt x="21229" y="116748"/>
                </a:lnTo>
                <a:lnTo>
                  <a:pt x="21116" y="121745"/>
                </a:lnTo>
                <a:lnTo>
                  <a:pt x="21119" y="121881"/>
                </a:lnTo>
                <a:lnTo>
                  <a:pt x="21131" y="110677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5408338" y="2353760"/>
            <a:ext cx="132980" cy="1080719"/>
          </a:xfrm>
          <a:custGeom>
            <a:avLst/>
            <a:gdLst/>
            <a:ahLst/>
            <a:cxnLst/>
            <a:rect l="l" t="t" r="r" b="b"/>
            <a:pathLst>
              <a:path w="132980" h="1080719">
                <a:moveTo>
                  <a:pt x="21216" y="116644"/>
                </a:moveTo>
                <a:lnTo>
                  <a:pt x="22234" y="106099"/>
                </a:lnTo>
                <a:lnTo>
                  <a:pt x="25154" y="92253"/>
                </a:lnTo>
                <a:lnTo>
                  <a:pt x="30957" y="77295"/>
                </a:lnTo>
                <a:lnTo>
                  <a:pt x="40625" y="63412"/>
                </a:lnTo>
                <a:lnTo>
                  <a:pt x="55142" y="52793"/>
                </a:lnTo>
                <a:lnTo>
                  <a:pt x="67108" y="47185"/>
                </a:lnTo>
                <a:lnTo>
                  <a:pt x="84458" y="39433"/>
                </a:lnTo>
                <a:lnTo>
                  <a:pt x="100105" y="32789"/>
                </a:lnTo>
                <a:lnTo>
                  <a:pt x="113416" y="27382"/>
                </a:lnTo>
                <a:lnTo>
                  <a:pt x="123755" y="23343"/>
                </a:lnTo>
                <a:lnTo>
                  <a:pt x="130488" y="20802"/>
                </a:lnTo>
                <a:lnTo>
                  <a:pt x="132980" y="19888"/>
                </a:lnTo>
                <a:lnTo>
                  <a:pt x="125843" y="0"/>
                </a:lnTo>
                <a:lnTo>
                  <a:pt x="80826" y="17978"/>
                </a:lnTo>
                <a:lnTo>
                  <a:pt x="46023" y="33743"/>
                </a:lnTo>
                <a:lnTo>
                  <a:pt x="10438" y="71126"/>
                </a:lnTo>
                <a:lnTo>
                  <a:pt x="433" y="110640"/>
                </a:lnTo>
                <a:lnTo>
                  <a:pt x="0" y="118708"/>
                </a:lnTo>
                <a:lnTo>
                  <a:pt x="11" y="1080719"/>
                </a:lnTo>
                <a:lnTo>
                  <a:pt x="21131" y="1080719"/>
                </a:lnTo>
                <a:lnTo>
                  <a:pt x="21216" y="116644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5408338" y="2353760"/>
            <a:ext cx="132980" cy="1080719"/>
          </a:xfrm>
          <a:custGeom>
            <a:avLst/>
            <a:gdLst/>
            <a:ahLst/>
            <a:cxnLst/>
            <a:rect l="l" t="t" r="r" b="b"/>
            <a:pathLst>
              <a:path w="132980" h="1080719">
                <a:moveTo>
                  <a:pt x="21131" y="1080719"/>
                </a:moveTo>
                <a:lnTo>
                  <a:pt x="11" y="1080719"/>
                </a:lnTo>
                <a:lnTo>
                  <a:pt x="11" y="122237"/>
                </a:lnTo>
                <a:lnTo>
                  <a:pt x="0" y="118708"/>
                </a:lnTo>
                <a:lnTo>
                  <a:pt x="433" y="110640"/>
                </a:lnTo>
                <a:lnTo>
                  <a:pt x="1916" y="99226"/>
                </a:lnTo>
                <a:lnTo>
                  <a:pt x="5050" y="85657"/>
                </a:lnTo>
                <a:lnTo>
                  <a:pt x="10438" y="71126"/>
                </a:lnTo>
                <a:lnTo>
                  <a:pt x="18683" y="56825"/>
                </a:lnTo>
                <a:lnTo>
                  <a:pt x="30389" y="43945"/>
                </a:lnTo>
                <a:lnTo>
                  <a:pt x="46023" y="33743"/>
                </a:lnTo>
                <a:lnTo>
                  <a:pt x="64083" y="25349"/>
                </a:lnTo>
                <a:lnTo>
                  <a:pt x="80826" y="17978"/>
                </a:lnTo>
                <a:lnTo>
                  <a:pt x="95713" y="11731"/>
                </a:lnTo>
                <a:lnTo>
                  <a:pt x="108204" y="6708"/>
                </a:lnTo>
                <a:lnTo>
                  <a:pt x="117757" y="3008"/>
                </a:lnTo>
                <a:lnTo>
                  <a:pt x="123832" y="733"/>
                </a:lnTo>
                <a:lnTo>
                  <a:pt x="125843" y="0"/>
                </a:lnTo>
                <a:lnTo>
                  <a:pt x="132980" y="19888"/>
                </a:lnTo>
                <a:lnTo>
                  <a:pt x="130488" y="20802"/>
                </a:lnTo>
                <a:lnTo>
                  <a:pt x="123755" y="23343"/>
                </a:lnTo>
                <a:lnTo>
                  <a:pt x="113416" y="27382"/>
                </a:lnTo>
                <a:lnTo>
                  <a:pt x="100105" y="32789"/>
                </a:lnTo>
                <a:lnTo>
                  <a:pt x="84458" y="39433"/>
                </a:lnTo>
                <a:lnTo>
                  <a:pt x="67108" y="47185"/>
                </a:lnTo>
                <a:lnTo>
                  <a:pt x="55142" y="52793"/>
                </a:lnTo>
                <a:lnTo>
                  <a:pt x="40625" y="63412"/>
                </a:lnTo>
                <a:lnTo>
                  <a:pt x="30957" y="77295"/>
                </a:lnTo>
                <a:lnTo>
                  <a:pt x="25154" y="92253"/>
                </a:lnTo>
                <a:lnTo>
                  <a:pt x="22234" y="106099"/>
                </a:lnTo>
                <a:lnTo>
                  <a:pt x="21216" y="116644"/>
                </a:lnTo>
                <a:lnTo>
                  <a:pt x="21115" y="121700"/>
                </a:lnTo>
                <a:lnTo>
                  <a:pt x="21119" y="121856"/>
                </a:lnTo>
                <a:lnTo>
                  <a:pt x="21131" y="10807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5117951" y="2280125"/>
            <a:ext cx="132980" cy="1154353"/>
          </a:xfrm>
          <a:custGeom>
            <a:avLst/>
            <a:gdLst/>
            <a:ahLst/>
            <a:cxnLst/>
            <a:rect l="l" t="t" r="r" b="b"/>
            <a:pathLst>
              <a:path w="132980" h="1154353">
                <a:moveTo>
                  <a:pt x="55142" y="52793"/>
                </a:moveTo>
                <a:lnTo>
                  <a:pt x="67108" y="47188"/>
                </a:lnTo>
                <a:lnTo>
                  <a:pt x="84456" y="39438"/>
                </a:lnTo>
                <a:lnTo>
                  <a:pt x="100101" y="32794"/>
                </a:lnTo>
                <a:lnTo>
                  <a:pt x="113410" y="27386"/>
                </a:lnTo>
                <a:lnTo>
                  <a:pt x="123749" y="23346"/>
                </a:lnTo>
                <a:lnTo>
                  <a:pt x="130484" y="20803"/>
                </a:lnTo>
                <a:lnTo>
                  <a:pt x="132980" y="19888"/>
                </a:lnTo>
                <a:lnTo>
                  <a:pt x="125843" y="0"/>
                </a:lnTo>
                <a:lnTo>
                  <a:pt x="117754" y="3014"/>
                </a:lnTo>
                <a:lnTo>
                  <a:pt x="108201" y="6715"/>
                </a:lnTo>
                <a:lnTo>
                  <a:pt x="95712" y="11737"/>
                </a:lnTo>
                <a:lnTo>
                  <a:pt x="80826" y="17981"/>
                </a:lnTo>
                <a:lnTo>
                  <a:pt x="64083" y="25346"/>
                </a:lnTo>
                <a:lnTo>
                  <a:pt x="50917" y="31459"/>
                </a:lnTo>
                <a:lnTo>
                  <a:pt x="50917" y="55893"/>
                </a:lnTo>
                <a:lnTo>
                  <a:pt x="55142" y="52793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5117951" y="2280125"/>
            <a:ext cx="132980" cy="1154353"/>
          </a:xfrm>
          <a:custGeom>
            <a:avLst/>
            <a:gdLst/>
            <a:ahLst/>
            <a:cxnLst/>
            <a:rect l="l" t="t" r="r" b="b"/>
            <a:pathLst>
              <a:path w="132980" h="1154353">
                <a:moveTo>
                  <a:pt x="55142" y="52793"/>
                </a:moveTo>
                <a:lnTo>
                  <a:pt x="67108" y="47188"/>
                </a:lnTo>
                <a:lnTo>
                  <a:pt x="84456" y="39438"/>
                </a:lnTo>
                <a:lnTo>
                  <a:pt x="100101" y="32794"/>
                </a:lnTo>
                <a:lnTo>
                  <a:pt x="113410" y="27386"/>
                </a:lnTo>
                <a:lnTo>
                  <a:pt x="123749" y="23346"/>
                </a:lnTo>
              </a:path>
              <a:path w="132980" h="1154353">
                <a:moveTo>
                  <a:pt x="130484" y="20803"/>
                </a:moveTo>
                <a:lnTo>
                  <a:pt x="132980" y="19888"/>
                </a:lnTo>
                <a:lnTo>
                  <a:pt x="125843" y="0"/>
                </a:lnTo>
                <a:lnTo>
                  <a:pt x="123830" y="736"/>
                </a:lnTo>
              </a:path>
              <a:path w="132980" h="1154353">
                <a:moveTo>
                  <a:pt x="117754" y="3014"/>
                </a:moveTo>
                <a:lnTo>
                  <a:pt x="108201" y="6715"/>
                </a:lnTo>
                <a:lnTo>
                  <a:pt x="95712" y="11737"/>
                </a:lnTo>
                <a:lnTo>
                  <a:pt x="80826" y="17981"/>
                </a:lnTo>
                <a:lnTo>
                  <a:pt x="64083" y="25346"/>
                </a:lnTo>
                <a:lnTo>
                  <a:pt x="50917" y="31459"/>
                </a:lnTo>
              </a:path>
              <a:path w="132980" h="1154353">
                <a:moveTo>
                  <a:pt x="50917" y="55893"/>
                </a:moveTo>
                <a:lnTo>
                  <a:pt x="55142" y="5279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5701294" y="2389446"/>
            <a:ext cx="132980" cy="1045032"/>
          </a:xfrm>
          <a:custGeom>
            <a:avLst/>
            <a:gdLst/>
            <a:ahLst/>
            <a:cxnLst/>
            <a:rect l="l" t="t" r="r" b="b"/>
            <a:pathLst>
              <a:path w="132980" h="1045032">
                <a:moveTo>
                  <a:pt x="21235" y="116737"/>
                </a:moveTo>
                <a:lnTo>
                  <a:pt x="22271" y="106195"/>
                </a:lnTo>
                <a:lnTo>
                  <a:pt x="25206" y="92318"/>
                </a:lnTo>
                <a:lnTo>
                  <a:pt x="31014" y="77318"/>
                </a:lnTo>
                <a:lnTo>
                  <a:pt x="40668" y="63406"/>
                </a:lnTo>
                <a:lnTo>
                  <a:pt x="55142" y="52793"/>
                </a:lnTo>
                <a:lnTo>
                  <a:pt x="67115" y="47182"/>
                </a:lnTo>
                <a:lnTo>
                  <a:pt x="84463" y="39429"/>
                </a:lnTo>
                <a:lnTo>
                  <a:pt x="100108" y="32783"/>
                </a:lnTo>
                <a:lnTo>
                  <a:pt x="113418" y="27374"/>
                </a:lnTo>
                <a:lnTo>
                  <a:pt x="123756" y="23333"/>
                </a:lnTo>
                <a:lnTo>
                  <a:pt x="130488" y="20790"/>
                </a:lnTo>
                <a:lnTo>
                  <a:pt x="132980" y="19875"/>
                </a:lnTo>
                <a:lnTo>
                  <a:pt x="125843" y="0"/>
                </a:lnTo>
                <a:lnTo>
                  <a:pt x="80828" y="17973"/>
                </a:lnTo>
                <a:lnTo>
                  <a:pt x="46023" y="33731"/>
                </a:lnTo>
                <a:lnTo>
                  <a:pt x="18683" y="56819"/>
                </a:lnTo>
                <a:lnTo>
                  <a:pt x="1916" y="99222"/>
                </a:lnTo>
                <a:lnTo>
                  <a:pt x="0" y="118699"/>
                </a:lnTo>
                <a:lnTo>
                  <a:pt x="11" y="1045032"/>
                </a:lnTo>
                <a:lnTo>
                  <a:pt x="21131" y="1045032"/>
                </a:lnTo>
                <a:lnTo>
                  <a:pt x="21235" y="116737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5701294" y="2389446"/>
            <a:ext cx="132980" cy="1045032"/>
          </a:xfrm>
          <a:custGeom>
            <a:avLst/>
            <a:gdLst/>
            <a:ahLst/>
            <a:cxnLst/>
            <a:rect l="l" t="t" r="r" b="b"/>
            <a:pathLst>
              <a:path w="132980" h="1045032">
                <a:moveTo>
                  <a:pt x="21131" y="1045032"/>
                </a:moveTo>
                <a:lnTo>
                  <a:pt x="11" y="1045032"/>
                </a:lnTo>
                <a:lnTo>
                  <a:pt x="11" y="122224"/>
                </a:lnTo>
                <a:lnTo>
                  <a:pt x="0" y="118699"/>
                </a:lnTo>
                <a:lnTo>
                  <a:pt x="433" y="110634"/>
                </a:lnTo>
                <a:lnTo>
                  <a:pt x="1916" y="99222"/>
                </a:lnTo>
                <a:lnTo>
                  <a:pt x="5050" y="85654"/>
                </a:lnTo>
                <a:lnTo>
                  <a:pt x="10438" y="71122"/>
                </a:lnTo>
                <a:lnTo>
                  <a:pt x="18683" y="56819"/>
                </a:lnTo>
                <a:lnTo>
                  <a:pt x="30389" y="43936"/>
                </a:lnTo>
                <a:lnTo>
                  <a:pt x="46023" y="33731"/>
                </a:lnTo>
                <a:lnTo>
                  <a:pt x="64084" y="25341"/>
                </a:lnTo>
                <a:lnTo>
                  <a:pt x="80828" y="17973"/>
                </a:lnTo>
                <a:lnTo>
                  <a:pt x="95716" y="11728"/>
                </a:lnTo>
                <a:lnTo>
                  <a:pt x="108206" y="6706"/>
                </a:lnTo>
                <a:lnTo>
                  <a:pt x="117759" y="3007"/>
                </a:lnTo>
                <a:lnTo>
                  <a:pt x="123834" y="732"/>
                </a:lnTo>
                <a:lnTo>
                  <a:pt x="125843" y="0"/>
                </a:lnTo>
                <a:lnTo>
                  <a:pt x="132980" y="19875"/>
                </a:lnTo>
                <a:lnTo>
                  <a:pt x="130488" y="20790"/>
                </a:lnTo>
                <a:lnTo>
                  <a:pt x="123756" y="23333"/>
                </a:lnTo>
                <a:lnTo>
                  <a:pt x="113418" y="27374"/>
                </a:lnTo>
                <a:lnTo>
                  <a:pt x="100108" y="32783"/>
                </a:lnTo>
                <a:lnTo>
                  <a:pt x="84463" y="39429"/>
                </a:lnTo>
                <a:lnTo>
                  <a:pt x="67115" y="47182"/>
                </a:lnTo>
                <a:lnTo>
                  <a:pt x="55142" y="52793"/>
                </a:lnTo>
                <a:lnTo>
                  <a:pt x="40668" y="63406"/>
                </a:lnTo>
                <a:lnTo>
                  <a:pt x="31014" y="77318"/>
                </a:lnTo>
                <a:lnTo>
                  <a:pt x="25206" y="92318"/>
                </a:lnTo>
                <a:lnTo>
                  <a:pt x="22271" y="106195"/>
                </a:lnTo>
                <a:lnTo>
                  <a:pt x="21235" y="116737"/>
                </a:lnTo>
                <a:lnTo>
                  <a:pt x="21128" y="121733"/>
                </a:lnTo>
                <a:lnTo>
                  <a:pt x="21131" y="121869"/>
                </a:lnTo>
                <a:lnTo>
                  <a:pt x="21131" y="104503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5538708" y="2349962"/>
            <a:ext cx="132980" cy="1084516"/>
          </a:xfrm>
          <a:custGeom>
            <a:avLst/>
            <a:gdLst/>
            <a:ahLst/>
            <a:cxnLst/>
            <a:rect l="l" t="t" r="r" b="b"/>
            <a:pathLst>
              <a:path w="132980" h="1084516">
                <a:moveTo>
                  <a:pt x="21229" y="116741"/>
                </a:moveTo>
                <a:lnTo>
                  <a:pt x="22266" y="106202"/>
                </a:lnTo>
                <a:lnTo>
                  <a:pt x="25203" y="92327"/>
                </a:lnTo>
                <a:lnTo>
                  <a:pt x="31012" y="77326"/>
                </a:lnTo>
                <a:lnTo>
                  <a:pt x="40667" y="63412"/>
                </a:lnTo>
                <a:lnTo>
                  <a:pt x="55142" y="52793"/>
                </a:lnTo>
                <a:lnTo>
                  <a:pt x="67115" y="47182"/>
                </a:lnTo>
                <a:lnTo>
                  <a:pt x="84463" y="39430"/>
                </a:lnTo>
                <a:lnTo>
                  <a:pt x="100108" y="32786"/>
                </a:lnTo>
                <a:lnTo>
                  <a:pt x="113418" y="27379"/>
                </a:lnTo>
                <a:lnTo>
                  <a:pt x="123756" y="23339"/>
                </a:lnTo>
                <a:lnTo>
                  <a:pt x="130488" y="20794"/>
                </a:lnTo>
                <a:lnTo>
                  <a:pt x="132980" y="19875"/>
                </a:lnTo>
                <a:lnTo>
                  <a:pt x="125843" y="0"/>
                </a:lnTo>
                <a:lnTo>
                  <a:pt x="80826" y="17984"/>
                </a:lnTo>
                <a:lnTo>
                  <a:pt x="46023" y="33743"/>
                </a:lnTo>
                <a:lnTo>
                  <a:pt x="10438" y="71126"/>
                </a:lnTo>
                <a:lnTo>
                  <a:pt x="433" y="110640"/>
                </a:lnTo>
                <a:lnTo>
                  <a:pt x="0" y="118708"/>
                </a:lnTo>
                <a:lnTo>
                  <a:pt x="11" y="1084516"/>
                </a:lnTo>
                <a:lnTo>
                  <a:pt x="21131" y="1084516"/>
                </a:lnTo>
                <a:lnTo>
                  <a:pt x="21229" y="116741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5538708" y="2349962"/>
            <a:ext cx="132980" cy="1084516"/>
          </a:xfrm>
          <a:custGeom>
            <a:avLst/>
            <a:gdLst/>
            <a:ahLst/>
            <a:cxnLst/>
            <a:rect l="l" t="t" r="r" b="b"/>
            <a:pathLst>
              <a:path w="132980" h="1084516">
                <a:moveTo>
                  <a:pt x="21131" y="1084516"/>
                </a:moveTo>
                <a:lnTo>
                  <a:pt x="11" y="1084516"/>
                </a:lnTo>
                <a:lnTo>
                  <a:pt x="11" y="122237"/>
                </a:lnTo>
                <a:lnTo>
                  <a:pt x="0" y="118708"/>
                </a:lnTo>
                <a:lnTo>
                  <a:pt x="433" y="110640"/>
                </a:lnTo>
                <a:lnTo>
                  <a:pt x="1916" y="99226"/>
                </a:lnTo>
                <a:lnTo>
                  <a:pt x="5050" y="85657"/>
                </a:lnTo>
                <a:lnTo>
                  <a:pt x="10438" y="71126"/>
                </a:lnTo>
                <a:lnTo>
                  <a:pt x="18683" y="56825"/>
                </a:lnTo>
                <a:lnTo>
                  <a:pt x="30389" y="43945"/>
                </a:lnTo>
                <a:lnTo>
                  <a:pt x="46023" y="33743"/>
                </a:lnTo>
                <a:lnTo>
                  <a:pt x="64083" y="25353"/>
                </a:lnTo>
                <a:lnTo>
                  <a:pt x="80826" y="17984"/>
                </a:lnTo>
                <a:lnTo>
                  <a:pt x="95713" y="11736"/>
                </a:lnTo>
                <a:lnTo>
                  <a:pt x="108204" y="6711"/>
                </a:lnTo>
                <a:lnTo>
                  <a:pt x="117757" y="3010"/>
                </a:lnTo>
                <a:lnTo>
                  <a:pt x="123832" y="733"/>
                </a:lnTo>
                <a:lnTo>
                  <a:pt x="125843" y="0"/>
                </a:lnTo>
                <a:lnTo>
                  <a:pt x="132980" y="19875"/>
                </a:lnTo>
                <a:lnTo>
                  <a:pt x="130488" y="20794"/>
                </a:lnTo>
                <a:lnTo>
                  <a:pt x="123756" y="23339"/>
                </a:lnTo>
                <a:lnTo>
                  <a:pt x="113418" y="27379"/>
                </a:lnTo>
                <a:lnTo>
                  <a:pt x="100108" y="32786"/>
                </a:lnTo>
                <a:lnTo>
                  <a:pt x="84463" y="39430"/>
                </a:lnTo>
                <a:lnTo>
                  <a:pt x="67115" y="47182"/>
                </a:lnTo>
                <a:lnTo>
                  <a:pt x="55142" y="52793"/>
                </a:lnTo>
                <a:lnTo>
                  <a:pt x="40667" y="63412"/>
                </a:lnTo>
                <a:lnTo>
                  <a:pt x="31012" y="77326"/>
                </a:lnTo>
                <a:lnTo>
                  <a:pt x="25203" y="92327"/>
                </a:lnTo>
                <a:lnTo>
                  <a:pt x="22266" y="106202"/>
                </a:lnTo>
                <a:lnTo>
                  <a:pt x="21229" y="116741"/>
                </a:lnTo>
                <a:lnTo>
                  <a:pt x="21116" y="121734"/>
                </a:lnTo>
                <a:lnTo>
                  <a:pt x="21119" y="121869"/>
                </a:lnTo>
                <a:lnTo>
                  <a:pt x="21131" y="108451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5895863" y="2450190"/>
            <a:ext cx="132980" cy="984288"/>
          </a:xfrm>
          <a:custGeom>
            <a:avLst/>
            <a:gdLst/>
            <a:ahLst/>
            <a:cxnLst/>
            <a:rect l="l" t="t" r="r" b="b"/>
            <a:pathLst>
              <a:path w="132980" h="984288">
                <a:moveTo>
                  <a:pt x="21215" y="116647"/>
                </a:moveTo>
                <a:lnTo>
                  <a:pt x="22233" y="106102"/>
                </a:lnTo>
                <a:lnTo>
                  <a:pt x="25151" y="92256"/>
                </a:lnTo>
                <a:lnTo>
                  <a:pt x="30952" y="77297"/>
                </a:lnTo>
                <a:lnTo>
                  <a:pt x="40617" y="63413"/>
                </a:lnTo>
                <a:lnTo>
                  <a:pt x="55129" y="52793"/>
                </a:lnTo>
                <a:lnTo>
                  <a:pt x="67114" y="47178"/>
                </a:lnTo>
                <a:lnTo>
                  <a:pt x="84464" y="39428"/>
                </a:lnTo>
                <a:lnTo>
                  <a:pt x="100110" y="32785"/>
                </a:lnTo>
                <a:lnTo>
                  <a:pt x="113419" y="27380"/>
                </a:lnTo>
                <a:lnTo>
                  <a:pt x="123757" y="23342"/>
                </a:lnTo>
                <a:lnTo>
                  <a:pt x="130488" y="20802"/>
                </a:lnTo>
                <a:lnTo>
                  <a:pt x="132980" y="19888"/>
                </a:lnTo>
                <a:lnTo>
                  <a:pt x="125843" y="0"/>
                </a:lnTo>
                <a:lnTo>
                  <a:pt x="80832" y="17986"/>
                </a:lnTo>
                <a:lnTo>
                  <a:pt x="46023" y="33743"/>
                </a:lnTo>
                <a:lnTo>
                  <a:pt x="18683" y="56826"/>
                </a:lnTo>
                <a:lnTo>
                  <a:pt x="1916" y="99231"/>
                </a:lnTo>
                <a:lnTo>
                  <a:pt x="0" y="118711"/>
                </a:lnTo>
                <a:lnTo>
                  <a:pt x="11" y="984288"/>
                </a:lnTo>
                <a:lnTo>
                  <a:pt x="21131" y="984288"/>
                </a:lnTo>
                <a:lnTo>
                  <a:pt x="21215" y="116647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5895863" y="2450190"/>
            <a:ext cx="132980" cy="984288"/>
          </a:xfrm>
          <a:custGeom>
            <a:avLst/>
            <a:gdLst/>
            <a:ahLst/>
            <a:cxnLst/>
            <a:rect l="l" t="t" r="r" b="b"/>
            <a:pathLst>
              <a:path w="132980" h="984288">
                <a:moveTo>
                  <a:pt x="21131" y="984288"/>
                </a:moveTo>
                <a:lnTo>
                  <a:pt x="11" y="984288"/>
                </a:lnTo>
                <a:lnTo>
                  <a:pt x="11" y="122237"/>
                </a:lnTo>
                <a:lnTo>
                  <a:pt x="0" y="118711"/>
                </a:lnTo>
                <a:lnTo>
                  <a:pt x="433" y="110645"/>
                </a:lnTo>
                <a:lnTo>
                  <a:pt x="1916" y="99231"/>
                </a:lnTo>
                <a:lnTo>
                  <a:pt x="5050" y="85662"/>
                </a:lnTo>
                <a:lnTo>
                  <a:pt x="10438" y="71129"/>
                </a:lnTo>
                <a:lnTo>
                  <a:pt x="18683" y="56826"/>
                </a:lnTo>
                <a:lnTo>
                  <a:pt x="30389" y="43946"/>
                </a:lnTo>
                <a:lnTo>
                  <a:pt x="46023" y="33743"/>
                </a:lnTo>
                <a:lnTo>
                  <a:pt x="64087" y="25354"/>
                </a:lnTo>
                <a:lnTo>
                  <a:pt x="80832" y="17986"/>
                </a:lnTo>
                <a:lnTo>
                  <a:pt x="95719" y="11741"/>
                </a:lnTo>
                <a:lnTo>
                  <a:pt x="108208" y="6717"/>
                </a:lnTo>
                <a:lnTo>
                  <a:pt x="117759" y="3016"/>
                </a:lnTo>
                <a:lnTo>
                  <a:pt x="123833" y="737"/>
                </a:lnTo>
                <a:lnTo>
                  <a:pt x="125843" y="0"/>
                </a:lnTo>
                <a:lnTo>
                  <a:pt x="132980" y="19888"/>
                </a:lnTo>
                <a:lnTo>
                  <a:pt x="130488" y="20802"/>
                </a:lnTo>
                <a:lnTo>
                  <a:pt x="123757" y="23342"/>
                </a:lnTo>
                <a:lnTo>
                  <a:pt x="113419" y="27380"/>
                </a:lnTo>
                <a:lnTo>
                  <a:pt x="100110" y="32785"/>
                </a:lnTo>
                <a:lnTo>
                  <a:pt x="84464" y="39428"/>
                </a:lnTo>
                <a:lnTo>
                  <a:pt x="67114" y="47178"/>
                </a:lnTo>
                <a:lnTo>
                  <a:pt x="55129" y="52793"/>
                </a:lnTo>
                <a:lnTo>
                  <a:pt x="40617" y="63413"/>
                </a:lnTo>
                <a:lnTo>
                  <a:pt x="30952" y="77297"/>
                </a:lnTo>
                <a:lnTo>
                  <a:pt x="25151" y="92256"/>
                </a:lnTo>
                <a:lnTo>
                  <a:pt x="22233" y="106102"/>
                </a:lnTo>
                <a:lnTo>
                  <a:pt x="21215" y="116647"/>
                </a:lnTo>
                <a:lnTo>
                  <a:pt x="21115" y="121701"/>
                </a:lnTo>
                <a:lnTo>
                  <a:pt x="21119" y="121856"/>
                </a:lnTo>
                <a:lnTo>
                  <a:pt x="21131" y="98428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6093989" y="2431446"/>
            <a:ext cx="132980" cy="1003033"/>
          </a:xfrm>
          <a:custGeom>
            <a:avLst/>
            <a:gdLst/>
            <a:ahLst/>
            <a:cxnLst/>
            <a:rect l="l" t="t" r="r" b="b"/>
            <a:pathLst>
              <a:path w="132980" h="1003033">
                <a:moveTo>
                  <a:pt x="21215" y="116654"/>
                </a:moveTo>
                <a:lnTo>
                  <a:pt x="22232" y="106113"/>
                </a:lnTo>
                <a:lnTo>
                  <a:pt x="25150" y="92269"/>
                </a:lnTo>
                <a:lnTo>
                  <a:pt x="30950" y="77311"/>
                </a:lnTo>
                <a:lnTo>
                  <a:pt x="40615" y="63427"/>
                </a:lnTo>
                <a:lnTo>
                  <a:pt x="55129" y="52806"/>
                </a:lnTo>
                <a:lnTo>
                  <a:pt x="67120" y="47188"/>
                </a:lnTo>
                <a:lnTo>
                  <a:pt x="84469" y="39436"/>
                </a:lnTo>
                <a:lnTo>
                  <a:pt x="100114" y="32792"/>
                </a:lnTo>
                <a:lnTo>
                  <a:pt x="113422" y="27385"/>
                </a:lnTo>
                <a:lnTo>
                  <a:pt x="123758" y="23345"/>
                </a:lnTo>
                <a:lnTo>
                  <a:pt x="130489" y="20802"/>
                </a:lnTo>
                <a:lnTo>
                  <a:pt x="132980" y="19888"/>
                </a:lnTo>
                <a:lnTo>
                  <a:pt x="125855" y="0"/>
                </a:lnTo>
                <a:lnTo>
                  <a:pt x="80821" y="17999"/>
                </a:lnTo>
                <a:lnTo>
                  <a:pt x="46023" y="33756"/>
                </a:lnTo>
                <a:lnTo>
                  <a:pt x="18683" y="56837"/>
                </a:lnTo>
                <a:lnTo>
                  <a:pt x="1916" y="99238"/>
                </a:lnTo>
                <a:lnTo>
                  <a:pt x="0" y="118720"/>
                </a:lnTo>
                <a:lnTo>
                  <a:pt x="11" y="1003033"/>
                </a:lnTo>
                <a:lnTo>
                  <a:pt x="21131" y="1003033"/>
                </a:lnTo>
                <a:lnTo>
                  <a:pt x="21215" y="116654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6093989" y="2431446"/>
            <a:ext cx="132980" cy="1003033"/>
          </a:xfrm>
          <a:custGeom>
            <a:avLst/>
            <a:gdLst/>
            <a:ahLst/>
            <a:cxnLst/>
            <a:rect l="l" t="t" r="r" b="b"/>
            <a:pathLst>
              <a:path w="132980" h="1003033">
                <a:moveTo>
                  <a:pt x="21131" y="1003033"/>
                </a:moveTo>
                <a:lnTo>
                  <a:pt x="11" y="1003033"/>
                </a:lnTo>
                <a:lnTo>
                  <a:pt x="11" y="122250"/>
                </a:lnTo>
                <a:lnTo>
                  <a:pt x="0" y="118720"/>
                </a:lnTo>
                <a:lnTo>
                  <a:pt x="433" y="110652"/>
                </a:lnTo>
                <a:lnTo>
                  <a:pt x="1916" y="99238"/>
                </a:lnTo>
                <a:lnTo>
                  <a:pt x="5050" y="85670"/>
                </a:lnTo>
                <a:lnTo>
                  <a:pt x="10438" y="71139"/>
                </a:lnTo>
                <a:lnTo>
                  <a:pt x="18683" y="56837"/>
                </a:lnTo>
                <a:lnTo>
                  <a:pt x="30389" y="43958"/>
                </a:lnTo>
                <a:lnTo>
                  <a:pt x="46023" y="33756"/>
                </a:lnTo>
                <a:lnTo>
                  <a:pt x="64080" y="25368"/>
                </a:lnTo>
                <a:lnTo>
                  <a:pt x="80821" y="17999"/>
                </a:lnTo>
                <a:lnTo>
                  <a:pt x="95707" y="11751"/>
                </a:lnTo>
                <a:lnTo>
                  <a:pt x="108198" y="6725"/>
                </a:lnTo>
                <a:lnTo>
                  <a:pt x="117754" y="3021"/>
                </a:lnTo>
                <a:lnTo>
                  <a:pt x="123836" y="739"/>
                </a:lnTo>
                <a:lnTo>
                  <a:pt x="125855" y="0"/>
                </a:lnTo>
                <a:lnTo>
                  <a:pt x="132980" y="19888"/>
                </a:lnTo>
                <a:lnTo>
                  <a:pt x="130489" y="20802"/>
                </a:lnTo>
                <a:lnTo>
                  <a:pt x="123758" y="23345"/>
                </a:lnTo>
                <a:lnTo>
                  <a:pt x="113422" y="27385"/>
                </a:lnTo>
                <a:lnTo>
                  <a:pt x="100114" y="32792"/>
                </a:lnTo>
                <a:lnTo>
                  <a:pt x="84469" y="39436"/>
                </a:lnTo>
                <a:lnTo>
                  <a:pt x="67120" y="47188"/>
                </a:lnTo>
                <a:lnTo>
                  <a:pt x="55129" y="52806"/>
                </a:lnTo>
                <a:lnTo>
                  <a:pt x="40615" y="63427"/>
                </a:lnTo>
                <a:lnTo>
                  <a:pt x="30950" y="77311"/>
                </a:lnTo>
                <a:lnTo>
                  <a:pt x="25150" y="92269"/>
                </a:lnTo>
                <a:lnTo>
                  <a:pt x="22232" y="106113"/>
                </a:lnTo>
                <a:lnTo>
                  <a:pt x="21215" y="116654"/>
                </a:lnTo>
                <a:lnTo>
                  <a:pt x="21115" y="121702"/>
                </a:lnTo>
                <a:lnTo>
                  <a:pt x="21119" y="121856"/>
                </a:lnTo>
                <a:lnTo>
                  <a:pt x="21131" y="1003033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5766468" y="2424054"/>
            <a:ext cx="132992" cy="1010424"/>
          </a:xfrm>
          <a:custGeom>
            <a:avLst/>
            <a:gdLst/>
            <a:ahLst/>
            <a:cxnLst/>
            <a:rect l="l" t="t" r="r" b="b"/>
            <a:pathLst>
              <a:path w="132992" h="1010424">
                <a:moveTo>
                  <a:pt x="21214" y="116653"/>
                </a:moveTo>
                <a:lnTo>
                  <a:pt x="22232" y="106110"/>
                </a:lnTo>
                <a:lnTo>
                  <a:pt x="25149" y="92264"/>
                </a:lnTo>
                <a:lnTo>
                  <a:pt x="30949" y="77305"/>
                </a:lnTo>
                <a:lnTo>
                  <a:pt x="40615" y="63422"/>
                </a:lnTo>
                <a:lnTo>
                  <a:pt x="55129" y="52806"/>
                </a:lnTo>
                <a:lnTo>
                  <a:pt x="67135" y="47180"/>
                </a:lnTo>
                <a:lnTo>
                  <a:pt x="84480" y="39430"/>
                </a:lnTo>
                <a:lnTo>
                  <a:pt x="100122" y="32785"/>
                </a:lnTo>
                <a:lnTo>
                  <a:pt x="113428" y="27378"/>
                </a:lnTo>
                <a:lnTo>
                  <a:pt x="123764" y="23338"/>
                </a:lnTo>
                <a:lnTo>
                  <a:pt x="130497" y="20798"/>
                </a:lnTo>
                <a:lnTo>
                  <a:pt x="132992" y="19888"/>
                </a:lnTo>
                <a:lnTo>
                  <a:pt x="125842" y="0"/>
                </a:lnTo>
                <a:lnTo>
                  <a:pt x="80830" y="17995"/>
                </a:lnTo>
                <a:lnTo>
                  <a:pt x="46023" y="33756"/>
                </a:lnTo>
                <a:lnTo>
                  <a:pt x="18702" y="56816"/>
                </a:lnTo>
                <a:lnTo>
                  <a:pt x="1920" y="99221"/>
                </a:lnTo>
                <a:lnTo>
                  <a:pt x="0" y="118707"/>
                </a:lnTo>
                <a:lnTo>
                  <a:pt x="11" y="1010424"/>
                </a:lnTo>
                <a:lnTo>
                  <a:pt x="21131" y="1010424"/>
                </a:lnTo>
                <a:lnTo>
                  <a:pt x="21214" y="116653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5766468" y="2424054"/>
            <a:ext cx="132992" cy="1010424"/>
          </a:xfrm>
          <a:custGeom>
            <a:avLst/>
            <a:gdLst/>
            <a:ahLst/>
            <a:cxnLst/>
            <a:rect l="l" t="t" r="r" b="b"/>
            <a:pathLst>
              <a:path w="132992" h="1010424">
                <a:moveTo>
                  <a:pt x="21131" y="1010424"/>
                </a:moveTo>
                <a:lnTo>
                  <a:pt x="11" y="1010424"/>
                </a:lnTo>
                <a:lnTo>
                  <a:pt x="11" y="122237"/>
                </a:lnTo>
                <a:lnTo>
                  <a:pt x="0" y="118707"/>
                </a:lnTo>
                <a:lnTo>
                  <a:pt x="435" y="110637"/>
                </a:lnTo>
                <a:lnTo>
                  <a:pt x="1920" y="99221"/>
                </a:lnTo>
                <a:lnTo>
                  <a:pt x="5058" y="85650"/>
                </a:lnTo>
                <a:lnTo>
                  <a:pt x="10450" y="71118"/>
                </a:lnTo>
                <a:lnTo>
                  <a:pt x="18702" y="56816"/>
                </a:lnTo>
                <a:lnTo>
                  <a:pt x="30414" y="43938"/>
                </a:lnTo>
                <a:lnTo>
                  <a:pt x="46023" y="33756"/>
                </a:lnTo>
                <a:lnTo>
                  <a:pt x="64085" y="25366"/>
                </a:lnTo>
                <a:lnTo>
                  <a:pt x="80830" y="17995"/>
                </a:lnTo>
                <a:lnTo>
                  <a:pt x="95716" y="11745"/>
                </a:lnTo>
                <a:lnTo>
                  <a:pt x="108204" y="6717"/>
                </a:lnTo>
                <a:lnTo>
                  <a:pt x="117756" y="3013"/>
                </a:lnTo>
                <a:lnTo>
                  <a:pt x="123831" y="734"/>
                </a:lnTo>
                <a:lnTo>
                  <a:pt x="125842" y="0"/>
                </a:lnTo>
                <a:lnTo>
                  <a:pt x="132992" y="19888"/>
                </a:lnTo>
                <a:lnTo>
                  <a:pt x="130497" y="20798"/>
                </a:lnTo>
                <a:lnTo>
                  <a:pt x="123764" y="23338"/>
                </a:lnTo>
                <a:lnTo>
                  <a:pt x="113428" y="27378"/>
                </a:lnTo>
                <a:lnTo>
                  <a:pt x="100122" y="32785"/>
                </a:lnTo>
                <a:lnTo>
                  <a:pt x="84480" y="39430"/>
                </a:lnTo>
                <a:lnTo>
                  <a:pt x="67135" y="47180"/>
                </a:lnTo>
                <a:lnTo>
                  <a:pt x="55129" y="52806"/>
                </a:lnTo>
                <a:lnTo>
                  <a:pt x="40615" y="63422"/>
                </a:lnTo>
                <a:lnTo>
                  <a:pt x="30949" y="77305"/>
                </a:lnTo>
                <a:lnTo>
                  <a:pt x="25149" y="92264"/>
                </a:lnTo>
                <a:lnTo>
                  <a:pt x="22232" y="106110"/>
                </a:lnTo>
                <a:lnTo>
                  <a:pt x="21214" y="116653"/>
                </a:lnTo>
                <a:lnTo>
                  <a:pt x="21114" y="121702"/>
                </a:lnTo>
                <a:lnTo>
                  <a:pt x="21118" y="121856"/>
                </a:lnTo>
                <a:lnTo>
                  <a:pt x="21131" y="101042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6466833" y="2600482"/>
            <a:ext cx="132980" cy="833996"/>
          </a:xfrm>
          <a:custGeom>
            <a:avLst/>
            <a:gdLst/>
            <a:ahLst/>
            <a:cxnLst/>
            <a:rect l="l" t="t" r="r" b="b"/>
            <a:pathLst>
              <a:path w="132980" h="833996">
                <a:moveTo>
                  <a:pt x="21215" y="116653"/>
                </a:moveTo>
                <a:lnTo>
                  <a:pt x="22232" y="106110"/>
                </a:lnTo>
                <a:lnTo>
                  <a:pt x="25150" y="92264"/>
                </a:lnTo>
                <a:lnTo>
                  <a:pt x="30950" y="77305"/>
                </a:lnTo>
                <a:lnTo>
                  <a:pt x="40615" y="63422"/>
                </a:lnTo>
                <a:lnTo>
                  <a:pt x="55129" y="52806"/>
                </a:lnTo>
                <a:lnTo>
                  <a:pt x="67127" y="47184"/>
                </a:lnTo>
                <a:lnTo>
                  <a:pt x="84474" y="39432"/>
                </a:lnTo>
                <a:lnTo>
                  <a:pt x="100117" y="32786"/>
                </a:lnTo>
                <a:lnTo>
                  <a:pt x="113424" y="27377"/>
                </a:lnTo>
                <a:lnTo>
                  <a:pt x="123759" y="23334"/>
                </a:lnTo>
                <a:lnTo>
                  <a:pt x="130489" y="20790"/>
                </a:lnTo>
                <a:lnTo>
                  <a:pt x="132980" y="19875"/>
                </a:lnTo>
                <a:lnTo>
                  <a:pt x="125855" y="0"/>
                </a:lnTo>
                <a:lnTo>
                  <a:pt x="95709" y="11744"/>
                </a:lnTo>
                <a:lnTo>
                  <a:pt x="64081" y="25358"/>
                </a:lnTo>
                <a:lnTo>
                  <a:pt x="30389" y="43945"/>
                </a:lnTo>
                <a:lnTo>
                  <a:pt x="10438" y="71126"/>
                </a:lnTo>
                <a:lnTo>
                  <a:pt x="1916" y="99226"/>
                </a:lnTo>
                <a:lnTo>
                  <a:pt x="0" y="118708"/>
                </a:lnTo>
                <a:lnTo>
                  <a:pt x="11" y="833996"/>
                </a:lnTo>
                <a:lnTo>
                  <a:pt x="21131" y="833996"/>
                </a:lnTo>
                <a:lnTo>
                  <a:pt x="21215" y="116653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466833" y="2600482"/>
            <a:ext cx="132980" cy="833996"/>
          </a:xfrm>
          <a:custGeom>
            <a:avLst/>
            <a:gdLst/>
            <a:ahLst/>
            <a:cxnLst/>
            <a:rect l="l" t="t" r="r" b="b"/>
            <a:pathLst>
              <a:path w="132980" h="833996">
                <a:moveTo>
                  <a:pt x="21131" y="833996"/>
                </a:moveTo>
                <a:lnTo>
                  <a:pt x="11" y="833996"/>
                </a:lnTo>
                <a:lnTo>
                  <a:pt x="11" y="122237"/>
                </a:lnTo>
                <a:lnTo>
                  <a:pt x="0" y="118708"/>
                </a:lnTo>
                <a:lnTo>
                  <a:pt x="433" y="110640"/>
                </a:lnTo>
                <a:lnTo>
                  <a:pt x="1916" y="99226"/>
                </a:lnTo>
                <a:lnTo>
                  <a:pt x="5050" y="85657"/>
                </a:lnTo>
                <a:lnTo>
                  <a:pt x="10438" y="71126"/>
                </a:lnTo>
                <a:lnTo>
                  <a:pt x="18683" y="56825"/>
                </a:lnTo>
                <a:lnTo>
                  <a:pt x="30389" y="43945"/>
                </a:lnTo>
                <a:lnTo>
                  <a:pt x="46023" y="33743"/>
                </a:lnTo>
                <a:lnTo>
                  <a:pt x="64081" y="25358"/>
                </a:lnTo>
                <a:lnTo>
                  <a:pt x="80822" y="17991"/>
                </a:lnTo>
                <a:lnTo>
                  <a:pt x="95709" y="11744"/>
                </a:lnTo>
                <a:lnTo>
                  <a:pt x="108200" y="6718"/>
                </a:lnTo>
                <a:lnTo>
                  <a:pt x="117756" y="3014"/>
                </a:lnTo>
                <a:lnTo>
                  <a:pt x="123838" y="735"/>
                </a:lnTo>
                <a:lnTo>
                  <a:pt x="125855" y="0"/>
                </a:lnTo>
                <a:lnTo>
                  <a:pt x="132980" y="19875"/>
                </a:lnTo>
                <a:lnTo>
                  <a:pt x="130489" y="20790"/>
                </a:lnTo>
                <a:lnTo>
                  <a:pt x="123759" y="23334"/>
                </a:lnTo>
                <a:lnTo>
                  <a:pt x="113424" y="27377"/>
                </a:lnTo>
                <a:lnTo>
                  <a:pt x="100117" y="32786"/>
                </a:lnTo>
                <a:lnTo>
                  <a:pt x="84474" y="39432"/>
                </a:lnTo>
                <a:lnTo>
                  <a:pt x="67127" y="47184"/>
                </a:lnTo>
                <a:lnTo>
                  <a:pt x="55129" y="52806"/>
                </a:lnTo>
                <a:lnTo>
                  <a:pt x="40615" y="63422"/>
                </a:lnTo>
                <a:lnTo>
                  <a:pt x="30950" y="77305"/>
                </a:lnTo>
                <a:lnTo>
                  <a:pt x="25150" y="92264"/>
                </a:lnTo>
                <a:lnTo>
                  <a:pt x="22232" y="106110"/>
                </a:lnTo>
                <a:lnTo>
                  <a:pt x="21215" y="116653"/>
                </a:lnTo>
                <a:lnTo>
                  <a:pt x="21115" y="121702"/>
                </a:lnTo>
                <a:lnTo>
                  <a:pt x="21119" y="121856"/>
                </a:lnTo>
                <a:lnTo>
                  <a:pt x="21131" y="833996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6369006" y="2500242"/>
            <a:ext cx="132980" cy="934237"/>
          </a:xfrm>
          <a:custGeom>
            <a:avLst/>
            <a:gdLst/>
            <a:ahLst/>
            <a:cxnLst/>
            <a:rect l="l" t="t" r="r" b="b"/>
            <a:pathLst>
              <a:path w="132980" h="934237">
                <a:moveTo>
                  <a:pt x="21215" y="116635"/>
                </a:moveTo>
                <a:lnTo>
                  <a:pt x="22232" y="106092"/>
                </a:lnTo>
                <a:lnTo>
                  <a:pt x="25150" y="92247"/>
                </a:lnTo>
                <a:lnTo>
                  <a:pt x="30950" y="77290"/>
                </a:lnTo>
                <a:lnTo>
                  <a:pt x="40615" y="63409"/>
                </a:lnTo>
                <a:lnTo>
                  <a:pt x="55129" y="52793"/>
                </a:lnTo>
                <a:lnTo>
                  <a:pt x="67117" y="47175"/>
                </a:lnTo>
                <a:lnTo>
                  <a:pt x="84462" y="39425"/>
                </a:lnTo>
                <a:lnTo>
                  <a:pt x="100105" y="32783"/>
                </a:lnTo>
                <a:lnTo>
                  <a:pt x="113412" y="27377"/>
                </a:lnTo>
                <a:lnTo>
                  <a:pt x="123750" y="23338"/>
                </a:lnTo>
                <a:lnTo>
                  <a:pt x="130484" y="20794"/>
                </a:lnTo>
                <a:lnTo>
                  <a:pt x="132980" y="19875"/>
                </a:lnTo>
                <a:lnTo>
                  <a:pt x="125843" y="0"/>
                </a:lnTo>
                <a:lnTo>
                  <a:pt x="95709" y="11727"/>
                </a:lnTo>
                <a:lnTo>
                  <a:pt x="64082" y="25349"/>
                </a:lnTo>
                <a:lnTo>
                  <a:pt x="30399" y="43935"/>
                </a:lnTo>
                <a:lnTo>
                  <a:pt x="10441" y="71114"/>
                </a:lnTo>
                <a:lnTo>
                  <a:pt x="434" y="110627"/>
                </a:lnTo>
                <a:lnTo>
                  <a:pt x="0" y="118695"/>
                </a:lnTo>
                <a:lnTo>
                  <a:pt x="11" y="934237"/>
                </a:lnTo>
                <a:lnTo>
                  <a:pt x="21131" y="934237"/>
                </a:lnTo>
                <a:lnTo>
                  <a:pt x="21215" y="116635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369006" y="2500242"/>
            <a:ext cx="132980" cy="934237"/>
          </a:xfrm>
          <a:custGeom>
            <a:avLst/>
            <a:gdLst/>
            <a:ahLst/>
            <a:cxnLst/>
            <a:rect l="l" t="t" r="r" b="b"/>
            <a:pathLst>
              <a:path w="132980" h="934237">
                <a:moveTo>
                  <a:pt x="21131" y="934237"/>
                </a:moveTo>
                <a:lnTo>
                  <a:pt x="11" y="934237"/>
                </a:lnTo>
                <a:lnTo>
                  <a:pt x="11" y="122224"/>
                </a:lnTo>
                <a:lnTo>
                  <a:pt x="0" y="118695"/>
                </a:lnTo>
                <a:lnTo>
                  <a:pt x="434" y="110627"/>
                </a:lnTo>
                <a:lnTo>
                  <a:pt x="1916" y="99213"/>
                </a:lnTo>
                <a:lnTo>
                  <a:pt x="5051" y="85644"/>
                </a:lnTo>
                <a:lnTo>
                  <a:pt x="10441" y="71114"/>
                </a:lnTo>
                <a:lnTo>
                  <a:pt x="18690" y="56814"/>
                </a:lnTo>
                <a:lnTo>
                  <a:pt x="30399" y="43935"/>
                </a:lnTo>
                <a:lnTo>
                  <a:pt x="46023" y="33743"/>
                </a:lnTo>
                <a:lnTo>
                  <a:pt x="64082" y="25349"/>
                </a:lnTo>
                <a:lnTo>
                  <a:pt x="80824" y="17976"/>
                </a:lnTo>
                <a:lnTo>
                  <a:pt x="95709" y="11727"/>
                </a:lnTo>
                <a:lnTo>
                  <a:pt x="108198" y="6702"/>
                </a:lnTo>
                <a:lnTo>
                  <a:pt x="117751" y="3003"/>
                </a:lnTo>
                <a:lnTo>
                  <a:pt x="123829" y="729"/>
                </a:lnTo>
                <a:lnTo>
                  <a:pt x="125843" y="0"/>
                </a:lnTo>
                <a:lnTo>
                  <a:pt x="132980" y="19875"/>
                </a:lnTo>
                <a:lnTo>
                  <a:pt x="130484" y="20794"/>
                </a:lnTo>
                <a:lnTo>
                  <a:pt x="123750" y="23338"/>
                </a:lnTo>
                <a:lnTo>
                  <a:pt x="113412" y="27377"/>
                </a:lnTo>
                <a:lnTo>
                  <a:pt x="100105" y="32783"/>
                </a:lnTo>
                <a:lnTo>
                  <a:pt x="84462" y="39425"/>
                </a:lnTo>
                <a:lnTo>
                  <a:pt x="67117" y="47175"/>
                </a:lnTo>
                <a:lnTo>
                  <a:pt x="55129" y="52793"/>
                </a:lnTo>
                <a:lnTo>
                  <a:pt x="40615" y="63409"/>
                </a:lnTo>
                <a:lnTo>
                  <a:pt x="30950" y="77290"/>
                </a:lnTo>
                <a:lnTo>
                  <a:pt x="25150" y="92247"/>
                </a:lnTo>
                <a:lnTo>
                  <a:pt x="22232" y="106092"/>
                </a:lnTo>
                <a:lnTo>
                  <a:pt x="21215" y="116635"/>
                </a:lnTo>
                <a:lnTo>
                  <a:pt x="21115" y="121688"/>
                </a:lnTo>
                <a:lnTo>
                  <a:pt x="21118" y="121843"/>
                </a:lnTo>
                <a:lnTo>
                  <a:pt x="21131" y="93423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6249291" y="2446304"/>
            <a:ext cx="132980" cy="988174"/>
          </a:xfrm>
          <a:custGeom>
            <a:avLst/>
            <a:gdLst/>
            <a:ahLst/>
            <a:cxnLst/>
            <a:rect l="l" t="t" r="r" b="b"/>
            <a:pathLst>
              <a:path w="132980" h="988174">
                <a:moveTo>
                  <a:pt x="21215" y="116647"/>
                </a:moveTo>
                <a:lnTo>
                  <a:pt x="22233" y="106102"/>
                </a:lnTo>
                <a:lnTo>
                  <a:pt x="25151" y="92256"/>
                </a:lnTo>
                <a:lnTo>
                  <a:pt x="30952" y="77297"/>
                </a:lnTo>
                <a:lnTo>
                  <a:pt x="40617" y="63413"/>
                </a:lnTo>
                <a:lnTo>
                  <a:pt x="55129" y="52793"/>
                </a:lnTo>
                <a:lnTo>
                  <a:pt x="67114" y="47181"/>
                </a:lnTo>
                <a:lnTo>
                  <a:pt x="84462" y="39433"/>
                </a:lnTo>
                <a:lnTo>
                  <a:pt x="100107" y="32791"/>
                </a:lnTo>
                <a:lnTo>
                  <a:pt x="113414" y="27384"/>
                </a:lnTo>
                <a:lnTo>
                  <a:pt x="123751" y="23345"/>
                </a:lnTo>
                <a:lnTo>
                  <a:pt x="130484" y="20802"/>
                </a:lnTo>
                <a:lnTo>
                  <a:pt x="132980" y="19888"/>
                </a:lnTo>
                <a:lnTo>
                  <a:pt x="125843" y="0"/>
                </a:lnTo>
                <a:lnTo>
                  <a:pt x="80830" y="17986"/>
                </a:lnTo>
                <a:lnTo>
                  <a:pt x="46023" y="33743"/>
                </a:lnTo>
                <a:lnTo>
                  <a:pt x="18683" y="56832"/>
                </a:lnTo>
                <a:lnTo>
                  <a:pt x="1916" y="99234"/>
                </a:lnTo>
                <a:lnTo>
                  <a:pt x="0" y="118712"/>
                </a:lnTo>
                <a:lnTo>
                  <a:pt x="11" y="988174"/>
                </a:lnTo>
                <a:lnTo>
                  <a:pt x="21131" y="988174"/>
                </a:lnTo>
                <a:lnTo>
                  <a:pt x="21215" y="116647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249291" y="2446304"/>
            <a:ext cx="132980" cy="988174"/>
          </a:xfrm>
          <a:custGeom>
            <a:avLst/>
            <a:gdLst/>
            <a:ahLst/>
            <a:cxnLst/>
            <a:rect l="l" t="t" r="r" b="b"/>
            <a:pathLst>
              <a:path w="132980" h="988174">
                <a:moveTo>
                  <a:pt x="21131" y="988174"/>
                </a:moveTo>
                <a:lnTo>
                  <a:pt x="11" y="988174"/>
                </a:lnTo>
                <a:lnTo>
                  <a:pt x="11" y="122237"/>
                </a:lnTo>
                <a:lnTo>
                  <a:pt x="0" y="118712"/>
                </a:lnTo>
                <a:lnTo>
                  <a:pt x="433" y="110647"/>
                </a:lnTo>
                <a:lnTo>
                  <a:pt x="1916" y="99234"/>
                </a:lnTo>
                <a:lnTo>
                  <a:pt x="5050" y="85666"/>
                </a:lnTo>
                <a:lnTo>
                  <a:pt x="10438" y="71135"/>
                </a:lnTo>
                <a:lnTo>
                  <a:pt x="18683" y="56832"/>
                </a:lnTo>
                <a:lnTo>
                  <a:pt x="30389" y="43949"/>
                </a:lnTo>
                <a:lnTo>
                  <a:pt x="46023" y="33743"/>
                </a:lnTo>
                <a:lnTo>
                  <a:pt x="64086" y="25354"/>
                </a:lnTo>
                <a:lnTo>
                  <a:pt x="80830" y="17986"/>
                </a:lnTo>
                <a:lnTo>
                  <a:pt x="95715" y="11741"/>
                </a:lnTo>
                <a:lnTo>
                  <a:pt x="108202" y="6717"/>
                </a:lnTo>
                <a:lnTo>
                  <a:pt x="117753" y="3016"/>
                </a:lnTo>
                <a:lnTo>
                  <a:pt x="123829" y="737"/>
                </a:lnTo>
                <a:lnTo>
                  <a:pt x="125843" y="0"/>
                </a:lnTo>
                <a:lnTo>
                  <a:pt x="132980" y="19888"/>
                </a:lnTo>
                <a:lnTo>
                  <a:pt x="130484" y="20802"/>
                </a:lnTo>
                <a:lnTo>
                  <a:pt x="123751" y="23345"/>
                </a:lnTo>
                <a:lnTo>
                  <a:pt x="113414" y="27384"/>
                </a:lnTo>
                <a:lnTo>
                  <a:pt x="100107" y="32791"/>
                </a:lnTo>
                <a:lnTo>
                  <a:pt x="84462" y="39433"/>
                </a:lnTo>
                <a:lnTo>
                  <a:pt x="67114" y="47181"/>
                </a:lnTo>
                <a:lnTo>
                  <a:pt x="55129" y="52793"/>
                </a:lnTo>
                <a:lnTo>
                  <a:pt x="40617" y="63413"/>
                </a:lnTo>
                <a:lnTo>
                  <a:pt x="30952" y="77297"/>
                </a:lnTo>
                <a:lnTo>
                  <a:pt x="25151" y="92256"/>
                </a:lnTo>
                <a:lnTo>
                  <a:pt x="22233" y="106102"/>
                </a:lnTo>
                <a:lnTo>
                  <a:pt x="21215" y="116647"/>
                </a:lnTo>
                <a:lnTo>
                  <a:pt x="21115" y="121701"/>
                </a:lnTo>
                <a:lnTo>
                  <a:pt x="21119" y="121856"/>
                </a:lnTo>
                <a:lnTo>
                  <a:pt x="21131" y="98817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579066" y="2557201"/>
            <a:ext cx="132980" cy="877277"/>
          </a:xfrm>
          <a:custGeom>
            <a:avLst/>
            <a:gdLst/>
            <a:ahLst/>
            <a:cxnLst/>
            <a:rect l="l" t="t" r="r" b="b"/>
            <a:pathLst>
              <a:path w="132980" h="877277">
                <a:moveTo>
                  <a:pt x="21229" y="116755"/>
                </a:moveTo>
                <a:lnTo>
                  <a:pt x="22266" y="106218"/>
                </a:lnTo>
                <a:lnTo>
                  <a:pt x="25202" y="92340"/>
                </a:lnTo>
                <a:lnTo>
                  <a:pt x="31008" y="77336"/>
                </a:lnTo>
                <a:lnTo>
                  <a:pt x="40660" y="63419"/>
                </a:lnTo>
                <a:lnTo>
                  <a:pt x="55129" y="52806"/>
                </a:lnTo>
                <a:lnTo>
                  <a:pt x="67117" y="47184"/>
                </a:lnTo>
                <a:lnTo>
                  <a:pt x="84462" y="39431"/>
                </a:lnTo>
                <a:lnTo>
                  <a:pt x="100105" y="32787"/>
                </a:lnTo>
                <a:lnTo>
                  <a:pt x="113412" y="27380"/>
                </a:lnTo>
                <a:lnTo>
                  <a:pt x="123750" y="23342"/>
                </a:lnTo>
                <a:lnTo>
                  <a:pt x="130484" y="20802"/>
                </a:lnTo>
                <a:lnTo>
                  <a:pt x="132980" y="19888"/>
                </a:lnTo>
                <a:lnTo>
                  <a:pt x="125843" y="0"/>
                </a:lnTo>
                <a:lnTo>
                  <a:pt x="95709" y="11731"/>
                </a:lnTo>
                <a:lnTo>
                  <a:pt x="64082" y="25349"/>
                </a:lnTo>
                <a:lnTo>
                  <a:pt x="30389" y="43949"/>
                </a:lnTo>
                <a:lnTo>
                  <a:pt x="10438" y="71131"/>
                </a:lnTo>
                <a:lnTo>
                  <a:pt x="1916" y="99229"/>
                </a:lnTo>
                <a:lnTo>
                  <a:pt x="0" y="118708"/>
                </a:lnTo>
                <a:lnTo>
                  <a:pt x="11" y="877277"/>
                </a:lnTo>
                <a:lnTo>
                  <a:pt x="21131" y="877277"/>
                </a:lnTo>
                <a:lnTo>
                  <a:pt x="21229" y="116755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579066" y="2557201"/>
            <a:ext cx="132980" cy="877277"/>
          </a:xfrm>
          <a:custGeom>
            <a:avLst/>
            <a:gdLst/>
            <a:ahLst/>
            <a:cxnLst/>
            <a:rect l="l" t="t" r="r" b="b"/>
            <a:pathLst>
              <a:path w="132980" h="877277">
                <a:moveTo>
                  <a:pt x="21131" y="877277"/>
                </a:moveTo>
                <a:lnTo>
                  <a:pt x="11" y="877277"/>
                </a:lnTo>
                <a:lnTo>
                  <a:pt x="11" y="122237"/>
                </a:lnTo>
                <a:lnTo>
                  <a:pt x="0" y="118708"/>
                </a:lnTo>
                <a:lnTo>
                  <a:pt x="433" y="110642"/>
                </a:lnTo>
                <a:lnTo>
                  <a:pt x="1916" y="99229"/>
                </a:lnTo>
                <a:lnTo>
                  <a:pt x="5050" y="85662"/>
                </a:lnTo>
                <a:lnTo>
                  <a:pt x="10438" y="71131"/>
                </a:lnTo>
                <a:lnTo>
                  <a:pt x="18683" y="56830"/>
                </a:lnTo>
                <a:lnTo>
                  <a:pt x="30389" y="43949"/>
                </a:lnTo>
                <a:lnTo>
                  <a:pt x="46023" y="33743"/>
                </a:lnTo>
                <a:lnTo>
                  <a:pt x="64082" y="25349"/>
                </a:lnTo>
                <a:lnTo>
                  <a:pt x="80824" y="17978"/>
                </a:lnTo>
                <a:lnTo>
                  <a:pt x="95709" y="11731"/>
                </a:lnTo>
                <a:lnTo>
                  <a:pt x="108198" y="6708"/>
                </a:lnTo>
                <a:lnTo>
                  <a:pt x="117751" y="3008"/>
                </a:lnTo>
                <a:lnTo>
                  <a:pt x="123829" y="733"/>
                </a:lnTo>
                <a:lnTo>
                  <a:pt x="125843" y="0"/>
                </a:lnTo>
                <a:lnTo>
                  <a:pt x="132980" y="19888"/>
                </a:lnTo>
                <a:lnTo>
                  <a:pt x="130484" y="20802"/>
                </a:lnTo>
                <a:lnTo>
                  <a:pt x="123750" y="23342"/>
                </a:lnTo>
                <a:lnTo>
                  <a:pt x="113412" y="27380"/>
                </a:lnTo>
                <a:lnTo>
                  <a:pt x="100105" y="32787"/>
                </a:lnTo>
                <a:lnTo>
                  <a:pt x="84462" y="39431"/>
                </a:lnTo>
                <a:lnTo>
                  <a:pt x="67117" y="47184"/>
                </a:lnTo>
                <a:lnTo>
                  <a:pt x="55129" y="52806"/>
                </a:lnTo>
                <a:lnTo>
                  <a:pt x="40660" y="63419"/>
                </a:lnTo>
                <a:lnTo>
                  <a:pt x="31008" y="77336"/>
                </a:lnTo>
                <a:lnTo>
                  <a:pt x="25202" y="92340"/>
                </a:lnTo>
                <a:lnTo>
                  <a:pt x="22266" y="106218"/>
                </a:lnTo>
                <a:lnTo>
                  <a:pt x="21229" y="116755"/>
                </a:lnTo>
                <a:lnTo>
                  <a:pt x="21116" y="121737"/>
                </a:lnTo>
                <a:lnTo>
                  <a:pt x="21119" y="121869"/>
                </a:lnTo>
                <a:lnTo>
                  <a:pt x="21131" y="87727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6534728" y="2523090"/>
            <a:ext cx="178714" cy="911389"/>
          </a:xfrm>
          <a:custGeom>
            <a:avLst/>
            <a:gdLst/>
            <a:ahLst/>
            <a:cxnLst/>
            <a:rect l="l" t="t" r="r" b="b"/>
            <a:pathLst>
              <a:path w="178714" h="911389">
                <a:moveTo>
                  <a:pt x="126560" y="2950"/>
                </a:moveTo>
                <a:lnTo>
                  <a:pt x="112941" y="9283"/>
                </a:lnTo>
                <a:lnTo>
                  <a:pt x="0" y="73024"/>
                </a:lnTo>
                <a:lnTo>
                  <a:pt x="10375" y="91414"/>
                </a:lnTo>
                <a:lnTo>
                  <a:pt x="123329" y="27685"/>
                </a:lnTo>
                <a:lnTo>
                  <a:pt x="126333" y="26063"/>
                </a:lnTo>
                <a:lnTo>
                  <a:pt x="139622" y="21221"/>
                </a:lnTo>
                <a:lnTo>
                  <a:pt x="148767" y="22313"/>
                </a:lnTo>
                <a:lnTo>
                  <a:pt x="151415" y="24672"/>
                </a:lnTo>
                <a:lnTo>
                  <a:pt x="156508" y="37296"/>
                </a:lnTo>
                <a:lnTo>
                  <a:pt x="157594" y="50100"/>
                </a:lnTo>
                <a:lnTo>
                  <a:pt x="157594" y="911389"/>
                </a:lnTo>
                <a:lnTo>
                  <a:pt x="178714" y="911389"/>
                </a:lnTo>
                <a:lnTo>
                  <a:pt x="178610" y="43671"/>
                </a:lnTo>
                <a:lnTo>
                  <a:pt x="159829" y="4317"/>
                </a:lnTo>
                <a:lnTo>
                  <a:pt x="138931" y="0"/>
                </a:lnTo>
                <a:lnTo>
                  <a:pt x="126560" y="2950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534728" y="2523090"/>
            <a:ext cx="178714" cy="911389"/>
          </a:xfrm>
          <a:custGeom>
            <a:avLst/>
            <a:gdLst/>
            <a:ahLst/>
            <a:cxnLst/>
            <a:rect l="l" t="t" r="r" b="b"/>
            <a:pathLst>
              <a:path w="178714" h="911389">
                <a:moveTo>
                  <a:pt x="178714" y="911389"/>
                </a:moveTo>
                <a:lnTo>
                  <a:pt x="157594" y="911389"/>
                </a:lnTo>
                <a:lnTo>
                  <a:pt x="157594" y="50100"/>
                </a:lnTo>
                <a:lnTo>
                  <a:pt x="156508" y="37296"/>
                </a:lnTo>
                <a:lnTo>
                  <a:pt x="151415" y="24672"/>
                </a:lnTo>
                <a:lnTo>
                  <a:pt x="148767" y="22313"/>
                </a:lnTo>
                <a:lnTo>
                  <a:pt x="139622" y="21221"/>
                </a:lnTo>
                <a:lnTo>
                  <a:pt x="126333" y="26063"/>
                </a:lnTo>
                <a:lnTo>
                  <a:pt x="123329" y="27685"/>
                </a:lnTo>
                <a:lnTo>
                  <a:pt x="10375" y="91414"/>
                </a:lnTo>
                <a:lnTo>
                  <a:pt x="0" y="73024"/>
                </a:lnTo>
                <a:lnTo>
                  <a:pt x="112941" y="9283"/>
                </a:lnTo>
                <a:lnTo>
                  <a:pt x="126560" y="2950"/>
                </a:lnTo>
                <a:lnTo>
                  <a:pt x="138931" y="0"/>
                </a:lnTo>
                <a:lnTo>
                  <a:pt x="150010" y="438"/>
                </a:lnTo>
                <a:lnTo>
                  <a:pt x="159829" y="4317"/>
                </a:lnTo>
                <a:lnTo>
                  <a:pt x="171170" y="16221"/>
                </a:lnTo>
                <a:lnTo>
                  <a:pt x="176765" y="30778"/>
                </a:lnTo>
                <a:lnTo>
                  <a:pt x="178610" y="43671"/>
                </a:lnTo>
                <a:lnTo>
                  <a:pt x="178701" y="50558"/>
                </a:lnTo>
                <a:lnTo>
                  <a:pt x="178714" y="91138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6271897" y="2465965"/>
            <a:ext cx="178714" cy="968512"/>
          </a:xfrm>
          <a:custGeom>
            <a:avLst/>
            <a:gdLst/>
            <a:ahLst/>
            <a:cxnLst/>
            <a:rect l="l" t="t" r="r" b="b"/>
            <a:pathLst>
              <a:path w="178714" h="968512">
                <a:moveTo>
                  <a:pt x="126559" y="2945"/>
                </a:moveTo>
                <a:lnTo>
                  <a:pt x="112941" y="9281"/>
                </a:lnTo>
                <a:lnTo>
                  <a:pt x="0" y="73023"/>
                </a:lnTo>
                <a:lnTo>
                  <a:pt x="10388" y="91412"/>
                </a:lnTo>
                <a:lnTo>
                  <a:pt x="123329" y="27684"/>
                </a:lnTo>
                <a:lnTo>
                  <a:pt x="126309" y="26074"/>
                </a:lnTo>
                <a:lnTo>
                  <a:pt x="139620" y="21232"/>
                </a:lnTo>
                <a:lnTo>
                  <a:pt x="148767" y="22312"/>
                </a:lnTo>
                <a:lnTo>
                  <a:pt x="151415" y="24671"/>
                </a:lnTo>
                <a:lnTo>
                  <a:pt x="156508" y="37295"/>
                </a:lnTo>
                <a:lnTo>
                  <a:pt x="157594" y="50099"/>
                </a:lnTo>
                <a:lnTo>
                  <a:pt x="157594" y="968512"/>
                </a:lnTo>
                <a:lnTo>
                  <a:pt x="178714" y="968512"/>
                </a:lnTo>
                <a:lnTo>
                  <a:pt x="178610" y="43677"/>
                </a:lnTo>
                <a:lnTo>
                  <a:pt x="159829" y="4328"/>
                </a:lnTo>
                <a:lnTo>
                  <a:pt x="138928" y="0"/>
                </a:lnTo>
                <a:lnTo>
                  <a:pt x="126559" y="2945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271897" y="2465965"/>
            <a:ext cx="178714" cy="968512"/>
          </a:xfrm>
          <a:custGeom>
            <a:avLst/>
            <a:gdLst/>
            <a:ahLst/>
            <a:cxnLst/>
            <a:rect l="l" t="t" r="r" b="b"/>
            <a:pathLst>
              <a:path w="178714" h="968512">
                <a:moveTo>
                  <a:pt x="178714" y="968512"/>
                </a:moveTo>
                <a:lnTo>
                  <a:pt x="157594" y="968512"/>
                </a:lnTo>
                <a:lnTo>
                  <a:pt x="157594" y="50099"/>
                </a:lnTo>
                <a:lnTo>
                  <a:pt x="156508" y="37295"/>
                </a:lnTo>
                <a:lnTo>
                  <a:pt x="151415" y="24671"/>
                </a:lnTo>
                <a:lnTo>
                  <a:pt x="148767" y="22312"/>
                </a:lnTo>
                <a:lnTo>
                  <a:pt x="139620" y="21232"/>
                </a:lnTo>
                <a:lnTo>
                  <a:pt x="126309" y="26074"/>
                </a:lnTo>
                <a:lnTo>
                  <a:pt x="123329" y="27684"/>
                </a:lnTo>
                <a:lnTo>
                  <a:pt x="10388" y="91412"/>
                </a:lnTo>
                <a:lnTo>
                  <a:pt x="0" y="73023"/>
                </a:lnTo>
                <a:lnTo>
                  <a:pt x="112941" y="9281"/>
                </a:lnTo>
                <a:lnTo>
                  <a:pt x="126559" y="2945"/>
                </a:lnTo>
                <a:lnTo>
                  <a:pt x="138928" y="0"/>
                </a:lnTo>
                <a:lnTo>
                  <a:pt x="150007" y="446"/>
                </a:lnTo>
                <a:lnTo>
                  <a:pt x="159829" y="4328"/>
                </a:lnTo>
                <a:lnTo>
                  <a:pt x="171172" y="16229"/>
                </a:lnTo>
                <a:lnTo>
                  <a:pt x="176767" y="30784"/>
                </a:lnTo>
                <a:lnTo>
                  <a:pt x="178610" y="43677"/>
                </a:lnTo>
                <a:lnTo>
                  <a:pt x="178701" y="50556"/>
                </a:lnTo>
                <a:lnTo>
                  <a:pt x="178714" y="96851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6008214" y="2507914"/>
            <a:ext cx="178714" cy="926564"/>
          </a:xfrm>
          <a:custGeom>
            <a:avLst/>
            <a:gdLst/>
            <a:ahLst/>
            <a:cxnLst/>
            <a:rect l="l" t="t" r="r" b="b"/>
            <a:pathLst>
              <a:path w="178714" h="926564">
                <a:moveTo>
                  <a:pt x="126557" y="2949"/>
                </a:moveTo>
                <a:lnTo>
                  <a:pt x="112941" y="9281"/>
                </a:lnTo>
                <a:lnTo>
                  <a:pt x="0" y="73009"/>
                </a:lnTo>
                <a:lnTo>
                  <a:pt x="10388" y="91412"/>
                </a:lnTo>
                <a:lnTo>
                  <a:pt x="123329" y="27670"/>
                </a:lnTo>
                <a:lnTo>
                  <a:pt x="126306" y="26067"/>
                </a:lnTo>
                <a:lnTo>
                  <a:pt x="139622" y="21230"/>
                </a:lnTo>
                <a:lnTo>
                  <a:pt x="148767" y="22311"/>
                </a:lnTo>
                <a:lnTo>
                  <a:pt x="151408" y="24663"/>
                </a:lnTo>
                <a:lnTo>
                  <a:pt x="156507" y="37286"/>
                </a:lnTo>
                <a:lnTo>
                  <a:pt x="157594" y="50086"/>
                </a:lnTo>
                <a:lnTo>
                  <a:pt x="157594" y="926564"/>
                </a:lnTo>
                <a:lnTo>
                  <a:pt x="178714" y="926564"/>
                </a:lnTo>
                <a:lnTo>
                  <a:pt x="178611" y="43676"/>
                </a:lnTo>
                <a:lnTo>
                  <a:pt x="159829" y="4328"/>
                </a:lnTo>
                <a:lnTo>
                  <a:pt x="138924" y="0"/>
                </a:lnTo>
                <a:lnTo>
                  <a:pt x="126557" y="2949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6008214" y="2507914"/>
            <a:ext cx="178714" cy="926564"/>
          </a:xfrm>
          <a:custGeom>
            <a:avLst/>
            <a:gdLst/>
            <a:ahLst/>
            <a:cxnLst/>
            <a:rect l="l" t="t" r="r" b="b"/>
            <a:pathLst>
              <a:path w="178714" h="926564">
                <a:moveTo>
                  <a:pt x="178714" y="926564"/>
                </a:moveTo>
                <a:lnTo>
                  <a:pt x="157594" y="926564"/>
                </a:lnTo>
                <a:lnTo>
                  <a:pt x="157594" y="50086"/>
                </a:lnTo>
                <a:lnTo>
                  <a:pt x="156507" y="37286"/>
                </a:lnTo>
                <a:lnTo>
                  <a:pt x="151408" y="24663"/>
                </a:lnTo>
                <a:lnTo>
                  <a:pt x="148767" y="22311"/>
                </a:lnTo>
                <a:lnTo>
                  <a:pt x="139622" y="21230"/>
                </a:lnTo>
                <a:lnTo>
                  <a:pt x="126306" y="26067"/>
                </a:lnTo>
                <a:lnTo>
                  <a:pt x="123329" y="27670"/>
                </a:lnTo>
                <a:lnTo>
                  <a:pt x="10388" y="91412"/>
                </a:lnTo>
                <a:lnTo>
                  <a:pt x="0" y="73009"/>
                </a:lnTo>
                <a:lnTo>
                  <a:pt x="112941" y="9281"/>
                </a:lnTo>
                <a:lnTo>
                  <a:pt x="126557" y="2949"/>
                </a:lnTo>
                <a:lnTo>
                  <a:pt x="138924" y="0"/>
                </a:lnTo>
                <a:lnTo>
                  <a:pt x="150001" y="441"/>
                </a:lnTo>
                <a:lnTo>
                  <a:pt x="159829" y="4328"/>
                </a:lnTo>
                <a:lnTo>
                  <a:pt x="171174" y="16226"/>
                </a:lnTo>
                <a:lnTo>
                  <a:pt x="176768" y="30784"/>
                </a:lnTo>
                <a:lnTo>
                  <a:pt x="178611" y="43676"/>
                </a:lnTo>
                <a:lnTo>
                  <a:pt x="178701" y="50543"/>
                </a:lnTo>
                <a:lnTo>
                  <a:pt x="178714" y="926564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6048968" y="2431652"/>
            <a:ext cx="178714" cy="1002827"/>
          </a:xfrm>
          <a:custGeom>
            <a:avLst/>
            <a:gdLst/>
            <a:ahLst/>
            <a:cxnLst/>
            <a:rect l="l" t="t" r="r" b="b"/>
            <a:pathLst>
              <a:path w="178714" h="1002827">
                <a:moveTo>
                  <a:pt x="126570" y="2949"/>
                </a:moveTo>
                <a:lnTo>
                  <a:pt x="112953" y="9281"/>
                </a:lnTo>
                <a:lnTo>
                  <a:pt x="0" y="73022"/>
                </a:lnTo>
                <a:lnTo>
                  <a:pt x="10388" y="91412"/>
                </a:lnTo>
                <a:lnTo>
                  <a:pt x="123342" y="27683"/>
                </a:lnTo>
                <a:lnTo>
                  <a:pt x="126339" y="26065"/>
                </a:lnTo>
                <a:lnTo>
                  <a:pt x="139636" y="21222"/>
                </a:lnTo>
                <a:lnTo>
                  <a:pt x="148767" y="22324"/>
                </a:lnTo>
                <a:lnTo>
                  <a:pt x="151408" y="24671"/>
                </a:lnTo>
                <a:lnTo>
                  <a:pt x="156507" y="37289"/>
                </a:lnTo>
                <a:lnTo>
                  <a:pt x="157594" y="50099"/>
                </a:lnTo>
                <a:lnTo>
                  <a:pt x="157594" y="1002827"/>
                </a:lnTo>
                <a:lnTo>
                  <a:pt x="178714" y="1002827"/>
                </a:lnTo>
                <a:lnTo>
                  <a:pt x="178611" y="43680"/>
                </a:lnTo>
                <a:lnTo>
                  <a:pt x="159842" y="4328"/>
                </a:lnTo>
                <a:lnTo>
                  <a:pt x="138937" y="0"/>
                </a:lnTo>
                <a:lnTo>
                  <a:pt x="126570" y="2949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048968" y="2431652"/>
            <a:ext cx="178714" cy="1002827"/>
          </a:xfrm>
          <a:custGeom>
            <a:avLst/>
            <a:gdLst/>
            <a:ahLst/>
            <a:cxnLst/>
            <a:rect l="l" t="t" r="r" b="b"/>
            <a:pathLst>
              <a:path w="178714" h="1002827">
                <a:moveTo>
                  <a:pt x="178714" y="1002827"/>
                </a:moveTo>
                <a:lnTo>
                  <a:pt x="157594" y="1002827"/>
                </a:lnTo>
                <a:lnTo>
                  <a:pt x="157594" y="50099"/>
                </a:lnTo>
                <a:lnTo>
                  <a:pt x="156507" y="37289"/>
                </a:lnTo>
                <a:lnTo>
                  <a:pt x="151408" y="24671"/>
                </a:lnTo>
                <a:lnTo>
                  <a:pt x="148767" y="22324"/>
                </a:lnTo>
                <a:lnTo>
                  <a:pt x="139636" y="21222"/>
                </a:lnTo>
                <a:lnTo>
                  <a:pt x="126339" y="26065"/>
                </a:lnTo>
                <a:lnTo>
                  <a:pt x="123342" y="27683"/>
                </a:lnTo>
                <a:lnTo>
                  <a:pt x="10388" y="91412"/>
                </a:lnTo>
                <a:lnTo>
                  <a:pt x="0" y="73022"/>
                </a:lnTo>
                <a:lnTo>
                  <a:pt x="112953" y="9281"/>
                </a:lnTo>
                <a:lnTo>
                  <a:pt x="126570" y="2949"/>
                </a:lnTo>
                <a:lnTo>
                  <a:pt x="138937" y="0"/>
                </a:lnTo>
                <a:lnTo>
                  <a:pt x="150014" y="441"/>
                </a:lnTo>
                <a:lnTo>
                  <a:pt x="159842" y="4328"/>
                </a:lnTo>
                <a:lnTo>
                  <a:pt x="171178" y="16230"/>
                </a:lnTo>
                <a:lnTo>
                  <a:pt x="176769" y="30787"/>
                </a:lnTo>
                <a:lnTo>
                  <a:pt x="178611" y="43680"/>
                </a:lnTo>
                <a:lnTo>
                  <a:pt x="178701" y="50556"/>
                </a:lnTo>
                <a:lnTo>
                  <a:pt x="178714" y="1002827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5850518" y="2412986"/>
            <a:ext cx="178714" cy="1021492"/>
          </a:xfrm>
          <a:custGeom>
            <a:avLst/>
            <a:gdLst/>
            <a:ahLst/>
            <a:cxnLst/>
            <a:rect l="l" t="t" r="r" b="b"/>
            <a:pathLst>
              <a:path w="178714" h="1021492">
                <a:moveTo>
                  <a:pt x="126570" y="2945"/>
                </a:moveTo>
                <a:lnTo>
                  <a:pt x="112953" y="9277"/>
                </a:lnTo>
                <a:lnTo>
                  <a:pt x="0" y="73005"/>
                </a:lnTo>
                <a:lnTo>
                  <a:pt x="10375" y="91408"/>
                </a:lnTo>
                <a:lnTo>
                  <a:pt x="123329" y="27679"/>
                </a:lnTo>
                <a:lnTo>
                  <a:pt x="126323" y="26063"/>
                </a:lnTo>
                <a:lnTo>
                  <a:pt x="139628" y="21221"/>
                </a:lnTo>
                <a:lnTo>
                  <a:pt x="148767" y="22307"/>
                </a:lnTo>
                <a:lnTo>
                  <a:pt x="151415" y="24666"/>
                </a:lnTo>
                <a:lnTo>
                  <a:pt x="156508" y="37290"/>
                </a:lnTo>
                <a:lnTo>
                  <a:pt x="157594" y="50094"/>
                </a:lnTo>
                <a:lnTo>
                  <a:pt x="157594" y="1021492"/>
                </a:lnTo>
                <a:lnTo>
                  <a:pt x="178714" y="1021492"/>
                </a:lnTo>
                <a:lnTo>
                  <a:pt x="178605" y="43673"/>
                </a:lnTo>
                <a:lnTo>
                  <a:pt x="159842" y="4324"/>
                </a:lnTo>
                <a:lnTo>
                  <a:pt x="138936" y="0"/>
                </a:lnTo>
                <a:lnTo>
                  <a:pt x="126570" y="2945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5850518" y="2412986"/>
            <a:ext cx="178714" cy="1021492"/>
          </a:xfrm>
          <a:custGeom>
            <a:avLst/>
            <a:gdLst/>
            <a:ahLst/>
            <a:cxnLst/>
            <a:rect l="l" t="t" r="r" b="b"/>
            <a:pathLst>
              <a:path w="178714" h="1021492">
                <a:moveTo>
                  <a:pt x="178714" y="1021492"/>
                </a:moveTo>
                <a:lnTo>
                  <a:pt x="157594" y="1021492"/>
                </a:lnTo>
                <a:lnTo>
                  <a:pt x="157594" y="50094"/>
                </a:lnTo>
                <a:lnTo>
                  <a:pt x="156508" y="37290"/>
                </a:lnTo>
                <a:lnTo>
                  <a:pt x="151415" y="24666"/>
                </a:lnTo>
                <a:lnTo>
                  <a:pt x="148767" y="22307"/>
                </a:lnTo>
                <a:lnTo>
                  <a:pt x="139628" y="21221"/>
                </a:lnTo>
                <a:lnTo>
                  <a:pt x="126323" y="26063"/>
                </a:lnTo>
                <a:lnTo>
                  <a:pt x="123329" y="27679"/>
                </a:lnTo>
                <a:lnTo>
                  <a:pt x="10375" y="91408"/>
                </a:lnTo>
                <a:lnTo>
                  <a:pt x="0" y="73005"/>
                </a:lnTo>
                <a:lnTo>
                  <a:pt x="112953" y="9277"/>
                </a:lnTo>
                <a:lnTo>
                  <a:pt x="126570" y="2945"/>
                </a:lnTo>
                <a:lnTo>
                  <a:pt x="138936" y="0"/>
                </a:lnTo>
                <a:lnTo>
                  <a:pt x="150015" y="443"/>
                </a:lnTo>
                <a:lnTo>
                  <a:pt x="159842" y="4324"/>
                </a:lnTo>
                <a:lnTo>
                  <a:pt x="171177" y="16220"/>
                </a:lnTo>
                <a:lnTo>
                  <a:pt x="176764" y="30778"/>
                </a:lnTo>
                <a:lnTo>
                  <a:pt x="178605" y="43673"/>
                </a:lnTo>
                <a:lnTo>
                  <a:pt x="178701" y="50552"/>
                </a:lnTo>
                <a:lnTo>
                  <a:pt x="178714" y="1021492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5405875" y="2378658"/>
            <a:ext cx="178714" cy="1055820"/>
          </a:xfrm>
          <a:custGeom>
            <a:avLst/>
            <a:gdLst/>
            <a:ahLst/>
            <a:cxnLst/>
            <a:rect l="l" t="t" r="r" b="b"/>
            <a:pathLst>
              <a:path w="178714" h="1055820">
                <a:moveTo>
                  <a:pt x="126565" y="2945"/>
                </a:moveTo>
                <a:lnTo>
                  <a:pt x="112953" y="9277"/>
                </a:lnTo>
                <a:lnTo>
                  <a:pt x="0" y="73005"/>
                </a:lnTo>
                <a:lnTo>
                  <a:pt x="10388" y="91408"/>
                </a:lnTo>
                <a:lnTo>
                  <a:pt x="123329" y="27679"/>
                </a:lnTo>
                <a:lnTo>
                  <a:pt x="126334" y="26057"/>
                </a:lnTo>
                <a:lnTo>
                  <a:pt x="139633" y="21215"/>
                </a:lnTo>
                <a:lnTo>
                  <a:pt x="148767" y="22307"/>
                </a:lnTo>
                <a:lnTo>
                  <a:pt x="151415" y="24667"/>
                </a:lnTo>
                <a:lnTo>
                  <a:pt x="156508" y="37295"/>
                </a:lnTo>
                <a:lnTo>
                  <a:pt x="157594" y="50094"/>
                </a:lnTo>
                <a:lnTo>
                  <a:pt x="157594" y="1055820"/>
                </a:lnTo>
                <a:lnTo>
                  <a:pt x="178714" y="1055820"/>
                </a:lnTo>
                <a:lnTo>
                  <a:pt x="178605" y="43673"/>
                </a:lnTo>
                <a:lnTo>
                  <a:pt x="159842" y="4324"/>
                </a:lnTo>
                <a:lnTo>
                  <a:pt x="138932" y="0"/>
                </a:lnTo>
                <a:lnTo>
                  <a:pt x="126565" y="2945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5405875" y="2378658"/>
            <a:ext cx="178714" cy="1055820"/>
          </a:xfrm>
          <a:custGeom>
            <a:avLst/>
            <a:gdLst/>
            <a:ahLst/>
            <a:cxnLst/>
            <a:rect l="l" t="t" r="r" b="b"/>
            <a:pathLst>
              <a:path w="178714" h="1055820">
                <a:moveTo>
                  <a:pt x="178714" y="1055820"/>
                </a:moveTo>
                <a:lnTo>
                  <a:pt x="157594" y="1055820"/>
                </a:lnTo>
                <a:lnTo>
                  <a:pt x="157594" y="50094"/>
                </a:lnTo>
                <a:lnTo>
                  <a:pt x="156508" y="37295"/>
                </a:lnTo>
                <a:lnTo>
                  <a:pt x="151415" y="24667"/>
                </a:lnTo>
                <a:lnTo>
                  <a:pt x="148767" y="22307"/>
                </a:lnTo>
                <a:lnTo>
                  <a:pt x="139633" y="21215"/>
                </a:lnTo>
                <a:lnTo>
                  <a:pt x="126334" y="26057"/>
                </a:lnTo>
                <a:lnTo>
                  <a:pt x="123329" y="27679"/>
                </a:lnTo>
                <a:lnTo>
                  <a:pt x="10388" y="91408"/>
                </a:lnTo>
                <a:lnTo>
                  <a:pt x="0" y="73005"/>
                </a:lnTo>
                <a:lnTo>
                  <a:pt x="112953" y="9277"/>
                </a:lnTo>
                <a:lnTo>
                  <a:pt x="126565" y="2945"/>
                </a:lnTo>
                <a:lnTo>
                  <a:pt x="138932" y="0"/>
                </a:lnTo>
                <a:lnTo>
                  <a:pt x="150013" y="443"/>
                </a:lnTo>
                <a:lnTo>
                  <a:pt x="159842" y="4324"/>
                </a:lnTo>
                <a:lnTo>
                  <a:pt x="171177" y="16220"/>
                </a:lnTo>
                <a:lnTo>
                  <a:pt x="176764" y="30778"/>
                </a:lnTo>
                <a:lnTo>
                  <a:pt x="178605" y="43673"/>
                </a:lnTo>
                <a:lnTo>
                  <a:pt x="178701" y="50552"/>
                </a:lnTo>
                <a:lnTo>
                  <a:pt x="178714" y="1055820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5644676" y="2378529"/>
            <a:ext cx="178714" cy="1055949"/>
          </a:xfrm>
          <a:custGeom>
            <a:avLst/>
            <a:gdLst/>
            <a:ahLst/>
            <a:cxnLst/>
            <a:rect l="l" t="t" r="r" b="b"/>
            <a:pathLst>
              <a:path w="178714" h="1055949">
                <a:moveTo>
                  <a:pt x="126569" y="2946"/>
                </a:moveTo>
                <a:lnTo>
                  <a:pt x="112953" y="9279"/>
                </a:lnTo>
                <a:lnTo>
                  <a:pt x="0" y="73020"/>
                </a:lnTo>
                <a:lnTo>
                  <a:pt x="10375" y="91410"/>
                </a:lnTo>
                <a:lnTo>
                  <a:pt x="123329" y="27669"/>
                </a:lnTo>
                <a:lnTo>
                  <a:pt x="126328" y="26053"/>
                </a:lnTo>
                <a:lnTo>
                  <a:pt x="139625" y="21217"/>
                </a:lnTo>
                <a:lnTo>
                  <a:pt x="148767" y="22309"/>
                </a:lnTo>
                <a:lnTo>
                  <a:pt x="151408" y="24657"/>
                </a:lnTo>
                <a:lnTo>
                  <a:pt x="156507" y="37280"/>
                </a:lnTo>
                <a:lnTo>
                  <a:pt x="157594" y="50084"/>
                </a:lnTo>
                <a:lnTo>
                  <a:pt x="157594" y="1055949"/>
                </a:lnTo>
                <a:lnTo>
                  <a:pt x="178714" y="1055949"/>
                </a:lnTo>
                <a:lnTo>
                  <a:pt x="178603" y="43672"/>
                </a:lnTo>
                <a:lnTo>
                  <a:pt x="159829" y="4313"/>
                </a:lnTo>
                <a:lnTo>
                  <a:pt x="138938" y="0"/>
                </a:lnTo>
                <a:lnTo>
                  <a:pt x="126569" y="2946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5644676" y="2378529"/>
            <a:ext cx="178714" cy="1055949"/>
          </a:xfrm>
          <a:custGeom>
            <a:avLst/>
            <a:gdLst/>
            <a:ahLst/>
            <a:cxnLst/>
            <a:rect l="l" t="t" r="r" b="b"/>
            <a:pathLst>
              <a:path w="178714" h="1055949">
                <a:moveTo>
                  <a:pt x="178714" y="1055949"/>
                </a:moveTo>
                <a:lnTo>
                  <a:pt x="157594" y="1055949"/>
                </a:lnTo>
                <a:lnTo>
                  <a:pt x="157594" y="50084"/>
                </a:lnTo>
                <a:lnTo>
                  <a:pt x="156507" y="37280"/>
                </a:lnTo>
                <a:lnTo>
                  <a:pt x="151408" y="24657"/>
                </a:lnTo>
                <a:lnTo>
                  <a:pt x="148767" y="22309"/>
                </a:lnTo>
                <a:lnTo>
                  <a:pt x="139625" y="21217"/>
                </a:lnTo>
                <a:lnTo>
                  <a:pt x="126328" y="26053"/>
                </a:lnTo>
                <a:lnTo>
                  <a:pt x="123329" y="27669"/>
                </a:lnTo>
                <a:lnTo>
                  <a:pt x="10375" y="91410"/>
                </a:lnTo>
                <a:lnTo>
                  <a:pt x="0" y="73020"/>
                </a:lnTo>
                <a:lnTo>
                  <a:pt x="112953" y="9279"/>
                </a:lnTo>
                <a:lnTo>
                  <a:pt x="126569" y="2946"/>
                </a:lnTo>
                <a:lnTo>
                  <a:pt x="138938" y="0"/>
                </a:lnTo>
                <a:lnTo>
                  <a:pt x="150018" y="442"/>
                </a:lnTo>
                <a:lnTo>
                  <a:pt x="159829" y="4313"/>
                </a:lnTo>
                <a:lnTo>
                  <a:pt x="171165" y="16215"/>
                </a:lnTo>
                <a:lnTo>
                  <a:pt x="176757" y="30775"/>
                </a:lnTo>
                <a:lnTo>
                  <a:pt x="178603" y="43672"/>
                </a:lnTo>
                <a:lnTo>
                  <a:pt x="178701" y="50554"/>
                </a:lnTo>
                <a:lnTo>
                  <a:pt x="178714" y="105594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5501688" y="2377490"/>
            <a:ext cx="178714" cy="1056989"/>
          </a:xfrm>
          <a:custGeom>
            <a:avLst/>
            <a:gdLst/>
            <a:ahLst/>
            <a:cxnLst/>
            <a:rect l="l" t="t" r="r" b="b"/>
            <a:pathLst>
              <a:path w="178714" h="1056989">
                <a:moveTo>
                  <a:pt x="126565" y="2945"/>
                </a:moveTo>
                <a:lnTo>
                  <a:pt x="112953" y="9277"/>
                </a:lnTo>
                <a:lnTo>
                  <a:pt x="0" y="73018"/>
                </a:lnTo>
                <a:lnTo>
                  <a:pt x="10388" y="91420"/>
                </a:lnTo>
                <a:lnTo>
                  <a:pt x="123329" y="27679"/>
                </a:lnTo>
                <a:lnTo>
                  <a:pt x="126328" y="26061"/>
                </a:lnTo>
                <a:lnTo>
                  <a:pt x="139636" y="21223"/>
                </a:lnTo>
                <a:lnTo>
                  <a:pt x="148767" y="22320"/>
                </a:lnTo>
                <a:lnTo>
                  <a:pt x="151408" y="24668"/>
                </a:lnTo>
                <a:lnTo>
                  <a:pt x="156507" y="37290"/>
                </a:lnTo>
                <a:lnTo>
                  <a:pt x="157594" y="50094"/>
                </a:lnTo>
                <a:lnTo>
                  <a:pt x="157594" y="1056989"/>
                </a:lnTo>
                <a:lnTo>
                  <a:pt x="178714" y="1056989"/>
                </a:lnTo>
                <a:lnTo>
                  <a:pt x="178605" y="43679"/>
                </a:lnTo>
                <a:lnTo>
                  <a:pt x="159842" y="4324"/>
                </a:lnTo>
                <a:lnTo>
                  <a:pt x="138932" y="0"/>
                </a:lnTo>
                <a:lnTo>
                  <a:pt x="126565" y="2945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5501688" y="2377490"/>
            <a:ext cx="178714" cy="1056989"/>
          </a:xfrm>
          <a:custGeom>
            <a:avLst/>
            <a:gdLst/>
            <a:ahLst/>
            <a:cxnLst/>
            <a:rect l="l" t="t" r="r" b="b"/>
            <a:pathLst>
              <a:path w="178714" h="1056989">
                <a:moveTo>
                  <a:pt x="178714" y="1056989"/>
                </a:moveTo>
                <a:lnTo>
                  <a:pt x="157594" y="1056989"/>
                </a:lnTo>
                <a:lnTo>
                  <a:pt x="157594" y="50094"/>
                </a:lnTo>
                <a:lnTo>
                  <a:pt x="156507" y="37290"/>
                </a:lnTo>
                <a:lnTo>
                  <a:pt x="151408" y="24668"/>
                </a:lnTo>
                <a:lnTo>
                  <a:pt x="148767" y="22320"/>
                </a:lnTo>
                <a:lnTo>
                  <a:pt x="139636" y="21223"/>
                </a:lnTo>
                <a:lnTo>
                  <a:pt x="126328" y="26061"/>
                </a:lnTo>
                <a:lnTo>
                  <a:pt x="123329" y="27679"/>
                </a:lnTo>
                <a:lnTo>
                  <a:pt x="10388" y="91420"/>
                </a:lnTo>
                <a:lnTo>
                  <a:pt x="0" y="73018"/>
                </a:lnTo>
                <a:lnTo>
                  <a:pt x="112953" y="9277"/>
                </a:lnTo>
                <a:lnTo>
                  <a:pt x="126565" y="2945"/>
                </a:lnTo>
                <a:lnTo>
                  <a:pt x="138932" y="0"/>
                </a:lnTo>
                <a:lnTo>
                  <a:pt x="150013" y="443"/>
                </a:lnTo>
                <a:lnTo>
                  <a:pt x="159842" y="4324"/>
                </a:lnTo>
                <a:lnTo>
                  <a:pt x="171175" y="16224"/>
                </a:lnTo>
                <a:lnTo>
                  <a:pt x="176763" y="30782"/>
                </a:lnTo>
                <a:lnTo>
                  <a:pt x="178605" y="43679"/>
                </a:lnTo>
                <a:lnTo>
                  <a:pt x="178701" y="50564"/>
                </a:lnTo>
                <a:lnTo>
                  <a:pt x="178714" y="105698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5119752" y="2317621"/>
            <a:ext cx="178714" cy="1116856"/>
          </a:xfrm>
          <a:custGeom>
            <a:avLst/>
            <a:gdLst/>
            <a:ahLst/>
            <a:cxnLst/>
            <a:rect l="l" t="t" r="r" b="b"/>
            <a:pathLst>
              <a:path w="178714" h="1116856">
                <a:moveTo>
                  <a:pt x="178605" y="43673"/>
                </a:moveTo>
                <a:lnTo>
                  <a:pt x="176764" y="30778"/>
                </a:lnTo>
                <a:lnTo>
                  <a:pt x="171177" y="16220"/>
                </a:lnTo>
                <a:lnTo>
                  <a:pt x="159842" y="4324"/>
                </a:lnTo>
                <a:lnTo>
                  <a:pt x="150020" y="443"/>
                </a:lnTo>
                <a:lnTo>
                  <a:pt x="138941" y="0"/>
                </a:lnTo>
                <a:lnTo>
                  <a:pt x="126572" y="2945"/>
                </a:lnTo>
                <a:lnTo>
                  <a:pt x="112953" y="9277"/>
                </a:lnTo>
                <a:lnTo>
                  <a:pt x="49115" y="45301"/>
                </a:lnTo>
                <a:lnTo>
                  <a:pt x="49115" y="69557"/>
                </a:lnTo>
                <a:lnTo>
                  <a:pt x="123342" y="27679"/>
                </a:lnTo>
                <a:lnTo>
                  <a:pt x="126319" y="26070"/>
                </a:lnTo>
                <a:lnTo>
                  <a:pt x="139620" y="21222"/>
                </a:lnTo>
                <a:lnTo>
                  <a:pt x="148767" y="22307"/>
                </a:lnTo>
                <a:lnTo>
                  <a:pt x="151415" y="24666"/>
                </a:lnTo>
                <a:lnTo>
                  <a:pt x="156508" y="37290"/>
                </a:lnTo>
                <a:lnTo>
                  <a:pt x="157594" y="50094"/>
                </a:lnTo>
                <a:lnTo>
                  <a:pt x="157594" y="1116856"/>
                </a:lnTo>
                <a:lnTo>
                  <a:pt x="178714" y="1116856"/>
                </a:lnTo>
                <a:lnTo>
                  <a:pt x="178605" y="43673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5119752" y="2317621"/>
            <a:ext cx="178714" cy="1116856"/>
          </a:xfrm>
          <a:custGeom>
            <a:avLst/>
            <a:gdLst/>
            <a:ahLst/>
            <a:cxnLst/>
            <a:rect l="l" t="t" r="r" b="b"/>
            <a:pathLst>
              <a:path w="178714" h="1116856">
                <a:moveTo>
                  <a:pt x="178701" y="50552"/>
                </a:moveTo>
                <a:lnTo>
                  <a:pt x="178605" y="43673"/>
                </a:lnTo>
                <a:lnTo>
                  <a:pt x="176764" y="30778"/>
                </a:lnTo>
                <a:lnTo>
                  <a:pt x="171177" y="16220"/>
                </a:lnTo>
                <a:lnTo>
                  <a:pt x="159842" y="4324"/>
                </a:lnTo>
                <a:lnTo>
                  <a:pt x="150020" y="443"/>
                </a:lnTo>
                <a:lnTo>
                  <a:pt x="138941" y="0"/>
                </a:lnTo>
                <a:lnTo>
                  <a:pt x="126572" y="2945"/>
                </a:lnTo>
                <a:lnTo>
                  <a:pt x="112953" y="9277"/>
                </a:lnTo>
                <a:lnTo>
                  <a:pt x="49115" y="45301"/>
                </a:lnTo>
              </a:path>
              <a:path w="178714" h="1116856">
                <a:moveTo>
                  <a:pt x="49115" y="69557"/>
                </a:moveTo>
                <a:lnTo>
                  <a:pt x="123342" y="27679"/>
                </a:lnTo>
                <a:lnTo>
                  <a:pt x="126319" y="26070"/>
                </a:lnTo>
                <a:lnTo>
                  <a:pt x="139620" y="21222"/>
                </a:lnTo>
                <a:lnTo>
                  <a:pt x="148767" y="22307"/>
                </a:lnTo>
                <a:lnTo>
                  <a:pt x="151415" y="24666"/>
                </a:lnTo>
                <a:lnTo>
                  <a:pt x="156508" y="37290"/>
                </a:lnTo>
                <a:lnTo>
                  <a:pt x="157594" y="50094"/>
                </a:lnTo>
                <a:lnTo>
                  <a:pt x="157594" y="1116856"/>
                </a:lnTo>
                <a:lnTo>
                  <a:pt x="178714" y="1116856"/>
                </a:lnTo>
                <a:lnTo>
                  <a:pt x="178701" y="50552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5220594" y="2344459"/>
            <a:ext cx="178714" cy="1090019"/>
          </a:xfrm>
          <a:custGeom>
            <a:avLst/>
            <a:gdLst/>
            <a:ahLst/>
            <a:cxnLst/>
            <a:rect l="l" t="t" r="r" b="b"/>
            <a:pathLst>
              <a:path w="178714" h="1090019">
                <a:moveTo>
                  <a:pt x="126564" y="2949"/>
                </a:moveTo>
                <a:lnTo>
                  <a:pt x="112953" y="9287"/>
                </a:lnTo>
                <a:lnTo>
                  <a:pt x="0" y="73016"/>
                </a:lnTo>
                <a:lnTo>
                  <a:pt x="10388" y="91418"/>
                </a:lnTo>
                <a:lnTo>
                  <a:pt x="123342" y="27690"/>
                </a:lnTo>
                <a:lnTo>
                  <a:pt x="126308" y="26084"/>
                </a:lnTo>
                <a:lnTo>
                  <a:pt x="139621" y="21234"/>
                </a:lnTo>
                <a:lnTo>
                  <a:pt x="148767" y="22318"/>
                </a:lnTo>
                <a:lnTo>
                  <a:pt x="151415" y="24677"/>
                </a:lnTo>
                <a:lnTo>
                  <a:pt x="156508" y="37301"/>
                </a:lnTo>
                <a:lnTo>
                  <a:pt x="157594" y="50105"/>
                </a:lnTo>
                <a:lnTo>
                  <a:pt x="157594" y="1090019"/>
                </a:lnTo>
                <a:lnTo>
                  <a:pt x="178714" y="1090019"/>
                </a:lnTo>
                <a:lnTo>
                  <a:pt x="178605" y="43677"/>
                </a:lnTo>
                <a:lnTo>
                  <a:pt x="159842" y="4322"/>
                </a:lnTo>
                <a:lnTo>
                  <a:pt x="138929" y="0"/>
                </a:lnTo>
                <a:lnTo>
                  <a:pt x="126564" y="2949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5220594" y="2344459"/>
            <a:ext cx="178714" cy="1090019"/>
          </a:xfrm>
          <a:custGeom>
            <a:avLst/>
            <a:gdLst/>
            <a:ahLst/>
            <a:cxnLst/>
            <a:rect l="l" t="t" r="r" b="b"/>
            <a:pathLst>
              <a:path w="178714" h="1090019">
                <a:moveTo>
                  <a:pt x="178714" y="1090019"/>
                </a:moveTo>
                <a:lnTo>
                  <a:pt x="157594" y="1090019"/>
                </a:lnTo>
                <a:lnTo>
                  <a:pt x="157594" y="50105"/>
                </a:lnTo>
                <a:lnTo>
                  <a:pt x="156508" y="37301"/>
                </a:lnTo>
                <a:lnTo>
                  <a:pt x="151415" y="24677"/>
                </a:lnTo>
                <a:lnTo>
                  <a:pt x="148767" y="22318"/>
                </a:lnTo>
                <a:lnTo>
                  <a:pt x="139621" y="21234"/>
                </a:lnTo>
                <a:lnTo>
                  <a:pt x="126308" y="26084"/>
                </a:lnTo>
                <a:lnTo>
                  <a:pt x="123342" y="27690"/>
                </a:lnTo>
                <a:lnTo>
                  <a:pt x="10388" y="91418"/>
                </a:lnTo>
                <a:lnTo>
                  <a:pt x="0" y="73016"/>
                </a:lnTo>
                <a:lnTo>
                  <a:pt x="112953" y="9287"/>
                </a:lnTo>
                <a:lnTo>
                  <a:pt x="126564" y="2949"/>
                </a:lnTo>
                <a:lnTo>
                  <a:pt x="138929" y="0"/>
                </a:lnTo>
                <a:lnTo>
                  <a:pt x="150010" y="441"/>
                </a:lnTo>
                <a:lnTo>
                  <a:pt x="159842" y="4322"/>
                </a:lnTo>
                <a:lnTo>
                  <a:pt x="171175" y="16222"/>
                </a:lnTo>
                <a:lnTo>
                  <a:pt x="176763" y="30781"/>
                </a:lnTo>
                <a:lnTo>
                  <a:pt x="178605" y="43677"/>
                </a:lnTo>
                <a:lnTo>
                  <a:pt x="178701" y="50562"/>
                </a:lnTo>
                <a:lnTo>
                  <a:pt x="178714" y="1090019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6605318" y="2581180"/>
            <a:ext cx="178701" cy="853298"/>
          </a:xfrm>
          <a:custGeom>
            <a:avLst/>
            <a:gdLst/>
            <a:ahLst/>
            <a:cxnLst/>
            <a:rect l="l" t="t" r="r" b="b"/>
            <a:pathLst>
              <a:path w="178701" h="853298">
                <a:moveTo>
                  <a:pt x="126553" y="2948"/>
                </a:moveTo>
                <a:lnTo>
                  <a:pt x="112953" y="9281"/>
                </a:lnTo>
                <a:lnTo>
                  <a:pt x="0" y="73010"/>
                </a:lnTo>
                <a:lnTo>
                  <a:pt x="10375" y="91412"/>
                </a:lnTo>
                <a:lnTo>
                  <a:pt x="123329" y="27684"/>
                </a:lnTo>
                <a:lnTo>
                  <a:pt x="126334" y="26065"/>
                </a:lnTo>
                <a:lnTo>
                  <a:pt x="139628" y="21225"/>
                </a:lnTo>
                <a:lnTo>
                  <a:pt x="148767" y="22312"/>
                </a:lnTo>
                <a:lnTo>
                  <a:pt x="151407" y="24666"/>
                </a:lnTo>
                <a:lnTo>
                  <a:pt x="156501" y="37289"/>
                </a:lnTo>
                <a:lnTo>
                  <a:pt x="157581" y="50087"/>
                </a:lnTo>
                <a:lnTo>
                  <a:pt x="157581" y="853298"/>
                </a:lnTo>
                <a:lnTo>
                  <a:pt x="178701" y="853298"/>
                </a:lnTo>
                <a:lnTo>
                  <a:pt x="178598" y="43678"/>
                </a:lnTo>
                <a:lnTo>
                  <a:pt x="159829" y="4328"/>
                </a:lnTo>
                <a:lnTo>
                  <a:pt x="138917" y="0"/>
                </a:lnTo>
                <a:lnTo>
                  <a:pt x="126553" y="2948"/>
                </a:lnTo>
                <a:close/>
              </a:path>
            </a:pathLst>
          </a:custGeom>
          <a:solidFill>
            <a:srgbClr val="D0993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6605318" y="2581180"/>
            <a:ext cx="178701" cy="853298"/>
          </a:xfrm>
          <a:custGeom>
            <a:avLst/>
            <a:gdLst/>
            <a:ahLst/>
            <a:cxnLst/>
            <a:rect l="l" t="t" r="r" b="b"/>
            <a:pathLst>
              <a:path w="178701" h="853298">
                <a:moveTo>
                  <a:pt x="178701" y="853298"/>
                </a:moveTo>
                <a:lnTo>
                  <a:pt x="157581" y="853298"/>
                </a:lnTo>
                <a:lnTo>
                  <a:pt x="157581" y="50087"/>
                </a:lnTo>
                <a:lnTo>
                  <a:pt x="156501" y="37289"/>
                </a:lnTo>
                <a:lnTo>
                  <a:pt x="151407" y="24666"/>
                </a:lnTo>
                <a:lnTo>
                  <a:pt x="148767" y="22312"/>
                </a:lnTo>
                <a:lnTo>
                  <a:pt x="139628" y="21225"/>
                </a:lnTo>
                <a:lnTo>
                  <a:pt x="126334" y="26065"/>
                </a:lnTo>
                <a:lnTo>
                  <a:pt x="123329" y="27684"/>
                </a:lnTo>
                <a:lnTo>
                  <a:pt x="10375" y="91412"/>
                </a:lnTo>
                <a:lnTo>
                  <a:pt x="0" y="73010"/>
                </a:lnTo>
                <a:lnTo>
                  <a:pt x="112953" y="9281"/>
                </a:lnTo>
                <a:lnTo>
                  <a:pt x="126553" y="2948"/>
                </a:lnTo>
                <a:lnTo>
                  <a:pt x="138917" y="0"/>
                </a:lnTo>
                <a:lnTo>
                  <a:pt x="150000" y="443"/>
                </a:lnTo>
                <a:lnTo>
                  <a:pt x="159829" y="4328"/>
                </a:lnTo>
                <a:lnTo>
                  <a:pt x="171166" y="16225"/>
                </a:lnTo>
                <a:lnTo>
                  <a:pt x="176756" y="30783"/>
                </a:lnTo>
                <a:lnTo>
                  <a:pt x="178598" y="43678"/>
                </a:lnTo>
                <a:lnTo>
                  <a:pt x="178689" y="50556"/>
                </a:lnTo>
                <a:lnTo>
                  <a:pt x="178701" y="853298"/>
                </a:lnTo>
                <a:close/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5071040" y="273520"/>
            <a:ext cx="2210650" cy="3160953"/>
          </a:xfrm>
          <a:custGeom>
            <a:avLst/>
            <a:gdLst/>
            <a:ahLst/>
            <a:cxnLst/>
            <a:rect l="l" t="t" r="r" b="b"/>
            <a:pathLst>
              <a:path w="2210650" h="3160953">
                <a:moveTo>
                  <a:pt x="2113826" y="0"/>
                </a:moveTo>
                <a:lnTo>
                  <a:pt x="97828" y="0"/>
                </a:lnTo>
              </a:path>
              <a:path w="2210650" h="3160953">
                <a:moveTo>
                  <a:pt x="97828" y="3160953"/>
                </a:moveTo>
                <a:lnTo>
                  <a:pt x="2113826" y="3160953"/>
                </a:lnTo>
              </a:path>
            </a:pathLst>
          </a:custGeom>
          <a:ln w="703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5181556" y="282676"/>
            <a:ext cx="1990597" cy="3142602"/>
          </a:xfrm>
          <a:custGeom>
            <a:avLst/>
            <a:gdLst/>
            <a:ahLst/>
            <a:cxnLst/>
            <a:rect l="l" t="t" r="r" b="b"/>
            <a:pathLst>
              <a:path w="1990597" h="3142602">
                <a:moveTo>
                  <a:pt x="0" y="3142602"/>
                </a:moveTo>
                <a:lnTo>
                  <a:pt x="1990597" y="3142602"/>
                </a:lnTo>
                <a:lnTo>
                  <a:pt x="1990597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894875" y="3148026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973733" y="328174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7010313" y="324516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008839" y="3870248"/>
            <a:ext cx="0" cy="3168002"/>
          </a:xfrm>
          <a:custGeom>
            <a:avLst/>
            <a:gdLst/>
            <a:ahLst/>
            <a:cxnLst/>
            <a:rect l="l" t="t" r="r" b="b"/>
            <a:pathLst>
              <a:path h="3168002">
                <a:moveTo>
                  <a:pt x="0" y="3168002"/>
                </a:moveTo>
                <a:lnTo>
                  <a:pt x="0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008839" y="3873018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910987" y="3873005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008844" y="3873018"/>
            <a:ext cx="2015998" cy="1619796"/>
          </a:xfrm>
          <a:custGeom>
            <a:avLst/>
            <a:gdLst/>
            <a:ahLst/>
            <a:cxnLst/>
            <a:rect l="l" t="t" r="r" b="b"/>
            <a:pathLst>
              <a:path w="2015998" h="1619796">
                <a:moveTo>
                  <a:pt x="0" y="0"/>
                </a:moveTo>
                <a:lnTo>
                  <a:pt x="0" y="1616113"/>
                </a:lnTo>
                <a:lnTo>
                  <a:pt x="2015998" y="1619796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910984" y="3873018"/>
            <a:ext cx="2211717" cy="1619973"/>
          </a:xfrm>
          <a:custGeom>
            <a:avLst/>
            <a:gdLst/>
            <a:ahLst/>
            <a:cxnLst/>
            <a:rect l="l" t="t" r="r" b="b"/>
            <a:pathLst>
              <a:path w="2211717" h="1619973">
                <a:moveTo>
                  <a:pt x="2113854" y="0"/>
                </a:moveTo>
                <a:lnTo>
                  <a:pt x="97856" y="0"/>
                </a:lnTo>
              </a:path>
              <a:path w="2211717" h="1619973">
                <a:moveTo>
                  <a:pt x="97856" y="1616113"/>
                </a:moveTo>
                <a:lnTo>
                  <a:pt x="2113854" y="16197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008844" y="5305272"/>
            <a:ext cx="2015998" cy="505180"/>
          </a:xfrm>
          <a:custGeom>
            <a:avLst/>
            <a:gdLst/>
            <a:ahLst/>
            <a:cxnLst/>
            <a:rect l="l" t="t" r="r" b="b"/>
            <a:pathLst>
              <a:path w="2015998" h="505180">
                <a:moveTo>
                  <a:pt x="0" y="251637"/>
                </a:moveTo>
                <a:lnTo>
                  <a:pt x="0" y="505180"/>
                </a:lnTo>
                <a:lnTo>
                  <a:pt x="2015998" y="295389"/>
                </a:lnTo>
                <a:lnTo>
                  <a:pt x="2015998" y="0"/>
                </a:lnTo>
                <a:lnTo>
                  <a:pt x="0" y="2516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577818" y="5291011"/>
            <a:ext cx="2654998" cy="560768"/>
          </a:xfrm>
          <a:custGeom>
            <a:avLst/>
            <a:gdLst/>
            <a:ahLst/>
            <a:cxnLst/>
            <a:rect l="l" t="t" r="r" b="b"/>
            <a:pathLst>
              <a:path w="2654998" h="560768">
                <a:moveTo>
                  <a:pt x="2447019" y="14267"/>
                </a:moveTo>
                <a:lnTo>
                  <a:pt x="431021" y="265898"/>
                </a:lnTo>
              </a:path>
              <a:path w="2654998" h="560768">
                <a:moveTo>
                  <a:pt x="431021" y="519442"/>
                </a:moveTo>
                <a:lnTo>
                  <a:pt x="2447019" y="3096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008844" y="5538417"/>
            <a:ext cx="2015998" cy="272034"/>
          </a:xfrm>
          <a:custGeom>
            <a:avLst/>
            <a:gdLst/>
            <a:ahLst/>
            <a:cxnLst/>
            <a:rect l="l" t="t" r="r" b="b"/>
            <a:pathLst>
              <a:path w="2015998" h="272034">
                <a:moveTo>
                  <a:pt x="0" y="220687"/>
                </a:moveTo>
                <a:lnTo>
                  <a:pt x="0" y="272034"/>
                </a:lnTo>
                <a:lnTo>
                  <a:pt x="2015998" y="62255"/>
                </a:lnTo>
                <a:lnTo>
                  <a:pt x="2015998" y="0"/>
                </a:lnTo>
                <a:lnTo>
                  <a:pt x="0" y="22068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577830" y="5526886"/>
            <a:ext cx="2590609" cy="324891"/>
          </a:xfrm>
          <a:custGeom>
            <a:avLst/>
            <a:gdLst/>
            <a:ahLst/>
            <a:cxnLst/>
            <a:rect l="l" t="t" r="r" b="b"/>
            <a:pathLst>
              <a:path w="2590609" h="324891">
                <a:moveTo>
                  <a:pt x="2447008" y="11524"/>
                </a:moveTo>
                <a:lnTo>
                  <a:pt x="431010" y="232227"/>
                </a:lnTo>
              </a:path>
              <a:path w="2590609" h="324891">
                <a:moveTo>
                  <a:pt x="431010" y="283565"/>
                </a:moveTo>
                <a:lnTo>
                  <a:pt x="2447008" y="737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008844" y="5491883"/>
            <a:ext cx="2015998" cy="267220"/>
          </a:xfrm>
          <a:custGeom>
            <a:avLst/>
            <a:gdLst/>
            <a:ahLst/>
            <a:cxnLst/>
            <a:rect l="l" t="t" r="r" b="b"/>
            <a:pathLst>
              <a:path w="2015998" h="267220">
                <a:moveTo>
                  <a:pt x="0" y="226047"/>
                </a:moveTo>
                <a:lnTo>
                  <a:pt x="0" y="267220"/>
                </a:lnTo>
                <a:lnTo>
                  <a:pt x="2015998" y="46532"/>
                </a:lnTo>
                <a:lnTo>
                  <a:pt x="2015998" y="0"/>
                </a:lnTo>
                <a:lnTo>
                  <a:pt x="0" y="2260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577820" y="5481123"/>
            <a:ext cx="2552293" cy="325170"/>
          </a:xfrm>
          <a:custGeom>
            <a:avLst/>
            <a:gdLst/>
            <a:ahLst/>
            <a:cxnLst/>
            <a:rect l="l" t="t" r="r" b="b"/>
            <a:pathLst>
              <a:path w="2552293" h="325170">
                <a:moveTo>
                  <a:pt x="2447018" y="10752"/>
                </a:moveTo>
                <a:lnTo>
                  <a:pt x="431020" y="236809"/>
                </a:lnTo>
              </a:path>
              <a:path w="2552293" h="325170">
                <a:moveTo>
                  <a:pt x="431020" y="277986"/>
                </a:moveTo>
                <a:lnTo>
                  <a:pt x="2447018" y="572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577819" y="5333628"/>
            <a:ext cx="2654998" cy="320205"/>
          </a:xfrm>
          <a:custGeom>
            <a:avLst/>
            <a:gdLst/>
            <a:ahLst/>
            <a:cxnLst/>
            <a:rect l="l" t="t" r="r" b="b"/>
            <a:pathLst>
              <a:path w="2654998" h="320205">
                <a:moveTo>
                  <a:pt x="2447018" y="19187"/>
                </a:moveTo>
                <a:lnTo>
                  <a:pt x="431020" y="267183"/>
                </a:lnTo>
              </a:path>
              <a:path w="2654998" h="320205">
                <a:moveTo>
                  <a:pt x="431020" y="271416"/>
                </a:moveTo>
                <a:lnTo>
                  <a:pt x="2447018" y="43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577819" y="5363383"/>
            <a:ext cx="2559570" cy="313550"/>
          </a:xfrm>
          <a:custGeom>
            <a:avLst/>
            <a:gdLst/>
            <a:ahLst/>
            <a:cxnLst/>
            <a:rect l="l" t="t" r="r" b="b"/>
            <a:pathLst>
              <a:path w="2559570" h="313550">
                <a:moveTo>
                  <a:pt x="2447018" y="13787"/>
                </a:moveTo>
                <a:lnTo>
                  <a:pt x="431020" y="260749"/>
                </a:lnTo>
              </a:path>
              <a:path w="2559570" h="313550">
                <a:moveTo>
                  <a:pt x="431020" y="260750"/>
                </a:moveTo>
                <a:lnTo>
                  <a:pt x="2447018" y="137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851560" y="5442037"/>
            <a:ext cx="25950" cy="39801"/>
          </a:xfrm>
          <a:custGeom>
            <a:avLst/>
            <a:gdLst/>
            <a:ahLst/>
            <a:cxnLst/>
            <a:rect l="l" t="t" r="r" b="b"/>
            <a:pathLst>
              <a:path w="25950" h="39801">
                <a:moveTo>
                  <a:pt x="24094" y="26288"/>
                </a:moveTo>
                <a:lnTo>
                  <a:pt x="24221" y="25996"/>
                </a:lnTo>
                <a:lnTo>
                  <a:pt x="25950" y="12705"/>
                </a:lnTo>
                <a:lnTo>
                  <a:pt x="20233" y="3530"/>
                </a:lnTo>
                <a:lnTo>
                  <a:pt x="14086" y="0"/>
                </a:lnTo>
                <a:lnTo>
                  <a:pt x="5869" y="4457"/>
                </a:lnTo>
                <a:lnTo>
                  <a:pt x="1856" y="13512"/>
                </a:lnTo>
                <a:lnTo>
                  <a:pt x="1729" y="13805"/>
                </a:lnTo>
                <a:lnTo>
                  <a:pt x="0" y="27100"/>
                </a:lnTo>
                <a:lnTo>
                  <a:pt x="5717" y="36271"/>
                </a:lnTo>
                <a:lnTo>
                  <a:pt x="11851" y="39801"/>
                </a:lnTo>
                <a:lnTo>
                  <a:pt x="20081" y="35331"/>
                </a:lnTo>
                <a:lnTo>
                  <a:pt x="24094" y="262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851560" y="5442037"/>
            <a:ext cx="25950" cy="39801"/>
          </a:xfrm>
          <a:custGeom>
            <a:avLst/>
            <a:gdLst/>
            <a:ahLst/>
            <a:cxnLst/>
            <a:rect l="l" t="t" r="r" b="b"/>
            <a:pathLst>
              <a:path w="25950" h="39801">
                <a:moveTo>
                  <a:pt x="24094" y="26288"/>
                </a:moveTo>
                <a:lnTo>
                  <a:pt x="20081" y="35331"/>
                </a:lnTo>
                <a:lnTo>
                  <a:pt x="11851" y="39801"/>
                </a:lnTo>
                <a:lnTo>
                  <a:pt x="5717" y="36271"/>
                </a:lnTo>
                <a:lnTo>
                  <a:pt x="0" y="27100"/>
                </a:lnTo>
                <a:lnTo>
                  <a:pt x="1729" y="13805"/>
                </a:lnTo>
                <a:lnTo>
                  <a:pt x="1856" y="13512"/>
                </a:lnTo>
                <a:lnTo>
                  <a:pt x="5869" y="4457"/>
                </a:lnTo>
                <a:lnTo>
                  <a:pt x="14086" y="0"/>
                </a:lnTo>
                <a:lnTo>
                  <a:pt x="20233" y="3530"/>
                </a:lnTo>
                <a:lnTo>
                  <a:pt x="25950" y="12705"/>
                </a:lnTo>
                <a:lnTo>
                  <a:pt x="24221" y="25996"/>
                </a:lnTo>
                <a:lnTo>
                  <a:pt x="24094" y="262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816063" y="5336248"/>
            <a:ext cx="35191" cy="28435"/>
          </a:xfrm>
          <a:custGeom>
            <a:avLst/>
            <a:gdLst/>
            <a:ahLst/>
            <a:cxnLst/>
            <a:rect l="l" t="t" r="r" b="b"/>
            <a:pathLst>
              <a:path w="35191" h="28435">
                <a:moveTo>
                  <a:pt x="14020" y="0"/>
                </a:moveTo>
                <a:lnTo>
                  <a:pt x="0" y="28435"/>
                </a:lnTo>
                <a:lnTo>
                  <a:pt x="35191" y="23596"/>
                </a:lnTo>
                <a:lnTo>
                  <a:pt x="1402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816063" y="5336248"/>
            <a:ext cx="35191" cy="28435"/>
          </a:xfrm>
          <a:custGeom>
            <a:avLst/>
            <a:gdLst/>
            <a:ahLst/>
            <a:cxnLst/>
            <a:rect l="l" t="t" r="r" b="b"/>
            <a:pathLst>
              <a:path w="35191" h="28435">
                <a:moveTo>
                  <a:pt x="14020" y="0"/>
                </a:moveTo>
                <a:lnTo>
                  <a:pt x="0" y="28435"/>
                </a:lnTo>
                <a:lnTo>
                  <a:pt x="35191" y="23596"/>
                </a:lnTo>
                <a:lnTo>
                  <a:pt x="1402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816063" y="5522004"/>
            <a:ext cx="35191" cy="25946"/>
          </a:xfrm>
          <a:custGeom>
            <a:avLst/>
            <a:gdLst/>
            <a:ahLst/>
            <a:cxnLst/>
            <a:rect l="l" t="t" r="r" b="b"/>
            <a:pathLst>
              <a:path w="35191" h="25946">
                <a:moveTo>
                  <a:pt x="14020" y="25946"/>
                </a:moveTo>
                <a:lnTo>
                  <a:pt x="35191" y="0"/>
                </a:lnTo>
                <a:lnTo>
                  <a:pt x="0" y="3543"/>
                </a:lnTo>
                <a:lnTo>
                  <a:pt x="14020" y="259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816063" y="5522004"/>
            <a:ext cx="35191" cy="25946"/>
          </a:xfrm>
          <a:custGeom>
            <a:avLst/>
            <a:gdLst/>
            <a:ahLst/>
            <a:cxnLst/>
            <a:rect l="l" t="t" r="r" b="b"/>
            <a:pathLst>
              <a:path w="35191" h="25946">
                <a:moveTo>
                  <a:pt x="14020" y="25946"/>
                </a:moveTo>
                <a:lnTo>
                  <a:pt x="0" y="3543"/>
                </a:lnTo>
                <a:lnTo>
                  <a:pt x="35191" y="0"/>
                </a:lnTo>
                <a:lnTo>
                  <a:pt x="14020" y="25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297638" y="5397265"/>
            <a:ext cx="33172" cy="26822"/>
          </a:xfrm>
          <a:custGeom>
            <a:avLst/>
            <a:gdLst/>
            <a:ahLst/>
            <a:cxnLst/>
            <a:rect l="l" t="t" r="r" b="b"/>
            <a:pathLst>
              <a:path w="33172" h="26822">
                <a:moveTo>
                  <a:pt x="13207" y="0"/>
                </a:moveTo>
                <a:lnTo>
                  <a:pt x="0" y="26822"/>
                </a:lnTo>
                <a:lnTo>
                  <a:pt x="33172" y="22237"/>
                </a:lnTo>
                <a:lnTo>
                  <a:pt x="1320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297638" y="5397265"/>
            <a:ext cx="33172" cy="26822"/>
          </a:xfrm>
          <a:custGeom>
            <a:avLst/>
            <a:gdLst/>
            <a:ahLst/>
            <a:cxnLst/>
            <a:rect l="l" t="t" r="r" b="b"/>
            <a:pathLst>
              <a:path w="33172" h="26822">
                <a:moveTo>
                  <a:pt x="13207" y="0"/>
                </a:moveTo>
                <a:lnTo>
                  <a:pt x="0" y="26822"/>
                </a:lnTo>
                <a:lnTo>
                  <a:pt x="33172" y="22237"/>
                </a:lnTo>
                <a:lnTo>
                  <a:pt x="1320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297638" y="5577725"/>
            <a:ext cx="33172" cy="27444"/>
          </a:xfrm>
          <a:custGeom>
            <a:avLst/>
            <a:gdLst/>
            <a:ahLst/>
            <a:cxnLst/>
            <a:rect l="l" t="t" r="r" b="b"/>
            <a:pathLst>
              <a:path w="33172" h="27444">
                <a:moveTo>
                  <a:pt x="13207" y="27444"/>
                </a:moveTo>
                <a:lnTo>
                  <a:pt x="33172" y="0"/>
                </a:lnTo>
                <a:lnTo>
                  <a:pt x="0" y="3340"/>
                </a:lnTo>
                <a:lnTo>
                  <a:pt x="13207" y="274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297638" y="5577725"/>
            <a:ext cx="33172" cy="27444"/>
          </a:xfrm>
          <a:custGeom>
            <a:avLst/>
            <a:gdLst/>
            <a:ahLst/>
            <a:cxnLst/>
            <a:rect l="l" t="t" r="r" b="b"/>
            <a:pathLst>
              <a:path w="33172" h="27444">
                <a:moveTo>
                  <a:pt x="13207" y="27444"/>
                </a:moveTo>
                <a:lnTo>
                  <a:pt x="0" y="3340"/>
                </a:lnTo>
                <a:lnTo>
                  <a:pt x="33172" y="0"/>
                </a:lnTo>
                <a:lnTo>
                  <a:pt x="13207" y="274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851421" y="5451942"/>
            <a:ext cx="30899" cy="24980"/>
          </a:xfrm>
          <a:custGeom>
            <a:avLst/>
            <a:gdLst/>
            <a:ahLst/>
            <a:cxnLst/>
            <a:rect l="l" t="t" r="r" b="b"/>
            <a:pathLst>
              <a:path w="30899" h="24980">
                <a:moveTo>
                  <a:pt x="12306" y="0"/>
                </a:moveTo>
                <a:lnTo>
                  <a:pt x="0" y="24980"/>
                </a:lnTo>
                <a:lnTo>
                  <a:pt x="30899" y="20713"/>
                </a:lnTo>
                <a:lnTo>
                  <a:pt x="1230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851421" y="5451942"/>
            <a:ext cx="30899" cy="24980"/>
          </a:xfrm>
          <a:custGeom>
            <a:avLst/>
            <a:gdLst/>
            <a:ahLst/>
            <a:cxnLst/>
            <a:rect l="l" t="t" r="r" b="b"/>
            <a:pathLst>
              <a:path w="30899" h="24980">
                <a:moveTo>
                  <a:pt x="12306" y="0"/>
                </a:moveTo>
                <a:lnTo>
                  <a:pt x="0" y="24980"/>
                </a:lnTo>
                <a:lnTo>
                  <a:pt x="30899" y="20713"/>
                </a:lnTo>
                <a:lnTo>
                  <a:pt x="123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851421" y="5627668"/>
            <a:ext cx="30899" cy="22771"/>
          </a:xfrm>
          <a:custGeom>
            <a:avLst/>
            <a:gdLst/>
            <a:ahLst/>
            <a:cxnLst/>
            <a:rect l="l" t="t" r="r" b="b"/>
            <a:pathLst>
              <a:path w="30899" h="22771">
                <a:moveTo>
                  <a:pt x="12306" y="22771"/>
                </a:moveTo>
                <a:lnTo>
                  <a:pt x="30899" y="0"/>
                </a:lnTo>
                <a:lnTo>
                  <a:pt x="0" y="3111"/>
                </a:lnTo>
                <a:lnTo>
                  <a:pt x="12306" y="227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851421" y="5627668"/>
            <a:ext cx="30899" cy="22771"/>
          </a:xfrm>
          <a:custGeom>
            <a:avLst/>
            <a:gdLst/>
            <a:ahLst/>
            <a:cxnLst/>
            <a:rect l="l" t="t" r="r" b="b"/>
            <a:pathLst>
              <a:path w="30899" h="22771">
                <a:moveTo>
                  <a:pt x="12306" y="22771"/>
                </a:moveTo>
                <a:lnTo>
                  <a:pt x="0" y="3111"/>
                </a:lnTo>
                <a:lnTo>
                  <a:pt x="30899" y="0"/>
                </a:lnTo>
                <a:lnTo>
                  <a:pt x="12306" y="22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296651" y="5100214"/>
            <a:ext cx="2816733" cy="676389"/>
          </a:xfrm>
          <a:custGeom>
            <a:avLst/>
            <a:gdLst/>
            <a:ahLst/>
            <a:cxnLst/>
            <a:rect l="l" t="t" r="r" b="b"/>
            <a:pathLst>
              <a:path w="2816733" h="676389">
                <a:moveTo>
                  <a:pt x="2728188" y="318522"/>
                </a:moveTo>
                <a:lnTo>
                  <a:pt x="2728188" y="859"/>
                </a:lnTo>
                <a:lnTo>
                  <a:pt x="2721483" y="0"/>
                </a:lnTo>
                <a:lnTo>
                  <a:pt x="2696248" y="3289"/>
                </a:lnTo>
                <a:lnTo>
                  <a:pt x="712190" y="308781"/>
                </a:lnTo>
                <a:lnTo>
                  <a:pt x="712190" y="586546"/>
                </a:lnTo>
                <a:lnTo>
                  <a:pt x="2728188" y="31852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296651" y="5100214"/>
            <a:ext cx="2816733" cy="676389"/>
          </a:xfrm>
          <a:custGeom>
            <a:avLst/>
            <a:gdLst/>
            <a:ahLst/>
            <a:cxnLst/>
            <a:rect l="l" t="t" r="r" b="b"/>
            <a:pathLst>
              <a:path w="2816733" h="676389">
                <a:moveTo>
                  <a:pt x="2728188" y="859"/>
                </a:moveTo>
                <a:lnTo>
                  <a:pt x="2721483" y="0"/>
                </a:lnTo>
                <a:lnTo>
                  <a:pt x="2696248" y="3289"/>
                </a:lnTo>
                <a:lnTo>
                  <a:pt x="712190" y="308781"/>
                </a:lnTo>
              </a:path>
              <a:path w="2816733" h="676389">
                <a:moveTo>
                  <a:pt x="712190" y="586546"/>
                </a:moveTo>
                <a:lnTo>
                  <a:pt x="2728188" y="31852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296639" y="5354262"/>
            <a:ext cx="2747543" cy="422338"/>
          </a:xfrm>
          <a:custGeom>
            <a:avLst/>
            <a:gdLst/>
            <a:ahLst/>
            <a:cxnLst/>
            <a:rect l="l" t="t" r="r" b="b"/>
            <a:pathLst>
              <a:path w="2747543" h="422338">
                <a:moveTo>
                  <a:pt x="2728200" y="64471"/>
                </a:moveTo>
                <a:lnTo>
                  <a:pt x="2728200" y="32837"/>
                </a:lnTo>
                <a:lnTo>
                  <a:pt x="2706344" y="0"/>
                </a:lnTo>
                <a:lnTo>
                  <a:pt x="712202" y="276038"/>
                </a:lnTo>
                <a:lnTo>
                  <a:pt x="712202" y="332494"/>
                </a:lnTo>
                <a:lnTo>
                  <a:pt x="2728200" y="644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296639" y="5354262"/>
            <a:ext cx="2747543" cy="422338"/>
          </a:xfrm>
          <a:custGeom>
            <a:avLst/>
            <a:gdLst/>
            <a:ahLst/>
            <a:cxnLst/>
            <a:rect l="l" t="t" r="r" b="b"/>
            <a:pathLst>
              <a:path w="2747543" h="422338">
                <a:moveTo>
                  <a:pt x="2706344" y="0"/>
                </a:moveTo>
                <a:lnTo>
                  <a:pt x="712202" y="276038"/>
                </a:lnTo>
              </a:path>
              <a:path w="2747543" h="422338">
                <a:moveTo>
                  <a:pt x="712202" y="332494"/>
                </a:moveTo>
                <a:lnTo>
                  <a:pt x="2728200" y="644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296637" y="5305390"/>
            <a:ext cx="2706344" cy="423494"/>
          </a:xfrm>
          <a:custGeom>
            <a:avLst/>
            <a:gdLst/>
            <a:ahLst/>
            <a:cxnLst/>
            <a:rect l="l" t="t" r="r" b="b"/>
            <a:pathLst>
              <a:path w="2706344" h="423494">
                <a:moveTo>
                  <a:pt x="2706344" y="48869"/>
                </a:moveTo>
                <a:lnTo>
                  <a:pt x="2696260" y="0"/>
                </a:lnTo>
                <a:lnTo>
                  <a:pt x="712203" y="279968"/>
                </a:lnTo>
                <a:lnTo>
                  <a:pt x="712203" y="324907"/>
                </a:lnTo>
                <a:lnTo>
                  <a:pt x="2706344" y="48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296637" y="5305390"/>
            <a:ext cx="2706344" cy="423494"/>
          </a:xfrm>
          <a:custGeom>
            <a:avLst/>
            <a:gdLst/>
            <a:ahLst/>
            <a:cxnLst/>
            <a:rect l="l" t="t" r="r" b="b"/>
            <a:pathLst>
              <a:path w="2706344" h="423494">
                <a:moveTo>
                  <a:pt x="2696260" y="0"/>
                </a:moveTo>
                <a:lnTo>
                  <a:pt x="712203" y="279968"/>
                </a:lnTo>
              </a:path>
              <a:path w="2706344" h="423494">
                <a:moveTo>
                  <a:pt x="712203" y="324907"/>
                </a:moveTo>
                <a:lnTo>
                  <a:pt x="2706344" y="48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992897" y="5100224"/>
            <a:ext cx="146532" cy="315937"/>
          </a:xfrm>
          <a:custGeom>
            <a:avLst/>
            <a:gdLst/>
            <a:ahLst/>
            <a:cxnLst/>
            <a:rect l="l" t="t" r="r" b="b"/>
            <a:pathLst>
              <a:path w="146532" h="315937">
                <a:moveTo>
                  <a:pt x="31940" y="201691"/>
                </a:moveTo>
                <a:lnTo>
                  <a:pt x="0" y="205168"/>
                </a:lnTo>
                <a:lnTo>
                  <a:pt x="0" y="254825"/>
                </a:lnTo>
                <a:lnTo>
                  <a:pt x="31940" y="292888"/>
                </a:lnTo>
                <a:lnTo>
                  <a:pt x="31940" y="201691"/>
                </a:lnTo>
                <a:close/>
              </a:path>
              <a:path w="146532" h="315937">
                <a:moveTo>
                  <a:pt x="31940" y="76088"/>
                </a:moveTo>
                <a:lnTo>
                  <a:pt x="31940" y="858"/>
                </a:lnTo>
                <a:lnTo>
                  <a:pt x="25234" y="0"/>
                </a:lnTo>
                <a:lnTo>
                  <a:pt x="0" y="3276"/>
                </a:lnTo>
                <a:lnTo>
                  <a:pt x="0" y="54571"/>
                </a:lnTo>
                <a:lnTo>
                  <a:pt x="17907" y="78016"/>
                </a:lnTo>
                <a:lnTo>
                  <a:pt x="31940" y="7608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992897" y="5100224"/>
            <a:ext cx="146532" cy="315937"/>
          </a:xfrm>
          <a:custGeom>
            <a:avLst/>
            <a:gdLst/>
            <a:ahLst/>
            <a:cxnLst/>
            <a:rect l="l" t="t" r="r" b="b"/>
            <a:pathLst>
              <a:path w="146532" h="315937">
                <a:moveTo>
                  <a:pt x="31940" y="76088"/>
                </a:moveTo>
                <a:lnTo>
                  <a:pt x="20851" y="77611"/>
                </a:lnTo>
              </a:path>
              <a:path w="146532" h="315937">
                <a:moveTo>
                  <a:pt x="0" y="3276"/>
                </a:moveTo>
                <a:lnTo>
                  <a:pt x="0" y="54571"/>
                </a:lnTo>
                <a:lnTo>
                  <a:pt x="17907" y="78016"/>
                </a:lnTo>
                <a:lnTo>
                  <a:pt x="20851" y="77611"/>
                </a:lnTo>
              </a:path>
              <a:path w="146532" h="315937">
                <a:moveTo>
                  <a:pt x="31940" y="201691"/>
                </a:moveTo>
                <a:lnTo>
                  <a:pt x="0" y="205168"/>
                </a:lnTo>
                <a:lnTo>
                  <a:pt x="0" y="254825"/>
                </a:lnTo>
                <a:lnTo>
                  <a:pt x="31940" y="292888"/>
                </a:lnTo>
              </a:path>
              <a:path w="146532" h="315937">
                <a:moveTo>
                  <a:pt x="31940" y="858"/>
                </a:moveTo>
                <a:lnTo>
                  <a:pt x="25234" y="0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296638" y="5144990"/>
            <a:ext cx="2816745" cy="420014"/>
          </a:xfrm>
          <a:custGeom>
            <a:avLst/>
            <a:gdLst/>
            <a:ahLst/>
            <a:cxnLst/>
            <a:rect l="l" t="t" r="r" b="b"/>
            <a:pathLst>
              <a:path w="2816745" h="420014">
                <a:moveTo>
                  <a:pt x="2728201" y="4308"/>
                </a:moveTo>
                <a:lnTo>
                  <a:pt x="2696260" y="9804"/>
                </a:lnTo>
                <a:lnTo>
                  <a:pt x="712203" y="311659"/>
                </a:lnTo>
              </a:path>
              <a:path w="2816745" h="420014">
                <a:moveTo>
                  <a:pt x="712203" y="318645"/>
                </a:moveTo>
                <a:lnTo>
                  <a:pt x="2728201" y="317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992897" y="5299410"/>
            <a:ext cx="54952" cy="55638"/>
          </a:xfrm>
          <a:custGeom>
            <a:avLst/>
            <a:gdLst/>
            <a:ahLst/>
            <a:cxnLst/>
            <a:rect l="l" t="t" r="r" b="b"/>
            <a:pathLst>
              <a:path w="54952" h="55638">
                <a:moveTo>
                  <a:pt x="27686" y="53492"/>
                </a:moveTo>
                <a:lnTo>
                  <a:pt x="31940" y="50860"/>
                </a:lnTo>
              </a:path>
              <a:path w="54952" h="55638">
                <a:moveTo>
                  <a:pt x="0" y="55638"/>
                </a:moveTo>
                <a:lnTo>
                  <a:pt x="27686" y="534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020584" y="5352902"/>
            <a:ext cx="101015" cy="32384"/>
          </a:xfrm>
          <a:custGeom>
            <a:avLst/>
            <a:gdLst/>
            <a:ahLst/>
            <a:cxnLst/>
            <a:rect l="l" t="t" r="r" b="b"/>
            <a:pathLst>
              <a:path w="101015" h="32385">
                <a:moveTo>
                  <a:pt x="4254" y="54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296638" y="5178239"/>
            <a:ext cx="2714167" cy="411594"/>
          </a:xfrm>
          <a:custGeom>
            <a:avLst/>
            <a:gdLst/>
            <a:ahLst/>
            <a:cxnLst/>
            <a:rect l="l" t="t" r="r" b="b"/>
            <a:pathLst>
              <a:path w="2714167" h="411594">
                <a:moveTo>
                  <a:pt x="2714167" y="0"/>
                </a:moveTo>
                <a:lnTo>
                  <a:pt x="712203" y="303591"/>
                </a:lnTo>
              </a:path>
              <a:path w="2714167" h="411594">
                <a:moveTo>
                  <a:pt x="712203" y="303591"/>
                </a:moveTo>
                <a:lnTo>
                  <a:pt x="2714167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986388" y="5235795"/>
            <a:ext cx="27553" cy="36856"/>
          </a:xfrm>
          <a:custGeom>
            <a:avLst/>
            <a:gdLst/>
            <a:ahLst/>
            <a:cxnLst/>
            <a:rect l="l" t="t" r="r" b="b"/>
            <a:pathLst>
              <a:path w="27553" h="36856">
                <a:moveTo>
                  <a:pt x="25724" y="24905"/>
                </a:moveTo>
                <a:lnTo>
                  <a:pt x="26594" y="22659"/>
                </a:lnTo>
                <a:lnTo>
                  <a:pt x="27553" y="9399"/>
                </a:lnTo>
                <a:lnTo>
                  <a:pt x="21584" y="572"/>
                </a:lnTo>
                <a:lnTo>
                  <a:pt x="20318" y="0"/>
                </a:lnTo>
                <a:lnTo>
                  <a:pt x="10173" y="1624"/>
                </a:lnTo>
                <a:lnTo>
                  <a:pt x="1823" y="11951"/>
                </a:lnTo>
                <a:lnTo>
                  <a:pt x="953" y="14197"/>
                </a:lnTo>
                <a:lnTo>
                  <a:pt x="0" y="27457"/>
                </a:lnTo>
                <a:lnTo>
                  <a:pt x="5963" y="36284"/>
                </a:lnTo>
                <a:lnTo>
                  <a:pt x="7230" y="36856"/>
                </a:lnTo>
                <a:lnTo>
                  <a:pt x="17375" y="35226"/>
                </a:lnTo>
                <a:lnTo>
                  <a:pt x="25724" y="249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986388" y="5235795"/>
            <a:ext cx="27553" cy="36856"/>
          </a:xfrm>
          <a:custGeom>
            <a:avLst/>
            <a:gdLst/>
            <a:ahLst/>
            <a:cxnLst/>
            <a:rect l="l" t="t" r="r" b="b"/>
            <a:pathLst>
              <a:path w="27553" h="36856">
                <a:moveTo>
                  <a:pt x="25724" y="24905"/>
                </a:moveTo>
                <a:lnTo>
                  <a:pt x="17375" y="35226"/>
                </a:lnTo>
                <a:lnTo>
                  <a:pt x="7230" y="36856"/>
                </a:lnTo>
                <a:lnTo>
                  <a:pt x="5963" y="36284"/>
                </a:lnTo>
                <a:lnTo>
                  <a:pt x="0" y="27457"/>
                </a:lnTo>
                <a:lnTo>
                  <a:pt x="953" y="14197"/>
                </a:lnTo>
                <a:lnTo>
                  <a:pt x="1823" y="11951"/>
                </a:lnTo>
                <a:lnTo>
                  <a:pt x="10173" y="1624"/>
                </a:lnTo>
                <a:lnTo>
                  <a:pt x="20318" y="0"/>
                </a:lnTo>
                <a:lnTo>
                  <a:pt x="21584" y="572"/>
                </a:lnTo>
                <a:lnTo>
                  <a:pt x="27553" y="9399"/>
                </a:lnTo>
                <a:lnTo>
                  <a:pt x="26594" y="22659"/>
                </a:lnTo>
                <a:lnTo>
                  <a:pt x="25724" y="249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703727" y="5275302"/>
            <a:ext cx="27550" cy="36849"/>
          </a:xfrm>
          <a:custGeom>
            <a:avLst/>
            <a:gdLst/>
            <a:ahLst/>
            <a:cxnLst/>
            <a:rect l="l" t="t" r="r" b="b"/>
            <a:pathLst>
              <a:path w="27550" h="36849">
                <a:moveTo>
                  <a:pt x="25735" y="24898"/>
                </a:moveTo>
                <a:lnTo>
                  <a:pt x="26606" y="22648"/>
                </a:lnTo>
                <a:lnTo>
                  <a:pt x="27550" y="9394"/>
                </a:lnTo>
                <a:lnTo>
                  <a:pt x="21582" y="565"/>
                </a:lnTo>
                <a:lnTo>
                  <a:pt x="20328" y="0"/>
                </a:lnTo>
                <a:lnTo>
                  <a:pt x="10182" y="1623"/>
                </a:lnTo>
                <a:lnTo>
                  <a:pt x="1820" y="11944"/>
                </a:lnTo>
                <a:lnTo>
                  <a:pt x="949" y="14196"/>
                </a:lnTo>
                <a:lnTo>
                  <a:pt x="0" y="27453"/>
                </a:lnTo>
                <a:lnTo>
                  <a:pt x="5973" y="36277"/>
                </a:lnTo>
                <a:lnTo>
                  <a:pt x="7237" y="36849"/>
                </a:lnTo>
                <a:lnTo>
                  <a:pt x="17375" y="35224"/>
                </a:lnTo>
                <a:lnTo>
                  <a:pt x="25735" y="248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703727" y="5275302"/>
            <a:ext cx="27550" cy="36849"/>
          </a:xfrm>
          <a:custGeom>
            <a:avLst/>
            <a:gdLst/>
            <a:ahLst/>
            <a:cxnLst/>
            <a:rect l="l" t="t" r="r" b="b"/>
            <a:pathLst>
              <a:path w="27550" h="36849">
                <a:moveTo>
                  <a:pt x="25735" y="24898"/>
                </a:moveTo>
                <a:lnTo>
                  <a:pt x="17375" y="35224"/>
                </a:lnTo>
                <a:lnTo>
                  <a:pt x="7237" y="36849"/>
                </a:lnTo>
                <a:lnTo>
                  <a:pt x="5973" y="36277"/>
                </a:lnTo>
                <a:lnTo>
                  <a:pt x="0" y="27453"/>
                </a:lnTo>
                <a:lnTo>
                  <a:pt x="949" y="14196"/>
                </a:lnTo>
                <a:lnTo>
                  <a:pt x="1820" y="11944"/>
                </a:lnTo>
                <a:lnTo>
                  <a:pt x="10182" y="1623"/>
                </a:lnTo>
                <a:lnTo>
                  <a:pt x="20328" y="0"/>
                </a:lnTo>
                <a:lnTo>
                  <a:pt x="21582" y="565"/>
                </a:lnTo>
                <a:lnTo>
                  <a:pt x="27550" y="9394"/>
                </a:lnTo>
                <a:lnTo>
                  <a:pt x="26606" y="22648"/>
                </a:lnTo>
                <a:lnTo>
                  <a:pt x="25735" y="248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665413" y="5159825"/>
            <a:ext cx="37807" cy="31064"/>
          </a:xfrm>
          <a:custGeom>
            <a:avLst/>
            <a:gdLst/>
            <a:ahLst/>
            <a:cxnLst/>
            <a:rect l="l" t="t" r="r" b="b"/>
            <a:pathLst>
              <a:path w="37807" h="31064">
                <a:moveTo>
                  <a:pt x="15062" y="0"/>
                </a:moveTo>
                <a:lnTo>
                  <a:pt x="0" y="31064"/>
                </a:lnTo>
                <a:lnTo>
                  <a:pt x="37807" y="24612"/>
                </a:lnTo>
                <a:lnTo>
                  <a:pt x="1506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665413" y="5159825"/>
            <a:ext cx="37807" cy="31064"/>
          </a:xfrm>
          <a:custGeom>
            <a:avLst/>
            <a:gdLst/>
            <a:ahLst/>
            <a:cxnLst/>
            <a:rect l="l" t="t" r="r" b="b"/>
            <a:pathLst>
              <a:path w="37807" h="31064">
                <a:moveTo>
                  <a:pt x="15062" y="0"/>
                </a:moveTo>
                <a:lnTo>
                  <a:pt x="0" y="31064"/>
                </a:lnTo>
                <a:lnTo>
                  <a:pt x="37807" y="24612"/>
                </a:lnTo>
                <a:lnTo>
                  <a:pt x="150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665413" y="5356391"/>
            <a:ext cx="37807" cy="28625"/>
          </a:xfrm>
          <a:custGeom>
            <a:avLst/>
            <a:gdLst/>
            <a:ahLst/>
            <a:cxnLst/>
            <a:rect l="l" t="t" r="r" b="b"/>
            <a:pathLst>
              <a:path w="37807" h="28625">
                <a:moveTo>
                  <a:pt x="15062" y="28625"/>
                </a:moveTo>
                <a:lnTo>
                  <a:pt x="37807" y="0"/>
                </a:lnTo>
                <a:lnTo>
                  <a:pt x="0" y="5041"/>
                </a:lnTo>
                <a:lnTo>
                  <a:pt x="15062" y="286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665413" y="5356391"/>
            <a:ext cx="37807" cy="28625"/>
          </a:xfrm>
          <a:custGeom>
            <a:avLst/>
            <a:gdLst/>
            <a:ahLst/>
            <a:cxnLst/>
            <a:rect l="l" t="t" r="r" b="b"/>
            <a:pathLst>
              <a:path w="37807" h="28625">
                <a:moveTo>
                  <a:pt x="15062" y="28625"/>
                </a:moveTo>
                <a:lnTo>
                  <a:pt x="0" y="5041"/>
                </a:lnTo>
                <a:lnTo>
                  <a:pt x="37807" y="0"/>
                </a:lnTo>
                <a:lnTo>
                  <a:pt x="15062" y="286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108133" y="5243578"/>
            <a:ext cx="35661" cy="29298"/>
          </a:xfrm>
          <a:custGeom>
            <a:avLst/>
            <a:gdLst/>
            <a:ahLst/>
            <a:cxnLst/>
            <a:rect l="l" t="t" r="r" b="b"/>
            <a:pathLst>
              <a:path w="35661" h="29298">
                <a:moveTo>
                  <a:pt x="14198" y="0"/>
                </a:moveTo>
                <a:lnTo>
                  <a:pt x="0" y="29298"/>
                </a:lnTo>
                <a:lnTo>
                  <a:pt x="35661" y="23215"/>
                </a:lnTo>
                <a:lnTo>
                  <a:pt x="1419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108133" y="5243578"/>
            <a:ext cx="35661" cy="29298"/>
          </a:xfrm>
          <a:custGeom>
            <a:avLst/>
            <a:gdLst/>
            <a:ahLst/>
            <a:cxnLst/>
            <a:rect l="l" t="t" r="r" b="b"/>
            <a:pathLst>
              <a:path w="35661" h="29298">
                <a:moveTo>
                  <a:pt x="14198" y="0"/>
                </a:moveTo>
                <a:lnTo>
                  <a:pt x="0" y="29298"/>
                </a:lnTo>
                <a:lnTo>
                  <a:pt x="35661" y="23215"/>
                </a:lnTo>
                <a:lnTo>
                  <a:pt x="1419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108133" y="5436112"/>
            <a:ext cx="35661" cy="26987"/>
          </a:xfrm>
          <a:custGeom>
            <a:avLst/>
            <a:gdLst/>
            <a:ahLst/>
            <a:cxnLst/>
            <a:rect l="l" t="t" r="r" b="b"/>
            <a:pathLst>
              <a:path w="35661" h="26987">
                <a:moveTo>
                  <a:pt x="14198" y="26987"/>
                </a:moveTo>
                <a:lnTo>
                  <a:pt x="35661" y="0"/>
                </a:lnTo>
                <a:lnTo>
                  <a:pt x="0" y="4749"/>
                </a:lnTo>
                <a:lnTo>
                  <a:pt x="14198" y="269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108133" y="5436112"/>
            <a:ext cx="35661" cy="26987"/>
          </a:xfrm>
          <a:custGeom>
            <a:avLst/>
            <a:gdLst/>
            <a:ahLst/>
            <a:cxnLst/>
            <a:rect l="l" t="t" r="r" b="b"/>
            <a:pathLst>
              <a:path w="35661" h="26987">
                <a:moveTo>
                  <a:pt x="14198" y="26987"/>
                </a:moveTo>
                <a:lnTo>
                  <a:pt x="0" y="4749"/>
                </a:lnTo>
                <a:lnTo>
                  <a:pt x="35661" y="0"/>
                </a:lnTo>
                <a:lnTo>
                  <a:pt x="14198" y="269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628479" y="5317991"/>
            <a:ext cx="33210" cy="27292"/>
          </a:xfrm>
          <a:custGeom>
            <a:avLst/>
            <a:gdLst/>
            <a:ahLst/>
            <a:cxnLst/>
            <a:rect l="l" t="t" r="r" b="b"/>
            <a:pathLst>
              <a:path w="33210" h="27292">
                <a:moveTo>
                  <a:pt x="13233" y="0"/>
                </a:moveTo>
                <a:lnTo>
                  <a:pt x="0" y="27292"/>
                </a:lnTo>
                <a:lnTo>
                  <a:pt x="33210" y="21628"/>
                </a:lnTo>
                <a:lnTo>
                  <a:pt x="1323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628479" y="5317991"/>
            <a:ext cx="33210" cy="27292"/>
          </a:xfrm>
          <a:custGeom>
            <a:avLst/>
            <a:gdLst/>
            <a:ahLst/>
            <a:cxnLst/>
            <a:rect l="l" t="t" r="r" b="b"/>
            <a:pathLst>
              <a:path w="33210" h="27292">
                <a:moveTo>
                  <a:pt x="13233" y="0"/>
                </a:moveTo>
                <a:lnTo>
                  <a:pt x="0" y="27292"/>
                </a:lnTo>
                <a:lnTo>
                  <a:pt x="33210" y="21628"/>
                </a:lnTo>
                <a:lnTo>
                  <a:pt x="132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628479" y="5503974"/>
            <a:ext cx="33210" cy="25120"/>
          </a:xfrm>
          <a:custGeom>
            <a:avLst/>
            <a:gdLst/>
            <a:ahLst/>
            <a:cxnLst/>
            <a:rect l="l" t="t" r="r" b="b"/>
            <a:pathLst>
              <a:path w="33210" h="25120">
                <a:moveTo>
                  <a:pt x="13233" y="25120"/>
                </a:moveTo>
                <a:lnTo>
                  <a:pt x="33210" y="0"/>
                </a:lnTo>
                <a:lnTo>
                  <a:pt x="0" y="4432"/>
                </a:lnTo>
                <a:lnTo>
                  <a:pt x="13233" y="251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628479" y="5503974"/>
            <a:ext cx="33210" cy="25120"/>
          </a:xfrm>
          <a:custGeom>
            <a:avLst/>
            <a:gdLst/>
            <a:ahLst/>
            <a:cxnLst/>
            <a:rect l="l" t="t" r="r" b="b"/>
            <a:pathLst>
              <a:path w="33210" h="25120">
                <a:moveTo>
                  <a:pt x="13233" y="25120"/>
                </a:moveTo>
                <a:lnTo>
                  <a:pt x="0" y="4432"/>
                </a:lnTo>
                <a:lnTo>
                  <a:pt x="33210" y="0"/>
                </a:lnTo>
                <a:lnTo>
                  <a:pt x="13233" y="251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995380" y="4935701"/>
            <a:ext cx="2978480" cy="791997"/>
          </a:xfrm>
          <a:custGeom>
            <a:avLst/>
            <a:gdLst/>
            <a:ahLst/>
            <a:cxnLst/>
            <a:rect l="l" t="t" r="r" b="b"/>
            <a:pathLst>
              <a:path w="2978480" h="791997">
                <a:moveTo>
                  <a:pt x="2904451" y="337172"/>
                </a:moveTo>
                <a:lnTo>
                  <a:pt x="2978480" y="260095"/>
                </a:lnTo>
                <a:lnTo>
                  <a:pt x="2977603" y="48399"/>
                </a:lnTo>
                <a:lnTo>
                  <a:pt x="2977603" y="10083"/>
                </a:lnTo>
                <a:lnTo>
                  <a:pt x="2876588" y="0"/>
                </a:lnTo>
                <a:lnTo>
                  <a:pt x="2849587" y="4279"/>
                </a:lnTo>
                <a:lnTo>
                  <a:pt x="1013460" y="334759"/>
                </a:lnTo>
                <a:lnTo>
                  <a:pt x="1013460" y="637320"/>
                </a:lnTo>
                <a:lnTo>
                  <a:pt x="2904451" y="337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995380" y="4935701"/>
            <a:ext cx="2978480" cy="791997"/>
          </a:xfrm>
          <a:custGeom>
            <a:avLst/>
            <a:gdLst/>
            <a:ahLst/>
            <a:cxnLst/>
            <a:rect l="l" t="t" r="r" b="b"/>
            <a:pathLst>
              <a:path w="2978480" h="791997">
                <a:moveTo>
                  <a:pt x="2904451" y="337172"/>
                </a:moveTo>
                <a:lnTo>
                  <a:pt x="2978480" y="260095"/>
                </a:lnTo>
              </a:path>
              <a:path w="2978480" h="791997">
                <a:moveTo>
                  <a:pt x="2977603" y="48399"/>
                </a:moveTo>
                <a:lnTo>
                  <a:pt x="2977603" y="10083"/>
                </a:lnTo>
                <a:lnTo>
                  <a:pt x="2876588" y="0"/>
                </a:lnTo>
                <a:lnTo>
                  <a:pt x="2849587" y="4279"/>
                </a:lnTo>
                <a:lnTo>
                  <a:pt x="1013460" y="334759"/>
                </a:lnTo>
              </a:path>
              <a:path w="2978480" h="791997">
                <a:moveTo>
                  <a:pt x="1013460" y="637320"/>
                </a:moveTo>
                <a:lnTo>
                  <a:pt x="2904451" y="3371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995384" y="5207912"/>
            <a:ext cx="2904451" cy="519785"/>
          </a:xfrm>
          <a:custGeom>
            <a:avLst/>
            <a:gdLst/>
            <a:ahLst/>
            <a:cxnLst/>
            <a:rect l="l" t="t" r="r" b="b"/>
            <a:pathLst>
              <a:path w="2904451" h="519785">
                <a:moveTo>
                  <a:pt x="2904451" y="64960"/>
                </a:moveTo>
                <a:lnTo>
                  <a:pt x="2860382" y="0"/>
                </a:lnTo>
                <a:lnTo>
                  <a:pt x="1013457" y="303385"/>
                </a:lnTo>
                <a:lnTo>
                  <a:pt x="1013457" y="365107"/>
                </a:lnTo>
                <a:lnTo>
                  <a:pt x="2904451" y="649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995384" y="5207912"/>
            <a:ext cx="2904451" cy="519785"/>
          </a:xfrm>
          <a:custGeom>
            <a:avLst/>
            <a:gdLst/>
            <a:ahLst/>
            <a:cxnLst/>
            <a:rect l="l" t="t" r="r" b="b"/>
            <a:pathLst>
              <a:path w="2904451" h="519785">
                <a:moveTo>
                  <a:pt x="2860382" y="0"/>
                </a:moveTo>
                <a:lnTo>
                  <a:pt x="1013457" y="303385"/>
                </a:lnTo>
              </a:path>
              <a:path w="2904451" h="519785">
                <a:moveTo>
                  <a:pt x="1013457" y="365107"/>
                </a:moveTo>
                <a:lnTo>
                  <a:pt x="2904451" y="649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995385" y="5155938"/>
            <a:ext cx="2860382" cy="521830"/>
          </a:xfrm>
          <a:custGeom>
            <a:avLst/>
            <a:gdLst/>
            <a:ahLst/>
            <a:cxnLst/>
            <a:rect l="l" t="t" r="r" b="b"/>
            <a:pathLst>
              <a:path w="2860382" h="521830">
                <a:moveTo>
                  <a:pt x="2860382" y="51968"/>
                </a:moveTo>
                <a:lnTo>
                  <a:pt x="2849587" y="0"/>
                </a:lnTo>
                <a:lnTo>
                  <a:pt x="1013454" y="306577"/>
                </a:lnTo>
                <a:lnTo>
                  <a:pt x="1013454" y="355354"/>
                </a:lnTo>
                <a:lnTo>
                  <a:pt x="2860382" y="519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995385" y="5155938"/>
            <a:ext cx="2860382" cy="521830"/>
          </a:xfrm>
          <a:custGeom>
            <a:avLst/>
            <a:gdLst/>
            <a:ahLst/>
            <a:cxnLst/>
            <a:rect l="l" t="t" r="r" b="b"/>
            <a:pathLst>
              <a:path w="2860382" h="521830">
                <a:moveTo>
                  <a:pt x="2849587" y="0"/>
                </a:moveTo>
                <a:lnTo>
                  <a:pt x="1013454" y="306577"/>
                </a:lnTo>
              </a:path>
              <a:path w="2860382" h="521830">
                <a:moveTo>
                  <a:pt x="1013454" y="355354"/>
                </a:moveTo>
                <a:lnTo>
                  <a:pt x="2860382" y="519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844972" y="4935707"/>
            <a:ext cx="156756" cy="337159"/>
          </a:xfrm>
          <a:custGeom>
            <a:avLst/>
            <a:gdLst/>
            <a:ahLst/>
            <a:cxnLst/>
            <a:rect l="l" t="t" r="r" b="b"/>
            <a:pathLst>
              <a:path w="156756" h="337159">
                <a:moveTo>
                  <a:pt x="19151" y="83680"/>
                </a:moveTo>
                <a:lnTo>
                  <a:pt x="117551" y="67373"/>
                </a:lnTo>
                <a:lnTo>
                  <a:pt x="117551" y="213677"/>
                </a:lnTo>
                <a:lnTo>
                  <a:pt x="58788" y="212166"/>
                </a:lnTo>
                <a:lnTo>
                  <a:pt x="0" y="220230"/>
                </a:lnTo>
                <a:lnTo>
                  <a:pt x="0" y="273354"/>
                </a:lnTo>
                <a:lnTo>
                  <a:pt x="54864" y="337159"/>
                </a:lnTo>
                <a:lnTo>
                  <a:pt x="87363" y="333806"/>
                </a:lnTo>
                <a:lnTo>
                  <a:pt x="156756" y="289864"/>
                </a:lnTo>
                <a:lnTo>
                  <a:pt x="156756" y="248945"/>
                </a:lnTo>
                <a:lnTo>
                  <a:pt x="148907" y="240322"/>
                </a:lnTo>
                <a:lnTo>
                  <a:pt x="148907" y="85318"/>
                </a:lnTo>
                <a:lnTo>
                  <a:pt x="156756" y="89573"/>
                </a:lnTo>
                <a:lnTo>
                  <a:pt x="156756" y="47777"/>
                </a:lnTo>
                <a:lnTo>
                  <a:pt x="128016" y="10083"/>
                </a:lnTo>
                <a:lnTo>
                  <a:pt x="27000" y="0"/>
                </a:lnTo>
                <a:lnTo>
                  <a:pt x="0" y="4267"/>
                </a:lnTo>
                <a:lnTo>
                  <a:pt x="0" y="59131"/>
                </a:lnTo>
                <a:lnTo>
                  <a:pt x="19151" y="836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844972" y="4935707"/>
            <a:ext cx="156756" cy="337159"/>
          </a:xfrm>
          <a:custGeom>
            <a:avLst/>
            <a:gdLst/>
            <a:ahLst/>
            <a:cxnLst/>
            <a:rect l="l" t="t" r="r" b="b"/>
            <a:pathLst>
              <a:path w="156756" h="337159">
                <a:moveTo>
                  <a:pt x="0" y="4267"/>
                </a:moveTo>
                <a:lnTo>
                  <a:pt x="0" y="59131"/>
                </a:lnTo>
                <a:lnTo>
                  <a:pt x="19151" y="83680"/>
                </a:lnTo>
                <a:lnTo>
                  <a:pt x="117551" y="67373"/>
                </a:lnTo>
                <a:lnTo>
                  <a:pt x="117551" y="213677"/>
                </a:lnTo>
                <a:lnTo>
                  <a:pt x="58788" y="212166"/>
                </a:lnTo>
                <a:lnTo>
                  <a:pt x="0" y="220230"/>
                </a:lnTo>
                <a:lnTo>
                  <a:pt x="0" y="273354"/>
                </a:lnTo>
                <a:lnTo>
                  <a:pt x="54864" y="337159"/>
                </a:lnTo>
                <a:lnTo>
                  <a:pt x="87363" y="333806"/>
                </a:lnTo>
                <a:lnTo>
                  <a:pt x="156756" y="289864"/>
                </a:lnTo>
                <a:lnTo>
                  <a:pt x="156756" y="248945"/>
                </a:lnTo>
                <a:lnTo>
                  <a:pt x="148907" y="240322"/>
                </a:lnTo>
                <a:lnTo>
                  <a:pt x="148907" y="85318"/>
                </a:lnTo>
                <a:lnTo>
                  <a:pt x="156756" y="89573"/>
                </a:lnTo>
                <a:lnTo>
                  <a:pt x="156756" y="47777"/>
                </a:lnTo>
                <a:lnTo>
                  <a:pt x="128016" y="10083"/>
                </a:lnTo>
                <a:lnTo>
                  <a:pt x="27000" y="0"/>
                </a:lnTo>
                <a:lnTo>
                  <a:pt x="0" y="42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995385" y="4982633"/>
            <a:ext cx="2978480" cy="519823"/>
          </a:xfrm>
          <a:custGeom>
            <a:avLst/>
            <a:gdLst/>
            <a:ahLst/>
            <a:cxnLst/>
            <a:rect l="l" t="t" r="r" b="b"/>
            <a:pathLst>
              <a:path w="2978480" h="519823">
                <a:moveTo>
                  <a:pt x="2967139" y="20446"/>
                </a:moveTo>
                <a:lnTo>
                  <a:pt x="2978480" y="18973"/>
                </a:lnTo>
                <a:lnTo>
                  <a:pt x="2978480" y="11125"/>
                </a:lnTo>
                <a:lnTo>
                  <a:pt x="2910547" y="0"/>
                </a:lnTo>
                <a:lnTo>
                  <a:pt x="2849587" y="12204"/>
                </a:lnTo>
                <a:lnTo>
                  <a:pt x="1013454" y="339289"/>
                </a:lnTo>
              </a:path>
              <a:path w="2978480" h="519823">
                <a:moveTo>
                  <a:pt x="1013454" y="349256"/>
                </a:moveTo>
                <a:lnTo>
                  <a:pt x="2967139" y="204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956276" y="5001607"/>
            <a:ext cx="17589" cy="155003"/>
          </a:xfrm>
          <a:custGeom>
            <a:avLst/>
            <a:gdLst/>
            <a:ahLst/>
            <a:cxnLst/>
            <a:rect l="l" t="t" r="r" b="b"/>
            <a:pathLst>
              <a:path w="17589" h="155003">
                <a:moveTo>
                  <a:pt x="17589" y="0"/>
                </a:moveTo>
                <a:lnTo>
                  <a:pt x="17589" y="155003"/>
                </a:lnTo>
                <a:lnTo>
                  <a:pt x="0" y="1476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844972" y="5147872"/>
            <a:ext cx="58788" cy="61188"/>
          </a:xfrm>
          <a:custGeom>
            <a:avLst/>
            <a:gdLst/>
            <a:ahLst/>
            <a:cxnLst/>
            <a:rect l="l" t="t" r="r" b="b"/>
            <a:pathLst>
              <a:path w="58788" h="61188">
                <a:moveTo>
                  <a:pt x="0" y="61188"/>
                </a:moveTo>
                <a:lnTo>
                  <a:pt x="29603" y="58038"/>
                </a:lnTo>
                <a:lnTo>
                  <a:pt x="58788" y="39179"/>
                </a:lnTo>
                <a:lnTo>
                  <a:pt x="587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874577" y="5205912"/>
            <a:ext cx="108077" cy="31597"/>
          </a:xfrm>
          <a:custGeom>
            <a:avLst/>
            <a:gdLst/>
            <a:ahLst/>
            <a:cxnLst/>
            <a:rect l="l" t="t" r="r" b="b"/>
            <a:pathLst>
              <a:path w="108076" h="31597">
                <a:moveTo>
                  <a:pt x="0" y="0"/>
                </a:moveTo>
                <a:lnTo>
                  <a:pt x="90500" y="9029"/>
                </a:lnTo>
                <a:lnTo>
                  <a:pt x="108077" y="315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903762" y="5187053"/>
            <a:ext cx="97967" cy="38519"/>
          </a:xfrm>
          <a:custGeom>
            <a:avLst/>
            <a:gdLst/>
            <a:ahLst/>
            <a:cxnLst/>
            <a:rect l="l" t="t" r="r" b="b"/>
            <a:pathLst>
              <a:path w="97967" h="38519">
                <a:moveTo>
                  <a:pt x="97967" y="38519"/>
                </a:moveTo>
                <a:lnTo>
                  <a:pt x="70104" y="873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965076" y="5165322"/>
            <a:ext cx="8788" cy="49618"/>
          </a:xfrm>
          <a:custGeom>
            <a:avLst/>
            <a:gdLst/>
            <a:ahLst/>
            <a:cxnLst/>
            <a:rect l="l" t="t" r="r" b="b"/>
            <a:pathLst>
              <a:path w="8788" h="49618">
                <a:moveTo>
                  <a:pt x="0" y="49618"/>
                </a:moveTo>
                <a:lnTo>
                  <a:pt x="8788" y="30467"/>
                </a:lnTo>
                <a:lnTo>
                  <a:pt x="87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905932" y="4949536"/>
            <a:ext cx="67056" cy="33096"/>
          </a:xfrm>
          <a:custGeom>
            <a:avLst/>
            <a:gdLst/>
            <a:ahLst/>
            <a:cxnLst/>
            <a:rect l="l" t="t" r="r" b="b"/>
            <a:pathLst>
              <a:path w="67056" h="33096">
                <a:moveTo>
                  <a:pt x="0" y="33096"/>
                </a:moveTo>
                <a:lnTo>
                  <a:pt x="0" y="0"/>
                </a:lnTo>
                <a:lnTo>
                  <a:pt x="67055" y="66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995386" y="5019387"/>
            <a:ext cx="2868739" cy="509625"/>
          </a:xfrm>
          <a:custGeom>
            <a:avLst/>
            <a:gdLst/>
            <a:ahLst/>
            <a:cxnLst/>
            <a:rect l="l" t="t" r="r" b="b"/>
            <a:pathLst>
              <a:path w="2868739" h="509625">
                <a:moveTo>
                  <a:pt x="2868739" y="0"/>
                </a:moveTo>
                <a:lnTo>
                  <a:pt x="1013454" y="329587"/>
                </a:lnTo>
              </a:path>
              <a:path w="2868739" h="509625">
                <a:moveTo>
                  <a:pt x="1013454" y="329587"/>
                </a:moveTo>
                <a:lnTo>
                  <a:pt x="2868739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838201" y="5080711"/>
            <a:ext cx="29092" cy="40544"/>
          </a:xfrm>
          <a:custGeom>
            <a:avLst/>
            <a:gdLst/>
            <a:ahLst/>
            <a:cxnLst/>
            <a:rect l="l" t="t" r="r" b="b"/>
            <a:pathLst>
              <a:path w="29092" h="40544">
                <a:moveTo>
                  <a:pt x="27331" y="26838"/>
                </a:moveTo>
                <a:lnTo>
                  <a:pt x="28818" y="22570"/>
                </a:lnTo>
                <a:lnTo>
                  <a:pt x="29092" y="9431"/>
                </a:lnTo>
                <a:lnTo>
                  <a:pt x="22898" y="942"/>
                </a:lnTo>
                <a:lnTo>
                  <a:pt x="20089" y="0"/>
                </a:lnTo>
                <a:lnTo>
                  <a:pt x="9956" y="2927"/>
                </a:lnTo>
                <a:lnTo>
                  <a:pt x="1766" y="13706"/>
                </a:lnTo>
                <a:lnTo>
                  <a:pt x="278" y="17974"/>
                </a:lnTo>
                <a:lnTo>
                  <a:pt x="0" y="31113"/>
                </a:lnTo>
                <a:lnTo>
                  <a:pt x="6198" y="39601"/>
                </a:lnTo>
                <a:lnTo>
                  <a:pt x="9003" y="40544"/>
                </a:lnTo>
                <a:lnTo>
                  <a:pt x="19131" y="37616"/>
                </a:lnTo>
                <a:lnTo>
                  <a:pt x="27331" y="268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838201" y="5080711"/>
            <a:ext cx="29092" cy="40544"/>
          </a:xfrm>
          <a:custGeom>
            <a:avLst/>
            <a:gdLst/>
            <a:ahLst/>
            <a:cxnLst/>
            <a:rect l="l" t="t" r="r" b="b"/>
            <a:pathLst>
              <a:path w="29092" h="40544">
                <a:moveTo>
                  <a:pt x="27331" y="26838"/>
                </a:moveTo>
                <a:lnTo>
                  <a:pt x="19131" y="37616"/>
                </a:lnTo>
                <a:lnTo>
                  <a:pt x="9003" y="40544"/>
                </a:lnTo>
                <a:lnTo>
                  <a:pt x="6198" y="39601"/>
                </a:lnTo>
                <a:lnTo>
                  <a:pt x="0" y="31113"/>
                </a:lnTo>
                <a:lnTo>
                  <a:pt x="278" y="17974"/>
                </a:lnTo>
                <a:lnTo>
                  <a:pt x="1766" y="13706"/>
                </a:lnTo>
                <a:lnTo>
                  <a:pt x="9956" y="2927"/>
                </a:lnTo>
                <a:lnTo>
                  <a:pt x="20089" y="0"/>
                </a:lnTo>
                <a:lnTo>
                  <a:pt x="22898" y="942"/>
                </a:lnTo>
                <a:lnTo>
                  <a:pt x="29092" y="9431"/>
                </a:lnTo>
                <a:lnTo>
                  <a:pt x="28818" y="22570"/>
                </a:lnTo>
                <a:lnTo>
                  <a:pt x="27331" y="268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535831" y="5131522"/>
            <a:ext cx="29100" cy="40553"/>
          </a:xfrm>
          <a:custGeom>
            <a:avLst/>
            <a:gdLst/>
            <a:ahLst/>
            <a:cxnLst/>
            <a:rect l="l" t="t" r="r" b="b"/>
            <a:pathLst>
              <a:path w="29100" h="40553">
                <a:moveTo>
                  <a:pt x="27343" y="26846"/>
                </a:moveTo>
                <a:lnTo>
                  <a:pt x="28835" y="22562"/>
                </a:lnTo>
                <a:lnTo>
                  <a:pt x="29100" y="9430"/>
                </a:lnTo>
                <a:lnTo>
                  <a:pt x="22898" y="938"/>
                </a:lnTo>
                <a:lnTo>
                  <a:pt x="20099" y="0"/>
                </a:lnTo>
                <a:lnTo>
                  <a:pt x="9974" y="2927"/>
                </a:lnTo>
                <a:lnTo>
                  <a:pt x="1766" y="13714"/>
                </a:lnTo>
                <a:lnTo>
                  <a:pt x="278" y="17982"/>
                </a:lnTo>
                <a:lnTo>
                  <a:pt x="0" y="31121"/>
                </a:lnTo>
                <a:lnTo>
                  <a:pt x="6198" y="39609"/>
                </a:lnTo>
                <a:lnTo>
                  <a:pt x="9010" y="40553"/>
                </a:lnTo>
                <a:lnTo>
                  <a:pt x="19141" y="37622"/>
                </a:lnTo>
                <a:lnTo>
                  <a:pt x="27343" y="268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535831" y="5131522"/>
            <a:ext cx="29100" cy="40553"/>
          </a:xfrm>
          <a:custGeom>
            <a:avLst/>
            <a:gdLst/>
            <a:ahLst/>
            <a:cxnLst/>
            <a:rect l="l" t="t" r="r" b="b"/>
            <a:pathLst>
              <a:path w="29100" h="40553">
                <a:moveTo>
                  <a:pt x="27343" y="26846"/>
                </a:moveTo>
                <a:lnTo>
                  <a:pt x="19141" y="37622"/>
                </a:lnTo>
                <a:lnTo>
                  <a:pt x="9010" y="40553"/>
                </a:lnTo>
                <a:lnTo>
                  <a:pt x="6198" y="39609"/>
                </a:lnTo>
                <a:lnTo>
                  <a:pt x="0" y="31121"/>
                </a:lnTo>
                <a:lnTo>
                  <a:pt x="278" y="17982"/>
                </a:lnTo>
                <a:lnTo>
                  <a:pt x="1766" y="13714"/>
                </a:lnTo>
                <a:lnTo>
                  <a:pt x="9974" y="2927"/>
                </a:lnTo>
                <a:lnTo>
                  <a:pt x="20099" y="0"/>
                </a:lnTo>
                <a:lnTo>
                  <a:pt x="22898" y="938"/>
                </a:lnTo>
                <a:lnTo>
                  <a:pt x="29100" y="9430"/>
                </a:lnTo>
                <a:lnTo>
                  <a:pt x="28835" y="22562"/>
                </a:lnTo>
                <a:lnTo>
                  <a:pt x="27343" y="268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494655" y="5009688"/>
            <a:ext cx="40462" cy="33680"/>
          </a:xfrm>
          <a:custGeom>
            <a:avLst/>
            <a:gdLst/>
            <a:ahLst/>
            <a:cxnLst/>
            <a:rect l="l" t="t" r="r" b="b"/>
            <a:pathLst>
              <a:path w="40462" h="33680">
                <a:moveTo>
                  <a:pt x="16116" y="0"/>
                </a:moveTo>
                <a:lnTo>
                  <a:pt x="0" y="33680"/>
                </a:lnTo>
                <a:lnTo>
                  <a:pt x="40462" y="25641"/>
                </a:lnTo>
                <a:lnTo>
                  <a:pt x="161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494655" y="5009688"/>
            <a:ext cx="40462" cy="33680"/>
          </a:xfrm>
          <a:custGeom>
            <a:avLst/>
            <a:gdLst/>
            <a:ahLst/>
            <a:cxnLst/>
            <a:rect l="l" t="t" r="r" b="b"/>
            <a:pathLst>
              <a:path w="40462" h="33680">
                <a:moveTo>
                  <a:pt x="16116" y="0"/>
                </a:moveTo>
                <a:lnTo>
                  <a:pt x="0" y="33680"/>
                </a:lnTo>
                <a:lnTo>
                  <a:pt x="40462" y="25641"/>
                </a:lnTo>
                <a:lnTo>
                  <a:pt x="161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494655" y="5216070"/>
            <a:ext cx="40462" cy="31305"/>
          </a:xfrm>
          <a:custGeom>
            <a:avLst/>
            <a:gdLst/>
            <a:ahLst/>
            <a:cxnLst/>
            <a:rect l="l" t="t" r="r" b="b"/>
            <a:pathLst>
              <a:path w="40462" h="31305">
                <a:moveTo>
                  <a:pt x="16116" y="31305"/>
                </a:moveTo>
                <a:lnTo>
                  <a:pt x="40462" y="0"/>
                </a:lnTo>
                <a:lnTo>
                  <a:pt x="0" y="6540"/>
                </a:lnTo>
                <a:lnTo>
                  <a:pt x="16116" y="313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494655" y="5216070"/>
            <a:ext cx="40462" cy="31305"/>
          </a:xfrm>
          <a:custGeom>
            <a:avLst/>
            <a:gdLst/>
            <a:ahLst/>
            <a:cxnLst/>
            <a:rect l="l" t="t" r="r" b="b"/>
            <a:pathLst>
              <a:path w="40462" h="31305">
                <a:moveTo>
                  <a:pt x="16116" y="31305"/>
                </a:moveTo>
                <a:lnTo>
                  <a:pt x="0" y="6540"/>
                </a:lnTo>
                <a:lnTo>
                  <a:pt x="40462" y="0"/>
                </a:lnTo>
                <a:lnTo>
                  <a:pt x="16116" y="31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898538" y="5116178"/>
            <a:ext cx="38150" cy="31762"/>
          </a:xfrm>
          <a:custGeom>
            <a:avLst/>
            <a:gdLst/>
            <a:ahLst/>
            <a:cxnLst/>
            <a:rect l="l" t="t" r="r" b="b"/>
            <a:pathLst>
              <a:path w="38150" h="31762">
                <a:moveTo>
                  <a:pt x="15189" y="0"/>
                </a:moveTo>
                <a:lnTo>
                  <a:pt x="0" y="31762"/>
                </a:lnTo>
                <a:lnTo>
                  <a:pt x="38150" y="24180"/>
                </a:lnTo>
                <a:lnTo>
                  <a:pt x="1518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898538" y="5116178"/>
            <a:ext cx="38150" cy="31762"/>
          </a:xfrm>
          <a:custGeom>
            <a:avLst/>
            <a:gdLst/>
            <a:ahLst/>
            <a:cxnLst/>
            <a:rect l="l" t="t" r="r" b="b"/>
            <a:pathLst>
              <a:path w="38150" h="31762">
                <a:moveTo>
                  <a:pt x="15189" y="0"/>
                </a:moveTo>
                <a:lnTo>
                  <a:pt x="0" y="31762"/>
                </a:lnTo>
                <a:lnTo>
                  <a:pt x="38150" y="24180"/>
                </a:lnTo>
                <a:lnTo>
                  <a:pt x="151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898538" y="5320784"/>
            <a:ext cx="38150" cy="29514"/>
          </a:xfrm>
          <a:custGeom>
            <a:avLst/>
            <a:gdLst/>
            <a:ahLst/>
            <a:cxnLst/>
            <a:rect l="l" t="t" r="r" b="b"/>
            <a:pathLst>
              <a:path w="38150" h="29514">
                <a:moveTo>
                  <a:pt x="15189" y="29514"/>
                </a:moveTo>
                <a:lnTo>
                  <a:pt x="38150" y="0"/>
                </a:lnTo>
                <a:lnTo>
                  <a:pt x="0" y="6159"/>
                </a:lnTo>
                <a:lnTo>
                  <a:pt x="15189" y="295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898538" y="5320784"/>
            <a:ext cx="38150" cy="29514"/>
          </a:xfrm>
          <a:custGeom>
            <a:avLst/>
            <a:gdLst/>
            <a:ahLst/>
            <a:cxnLst/>
            <a:rect l="l" t="t" r="r" b="b"/>
            <a:pathLst>
              <a:path w="38150" h="29514">
                <a:moveTo>
                  <a:pt x="15189" y="29514"/>
                </a:moveTo>
                <a:lnTo>
                  <a:pt x="0" y="6159"/>
                </a:lnTo>
                <a:lnTo>
                  <a:pt x="38150" y="0"/>
                </a:lnTo>
                <a:lnTo>
                  <a:pt x="15189" y="295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385456" y="5210326"/>
            <a:ext cx="35521" cy="29578"/>
          </a:xfrm>
          <a:custGeom>
            <a:avLst/>
            <a:gdLst/>
            <a:ahLst/>
            <a:cxnLst/>
            <a:rect l="l" t="t" r="r" b="b"/>
            <a:pathLst>
              <a:path w="35521" h="29578">
                <a:moveTo>
                  <a:pt x="14147" y="0"/>
                </a:moveTo>
                <a:lnTo>
                  <a:pt x="0" y="29578"/>
                </a:lnTo>
                <a:lnTo>
                  <a:pt x="35521" y="22529"/>
                </a:lnTo>
                <a:lnTo>
                  <a:pt x="1414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385456" y="5210326"/>
            <a:ext cx="35521" cy="29578"/>
          </a:xfrm>
          <a:custGeom>
            <a:avLst/>
            <a:gdLst/>
            <a:ahLst/>
            <a:cxnLst/>
            <a:rect l="l" t="t" r="r" b="b"/>
            <a:pathLst>
              <a:path w="35521" h="29578">
                <a:moveTo>
                  <a:pt x="14147" y="0"/>
                </a:moveTo>
                <a:lnTo>
                  <a:pt x="0" y="29578"/>
                </a:lnTo>
                <a:lnTo>
                  <a:pt x="35521" y="22529"/>
                </a:lnTo>
                <a:lnTo>
                  <a:pt x="141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385456" y="5407548"/>
            <a:ext cx="35521" cy="27482"/>
          </a:xfrm>
          <a:custGeom>
            <a:avLst/>
            <a:gdLst/>
            <a:ahLst/>
            <a:cxnLst/>
            <a:rect l="l" t="t" r="r" b="b"/>
            <a:pathLst>
              <a:path w="35521" h="27482">
                <a:moveTo>
                  <a:pt x="14147" y="27482"/>
                </a:moveTo>
                <a:lnTo>
                  <a:pt x="35521" y="0"/>
                </a:lnTo>
                <a:lnTo>
                  <a:pt x="0" y="5753"/>
                </a:lnTo>
                <a:lnTo>
                  <a:pt x="14147" y="274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385456" y="5407548"/>
            <a:ext cx="35521" cy="27482"/>
          </a:xfrm>
          <a:custGeom>
            <a:avLst/>
            <a:gdLst/>
            <a:ahLst/>
            <a:cxnLst/>
            <a:rect l="l" t="t" r="r" b="b"/>
            <a:pathLst>
              <a:path w="35521" h="27482">
                <a:moveTo>
                  <a:pt x="14147" y="27482"/>
                </a:moveTo>
                <a:lnTo>
                  <a:pt x="0" y="5753"/>
                </a:lnTo>
                <a:lnTo>
                  <a:pt x="35521" y="0"/>
                </a:lnTo>
                <a:lnTo>
                  <a:pt x="14147" y="274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670397" y="4733000"/>
            <a:ext cx="3140227" cy="907605"/>
          </a:xfrm>
          <a:custGeom>
            <a:avLst/>
            <a:gdLst/>
            <a:ahLst/>
            <a:cxnLst/>
            <a:rect l="l" t="t" r="r" b="b"/>
            <a:pathLst>
              <a:path w="3140227" h="907605">
                <a:moveTo>
                  <a:pt x="3061385" y="358406"/>
                </a:moveTo>
                <a:lnTo>
                  <a:pt x="3140227" y="274345"/>
                </a:lnTo>
                <a:lnTo>
                  <a:pt x="3139300" y="48882"/>
                </a:lnTo>
                <a:lnTo>
                  <a:pt x="3139300" y="8064"/>
                </a:lnTo>
                <a:lnTo>
                  <a:pt x="3031693" y="0"/>
                </a:lnTo>
                <a:lnTo>
                  <a:pt x="3002940" y="5270"/>
                </a:lnTo>
                <a:lnTo>
                  <a:pt x="1338444" y="343742"/>
                </a:lnTo>
                <a:lnTo>
                  <a:pt x="1338444" y="671742"/>
                </a:lnTo>
                <a:lnTo>
                  <a:pt x="3061385" y="3584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670397" y="4733000"/>
            <a:ext cx="3140227" cy="907605"/>
          </a:xfrm>
          <a:custGeom>
            <a:avLst/>
            <a:gdLst/>
            <a:ahLst/>
            <a:cxnLst/>
            <a:rect l="l" t="t" r="r" b="b"/>
            <a:pathLst>
              <a:path w="3140227" h="907605">
                <a:moveTo>
                  <a:pt x="3061385" y="358406"/>
                </a:moveTo>
                <a:lnTo>
                  <a:pt x="3140227" y="274345"/>
                </a:lnTo>
              </a:path>
              <a:path w="3140227" h="907605">
                <a:moveTo>
                  <a:pt x="3139300" y="48882"/>
                </a:moveTo>
                <a:lnTo>
                  <a:pt x="3139300" y="8064"/>
                </a:lnTo>
                <a:lnTo>
                  <a:pt x="3031693" y="0"/>
                </a:lnTo>
                <a:lnTo>
                  <a:pt x="3002940" y="5270"/>
                </a:lnTo>
                <a:lnTo>
                  <a:pt x="1338444" y="343742"/>
                </a:lnTo>
              </a:path>
              <a:path w="3140227" h="907605">
                <a:moveTo>
                  <a:pt x="1338444" y="671742"/>
                </a:moveTo>
                <a:lnTo>
                  <a:pt x="3061385" y="358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670407" y="5023378"/>
            <a:ext cx="3061373" cy="617232"/>
          </a:xfrm>
          <a:custGeom>
            <a:avLst/>
            <a:gdLst/>
            <a:ahLst/>
            <a:cxnLst/>
            <a:rect l="l" t="t" r="r" b="b"/>
            <a:pathLst>
              <a:path w="3061373" h="617232">
                <a:moveTo>
                  <a:pt x="3061373" y="68021"/>
                </a:moveTo>
                <a:lnTo>
                  <a:pt x="3014433" y="0"/>
                </a:lnTo>
                <a:lnTo>
                  <a:pt x="1338433" y="314176"/>
                </a:lnTo>
                <a:lnTo>
                  <a:pt x="1338433" y="381363"/>
                </a:lnTo>
                <a:lnTo>
                  <a:pt x="3061373" y="680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670407" y="5023378"/>
            <a:ext cx="3061373" cy="617232"/>
          </a:xfrm>
          <a:custGeom>
            <a:avLst/>
            <a:gdLst/>
            <a:ahLst/>
            <a:cxnLst/>
            <a:rect l="l" t="t" r="r" b="b"/>
            <a:pathLst>
              <a:path w="3061373" h="617232">
                <a:moveTo>
                  <a:pt x="3014433" y="0"/>
                </a:moveTo>
                <a:lnTo>
                  <a:pt x="1338433" y="314176"/>
                </a:lnTo>
              </a:path>
              <a:path w="3061373" h="617232">
                <a:moveTo>
                  <a:pt x="1338433" y="381363"/>
                </a:moveTo>
                <a:lnTo>
                  <a:pt x="3061373" y="680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670401" y="4968303"/>
            <a:ext cx="3014433" cy="620153"/>
          </a:xfrm>
          <a:custGeom>
            <a:avLst/>
            <a:gdLst/>
            <a:ahLst/>
            <a:cxnLst/>
            <a:rect l="l" t="t" r="r" b="b"/>
            <a:pathLst>
              <a:path w="3014433" h="620153">
                <a:moveTo>
                  <a:pt x="3014433" y="55067"/>
                </a:moveTo>
                <a:lnTo>
                  <a:pt x="3002940" y="0"/>
                </a:lnTo>
                <a:lnTo>
                  <a:pt x="1338440" y="316558"/>
                </a:lnTo>
                <a:lnTo>
                  <a:pt x="1338440" y="369249"/>
                </a:lnTo>
                <a:lnTo>
                  <a:pt x="3014433" y="550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670401" y="4968303"/>
            <a:ext cx="3014433" cy="620153"/>
          </a:xfrm>
          <a:custGeom>
            <a:avLst/>
            <a:gdLst/>
            <a:ahLst/>
            <a:cxnLst/>
            <a:rect l="l" t="t" r="r" b="b"/>
            <a:pathLst>
              <a:path w="3014433" h="620153">
                <a:moveTo>
                  <a:pt x="3002940" y="0"/>
                </a:moveTo>
                <a:lnTo>
                  <a:pt x="1338440" y="316558"/>
                </a:lnTo>
              </a:path>
              <a:path w="3014433" h="620153">
                <a:moveTo>
                  <a:pt x="1338440" y="369249"/>
                </a:moveTo>
                <a:lnTo>
                  <a:pt x="3014433" y="55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673339" y="4732995"/>
            <a:ext cx="166966" cy="358406"/>
          </a:xfrm>
          <a:custGeom>
            <a:avLst/>
            <a:gdLst/>
            <a:ahLst/>
            <a:cxnLst/>
            <a:rect l="l" t="t" r="r" b="b"/>
            <a:pathLst>
              <a:path w="166966" h="358406">
                <a:moveTo>
                  <a:pt x="20408" y="89344"/>
                </a:moveTo>
                <a:lnTo>
                  <a:pt x="125222" y="69380"/>
                </a:lnTo>
                <a:lnTo>
                  <a:pt x="125222" y="225209"/>
                </a:lnTo>
                <a:lnTo>
                  <a:pt x="62611" y="225158"/>
                </a:lnTo>
                <a:lnTo>
                  <a:pt x="0" y="235305"/>
                </a:lnTo>
                <a:lnTo>
                  <a:pt x="0" y="291884"/>
                </a:lnTo>
                <a:lnTo>
                  <a:pt x="58432" y="358406"/>
                </a:lnTo>
                <a:lnTo>
                  <a:pt x="93052" y="353961"/>
                </a:lnTo>
                <a:lnTo>
                  <a:pt x="166966" y="305320"/>
                </a:lnTo>
                <a:lnTo>
                  <a:pt x="166966" y="261734"/>
                </a:lnTo>
                <a:lnTo>
                  <a:pt x="158610" y="252755"/>
                </a:lnTo>
                <a:lnTo>
                  <a:pt x="158610" y="87655"/>
                </a:lnTo>
                <a:lnTo>
                  <a:pt x="166966" y="91986"/>
                </a:lnTo>
                <a:lnTo>
                  <a:pt x="166966" y="47472"/>
                </a:lnTo>
                <a:lnTo>
                  <a:pt x="136347" y="8064"/>
                </a:lnTo>
                <a:lnTo>
                  <a:pt x="28752" y="0"/>
                </a:lnTo>
                <a:lnTo>
                  <a:pt x="0" y="5270"/>
                </a:lnTo>
                <a:lnTo>
                  <a:pt x="0" y="63703"/>
                </a:lnTo>
                <a:lnTo>
                  <a:pt x="20408" y="893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673339" y="4732995"/>
            <a:ext cx="166966" cy="358406"/>
          </a:xfrm>
          <a:custGeom>
            <a:avLst/>
            <a:gdLst/>
            <a:ahLst/>
            <a:cxnLst/>
            <a:rect l="l" t="t" r="r" b="b"/>
            <a:pathLst>
              <a:path w="166966" h="358406">
                <a:moveTo>
                  <a:pt x="0" y="5270"/>
                </a:moveTo>
                <a:lnTo>
                  <a:pt x="0" y="63703"/>
                </a:lnTo>
                <a:lnTo>
                  <a:pt x="20408" y="89344"/>
                </a:lnTo>
                <a:lnTo>
                  <a:pt x="125222" y="69380"/>
                </a:lnTo>
                <a:lnTo>
                  <a:pt x="125222" y="225209"/>
                </a:lnTo>
                <a:lnTo>
                  <a:pt x="62611" y="225158"/>
                </a:lnTo>
                <a:lnTo>
                  <a:pt x="0" y="235305"/>
                </a:lnTo>
                <a:lnTo>
                  <a:pt x="0" y="291884"/>
                </a:lnTo>
                <a:lnTo>
                  <a:pt x="58432" y="358406"/>
                </a:lnTo>
                <a:lnTo>
                  <a:pt x="93052" y="353961"/>
                </a:lnTo>
                <a:lnTo>
                  <a:pt x="166966" y="305320"/>
                </a:lnTo>
                <a:lnTo>
                  <a:pt x="166966" y="261734"/>
                </a:lnTo>
                <a:lnTo>
                  <a:pt x="158610" y="252755"/>
                </a:lnTo>
                <a:lnTo>
                  <a:pt x="158610" y="87655"/>
                </a:lnTo>
                <a:lnTo>
                  <a:pt x="166966" y="91986"/>
                </a:lnTo>
                <a:lnTo>
                  <a:pt x="166966" y="47472"/>
                </a:lnTo>
                <a:lnTo>
                  <a:pt x="136347" y="8064"/>
                </a:lnTo>
                <a:lnTo>
                  <a:pt x="28752" y="0"/>
                </a:lnTo>
                <a:lnTo>
                  <a:pt x="0" y="52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670401" y="4782081"/>
            <a:ext cx="3140227" cy="619645"/>
          </a:xfrm>
          <a:custGeom>
            <a:avLst/>
            <a:gdLst/>
            <a:ahLst/>
            <a:cxnLst/>
            <a:rect l="l" t="t" r="r" b="b"/>
            <a:pathLst>
              <a:path w="3140227" h="619645">
                <a:moveTo>
                  <a:pt x="3128162" y="20294"/>
                </a:moveTo>
                <a:lnTo>
                  <a:pt x="3140227" y="18414"/>
                </a:lnTo>
                <a:lnTo>
                  <a:pt x="3140227" y="10071"/>
                </a:lnTo>
                <a:lnTo>
                  <a:pt x="3067875" y="0"/>
                </a:lnTo>
                <a:lnTo>
                  <a:pt x="3002940" y="14617"/>
                </a:lnTo>
                <a:lnTo>
                  <a:pt x="1338440" y="349978"/>
                </a:lnTo>
              </a:path>
              <a:path w="3140227" h="619645">
                <a:moveTo>
                  <a:pt x="1338440" y="363202"/>
                </a:moveTo>
                <a:lnTo>
                  <a:pt x="3128162" y="20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791908" y="4800496"/>
            <a:ext cx="18719" cy="165099"/>
          </a:xfrm>
          <a:custGeom>
            <a:avLst/>
            <a:gdLst/>
            <a:ahLst/>
            <a:cxnLst/>
            <a:rect l="l" t="t" r="r" b="b"/>
            <a:pathLst>
              <a:path w="18719" h="165100">
                <a:moveTo>
                  <a:pt x="18719" y="0"/>
                </a:moveTo>
                <a:lnTo>
                  <a:pt x="18719" y="165099"/>
                </a:lnTo>
                <a:lnTo>
                  <a:pt x="0" y="1577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673340" y="4958154"/>
            <a:ext cx="62611" cy="66725"/>
          </a:xfrm>
          <a:custGeom>
            <a:avLst/>
            <a:gdLst/>
            <a:ahLst/>
            <a:cxnLst/>
            <a:rect l="l" t="t" r="r" b="b"/>
            <a:pathLst>
              <a:path w="62611" h="66725">
                <a:moveTo>
                  <a:pt x="0" y="66725"/>
                </a:moveTo>
                <a:lnTo>
                  <a:pt x="31534" y="62598"/>
                </a:lnTo>
                <a:lnTo>
                  <a:pt x="62611" y="41732"/>
                </a:lnTo>
                <a:lnTo>
                  <a:pt x="626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704873" y="5020752"/>
            <a:ext cx="115112" cy="30797"/>
          </a:xfrm>
          <a:custGeom>
            <a:avLst/>
            <a:gdLst/>
            <a:ahLst/>
            <a:cxnLst/>
            <a:rect l="l" t="t" r="r" b="b"/>
            <a:pathLst>
              <a:path w="115112" h="30797">
                <a:moveTo>
                  <a:pt x="0" y="0"/>
                </a:moveTo>
                <a:lnTo>
                  <a:pt x="96392" y="7226"/>
                </a:lnTo>
                <a:lnTo>
                  <a:pt x="115112" y="307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735951" y="4999885"/>
            <a:ext cx="104355" cy="38430"/>
          </a:xfrm>
          <a:custGeom>
            <a:avLst/>
            <a:gdLst/>
            <a:ahLst/>
            <a:cxnLst/>
            <a:rect l="l" t="t" r="r" b="b"/>
            <a:pathLst>
              <a:path w="104355" h="38430">
                <a:moveTo>
                  <a:pt x="104355" y="38430"/>
                </a:moveTo>
                <a:lnTo>
                  <a:pt x="74675" y="745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801268" y="4974879"/>
            <a:ext cx="9359" cy="53098"/>
          </a:xfrm>
          <a:custGeom>
            <a:avLst/>
            <a:gdLst/>
            <a:ahLst/>
            <a:cxnLst/>
            <a:rect l="l" t="t" r="r" b="b"/>
            <a:pathLst>
              <a:path w="9359" h="53098">
                <a:moveTo>
                  <a:pt x="0" y="53098"/>
                </a:moveTo>
                <a:lnTo>
                  <a:pt x="9359" y="32461"/>
                </a:lnTo>
                <a:lnTo>
                  <a:pt x="93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738274" y="4746838"/>
            <a:ext cx="71412" cy="35242"/>
          </a:xfrm>
          <a:custGeom>
            <a:avLst/>
            <a:gdLst/>
            <a:ahLst/>
            <a:cxnLst/>
            <a:rect l="l" t="t" r="r" b="b"/>
            <a:pathLst>
              <a:path w="71412" h="35242">
                <a:moveTo>
                  <a:pt x="0" y="35242"/>
                </a:moveTo>
                <a:lnTo>
                  <a:pt x="0" y="0"/>
                </a:lnTo>
                <a:lnTo>
                  <a:pt x="71412" y="53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670401" y="4822340"/>
            <a:ext cx="3023349" cy="607669"/>
          </a:xfrm>
          <a:custGeom>
            <a:avLst/>
            <a:gdLst/>
            <a:ahLst/>
            <a:cxnLst/>
            <a:rect l="l" t="t" r="r" b="b"/>
            <a:pathLst>
              <a:path w="3023349" h="607669">
                <a:moveTo>
                  <a:pt x="3023349" y="0"/>
                </a:moveTo>
                <a:lnTo>
                  <a:pt x="1338440" y="338653"/>
                </a:lnTo>
              </a:path>
              <a:path w="3023349" h="607669">
                <a:moveTo>
                  <a:pt x="1338440" y="338654"/>
                </a:moveTo>
                <a:lnTo>
                  <a:pt x="3023349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666000" y="4887699"/>
            <a:ext cx="31232" cy="43717"/>
          </a:xfrm>
          <a:custGeom>
            <a:avLst/>
            <a:gdLst/>
            <a:ahLst/>
            <a:cxnLst/>
            <a:rect l="l" t="t" r="r" b="b"/>
            <a:pathLst>
              <a:path w="31232" h="43717">
                <a:moveTo>
                  <a:pt x="29229" y="28510"/>
                </a:moveTo>
                <a:lnTo>
                  <a:pt x="31232" y="22178"/>
                </a:lnTo>
                <a:lnTo>
                  <a:pt x="30911" y="9218"/>
                </a:lnTo>
                <a:lnTo>
                  <a:pt x="24505" y="1040"/>
                </a:lnTo>
                <a:lnTo>
                  <a:pt x="20144" y="0"/>
                </a:lnTo>
                <a:lnTo>
                  <a:pt x="10063" y="4031"/>
                </a:lnTo>
                <a:lnTo>
                  <a:pt x="2001" y="15201"/>
                </a:lnTo>
                <a:lnTo>
                  <a:pt x="0" y="21533"/>
                </a:lnTo>
                <a:lnTo>
                  <a:pt x="325" y="34493"/>
                </a:lnTo>
                <a:lnTo>
                  <a:pt x="6725" y="42671"/>
                </a:lnTo>
                <a:lnTo>
                  <a:pt x="11097" y="43717"/>
                </a:lnTo>
                <a:lnTo>
                  <a:pt x="21172" y="39679"/>
                </a:lnTo>
                <a:lnTo>
                  <a:pt x="29229" y="285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666000" y="4887699"/>
            <a:ext cx="31232" cy="43717"/>
          </a:xfrm>
          <a:custGeom>
            <a:avLst/>
            <a:gdLst/>
            <a:ahLst/>
            <a:cxnLst/>
            <a:rect l="l" t="t" r="r" b="b"/>
            <a:pathLst>
              <a:path w="31232" h="43717">
                <a:moveTo>
                  <a:pt x="29229" y="28510"/>
                </a:moveTo>
                <a:lnTo>
                  <a:pt x="21172" y="39679"/>
                </a:lnTo>
                <a:lnTo>
                  <a:pt x="11097" y="43717"/>
                </a:lnTo>
                <a:lnTo>
                  <a:pt x="6725" y="42671"/>
                </a:lnTo>
                <a:lnTo>
                  <a:pt x="325" y="34493"/>
                </a:lnTo>
                <a:lnTo>
                  <a:pt x="0" y="21533"/>
                </a:lnTo>
                <a:lnTo>
                  <a:pt x="2001" y="15201"/>
                </a:lnTo>
                <a:lnTo>
                  <a:pt x="10063" y="4031"/>
                </a:lnTo>
                <a:lnTo>
                  <a:pt x="20144" y="0"/>
                </a:lnTo>
                <a:lnTo>
                  <a:pt x="24505" y="1040"/>
                </a:lnTo>
                <a:lnTo>
                  <a:pt x="30911" y="9218"/>
                </a:lnTo>
                <a:lnTo>
                  <a:pt x="31232" y="22178"/>
                </a:lnTo>
                <a:lnTo>
                  <a:pt x="29229" y="285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343936" y="4949830"/>
            <a:ext cx="31238" cy="43716"/>
          </a:xfrm>
          <a:custGeom>
            <a:avLst/>
            <a:gdLst/>
            <a:ahLst/>
            <a:cxnLst/>
            <a:rect l="l" t="t" r="r" b="b"/>
            <a:pathLst>
              <a:path w="31238" h="43716">
                <a:moveTo>
                  <a:pt x="29243" y="28515"/>
                </a:moveTo>
                <a:lnTo>
                  <a:pt x="31238" y="22184"/>
                </a:lnTo>
                <a:lnTo>
                  <a:pt x="30913" y="9221"/>
                </a:lnTo>
                <a:lnTo>
                  <a:pt x="24506" y="1045"/>
                </a:lnTo>
                <a:lnTo>
                  <a:pt x="20135" y="0"/>
                </a:lnTo>
                <a:lnTo>
                  <a:pt x="10058" y="4032"/>
                </a:lnTo>
                <a:lnTo>
                  <a:pt x="2002" y="15193"/>
                </a:lnTo>
                <a:lnTo>
                  <a:pt x="0" y="21534"/>
                </a:lnTo>
                <a:lnTo>
                  <a:pt x="324" y="34493"/>
                </a:lnTo>
                <a:lnTo>
                  <a:pt x="6713" y="42676"/>
                </a:lnTo>
                <a:lnTo>
                  <a:pt x="11091" y="43716"/>
                </a:lnTo>
                <a:lnTo>
                  <a:pt x="21170" y="39675"/>
                </a:lnTo>
                <a:lnTo>
                  <a:pt x="29243" y="285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343936" y="4949830"/>
            <a:ext cx="31238" cy="43716"/>
          </a:xfrm>
          <a:custGeom>
            <a:avLst/>
            <a:gdLst/>
            <a:ahLst/>
            <a:cxnLst/>
            <a:rect l="l" t="t" r="r" b="b"/>
            <a:pathLst>
              <a:path w="31238" h="43716">
                <a:moveTo>
                  <a:pt x="29243" y="28515"/>
                </a:moveTo>
                <a:lnTo>
                  <a:pt x="21170" y="39675"/>
                </a:lnTo>
                <a:lnTo>
                  <a:pt x="11091" y="43716"/>
                </a:lnTo>
                <a:lnTo>
                  <a:pt x="6713" y="42676"/>
                </a:lnTo>
                <a:lnTo>
                  <a:pt x="324" y="34493"/>
                </a:lnTo>
                <a:lnTo>
                  <a:pt x="0" y="21534"/>
                </a:lnTo>
                <a:lnTo>
                  <a:pt x="2002" y="15193"/>
                </a:lnTo>
                <a:lnTo>
                  <a:pt x="10058" y="4032"/>
                </a:lnTo>
                <a:lnTo>
                  <a:pt x="20135" y="0"/>
                </a:lnTo>
                <a:lnTo>
                  <a:pt x="24506" y="1045"/>
                </a:lnTo>
                <a:lnTo>
                  <a:pt x="30913" y="9221"/>
                </a:lnTo>
                <a:lnTo>
                  <a:pt x="31238" y="22184"/>
                </a:lnTo>
                <a:lnTo>
                  <a:pt x="29243" y="285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300192" y="4821363"/>
            <a:ext cx="43091" cy="36296"/>
          </a:xfrm>
          <a:custGeom>
            <a:avLst/>
            <a:gdLst/>
            <a:ahLst/>
            <a:cxnLst/>
            <a:rect l="l" t="t" r="r" b="b"/>
            <a:pathLst>
              <a:path w="43091" h="36296">
                <a:moveTo>
                  <a:pt x="17170" y="0"/>
                </a:moveTo>
                <a:lnTo>
                  <a:pt x="0" y="36296"/>
                </a:lnTo>
                <a:lnTo>
                  <a:pt x="43091" y="26670"/>
                </a:lnTo>
                <a:lnTo>
                  <a:pt x="171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300192" y="4821363"/>
            <a:ext cx="43091" cy="36296"/>
          </a:xfrm>
          <a:custGeom>
            <a:avLst/>
            <a:gdLst/>
            <a:ahLst/>
            <a:cxnLst/>
            <a:rect l="l" t="t" r="r" b="b"/>
            <a:pathLst>
              <a:path w="43091" h="36296">
                <a:moveTo>
                  <a:pt x="17170" y="0"/>
                </a:moveTo>
                <a:lnTo>
                  <a:pt x="0" y="36296"/>
                </a:lnTo>
                <a:lnTo>
                  <a:pt x="43091" y="26670"/>
                </a:lnTo>
                <a:lnTo>
                  <a:pt x="171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300192" y="5040553"/>
            <a:ext cx="43091" cy="33985"/>
          </a:xfrm>
          <a:custGeom>
            <a:avLst/>
            <a:gdLst/>
            <a:ahLst/>
            <a:cxnLst/>
            <a:rect l="l" t="t" r="r" b="b"/>
            <a:pathLst>
              <a:path w="43091" h="33985">
                <a:moveTo>
                  <a:pt x="17170" y="33985"/>
                </a:moveTo>
                <a:lnTo>
                  <a:pt x="43091" y="0"/>
                </a:lnTo>
                <a:lnTo>
                  <a:pt x="0" y="8026"/>
                </a:lnTo>
                <a:lnTo>
                  <a:pt x="17170" y="339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300192" y="5040553"/>
            <a:ext cx="43091" cy="33985"/>
          </a:xfrm>
          <a:custGeom>
            <a:avLst/>
            <a:gdLst/>
            <a:ahLst/>
            <a:cxnLst/>
            <a:rect l="l" t="t" r="r" b="b"/>
            <a:pathLst>
              <a:path w="43091" h="33985">
                <a:moveTo>
                  <a:pt x="17170" y="33985"/>
                </a:moveTo>
                <a:lnTo>
                  <a:pt x="0" y="8026"/>
                </a:lnTo>
                <a:lnTo>
                  <a:pt x="43091" y="0"/>
                </a:lnTo>
                <a:lnTo>
                  <a:pt x="17170" y="339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665236" y="4950582"/>
            <a:ext cx="40640" cy="34239"/>
          </a:xfrm>
          <a:custGeom>
            <a:avLst/>
            <a:gdLst/>
            <a:ahLst/>
            <a:cxnLst/>
            <a:rect l="l" t="t" r="r" b="b"/>
            <a:pathLst>
              <a:path w="40640" h="34239">
                <a:moveTo>
                  <a:pt x="16179" y="0"/>
                </a:moveTo>
                <a:lnTo>
                  <a:pt x="0" y="34239"/>
                </a:lnTo>
                <a:lnTo>
                  <a:pt x="40640" y="25158"/>
                </a:lnTo>
                <a:lnTo>
                  <a:pt x="1617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665236" y="4950582"/>
            <a:ext cx="40640" cy="34239"/>
          </a:xfrm>
          <a:custGeom>
            <a:avLst/>
            <a:gdLst/>
            <a:ahLst/>
            <a:cxnLst/>
            <a:rect l="l" t="t" r="r" b="b"/>
            <a:pathLst>
              <a:path w="40640" h="34239">
                <a:moveTo>
                  <a:pt x="16179" y="0"/>
                </a:moveTo>
                <a:lnTo>
                  <a:pt x="0" y="34239"/>
                </a:lnTo>
                <a:lnTo>
                  <a:pt x="40640" y="25158"/>
                </a:lnTo>
                <a:lnTo>
                  <a:pt x="1617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665236" y="5165275"/>
            <a:ext cx="40640" cy="32042"/>
          </a:xfrm>
          <a:custGeom>
            <a:avLst/>
            <a:gdLst/>
            <a:ahLst/>
            <a:cxnLst/>
            <a:rect l="l" t="t" r="r" b="b"/>
            <a:pathLst>
              <a:path w="40640" h="32042">
                <a:moveTo>
                  <a:pt x="16179" y="32042"/>
                </a:moveTo>
                <a:lnTo>
                  <a:pt x="40640" y="0"/>
                </a:lnTo>
                <a:lnTo>
                  <a:pt x="0" y="7569"/>
                </a:lnTo>
                <a:lnTo>
                  <a:pt x="16179" y="320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665236" y="5165275"/>
            <a:ext cx="40640" cy="32042"/>
          </a:xfrm>
          <a:custGeom>
            <a:avLst/>
            <a:gdLst/>
            <a:ahLst/>
            <a:cxnLst/>
            <a:rect l="l" t="t" r="r" b="b"/>
            <a:pathLst>
              <a:path w="40640" h="32042">
                <a:moveTo>
                  <a:pt x="16179" y="32042"/>
                </a:moveTo>
                <a:lnTo>
                  <a:pt x="0" y="7569"/>
                </a:lnTo>
                <a:lnTo>
                  <a:pt x="40640" y="0"/>
                </a:lnTo>
                <a:lnTo>
                  <a:pt x="16179" y="320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118717" y="5064480"/>
            <a:ext cx="37846" cy="31889"/>
          </a:xfrm>
          <a:custGeom>
            <a:avLst/>
            <a:gdLst/>
            <a:ahLst/>
            <a:cxnLst/>
            <a:rect l="l" t="t" r="r" b="b"/>
            <a:pathLst>
              <a:path w="37845" h="31889">
                <a:moveTo>
                  <a:pt x="15074" y="0"/>
                </a:moveTo>
                <a:lnTo>
                  <a:pt x="0" y="31889"/>
                </a:lnTo>
                <a:lnTo>
                  <a:pt x="37845" y="23418"/>
                </a:lnTo>
                <a:lnTo>
                  <a:pt x="15074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118717" y="5064480"/>
            <a:ext cx="37846" cy="31889"/>
          </a:xfrm>
          <a:custGeom>
            <a:avLst/>
            <a:gdLst/>
            <a:ahLst/>
            <a:cxnLst/>
            <a:rect l="l" t="t" r="r" b="b"/>
            <a:pathLst>
              <a:path w="37845" h="31889">
                <a:moveTo>
                  <a:pt x="15074" y="0"/>
                </a:moveTo>
                <a:lnTo>
                  <a:pt x="0" y="31889"/>
                </a:lnTo>
                <a:lnTo>
                  <a:pt x="37845" y="23418"/>
                </a:lnTo>
                <a:lnTo>
                  <a:pt x="150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118717" y="5269952"/>
            <a:ext cx="37846" cy="29832"/>
          </a:xfrm>
          <a:custGeom>
            <a:avLst/>
            <a:gdLst/>
            <a:ahLst/>
            <a:cxnLst/>
            <a:rect l="l" t="t" r="r" b="b"/>
            <a:pathLst>
              <a:path w="37845" h="29832">
                <a:moveTo>
                  <a:pt x="15074" y="29832"/>
                </a:moveTo>
                <a:lnTo>
                  <a:pt x="37845" y="0"/>
                </a:lnTo>
                <a:lnTo>
                  <a:pt x="0" y="7048"/>
                </a:lnTo>
                <a:lnTo>
                  <a:pt x="15074" y="298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118717" y="5269952"/>
            <a:ext cx="37846" cy="29832"/>
          </a:xfrm>
          <a:custGeom>
            <a:avLst/>
            <a:gdLst/>
            <a:ahLst/>
            <a:cxnLst/>
            <a:rect l="l" t="t" r="r" b="b"/>
            <a:pathLst>
              <a:path w="37845" h="29832">
                <a:moveTo>
                  <a:pt x="15074" y="29832"/>
                </a:moveTo>
                <a:lnTo>
                  <a:pt x="0" y="7048"/>
                </a:lnTo>
                <a:lnTo>
                  <a:pt x="37845" y="0"/>
                </a:lnTo>
                <a:lnTo>
                  <a:pt x="15074" y="298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329134" y="4503413"/>
            <a:ext cx="3301961" cy="1023213"/>
          </a:xfrm>
          <a:custGeom>
            <a:avLst/>
            <a:gdLst/>
            <a:ahLst/>
            <a:cxnLst/>
            <a:rect l="l" t="t" r="r" b="b"/>
            <a:pathLst>
              <a:path w="3301961" h="1023213">
                <a:moveTo>
                  <a:pt x="3218281" y="379641"/>
                </a:moveTo>
                <a:lnTo>
                  <a:pt x="3301961" y="288594"/>
                </a:lnTo>
                <a:lnTo>
                  <a:pt x="3300971" y="49352"/>
                </a:lnTo>
                <a:lnTo>
                  <a:pt x="3300971" y="6045"/>
                </a:lnTo>
                <a:lnTo>
                  <a:pt x="3186785" y="0"/>
                </a:lnTo>
                <a:lnTo>
                  <a:pt x="3156280" y="6261"/>
                </a:lnTo>
                <a:lnTo>
                  <a:pt x="1679707" y="337656"/>
                </a:lnTo>
                <a:lnTo>
                  <a:pt x="1679707" y="691583"/>
                </a:lnTo>
                <a:lnTo>
                  <a:pt x="3218281" y="3796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329134" y="4503413"/>
            <a:ext cx="3301961" cy="1023213"/>
          </a:xfrm>
          <a:custGeom>
            <a:avLst/>
            <a:gdLst/>
            <a:ahLst/>
            <a:cxnLst/>
            <a:rect l="l" t="t" r="r" b="b"/>
            <a:pathLst>
              <a:path w="3301961" h="1023213">
                <a:moveTo>
                  <a:pt x="3218281" y="379641"/>
                </a:moveTo>
                <a:lnTo>
                  <a:pt x="3301961" y="288594"/>
                </a:lnTo>
              </a:path>
              <a:path w="3301961" h="1023213">
                <a:moveTo>
                  <a:pt x="3300971" y="49352"/>
                </a:moveTo>
                <a:lnTo>
                  <a:pt x="3300971" y="6045"/>
                </a:lnTo>
                <a:lnTo>
                  <a:pt x="3186785" y="0"/>
                </a:lnTo>
                <a:lnTo>
                  <a:pt x="3156280" y="6261"/>
                </a:lnTo>
                <a:lnTo>
                  <a:pt x="1679707" y="337656"/>
                </a:lnTo>
              </a:path>
              <a:path w="3301961" h="1023213">
                <a:moveTo>
                  <a:pt x="1679707" y="691583"/>
                </a:moveTo>
                <a:lnTo>
                  <a:pt x="3218281" y="3796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329126" y="4811956"/>
            <a:ext cx="3218294" cy="714667"/>
          </a:xfrm>
          <a:custGeom>
            <a:avLst/>
            <a:gdLst/>
            <a:ahLst/>
            <a:cxnLst/>
            <a:rect l="l" t="t" r="r" b="b"/>
            <a:pathLst>
              <a:path w="3218294" h="714667">
                <a:moveTo>
                  <a:pt x="3218294" y="71094"/>
                </a:moveTo>
                <a:lnTo>
                  <a:pt x="3168484" y="0"/>
                </a:lnTo>
                <a:lnTo>
                  <a:pt x="1679714" y="310259"/>
                </a:lnTo>
                <a:lnTo>
                  <a:pt x="1679714" y="383038"/>
                </a:lnTo>
                <a:lnTo>
                  <a:pt x="3218294" y="710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1329126" y="4811956"/>
            <a:ext cx="3218294" cy="714667"/>
          </a:xfrm>
          <a:custGeom>
            <a:avLst/>
            <a:gdLst/>
            <a:ahLst/>
            <a:cxnLst/>
            <a:rect l="l" t="t" r="r" b="b"/>
            <a:pathLst>
              <a:path w="3218294" h="714667">
                <a:moveTo>
                  <a:pt x="3168484" y="0"/>
                </a:moveTo>
                <a:lnTo>
                  <a:pt x="1679714" y="310259"/>
                </a:lnTo>
              </a:path>
              <a:path w="3218294" h="714667">
                <a:moveTo>
                  <a:pt x="1679714" y="383038"/>
                </a:moveTo>
                <a:lnTo>
                  <a:pt x="3218294" y="710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1329129" y="4753776"/>
            <a:ext cx="3168484" cy="718489"/>
          </a:xfrm>
          <a:custGeom>
            <a:avLst/>
            <a:gdLst/>
            <a:ahLst/>
            <a:cxnLst/>
            <a:rect l="l" t="t" r="r" b="b"/>
            <a:pathLst>
              <a:path w="3168484" h="718489">
                <a:moveTo>
                  <a:pt x="3168484" y="58178"/>
                </a:moveTo>
                <a:lnTo>
                  <a:pt x="3156280" y="0"/>
                </a:lnTo>
                <a:lnTo>
                  <a:pt x="1679710" y="311770"/>
                </a:lnTo>
                <a:lnTo>
                  <a:pt x="1679710" y="368438"/>
                </a:lnTo>
                <a:lnTo>
                  <a:pt x="3168484" y="581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1329129" y="4753776"/>
            <a:ext cx="3168484" cy="718489"/>
          </a:xfrm>
          <a:custGeom>
            <a:avLst/>
            <a:gdLst/>
            <a:ahLst/>
            <a:cxnLst/>
            <a:rect l="l" t="t" r="r" b="b"/>
            <a:pathLst>
              <a:path w="3168484" h="718489">
                <a:moveTo>
                  <a:pt x="3156280" y="0"/>
                </a:moveTo>
                <a:lnTo>
                  <a:pt x="1679710" y="311770"/>
                </a:lnTo>
              </a:path>
              <a:path w="3168484" h="718489">
                <a:moveTo>
                  <a:pt x="1679710" y="368438"/>
                </a:moveTo>
                <a:lnTo>
                  <a:pt x="3168484" y="58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485410" y="4503407"/>
            <a:ext cx="177177" cy="379641"/>
          </a:xfrm>
          <a:custGeom>
            <a:avLst/>
            <a:gdLst/>
            <a:ahLst/>
            <a:cxnLst/>
            <a:rect l="l" t="t" r="r" b="b"/>
            <a:pathLst>
              <a:path w="177177" h="379641">
                <a:moveTo>
                  <a:pt x="21653" y="95008"/>
                </a:moveTo>
                <a:lnTo>
                  <a:pt x="132880" y="71373"/>
                </a:lnTo>
                <a:lnTo>
                  <a:pt x="132880" y="236740"/>
                </a:lnTo>
                <a:lnTo>
                  <a:pt x="66446" y="238137"/>
                </a:lnTo>
                <a:lnTo>
                  <a:pt x="0" y="250367"/>
                </a:lnTo>
                <a:lnTo>
                  <a:pt x="0" y="310413"/>
                </a:lnTo>
                <a:lnTo>
                  <a:pt x="62014" y="379641"/>
                </a:lnTo>
                <a:lnTo>
                  <a:pt x="98742" y="374116"/>
                </a:lnTo>
                <a:lnTo>
                  <a:pt x="177177" y="320776"/>
                </a:lnTo>
                <a:lnTo>
                  <a:pt x="177177" y="274523"/>
                </a:lnTo>
                <a:lnTo>
                  <a:pt x="168325" y="265188"/>
                </a:lnTo>
                <a:lnTo>
                  <a:pt x="168325" y="89979"/>
                </a:lnTo>
                <a:lnTo>
                  <a:pt x="177177" y="94399"/>
                </a:lnTo>
                <a:lnTo>
                  <a:pt x="177177" y="47142"/>
                </a:lnTo>
                <a:lnTo>
                  <a:pt x="144703" y="6057"/>
                </a:lnTo>
                <a:lnTo>
                  <a:pt x="30505" y="0"/>
                </a:lnTo>
                <a:lnTo>
                  <a:pt x="0" y="6261"/>
                </a:lnTo>
                <a:lnTo>
                  <a:pt x="0" y="68275"/>
                </a:lnTo>
                <a:lnTo>
                  <a:pt x="21653" y="950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485410" y="4503407"/>
            <a:ext cx="177177" cy="379641"/>
          </a:xfrm>
          <a:custGeom>
            <a:avLst/>
            <a:gdLst/>
            <a:ahLst/>
            <a:cxnLst/>
            <a:rect l="l" t="t" r="r" b="b"/>
            <a:pathLst>
              <a:path w="177177" h="379641">
                <a:moveTo>
                  <a:pt x="0" y="6261"/>
                </a:moveTo>
                <a:lnTo>
                  <a:pt x="0" y="68275"/>
                </a:lnTo>
                <a:lnTo>
                  <a:pt x="21653" y="95008"/>
                </a:lnTo>
                <a:lnTo>
                  <a:pt x="132880" y="71373"/>
                </a:lnTo>
                <a:lnTo>
                  <a:pt x="132880" y="236740"/>
                </a:lnTo>
                <a:lnTo>
                  <a:pt x="66446" y="238137"/>
                </a:lnTo>
                <a:lnTo>
                  <a:pt x="0" y="250367"/>
                </a:lnTo>
                <a:lnTo>
                  <a:pt x="0" y="310413"/>
                </a:lnTo>
                <a:lnTo>
                  <a:pt x="62014" y="379641"/>
                </a:lnTo>
                <a:lnTo>
                  <a:pt x="98742" y="374116"/>
                </a:lnTo>
                <a:lnTo>
                  <a:pt x="177177" y="320776"/>
                </a:lnTo>
                <a:lnTo>
                  <a:pt x="177177" y="274523"/>
                </a:lnTo>
                <a:lnTo>
                  <a:pt x="168325" y="265188"/>
                </a:lnTo>
                <a:lnTo>
                  <a:pt x="168325" y="89979"/>
                </a:lnTo>
                <a:lnTo>
                  <a:pt x="177177" y="94399"/>
                </a:lnTo>
                <a:lnTo>
                  <a:pt x="177177" y="47142"/>
                </a:lnTo>
                <a:lnTo>
                  <a:pt x="144703" y="6057"/>
                </a:lnTo>
                <a:lnTo>
                  <a:pt x="30505" y="0"/>
                </a:lnTo>
                <a:lnTo>
                  <a:pt x="0" y="62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329130" y="4554664"/>
            <a:ext cx="3301961" cy="719429"/>
          </a:xfrm>
          <a:custGeom>
            <a:avLst/>
            <a:gdLst/>
            <a:ahLst/>
            <a:cxnLst/>
            <a:rect l="l" t="t" r="r" b="b"/>
            <a:pathLst>
              <a:path w="3301961" h="719429">
                <a:moveTo>
                  <a:pt x="3289160" y="20116"/>
                </a:moveTo>
                <a:lnTo>
                  <a:pt x="3301961" y="17843"/>
                </a:lnTo>
                <a:lnTo>
                  <a:pt x="3301961" y="8978"/>
                </a:lnTo>
                <a:lnTo>
                  <a:pt x="3225177" y="0"/>
                </a:lnTo>
                <a:lnTo>
                  <a:pt x="3156280" y="17017"/>
                </a:lnTo>
                <a:lnTo>
                  <a:pt x="1679710" y="345619"/>
                </a:lnTo>
              </a:path>
              <a:path w="3301961" h="719429">
                <a:moveTo>
                  <a:pt x="1679710" y="362304"/>
                </a:moveTo>
                <a:lnTo>
                  <a:pt x="3289160" y="201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611228" y="4572507"/>
            <a:ext cx="19862" cy="175209"/>
          </a:xfrm>
          <a:custGeom>
            <a:avLst/>
            <a:gdLst/>
            <a:ahLst/>
            <a:cxnLst/>
            <a:rect l="l" t="t" r="r" b="b"/>
            <a:pathLst>
              <a:path w="19862" h="175209">
                <a:moveTo>
                  <a:pt x="19862" y="0"/>
                </a:moveTo>
                <a:lnTo>
                  <a:pt x="19862" y="175209"/>
                </a:lnTo>
                <a:lnTo>
                  <a:pt x="0" y="167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485409" y="4741544"/>
            <a:ext cx="66446" cy="72275"/>
          </a:xfrm>
          <a:custGeom>
            <a:avLst/>
            <a:gdLst/>
            <a:ahLst/>
            <a:cxnLst/>
            <a:rect l="l" t="t" r="r" b="b"/>
            <a:pathLst>
              <a:path w="66446" h="72275">
                <a:moveTo>
                  <a:pt x="0" y="72275"/>
                </a:moveTo>
                <a:lnTo>
                  <a:pt x="33464" y="67157"/>
                </a:lnTo>
                <a:lnTo>
                  <a:pt x="66446" y="44297"/>
                </a:lnTo>
                <a:lnTo>
                  <a:pt x="664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518874" y="4808702"/>
            <a:ext cx="122161" cy="29997"/>
          </a:xfrm>
          <a:custGeom>
            <a:avLst/>
            <a:gdLst/>
            <a:ahLst/>
            <a:cxnLst/>
            <a:rect l="l" t="t" r="r" b="b"/>
            <a:pathLst>
              <a:path w="122161" h="29997">
                <a:moveTo>
                  <a:pt x="0" y="0"/>
                </a:moveTo>
                <a:lnTo>
                  <a:pt x="102285" y="5410"/>
                </a:lnTo>
                <a:lnTo>
                  <a:pt x="122161" y="29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551856" y="4785842"/>
            <a:ext cx="110731" cy="38341"/>
          </a:xfrm>
          <a:custGeom>
            <a:avLst/>
            <a:gdLst/>
            <a:ahLst/>
            <a:cxnLst/>
            <a:rect l="l" t="t" r="r" b="b"/>
            <a:pathLst>
              <a:path w="110731" h="38341">
                <a:moveTo>
                  <a:pt x="110731" y="38341"/>
                </a:moveTo>
                <a:lnTo>
                  <a:pt x="79235" y="61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621160" y="4757546"/>
            <a:ext cx="9931" cy="56565"/>
          </a:xfrm>
          <a:custGeom>
            <a:avLst/>
            <a:gdLst/>
            <a:ahLst/>
            <a:cxnLst/>
            <a:rect l="l" t="t" r="r" b="b"/>
            <a:pathLst>
              <a:path w="9931" h="56565">
                <a:moveTo>
                  <a:pt x="0" y="56565"/>
                </a:moveTo>
                <a:lnTo>
                  <a:pt x="9931" y="34455"/>
                </a:lnTo>
                <a:lnTo>
                  <a:pt x="99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554306" y="4517249"/>
            <a:ext cx="75806" cy="37414"/>
          </a:xfrm>
          <a:custGeom>
            <a:avLst/>
            <a:gdLst/>
            <a:ahLst/>
            <a:cxnLst/>
            <a:rect l="l" t="t" r="r" b="b"/>
            <a:pathLst>
              <a:path w="75806" h="37414">
                <a:moveTo>
                  <a:pt x="0" y="37414"/>
                </a:moveTo>
                <a:lnTo>
                  <a:pt x="0" y="0"/>
                </a:lnTo>
                <a:lnTo>
                  <a:pt x="75806" y="40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329130" y="4598415"/>
            <a:ext cx="3177933" cy="705713"/>
          </a:xfrm>
          <a:custGeom>
            <a:avLst/>
            <a:gdLst/>
            <a:ahLst/>
            <a:cxnLst/>
            <a:rect l="l" t="t" r="r" b="b"/>
            <a:pathLst>
              <a:path w="3177933" h="705713">
                <a:moveTo>
                  <a:pt x="3177933" y="0"/>
                </a:moveTo>
                <a:lnTo>
                  <a:pt x="1679710" y="332705"/>
                </a:lnTo>
              </a:path>
              <a:path w="3177933" h="705713">
                <a:moveTo>
                  <a:pt x="1679710" y="332706"/>
                </a:moveTo>
                <a:lnTo>
                  <a:pt x="3177933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477327" y="4668016"/>
            <a:ext cx="33744" cy="46459"/>
          </a:xfrm>
          <a:custGeom>
            <a:avLst/>
            <a:gdLst/>
            <a:ahLst/>
            <a:cxnLst/>
            <a:rect l="l" t="t" r="r" b="b"/>
            <a:pathLst>
              <a:path w="33744" h="46459">
                <a:moveTo>
                  <a:pt x="31325" y="29977"/>
                </a:moveTo>
                <a:lnTo>
                  <a:pt x="33744" y="21574"/>
                </a:lnTo>
                <a:lnTo>
                  <a:pt x="32892" y="8827"/>
                </a:lnTo>
                <a:lnTo>
                  <a:pt x="26308" y="932"/>
                </a:lnTo>
                <a:lnTo>
                  <a:pt x="20355" y="0"/>
                </a:lnTo>
                <a:lnTo>
                  <a:pt x="10354" y="4983"/>
                </a:lnTo>
                <a:lnTo>
                  <a:pt x="2420" y="16476"/>
                </a:lnTo>
                <a:lnTo>
                  <a:pt x="0" y="24886"/>
                </a:lnTo>
                <a:lnTo>
                  <a:pt x="851" y="37637"/>
                </a:lnTo>
                <a:lnTo>
                  <a:pt x="7423" y="45534"/>
                </a:lnTo>
                <a:lnTo>
                  <a:pt x="13379" y="46459"/>
                </a:lnTo>
                <a:lnTo>
                  <a:pt x="23387" y="41471"/>
                </a:lnTo>
                <a:lnTo>
                  <a:pt x="31325" y="299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477327" y="4668016"/>
            <a:ext cx="33744" cy="46459"/>
          </a:xfrm>
          <a:custGeom>
            <a:avLst/>
            <a:gdLst/>
            <a:ahLst/>
            <a:cxnLst/>
            <a:rect l="l" t="t" r="r" b="b"/>
            <a:pathLst>
              <a:path w="33744" h="46459">
                <a:moveTo>
                  <a:pt x="31325" y="29977"/>
                </a:moveTo>
                <a:lnTo>
                  <a:pt x="23387" y="41471"/>
                </a:lnTo>
                <a:lnTo>
                  <a:pt x="13379" y="46459"/>
                </a:lnTo>
                <a:lnTo>
                  <a:pt x="7423" y="45534"/>
                </a:lnTo>
                <a:lnTo>
                  <a:pt x="851" y="37637"/>
                </a:lnTo>
                <a:lnTo>
                  <a:pt x="0" y="24886"/>
                </a:lnTo>
                <a:lnTo>
                  <a:pt x="2420" y="16476"/>
                </a:lnTo>
                <a:lnTo>
                  <a:pt x="10354" y="4983"/>
                </a:lnTo>
                <a:lnTo>
                  <a:pt x="20355" y="0"/>
                </a:lnTo>
                <a:lnTo>
                  <a:pt x="26308" y="932"/>
                </a:lnTo>
                <a:lnTo>
                  <a:pt x="32892" y="8827"/>
                </a:lnTo>
                <a:lnTo>
                  <a:pt x="33744" y="21574"/>
                </a:lnTo>
                <a:lnTo>
                  <a:pt x="31325" y="299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135562" y="4741457"/>
            <a:ext cx="33743" cy="46459"/>
          </a:xfrm>
          <a:custGeom>
            <a:avLst/>
            <a:gdLst/>
            <a:ahLst/>
            <a:cxnLst/>
            <a:rect l="l" t="t" r="r" b="b"/>
            <a:pathLst>
              <a:path w="33743" h="46459">
                <a:moveTo>
                  <a:pt x="31325" y="29977"/>
                </a:moveTo>
                <a:lnTo>
                  <a:pt x="33743" y="21572"/>
                </a:lnTo>
                <a:lnTo>
                  <a:pt x="32886" y="8821"/>
                </a:lnTo>
                <a:lnTo>
                  <a:pt x="26308" y="932"/>
                </a:lnTo>
                <a:lnTo>
                  <a:pt x="20355" y="0"/>
                </a:lnTo>
                <a:lnTo>
                  <a:pt x="10354" y="4983"/>
                </a:lnTo>
                <a:lnTo>
                  <a:pt x="2420" y="16476"/>
                </a:lnTo>
                <a:lnTo>
                  <a:pt x="0" y="24886"/>
                </a:lnTo>
                <a:lnTo>
                  <a:pt x="851" y="37637"/>
                </a:lnTo>
                <a:lnTo>
                  <a:pt x="7423" y="45534"/>
                </a:lnTo>
                <a:lnTo>
                  <a:pt x="13378" y="46459"/>
                </a:lnTo>
                <a:lnTo>
                  <a:pt x="23381" y="41471"/>
                </a:lnTo>
                <a:lnTo>
                  <a:pt x="31325" y="299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135562" y="4741457"/>
            <a:ext cx="33743" cy="46459"/>
          </a:xfrm>
          <a:custGeom>
            <a:avLst/>
            <a:gdLst/>
            <a:ahLst/>
            <a:cxnLst/>
            <a:rect l="l" t="t" r="r" b="b"/>
            <a:pathLst>
              <a:path w="33743" h="46459">
                <a:moveTo>
                  <a:pt x="31325" y="29977"/>
                </a:moveTo>
                <a:lnTo>
                  <a:pt x="23381" y="41471"/>
                </a:lnTo>
                <a:lnTo>
                  <a:pt x="13378" y="46459"/>
                </a:lnTo>
                <a:lnTo>
                  <a:pt x="7423" y="45534"/>
                </a:lnTo>
                <a:lnTo>
                  <a:pt x="851" y="37637"/>
                </a:lnTo>
                <a:lnTo>
                  <a:pt x="0" y="24886"/>
                </a:lnTo>
                <a:lnTo>
                  <a:pt x="2420" y="16476"/>
                </a:lnTo>
                <a:lnTo>
                  <a:pt x="10354" y="4983"/>
                </a:lnTo>
                <a:lnTo>
                  <a:pt x="20355" y="0"/>
                </a:lnTo>
                <a:lnTo>
                  <a:pt x="26308" y="932"/>
                </a:lnTo>
                <a:lnTo>
                  <a:pt x="32886" y="8821"/>
                </a:lnTo>
                <a:lnTo>
                  <a:pt x="33743" y="21572"/>
                </a:lnTo>
                <a:lnTo>
                  <a:pt x="31325" y="299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089440" y="4606147"/>
            <a:ext cx="45732" cy="38925"/>
          </a:xfrm>
          <a:custGeom>
            <a:avLst/>
            <a:gdLst/>
            <a:ahLst/>
            <a:cxnLst/>
            <a:rect l="l" t="t" r="r" b="b"/>
            <a:pathLst>
              <a:path w="45732" h="38925">
                <a:moveTo>
                  <a:pt x="18211" y="0"/>
                </a:moveTo>
                <a:lnTo>
                  <a:pt x="0" y="38925"/>
                </a:lnTo>
                <a:lnTo>
                  <a:pt x="45732" y="27698"/>
                </a:lnTo>
                <a:lnTo>
                  <a:pt x="182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089440" y="4606147"/>
            <a:ext cx="45732" cy="38925"/>
          </a:xfrm>
          <a:custGeom>
            <a:avLst/>
            <a:gdLst/>
            <a:ahLst/>
            <a:cxnLst/>
            <a:rect l="l" t="t" r="r" b="b"/>
            <a:pathLst>
              <a:path w="45732" h="38925">
                <a:moveTo>
                  <a:pt x="18211" y="0"/>
                </a:moveTo>
                <a:lnTo>
                  <a:pt x="0" y="38925"/>
                </a:lnTo>
                <a:lnTo>
                  <a:pt x="45732" y="27698"/>
                </a:lnTo>
                <a:lnTo>
                  <a:pt x="182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089440" y="4838143"/>
            <a:ext cx="45732" cy="36664"/>
          </a:xfrm>
          <a:custGeom>
            <a:avLst/>
            <a:gdLst/>
            <a:ahLst/>
            <a:cxnLst/>
            <a:rect l="l" t="t" r="r" b="b"/>
            <a:pathLst>
              <a:path w="45732" h="36664">
                <a:moveTo>
                  <a:pt x="18211" y="36664"/>
                </a:moveTo>
                <a:lnTo>
                  <a:pt x="45732" y="0"/>
                </a:lnTo>
                <a:lnTo>
                  <a:pt x="0" y="9525"/>
                </a:lnTo>
                <a:lnTo>
                  <a:pt x="18211" y="366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089440" y="4838143"/>
            <a:ext cx="45732" cy="36664"/>
          </a:xfrm>
          <a:custGeom>
            <a:avLst/>
            <a:gdLst/>
            <a:ahLst/>
            <a:cxnLst/>
            <a:rect l="l" t="t" r="r" b="b"/>
            <a:pathLst>
              <a:path w="45732" h="36664">
                <a:moveTo>
                  <a:pt x="18211" y="36664"/>
                </a:moveTo>
                <a:lnTo>
                  <a:pt x="0" y="9525"/>
                </a:lnTo>
                <a:lnTo>
                  <a:pt x="45732" y="0"/>
                </a:lnTo>
                <a:lnTo>
                  <a:pt x="18211" y="36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415638" y="4758108"/>
            <a:ext cx="43116" cy="36715"/>
          </a:xfrm>
          <a:custGeom>
            <a:avLst/>
            <a:gdLst/>
            <a:ahLst/>
            <a:cxnLst/>
            <a:rect l="l" t="t" r="r" b="b"/>
            <a:pathLst>
              <a:path w="43116" h="36715">
                <a:moveTo>
                  <a:pt x="17170" y="0"/>
                </a:moveTo>
                <a:lnTo>
                  <a:pt x="0" y="36715"/>
                </a:lnTo>
                <a:lnTo>
                  <a:pt x="43116" y="26123"/>
                </a:lnTo>
                <a:lnTo>
                  <a:pt x="171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415638" y="4758108"/>
            <a:ext cx="43116" cy="36715"/>
          </a:xfrm>
          <a:custGeom>
            <a:avLst/>
            <a:gdLst/>
            <a:ahLst/>
            <a:cxnLst/>
            <a:rect l="l" t="t" r="r" b="b"/>
            <a:pathLst>
              <a:path w="43116" h="36715">
                <a:moveTo>
                  <a:pt x="17170" y="0"/>
                </a:moveTo>
                <a:lnTo>
                  <a:pt x="0" y="36715"/>
                </a:lnTo>
                <a:lnTo>
                  <a:pt x="43116" y="26123"/>
                </a:lnTo>
                <a:lnTo>
                  <a:pt x="171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415638" y="4985870"/>
            <a:ext cx="43116" cy="34582"/>
          </a:xfrm>
          <a:custGeom>
            <a:avLst/>
            <a:gdLst/>
            <a:ahLst/>
            <a:cxnLst/>
            <a:rect l="l" t="t" r="r" b="b"/>
            <a:pathLst>
              <a:path w="43116" h="34582">
                <a:moveTo>
                  <a:pt x="17170" y="34582"/>
                </a:moveTo>
                <a:lnTo>
                  <a:pt x="43116" y="0"/>
                </a:lnTo>
                <a:lnTo>
                  <a:pt x="0" y="8991"/>
                </a:lnTo>
                <a:lnTo>
                  <a:pt x="17170" y="345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415638" y="4985870"/>
            <a:ext cx="43116" cy="34582"/>
          </a:xfrm>
          <a:custGeom>
            <a:avLst/>
            <a:gdLst/>
            <a:ahLst/>
            <a:cxnLst/>
            <a:rect l="l" t="t" r="r" b="b"/>
            <a:pathLst>
              <a:path w="43116" h="34582">
                <a:moveTo>
                  <a:pt x="17170" y="34582"/>
                </a:moveTo>
                <a:lnTo>
                  <a:pt x="0" y="8991"/>
                </a:lnTo>
                <a:lnTo>
                  <a:pt x="43116" y="0"/>
                </a:lnTo>
                <a:lnTo>
                  <a:pt x="17170" y="345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942483" y="4267072"/>
            <a:ext cx="3463696" cy="1138834"/>
          </a:xfrm>
          <a:custGeom>
            <a:avLst/>
            <a:gdLst/>
            <a:ahLst/>
            <a:cxnLst/>
            <a:rect l="l" t="t" r="r" b="b"/>
            <a:pathLst>
              <a:path w="3463696" h="1138834">
                <a:moveTo>
                  <a:pt x="3375202" y="400875"/>
                </a:moveTo>
                <a:lnTo>
                  <a:pt x="3463696" y="302844"/>
                </a:lnTo>
                <a:lnTo>
                  <a:pt x="3462655" y="49834"/>
                </a:lnTo>
                <a:lnTo>
                  <a:pt x="3462655" y="4025"/>
                </a:lnTo>
                <a:lnTo>
                  <a:pt x="3341890" y="0"/>
                </a:lnTo>
                <a:lnTo>
                  <a:pt x="3309620" y="7251"/>
                </a:lnTo>
                <a:lnTo>
                  <a:pt x="2066357" y="310076"/>
                </a:lnTo>
                <a:lnTo>
                  <a:pt x="2066357" y="691047"/>
                </a:lnTo>
                <a:lnTo>
                  <a:pt x="3375202" y="4008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942483" y="4267072"/>
            <a:ext cx="3463696" cy="1138834"/>
          </a:xfrm>
          <a:custGeom>
            <a:avLst/>
            <a:gdLst/>
            <a:ahLst/>
            <a:cxnLst/>
            <a:rect l="l" t="t" r="r" b="b"/>
            <a:pathLst>
              <a:path w="3463696" h="1138834">
                <a:moveTo>
                  <a:pt x="3375202" y="400875"/>
                </a:moveTo>
                <a:lnTo>
                  <a:pt x="3463696" y="302844"/>
                </a:lnTo>
              </a:path>
              <a:path w="3463696" h="1138834">
                <a:moveTo>
                  <a:pt x="3462655" y="49834"/>
                </a:moveTo>
                <a:lnTo>
                  <a:pt x="3462655" y="4025"/>
                </a:lnTo>
                <a:lnTo>
                  <a:pt x="3341890" y="0"/>
                </a:lnTo>
                <a:lnTo>
                  <a:pt x="3309620" y="7251"/>
                </a:lnTo>
                <a:lnTo>
                  <a:pt x="2066357" y="310076"/>
                </a:lnTo>
              </a:path>
              <a:path w="3463696" h="1138834">
                <a:moveTo>
                  <a:pt x="2066357" y="691047"/>
                </a:moveTo>
                <a:lnTo>
                  <a:pt x="3375202" y="4008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942471" y="4593776"/>
            <a:ext cx="3375215" cy="812126"/>
          </a:xfrm>
          <a:custGeom>
            <a:avLst/>
            <a:gdLst/>
            <a:ahLst/>
            <a:cxnLst/>
            <a:rect l="l" t="t" r="r" b="b"/>
            <a:pathLst>
              <a:path w="3375215" h="812126">
                <a:moveTo>
                  <a:pt x="3375215" y="74168"/>
                </a:moveTo>
                <a:lnTo>
                  <a:pt x="3322523" y="0"/>
                </a:lnTo>
                <a:lnTo>
                  <a:pt x="2066370" y="285646"/>
                </a:lnTo>
                <a:lnTo>
                  <a:pt x="2066370" y="364338"/>
                </a:lnTo>
                <a:lnTo>
                  <a:pt x="3375215" y="741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942471" y="4593776"/>
            <a:ext cx="3375215" cy="812126"/>
          </a:xfrm>
          <a:custGeom>
            <a:avLst/>
            <a:gdLst/>
            <a:ahLst/>
            <a:cxnLst/>
            <a:rect l="l" t="t" r="r" b="b"/>
            <a:pathLst>
              <a:path w="3375215" h="812126">
                <a:moveTo>
                  <a:pt x="3322523" y="0"/>
                </a:moveTo>
                <a:lnTo>
                  <a:pt x="2066370" y="285646"/>
                </a:lnTo>
              </a:path>
              <a:path w="3375215" h="812126">
                <a:moveTo>
                  <a:pt x="2066370" y="364338"/>
                </a:moveTo>
                <a:lnTo>
                  <a:pt x="3375215" y="741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942478" y="4532501"/>
            <a:ext cx="3322510" cy="816813"/>
          </a:xfrm>
          <a:custGeom>
            <a:avLst/>
            <a:gdLst/>
            <a:ahLst/>
            <a:cxnLst/>
            <a:rect l="l" t="t" r="r" b="b"/>
            <a:pathLst>
              <a:path w="3322510" h="816813">
                <a:moveTo>
                  <a:pt x="3322510" y="61277"/>
                </a:moveTo>
                <a:lnTo>
                  <a:pt x="3309620" y="0"/>
                </a:lnTo>
                <a:lnTo>
                  <a:pt x="2066362" y="286159"/>
                </a:lnTo>
                <a:lnTo>
                  <a:pt x="2066362" y="346924"/>
                </a:lnTo>
                <a:lnTo>
                  <a:pt x="3322510" y="612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942478" y="4532501"/>
            <a:ext cx="3322510" cy="816813"/>
          </a:xfrm>
          <a:custGeom>
            <a:avLst/>
            <a:gdLst/>
            <a:ahLst/>
            <a:cxnLst/>
            <a:rect l="l" t="t" r="r" b="b"/>
            <a:pathLst>
              <a:path w="3322510" h="816813">
                <a:moveTo>
                  <a:pt x="3309620" y="0"/>
                </a:moveTo>
                <a:lnTo>
                  <a:pt x="2066362" y="286159"/>
                </a:lnTo>
              </a:path>
              <a:path w="3322510" h="816813">
                <a:moveTo>
                  <a:pt x="2066362" y="346924"/>
                </a:moveTo>
                <a:lnTo>
                  <a:pt x="3322510" y="612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252097" y="4267070"/>
            <a:ext cx="187388" cy="400875"/>
          </a:xfrm>
          <a:custGeom>
            <a:avLst/>
            <a:gdLst/>
            <a:ahLst/>
            <a:cxnLst/>
            <a:rect l="l" t="t" r="r" b="b"/>
            <a:pathLst>
              <a:path w="187388" h="400875">
                <a:moveTo>
                  <a:pt x="22910" y="100672"/>
                </a:moveTo>
                <a:lnTo>
                  <a:pt x="140538" y="73367"/>
                </a:lnTo>
                <a:lnTo>
                  <a:pt x="140538" y="248272"/>
                </a:lnTo>
                <a:lnTo>
                  <a:pt x="70281" y="251117"/>
                </a:lnTo>
                <a:lnTo>
                  <a:pt x="0" y="265430"/>
                </a:lnTo>
                <a:lnTo>
                  <a:pt x="0" y="328930"/>
                </a:lnTo>
                <a:lnTo>
                  <a:pt x="65582" y="400875"/>
                </a:lnTo>
                <a:lnTo>
                  <a:pt x="104444" y="394271"/>
                </a:lnTo>
                <a:lnTo>
                  <a:pt x="187388" y="336245"/>
                </a:lnTo>
                <a:lnTo>
                  <a:pt x="187388" y="287312"/>
                </a:lnTo>
                <a:lnTo>
                  <a:pt x="178015" y="277622"/>
                </a:lnTo>
                <a:lnTo>
                  <a:pt x="178015" y="92316"/>
                </a:lnTo>
                <a:lnTo>
                  <a:pt x="187388" y="96799"/>
                </a:lnTo>
                <a:lnTo>
                  <a:pt x="187388" y="46824"/>
                </a:lnTo>
                <a:lnTo>
                  <a:pt x="153035" y="4025"/>
                </a:lnTo>
                <a:lnTo>
                  <a:pt x="32270" y="0"/>
                </a:lnTo>
                <a:lnTo>
                  <a:pt x="0" y="7251"/>
                </a:lnTo>
                <a:lnTo>
                  <a:pt x="0" y="72847"/>
                </a:lnTo>
                <a:lnTo>
                  <a:pt x="22910" y="1006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252097" y="4267070"/>
            <a:ext cx="187388" cy="400875"/>
          </a:xfrm>
          <a:custGeom>
            <a:avLst/>
            <a:gdLst/>
            <a:ahLst/>
            <a:cxnLst/>
            <a:rect l="l" t="t" r="r" b="b"/>
            <a:pathLst>
              <a:path w="187388" h="400875">
                <a:moveTo>
                  <a:pt x="0" y="7251"/>
                </a:moveTo>
                <a:lnTo>
                  <a:pt x="0" y="72847"/>
                </a:lnTo>
                <a:lnTo>
                  <a:pt x="22910" y="100672"/>
                </a:lnTo>
                <a:lnTo>
                  <a:pt x="140538" y="73367"/>
                </a:lnTo>
                <a:lnTo>
                  <a:pt x="140538" y="248272"/>
                </a:lnTo>
                <a:lnTo>
                  <a:pt x="70281" y="251117"/>
                </a:lnTo>
                <a:lnTo>
                  <a:pt x="0" y="265430"/>
                </a:lnTo>
                <a:lnTo>
                  <a:pt x="0" y="328930"/>
                </a:lnTo>
                <a:lnTo>
                  <a:pt x="65582" y="400875"/>
                </a:lnTo>
                <a:lnTo>
                  <a:pt x="104444" y="394271"/>
                </a:lnTo>
                <a:lnTo>
                  <a:pt x="187388" y="336245"/>
                </a:lnTo>
                <a:lnTo>
                  <a:pt x="187388" y="287312"/>
                </a:lnTo>
                <a:lnTo>
                  <a:pt x="178015" y="277622"/>
                </a:lnTo>
                <a:lnTo>
                  <a:pt x="178015" y="92316"/>
                </a:lnTo>
                <a:lnTo>
                  <a:pt x="187388" y="96799"/>
                </a:lnTo>
                <a:lnTo>
                  <a:pt x="187388" y="46824"/>
                </a:lnTo>
                <a:lnTo>
                  <a:pt x="153035" y="4025"/>
                </a:lnTo>
                <a:lnTo>
                  <a:pt x="32270" y="0"/>
                </a:lnTo>
                <a:lnTo>
                  <a:pt x="0" y="72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942478" y="4320473"/>
            <a:ext cx="3463696" cy="819251"/>
          </a:xfrm>
          <a:custGeom>
            <a:avLst/>
            <a:gdLst/>
            <a:ahLst/>
            <a:cxnLst/>
            <a:rect l="l" t="t" r="r" b="b"/>
            <a:pathLst>
              <a:path w="3463696" h="819251">
                <a:moveTo>
                  <a:pt x="3450158" y="19964"/>
                </a:moveTo>
                <a:lnTo>
                  <a:pt x="3463696" y="17297"/>
                </a:lnTo>
                <a:lnTo>
                  <a:pt x="3463696" y="7924"/>
                </a:lnTo>
                <a:lnTo>
                  <a:pt x="3382492" y="0"/>
                </a:lnTo>
                <a:lnTo>
                  <a:pt x="3309620" y="19443"/>
                </a:lnTo>
                <a:lnTo>
                  <a:pt x="2066362" y="319891"/>
                </a:lnTo>
              </a:path>
              <a:path w="3463696" h="819251">
                <a:moveTo>
                  <a:pt x="2066362" y="340543"/>
                </a:moveTo>
                <a:lnTo>
                  <a:pt x="3450158" y="199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385169" y="4337770"/>
            <a:ext cx="21005" cy="185292"/>
          </a:xfrm>
          <a:custGeom>
            <a:avLst/>
            <a:gdLst/>
            <a:ahLst/>
            <a:cxnLst/>
            <a:rect l="l" t="t" r="r" b="b"/>
            <a:pathLst>
              <a:path w="21005" h="185292">
                <a:moveTo>
                  <a:pt x="21005" y="0"/>
                </a:moveTo>
                <a:lnTo>
                  <a:pt x="21005" y="185292"/>
                </a:lnTo>
                <a:lnTo>
                  <a:pt x="0" y="1778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252098" y="4518186"/>
            <a:ext cx="70281" cy="77812"/>
          </a:xfrm>
          <a:custGeom>
            <a:avLst/>
            <a:gdLst/>
            <a:ahLst/>
            <a:cxnLst/>
            <a:rect l="l" t="t" r="r" b="b"/>
            <a:pathLst>
              <a:path w="70281" h="77812">
                <a:moveTo>
                  <a:pt x="0" y="77812"/>
                </a:moveTo>
                <a:lnTo>
                  <a:pt x="35407" y="71716"/>
                </a:lnTo>
                <a:lnTo>
                  <a:pt x="70281" y="46850"/>
                </a:lnTo>
                <a:lnTo>
                  <a:pt x="702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287505" y="4589903"/>
            <a:ext cx="129184" cy="29184"/>
          </a:xfrm>
          <a:custGeom>
            <a:avLst/>
            <a:gdLst/>
            <a:ahLst/>
            <a:cxnLst/>
            <a:rect l="l" t="t" r="r" b="b"/>
            <a:pathLst>
              <a:path w="129184" h="29184">
                <a:moveTo>
                  <a:pt x="0" y="0"/>
                </a:moveTo>
                <a:lnTo>
                  <a:pt x="108165" y="3606"/>
                </a:lnTo>
                <a:lnTo>
                  <a:pt x="129184" y="291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322379" y="4565037"/>
            <a:ext cx="117106" cy="38277"/>
          </a:xfrm>
          <a:custGeom>
            <a:avLst/>
            <a:gdLst/>
            <a:ahLst/>
            <a:cxnLst/>
            <a:rect l="l" t="t" r="r" b="b"/>
            <a:pathLst>
              <a:path w="117106" h="38277">
                <a:moveTo>
                  <a:pt x="117106" y="38277"/>
                </a:moveTo>
                <a:lnTo>
                  <a:pt x="83794" y="487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395670" y="4533477"/>
            <a:ext cx="10502" cy="60032"/>
          </a:xfrm>
          <a:custGeom>
            <a:avLst/>
            <a:gdLst/>
            <a:ahLst/>
            <a:cxnLst/>
            <a:rect l="l" t="t" r="r" b="b"/>
            <a:pathLst>
              <a:path w="10502" h="60032">
                <a:moveTo>
                  <a:pt x="0" y="60032"/>
                </a:moveTo>
                <a:lnTo>
                  <a:pt x="10502" y="36436"/>
                </a:lnTo>
                <a:lnTo>
                  <a:pt x="105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324970" y="4280912"/>
            <a:ext cx="80162" cy="39560"/>
          </a:xfrm>
          <a:custGeom>
            <a:avLst/>
            <a:gdLst/>
            <a:ahLst/>
            <a:cxnLst/>
            <a:rect l="l" t="t" r="r" b="b"/>
            <a:pathLst>
              <a:path w="80162" h="39560">
                <a:moveTo>
                  <a:pt x="0" y="39560"/>
                </a:moveTo>
                <a:lnTo>
                  <a:pt x="0" y="0"/>
                </a:lnTo>
                <a:lnTo>
                  <a:pt x="80162" y="26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942478" y="4367742"/>
            <a:ext cx="3332530" cy="803744"/>
          </a:xfrm>
          <a:custGeom>
            <a:avLst/>
            <a:gdLst/>
            <a:ahLst/>
            <a:cxnLst/>
            <a:rect l="l" t="t" r="r" b="b"/>
            <a:pathLst>
              <a:path w="3332530" h="803744">
                <a:moveTo>
                  <a:pt x="3332530" y="0"/>
                </a:moveTo>
                <a:lnTo>
                  <a:pt x="2066362" y="305376"/>
                </a:lnTo>
              </a:path>
              <a:path w="3332530" h="803744">
                <a:moveTo>
                  <a:pt x="2066362" y="305377"/>
                </a:moveTo>
                <a:lnTo>
                  <a:pt x="3332530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243341" y="4441764"/>
            <a:ext cx="36104" cy="48839"/>
          </a:xfrm>
          <a:custGeom>
            <a:avLst/>
            <a:gdLst/>
            <a:ahLst/>
            <a:cxnLst/>
            <a:rect l="l" t="t" r="r" b="b"/>
            <a:pathLst>
              <a:path w="36104" h="48839">
                <a:moveTo>
                  <a:pt x="33330" y="31256"/>
                </a:moveTo>
                <a:lnTo>
                  <a:pt x="36104" y="20769"/>
                </a:lnTo>
                <a:lnTo>
                  <a:pt x="34772" y="8260"/>
                </a:lnTo>
                <a:lnTo>
                  <a:pt x="28034" y="636"/>
                </a:lnTo>
                <a:lnTo>
                  <a:pt x="20502" y="0"/>
                </a:lnTo>
                <a:lnTo>
                  <a:pt x="10590" y="5805"/>
                </a:lnTo>
                <a:lnTo>
                  <a:pt x="2774" y="17591"/>
                </a:lnTo>
                <a:lnTo>
                  <a:pt x="0" y="28068"/>
                </a:lnTo>
                <a:lnTo>
                  <a:pt x="1326" y="40579"/>
                </a:lnTo>
                <a:lnTo>
                  <a:pt x="8070" y="48198"/>
                </a:lnTo>
                <a:lnTo>
                  <a:pt x="15600" y="48839"/>
                </a:lnTo>
                <a:lnTo>
                  <a:pt x="25508" y="43033"/>
                </a:lnTo>
                <a:lnTo>
                  <a:pt x="33330" y="312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243341" y="4441764"/>
            <a:ext cx="36104" cy="48839"/>
          </a:xfrm>
          <a:custGeom>
            <a:avLst/>
            <a:gdLst/>
            <a:ahLst/>
            <a:cxnLst/>
            <a:rect l="l" t="t" r="r" b="b"/>
            <a:pathLst>
              <a:path w="36104" h="48839">
                <a:moveTo>
                  <a:pt x="33330" y="31256"/>
                </a:moveTo>
                <a:lnTo>
                  <a:pt x="25508" y="43033"/>
                </a:lnTo>
                <a:lnTo>
                  <a:pt x="15600" y="48839"/>
                </a:lnTo>
                <a:lnTo>
                  <a:pt x="8070" y="48198"/>
                </a:lnTo>
                <a:lnTo>
                  <a:pt x="1326" y="40579"/>
                </a:lnTo>
                <a:lnTo>
                  <a:pt x="0" y="28068"/>
                </a:lnTo>
                <a:lnTo>
                  <a:pt x="2774" y="17591"/>
                </a:lnTo>
                <a:lnTo>
                  <a:pt x="10590" y="5805"/>
                </a:lnTo>
                <a:lnTo>
                  <a:pt x="20502" y="0"/>
                </a:lnTo>
                <a:lnTo>
                  <a:pt x="28034" y="636"/>
                </a:lnTo>
                <a:lnTo>
                  <a:pt x="34772" y="8260"/>
                </a:lnTo>
                <a:lnTo>
                  <a:pt x="36104" y="20769"/>
                </a:lnTo>
                <a:lnTo>
                  <a:pt x="33330" y="31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881866" y="4526517"/>
            <a:ext cx="36106" cy="48839"/>
          </a:xfrm>
          <a:custGeom>
            <a:avLst/>
            <a:gdLst/>
            <a:ahLst/>
            <a:cxnLst/>
            <a:rect l="l" t="t" r="r" b="b"/>
            <a:pathLst>
              <a:path w="36106" h="48839">
                <a:moveTo>
                  <a:pt x="33347" y="31257"/>
                </a:moveTo>
                <a:lnTo>
                  <a:pt x="36106" y="20778"/>
                </a:lnTo>
                <a:lnTo>
                  <a:pt x="34771" y="8260"/>
                </a:lnTo>
                <a:lnTo>
                  <a:pt x="28025" y="638"/>
                </a:lnTo>
                <a:lnTo>
                  <a:pt x="20513" y="0"/>
                </a:lnTo>
                <a:lnTo>
                  <a:pt x="10600" y="5800"/>
                </a:lnTo>
                <a:lnTo>
                  <a:pt x="2765" y="17579"/>
                </a:lnTo>
                <a:lnTo>
                  <a:pt x="0" y="28064"/>
                </a:lnTo>
                <a:lnTo>
                  <a:pt x="1335" y="40579"/>
                </a:lnTo>
                <a:lnTo>
                  <a:pt x="8074" y="48199"/>
                </a:lnTo>
                <a:lnTo>
                  <a:pt x="15612" y="48839"/>
                </a:lnTo>
                <a:lnTo>
                  <a:pt x="25523" y="43032"/>
                </a:lnTo>
                <a:lnTo>
                  <a:pt x="33347" y="312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881866" y="4526517"/>
            <a:ext cx="36106" cy="48839"/>
          </a:xfrm>
          <a:custGeom>
            <a:avLst/>
            <a:gdLst/>
            <a:ahLst/>
            <a:cxnLst/>
            <a:rect l="l" t="t" r="r" b="b"/>
            <a:pathLst>
              <a:path w="36106" h="48839">
                <a:moveTo>
                  <a:pt x="33347" y="31257"/>
                </a:moveTo>
                <a:lnTo>
                  <a:pt x="25523" y="43032"/>
                </a:lnTo>
                <a:lnTo>
                  <a:pt x="15612" y="48839"/>
                </a:lnTo>
                <a:lnTo>
                  <a:pt x="8074" y="48199"/>
                </a:lnTo>
                <a:lnTo>
                  <a:pt x="1335" y="40579"/>
                </a:lnTo>
                <a:lnTo>
                  <a:pt x="0" y="28064"/>
                </a:lnTo>
                <a:lnTo>
                  <a:pt x="2765" y="17579"/>
                </a:lnTo>
                <a:lnTo>
                  <a:pt x="10600" y="5800"/>
                </a:lnTo>
                <a:lnTo>
                  <a:pt x="20513" y="0"/>
                </a:lnTo>
                <a:lnTo>
                  <a:pt x="28025" y="638"/>
                </a:lnTo>
                <a:lnTo>
                  <a:pt x="34771" y="8260"/>
                </a:lnTo>
                <a:lnTo>
                  <a:pt x="36106" y="20778"/>
                </a:lnTo>
                <a:lnTo>
                  <a:pt x="33347" y="312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833304" y="4384183"/>
            <a:ext cx="48361" cy="41554"/>
          </a:xfrm>
          <a:custGeom>
            <a:avLst/>
            <a:gdLst/>
            <a:ahLst/>
            <a:cxnLst/>
            <a:rect l="l" t="t" r="r" b="b"/>
            <a:pathLst>
              <a:path w="48361" h="41554">
                <a:moveTo>
                  <a:pt x="19265" y="0"/>
                </a:moveTo>
                <a:lnTo>
                  <a:pt x="0" y="41554"/>
                </a:lnTo>
                <a:lnTo>
                  <a:pt x="48361" y="28727"/>
                </a:lnTo>
                <a:lnTo>
                  <a:pt x="1926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833304" y="4384183"/>
            <a:ext cx="48361" cy="41554"/>
          </a:xfrm>
          <a:custGeom>
            <a:avLst/>
            <a:gdLst/>
            <a:ahLst/>
            <a:cxnLst/>
            <a:rect l="l" t="t" r="r" b="b"/>
            <a:pathLst>
              <a:path w="48361" h="41554">
                <a:moveTo>
                  <a:pt x="19265" y="0"/>
                </a:moveTo>
                <a:lnTo>
                  <a:pt x="0" y="41554"/>
                </a:lnTo>
                <a:lnTo>
                  <a:pt x="48361" y="28727"/>
                </a:lnTo>
                <a:lnTo>
                  <a:pt x="192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833304" y="4628987"/>
            <a:ext cx="48361" cy="39344"/>
          </a:xfrm>
          <a:custGeom>
            <a:avLst/>
            <a:gdLst/>
            <a:ahLst/>
            <a:cxnLst/>
            <a:rect l="l" t="t" r="r" b="b"/>
            <a:pathLst>
              <a:path w="48361" h="39344">
                <a:moveTo>
                  <a:pt x="19265" y="39344"/>
                </a:moveTo>
                <a:lnTo>
                  <a:pt x="48361" y="0"/>
                </a:lnTo>
                <a:lnTo>
                  <a:pt x="0" y="11023"/>
                </a:lnTo>
                <a:lnTo>
                  <a:pt x="19265" y="393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833304" y="4628987"/>
            <a:ext cx="48361" cy="39344"/>
          </a:xfrm>
          <a:custGeom>
            <a:avLst/>
            <a:gdLst/>
            <a:ahLst/>
            <a:cxnLst/>
            <a:rect l="l" t="t" r="r" b="b"/>
            <a:pathLst>
              <a:path w="48361" h="39344">
                <a:moveTo>
                  <a:pt x="19265" y="39344"/>
                </a:moveTo>
                <a:lnTo>
                  <a:pt x="0" y="11023"/>
                </a:lnTo>
                <a:lnTo>
                  <a:pt x="48361" y="0"/>
                </a:lnTo>
                <a:lnTo>
                  <a:pt x="19265" y="393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120657" y="4558883"/>
            <a:ext cx="45605" cy="39179"/>
          </a:xfrm>
          <a:custGeom>
            <a:avLst/>
            <a:gdLst/>
            <a:ahLst/>
            <a:cxnLst/>
            <a:rect l="l" t="t" r="r" b="b"/>
            <a:pathLst>
              <a:path w="45605" h="39179">
                <a:moveTo>
                  <a:pt x="18160" y="0"/>
                </a:moveTo>
                <a:lnTo>
                  <a:pt x="0" y="39179"/>
                </a:lnTo>
                <a:lnTo>
                  <a:pt x="45605" y="27089"/>
                </a:lnTo>
                <a:lnTo>
                  <a:pt x="1816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120657" y="4558883"/>
            <a:ext cx="45605" cy="39179"/>
          </a:xfrm>
          <a:custGeom>
            <a:avLst/>
            <a:gdLst/>
            <a:ahLst/>
            <a:cxnLst/>
            <a:rect l="l" t="t" r="r" b="b"/>
            <a:pathLst>
              <a:path w="45605" h="39179">
                <a:moveTo>
                  <a:pt x="18160" y="0"/>
                </a:moveTo>
                <a:lnTo>
                  <a:pt x="0" y="39179"/>
                </a:lnTo>
                <a:lnTo>
                  <a:pt x="45605" y="27089"/>
                </a:lnTo>
                <a:lnTo>
                  <a:pt x="1816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120657" y="4798715"/>
            <a:ext cx="45605" cy="37109"/>
          </a:xfrm>
          <a:custGeom>
            <a:avLst/>
            <a:gdLst/>
            <a:ahLst/>
            <a:cxnLst/>
            <a:rect l="l" t="t" r="r" b="b"/>
            <a:pathLst>
              <a:path w="45605" h="37109">
                <a:moveTo>
                  <a:pt x="18160" y="37109"/>
                </a:moveTo>
                <a:lnTo>
                  <a:pt x="45605" y="0"/>
                </a:lnTo>
                <a:lnTo>
                  <a:pt x="0" y="10401"/>
                </a:lnTo>
                <a:lnTo>
                  <a:pt x="18160" y="371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120657" y="4798715"/>
            <a:ext cx="45605" cy="37109"/>
          </a:xfrm>
          <a:custGeom>
            <a:avLst/>
            <a:gdLst/>
            <a:ahLst/>
            <a:cxnLst/>
            <a:rect l="l" t="t" r="r" b="b"/>
            <a:pathLst>
              <a:path w="45605" h="37109">
                <a:moveTo>
                  <a:pt x="18160" y="37109"/>
                </a:moveTo>
                <a:lnTo>
                  <a:pt x="0" y="10401"/>
                </a:lnTo>
                <a:lnTo>
                  <a:pt x="45605" y="0"/>
                </a:lnTo>
                <a:lnTo>
                  <a:pt x="18160" y="371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84861" y="4027017"/>
            <a:ext cx="3625456" cy="1254442"/>
          </a:xfrm>
          <a:custGeom>
            <a:avLst/>
            <a:gdLst/>
            <a:ahLst/>
            <a:cxnLst/>
            <a:rect l="l" t="t" r="r" b="b"/>
            <a:pathLst>
              <a:path w="3625456" h="1254442">
                <a:moveTo>
                  <a:pt x="3532136" y="422097"/>
                </a:moveTo>
                <a:lnTo>
                  <a:pt x="3625456" y="317093"/>
                </a:lnTo>
                <a:lnTo>
                  <a:pt x="3624351" y="50317"/>
                </a:lnTo>
                <a:lnTo>
                  <a:pt x="3624351" y="2006"/>
                </a:lnTo>
                <a:lnTo>
                  <a:pt x="3497008" y="0"/>
                </a:lnTo>
                <a:lnTo>
                  <a:pt x="3462972" y="8242"/>
                </a:lnTo>
                <a:lnTo>
                  <a:pt x="2423979" y="279430"/>
                </a:lnTo>
                <a:lnTo>
                  <a:pt x="2423979" y="686915"/>
                </a:lnTo>
                <a:lnTo>
                  <a:pt x="3532136" y="4220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84861" y="4027017"/>
            <a:ext cx="3625456" cy="1254442"/>
          </a:xfrm>
          <a:custGeom>
            <a:avLst/>
            <a:gdLst/>
            <a:ahLst/>
            <a:cxnLst/>
            <a:rect l="l" t="t" r="r" b="b"/>
            <a:pathLst>
              <a:path w="3625456" h="1254442">
                <a:moveTo>
                  <a:pt x="3532136" y="422097"/>
                </a:moveTo>
                <a:lnTo>
                  <a:pt x="3625456" y="317093"/>
                </a:lnTo>
              </a:path>
              <a:path w="3625456" h="1254442">
                <a:moveTo>
                  <a:pt x="3624351" y="50317"/>
                </a:moveTo>
                <a:lnTo>
                  <a:pt x="3624351" y="2006"/>
                </a:lnTo>
                <a:lnTo>
                  <a:pt x="3497008" y="0"/>
                </a:lnTo>
                <a:lnTo>
                  <a:pt x="3462972" y="8242"/>
                </a:lnTo>
                <a:lnTo>
                  <a:pt x="2423979" y="279430"/>
                </a:lnTo>
              </a:path>
              <a:path w="3625456" h="1254442">
                <a:moveTo>
                  <a:pt x="2423979" y="686915"/>
                </a:moveTo>
                <a:lnTo>
                  <a:pt x="3532136" y="422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84856" y="4371889"/>
            <a:ext cx="3532136" cy="909574"/>
          </a:xfrm>
          <a:custGeom>
            <a:avLst/>
            <a:gdLst/>
            <a:ahLst/>
            <a:cxnLst/>
            <a:rect l="l" t="t" r="r" b="b"/>
            <a:pathLst>
              <a:path w="3532136" h="909574">
                <a:moveTo>
                  <a:pt x="3532136" y="77228"/>
                </a:moveTo>
                <a:lnTo>
                  <a:pt x="3476574" y="0"/>
                </a:lnTo>
                <a:lnTo>
                  <a:pt x="2423984" y="257581"/>
                </a:lnTo>
                <a:lnTo>
                  <a:pt x="2423984" y="342046"/>
                </a:lnTo>
                <a:lnTo>
                  <a:pt x="3532136" y="772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84856" y="4371889"/>
            <a:ext cx="3532136" cy="909574"/>
          </a:xfrm>
          <a:custGeom>
            <a:avLst/>
            <a:gdLst/>
            <a:ahLst/>
            <a:cxnLst/>
            <a:rect l="l" t="t" r="r" b="b"/>
            <a:pathLst>
              <a:path w="3532136" h="909574">
                <a:moveTo>
                  <a:pt x="3476574" y="0"/>
                </a:moveTo>
                <a:lnTo>
                  <a:pt x="2423984" y="257581"/>
                </a:lnTo>
              </a:path>
              <a:path w="3532136" h="909574">
                <a:moveTo>
                  <a:pt x="2423984" y="342046"/>
                </a:moveTo>
                <a:lnTo>
                  <a:pt x="3532136" y="77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84862" y="4307511"/>
            <a:ext cx="3476561" cy="915136"/>
          </a:xfrm>
          <a:custGeom>
            <a:avLst/>
            <a:gdLst/>
            <a:ahLst/>
            <a:cxnLst/>
            <a:rect l="l" t="t" r="r" b="b"/>
            <a:pathLst>
              <a:path w="3476561" h="915136">
                <a:moveTo>
                  <a:pt x="3476561" y="64376"/>
                </a:moveTo>
                <a:lnTo>
                  <a:pt x="3462972" y="0"/>
                </a:lnTo>
                <a:lnTo>
                  <a:pt x="2423979" y="257150"/>
                </a:lnTo>
                <a:lnTo>
                  <a:pt x="2423979" y="321957"/>
                </a:lnTo>
                <a:lnTo>
                  <a:pt x="3476561" y="643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84862" y="4307511"/>
            <a:ext cx="3476561" cy="915136"/>
          </a:xfrm>
          <a:custGeom>
            <a:avLst/>
            <a:gdLst/>
            <a:ahLst/>
            <a:cxnLst/>
            <a:rect l="l" t="t" r="r" b="b"/>
            <a:pathLst>
              <a:path w="3476561" h="915136">
                <a:moveTo>
                  <a:pt x="3462972" y="0"/>
                </a:moveTo>
                <a:lnTo>
                  <a:pt x="2423979" y="257150"/>
                </a:lnTo>
              </a:path>
              <a:path w="3476561" h="915136">
                <a:moveTo>
                  <a:pt x="2423979" y="321957"/>
                </a:moveTo>
                <a:lnTo>
                  <a:pt x="3476561" y="64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047834" y="4027013"/>
            <a:ext cx="197599" cy="422109"/>
          </a:xfrm>
          <a:custGeom>
            <a:avLst/>
            <a:gdLst/>
            <a:ahLst/>
            <a:cxnLst/>
            <a:rect l="l" t="t" r="r" b="b"/>
            <a:pathLst>
              <a:path w="197599" h="422109">
                <a:moveTo>
                  <a:pt x="24142" y="106324"/>
                </a:moveTo>
                <a:lnTo>
                  <a:pt x="148196" y="75361"/>
                </a:lnTo>
                <a:lnTo>
                  <a:pt x="148196" y="259791"/>
                </a:lnTo>
                <a:lnTo>
                  <a:pt x="74104" y="264109"/>
                </a:lnTo>
                <a:lnTo>
                  <a:pt x="0" y="280492"/>
                </a:lnTo>
                <a:lnTo>
                  <a:pt x="0" y="347459"/>
                </a:lnTo>
                <a:lnTo>
                  <a:pt x="69164" y="422109"/>
                </a:lnTo>
                <a:lnTo>
                  <a:pt x="110121" y="414426"/>
                </a:lnTo>
                <a:lnTo>
                  <a:pt x="197599" y="351688"/>
                </a:lnTo>
                <a:lnTo>
                  <a:pt x="197599" y="300088"/>
                </a:lnTo>
                <a:lnTo>
                  <a:pt x="187731" y="290055"/>
                </a:lnTo>
                <a:lnTo>
                  <a:pt x="187731" y="94653"/>
                </a:lnTo>
                <a:lnTo>
                  <a:pt x="197599" y="99199"/>
                </a:lnTo>
                <a:lnTo>
                  <a:pt x="197599" y="46507"/>
                </a:lnTo>
                <a:lnTo>
                  <a:pt x="161378" y="2019"/>
                </a:lnTo>
                <a:lnTo>
                  <a:pt x="34036" y="0"/>
                </a:lnTo>
                <a:lnTo>
                  <a:pt x="0" y="8242"/>
                </a:lnTo>
                <a:lnTo>
                  <a:pt x="0" y="77406"/>
                </a:lnTo>
                <a:lnTo>
                  <a:pt x="24142" y="10632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047834" y="4027013"/>
            <a:ext cx="197599" cy="422109"/>
          </a:xfrm>
          <a:custGeom>
            <a:avLst/>
            <a:gdLst/>
            <a:ahLst/>
            <a:cxnLst/>
            <a:rect l="l" t="t" r="r" b="b"/>
            <a:pathLst>
              <a:path w="197599" h="422109">
                <a:moveTo>
                  <a:pt x="0" y="8242"/>
                </a:moveTo>
                <a:lnTo>
                  <a:pt x="0" y="77406"/>
                </a:lnTo>
                <a:lnTo>
                  <a:pt x="24142" y="106324"/>
                </a:lnTo>
                <a:lnTo>
                  <a:pt x="148196" y="75361"/>
                </a:lnTo>
                <a:lnTo>
                  <a:pt x="148196" y="259791"/>
                </a:lnTo>
                <a:lnTo>
                  <a:pt x="74104" y="264109"/>
                </a:lnTo>
                <a:lnTo>
                  <a:pt x="0" y="280492"/>
                </a:lnTo>
                <a:lnTo>
                  <a:pt x="0" y="347459"/>
                </a:lnTo>
                <a:lnTo>
                  <a:pt x="69164" y="422109"/>
                </a:lnTo>
                <a:lnTo>
                  <a:pt x="110121" y="414426"/>
                </a:lnTo>
                <a:lnTo>
                  <a:pt x="197599" y="351688"/>
                </a:lnTo>
                <a:lnTo>
                  <a:pt x="197599" y="300088"/>
                </a:lnTo>
                <a:lnTo>
                  <a:pt x="187731" y="290055"/>
                </a:lnTo>
                <a:lnTo>
                  <a:pt x="187731" y="94653"/>
                </a:lnTo>
                <a:lnTo>
                  <a:pt x="197599" y="99199"/>
                </a:lnTo>
                <a:lnTo>
                  <a:pt x="197599" y="46507"/>
                </a:lnTo>
                <a:lnTo>
                  <a:pt x="161378" y="2019"/>
                </a:lnTo>
                <a:lnTo>
                  <a:pt x="34036" y="0"/>
                </a:lnTo>
                <a:lnTo>
                  <a:pt x="0" y="8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84861" y="4082575"/>
            <a:ext cx="3625456" cy="919060"/>
          </a:xfrm>
          <a:custGeom>
            <a:avLst/>
            <a:gdLst/>
            <a:ahLst/>
            <a:cxnLst/>
            <a:rect l="l" t="t" r="r" b="b"/>
            <a:pathLst>
              <a:path w="3625456" h="919060">
                <a:moveTo>
                  <a:pt x="3611168" y="19799"/>
                </a:moveTo>
                <a:lnTo>
                  <a:pt x="3625456" y="16725"/>
                </a:lnTo>
                <a:lnTo>
                  <a:pt x="3625456" y="6845"/>
                </a:lnTo>
                <a:lnTo>
                  <a:pt x="3539820" y="0"/>
                </a:lnTo>
                <a:lnTo>
                  <a:pt x="3462972" y="21844"/>
                </a:lnTo>
                <a:lnTo>
                  <a:pt x="2423979" y="2910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188156" y="4099300"/>
            <a:ext cx="22161" cy="195414"/>
          </a:xfrm>
          <a:custGeom>
            <a:avLst/>
            <a:gdLst/>
            <a:ahLst/>
            <a:cxnLst/>
            <a:rect l="l" t="t" r="r" b="b"/>
            <a:pathLst>
              <a:path w="22161" h="195414">
                <a:moveTo>
                  <a:pt x="22161" y="0"/>
                </a:moveTo>
                <a:lnTo>
                  <a:pt x="22161" y="195414"/>
                </a:lnTo>
                <a:lnTo>
                  <a:pt x="0" y="187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047833" y="4291121"/>
            <a:ext cx="74104" cy="83350"/>
          </a:xfrm>
          <a:custGeom>
            <a:avLst/>
            <a:gdLst/>
            <a:ahLst/>
            <a:cxnLst/>
            <a:rect l="l" t="t" r="r" b="b"/>
            <a:pathLst>
              <a:path w="74104" h="83350">
                <a:moveTo>
                  <a:pt x="0" y="83350"/>
                </a:moveTo>
                <a:lnTo>
                  <a:pt x="37325" y="76263"/>
                </a:lnTo>
                <a:lnTo>
                  <a:pt x="74104" y="49403"/>
                </a:lnTo>
                <a:lnTo>
                  <a:pt x="741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085159" y="4367386"/>
            <a:ext cx="136245" cy="28397"/>
          </a:xfrm>
          <a:custGeom>
            <a:avLst/>
            <a:gdLst/>
            <a:ahLst/>
            <a:cxnLst/>
            <a:rect l="l" t="t" r="r" b="b"/>
            <a:pathLst>
              <a:path w="136245" h="28397">
                <a:moveTo>
                  <a:pt x="0" y="0"/>
                </a:moveTo>
                <a:lnTo>
                  <a:pt x="114071" y="1803"/>
                </a:lnTo>
                <a:lnTo>
                  <a:pt x="136245" y="283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121937" y="4340524"/>
            <a:ext cx="123494" cy="38176"/>
          </a:xfrm>
          <a:custGeom>
            <a:avLst/>
            <a:gdLst/>
            <a:ahLst/>
            <a:cxnLst/>
            <a:rect l="l" t="t" r="r" b="b"/>
            <a:pathLst>
              <a:path w="123494" h="38176">
                <a:moveTo>
                  <a:pt x="123494" y="38176"/>
                </a:moveTo>
                <a:lnTo>
                  <a:pt x="88379" y="358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199230" y="4305688"/>
            <a:ext cx="11087" cy="63500"/>
          </a:xfrm>
          <a:custGeom>
            <a:avLst/>
            <a:gdLst/>
            <a:ahLst/>
            <a:cxnLst/>
            <a:rect l="l" t="t" r="r" b="b"/>
            <a:pathLst>
              <a:path w="11087" h="63500">
                <a:moveTo>
                  <a:pt x="0" y="63500"/>
                </a:moveTo>
                <a:lnTo>
                  <a:pt x="11087" y="38417"/>
                </a:lnTo>
                <a:lnTo>
                  <a:pt x="110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124681" y="4040856"/>
            <a:ext cx="84531" cy="41719"/>
          </a:xfrm>
          <a:custGeom>
            <a:avLst/>
            <a:gdLst/>
            <a:ahLst/>
            <a:cxnLst/>
            <a:rect l="l" t="t" r="r" b="b"/>
            <a:pathLst>
              <a:path w="84531" h="41719">
                <a:moveTo>
                  <a:pt x="0" y="41719"/>
                </a:moveTo>
                <a:lnTo>
                  <a:pt x="0" y="0"/>
                </a:lnTo>
                <a:lnTo>
                  <a:pt x="84531" y="13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84862" y="4133336"/>
            <a:ext cx="3487115" cy="901788"/>
          </a:xfrm>
          <a:custGeom>
            <a:avLst/>
            <a:gdLst/>
            <a:ahLst/>
            <a:cxnLst/>
            <a:rect l="l" t="t" r="r" b="b"/>
            <a:pathLst>
              <a:path w="3487115" h="901788">
                <a:moveTo>
                  <a:pt x="3487115" y="0"/>
                </a:moveTo>
                <a:lnTo>
                  <a:pt x="2423979" y="274933"/>
                </a:lnTo>
              </a:path>
              <a:path w="3487115" h="901788">
                <a:moveTo>
                  <a:pt x="2423979" y="274934"/>
                </a:moveTo>
                <a:lnTo>
                  <a:pt x="3487115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038468" y="4211935"/>
            <a:ext cx="38329" cy="50935"/>
          </a:xfrm>
          <a:custGeom>
            <a:avLst/>
            <a:gdLst/>
            <a:ahLst/>
            <a:cxnLst/>
            <a:rect l="l" t="t" r="r" b="b"/>
            <a:pathLst>
              <a:path w="38329" h="50935">
                <a:moveTo>
                  <a:pt x="35285" y="32400"/>
                </a:moveTo>
                <a:lnTo>
                  <a:pt x="38329" y="19847"/>
                </a:lnTo>
                <a:lnTo>
                  <a:pt x="36571" y="7576"/>
                </a:lnTo>
                <a:lnTo>
                  <a:pt x="29684" y="206"/>
                </a:lnTo>
                <a:lnTo>
                  <a:pt x="20587" y="0"/>
                </a:lnTo>
                <a:lnTo>
                  <a:pt x="10771" y="6513"/>
                </a:lnTo>
                <a:lnTo>
                  <a:pt x="3052" y="18544"/>
                </a:lnTo>
                <a:lnTo>
                  <a:pt x="0" y="31091"/>
                </a:lnTo>
                <a:lnTo>
                  <a:pt x="1753" y="43358"/>
                </a:lnTo>
                <a:lnTo>
                  <a:pt x="8640" y="50726"/>
                </a:lnTo>
                <a:lnTo>
                  <a:pt x="17742" y="50935"/>
                </a:lnTo>
                <a:lnTo>
                  <a:pt x="27558" y="44421"/>
                </a:lnTo>
                <a:lnTo>
                  <a:pt x="35285" y="324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038468" y="4211935"/>
            <a:ext cx="38329" cy="50935"/>
          </a:xfrm>
          <a:custGeom>
            <a:avLst/>
            <a:gdLst/>
            <a:ahLst/>
            <a:cxnLst/>
            <a:rect l="l" t="t" r="r" b="b"/>
            <a:pathLst>
              <a:path w="38329" h="50935">
                <a:moveTo>
                  <a:pt x="35285" y="32400"/>
                </a:moveTo>
                <a:lnTo>
                  <a:pt x="27558" y="44421"/>
                </a:lnTo>
                <a:lnTo>
                  <a:pt x="17742" y="50935"/>
                </a:lnTo>
                <a:lnTo>
                  <a:pt x="8640" y="50726"/>
                </a:lnTo>
                <a:lnTo>
                  <a:pt x="1753" y="43358"/>
                </a:lnTo>
                <a:lnTo>
                  <a:pt x="0" y="31091"/>
                </a:lnTo>
                <a:lnTo>
                  <a:pt x="3052" y="18544"/>
                </a:lnTo>
                <a:lnTo>
                  <a:pt x="10771" y="6513"/>
                </a:lnTo>
                <a:lnTo>
                  <a:pt x="20587" y="0"/>
                </a:lnTo>
                <a:lnTo>
                  <a:pt x="29684" y="206"/>
                </a:lnTo>
                <a:lnTo>
                  <a:pt x="36571" y="7576"/>
                </a:lnTo>
                <a:lnTo>
                  <a:pt x="38329" y="19847"/>
                </a:lnTo>
                <a:lnTo>
                  <a:pt x="35285" y="324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657295" y="4308001"/>
            <a:ext cx="38335" cy="50935"/>
          </a:xfrm>
          <a:custGeom>
            <a:avLst/>
            <a:gdLst/>
            <a:ahLst/>
            <a:cxnLst/>
            <a:rect l="l" t="t" r="r" b="b"/>
            <a:pathLst>
              <a:path w="38335" h="50935">
                <a:moveTo>
                  <a:pt x="35285" y="32392"/>
                </a:moveTo>
                <a:lnTo>
                  <a:pt x="38335" y="19841"/>
                </a:lnTo>
                <a:lnTo>
                  <a:pt x="36575" y="7577"/>
                </a:lnTo>
                <a:lnTo>
                  <a:pt x="29685" y="210"/>
                </a:lnTo>
                <a:lnTo>
                  <a:pt x="20583" y="0"/>
                </a:lnTo>
                <a:lnTo>
                  <a:pt x="10769" y="6513"/>
                </a:lnTo>
                <a:lnTo>
                  <a:pt x="3053" y="18536"/>
                </a:lnTo>
                <a:lnTo>
                  <a:pt x="0" y="31094"/>
                </a:lnTo>
                <a:lnTo>
                  <a:pt x="1755" y="43362"/>
                </a:lnTo>
                <a:lnTo>
                  <a:pt x="8641" y="50731"/>
                </a:lnTo>
                <a:lnTo>
                  <a:pt x="17743" y="50935"/>
                </a:lnTo>
                <a:lnTo>
                  <a:pt x="27560" y="44421"/>
                </a:lnTo>
                <a:lnTo>
                  <a:pt x="35285" y="323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657295" y="4308001"/>
            <a:ext cx="38335" cy="50935"/>
          </a:xfrm>
          <a:custGeom>
            <a:avLst/>
            <a:gdLst/>
            <a:ahLst/>
            <a:cxnLst/>
            <a:rect l="l" t="t" r="r" b="b"/>
            <a:pathLst>
              <a:path w="38335" h="50935">
                <a:moveTo>
                  <a:pt x="35285" y="32392"/>
                </a:moveTo>
                <a:lnTo>
                  <a:pt x="27560" y="44421"/>
                </a:lnTo>
                <a:lnTo>
                  <a:pt x="17743" y="50935"/>
                </a:lnTo>
                <a:lnTo>
                  <a:pt x="8641" y="50731"/>
                </a:lnTo>
                <a:lnTo>
                  <a:pt x="1755" y="43362"/>
                </a:lnTo>
                <a:lnTo>
                  <a:pt x="0" y="31094"/>
                </a:lnTo>
                <a:lnTo>
                  <a:pt x="3053" y="18536"/>
                </a:lnTo>
                <a:lnTo>
                  <a:pt x="10769" y="6513"/>
                </a:lnTo>
                <a:lnTo>
                  <a:pt x="20583" y="0"/>
                </a:lnTo>
                <a:lnTo>
                  <a:pt x="29685" y="210"/>
                </a:lnTo>
                <a:lnTo>
                  <a:pt x="36575" y="7577"/>
                </a:lnTo>
                <a:lnTo>
                  <a:pt x="38335" y="19841"/>
                </a:lnTo>
                <a:lnTo>
                  <a:pt x="35285" y="323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606212" y="4158507"/>
            <a:ext cx="50990" cy="44170"/>
          </a:xfrm>
          <a:custGeom>
            <a:avLst/>
            <a:gdLst/>
            <a:ahLst/>
            <a:cxnLst/>
            <a:rect l="l" t="t" r="r" b="b"/>
            <a:pathLst>
              <a:path w="50990" h="44170">
                <a:moveTo>
                  <a:pt x="20307" y="0"/>
                </a:moveTo>
                <a:lnTo>
                  <a:pt x="0" y="44170"/>
                </a:lnTo>
                <a:lnTo>
                  <a:pt x="50990" y="29743"/>
                </a:lnTo>
                <a:lnTo>
                  <a:pt x="2030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606212" y="4158507"/>
            <a:ext cx="50990" cy="44170"/>
          </a:xfrm>
          <a:custGeom>
            <a:avLst/>
            <a:gdLst/>
            <a:ahLst/>
            <a:cxnLst/>
            <a:rect l="l" t="t" r="r" b="b"/>
            <a:pathLst>
              <a:path w="50990" h="44170">
                <a:moveTo>
                  <a:pt x="20307" y="0"/>
                </a:moveTo>
                <a:lnTo>
                  <a:pt x="0" y="44170"/>
                </a:lnTo>
                <a:lnTo>
                  <a:pt x="50990" y="29743"/>
                </a:lnTo>
                <a:lnTo>
                  <a:pt x="2030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606212" y="4416105"/>
            <a:ext cx="50990" cy="42037"/>
          </a:xfrm>
          <a:custGeom>
            <a:avLst/>
            <a:gdLst/>
            <a:ahLst/>
            <a:cxnLst/>
            <a:rect l="l" t="t" r="r" b="b"/>
            <a:pathLst>
              <a:path w="50990" h="42037">
                <a:moveTo>
                  <a:pt x="20307" y="42037"/>
                </a:moveTo>
                <a:lnTo>
                  <a:pt x="50990" y="0"/>
                </a:lnTo>
                <a:lnTo>
                  <a:pt x="0" y="12522"/>
                </a:lnTo>
                <a:lnTo>
                  <a:pt x="20307" y="4203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606212" y="4416105"/>
            <a:ext cx="50990" cy="42037"/>
          </a:xfrm>
          <a:custGeom>
            <a:avLst/>
            <a:gdLst/>
            <a:ahLst/>
            <a:cxnLst/>
            <a:rect l="l" t="t" r="r" b="b"/>
            <a:pathLst>
              <a:path w="50990" h="42037">
                <a:moveTo>
                  <a:pt x="20307" y="42037"/>
                </a:moveTo>
                <a:lnTo>
                  <a:pt x="0" y="12522"/>
                </a:lnTo>
                <a:lnTo>
                  <a:pt x="50990" y="0"/>
                </a:lnTo>
                <a:lnTo>
                  <a:pt x="20307" y="4203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182652" y="3784836"/>
            <a:ext cx="3787190" cy="1370076"/>
          </a:xfrm>
          <a:custGeom>
            <a:avLst/>
            <a:gdLst/>
            <a:ahLst/>
            <a:cxnLst/>
            <a:rect l="l" t="t" r="r" b="b"/>
            <a:pathLst>
              <a:path w="3787190" h="1370076">
                <a:moveTo>
                  <a:pt x="3689057" y="443344"/>
                </a:moveTo>
                <a:lnTo>
                  <a:pt x="3787190" y="331355"/>
                </a:lnTo>
                <a:lnTo>
                  <a:pt x="3786189" y="88181"/>
                </a:lnTo>
                <a:lnTo>
                  <a:pt x="3331285" y="88181"/>
                </a:lnTo>
                <a:lnTo>
                  <a:pt x="2826188" y="228079"/>
                </a:lnTo>
                <a:lnTo>
                  <a:pt x="2826188" y="663184"/>
                </a:lnTo>
                <a:lnTo>
                  <a:pt x="3689057" y="4433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182652" y="3784836"/>
            <a:ext cx="3787190" cy="1370076"/>
          </a:xfrm>
          <a:custGeom>
            <a:avLst/>
            <a:gdLst/>
            <a:ahLst/>
            <a:cxnLst/>
            <a:rect l="l" t="t" r="r" b="b"/>
            <a:pathLst>
              <a:path w="3787190" h="1370076">
                <a:moveTo>
                  <a:pt x="3689057" y="443344"/>
                </a:moveTo>
                <a:lnTo>
                  <a:pt x="3787190" y="331355"/>
                </a:lnTo>
              </a:path>
              <a:path w="3787190" h="1370076">
                <a:moveTo>
                  <a:pt x="3331285" y="88181"/>
                </a:moveTo>
                <a:lnTo>
                  <a:pt x="2826188" y="228079"/>
                </a:lnTo>
              </a:path>
              <a:path w="3787190" h="1370076">
                <a:moveTo>
                  <a:pt x="2826188" y="663184"/>
                </a:moveTo>
                <a:lnTo>
                  <a:pt x="3689057" y="443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182651" y="4147879"/>
            <a:ext cx="3689057" cy="1007033"/>
          </a:xfrm>
          <a:custGeom>
            <a:avLst/>
            <a:gdLst/>
            <a:ahLst/>
            <a:cxnLst/>
            <a:rect l="l" t="t" r="r" b="b"/>
            <a:pathLst>
              <a:path w="3689057" h="1007033">
                <a:moveTo>
                  <a:pt x="3689057" y="80302"/>
                </a:moveTo>
                <a:lnTo>
                  <a:pt x="3630625" y="0"/>
                </a:lnTo>
                <a:lnTo>
                  <a:pt x="2826190" y="209601"/>
                </a:lnTo>
                <a:lnTo>
                  <a:pt x="2826190" y="300142"/>
                </a:lnTo>
                <a:lnTo>
                  <a:pt x="3689057" y="803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182651" y="4147879"/>
            <a:ext cx="3689057" cy="1007033"/>
          </a:xfrm>
          <a:custGeom>
            <a:avLst/>
            <a:gdLst/>
            <a:ahLst/>
            <a:cxnLst/>
            <a:rect l="l" t="t" r="r" b="b"/>
            <a:pathLst>
              <a:path w="3689057" h="1007033">
                <a:moveTo>
                  <a:pt x="3630625" y="0"/>
                </a:moveTo>
                <a:lnTo>
                  <a:pt x="2826190" y="209601"/>
                </a:lnTo>
              </a:path>
              <a:path w="3689057" h="1007033">
                <a:moveTo>
                  <a:pt x="2826190" y="300142"/>
                </a:moveTo>
                <a:lnTo>
                  <a:pt x="3689057" y="80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182653" y="4080400"/>
            <a:ext cx="3630625" cy="1013460"/>
          </a:xfrm>
          <a:custGeom>
            <a:avLst/>
            <a:gdLst/>
            <a:ahLst/>
            <a:cxnLst/>
            <a:rect l="l" t="t" r="r" b="b"/>
            <a:pathLst>
              <a:path w="3630625" h="1013460">
                <a:moveTo>
                  <a:pt x="3630625" y="67487"/>
                </a:moveTo>
                <a:lnTo>
                  <a:pt x="3616325" y="0"/>
                </a:lnTo>
                <a:lnTo>
                  <a:pt x="2826188" y="208096"/>
                </a:lnTo>
                <a:lnTo>
                  <a:pt x="2826188" y="277086"/>
                </a:lnTo>
                <a:lnTo>
                  <a:pt x="3630625" y="674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182653" y="4080400"/>
            <a:ext cx="3630625" cy="1013460"/>
          </a:xfrm>
          <a:custGeom>
            <a:avLst/>
            <a:gdLst/>
            <a:ahLst/>
            <a:cxnLst/>
            <a:rect l="l" t="t" r="r" b="b"/>
            <a:pathLst>
              <a:path w="3630625" h="1013460">
                <a:moveTo>
                  <a:pt x="3616325" y="0"/>
                </a:moveTo>
                <a:lnTo>
                  <a:pt x="2826188" y="208096"/>
                </a:lnTo>
              </a:path>
              <a:path w="3630625" h="1013460">
                <a:moveTo>
                  <a:pt x="2826188" y="277086"/>
                </a:moveTo>
                <a:lnTo>
                  <a:pt x="3630625" y="674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798976" y="3784841"/>
            <a:ext cx="207810" cy="443344"/>
          </a:xfrm>
          <a:custGeom>
            <a:avLst/>
            <a:gdLst/>
            <a:ahLst/>
            <a:cxnLst/>
            <a:rect l="l" t="t" r="r" b="b"/>
            <a:pathLst>
              <a:path w="207810" h="443344">
                <a:moveTo>
                  <a:pt x="115823" y="434581"/>
                </a:moveTo>
                <a:lnTo>
                  <a:pt x="207810" y="367144"/>
                </a:lnTo>
                <a:lnTo>
                  <a:pt x="207810" y="312877"/>
                </a:lnTo>
                <a:lnTo>
                  <a:pt x="197421" y="302488"/>
                </a:lnTo>
                <a:lnTo>
                  <a:pt x="197421" y="96977"/>
                </a:lnTo>
                <a:lnTo>
                  <a:pt x="207810" y="101599"/>
                </a:lnTo>
                <a:lnTo>
                  <a:pt x="207810" y="88176"/>
                </a:lnTo>
                <a:lnTo>
                  <a:pt x="155867" y="88176"/>
                </a:lnTo>
                <a:lnTo>
                  <a:pt x="155867" y="271310"/>
                </a:lnTo>
                <a:lnTo>
                  <a:pt x="77927" y="277088"/>
                </a:lnTo>
                <a:lnTo>
                  <a:pt x="0" y="295554"/>
                </a:lnTo>
                <a:lnTo>
                  <a:pt x="0" y="365988"/>
                </a:lnTo>
                <a:lnTo>
                  <a:pt x="72732" y="443344"/>
                </a:lnTo>
                <a:lnTo>
                  <a:pt x="115823" y="434581"/>
                </a:lnTo>
                <a:close/>
              </a:path>
              <a:path w="207810" h="443344">
                <a:moveTo>
                  <a:pt x="115105" y="88176"/>
                </a:moveTo>
                <a:lnTo>
                  <a:pt x="5254" y="88176"/>
                </a:lnTo>
                <a:lnTo>
                  <a:pt x="25400" y="111988"/>
                </a:lnTo>
                <a:lnTo>
                  <a:pt x="115105" y="8817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798976" y="3784841"/>
            <a:ext cx="207810" cy="443344"/>
          </a:xfrm>
          <a:custGeom>
            <a:avLst/>
            <a:gdLst/>
            <a:ahLst/>
            <a:cxnLst/>
            <a:rect l="l" t="t" r="r" b="b"/>
            <a:pathLst>
              <a:path w="207810" h="443344">
                <a:moveTo>
                  <a:pt x="155867" y="271310"/>
                </a:moveTo>
                <a:lnTo>
                  <a:pt x="155867" y="88176"/>
                </a:lnTo>
              </a:path>
              <a:path w="207810" h="443344">
                <a:moveTo>
                  <a:pt x="115105" y="88176"/>
                </a:moveTo>
                <a:lnTo>
                  <a:pt x="29572" y="110881"/>
                </a:lnTo>
              </a:path>
              <a:path w="207810" h="443344">
                <a:moveTo>
                  <a:pt x="5254" y="88176"/>
                </a:moveTo>
                <a:lnTo>
                  <a:pt x="25400" y="111988"/>
                </a:lnTo>
                <a:lnTo>
                  <a:pt x="29572" y="110881"/>
                </a:lnTo>
              </a:path>
              <a:path w="207810" h="443344">
                <a:moveTo>
                  <a:pt x="77927" y="277088"/>
                </a:moveTo>
                <a:lnTo>
                  <a:pt x="155867" y="271310"/>
                </a:lnTo>
              </a:path>
              <a:path w="207810" h="443344">
                <a:moveTo>
                  <a:pt x="115823" y="434581"/>
                </a:moveTo>
                <a:lnTo>
                  <a:pt x="207810" y="367144"/>
                </a:lnTo>
                <a:lnTo>
                  <a:pt x="207810" y="312877"/>
                </a:lnTo>
                <a:lnTo>
                  <a:pt x="197421" y="302488"/>
                </a:lnTo>
                <a:lnTo>
                  <a:pt x="197421" y="115636"/>
                </a:lnTo>
              </a:path>
              <a:path w="207810" h="443344">
                <a:moveTo>
                  <a:pt x="77927" y="277088"/>
                </a:moveTo>
                <a:lnTo>
                  <a:pt x="0" y="295554"/>
                </a:lnTo>
                <a:lnTo>
                  <a:pt x="0" y="365988"/>
                </a:lnTo>
                <a:lnTo>
                  <a:pt x="72732" y="443344"/>
                </a:lnTo>
                <a:lnTo>
                  <a:pt x="115823" y="434581"/>
                </a:lnTo>
              </a:path>
              <a:path w="207810" h="443344">
                <a:moveTo>
                  <a:pt x="207810" y="101599"/>
                </a:moveTo>
                <a:lnTo>
                  <a:pt x="197421" y="96977"/>
                </a:lnTo>
                <a:lnTo>
                  <a:pt x="197421" y="115636"/>
                </a:lnTo>
              </a:path>
              <a:path w="207810" h="443344">
                <a:moveTo>
                  <a:pt x="207810" y="101599"/>
                </a:moveTo>
                <a:lnTo>
                  <a:pt x="207810" y="881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182652" y="3842562"/>
            <a:ext cx="3787190" cy="1018870"/>
          </a:xfrm>
          <a:custGeom>
            <a:avLst/>
            <a:gdLst/>
            <a:ahLst/>
            <a:cxnLst/>
            <a:rect l="l" t="t" r="r" b="b"/>
            <a:pathLst>
              <a:path w="3787190" h="1018870">
                <a:moveTo>
                  <a:pt x="3593745" y="30454"/>
                </a:moveTo>
                <a:lnTo>
                  <a:pt x="2826188" y="2415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946537" y="3858730"/>
            <a:ext cx="23304" cy="205511"/>
          </a:xfrm>
          <a:custGeom>
            <a:avLst/>
            <a:gdLst/>
            <a:ahLst/>
            <a:cxnLst/>
            <a:rect l="l" t="t" r="r" b="b"/>
            <a:pathLst>
              <a:path w="23304" h="205511">
                <a:moveTo>
                  <a:pt x="0" y="198043"/>
                </a:moveTo>
                <a:lnTo>
                  <a:pt x="23304" y="205511"/>
                </a:lnTo>
                <a:lnTo>
                  <a:pt x="23304" y="142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798977" y="4061929"/>
            <a:ext cx="77927" cy="88900"/>
          </a:xfrm>
          <a:custGeom>
            <a:avLst/>
            <a:gdLst/>
            <a:ahLst/>
            <a:cxnLst/>
            <a:rect l="l" t="t" r="r" b="b"/>
            <a:pathLst>
              <a:path w="77927" h="88900">
                <a:moveTo>
                  <a:pt x="0" y="88899"/>
                </a:moveTo>
                <a:lnTo>
                  <a:pt x="39255" y="80810"/>
                </a:lnTo>
                <a:lnTo>
                  <a:pt x="77927" y="51955"/>
                </a:lnTo>
                <a:lnTo>
                  <a:pt x="77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838233" y="4142741"/>
            <a:ext cx="143281" cy="27597"/>
          </a:xfrm>
          <a:custGeom>
            <a:avLst/>
            <a:gdLst/>
            <a:ahLst/>
            <a:cxnLst/>
            <a:rect l="l" t="t" r="r" b="b"/>
            <a:pathLst>
              <a:path w="143281" h="27597">
                <a:moveTo>
                  <a:pt x="0" y="0"/>
                </a:moveTo>
                <a:lnTo>
                  <a:pt x="119964" y="0"/>
                </a:lnTo>
                <a:lnTo>
                  <a:pt x="143281" y="275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876903" y="4113885"/>
            <a:ext cx="129882" cy="38100"/>
          </a:xfrm>
          <a:custGeom>
            <a:avLst/>
            <a:gdLst/>
            <a:ahLst/>
            <a:cxnLst/>
            <a:rect l="l" t="t" r="r" b="b"/>
            <a:pathLst>
              <a:path w="129882" h="38100">
                <a:moveTo>
                  <a:pt x="129882" y="38099"/>
                </a:moveTo>
                <a:lnTo>
                  <a:pt x="92938" y="23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958197" y="4075785"/>
            <a:ext cx="11645" cy="66954"/>
          </a:xfrm>
          <a:custGeom>
            <a:avLst/>
            <a:gdLst/>
            <a:ahLst/>
            <a:cxnLst/>
            <a:rect l="l" t="t" r="r" b="b"/>
            <a:pathLst>
              <a:path w="11645" h="66954">
                <a:moveTo>
                  <a:pt x="0" y="66954"/>
                </a:moveTo>
                <a:lnTo>
                  <a:pt x="11645" y="40411"/>
                </a:lnTo>
                <a:lnTo>
                  <a:pt x="116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182653" y="3896829"/>
            <a:ext cx="3641725" cy="999820"/>
          </a:xfrm>
          <a:custGeom>
            <a:avLst/>
            <a:gdLst/>
            <a:ahLst/>
            <a:cxnLst/>
            <a:rect l="l" t="t" r="r" b="b"/>
            <a:pathLst>
              <a:path w="3641725" h="999820">
                <a:moveTo>
                  <a:pt x="3641725" y="0"/>
                </a:moveTo>
                <a:lnTo>
                  <a:pt x="2826188" y="223902"/>
                </a:lnTo>
              </a:path>
              <a:path w="3641725" h="999820">
                <a:moveTo>
                  <a:pt x="2826188" y="223903"/>
                </a:moveTo>
                <a:lnTo>
                  <a:pt x="3641725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789049" y="3979467"/>
            <a:ext cx="40452" cy="54092"/>
          </a:xfrm>
          <a:custGeom>
            <a:avLst/>
            <a:gdLst/>
            <a:ahLst/>
            <a:cxnLst/>
            <a:rect l="l" t="t" r="r" b="b"/>
            <a:pathLst>
              <a:path w="40452" h="54092">
                <a:moveTo>
                  <a:pt x="37177" y="34059"/>
                </a:moveTo>
                <a:lnTo>
                  <a:pt x="37276" y="33818"/>
                </a:lnTo>
                <a:lnTo>
                  <a:pt x="40452" y="19455"/>
                </a:lnTo>
                <a:lnTo>
                  <a:pt x="38310" y="7439"/>
                </a:lnTo>
                <a:lnTo>
                  <a:pt x="31284" y="302"/>
                </a:lnTo>
                <a:lnTo>
                  <a:pt x="30470" y="0"/>
                </a:lnTo>
                <a:lnTo>
                  <a:pt x="20623" y="644"/>
                </a:lnTo>
                <a:lnTo>
                  <a:pt x="10909" y="7778"/>
                </a:lnTo>
                <a:lnTo>
                  <a:pt x="3281" y="20025"/>
                </a:lnTo>
                <a:lnTo>
                  <a:pt x="3179" y="20273"/>
                </a:lnTo>
                <a:lnTo>
                  <a:pt x="0" y="34634"/>
                </a:lnTo>
                <a:lnTo>
                  <a:pt x="2142" y="46647"/>
                </a:lnTo>
                <a:lnTo>
                  <a:pt x="9161" y="53782"/>
                </a:lnTo>
                <a:lnTo>
                  <a:pt x="9995" y="54092"/>
                </a:lnTo>
                <a:lnTo>
                  <a:pt x="19839" y="53440"/>
                </a:lnTo>
                <a:lnTo>
                  <a:pt x="29552" y="46302"/>
                </a:lnTo>
                <a:lnTo>
                  <a:pt x="37177" y="34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789049" y="3979467"/>
            <a:ext cx="40452" cy="54092"/>
          </a:xfrm>
          <a:custGeom>
            <a:avLst/>
            <a:gdLst/>
            <a:ahLst/>
            <a:cxnLst/>
            <a:rect l="l" t="t" r="r" b="b"/>
            <a:pathLst>
              <a:path w="40452" h="54092">
                <a:moveTo>
                  <a:pt x="37177" y="34059"/>
                </a:moveTo>
                <a:lnTo>
                  <a:pt x="29552" y="46302"/>
                </a:lnTo>
                <a:lnTo>
                  <a:pt x="19839" y="53440"/>
                </a:lnTo>
                <a:lnTo>
                  <a:pt x="9995" y="54092"/>
                </a:lnTo>
                <a:lnTo>
                  <a:pt x="9161" y="53782"/>
                </a:lnTo>
                <a:lnTo>
                  <a:pt x="2142" y="46647"/>
                </a:lnTo>
                <a:lnTo>
                  <a:pt x="0" y="34634"/>
                </a:lnTo>
                <a:lnTo>
                  <a:pt x="3179" y="20273"/>
                </a:lnTo>
                <a:lnTo>
                  <a:pt x="3281" y="20025"/>
                </a:lnTo>
                <a:lnTo>
                  <a:pt x="10909" y="7778"/>
                </a:lnTo>
                <a:lnTo>
                  <a:pt x="20623" y="644"/>
                </a:lnTo>
                <a:lnTo>
                  <a:pt x="30470" y="0"/>
                </a:lnTo>
                <a:lnTo>
                  <a:pt x="31284" y="302"/>
                </a:lnTo>
                <a:lnTo>
                  <a:pt x="38310" y="7439"/>
                </a:lnTo>
                <a:lnTo>
                  <a:pt x="40452" y="19455"/>
                </a:lnTo>
                <a:lnTo>
                  <a:pt x="37276" y="33818"/>
                </a:lnTo>
                <a:lnTo>
                  <a:pt x="37177" y="340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388173" y="4086838"/>
            <a:ext cx="40459" cy="54094"/>
          </a:xfrm>
          <a:custGeom>
            <a:avLst/>
            <a:gdLst/>
            <a:ahLst/>
            <a:cxnLst/>
            <a:rect l="l" t="t" r="r" b="b"/>
            <a:pathLst>
              <a:path w="40459" h="54094">
                <a:moveTo>
                  <a:pt x="37184" y="34061"/>
                </a:moveTo>
                <a:lnTo>
                  <a:pt x="37282" y="33821"/>
                </a:lnTo>
                <a:lnTo>
                  <a:pt x="40459" y="19457"/>
                </a:lnTo>
                <a:lnTo>
                  <a:pt x="38316" y="7441"/>
                </a:lnTo>
                <a:lnTo>
                  <a:pt x="31291" y="304"/>
                </a:lnTo>
                <a:lnTo>
                  <a:pt x="30470" y="0"/>
                </a:lnTo>
                <a:lnTo>
                  <a:pt x="20625" y="648"/>
                </a:lnTo>
                <a:lnTo>
                  <a:pt x="10909" y="7782"/>
                </a:lnTo>
                <a:lnTo>
                  <a:pt x="3275" y="20027"/>
                </a:lnTo>
                <a:lnTo>
                  <a:pt x="3176" y="20268"/>
                </a:lnTo>
                <a:lnTo>
                  <a:pt x="0" y="34631"/>
                </a:lnTo>
                <a:lnTo>
                  <a:pt x="2142" y="46648"/>
                </a:lnTo>
                <a:lnTo>
                  <a:pt x="9167" y="53784"/>
                </a:lnTo>
                <a:lnTo>
                  <a:pt x="10001" y="54094"/>
                </a:lnTo>
                <a:lnTo>
                  <a:pt x="19846" y="53442"/>
                </a:lnTo>
                <a:lnTo>
                  <a:pt x="29559" y="46304"/>
                </a:lnTo>
                <a:lnTo>
                  <a:pt x="37184" y="340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388173" y="4086838"/>
            <a:ext cx="40459" cy="54094"/>
          </a:xfrm>
          <a:custGeom>
            <a:avLst/>
            <a:gdLst/>
            <a:ahLst/>
            <a:cxnLst/>
            <a:rect l="l" t="t" r="r" b="b"/>
            <a:pathLst>
              <a:path w="40459" h="54094">
                <a:moveTo>
                  <a:pt x="37184" y="34061"/>
                </a:moveTo>
                <a:lnTo>
                  <a:pt x="29559" y="46304"/>
                </a:lnTo>
                <a:lnTo>
                  <a:pt x="19846" y="53442"/>
                </a:lnTo>
                <a:lnTo>
                  <a:pt x="10001" y="54094"/>
                </a:lnTo>
                <a:lnTo>
                  <a:pt x="9167" y="53784"/>
                </a:lnTo>
                <a:lnTo>
                  <a:pt x="2142" y="46648"/>
                </a:lnTo>
                <a:lnTo>
                  <a:pt x="0" y="34631"/>
                </a:lnTo>
                <a:lnTo>
                  <a:pt x="3176" y="20268"/>
                </a:lnTo>
                <a:lnTo>
                  <a:pt x="3275" y="20027"/>
                </a:lnTo>
                <a:lnTo>
                  <a:pt x="10909" y="7782"/>
                </a:lnTo>
                <a:lnTo>
                  <a:pt x="20625" y="648"/>
                </a:lnTo>
                <a:lnTo>
                  <a:pt x="30470" y="0"/>
                </a:lnTo>
                <a:lnTo>
                  <a:pt x="31291" y="304"/>
                </a:lnTo>
                <a:lnTo>
                  <a:pt x="38316" y="7441"/>
                </a:lnTo>
                <a:lnTo>
                  <a:pt x="40459" y="19457"/>
                </a:lnTo>
                <a:lnTo>
                  <a:pt x="37282" y="33821"/>
                </a:lnTo>
                <a:lnTo>
                  <a:pt x="37184" y="340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334521" y="3930708"/>
            <a:ext cx="53632" cy="46786"/>
          </a:xfrm>
          <a:custGeom>
            <a:avLst/>
            <a:gdLst/>
            <a:ahLst/>
            <a:cxnLst/>
            <a:rect l="l" t="t" r="r" b="b"/>
            <a:pathLst>
              <a:path w="53632" h="46786">
                <a:moveTo>
                  <a:pt x="21361" y="0"/>
                </a:moveTo>
                <a:lnTo>
                  <a:pt x="0" y="46786"/>
                </a:lnTo>
                <a:lnTo>
                  <a:pt x="53632" y="30772"/>
                </a:lnTo>
                <a:lnTo>
                  <a:pt x="2136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334521" y="3930708"/>
            <a:ext cx="53632" cy="46786"/>
          </a:xfrm>
          <a:custGeom>
            <a:avLst/>
            <a:gdLst/>
            <a:ahLst/>
            <a:cxnLst/>
            <a:rect l="l" t="t" r="r" b="b"/>
            <a:pathLst>
              <a:path w="53632" h="46786">
                <a:moveTo>
                  <a:pt x="21361" y="0"/>
                </a:moveTo>
                <a:lnTo>
                  <a:pt x="0" y="46786"/>
                </a:lnTo>
                <a:lnTo>
                  <a:pt x="53632" y="30772"/>
                </a:lnTo>
                <a:lnTo>
                  <a:pt x="2136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334521" y="4201116"/>
            <a:ext cx="53632" cy="44716"/>
          </a:xfrm>
          <a:custGeom>
            <a:avLst/>
            <a:gdLst/>
            <a:ahLst/>
            <a:cxnLst/>
            <a:rect l="l" t="t" r="r" b="b"/>
            <a:pathLst>
              <a:path w="53632" h="44716">
                <a:moveTo>
                  <a:pt x="21361" y="44716"/>
                </a:moveTo>
                <a:lnTo>
                  <a:pt x="53632" y="0"/>
                </a:lnTo>
                <a:lnTo>
                  <a:pt x="0" y="14020"/>
                </a:lnTo>
                <a:lnTo>
                  <a:pt x="21361" y="447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334521" y="4201116"/>
            <a:ext cx="53632" cy="44716"/>
          </a:xfrm>
          <a:custGeom>
            <a:avLst/>
            <a:gdLst/>
            <a:ahLst/>
            <a:cxnLst/>
            <a:rect l="l" t="t" r="r" b="b"/>
            <a:pathLst>
              <a:path w="53632" h="44716">
                <a:moveTo>
                  <a:pt x="21361" y="44716"/>
                </a:moveTo>
                <a:lnTo>
                  <a:pt x="0" y="14020"/>
                </a:lnTo>
                <a:lnTo>
                  <a:pt x="53632" y="0"/>
                </a:lnTo>
                <a:lnTo>
                  <a:pt x="21361" y="447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842484" y="2601669"/>
            <a:ext cx="2691930" cy="2325420"/>
          </a:xfrm>
          <a:custGeom>
            <a:avLst/>
            <a:gdLst/>
            <a:ahLst/>
            <a:cxnLst/>
            <a:rect l="l" t="t" r="r" b="b"/>
            <a:pathLst>
              <a:path w="2691930" h="2325420">
                <a:moveTo>
                  <a:pt x="2691930" y="2077669"/>
                </a:moveTo>
                <a:lnTo>
                  <a:pt x="2166355" y="1642235"/>
                </a:lnTo>
                <a:lnTo>
                  <a:pt x="2166355" y="1951592"/>
                </a:lnTo>
                <a:lnTo>
                  <a:pt x="2691930" y="2325420"/>
                </a:lnTo>
                <a:lnTo>
                  <a:pt x="2691930" y="207766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842484" y="2601669"/>
            <a:ext cx="2691930" cy="2325420"/>
          </a:xfrm>
          <a:custGeom>
            <a:avLst/>
            <a:gdLst/>
            <a:ahLst/>
            <a:cxnLst/>
            <a:rect l="l" t="t" r="r" b="b"/>
            <a:pathLst>
              <a:path w="2691930" h="2325420">
                <a:moveTo>
                  <a:pt x="2691930" y="2077669"/>
                </a:moveTo>
                <a:lnTo>
                  <a:pt x="2166355" y="1642235"/>
                </a:lnTo>
              </a:path>
              <a:path w="2691930" h="2325420">
                <a:moveTo>
                  <a:pt x="2166355" y="1951592"/>
                </a:moveTo>
                <a:lnTo>
                  <a:pt x="2691930" y="2325420"/>
                </a:lnTo>
                <a:lnTo>
                  <a:pt x="2691930" y="20776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847096" y="3165458"/>
            <a:ext cx="2717279" cy="1796503"/>
          </a:xfrm>
          <a:custGeom>
            <a:avLst/>
            <a:gdLst/>
            <a:ahLst/>
            <a:cxnLst/>
            <a:rect l="l" t="t" r="r" b="b"/>
            <a:pathLst>
              <a:path w="2717279" h="1796503">
                <a:moveTo>
                  <a:pt x="2717279" y="1771561"/>
                </a:moveTo>
                <a:lnTo>
                  <a:pt x="2161745" y="1378944"/>
                </a:lnTo>
                <a:lnTo>
                  <a:pt x="2161745" y="1506354"/>
                </a:lnTo>
                <a:lnTo>
                  <a:pt x="2595943" y="1796503"/>
                </a:lnTo>
                <a:lnTo>
                  <a:pt x="2717279" y="1771561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847096" y="3165458"/>
            <a:ext cx="2717279" cy="1796503"/>
          </a:xfrm>
          <a:custGeom>
            <a:avLst/>
            <a:gdLst/>
            <a:ahLst/>
            <a:cxnLst/>
            <a:rect l="l" t="t" r="r" b="b"/>
            <a:pathLst>
              <a:path w="2717279" h="1796503">
                <a:moveTo>
                  <a:pt x="2717279" y="1771561"/>
                </a:moveTo>
                <a:lnTo>
                  <a:pt x="2161745" y="1378944"/>
                </a:lnTo>
              </a:path>
              <a:path w="2717279" h="1796503">
                <a:moveTo>
                  <a:pt x="2161745" y="1506354"/>
                </a:moveTo>
                <a:lnTo>
                  <a:pt x="2595943" y="1796503"/>
                </a:lnTo>
                <a:lnTo>
                  <a:pt x="2717279" y="17715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988526" y="2758658"/>
            <a:ext cx="2545892" cy="2006587"/>
          </a:xfrm>
          <a:custGeom>
            <a:avLst/>
            <a:gdLst/>
            <a:ahLst/>
            <a:cxnLst/>
            <a:rect l="l" t="t" r="r" b="b"/>
            <a:pathLst>
              <a:path w="2545892" h="2006587">
                <a:moveTo>
                  <a:pt x="2020314" y="1592344"/>
                </a:moveTo>
                <a:lnTo>
                  <a:pt x="2020314" y="1592344"/>
                </a:lnTo>
                <a:lnTo>
                  <a:pt x="2545892" y="2006587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988526" y="2758658"/>
            <a:ext cx="2545892" cy="2006587"/>
          </a:xfrm>
          <a:custGeom>
            <a:avLst/>
            <a:gdLst/>
            <a:ahLst/>
            <a:cxnLst/>
            <a:rect l="l" t="t" r="r" b="b"/>
            <a:pathLst>
              <a:path w="2545892" h="2006587">
                <a:moveTo>
                  <a:pt x="2020314" y="1592344"/>
                </a:moveTo>
                <a:lnTo>
                  <a:pt x="2545892" y="2006587"/>
                </a:lnTo>
                <a:lnTo>
                  <a:pt x="2020314" y="1592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1057700" y="2736548"/>
            <a:ext cx="2476715" cy="1989035"/>
          </a:xfrm>
          <a:custGeom>
            <a:avLst/>
            <a:gdLst/>
            <a:ahLst/>
            <a:cxnLst/>
            <a:rect l="l" t="t" r="r" b="b"/>
            <a:pathLst>
              <a:path w="2476715" h="1989035">
                <a:moveTo>
                  <a:pt x="1951141" y="1566950"/>
                </a:moveTo>
                <a:lnTo>
                  <a:pt x="1951141" y="1566950"/>
                </a:lnTo>
                <a:lnTo>
                  <a:pt x="2476715" y="1989035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1057700" y="2736548"/>
            <a:ext cx="2476715" cy="1989035"/>
          </a:xfrm>
          <a:custGeom>
            <a:avLst/>
            <a:gdLst/>
            <a:ahLst/>
            <a:cxnLst/>
            <a:rect l="l" t="t" r="r" b="b"/>
            <a:pathLst>
              <a:path w="2476715" h="1989035">
                <a:moveTo>
                  <a:pt x="1951141" y="1566950"/>
                </a:moveTo>
                <a:lnTo>
                  <a:pt x="2476715" y="1989035"/>
                </a:lnTo>
                <a:lnTo>
                  <a:pt x="1951141" y="15669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1057700" y="3057853"/>
            <a:ext cx="2476715" cy="1809927"/>
          </a:xfrm>
          <a:custGeom>
            <a:avLst/>
            <a:gdLst/>
            <a:ahLst/>
            <a:cxnLst/>
            <a:rect l="l" t="t" r="r" b="b"/>
            <a:pathLst>
              <a:path w="2476715" h="1809927">
                <a:moveTo>
                  <a:pt x="1951141" y="1425850"/>
                </a:moveTo>
                <a:lnTo>
                  <a:pt x="1951141" y="1425850"/>
                </a:lnTo>
                <a:lnTo>
                  <a:pt x="2476715" y="1809927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1057700" y="3057853"/>
            <a:ext cx="2476715" cy="1809927"/>
          </a:xfrm>
          <a:custGeom>
            <a:avLst/>
            <a:gdLst/>
            <a:ahLst/>
            <a:cxnLst/>
            <a:rect l="l" t="t" r="r" b="b"/>
            <a:pathLst>
              <a:path w="2476715" h="1809927">
                <a:moveTo>
                  <a:pt x="1951141" y="1425850"/>
                </a:moveTo>
                <a:lnTo>
                  <a:pt x="2476715" y="1809927"/>
                </a:lnTo>
                <a:lnTo>
                  <a:pt x="1951141" y="14258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3207767" y="4300791"/>
            <a:ext cx="1688388" cy="1506715"/>
          </a:xfrm>
          <a:custGeom>
            <a:avLst/>
            <a:gdLst/>
            <a:ahLst/>
            <a:cxnLst/>
            <a:rect l="l" t="t" r="r" b="b"/>
            <a:pathLst>
              <a:path w="1688388" h="1506715">
                <a:moveTo>
                  <a:pt x="134988" y="291795"/>
                </a:moveTo>
                <a:lnTo>
                  <a:pt x="134988" y="354342"/>
                </a:lnTo>
                <a:lnTo>
                  <a:pt x="1688388" y="1506715"/>
                </a:lnTo>
                <a:lnTo>
                  <a:pt x="1688388" y="1351330"/>
                </a:lnTo>
                <a:lnTo>
                  <a:pt x="134988" y="16878"/>
                </a:lnTo>
                <a:lnTo>
                  <a:pt x="110883" y="0"/>
                </a:lnTo>
                <a:lnTo>
                  <a:pt x="8674" y="2603"/>
                </a:lnTo>
                <a:lnTo>
                  <a:pt x="0" y="231889"/>
                </a:lnTo>
                <a:lnTo>
                  <a:pt x="134988" y="2917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207767" y="4300791"/>
            <a:ext cx="1688388" cy="1506715"/>
          </a:xfrm>
          <a:custGeom>
            <a:avLst/>
            <a:gdLst/>
            <a:ahLst/>
            <a:cxnLst/>
            <a:rect l="l" t="t" r="r" b="b"/>
            <a:pathLst>
              <a:path w="1688388" h="1506715">
                <a:moveTo>
                  <a:pt x="134988" y="354342"/>
                </a:moveTo>
                <a:lnTo>
                  <a:pt x="134988" y="291795"/>
                </a:lnTo>
                <a:lnTo>
                  <a:pt x="0" y="231889"/>
                </a:lnTo>
                <a:lnTo>
                  <a:pt x="8674" y="2603"/>
                </a:lnTo>
                <a:lnTo>
                  <a:pt x="110883" y="0"/>
                </a:lnTo>
                <a:lnTo>
                  <a:pt x="134988" y="16878"/>
                </a:lnTo>
                <a:lnTo>
                  <a:pt x="1688388" y="1351330"/>
                </a:lnTo>
                <a:lnTo>
                  <a:pt x="1688388" y="1506715"/>
                </a:lnTo>
                <a:lnTo>
                  <a:pt x="134988" y="3543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3207768" y="4328274"/>
            <a:ext cx="17348" cy="233337"/>
          </a:xfrm>
          <a:custGeom>
            <a:avLst/>
            <a:gdLst/>
            <a:ahLst/>
            <a:cxnLst/>
            <a:rect l="l" t="t" r="r" b="b"/>
            <a:pathLst>
              <a:path w="17348" h="233337">
                <a:moveTo>
                  <a:pt x="0" y="0"/>
                </a:moveTo>
                <a:lnTo>
                  <a:pt x="0" y="233337"/>
                </a:lnTo>
                <a:lnTo>
                  <a:pt x="17348" y="206336"/>
                </a:lnTo>
                <a:lnTo>
                  <a:pt x="17348" y="10629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207768" y="4328274"/>
            <a:ext cx="17348" cy="233337"/>
          </a:xfrm>
          <a:custGeom>
            <a:avLst/>
            <a:gdLst/>
            <a:ahLst/>
            <a:cxnLst/>
            <a:rect l="l" t="t" r="r" b="b"/>
            <a:pathLst>
              <a:path w="17348" h="233337">
                <a:moveTo>
                  <a:pt x="0" y="0"/>
                </a:moveTo>
                <a:lnTo>
                  <a:pt x="17348" y="10629"/>
                </a:lnTo>
                <a:lnTo>
                  <a:pt x="17348" y="206336"/>
                </a:lnTo>
                <a:lnTo>
                  <a:pt x="0" y="2333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211209" y="4281986"/>
            <a:ext cx="131546" cy="116674"/>
          </a:xfrm>
          <a:custGeom>
            <a:avLst/>
            <a:gdLst/>
            <a:ahLst/>
            <a:cxnLst/>
            <a:rect l="l" t="t" r="r" b="b"/>
            <a:pathLst>
              <a:path w="131546" h="116674">
                <a:moveTo>
                  <a:pt x="131546" y="104139"/>
                </a:moveTo>
                <a:lnTo>
                  <a:pt x="0" y="0"/>
                </a:lnTo>
                <a:lnTo>
                  <a:pt x="0" y="45707"/>
                </a:lnTo>
                <a:lnTo>
                  <a:pt x="88163" y="116674"/>
                </a:lnTo>
                <a:lnTo>
                  <a:pt x="131546" y="10413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211209" y="4281986"/>
            <a:ext cx="131546" cy="116674"/>
          </a:xfrm>
          <a:custGeom>
            <a:avLst/>
            <a:gdLst/>
            <a:ahLst/>
            <a:cxnLst/>
            <a:rect l="l" t="t" r="r" b="b"/>
            <a:pathLst>
              <a:path w="131546" h="116674">
                <a:moveTo>
                  <a:pt x="131546" y="104139"/>
                </a:moveTo>
                <a:lnTo>
                  <a:pt x="88163" y="116674"/>
                </a:lnTo>
                <a:lnTo>
                  <a:pt x="0" y="45707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153773" y="4265603"/>
            <a:ext cx="188988" cy="424243"/>
          </a:xfrm>
          <a:custGeom>
            <a:avLst/>
            <a:gdLst/>
            <a:ahLst/>
            <a:cxnLst/>
            <a:rect l="l" t="t" r="r" b="b"/>
            <a:pathLst>
              <a:path w="188988" h="424243">
                <a:moveTo>
                  <a:pt x="18326" y="271233"/>
                </a:moveTo>
                <a:lnTo>
                  <a:pt x="0" y="282511"/>
                </a:lnTo>
                <a:lnTo>
                  <a:pt x="0" y="339737"/>
                </a:lnTo>
                <a:lnTo>
                  <a:pt x="4419" y="371487"/>
                </a:lnTo>
                <a:lnTo>
                  <a:pt x="56883" y="424243"/>
                </a:lnTo>
                <a:lnTo>
                  <a:pt x="188988" y="389534"/>
                </a:lnTo>
                <a:lnTo>
                  <a:pt x="188988" y="322046"/>
                </a:lnTo>
                <a:lnTo>
                  <a:pt x="146557" y="296011"/>
                </a:lnTo>
                <a:lnTo>
                  <a:pt x="75209" y="269011"/>
                </a:lnTo>
                <a:lnTo>
                  <a:pt x="54000" y="267081"/>
                </a:lnTo>
                <a:lnTo>
                  <a:pt x="54000" y="62674"/>
                </a:lnTo>
                <a:lnTo>
                  <a:pt x="71348" y="59778"/>
                </a:lnTo>
                <a:lnTo>
                  <a:pt x="144627" y="82918"/>
                </a:lnTo>
                <a:lnTo>
                  <a:pt x="188988" y="120523"/>
                </a:lnTo>
                <a:lnTo>
                  <a:pt x="188988" y="52069"/>
                </a:lnTo>
                <a:lnTo>
                  <a:pt x="145592" y="23139"/>
                </a:lnTo>
                <a:lnTo>
                  <a:pt x="73278" y="0"/>
                </a:lnTo>
                <a:lnTo>
                  <a:pt x="0" y="21209"/>
                </a:lnTo>
                <a:lnTo>
                  <a:pt x="0" y="81953"/>
                </a:lnTo>
                <a:lnTo>
                  <a:pt x="18326" y="76174"/>
                </a:lnTo>
                <a:lnTo>
                  <a:pt x="18326" y="27123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153773" y="4265603"/>
            <a:ext cx="188988" cy="424243"/>
          </a:xfrm>
          <a:custGeom>
            <a:avLst/>
            <a:gdLst/>
            <a:ahLst/>
            <a:cxnLst/>
            <a:rect l="l" t="t" r="r" b="b"/>
            <a:pathLst>
              <a:path w="188988" h="424243">
                <a:moveTo>
                  <a:pt x="73278" y="0"/>
                </a:moveTo>
                <a:lnTo>
                  <a:pt x="0" y="21209"/>
                </a:lnTo>
                <a:lnTo>
                  <a:pt x="0" y="81953"/>
                </a:lnTo>
                <a:lnTo>
                  <a:pt x="18326" y="76174"/>
                </a:lnTo>
                <a:lnTo>
                  <a:pt x="18326" y="271233"/>
                </a:lnTo>
                <a:lnTo>
                  <a:pt x="0" y="282511"/>
                </a:lnTo>
                <a:lnTo>
                  <a:pt x="0" y="339737"/>
                </a:lnTo>
                <a:lnTo>
                  <a:pt x="4419" y="371487"/>
                </a:lnTo>
                <a:lnTo>
                  <a:pt x="56883" y="424243"/>
                </a:lnTo>
                <a:lnTo>
                  <a:pt x="188988" y="389534"/>
                </a:lnTo>
                <a:lnTo>
                  <a:pt x="188988" y="322046"/>
                </a:lnTo>
                <a:lnTo>
                  <a:pt x="146557" y="296011"/>
                </a:lnTo>
                <a:lnTo>
                  <a:pt x="75209" y="269011"/>
                </a:lnTo>
                <a:lnTo>
                  <a:pt x="54000" y="267081"/>
                </a:lnTo>
                <a:lnTo>
                  <a:pt x="54000" y="62674"/>
                </a:lnTo>
                <a:lnTo>
                  <a:pt x="71348" y="59778"/>
                </a:lnTo>
                <a:lnTo>
                  <a:pt x="144627" y="82918"/>
                </a:lnTo>
                <a:lnTo>
                  <a:pt x="188988" y="120523"/>
                </a:lnTo>
                <a:lnTo>
                  <a:pt x="188988" y="52069"/>
                </a:lnTo>
                <a:lnTo>
                  <a:pt x="145592" y="23139"/>
                </a:lnTo>
                <a:lnTo>
                  <a:pt x="7327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225123" y="4276206"/>
            <a:ext cx="0" cy="49174"/>
          </a:xfrm>
          <a:custGeom>
            <a:avLst/>
            <a:gdLst/>
            <a:ahLst/>
            <a:cxnLst/>
            <a:rect l="l" t="t" r="r" b="b"/>
            <a:pathLst>
              <a:path h="49174">
                <a:moveTo>
                  <a:pt x="0" y="49174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225123" y="4276206"/>
            <a:ext cx="0" cy="49174"/>
          </a:xfrm>
          <a:custGeom>
            <a:avLst/>
            <a:gdLst/>
            <a:ahLst/>
            <a:cxnLst/>
            <a:rect l="l" t="t" r="r" b="b"/>
            <a:pathLst>
              <a:path h="49174">
                <a:moveTo>
                  <a:pt x="0" y="4917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299366" y="4288740"/>
            <a:ext cx="0" cy="59778"/>
          </a:xfrm>
          <a:custGeom>
            <a:avLst/>
            <a:gdLst/>
            <a:ahLst/>
            <a:cxnLst/>
            <a:rect l="l" t="t" r="r" b="b"/>
            <a:pathLst>
              <a:path h="59778">
                <a:moveTo>
                  <a:pt x="0" y="0"/>
                </a:moveTo>
                <a:lnTo>
                  <a:pt x="0" y="59778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299366" y="4288740"/>
            <a:ext cx="0" cy="59778"/>
          </a:xfrm>
          <a:custGeom>
            <a:avLst/>
            <a:gdLst/>
            <a:ahLst/>
            <a:cxnLst/>
            <a:rect l="l" t="t" r="r" b="b"/>
            <a:pathLst>
              <a:path h="59778">
                <a:moveTo>
                  <a:pt x="0" y="0"/>
                </a:moveTo>
                <a:lnTo>
                  <a:pt x="0" y="597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300325" y="4561610"/>
            <a:ext cx="42430" cy="93522"/>
          </a:xfrm>
          <a:custGeom>
            <a:avLst/>
            <a:gdLst/>
            <a:ahLst/>
            <a:cxnLst/>
            <a:rect l="l" t="t" r="r" b="b"/>
            <a:pathLst>
              <a:path w="42430" h="93522">
                <a:moveTo>
                  <a:pt x="42430" y="93522"/>
                </a:moveTo>
                <a:lnTo>
                  <a:pt x="0" y="0"/>
                </a:lnTo>
                <a:lnTo>
                  <a:pt x="0" y="46278"/>
                </a:lnTo>
                <a:lnTo>
                  <a:pt x="18326" y="78092"/>
                </a:lnTo>
                <a:lnTo>
                  <a:pt x="42430" y="9352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300325" y="4561610"/>
            <a:ext cx="42430" cy="93522"/>
          </a:xfrm>
          <a:custGeom>
            <a:avLst/>
            <a:gdLst/>
            <a:ahLst/>
            <a:cxnLst/>
            <a:rect l="l" t="t" r="r" b="b"/>
            <a:pathLst>
              <a:path w="42430" h="93522">
                <a:moveTo>
                  <a:pt x="42430" y="93522"/>
                </a:moveTo>
                <a:lnTo>
                  <a:pt x="18326" y="78092"/>
                </a:lnTo>
                <a:lnTo>
                  <a:pt x="0" y="4627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180767" y="4608378"/>
            <a:ext cx="137883" cy="46761"/>
          </a:xfrm>
          <a:custGeom>
            <a:avLst/>
            <a:gdLst/>
            <a:ahLst/>
            <a:cxnLst/>
            <a:rect l="l" t="t" r="r" b="b"/>
            <a:pathLst>
              <a:path w="137883" h="46761">
                <a:moveTo>
                  <a:pt x="137883" y="31330"/>
                </a:moveTo>
                <a:lnTo>
                  <a:pt x="44361" y="0"/>
                </a:lnTo>
                <a:lnTo>
                  <a:pt x="0" y="15671"/>
                </a:lnTo>
                <a:lnTo>
                  <a:pt x="0" y="46761"/>
                </a:lnTo>
                <a:lnTo>
                  <a:pt x="137883" y="3133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180767" y="4608378"/>
            <a:ext cx="137883" cy="46761"/>
          </a:xfrm>
          <a:custGeom>
            <a:avLst/>
            <a:gdLst/>
            <a:ahLst/>
            <a:cxnLst/>
            <a:rect l="l" t="t" r="r" b="b"/>
            <a:pathLst>
              <a:path w="137883" h="46761">
                <a:moveTo>
                  <a:pt x="137883" y="31330"/>
                </a:moveTo>
                <a:lnTo>
                  <a:pt x="44361" y="0"/>
                </a:lnTo>
                <a:lnTo>
                  <a:pt x="0" y="15671"/>
                </a:lnTo>
                <a:lnTo>
                  <a:pt x="0" y="46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156675" y="4582826"/>
            <a:ext cx="143649" cy="43383"/>
          </a:xfrm>
          <a:custGeom>
            <a:avLst/>
            <a:gdLst/>
            <a:ahLst/>
            <a:cxnLst/>
            <a:rect l="l" t="t" r="r" b="b"/>
            <a:pathLst>
              <a:path w="143649" h="43383">
                <a:moveTo>
                  <a:pt x="143649" y="25057"/>
                </a:moveTo>
                <a:lnTo>
                  <a:pt x="68452" y="0"/>
                </a:lnTo>
                <a:lnTo>
                  <a:pt x="4813" y="21209"/>
                </a:lnTo>
                <a:lnTo>
                  <a:pt x="0" y="433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225123" y="4534261"/>
            <a:ext cx="0" cy="74117"/>
          </a:xfrm>
          <a:custGeom>
            <a:avLst/>
            <a:gdLst/>
            <a:ahLst/>
            <a:cxnLst/>
            <a:rect l="l" t="t" r="r" b="b"/>
            <a:pathLst>
              <a:path h="74117">
                <a:moveTo>
                  <a:pt x="0" y="0"/>
                </a:moveTo>
                <a:lnTo>
                  <a:pt x="0" y="48552"/>
                </a:lnTo>
                <a:lnTo>
                  <a:pt x="0" y="74117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225123" y="4534261"/>
            <a:ext cx="0" cy="74117"/>
          </a:xfrm>
          <a:custGeom>
            <a:avLst/>
            <a:gdLst/>
            <a:ahLst/>
            <a:cxnLst/>
            <a:rect l="l" t="t" r="r" b="b"/>
            <a:pathLst>
              <a:path h="74117">
                <a:moveTo>
                  <a:pt x="0" y="0"/>
                </a:moveTo>
                <a:lnTo>
                  <a:pt x="0" y="48552"/>
                </a:lnTo>
                <a:lnTo>
                  <a:pt x="0" y="741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160544" y="4608378"/>
            <a:ext cx="20231" cy="15671"/>
          </a:xfrm>
          <a:custGeom>
            <a:avLst/>
            <a:gdLst/>
            <a:ahLst/>
            <a:cxnLst/>
            <a:rect l="l" t="t" r="r" b="b"/>
            <a:pathLst>
              <a:path w="20231" h="15671">
                <a:moveTo>
                  <a:pt x="20231" y="156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210662" y="4655127"/>
            <a:ext cx="1685493" cy="1172502"/>
          </a:xfrm>
          <a:custGeom>
            <a:avLst/>
            <a:gdLst/>
            <a:ahLst/>
            <a:cxnLst/>
            <a:rect l="l" t="t" r="r" b="b"/>
            <a:pathLst>
              <a:path w="1685493" h="1172502">
                <a:moveTo>
                  <a:pt x="1628178" y="1172502"/>
                </a:moveTo>
                <a:lnTo>
                  <a:pt x="1685493" y="1152372"/>
                </a:lnTo>
                <a:lnTo>
                  <a:pt x="132092" y="0"/>
                </a:lnTo>
                <a:lnTo>
                  <a:pt x="119964" y="3200"/>
                </a:lnTo>
                <a:lnTo>
                  <a:pt x="0" y="34721"/>
                </a:lnTo>
                <a:lnTo>
                  <a:pt x="1628178" y="117250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210662" y="4655127"/>
            <a:ext cx="1685493" cy="1172502"/>
          </a:xfrm>
          <a:custGeom>
            <a:avLst/>
            <a:gdLst/>
            <a:ahLst/>
            <a:cxnLst/>
            <a:rect l="l" t="t" r="r" b="b"/>
            <a:pathLst>
              <a:path w="1685493" h="1172502">
                <a:moveTo>
                  <a:pt x="0" y="34721"/>
                </a:moveTo>
                <a:lnTo>
                  <a:pt x="119964" y="3200"/>
                </a:lnTo>
                <a:lnTo>
                  <a:pt x="132092" y="0"/>
                </a:lnTo>
                <a:lnTo>
                  <a:pt x="1685493" y="1152372"/>
                </a:lnTo>
                <a:lnTo>
                  <a:pt x="1628178" y="1172502"/>
                </a:lnTo>
                <a:lnTo>
                  <a:pt x="0" y="347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299367" y="4398662"/>
            <a:ext cx="1596783" cy="1307338"/>
          </a:xfrm>
          <a:custGeom>
            <a:avLst/>
            <a:gdLst/>
            <a:ahLst/>
            <a:cxnLst/>
            <a:rect l="l" t="t" r="r" b="b"/>
            <a:pathLst>
              <a:path w="1596783" h="1307338">
                <a:moveTo>
                  <a:pt x="0" y="0"/>
                </a:moveTo>
                <a:lnTo>
                  <a:pt x="1596783" y="1307338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299367" y="4398662"/>
            <a:ext cx="1596783" cy="1307338"/>
          </a:xfrm>
          <a:custGeom>
            <a:avLst/>
            <a:gdLst/>
            <a:ahLst/>
            <a:cxnLst/>
            <a:rect l="l" t="t" r="r" b="b"/>
            <a:pathLst>
              <a:path w="1596783" h="1307338">
                <a:moveTo>
                  <a:pt x="0" y="0"/>
                </a:moveTo>
                <a:lnTo>
                  <a:pt x="1596783" y="13073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342755" y="4386127"/>
            <a:ext cx="1553400" cy="1294993"/>
          </a:xfrm>
          <a:custGeom>
            <a:avLst/>
            <a:gdLst/>
            <a:ahLst/>
            <a:cxnLst/>
            <a:rect l="l" t="t" r="r" b="b"/>
            <a:pathLst>
              <a:path w="1553400" h="1294993">
                <a:moveTo>
                  <a:pt x="0" y="0"/>
                </a:moveTo>
                <a:lnTo>
                  <a:pt x="1553400" y="1294993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342755" y="4386127"/>
            <a:ext cx="1553400" cy="1294993"/>
          </a:xfrm>
          <a:custGeom>
            <a:avLst/>
            <a:gdLst/>
            <a:ahLst/>
            <a:cxnLst/>
            <a:rect l="l" t="t" r="r" b="b"/>
            <a:pathLst>
              <a:path w="1553400" h="1294993">
                <a:moveTo>
                  <a:pt x="0" y="0"/>
                </a:moveTo>
                <a:lnTo>
                  <a:pt x="1553400" y="12949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342755" y="4587643"/>
            <a:ext cx="1553400" cy="1182662"/>
          </a:xfrm>
          <a:custGeom>
            <a:avLst/>
            <a:gdLst/>
            <a:ahLst/>
            <a:cxnLst/>
            <a:rect l="l" t="t" r="r" b="b"/>
            <a:pathLst>
              <a:path w="1553400" h="1182662">
                <a:moveTo>
                  <a:pt x="0" y="0"/>
                </a:moveTo>
                <a:lnTo>
                  <a:pt x="1553400" y="1182662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342755" y="4587643"/>
            <a:ext cx="1553400" cy="1182662"/>
          </a:xfrm>
          <a:custGeom>
            <a:avLst/>
            <a:gdLst/>
            <a:ahLst/>
            <a:cxnLst/>
            <a:rect l="l" t="t" r="r" b="b"/>
            <a:pathLst>
              <a:path w="1553400" h="1182662">
                <a:moveTo>
                  <a:pt x="0" y="0"/>
                </a:moveTo>
                <a:lnTo>
                  <a:pt x="1553400" y="11826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2811096" y="5298978"/>
            <a:ext cx="854849" cy="521919"/>
          </a:xfrm>
          <a:custGeom>
            <a:avLst/>
            <a:gdLst/>
            <a:ahLst/>
            <a:cxnLst/>
            <a:rect l="l" t="t" r="r" b="b"/>
            <a:pathLst>
              <a:path w="854849" h="521919">
                <a:moveTo>
                  <a:pt x="854849" y="443242"/>
                </a:moveTo>
                <a:lnTo>
                  <a:pt x="197744" y="76990"/>
                </a:lnTo>
                <a:lnTo>
                  <a:pt x="197744" y="232688"/>
                </a:lnTo>
                <a:lnTo>
                  <a:pt x="854849" y="521919"/>
                </a:lnTo>
                <a:lnTo>
                  <a:pt x="854849" y="4432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2811096" y="5298978"/>
            <a:ext cx="854849" cy="521919"/>
          </a:xfrm>
          <a:custGeom>
            <a:avLst/>
            <a:gdLst/>
            <a:ahLst/>
            <a:cxnLst/>
            <a:rect l="l" t="t" r="r" b="b"/>
            <a:pathLst>
              <a:path w="854849" h="521919">
                <a:moveTo>
                  <a:pt x="854849" y="443242"/>
                </a:moveTo>
                <a:lnTo>
                  <a:pt x="197744" y="76990"/>
                </a:lnTo>
              </a:path>
              <a:path w="854849" h="521919">
                <a:moveTo>
                  <a:pt x="197744" y="232688"/>
                </a:moveTo>
                <a:lnTo>
                  <a:pt x="854849" y="521919"/>
                </a:lnTo>
                <a:lnTo>
                  <a:pt x="854849" y="4432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2812556" y="5474709"/>
            <a:ext cx="860044" cy="365125"/>
          </a:xfrm>
          <a:custGeom>
            <a:avLst/>
            <a:gdLst/>
            <a:ahLst/>
            <a:cxnLst/>
            <a:rect l="l" t="t" r="r" b="b"/>
            <a:pathLst>
              <a:path w="860044" h="365125">
                <a:moveTo>
                  <a:pt x="860044" y="349110"/>
                </a:moveTo>
                <a:lnTo>
                  <a:pt x="196283" y="56957"/>
                </a:lnTo>
                <a:lnTo>
                  <a:pt x="196283" y="115703"/>
                </a:lnTo>
                <a:lnTo>
                  <a:pt x="824369" y="365124"/>
                </a:lnTo>
                <a:lnTo>
                  <a:pt x="860044" y="34911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2812556" y="5474709"/>
            <a:ext cx="860044" cy="365125"/>
          </a:xfrm>
          <a:custGeom>
            <a:avLst/>
            <a:gdLst/>
            <a:ahLst/>
            <a:cxnLst/>
            <a:rect l="l" t="t" r="r" b="b"/>
            <a:pathLst>
              <a:path w="860044" h="365125">
                <a:moveTo>
                  <a:pt x="860044" y="349110"/>
                </a:moveTo>
                <a:lnTo>
                  <a:pt x="196283" y="56957"/>
                </a:lnTo>
              </a:path>
              <a:path w="860044" h="365125">
                <a:moveTo>
                  <a:pt x="196283" y="115703"/>
                </a:moveTo>
                <a:lnTo>
                  <a:pt x="824369" y="365124"/>
                </a:lnTo>
                <a:lnTo>
                  <a:pt x="860044" y="3491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2857464" y="5351476"/>
            <a:ext cx="808482" cy="418020"/>
          </a:xfrm>
          <a:custGeom>
            <a:avLst/>
            <a:gdLst/>
            <a:ahLst/>
            <a:cxnLst/>
            <a:rect l="l" t="t" r="r" b="b"/>
            <a:pathLst>
              <a:path w="808481" h="418020">
                <a:moveTo>
                  <a:pt x="151375" y="78267"/>
                </a:moveTo>
                <a:lnTo>
                  <a:pt x="151375" y="78268"/>
                </a:lnTo>
                <a:lnTo>
                  <a:pt x="808482" y="41802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2857464" y="5351476"/>
            <a:ext cx="808482" cy="418020"/>
          </a:xfrm>
          <a:custGeom>
            <a:avLst/>
            <a:gdLst/>
            <a:ahLst/>
            <a:cxnLst/>
            <a:rect l="l" t="t" r="r" b="b"/>
            <a:pathLst>
              <a:path w="808481" h="418020">
                <a:moveTo>
                  <a:pt x="151375" y="78268"/>
                </a:moveTo>
                <a:lnTo>
                  <a:pt x="808482" y="418020"/>
                </a:lnTo>
                <a:lnTo>
                  <a:pt x="151375" y="782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2879435" y="5338502"/>
            <a:ext cx="786511" cy="418414"/>
          </a:xfrm>
          <a:custGeom>
            <a:avLst/>
            <a:gdLst/>
            <a:ahLst/>
            <a:cxnLst/>
            <a:rect l="l" t="t" r="r" b="b"/>
            <a:pathLst>
              <a:path w="786511" h="418414">
                <a:moveTo>
                  <a:pt x="129405" y="68842"/>
                </a:moveTo>
                <a:lnTo>
                  <a:pt x="129405" y="68843"/>
                </a:lnTo>
                <a:lnTo>
                  <a:pt x="786511" y="418414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879435" y="5338502"/>
            <a:ext cx="786511" cy="418414"/>
          </a:xfrm>
          <a:custGeom>
            <a:avLst/>
            <a:gdLst/>
            <a:ahLst/>
            <a:cxnLst/>
            <a:rect l="l" t="t" r="r" b="b"/>
            <a:pathLst>
              <a:path w="786511" h="418414">
                <a:moveTo>
                  <a:pt x="129405" y="68843"/>
                </a:moveTo>
                <a:lnTo>
                  <a:pt x="786511" y="418414"/>
                </a:lnTo>
                <a:lnTo>
                  <a:pt x="129405" y="688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2879435" y="5440539"/>
            <a:ext cx="786511" cy="361518"/>
          </a:xfrm>
          <a:custGeom>
            <a:avLst/>
            <a:gdLst/>
            <a:ahLst/>
            <a:cxnLst/>
            <a:rect l="l" t="t" r="r" b="b"/>
            <a:pathLst>
              <a:path w="786511" h="361518">
                <a:moveTo>
                  <a:pt x="129405" y="59480"/>
                </a:moveTo>
                <a:lnTo>
                  <a:pt x="129405" y="59481"/>
                </a:lnTo>
                <a:lnTo>
                  <a:pt x="786511" y="361518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2879435" y="5440539"/>
            <a:ext cx="786511" cy="361518"/>
          </a:xfrm>
          <a:custGeom>
            <a:avLst/>
            <a:gdLst/>
            <a:ahLst/>
            <a:cxnLst/>
            <a:rect l="l" t="t" r="r" b="b"/>
            <a:pathLst>
              <a:path w="786511" h="361518">
                <a:moveTo>
                  <a:pt x="129405" y="59481"/>
                </a:moveTo>
                <a:lnTo>
                  <a:pt x="786511" y="361518"/>
                </a:lnTo>
                <a:lnTo>
                  <a:pt x="129405" y="594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506661" y="5589485"/>
            <a:ext cx="164122" cy="74942"/>
          </a:xfrm>
          <a:custGeom>
            <a:avLst/>
            <a:gdLst/>
            <a:ahLst/>
            <a:cxnLst/>
            <a:rect l="l" t="t" r="r" b="b"/>
            <a:pathLst>
              <a:path w="164122" h="74942">
                <a:moveTo>
                  <a:pt x="92913" y="838"/>
                </a:moveTo>
                <a:lnTo>
                  <a:pt x="6007" y="31978"/>
                </a:lnTo>
                <a:lnTo>
                  <a:pt x="0" y="49809"/>
                </a:lnTo>
                <a:lnTo>
                  <a:pt x="58572" y="74942"/>
                </a:lnTo>
                <a:lnTo>
                  <a:pt x="153466" y="50406"/>
                </a:lnTo>
                <a:lnTo>
                  <a:pt x="164122" y="31534"/>
                </a:lnTo>
                <a:lnTo>
                  <a:pt x="112293" y="0"/>
                </a:lnTo>
                <a:lnTo>
                  <a:pt x="92913" y="8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506661" y="5589485"/>
            <a:ext cx="164122" cy="74942"/>
          </a:xfrm>
          <a:custGeom>
            <a:avLst/>
            <a:gdLst/>
            <a:ahLst/>
            <a:cxnLst/>
            <a:rect l="l" t="t" r="r" b="b"/>
            <a:pathLst>
              <a:path w="164122" h="74942">
                <a:moveTo>
                  <a:pt x="92913" y="838"/>
                </a:moveTo>
                <a:lnTo>
                  <a:pt x="6007" y="31978"/>
                </a:lnTo>
                <a:lnTo>
                  <a:pt x="0" y="49809"/>
                </a:lnTo>
                <a:lnTo>
                  <a:pt x="58572" y="74942"/>
                </a:lnTo>
                <a:lnTo>
                  <a:pt x="153466" y="50406"/>
                </a:lnTo>
                <a:lnTo>
                  <a:pt x="164122" y="31534"/>
                </a:lnTo>
                <a:lnTo>
                  <a:pt x="112293" y="0"/>
                </a:lnTo>
                <a:lnTo>
                  <a:pt x="92913" y="8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562335" y="5619083"/>
            <a:ext cx="126288" cy="698690"/>
          </a:xfrm>
          <a:custGeom>
            <a:avLst/>
            <a:gdLst/>
            <a:ahLst/>
            <a:cxnLst/>
            <a:rect l="l" t="t" r="r" b="b"/>
            <a:pathLst>
              <a:path w="126288" h="698690">
                <a:moveTo>
                  <a:pt x="126288" y="692861"/>
                </a:moveTo>
                <a:lnTo>
                  <a:pt x="60096" y="9448"/>
                </a:lnTo>
                <a:lnTo>
                  <a:pt x="58338" y="7492"/>
                </a:lnTo>
                <a:lnTo>
                  <a:pt x="48742" y="1900"/>
                </a:lnTo>
                <a:lnTo>
                  <a:pt x="28651" y="0"/>
                </a:lnTo>
                <a:lnTo>
                  <a:pt x="16291" y="1331"/>
                </a:lnTo>
                <a:lnTo>
                  <a:pt x="5308" y="5086"/>
                </a:lnTo>
                <a:lnTo>
                  <a:pt x="0" y="15265"/>
                </a:lnTo>
                <a:lnTo>
                  <a:pt x="66179" y="698690"/>
                </a:lnTo>
                <a:lnTo>
                  <a:pt x="126288" y="69286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562335" y="5619083"/>
            <a:ext cx="126288" cy="698690"/>
          </a:xfrm>
          <a:custGeom>
            <a:avLst/>
            <a:gdLst/>
            <a:ahLst/>
            <a:cxnLst/>
            <a:rect l="l" t="t" r="r" b="b"/>
            <a:pathLst>
              <a:path w="126288" h="698690">
                <a:moveTo>
                  <a:pt x="126288" y="692861"/>
                </a:moveTo>
                <a:lnTo>
                  <a:pt x="66179" y="698690"/>
                </a:lnTo>
                <a:lnTo>
                  <a:pt x="0" y="15265"/>
                </a:lnTo>
                <a:lnTo>
                  <a:pt x="5308" y="5086"/>
                </a:lnTo>
                <a:lnTo>
                  <a:pt x="16291" y="1331"/>
                </a:lnTo>
                <a:lnTo>
                  <a:pt x="28651" y="0"/>
                </a:lnTo>
                <a:lnTo>
                  <a:pt x="48742" y="1900"/>
                </a:lnTo>
                <a:lnTo>
                  <a:pt x="58338" y="7492"/>
                </a:lnTo>
                <a:lnTo>
                  <a:pt x="60096" y="9448"/>
                </a:lnTo>
                <a:lnTo>
                  <a:pt x="126288" y="6928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619433" y="6311172"/>
            <a:ext cx="85737" cy="95973"/>
          </a:xfrm>
          <a:custGeom>
            <a:avLst/>
            <a:gdLst/>
            <a:ahLst/>
            <a:cxnLst/>
            <a:rect l="l" t="t" r="r" b="b"/>
            <a:pathLst>
              <a:path w="85737" h="95973">
                <a:moveTo>
                  <a:pt x="85737" y="88506"/>
                </a:moveTo>
                <a:lnTo>
                  <a:pt x="77177" y="0"/>
                </a:lnTo>
                <a:lnTo>
                  <a:pt x="0" y="7480"/>
                </a:lnTo>
                <a:lnTo>
                  <a:pt x="8559" y="95973"/>
                </a:lnTo>
                <a:lnTo>
                  <a:pt x="85737" y="8850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619433" y="6311172"/>
            <a:ext cx="85737" cy="95973"/>
          </a:xfrm>
          <a:custGeom>
            <a:avLst/>
            <a:gdLst/>
            <a:ahLst/>
            <a:cxnLst/>
            <a:rect l="l" t="t" r="r" b="b"/>
            <a:pathLst>
              <a:path w="85737" h="95973">
                <a:moveTo>
                  <a:pt x="85737" y="88506"/>
                </a:moveTo>
                <a:lnTo>
                  <a:pt x="8559" y="95973"/>
                </a:lnTo>
                <a:lnTo>
                  <a:pt x="0" y="7480"/>
                </a:lnTo>
                <a:lnTo>
                  <a:pt x="77177" y="0"/>
                </a:lnTo>
                <a:lnTo>
                  <a:pt x="85737" y="885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633461" y="6400426"/>
            <a:ext cx="128689" cy="635063"/>
          </a:xfrm>
          <a:custGeom>
            <a:avLst/>
            <a:gdLst/>
            <a:ahLst/>
            <a:cxnLst/>
            <a:rect l="l" t="t" r="r" b="b"/>
            <a:pathLst>
              <a:path w="128689" h="635063">
                <a:moveTo>
                  <a:pt x="128689" y="635063"/>
                </a:moveTo>
                <a:lnTo>
                  <a:pt x="67424" y="0"/>
                </a:lnTo>
                <a:lnTo>
                  <a:pt x="0" y="6540"/>
                </a:lnTo>
                <a:lnTo>
                  <a:pt x="60871" y="635063"/>
                </a:lnTo>
                <a:lnTo>
                  <a:pt x="128689" y="6350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633461" y="6400426"/>
            <a:ext cx="128689" cy="635063"/>
          </a:xfrm>
          <a:custGeom>
            <a:avLst/>
            <a:gdLst/>
            <a:ahLst/>
            <a:cxnLst/>
            <a:rect l="l" t="t" r="r" b="b"/>
            <a:pathLst>
              <a:path w="128689" h="635063">
                <a:moveTo>
                  <a:pt x="128689" y="635063"/>
                </a:moveTo>
                <a:lnTo>
                  <a:pt x="60871" y="635063"/>
                </a:lnTo>
                <a:lnTo>
                  <a:pt x="0" y="6540"/>
                </a:lnTo>
                <a:lnTo>
                  <a:pt x="67424" y="0"/>
                </a:lnTo>
                <a:lnTo>
                  <a:pt x="128689" y="6350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636865" y="6491047"/>
            <a:ext cx="81686" cy="29921"/>
          </a:xfrm>
          <a:custGeom>
            <a:avLst/>
            <a:gdLst/>
            <a:ahLst/>
            <a:cxnLst/>
            <a:rect l="l" t="t" r="r" b="b"/>
            <a:pathLst>
              <a:path w="81686" h="29921">
                <a:moveTo>
                  <a:pt x="81686" y="22212"/>
                </a:moveTo>
                <a:lnTo>
                  <a:pt x="79527" y="0"/>
                </a:lnTo>
                <a:lnTo>
                  <a:pt x="0" y="7708"/>
                </a:lnTo>
                <a:lnTo>
                  <a:pt x="2158" y="29921"/>
                </a:lnTo>
                <a:lnTo>
                  <a:pt x="81686" y="2221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636865" y="6491047"/>
            <a:ext cx="81686" cy="29921"/>
          </a:xfrm>
          <a:custGeom>
            <a:avLst/>
            <a:gdLst/>
            <a:ahLst/>
            <a:cxnLst/>
            <a:rect l="l" t="t" r="r" b="b"/>
            <a:pathLst>
              <a:path w="81686" h="29921">
                <a:moveTo>
                  <a:pt x="81686" y="22212"/>
                </a:moveTo>
                <a:lnTo>
                  <a:pt x="2158" y="29921"/>
                </a:lnTo>
                <a:lnTo>
                  <a:pt x="0" y="7708"/>
                </a:lnTo>
                <a:lnTo>
                  <a:pt x="79527" y="0"/>
                </a:lnTo>
                <a:lnTo>
                  <a:pt x="81686" y="222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629282" y="6412926"/>
            <a:ext cx="79324" cy="29667"/>
          </a:xfrm>
          <a:custGeom>
            <a:avLst/>
            <a:gdLst/>
            <a:ahLst/>
            <a:cxnLst/>
            <a:rect l="l" t="t" r="r" b="b"/>
            <a:pathLst>
              <a:path w="79324" h="29667">
                <a:moveTo>
                  <a:pt x="79324" y="22199"/>
                </a:moveTo>
                <a:lnTo>
                  <a:pt x="77177" y="0"/>
                </a:lnTo>
                <a:lnTo>
                  <a:pt x="0" y="7480"/>
                </a:lnTo>
                <a:lnTo>
                  <a:pt x="2159" y="29667"/>
                </a:lnTo>
                <a:lnTo>
                  <a:pt x="79324" y="2219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629282" y="6412926"/>
            <a:ext cx="79324" cy="29667"/>
          </a:xfrm>
          <a:custGeom>
            <a:avLst/>
            <a:gdLst/>
            <a:ahLst/>
            <a:cxnLst/>
            <a:rect l="l" t="t" r="r" b="b"/>
            <a:pathLst>
              <a:path w="79324" h="29667">
                <a:moveTo>
                  <a:pt x="79324" y="22199"/>
                </a:moveTo>
                <a:lnTo>
                  <a:pt x="2159" y="29667"/>
                </a:lnTo>
                <a:lnTo>
                  <a:pt x="0" y="7480"/>
                </a:lnTo>
                <a:lnTo>
                  <a:pt x="77177" y="0"/>
                </a:lnTo>
                <a:lnTo>
                  <a:pt x="79324" y="221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664965" y="6408779"/>
            <a:ext cx="50850" cy="148221"/>
          </a:xfrm>
          <a:custGeom>
            <a:avLst/>
            <a:gdLst/>
            <a:ahLst/>
            <a:cxnLst/>
            <a:rect l="l" t="t" r="r" b="b"/>
            <a:pathLst>
              <a:path w="50850" h="148221">
                <a:moveTo>
                  <a:pt x="19443" y="22123"/>
                </a:moveTo>
                <a:lnTo>
                  <a:pt x="21361" y="17310"/>
                </a:lnTo>
                <a:lnTo>
                  <a:pt x="36182" y="139649"/>
                </a:lnTo>
                <a:lnTo>
                  <a:pt x="38798" y="148221"/>
                </a:lnTo>
                <a:lnTo>
                  <a:pt x="44678" y="147650"/>
                </a:lnTo>
                <a:lnTo>
                  <a:pt x="50584" y="147078"/>
                </a:lnTo>
                <a:lnTo>
                  <a:pt x="50850" y="137629"/>
                </a:lnTo>
                <a:lnTo>
                  <a:pt x="41389" y="15354"/>
                </a:lnTo>
                <a:lnTo>
                  <a:pt x="36779" y="4622"/>
                </a:lnTo>
                <a:lnTo>
                  <a:pt x="25031" y="0"/>
                </a:lnTo>
                <a:lnTo>
                  <a:pt x="0" y="11684"/>
                </a:lnTo>
                <a:lnTo>
                  <a:pt x="1181" y="23901"/>
                </a:lnTo>
                <a:lnTo>
                  <a:pt x="4165" y="30175"/>
                </a:lnTo>
                <a:lnTo>
                  <a:pt x="19443" y="221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664965" y="6408779"/>
            <a:ext cx="50850" cy="148221"/>
          </a:xfrm>
          <a:custGeom>
            <a:avLst/>
            <a:gdLst/>
            <a:ahLst/>
            <a:cxnLst/>
            <a:rect l="l" t="t" r="r" b="b"/>
            <a:pathLst>
              <a:path w="50850" h="148221">
                <a:moveTo>
                  <a:pt x="0" y="11684"/>
                </a:moveTo>
                <a:lnTo>
                  <a:pt x="1181" y="23901"/>
                </a:lnTo>
                <a:lnTo>
                  <a:pt x="4165" y="30175"/>
                </a:lnTo>
                <a:lnTo>
                  <a:pt x="19443" y="22123"/>
                </a:lnTo>
                <a:lnTo>
                  <a:pt x="21361" y="17310"/>
                </a:lnTo>
                <a:lnTo>
                  <a:pt x="36182" y="139649"/>
                </a:lnTo>
                <a:lnTo>
                  <a:pt x="38798" y="148221"/>
                </a:lnTo>
                <a:lnTo>
                  <a:pt x="44678" y="147650"/>
                </a:lnTo>
                <a:lnTo>
                  <a:pt x="50584" y="147078"/>
                </a:lnTo>
                <a:lnTo>
                  <a:pt x="50850" y="137629"/>
                </a:lnTo>
                <a:lnTo>
                  <a:pt x="41389" y="15354"/>
                </a:lnTo>
                <a:lnTo>
                  <a:pt x="36779" y="4622"/>
                </a:lnTo>
                <a:lnTo>
                  <a:pt x="25031" y="0"/>
                </a:lnTo>
                <a:lnTo>
                  <a:pt x="0" y="1168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788147" y="5785037"/>
            <a:ext cx="112737" cy="53314"/>
          </a:xfrm>
          <a:custGeom>
            <a:avLst/>
            <a:gdLst/>
            <a:ahLst/>
            <a:cxnLst/>
            <a:rect l="l" t="t" r="r" b="b"/>
            <a:pathLst>
              <a:path w="112737" h="53314">
                <a:moveTo>
                  <a:pt x="22631" y="5105"/>
                </a:moveTo>
                <a:lnTo>
                  <a:pt x="0" y="31572"/>
                </a:lnTo>
                <a:lnTo>
                  <a:pt x="4686" y="36372"/>
                </a:lnTo>
                <a:lnTo>
                  <a:pt x="37338" y="53314"/>
                </a:lnTo>
                <a:lnTo>
                  <a:pt x="111747" y="39369"/>
                </a:lnTo>
                <a:lnTo>
                  <a:pt x="112737" y="17335"/>
                </a:lnTo>
                <a:lnTo>
                  <a:pt x="32893" y="0"/>
                </a:lnTo>
                <a:lnTo>
                  <a:pt x="22631" y="51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788147" y="5785037"/>
            <a:ext cx="112737" cy="53314"/>
          </a:xfrm>
          <a:custGeom>
            <a:avLst/>
            <a:gdLst/>
            <a:ahLst/>
            <a:cxnLst/>
            <a:rect l="l" t="t" r="r" b="b"/>
            <a:pathLst>
              <a:path w="112737" h="53314">
                <a:moveTo>
                  <a:pt x="22631" y="5105"/>
                </a:moveTo>
                <a:lnTo>
                  <a:pt x="0" y="31572"/>
                </a:lnTo>
                <a:lnTo>
                  <a:pt x="4686" y="36372"/>
                </a:lnTo>
                <a:lnTo>
                  <a:pt x="37338" y="53314"/>
                </a:lnTo>
                <a:lnTo>
                  <a:pt x="111747" y="39369"/>
                </a:lnTo>
                <a:lnTo>
                  <a:pt x="112737" y="17335"/>
                </a:lnTo>
                <a:lnTo>
                  <a:pt x="32893" y="0"/>
                </a:lnTo>
                <a:lnTo>
                  <a:pt x="22631" y="51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821035" y="5812360"/>
            <a:ext cx="51879" cy="600494"/>
          </a:xfrm>
          <a:custGeom>
            <a:avLst/>
            <a:gdLst/>
            <a:ahLst/>
            <a:cxnLst/>
            <a:rect l="l" t="t" r="r" b="b"/>
            <a:pathLst>
              <a:path w="51879" h="600494">
                <a:moveTo>
                  <a:pt x="51879" y="600494"/>
                </a:moveTo>
                <a:lnTo>
                  <a:pt x="51879" y="10680"/>
                </a:lnTo>
                <a:lnTo>
                  <a:pt x="51700" y="10383"/>
                </a:lnTo>
                <a:lnTo>
                  <a:pt x="45200" y="4544"/>
                </a:lnTo>
                <a:lnTo>
                  <a:pt x="25768" y="0"/>
                </a:lnTo>
                <a:lnTo>
                  <a:pt x="20771" y="7"/>
                </a:lnTo>
                <a:lnTo>
                  <a:pt x="6438" y="1726"/>
                </a:lnTo>
                <a:lnTo>
                  <a:pt x="0" y="10680"/>
                </a:lnTo>
                <a:lnTo>
                  <a:pt x="0" y="600494"/>
                </a:lnTo>
                <a:lnTo>
                  <a:pt x="51879" y="6004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821035" y="5812360"/>
            <a:ext cx="51879" cy="600494"/>
          </a:xfrm>
          <a:custGeom>
            <a:avLst/>
            <a:gdLst/>
            <a:ahLst/>
            <a:cxnLst/>
            <a:rect l="l" t="t" r="r" b="b"/>
            <a:pathLst>
              <a:path w="51879" h="600494">
                <a:moveTo>
                  <a:pt x="51879" y="600494"/>
                </a:moveTo>
                <a:lnTo>
                  <a:pt x="0" y="600494"/>
                </a:lnTo>
                <a:lnTo>
                  <a:pt x="0" y="10680"/>
                </a:lnTo>
                <a:lnTo>
                  <a:pt x="6438" y="1726"/>
                </a:lnTo>
                <a:lnTo>
                  <a:pt x="20771" y="7"/>
                </a:lnTo>
                <a:lnTo>
                  <a:pt x="25768" y="0"/>
                </a:lnTo>
                <a:lnTo>
                  <a:pt x="45200" y="4544"/>
                </a:lnTo>
                <a:lnTo>
                  <a:pt x="51700" y="10383"/>
                </a:lnTo>
                <a:lnTo>
                  <a:pt x="51879" y="10680"/>
                </a:lnTo>
                <a:lnTo>
                  <a:pt x="51879" y="60049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813192" y="6412865"/>
            <a:ext cx="66598" cy="76365"/>
          </a:xfrm>
          <a:custGeom>
            <a:avLst/>
            <a:gdLst/>
            <a:ahLst/>
            <a:cxnLst/>
            <a:rect l="l" t="t" r="r" b="b"/>
            <a:pathLst>
              <a:path w="66598" h="76365">
                <a:moveTo>
                  <a:pt x="66598" y="76365"/>
                </a:moveTo>
                <a:lnTo>
                  <a:pt x="66598" y="0"/>
                </a:lnTo>
                <a:lnTo>
                  <a:pt x="0" y="0"/>
                </a:lnTo>
                <a:lnTo>
                  <a:pt x="0" y="76365"/>
                </a:lnTo>
                <a:lnTo>
                  <a:pt x="66598" y="7636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813192" y="6412865"/>
            <a:ext cx="66598" cy="76365"/>
          </a:xfrm>
          <a:custGeom>
            <a:avLst/>
            <a:gdLst/>
            <a:ahLst/>
            <a:cxnLst/>
            <a:rect l="l" t="t" r="r" b="b"/>
            <a:pathLst>
              <a:path w="66598" h="76365">
                <a:moveTo>
                  <a:pt x="66598" y="76365"/>
                </a:moveTo>
                <a:lnTo>
                  <a:pt x="0" y="76365"/>
                </a:lnTo>
                <a:lnTo>
                  <a:pt x="0" y="0"/>
                </a:lnTo>
                <a:lnTo>
                  <a:pt x="66598" y="0"/>
                </a:lnTo>
                <a:lnTo>
                  <a:pt x="66598" y="763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817879" y="6489510"/>
            <a:ext cx="58191" cy="258775"/>
          </a:xfrm>
          <a:custGeom>
            <a:avLst/>
            <a:gdLst/>
            <a:ahLst/>
            <a:cxnLst/>
            <a:rect l="l" t="t" r="r" b="b"/>
            <a:pathLst>
              <a:path w="58191" h="258775">
                <a:moveTo>
                  <a:pt x="0" y="258775"/>
                </a:moveTo>
                <a:lnTo>
                  <a:pt x="58191" y="258775"/>
                </a:lnTo>
                <a:lnTo>
                  <a:pt x="58191" y="0"/>
                </a:lnTo>
                <a:lnTo>
                  <a:pt x="0" y="0"/>
                </a:lnTo>
                <a:lnTo>
                  <a:pt x="0" y="25877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817879" y="6489509"/>
            <a:ext cx="58191" cy="545972"/>
          </a:xfrm>
          <a:custGeom>
            <a:avLst/>
            <a:gdLst/>
            <a:ahLst/>
            <a:cxnLst/>
            <a:rect l="l" t="t" r="r" b="b"/>
            <a:pathLst>
              <a:path w="58191" h="545972">
                <a:moveTo>
                  <a:pt x="58191" y="545972"/>
                </a:moveTo>
                <a:lnTo>
                  <a:pt x="0" y="545972"/>
                </a:lnTo>
                <a:lnTo>
                  <a:pt x="0" y="0"/>
                </a:lnTo>
                <a:lnTo>
                  <a:pt x="58191" y="0"/>
                </a:lnTo>
                <a:lnTo>
                  <a:pt x="58191" y="5459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813192" y="6577876"/>
            <a:ext cx="68630" cy="0"/>
          </a:xfrm>
          <a:custGeom>
            <a:avLst/>
            <a:gdLst/>
            <a:ahLst/>
            <a:cxnLst/>
            <a:rect l="l" t="t" r="r" b="b"/>
            <a:pathLst>
              <a:path w="68630">
                <a:moveTo>
                  <a:pt x="0" y="0"/>
                </a:moveTo>
                <a:lnTo>
                  <a:pt x="68630" y="0"/>
                </a:lnTo>
              </a:path>
            </a:pathLst>
          </a:custGeom>
          <a:ln w="2044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809669" y="6577876"/>
            <a:ext cx="75679" cy="0"/>
          </a:xfrm>
          <a:custGeom>
            <a:avLst/>
            <a:gdLst/>
            <a:ahLst/>
            <a:cxnLst/>
            <a:rect l="l" t="t" r="r" b="b"/>
            <a:pathLst>
              <a:path w="75679">
                <a:moveTo>
                  <a:pt x="0" y="0"/>
                </a:moveTo>
                <a:lnTo>
                  <a:pt x="75679" y="0"/>
                </a:lnTo>
              </a:path>
            </a:pathLst>
          </a:custGeom>
          <a:ln w="274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813192" y="6510248"/>
            <a:ext cx="66598" cy="0"/>
          </a:xfrm>
          <a:custGeom>
            <a:avLst/>
            <a:gdLst/>
            <a:ahLst/>
            <a:cxnLst/>
            <a:rect l="l" t="t" r="r" b="b"/>
            <a:pathLst>
              <a:path w="66598">
                <a:moveTo>
                  <a:pt x="0" y="0"/>
                </a:moveTo>
                <a:lnTo>
                  <a:pt x="66598" y="0"/>
                </a:lnTo>
              </a:path>
            </a:pathLst>
          </a:custGeom>
          <a:ln w="20421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809669" y="6510248"/>
            <a:ext cx="73647" cy="0"/>
          </a:xfrm>
          <a:custGeom>
            <a:avLst/>
            <a:gdLst/>
            <a:ahLst/>
            <a:cxnLst/>
            <a:rect l="l" t="t" r="r" b="b"/>
            <a:pathLst>
              <a:path w="73647">
                <a:moveTo>
                  <a:pt x="0" y="0"/>
                </a:moveTo>
                <a:lnTo>
                  <a:pt x="73647" y="0"/>
                </a:lnTo>
              </a:path>
            </a:pathLst>
          </a:custGeom>
          <a:ln w="274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843699" y="6495761"/>
            <a:ext cx="35077" cy="127863"/>
          </a:xfrm>
          <a:custGeom>
            <a:avLst/>
            <a:gdLst/>
            <a:ahLst/>
            <a:cxnLst/>
            <a:rect l="l" t="t" r="r" b="b"/>
            <a:pathLst>
              <a:path w="35077" h="127863">
                <a:moveTo>
                  <a:pt x="2032" y="24066"/>
                </a:moveTo>
                <a:lnTo>
                  <a:pt x="15760" y="18453"/>
                </a:lnTo>
                <a:lnTo>
                  <a:pt x="17792" y="14490"/>
                </a:lnTo>
                <a:lnTo>
                  <a:pt x="20345" y="120319"/>
                </a:lnTo>
                <a:lnTo>
                  <a:pt x="21856" y="127863"/>
                </a:lnTo>
                <a:lnTo>
                  <a:pt x="32029" y="127863"/>
                </a:lnTo>
                <a:lnTo>
                  <a:pt x="33045" y="119811"/>
                </a:lnTo>
                <a:lnTo>
                  <a:pt x="35077" y="14490"/>
                </a:lnTo>
                <a:lnTo>
                  <a:pt x="32029" y="4914"/>
                </a:lnTo>
                <a:lnTo>
                  <a:pt x="22364" y="0"/>
                </a:lnTo>
                <a:lnTo>
                  <a:pt x="0" y="7912"/>
                </a:lnTo>
                <a:lnTo>
                  <a:pt x="0" y="18453"/>
                </a:lnTo>
                <a:lnTo>
                  <a:pt x="2032" y="2406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843699" y="6495761"/>
            <a:ext cx="35077" cy="127863"/>
          </a:xfrm>
          <a:custGeom>
            <a:avLst/>
            <a:gdLst/>
            <a:ahLst/>
            <a:cxnLst/>
            <a:rect l="l" t="t" r="r" b="b"/>
            <a:pathLst>
              <a:path w="35077" h="127863">
                <a:moveTo>
                  <a:pt x="0" y="7912"/>
                </a:moveTo>
                <a:lnTo>
                  <a:pt x="0" y="18453"/>
                </a:lnTo>
                <a:lnTo>
                  <a:pt x="2032" y="24066"/>
                </a:lnTo>
                <a:lnTo>
                  <a:pt x="15760" y="18453"/>
                </a:lnTo>
                <a:lnTo>
                  <a:pt x="17792" y="14490"/>
                </a:lnTo>
                <a:lnTo>
                  <a:pt x="20345" y="120319"/>
                </a:lnTo>
                <a:lnTo>
                  <a:pt x="21856" y="127863"/>
                </a:lnTo>
                <a:lnTo>
                  <a:pt x="26949" y="127863"/>
                </a:lnTo>
                <a:lnTo>
                  <a:pt x="32029" y="127863"/>
                </a:lnTo>
                <a:lnTo>
                  <a:pt x="33045" y="119811"/>
                </a:lnTo>
                <a:lnTo>
                  <a:pt x="35077" y="14490"/>
                </a:lnTo>
                <a:lnTo>
                  <a:pt x="32029" y="4914"/>
                </a:lnTo>
                <a:lnTo>
                  <a:pt x="22364" y="0"/>
                </a:lnTo>
                <a:lnTo>
                  <a:pt x="0" y="79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071180" y="5589189"/>
            <a:ext cx="104711" cy="48082"/>
          </a:xfrm>
          <a:custGeom>
            <a:avLst/>
            <a:gdLst/>
            <a:ahLst/>
            <a:cxnLst/>
            <a:rect l="l" t="t" r="r" b="b"/>
            <a:pathLst>
              <a:path w="104711" h="48082">
                <a:moveTo>
                  <a:pt x="72618" y="0"/>
                </a:moveTo>
                <a:lnTo>
                  <a:pt x="8051" y="2489"/>
                </a:lnTo>
                <a:lnTo>
                  <a:pt x="0" y="10833"/>
                </a:lnTo>
                <a:lnTo>
                  <a:pt x="13258" y="43726"/>
                </a:lnTo>
                <a:lnTo>
                  <a:pt x="23736" y="48082"/>
                </a:lnTo>
                <a:lnTo>
                  <a:pt x="97040" y="44437"/>
                </a:lnTo>
                <a:lnTo>
                  <a:pt x="104711" y="29324"/>
                </a:lnTo>
                <a:lnTo>
                  <a:pt x="87718" y="4178"/>
                </a:lnTo>
                <a:lnTo>
                  <a:pt x="7261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071180" y="5589189"/>
            <a:ext cx="104711" cy="48082"/>
          </a:xfrm>
          <a:custGeom>
            <a:avLst/>
            <a:gdLst/>
            <a:ahLst/>
            <a:cxnLst/>
            <a:rect l="l" t="t" r="r" b="b"/>
            <a:pathLst>
              <a:path w="104711" h="48082">
                <a:moveTo>
                  <a:pt x="72618" y="0"/>
                </a:moveTo>
                <a:lnTo>
                  <a:pt x="8051" y="2489"/>
                </a:lnTo>
                <a:lnTo>
                  <a:pt x="0" y="10833"/>
                </a:lnTo>
                <a:lnTo>
                  <a:pt x="13258" y="43726"/>
                </a:lnTo>
                <a:lnTo>
                  <a:pt x="23736" y="48082"/>
                </a:lnTo>
                <a:lnTo>
                  <a:pt x="97040" y="44437"/>
                </a:lnTo>
                <a:lnTo>
                  <a:pt x="104711" y="29324"/>
                </a:lnTo>
                <a:lnTo>
                  <a:pt x="87718" y="4178"/>
                </a:lnTo>
                <a:lnTo>
                  <a:pt x="7261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092512" y="5600029"/>
            <a:ext cx="57403" cy="664451"/>
          </a:xfrm>
          <a:custGeom>
            <a:avLst/>
            <a:gdLst/>
            <a:ahLst/>
            <a:cxnLst/>
            <a:rect l="l" t="t" r="r" b="b"/>
            <a:pathLst>
              <a:path w="57403" h="664451">
                <a:moveTo>
                  <a:pt x="57403" y="664451"/>
                </a:moveTo>
                <a:lnTo>
                  <a:pt x="57403" y="11810"/>
                </a:lnTo>
                <a:lnTo>
                  <a:pt x="56681" y="10734"/>
                </a:lnTo>
                <a:lnTo>
                  <a:pt x="48659" y="4274"/>
                </a:lnTo>
                <a:lnTo>
                  <a:pt x="28511" y="0"/>
                </a:lnTo>
                <a:lnTo>
                  <a:pt x="18498" y="65"/>
                </a:lnTo>
                <a:lnTo>
                  <a:pt x="6314" y="2407"/>
                </a:lnTo>
                <a:lnTo>
                  <a:pt x="0" y="11810"/>
                </a:lnTo>
                <a:lnTo>
                  <a:pt x="0" y="664451"/>
                </a:lnTo>
                <a:lnTo>
                  <a:pt x="57403" y="66445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092512" y="5600029"/>
            <a:ext cx="57403" cy="664451"/>
          </a:xfrm>
          <a:custGeom>
            <a:avLst/>
            <a:gdLst/>
            <a:ahLst/>
            <a:cxnLst/>
            <a:rect l="l" t="t" r="r" b="b"/>
            <a:pathLst>
              <a:path w="57403" h="664451">
                <a:moveTo>
                  <a:pt x="57403" y="664451"/>
                </a:moveTo>
                <a:lnTo>
                  <a:pt x="0" y="664451"/>
                </a:lnTo>
                <a:lnTo>
                  <a:pt x="0" y="11810"/>
                </a:lnTo>
                <a:lnTo>
                  <a:pt x="6314" y="2407"/>
                </a:lnTo>
                <a:lnTo>
                  <a:pt x="18498" y="65"/>
                </a:lnTo>
                <a:lnTo>
                  <a:pt x="28511" y="0"/>
                </a:lnTo>
                <a:lnTo>
                  <a:pt x="48659" y="4274"/>
                </a:lnTo>
                <a:lnTo>
                  <a:pt x="56681" y="10734"/>
                </a:lnTo>
                <a:lnTo>
                  <a:pt x="57403" y="11810"/>
                </a:lnTo>
                <a:lnTo>
                  <a:pt x="57403" y="6644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083833" y="6264479"/>
            <a:ext cx="73698" cy="84505"/>
          </a:xfrm>
          <a:custGeom>
            <a:avLst/>
            <a:gdLst/>
            <a:ahLst/>
            <a:cxnLst/>
            <a:rect l="l" t="t" r="r" b="b"/>
            <a:pathLst>
              <a:path w="73698" h="84505">
                <a:moveTo>
                  <a:pt x="73698" y="84505"/>
                </a:moveTo>
                <a:lnTo>
                  <a:pt x="73698" y="0"/>
                </a:lnTo>
                <a:lnTo>
                  <a:pt x="0" y="0"/>
                </a:lnTo>
                <a:lnTo>
                  <a:pt x="0" y="84505"/>
                </a:lnTo>
                <a:lnTo>
                  <a:pt x="73698" y="845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083833" y="6264479"/>
            <a:ext cx="73698" cy="84505"/>
          </a:xfrm>
          <a:custGeom>
            <a:avLst/>
            <a:gdLst/>
            <a:ahLst/>
            <a:cxnLst/>
            <a:rect l="l" t="t" r="r" b="b"/>
            <a:pathLst>
              <a:path w="73698" h="84505">
                <a:moveTo>
                  <a:pt x="73698" y="84505"/>
                </a:moveTo>
                <a:lnTo>
                  <a:pt x="0" y="84505"/>
                </a:lnTo>
                <a:lnTo>
                  <a:pt x="0" y="0"/>
                </a:lnTo>
                <a:lnTo>
                  <a:pt x="73698" y="0"/>
                </a:lnTo>
                <a:lnTo>
                  <a:pt x="73698" y="84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089015" y="6349302"/>
            <a:ext cx="64389" cy="686181"/>
          </a:xfrm>
          <a:custGeom>
            <a:avLst/>
            <a:gdLst/>
            <a:ahLst/>
            <a:cxnLst/>
            <a:rect l="l" t="t" r="r" b="b"/>
            <a:pathLst>
              <a:path w="64389" h="686180">
                <a:moveTo>
                  <a:pt x="64389" y="686181"/>
                </a:moveTo>
                <a:lnTo>
                  <a:pt x="64389" y="0"/>
                </a:lnTo>
                <a:lnTo>
                  <a:pt x="0" y="0"/>
                </a:lnTo>
                <a:lnTo>
                  <a:pt x="0" y="686181"/>
                </a:lnTo>
                <a:lnTo>
                  <a:pt x="64389" y="68618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089015" y="6349302"/>
            <a:ext cx="64389" cy="686181"/>
          </a:xfrm>
          <a:custGeom>
            <a:avLst/>
            <a:gdLst/>
            <a:ahLst/>
            <a:cxnLst/>
            <a:rect l="l" t="t" r="r" b="b"/>
            <a:pathLst>
              <a:path w="64389" h="686180">
                <a:moveTo>
                  <a:pt x="64389" y="686181"/>
                </a:moveTo>
                <a:lnTo>
                  <a:pt x="0" y="686181"/>
                </a:lnTo>
                <a:lnTo>
                  <a:pt x="0" y="0"/>
                </a:lnTo>
                <a:lnTo>
                  <a:pt x="64389" y="0"/>
                </a:lnTo>
                <a:lnTo>
                  <a:pt x="64389" y="68618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083847" y="6447078"/>
            <a:ext cx="75933" cy="0"/>
          </a:xfrm>
          <a:custGeom>
            <a:avLst/>
            <a:gdLst/>
            <a:ahLst/>
            <a:cxnLst/>
            <a:rect l="l" t="t" r="r" b="b"/>
            <a:pathLst>
              <a:path w="75933">
                <a:moveTo>
                  <a:pt x="0" y="0"/>
                </a:moveTo>
                <a:lnTo>
                  <a:pt x="75933" y="0"/>
                </a:lnTo>
              </a:path>
            </a:pathLst>
          </a:custGeom>
          <a:ln w="22479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083847" y="6436475"/>
            <a:ext cx="75933" cy="21209"/>
          </a:xfrm>
          <a:custGeom>
            <a:avLst/>
            <a:gdLst/>
            <a:ahLst/>
            <a:cxnLst/>
            <a:rect l="l" t="t" r="r" b="b"/>
            <a:pathLst>
              <a:path w="75933" h="21209">
                <a:moveTo>
                  <a:pt x="75933" y="21208"/>
                </a:moveTo>
                <a:lnTo>
                  <a:pt x="0" y="21208"/>
                </a:lnTo>
                <a:lnTo>
                  <a:pt x="0" y="0"/>
                </a:lnTo>
                <a:lnTo>
                  <a:pt x="75933" y="0"/>
                </a:lnTo>
                <a:lnTo>
                  <a:pt x="75933" y="212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083833" y="6372250"/>
            <a:ext cx="73698" cy="0"/>
          </a:xfrm>
          <a:custGeom>
            <a:avLst/>
            <a:gdLst/>
            <a:ahLst/>
            <a:cxnLst/>
            <a:rect l="l" t="t" r="r" b="b"/>
            <a:pathLst>
              <a:path w="73698">
                <a:moveTo>
                  <a:pt x="0" y="0"/>
                </a:moveTo>
                <a:lnTo>
                  <a:pt x="73698" y="0"/>
                </a:lnTo>
              </a:path>
            </a:pathLst>
          </a:custGeom>
          <a:ln w="22453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083833" y="6361659"/>
            <a:ext cx="73698" cy="21183"/>
          </a:xfrm>
          <a:custGeom>
            <a:avLst/>
            <a:gdLst/>
            <a:ahLst/>
            <a:cxnLst/>
            <a:rect l="l" t="t" r="r" b="b"/>
            <a:pathLst>
              <a:path w="73698" h="21183">
                <a:moveTo>
                  <a:pt x="73698" y="21183"/>
                </a:moveTo>
                <a:lnTo>
                  <a:pt x="0" y="21183"/>
                </a:lnTo>
                <a:lnTo>
                  <a:pt x="0" y="0"/>
                </a:lnTo>
                <a:lnTo>
                  <a:pt x="73698" y="0"/>
                </a:lnTo>
                <a:lnTo>
                  <a:pt x="73698" y="211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117595" y="6356224"/>
            <a:ext cx="38811" cy="141478"/>
          </a:xfrm>
          <a:custGeom>
            <a:avLst/>
            <a:gdLst/>
            <a:ahLst/>
            <a:cxnLst/>
            <a:rect l="l" t="t" r="r" b="b"/>
            <a:pathLst>
              <a:path w="38811" h="141477">
                <a:moveTo>
                  <a:pt x="2247" y="26619"/>
                </a:moveTo>
                <a:lnTo>
                  <a:pt x="17437" y="20408"/>
                </a:lnTo>
                <a:lnTo>
                  <a:pt x="19685" y="16027"/>
                </a:lnTo>
                <a:lnTo>
                  <a:pt x="22504" y="133134"/>
                </a:lnTo>
                <a:lnTo>
                  <a:pt x="24193" y="141477"/>
                </a:lnTo>
                <a:lnTo>
                  <a:pt x="35445" y="141477"/>
                </a:lnTo>
                <a:lnTo>
                  <a:pt x="36563" y="132562"/>
                </a:lnTo>
                <a:lnTo>
                  <a:pt x="38811" y="16027"/>
                </a:lnTo>
                <a:lnTo>
                  <a:pt x="35445" y="5435"/>
                </a:lnTo>
                <a:lnTo>
                  <a:pt x="24752" y="0"/>
                </a:lnTo>
                <a:lnTo>
                  <a:pt x="0" y="8750"/>
                </a:lnTo>
                <a:lnTo>
                  <a:pt x="0" y="20408"/>
                </a:lnTo>
                <a:lnTo>
                  <a:pt x="2247" y="266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117595" y="6356224"/>
            <a:ext cx="38811" cy="141478"/>
          </a:xfrm>
          <a:custGeom>
            <a:avLst/>
            <a:gdLst/>
            <a:ahLst/>
            <a:cxnLst/>
            <a:rect l="l" t="t" r="r" b="b"/>
            <a:pathLst>
              <a:path w="38811" h="141477">
                <a:moveTo>
                  <a:pt x="0" y="8750"/>
                </a:moveTo>
                <a:lnTo>
                  <a:pt x="0" y="20408"/>
                </a:lnTo>
                <a:lnTo>
                  <a:pt x="2247" y="26619"/>
                </a:lnTo>
                <a:lnTo>
                  <a:pt x="17437" y="20408"/>
                </a:lnTo>
                <a:lnTo>
                  <a:pt x="19685" y="16027"/>
                </a:lnTo>
                <a:lnTo>
                  <a:pt x="22504" y="133134"/>
                </a:lnTo>
                <a:lnTo>
                  <a:pt x="24193" y="141477"/>
                </a:lnTo>
                <a:lnTo>
                  <a:pt x="29806" y="141477"/>
                </a:lnTo>
                <a:lnTo>
                  <a:pt x="35445" y="141477"/>
                </a:lnTo>
                <a:lnTo>
                  <a:pt x="36563" y="132562"/>
                </a:lnTo>
                <a:lnTo>
                  <a:pt x="38811" y="16027"/>
                </a:lnTo>
                <a:lnTo>
                  <a:pt x="35445" y="5435"/>
                </a:lnTo>
                <a:lnTo>
                  <a:pt x="24752" y="0"/>
                </a:lnTo>
                <a:lnTo>
                  <a:pt x="0" y="87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543225" y="5777119"/>
            <a:ext cx="117754" cy="55092"/>
          </a:xfrm>
          <a:custGeom>
            <a:avLst/>
            <a:gdLst/>
            <a:ahLst/>
            <a:cxnLst/>
            <a:rect l="l" t="t" r="r" b="b"/>
            <a:pathLst>
              <a:path w="117754" h="55092">
                <a:moveTo>
                  <a:pt x="65836" y="1016"/>
                </a:moveTo>
                <a:lnTo>
                  <a:pt x="3949" y="25298"/>
                </a:lnTo>
                <a:lnTo>
                  <a:pt x="0" y="38252"/>
                </a:lnTo>
                <a:lnTo>
                  <a:pt x="42710" y="55092"/>
                </a:lnTo>
                <a:lnTo>
                  <a:pt x="110489" y="35394"/>
                </a:lnTo>
                <a:lnTo>
                  <a:pt x="117754" y="21590"/>
                </a:lnTo>
                <a:lnTo>
                  <a:pt x="79768" y="0"/>
                </a:lnTo>
                <a:lnTo>
                  <a:pt x="65836" y="101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543225" y="5777119"/>
            <a:ext cx="117754" cy="55092"/>
          </a:xfrm>
          <a:custGeom>
            <a:avLst/>
            <a:gdLst/>
            <a:ahLst/>
            <a:cxnLst/>
            <a:rect l="l" t="t" r="r" b="b"/>
            <a:pathLst>
              <a:path w="117754" h="55092">
                <a:moveTo>
                  <a:pt x="65836" y="1016"/>
                </a:moveTo>
                <a:lnTo>
                  <a:pt x="3949" y="25298"/>
                </a:lnTo>
                <a:lnTo>
                  <a:pt x="0" y="38252"/>
                </a:lnTo>
                <a:lnTo>
                  <a:pt x="42710" y="55092"/>
                </a:lnTo>
                <a:lnTo>
                  <a:pt x="110489" y="35394"/>
                </a:lnTo>
                <a:lnTo>
                  <a:pt x="117754" y="21590"/>
                </a:lnTo>
                <a:lnTo>
                  <a:pt x="79768" y="0"/>
                </a:lnTo>
                <a:lnTo>
                  <a:pt x="65836" y="10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578621" y="5798175"/>
            <a:ext cx="52476" cy="607453"/>
          </a:xfrm>
          <a:custGeom>
            <a:avLst/>
            <a:gdLst/>
            <a:ahLst/>
            <a:cxnLst/>
            <a:rect l="l" t="t" r="r" b="b"/>
            <a:pathLst>
              <a:path w="52476" h="607453">
                <a:moveTo>
                  <a:pt x="52476" y="607453"/>
                </a:moveTo>
                <a:lnTo>
                  <a:pt x="52476" y="10795"/>
                </a:lnTo>
                <a:lnTo>
                  <a:pt x="52254" y="10432"/>
                </a:lnTo>
                <a:lnTo>
                  <a:pt x="45580" y="4511"/>
                </a:lnTo>
                <a:lnTo>
                  <a:pt x="26060" y="0"/>
                </a:lnTo>
                <a:lnTo>
                  <a:pt x="20488" y="10"/>
                </a:lnTo>
                <a:lnTo>
                  <a:pt x="6414" y="1793"/>
                </a:lnTo>
                <a:lnTo>
                  <a:pt x="0" y="10795"/>
                </a:lnTo>
                <a:lnTo>
                  <a:pt x="0" y="607453"/>
                </a:lnTo>
                <a:lnTo>
                  <a:pt x="52476" y="6074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578621" y="5798175"/>
            <a:ext cx="52476" cy="607453"/>
          </a:xfrm>
          <a:custGeom>
            <a:avLst/>
            <a:gdLst/>
            <a:ahLst/>
            <a:cxnLst/>
            <a:rect l="l" t="t" r="r" b="b"/>
            <a:pathLst>
              <a:path w="52476" h="607453">
                <a:moveTo>
                  <a:pt x="52476" y="607453"/>
                </a:moveTo>
                <a:lnTo>
                  <a:pt x="0" y="607453"/>
                </a:lnTo>
                <a:lnTo>
                  <a:pt x="0" y="10795"/>
                </a:lnTo>
                <a:lnTo>
                  <a:pt x="6414" y="1793"/>
                </a:lnTo>
                <a:lnTo>
                  <a:pt x="20488" y="10"/>
                </a:lnTo>
                <a:lnTo>
                  <a:pt x="26060" y="0"/>
                </a:lnTo>
                <a:lnTo>
                  <a:pt x="45580" y="4511"/>
                </a:lnTo>
                <a:lnTo>
                  <a:pt x="52254" y="10432"/>
                </a:lnTo>
                <a:lnTo>
                  <a:pt x="52476" y="10795"/>
                </a:lnTo>
                <a:lnTo>
                  <a:pt x="52476" y="6074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570688" y="6405638"/>
            <a:ext cx="67373" cy="77254"/>
          </a:xfrm>
          <a:custGeom>
            <a:avLst/>
            <a:gdLst/>
            <a:ahLst/>
            <a:cxnLst/>
            <a:rect l="l" t="t" r="r" b="b"/>
            <a:pathLst>
              <a:path w="67373" h="77254">
                <a:moveTo>
                  <a:pt x="67373" y="77254"/>
                </a:moveTo>
                <a:lnTo>
                  <a:pt x="67373" y="0"/>
                </a:lnTo>
                <a:lnTo>
                  <a:pt x="0" y="0"/>
                </a:lnTo>
                <a:lnTo>
                  <a:pt x="0" y="77254"/>
                </a:lnTo>
                <a:lnTo>
                  <a:pt x="67373" y="7725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570688" y="6405638"/>
            <a:ext cx="67373" cy="77254"/>
          </a:xfrm>
          <a:custGeom>
            <a:avLst/>
            <a:gdLst/>
            <a:ahLst/>
            <a:cxnLst/>
            <a:rect l="l" t="t" r="r" b="b"/>
            <a:pathLst>
              <a:path w="67373" h="77254">
                <a:moveTo>
                  <a:pt x="67373" y="77254"/>
                </a:moveTo>
                <a:lnTo>
                  <a:pt x="0" y="77254"/>
                </a:lnTo>
                <a:lnTo>
                  <a:pt x="0" y="0"/>
                </a:lnTo>
                <a:lnTo>
                  <a:pt x="67373" y="0"/>
                </a:lnTo>
                <a:lnTo>
                  <a:pt x="67373" y="772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575424" y="6483172"/>
            <a:ext cx="58864" cy="552310"/>
          </a:xfrm>
          <a:custGeom>
            <a:avLst/>
            <a:gdLst/>
            <a:ahLst/>
            <a:cxnLst/>
            <a:rect l="l" t="t" r="r" b="b"/>
            <a:pathLst>
              <a:path w="58864" h="552310">
                <a:moveTo>
                  <a:pt x="58864" y="552310"/>
                </a:moveTo>
                <a:lnTo>
                  <a:pt x="58864" y="0"/>
                </a:lnTo>
                <a:lnTo>
                  <a:pt x="0" y="0"/>
                </a:lnTo>
                <a:lnTo>
                  <a:pt x="0" y="552310"/>
                </a:lnTo>
                <a:lnTo>
                  <a:pt x="58864" y="5523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575424" y="6483172"/>
            <a:ext cx="58864" cy="552310"/>
          </a:xfrm>
          <a:custGeom>
            <a:avLst/>
            <a:gdLst/>
            <a:ahLst/>
            <a:cxnLst/>
            <a:rect l="l" t="t" r="r" b="b"/>
            <a:pathLst>
              <a:path w="58864" h="552310">
                <a:moveTo>
                  <a:pt x="58864" y="552310"/>
                </a:moveTo>
                <a:lnTo>
                  <a:pt x="0" y="552310"/>
                </a:lnTo>
                <a:lnTo>
                  <a:pt x="0" y="0"/>
                </a:lnTo>
                <a:lnTo>
                  <a:pt x="58864" y="0"/>
                </a:lnTo>
                <a:lnTo>
                  <a:pt x="58864" y="552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570687" y="6572561"/>
            <a:ext cx="69430" cy="0"/>
          </a:xfrm>
          <a:custGeom>
            <a:avLst/>
            <a:gdLst/>
            <a:ahLst/>
            <a:cxnLst/>
            <a:rect l="l" t="t" r="r" b="b"/>
            <a:pathLst>
              <a:path w="69430">
                <a:moveTo>
                  <a:pt x="0" y="0"/>
                </a:moveTo>
                <a:lnTo>
                  <a:pt x="69430" y="0"/>
                </a:lnTo>
              </a:path>
            </a:pathLst>
          </a:custGeom>
          <a:ln w="20662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567164" y="6572561"/>
            <a:ext cx="76479" cy="0"/>
          </a:xfrm>
          <a:custGeom>
            <a:avLst/>
            <a:gdLst/>
            <a:ahLst/>
            <a:cxnLst/>
            <a:rect l="l" t="t" r="r" b="b"/>
            <a:pathLst>
              <a:path w="76479">
                <a:moveTo>
                  <a:pt x="0" y="0"/>
                </a:moveTo>
                <a:lnTo>
                  <a:pt x="76479" y="0"/>
                </a:lnTo>
              </a:path>
            </a:pathLst>
          </a:custGeom>
          <a:ln w="2771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570688" y="6504158"/>
            <a:ext cx="67373" cy="0"/>
          </a:xfrm>
          <a:custGeom>
            <a:avLst/>
            <a:gdLst/>
            <a:ahLst/>
            <a:cxnLst/>
            <a:rect l="l" t="t" r="r" b="b"/>
            <a:pathLst>
              <a:path w="67373">
                <a:moveTo>
                  <a:pt x="0" y="0"/>
                </a:moveTo>
                <a:lnTo>
                  <a:pt x="67373" y="0"/>
                </a:lnTo>
              </a:path>
            </a:pathLst>
          </a:custGeom>
          <a:ln w="2063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567163" y="6504158"/>
            <a:ext cx="74422" cy="0"/>
          </a:xfrm>
          <a:custGeom>
            <a:avLst/>
            <a:gdLst/>
            <a:ahLst/>
            <a:cxnLst/>
            <a:rect l="l" t="t" r="r" b="b"/>
            <a:pathLst>
              <a:path w="74422">
                <a:moveTo>
                  <a:pt x="0" y="0"/>
                </a:moveTo>
                <a:lnTo>
                  <a:pt x="74422" y="0"/>
                </a:lnTo>
              </a:path>
            </a:pathLst>
          </a:custGeom>
          <a:ln w="2768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601543" y="6489501"/>
            <a:ext cx="35496" cy="129349"/>
          </a:xfrm>
          <a:custGeom>
            <a:avLst/>
            <a:gdLst/>
            <a:ahLst/>
            <a:cxnLst/>
            <a:rect l="l" t="t" r="r" b="b"/>
            <a:pathLst>
              <a:path w="35496" h="129349">
                <a:moveTo>
                  <a:pt x="2057" y="24345"/>
                </a:moveTo>
                <a:lnTo>
                  <a:pt x="15951" y="18668"/>
                </a:lnTo>
                <a:lnTo>
                  <a:pt x="17995" y="14655"/>
                </a:lnTo>
                <a:lnTo>
                  <a:pt x="20574" y="121716"/>
                </a:lnTo>
                <a:lnTo>
                  <a:pt x="22110" y="129349"/>
                </a:lnTo>
                <a:lnTo>
                  <a:pt x="32410" y="129349"/>
                </a:lnTo>
                <a:lnTo>
                  <a:pt x="33426" y="121196"/>
                </a:lnTo>
                <a:lnTo>
                  <a:pt x="35496" y="14655"/>
                </a:lnTo>
                <a:lnTo>
                  <a:pt x="32410" y="4978"/>
                </a:lnTo>
                <a:lnTo>
                  <a:pt x="22631" y="0"/>
                </a:lnTo>
                <a:lnTo>
                  <a:pt x="0" y="8000"/>
                </a:lnTo>
                <a:lnTo>
                  <a:pt x="0" y="18668"/>
                </a:lnTo>
                <a:lnTo>
                  <a:pt x="2057" y="243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601543" y="6489501"/>
            <a:ext cx="35496" cy="129349"/>
          </a:xfrm>
          <a:custGeom>
            <a:avLst/>
            <a:gdLst/>
            <a:ahLst/>
            <a:cxnLst/>
            <a:rect l="l" t="t" r="r" b="b"/>
            <a:pathLst>
              <a:path w="35496" h="129349">
                <a:moveTo>
                  <a:pt x="0" y="8000"/>
                </a:moveTo>
                <a:lnTo>
                  <a:pt x="0" y="18668"/>
                </a:lnTo>
                <a:lnTo>
                  <a:pt x="2057" y="24345"/>
                </a:lnTo>
                <a:lnTo>
                  <a:pt x="15951" y="18668"/>
                </a:lnTo>
                <a:lnTo>
                  <a:pt x="17995" y="14655"/>
                </a:lnTo>
                <a:lnTo>
                  <a:pt x="20574" y="121716"/>
                </a:lnTo>
                <a:lnTo>
                  <a:pt x="22110" y="129349"/>
                </a:lnTo>
                <a:lnTo>
                  <a:pt x="27254" y="129349"/>
                </a:lnTo>
                <a:lnTo>
                  <a:pt x="32410" y="129349"/>
                </a:lnTo>
                <a:lnTo>
                  <a:pt x="33426" y="121196"/>
                </a:lnTo>
                <a:lnTo>
                  <a:pt x="35496" y="14655"/>
                </a:lnTo>
                <a:lnTo>
                  <a:pt x="32410" y="4978"/>
                </a:lnTo>
                <a:lnTo>
                  <a:pt x="22631" y="0"/>
                </a:lnTo>
                <a:lnTo>
                  <a:pt x="0" y="80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085490" y="6007436"/>
            <a:ext cx="83705" cy="70340"/>
          </a:xfrm>
          <a:custGeom>
            <a:avLst/>
            <a:gdLst/>
            <a:ahLst/>
            <a:cxnLst/>
            <a:rect l="l" t="t" r="r" b="b"/>
            <a:pathLst>
              <a:path w="83705" h="70340">
                <a:moveTo>
                  <a:pt x="419" y="3728"/>
                </a:moveTo>
                <a:lnTo>
                  <a:pt x="0" y="70340"/>
                </a:lnTo>
                <a:lnTo>
                  <a:pt x="3860" y="69146"/>
                </a:lnTo>
                <a:lnTo>
                  <a:pt x="8915" y="69540"/>
                </a:lnTo>
                <a:lnTo>
                  <a:pt x="13017" y="69057"/>
                </a:lnTo>
                <a:lnTo>
                  <a:pt x="17430" y="68403"/>
                </a:lnTo>
                <a:lnTo>
                  <a:pt x="29687" y="65024"/>
                </a:lnTo>
                <a:lnTo>
                  <a:pt x="41338" y="59545"/>
                </a:lnTo>
                <a:lnTo>
                  <a:pt x="47554" y="55992"/>
                </a:lnTo>
                <a:lnTo>
                  <a:pt x="58682" y="50039"/>
                </a:lnTo>
                <a:lnTo>
                  <a:pt x="70345" y="44876"/>
                </a:lnTo>
                <a:lnTo>
                  <a:pt x="73456" y="43682"/>
                </a:lnTo>
                <a:lnTo>
                  <a:pt x="78371" y="43162"/>
                </a:lnTo>
                <a:lnTo>
                  <a:pt x="80175" y="40317"/>
                </a:lnTo>
                <a:lnTo>
                  <a:pt x="83705" y="34830"/>
                </a:lnTo>
                <a:lnTo>
                  <a:pt x="76631" y="26321"/>
                </a:lnTo>
                <a:lnTo>
                  <a:pt x="73266" y="22359"/>
                </a:lnTo>
                <a:lnTo>
                  <a:pt x="70167" y="18714"/>
                </a:lnTo>
                <a:lnTo>
                  <a:pt x="66166" y="16301"/>
                </a:lnTo>
                <a:lnTo>
                  <a:pt x="61937" y="13964"/>
                </a:lnTo>
                <a:lnTo>
                  <a:pt x="56955" y="11314"/>
                </a:lnTo>
                <a:lnTo>
                  <a:pt x="45420" y="6201"/>
                </a:lnTo>
                <a:lnTo>
                  <a:pt x="33108" y="2826"/>
                </a:lnTo>
                <a:lnTo>
                  <a:pt x="24295" y="1145"/>
                </a:lnTo>
                <a:lnTo>
                  <a:pt x="11062" y="0"/>
                </a:lnTo>
                <a:lnTo>
                  <a:pt x="419" y="372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085490" y="6007436"/>
            <a:ext cx="83705" cy="70340"/>
          </a:xfrm>
          <a:custGeom>
            <a:avLst/>
            <a:gdLst/>
            <a:ahLst/>
            <a:cxnLst/>
            <a:rect l="l" t="t" r="r" b="b"/>
            <a:pathLst>
              <a:path w="83705" h="70340">
                <a:moveTo>
                  <a:pt x="419" y="3728"/>
                </a:moveTo>
                <a:lnTo>
                  <a:pt x="11062" y="0"/>
                </a:lnTo>
                <a:lnTo>
                  <a:pt x="24295" y="1145"/>
                </a:lnTo>
                <a:lnTo>
                  <a:pt x="33108" y="2826"/>
                </a:lnTo>
                <a:lnTo>
                  <a:pt x="45420" y="6201"/>
                </a:lnTo>
                <a:lnTo>
                  <a:pt x="56955" y="11314"/>
                </a:lnTo>
                <a:lnTo>
                  <a:pt x="61937" y="13964"/>
                </a:lnTo>
                <a:lnTo>
                  <a:pt x="66166" y="16301"/>
                </a:lnTo>
                <a:lnTo>
                  <a:pt x="70167" y="18714"/>
                </a:lnTo>
                <a:lnTo>
                  <a:pt x="73266" y="22359"/>
                </a:lnTo>
                <a:lnTo>
                  <a:pt x="76631" y="26321"/>
                </a:lnTo>
                <a:lnTo>
                  <a:pt x="83705" y="34830"/>
                </a:lnTo>
                <a:lnTo>
                  <a:pt x="80175" y="40317"/>
                </a:lnTo>
                <a:lnTo>
                  <a:pt x="78371" y="43162"/>
                </a:lnTo>
                <a:lnTo>
                  <a:pt x="73456" y="43682"/>
                </a:lnTo>
                <a:lnTo>
                  <a:pt x="70345" y="44876"/>
                </a:lnTo>
                <a:lnTo>
                  <a:pt x="58682" y="50039"/>
                </a:lnTo>
                <a:lnTo>
                  <a:pt x="47554" y="55992"/>
                </a:lnTo>
                <a:lnTo>
                  <a:pt x="41338" y="59545"/>
                </a:lnTo>
                <a:lnTo>
                  <a:pt x="29687" y="65024"/>
                </a:lnTo>
                <a:lnTo>
                  <a:pt x="17430" y="68403"/>
                </a:lnTo>
                <a:lnTo>
                  <a:pt x="13017" y="69057"/>
                </a:lnTo>
                <a:lnTo>
                  <a:pt x="8915" y="69540"/>
                </a:lnTo>
                <a:lnTo>
                  <a:pt x="3860" y="69146"/>
                </a:lnTo>
                <a:lnTo>
                  <a:pt x="0" y="703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071712" y="5857189"/>
            <a:ext cx="124359" cy="217500"/>
          </a:xfrm>
          <a:custGeom>
            <a:avLst/>
            <a:gdLst/>
            <a:ahLst/>
            <a:cxnLst/>
            <a:rect l="l" t="t" r="r" b="b"/>
            <a:pathLst>
              <a:path w="124359" h="217500">
                <a:moveTo>
                  <a:pt x="86872" y="16833"/>
                </a:moveTo>
                <a:lnTo>
                  <a:pt x="77799" y="8310"/>
                </a:lnTo>
                <a:lnTo>
                  <a:pt x="67678" y="0"/>
                </a:lnTo>
                <a:lnTo>
                  <a:pt x="27584" y="33413"/>
                </a:lnTo>
                <a:lnTo>
                  <a:pt x="26763" y="33722"/>
                </a:lnTo>
                <a:lnTo>
                  <a:pt x="14020" y="39288"/>
                </a:lnTo>
                <a:lnTo>
                  <a:pt x="4613" y="47407"/>
                </a:lnTo>
                <a:lnTo>
                  <a:pt x="114" y="60883"/>
                </a:lnTo>
                <a:lnTo>
                  <a:pt x="0" y="62318"/>
                </a:lnTo>
                <a:lnTo>
                  <a:pt x="584" y="75381"/>
                </a:lnTo>
                <a:lnTo>
                  <a:pt x="4137" y="86768"/>
                </a:lnTo>
                <a:lnTo>
                  <a:pt x="10350" y="98031"/>
                </a:lnTo>
                <a:lnTo>
                  <a:pt x="13871" y="103512"/>
                </a:lnTo>
                <a:lnTo>
                  <a:pt x="20587" y="114536"/>
                </a:lnTo>
                <a:lnTo>
                  <a:pt x="25569" y="125990"/>
                </a:lnTo>
                <a:lnTo>
                  <a:pt x="27584" y="138811"/>
                </a:lnTo>
                <a:lnTo>
                  <a:pt x="27576" y="141866"/>
                </a:lnTo>
                <a:lnTo>
                  <a:pt x="26301" y="154828"/>
                </a:lnTo>
                <a:lnTo>
                  <a:pt x="22583" y="165982"/>
                </a:lnTo>
                <a:lnTo>
                  <a:pt x="15888" y="177673"/>
                </a:lnTo>
                <a:lnTo>
                  <a:pt x="12290" y="183310"/>
                </a:lnTo>
                <a:lnTo>
                  <a:pt x="6043" y="195533"/>
                </a:lnTo>
                <a:lnTo>
                  <a:pt x="5372" y="205714"/>
                </a:lnTo>
                <a:lnTo>
                  <a:pt x="10706" y="208877"/>
                </a:lnTo>
                <a:lnTo>
                  <a:pt x="25720" y="211417"/>
                </a:lnTo>
                <a:lnTo>
                  <a:pt x="37770" y="212585"/>
                </a:lnTo>
                <a:lnTo>
                  <a:pt x="43373" y="213801"/>
                </a:lnTo>
                <a:lnTo>
                  <a:pt x="55848" y="216625"/>
                </a:lnTo>
                <a:lnTo>
                  <a:pt x="68313" y="217500"/>
                </a:lnTo>
                <a:lnTo>
                  <a:pt x="71692" y="207261"/>
                </a:lnTo>
                <a:lnTo>
                  <a:pt x="78026" y="195797"/>
                </a:lnTo>
                <a:lnTo>
                  <a:pt x="83299" y="184150"/>
                </a:lnTo>
                <a:lnTo>
                  <a:pt x="85065" y="178079"/>
                </a:lnTo>
                <a:lnTo>
                  <a:pt x="87846" y="172351"/>
                </a:lnTo>
                <a:lnTo>
                  <a:pt x="89433" y="166509"/>
                </a:lnTo>
                <a:lnTo>
                  <a:pt x="90323" y="163266"/>
                </a:lnTo>
                <a:lnTo>
                  <a:pt x="94692" y="151828"/>
                </a:lnTo>
                <a:lnTo>
                  <a:pt x="103327" y="141833"/>
                </a:lnTo>
                <a:lnTo>
                  <a:pt x="109715" y="136334"/>
                </a:lnTo>
                <a:lnTo>
                  <a:pt x="111036" y="134213"/>
                </a:lnTo>
                <a:lnTo>
                  <a:pt x="112979" y="126250"/>
                </a:lnTo>
                <a:lnTo>
                  <a:pt x="114643" y="119481"/>
                </a:lnTo>
                <a:lnTo>
                  <a:pt x="118593" y="117487"/>
                </a:lnTo>
                <a:lnTo>
                  <a:pt x="121907" y="111417"/>
                </a:lnTo>
                <a:lnTo>
                  <a:pt x="124359" y="105006"/>
                </a:lnTo>
                <a:lnTo>
                  <a:pt x="123637" y="94270"/>
                </a:lnTo>
                <a:lnTo>
                  <a:pt x="118740" y="84376"/>
                </a:lnTo>
                <a:lnTo>
                  <a:pt x="112954" y="74307"/>
                </a:lnTo>
                <a:lnTo>
                  <a:pt x="110812" y="68831"/>
                </a:lnTo>
                <a:lnTo>
                  <a:pt x="108366" y="56986"/>
                </a:lnTo>
                <a:lnTo>
                  <a:pt x="106181" y="45202"/>
                </a:lnTo>
                <a:lnTo>
                  <a:pt x="101194" y="34099"/>
                </a:lnTo>
                <a:lnTo>
                  <a:pt x="95181" y="26126"/>
                </a:lnTo>
                <a:lnTo>
                  <a:pt x="86872" y="168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071712" y="5857189"/>
            <a:ext cx="124359" cy="217500"/>
          </a:xfrm>
          <a:custGeom>
            <a:avLst/>
            <a:gdLst/>
            <a:ahLst/>
            <a:cxnLst/>
            <a:rect l="l" t="t" r="r" b="b"/>
            <a:pathLst>
              <a:path w="124359" h="217500">
                <a:moveTo>
                  <a:pt x="67678" y="0"/>
                </a:moveTo>
                <a:lnTo>
                  <a:pt x="77799" y="8310"/>
                </a:lnTo>
                <a:lnTo>
                  <a:pt x="86872" y="16833"/>
                </a:lnTo>
                <a:lnTo>
                  <a:pt x="95181" y="26126"/>
                </a:lnTo>
                <a:lnTo>
                  <a:pt x="101194" y="34099"/>
                </a:lnTo>
                <a:lnTo>
                  <a:pt x="106181" y="45202"/>
                </a:lnTo>
                <a:lnTo>
                  <a:pt x="108366" y="56986"/>
                </a:lnTo>
                <a:lnTo>
                  <a:pt x="110812" y="68831"/>
                </a:lnTo>
                <a:lnTo>
                  <a:pt x="112954" y="74307"/>
                </a:lnTo>
                <a:lnTo>
                  <a:pt x="118740" y="84376"/>
                </a:lnTo>
                <a:lnTo>
                  <a:pt x="123637" y="94270"/>
                </a:lnTo>
                <a:lnTo>
                  <a:pt x="124359" y="105006"/>
                </a:lnTo>
                <a:lnTo>
                  <a:pt x="121907" y="111417"/>
                </a:lnTo>
                <a:lnTo>
                  <a:pt x="118593" y="117487"/>
                </a:lnTo>
                <a:lnTo>
                  <a:pt x="114643" y="119481"/>
                </a:lnTo>
                <a:lnTo>
                  <a:pt x="112979" y="126250"/>
                </a:lnTo>
                <a:lnTo>
                  <a:pt x="111036" y="134213"/>
                </a:lnTo>
                <a:lnTo>
                  <a:pt x="109715" y="136334"/>
                </a:lnTo>
                <a:lnTo>
                  <a:pt x="103327" y="141833"/>
                </a:lnTo>
                <a:lnTo>
                  <a:pt x="94692" y="151828"/>
                </a:lnTo>
                <a:lnTo>
                  <a:pt x="90323" y="163266"/>
                </a:lnTo>
                <a:lnTo>
                  <a:pt x="89433" y="166509"/>
                </a:lnTo>
                <a:lnTo>
                  <a:pt x="87846" y="172351"/>
                </a:lnTo>
                <a:lnTo>
                  <a:pt x="85065" y="178079"/>
                </a:lnTo>
                <a:lnTo>
                  <a:pt x="83299" y="184150"/>
                </a:lnTo>
                <a:lnTo>
                  <a:pt x="78026" y="195797"/>
                </a:lnTo>
                <a:lnTo>
                  <a:pt x="71692" y="207261"/>
                </a:lnTo>
                <a:lnTo>
                  <a:pt x="68313" y="217500"/>
                </a:lnTo>
                <a:lnTo>
                  <a:pt x="55848" y="216625"/>
                </a:lnTo>
                <a:lnTo>
                  <a:pt x="43373" y="213801"/>
                </a:lnTo>
                <a:lnTo>
                  <a:pt x="37770" y="212585"/>
                </a:lnTo>
                <a:lnTo>
                  <a:pt x="25720" y="211417"/>
                </a:lnTo>
                <a:lnTo>
                  <a:pt x="10706" y="208877"/>
                </a:lnTo>
                <a:lnTo>
                  <a:pt x="5372" y="205714"/>
                </a:lnTo>
                <a:lnTo>
                  <a:pt x="6043" y="195533"/>
                </a:lnTo>
                <a:lnTo>
                  <a:pt x="12290" y="183310"/>
                </a:lnTo>
                <a:lnTo>
                  <a:pt x="15888" y="177673"/>
                </a:lnTo>
                <a:lnTo>
                  <a:pt x="22583" y="165982"/>
                </a:lnTo>
                <a:lnTo>
                  <a:pt x="26301" y="154828"/>
                </a:lnTo>
                <a:lnTo>
                  <a:pt x="27576" y="141866"/>
                </a:lnTo>
                <a:lnTo>
                  <a:pt x="27584" y="138811"/>
                </a:lnTo>
                <a:lnTo>
                  <a:pt x="25569" y="125990"/>
                </a:lnTo>
                <a:lnTo>
                  <a:pt x="20587" y="114536"/>
                </a:lnTo>
                <a:lnTo>
                  <a:pt x="13871" y="103512"/>
                </a:lnTo>
                <a:lnTo>
                  <a:pt x="10350" y="98031"/>
                </a:lnTo>
                <a:lnTo>
                  <a:pt x="4137" y="86768"/>
                </a:lnTo>
                <a:lnTo>
                  <a:pt x="584" y="75381"/>
                </a:lnTo>
                <a:lnTo>
                  <a:pt x="0" y="62318"/>
                </a:lnTo>
                <a:lnTo>
                  <a:pt x="114" y="60883"/>
                </a:lnTo>
                <a:lnTo>
                  <a:pt x="4613" y="47407"/>
                </a:lnTo>
                <a:lnTo>
                  <a:pt x="14020" y="39288"/>
                </a:lnTo>
                <a:lnTo>
                  <a:pt x="26763" y="33722"/>
                </a:lnTo>
                <a:lnTo>
                  <a:pt x="27584" y="33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569401" y="6083624"/>
            <a:ext cx="247187" cy="122984"/>
          </a:xfrm>
          <a:custGeom>
            <a:avLst/>
            <a:gdLst/>
            <a:ahLst/>
            <a:cxnLst/>
            <a:rect l="l" t="t" r="r" b="b"/>
            <a:pathLst>
              <a:path w="247187" h="122984">
                <a:moveTo>
                  <a:pt x="245941" y="8690"/>
                </a:moveTo>
                <a:lnTo>
                  <a:pt x="242536" y="0"/>
                </a:lnTo>
                <a:lnTo>
                  <a:pt x="245777" y="8361"/>
                </a:lnTo>
                <a:lnTo>
                  <a:pt x="247103" y="11659"/>
                </a:lnTo>
                <a:lnTo>
                  <a:pt x="247187" y="11180"/>
                </a:lnTo>
                <a:lnTo>
                  <a:pt x="245941" y="8690"/>
                </a:lnTo>
                <a:close/>
              </a:path>
              <a:path w="247187" h="122984">
                <a:moveTo>
                  <a:pt x="1540" y="195704"/>
                </a:moveTo>
                <a:lnTo>
                  <a:pt x="0" y="208376"/>
                </a:lnTo>
                <a:lnTo>
                  <a:pt x="591" y="213060"/>
                </a:lnTo>
                <a:lnTo>
                  <a:pt x="4866" y="224554"/>
                </a:lnTo>
                <a:lnTo>
                  <a:pt x="11067" y="235960"/>
                </a:lnTo>
                <a:lnTo>
                  <a:pt x="17782" y="247267"/>
                </a:lnTo>
                <a:lnTo>
                  <a:pt x="23596" y="258466"/>
                </a:lnTo>
                <a:lnTo>
                  <a:pt x="28567" y="269902"/>
                </a:lnTo>
                <a:lnTo>
                  <a:pt x="34007" y="280751"/>
                </a:lnTo>
                <a:lnTo>
                  <a:pt x="40373" y="291672"/>
                </a:lnTo>
                <a:lnTo>
                  <a:pt x="47379" y="301560"/>
                </a:lnTo>
                <a:lnTo>
                  <a:pt x="54738" y="309312"/>
                </a:lnTo>
                <a:lnTo>
                  <a:pt x="62163" y="313825"/>
                </a:lnTo>
                <a:lnTo>
                  <a:pt x="69367" y="313993"/>
                </a:lnTo>
                <a:lnTo>
                  <a:pt x="74238" y="310824"/>
                </a:lnTo>
                <a:lnTo>
                  <a:pt x="81630" y="305978"/>
                </a:lnTo>
                <a:lnTo>
                  <a:pt x="89304" y="305394"/>
                </a:lnTo>
                <a:lnTo>
                  <a:pt x="97283" y="308231"/>
                </a:lnTo>
                <a:lnTo>
                  <a:pt x="105584" y="313650"/>
                </a:lnTo>
                <a:lnTo>
                  <a:pt x="114228" y="320812"/>
                </a:lnTo>
                <a:lnTo>
                  <a:pt x="123235" y="328876"/>
                </a:lnTo>
                <a:lnTo>
                  <a:pt x="132624" y="337002"/>
                </a:lnTo>
                <a:lnTo>
                  <a:pt x="142417" y="344352"/>
                </a:lnTo>
                <a:lnTo>
                  <a:pt x="152631" y="350084"/>
                </a:lnTo>
                <a:lnTo>
                  <a:pt x="163288" y="353360"/>
                </a:lnTo>
                <a:lnTo>
                  <a:pt x="167227" y="353776"/>
                </a:lnTo>
                <a:lnTo>
                  <a:pt x="178918" y="354540"/>
                </a:lnTo>
                <a:lnTo>
                  <a:pt x="192245" y="354133"/>
                </a:lnTo>
                <a:lnTo>
                  <a:pt x="202512" y="349840"/>
                </a:lnTo>
                <a:lnTo>
                  <a:pt x="205175" y="339806"/>
                </a:lnTo>
                <a:lnTo>
                  <a:pt x="183420" y="273588"/>
                </a:lnTo>
                <a:lnTo>
                  <a:pt x="176902" y="262663"/>
                </a:lnTo>
                <a:lnTo>
                  <a:pt x="170537" y="251244"/>
                </a:lnTo>
                <a:lnTo>
                  <a:pt x="170072" y="249521"/>
                </a:lnTo>
                <a:lnTo>
                  <a:pt x="168408" y="241228"/>
                </a:lnTo>
                <a:lnTo>
                  <a:pt x="171660" y="236923"/>
                </a:lnTo>
                <a:lnTo>
                  <a:pt x="173882" y="228922"/>
                </a:lnTo>
                <a:lnTo>
                  <a:pt x="175957" y="216169"/>
                </a:lnTo>
                <a:lnTo>
                  <a:pt x="175956" y="203802"/>
                </a:lnTo>
                <a:lnTo>
                  <a:pt x="175491" y="191438"/>
                </a:lnTo>
                <a:lnTo>
                  <a:pt x="175533" y="186504"/>
                </a:lnTo>
                <a:lnTo>
                  <a:pt x="187821" y="186481"/>
                </a:lnTo>
                <a:lnTo>
                  <a:pt x="200394" y="187908"/>
                </a:lnTo>
                <a:lnTo>
                  <a:pt x="209976" y="188079"/>
                </a:lnTo>
                <a:lnTo>
                  <a:pt x="222261" y="186852"/>
                </a:lnTo>
                <a:lnTo>
                  <a:pt x="236155" y="184330"/>
                </a:lnTo>
                <a:lnTo>
                  <a:pt x="246679" y="180090"/>
                </a:lnTo>
                <a:lnTo>
                  <a:pt x="253847" y="169797"/>
                </a:lnTo>
                <a:lnTo>
                  <a:pt x="254046" y="156997"/>
                </a:lnTo>
                <a:lnTo>
                  <a:pt x="253460" y="153890"/>
                </a:lnTo>
                <a:lnTo>
                  <a:pt x="251793" y="141267"/>
                </a:lnTo>
                <a:lnTo>
                  <a:pt x="253031" y="129216"/>
                </a:lnTo>
                <a:lnTo>
                  <a:pt x="253448" y="126941"/>
                </a:lnTo>
                <a:lnTo>
                  <a:pt x="254222" y="122801"/>
                </a:lnTo>
                <a:lnTo>
                  <a:pt x="255518" y="117771"/>
                </a:lnTo>
                <a:lnTo>
                  <a:pt x="255873" y="113885"/>
                </a:lnTo>
                <a:lnTo>
                  <a:pt x="256153" y="110723"/>
                </a:lnTo>
                <a:lnTo>
                  <a:pt x="254667" y="104627"/>
                </a:lnTo>
                <a:lnTo>
                  <a:pt x="256407" y="102214"/>
                </a:lnTo>
                <a:lnTo>
                  <a:pt x="258947" y="98658"/>
                </a:lnTo>
                <a:lnTo>
                  <a:pt x="266897" y="99623"/>
                </a:lnTo>
                <a:lnTo>
                  <a:pt x="269945" y="95419"/>
                </a:lnTo>
                <a:lnTo>
                  <a:pt x="274098" y="89717"/>
                </a:lnTo>
                <a:lnTo>
                  <a:pt x="271164" y="82808"/>
                </a:lnTo>
                <a:lnTo>
                  <a:pt x="269627" y="76738"/>
                </a:lnTo>
                <a:lnTo>
                  <a:pt x="265349" y="64585"/>
                </a:lnTo>
                <a:lnTo>
                  <a:pt x="259637" y="53544"/>
                </a:lnTo>
                <a:lnTo>
                  <a:pt x="253106" y="42526"/>
                </a:lnTo>
                <a:lnTo>
                  <a:pt x="251835" y="40365"/>
                </a:lnTo>
                <a:lnTo>
                  <a:pt x="245777" y="28996"/>
                </a:lnTo>
                <a:lnTo>
                  <a:pt x="245509" y="18111"/>
                </a:lnTo>
                <a:lnTo>
                  <a:pt x="246285" y="14825"/>
                </a:lnTo>
                <a:lnTo>
                  <a:pt x="247034" y="12057"/>
                </a:lnTo>
                <a:lnTo>
                  <a:pt x="247103" y="11659"/>
                </a:lnTo>
                <a:lnTo>
                  <a:pt x="245777" y="8361"/>
                </a:lnTo>
                <a:lnTo>
                  <a:pt x="242536" y="0"/>
                </a:lnTo>
                <a:lnTo>
                  <a:pt x="237983" y="-11877"/>
                </a:lnTo>
                <a:lnTo>
                  <a:pt x="233344" y="-23729"/>
                </a:lnTo>
                <a:lnTo>
                  <a:pt x="228461" y="-35454"/>
                </a:lnTo>
                <a:lnTo>
                  <a:pt x="225787" y="-41435"/>
                </a:lnTo>
                <a:lnTo>
                  <a:pt x="220894" y="-52615"/>
                </a:lnTo>
                <a:lnTo>
                  <a:pt x="215703" y="-64628"/>
                </a:lnTo>
                <a:lnTo>
                  <a:pt x="209991" y="-76633"/>
                </a:lnTo>
                <a:lnTo>
                  <a:pt x="203537" y="-87792"/>
                </a:lnTo>
                <a:lnTo>
                  <a:pt x="197631" y="-95613"/>
                </a:lnTo>
                <a:lnTo>
                  <a:pt x="189551" y="-103155"/>
                </a:lnTo>
                <a:lnTo>
                  <a:pt x="181002" y="-108147"/>
                </a:lnTo>
                <a:lnTo>
                  <a:pt x="172097" y="-110800"/>
                </a:lnTo>
                <a:lnTo>
                  <a:pt x="162948" y="-111325"/>
                </a:lnTo>
                <a:lnTo>
                  <a:pt x="153665" y="-109932"/>
                </a:lnTo>
                <a:lnTo>
                  <a:pt x="144360" y="-106835"/>
                </a:lnTo>
                <a:lnTo>
                  <a:pt x="135145" y="-102242"/>
                </a:lnTo>
                <a:lnTo>
                  <a:pt x="126132" y="-96367"/>
                </a:lnTo>
                <a:lnTo>
                  <a:pt x="117431" y="-89419"/>
                </a:lnTo>
                <a:lnTo>
                  <a:pt x="109154" y="-81611"/>
                </a:lnTo>
                <a:lnTo>
                  <a:pt x="101413" y="-73154"/>
                </a:lnTo>
                <a:lnTo>
                  <a:pt x="94320" y="-64258"/>
                </a:lnTo>
                <a:lnTo>
                  <a:pt x="87985" y="-55135"/>
                </a:lnTo>
                <a:lnTo>
                  <a:pt x="82520" y="-45996"/>
                </a:lnTo>
                <a:lnTo>
                  <a:pt x="78038" y="-37053"/>
                </a:lnTo>
                <a:lnTo>
                  <a:pt x="74648" y="-28516"/>
                </a:lnTo>
                <a:lnTo>
                  <a:pt x="72777" y="-22029"/>
                </a:lnTo>
                <a:lnTo>
                  <a:pt x="72096" y="-10157"/>
                </a:lnTo>
                <a:lnTo>
                  <a:pt x="70804" y="1858"/>
                </a:lnTo>
                <a:lnTo>
                  <a:pt x="70657" y="2316"/>
                </a:lnTo>
                <a:lnTo>
                  <a:pt x="61756" y="9988"/>
                </a:lnTo>
                <a:lnTo>
                  <a:pt x="47651" y="15581"/>
                </a:lnTo>
                <a:lnTo>
                  <a:pt x="37509" y="22754"/>
                </a:lnTo>
                <a:lnTo>
                  <a:pt x="36773" y="24655"/>
                </a:lnTo>
                <a:lnTo>
                  <a:pt x="32337" y="35130"/>
                </a:lnTo>
                <a:lnTo>
                  <a:pt x="25011" y="47653"/>
                </a:lnTo>
                <a:lnTo>
                  <a:pt x="18040" y="59014"/>
                </a:lnTo>
                <a:lnTo>
                  <a:pt x="16110" y="62450"/>
                </a:lnTo>
                <a:lnTo>
                  <a:pt x="16220" y="71237"/>
                </a:lnTo>
                <a:lnTo>
                  <a:pt x="21938" y="79907"/>
                </a:lnTo>
                <a:lnTo>
                  <a:pt x="27308" y="88673"/>
                </a:lnTo>
                <a:lnTo>
                  <a:pt x="26918" y="96829"/>
                </a:lnTo>
                <a:lnTo>
                  <a:pt x="22498" y="105186"/>
                </a:lnTo>
                <a:lnTo>
                  <a:pt x="22917" y="111193"/>
                </a:lnTo>
                <a:lnTo>
                  <a:pt x="21482" y="120718"/>
                </a:lnTo>
                <a:lnTo>
                  <a:pt x="18028" y="133145"/>
                </a:lnTo>
                <a:lnTo>
                  <a:pt x="11397" y="144043"/>
                </a:lnTo>
                <a:lnTo>
                  <a:pt x="9824" y="145851"/>
                </a:lnTo>
                <a:lnTo>
                  <a:pt x="6941" y="148988"/>
                </a:lnTo>
                <a:lnTo>
                  <a:pt x="2254" y="150893"/>
                </a:lnTo>
                <a:lnTo>
                  <a:pt x="680" y="155300"/>
                </a:lnTo>
                <a:lnTo>
                  <a:pt x="298" y="167311"/>
                </a:lnTo>
                <a:lnTo>
                  <a:pt x="2576" y="180204"/>
                </a:lnTo>
                <a:lnTo>
                  <a:pt x="2953" y="183723"/>
                </a:lnTo>
                <a:lnTo>
                  <a:pt x="1540" y="19570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569400" y="5972299"/>
            <a:ext cx="274098" cy="465865"/>
          </a:xfrm>
          <a:custGeom>
            <a:avLst/>
            <a:gdLst/>
            <a:ahLst/>
            <a:cxnLst/>
            <a:rect l="l" t="t" r="r" b="b"/>
            <a:pathLst>
              <a:path w="274098" h="465865">
                <a:moveTo>
                  <a:pt x="183420" y="384913"/>
                </a:moveTo>
                <a:lnTo>
                  <a:pt x="176902" y="373988"/>
                </a:lnTo>
                <a:lnTo>
                  <a:pt x="170537" y="362569"/>
                </a:lnTo>
                <a:lnTo>
                  <a:pt x="170072" y="360846"/>
                </a:lnTo>
                <a:lnTo>
                  <a:pt x="168408" y="352553"/>
                </a:lnTo>
                <a:lnTo>
                  <a:pt x="171660" y="348248"/>
                </a:lnTo>
                <a:lnTo>
                  <a:pt x="173882" y="340247"/>
                </a:lnTo>
                <a:lnTo>
                  <a:pt x="175957" y="327494"/>
                </a:lnTo>
                <a:lnTo>
                  <a:pt x="175956" y="315127"/>
                </a:lnTo>
                <a:lnTo>
                  <a:pt x="175491" y="302763"/>
                </a:lnTo>
                <a:lnTo>
                  <a:pt x="175533" y="297829"/>
                </a:lnTo>
                <a:lnTo>
                  <a:pt x="187821" y="297807"/>
                </a:lnTo>
                <a:lnTo>
                  <a:pt x="200394" y="299233"/>
                </a:lnTo>
                <a:lnTo>
                  <a:pt x="209976" y="299404"/>
                </a:lnTo>
                <a:lnTo>
                  <a:pt x="222261" y="298177"/>
                </a:lnTo>
                <a:lnTo>
                  <a:pt x="236155" y="295655"/>
                </a:lnTo>
                <a:lnTo>
                  <a:pt x="246679" y="291416"/>
                </a:lnTo>
                <a:lnTo>
                  <a:pt x="253847" y="281122"/>
                </a:lnTo>
                <a:lnTo>
                  <a:pt x="254046" y="268323"/>
                </a:lnTo>
                <a:lnTo>
                  <a:pt x="253460" y="265215"/>
                </a:lnTo>
                <a:lnTo>
                  <a:pt x="251793" y="252592"/>
                </a:lnTo>
                <a:lnTo>
                  <a:pt x="253031" y="240541"/>
                </a:lnTo>
                <a:lnTo>
                  <a:pt x="253448" y="238266"/>
                </a:lnTo>
                <a:lnTo>
                  <a:pt x="254222" y="234126"/>
                </a:lnTo>
                <a:lnTo>
                  <a:pt x="255518" y="229097"/>
                </a:lnTo>
                <a:lnTo>
                  <a:pt x="255873" y="225210"/>
                </a:lnTo>
                <a:lnTo>
                  <a:pt x="256153" y="222048"/>
                </a:lnTo>
                <a:lnTo>
                  <a:pt x="254667" y="215952"/>
                </a:lnTo>
                <a:lnTo>
                  <a:pt x="256407" y="213539"/>
                </a:lnTo>
                <a:lnTo>
                  <a:pt x="258947" y="209983"/>
                </a:lnTo>
                <a:lnTo>
                  <a:pt x="266897" y="210948"/>
                </a:lnTo>
                <a:lnTo>
                  <a:pt x="269945" y="206745"/>
                </a:lnTo>
                <a:lnTo>
                  <a:pt x="274098" y="201042"/>
                </a:lnTo>
                <a:lnTo>
                  <a:pt x="271164" y="194134"/>
                </a:lnTo>
                <a:lnTo>
                  <a:pt x="269627" y="188063"/>
                </a:lnTo>
                <a:lnTo>
                  <a:pt x="265349" y="175910"/>
                </a:lnTo>
                <a:lnTo>
                  <a:pt x="259637" y="164870"/>
                </a:lnTo>
                <a:lnTo>
                  <a:pt x="253106" y="153852"/>
                </a:lnTo>
                <a:lnTo>
                  <a:pt x="251835" y="151690"/>
                </a:lnTo>
                <a:lnTo>
                  <a:pt x="245777" y="140321"/>
                </a:lnTo>
                <a:lnTo>
                  <a:pt x="245509" y="129436"/>
                </a:lnTo>
                <a:lnTo>
                  <a:pt x="246285" y="126150"/>
                </a:lnTo>
                <a:lnTo>
                  <a:pt x="247034" y="123382"/>
                </a:lnTo>
                <a:lnTo>
                  <a:pt x="247187" y="122506"/>
                </a:lnTo>
                <a:lnTo>
                  <a:pt x="245777" y="119686"/>
                </a:lnTo>
                <a:lnTo>
                  <a:pt x="246221" y="120778"/>
                </a:lnTo>
                <a:lnTo>
                  <a:pt x="246933" y="121998"/>
                </a:lnTo>
                <a:lnTo>
                  <a:pt x="247161" y="123128"/>
                </a:lnTo>
                <a:lnTo>
                  <a:pt x="242536" y="111325"/>
                </a:lnTo>
                <a:lnTo>
                  <a:pt x="237983" y="99447"/>
                </a:lnTo>
                <a:lnTo>
                  <a:pt x="233344" y="87595"/>
                </a:lnTo>
                <a:lnTo>
                  <a:pt x="228461" y="75871"/>
                </a:lnTo>
                <a:lnTo>
                  <a:pt x="225787" y="69889"/>
                </a:lnTo>
                <a:lnTo>
                  <a:pt x="220894" y="58709"/>
                </a:lnTo>
                <a:lnTo>
                  <a:pt x="215703" y="46697"/>
                </a:lnTo>
                <a:lnTo>
                  <a:pt x="209991" y="34691"/>
                </a:lnTo>
                <a:lnTo>
                  <a:pt x="203537" y="23533"/>
                </a:lnTo>
                <a:lnTo>
                  <a:pt x="197631" y="15711"/>
                </a:lnTo>
                <a:lnTo>
                  <a:pt x="189551" y="8169"/>
                </a:lnTo>
                <a:lnTo>
                  <a:pt x="181002" y="3177"/>
                </a:lnTo>
                <a:lnTo>
                  <a:pt x="172097" y="524"/>
                </a:lnTo>
                <a:lnTo>
                  <a:pt x="162948" y="0"/>
                </a:lnTo>
                <a:lnTo>
                  <a:pt x="153665" y="1392"/>
                </a:lnTo>
                <a:lnTo>
                  <a:pt x="144360" y="4490"/>
                </a:lnTo>
                <a:lnTo>
                  <a:pt x="135145" y="9082"/>
                </a:lnTo>
                <a:lnTo>
                  <a:pt x="126132" y="14957"/>
                </a:lnTo>
                <a:lnTo>
                  <a:pt x="117431" y="21905"/>
                </a:lnTo>
                <a:lnTo>
                  <a:pt x="109154" y="29713"/>
                </a:lnTo>
                <a:lnTo>
                  <a:pt x="101413" y="38170"/>
                </a:lnTo>
                <a:lnTo>
                  <a:pt x="94320" y="47066"/>
                </a:lnTo>
                <a:lnTo>
                  <a:pt x="87985" y="56189"/>
                </a:lnTo>
                <a:lnTo>
                  <a:pt x="82520" y="65328"/>
                </a:lnTo>
                <a:lnTo>
                  <a:pt x="78038" y="74271"/>
                </a:lnTo>
                <a:lnTo>
                  <a:pt x="74648" y="82808"/>
                </a:lnTo>
                <a:lnTo>
                  <a:pt x="72777" y="89295"/>
                </a:lnTo>
                <a:lnTo>
                  <a:pt x="72096" y="101167"/>
                </a:lnTo>
                <a:lnTo>
                  <a:pt x="70804" y="113183"/>
                </a:lnTo>
                <a:lnTo>
                  <a:pt x="70657" y="113641"/>
                </a:lnTo>
                <a:lnTo>
                  <a:pt x="61756" y="121313"/>
                </a:lnTo>
                <a:lnTo>
                  <a:pt x="47651" y="126906"/>
                </a:lnTo>
                <a:lnTo>
                  <a:pt x="37509" y="134079"/>
                </a:lnTo>
                <a:lnTo>
                  <a:pt x="36773" y="135980"/>
                </a:lnTo>
                <a:lnTo>
                  <a:pt x="32337" y="146455"/>
                </a:lnTo>
                <a:lnTo>
                  <a:pt x="25011" y="158978"/>
                </a:lnTo>
                <a:lnTo>
                  <a:pt x="18040" y="170340"/>
                </a:lnTo>
                <a:lnTo>
                  <a:pt x="16110" y="173775"/>
                </a:lnTo>
                <a:lnTo>
                  <a:pt x="16220" y="182563"/>
                </a:lnTo>
                <a:lnTo>
                  <a:pt x="21938" y="191232"/>
                </a:lnTo>
                <a:lnTo>
                  <a:pt x="27308" y="199998"/>
                </a:lnTo>
                <a:lnTo>
                  <a:pt x="26918" y="208154"/>
                </a:lnTo>
                <a:lnTo>
                  <a:pt x="22498" y="216511"/>
                </a:lnTo>
                <a:lnTo>
                  <a:pt x="22917" y="222518"/>
                </a:lnTo>
                <a:lnTo>
                  <a:pt x="21482" y="232043"/>
                </a:lnTo>
                <a:lnTo>
                  <a:pt x="18028" y="244471"/>
                </a:lnTo>
                <a:lnTo>
                  <a:pt x="11397" y="255368"/>
                </a:lnTo>
                <a:lnTo>
                  <a:pt x="9824" y="257176"/>
                </a:lnTo>
                <a:lnTo>
                  <a:pt x="6941" y="260313"/>
                </a:lnTo>
                <a:lnTo>
                  <a:pt x="2254" y="262218"/>
                </a:lnTo>
                <a:lnTo>
                  <a:pt x="680" y="266625"/>
                </a:lnTo>
                <a:lnTo>
                  <a:pt x="298" y="278637"/>
                </a:lnTo>
                <a:lnTo>
                  <a:pt x="2576" y="291529"/>
                </a:lnTo>
                <a:lnTo>
                  <a:pt x="2953" y="295048"/>
                </a:lnTo>
                <a:lnTo>
                  <a:pt x="1540" y="307029"/>
                </a:lnTo>
                <a:lnTo>
                  <a:pt x="0" y="319702"/>
                </a:lnTo>
                <a:lnTo>
                  <a:pt x="591" y="324385"/>
                </a:lnTo>
                <a:lnTo>
                  <a:pt x="4866" y="335879"/>
                </a:lnTo>
                <a:lnTo>
                  <a:pt x="11067" y="347285"/>
                </a:lnTo>
                <a:lnTo>
                  <a:pt x="17782" y="358592"/>
                </a:lnTo>
                <a:lnTo>
                  <a:pt x="23596" y="369791"/>
                </a:lnTo>
                <a:lnTo>
                  <a:pt x="28567" y="381227"/>
                </a:lnTo>
                <a:lnTo>
                  <a:pt x="34007" y="392076"/>
                </a:lnTo>
                <a:lnTo>
                  <a:pt x="40373" y="402997"/>
                </a:lnTo>
                <a:lnTo>
                  <a:pt x="47379" y="412886"/>
                </a:lnTo>
                <a:lnTo>
                  <a:pt x="54738" y="420638"/>
                </a:lnTo>
                <a:lnTo>
                  <a:pt x="62163" y="425150"/>
                </a:lnTo>
                <a:lnTo>
                  <a:pt x="69367" y="425318"/>
                </a:lnTo>
                <a:lnTo>
                  <a:pt x="74238" y="422149"/>
                </a:lnTo>
                <a:lnTo>
                  <a:pt x="81630" y="417303"/>
                </a:lnTo>
                <a:lnTo>
                  <a:pt x="89304" y="416719"/>
                </a:lnTo>
                <a:lnTo>
                  <a:pt x="97283" y="419556"/>
                </a:lnTo>
                <a:lnTo>
                  <a:pt x="105584" y="424976"/>
                </a:lnTo>
                <a:lnTo>
                  <a:pt x="114228" y="432137"/>
                </a:lnTo>
                <a:lnTo>
                  <a:pt x="123235" y="440201"/>
                </a:lnTo>
                <a:lnTo>
                  <a:pt x="132624" y="448327"/>
                </a:lnTo>
                <a:lnTo>
                  <a:pt x="142417" y="455677"/>
                </a:lnTo>
                <a:lnTo>
                  <a:pt x="152631" y="461409"/>
                </a:lnTo>
                <a:lnTo>
                  <a:pt x="163288" y="464685"/>
                </a:lnTo>
                <a:lnTo>
                  <a:pt x="167227" y="465101"/>
                </a:lnTo>
                <a:lnTo>
                  <a:pt x="178918" y="465865"/>
                </a:lnTo>
                <a:lnTo>
                  <a:pt x="192245" y="465458"/>
                </a:lnTo>
                <a:lnTo>
                  <a:pt x="202512" y="461165"/>
                </a:lnTo>
                <a:lnTo>
                  <a:pt x="205175" y="4511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455983" y="6009653"/>
            <a:ext cx="709602" cy="1025829"/>
          </a:xfrm>
          <a:custGeom>
            <a:avLst/>
            <a:gdLst/>
            <a:ahLst/>
            <a:cxnLst/>
            <a:rect l="l" t="t" r="r" b="b"/>
            <a:pathLst>
              <a:path w="709602" h="1025829">
                <a:moveTo>
                  <a:pt x="437213" y="249415"/>
                </a:moveTo>
                <a:lnTo>
                  <a:pt x="425985" y="255520"/>
                </a:lnTo>
                <a:lnTo>
                  <a:pt x="413835" y="259394"/>
                </a:lnTo>
                <a:lnTo>
                  <a:pt x="407431" y="260984"/>
                </a:lnTo>
                <a:lnTo>
                  <a:pt x="396095" y="262938"/>
                </a:lnTo>
                <a:lnTo>
                  <a:pt x="384596" y="267870"/>
                </a:lnTo>
                <a:lnTo>
                  <a:pt x="373001" y="274347"/>
                </a:lnTo>
                <a:lnTo>
                  <a:pt x="361377" y="280941"/>
                </a:lnTo>
                <a:lnTo>
                  <a:pt x="349790" y="286219"/>
                </a:lnTo>
                <a:lnTo>
                  <a:pt x="338308" y="288751"/>
                </a:lnTo>
                <a:lnTo>
                  <a:pt x="332298" y="288493"/>
                </a:lnTo>
                <a:lnTo>
                  <a:pt x="320584" y="289030"/>
                </a:lnTo>
                <a:lnTo>
                  <a:pt x="308589" y="292814"/>
                </a:lnTo>
                <a:lnTo>
                  <a:pt x="296647" y="297931"/>
                </a:lnTo>
                <a:lnTo>
                  <a:pt x="287632" y="301599"/>
                </a:lnTo>
                <a:lnTo>
                  <a:pt x="288216" y="308775"/>
                </a:lnTo>
                <a:lnTo>
                  <a:pt x="283301" y="314591"/>
                </a:lnTo>
                <a:lnTo>
                  <a:pt x="284190" y="321868"/>
                </a:lnTo>
                <a:lnTo>
                  <a:pt x="290003" y="333085"/>
                </a:lnTo>
                <a:lnTo>
                  <a:pt x="296355" y="344304"/>
                </a:lnTo>
                <a:lnTo>
                  <a:pt x="296484" y="345020"/>
                </a:lnTo>
                <a:lnTo>
                  <a:pt x="298336" y="357795"/>
                </a:lnTo>
                <a:lnTo>
                  <a:pt x="300175" y="370457"/>
                </a:lnTo>
                <a:lnTo>
                  <a:pt x="301915" y="382941"/>
                </a:lnTo>
                <a:lnTo>
                  <a:pt x="302974" y="391109"/>
                </a:lnTo>
                <a:lnTo>
                  <a:pt x="292713" y="382915"/>
                </a:lnTo>
                <a:lnTo>
                  <a:pt x="283551" y="374824"/>
                </a:lnTo>
                <a:lnTo>
                  <a:pt x="274641" y="366485"/>
                </a:lnTo>
                <a:lnTo>
                  <a:pt x="265140" y="357549"/>
                </a:lnTo>
                <a:lnTo>
                  <a:pt x="263223" y="355777"/>
                </a:lnTo>
                <a:lnTo>
                  <a:pt x="252040" y="346639"/>
                </a:lnTo>
                <a:lnTo>
                  <a:pt x="241456" y="340169"/>
                </a:lnTo>
                <a:lnTo>
                  <a:pt x="230809" y="335502"/>
                </a:lnTo>
                <a:lnTo>
                  <a:pt x="219436" y="331776"/>
                </a:lnTo>
                <a:lnTo>
                  <a:pt x="206677" y="328127"/>
                </a:lnTo>
                <a:lnTo>
                  <a:pt x="202059" y="326796"/>
                </a:lnTo>
                <a:lnTo>
                  <a:pt x="190181" y="322640"/>
                </a:lnTo>
                <a:lnTo>
                  <a:pt x="178631" y="317863"/>
                </a:lnTo>
                <a:lnTo>
                  <a:pt x="166788" y="313271"/>
                </a:lnTo>
                <a:lnTo>
                  <a:pt x="157203" y="310400"/>
                </a:lnTo>
                <a:lnTo>
                  <a:pt x="144537" y="307241"/>
                </a:lnTo>
                <a:lnTo>
                  <a:pt x="132092" y="303220"/>
                </a:lnTo>
                <a:lnTo>
                  <a:pt x="120776" y="297248"/>
                </a:lnTo>
                <a:lnTo>
                  <a:pt x="111534" y="288289"/>
                </a:lnTo>
                <a:lnTo>
                  <a:pt x="106484" y="298734"/>
                </a:lnTo>
                <a:lnTo>
                  <a:pt x="99716" y="310211"/>
                </a:lnTo>
                <a:lnTo>
                  <a:pt x="91717" y="321804"/>
                </a:lnTo>
                <a:lnTo>
                  <a:pt x="82972" y="332594"/>
                </a:lnTo>
                <a:lnTo>
                  <a:pt x="73968" y="341664"/>
                </a:lnTo>
                <a:lnTo>
                  <a:pt x="66525" y="347306"/>
                </a:lnTo>
                <a:lnTo>
                  <a:pt x="55293" y="353329"/>
                </a:lnTo>
                <a:lnTo>
                  <a:pt x="43747" y="358921"/>
                </a:lnTo>
                <a:lnTo>
                  <a:pt x="32832" y="365456"/>
                </a:lnTo>
                <a:lnTo>
                  <a:pt x="23396" y="374434"/>
                </a:lnTo>
                <a:lnTo>
                  <a:pt x="16982" y="385935"/>
                </a:lnTo>
                <a:lnTo>
                  <a:pt x="10092" y="396263"/>
                </a:lnTo>
                <a:lnTo>
                  <a:pt x="10747" y="398767"/>
                </a:lnTo>
                <a:lnTo>
                  <a:pt x="7669" y="413104"/>
                </a:lnTo>
                <a:lnTo>
                  <a:pt x="4922" y="425602"/>
                </a:lnTo>
                <a:lnTo>
                  <a:pt x="2644" y="436871"/>
                </a:lnTo>
                <a:lnTo>
                  <a:pt x="973" y="447521"/>
                </a:lnTo>
                <a:lnTo>
                  <a:pt x="46" y="458160"/>
                </a:lnTo>
                <a:lnTo>
                  <a:pt x="0" y="469399"/>
                </a:lnTo>
                <a:lnTo>
                  <a:pt x="972" y="481846"/>
                </a:lnTo>
                <a:lnTo>
                  <a:pt x="3102" y="496112"/>
                </a:lnTo>
                <a:lnTo>
                  <a:pt x="4346" y="502653"/>
                </a:lnTo>
                <a:lnTo>
                  <a:pt x="7729" y="518192"/>
                </a:lnTo>
                <a:lnTo>
                  <a:pt x="11259" y="532112"/>
                </a:lnTo>
                <a:lnTo>
                  <a:pt x="14912" y="544733"/>
                </a:lnTo>
                <a:lnTo>
                  <a:pt x="18666" y="556376"/>
                </a:lnTo>
                <a:lnTo>
                  <a:pt x="22496" y="567360"/>
                </a:lnTo>
                <a:lnTo>
                  <a:pt x="26380" y="578005"/>
                </a:lnTo>
                <a:lnTo>
                  <a:pt x="30294" y="588633"/>
                </a:lnTo>
                <a:lnTo>
                  <a:pt x="34215" y="599562"/>
                </a:lnTo>
                <a:lnTo>
                  <a:pt x="38118" y="611115"/>
                </a:lnTo>
                <a:lnTo>
                  <a:pt x="41982" y="623609"/>
                </a:lnTo>
                <a:lnTo>
                  <a:pt x="43106" y="627506"/>
                </a:lnTo>
                <a:lnTo>
                  <a:pt x="46559" y="638475"/>
                </a:lnTo>
                <a:lnTo>
                  <a:pt x="50764" y="649987"/>
                </a:lnTo>
                <a:lnTo>
                  <a:pt x="55524" y="661930"/>
                </a:lnTo>
                <a:lnTo>
                  <a:pt x="60645" y="674193"/>
                </a:lnTo>
                <a:lnTo>
                  <a:pt x="65931" y="686665"/>
                </a:lnTo>
                <a:lnTo>
                  <a:pt x="71189" y="699235"/>
                </a:lnTo>
                <a:lnTo>
                  <a:pt x="76221" y="711790"/>
                </a:lnTo>
                <a:lnTo>
                  <a:pt x="80834" y="724221"/>
                </a:lnTo>
                <a:lnTo>
                  <a:pt x="84832" y="736415"/>
                </a:lnTo>
                <a:lnTo>
                  <a:pt x="88019" y="748262"/>
                </a:lnTo>
                <a:lnTo>
                  <a:pt x="90202" y="759649"/>
                </a:lnTo>
                <a:lnTo>
                  <a:pt x="90655" y="763168"/>
                </a:lnTo>
                <a:lnTo>
                  <a:pt x="90417" y="773404"/>
                </a:lnTo>
                <a:lnTo>
                  <a:pt x="88353" y="785932"/>
                </a:lnTo>
                <a:lnTo>
                  <a:pt x="85402" y="799657"/>
                </a:lnTo>
                <a:lnTo>
                  <a:pt x="82501" y="813484"/>
                </a:lnTo>
                <a:lnTo>
                  <a:pt x="80588" y="826320"/>
                </a:lnTo>
                <a:lnTo>
                  <a:pt x="80600" y="837069"/>
                </a:lnTo>
                <a:lnTo>
                  <a:pt x="80876" y="838682"/>
                </a:lnTo>
                <a:lnTo>
                  <a:pt x="81504" y="849854"/>
                </a:lnTo>
                <a:lnTo>
                  <a:pt x="79566" y="862037"/>
                </a:lnTo>
                <a:lnTo>
                  <a:pt x="75844" y="874810"/>
                </a:lnTo>
                <a:lnTo>
                  <a:pt x="71122" y="887749"/>
                </a:lnTo>
                <a:lnTo>
                  <a:pt x="66182" y="900433"/>
                </a:lnTo>
                <a:lnTo>
                  <a:pt x="61807" y="912440"/>
                </a:lnTo>
                <a:lnTo>
                  <a:pt x="58782" y="923346"/>
                </a:lnTo>
                <a:lnTo>
                  <a:pt x="57888" y="932731"/>
                </a:lnTo>
                <a:lnTo>
                  <a:pt x="58219" y="935558"/>
                </a:lnTo>
                <a:lnTo>
                  <a:pt x="58066" y="941113"/>
                </a:lnTo>
                <a:lnTo>
                  <a:pt x="56547" y="950511"/>
                </a:lnTo>
                <a:lnTo>
                  <a:pt x="53995" y="962793"/>
                </a:lnTo>
                <a:lnTo>
                  <a:pt x="50743" y="977003"/>
                </a:lnTo>
                <a:lnTo>
                  <a:pt x="47123" y="992184"/>
                </a:lnTo>
                <a:lnTo>
                  <a:pt x="43469" y="1007379"/>
                </a:lnTo>
                <a:lnTo>
                  <a:pt x="40112" y="1021630"/>
                </a:lnTo>
                <a:lnTo>
                  <a:pt x="39157" y="1025829"/>
                </a:lnTo>
                <a:lnTo>
                  <a:pt x="468137" y="1025829"/>
                </a:lnTo>
                <a:lnTo>
                  <a:pt x="466987" y="1014359"/>
                </a:lnTo>
                <a:lnTo>
                  <a:pt x="465795" y="1001463"/>
                </a:lnTo>
                <a:lnTo>
                  <a:pt x="464571" y="987403"/>
                </a:lnTo>
                <a:lnTo>
                  <a:pt x="463328" y="972442"/>
                </a:lnTo>
                <a:lnTo>
                  <a:pt x="462076" y="956842"/>
                </a:lnTo>
                <a:lnTo>
                  <a:pt x="460827" y="940865"/>
                </a:lnTo>
                <a:lnTo>
                  <a:pt x="459592" y="924774"/>
                </a:lnTo>
                <a:lnTo>
                  <a:pt x="458384" y="908832"/>
                </a:lnTo>
                <a:lnTo>
                  <a:pt x="457212" y="893300"/>
                </a:lnTo>
                <a:lnTo>
                  <a:pt x="456089" y="878441"/>
                </a:lnTo>
                <a:lnTo>
                  <a:pt x="455025" y="864517"/>
                </a:lnTo>
                <a:lnTo>
                  <a:pt x="454033" y="851792"/>
                </a:lnTo>
                <a:lnTo>
                  <a:pt x="453123" y="840526"/>
                </a:lnTo>
                <a:lnTo>
                  <a:pt x="452308" y="830983"/>
                </a:lnTo>
                <a:lnTo>
                  <a:pt x="451597" y="823426"/>
                </a:lnTo>
                <a:lnTo>
                  <a:pt x="451004" y="818115"/>
                </a:lnTo>
                <a:lnTo>
                  <a:pt x="450725" y="816216"/>
                </a:lnTo>
                <a:lnTo>
                  <a:pt x="449882" y="806581"/>
                </a:lnTo>
                <a:lnTo>
                  <a:pt x="449913" y="794405"/>
                </a:lnTo>
                <a:lnTo>
                  <a:pt x="450470" y="780573"/>
                </a:lnTo>
                <a:lnTo>
                  <a:pt x="451202" y="765972"/>
                </a:lnTo>
                <a:lnTo>
                  <a:pt x="451759" y="751486"/>
                </a:lnTo>
                <a:lnTo>
                  <a:pt x="451793" y="738003"/>
                </a:lnTo>
                <a:lnTo>
                  <a:pt x="450952" y="726407"/>
                </a:lnTo>
                <a:lnTo>
                  <a:pt x="449494" y="719340"/>
                </a:lnTo>
                <a:lnTo>
                  <a:pt x="446595" y="706971"/>
                </a:lnTo>
                <a:lnTo>
                  <a:pt x="445280" y="694983"/>
                </a:lnTo>
                <a:lnTo>
                  <a:pt x="445068" y="683262"/>
                </a:lnTo>
                <a:lnTo>
                  <a:pt x="445478" y="671692"/>
                </a:lnTo>
                <a:lnTo>
                  <a:pt x="446032" y="660159"/>
                </a:lnTo>
                <a:lnTo>
                  <a:pt x="446248" y="648546"/>
                </a:lnTo>
                <a:lnTo>
                  <a:pt x="445646" y="636738"/>
                </a:lnTo>
                <a:lnTo>
                  <a:pt x="443747" y="624621"/>
                </a:lnTo>
                <a:lnTo>
                  <a:pt x="441023" y="614781"/>
                </a:lnTo>
                <a:lnTo>
                  <a:pt x="436840" y="596431"/>
                </a:lnTo>
                <a:lnTo>
                  <a:pt x="433384" y="580553"/>
                </a:lnTo>
                <a:lnTo>
                  <a:pt x="430733" y="566743"/>
                </a:lnTo>
                <a:lnTo>
                  <a:pt x="428963" y="554599"/>
                </a:lnTo>
                <a:lnTo>
                  <a:pt x="428154" y="543718"/>
                </a:lnTo>
                <a:lnTo>
                  <a:pt x="428383" y="533696"/>
                </a:lnTo>
                <a:lnTo>
                  <a:pt x="429728" y="524131"/>
                </a:lnTo>
                <a:lnTo>
                  <a:pt x="432268" y="514619"/>
                </a:lnTo>
                <a:lnTo>
                  <a:pt x="436079" y="504757"/>
                </a:lnTo>
                <a:lnTo>
                  <a:pt x="437149" y="502386"/>
                </a:lnTo>
                <a:lnTo>
                  <a:pt x="439305" y="495334"/>
                </a:lnTo>
                <a:lnTo>
                  <a:pt x="440864" y="485103"/>
                </a:lnTo>
                <a:lnTo>
                  <a:pt x="441851" y="472150"/>
                </a:lnTo>
                <a:lnTo>
                  <a:pt x="442290" y="456934"/>
                </a:lnTo>
                <a:lnTo>
                  <a:pt x="442153" y="437451"/>
                </a:lnTo>
                <a:lnTo>
                  <a:pt x="444871" y="434060"/>
                </a:lnTo>
                <a:lnTo>
                  <a:pt x="447766" y="430796"/>
                </a:lnTo>
                <a:lnTo>
                  <a:pt x="450916" y="427634"/>
                </a:lnTo>
                <a:lnTo>
                  <a:pt x="459776" y="418823"/>
                </a:lnTo>
                <a:lnTo>
                  <a:pt x="468744" y="409934"/>
                </a:lnTo>
                <a:lnTo>
                  <a:pt x="477779" y="400965"/>
                </a:lnTo>
                <a:lnTo>
                  <a:pt x="486837" y="391916"/>
                </a:lnTo>
                <a:lnTo>
                  <a:pt x="495879" y="382785"/>
                </a:lnTo>
                <a:lnTo>
                  <a:pt x="504860" y="373572"/>
                </a:lnTo>
                <a:lnTo>
                  <a:pt x="513739" y="364275"/>
                </a:lnTo>
                <a:lnTo>
                  <a:pt x="522474" y="354893"/>
                </a:lnTo>
                <a:lnTo>
                  <a:pt x="531022" y="345426"/>
                </a:lnTo>
                <a:lnTo>
                  <a:pt x="539343" y="335871"/>
                </a:lnTo>
                <a:lnTo>
                  <a:pt x="547393" y="326228"/>
                </a:lnTo>
                <a:lnTo>
                  <a:pt x="554243" y="317639"/>
                </a:lnTo>
                <a:lnTo>
                  <a:pt x="562167" y="307605"/>
                </a:lnTo>
                <a:lnTo>
                  <a:pt x="569921" y="297555"/>
                </a:lnTo>
                <a:lnTo>
                  <a:pt x="577109" y="287137"/>
                </a:lnTo>
                <a:lnTo>
                  <a:pt x="583333" y="276002"/>
                </a:lnTo>
                <a:lnTo>
                  <a:pt x="589534" y="262216"/>
                </a:lnTo>
                <a:lnTo>
                  <a:pt x="594955" y="250910"/>
                </a:lnTo>
                <a:lnTo>
                  <a:pt x="601387" y="240070"/>
                </a:lnTo>
                <a:lnTo>
                  <a:pt x="604954" y="235191"/>
                </a:lnTo>
                <a:lnTo>
                  <a:pt x="613177" y="225308"/>
                </a:lnTo>
                <a:lnTo>
                  <a:pt x="621734" y="215931"/>
                </a:lnTo>
                <a:lnTo>
                  <a:pt x="630472" y="206811"/>
                </a:lnTo>
                <a:lnTo>
                  <a:pt x="639236" y="197700"/>
                </a:lnTo>
                <a:lnTo>
                  <a:pt x="639765" y="197142"/>
                </a:lnTo>
                <a:lnTo>
                  <a:pt x="647826" y="187006"/>
                </a:lnTo>
                <a:lnTo>
                  <a:pt x="653971" y="176286"/>
                </a:lnTo>
                <a:lnTo>
                  <a:pt x="659166" y="164880"/>
                </a:lnTo>
                <a:lnTo>
                  <a:pt x="664314" y="152831"/>
                </a:lnTo>
                <a:lnTo>
                  <a:pt x="670511" y="141635"/>
                </a:lnTo>
                <a:lnTo>
                  <a:pt x="677835" y="131111"/>
                </a:lnTo>
                <a:lnTo>
                  <a:pt x="684855" y="120554"/>
                </a:lnTo>
                <a:lnTo>
                  <a:pt x="688508" y="113499"/>
                </a:lnTo>
                <a:lnTo>
                  <a:pt x="691958" y="101756"/>
                </a:lnTo>
                <a:lnTo>
                  <a:pt x="693474" y="89008"/>
                </a:lnTo>
                <a:lnTo>
                  <a:pt x="694202" y="76068"/>
                </a:lnTo>
                <a:lnTo>
                  <a:pt x="695048" y="65633"/>
                </a:lnTo>
                <a:lnTo>
                  <a:pt x="701063" y="50922"/>
                </a:lnTo>
                <a:lnTo>
                  <a:pt x="708597" y="40039"/>
                </a:lnTo>
                <a:lnTo>
                  <a:pt x="709602" y="38785"/>
                </a:lnTo>
                <a:lnTo>
                  <a:pt x="700390" y="35223"/>
                </a:lnTo>
                <a:lnTo>
                  <a:pt x="686461" y="33079"/>
                </a:lnTo>
                <a:lnTo>
                  <a:pt x="671090" y="31718"/>
                </a:lnTo>
                <a:lnTo>
                  <a:pt x="657553" y="30506"/>
                </a:lnTo>
                <a:lnTo>
                  <a:pt x="651055" y="29438"/>
                </a:lnTo>
                <a:lnTo>
                  <a:pt x="636308" y="22910"/>
                </a:lnTo>
                <a:lnTo>
                  <a:pt x="630626" y="13051"/>
                </a:lnTo>
                <a:lnTo>
                  <a:pt x="630291" y="0"/>
                </a:lnTo>
                <a:lnTo>
                  <a:pt x="624391" y="10040"/>
                </a:lnTo>
                <a:lnTo>
                  <a:pt x="620518" y="23453"/>
                </a:lnTo>
                <a:lnTo>
                  <a:pt x="619610" y="26111"/>
                </a:lnTo>
                <a:lnTo>
                  <a:pt x="617311" y="32143"/>
                </a:lnTo>
                <a:lnTo>
                  <a:pt x="606593" y="35128"/>
                </a:lnTo>
                <a:lnTo>
                  <a:pt x="603964" y="41071"/>
                </a:lnTo>
                <a:lnTo>
                  <a:pt x="598438" y="51807"/>
                </a:lnTo>
                <a:lnTo>
                  <a:pt x="591328" y="63130"/>
                </a:lnTo>
                <a:lnTo>
                  <a:pt x="583434" y="73979"/>
                </a:lnTo>
                <a:lnTo>
                  <a:pt x="575556" y="83294"/>
                </a:lnTo>
                <a:lnTo>
                  <a:pt x="566491" y="92682"/>
                </a:lnTo>
                <a:lnTo>
                  <a:pt x="557548" y="101719"/>
                </a:lnTo>
                <a:lnTo>
                  <a:pt x="548621" y="110954"/>
                </a:lnTo>
                <a:lnTo>
                  <a:pt x="539998" y="120512"/>
                </a:lnTo>
                <a:lnTo>
                  <a:pt x="531967" y="130517"/>
                </a:lnTo>
                <a:lnTo>
                  <a:pt x="524817" y="141093"/>
                </a:lnTo>
                <a:lnTo>
                  <a:pt x="520791" y="148310"/>
                </a:lnTo>
                <a:lnTo>
                  <a:pt x="515775" y="159633"/>
                </a:lnTo>
                <a:lnTo>
                  <a:pt x="510505" y="172219"/>
                </a:lnTo>
                <a:lnTo>
                  <a:pt x="504186" y="184421"/>
                </a:lnTo>
                <a:lnTo>
                  <a:pt x="496025" y="194592"/>
                </a:lnTo>
                <a:lnTo>
                  <a:pt x="485228" y="201083"/>
                </a:lnTo>
                <a:lnTo>
                  <a:pt x="487936" y="203136"/>
                </a:lnTo>
                <a:lnTo>
                  <a:pt x="489613" y="203568"/>
                </a:lnTo>
                <a:lnTo>
                  <a:pt x="478524" y="208340"/>
                </a:lnTo>
                <a:lnTo>
                  <a:pt x="468544" y="216423"/>
                </a:lnTo>
                <a:lnTo>
                  <a:pt x="459306" y="226344"/>
                </a:lnTo>
                <a:lnTo>
                  <a:pt x="450443" y="236632"/>
                </a:lnTo>
                <a:lnTo>
                  <a:pt x="441589" y="245815"/>
                </a:lnTo>
                <a:lnTo>
                  <a:pt x="437213" y="24941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455983" y="6009653"/>
            <a:ext cx="709602" cy="1025829"/>
          </a:xfrm>
          <a:custGeom>
            <a:avLst/>
            <a:gdLst/>
            <a:ahLst/>
            <a:cxnLst/>
            <a:rect l="l" t="t" r="r" b="b"/>
            <a:pathLst>
              <a:path w="709602" h="1025829">
                <a:moveTo>
                  <a:pt x="651055" y="29438"/>
                </a:moveTo>
                <a:lnTo>
                  <a:pt x="636308" y="22910"/>
                </a:lnTo>
                <a:lnTo>
                  <a:pt x="630626" y="13051"/>
                </a:lnTo>
                <a:lnTo>
                  <a:pt x="630291" y="0"/>
                </a:lnTo>
                <a:lnTo>
                  <a:pt x="624391" y="10040"/>
                </a:lnTo>
                <a:lnTo>
                  <a:pt x="620518" y="23453"/>
                </a:lnTo>
                <a:lnTo>
                  <a:pt x="619610" y="26111"/>
                </a:lnTo>
                <a:lnTo>
                  <a:pt x="617311" y="32143"/>
                </a:lnTo>
                <a:lnTo>
                  <a:pt x="606593" y="35128"/>
                </a:lnTo>
                <a:lnTo>
                  <a:pt x="603964" y="41071"/>
                </a:lnTo>
                <a:lnTo>
                  <a:pt x="598438" y="51807"/>
                </a:lnTo>
                <a:lnTo>
                  <a:pt x="591328" y="63130"/>
                </a:lnTo>
                <a:lnTo>
                  <a:pt x="583434" y="73979"/>
                </a:lnTo>
                <a:lnTo>
                  <a:pt x="575556" y="83294"/>
                </a:lnTo>
                <a:lnTo>
                  <a:pt x="566491" y="92682"/>
                </a:lnTo>
                <a:lnTo>
                  <a:pt x="557548" y="101719"/>
                </a:lnTo>
                <a:lnTo>
                  <a:pt x="548621" y="110954"/>
                </a:lnTo>
                <a:lnTo>
                  <a:pt x="539998" y="120512"/>
                </a:lnTo>
                <a:lnTo>
                  <a:pt x="531967" y="130517"/>
                </a:lnTo>
                <a:lnTo>
                  <a:pt x="524817" y="141093"/>
                </a:lnTo>
                <a:lnTo>
                  <a:pt x="520791" y="148310"/>
                </a:lnTo>
                <a:lnTo>
                  <a:pt x="515775" y="159633"/>
                </a:lnTo>
                <a:lnTo>
                  <a:pt x="510505" y="172219"/>
                </a:lnTo>
                <a:lnTo>
                  <a:pt x="504186" y="184421"/>
                </a:lnTo>
                <a:lnTo>
                  <a:pt x="496025" y="194592"/>
                </a:lnTo>
                <a:lnTo>
                  <a:pt x="485228" y="201083"/>
                </a:lnTo>
                <a:lnTo>
                  <a:pt x="484520" y="201307"/>
                </a:lnTo>
                <a:lnTo>
                  <a:pt x="486108" y="201891"/>
                </a:lnTo>
                <a:lnTo>
                  <a:pt x="487936" y="203136"/>
                </a:lnTo>
                <a:lnTo>
                  <a:pt x="489613" y="203568"/>
                </a:lnTo>
                <a:lnTo>
                  <a:pt x="478524" y="208340"/>
                </a:lnTo>
                <a:lnTo>
                  <a:pt x="468544" y="216423"/>
                </a:lnTo>
                <a:lnTo>
                  <a:pt x="459306" y="226344"/>
                </a:lnTo>
                <a:lnTo>
                  <a:pt x="450443" y="236632"/>
                </a:lnTo>
                <a:lnTo>
                  <a:pt x="441589" y="245815"/>
                </a:lnTo>
                <a:lnTo>
                  <a:pt x="437213" y="249415"/>
                </a:lnTo>
                <a:lnTo>
                  <a:pt x="425985" y="255520"/>
                </a:lnTo>
                <a:lnTo>
                  <a:pt x="413835" y="259394"/>
                </a:lnTo>
                <a:lnTo>
                  <a:pt x="407431" y="260984"/>
                </a:lnTo>
                <a:lnTo>
                  <a:pt x="396095" y="262938"/>
                </a:lnTo>
                <a:lnTo>
                  <a:pt x="384596" y="267870"/>
                </a:lnTo>
                <a:lnTo>
                  <a:pt x="373001" y="274347"/>
                </a:lnTo>
                <a:lnTo>
                  <a:pt x="361377" y="280941"/>
                </a:lnTo>
                <a:lnTo>
                  <a:pt x="349790" y="286219"/>
                </a:lnTo>
                <a:lnTo>
                  <a:pt x="338308" y="288751"/>
                </a:lnTo>
                <a:lnTo>
                  <a:pt x="332298" y="288493"/>
                </a:lnTo>
                <a:lnTo>
                  <a:pt x="320584" y="289030"/>
                </a:lnTo>
                <a:lnTo>
                  <a:pt x="308589" y="292814"/>
                </a:lnTo>
                <a:lnTo>
                  <a:pt x="296647" y="297931"/>
                </a:lnTo>
                <a:lnTo>
                  <a:pt x="287632" y="301599"/>
                </a:lnTo>
                <a:lnTo>
                  <a:pt x="288216" y="308775"/>
                </a:lnTo>
                <a:lnTo>
                  <a:pt x="283301" y="314591"/>
                </a:lnTo>
                <a:lnTo>
                  <a:pt x="284190" y="321868"/>
                </a:lnTo>
                <a:lnTo>
                  <a:pt x="290003" y="333085"/>
                </a:lnTo>
                <a:lnTo>
                  <a:pt x="296355" y="344304"/>
                </a:lnTo>
                <a:lnTo>
                  <a:pt x="296484" y="345020"/>
                </a:lnTo>
                <a:lnTo>
                  <a:pt x="298336" y="357795"/>
                </a:lnTo>
                <a:lnTo>
                  <a:pt x="300175" y="370457"/>
                </a:lnTo>
                <a:lnTo>
                  <a:pt x="301915" y="382941"/>
                </a:lnTo>
                <a:lnTo>
                  <a:pt x="302974" y="391109"/>
                </a:lnTo>
                <a:lnTo>
                  <a:pt x="292713" y="382915"/>
                </a:lnTo>
                <a:lnTo>
                  <a:pt x="283551" y="374824"/>
                </a:lnTo>
                <a:lnTo>
                  <a:pt x="274641" y="366485"/>
                </a:lnTo>
                <a:lnTo>
                  <a:pt x="265140" y="357549"/>
                </a:lnTo>
                <a:lnTo>
                  <a:pt x="263223" y="355777"/>
                </a:lnTo>
                <a:lnTo>
                  <a:pt x="252040" y="346639"/>
                </a:lnTo>
                <a:lnTo>
                  <a:pt x="241456" y="340169"/>
                </a:lnTo>
                <a:lnTo>
                  <a:pt x="230809" y="335502"/>
                </a:lnTo>
                <a:lnTo>
                  <a:pt x="219436" y="331776"/>
                </a:lnTo>
                <a:lnTo>
                  <a:pt x="206677" y="328127"/>
                </a:lnTo>
                <a:lnTo>
                  <a:pt x="202059" y="326796"/>
                </a:lnTo>
                <a:lnTo>
                  <a:pt x="190181" y="322640"/>
                </a:lnTo>
                <a:lnTo>
                  <a:pt x="178631" y="317863"/>
                </a:lnTo>
                <a:lnTo>
                  <a:pt x="166788" y="313271"/>
                </a:lnTo>
                <a:lnTo>
                  <a:pt x="157203" y="310400"/>
                </a:lnTo>
                <a:lnTo>
                  <a:pt x="144537" y="307241"/>
                </a:lnTo>
                <a:lnTo>
                  <a:pt x="132092" y="303220"/>
                </a:lnTo>
                <a:lnTo>
                  <a:pt x="120776" y="297248"/>
                </a:lnTo>
                <a:lnTo>
                  <a:pt x="111534" y="288289"/>
                </a:lnTo>
                <a:lnTo>
                  <a:pt x="106484" y="298734"/>
                </a:lnTo>
                <a:lnTo>
                  <a:pt x="99716" y="310211"/>
                </a:lnTo>
                <a:lnTo>
                  <a:pt x="91717" y="321804"/>
                </a:lnTo>
                <a:lnTo>
                  <a:pt x="82972" y="332594"/>
                </a:lnTo>
                <a:lnTo>
                  <a:pt x="73968" y="341664"/>
                </a:lnTo>
                <a:lnTo>
                  <a:pt x="66525" y="347306"/>
                </a:lnTo>
                <a:lnTo>
                  <a:pt x="55293" y="353329"/>
                </a:lnTo>
                <a:lnTo>
                  <a:pt x="43747" y="358921"/>
                </a:lnTo>
                <a:lnTo>
                  <a:pt x="32832" y="365456"/>
                </a:lnTo>
                <a:lnTo>
                  <a:pt x="23396" y="374434"/>
                </a:lnTo>
                <a:lnTo>
                  <a:pt x="16982" y="385935"/>
                </a:lnTo>
                <a:lnTo>
                  <a:pt x="10092" y="396263"/>
                </a:lnTo>
                <a:lnTo>
                  <a:pt x="8245" y="397700"/>
                </a:lnTo>
                <a:lnTo>
                  <a:pt x="10747" y="398767"/>
                </a:lnTo>
                <a:lnTo>
                  <a:pt x="7669" y="413104"/>
                </a:lnTo>
                <a:lnTo>
                  <a:pt x="4922" y="425602"/>
                </a:lnTo>
                <a:lnTo>
                  <a:pt x="2644" y="436871"/>
                </a:lnTo>
                <a:lnTo>
                  <a:pt x="973" y="447521"/>
                </a:lnTo>
                <a:lnTo>
                  <a:pt x="46" y="458160"/>
                </a:lnTo>
                <a:lnTo>
                  <a:pt x="0" y="469399"/>
                </a:lnTo>
                <a:lnTo>
                  <a:pt x="972" y="481846"/>
                </a:lnTo>
                <a:lnTo>
                  <a:pt x="3102" y="496112"/>
                </a:lnTo>
                <a:lnTo>
                  <a:pt x="4346" y="502653"/>
                </a:lnTo>
                <a:lnTo>
                  <a:pt x="7729" y="518192"/>
                </a:lnTo>
                <a:lnTo>
                  <a:pt x="11259" y="532112"/>
                </a:lnTo>
                <a:lnTo>
                  <a:pt x="14912" y="544733"/>
                </a:lnTo>
                <a:lnTo>
                  <a:pt x="18666" y="556376"/>
                </a:lnTo>
                <a:lnTo>
                  <a:pt x="22496" y="567360"/>
                </a:lnTo>
                <a:lnTo>
                  <a:pt x="26380" y="578005"/>
                </a:lnTo>
                <a:lnTo>
                  <a:pt x="30294" y="588633"/>
                </a:lnTo>
                <a:lnTo>
                  <a:pt x="34215" y="599562"/>
                </a:lnTo>
                <a:lnTo>
                  <a:pt x="38118" y="611115"/>
                </a:lnTo>
                <a:lnTo>
                  <a:pt x="41982" y="623609"/>
                </a:lnTo>
                <a:lnTo>
                  <a:pt x="43106" y="627506"/>
                </a:lnTo>
                <a:lnTo>
                  <a:pt x="46559" y="638475"/>
                </a:lnTo>
                <a:lnTo>
                  <a:pt x="50764" y="649987"/>
                </a:lnTo>
                <a:lnTo>
                  <a:pt x="55524" y="661930"/>
                </a:lnTo>
                <a:lnTo>
                  <a:pt x="60645" y="674193"/>
                </a:lnTo>
                <a:lnTo>
                  <a:pt x="65931" y="686665"/>
                </a:lnTo>
                <a:lnTo>
                  <a:pt x="71189" y="699235"/>
                </a:lnTo>
                <a:lnTo>
                  <a:pt x="76221" y="711790"/>
                </a:lnTo>
                <a:lnTo>
                  <a:pt x="80834" y="724221"/>
                </a:lnTo>
                <a:lnTo>
                  <a:pt x="84832" y="736415"/>
                </a:lnTo>
                <a:lnTo>
                  <a:pt x="88019" y="748262"/>
                </a:lnTo>
                <a:lnTo>
                  <a:pt x="90202" y="759649"/>
                </a:lnTo>
                <a:lnTo>
                  <a:pt x="90655" y="763168"/>
                </a:lnTo>
                <a:lnTo>
                  <a:pt x="90417" y="773404"/>
                </a:lnTo>
                <a:lnTo>
                  <a:pt x="88353" y="785932"/>
                </a:lnTo>
                <a:lnTo>
                  <a:pt x="85402" y="799657"/>
                </a:lnTo>
                <a:lnTo>
                  <a:pt x="82501" y="813484"/>
                </a:lnTo>
                <a:lnTo>
                  <a:pt x="80588" y="826320"/>
                </a:lnTo>
                <a:lnTo>
                  <a:pt x="80600" y="837069"/>
                </a:lnTo>
                <a:lnTo>
                  <a:pt x="80876" y="838682"/>
                </a:lnTo>
                <a:lnTo>
                  <a:pt x="81504" y="849854"/>
                </a:lnTo>
                <a:lnTo>
                  <a:pt x="79566" y="862037"/>
                </a:lnTo>
                <a:lnTo>
                  <a:pt x="75844" y="874810"/>
                </a:lnTo>
                <a:lnTo>
                  <a:pt x="71122" y="887749"/>
                </a:lnTo>
                <a:lnTo>
                  <a:pt x="66182" y="900433"/>
                </a:lnTo>
                <a:lnTo>
                  <a:pt x="61807" y="912440"/>
                </a:lnTo>
                <a:lnTo>
                  <a:pt x="58782" y="923346"/>
                </a:lnTo>
                <a:lnTo>
                  <a:pt x="57888" y="932731"/>
                </a:lnTo>
                <a:lnTo>
                  <a:pt x="58219" y="935558"/>
                </a:lnTo>
                <a:lnTo>
                  <a:pt x="58066" y="941113"/>
                </a:lnTo>
                <a:lnTo>
                  <a:pt x="56547" y="950511"/>
                </a:lnTo>
                <a:lnTo>
                  <a:pt x="53995" y="962793"/>
                </a:lnTo>
                <a:lnTo>
                  <a:pt x="50743" y="977003"/>
                </a:lnTo>
                <a:lnTo>
                  <a:pt x="47123" y="992184"/>
                </a:lnTo>
                <a:lnTo>
                  <a:pt x="43469" y="1007379"/>
                </a:lnTo>
                <a:lnTo>
                  <a:pt x="40112" y="1021630"/>
                </a:lnTo>
                <a:lnTo>
                  <a:pt x="39157" y="1025829"/>
                </a:lnTo>
                <a:lnTo>
                  <a:pt x="468137" y="1025829"/>
                </a:lnTo>
                <a:lnTo>
                  <a:pt x="466987" y="1014359"/>
                </a:lnTo>
                <a:lnTo>
                  <a:pt x="465795" y="1001463"/>
                </a:lnTo>
                <a:lnTo>
                  <a:pt x="464571" y="987403"/>
                </a:lnTo>
                <a:lnTo>
                  <a:pt x="463328" y="972442"/>
                </a:lnTo>
                <a:lnTo>
                  <a:pt x="462076" y="956842"/>
                </a:lnTo>
                <a:lnTo>
                  <a:pt x="460827" y="940865"/>
                </a:lnTo>
                <a:lnTo>
                  <a:pt x="459592" y="924774"/>
                </a:lnTo>
                <a:lnTo>
                  <a:pt x="458384" y="908832"/>
                </a:lnTo>
                <a:lnTo>
                  <a:pt x="457212" y="893300"/>
                </a:lnTo>
                <a:lnTo>
                  <a:pt x="456089" y="878441"/>
                </a:lnTo>
                <a:lnTo>
                  <a:pt x="455025" y="864517"/>
                </a:lnTo>
                <a:lnTo>
                  <a:pt x="454033" y="851792"/>
                </a:lnTo>
                <a:lnTo>
                  <a:pt x="453123" y="840526"/>
                </a:lnTo>
                <a:lnTo>
                  <a:pt x="452308" y="830983"/>
                </a:lnTo>
                <a:lnTo>
                  <a:pt x="451597" y="823426"/>
                </a:lnTo>
                <a:lnTo>
                  <a:pt x="451004" y="818115"/>
                </a:lnTo>
                <a:lnTo>
                  <a:pt x="450725" y="816216"/>
                </a:lnTo>
                <a:lnTo>
                  <a:pt x="449882" y="806581"/>
                </a:lnTo>
                <a:lnTo>
                  <a:pt x="449913" y="794405"/>
                </a:lnTo>
                <a:lnTo>
                  <a:pt x="450470" y="780573"/>
                </a:lnTo>
                <a:lnTo>
                  <a:pt x="451202" y="765972"/>
                </a:lnTo>
                <a:lnTo>
                  <a:pt x="451759" y="751486"/>
                </a:lnTo>
                <a:lnTo>
                  <a:pt x="451793" y="738003"/>
                </a:lnTo>
                <a:lnTo>
                  <a:pt x="450952" y="726407"/>
                </a:lnTo>
                <a:lnTo>
                  <a:pt x="449494" y="719340"/>
                </a:lnTo>
                <a:lnTo>
                  <a:pt x="446595" y="706971"/>
                </a:lnTo>
                <a:lnTo>
                  <a:pt x="445280" y="694983"/>
                </a:lnTo>
                <a:lnTo>
                  <a:pt x="445068" y="683262"/>
                </a:lnTo>
                <a:lnTo>
                  <a:pt x="445478" y="671692"/>
                </a:lnTo>
                <a:lnTo>
                  <a:pt x="446032" y="660159"/>
                </a:lnTo>
                <a:lnTo>
                  <a:pt x="446248" y="648546"/>
                </a:lnTo>
                <a:lnTo>
                  <a:pt x="445646" y="636738"/>
                </a:lnTo>
                <a:lnTo>
                  <a:pt x="443747" y="624621"/>
                </a:lnTo>
                <a:lnTo>
                  <a:pt x="441023" y="614781"/>
                </a:lnTo>
                <a:lnTo>
                  <a:pt x="436840" y="596431"/>
                </a:lnTo>
                <a:lnTo>
                  <a:pt x="433384" y="580553"/>
                </a:lnTo>
                <a:lnTo>
                  <a:pt x="430733" y="566743"/>
                </a:lnTo>
                <a:lnTo>
                  <a:pt x="428963" y="554599"/>
                </a:lnTo>
                <a:lnTo>
                  <a:pt x="428154" y="543718"/>
                </a:lnTo>
                <a:lnTo>
                  <a:pt x="428383" y="533696"/>
                </a:lnTo>
                <a:lnTo>
                  <a:pt x="429728" y="524131"/>
                </a:lnTo>
                <a:lnTo>
                  <a:pt x="432268" y="514619"/>
                </a:lnTo>
                <a:lnTo>
                  <a:pt x="436079" y="504757"/>
                </a:lnTo>
                <a:lnTo>
                  <a:pt x="437149" y="502386"/>
                </a:lnTo>
                <a:lnTo>
                  <a:pt x="439305" y="495334"/>
                </a:lnTo>
                <a:lnTo>
                  <a:pt x="440864" y="485103"/>
                </a:lnTo>
                <a:lnTo>
                  <a:pt x="441851" y="472150"/>
                </a:lnTo>
                <a:lnTo>
                  <a:pt x="442290" y="456934"/>
                </a:lnTo>
                <a:lnTo>
                  <a:pt x="442204" y="439912"/>
                </a:lnTo>
                <a:lnTo>
                  <a:pt x="442153" y="437451"/>
                </a:lnTo>
                <a:lnTo>
                  <a:pt x="444871" y="434060"/>
                </a:lnTo>
                <a:lnTo>
                  <a:pt x="447766" y="430796"/>
                </a:lnTo>
                <a:lnTo>
                  <a:pt x="450916" y="427634"/>
                </a:lnTo>
                <a:lnTo>
                  <a:pt x="459776" y="418823"/>
                </a:lnTo>
                <a:lnTo>
                  <a:pt x="468744" y="409934"/>
                </a:lnTo>
                <a:lnTo>
                  <a:pt x="477779" y="400965"/>
                </a:lnTo>
                <a:lnTo>
                  <a:pt x="486837" y="391916"/>
                </a:lnTo>
                <a:lnTo>
                  <a:pt x="495879" y="382785"/>
                </a:lnTo>
                <a:lnTo>
                  <a:pt x="504860" y="373572"/>
                </a:lnTo>
                <a:lnTo>
                  <a:pt x="513739" y="364275"/>
                </a:lnTo>
                <a:lnTo>
                  <a:pt x="522474" y="354893"/>
                </a:lnTo>
                <a:lnTo>
                  <a:pt x="531022" y="345426"/>
                </a:lnTo>
                <a:lnTo>
                  <a:pt x="539343" y="335871"/>
                </a:lnTo>
                <a:lnTo>
                  <a:pt x="547393" y="326228"/>
                </a:lnTo>
                <a:lnTo>
                  <a:pt x="554243" y="317639"/>
                </a:lnTo>
                <a:lnTo>
                  <a:pt x="562167" y="307605"/>
                </a:lnTo>
                <a:lnTo>
                  <a:pt x="569921" y="297555"/>
                </a:lnTo>
                <a:lnTo>
                  <a:pt x="577109" y="287137"/>
                </a:lnTo>
                <a:lnTo>
                  <a:pt x="583333" y="276002"/>
                </a:lnTo>
                <a:lnTo>
                  <a:pt x="589534" y="262216"/>
                </a:lnTo>
                <a:lnTo>
                  <a:pt x="594955" y="250910"/>
                </a:lnTo>
                <a:lnTo>
                  <a:pt x="601387" y="240070"/>
                </a:lnTo>
                <a:lnTo>
                  <a:pt x="604954" y="235191"/>
                </a:lnTo>
                <a:lnTo>
                  <a:pt x="613177" y="225308"/>
                </a:lnTo>
                <a:lnTo>
                  <a:pt x="621734" y="215931"/>
                </a:lnTo>
                <a:lnTo>
                  <a:pt x="630472" y="206811"/>
                </a:lnTo>
                <a:lnTo>
                  <a:pt x="639236" y="197700"/>
                </a:lnTo>
                <a:lnTo>
                  <a:pt x="639765" y="197142"/>
                </a:lnTo>
                <a:lnTo>
                  <a:pt x="647826" y="187006"/>
                </a:lnTo>
                <a:lnTo>
                  <a:pt x="653971" y="176286"/>
                </a:lnTo>
                <a:lnTo>
                  <a:pt x="659166" y="164880"/>
                </a:lnTo>
                <a:lnTo>
                  <a:pt x="664314" y="152831"/>
                </a:lnTo>
                <a:lnTo>
                  <a:pt x="670511" y="141635"/>
                </a:lnTo>
                <a:lnTo>
                  <a:pt x="677835" y="131111"/>
                </a:lnTo>
                <a:lnTo>
                  <a:pt x="684855" y="120554"/>
                </a:lnTo>
                <a:lnTo>
                  <a:pt x="688508" y="113499"/>
                </a:lnTo>
                <a:lnTo>
                  <a:pt x="691958" y="101756"/>
                </a:lnTo>
                <a:lnTo>
                  <a:pt x="693474" y="89008"/>
                </a:lnTo>
                <a:lnTo>
                  <a:pt x="694202" y="76068"/>
                </a:lnTo>
                <a:lnTo>
                  <a:pt x="695048" y="65633"/>
                </a:lnTo>
                <a:lnTo>
                  <a:pt x="701063" y="50922"/>
                </a:lnTo>
                <a:lnTo>
                  <a:pt x="708597" y="40039"/>
                </a:lnTo>
                <a:lnTo>
                  <a:pt x="709602" y="38785"/>
                </a:lnTo>
                <a:lnTo>
                  <a:pt x="700390" y="35223"/>
                </a:lnTo>
                <a:lnTo>
                  <a:pt x="686461" y="33079"/>
                </a:lnTo>
                <a:lnTo>
                  <a:pt x="671090" y="31718"/>
                </a:lnTo>
                <a:lnTo>
                  <a:pt x="657553" y="30506"/>
                </a:lnTo>
                <a:lnTo>
                  <a:pt x="651055" y="294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758958" y="6400761"/>
            <a:ext cx="159029" cy="564908"/>
          </a:xfrm>
          <a:custGeom>
            <a:avLst/>
            <a:gdLst/>
            <a:ahLst/>
            <a:cxnLst/>
            <a:rect l="l" t="t" r="r" b="b"/>
            <a:pathLst>
              <a:path w="159029" h="564908">
                <a:moveTo>
                  <a:pt x="159029" y="564908"/>
                </a:moveTo>
                <a:lnTo>
                  <a:pt x="155922" y="556516"/>
                </a:lnTo>
                <a:lnTo>
                  <a:pt x="152784" y="546833"/>
                </a:lnTo>
                <a:lnTo>
                  <a:pt x="149627" y="536005"/>
                </a:lnTo>
                <a:lnTo>
                  <a:pt x="146467" y="524181"/>
                </a:lnTo>
                <a:lnTo>
                  <a:pt x="143317" y="511505"/>
                </a:lnTo>
                <a:lnTo>
                  <a:pt x="140190" y="498124"/>
                </a:lnTo>
                <a:lnTo>
                  <a:pt x="137101" y="484186"/>
                </a:lnTo>
                <a:lnTo>
                  <a:pt x="134064" y="469837"/>
                </a:lnTo>
                <a:lnTo>
                  <a:pt x="131093" y="455223"/>
                </a:lnTo>
                <a:lnTo>
                  <a:pt x="128201" y="440491"/>
                </a:lnTo>
                <a:lnTo>
                  <a:pt x="125402" y="425788"/>
                </a:lnTo>
                <a:lnTo>
                  <a:pt x="122710" y="411260"/>
                </a:lnTo>
                <a:lnTo>
                  <a:pt x="120140" y="397054"/>
                </a:lnTo>
                <a:lnTo>
                  <a:pt x="117705" y="383316"/>
                </a:lnTo>
                <a:lnTo>
                  <a:pt x="115419" y="370194"/>
                </a:lnTo>
                <a:lnTo>
                  <a:pt x="113295" y="357833"/>
                </a:lnTo>
                <a:lnTo>
                  <a:pt x="111349" y="346380"/>
                </a:lnTo>
                <a:lnTo>
                  <a:pt x="109593" y="335983"/>
                </a:lnTo>
                <a:lnTo>
                  <a:pt x="108042" y="326787"/>
                </a:lnTo>
                <a:lnTo>
                  <a:pt x="107340" y="322643"/>
                </a:lnTo>
                <a:lnTo>
                  <a:pt x="105237" y="310273"/>
                </a:lnTo>
                <a:lnTo>
                  <a:pt x="103094" y="297806"/>
                </a:lnTo>
                <a:lnTo>
                  <a:pt x="100885" y="285270"/>
                </a:lnTo>
                <a:lnTo>
                  <a:pt x="98582" y="272694"/>
                </a:lnTo>
                <a:lnTo>
                  <a:pt x="96157" y="260105"/>
                </a:lnTo>
                <a:lnTo>
                  <a:pt x="93583" y="247531"/>
                </a:lnTo>
                <a:lnTo>
                  <a:pt x="90832" y="235000"/>
                </a:lnTo>
                <a:lnTo>
                  <a:pt x="87877" y="222541"/>
                </a:lnTo>
                <a:lnTo>
                  <a:pt x="84690" y="210180"/>
                </a:lnTo>
                <a:lnTo>
                  <a:pt x="81244" y="197947"/>
                </a:lnTo>
                <a:lnTo>
                  <a:pt x="77511" y="185868"/>
                </a:lnTo>
                <a:lnTo>
                  <a:pt x="73464" y="173973"/>
                </a:lnTo>
                <a:lnTo>
                  <a:pt x="72237" y="170586"/>
                </a:lnTo>
                <a:lnTo>
                  <a:pt x="67892" y="158256"/>
                </a:lnTo>
                <a:lnTo>
                  <a:pt x="63908" y="146103"/>
                </a:lnTo>
                <a:lnTo>
                  <a:pt x="60167" y="134073"/>
                </a:lnTo>
                <a:lnTo>
                  <a:pt x="56551" y="122114"/>
                </a:lnTo>
                <a:lnTo>
                  <a:pt x="52945" y="110173"/>
                </a:lnTo>
                <a:lnTo>
                  <a:pt x="49229" y="98197"/>
                </a:lnTo>
                <a:lnTo>
                  <a:pt x="45287" y="86133"/>
                </a:lnTo>
                <a:lnTo>
                  <a:pt x="41002" y="73929"/>
                </a:lnTo>
                <a:lnTo>
                  <a:pt x="40754" y="73253"/>
                </a:lnTo>
                <a:lnTo>
                  <a:pt x="36367" y="60123"/>
                </a:lnTo>
                <a:lnTo>
                  <a:pt x="32534" y="49168"/>
                </a:lnTo>
                <a:lnTo>
                  <a:pt x="26852" y="38529"/>
                </a:lnTo>
                <a:lnTo>
                  <a:pt x="22364" y="32499"/>
                </a:lnTo>
                <a:lnTo>
                  <a:pt x="16831" y="24058"/>
                </a:lnTo>
                <a:lnTo>
                  <a:pt x="10286" y="13192"/>
                </a:lnTo>
                <a:lnTo>
                  <a:pt x="1183" y="127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536860" y="6339989"/>
            <a:ext cx="197396" cy="84077"/>
          </a:xfrm>
          <a:custGeom>
            <a:avLst/>
            <a:gdLst/>
            <a:ahLst/>
            <a:cxnLst/>
            <a:rect l="l" t="t" r="r" b="b"/>
            <a:pathLst>
              <a:path w="197396" h="84077">
                <a:moveTo>
                  <a:pt x="0" y="4956"/>
                </a:moveTo>
                <a:lnTo>
                  <a:pt x="10388" y="1062"/>
                </a:lnTo>
                <a:lnTo>
                  <a:pt x="23029" y="0"/>
                </a:lnTo>
                <a:lnTo>
                  <a:pt x="36576" y="748"/>
                </a:lnTo>
                <a:lnTo>
                  <a:pt x="49682" y="2287"/>
                </a:lnTo>
                <a:lnTo>
                  <a:pt x="60756" y="3572"/>
                </a:lnTo>
                <a:lnTo>
                  <a:pt x="73779" y="5485"/>
                </a:lnTo>
                <a:lnTo>
                  <a:pt x="86057" y="8758"/>
                </a:lnTo>
                <a:lnTo>
                  <a:pt x="97771" y="13197"/>
                </a:lnTo>
                <a:lnTo>
                  <a:pt x="109100" y="18614"/>
                </a:lnTo>
                <a:lnTo>
                  <a:pt x="120226" y="24815"/>
                </a:lnTo>
                <a:lnTo>
                  <a:pt x="131328" y="31610"/>
                </a:lnTo>
                <a:lnTo>
                  <a:pt x="138887" y="36427"/>
                </a:lnTo>
                <a:lnTo>
                  <a:pt x="149050" y="43499"/>
                </a:lnTo>
                <a:lnTo>
                  <a:pt x="158966" y="51294"/>
                </a:lnTo>
                <a:lnTo>
                  <a:pt x="168725" y="59555"/>
                </a:lnTo>
                <a:lnTo>
                  <a:pt x="178419" y="68021"/>
                </a:lnTo>
                <a:lnTo>
                  <a:pt x="188139" y="76435"/>
                </a:lnTo>
                <a:lnTo>
                  <a:pt x="197396" y="840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790517" y="6211785"/>
            <a:ext cx="27292" cy="1554"/>
          </a:xfrm>
          <a:custGeom>
            <a:avLst/>
            <a:gdLst/>
            <a:ahLst/>
            <a:cxnLst/>
            <a:rect l="l" t="t" r="r" b="b"/>
            <a:pathLst>
              <a:path w="27292" h="1554">
                <a:moveTo>
                  <a:pt x="27292" y="761"/>
                </a:moveTo>
                <a:lnTo>
                  <a:pt x="14833" y="1554"/>
                </a:lnTo>
                <a:lnTo>
                  <a:pt x="1594" y="49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794112" y="6173990"/>
            <a:ext cx="31343" cy="10858"/>
          </a:xfrm>
          <a:custGeom>
            <a:avLst/>
            <a:gdLst/>
            <a:ahLst/>
            <a:cxnLst/>
            <a:rect l="l" t="t" r="r" b="b"/>
            <a:pathLst>
              <a:path w="31343" h="10858">
                <a:moveTo>
                  <a:pt x="31343" y="10858"/>
                </a:moveTo>
                <a:lnTo>
                  <a:pt x="19959" y="9907"/>
                </a:lnTo>
                <a:lnTo>
                  <a:pt x="8622" y="9337"/>
                </a:lnTo>
                <a:lnTo>
                  <a:pt x="915" y="305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773867" y="6112739"/>
            <a:ext cx="19392" cy="10121"/>
          </a:xfrm>
          <a:custGeom>
            <a:avLst/>
            <a:gdLst/>
            <a:ahLst/>
            <a:cxnLst/>
            <a:rect l="l" t="t" r="r" b="b"/>
            <a:pathLst>
              <a:path w="19392" h="10121">
                <a:moveTo>
                  <a:pt x="19392" y="0"/>
                </a:moveTo>
                <a:lnTo>
                  <a:pt x="12179" y="2628"/>
                </a:lnTo>
                <a:lnTo>
                  <a:pt x="6286" y="6375"/>
                </a:lnTo>
                <a:lnTo>
                  <a:pt x="0" y="101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778935" y="6118390"/>
            <a:ext cx="7835" cy="13144"/>
          </a:xfrm>
          <a:custGeom>
            <a:avLst/>
            <a:gdLst/>
            <a:ahLst/>
            <a:cxnLst/>
            <a:rect l="l" t="t" r="r" b="b"/>
            <a:pathLst>
              <a:path w="7835" h="13144">
                <a:moveTo>
                  <a:pt x="6045" y="0"/>
                </a:moveTo>
                <a:lnTo>
                  <a:pt x="6667" y="3467"/>
                </a:lnTo>
                <a:lnTo>
                  <a:pt x="7289" y="7264"/>
                </a:lnTo>
                <a:lnTo>
                  <a:pt x="7835" y="10820"/>
                </a:lnTo>
                <a:lnTo>
                  <a:pt x="6426" y="11899"/>
                </a:lnTo>
                <a:lnTo>
                  <a:pt x="3886" y="12915"/>
                </a:lnTo>
                <a:lnTo>
                  <a:pt x="2108" y="13144"/>
                </a:lnTo>
                <a:lnTo>
                  <a:pt x="1308" y="11734"/>
                </a:lnTo>
                <a:lnTo>
                  <a:pt x="330" y="9931"/>
                </a:lnTo>
                <a:lnTo>
                  <a:pt x="0" y="8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802265" y="6223496"/>
            <a:ext cx="16967" cy="2565"/>
          </a:xfrm>
          <a:custGeom>
            <a:avLst/>
            <a:gdLst/>
            <a:ahLst/>
            <a:cxnLst/>
            <a:rect l="l" t="t" r="r" b="b"/>
            <a:pathLst>
              <a:path w="16967" h="2565">
                <a:moveTo>
                  <a:pt x="16967" y="1397"/>
                </a:moveTo>
                <a:lnTo>
                  <a:pt x="10934" y="2565"/>
                </a:lnTo>
                <a:lnTo>
                  <a:pt x="5892" y="22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518199" y="5937161"/>
            <a:ext cx="269384" cy="333474"/>
          </a:xfrm>
          <a:custGeom>
            <a:avLst/>
            <a:gdLst/>
            <a:ahLst/>
            <a:cxnLst/>
            <a:rect l="l" t="t" r="r" b="b"/>
            <a:pathLst>
              <a:path w="269384" h="333474">
                <a:moveTo>
                  <a:pt x="185964" y="220487"/>
                </a:moveTo>
                <a:lnTo>
                  <a:pt x="180253" y="209657"/>
                </a:lnTo>
                <a:lnTo>
                  <a:pt x="177148" y="195809"/>
                </a:lnTo>
                <a:lnTo>
                  <a:pt x="175435" y="181238"/>
                </a:lnTo>
                <a:lnTo>
                  <a:pt x="173901" y="168236"/>
                </a:lnTo>
                <a:lnTo>
                  <a:pt x="172596" y="162253"/>
                </a:lnTo>
                <a:lnTo>
                  <a:pt x="169060" y="149905"/>
                </a:lnTo>
                <a:lnTo>
                  <a:pt x="167797" y="137824"/>
                </a:lnTo>
                <a:lnTo>
                  <a:pt x="167986" y="134707"/>
                </a:lnTo>
                <a:lnTo>
                  <a:pt x="168938" y="124280"/>
                </a:lnTo>
                <a:lnTo>
                  <a:pt x="179111" y="123759"/>
                </a:lnTo>
                <a:lnTo>
                  <a:pt x="177168" y="113853"/>
                </a:lnTo>
                <a:lnTo>
                  <a:pt x="189229" y="106523"/>
                </a:lnTo>
                <a:lnTo>
                  <a:pt x="199519" y="101300"/>
                </a:lnTo>
                <a:lnTo>
                  <a:pt x="209858" y="97035"/>
                </a:lnTo>
                <a:lnTo>
                  <a:pt x="222068" y="92576"/>
                </a:lnTo>
                <a:lnTo>
                  <a:pt x="228044" y="90422"/>
                </a:lnTo>
                <a:lnTo>
                  <a:pt x="259718" y="89723"/>
                </a:lnTo>
                <a:lnTo>
                  <a:pt x="265128" y="81996"/>
                </a:lnTo>
                <a:lnTo>
                  <a:pt x="269384" y="71265"/>
                </a:lnTo>
                <a:lnTo>
                  <a:pt x="269159" y="58729"/>
                </a:lnTo>
                <a:lnTo>
                  <a:pt x="266919" y="53198"/>
                </a:lnTo>
                <a:lnTo>
                  <a:pt x="258779" y="46048"/>
                </a:lnTo>
                <a:lnTo>
                  <a:pt x="247545" y="36407"/>
                </a:lnTo>
                <a:lnTo>
                  <a:pt x="236345" y="27122"/>
                </a:lnTo>
                <a:lnTo>
                  <a:pt x="228844" y="21397"/>
                </a:lnTo>
                <a:lnTo>
                  <a:pt x="217840" y="14419"/>
                </a:lnTo>
                <a:lnTo>
                  <a:pt x="206450" y="8544"/>
                </a:lnTo>
                <a:lnTo>
                  <a:pt x="194851" y="4448"/>
                </a:lnTo>
                <a:lnTo>
                  <a:pt x="183219" y="2811"/>
                </a:lnTo>
                <a:lnTo>
                  <a:pt x="172342" y="4138"/>
                </a:lnTo>
                <a:lnTo>
                  <a:pt x="161334" y="4554"/>
                </a:lnTo>
                <a:lnTo>
                  <a:pt x="149666" y="2163"/>
                </a:lnTo>
                <a:lnTo>
                  <a:pt x="138182" y="0"/>
                </a:lnTo>
                <a:lnTo>
                  <a:pt x="127730" y="1100"/>
                </a:lnTo>
                <a:lnTo>
                  <a:pt x="124272" y="2957"/>
                </a:lnTo>
                <a:lnTo>
                  <a:pt x="114124" y="7066"/>
                </a:lnTo>
                <a:lnTo>
                  <a:pt x="99543" y="11062"/>
                </a:lnTo>
                <a:lnTo>
                  <a:pt x="86203" y="15294"/>
                </a:lnTo>
                <a:lnTo>
                  <a:pt x="81181" y="18070"/>
                </a:lnTo>
                <a:lnTo>
                  <a:pt x="70700" y="27178"/>
                </a:lnTo>
                <a:lnTo>
                  <a:pt x="61366" y="35049"/>
                </a:lnTo>
                <a:lnTo>
                  <a:pt x="51921" y="41934"/>
                </a:lnTo>
                <a:lnTo>
                  <a:pt x="41108" y="48080"/>
                </a:lnTo>
                <a:lnTo>
                  <a:pt x="32489" y="51903"/>
                </a:lnTo>
                <a:lnTo>
                  <a:pt x="25962" y="59991"/>
                </a:lnTo>
                <a:lnTo>
                  <a:pt x="18748" y="74466"/>
                </a:lnTo>
                <a:lnTo>
                  <a:pt x="12486" y="87429"/>
                </a:lnTo>
                <a:lnTo>
                  <a:pt x="10023" y="91069"/>
                </a:lnTo>
                <a:lnTo>
                  <a:pt x="5809" y="100083"/>
                </a:lnTo>
                <a:lnTo>
                  <a:pt x="5018" y="112970"/>
                </a:lnTo>
                <a:lnTo>
                  <a:pt x="5007" y="126461"/>
                </a:lnTo>
                <a:lnTo>
                  <a:pt x="3127" y="137310"/>
                </a:lnTo>
                <a:lnTo>
                  <a:pt x="197" y="148342"/>
                </a:lnTo>
                <a:lnTo>
                  <a:pt x="0" y="160420"/>
                </a:lnTo>
                <a:lnTo>
                  <a:pt x="1697" y="173052"/>
                </a:lnTo>
                <a:lnTo>
                  <a:pt x="4455" y="185742"/>
                </a:lnTo>
                <a:lnTo>
                  <a:pt x="7437" y="197997"/>
                </a:lnTo>
                <a:lnTo>
                  <a:pt x="9806" y="209325"/>
                </a:lnTo>
                <a:lnTo>
                  <a:pt x="9845" y="209560"/>
                </a:lnTo>
                <a:lnTo>
                  <a:pt x="13117" y="222036"/>
                </a:lnTo>
                <a:lnTo>
                  <a:pt x="18006" y="233438"/>
                </a:lnTo>
                <a:lnTo>
                  <a:pt x="23647" y="244515"/>
                </a:lnTo>
                <a:lnTo>
                  <a:pt x="29174" y="256014"/>
                </a:lnTo>
                <a:lnTo>
                  <a:pt x="32782" y="265542"/>
                </a:lnTo>
                <a:lnTo>
                  <a:pt x="37057" y="278155"/>
                </a:lnTo>
                <a:lnTo>
                  <a:pt x="39051" y="289034"/>
                </a:lnTo>
                <a:lnTo>
                  <a:pt x="38331" y="297571"/>
                </a:lnTo>
                <a:lnTo>
                  <a:pt x="40417" y="308359"/>
                </a:lnTo>
                <a:lnTo>
                  <a:pt x="47032" y="320216"/>
                </a:lnTo>
                <a:lnTo>
                  <a:pt x="53707" y="330918"/>
                </a:lnTo>
                <a:lnTo>
                  <a:pt x="54130" y="331696"/>
                </a:lnTo>
                <a:lnTo>
                  <a:pt x="63582" y="327532"/>
                </a:lnTo>
                <a:lnTo>
                  <a:pt x="69828" y="326934"/>
                </a:lnTo>
                <a:lnTo>
                  <a:pt x="76863" y="328039"/>
                </a:lnTo>
                <a:lnTo>
                  <a:pt x="81346" y="328788"/>
                </a:lnTo>
                <a:lnTo>
                  <a:pt x="84877" y="331176"/>
                </a:lnTo>
                <a:lnTo>
                  <a:pt x="88573" y="333474"/>
                </a:lnTo>
                <a:lnTo>
                  <a:pt x="94595" y="323312"/>
                </a:lnTo>
                <a:lnTo>
                  <a:pt x="97833" y="312157"/>
                </a:lnTo>
                <a:lnTo>
                  <a:pt x="99141" y="300335"/>
                </a:lnTo>
                <a:lnTo>
                  <a:pt x="99376" y="288168"/>
                </a:lnTo>
                <a:lnTo>
                  <a:pt x="99394" y="275980"/>
                </a:lnTo>
                <a:lnTo>
                  <a:pt x="100051" y="264094"/>
                </a:lnTo>
                <a:lnTo>
                  <a:pt x="102202" y="252833"/>
                </a:lnTo>
                <a:lnTo>
                  <a:pt x="102301" y="252499"/>
                </a:lnTo>
                <a:lnTo>
                  <a:pt x="100316" y="242188"/>
                </a:lnTo>
                <a:lnTo>
                  <a:pt x="94037" y="230152"/>
                </a:lnTo>
                <a:lnTo>
                  <a:pt x="90719" y="218869"/>
                </a:lnTo>
                <a:lnTo>
                  <a:pt x="93286" y="206017"/>
                </a:lnTo>
                <a:lnTo>
                  <a:pt x="102603" y="196903"/>
                </a:lnTo>
                <a:lnTo>
                  <a:pt x="107572" y="194905"/>
                </a:lnTo>
                <a:lnTo>
                  <a:pt x="118348" y="194097"/>
                </a:lnTo>
                <a:lnTo>
                  <a:pt x="129383" y="197696"/>
                </a:lnTo>
                <a:lnTo>
                  <a:pt x="140130" y="204546"/>
                </a:lnTo>
                <a:lnTo>
                  <a:pt x="150042" y="213495"/>
                </a:lnTo>
                <a:lnTo>
                  <a:pt x="158572" y="223388"/>
                </a:lnTo>
                <a:lnTo>
                  <a:pt x="165171" y="233073"/>
                </a:lnTo>
                <a:lnTo>
                  <a:pt x="168189" y="238758"/>
                </a:lnTo>
                <a:lnTo>
                  <a:pt x="181304" y="235077"/>
                </a:lnTo>
                <a:lnTo>
                  <a:pt x="190813" y="229899"/>
                </a:lnTo>
                <a:lnTo>
                  <a:pt x="195494" y="226007"/>
                </a:lnTo>
                <a:lnTo>
                  <a:pt x="185964" y="22048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518199" y="5937161"/>
            <a:ext cx="269384" cy="333474"/>
          </a:xfrm>
          <a:custGeom>
            <a:avLst/>
            <a:gdLst/>
            <a:ahLst/>
            <a:cxnLst/>
            <a:rect l="l" t="t" r="r" b="b"/>
            <a:pathLst>
              <a:path w="269384" h="333474">
                <a:moveTo>
                  <a:pt x="259718" y="89723"/>
                </a:moveTo>
                <a:lnTo>
                  <a:pt x="265128" y="81996"/>
                </a:lnTo>
                <a:lnTo>
                  <a:pt x="269384" y="71265"/>
                </a:lnTo>
                <a:lnTo>
                  <a:pt x="269159" y="58729"/>
                </a:lnTo>
                <a:lnTo>
                  <a:pt x="266919" y="53198"/>
                </a:lnTo>
                <a:lnTo>
                  <a:pt x="258779" y="46048"/>
                </a:lnTo>
                <a:lnTo>
                  <a:pt x="247545" y="36407"/>
                </a:lnTo>
                <a:lnTo>
                  <a:pt x="236345" y="27122"/>
                </a:lnTo>
                <a:lnTo>
                  <a:pt x="228844" y="21397"/>
                </a:lnTo>
                <a:lnTo>
                  <a:pt x="217840" y="14419"/>
                </a:lnTo>
                <a:lnTo>
                  <a:pt x="206450" y="8544"/>
                </a:lnTo>
                <a:lnTo>
                  <a:pt x="194851" y="4448"/>
                </a:lnTo>
                <a:lnTo>
                  <a:pt x="183219" y="2811"/>
                </a:lnTo>
                <a:lnTo>
                  <a:pt x="172342" y="4138"/>
                </a:lnTo>
                <a:lnTo>
                  <a:pt x="161334" y="4554"/>
                </a:lnTo>
                <a:lnTo>
                  <a:pt x="149666" y="2163"/>
                </a:lnTo>
                <a:lnTo>
                  <a:pt x="138182" y="0"/>
                </a:lnTo>
                <a:lnTo>
                  <a:pt x="127730" y="1100"/>
                </a:lnTo>
                <a:lnTo>
                  <a:pt x="124272" y="2957"/>
                </a:lnTo>
                <a:lnTo>
                  <a:pt x="114124" y="7066"/>
                </a:lnTo>
                <a:lnTo>
                  <a:pt x="99543" y="11062"/>
                </a:lnTo>
                <a:lnTo>
                  <a:pt x="86203" y="15294"/>
                </a:lnTo>
                <a:lnTo>
                  <a:pt x="81181" y="18070"/>
                </a:lnTo>
                <a:lnTo>
                  <a:pt x="70700" y="27178"/>
                </a:lnTo>
                <a:lnTo>
                  <a:pt x="61366" y="35049"/>
                </a:lnTo>
                <a:lnTo>
                  <a:pt x="51921" y="41934"/>
                </a:lnTo>
                <a:lnTo>
                  <a:pt x="41108" y="48080"/>
                </a:lnTo>
                <a:lnTo>
                  <a:pt x="32489" y="51903"/>
                </a:lnTo>
                <a:lnTo>
                  <a:pt x="25962" y="59991"/>
                </a:lnTo>
                <a:lnTo>
                  <a:pt x="18748" y="74466"/>
                </a:lnTo>
                <a:lnTo>
                  <a:pt x="12486" y="87429"/>
                </a:lnTo>
                <a:lnTo>
                  <a:pt x="10023" y="91069"/>
                </a:lnTo>
                <a:lnTo>
                  <a:pt x="5809" y="100083"/>
                </a:lnTo>
                <a:lnTo>
                  <a:pt x="5018" y="112970"/>
                </a:lnTo>
                <a:lnTo>
                  <a:pt x="5007" y="126461"/>
                </a:lnTo>
                <a:lnTo>
                  <a:pt x="3127" y="137310"/>
                </a:lnTo>
                <a:lnTo>
                  <a:pt x="197" y="148342"/>
                </a:lnTo>
                <a:lnTo>
                  <a:pt x="0" y="160420"/>
                </a:lnTo>
                <a:lnTo>
                  <a:pt x="1697" y="173052"/>
                </a:lnTo>
                <a:lnTo>
                  <a:pt x="4455" y="185742"/>
                </a:lnTo>
                <a:lnTo>
                  <a:pt x="7437" y="197997"/>
                </a:lnTo>
                <a:lnTo>
                  <a:pt x="9806" y="209325"/>
                </a:lnTo>
                <a:lnTo>
                  <a:pt x="9845" y="209560"/>
                </a:lnTo>
                <a:lnTo>
                  <a:pt x="13117" y="222036"/>
                </a:lnTo>
                <a:lnTo>
                  <a:pt x="18006" y="233438"/>
                </a:lnTo>
                <a:lnTo>
                  <a:pt x="23647" y="244515"/>
                </a:lnTo>
                <a:lnTo>
                  <a:pt x="29174" y="256014"/>
                </a:lnTo>
                <a:lnTo>
                  <a:pt x="32782" y="265542"/>
                </a:lnTo>
                <a:lnTo>
                  <a:pt x="37057" y="278155"/>
                </a:lnTo>
                <a:lnTo>
                  <a:pt x="39051" y="289034"/>
                </a:lnTo>
                <a:lnTo>
                  <a:pt x="38331" y="297571"/>
                </a:lnTo>
                <a:lnTo>
                  <a:pt x="40417" y="308359"/>
                </a:lnTo>
                <a:lnTo>
                  <a:pt x="47032" y="320216"/>
                </a:lnTo>
                <a:lnTo>
                  <a:pt x="53707" y="330918"/>
                </a:lnTo>
                <a:lnTo>
                  <a:pt x="54130" y="331696"/>
                </a:lnTo>
                <a:lnTo>
                  <a:pt x="63582" y="327532"/>
                </a:lnTo>
                <a:lnTo>
                  <a:pt x="69828" y="326934"/>
                </a:lnTo>
                <a:lnTo>
                  <a:pt x="76863" y="328039"/>
                </a:lnTo>
                <a:lnTo>
                  <a:pt x="81346" y="328788"/>
                </a:lnTo>
                <a:lnTo>
                  <a:pt x="84877" y="331176"/>
                </a:lnTo>
                <a:lnTo>
                  <a:pt x="88573" y="333474"/>
                </a:lnTo>
                <a:lnTo>
                  <a:pt x="94595" y="323312"/>
                </a:lnTo>
                <a:lnTo>
                  <a:pt x="97833" y="312157"/>
                </a:lnTo>
                <a:lnTo>
                  <a:pt x="99141" y="300335"/>
                </a:lnTo>
                <a:lnTo>
                  <a:pt x="99376" y="288168"/>
                </a:lnTo>
                <a:lnTo>
                  <a:pt x="99394" y="275980"/>
                </a:lnTo>
                <a:lnTo>
                  <a:pt x="100051" y="264094"/>
                </a:lnTo>
                <a:lnTo>
                  <a:pt x="102202" y="252833"/>
                </a:lnTo>
                <a:lnTo>
                  <a:pt x="102301" y="252499"/>
                </a:lnTo>
                <a:lnTo>
                  <a:pt x="100316" y="242188"/>
                </a:lnTo>
                <a:lnTo>
                  <a:pt x="94037" y="230152"/>
                </a:lnTo>
                <a:lnTo>
                  <a:pt x="90719" y="218869"/>
                </a:lnTo>
                <a:lnTo>
                  <a:pt x="93286" y="206017"/>
                </a:lnTo>
                <a:lnTo>
                  <a:pt x="102603" y="196903"/>
                </a:lnTo>
                <a:lnTo>
                  <a:pt x="107572" y="194905"/>
                </a:lnTo>
                <a:lnTo>
                  <a:pt x="118348" y="194097"/>
                </a:lnTo>
                <a:lnTo>
                  <a:pt x="129383" y="197696"/>
                </a:lnTo>
                <a:lnTo>
                  <a:pt x="140130" y="204546"/>
                </a:lnTo>
                <a:lnTo>
                  <a:pt x="150042" y="213495"/>
                </a:lnTo>
                <a:lnTo>
                  <a:pt x="158572" y="223388"/>
                </a:lnTo>
                <a:lnTo>
                  <a:pt x="165171" y="233073"/>
                </a:lnTo>
                <a:lnTo>
                  <a:pt x="168189" y="238758"/>
                </a:lnTo>
                <a:lnTo>
                  <a:pt x="181304" y="235077"/>
                </a:lnTo>
                <a:lnTo>
                  <a:pt x="190813" y="229899"/>
                </a:lnTo>
                <a:lnTo>
                  <a:pt x="195494" y="226007"/>
                </a:lnTo>
                <a:lnTo>
                  <a:pt x="185964" y="220487"/>
                </a:lnTo>
                <a:lnTo>
                  <a:pt x="180253" y="209657"/>
                </a:lnTo>
                <a:lnTo>
                  <a:pt x="177148" y="195809"/>
                </a:lnTo>
                <a:lnTo>
                  <a:pt x="175435" y="181238"/>
                </a:lnTo>
                <a:lnTo>
                  <a:pt x="173901" y="168236"/>
                </a:lnTo>
                <a:lnTo>
                  <a:pt x="172596" y="162253"/>
                </a:lnTo>
                <a:lnTo>
                  <a:pt x="169060" y="149905"/>
                </a:lnTo>
                <a:lnTo>
                  <a:pt x="167797" y="137824"/>
                </a:lnTo>
                <a:lnTo>
                  <a:pt x="167986" y="134707"/>
                </a:lnTo>
                <a:lnTo>
                  <a:pt x="168938" y="124280"/>
                </a:lnTo>
                <a:lnTo>
                  <a:pt x="179111" y="123759"/>
                </a:lnTo>
                <a:lnTo>
                  <a:pt x="177168" y="113853"/>
                </a:lnTo>
                <a:lnTo>
                  <a:pt x="189229" y="106523"/>
                </a:lnTo>
                <a:lnTo>
                  <a:pt x="199519" y="101300"/>
                </a:lnTo>
                <a:lnTo>
                  <a:pt x="209858" y="97035"/>
                </a:lnTo>
                <a:lnTo>
                  <a:pt x="222068" y="92576"/>
                </a:lnTo>
                <a:lnTo>
                  <a:pt x="228044" y="90422"/>
                </a:lnTo>
                <a:lnTo>
                  <a:pt x="259718" y="897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711801" y="6259855"/>
            <a:ext cx="34086" cy="10693"/>
          </a:xfrm>
          <a:custGeom>
            <a:avLst/>
            <a:gdLst/>
            <a:ahLst/>
            <a:cxnLst/>
            <a:rect l="l" t="t" r="r" b="b"/>
            <a:pathLst>
              <a:path w="34086" h="10693">
                <a:moveTo>
                  <a:pt x="34086" y="10693"/>
                </a:moveTo>
                <a:lnTo>
                  <a:pt x="21948" y="8334"/>
                </a:lnTo>
                <a:lnTo>
                  <a:pt x="9224" y="586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758956" y="6311671"/>
            <a:ext cx="25768" cy="67627"/>
          </a:xfrm>
          <a:custGeom>
            <a:avLst/>
            <a:gdLst/>
            <a:ahLst/>
            <a:cxnLst/>
            <a:rect l="l" t="t" r="r" b="b"/>
            <a:pathLst>
              <a:path w="25768" h="67627">
                <a:moveTo>
                  <a:pt x="0" y="0"/>
                </a:moveTo>
                <a:lnTo>
                  <a:pt x="8182" y="10267"/>
                </a:lnTo>
                <a:lnTo>
                  <a:pt x="14696" y="21961"/>
                </a:lnTo>
                <a:lnTo>
                  <a:pt x="19631" y="34476"/>
                </a:lnTo>
                <a:lnTo>
                  <a:pt x="23077" y="47209"/>
                </a:lnTo>
                <a:lnTo>
                  <a:pt x="25122" y="59555"/>
                </a:lnTo>
                <a:lnTo>
                  <a:pt x="25768" y="67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732781" y="6423569"/>
            <a:ext cx="172542" cy="611924"/>
          </a:xfrm>
          <a:custGeom>
            <a:avLst/>
            <a:gdLst/>
            <a:ahLst/>
            <a:cxnLst/>
            <a:rect l="l" t="t" r="r" b="b"/>
            <a:pathLst>
              <a:path w="172542" h="611924">
                <a:moveTo>
                  <a:pt x="0" y="0"/>
                </a:moveTo>
                <a:lnTo>
                  <a:pt x="8768" y="11020"/>
                </a:lnTo>
                <a:lnTo>
                  <a:pt x="16153" y="21112"/>
                </a:lnTo>
                <a:lnTo>
                  <a:pt x="22798" y="30964"/>
                </a:lnTo>
                <a:lnTo>
                  <a:pt x="29344" y="41265"/>
                </a:lnTo>
                <a:lnTo>
                  <a:pt x="32905" y="47002"/>
                </a:lnTo>
                <a:lnTo>
                  <a:pt x="38383" y="58149"/>
                </a:lnTo>
                <a:lnTo>
                  <a:pt x="42453" y="70382"/>
                </a:lnTo>
                <a:lnTo>
                  <a:pt x="45849" y="83008"/>
                </a:lnTo>
                <a:lnTo>
                  <a:pt x="49305" y="95333"/>
                </a:lnTo>
                <a:lnTo>
                  <a:pt x="51612" y="102031"/>
                </a:lnTo>
                <a:lnTo>
                  <a:pt x="55897" y="113993"/>
                </a:lnTo>
                <a:lnTo>
                  <a:pt x="59802" y="126098"/>
                </a:lnTo>
                <a:lnTo>
                  <a:pt x="63531" y="138268"/>
                </a:lnTo>
                <a:lnTo>
                  <a:pt x="67288" y="150424"/>
                </a:lnTo>
                <a:lnTo>
                  <a:pt x="71276" y="162486"/>
                </a:lnTo>
                <a:lnTo>
                  <a:pt x="75698" y="174373"/>
                </a:lnTo>
                <a:lnTo>
                  <a:pt x="79971" y="184327"/>
                </a:lnTo>
                <a:lnTo>
                  <a:pt x="84663" y="196153"/>
                </a:lnTo>
                <a:lnTo>
                  <a:pt x="88281" y="208348"/>
                </a:lnTo>
                <a:lnTo>
                  <a:pt x="91231" y="220737"/>
                </a:lnTo>
                <a:lnTo>
                  <a:pt x="92494" y="226542"/>
                </a:lnTo>
                <a:lnTo>
                  <a:pt x="94675" y="239131"/>
                </a:lnTo>
                <a:lnTo>
                  <a:pt x="96503" y="251584"/>
                </a:lnTo>
                <a:lnTo>
                  <a:pt x="99136" y="264185"/>
                </a:lnTo>
                <a:lnTo>
                  <a:pt x="102100" y="276533"/>
                </a:lnTo>
                <a:lnTo>
                  <a:pt x="104516" y="289002"/>
                </a:lnTo>
                <a:lnTo>
                  <a:pt x="106623" y="301539"/>
                </a:lnTo>
                <a:lnTo>
                  <a:pt x="108661" y="314092"/>
                </a:lnTo>
                <a:lnTo>
                  <a:pt x="110870" y="326607"/>
                </a:lnTo>
                <a:lnTo>
                  <a:pt x="113489" y="339032"/>
                </a:lnTo>
                <a:lnTo>
                  <a:pt x="115519" y="347014"/>
                </a:lnTo>
                <a:lnTo>
                  <a:pt x="118223" y="358380"/>
                </a:lnTo>
                <a:lnTo>
                  <a:pt x="120417" y="370503"/>
                </a:lnTo>
                <a:lnTo>
                  <a:pt x="122228" y="383197"/>
                </a:lnTo>
                <a:lnTo>
                  <a:pt x="123787" y="396278"/>
                </a:lnTo>
                <a:lnTo>
                  <a:pt x="125222" y="409560"/>
                </a:lnTo>
                <a:lnTo>
                  <a:pt x="126663" y="422857"/>
                </a:lnTo>
                <a:lnTo>
                  <a:pt x="128237" y="435986"/>
                </a:lnTo>
                <a:lnTo>
                  <a:pt x="130075" y="448759"/>
                </a:lnTo>
                <a:lnTo>
                  <a:pt x="132304" y="460993"/>
                </a:lnTo>
                <a:lnTo>
                  <a:pt x="135055" y="472501"/>
                </a:lnTo>
                <a:lnTo>
                  <a:pt x="135724" y="474853"/>
                </a:lnTo>
                <a:lnTo>
                  <a:pt x="137107" y="479957"/>
                </a:lnTo>
                <a:lnTo>
                  <a:pt x="139538" y="489312"/>
                </a:lnTo>
                <a:lnTo>
                  <a:pt x="142799" y="501988"/>
                </a:lnTo>
                <a:lnTo>
                  <a:pt x="146669" y="517055"/>
                </a:lnTo>
                <a:lnTo>
                  <a:pt x="150928" y="533584"/>
                </a:lnTo>
                <a:lnTo>
                  <a:pt x="155355" y="550645"/>
                </a:lnTo>
                <a:lnTo>
                  <a:pt x="159730" y="567309"/>
                </a:lnTo>
                <a:lnTo>
                  <a:pt x="163833" y="582647"/>
                </a:lnTo>
                <a:lnTo>
                  <a:pt x="167445" y="595728"/>
                </a:lnTo>
                <a:lnTo>
                  <a:pt x="170343" y="605623"/>
                </a:lnTo>
                <a:lnTo>
                  <a:pt x="172309" y="611403"/>
                </a:lnTo>
                <a:lnTo>
                  <a:pt x="172542" y="6119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915129" y="6312571"/>
            <a:ext cx="13093" cy="44996"/>
          </a:xfrm>
          <a:custGeom>
            <a:avLst/>
            <a:gdLst/>
            <a:ahLst/>
            <a:cxnLst/>
            <a:rect l="l" t="t" r="r" b="b"/>
            <a:pathLst>
              <a:path w="13093" h="44996">
                <a:moveTo>
                  <a:pt x="11290" y="0"/>
                </a:moveTo>
                <a:lnTo>
                  <a:pt x="13093" y="5257"/>
                </a:lnTo>
                <a:lnTo>
                  <a:pt x="4571" y="15125"/>
                </a:lnTo>
                <a:lnTo>
                  <a:pt x="2730" y="21577"/>
                </a:lnTo>
                <a:lnTo>
                  <a:pt x="622" y="28930"/>
                </a:lnTo>
                <a:lnTo>
                  <a:pt x="0" y="37337"/>
                </a:lnTo>
                <a:lnTo>
                  <a:pt x="2324" y="44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815700" y="6422083"/>
            <a:ext cx="52806" cy="96558"/>
          </a:xfrm>
          <a:custGeom>
            <a:avLst/>
            <a:gdLst/>
            <a:ahLst/>
            <a:cxnLst/>
            <a:rect l="l" t="t" r="r" b="b"/>
            <a:pathLst>
              <a:path w="52806" h="96558">
                <a:moveTo>
                  <a:pt x="52806" y="96558"/>
                </a:moveTo>
                <a:lnTo>
                  <a:pt x="48712" y="84885"/>
                </a:lnTo>
                <a:lnTo>
                  <a:pt x="43712" y="73053"/>
                </a:lnTo>
                <a:lnTo>
                  <a:pt x="38087" y="61286"/>
                </a:lnTo>
                <a:lnTo>
                  <a:pt x="32119" y="49809"/>
                </a:lnTo>
                <a:lnTo>
                  <a:pt x="26092" y="38845"/>
                </a:lnTo>
                <a:lnTo>
                  <a:pt x="21856" y="31318"/>
                </a:lnTo>
                <a:lnTo>
                  <a:pt x="17056" y="25996"/>
                </a:lnTo>
                <a:lnTo>
                  <a:pt x="13220" y="20472"/>
                </a:lnTo>
                <a:lnTo>
                  <a:pt x="9029" y="14401"/>
                </a:lnTo>
                <a:lnTo>
                  <a:pt x="5334" y="435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620348" y="6188391"/>
            <a:ext cx="64008" cy="24218"/>
          </a:xfrm>
          <a:custGeom>
            <a:avLst/>
            <a:gdLst/>
            <a:ahLst/>
            <a:cxnLst/>
            <a:rect l="l" t="t" r="r" b="b"/>
            <a:pathLst>
              <a:path w="64008" h="24218">
                <a:moveTo>
                  <a:pt x="0" y="0"/>
                </a:moveTo>
                <a:lnTo>
                  <a:pt x="8723" y="9762"/>
                </a:lnTo>
                <a:lnTo>
                  <a:pt x="19478" y="16853"/>
                </a:lnTo>
                <a:lnTo>
                  <a:pt x="29260" y="19367"/>
                </a:lnTo>
                <a:lnTo>
                  <a:pt x="36220" y="20015"/>
                </a:lnTo>
                <a:lnTo>
                  <a:pt x="39077" y="24218"/>
                </a:lnTo>
                <a:lnTo>
                  <a:pt x="45948" y="23939"/>
                </a:lnTo>
                <a:lnTo>
                  <a:pt x="51028" y="23723"/>
                </a:lnTo>
                <a:lnTo>
                  <a:pt x="59804" y="17462"/>
                </a:lnTo>
                <a:lnTo>
                  <a:pt x="64007" y="197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624435" y="6144120"/>
            <a:ext cx="34190" cy="50393"/>
          </a:xfrm>
          <a:custGeom>
            <a:avLst/>
            <a:gdLst/>
            <a:ahLst/>
            <a:cxnLst/>
            <a:rect l="l" t="t" r="r" b="b"/>
            <a:pathLst>
              <a:path w="34190" h="50393">
                <a:moveTo>
                  <a:pt x="23446" y="10337"/>
                </a:moveTo>
                <a:lnTo>
                  <a:pt x="18645" y="7683"/>
                </a:lnTo>
                <a:lnTo>
                  <a:pt x="10517" y="0"/>
                </a:lnTo>
                <a:lnTo>
                  <a:pt x="4447" y="5867"/>
                </a:lnTo>
                <a:lnTo>
                  <a:pt x="0" y="17450"/>
                </a:lnTo>
                <a:lnTo>
                  <a:pt x="1793" y="29006"/>
                </a:lnTo>
                <a:lnTo>
                  <a:pt x="2008" y="29794"/>
                </a:lnTo>
                <a:lnTo>
                  <a:pt x="3939" y="36779"/>
                </a:lnTo>
                <a:lnTo>
                  <a:pt x="8435" y="41249"/>
                </a:lnTo>
                <a:lnTo>
                  <a:pt x="13934" y="45211"/>
                </a:lnTo>
                <a:lnTo>
                  <a:pt x="20563" y="49999"/>
                </a:lnTo>
                <a:lnTo>
                  <a:pt x="26126" y="49225"/>
                </a:lnTo>
                <a:lnTo>
                  <a:pt x="34190" y="503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649318" y="6162915"/>
            <a:ext cx="13461" cy="19456"/>
          </a:xfrm>
          <a:custGeom>
            <a:avLst/>
            <a:gdLst/>
            <a:ahLst/>
            <a:cxnLst/>
            <a:rect l="l" t="t" r="r" b="b"/>
            <a:pathLst>
              <a:path w="13462" h="19456">
                <a:moveTo>
                  <a:pt x="6743" y="0"/>
                </a:moveTo>
                <a:lnTo>
                  <a:pt x="5245" y="2692"/>
                </a:lnTo>
                <a:lnTo>
                  <a:pt x="0" y="9118"/>
                </a:lnTo>
                <a:lnTo>
                  <a:pt x="482" y="12166"/>
                </a:lnTo>
                <a:lnTo>
                  <a:pt x="1066" y="15735"/>
                </a:lnTo>
                <a:lnTo>
                  <a:pt x="10668" y="17932"/>
                </a:lnTo>
                <a:lnTo>
                  <a:pt x="13462" y="194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534934" y="6638046"/>
            <a:ext cx="116928" cy="99694"/>
          </a:xfrm>
          <a:custGeom>
            <a:avLst/>
            <a:gdLst/>
            <a:ahLst/>
            <a:cxnLst/>
            <a:rect l="l" t="t" r="r" b="b"/>
            <a:pathLst>
              <a:path w="116928" h="99694">
                <a:moveTo>
                  <a:pt x="0" y="89801"/>
                </a:moveTo>
                <a:lnTo>
                  <a:pt x="9889" y="97958"/>
                </a:lnTo>
                <a:lnTo>
                  <a:pt x="22754" y="99694"/>
                </a:lnTo>
                <a:lnTo>
                  <a:pt x="27063" y="99390"/>
                </a:lnTo>
                <a:lnTo>
                  <a:pt x="39906" y="95088"/>
                </a:lnTo>
                <a:lnTo>
                  <a:pt x="49328" y="86451"/>
                </a:lnTo>
                <a:lnTo>
                  <a:pt x="56520" y="75210"/>
                </a:lnTo>
                <a:lnTo>
                  <a:pt x="59194" y="70065"/>
                </a:lnTo>
                <a:lnTo>
                  <a:pt x="65846" y="59372"/>
                </a:lnTo>
                <a:lnTo>
                  <a:pt x="73951" y="49551"/>
                </a:lnTo>
                <a:lnTo>
                  <a:pt x="82801" y="40200"/>
                </a:lnTo>
                <a:lnTo>
                  <a:pt x="91686" y="30919"/>
                </a:lnTo>
                <a:lnTo>
                  <a:pt x="99896" y="21304"/>
                </a:lnTo>
                <a:lnTo>
                  <a:pt x="100482" y="20535"/>
                </a:lnTo>
                <a:lnTo>
                  <a:pt x="108011" y="10251"/>
                </a:lnTo>
                <a:lnTo>
                  <a:pt x="116271" y="627"/>
                </a:lnTo>
                <a:lnTo>
                  <a:pt x="116928" y="0"/>
                </a:lnTo>
                <a:lnTo>
                  <a:pt x="0" y="89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534934" y="6638046"/>
            <a:ext cx="116928" cy="99694"/>
          </a:xfrm>
          <a:custGeom>
            <a:avLst/>
            <a:gdLst/>
            <a:ahLst/>
            <a:cxnLst/>
            <a:rect l="l" t="t" r="r" b="b"/>
            <a:pathLst>
              <a:path w="116928" h="99694">
                <a:moveTo>
                  <a:pt x="0" y="89801"/>
                </a:moveTo>
                <a:lnTo>
                  <a:pt x="9889" y="97958"/>
                </a:lnTo>
                <a:lnTo>
                  <a:pt x="22754" y="99694"/>
                </a:lnTo>
                <a:lnTo>
                  <a:pt x="27063" y="99390"/>
                </a:lnTo>
                <a:lnTo>
                  <a:pt x="39906" y="95088"/>
                </a:lnTo>
                <a:lnTo>
                  <a:pt x="49328" y="86451"/>
                </a:lnTo>
                <a:lnTo>
                  <a:pt x="56520" y="75210"/>
                </a:lnTo>
                <a:lnTo>
                  <a:pt x="59194" y="70065"/>
                </a:lnTo>
                <a:lnTo>
                  <a:pt x="65846" y="59372"/>
                </a:lnTo>
                <a:lnTo>
                  <a:pt x="73951" y="49551"/>
                </a:lnTo>
                <a:lnTo>
                  <a:pt x="82801" y="40200"/>
                </a:lnTo>
                <a:lnTo>
                  <a:pt x="91686" y="30919"/>
                </a:lnTo>
                <a:lnTo>
                  <a:pt x="99896" y="21304"/>
                </a:lnTo>
                <a:lnTo>
                  <a:pt x="100482" y="20535"/>
                </a:lnTo>
                <a:lnTo>
                  <a:pt x="108011" y="10251"/>
                </a:lnTo>
                <a:lnTo>
                  <a:pt x="116271" y="627"/>
                </a:lnTo>
                <a:lnTo>
                  <a:pt x="1169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537597" y="6747218"/>
            <a:ext cx="135597" cy="122069"/>
          </a:xfrm>
          <a:custGeom>
            <a:avLst/>
            <a:gdLst/>
            <a:ahLst/>
            <a:cxnLst/>
            <a:rect l="l" t="t" r="r" b="b"/>
            <a:pathLst>
              <a:path w="135597" h="122069">
                <a:moveTo>
                  <a:pt x="0" y="107784"/>
                </a:moveTo>
                <a:lnTo>
                  <a:pt x="7738" y="116939"/>
                </a:lnTo>
                <a:lnTo>
                  <a:pt x="17266" y="122069"/>
                </a:lnTo>
                <a:lnTo>
                  <a:pt x="27127" y="120573"/>
                </a:lnTo>
                <a:lnTo>
                  <a:pt x="37280" y="113310"/>
                </a:lnTo>
                <a:lnTo>
                  <a:pt x="47012" y="103911"/>
                </a:lnTo>
                <a:lnTo>
                  <a:pt x="49999" y="100965"/>
                </a:lnTo>
                <a:lnTo>
                  <a:pt x="58914" y="91920"/>
                </a:lnTo>
                <a:lnTo>
                  <a:pt x="67469" y="82529"/>
                </a:lnTo>
                <a:lnTo>
                  <a:pt x="75898" y="73020"/>
                </a:lnTo>
                <a:lnTo>
                  <a:pt x="83070" y="65087"/>
                </a:lnTo>
                <a:lnTo>
                  <a:pt x="91677" y="55679"/>
                </a:lnTo>
                <a:lnTo>
                  <a:pt x="100181" y="46137"/>
                </a:lnTo>
                <a:lnTo>
                  <a:pt x="108501" y="36437"/>
                </a:lnTo>
                <a:lnTo>
                  <a:pt x="116557" y="26555"/>
                </a:lnTo>
                <a:lnTo>
                  <a:pt x="124270" y="16470"/>
                </a:lnTo>
                <a:lnTo>
                  <a:pt x="131558" y="6156"/>
                </a:lnTo>
                <a:lnTo>
                  <a:pt x="135597" y="0"/>
                </a:lnTo>
                <a:lnTo>
                  <a:pt x="0" y="1077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537597" y="6747218"/>
            <a:ext cx="135597" cy="122069"/>
          </a:xfrm>
          <a:custGeom>
            <a:avLst/>
            <a:gdLst/>
            <a:ahLst/>
            <a:cxnLst/>
            <a:rect l="l" t="t" r="r" b="b"/>
            <a:pathLst>
              <a:path w="135597" h="122069">
                <a:moveTo>
                  <a:pt x="0" y="107784"/>
                </a:moveTo>
                <a:lnTo>
                  <a:pt x="7738" y="116939"/>
                </a:lnTo>
                <a:lnTo>
                  <a:pt x="17266" y="122069"/>
                </a:lnTo>
                <a:lnTo>
                  <a:pt x="27127" y="120573"/>
                </a:lnTo>
                <a:lnTo>
                  <a:pt x="37280" y="113310"/>
                </a:lnTo>
                <a:lnTo>
                  <a:pt x="47012" y="103911"/>
                </a:lnTo>
                <a:lnTo>
                  <a:pt x="49999" y="100965"/>
                </a:lnTo>
                <a:lnTo>
                  <a:pt x="58914" y="91920"/>
                </a:lnTo>
                <a:lnTo>
                  <a:pt x="67469" y="82529"/>
                </a:lnTo>
                <a:lnTo>
                  <a:pt x="75898" y="73020"/>
                </a:lnTo>
                <a:lnTo>
                  <a:pt x="83070" y="65087"/>
                </a:lnTo>
                <a:lnTo>
                  <a:pt x="91677" y="55679"/>
                </a:lnTo>
                <a:lnTo>
                  <a:pt x="100181" y="46137"/>
                </a:lnTo>
                <a:lnTo>
                  <a:pt x="108501" y="36437"/>
                </a:lnTo>
                <a:lnTo>
                  <a:pt x="116557" y="26555"/>
                </a:lnTo>
                <a:lnTo>
                  <a:pt x="124270" y="16470"/>
                </a:lnTo>
                <a:lnTo>
                  <a:pt x="131558" y="6156"/>
                </a:lnTo>
                <a:lnTo>
                  <a:pt x="1355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172502" y="5863138"/>
            <a:ext cx="15443" cy="15557"/>
          </a:xfrm>
          <a:custGeom>
            <a:avLst/>
            <a:gdLst/>
            <a:ahLst/>
            <a:cxnLst/>
            <a:rect l="l" t="t" r="r" b="b"/>
            <a:pathLst>
              <a:path w="15443" h="15557">
                <a:moveTo>
                  <a:pt x="7810" y="228"/>
                </a:moveTo>
                <a:lnTo>
                  <a:pt x="3162" y="0"/>
                </a:lnTo>
                <a:lnTo>
                  <a:pt x="0" y="5080"/>
                </a:lnTo>
                <a:lnTo>
                  <a:pt x="2743" y="8877"/>
                </a:lnTo>
                <a:lnTo>
                  <a:pt x="3784" y="10325"/>
                </a:lnTo>
                <a:lnTo>
                  <a:pt x="9829" y="15367"/>
                </a:lnTo>
                <a:lnTo>
                  <a:pt x="14630" y="15557"/>
                </a:lnTo>
                <a:lnTo>
                  <a:pt x="15443" y="11544"/>
                </a:lnTo>
                <a:lnTo>
                  <a:pt x="14986" y="9118"/>
                </a:lnTo>
                <a:lnTo>
                  <a:pt x="14224" y="4940"/>
                </a:lnTo>
                <a:lnTo>
                  <a:pt x="12128" y="3111"/>
                </a:lnTo>
                <a:lnTo>
                  <a:pt x="9309" y="825"/>
                </a:lnTo>
                <a:lnTo>
                  <a:pt x="7810" y="2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172502" y="5863138"/>
            <a:ext cx="15443" cy="15557"/>
          </a:xfrm>
          <a:custGeom>
            <a:avLst/>
            <a:gdLst/>
            <a:ahLst/>
            <a:cxnLst/>
            <a:rect l="l" t="t" r="r" b="b"/>
            <a:pathLst>
              <a:path w="15443" h="15557">
                <a:moveTo>
                  <a:pt x="7810" y="228"/>
                </a:moveTo>
                <a:lnTo>
                  <a:pt x="3162" y="0"/>
                </a:lnTo>
                <a:lnTo>
                  <a:pt x="0" y="5080"/>
                </a:lnTo>
                <a:lnTo>
                  <a:pt x="2743" y="8877"/>
                </a:lnTo>
                <a:lnTo>
                  <a:pt x="3784" y="10325"/>
                </a:lnTo>
                <a:lnTo>
                  <a:pt x="9829" y="15367"/>
                </a:lnTo>
                <a:lnTo>
                  <a:pt x="11684" y="15455"/>
                </a:lnTo>
                <a:lnTo>
                  <a:pt x="14630" y="15557"/>
                </a:lnTo>
                <a:lnTo>
                  <a:pt x="15443" y="11544"/>
                </a:lnTo>
                <a:lnTo>
                  <a:pt x="14986" y="9118"/>
                </a:lnTo>
                <a:lnTo>
                  <a:pt x="14224" y="4940"/>
                </a:lnTo>
                <a:lnTo>
                  <a:pt x="12128" y="3111"/>
                </a:lnTo>
                <a:lnTo>
                  <a:pt x="9309" y="8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163425" y="5883285"/>
            <a:ext cx="12611" cy="16256"/>
          </a:xfrm>
          <a:custGeom>
            <a:avLst/>
            <a:gdLst/>
            <a:ahLst/>
            <a:cxnLst/>
            <a:rect l="l" t="t" r="r" b="b"/>
            <a:pathLst>
              <a:path w="12611" h="16255">
                <a:moveTo>
                  <a:pt x="393" y="7772"/>
                </a:moveTo>
                <a:lnTo>
                  <a:pt x="711" y="12814"/>
                </a:lnTo>
                <a:lnTo>
                  <a:pt x="2895" y="15316"/>
                </a:lnTo>
                <a:lnTo>
                  <a:pt x="7823" y="15786"/>
                </a:lnTo>
                <a:lnTo>
                  <a:pt x="12611" y="16256"/>
                </a:lnTo>
                <a:lnTo>
                  <a:pt x="12153" y="13589"/>
                </a:lnTo>
                <a:lnTo>
                  <a:pt x="12319" y="9258"/>
                </a:lnTo>
                <a:lnTo>
                  <a:pt x="12522" y="4457"/>
                </a:lnTo>
                <a:lnTo>
                  <a:pt x="11557" y="2209"/>
                </a:lnTo>
                <a:lnTo>
                  <a:pt x="6959" y="901"/>
                </a:lnTo>
                <a:lnTo>
                  <a:pt x="6667" y="0"/>
                </a:lnTo>
                <a:lnTo>
                  <a:pt x="736" y="1003"/>
                </a:lnTo>
                <a:lnTo>
                  <a:pt x="0" y="1638"/>
                </a:lnTo>
                <a:lnTo>
                  <a:pt x="393" y="7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163425" y="5883285"/>
            <a:ext cx="12611" cy="16256"/>
          </a:xfrm>
          <a:custGeom>
            <a:avLst/>
            <a:gdLst/>
            <a:ahLst/>
            <a:cxnLst/>
            <a:rect l="l" t="t" r="r" b="b"/>
            <a:pathLst>
              <a:path w="12611" h="16255">
                <a:moveTo>
                  <a:pt x="6667" y="0"/>
                </a:moveTo>
                <a:lnTo>
                  <a:pt x="736" y="1003"/>
                </a:lnTo>
                <a:lnTo>
                  <a:pt x="0" y="1638"/>
                </a:lnTo>
                <a:lnTo>
                  <a:pt x="393" y="7772"/>
                </a:lnTo>
                <a:lnTo>
                  <a:pt x="711" y="12814"/>
                </a:lnTo>
                <a:lnTo>
                  <a:pt x="2895" y="15316"/>
                </a:lnTo>
                <a:lnTo>
                  <a:pt x="7823" y="15786"/>
                </a:lnTo>
                <a:lnTo>
                  <a:pt x="12611" y="16256"/>
                </a:lnTo>
                <a:lnTo>
                  <a:pt x="12153" y="13589"/>
                </a:lnTo>
                <a:lnTo>
                  <a:pt x="12319" y="9258"/>
                </a:lnTo>
                <a:lnTo>
                  <a:pt x="12522" y="4457"/>
                </a:lnTo>
                <a:lnTo>
                  <a:pt x="11557" y="2209"/>
                </a:lnTo>
                <a:lnTo>
                  <a:pt x="6959" y="9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153369" y="5893490"/>
            <a:ext cx="12573" cy="16256"/>
          </a:xfrm>
          <a:custGeom>
            <a:avLst/>
            <a:gdLst/>
            <a:ahLst/>
            <a:cxnLst/>
            <a:rect l="l" t="t" r="r" b="b"/>
            <a:pathLst>
              <a:path w="12573" h="16255">
                <a:moveTo>
                  <a:pt x="368" y="7759"/>
                </a:moveTo>
                <a:lnTo>
                  <a:pt x="685" y="12826"/>
                </a:lnTo>
                <a:lnTo>
                  <a:pt x="2870" y="15316"/>
                </a:lnTo>
                <a:lnTo>
                  <a:pt x="7797" y="15786"/>
                </a:lnTo>
                <a:lnTo>
                  <a:pt x="12572" y="16255"/>
                </a:lnTo>
                <a:lnTo>
                  <a:pt x="12115" y="13576"/>
                </a:lnTo>
                <a:lnTo>
                  <a:pt x="12293" y="9258"/>
                </a:lnTo>
                <a:lnTo>
                  <a:pt x="12484" y="4470"/>
                </a:lnTo>
                <a:lnTo>
                  <a:pt x="11518" y="2209"/>
                </a:lnTo>
                <a:lnTo>
                  <a:pt x="6934" y="876"/>
                </a:lnTo>
                <a:lnTo>
                  <a:pt x="6629" y="0"/>
                </a:lnTo>
                <a:lnTo>
                  <a:pt x="711" y="1003"/>
                </a:lnTo>
                <a:lnTo>
                  <a:pt x="0" y="1650"/>
                </a:lnTo>
                <a:lnTo>
                  <a:pt x="368" y="77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153369" y="5893490"/>
            <a:ext cx="12573" cy="16256"/>
          </a:xfrm>
          <a:custGeom>
            <a:avLst/>
            <a:gdLst/>
            <a:ahLst/>
            <a:cxnLst/>
            <a:rect l="l" t="t" r="r" b="b"/>
            <a:pathLst>
              <a:path w="12573" h="16255">
                <a:moveTo>
                  <a:pt x="6629" y="0"/>
                </a:moveTo>
                <a:lnTo>
                  <a:pt x="711" y="1003"/>
                </a:lnTo>
                <a:lnTo>
                  <a:pt x="0" y="1650"/>
                </a:lnTo>
                <a:lnTo>
                  <a:pt x="368" y="7759"/>
                </a:lnTo>
                <a:lnTo>
                  <a:pt x="685" y="12826"/>
                </a:lnTo>
                <a:lnTo>
                  <a:pt x="2870" y="15316"/>
                </a:lnTo>
                <a:lnTo>
                  <a:pt x="7797" y="15786"/>
                </a:lnTo>
                <a:lnTo>
                  <a:pt x="12572" y="16255"/>
                </a:lnTo>
                <a:lnTo>
                  <a:pt x="12115" y="13576"/>
                </a:lnTo>
                <a:lnTo>
                  <a:pt x="12293" y="9258"/>
                </a:lnTo>
                <a:lnTo>
                  <a:pt x="12484" y="4470"/>
                </a:lnTo>
                <a:lnTo>
                  <a:pt x="11518" y="2209"/>
                </a:lnTo>
                <a:lnTo>
                  <a:pt x="6934" y="8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524456" y="6049073"/>
            <a:ext cx="79705" cy="141592"/>
          </a:xfrm>
          <a:custGeom>
            <a:avLst/>
            <a:gdLst/>
            <a:ahLst/>
            <a:cxnLst/>
            <a:rect l="l" t="t" r="r" b="b"/>
            <a:pathLst>
              <a:path w="79705" h="141592">
                <a:moveTo>
                  <a:pt x="14719" y="130292"/>
                </a:moveTo>
                <a:lnTo>
                  <a:pt x="19166" y="118231"/>
                </a:lnTo>
                <a:lnTo>
                  <a:pt x="22999" y="105955"/>
                </a:lnTo>
                <a:lnTo>
                  <a:pt x="24815" y="99796"/>
                </a:lnTo>
                <a:lnTo>
                  <a:pt x="29652" y="88008"/>
                </a:lnTo>
                <a:lnTo>
                  <a:pt x="35344" y="76896"/>
                </a:lnTo>
                <a:lnTo>
                  <a:pt x="38252" y="70040"/>
                </a:lnTo>
                <a:lnTo>
                  <a:pt x="43354" y="58853"/>
                </a:lnTo>
                <a:lnTo>
                  <a:pt x="50019" y="47322"/>
                </a:lnTo>
                <a:lnTo>
                  <a:pt x="56830" y="36491"/>
                </a:lnTo>
                <a:lnTo>
                  <a:pt x="58369" y="34048"/>
                </a:lnTo>
                <a:lnTo>
                  <a:pt x="65459" y="22335"/>
                </a:lnTo>
                <a:lnTo>
                  <a:pt x="72601" y="10481"/>
                </a:lnTo>
                <a:lnTo>
                  <a:pt x="78836" y="1116"/>
                </a:lnTo>
                <a:lnTo>
                  <a:pt x="79705" y="0"/>
                </a:lnTo>
                <a:lnTo>
                  <a:pt x="34696" y="15557"/>
                </a:lnTo>
                <a:lnTo>
                  <a:pt x="34264" y="20218"/>
                </a:lnTo>
                <a:lnTo>
                  <a:pt x="28397" y="26695"/>
                </a:lnTo>
                <a:lnTo>
                  <a:pt x="27050" y="31140"/>
                </a:lnTo>
                <a:lnTo>
                  <a:pt x="25399" y="36639"/>
                </a:lnTo>
                <a:lnTo>
                  <a:pt x="20167" y="47383"/>
                </a:lnTo>
                <a:lnTo>
                  <a:pt x="18592" y="52895"/>
                </a:lnTo>
                <a:lnTo>
                  <a:pt x="14113" y="64860"/>
                </a:lnTo>
                <a:lnTo>
                  <a:pt x="9248" y="76305"/>
                </a:lnTo>
                <a:lnTo>
                  <a:pt x="7696" y="80822"/>
                </a:lnTo>
                <a:lnTo>
                  <a:pt x="5575" y="87693"/>
                </a:lnTo>
                <a:lnTo>
                  <a:pt x="4457" y="94792"/>
                </a:lnTo>
                <a:lnTo>
                  <a:pt x="2298" y="101092"/>
                </a:lnTo>
                <a:lnTo>
                  <a:pt x="0" y="105524"/>
                </a:lnTo>
                <a:lnTo>
                  <a:pt x="292" y="108343"/>
                </a:lnTo>
                <a:lnTo>
                  <a:pt x="825" y="113296"/>
                </a:lnTo>
                <a:lnTo>
                  <a:pt x="3568" y="118643"/>
                </a:lnTo>
                <a:lnTo>
                  <a:pt x="5232" y="123317"/>
                </a:lnTo>
                <a:lnTo>
                  <a:pt x="7048" y="128409"/>
                </a:lnTo>
                <a:lnTo>
                  <a:pt x="9994" y="136283"/>
                </a:lnTo>
                <a:lnTo>
                  <a:pt x="9347" y="141592"/>
                </a:lnTo>
                <a:lnTo>
                  <a:pt x="14719" y="1302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524456" y="6049073"/>
            <a:ext cx="79705" cy="141592"/>
          </a:xfrm>
          <a:custGeom>
            <a:avLst/>
            <a:gdLst/>
            <a:ahLst/>
            <a:cxnLst/>
            <a:rect l="l" t="t" r="r" b="b"/>
            <a:pathLst>
              <a:path w="79705" h="141592">
                <a:moveTo>
                  <a:pt x="34696" y="15557"/>
                </a:moveTo>
                <a:lnTo>
                  <a:pt x="34264" y="20218"/>
                </a:lnTo>
                <a:lnTo>
                  <a:pt x="28397" y="26695"/>
                </a:lnTo>
                <a:lnTo>
                  <a:pt x="27050" y="31140"/>
                </a:lnTo>
                <a:lnTo>
                  <a:pt x="25399" y="36639"/>
                </a:lnTo>
                <a:lnTo>
                  <a:pt x="20167" y="47383"/>
                </a:lnTo>
                <a:lnTo>
                  <a:pt x="18592" y="52895"/>
                </a:lnTo>
                <a:lnTo>
                  <a:pt x="14113" y="64860"/>
                </a:lnTo>
                <a:lnTo>
                  <a:pt x="9248" y="76305"/>
                </a:lnTo>
                <a:lnTo>
                  <a:pt x="7696" y="80822"/>
                </a:lnTo>
                <a:lnTo>
                  <a:pt x="5575" y="87693"/>
                </a:lnTo>
                <a:lnTo>
                  <a:pt x="4457" y="94792"/>
                </a:lnTo>
                <a:lnTo>
                  <a:pt x="2298" y="101092"/>
                </a:lnTo>
                <a:lnTo>
                  <a:pt x="1435" y="103555"/>
                </a:lnTo>
                <a:lnTo>
                  <a:pt x="0" y="105524"/>
                </a:lnTo>
                <a:lnTo>
                  <a:pt x="292" y="108343"/>
                </a:lnTo>
                <a:lnTo>
                  <a:pt x="825" y="113296"/>
                </a:lnTo>
                <a:lnTo>
                  <a:pt x="3568" y="118643"/>
                </a:lnTo>
                <a:lnTo>
                  <a:pt x="5232" y="123317"/>
                </a:lnTo>
                <a:lnTo>
                  <a:pt x="7048" y="128409"/>
                </a:lnTo>
                <a:lnTo>
                  <a:pt x="9994" y="136283"/>
                </a:lnTo>
                <a:lnTo>
                  <a:pt x="9347" y="141592"/>
                </a:lnTo>
                <a:lnTo>
                  <a:pt x="14719" y="130292"/>
                </a:lnTo>
                <a:lnTo>
                  <a:pt x="19166" y="118231"/>
                </a:lnTo>
                <a:lnTo>
                  <a:pt x="22999" y="105955"/>
                </a:lnTo>
                <a:lnTo>
                  <a:pt x="24815" y="99796"/>
                </a:lnTo>
                <a:lnTo>
                  <a:pt x="29652" y="88008"/>
                </a:lnTo>
                <a:lnTo>
                  <a:pt x="35344" y="76896"/>
                </a:lnTo>
                <a:lnTo>
                  <a:pt x="38252" y="70040"/>
                </a:lnTo>
                <a:lnTo>
                  <a:pt x="43354" y="58853"/>
                </a:lnTo>
                <a:lnTo>
                  <a:pt x="50019" y="47322"/>
                </a:lnTo>
                <a:lnTo>
                  <a:pt x="56830" y="36491"/>
                </a:lnTo>
                <a:lnTo>
                  <a:pt x="58369" y="34048"/>
                </a:lnTo>
                <a:lnTo>
                  <a:pt x="65459" y="22335"/>
                </a:lnTo>
                <a:lnTo>
                  <a:pt x="72601" y="10481"/>
                </a:lnTo>
                <a:lnTo>
                  <a:pt x="78836" y="1116"/>
                </a:lnTo>
                <a:lnTo>
                  <a:pt x="797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484242" y="5866660"/>
            <a:ext cx="379336" cy="251732"/>
          </a:xfrm>
          <a:custGeom>
            <a:avLst/>
            <a:gdLst/>
            <a:ahLst/>
            <a:cxnLst/>
            <a:rect l="l" t="t" r="r" b="b"/>
            <a:pathLst>
              <a:path w="379336" h="251732">
                <a:moveTo>
                  <a:pt x="316331" y="107193"/>
                </a:moveTo>
                <a:lnTo>
                  <a:pt x="307838" y="94293"/>
                </a:lnTo>
                <a:lnTo>
                  <a:pt x="300389" y="83569"/>
                </a:lnTo>
                <a:lnTo>
                  <a:pt x="292334" y="72556"/>
                </a:lnTo>
                <a:lnTo>
                  <a:pt x="283814" y="61568"/>
                </a:lnTo>
                <a:lnTo>
                  <a:pt x="274967" y="50918"/>
                </a:lnTo>
                <a:lnTo>
                  <a:pt x="265932" y="40923"/>
                </a:lnTo>
                <a:lnTo>
                  <a:pt x="256848" y="31895"/>
                </a:lnTo>
                <a:lnTo>
                  <a:pt x="247854" y="24150"/>
                </a:lnTo>
                <a:lnTo>
                  <a:pt x="239090" y="18001"/>
                </a:lnTo>
                <a:lnTo>
                  <a:pt x="224380" y="12002"/>
                </a:lnTo>
                <a:lnTo>
                  <a:pt x="210236" y="7915"/>
                </a:lnTo>
                <a:lnTo>
                  <a:pt x="194833" y="4268"/>
                </a:lnTo>
                <a:lnTo>
                  <a:pt x="180055" y="1487"/>
                </a:lnTo>
                <a:lnTo>
                  <a:pt x="167785" y="0"/>
                </a:lnTo>
                <a:lnTo>
                  <a:pt x="159905" y="234"/>
                </a:lnTo>
                <a:lnTo>
                  <a:pt x="151167" y="2180"/>
                </a:lnTo>
                <a:lnTo>
                  <a:pt x="142178" y="3926"/>
                </a:lnTo>
                <a:lnTo>
                  <a:pt x="133267" y="5679"/>
                </a:lnTo>
                <a:lnTo>
                  <a:pt x="123748" y="7895"/>
                </a:lnTo>
                <a:lnTo>
                  <a:pt x="112933" y="11027"/>
                </a:lnTo>
                <a:lnTo>
                  <a:pt x="100138" y="15531"/>
                </a:lnTo>
                <a:lnTo>
                  <a:pt x="84676" y="21861"/>
                </a:lnTo>
                <a:lnTo>
                  <a:pt x="65862" y="30473"/>
                </a:lnTo>
                <a:lnTo>
                  <a:pt x="58553" y="34948"/>
                </a:lnTo>
                <a:lnTo>
                  <a:pt x="48638" y="43453"/>
                </a:lnTo>
                <a:lnTo>
                  <a:pt x="39080" y="53741"/>
                </a:lnTo>
                <a:lnTo>
                  <a:pt x="30684" y="64492"/>
                </a:lnTo>
                <a:lnTo>
                  <a:pt x="24256" y="74389"/>
                </a:lnTo>
                <a:lnTo>
                  <a:pt x="19415" y="84150"/>
                </a:lnTo>
                <a:lnTo>
                  <a:pt x="15109" y="95761"/>
                </a:lnTo>
                <a:lnTo>
                  <a:pt x="11657" y="108267"/>
                </a:lnTo>
                <a:lnTo>
                  <a:pt x="9017" y="121329"/>
                </a:lnTo>
                <a:lnTo>
                  <a:pt x="7147" y="134609"/>
                </a:lnTo>
                <a:lnTo>
                  <a:pt x="6005" y="147769"/>
                </a:lnTo>
                <a:lnTo>
                  <a:pt x="5549" y="160470"/>
                </a:lnTo>
                <a:lnTo>
                  <a:pt x="5568" y="164180"/>
                </a:lnTo>
                <a:lnTo>
                  <a:pt x="6344" y="177240"/>
                </a:lnTo>
                <a:lnTo>
                  <a:pt x="7814" y="190132"/>
                </a:lnTo>
                <a:lnTo>
                  <a:pt x="9448" y="202050"/>
                </a:lnTo>
                <a:lnTo>
                  <a:pt x="9994" y="206088"/>
                </a:lnTo>
                <a:lnTo>
                  <a:pt x="0" y="212692"/>
                </a:lnTo>
                <a:lnTo>
                  <a:pt x="533" y="216782"/>
                </a:lnTo>
                <a:lnTo>
                  <a:pt x="1891" y="225206"/>
                </a:lnTo>
                <a:lnTo>
                  <a:pt x="4412" y="239885"/>
                </a:lnTo>
                <a:lnTo>
                  <a:pt x="5968" y="251732"/>
                </a:lnTo>
                <a:lnTo>
                  <a:pt x="16548" y="249154"/>
                </a:lnTo>
                <a:lnTo>
                  <a:pt x="30553" y="241906"/>
                </a:lnTo>
                <a:lnTo>
                  <a:pt x="41725" y="235866"/>
                </a:lnTo>
                <a:lnTo>
                  <a:pt x="51052" y="230651"/>
                </a:lnTo>
                <a:lnTo>
                  <a:pt x="59786" y="225744"/>
                </a:lnTo>
                <a:lnTo>
                  <a:pt x="69181" y="220627"/>
                </a:lnTo>
                <a:lnTo>
                  <a:pt x="80487" y="214785"/>
                </a:lnTo>
                <a:lnTo>
                  <a:pt x="94957" y="207701"/>
                </a:lnTo>
                <a:lnTo>
                  <a:pt x="100358" y="205128"/>
                </a:lnTo>
                <a:lnTo>
                  <a:pt x="110501" y="200355"/>
                </a:lnTo>
                <a:lnTo>
                  <a:pt x="121934" y="195065"/>
                </a:lnTo>
                <a:lnTo>
                  <a:pt x="134325" y="189448"/>
                </a:lnTo>
                <a:lnTo>
                  <a:pt x="147338" y="183692"/>
                </a:lnTo>
                <a:lnTo>
                  <a:pt x="160638" y="177986"/>
                </a:lnTo>
                <a:lnTo>
                  <a:pt x="173890" y="172521"/>
                </a:lnTo>
                <a:lnTo>
                  <a:pt x="186759" y="167484"/>
                </a:lnTo>
                <a:lnTo>
                  <a:pt x="198911" y="163065"/>
                </a:lnTo>
                <a:lnTo>
                  <a:pt x="210010" y="159453"/>
                </a:lnTo>
                <a:lnTo>
                  <a:pt x="219722" y="156838"/>
                </a:lnTo>
                <a:lnTo>
                  <a:pt x="234527" y="154858"/>
                </a:lnTo>
                <a:lnTo>
                  <a:pt x="247223" y="154094"/>
                </a:lnTo>
                <a:lnTo>
                  <a:pt x="259664" y="152583"/>
                </a:lnTo>
                <a:lnTo>
                  <a:pt x="268550" y="150762"/>
                </a:lnTo>
                <a:lnTo>
                  <a:pt x="279955" y="148360"/>
                </a:lnTo>
                <a:lnTo>
                  <a:pt x="293077" y="145992"/>
                </a:lnTo>
                <a:lnTo>
                  <a:pt x="299367" y="145084"/>
                </a:lnTo>
                <a:lnTo>
                  <a:pt x="312295" y="143665"/>
                </a:lnTo>
                <a:lnTo>
                  <a:pt x="325453" y="142674"/>
                </a:lnTo>
                <a:lnTo>
                  <a:pt x="337667" y="142131"/>
                </a:lnTo>
                <a:lnTo>
                  <a:pt x="340560" y="142047"/>
                </a:lnTo>
                <a:lnTo>
                  <a:pt x="353050" y="141714"/>
                </a:lnTo>
                <a:lnTo>
                  <a:pt x="366940" y="141580"/>
                </a:lnTo>
                <a:lnTo>
                  <a:pt x="379336" y="141979"/>
                </a:lnTo>
                <a:lnTo>
                  <a:pt x="377101" y="136441"/>
                </a:lnTo>
                <a:lnTo>
                  <a:pt x="370395" y="132390"/>
                </a:lnTo>
                <a:lnTo>
                  <a:pt x="364553" y="130803"/>
                </a:lnTo>
                <a:lnTo>
                  <a:pt x="360565" y="129710"/>
                </a:lnTo>
                <a:lnTo>
                  <a:pt x="348068" y="125088"/>
                </a:lnTo>
                <a:lnTo>
                  <a:pt x="344373" y="124275"/>
                </a:lnTo>
                <a:lnTo>
                  <a:pt x="339915" y="123284"/>
                </a:lnTo>
                <a:lnTo>
                  <a:pt x="324675" y="119411"/>
                </a:lnTo>
                <a:lnTo>
                  <a:pt x="320865" y="117010"/>
                </a:lnTo>
                <a:lnTo>
                  <a:pt x="318592" y="115575"/>
                </a:lnTo>
                <a:lnTo>
                  <a:pt x="317880" y="109619"/>
                </a:lnTo>
                <a:lnTo>
                  <a:pt x="316331" y="10719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484242" y="5866660"/>
            <a:ext cx="379336" cy="251732"/>
          </a:xfrm>
          <a:custGeom>
            <a:avLst/>
            <a:gdLst/>
            <a:ahLst/>
            <a:cxnLst/>
            <a:rect l="l" t="t" r="r" b="b"/>
            <a:pathLst>
              <a:path w="379336" h="251732">
                <a:moveTo>
                  <a:pt x="5968" y="251732"/>
                </a:moveTo>
                <a:lnTo>
                  <a:pt x="4412" y="239885"/>
                </a:lnTo>
                <a:lnTo>
                  <a:pt x="1891" y="225206"/>
                </a:lnTo>
                <a:lnTo>
                  <a:pt x="533" y="216782"/>
                </a:lnTo>
                <a:lnTo>
                  <a:pt x="0" y="212692"/>
                </a:lnTo>
                <a:lnTo>
                  <a:pt x="9994" y="206088"/>
                </a:lnTo>
                <a:lnTo>
                  <a:pt x="9448" y="202050"/>
                </a:lnTo>
                <a:lnTo>
                  <a:pt x="7814" y="190132"/>
                </a:lnTo>
                <a:lnTo>
                  <a:pt x="6344" y="177240"/>
                </a:lnTo>
                <a:lnTo>
                  <a:pt x="5568" y="164180"/>
                </a:lnTo>
                <a:lnTo>
                  <a:pt x="5549" y="160470"/>
                </a:lnTo>
                <a:lnTo>
                  <a:pt x="6005" y="147769"/>
                </a:lnTo>
                <a:lnTo>
                  <a:pt x="7147" y="134609"/>
                </a:lnTo>
                <a:lnTo>
                  <a:pt x="9017" y="121329"/>
                </a:lnTo>
                <a:lnTo>
                  <a:pt x="11657" y="108267"/>
                </a:lnTo>
                <a:lnTo>
                  <a:pt x="15109" y="95761"/>
                </a:lnTo>
                <a:lnTo>
                  <a:pt x="19415" y="84150"/>
                </a:lnTo>
                <a:lnTo>
                  <a:pt x="24256" y="74389"/>
                </a:lnTo>
                <a:lnTo>
                  <a:pt x="30684" y="64492"/>
                </a:lnTo>
                <a:lnTo>
                  <a:pt x="39080" y="53741"/>
                </a:lnTo>
                <a:lnTo>
                  <a:pt x="48638" y="43453"/>
                </a:lnTo>
                <a:lnTo>
                  <a:pt x="58553" y="34948"/>
                </a:lnTo>
                <a:lnTo>
                  <a:pt x="65862" y="30473"/>
                </a:lnTo>
                <a:lnTo>
                  <a:pt x="84676" y="21861"/>
                </a:lnTo>
                <a:lnTo>
                  <a:pt x="100138" y="15531"/>
                </a:lnTo>
                <a:lnTo>
                  <a:pt x="112933" y="11027"/>
                </a:lnTo>
                <a:lnTo>
                  <a:pt x="123748" y="7895"/>
                </a:lnTo>
                <a:lnTo>
                  <a:pt x="133267" y="5679"/>
                </a:lnTo>
                <a:lnTo>
                  <a:pt x="142178" y="3926"/>
                </a:lnTo>
                <a:lnTo>
                  <a:pt x="151167" y="2180"/>
                </a:lnTo>
                <a:lnTo>
                  <a:pt x="159905" y="234"/>
                </a:lnTo>
                <a:lnTo>
                  <a:pt x="167785" y="0"/>
                </a:lnTo>
                <a:lnTo>
                  <a:pt x="180055" y="1487"/>
                </a:lnTo>
                <a:lnTo>
                  <a:pt x="194833" y="4268"/>
                </a:lnTo>
                <a:lnTo>
                  <a:pt x="210236" y="7915"/>
                </a:lnTo>
                <a:lnTo>
                  <a:pt x="224380" y="12002"/>
                </a:lnTo>
                <a:lnTo>
                  <a:pt x="235383" y="16099"/>
                </a:lnTo>
                <a:lnTo>
                  <a:pt x="247854" y="24150"/>
                </a:lnTo>
                <a:lnTo>
                  <a:pt x="256848" y="31895"/>
                </a:lnTo>
                <a:lnTo>
                  <a:pt x="265932" y="40923"/>
                </a:lnTo>
                <a:lnTo>
                  <a:pt x="274967" y="50918"/>
                </a:lnTo>
                <a:lnTo>
                  <a:pt x="283814" y="61568"/>
                </a:lnTo>
                <a:lnTo>
                  <a:pt x="292334" y="72556"/>
                </a:lnTo>
                <a:lnTo>
                  <a:pt x="300389" y="83569"/>
                </a:lnTo>
                <a:lnTo>
                  <a:pt x="307838" y="94293"/>
                </a:lnTo>
                <a:lnTo>
                  <a:pt x="314543" y="104412"/>
                </a:lnTo>
                <a:lnTo>
                  <a:pt x="317880" y="109619"/>
                </a:lnTo>
                <a:lnTo>
                  <a:pt x="318592" y="115575"/>
                </a:lnTo>
                <a:lnTo>
                  <a:pt x="320865" y="117010"/>
                </a:lnTo>
                <a:lnTo>
                  <a:pt x="324675" y="119411"/>
                </a:lnTo>
                <a:lnTo>
                  <a:pt x="339915" y="123284"/>
                </a:lnTo>
                <a:lnTo>
                  <a:pt x="344373" y="124275"/>
                </a:lnTo>
                <a:lnTo>
                  <a:pt x="348068" y="125088"/>
                </a:lnTo>
                <a:lnTo>
                  <a:pt x="360565" y="129710"/>
                </a:lnTo>
                <a:lnTo>
                  <a:pt x="364553" y="130803"/>
                </a:lnTo>
                <a:lnTo>
                  <a:pt x="370395" y="132390"/>
                </a:lnTo>
                <a:lnTo>
                  <a:pt x="377101" y="136441"/>
                </a:lnTo>
                <a:lnTo>
                  <a:pt x="379336" y="141979"/>
                </a:lnTo>
                <a:lnTo>
                  <a:pt x="366940" y="141580"/>
                </a:lnTo>
                <a:lnTo>
                  <a:pt x="353050" y="141714"/>
                </a:lnTo>
                <a:lnTo>
                  <a:pt x="340560" y="142047"/>
                </a:lnTo>
                <a:lnTo>
                  <a:pt x="337667" y="142131"/>
                </a:lnTo>
                <a:lnTo>
                  <a:pt x="325453" y="142674"/>
                </a:lnTo>
                <a:lnTo>
                  <a:pt x="312295" y="143665"/>
                </a:lnTo>
                <a:lnTo>
                  <a:pt x="299367" y="145084"/>
                </a:lnTo>
                <a:lnTo>
                  <a:pt x="293077" y="145992"/>
                </a:lnTo>
                <a:lnTo>
                  <a:pt x="279955" y="148360"/>
                </a:lnTo>
                <a:lnTo>
                  <a:pt x="268550" y="150762"/>
                </a:lnTo>
                <a:lnTo>
                  <a:pt x="259664" y="152583"/>
                </a:lnTo>
                <a:lnTo>
                  <a:pt x="247223" y="154094"/>
                </a:lnTo>
                <a:lnTo>
                  <a:pt x="234527" y="154858"/>
                </a:lnTo>
                <a:lnTo>
                  <a:pt x="222030" y="156351"/>
                </a:lnTo>
                <a:lnTo>
                  <a:pt x="210010" y="159453"/>
                </a:lnTo>
                <a:lnTo>
                  <a:pt x="198911" y="163065"/>
                </a:lnTo>
                <a:lnTo>
                  <a:pt x="186759" y="167484"/>
                </a:lnTo>
                <a:lnTo>
                  <a:pt x="173890" y="172521"/>
                </a:lnTo>
                <a:lnTo>
                  <a:pt x="160638" y="177986"/>
                </a:lnTo>
                <a:lnTo>
                  <a:pt x="147338" y="183692"/>
                </a:lnTo>
                <a:lnTo>
                  <a:pt x="134325" y="189448"/>
                </a:lnTo>
                <a:lnTo>
                  <a:pt x="121934" y="195065"/>
                </a:lnTo>
                <a:lnTo>
                  <a:pt x="110501" y="200355"/>
                </a:lnTo>
                <a:lnTo>
                  <a:pt x="100358" y="205128"/>
                </a:lnTo>
                <a:lnTo>
                  <a:pt x="94957" y="207701"/>
                </a:lnTo>
                <a:lnTo>
                  <a:pt x="80487" y="214785"/>
                </a:lnTo>
                <a:lnTo>
                  <a:pt x="69181" y="220627"/>
                </a:lnTo>
                <a:lnTo>
                  <a:pt x="59786" y="225744"/>
                </a:lnTo>
                <a:lnTo>
                  <a:pt x="51052" y="230651"/>
                </a:lnTo>
                <a:lnTo>
                  <a:pt x="41725" y="235866"/>
                </a:lnTo>
                <a:lnTo>
                  <a:pt x="30553" y="241906"/>
                </a:lnTo>
                <a:lnTo>
                  <a:pt x="16548" y="249154"/>
                </a:lnTo>
                <a:lnTo>
                  <a:pt x="5968" y="2517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494276" y="5997642"/>
            <a:ext cx="173355" cy="72897"/>
          </a:xfrm>
          <a:custGeom>
            <a:avLst/>
            <a:gdLst/>
            <a:ahLst/>
            <a:cxnLst/>
            <a:rect l="l" t="t" r="r" b="b"/>
            <a:pathLst>
              <a:path w="173355" h="72898">
                <a:moveTo>
                  <a:pt x="0" y="72898"/>
                </a:moveTo>
                <a:lnTo>
                  <a:pt x="11377" y="67320"/>
                </a:lnTo>
                <a:lnTo>
                  <a:pt x="22714" y="61540"/>
                </a:lnTo>
                <a:lnTo>
                  <a:pt x="34116" y="55927"/>
                </a:lnTo>
                <a:lnTo>
                  <a:pt x="35712" y="55181"/>
                </a:lnTo>
                <a:lnTo>
                  <a:pt x="47444" y="50255"/>
                </a:lnTo>
                <a:lnTo>
                  <a:pt x="59274" y="45672"/>
                </a:lnTo>
                <a:lnTo>
                  <a:pt x="68021" y="42011"/>
                </a:lnTo>
                <a:lnTo>
                  <a:pt x="79809" y="36334"/>
                </a:lnTo>
                <a:lnTo>
                  <a:pt x="90763" y="30467"/>
                </a:lnTo>
                <a:lnTo>
                  <a:pt x="101538" y="24586"/>
                </a:lnTo>
                <a:lnTo>
                  <a:pt x="112787" y="18865"/>
                </a:lnTo>
                <a:lnTo>
                  <a:pt x="121081" y="15138"/>
                </a:lnTo>
                <a:lnTo>
                  <a:pt x="132125" y="11099"/>
                </a:lnTo>
                <a:lnTo>
                  <a:pt x="145025" y="7200"/>
                </a:lnTo>
                <a:lnTo>
                  <a:pt x="158268" y="3662"/>
                </a:lnTo>
                <a:lnTo>
                  <a:pt x="170339" y="706"/>
                </a:lnTo>
                <a:lnTo>
                  <a:pt x="1733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495864" y="5887300"/>
            <a:ext cx="247827" cy="84699"/>
          </a:xfrm>
          <a:custGeom>
            <a:avLst/>
            <a:gdLst/>
            <a:ahLst/>
            <a:cxnLst/>
            <a:rect l="l" t="t" r="r" b="b"/>
            <a:pathLst>
              <a:path w="247827" h="84699">
                <a:moveTo>
                  <a:pt x="0" y="84699"/>
                </a:moveTo>
                <a:lnTo>
                  <a:pt x="5401" y="72966"/>
                </a:lnTo>
                <a:lnTo>
                  <a:pt x="13164" y="62521"/>
                </a:lnTo>
                <a:lnTo>
                  <a:pt x="22726" y="53355"/>
                </a:lnTo>
                <a:lnTo>
                  <a:pt x="33527" y="45459"/>
                </a:lnTo>
                <a:lnTo>
                  <a:pt x="45004" y="38823"/>
                </a:lnTo>
                <a:lnTo>
                  <a:pt x="56595" y="33437"/>
                </a:lnTo>
                <a:lnTo>
                  <a:pt x="58293" y="32744"/>
                </a:lnTo>
                <a:lnTo>
                  <a:pt x="69721" y="27310"/>
                </a:lnTo>
                <a:lnTo>
                  <a:pt x="81030" y="21139"/>
                </a:lnTo>
                <a:lnTo>
                  <a:pt x="92496" y="15478"/>
                </a:lnTo>
                <a:lnTo>
                  <a:pt x="102603" y="11992"/>
                </a:lnTo>
                <a:lnTo>
                  <a:pt x="113934" y="9149"/>
                </a:lnTo>
                <a:lnTo>
                  <a:pt x="126974" y="6007"/>
                </a:lnTo>
                <a:lnTo>
                  <a:pt x="140282" y="3123"/>
                </a:lnTo>
                <a:lnTo>
                  <a:pt x="152418" y="1054"/>
                </a:lnTo>
                <a:lnTo>
                  <a:pt x="167400" y="0"/>
                </a:lnTo>
                <a:lnTo>
                  <a:pt x="179120" y="742"/>
                </a:lnTo>
                <a:lnTo>
                  <a:pt x="190267" y="2699"/>
                </a:lnTo>
                <a:lnTo>
                  <a:pt x="202265" y="5453"/>
                </a:lnTo>
                <a:lnTo>
                  <a:pt x="212496" y="7750"/>
                </a:lnTo>
                <a:lnTo>
                  <a:pt x="224361" y="12426"/>
                </a:lnTo>
                <a:lnTo>
                  <a:pt x="235626" y="19968"/>
                </a:lnTo>
                <a:lnTo>
                  <a:pt x="237286" y="21809"/>
                </a:lnTo>
                <a:lnTo>
                  <a:pt x="242087" y="28210"/>
                </a:lnTo>
                <a:lnTo>
                  <a:pt x="243916" y="34382"/>
                </a:lnTo>
                <a:lnTo>
                  <a:pt x="247827" y="356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583480" y="5982960"/>
            <a:ext cx="74688" cy="26327"/>
          </a:xfrm>
          <a:custGeom>
            <a:avLst/>
            <a:gdLst/>
            <a:ahLst/>
            <a:cxnLst/>
            <a:rect l="l" t="t" r="r" b="b"/>
            <a:pathLst>
              <a:path w="74688" h="26327">
                <a:moveTo>
                  <a:pt x="0" y="26327"/>
                </a:moveTo>
                <a:lnTo>
                  <a:pt x="8739" y="20961"/>
                </a:lnTo>
                <a:lnTo>
                  <a:pt x="22395" y="15203"/>
                </a:lnTo>
                <a:lnTo>
                  <a:pt x="36678" y="10095"/>
                </a:lnTo>
                <a:lnTo>
                  <a:pt x="47296" y="6678"/>
                </a:lnTo>
                <a:lnTo>
                  <a:pt x="60129" y="3331"/>
                </a:lnTo>
                <a:lnTo>
                  <a:pt x="72528" y="514"/>
                </a:lnTo>
                <a:lnTo>
                  <a:pt x="746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742776" y="6089544"/>
            <a:ext cx="63030" cy="16491"/>
          </a:xfrm>
          <a:custGeom>
            <a:avLst/>
            <a:gdLst/>
            <a:ahLst/>
            <a:cxnLst/>
            <a:rect l="l" t="t" r="r" b="b"/>
            <a:pathLst>
              <a:path w="63030" h="16491">
                <a:moveTo>
                  <a:pt x="63030" y="3550"/>
                </a:moveTo>
                <a:lnTo>
                  <a:pt x="44212" y="886"/>
                </a:lnTo>
                <a:lnTo>
                  <a:pt x="31393" y="0"/>
                </a:lnTo>
                <a:lnTo>
                  <a:pt x="22086" y="1401"/>
                </a:lnTo>
                <a:lnTo>
                  <a:pt x="13806" y="5601"/>
                </a:lnTo>
                <a:lnTo>
                  <a:pt x="4067" y="13109"/>
                </a:lnTo>
                <a:lnTo>
                  <a:pt x="0" y="164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314200" y="4797592"/>
            <a:ext cx="244411" cy="97040"/>
          </a:xfrm>
          <a:custGeom>
            <a:avLst/>
            <a:gdLst/>
            <a:ahLst/>
            <a:cxnLst/>
            <a:rect l="l" t="t" r="r" b="b"/>
            <a:pathLst>
              <a:path w="244411" h="97040">
                <a:moveTo>
                  <a:pt x="150431" y="0"/>
                </a:moveTo>
                <a:lnTo>
                  <a:pt x="14300" y="18135"/>
                </a:lnTo>
                <a:lnTo>
                  <a:pt x="0" y="42176"/>
                </a:lnTo>
                <a:lnTo>
                  <a:pt x="77330" y="97040"/>
                </a:lnTo>
                <a:lnTo>
                  <a:pt x="223011" y="91020"/>
                </a:lnTo>
                <a:lnTo>
                  <a:pt x="244411" y="66916"/>
                </a:lnTo>
                <a:lnTo>
                  <a:pt x="178892" y="4838"/>
                </a:lnTo>
                <a:lnTo>
                  <a:pt x="150431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314200" y="4797592"/>
            <a:ext cx="244411" cy="97040"/>
          </a:xfrm>
          <a:custGeom>
            <a:avLst/>
            <a:gdLst/>
            <a:ahLst/>
            <a:cxnLst/>
            <a:rect l="l" t="t" r="r" b="b"/>
            <a:pathLst>
              <a:path w="244411" h="97040">
                <a:moveTo>
                  <a:pt x="150431" y="0"/>
                </a:moveTo>
                <a:lnTo>
                  <a:pt x="14300" y="18135"/>
                </a:lnTo>
                <a:lnTo>
                  <a:pt x="0" y="42176"/>
                </a:lnTo>
                <a:lnTo>
                  <a:pt x="77330" y="97040"/>
                </a:lnTo>
                <a:lnTo>
                  <a:pt x="223011" y="91020"/>
                </a:lnTo>
                <a:lnTo>
                  <a:pt x="244411" y="66916"/>
                </a:lnTo>
                <a:lnTo>
                  <a:pt x="178892" y="4838"/>
                </a:lnTo>
                <a:lnTo>
                  <a:pt x="15043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279303" y="4834646"/>
            <a:ext cx="206641" cy="1040334"/>
          </a:xfrm>
          <a:custGeom>
            <a:avLst/>
            <a:gdLst/>
            <a:ahLst/>
            <a:cxnLst/>
            <a:rect l="l" t="t" r="r" b="b"/>
            <a:pathLst>
              <a:path w="206641" h="1040334">
                <a:moveTo>
                  <a:pt x="89242" y="1040334"/>
                </a:moveTo>
                <a:lnTo>
                  <a:pt x="206641" y="25654"/>
                </a:lnTo>
                <a:lnTo>
                  <a:pt x="205313" y="23197"/>
                </a:lnTo>
                <a:lnTo>
                  <a:pt x="163855" y="2096"/>
                </a:lnTo>
                <a:lnTo>
                  <a:pt x="143101" y="0"/>
                </a:lnTo>
                <a:lnTo>
                  <a:pt x="131627" y="735"/>
                </a:lnTo>
                <a:lnTo>
                  <a:pt x="124483" y="5439"/>
                </a:lnTo>
                <a:lnTo>
                  <a:pt x="117398" y="15329"/>
                </a:lnTo>
                <a:lnTo>
                  <a:pt x="0" y="1030021"/>
                </a:lnTo>
                <a:lnTo>
                  <a:pt x="89242" y="104033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279303" y="4834646"/>
            <a:ext cx="206641" cy="1040334"/>
          </a:xfrm>
          <a:custGeom>
            <a:avLst/>
            <a:gdLst/>
            <a:ahLst/>
            <a:cxnLst/>
            <a:rect l="l" t="t" r="r" b="b"/>
            <a:pathLst>
              <a:path w="206641" h="1040334">
                <a:moveTo>
                  <a:pt x="89242" y="1040334"/>
                </a:moveTo>
                <a:lnTo>
                  <a:pt x="0" y="1030021"/>
                </a:lnTo>
                <a:lnTo>
                  <a:pt x="117398" y="15329"/>
                </a:lnTo>
                <a:lnTo>
                  <a:pt x="143101" y="0"/>
                </a:lnTo>
                <a:lnTo>
                  <a:pt x="163175" y="2017"/>
                </a:lnTo>
                <a:lnTo>
                  <a:pt x="199140" y="16043"/>
                </a:lnTo>
                <a:lnTo>
                  <a:pt x="206641" y="25654"/>
                </a:lnTo>
                <a:lnTo>
                  <a:pt x="89242" y="10403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250600" y="5863096"/>
            <a:ext cx="129781" cy="144653"/>
          </a:xfrm>
          <a:custGeom>
            <a:avLst/>
            <a:gdLst/>
            <a:ahLst/>
            <a:cxnLst/>
            <a:rect l="l" t="t" r="r" b="b"/>
            <a:pathLst>
              <a:path w="129781" h="144652">
                <a:moveTo>
                  <a:pt x="114579" y="144653"/>
                </a:moveTo>
                <a:lnTo>
                  <a:pt x="129781" y="13258"/>
                </a:lnTo>
                <a:lnTo>
                  <a:pt x="15214" y="0"/>
                </a:lnTo>
                <a:lnTo>
                  <a:pt x="0" y="131394"/>
                </a:lnTo>
                <a:lnTo>
                  <a:pt x="114579" y="14465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250600" y="5863096"/>
            <a:ext cx="129781" cy="144653"/>
          </a:xfrm>
          <a:custGeom>
            <a:avLst/>
            <a:gdLst/>
            <a:ahLst/>
            <a:cxnLst/>
            <a:rect l="l" t="t" r="r" b="b"/>
            <a:pathLst>
              <a:path w="129781" h="144652">
                <a:moveTo>
                  <a:pt x="114579" y="144653"/>
                </a:moveTo>
                <a:lnTo>
                  <a:pt x="0" y="131394"/>
                </a:lnTo>
                <a:lnTo>
                  <a:pt x="15214" y="0"/>
                </a:lnTo>
                <a:lnTo>
                  <a:pt x="129781" y="13258"/>
                </a:lnTo>
                <a:lnTo>
                  <a:pt x="114579" y="14465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138010" y="5995918"/>
            <a:ext cx="220700" cy="1039571"/>
          </a:xfrm>
          <a:custGeom>
            <a:avLst/>
            <a:gdLst/>
            <a:ahLst/>
            <a:cxnLst/>
            <a:rect l="l" t="t" r="r" b="b"/>
            <a:pathLst>
              <a:path w="220700" h="1039571">
                <a:moveTo>
                  <a:pt x="101752" y="1039571"/>
                </a:moveTo>
                <a:lnTo>
                  <a:pt x="220700" y="11595"/>
                </a:lnTo>
                <a:lnTo>
                  <a:pt x="120599" y="0"/>
                </a:lnTo>
                <a:lnTo>
                  <a:pt x="0" y="1039571"/>
                </a:lnTo>
                <a:lnTo>
                  <a:pt x="101752" y="10395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138010" y="5995918"/>
            <a:ext cx="220700" cy="1039571"/>
          </a:xfrm>
          <a:custGeom>
            <a:avLst/>
            <a:gdLst/>
            <a:ahLst/>
            <a:cxnLst/>
            <a:rect l="l" t="t" r="r" b="b"/>
            <a:pathLst>
              <a:path w="220700" h="1039571">
                <a:moveTo>
                  <a:pt x="101752" y="1039571"/>
                </a:moveTo>
                <a:lnTo>
                  <a:pt x="0" y="1039571"/>
                </a:lnTo>
                <a:lnTo>
                  <a:pt x="120599" y="0"/>
                </a:lnTo>
                <a:lnTo>
                  <a:pt x="220700" y="11595"/>
                </a:lnTo>
                <a:lnTo>
                  <a:pt x="101752" y="10395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231053" y="6130511"/>
            <a:ext cx="121881" cy="46609"/>
          </a:xfrm>
          <a:custGeom>
            <a:avLst/>
            <a:gdLst/>
            <a:ahLst/>
            <a:cxnLst/>
            <a:rect l="l" t="t" r="r" b="b"/>
            <a:pathLst>
              <a:path w="121881" h="46609">
                <a:moveTo>
                  <a:pt x="118071" y="46609"/>
                </a:moveTo>
                <a:lnTo>
                  <a:pt x="121881" y="13639"/>
                </a:lnTo>
                <a:lnTo>
                  <a:pt x="3822" y="0"/>
                </a:lnTo>
                <a:lnTo>
                  <a:pt x="0" y="32956"/>
                </a:lnTo>
                <a:lnTo>
                  <a:pt x="118071" y="4660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231053" y="6130511"/>
            <a:ext cx="121881" cy="46609"/>
          </a:xfrm>
          <a:custGeom>
            <a:avLst/>
            <a:gdLst/>
            <a:ahLst/>
            <a:cxnLst/>
            <a:rect l="l" t="t" r="r" b="b"/>
            <a:pathLst>
              <a:path w="121881" h="46609">
                <a:moveTo>
                  <a:pt x="118071" y="46609"/>
                </a:moveTo>
                <a:lnTo>
                  <a:pt x="0" y="32956"/>
                </a:lnTo>
                <a:lnTo>
                  <a:pt x="3822" y="0"/>
                </a:lnTo>
                <a:lnTo>
                  <a:pt x="121881" y="13639"/>
                </a:lnTo>
                <a:lnTo>
                  <a:pt x="118071" y="466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244521" y="6014187"/>
            <a:ext cx="118376" cy="46202"/>
          </a:xfrm>
          <a:custGeom>
            <a:avLst/>
            <a:gdLst/>
            <a:ahLst/>
            <a:cxnLst/>
            <a:rect l="l" t="t" r="r" b="b"/>
            <a:pathLst>
              <a:path w="118376" h="46202">
                <a:moveTo>
                  <a:pt x="114566" y="46202"/>
                </a:moveTo>
                <a:lnTo>
                  <a:pt x="118376" y="13258"/>
                </a:lnTo>
                <a:lnTo>
                  <a:pt x="3810" y="0"/>
                </a:lnTo>
                <a:lnTo>
                  <a:pt x="0" y="32943"/>
                </a:lnTo>
                <a:lnTo>
                  <a:pt x="114566" y="462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244521" y="6014187"/>
            <a:ext cx="118376" cy="46202"/>
          </a:xfrm>
          <a:custGeom>
            <a:avLst/>
            <a:gdLst/>
            <a:ahLst/>
            <a:cxnLst/>
            <a:rect l="l" t="t" r="r" b="b"/>
            <a:pathLst>
              <a:path w="118376" h="46202">
                <a:moveTo>
                  <a:pt x="114566" y="46202"/>
                </a:moveTo>
                <a:lnTo>
                  <a:pt x="0" y="32943"/>
                </a:lnTo>
                <a:lnTo>
                  <a:pt x="3810" y="0"/>
                </a:lnTo>
                <a:lnTo>
                  <a:pt x="118376" y="13258"/>
                </a:lnTo>
                <a:lnTo>
                  <a:pt x="114566" y="4620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298111" y="6016274"/>
            <a:ext cx="61137" cy="221894"/>
          </a:xfrm>
          <a:custGeom>
            <a:avLst/>
            <a:gdLst/>
            <a:ahLst/>
            <a:cxnLst/>
            <a:rect l="l" t="t" r="r" b="b"/>
            <a:pathLst>
              <a:path w="61137" h="221894">
                <a:moveTo>
                  <a:pt x="42151" y="0"/>
                </a:moveTo>
                <a:lnTo>
                  <a:pt x="2095" y="9131"/>
                </a:lnTo>
                <a:lnTo>
                  <a:pt x="0" y="27279"/>
                </a:lnTo>
                <a:lnTo>
                  <a:pt x="2387" y="37337"/>
                </a:lnTo>
                <a:lnTo>
                  <a:pt x="27114" y="30403"/>
                </a:lnTo>
                <a:lnTo>
                  <a:pt x="31394" y="23990"/>
                </a:lnTo>
                <a:lnTo>
                  <a:pt x="14706" y="206552"/>
                </a:lnTo>
                <a:lnTo>
                  <a:pt x="15824" y="219862"/>
                </a:lnTo>
                <a:lnTo>
                  <a:pt x="24574" y="220865"/>
                </a:lnTo>
                <a:lnTo>
                  <a:pt x="33312" y="221894"/>
                </a:lnTo>
                <a:lnTo>
                  <a:pt x="36664" y="208203"/>
                </a:lnTo>
                <a:lnTo>
                  <a:pt x="61137" y="27419"/>
                </a:lnTo>
                <a:lnTo>
                  <a:pt x="57797" y="10337"/>
                </a:lnTo>
                <a:lnTo>
                  <a:pt x="42151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298111" y="6016274"/>
            <a:ext cx="61137" cy="221894"/>
          </a:xfrm>
          <a:custGeom>
            <a:avLst/>
            <a:gdLst/>
            <a:ahLst/>
            <a:cxnLst/>
            <a:rect l="l" t="t" r="r" b="b"/>
            <a:pathLst>
              <a:path w="61137" h="221894">
                <a:moveTo>
                  <a:pt x="2095" y="9131"/>
                </a:moveTo>
                <a:lnTo>
                  <a:pt x="0" y="27279"/>
                </a:lnTo>
                <a:lnTo>
                  <a:pt x="2387" y="37337"/>
                </a:lnTo>
                <a:lnTo>
                  <a:pt x="27114" y="30403"/>
                </a:lnTo>
                <a:lnTo>
                  <a:pt x="31394" y="23990"/>
                </a:lnTo>
                <a:lnTo>
                  <a:pt x="14706" y="206552"/>
                </a:lnTo>
                <a:lnTo>
                  <a:pt x="15824" y="219862"/>
                </a:lnTo>
                <a:lnTo>
                  <a:pt x="24574" y="220865"/>
                </a:lnTo>
                <a:lnTo>
                  <a:pt x="33312" y="221894"/>
                </a:lnTo>
                <a:lnTo>
                  <a:pt x="36664" y="208203"/>
                </a:lnTo>
                <a:lnTo>
                  <a:pt x="61137" y="27419"/>
                </a:lnTo>
                <a:lnTo>
                  <a:pt x="57797" y="10337"/>
                </a:lnTo>
                <a:lnTo>
                  <a:pt x="42151" y="0"/>
                </a:lnTo>
                <a:lnTo>
                  <a:pt x="2095" y="913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140131" y="6176239"/>
            <a:ext cx="91909" cy="105409"/>
          </a:xfrm>
          <a:custGeom>
            <a:avLst/>
            <a:gdLst/>
            <a:ahLst/>
            <a:cxnLst/>
            <a:rect l="l" t="t" r="r" b="b"/>
            <a:pathLst>
              <a:path w="91909" h="105410">
                <a:moveTo>
                  <a:pt x="91909" y="105409"/>
                </a:moveTo>
                <a:lnTo>
                  <a:pt x="91909" y="0"/>
                </a:lnTo>
                <a:lnTo>
                  <a:pt x="0" y="0"/>
                </a:lnTo>
                <a:lnTo>
                  <a:pt x="0" y="105409"/>
                </a:lnTo>
                <a:lnTo>
                  <a:pt x="91909" y="1054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140131" y="6176239"/>
            <a:ext cx="91909" cy="105409"/>
          </a:xfrm>
          <a:custGeom>
            <a:avLst/>
            <a:gdLst/>
            <a:ahLst/>
            <a:cxnLst/>
            <a:rect l="l" t="t" r="r" b="b"/>
            <a:pathLst>
              <a:path w="91909" h="105410">
                <a:moveTo>
                  <a:pt x="91909" y="105409"/>
                </a:moveTo>
                <a:lnTo>
                  <a:pt x="0" y="105409"/>
                </a:lnTo>
                <a:lnTo>
                  <a:pt x="0" y="0"/>
                </a:lnTo>
                <a:lnTo>
                  <a:pt x="91909" y="0"/>
                </a:lnTo>
                <a:lnTo>
                  <a:pt x="91909" y="1054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146595" y="6282029"/>
            <a:ext cx="80289" cy="753452"/>
          </a:xfrm>
          <a:custGeom>
            <a:avLst/>
            <a:gdLst/>
            <a:ahLst/>
            <a:cxnLst/>
            <a:rect l="l" t="t" r="r" b="b"/>
            <a:pathLst>
              <a:path w="80289" h="753452">
                <a:moveTo>
                  <a:pt x="80289" y="753452"/>
                </a:moveTo>
                <a:lnTo>
                  <a:pt x="80289" y="0"/>
                </a:lnTo>
                <a:lnTo>
                  <a:pt x="0" y="0"/>
                </a:lnTo>
                <a:lnTo>
                  <a:pt x="0" y="753452"/>
                </a:lnTo>
                <a:lnTo>
                  <a:pt x="80289" y="7534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146595" y="6282029"/>
            <a:ext cx="80289" cy="753452"/>
          </a:xfrm>
          <a:custGeom>
            <a:avLst/>
            <a:gdLst/>
            <a:ahLst/>
            <a:cxnLst/>
            <a:rect l="l" t="t" r="r" b="b"/>
            <a:pathLst>
              <a:path w="80289" h="753452">
                <a:moveTo>
                  <a:pt x="80289" y="753452"/>
                </a:moveTo>
                <a:lnTo>
                  <a:pt x="0" y="753452"/>
                </a:lnTo>
                <a:lnTo>
                  <a:pt x="0" y="0"/>
                </a:lnTo>
                <a:lnTo>
                  <a:pt x="80289" y="0"/>
                </a:lnTo>
                <a:lnTo>
                  <a:pt x="80289" y="7534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140130" y="6390106"/>
            <a:ext cx="94716" cy="27724"/>
          </a:xfrm>
          <a:custGeom>
            <a:avLst/>
            <a:gdLst/>
            <a:ahLst/>
            <a:cxnLst/>
            <a:rect l="l" t="t" r="r" b="b"/>
            <a:pathLst>
              <a:path w="94716" h="27724">
                <a:moveTo>
                  <a:pt x="0" y="27724"/>
                </a:moveTo>
                <a:lnTo>
                  <a:pt x="94716" y="27724"/>
                </a:lnTo>
                <a:lnTo>
                  <a:pt x="94716" y="0"/>
                </a:lnTo>
                <a:lnTo>
                  <a:pt x="0" y="0"/>
                </a:lnTo>
                <a:lnTo>
                  <a:pt x="0" y="2772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140130" y="6390741"/>
            <a:ext cx="94716" cy="26454"/>
          </a:xfrm>
          <a:custGeom>
            <a:avLst/>
            <a:gdLst/>
            <a:ahLst/>
            <a:cxnLst/>
            <a:rect l="l" t="t" r="r" b="b"/>
            <a:pathLst>
              <a:path w="94716" h="26454">
                <a:moveTo>
                  <a:pt x="94716" y="26454"/>
                </a:moveTo>
                <a:lnTo>
                  <a:pt x="0" y="26454"/>
                </a:lnTo>
                <a:lnTo>
                  <a:pt x="0" y="0"/>
                </a:lnTo>
                <a:lnTo>
                  <a:pt x="94716" y="0"/>
                </a:lnTo>
                <a:lnTo>
                  <a:pt x="94716" y="26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140131" y="6310649"/>
            <a:ext cx="91909" cy="0"/>
          </a:xfrm>
          <a:custGeom>
            <a:avLst/>
            <a:gdLst/>
            <a:ahLst/>
            <a:cxnLst/>
            <a:rect l="l" t="t" r="r" b="b"/>
            <a:pathLst>
              <a:path w="91909">
                <a:moveTo>
                  <a:pt x="0" y="0"/>
                </a:moveTo>
                <a:lnTo>
                  <a:pt x="91909" y="0"/>
                </a:lnTo>
              </a:path>
            </a:pathLst>
          </a:custGeom>
          <a:ln w="2769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140131" y="6297434"/>
            <a:ext cx="91909" cy="26428"/>
          </a:xfrm>
          <a:custGeom>
            <a:avLst/>
            <a:gdLst/>
            <a:ahLst/>
            <a:cxnLst/>
            <a:rect l="l" t="t" r="r" b="b"/>
            <a:pathLst>
              <a:path w="91909" h="26428">
                <a:moveTo>
                  <a:pt x="91909" y="26428"/>
                </a:moveTo>
                <a:lnTo>
                  <a:pt x="0" y="26428"/>
                </a:lnTo>
                <a:lnTo>
                  <a:pt x="0" y="0"/>
                </a:lnTo>
                <a:lnTo>
                  <a:pt x="91909" y="0"/>
                </a:lnTo>
                <a:lnTo>
                  <a:pt x="91909" y="264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182220" y="6290661"/>
            <a:ext cx="48412" cy="176453"/>
          </a:xfrm>
          <a:custGeom>
            <a:avLst/>
            <a:gdLst/>
            <a:ahLst/>
            <a:cxnLst/>
            <a:rect l="l" t="t" r="r" b="b"/>
            <a:pathLst>
              <a:path w="48412" h="176453">
                <a:moveTo>
                  <a:pt x="2806" y="33197"/>
                </a:moveTo>
                <a:lnTo>
                  <a:pt x="21755" y="25463"/>
                </a:lnTo>
                <a:lnTo>
                  <a:pt x="24561" y="19989"/>
                </a:lnTo>
                <a:lnTo>
                  <a:pt x="28067" y="166027"/>
                </a:lnTo>
                <a:lnTo>
                  <a:pt x="30175" y="176453"/>
                </a:lnTo>
                <a:lnTo>
                  <a:pt x="44208" y="176453"/>
                </a:lnTo>
                <a:lnTo>
                  <a:pt x="45605" y="165341"/>
                </a:lnTo>
                <a:lnTo>
                  <a:pt x="48412" y="19989"/>
                </a:lnTo>
                <a:lnTo>
                  <a:pt x="44208" y="6769"/>
                </a:lnTo>
                <a:lnTo>
                  <a:pt x="30873" y="0"/>
                </a:lnTo>
                <a:lnTo>
                  <a:pt x="0" y="10909"/>
                </a:lnTo>
                <a:lnTo>
                  <a:pt x="0" y="25463"/>
                </a:lnTo>
                <a:lnTo>
                  <a:pt x="2806" y="331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182220" y="6290661"/>
            <a:ext cx="48412" cy="176453"/>
          </a:xfrm>
          <a:custGeom>
            <a:avLst/>
            <a:gdLst/>
            <a:ahLst/>
            <a:cxnLst/>
            <a:rect l="l" t="t" r="r" b="b"/>
            <a:pathLst>
              <a:path w="48412" h="176453">
                <a:moveTo>
                  <a:pt x="0" y="10909"/>
                </a:moveTo>
                <a:lnTo>
                  <a:pt x="0" y="25463"/>
                </a:lnTo>
                <a:lnTo>
                  <a:pt x="2806" y="33197"/>
                </a:lnTo>
                <a:lnTo>
                  <a:pt x="21755" y="25463"/>
                </a:lnTo>
                <a:lnTo>
                  <a:pt x="24561" y="19989"/>
                </a:lnTo>
                <a:lnTo>
                  <a:pt x="28067" y="166027"/>
                </a:lnTo>
                <a:lnTo>
                  <a:pt x="30175" y="176453"/>
                </a:lnTo>
                <a:lnTo>
                  <a:pt x="37185" y="176453"/>
                </a:lnTo>
                <a:lnTo>
                  <a:pt x="44208" y="176453"/>
                </a:lnTo>
                <a:lnTo>
                  <a:pt x="45605" y="165341"/>
                </a:lnTo>
                <a:lnTo>
                  <a:pt x="48412" y="19989"/>
                </a:lnTo>
                <a:lnTo>
                  <a:pt x="44208" y="6769"/>
                </a:lnTo>
                <a:lnTo>
                  <a:pt x="30873" y="0"/>
                </a:lnTo>
                <a:lnTo>
                  <a:pt x="0" y="109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111740" y="5292839"/>
            <a:ext cx="156235" cy="62776"/>
          </a:xfrm>
          <a:custGeom>
            <a:avLst/>
            <a:gdLst/>
            <a:ahLst/>
            <a:cxnLst/>
            <a:rect l="l" t="t" r="r" b="b"/>
            <a:pathLst>
              <a:path w="156235" h="62776">
                <a:moveTo>
                  <a:pt x="77165" y="0"/>
                </a:moveTo>
                <a:lnTo>
                  <a:pt x="3987" y="13119"/>
                </a:lnTo>
                <a:lnTo>
                  <a:pt x="0" y="24803"/>
                </a:lnTo>
                <a:lnTo>
                  <a:pt x="54698" y="62776"/>
                </a:lnTo>
                <a:lnTo>
                  <a:pt x="151256" y="50507"/>
                </a:lnTo>
                <a:lnTo>
                  <a:pt x="156235" y="41503"/>
                </a:lnTo>
                <a:lnTo>
                  <a:pt x="103085" y="3251"/>
                </a:lnTo>
                <a:lnTo>
                  <a:pt x="7716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111740" y="5292839"/>
            <a:ext cx="156235" cy="62776"/>
          </a:xfrm>
          <a:custGeom>
            <a:avLst/>
            <a:gdLst/>
            <a:ahLst/>
            <a:cxnLst/>
            <a:rect l="l" t="t" r="r" b="b"/>
            <a:pathLst>
              <a:path w="156235" h="62776">
                <a:moveTo>
                  <a:pt x="77165" y="0"/>
                </a:moveTo>
                <a:lnTo>
                  <a:pt x="3987" y="13119"/>
                </a:lnTo>
                <a:lnTo>
                  <a:pt x="0" y="24803"/>
                </a:lnTo>
                <a:lnTo>
                  <a:pt x="54698" y="62776"/>
                </a:lnTo>
                <a:lnTo>
                  <a:pt x="151256" y="50507"/>
                </a:lnTo>
                <a:lnTo>
                  <a:pt x="156235" y="41503"/>
                </a:lnTo>
                <a:lnTo>
                  <a:pt x="103085" y="3251"/>
                </a:lnTo>
                <a:lnTo>
                  <a:pt x="771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151454" y="5316171"/>
            <a:ext cx="71589" cy="860069"/>
          </a:xfrm>
          <a:custGeom>
            <a:avLst/>
            <a:gdLst/>
            <a:ahLst/>
            <a:cxnLst/>
            <a:rect l="l" t="t" r="r" b="b"/>
            <a:pathLst>
              <a:path w="71589" h="860069">
                <a:moveTo>
                  <a:pt x="71589" y="860069"/>
                </a:moveTo>
                <a:lnTo>
                  <a:pt x="71589" y="14744"/>
                </a:lnTo>
                <a:lnTo>
                  <a:pt x="68212" y="10639"/>
                </a:lnTo>
                <a:lnTo>
                  <a:pt x="57065" y="3683"/>
                </a:lnTo>
                <a:lnTo>
                  <a:pt x="35560" y="0"/>
                </a:lnTo>
                <a:lnTo>
                  <a:pt x="34701" y="0"/>
                </a:lnTo>
                <a:lnTo>
                  <a:pt x="15217" y="580"/>
                </a:lnTo>
                <a:lnTo>
                  <a:pt x="6204" y="4436"/>
                </a:lnTo>
                <a:lnTo>
                  <a:pt x="0" y="14744"/>
                </a:lnTo>
                <a:lnTo>
                  <a:pt x="0" y="860069"/>
                </a:lnTo>
                <a:lnTo>
                  <a:pt x="71589" y="86006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151454" y="5316171"/>
            <a:ext cx="71589" cy="860069"/>
          </a:xfrm>
          <a:custGeom>
            <a:avLst/>
            <a:gdLst/>
            <a:ahLst/>
            <a:cxnLst/>
            <a:rect l="l" t="t" r="r" b="b"/>
            <a:pathLst>
              <a:path w="71589" h="860069">
                <a:moveTo>
                  <a:pt x="71589" y="860069"/>
                </a:moveTo>
                <a:lnTo>
                  <a:pt x="0" y="860069"/>
                </a:lnTo>
                <a:lnTo>
                  <a:pt x="0" y="14744"/>
                </a:lnTo>
                <a:lnTo>
                  <a:pt x="6204" y="4436"/>
                </a:lnTo>
                <a:lnTo>
                  <a:pt x="15217" y="580"/>
                </a:lnTo>
                <a:lnTo>
                  <a:pt x="34701" y="0"/>
                </a:lnTo>
                <a:lnTo>
                  <a:pt x="35560" y="0"/>
                </a:lnTo>
                <a:lnTo>
                  <a:pt x="57065" y="3683"/>
                </a:lnTo>
                <a:lnTo>
                  <a:pt x="68212" y="10639"/>
                </a:lnTo>
                <a:lnTo>
                  <a:pt x="71589" y="14744"/>
                </a:lnTo>
                <a:lnTo>
                  <a:pt x="71589" y="8600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665956" y="6375036"/>
            <a:ext cx="425691" cy="265584"/>
          </a:xfrm>
          <a:custGeom>
            <a:avLst/>
            <a:gdLst/>
            <a:ahLst/>
            <a:cxnLst/>
            <a:rect l="l" t="t" r="r" b="b"/>
            <a:pathLst>
              <a:path w="425691" h="265584">
                <a:moveTo>
                  <a:pt x="35534" y="245287"/>
                </a:moveTo>
                <a:lnTo>
                  <a:pt x="36901" y="245496"/>
                </a:lnTo>
                <a:lnTo>
                  <a:pt x="46678" y="247592"/>
                </a:lnTo>
                <a:lnTo>
                  <a:pt x="48221" y="247827"/>
                </a:lnTo>
                <a:lnTo>
                  <a:pt x="61026" y="251700"/>
                </a:lnTo>
                <a:lnTo>
                  <a:pt x="73332" y="255327"/>
                </a:lnTo>
                <a:lnTo>
                  <a:pt x="85283" y="258590"/>
                </a:lnTo>
                <a:lnTo>
                  <a:pt x="97022" y="261368"/>
                </a:lnTo>
                <a:lnTo>
                  <a:pt x="108693" y="263539"/>
                </a:lnTo>
                <a:lnTo>
                  <a:pt x="120439" y="264985"/>
                </a:lnTo>
                <a:lnTo>
                  <a:pt x="132402" y="265584"/>
                </a:lnTo>
                <a:lnTo>
                  <a:pt x="144727" y="265216"/>
                </a:lnTo>
                <a:lnTo>
                  <a:pt x="157556" y="263760"/>
                </a:lnTo>
                <a:lnTo>
                  <a:pt x="166814" y="262051"/>
                </a:lnTo>
                <a:lnTo>
                  <a:pt x="178540" y="258852"/>
                </a:lnTo>
                <a:lnTo>
                  <a:pt x="190351" y="254389"/>
                </a:lnTo>
                <a:lnTo>
                  <a:pt x="202129" y="248923"/>
                </a:lnTo>
                <a:lnTo>
                  <a:pt x="213757" y="242717"/>
                </a:lnTo>
                <a:lnTo>
                  <a:pt x="225116" y="236034"/>
                </a:lnTo>
                <a:lnTo>
                  <a:pt x="236088" y="229137"/>
                </a:lnTo>
                <a:lnTo>
                  <a:pt x="246556" y="222287"/>
                </a:lnTo>
                <a:lnTo>
                  <a:pt x="249580" y="220281"/>
                </a:lnTo>
                <a:lnTo>
                  <a:pt x="260558" y="213571"/>
                </a:lnTo>
                <a:lnTo>
                  <a:pt x="271846" y="207650"/>
                </a:lnTo>
                <a:lnTo>
                  <a:pt x="283374" y="202337"/>
                </a:lnTo>
                <a:lnTo>
                  <a:pt x="295074" y="197455"/>
                </a:lnTo>
                <a:lnTo>
                  <a:pt x="306875" y="192824"/>
                </a:lnTo>
                <a:lnTo>
                  <a:pt x="318708" y="188265"/>
                </a:lnTo>
                <a:lnTo>
                  <a:pt x="330502" y="183599"/>
                </a:lnTo>
                <a:lnTo>
                  <a:pt x="342188" y="178648"/>
                </a:lnTo>
                <a:lnTo>
                  <a:pt x="353697" y="173232"/>
                </a:lnTo>
                <a:lnTo>
                  <a:pt x="363054" y="168262"/>
                </a:lnTo>
                <a:lnTo>
                  <a:pt x="373512" y="162573"/>
                </a:lnTo>
                <a:lnTo>
                  <a:pt x="385718" y="155851"/>
                </a:lnTo>
                <a:lnTo>
                  <a:pt x="398306" y="148168"/>
                </a:lnTo>
                <a:lnTo>
                  <a:pt x="409912" y="139600"/>
                </a:lnTo>
                <a:lnTo>
                  <a:pt x="419172" y="130219"/>
                </a:lnTo>
                <a:lnTo>
                  <a:pt x="424719" y="120101"/>
                </a:lnTo>
                <a:lnTo>
                  <a:pt x="425691" y="113271"/>
                </a:lnTo>
                <a:lnTo>
                  <a:pt x="423649" y="103005"/>
                </a:lnTo>
                <a:lnTo>
                  <a:pt x="418549" y="91252"/>
                </a:lnTo>
                <a:lnTo>
                  <a:pt x="411200" y="78828"/>
                </a:lnTo>
                <a:lnTo>
                  <a:pt x="402412" y="66548"/>
                </a:lnTo>
                <a:lnTo>
                  <a:pt x="392994" y="55227"/>
                </a:lnTo>
                <a:lnTo>
                  <a:pt x="383757" y="45681"/>
                </a:lnTo>
                <a:lnTo>
                  <a:pt x="375510" y="38725"/>
                </a:lnTo>
                <a:lnTo>
                  <a:pt x="362084" y="31706"/>
                </a:lnTo>
                <a:lnTo>
                  <a:pt x="352505" y="31047"/>
                </a:lnTo>
                <a:lnTo>
                  <a:pt x="343638" y="34825"/>
                </a:lnTo>
                <a:lnTo>
                  <a:pt x="333916" y="42202"/>
                </a:lnTo>
                <a:lnTo>
                  <a:pt x="330022" y="45478"/>
                </a:lnTo>
                <a:lnTo>
                  <a:pt x="318973" y="52273"/>
                </a:lnTo>
                <a:lnTo>
                  <a:pt x="307295" y="56217"/>
                </a:lnTo>
                <a:lnTo>
                  <a:pt x="295037" y="59800"/>
                </a:lnTo>
                <a:lnTo>
                  <a:pt x="290182" y="61607"/>
                </a:lnTo>
                <a:lnTo>
                  <a:pt x="279056" y="67085"/>
                </a:lnTo>
                <a:lnTo>
                  <a:pt x="268169" y="73845"/>
                </a:lnTo>
                <a:lnTo>
                  <a:pt x="257378" y="81293"/>
                </a:lnTo>
                <a:lnTo>
                  <a:pt x="246542" y="88835"/>
                </a:lnTo>
                <a:lnTo>
                  <a:pt x="235518" y="95874"/>
                </a:lnTo>
                <a:lnTo>
                  <a:pt x="224165" y="101817"/>
                </a:lnTo>
                <a:lnTo>
                  <a:pt x="212341" y="106069"/>
                </a:lnTo>
                <a:lnTo>
                  <a:pt x="200939" y="107975"/>
                </a:lnTo>
                <a:lnTo>
                  <a:pt x="188360" y="109616"/>
                </a:lnTo>
                <a:lnTo>
                  <a:pt x="176000" y="112288"/>
                </a:lnTo>
                <a:lnTo>
                  <a:pt x="163811" y="115112"/>
                </a:lnTo>
                <a:lnTo>
                  <a:pt x="151741" y="117206"/>
                </a:lnTo>
                <a:lnTo>
                  <a:pt x="139742" y="117688"/>
                </a:lnTo>
                <a:lnTo>
                  <a:pt x="128765" y="115963"/>
                </a:lnTo>
                <a:lnTo>
                  <a:pt x="117405" y="112226"/>
                </a:lnTo>
                <a:lnTo>
                  <a:pt x="105773" y="107235"/>
                </a:lnTo>
                <a:lnTo>
                  <a:pt x="94082" y="101192"/>
                </a:lnTo>
                <a:lnTo>
                  <a:pt x="82545" y="94301"/>
                </a:lnTo>
                <a:lnTo>
                  <a:pt x="71374" y="86766"/>
                </a:lnTo>
                <a:lnTo>
                  <a:pt x="60781" y="78790"/>
                </a:lnTo>
                <a:lnTo>
                  <a:pt x="50979" y="70578"/>
                </a:lnTo>
                <a:lnTo>
                  <a:pt x="42180" y="62332"/>
                </a:lnTo>
                <a:lnTo>
                  <a:pt x="32807" y="51244"/>
                </a:lnTo>
                <a:lnTo>
                  <a:pt x="25482" y="40497"/>
                </a:lnTo>
                <a:lnTo>
                  <a:pt x="20091" y="32626"/>
                </a:lnTo>
                <a:lnTo>
                  <a:pt x="14014" y="21429"/>
                </a:lnTo>
                <a:lnTo>
                  <a:pt x="8038" y="9261"/>
                </a:lnTo>
                <a:lnTo>
                  <a:pt x="162" y="106"/>
                </a:lnTo>
                <a:lnTo>
                  <a:pt x="0" y="0"/>
                </a:lnTo>
                <a:lnTo>
                  <a:pt x="35534" y="2452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665956" y="6375036"/>
            <a:ext cx="425691" cy="265584"/>
          </a:xfrm>
          <a:custGeom>
            <a:avLst/>
            <a:gdLst/>
            <a:ahLst/>
            <a:cxnLst/>
            <a:rect l="l" t="t" r="r" b="b"/>
            <a:pathLst>
              <a:path w="425691" h="265584">
                <a:moveTo>
                  <a:pt x="35534" y="245287"/>
                </a:moveTo>
                <a:lnTo>
                  <a:pt x="36901" y="245496"/>
                </a:lnTo>
                <a:lnTo>
                  <a:pt x="46678" y="247592"/>
                </a:lnTo>
                <a:lnTo>
                  <a:pt x="48221" y="247827"/>
                </a:lnTo>
                <a:lnTo>
                  <a:pt x="61026" y="251700"/>
                </a:lnTo>
                <a:lnTo>
                  <a:pt x="73332" y="255327"/>
                </a:lnTo>
                <a:lnTo>
                  <a:pt x="85283" y="258590"/>
                </a:lnTo>
                <a:lnTo>
                  <a:pt x="97022" y="261368"/>
                </a:lnTo>
                <a:lnTo>
                  <a:pt x="108693" y="263539"/>
                </a:lnTo>
                <a:lnTo>
                  <a:pt x="120439" y="264985"/>
                </a:lnTo>
                <a:lnTo>
                  <a:pt x="132402" y="265584"/>
                </a:lnTo>
                <a:lnTo>
                  <a:pt x="144727" y="265216"/>
                </a:lnTo>
                <a:lnTo>
                  <a:pt x="157556" y="263760"/>
                </a:lnTo>
                <a:lnTo>
                  <a:pt x="166814" y="262051"/>
                </a:lnTo>
                <a:lnTo>
                  <a:pt x="178540" y="258852"/>
                </a:lnTo>
                <a:lnTo>
                  <a:pt x="190351" y="254389"/>
                </a:lnTo>
                <a:lnTo>
                  <a:pt x="202129" y="248923"/>
                </a:lnTo>
                <a:lnTo>
                  <a:pt x="213757" y="242717"/>
                </a:lnTo>
                <a:lnTo>
                  <a:pt x="225116" y="236034"/>
                </a:lnTo>
                <a:lnTo>
                  <a:pt x="236088" y="229137"/>
                </a:lnTo>
                <a:lnTo>
                  <a:pt x="246556" y="222287"/>
                </a:lnTo>
                <a:lnTo>
                  <a:pt x="249580" y="220281"/>
                </a:lnTo>
                <a:lnTo>
                  <a:pt x="260558" y="213571"/>
                </a:lnTo>
                <a:lnTo>
                  <a:pt x="271846" y="207650"/>
                </a:lnTo>
                <a:lnTo>
                  <a:pt x="283374" y="202337"/>
                </a:lnTo>
                <a:lnTo>
                  <a:pt x="295074" y="197455"/>
                </a:lnTo>
                <a:lnTo>
                  <a:pt x="306875" y="192824"/>
                </a:lnTo>
                <a:lnTo>
                  <a:pt x="318708" y="188265"/>
                </a:lnTo>
                <a:lnTo>
                  <a:pt x="330502" y="183599"/>
                </a:lnTo>
                <a:lnTo>
                  <a:pt x="342188" y="178648"/>
                </a:lnTo>
                <a:lnTo>
                  <a:pt x="353697" y="173232"/>
                </a:lnTo>
                <a:lnTo>
                  <a:pt x="363054" y="168262"/>
                </a:lnTo>
                <a:lnTo>
                  <a:pt x="373512" y="162573"/>
                </a:lnTo>
                <a:lnTo>
                  <a:pt x="385718" y="155851"/>
                </a:lnTo>
                <a:lnTo>
                  <a:pt x="398306" y="148168"/>
                </a:lnTo>
                <a:lnTo>
                  <a:pt x="409912" y="139600"/>
                </a:lnTo>
                <a:lnTo>
                  <a:pt x="419172" y="130219"/>
                </a:lnTo>
                <a:lnTo>
                  <a:pt x="424719" y="120101"/>
                </a:lnTo>
                <a:lnTo>
                  <a:pt x="425691" y="113271"/>
                </a:lnTo>
                <a:lnTo>
                  <a:pt x="423649" y="103005"/>
                </a:lnTo>
                <a:lnTo>
                  <a:pt x="418549" y="91252"/>
                </a:lnTo>
                <a:lnTo>
                  <a:pt x="411200" y="78828"/>
                </a:lnTo>
                <a:lnTo>
                  <a:pt x="402412" y="66548"/>
                </a:lnTo>
                <a:lnTo>
                  <a:pt x="392994" y="55227"/>
                </a:lnTo>
                <a:lnTo>
                  <a:pt x="383757" y="45681"/>
                </a:lnTo>
                <a:lnTo>
                  <a:pt x="375510" y="38725"/>
                </a:lnTo>
                <a:lnTo>
                  <a:pt x="362084" y="31706"/>
                </a:lnTo>
                <a:lnTo>
                  <a:pt x="352505" y="31047"/>
                </a:lnTo>
                <a:lnTo>
                  <a:pt x="343638" y="34825"/>
                </a:lnTo>
                <a:lnTo>
                  <a:pt x="333916" y="42202"/>
                </a:lnTo>
                <a:lnTo>
                  <a:pt x="330022" y="45478"/>
                </a:lnTo>
                <a:lnTo>
                  <a:pt x="318973" y="52273"/>
                </a:lnTo>
                <a:lnTo>
                  <a:pt x="307295" y="56217"/>
                </a:lnTo>
                <a:lnTo>
                  <a:pt x="295037" y="59800"/>
                </a:lnTo>
                <a:lnTo>
                  <a:pt x="290182" y="61607"/>
                </a:lnTo>
                <a:lnTo>
                  <a:pt x="279056" y="67085"/>
                </a:lnTo>
                <a:lnTo>
                  <a:pt x="268169" y="73845"/>
                </a:lnTo>
                <a:lnTo>
                  <a:pt x="257378" y="81293"/>
                </a:lnTo>
                <a:lnTo>
                  <a:pt x="246542" y="88835"/>
                </a:lnTo>
                <a:lnTo>
                  <a:pt x="235518" y="95874"/>
                </a:lnTo>
                <a:lnTo>
                  <a:pt x="224165" y="101817"/>
                </a:lnTo>
                <a:lnTo>
                  <a:pt x="212341" y="106069"/>
                </a:lnTo>
                <a:lnTo>
                  <a:pt x="200939" y="107975"/>
                </a:lnTo>
                <a:lnTo>
                  <a:pt x="188360" y="109616"/>
                </a:lnTo>
                <a:lnTo>
                  <a:pt x="176000" y="112288"/>
                </a:lnTo>
                <a:lnTo>
                  <a:pt x="163811" y="115112"/>
                </a:lnTo>
                <a:lnTo>
                  <a:pt x="151741" y="117206"/>
                </a:lnTo>
                <a:lnTo>
                  <a:pt x="139742" y="117688"/>
                </a:lnTo>
                <a:lnTo>
                  <a:pt x="128765" y="115963"/>
                </a:lnTo>
                <a:lnTo>
                  <a:pt x="117405" y="112226"/>
                </a:lnTo>
                <a:lnTo>
                  <a:pt x="105773" y="107235"/>
                </a:lnTo>
                <a:lnTo>
                  <a:pt x="94082" y="101192"/>
                </a:lnTo>
                <a:lnTo>
                  <a:pt x="82545" y="94301"/>
                </a:lnTo>
                <a:lnTo>
                  <a:pt x="71374" y="86766"/>
                </a:lnTo>
                <a:lnTo>
                  <a:pt x="60781" y="78790"/>
                </a:lnTo>
                <a:lnTo>
                  <a:pt x="50979" y="70578"/>
                </a:lnTo>
                <a:lnTo>
                  <a:pt x="42180" y="62332"/>
                </a:lnTo>
                <a:lnTo>
                  <a:pt x="32807" y="51244"/>
                </a:lnTo>
                <a:lnTo>
                  <a:pt x="25482" y="40497"/>
                </a:lnTo>
                <a:lnTo>
                  <a:pt x="20091" y="32626"/>
                </a:lnTo>
                <a:lnTo>
                  <a:pt x="14014" y="21429"/>
                </a:lnTo>
                <a:lnTo>
                  <a:pt x="8038" y="9261"/>
                </a:lnTo>
                <a:lnTo>
                  <a:pt x="162" y="10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800007" y="6492367"/>
            <a:ext cx="18465" cy="53187"/>
          </a:xfrm>
          <a:custGeom>
            <a:avLst/>
            <a:gdLst/>
            <a:ahLst/>
            <a:cxnLst/>
            <a:rect l="l" t="t" r="r" b="b"/>
            <a:pathLst>
              <a:path w="18465" h="53187">
                <a:moveTo>
                  <a:pt x="17021" y="4160"/>
                </a:moveTo>
                <a:lnTo>
                  <a:pt x="13131" y="7277"/>
                </a:lnTo>
                <a:lnTo>
                  <a:pt x="10833" y="10909"/>
                </a:lnTo>
                <a:lnTo>
                  <a:pt x="8026" y="15328"/>
                </a:lnTo>
                <a:lnTo>
                  <a:pt x="5778" y="20231"/>
                </a:lnTo>
                <a:lnTo>
                  <a:pt x="4089" y="25184"/>
                </a:lnTo>
                <a:lnTo>
                  <a:pt x="1125" y="37633"/>
                </a:lnTo>
                <a:lnTo>
                  <a:pt x="26" y="50417"/>
                </a:lnTo>
                <a:lnTo>
                  <a:pt x="0" y="53187"/>
                </a:lnTo>
                <a:lnTo>
                  <a:pt x="17021" y="4160"/>
                </a:lnTo>
                <a:close/>
              </a:path>
              <a:path w="18465" h="53187">
                <a:moveTo>
                  <a:pt x="18465" y="0"/>
                </a:moveTo>
                <a:lnTo>
                  <a:pt x="17021" y="4160"/>
                </a:lnTo>
                <a:lnTo>
                  <a:pt x="17157" y="4051"/>
                </a:lnTo>
                <a:lnTo>
                  <a:pt x="1846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800007" y="6492367"/>
            <a:ext cx="18465" cy="53187"/>
          </a:xfrm>
          <a:custGeom>
            <a:avLst/>
            <a:gdLst/>
            <a:ahLst/>
            <a:cxnLst/>
            <a:rect l="l" t="t" r="r" b="b"/>
            <a:pathLst>
              <a:path w="18465" h="53187">
                <a:moveTo>
                  <a:pt x="18465" y="0"/>
                </a:moveTo>
                <a:lnTo>
                  <a:pt x="17157" y="4051"/>
                </a:lnTo>
                <a:lnTo>
                  <a:pt x="13131" y="7277"/>
                </a:lnTo>
                <a:lnTo>
                  <a:pt x="10833" y="10909"/>
                </a:lnTo>
                <a:lnTo>
                  <a:pt x="8026" y="15328"/>
                </a:lnTo>
                <a:lnTo>
                  <a:pt x="5778" y="20231"/>
                </a:lnTo>
                <a:lnTo>
                  <a:pt x="4089" y="25184"/>
                </a:lnTo>
                <a:lnTo>
                  <a:pt x="1125" y="37633"/>
                </a:lnTo>
                <a:lnTo>
                  <a:pt x="26" y="50417"/>
                </a:lnTo>
                <a:lnTo>
                  <a:pt x="0" y="53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747516" y="6491973"/>
            <a:ext cx="43522" cy="23228"/>
          </a:xfrm>
          <a:custGeom>
            <a:avLst/>
            <a:gdLst/>
            <a:ahLst/>
            <a:cxnLst/>
            <a:rect l="l" t="t" r="r" b="b"/>
            <a:pathLst>
              <a:path w="43522" h="23228">
                <a:moveTo>
                  <a:pt x="43522" y="0"/>
                </a:moveTo>
                <a:lnTo>
                  <a:pt x="31517" y="4259"/>
                </a:lnTo>
                <a:lnTo>
                  <a:pt x="19722" y="8482"/>
                </a:lnTo>
                <a:lnTo>
                  <a:pt x="14998" y="11074"/>
                </a:lnTo>
                <a:lnTo>
                  <a:pt x="10439" y="13969"/>
                </a:lnTo>
                <a:lnTo>
                  <a:pt x="1384" y="17691"/>
                </a:lnTo>
                <a:lnTo>
                  <a:pt x="0" y="23228"/>
                </a:lnTo>
                <a:lnTo>
                  <a:pt x="43522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747516" y="6491973"/>
            <a:ext cx="43522" cy="23228"/>
          </a:xfrm>
          <a:custGeom>
            <a:avLst/>
            <a:gdLst/>
            <a:ahLst/>
            <a:cxnLst/>
            <a:rect l="l" t="t" r="r" b="b"/>
            <a:pathLst>
              <a:path w="43522" h="23228">
                <a:moveTo>
                  <a:pt x="43522" y="0"/>
                </a:moveTo>
                <a:lnTo>
                  <a:pt x="31517" y="4259"/>
                </a:lnTo>
                <a:lnTo>
                  <a:pt x="19722" y="8482"/>
                </a:lnTo>
                <a:lnTo>
                  <a:pt x="14998" y="11074"/>
                </a:lnTo>
                <a:lnTo>
                  <a:pt x="10439" y="13969"/>
                </a:lnTo>
                <a:lnTo>
                  <a:pt x="1384" y="17691"/>
                </a:lnTo>
                <a:lnTo>
                  <a:pt x="0" y="23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030648" y="6300276"/>
            <a:ext cx="229393" cy="178242"/>
          </a:xfrm>
          <a:custGeom>
            <a:avLst/>
            <a:gdLst/>
            <a:ahLst/>
            <a:cxnLst/>
            <a:rect l="l" t="t" r="r" b="b"/>
            <a:pathLst>
              <a:path w="229393" h="178242">
                <a:moveTo>
                  <a:pt x="202552" y="28052"/>
                </a:moveTo>
                <a:lnTo>
                  <a:pt x="196176" y="20940"/>
                </a:lnTo>
                <a:lnTo>
                  <a:pt x="192455" y="18158"/>
                </a:lnTo>
                <a:lnTo>
                  <a:pt x="187718" y="14590"/>
                </a:lnTo>
                <a:lnTo>
                  <a:pt x="186143" y="14628"/>
                </a:lnTo>
                <a:lnTo>
                  <a:pt x="180543" y="14259"/>
                </a:lnTo>
                <a:lnTo>
                  <a:pt x="179904" y="10937"/>
                </a:lnTo>
                <a:lnTo>
                  <a:pt x="169585" y="2814"/>
                </a:lnTo>
                <a:lnTo>
                  <a:pt x="153868" y="0"/>
                </a:lnTo>
                <a:lnTo>
                  <a:pt x="142163" y="35"/>
                </a:lnTo>
                <a:lnTo>
                  <a:pt x="136512" y="773"/>
                </a:lnTo>
                <a:lnTo>
                  <a:pt x="123660" y="4345"/>
                </a:lnTo>
                <a:lnTo>
                  <a:pt x="113182" y="10946"/>
                </a:lnTo>
                <a:lnTo>
                  <a:pt x="104825" y="21371"/>
                </a:lnTo>
                <a:lnTo>
                  <a:pt x="104665" y="21644"/>
                </a:lnTo>
                <a:lnTo>
                  <a:pt x="97391" y="32145"/>
                </a:lnTo>
                <a:lnTo>
                  <a:pt x="89687" y="42136"/>
                </a:lnTo>
                <a:lnTo>
                  <a:pt x="84899" y="48689"/>
                </a:lnTo>
                <a:lnTo>
                  <a:pt x="82537" y="53134"/>
                </a:lnTo>
                <a:lnTo>
                  <a:pt x="76911" y="59827"/>
                </a:lnTo>
                <a:lnTo>
                  <a:pt x="65040" y="71254"/>
                </a:lnTo>
                <a:lnTo>
                  <a:pt x="52485" y="80313"/>
                </a:lnTo>
                <a:lnTo>
                  <a:pt x="39190" y="88239"/>
                </a:lnTo>
                <a:lnTo>
                  <a:pt x="26225" y="94971"/>
                </a:lnTo>
                <a:lnTo>
                  <a:pt x="14658" y="100449"/>
                </a:lnTo>
                <a:lnTo>
                  <a:pt x="5560" y="104612"/>
                </a:lnTo>
                <a:lnTo>
                  <a:pt x="0" y="107401"/>
                </a:lnTo>
                <a:lnTo>
                  <a:pt x="9245" y="112405"/>
                </a:lnTo>
                <a:lnTo>
                  <a:pt x="14503" y="116380"/>
                </a:lnTo>
                <a:lnTo>
                  <a:pt x="22504" y="124097"/>
                </a:lnTo>
                <a:lnTo>
                  <a:pt x="32331" y="135084"/>
                </a:lnTo>
                <a:lnTo>
                  <a:pt x="40538" y="145044"/>
                </a:lnTo>
                <a:lnTo>
                  <a:pt x="47149" y="154146"/>
                </a:lnTo>
                <a:lnTo>
                  <a:pt x="54495" y="167282"/>
                </a:lnTo>
                <a:lnTo>
                  <a:pt x="59105" y="178242"/>
                </a:lnTo>
                <a:lnTo>
                  <a:pt x="69043" y="171511"/>
                </a:lnTo>
                <a:lnTo>
                  <a:pt x="79544" y="164065"/>
                </a:lnTo>
                <a:lnTo>
                  <a:pt x="90944" y="158608"/>
                </a:lnTo>
                <a:lnTo>
                  <a:pt x="97750" y="155673"/>
                </a:lnTo>
                <a:lnTo>
                  <a:pt x="106361" y="149464"/>
                </a:lnTo>
                <a:lnTo>
                  <a:pt x="119773" y="141234"/>
                </a:lnTo>
                <a:lnTo>
                  <a:pt x="120281" y="141513"/>
                </a:lnTo>
                <a:lnTo>
                  <a:pt x="137020" y="135214"/>
                </a:lnTo>
                <a:lnTo>
                  <a:pt x="137566" y="135176"/>
                </a:lnTo>
                <a:lnTo>
                  <a:pt x="145381" y="129668"/>
                </a:lnTo>
                <a:lnTo>
                  <a:pt x="156858" y="120269"/>
                </a:lnTo>
                <a:lnTo>
                  <a:pt x="160756" y="114551"/>
                </a:lnTo>
                <a:lnTo>
                  <a:pt x="159804" y="106398"/>
                </a:lnTo>
                <a:lnTo>
                  <a:pt x="162026" y="105496"/>
                </a:lnTo>
                <a:lnTo>
                  <a:pt x="166700" y="99337"/>
                </a:lnTo>
                <a:lnTo>
                  <a:pt x="168381" y="97435"/>
                </a:lnTo>
                <a:lnTo>
                  <a:pt x="179565" y="88634"/>
                </a:lnTo>
                <a:lnTo>
                  <a:pt x="190182" y="83144"/>
                </a:lnTo>
                <a:lnTo>
                  <a:pt x="195824" y="82771"/>
                </a:lnTo>
                <a:lnTo>
                  <a:pt x="206658" y="87474"/>
                </a:lnTo>
                <a:lnTo>
                  <a:pt x="215392" y="96517"/>
                </a:lnTo>
                <a:lnTo>
                  <a:pt x="216369" y="97584"/>
                </a:lnTo>
                <a:lnTo>
                  <a:pt x="219664" y="91351"/>
                </a:lnTo>
                <a:lnTo>
                  <a:pt x="224756" y="81145"/>
                </a:lnTo>
                <a:lnTo>
                  <a:pt x="228531" y="70741"/>
                </a:lnTo>
                <a:lnTo>
                  <a:pt x="229393" y="60894"/>
                </a:lnTo>
                <a:lnTo>
                  <a:pt x="225748" y="52360"/>
                </a:lnTo>
                <a:lnTo>
                  <a:pt x="216001" y="45895"/>
                </a:lnTo>
                <a:lnTo>
                  <a:pt x="216190" y="39594"/>
                </a:lnTo>
                <a:lnTo>
                  <a:pt x="207791" y="32383"/>
                </a:lnTo>
                <a:lnTo>
                  <a:pt x="196875" y="30566"/>
                </a:lnTo>
                <a:lnTo>
                  <a:pt x="202552" y="280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030648" y="6300276"/>
            <a:ext cx="229393" cy="178242"/>
          </a:xfrm>
          <a:custGeom>
            <a:avLst/>
            <a:gdLst/>
            <a:ahLst/>
            <a:cxnLst/>
            <a:rect l="l" t="t" r="r" b="b"/>
            <a:pathLst>
              <a:path w="229393" h="178242">
                <a:moveTo>
                  <a:pt x="0" y="107401"/>
                </a:moveTo>
                <a:lnTo>
                  <a:pt x="5560" y="104612"/>
                </a:lnTo>
                <a:lnTo>
                  <a:pt x="14658" y="100449"/>
                </a:lnTo>
                <a:lnTo>
                  <a:pt x="26225" y="94971"/>
                </a:lnTo>
                <a:lnTo>
                  <a:pt x="39190" y="88239"/>
                </a:lnTo>
                <a:lnTo>
                  <a:pt x="52485" y="80313"/>
                </a:lnTo>
                <a:lnTo>
                  <a:pt x="65040" y="71254"/>
                </a:lnTo>
                <a:lnTo>
                  <a:pt x="75785" y="61122"/>
                </a:lnTo>
                <a:lnTo>
                  <a:pt x="82537" y="53134"/>
                </a:lnTo>
                <a:lnTo>
                  <a:pt x="84899" y="48689"/>
                </a:lnTo>
                <a:lnTo>
                  <a:pt x="89687" y="42136"/>
                </a:lnTo>
                <a:lnTo>
                  <a:pt x="97391" y="32145"/>
                </a:lnTo>
                <a:lnTo>
                  <a:pt x="104665" y="21644"/>
                </a:lnTo>
                <a:lnTo>
                  <a:pt x="104825" y="21371"/>
                </a:lnTo>
                <a:lnTo>
                  <a:pt x="113182" y="10946"/>
                </a:lnTo>
                <a:lnTo>
                  <a:pt x="123660" y="4345"/>
                </a:lnTo>
                <a:lnTo>
                  <a:pt x="136512" y="773"/>
                </a:lnTo>
                <a:lnTo>
                  <a:pt x="142163" y="35"/>
                </a:lnTo>
                <a:lnTo>
                  <a:pt x="153868" y="0"/>
                </a:lnTo>
                <a:lnTo>
                  <a:pt x="169585" y="2814"/>
                </a:lnTo>
                <a:lnTo>
                  <a:pt x="179904" y="10937"/>
                </a:lnTo>
                <a:lnTo>
                  <a:pt x="180543" y="14259"/>
                </a:lnTo>
                <a:lnTo>
                  <a:pt x="186143" y="14628"/>
                </a:lnTo>
                <a:lnTo>
                  <a:pt x="187718" y="14590"/>
                </a:lnTo>
                <a:lnTo>
                  <a:pt x="192455" y="18158"/>
                </a:lnTo>
                <a:lnTo>
                  <a:pt x="196176" y="20940"/>
                </a:lnTo>
                <a:lnTo>
                  <a:pt x="202552" y="28052"/>
                </a:lnTo>
                <a:lnTo>
                  <a:pt x="196875" y="30566"/>
                </a:lnTo>
                <a:lnTo>
                  <a:pt x="207791" y="32383"/>
                </a:lnTo>
                <a:lnTo>
                  <a:pt x="216190" y="39594"/>
                </a:lnTo>
                <a:lnTo>
                  <a:pt x="216001" y="45895"/>
                </a:lnTo>
                <a:lnTo>
                  <a:pt x="225748" y="52360"/>
                </a:lnTo>
                <a:lnTo>
                  <a:pt x="229393" y="60894"/>
                </a:lnTo>
                <a:lnTo>
                  <a:pt x="228531" y="70741"/>
                </a:lnTo>
                <a:lnTo>
                  <a:pt x="224756" y="81145"/>
                </a:lnTo>
                <a:lnTo>
                  <a:pt x="219664" y="91351"/>
                </a:lnTo>
                <a:lnTo>
                  <a:pt x="216369" y="97584"/>
                </a:lnTo>
                <a:lnTo>
                  <a:pt x="215531" y="97495"/>
                </a:lnTo>
                <a:lnTo>
                  <a:pt x="214896" y="97127"/>
                </a:lnTo>
                <a:lnTo>
                  <a:pt x="214439" y="96454"/>
                </a:lnTo>
                <a:lnTo>
                  <a:pt x="214757" y="96251"/>
                </a:lnTo>
                <a:lnTo>
                  <a:pt x="215074" y="96263"/>
                </a:lnTo>
                <a:lnTo>
                  <a:pt x="215392" y="96517"/>
                </a:lnTo>
                <a:lnTo>
                  <a:pt x="206658" y="87474"/>
                </a:lnTo>
                <a:lnTo>
                  <a:pt x="195824" y="82771"/>
                </a:lnTo>
                <a:lnTo>
                  <a:pt x="190182" y="83144"/>
                </a:lnTo>
                <a:lnTo>
                  <a:pt x="179565" y="88634"/>
                </a:lnTo>
                <a:lnTo>
                  <a:pt x="168381" y="97435"/>
                </a:lnTo>
                <a:lnTo>
                  <a:pt x="166700" y="99337"/>
                </a:lnTo>
                <a:lnTo>
                  <a:pt x="162026" y="105496"/>
                </a:lnTo>
                <a:lnTo>
                  <a:pt x="159804" y="106398"/>
                </a:lnTo>
                <a:lnTo>
                  <a:pt x="160756" y="114551"/>
                </a:lnTo>
                <a:lnTo>
                  <a:pt x="156858" y="120269"/>
                </a:lnTo>
                <a:lnTo>
                  <a:pt x="145381" y="129668"/>
                </a:lnTo>
                <a:lnTo>
                  <a:pt x="137566" y="135176"/>
                </a:lnTo>
                <a:lnTo>
                  <a:pt x="137020" y="135214"/>
                </a:lnTo>
                <a:lnTo>
                  <a:pt x="120281" y="141513"/>
                </a:lnTo>
                <a:lnTo>
                  <a:pt x="119773" y="141234"/>
                </a:lnTo>
                <a:lnTo>
                  <a:pt x="106361" y="149464"/>
                </a:lnTo>
                <a:lnTo>
                  <a:pt x="97750" y="155673"/>
                </a:lnTo>
                <a:lnTo>
                  <a:pt x="90944" y="158608"/>
                </a:lnTo>
                <a:lnTo>
                  <a:pt x="79544" y="164065"/>
                </a:lnTo>
                <a:lnTo>
                  <a:pt x="69043" y="171511"/>
                </a:lnTo>
                <a:lnTo>
                  <a:pt x="59105" y="178242"/>
                </a:lnTo>
                <a:lnTo>
                  <a:pt x="54495" y="167282"/>
                </a:lnTo>
                <a:lnTo>
                  <a:pt x="47149" y="154146"/>
                </a:lnTo>
                <a:lnTo>
                  <a:pt x="41130" y="145807"/>
                </a:lnTo>
                <a:lnTo>
                  <a:pt x="32331" y="135084"/>
                </a:lnTo>
                <a:lnTo>
                  <a:pt x="22504" y="124097"/>
                </a:lnTo>
                <a:lnTo>
                  <a:pt x="14764" y="116580"/>
                </a:lnTo>
                <a:lnTo>
                  <a:pt x="9245" y="112405"/>
                </a:lnTo>
                <a:lnTo>
                  <a:pt x="0" y="1074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232305" y="6375047"/>
            <a:ext cx="14922" cy="9613"/>
          </a:xfrm>
          <a:custGeom>
            <a:avLst/>
            <a:gdLst/>
            <a:ahLst/>
            <a:cxnLst/>
            <a:rect l="l" t="t" r="r" b="b"/>
            <a:pathLst>
              <a:path w="14922" h="9613">
                <a:moveTo>
                  <a:pt x="14922" y="0"/>
                </a:moveTo>
                <a:lnTo>
                  <a:pt x="2182" y="8208"/>
                </a:lnTo>
                <a:lnTo>
                  <a:pt x="13627" y="7454"/>
                </a:lnTo>
                <a:lnTo>
                  <a:pt x="14922" y="0"/>
                </a:lnTo>
                <a:close/>
              </a:path>
              <a:path w="14922" h="9613">
                <a:moveTo>
                  <a:pt x="2182" y="8208"/>
                </a:moveTo>
                <a:lnTo>
                  <a:pt x="1854" y="8229"/>
                </a:lnTo>
                <a:lnTo>
                  <a:pt x="0" y="9613"/>
                </a:lnTo>
                <a:lnTo>
                  <a:pt x="2182" y="82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232305" y="6375047"/>
            <a:ext cx="14922" cy="9613"/>
          </a:xfrm>
          <a:custGeom>
            <a:avLst/>
            <a:gdLst/>
            <a:ahLst/>
            <a:cxnLst/>
            <a:rect l="l" t="t" r="r" b="b"/>
            <a:pathLst>
              <a:path w="14922" h="9613">
                <a:moveTo>
                  <a:pt x="0" y="9613"/>
                </a:moveTo>
                <a:lnTo>
                  <a:pt x="1854" y="8229"/>
                </a:lnTo>
                <a:lnTo>
                  <a:pt x="13627" y="7454"/>
                </a:lnTo>
                <a:lnTo>
                  <a:pt x="1492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216636" y="6346177"/>
            <a:ext cx="30010" cy="4495"/>
          </a:xfrm>
          <a:custGeom>
            <a:avLst/>
            <a:gdLst/>
            <a:ahLst/>
            <a:cxnLst/>
            <a:rect l="l" t="t" r="r" b="b"/>
            <a:pathLst>
              <a:path w="30010" h="4495">
                <a:moveTo>
                  <a:pt x="30010" y="0"/>
                </a:moveTo>
                <a:lnTo>
                  <a:pt x="0" y="4495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216636" y="6346177"/>
            <a:ext cx="30010" cy="4495"/>
          </a:xfrm>
          <a:custGeom>
            <a:avLst/>
            <a:gdLst/>
            <a:ahLst/>
            <a:cxnLst/>
            <a:rect l="l" t="t" r="r" b="b"/>
            <a:pathLst>
              <a:path w="30010" h="4495">
                <a:moveTo>
                  <a:pt x="30010" y="0"/>
                </a:moveTo>
                <a:lnTo>
                  <a:pt x="0" y="44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201946" y="6330435"/>
            <a:ext cx="25577" cy="406"/>
          </a:xfrm>
          <a:custGeom>
            <a:avLst/>
            <a:gdLst/>
            <a:ahLst/>
            <a:cxnLst/>
            <a:rect l="l" t="t" r="r" b="b"/>
            <a:pathLst>
              <a:path w="25577" h="406">
                <a:moveTo>
                  <a:pt x="25577" y="40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201946" y="6330435"/>
            <a:ext cx="25577" cy="406"/>
          </a:xfrm>
          <a:custGeom>
            <a:avLst/>
            <a:gdLst/>
            <a:ahLst/>
            <a:cxnLst/>
            <a:rect l="l" t="t" r="r" b="b"/>
            <a:pathLst>
              <a:path w="25577" h="406">
                <a:moveTo>
                  <a:pt x="25577" y="40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180913" y="6314536"/>
            <a:ext cx="30276" cy="876"/>
          </a:xfrm>
          <a:custGeom>
            <a:avLst/>
            <a:gdLst/>
            <a:ahLst/>
            <a:cxnLst/>
            <a:rect l="l" t="t" r="r" b="b"/>
            <a:pathLst>
              <a:path w="30276" h="876">
                <a:moveTo>
                  <a:pt x="30276" y="0"/>
                </a:moveTo>
                <a:lnTo>
                  <a:pt x="0" y="87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180913" y="6314536"/>
            <a:ext cx="30276" cy="876"/>
          </a:xfrm>
          <a:custGeom>
            <a:avLst/>
            <a:gdLst/>
            <a:ahLst/>
            <a:cxnLst/>
            <a:rect l="l" t="t" r="r" b="b"/>
            <a:pathLst>
              <a:path w="30276" h="876">
                <a:moveTo>
                  <a:pt x="30276" y="0"/>
                </a:moveTo>
                <a:lnTo>
                  <a:pt x="0" y="8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071617" y="5848160"/>
            <a:ext cx="116141" cy="73469"/>
          </a:xfrm>
          <a:custGeom>
            <a:avLst/>
            <a:gdLst/>
            <a:ahLst/>
            <a:cxnLst/>
            <a:rect l="l" t="t" r="r" b="b"/>
            <a:pathLst>
              <a:path w="116141" h="73469">
                <a:moveTo>
                  <a:pt x="37363" y="19113"/>
                </a:moveTo>
                <a:lnTo>
                  <a:pt x="35178" y="23406"/>
                </a:lnTo>
                <a:lnTo>
                  <a:pt x="30594" y="22097"/>
                </a:lnTo>
                <a:lnTo>
                  <a:pt x="27241" y="23431"/>
                </a:lnTo>
                <a:lnTo>
                  <a:pt x="24002" y="27965"/>
                </a:lnTo>
                <a:lnTo>
                  <a:pt x="21767" y="31127"/>
                </a:lnTo>
                <a:lnTo>
                  <a:pt x="19329" y="37528"/>
                </a:lnTo>
                <a:lnTo>
                  <a:pt x="19164" y="41186"/>
                </a:lnTo>
                <a:lnTo>
                  <a:pt x="9893" y="43040"/>
                </a:lnTo>
                <a:lnTo>
                  <a:pt x="3975" y="54965"/>
                </a:lnTo>
                <a:lnTo>
                  <a:pt x="2209" y="58089"/>
                </a:lnTo>
                <a:lnTo>
                  <a:pt x="469" y="61163"/>
                </a:lnTo>
                <a:lnTo>
                  <a:pt x="139" y="69176"/>
                </a:lnTo>
                <a:lnTo>
                  <a:pt x="0" y="72707"/>
                </a:lnTo>
                <a:lnTo>
                  <a:pt x="17208" y="70751"/>
                </a:lnTo>
                <a:lnTo>
                  <a:pt x="27925" y="62387"/>
                </a:lnTo>
                <a:lnTo>
                  <a:pt x="38279" y="59957"/>
                </a:lnTo>
                <a:lnTo>
                  <a:pt x="44462" y="61366"/>
                </a:lnTo>
                <a:lnTo>
                  <a:pt x="48539" y="62839"/>
                </a:lnTo>
                <a:lnTo>
                  <a:pt x="53009" y="62572"/>
                </a:lnTo>
                <a:lnTo>
                  <a:pt x="56768" y="65087"/>
                </a:lnTo>
                <a:lnTo>
                  <a:pt x="60921" y="68084"/>
                </a:lnTo>
                <a:lnTo>
                  <a:pt x="64160" y="68224"/>
                </a:lnTo>
                <a:lnTo>
                  <a:pt x="67017" y="68338"/>
                </a:lnTo>
                <a:lnTo>
                  <a:pt x="66395" y="67627"/>
                </a:lnTo>
                <a:lnTo>
                  <a:pt x="69278" y="69761"/>
                </a:lnTo>
                <a:lnTo>
                  <a:pt x="72669" y="71729"/>
                </a:lnTo>
                <a:lnTo>
                  <a:pt x="75463" y="72948"/>
                </a:lnTo>
                <a:lnTo>
                  <a:pt x="79019" y="73469"/>
                </a:lnTo>
                <a:lnTo>
                  <a:pt x="81051" y="70675"/>
                </a:lnTo>
                <a:lnTo>
                  <a:pt x="83007" y="67944"/>
                </a:lnTo>
                <a:lnTo>
                  <a:pt x="83337" y="60642"/>
                </a:lnTo>
                <a:lnTo>
                  <a:pt x="80060" y="58635"/>
                </a:lnTo>
                <a:lnTo>
                  <a:pt x="83426" y="59994"/>
                </a:lnTo>
                <a:lnTo>
                  <a:pt x="89331" y="60629"/>
                </a:lnTo>
                <a:lnTo>
                  <a:pt x="91681" y="57505"/>
                </a:lnTo>
                <a:lnTo>
                  <a:pt x="89458" y="46367"/>
                </a:lnTo>
                <a:lnTo>
                  <a:pt x="87934" y="3619"/>
                </a:lnTo>
                <a:lnTo>
                  <a:pt x="84556" y="1523"/>
                </a:lnTo>
                <a:lnTo>
                  <a:pt x="80835" y="812"/>
                </a:lnTo>
                <a:lnTo>
                  <a:pt x="77977" y="292"/>
                </a:lnTo>
                <a:lnTo>
                  <a:pt x="74790" y="393"/>
                </a:lnTo>
                <a:lnTo>
                  <a:pt x="71932" y="228"/>
                </a:lnTo>
                <a:lnTo>
                  <a:pt x="67513" y="0"/>
                </a:lnTo>
                <a:lnTo>
                  <a:pt x="64477" y="1447"/>
                </a:lnTo>
                <a:lnTo>
                  <a:pt x="60896" y="4114"/>
                </a:lnTo>
                <a:lnTo>
                  <a:pt x="57899" y="6324"/>
                </a:lnTo>
                <a:lnTo>
                  <a:pt x="54330" y="9055"/>
                </a:lnTo>
                <a:lnTo>
                  <a:pt x="53073" y="12369"/>
                </a:lnTo>
                <a:lnTo>
                  <a:pt x="47066" y="11531"/>
                </a:lnTo>
                <a:lnTo>
                  <a:pt x="44919" y="12458"/>
                </a:lnTo>
                <a:lnTo>
                  <a:pt x="41503" y="14820"/>
                </a:lnTo>
                <a:lnTo>
                  <a:pt x="37109" y="17868"/>
                </a:lnTo>
                <a:lnTo>
                  <a:pt x="37363" y="19113"/>
                </a:lnTo>
                <a:close/>
              </a:path>
              <a:path w="116141" h="73469">
                <a:moveTo>
                  <a:pt x="97866" y="5956"/>
                </a:moveTo>
                <a:lnTo>
                  <a:pt x="91605" y="4483"/>
                </a:lnTo>
                <a:lnTo>
                  <a:pt x="87934" y="3619"/>
                </a:lnTo>
                <a:lnTo>
                  <a:pt x="89458" y="46367"/>
                </a:lnTo>
                <a:lnTo>
                  <a:pt x="91681" y="57505"/>
                </a:lnTo>
                <a:lnTo>
                  <a:pt x="93370" y="55244"/>
                </a:lnTo>
                <a:lnTo>
                  <a:pt x="94114" y="48584"/>
                </a:lnTo>
                <a:lnTo>
                  <a:pt x="91617" y="47180"/>
                </a:lnTo>
                <a:lnTo>
                  <a:pt x="94500" y="45123"/>
                </a:lnTo>
                <a:lnTo>
                  <a:pt x="97866" y="5956"/>
                </a:lnTo>
                <a:close/>
              </a:path>
              <a:path w="116141" h="73469">
                <a:moveTo>
                  <a:pt x="107746" y="32511"/>
                </a:moveTo>
                <a:lnTo>
                  <a:pt x="108254" y="34416"/>
                </a:lnTo>
                <a:lnTo>
                  <a:pt x="111696" y="30187"/>
                </a:lnTo>
                <a:lnTo>
                  <a:pt x="116141" y="24714"/>
                </a:lnTo>
                <a:lnTo>
                  <a:pt x="111975" y="17856"/>
                </a:lnTo>
                <a:lnTo>
                  <a:pt x="108369" y="12369"/>
                </a:lnTo>
                <a:lnTo>
                  <a:pt x="104432" y="6362"/>
                </a:lnTo>
                <a:lnTo>
                  <a:pt x="97866" y="5956"/>
                </a:lnTo>
                <a:lnTo>
                  <a:pt x="94500" y="45123"/>
                </a:lnTo>
                <a:lnTo>
                  <a:pt x="91617" y="47180"/>
                </a:lnTo>
                <a:lnTo>
                  <a:pt x="94114" y="48584"/>
                </a:lnTo>
                <a:lnTo>
                  <a:pt x="97104" y="50266"/>
                </a:lnTo>
                <a:lnTo>
                  <a:pt x="101472" y="46723"/>
                </a:lnTo>
                <a:lnTo>
                  <a:pt x="103314" y="45224"/>
                </a:lnTo>
                <a:lnTo>
                  <a:pt x="101930" y="32423"/>
                </a:lnTo>
                <a:lnTo>
                  <a:pt x="101333" y="30429"/>
                </a:lnTo>
                <a:lnTo>
                  <a:pt x="107746" y="325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071617" y="5848160"/>
            <a:ext cx="116141" cy="73469"/>
          </a:xfrm>
          <a:custGeom>
            <a:avLst/>
            <a:gdLst/>
            <a:ahLst/>
            <a:cxnLst/>
            <a:rect l="l" t="t" r="r" b="b"/>
            <a:pathLst>
              <a:path w="116141" h="73469">
                <a:moveTo>
                  <a:pt x="17208" y="70751"/>
                </a:moveTo>
                <a:lnTo>
                  <a:pt x="27925" y="62387"/>
                </a:lnTo>
                <a:lnTo>
                  <a:pt x="38279" y="59957"/>
                </a:lnTo>
                <a:lnTo>
                  <a:pt x="44462" y="61366"/>
                </a:lnTo>
                <a:lnTo>
                  <a:pt x="48539" y="62839"/>
                </a:lnTo>
                <a:lnTo>
                  <a:pt x="53009" y="62572"/>
                </a:lnTo>
                <a:lnTo>
                  <a:pt x="56768" y="65087"/>
                </a:lnTo>
                <a:lnTo>
                  <a:pt x="59245" y="66738"/>
                </a:lnTo>
                <a:lnTo>
                  <a:pt x="60921" y="68084"/>
                </a:lnTo>
                <a:lnTo>
                  <a:pt x="64160" y="68224"/>
                </a:lnTo>
                <a:lnTo>
                  <a:pt x="67017" y="68338"/>
                </a:lnTo>
                <a:lnTo>
                  <a:pt x="66395" y="67627"/>
                </a:lnTo>
                <a:lnTo>
                  <a:pt x="69278" y="69761"/>
                </a:lnTo>
                <a:lnTo>
                  <a:pt x="70446" y="70624"/>
                </a:lnTo>
                <a:lnTo>
                  <a:pt x="71399" y="71183"/>
                </a:lnTo>
                <a:lnTo>
                  <a:pt x="72669" y="71729"/>
                </a:lnTo>
                <a:lnTo>
                  <a:pt x="75463" y="72948"/>
                </a:lnTo>
                <a:lnTo>
                  <a:pt x="79019" y="73469"/>
                </a:lnTo>
                <a:lnTo>
                  <a:pt x="81051" y="70675"/>
                </a:lnTo>
                <a:lnTo>
                  <a:pt x="83007" y="67944"/>
                </a:lnTo>
                <a:lnTo>
                  <a:pt x="83337" y="60642"/>
                </a:lnTo>
                <a:lnTo>
                  <a:pt x="80060" y="58635"/>
                </a:lnTo>
                <a:lnTo>
                  <a:pt x="83426" y="59994"/>
                </a:lnTo>
                <a:lnTo>
                  <a:pt x="89331" y="60629"/>
                </a:lnTo>
                <a:lnTo>
                  <a:pt x="91681" y="57505"/>
                </a:lnTo>
                <a:lnTo>
                  <a:pt x="93370" y="55244"/>
                </a:lnTo>
                <a:lnTo>
                  <a:pt x="94500" y="45123"/>
                </a:lnTo>
                <a:lnTo>
                  <a:pt x="89458" y="46367"/>
                </a:lnTo>
                <a:lnTo>
                  <a:pt x="91617" y="47180"/>
                </a:lnTo>
                <a:lnTo>
                  <a:pt x="97104" y="50266"/>
                </a:lnTo>
                <a:lnTo>
                  <a:pt x="101472" y="46723"/>
                </a:lnTo>
                <a:lnTo>
                  <a:pt x="103314" y="45224"/>
                </a:lnTo>
                <a:lnTo>
                  <a:pt x="101930" y="32423"/>
                </a:lnTo>
                <a:lnTo>
                  <a:pt x="101333" y="30429"/>
                </a:lnTo>
                <a:lnTo>
                  <a:pt x="107746" y="32511"/>
                </a:lnTo>
                <a:lnTo>
                  <a:pt x="108254" y="34416"/>
                </a:lnTo>
                <a:lnTo>
                  <a:pt x="111696" y="30187"/>
                </a:lnTo>
                <a:lnTo>
                  <a:pt x="116141" y="24714"/>
                </a:lnTo>
                <a:lnTo>
                  <a:pt x="111975" y="17856"/>
                </a:lnTo>
                <a:lnTo>
                  <a:pt x="108369" y="12369"/>
                </a:lnTo>
                <a:lnTo>
                  <a:pt x="104432" y="6362"/>
                </a:lnTo>
                <a:lnTo>
                  <a:pt x="97866" y="5956"/>
                </a:lnTo>
                <a:lnTo>
                  <a:pt x="91605" y="4483"/>
                </a:lnTo>
                <a:lnTo>
                  <a:pt x="87934" y="3619"/>
                </a:lnTo>
                <a:lnTo>
                  <a:pt x="84556" y="1523"/>
                </a:lnTo>
                <a:lnTo>
                  <a:pt x="80835" y="812"/>
                </a:lnTo>
                <a:lnTo>
                  <a:pt x="77977" y="292"/>
                </a:lnTo>
                <a:lnTo>
                  <a:pt x="74790" y="393"/>
                </a:lnTo>
                <a:lnTo>
                  <a:pt x="71932" y="228"/>
                </a:lnTo>
                <a:lnTo>
                  <a:pt x="67513" y="0"/>
                </a:lnTo>
                <a:lnTo>
                  <a:pt x="64477" y="1447"/>
                </a:lnTo>
                <a:lnTo>
                  <a:pt x="60896" y="4114"/>
                </a:lnTo>
                <a:lnTo>
                  <a:pt x="57899" y="6324"/>
                </a:lnTo>
                <a:lnTo>
                  <a:pt x="54330" y="9055"/>
                </a:lnTo>
                <a:lnTo>
                  <a:pt x="53073" y="12369"/>
                </a:lnTo>
                <a:lnTo>
                  <a:pt x="47066" y="11531"/>
                </a:lnTo>
                <a:lnTo>
                  <a:pt x="44919" y="12458"/>
                </a:lnTo>
                <a:lnTo>
                  <a:pt x="41503" y="14820"/>
                </a:lnTo>
                <a:lnTo>
                  <a:pt x="37109" y="17868"/>
                </a:lnTo>
                <a:lnTo>
                  <a:pt x="37363" y="19113"/>
                </a:lnTo>
                <a:lnTo>
                  <a:pt x="35178" y="23406"/>
                </a:lnTo>
                <a:lnTo>
                  <a:pt x="30594" y="22097"/>
                </a:lnTo>
                <a:lnTo>
                  <a:pt x="27241" y="23431"/>
                </a:lnTo>
                <a:lnTo>
                  <a:pt x="24002" y="27965"/>
                </a:lnTo>
                <a:lnTo>
                  <a:pt x="21767" y="31127"/>
                </a:lnTo>
                <a:lnTo>
                  <a:pt x="19329" y="37528"/>
                </a:lnTo>
                <a:lnTo>
                  <a:pt x="19164" y="41186"/>
                </a:lnTo>
                <a:lnTo>
                  <a:pt x="9893" y="43040"/>
                </a:lnTo>
                <a:lnTo>
                  <a:pt x="3975" y="54965"/>
                </a:lnTo>
                <a:lnTo>
                  <a:pt x="2209" y="58089"/>
                </a:lnTo>
                <a:lnTo>
                  <a:pt x="469" y="61163"/>
                </a:lnTo>
                <a:lnTo>
                  <a:pt x="139" y="69176"/>
                </a:lnTo>
                <a:lnTo>
                  <a:pt x="0" y="727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098701" y="5877857"/>
            <a:ext cx="59081" cy="86550"/>
          </a:xfrm>
          <a:custGeom>
            <a:avLst/>
            <a:gdLst/>
            <a:ahLst/>
            <a:cxnLst/>
            <a:rect l="l" t="t" r="r" b="b"/>
            <a:pathLst>
              <a:path w="59081" h="86550">
                <a:moveTo>
                  <a:pt x="36461" y="1028"/>
                </a:moveTo>
                <a:lnTo>
                  <a:pt x="32092" y="13398"/>
                </a:lnTo>
                <a:lnTo>
                  <a:pt x="27368" y="16243"/>
                </a:lnTo>
                <a:lnTo>
                  <a:pt x="19938" y="22872"/>
                </a:lnTo>
                <a:lnTo>
                  <a:pt x="12605" y="34763"/>
                </a:lnTo>
                <a:lnTo>
                  <a:pt x="9499" y="46901"/>
                </a:lnTo>
                <a:lnTo>
                  <a:pt x="9659" y="56847"/>
                </a:lnTo>
                <a:lnTo>
                  <a:pt x="8210" y="67676"/>
                </a:lnTo>
                <a:lnTo>
                  <a:pt x="0" y="78651"/>
                </a:lnTo>
                <a:lnTo>
                  <a:pt x="52247" y="86550"/>
                </a:lnTo>
                <a:lnTo>
                  <a:pt x="52298" y="70408"/>
                </a:lnTo>
                <a:lnTo>
                  <a:pt x="52095" y="63157"/>
                </a:lnTo>
                <a:lnTo>
                  <a:pt x="51812" y="61443"/>
                </a:lnTo>
                <a:lnTo>
                  <a:pt x="47961" y="63004"/>
                </a:lnTo>
                <a:lnTo>
                  <a:pt x="43662" y="61760"/>
                </a:lnTo>
                <a:lnTo>
                  <a:pt x="43032" y="57282"/>
                </a:lnTo>
                <a:lnTo>
                  <a:pt x="45472" y="45369"/>
                </a:lnTo>
                <a:lnTo>
                  <a:pt x="51176" y="33480"/>
                </a:lnTo>
                <a:lnTo>
                  <a:pt x="57213" y="23482"/>
                </a:lnTo>
                <a:lnTo>
                  <a:pt x="59081" y="13592"/>
                </a:lnTo>
                <a:lnTo>
                  <a:pt x="54722" y="3134"/>
                </a:lnTo>
                <a:lnTo>
                  <a:pt x="42164" y="0"/>
                </a:lnTo>
                <a:lnTo>
                  <a:pt x="36461" y="10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098701" y="5877857"/>
            <a:ext cx="59081" cy="86550"/>
          </a:xfrm>
          <a:custGeom>
            <a:avLst/>
            <a:gdLst/>
            <a:ahLst/>
            <a:cxnLst/>
            <a:rect l="l" t="t" r="r" b="b"/>
            <a:pathLst>
              <a:path w="59081" h="86550">
                <a:moveTo>
                  <a:pt x="0" y="78651"/>
                </a:moveTo>
                <a:lnTo>
                  <a:pt x="8210" y="67676"/>
                </a:lnTo>
                <a:lnTo>
                  <a:pt x="9659" y="56847"/>
                </a:lnTo>
                <a:lnTo>
                  <a:pt x="9499" y="46901"/>
                </a:lnTo>
                <a:lnTo>
                  <a:pt x="12605" y="34763"/>
                </a:lnTo>
                <a:lnTo>
                  <a:pt x="19938" y="22872"/>
                </a:lnTo>
                <a:lnTo>
                  <a:pt x="27368" y="16243"/>
                </a:lnTo>
                <a:lnTo>
                  <a:pt x="32092" y="13398"/>
                </a:lnTo>
                <a:lnTo>
                  <a:pt x="36461" y="1028"/>
                </a:lnTo>
                <a:lnTo>
                  <a:pt x="42164" y="0"/>
                </a:lnTo>
                <a:lnTo>
                  <a:pt x="54722" y="3134"/>
                </a:lnTo>
                <a:lnTo>
                  <a:pt x="59081" y="13592"/>
                </a:lnTo>
                <a:lnTo>
                  <a:pt x="57213" y="23482"/>
                </a:lnTo>
                <a:lnTo>
                  <a:pt x="51176" y="33480"/>
                </a:lnTo>
                <a:lnTo>
                  <a:pt x="45472" y="45369"/>
                </a:lnTo>
                <a:lnTo>
                  <a:pt x="43032" y="57282"/>
                </a:lnTo>
                <a:lnTo>
                  <a:pt x="43662" y="61760"/>
                </a:lnTo>
                <a:lnTo>
                  <a:pt x="47961" y="63004"/>
                </a:lnTo>
                <a:lnTo>
                  <a:pt x="51812" y="61443"/>
                </a:lnTo>
                <a:lnTo>
                  <a:pt x="52095" y="63157"/>
                </a:lnTo>
                <a:lnTo>
                  <a:pt x="52298" y="70408"/>
                </a:lnTo>
                <a:lnTo>
                  <a:pt x="52197" y="75425"/>
                </a:lnTo>
                <a:lnTo>
                  <a:pt x="52247" y="865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128080" y="5874882"/>
            <a:ext cx="25019" cy="25577"/>
          </a:xfrm>
          <a:custGeom>
            <a:avLst/>
            <a:gdLst/>
            <a:ahLst/>
            <a:cxnLst/>
            <a:rect l="l" t="t" r="r" b="b"/>
            <a:pathLst>
              <a:path w="25018" h="25577">
                <a:moveTo>
                  <a:pt x="6807" y="11328"/>
                </a:moveTo>
                <a:lnTo>
                  <a:pt x="0" y="15849"/>
                </a:lnTo>
                <a:lnTo>
                  <a:pt x="3619" y="22097"/>
                </a:lnTo>
                <a:lnTo>
                  <a:pt x="5245" y="24930"/>
                </a:lnTo>
                <a:lnTo>
                  <a:pt x="7594" y="25577"/>
                </a:lnTo>
                <a:lnTo>
                  <a:pt x="10744" y="25399"/>
                </a:lnTo>
                <a:lnTo>
                  <a:pt x="14554" y="25222"/>
                </a:lnTo>
                <a:lnTo>
                  <a:pt x="17424" y="24752"/>
                </a:lnTo>
                <a:lnTo>
                  <a:pt x="19405" y="21526"/>
                </a:lnTo>
                <a:lnTo>
                  <a:pt x="21958" y="17373"/>
                </a:lnTo>
                <a:lnTo>
                  <a:pt x="25019" y="11163"/>
                </a:lnTo>
                <a:lnTo>
                  <a:pt x="23749" y="6083"/>
                </a:lnTo>
                <a:lnTo>
                  <a:pt x="22580" y="1422"/>
                </a:lnTo>
                <a:lnTo>
                  <a:pt x="14262" y="0"/>
                </a:lnTo>
                <a:lnTo>
                  <a:pt x="10655" y="2425"/>
                </a:lnTo>
                <a:lnTo>
                  <a:pt x="8013" y="5410"/>
                </a:lnTo>
                <a:lnTo>
                  <a:pt x="6807" y="113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128080" y="5874882"/>
            <a:ext cx="25019" cy="25577"/>
          </a:xfrm>
          <a:custGeom>
            <a:avLst/>
            <a:gdLst/>
            <a:ahLst/>
            <a:cxnLst/>
            <a:rect l="l" t="t" r="r" b="b"/>
            <a:pathLst>
              <a:path w="25018" h="25577">
                <a:moveTo>
                  <a:pt x="8013" y="5410"/>
                </a:moveTo>
                <a:lnTo>
                  <a:pt x="6807" y="11328"/>
                </a:lnTo>
                <a:lnTo>
                  <a:pt x="0" y="15849"/>
                </a:lnTo>
                <a:lnTo>
                  <a:pt x="3619" y="22097"/>
                </a:lnTo>
                <a:lnTo>
                  <a:pt x="5245" y="24930"/>
                </a:lnTo>
                <a:lnTo>
                  <a:pt x="7594" y="25577"/>
                </a:lnTo>
                <a:lnTo>
                  <a:pt x="10744" y="25399"/>
                </a:lnTo>
                <a:lnTo>
                  <a:pt x="14554" y="25222"/>
                </a:lnTo>
                <a:lnTo>
                  <a:pt x="17424" y="24752"/>
                </a:lnTo>
                <a:lnTo>
                  <a:pt x="19405" y="21526"/>
                </a:lnTo>
                <a:lnTo>
                  <a:pt x="21958" y="17373"/>
                </a:lnTo>
                <a:lnTo>
                  <a:pt x="25019" y="11163"/>
                </a:lnTo>
                <a:lnTo>
                  <a:pt x="23749" y="6083"/>
                </a:lnTo>
                <a:lnTo>
                  <a:pt x="22580" y="1422"/>
                </a:lnTo>
                <a:lnTo>
                  <a:pt x="14262" y="0"/>
                </a:lnTo>
                <a:lnTo>
                  <a:pt x="10655" y="2425"/>
                </a:lnTo>
                <a:lnTo>
                  <a:pt x="10134" y="2755"/>
                </a:lnTo>
                <a:lnTo>
                  <a:pt x="9652" y="3200"/>
                </a:lnTo>
                <a:lnTo>
                  <a:pt x="9194" y="36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124690" y="5859435"/>
            <a:ext cx="49593" cy="24561"/>
          </a:xfrm>
          <a:custGeom>
            <a:avLst/>
            <a:gdLst/>
            <a:ahLst/>
            <a:cxnLst/>
            <a:rect l="l" t="t" r="r" b="b"/>
            <a:pathLst>
              <a:path w="49593" h="24561">
                <a:moveTo>
                  <a:pt x="49593" y="24561"/>
                </a:moveTo>
                <a:lnTo>
                  <a:pt x="47142" y="10731"/>
                </a:lnTo>
                <a:lnTo>
                  <a:pt x="40906" y="7137"/>
                </a:lnTo>
                <a:lnTo>
                  <a:pt x="34658" y="3568"/>
                </a:lnTo>
                <a:lnTo>
                  <a:pt x="21082" y="533"/>
                </a:lnTo>
                <a:lnTo>
                  <a:pt x="17868" y="253"/>
                </a:lnTo>
                <a:lnTo>
                  <a:pt x="14681" y="0"/>
                </a:lnTo>
                <a:lnTo>
                  <a:pt x="0" y="1092"/>
                </a:lnTo>
                <a:lnTo>
                  <a:pt x="49593" y="245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124690" y="5859435"/>
            <a:ext cx="49593" cy="24561"/>
          </a:xfrm>
          <a:custGeom>
            <a:avLst/>
            <a:gdLst/>
            <a:ahLst/>
            <a:cxnLst/>
            <a:rect l="l" t="t" r="r" b="b"/>
            <a:pathLst>
              <a:path w="49593" h="24561">
                <a:moveTo>
                  <a:pt x="49593" y="24561"/>
                </a:moveTo>
                <a:lnTo>
                  <a:pt x="47142" y="10731"/>
                </a:lnTo>
                <a:lnTo>
                  <a:pt x="40906" y="7137"/>
                </a:lnTo>
                <a:lnTo>
                  <a:pt x="34658" y="3568"/>
                </a:lnTo>
                <a:lnTo>
                  <a:pt x="21082" y="533"/>
                </a:lnTo>
                <a:lnTo>
                  <a:pt x="17868" y="253"/>
                </a:lnTo>
                <a:lnTo>
                  <a:pt x="14681" y="0"/>
                </a:lnTo>
                <a:lnTo>
                  <a:pt x="0" y="10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106797" y="5871560"/>
            <a:ext cx="45326" cy="5956"/>
          </a:xfrm>
          <a:custGeom>
            <a:avLst/>
            <a:gdLst/>
            <a:ahLst/>
            <a:cxnLst/>
            <a:rect l="l" t="t" r="r" b="b"/>
            <a:pathLst>
              <a:path w="45326" h="5956">
                <a:moveTo>
                  <a:pt x="45326" y="5956"/>
                </a:moveTo>
                <a:lnTo>
                  <a:pt x="27546" y="215"/>
                </a:lnTo>
                <a:lnTo>
                  <a:pt x="23355" y="749"/>
                </a:lnTo>
                <a:lnTo>
                  <a:pt x="19151" y="1282"/>
                </a:lnTo>
                <a:lnTo>
                  <a:pt x="0" y="0"/>
                </a:lnTo>
                <a:lnTo>
                  <a:pt x="45326" y="59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106797" y="5871560"/>
            <a:ext cx="45326" cy="5956"/>
          </a:xfrm>
          <a:custGeom>
            <a:avLst/>
            <a:gdLst/>
            <a:ahLst/>
            <a:cxnLst/>
            <a:rect l="l" t="t" r="r" b="b"/>
            <a:pathLst>
              <a:path w="45326" h="5956">
                <a:moveTo>
                  <a:pt x="45326" y="5956"/>
                </a:moveTo>
                <a:lnTo>
                  <a:pt x="27546" y="215"/>
                </a:lnTo>
                <a:lnTo>
                  <a:pt x="23355" y="749"/>
                </a:lnTo>
                <a:lnTo>
                  <a:pt x="19151" y="128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087771" y="5886758"/>
            <a:ext cx="39941" cy="4445"/>
          </a:xfrm>
          <a:custGeom>
            <a:avLst/>
            <a:gdLst/>
            <a:ahLst/>
            <a:cxnLst/>
            <a:rect l="l" t="t" r="r" b="b"/>
            <a:pathLst>
              <a:path w="39941" h="4445">
                <a:moveTo>
                  <a:pt x="39941" y="4444"/>
                </a:moveTo>
                <a:lnTo>
                  <a:pt x="21297" y="152"/>
                </a:lnTo>
                <a:lnTo>
                  <a:pt x="10934" y="0"/>
                </a:lnTo>
                <a:lnTo>
                  <a:pt x="0" y="4444"/>
                </a:lnTo>
                <a:lnTo>
                  <a:pt x="39941" y="44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087771" y="5886758"/>
            <a:ext cx="39941" cy="4445"/>
          </a:xfrm>
          <a:custGeom>
            <a:avLst/>
            <a:gdLst/>
            <a:ahLst/>
            <a:cxnLst/>
            <a:rect l="l" t="t" r="r" b="b"/>
            <a:pathLst>
              <a:path w="39941" h="4445">
                <a:moveTo>
                  <a:pt x="39941" y="4444"/>
                </a:moveTo>
                <a:lnTo>
                  <a:pt x="21297" y="152"/>
                </a:lnTo>
                <a:lnTo>
                  <a:pt x="17602" y="114"/>
                </a:lnTo>
                <a:lnTo>
                  <a:pt x="10934" y="0"/>
                </a:lnTo>
                <a:lnTo>
                  <a:pt x="0" y="4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910989" y="3873008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48" y="0"/>
                </a:moveTo>
                <a:lnTo>
                  <a:pt x="97850" y="0"/>
                </a:lnTo>
              </a:path>
              <a:path w="2211717" h="3162477">
                <a:moveTo>
                  <a:pt x="97850" y="3162477"/>
                </a:moveTo>
                <a:lnTo>
                  <a:pt x="2113848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021539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734910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829822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829822" y="6847669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68843" y="3870248"/>
            <a:ext cx="12" cy="3168002"/>
          </a:xfrm>
          <a:custGeom>
            <a:avLst/>
            <a:gdLst/>
            <a:ahLst/>
            <a:cxnLst/>
            <a:rect l="l" t="t" r="r" b="b"/>
            <a:pathLst>
              <a:path w="12" h="3168002">
                <a:moveTo>
                  <a:pt x="0" y="3168002"/>
                </a:moveTo>
                <a:lnTo>
                  <a:pt x="12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68856" y="3873018"/>
            <a:ext cx="2015997" cy="3162477"/>
          </a:xfrm>
          <a:custGeom>
            <a:avLst/>
            <a:gdLst/>
            <a:ahLst/>
            <a:cxnLst/>
            <a:rect l="l" t="t" r="r" b="b"/>
            <a:pathLst>
              <a:path w="2015997" h="3162477">
                <a:moveTo>
                  <a:pt x="0" y="3162477"/>
                </a:moveTo>
                <a:lnTo>
                  <a:pt x="2015997" y="3162477"/>
                </a:lnTo>
                <a:lnTo>
                  <a:pt x="2015997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70990" y="3873018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64" y="0"/>
                </a:moveTo>
                <a:lnTo>
                  <a:pt x="97866" y="0"/>
                </a:lnTo>
              </a:path>
              <a:path w="2211717" h="3162477">
                <a:moveTo>
                  <a:pt x="97866" y="3162477"/>
                </a:moveTo>
                <a:lnTo>
                  <a:pt x="2113864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68851" y="3873018"/>
            <a:ext cx="2015998" cy="1619796"/>
          </a:xfrm>
          <a:custGeom>
            <a:avLst/>
            <a:gdLst/>
            <a:ahLst/>
            <a:cxnLst/>
            <a:rect l="l" t="t" r="r" b="b"/>
            <a:pathLst>
              <a:path w="2015998" h="1619796">
                <a:moveTo>
                  <a:pt x="0" y="0"/>
                </a:moveTo>
                <a:lnTo>
                  <a:pt x="0" y="1616113"/>
                </a:lnTo>
                <a:lnTo>
                  <a:pt x="2015998" y="1619796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70993" y="3873014"/>
            <a:ext cx="2211717" cy="1619973"/>
          </a:xfrm>
          <a:custGeom>
            <a:avLst/>
            <a:gdLst/>
            <a:ahLst/>
            <a:cxnLst/>
            <a:rect l="l" t="t" r="r" b="b"/>
            <a:pathLst>
              <a:path w="2211717" h="1619973">
                <a:moveTo>
                  <a:pt x="2113861" y="0"/>
                </a:moveTo>
                <a:lnTo>
                  <a:pt x="97863" y="0"/>
                </a:lnTo>
              </a:path>
              <a:path w="2211717" h="1619973">
                <a:moveTo>
                  <a:pt x="97863" y="1616113"/>
                </a:moveTo>
                <a:lnTo>
                  <a:pt x="2113861" y="16197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68851" y="5305271"/>
            <a:ext cx="2015998" cy="505180"/>
          </a:xfrm>
          <a:custGeom>
            <a:avLst/>
            <a:gdLst/>
            <a:ahLst/>
            <a:cxnLst/>
            <a:rect l="l" t="t" r="r" b="b"/>
            <a:pathLst>
              <a:path w="2015998" h="505180">
                <a:moveTo>
                  <a:pt x="0" y="251637"/>
                </a:moveTo>
                <a:lnTo>
                  <a:pt x="0" y="505180"/>
                </a:lnTo>
                <a:lnTo>
                  <a:pt x="2015998" y="295401"/>
                </a:lnTo>
                <a:lnTo>
                  <a:pt x="2015998" y="0"/>
                </a:lnTo>
                <a:lnTo>
                  <a:pt x="0" y="25163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37830" y="5291011"/>
            <a:ext cx="2654998" cy="560768"/>
          </a:xfrm>
          <a:custGeom>
            <a:avLst/>
            <a:gdLst/>
            <a:ahLst/>
            <a:cxnLst/>
            <a:rect l="l" t="t" r="r" b="b"/>
            <a:pathLst>
              <a:path w="2654998" h="560768">
                <a:moveTo>
                  <a:pt x="2447023" y="14266"/>
                </a:moveTo>
                <a:lnTo>
                  <a:pt x="431025" y="265897"/>
                </a:lnTo>
              </a:path>
              <a:path w="2654998" h="560768">
                <a:moveTo>
                  <a:pt x="431025" y="519442"/>
                </a:moveTo>
                <a:lnTo>
                  <a:pt x="2447023" y="3096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68851" y="5538414"/>
            <a:ext cx="2015998" cy="272034"/>
          </a:xfrm>
          <a:custGeom>
            <a:avLst/>
            <a:gdLst/>
            <a:ahLst/>
            <a:cxnLst/>
            <a:rect l="l" t="t" r="r" b="b"/>
            <a:pathLst>
              <a:path w="2015998" h="272034">
                <a:moveTo>
                  <a:pt x="0" y="220700"/>
                </a:moveTo>
                <a:lnTo>
                  <a:pt x="0" y="272034"/>
                </a:lnTo>
                <a:lnTo>
                  <a:pt x="2015998" y="62255"/>
                </a:lnTo>
                <a:lnTo>
                  <a:pt x="2015998" y="0"/>
                </a:lnTo>
                <a:lnTo>
                  <a:pt x="0" y="22070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37829" y="5526886"/>
            <a:ext cx="2590622" cy="324891"/>
          </a:xfrm>
          <a:custGeom>
            <a:avLst/>
            <a:gdLst/>
            <a:ahLst/>
            <a:cxnLst/>
            <a:rect l="l" t="t" r="r" b="b"/>
            <a:pathLst>
              <a:path w="2590622" h="324891">
                <a:moveTo>
                  <a:pt x="2447024" y="11524"/>
                </a:moveTo>
                <a:lnTo>
                  <a:pt x="431026" y="232226"/>
                </a:lnTo>
              </a:path>
              <a:path w="2590622" h="324891">
                <a:moveTo>
                  <a:pt x="431026" y="283565"/>
                </a:moveTo>
                <a:lnTo>
                  <a:pt x="2447024" y="737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68851" y="5491884"/>
            <a:ext cx="2015998" cy="267233"/>
          </a:xfrm>
          <a:custGeom>
            <a:avLst/>
            <a:gdLst/>
            <a:ahLst/>
            <a:cxnLst/>
            <a:rect l="l" t="t" r="r" b="b"/>
            <a:pathLst>
              <a:path w="2015998" h="267233">
                <a:moveTo>
                  <a:pt x="0" y="226047"/>
                </a:moveTo>
                <a:lnTo>
                  <a:pt x="0" y="267233"/>
                </a:lnTo>
                <a:lnTo>
                  <a:pt x="2015998" y="46532"/>
                </a:lnTo>
                <a:lnTo>
                  <a:pt x="2015998" y="0"/>
                </a:lnTo>
                <a:lnTo>
                  <a:pt x="0" y="22604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37832" y="5481123"/>
            <a:ext cx="2552293" cy="325170"/>
          </a:xfrm>
          <a:custGeom>
            <a:avLst/>
            <a:gdLst/>
            <a:ahLst/>
            <a:cxnLst/>
            <a:rect l="l" t="t" r="r" b="b"/>
            <a:pathLst>
              <a:path w="2552293" h="325170">
                <a:moveTo>
                  <a:pt x="2447022" y="10751"/>
                </a:moveTo>
                <a:lnTo>
                  <a:pt x="431024" y="236808"/>
                </a:lnTo>
              </a:path>
              <a:path w="2552293" h="325170">
                <a:moveTo>
                  <a:pt x="431024" y="277986"/>
                </a:moveTo>
                <a:lnTo>
                  <a:pt x="2447022" y="57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737831" y="5333627"/>
            <a:ext cx="2654998" cy="320205"/>
          </a:xfrm>
          <a:custGeom>
            <a:avLst/>
            <a:gdLst/>
            <a:ahLst/>
            <a:cxnLst/>
            <a:rect l="l" t="t" r="r" b="b"/>
            <a:pathLst>
              <a:path w="2654998" h="320205">
                <a:moveTo>
                  <a:pt x="2447022" y="19186"/>
                </a:moveTo>
                <a:lnTo>
                  <a:pt x="431024" y="267183"/>
                </a:lnTo>
              </a:path>
              <a:path w="2654998" h="320205">
                <a:moveTo>
                  <a:pt x="431024" y="271415"/>
                </a:moveTo>
                <a:lnTo>
                  <a:pt x="2447022" y="432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737831" y="5363382"/>
            <a:ext cx="2559570" cy="313550"/>
          </a:xfrm>
          <a:custGeom>
            <a:avLst/>
            <a:gdLst/>
            <a:ahLst/>
            <a:cxnLst/>
            <a:rect l="l" t="t" r="r" b="b"/>
            <a:pathLst>
              <a:path w="2559570" h="313550">
                <a:moveTo>
                  <a:pt x="2447022" y="13787"/>
                </a:moveTo>
                <a:lnTo>
                  <a:pt x="431024" y="260749"/>
                </a:lnTo>
              </a:path>
              <a:path w="2559570" h="313550">
                <a:moveTo>
                  <a:pt x="431024" y="260749"/>
                </a:moveTo>
                <a:lnTo>
                  <a:pt x="2447022" y="137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011571" y="5442037"/>
            <a:ext cx="25950" cy="39801"/>
          </a:xfrm>
          <a:custGeom>
            <a:avLst/>
            <a:gdLst/>
            <a:ahLst/>
            <a:cxnLst/>
            <a:rect l="l" t="t" r="r" b="b"/>
            <a:pathLst>
              <a:path w="25950" h="39801">
                <a:moveTo>
                  <a:pt x="24094" y="26288"/>
                </a:moveTo>
                <a:lnTo>
                  <a:pt x="24221" y="25996"/>
                </a:lnTo>
                <a:lnTo>
                  <a:pt x="25950" y="12705"/>
                </a:lnTo>
                <a:lnTo>
                  <a:pt x="20233" y="3530"/>
                </a:lnTo>
                <a:lnTo>
                  <a:pt x="14086" y="0"/>
                </a:lnTo>
                <a:lnTo>
                  <a:pt x="5869" y="4457"/>
                </a:lnTo>
                <a:lnTo>
                  <a:pt x="1856" y="13512"/>
                </a:lnTo>
                <a:lnTo>
                  <a:pt x="1729" y="13805"/>
                </a:lnTo>
                <a:lnTo>
                  <a:pt x="0" y="27100"/>
                </a:lnTo>
                <a:lnTo>
                  <a:pt x="5717" y="36271"/>
                </a:lnTo>
                <a:lnTo>
                  <a:pt x="11851" y="39801"/>
                </a:lnTo>
                <a:lnTo>
                  <a:pt x="20081" y="35331"/>
                </a:lnTo>
                <a:lnTo>
                  <a:pt x="24094" y="2628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011571" y="5442037"/>
            <a:ext cx="25950" cy="39801"/>
          </a:xfrm>
          <a:custGeom>
            <a:avLst/>
            <a:gdLst/>
            <a:ahLst/>
            <a:cxnLst/>
            <a:rect l="l" t="t" r="r" b="b"/>
            <a:pathLst>
              <a:path w="25950" h="39801">
                <a:moveTo>
                  <a:pt x="24094" y="26288"/>
                </a:moveTo>
                <a:lnTo>
                  <a:pt x="20081" y="35331"/>
                </a:lnTo>
                <a:lnTo>
                  <a:pt x="11851" y="39801"/>
                </a:lnTo>
                <a:lnTo>
                  <a:pt x="5717" y="36271"/>
                </a:lnTo>
                <a:lnTo>
                  <a:pt x="0" y="27100"/>
                </a:lnTo>
                <a:lnTo>
                  <a:pt x="1729" y="13805"/>
                </a:lnTo>
                <a:lnTo>
                  <a:pt x="1856" y="13512"/>
                </a:lnTo>
                <a:lnTo>
                  <a:pt x="5869" y="4457"/>
                </a:lnTo>
                <a:lnTo>
                  <a:pt x="14086" y="0"/>
                </a:lnTo>
                <a:lnTo>
                  <a:pt x="20233" y="3530"/>
                </a:lnTo>
                <a:lnTo>
                  <a:pt x="25950" y="12705"/>
                </a:lnTo>
                <a:lnTo>
                  <a:pt x="24221" y="25996"/>
                </a:lnTo>
                <a:lnTo>
                  <a:pt x="24094" y="262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976075" y="5336248"/>
            <a:ext cx="35191" cy="28435"/>
          </a:xfrm>
          <a:custGeom>
            <a:avLst/>
            <a:gdLst/>
            <a:ahLst/>
            <a:cxnLst/>
            <a:rect l="l" t="t" r="r" b="b"/>
            <a:pathLst>
              <a:path w="35191" h="28435">
                <a:moveTo>
                  <a:pt x="14020" y="0"/>
                </a:moveTo>
                <a:lnTo>
                  <a:pt x="0" y="28435"/>
                </a:lnTo>
                <a:lnTo>
                  <a:pt x="35191" y="23596"/>
                </a:lnTo>
                <a:lnTo>
                  <a:pt x="1402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976075" y="5336248"/>
            <a:ext cx="35191" cy="28435"/>
          </a:xfrm>
          <a:custGeom>
            <a:avLst/>
            <a:gdLst/>
            <a:ahLst/>
            <a:cxnLst/>
            <a:rect l="l" t="t" r="r" b="b"/>
            <a:pathLst>
              <a:path w="35191" h="28435">
                <a:moveTo>
                  <a:pt x="14020" y="0"/>
                </a:moveTo>
                <a:lnTo>
                  <a:pt x="0" y="28435"/>
                </a:lnTo>
                <a:lnTo>
                  <a:pt x="35191" y="23596"/>
                </a:lnTo>
                <a:lnTo>
                  <a:pt x="1402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976075" y="5522004"/>
            <a:ext cx="35191" cy="25946"/>
          </a:xfrm>
          <a:custGeom>
            <a:avLst/>
            <a:gdLst/>
            <a:ahLst/>
            <a:cxnLst/>
            <a:rect l="l" t="t" r="r" b="b"/>
            <a:pathLst>
              <a:path w="35191" h="25946">
                <a:moveTo>
                  <a:pt x="14020" y="25946"/>
                </a:moveTo>
                <a:lnTo>
                  <a:pt x="35191" y="0"/>
                </a:lnTo>
                <a:lnTo>
                  <a:pt x="0" y="3543"/>
                </a:lnTo>
                <a:lnTo>
                  <a:pt x="14020" y="259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976075" y="5522004"/>
            <a:ext cx="35191" cy="25946"/>
          </a:xfrm>
          <a:custGeom>
            <a:avLst/>
            <a:gdLst/>
            <a:ahLst/>
            <a:cxnLst/>
            <a:rect l="l" t="t" r="r" b="b"/>
            <a:pathLst>
              <a:path w="35191" h="25946">
                <a:moveTo>
                  <a:pt x="14020" y="25946"/>
                </a:moveTo>
                <a:lnTo>
                  <a:pt x="0" y="3543"/>
                </a:lnTo>
                <a:lnTo>
                  <a:pt x="35191" y="0"/>
                </a:lnTo>
                <a:lnTo>
                  <a:pt x="14020" y="259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457649" y="5397265"/>
            <a:ext cx="33172" cy="26822"/>
          </a:xfrm>
          <a:custGeom>
            <a:avLst/>
            <a:gdLst/>
            <a:ahLst/>
            <a:cxnLst/>
            <a:rect l="l" t="t" r="r" b="b"/>
            <a:pathLst>
              <a:path w="33172" h="26822">
                <a:moveTo>
                  <a:pt x="13208" y="0"/>
                </a:moveTo>
                <a:lnTo>
                  <a:pt x="0" y="26822"/>
                </a:lnTo>
                <a:lnTo>
                  <a:pt x="33172" y="22237"/>
                </a:lnTo>
                <a:lnTo>
                  <a:pt x="1320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457649" y="5397265"/>
            <a:ext cx="33172" cy="26822"/>
          </a:xfrm>
          <a:custGeom>
            <a:avLst/>
            <a:gdLst/>
            <a:ahLst/>
            <a:cxnLst/>
            <a:rect l="l" t="t" r="r" b="b"/>
            <a:pathLst>
              <a:path w="33172" h="26822">
                <a:moveTo>
                  <a:pt x="13208" y="0"/>
                </a:moveTo>
                <a:lnTo>
                  <a:pt x="0" y="26822"/>
                </a:lnTo>
                <a:lnTo>
                  <a:pt x="33172" y="22237"/>
                </a:lnTo>
                <a:lnTo>
                  <a:pt x="1320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457649" y="5577726"/>
            <a:ext cx="33172" cy="27444"/>
          </a:xfrm>
          <a:custGeom>
            <a:avLst/>
            <a:gdLst/>
            <a:ahLst/>
            <a:cxnLst/>
            <a:rect l="l" t="t" r="r" b="b"/>
            <a:pathLst>
              <a:path w="33172" h="27444">
                <a:moveTo>
                  <a:pt x="13208" y="27444"/>
                </a:moveTo>
                <a:lnTo>
                  <a:pt x="33172" y="0"/>
                </a:lnTo>
                <a:lnTo>
                  <a:pt x="0" y="3340"/>
                </a:lnTo>
                <a:lnTo>
                  <a:pt x="13208" y="274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57649" y="5577726"/>
            <a:ext cx="33172" cy="27444"/>
          </a:xfrm>
          <a:custGeom>
            <a:avLst/>
            <a:gdLst/>
            <a:ahLst/>
            <a:cxnLst/>
            <a:rect l="l" t="t" r="r" b="b"/>
            <a:pathLst>
              <a:path w="33172" h="27444">
                <a:moveTo>
                  <a:pt x="13208" y="27444"/>
                </a:moveTo>
                <a:lnTo>
                  <a:pt x="0" y="3340"/>
                </a:lnTo>
                <a:lnTo>
                  <a:pt x="33172" y="0"/>
                </a:lnTo>
                <a:lnTo>
                  <a:pt x="13208" y="274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011430" y="5451942"/>
            <a:ext cx="30899" cy="24980"/>
          </a:xfrm>
          <a:custGeom>
            <a:avLst/>
            <a:gdLst/>
            <a:ahLst/>
            <a:cxnLst/>
            <a:rect l="l" t="t" r="r" b="b"/>
            <a:pathLst>
              <a:path w="30899" h="24980">
                <a:moveTo>
                  <a:pt x="12306" y="0"/>
                </a:moveTo>
                <a:lnTo>
                  <a:pt x="0" y="24980"/>
                </a:lnTo>
                <a:lnTo>
                  <a:pt x="30899" y="20713"/>
                </a:lnTo>
                <a:lnTo>
                  <a:pt x="1230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011430" y="5451942"/>
            <a:ext cx="30899" cy="24980"/>
          </a:xfrm>
          <a:custGeom>
            <a:avLst/>
            <a:gdLst/>
            <a:ahLst/>
            <a:cxnLst/>
            <a:rect l="l" t="t" r="r" b="b"/>
            <a:pathLst>
              <a:path w="30899" h="24980">
                <a:moveTo>
                  <a:pt x="12306" y="0"/>
                </a:moveTo>
                <a:lnTo>
                  <a:pt x="0" y="24980"/>
                </a:lnTo>
                <a:lnTo>
                  <a:pt x="30899" y="20713"/>
                </a:lnTo>
                <a:lnTo>
                  <a:pt x="1230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11430" y="5627669"/>
            <a:ext cx="30899" cy="22771"/>
          </a:xfrm>
          <a:custGeom>
            <a:avLst/>
            <a:gdLst/>
            <a:ahLst/>
            <a:cxnLst/>
            <a:rect l="l" t="t" r="r" b="b"/>
            <a:pathLst>
              <a:path w="30899" h="22771">
                <a:moveTo>
                  <a:pt x="12306" y="22771"/>
                </a:moveTo>
                <a:lnTo>
                  <a:pt x="30899" y="0"/>
                </a:lnTo>
                <a:lnTo>
                  <a:pt x="0" y="3111"/>
                </a:lnTo>
                <a:lnTo>
                  <a:pt x="12306" y="2277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11430" y="5627669"/>
            <a:ext cx="30899" cy="22771"/>
          </a:xfrm>
          <a:custGeom>
            <a:avLst/>
            <a:gdLst/>
            <a:ahLst/>
            <a:cxnLst/>
            <a:rect l="l" t="t" r="r" b="b"/>
            <a:pathLst>
              <a:path w="30899" h="22771">
                <a:moveTo>
                  <a:pt x="12306" y="22771"/>
                </a:moveTo>
                <a:lnTo>
                  <a:pt x="0" y="3111"/>
                </a:lnTo>
                <a:lnTo>
                  <a:pt x="30899" y="0"/>
                </a:lnTo>
                <a:lnTo>
                  <a:pt x="12306" y="227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456649" y="5100214"/>
            <a:ext cx="2816745" cy="676389"/>
          </a:xfrm>
          <a:custGeom>
            <a:avLst/>
            <a:gdLst/>
            <a:ahLst/>
            <a:cxnLst/>
            <a:rect l="l" t="t" r="r" b="b"/>
            <a:pathLst>
              <a:path w="2816745" h="676389">
                <a:moveTo>
                  <a:pt x="2728205" y="318521"/>
                </a:moveTo>
                <a:lnTo>
                  <a:pt x="2728205" y="859"/>
                </a:lnTo>
                <a:lnTo>
                  <a:pt x="2721495" y="0"/>
                </a:lnTo>
                <a:lnTo>
                  <a:pt x="2696260" y="3289"/>
                </a:lnTo>
                <a:lnTo>
                  <a:pt x="712207" y="308779"/>
                </a:lnTo>
                <a:lnTo>
                  <a:pt x="712207" y="586545"/>
                </a:lnTo>
                <a:lnTo>
                  <a:pt x="2728205" y="31852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456649" y="5100214"/>
            <a:ext cx="2816745" cy="676389"/>
          </a:xfrm>
          <a:custGeom>
            <a:avLst/>
            <a:gdLst/>
            <a:ahLst/>
            <a:cxnLst/>
            <a:rect l="l" t="t" r="r" b="b"/>
            <a:pathLst>
              <a:path w="2816745" h="676389">
                <a:moveTo>
                  <a:pt x="2728205" y="859"/>
                </a:moveTo>
                <a:lnTo>
                  <a:pt x="2721495" y="0"/>
                </a:lnTo>
                <a:lnTo>
                  <a:pt x="2696260" y="3289"/>
                </a:lnTo>
                <a:lnTo>
                  <a:pt x="712207" y="308779"/>
                </a:lnTo>
              </a:path>
              <a:path w="2816745" h="676389">
                <a:moveTo>
                  <a:pt x="712207" y="586545"/>
                </a:moveTo>
                <a:lnTo>
                  <a:pt x="2728205" y="3185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56649" y="5354262"/>
            <a:ext cx="2747543" cy="422338"/>
          </a:xfrm>
          <a:custGeom>
            <a:avLst/>
            <a:gdLst/>
            <a:ahLst/>
            <a:cxnLst/>
            <a:rect l="l" t="t" r="r" b="b"/>
            <a:pathLst>
              <a:path w="2747543" h="422338">
                <a:moveTo>
                  <a:pt x="2728205" y="64470"/>
                </a:moveTo>
                <a:lnTo>
                  <a:pt x="2728205" y="32844"/>
                </a:lnTo>
                <a:lnTo>
                  <a:pt x="2706344" y="0"/>
                </a:lnTo>
                <a:lnTo>
                  <a:pt x="712207" y="276037"/>
                </a:lnTo>
                <a:lnTo>
                  <a:pt x="712207" y="332494"/>
                </a:lnTo>
                <a:lnTo>
                  <a:pt x="2728205" y="6447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456649" y="5354262"/>
            <a:ext cx="2747543" cy="422338"/>
          </a:xfrm>
          <a:custGeom>
            <a:avLst/>
            <a:gdLst/>
            <a:ahLst/>
            <a:cxnLst/>
            <a:rect l="l" t="t" r="r" b="b"/>
            <a:pathLst>
              <a:path w="2747543" h="422338">
                <a:moveTo>
                  <a:pt x="2706344" y="0"/>
                </a:moveTo>
                <a:lnTo>
                  <a:pt x="712207" y="276037"/>
                </a:lnTo>
              </a:path>
              <a:path w="2747543" h="422338">
                <a:moveTo>
                  <a:pt x="712207" y="332494"/>
                </a:moveTo>
                <a:lnTo>
                  <a:pt x="2728205" y="644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456648" y="5305390"/>
            <a:ext cx="2706344" cy="423494"/>
          </a:xfrm>
          <a:custGeom>
            <a:avLst/>
            <a:gdLst/>
            <a:ahLst/>
            <a:cxnLst/>
            <a:rect l="l" t="t" r="r" b="b"/>
            <a:pathLst>
              <a:path w="2706344" h="423494">
                <a:moveTo>
                  <a:pt x="2706344" y="48869"/>
                </a:moveTo>
                <a:lnTo>
                  <a:pt x="2696260" y="0"/>
                </a:lnTo>
                <a:lnTo>
                  <a:pt x="712207" y="279967"/>
                </a:lnTo>
                <a:lnTo>
                  <a:pt x="712207" y="324907"/>
                </a:lnTo>
                <a:lnTo>
                  <a:pt x="2706344" y="4886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456648" y="5305390"/>
            <a:ext cx="2706344" cy="423494"/>
          </a:xfrm>
          <a:custGeom>
            <a:avLst/>
            <a:gdLst/>
            <a:ahLst/>
            <a:cxnLst/>
            <a:rect l="l" t="t" r="r" b="b"/>
            <a:pathLst>
              <a:path w="2706344" h="423494">
                <a:moveTo>
                  <a:pt x="2696260" y="0"/>
                </a:moveTo>
                <a:lnTo>
                  <a:pt x="712207" y="279967"/>
                </a:lnTo>
              </a:path>
              <a:path w="2706344" h="423494">
                <a:moveTo>
                  <a:pt x="712207" y="324907"/>
                </a:moveTo>
                <a:lnTo>
                  <a:pt x="2706344" y="488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152909" y="5100224"/>
            <a:ext cx="146532" cy="315937"/>
          </a:xfrm>
          <a:custGeom>
            <a:avLst/>
            <a:gdLst/>
            <a:ahLst/>
            <a:cxnLst/>
            <a:rect l="l" t="t" r="r" b="b"/>
            <a:pathLst>
              <a:path w="146532" h="315937">
                <a:moveTo>
                  <a:pt x="31944" y="201691"/>
                </a:moveTo>
                <a:lnTo>
                  <a:pt x="0" y="205168"/>
                </a:lnTo>
                <a:lnTo>
                  <a:pt x="0" y="254825"/>
                </a:lnTo>
                <a:lnTo>
                  <a:pt x="31944" y="292892"/>
                </a:lnTo>
                <a:lnTo>
                  <a:pt x="31944" y="201691"/>
                </a:lnTo>
                <a:close/>
              </a:path>
              <a:path w="146532" h="315937">
                <a:moveTo>
                  <a:pt x="31944" y="76087"/>
                </a:moveTo>
                <a:lnTo>
                  <a:pt x="31944" y="858"/>
                </a:lnTo>
                <a:lnTo>
                  <a:pt x="25234" y="0"/>
                </a:lnTo>
                <a:lnTo>
                  <a:pt x="0" y="3276"/>
                </a:lnTo>
                <a:lnTo>
                  <a:pt x="0" y="54571"/>
                </a:lnTo>
                <a:lnTo>
                  <a:pt x="17907" y="78016"/>
                </a:lnTo>
                <a:lnTo>
                  <a:pt x="31944" y="7608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152909" y="5100224"/>
            <a:ext cx="146532" cy="315937"/>
          </a:xfrm>
          <a:custGeom>
            <a:avLst/>
            <a:gdLst/>
            <a:ahLst/>
            <a:cxnLst/>
            <a:rect l="l" t="t" r="r" b="b"/>
            <a:pathLst>
              <a:path w="146532" h="315937">
                <a:moveTo>
                  <a:pt x="31944" y="76087"/>
                </a:moveTo>
                <a:lnTo>
                  <a:pt x="20851" y="77611"/>
                </a:lnTo>
              </a:path>
              <a:path w="146532" h="315937">
                <a:moveTo>
                  <a:pt x="0" y="3276"/>
                </a:moveTo>
                <a:lnTo>
                  <a:pt x="0" y="54571"/>
                </a:lnTo>
                <a:lnTo>
                  <a:pt x="17907" y="78016"/>
                </a:lnTo>
                <a:lnTo>
                  <a:pt x="20851" y="77611"/>
                </a:lnTo>
              </a:path>
              <a:path w="146532" h="315937">
                <a:moveTo>
                  <a:pt x="31944" y="201691"/>
                </a:moveTo>
                <a:lnTo>
                  <a:pt x="0" y="205168"/>
                </a:lnTo>
                <a:lnTo>
                  <a:pt x="0" y="254825"/>
                </a:lnTo>
                <a:lnTo>
                  <a:pt x="31944" y="292892"/>
                </a:lnTo>
              </a:path>
              <a:path w="146532" h="315937">
                <a:moveTo>
                  <a:pt x="31944" y="858"/>
                </a:moveTo>
                <a:lnTo>
                  <a:pt x="25234" y="0"/>
                </a:lnTo>
                <a:lnTo>
                  <a:pt x="0" y="32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6649" y="5144990"/>
            <a:ext cx="2816745" cy="420014"/>
          </a:xfrm>
          <a:custGeom>
            <a:avLst/>
            <a:gdLst/>
            <a:ahLst/>
            <a:cxnLst/>
            <a:rect l="l" t="t" r="r" b="b"/>
            <a:pathLst>
              <a:path w="2816745" h="420014">
                <a:moveTo>
                  <a:pt x="2728205" y="4308"/>
                </a:moveTo>
                <a:lnTo>
                  <a:pt x="2696260" y="9804"/>
                </a:lnTo>
                <a:lnTo>
                  <a:pt x="712207" y="311658"/>
                </a:lnTo>
              </a:path>
              <a:path w="2816745" h="420014">
                <a:moveTo>
                  <a:pt x="712207" y="318645"/>
                </a:moveTo>
                <a:lnTo>
                  <a:pt x="2728205" y="317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152909" y="5299410"/>
            <a:ext cx="54952" cy="55638"/>
          </a:xfrm>
          <a:custGeom>
            <a:avLst/>
            <a:gdLst/>
            <a:ahLst/>
            <a:cxnLst/>
            <a:rect l="l" t="t" r="r" b="b"/>
            <a:pathLst>
              <a:path w="54952" h="55638">
                <a:moveTo>
                  <a:pt x="27686" y="53492"/>
                </a:moveTo>
                <a:lnTo>
                  <a:pt x="31944" y="50858"/>
                </a:lnTo>
              </a:path>
              <a:path w="54952" h="55638">
                <a:moveTo>
                  <a:pt x="0" y="55638"/>
                </a:moveTo>
                <a:lnTo>
                  <a:pt x="27686" y="534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180596" y="5352902"/>
            <a:ext cx="101015" cy="32384"/>
          </a:xfrm>
          <a:custGeom>
            <a:avLst/>
            <a:gdLst/>
            <a:ahLst/>
            <a:cxnLst/>
            <a:rect l="l" t="t" r="r" b="b"/>
            <a:pathLst>
              <a:path w="101015" h="32385">
                <a:moveTo>
                  <a:pt x="4258" y="54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456649" y="5178239"/>
            <a:ext cx="2714167" cy="411594"/>
          </a:xfrm>
          <a:custGeom>
            <a:avLst/>
            <a:gdLst/>
            <a:ahLst/>
            <a:cxnLst/>
            <a:rect l="l" t="t" r="r" b="b"/>
            <a:pathLst>
              <a:path w="2714167" h="411594">
                <a:moveTo>
                  <a:pt x="2714167" y="0"/>
                </a:moveTo>
                <a:lnTo>
                  <a:pt x="712207" y="303590"/>
                </a:lnTo>
              </a:path>
              <a:path w="2714167" h="411594">
                <a:moveTo>
                  <a:pt x="712207" y="303590"/>
                </a:moveTo>
                <a:lnTo>
                  <a:pt x="2714167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146400" y="5235795"/>
            <a:ext cx="27553" cy="36856"/>
          </a:xfrm>
          <a:custGeom>
            <a:avLst/>
            <a:gdLst/>
            <a:ahLst/>
            <a:cxnLst/>
            <a:rect l="l" t="t" r="r" b="b"/>
            <a:pathLst>
              <a:path w="27553" h="36856">
                <a:moveTo>
                  <a:pt x="25724" y="24905"/>
                </a:moveTo>
                <a:lnTo>
                  <a:pt x="26594" y="22659"/>
                </a:lnTo>
                <a:lnTo>
                  <a:pt x="27553" y="9399"/>
                </a:lnTo>
                <a:lnTo>
                  <a:pt x="21584" y="572"/>
                </a:lnTo>
                <a:lnTo>
                  <a:pt x="20318" y="0"/>
                </a:lnTo>
                <a:lnTo>
                  <a:pt x="10173" y="1624"/>
                </a:lnTo>
                <a:lnTo>
                  <a:pt x="1823" y="11951"/>
                </a:lnTo>
                <a:lnTo>
                  <a:pt x="953" y="14197"/>
                </a:lnTo>
                <a:lnTo>
                  <a:pt x="0" y="27457"/>
                </a:lnTo>
                <a:lnTo>
                  <a:pt x="5963" y="36284"/>
                </a:lnTo>
                <a:lnTo>
                  <a:pt x="7230" y="36856"/>
                </a:lnTo>
                <a:lnTo>
                  <a:pt x="17375" y="35226"/>
                </a:lnTo>
                <a:lnTo>
                  <a:pt x="25724" y="249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146400" y="5235795"/>
            <a:ext cx="27553" cy="36856"/>
          </a:xfrm>
          <a:custGeom>
            <a:avLst/>
            <a:gdLst/>
            <a:ahLst/>
            <a:cxnLst/>
            <a:rect l="l" t="t" r="r" b="b"/>
            <a:pathLst>
              <a:path w="27553" h="36856">
                <a:moveTo>
                  <a:pt x="25724" y="24905"/>
                </a:moveTo>
                <a:lnTo>
                  <a:pt x="17375" y="35226"/>
                </a:lnTo>
                <a:lnTo>
                  <a:pt x="7230" y="36856"/>
                </a:lnTo>
                <a:lnTo>
                  <a:pt x="5963" y="36284"/>
                </a:lnTo>
                <a:lnTo>
                  <a:pt x="0" y="27457"/>
                </a:lnTo>
                <a:lnTo>
                  <a:pt x="953" y="14197"/>
                </a:lnTo>
                <a:lnTo>
                  <a:pt x="1823" y="11951"/>
                </a:lnTo>
                <a:lnTo>
                  <a:pt x="10173" y="1624"/>
                </a:lnTo>
                <a:lnTo>
                  <a:pt x="20318" y="0"/>
                </a:lnTo>
                <a:lnTo>
                  <a:pt x="21584" y="572"/>
                </a:lnTo>
                <a:lnTo>
                  <a:pt x="27553" y="9399"/>
                </a:lnTo>
                <a:lnTo>
                  <a:pt x="26594" y="22659"/>
                </a:lnTo>
                <a:lnTo>
                  <a:pt x="25724" y="249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63738" y="5275302"/>
            <a:ext cx="27550" cy="36849"/>
          </a:xfrm>
          <a:custGeom>
            <a:avLst/>
            <a:gdLst/>
            <a:ahLst/>
            <a:cxnLst/>
            <a:rect l="l" t="t" r="r" b="b"/>
            <a:pathLst>
              <a:path w="27550" h="36849">
                <a:moveTo>
                  <a:pt x="25735" y="24898"/>
                </a:moveTo>
                <a:lnTo>
                  <a:pt x="26606" y="22648"/>
                </a:lnTo>
                <a:lnTo>
                  <a:pt x="27550" y="9394"/>
                </a:lnTo>
                <a:lnTo>
                  <a:pt x="21582" y="565"/>
                </a:lnTo>
                <a:lnTo>
                  <a:pt x="20328" y="0"/>
                </a:lnTo>
                <a:lnTo>
                  <a:pt x="10182" y="1623"/>
                </a:lnTo>
                <a:lnTo>
                  <a:pt x="1820" y="11944"/>
                </a:lnTo>
                <a:lnTo>
                  <a:pt x="949" y="14196"/>
                </a:lnTo>
                <a:lnTo>
                  <a:pt x="0" y="27458"/>
                </a:lnTo>
                <a:lnTo>
                  <a:pt x="5973" y="36277"/>
                </a:lnTo>
                <a:lnTo>
                  <a:pt x="7237" y="36849"/>
                </a:lnTo>
                <a:lnTo>
                  <a:pt x="17375" y="35224"/>
                </a:lnTo>
                <a:lnTo>
                  <a:pt x="25735" y="2489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63738" y="5275302"/>
            <a:ext cx="27550" cy="36849"/>
          </a:xfrm>
          <a:custGeom>
            <a:avLst/>
            <a:gdLst/>
            <a:ahLst/>
            <a:cxnLst/>
            <a:rect l="l" t="t" r="r" b="b"/>
            <a:pathLst>
              <a:path w="27550" h="36849">
                <a:moveTo>
                  <a:pt x="25735" y="24898"/>
                </a:moveTo>
                <a:lnTo>
                  <a:pt x="17375" y="35224"/>
                </a:lnTo>
                <a:lnTo>
                  <a:pt x="7237" y="36849"/>
                </a:lnTo>
                <a:lnTo>
                  <a:pt x="5973" y="36277"/>
                </a:lnTo>
                <a:lnTo>
                  <a:pt x="0" y="27458"/>
                </a:lnTo>
                <a:lnTo>
                  <a:pt x="949" y="14196"/>
                </a:lnTo>
                <a:lnTo>
                  <a:pt x="1820" y="11944"/>
                </a:lnTo>
                <a:lnTo>
                  <a:pt x="10182" y="1623"/>
                </a:lnTo>
                <a:lnTo>
                  <a:pt x="20328" y="0"/>
                </a:lnTo>
                <a:lnTo>
                  <a:pt x="21582" y="565"/>
                </a:lnTo>
                <a:lnTo>
                  <a:pt x="27550" y="9394"/>
                </a:lnTo>
                <a:lnTo>
                  <a:pt x="26606" y="22648"/>
                </a:lnTo>
                <a:lnTo>
                  <a:pt x="25735" y="2489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825425" y="5159825"/>
            <a:ext cx="37807" cy="31064"/>
          </a:xfrm>
          <a:custGeom>
            <a:avLst/>
            <a:gdLst/>
            <a:ahLst/>
            <a:cxnLst/>
            <a:rect l="l" t="t" r="r" b="b"/>
            <a:pathLst>
              <a:path w="37807" h="31064">
                <a:moveTo>
                  <a:pt x="15062" y="0"/>
                </a:moveTo>
                <a:lnTo>
                  <a:pt x="0" y="31064"/>
                </a:lnTo>
                <a:lnTo>
                  <a:pt x="37807" y="24612"/>
                </a:lnTo>
                <a:lnTo>
                  <a:pt x="15062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25425" y="5159825"/>
            <a:ext cx="37807" cy="31064"/>
          </a:xfrm>
          <a:custGeom>
            <a:avLst/>
            <a:gdLst/>
            <a:ahLst/>
            <a:cxnLst/>
            <a:rect l="l" t="t" r="r" b="b"/>
            <a:pathLst>
              <a:path w="37807" h="31064">
                <a:moveTo>
                  <a:pt x="15062" y="0"/>
                </a:moveTo>
                <a:lnTo>
                  <a:pt x="0" y="31064"/>
                </a:lnTo>
                <a:lnTo>
                  <a:pt x="37807" y="24612"/>
                </a:lnTo>
                <a:lnTo>
                  <a:pt x="1506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25425" y="5356391"/>
            <a:ext cx="37807" cy="28625"/>
          </a:xfrm>
          <a:custGeom>
            <a:avLst/>
            <a:gdLst/>
            <a:ahLst/>
            <a:cxnLst/>
            <a:rect l="l" t="t" r="r" b="b"/>
            <a:pathLst>
              <a:path w="37807" h="28625">
                <a:moveTo>
                  <a:pt x="15062" y="28625"/>
                </a:moveTo>
                <a:lnTo>
                  <a:pt x="37807" y="0"/>
                </a:lnTo>
                <a:lnTo>
                  <a:pt x="0" y="5041"/>
                </a:lnTo>
                <a:lnTo>
                  <a:pt x="15062" y="2862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25425" y="5356391"/>
            <a:ext cx="37807" cy="28625"/>
          </a:xfrm>
          <a:custGeom>
            <a:avLst/>
            <a:gdLst/>
            <a:ahLst/>
            <a:cxnLst/>
            <a:rect l="l" t="t" r="r" b="b"/>
            <a:pathLst>
              <a:path w="37807" h="28625">
                <a:moveTo>
                  <a:pt x="15062" y="28625"/>
                </a:moveTo>
                <a:lnTo>
                  <a:pt x="0" y="5041"/>
                </a:lnTo>
                <a:lnTo>
                  <a:pt x="37807" y="0"/>
                </a:lnTo>
                <a:lnTo>
                  <a:pt x="15062" y="2862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68143" y="5243578"/>
            <a:ext cx="35661" cy="29298"/>
          </a:xfrm>
          <a:custGeom>
            <a:avLst/>
            <a:gdLst/>
            <a:ahLst/>
            <a:cxnLst/>
            <a:rect l="l" t="t" r="r" b="b"/>
            <a:pathLst>
              <a:path w="35661" h="29298">
                <a:moveTo>
                  <a:pt x="14198" y="0"/>
                </a:moveTo>
                <a:lnTo>
                  <a:pt x="0" y="29298"/>
                </a:lnTo>
                <a:lnTo>
                  <a:pt x="35661" y="23215"/>
                </a:lnTo>
                <a:lnTo>
                  <a:pt x="14198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68143" y="5243578"/>
            <a:ext cx="35661" cy="29298"/>
          </a:xfrm>
          <a:custGeom>
            <a:avLst/>
            <a:gdLst/>
            <a:ahLst/>
            <a:cxnLst/>
            <a:rect l="l" t="t" r="r" b="b"/>
            <a:pathLst>
              <a:path w="35661" h="29298">
                <a:moveTo>
                  <a:pt x="14198" y="0"/>
                </a:moveTo>
                <a:lnTo>
                  <a:pt x="0" y="29298"/>
                </a:lnTo>
                <a:lnTo>
                  <a:pt x="35661" y="23215"/>
                </a:lnTo>
                <a:lnTo>
                  <a:pt x="14198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68143" y="5436112"/>
            <a:ext cx="35661" cy="26987"/>
          </a:xfrm>
          <a:custGeom>
            <a:avLst/>
            <a:gdLst/>
            <a:ahLst/>
            <a:cxnLst/>
            <a:rect l="l" t="t" r="r" b="b"/>
            <a:pathLst>
              <a:path w="35661" h="26987">
                <a:moveTo>
                  <a:pt x="14198" y="26987"/>
                </a:moveTo>
                <a:lnTo>
                  <a:pt x="35661" y="0"/>
                </a:lnTo>
                <a:lnTo>
                  <a:pt x="0" y="4749"/>
                </a:lnTo>
                <a:lnTo>
                  <a:pt x="14198" y="269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68143" y="5436112"/>
            <a:ext cx="35661" cy="26987"/>
          </a:xfrm>
          <a:custGeom>
            <a:avLst/>
            <a:gdLst/>
            <a:ahLst/>
            <a:cxnLst/>
            <a:rect l="l" t="t" r="r" b="b"/>
            <a:pathLst>
              <a:path w="35661" h="26987">
                <a:moveTo>
                  <a:pt x="14198" y="26987"/>
                </a:moveTo>
                <a:lnTo>
                  <a:pt x="0" y="4749"/>
                </a:lnTo>
                <a:lnTo>
                  <a:pt x="35661" y="0"/>
                </a:lnTo>
                <a:lnTo>
                  <a:pt x="14198" y="269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88488" y="5317991"/>
            <a:ext cx="33210" cy="27292"/>
          </a:xfrm>
          <a:custGeom>
            <a:avLst/>
            <a:gdLst/>
            <a:ahLst/>
            <a:cxnLst/>
            <a:rect l="l" t="t" r="r" b="b"/>
            <a:pathLst>
              <a:path w="33210" h="27292">
                <a:moveTo>
                  <a:pt x="13233" y="0"/>
                </a:moveTo>
                <a:lnTo>
                  <a:pt x="0" y="27292"/>
                </a:lnTo>
                <a:lnTo>
                  <a:pt x="33210" y="21628"/>
                </a:lnTo>
                <a:lnTo>
                  <a:pt x="13233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88488" y="5317991"/>
            <a:ext cx="33210" cy="27292"/>
          </a:xfrm>
          <a:custGeom>
            <a:avLst/>
            <a:gdLst/>
            <a:ahLst/>
            <a:cxnLst/>
            <a:rect l="l" t="t" r="r" b="b"/>
            <a:pathLst>
              <a:path w="33210" h="27292">
                <a:moveTo>
                  <a:pt x="13233" y="0"/>
                </a:moveTo>
                <a:lnTo>
                  <a:pt x="0" y="27292"/>
                </a:lnTo>
                <a:lnTo>
                  <a:pt x="33210" y="21628"/>
                </a:lnTo>
                <a:lnTo>
                  <a:pt x="13233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88488" y="5503975"/>
            <a:ext cx="33210" cy="25120"/>
          </a:xfrm>
          <a:custGeom>
            <a:avLst/>
            <a:gdLst/>
            <a:ahLst/>
            <a:cxnLst/>
            <a:rect l="l" t="t" r="r" b="b"/>
            <a:pathLst>
              <a:path w="33210" h="25120">
                <a:moveTo>
                  <a:pt x="13233" y="25120"/>
                </a:moveTo>
                <a:lnTo>
                  <a:pt x="33210" y="0"/>
                </a:lnTo>
                <a:lnTo>
                  <a:pt x="0" y="4432"/>
                </a:lnTo>
                <a:lnTo>
                  <a:pt x="13233" y="2512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88488" y="5503975"/>
            <a:ext cx="33210" cy="25120"/>
          </a:xfrm>
          <a:custGeom>
            <a:avLst/>
            <a:gdLst/>
            <a:ahLst/>
            <a:cxnLst/>
            <a:rect l="l" t="t" r="r" b="b"/>
            <a:pathLst>
              <a:path w="33210" h="25120">
                <a:moveTo>
                  <a:pt x="13233" y="25120"/>
                </a:moveTo>
                <a:lnTo>
                  <a:pt x="0" y="4432"/>
                </a:lnTo>
                <a:lnTo>
                  <a:pt x="33210" y="0"/>
                </a:lnTo>
                <a:lnTo>
                  <a:pt x="13233" y="2512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155391" y="4935701"/>
            <a:ext cx="2978480" cy="791997"/>
          </a:xfrm>
          <a:custGeom>
            <a:avLst/>
            <a:gdLst/>
            <a:ahLst/>
            <a:cxnLst/>
            <a:rect l="l" t="t" r="r" b="b"/>
            <a:pathLst>
              <a:path w="2978480" h="791997">
                <a:moveTo>
                  <a:pt x="2904451" y="337172"/>
                </a:moveTo>
                <a:lnTo>
                  <a:pt x="2978480" y="260095"/>
                </a:lnTo>
                <a:lnTo>
                  <a:pt x="2977603" y="48399"/>
                </a:lnTo>
                <a:lnTo>
                  <a:pt x="2977603" y="10083"/>
                </a:lnTo>
                <a:lnTo>
                  <a:pt x="2876588" y="0"/>
                </a:lnTo>
                <a:lnTo>
                  <a:pt x="2849587" y="4267"/>
                </a:lnTo>
                <a:lnTo>
                  <a:pt x="1013463" y="334754"/>
                </a:lnTo>
                <a:lnTo>
                  <a:pt x="1013463" y="637318"/>
                </a:lnTo>
                <a:lnTo>
                  <a:pt x="2904451" y="3371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155391" y="4935701"/>
            <a:ext cx="2978480" cy="791997"/>
          </a:xfrm>
          <a:custGeom>
            <a:avLst/>
            <a:gdLst/>
            <a:ahLst/>
            <a:cxnLst/>
            <a:rect l="l" t="t" r="r" b="b"/>
            <a:pathLst>
              <a:path w="2978480" h="791997">
                <a:moveTo>
                  <a:pt x="2904451" y="337172"/>
                </a:moveTo>
                <a:lnTo>
                  <a:pt x="2978480" y="260095"/>
                </a:lnTo>
              </a:path>
              <a:path w="2978480" h="791997">
                <a:moveTo>
                  <a:pt x="2977603" y="48399"/>
                </a:moveTo>
                <a:lnTo>
                  <a:pt x="2977603" y="10083"/>
                </a:lnTo>
                <a:lnTo>
                  <a:pt x="2876588" y="0"/>
                </a:lnTo>
                <a:lnTo>
                  <a:pt x="2849587" y="4267"/>
                </a:lnTo>
                <a:lnTo>
                  <a:pt x="1013463" y="334754"/>
                </a:lnTo>
              </a:path>
              <a:path w="2978480" h="791997">
                <a:moveTo>
                  <a:pt x="1013463" y="637318"/>
                </a:moveTo>
                <a:lnTo>
                  <a:pt x="2904451" y="3371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155394" y="5207912"/>
            <a:ext cx="2904451" cy="519785"/>
          </a:xfrm>
          <a:custGeom>
            <a:avLst/>
            <a:gdLst/>
            <a:ahLst/>
            <a:cxnLst/>
            <a:rect l="l" t="t" r="r" b="b"/>
            <a:pathLst>
              <a:path w="2904451" h="519785">
                <a:moveTo>
                  <a:pt x="2904451" y="64960"/>
                </a:moveTo>
                <a:lnTo>
                  <a:pt x="2860382" y="0"/>
                </a:lnTo>
                <a:lnTo>
                  <a:pt x="1013462" y="303385"/>
                </a:lnTo>
                <a:lnTo>
                  <a:pt x="1013462" y="365106"/>
                </a:lnTo>
                <a:lnTo>
                  <a:pt x="2904451" y="649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155394" y="5207912"/>
            <a:ext cx="2904451" cy="519785"/>
          </a:xfrm>
          <a:custGeom>
            <a:avLst/>
            <a:gdLst/>
            <a:ahLst/>
            <a:cxnLst/>
            <a:rect l="l" t="t" r="r" b="b"/>
            <a:pathLst>
              <a:path w="2904451" h="519785">
                <a:moveTo>
                  <a:pt x="2860382" y="0"/>
                </a:moveTo>
                <a:lnTo>
                  <a:pt x="1013462" y="303385"/>
                </a:lnTo>
              </a:path>
              <a:path w="2904451" h="519785">
                <a:moveTo>
                  <a:pt x="1013462" y="365106"/>
                </a:moveTo>
                <a:lnTo>
                  <a:pt x="2904451" y="649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155385" y="5155937"/>
            <a:ext cx="2860395" cy="521830"/>
          </a:xfrm>
          <a:custGeom>
            <a:avLst/>
            <a:gdLst/>
            <a:ahLst/>
            <a:cxnLst/>
            <a:rect l="l" t="t" r="r" b="b"/>
            <a:pathLst>
              <a:path w="2860395" h="521830">
                <a:moveTo>
                  <a:pt x="2860395" y="51968"/>
                </a:moveTo>
                <a:lnTo>
                  <a:pt x="2849600" y="0"/>
                </a:lnTo>
                <a:lnTo>
                  <a:pt x="1013471" y="306575"/>
                </a:lnTo>
                <a:lnTo>
                  <a:pt x="1013471" y="355352"/>
                </a:lnTo>
                <a:lnTo>
                  <a:pt x="2860395" y="5196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155385" y="5155937"/>
            <a:ext cx="2860395" cy="521830"/>
          </a:xfrm>
          <a:custGeom>
            <a:avLst/>
            <a:gdLst/>
            <a:ahLst/>
            <a:cxnLst/>
            <a:rect l="l" t="t" r="r" b="b"/>
            <a:pathLst>
              <a:path w="2860395" h="521830">
                <a:moveTo>
                  <a:pt x="2849600" y="0"/>
                </a:moveTo>
                <a:lnTo>
                  <a:pt x="1013471" y="306575"/>
                </a:lnTo>
              </a:path>
              <a:path w="2860395" h="521830">
                <a:moveTo>
                  <a:pt x="1013471" y="355352"/>
                </a:moveTo>
                <a:lnTo>
                  <a:pt x="2860395" y="519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004984" y="4935707"/>
            <a:ext cx="156756" cy="337159"/>
          </a:xfrm>
          <a:custGeom>
            <a:avLst/>
            <a:gdLst/>
            <a:ahLst/>
            <a:cxnLst/>
            <a:rect l="l" t="t" r="r" b="b"/>
            <a:pathLst>
              <a:path w="156756" h="337159">
                <a:moveTo>
                  <a:pt x="19151" y="83680"/>
                </a:moveTo>
                <a:lnTo>
                  <a:pt x="117551" y="67373"/>
                </a:lnTo>
                <a:lnTo>
                  <a:pt x="117551" y="213677"/>
                </a:lnTo>
                <a:lnTo>
                  <a:pt x="58788" y="212166"/>
                </a:lnTo>
                <a:lnTo>
                  <a:pt x="0" y="220230"/>
                </a:lnTo>
                <a:lnTo>
                  <a:pt x="0" y="273354"/>
                </a:lnTo>
                <a:lnTo>
                  <a:pt x="54864" y="337159"/>
                </a:lnTo>
                <a:lnTo>
                  <a:pt x="87363" y="333806"/>
                </a:lnTo>
                <a:lnTo>
                  <a:pt x="156756" y="289864"/>
                </a:lnTo>
                <a:lnTo>
                  <a:pt x="156756" y="248945"/>
                </a:lnTo>
                <a:lnTo>
                  <a:pt x="148907" y="240322"/>
                </a:lnTo>
                <a:lnTo>
                  <a:pt x="148907" y="85318"/>
                </a:lnTo>
                <a:lnTo>
                  <a:pt x="156756" y="89573"/>
                </a:lnTo>
                <a:lnTo>
                  <a:pt x="156756" y="47777"/>
                </a:lnTo>
                <a:lnTo>
                  <a:pt x="128016" y="10083"/>
                </a:lnTo>
                <a:lnTo>
                  <a:pt x="27000" y="0"/>
                </a:lnTo>
                <a:lnTo>
                  <a:pt x="0" y="4267"/>
                </a:lnTo>
                <a:lnTo>
                  <a:pt x="0" y="59131"/>
                </a:lnTo>
                <a:lnTo>
                  <a:pt x="19151" y="8368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004984" y="4935707"/>
            <a:ext cx="156756" cy="337159"/>
          </a:xfrm>
          <a:custGeom>
            <a:avLst/>
            <a:gdLst/>
            <a:ahLst/>
            <a:cxnLst/>
            <a:rect l="l" t="t" r="r" b="b"/>
            <a:pathLst>
              <a:path w="156756" h="337159">
                <a:moveTo>
                  <a:pt x="0" y="4267"/>
                </a:moveTo>
                <a:lnTo>
                  <a:pt x="0" y="59131"/>
                </a:lnTo>
                <a:lnTo>
                  <a:pt x="19151" y="83680"/>
                </a:lnTo>
                <a:lnTo>
                  <a:pt x="117551" y="67373"/>
                </a:lnTo>
                <a:lnTo>
                  <a:pt x="117551" y="213677"/>
                </a:lnTo>
                <a:lnTo>
                  <a:pt x="58788" y="212166"/>
                </a:lnTo>
                <a:lnTo>
                  <a:pt x="0" y="220230"/>
                </a:lnTo>
                <a:lnTo>
                  <a:pt x="0" y="273354"/>
                </a:lnTo>
                <a:lnTo>
                  <a:pt x="54864" y="337159"/>
                </a:lnTo>
                <a:lnTo>
                  <a:pt x="87363" y="333806"/>
                </a:lnTo>
                <a:lnTo>
                  <a:pt x="156756" y="289864"/>
                </a:lnTo>
                <a:lnTo>
                  <a:pt x="156756" y="248945"/>
                </a:lnTo>
                <a:lnTo>
                  <a:pt x="148907" y="240322"/>
                </a:lnTo>
                <a:lnTo>
                  <a:pt x="148907" y="85318"/>
                </a:lnTo>
                <a:lnTo>
                  <a:pt x="156756" y="89573"/>
                </a:lnTo>
                <a:lnTo>
                  <a:pt x="156756" y="47777"/>
                </a:lnTo>
                <a:lnTo>
                  <a:pt x="128016" y="10083"/>
                </a:lnTo>
                <a:lnTo>
                  <a:pt x="27000" y="0"/>
                </a:lnTo>
                <a:lnTo>
                  <a:pt x="0" y="426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155384" y="4982633"/>
            <a:ext cx="2978492" cy="519823"/>
          </a:xfrm>
          <a:custGeom>
            <a:avLst/>
            <a:gdLst/>
            <a:ahLst/>
            <a:cxnLst/>
            <a:rect l="l" t="t" r="r" b="b"/>
            <a:pathLst>
              <a:path w="2978492" h="519823">
                <a:moveTo>
                  <a:pt x="2967151" y="20446"/>
                </a:moveTo>
                <a:lnTo>
                  <a:pt x="2978492" y="18973"/>
                </a:lnTo>
                <a:lnTo>
                  <a:pt x="2978492" y="11125"/>
                </a:lnTo>
                <a:lnTo>
                  <a:pt x="2910560" y="0"/>
                </a:lnTo>
                <a:lnTo>
                  <a:pt x="2849600" y="12204"/>
                </a:lnTo>
                <a:lnTo>
                  <a:pt x="1013471" y="339287"/>
                </a:lnTo>
              </a:path>
              <a:path w="2978492" h="519823">
                <a:moveTo>
                  <a:pt x="1013471" y="349254"/>
                </a:moveTo>
                <a:lnTo>
                  <a:pt x="2967151" y="204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116288" y="5001607"/>
            <a:ext cx="17589" cy="155003"/>
          </a:xfrm>
          <a:custGeom>
            <a:avLst/>
            <a:gdLst/>
            <a:ahLst/>
            <a:cxnLst/>
            <a:rect l="l" t="t" r="r" b="b"/>
            <a:pathLst>
              <a:path w="17589" h="155003">
                <a:moveTo>
                  <a:pt x="17589" y="0"/>
                </a:moveTo>
                <a:lnTo>
                  <a:pt x="17589" y="155003"/>
                </a:lnTo>
                <a:lnTo>
                  <a:pt x="0" y="1476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004984" y="5147872"/>
            <a:ext cx="58788" cy="61188"/>
          </a:xfrm>
          <a:custGeom>
            <a:avLst/>
            <a:gdLst/>
            <a:ahLst/>
            <a:cxnLst/>
            <a:rect l="l" t="t" r="r" b="b"/>
            <a:pathLst>
              <a:path w="58788" h="61188">
                <a:moveTo>
                  <a:pt x="0" y="61188"/>
                </a:moveTo>
                <a:lnTo>
                  <a:pt x="29603" y="58038"/>
                </a:lnTo>
                <a:lnTo>
                  <a:pt x="58788" y="39179"/>
                </a:lnTo>
                <a:lnTo>
                  <a:pt x="587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034589" y="5205912"/>
            <a:ext cx="108077" cy="31597"/>
          </a:xfrm>
          <a:custGeom>
            <a:avLst/>
            <a:gdLst/>
            <a:ahLst/>
            <a:cxnLst/>
            <a:rect l="l" t="t" r="r" b="b"/>
            <a:pathLst>
              <a:path w="108076" h="31597">
                <a:moveTo>
                  <a:pt x="0" y="0"/>
                </a:moveTo>
                <a:lnTo>
                  <a:pt x="90500" y="9029"/>
                </a:lnTo>
                <a:lnTo>
                  <a:pt x="108076" y="315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063774" y="5187053"/>
            <a:ext cx="97967" cy="38519"/>
          </a:xfrm>
          <a:custGeom>
            <a:avLst/>
            <a:gdLst/>
            <a:ahLst/>
            <a:cxnLst/>
            <a:rect l="l" t="t" r="r" b="b"/>
            <a:pathLst>
              <a:path w="97967" h="38519">
                <a:moveTo>
                  <a:pt x="97967" y="38519"/>
                </a:moveTo>
                <a:lnTo>
                  <a:pt x="70103" y="875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125088" y="5165322"/>
            <a:ext cx="8788" cy="49618"/>
          </a:xfrm>
          <a:custGeom>
            <a:avLst/>
            <a:gdLst/>
            <a:ahLst/>
            <a:cxnLst/>
            <a:rect l="l" t="t" r="r" b="b"/>
            <a:pathLst>
              <a:path w="8788" h="49618">
                <a:moveTo>
                  <a:pt x="0" y="49618"/>
                </a:moveTo>
                <a:lnTo>
                  <a:pt x="8788" y="30479"/>
                </a:lnTo>
                <a:lnTo>
                  <a:pt x="878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065944" y="4949536"/>
            <a:ext cx="67056" cy="33096"/>
          </a:xfrm>
          <a:custGeom>
            <a:avLst/>
            <a:gdLst/>
            <a:ahLst/>
            <a:cxnLst/>
            <a:rect l="l" t="t" r="r" b="b"/>
            <a:pathLst>
              <a:path w="67055" h="33096">
                <a:moveTo>
                  <a:pt x="0" y="33096"/>
                </a:moveTo>
                <a:lnTo>
                  <a:pt x="0" y="0"/>
                </a:lnTo>
                <a:lnTo>
                  <a:pt x="67055" y="66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155384" y="5019387"/>
            <a:ext cx="2868752" cy="509625"/>
          </a:xfrm>
          <a:custGeom>
            <a:avLst/>
            <a:gdLst/>
            <a:ahLst/>
            <a:cxnLst/>
            <a:rect l="l" t="t" r="r" b="b"/>
            <a:pathLst>
              <a:path w="2868752" h="509625">
                <a:moveTo>
                  <a:pt x="2868752" y="0"/>
                </a:moveTo>
                <a:lnTo>
                  <a:pt x="1013471" y="329585"/>
                </a:lnTo>
              </a:path>
              <a:path w="2868752" h="509625">
                <a:moveTo>
                  <a:pt x="1013471" y="329585"/>
                </a:moveTo>
                <a:lnTo>
                  <a:pt x="2868752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998212" y="5080711"/>
            <a:ext cx="29092" cy="40544"/>
          </a:xfrm>
          <a:custGeom>
            <a:avLst/>
            <a:gdLst/>
            <a:ahLst/>
            <a:cxnLst/>
            <a:rect l="l" t="t" r="r" b="b"/>
            <a:pathLst>
              <a:path w="29092" h="40544">
                <a:moveTo>
                  <a:pt x="27331" y="26838"/>
                </a:moveTo>
                <a:lnTo>
                  <a:pt x="28818" y="22570"/>
                </a:lnTo>
                <a:lnTo>
                  <a:pt x="29092" y="9431"/>
                </a:lnTo>
                <a:lnTo>
                  <a:pt x="22898" y="942"/>
                </a:lnTo>
                <a:lnTo>
                  <a:pt x="20089" y="0"/>
                </a:lnTo>
                <a:lnTo>
                  <a:pt x="9956" y="2927"/>
                </a:lnTo>
                <a:lnTo>
                  <a:pt x="1766" y="13706"/>
                </a:lnTo>
                <a:lnTo>
                  <a:pt x="278" y="17974"/>
                </a:lnTo>
                <a:lnTo>
                  <a:pt x="0" y="31113"/>
                </a:lnTo>
                <a:lnTo>
                  <a:pt x="6198" y="39601"/>
                </a:lnTo>
                <a:lnTo>
                  <a:pt x="9003" y="40544"/>
                </a:lnTo>
                <a:lnTo>
                  <a:pt x="19131" y="37616"/>
                </a:lnTo>
                <a:lnTo>
                  <a:pt x="27331" y="2683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998212" y="5080711"/>
            <a:ext cx="29092" cy="40544"/>
          </a:xfrm>
          <a:custGeom>
            <a:avLst/>
            <a:gdLst/>
            <a:ahLst/>
            <a:cxnLst/>
            <a:rect l="l" t="t" r="r" b="b"/>
            <a:pathLst>
              <a:path w="29092" h="40544">
                <a:moveTo>
                  <a:pt x="27331" y="26838"/>
                </a:moveTo>
                <a:lnTo>
                  <a:pt x="19131" y="37616"/>
                </a:lnTo>
                <a:lnTo>
                  <a:pt x="9003" y="40544"/>
                </a:lnTo>
                <a:lnTo>
                  <a:pt x="6198" y="39601"/>
                </a:lnTo>
                <a:lnTo>
                  <a:pt x="0" y="31113"/>
                </a:lnTo>
                <a:lnTo>
                  <a:pt x="278" y="17974"/>
                </a:lnTo>
                <a:lnTo>
                  <a:pt x="1766" y="13706"/>
                </a:lnTo>
                <a:lnTo>
                  <a:pt x="9956" y="2927"/>
                </a:lnTo>
                <a:lnTo>
                  <a:pt x="20089" y="0"/>
                </a:lnTo>
                <a:lnTo>
                  <a:pt x="22898" y="942"/>
                </a:lnTo>
                <a:lnTo>
                  <a:pt x="29092" y="9431"/>
                </a:lnTo>
                <a:lnTo>
                  <a:pt x="28818" y="22570"/>
                </a:lnTo>
                <a:lnTo>
                  <a:pt x="27331" y="2683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95842" y="5131522"/>
            <a:ext cx="29100" cy="40553"/>
          </a:xfrm>
          <a:custGeom>
            <a:avLst/>
            <a:gdLst/>
            <a:ahLst/>
            <a:cxnLst/>
            <a:rect l="l" t="t" r="r" b="b"/>
            <a:pathLst>
              <a:path w="29100" h="40553">
                <a:moveTo>
                  <a:pt x="27343" y="26846"/>
                </a:moveTo>
                <a:lnTo>
                  <a:pt x="28835" y="22562"/>
                </a:lnTo>
                <a:lnTo>
                  <a:pt x="29100" y="9430"/>
                </a:lnTo>
                <a:lnTo>
                  <a:pt x="22898" y="938"/>
                </a:lnTo>
                <a:lnTo>
                  <a:pt x="20099" y="0"/>
                </a:lnTo>
                <a:lnTo>
                  <a:pt x="9974" y="2927"/>
                </a:lnTo>
                <a:lnTo>
                  <a:pt x="1766" y="13714"/>
                </a:lnTo>
                <a:lnTo>
                  <a:pt x="278" y="17982"/>
                </a:lnTo>
                <a:lnTo>
                  <a:pt x="0" y="31121"/>
                </a:lnTo>
                <a:lnTo>
                  <a:pt x="6198" y="39609"/>
                </a:lnTo>
                <a:lnTo>
                  <a:pt x="9010" y="40553"/>
                </a:lnTo>
                <a:lnTo>
                  <a:pt x="19141" y="37622"/>
                </a:lnTo>
                <a:lnTo>
                  <a:pt x="27343" y="2684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95842" y="5131522"/>
            <a:ext cx="29100" cy="40553"/>
          </a:xfrm>
          <a:custGeom>
            <a:avLst/>
            <a:gdLst/>
            <a:ahLst/>
            <a:cxnLst/>
            <a:rect l="l" t="t" r="r" b="b"/>
            <a:pathLst>
              <a:path w="29100" h="40553">
                <a:moveTo>
                  <a:pt x="27343" y="26846"/>
                </a:moveTo>
                <a:lnTo>
                  <a:pt x="19141" y="37622"/>
                </a:lnTo>
                <a:lnTo>
                  <a:pt x="9010" y="40553"/>
                </a:lnTo>
                <a:lnTo>
                  <a:pt x="6198" y="39609"/>
                </a:lnTo>
                <a:lnTo>
                  <a:pt x="0" y="31121"/>
                </a:lnTo>
                <a:lnTo>
                  <a:pt x="278" y="17982"/>
                </a:lnTo>
                <a:lnTo>
                  <a:pt x="1766" y="13714"/>
                </a:lnTo>
                <a:lnTo>
                  <a:pt x="9974" y="2927"/>
                </a:lnTo>
                <a:lnTo>
                  <a:pt x="20099" y="0"/>
                </a:lnTo>
                <a:lnTo>
                  <a:pt x="22898" y="938"/>
                </a:lnTo>
                <a:lnTo>
                  <a:pt x="29100" y="9430"/>
                </a:lnTo>
                <a:lnTo>
                  <a:pt x="28835" y="22562"/>
                </a:lnTo>
                <a:lnTo>
                  <a:pt x="27343" y="268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654666" y="5009688"/>
            <a:ext cx="40462" cy="33680"/>
          </a:xfrm>
          <a:custGeom>
            <a:avLst/>
            <a:gdLst/>
            <a:ahLst/>
            <a:cxnLst/>
            <a:rect l="l" t="t" r="r" b="b"/>
            <a:pathLst>
              <a:path w="40462" h="33680">
                <a:moveTo>
                  <a:pt x="16116" y="0"/>
                </a:moveTo>
                <a:lnTo>
                  <a:pt x="0" y="33680"/>
                </a:lnTo>
                <a:lnTo>
                  <a:pt x="40462" y="25641"/>
                </a:lnTo>
                <a:lnTo>
                  <a:pt x="16116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654666" y="5009688"/>
            <a:ext cx="40462" cy="33680"/>
          </a:xfrm>
          <a:custGeom>
            <a:avLst/>
            <a:gdLst/>
            <a:ahLst/>
            <a:cxnLst/>
            <a:rect l="l" t="t" r="r" b="b"/>
            <a:pathLst>
              <a:path w="40462" h="33680">
                <a:moveTo>
                  <a:pt x="16116" y="0"/>
                </a:moveTo>
                <a:lnTo>
                  <a:pt x="0" y="33680"/>
                </a:lnTo>
                <a:lnTo>
                  <a:pt x="40462" y="25641"/>
                </a:lnTo>
                <a:lnTo>
                  <a:pt x="16116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654666" y="5216070"/>
            <a:ext cx="40462" cy="31305"/>
          </a:xfrm>
          <a:custGeom>
            <a:avLst/>
            <a:gdLst/>
            <a:ahLst/>
            <a:cxnLst/>
            <a:rect l="l" t="t" r="r" b="b"/>
            <a:pathLst>
              <a:path w="40462" h="31305">
                <a:moveTo>
                  <a:pt x="16116" y="31305"/>
                </a:moveTo>
                <a:lnTo>
                  <a:pt x="40462" y="0"/>
                </a:lnTo>
                <a:lnTo>
                  <a:pt x="0" y="6540"/>
                </a:lnTo>
                <a:lnTo>
                  <a:pt x="16116" y="313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654666" y="5216070"/>
            <a:ext cx="40462" cy="31305"/>
          </a:xfrm>
          <a:custGeom>
            <a:avLst/>
            <a:gdLst/>
            <a:ahLst/>
            <a:cxnLst/>
            <a:rect l="l" t="t" r="r" b="b"/>
            <a:pathLst>
              <a:path w="40462" h="31305">
                <a:moveTo>
                  <a:pt x="16116" y="31305"/>
                </a:moveTo>
                <a:lnTo>
                  <a:pt x="0" y="6540"/>
                </a:lnTo>
                <a:lnTo>
                  <a:pt x="40462" y="0"/>
                </a:lnTo>
                <a:lnTo>
                  <a:pt x="16116" y="31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58547" y="5116177"/>
            <a:ext cx="38150" cy="31762"/>
          </a:xfrm>
          <a:custGeom>
            <a:avLst/>
            <a:gdLst/>
            <a:ahLst/>
            <a:cxnLst/>
            <a:rect l="l" t="t" r="r" b="b"/>
            <a:pathLst>
              <a:path w="38150" h="31762">
                <a:moveTo>
                  <a:pt x="15189" y="0"/>
                </a:moveTo>
                <a:lnTo>
                  <a:pt x="0" y="31762"/>
                </a:lnTo>
                <a:lnTo>
                  <a:pt x="38150" y="24180"/>
                </a:lnTo>
                <a:lnTo>
                  <a:pt x="1518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58547" y="5116177"/>
            <a:ext cx="38150" cy="31762"/>
          </a:xfrm>
          <a:custGeom>
            <a:avLst/>
            <a:gdLst/>
            <a:ahLst/>
            <a:cxnLst/>
            <a:rect l="l" t="t" r="r" b="b"/>
            <a:pathLst>
              <a:path w="38150" h="31762">
                <a:moveTo>
                  <a:pt x="15189" y="0"/>
                </a:moveTo>
                <a:lnTo>
                  <a:pt x="0" y="31762"/>
                </a:lnTo>
                <a:lnTo>
                  <a:pt x="38150" y="24180"/>
                </a:lnTo>
                <a:lnTo>
                  <a:pt x="151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58547" y="5320784"/>
            <a:ext cx="38150" cy="29514"/>
          </a:xfrm>
          <a:custGeom>
            <a:avLst/>
            <a:gdLst/>
            <a:ahLst/>
            <a:cxnLst/>
            <a:rect l="l" t="t" r="r" b="b"/>
            <a:pathLst>
              <a:path w="38150" h="29514">
                <a:moveTo>
                  <a:pt x="15189" y="29514"/>
                </a:moveTo>
                <a:lnTo>
                  <a:pt x="38150" y="0"/>
                </a:lnTo>
                <a:lnTo>
                  <a:pt x="0" y="6159"/>
                </a:lnTo>
                <a:lnTo>
                  <a:pt x="15189" y="2951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058547" y="5320784"/>
            <a:ext cx="38150" cy="29514"/>
          </a:xfrm>
          <a:custGeom>
            <a:avLst/>
            <a:gdLst/>
            <a:ahLst/>
            <a:cxnLst/>
            <a:rect l="l" t="t" r="r" b="b"/>
            <a:pathLst>
              <a:path w="38150" h="29514">
                <a:moveTo>
                  <a:pt x="15189" y="29514"/>
                </a:moveTo>
                <a:lnTo>
                  <a:pt x="0" y="6159"/>
                </a:lnTo>
                <a:lnTo>
                  <a:pt x="38150" y="0"/>
                </a:lnTo>
                <a:lnTo>
                  <a:pt x="15189" y="295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545466" y="5210326"/>
            <a:ext cx="35521" cy="29578"/>
          </a:xfrm>
          <a:custGeom>
            <a:avLst/>
            <a:gdLst/>
            <a:ahLst/>
            <a:cxnLst/>
            <a:rect l="l" t="t" r="r" b="b"/>
            <a:pathLst>
              <a:path w="35521" h="29578">
                <a:moveTo>
                  <a:pt x="14147" y="0"/>
                </a:moveTo>
                <a:lnTo>
                  <a:pt x="0" y="29578"/>
                </a:lnTo>
                <a:lnTo>
                  <a:pt x="35521" y="22529"/>
                </a:lnTo>
                <a:lnTo>
                  <a:pt x="1414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545466" y="5210326"/>
            <a:ext cx="35521" cy="29578"/>
          </a:xfrm>
          <a:custGeom>
            <a:avLst/>
            <a:gdLst/>
            <a:ahLst/>
            <a:cxnLst/>
            <a:rect l="l" t="t" r="r" b="b"/>
            <a:pathLst>
              <a:path w="35521" h="29578">
                <a:moveTo>
                  <a:pt x="14147" y="0"/>
                </a:moveTo>
                <a:lnTo>
                  <a:pt x="0" y="29578"/>
                </a:lnTo>
                <a:lnTo>
                  <a:pt x="35521" y="22529"/>
                </a:lnTo>
                <a:lnTo>
                  <a:pt x="1414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545466" y="5407548"/>
            <a:ext cx="35521" cy="27482"/>
          </a:xfrm>
          <a:custGeom>
            <a:avLst/>
            <a:gdLst/>
            <a:ahLst/>
            <a:cxnLst/>
            <a:rect l="l" t="t" r="r" b="b"/>
            <a:pathLst>
              <a:path w="35521" h="27482">
                <a:moveTo>
                  <a:pt x="14147" y="27482"/>
                </a:moveTo>
                <a:lnTo>
                  <a:pt x="35521" y="0"/>
                </a:lnTo>
                <a:lnTo>
                  <a:pt x="0" y="5753"/>
                </a:lnTo>
                <a:lnTo>
                  <a:pt x="14147" y="274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545466" y="5407548"/>
            <a:ext cx="35521" cy="27482"/>
          </a:xfrm>
          <a:custGeom>
            <a:avLst/>
            <a:gdLst/>
            <a:ahLst/>
            <a:cxnLst/>
            <a:rect l="l" t="t" r="r" b="b"/>
            <a:pathLst>
              <a:path w="35521" h="27482">
                <a:moveTo>
                  <a:pt x="14147" y="27482"/>
                </a:moveTo>
                <a:lnTo>
                  <a:pt x="0" y="5753"/>
                </a:lnTo>
                <a:lnTo>
                  <a:pt x="35521" y="0"/>
                </a:lnTo>
                <a:lnTo>
                  <a:pt x="14147" y="274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830407" y="4732998"/>
            <a:ext cx="3140227" cy="907605"/>
          </a:xfrm>
          <a:custGeom>
            <a:avLst/>
            <a:gdLst/>
            <a:ahLst/>
            <a:cxnLst/>
            <a:rect l="l" t="t" r="r" b="b"/>
            <a:pathLst>
              <a:path w="3140227" h="907605">
                <a:moveTo>
                  <a:pt x="3061385" y="358406"/>
                </a:moveTo>
                <a:lnTo>
                  <a:pt x="3140227" y="274345"/>
                </a:lnTo>
                <a:lnTo>
                  <a:pt x="3139300" y="48882"/>
                </a:lnTo>
                <a:lnTo>
                  <a:pt x="3139300" y="8064"/>
                </a:lnTo>
                <a:lnTo>
                  <a:pt x="3031693" y="0"/>
                </a:lnTo>
                <a:lnTo>
                  <a:pt x="3002940" y="5270"/>
                </a:lnTo>
                <a:lnTo>
                  <a:pt x="1338449" y="343741"/>
                </a:lnTo>
                <a:lnTo>
                  <a:pt x="1338449" y="671741"/>
                </a:lnTo>
                <a:lnTo>
                  <a:pt x="3061385" y="35840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830407" y="4732998"/>
            <a:ext cx="3140227" cy="907605"/>
          </a:xfrm>
          <a:custGeom>
            <a:avLst/>
            <a:gdLst/>
            <a:ahLst/>
            <a:cxnLst/>
            <a:rect l="l" t="t" r="r" b="b"/>
            <a:pathLst>
              <a:path w="3140227" h="907605">
                <a:moveTo>
                  <a:pt x="3061385" y="358406"/>
                </a:moveTo>
                <a:lnTo>
                  <a:pt x="3140227" y="274345"/>
                </a:lnTo>
              </a:path>
              <a:path w="3140227" h="907605">
                <a:moveTo>
                  <a:pt x="3139300" y="48882"/>
                </a:moveTo>
                <a:lnTo>
                  <a:pt x="3139300" y="8064"/>
                </a:lnTo>
                <a:lnTo>
                  <a:pt x="3031693" y="0"/>
                </a:lnTo>
                <a:lnTo>
                  <a:pt x="3002940" y="5270"/>
                </a:lnTo>
                <a:lnTo>
                  <a:pt x="1338449" y="343741"/>
                </a:lnTo>
              </a:path>
              <a:path w="3140227" h="907605">
                <a:moveTo>
                  <a:pt x="1338449" y="671741"/>
                </a:moveTo>
                <a:lnTo>
                  <a:pt x="3061385" y="3584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830405" y="5023378"/>
            <a:ext cx="3061385" cy="617232"/>
          </a:xfrm>
          <a:custGeom>
            <a:avLst/>
            <a:gdLst/>
            <a:ahLst/>
            <a:cxnLst/>
            <a:rect l="l" t="t" r="r" b="b"/>
            <a:pathLst>
              <a:path w="3061385" h="617232">
                <a:moveTo>
                  <a:pt x="3061385" y="68021"/>
                </a:moveTo>
                <a:lnTo>
                  <a:pt x="3014446" y="0"/>
                </a:lnTo>
                <a:lnTo>
                  <a:pt x="1338451" y="314174"/>
                </a:lnTo>
                <a:lnTo>
                  <a:pt x="1338451" y="381362"/>
                </a:lnTo>
                <a:lnTo>
                  <a:pt x="3061385" y="680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830405" y="5023378"/>
            <a:ext cx="3061385" cy="617232"/>
          </a:xfrm>
          <a:custGeom>
            <a:avLst/>
            <a:gdLst/>
            <a:ahLst/>
            <a:cxnLst/>
            <a:rect l="l" t="t" r="r" b="b"/>
            <a:pathLst>
              <a:path w="3061385" h="617232">
                <a:moveTo>
                  <a:pt x="3014446" y="0"/>
                </a:moveTo>
                <a:lnTo>
                  <a:pt x="1338451" y="314174"/>
                </a:lnTo>
              </a:path>
              <a:path w="3061385" h="617232">
                <a:moveTo>
                  <a:pt x="1338451" y="381362"/>
                </a:moveTo>
                <a:lnTo>
                  <a:pt x="3061385" y="680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830411" y="4968303"/>
            <a:ext cx="3014433" cy="620153"/>
          </a:xfrm>
          <a:custGeom>
            <a:avLst/>
            <a:gdLst/>
            <a:ahLst/>
            <a:cxnLst/>
            <a:rect l="l" t="t" r="r" b="b"/>
            <a:pathLst>
              <a:path w="3014433" h="620153">
                <a:moveTo>
                  <a:pt x="3014433" y="55067"/>
                </a:moveTo>
                <a:lnTo>
                  <a:pt x="3002940" y="0"/>
                </a:lnTo>
                <a:lnTo>
                  <a:pt x="1338445" y="316557"/>
                </a:lnTo>
                <a:lnTo>
                  <a:pt x="1338445" y="369248"/>
                </a:lnTo>
                <a:lnTo>
                  <a:pt x="3014433" y="5506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830411" y="4968303"/>
            <a:ext cx="3014433" cy="620153"/>
          </a:xfrm>
          <a:custGeom>
            <a:avLst/>
            <a:gdLst/>
            <a:ahLst/>
            <a:cxnLst/>
            <a:rect l="l" t="t" r="r" b="b"/>
            <a:pathLst>
              <a:path w="3014433" h="620153">
                <a:moveTo>
                  <a:pt x="3002940" y="0"/>
                </a:moveTo>
                <a:lnTo>
                  <a:pt x="1338445" y="316557"/>
                </a:lnTo>
              </a:path>
              <a:path w="3014433" h="620153">
                <a:moveTo>
                  <a:pt x="1338445" y="369248"/>
                </a:moveTo>
                <a:lnTo>
                  <a:pt x="3014433" y="55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833350" y="4732995"/>
            <a:ext cx="166966" cy="358406"/>
          </a:xfrm>
          <a:custGeom>
            <a:avLst/>
            <a:gdLst/>
            <a:ahLst/>
            <a:cxnLst/>
            <a:rect l="l" t="t" r="r" b="b"/>
            <a:pathLst>
              <a:path w="166966" h="358406">
                <a:moveTo>
                  <a:pt x="20408" y="89344"/>
                </a:moveTo>
                <a:lnTo>
                  <a:pt x="125222" y="69380"/>
                </a:lnTo>
                <a:lnTo>
                  <a:pt x="125222" y="225209"/>
                </a:lnTo>
                <a:lnTo>
                  <a:pt x="62611" y="225158"/>
                </a:lnTo>
                <a:lnTo>
                  <a:pt x="0" y="235305"/>
                </a:lnTo>
                <a:lnTo>
                  <a:pt x="0" y="291884"/>
                </a:lnTo>
                <a:lnTo>
                  <a:pt x="58445" y="358406"/>
                </a:lnTo>
                <a:lnTo>
                  <a:pt x="93052" y="353961"/>
                </a:lnTo>
                <a:lnTo>
                  <a:pt x="166966" y="305320"/>
                </a:lnTo>
                <a:lnTo>
                  <a:pt x="166966" y="261734"/>
                </a:lnTo>
                <a:lnTo>
                  <a:pt x="158610" y="252755"/>
                </a:lnTo>
                <a:lnTo>
                  <a:pt x="158610" y="87655"/>
                </a:lnTo>
                <a:lnTo>
                  <a:pt x="166966" y="91986"/>
                </a:lnTo>
                <a:lnTo>
                  <a:pt x="166966" y="47472"/>
                </a:lnTo>
                <a:lnTo>
                  <a:pt x="136347" y="8064"/>
                </a:lnTo>
                <a:lnTo>
                  <a:pt x="28752" y="0"/>
                </a:lnTo>
                <a:lnTo>
                  <a:pt x="0" y="5270"/>
                </a:lnTo>
                <a:lnTo>
                  <a:pt x="0" y="63703"/>
                </a:lnTo>
                <a:lnTo>
                  <a:pt x="20408" y="8934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833350" y="4732995"/>
            <a:ext cx="166966" cy="358406"/>
          </a:xfrm>
          <a:custGeom>
            <a:avLst/>
            <a:gdLst/>
            <a:ahLst/>
            <a:cxnLst/>
            <a:rect l="l" t="t" r="r" b="b"/>
            <a:pathLst>
              <a:path w="166966" h="358406">
                <a:moveTo>
                  <a:pt x="0" y="5270"/>
                </a:moveTo>
                <a:lnTo>
                  <a:pt x="0" y="63703"/>
                </a:lnTo>
                <a:lnTo>
                  <a:pt x="20408" y="89344"/>
                </a:lnTo>
                <a:lnTo>
                  <a:pt x="125222" y="69380"/>
                </a:lnTo>
                <a:lnTo>
                  <a:pt x="125222" y="225209"/>
                </a:lnTo>
                <a:lnTo>
                  <a:pt x="62611" y="225158"/>
                </a:lnTo>
                <a:lnTo>
                  <a:pt x="0" y="235305"/>
                </a:lnTo>
                <a:lnTo>
                  <a:pt x="0" y="291884"/>
                </a:lnTo>
                <a:lnTo>
                  <a:pt x="58445" y="358406"/>
                </a:lnTo>
                <a:lnTo>
                  <a:pt x="93052" y="353961"/>
                </a:lnTo>
                <a:lnTo>
                  <a:pt x="166966" y="305320"/>
                </a:lnTo>
                <a:lnTo>
                  <a:pt x="166966" y="261734"/>
                </a:lnTo>
                <a:lnTo>
                  <a:pt x="158610" y="252755"/>
                </a:lnTo>
                <a:lnTo>
                  <a:pt x="158610" y="87655"/>
                </a:lnTo>
                <a:lnTo>
                  <a:pt x="166966" y="91986"/>
                </a:lnTo>
                <a:lnTo>
                  <a:pt x="166966" y="47472"/>
                </a:lnTo>
                <a:lnTo>
                  <a:pt x="136347" y="8064"/>
                </a:lnTo>
                <a:lnTo>
                  <a:pt x="28752" y="0"/>
                </a:lnTo>
                <a:lnTo>
                  <a:pt x="0" y="52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830411" y="4782081"/>
            <a:ext cx="3140227" cy="619645"/>
          </a:xfrm>
          <a:custGeom>
            <a:avLst/>
            <a:gdLst/>
            <a:ahLst/>
            <a:cxnLst/>
            <a:rect l="l" t="t" r="r" b="b"/>
            <a:pathLst>
              <a:path w="3140227" h="619645">
                <a:moveTo>
                  <a:pt x="3128162" y="20294"/>
                </a:moveTo>
                <a:lnTo>
                  <a:pt x="3140227" y="18414"/>
                </a:lnTo>
                <a:lnTo>
                  <a:pt x="3140227" y="10071"/>
                </a:lnTo>
                <a:lnTo>
                  <a:pt x="3067875" y="0"/>
                </a:lnTo>
                <a:lnTo>
                  <a:pt x="3002940" y="14617"/>
                </a:lnTo>
                <a:lnTo>
                  <a:pt x="1338445" y="349977"/>
                </a:lnTo>
              </a:path>
              <a:path w="3140227" h="619645">
                <a:moveTo>
                  <a:pt x="1338445" y="363201"/>
                </a:moveTo>
                <a:lnTo>
                  <a:pt x="3128162" y="20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51919" y="4800496"/>
            <a:ext cx="18719" cy="165099"/>
          </a:xfrm>
          <a:custGeom>
            <a:avLst/>
            <a:gdLst/>
            <a:ahLst/>
            <a:cxnLst/>
            <a:rect l="l" t="t" r="r" b="b"/>
            <a:pathLst>
              <a:path w="18719" h="165100">
                <a:moveTo>
                  <a:pt x="18719" y="0"/>
                </a:moveTo>
                <a:lnTo>
                  <a:pt x="18719" y="165099"/>
                </a:lnTo>
                <a:lnTo>
                  <a:pt x="0" y="1577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833351" y="4958154"/>
            <a:ext cx="62611" cy="66725"/>
          </a:xfrm>
          <a:custGeom>
            <a:avLst/>
            <a:gdLst/>
            <a:ahLst/>
            <a:cxnLst/>
            <a:rect l="l" t="t" r="r" b="b"/>
            <a:pathLst>
              <a:path w="62611" h="66725">
                <a:moveTo>
                  <a:pt x="0" y="66725"/>
                </a:moveTo>
                <a:lnTo>
                  <a:pt x="31546" y="62598"/>
                </a:lnTo>
                <a:lnTo>
                  <a:pt x="62611" y="41732"/>
                </a:lnTo>
                <a:lnTo>
                  <a:pt x="626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864897" y="5020752"/>
            <a:ext cx="115100" cy="30797"/>
          </a:xfrm>
          <a:custGeom>
            <a:avLst/>
            <a:gdLst/>
            <a:ahLst/>
            <a:cxnLst/>
            <a:rect l="l" t="t" r="r" b="b"/>
            <a:pathLst>
              <a:path w="115100" h="30797">
                <a:moveTo>
                  <a:pt x="0" y="0"/>
                </a:moveTo>
                <a:lnTo>
                  <a:pt x="96380" y="7226"/>
                </a:lnTo>
                <a:lnTo>
                  <a:pt x="115100" y="307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895962" y="4999885"/>
            <a:ext cx="104355" cy="38430"/>
          </a:xfrm>
          <a:custGeom>
            <a:avLst/>
            <a:gdLst/>
            <a:ahLst/>
            <a:cxnLst/>
            <a:rect l="l" t="t" r="r" b="b"/>
            <a:pathLst>
              <a:path w="104355" h="38430">
                <a:moveTo>
                  <a:pt x="104355" y="38430"/>
                </a:moveTo>
                <a:lnTo>
                  <a:pt x="74675" y="745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61278" y="4974879"/>
            <a:ext cx="9359" cy="53098"/>
          </a:xfrm>
          <a:custGeom>
            <a:avLst/>
            <a:gdLst/>
            <a:ahLst/>
            <a:cxnLst/>
            <a:rect l="l" t="t" r="r" b="b"/>
            <a:pathLst>
              <a:path w="9359" h="53098">
                <a:moveTo>
                  <a:pt x="0" y="53098"/>
                </a:moveTo>
                <a:lnTo>
                  <a:pt x="9359" y="32461"/>
                </a:lnTo>
                <a:lnTo>
                  <a:pt x="93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898285" y="4746838"/>
            <a:ext cx="71412" cy="35242"/>
          </a:xfrm>
          <a:custGeom>
            <a:avLst/>
            <a:gdLst/>
            <a:ahLst/>
            <a:cxnLst/>
            <a:rect l="l" t="t" r="r" b="b"/>
            <a:pathLst>
              <a:path w="71412" h="35242">
                <a:moveTo>
                  <a:pt x="0" y="35242"/>
                </a:moveTo>
                <a:lnTo>
                  <a:pt x="0" y="0"/>
                </a:lnTo>
                <a:lnTo>
                  <a:pt x="71412" y="53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830411" y="4822340"/>
            <a:ext cx="3023349" cy="607669"/>
          </a:xfrm>
          <a:custGeom>
            <a:avLst/>
            <a:gdLst/>
            <a:ahLst/>
            <a:cxnLst/>
            <a:rect l="l" t="t" r="r" b="b"/>
            <a:pathLst>
              <a:path w="3023349" h="607669">
                <a:moveTo>
                  <a:pt x="3023349" y="0"/>
                </a:moveTo>
                <a:lnTo>
                  <a:pt x="1338445" y="338652"/>
                </a:lnTo>
              </a:path>
              <a:path w="3023349" h="607669">
                <a:moveTo>
                  <a:pt x="1338445" y="338653"/>
                </a:moveTo>
                <a:lnTo>
                  <a:pt x="3023349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826013" y="4887699"/>
            <a:ext cx="31232" cy="43717"/>
          </a:xfrm>
          <a:custGeom>
            <a:avLst/>
            <a:gdLst/>
            <a:ahLst/>
            <a:cxnLst/>
            <a:rect l="l" t="t" r="r" b="b"/>
            <a:pathLst>
              <a:path w="31232" h="43717">
                <a:moveTo>
                  <a:pt x="29229" y="28510"/>
                </a:moveTo>
                <a:lnTo>
                  <a:pt x="31232" y="22178"/>
                </a:lnTo>
                <a:lnTo>
                  <a:pt x="30911" y="9218"/>
                </a:lnTo>
                <a:lnTo>
                  <a:pt x="24505" y="1040"/>
                </a:lnTo>
                <a:lnTo>
                  <a:pt x="20144" y="0"/>
                </a:lnTo>
                <a:lnTo>
                  <a:pt x="10063" y="4031"/>
                </a:lnTo>
                <a:lnTo>
                  <a:pt x="2001" y="15201"/>
                </a:lnTo>
                <a:lnTo>
                  <a:pt x="0" y="21533"/>
                </a:lnTo>
                <a:lnTo>
                  <a:pt x="325" y="34493"/>
                </a:lnTo>
                <a:lnTo>
                  <a:pt x="6725" y="42671"/>
                </a:lnTo>
                <a:lnTo>
                  <a:pt x="11097" y="43717"/>
                </a:lnTo>
                <a:lnTo>
                  <a:pt x="21172" y="39679"/>
                </a:lnTo>
                <a:lnTo>
                  <a:pt x="29229" y="2851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826013" y="4887699"/>
            <a:ext cx="31232" cy="43717"/>
          </a:xfrm>
          <a:custGeom>
            <a:avLst/>
            <a:gdLst/>
            <a:ahLst/>
            <a:cxnLst/>
            <a:rect l="l" t="t" r="r" b="b"/>
            <a:pathLst>
              <a:path w="31232" h="43717">
                <a:moveTo>
                  <a:pt x="29229" y="28510"/>
                </a:moveTo>
                <a:lnTo>
                  <a:pt x="21172" y="39679"/>
                </a:lnTo>
                <a:lnTo>
                  <a:pt x="11097" y="43717"/>
                </a:lnTo>
                <a:lnTo>
                  <a:pt x="6725" y="42671"/>
                </a:lnTo>
                <a:lnTo>
                  <a:pt x="325" y="34493"/>
                </a:lnTo>
                <a:lnTo>
                  <a:pt x="0" y="21533"/>
                </a:lnTo>
                <a:lnTo>
                  <a:pt x="2001" y="15201"/>
                </a:lnTo>
                <a:lnTo>
                  <a:pt x="10063" y="4031"/>
                </a:lnTo>
                <a:lnTo>
                  <a:pt x="20144" y="0"/>
                </a:lnTo>
                <a:lnTo>
                  <a:pt x="24505" y="1040"/>
                </a:lnTo>
                <a:lnTo>
                  <a:pt x="30911" y="9218"/>
                </a:lnTo>
                <a:lnTo>
                  <a:pt x="31232" y="22178"/>
                </a:lnTo>
                <a:lnTo>
                  <a:pt x="29229" y="285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03947" y="4949829"/>
            <a:ext cx="31238" cy="43716"/>
          </a:xfrm>
          <a:custGeom>
            <a:avLst/>
            <a:gdLst/>
            <a:ahLst/>
            <a:cxnLst/>
            <a:rect l="l" t="t" r="r" b="b"/>
            <a:pathLst>
              <a:path w="31238" h="43716">
                <a:moveTo>
                  <a:pt x="29243" y="28515"/>
                </a:moveTo>
                <a:lnTo>
                  <a:pt x="31238" y="22184"/>
                </a:lnTo>
                <a:lnTo>
                  <a:pt x="30913" y="9221"/>
                </a:lnTo>
                <a:lnTo>
                  <a:pt x="24506" y="1045"/>
                </a:lnTo>
                <a:lnTo>
                  <a:pt x="20135" y="0"/>
                </a:lnTo>
                <a:lnTo>
                  <a:pt x="10058" y="4032"/>
                </a:lnTo>
                <a:lnTo>
                  <a:pt x="2002" y="15193"/>
                </a:lnTo>
                <a:lnTo>
                  <a:pt x="0" y="21534"/>
                </a:lnTo>
                <a:lnTo>
                  <a:pt x="324" y="34493"/>
                </a:lnTo>
                <a:lnTo>
                  <a:pt x="6713" y="42676"/>
                </a:lnTo>
                <a:lnTo>
                  <a:pt x="11091" y="43716"/>
                </a:lnTo>
                <a:lnTo>
                  <a:pt x="21170" y="39675"/>
                </a:lnTo>
                <a:lnTo>
                  <a:pt x="29243" y="2851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03947" y="4949829"/>
            <a:ext cx="31238" cy="43716"/>
          </a:xfrm>
          <a:custGeom>
            <a:avLst/>
            <a:gdLst/>
            <a:ahLst/>
            <a:cxnLst/>
            <a:rect l="l" t="t" r="r" b="b"/>
            <a:pathLst>
              <a:path w="31238" h="43716">
                <a:moveTo>
                  <a:pt x="29243" y="28515"/>
                </a:moveTo>
                <a:lnTo>
                  <a:pt x="21170" y="39675"/>
                </a:lnTo>
                <a:lnTo>
                  <a:pt x="11091" y="43716"/>
                </a:lnTo>
                <a:lnTo>
                  <a:pt x="6713" y="42676"/>
                </a:lnTo>
                <a:lnTo>
                  <a:pt x="324" y="34493"/>
                </a:lnTo>
                <a:lnTo>
                  <a:pt x="0" y="21534"/>
                </a:lnTo>
                <a:lnTo>
                  <a:pt x="2002" y="15193"/>
                </a:lnTo>
                <a:lnTo>
                  <a:pt x="10058" y="4032"/>
                </a:lnTo>
                <a:lnTo>
                  <a:pt x="20135" y="0"/>
                </a:lnTo>
                <a:lnTo>
                  <a:pt x="24506" y="1045"/>
                </a:lnTo>
                <a:lnTo>
                  <a:pt x="30913" y="9221"/>
                </a:lnTo>
                <a:lnTo>
                  <a:pt x="31238" y="22184"/>
                </a:lnTo>
                <a:lnTo>
                  <a:pt x="29243" y="285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460202" y="4821363"/>
            <a:ext cx="43091" cy="36296"/>
          </a:xfrm>
          <a:custGeom>
            <a:avLst/>
            <a:gdLst/>
            <a:ahLst/>
            <a:cxnLst/>
            <a:rect l="l" t="t" r="r" b="b"/>
            <a:pathLst>
              <a:path w="43091" h="36296">
                <a:moveTo>
                  <a:pt x="17170" y="0"/>
                </a:moveTo>
                <a:lnTo>
                  <a:pt x="0" y="36296"/>
                </a:lnTo>
                <a:lnTo>
                  <a:pt x="43091" y="26670"/>
                </a:lnTo>
                <a:lnTo>
                  <a:pt x="171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460202" y="4821363"/>
            <a:ext cx="43091" cy="36296"/>
          </a:xfrm>
          <a:custGeom>
            <a:avLst/>
            <a:gdLst/>
            <a:ahLst/>
            <a:cxnLst/>
            <a:rect l="l" t="t" r="r" b="b"/>
            <a:pathLst>
              <a:path w="43091" h="36296">
                <a:moveTo>
                  <a:pt x="17170" y="0"/>
                </a:moveTo>
                <a:lnTo>
                  <a:pt x="0" y="36296"/>
                </a:lnTo>
                <a:lnTo>
                  <a:pt x="43091" y="26670"/>
                </a:lnTo>
                <a:lnTo>
                  <a:pt x="171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460202" y="5040553"/>
            <a:ext cx="43091" cy="33985"/>
          </a:xfrm>
          <a:custGeom>
            <a:avLst/>
            <a:gdLst/>
            <a:ahLst/>
            <a:cxnLst/>
            <a:rect l="l" t="t" r="r" b="b"/>
            <a:pathLst>
              <a:path w="43091" h="33985">
                <a:moveTo>
                  <a:pt x="17170" y="33985"/>
                </a:moveTo>
                <a:lnTo>
                  <a:pt x="43091" y="0"/>
                </a:lnTo>
                <a:lnTo>
                  <a:pt x="0" y="8026"/>
                </a:lnTo>
                <a:lnTo>
                  <a:pt x="17170" y="3398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460202" y="5040553"/>
            <a:ext cx="43091" cy="33985"/>
          </a:xfrm>
          <a:custGeom>
            <a:avLst/>
            <a:gdLst/>
            <a:ahLst/>
            <a:cxnLst/>
            <a:rect l="l" t="t" r="r" b="b"/>
            <a:pathLst>
              <a:path w="43091" h="33985">
                <a:moveTo>
                  <a:pt x="17170" y="33985"/>
                </a:moveTo>
                <a:lnTo>
                  <a:pt x="0" y="8026"/>
                </a:lnTo>
                <a:lnTo>
                  <a:pt x="43091" y="0"/>
                </a:lnTo>
                <a:lnTo>
                  <a:pt x="17170" y="339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825245" y="4950581"/>
            <a:ext cx="40640" cy="34239"/>
          </a:xfrm>
          <a:custGeom>
            <a:avLst/>
            <a:gdLst/>
            <a:ahLst/>
            <a:cxnLst/>
            <a:rect l="l" t="t" r="r" b="b"/>
            <a:pathLst>
              <a:path w="40639" h="34239">
                <a:moveTo>
                  <a:pt x="16179" y="0"/>
                </a:moveTo>
                <a:lnTo>
                  <a:pt x="0" y="34239"/>
                </a:lnTo>
                <a:lnTo>
                  <a:pt x="40640" y="25158"/>
                </a:lnTo>
                <a:lnTo>
                  <a:pt x="16179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825245" y="4950581"/>
            <a:ext cx="40640" cy="34239"/>
          </a:xfrm>
          <a:custGeom>
            <a:avLst/>
            <a:gdLst/>
            <a:ahLst/>
            <a:cxnLst/>
            <a:rect l="l" t="t" r="r" b="b"/>
            <a:pathLst>
              <a:path w="40639" h="34239">
                <a:moveTo>
                  <a:pt x="16179" y="0"/>
                </a:moveTo>
                <a:lnTo>
                  <a:pt x="0" y="34239"/>
                </a:lnTo>
                <a:lnTo>
                  <a:pt x="40640" y="25158"/>
                </a:lnTo>
                <a:lnTo>
                  <a:pt x="1617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825245" y="5165275"/>
            <a:ext cx="40640" cy="32042"/>
          </a:xfrm>
          <a:custGeom>
            <a:avLst/>
            <a:gdLst/>
            <a:ahLst/>
            <a:cxnLst/>
            <a:rect l="l" t="t" r="r" b="b"/>
            <a:pathLst>
              <a:path w="40639" h="32042">
                <a:moveTo>
                  <a:pt x="16179" y="32042"/>
                </a:moveTo>
                <a:lnTo>
                  <a:pt x="40640" y="0"/>
                </a:lnTo>
                <a:lnTo>
                  <a:pt x="0" y="7569"/>
                </a:lnTo>
                <a:lnTo>
                  <a:pt x="16179" y="3204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825245" y="5165275"/>
            <a:ext cx="40640" cy="32042"/>
          </a:xfrm>
          <a:custGeom>
            <a:avLst/>
            <a:gdLst/>
            <a:ahLst/>
            <a:cxnLst/>
            <a:rect l="l" t="t" r="r" b="b"/>
            <a:pathLst>
              <a:path w="40639" h="32042">
                <a:moveTo>
                  <a:pt x="16179" y="32042"/>
                </a:moveTo>
                <a:lnTo>
                  <a:pt x="0" y="7569"/>
                </a:lnTo>
                <a:lnTo>
                  <a:pt x="40640" y="0"/>
                </a:lnTo>
                <a:lnTo>
                  <a:pt x="16179" y="320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278726" y="5064480"/>
            <a:ext cx="37846" cy="31889"/>
          </a:xfrm>
          <a:custGeom>
            <a:avLst/>
            <a:gdLst/>
            <a:ahLst/>
            <a:cxnLst/>
            <a:rect l="l" t="t" r="r" b="b"/>
            <a:pathLst>
              <a:path w="37845" h="31889">
                <a:moveTo>
                  <a:pt x="15074" y="0"/>
                </a:moveTo>
                <a:lnTo>
                  <a:pt x="0" y="31889"/>
                </a:lnTo>
                <a:lnTo>
                  <a:pt x="37846" y="23418"/>
                </a:lnTo>
                <a:lnTo>
                  <a:pt x="15074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78726" y="5064480"/>
            <a:ext cx="37846" cy="31889"/>
          </a:xfrm>
          <a:custGeom>
            <a:avLst/>
            <a:gdLst/>
            <a:ahLst/>
            <a:cxnLst/>
            <a:rect l="l" t="t" r="r" b="b"/>
            <a:pathLst>
              <a:path w="37845" h="31889">
                <a:moveTo>
                  <a:pt x="15074" y="0"/>
                </a:moveTo>
                <a:lnTo>
                  <a:pt x="0" y="31889"/>
                </a:lnTo>
                <a:lnTo>
                  <a:pt x="37846" y="23418"/>
                </a:lnTo>
                <a:lnTo>
                  <a:pt x="1507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278726" y="5269952"/>
            <a:ext cx="37846" cy="29832"/>
          </a:xfrm>
          <a:custGeom>
            <a:avLst/>
            <a:gdLst/>
            <a:ahLst/>
            <a:cxnLst/>
            <a:rect l="l" t="t" r="r" b="b"/>
            <a:pathLst>
              <a:path w="37845" h="29832">
                <a:moveTo>
                  <a:pt x="15074" y="29832"/>
                </a:moveTo>
                <a:lnTo>
                  <a:pt x="37846" y="0"/>
                </a:lnTo>
                <a:lnTo>
                  <a:pt x="0" y="7048"/>
                </a:lnTo>
                <a:lnTo>
                  <a:pt x="15074" y="2983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278726" y="5269952"/>
            <a:ext cx="37846" cy="29832"/>
          </a:xfrm>
          <a:custGeom>
            <a:avLst/>
            <a:gdLst/>
            <a:ahLst/>
            <a:cxnLst/>
            <a:rect l="l" t="t" r="r" b="b"/>
            <a:pathLst>
              <a:path w="37845" h="29832">
                <a:moveTo>
                  <a:pt x="15074" y="29832"/>
                </a:moveTo>
                <a:lnTo>
                  <a:pt x="0" y="7048"/>
                </a:lnTo>
                <a:lnTo>
                  <a:pt x="37846" y="0"/>
                </a:lnTo>
                <a:lnTo>
                  <a:pt x="15074" y="298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489130" y="4503412"/>
            <a:ext cx="3301974" cy="1023213"/>
          </a:xfrm>
          <a:custGeom>
            <a:avLst/>
            <a:gdLst/>
            <a:ahLst/>
            <a:cxnLst/>
            <a:rect l="l" t="t" r="r" b="b"/>
            <a:pathLst>
              <a:path w="3301974" h="1023213">
                <a:moveTo>
                  <a:pt x="3218294" y="379641"/>
                </a:moveTo>
                <a:lnTo>
                  <a:pt x="3301974" y="288594"/>
                </a:lnTo>
                <a:lnTo>
                  <a:pt x="3300984" y="49352"/>
                </a:lnTo>
                <a:lnTo>
                  <a:pt x="3300984" y="6045"/>
                </a:lnTo>
                <a:lnTo>
                  <a:pt x="3186798" y="0"/>
                </a:lnTo>
                <a:lnTo>
                  <a:pt x="3156292" y="6248"/>
                </a:lnTo>
                <a:lnTo>
                  <a:pt x="1679724" y="337646"/>
                </a:lnTo>
                <a:lnTo>
                  <a:pt x="1679724" y="691582"/>
                </a:lnTo>
                <a:lnTo>
                  <a:pt x="3218294" y="3796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489130" y="4503412"/>
            <a:ext cx="3301974" cy="1023213"/>
          </a:xfrm>
          <a:custGeom>
            <a:avLst/>
            <a:gdLst/>
            <a:ahLst/>
            <a:cxnLst/>
            <a:rect l="l" t="t" r="r" b="b"/>
            <a:pathLst>
              <a:path w="3301974" h="1023213">
                <a:moveTo>
                  <a:pt x="3218294" y="379641"/>
                </a:moveTo>
                <a:lnTo>
                  <a:pt x="3301974" y="288594"/>
                </a:lnTo>
              </a:path>
              <a:path w="3301974" h="1023213">
                <a:moveTo>
                  <a:pt x="3300984" y="49352"/>
                </a:moveTo>
                <a:lnTo>
                  <a:pt x="3300984" y="6045"/>
                </a:lnTo>
                <a:lnTo>
                  <a:pt x="3186798" y="0"/>
                </a:lnTo>
                <a:lnTo>
                  <a:pt x="3156292" y="6248"/>
                </a:lnTo>
                <a:lnTo>
                  <a:pt x="1679724" y="337646"/>
                </a:lnTo>
              </a:path>
              <a:path w="3301974" h="1023213">
                <a:moveTo>
                  <a:pt x="1679724" y="691582"/>
                </a:moveTo>
                <a:lnTo>
                  <a:pt x="3218294" y="3796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489136" y="4811954"/>
            <a:ext cx="3218294" cy="714667"/>
          </a:xfrm>
          <a:custGeom>
            <a:avLst/>
            <a:gdLst/>
            <a:ahLst/>
            <a:cxnLst/>
            <a:rect l="l" t="t" r="r" b="b"/>
            <a:pathLst>
              <a:path w="3218294" h="714667">
                <a:moveTo>
                  <a:pt x="3218294" y="71094"/>
                </a:moveTo>
                <a:lnTo>
                  <a:pt x="3168484" y="0"/>
                </a:lnTo>
                <a:lnTo>
                  <a:pt x="1679719" y="310258"/>
                </a:lnTo>
                <a:lnTo>
                  <a:pt x="1679719" y="383036"/>
                </a:lnTo>
                <a:lnTo>
                  <a:pt x="3218294" y="7109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89136" y="4811954"/>
            <a:ext cx="3218294" cy="714667"/>
          </a:xfrm>
          <a:custGeom>
            <a:avLst/>
            <a:gdLst/>
            <a:ahLst/>
            <a:cxnLst/>
            <a:rect l="l" t="t" r="r" b="b"/>
            <a:pathLst>
              <a:path w="3218294" h="714667">
                <a:moveTo>
                  <a:pt x="3168484" y="0"/>
                </a:moveTo>
                <a:lnTo>
                  <a:pt x="1679719" y="310258"/>
                </a:lnTo>
              </a:path>
              <a:path w="3218294" h="714667">
                <a:moveTo>
                  <a:pt x="1679719" y="383036"/>
                </a:moveTo>
                <a:lnTo>
                  <a:pt x="3218294" y="710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489139" y="4753776"/>
            <a:ext cx="3168484" cy="718489"/>
          </a:xfrm>
          <a:custGeom>
            <a:avLst/>
            <a:gdLst/>
            <a:ahLst/>
            <a:cxnLst/>
            <a:rect l="l" t="t" r="r" b="b"/>
            <a:pathLst>
              <a:path w="3168484" h="718489">
                <a:moveTo>
                  <a:pt x="3168484" y="58178"/>
                </a:moveTo>
                <a:lnTo>
                  <a:pt x="3156280" y="0"/>
                </a:lnTo>
                <a:lnTo>
                  <a:pt x="1679715" y="311769"/>
                </a:lnTo>
                <a:lnTo>
                  <a:pt x="1679715" y="368437"/>
                </a:lnTo>
                <a:lnTo>
                  <a:pt x="3168484" y="58178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489139" y="4753776"/>
            <a:ext cx="3168484" cy="718489"/>
          </a:xfrm>
          <a:custGeom>
            <a:avLst/>
            <a:gdLst/>
            <a:ahLst/>
            <a:cxnLst/>
            <a:rect l="l" t="t" r="r" b="b"/>
            <a:pathLst>
              <a:path w="3168484" h="718489">
                <a:moveTo>
                  <a:pt x="3156280" y="0"/>
                </a:moveTo>
                <a:lnTo>
                  <a:pt x="1679715" y="311769"/>
                </a:lnTo>
              </a:path>
              <a:path w="3168484" h="718489">
                <a:moveTo>
                  <a:pt x="1679715" y="368437"/>
                </a:moveTo>
                <a:lnTo>
                  <a:pt x="3168484" y="58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45421" y="4503405"/>
            <a:ext cx="177177" cy="379641"/>
          </a:xfrm>
          <a:custGeom>
            <a:avLst/>
            <a:gdLst/>
            <a:ahLst/>
            <a:cxnLst/>
            <a:rect l="l" t="t" r="r" b="b"/>
            <a:pathLst>
              <a:path w="177177" h="379641">
                <a:moveTo>
                  <a:pt x="21653" y="95008"/>
                </a:moveTo>
                <a:lnTo>
                  <a:pt x="132880" y="71373"/>
                </a:lnTo>
                <a:lnTo>
                  <a:pt x="132880" y="236740"/>
                </a:lnTo>
                <a:lnTo>
                  <a:pt x="66446" y="238137"/>
                </a:lnTo>
                <a:lnTo>
                  <a:pt x="0" y="250367"/>
                </a:lnTo>
                <a:lnTo>
                  <a:pt x="0" y="310413"/>
                </a:lnTo>
                <a:lnTo>
                  <a:pt x="62014" y="379641"/>
                </a:lnTo>
                <a:lnTo>
                  <a:pt x="98742" y="374116"/>
                </a:lnTo>
                <a:lnTo>
                  <a:pt x="177177" y="320776"/>
                </a:lnTo>
                <a:lnTo>
                  <a:pt x="177177" y="274523"/>
                </a:lnTo>
                <a:lnTo>
                  <a:pt x="168325" y="265188"/>
                </a:lnTo>
                <a:lnTo>
                  <a:pt x="168325" y="89979"/>
                </a:lnTo>
                <a:lnTo>
                  <a:pt x="177177" y="94399"/>
                </a:lnTo>
                <a:lnTo>
                  <a:pt x="177177" y="47142"/>
                </a:lnTo>
                <a:lnTo>
                  <a:pt x="144703" y="6057"/>
                </a:lnTo>
                <a:lnTo>
                  <a:pt x="30518" y="0"/>
                </a:lnTo>
                <a:lnTo>
                  <a:pt x="0" y="6261"/>
                </a:lnTo>
                <a:lnTo>
                  <a:pt x="0" y="68275"/>
                </a:lnTo>
                <a:lnTo>
                  <a:pt x="21653" y="9500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645421" y="4503405"/>
            <a:ext cx="177177" cy="379641"/>
          </a:xfrm>
          <a:custGeom>
            <a:avLst/>
            <a:gdLst/>
            <a:ahLst/>
            <a:cxnLst/>
            <a:rect l="l" t="t" r="r" b="b"/>
            <a:pathLst>
              <a:path w="177177" h="379641">
                <a:moveTo>
                  <a:pt x="0" y="6261"/>
                </a:moveTo>
                <a:lnTo>
                  <a:pt x="0" y="68275"/>
                </a:lnTo>
                <a:lnTo>
                  <a:pt x="21653" y="95008"/>
                </a:lnTo>
                <a:lnTo>
                  <a:pt x="132880" y="71373"/>
                </a:lnTo>
                <a:lnTo>
                  <a:pt x="132880" y="236740"/>
                </a:lnTo>
                <a:lnTo>
                  <a:pt x="66446" y="238137"/>
                </a:lnTo>
                <a:lnTo>
                  <a:pt x="0" y="250367"/>
                </a:lnTo>
                <a:lnTo>
                  <a:pt x="0" y="310413"/>
                </a:lnTo>
                <a:lnTo>
                  <a:pt x="62014" y="379641"/>
                </a:lnTo>
                <a:lnTo>
                  <a:pt x="98742" y="374116"/>
                </a:lnTo>
                <a:lnTo>
                  <a:pt x="177177" y="320776"/>
                </a:lnTo>
                <a:lnTo>
                  <a:pt x="177177" y="274523"/>
                </a:lnTo>
                <a:lnTo>
                  <a:pt x="168325" y="265188"/>
                </a:lnTo>
                <a:lnTo>
                  <a:pt x="168325" y="89979"/>
                </a:lnTo>
                <a:lnTo>
                  <a:pt x="177177" y="94399"/>
                </a:lnTo>
                <a:lnTo>
                  <a:pt x="177177" y="47142"/>
                </a:lnTo>
                <a:lnTo>
                  <a:pt x="144703" y="6057"/>
                </a:lnTo>
                <a:lnTo>
                  <a:pt x="30518" y="0"/>
                </a:lnTo>
                <a:lnTo>
                  <a:pt x="0" y="62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489140" y="4554662"/>
            <a:ext cx="3301961" cy="719429"/>
          </a:xfrm>
          <a:custGeom>
            <a:avLst/>
            <a:gdLst/>
            <a:ahLst/>
            <a:cxnLst/>
            <a:rect l="l" t="t" r="r" b="b"/>
            <a:pathLst>
              <a:path w="3301961" h="719429">
                <a:moveTo>
                  <a:pt x="3289160" y="20116"/>
                </a:moveTo>
                <a:lnTo>
                  <a:pt x="3301961" y="17843"/>
                </a:lnTo>
                <a:lnTo>
                  <a:pt x="3301961" y="8978"/>
                </a:lnTo>
                <a:lnTo>
                  <a:pt x="3225177" y="0"/>
                </a:lnTo>
                <a:lnTo>
                  <a:pt x="3156280" y="17018"/>
                </a:lnTo>
                <a:lnTo>
                  <a:pt x="1679715" y="345618"/>
                </a:lnTo>
              </a:path>
              <a:path w="3301961" h="719429">
                <a:moveTo>
                  <a:pt x="1679715" y="362302"/>
                </a:moveTo>
                <a:lnTo>
                  <a:pt x="3289160" y="201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771238" y="4572506"/>
            <a:ext cx="19862" cy="175209"/>
          </a:xfrm>
          <a:custGeom>
            <a:avLst/>
            <a:gdLst/>
            <a:ahLst/>
            <a:cxnLst/>
            <a:rect l="l" t="t" r="r" b="b"/>
            <a:pathLst>
              <a:path w="19862" h="175209">
                <a:moveTo>
                  <a:pt x="19862" y="0"/>
                </a:moveTo>
                <a:lnTo>
                  <a:pt x="19862" y="175209"/>
                </a:lnTo>
                <a:lnTo>
                  <a:pt x="0" y="1677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645420" y="4741543"/>
            <a:ext cx="66446" cy="72275"/>
          </a:xfrm>
          <a:custGeom>
            <a:avLst/>
            <a:gdLst/>
            <a:ahLst/>
            <a:cxnLst/>
            <a:rect l="l" t="t" r="r" b="b"/>
            <a:pathLst>
              <a:path w="66446" h="72275">
                <a:moveTo>
                  <a:pt x="0" y="72275"/>
                </a:moveTo>
                <a:lnTo>
                  <a:pt x="33464" y="67157"/>
                </a:lnTo>
                <a:lnTo>
                  <a:pt x="66446" y="44297"/>
                </a:lnTo>
                <a:lnTo>
                  <a:pt x="6644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678885" y="4808701"/>
            <a:ext cx="122161" cy="29997"/>
          </a:xfrm>
          <a:custGeom>
            <a:avLst/>
            <a:gdLst/>
            <a:ahLst/>
            <a:cxnLst/>
            <a:rect l="l" t="t" r="r" b="b"/>
            <a:pathLst>
              <a:path w="122161" h="29997">
                <a:moveTo>
                  <a:pt x="0" y="0"/>
                </a:moveTo>
                <a:lnTo>
                  <a:pt x="102285" y="5410"/>
                </a:lnTo>
                <a:lnTo>
                  <a:pt x="122161" y="29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711867" y="4785841"/>
            <a:ext cx="110731" cy="38341"/>
          </a:xfrm>
          <a:custGeom>
            <a:avLst/>
            <a:gdLst/>
            <a:ahLst/>
            <a:cxnLst/>
            <a:rect l="l" t="t" r="r" b="b"/>
            <a:pathLst>
              <a:path w="110731" h="38341">
                <a:moveTo>
                  <a:pt x="110731" y="38341"/>
                </a:moveTo>
                <a:lnTo>
                  <a:pt x="79235" y="617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781171" y="4757545"/>
            <a:ext cx="9931" cy="56565"/>
          </a:xfrm>
          <a:custGeom>
            <a:avLst/>
            <a:gdLst/>
            <a:ahLst/>
            <a:cxnLst/>
            <a:rect l="l" t="t" r="r" b="b"/>
            <a:pathLst>
              <a:path w="9931" h="56565">
                <a:moveTo>
                  <a:pt x="0" y="56565"/>
                </a:moveTo>
                <a:lnTo>
                  <a:pt x="9931" y="34467"/>
                </a:lnTo>
                <a:lnTo>
                  <a:pt x="993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714317" y="4517247"/>
            <a:ext cx="75806" cy="37414"/>
          </a:xfrm>
          <a:custGeom>
            <a:avLst/>
            <a:gdLst/>
            <a:ahLst/>
            <a:cxnLst/>
            <a:rect l="l" t="t" r="r" b="b"/>
            <a:pathLst>
              <a:path w="75806" h="37414">
                <a:moveTo>
                  <a:pt x="0" y="37414"/>
                </a:moveTo>
                <a:lnTo>
                  <a:pt x="0" y="0"/>
                </a:lnTo>
                <a:lnTo>
                  <a:pt x="75806" y="40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489140" y="4598414"/>
            <a:ext cx="3177933" cy="705713"/>
          </a:xfrm>
          <a:custGeom>
            <a:avLst/>
            <a:gdLst/>
            <a:ahLst/>
            <a:cxnLst/>
            <a:rect l="l" t="t" r="r" b="b"/>
            <a:pathLst>
              <a:path w="3177933" h="705713">
                <a:moveTo>
                  <a:pt x="3177933" y="0"/>
                </a:moveTo>
                <a:lnTo>
                  <a:pt x="1679715" y="332704"/>
                </a:lnTo>
              </a:path>
              <a:path w="3177933" h="705713">
                <a:moveTo>
                  <a:pt x="1679715" y="332705"/>
                </a:moveTo>
                <a:lnTo>
                  <a:pt x="3177933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637339" y="4668015"/>
            <a:ext cx="33743" cy="46459"/>
          </a:xfrm>
          <a:custGeom>
            <a:avLst/>
            <a:gdLst/>
            <a:ahLst/>
            <a:cxnLst/>
            <a:rect l="l" t="t" r="r" b="b"/>
            <a:pathLst>
              <a:path w="33743" h="46459">
                <a:moveTo>
                  <a:pt x="31325" y="29977"/>
                </a:moveTo>
                <a:lnTo>
                  <a:pt x="33743" y="21574"/>
                </a:lnTo>
                <a:lnTo>
                  <a:pt x="32886" y="8827"/>
                </a:lnTo>
                <a:lnTo>
                  <a:pt x="26308" y="932"/>
                </a:lnTo>
                <a:lnTo>
                  <a:pt x="20355" y="0"/>
                </a:lnTo>
                <a:lnTo>
                  <a:pt x="10354" y="4983"/>
                </a:lnTo>
                <a:lnTo>
                  <a:pt x="2420" y="16476"/>
                </a:lnTo>
                <a:lnTo>
                  <a:pt x="0" y="24886"/>
                </a:lnTo>
                <a:lnTo>
                  <a:pt x="851" y="37637"/>
                </a:lnTo>
                <a:lnTo>
                  <a:pt x="7423" y="45534"/>
                </a:lnTo>
                <a:lnTo>
                  <a:pt x="13379" y="46459"/>
                </a:lnTo>
                <a:lnTo>
                  <a:pt x="23387" y="41471"/>
                </a:lnTo>
                <a:lnTo>
                  <a:pt x="31325" y="299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637339" y="4668015"/>
            <a:ext cx="33743" cy="46459"/>
          </a:xfrm>
          <a:custGeom>
            <a:avLst/>
            <a:gdLst/>
            <a:ahLst/>
            <a:cxnLst/>
            <a:rect l="l" t="t" r="r" b="b"/>
            <a:pathLst>
              <a:path w="33743" h="46459">
                <a:moveTo>
                  <a:pt x="31325" y="29977"/>
                </a:moveTo>
                <a:lnTo>
                  <a:pt x="23387" y="41471"/>
                </a:lnTo>
                <a:lnTo>
                  <a:pt x="13379" y="46459"/>
                </a:lnTo>
                <a:lnTo>
                  <a:pt x="7423" y="45534"/>
                </a:lnTo>
                <a:lnTo>
                  <a:pt x="851" y="37637"/>
                </a:lnTo>
                <a:lnTo>
                  <a:pt x="0" y="24886"/>
                </a:lnTo>
                <a:lnTo>
                  <a:pt x="2420" y="16476"/>
                </a:lnTo>
                <a:lnTo>
                  <a:pt x="10354" y="4983"/>
                </a:lnTo>
                <a:lnTo>
                  <a:pt x="20355" y="0"/>
                </a:lnTo>
                <a:lnTo>
                  <a:pt x="26308" y="932"/>
                </a:lnTo>
                <a:lnTo>
                  <a:pt x="32886" y="8827"/>
                </a:lnTo>
                <a:lnTo>
                  <a:pt x="33743" y="21574"/>
                </a:lnTo>
                <a:lnTo>
                  <a:pt x="31325" y="299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295573" y="4741455"/>
            <a:ext cx="33743" cy="46459"/>
          </a:xfrm>
          <a:custGeom>
            <a:avLst/>
            <a:gdLst/>
            <a:ahLst/>
            <a:cxnLst/>
            <a:rect l="l" t="t" r="r" b="b"/>
            <a:pathLst>
              <a:path w="33743" h="46459">
                <a:moveTo>
                  <a:pt x="31325" y="29977"/>
                </a:moveTo>
                <a:lnTo>
                  <a:pt x="33743" y="21572"/>
                </a:lnTo>
                <a:lnTo>
                  <a:pt x="32886" y="8821"/>
                </a:lnTo>
                <a:lnTo>
                  <a:pt x="26308" y="932"/>
                </a:lnTo>
                <a:lnTo>
                  <a:pt x="20355" y="0"/>
                </a:lnTo>
                <a:lnTo>
                  <a:pt x="10354" y="4983"/>
                </a:lnTo>
                <a:lnTo>
                  <a:pt x="2420" y="16476"/>
                </a:lnTo>
                <a:lnTo>
                  <a:pt x="0" y="24886"/>
                </a:lnTo>
                <a:lnTo>
                  <a:pt x="851" y="37637"/>
                </a:lnTo>
                <a:lnTo>
                  <a:pt x="7423" y="45534"/>
                </a:lnTo>
                <a:lnTo>
                  <a:pt x="13378" y="46459"/>
                </a:lnTo>
                <a:lnTo>
                  <a:pt x="23381" y="41471"/>
                </a:lnTo>
                <a:lnTo>
                  <a:pt x="31325" y="299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295573" y="4741455"/>
            <a:ext cx="33743" cy="46459"/>
          </a:xfrm>
          <a:custGeom>
            <a:avLst/>
            <a:gdLst/>
            <a:ahLst/>
            <a:cxnLst/>
            <a:rect l="l" t="t" r="r" b="b"/>
            <a:pathLst>
              <a:path w="33743" h="46459">
                <a:moveTo>
                  <a:pt x="31325" y="29977"/>
                </a:moveTo>
                <a:lnTo>
                  <a:pt x="23381" y="41471"/>
                </a:lnTo>
                <a:lnTo>
                  <a:pt x="13378" y="46459"/>
                </a:lnTo>
                <a:lnTo>
                  <a:pt x="7423" y="45534"/>
                </a:lnTo>
                <a:lnTo>
                  <a:pt x="851" y="37637"/>
                </a:lnTo>
                <a:lnTo>
                  <a:pt x="0" y="24886"/>
                </a:lnTo>
                <a:lnTo>
                  <a:pt x="2420" y="16476"/>
                </a:lnTo>
                <a:lnTo>
                  <a:pt x="10354" y="4983"/>
                </a:lnTo>
                <a:lnTo>
                  <a:pt x="20355" y="0"/>
                </a:lnTo>
                <a:lnTo>
                  <a:pt x="26308" y="932"/>
                </a:lnTo>
                <a:lnTo>
                  <a:pt x="32886" y="8821"/>
                </a:lnTo>
                <a:lnTo>
                  <a:pt x="33743" y="21572"/>
                </a:lnTo>
                <a:lnTo>
                  <a:pt x="31325" y="299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249450" y="4606146"/>
            <a:ext cx="45732" cy="38925"/>
          </a:xfrm>
          <a:custGeom>
            <a:avLst/>
            <a:gdLst/>
            <a:ahLst/>
            <a:cxnLst/>
            <a:rect l="l" t="t" r="r" b="b"/>
            <a:pathLst>
              <a:path w="45732" h="38925">
                <a:moveTo>
                  <a:pt x="18211" y="0"/>
                </a:moveTo>
                <a:lnTo>
                  <a:pt x="0" y="38925"/>
                </a:lnTo>
                <a:lnTo>
                  <a:pt x="45732" y="27698"/>
                </a:lnTo>
                <a:lnTo>
                  <a:pt x="1821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249450" y="4606146"/>
            <a:ext cx="45732" cy="38925"/>
          </a:xfrm>
          <a:custGeom>
            <a:avLst/>
            <a:gdLst/>
            <a:ahLst/>
            <a:cxnLst/>
            <a:rect l="l" t="t" r="r" b="b"/>
            <a:pathLst>
              <a:path w="45732" h="38925">
                <a:moveTo>
                  <a:pt x="18211" y="0"/>
                </a:moveTo>
                <a:lnTo>
                  <a:pt x="0" y="38925"/>
                </a:lnTo>
                <a:lnTo>
                  <a:pt x="45732" y="27698"/>
                </a:lnTo>
                <a:lnTo>
                  <a:pt x="1821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249450" y="4838143"/>
            <a:ext cx="45732" cy="36664"/>
          </a:xfrm>
          <a:custGeom>
            <a:avLst/>
            <a:gdLst/>
            <a:ahLst/>
            <a:cxnLst/>
            <a:rect l="l" t="t" r="r" b="b"/>
            <a:pathLst>
              <a:path w="45732" h="36664">
                <a:moveTo>
                  <a:pt x="18211" y="36664"/>
                </a:moveTo>
                <a:lnTo>
                  <a:pt x="45732" y="0"/>
                </a:lnTo>
                <a:lnTo>
                  <a:pt x="0" y="9525"/>
                </a:lnTo>
                <a:lnTo>
                  <a:pt x="18211" y="3666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249450" y="4838143"/>
            <a:ext cx="45732" cy="36664"/>
          </a:xfrm>
          <a:custGeom>
            <a:avLst/>
            <a:gdLst/>
            <a:ahLst/>
            <a:cxnLst/>
            <a:rect l="l" t="t" r="r" b="b"/>
            <a:pathLst>
              <a:path w="45732" h="36664">
                <a:moveTo>
                  <a:pt x="18211" y="36664"/>
                </a:moveTo>
                <a:lnTo>
                  <a:pt x="0" y="9525"/>
                </a:lnTo>
                <a:lnTo>
                  <a:pt x="45732" y="0"/>
                </a:lnTo>
                <a:lnTo>
                  <a:pt x="18211" y="3666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575648" y="4758106"/>
            <a:ext cx="43116" cy="36715"/>
          </a:xfrm>
          <a:custGeom>
            <a:avLst/>
            <a:gdLst/>
            <a:ahLst/>
            <a:cxnLst/>
            <a:rect l="l" t="t" r="r" b="b"/>
            <a:pathLst>
              <a:path w="43116" h="36715">
                <a:moveTo>
                  <a:pt x="17170" y="0"/>
                </a:moveTo>
                <a:lnTo>
                  <a:pt x="0" y="36715"/>
                </a:lnTo>
                <a:lnTo>
                  <a:pt x="43116" y="26123"/>
                </a:lnTo>
                <a:lnTo>
                  <a:pt x="17170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575648" y="4758106"/>
            <a:ext cx="43116" cy="36715"/>
          </a:xfrm>
          <a:custGeom>
            <a:avLst/>
            <a:gdLst/>
            <a:ahLst/>
            <a:cxnLst/>
            <a:rect l="l" t="t" r="r" b="b"/>
            <a:pathLst>
              <a:path w="43116" h="36715">
                <a:moveTo>
                  <a:pt x="17170" y="0"/>
                </a:moveTo>
                <a:lnTo>
                  <a:pt x="0" y="36715"/>
                </a:lnTo>
                <a:lnTo>
                  <a:pt x="43116" y="26123"/>
                </a:lnTo>
                <a:lnTo>
                  <a:pt x="1717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575648" y="4985868"/>
            <a:ext cx="43116" cy="34582"/>
          </a:xfrm>
          <a:custGeom>
            <a:avLst/>
            <a:gdLst/>
            <a:ahLst/>
            <a:cxnLst/>
            <a:rect l="l" t="t" r="r" b="b"/>
            <a:pathLst>
              <a:path w="43116" h="34582">
                <a:moveTo>
                  <a:pt x="17170" y="34582"/>
                </a:moveTo>
                <a:lnTo>
                  <a:pt x="43116" y="0"/>
                </a:lnTo>
                <a:lnTo>
                  <a:pt x="0" y="8991"/>
                </a:lnTo>
                <a:lnTo>
                  <a:pt x="17170" y="3458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575648" y="4985868"/>
            <a:ext cx="43116" cy="34582"/>
          </a:xfrm>
          <a:custGeom>
            <a:avLst/>
            <a:gdLst/>
            <a:ahLst/>
            <a:cxnLst/>
            <a:rect l="l" t="t" r="r" b="b"/>
            <a:pathLst>
              <a:path w="43116" h="34582">
                <a:moveTo>
                  <a:pt x="17170" y="34582"/>
                </a:moveTo>
                <a:lnTo>
                  <a:pt x="0" y="8991"/>
                </a:lnTo>
                <a:lnTo>
                  <a:pt x="43116" y="0"/>
                </a:lnTo>
                <a:lnTo>
                  <a:pt x="17170" y="345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02481" y="4267072"/>
            <a:ext cx="3463709" cy="1138834"/>
          </a:xfrm>
          <a:custGeom>
            <a:avLst/>
            <a:gdLst/>
            <a:ahLst/>
            <a:cxnLst/>
            <a:rect l="l" t="t" r="r" b="b"/>
            <a:pathLst>
              <a:path w="3463709" h="1138834">
                <a:moveTo>
                  <a:pt x="3375215" y="400875"/>
                </a:moveTo>
                <a:lnTo>
                  <a:pt x="3463709" y="302844"/>
                </a:lnTo>
                <a:lnTo>
                  <a:pt x="3462667" y="49834"/>
                </a:lnTo>
                <a:lnTo>
                  <a:pt x="3462667" y="4025"/>
                </a:lnTo>
                <a:lnTo>
                  <a:pt x="3341903" y="0"/>
                </a:lnTo>
                <a:lnTo>
                  <a:pt x="3309632" y="7251"/>
                </a:lnTo>
                <a:lnTo>
                  <a:pt x="2066375" y="310073"/>
                </a:lnTo>
                <a:lnTo>
                  <a:pt x="2066375" y="691044"/>
                </a:lnTo>
                <a:lnTo>
                  <a:pt x="3375215" y="400875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02481" y="4267072"/>
            <a:ext cx="3463709" cy="1138834"/>
          </a:xfrm>
          <a:custGeom>
            <a:avLst/>
            <a:gdLst/>
            <a:ahLst/>
            <a:cxnLst/>
            <a:rect l="l" t="t" r="r" b="b"/>
            <a:pathLst>
              <a:path w="3463709" h="1138834">
                <a:moveTo>
                  <a:pt x="3375215" y="400875"/>
                </a:moveTo>
                <a:lnTo>
                  <a:pt x="3463709" y="302844"/>
                </a:lnTo>
              </a:path>
              <a:path w="3463709" h="1138834">
                <a:moveTo>
                  <a:pt x="3462667" y="49834"/>
                </a:moveTo>
                <a:lnTo>
                  <a:pt x="3462667" y="4025"/>
                </a:lnTo>
                <a:lnTo>
                  <a:pt x="3341903" y="0"/>
                </a:lnTo>
                <a:lnTo>
                  <a:pt x="3309632" y="7251"/>
                </a:lnTo>
                <a:lnTo>
                  <a:pt x="2066375" y="310073"/>
                </a:lnTo>
              </a:path>
              <a:path w="3463709" h="1138834">
                <a:moveTo>
                  <a:pt x="2066375" y="691044"/>
                </a:moveTo>
                <a:lnTo>
                  <a:pt x="3375215" y="4008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02481" y="4593776"/>
            <a:ext cx="3375215" cy="812126"/>
          </a:xfrm>
          <a:custGeom>
            <a:avLst/>
            <a:gdLst/>
            <a:ahLst/>
            <a:cxnLst/>
            <a:rect l="l" t="t" r="r" b="b"/>
            <a:pathLst>
              <a:path w="3375215" h="812126">
                <a:moveTo>
                  <a:pt x="3375215" y="74168"/>
                </a:moveTo>
                <a:lnTo>
                  <a:pt x="3322523" y="0"/>
                </a:lnTo>
                <a:lnTo>
                  <a:pt x="2066375" y="285645"/>
                </a:lnTo>
                <a:lnTo>
                  <a:pt x="2066375" y="364337"/>
                </a:lnTo>
                <a:lnTo>
                  <a:pt x="3375215" y="7416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02481" y="4593776"/>
            <a:ext cx="3375215" cy="812126"/>
          </a:xfrm>
          <a:custGeom>
            <a:avLst/>
            <a:gdLst/>
            <a:ahLst/>
            <a:cxnLst/>
            <a:rect l="l" t="t" r="r" b="b"/>
            <a:pathLst>
              <a:path w="3375215" h="812126">
                <a:moveTo>
                  <a:pt x="3322523" y="0"/>
                </a:moveTo>
                <a:lnTo>
                  <a:pt x="2066375" y="285645"/>
                </a:lnTo>
              </a:path>
              <a:path w="3375215" h="812126">
                <a:moveTo>
                  <a:pt x="2066375" y="364337"/>
                </a:moveTo>
                <a:lnTo>
                  <a:pt x="3375215" y="741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02476" y="4532498"/>
            <a:ext cx="3322523" cy="816813"/>
          </a:xfrm>
          <a:custGeom>
            <a:avLst/>
            <a:gdLst/>
            <a:ahLst/>
            <a:cxnLst/>
            <a:rect l="l" t="t" r="r" b="b"/>
            <a:pathLst>
              <a:path w="3322523" h="816813">
                <a:moveTo>
                  <a:pt x="3322523" y="61277"/>
                </a:moveTo>
                <a:lnTo>
                  <a:pt x="3309632" y="0"/>
                </a:lnTo>
                <a:lnTo>
                  <a:pt x="2066380" y="286156"/>
                </a:lnTo>
                <a:lnTo>
                  <a:pt x="2066380" y="346922"/>
                </a:lnTo>
                <a:lnTo>
                  <a:pt x="3322523" y="612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102476" y="4532498"/>
            <a:ext cx="3322523" cy="816813"/>
          </a:xfrm>
          <a:custGeom>
            <a:avLst/>
            <a:gdLst/>
            <a:ahLst/>
            <a:cxnLst/>
            <a:rect l="l" t="t" r="r" b="b"/>
            <a:pathLst>
              <a:path w="3322523" h="816813">
                <a:moveTo>
                  <a:pt x="3309632" y="0"/>
                </a:moveTo>
                <a:lnTo>
                  <a:pt x="2066380" y="286156"/>
                </a:lnTo>
              </a:path>
              <a:path w="3322523" h="816813">
                <a:moveTo>
                  <a:pt x="2066380" y="346922"/>
                </a:moveTo>
                <a:lnTo>
                  <a:pt x="3322523" y="612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412108" y="4267067"/>
            <a:ext cx="187388" cy="400875"/>
          </a:xfrm>
          <a:custGeom>
            <a:avLst/>
            <a:gdLst/>
            <a:ahLst/>
            <a:cxnLst/>
            <a:rect l="l" t="t" r="r" b="b"/>
            <a:pathLst>
              <a:path w="187388" h="400875">
                <a:moveTo>
                  <a:pt x="22910" y="100672"/>
                </a:moveTo>
                <a:lnTo>
                  <a:pt x="140538" y="73367"/>
                </a:lnTo>
                <a:lnTo>
                  <a:pt x="140538" y="248272"/>
                </a:lnTo>
                <a:lnTo>
                  <a:pt x="70281" y="251117"/>
                </a:lnTo>
                <a:lnTo>
                  <a:pt x="0" y="265430"/>
                </a:lnTo>
                <a:lnTo>
                  <a:pt x="0" y="328930"/>
                </a:lnTo>
                <a:lnTo>
                  <a:pt x="65582" y="400875"/>
                </a:lnTo>
                <a:lnTo>
                  <a:pt x="104444" y="394271"/>
                </a:lnTo>
                <a:lnTo>
                  <a:pt x="187388" y="336245"/>
                </a:lnTo>
                <a:lnTo>
                  <a:pt x="187388" y="287312"/>
                </a:lnTo>
                <a:lnTo>
                  <a:pt x="178015" y="277622"/>
                </a:lnTo>
                <a:lnTo>
                  <a:pt x="178015" y="92316"/>
                </a:lnTo>
                <a:lnTo>
                  <a:pt x="187388" y="96799"/>
                </a:lnTo>
                <a:lnTo>
                  <a:pt x="187388" y="46824"/>
                </a:lnTo>
                <a:lnTo>
                  <a:pt x="153035" y="4025"/>
                </a:lnTo>
                <a:lnTo>
                  <a:pt x="32270" y="0"/>
                </a:lnTo>
                <a:lnTo>
                  <a:pt x="0" y="7251"/>
                </a:lnTo>
                <a:lnTo>
                  <a:pt x="0" y="72847"/>
                </a:lnTo>
                <a:lnTo>
                  <a:pt x="22910" y="10067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412108" y="4267067"/>
            <a:ext cx="187388" cy="400875"/>
          </a:xfrm>
          <a:custGeom>
            <a:avLst/>
            <a:gdLst/>
            <a:ahLst/>
            <a:cxnLst/>
            <a:rect l="l" t="t" r="r" b="b"/>
            <a:pathLst>
              <a:path w="187388" h="400875">
                <a:moveTo>
                  <a:pt x="0" y="7251"/>
                </a:moveTo>
                <a:lnTo>
                  <a:pt x="0" y="72847"/>
                </a:lnTo>
                <a:lnTo>
                  <a:pt x="22910" y="100672"/>
                </a:lnTo>
                <a:lnTo>
                  <a:pt x="140538" y="73367"/>
                </a:lnTo>
                <a:lnTo>
                  <a:pt x="140538" y="248272"/>
                </a:lnTo>
                <a:lnTo>
                  <a:pt x="70281" y="251117"/>
                </a:lnTo>
                <a:lnTo>
                  <a:pt x="0" y="265430"/>
                </a:lnTo>
                <a:lnTo>
                  <a:pt x="0" y="328930"/>
                </a:lnTo>
                <a:lnTo>
                  <a:pt x="65582" y="400875"/>
                </a:lnTo>
                <a:lnTo>
                  <a:pt x="104444" y="394271"/>
                </a:lnTo>
                <a:lnTo>
                  <a:pt x="187388" y="336245"/>
                </a:lnTo>
                <a:lnTo>
                  <a:pt x="187388" y="287312"/>
                </a:lnTo>
                <a:lnTo>
                  <a:pt x="178015" y="277622"/>
                </a:lnTo>
                <a:lnTo>
                  <a:pt x="178015" y="92316"/>
                </a:lnTo>
                <a:lnTo>
                  <a:pt x="187388" y="96799"/>
                </a:lnTo>
                <a:lnTo>
                  <a:pt x="187388" y="46824"/>
                </a:lnTo>
                <a:lnTo>
                  <a:pt x="153035" y="4025"/>
                </a:lnTo>
                <a:lnTo>
                  <a:pt x="32270" y="0"/>
                </a:lnTo>
                <a:lnTo>
                  <a:pt x="0" y="72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102476" y="4320471"/>
            <a:ext cx="3463709" cy="819251"/>
          </a:xfrm>
          <a:custGeom>
            <a:avLst/>
            <a:gdLst/>
            <a:ahLst/>
            <a:cxnLst/>
            <a:rect l="l" t="t" r="r" b="b"/>
            <a:pathLst>
              <a:path w="3463709" h="819251">
                <a:moveTo>
                  <a:pt x="3450170" y="19964"/>
                </a:moveTo>
                <a:lnTo>
                  <a:pt x="3463709" y="17297"/>
                </a:lnTo>
                <a:lnTo>
                  <a:pt x="3463709" y="7924"/>
                </a:lnTo>
                <a:lnTo>
                  <a:pt x="3382505" y="0"/>
                </a:lnTo>
                <a:lnTo>
                  <a:pt x="3309632" y="19443"/>
                </a:lnTo>
                <a:lnTo>
                  <a:pt x="2066380" y="319888"/>
                </a:lnTo>
              </a:path>
              <a:path w="3463709" h="819251">
                <a:moveTo>
                  <a:pt x="2066380" y="340541"/>
                </a:moveTo>
                <a:lnTo>
                  <a:pt x="3450170" y="199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545179" y="4337767"/>
            <a:ext cx="21005" cy="185292"/>
          </a:xfrm>
          <a:custGeom>
            <a:avLst/>
            <a:gdLst/>
            <a:ahLst/>
            <a:cxnLst/>
            <a:rect l="l" t="t" r="r" b="b"/>
            <a:pathLst>
              <a:path w="21005" h="185292">
                <a:moveTo>
                  <a:pt x="21005" y="0"/>
                </a:moveTo>
                <a:lnTo>
                  <a:pt x="21005" y="185293"/>
                </a:lnTo>
                <a:lnTo>
                  <a:pt x="0" y="1778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412109" y="4518183"/>
            <a:ext cx="70281" cy="77812"/>
          </a:xfrm>
          <a:custGeom>
            <a:avLst/>
            <a:gdLst/>
            <a:ahLst/>
            <a:cxnLst/>
            <a:rect l="l" t="t" r="r" b="b"/>
            <a:pathLst>
              <a:path w="70281" h="77812">
                <a:moveTo>
                  <a:pt x="0" y="77812"/>
                </a:moveTo>
                <a:lnTo>
                  <a:pt x="35407" y="71716"/>
                </a:lnTo>
                <a:lnTo>
                  <a:pt x="70281" y="46850"/>
                </a:lnTo>
                <a:lnTo>
                  <a:pt x="7028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447515" y="4589900"/>
            <a:ext cx="129184" cy="29184"/>
          </a:xfrm>
          <a:custGeom>
            <a:avLst/>
            <a:gdLst/>
            <a:ahLst/>
            <a:cxnLst/>
            <a:rect l="l" t="t" r="r" b="b"/>
            <a:pathLst>
              <a:path w="129184" h="29184">
                <a:moveTo>
                  <a:pt x="0" y="0"/>
                </a:moveTo>
                <a:lnTo>
                  <a:pt x="108165" y="3606"/>
                </a:lnTo>
                <a:lnTo>
                  <a:pt x="129184" y="291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482390" y="4565035"/>
            <a:ext cx="117106" cy="38277"/>
          </a:xfrm>
          <a:custGeom>
            <a:avLst/>
            <a:gdLst/>
            <a:ahLst/>
            <a:cxnLst/>
            <a:rect l="l" t="t" r="r" b="b"/>
            <a:pathLst>
              <a:path w="117106" h="38277">
                <a:moveTo>
                  <a:pt x="117106" y="38277"/>
                </a:moveTo>
                <a:lnTo>
                  <a:pt x="83794" y="487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555681" y="4533474"/>
            <a:ext cx="10502" cy="60032"/>
          </a:xfrm>
          <a:custGeom>
            <a:avLst/>
            <a:gdLst/>
            <a:ahLst/>
            <a:cxnLst/>
            <a:rect l="l" t="t" r="r" b="b"/>
            <a:pathLst>
              <a:path w="10502" h="60032">
                <a:moveTo>
                  <a:pt x="0" y="60032"/>
                </a:moveTo>
                <a:lnTo>
                  <a:pt x="10502" y="36436"/>
                </a:lnTo>
                <a:lnTo>
                  <a:pt x="105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484980" y="4280909"/>
            <a:ext cx="80162" cy="39560"/>
          </a:xfrm>
          <a:custGeom>
            <a:avLst/>
            <a:gdLst/>
            <a:ahLst/>
            <a:cxnLst/>
            <a:rect l="l" t="t" r="r" b="b"/>
            <a:pathLst>
              <a:path w="80162" h="39560">
                <a:moveTo>
                  <a:pt x="0" y="39560"/>
                </a:moveTo>
                <a:lnTo>
                  <a:pt x="0" y="0"/>
                </a:lnTo>
                <a:lnTo>
                  <a:pt x="80162" y="26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02476" y="4367739"/>
            <a:ext cx="3332543" cy="803744"/>
          </a:xfrm>
          <a:custGeom>
            <a:avLst/>
            <a:gdLst/>
            <a:ahLst/>
            <a:cxnLst/>
            <a:rect l="l" t="t" r="r" b="b"/>
            <a:pathLst>
              <a:path w="3332543" h="803744">
                <a:moveTo>
                  <a:pt x="3332543" y="0"/>
                </a:moveTo>
                <a:lnTo>
                  <a:pt x="2066380" y="305374"/>
                </a:lnTo>
              </a:path>
              <a:path w="3332543" h="803744">
                <a:moveTo>
                  <a:pt x="2066380" y="305374"/>
                </a:moveTo>
                <a:lnTo>
                  <a:pt x="3332543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403351" y="4441763"/>
            <a:ext cx="36104" cy="48839"/>
          </a:xfrm>
          <a:custGeom>
            <a:avLst/>
            <a:gdLst/>
            <a:ahLst/>
            <a:cxnLst/>
            <a:rect l="l" t="t" r="r" b="b"/>
            <a:pathLst>
              <a:path w="36104" h="48839">
                <a:moveTo>
                  <a:pt x="33330" y="31256"/>
                </a:moveTo>
                <a:lnTo>
                  <a:pt x="36104" y="20769"/>
                </a:lnTo>
                <a:lnTo>
                  <a:pt x="34772" y="8260"/>
                </a:lnTo>
                <a:lnTo>
                  <a:pt x="28034" y="636"/>
                </a:lnTo>
                <a:lnTo>
                  <a:pt x="20502" y="0"/>
                </a:lnTo>
                <a:lnTo>
                  <a:pt x="10590" y="5805"/>
                </a:lnTo>
                <a:lnTo>
                  <a:pt x="2774" y="17591"/>
                </a:lnTo>
                <a:lnTo>
                  <a:pt x="0" y="28068"/>
                </a:lnTo>
                <a:lnTo>
                  <a:pt x="1326" y="40579"/>
                </a:lnTo>
                <a:lnTo>
                  <a:pt x="8070" y="48198"/>
                </a:lnTo>
                <a:lnTo>
                  <a:pt x="15600" y="48839"/>
                </a:lnTo>
                <a:lnTo>
                  <a:pt x="25508" y="43033"/>
                </a:lnTo>
                <a:lnTo>
                  <a:pt x="33330" y="3125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403351" y="4441763"/>
            <a:ext cx="36104" cy="48839"/>
          </a:xfrm>
          <a:custGeom>
            <a:avLst/>
            <a:gdLst/>
            <a:ahLst/>
            <a:cxnLst/>
            <a:rect l="l" t="t" r="r" b="b"/>
            <a:pathLst>
              <a:path w="36104" h="48839">
                <a:moveTo>
                  <a:pt x="33330" y="31256"/>
                </a:moveTo>
                <a:lnTo>
                  <a:pt x="25508" y="43033"/>
                </a:lnTo>
                <a:lnTo>
                  <a:pt x="15600" y="48839"/>
                </a:lnTo>
                <a:lnTo>
                  <a:pt x="8070" y="48198"/>
                </a:lnTo>
                <a:lnTo>
                  <a:pt x="1326" y="40579"/>
                </a:lnTo>
                <a:lnTo>
                  <a:pt x="0" y="28068"/>
                </a:lnTo>
                <a:lnTo>
                  <a:pt x="2774" y="17591"/>
                </a:lnTo>
                <a:lnTo>
                  <a:pt x="10590" y="5805"/>
                </a:lnTo>
                <a:lnTo>
                  <a:pt x="20502" y="0"/>
                </a:lnTo>
                <a:lnTo>
                  <a:pt x="28034" y="636"/>
                </a:lnTo>
                <a:lnTo>
                  <a:pt x="34772" y="8260"/>
                </a:lnTo>
                <a:lnTo>
                  <a:pt x="36104" y="20769"/>
                </a:lnTo>
                <a:lnTo>
                  <a:pt x="33330" y="3125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041876" y="4526516"/>
            <a:ext cx="36106" cy="48839"/>
          </a:xfrm>
          <a:custGeom>
            <a:avLst/>
            <a:gdLst/>
            <a:ahLst/>
            <a:cxnLst/>
            <a:rect l="l" t="t" r="r" b="b"/>
            <a:pathLst>
              <a:path w="36106" h="48839">
                <a:moveTo>
                  <a:pt x="33347" y="31257"/>
                </a:moveTo>
                <a:lnTo>
                  <a:pt x="36106" y="20778"/>
                </a:lnTo>
                <a:lnTo>
                  <a:pt x="34771" y="8260"/>
                </a:lnTo>
                <a:lnTo>
                  <a:pt x="28025" y="638"/>
                </a:lnTo>
                <a:lnTo>
                  <a:pt x="20513" y="0"/>
                </a:lnTo>
                <a:lnTo>
                  <a:pt x="10600" y="5800"/>
                </a:lnTo>
                <a:lnTo>
                  <a:pt x="2765" y="17579"/>
                </a:lnTo>
                <a:lnTo>
                  <a:pt x="0" y="28064"/>
                </a:lnTo>
                <a:lnTo>
                  <a:pt x="1335" y="40579"/>
                </a:lnTo>
                <a:lnTo>
                  <a:pt x="8074" y="48199"/>
                </a:lnTo>
                <a:lnTo>
                  <a:pt x="15612" y="48839"/>
                </a:lnTo>
                <a:lnTo>
                  <a:pt x="25523" y="43032"/>
                </a:lnTo>
                <a:lnTo>
                  <a:pt x="33347" y="312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041876" y="4526516"/>
            <a:ext cx="36106" cy="48839"/>
          </a:xfrm>
          <a:custGeom>
            <a:avLst/>
            <a:gdLst/>
            <a:ahLst/>
            <a:cxnLst/>
            <a:rect l="l" t="t" r="r" b="b"/>
            <a:pathLst>
              <a:path w="36106" h="48839">
                <a:moveTo>
                  <a:pt x="33347" y="31257"/>
                </a:moveTo>
                <a:lnTo>
                  <a:pt x="25523" y="43032"/>
                </a:lnTo>
                <a:lnTo>
                  <a:pt x="15612" y="48839"/>
                </a:lnTo>
                <a:lnTo>
                  <a:pt x="8074" y="48199"/>
                </a:lnTo>
                <a:lnTo>
                  <a:pt x="1335" y="40579"/>
                </a:lnTo>
                <a:lnTo>
                  <a:pt x="0" y="28064"/>
                </a:lnTo>
                <a:lnTo>
                  <a:pt x="2765" y="17579"/>
                </a:lnTo>
                <a:lnTo>
                  <a:pt x="10600" y="5800"/>
                </a:lnTo>
                <a:lnTo>
                  <a:pt x="20513" y="0"/>
                </a:lnTo>
                <a:lnTo>
                  <a:pt x="28025" y="638"/>
                </a:lnTo>
                <a:lnTo>
                  <a:pt x="34771" y="8260"/>
                </a:lnTo>
                <a:lnTo>
                  <a:pt x="36106" y="20778"/>
                </a:lnTo>
                <a:lnTo>
                  <a:pt x="33347" y="3125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993315" y="4384183"/>
            <a:ext cx="48361" cy="41541"/>
          </a:xfrm>
          <a:custGeom>
            <a:avLst/>
            <a:gdLst/>
            <a:ahLst/>
            <a:cxnLst/>
            <a:rect l="l" t="t" r="r" b="b"/>
            <a:pathLst>
              <a:path w="48361" h="41541">
                <a:moveTo>
                  <a:pt x="19265" y="0"/>
                </a:moveTo>
                <a:lnTo>
                  <a:pt x="0" y="41541"/>
                </a:lnTo>
                <a:lnTo>
                  <a:pt x="48361" y="28727"/>
                </a:lnTo>
                <a:lnTo>
                  <a:pt x="19265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993315" y="4384183"/>
            <a:ext cx="48361" cy="41541"/>
          </a:xfrm>
          <a:custGeom>
            <a:avLst/>
            <a:gdLst/>
            <a:ahLst/>
            <a:cxnLst/>
            <a:rect l="l" t="t" r="r" b="b"/>
            <a:pathLst>
              <a:path w="48361" h="41541">
                <a:moveTo>
                  <a:pt x="19265" y="0"/>
                </a:moveTo>
                <a:lnTo>
                  <a:pt x="0" y="41541"/>
                </a:lnTo>
                <a:lnTo>
                  <a:pt x="48361" y="28727"/>
                </a:lnTo>
                <a:lnTo>
                  <a:pt x="192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993315" y="4628987"/>
            <a:ext cx="48361" cy="39344"/>
          </a:xfrm>
          <a:custGeom>
            <a:avLst/>
            <a:gdLst/>
            <a:ahLst/>
            <a:cxnLst/>
            <a:rect l="l" t="t" r="r" b="b"/>
            <a:pathLst>
              <a:path w="48361" h="39344">
                <a:moveTo>
                  <a:pt x="19265" y="39344"/>
                </a:moveTo>
                <a:lnTo>
                  <a:pt x="48361" y="0"/>
                </a:lnTo>
                <a:lnTo>
                  <a:pt x="0" y="11023"/>
                </a:lnTo>
                <a:lnTo>
                  <a:pt x="19265" y="39344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993315" y="4628987"/>
            <a:ext cx="48361" cy="39344"/>
          </a:xfrm>
          <a:custGeom>
            <a:avLst/>
            <a:gdLst/>
            <a:ahLst/>
            <a:cxnLst/>
            <a:rect l="l" t="t" r="r" b="b"/>
            <a:pathLst>
              <a:path w="48361" h="39344">
                <a:moveTo>
                  <a:pt x="19265" y="39344"/>
                </a:moveTo>
                <a:lnTo>
                  <a:pt x="0" y="11023"/>
                </a:lnTo>
                <a:lnTo>
                  <a:pt x="48361" y="0"/>
                </a:lnTo>
                <a:lnTo>
                  <a:pt x="19265" y="3934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280666" y="4558880"/>
            <a:ext cx="45605" cy="39179"/>
          </a:xfrm>
          <a:custGeom>
            <a:avLst/>
            <a:gdLst/>
            <a:ahLst/>
            <a:cxnLst/>
            <a:rect l="l" t="t" r="r" b="b"/>
            <a:pathLst>
              <a:path w="45605" h="39179">
                <a:moveTo>
                  <a:pt x="18161" y="0"/>
                </a:moveTo>
                <a:lnTo>
                  <a:pt x="0" y="39179"/>
                </a:lnTo>
                <a:lnTo>
                  <a:pt x="45605" y="27089"/>
                </a:lnTo>
                <a:lnTo>
                  <a:pt x="1816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280666" y="4558880"/>
            <a:ext cx="45605" cy="39179"/>
          </a:xfrm>
          <a:custGeom>
            <a:avLst/>
            <a:gdLst/>
            <a:ahLst/>
            <a:cxnLst/>
            <a:rect l="l" t="t" r="r" b="b"/>
            <a:pathLst>
              <a:path w="45605" h="39179">
                <a:moveTo>
                  <a:pt x="18161" y="0"/>
                </a:moveTo>
                <a:lnTo>
                  <a:pt x="0" y="39179"/>
                </a:lnTo>
                <a:lnTo>
                  <a:pt x="45605" y="27089"/>
                </a:lnTo>
                <a:lnTo>
                  <a:pt x="1816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280666" y="4798715"/>
            <a:ext cx="45605" cy="37109"/>
          </a:xfrm>
          <a:custGeom>
            <a:avLst/>
            <a:gdLst/>
            <a:ahLst/>
            <a:cxnLst/>
            <a:rect l="l" t="t" r="r" b="b"/>
            <a:pathLst>
              <a:path w="45605" h="37109">
                <a:moveTo>
                  <a:pt x="18161" y="37109"/>
                </a:moveTo>
                <a:lnTo>
                  <a:pt x="45605" y="0"/>
                </a:lnTo>
                <a:lnTo>
                  <a:pt x="0" y="10401"/>
                </a:lnTo>
                <a:lnTo>
                  <a:pt x="18161" y="3710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80666" y="4798715"/>
            <a:ext cx="45605" cy="37109"/>
          </a:xfrm>
          <a:custGeom>
            <a:avLst/>
            <a:gdLst/>
            <a:ahLst/>
            <a:cxnLst/>
            <a:rect l="l" t="t" r="r" b="b"/>
            <a:pathLst>
              <a:path w="45605" h="37109">
                <a:moveTo>
                  <a:pt x="18161" y="37109"/>
                </a:moveTo>
                <a:lnTo>
                  <a:pt x="0" y="10401"/>
                </a:lnTo>
                <a:lnTo>
                  <a:pt x="45605" y="0"/>
                </a:lnTo>
                <a:lnTo>
                  <a:pt x="18161" y="371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744858" y="4027016"/>
            <a:ext cx="3625469" cy="1254455"/>
          </a:xfrm>
          <a:custGeom>
            <a:avLst/>
            <a:gdLst/>
            <a:ahLst/>
            <a:cxnLst/>
            <a:rect l="l" t="t" r="r" b="b"/>
            <a:pathLst>
              <a:path w="3625469" h="1254455">
                <a:moveTo>
                  <a:pt x="3532149" y="422097"/>
                </a:moveTo>
                <a:lnTo>
                  <a:pt x="3625469" y="317093"/>
                </a:lnTo>
                <a:lnTo>
                  <a:pt x="3624364" y="50317"/>
                </a:lnTo>
                <a:lnTo>
                  <a:pt x="3624364" y="2006"/>
                </a:lnTo>
                <a:lnTo>
                  <a:pt x="3497021" y="0"/>
                </a:lnTo>
                <a:lnTo>
                  <a:pt x="3462985" y="8242"/>
                </a:lnTo>
                <a:lnTo>
                  <a:pt x="2423998" y="279427"/>
                </a:lnTo>
                <a:lnTo>
                  <a:pt x="2423998" y="686917"/>
                </a:lnTo>
                <a:lnTo>
                  <a:pt x="3532149" y="42209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744858" y="4027016"/>
            <a:ext cx="3625469" cy="1254455"/>
          </a:xfrm>
          <a:custGeom>
            <a:avLst/>
            <a:gdLst/>
            <a:ahLst/>
            <a:cxnLst/>
            <a:rect l="l" t="t" r="r" b="b"/>
            <a:pathLst>
              <a:path w="3625469" h="1254455">
                <a:moveTo>
                  <a:pt x="3532149" y="422097"/>
                </a:moveTo>
                <a:lnTo>
                  <a:pt x="3625469" y="317093"/>
                </a:lnTo>
              </a:path>
              <a:path w="3625469" h="1254455">
                <a:moveTo>
                  <a:pt x="3624364" y="50317"/>
                </a:moveTo>
                <a:lnTo>
                  <a:pt x="3624364" y="2006"/>
                </a:lnTo>
                <a:lnTo>
                  <a:pt x="3497021" y="0"/>
                </a:lnTo>
                <a:lnTo>
                  <a:pt x="3462985" y="8242"/>
                </a:lnTo>
                <a:lnTo>
                  <a:pt x="2423998" y="279427"/>
                </a:lnTo>
              </a:path>
              <a:path w="3625469" h="1254455">
                <a:moveTo>
                  <a:pt x="2423998" y="686917"/>
                </a:moveTo>
                <a:lnTo>
                  <a:pt x="3532149" y="422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744865" y="4371888"/>
            <a:ext cx="3532136" cy="909574"/>
          </a:xfrm>
          <a:custGeom>
            <a:avLst/>
            <a:gdLst/>
            <a:ahLst/>
            <a:cxnLst/>
            <a:rect l="l" t="t" r="r" b="b"/>
            <a:pathLst>
              <a:path w="3532136" h="909574">
                <a:moveTo>
                  <a:pt x="3532136" y="77228"/>
                </a:moveTo>
                <a:lnTo>
                  <a:pt x="3476574" y="0"/>
                </a:lnTo>
                <a:lnTo>
                  <a:pt x="2423990" y="257580"/>
                </a:lnTo>
                <a:lnTo>
                  <a:pt x="2423990" y="342044"/>
                </a:lnTo>
                <a:lnTo>
                  <a:pt x="3532136" y="7722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744865" y="4371888"/>
            <a:ext cx="3532136" cy="909574"/>
          </a:xfrm>
          <a:custGeom>
            <a:avLst/>
            <a:gdLst/>
            <a:ahLst/>
            <a:cxnLst/>
            <a:rect l="l" t="t" r="r" b="b"/>
            <a:pathLst>
              <a:path w="3532136" h="909574">
                <a:moveTo>
                  <a:pt x="3476574" y="0"/>
                </a:moveTo>
                <a:lnTo>
                  <a:pt x="2423990" y="257580"/>
                </a:lnTo>
              </a:path>
              <a:path w="3532136" h="909574">
                <a:moveTo>
                  <a:pt x="2423990" y="342044"/>
                </a:moveTo>
                <a:lnTo>
                  <a:pt x="3532136" y="77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744857" y="4307509"/>
            <a:ext cx="3476574" cy="915136"/>
          </a:xfrm>
          <a:custGeom>
            <a:avLst/>
            <a:gdLst/>
            <a:ahLst/>
            <a:cxnLst/>
            <a:rect l="l" t="t" r="r" b="b"/>
            <a:pathLst>
              <a:path w="3476574" h="915136">
                <a:moveTo>
                  <a:pt x="3476574" y="64376"/>
                </a:moveTo>
                <a:lnTo>
                  <a:pt x="3462985" y="0"/>
                </a:lnTo>
                <a:lnTo>
                  <a:pt x="2423998" y="257148"/>
                </a:lnTo>
                <a:lnTo>
                  <a:pt x="2423998" y="321954"/>
                </a:lnTo>
                <a:lnTo>
                  <a:pt x="3476574" y="6437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744857" y="4307509"/>
            <a:ext cx="3476574" cy="915136"/>
          </a:xfrm>
          <a:custGeom>
            <a:avLst/>
            <a:gdLst/>
            <a:ahLst/>
            <a:cxnLst/>
            <a:rect l="l" t="t" r="r" b="b"/>
            <a:pathLst>
              <a:path w="3476574" h="915136">
                <a:moveTo>
                  <a:pt x="3462985" y="0"/>
                </a:moveTo>
                <a:lnTo>
                  <a:pt x="2423998" y="257148"/>
                </a:lnTo>
              </a:path>
              <a:path w="3476574" h="915136">
                <a:moveTo>
                  <a:pt x="2423998" y="321954"/>
                </a:moveTo>
                <a:lnTo>
                  <a:pt x="3476574" y="643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207843" y="4027010"/>
            <a:ext cx="197599" cy="422109"/>
          </a:xfrm>
          <a:custGeom>
            <a:avLst/>
            <a:gdLst/>
            <a:ahLst/>
            <a:cxnLst/>
            <a:rect l="l" t="t" r="r" b="b"/>
            <a:pathLst>
              <a:path w="197599" h="422109">
                <a:moveTo>
                  <a:pt x="24142" y="106324"/>
                </a:moveTo>
                <a:lnTo>
                  <a:pt x="148196" y="75361"/>
                </a:lnTo>
                <a:lnTo>
                  <a:pt x="148196" y="259791"/>
                </a:lnTo>
                <a:lnTo>
                  <a:pt x="74104" y="264109"/>
                </a:lnTo>
                <a:lnTo>
                  <a:pt x="0" y="280504"/>
                </a:lnTo>
                <a:lnTo>
                  <a:pt x="0" y="347459"/>
                </a:lnTo>
                <a:lnTo>
                  <a:pt x="69164" y="422109"/>
                </a:lnTo>
                <a:lnTo>
                  <a:pt x="110121" y="414426"/>
                </a:lnTo>
                <a:lnTo>
                  <a:pt x="197599" y="351688"/>
                </a:lnTo>
                <a:lnTo>
                  <a:pt x="197599" y="300088"/>
                </a:lnTo>
                <a:lnTo>
                  <a:pt x="187731" y="290055"/>
                </a:lnTo>
                <a:lnTo>
                  <a:pt x="187731" y="94653"/>
                </a:lnTo>
                <a:lnTo>
                  <a:pt x="197599" y="99199"/>
                </a:lnTo>
                <a:lnTo>
                  <a:pt x="197599" y="46507"/>
                </a:lnTo>
                <a:lnTo>
                  <a:pt x="161378" y="2019"/>
                </a:lnTo>
                <a:lnTo>
                  <a:pt x="34036" y="0"/>
                </a:lnTo>
                <a:lnTo>
                  <a:pt x="0" y="8242"/>
                </a:lnTo>
                <a:lnTo>
                  <a:pt x="0" y="77406"/>
                </a:lnTo>
                <a:lnTo>
                  <a:pt x="24142" y="10632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07843" y="4027010"/>
            <a:ext cx="197599" cy="422109"/>
          </a:xfrm>
          <a:custGeom>
            <a:avLst/>
            <a:gdLst/>
            <a:ahLst/>
            <a:cxnLst/>
            <a:rect l="l" t="t" r="r" b="b"/>
            <a:pathLst>
              <a:path w="197599" h="422109">
                <a:moveTo>
                  <a:pt x="0" y="8242"/>
                </a:moveTo>
                <a:lnTo>
                  <a:pt x="0" y="77406"/>
                </a:lnTo>
                <a:lnTo>
                  <a:pt x="24142" y="106324"/>
                </a:lnTo>
                <a:lnTo>
                  <a:pt x="148196" y="75361"/>
                </a:lnTo>
                <a:lnTo>
                  <a:pt x="148196" y="259791"/>
                </a:lnTo>
                <a:lnTo>
                  <a:pt x="74104" y="264109"/>
                </a:lnTo>
                <a:lnTo>
                  <a:pt x="0" y="280504"/>
                </a:lnTo>
                <a:lnTo>
                  <a:pt x="0" y="347459"/>
                </a:lnTo>
                <a:lnTo>
                  <a:pt x="69164" y="422109"/>
                </a:lnTo>
                <a:lnTo>
                  <a:pt x="110121" y="414426"/>
                </a:lnTo>
                <a:lnTo>
                  <a:pt x="197599" y="351688"/>
                </a:lnTo>
                <a:lnTo>
                  <a:pt x="197599" y="300088"/>
                </a:lnTo>
                <a:lnTo>
                  <a:pt x="187731" y="290055"/>
                </a:lnTo>
                <a:lnTo>
                  <a:pt x="187731" y="94653"/>
                </a:lnTo>
                <a:lnTo>
                  <a:pt x="197599" y="99199"/>
                </a:lnTo>
                <a:lnTo>
                  <a:pt x="197599" y="46507"/>
                </a:lnTo>
                <a:lnTo>
                  <a:pt x="161378" y="2019"/>
                </a:lnTo>
                <a:lnTo>
                  <a:pt x="34036" y="0"/>
                </a:lnTo>
                <a:lnTo>
                  <a:pt x="0" y="82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744857" y="4082572"/>
            <a:ext cx="3625468" cy="919060"/>
          </a:xfrm>
          <a:custGeom>
            <a:avLst/>
            <a:gdLst/>
            <a:ahLst/>
            <a:cxnLst/>
            <a:rect l="l" t="t" r="r" b="b"/>
            <a:pathLst>
              <a:path w="3625468" h="919060">
                <a:moveTo>
                  <a:pt x="3611181" y="19799"/>
                </a:moveTo>
                <a:lnTo>
                  <a:pt x="3625468" y="16725"/>
                </a:lnTo>
                <a:lnTo>
                  <a:pt x="3625468" y="6845"/>
                </a:lnTo>
                <a:lnTo>
                  <a:pt x="3539832" y="0"/>
                </a:lnTo>
                <a:lnTo>
                  <a:pt x="3462985" y="21844"/>
                </a:lnTo>
                <a:lnTo>
                  <a:pt x="2423998" y="2910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348166" y="4099298"/>
            <a:ext cx="22161" cy="195414"/>
          </a:xfrm>
          <a:custGeom>
            <a:avLst/>
            <a:gdLst/>
            <a:ahLst/>
            <a:cxnLst/>
            <a:rect l="l" t="t" r="r" b="b"/>
            <a:pathLst>
              <a:path w="22161" h="195414">
                <a:moveTo>
                  <a:pt x="22161" y="0"/>
                </a:moveTo>
                <a:lnTo>
                  <a:pt x="22161" y="195414"/>
                </a:lnTo>
                <a:lnTo>
                  <a:pt x="0" y="187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207842" y="4291119"/>
            <a:ext cx="74104" cy="83350"/>
          </a:xfrm>
          <a:custGeom>
            <a:avLst/>
            <a:gdLst/>
            <a:ahLst/>
            <a:cxnLst/>
            <a:rect l="l" t="t" r="r" b="b"/>
            <a:pathLst>
              <a:path w="74104" h="83350">
                <a:moveTo>
                  <a:pt x="0" y="83350"/>
                </a:moveTo>
                <a:lnTo>
                  <a:pt x="37325" y="76263"/>
                </a:lnTo>
                <a:lnTo>
                  <a:pt x="74104" y="49403"/>
                </a:lnTo>
                <a:lnTo>
                  <a:pt x="7410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245169" y="4367383"/>
            <a:ext cx="136245" cy="28397"/>
          </a:xfrm>
          <a:custGeom>
            <a:avLst/>
            <a:gdLst/>
            <a:ahLst/>
            <a:cxnLst/>
            <a:rect l="l" t="t" r="r" b="b"/>
            <a:pathLst>
              <a:path w="136245" h="28397">
                <a:moveTo>
                  <a:pt x="0" y="0"/>
                </a:moveTo>
                <a:lnTo>
                  <a:pt x="114071" y="1803"/>
                </a:lnTo>
                <a:lnTo>
                  <a:pt x="136245" y="283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281947" y="4340522"/>
            <a:ext cx="123494" cy="38176"/>
          </a:xfrm>
          <a:custGeom>
            <a:avLst/>
            <a:gdLst/>
            <a:ahLst/>
            <a:cxnLst/>
            <a:rect l="l" t="t" r="r" b="b"/>
            <a:pathLst>
              <a:path w="123494" h="38176">
                <a:moveTo>
                  <a:pt x="123494" y="38176"/>
                </a:moveTo>
                <a:lnTo>
                  <a:pt x="88379" y="358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359240" y="4305686"/>
            <a:ext cx="11087" cy="63500"/>
          </a:xfrm>
          <a:custGeom>
            <a:avLst/>
            <a:gdLst/>
            <a:ahLst/>
            <a:cxnLst/>
            <a:rect l="l" t="t" r="r" b="b"/>
            <a:pathLst>
              <a:path w="11087" h="63500">
                <a:moveTo>
                  <a:pt x="0" y="63500"/>
                </a:moveTo>
                <a:lnTo>
                  <a:pt x="11087" y="38417"/>
                </a:lnTo>
                <a:lnTo>
                  <a:pt x="1108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284691" y="4040853"/>
            <a:ext cx="84531" cy="41719"/>
          </a:xfrm>
          <a:custGeom>
            <a:avLst/>
            <a:gdLst/>
            <a:ahLst/>
            <a:cxnLst/>
            <a:rect l="l" t="t" r="r" b="b"/>
            <a:pathLst>
              <a:path w="84531" h="41719">
                <a:moveTo>
                  <a:pt x="0" y="41719"/>
                </a:moveTo>
                <a:lnTo>
                  <a:pt x="0" y="0"/>
                </a:lnTo>
                <a:lnTo>
                  <a:pt x="84531" y="13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744858" y="4133334"/>
            <a:ext cx="3487127" cy="901788"/>
          </a:xfrm>
          <a:custGeom>
            <a:avLst/>
            <a:gdLst/>
            <a:ahLst/>
            <a:cxnLst/>
            <a:rect l="l" t="t" r="r" b="b"/>
            <a:pathLst>
              <a:path w="3487127" h="901788">
                <a:moveTo>
                  <a:pt x="3487127" y="0"/>
                </a:moveTo>
                <a:lnTo>
                  <a:pt x="2423998" y="274930"/>
                </a:lnTo>
              </a:path>
              <a:path w="3487127" h="901788">
                <a:moveTo>
                  <a:pt x="2423998" y="274931"/>
                </a:moveTo>
                <a:lnTo>
                  <a:pt x="3487127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98479" y="4211932"/>
            <a:ext cx="38329" cy="50935"/>
          </a:xfrm>
          <a:custGeom>
            <a:avLst/>
            <a:gdLst/>
            <a:ahLst/>
            <a:cxnLst/>
            <a:rect l="l" t="t" r="r" b="b"/>
            <a:pathLst>
              <a:path w="38329" h="50935">
                <a:moveTo>
                  <a:pt x="35285" y="32400"/>
                </a:moveTo>
                <a:lnTo>
                  <a:pt x="38329" y="19847"/>
                </a:lnTo>
                <a:lnTo>
                  <a:pt x="36571" y="7576"/>
                </a:lnTo>
                <a:lnTo>
                  <a:pt x="29684" y="206"/>
                </a:lnTo>
                <a:lnTo>
                  <a:pt x="20587" y="0"/>
                </a:lnTo>
                <a:lnTo>
                  <a:pt x="10771" y="6513"/>
                </a:lnTo>
                <a:lnTo>
                  <a:pt x="3052" y="18544"/>
                </a:lnTo>
                <a:lnTo>
                  <a:pt x="0" y="31091"/>
                </a:lnTo>
                <a:lnTo>
                  <a:pt x="1753" y="43358"/>
                </a:lnTo>
                <a:lnTo>
                  <a:pt x="8640" y="50726"/>
                </a:lnTo>
                <a:lnTo>
                  <a:pt x="17742" y="50935"/>
                </a:lnTo>
                <a:lnTo>
                  <a:pt x="27558" y="44421"/>
                </a:lnTo>
                <a:lnTo>
                  <a:pt x="35285" y="3240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198479" y="4211932"/>
            <a:ext cx="38329" cy="50935"/>
          </a:xfrm>
          <a:custGeom>
            <a:avLst/>
            <a:gdLst/>
            <a:ahLst/>
            <a:cxnLst/>
            <a:rect l="l" t="t" r="r" b="b"/>
            <a:pathLst>
              <a:path w="38329" h="50935">
                <a:moveTo>
                  <a:pt x="35285" y="32400"/>
                </a:moveTo>
                <a:lnTo>
                  <a:pt x="27558" y="44421"/>
                </a:lnTo>
                <a:lnTo>
                  <a:pt x="17742" y="50935"/>
                </a:lnTo>
                <a:lnTo>
                  <a:pt x="8640" y="50726"/>
                </a:lnTo>
                <a:lnTo>
                  <a:pt x="1753" y="43358"/>
                </a:lnTo>
                <a:lnTo>
                  <a:pt x="0" y="31091"/>
                </a:lnTo>
                <a:lnTo>
                  <a:pt x="3052" y="18544"/>
                </a:lnTo>
                <a:lnTo>
                  <a:pt x="10771" y="6513"/>
                </a:lnTo>
                <a:lnTo>
                  <a:pt x="20587" y="0"/>
                </a:lnTo>
                <a:lnTo>
                  <a:pt x="29684" y="206"/>
                </a:lnTo>
                <a:lnTo>
                  <a:pt x="36571" y="7576"/>
                </a:lnTo>
                <a:lnTo>
                  <a:pt x="38329" y="19847"/>
                </a:lnTo>
                <a:lnTo>
                  <a:pt x="35285" y="324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817304" y="4307999"/>
            <a:ext cx="38335" cy="50935"/>
          </a:xfrm>
          <a:custGeom>
            <a:avLst/>
            <a:gdLst/>
            <a:ahLst/>
            <a:cxnLst/>
            <a:rect l="l" t="t" r="r" b="b"/>
            <a:pathLst>
              <a:path w="38335" h="50935">
                <a:moveTo>
                  <a:pt x="35285" y="32392"/>
                </a:moveTo>
                <a:lnTo>
                  <a:pt x="38335" y="19841"/>
                </a:lnTo>
                <a:lnTo>
                  <a:pt x="36575" y="7577"/>
                </a:lnTo>
                <a:lnTo>
                  <a:pt x="29685" y="210"/>
                </a:lnTo>
                <a:lnTo>
                  <a:pt x="20583" y="0"/>
                </a:lnTo>
                <a:lnTo>
                  <a:pt x="10769" y="6513"/>
                </a:lnTo>
                <a:lnTo>
                  <a:pt x="3053" y="18536"/>
                </a:lnTo>
                <a:lnTo>
                  <a:pt x="0" y="31094"/>
                </a:lnTo>
                <a:lnTo>
                  <a:pt x="1755" y="43362"/>
                </a:lnTo>
                <a:lnTo>
                  <a:pt x="8641" y="50731"/>
                </a:lnTo>
                <a:lnTo>
                  <a:pt x="17743" y="50935"/>
                </a:lnTo>
                <a:lnTo>
                  <a:pt x="27560" y="44421"/>
                </a:lnTo>
                <a:lnTo>
                  <a:pt x="35285" y="32392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817304" y="4307999"/>
            <a:ext cx="38335" cy="50935"/>
          </a:xfrm>
          <a:custGeom>
            <a:avLst/>
            <a:gdLst/>
            <a:ahLst/>
            <a:cxnLst/>
            <a:rect l="l" t="t" r="r" b="b"/>
            <a:pathLst>
              <a:path w="38335" h="50935">
                <a:moveTo>
                  <a:pt x="35285" y="32392"/>
                </a:moveTo>
                <a:lnTo>
                  <a:pt x="27560" y="44421"/>
                </a:lnTo>
                <a:lnTo>
                  <a:pt x="17743" y="50935"/>
                </a:lnTo>
                <a:lnTo>
                  <a:pt x="8641" y="50731"/>
                </a:lnTo>
                <a:lnTo>
                  <a:pt x="1755" y="43362"/>
                </a:lnTo>
                <a:lnTo>
                  <a:pt x="0" y="31094"/>
                </a:lnTo>
                <a:lnTo>
                  <a:pt x="3053" y="18536"/>
                </a:lnTo>
                <a:lnTo>
                  <a:pt x="10769" y="6513"/>
                </a:lnTo>
                <a:lnTo>
                  <a:pt x="20583" y="0"/>
                </a:lnTo>
                <a:lnTo>
                  <a:pt x="29685" y="210"/>
                </a:lnTo>
                <a:lnTo>
                  <a:pt x="36575" y="7577"/>
                </a:lnTo>
                <a:lnTo>
                  <a:pt x="38335" y="19841"/>
                </a:lnTo>
                <a:lnTo>
                  <a:pt x="35285" y="3239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66221" y="4158504"/>
            <a:ext cx="50990" cy="44170"/>
          </a:xfrm>
          <a:custGeom>
            <a:avLst/>
            <a:gdLst/>
            <a:ahLst/>
            <a:cxnLst/>
            <a:rect l="l" t="t" r="r" b="b"/>
            <a:pathLst>
              <a:path w="50990" h="44170">
                <a:moveTo>
                  <a:pt x="20307" y="0"/>
                </a:moveTo>
                <a:lnTo>
                  <a:pt x="0" y="44170"/>
                </a:lnTo>
                <a:lnTo>
                  <a:pt x="50990" y="29743"/>
                </a:lnTo>
                <a:lnTo>
                  <a:pt x="20307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66221" y="4158504"/>
            <a:ext cx="50990" cy="44170"/>
          </a:xfrm>
          <a:custGeom>
            <a:avLst/>
            <a:gdLst/>
            <a:ahLst/>
            <a:cxnLst/>
            <a:rect l="l" t="t" r="r" b="b"/>
            <a:pathLst>
              <a:path w="50990" h="44170">
                <a:moveTo>
                  <a:pt x="20307" y="0"/>
                </a:moveTo>
                <a:lnTo>
                  <a:pt x="0" y="44170"/>
                </a:lnTo>
                <a:lnTo>
                  <a:pt x="50990" y="29743"/>
                </a:lnTo>
                <a:lnTo>
                  <a:pt x="2030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766221" y="4416104"/>
            <a:ext cx="50990" cy="42037"/>
          </a:xfrm>
          <a:custGeom>
            <a:avLst/>
            <a:gdLst/>
            <a:ahLst/>
            <a:cxnLst/>
            <a:rect l="l" t="t" r="r" b="b"/>
            <a:pathLst>
              <a:path w="50990" h="42037">
                <a:moveTo>
                  <a:pt x="20307" y="42036"/>
                </a:moveTo>
                <a:lnTo>
                  <a:pt x="50990" y="0"/>
                </a:lnTo>
                <a:lnTo>
                  <a:pt x="0" y="12522"/>
                </a:lnTo>
                <a:lnTo>
                  <a:pt x="20307" y="4203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766221" y="4416104"/>
            <a:ext cx="50990" cy="42037"/>
          </a:xfrm>
          <a:custGeom>
            <a:avLst/>
            <a:gdLst/>
            <a:ahLst/>
            <a:cxnLst/>
            <a:rect l="l" t="t" r="r" b="b"/>
            <a:pathLst>
              <a:path w="50990" h="42037">
                <a:moveTo>
                  <a:pt x="20307" y="42036"/>
                </a:moveTo>
                <a:lnTo>
                  <a:pt x="0" y="12522"/>
                </a:lnTo>
                <a:lnTo>
                  <a:pt x="50990" y="0"/>
                </a:lnTo>
                <a:lnTo>
                  <a:pt x="20307" y="420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42662" y="3784833"/>
            <a:ext cx="3787190" cy="1370076"/>
          </a:xfrm>
          <a:custGeom>
            <a:avLst/>
            <a:gdLst/>
            <a:ahLst/>
            <a:cxnLst/>
            <a:rect l="l" t="t" r="r" b="b"/>
            <a:pathLst>
              <a:path w="3787190" h="1370076">
                <a:moveTo>
                  <a:pt x="3689057" y="443344"/>
                </a:moveTo>
                <a:lnTo>
                  <a:pt x="3787190" y="331355"/>
                </a:lnTo>
                <a:lnTo>
                  <a:pt x="3786189" y="88183"/>
                </a:lnTo>
                <a:lnTo>
                  <a:pt x="3331279" y="88183"/>
                </a:lnTo>
                <a:lnTo>
                  <a:pt x="2826194" y="228080"/>
                </a:lnTo>
                <a:lnTo>
                  <a:pt x="2826194" y="663183"/>
                </a:lnTo>
                <a:lnTo>
                  <a:pt x="3689057" y="4433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42662" y="3784833"/>
            <a:ext cx="3787190" cy="1370076"/>
          </a:xfrm>
          <a:custGeom>
            <a:avLst/>
            <a:gdLst/>
            <a:ahLst/>
            <a:cxnLst/>
            <a:rect l="l" t="t" r="r" b="b"/>
            <a:pathLst>
              <a:path w="3787190" h="1370076">
                <a:moveTo>
                  <a:pt x="3689057" y="443344"/>
                </a:moveTo>
                <a:lnTo>
                  <a:pt x="3787190" y="331355"/>
                </a:lnTo>
              </a:path>
              <a:path w="3787190" h="1370076">
                <a:moveTo>
                  <a:pt x="3331279" y="88183"/>
                </a:moveTo>
                <a:lnTo>
                  <a:pt x="2826194" y="228080"/>
                </a:lnTo>
              </a:path>
              <a:path w="3787190" h="1370076">
                <a:moveTo>
                  <a:pt x="2826194" y="663183"/>
                </a:moveTo>
                <a:lnTo>
                  <a:pt x="3689057" y="4433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342660" y="4147878"/>
            <a:ext cx="3689057" cy="1007033"/>
          </a:xfrm>
          <a:custGeom>
            <a:avLst/>
            <a:gdLst/>
            <a:ahLst/>
            <a:cxnLst/>
            <a:rect l="l" t="t" r="r" b="b"/>
            <a:pathLst>
              <a:path w="3689057" h="1007033">
                <a:moveTo>
                  <a:pt x="3689057" y="80302"/>
                </a:moveTo>
                <a:lnTo>
                  <a:pt x="3630625" y="0"/>
                </a:lnTo>
                <a:lnTo>
                  <a:pt x="2826197" y="209599"/>
                </a:lnTo>
                <a:lnTo>
                  <a:pt x="2826197" y="300140"/>
                </a:lnTo>
                <a:lnTo>
                  <a:pt x="3689057" y="8030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342660" y="4147878"/>
            <a:ext cx="3689057" cy="1007033"/>
          </a:xfrm>
          <a:custGeom>
            <a:avLst/>
            <a:gdLst/>
            <a:ahLst/>
            <a:cxnLst/>
            <a:rect l="l" t="t" r="r" b="b"/>
            <a:pathLst>
              <a:path w="3689057" h="1007033">
                <a:moveTo>
                  <a:pt x="3630625" y="0"/>
                </a:moveTo>
                <a:lnTo>
                  <a:pt x="2826197" y="209599"/>
                </a:lnTo>
              </a:path>
              <a:path w="3689057" h="1007033">
                <a:moveTo>
                  <a:pt x="2826197" y="300140"/>
                </a:moveTo>
                <a:lnTo>
                  <a:pt x="3689057" y="80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342663" y="4080398"/>
            <a:ext cx="3630625" cy="1013460"/>
          </a:xfrm>
          <a:custGeom>
            <a:avLst/>
            <a:gdLst/>
            <a:ahLst/>
            <a:cxnLst/>
            <a:rect l="l" t="t" r="r" b="b"/>
            <a:pathLst>
              <a:path w="3630625" h="1013460">
                <a:moveTo>
                  <a:pt x="3630625" y="67487"/>
                </a:moveTo>
                <a:lnTo>
                  <a:pt x="3616325" y="0"/>
                </a:lnTo>
                <a:lnTo>
                  <a:pt x="2826194" y="208094"/>
                </a:lnTo>
                <a:lnTo>
                  <a:pt x="2826194" y="277085"/>
                </a:lnTo>
                <a:lnTo>
                  <a:pt x="3630625" y="6748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342663" y="4080398"/>
            <a:ext cx="3630625" cy="1013460"/>
          </a:xfrm>
          <a:custGeom>
            <a:avLst/>
            <a:gdLst/>
            <a:ahLst/>
            <a:cxnLst/>
            <a:rect l="l" t="t" r="r" b="b"/>
            <a:pathLst>
              <a:path w="3630625" h="1013460">
                <a:moveTo>
                  <a:pt x="3616325" y="0"/>
                </a:moveTo>
                <a:lnTo>
                  <a:pt x="2826194" y="208094"/>
                </a:lnTo>
              </a:path>
              <a:path w="3630625" h="1013460">
                <a:moveTo>
                  <a:pt x="2826194" y="277085"/>
                </a:moveTo>
                <a:lnTo>
                  <a:pt x="3630625" y="674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958986" y="3784838"/>
            <a:ext cx="207810" cy="443344"/>
          </a:xfrm>
          <a:custGeom>
            <a:avLst/>
            <a:gdLst/>
            <a:ahLst/>
            <a:cxnLst/>
            <a:rect l="l" t="t" r="r" b="b"/>
            <a:pathLst>
              <a:path w="207810" h="443344">
                <a:moveTo>
                  <a:pt x="115823" y="434581"/>
                </a:moveTo>
                <a:lnTo>
                  <a:pt x="207810" y="367144"/>
                </a:lnTo>
                <a:lnTo>
                  <a:pt x="207810" y="312877"/>
                </a:lnTo>
                <a:lnTo>
                  <a:pt x="197421" y="302488"/>
                </a:lnTo>
                <a:lnTo>
                  <a:pt x="197421" y="96977"/>
                </a:lnTo>
                <a:lnTo>
                  <a:pt x="207810" y="101599"/>
                </a:lnTo>
                <a:lnTo>
                  <a:pt x="207810" y="88178"/>
                </a:lnTo>
                <a:lnTo>
                  <a:pt x="155867" y="88178"/>
                </a:lnTo>
                <a:lnTo>
                  <a:pt x="155867" y="271310"/>
                </a:lnTo>
                <a:lnTo>
                  <a:pt x="77927" y="277088"/>
                </a:lnTo>
                <a:lnTo>
                  <a:pt x="0" y="295554"/>
                </a:lnTo>
                <a:lnTo>
                  <a:pt x="0" y="365988"/>
                </a:lnTo>
                <a:lnTo>
                  <a:pt x="72732" y="443344"/>
                </a:lnTo>
                <a:lnTo>
                  <a:pt x="115823" y="434581"/>
                </a:lnTo>
                <a:close/>
              </a:path>
              <a:path w="207810" h="443344">
                <a:moveTo>
                  <a:pt x="115095" y="88178"/>
                </a:moveTo>
                <a:lnTo>
                  <a:pt x="5256" y="88178"/>
                </a:lnTo>
                <a:lnTo>
                  <a:pt x="25400" y="111988"/>
                </a:lnTo>
                <a:lnTo>
                  <a:pt x="115095" y="8817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958986" y="3784838"/>
            <a:ext cx="207810" cy="443344"/>
          </a:xfrm>
          <a:custGeom>
            <a:avLst/>
            <a:gdLst/>
            <a:ahLst/>
            <a:cxnLst/>
            <a:rect l="l" t="t" r="r" b="b"/>
            <a:pathLst>
              <a:path w="207810" h="443344">
                <a:moveTo>
                  <a:pt x="155867" y="271310"/>
                </a:moveTo>
                <a:lnTo>
                  <a:pt x="155867" y="88178"/>
                </a:lnTo>
              </a:path>
              <a:path w="207810" h="443344">
                <a:moveTo>
                  <a:pt x="115095" y="88178"/>
                </a:moveTo>
                <a:lnTo>
                  <a:pt x="29572" y="110881"/>
                </a:lnTo>
              </a:path>
              <a:path w="207810" h="443344">
                <a:moveTo>
                  <a:pt x="5256" y="88178"/>
                </a:moveTo>
                <a:lnTo>
                  <a:pt x="25400" y="111988"/>
                </a:lnTo>
                <a:lnTo>
                  <a:pt x="29572" y="110881"/>
                </a:lnTo>
              </a:path>
              <a:path w="207810" h="443344">
                <a:moveTo>
                  <a:pt x="77927" y="277088"/>
                </a:moveTo>
                <a:lnTo>
                  <a:pt x="155867" y="271310"/>
                </a:lnTo>
              </a:path>
              <a:path w="207810" h="443344">
                <a:moveTo>
                  <a:pt x="115823" y="434581"/>
                </a:moveTo>
                <a:lnTo>
                  <a:pt x="207810" y="367144"/>
                </a:lnTo>
                <a:lnTo>
                  <a:pt x="207810" y="312877"/>
                </a:lnTo>
                <a:lnTo>
                  <a:pt x="197421" y="302488"/>
                </a:lnTo>
                <a:lnTo>
                  <a:pt x="197421" y="115636"/>
                </a:lnTo>
              </a:path>
              <a:path w="207810" h="443344">
                <a:moveTo>
                  <a:pt x="77927" y="277088"/>
                </a:moveTo>
                <a:lnTo>
                  <a:pt x="0" y="295554"/>
                </a:lnTo>
                <a:lnTo>
                  <a:pt x="0" y="365988"/>
                </a:lnTo>
                <a:lnTo>
                  <a:pt x="72732" y="443344"/>
                </a:lnTo>
                <a:lnTo>
                  <a:pt x="115823" y="434581"/>
                </a:lnTo>
              </a:path>
              <a:path w="207810" h="443344">
                <a:moveTo>
                  <a:pt x="207810" y="101599"/>
                </a:moveTo>
                <a:lnTo>
                  <a:pt x="197421" y="96977"/>
                </a:lnTo>
                <a:lnTo>
                  <a:pt x="197421" y="115636"/>
                </a:lnTo>
              </a:path>
              <a:path w="207810" h="443344">
                <a:moveTo>
                  <a:pt x="207810" y="101599"/>
                </a:moveTo>
                <a:lnTo>
                  <a:pt x="207810" y="88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342662" y="3842560"/>
            <a:ext cx="3787190" cy="1018870"/>
          </a:xfrm>
          <a:custGeom>
            <a:avLst/>
            <a:gdLst/>
            <a:ahLst/>
            <a:cxnLst/>
            <a:rect l="l" t="t" r="r" b="b"/>
            <a:pathLst>
              <a:path w="3787190" h="1018870">
                <a:moveTo>
                  <a:pt x="3593735" y="30457"/>
                </a:moveTo>
                <a:lnTo>
                  <a:pt x="2826194" y="2415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106547" y="3858728"/>
            <a:ext cx="23304" cy="205511"/>
          </a:xfrm>
          <a:custGeom>
            <a:avLst/>
            <a:gdLst/>
            <a:ahLst/>
            <a:cxnLst/>
            <a:rect l="l" t="t" r="r" b="b"/>
            <a:pathLst>
              <a:path w="23304" h="205511">
                <a:moveTo>
                  <a:pt x="0" y="198043"/>
                </a:moveTo>
                <a:lnTo>
                  <a:pt x="23304" y="205511"/>
                </a:lnTo>
                <a:lnTo>
                  <a:pt x="23304" y="142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958987" y="4061927"/>
            <a:ext cx="77927" cy="88900"/>
          </a:xfrm>
          <a:custGeom>
            <a:avLst/>
            <a:gdLst/>
            <a:ahLst/>
            <a:cxnLst/>
            <a:rect l="l" t="t" r="r" b="b"/>
            <a:pathLst>
              <a:path w="77927" h="88900">
                <a:moveTo>
                  <a:pt x="0" y="88899"/>
                </a:moveTo>
                <a:lnTo>
                  <a:pt x="39255" y="80810"/>
                </a:lnTo>
                <a:lnTo>
                  <a:pt x="77927" y="51955"/>
                </a:lnTo>
                <a:lnTo>
                  <a:pt x="7792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998243" y="4142738"/>
            <a:ext cx="143281" cy="27597"/>
          </a:xfrm>
          <a:custGeom>
            <a:avLst/>
            <a:gdLst/>
            <a:ahLst/>
            <a:cxnLst/>
            <a:rect l="l" t="t" r="r" b="b"/>
            <a:pathLst>
              <a:path w="143281" h="27597">
                <a:moveTo>
                  <a:pt x="0" y="0"/>
                </a:moveTo>
                <a:lnTo>
                  <a:pt x="119964" y="0"/>
                </a:lnTo>
                <a:lnTo>
                  <a:pt x="143281" y="275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036913" y="4113883"/>
            <a:ext cx="129882" cy="38100"/>
          </a:xfrm>
          <a:custGeom>
            <a:avLst/>
            <a:gdLst/>
            <a:ahLst/>
            <a:cxnLst/>
            <a:rect l="l" t="t" r="r" b="b"/>
            <a:pathLst>
              <a:path w="129882" h="38100">
                <a:moveTo>
                  <a:pt x="129882" y="38099"/>
                </a:moveTo>
                <a:lnTo>
                  <a:pt x="92938" y="23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118207" y="4075783"/>
            <a:ext cx="11645" cy="66954"/>
          </a:xfrm>
          <a:custGeom>
            <a:avLst/>
            <a:gdLst/>
            <a:ahLst/>
            <a:cxnLst/>
            <a:rect l="l" t="t" r="r" b="b"/>
            <a:pathLst>
              <a:path w="11645" h="66954">
                <a:moveTo>
                  <a:pt x="0" y="66954"/>
                </a:moveTo>
                <a:lnTo>
                  <a:pt x="11645" y="40411"/>
                </a:lnTo>
                <a:lnTo>
                  <a:pt x="1164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342663" y="3896827"/>
            <a:ext cx="3641725" cy="999820"/>
          </a:xfrm>
          <a:custGeom>
            <a:avLst/>
            <a:gdLst/>
            <a:ahLst/>
            <a:cxnLst/>
            <a:rect l="l" t="t" r="r" b="b"/>
            <a:pathLst>
              <a:path w="3641725" h="999820">
                <a:moveTo>
                  <a:pt x="3641725" y="0"/>
                </a:moveTo>
                <a:lnTo>
                  <a:pt x="2826194" y="223900"/>
                </a:lnTo>
              </a:path>
              <a:path w="3641725" h="999820">
                <a:moveTo>
                  <a:pt x="2826194" y="223901"/>
                </a:moveTo>
                <a:lnTo>
                  <a:pt x="3641725" y="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949058" y="3979464"/>
            <a:ext cx="40452" cy="54092"/>
          </a:xfrm>
          <a:custGeom>
            <a:avLst/>
            <a:gdLst/>
            <a:ahLst/>
            <a:cxnLst/>
            <a:rect l="l" t="t" r="r" b="b"/>
            <a:pathLst>
              <a:path w="40452" h="54092">
                <a:moveTo>
                  <a:pt x="37177" y="34059"/>
                </a:moveTo>
                <a:lnTo>
                  <a:pt x="37276" y="33818"/>
                </a:lnTo>
                <a:lnTo>
                  <a:pt x="40452" y="19455"/>
                </a:lnTo>
                <a:lnTo>
                  <a:pt x="38310" y="7439"/>
                </a:lnTo>
                <a:lnTo>
                  <a:pt x="31284" y="302"/>
                </a:lnTo>
                <a:lnTo>
                  <a:pt x="30470" y="0"/>
                </a:lnTo>
                <a:lnTo>
                  <a:pt x="20623" y="644"/>
                </a:lnTo>
                <a:lnTo>
                  <a:pt x="10909" y="7778"/>
                </a:lnTo>
                <a:lnTo>
                  <a:pt x="3281" y="20025"/>
                </a:lnTo>
                <a:lnTo>
                  <a:pt x="3179" y="20273"/>
                </a:lnTo>
                <a:lnTo>
                  <a:pt x="0" y="34634"/>
                </a:lnTo>
                <a:lnTo>
                  <a:pt x="2142" y="46647"/>
                </a:lnTo>
                <a:lnTo>
                  <a:pt x="9161" y="53782"/>
                </a:lnTo>
                <a:lnTo>
                  <a:pt x="9995" y="54092"/>
                </a:lnTo>
                <a:lnTo>
                  <a:pt x="19839" y="53440"/>
                </a:lnTo>
                <a:lnTo>
                  <a:pt x="29552" y="46302"/>
                </a:lnTo>
                <a:lnTo>
                  <a:pt x="37177" y="3405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949058" y="3979464"/>
            <a:ext cx="40452" cy="54092"/>
          </a:xfrm>
          <a:custGeom>
            <a:avLst/>
            <a:gdLst/>
            <a:ahLst/>
            <a:cxnLst/>
            <a:rect l="l" t="t" r="r" b="b"/>
            <a:pathLst>
              <a:path w="40452" h="54092">
                <a:moveTo>
                  <a:pt x="37177" y="34059"/>
                </a:moveTo>
                <a:lnTo>
                  <a:pt x="29552" y="46302"/>
                </a:lnTo>
                <a:lnTo>
                  <a:pt x="19839" y="53440"/>
                </a:lnTo>
                <a:lnTo>
                  <a:pt x="9995" y="54092"/>
                </a:lnTo>
                <a:lnTo>
                  <a:pt x="9161" y="53782"/>
                </a:lnTo>
                <a:lnTo>
                  <a:pt x="2142" y="46647"/>
                </a:lnTo>
                <a:lnTo>
                  <a:pt x="0" y="34634"/>
                </a:lnTo>
                <a:lnTo>
                  <a:pt x="3179" y="20273"/>
                </a:lnTo>
                <a:lnTo>
                  <a:pt x="3281" y="20025"/>
                </a:lnTo>
                <a:lnTo>
                  <a:pt x="10909" y="7778"/>
                </a:lnTo>
                <a:lnTo>
                  <a:pt x="20623" y="644"/>
                </a:lnTo>
                <a:lnTo>
                  <a:pt x="30470" y="0"/>
                </a:lnTo>
                <a:lnTo>
                  <a:pt x="31284" y="302"/>
                </a:lnTo>
                <a:lnTo>
                  <a:pt x="38310" y="7439"/>
                </a:lnTo>
                <a:lnTo>
                  <a:pt x="40452" y="19455"/>
                </a:lnTo>
                <a:lnTo>
                  <a:pt x="37276" y="33818"/>
                </a:lnTo>
                <a:lnTo>
                  <a:pt x="37177" y="3405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548181" y="4086835"/>
            <a:ext cx="40459" cy="54094"/>
          </a:xfrm>
          <a:custGeom>
            <a:avLst/>
            <a:gdLst/>
            <a:ahLst/>
            <a:cxnLst/>
            <a:rect l="l" t="t" r="r" b="b"/>
            <a:pathLst>
              <a:path w="40459" h="54094">
                <a:moveTo>
                  <a:pt x="37184" y="34061"/>
                </a:moveTo>
                <a:lnTo>
                  <a:pt x="37282" y="33821"/>
                </a:lnTo>
                <a:lnTo>
                  <a:pt x="40459" y="19457"/>
                </a:lnTo>
                <a:lnTo>
                  <a:pt x="38316" y="7441"/>
                </a:lnTo>
                <a:lnTo>
                  <a:pt x="31291" y="304"/>
                </a:lnTo>
                <a:lnTo>
                  <a:pt x="30470" y="0"/>
                </a:lnTo>
                <a:lnTo>
                  <a:pt x="20625" y="648"/>
                </a:lnTo>
                <a:lnTo>
                  <a:pt x="10909" y="7782"/>
                </a:lnTo>
                <a:lnTo>
                  <a:pt x="3275" y="20027"/>
                </a:lnTo>
                <a:lnTo>
                  <a:pt x="3176" y="20268"/>
                </a:lnTo>
                <a:lnTo>
                  <a:pt x="0" y="34631"/>
                </a:lnTo>
                <a:lnTo>
                  <a:pt x="2142" y="46648"/>
                </a:lnTo>
                <a:lnTo>
                  <a:pt x="9167" y="53784"/>
                </a:lnTo>
                <a:lnTo>
                  <a:pt x="10001" y="54094"/>
                </a:lnTo>
                <a:lnTo>
                  <a:pt x="19846" y="53442"/>
                </a:lnTo>
                <a:lnTo>
                  <a:pt x="29559" y="46304"/>
                </a:lnTo>
                <a:lnTo>
                  <a:pt x="37184" y="34061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548181" y="4086835"/>
            <a:ext cx="40459" cy="54094"/>
          </a:xfrm>
          <a:custGeom>
            <a:avLst/>
            <a:gdLst/>
            <a:ahLst/>
            <a:cxnLst/>
            <a:rect l="l" t="t" r="r" b="b"/>
            <a:pathLst>
              <a:path w="40459" h="54094">
                <a:moveTo>
                  <a:pt x="37184" y="34061"/>
                </a:moveTo>
                <a:lnTo>
                  <a:pt x="29559" y="46304"/>
                </a:lnTo>
                <a:lnTo>
                  <a:pt x="19846" y="53442"/>
                </a:lnTo>
                <a:lnTo>
                  <a:pt x="10001" y="54094"/>
                </a:lnTo>
                <a:lnTo>
                  <a:pt x="9167" y="53784"/>
                </a:lnTo>
                <a:lnTo>
                  <a:pt x="2142" y="46648"/>
                </a:lnTo>
                <a:lnTo>
                  <a:pt x="0" y="34631"/>
                </a:lnTo>
                <a:lnTo>
                  <a:pt x="3176" y="20268"/>
                </a:lnTo>
                <a:lnTo>
                  <a:pt x="3275" y="20027"/>
                </a:lnTo>
                <a:lnTo>
                  <a:pt x="10909" y="7782"/>
                </a:lnTo>
                <a:lnTo>
                  <a:pt x="20625" y="648"/>
                </a:lnTo>
                <a:lnTo>
                  <a:pt x="30470" y="0"/>
                </a:lnTo>
                <a:lnTo>
                  <a:pt x="31291" y="304"/>
                </a:lnTo>
                <a:lnTo>
                  <a:pt x="38316" y="7441"/>
                </a:lnTo>
                <a:lnTo>
                  <a:pt x="40459" y="19457"/>
                </a:lnTo>
                <a:lnTo>
                  <a:pt x="37282" y="33821"/>
                </a:lnTo>
                <a:lnTo>
                  <a:pt x="37184" y="340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494529" y="3930705"/>
            <a:ext cx="53632" cy="46786"/>
          </a:xfrm>
          <a:custGeom>
            <a:avLst/>
            <a:gdLst/>
            <a:ahLst/>
            <a:cxnLst/>
            <a:rect l="l" t="t" r="r" b="b"/>
            <a:pathLst>
              <a:path w="53632" h="46786">
                <a:moveTo>
                  <a:pt x="21361" y="0"/>
                </a:moveTo>
                <a:lnTo>
                  <a:pt x="0" y="46786"/>
                </a:lnTo>
                <a:lnTo>
                  <a:pt x="53632" y="30772"/>
                </a:lnTo>
                <a:lnTo>
                  <a:pt x="21361" y="0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494529" y="3930705"/>
            <a:ext cx="53632" cy="46786"/>
          </a:xfrm>
          <a:custGeom>
            <a:avLst/>
            <a:gdLst/>
            <a:ahLst/>
            <a:cxnLst/>
            <a:rect l="l" t="t" r="r" b="b"/>
            <a:pathLst>
              <a:path w="53632" h="46786">
                <a:moveTo>
                  <a:pt x="21361" y="0"/>
                </a:moveTo>
                <a:lnTo>
                  <a:pt x="0" y="46786"/>
                </a:lnTo>
                <a:lnTo>
                  <a:pt x="53632" y="30772"/>
                </a:lnTo>
                <a:lnTo>
                  <a:pt x="21361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494529" y="4201114"/>
            <a:ext cx="53632" cy="44716"/>
          </a:xfrm>
          <a:custGeom>
            <a:avLst/>
            <a:gdLst/>
            <a:ahLst/>
            <a:cxnLst/>
            <a:rect l="l" t="t" r="r" b="b"/>
            <a:pathLst>
              <a:path w="53632" h="44716">
                <a:moveTo>
                  <a:pt x="21361" y="44716"/>
                </a:moveTo>
                <a:lnTo>
                  <a:pt x="53632" y="0"/>
                </a:lnTo>
                <a:lnTo>
                  <a:pt x="0" y="14020"/>
                </a:lnTo>
                <a:lnTo>
                  <a:pt x="21361" y="44716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494529" y="4201114"/>
            <a:ext cx="53632" cy="44716"/>
          </a:xfrm>
          <a:custGeom>
            <a:avLst/>
            <a:gdLst/>
            <a:ahLst/>
            <a:cxnLst/>
            <a:rect l="l" t="t" r="r" b="b"/>
            <a:pathLst>
              <a:path w="53632" h="44716">
                <a:moveTo>
                  <a:pt x="21361" y="44716"/>
                </a:moveTo>
                <a:lnTo>
                  <a:pt x="0" y="14020"/>
                </a:lnTo>
                <a:lnTo>
                  <a:pt x="53632" y="0"/>
                </a:lnTo>
                <a:lnTo>
                  <a:pt x="21361" y="447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002489" y="2601667"/>
            <a:ext cx="2791142" cy="2399017"/>
          </a:xfrm>
          <a:custGeom>
            <a:avLst/>
            <a:gdLst/>
            <a:ahLst/>
            <a:cxnLst/>
            <a:rect l="l" t="t" r="r" b="b"/>
            <a:pathLst>
              <a:path w="2791142" h="2399017">
                <a:moveTo>
                  <a:pt x="2791142" y="2151265"/>
                </a:moveTo>
                <a:lnTo>
                  <a:pt x="2166366" y="1635729"/>
                </a:lnTo>
                <a:lnTo>
                  <a:pt x="2166366" y="1953893"/>
                </a:lnTo>
                <a:lnTo>
                  <a:pt x="2791142" y="2399017"/>
                </a:lnTo>
                <a:lnTo>
                  <a:pt x="2791142" y="21512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002489" y="2601667"/>
            <a:ext cx="2791142" cy="2399017"/>
          </a:xfrm>
          <a:custGeom>
            <a:avLst/>
            <a:gdLst/>
            <a:ahLst/>
            <a:cxnLst/>
            <a:rect l="l" t="t" r="r" b="b"/>
            <a:pathLst>
              <a:path w="2791142" h="2399017">
                <a:moveTo>
                  <a:pt x="2791142" y="2151265"/>
                </a:moveTo>
                <a:lnTo>
                  <a:pt x="2166366" y="1635729"/>
                </a:lnTo>
              </a:path>
              <a:path w="2791142" h="2399017">
                <a:moveTo>
                  <a:pt x="2166366" y="1953893"/>
                </a:moveTo>
                <a:lnTo>
                  <a:pt x="2791142" y="2399017"/>
                </a:lnTo>
                <a:lnTo>
                  <a:pt x="2791142" y="21512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007099" y="3165453"/>
            <a:ext cx="2878251" cy="1909038"/>
          </a:xfrm>
          <a:custGeom>
            <a:avLst/>
            <a:gdLst/>
            <a:ahLst/>
            <a:cxnLst/>
            <a:rect l="l" t="t" r="r" b="b"/>
            <a:pathLst>
              <a:path w="2878251" h="1909038">
                <a:moveTo>
                  <a:pt x="2878251" y="1887169"/>
                </a:moveTo>
                <a:lnTo>
                  <a:pt x="2161757" y="1380300"/>
                </a:lnTo>
                <a:lnTo>
                  <a:pt x="2161757" y="1502465"/>
                </a:lnTo>
                <a:lnTo>
                  <a:pt x="2771825" y="1909038"/>
                </a:lnTo>
                <a:lnTo>
                  <a:pt x="2878251" y="188716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007099" y="3165453"/>
            <a:ext cx="2878251" cy="1909038"/>
          </a:xfrm>
          <a:custGeom>
            <a:avLst/>
            <a:gdLst/>
            <a:ahLst/>
            <a:cxnLst/>
            <a:rect l="l" t="t" r="r" b="b"/>
            <a:pathLst>
              <a:path w="2878251" h="1909038">
                <a:moveTo>
                  <a:pt x="2878251" y="1887169"/>
                </a:moveTo>
                <a:lnTo>
                  <a:pt x="2161757" y="1380300"/>
                </a:lnTo>
              </a:path>
              <a:path w="2878251" h="1909038">
                <a:moveTo>
                  <a:pt x="2161757" y="1502465"/>
                </a:moveTo>
                <a:lnTo>
                  <a:pt x="2771825" y="1909038"/>
                </a:lnTo>
                <a:lnTo>
                  <a:pt x="2878251" y="18871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148530" y="2758654"/>
            <a:ext cx="2645105" cy="2080183"/>
          </a:xfrm>
          <a:custGeom>
            <a:avLst/>
            <a:gdLst/>
            <a:ahLst/>
            <a:cxnLst/>
            <a:rect l="l" t="t" r="r" b="b"/>
            <a:pathLst>
              <a:path w="2645105" h="2080183">
                <a:moveTo>
                  <a:pt x="2020326" y="1588840"/>
                </a:moveTo>
                <a:lnTo>
                  <a:pt x="2020326" y="1588840"/>
                </a:lnTo>
                <a:lnTo>
                  <a:pt x="2645105" y="2080183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148530" y="2758654"/>
            <a:ext cx="2645105" cy="2080183"/>
          </a:xfrm>
          <a:custGeom>
            <a:avLst/>
            <a:gdLst/>
            <a:ahLst/>
            <a:cxnLst/>
            <a:rect l="l" t="t" r="r" b="b"/>
            <a:pathLst>
              <a:path w="2645105" h="2080183">
                <a:moveTo>
                  <a:pt x="2020326" y="1588840"/>
                </a:moveTo>
                <a:lnTo>
                  <a:pt x="2645105" y="2080183"/>
                </a:lnTo>
                <a:lnTo>
                  <a:pt x="2020326" y="15888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17704" y="2736544"/>
            <a:ext cx="2575928" cy="2062645"/>
          </a:xfrm>
          <a:custGeom>
            <a:avLst/>
            <a:gdLst/>
            <a:ahLst/>
            <a:cxnLst/>
            <a:rect l="l" t="t" r="r" b="b"/>
            <a:pathLst>
              <a:path w="2575928" h="2062645">
                <a:moveTo>
                  <a:pt x="1951151" y="1562362"/>
                </a:moveTo>
                <a:lnTo>
                  <a:pt x="1951151" y="1562362"/>
                </a:lnTo>
                <a:lnTo>
                  <a:pt x="2575928" y="2062645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217704" y="2736544"/>
            <a:ext cx="2575928" cy="2062645"/>
          </a:xfrm>
          <a:custGeom>
            <a:avLst/>
            <a:gdLst/>
            <a:ahLst/>
            <a:cxnLst/>
            <a:rect l="l" t="t" r="r" b="b"/>
            <a:pathLst>
              <a:path w="2575928" h="2062645">
                <a:moveTo>
                  <a:pt x="1951151" y="1562362"/>
                </a:moveTo>
                <a:lnTo>
                  <a:pt x="2575928" y="2062645"/>
                </a:lnTo>
                <a:lnTo>
                  <a:pt x="1951151" y="1562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217704" y="3057849"/>
            <a:ext cx="2575928" cy="1883537"/>
          </a:xfrm>
          <a:custGeom>
            <a:avLst/>
            <a:gdLst/>
            <a:ahLst/>
            <a:cxnLst/>
            <a:rect l="l" t="t" r="r" b="b"/>
            <a:pathLst>
              <a:path w="2575928" h="1883537">
                <a:moveTo>
                  <a:pt x="1951151" y="1426696"/>
                </a:moveTo>
                <a:lnTo>
                  <a:pt x="1951151" y="1426696"/>
                </a:lnTo>
                <a:lnTo>
                  <a:pt x="2575928" y="1883537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217704" y="3057849"/>
            <a:ext cx="2575928" cy="1883537"/>
          </a:xfrm>
          <a:custGeom>
            <a:avLst/>
            <a:gdLst/>
            <a:ahLst/>
            <a:cxnLst/>
            <a:rect l="l" t="t" r="r" b="b"/>
            <a:pathLst>
              <a:path w="2575928" h="1883537">
                <a:moveTo>
                  <a:pt x="1951151" y="1426696"/>
                </a:moveTo>
                <a:lnTo>
                  <a:pt x="2575928" y="1883537"/>
                </a:lnTo>
                <a:lnTo>
                  <a:pt x="1951151" y="14266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466981" y="4374385"/>
            <a:ext cx="1589176" cy="1433118"/>
          </a:xfrm>
          <a:custGeom>
            <a:avLst/>
            <a:gdLst/>
            <a:ahLst/>
            <a:cxnLst/>
            <a:rect l="l" t="t" r="r" b="b"/>
            <a:pathLst>
              <a:path w="1589176" h="1433118">
                <a:moveTo>
                  <a:pt x="134988" y="291782"/>
                </a:moveTo>
                <a:lnTo>
                  <a:pt x="134988" y="354342"/>
                </a:lnTo>
                <a:lnTo>
                  <a:pt x="1589176" y="1433118"/>
                </a:lnTo>
                <a:lnTo>
                  <a:pt x="1589176" y="1277734"/>
                </a:lnTo>
                <a:lnTo>
                  <a:pt x="134988" y="16878"/>
                </a:lnTo>
                <a:lnTo>
                  <a:pt x="110883" y="0"/>
                </a:lnTo>
                <a:lnTo>
                  <a:pt x="8674" y="2603"/>
                </a:lnTo>
                <a:lnTo>
                  <a:pt x="0" y="231889"/>
                </a:lnTo>
                <a:lnTo>
                  <a:pt x="134988" y="29178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466981" y="4374385"/>
            <a:ext cx="1589176" cy="1433118"/>
          </a:xfrm>
          <a:custGeom>
            <a:avLst/>
            <a:gdLst/>
            <a:ahLst/>
            <a:cxnLst/>
            <a:rect l="l" t="t" r="r" b="b"/>
            <a:pathLst>
              <a:path w="1589176" h="1433118">
                <a:moveTo>
                  <a:pt x="134988" y="354342"/>
                </a:moveTo>
                <a:lnTo>
                  <a:pt x="134988" y="291782"/>
                </a:lnTo>
                <a:lnTo>
                  <a:pt x="0" y="231889"/>
                </a:lnTo>
                <a:lnTo>
                  <a:pt x="8674" y="2603"/>
                </a:lnTo>
                <a:lnTo>
                  <a:pt x="110883" y="0"/>
                </a:lnTo>
                <a:lnTo>
                  <a:pt x="134988" y="16878"/>
                </a:lnTo>
                <a:lnTo>
                  <a:pt x="1589176" y="1277734"/>
                </a:lnTo>
                <a:lnTo>
                  <a:pt x="1589176" y="1433118"/>
                </a:lnTo>
                <a:lnTo>
                  <a:pt x="134988" y="35434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466983" y="4401867"/>
            <a:ext cx="17348" cy="233337"/>
          </a:xfrm>
          <a:custGeom>
            <a:avLst/>
            <a:gdLst/>
            <a:ahLst/>
            <a:cxnLst/>
            <a:rect l="l" t="t" r="r" b="b"/>
            <a:pathLst>
              <a:path w="17348" h="233337">
                <a:moveTo>
                  <a:pt x="0" y="0"/>
                </a:moveTo>
                <a:lnTo>
                  <a:pt x="0" y="233337"/>
                </a:lnTo>
                <a:lnTo>
                  <a:pt x="17348" y="206336"/>
                </a:lnTo>
                <a:lnTo>
                  <a:pt x="17348" y="10629"/>
                </a:lnTo>
                <a:lnTo>
                  <a:pt x="0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466983" y="4401867"/>
            <a:ext cx="17348" cy="233337"/>
          </a:xfrm>
          <a:custGeom>
            <a:avLst/>
            <a:gdLst/>
            <a:ahLst/>
            <a:cxnLst/>
            <a:rect l="l" t="t" r="r" b="b"/>
            <a:pathLst>
              <a:path w="17348" h="233337">
                <a:moveTo>
                  <a:pt x="0" y="0"/>
                </a:moveTo>
                <a:lnTo>
                  <a:pt x="17348" y="10629"/>
                </a:lnTo>
                <a:lnTo>
                  <a:pt x="17348" y="206336"/>
                </a:lnTo>
                <a:lnTo>
                  <a:pt x="0" y="23333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70423" y="4355591"/>
            <a:ext cx="131546" cy="116662"/>
          </a:xfrm>
          <a:custGeom>
            <a:avLst/>
            <a:gdLst/>
            <a:ahLst/>
            <a:cxnLst/>
            <a:rect l="l" t="t" r="r" b="b"/>
            <a:pathLst>
              <a:path w="131546" h="116662">
                <a:moveTo>
                  <a:pt x="131546" y="104127"/>
                </a:moveTo>
                <a:lnTo>
                  <a:pt x="0" y="0"/>
                </a:lnTo>
                <a:lnTo>
                  <a:pt x="0" y="45694"/>
                </a:lnTo>
                <a:lnTo>
                  <a:pt x="88163" y="116662"/>
                </a:lnTo>
                <a:lnTo>
                  <a:pt x="131546" y="10412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470423" y="4355591"/>
            <a:ext cx="131546" cy="116662"/>
          </a:xfrm>
          <a:custGeom>
            <a:avLst/>
            <a:gdLst/>
            <a:ahLst/>
            <a:cxnLst/>
            <a:rect l="l" t="t" r="r" b="b"/>
            <a:pathLst>
              <a:path w="131546" h="116662">
                <a:moveTo>
                  <a:pt x="131546" y="104127"/>
                </a:moveTo>
                <a:lnTo>
                  <a:pt x="88163" y="116662"/>
                </a:lnTo>
                <a:lnTo>
                  <a:pt x="0" y="4569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412987" y="4339196"/>
            <a:ext cx="188976" cy="424243"/>
          </a:xfrm>
          <a:custGeom>
            <a:avLst/>
            <a:gdLst/>
            <a:ahLst/>
            <a:cxnLst/>
            <a:rect l="l" t="t" r="r" b="b"/>
            <a:pathLst>
              <a:path w="188975" h="424243">
                <a:moveTo>
                  <a:pt x="18326" y="271221"/>
                </a:moveTo>
                <a:lnTo>
                  <a:pt x="0" y="282511"/>
                </a:lnTo>
                <a:lnTo>
                  <a:pt x="0" y="339725"/>
                </a:lnTo>
                <a:lnTo>
                  <a:pt x="4419" y="371487"/>
                </a:lnTo>
                <a:lnTo>
                  <a:pt x="56883" y="424243"/>
                </a:lnTo>
                <a:lnTo>
                  <a:pt x="188976" y="389534"/>
                </a:lnTo>
                <a:lnTo>
                  <a:pt x="188976" y="322046"/>
                </a:lnTo>
                <a:lnTo>
                  <a:pt x="146558" y="295998"/>
                </a:lnTo>
                <a:lnTo>
                  <a:pt x="75209" y="269011"/>
                </a:lnTo>
                <a:lnTo>
                  <a:pt x="54000" y="267081"/>
                </a:lnTo>
                <a:lnTo>
                  <a:pt x="54000" y="62674"/>
                </a:lnTo>
                <a:lnTo>
                  <a:pt x="71348" y="59778"/>
                </a:lnTo>
                <a:lnTo>
                  <a:pt x="144627" y="82918"/>
                </a:lnTo>
                <a:lnTo>
                  <a:pt x="188976" y="120523"/>
                </a:lnTo>
                <a:lnTo>
                  <a:pt x="188976" y="52069"/>
                </a:lnTo>
                <a:lnTo>
                  <a:pt x="145592" y="23139"/>
                </a:lnTo>
                <a:lnTo>
                  <a:pt x="73279" y="0"/>
                </a:lnTo>
                <a:lnTo>
                  <a:pt x="0" y="21209"/>
                </a:lnTo>
                <a:lnTo>
                  <a:pt x="0" y="81953"/>
                </a:lnTo>
                <a:lnTo>
                  <a:pt x="18326" y="76174"/>
                </a:lnTo>
                <a:lnTo>
                  <a:pt x="18326" y="27122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412987" y="4339196"/>
            <a:ext cx="188976" cy="424243"/>
          </a:xfrm>
          <a:custGeom>
            <a:avLst/>
            <a:gdLst/>
            <a:ahLst/>
            <a:cxnLst/>
            <a:rect l="l" t="t" r="r" b="b"/>
            <a:pathLst>
              <a:path w="188975" h="424243">
                <a:moveTo>
                  <a:pt x="73279" y="0"/>
                </a:moveTo>
                <a:lnTo>
                  <a:pt x="0" y="21209"/>
                </a:lnTo>
                <a:lnTo>
                  <a:pt x="0" y="81953"/>
                </a:lnTo>
                <a:lnTo>
                  <a:pt x="18326" y="76174"/>
                </a:lnTo>
                <a:lnTo>
                  <a:pt x="18326" y="271221"/>
                </a:lnTo>
                <a:lnTo>
                  <a:pt x="0" y="282511"/>
                </a:lnTo>
                <a:lnTo>
                  <a:pt x="0" y="339725"/>
                </a:lnTo>
                <a:lnTo>
                  <a:pt x="4419" y="371487"/>
                </a:lnTo>
                <a:lnTo>
                  <a:pt x="56883" y="424243"/>
                </a:lnTo>
                <a:lnTo>
                  <a:pt x="188976" y="389534"/>
                </a:lnTo>
                <a:lnTo>
                  <a:pt x="188976" y="322046"/>
                </a:lnTo>
                <a:lnTo>
                  <a:pt x="146558" y="295998"/>
                </a:lnTo>
                <a:lnTo>
                  <a:pt x="75209" y="269011"/>
                </a:lnTo>
                <a:lnTo>
                  <a:pt x="54000" y="267081"/>
                </a:lnTo>
                <a:lnTo>
                  <a:pt x="54000" y="62674"/>
                </a:lnTo>
                <a:lnTo>
                  <a:pt x="71348" y="59778"/>
                </a:lnTo>
                <a:lnTo>
                  <a:pt x="144627" y="82918"/>
                </a:lnTo>
                <a:lnTo>
                  <a:pt x="188976" y="120523"/>
                </a:lnTo>
                <a:lnTo>
                  <a:pt x="188976" y="52069"/>
                </a:lnTo>
                <a:lnTo>
                  <a:pt x="145592" y="23139"/>
                </a:lnTo>
                <a:lnTo>
                  <a:pt x="7327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484336" y="4349799"/>
            <a:ext cx="0" cy="49174"/>
          </a:xfrm>
          <a:custGeom>
            <a:avLst/>
            <a:gdLst/>
            <a:ahLst/>
            <a:cxnLst/>
            <a:rect l="l" t="t" r="r" b="b"/>
            <a:pathLst>
              <a:path h="49174">
                <a:moveTo>
                  <a:pt x="0" y="49174"/>
                </a:moveTo>
                <a:lnTo>
                  <a:pt x="0" y="0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484336" y="4349799"/>
            <a:ext cx="0" cy="49174"/>
          </a:xfrm>
          <a:custGeom>
            <a:avLst/>
            <a:gdLst/>
            <a:ahLst/>
            <a:cxnLst/>
            <a:rect l="l" t="t" r="r" b="b"/>
            <a:pathLst>
              <a:path h="49174">
                <a:moveTo>
                  <a:pt x="0" y="4917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558581" y="4362333"/>
            <a:ext cx="0" cy="59778"/>
          </a:xfrm>
          <a:custGeom>
            <a:avLst/>
            <a:gdLst/>
            <a:ahLst/>
            <a:cxnLst/>
            <a:rect l="l" t="t" r="r" b="b"/>
            <a:pathLst>
              <a:path h="59778">
                <a:moveTo>
                  <a:pt x="0" y="0"/>
                </a:moveTo>
                <a:lnTo>
                  <a:pt x="0" y="59778"/>
                </a:lnTo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558581" y="4362333"/>
            <a:ext cx="0" cy="59778"/>
          </a:xfrm>
          <a:custGeom>
            <a:avLst/>
            <a:gdLst/>
            <a:ahLst/>
            <a:cxnLst/>
            <a:rect l="l" t="t" r="r" b="b"/>
            <a:pathLst>
              <a:path h="59778">
                <a:moveTo>
                  <a:pt x="0" y="0"/>
                </a:moveTo>
                <a:lnTo>
                  <a:pt x="0" y="597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559547" y="4635205"/>
            <a:ext cx="42418" cy="93522"/>
          </a:xfrm>
          <a:custGeom>
            <a:avLst/>
            <a:gdLst/>
            <a:ahLst/>
            <a:cxnLst/>
            <a:rect l="l" t="t" r="r" b="b"/>
            <a:pathLst>
              <a:path w="42418" h="93522">
                <a:moveTo>
                  <a:pt x="42418" y="93522"/>
                </a:moveTo>
                <a:lnTo>
                  <a:pt x="18313" y="78092"/>
                </a:lnTo>
                <a:lnTo>
                  <a:pt x="0" y="4627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439990" y="4681967"/>
            <a:ext cx="137871" cy="46761"/>
          </a:xfrm>
          <a:custGeom>
            <a:avLst/>
            <a:gdLst/>
            <a:ahLst/>
            <a:cxnLst/>
            <a:rect l="l" t="t" r="r" b="b"/>
            <a:pathLst>
              <a:path w="137871" h="46761">
                <a:moveTo>
                  <a:pt x="137871" y="31330"/>
                </a:moveTo>
                <a:lnTo>
                  <a:pt x="44348" y="0"/>
                </a:lnTo>
                <a:lnTo>
                  <a:pt x="0" y="15671"/>
                </a:lnTo>
                <a:lnTo>
                  <a:pt x="0" y="467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415898" y="4656415"/>
            <a:ext cx="143649" cy="43383"/>
          </a:xfrm>
          <a:custGeom>
            <a:avLst/>
            <a:gdLst/>
            <a:ahLst/>
            <a:cxnLst/>
            <a:rect l="l" t="t" r="r" b="b"/>
            <a:pathLst>
              <a:path w="143649" h="43383">
                <a:moveTo>
                  <a:pt x="143649" y="25069"/>
                </a:moveTo>
                <a:lnTo>
                  <a:pt x="68440" y="0"/>
                </a:lnTo>
                <a:lnTo>
                  <a:pt x="4800" y="21208"/>
                </a:lnTo>
                <a:lnTo>
                  <a:pt x="0" y="433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484336" y="4607857"/>
            <a:ext cx="0" cy="74104"/>
          </a:xfrm>
          <a:custGeom>
            <a:avLst/>
            <a:gdLst/>
            <a:ahLst/>
            <a:cxnLst/>
            <a:rect l="l" t="t" r="r" b="b"/>
            <a:pathLst>
              <a:path h="74104">
                <a:moveTo>
                  <a:pt x="0" y="0"/>
                </a:moveTo>
                <a:lnTo>
                  <a:pt x="0" y="48552"/>
                </a:lnTo>
                <a:lnTo>
                  <a:pt x="0" y="74104"/>
                </a:lnTo>
                <a:lnTo>
                  <a:pt x="0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484336" y="4607857"/>
            <a:ext cx="0" cy="74104"/>
          </a:xfrm>
          <a:custGeom>
            <a:avLst/>
            <a:gdLst/>
            <a:ahLst/>
            <a:cxnLst/>
            <a:rect l="l" t="t" r="r" b="b"/>
            <a:pathLst>
              <a:path h="74104">
                <a:moveTo>
                  <a:pt x="0" y="0"/>
                </a:moveTo>
                <a:lnTo>
                  <a:pt x="0" y="48552"/>
                </a:lnTo>
                <a:lnTo>
                  <a:pt x="0" y="741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419758" y="4681962"/>
            <a:ext cx="20231" cy="15671"/>
          </a:xfrm>
          <a:custGeom>
            <a:avLst/>
            <a:gdLst/>
            <a:ahLst/>
            <a:cxnLst/>
            <a:rect l="l" t="t" r="r" b="b"/>
            <a:pathLst>
              <a:path w="20231" h="15671">
                <a:moveTo>
                  <a:pt x="20231" y="15671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469875" y="4728730"/>
            <a:ext cx="1599412" cy="1098905"/>
          </a:xfrm>
          <a:custGeom>
            <a:avLst/>
            <a:gdLst/>
            <a:ahLst/>
            <a:cxnLst/>
            <a:rect l="l" t="t" r="r" b="b"/>
            <a:pathLst>
              <a:path w="1599412" h="1098905">
                <a:moveTo>
                  <a:pt x="1528978" y="1098905"/>
                </a:moveTo>
                <a:lnTo>
                  <a:pt x="1599412" y="1088517"/>
                </a:lnTo>
                <a:lnTo>
                  <a:pt x="132092" y="0"/>
                </a:lnTo>
                <a:lnTo>
                  <a:pt x="119964" y="3187"/>
                </a:lnTo>
                <a:lnTo>
                  <a:pt x="0" y="34709"/>
                </a:lnTo>
                <a:lnTo>
                  <a:pt x="1528978" y="10989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469875" y="4728730"/>
            <a:ext cx="1599412" cy="1098905"/>
          </a:xfrm>
          <a:custGeom>
            <a:avLst/>
            <a:gdLst/>
            <a:ahLst/>
            <a:cxnLst/>
            <a:rect l="l" t="t" r="r" b="b"/>
            <a:pathLst>
              <a:path w="1599412" h="1098905">
                <a:moveTo>
                  <a:pt x="0" y="34709"/>
                </a:moveTo>
                <a:lnTo>
                  <a:pt x="119964" y="3187"/>
                </a:lnTo>
                <a:lnTo>
                  <a:pt x="132092" y="0"/>
                </a:lnTo>
                <a:lnTo>
                  <a:pt x="1599412" y="1088517"/>
                </a:lnTo>
                <a:lnTo>
                  <a:pt x="1528978" y="1098905"/>
                </a:lnTo>
                <a:lnTo>
                  <a:pt x="0" y="347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558581" y="4472256"/>
            <a:ext cx="1497584" cy="1233741"/>
          </a:xfrm>
          <a:custGeom>
            <a:avLst/>
            <a:gdLst/>
            <a:ahLst/>
            <a:cxnLst/>
            <a:rect l="l" t="t" r="r" b="b"/>
            <a:pathLst>
              <a:path w="1497584" h="1233741">
                <a:moveTo>
                  <a:pt x="0" y="0"/>
                </a:moveTo>
                <a:lnTo>
                  <a:pt x="1497584" y="1233741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558581" y="4472256"/>
            <a:ext cx="1497584" cy="1233741"/>
          </a:xfrm>
          <a:custGeom>
            <a:avLst/>
            <a:gdLst/>
            <a:ahLst/>
            <a:cxnLst/>
            <a:rect l="l" t="t" r="r" b="b"/>
            <a:pathLst>
              <a:path w="1497584" h="1233741">
                <a:moveTo>
                  <a:pt x="0" y="0"/>
                </a:moveTo>
                <a:lnTo>
                  <a:pt x="1497584" y="12337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601970" y="4459720"/>
            <a:ext cx="1454188" cy="1221409"/>
          </a:xfrm>
          <a:custGeom>
            <a:avLst/>
            <a:gdLst/>
            <a:ahLst/>
            <a:cxnLst/>
            <a:rect l="l" t="t" r="r" b="b"/>
            <a:pathLst>
              <a:path w="1454188" h="1221409">
                <a:moveTo>
                  <a:pt x="0" y="0"/>
                </a:moveTo>
                <a:lnTo>
                  <a:pt x="1454188" y="1221409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601970" y="4459720"/>
            <a:ext cx="1454188" cy="1221409"/>
          </a:xfrm>
          <a:custGeom>
            <a:avLst/>
            <a:gdLst/>
            <a:ahLst/>
            <a:cxnLst/>
            <a:rect l="l" t="t" r="r" b="b"/>
            <a:pathLst>
              <a:path w="1454188" h="1221409">
                <a:moveTo>
                  <a:pt x="0" y="0"/>
                </a:moveTo>
                <a:lnTo>
                  <a:pt x="1454188" y="12214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601970" y="4661240"/>
            <a:ext cx="1454188" cy="1109065"/>
          </a:xfrm>
          <a:custGeom>
            <a:avLst/>
            <a:gdLst/>
            <a:ahLst/>
            <a:cxnLst/>
            <a:rect l="l" t="t" r="r" b="b"/>
            <a:pathLst>
              <a:path w="1454188" h="1109065">
                <a:moveTo>
                  <a:pt x="0" y="0"/>
                </a:moveTo>
                <a:lnTo>
                  <a:pt x="1454188" y="1109065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01970" y="4661240"/>
            <a:ext cx="1454188" cy="1109065"/>
          </a:xfrm>
          <a:custGeom>
            <a:avLst/>
            <a:gdLst/>
            <a:ahLst/>
            <a:cxnLst/>
            <a:rect l="l" t="t" r="r" b="b"/>
            <a:pathLst>
              <a:path w="1454188" h="1109065">
                <a:moveTo>
                  <a:pt x="0" y="0"/>
                </a:moveTo>
                <a:lnTo>
                  <a:pt x="1454188" y="1109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971103" y="5298978"/>
            <a:ext cx="854849" cy="521919"/>
          </a:xfrm>
          <a:custGeom>
            <a:avLst/>
            <a:gdLst/>
            <a:ahLst/>
            <a:cxnLst/>
            <a:rect l="l" t="t" r="r" b="b"/>
            <a:pathLst>
              <a:path w="854849" h="521919">
                <a:moveTo>
                  <a:pt x="854849" y="443242"/>
                </a:moveTo>
                <a:lnTo>
                  <a:pt x="197752" y="76995"/>
                </a:lnTo>
                <a:lnTo>
                  <a:pt x="197752" y="232692"/>
                </a:lnTo>
                <a:lnTo>
                  <a:pt x="854849" y="521919"/>
                </a:lnTo>
                <a:lnTo>
                  <a:pt x="854849" y="44324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971103" y="5298978"/>
            <a:ext cx="854849" cy="521919"/>
          </a:xfrm>
          <a:custGeom>
            <a:avLst/>
            <a:gdLst/>
            <a:ahLst/>
            <a:cxnLst/>
            <a:rect l="l" t="t" r="r" b="b"/>
            <a:pathLst>
              <a:path w="854849" h="521919">
                <a:moveTo>
                  <a:pt x="854849" y="443242"/>
                </a:moveTo>
                <a:lnTo>
                  <a:pt x="197752" y="76995"/>
                </a:lnTo>
              </a:path>
              <a:path w="854849" h="521919">
                <a:moveTo>
                  <a:pt x="197752" y="232692"/>
                </a:moveTo>
                <a:lnTo>
                  <a:pt x="854849" y="521919"/>
                </a:lnTo>
                <a:lnTo>
                  <a:pt x="854849" y="4432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972564" y="5474710"/>
            <a:ext cx="860044" cy="365125"/>
          </a:xfrm>
          <a:custGeom>
            <a:avLst/>
            <a:gdLst/>
            <a:ahLst/>
            <a:cxnLst/>
            <a:rect l="l" t="t" r="r" b="b"/>
            <a:pathLst>
              <a:path w="860043" h="365125">
                <a:moveTo>
                  <a:pt x="860044" y="349110"/>
                </a:moveTo>
                <a:lnTo>
                  <a:pt x="196291" y="56960"/>
                </a:lnTo>
                <a:lnTo>
                  <a:pt x="196291" y="115706"/>
                </a:lnTo>
                <a:lnTo>
                  <a:pt x="824369" y="365125"/>
                </a:lnTo>
                <a:lnTo>
                  <a:pt x="860044" y="34911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972564" y="5474710"/>
            <a:ext cx="860044" cy="365125"/>
          </a:xfrm>
          <a:custGeom>
            <a:avLst/>
            <a:gdLst/>
            <a:ahLst/>
            <a:cxnLst/>
            <a:rect l="l" t="t" r="r" b="b"/>
            <a:pathLst>
              <a:path w="860043" h="365125">
                <a:moveTo>
                  <a:pt x="860044" y="349110"/>
                </a:moveTo>
                <a:lnTo>
                  <a:pt x="196291" y="56960"/>
                </a:lnTo>
              </a:path>
              <a:path w="860043" h="365125">
                <a:moveTo>
                  <a:pt x="196291" y="115706"/>
                </a:moveTo>
                <a:lnTo>
                  <a:pt x="824369" y="365125"/>
                </a:lnTo>
                <a:lnTo>
                  <a:pt x="860044" y="3491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017473" y="5351476"/>
            <a:ext cx="808482" cy="418020"/>
          </a:xfrm>
          <a:custGeom>
            <a:avLst/>
            <a:gdLst/>
            <a:ahLst/>
            <a:cxnLst/>
            <a:rect l="l" t="t" r="r" b="b"/>
            <a:pathLst>
              <a:path w="808482" h="418020">
                <a:moveTo>
                  <a:pt x="151382" y="78271"/>
                </a:moveTo>
                <a:lnTo>
                  <a:pt x="151382" y="78272"/>
                </a:lnTo>
                <a:lnTo>
                  <a:pt x="808482" y="418020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017473" y="5351476"/>
            <a:ext cx="808482" cy="418020"/>
          </a:xfrm>
          <a:custGeom>
            <a:avLst/>
            <a:gdLst/>
            <a:ahLst/>
            <a:cxnLst/>
            <a:rect l="l" t="t" r="r" b="b"/>
            <a:pathLst>
              <a:path w="808482" h="418020">
                <a:moveTo>
                  <a:pt x="151382" y="78272"/>
                </a:moveTo>
                <a:lnTo>
                  <a:pt x="808482" y="418020"/>
                </a:lnTo>
                <a:lnTo>
                  <a:pt x="151382" y="782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039442" y="5338502"/>
            <a:ext cx="786511" cy="418414"/>
          </a:xfrm>
          <a:custGeom>
            <a:avLst/>
            <a:gdLst/>
            <a:ahLst/>
            <a:cxnLst/>
            <a:rect l="l" t="t" r="r" b="b"/>
            <a:pathLst>
              <a:path w="786511" h="418414">
                <a:moveTo>
                  <a:pt x="129414" y="68846"/>
                </a:moveTo>
                <a:lnTo>
                  <a:pt x="129414" y="68847"/>
                </a:lnTo>
                <a:lnTo>
                  <a:pt x="786511" y="418414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039442" y="5338502"/>
            <a:ext cx="786511" cy="418414"/>
          </a:xfrm>
          <a:custGeom>
            <a:avLst/>
            <a:gdLst/>
            <a:ahLst/>
            <a:cxnLst/>
            <a:rect l="l" t="t" r="r" b="b"/>
            <a:pathLst>
              <a:path w="786511" h="418414">
                <a:moveTo>
                  <a:pt x="129414" y="68847"/>
                </a:moveTo>
                <a:lnTo>
                  <a:pt x="786511" y="418414"/>
                </a:lnTo>
                <a:lnTo>
                  <a:pt x="129414" y="688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039442" y="5440539"/>
            <a:ext cx="786511" cy="361518"/>
          </a:xfrm>
          <a:custGeom>
            <a:avLst/>
            <a:gdLst/>
            <a:ahLst/>
            <a:cxnLst/>
            <a:rect l="l" t="t" r="r" b="b"/>
            <a:pathLst>
              <a:path w="786511" h="361518">
                <a:moveTo>
                  <a:pt x="129414" y="59485"/>
                </a:moveTo>
                <a:lnTo>
                  <a:pt x="129414" y="59486"/>
                </a:lnTo>
                <a:lnTo>
                  <a:pt x="786511" y="361518"/>
                </a:lnTo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039442" y="5440539"/>
            <a:ext cx="786511" cy="361518"/>
          </a:xfrm>
          <a:custGeom>
            <a:avLst/>
            <a:gdLst/>
            <a:ahLst/>
            <a:cxnLst/>
            <a:rect l="l" t="t" r="r" b="b"/>
            <a:pathLst>
              <a:path w="786511" h="361518">
                <a:moveTo>
                  <a:pt x="129414" y="59486"/>
                </a:moveTo>
                <a:lnTo>
                  <a:pt x="786511" y="361518"/>
                </a:lnTo>
                <a:lnTo>
                  <a:pt x="129414" y="5948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778929" y="5052612"/>
            <a:ext cx="131330" cy="51574"/>
          </a:xfrm>
          <a:custGeom>
            <a:avLst/>
            <a:gdLst/>
            <a:ahLst/>
            <a:cxnLst/>
            <a:rect l="l" t="t" r="r" b="b"/>
            <a:pathLst>
              <a:path w="131330" h="51574">
                <a:moveTo>
                  <a:pt x="0" y="21882"/>
                </a:moveTo>
                <a:lnTo>
                  <a:pt x="34391" y="43891"/>
                </a:lnTo>
                <a:lnTo>
                  <a:pt x="99060" y="51574"/>
                </a:lnTo>
                <a:lnTo>
                  <a:pt x="127952" y="44704"/>
                </a:lnTo>
                <a:lnTo>
                  <a:pt x="131330" y="17348"/>
                </a:lnTo>
                <a:lnTo>
                  <a:pt x="106426" y="0"/>
                </a:lnTo>
                <a:lnTo>
                  <a:pt x="0" y="2188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778929" y="5052612"/>
            <a:ext cx="131330" cy="51574"/>
          </a:xfrm>
          <a:custGeom>
            <a:avLst/>
            <a:gdLst/>
            <a:ahLst/>
            <a:cxnLst/>
            <a:rect l="l" t="t" r="r" b="b"/>
            <a:pathLst>
              <a:path w="131330" h="51574">
                <a:moveTo>
                  <a:pt x="0" y="21882"/>
                </a:moveTo>
                <a:lnTo>
                  <a:pt x="34391" y="43891"/>
                </a:lnTo>
                <a:lnTo>
                  <a:pt x="99060" y="51574"/>
                </a:lnTo>
                <a:lnTo>
                  <a:pt x="127952" y="44704"/>
                </a:lnTo>
                <a:lnTo>
                  <a:pt x="131330" y="17348"/>
                </a:lnTo>
                <a:lnTo>
                  <a:pt x="106426" y="0"/>
                </a:lnTo>
                <a:lnTo>
                  <a:pt x="0" y="2188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041628" y="5642213"/>
            <a:ext cx="23152" cy="168490"/>
          </a:xfrm>
          <a:custGeom>
            <a:avLst/>
            <a:gdLst/>
            <a:ahLst/>
            <a:cxnLst/>
            <a:rect l="l" t="t" r="r" b="b"/>
            <a:pathLst>
              <a:path w="23152" h="168490">
                <a:moveTo>
                  <a:pt x="12484" y="160121"/>
                </a:moveTo>
                <a:lnTo>
                  <a:pt x="23152" y="156032"/>
                </a:lnTo>
                <a:lnTo>
                  <a:pt x="23152" y="0"/>
                </a:lnTo>
                <a:lnTo>
                  <a:pt x="0" y="3086"/>
                </a:lnTo>
                <a:lnTo>
                  <a:pt x="0" y="152654"/>
                </a:lnTo>
                <a:lnTo>
                  <a:pt x="20548" y="168490"/>
                </a:lnTo>
                <a:lnTo>
                  <a:pt x="12484" y="160121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041628" y="5642213"/>
            <a:ext cx="23152" cy="168490"/>
          </a:xfrm>
          <a:custGeom>
            <a:avLst/>
            <a:gdLst/>
            <a:ahLst/>
            <a:cxnLst/>
            <a:rect l="l" t="t" r="r" b="b"/>
            <a:pathLst>
              <a:path w="23152" h="168490">
                <a:moveTo>
                  <a:pt x="20548" y="168490"/>
                </a:moveTo>
                <a:lnTo>
                  <a:pt x="12484" y="160121"/>
                </a:lnTo>
                <a:lnTo>
                  <a:pt x="23152" y="156032"/>
                </a:lnTo>
                <a:lnTo>
                  <a:pt x="23152" y="0"/>
                </a:lnTo>
                <a:lnTo>
                  <a:pt x="0" y="3086"/>
                </a:lnTo>
                <a:lnTo>
                  <a:pt x="0" y="1526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874062" y="5744270"/>
            <a:ext cx="25387" cy="24244"/>
          </a:xfrm>
          <a:custGeom>
            <a:avLst/>
            <a:gdLst/>
            <a:ahLst/>
            <a:cxnLst/>
            <a:rect l="l" t="t" r="r" b="b"/>
            <a:pathLst>
              <a:path w="25387" h="24244">
                <a:moveTo>
                  <a:pt x="0" y="15163"/>
                </a:moveTo>
                <a:lnTo>
                  <a:pt x="25387" y="24244"/>
                </a:lnTo>
                <a:lnTo>
                  <a:pt x="19685" y="16141"/>
                </a:lnTo>
                <a:lnTo>
                  <a:pt x="0" y="0"/>
                </a:lnTo>
                <a:lnTo>
                  <a:pt x="0" y="15163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874062" y="5744270"/>
            <a:ext cx="25387" cy="24244"/>
          </a:xfrm>
          <a:custGeom>
            <a:avLst/>
            <a:gdLst/>
            <a:ahLst/>
            <a:cxnLst/>
            <a:rect l="l" t="t" r="r" b="b"/>
            <a:pathLst>
              <a:path w="25387" h="24244">
                <a:moveTo>
                  <a:pt x="0" y="15163"/>
                </a:moveTo>
                <a:lnTo>
                  <a:pt x="0" y="0"/>
                </a:lnTo>
                <a:lnTo>
                  <a:pt x="19685" y="16141"/>
                </a:lnTo>
                <a:lnTo>
                  <a:pt x="25387" y="24244"/>
                </a:lnTo>
                <a:lnTo>
                  <a:pt x="0" y="151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951385" y="5566402"/>
            <a:ext cx="44157" cy="195199"/>
          </a:xfrm>
          <a:custGeom>
            <a:avLst/>
            <a:gdLst/>
            <a:ahLst/>
            <a:cxnLst/>
            <a:rect l="l" t="t" r="r" b="b"/>
            <a:pathLst>
              <a:path w="44157" h="195199">
                <a:moveTo>
                  <a:pt x="0" y="171551"/>
                </a:moveTo>
                <a:lnTo>
                  <a:pt x="10312" y="195199"/>
                </a:lnTo>
                <a:lnTo>
                  <a:pt x="39128" y="194208"/>
                </a:lnTo>
                <a:lnTo>
                  <a:pt x="44157" y="176860"/>
                </a:lnTo>
                <a:lnTo>
                  <a:pt x="44157" y="13258"/>
                </a:lnTo>
                <a:lnTo>
                  <a:pt x="39128" y="10591"/>
                </a:lnTo>
                <a:lnTo>
                  <a:pt x="20358" y="14592"/>
                </a:lnTo>
                <a:lnTo>
                  <a:pt x="7772" y="0"/>
                </a:lnTo>
                <a:lnTo>
                  <a:pt x="0" y="1358"/>
                </a:lnTo>
                <a:lnTo>
                  <a:pt x="0" y="171551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51385" y="5566402"/>
            <a:ext cx="44157" cy="195199"/>
          </a:xfrm>
          <a:custGeom>
            <a:avLst/>
            <a:gdLst/>
            <a:ahLst/>
            <a:cxnLst/>
            <a:rect l="l" t="t" r="r" b="b"/>
            <a:pathLst>
              <a:path w="44157" h="195199">
                <a:moveTo>
                  <a:pt x="0" y="171551"/>
                </a:moveTo>
                <a:lnTo>
                  <a:pt x="0" y="1358"/>
                </a:lnTo>
                <a:lnTo>
                  <a:pt x="7772" y="0"/>
                </a:lnTo>
                <a:lnTo>
                  <a:pt x="20358" y="14592"/>
                </a:lnTo>
                <a:lnTo>
                  <a:pt x="39128" y="10591"/>
                </a:lnTo>
                <a:lnTo>
                  <a:pt x="44157" y="13258"/>
                </a:lnTo>
                <a:lnTo>
                  <a:pt x="44157" y="176860"/>
                </a:lnTo>
                <a:lnTo>
                  <a:pt x="39128" y="194208"/>
                </a:lnTo>
                <a:lnTo>
                  <a:pt x="10312" y="195199"/>
                </a:lnTo>
                <a:lnTo>
                  <a:pt x="0" y="171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874064" y="5736658"/>
            <a:ext cx="190715" cy="80683"/>
          </a:xfrm>
          <a:custGeom>
            <a:avLst/>
            <a:gdLst/>
            <a:ahLst/>
            <a:cxnLst/>
            <a:rect l="l" t="t" r="r" b="b"/>
            <a:pathLst>
              <a:path w="190715" h="80683">
                <a:moveTo>
                  <a:pt x="4254" y="8661"/>
                </a:moveTo>
                <a:lnTo>
                  <a:pt x="4254" y="15303"/>
                </a:lnTo>
                <a:lnTo>
                  <a:pt x="19545" y="19456"/>
                </a:lnTo>
                <a:lnTo>
                  <a:pt x="0" y="22783"/>
                </a:lnTo>
                <a:lnTo>
                  <a:pt x="0" y="29413"/>
                </a:lnTo>
                <a:lnTo>
                  <a:pt x="71297" y="79971"/>
                </a:lnTo>
                <a:lnTo>
                  <a:pt x="188112" y="80683"/>
                </a:lnTo>
                <a:lnTo>
                  <a:pt x="188112" y="74041"/>
                </a:lnTo>
                <a:lnTo>
                  <a:pt x="176911" y="66167"/>
                </a:lnTo>
                <a:lnTo>
                  <a:pt x="190715" y="68211"/>
                </a:lnTo>
                <a:lnTo>
                  <a:pt x="190715" y="61582"/>
                </a:lnTo>
                <a:lnTo>
                  <a:pt x="116840" y="6299"/>
                </a:lnTo>
                <a:lnTo>
                  <a:pt x="98679" y="9626"/>
                </a:lnTo>
                <a:lnTo>
                  <a:pt x="83794" y="0"/>
                </a:lnTo>
                <a:lnTo>
                  <a:pt x="4254" y="8661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874064" y="5736658"/>
            <a:ext cx="190715" cy="80683"/>
          </a:xfrm>
          <a:custGeom>
            <a:avLst/>
            <a:gdLst/>
            <a:ahLst/>
            <a:cxnLst/>
            <a:rect l="l" t="t" r="r" b="b"/>
            <a:pathLst>
              <a:path w="190715" h="80683">
                <a:moveTo>
                  <a:pt x="83794" y="0"/>
                </a:moveTo>
                <a:lnTo>
                  <a:pt x="4254" y="8661"/>
                </a:lnTo>
                <a:lnTo>
                  <a:pt x="4254" y="15303"/>
                </a:lnTo>
                <a:lnTo>
                  <a:pt x="19545" y="19456"/>
                </a:lnTo>
                <a:lnTo>
                  <a:pt x="0" y="22783"/>
                </a:lnTo>
                <a:lnTo>
                  <a:pt x="0" y="29413"/>
                </a:lnTo>
                <a:lnTo>
                  <a:pt x="71297" y="79971"/>
                </a:lnTo>
                <a:lnTo>
                  <a:pt x="188112" y="80683"/>
                </a:lnTo>
                <a:lnTo>
                  <a:pt x="188112" y="74041"/>
                </a:lnTo>
                <a:lnTo>
                  <a:pt x="176911" y="66167"/>
                </a:lnTo>
                <a:lnTo>
                  <a:pt x="190715" y="68211"/>
                </a:lnTo>
                <a:lnTo>
                  <a:pt x="190715" y="61582"/>
                </a:lnTo>
                <a:lnTo>
                  <a:pt x="116840" y="6299"/>
                </a:lnTo>
                <a:lnTo>
                  <a:pt x="98679" y="9626"/>
                </a:lnTo>
                <a:lnTo>
                  <a:pt x="8379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874064" y="5743291"/>
            <a:ext cx="190715" cy="79984"/>
          </a:xfrm>
          <a:custGeom>
            <a:avLst/>
            <a:gdLst/>
            <a:ahLst/>
            <a:cxnLst/>
            <a:rect l="l" t="t" r="r" b="b"/>
            <a:pathLst>
              <a:path w="190715" h="79984">
                <a:moveTo>
                  <a:pt x="176911" y="66167"/>
                </a:moveTo>
                <a:lnTo>
                  <a:pt x="190715" y="61582"/>
                </a:lnTo>
                <a:lnTo>
                  <a:pt x="116840" y="6311"/>
                </a:lnTo>
                <a:lnTo>
                  <a:pt x="98679" y="9626"/>
                </a:lnTo>
                <a:lnTo>
                  <a:pt x="83794" y="0"/>
                </a:lnTo>
                <a:lnTo>
                  <a:pt x="4254" y="8661"/>
                </a:lnTo>
                <a:lnTo>
                  <a:pt x="19545" y="19456"/>
                </a:lnTo>
                <a:lnTo>
                  <a:pt x="0" y="22783"/>
                </a:lnTo>
                <a:lnTo>
                  <a:pt x="71297" y="79984"/>
                </a:lnTo>
                <a:lnTo>
                  <a:pt x="188112" y="74053"/>
                </a:lnTo>
                <a:lnTo>
                  <a:pt x="176911" y="66167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874064" y="5743291"/>
            <a:ext cx="190715" cy="79984"/>
          </a:xfrm>
          <a:custGeom>
            <a:avLst/>
            <a:gdLst/>
            <a:ahLst/>
            <a:cxnLst/>
            <a:rect l="l" t="t" r="r" b="b"/>
            <a:pathLst>
              <a:path w="190715" h="79984">
                <a:moveTo>
                  <a:pt x="83794" y="0"/>
                </a:moveTo>
                <a:lnTo>
                  <a:pt x="4254" y="8661"/>
                </a:lnTo>
                <a:lnTo>
                  <a:pt x="19545" y="19456"/>
                </a:lnTo>
                <a:lnTo>
                  <a:pt x="0" y="22783"/>
                </a:lnTo>
                <a:lnTo>
                  <a:pt x="71297" y="79984"/>
                </a:lnTo>
                <a:lnTo>
                  <a:pt x="188112" y="74053"/>
                </a:lnTo>
                <a:lnTo>
                  <a:pt x="176911" y="66167"/>
                </a:lnTo>
                <a:lnTo>
                  <a:pt x="190715" y="61582"/>
                </a:lnTo>
                <a:lnTo>
                  <a:pt x="116840" y="6311"/>
                </a:lnTo>
                <a:lnTo>
                  <a:pt x="98679" y="9626"/>
                </a:lnTo>
                <a:lnTo>
                  <a:pt x="83794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64775" y="5784477"/>
            <a:ext cx="36461" cy="97751"/>
          </a:xfrm>
          <a:custGeom>
            <a:avLst/>
            <a:gdLst/>
            <a:ahLst/>
            <a:cxnLst/>
            <a:rect l="l" t="t" r="r" b="b"/>
            <a:pathLst>
              <a:path w="36461" h="97751">
                <a:moveTo>
                  <a:pt x="0" y="6400"/>
                </a:moveTo>
                <a:lnTo>
                  <a:pt x="0" y="95364"/>
                </a:lnTo>
                <a:lnTo>
                  <a:pt x="36461" y="97751"/>
                </a:lnTo>
                <a:lnTo>
                  <a:pt x="36461" y="8801"/>
                </a:lnTo>
                <a:lnTo>
                  <a:pt x="33083" y="1955"/>
                </a:lnTo>
                <a:lnTo>
                  <a:pt x="18224" y="977"/>
                </a:lnTo>
                <a:lnTo>
                  <a:pt x="3365" y="0"/>
                </a:lnTo>
                <a:lnTo>
                  <a:pt x="0" y="6400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964775" y="5784477"/>
            <a:ext cx="36461" cy="97751"/>
          </a:xfrm>
          <a:custGeom>
            <a:avLst/>
            <a:gdLst/>
            <a:ahLst/>
            <a:cxnLst/>
            <a:rect l="l" t="t" r="r" b="b"/>
            <a:pathLst>
              <a:path w="36461" h="97751">
                <a:moveTo>
                  <a:pt x="0" y="6400"/>
                </a:moveTo>
                <a:lnTo>
                  <a:pt x="3365" y="0"/>
                </a:lnTo>
                <a:lnTo>
                  <a:pt x="18224" y="977"/>
                </a:lnTo>
                <a:lnTo>
                  <a:pt x="33083" y="1955"/>
                </a:lnTo>
                <a:lnTo>
                  <a:pt x="36461" y="8801"/>
                </a:lnTo>
                <a:lnTo>
                  <a:pt x="36461" y="97751"/>
                </a:lnTo>
                <a:lnTo>
                  <a:pt x="0" y="95364"/>
                </a:lnTo>
                <a:lnTo>
                  <a:pt x="0" y="64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990505" y="5576997"/>
            <a:ext cx="393" cy="165963"/>
          </a:xfrm>
          <a:custGeom>
            <a:avLst/>
            <a:gdLst/>
            <a:ahLst/>
            <a:cxnLst/>
            <a:rect l="l" t="t" r="r" b="b"/>
            <a:pathLst>
              <a:path w="393" h="165963">
                <a:moveTo>
                  <a:pt x="393" y="165963"/>
                </a:moveTo>
                <a:lnTo>
                  <a:pt x="0" y="0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990505" y="5576997"/>
            <a:ext cx="393" cy="165963"/>
          </a:xfrm>
          <a:custGeom>
            <a:avLst/>
            <a:gdLst/>
            <a:ahLst/>
            <a:cxnLst/>
            <a:rect l="l" t="t" r="r" b="b"/>
            <a:pathLst>
              <a:path w="393" h="165963">
                <a:moveTo>
                  <a:pt x="393" y="165963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972747" y="5581064"/>
            <a:ext cx="0" cy="165214"/>
          </a:xfrm>
          <a:custGeom>
            <a:avLst/>
            <a:gdLst/>
            <a:ahLst/>
            <a:cxnLst/>
            <a:rect l="l" t="t" r="r" b="b"/>
            <a:pathLst>
              <a:path h="165214">
                <a:moveTo>
                  <a:pt x="0" y="165214"/>
                </a:moveTo>
                <a:lnTo>
                  <a:pt x="0" y="0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972747" y="5581064"/>
            <a:ext cx="0" cy="165214"/>
          </a:xfrm>
          <a:custGeom>
            <a:avLst/>
            <a:gdLst/>
            <a:ahLst/>
            <a:cxnLst/>
            <a:rect l="l" t="t" r="r" b="b"/>
            <a:pathLst>
              <a:path h="165214">
                <a:moveTo>
                  <a:pt x="0" y="16521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959153" y="5566397"/>
            <a:ext cx="0" cy="170332"/>
          </a:xfrm>
          <a:custGeom>
            <a:avLst/>
            <a:gdLst/>
            <a:ahLst/>
            <a:cxnLst/>
            <a:rect l="l" t="t" r="r" b="b"/>
            <a:pathLst>
              <a:path h="170332">
                <a:moveTo>
                  <a:pt x="0" y="0"/>
                </a:moveTo>
                <a:lnTo>
                  <a:pt x="0" y="170332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959153" y="5566397"/>
            <a:ext cx="0" cy="170332"/>
          </a:xfrm>
          <a:custGeom>
            <a:avLst/>
            <a:gdLst/>
            <a:ahLst/>
            <a:cxnLst/>
            <a:rect l="l" t="t" r="r" b="b"/>
            <a:pathLst>
              <a:path h="170332">
                <a:moveTo>
                  <a:pt x="0" y="0"/>
                </a:moveTo>
                <a:lnTo>
                  <a:pt x="0" y="1703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058430" y="5641797"/>
            <a:ext cx="0" cy="152006"/>
          </a:xfrm>
          <a:custGeom>
            <a:avLst/>
            <a:gdLst/>
            <a:ahLst/>
            <a:cxnLst/>
            <a:rect l="l" t="t" r="r" b="b"/>
            <a:pathLst>
              <a:path h="152006">
                <a:moveTo>
                  <a:pt x="0" y="0"/>
                </a:moveTo>
                <a:lnTo>
                  <a:pt x="0" y="152006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058430" y="5641797"/>
            <a:ext cx="0" cy="152006"/>
          </a:xfrm>
          <a:custGeom>
            <a:avLst/>
            <a:gdLst/>
            <a:ahLst/>
            <a:cxnLst/>
            <a:rect l="l" t="t" r="r" b="b"/>
            <a:pathLst>
              <a:path h="152006">
                <a:moveTo>
                  <a:pt x="0" y="0"/>
                </a:moveTo>
                <a:lnTo>
                  <a:pt x="0" y="1520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815890" y="5718835"/>
            <a:ext cx="17259" cy="92595"/>
          </a:xfrm>
          <a:custGeom>
            <a:avLst/>
            <a:gdLst/>
            <a:ahLst/>
            <a:cxnLst/>
            <a:rect l="l" t="t" r="r" b="b"/>
            <a:pathLst>
              <a:path w="17259" h="92595">
                <a:moveTo>
                  <a:pt x="9309" y="86842"/>
                </a:moveTo>
                <a:lnTo>
                  <a:pt x="17259" y="83172"/>
                </a:lnTo>
                <a:lnTo>
                  <a:pt x="17259" y="0"/>
                </a:lnTo>
                <a:lnTo>
                  <a:pt x="0" y="3670"/>
                </a:lnTo>
                <a:lnTo>
                  <a:pt x="0" y="82029"/>
                </a:lnTo>
                <a:lnTo>
                  <a:pt x="15316" y="92595"/>
                </a:lnTo>
                <a:lnTo>
                  <a:pt x="9309" y="86842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815890" y="5718835"/>
            <a:ext cx="17259" cy="92595"/>
          </a:xfrm>
          <a:custGeom>
            <a:avLst/>
            <a:gdLst/>
            <a:ahLst/>
            <a:cxnLst/>
            <a:rect l="l" t="t" r="r" b="b"/>
            <a:pathLst>
              <a:path w="17259" h="92595">
                <a:moveTo>
                  <a:pt x="15316" y="92595"/>
                </a:moveTo>
                <a:lnTo>
                  <a:pt x="9309" y="86842"/>
                </a:lnTo>
                <a:lnTo>
                  <a:pt x="17259" y="83172"/>
                </a:lnTo>
                <a:lnTo>
                  <a:pt x="17259" y="0"/>
                </a:lnTo>
                <a:lnTo>
                  <a:pt x="0" y="3670"/>
                </a:lnTo>
                <a:lnTo>
                  <a:pt x="0" y="82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691091" y="5773099"/>
            <a:ext cx="18910" cy="16548"/>
          </a:xfrm>
          <a:custGeom>
            <a:avLst/>
            <a:gdLst/>
            <a:ahLst/>
            <a:cxnLst/>
            <a:rect l="l" t="t" r="r" b="b"/>
            <a:pathLst>
              <a:path w="18910" h="16548">
                <a:moveTo>
                  <a:pt x="0" y="11290"/>
                </a:moveTo>
                <a:lnTo>
                  <a:pt x="18910" y="16548"/>
                </a:lnTo>
                <a:lnTo>
                  <a:pt x="14655" y="10845"/>
                </a:lnTo>
                <a:lnTo>
                  <a:pt x="0" y="0"/>
                </a:lnTo>
                <a:lnTo>
                  <a:pt x="0" y="11290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691091" y="5773099"/>
            <a:ext cx="18910" cy="16548"/>
          </a:xfrm>
          <a:custGeom>
            <a:avLst/>
            <a:gdLst/>
            <a:ahLst/>
            <a:cxnLst/>
            <a:rect l="l" t="t" r="r" b="b"/>
            <a:pathLst>
              <a:path w="18910" h="16548">
                <a:moveTo>
                  <a:pt x="0" y="11290"/>
                </a:moveTo>
                <a:lnTo>
                  <a:pt x="0" y="0"/>
                </a:lnTo>
                <a:lnTo>
                  <a:pt x="14655" y="10845"/>
                </a:lnTo>
                <a:lnTo>
                  <a:pt x="18910" y="16548"/>
                </a:lnTo>
                <a:lnTo>
                  <a:pt x="0" y="112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748681" y="5668624"/>
            <a:ext cx="32893" cy="112179"/>
          </a:xfrm>
          <a:custGeom>
            <a:avLst/>
            <a:gdLst/>
            <a:ahLst/>
            <a:cxnLst/>
            <a:rect l="l" t="t" r="r" b="b"/>
            <a:pathLst>
              <a:path w="32892" h="112179">
                <a:moveTo>
                  <a:pt x="0" y="95186"/>
                </a:moveTo>
                <a:lnTo>
                  <a:pt x="7683" y="112179"/>
                </a:lnTo>
                <a:lnTo>
                  <a:pt x="29146" y="109740"/>
                </a:lnTo>
                <a:lnTo>
                  <a:pt x="32893" y="96520"/>
                </a:lnTo>
                <a:lnTo>
                  <a:pt x="32893" y="7708"/>
                </a:lnTo>
                <a:lnTo>
                  <a:pt x="29146" y="6032"/>
                </a:lnTo>
                <a:lnTo>
                  <a:pt x="15163" y="10121"/>
                </a:lnTo>
                <a:lnTo>
                  <a:pt x="5791" y="0"/>
                </a:lnTo>
                <a:lnTo>
                  <a:pt x="0" y="1485"/>
                </a:lnTo>
                <a:lnTo>
                  <a:pt x="0" y="95186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748681" y="5668624"/>
            <a:ext cx="32893" cy="112179"/>
          </a:xfrm>
          <a:custGeom>
            <a:avLst/>
            <a:gdLst/>
            <a:ahLst/>
            <a:cxnLst/>
            <a:rect l="l" t="t" r="r" b="b"/>
            <a:pathLst>
              <a:path w="32892" h="112179">
                <a:moveTo>
                  <a:pt x="0" y="95186"/>
                </a:moveTo>
                <a:lnTo>
                  <a:pt x="0" y="1485"/>
                </a:lnTo>
                <a:lnTo>
                  <a:pt x="5791" y="0"/>
                </a:lnTo>
                <a:lnTo>
                  <a:pt x="15163" y="10121"/>
                </a:lnTo>
                <a:lnTo>
                  <a:pt x="29146" y="6032"/>
                </a:lnTo>
                <a:lnTo>
                  <a:pt x="32893" y="7708"/>
                </a:lnTo>
                <a:lnTo>
                  <a:pt x="32893" y="96520"/>
                </a:lnTo>
                <a:lnTo>
                  <a:pt x="29146" y="109740"/>
                </a:lnTo>
                <a:lnTo>
                  <a:pt x="7683" y="112179"/>
                </a:lnTo>
                <a:lnTo>
                  <a:pt x="0" y="9518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691098" y="5762457"/>
            <a:ext cx="142049" cy="60312"/>
          </a:xfrm>
          <a:custGeom>
            <a:avLst/>
            <a:gdLst/>
            <a:ahLst/>
            <a:cxnLst/>
            <a:rect l="l" t="t" r="r" b="b"/>
            <a:pathLst>
              <a:path w="142049" h="60312">
                <a:moveTo>
                  <a:pt x="3162" y="11163"/>
                </a:moveTo>
                <a:lnTo>
                  <a:pt x="3162" y="16103"/>
                </a:lnTo>
                <a:lnTo>
                  <a:pt x="14554" y="18300"/>
                </a:lnTo>
                <a:lnTo>
                  <a:pt x="0" y="21932"/>
                </a:lnTo>
                <a:lnTo>
                  <a:pt x="0" y="26873"/>
                </a:lnTo>
                <a:lnTo>
                  <a:pt x="53098" y="60312"/>
                </a:lnTo>
                <a:lnTo>
                  <a:pt x="140106" y="53924"/>
                </a:lnTo>
                <a:lnTo>
                  <a:pt x="140106" y="48971"/>
                </a:lnTo>
                <a:lnTo>
                  <a:pt x="131762" y="43776"/>
                </a:lnTo>
                <a:lnTo>
                  <a:pt x="142049" y="44475"/>
                </a:lnTo>
                <a:lnTo>
                  <a:pt x="142049" y="39547"/>
                </a:lnTo>
                <a:lnTo>
                  <a:pt x="87020" y="2743"/>
                </a:lnTo>
                <a:lnTo>
                  <a:pt x="73494" y="6273"/>
                </a:lnTo>
                <a:lnTo>
                  <a:pt x="62407" y="0"/>
                </a:lnTo>
                <a:lnTo>
                  <a:pt x="3162" y="11163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691098" y="5762457"/>
            <a:ext cx="142049" cy="60312"/>
          </a:xfrm>
          <a:custGeom>
            <a:avLst/>
            <a:gdLst/>
            <a:ahLst/>
            <a:cxnLst/>
            <a:rect l="l" t="t" r="r" b="b"/>
            <a:pathLst>
              <a:path w="142049" h="60312">
                <a:moveTo>
                  <a:pt x="62407" y="0"/>
                </a:moveTo>
                <a:lnTo>
                  <a:pt x="3162" y="11163"/>
                </a:lnTo>
                <a:lnTo>
                  <a:pt x="3162" y="16103"/>
                </a:lnTo>
                <a:lnTo>
                  <a:pt x="14554" y="18300"/>
                </a:lnTo>
                <a:lnTo>
                  <a:pt x="0" y="21932"/>
                </a:lnTo>
                <a:lnTo>
                  <a:pt x="0" y="26873"/>
                </a:lnTo>
                <a:lnTo>
                  <a:pt x="53098" y="60312"/>
                </a:lnTo>
                <a:lnTo>
                  <a:pt x="140106" y="53924"/>
                </a:lnTo>
                <a:lnTo>
                  <a:pt x="140106" y="48971"/>
                </a:lnTo>
                <a:lnTo>
                  <a:pt x="131762" y="43776"/>
                </a:lnTo>
                <a:lnTo>
                  <a:pt x="142049" y="44475"/>
                </a:lnTo>
                <a:lnTo>
                  <a:pt x="142049" y="39547"/>
                </a:lnTo>
                <a:lnTo>
                  <a:pt x="87020" y="2743"/>
                </a:lnTo>
                <a:lnTo>
                  <a:pt x="73494" y="6273"/>
                </a:lnTo>
                <a:lnTo>
                  <a:pt x="6240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691098" y="5767401"/>
            <a:ext cx="142049" cy="60312"/>
          </a:xfrm>
          <a:custGeom>
            <a:avLst/>
            <a:gdLst/>
            <a:ahLst/>
            <a:cxnLst/>
            <a:rect l="l" t="t" r="r" b="b"/>
            <a:pathLst>
              <a:path w="142049" h="60312">
                <a:moveTo>
                  <a:pt x="131762" y="43776"/>
                </a:moveTo>
                <a:lnTo>
                  <a:pt x="142049" y="39535"/>
                </a:lnTo>
                <a:lnTo>
                  <a:pt x="87020" y="2755"/>
                </a:lnTo>
                <a:lnTo>
                  <a:pt x="73494" y="6286"/>
                </a:lnTo>
                <a:lnTo>
                  <a:pt x="62407" y="0"/>
                </a:lnTo>
                <a:lnTo>
                  <a:pt x="3162" y="11150"/>
                </a:lnTo>
                <a:lnTo>
                  <a:pt x="14554" y="18300"/>
                </a:lnTo>
                <a:lnTo>
                  <a:pt x="0" y="21932"/>
                </a:lnTo>
                <a:lnTo>
                  <a:pt x="53098" y="60312"/>
                </a:lnTo>
                <a:lnTo>
                  <a:pt x="140106" y="48983"/>
                </a:lnTo>
                <a:lnTo>
                  <a:pt x="131762" y="43776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691098" y="5767401"/>
            <a:ext cx="142049" cy="60312"/>
          </a:xfrm>
          <a:custGeom>
            <a:avLst/>
            <a:gdLst/>
            <a:ahLst/>
            <a:cxnLst/>
            <a:rect l="l" t="t" r="r" b="b"/>
            <a:pathLst>
              <a:path w="142049" h="60312">
                <a:moveTo>
                  <a:pt x="62407" y="0"/>
                </a:moveTo>
                <a:lnTo>
                  <a:pt x="3162" y="11150"/>
                </a:lnTo>
                <a:lnTo>
                  <a:pt x="14554" y="18300"/>
                </a:lnTo>
                <a:lnTo>
                  <a:pt x="0" y="21932"/>
                </a:lnTo>
                <a:lnTo>
                  <a:pt x="53098" y="60312"/>
                </a:lnTo>
                <a:lnTo>
                  <a:pt x="140106" y="48983"/>
                </a:lnTo>
                <a:lnTo>
                  <a:pt x="131762" y="43776"/>
                </a:lnTo>
                <a:lnTo>
                  <a:pt x="142049" y="39535"/>
                </a:lnTo>
                <a:lnTo>
                  <a:pt x="87020" y="2755"/>
                </a:lnTo>
                <a:lnTo>
                  <a:pt x="73494" y="6286"/>
                </a:lnTo>
                <a:lnTo>
                  <a:pt x="6240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758657" y="5797165"/>
            <a:ext cx="27152" cy="71526"/>
          </a:xfrm>
          <a:custGeom>
            <a:avLst/>
            <a:gdLst/>
            <a:ahLst/>
            <a:cxnLst/>
            <a:rect l="l" t="t" r="r" b="b"/>
            <a:pathLst>
              <a:path w="27152" h="71526">
                <a:moveTo>
                  <a:pt x="0" y="5270"/>
                </a:moveTo>
                <a:lnTo>
                  <a:pt x="0" y="71526"/>
                </a:lnTo>
                <a:lnTo>
                  <a:pt x="27152" y="71158"/>
                </a:lnTo>
                <a:lnTo>
                  <a:pt x="27152" y="4902"/>
                </a:lnTo>
                <a:lnTo>
                  <a:pt x="24638" y="0"/>
                </a:lnTo>
                <a:lnTo>
                  <a:pt x="13576" y="152"/>
                </a:lnTo>
                <a:lnTo>
                  <a:pt x="2501" y="304"/>
                </a:lnTo>
                <a:lnTo>
                  <a:pt x="0" y="5270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758657" y="5797165"/>
            <a:ext cx="27152" cy="71526"/>
          </a:xfrm>
          <a:custGeom>
            <a:avLst/>
            <a:gdLst/>
            <a:ahLst/>
            <a:cxnLst/>
            <a:rect l="l" t="t" r="r" b="b"/>
            <a:pathLst>
              <a:path w="27152" h="71526">
                <a:moveTo>
                  <a:pt x="0" y="5270"/>
                </a:moveTo>
                <a:lnTo>
                  <a:pt x="2501" y="304"/>
                </a:lnTo>
                <a:lnTo>
                  <a:pt x="13576" y="152"/>
                </a:lnTo>
                <a:lnTo>
                  <a:pt x="24638" y="0"/>
                </a:lnTo>
                <a:lnTo>
                  <a:pt x="27152" y="4902"/>
                </a:lnTo>
                <a:lnTo>
                  <a:pt x="27152" y="71158"/>
                </a:lnTo>
                <a:lnTo>
                  <a:pt x="0" y="71526"/>
                </a:lnTo>
                <a:lnTo>
                  <a:pt x="0" y="52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777820" y="5674666"/>
            <a:ext cx="292" cy="90538"/>
          </a:xfrm>
          <a:custGeom>
            <a:avLst/>
            <a:gdLst/>
            <a:ahLst/>
            <a:cxnLst/>
            <a:rect l="l" t="t" r="r" b="b"/>
            <a:pathLst>
              <a:path w="292" h="90538">
                <a:moveTo>
                  <a:pt x="292" y="90538"/>
                </a:moveTo>
                <a:lnTo>
                  <a:pt x="0" y="0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777820" y="5674666"/>
            <a:ext cx="292" cy="90538"/>
          </a:xfrm>
          <a:custGeom>
            <a:avLst/>
            <a:gdLst/>
            <a:ahLst/>
            <a:cxnLst/>
            <a:rect l="l" t="t" r="r" b="b"/>
            <a:pathLst>
              <a:path w="292" h="90538">
                <a:moveTo>
                  <a:pt x="292" y="90538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764593" y="5678740"/>
            <a:ext cx="0" cy="89992"/>
          </a:xfrm>
          <a:custGeom>
            <a:avLst/>
            <a:gdLst/>
            <a:ahLst/>
            <a:cxnLst/>
            <a:rect l="l" t="t" r="r" b="b"/>
            <a:pathLst>
              <a:path h="89992">
                <a:moveTo>
                  <a:pt x="0" y="89992"/>
                </a:moveTo>
                <a:lnTo>
                  <a:pt x="0" y="0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764593" y="5678740"/>
            <a:ext cx="0" cy="89992"/>
          </a:xfrm>
          <a:custGeom>
            <a:avLst/>
            <a:gdLst/>
            <a:ahLst/>
            <a:cxnLst/>
            <a:rect l="l" t="t" r="r" b="b"/>
            <a:pathLst>
              <a:path h="89992">
                <a:moveTo>
                  <a:pt x="0" y="8999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754471" y="5668624"/>
            <a:ext cx="0" cy="93814"/>
          </a:xfrm>
          <a:custGeom>
            <a:avLst/>
            <a:gdLst/>
            <a:ahLst/>
            <a:cxnLst/>
            <a:rect l="l" t="t" r="r" b="b"/>
            <a:pathLst>
              <a:path h="93814">
                <a:moveTo>
                  <a:pt x="0" y="0"/>
                </a:moveTo>
                <a:lnTo>
                  <a:pt x="0" y="93814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754471" y="5668624"/>
            <a:ext cx="0" cy="93814"/>
          </a:xfrm>
          <a:custGeom>
            <a:avLst/>
            <a:gdLst/>
            <a:ahLst/>
            <a:cxnLst/>
            <a:rect l="l" t="t" r="r" b="b"/>
            <a:pathLst>
              <a:path h="93814">
                <a:moveTo>
                  <a:pt x="0" y="0"/>
                </a:moveTo>
                <a:lnTo>
                  <a:pt x="0" y="938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828416" y="5718893"/>
            <a:ext cx="0" cy="80162"/>
          </a:xfrm>
          <a:custGeom>
            <a:avLst/>
            <a:gdLst/>
            <a:ahLst/>
            <a:cxnLst/>
            <a:rect l="l" t="t" r="r" b="b"/>
            <a:pathLst>
              <a:path h="80162">
                <a:moveTo>
                  <a:pt x="0" y="0"/>
                </a:moveTo>
                <a:lnTo>
                  <a:pt x="0" y="80162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828416" y="5718893"/>
            <a:ext cx="0" cy="80162"/>
          </a:xfrm>
          <a:custGeom>
            <a:avLst/>
            <a:gdLst/>
            <a:ahLst/>
            <a:cxnLst/>
            <a:rect l="l" t="t" r="r" b="b"/>
            <a:pathLst>
              <a:path h="80162">
                <a:moveTo>
                  <a:pt x="0" y="0"/>
                </a:moveTo>
                <a:lnTo>
                  <a:pt x="0" y="801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72226" y="5588598"/>
            <a:ext cx="129501" cy="59156"/>
          </a:xfrm>
          <a:custGeom>
            <a:avLst/>
            <a:gdLst/>
            <a:ahLst/>
            <a:cxnLst/>
            <a:rect l="l" t="t" r="r" b="b"/>
            <a:pathLst>
              <a:path w="129501" h="59156">
                <a:moveTo>
                  <a:pt x="67132" y="0"/>
                </a:moveTo>
                <a:lnTo>
                  <a:pt x="2819" y="9842"/>
                </a:lnTo>
                <a:lnTo>
                  <a:pt x="0" y="21297"/>
                </a:lnTo>
                <a:lnTo>
                  <a:pt x="49974" y="59156"/>
                </a:lnTo>
                <a:lnTo>
                  <a:pt x="127139" y="49022"/>
                </a:lnTo>
                <a:lnTo>
                  <a:pt x="129501" y="32638"/>
                </a:lnTo>
                <a:lnTo>
                  <a:pt x="88531" y="1473"/>
                </a:lnTo>
                <a:lnTo>
                  <a:pt x="67132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72226" y="5588598"/>
            <a:ext cx="129501" cy="59156"/>
          </a:xfrm>
          <a:custGeom>
            <a:avLst/>
            <a:gdLst/>
            <a:ahLst/>
            <a:cxnLst/>
            <a:rect l="l" t="t" r="r" b="b"/>
            <a:pathLst>
              <a:path w="129501" h="59156">
                <a:moveTo>
                  <a:pt x="67132" y="0"/>
                </a:moveTo>
                <a:lnTo>
                  <a:pt x="2819" y="9842"/>
                </a:lnTo>
                <a:lnTo>
                  <a:pt x="0" y="21297"/>
                </a:lnTo>
                <a:lnTo>
                  <a:pt x="49974" y="59156"/>
                </a:lnTo>
                <a:lnTo>
                  <a:pt x="127139" y="49022"/>
                </a:lnTo>
                <a:lnTo>
                  <a:pt x="129501" y="32638"/>
                </a:lnTo>
                <a:lnTo>
                  <a:pt x="88531" y="1473"/>
                </a:lnTo>
                <a:lnTo>
                  <a:pt x="6713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707157" y="5611618"/>
            <a:ext cx="60388" cy="699046"/>
          </a:xfrm>
          <a:custGeom>
            <a:avLst/>
            <a:gdLst/>
            <a:ahLst/>
            <a:cxnLst/>
            <a:rect l="l" t="t" r="r" b="b"/>
            <a:pathLst>
              <a:path w="60388" h="699046">
                <a:moveTo>
                  <a:pt x="60388" y="699046"/>
                </a:moveTo>
                <a:lnTo>
                  <a:pt x="60388" y="12433"/>
                </a:lnTo>
                <a:lnTo>
                  <a:pt x="59243" y="10809"/>
                </a:lnTo>
                <a:lnTo>
                  <a:pt x="50476" y="4141"/>
                </a:lnTo>
                <a:lnTo>
                  <a:pt x="29997" y="0"/>
                </a:lnTo>
                <a:lnTo>
                  <a:pt x="17556" y="128"/>
                </a:lnTo>
                <a:lnTo>
                  <a:pt x="6267" y="2806"/>
                </a:lnTo>
                <a:lnTo>
                  <a:pt x="0" y="12433"/>
                </a:lnTo>
                <a:lnTo>
                  <a:pt x="0" y="699046"/>
                </a:lnTo>
                <a:lnTo>
                  <a:pt x="60388" y="69904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707157" y="5611618"/>
            <a:ext cx="60388" cy="699046"/>
          </a:xfrm>
          <a:custGeom>
            <a:avLst/>
            <a:gdLst/>
            <a:ahLst/>
            <a:cxnLst/>
            <a:rect l="l" t="t" r="r" b="b"/>
            <a:pathLst>
              <a:path w="60388" h="699046">
                <a:moveTo>
                  <a:pt x="60388" y="699046"/>
                </a:moveTo>
                <a:lnTo>
                  <a:pt x="0" y="699046"/>
                </a:lnTo>
                <a:lnTo>
                  <a:pt x="0" y="12433"/>
                </a:lnTo>
                <a:lnTo>
                  <a:pt x="6267" y="2806"/>
                </a:lnTo>
                <a:lnTo>
                  <a:pt x="17556" y="128"/>
                </a:lnTo>
                <a:lnTo>
                  <a:pt x="29997" y="0"/>
                </a:lnTo>
                <a:lnTo>
                  <a:pt x="50476" y="4141"/>
                </a:lnTo>
                <a:lnTo>
                  <a:pt x="59243" y="10809"/>
                </a:lnTo>
                <a:lnTo>
                  <a:pt x="60388" y="12433"/>
                </a:lnTo>
                <a:lnTo>
                  <a:pt x="60388" y="6990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698025" y="6310668"/>
            <a:ext cx="77533" cy="88912"/>
          </a:xfrm>
          <a:custGeom>
            <a:avLst/>
            <a:gdLst/>
            <a:ahLst/>
            <a:cxnLst/>
            <a:rect l="l" t="t" r="r" b="b"/>
            <a:pathLst>
              <a:path w="77533" h="88912">
                <a:moveTo>
                  <a:pt x="77533" y="88912"/>
                </a:moveTo>
                <a:lnTo>
                  <a:pt x="77533" y="0"/>
                </a:lnTo>
                <a:lnTo>
                  <a:pt x="0" y="0"/>
                </a:lnTo>
                <a:lnTo>
                  <a:pt x="0" y="88912"/>
                </a:lnTo>
                <a:lnTo>
                  <a:pt x="77533" y="88912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698025" y="6310668"/>
            <a:ext cx="77533" cy="88912"/>
          </a:xfrm>
          <a:custGeom>
            <a:avLst/>
            <a:gdLst/>
            <a:ahLst/>
            <a:cxnLst/>
            <a:rect l="l" t="t" r="r" b="b"/>
            <a:pathLst>
              <a:path w="77533" h="88912">
                <a:moveTo>
                  <a:pt x="77533" y="88912"/>
                </a:moveTo>
                <a:lnTo>
                  <a:pt x="0" y="88912"/>
                </a:lnTo>
                <a:lnTo>
                  <a:pt x="0" y="0"/>
                </a:lnTo>
                <a:lnTo>
                  <a:pt x="77533" y="0"/>
                </a:lnTo>
                <a:lnTo>
                  <a:pt x="77533" y="889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703486" y="6399924"/>
            <a:ext cx="67741" cy="635571"/>
          </a:xfrm>
          <a:custGeom>
            <a:avLst/>
            <a:gdLst/>
            <a:ahLst/>
            <a:cxnLst/>
            <a:rect l="l" t="t" r="r" b="b"/>
            <a:pathLst>
              <a:path w="67741" h="635571">
                <a:moveTo>
                  <a:pt x="67741" y="635571"/>
                </a:moveTo>
                <a:lnTo>
                  <a:pt x="67741" y="0"/>
                </a:lnTo>
                <a:lnTo>
                  <a:pt x="0" y="0"/>
                </a:lnTo>
                <a:lnTo>
                  <a:pt x="0" y="635571"/>
                </a:lnTo>
                <a:lnTo>
                  <a:pt x="67741" y="63557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703486" y="6399924"/>
            <a:ext cx="67741" cy="635571"/>
          </a:xfrm>
          <a:custGeom>
            <a:avLst/>
            <a:gdLst/>
            <a:ahLst/>
            <a:cxnLst/>
            <a:rect l="l" t="t" r="r" b="b"/>
            <a:pathLst>
              <a:path w="67741" h="635571">
                <a:moveTo>
                  <a:pt x="67741" y="635571"/>
                </a:moveTo>
                <a:lnTo>
                  <a:pt x="0" y="635571"/>
                </a:lnTo>
                <a:lnTo>
                  <a:pt x="0" y="0"/>
                </a:lnTo>
                <a:lnTo>
                  <a:pt x="67741" y="0"/>
                </a:lnTo>
                <a:lnTo>
                  <a:pt x="67741" y="63557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698038" y="6502761"/>
            <a:ext cx="79895" cy="0"/>
          </a:xfrm>
          <a:custGeom>
            <a:avLst/>
            <a:gdLst/>
            <a:ahLst/>
            <a:cxnLst/>
            <a:rect l="l" t="t" r="r" b="b"/>
            <a:pathLst>
              <a:path w="79895">
                <a:moveTo>
                  <a:pt x="0" y="0"/>
                </a:moveTo>
                <a:lnTo>
                  <a:pt x="79895" y="0"/>
                </a:lnTo>
              </a:path>
            </a:pathLst>
          </a:custGeom>
          <a:ln w="23583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698038" y="6491606"/>
            <a:ext cx="79895" cy="22313"/>
          </a:xfrm>
          <a:custGeom>
            <a:avLst/>
            <a:gdLst/>
            <a:ahLst/>
            <a:cxnLst/>
            <a:rect l="l" t="t" r="r" b="b"/>
            <a:pathLst>
              <a:path w="79895" h="22313">
                <a:moveTo>
                  <a:pt x="79895" y="22313"/>
                </a:moveTo>
                <a:lnTo>
                  <a:pt x="0" y="22313"/>
                </a:lnTo>
                <a:lnTo>
                  <a:pt x="0" y="0"/>
                </a:lnTo>
                <a:lnTo>
                  <a:pt x="79895" y="0"/>
                </a:lnTo>
                <a:lnTo>
                  <a:pt x="79895" y="2231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698025" y="6424047"/>
            <a:ext cx="77533" cy="0"/>
          </a:xfrm>
          <a:custGeom>
            <a:avLst/>
            <a:gdLst/>
            <a:ahLst/>
            <a:cxnLst/>
            <a:rect l="l" t="t" r="r" b="b"/>
            <a:pathLst>
              <a:path w="77533">
                <a:moveTo>
                  <a:pt x="0" y="0"/>
                </a:moveTo>
                <a:lnTo>
                  <a:pt x="77533" y="0"/>
                </a:lnTo>
              </a:path>
            </a:pathLst>
          </a:custGeom>
          <a:ln w="2355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698025" y="6412903"/>
            <a:ext cx="77533" cy="22288"/>
          </a:xfrm>
          <a:custGeom>
            <a:avLst/>
            <a:gdLst/>
            <a:ahLst/>
            <a:cxnLst/>
            <a:rect l="l" t="t" r="r" b="b"/>
            <a:pathLst>
              <a:path w="77533" h="22288">
                <a:moveTo>
                  <a:pt x="77533" y="22288"/>
                </a:moveTo>
                <a:lnTo>
                  <a:pt x="0" y="22288"/>
                </a:lnTo>
                <a:lnTo>
                  <a:pt x="0" y="0"/>
                </a:lnTo>
                <a:lnTo>
                  <a:pt x="77533" y="0"/>
                </a:lnTo>
                <a:lnTo>
                  <a:pt x="77533" y="2228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733541" y="6407185"/>
            <a:ext cx="40843" cy="148844"/>
          </a:xfrm>
          <a:custGeom>
            <a:avLst/>
            <a:gdLst/>
            <a:ahLst/>
            <a:cxnLst/>
            <a:rect l="l" t="t" r="r" b="b"/>
            <a:pathLst>
              <a:path w="40843" h="148844">
                <a:moveTo>
                  <a:pt x="2362" y="28003"/>
                </a:moveTo>
                <a:lnTo>
                  <a:pt x="18338" y="21475"/>
                </a:lnTo>
                <a:lnTo>
                  <a:pt x="20713" y="16852"/>
                </a:lnTo>
                <a:lnTo>
                  <a:pt x="23672" y="140055"/>
                </a:lnTo>
                <a:lnTo>
                  <a:pt x="25450" y="148843"/>
                </a:lnTo>
                <a:lnTo>
                  <a:pt x="37287" y="148843"/>
                </a:lnTo>
                <a:lnTo>
                  <a:pt x="38468" y="139471"/>
                </a:lnTo>
                <a:lnTo>
                  <a:pt x="40843" y="16852"/>
                </a:lnTo>
                <a:lnTo>
                  <a:pt x="37287" y="5714"/>
                </a:lnTo>
                <a:lnTo>
                  <a:pt x="26034" y="0"/>
                </a:lnTo>
                <a:lnTo>
                  <a:pt x="0" y="9207"/>
                </a:lnTo>
                <a:lnTo>
                  <a:pt x="0" y="21475"/>
                </a:lnTo>
                <a:lnTo>
                  <a:pt x="2362" y="2800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733541" y="6407185"/>
            <a:ext cx="40843" cy="148844"/>
          </a:xfrm>
          <a:custGeom>
            <a:avLst/>
            <a:gdLst/>
            <a:ahLst/>
            <a:cxnLst/>
            <a:rect l="l" t="t" r="r" b="b"/>
            <a:pathLst>
              <a:path w="40843" h="148844">
                <a:moveTo>
                  <a:pt x="0" y="9207"/>
                </a:moveTo>
                <a:lnTo>
                  <a:pt x="0" y="21475"/>
                </a:lnTo>
                <a:lnTo>
                  <a:pt x="2362" y="28003"/>
                </a:lnTo>
                <a:lnTo>
                  <a:pt x="18338" y="21475"/>
                </a:lnTo>
                <a:lnTo>
                  <a:pt x="20713" y="16852"/>
                </a:lnTo>
                <a:lnTo>
                  <a:pt x="23672" y="140055"/>
                </a:lnTo>
                <a:lnTo>
                  <a:pt x="25450" y="148843"/>
                </a:lnTo>
                <a:lnTo>
                  <a:pt x="31368" y="148843"/>
                </a:lnTo>
                <a:lnTo>
                  <a:pt x="37287" y="148843"/>
                </a:lnTo>
                <a:lnTo>
                  <a:pt x="38468" y="139471"/>
                </a:lnTo>
                <a:lnTo>
                  <a:pt x="40843" y="16852"/>
                </a:lnTo>
                <a:lnTo>
                  <a:pt x="37287" y="5714"/>
                </a:lnTo>
                <a:lnTo>
                  <a:pt x="26034" y="0"/>
                </a:lnTo>
                <a:lnTo>
                  <a:pt x="0" y="920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13801" y="5793688"/>
            <a:ext cx="135153" cy="55829"/>
          </a:xfrm>
          <a:custGeom>
            <a:avLst/>
            <a:gdLst/>
            <a:ahLst/>
            <a:cxnLst/>
            <a:rect l="l" t="t" r="r" b="b"/>
            <a:pathLst>
              <a:path w="135153" h="55829">
                <a:moveTo>
                  <a:pt x="76809" y="0"/>
                </a:moveTo>
                <a:lnTo>
                  <a:pt x="5562" y="9652"/>
                </a:lnTo>
                <a:lnTo>
                  <a:pt x="0" y="22047"/>
                </a:lnTo>
                <a:lnTo>
                  <a:pt x="45351" y="55829"/>
                </a:lnTo>
                <a:lnTo>
                  <a:pt x="124485" y="47396"/>
                </a:lnTo>
                <a:lnTo>
                  <a:pt x="135153" y="32143"/>
                </a:lnTo>
                <a:lnTo>
                  <a:pt x="95783" y="2628"/>
                </a:lnTo>
                <a:lnTo>
                  <a:pt x="7680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913801" y="5793688"/>
            <a:ext cx="135153" cy="55829"/>
          </a:xfrm>
          <a:custGeom>
            <a:avLst/>
            <a:gdLst/>
            <a:ahLst/>
            <a:cxnLst/>
            <a:rect l="l" t="t" r="r" b="b"/>
            <a:pathLst>
              <a:path w="135153" h="55829">
                <a:moveTo>
                  <a:pt x="76809" y="0"/>
                </a:moveTo>
                <a:lnTo>
                  <a:pt x="5562" y="9652"/>
                </a:lnTo>
                <a:lnTo>
                  <a:pt x="0" y="22047"/>
                </a:lnTo>
                <a:lnTo>
                  <a:pt x="45351" y="55829"/>
                </a:lnTo>
                <a:lnTo>
                  <a:pt x="124485" y="47396"/>
                </a:lnTo>
                <a:lnTo>
                  <a:pt x="135153" y="32143"/>
                </a:lnTo>
                <a:lnTo>
                  <a:pt x="95783" y="2628"/>
                </a:lnTo>
                <a:lnTo>
                  <a:pt x="7680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955114" y="5817569"/>
            <a:ext cx="51879" cy="584314"/>
          </a:xfrm>
          <a:custGeom>
            <a:avLst/>
            <a:gdLst/>
            <a:ahLst/>
            <a:cxnLst/>
            <a:rect l="l" t="t" r="r" b="b"/>
            <a:pathLst>
              <a:path w="51879" h="584314">
                <a:moveTo>
                  <a:pt x="51879" y="584314"/>
                </a:moveTo>
                <a:lnTo>
                  <a:pt x="51879" y="10680"/>
                </a:lnTo>
                <a:lnTo>
                  <a:pt x="51700" y="10383"/>
                </a:lnTo>
                <a:lnTo>
                  <a:pt x="45206" y="4544"/>
                </a:lnTo>
                <a:lnTo>
                  <a:pt x="25768" y="0"/>
                </a:lnTo>
                <a:lnTo>
                  <a:pt x="20771" y="7"/>
                </a:lnTo>
                <a:lnTo>
                  <a:pt x="6438" y="1726"/>
                </a:lnTo>
                <a:lnTo>
                  <a:pt x="0" y="10680"/>
                </a:lnTo>
                <a:lnTo>
                  <a:pt x="0" y="584314"/>
                </a:lnTo>
                <a:lnTo>
                  <a:pt x="51879" y="5843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955114" y="5817569"/>
            <a:ext cx="51879" cy="584314"/>
          </a:xfrm>
          <a:custGeom>
            <a:avLst/>
            <a:gdLst/>
            <a:ahLst/>
            <a:cxnLst/>
            <a:rect l="l" t="t" r="r" b="b"/>
            <a:pathLst>
              <a:path w="51879" h="584314">
                <a:moveTo>
                  <a:pt x="51879" y="584314"/>
                </a:moveTo>
                <a:lnTo>
                  <a:pt x="0" y="584314"/>
                </a:lnTo>
                <a:lnTo>
                  <a:pt x="0" y="10680"/>
                </a:lnTo>
                <a:lnTo>
                  <a:pt x="6438" y="1726"/>
                </a:lnTo>
                <a:lnTo>
                  <a:pt x="20771" y="7"/>
                </a:lnTo>
                <a:lnTo>
                  <a:pt x="25768" y="0"/>
                </a:lnTo>
                <a:lnTo>
                  <a:pt x="45206" y="4544"/>
                </a:lnTo>
                <a:lnTo>
                  <a:pt x="51700" y="10383"/>
                </a:lnTo>
                <a:lnTo>
                  <a:pt x="51879" y="10680"/>
                </a:lnTo>
                <a:lnTo>
                  <a:pt x="51879" y="58431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947287" y="6401880"/>
            <a:ext cx="66598" cy="76377"/>
          </a:xfrm>
          <a:custGeom>
            <a:avLst/>
            <a:gdLst/>
            <a:ahLst/>
            <a:cxnLst/>
            <a:rect l="l" t="t" r="r" b="b"/>
            <a:pathLst>
              <a:path w="66598" h="76377">
                <a:moveTo>
                  <a:pt x="66598" y="76377"/>
                </a:moveTo>
                <a:lnTo>
                  <a:pt x="66598" y="0"/>
                </a:lnTo>
                <a:lnTo>
                  <a:pt x="0" y="0"/>
                </a:lnTo>
                <a:lnTo>
                  <a:pt x="0" y="76377"/>
                </a:lnTo>
                <a:lnTo>
                  <a:pt x="66598" y="7637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947287" y="6401880"/>
            <a:ext cx="66598" cy="76377"/>
          </a:xfrm>
          <a:custGeom>
            <a:avLst/>
            <a:gdLst/>
            <a:ahLst/>
            <a:cxnLst/>
            <a:rect l="l" t="t" r="r" b="b"/>
            <a:pathLst>
              <a:path w="66598" h="76377">
                <a:moveTo>
                  <a:pt x="66598" y="76377"/>
                </a:moveTo>
                <a:lnTo>
                  <a:pt x="0" y="76377"/>
                </a:lnTo>
                <a:lnTo>
                  <a:pt x="0" y="0"/>
                </a:lnTo>
                <a:lnTo>
                  <a:pt x="66598" y="0"/>
                </a:lnTo>
                <a:lnTo>
                  <a:pt x="66598" y="763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951962" y="6478550"/>
            <a:ext cx="58191" cy="269735"/>
          </a:xfrm>
          <a:custGeom>
            <a:avLst/>
            <a:gdLst/>
            <a:ahLst/>
            <a:cxnLst/>
            <a:rect l="l" t="t" r="r" b="b"/>
            <a:pathLst>
              <a:path w="58191" h="269735">
                <a:moveTo>
                  <a:pt x="0" y="269735"/>
                </a:moveTo>
                <a:lnTo>
                  <a:pt x="58191" y="269735"/>
                </a:lnTo>
                <a:lnTo>
                  <a:pt x="58191" y="0"/>
                </a:lnTo>
                <a:lnTo>
                  <a:pt x="0" y="0"/>
                </a:lnTo>
                <a:lnTo>
                  <a:pt x="0" y="26973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951962" y="6478550"/>
            <a:ext cx="58191" cy="556945"/>
          </a:xfrm>
          <a:custGeom>
            <a:avLst/>
            <a:gdLst/>
            <a:ahLst/>
            <a:cxnLst/>
            <a:rect l="l" t="t" r="r" b="b"/>
            <a:pathLst>
              <a:path w="58191" h="556945">
                <a:moveTo>
                  <a:pt x="58191" y="556945"/>
                </a:moveTo>
                <a:lnTo>
                  <a:pt x="0" y="556945"/>
                </a:lnTo>
                <a:lnTo>
                  <a:pt x="0" y="0"/>
                </a:lnTo>
                <a:lnTo>
                  <a:pt x="58191" y="0"/>
                </a:lnTo>
                <a:lnTo>
                  <a:pt x="58191" y="55694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947274" y="6566903"/>
            <a:ext cx="68630" cy="0"/>
          </a:xfrm>
          <a:custGeom>
            <a:avLst/>
            <a:gdLst/>
            <a:ahLst/>
            <a:cxnLst/>
            <a:rect l="l" t="t" r="r" b="b"/>
            <a:pathLst>
              <a:path w="68630">
                <a:moveTo>
                  <a:pt x="0" y="0"/>
                </a:moveTo>
                <a:lnTo>
                  <a:pt x="68630" y="0"/>
                </a:lnTo>
              </a:path>
            </a:pathLst>
          </a:custGeom>
          <a:ln w="2044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43751" y="6566903"/>
            <a:ext cx="75679" cy="0"/>
          </a:xfrm>
          <a:custGeom>
            <a:avLst/>
            <a:gdLst/>
            <a:ahLst/>
            <a:cxnLst/>
            <a:rect l="l" t="t" r="r" b="b"/>
            <a:pathLst>
              <a:path w="75679">
                <a:moveTo>
                  <a:pt x="0" y="0"/>
                </a:moveTo>
                <a:lnTo>
                  <a:pt x="75679" y="0"/>
                </a:lnTo>
              </a:path>
            </a:pathLst>
          </a:custGeom>
          <a:ln w="274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47287" y="6499282"/>
            <a:ext cx="66598" cy="0"/>
          </a:xfrm>
          <a:custGeom>
            <a:avLst/>
            <a:gdLst/>
            <a:ahLst/>
            <a:cxnLst/>
            <a:rect l="l" t="t" r="r" b="b"/>
            <a:pathLst>
              <a:path w="66598">
                <a:moveTo>
                  <a:pt x="0" y="0"/>
                </a:moveTo>
                <a:lnTo>
                  <a:pt x="66598" y="0"/>
                </a:lnTo>
              </a:path>
            </a:pathLst>
          </a:custGeom>
          <a:ln w="2040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943764" y="6499282"/>
            <a:ext cx="73647" cy="0"/>
          </a:xfrm>
          <a:custGeom>
            <a:avLst/>
            <a:gdLst/>
            <a:ahLst/>
            <a:cxnLst/>
            <a:rect l="l" t="t" r="r" b="b"/>
            <a:pathLst>
              <a:path w="73647">
                <a:moveTo>
                  <a:pt x="0" y="0"/>
                </a:moveTo>
                <a:lnTo>
                  <a:pt x="73647" y="0"/>
                </a:lnTo>
              </a:path>
            </a:pathLst>
          </a:custGeom>
          <a:ln w="2745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977785" y="6484796"/>
            <a:ext cx="35077" cy="127863"/>
          </a:xfrm>
          <a:custGeom>
            <a:avLst/>
            <a:gdLst/>
            <a:ahLst/>
            <a:cxnLst/>
            <a:rect l="l" t="t" r="r" b="b"/>
            <a:pathLst>
              <a:path w="35077" h="127863">
                <a:moveTo>
                  <a:pt x="2032" y="24053"/>
                </a:moveTo>
                <a:lnTo>
                  <a:pt x="15760" y="18453"/>
                </a:lnTo>
                <a:lnTo>
                  <a:pt x="17780" y="14477"/>
                </a:lnTo>
                <a:lnTo>
                  <a:pt x="20332" y="120319"/>
                </a:lnTo>
                <a:lnTo>
                  <a:pt x="21856" y="127863"/>
                </a:lnTo>
                <a:lnTo>
                  <a:pt x="32029" y="127863"/>
                </a:lnTo>
                <a:lnTo>
                  <a:pt x="33045" y="119799"/>
                </a:lnTo>
                <a:lnTo>
                  <a:pt x="35077" y="14477"/>
                </a:lnTo>
                <a:lnTo>
                  <a:pt x="32029" y="4914"/>
                </a:lnTo>
                <a:lnTo>
                  <a:pt x="22364" y="0"/>
                </a:lnTo>
                <a:lnTo>
                  <a:pt x="0" y="7912"/>
                </a:lnTo>
                <a:lnTo>
                  <a:pt x="0" y="18453"/>
                </a:lnTo>
                <a:lnTo>
                  <a:pt x="2032" y="2405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977785" y="6484796"/>
            <a:ext cx="35077" cy="127863"/>
          </a:xfrm>
          <a:custGeom>
            <a:avLst/>
            <a:gdLst/>
            <a:ahLst/>
            <a:cxnLst/>
            <a:rect l="l" t="t" r="r" b="b"/>
            <a:pathLst>
              <a:path w="35077" h="127863">
                <a:moveTo>
                  <a:pt x="0" y="7912"/>
                </a:moveTo>
                <a:lnTo>
                  <a:pt x="0" y="18453"/>
                </a:lnTo>
                <a:lnTo>
                  <a:pt x="2032" y="24053"/>
                </a:lnTo>
                <a:lnTo>
                  <a:pt x="15760" y="18453"/>
                </a:lnTo>
                <a:lnTo>
                  <a:pt x="17780" y="14477"/>
                </a:lnTo>
                <a:lnTo>
                  <a:pt x="20332" y="120319"/>
                </a:lnTo>
                <a:lnTo>
                  <a:pt x="21856" y="127863"/>
                </a:lnTo>
                <a:lnTo>
                  <a:pt x="26936" y="127863"/>
                </a:lnTo>
                <a:lnTo>
                  <a:pt x="32029" y="127863"/>
                </a:lnTo>
                <a:lnTo>
                  <a:pt x="33045" y="119799"/>
                </a:lnTo>
                <a:lnTo>
                  <a:pt x="35077" y="14477"/>
                </a:lnTo>
                <a:lnTo>
                  <a:pt x="32029" y="4914"/>
                </a:lnTo>
                <a:lnTo>
                  <a:pt x="22364" y="0"/>
                </a:lnTo>
                <a:lnTo>
                  <a:pt x="0" y="791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419504" y="5666942"/>
            <a:ext cx="109728" cy="50431"/>
          </a:xfrm>
          <a:custGeom>
            <a:avLst/>
            <a:gdLst/>
            <a:ahLst/>
            <a:cxnLst/>
            <a:rect l="l" t="t" r="r" b="b"/>
            <a:pathLst>
              <a:path w="109727" h="50431">
                <a:moveTo>
                  <a:pt x="50952" y="0"/>
                </a:moveTo>
                <a:lnTo>
                  <a:pt x="2832" y="15138"/>
                </a:lnTo>
                <a:lnTo>
                  <a:pt x="0" y="23037"/>
                </a:lnTo>
                <a:lnTo>
                  <a:pt x="57531" y="50431"/>
                </a:lnTo>
                <a:lnTo>
                  <a:pt x="108470" y="35394"/>
                </a:lnTo>
                <a:lnTo>
                  <a:pt x="109728" y="23279"/>
                </a:lnTo>
                <a:lnTo>
                  <a:pt x="64236" y="584"/>
                </a:lnTo>
                <a:lnTo>
                  <a:pt x="50952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419504" y="5666942"/>
            <a:ext cx="109728" cy="50431"/>
          </a:xfrm>
          <a:custGeom>
            <a:avLst/>
            <a:gdLst/>
            <a:ahLst/>
            <a:cxnLst/>
            <a:rect l="l" t="t" r="r" b="b"/>
            <a:pathLst>
              <a:path w="109727" h="50431">
                <a:moveTo>
                  <a:pt x="50952" y="0"/>
                </a:moveTo>
                <a:lnTo>
                  <a:pt x="2832" y="15138"/>
                </a:lnTo>
                <a:lnTo>
                  <a:pt x="0" y="23037"/>
                </a:lnTo>
                <a:lnTo>
                  <a:pt x="57531" y="50431"/>
                </a:lnTo>
                <a:lnTo>
                  <a:pt x="108470" y="35394"/>
                </a:lnTo>
                <a:lnTo>
                  <a:pt x="109728" y="23279"/>
                </a:lnTo>
                <a:lnTo>
                  <a:pt x="64236" y="584"/>
                </a:lnTo>
                <a:lnTo>
                  <a:pt x="50952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448460" y="5682072"/>
            <a:ext cx="57403" cy="664464"/>
          </a:xfrm>
          <a:custGeom>
            <a:avLst/>
            <a:gdLst/>
            <a:ahLst/>
            <a:cxnLst/>
            <a:rect l="l" t="t" r="r" b="b"/>
            <a:pathLst>
              <a:path w="57404" h="664463">
                <a:moveTo>
                  <a:pt x="57404" y="664463"/>
                </a:moveTo>
                <a:lnTo>
                  <a:pt x="57404" y="11810"/>
                </a:lnTo>
                <a:lnTo>
                  <a:pt x="56681" y="10734"/>
                </a:lnTo>
                <a:lnTo>
                  <a:pt x="48659" y="4274"/>
                </a:lnTo>
                <a:lnTo>
                  <a:pt x="28511" y="0"/>
                </a:lnTo>
                <a:lnTo>
                  <a:pt x="18498" y="65"/>
                </a:lnTo>
                <a:lnTo>
                  <a:pt x="6314" y="2407"/>
                </a:lnTo>
                <a:lnTo>
                  <a:pt x="0" y="11810"/>
                </a:lnTo>
                <a:lnTo>
                  <a:pt x="0" y="664463"/>
                </a:lnTo>
                <a:lnTo>
                  <a:pt x="57404" y="66446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448460" y="5682072"/>
            <a:ext cx="57403" cy="664464"/>
          </a:xfrm>
          <a:custGeom>
            <a:avLst/>
            <a:gdLst/>
            <a:ahLst/>
            <a:cxnLst/>
            <a:rect l="l" t="t" r="r" b="b"/>
            <a:pathLst>
              <a:path w="57404" h="664463">
                <a:moveTo>
                  <a:pt x="57404" y="664463"/>
                </a:moveTo>
                <a:lnTo>
                  <a:pt x="0" y="664463"/>
                </a:lnTo>
                <a:lnTo>
                  <a:pt x="0" y="11810"/>
                </a:lnTo>
                <a:lnTo>
                  <a:pt x="6314" y="2407"/>
                </a:lnTo>
                <a:lnTo>
                  <a:pt x="18498" y="65"/>
                </a:lnTo>
                <a:lnTo>
                  <a:pt x="28511" y="0"/>
                </a:lnTo>
                <a:lnTo>
                  <a:pt x="48659" y="4274"/>
                </a:lnTo>
                <a:lnTo>
                  <a:pt x="56681" y="10734"/>
                </a:lnTo>
                <a:lnTo>
                  <a:pt x="57404" y="11810"/>
                </a:lnTo>
                <a:lnTo>
                  <a:pt x="57404" y="6644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439784" y="6346533"/>
            <a:ext cx="73698" cy="84505"/>
          </a:xfrm>
          <a:custGeom>
            <a:avLst/>
            <a:gdLst/>
            <a:ahLst/>
            <a:cxnLst/>
            <a:rect l="l" t="t" r="r" b="b"/>
            <a:pathLst>
              <a:path w="73698" h="84505">
                <a:moveTo>
                  <a:pt x="73698" y="84505"/>
                </a:moveTo>
                <a:lnTo>
                  <a:pt x="73698" y="0"/>
                </a:lnTo>
                <a:lnTo>
                  <a:pt x="0" y="0"/>
                </a:lnTo>
                <a:lnTo>
                  <a:pt x="0" y="84505"/>
                </a:lnTo>
                <a:lnTo>
                  <a:pt x="73698" y="8450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439784" y="6346533"/>
            <a:ext cx="73698" cy="84505"/>
          </a:xfrm>
          <a:custGeom>
            <a:avLst/>
            <a:gdLst/>
            <a:ahLst/>
            <a:cxnLst/>
            <a:rect l="l" t="t" r="r" b="b"/>
            <a:pathLst>
              <a:path w="73698" h="84505">
                <a:moveTo>
                  <a:pt x="73698" y="84505"/>
                </a:moveTo>
                <a:lnTo>
                  <a:pt x="0" y="84505"/>
                </a:lnTo>
                <a:lnTo>
                  <a:pt x="0" y="0"/>
                </a:lnTo>
                <a:lnTo>
                  <a:pt x="73698" y="0"/>
                </a:lnTo>
                <a:lnTo>
                  <a:pt x="73698" y="845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444966" y="6431368"/>
            <a:ext cx="64388" cy="604126"/>
          </a:xfrm>
          <a:custGeom>
            <a:avLst/>
            <a:gdLst/>
            <a:ahLst/>
            <a:cxnLst/>
            <a:rect l="l" t="t" r="r" b="b"/>
            <a:pathLst>
              <a:path w="64388" h="604126">
                <a:moveTo>
                  <a:pt x="64388" y="604126"/>
                </a:moveTo>
                <a:lnTo>
                  <a:pt x="64388" y="0"/>
                </a:lnTo>
                <a:lnTo>
                  <a:pt x="0" y="0"/>
                </a:lnTo>
                <a:lnTo>
                  <a:pt x="0" y="604126"/>
                </a:lnTo>
                <a:lnTo>
                  <a:pt x="64388" y="60412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444966" y="6431368"/>
            <a:ext cx="64388" cy="604126"/>
          </a:xfrm>
          <a:custGeom>
            <a:avLst/>
            <a:gdLst/>
            <a:ahLst/>
            <a:cxnLst/>
            <a:rect l="l" t="t" r="r" b="b"/>
            <a:pathLst>
              <a:path w="64388" h="604126">
                <a:moveTo>
                  <a:pt x="64388" y="604126"/>
                </a:moveTo>
                <a:lnTo>
                  <a:pt x="0" y="604126"/>
                </a:lnTo>
                <a:lnTo>
                  <a:pt x="0" y="0"/>
                </a:lnTo>
                <a:lnTo>
                  <a:pt x="64388" y="0"/>
                </a:lnTo>
                <a:lnTo>
                  <a:pt x="64388" y="6041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439798" y="6529127"/>
            <a:ext cx="75933" cy="0"/>
          </a:xfrm>
          <a:custGeom>
            <a:avLst/>
            <a:gdLst/>
            <a:ahLst/>
            <a:cxnLst/>
            <a:rect l="l" t="t" r="r" b="b"/>
            <a:pathLst>
              <a:path w="75933">
                <a:moveTo>
                  <a:pt x="0" y="0"/>
                </a:moveTo>
                <a:lnTo>
                  <a:pt x="75933" y="0"/>
                </a:lnTo>
              </a:path>
            </a:pathLst>
          </a:custGeom>
          <a:ln w="22466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439798" y="6518529"/>
            <a:ext cx="75933" cy="21196"/>
          </a:xfrm>
          <a:custGeom>
            <a:avLst/>
            <a:gdLst/>
            <a:ahLst/>
            <a:cxnLst/>
            <a:rect l="l" t="t" r="r" b="b"/>
            <a:pathLst>
              <a:path w="75933" h="21196">
                <a:moveTo>
                  <a:pt x="75933" y="21196"/>
                </a:moveTo>
                <a:lnTo>
                  <a:pt x="0" y="21196"/>
                </a:lnTo>
                <a:lnTo>
                  <a:pt x="0" y="0"/>
                </a:lnTo>
                <a:lnTo>
                  <a:pt x="75933" y="0"/>
                </a:lnTo>
                <a:lnTo>
                  <a:pt x="75933" y="2119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439784" y="6454305"/>
            <a:ext cx="73698" cy="0"/>
          </a:xfrm>
          <a:custGeom>
            <a:avLst/>
            <a:gdLst/>
            <a:ahLst/>
            <a:cxnLst/>
            <a:rect l="l" t="t" r="r" b="b"/>
            <a:pathLst>
              <a:path w="73698">
                <a:moveTo>
                  <a:pt x="0" y="0"/>
                </a:moveTo>
                <a:lnTo>
                  <a:pt x="73698" y="0"/>
                </a:lnTo>
              </a:path>
            </a:pathLst>
          </a:custGeom>
          <a:ln w="22453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439784" y="6443714"/>
            <a:ext cx="73698" cy="21183"/>
          </a:xfrm>
          <a:custGeom>
            <a:avLst/>
            <a:gdLst/>
            <a:ahLst/>
            <a:cxnLst/>
            <a:rect l="l" t="t" r="r" b="b"/>
            <a:pathLst>
              <a:path w="73698" h="21183">
                <a:moveTo>
                  <a:pt x="73698" y="21183"/>
                </a:moveTo>
                <a:lnTo>
                  <a:pt x="0" y="21183"/>
                </a:lnTo>
                <a:lnTo>
                  <a:pt x="0" y="0"/>
                </a:lnTo>
                <a:lnTo>
                  <a:pt x="73698" y="0"/>
                </a:lnTo>
                <a:lnTo>
                  <a:pt x="73698" y="211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473542" y="6438273"/>
            <a:ext cx="38811" cy="141478"/>
          </a:xfrm>
          <a:custGeom>
            <a:avLst/>
            <a:gdLst/>
            <a:ahLst/>
            <a:cxnLst/>
            <a:rect l="l" t="t" r="r" b="b"/>
            <a:pathLst>
              <a:path w="38811" h="141477">
                <a:moveTo>
                  <a:pt x="2247" y="26619"/>
                </a:moveTo>
                <a:lnTo>
                  <a:pt x="17437" y="20408"/>
                </a:lnTo>
                <a:lnTo>
                  <a:pt x="19685" y="16027"/>
                </a:lnTo>
                <a:lnTo>
                  <a:pt x="22504" y="133134"/>
                </a:lnTo>
                <a:lnTo>
                  <a:pt x="24193" y="141477"/>
                </a:lnTo>
                <a:lnTo>
                  <a:pt x="35445" y="141477"/>
                </a:lnTo>
                <a:lnTo>
                  <a:pt x="36563" y="132562"/>
                </a:lnTo>
                <a:lnTo>
                  <a:pt x="38811" y="16027"/>
                </a:lnTo>
                <a:lnTo>
                  <a:pt x="35445" y="5435"/>
                </a:lnTo>
                <a:lnTo>
                  <a:pt x="24752" y="0"/>
                </a:lnTo>
                <a:lnTo>
                  <a:pt x="0" y="8750"/>
                </a:lnTo>
                <a:lnTo>
                  <a:pt x="0" y="20408"/>
                </a:lnTo>
                <a:lnTo>
                  <a:pt x="2247" y="2661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473542" y="6438273"/>
            <a:ext cx="38811" cy="141478"/>
          </a:xfrm>
          <a:custGeom>
            <a:avLst/>
            <a:gdLst/>
            <a:ahLst/>
            <a:cxnLst/>
            <a:rect l="l" t="t" r="r" b="b"/>
            <a:pathLst>
              <a:path w="38811" h="141477">
                <a:moveTo>
                  <a:pt x="0" y="8750"/>
                </a:moveTo>
                <a:lnTo>
                  <a:pt x="0" y="20408"/>
                </a:lnTo>
                <a:lnTo>
                  <a:pt x="2247" y="26619"/>
                </a:lnTo>
                <a:lnTo>
                  <a:pt x="17437" y="20408"/>
                </a:lnTo>
                <a:lnTo>
                  <a:pt x="19685" y="16027"/>
                </a:lnTo>
                <a:lnTo>
                  <a:pt x="22504" y="133134"/>
                </a:lnTo>
                <a:lnTo>
                  <a:pt x="24193" y="141477"/>
                </a:lnTo>
                <a:lnTo>
                  <a:pt x="29806" y="141477"/>
                </a:lnTo>
                <a:lnTo>
                  <a:pt x="35445" y="141477"/>
                </a:lnTo>
                <a:lnTo>
                  <a:pt x="36563" y="132562"/>
                </a:lnTo>
                <a:lnTo>
                  <a:pt x="38811" y="16027"/>
                </a:lnTo>
                <a:lnTo>
                  <a:pt x="35445" y="5435"/>
                </a:lnTo>
                <a:lnTo>
                  <a:pt x="24752" y="0"/>
                </a:lnTo>
                <a:lnTo>
                  <a:pt x="0" y="87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070997" y="5524004"/>
            <a:ext cx="129044" cy="51955"/>
          </a:xfrm>
          <a:custGeom>
            <a:avLst/>
            <a:gdLst/>
            <a:ahLst/>
            <a:cxnLst/>
            <a:rect l="l" t="t" r="r" b="b"/>
            <a:pathLst>
              <a:path w="129044" h="51955">
                <a:moveTo>
                  <a:pt x="122605" y="37198"/>
                </a:moveTo>
                <a:lnTo>
                  <a:pt x="129044" y="23571"/>
                </a:lnTo>
                <a:lnTo>
                  <a:pt x="97858" y="9735"/>
                </a:lnTo>
                <a:lnTo>
                  <a:pt x="97858" y="42276"/>
                </a:lnTo>
                <a:lnTo>
                  <a:pt x="122605" y="3719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070997" y="5524004"/>
            <a:ext cx="129044" cy="51955"/>
          </a:xfrm>
          <a:custGeom>
            <a:avLst/>
            <a:gdLst/>
            <a:ahLst/>
            <a:cxnLst/>
            <a:rect l="l" t="t" r="r" b="b"/>
            <a:pathLst>
              <a:path w="129044" h="51955">
                <a:moveTo>
                  <a:pt x="122605" y="37198"/>
                </a:moveTo>
                <a:lnTo>
                  <a:pt x="129044" y="23571"/>
                </a:lnTo>
                <a:lnTo>
                  <a:pt x="97858" y="9735"/>
                </a:lnTo>
              </a:path>
              <a:path w="129044" h="51955">
                <a:moveTo>
                  <a:pt x="97858" y="42276"/>
                </a:moveTo>
                <a:lnTo>
                  <a:pt x="122605" y="37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089912" y="6282347"/>
            <a:ext cx="80568" cy="92392"/>
          </a:xfrm>
          <a:custGeom>
            <a:avLst/>
            <a:gdLst/>
            <a:ahLst/>
            <a:cxnLst/>
            <a:rect l="l" t="t" r="r" b="b"/>
            <a:pathLst>
              <a:path w="80568" h="92392">
                <a:moveTo>
                  <a:pt x="80568" y="0"/>
                </a:moveTo>
                <a:lnTo>
                  <a:pt x="78943" y="0"/>
                </a:lnTo>
                <a:lnTo>
                  <a:pt x="78943" y="92392"/>
                </a:lnTo>
                <a:lnTo>
                  <a:pt x="80568" y="92392"/>
                </a:lnTo>
                <a:lnTo>
                  <a:pt x="80568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089912" y="6282347"/>
            <a:ext cx="80568" cy="92392"/>
          </a:xfrm>
          <a:custGeom>
            <a:avLst/>
            <a:gdLst/>
            <a:ahLst/>
            <a:cxnLst/>
            <a:rect l="l" t="t" r="r" b="b"/>
            <a:pathLst>
              <a:path w="80568" h="92392">
                <a:moveTo>
                  <a:pt x="80568" y="0"/>
                </a:moveTo>
                <a:lnTo>
                  <a:pt x="78943" y="0"/>
                </a:lnTo>
              </a:path>
              <a:path w="80568" h="92392">
                <a:moveTo>
                  <a:pt x="78943" y="92392"/>
                </a:moveTo>
                <a:lnTo>
                  <a:pt x="80568" y="92392"/>
                </a:lnTo>
                <a:lnTo>
                  <a:pt x="805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089913" y="6481953"/>
            <a:ext cx="83019" cy="0"/>
          </a:xfrm>
          <a:custGeom>
            <a:avLst/>
            <a:gdLst/>
            <a:ahLst/>
            <a:cxnLst/>
            <a:rect l="l" t="t" r="r" b="b"/>
            <a:pathLst>
              <a:path w="83019">
                <a:moveTo>
                  <a:pt x="83019" y="0"/>
                </a:moveTo>
                <a:lnTo>
                  <a:pt x="78943" y="0"/>
                </a:lnTo>
              </a:path>
              <a:path w="83019">
                <a:moveTo>
                  <a:pt x="78943" y="0"/>
                </a:moveTo>
                <a:lnTo>
                  <a:pt x="83019" y="0"/>
                </a:lnTo>
              </a:path>
            </a:pathLst>
          </a:custGeom>
          <a:ln w="24460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089913" y="6470357"/>
            <a:ext cx="83019" cy="23190"/>
          </a:xfrm>
          <a:custGeom>
            <a:avLst/>
            <a:gdLst/>
            <a:ahLst/>
            <a:cxnLst/>
            <a:rect l="l" t="t" r="r" b="b"/>
            <a:pathLst>
              <a:path w="83019" h="23190">
                <a:moveTo>
                  <a:pt x="83019" y="0"/>
                </a:moveTo>
                <a:lnTo>
                  <a:pt x="78943" y="0"/>
                </a:lnTo>
              </a:path>
              <a:path w="83019" h="23190">
                <a:moveTo>
                  <a:pt x="78943" y="23190"/>
                </a:moveTo>
                <a:lnTo>
                  <a:pt x="83019" y="23190"/>
                </a:lnTo>
                <a:lnTo>
                  <a:pt x="8301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089912" y="6400152"/>
            <a:ext cx="80568" cy="0"/>
          </a:xfrm>
          <a:custGeom>
            <a:avLst/>
            <a:gdLst/>
            <a:ahLst/>
            <a:cxnLst/>
            <a:rect l="l" t="t" r="r" b="b"/>
            <a:pathLst>
              <a:path w="80568">
                <a:moveTo>
                  <a:pt x="80568" y="0"/>
                </a:moveTo>
                <a:lnTo>
                  <a:pt x="78943" y="0"/>
                </a:lnTo>
              </a:path>
              <a:path w="80568">
                <a:moveTo>
                  <a:pt x="78943" y="0"/>
                </a:moveTo>
                <a:lnTo>
                  <a:pt x="80568" y="0"/>
                </a:lnTo>
              </a:path>
            </a:pathLst>
          </a:custGeom>
          <a:ln w="24434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089912" y="6388569"/>
            <a:ext cx="80568" cy="23164"/>
          </a:xfrm>
          <a:custGeom>
            <a:avLst/>
            <a:gdLst/>
            <a:ahLst/>
            <a:cxnLst/>
            <a:rect l="l" t="t" r="r" b="b"/>
            <a:pathLst>
              <a:path w="80568" h="23164">
                <a:moveTo>
                  <a:pt x="80568" y="0"/>
                </a:moveTo>
                <a:lnTo>
                  <a:pt x="78943" y="0"/>
                </a:lnTo>
              </a:path>
              <a:path w="80568" h="23164">
                <a:moveTo>
                  <a:pt x="78943" y="23164"/>
                </a:moveTo>
                <a:lnTo>
                  <a:pt x="80568" y="23164"/>
                </a:lnTo>
                <a:lnTo>
                  <a:pt x="8056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126817" y="6382642"/>
            <a:ext cx="42430" cy="154660"/>
          </a:xfrm>
          <a:custGeom>
            <a:avLst/>
            <a:gdLst/>
            <a:ahLst/>
            <a:cxnLst/>
            <a:rect l="l" t="t" r="r" b="b"/>
            <a:pathLst>
              <a:path w="42430" h="154660">
                <a:moveTo>
                  <a:pt x="42430" y="17525"/>
                </a:moveTo>
                <a:lnTo>
                  <a:pt x="42038" y="16290"/>
                </a:lnTo>
                <a:lnTo>
                  <a:pt x="42038" y="37817"/>
                </a:lnTo>
                <a:lnTo>
                  <a:pt x="42430" y="1752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126817" y="6382642"/>
            <a:ext cx="42430" cy="154660"/>
          </a:xfrm>
          <a:custGeom>
            <a:avLst/>
            <a:gdLst/>
            <a:ahLst/>
            <a:cxnLst/>
            <a:rect l="l" t="t" r="r" b="b"/>
            <a:pathLst>
              <a:path w="42430" h="154660">
                <a:moveTo>
                  <a:pt x="42430" y="17525"/>
                </a:moveTo>
                <a:lnTo>
                  <a:pt x="42038" y="16290"/>
                </a:lnTo>
              </a:path>
              <a:path w="42430" h="154660">
                <a:moveTo>
                  <a:pt x="42038" y="37817"/>
                </a:moveTo>
                <a:lnTo>
                  <a:pt x="42430" y="175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703233" y="5808972"/>
            <a:ext cx="117754" cy="55105"/>
          </a:xfrm>
          <a:custGeom>
            <a:avLst/>
            <a:gdLst/>
            <a:ahLst/>
            <a:cxnLst/>
            <a:rect l="l" t="t" r="r" b="b"/>
            <a:pathLst>
              <a:path w="117754" h="55105">
                <a:moveTo>
                  <a:pt x="65836" y="1028"/>
                </a:moveTo>
                <a:lnTo>
                  <a:pt x="3949" y="25311"/>
                </a:lnTo>
                <a:lnTo>
                  <a:pt x="0" y="38265"/>
                </a:lnTo>
                <a:lnTo>
                  <a:pt x="42710" y="55105"/>
                </a:lnTo>
                <a:lnTo>
                  <a:pt x="110490" y="35407"/>
                </a:lnTo>
                <a:lnTo>
                  <a:pt x="117754" y="21602"/>
                </a:lnTo>
                <a:lnTo>
                  <a:pt x="79768" y="0"/>
                </a:lnTo>
                <a:lnTo>
                  <a:pt x="65836" y="102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703233" y="5808972"/>
            <a:ext cx="117754" cy="55105"/>
          </a:xfrm>
          <a:custGeom>
            <a:avLst/>
            <a:gdLst/>
            <a:ahLst/>
            <a:cxnLst/>
            <a:rect l="l" t="t" r="r" b="b"/>
            <a:pathLst>
              <a:path w="117754" h="55105">
                <a:moveTo>
                  <a:pt x="65836" y="1028"/>
                </a:moveTo>
                <a:lnTo>
                  <a:pt x="3949" y="25311"/>
                </a:lnTo>
                <a:lnTo>
                  <a:pt x="0" y="38265"/>
                </a:lnTo>
                <a:lnTo>
                  <a:pt x="42710" y="55105"/>
                </a:lnTo>
                <a:lnTo>
                  <a:pt x="110490" y="35407"/>
                </a:lnTo>
                <a:lnTo>
                  <a:pt x="117754" y="21602"/>
                </a:lnTo>
                <a:lnTo>
                  <a:pt x="79768" y="0"/>
                </a:lnTo>
                <a:lnTo>
                  <a:pt x="65836" y="10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738631" y="5830041"/>
            <a:ext cx="52476" cy="575589"/>
          </a:xfrm>
          <a:custGeom>
            <a:avLst/>
            <a:gdLst/>
            <a:ahLst/>
            <a:cxnLst/>
            <a:rect l="l" t="t" r="r" b="b"/>
            <a:pathLst>
              <a:path w="52476" h="575589">
                <a:moveTo>
                  <a:pt x="52476" y="575589"/>
                </a:moveTo>
                <a:lnTo>
                  <a:pt x="52476" y="10795"/>
                </a:lnTo>
                <a:lnTo>
                  <a:pt x="52254" y="10432"/>
                </a:lnTo>
                <a:lnTo>
                  <a:pt x="45580" y="4511"/>
                </a:lnTo>
                <a:lnTo>
                  <a:pt x="26060" y="0"/>
                </a:lnTo>
                <a:lnTo>
                  <a:pt x="20488" y="10"/>
                </a:lnTo>
                <a:lnTo>
                  <a:pt x="6414" y="1793"/>
                </a:lnTo>
                <a:lnTo>
                  <a:pt x="0" y="10795"/>
                </a:lnTo>
                <a:lnTo>
                  <a:pt x="0" y="575589"/>
                </a:lnTo>
                <a:lnTo>
                  <a:pt x="52476" y="57558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738631" y="5830041"/>
            <a:ext cx="52476" cy="575589"/>
          </a:xfrm>
          <a:custGeom>
            <a:avLst/>
            <a:gdLst/>
            <a:ahLst/>
            <a:cxnLst/>
            <a:rect l="l" t="t" r="r" b="b"/>
            <a:pathLst>
              <a:path w="52476" h="575589">
                <a:moveTo>
                  <a:pt x="52476" y="575589"/>
                </a:moveTo>
                <a:lnTo>
                  <a:pt x="0" y="575589"/>
                </a:lnTo>
                <a:lnTo>
                  <a:pt x="0" y="10795"/>
                </a:lnTo>
                <a:lnTo>
                  <a:pt x="6414" y="1793"/>
                </a:lnTo>
                <a:lnTo>
                  <a:pt x="20488" y="10"/>
                </a:lnTo>
                <a:lnTo>
                  <a:pt x="26060" y="0"/>
                </a:lnTo>
                <a:lnTo>
                  <a:pt x="45580" y="4511"/>
                </a:lnTo>
                <a:lnTo>
                  <a:pt x="52254" y="10432"/>
                </a:lnTo>
                <a:lnTo>
                  <a:pt x="52476" y="10795"/>
                </a:lnTo>
                <a:lnTo>
                  <a:pt x="52476" y="575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769414" y="6405638"/>
            <a:ext cx="28663" cy="77254"/>
          </a:xfrm>
          <a:custGeom>
            <a:avLst/>
            <a:gdLst/>
            <a:ahLst/>
            <a:cxnLst/>
            <a:rect l="l" t="t" r="r" b="b"/>
            <a:pathLst>
              <a:path w="28663" h="77254">
                <a:moveTo>
                  <a:pt x="0" y="77254"/>
                </a:moveTo>
                <a:lnTo>
                  <a:pt x="28663" y="77254"/>
                </a:lnTo>
                <a:lnTo>
                  <a:pt x="28663" y="0"/>
                </a:lnTo>
                <a:lnTo>
                  <a:pt x="0" y="0"/>
                </a:lnTo>
                <a:lnTo>
                  <a:pt x="0" y="7725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30704" y="6405638"/>
            <a:ext cx="67373" cy="77254"/>
          </a:xfrm>
          <a:custGeom>
            <a:avLst/>
            <a:gdLst/>
            <a:ahLst/>
            <a:cxnLst/>
            <a:rect l="l" t="t" r="r" b="b"/>
            <a:pathLst>
              <a:path w="67373" h="77254">
                <a:moveTo>
                  <a:pt x="67373" y="77254"/>
                </a:moveTo>
                <a:lnTo>
                  <a:pt x="0" y="77254"/>
                </a:lnTo>
                <a:lnTo>
                  <a:pt x="0" y="0"/>
                </a:lnTo>
                <a:lnTo>
                  <a:pt x="67373" y="0"/>
                </a:lnTo>
                <a:lnTo>
                  <a:pt x="67373" y="772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769414" y="6483184"/>
            <a:ext cx="24879" cy="552310"/>
          </a:xfrm>
          <a:custGeom>
            <a:avLst/>
            <a:gdLst/>
            <a:ahLst/>
            <a:cxnLst/>
            <a:rect l="l" t="t" r="r" b="b"/>
            <a:pathLst>
              <a:path w="24879" h="552310">
                <a:moveTo>
                  <a:pt x="0" y="552310"/>
                </a:moveTo>
                <a:lnTo>
                  <a:pt x="24879" y="552310"/>
                </a:lnTo>
                <a:lnTo>
                  <a:pt x="24879" y="0"/>
                </a:lnTo>
                <a:lnTo>
                  <a:pt x="0" y="0"/>
                </a:lnTo>
                <a:lnTo>
                  <a:pt x="0" y="5523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735428" y="6483184"/>
            <a:ext cx="58864" cy="552310"/>
          </a:xfrm>
          <a:custGeom>
            <a:avLst/>
            <a:gdLst/>
            <a:ahLst/>
            <a:cxnLst/>
            <a:rect l="l" t="t" r="r" b="b"/>
            <a:pathLst>
              <a:path w="58864" h="552310">
                <a:moveTo>
                  <a:pt x="58864" y="552310"/>
                </a:moveTo>
                <a:lnTo>
                  <a:pt x="0" y="552310"/>
                </a:lnTo>
                <a:lnTo>
                  <a:pt x="0" y="0"/>
                </a:lnTo>
                <a:lnTo>
                  <a:pt x="58864" y="0"/>
                </a:lnTo>
                <a:lnTo>
                  <a:pt x="58864" y="5523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69413" y="6572561"/>
            <a:ext cx="30708" cy="0"/>
          </a:xfrm>
          <a:custGeom>
            <a:avLst/>
            <a:gdLst/>
            <a:ahLst/>
            <a:cxnLst/>
            <a:rect l="l" t="t" r="r" b="b"/>
            <a:pathLst>
              <a:path w="30708">
                <a:moveTo>
                  <a:pt x="0" y="0"/>
                </a:moveTo>
                <a:lnTo>
                  <a:pt x="30708" y="0"/>
                </a:lnTo>
              </a:path>
            </a:pathLst>
          </a:custGeom>
          <a:ln w="20662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69413" y="6558706"/>
            <a:ext cx="34232" cy="27711"/>
          </a:xfrm>
          <a:custGeom>
            <a:avLst/>
            <a:gdLst/>
            <a:ahLst/>
            <a:cxnLst/>
            <a:rect l="l" t="t" r="r" b="b"/>
            <a:pathLst>
              <a:path w="34232" h="27711">
                <a:moveTo>
                  <a:pt x="0" y="27711"/>
                </a:moveTo>
                <a:lnTo>
                  <a:pt x="34232" y="27711"/>
                </a:lnTo>
                <a:lnTo>
                  <a:pt x="34232" y="0"/>
                </a:lnTo>
                <a:lnTo>
                  <a:pt x="0" y="0"/>
                </a:lnTo>
                <a:lnTo>
                  <a:pt x="0" y="277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69414" y="6504158"/>
            <a:ext cx="28663" cy="0"/>
          </a:xfrm>
          <a:custGeom>
            <a:avLst/>
            <a:gdLst/>
            <a:ahLst/>
            <a:cxnLst/>
            <a:rect l="l" t="t" r="r" b="b"/>
            <a:pathLst>
              <a:path w="28663">
                <a:moveTo>
                  <a:pt x="0" y="0"/>
                </a:moveTo>
                <a:lnTo>
                  <a:pt x="28663" y="0"/>
                </a:lnTo>
              </a:path>
            </a:pathLst>
          </a:custGeom>
          <a:ln w="20637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69413" y="6490315"/>
            <a:ext cx="32188" cy="27686"/>
          </a:xfrm>
          <a:custGeom>
            <a:avLst/>
            <a:gdLst/>
            <a:ahLst/>
            <a:cxnLst/>
            <a:rect l="l" t="t" r="r" b="b"/>
            <a:pathLst>
              <a:path w="32188" h="27686">
                <a:moveTo>
                  <a:pt x="0" y="27686"/>
                </a:moveTo>
                <a:lnTo>
                  <a:pt x="32188" y="27686"/>
                </a:lnTo>
                <a:lnTo>
                  <a:pt x="32188" y="0"/>
                </a:lnTo>
                <a:lnTo>
                  <a:pt x="0" y="0"/>
                </a:lnTo>
                <a:lnTo>
                  <a:pt x="0" y="27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61553" y="6489504"/>
            <a:ext cx="35496" cy="129349"/>
          </a:xfrm>
          <a:custGeom>
            <a:avLst/>
            <a:gdLst/>
            <a:ahLst/>
            <a:cxnLst/>
            <a:rect l="l" t="t" r="r" b="b"/>
            <a:pathLst>
              <a:path w="35496" h="129349">
                <a:moveTo>
                  <a:pt x="2057" y="24345"/>
                </a:moveTo>
                <a:lnTo>
                  <a:pt x="15951" y="18668"/>
                </a:lnTo>
                <a:lnTo>
                  <a:pt x="17995" y="14655"/>
                </a:lnTo>
                <a:lnTo>
                  <a:pt x="20574" y="121716"/>
                </a:lnTo>
                <a:lnTo>
                  <a:pt x="22110" y="129349"/>
                </a:lnTo>
                <a:lnTo>
                  <a:pt x="32410" y="129349"/>
                </a:lnTo>
                <a:lnTo>
                  <a:pt x="33426" y="121196"/>
                </a:lnTo>
                <a:lnTo>
                  <a:pt x="35496" y="14655"/>
                </a:lnTo>
                <a:lnTo>
                  <a:pt x="32410" y="4978"/>
                </a:lnTo>
                <a:lnTo>
                  <a:pt x="22631" y="0"/>
                </a:lnTo>
                <a:lnTo>
                  <a:pt x="0" y="8000"/>
                </a:lnTo>
                <a:lnTo>
                  <a:pt x="0" y="18668"/>
                </a:lnTo>
                <a:lnTo>
                  <a:pt x="2057" y="2434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61553" y="6489504"/>
            <a:ext cx="35496" cy="129349"/>
          </a:xfrm>
          <a:custGeom>
            <a:avLst/>
            <a:gdLst/>
            <a:ahLst/>
            <a:cxnLst/>
            <a:rect l="l" t="t" r="r" b="b"/>
            <a:pathLst>
              <a:path w="35496" h="129349">
                <a:moveTo>
                  <a:pt x="0" y="8000"/>
                </a:moveTo>
                <a:lnTo>
                  <a:pt x="0" y="18668"/>
                </a:lnTo>
                <a:lnTo>
                  <a:pt x="2057" y="24345"/>
                </a:lnTo>
                <a:lnTo>
                  <a:pt x="15951" y="18668"/>
                </a:lnTo>
                <a:lnTo>
                  <a:pt x="17995" y="14655"/>
                </a:lnTo>
                <a:lnTo>
                  <a:pt x="20574" y="121716"/>
                </a:lnTo>
                <a:lnTo>
                  <a:pt x="22110" y="129349"/>
                </a:lnTo>
                <a:lnTo>
                  <a:pt x="27254" y="129349"/>
                </a:lnTo>
                <a:lnTo>
                  <a:pt x="32410" y="129349"/>
                </a:lnTo>
                <a:lnTo>
                  <a:pt x="33426" y="121196"/>
                </a:lnTo>
                <a:lnTo>
                  <a:pt x="35496" y="14655"/>
                </a:lnTo>
                <a:lnTo>
                  <a:pt x="32410" y="4978"/>
                </a:lnTo>
                <a:lnTo>
                  <a:pt x="22631" y="0"/>
                </a:lnTo>
                <a:lnTo>
                  <a:pt x="0" y="80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256677" y="6009218"/>
            <a:ext cx="83693" cy="70340"/>
          </a:xfrm>
          <a:custGeom>
            <a:avLst/>
            <a:gdLst/>
            <a:ahLst/>
            <a:cxnLst/>
            <a:rect l="l" t="t" r="r" b="b"/>
            <a:pathLst>
              <a:path w="83692" h="70340">
                <a:moveTo>
                  <a:pt x="406" y="3728"/>
                </a:moveTo>
                <a:lnTo>
                  <a:pt x="0" y="70340"/>
                </a:lnTo>
                <a:lnTo>
                  <a:pt x="3848" y="69146"/>
                </a:lnTo>
                <a:lnTo>
                  <a:pt x="8902" y="69540"/>
                </a:lnTo>
                <a:lnTo>
                  <a:pt x="13004" y="69057"/>
                </a:lnTo>
                <a:lnTo>
                  <a:pt x="17417" y="68403"/>
                </a:lnTo>
                <a:lnTo>
                  <a:pt x="29674" y="65024"/>
                </a:lnTo>
                <a:lnTo>
                  <a:pt x="41325" y="59545"/>
                </a:lnTo>
                <a:lnTo>
                  <a:pt x="47538" y="55994"/>
                </a:lnTo>
                <a:lnTo>
                  <a:pt x="58667" y="50043"/>
                </a:lnTo>
                <a:lnTo>
                  <a:pt x="70332" y="44889"/>
                </a:lnTo>
                <a:lnTo>
                  <a:pt x="73444" y="43682"/>
                </a:lnTo>
                <a:lnTo>
                  <a:pt x="78358" y="43162"/>
                </a:lnTo>
                <a:lnTo>
                  <a:pt x="80175" y="40317"/>
                </a:lnTo>
                <a:lnTo>
                  <a:pt x="83692" y="34830"/>
                </a:lnTo>
                <a:lnTo>
                  <a:pt x="76619" y="26321"/>
                </a:lnTo>
                <a:lnTo>
                  <a:pt x="73253" y="22359"/>
                </a:lnTo>
                <a:lnTo>
                  <a:pt x="70154" y="18714"/>
                </a:lnTo>
                <a:lnTo>
                  <a:pt x="66154" y="16301"/>
                </a:lnTo>
                <a:lnTo>
                  <a:pt x="61925" y="13964"/>
                </a:lnTo>
                <a:lnTo>
                  <a:pt x="56944" y="11314"/>
                </a:lnTo>
                <a:lnTo>
                  <a:pt x="45413" y="6201"/>
                </a:lnTo>
                <a:lnTo>
                  <a:pt x="33096" y="2826"/>
                </a:lnTo>
                <a:lnTo>
                  <a:pt x="24283" y="1145"/>
                </a:lnTo>
                <a:lnTo>
                  <a:pt x="11050" y="0"/>
                </a:lnTo>
                <a:lnTo>
                  <a:pt x="406" y="3728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256677" y="6009218"/>
            <a:ext cx="83693" cy="70340"/>
          </a:xfrm>
          <a:custGeom>
            <a:avLst/>
            <a:gdLst/>
            <a:ahLst/>
            <a:cxnLst/>
            <a:rect l="l" t="t" r="r" b="b"/>
            <a:pathLst>
              <a:path w="83692" h="70340">
                <a:moveTo>
                  <a:pt x="406" y="3728"/>
                </a:moveTo>
                <a:lnTo>
                  <a:pt x="11050" y="0"/>
                </a:lnTo>
                <a:lnTo>
                  <a:pt x="24283" y="1145"/>
                </a:lnTo>
                <a:lnTo>
                  <a:pt x="33096" y="2826"/>
                </a:lnTo>
                <a:lnTo>
                  <a:pt x="45413" y="6201"/>
                </a:lnTo>
                <a:lnTo>
                  <a:pt x="56944" y="11314"/>
                </a:lnTo>
                <a:lnTo>
                  <a:pt x="61925" y="13964"/>
                </a:lnTo>
                <a:lnTo>
                  <a:pt x="66154" y="16301"/>
                </a:lnTo>
                <a:lnTo>
                  <a:pt x="70154" y="18714"/>
                </a:lnTo>
                <a:lnTo>
                  <a:pt x="73253" y="22359"/>
                </a:lnTo>
                <a:lnTo>
                  <a:pt x="76619" y="26321"/>
                </a:lnTo>
                <a:lnTo>
                  <a:pt x="83692" y="34830"/>
                </a:lnTo>
                <a:lnTo>
                  <a:pt x="80175" y="40317"/>
                </a:lnTo>
                <a:lnTo>
                  <a:pt x="78358" y="43162"/>
                </a:lnTo>
                <a:lnTo>
                  <a:pt x="73444" y="43682"/>
                </a:lnTo>
                <a:lnTo>
                  <a:pt x="70332" y="44889"/>
                </a:lnTo>
                <a:lnTo>
                  <a:pt x="58667" y="50043"/>
                </a:lnTo>
                <a:lnTo>
                  <a:pt x="47538" y="55994"/>
                </a:lnTo>
                <a:lnTo>
                  <a:pt x="41325" y="59545"/>
                </a:lnTo>
                <a:lnTo>
                  <a:pt x="29674" y="65024"/>
                </a:lnTo>
                <a:lnTo>
                  <a:pt x="17417" y="68403"/>
                </a:lnTo>
                <a:lnTo>
                  <a:pt x="13004" y="69057"/>
                </a:lnTo>
                <a:lnTo>
                  <a:pt x="8902" y="69540"/>
                </a:lnTo>
                <a:lnTo>
                  <a:pt x="3848" y="69146"/>
                </a:lnTo>
                <a:lnTo>
                  <a:pt x="0" y="703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242877" y="5858972"/>
            <a:ext cx="124366" cy="217500"/>
          </a:xfrm>
          <a:custGeom>
            <a:avLst/>
            <a:gdLst/>
            <a:ahLst/>
            <a:cxnLst/>
            <a:rect l="l" t="t" r="r" b="b"/>
            <a:pathLst>
              <a:path w="124366" h="217500">
                <a:moveTo>
                  <a:pt x="86882" y="16833"/>
                </a:moveTo>
                <a:lnTo>
                  <a:pt x="77807" y="8310"/>
                </a:lnTo>
                <a:lnTo>
                  <a:pt x="67692" y="0"/>
                </a:lnTo>
                <a:lnTo>
                  <a:pt x="27598" y="33413"/>
                </a:lnTo>
                <a:lnTo>
                  <a:pt x="26776" y="33722"/>
                </a:lnTo>
                <a:lnTo>
                  <a:pt x="14028" y="39287"/>
                </a:lnTo>
                <a:lnTo>
                  <a:pt x="4620" y="47403"/>
                </a:lnTo>
                <a:lnTo>
                  <a:pt x="115" y="60871"/>
                </a:lnTo>
                <a:lnTo>
                  <a:pt x="0" y="62324"/>
                </a:lnTo>
                <a:lnTo>
                  <a:pt x="590" y="75387"/>
                </a:lnTo>
                <a:lnTo>
                  <a:pt x="4150" y="86772"/>
                </a:lnTo>
                <a:lnTo>
                  <a:pt x="10364" y="98031"/>
                </a:lnTo>
                <a:lnTo>
                  <a:pt x="13885" y="103512"/>
                </a:lnTo>
                <a:lnTo>
                  <a:pt x="20600" y="114536"/>
                </a:lnTo>
                <a:lnTo>
                  <a:pt x="25583" y="125990"/>
                </a:lnTo>
                <a:lnTo>
                  <a:pt x="27598" y="138811"/>
                </a:lnTo>
                <a:lnTo>
                  <a:pt x="27588" y="141858"/>
                </a:lnTo>
                <a:lnTo>
                  <a:pt x="26310" y="154824"/>
                </a:lnTo>
                <a:lnTo>
                  <a:pt x="22595" y="165980"/>
                </a:lnTo>
                <a:lnTo>
                  <a:pt x="15902" y="177673"/>
                </a:lnTo>
                <a:lnTo>
                  <a:pt x="12304" y="183310"/>
                </a:lnTo>
                <a:lnTo>
                  <a:pt x="6057" y="195533"/>
                </a:lnTo>
                <a:lnTo>
                  <a:pt x="5386" y="205714"/>
                </a:lnTo>
                <a:lnTo>
                  <a:pt x="10704" y="208874"/>
                </a:lnTo>
                <a:lnTo>
                  <a:pt x="25716" y="211416"/>
                </a:lnTo>
                <a:lnTo>
                  <a:pt x="37771" y="212585"/>
                </a:lnTo>
                <a:lnTo>
                  <a:pt x="43390" y="213804"/>
                </a:lnTo>
                <a:lnTo>
                  <a:pt x="55866" y="216626"/>
                </a:lnTo>
                <a:lnTo>
                  <a:pt x="68327" y="217500"/>
                </a:lnTo>
                <a:lnTo>
                  <a:pt x="71700" y="207261"/>
                </a:lnTo>
                <a:lnTo>
                  <a:pt x="78037" y="195797"/>
                </a:lnTo>
                <a:lnTo>
                  <a:pt x="83313" y="184150"/>
                </a:lnTo>
                <a:lnTo>
                  <a:pt x="85066" y="178079"/>
                </a:lnTo>
                <a:lnTo>
                  <a:pt x="87860" y="172351"/>
                </a:lnTo>
                <a:lnTo>
                  <a:pt x="89447" y="166509"/>
                </a:lnTo>
                <a:lnTo>
                  <a:pt x="90337" y="163266"/>
                </a:lnTo>
                <a:lnTo>
                  <a:pt x="94706" y="151828"/>
                </a:lnTo>
                <a:lnTo>
                  <a:pt x="103341" y="141833"/>
                </a:lnTo>
                <a:lnTo>
                  <a:pt x="109729" y="136334"/>
                </a:lnTo>
                <a:lnTo>
                  <a:pt x="111037" y="134213"/>
                </a:lnTo>
                <a:lnTo>
                  <a:pt x="112980" y="126250"/>
                </a:lnTo>
                <a:lnTo>
                  <a:pt x="114657" y="119481"/>
                </a:lnTo>
                <a:lnTo>
                  <a:pt x="118606" y="117487"/>
                </a:lnTo>
                <a:lnTo>
                  <a:pt x="121921" y="111417"/>
                </a:lnTo>
                <a:lnTo>
                  <a:pt x="124366" y="105017"/>
                </a:lnTo>
                <a:lnTo>
                  <a:pt x="123644" y="94276"/>
                </a:lnTo>
                <a:lnTo>
                  <a:pt x="118748" y="84379"/>
                </a:lnTo>
                <a:lnTo>
                  <a:pt x="112968" y="74307"/>
                </a:lnTo>
                <a:lnTo>
                  <a:pt x="110826" y="68831"/>
                </a:lnTo>
                <a:lnTo>
                  <a:pt x="108380" y="56986"/>
                </a:lnTo>
                <a:lnTo>
                  <a:pt x="106195" y="45202"/>
                </a:lnTo>
                <a:lnTo>
                  <a:pt x="101207" y="34099"/>
                </a:lnTo>
                <a:lnTo>
                  <a:pt x="95193" y="26126"/>
                </a:lnTo>
                <a:lnTo>
                  <a:pt x="86882" y="168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242877" y="5858972"/>
            <a:ext cx="124366" cy="217500"/>
          </a:xfrm>
          <a:custGeom>
            <a:avLst/>
            <a:gdLst/>
            <a:ahLst/>
            <a:cxnLst/>
            <a:rect l="l" t="t" r="r" b="b"/>
            <a:pathLst>
              <a:path w="124366" h="217500">
                <a:moveTo>
                  <a:pt x="67692" y="0"/>
                </a:moveTo>
                <a:lnTo>
                  <a:pt x="77807" y="8310"/>
                </a:lnTo>
                <a:lnTo>
                  <a:pt x="86882" y="16833"/>
                </a:lnTo>
                <a:lnTo>
                  <a:pt x="95193" y="26126"/>
                </a:lnTo>
                <a:lnTo>
                  <a:pt x="101207" y="34099"/>
                </a:lnTo>
                <a:lnTo>
                  <a:pt x="106195" y="45202"/>
                </a:lnTo>
                <a:lnTo>
                  <a:pt x="108380" y="56986"/>
                </a:lnTo>
                <a:lnTo>
                  <a:pt x="110826" y="68831"/>
                </a:lnTo>
                <a:lnTo>
                  <a:pt x="112968" y="74307"/>
                </a:lnTo>
                <a:lnTo>
                  <a:pt x="118748" y="84379"/>
                </a:lnTo>
                <a:lnTo>
                  <a:pt x="123644" y="94276"/>
                </a:lnTo>
                <a:lnTo>
                  <a:pt x="124366" y="105017"/>
                </a:lnTo>
                <a:lnTo>
                  <a:pt x="121921" y="111417"/>
                </a:lnTo>
                <a:lnTo>
                  <a:pt x="118606" y="117487"/>
                </a:lnTo>
                <a:lnTo>
                  <a:pt x="114657" y="119481"/>
                </a:lnTo>
                <a:lnTo>
                  <a:pt x="112980" y="126250"/>
                </a:lnTo>
                <a:lnTo>
                  <a:pt x="111037" y="134213"/>
                </a:lnTo>
                <a:lnTo>
                  <a:pt x="109729" y="136334"/>
                </a:lnTo>
                <a:lnTo>
                  <a:pt x="103341" y="141833"/>
                </a:lnTo>
                <a:lnTo>
                  <a:pt x="94706" y="151828"/>
                </a:lnTo>
                <a:lnTo>
                  <a:pt x="90337" y="163266"/>
                </a:lnTo>
                <a:lnTo>
                  <a:pt x="89447" y="166509"/>
                </a:lnTo>
                <a:lnTo>
                  <a:pt x="87860" y="172351"/>
                </a:lnTo>
                <a:lnTo>
                  <a:pt x="85066" y="178079"/>
                </a:lnTo>
                <a:lnTo>
                  <a:pt x="83313" y="184150"/>
                </a:lnTo>
                <a:lnTo>
                  <a:pt x="78037" y="195797"/>
                </a:lnTo>
                <a:lnTo>
                  <a:pt x="71700" y="207261"/>
                </a:lnTo>
                <a:lnTo>
                  <a:pt x="68327" y="217500"/>
                </a:lnTo>
                <a:lnTo>
                  <a:pt x="55866" y="216626"/>
                </a:lnTo>
                <a:lnTo>
                  <a:pt x="43390" y="213804"/>
                </a:lnTo>
                <a:lnTo>
                  <a:pt x="37771" y="212585"/>
                </a:lnTo>
                <a:lnTo>
                  <a:pt x="25716" y="211416"/>
                </a:lnTo>
                <a:lnTo>
                  <a:pt x="10704" y="208874"/>
                </a:lnTo>
                <a:lnTo>
                  <a:pt x="5386" y="205714"/>
                </a:lnTo>
                <a:lnTo>
                  <a:pt x="6057" y="195533"/>
                </a:lnTo>
                <a:lnTo>
                  <a:pt x="12304" y="183310"/>
                </a:lnTo>
                <a:lnTo>
                  <a:pt x="15902" y="177673"/>
                </a:lnTo>
                <a:lnTo>
                  <a:pt x="22595" y="165980"/>
                </a:lnTo>
                <a:lnTo>
                  <a:pt x="26310" y="154824"/>
                </a:lnTo>
                <a:lnTo>
                  <a:pt x="27588" y="141858"/>
                </a:lnTo>
                <a:lnTo>
                  <a:pt x="27598" y="138811"/>
                </a:lnTo>
                <a:lnTo>
                  <a:pt x="25583" y="125990"/>
                </a:lnTo>
                <a:lnTo>
                  <a:pt x="20600" y="114536"/>
                </a:lnTo>
                <a:lnTo>
                  <a:pt x="13885" y="103512"/>
                </a:lnTo>
                <a:lnTo>
                  <a:pt x="10364" y="98031"/>
                </a:lnTo>
                <a:lnTo>
                  <a:pt x="4150" y="86772"/>
                </a:lnTo>
                <a:lnTo>
                  <a:pt x="590" y="75387"/>
                </a:lnTo>
                <a:lnTo>
                  <a:pt x="0" y="62324"/>
                </a:lnTo>
                <a:lnTo>
                  <a:pt x="115" y="60871"/>
                </a:lnTo>
                <a:lnTo>
                  <a:pt x="4620" y="47403"/>
                </a:lnTo>
                <a:lnTo>
                  <a:pt x="14028" y="39287"/>
                </a:lnTo>
                <a:lnTo>
                  <a:pt x="26776" y="33722"/>
                </a:lnTo>
                <a:lnTo>
                  <a:pt x="27598" y="33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740569" y="6085408"/>
            <a:ext cx="247198" cy="122973"/>
          </a:xfrm>
          <a:custGeom>
            <a:avLst/>
            <a:gdLst/>
            <a:ahLst/>
            <a:cxnLst/>
            <a:rect l="l" t="t" r="r" b="b"/>
            <a:pathLst>
              <a:path w="247198" h="122973">
                <a:moveTo>
                  <a:pt x="245992" y="8789"/>
                </a:moveTo>
                <a:lnTo>
                  <a:pt x="242548" y="0"/>
                </a:lnTo>
                <a:lnTo>
                  <a:pt x="245776" y="8361"/>
                </a:lnTo>
                <a:lnTo>
                  <a:pt x="247110" y="11648"/>
                </a:lnTo>
                <a:lnTo>
                  <a:pt x="247198" y="11180"/>
                </a:lnTo>
                <a:lnTo>
                  <a:pt x="245992" y="8789"/>
                </a:lnTo>
                <a:close/>
              </a:path>
              <a:path w="247198" h="122973">
                <a:moveTo>
                  <a:pt x="1548" y="195702"/>
                </a:moveTo>
                <a:lnTo>
                  <a:pt x="0" y="208374"/>
                </a:lnTo>
                <a:lnTo>
                  <a:pt x="590" y="213060"/>
                </a:lnTo>
                <a:lnTo>
                  <a:pt x="4872" y="224554"/>
                </a:lnTo>
                <a:lnTo>
                  <a:pt x="11076" y="235960"/>
                </a:lnTo>
                <a:lnTo>
                  <a:pt x="17789" y="247267"/>
                </a:lnTo>
                <a:lnTo>
                  <a:pt x="23596" y="258466"/>
                </a:lnTo>
                <a:lnTo>
                  <a:pt x="28565" y="269900"/>
                </a:lnTo>
                <a:lnTo>
                  <a:pt x="34005" y="280748"/>
                </a:lnTo>
                <a:lnTo>
                  <a:pt x="40371" y="291668"/>
                </a:lnTo>
                <a:lnTo>
                  <a:pt x="47377" y="301557"/>
                </a:lnTo>
                <a:lnTo>
                  <a:pt x="54734" y="309311"/>
                </a:lnTo>
                <a:lnTo>
                  <a:pt x="62157" y="313826"/>
                </a:lnTo>
                <a:lnTo>
                  <a:pt x="69358" y="314000"/>
                </a:lnTo>
                <a:lnTo>
                  <a:pt x="74237" y="310824"/>
                </a:lnTo>
                <a:lnTo>
                  <a:pt x="81632" y="305978"/>
                </a:lnTo>
                <a:lnTo>
                  <a:pt x="89310" y="305394"/>
                </a:lnTo>
                <a:lnTo>
                  <a:pt x="97289" y="308231"/>
                </a:lnTo>
                <a:lnTo>
                  <a:pt x="105592" y="313650"/>
                </a:lnTo>
                <a:lnTo>
                  <a:pt x="114236" y="320812"/>
                </a:lnTo>
                <a:lnTo>
                  <a:pt x="123243" y="328876"/>
                </a:lnTo>
                <a:lnTo>
                  <a:pt x="132632" y="337002"/>
                </a:lnTo>
                <a:lnTo>
                  <a:pt x="142423" y="344352"/>
                </a:lnTo>
                <a:lnTo>
                  <a:pt x="152635" y="350084"/>
                </a:lnTo>
                <a:lnTo>
                  <a:pt x="163289" y="353360"/>
                </a:lnTo>
                <a:lnTo>
                  <a:pt x="167227" y="353776"/>
                </a:lnTo>
                <a:lnTo>
                  <a:pt x="178916" y="354540"/>
                </a:lnTo>
                <a:lnTo>
                  <a:pt x="192245" y="354134"/>
                </a:lnTo>
                <a:lnTo>
                  <a:pt x="202518" y="349844"/>
                </a:lnTo>
                <a:lnTo>
                  <a:pt x="205187" y="339806"/>
                </a:lnTo>
                <a:lnTo>
                  <a:pt x="183432" y="273588"/>
                </a:lnTo>
                <a:lnTo>
                  <a:pt x="176910" y="262665"/>
                </a:lnTo>
                <a:lnTo>
                  <a:pt x="170540" y="251249"/>
                </a:lnTo>
                <a:lnTo>
                  <a:pt x="170071" y="249521"/>
                </a:lnTo>
                <a:lnTo>
                  <a:pt x="168408" y="241228"/>
                </a:lnTo>
                <a:lnTo>
                  <a:pt x="171672" y="236923"/>
                </a:lnTo>
                <a:lnTo>
                  <a:pt x="173894" y="228922"/>
                </a:lnTo>
                <a:lnTo>
                  <a:pt x="175969" y="216169"/>
                </a:lnTo>
                <a:lnTo>
                  <a:pt x="175968" y="203802"/>
                </a:lnTo>
                <a:lnTo>
                  <a:pt x="175503" y="191438"/>
                </a:lnTo>
                <a:lnTo>
                  <a:pt x="175545" y="186504"/>
                </a:lnTo>
                <a:lnTo>
                  <a:pt x="187833" y="186481"/>
                </a:lnTo>
                <a:lnTo>
                  <a:pt x="200406" y="187908"/>
                </a:lnTo>
                <a:lnTo>
                  <a:pt x="209987" y="188079"/>
                </a:lnTo>
                <a:lnTo>
                  <a:pt x="222271" y="186852"/>
                </a:lnTo>
                <a:lnTo>
                  <a:pt x="236169" y="184328"/>
                </a:lnTo>
                <a:lnTo>
                  <a:pt x="246678" y="180090"/>
                </a:lnTo>
                <a:lnTo>
                  <a:pt x="253851" y="169799"/>
                </a:lnTo>
                <a:lnTo>
                  <a:pt x="254058" y="157002"/>
                </a:lnTo>
                <a:lnTo>
                  <a:pt x="253472" y="153890"/>
                </a:lnTo>
                <a:lnTo>
                  <a:pt x="251799" y="141268"/>
                </a:lnTo>
                <a:lnTo>
                  <a:pt x="253032" y="129218"/>
                </a:lnTo>
                <a:lnTo>
                  <a:pt x="253447" y="126941"/>
                </a:lnTo>
                <a:lnTo>
                  <a:pt x="254234" y="122801"/>
                </a:lnTo>
                <a:lnTo>
                  <a:pt x="255517" y="117771"/>
                </a:lnTo>
                <a:lnTo>
                  <a:pt x="255873" y="113885"/>
                </a:lnTo>
                <a:lnTo>
                  <a:pt x="256152" y="110723"/>
                </a:lnTo>
                <a:lnTo>
                  <a:pt x="254666" y="104627"/>
                </a:lnTo>
                <a:lnTo>
                  <a:pt x="256406" y="102214"/>
                </a:lnTo>
                <a:lnTo>
                  <a:pt x="258959" y="98658"/>
                </a:lnTo>
                <a:lnTo>
                  <a:pt x="266909" y="99623"/>
                </a:lnTo>
                <a:lnTo>
                  <a:pt x="269944" y="95419"/>
                </a:lnTo>
                <a:lnTo>
                  <a:pt x="274097" y="89717"/>
                </a:lnTo>
                <a:lnTo>
                  <a:pt x="271176" y="82808"/>
                </a:lnTo>
                <a:lnTo>
                  <a:pt x="269627" y="76738"/>
                </a:lnTo>
                <a:lnTo>
                  <a:pt x="265353" y="64583"/>
                </a:lnTo>
                <a:lnTo>
                  <a:pt x="259641" y="53541"/>
                </a:lnTo>
                <a:lnTo>
                  <a:pt x="253113" y="42522"/>
                </a:lnTo>
                <a:lnTo>
                  <a:pt x="251847" y="40365"/>
                </a:lnTo>
                <a:lnTo>
                  <a:pt x="245789" y="28991"/>
                </a:lnTo>
                <a:lnTo>
                  <a:pt x="245521" y="18111"/>
                </a:lnTo>
                <a:lnTo>
                  <a:pt x="246297" y="14825"/>
                </a:lnTo>
                <a:lnTo>
                  <a:pt x="247033" y="12057"/>
                </a:lnTo>
                <a:lnTo>
                  <a:pt x="247110" y="11648"/>
                </a:lnTo>
                <a:lnTo>
                  <a:pt x="245776" y="8361"/>
                </a:lnTo>
                <a:lnTo>
                  <a:pt x="242548" y="0"/>
                </a:lnTo>
                <a:lnTo>
                  <a:pt x="237995" y="-11877"/>
                </a:lnTo>
                <a:lnTo>
                  <a:pt x="233356" y="-23729"/>
                </a:lnTo>
                <a:lnTo>
                  <a:pt x="228473" y="-35454"/>
                </a:lnTo>
                <a:lnTo>
                  <a:pt x="225799" y="-41435"/>
                </a:lnTo>
                <a:lnTo>
                  <a:pt x="220906" y="-52615"/>
                </a:lnTo>
                <a:lnTo>
                  <a:pt x="215714" y="-64628"/>
                </a:lnTo>
                <a:lnTo>
                  <a:pt x="210003" y="-76633"/>
                </a:lnTo>
                <a:lnTo>
                  <a:pt x="203549" y="-87792"/>
                </a:lnTo>
                <a:lnTo>
                  <a:pt x="197643" y="-95613"/>
                </a:lnTo>
                <a:lnTo>
                  <a:pt x="189562" y="-103156"/>
                </a:lnTo>
                <a:lnTo>
                  <a:pt x="181013" y="-108148"/>
                </a:lnTo>
                <a:lnTo>
                  <a:pt x="172108" y="-110800"/>
                </a:lnTo>
                <a:lnTo>
                  <a:pt x="162958" y="-111325"/>
                </a:lnTo>
                <a:lnTo>
                  <a:pt x="153675" y="-109932"/>
                </a:lnTo>
                <a:lnTo>
                  <a:pt x="144370" y="-106834"/>
                </a:lnTo>
                <a:lnTo>
                  <a:pt x="135154" y="-102241"/>
                </a:lnTo>
                <a:lnTo>
                  <a:pt x="126140" y="-96366"/>
                </a:lnTo>
                <a:lnTo>
                  <a:pt x="117439" y="-89418"/>
                </a:lnTo>
                <a:lnTo>
                  <a:pt x="109162" y="-81610"/>
                </a:lnTo>
                <a:lnTo>
                  <a:pt x="101421" y="-73153"/>
                </a:lnTo>
                <a:lnTo>
                  <a:pt x="94328" y="-64257"/>
                </a:lnTo>
                <a:lnTo>
                  <a:pt x="87993" y="-55135"/>
                </a:lnTo>
                <a:lnTo>
                  <a:pt x="82529" y="-45997"/>
                </a:lnTo>
                <a:lnTo>
                  <a:pt x="78047" y="-37056"/>
                </a:lnTo>
                <a:lnTo>
                  <a:pt x="74658" y="-28521"/>
                </a:lnTo>
                <a:lnTo>
                  <a:pt x="72789" y="-22042"/>
                </a:lnTo>
                <a:lnTo>
                  <a:pt x="72098" y="-10164"/>
                </a:lnTo>
                <a:lnTo>
                  <a:pt x="70819" y="1845"/>
                </a:lnTo>
                <a:lnTo>
                  <a:pt x="70668" y="2316"/>
                </a:lnTo>
                <a:lnTo>
                  <a:pt x="61765" y="9988"/>
                </a:lnTo>
                <a:lnTo>
                  <a:pt x="47657" y="15581"/>
                </a:lnTo>
                <a:lnTo>
                  <a:pt x="37519" y="22754"/>
                </a:lnTo>
                <a:lnTo>
                  <a:pt x="36785" y="24655"/>
                </a:lnTo>
                <a:lnTo>
                  <a:pt x="32343" y="35127"/>
                </a:lnTo>
                <a:lnTo>
                  <a:pt x="25019" y="47648"/>
                </a:lnTo>
                <a:lnTo>
                  <a:pt x="18051" y="59011"/>
                </a:lnTo>
                <a:lnTo>
                  <a:pt x="16122" y="62450"/>
                </a:lnTo>
                <a:lnTo>
                  <a:pt x="16232" y="71235"/>
                </a:lnTo>
                <a:lnTo>
                  <a:pt x="21948" y="79900"/>
                </a:lnTo>
                <a:lnTo>
                  <a:pt x="27314" y="88661"/>
                </a:lnTo>
                <a:lnTo>
                  <a:pt x="26917" y="96816"/>
                </a:lnTo>
                <a:lnTo>
                  <a:pt x="22510" y="105186"/>
                </a:lnTo>
                <a:lnTo>
                  <a:pt x="22929" y="111193"/>
                </a:lnTo>
                <a:lnTo>
                  <a:pt x="21494" y="120718"/>
                </a:lnTo>
                <a:lnTo>
                  <a:pt x="18035" y="133145"/>
                </a:lnTo>
                <a:lnTo>
                  <a:pt x="11409" y="144043"/>
                </a:lnTo>
                <a:lnTo>
                  <a:pt x="9835" y="145851"/>
                </a:lnTo>
                <a:lnTo>
                  <a:pt x="6953" y="148988"/>
                </a:lnTo>
                <a:lnTo>
                  <a:pt x="2266" y="150893"/>
                </a:lnTo>
                <a:lnTo>
                  <a:pt x="691" y="155300"/>
                </a:lnTo>
                <a:lnTo>
                  <a:pt x="310" y="167311"/>
                </a:lnTo>
                <a:lnTo>
                  <a:pt x="2588" y="180204"/>
                </a:lnTo>
                <a:lnTo>
                  <a:pt x="2965" y="183723"/>
                </a:lnTo>
                <a:lnTo>
                  <a:pt x="1548" y="19570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740570" y="5974082"/>
            <a:ext cx="274097" cy="465865"/>
          </a:xfrm>
          <a:custGeom>
            <a:avLst/>
            <a:gdLst/>
            <a:ahLst/>
            <a:cxnLst/>
            <a:rect l="l" t="t" r="r" b="b"/>
            <a:pathLst>
              <a:path w="274097" h="465865">
                <a:moveTo>
                  <a:pt x="183432" y="384913"/>
                </a:moveTo>
                <a:lnTo>
                  <a:pt x="176910" y="373991"/>
                </a:lnTo>
                <a:lnTo>
                  <a:pt x="170540" y="362574"/>
                </a:lnTo>
                <a:lnTo>
                  <a:pt x="170071" y="360847"/>
                </a:lnTo>
                <a:lnTo>
                  <a:pt x="168408" y="352553"/>
                </a:lnTo>
                <a:lnTo>
                  <a:pt x="171672" y="348248"/>
                </a:lnTo>
                <a:lnTo>
                  <a:pt x="173894" y="340247"/>
                </a:lnTo>
                <a:lnTo>
                  <a:pt x="175969" y="327495"/>
                </a:lnTo>
                <a:lnTo>
                  <a:pt x="175968" y="315128"/>
                </a:lnTo>
                <a:lnTo>
                  <a:pt x="175503" y="302763"/>
                </a:lnTo>
                <a:lnTo>
                  <a:pt x="175545" y="297829"/>
                </a:lnTo>
                <a:lnTo>
                  <a:pt x="187833" y="297807"/>
                </a:lnTo>
                <a:lnTo>
                  <a:pt x="200406" y="299233"/>
                </a:lnTo>
                <a:lnTo>
                  <a:pt x="209987" y="299404"/>
                </a:lnTo>
                <a:lnTo>
                  <a:pt x="222271" y="298177"/>
                </a:lnTo>
                <a:lnTo>
                  <a:pt x="236169" y="295653"/>
                </a:lnTo>
                <a:lnTo>
                  <a:pt x="246678" y="291416"/>
                </a:lnTo>
                <a:lnTo>
                  <a:pt x="253851" y="281124"/>
                </a:lnTo>
                <a:lnTo>
                  <a:pt x="254058" y="268327"/>
                </a:lnTo>
                <a:lnTo>
                  <a:pt x="253472" y="265216"/>
                </a:lnTo>
                <a:lnTo>
                  <a:pt x="251799" y="252593"/>
                </a:lnTo>
                <a:lnTo>
                  <a:pt x="253032" y="240544"/>
                </a:lnTo>
                <a:lnTo>
                  <a:pt x="253447" y="238266"/>
                </a:lnTo>
                <a:lnTo>
                  <a:pt x="254234" y="234126"/>
                </a:lnTo>
                <a:lnTo>
                  <a:pt x="255517" y="229097"/>
                </a:lnTo>
                <a:lnTo>
                  <a:pt x="255873" y="225211"/>
                </a:lnTo>
                <a:lnTo>
                  <a:pt x="256152" y="222048"/>
                </a:lnTo>
                <a:lnTo>
                  <a:pt x="254666" y="215952"/>
                </a:lnTo>
                <a:lnTo>
                  <a:pt x="256406" y="213539"/>
                </a:lnTo>
                <a:lnTo>
                  <a:pt x="258959" y="209983"/>
                </a:lnTo>
                <a:lnTo>
                  <a:pt x="266909" y="210948"/>
                </a:lnTo>
                <a:lnTo>
                  <a:pt x="269944" y="206745"/>
                </a:lnTo>
                <a:lnTo>
                  <a:pt x="274097" y="201042"/>
                </a:lnTo>
                <a:lnTo>
                  <a:pt x="271176" y="194134"/>
                </a:lnTo>
                <a:lnTo>
                  <a:pt x="269627" y="188063"/>
                </a:lnTo>
                <a:lnTo>
                  <a:pt x="265353" y="175908"/>
                </a:lnTo>
                <a:lnTo>
                  <a:pt x="259641" y="164867"/>
                </a:lnTo>
                <a:lnTo>
                  <a:pt x="253113" y="153847"/>
                </a:lnTo>
                <a:lnTo>
                  <a:pt x="251847" y="151690"/>
                </a:lnTo>
                <a:lnTo>
                  <a:pt x="245789" y="140316"/>
                </a:lnTo>
                <a:lnTo>
                  <a:pt x="245521" y="129436"/>
                </a:lnTo>
                <a:lnTo>
                  <a:pt x="246297" y="126151"/>
                </a:lnTo>
                <a:lnTo>
                  <a:pt x="247033" y="123382"/>
                </a:lnTo>
                <a:lnTo>
                  <a:pt x="247198" y="122506"/>
                </a:lnTo>
                <a:lnTo>
                  <a:pt x="245776" y="119686"/>
                </a:lnTo>
                <a:lnTo>
                  <a:pt x="246221" y="120778"/>
                </a:lnTo>
                <a:lnTo>
                  <a:pt x="246944" y="121998"/>
                </a:lnTo>
                <a:lnTo>
                  <a:pt x="247173" y="123128"/>
                </a:lnTo>
                <a:lnTo>
                  <a:pt x="242548" y="111325"/>
                </a:lnTo>
                <a:lnTo>
                  <a:pt x="237995" y="99447"/>
                </a:lnTo>
                <a:lnTo>
                  <a:pt x="233356" y="87595"/>
                </a:lnTo>
                <a:lnTo>
                  <a:pt x="228473" y="75871"/>
                </a:lnTo>
                <a:lnTo>
                  <a:pt x="225799" y="69890"/>
                </a:lnTo>
                <a:lnTo>
                  <a:pt x="220906" y="58709"/>
                </a:lnTo>
                <a:lnTo>
                  <a:pt x="215714" y="46697"/>
                </a:lnTo>
                <a:lnTo>
                  <a:pt x="210003" y="34691"/>
                </a:lnTo>
                <a:lnTo>
                  <a:pt x="203549" y="23533"/>
                </a:lnTo>
                <a:lnTo>
                  <a:pt x="197643" y="15711"/>
                </a:lnTo>
                <a:lnTo>
                  <a:pt x="189562" y="8169"/>
                </a:lnTo>
                <a:lnTo>
                  <a:pt x="181013" y="3176"/>
                </a:lnTo>
                <a:lnTo>
                  <a:pt x="172108" y="524"/>
                </a:lnTo>
                <a:lnTo>
                  <a:pt x="162958" y="0"/>
                </a:lnTo>
                <a:lnTo>
                  <a:pt x="153675" y="1392"/>
                </a:lnTo>
                <a:lnTo>
                  <a:pt x="144370" y="4490"/>
                </a:lnTo>
                <a:lnTo>
                  <a:pt x="135154" y="9083"/>
                </a:lnTo>
                <a:lnTo>
                  <a:pt x="126140" y="14959"/>
                </a:lnTo>
                <a:lnTo>
                  <a:pt x="117439" y="21906"/>
                </a:lnTo>
                <a:lnTo>
                  <a:pt x="109162" y="29714"/>
                </a:lnTo>
                <a:lnTo>
                  <a:pt x="101421" y="38172"/>
                </a:lnTo>
                <a:lnTo>
                  <a:pt x="94328" y="47067"/>
                </a:lnTo>
                <a:lnTo>
                  <a:pt x="87993" y="56189"/>
                </a:lnTo>
                <a:lnTo>
                  <a:pt x="82529" y="65327"/>
                </a:lnTo>
                <a:lnTo>
                  <a:pt x="78047" y="74269"/>
                </a:lnTo>
                <a:lnTo>
                  <a:pt x="74658" y="82804"/>
                </a:lnTo>
                <a:lnTo>
                  <a:pt x="72789" y="89282"/>
                </a:lnTo>
                <a:lnTo>
                  <a:pt x="72098" y="101160"/>
                </a:lnTo>
                <a:lnTo>
                  <a:pt x="70819" y="113170"/>
                </a:lnTo>
                <a:lnTo>
                  <a:pt x="70668" y="113641"/>
                </a:lnTo>
                <a:lnTo>
                  <a:pt x="61765" y="121313"/>
                </a:lnTo>
                <a:lnTo>
                  <a:pt x="47657" y="126906"/>
                </a:lnTo>
                <a:lnTo>
                  <a:pt x="37519" y="134079"/>
                </a:lnTo>
                <a:lnTo>
                  <a:pt x="36785" y="135980"/>
                </a:lnTo>
                <a:lnTo>
                  <a:pt x="32343" y="146453"/>
                </a:lnTo>
                <a:lnTo>
                  <a:pt x="25019" y="158973"/>
                </a:lnTo>
                <a:lnTo>
                  <a:pt x="18051" y="170336"/>
                </a:lnTo>
                <a:lnTo>
                  <a:pt x="16122" y="173776"/>
                </a:lnTo>
                <a:lnTo>
                  <a:pt x="16232" y="182561"/>
                </a:lnTo>
                <a:lnTo>
                  <a:pt x="21948" y="191226"/>
                </a:lnTo>
                <a:lnTo>
                  <a:pt x="27314" y="199987"/>
                </a:lnTo>
                <a:lnTo>
                  <a:pt x="26917" y="208142"/>
                </a:lnTo>
                <a:lnTo>
                  <a:pt x="22510" y="216511"/>
                </a:lnTo>
                <a:lnTo>
                  <a:pt x="22929" y="222518"/>
                </a:lnTo>
                <a:lnTo>
                  <a:pt x="21494" y="232043"/>
                </a:lnTo>
                <a:lnTo>
                  <a:pt x="18035" y="244471"/>
                </a:lnTo>
                <a:lnTo>
                  <a:pt x="11409" y="255368"/>
                </a:lnTo>
                <a:lnTo>
                  <a:pt x="9835" y="257176"/>
                </a:lnTo>
                <a:lnTo>
                  <a:pt x="6953" y="260313"/>
                </a:lnTo>
                <a:lnTo>
                  <a:pt x="2266" y="262218"/>
                </a:lnTo>
                <a:lnTo>
                  <a:pt x="691" y="266625"/>
                </a:lnTo>
                <a:lnTo>
                  <a:pt x="310" y="278637"/>
                </a:lnTo>
                <a:lnTo>
                  <a:pt x="2588" y="291530"/>
                </a:lnTo>
                <a:lnTo>
                  <a:pt x="2965" y="295048"/>
                </a:lnTo>
                <a:lnTo>
                  <a:pt x="1548" y="307028"/>
                </a:lnTo>
                <a:lnTo>
                  <a:pt x="0" y="319699"/>
                </a:lnTo>
                <a:lnTo>
                  <a:pt x="590" y="324385"/>
                </a:lnTo>
                <a:lnTo>
                  <a:pt x="4872" y="335879"/>
                </a:lnTo>
                <a:lnTo>
                  <a:pt x="11076" y="347285"/>
                </a:lnTo>
                <a:lnTo>
                  <a:pt x="17789" y="358592"/>
                </a:lnTo>
                <a:lnTo>
                  <a:pt x="23596" y="369791"/>
                </a:lnTo>
                <a:lnTo>
                  <a:pt x="28565" y="381225"/>
                </a:lnTo>
                <a:lnTo>
                  <a:pt x="34005" y="392073"/>
                </a:lnTo>
                <a:lnTo>
                  <a:pt x="40371" y="402994"/>
                </a:lnTo>
                <a:lnTo>
                  <a:pt x="47377" y="412882"/>
                </a:lnTo>
                <a:lnTo>
                  <a:pt x="54734" y="420636"/>
                </a:lnTo>
                <a:lnTo>
                  <a:pt x="62157" y="425152"/>
                </a:lnTo>
                <a:lnTo>
                  <a:pt x="69358" y="425325"/>
                </a:lnTo>
                <a:lnTo>
                  <a:pt x="74237" y="422149"/>
                </a:lnTo>
                <a:lnTo>
                  <a:pt x="81632" y="417304"/>
                </a:lnTo>
                <a:lnTo>
                  <a:pt x="89310" y="416719"/>
                </a:lnTo>
                <a:lnTo>
                  <a:pt x="97289" y="419556"/>
                </a:lnTo>
                <a:lnTo>
                  <a:pt x="105592" y="424976"/>
                </a:lnTo>
                <a:lnTo>
                  <a:pt x="114236" y="432137"/>
                </a:lnTo>
                <a:lnTo>
                  <a:pt x="123243" y="440201"/>
                </a:lnTo>
                <a:lnTo>
                  <a:pt x="132632" y="448327"/>
                </a:lnTo>
                <a:lnTo>
                  <a:pt x="142423" y="455677"/>
                </a:lnTo>
                <a:lnTo>
                  <a:pt x="152635" y="461409"/>
                </a:lnTo>
                <a:lnTo>
                  <a:pt x="163289" y="464685"/>
                </a:lnTo>
                <a:lnTo>
                  <a:pt x="167227" y="465101"/>
                </a:lnTo>
                <a:lnTo>
                  <a:pt x="178916" y="465865"/>
                </a:lnTo>
                <a:lnTo>
                  <a:pt x="192245" y="465459"/>
                </a:lnTo>
                <a:lnTo>
                  <a:pt x="202518" y="461170"/>
                </a:lnTo>
                <a:lnTo>
                  <a:pt x="205187" y="4511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27157" y="6011423"/>
            <a:ext cx="709602" cy="1024064"/>
          </a:xfrm>
          <a:custGeom>
            <a:avLst/>
            <a:gdLst/>
            <a:ahLst/>
            <a:cxnLst/>
            <a:rect l="l" t="t" r="r" b="b"/>
            <a:pathLst>
              <a:path w="709602" h="1024064">
                <a:moveTo>
                  <a:pt x="457124" y="891393"/>
                </a:moveTo>
                <a:lnTo>
                  <a:pt x="455996" y="876633"/>
                </a:lnTo>
                <a:lnTo>
                  <a:pt x="454929" y="862838"/>
                </a:lnTo>
                <a:lnTo>
                  <a:pt x="453936" y="850273"/>
                </a:lnTo>
                <a:lnTo>
                  <a:pt x="453028" y="839201"/>
                </a:lnTo>
                <a:lnTo>
                  <a:pt x="452217" y="829888"/>
                </a:lnTo>
                <a:lnTo>
                  <a:pt x="451515" y="822596"/>
                </a:lnTo>
                <a:lnTo>
                  <a:pt x="450932" y="817591"/>
                </a:lnTo>
                <a:lnTo>
                  <a:pt x="450725" y="816229"/>
                </a:lnTo>
                <a:lnTo>
                  <a:pt x="449885" y="806593"/>
                </a:lnTo>
                <a:lnTo>
                  <a:pt x="449919" y="794416"/>
                </a:lnTo>
                <a:lnTo>
                  <a:pt x="450476" y="780583"/>
                </a:lnTo>
                <a:lnTo>
                  <a:pt x="451208" y="765980"/>
                </a:lnTo>
                <a:lnTo>
                  <a:pt x="451766" y="751494"/>
                </a:lnTo>
                <a:lnTo>
                  <a:pt x="451800" y="738010"/>
                </a:lnTo>
                <a:lnTo>
                  <a:pt x="450960" y="726415"/>
                </a:lnTo>
                <a:lnTo>
                  <a:pt x="449506" y="719353"/>
                </a:lnTo>
                <a:lnTo>
                  <a:pt x="446604" y="706984"/>
                </a:lnTo>
                <a:lnTo>
                  <a:pt x="445286" y="694996"/>
                </a:lnTo>
                <a:lnTo>
                  <a:pt x="445071" y="683276"/>
                </a:lnTo>
                <a:lnTo>
                  <a:pt x="445480" y="671707"/>
                </a:lnTo>
                <a:lnTo>
                  <a:pt x="446032" y="660174"/>
                </a:lnTo>
                <a:lnTo>
                  <a:pt x="446248" y="648561"/>
                </a:lnTo>
                <a:lnTo>
                  <a:pt x="445646" y="636754"/>
                </a:lnTo>
                <a:lnTo>
                  <a:pt x="443748" y="624638"/>
                </a:lnTo>
                <a:lnTo>
                  <a:pt x="441022" y="614794"/>
                </a:lnTo>
                <a:lnTo>
                  <a:pt x="436840" y="596444"/>
                </a:lnTo>
                <a:lnTo>
                  <a:pt x="433384" y="580565"/>
                </a:lnTo>
                <a:lnTo>
                  <a:pt x="430732" y="566756"/>
                </a:lnTo>
                <a:lnTo>
                  <a:pt x="428963" y="554612"/>
                </a:lnTo>
                <a:lnTo>
                  <a:pt x="428154" y="543731"/>
                </a:lnTo>
                <a:lnTo>
                  <a:pt x="428383" y="533709"/>
                </a:lnTo>
                <a:lnTo>
                  <a:pt x="429728" y="524144"/>
                </a:lnTo>
                <a:lnTo>
                  <a:pt x="432267" y="514632"/>
                </a:lnTo>
                <a:lnTo>
                  <a:pt x="436079" y="504770"/>
                </a:lnTo>
                <a:lnTo>
                  <a:pt x="437149" y="502399"/>
                </a:lnTo>
                <a:lnTo>
                  <a:pt x="439305" y="495347"/>
                </a:lnTo>
                <a:lnTo>
                  <a:pt x="440865" y="485115"/>
                </a:lnTo>
                <a:lnTo>
                  <a:pt x="441853" y="472162"/>
                </a:lnTo>
                <a:lnTo>
                  <a:pt x="442296" y="456945"/>
                </a:lnTo>
                <a:lnTo>
                  <a:pt x="442165" y="437464"/>
                </a:lnTo>
                <a:lnTo>
                  <a:pt x="444871" y="434073"/>
                </a:lnTo>
                <a:lnTo>
                  <a:pt x="447766" y="430809"/>
                </a:lnTo>
                <a:lnTo>
                  <a:pt x="450928" y="427647"/>
                </a:lnTo>
                <a:lnTo>
                  <a:pt x="459783" y="418835"/>
                </a:lnTo>
                <a:lnTo>
                  <a:pt x="468748" y="409945"/>
                </a:lnTo>
                <a:lnTo>
                  <a:pt x="477780" y="400976"/>
                </a:lnTo>
                <a:lnTo>
                  <a:pt x="486837" y="391926"/>
                </a:lnTo>
                <a:lnTo>
                  <a:pt x="495878" y="382795"/>
                </a:lnTo>
                <a:lnTo>
                  <a:pt x="504859" y="373581"/>
                </a:lnTo>
                <a:lnTo>
                  <a:pt x="513739" y="364284"/>
                </a:lnTo>
                <a:lnTo>
                  <a:pt x="522475" y="354902"/>
                </a:lnTo>
                <a:lnTo>
                  <a:pt x="531025" y="345433"/>
                </a:lnTo>
                <a:lnTo>
                  <a:pt x="539347" y="335878"/>
                </a:lnTo>
                <a:lnTo>
                  <a:pt x="547397" y="326235"/>
                </a:lnTo>
                <a:lnTo>
                  <a:pt x="554243" y="317652"/>
                </a:lnTo>
                <a:lnTo>
                  <a:pt x="562172" y="307618"/>
                </a:lnTo>
                <a:lnTo>
                  <a:pt x="569926" y="297567"/>
                </a:lnTo>
                <a:lnTo>
                  <a:pt x="577111" y="287150"/>
                </a:lnTo>
                <a:lnTo>
                  <a:pt x="583333" y="276015"/>
                </a:lnTo>
                <a:lnTo>
                  <a:pt x="589534" y="262228"/>
                </a:lnTo>
                <a:lnTo>
                  <a:pt x="594955" y="250922"/>
                </a:lnTo>
                <a:lnTo>
                  <a:pt x="601387" y="240082"/>
                </a:lnTo>
                <a:lnTo>
                  <a:pt x="604954" y="235204"/>
                </a:lnTo>
                <a:lnTo>
                  <a:pt x="613180" y="225319"/>
                </a:lnTo>
                <a:lnTo>
                  <a:pt x="621742" y="215942"/>
                </a:lnTo>
                <a:lnTo>
                  <a:pt x="630482" y="206824"/>
                </a:lnTo>
                <a:lnTo>
                  <a:pt x="639243" y="197718"/>
                </a:lnTo>
                <a:lnTo>
                  <a:pt x="639765" y="197167"/>
                </a:lnTo>
                <a:lnTo>
                  <a:pt x="647826" y="187026"/>
                </a:lnTo>
                <a:lnTo>
                  <a:pt x="653973" y="176305"/>
                </a:lnTo>
                <a:lnTo>
                  <a:pt x="659167" y="164901"/>
                </a:lnTo>
                <a:lnTo>
                  <a:pt x="664314" y="152844"/>
                </a:lnTo>
                <a:lnTo>
                  <a:pt x="670512" y="141648"/>
                </a:lnTo>
                <a:lnTo>
                  <a:pt x="677840" y="131124"/>
                </a:lnTo>
                <a:lnTo>
                  <a:pt x="684859" y="120566"/>
                </a:lnTo>
                <a:lnTo>
                  <a:pt x="688507" y="113512"/>
                </a:lnTo>
                <a:lnTo>
                  <a:pt x="691963" y="101770"/>
                </a:lnTo>
                <a:lnTo>
                  <a:pt x="693479" y="89024"/>
                </a:lnTo>
                <a:lnTo>
                  <a:pt x="694209" y="76087"/>
                </a:lnTo>
                <a:lnTo>
                  <a:pt x="695061" y="65646"/>
                </a:lnTo>
                <a:lnTo>
                  <a:pt x="701067" y="50931"/>
                </a:lnTo>
                <a:lnTo>
                  <a:pt x="708599" y="40050"/>
                </a:lnTo>
                <a:lnTo>
                  <a:pt x="709602" y="38798"/>
                </a:lnTo>
                <a:lnTo>
                  <a:pt x="700390" y="35235"/>
                </a:lnTo>
                <a:lnTo>
                  <a:pt x="686461" y="33092"/>
                </a:lnTo>
                <a:lnTo>
                  <a:pt x="671090" y="31731"/>
                </a:lnTo>
                <a:lnTo>
                  <a:pt x="657553" y="30518"/>
                </a:lnTo>
                <a:lnTo>
                  <a:pt x="651055" y="29451"/>
                </a:lnTo>
                <a:lnTo>
                  <a:pt x="636319" y="22926"/>
                </a:lnTo>
                <a:lnTo>
                  <a:pt x="630635" y="13071"/>
                </a:lnTo>
                <a:lnTo>
                  <a:pt x="630303" y="0"/>
                </a:lnTo>
                <a:lnTo>
                  <a:pt x="624394" y="10047"/>
                </a:lnTo>
                <a:lnTo>
                  <a:pt x="620519" y="23452"/>
                </a:lnTo>
                <a:lnTo>
                  <a:pt x="619610" y="26111"/>
                </a:lnTo>
                <a:lnTo>
                  <a:pt x="617324" y="32156"/>
                </a:lnTo>
                <a:lnTo>
                  <a:pt x="606592" y="35140"/>
                </a:lnTo>
                <a:lnTo>
                  <a:pt x="603963" y="41084"/>
                </a:lnTo>
                <a:lnTo>
                  <a:pt x="598445" y="51820"/>
                </a:lnTo>
                <a:lnTo>
                  <a:pt x="591337" y="63142"/>
                </a:lnTo>
                <a:lnTo>
                  <a:pt x="583441" y="73992"/>
                </a:lnTo>
                <a:lnTo>
                  <a:pt x="575556" y="83307"/>
                </a:lnTo>
                <a:lnTo>
                  <a:pt x="566490" y="92692"/>
                </a:lnTo>
                <a:lnTo>
                  <a:pt x="557547" y="101728"/>
                </a:lnTo>
                <a:lnTo>
                  <a:pt x="548619" y="110965"/>
                </a:lnTo>
                <a:lnTo>
                  <a:pt x="539997" y="120525"/>
                </a:lnTo>
                <a:lnTo>
                  <a:pt x="531968" y="130532"/>
                </a:lnTo>
                <a:lnTo>
                  <a:pt x="524822" y="141112"/>
                </a:lnTo>
                <a:lnTo>
                  <a:pt x="520804" y="148323"/>
                </a:lnTo>
                <a:lnTo>
                  <a:pt x="515782" y="159644"/>
                </a:lnTo>
                <a:lnTo>
                  <a:pt x="510508" y="172229"/>
                </a:lnTo>
                <a:lnTo>
                  <a:pt x="504189" y="184430"/>
                </a:lnTo>
                <a:lnTo>
                  <a:pt x="496029" y="194601"/>
                </a:lnTo>
                <a:lnTo>
                  <a:pt x="485235" y="201093"/>
                </a:lnTo>
                <a:lnTo>
                  <a:pt x="487949" y="203149"/>
                </a:lnTo>
                <a:lnTo>
                  <a:pt x="489613" y="203581"/>
                </a:lnTo>
                <a:lnTo>
                  <a:pt x="478524" y="208353"/>
                </a:lnTo>
                <a:lnTo>
                  <a:pt x="468543" y="216435"/>
                </a:lnTo>
                <a:lnTo>
                  <a:pt x="459305" y="226356"/>
                </a:lnTo>
                <a:lnTo>
                  <a:pt x="450443" y="236644"/>
                </a:lnTo>
                <a:lnTo>
                  <a:pt x="441588" y="245828"/>
                </a:lnTo>
                <a:lnTo>
                  <a:pt x="437212" y="249428"/>
                </a:lnTo>
                <a:lnTo>
                  <a:pt x="425984" y="255533"/>
                </a:lnTo>
                <a:lnTo>
                  <a:pt x="413835" y="259407"/>
                </a:lnTo>
                <a:lnTo>
                  <a:pt x="407431" y="260997"/>
                </a:lnTo>
                <a:lnTo>
                  <a:pt x="396094" y="262951"/>
                </a:lnTo>
                <a:lnTo>
                  <a:pt x="384595" y="267882"/>
                </a:lnTo>
                <a:lnTo>
                  <a:pt x="373001" y="274360"/>
                </a:lnTo>
                <a:lnTo>
                  <a:pt x="361377" y="280954"/>
                </a:lnTo>
                <a:lnTo>
                  <a:pt x="349790" y="286232"/>
                </a:lnTo>
                <a:lnTo>
                  <a:pt x="338307" y="288764"/>
                </a:lnTo>
                <a:lnTo>
                  <a:pt x="332298" y="288505"/>
                </a:lnTo>
                <a:lnTo>
                  <a:pt x="320583" y="289042"/>
                </a:lnTo>
                <a:lnTo>
                  <a:pt x="308589" y="292827"/>
                </a:lnTo>
                <a:lnTo>
                  <a:pt x="296647" y="297944"/>
                </a:lnTo>
                <a:lnTo>
                  <a:pt x="287632" y="301612"/>
                </a:lnTo>
                <a:lnTo>
                  <a:pt x="288216" y="308787"/>
                </a:lnTo>
                <a:lnTo>
                  <a:pt x="283301" y="314591"/>
                </a:lnTo>
                <a:lnTo>
                  <a:pt x="284190" y="321881"/>
                </a:lnTo>
                <a:lnTo>
                  <a:pt x="290013" y="333092"/>
                </a:lnTo>
                <a:lnTo>
                  <a:pt x="296356" y="344316"/>
                </a:lnTo>
                <a:lnTo>
                  <a:pt x="296484" y="345033"/>
                </a:lnTo>
                <a:lnTo>
                  <a:pt x="298335" y="357799"/>
                </a:lnTo>
                <a:lnTo>
                  <a:pt x="300174" y="370461"/>
                </a:lnTo>
                <a:lnTo>
                  <a:pt x="301913" y="382950"/>
                </a:lnTo>
                <a:lnTo>
                  <a:pt x="302973" y="391134"/>
                </a:lnTo>
                <a:lnTo>
                  <a:pt x="292715" y="382935"/>
                </a:lnTo>
                <a:lnTo>
                  <a:pt x="283553" y="374841"/>
                </a:lnTo>
                <a:lnTo>
                  <a:pt x="274645" y="366502"/>
                </a:lnTo>
                <a:lnTo>
                  <a:pt x="265146" y="357568"/>
                </a:lnTo>
                <a:lnTo>
                  <a:pt x="263222" y="355790"/>
                </a:lnTo>
                <a:lnTo>
                  <a:pt x="252034" y="346651"/>
                </a:lnTo>
                <a:lnTo>
                  <a:pt x="241450" y="340180"/>
                </a:lnTo>
                <a:lnTo>
                  <a:pt x="230806" y="335513"/>
                </a:lnTo>
                <a:lnTo>
                  <a:pt x="219437" y="331786"/>
                </a:lnTo>
                <a:lnTo>
                  <a:pt x="206678" y="328137"/>
                </a:lnTo>
                <a:lnTo>
                  <a:pt x="202072" y="326809"/>
                </a:lnTo>
                <a:lnTo>
                  <a:pt x="190189" y="322654"/>
                </a:lnTo>
                <a:lnTo>
                  <a:pt x="178638" y="317878"/>
                </a:lnTo>
                <a:lnTo>
                  <a:pt x="166797" y="313287"/>
                </a:lnTo>
                <a:lnTo>
                  <a:pt x="157203" y="310413"/>
                </a:lnTo>
                <a:lnTo>
                  <a:pt x="144534" y="307253"/>
                </a:lnTo>
                <a:lnTo>
                  <a:pt x="132088" y="303230"/>
                </a:lnTo>
                <a:lnTo>
                  <a:pt x="120774" y="297255"/>
                </a:lnTo>
                <a:lnTo>
                  <a:pt x="111546" y="288302"/>
                </a:lnTo>
                <a:lnTo>
                  <a:pt x="106492" y="298746"/>
                </a:lnTo>
                <a:lnTo>
                  <a:pt x="99721" y="310221"/>
                </a:lnTo>
                <a:lnTo>
                  <a:pt x="91720" y="321813"/>
                </a:lnTo>
                <a:lnTo>
                  <a:pt x="82976" y="332602"/>
                </a:lnTo>
                <a:lnTo>
                  <a:pt x="73973" y="341673"/>
                </a:lnTo>
                <a:lnTo>
                  <a:pt x="66525" y="347319"/>
                </a:lnTo>
                <a:lnTo>
                  <a:pt x="55293" y="353340"/>
                </a:lnTo>
                <a:lnTo>
                  <a:pt x="43747" y="358929"/>
                </a:lnTo>
                <a:lnTo>
                  <a:pt x="32832" y="365464"/>
                </a:lnTo>
                <a:lnTo>
                  <a:pt x="23396" y="374446"/>
                </a:lnTo>
                <a:lnTo>
                  <a:pt x="16982" y="385948"/>
                </a:lnTo>
                <a:lnTo>
                  <a:pt x="10092" y="396276"/>
                </a:lnTo>
                <a:lnTo>
                  <a:pt x="10759" y="398780"/>
                </a:lnTo>
                <a:lnTo>
                  <a:pt x="7677" y="413116"/>
                </a:lnTo>
                <a:lnTo>
                  <a:pt x="4928" y="425614"/>
                </a:lnTo>
                <a:lnTo>
                  <a:pt x="2648" y="436883"/>
                </a:lnTo>
                <a:lnTo>
                  <a:pt x="975" y="447532"/>
                </a:lnTo>
                <a:lnTo>
                  <a:pt x="46" y="458171"/>
                </a:lnTo>
                <a:lnTo>
                  <a:pt x="0" y="469409"/>
                </a:lnTo>
                <a:lnTo>
                  <a:pt x="972" y="481856"/>
                </a:lnTo>
                <a:lnTo>
                  <a:pt x="3101" y="496121"/>
                </a:lnTo>
                <a:lnTo>
                  <a:pt x="4346" y="502666"/>
                </a:lnTo>
                <a:lnTo>
                  <a:pt x="7729" y="518205"/>
                </a:lnTo>
                <a:lnTo>
                  <a:pt x="11260" y="532125"/>
                </a:lnTo>
                <a:lnTo>
                  <a:pt x="14914" y="544746"/>
                </a:lnTo>
                <a:lnTo>
                  <a:pt x="18669" y="556389"/>
                </a:lnTo>
                <a:lnTo>
                  <a:pt x="22501" y="567372"/>
                </a:lnTo>
                <a:lnTo>
                  <a:pt x="26385" y="578018"/>
                </a:lnTo>
                <a:lnTo>
                  <a:pt x="30300" y="588645"/>
                </a:lnTo>
                <a:lnTo>
                  <a:pt x="34220" y="599575"/>
                </a:lnTo>
                <a:lnTo>
                  <a:pt x="38122" y="611127"/>
                </a:lnTo>
                <a:lnTo>
                  <a:pt x="41983" y="623622"/>
                </a:lnTo>
                <a:lnTo>
                  <a:pt x="43106" y="627519"/>
                </a:lnTo>
                <a:lnTo>
                  <a:pt x="46562" y="638488"/>
                </a:lnTo>
                <a:lnTo>
                  <a:pt x="50768" y="649999"/>
                </a:lnTo>
                <a:lnTo>
                  <a:pt x="55529" y="661942"/>
                </a:lnTo>
                <a:lnTo>
                  <a:pt x="60650" y="674206"/>
                </a:lnTo>
                <a:lnTo>
                  <a:pt x="65937" y="686678"/>
                </a:lnTo>
                <a:lnTo>
                  <a:pt x="71193" y="699247"/>
                </a:lnTo>
                <a:lnTo>
                  <a:pt x="76224" y="711803"/>
                </a:lnTo>
                <a:lnTo>
                  <a:pt x="80836" y="724234"/>
                </a:lnTo>
                <a:lnTo>
                  <a:pt x="84833" y="736428"/>
                </a:lnTo>
                <a:lnTo>
                  <a:pt x="88020" y="748274"/>
                </a:lnTo>
                <a:lnTo>
                  <a:pt x="90202" y="759661"/>
                </a:lnTo>
                <a:lnTo>
                  <a:pt x="90655" y="763181"/>
                </a:lnTo>
                <a:lnTo>
                  <a:pt x="90417" y="773418"/>
                </a:lnTo>
                <a:lnTo>
                  <a:pt x="88355" y="785947"/>
                </a:lnTo>
                <a:lnTo>
                  <a:pt x="85405" y="799673"/>
                </a:lnTo>
                <a:lnTo>
                  <a:pt x="82505" y="813502"/>
                </a:lnTo>
                <a:lnTo>
                  <a:pt x="80592" y="826338"/>
                </a:lnTo>
                <a:lnTo>
                  <a:pt x="80602" y="837086"/>
                </a:lnTo>
                <a:lnTo>
                  <a:pt x="80876" y="838695"/>
                </a:lnTo>
                <a:lnTo>
                  <a:pt x="81505" y="849867"/>
                </a:lnTo>
                <a:lnTo>
                  <a:pt x="79567" y="862051"/>
                </a:lnTo>
                <a:lnTo>
                  <a:pt x="75847" y="874824"/>
                </a:lnTo>
                <a:lnTo>
                  <a:pt x="71126" y="887764"/>
                </a:lnTo>
                <a:lnTo>
                  <a:pt x="66189" y="900449"/>
                </a:lnTo>
                <a:lnTo>
                  <a:pt x="61816" y="912456"/>
                </a:lnTo>
                <a:lnTo>
                  <a:pt x="58793" y="923363"/>
                </a:lnTo>
                <a:lnTo>
                  <a:pt x="57900" y="932747"/>
                </a:lnTo>
                <a:lnTo>
                  <a:pt x="58232" y="935570"/>
                </a:lnTo>
                <a:lnTo>
                  <a:pt x="58057" y="941182"/>
                </a:lnTo>
                <a:lnTo>
                  <a:pt x="56472" y="950612"/>
                </a:lnTo>
                <a:lnTo>
                  <a:pt x="53829" y="962906"/>
                </a:lnTo>
                <a:lnTo>
                  <a:pt x="50480" y="977111"/>
                </a:lnTo>
                <a:lnTo>
                  <a:pt x="46777" y="992271"/>
                </a:lnTo>
                <a:lnTo>
                  <a:pt x="43073" y="1007432"/>
                </a:lnTo>
                <a:lnTo>
                  <a:pt x="39718" y="1021640"/>
                </a:lnTo>
                <a:lnTo>
                  <a:pt x="39169" y="1024064"/>
                </a:lnTo>
                <a:lnTo>
                  <a:pt x="468137" y="1024064"/>
                </a:lnTo>
                <a:lnTo>
                  <a:pt x="466977" y="1012509"/>
                </a:lnTo>
                <a:lnTo>
                  <a:pt x="465774" y="999541"/>
                </a:lnTo>
                <a:lnTo>
                  <a:pt x="464539" y="985424"/>
                </a:lnTo>
                <a:lnTo>
                  <a:pt x="463285" y="970422"/>
                </a:lnTo>
                <a:lnTo>
                  <a:pt x="462022" y="954800"/>
                </a:lnTo>
                <a:lnTo>
                  <a:pt x="460763" y="938822"/>
                </a:lnTo>
                <a:lnTo>
                  <a:pt x="459519" y="922752"/>
                </a:lnTo>
                <a:lnTo>
                  <a:pt x="458302" y="906854"/>
                </a:lnTo>
                <a:lnTo>
                  <a:pt x="457124" y="891393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627157" y="6011423"/>
            <a:ext cx="709602" cy="1024064"/>
          </a:xfrm>
          <a:custGeom>
            <a:avLst/>
            <a:gdLst/>
            <a:ahLst/>
            <a:cxnLst/>
            <a:rect l="l" t="t" r="r" b="b"/>
            <a:pathLst>
              <a:path w="709602" h="1024064">
                <a:moveTo>
                  <a:pt x="651055" y="29451"/>
                </a:moveTo>
                <a:lnTo>
                  <a:pt x="636319" y="22926"/>
                </a:lnTo>
                <a:lnTo>
                  <a:pt x="630635" y="13071"/>
                </a:lnTo>
                <a:lnTo>
                  <a:pt x="630303" y="0"/>
                </a:lnTo>
                <a:lnTo>
                  <a:pt x="624394" y="10047"/>
                </a:lnTo>
                <a:lnTo>
                  <a:pt x="620519" y="23452"/>
                </a:lnTo>
                <a:lnTo>
                  <a:pt x="619610" y="26111"/>
                </a:lnTo>
                <a:lnTo>
                  <a:pt x="617324" y="32156"/>
                </a:lnTo>
                <a:lnTo>
                  <a:pt x="606592" y="35140"/>
                </a:lnTo>
                <a:lnTo>
                  <a:pt x="603963" y="41084"/>
                </a:lnTo>
                <a:lnTo>
                  <a:pt x="598445" y="51820"/>
                </a:lnTo>
                <a:lnTo>
                  <a:pt x="591337" y="63142"/>
                </a:lnTo>
                <a:lnTo>
                  <a:pt x="583441" y="73992"/>
                </a:lnTo>
                <a:lnTo>
                  <a:pt x="575556" y="83307"/>
                </a:lnTo>
                <a:lnTo>
                  <a:pt x="566490" y="92692"/>
                </a:lnTo>
                <a:lnTo>
                  <a:pt x="557547" y="101728"/>
                </a:lnTo>
                <a:lnTo>
                  <a:pt x="548619" y="110965"/>
                </a:lnTo>
                <a:lnTo>
                  <a:pt x="539997" y="120525"/>
                </a:lnTo>
                <a:lnTo>
                  <a:pt x="531968" y="130532"/>
                </a:lnTo>
                <a:lnTo>
                  <a:pt x="524822" y="141112"/>
                </a:lnTo>
                <a:lnTo>
                  <a:pt x="520804" y="148323"/>
                </a:lnTo>
                <a:lnTo>
                  <a:pt x="515782" y="159644"/>
                </a:lnTo>
                <a:lnTo>
                  <a:pt x="510508" y="172229"/>
                </a:lnTo>
                <a:lnTo>
                  <a:pt x="504189" y="184430"/>
                </a:lnTo>
                <a:lnTo>
                  <a:pt x="496029" y="194601"/>
                </a:lnTo>
                <a:lnTo>
                  <a:pt x="485235" y="201093"/>
                </a:lnTo>
                <a:lnTo>
                  <a:pt x="484520" y="201320"/>
                </a:lnTo>
                <a:lnTo>
                  <a:pt x="486107" y="201904"/>
                </a:lnTo>
                <a:lnTo>
                  <a:pt x="487949" y="203149"/>
                </a:lnTo>
                <a:lnTo>
                  <a:pt x="489613" y="203581"/>
                </a:lnTo>
                <a:lnTo>
                  <a:pt x="478524" y="208353"/>
                </a:lnTo>
                <a:lnTo>
                  <a:pt x="468543" y="216435"/>
                </a:lnTo>
                <a:lnTo>
                  <a:pt x="459305" y="226356"/>
                </a:lnTo>
                <a:lnTo>
                  <a:pt x="450443" y="236644"/>
                </a:lnTo>
                <a:lnTo>
                  <a:pt x="441588" y="245828"/>
                </a:lnTo>
                <a:lnTo>
                  <a:pt x="437212" y="249428"/>
                </a:lnTo>
                <a:lnTo>
                  <a:pt x="425984" y="255533"/>
                </a:lnTo>
                <a:lnTo>
                  <a:pt x="413835" y="259407"/>
                </a:lnTo>
                <a:lnTo>
                  <a:pt x="407431" y="260997"/>
                </a:lnTo>
                <a:lnTo>
                  <a:pt x="396094" y="262951"/>
                </a:lnTo>
                <a:lnTo>
                  <a:pt x="384595" y="267882"/>
                </a:lnTo>
                <a:lnTo>
                  <a:pt x="373001" y="274360"/>
                </a:lnTo>
                <a:lnTo>
                  <a:pt x="361377" y="280954"/>
                </a:lnTo>
                <a:lnTo>
                  <a:pt x="349790" y="286232"/>
                </a:lnTo>
                <a:lnTo>
                  <a:pt x="338307" y="288764"/>
                </a:lnTo>
                <a:lnTo>
                  <a:pt x="332298" y="288505"/>
                </a:lnTo>
                <a:lnTo>
                  <a:pt x="320583" y="289042"/>
                </a:lnTo>
                <a:lnTo>
                  <a:pt x="308589" y="292827"/>
                </a:lnTo>
                <a:lnTo>
                  <a:pt x="296647" y="297944"/>
                </a:lnTo>
                <a:lnTo>
                  <a:pt x="287632" y="301612"/>
                </a:lnTo>
                <a:lnTo>
                  <a:pt x="288216" y="308787"/>
                </a:lnTo>
                <a:lnTo>
                  <a:pt x="283301" y="314591"/>
                </a:lnTo>
                <a:lnTo>
                  <a:pt x="284190" y="321881"/>
                </a:lnTo>
                <a:lnTo>
                  <a:pt x="290013" y="333092"/>
                </a:lnTo>
                <a:lnTo>
                  <a:pt x="296356" y="344316"/>
                </a:lnTo>
                <a:lnTo>
                  <a:pt x="296484" y="345033"/>
                </a:lnTo>
                <a:lnTo>
                  <a:pt x="298335" y="357799"/>
                </a:lnTo>
                <a:lnTo>
                  <a:pt x="300174" y="370461"/>
                </a:lnTo>
                <a:lnTo>
                  <a:pt x="301913" y="382950"/>
                </a:lnTo>
                <a:lnTo>
                  <a:pt x="302973" y="391134"/>
                </a:lnTo>
                <a:lnTo>
                  <a:pt x="292715" y="382935"/>
                </a:lnTo>
                <a:lnTo>
                  <a:pt x="283553" y="374841"/>
                </a:lnTo>
                <a:lnTo>
                  <a:pt x="274645" y="366502"/>
                </a:lnTo>
                <a:lnTo>
                  <a:pt x="265146" y="357568"/>
                </a:lnTo>
                <a:lnTo>
                  <a:pt x="263222" y="355790"/>
                </a:lnTo>
                <a:lnTo>
                  <a:pt x="252034" y="346651"/>
                </a:lnTo>
                <a:lnTo>
                  <a:pt x="241450" y="340180"/>
                </a:lnTo>
                <a:lnTo>
                  <a:pt x="230806" y="335513"/>
                </a:lnTo>
                <a:lnTo>
                  <a:pt x="219437" y="331786"/>
                </a:lnTo>
                <a:lnTo>
                  <a:pt x="206678" y="328137"/>
                </a:lnTo>
                <a:lnTo>
                  <a:pt x="202072" y="326809"/>
                </a:lnTo>
                <a:lnTo>
                  <a:pt x="190189" y="322654"/>
                </a:lnTo>
                <a:lnTo>
                  <a:pt x="178638" y="317878"/>
                </a:lnTo>
                <a:lnTo>
                  <a:pt x="166797" y="313287"/>
                </a:lnTo>
                <a:lnTo>
                  <a:pt x="157203" y="310413"/>
                </a:lnTo>
                <a:lnTo>
                  <a:pt x="144534" y="307253"/>
                </a:lnTo>
                <a:lnTo>
                  <a:pt x="132088" y="303230"/>
                </a:lnTo>
                <a:lnTo>
                  <a:pt x="120774" y="297255"/>
                </a:lnTo>
                <a:lnTo>
                  <a:pt x="111546" y="288302"/>
                </a:lnTo>
                <a:lnTo>
                  <a:pt x="106492" y="298746"/>
                </a:lnTo>
                <a:lnTo>
                  <a:pt x="99721" y="310221"/>
                </a:lnTo>
                <a:lnTo>
                  <a:pt x="91720" y="321813"/>
                </a:lnTo>
                <a:lnTo>
                  <a:pt x="82976" y="332602"/>
                </a:lnTo>
                <a:lnTo>
                  <a:pt x="73973" y="341673"/>
                </a:lnTo>
                <a:lnTo>
                  <a:pt x="66525" y="347319"/>
                </a:lnTo>
                <a:lnTo>
                  <a:pt x="55293" y="353340"/>
                </a:lnTo>
                <a:lnTo>
                  <a:pt x="43747" y="358929"/>
                </a:lnTo>
                <a:lnTo>
                  <a:pt x="32832" y="365464"/>
                </a:lnTo>
                <a:lnTo>
                  <a:pt x="23396" y="374446"/>
                </a:lnTo>
                <a:lnTo>
                  <a:pt x="16982" y="385948"/>
                </a:lnTo>
                <a:lnTo>
                  <a:pt x="10092" y="396276"/>
                </a:lnTo>
                <a:lnTo>
                  <a:pt x="8245" y="397713"/>
                </a:lnTo>
                <a:lnTo>
                  <a:pt x="10759" y="398780"/>
                </a:lnTo>
                <a:lnTo>
                  <a:pt x="7677" y="413116"/>
                </a:lnTo>
                <a:lnTo>
                  <a:pt x="4928" y="425614"/>
                </a:lnTo>
                <a:lnTo>
                  <a:pt x="2648" y="436883"/>
                </a:lnTo>
                <a:lnTo>
                  <a:pt x="975" y="447532"/>
                </a:lnTo>
                <a:lnTo>
                  <a:pt x="46" y="458171"/>
                </a:lnTo>
                <a:lnTo>
                  <a:pt x="0" y="469409"/>
                </a:lnTo>
                <a:lnTo>
                  <a:pt x="972" y="481856"/>
                </a:lnTo>
                <a:lnTo>
                  <a:pt x="3101" y="496121"/>
                </a:lnTo>
                <a:lnTo>
                  <a:pt x="4346" y="502666"/>
                </a:lnTo>
                <a:lnTo>
                  <a:pt x="7729" y="518205"/>
                </a:lnTo>
                <a:lnTo>
                  <a:pt x="11260" y="532125"/>
                </a:lnTo>
                <a:lnTo>
                  <a:pt x="14914" y="544746"/>
                </a:lnTo>
                <a:lnTo>
                  <a:pt x="18669" y="556389"/>
                </a:lnTo>
                <a:lnTo>
                  <a:pt x="22501" y="567372"/>
                </a:lnTo>
                <a:lnTo>
                  <a:pt x="26385" y="578018"/>
                </a:lnTo>
                <a:lnTo>
                  <a:pt x="30300" y="588645"/>
                </a:lnTo>
                <a:lnTo>
                  <a:pt x="34220" y="599575"/>
                </a:lnTo>
                <a:lnTo>
                  <a:pt x="38122" y="611127"/>
                </a:lnTo>
                <a:lnTo>
                  <a:pt x="41983" y="623622"/>
                </a:lnTo>
                <a:lnTo>
                  <a:pt x="43106" y="627519"/>
                </a:lnTo>
                <a:lnTo>
                  <a:pt x="46562" y="638488"/>
                </a:lnTo>
                <a:lnTo>
                  <a:pt x="50768" y="649999"/>
                </a:lnTo>
                <a:lnTo>
                  <a:pt x="55529" y="661942"/>
                </a:lnTo>
                <a:lnTo>
                  <a:pt x="60650" y="674206"/>
                </a:lnTo>
                <a:lnTo>
                  <a:pt x="65937" y="686678"/>
                </a:lnTo>
                <a:lnTo>
                  <a:pt x="71193" y="699247"/>
                </a:lnTo>
                <a:lnTo>
                  <a:pt x="76224" y="711803"/>
                </a:lnTo>
                <a:lnTo>
                  <a:pt x="80836" y="724234"/>
                </a:lnTo>
                <a:lnTo>
                  <a:pt x="84833" y="736428"/>
                </a:lnTo>
                <a:lnTo>
                  <a:pt x="88020" y="748274"/>
                </a:lnTo>
                <a:lnTo>
                  <a:pt x="90202" y="759661"/>
                </a:lnTo>
                <a:lnTo>
                  <a:pt x="90655" y="763181"/>
                </a:lnTo>
                <a:lnTo>
                  <a:pt x="90417" y="773418"/>
                </a:lnTo>
                <a:lnTo>
                  <a:pt x="88355" y="785947"/>
                </a:lnTo>
                <a:lnTo>
                  <a:pt x="85405" y="799673"/>
                </a:lnTo>
                <a:lnTo>
                  <a:pt x="82505" y="813502"/>
                </a:lnTo>
                <a:lnTo>
                  <a:pt x="80592" y="826338"/>
                </a:lnTo>
                <a:lnTo>
                  <a:pt x="80602" y="837086"/>
                </a:lnTo>
                <a:lnTo>
                  <a:pt x="80876" y="838695"/>
                </a:lnTo>
                <a:lnTo>
                  <a:pt x="81505" y="849867"/>
                </a:lnTo>
                <a:lnTo>
                  <a:pt x="79567" y="862051"/>
                </a:lnTo>
                <a:lnTo>
                  <a:pt x="75847" y="874824"/>
                </a:lnTo>
                <a:lnTo>
                  <a:pt x="71126" y="887764"/>
                </a:lnTo>
                <a:lnTo>
                  <a:pt x="66189" y="900449"/>
                </a:lnTo>
                <a:lnTo>
                  <a:pt x="61816" y="912456"/>
                </a:lnTo>
                <a:lnTo>
                  <a:pt x="58793" y="923363"/>
                </a:lnTo>
                <a:lnTo>
                  <a:pt x="57900" y="932747"/>
                </a:lnTo>
                <a:lnTo>
                  <a:pt x="58232" y="935570"/>
                </a:lnTo>
                <a:lnTo>
                  <a:pt x="58057" y="941182"/>
                </a:lnTo>
                <a:lnTo>
                  <a:pt x="56472" y="950612"/>
                </a:lnTo>
                <a:lnTo>
                  <a:pt x="53829" y="962906"/>
                </a:lnTo>
                <a:lnTo>
                  <a:pt x="50480" y="977111"/>
                </a:lnTo>
                <a:lnTo>
                  <a:pt x="46777" y="992271"/>
                </a:lnTo>
                <a:lnTo>
                  <a:pt x="43073" y="1007432"/>
                </a:lnTo>
                <a:lnTo>
                  <a:pt x="39718" y="1021640"/>
                </a:lnTo>
                <a:lnTo>
                  <a:pt x="39169" y="1024064"/>
                </a:lnTo>
                <a:lnTo>
                  <a:pt x="468137" y="1024064"/>
                </a:lnTo>
                <a:lnTo>
                  <a:pt x="466977" y="1012509"/>
                </a:lnTo>
                <a:lnTo>
                  <a:pt x="465774" y="999541"/>
                </a:lnTo>
                <a:lnTo>
                  <a:pt x="464539" y="985424"/>
                </a:lnTo>
                <a:lnTo>
                  <a:pt x="463285" y="970422"/>
                </a:lnTo>
                <a:lnTo>
                  <a:pt x="462022" y="954800"/>
                </a:lnTo>
                <a:lnTo>
                  <a:pt x="460763" y="938822"/>
                </a:lnTo>
                <a:lnTo>
                  <a:pt x="459519" y="922752"/>
                </a:lnTo>
                <a:lnTo>
                  <a:pt x="458302" y="906854"/>
                </a:lnTo>
                <a:lnTo>
                  <a:pt x="457124" y="891393"/>
                </a:lnTo>
                <a:lnTo>
                  <a:pt x="455996" y="876633"/>
                </a:lnTo>
                <a:lnTo>
                  <a:pt x="454929" y="862838"/>
                </a:lnTo>
                <a:lnTo>
                  <a:pt x="453936" y="850273"/>
                </a:lnTo>
                <a:lnTo>
                  <a:pt x="453028" y="839201"/>
                </a:lnTo>
                <a:lnTo>
                  <a:pt x="452217" y="829888"/>
                </a:lnTo>
                <a:lnTo>
                  <a:pt x="451515" y="822596"/>
                </a:lnTo>
                <a:lnTo>
                  <a:pt x="450932" y="817591"/>
                </a:lnTo>
                <a:lnTo>
                  <a:pt x="450725" y="816229"/>
                </a:lnTo>
                <a:lnTo>
                  <a:pt x="449885" y="806593"/>
                </a:lnTo>
                <a:lnTo>
                  <a:pt x="449919" y="794416"/>
                </a:lnTo>
                <a:lnTo>
                  <a:pt x="450476" y="780583"/>
                </a:lnTo>
                <a:lnTo>
                  <a:pt x="451208" y="765980"/>
                </a:lnTo>
                <a:lnTo>
                  <a:pt x="451766" y="751494"/>
                </a:lnTo>
                <a:lnTo>
                  <a:pt x="451800" y="738010"/>
                </a:lnTo>
                <a:lnTo>
                  <a:pt x="450960" y="726415"/>
                </a:lnTo>
                <a:lnTo>
                  <a:pt x="449506" y="719353"/>
                </a:lnTo>
                <a:lnTo>
                  <a:pt x="446604" y="706984"/>
                </a:lnTo>
                <a:lnTo>
                  <a:pt x="445286" y="694996"/>
                </a:lnTo>
                <a:lnTo>
                  <a:pt x="445071" y="683276"/>
                </a:lnTo>
                <a:lnTo>
                  <a:pt x="445480" y="671707"/>
                </a:lnTo>
                <a:lnTo>
                  <a:pt x="446032" y="660174"/>
                </a:lnTo>
                <a:lnTo>
                  <a:pt x="446248" y="648561"/>
                </a:lnTo>
                <a:lnTo>
                  <a:pt x="445646" y="636754"/>
                </a:lnTo>
                <a:lnTo>
                  <a:pt x="443748" y="624638"/>
                </a:lnTo>
                <a:lnTo>
                  <a:pt x="441022" y="614794"/>
                </a:lnTo>
                <a:lnTo>
                  <a:pt x="436840" y="596444"/>
                </a:lnTo>
                <a:lnTo>
                  <a:pt x="433384" y="580565"/>
                </a:lnTo>
                <a:lnTo>
                  <a:pt x="430732" y="566756"/>
                </a:lnTo>
                <a:lnTo>
                  <a:pt x="428963" y="554612"/>
                </a:lnTo>
                <a:lnTo>
                  <a:pt x="428154" y="543731"/>
                </a:lnTo>
                <a:lnTo>
                  <a:pt x="428383" y="533709"/>
                </a:lnTo>
                <a:lnTo>
                  <a:pt x="429728" y="524144"/>
                </a:lnTo>
                <a:lnTo>
                  <a:pt x="432267" y="514632"/>
                </a:lnTo>
                <a:lnTo>
                  <a:pt x="436079" y="504770"/>
                </a:lnTo>
                <a:lnTo>
                  <a:pt x="437149" y="502399"/>
                </a:lnTo>
                <a:lnTo>
                  <a:pt x="439305" y="495347"/>
                </a:lnTo>
                <a:lnTo>
                  <a:pt x="440865" y="485115"/>
                </a:lnTo>
                <a:lnTo>
                  <a:pt x="441853" y="472162"/>
                </a:lnTo>
                <a:lnTo>
                  <a:pt x="442296" y="456945"/>
                </a:lnTo>
                <a:lnTo>
                  <a:pt x="442216" y="439923"/>
                </a:lnTo>
                <a:lnTo>
                  <a:pt x="442165" y="437464"/>
                </a:lnTo>
                <a:lnTo>
                  <a:pt x="444871" y="434073"/>
                </a:lnTo>
                <a:lnTo>
                  <a:pt x="447766" y="430809"/>
                </a:lnTo>
                <a:lnTo>
                  <a:pt x="450928" y="427647"/>
                </a:lnTo>
                <a:lnTo>
                  <a:pt x="459783" y="418835"/>
                </a:lnTo>
                <a:lnTo>
                  <a:pt x="468748" y="409945"/>
                </a:lnTo>
                <a:lnTo>
                  <a:pt x="477780" y="400976"/>
                </a:lnTo>
                <a:lnTo>
                  <a:pt x="486837" y="391926"/>
                </a:lnTo>
                <a:lnTo>
                  <a:pt x="495878" y="382795"/>
                </a:lnTo>
                <a:lnTo>
                  <a:pt x="504859" y="373581"/>
                </a:lnTo>
                <a:lnTo>
                  <a:pt x="513739" y="364284"/>
                </a:lnTo>
                <a:lnTo>
                  <a:pt x="522475" y="354902"/>
                </a:lnTo>
                <a:lnTo>
                  <a:pt x="531025" y="345433"/>
                </a:lnTo>
                <a:lnTo>
                  <a:pt x="539347" y="335878"/>
                </a:lnTo>
                <a:lnTo>
                  <a:pt x="547397" y="326235"/>
                </a:lnTo>
                <a:lnTo>
                  <a:pt x="554243" y="317652"/>
                </a:lnTo>
                <a:lnTo>
                  <a:pt x="562172" y="307618"/>
                </a:lnTo>
                <a:lnTo>
                  <a:pt x="569926" y="297567"/>
                </a:lnTo>
                <a:lnTo>
                  <a:pt x="577111" y="287150"/>
                </a:lnTo>
                <a:lnTo>
                  <a:pt x="583333" y="276015"/>
                </a:lnTo>
                <a:lnTo>
                  <a:pt x="589534" y="262228"/>
                </a:lnTo>
                <a:lnTo>
                  <a:pt x="594955" y="250922"/>
                </a:lnTo>
                <a:lnTo>
                  <a:pt x="601387" y="240082"/>
                </a:lnTo>
                <a:lnTo>
                  <a:pt x="604954" y="235204"/>
                </a:lnTo>
                <a:lnTo>
                  <a:pt x="613180" y="225319"/>
                </a:lnTo>
                <a:lnTo>
                  <a:pt x="621742" y="215942"/>
                </a:lnTo>
                <a:lnTo>
                  <a:pt x="630482" y="206824"/>
                </a:lnTo>
                <a:lnTo>
                  <a:pt x="639243" y="197718"/>
                </a:lnTo>
                <a:lnTo>
                  <a:pt x="639765" y="197167"/>
                </a:lnTo>
                <a:lnTo>
                  <a:pt x="647826" y="187026"/>
                </a:lnTo>
                <a:lnTo>
                  <a:pt x="653973" y="176305"/>
                </a:lnTo>
                <a:lnTo>
                  <a:pt x="659167" y="164901"/>
                </a:lnTo>
                <a:lnTo>
                  <a:pt x="664314" y="152844"/>
                </a:lnTo>
                <a:lnTo>
                  <a:pt x="670512" y="141648"/>
                </a:lnTo>
                <a:lnTo>
                  <a:pt x="677840" y="131124"/>
                </a:lnTo>
                <a:lnTo>
                  <a:pt x="684859" y="120566"/>
                </a:lnTo>
                <a:lnTo>
                  <a:pt x="688507" y="113512"/>
                </a:lnTo>
                <a:lnTo>
                  <a:pt x="691963" y="101770"/>
                </a:lnTo>
                <a:lnTo>
                  <a:pt x="693479" y="89024"/>
                </a:lnTo>
                <a:lnTo>
                  <a:pt x="694209" y="76087"/>
                </a:lnTo>
                <a:lnTo>
                  <a:pt x="695061" y="65646"/>
                </a:lnTo>
                <a:lnTo>
                  <a:pt x="701067" y="50931"/>
                </a:lnTo>
                <a:lnTo>
                  <a:pt x="708599" y="40050"/>
                </a:lnTo>
                <a:lnTo>
                  <a:pt x="709602" y="38798"/>
                </a:lnTo>
                <a:lnTo>
                  <a:pt x="700390" y="35235"/>
                </a:lnTo>
                <a:lnTo>
                  <a:pt x="686461" y="33092"/>
                </a:lnTo>
                <a:lnTo>
                  <a:pt x="671090" y="31731"/>
                </a:lnTo>
                <a:lnTo>
                  <a:pt x="657553" y="30518"/>
                </a:lnTo>
                <a:lnTo>
                  <a:pt x="651055" y="294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930132" y="6402557"/>
            <a:ext cx="159029" cy="564896"/>
          </a:xfrm>
          <a:custGeom>
            <a:avLst/>
            <a:gdLst/>
            <a:ahLst/>
            <a:cxnLst/>
            <a:rect l="l" t="t" r="r" b="b"/>
            <a:pathLst>
              <a:path w="159029" h="564896">
                <a:moveTo>
                  <a:pt x="159029" y="564896"/>
                </a:moveTo>
                <a:lnTo>
                  <a:pt x="155922" y="556503"/>
                </a:lnTo>
                <a:lnTo>
                  <a:pt x="152784" y="546820"/>
                </a:lnTo>
                <a:lnTo>
                  <a:pt x="149627" y="535993"/>
                </a:lnTo>
                <a:lnTo>
                  <a:pt x="146467" y="524168"/>
                </a:lnTo>
                <a:lnTo>
                  <a:pt x="143317" y="511492"/>
                </a:lnTo>
                <a:lnTo>
                  <a:pt x="140190" y="498111"/>
                </a:lnTo>
                <a:lnTo>
                  <a:pt x="137101" y="484173"/>
                </a:lnTo>
                <a:lnTo>
                  <a:pt x="134064" y="469824"/>
                </a:lnTo>
                <a:lnTo>
                  <a:pt x="131093" y="455210"/>
                </a:lnTo>
                <a:lnTo>
                  <a:pt x="128201" y="440478"/>
                </a:lnTo>
                <a:lnTo>
                  <a:pt x="125402" y="425775"/>
                </a:lnTo>
                <a:lnTo>
                  <a:pt x="122710" y="411247"/>
                </a:lnTo>
                <a:lnTo>
                  <a:pt x="120140" y="397041"/>
                </a:lnTo>
                <a:lnTo>
                  <a:pt x="117705" y="383303"/>
                </a:lnTo>
                <a:lnTo>
                  <a:pt x="115419" y="370181"/>
                </a:lnTo>
                <a:lnTo>
                  <a:pt x="113295" y="357820"/>
                </a:lnTo>
                <a:lnTo>
                  <a:pt x="111349" y="346368"/>
                </a:lnTo>
                <a:lnTo>
                  <a:pt x="109593" y="335970"/>
                </a:lnTo>
                <a:lnTo>
                  <a:pt x="108042" y="326774"/>
                </a:lnTo>
                <a:lnTo>
                  <a:pt x="107340" y="322630"/>
                </a:lnTo>
                <a:lnTo>
                  <a:pt x="105237" y="310260"/>
                </a:lnTo>
                <a:lnTo>
                  <a:pt x="103094" y="297793"/>
                </a:lnTo>
                <a:lnTo>
                  <a:pt x="100885" y="285258"/>
                </a:lnTo>
                <a:lnTo>
                  <a:pt x="98582" y="272681"/>
                </a:lnTo>
                <a:lnTo>
                  <a:pt x="96157" y="260092"/>
                </a:lnTo>
                <a:lnTo>
                  <a:pt x="93583" y="247518"/>
                </a:lnTo>
                <a:lnTo>
                  <a:pt x="90832" y="234988"/>
                </a:lnTo>
                <a:lnTo>
                  <a:pt x="87877" y="222528"/>
                </a:lnTo>
                <a:lnTo>
                  <a:pt x="84690" y="210167"/>
                </a:lnTo>
                <a:lnTo>
                  <a:pt x="81244" y="197934"/>
                </a:lnTo>
                <a:lnTo>
                  <a:pt x="77511" y="185855"/>
                </a:lnTo>
                <a:lnTo>
                  <a:pt x="73464" y="173960"/>
                </a:lnTo>
                <a:lnTo>
                  <a:pt x="72237" y="170573"/>
                </a:lnTo>
                <a:lnTo>
                  <a:pt x="67893" y="158244"/>
                </a:lnTo>
                <a:lnTo>
                  <a:pt x="63909" y="146090"/>
                </a:lnTo>
                <a:lnTo>
                  <a:pt x="60170" y="134061"/>
                </a:lnTo>
                <a:lnTo>
                  <a:pt x="56556" y="122102"/>
                </a:lnTo>
                <a:lnTo>
                  <a:pt x="52950" y="110160"/>
                </a:lnTo>
                <a:lnTo>
                  <a:pt x="49234" y="98184"/>
                </a:lnTo>
                <a:lnTo>
                  <a:pt x="45291" y="86120"/>
                </a:lnTo>
                <a:lnTo>
                  <a:pt x="41002" y="73916"/>
                </a:lnTo>
                <a:lnTo>
                  <a:pt x="40754" y="73240"/>
                </a:lnTo>
                <a:lnTo>
                  <a:pt x="36367" y="60105"/>
                </a:lnTo>
                <a:lnTo>
                  <a:pt x="32534" y="49151"/>
                </a:lnTo>
                <a:lnTo>
                  <a:pt x="26852" y="38516"/>
                </a:lnTo>
                <a:lnTo>
                  <a:pt x="22364" y="32486"/>
                </a:lnTo>
                <a:lnTo>
                  <a:pt x="16829" y="24043"/>
                </a:lnTo>
                <a:lnTo>
                  <a:pt x="10282" y="13176"/>
                </a:lnTo>
                <a:lnTo>
                  <a:pt x="1174" y="126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708034" y="6341772"/>
            <a:ext cx="197396" cy="84077"/>
          </a:xfrm>
          <a:custGeom>
            <a:avLst/>
            <a:gdLst/>
            <a:ahLst/>
            <a:cxnLst/>
            <a:rect l="l" t="t" r="r" b="b"/>
            <a:pathLst>
              <a:path w="197396" h="84077">
                <a:moveTo>
                  <a:pt x="0" y="4956"/>
                </a:moveTo>
                <a:lnTo>
                  <a:pt x="10388" y="1062"/>
                </a:lnTo>
                <a:lnTo>
                  <a:pt x="23029" y="0"/>
                </a:lnTo>
                <a:lnTo>
                  <a:pt x="36576" y="748"/>
                </a:lnTo>
                <a:lnTo>
                  <a:pt x="49682" y="2287"/>
                </a:lnTo>
                <a:lnTo>
                  <a:pt x="60756" y="3572"/>
                </a:lnTo>
                <a:lnTo>
                  <a:pt x="73783" y="5485"/>
                </a:lnTo>
                <a:lnTo>
                  <a:pt x="86061" y="8758"/>
                </a:lnTo>
                <a:lnTo>
                  <a:pt x="97772" y="13197"/>
                </a:lnTo>
                <a:lnTo>
                  <a:pt x="109098" y="18614"/>
                </a:lnTo>
                <a:lnTo>
                  <a:pt x="120222" y="24815"/>
                </a:lnTo>
                <a:lnTo>
                  <a:pt x="131325" y="31610"/>
                </a:lnTo>
                <a:lnTo>
                  <a:pt x="138887" y="36427"/>
                </a:lnTo>
                <a:lnTo>
                  <a:pt x="149050" y="43504"/>
                </a:lnTo>
                <a:lnTo>
                  <a:pt x="158966" y="51303"/>
                </a:lnTo>
                <a:lnTo>
                  <a:pt x="168725" y="59564"/>
                </a:lnTo>
                <a:lnTo>
                  <a:pt x="178419" y="68030"/>
                </a:lnTo>
                <a:lnTo>
                  <a:pt x="188139" y="76440"/>
                </a:lnTo>
                <a:lnTo>
                  <a:pt x="197396" y="840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961691" y="6213568"/>
            <a:ext cx="27292" cy="1554"/>
          </a:xfrm>
          <a:custGeom>
            <a:avLst/>
            <a:gdLst/>
            <a:ahLst/>
            <a:cxnLst/>
            <a:rect l="l" t="t" r="r" b="b"/>
            <a:pathLst>
              <a:path w="27292" h="1554">
                <a:moveTo>
                  <a:pt x="27292" y="761"/>
                </a:moveTo>
                <a:lnTo>
                  <a:pt x="14838" y="1554"/>
                </a:lnTo>
                <a:lnTo>
                  <a:pt x="1596" y="49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965286" y="6175762"/>
            <a:ext cx="31343" cy="10871"/>
          </a:xfrm>
          <a:custGeom>
            <a:avLst/>
            <a:gdLst/>
            <a:ahLst/>
            <a:cxnLst/>
            <a:rect l="l" t="t" r="r" b="b"/>
            <a:pathLst>
              <a:path w="31343" h="10871">
                <a:moveTo>
                  <a:pt x="31343" y="10871"/>
                </a:moveTo>
                <a:lnTo>
                  <a:pt x="19963" y="9919"/>
                </a:lnTo>
                <a:lnTo>
                  <a:pt x="8632" y="9348"/>
                </a:lnTo>
                <a:lnTo>
                  <a:pt x="920" y="306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945041" y="6114522"/>
            <a:ext cx="19392" cy="10121"/>
          </a:xfrm>
          <a:custGeom>
            <a:avLst/>
            <a:gdLst/>
            <a:ahLst/>
            <a:cxnLst/>
            <a:rect l="l" t="t" r="r" b="b"/>
            <a:pathLst>
              <a:path w="19392" h="10121">
                <a:moveTo>
                  <a:pt x="19392" y="0"/>
                </a:moveTo>
                <a:lnTo>
                  <a:pt x="12191" y="2628"/>
                </a:lnTo>
                <a:lnTo>
                  <a:pt x="6286" y="6362"/>
                </a:lnTo>
                <a:lnTo>
                  <a:pt x="0" y="101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950110" y="6120173"/>
            <a:ext cx="7835" cy="13144"/>
          </a:xfrm>
          <a:custGeom>
            <a:avLst/>
            <a:gdLst/>
            <a:ahLst/>
            <a:cxnLst/>
            <a:rect l="l" t="t" r="r" b="b"/>
            <a:pathLst>
              <a:path w="7835" h="13144">
                <a:moveTo>
                  <a:pt x="6045" y="0"/>
                </a:moveTo>
                <a:lnTo>
                  <a:pt x="6667" y="3467"/>
                </a:lnTo>
                <a:lnTo>
                  <a:pt x="7289" y="7264"/>
                </a:lnTo>
                <a:lnTo>
                  <a:pt x="7835" y="10820"/>
                </a:lnTo>
                <a:lnTo>
                  <a:pt x="6426" y="11899"/>
                </a:lnTo>
                <a:lnTo>
                  <a:pt x="3886" y="12915"/>
                </a:lnTo>
                <a:lnTo>
                  <a:pt x="2120" y="13144"/>
                </a:lnTo>
                <a:lnTo>
                  <a:pt x="1308" y="11734"/>
                </a:lnTo>
                <a:lnTo>
                  <a:pt x="330" y="9931"/>
                </a:lnTo>
                <a:lnTo>
                  <a:pt x="0" y="8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73426" y="6225279"/>
            <a:ext cx="16992" cy="2565"/>
          </a:xfrm>
          <a:custGeom>
            <a:avLst/>
            <a:gdLst/>
            <a:ahLst/>
            <a:cxnLst/>
            <a:rect l="l" t="t" r="r" b="b"/>
            <a:pathLst>
              <a:path w="16992" h="2565">
                <a:moveTo>
                  <a:pt x="16992" y="1397"/>
                </a:moveTo>
                <a:lnTo>
                  <a:pt x="10947" y="2565"/>
                </a:lnTo>
                <a:lnTo>
                  <a:pt x="5905" y="22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689372" y="5938945"/>
            <a:ext cx="269384" cy="333475"/>
          </a:xfrm>
          <a:custGeom>
            <a:avLst/>
            <a:gdLst/>
            <a:ahLst/>
            <a:cxnLst/>
            <a:rect l="l" t="t" r="r" b="b"/>
            <a:pathLst>
              <a:path w="269384" h="333475">
                <a:moveTo>
                  <a:pt x="185963" y="220488"/>
                </a:moveTo>
                <a:lnTo>
                  <a:pt x="180252" y="209657"/>
                </a:lnTo>
                <a:lnTo>
                  <a:pt x="177147" y="195810"/>
                </a:lnTo>
                <a:lnTo>
                  <a:pt x="175435" y="181239"/>
                </a:lnTo>
                <a:lnTo>
                  <a:pt x="173901" y="168236"/>
                </a:lnTo>
                <a:lnTo>
                  <a:pt x="172595" y="162253"/>
                </a:lnTo>
                <a:lnTo>
                  <a:pt x="169066" y="149910"/>
                </a:lnTo>
                <a:lnTo>
                  <a:pt x="167797" y="137827"/>
                </a:lnTo>
                <a:lnTo>
                  <a:pt x="167985" y="134694"/>
                </a:lnTo>
                <a:lnTo>
                  <a:pt x="168938" y="124280"/>
                </a:lnTo>
                <a:lnTo>
                  <a:pt x="179111" y="123760"/>
                </a:lnTo>
                <a:lnTo>
                  <a:pt x="177180" y="113841"/>
                </a:lnTo>
                <a:lnTo>
                  <a:pt x="189238" y="106511"/>
                </a:lnTo>
                <a:lnTo>
                  <a:pt x="199527" y="101291"/>
                </a:lnTo>
                <a:lnTo>
                  <a:pt x="209868" y="97029"/>
                </a:lnTo>
                <a:lnTo>
                  <a:pt x="222084" y="92570"/>
                </a:lnTo>
                <a:lnTo>
                  <a:pt x="228044" y="90422"/>
                </a:lnTo>
                <a:lnTo>
                  <a:pt x="259717" y="89724"/>
                </a:lnTo>
                <a:lnTo>
                  <a:pt x="265128" y="81997"/>
                </a:lnTo>
                <a:lnTo>
                  <a:pt x="269384" y="71265"/>
                </a:lnTo>
                <a:lnTo>
                  <a:pt x="269159" y="58729"/>
                </a:lnTo>
                <a:lnTo>
                  <a:pt x="266918" y="53199"/>
                </a:lnTo>
                <a:lnTo>
                  <a:pt x="258778" y="46049"/>
                </a:lnTo>
                <a:lnTo>
                  <a:pt x="247545" y="36408"/>
                </a:lnTo>
                <a:lnTo>
                  <a:pt x="236345" y="27122"/>
                </a:lnTo>
                <a:lnTo>
                  <a:pt x="228844" y="21398"/>
                </a:lnTo>
                <a:lnTo>
                  <a:pt x="217839" y="14420"/>
                </a:lnTo>
                <a:lnTo>
                  <a:pt x="206450" y="8544"/>
                </a:lnTo>
                <a:lnTo>
                  <a:pt x="194851" y="4449"/>
                </a:lnTo>
                <a:lnTo>
                  <a:pt x="183218" y="2811"/>
                </a:lnTo>
                <a:lnTo>
                  <a:pt x="172341" y="4138"/>
                </a:lnTo>
                <a:lnTo>
                  <a:pt x="161338" y="4554"/>
                </a:lnTo>
                <a:lnTo>
                  <a:pt x="149671" y="2162"/>
                </a:lnTo>
                <a:lnTo>
                  <a:pt x="138188" y="0"/>
                </a:lnTo>
                <a:lnTo>
                  <a:pt x="127735" y="1103"/>
                </a:lnTo>
                <a:lnTo>
                  <a:pt x="124285" y="2957"/>
                </a:lnTo>
                <a:lnTo>
                  <a:pt x="114134" y="7066"/>
                </a:lnTo>
                <a:lnTo>
                  <a:pt x="99550" y="11063"/>
                </a:lnTo>
                <a:lnTo>
                  <a:pt x="86211" y="15295"/>
                </a:lnTo>
                <a:lnTo>
                  <a:pt x="81194" y="18070"/>
                </a:lnTo>
                <a:lnTo>
                  <a:pt x="70708" y="27177"/>
                </a:lnTo>
                <a:lnTo>
                  <a:pt x="61371" y="35047"/>
                </a:lnTo>
                <a:lnTo>
                  <a:pt x="51927" y="41931"/>
                </a:lnTo>
                <a:lnTo>
                  <a:pt x="41116" y="48077"/>
                </a:lnTo>
                <a:lnTo>
                  <a:pt x="32489" y="51903"/>
                </a:lnTo>
                <a:lnTo>
                  <a:pt x="25964" y="59991"/>
                </a:lnTo>
                <a:lnTo>
                  <a:pt x="18753" y="74467"/>
                </a:lnTo>
                <a:lnTo>
                  <a:pt x="12490" y="87430"/>
                </a:lnTo>
                <a:lnTo>
                  <a:pt x="10023" y="91070"/>
                </a:lnTo>
                <a:lnTo>
                  <a:pt x="5809" y="100084"/>
                </a:lnTo>
                <a:lnTo>
                  <a:pt x="5017" y="112971"/>
                </a:lnTo>
                <a:lnTo>
                  <a:pt x="5007" y="126462"/>
                </a:lnTo>
                <a:lnTo>
                  <a:pt x="3127" y="137311"/>
                </a:lnTo>
                <a:lnTo>
                  <a:pt x="197" y="148342"/>
                </a:lnTo>
                <a:lnTo>
                  <a:pt x="0" y="160420"/>
                </a:lnTo>
                <a:lnTo>
                  <a:pt x="1698" y="173050"/>
                </a:lnTo>
                <a:lnTo>
                  <a:pt x="4458" y="185740"/>
                </a:lnTo>
                <a:lnTo>
                  <a:pt x="7443" y="197995"/>
                </a:lnTo>
                <a:lnTo>
                  <a:pt x="9818" y="209322"/>
                </a:lnTo>
                <a:lnTo>
                  <a:pt x="9858" y="209561"/>
                </a:lnTo>
                <a:lnTo>
                  <a:pt x="13124" y="222037"/>
                </a:lnTo>
                <a:lnTo>
                  <a:pt x="18009" y="233441"/>
                </a:lnTo>
                <a:lnTo>
                  <a:pt x="23648" y="244519"/>
                </a:lnTo>
                <a:lnTo>
                  <a:pt x="29175" y="256018"/>
                </a:lnTo>
                <a:lnTo>
                  <a:pt x="32781" y="265543"/>
                </a:lnTo>
                <a:lnTo>
                  <a:pt x="37062" y="278156"/>
                </a:lnTo>
                <a:lnTo>
                  <a:pt x="39053" y="289035"/>
                </a:lnTo>
                <a:lnTo>
                  <a:pt x="38331" y="297572"/>
                </a:lnTo>
                <a:lnTo>
                  <a:pt x="40417" y="308360"/>
                </a:lnTo>
                <a:lnTo>
                  <a:pt x="47031" y="320217"/>
                </a:lnTo>
                <a:lnTo>
                  <a:pt x="53707" y="330919"/>
                </a:lnTo>
                <a:lnTo>
                  <a:pt x="54130" y="331697"/>
                </a:lnTo>
                <a:lnTo>
                  <a:pt x="63583" y="327535"/>
                </a:lnTo>
                <a:lnTo>
                  <a:pt x="69816" y="326934"/>
                </a:lnTo>
                <a:lnTo>
                  <a:pt x="76863" y="328039"/>
                </a:lnTo>
                <a:lnTo>
                  <a:pt x="81346" y="328789"/>
                </a:lnTo>
                <a:lnTo>
                  <a:pt x="84877" y="331176"/>
                </a:lnTo>
                <a:lnTo>
                  <a:pt x="88585" y="333475"/>
                </a:lnTo>
                <a:lnTo>
                  <a:pt x="94603" y="323308"/>
                </a:lnTo>
                <a:lnTo>
                  <a:pt x="97837" y="312151"/>
                </a:lnTo>
                <a:lnTo>
                  <a:pt x="99143" y="300328"/>
                </a:lnTo>
                <a:lnTo>
                  <a:pt x="99377" y="288162"/>
                </a:lnTo>
                <a:lnTo>
                  <a:pt x="99394" y="275975"/>
                </a:lnTo>
                <a:lnTo>
                  <a:pt x="100051" y="264089"/>
                </a:lnTo>
                <a:lnTo>
                  <a:pt x="102203" y="252829"/>
                </a:lnTo>
                <a:lnTo>
                  <a:pt x="102301" y="252500"/>
                </a:lnTo>
                <a:lnTo>
                  <a:pt x="100317" y="242185"/>
                </a:lnTo>
                <a:lnTo>
                  <a:pt x="94042" y="230153"/>
                </a:lnTo>
                <a:lnTo>
                  <a:pt x="90731" y="218870"/>
                </a:lnTo>
                <a:lnTo>
                  <a:pt x="93289" y="206020"/>
                </a:lnTo>
                <a:lnTo>
                  <a:pt x="102610" y="196901"/>
                </a:lnTo>
                <a:lnTo>
                  <a:pt x="107571" y="194905"/>
                </a:lnTo>
                <a:lnTo>
                  <a:pt x="118347" y="194098"/>
                </a:lnTo>
                <a:lnTo>
                  <a:pt x="129383" y="197696"/>
                </a:lnTo>
                <a:lnTo>
                  <a:pt x="140130" y="204547"/>
                </a:lnTo>
                <a:lnTo>
                  <a:pt x="150042" y="213495"/>
                </a:lnTo>
                <a:lnTo>
                  <a:pt x="158571" y="223389"/>
                </a:lnTo>
                <a:lnTo>
                  <a:pt x="165171" y="233074"/>
                </a:lnTo>
                <a:lnTo>
                  <a:pt x="168189" y="238758"/>
                </a:lnTo>
                <a:lnTo>
                  <a:pt x="181303" y="235077"/>
                </a:lnTo>
                <a:lnTo>
                  <a:pt x="190813" y="229899"/>
                </a:lnTo>
                <a:lnTo>
                  <a:pt x="195494" y="226007"/>
                </a:lnTo>
                <a:lnTo>
                  <a:pt x="185963" y="22048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689372" y="5938945"/>
            <a:ext cx="269384" cy="333475"/>
          </a:xfrm>
          <a:custGeom>
            <a:avLst/>
            <a:gdLst/>
            <a:ahLst/>
            <a:cxnLst/>
            <a:rect l="l" t="t" r="r" b="b"/>
            <a:pathLst>
              <a:path w="269384" h="333475">
                <a:moveTo>
                  <a:pt x="259717" y="89724"/>
                </a:moveTo>
                <a:lnTo>
                  <a:pt x="265128" y="81997"/>
                </a:lnTo>
                <a:lnTo>
                  <a:pt x="269384" y="71265"/>
                </a:lnTo>
                <a:lnTo>
                  <a:pt x="269159" y="58729"/>
                </a:lnTo>
                <a:lnTo>
                  <a:pt x="266918" y="53199"/>
                </a:lnTo>
                <a:lnTo>
                  <a:pt x="258778" y="46049"/>
                </a:lnTo>
                <a:lnTo>
                  <a:pt x="247545" y="36408"/>
                </a:lnTo>
                <a:lnTo>
                  <a:pt x="236345" y="27122"/>
                </a:lnTo>
                <a:lnTo>
                  <a:pt x="228844" y="21398"/>
                </a:lnTo>
                <a:lnTo>
                  <a:pt x="217839" y="14420"/>
                </a:lnTo>
                <a:lnTo>
                  <a:pt x="206450" y="8544"/>
                </a:lnTo>
                <a:lnTo>
                  <a:pt x="194851" y="4449"/>
                </a:lnTo>
                <a:lnTo>
                  <a:pt x="183218" y="2811"/>
                </a:lnTo>
                <a:lnTo>
                  <a:pt x="172341" y="4138"/>
                </a:lnTo>
                <a:lnTo>
                  <a:pt x="161338" y="4554"/>
                </a:lnTo>
                <a:lnTo>
                  <a:pt x="149671" y="2162"/>
                </a:lnTo>
                <a:lnTo>
                  <a:pt x="138188" y="0"/>
                </a:lnTo>
                <a:lnTo>
                  <a:pt x="127735" y="1103"/>
                </a:lnTo>
                <a:lnTo>
                  <a:pt x="124285" y="2957"/>
                </a:lnTo>
                <a:lnTo>
                  <a:pt x="114134" y="7066"/>
                </a:lnTo>
                <a:lnTo>
                  <a:pt x="99550" y="11063"/>
                </a:lnTo>
                <a:lnTo>
                  <a:pt x="86211" y="15295"/>
                </a:lnTo>
                <a:lnTo>
                  <a:pt x="81194" y="18070"/>
                </a:lnTo>
                <a:lnTo>
                  <a:pt x="70708" y="27177"/>
                </a:lnTo>
                <a:lnTo>
                  <a:pt x="61371" y="35047"/>
                </a:lnTo>
                <a:lnTo>
                  <a:pt x="51927" y="41931"/>
                </a:lnTo>
                <a:lnTo>
                  <a:pt x="41116" y="48077"/>
                </a:lnTo>
                <a:lnTo>
                  <a:pt x="32489" y="51903"/>
                </a:lnTo>
                <a:lnTo>
                  <a:pt x="25964" y="59991"/>
                </a:lnTo>
                <a:lnTo>
                  <a:pt x="18753" y="74467"/>
                </a:lnTo>
                <a:lnTo>
                  <a:pt x="12490" y="87430"/>
                </a:lnTo>
                <a:lnTo>
                  <a:pt x="10023" y="91070"/>
                </a:lnTo>
                <a:lnTo>
                  <a:pt x="5809" y="100084"/>
                </a:lnTo>
                <a:lnTo>
                  <a:pt x="5017" y="112971"/>
                </a:lnTo>
                <a:lnTo>
                  <a:pt x="5007" y="126462"/>
                </a:lnTo>
                <a:lnTo>
                  <a:pt x="3127" y="137311"/>
                </a:lnTo>
                <a:lnTo>
                  <a:pt x="197" y="148342"/>
                </a:lnTo>
                <a:lnTo>
                  <a:pt x="0" y="160420"/>
                </a:lnTo>
                <a:lnTo>
                  <a:pt x="1698" y="173050"/>
                </a:lnTo>
                <a:lnTo>
                  <a:pt x="4458" y="185740"/>
                </a:lnTo>
                <a:lnTo>
                  <a:pt x="7443" y="197995"/>
                </a:lnTo>
                <a:lnTo>
                  <a:pt x="9818" y="209322"/>
                </a:lnTo>
                <a:lnTo>
                  <a:pt x="9858" y="209561"/>
                </a:lnTo>
                <a:lnTo>
                  <a:pt x="13124" y="222037"/>
                </a:lnTo>
                <a:lnTo>
                  <a:pt x="18009" y="233441"/>
                </a:lnTo>
                <a:lnTo>
                  <a:pt x="23648" y="244519"/>
                </a:lnTo>
                <a:lnTo>
                  <a:pt x="29175" y="256018"/>
                </a:lnTo>
                <a:lnTo>
                  <a:pt x="32781" y="265543"/>
                </a:lnTo>
                <a:lnTo>
                  <a:pt x="37062" y="278156"/>
                </a:lnTo>
                <a:lnTo>
                  <a:pt x="39053" y="289035"/>
                </a:lnTo>
                <a:lnTo>
                  <a:pt x="38331" y="297572"/>
                </a:lnTo>
                <a:lnTo>
                  <a:pt x="40417" y="308360"/>
                </a:lnTo>
                <a:lnTo>
                  <a:pt x="47031" y="320217"/>
                </a:lnTo>
                <a:lnTo>
                  <a:pt x="53707" y="330919"/>
                </a:lnTo>
                <a:lnTo>
                  <a:pt x="54130" y="331697"/>
                </a:lnTo>
                <a:lnTo>
                  <a:pt x="63583" y="327535"/>
                </a:lnTo>
                <a:lnTo>
                  <a:pt x="69816" y="326934"/>
                </a:lnTo>
                <a:lnTo>
                  <a:pt x="76863" y="328039"/>
                </a:lnTo>
                <a:lnTo>
                  <a:pt x="81346" y="328789"/>
                </a:lnTo>
                <a:lnTo>
                  <a:pt x="84877" y="331176"/>
                </a:lnTo>
                <a:lnTo>
                  <a:pt x="88585" y="333475"/>
                </a:lnTo>
                <a:lnTo>
                  <a:pt x="94603" y="323308"/>
                </a:lnTo>
                <a:lnTo>
                  <a:pt x="97837" y="312151"/>
                </a:lnTo>
                <a:lnTo>
                  <a:pt x="99143" y="300328"/>
                </a:lnTo>
                <a:lnTo>
                  <a:pt x="99377" y="288162"/>
                </a:lnTo>
                <a:lnTo>
                  <a:pt x="99394" y="275975"/>
                </a:lnTo>
                <a:lnTo>
                  <a:pt x="100051" y="264089"/>
                </a:lnTo>
                <a:lnTo>
                  <a:pt x="102203" y="252829"/>
                </a:lnTo>
                <a:lnTo>
                  <a:pt x="102301" y="252500"/>
                </a:lnTo>
                <a:lnTo>
                  <a:pt x="100317" y="242185"/>
                </a:lnTo>
                <a:lnTo>
                  <a:pt x="94042" y="230153"/>
                </a:lnTo>
                <a:lnTo>
                  <a:pt x="90731" y="218870"/>
                </a:lnTo>
                <a:lnTo>
                  <a:pt x="93289" y="206020"/>
                </a:lnTo>
                <a:lnTo>
                  <a:pt x="102610" y="196901"/>
                </a:lnTo>
                <a:lnTo>
                  <a:pt x="107571" y="194905"/>
                </a:lnTo>
                <a:lnTo>
                  <a:pt x="118347" y="194098"/>
                </a:lnTo>
                <a:lnTo>
                  <a:pt x="129383" y="197696"/>
                </a:lnTo>
                <a:lnTo>
                  <a:pt x="140130" y="204547"/>
                </a:lnTo>
                <a:lnTo>
                  <a:pt x="150042" y="213495"/>
                </a:lnTo>
                <a:lnTo>
                  <a:pt x="158571" y="223389"/>
                </a:lnTo>
                <a:lnTo>
                  <a:pt x="165171" y="233074"/>
                </a:lnTo>
                <a:lnTo>
                  <a:pt x="168189" y="238758"/>
                </a:lnTo>
                <a:lnTo>
                  <a:pt x="181303" y="235077"/>
                </a:lnTo>
                <a:lnTo>
                  <a:pt x="190813" y="229899"/>
                </a:lnTo>
                <a:lnTo>
                  <a:pt x="195494" y="226007"/>
                </a:lnTo>
                <a:lnTo>
                  <a:pt x="185963" y="220488"/>
                </a:lnTo>
                <a:lnTo>
                  <a:pt x="180252" y="209657"/>
                </a:lnTo>
                <a:lnTo>
                  <a:pt x="177147" y="195810"/>
                </a:lnTo>
                <a:lnTo>
                  <a:pt x="175435" y="181239"/>
                </a:lnTo>
                <a:lnTo>
                  <a:pt x="173901" y="168236"/>
                </a:lnTo>
                <a:lnTo>
                  <a:pt x="172595" y="162253"/>
                </a:lnTo>
                <a:lnTo>
                  <a:pt x="169066" y="149910"/>
                </a:lnTo>
                <a:lnTo>
                  <a:pt x="167797" y="137827"/>
                </a:lnTo>
                <a:lnTo>
                  <a:pt x="167985" y="134694"/>
                </a:lnTo>
                <a:lnTo>
                  <a:pt x="168938" y="124280"/>
                </a:lnTo>
                <a:lnTo>
                  <a:pt x="179111" y="123760"/>
                </a:lnTo>
                <a:lnTo>
                  <a:pt x="177180" y="113841"/>
                </a:lnTo>
                <a:lnTo>
                  <a:pt x="189238" y="106511"/>
                </a:lnTo>
                <a:lnTo>
                  <a:pt x="199527" y="101291"/>
                </a:lnTo>
                <a:lnTo>
                  <a:pt x="209868" y="97029"/>
                </a:lnTo>
                <a:lnTo>
                  <a:pt x="222084" y="92570"/>
                </a:lnTo>
                <a:lnTo>
                  <a:pt x="228044" y="90422"/>
                </a:lnTo>
                <a:lnTo>
                  <a:pt x="259717" y="8972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882986" y="6261638"/>
            <a:ext cx="34074" cy="10693"/>
          </a:xfrm>
          <a:custGeom>
            <a:avLst/>
            <a:gdLst/>
            <a:ahLst/>
            <a:cxnLst/>
            <a:rect l="l" t="t" r="r" b="b"/>
            <a:pathLst>
              <a:path w="34074" h="10693">
                <a:moveTo>
                  <a:pt x="34074" y="10693"/>
                </a:moveTo>
                <a:lnTo>
                  <a:pt x="21932" y="8334"/>
                </a:lnTo>
                <a:lnTo>
                  <a:pt x="9208" y="586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930129" y="6313454"/>
            <a:ext cx="25768" cy="67627"/>
          </a:xfrm>
          <a:custGeom>
            <a:avLst/>
            <a:gdLst/>
            <a:ahLst/>
            <a:cxnLst/>
            <a:rect l="l" t="t" r="r" b="b"/>
            <a:pathLst>
              <a:path w="25768" h="67627">
                <a:moveTo>
                  <a:pt x="0" y="0"/>
                </a:moveTo>
                <a:lnTo>
                  <a:pt x="8182" y="10267"/>
                </a:lnTo>
                <a:lnTo>
                  <a:pt x="14696" y="21961"/>
                </a:lnTo>
                <a:lnTo>
                  <a:pt x="19631" y="34476"/>
                </a:lnTo>
                <a:lnTo>
                  <a:pt x="23077" y="47209"/>
                </a:lnTo>
                <a:lnTo>
                  <a:pt x="25122" y="59555"/>
                </a:lnTo>
                <a:lnTo>
                  <a:pt x="25768" y="676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903954" y="6425353"/>
            <a:ext cx="172542" cy="610133"/>
          </a:xfrm>
          <a:custGeom>
            <a:avLst/>
            <a:gdLst/>
            <a:ahLst/>
            <a:cxnLst/>
            <a:rect l="l" t="t" r="r" b="b"/>
            <a:pathLst>
              <a:path w="172542" h="610133">
                <a:moveTo>
                  <a:pt x="0" y="0"/>
                </a:moveTo>
                <a:lnTo>
                  <a:pt x="8773" y="11020"/>
                </a:lnTo>
                <a:lnTo>
                  <a:pt x="16159" y="21112"/>
                </a:lnTo>
                <a:lnTo>
                  <a:pt x="22801" y="30964"/>
                </a:lnTo>
                <a:lnTo>
                  <a:pt x="29344" y="41265"/>
                </a:lnTo>
                <a:lnTo>
                  <a:pt x="32905" y="47002"/>
                </a:lnTo>
                <a:lnTo>
                  <a:pt x="38385" y="58149"/>
                </a:lnTo>
                <a:lnTo>
                  <a:pt x="42457" y="70382"/>
                </a:lnTo>
                <a:lnTo>
                  <a:pt x="45854" y="83008"/>
                </a:lnTo>
                <a:lnTo>
                  <a:pt x="49309" y="95333"/>
                </a:lnTo>
                <a:lnTo>
                  <a:pt x="51612" y="102031"/>
                </a:lnTo>
                <a:lnTo>
                  <a:pt x="55896" y="113992"/>
                </a:lnTo>
                <a:lnTo>
                  <a:pt x="59802" y="126097"/>
                </a:lnTo>
                <a:lnTo>
                  <a:pt x="63532" y="138267"/>
                </a:lnTo>
                <a:lnTo>
                  <a:pt x="67290" y="150422"/>
                </a:lnTo>
                <a:lnTo>
                  <a:pt x="71280" y="162483"/>
                </a:lnTo>
                <a:lnTo>
                  <a:pt x="75706" y="174370"/>
                </a:lnTo>
                <a:lnTo>
                  <a:pt x="79984" y="184327"/>
                </a:lnTo>
                <a:lnTo>
                  <a:pt x="84673" y="196159"/>
                </a:lnTo>
                <a:lnTo>
                  <a:pt x="88287" y="208354"/>
                </a:lnTo>
                <a:lnTo>
                  <a:pt x="91232" y="220741"/>
                </a:lnTo>
                <a:lnTo>
                  <a:pt x="92494" y="226542"/>
                </a:lnTo>
                <a:lnTo>
                  <a:pt x="94681" y="239131"/>
                </a:lnTo>
                <a:lnTo>
                  <a:pt x="96506" y="251584"/>
                </a:lnTo>
                <a:lnTo>
                  <a:pt x="99136" y="264185"/>
                </a:lnTo>
                <a:lnTo>
                  <a:pt x="102100" y="276533"/>
                </a:lnTo>
                <a:lnTo>
                  <a:pt x="104516" y="289002"/>
                </a:lnTo>
                <a:lnTo>
                  <a:pt x="106623" y="301539"/>
                </a:lnTo>
                <a:lnTo>
                  <a:pt x="108661" y="314092"/>
                </a:lnTo>
                <a:lnTo>
                  <a:pt x="110870" y="326607"/>
                </a:lnTo>
                <a:lnTo>
                  <a:pt x="113489" y="339032"/>
                </a:lnTo>
                <a:lnTo>
                  <a:pt x="115519" y="347014"/>
                </a:lnTo>
                <a:lnTo>
                  <a:pt x="118223" y="358380"/>
                </a:lnTo>
                <a:lnTo>
                  <a:pt x="120418" y="370503"/>
                </a:lnTo>
                <a:lnTo>
                  <a:pt x="122231" y="383198"/>
                </a:lnTo>
                <a:lnTo>
                  <a:pt x="123792" y="396279"/>
                </a:lnTo>
                <a:lnTo>
                  <a:pt x="125229" y="409561"/>
                </a:lnTo>
                <a:lnTo>
                  <a:pt x="126671" y="422859"/>
                </a:lnTo>
                <a:lnTo>
                  <a:pt x="128247" y="435987"/>
                </a:lnTo>
                <a:lnTo>
                  <a:pt x="130086" y="448761"/>
                </a:lnTo>
                <a:lnTo>
                  <a:pt x="132317" y="460994"/>
                </a:lnTo>
                <a:lnTo>
                  <a:pt x="135069" y="472503"/>
                </a:lnTo>
                <a:lnTo>
                  <a:pt x="135737" y="474852"/>
                </a:lnTo>
                <a:lnTo>
                  <a:pt x="137143" y="480007"/>
                </a:lnTo>
                <a:lnTo>
                  <a:pt x="139622" y="489435"/>
                </a:lnTo>
                <a:lnTo>
                  <a:pt x="142946" y="502186"/>
                </a:lnTo>
                <a:lnTo>
                  <a:pt x="146884" y="517313"/>
                </a:lnTo>
                <a:lnTo>
                  <a:pt x="151210" y="533867"/>
                </a:lnTo>
                <a:lnTo>
                  <a:pt x="155694" y="550898"/>
                </a:lnTo>
                <a:lnTo>
                  <a:pt x="160108" y="567460"/>
                </a:lnTo>
                <a:lnTo>
                  <a:pt x="164224" y="582602"/>
                </a:lnTo>
                <a:lnTo>
                  <a:pt x="167812" y="595377"/>
                </a:lnTo>
                <a:lnTo>
                  <a:pt x="170644" y="604836"/>
                </a:lnTo>
                <a:lnTo>
                  <a:pt x="172542" y="6101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086302" y="6314354"/>
            <a:ext cx="13093" cy="44996"/>
          </a:xfrm>
          <a:custGeom>
            <a:avLst/>
            <a:gdLst/>
            <a:ahLst/>
            <a:cxnLst/>
            <a:rect l="l" t="t" r="r" b="b"/>
            <a:pathLst>
              <a:path w="13093" h="44996">
                <a:moveTo>
                  <a:pt x="11290" y="0"/>
                </a:moveTo>
                <a:lnTo>
                  <a:pt x="13093" y="5257"/>
                </a:lnTo>
                <a:lnTo>
                  <a:pt x="4572" y="15125"/>
                </a:lnTo>
                <a:lnTo>
                  <a:pt x="2730" y="21577"/>
                </a:lnTo>
                <a:lnTo>
                  <a:pt x="635" y="28930"/>
                </a:lnTo>
                <a:lnTo>
                  <a:pt x="0" y="37337"/>
                </a:lnTo>
                <a:lnTo>
                  <a:pt x="2336" y="44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986885" y="6423867"/>
            <a:ext cx="52806" cy="96558"/>
          </a:xfrm>
          <a:custGeom>
            <a:avLst/>
            <a:gdLst/>
            <a:ahLst/>
            <a:cxnLst/>
            <a:rect l="l" t="t" r="r" b="b"/>
            <a:pathLst>
              <a:path w="52806" h="96558">
                <a:moveTo>
                  <a:pt x="52806" y="96558"/>
                </a:moveTo>
                <a:lnTo>
                  <a:pt x="48712" y="84886"/>
                </a:lnTo>
                <a:lnTo>
                  <a:pt x="43708" y="73055"/>
                </a:lnTo>
                <a:lnTo>
                  <a:pt x="38080" y="61289"/>
                </a:lnTo>
                <a:lnTo>
                  <a:pt x="32110" y="49813"/>
                </a:lnTo>
                <a:lnTo>
                  <a:pt x="26082" y="38850"/>
                </a:lnTo>
                <a:lnTo>
                  <a:pt x="21844" y="31318"/>
                </a:lnTo>
                <a:lnTo>
                  <a:pt x="17056" y="25996"/>
                </a:lnTo>
                <a:lnTo>
                  <a:pt x="13220" y="20472"/>
                </a:lnTo>
                <a:lnTo>
                  <a:pt x="9017" y="14401"/>
                </a:lnTo>
                <a:lnTo>
                  <a:pt x="5321" y="435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791521" y="6190174"/>
            <a:ext cx="64008" cy="24218"/>
          </a:xfrm>
          <a:custGeom>
            <a:avLst/>
            <a:gdLst/>
            <a:ahLst/>
            <a:cxnLst/>
            <a:rect l="l" t="t" r="r" b="b"/>
            <a:pathLst>
              <a:path w="64008" h="24218">
                <a:moveTo>
                  <a:pt x="0" y="0"/>
                </a:moveTo>
                <a:lnTo>
                  <a:pt x="8731" y="9762"/>
                </a:lnTo>
                <a:lnTo>
                  <a:pt x="19486" y="16853"/>
                </a:lnTo>
                <a:lnTo>
                  <a:pt x="29260" y="19367"/>
                </a:lnTo>
                <a:lnTo>
                  <a:pt x="36233" y="20015"/>
                </a:lnTo>
                <a:lnTo>
                  <a:pt x="39077" y="24218"/>
                </a:lnTo>
                <a:lnTo>
                  <a:pt x="45948" y="23939"/>
                </a:lnTo>
                <a:lnTo>
                  <a:pt x="51028" y="23723"/>
                </a:lnTo>
                <a:lnTo>
                  <a:pt x="59804" y="17462"/>
                </a:lnTo>
                <a:lnTo>
                  <a:pt x="64007" y="197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795613" y="6145903"/>
            <a:ext cx="34198" cy="50393"/>
          </a:xfrm>
          <a:custGeom>
            <a:avLst/>
            <a:gdLst/>
            <a:ahLst/>
            <a:cxnLst/>
            <a:rect l="l" t="t" r="r" b="b"/>
            <a:pathLst>
              <a:path w="34198" h="50393">
                <a:moveTo>
                  <a:pt x="23441" y="10337"/>
                </a:moveTo>
                <a:lnTo>
                  <a:pt x="18653" y="7683"/>
                </a:lnTo>
                <a:lnTo>
                  <a:pt x="10525" y="0"/>
                </a:lnTo>
                <a:lnTo>
                  <a:pt x="4442" y="5867"/>
                </a:lnTo>
                <a:lnTo>
                  <a:pt x="0" y="17455"/>
                </a:lnTo>
                <a:lnTo>
                  <a:pt x="1791" y="29014"/>
                </a:lnTo>
                <a:lnTo>
                  <a:pt x="2004" y="29794"/>
                </a:lnTo>
                <a:lnTo>
                  <a:pt x="3934" y="36779"/>
                </a:lnTo>
                <a:lnTo>
                  <a:pt x="8442" y="41249"/>
                </a:lnTo>
                <a:lnTo>
                  <a:pt x="13942" y="45212"/>
                </a:lnTo>
                <a:lnTo>
                  <a:pt x="20558" y="49999"/>
                </a:lnTo>
                <a:lnTo>
                  <a:pt x="26121" y="49225"/>
                </a:lnTo>
                <a:lnTo>
                  <a:pt x="34198" y="503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820490" y="6164711"/>
            <a:ext cx="13474" cy="19443"/>
          </a:xfrm>
          <a:custGeom>
            <a:avLst/>
            <a:gdLst/>
            <a:ahLst/>
            <a:cxnLst/>
            <a:rect l="l" t="t" r="r" b="b"/>
            <a:pathLst>
              <a:path w="13474" h="19443">
                <a:moveTo>
                  <a:pt x="6743" y="0"/>
                </a:moveTo>
                <a:lnTo>
                  <a:pt x="5245" y="2679"/>
                </a:lnTo>
                <a:lnTo>
                  <a:pt x="0" y="9105"/>
                </a:lnTo>
                <a:lnTo>
                  <a:pt x="495" y="12153"/>
                </a:lnTo>
                <a:lnTo>
                  <a:pt x="1066" y="15722"/>
                </a:lnTo>
                <a:lnTo>
                  <a:pt x="10667" y="17919"/>
                </a:lnTo>
                <a:lnTo>
                  <a:pt x="13474" y="194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706111" y="6639830"/>
            <a:ext cx="116941" cy="99694"/>
          </a:xfrm>
          <a:custGeom>
            <a:avLst/>
            <a:gdLst/>
            <a:ahLst/>
            <a:cxnLst/>
            <a:rect l="l" t="t" r="r" b="b"/>
            <a:pathLst>
              <a:path w="116941" h="99694">
                <a:moveTo>
                  <a:pt x="0" y="89801"/>
                </a:moveTo>
                <a:lnTo>
                  <a:pt x="9893" y="97958"/>
                </a:lnTo>
                <a:lnTo>
                  <a:pt x="22758" y="99694"/>
                </a:lnTo>
                <a:lnTo>
                  <a:pt x="27063" y="99390"/>
                </a:lnTo>
                <a:lnTo>
                  <a:pt x="39903" y="95089"/>
                </a:lnTo>
                <a:lnTo>
                  <a:pt x="49324" y="86453"/>
                </a:lnTo>
                <a:lnTo>
                  <a:pt x="56516" y="75209"/>
                </a:lnTo>
                <a:lnTo>
                  <a:pt x="59194" y="70053"/>
                </a:lnTo>
                <a:lnTo>
                  <a:pt x="65847" y="59364"/>
                </a:lnTo>
                <a:lnTo>
                  <a:pt x="73954" y="49545"/>
                </a:lnTo>
                <a:lnTo>
                  <a:pt x="82806" y="40195"/>
                </a:lnTo>
                <a:lnTo>
                  <a:pt x="91691" y="30913"/>
                </a:lnTo>
                <a:lnTo>
                  <a:pt x="99902" y="21297"/>
                </a:lnTo>
                <a:lnTo>
                  <a:pt x="100482" y="20535"/>
                </a:lnTo>
                <a:lnTo>
                  <a:pt x="108015" y="10254"/>
                </a:lnTo>
                <a:lnTo>
                  <a:pt x="116278" y="632"/>
                </a:lnTo>
                <a:lnTo>
                  <a:pt x="116941" y="0"/>
                </a:lnTo>
                <a:lnTo>
                  <a:pt x="0" y="8980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706111" y="6639830"/>
            <a:ext cx="116941" cy="99694"/>
          </a:xfrm>
          <a:custGeom>
            <a:avLst/>
            <a:gdLst/>
            <a:ahLst/>
            <a:cxnLst/>
            <a:rect l="l" t="t" r="r" b="b"/>
            <a:pathLst>
              <a:path w="116941" h="99694">
                <a:moveTo>
                  <a:pt x="0" y="89801"/>
                </a:moveTo>
                <a:lnTo>
                  <a:pt x="9893" y="97958"/>
                </a:lnTo>
                <a:lnTo>
                  <a:pt x="22758" y="99694"/>
                </a:lnTo>
                <a:lnTo>
                  <a:pt x="27063" y="99390"/>
                </a:lnTo>
                <a:lnTo>
                  <a:pt x="39903" y="95089"/>
                </a:lnTo>
                <a:lnTo>
                  <a:pt x="49324" y="86453"/>
                </a:lnTo>
                <a:lnTo>
                  <a:pt x="56516" y="75209"/>
                </a:lnTo>
                <a:lnTo>
                  <a:pt x="59194" y="70053"/>
                </a:lnTo>
                <a:lnTo>
                  <a:pt x="65847" y="59364"/>
                </a:lnTo>
                <a:lnTo>
                  <a:pt x="73954" y="49545"/>
                </a:lnTo>
                <a:lnTo>
                  <a:pt x="82806" y="40195"/>
                </a:lnTo>
                <a:lnTo>
                  <a:pt x="91691" y="30913"/>
                </a:lnTo>
                <a:lnTo>
                  <a:pt x="99902" y="21297"/>
                </a:lnTo>
                <a:lnTo>
                  <a:pt x="100482" y="20535"/>
                </a:lnTo>
                <a:lnTo>
                  <a:pt x="108015" y="10254"/>
                </a:lnTo>
                <a:lnTo>
                  <a:pt x="116278" y="632"/>
                </a:lnTo>
                <a:lnTo>
                  <a:pt x="11694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08773" y="6749003"/>
            <a:ext cx="135597" cy="122069"/>
          </a:xfrm>
          <a:custGeom>
            <a:avLst/>
            <a:gdLst/>
            <a:ahLst/>
            <a:cxnLst/>
            <a:rect l="l" t="t" r="r" b="b"/>
            <a:pathLst>
              <a:path w="135597" h="122069">
                <a:moveTo>
                  <a:pt x="0" y="107784"/>
                </a:moveTo>
                <a:lnTo>
                  <a:pt x="7738" y="116939"/>
                </a:lnTo>
                <a:lnTo>
                  <a:pt x="17266" y="122069"/>
                </a:lnTo>
                <a:lnTo>
                  <a:pt x="27127" y="120573"/>
                </a:lnTo>
                <a:lnTo>
                  <a:pt x="37280" y="113310"/>
                </a:lnTo>
                <a:lnTo>
                  <a:pt x="47012" y="103911"/>
                </a:lnTo>
                <a:lnTo>
                  <a:pt x="49999" y="100965"/>
                </a:lnTo>
                <a:lnTo>
                  <a:pt x="58913" y="91921"/>
                </a:lnTo>
                <a:lnTo>
                  <a:pt x="67466" y="82531"/>
                </a:lnTo>
                <a:lnTo>
                  <a:pt x="75894" y="73019"/>
                </a:lnTo>
                <a:lnTo>
                  <a:pt x="83070" y="65074"/>
                </a:lnTo>
                <a:lnTo>
                  <a:pt x="91678" y="55674"/>
                </a:lnTo>
                <a:lnTo>
                  <a:pt x="100183" y="46136"/>
                </a:lnTo>
                <a:lnTo>
                  <a:pt x="108504" y="36436"/>
                </a:lnTo>
                <a:lnTo>
                  <a:pt x="116561" y="26554"/>
                </a:lnTo>
                <a:lnTo>
                  <a:pt x="124274" y="16465"/>
                </a:lnTo>
                <a:lnTo>
                  <a:pt x="131563" y="6149"/>
                </a:lnTo>
                <a:lnTo>
                  <a:pt x="135597" y="0"/>
                </a:lnTo>
                <a:lnTo>
                  <a:pt x="0" y="107784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708773" y="6749003"/>
            <a:ext cx="135597" cy="122069"/>
          </a:xfrm>
          <a:custGeom>
            <a:avLst/>
            <a:gdLst/>
            <a:ahLst/>
            <a:cxnLst/>
            <a:rect l="l" t="t" r="r" b="b"/>
            <a:pathLst>
              <a:path w="135597" h="122069">
                <a:moveTo>
                  <a:pt x="0" y="107784"/>
                </a:moveTo>
                <a:lnTo>
                  <a:pt x="7738" y="116939"/>
                </a:lnTo>
                <a:lnTo>
                  <a:pt x="17266" y="122069"/>
                </a:lnTo>
                <a:lnTo>
                  <a:pt x="27127" y="120573"/>
                </a:lnTo>
                <a:lnTo>
                  <a:pt x="37280" y="113310"/>
                </a:lnTo>
                <a:lnTo>
                  <a:pt x="47012" y="103911"/>
                </a:lnTo>
                <a:lnTo>
                  <a:pt x="49999" y="100965"/>
                </a:lnTo>
                <a:lnTo>
                  <a:pt x="58913" y="91921"/>
                </a:lnTo>
                <a:lnTo>
                  <a:pt x="67466" y="82531"/>
                </a:lnTo>
                <a:lnTo>
                  <a:pt x="75894" y="73019"/>
                </a:lnTo>
                <a:lnTo>
                  <a:pt x="83070" y="65074"/>
                </a:lnTo>
                <a:lnTo>
                  <a:pt x="91678" y="55674"/>
                </a:lnTo>
                <a:lnTo>
                  <a:pt x="100183" y="46136"/>
                </a:lnTo>
                <a:lnTo>
                  <a:pt x="108504" y="36436"/>
                </a:lnTo>
                <a:lnTo>
                  <a:pt x="116561" y="26554"/>
                </a:lnTo>
                <a:lnTo>
                  <a:pt x="124274" y="16465"/>
                </a:lnTo>
                <a:lnTo>
                  <a:pt x="131563" y="6149"/>
                </a:lnTo>
                <a:lnTo>
                  <a:pt x="1355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695633" y="6050856"/>
            <a:ext cx="79705" cy="141592"/>
          </a:xfrm>
          <a:custGeom>
            <a:avLst/>
            <a:gdLst/>
            <a:ahLst/>
            <a:cxnLst/>
            <a:rect l="l" t="t" r="r" b="b"/>
            <a:pathLst>
              <a:path w="79705" h="141592">
                <a:moveTo>
                  <a:pt x="14719" y="130292"/>
                </a:moveTo>
                <a:lnTo>
                  <a:pt x="19166" y="118231"/>
                </a:lnTo>
                <a:lnTo>
                  <a:pt x="22999" y="105955"/>
                </a:lnTo>
                <a:lnTo>
                  <a:pt x="24815" y="99796"/>
                </a:lnTo>
                <a:lnTo>
                  <a:pt x="29652" y="88008"/>
                </a:lnTo>
                <a:lnTo>
                  <a:pt x="35344" y="76896"/>
                </a:lnTo>
                <a:lnTo>
                  <a:pt x="38252" y="70040"/>
                </a:lnTo>
                <a:lnTo>
                  <a:pt x="43354" y="58853"/>
                </a:lnTo>
                <a:lnTo>
                  <a:pt x="50019" y="47322"/>
                </a:lnTo>
                <a:lnTo>
                  <a:pt x="56830" y="36491"/>
                </a:lnTo>
                <a:lnTo>
                  <a:pt x="58369" y="34048"/>
                </a:lnTo>
                <a:lnTo>
                  <a:pt x="65459" y="22335"/>
                </a:lnTo>
                <a:lnTo>
                  <a:pt x="72601" y="10481"/>
                </a:lnTo>
                <a:lnTo>
                  <a:pt x="78836" y="1116"/>
                </a:lnTo>
                <a:lnTo>
                  <a:pt x="79705" y="0"/>
                </a:lnTo>
                <a:lnTo>
                  <a:pt x="34696" y="15557"/>
                </a:lnTo>
                <a:lnTo>
                  <a:pt x="34264" y="20218"/>
                </a:lnTo>
                <a:lnTo>
                  <a:pt x="28397" y="26695"/>
                </a:lnTo>
                <a:lnTo>
                  <a:pt x="27051" y="31140"/>
                </a:lnTo>
                <a:lnTo>
                  <a:pt x="25400" y="36639"/>
                </a:lnTo>
                <a:lnTo>
                  <a:pt x="20167" y="47383"/>
                </a:lnTo>
                <a:lnTo>
                  <a:pt x="18592" y="52895"/>
                </a:lnTo>
                <a:lnTo>
                  <a:pt x="14113" y="64860"/>
                </a:lnTo>
                <a:lnTo>
                  <a:pt x="9248" y="76305"/>
                </a:lnTo>
                <a:lnTo>
                  <a:pt x="7696" y="80822"/>
                </a:lnTo>
                <a:lnTo>
                  <a:pt x="5575" y="87693"/>
                </a:lnTo>
                <a:lnTo>
                  <a:pt x="4457" y="94792"/>
                </a:lnTo>
                <a:lnTo>
                  <a:pt x="2298" y="101092"/>
                </a:lnTo>
                <a:lnTo>
                  <a:pt x="0" y="105524"/>
                </a:lnTo>
                <a:lnTo>
                  <a:pt x="304" y="108343"/>
                </a:lnTo>
                <a:lnTo>
                  <a:pt x="825" y="113296"/>
                </a:lnTo>
                <a:lnTo>
                  <a:pt x="3568" y="118643"/>
                </a:lnTo>
                <a:lnTo>
                  <a:pt x="5232" y="123317"/>
                </a:lnTo>
                <a:lnTo>
                  <a:pt x="7048" y="128409"/>
                </a:lnTo>
                <a:lnTo>
                  <a:pt x="9994" y="136283"/>
                </a:lnTo>
                <a:lnTo>
                  <a:pt x="9347" y="141592"/>
                </a:lnTo>
                <a:lnTo>
                  <a:pt x="14719" y="1302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695633" y="6050856"/>
            <a:ext cx="79705" cy="141592"/>
          </a:xfrm>
          <a:custGeom>
            <a:avLst/>
            <a:gdLst/>
            <a:ahLst/>
            <a:cxnLst/>
            <a:rect l="l" t="t" r="r" b="b"/>
            <a:pathLst>
              <a:path w="79705" h="141592">
                <a:moveTo>
                  <a:pt x="34696" y="15557"/>
                </a:moveTo>
                <a:lnTo>
                  <a:pt x="34264" y="20218"/>
                </a:lnTo>
                <a:lnTo>
                  <a:pt x="28397" y="26695"/>
                </a:lnTo>
                <a:lnTo>
                  <a:pt x="27051" y="31140"/>
                </a:lnTo>
                <a:lnTo>
                  <a:pt x="25400" y="36639"/>
                </a:lnTo>
                <a:lnTo>
                  <a:pt x="20167" y="47383"/>
                </a:lnTo>
                <a:lnTo>
                  <a:pt x="18592" y="52895"/>
                </a:lnTo>
                <a:lnTo>
                  <a:pt x="14113" y="64860"/>
                </a:lnTo>
                <a:lnTo>
                  <a:pt x="9248" y="76305"/>
                </a:lnTo>
                <a:lnTo>
                  <a:pt x="7696" y="80822"/>
                </a:lnTo>
                <a:lnTo>
                  <a:pt x="5575" y="87693"/>
                </a:lnTo>
                <a:lnTo>
                  <a:pt x="4457" y="94792"/>
                </a:lnTo>
                <a:lnTo>
                  <a:pt x="2298" y="101092"/>
                </a:lnTo>
                <a:lnTo>
                  <a:pt x="1435" y="103555"/>
                </a:lnTo>
                <a:lnTo>
                  <a:pt x="0" y="105524"/>
                </a:lnTo>
                <a:lnTo>
                  <a:pt x="304" y="108343"/>
                </a:lnTo>
                <a:lnTo>
                  <a:pt x="825" y="113296"/>
                </a:lnTo>
                <a:lnTo>
                  <a:pt x="3568" y="118643"/>
                </a:lnTo>
                <a:lnTo>
                  <a:pt x="5232" y="123317"/>
                </a:lnTo>
                <a:lnTo>
                  <a:pt x="7048" y="128409"/>
                </a:lnTo>
                <a:lnTo>
                  <a:pt x="9994" y="136283"/>
                </a:lnTo>
                <a:lnTo>
                  <a:pt x="9347" y="141592"/>
                </a:lnTo>
                <a:lnTo>
                  <a:pt x="14719" y="130292"/>
                </a:lnTo>
                <a:lnTo>
                  <a:pt x="19166" y="118231"/>
                </a:lnTo>
                <a:lnTo>
                  <a:pt x="22999" y="105955"/>
                </a:lnTo>
                <a:lnTo>
                  <a:pt x="24815" y="99796"/>
                </a:lnTo>
                <a:lnTo>
                  <a:pt x="29652" y="88008"/>
                </a:lnTo>
                <a:lnTo>
                  <a:pt x="35344" y="76896"/>
                </a:lnTo>
                <a:lnTo>
                  <a:pt x="38252" y="70040"/>
                </a:lnTo>
                <a:lnTo>
                  <a:pt x="43354" y="58853"/>
                </a:lnTo>
                <a:lnTo>
                  <a:pt x="50019" y="47322"/>
                </a:lnTo>
                <a:lnTo>
                  <a:pt x="56830" y="36491"/>
                </a:lnTo>
                <a:lnTo>
                  <a:pt x="58369" y="34048"/>
                </a:lnTo>
                <a:lnTo>
                  <a:pt x="65459" y="22335"/>
                </a:lnTo>
                <a:lnTo>
                  <a:pt x="72601" y="10481"/>
                </a:lnTo>
                <a:lnTo>
                  <a:pt x="78836" y="1116"/>
                </a:lnTo>
                <a:lnTo>
                  <a:pt x="7970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655419" y="5868435"/>
            <a:ext cx="379336" cy="251740"/>
          </a:xfrm>
          <a:custGeom>
            <a:avLst/>
            <a:gdLst/>
            <a:ahLst/>
            <a:cxnLst/>
            <a:rect l="l" t="t" r="r" b="b"/>
            <a:pathLst>
              <a:path w="379336" h="251740">
                <a:moveTo>
                  <a:pt x="316318" y="107201"/>
                </a:moveTo>
                <a:lnTo>
                  <a:pt x="307834" y="94306"/>
                </a:lnTo>
                <a:lnTo>
                  <a:pt x="300389" y="83582"/>
                </a:lnTo>
                <a:lnTo>
                  <a:pt x="292338" y="72569"/>
                </a:lnTo>
                <a:lnTo>
                  <a:pt x="283820" y="61579"/>
                </a:lnTo>
                <a:lnTo>
                  <a:pt x="274974" y="50929"/>
                </a:lnTo>
                <a:lnTo>
                  <a:pt x="265939" y="40932"/>
                </a:lnTo>
                <a:lnTo>
                  <a:pt x="256854" y="31904"/>
                </a:lnTo>
                <a:lnTo>
                  <a:pt x="247858" y="24158"/>
                </a:lnTo>
                <a:lnTo>
                  <a:pt x="239090" y="18009"/>
                </a:lnTo>
                <a:lnTo>
                  <a:pt x="224373" y="12007"/>
                </a:lnTo>
                <a:lnTo>
                  <a:pt x="210229" y="7921"/>
                </a:lnTo>
                <a:lnTo>
                  <a:pt x="194827" y="4273"/>
                </a:lnTo>
                <a:lnTo>
                  <a:pt x="180048" y="1490"/>
                </a:lnTo>
                <a:lnTo>
                  <a:pt x="167776" y="0"/>
                </a:lnTo>
                <a:lnTo>
                  <a:pt x="159893" y="229"/>
                </a:lnTo>
                <a:lnTo>
                  <a:pt x="151163" y="2177"/>
                </a:lnTo>
                <a:lnTo>
                  <a:pt x="142177" y="3927"/>
                </a:lnTo>
                <a:lnTo>
                  <a:pt x="133268" y="5683"/>
                </a:lnTo>
                <a:lnTo>
                  <a:pt x="123749" y="7900"/>
                </a:lnTo>
                <a:lnTo>
                  <a:pt x="112935" y="11033"/>
                </a:lnTo>
                <a:lnTo>
                  <a:pt x="100140" y="15537"/>
                </a:lnTo>
                <a:lnTo>
                  <a:pt x="84677" y="21868"/>
                </a:lnTo>
                <a:lnTo>
                  <a:pt x="65862" y="30480"/>
                </a:lnTo>
                <a:lnTo>
                  <a:pt x="58553" y="34956"/>
                </a:lnTo>
                <a:lnTo>
                  <a:pt x="48638" y="43461"/>
                </a:lnTo>
                <a:lnTo>
                  <a:pt x="39080" y="53748"/>
                </a:lnTo>
                <a:lnTo>
                  <a:pt x="30684" y="64500"/>
                </a:lnTo>
                <a:lnTo>
                  <a:pt x="24257" y="74397"/>
                </a:lnTo>
                <a:lnTo>
                  <a:pt x="19415" y="84157"/>
                </a:lnTo>
                <a:lnTo>
                  <a:pt x="15109" y="95769"/>
                </a:lnTo>
                <a:lnTo>
                  <a:pt x="11657" y="108275"/>
                </a:lnTo>
                <a:lnTo>
                  <a:pt x="9017" y="121337"/>
                </a:lnTo>
                <a:lnTo>
                  <a:pt x="7147" y="134617"/>
                </a:lnTo>
                <a:lnTo>
                  <a:pt x="6005" y="147776"/>
                </a:lnTo>
                <a:lnTo>
                  <a:pt x="5549" y="160477"/>
                </a:lnTo>
                <a:lnTo>
                  <a:pt x="5568" y="164186"/>
                </a:lnTo>
                <a:lnTo>
                  <a:pt x="6343" y="177247"/>
                </a:lnTo>
                <a:lnTo>
                  <a:pt x="7809" y="190139"/>
                </a:lnTo>
                <a:lnTo>
                  <a:pt x="9436" y="202057"/>
                </a:lnTo>
                <a:lnTo>
                  <a:pt x="9994" y="206083"/>
                </a:lnTo>
                <a:lnTo>
                  <a:pt x="0" y="212700"/>
                </a:lnTo>
                <a:lnTo>
                  <a:pt x="533" y="216789"/>
                </a:lnTo>
                <a:lnTo>
                  <a:pt x="1891" y="225214"/>
                </a:lnTo>
                <a:lnTo>
                  <a:pt x="4412" y="239893"/>
                </a:lnTo>
                <a:lnTo>
                  <a:pt x="5969" y="251740"/>
                </a:lnTo>
                <a:lnTo>
                  <a:pt x="16548" y="249162"/>
                </a:lnTo>
                <a:lnTo>
                  <a:pt x="30549" y="241914"/>
                </a:lnTo>
                <a:lnTo>
                  <a:pt x="41719" y="235874"/>
                </a:lnTo>
                <a:lnTo>
                  <a:pt x="51047" y="230659"/>
                </a:lnTo>
                <a:lnTo>
                  <a:pt x="59782" y="225751"/>
                </a:lnTo>
                <a:lnTo>
                  <a:pt x="69178" y="220635"/>
                </a:lnTo>
                <a:lnTo>
                  <a:pt x="80486" y="214793"/>
                </a:lnTo>
                <a:lnTo>
                  <a:pt x="94957" y="207709"/>
                </a:lnTo>
                <a:lnTo>
                  <a:pt x="100358" y="205136"/>
                </a:lnTo>
                <a:lnTo>
                  <a:pt x="110501" y="200363"/>
                </a:lnTo>
                <a:lnTo>
                  <a:pt x="121934" y="195073"/>
                </a:lnTo>
                <a:lnTo>
                  <a:pt x="134325" y="189456"/>
                </a:lnTo>
                <a:lnTo>
                  <a:pt x="147338" y="183700"/>
                </a:lnTo>
                <a:lnTo>
                  <a:pt x="160638" y="177994"/>
                </a:lnTo>
                <a:lnTo>
                  <a:pt x="173890" y="172528"/>
                </a:lnTo>
                <a:lnTo>
                  <a:pt x="186759" y="167491"/>
                </a:lnTo>
                <a:lnTo>
                  <a:pt x="198911" y="163072"/>
                </a:lnTo>
                <a:lnTo>
                  <a:pt x="210010" y="159461"/>
                </a:lnTo>
                <a:lnTo>
                  <a:pt x="219722" y="156845"/>
                </a:lnTo>
                <a:lnTo>
                  <a:pt x="234527" y="154865"/>
                </a:lnTo>
                <a:lnTo>
                  <a:pt x="247223" y="154102"/>
                </a:lnTo>
                <a:lnTo>
                  <a:pt x="259664" y="152591"/>
                </a:lnTo>
                <a:lnTo>
                  <a:pt x="268550" y="150770"/>
                </a:lnTo>
                <a:lnTo>
                  <a:pt x="279955" y="148368"/>
                </a:lnTo>
                <a:lnTo>
                  <a:pt x="293077" y="145999"/>
                </a:lnTo>
                <a:lnTo>
                  <a:pt x="299367" y="145091"/>
                </a:lnTo>
                <a:lnTo>
                  <a:pt x="312295" y="143673"/>
                </a:lnTo>
                <a:lnTo>
                  <a:pt x="325453" y="142682"/>
                </a:lnTo>
                <a:lnTo>
                  <a:pt x="337667" y="142139"/>
                </a:lnTo>
                <a:lnTo>
                  <a:pt x="340560" y="142055"/>
                </a:lnTo>
                <a:lnTo>
                  <a:pt x="353050" y="141722"/>
                </a:lnTo>
                <a:lnTo>
                  <a:pt x="366940" y="141588"/>
                </a:lnTo>
                <a:lnTo>
                  <a:pt x="379336" y="141986"/>
                </a:lnTo>
                <a:lnTo>
                  <a:pt x="377088" y="136449"/>
                </a:lnTo>
                <a:lnTo>
                  <a:pt x="370395" y="132398"/>
                </a:lnTo>
                <a:lnTo>
                  <a:pt x="364566" y="130810"/>
                </a:lnTo>
                <a:lnTo>
                  <a:pt x="360565" y="129718"/>
                </a:lnTo>
                <a:lnTo>
                  <a:pt x="348068" y="125083"/>
                </a:lnTo>
                <a:lnTo>
                  <a:pt x="344385" y="124282"/>
                </a:lnTo>
                <a:lnTo>
                  <a:pt x="339915" y="123292"/>
                </a:lnTo>
                <a:lnTo>
                  <a:pt x="324688" y="119418"/>
                </a:lnTo>
                <a:lnTo>
                  <a:pt x="320878" y="117018"/>
                </a:lnTo>
                <a:lnTo>
                  <a:pt x="318592" y="115583"/>
                </a:lnTo>
                <a:lnTo>
                  <a:pt x="317881" y="109627"/>
                </a:lnTo>
                <a:lnTo>
                  <a:pt x="316318" y="10720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655419" y="5868435"/>
            <a:ext cx="379336" cy="251740"/>
          </a:xfrm>
          <a:custGeom>
            <a:avLst/>
            <a:gdLst/>
            <a:ahLst/>
            <a:cxnLst/>
            <a:rect l="l" t="t" r="r" b="b"/>
            <a:pathLst>
              <a:path w="379336" h="251740">
                <a:moveTo>
                  <a:pt x="5969" y="251740"/>
                </a:moveTo>
                <a:lnTo>
                  <a:pt x="4412" y="239893"/>
                </a:lnTo>
                <a:lnTo>
                  <a:pt x="1891" y="225214"/>
                </a:lnTo>
                <a:lnTo>
                  <a:pt x="533" y="216789"/>
                </a:lnTo>
                <a:lnTo>
                  <a:pt x="0" y="212700"/>
                </a:lnTo>
                <a:lnTo>
                  <a:pt x="9994" y="206083"/>
                </a:lnTo>
                <a:lnTo>
                  <a:pt x="9436" y="202057"/>
                </a:lnTo>
                <a:lnTo>
                  <a:pt x="7809" y="190139"/>
                </a:lnTo>
                <a:lnTo>
                  <a:pt x="6343" y="177247"/>
                </a:lnTo>
                <a:lnTo>
                  <a:pt x="5568" y="164186"/>
                </a:lnTo>
                <a:lnTo>
                  <a:pt x="5549" y="160477"/>
                </a:lnTo>
                <a:lnTo>
                  <a:pt x="6005" y="147776"/>
                </a:lnTo>
                <a:lnTo>
                  <a:pt x="7147" y="134617"/>
                </a:lnTo>
                <a:lnTo>
                  <a:pt x="9017" y="121337"/>
                </a:lnTo>
                <a:lnTo>
                  <a:pt x="11657" y="108275"/>
                </a:lnTo>
                <a:lnTo>
                  <a:pt x="15109" y="95769"/>
                </a:lnTo>
                <a:lnTo>
                  <a:pt x="19415" y="84157"/>
                </a:lnTo>
                <a:lnTo>
                  <a:pt x="24257" y="74397"/>
                </a:lnTo>
                <a:lnTo>
                  <a:pt x="30684" y="64500"/>
                </a:lnTo>
                <a:lnTo>
                  <a:pt x="39080" y="53748"/>
                </a:lnTo>
                <a:lnTo>
                  <a:pt x="48638" y="43461"/>
                </a:lnTo>
                <a:lnTo>
                  <a:pt x="58553" y="34956"/>
                </a:lnTo>
                <a:lnTo>
                  <a:pt x="65862" y="30480"/>
                </a:lnTo>
                <a:lnTo>
                  <a:pt x="84677" y="21868"/>
                </a:lnTo>
                <a:lnTo>
                  <a:pt x="100140" y="15537"/>
                </a:lnTo>
                <a:lnTo>
                  <a:pt x="112935" y="11033"/>
                </a:lnTo>
                <a:lnTo>
                  <a:pt x="123749" y="7900"/>
                </a:lnTo>
                <a:lnTo>
                  <a:pt x="133268" y="5683"/>
                </a:lnTo>
                <a:lnTo>
                  <a:pt x="142177" y="3927"/>
                </a:lnTo>
                <a:lnTo>
                  <a:pt x="151163" y="2177"/>
                </a:lnTo>
                <a:lnTo>
                  <a:pt x="159893" y="229"/>
                </a:lnTo>
                <a:lnTo>
                  <a:pt x="167776" y="0"/>
                </a:lnTo>
                <a:lnTo>
                  <a:pt x="180048" y="1490"/>
                </a:lnTo>
                <a:lnTo>
                  <a:pt x="194827" y="4273"/>
                </a:lnTo>
                <a:lnTo>
                  <a:pt x="210229" y="7921"/>
                </a:lnTo>
                <a:lnTo>
                  <a:pt x="224373" y="12007"/>
                </a:lnTo>
                <a:lnTo>
                  <a:pt x="235377" y="16104"/>
                </a:lnTo>
                <a:lnTo>
                  <a:pt x="247858" y="24158"/>
                </a:lnTo>
                <a:lnTo>
                  <a:pt x="256854" y="31904"/>
                </a:lnTo>
                <a:lnTo>
                  <a:pt x="265939" y="40932"/>
                </a:lnTo>
                <a:lnTo>
                  <a:pt x="274974" y="50929"/>
                </a:lnTo>
                <a:lnTo>
                  <a:pt x="283820" y="61579"/>
                </a:lnTo>
                <a:lnTo>
                  <a:pt x="292338" y="72569"/>
                </a:lnTo>
                <a:lnTo>
                  <a:pt x="300389" y="83582"/>
                </a:lnTo>
                <a:lnTo>
                  <a:pt x="307834" y="94306"/>
                </a:lnTo>
                <a:lnTo>
                  <a:pt x="314535" y="104426"/>
                </a:lnTo>
                <a:lnTo>
                  <a:pt x="316318" y="107201"/>
                </a:lnTo>
                <a:lnTo>
                  <a:pt x="317881" y="109627"/>
                </a:lnTo>
                <a:lnTo>
                  <a:pt x="318592" y="115583"/>
                </a:lnTo>
                <a:lnTo>
                  <a:pt x="320878" y="117018"/>
                </a:lnTo>
                <a:lnTo>
                  <a:pt x="324688" y="119418"/>
                </a:lnTo>
                <a:lnTo>
                  <a:pt x="339915" y="123292"/>
                </a:lnTo>
                <a:lnTo>
                  <a:pt x="344385" y="124282"/>
                </a:lnTo>
                <a:lnTo>
                  <a:pt x="348068" y="125083"/>
                </a:lnTo>
                <a:lnTo>
                  <a:pt x="360565" y="129718"/>
                </a:lnTo>
                <a:lnTo>
                  <a:pt x="364566" y="130810"/>
                </a:lnTo>
                <a:lnTo>
                  <a:pt x="370395" y="132398"/>
                </a:lnTo>
                <a:lnTo>
                  <a:pt x="377088" y="136449"/>
                </a:lnTo>
                <a:lnTo>
                  <a:pt x="379336" y="141986"/>
                </a:lnTo>
                <a:lnTo>
                  <a:pt x="366940" y="141588"/>
                </a:lnTo>
                <a:lnTo>
                  <a:pt x="353050" y="141722"/>
                </a:lnTo>
                <a:lnTo>
                  <a:pt x="340560" y="142055"/>
                </a:lnTo>
                <a:lnTo>
                  <a:pt x="337667" y="142139"/>
                </a:lnTo>
                <a:lnTo>
                  <a:pt x="325453" y="142682"/>
                </a:lnTo>
                <a:lnTo>
                  <a:pt x="312295" y="143673"/>
                </a:lnTo>
                <a:lnTo>
                  <a:pt x="299367" y="145091"/>
                </a:lnTo>
                <a:lnTo>
                  <a:pt x="293077" y="145999"/>
                </a:lnTo>
                <a:lnTo>
                  <a:pt x="279955" y="148368"/>
                </a:lnTo>
                <a:lnTo>
                  <a:pt x="268550" y="150770"/>
                </a:lnTo>
                <a:lnTo>
                  <a:pt x="259664" y="152591"/>
                </a:lnTo>
                <a:lnTo>
                  <a:pt x="247223" y="154102"/>
                </a:lnTo>
                <a:lnTo>
                  <a:pt x="234527" y="154865"/>
                </a:lnTo>
                <a:lnTo>
                  <a:pt x="222030" y="156359"/>
                </a:lnTo>
                <a:lnTo>
                  <a:pt x="210010" y="159461"/>
                </a:lnTo>
                <a:lnTo>
                  <a:pt x="198911" y="163072"/>
                </a:lnTo>
                <a:lnTo>
                  <a:pt x="186759" y="167491"/>
                </a:lnTo>
                <a:lnTo>
                  <a:pt x="173890" y="172528"/>
                </a:lnTo>
                <a:lnTo>
                  <a:pt x="160638" y="177994"/>
                </a:lnTo>
                <a:lnTo>
                  <a:pt x="147338" y="183700"/>
                </a:lnTo>
                <a:lnTo>
                  <a:pt x="134325" y="189456"/>
                </a:lnTo>
                <a:lnTo>
                  <a:pt x="121934" y="195073"/>
                </a:lnTo>
                <a:lnTo>
                  <a:pt x="110501" y="200363"/>
                </a:lnTo>
                <a:lnTo>
                  <a:pt x="100358" y="205136"/>
                </a:lnTo>
                <a:lnTo>
                  <a:pt x="94957" y="207709"/>
                </a:lnTo>
                <a:lnTo>
                  <a:pt x="80486" y="214793"/>
                </a:lnTo>
                <a:lnTo>
                  <a:pt x="69178" y="220635"/>
                </a:lnTo>
                <a:lnTo>
                  <a:pt x="59782" y="225751"/>
                </a:lnTo>
                <a:lnTo>
                  <a:pt x="51047" y="230659"/>
                </a:lnTo>
                <a:lnTo>
                  <a:pt x="41719" y="235874"/>
                </a:lnTo>
                <a:lnTo>
                  <a:pt x="30549" y="241914"/>
                </a:lnTo>
                <a:lnTo>
                  <a:pt x="16548" y="249162"/>
                </a:lnTo>
                <a:lnTo>
                  <a:pt x="5969" y="2517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665453" y="5999425"/>
            <a:ext cx="173355" cy="72897"/>
          </a:xfrm>
          <a:custGeom>
            <a:avLst/>
            <a:gdLst/>
            <a:ahLst/>
            <a:cxnLst/>
            <a:rect l="l" t="t" r="r" b="b"/>
            <a:pathLst>
              <a:path w="173354" h="72898">
                <a:moveTo>
                  <a:pt x="0" y="72898"/>
                </a:moveTo>
                <a:lnTo>
                  <a:pt x="11377" y="67323"/>
                </a:lnTo>
                <a:lnTo>
                  <a:pt x="22714" y="61546"/>
                </a:lnTo>
                <a:lnTo>
                  <a:pt x="34116" y="55929"/>
                </a:lnTo>
                <a:lnTo>
                  <a:pt x="35712" y="55181"/>
                </a:lnTo>
                <a:lnTo>
                  <a:pt x="47444" y="50255"/>
                </a:lnTo>
                <a:lnTo>
                  <a:pt x="59274" y="45672"/>
                </a:lnTo>
                <a:lnTo>
                  <a:pt x="68021" y="42011"/>
                </a:lnTo>
                <a:lnTo>
                  <a:pt x="79809" y="36334"/>
                </a:lnTo>
                <a:lnTo>
                  <a:pt x="90763" y="30467"/>
                </a:lnTo>
                <a:lnTo>
                  <a:pt x="101538" y="24586"/>
                </a:lnTo>
                <a:lnTo>
                  <a:pt x="112787" y="18865"/>
                </a:lnTo>
                <a:lnTo>
                  <a:pt x="121081" y="15138"/>
                </a:lnTo>
                <a:lnTo>
                  <a:pt x="132125" y="11093"/>
                </a:lnTo>
                <a:lnTo>
                  <a:pt x="145025" y="7195"/>
                </a:lnTo>
                <a:lnTo>
                  <a:pt x="158268" y="3660"/>
                </a:lnTo>
                <a:lnTo>
                  <a:pt x="170339" y="705"/>
                </a:lnTo>
                <a:lnTo>
                  <a:pt x="1733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667040" y="5889083"/>
            <a:ext cx="247815" cy="84699"/>
          </a:xfrm>
          <a:custGeom>
            <a:avLst/>
            <a:gdLst/>
            <a:ahLst/>
            <a:cxnLst/>
            <a:rect l="l" t="t" r="r" b="b"/>
            <a:pathLst>
              <a:path w="247815" h="84699">
                <a:moveTo>
                  <a:pt x="0" y="84699"/>
                </a:moveTo>
                <a:lnTo>
                  <a:pt x="5401" y="72966"/>
                </a:lnTo>
                <a:lnTo>
                  <a:pt x="13164" y="62521"/>
                </a:lnTo>
                <a:lnTo>
                  <a:pt x="22726" y="53355"/>
                </a:lnTo>
                <a:lnTo>
                  <a:pt x="33527" y="45459"/>
                </a:lnTo>
                <a:lnTo>
                  <a:pt x="45004" y="38823"/>
                </a:lnTo>
                <a:lnTo>
                  <a:pt x="56595" y="33437"/>
                </a:lnTo>
                <a:lnTo>
                  <a:pt x="58293" y="32744"/>
                </a:lnTo>
                <a:lnTo>
                  <a:pt x="69721" y="27310"/>
                </a:lnTo>
                <a:lnTo>
                  <a:pt x="81030" y="21139"/>
                </a:lnTo>
                <a:lnTo>
                  <a:pt x="92496" y="15478"/>
                </a:lnTo>
                <a:lnTo>
                  <a:pt x="102603" y="11992"/>
                </a:lnTo>
                <a:lnTo>
                  <a:pt x="113934" y="9149"/>
                </a:lnTo>
                <a:lnTo>
                  <a:pt x="126974" y="6007"/>
                </a:lnTo>
                <a:lnTo>
                  <a:pt x="140282" y="3123"/>
                </a:lnTo>
                <a:lnTo>
                  <a:pt x="152418" y="1054"/>
                </a:lnTo>
                <a:lnTo>
                  <a:pt x="167400" y="0"/>
                </a:lnTo>
                <a:lnTo>
                  <a:pt x="179120" y="742"/>
                </a:lnTo>
                <a:lnTo>
                  <a:pt x="190267" y="2699"/>
                </a:lnTo>
                <a:lnTo>
                  <a:pt x="202265" y="5453"/>
                </a:lnTo>
                <a:lnTo>
                  <a:pt x="212496" y="7750"/>
                </a:lnTo>
                <a:lnTo>
                  <a:pt x="224362" y="12426"/>
                </a:lnTo>
                <a:lnTo>
                  <a:pt x="235623" y="19968"/>
                </a:lnTo>
                <a:lnTo>
                  <a:pt x="237286" y="21809"/>
                </a:lnTo>
                <a:lnTo>
                  <a:pt x="242100" y="28210"/>
                </a:lnTo>
                <a:lnTo>
                  <a:pt x="243916" y="34382"/>
                </a:lnTo>
                <a:lnTo>
                  <a:pt x="247815" y="356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754657" y="5984743"/>
            <a:ext cx="74676" cy="26327"/>
          </a:xfrm>
          <a:custGeom>
            <a:avLst/>
            <a:gdLst/>
            <a:ahLst/>
            <a:cxnLst/>
            <a:rect l="l" t="t" r="r" b="b"/>
            <a:pathLst>
              <a:path w="74675" h="26327">
                <a:moveTo>
                  <a:pt x="0" y="26327"/>
                </a:moveTo>
                <a:lnTo>
                  <a:pt x="8741" y="20960"/>
                </a:lnTo>
                <a:lnTo>
                  <a:pt x="22400" y="15201"/>
                </a:lnTo>
                <a:lnTo>
                  <a:pt x="36682" y="10092"/>
                </a:lnTo>
                <a:lnTo>
                  <a:pt x="47291" y="6676"/>
                </a:lnTo>
                <a:lnTo>
                  <a:pt x="60121" y="3331"/>
                </a:lnTo>
                <a:lnTo>
                  <a:pt x="72518" y="514"/>
                </a:lnTo>
                <a:lnTo>
                  <a:pt x="7467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913953" y="6091327"/>
            <a:ext cx="63030" cy="16491"/>
          </a:xfrm>
          <a:custGeom>
            <a:avLst/>
            <a:gdLst/>
            <a:ahLst/>
            <a:cxnLst/>
            <a:rect l="l" t="t" r="r" b="b"/>
            <a:pathLst>
              <a:path w="63030" h="16491">
                <a:moveTo>
                  <a:pt x="63030" y="3550"/>
                </a:moveTo>
                <a:lnTo>
                  <a:pt x="44212" y="886"/>
                </a:lnTo>
                <a:lnTo>
                  <a:pt x="31393" y="0"/>
                </a:lnTo>
                <a:lnTo>
                  <a:pt x="22086" y="1401"/>
                </a:lnTo>
                <a:lnTo>
                  <a:pt x="13806" y="5601"/>
                </a:lnTo>
                <a:lnTo>
                  <a:pt x="4067" y="13109"/>
                </a:lnTo>
                <a:lnTo>
                  <a:pt x="0" y="164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831149" y="6376821"/>
            <a:ext cx="425691" cy="265584"/>
          </a:xfrm>
          <a:custGeom>
            <a:avLst/>
            <a:gdLst/>
            <a:ahLst/>
            <a:cxnLst/>
            <a:rect l="l" t="t" r="r" b="b"/>
            <a:pathLst>
              <a:path w="425691" h="265584">
                <a:moveTo>
                  <a:pt x="35534" y="245287"/>
                </a:moveTo>
                <a:lnTo>
                  <a:pt x="36905" y="245497"/>
                </a:lnTo>
                <a:lnTo>
                  <a:pt x="46684" y="247595"/>
                </a:lnTo>
                <a:lnTo>
                  <a:pt x="48221" y="247827"/>
                </a:lnTo>
                <a:lnTo>
                  <a:pt x="61026" y="251700"/>
                </a:lnTo>
                <a:lnTo>
                  <a:pt x="73332" y="255327"/>
                </a:lnTo>
                <a:lnTo>
                  <a:pt x="85283" y="258590"/>
                </a:lnTo>
                <a:lnTo>
                  <a:pt x="97022" y="261368"/>
                </a:lnTo>
                <a:lnTo>
                  <a:pt x="108693" y="263539"/>
                </a:lnTo>
                <a:lnTo>
                  <a:pt x="120439" y="264985"/>
                </a:lnTo>
                <a:lnTo>
                  <a:pt x="132402" y="265584"/>
                </a:lnTo>
                <a:lnTo>
                  <a:pt x="144727" y="265216"/>
                </a:lnTo>
                <a:lnTo>
                  <a:pt x="157556" y="263760"/>
                </a:lnTo>
                <a:lnTo>
                  <a:pt x="166814" y="262051"/>
                </a:lnTo>
                <a:lnTo>
                  <a:pt x="178540" y="258852"/>
                </a:lnTo>
                <a:lnTo>
                  <a:pt x="190351" y="254389"/>
                </a:lnTo>
                <a:lnTo>
                  <a:pt x="202129" y="248923"/>
                </a:lnTo>
                <a:lnTo>
                  <a:pt x="213757" y="242717"/>
                </a:lnTo>
                <a:lnTo>
                  <a:pt x="225116" y="236034"/>
                </a:lnTo>
                <a:lnTo>
                  <a:pt x="236088" y="229137"/>
                </a:lnTo>
                <a:lnTo>
                  <a:pt x="246556" y="222287"/>
                </a:lnTo>
                <a:lnTo>
                  <a:pt x="249580" y="220281"/>
                </a:lnTo>
                <a:lnTo>
                  <a:pt x="260558" y="213571"/>
                </a:lnTo>
                <a:lnTo>
                  <a:pt x="271846" y="207650"/>
                </a:lnTo>
                <a:lnTo>
                  <a:pt x="283374" y="202337"/>
                </a:lnTo>
                <a:lnTo>
                  <a:pt x="295074" y="197455"/>
                </a:lnTo>
                <a:lnTo>
                  <a:pt x="306875" y="192824"/>
                </a:lnTo>
                <a:lnTo>
                  <a:pt x="318708" y="188265"/>
                </a:lnTo>
                <a:lnTo>
                  <a:pt x="330502" y="183599"/>
                </a:lnTo>
                <a:lnTo>
                  <a:pt x="342188" y="178648"/>
                </a:lnTo>
                <a:lnTo>
                  <a:pt x="353697" y="173232"/>
                </a:lnTo>
                <a:lnTo>
                  <a:pt x="363054" y="168262"/>
                </a:lnTo>
                <a:lnTo>
                  <a:pt x="373508" y="162573"/>
                </a:lnTo>
                <a:lnTo>
                  <a:pt x="385712" y="155851"/>
                </a:lnTo>
                <a:lnTo>
                  <a:pt x="398301" y="148168"/>
                </a:lnTo>
                <a:lnTo>
                  <a:pt x="409909" y="139600"/>
                </a:lnTo>
                <a:lnTo>
                  <a:pt x="419170" y="130219"/>
                </a:lnTo>
                <a:lnTo>
                  <a:pt x="424719" y="120101"/>
                </a:lnTo>
                <a:lnTo>
                  <a:pt x="425691" y="113271"/>
                </a:lnTo>
                <a:lnTo>
                  <a:pt x="423649" y="103005"/>
                </a:lnTo>
                <a:lnTo>
                  <a:pt x="418549" y="91252"/>
                </a:lnTo>
                <a:lnTo>
                  <a:pt x="411200" y="78828"/>
                </a:lnTo>
                <a:lnTo>
                  <a:pt x="402412" y="66548"/>
                </a:lnTo>
                <a:lnTo>
                  <a:pt x="392994" y="55227"/>
                </a:lnTo>
                <a:lnTo>
                  <a:pt x="383757" y="45681"/>
                </a:lnTo>
                <a:lnTo>
                  <a:pt x="375510" y="38725"/>
                </a:lnTo>
                <a:lnTo>
                  <a:pt x="362084" y="31706"/>
                </a:lnTo>
                <a:lnTo>
                  <a:pt x="352505" y="31047"/>
                </a:lnTo>
                <a:lnTo>
                  <a:pt x="343638" y="34825"/>
                </a:lnTo>
                <a:lnTo>
                  <a:pt x="333916" y="42202"/>
                </a:lnTo>
                <a:lnTo>
                  <a:pt x="330022" y="45478"/>
                </a:lnTo>
                <a:lnTo>
                  <a:pt x="318973" y="52273"/>
                </a:lnTo>
                <a:lnTo>
                  <a:pt x="307295" y="56217"/>
                </a:lnTo>
                <a:lnTo>
                  <a:pt x="295037" y="59800"/>
                </a:lnTo>
                <a:lnTo>
                  <a:pt x="290182" y="61607"/>
                </a:lnTo>
                <a:lnTo>
                  <a:pt x="279056" y="67085"/>
                </a:lnTo>
                <a:lnTo>
                  <a:pt x="268169" y="73845"/>
                </a:lnTo>
                <a:lnTo>
                  <a:pt x="257378" y="81293"/>
                </a:lnTo>
                <a:lnTo>
                  <a:pt x="246542" y="88835"/>
                </a:lnTo>
                <a:lnTo>
                  <a:pt x="235518" y="95874"/>
                </a:lnTo>
                <a:lnTo>
                  <a:pt x="224165" y="101817"/>
                </a:lnTo>
                <a:lnTo>
                  <a:pt x="212341" y="106069"/>
                </a:lnTo>
                <a:lnTo>
                  <a:pt x="200939" y="107975"/>
                </a:lnTo>
                <a:lnTo>
                  <a:pt x="188360" y="109616"/>
                </a:lnTo>
                <a:lnTo>
                  <a:pt x="176000" y="112288"/>
                </a:lnTo>
                <a:lnTo>
                  <a:pt x="163811" y="115112"/>
                </a:lnTo>
                <a:lnTo>
                  <a:pt x="151741" y="117206"/>
                </a:lnTo>
                <a:lnTo>
                  <a:pt x="139742" y="117688"/>
                </a:lnTo>
                <a:lnTo>
                  <a:pt x="128765" y="115963"/>
                </a:lnTo>
                <a:lnTo>
                  <a:pt x="117405" y="112223"/>
                </a:lnTo>
                <a:lnTo>
                  <a:pt x="105773" y="107229"/>
                </a:lnTo>
                <a:lnTo>
                  <a:pt x="94082" y="101186"/>
                </a:lnTo>
                <a:lnTo>
                  <a:pt x="82545" y="94296"/>
                </a:lnTo>
                <a:lnTo>
                  <a:pt x="71374" y="86762"/>
                </a:lnTo>
                <a:lnTo>
                  <a:pt x="60781" y="78788"/>
                </a:lnTo>
                <a:lnTo>
                  <a:pt x="50979" y="70577"/>
                </a:lnTo>
                <a:lnTo>
                  <a:pt x="42180" y="62332"/>
                </a:lnTo>
                <a:lnTo>
                  <a:pt x="32807" y="51244"/>
                </a:lnTo>
                <a:lnTo>
                  <a:pt x="25482" y="40497"/>
                </a:lnTo>
                <a:lnTo>
                  <a:pt x="20091" y="32626"/>
                </a:lnTo>
                <a:lnTo>
                  <a:pt x="14014" y="21429"/>
                </a:lnTo>
                <a:lnTo>
                  <a:pt x="8038" y="9261"/>
                </a:lnTo>
                <a:lnTo>
                  <a:pt x="162" y="106"/>
                </a:lnTo>
                <a:lnTo>
                  <a:pt x="0" y="0"/>
                </a:lnTo>
                <a:lnTo>
                  <a:pt x="35534" y="24528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831149" y="6376821"/>
            <a:ext cx="425691" cy="265584"/>
          </a:xfrm>
          <a:custGeom>
            <a:avLst/>
            <a:gdLst/>
            <a:ahLst/>
            <a:cxnLst/>
            <a:rect l="l" t="t" r="r" b="b"/>
            <a:pathLst>
              <a:path w="425691" h="265584">
                <a:moveTo>
                  <a:pt x="35534" y="245287"/>
                </a:moveTo>
                <a:lnTo>
                  <a:pt x="36905" y="245497"/>
                </a:lnTo>
                <a:lnTo>
                  <a:pt x="46684" y="247595"/>
                </a:lnTo>
                <a:lnTo>
                  <a:pt x="48221" y="247827"/>
                </a:lnTo>
                <a:lnTo>
                  <a:pt x="61026" y="251700"/>
                </a:lnTo>
                <a:lnTo>
                  <a:pt x="73332" y="255327"/>
                </a:lnTo>
                <a:lnTo>
                  <a:pt x="85283" y="258590"/>
                </a:lnTo>
                <a:lnTo>
                  <a:pt x="97022" y="261368"/>
                </a:lnTo>
                <a:lnTo>
                  <a:pt x="108693" y="263539"/>
                </a:lnTo>
                <a:lnTo>
                  <a:pt x="120439" y="264985"/>
                </a:lnTo>
                <a:lnTo>
                  <a:pt x="132402" y="265584"/>
                </a:lnTo>
                <a:lnTo>
                  <a:pt x="144727" y="265216"/>
                </a:lnTo>
                <a:lnTo>
                  <a:pt x="157556" y="263760"/>
                </a:lnTo>
                <a:lnTo>
                  <a:pt x="166814" y="262051"/>
                </a:lnTo>
                <a:lnTo>
                  <a:pt x="178540" y="258852"/>
                </a:lnTo>
                <a:lnTo>
                  <a:pt x="190351" y="254389"/>
                </a:lnTo>
                <a:lnTo>
                  <a:pt x="202129" y="248923"/>
                </a:lnTo>
                <a:lnTo>
                  <a:pt x="213757" y="242717"/>
                </a:lnTo>
                <a:lnTo>
                  <a:pt x="225116" y="236034"/>
                </a:lnTo>
                <a:lnTo>
                  <a:pt x="236088" y="229137"/>
                </a:lnTo>
                <a:lnTo>
                  <a:pt x="246556" y="222287"/>
                </a:lnTo>
                <a:lnTo>
                  <a:pt x="249580" y="220281"/>
                </a:lnTo>
                <a:lnTo>
                  <a:pt x="260558" y="213571"/>
                </a:lnTo>
                <a:lnTo>
                  <a:pt x="271846" y="207650"/>
                </a:lnTo>
                <a:lnTo>
                  <a:pt x="283374" y="202337"/>
                </a:lnTo>
                <a:lnTo>
                  <a:pt x="295074" y="197455"/>
                </a:lnTo>
                <a:lnTo>
                  <a:pt x="306875" y="192824"/>
                </a:lnTo>
                <a:lnTo>
                  <a:pt x="318708" y="188265"/>
                </a:lnTo>
                <a:lnTo>
                  <a:pt x="330502" y="183599"/>
                </a:lnTo>
                <a:lnTo>
                  <a:pt x="342188" y="178648"/>
                </a:lnTo>
                <a:lnTo>
                  <a:pt x="353697" y="173232"/>
                </a:lnTo>
                <a:lnTo>
                  <a:pt x="363054" y="168262"/>
                </a:lnTo>
                <a:lnTo>
                  <a:pt x="373508" y="162573"/>
                </a:lnTo>
                <a:lnTo>
                  <a:pt x="385712" y="155851"/>
                </a:lnTo>
                <a:lnTo>
                  <a:pt x="398301" y="148168"/>
                </a:lnTo>
                <a:lnTo>
                  <a:pt x="409909" y="139600"/>
                </a:lnTo>
                <a:lnTo>
                  <a:pt x="419170" y="130219"/>
                </a:lnTo>
                <a:lnTo>
                  <a:pt x="424719" y="120101"/>
                </a:lnTo>
                <a:lnTo>
                  <a:pt x="425691" y="113271"/>
                </a:lnTo>
                <a:lnTo>
                  <a:pt x="423649" y="103005"/>
                </a:lnTo>
                <a:lnTo>
                  <a:pt x="418549" y="91252"/>
                </a:lnTo>
                <a:lnTo>
                  <a:pt x="411200" y="78828"/>
                </a:lnTo>
                <a:lnTo>
                  <a:pt x="402412" y="66548"/>
                </a:lnTo>
                <a:lnTo>
                  <a:pt x="392994" y="55227"/>
                </a:lnTo>
                <a:lnTo>
                  <a:pt x="383757" y="45681"/>
                </a:lnTo>
                <a:lnTo>
                  <a:pt x="375510" y="38725"/>
                </a:lnTo>
                <a:lnTo>
                  <a:pt x="362084" y="31706"/>
                </a:lnTo>
                <a:lnTo>
                  <a:pt x="352505" y="31047"/>
                </a:lnTo>
                <a:lnTo>
                  <a:pt x="343638" y="34825"/>
                </a:lnTo>
                <a:lnTo>
                  <a:pt x="333916" y="42202"/>
                </a:lnTo>
                <a:lnTo>
                  <a:pt x="330022" y="45478"/>
                </a:lnTo>
                <a:lnTo>
                  <a:pt x="318973" y="52273"/>
                </a:lnTo>
                <a:lnTo>
                  <a:pt x="307295" y="56217"/>
                </a:lnTo>
                <a:lnTo>
                  <a:pt x="295037" y="59800"/>
                </a:lnTo>
                <a:lnTo>
                  <a:pt x="290182" y="61607"/>
                </a:lnTo>
                <a:lnTo>
                  <a:pt x="279056" y="67085"/>
                </a:lnTo>
                <a:lnTo>
                  <a:pt x="268169" y="73845"/>
                </a:lnTo>
                <a:lnTo>
                  <a:pt x="257378" y="81293"/>
                </a:lnTo>
                <a:lnTo>
                  <a:pt x="246542" y="88835"/>
                </a:lnTo>
                <a:lnTo>
                  <a:pt x="235518" y="95874"/>
                </a:lnTo>
                <a:lnTo>
                  <a:pt x="224165" y="101817"/>
                </a:lnTo>
                <a:lnTo>
                  <a:pt x="212341" y="106069"/>
                </a:lnTo>
                <a:lnTo>
                  <a:pt x="200939" y="107975"/>
                </a:lnTo>
                <a:lnTo>
                  <a:pt x="188360" y="109616"/>
                </a:lnTo>
                <a:lnTo>
                  <a:pt x="176000" y="112288"/>
                </a:lnTo>
                <a:lnTo>
                  <a:pt x="163811" y="115112"/>
                </a:lnTo>
                <a:lnTo>
                  <a:pt x="151741" y="117206"/>
                </a:lnTo>
                <a:lnTo>
                  <a:pt x="139742" y="117688"/>
                </a:lnTo>
                <a:lnTo>
                  <a:pt x="128765" y="115963"/>
                </a:lnTo>
                <a:lnTo>
                  <a:pt x="117405" y="112223"/>
                </a:lnTo>
                <a:lnTo>
                  <a:pt x="105773" y="107229"/>
                </a:lnTo>
                <a:lnTo>
                  <a:pt x="94082" y="101186"/>
                </a:lnTo>
                <a:lnTo>
                  <a:pt x="82545" y="94296"/>
                </a:lnTo>
                <a:lnTo>
                  <a:pt x="71374" y="86762"/>
                </a:lnTo>
                <a:lnTo>
                  <a:pt x="60781" y="78788"/>
                </a:lnTo>
                <a:lnTo>
                  <a:pt x="50979" y="70577"/>
                </a:lnTo>
                <a:lnTo>
                  <a:pt x="42180" y="62332"/>
                </a:lnTo>
                <a:lnTo>
                  <a:pt x="32807" y="51244"/>
                </a:lnTo>
                <a:lnTo>
                  <a:pt x="25482" y="40497"/>
                </a:lnTo>
                <a:lnTo>
                  <a:pt x="20091" y="32626"/>
                </a:lnTo>
                <a:lnTo>
                  <a:pt x="14014" y="21429"/>
                </a:lnTo>
                <a:lnTo>
                  <a:pt x="8038" y="9261"/>
                </a:lnTo>
                <a:lnTo>
                  <a:pt x="162" y="10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971181" y="6494152"/>
            <a:ext cx="18465" cy="53187"/>
          </a:xfrm>
          <a:custGeom>
            <a:avLst/>
            <a:gdLst/>
            <a:ahLst/>
            <a:cxnLst/>
            <a:rect l="l" t="t" r="r" b="b"/>
            <a:pathLst>
              <a:path w="18465" h="53187">
                <a:moveTo>
                  <a:pt x="17016" y="4174"/>
                </a:moveTo>
                <a:lnTo>
                  <a:pt x="13131" y="7277"/>
                </a:lnTo>
                <a:lnTo>
                  <a:pt x="10833" y="10909"/>
                </a:lnTo>
                <a:lnTo>
                  <a:pt x="8026" y="15328"/>
                </a:lnTo>
                <a:lnTo>
                  <a:pt x="5778" y="20231"/>
                </a:lnTo>
                <a:lnTo>
                  <a:pt x="4089" y="25184"/>
                </a:lnTo>
                <a:lnTo>
                  <a:pt x="1125" y="37633"/>
                </a:lnTo>
                <a:lnTo>
                  <a:pt x="26" y="50417"/>
                </a:lnTo>
                <a:lnTo>
                  <a:pt x="0" y="53187"/>
                </a:lnTo>
                <a:lnTo>
                  <a:pt x="17016" y="4174"/>
                </a:lnTo>
                <a:close/>
              </a:path>
              <a:path w="18465" h="53187">
                <a:moveTo>
                  <a:pt x="18465" y="0"/>
                </a:moveTo>
                <a:lnTo>
                  <a:pt x="17016" y="4174"/>
                </a:lnTo>
                <a:lnTo>
                  <a:pt x="17170" y="4051"/>
                </a:lnTo>
                <a:lnTo>
                  <a:pt x="1846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971181" y="6494152"/>
            <a:ext cx="18465" cy="53187"/>
          </a:xfrm>
          <a:custGeom>
            <a:avLst/>
            <a:gdLst/>
            <a:ahLst/>
            <a:cxnLst/>
            <a:rect l="l" t="t" r="r" b="b"/>
            <a:pathLst>
              <a:path w="18465" h="53187">
                <a:moveTo>
                  <a:pt x="18465" y="0"/>
                </a:moveTo>
                <a:lnTo>
                  <a:pt x="17170" y="4051"/>
                </a:lnTo>
                <a:lnTo>
                  <a:pt x="13131" y="7277"/>
                </a:lnTo>
                <a:lnTo>
                  <a:pt x="10833" y="10909"/>
                </a:lnTo>
                <a:lnTo>
                  <a:pt x="8026" y="15328"/>
                </a:lnTo>
                <a:lnTo>
                  <a:pt x="5778" y="20231"/>
                </a:lnTo>
                <a:lnTo>
                  <a:pt x="4089" y="25184"/>
                </a:lnTo>
                <a:lnTo>
                  <a:pt x="1125" y="37633"/>
                </a:lnTo>
                <a:lnTo>
                  <a:pt x="26" y="50417"/>
                </a:lnTo>
                <a:lnTo>
                  <a:pt x="0" y="53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918685" y="6493756"/>
            <a:ext cx="43535" cy="23228"/>
          </a:xfrm>
          <a:custGeom>
            <a:avLst/>
            <a:gdLst/>
            <a:ahLst/>
            <a:cxnLst/>
            <a:rect l="l" t="t" r="r" b="b"/>
            <a:pathLst>
              <a:path w="43535" h="23228">
                <a:moveTo>
                  <a:pt x="43535" y="0"/>
                </a:moveTo>
                <a:lnTo>
                  <a:pt x="31529" y="4259"/>
                </a:lnTo>
                <a:lnTo>
                  <a:pt x="19735" y="8482"/>
                </a:lnTo>
                <a:lnTo>
                  <a:pt x="15011" y="11074"/>
                </a:lnTo>
                <a:lnTo>
                  <a:pt x="10439" y="13969"/>
                </a:lnTo>
                <a:lnTo>
                  <a:pt x="1384" y="17691"/>
                </a:lnTo>
                <a:lnTo>
                  <a:pt x="0" y="23228"/>
                </a:lnTo>
                <a:lnTo>
                  <a:pt x="43535" y="0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918685" y="6493756"/>
            <a:ext cx="43535" cy="23228"/>
          </a:xfrm>
          <a:custGeom>
            <a:avLst/>
            <a:gdLst/>
            <a:ahLst/>
            <a:cxnLst/>
            <a:rect l="l" t="t" r="r" b="b"/>
            <a:pathLst>
              <a:path w="43535" h="23228">
                <a:moveTo>
                  <a:pt x="43535" y="0"/>
                </a:moveTo>
                <a:lnTo>
                  <a:pt x="31529" y="4259"/>
                </a:lnTo>
                <a:lnTo>
                  <a:pt x="19735" y="8482"/>
                </a:lnTo>
                <a:lnTo>
                  <a:pt x="15011" y="11074"/>
                </a:lnTo>
                <a:lnTo>
                  <a:pt x="10439" y="13969"/>
                </a:lnTo>
                <a:lnTo>
                  <a:pt x="1384" y="17691"/>
                </a:lnTo>
                <a:lnTo>
                  <a:pt x="0" y="232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885352" y="4648942"/>
            <a:ext cx="49822" cy="289179"/>
          </a:xfrm>
          <a:custGeom>
            <a:avLst/>
            <a:gdLst/>
            <a:ahLst/>
            <a:cxnLst/>
            <a:rect l="l" t="t" r="r" b="b"/>
            <a:pathLst>
              <a:path w="49822" h="289178">
                <a:moveTo>
                  <a:pt x="26860" y="272288"/>
                </a:moveTo>
                <a:lnTo>
                  <a:pt x="49822" y="262001"/>
                </a:lnTo>
                <a:lnTo>
                  <a:pt x="49822" y="0"/>
                </a:lnTo>
                <a:lnTo>
                  <a:pt x="0" y="9918"/>
                </a:lnTo>
                <a:lnTo>
                  <a:pt x="0" y="258013"/>
                </a:lnTo>
                <a:lnTo>
                  <a:pt x="44234" y="289179"/>
                </a:lnTo>
                <a:lnTo>
                  <a:pt x="26860" y="272288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85352" y="4648942"/>
            <a:ext cx="49822" cy="289179"/>
          </a:xfrm>
          <a:custGeom>
            <a:avLst/>
            <a:gdLst/>
            <a:ahLst/>
            <a:cxnLst/>
            <a:rect l="l" t="t" r="r" b="b"/>
            <a:pathLst>
              <a:path w="49822" h="289178">
                <a:moveTo>
                  <a:pt x="44234" y="289179"/>
                </a:moveTo>
                <a:lnTo>
                  <a:pt x="26860" y="272288"/>
                </a:lnTo>
                <a:lnTo>
                  <a:pt x="49822" y="262001"/>
                </a:lnTo>
                <a:lnTo>
                  <a:pt x="49822" y="0"/>
                </a:lnTo>
                <a:lnTo>
                  <a:pt x="0" y="9918"/>
                </a:lnTo>
                <a:lnTo>
                  <a:pt x="0" y="2580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478404" y="4881011"/>
            <a:ext cx="54622" cy="48552"/>
          </a:xfrm>
          <a:custGeom>
            <a:avLst/>
            <a:gdLst/>
            <a:ahLst/>
            <a:cxnLst/>
            <a:rect l="l" t="t" r="r" b="b"/>
            <a:pathLst>
              <a:path w="54622" h="48552">
                <a:moveTo>
                  <a:pt x="0" y="32626"/>
                </a:moveTo>
                <a:lnTo>
                  <a:pt x="54622" y="48552"/>
                </a:lnTo>
                <a:lnTo>
                  <a:pt x="42341" y="31927"/>
                </a:lnTo>
                <a:lnTo>
                  <a:pt x="0" y="0"/>
                </a:lnTo>
                <a:lnTo>
                  <a:pt x="0" y="32626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78404" y="4881011"/>
            <a:ext cx="54622" cy="48552"/>
          </a:xfrm>
          <a:custGeom>
            <a:avLst/>
            <a:gdLst/>
            <a:ahLst/>
            <a:cxnLst/>
            <a:rect l="l" t="t" r="r" b="b"/>
            <a:pathLst>
              <a:path w="54622" h="48552">
                <a:moveTo>
                  <a:pt x="0" y="32626"/>
                </a:moveTo>
                <a:lnTo>
                  <a:pt x="0" y="0"/>
                </a:lnTo>
                <a:lnTo>
                  <a:pt x="42341" y="31927"/>
                </a:lnTo>
                <a:lnTo>
                  <a:pt x="54622" y="48552"/>
                </a:lnTo>
                <a:lnTo>
                  <a:pt x="0" y="3262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732967" y="4520624"/>
            <a:ext cx="95021" cy="345909"/>
          </a:xfrm>
          <a:custGeom>
            <a:avLst/>
            <a:gdLst/>
            <a:ahLst/>
            <a:cxnLst/>
            <a:rect l="l" t="t" r="r" b="b"/>
            <a:pathLst>
              <a:path w="95021" h="345909">
                <a:moveTo>
                  <a:pt x="0" y="296506"/>
                </a:moveTo>
                <a:lnTo>
                  <a:pt x="22199" y="345909"/>
                </a:lnTo>
                <a:lnTo>
                  <a:pt x="84188" y="339712"/>
                </a:lnTo>
                <a:lnTo>
                  <a:pt x="95021" y="301701"/>
                </a:lnTo>
                <a:lnTo>
                  <a:pt x="95021" y="23393"/>
                </a:lnTo>
                <a:lnTo>
                  <a:pt x="84188" y="18389"/>
                </a:lnTo>
                <a:lnTo>
                  <a:pt x="43815" y="29654"/>
                </a:lnTo>
                <a:lnTo>
                  <a:pt x="16725" y="0"/>
                </a:lnTo>
                <a:lnTo>
                  <a:pt x="0" y="4038"/>
                </a:lnTo>
                <a:lnTo>
                  <a:pt x="0" y="296506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732967" y="4520624"/>
            <a:ext cx="95021" cy="345909"/>
          </a:xfrm>
          <a:custGeom>
            <a:avLst/>
            <a:gdLst/>
            <a:ahLst/>
            <a:cxnLst/>
            <a:rect l="l" t="t" r="r" b="b"/>
            <a:pathLst>
              <a:path w="95021" h="345909">
                <a:moveTo>
                  <a:pt x="0" y="296506"/>
                </a:moveTo>
                <a:lnTo>
                  <a:pt x="0" y="4038"/>
                </a:lnTo>
                <a:lnTo>
                  <a:pt x="16725" y="0"/>
                </a:lnTo>
                <a:lnTo>
                  <a:pt x="43815" y="29654"/>
                </a:lnTo>
                <a:lnTo>
                  <a:pt x="84188" y="18389"/>
                </a:lnTo>
                <a:lnTo>
                  <a:pt x="95021" y="23393"/>
                </a:lnTo>
                <a:lnTo>
                  <a:pt x="95021" y="301701"/>
                </a:lnTo>
                <a:lnTo>
                  <a:pt x="84188" y="339712"/>
                </a:lnTo>
                <a:lnTo>
                  <a:pt x="22199" y="345909"/>
                </a:lnTo>
                <a:lnTo>
                  <a:pt x="0" y="2965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478408" y="4813419"/>
            <a:ext cx="456768" cy="187083"/>
          </a:xfrm>
          <a:custGeom>
            <a:avLst/>
            <a:gdLst/>
            <a:ahLst/>
            <a:cxnLst/>
            <a:rect l="l" t="t" r="r" b="b"/>
            <a:pathLst>
              <a:path w="456768" h="187083">
                <a:moveTo>
                  <a:pt x="9156" y="69227"/>
                </a:moveTo>
                <a:lnTo>
                  <a:pt x="9156" y="83502"/>
                </a:lnTo>
                <a:lnTo>
                  <a:pt x="42036" y="90297"/>
                </a:lnTo>
                <a:lnTo>
                  <a:pt x="0" y="100215"/>
                </a:lnTo>
                <a:lnTo>
                  <a:pt x="0" y="114503"/>
                </a:lnTo>
                <a:lnTo>
                  <a:pt x="153403" y="187083"/>
                </a:lnTo>
                <a:lnTo>
                  <a:pt x="451180" y="138988"/>
                </a:lnTo>
                <a:lnTo>
                  <a:pt x="451180" y="124701"/>
                </a:lnTo>
                <a:lnTo>
                  <a:pt x="427075" y="109321"/>
                </a:lnTo>
                <a:lnTo>
                  <a:pt x="456768" y="111810"/>
                </a:lnTo>
                <a:lnTo>
                  <a:pt x="456768" y="97523"/>
                </a:lnTo>
                <a:lnTo>
                  <a:pt x="339572" y="8915"/>
                </a:lnTo>
                <a:lnTo>
                  <a:pt x="300520" y="18592"/>
                </a:lnTo>
                <a:lnTo>
                  <a:pt x="268490" y="0"/>
                </a:lnTo>
                <a:lnTo>
                  <a:pt x="9156" y="69227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478408" y="4813419"/>
            <a:ext cx="456768" cy="187083"/>
          </a:xfrm>
          <a:custGeom>
            <a:avLst/>
            <a:gdLst/>
            <a:ahLst/>
            <a:cxnLst/>
            <a:rect l="l" t="t" r="r" b="b"/>
            <a:pathLst>
              <a:path w="456768" h="187083">
                <a:moveTo>
                  <a:pt x="268490" y="0"/>
                </a:moveTo>
                <a:lnTo>
                  <a:pt x="9156" y="69227"/>
                </a:lnTo>
                <a:lnTo>
                  <a:pt x="9156" y="83502"/>
                </a:lnTo>
                <a:lnTo>
                  <a:pt x="42036" y="90297"/>
                </a:lnTo>
                <a:lnTo>
                  <a:pt x="0" y="100215"/>
                </a:lnTo>
                <a:lnTo>
                  <a:pt x="0" y="114503"/>
                </a:lnTo>
                <a:lnTo>
                  <a:pt x="153403" y="187083"/>
                </a:lnTo>
                <a:lnTo>
                  <a:pt x="451180" y="138988"/>
                </a:lnTo>
                <a:lnTo>
                  <a:pt x="451180" y="124701"/>
                </a:lnTo>
                <a:lnTo>
                  <a:pt x="427075" y="109321"/>
                </a:lnTo>
                <a:lnTo>
                  <a:pt x="456768" y="111810"/>
                </a:lnTo>
                <a:lnTo>
                  <a:pt x="456768" y="97523"/>
                </a:lnTo>
                <a:lnTo>
                  <a:pt x="339572" y="8915"/>
                </a:lnTo>
                <a:lnTo>
                  <a:pt x="300520" y="18592"/>
                </a:lnTo>
                <a:lnTo>
                  <a:pt x="26849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478408" y="4827702"/>
            <a:ext cx="456768" cy="187083"/>
          </a:xfrm>
          <a:custGeom>
            <a:avLst/>
            <a:gdLst/>
            <a:ahLst/>
            <a:cxnLst/>
            <a:rect l="l" t="t" r="r" b="b"/>
            <a:pathLst>
              <a:path w="456768" h="187083">
                <a:moveTo>
                  <a:pt x="427075" y="109321"/>
                </a:moveTo>
                <a:lnTo>
                  <a:pt x="456768" y="97523"/>
                </a:lnTo>
                <a:lnTo>
                  <a:pt x="339572" y="8915"/>
                </a:lnTo>
                <a:lnTo>
                  <a:pt x="300520" y="18605"/>
                </a:lnTo>
                <a:lnTo>
                  <a:pt x="268490" y="0"/>
                </a:lnTo>
                <a:lnTo>
                  <a:pt x="9156" y="69227"/>
                </a:lnTo>
                <a:lnTo>
                  <a:pt x="42036" y="90297"/>
                </a:lnTo>
                <a:lnTo>
                  <a:pt x="0" y="100215"/>
                </a:lnTo>
                <a:lnTo>
                  <a:pt x="153403" y="187083"/>
                </a:lnTo>
                <a:lnTo>
                  <a:pt x="451180" y="124714"/>
                </a:lnTo>
                <a:lnTo>
                  <a:pt x="427075" y="109321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478408" y="4827702"/>
            <a:ext cx="456768" cy="187083"/>
          </a:xfrm>
          <a:custGeom>
            <a:avLst/>
            <a:gdLst/>
            <a:ahLst/>
            <a:cxnLst/>
            <a:rect l="l" t="t" r="r" b="b"/>
            <a:pathLst>
              <a:path w="456768" h="187083">
                <a:moveTo>
                  <a:pt x="268490" y="0"/>
                </a:moveTo>
                <a:lnTo>
                  <a:pt x="9156" y="69227"/>
                </a:lnTo>
                <a:lnTo>
                  <a:pt x="42036" y="90297"/>
                </a:lnTo>
                <a:lnTo>
                  <a:pt x="0" y="100215"/>
                </a:lnTo>
                <a:lnTo>
                  <a:pt x="153403" y="187083"/>
                </a:lnTo>
                <a:lnTo>
                  <a:pt x="451180" y="124714"/>
                </a:lnTo>
                <a:lnTo>
                  <a:pt x="427075" y="109321"/>
                </a:lnTo>
                <a:lnTo>
                  <a:pt x="456768" y="97523"/>
                </a:lnTo>
                <a:lnTo>
                  <a:pt x="339572" y="8915"/>
                </a:lnTo>
                <a:lnTo>
                  <a:pt x="300520" y="18605"/>
                </a:lnTo>
                <a:lnTo>
                  <a:pt x="26849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679815" y="4897619"/>
            <a:ext cx="78435" cy="205638"/>
          </a:xfrm>
          <a:custGeom>
            <a:avLst/>
            <a:gdLst/>
            <a:ahLst/>
            <a:cxnLst/>
            <a:rect l="l" t="t" r="r" b="b"/>
            <a:pathLst>
              <a:path w="78435" h="205638">
                <a:moveTo>
                  <a:pt x="0" y="14236"/>
                </a:moveTo>
                <a:lnTo>
                  <a:pt x="0" y="205638"/>
                </a:lnTo>
                <a:lnTo>
                  <a:pt x="78435" y="205638"/>
                </a:lnTo>
                <a:lnTo>
                  <a:pt x="78435" y="14236"/>
                </a:lnTo>
                <a:lnTo>
                  <a:pt x="78260" y="13933"/>
                </a:lnTo>
                <a:lnTo>
                  <a:pt x="74063" y="9405"/>
                </a:lnTo>
                <a:lnTo>
                  <a:pt x="62036" y="3154"/>
                </a:lnTo>
                <a:lnTo>
                  <a:pt x="39217" y="0"/>
                </a:lnTo>
                <a:lnTo>
                  <a:pt x="31586" y="9"/>
                </a:lnTo>
                <a:lnTo>
                  <a:pt x="14021" y="852"/>
                </a:lnTo>
                <a:lnTo>
                  <a:pt x="5704" y="4791"/>
                </a:lnTo>
                <a:lnTo>
                  <a:pt x="0" y="14236"/>
                </a:lnTo>
                <a:close/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679815" y="4897619"/>
            <a:ext cx="78435" cy="205638"/>
          </a:xfrm>
          <a:custGeom>
            <a:avLst/>
            <a:gdLst/>
            <a:ahLst/>
            <a:cxnLst/>
            <a:rect l="l" t="t" r="r" b="b"/>
            <a:pathLst>
              <a:path w="78435" h="205638">
                <a:moveTo>
                  <a:pt x="0" y="14236"/>
                </a:moveTo>
                <a:lnTo>
                  <a:pt x="5704" y="4791"/>
                </a:lnTo>
                <a:lnTo>
                  <a:pt x="14021" y="852"/>
                </a:lnTo>
                <a:lnTo>
                  <a:pt x="31586" y="9"/>
                </a:lnTo>
                <a:lnTo>
                  <a:pt x="39217" y="0"/>
                </a:lnTo>
                <a:lnTo>
                  <a:pt x="62036" y="3154"/>
                </a:lnTo>
                <a:lnTo>
                  <a:pt x="74063" y="9405"/>
                </a:lnTo>
                <a:lnTo>
                  <a:pt x="78260" y="13933"/>
                </a:lnTo>
                <a:lnTo>
                  <a:pt x="78435" y="14236"/>
                </a:lnTo>
                <a:lnTo>
                  <a:pt x="78435" y="205638"/>
                </a:lnTo>
                <a:lnTo>
                  <a:pt x="0" y="205638"/>
                </a:lnTo>
                <a:lnTo>
                  <a:pt x="0" y="142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817160" y="4539004"/>
            <a:ext cx="825" cy="283324"/>
          </a:xfrm>
          <a:custGeom>
            <a:avLst/>
            <a:gdLst/>
            <a:ahLst/>
            <a:cxnLst/>
            <a:rect l="l" t="t" r="r" b="b"/>
            <a:pathLst>
              <a:path w="825" h="283324">
                <a:moveTo>
                  <a:pt x="825" y="283324"/>
                </a:moveTo>
                <a:lnTo>
                  <a:pt x="0" y="0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817160" y="4539004"/>
            <a:ext cx="825" cy="283324"/>
          </a:xfrm>
          <a:custGeom>
            <a:avLst/>
            <a:gdLst/>
            <a:ahLst/>
            <a:cxnLst/>
            <a:rect l="l" t="t" r="r" b="b"/>
            <a:pathLst>
              <a:path w="825" h="283324">
                <a:moveTo>
                  <a:pt x="825" y="283324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778929" y="4550275"/>
            <a:ext cx="0" cy="281736"/>
          </a:xfrm>
          <a:custGeom>
            <a:avLst/>
            <a:gdLst/>
            <a:ahLst/>
            <a:cxnLst/>
            <a:rect l="l" t="t" r="r" b="b"/>
            <a:pathLst>
              <a:path h="281736">
                <a:moveTo>
                  <a:pt x="0" y="281736"/>
                </a:moveTo>
                <a:lnTo>
                  <a:pt x="0" y="0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778929" y="4550275"/>
            <a:ext cx="0" cy="281736"/>
          </a:xfrm>
          <a:custGeom>
            <a:avLst/>
            <a:gdLst/>
            <a:ahLst/>
            <a:cxnLst/>
            <a:rect l="l" t="t" r="r" b="b"/>
            <a:pathLst>
              <a:path h="281736">
                <a:moveTo>
                  <a:pt x="0" y="28173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49695" y="4520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72C2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749695" y="4520623"/>
            <a:ext cx="0" cy="292798"/>
          </a:xfrm>
          <a:custGeom>
            <a:avLst/>
            <a:gdLst/>
            <a:ahLst/>
            <a:cxnLst/>
            <a:rect l="l" t="t" r="r" b="b"/>
            <a:pathLst>
              <a:path h="292798">
                <a:moveTo>
                  <a:pt x="0" y="0"/>
                </a:moveTo>
                <a:lnTo>
                  <a:pt x="0" y="2927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921516" y="4648940"/>
            <a:ext cx="0" cy="253352"/>
          </a:xfrm>
          <a:custGeom>
            <a:avLst/>
            <a:gdLst/>
            <a:ahLst/>
            <a:cxnLst/>
            <a:rect l="l" t="t" r="r" b="b"/>
            <a:pathLst>
              <a:path h="253352">
                <a:moveTo>
                  <a:pt x="0" y="0"/>
                </a:moveTo>
                <a:lnTo>
                  <a:pt x="0" y="253352"/>
                </a:lnTo>
              </a:path>
            </a:pathLst>
          </a:custGeom>
          <a:solidFill>
            <a:srgbClr val="72C2E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921516" y="4648940"/>
            <a:ext cx="0" cy="253352"/>
          </a:xfrm>
          <a:custGeom>
            <a:avLst/>
            <a:gdLst/>
            <a:ahLst/>
            <a:cxnLst/>
            <a:rect l="l" t="t" r="r" b="b"/>
            <a:pathLst>
              <a:path h="253352">
                <a:moveTo>
                  <a:pt x="0" y="0"/>
                </a:moveTo>
                <a:lnTo>
                  <a:pt x="0" y="2533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590985" y="4934211"/>
            <a:ext cx="245643" cy="104800"/>
          </a:xfrm>
          <a:custGeom>
            <a:avLst/>
            <a:gdLst/>
            <a:ahLst/>
            <a:cxnLst/>
            <a:rect l="l" t="t" r="r" b="b"/>
            <a:pathLst>
              <a:path w="245643" h="104800">
                <a:moveTo>
                  <a:pt x="144589" y="0"/>
                </a:moveTo>
                <a:lnTo>
                  <a:pt x="11442" y="33655"/>
                </a:lnTo>
                <a:lnTo>
                  <a:pt x="0" y="59182"/>
                </a:lnTo>
                <a:lnTo>
                  <a:pt x="83121" y="104800"/>
                </a:lnTo>
                <a:lnTo>
                  <a:pt x="227152" y="82080"/>
                </a:lnTo>
                <a:lnTo>
                  <a:pt x="245643" y="55664"/>
                </a:lnTo>
                <a:lnTo>
                  <a:pt x="173418" y="1536"/>
                </a:lnTo>
                <a:lnTo>
                  <a:pt x="14458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590985" y="4934211"/>
            <a:ext cx="245643" cy="104800"/>
          </a:xfrm>
          <a:custGeom>
            <a:avLst/>
            <a:gdLst/>
            <a:ahLst/>
            <a:cxnLst/>
            <a:rect l="l" t="t" r="r" b="b"/>
            <a:pathLst>
              <a:path w="245643" h="104800">
                <a:moveTo>
                  <a:pt x="144589" y="0"/>
                </a:moveTo>
                <a:lnTo>
                  <a:pt x="11442" y="33655"/>
                </a:lnTo>
                <a:lnTo>
                  <a:pt x="0" y="59182"/>
                </a:lnTo>
                <a:lnTo>
                  <a:pt x="83121" y="104800"/>
                </a:lnTo>
                <a:lnTo>
                  <a:pt x="227152" y="82080"/>
                </a:lnTo>
                <a:lnTo>
                  <a:pt x="245643" y="55664"/>
                </a:lnTo>
                <a:lnTo>
                  <a:pt x="173418" y="1536"/>
                </a:lnTo>
                <a:lnTo>
                  <a:pt x="144589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674104" y="4975572"/>
            <a:ext cx="89852" cy="981621"/>
          </a:xfrm>
          <a:custGeom>
            <a:avLst/>
            <a:gdLst/>
            <a:ahLst/>
            <a:cxnLst/>
            <a:rect l="l" t="t" r="r" b="b"/>
            <a:pathLst>
              <a:path w="89852" h="981621">
                <a:moveTo>
                  <a:pt x="89852" y="981621"/>
                </a:moveTo>
                <a:lnTo>
                  <a:pt x="89852" y="18491"/>
                </a:lnTo>
                <a:lnTo>
                  <a:pt x="88245" y="16196"/>
                </a:lnTo>
                <a:lnTo>
                  <a:pt x="81285" y="9796"/>
                </a:lnTo>
                <a:lnTo>
                  <a:pt x="67290" y="3098"/>
                </a:lnTo>
                <a:lnTo>
                  <a:pt x="44627" y="0"/>
                </a:lnTo>
                <a:lnTo>
                  <a:pt x="26555" y="174"/>
                </a:lnTo>
                <a:lnTo>
                  <a:pt x="13460" y="1971"/>
                </a:lnTo>
                <a:lnTo>
                  <a:pt x="6230" y="7405"/>
                </a:lnTo>
                <a:lnTo>
                  <a:pt x="0" y="18491"/>
                </a:lnTo>
                <a:lnTo>
                  <a:pt x="0" y="981621"/>
                </a:lnTo>
                <a:lnTo>
                  <a:pt x="89852" y="98162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674104" y="4975572"/>
            <a:ext cx="89852" cy="981621"/>
          </a:xfrm>
          <a:custGeom>
            <a:avLst/>
            <a:gdLst/>
            <a:ahLst/>
            <a:cxnLst/>
            <a:rect l="l" t="t" r="r" b="b"/>
            <a:pathLst>
              <a:path w="89852" h="981621">
                <a:moveTo>
                  <a:pt x="89852" y="981621"/>
                </a:moveTo>
                <a:lnTo>
                  <a:pt x="0" y="981621"/>
                </a:lnTo>
                <a:lnTo>
                  <a:pt x="0" y="18491"/>
                </a:lnTo>
                <a:lnTo>
                  <a:pt x="6230" y="7405"/>
                </a:lnTo>
                <a:lnTo>
                  <a:pt x="13460" y="1971"/>
                </a:lnTo>
                <a:lnTo>
                  <a:pt x="26555" y="174"/>
                </a:lnTo>
                <a:lnTo>
                  <a:pt x="44627" y="0"/>
                </a:lnTo>
                <a:lnTo>
                  <a:pt x="67290" y="3098"/>
                </a:lnTo>
                <a:lnTo>
                  <a:pt x="81285" y="9796"/>
                </a:lnTo>
                <a:lnTo>
                  <a:pt x="88245" y="16196"/>
                </a:lnTo>
                <a:lnTo>
                  <a:pt x="89852" y="18491"/>
                </a:lnTo>
                <a:lnTo>
                  <a:pt x="89852" y="98162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660537" y="5957189"/>
            <a:ext cx="115341" cy="132283"/>
          </a:xfrm>
          <a:custGeom>
            <a:avLst/>
            <a:gdLst/>
            <a:ahLst/>
            <a:cxnLst/>
            <a:rect l="l" t="t" r="r" b="b"/>
            <a:pathLst>
              <a:path w="115341" h="132283">
                <a:moveTo>
                  <a:pt x="115341" y="132283"/>
                </a:moveTo>
                <a:lnTo>
                  <a:pt x="115341" y="0"/>
                </a:lnTo>
                <a:lnTo>
                  <a:pt x="0" y="0"/>
                </a:lnTo>
                <a:lnTo>
                  <a:pt x="0" y="132283"/>
                </a:lnTo>
                <a:lnTo>
                  <a:pt x="115341" y="1322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660537" y="5957189"/>
            <a:ext cx="115341" cy="132283"/>
          </a:xfrm>
          <a:custGeom>
            <a:avLst/>
            <a:gdLst/>
            <a:ahLst/>
            <a:cxnLst/>
            <a:rect l="l" t="t" r="r" b="b"/>
            <a:pathLst>
              <a:path w="115341" h="132283">
                <a:moveTo>
                  <a:pt x="115341" y="132283"/>
                </a:moveTo>
                <a:lnTo>
                  <a:pt x="0" y="132283"/>
                </a:lnTo>
                <a:lnTo>
                  <a:pt x="0" y="0"/>
                </a:lnTo>
                <a:lnTo>
                  <a:pt x="115341" y="0"/>
                </a:lnTo>
                <a:lnTo>
                  <a:pt x="115341" y="1322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668652" y="6089981"/>
            <a:ext cx="100761" cy="945515"/>
          </a:xfrm>
          <a:custGeom>
            <a:avLst/>
            <a:gdLst/>
            <a:ahLst/>
            <a:cxnLst/>
            <a:rect l="l" t="t" r="r" b="b"/>
            <a:pathLst>
              <a:path w="100761" h="945515">
                <a:moveTo>
                  <a:pt x="100761" y="945515"/>
                </a:moveTo>
                <a:lnTo>
                  <a:pt x="100761" y="0"/>
                </a:lnTo>
                <a:lnTo>
                  <a:pt x="0" y="0"/>
                </a:lnTo>
                <a:lnTo>
                  <a:pt x="0" y="945515"/>
                </a:lnTo>
                <a:lnTo>
                  <a:pt x="100761" y="9455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668652" y="6089981"/>
            <a:ext cx="100761" cy="945515"/>
          </a:xfrm>
          <a:custGeom>
            <a:avLst/>
            <a:gdLst/>
            <a:ahLst/>
            <a:cxnLst/>
            <a:rect l="l" t="t" r="r" b="b"/>
            <a:pathLst>
              <a:path w="100761" h="945515">
                <a:moveTo>
                  <a:pt x="100761" y="945515"/>
                </a:moveTo>
                <a:lnTo>
                  <a:pt x="0" y="945515"/>
                </a:lnTo>
                <a:lnTo>
                  <a:pt x="0" y="0"/>
                </a:lnTo>
                <a:lnTo>
                  <a:pt x="100761" y="0"/>
                </a:lnTo>
                <a:lnTo>
                  <a:pt x="100761" y="9455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660537" y="6225756"/>
            <a:ext cx="118859" cy="34455"/>
          </a:xfrm>
          <a:custGeom>
            <a:avLst/>
            <a:gdLst/>
            <a:ahLst/>
            <a:cxnLst/>
            <a:rect l="l" t="t" r="r" b="b"/>
            <a:pathLst>
              <a:path w="118859" h="34455">
                <a:moveTo>
                  <a:pt x="0" y="34455"/>
                </a:moveTo>
                <a:lnTo>
                  <a:pt x="118859" y="34455"/>
                </a:lnTo>
                <a:lnTo>
                  <a:pt x="118859" y="0"/>
                </a:lnTo>
                <a:lnTo>
                  <a:pt x="0" y="0"/>
                </a:lnTo>
                <a:lnTo>
                  <a:pt x="0" y="344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660537" y="6226391"/>
            <a:ext cx="118859" cy="33185"/>
          </a:xfrm>
          <a:custGeom>
            <a:avLst/>
            <a:gdLst/>
            <a:ahLst/>
            <a:cxnLst/>
            <a:rect l="l" t="t" r="r" b="b"/>
            <a:pathLst>
              <a:path w="118859" h="33185">
                <a:moveTo>
                  <a:pt x="118859" y="33185"/>
                </a:moveTo>
                <a:lnTo>
                  <a:pt x="0" y="33185"/>
                </a:lnTo>
                <a:lnTo>
                  <a:pt x="0" y="0"/>
                </a:lnTo>
                <a:lnTo>
                  <a:pt x="118859" y="0"/>
                </a:lnTo>
                <a:lnTo>
                  <a:pt x="118859" y="3318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660537" y="6125870"/>
            <a:ext cx="115341" cy="0"/>
          </a:xfrm>
          <a:custGeom>
            <a:avLst/>
            <a:gdLst/>
            <a:ahLst/>
            <a:cxnLst/>
            <a:rect l="l" t="t" r="r" b="b"/>
            <a:pathLst>
              <a:path w="115341">
                <a:moveTo>
                  <a:pt x="0" y="0"/>
                </a:moveTo>
                <a:lnTo>
                  <a:pt x="115341" y="0"/>
                </a:lnTo>
              </a:path>
            </a:pathLst>
          </a:custGeom>
          <a:ln w="34442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660537" y="6109284"/>
            <a:ext cx="115341" cy="33172"/>
          </a:xfrm>
          <a:custGeom>
            <a:avLst/>
            <a:gdLst/>
            <a:ahLst/>
            <a:cxnLst/>
            <a:rect l="l" t="t" r="r" b="b"/>
            <a:pathLst>
              <a:path w="115341" h="33172">
                <a:moveTo>
                  <a:pt x="115341" y="33172"/>
                </a:moveTo>
                <a:lnTo>
                  <a:pt x="0" y="33172"/>
                </a:lnTo>
                <a:lnTo>
                  <a:pt x="0" y="0"/>
                </a:lnTo>
                <a:lnTo>
                  <a:pt x="115341" y="0"/>
                </a:lnTo>
                <a:lnTo>
                  <a:pt x="115341" y="3317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713360" y="6100792"/>
            <a:ext cx="60756" cy="221424"/>
          </a:xfrm>
          <a:custGeom>
            <a:avLst/>
            <a:gdLst/>
            <a:ahLst/>
            <a:cxnLst/>
            <a:rect l="l" t="t" r="r" b="b"/>
            <a:pathLst>
              <a:path w="60756" h="221424">
                <a:moveTo>
                  <a:pt x="3517" y="41655"/>
                </a:moveTo>
                <a:lnTo>
                  <a:pt x="27292" y="31953"/>
                </a:lnTo>
                <a:lnTo>
                  <a:pt x="30810" y="25069"/>
                </a:lnTo>
                <a:lnTo>
                  <a:pt x="35217" y="208356"/>
                </a:lnTo>
                <a:lnTo>
                  <a:pt x="37858" y="221424"/>
                </a:lnTo>
                <a:lnTo>
                  <a:pt x="55460" y="221424"/>
                </a:lnTo>
                <a:lnTo>
                  <a:pt x="57226" y="207467"/>
                </a:lnTo>
                <a:lnTo>
                  <a:pt x="60756" y="25069"/>
                </a:lnTo>
                <a:lnTo>
                  <a:pt x="55460" y="8496"/>
                </a:lnTo>
                <a:lnTo>
                  <a:pt x="38735" y="0"/>
                </a:lnTo>
                <a:lnTo>
                  <a:pt x="0" y="13677"/>
                </a:lnTo>
                <a:lnTo>
                  <a:pt x="0" y="31953"/>
                </a:lnTo>
                <a:lnTo>
                  <a:pt x="3517" y="416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13360" y="6100792"/>
            <a:ext cx="60756" cy="221424"/>
          </a:xfrm>
          <a:custGeom>
            <a:avLst/>
            <a:gdLst/>
            <a:ahLst/>
            <a:cxnLst/>
            <a:rect l="l" t="t" r="r" b="b"/>
            <a:pathLst>
              <a:path w="60756" h="221424">
                <a:moveTo>
                  <a:pt x="0" y="13677"/>
                </a:moveTo>
                <a:lnTo>
                  <a:pt x="0" y="31953"/>
                </a:lnTo>
                <a:lnTo>
                  <a:pt x="3517" y="41655"/>
                </a:lnTo>
                <a:lnTo>
                  <a:pt x="27292" y="31953"/>
                </a:lnTo>
                <a:lnTo>
                  <a:pt x="30810" y="25069"/>
                </a:lnTo>
                <a:lnTo>
                  <a:pt x="35217" y="208356"/>
                </a:lnTo>
                <a:lnTo>
                  <a:pt x="37858" y="221424"/>
                </a:lnTo>
                <a:lnTo>
                  <a:pt x="46659" y="221424"/>
                </a:lnTo>
                <a:lnTo>
                  <a:pt x="55460" y="221424"/>
                </a:lnTo>
                <a:lnTo>
                  <a:pt x="57226" y="207467"/>
                </a:lnTo>
                <a:lnTo>
                  <a:pt x="60756" y="25069"/>
                </a:lnTo>
                <a:lnTo>
                  <a:pt x="55460" y="8496"/>
                </a:lnTo>
                <a:lnTo>
                  <a:pt x="38735" y="0"/>
                </a:lnTo>
                <a:lnTo>
                  <a:pt x="0" y="1367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278217" y="5305455"/>
            <a:ext cx="156235" cy="62763"/>
          </a:xfrm>
          <a:custGeom>
            <a:avLst/>
            <a:gdLst/>
            <a:ahLst/>
            <a:cxnLst/>
            <a:rect l="l" t="t" r="r" b="b"/>
            <a:pathLst>
              <a:path w="156235" h="62763">
                <a:moveTo>
                  <a:pt x="77165" y="0"/>
                </a:moveTo>
                <a:lnTo>
                  <a:pt x="4000" y="13119"/>
                </a:lnTo>
                <a:lnTo>
                  <a:pt x="0" y="24803"/>
                </a:lnTo>
                <a:lnTo>
                  <a:pt x="54711" y="62763"/>
                </a:lnTo>
                <a:lnTo>
                  <a:pt x="151269" y="50495"/>
                </a:lnTo>
                <a:lnTo>
                  <a:pt x="156235" y="41503"/>
                </a:lnTo>
                <a:lnTo>
                  <a:pt x="103085" y="3251"/>
                </a:lnTo>
                <a:lnTo>
                  <a:pt x="77165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278217" y="5305455"/>
            <a:ext cx="156235" cy="62763"/>
          </a:xfrm>
          <a:custGeom>
            <a:avLst/>
            <a:gdLst/>
            <a:ahLst/>
            <a:cxnLst/>
            <a:rect l="l" t="t" r="r" b="b"/>
            <a:pathLst>
              <a:path w="156235" h="62763">
                <a:moveTo>
                  <a:pt x="77165" y="0"/>
                </a:moveTo>
                <a:lnTo>
                  <a:pt x="4000" y="13119"/>
                </a:lnTo>
                <a:lnTo>
                  <a:pt x="0" y="24803"/>
                </a:lnTo>
                <a:lnTo>
                  <a:pt x="54711" y="62763"/>
                </a:lnTo>
                <a:lnTo>
                  <a:pt x="151269" y="50495"/>
                </a:lnTo>
                <a:lnTo>
                  <a:pt x="156235" y="41503"/>
                </a:lnTo>
                <a:lnTo>
                  <a:pt x="103085" y="3251"/>
                </a:lnTo>
                <a:lnTo>
                  <a:pt x="77165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317938" y="5328782"/>
            <a:ext cx="71589" cy="847458"/>
          </a:xfrm>
          <a:custGeom>
            <a:avLst/>
            <a:gdLst/>
            <a:ahLst/>
            <a:cxnLst/>
            <a:rect l="l" t="t" r="r" b="b"/>
            <a:pathLst>
              <a:path w="71589" h="847458">
                <a:moveTo>
                  <a:pt x="71589" y="847458"/>
                </a:moveTo>
                <a:lnTo>
                  <a:pt x="71589" y="14731"/>
                </a:lnTo>
                <a:lnTo>
                  <a:pt x="68214" y="10632"/>
                </a:lnTo>
                <a:lnTo>
                  <a:pt x="57067" y="3681"/>
                </a:lnTo>
                <a:lnTo>
                  <a:pt x="35560" y="0"/>
                </a:lnTo>
                <a:lnTo>
                  <a:pt x="34711" y="0"/>
                </a:lnTo>
                <a:lnTo>
                  <a:pt x="15220" y="579"/>
                </a:lnTo>
                <a:lnTo>
                  <a:pt x="6204" y="4431"/>
                </a:lnTo>
                <a:lnTo>
                  <a:pt x="0" y="14731"/>
                </a:lnTo>
                <a:lnTo>
                  <a:pt x="0" y="847458"/>
                </a:lnTo>
                <a:lnTo>
                  <a:pt x="71589" y="84745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317938" y="5328782"/>
            <a:ext cx="71589" cy="847458"/>
          </a:xfrm>
          <a:custGeom>
            <a:avLst/>
            <a:gdLst/>
            <a:ahLst/>
            <a:cxnLst/>
            <a:rect l="l" t="t" r="r" b="b"/>
            <a:pathLst>
              <a:path w="71589" h="847458">
                <a:moveTo>
                  <a:pt x="71589" y="847458"/>
                </a:moveTo>
                <a:lnTo>
                  <a:pt x="0" y="847458"/>
                </a:lnTo>
                <a:lnTo>
                  <a:pt x="0" y="14731"/>
                </a:lnTo>
                <a:lnTo>
                  <a:pt x="6204" y="4431"/>
                </a:lnTo>
                <a:lnTo>
                  <a:pt x="15220" y="579"/>
                </a:lnTo>
                <a:lnTo>
                  <a:pt x="34711" y="0"/>
                </a:lnTo>
                <a:lnTo>
                  <a:pt x="35560" y="0"/>
                </a:lnTo>
                <a:lnTo>
                  <a:pt x="57067" y="3681"/>
                </a:lnTo>
                <a:lnTo>
                  <a:pt x="68214" y="10632"/>
                </a:lnTo>
                <a:lnTo>
                  <a:pt x="71589" y="14731"/>
                </a:lnTo>
                <a:lnTo>
                  <a:pt x="71589" y="84745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307119" y="6176239"/>
            <a:ext cx="91909" cy="105409"/>
          </a:xfrm>
          <a:custGeom>
            <a:avLst/>
            <a:gdLst/>
            <a:ahLst/>
            <a:cxnLst/>
            <a:rect l="l" t="t" r="r" b="b"/>
            <a:pathLst>
              <a:path w="91909" h="105410">
                <a:moveTo>
                  <a:pt x="91909" y="105409"/>
                </a:moveTo>
                <a:lnTo>
                  <a:pt x="91909" y="0"/>
                </a:lnTo>
                <a:lnTo>
                  <a:pt x="0" y="0"/>
                </a:lnTo>
                <a:lnTo>
                  <a:pt x="0" y="105409"/>
                </a:lnTo>
                <a:lnTo>
                  <a:pt x="91909" y="105409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307119" y="6176239"/>
            <a:ext cx="91909" cy="105409"/>
          </a:xfrm>
          <a:custGeom>
            <a:avLst/>
            <a:gdLst/>
            <a:ahLst/>
            <a:cxnLst/>
            <a:rect l="l" t="t" r="r" b="b"/>
            <a:pathLst>
              <a:path w="91909" h="105410">
                <a:moveTo>
                  <a:pt x="91909" y="105409"/>
                </a:moveTo>
                <a:lnTo>
                  <a:pt x="0" y="105409"/>
                </a:lnTo>
                <a:lnTo>
                  <a:pt x="0" y="0"/>
                </a:lnTo>
                <a:lnTo>
                  <a:pt x="91909" y="0"/>
                </a:lnTo>
                <a:lnTo>
                  <a:pt x="91909" y="1054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313596" y="6282042"/>
            <a:ext cx="80289" cy="753452"/>
          </a:xfrm>
          <a:custGeom>
            <a:avLst/>
            <a:gdLst/>
            <a:ahLst/>
            <a:cxnLst/>
            <a:rect l="l" t="t" r="r" b="b"/>
            <a:pathLst>
              <a:path w="80289" h="753452">
                <a:moveTo>
                  <a:pt x="80289" y="753452"/>
                </a:moveTo>
                <a:lnTo>
                  <a:pt x="80289" y="0"/>
                </a:lnTo>
                <a:lnTo>
                  <a:pt x="0" y="0"/>
                </a:lnTo>
                <a:lnTo>
                  <a:pt x="0" y="753452"/>
                </a:lnTo>
                <a:lnTo>
                  <a:pt x="80289" y="75345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313596" y="6282042"/>
            <a:ext cx="80289" cy="753452"/>
          </a:xfrm>
          <a:custGeom>
            <a:avLst/>
            <a:gdLst/>
            <a:ahLst/>
            <a:cxnLst/>
            <a:rect l="l" t="t" r="r" b="b"/>
            <a:pathLst>
              <a:path w="80289" h="753452">
                <a:moveTo>
                  <a:pt x="80289" y="753452"/>
                </a:moveTo>
                <a:lnTo>
                  <a:pt x="0" y="753452"/>
                </a:lnTo>
                <a:lnTo>
                  <a:pt x="0" y="0"/>
                </a:lnTo>
                <a:lnTo>
                  <a:pt x="80289" y="0"/>
                </a:lnTo>
                <a:lnTo>
                  <a:pt x="80289" y="75345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307118" y="6390106"/>
            <a:ext cx="94716" cy="27724"/>
          </a:xfrm>
          <a:custGeom>
            <a:avLst/>
            <a:gdLst/>
            <a:ahLst/>
            <a:cxnLst/>
            <a:rect l="l" t="t" r="r" b="b"/>
            <a:pathLst>
              <a:path w="94716" h="27724">
                <a:moveTo>
                  <a:pt x="0" y="27724"/>
                </a:moveTo>
                <a:lnTo>
                  <a:pt x="94716" y="27724"/>
                </a:lnTo>
                <a:lnTo>
                  <a:pt x="94716" y="0"/>
                </a:lnTo>
                <a:lnTo>
                  <a:pt x="0" y="0"/>
                </a:lnTo>
                <a:lnTo>
                  <a:pt x="0" y="2772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307118" y="6390741"/>
            <a:ext cx="94716" cy="26454"/>
          </a:xfrm>
          <a:custGeom>
            <a:avLst/>
            <a:gdLst/>
            <a:ahLst/>
            <a:cxnLst/>
            <a:rect l="l" t="t" r="r" b="b"/>
            <a:pathLst>
              <a:path w="94716" h="26454">
                <a:moveTo>
                  <a:pt x="94716" y="26454"/>
                </a:moveTo>
                <a:lnTo>
                  <a:pt x="0" y="26454"/>
                </a:lnTo>
                <a:lnTo>
                  <a:pt x="0" y="0"/>
                </a:lnTo>
                <a:lnTo>
                  <a:pt x="94716" y="0"/>
                </a:lnTo>
                <a:lnTo>
                  <a:pt x="94716" y="264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307119" y="6310649"/>
            <a:ext cx="91909" cy="0"/>
          </a:xfrm>
          <a:custGeom>
            <a:avLst/>
            <a:gdLst/>
            <a:ahLst/>
            <a:cxnLst/>
            <a:rect l="l" t="t" r="r" b="b"/>
            <a:pathLst>
              <a:path w="91909">
                <a:moveTo>
                  <a:pt x="0" y="0"/>
                </a:moveTo>
                <a:lnTo>
                  <a:pt x="91909" y="0"/>
                </a:lnTo>
              </a:path>
            </a:pathLst>
          </a:custGeom>
          <a:ln w="27698">
            <a:solidFill>
              <a:srgbClr val="C5C6C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307119" y="6297434"/>
            <a:ext cx="91909" cy="26428"/>
          </a:xfrm>
          <a:custGeom>
            <a:avLst/>
            <a:gdLst/>
            <a:ahLst/>
            <a:cxnLst/>
            <a:rect l="l" t="t" r="r" b="b"/>
            <a:pathLst>
              <a:path w="91909" h="26428">
                <a:moveTo>
                  <a:pt x="91909" y="26428"/>
                </a:moveTo>
                <a:lnTo>
                  <a:pt x="0" y="26428"/>
                </a:lnTo>
                <a:lnTo>
                  <a:pt x="0" y="0"/>
                </a:lnTo>
                <a:lnTo>
                  <a:pt x="91909" y="0"/>
                </a:lnTo>
                <a:lnTo>
                  <a:pt x="91909" y="264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349217" y="6290662"/>
            <a:ext cx="48412" cy="176453"/>
          </a:xfrm>
          <a:custGeom>
            <a:avLst/>
            <a:gdLst/>
            <a:ahLst/>
            <a:cxnLst/>
            <a:rect l="l" t="t" r="r" b="b"/>
            <a:pathLst>
              <a:path w="48412" h="176453">
                <a:moveTo>
                  <a:pt x="2806" y="33197"/>
                </a:moveTo>
                <a:lnTo>
                  <a:pt x="21742" y="25463"/>
                </a:lnTo>
                <a:lnTo>
                  <a:pt x="24549" y="19989"/>
                </a:lnTo>
                <a:lnTo>
                  <a:pt x="28067" y="166027"/>
                </a:lnTo>
                <a:lnTo>
                  <a:pt x="30162" y="176453"/>
                </a:lnTo>
                <a:lnTo>
                  <a:pt x="44196" y="176453"/>
                </a:lnTo>
                <a:lnTo>
                  <a:pt x="45593" y="165341"/>
                </a:lnTo>
                <a:lnTo>
                  <a:pt x="48412" y="19989"/>
                </a:lnTo>
                <a:lnTo>
                  <a:pt x="44196" y="6769"/>
                </a:lnTo>
                <a:lnTo>
                  <a:pt x="30861" y="0"/>
                </a:lnTo>
                <a:lnTo>
                  <a:pt x="0" y="10909"/>
                </a:lnTo>
                <a:lnTo>
                  <a:pt x="0" y="25463"/>
                </a:lnTo>
                <a:lnTo>
                  <a:pt x="2806" y="3319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349217" y="6290662"/>
            <a:ext cx="48412" cy="176453"/>
          </a:xfrm>
          <a:custGeom>
            <a:avLst/>
            <a:gdLst/>
            <a:ahLst/>
            <a:cxnLst/>
            <a:rect l="l" t="t" r="r" b="b"/>
            <a:pathLst>
              <a:path w="48412" h="176453">
                <a:moveTo>
                  <a:pt x="0" y="10909"/>
                </a:moveTo>
                <a:lnTo>
                  <a:pt x="0" y="25463"/>
                </a:lnTo>
                <a:lnTo>
                  <a:pt x="2806" y="33197"/>
                </a:lnTo>
                <a:lnTo>
                  <a:pt x="21742" y="25463"/>
                </a:lnTo>
                <a:lnTo>
                  <a:pt x="24549" y="19989"/>
                </a:lnTo>
                <a:lnTo>
                  <a:pt x="28067" y="166027"/>
                </a:lnTo>
                <a:lnTo>
                  <a:pt x="30162" y="176453"/>
                </a:lnTo>
                <a:lnTo>
                  <a:pt x="37185" y="176453"/>
                </a:lnTo>
                <a:lnTo>
                  <a:pt x="44196" y="176453"/>
                </a:lnTo>
                <a:lnTo>
                  <a:pt x="45593" y="165341"/>
                </a:lnTo>
                <a:lnTo>
                  <a:pt x="48412" y="19989"/>
                </a:lnTo>
                <a:lnTo>
                  <a:pt x="44196" y="6769"/>
                </a:lnTo>
                <a:lnTo>
                  <a:pt x="30861" y="0"/>
                </a:lnTo>
                <a:lnTo>
                  <a:pt x="0" y="109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339694" y="5864921"/>
            <a:ext cx="15430" cy="15557"/>
          </a:xfrm>
          <a:custGeom>
            <a:avLst/>
            <a:gdLst/>
            <a:ahLst/>
            <a:cxnLst/>
            <a:rect l="l" t="t" r="r" b="b"/>
            <a:pathLst>
              <a:path w="15430" h="15557">
                <a:moveTo>
                  <a:pt x="7797" y="228"/>
                </a:moveTo>
                <a:lnTo>
                  <a:pt x="3149" y="0"/>
                </a:lnTo>
                <a:lnTo>
                  <a:pt x="0" y="5080"/>
                </a:lnTo>
                <a:lnTo>
                  <a:pt x="2743" y="8877"/>
                </a:lnTo>
                <a:lnTo>
                  <a:pt x="3771" y="10325"/>
                </a:lnTo>
                <a:lnTo>
                  <a:pt x="9817" y="15367"/>
                </a:lnTo>
                <a:lnTo>
                  <a:pt x="14617" y="15557"/>
                </a:lnTo>
                <a:lnTo>
                  <a:pt x="15430" y="11544"/>
                </a:lnTo>
                <a:lnTo>
                  <a:pt x="14985" y="9118"/>
                </a:lnTo>
                <a:lnTo>
                  <a:pt x="14211" y="4940"/>
                </a:lnTo>
                <a:lnTo>
                  <a:pt x="12128" y="3111"/>
                </a:lnTo>
                <a:lnTo>
                  <a:pt x="9296" y="825"/>
                </a:lnTo>
                <a:lnTo>
                  <a:pt x="7797" y="2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339694" y="5864921"/>
            <a:ext cx="15430" cy="15557"/>
          </a:xfrm>
          <a:custGeom>
            <a:avLst/>
            <a:gdLst/>
            <a:ahLst/>
            <a:cxnLst/>
            <a:rect l="l" t="t" r="r" b="b"/>
            <a:pathLst>
              <a:path w="15430" h="15557">
                <a:moveTo>
                  <a:pt x="7797" y="228"/>
                </a:moveTo>
                <a:lnTo>
                  <a:pt x="3149" y="0"/>
                </a:lnTo>
                <a:lnTo>
                  <a:pt x="0" y="5080"/>
                </a:lnTo>
                <a:lnTo>
                  <a:pt x="2743" y="8877"/>
                </a:lnTo>
                <a:lnTo>
                  <a:pt x="3771" y="10325"/>
                </a:lnTo>
                <a:lnTo>
                  <a:pt x="9817" y="15367"/>
                </a:lnTo>
                <a:lnTo>
                  <a:pt x="11683" y="15455"/>
                </a:lnTo>
                <a:lnTo>
                  <a:pt x="14617" y="15557"/>
                </a:lnTo>
                <a:lnTo>
                  <a:pt x="15430" y="11544"/>
                </a:lnTo>
                <a:lnTo>
                  <a:pt x="14985" y="9118"/>
                </a:lnTo>
                <a:lnTo>
                  <a:pt x="14211" y="4940"/>
                </a:lnTo>
                <a:lnTo>
                  <a:pt x="12128" y="3111"/>
                </a:lnTo>
                <a:lnTo>
                  <a:pt x="9296" y="8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330617" y="5885068"/>
            <a:ext cx="12598" cy="16256"/>
          </a:xfrm>
          <a:custGeom>
            <a:avLst/>
            <a:gdLst/>
            <a:ahLst/>
            <a:cxnLst/>
            <a:rect l="l" t="t" r="r" b="b"/>
            <a:pathLst>
              <a:path w="12598" h="16255">
                <a:moveTo>
                  <a:pt x="406" y="7772"/>
                </a:moveTo>
                <a:lnTo>
                  <a:pt x="698" y="12814"/>
                </a:lnTo>
                <a:lnTo>
                  <a:pt x="2882" y="15316"/>
                </a:lnTo>
                <a:lnTo>
                  <a:pt x="7810" y="15786"/>
                </a:lnTo>
                <a:lnTo>
                  <a:pt x="12598" y="16256"/>
                </a:lnTo>
                <a:lnTo>
                  <a:pt x="12153" y="13589"/>
                </a:lnTo>
                <a:lnTo>
                  <a:pt x="12319" y="9258"/>
                </a:lnTo>
                <a:lnTo>
                  <a:pt x="12509" y="4457"/>
                </a:lnTo>
                <a:lnTo>
                  <a:pt x="11557" y="2209"/>
                </a:lnTo>
                <a:lnTo>
                  <a:pt x="6959" y="901"/>
                </a:lnTo>
                <a:lnTo>
                  <a:pt x="6654" y="0"/>
                </a:lnTo>
                <a:lnTo>
                  <a:pt x="723" y="1003"/>
                </a:lnTo>
                <a:lnTo>
                  <a:pt x="0" y="1638"/>
                </a:lnTo>
                <a:lnTo>
                  <a:pt x="406" y="777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330617" y="5885068"/>
            <a:ext cx="12598" cy="16256"/>
          </a:xfrm>
          <a:custGeom>
            <a:avLst/>
            <a:gdLst/>
            <a:ahLst/>
            <a:cxnLst/>
            <a:rect l="l" t="t" r="r" b="b"/>
            <a:pathLst>
              <a:path w="12598" h="16255">
                <a:moveTo>
                  <a:pt x="6654" y="0"/>
                </a:moveTo>
                <a:lnTo>
                  <a:pt x="723" y="1003"/>
                </a:lnTo>
                <a:lnTo>
                  <a:pt x="0" y="1638"/>
                </a:lnTo>
                <a:lnTo>
                  <a:pt x="406" y="7772"/>
                </a:lnTo>
                <a:lnTo>
                  <a:pt x="698" y="12814"/>
                </a:lnTo>
                <a:lnTo>
                  <a:pt x="2882" y="15316"/>
                </a:lnTo>
                <a:lnTo>
                  <a:pt x="7810" y="15786"/>
                </a:lnTo>
                <a:lnTo>
                  <a:pt x="12598" y="16256"/>
                </a:lnTo>
                <a:lnTo>
                  <a:pt x="12153" y="13589"/>
                </a:lnTo>
                <a:lnTo>
                  <a:pt x="12319" y="9258"/>
                </a:lnTo>
                <a:lnTo>
                  <a:pt x="12509" y="4457"/>
                </a:lnTo>
                <a:lnTo>
                  <a:pt x="11557" y="2209"/>
                </a:lnTo>
                <a:lnTo>
                  <a:pt x="6959" y="9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320538" y="5895273"/>
            <a:ext cx="12598" cy="16256"/>
          </a:xfrm>
          <a:custGeom>
            <a:avLst/>
            <a:gdLst/>
            <a:ahLst/>
            <a:cxnLst/>
            <a:rect l="l" t="t" r="r" b="b"/>
            <a:pathLst>
              <a:path w="12598" h="16255">
                <a:moveTo>
                  <a:pt x="393" y="7759"/>
                </a:moveTo>
                <a:lnTo>
                  <a:pt x="711" y="12826"/>
                </a:lnTo>
                <a:lnTo>
                  <a:pt x="2882" y="15316"/>
                </a:lnTo>
                <a:lnTo>
                  <a:pt x="7810" y="15786"/>
                </a:lnTo>
                <a:lnTo>
                  <a:pt x="12598" y="16255"/>
                </a:lnTo>
                <a:lnTo>
                  <a:pt x="12141" y="13576"/>
                </a:lnTo>
                <a:lnTo>
                  <a:pt x="12306" y="9258"/>
                </a:lnTo>
                <a:lnTo>
                  <a:pt x="12509" y="4470"/>
                </a:lnTo>
                <a:lnTo>
                  <a:pt x="11544" y="2209"/>
                </a:lnTo>
                <a:lnTo>
                  <a:pt x="6959" y="876"/>
                </a:lnTo>
                <a:lnTo>
                  <a:pt x="6654" y="0"/>
                </a:lnTo>
                <a:lnTo>
                  <a:pt x="723" y="1003"/>
                </a:lnTo>
                <a:lnTo>
                  <a:pt x="0" y="1650"/>
                </a:lnTo>
                <a:lnTo>
                  <a:pt x="393" y="775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320538" y="5895273"/>
            <a:ext cx="12598" cy="16256"/>
          </a:xfrm>
          <a:custGeom>
            <a:avLst/>
            <a:gdLst/>
            <a:ahLst/>
            <a:cxnLst/>
            <a:rect l="l" t="t" r="r" b="b"/>
            <a:pathLst>
              <a:path w="12598" h="16255">
                <a:moveTo>
                  <a:pt x="6654" y="0"/>
                </a:moveTo>
                <a:lnTo>
                  <a:pt x="723" y="1003"/>
                </a:lnTo>
                <a:lnTo>
                  <a:pt x="0" y="1650"/>
                </a:lnTo>
                <a:lnTo>
                  <a:pt x="393" y="7759"/>
                </a:lnTo>
                <a:lnTo>
                  <a:pt x="711" y="12826"/>
                </a:lnTo>
                <a:lnTo>
                  <a:pt x="2882" y="15316"/>
                </a:lnTo>
                <a:lnTo>
                  <a:pt x="7810" y="15786"/>
                </a:lnTo>
                <a:lnTo>
                  <a:pt x="12598" y="16255"/>
                </a:lnTo>
                <a:lnTo>
                  <a:pt x="12141" y="13576"/>
                </a:lnTo>
                <a:lnTo>
                  <a:pt x="12306" y="9258"/>
                </a:lnTo>
                <a:lnTo>
                  <a:pt x="12509" y="4470"/>
                </a:lnTo>
                <a:lnTo>
                  <a:pt x="11544" y="2209"/>
                </a:lnTo>
                <a:lnTo>
                  <a:pt x="6959" y="8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197833" y="6302059"/>
            <a:ext cx="229394" cy="178242"/>
          </a:xfrm>
          <a:custGeom>
            <a:avLst/>
            <a:gdLst/>
            <a:ahLst/>
            <a:cxnLst/>
            <a:rect l="l" t="t" r="r" b="b"/>
            <a:pathLst>
              <a:path w="229394" h="178242">
                <a:moveTo>
                  <a:pt x="202552" y="28052"/>
                </a:moveTo>
                <a:lnTo>
                  <a:pt x="196189" y="20940"/>
                </a:lnTo>
                <a:lnTo>
                  <a:pt x="192455" y="18158"/>
                </a:lnTo>
                <a:lnTo>
                  <a:pt x="187731" y="14590"/>
                </a:lnTo>
                <a:lnTo>
                  <a:pt x="186143" y="14628"/>
                </a:lnTo>
                <a:lnTo>
                  <a:pt x="180543" y="14259"/>
                </a:lnTo>
                <a:lnTo>
                  <a:pt x="179904" y="10937"/>
                </a:lnTo>
                <a:lnTo>
                  <a:pt x="169585" y="2814"/>
                </a:lnTo>
                <a:lnTo>
                  <a:pt x="153868" y="0"/>
                </a:lnTo>
                <a:lnTo>
                  <a:pt x="142163" y="35"/>
                </a:lnTo>
                <a:lnTo>
                  <a:pt x="136512" y="773"/>
                </a:lnTo>
                <a:lnTo>
                  <a:pt x="123660" y="4345"/>
                </a:lnTo>
                <a:lnTo>
                  <a:pt x="113182" y="10946"/>
                </a:lnTo>
                <a:lnTo>
                  <a:pt x="104825" y="21371"/>
                </a:lnTo>
                <a:lnTo>
                  <a:pt x="104665" y="21644"/>
                </a:lnTo>
                <a:lnTo>
                  <a:pt x="97391" y="32145"/>
                </a:lnTo>
                <a:lnTo>
                  <a:pt x="89687" y="42136"/>
                </a:lnTo>
                <a:lnTo>
                  <a:pt x="84899" y="48689"/>
                </a:lnTo>
                <a:lnTo>
                  <a:pt x="82537" y="53134"/>
                </a:lnTo>
                <a:lnTo>
                  <a:pt x="76898" y="59827"/>
                </a:lnTo>
                <a:lnTo>
                  <a:pt x="65041" y="71247"/>
                </a:lnTo>
                <a:lnTo>
                  <a:pt x="52489" y="80308"/>
                </a:lnTo>
                <a:lnTo>
                  <a:pt x="39194" y="88235"/>
                </a:lnTo>
                <a:lnTo>
                  <a:pt x="26228" y="94969"/>
                </a:lnTo>
                <a:lnTo>
                  <a:pt x="14660" y="100448"/>
                </a:lnTo>
                <a:lnTo>
                  <a:pt x="5561" y="104612"/>
                </a:lnTo>
                <a:lnTo>
                  <a:pt x="0" y="107401"/>
                </a:lnTo>
                <a:lnTo>
                  <a:pt x="9245" y="112405"/>
                </a:lnTo>
                <a:lnTo>
                  <a:pt x="14503" y="116380"/>
                </a:lnTo>
                <a:lnTo>
                  <a:pt x="22510" y="124097"/>
                </a:lnTo>
                <a:lnTo>
                  <a:pt x="32334" y="135084"/>
                </a:lnTo>
                <a:lnTo>
                  <a:pt x="40538" y="145044"/>
                </a:lnTo>
                <a:lnTo>
                  <a:pt x="47149" y="154137"/>
                </a:lnTo>
                <a:lnTo>
                  <a:pt x="54495" y="167282"/>
                </a:lnTo>
                <a:lnTo>
                  <a:pt x="59118" y="178242"/>
                </a:lnTo>
                <a:lnTo>
                  <a:pt x="69046" y="171516"/>
                </a:lnTo>
                <a:lnTo>
                  <a:pt x="79544" y="164067"/>
                </a:lnTo>
                <a:lnTo>
                  <a:pt x="90944" y="158608"/>
                </a:lnTo>
                <a:lnTo>
                  <a:pt x="97744" y="155673"/>
                </a:lnTo>
                <a:lnTo>
                  <a:pt x="106357" y="149464"/>
                </a:lnTo>
                <a:lnTo>
                  <a:pt x="119773" y="141234"/>
                </a:lnTo>
                <a:lnTo>
                  <a:pt x="120281" y="141513"/>
                </a:lnTo>
                <a:lnTo>
                  <a:pt x="137020" y="135201"/>
                </a:lnTo>
                <a:lnTo>
                  <a:pt x="137566" y="135176"/>
                </a:lnTo>
                <a:lnTo>
                  <a:pt x="145357" y="129681"/>
                </a:lnTo>
                <a:lnTo>
                  <a:pt x="156844" y="120274"/>
                </a:lnTo>
                <a:lnTo>
                  <a:pt x="160756" y="114551"/>
                </a:lnTo>
                <a:lnTo>
                  <a:pt x="159804" y="106398"/>
                </a:lnTo>
                <a:lnTo>
                  <a:pt x="162026" y="105496"/>
                </a:lnTo>
                <a:lnTo>
                  <a:pt x="166687" y="99337"/>
                </a:lnTo>
                <a:lnTo>
                  <a:pt x="168378" y="97429"/>
                </a:lnTo>
                <a:lnTo>
                  <a:pt x="179569" y="88631"/>
                </a:lnTo>
                <a:lnTo>
                  <a:pt x="190182" y="83144"/>
                </a:lnTo>
                <a:lnTo>
                  <a:pt x="195824" y="82771"/>
                </a:lnTo>
                <a:lnTo>
                  <a:pt x="206658" y="87474"/>
                </a:lnTo>
                <a:lnTo>
                  <a:pt x="215392" y="96517"/>
                </a:lnTo>
                <a:lnTo>
                  <a:pt x="216369" y="97584"/>
                </a:lnTo>
                <a:lnTo>
                  <a:pt x="219674" y="91333"/>
                </a:lnTo>
                <a:lnTo>
                  <a:pt x="224765" y="81129"/>
                </a:lnTo>
                <a:lnTo>
                  <a:pt x="228537" y="70729"/>
                </a:lnTo>
                <a:lnTo>
                  <a:pt x="229394" y="60887"/>
                </a:lnTo>
                <a:lnTo>
                  <a:pt x="225743" y="52358"/>
                </a:lnTo>
                <a:lnTo>
                  <a:pt x="215988" y="45895"/>
                </a:lnTo>
                <a:lnTo>
                  <a:pt x="216182" y="39588"/>
                </a:lnTo>
                <a:lnTo>
                  <a:pt x="207786" y="32382"/>
                </a:lnTo>
                <a:lnTo>
                  <a:pt x="196875" y="30566"/>
                </a:lnTo>
                <a:lnTo>
                  <a:pt x="202552" y="2805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197833" y="6302059"/>
            <a:ext cx="229394" cy="178242"/>
          </a:xfrm>
          <a:custGeom>
            <a:avLst/>
            <a:gdLst/>
            <a:ahLst/>
            <a:cxnLst/>
            <a:rect l="l" t="t" r="r" b="b"/>
            <a:pathLst>
              <a:path w="229394" h="178242">
                <a:moveTo>
                  <a:pt x="0" y="107401"/>
                </a:moveTo>
                <a:lnTo>
                  <a:pt x="5561" y="104612"/>
                </a:lnTo>
                <a:lnTo>
                  <a:pt x="14660" y="100448"/>
                </a:lnTo>
                <a:lnTo>
                  <a:pt x="26228" y="94969"/>
                </a:lnTo>
                <a:lnTo>
                  <a:pt x="39194" y="88235"/>
                </a:lnTo>
                <a:lnTo>
                  <a:pt x="52489" y="80308"/>
                </a:lnTo>
                <a:lnTo>
                  <a:pt x="65041" y="71247"/>
                </a:lnTo>
                <a:lnTo>
                  <a:pt x="75781" y="61113"/>
                </a:lnTo>
                <a:lnTo>
                  <a:pt x="82537" y="53134"/>
                </a:lnTo>
                <a:lnTo>
                  <a:pt x="84899" y="48689"/>
                </a:lnTo>
                <a:lnTo>
                  <a:pt x="89687" y="42136"/>
                </a:lnTo>
                <a:lnTo>
                  <a:pt x="97391" y="32145"/>
                </a:lnTo>
                <a:lnTo>
                  <a:pt x="104665" y="21644"/>
                </a:lnTo>
                <a:lnTo>
                  <a:pt x="104825" y="21371"/>
                </a:lnTo>
                <a:lnTo>
                  <a:pt x="113182" y="10946"/>
                </a:lnTo>
                <a:lnTo>
                  <a:pt x="123660" y="4345"/>
                </a:lnTo>
                <a:lnTo>
                  <a:pt x="136512" y="773"/>
                </a:lnTo>
                <a:lnTo>
                  <a:pt x="142163" y="35"/>
                </a:lnTo>
                <a:lnTo>
                  <a:pt x="153868" y="0"/>
                </a:lnTo>
                <a:lnTo>
                  <a:pt x="169585" y="2814"/>
                </a:lnTo>
                <a:lnTo>
                  <a:pt x="179904" y="10937"/>
                </a:lnTo>
                <a:lnTo>
                  <a:pt x="180543" y="14259"/>
                </a:lnTo>
                <a:lnTo>
                  <a:pt x="186143" y="14628"/>
                </a:lnTo>
                <a:lnTo>
                  <a:pt x="187731" y="14590"/>
                </a:lnTo>
                <a:lnTo>
                  <a:pt x="192455" y="18158"/>
                </a:lnTo>
                <a:lnTo>
                  <a:pt x="196189" y="20940"/>
                </a:lnTo>
                <a:lnTo>
                  <a:pt x="202552" y="28052"/>
                </a:lnTo>
                <a:lnTo>
                  <a:pt x="196875" y="30566"/>
                </a:lnTo>
                <a:lnTo>
                  <a:pt x="207786" y="32382"/>
                </a:lnTo>
                <a:lnTo>
                  <a:pt x="216182" y="39588"/>
                </a:lnTo>
                <a:lnTo>
                  <a:pt x="215988" y="45895"/>
                </a:lnTo>
                <a:lnTo>
                  <a:pt x="225743" y="52358"/>
                </a:lnTo>
                <a:lnTo>
                  <a:pt x="229394" y="60887"/>
                </a:lnTo>
                <a:lnTo>
                  <a:pt x="228537" y="70729"/>
                </a:lnTo>
                <a:lnTo>
                  <a:pt x="224765" y="81129"/>
                </a:lnTo>
                <a:lnTo>
                  <a:pt x="219674" y="91333"/>
                </a:lnTo>
                <a:lnTo>
                  <a:pt x="216369" y="97584"/>
                </a:lnTo>
                <a:lnTo>
                  <a:pt x="215544" y="97495"/>
                </a:lnTo>
                <a:lnTo>
                  <a:pt x="214896" y="97127"/>
                </a:lnTo>
                <a:lnTo>
                  <a:pt x="214439" y="96454"/>
                </a:lnTo>
                <a:lnTo>
                  <a:pt x="214757" y="96251"/>
                </a:lnTo>
                <a:lnTo>
                  <a:pt x="215074" y="96263"/>
                </a:lnTo>
                <a:lnTo>
                  <a:pt x="215392" y="96517"/>
                </a:lnTo>
                <a:lnTo>
                  <a:pt x="206658" y="87474"/>
                </a:lnTo>
                <a:lnTo>
                  <a:pt x="195824" y="82771"/>
                </a:lnTo>
                <a:lnTo>
                  <a:pt x="190182" y="83144"/>
                </a:lnTo>
                <a:lnTo>
                  <a:pt x="179569" y="88631"/>
                </a:lnTo>
                <a:lnTo>
                  <a:pt x="168378" y="97429"/>
                </a:lnTo>
                <a:lnTo>
                  <a:pt x="166687" y="99337"/>
                </a:lnTo>
                <a:lnTo>
                  <a:pt x="162026" y="105496"/>
                </a:lnTo>
                <a:lnTo>
                  <a:pt x="159804" y="106398"/>
                </a:lnTo>
                <a:lnTo>
                  <a:pt x="160756" y="114551"/>
                </a:lnTo>
                <a:lnTo>
                  <a:pt x="156844" y="120274"/>
                </a:lnTo>
                <a:lnTo>
                  <a:pt x="145357" y="129681"/>
                </a:lnTo>
                <a:lnTo>
                  <a:pt x="137566" y="135176"/>
                </a:lnTo>
                <a:lnTo>
                  <a:pt x="137020" y="135201"/>
                </a:lnTo>
                <a:lnTo>
                  <a:pt x="120281" y="141513"/>
                </a:lnTo>
                <a:lnTo>
                  <a:pt x="119773" y="141234"/>
                </a:lnTo>
                <a:lnTo>
                  <a:pt x="106357" y="149464"/>
                </a:lnTo>
                <a:lnTo>
                  <a:pt x="97744" y="155673"/>
                </a:lnTo>
                <a:lnTo>
                  <a:pt x="90944" y="158608"/>
                </a:lnTo>
                <a:lnTo>
                  <a:pt x="79544" y="164067"/>
                </a:lnTo>
                <a:lnTo>
                  <a:pt x="69046" y="171516"/>
                </a:lnTo>
                <a:lnTo>
                  <a:pt x="59118" y="178242"/>
                </a:lnTo>
                <a:lnTo>
                  <a:pt x="54495" y="167282"/>
                </a:lnTo>
                <a:lnTo>
                  <a:pt x="47149" y="154137"/>
                </a:lnTo>
                <a:lnTo>
                  <a:pt x="41130" y="145806"/>
                </a:lnTo>
                <a:lnTo>
                  <a:pt x="32334" y="135084"/>
                </a:lnTo>
                <a:lnTo>
                  <a:pt x="22510" y="124097"/>
                </a:lnTo>
                <a:lnTo>
                  <a:pt x="14764" y="116580"/>
                </a:lnTo>
                <a:lnTo>
                  <a:pt x="9245" y="112405"/>
                </a:lnTo>
                <a:lnTo>
                  <a:pt x="0" y="10740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399494" y="6376831"/>
            <a:ext cx="14909" cy="9613"/>
          </a:xfrm>
          <a:custGeom>
            <a:avLst/>
            <a:gdLst/>
            <a:ahLst/>
            <a:cxnLst/>
            <a:rect l="l" t="t" r="r" b="b"/>
            <a:pathLst>
              <a:path w="14909" h="9613">
                <a:moveTo>
                  <a:pt x="14909" y="0"/>
                </a:moveTo>
                <a:lnTo>
                  <a:pt x="2180" y="8208"/>
                </a:lnTo>
                <a:lnTo>
                  <a:pt x="13627" y="7454"/>
                </a:lnTo>
                <a:lnTo>
                  <a:pt x="14909" y="0"/>
                </a:lnTo>
                <a:close/>
              </a:path>
              <a:path w="14909" h="9613">
                <a:moveTo>
                  <a:pt x="2180" y="8208"/>
                </a:moveTo>
                <a:lnTo>
                  <a:pt x="1854" y="8229"/>
                </a:lnTo>
                <a:lnTo>
                  <a:pt x="0" y="9613"/>
                </a:lnTo>
                <a:lnTo>
                  <a:pt x="2180" y="820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399494" y="6376831"/>
            <a:ext cx="14909" cy="9613"/>
          </a:xfrm>
          <a:custGeom>
            <a:avLst/>
            <a:gdLst/>
            <a:ahLst/>
            <a:cxnLst/>
            <a:rect l="l" t="t" r="r" b="b"/>
            <a:pathLst>
              <a:path w="14909" h="9613">
                <a:moveTo>
                  <a:pt x="0" y="9613"/>
                </a:moveTo>
                <a:lnTo>
                  <a:pt x="1854" y="8229"/>
                </a:lnTo>
                <a:lnTo>
                  <a:pt x="13627" y="7454"/>
                </a:lnTo>
                <a:lnTo>
                  <a:pt x="1490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383830" y="6347960"/>
            <a:ext cx="29997" cy="4495"/>
          </a:xfrm>
          <a:custGeom>
            <a:avLst/>
            <a:gdLst/>
            <a:ahLst/>
            <a:cxnLst/>
            <a:rect l="l" t="t" r="r" b="b"/>
            <a:pathLst>
              <a:path w="29997" h="4495">
                <a:moveTo>
                  <a:pt x="29997" y="0"/>
                </a:moveTo>
                <a:lnTo>
                  <a:pt x="0" y="4495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383830" y="6347960"/>
            <a:ext cx="29997" cy="4495"/>
          </a:xfrm>
          <a:custGeom>
            <a:avLst/>
            <a:gdLst/>
            <a:ahLst/>
            <a:cxnLst/>
            <a:rect l="l" t="t" r="r" b="b"/>
            <a:pathLst>
              <a:path w="29997" h="4495">
                <a:moveTo>
                  <a:pt x="29997" y="0"/>
                </a:moveTo>
                <a:lnTo>
                  <a:pt x="0" y="44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369133" y="6332218"/>
            <a:ext cx="25577" cy="406"/>
          </a:xfrm>
          <a:custGeom>
            <a:avLst/>
            <a:gdLst/>
            <a:ahLst/>
            <a:cxnLst/>
            <a:rect l="l" t="t" r="r" b="b"/>
            <a:pathLst>
              <a:path w="25577" h="406">
                <a:moveTo>
                  <a:pt x="25577" y="406"/>
                </a:moveTo>
                <a:lnTo>
                  <a:pt x="0" y="0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369133" y="6332218"/>
            <a:ext cx="25577" cy="406"/>
          </a:xfrm>
          <a:custGeom>
            <a:avLst/>
            <a:gdLst/>
            <a:ahLst/>
            <a:cxnLst/>
            <a:rect l="l" t="t" r="r" b="b"/>
            <a:pathLst>
              <a:path w="25577" h="406">
                <a:moveTo>
                  <a:pt x="25577" y="406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348100" y="6316320"/>
            <a:ext cx="30276" cy="876"/>
          </a:xfrm>
          <a:custGeom>
            <a:avLst/>
            <a:gdLst/>
            <a:ahLst/>
            <a:cxnLst/>
            <a:rect l="l" t="t" r="r" b="b"/>
            <a:pathLst>
              <a:path w="30276" h="876">
                <a:moveTo>
                  <a:pt x="30276" y="0"/>
                </a:moveTo>
                <a:lnTo>
                  <a:pt x="0" y="876"/>
                </a:lnTo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348100" y="6316320"/>
            <a:ext cx="30276" cy="876"/>
          </a:xfrm>
          <a:custGeom>
            <a:avLst/>
            <a:gdLst/>
            <a:ahLst/>
            <a:cxnLst/>
            <a:rect l="l" t="t" r="r" b="b"/>
            <a:pathLst>
              <a:path w="30276" h="876">
                <a:moveTo>
                  <a:pt x="30276" y="0"/>
                </a:moveTo>
                <a:lnTo>
                  <a:pt x="0" y="8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238805" y="5849942"/>
            <a:ext cx="116141" cy="73469"/>
          </a:xfrm>
          <a:custGeom>
            <a:avLst/>
            <a:gdLst/>
            <a:ahLst/>
            <a:cxnLst/>
            <a:rect l="l" t="t" r="r" b="b"/>
            <a:pathLst>
              <a:path w="116141" h="73469">
                <a:moveTo>
                  <a:pt x="37363" y="19113"/>
                </a:moveTo>
                <a:lnTo>
                  <a:pt x="35191" y="23406"/>
                </a:lnTo>
                <a:lnTo>
                  <a:pt x="30594" y="22098"/>
                </a:lnTo>
                <a:lnTo>
                  <a:pt x="27254" y="23431"/>
                </a:lnTo>
                <a:lnTo>
                  <a:pt x="24003" y="27965"/>
                </a:lnTo>
                <a:lnTo>
                  <a:pt x="21767" y="31127"/>
                </a:lnTo>
                <a:lnTo>
                  <a:pt x="19329" y="37528"/>
                </a:lnTo>
                <a:lnTo>
                  <a:pt x="19164" y="41186"/>
                </a:lnTo>
                <a:lnTo>
                  <a:pt x="9893" y="43040"/>
                </a:lnTo>
                <a:lnTo>
                  <a:pt x="3975" y="54952"/>
                </a:lnTo>
                <a:lnTo>
                  <a:pt x="2209" y="58089"/>
                </a:lnTo>
                <a:lnTo>
                  <a:pt x="469" y="61163"/>
                </a:lnTo>
                <a:lnTo>
                  <a:pt x="139" y="69176"/>
                </a:lnTo>
                <a:lnTo>
                  <a:pt x="0" y="72707"/>
                </a:lnTo>
                <a:lnTo>
                  <a:pt x="17208" y="70751"/>
                </a:lnTo>
                <a:lnTo>
                  <a:pt x="27925" y="62387"/>
                </a:lnTo>
                <a:lnTo>
                  <a:pt x="38279" y="59957"/>
                </a:lnTo>
                <a:lnTo>
                  <a:pt x="44462" y="61366"/>
                </a:lnTo>
                <a:lnTo>
                  <a:pt x="48526" y="62839"/>
                </a:lnTo>
                <a:lnTo>
                  <a:pt x="52997" y="62572"/>
                </a:lnTo>
                <a:lnTo>
                  <a:pt x="56769" y="65087"/>
                </a:lnTo>
                <a:lnTo>
                  <a:pt x="60909" y="68084"/>
                </a:lnTo>
                <a:lnTo>
                  <a:pt x="64160" y="68224"/>
                </a:lnTo>
                <a:lnTo>
                  <a:pt x="67017" y="68338"/>
                </a:lnTo>
                <a:lnTo>
                  <a:pt x="66395" y="67627"/>
                </a:lnTo>
                <a:lnTo>
                  <a:pt x="69278" y="69761"/>
                </a:lnTo>
                <a:lnTo>
                  <a:pt x="72656" y="71729"/>
                </a:lnTo>
                <a:lnTo>
                  <a:pt x="75463" y="72948"/>
                </a:lnTo>
                <a:lnTo>
                  <a:pt x="79019" y="73469"/>
                </a:lnTo>
                <a:lnTo>
                  <a:pt x="81051" y="70675"/>
                </a:lnTo>
                <a:lnTo>
                  <a:pt x="83007" y="67945"/>
                </a:lnTo>
                <a:lnTo>
                  <a:pt x="83337" y="60642"/>
                </a:lnTo>
                <a:lnTo>
                  <a:pt x="80060" y="58635"/>
                </a:lnTo>
                <a:lnTo>
                  <a:pt x="83413" y="59994"/>
                </a:lnTo>
                <a:lnTo>
                  <a:pt x="89331" y="60629"/>
                </a:lnTo>
                <a:lnTo>
                  <a:pt x="91668" y="57505"/>
                </a:lnTo>
                <a:lnTo>
                  <a:pt x="89458" y="46367"/>
                </a:lnTo>
                <a:lnTo>
                  <a:pt x="87934" y="3619"/>
                </a:lnTo>
                <a:lnTo>
                  <a:pt x="84569" y="1524"/>
                </a:lnTo>
                <a:lnTo>
                  <a:pt x="80835" y="812"/>
                </a:lnTo>
                <a:lnTo>
                  <a:pt x="77965" y="292"/>
                </a:lnTo>
                <a:lnTo>
                  <a:pt x="74790" y="393"/>
                </a:lnTo>
                <a:lnTo>
                  <a:pt x="71932" y="228"/>
                </a:lnTo>
                <a:lnTo>
                  <a:pt x="67513" y="0"/>
                </a:lnTo>
                <a:lnTo>
                  <a:pt x="64477" y="1447"/>
                </a:lnTo>
                <a:lnTo>
                  <a:pt x="60896" y="4114"/>
                </a:lnTo>
                <a:lnTo>
                  <a:pt x="57899" y="6324"/>
                </a:lnTo>
                <a:lnTo>
                  <a:pt x="54330" y="9055"/>
                </a:lnTo>
                <a:lnTo>
                  <a:pt x="53073" y="12369"/>
                </a:lnTo>
                <a:lnTo>
                  <a:pt x="47078" y="11531"/>
                </a:lnTo>
                <a:lnTo>
                  <a:pt x="44932" y="12458"/>
                </a:lnTo>
                <a:lnTo>
                  <a:pt x="41503" y="14820"/>
                </a:lnTo>
                <a:lnTo>
                  <a:pt x="37096" y="17868"/>
                </a:lnTo>
                <a:lnTo>
                  <a:pt x="37363" y="19113"/>
                </a:lnTo>
                <a:close/>
              </a:path>
              <a:path w="116141" h="73469">
                <a:moveTo>
                  <a:pt x="97866" y="5943"/>
                </a:moveTo>
                <a:lnTo>
                  <a:pt x="91605" y="4470"/>
                </a:lnTo>
                <a:lnTo>
                  <a:pt x="87934" y="3619"/>
                </a:lnTo>
                <a:lnTo>
                  <a:pt x="89458" y="46367"/>
                </a:lnTo>
                <a:lnTo>
                  <a:pt x="91668" y="57505"/>
                </a:lnTo>
                <a:lnTo>
                  <a:pt x="93370" y="55232"/>
                </a:lnTo>
                <a:lnTo>
                  <a:pt x="94121" y="48588"/>
                </a:lnTo>
                <a:lnTo>
                  <a:pt x="91617" y="47180"/>
                </a:lnTo>
                <a:lnTo>
                  <a:pt x="94513" y="45123"/>
                </a:lnTo>
                <a:lnTo>
                  <a:pt x="97866" y="5943"/>
                </a:lnTo>
                <a:close/>
              </a:path>
              <a:path w="116141" h="73469">
                <a:moveTo>
                  <a:pt x="107759" y="32512"/>
                </a:moveTo>
                <a:lnTo>
                  <a:pt x="108254" y="34404"/>
                </a:lnTo>
                <a:lnTo>
                  <a:pt x="111683" y="30187"/>
                </a:lnTo>
                <a:lnTo>
                  <a:pt x="116141" y="24714"/>
                </a:lnTo>
                <a:lnTo>
                  <a:pt x="111975" y="17856"/>
                </a:lnTo>
                <a:lnTo>
                  <a:pt x="108369" y="12369"/>
                </a:lnTo>
                <a:lnTo>
                  <a:pt x="104432" y="6362"/>
                </a:lnTo>
                <a:lnTo>
                  <a:pt x="97866" y="5943"/>
                </a:lnTo>
                <a:lnTo>
                  <a:pt x="94513" y="45123"/>
                </a:lnTo>
                <a:lnTo>
                  <a:pt x="91617" y="47180"/>
                </a:lnTo>
                <a:lnTo>
                  <a:pt x="94121" y="48588"/>
                </a:lnTo>
                <a:lnTo>
                  <a:pt x="97104" y="50266"/>
                </a:lnTo>
                <a:lnTo>
                  <a:pt x="101485" y="46723"/>
                </a:lnTo>
                <a:lnTo>
                  <a:pt x="103314" y="45224"/>
                </a:lnTo>
                <a:lnTo>
                  <a:pt x="101930" y="32423"/>
                </a:lnTo>
                <a:lnTo>
                  <a:pt x="101333" y="30429"/>
                </a:lnTo>
                <a:lnTo>
                  <a:pt x="107759" y="3251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238805" y="5849942"/>
            <a:ext cx="116141" cy="73469"/>
          </a:xfrm>
          <a:custGeom>
            <a:avLst/>
            <a:gdLst/>
            <a:ahLst/>
            <a:cxnLst/>
            <a:rect l="l" t="t" r="r" b="b"/>
            <a:pathLst>
              <a:path w="116141" h="73469">
                <a:moveTo>
                  <a:pt x="17208" y="70751"/>
                </a:moveTo>
                <a:lnTo>
                  <a:pt x="27925" y="62387"/>
                </a:lnTo>
                <a:lnTo>
                  <a:pt x="38279" y="59957"/>
                </a:lnTo>
                <a:lnTo>
                  <a:pt x="44462" y="61366"/>
                </a:lnTo>
                <a:lnTo>
                  <a:pt x="48526" y="62839"/>
                </a:lnTo>
                <a:lnTo>
                  <a:pt x="52997" y="62572"/>
                </a:lnTo>
                <a:lnTo>
                  <a:pt x="56769" y="65087"/>
                </a:lnTo>
                <a:lnTo>
                  <a:pt x="59245" y="66738"/>
                </a:lnTo>
                <a:lnTo>
                  <a:pt x="60909" y="68084"/>
                </a:lnTo>
                <a:lnTo>
                  <a:pt x="64160" y="68224"/>
                </a:lnTo>
                <a:lnTo>
                  <a:pt x="67017" y="68338"/>
                </a:lnTo>
                <a:lnTo>
                  <a:pt x="66395" y="67627"/>
                </a:lnTo>
                <a:lnTo>
                  <a:pt x="69278" y="69761"/>
                </a:lnTo>
                <a:lnTo>
                  <a:pt x="70446" y="70624"/>
                </a:lnTo>
                <a:lnTo>
                  <a:pt x="71399" y="71183"/>
                </a:lnTo>
                <a:lnTo>
                  <a:pt x="72656" y="71729"/>
                </a:lnTo>
                <a:lnTo>
                  <a:pt x="75463" y="72948"/>
                </a:lnTo>
                <a:lnTo>
                  <a:pt x="79019" y="73469"/>
                </a:lnTo>
                <a:lnTo>
                  <a:pt x="81051" y="70675"/>
                </a:lnTo>
                <a:lnTo>
                  <a:pt x="83007" y="67945"/>
                </a:lnTo>
                <a:lnTo>
                  <a:pt x="83337" y="60642"/>
                </a:lnTo>
                <a:lnTo>
                  <a:pt x="80060" y="58635"/>
                </a:lnTo>
                <a:lnTo>
                  <a:pt x="83413" y="59994"/>
                </a:lnTo>
                <a:lnTo>
                  <a:pt x="89331" y="60629"/>
                </a:lnTo>
                <a:lnTo>
                  <a:pt x="91668" y="57505"/>
                </a:lnTo>
                <a:lnTo>
                  <a:pt x="93370" y="55232"/>
                </a:lnTo>
                <a:lnTo>
                  <a:pt x="94513" y="45123"/>
                </a:lnTo>
                <a:lnTo>
                  <a:pt x="89458" y="46367"/>
                </a:lnTo>
                <a:lnTo>
                  <a:pt x="91617" y="47180"/>
                </a:lnTo>
                <a:lnTo>
                  <a:pt x="97104" y="50266"/>
                </a:lnTo>
                <a:lnTo>
                  <a:pt x="101485" y="46723"/>
                </a:lnTo>
                <a:lnTo>
                  <a:pt x="103314" y="45224"/>
                </a:lnTo>
                <a:lnTo>
                  <a:pt x="101930" y="32423"/>
                </a:lnTo>
                <a:lnTo>
                  <a:pt x="101333" y="30429"/>
                </a:lnTo>
                <a:lnTo>
                  <a:pt x="107759" y="32512"/>
                </a:lnTo>
                <a:lnTo>
                  <a:pt x="108254" y="34404"/>
                </a:lnTo>
                <a:lnTo>
                  <a:pt x="111683" y="30187"/>
                </a:lnTo>
                <a:lnTo>
                  <a:pt x="116141" y="24714"/>
                </a:lnTo>
                <a:lnTo>
                  <a:pt x="111975" y="17856"/>
                </a:lnTo>
                <a:lnTo>
                  <a:pt x="108369" y="12369"/>
                </a:lnTo>
                <a:lnTo>
                  <a:pt x="104432" y="6362"/>
                </a:lnTo>
                <a:lnTo>
                  <a:pt x="97866" y="5943"/>
                </a:lnTo>
                <a:lnTo>
                  <a:pt x="91605" y="4470"/>
                </a:lnTo>
                <a:lnTo>
                  <a:pt x="87934" y="3619"/>
                </a:lnTo>
                <a:lnTo>
                  <a:pt x="84569" y="1524"/>
                </a:lnTo>
                <a:lnTo>
                  <a:pt x="80835" y="812"/>
                </a:lnTo>
                <a:lnTo>
                  <a:pt x="77965" y="292"/>
                </a:lnTo>
                <a:lnTo>
                  <a:pt x="74790" y="393"/>
                </a:lnTo>
                <a:lnTo>
                  <a:pt x="71932" y="228"/>
                </a:lnTo>
                <a:lnTo>
                  <a:pt x="67513" y="0"/>
                </a:lnTo>
                <a:lnTo>
                  <a:pt x="64477" y="1447"/>
                </a:lnTo>
                <a:lnTo>
                  <a:pt x="60896" y="4114"/>
                </a:lnTo>
                <a:lnTo>
                  <a:pt x="57899" y="6324"/>
                </a:lnTo>
                <a:lnTo>
                  <a:pt x="54330" y="9055"/>
                </a:lnTo>
                <a:lnTo>
                  <a:pt x="53073" y="12369"/>
                </a:lnTo>
                <a:lnTo>
                  <a:pt x="47078" y="11531"/>
                </a:lnTo>
                <a:lnTo>
                  <a:pt x="44932" y="12458"/>
                </a:lnTo>
                <a:lnTo>
                  <a:pt x="41503" y="14820"/>
                </a:lnTo>
                <a:lnTo>
                  <a:pt x="37096" y="17868"/>
                </a:lnTo>
                <a:lnTo>
                  <a:pt x="37363" y="19113"/>
                </a:lnTo>
                <a:lnTo>
                  <a:pt x="35191" y="23406"/>
                </a:lnTo>
                <a:lnTo>
                  <a:pt x="30594" y="22098"/>
                </a:lnTo>
                <a:lnTo>
                  <a:pt x="27254" y="23431"/>
                </a:lnTo>
                <a:lnTo>
                  <a:pt x="24003" y="27965"/>
                </a:lnTo>
                <a:lnTo>
                  <a:pt x="21767" y="31127"/>
                </a:lnTo>
                <a:lnTo>
                  <a:pt x="19329" y="37528"/>
                </a:lnTo>
                <a:lnTo>
                  <a:pt x="19164" y="41186"/>
                </a:lnTo>
                <a:lnTo>
                  <a:pt x="9893" y="43040"/>
                </a:lnTo>
                <a:lnTo>
                  <a:pt x="3975" y="54952"/>
                </a:lnTo>
                <a:lnTo>
                  <a:pt x="2209" y="58089"/>
                </a:lnTo>
                <a:lnTo>
                  <a:pt x="469" y="61163"/>
                </a:lnTo>
                <a:lnTo>
                  <a:pt x="139" y="69176"/>
                </a:lnTo>
                <a:lnTo>
                  <a:pt x="0" y="727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265888" y="5879640"/>
            <a:ext cx="59086" cy="86550"/>
          </a:xfrm>
          <a:custGeom>
            <a:avLst/>
            <a:gdLst/>
            <a:ahLst/>
            <a:cxnLst/>
            <a:rect l="l" t="t" r="r" b="b"/>
            <a:pathLst>
              <a:path w="59086" h="86550">
                <a:moveTo>
                  <a:pt x="36461" y="1028"/>
                </a:moveTo>
                <a:lnTo>
                  <a:pt x="32092" y="13398"/>
                </a:lnTo>
                <a:lnTo>
                  <a:pt x="27368" y="16243"/>
                </a:lnTo>
                <a:lnTo>
                  <a:pt x="19938" y="22872"/>
                </a:lnTo>
                <a:lnTo>
                  <a:pt x="12605" y="34763"/>
                </a:lnTo>
                <a:lnTo>
                  <a:pt x="9499" y="46901"/>
                </a:lnTo>
                <a:lnTo>
                  <a:pt x="9661" y="56854"/>
                </a:lnTo>
                <a:lnTo>
                  <a:pt x="8214" y="67680"/>
                </a:lnTo>
                <a:lnTo>
                  <a:pt x="0" y="78651"/>
                </a:lnTo>
                <a:lnTo>
                  <a:pt x="52247" y="86550"/>
                </a:lnTo>
                <a:lnTo>
                  <a:pt x="52285" y="70408"/>
                </a:lnTo>
                <a:lnTo>
                  <a:pt x="52095" y="63157"/>
                </a:lnTo>
                <a:lnTo>
                  <a:pt x="51810" y="61441"/>
                </a:lnTo>
                <a:lnTo>
                  <a:pt x="47962" y="63003"/>
                </a:lnTo>
                <a:lnTo>
                  <a:pt x="43675" y="61747"/>
                </a:lnTo>
                <a:lnTo>
                  <a:pt x="43041" y="57278"/>
                </a:lnTo>
                <a:lnTo>
                  <a:pt x="45474" y="45370"/>
                </a:lnTo>
                <a:lnTo>
                  <a:pt x="51176" y="33481"/>
                </a:lnTo>
                <a:lnTo>
                  <a:pt x="57213" y="23482"/>
                </a:lnTo>
                <a:lnTo>
                  <a:pt x="59086" y="13577"/>
                </a:lnTo>
                <a:lnTo>
                  <a:pt x="54722" y="3128"/>
                </a:lnTo>
                <a:lnTo>
                  <a:pt x="42164" y="0"/>
                </a:lnTo>
                <a:lnTo>
                  <a:pt x="36461" y="10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265888" y="5879640"/>
            <a:ext cx="59086" cy="86550"/>
          </a:xfrm>
          <a:custGeom>
            <a:avLst/>
            <a:gdLst/>
            <a:ahLst/>
            <a:cxnLst/>
            <a:rect l="l" t="t" r="r" b="b"/>
            <a:pathLst>
              <a:path w="59086" h="86550">
                <a:moveTo>
                  <a:pt x="0" y="78651"/>
                </a:moveTo>
                <a:lnTo>
                  <a:pt x="8214" y="67680"/>
                </a:lnTo>
                <a:lnTo>
                  <a:pt x="9661" y="56854"/>
                </a:lnTo>
                <a:lnTo>
                  <a:pt x="9499" y="46901"/>
                </a:lnTo>
                <a:lnTo>
                  <a:pt x="12605" y="34763"/>
                </a:lnTo>
                <a:lnTo>
                  <a:pt x="19938" y="22872"/>
                </a:lnTo>
                <a:lnTo>
                  <a:pt x="27368" y="16243"/>
                </a:lnTo>
                <a:lnTo>
                  <a:pt x="32092" y="13398"/>
                </a:lnTo>
                <a:lnTo>
                  <a:pt x="36461" y="1028"/>
                </a:lnTo>
                <a:lnTo>
                  <a:pt x="42164" y="0"/>
                </a:lnTo>
                <a:lnTo>
                  <a:pt x="54722" y="3128"/>
                </a:lnTo>
                <a:lnTo>
                  <a:pt x="59086" y="13577"/>
                </a:lnTo>
                <a:lnTo>
                  <a:pt x="57213" y="23482"/>
                </a:lnTo>
                <a:lnTo>
                  <a:pt x="51176" y="33481"/>
                </a:lnTo>
                <a:lnTo>
                  <a:pt x="45474" y="45370"/>
                </a:lnTo>
                <a:lnTo>
                  <a:pt x="43041" y="57278"/>
                </a:lnTo>
                <a:lnTo>
                  <a:pt x="43675" y="61747"/>
                </a:lnTo>
                <a:lnTo>
                  <a:pt x="47962" y="63003"/>
                </a:lnTo>
                <a:lnTo>
                  <a:pt x="51810" y="61441"/>
                </a:lnTo>
                <a:lnTo>
                  <a:pt x="52095" y="63157"/>
                </a:lnTo>
                <a:lnTo>
                  <a:pt x="52285" y="70408"/>
                </a:lnTo>
                <a:lnTo>
                  <a:pt x="52197" y="75425"/>
                </a:lnTo>
                <a:lnTo>
                  <a:pt x="52247" y="865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295268" y="5876665"/>
            <a:ext cx="25019" cy="25577"/>
          </a:xfrm>
          <a:custGeom>
            <a:avLst/>
            <a:gdLst/>
            <a:ahLst/>
            <a:cxnLst/>
            <a:rect l="l" t="t" r="r" b="b"/>
            <a:pathLst>
              <a:path w="25019" h="25577">
                <a:moveTo>
                  <a:pt x="6807" y="11328"/>
                </a:moveTo>
                <a:lnTo>
                  <a:pt x="0" y="15849"/>
                </a:lnTo>
                <a:lnTo>
                  <a:pt x="3619" y="22097"/>
                </a:lnTo>
                <a:lnTo>
                  <a:pt x="5245" y="24930"/>
                </a:lnTo>
                <a:lnTo>
                  <a:pt x="7594" y="25577"/>
                </a:lnTo>
                <a:lnTo>
                  <a:pt x="10744" y="25399"/>
                </a:lnTo>
                <a:lnTo>
                  <a:pt x="14554" y="25222"/>
                </a:lnTo>
                <a:lnTo>
                  <a:pt x="17424" y="24752"/>
                </a:lnTo>
                <a:lnTo>
                  <a:pt x="19405" y="21526"/>
                </a:lnTo>
                <a:lnTo>
                  <a:pt x="21958" y="17373"/>
                </a:lnTo>
                <a:lnTo>
                  <a:pt x="25018" y="11163"/>
                </a:lnTo>
                <a:lnTo>
                  <a:pt x="23748" y="6083"/>
                </a:lnTo>
                <a:lnTo>
                  <a:pt x="22580" y="1422"/>
                </a:lnTo>
                <a:lnTo>
                  <a:pt x="14274" y="0"/>
                </a:lnTo>
                <a:lnTo>
                  <a:pt x="10655" y="2425"/>
                </a:lnTo>
                <a:lnTo>
                  <a:pt x="8013" y="5410"/>
                </a:lnTo>
                <a:lnTo>
                  <a:pt x="6807" y="1132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295268" y="5876665"/>
            <a:ext cx="25019" cy="25577"/>
          </a:xfrm>
          <a:custGeom>
            <a:avLst/>
            <a:gdLst/>
            <a:ahLst/>
            <a:cxnLst/>
            <a:rect l="l" t="t" r="r" b="b"/>
            <a:pathLst>
              <a:path w="25019" h="25577">
                <a:moveTo>
                  <a:pt x="8013" y="5410"/>
                </a:moveTo>
                <a:lnTo>
                  <a:pt x="6807" y="11328"/>
                </a:lnTo>
                <a:lnTo>
                  <a:pt x="0" y="15849"/>
                </a:lnTo>
                <a:lnTo>
                  <a:pt x="3619" y="22097"/>
                </a:lnTo>
                <a:lnTo>
                  <a:pt x="5245" y="24930"/>
                </a:lnTo>
                <a:lnTo>
                  <a:pt x="7594" y="25577"/>
                </a:lnTo>
                <a:lnTo>
                  <a:pt x="10744" y="25399"/>
                </a:lnTo>
                <a:lnTo>
                  <a:pt x="14554" y="25222"/>
                </a:lnTo>
                <a:lnTo>
                  <a:pt x="17424" y="24752"/>
                </a:lnTo>
                <a:lnTo>
                  <a:pt x="19405" y="21526"/>
                </a:lnTo>
                <a:lnTo>
                  <a:pt x="21958" y="17373"/>
                </a:lnTo>
                <a:lnTo>
                  <a:pt x="25018" y="11163"/>
                </a:lnTo>
                <a:lnTo>
                  <a:pt x="23748" y="6083"/>
                </a:lnTo>
                <a:lnTo>
                  <a:pt x="22580" y="1422"/>
                </a:lnTo>
                <a:lnTo>
                  <a:pt x="14274" y="0"/>
                </a:lnTo>
                <a:lnTo>
                  <a:pt x="10655" y="2425"/>
                </a:lnTo>
                <a:lnTo>
                  <a:pt x="10147" y="2755"/>
                </a:lnTo>
                <a:lnTo>
                  <a:pt x="9651" y="3200"/>
                </a:lnTo>
                <a:lnTo>
                  <a:pt x="9194" y="36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291878" y="5861218"/>
            <a:ext cx="49593" cy="24561"/>
          </a:xfrm>
          <a:custGeom>
            <a:avLst/>
            <a:gdLst/>
            <a:ahLst/>
            <a:cxnLst/>
            <a:rect l="l" t="t" r="r" b="b"/>
            <a:pathLst>
              <a:path w="49593" h="24561">
                <a:moveTo>
                  <a:pt x="49593" y="24561"/>
                </a:moveTo>
                <a:lnTo>
                  <a:pt x="47142" y="10731"/>
                </a:lnTo>
                <a:lnTo>
                  <a:pt x="40906" y="7137"/>
                </a:lnTo>
                <a:lnTo>
                  <a:pt x="34670" y="3568"/>
                </a:lnTo>
                <a:lnTo>
                  <a:pt x="21069" y="533"/>
                </a:lnTo>
                <a:lnTo>
                  <a:pt x="17868" y="253"/>
                </a:lnTo>
                <a:lnTo>
                  <a:pt x="14681" y="0"/>
                </a:lnTo>
                <a:lnTo>
                  <a:pt x="0" y="1092"/>
                </a:lnTo>
                <a:lnTo>
                  <a:pt x="49593" y="2456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291878" y="5861218"/>
            <a:ext cx="49593" cy="24561"/>
          </a:xfrm>
          <a:custGeom>
            <a:avLst/>
            <a:gdLst/>
            <a:ahLst/>
            <a:cxnLst/>
            <a:rect l="l" t="t" r="r" b="b"/>
            <a:pathLst>
              <a:path w="49593" h="24561">
                <a:moveTo>
                  <a:pt x="49593" y="24561"/>
                </a:moveTo>
                <a:lnTo>
                  <a:pt x="47142" y="10731"/>
                </a:lnTo>
                <a:lnTo>
                  <a:pt x="40906" y="7137"/>
                </a:lnTo>
                <a:lnTo>
                  <a:pt x="34670" y="3568"/>
                </a:lnTo>
                <a:lnTo>
                  <a:pt x="21069" y="533"/>
                </a:lnTo>
                <a:lnTo>
                  <a:pt x="17868" y="253"/>
                </a:lnTo>
                <a:lnTo>
                  <a:pt x="14681" y="0"/>
                </a:lnTo>
                <a:lnTo>
                  <a:pt x="0" y="10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273991" y="5873343"/>
            <a:ext cx="45313" cy="5956"/>
          </a:xfrm>
          <a:custGeom>
            <a:avLst/>
            <a:gdLst/>
            <a:ahLst/>
            <a:cxnLst/>
            <a:rect l="l" t="t" r="r" b="b"/>
            <a:pathLst>
              <a:path w="45313" h="5956">
                <a:moveTo>
                  <a:pt x="45313" y="5956"/>
                </a:moveTo>
                <a:lnTo>
                  <a:pt x="27546" y="215"/>
                </a:lnTo>
                <a:lnTo>
                  <a:pt x="23342" y="749"/>
                </a:lnTo>
                <a:lnTo>
                  <a:pt x="19151" y="1282"/>
                </a:lnTo>
                <a:lnTo>
                  <a:pt x="0" y="0"/>
                </a:lnTo>
                <a:lnTo>
                  <a:pt x="45313" y="595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273991" y="5873343"/>
            <a:ext cx="45313" cy="5956"/>
          </a:xfrm>
          <a:custGeom>
            <a:avLst/>
            <a:gdLst/>
            <a:ahLst/>
            <a:cxnLst/>
            <a:rect l="l" t="t" r="r" b="b"/>
            <a:pathLst>
              <a:path w="45313" h="5956">
                <a:moveTo>
                  <a:pt x="45313" y="5956"/>
                </a:moveTo>
                <a:lnTo>
                  <a:pt x="27546" y="215"/>
                </a:lnTo>
                <a:lnTo>
                  <a:pt x="23342" y="749"/>
                </a:lnTo>
                <a:lnTo>
                  <a:pt x="19151" y="128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254952" y="5888541"/>
            <a:ext cx="39954" cy="4445"/>
          </a:xfrm>
          <a:custGeom>
            <a:avLst/>
            <a:gdLst/>
            <a:ahLst/>
            <a:cxnLst/>
            <a:rect l="l" t="t" r="r" b="b"/>
            <a:pathLst>
              <a:path w="39954" h="4445">
                <a:moveTo>
                  <a:pt x="39954" y="4444"/>
                </a:moveTo>
                <a:lnTo>
                  <a:pt x="21297" y="152"/>
                </a:lnTo>
                <a:lnTo>
                  <a:pt x="10934" y="0"/>
                </a:lnTo>
                <a:lnTo>
                  <a:pt x="0" y="4444"/>
                </a:lnTo>
                <a:lnTo>
                  <a:pt x="39954" y="4444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254952" y="5888541"/>
            <a:ext cx="39954" cy="4445"/>
          </a:xfrm>
          <a:custGeom>
            <a:avLst/>
            <a:gdLst/>
            <a:ahLst/>
            <a:cxnLst/>
            <a:rect l="l" t="t" r="r" b="b"/>
            <a:pathLst>
              <a:path w="39954" h="4445">
                <a:moveTo>
                  <a:pt x="39954" y="4444"/>
                </a:moveTo>
                <a:lnTo>
                  <a:pt x="21297" y="152"/>
                </a:lnTo>
                <a:lnTo>
                  <a:pt x="17614" y="114"/>
                </a:lnTo>
                <a:lnTo>
                  <a:pt x="10934" y="0"/>
                </a:lnTo>
                <a:lnTo>
                  <a:pt x="0" y="44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070995" y="3873013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9" y="0"/>
                </a:moveTo>
                <a:lnTo>
                  <a:pt x="97861" y="0"/>
                </a:lnTo>
              </a:path>
              <a:path w="2211717" h="3162477">
                <a:moveTo>
                  <a:pt x="97861" y="3162477"/>
                </a:moveTo>
                <a:lnTo>
                  <a:pt x="2113859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181543" y="3882948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894863" y="6748285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973721" y="6882012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010300" y="6845436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 txBox="1"/>
          <p:nvPr/>
        </p:nvSpPr>
        <p:spPr>
          <a:xfrm>
            <a:off x="7048425" y="7225338"/>
            <a:ext cx="168973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181543" y="3882568"/>
            <a:ext cx="1990604" cy="20746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8" name="object 88"/>
          <p:cNvSpPr txBox="1"/>
          <p:nvPr/>
        </p:nvSpPr>
        <p:spPr>
          <a:xfrm>
            <a:off x="5181543" y="5957189"/>
            <a:ext cx="487108" cy="3893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7" name="object 87"/>
          <p:cNvSpPr txBox="1"/>
          <p:nvPr/>
        </p:nvSpPr>
        <p:spPr>
          <a:xfrm>
            <a:off x="5668652" y="5957189"/>
            <a:ext cx="100761" cy="1421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6" name="object 86"/>
          <p:cNvSpPr txBox="1"/>
          <p:nvPr/>
        </p:nvSpPr>
        <p:spPr>
          <a:xfrm>
            <a:off x="5769413" y="5957189"/>
            <a:ext cx="1402734" cy="2190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5" name="object 85"/>
          <p:cNvSpPr txBox="1"/>
          <p:nvPr/>
        </p:nvSpPr>
        <p:spPr>
          <a:xfrm>
            <a:off x="5668652" y="6099378"/>
            <a:ext cx="100761" cy="768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5"/>
              </a:spcBef>
            </a:pPr>
            <a:endParaRPr sz="600"/>
          </a:p>
        </p:txBody>
      </p:sp>
      <p:sp>
        <p:nvSpPr>
          <p:cNvPr id="84" name="object 84"/>
          <p:cNvSpPr txBox="1"/>
          <p:nvPr/>
        </p:nvSpPr>
        <p:spPr>
          <a:xfrm>
            <a:off x="5668652" y="6176238"/>
            <a:ext cx="100761" cy="667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5"/>
              </a:spcBef>
            </a:pPr>
            <a:endParaRPr sz="500"/>
          </a:p>
        </p:txBody>
      </p:sp>
      <p:sp>
        <p:nvSpPr>
          <p:cNvPr id="83" name="object 83"/>
          <p:cNvSpPr txBox="1"/>
          <p:nvPr/>
        </p:nvSpPr>
        <p:spPr>
          <a:xfrm>
            <a:off x="5769413" y="6176238"/>
            <a:ext cx="1415440" cy="229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2" name="object 82"/>
          <p:cNvSpPr txBox="1"/>
          <p:nvPr/>
        </p:nvSpPr>
        <p:spPr>
          <a:xfrm>
            <a:off x="6313596" y="6176239"/>
            <a:ext cx="80289" cy="1344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1" name="object 81"/>
          <p:cNvSpPr txBox="1"/>
          <p:nvPr/>
        </p:nvSpPr>
        <p:spPr>
          <a:xfrm>
            <a:off x="6393885" y="6176239"/>
            <a:ext cx="778262" cy="1344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0" name="object 80"/>
          <p:cNvSpPr txBox="1"/>
          <p:nvPr/>
        </p:nvSpPr>
        <p:spPr>
          <a:xfrm>
            <a:off x="5668652" y="6242984"/>
            <a:ext cx="100761" cy="782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9" name="object 79"/>
          <p:cNvSpPr txBox="1"/>
          <p:nvPr/>
        </p:nvSpPr>
        <p:spPr>
          <a:xfrm>
            <a:off x="6313596" y="6310668"/>
            <a:ext cx="80289" cy="933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4"/>
              </a:spcBef>
            </a:pPr>
            <a:endParaRPr sz="700"/>
          </a:p>
        </p:txBody>
      </p:sp>
      <p:sp>
        <p:nvSpPr>
          <p:cNvPr id="78" name="object 78"/>
          <p:cNvSpPr txBox="1"/>
          <p:nvPr/>
        </p:nvSpPr>
        <p:spPr>
          <a:xfrm>
            <a:off x="6393885" y="6310669"/>
            <a:ext cx="309600" cy="7152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7" name="object 77"/>
          <p:cNvSpPr txBox="1"/>
          <p:nvPr/>
        </p:nvSpPr>
        <p:spPr>
          <a:xfrm>
            <a:off x="6703486" y="6310669"/>
            <a:ext cx="67741" cy="912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8"/>
              </a:spcBef>
            </a:pPr>
            <a:endParaRPr sz="700"/>
          </a:p>
        </p:txBody>
      </p:sp>
      <p:sp>
        <p:nvSpPr>
          <p:cNvPr id="76" name="object 76"/>
          <p:cNvSpPr txBox="1"/>
          <p:nvPr/>
        </p:nvSpPr>
        <p:spPr>
          <a:xfrm>
            <a:off x="6771228" y="6310669"/>
            <a:ext cx="400919" cy="912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18"/>
              </a:spcBef>
            </a:pPr>
            <a:endParaRPr sz="700"/>
          </a:p>
        </p:txBody>
      </p:sp>
      <p:sp>
        <p:nvSpPr>
          <p:cNvPr id="75" name="object 75"/>
          <p:cNvSpPr txBox="1"/>
          <p:nvPr/>
        </p:nvSpPr>
        <p:spPr>
          <a:xfrm>
            <a:off x="5181544" y="6346532"/>
            <a:ext cx="263423" cy="6794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4" name="object 74"/>
          <p:cNvSpPr txBox="1"/>
          <p:nvPr/>
        </p:nvSpPr>
        <p:spPr>
          <a:xfrm>
            <a:off x="5444966" y="6346532"/>
            <a:ext cx="64388" cy="999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37"/>
              </a:spcBef>
            </a:pPr>
            <a:endParaRPr sz="750"/>
          </a:p>
        </p:txBody>
      </p:sp>
      <p:sp>
        <p:nvSpPr>
          <p:cNvPr id="73" name="object 73"/>
          <p:cNvSpPr txBox="1"/>
          <p:nvPr/>
        </p:nvSpPr>
        <p:spPr>
          <a:xfrm>
            <a:off x="5509355" y="6346532"/>
            <a:ext cx="159296" cy="6794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2" name="object 72"/>
          <p:cNvSpPr txBox="1"/>
          <p:nvPr/>
        </p:nvSpPr>
        <p:spPr>
          <a:xfrm>
            <a:off x="6703486" y="6401879"/>
            <a:ext cx="67741" cy="100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4"/>
              </a:spcBef>
            </a:pPr>
            <a:endParaRPr sz="750"/>
          </a:p>
        </p:txBody>
      </p:sp>
      <p:sp>
        <p:nvSpPr>
          <p:cNvPr id="71" name="object 71"/>
          <p:cNvSpPr txBox="1"/>
          <p:nvPr/>
        </p:nvSpPr>
        <p:spPr>
          <a:xfrm>
            <a:off x="6771228" y="6401880"/>
            <a:ext cx="180733" cy="3464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0" name="object 70"/>
          <p:cNvSpPr txBox="1"/>
          <p:nvPr/>
        </p:nvSpPr>
        <p:spPr>
          <a:xfrm>
            <a:off x="6951962" y="6401879"/>
            <a:ext cx="58191" cy="91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24"/>
              </a:spcBef>
            </a:pPr>
            <a:endParaRPr sz="700"/>
          </a:p>
        </p:txBody>
      </p:sp>
      <p:sp>
        <p:nvSpPr>
          <p:cNvPr id="69" name="object 69"/>
          <p:cNvSpPr txBox="1"/>
          <p:nvPr/>
        </p:nvSpPr>
        <p:spPr>
          <a:xfrm>
            <a:off x="7010152" y="6401880"/>
            <a:ext cx="161994" cy="3464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8" name="object 68"/>
          <p:cNvSpPr txBox="1"/>
          <p:nvPr/>
        </p:nvSpPr>
        <p:spPr>
          <a:xfrm>
            <a:off x="6313596" y="6403968"/>
            <a:ext cx="80289" cy="6219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7" name="object 67"/>
          <p:cNvSpPr txBox="1"/>
          <p:nvPr/>
        </p:nvSpPr>
        <p:spPr>
          <a:xfrm>
            <a:off x="5444966" y="6446524"/>
            <a:ext cx="64388" cy="557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 txBox="1"/>
          <p:nvPr/>
        </p:nvSpPr>
        <p:spPr>
          <a:xfrm>
            <a:off x="5769414" y="6405638"/>
            <a:ext cx="28663" cy="77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9"/>
              </a:spcBef>
            </a:pPr>
            <a:endParaRPr sz="600"/>
          </a:p>
        </p:txBody>
      </p:sp>
      <p:sp>
        <p:nvSpPr>
          <p:cNvPr id="65" name="object 65"/>
          <p:cNvSpPr txBox="1"/>
          <p:nvPr/>
        </p:nvSpPr>
        <p:spPr>
          <a:xfrm>
            <a:off x="6703486" y="6502762"/>
            <a:ext cx="67741" cy="5231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4" name="object 64"/>
          <p:cNvSpPr txBox="1"/>
          <p:nvPr/>
        </p:nvSpPr>
        <p:spPr>
          <a:xfrm>
            <a:off x="6951962" y="6493872"/>
            <a:ext cx="58191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63" name="object 63"/>
          <p:cNvSpPr txBox="1"/>
          <p:nvPr/>
        </p:nvSpPr>
        <p:spPr>
          <a:xfrm>
            <a:off x="5444966" y="6502311"/>
            <a:ext cx="64388" cy="5236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2" name="object 62"/>
          <p:cNvSpPr txBox="1"/>
          <p:nvPr/>
        </p:nvSpPr>
        <p:spPr>
          <a:xfrm>
            <a:off x="5769413" y="6483038"/>
            <a:ext cx="544182" cy="5428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1" name="object 61"/>
          <p:cNvSpPr txBox="1"/>
          <p:nvPr/>
        </p:nvSpPr>
        <p:spPr>
          <a:xfrm>
            <a:off x="6951962" y="6566904"/>
            <a:ext cx="58191" cy="1813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0" name="object 60"/>
          <p:cNvSpPr txBox="1"/>
          <p:nvPr/>
        </p:nvSpPr>
        <p:spPr>
          <a:xfrm>
            <a:off x="6771227" y="6748284"/>
            <a:ext cx="123634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9" name="object 59"/>
          <p:cNvSpPr txBox="1"/>
          <p:nvPr/>
        </p:nvSpPr>
        <p:spPr>
          <a:xfrm>
            <a:off x="6894863" y="6748284"/>
            <a:ext cx="57099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8" name="object 58"/>
          <p:cNvSpPr txBox="1"/>
          <p:nvPr/>
        </p:nvSpPr>
        <p:spPr>
          <a:xfrm>
            <a:off x="6951962" y="6748284"/>
            <a:ext cx="58191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7" name="object 57"/>
          <p:cNvSpPr txBox="1"/>
          <p:nvPr/>
        </p:nvSpPr>
        <p:spPr>
          <a:xfrm>
            <a:off x="7010152" y="6748284"/>
            <a:ext cx="161994" cy="2776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6" name="object 56"/>
          <p:cNvSpPr txBox="1"/>
          <p:nvPr/>
        </p:nvSpPr>
        <p:spPr>
          <a:xfrm>
            <a:off x="3021539" y="3882565"/>
            <a:ext cx="1990598" cy="2293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5" name="object 55"/>
          <p:cNvSpPr txBox="1"/>
          <p:nvPr/>
        </p:nvSpPr>
        <p:spPr>
          <a:xfrm>
            <a:off x="3021539" y="6176239"/>
            <a:ext cx="1125054" cy="88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44"/>
              </a:spcBef>
            </a:pPr>
            <a:endParaRPr sz="650"/>
          </a:p>
        </p:txBody>
      </p:sp>
      <p:sp>
        <p:nvSpPr>
          <p:cNvPr id="54" name="object 54"/>
          <p:cNvSpPr txBox="1"/>
          <p:nvPr/>
        </p:nvSpPr>
        <p:spPr>
          <a:xfrm>
            <a:off x="4146595" y="6176239"/>
            <a:ext cx="80289" cy="88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50"/>
              </a:lnSpc>
              <a:spcBef>
                <a:spcPts val="44"/>
              </a:spcBef>
            </a:pPr>
            <a:endParaRPr sz="650"/>
          </a:p>
        </p:txBody>
      </p:sp>
      <p:sp>
        <p:nvSpPr>
          <p:cNvPr id="53" name="object 53"/>
          <p:cNvSpPr txBox="1"/>
          <p:nvPr/>
        </p:nvSpPr>
        <p:spPr>
          <a:xfrm>
            <a:off x="4226885" y="6176238"/>
            <a:ext cx="785253" cy="2366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2" name="object 52"/>
          <p:cNvSpPr txBox="1"/>
          <p:nvPr/>
        </p:nvSpPr>
        <p:spPr>
          <a:xfrm>
            <a:off x="3021540" y="6264478"/>
            <a:ext cx="67475" cy="1014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8"/>
              </a:spcBef>
            </a:pPr>
            <a:endParaRPr sz="750"/>
          </a:p>
        </p:txBody>
      </p:sp>
      <p:sp>
        <p:nvSpPr>
          <p:cNvPr id="51" name="object 51"/>
          <p:cNvSpPr txBox="1"/>
          <p:nvPr/>
        </p:nvSpPr>
        <p:spPr>
          <a:xfrm>
            <a:off x="3089015" y="6264478"/>
            <a:ext cx="64389" cy="1014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50"/>
              </a:lnSpc>
              <a:spcBef>
                <a:spcPts val="48"/>
              </a:spcBef>
            </a:pPr>
            <a:endParaRPr sz="750"/>
          </a:p>
        </p:txBody>
      </p:sp>
      <p:sp>
        <p:nvSpPr>
          <p:cNvPr id="50" name="object 50"/>
          <p:cNvSpPr txBox="1"/>
          <p:nvPr/>
        </p:nvSpPr>
        <p:spPr>
          <a:xfrm>
            <a:off x="3153403" y="6264478"/>
            <a:ext cx="993190" cy="1411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9" name="object 49"/>
          <p:cNvSpPr txBox="1"/>
          <p:nvPr/>
        </p:nvSpPr>
        <p:spPr>
          <a:xfrm>
            <a:off x="4146595" y="6264479"/>
            <a:ext cx="80289" cy="593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3021540" y="6365914"/>
            <a:ext cx="67475" cy="6600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7" name="object 47"/>
          <p:cNvSpPr txBox="1"/>
          <p:nvPr/>
        </p:nvSpPr>
        <p:spPr>
          <a:xfrm>
            <a:off x="3089015" y="6365914"/>
            <a:ext cx="64389" cy="811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39"/>
              </a:spcBef>
            </a:pPr>
            <a:endParaRPr sz="600"/>
          </a:p>
        </p:txBody>
      </p:sp>
      <p:sp>
        <p:nvSpPr>
          <p:cNvPr id="46" name="object 46"/>
          <p:cNvSpPr txBox="1"/>
          <p:nvPr/>
        </p:nvSpPr>
        <p:spPr>
          <a:xfrm>
            <a:off x="4146595" y="6323863"/>
            <a:ext cx="80289" cy="668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00"/>
              </a:lnSpc>
              <a:spcBef>
                <a:spcPts val="26"/>
              </a:spcBef>
            </a:pPr>
            <a:endParaRPr sz="500"/>
          </a:p>
        </p:txBody>
      </p:sp>
      <p:sp>
        <p:nvSpPr>
          <p:cNvPr id="45" name="object 45"/>
          <p:cNvSpPr txBox="1"/>
          <p:nvPr/>
        </p:nvSpPr>
        <p:spPr>
          <a:xfrm>
            <a:off x="4146595" y="6390742"/>
            <a:ext cx="80289" cy="221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3089015" y="6447079"/>
            <a:ext cx="64389" cy="5788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3" name="object 43"/>
          <p:cNvSpPr txBox="1"/>
          <p:nvPr/>
        </p:nvSpPr>
        <p:spPr>
          <a:xfrm>
            <a:off x="4146595" y="6412865"/>
            <a:ext cx="80289" cy="6130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2" name="object 42"/>
          <p:cNvSpPr txBox="1"/>
          <p:nvPr/>
        </p:nvSpPr>
        <p:spPr>
          <a:xfrm>
            <a:off x="4226884" y="6412865"/>
            <a:ext cx="590994" cy="3354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1" name="object 41"/>
          <p:cNvSpPr txBox="1"/>
          <p:nvPr/>
        </p:nvSpPr>
        <p:spPr>
          <a:xfrm>
            <a:off x="4817879" y="6412865"/>
            <a:ext cx="58191" cy="919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24"/>
              </a:spcBef>
            </a:pPr>
            <a:endParaRPr sz="700"/>
          </a:p>
        </p:txBody>
      </p:sp>
      <p:sp>
        <p:nvSpPr>
          <p:cNvPr id="40" name="object 40"/>
          <p:cNvSpPr txBox="1"/>
          <p:nvPr/>
        </p:nvSpPr>
        <p:spPr>
          <a:xfrm>
            <a:off x="4876071" y="6412865"/>
            <a:ext cx="136067" cy="3354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9" name="object 39"/>
          <p:cNvSpPr txBox="1"/>
          <p:nvPr/>
        </p:nvSpPr>
        <p:spPr>
          <a:xfrm>
            <a:off x="3153403" y="6405639"/>
            <a:ext cx="422020" cy="620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8" name="object 38"/>
          <p:cNvSpPr txBox="1"/>
          <p:nvPr/>
        </p:nvSpPr>
        <p:spPr>
          <a:xfrm>
            <a:off x="3575424" y="6405638"/>
            <a:ext cx="58864" cy="93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2"/>
              </a:spcBef>
            </a:pPr>
            <a:endParaRPr sz="700"/>
          </a:p>
        </p:txBody>
      </p:sp>
      <p:sp>
        <p:nvSpPr>
          <p:cNvPr id="37" name="object 37"/>
          <p:cNvSpPr txBox="1"/>
          <p:nvPr/>
        </p:nvSpPr>
        <p:spPr>
          <a:xfrm>
            <a:off x="3634290" y="6405639"/>
            <a:ext cx="512305" cy="620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6" name="object 36"/>
          <p:cNvSpPr txBox="1"/>
          <p:nvPr/>
        </p:nvSpPr>
        <p:spPr>
          <a:xfrm>
            <a:off x="4817879" y="6504845"/>
            <a:ext cx="58191" cy="730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25"/>
              </a:spcBef>
            </a:pPr>
            <a:endParaRPr sz="550"/>
          </a:p>
        </p:txBody>
      </p:sp>
      <p:sp>
        <p:nvSpPr>
          <p:cNvPr id="35" name="object 35"/>
          <p:cNvSpPr txBox="1"/>
          <p:nvPr/>
        </p:nvSpPr>
        <p:spPr>
          <a:xfrm>
            <a:off x="3575424" y="6498686"/>
            <a:ext cx="58864" cy="73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550"/>
              </a:lnSpc>
              <a:spcBef>
                <a:spcPts val="31"/>
              </a:spcBef>
            </a:pPr>
            <a:endParaRPr sz="550"/>
          </a:p>
        </p:txBody>
      </p:sp>
      <p:sp>
        <p:nvSpPr>
          <p:cNvPr id="34" name="object 34"/>
          <p:cNvSpPr txBox="1"/>
          <p:nvPr/>
        </p:nvSpPr>
        <p:spPr>
          <a:xfrm>
            <a:off x="4817879" y="6577876"/>
            <a:ext cx="58191" cy="1704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3" name="object 33"/>
          <p:cNvSpPr txBox="1"/>
          <p:nvPr/>
        </p:nvSpPr>
        <p:spPr>
          <a:xfrm>
            <a:off x="3575424" y="6572562"/>
            <a:ext cx="58864" cy="453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2" name="object 32"/>
          <p:cNvSpPr txBox="1"/>
          <p:nvPr/>
        </p:nvSpPr>
        <p:spPr>
          <a:xfrm>
            <a:off x="4226885" y="6748285"/>
            <a:ext cx="508025" cy="277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1" name="object 31"/>
          <p:cNvSpPr txBox="1"/>
          <p:nvPr/>
        </p:nvSpPr>
        <p:spPr>
          <a:xfrm>
            <a:off x="4734910" y="6748285"/>
            <a:ext cx="82969" cy="277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0" name="object 30"/>
          <p:cNvSpPr txBox="1"/>
          <p:nvPr/>
        </p:nvSpPr>
        <p:spPr>
          <a:xfrm>
            <a:off x="4817879" y="6748285"/>
            <a:ext cx="58191" cy="277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9" name="object 29"/>
          <p:cNvSpPr txBox="1"/>
          <p:nvPr/>
        </p:nvSpPr>
        <p:spPr>
          <a:xfrm>
            <a:off x="4876071" y="6748285"/>
            <a:ext cx="136067" cy="277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8" name="object 28"/>
          <p:cNvSpPr txBox="1"/>
          <p:nvPr/>
        </p:nvSpPr>
        <p:spPr>
          <a:xfrm>
            <a:off x="5181555" y="282676"/>
            <a:ext cx="1990604" cy="28653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7" name="object 27"/>
          <p:cNvSpPr txBox="1"/>
          <p:nvPr/>
        </p:nvSpPr>
        <p:spPr>
          <a:xfrm>
            <a:off x="5181555" y="3148025"/>
            <a:ext cx="1713318" cy="277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6894875" y="3148025"/>
            <a:ext cx="277285" cy="277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3021552" y="282676"/>
            <a:ext cx="1990598" cy="2231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3021553" y="2513986"/>
            <a:ext cx="158185" cy="9112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3179737" y="2513986"/>
            <a:ext cx="0" cy="9112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3127894" y="2513986"/>
            <a:ext cx="115922" cy="9112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3243816" y="2513986"/>
            <a:ext cx="157826" cy="9112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3401643" y="2513985"/>
            <a:ext cx="1610507" cy="893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700"/>
              </a:lnSpc>
              <a:spcBef>
                <a:spcPts val="3"/>
              </a:spcBef>
            </a:pPr>
            <a:endParaRPr sz="700"/>
          </a:p>
        </p:txBody>
      </p:sp>
      <p:sp>
        <p:nvSpPr>
          <p:cNvPr id="19" name="object 19"/>
          <p:cNvSpPr txBox="1"/>
          <p:nvPr/>
        </p:nvSpPr>
        <p:spPr>
          <a:xfrm>
            <a:off x="3401643" y="2603366"/>
            <a:ext cx="108187" cy="821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3509830" y="2603366"/>
            <a:ext cx="42024" cy="821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3551855" y="2603366"/>
            <a:ext cx="83069" cy="821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3634923" y="2603366"/>
            <a:ext cx="111498" cy="821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3746423" y="2603366"/>
            <a:ext cx="112237" cy="821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3858659" y="2603366"/>
            <a:ext cx="85890" cy="8219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3944550" y="2603365"/>
            <a:ext cx="485075" cy="787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0"/>
              </a:spcBef>
            </a:pPr>
            <a:endParaRPr sz="600"/>
          </a:p>
        </p:txBody>
      </p:sp>
      <p:sp>
        <p:nvSpPr>
          <p:cNvPr id="12" name="object 12"/>
          <p:cNvSpPr txBox="1"/>
          <p:nvPr/>
        </p:nvSpPr>
        <p:spPr>
          <a:xfrm>
            <a:off x="4429625" y="2603365"/>
            <a:ext cx="582524" cy="787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20"/>
              </a:spcBef>
            </a:pPr>
            <a:endParaRPr sz="600"/>
          </a:p>
        </p:txBody>
      </p:sp>
      <p:sp>
        <p:nvSpPr>
          <p:cNvPr id="11" name="object 11"/>
          <p:cNvSpPr txBox="1"/>
          <p:nvPr/>
        </p:nvSpPr>
        <p:spPr>
          <a:xfrm>
            <a:off x="3944550" y="2682150"/>
            <a:ext cx="71805" cy="743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4016356" y="2682150"/>
            <a:ext cx="40755" cy="743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4057111" y="2682150"/>
            <a:ext cx="162452" cy="743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4219564" y="2682150"/>
            <a:ext cx="60475" cy="743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4280039" y="2682150"/>
            <a:ext cx="149586" cy="743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4429625" y="2682150"/>
            <a:ext cx="113242" cy="743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4542867" y="2682150"/>
            <a:ext cx="70578" cy="7431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4613446" y="2682150"/>
            <a:ext cx="398704" cy="4658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613446" y="3148025"/>
            <a:ext cx="121476" cy="277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734922" y="3148025"/>
            <a:ext cx="277228" cy="277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904" name="Immagine 1903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CCC39F30-F9FE-6F0E-9853-5CE0EB6986B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" name="object 1059"/>
          <p:cNvSpPr/>
          <p:nvPr/>
        </p:nvSpPr>
        <p:spPr>
          <a:xfrm>
            <a:off x="2900851" y="3873577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2802999" y="3873577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2802997" y="3873582"/>
            <a:ext cx="2211717" cy="2463901"/>
          </a:xfrm>
          <a:custGeom>
            <a:avLst/>
            <a:gdLst/>
            <a:ahLst/>
            <a:cxnLst/>
            <a:rect l="l" t="t" r="r" b="b"/>
            <a:pathLst>
              <a:path w="2211717" h="2463901">
                <a:moveTo>
                  <a:pt x="99486" y="2385333"/>
                </a:moveTo>
                <a:lnTo>
                  <a:pt x="110050" y="2376902"/>
                </a:lnTo>
                <a:lnTo>
                  <a:pt x="120855" y="2368939"/>
                </a:lnTo>
                <a:lnTo>
                  <a:pt x="131934" y="2361586"/>
                </a:lnTo>
                <a:lnTo>
                  <a:pt x="143318" y="2354987"/>
                </a:lnTo>
                <a:lnTo>
                  <a:pt x="155041" y="2349284"/>
                </a:lnTo>
                <a:lnTo>
                  <a:pt x="167133" y="2344622"/>
                </a:lnTo>
                <a:lnTo>
                  <a:pt x="179629" y="2341141"/>
                </a:lnTo>
                <a:lnTo>
                  <a:pt x="192560" y="2338987"/>
                </a:lnTo>
                <a:lnTo>
                  <a:pt x="205143" y="2338298"/>
                </a:lnTo>
                <a:lnTo>
                  <a:pt x="218801" y="2338699"/>
                </a:lnTo>
                <a:lnTo>
                  <a:pt x="233893" y="2339818"/>
                </a:lnTo>
                <a:lnTo>
                  <a:pt x="250264" y="2341533"/>
                </a:lnTo>
                <a:lnTo>
                  <a:pt x="267760" y="2343718"/>
                </a:lnTo>
                <a:lnTo>
                  <a:pt x="286227" y="2346251"/>
                </a:lnTo>
                <a:lnTo>
                  <a:pt x="305513" y="2349007"/>
                </a:lnTo>
                <a:lnTo>
                  <a:pt x="325463" y="2351861"/>
                </a:lnTo>
                <a:lnTo>
                  <a:pt x="345924" y="2354691"/>
                </a:lnTo>
                <a:lnTo>
                  <a:pt x="366741" y="2357373"/>
                </a:lnTo>
                <a:lnTo>
                  <a:pt x="387762" y="2359782"/>
                </a:lnTo>
                <a:lnTo>
                  <a:pt x="408833" y="2361794"/>
                </a:lnTo>
                <a:lnTo>
                  <a:pt x="429799" y="2363286"/>
                </a:lnTo>
                <a:lnTo>
                  <a:pt x="450507" y="2364133"/>
                </a:lnTo>
                <a:lnTo>
                  <a:pt x="470804" y="2364213"/>
                </a:lnTo>
                <a:lnTo>
                  <a:pt x="490535" y="2363399"/>
                </a:lnTo>
                <a:lnTo>
                  <a:pt x="509548" y="2361570"/>
                </a:lnTo>
                <a:lnTo>
                  <a:pt x="527688" y="2358601"/>
                </a:lnTo>
                <a:lnTo>
                  <a:pt x="544802" y="2354367"/>
                </a:lnTo>
                <a:lnTo>
                  <a:pt x="560735" y="2348746"/>
                </a:lnTo>
                <a:lnTo>
                  <a:pt x="575335" y="2341613"/>
                </a:lnTo>
                <a:lnTo>
                  <a:pt x="589261" y="2333517"/>
                </a:lnTo>
                <a:lnTo>
                  <a:pt x="603241" y="2325149"/>
                </a:lnTo>
                <a:lnTo>
                  <a:pt x="617231" y="2316583"/>
                </a:lnTo>
                <a:lnTo>
                  <a:pt x="631186" y="2307893"/>
                </a:lnTo>
                <a:lnTo>
                  <a:pt x="645062" y="2299154"/>
                </a:lnTo>
                <a:lnTo>
                  <a:pt x="658813" y="2290440"/>
                </a:lnTo>
                <a:lnTo>
                  <a:pt x="672396" y="2281824"/>
                </a:lnTo>
                <a:lnTo>
                  <a:pt x="685766" y="2273383"/>
                </a:lnTo>
                <a:lnTo>
                  <a:pt x="698878" y="2265189"/>
                </a:lnTo>
                <a:lnTo>
                  <a:pt x="711687" y="2257318"/>
                </a:lnTo>
                <a:lnTo>
                  <a:pt x="724149" y="2249844"/>
                </a:lnTo>
                <a:lnTo>
                  <a:pt x="736219" y="2242840"/>
                </a:lnTo>
                <a:lnTo>
                  <a:pt x="747853" y="2236382"/>
                </a:lnTo>
                <a:lnTo>
                  <a:pt x="759005" y="2230544"/>
                </a:lnTo>
                <a:lnTo>
                  <a:pt x="769632" y="2225400"/>
                </a:lnTo>
                <a:lnTo>
                  <a:pt x="779689" y="2221025"/>
                </a:lnTo>
                <a:lnTo>
                  <a:pt x="789131" y="2217492"/>
                </a:lnTo>
                <a:lnTo>
                  <a:pt x="797913" y="2214877"/>
                </a:lnTo>
                <a:lnTo>
                  <a:pt x="805991" y="2213253"/>
                </a:lnTo>
                <a:lnTo>
                  <a:pt x="813320" y="2212695"/>
                </a:lnTo>
                <a:lnTo>
                  <a:pt x="824645" y="2211187"/>
                </a:lnTo>
                <a:lnTo>
                  <a:pt x="833411" y="2207058"/>
                </a:lnTo>
                <a:lnTo>
                  <a:pt x="840276" y="2200903"/>
                </a:lnTo>
                <a:lnTo>
                  <a:pt x="845894" y="2193314"/>
                </a:lnTo>
                <a:lnTo>
                  <a:pt x="850923" y="2184886"/>
                </a:lnTo>
                <a:lnTo>
                  <a:pt x="856020" y="2176212"/>
                </a:lnTo>
                <a:lnTo>
                  <a:pt x="861840" y="2167887"/>
                </a:lnTo>
                <a:lnTo>
                  <a:pt x="869040" y="2160504"/>
                </a:lnTo>
                <a:lnTo>
                  <a:pt x="878276" y="2154656"/>
                </a:lnTo>
                <a:lnTo>
                  <a:pt x="890205" y="2150937"/>
                </a:lnTo>
                <a:lnTo>
                  <a:pt x="902576" y="2149894"/>
                </a:lnTo>
                <a:lnTo>
                  <a:pt x="915608" y="2148538"/>
                </a:lnTo>
                <a:lnTo>
                  <a:pt x="928820" y="2144745"/>
                </a:lnTo>
                <a:lnTo>
                  <a:pt x="942082" y="2138927"/>
                </a:lnTo>
                <a:lnTo>
                  <a:pt x="955261" y="2131495"/>
                </a:lnTo>
                <a:lnTo>
                  <a:pt x="968227" y="2122862"/>
                </a:lnTo>
                <a:lnTo>
                  <a:pt x="980849" y="2113439"/>
                </a:lnTo>
                <a:lnTo>
                  <a:pt x="992996" y="2103638"/>
                </a:lnTo>
                <a:lnTo>
                  <a:pt x="1004536" y="2093871"/>
                </a:lnTo>
                <a:lnTo>
                  <a:pt x="1015339" y="2084549"/>
                </a:lnTo>
                <a:lnTo>
                  <a:pt x="1025273" y="2076085"/>
                </a:lnTo>
                <a:lnTo>
                  <a:pt x="1034207" y="2068890"/>
                </a:lnTo>
                <a:lnTo>
                  <a:pt x="1042010" y="2063376"/>
                </a:lnTo>
                <a:lnTo>
                  <a:pt x="1048552" y="2059955"/>
                </a:lnTo>
                <a:lnTo>
                  <a:pt x="1052957" y="2059000"/>
                </a:lnTo>
                <a:lnTo>
                  <a:pt x="1067170" y="2062463"/>
                </a:lnTo>
                <a:lnTo>
                  <a:pt x="1081738" y="2070641"/>
                </a:lnTo>
                <a:lnTo>
                  <a:pt x="1094479" y="2080219"/>
                </a:lnTo>
                <a:lnTo>
                  <a:pt x="1103211" y="2087879"/>
                </a:lnTo>
                <a:lnTo>
                  <a:pt x="1105852" y="2090407"/>
                </a:lnTo>
                <a:lnTo>
                  <a:pt x="1116433" y="2066261"/>
                </a:lnTo>
                <a:lnTo>
                  <a:pt x="1125112" y="2047288"/>
                </a:lnTo>
                <a:lnTo>
                  <a:pt x="1132511" y="2032866"/>
                </a:lnTo>
                <a:lnTo>
                  <a:pt x="1139256" y="2022369"/>
                </a:lnTo>
                <a:lnTo>
                  <a:pt x="1145969" y="2015175"/>
                </a:lnTo>
                <a:lnTo>
                  <a:pt x="1153275" y="2010659"/>
                </a:lnTo>
                <a:lnTo>
                  <a:pt x="1161796" y="2008198"/>
                </a:lnTo>
                <a:lnTo>
                  <a:pt x="1172158" y="2007168"/>
                </a:lnTo>
                <a:lnTo>
                  <a:pt x="1184983" y="2006945"/>
                </a:lnTo>
                <a:lnTo>
                  <a:pt x="1189316" y="2006942"/>
                </a:lnTo>
                <a:lnTo>
                  <a:pt x="1205924" y="2007564"/>
                </a:lnTo>
                <a:lnTo>
                  <a:pt x="1221517" y="2009085"/>
                </a:lnTo>
                <a:lnTo>
                  <a:pt x="1235986" y="2010995"/>
                </a:lnTo>
                <a:lnTo>
                  <a:pt x="1249222" y="2012781"/>
                </a:lnTo>
                <a:lnTo>
                  <a:pt x="1261115" y="2013930"/>
                </a:lnTo>
                <a:lnTo>
                  <a:pt x="1271557" y="2013929"/>
                </a:lnTo>
                <a:lnTo>
                  <a:pt x="1280437" y="2012266"/>
                </a:lnTo>
                <a:lnTo>
                  <a:pt x="1287646" y="2008429"/>
                </a:lnTo>
                <a:lnTo>
                  <a:pt x="1289304" y="2006942"/>
                </a:lnTo>
                <a:lnTo>
                  <a:pt x="1298454" y="1999296"/>
                </a:lnTo>
                <a:lnTo>
                  <a:pt x="1309777" y="1991378"/>
                </a:lnTo>
                <a:lnTo>
                  <a:pt x="1321748" y="1983035"/>
                </a:lnTo>
                <a:lnTo>
                  <a:pt x="1332839" y="1974116"/>
                </a:lnTo>
                <a:lnTo>
                  <a:pt x="1341524" y="1964471"/>
                </a:lnTo>
                <a:lnTo>
                  <a:pt x="1346275" y="1953946"/>
                </a:lnTo>
                <a:lnTo>
                  <a:pt x="1346733" y="1949513"/>
                </a:lnTo>
                <a:lnTo>
                  <a:pt x="1349706" y="1936328"/>
                </a:lnTo>
                <a:lnTo>
                  <a:pt x="1357151" y="1922012"/>
                </a:lnTo>
                <a:lnTo>
                  <a:pt x="1366856" y="1908115"/>
                </a:lnTo>
                <a:lnTo>
                  <a:pt x="1376609" y="1896186"/>
                </a:lnTo>
                <a:lnTo>
                  <a:pt x="1384200" y="1887776"/>
                </a:lnTo>
                <a:lnTo>
                  <a:pt x="1387424" y="1884426"/>
                </a:lnTo>
                <a:lnTo>
                  <a:pt x="1401849" y="1859949"/>
                </a:lnTo>
                <a:lnTo>
                  <a:pt x="1413541" y="1840178"/>
                </a:lnTo>
                <a:lnTo>
                  <a:pt x="1422904" y="1824494"/>
                </a:lnTo>
                <a:lnTo>
                  <a:pt x="1430341" y="1812277"/>
                </a:lnTo>
                <a:lnTo>
                  <a:pt x="1436255" y="1802909"/>
                </a:lnTo>
                <a:lnTo>
                  <a:pt x="1441050" y="1795771"/>
                </a:lnTo>
                <a:lnTo>
                  <a:pt x="1445130" y="1790243"/>
                </a:lnTo>
                <a:lnTo>
                  <a:pt x="1448898" y="1785706"/>
                </a:lnTo>
                <a:lnTo>
                  <a:pt x="1452757" y="1781543"/>
                </a:lnTo>
                <a:lnTo>
                  <a:pt x="1457112" y="1777133"/>
                </a:lnTo>
                <a:lnTo>
                  <a:pt x="1464240" y="1770242"/>
                </a:lnTo>
                <a:lnTo>
                  <a:pt x="1472755" y="1762506"/>
                </a:lnTo>
                <a:lnTo>
                  <a:pt x="1482955" y="1753740"/>
                </a:lnTo>
                <a:lnTo>
                  <a:pt x="1494391" y="1744502"/>
                </a:lnTo>
                <a:lnTo>
                  <a:pt x="1506617" y="1735353"/>
                </a:lnTo>
                <a:lnTo>
                  <a:pt x="1519182" y="1726853"/>
                </a:lnTo>
                <a:lnTo>
                  <a:pt x="1531641" y="1719562"/>
                </a:lnTo>
                <a:lnTo>
                  <a:pt x="1543544" y="1714040"/>
                </a:lnTo>
                <a:lnTo>
                  <a:pt x="1554443" y="1710848"/>
                </a:lnTo>
                <a:lnTo>
                  <a:pt x="1560334" y="1710283"/>
                </a:lnTo>
                <a:lnTo>
                  <a:pt x="1566842" y="1709443"/>
                </a:lnTo>
                <a:lnTo>
                  <a:pt x="1575378" y="1707047"/>
                </a:lnTo>
                <a:lnTo>
                  <a:pt x="1585648" y="1703277"/>
                </a:lnTo>
                <a:lnTo>
                  <a:pt x="1597356" y="1698320"/>
                </a:lnTo>
                <a:lnTo>
                  <a:pt x="1610211" y="1692358"/>
                </a:lnTo>
                <a:lnTo>
                  <a:pt x="1623917" y="1685577"/>
                </a:lnTo>
                <a:lnTo>
                  <a:pt x="1638181" y="1678160"/>
                </a:lnTo>
                <a:lnTo>
                  <a:pt x="1652709" y="1670293"/>
                </a:lnTo>
                <a:lnTo>
                  <a:pt x="1667207" y="1662158"/>
                </a:lnTo>
                <a:lnTo>
                  <a:pt x="1681381" y="1653941"/>
                </a:lnTo>
                <a:lnTo>
                  <a:pt x="1694936" y="1645826"/>
                </a:lnTo>
                <a:lnTo>
                  <a:pt x="1707580" y="1637997"/>
                </a:lnTo>
                <a:lnTo>
                  <a:pt x="1719018" y="1630638"/>
                </a:lnTo>
                <a:lnTo>
                  <a:pt x="1728956" y="1623934"/>
                </a:lnTo>
                <a:lnTo>
                  <a:pt x="1737100" y="1618069"/>
                </a:lnTo>
                <a:lnTo>
                  <a:pt x="1743157" y="1613227"/>
                </a:lnTo>
                <a:lnTo>
                  <a:pt x="1745437" y="1611122"/>
                </a:lnTo>
                <a:lnTo>
                  <a:pt x="1751170" y="1608102"/>
                </a:lnTo>
                <a:lnTo>
                  <a:pt x="1758939" y="1607949"/>
                </a:lnTo>
                <a:lnTo>
                  <a:pt x="1768404" y="1610203"/>
                </a:lnTo>
                <a:lnTo>
                  <a:pt x="1779224" y="1614404"/>
                </a:lnTo>
                <a:lnTo>
                  <a:pt x="1791060" y="1620092"/>
                </a:lnTo>
                <a:lnTo>
                  <a:pt x="1803571" y="1626808"/>
                </a:lnTo>
                <a:lnTo>
                  <a:pt x="1816417" y="1634092"/>
                </a:lnTo>
                <a:lnTo>
                  <a:pt x="1829258" y="1641485"/>
                </a:lnTo>
                <a:lnTo>
                  <a:pt x="1841754" y="1648527"/>
                </a:lnTo>
                <a:lnTo>
                  <a:pt x="1853566" y="1654759"/>
                </a:lnTo>
                <a:lnTo>
                  <a:pt x="1864352" y="1659721"/>
                </a:lnTo>
                <a:lnTo>
                  <a:pt x="1873773" y="1662953"/>
                </a:lnTo>
                <a:lnTo>
                  <a:pt x="1880958" y="1664004"/>
                </a:lnTo>
                <a:lnTo>
                  <a:pt x="1887679" y="1662457"/>
                </a:lnTo>
                <a:lnTo>
                  <a:pt x="1895538" y="1658111"/>
                </a:lnTo>
                <a:lnTo>
                  <a:pt x="1904377" y="1651409"/>
                </a:lnTo>
                <a:lnTo>
                  <a:pt x="1914039" y="1642795"/>
                </a:lnTo>
                <a:lnTo>
                  <a:pt x="1924364" y="1632711"/>
                </a:lnTo>
                <a:lnTo>
                  <a:pt x="1935195" y="1621601"/>
                </a:lnTo>
                <a:lnTo>
                  <a:pt x="1946373" y="1609908"/>
                </a:lnTo>
                <a:lnTo>
                  <a:pt x="1957740" y="1598075"/>
                </a:lnTo>
                <a:lnTo>
                  <a:pt x="1969138" y="1586545"/>
                </a:lnTo>
                <a:lnTo>
                  <a:pt x="1980408" y="1575761"/>
                </a:lnTo>
                <a:lnTo>
                  <a:pt x="1991393" y="1566166"/>
                </a:lnTo>
                <a:lnTo>
                  <a:pt x="2001933" y="1558204"/>
                </a:lnTo>
                <a:lnTo>
                  <a:pt x="2011871" y="1552317"/>
                </a:lnTo>
                <a:lnTo>
                  <a:pt x="2021049" y="1548949"/>
                </a:lnTo>
                <a:lnTo>
                  <a:pt x="2026386" y="1548320"/>
                </a:lnTo>
                <a:lnTo>
                  <a:pt x="2113852" y="1548320"/>
                </a:lnTo>
                <a:lnTo>
                  <a:pt x="2113852" y="0"/>
                </a:lnTo>
                <a:lnTo>
                  <a:pt x="97854" y="0"/>
                </a:lnTo>
                <a:lnTo>
                  <a:pt x="97854" y="2386712"/>
                </a:lnTo>
                <a:lnTo>
                  <a:pt x="99486" y="238533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2802997" y="3873582"/>
            <a:ext cx="2211717" cy="2463901"/>
          </a:xfrm>
          <a:custGeom>
            <a:avLst/>
            <a:gdLst/>
            <a:ahLst/>
            <a:cxnLst/>
            <a:rect l="l" t="t" r="r" b="b"/>
            <a:pathLst>
              <a:path w="2211717" h="2463901">
                <a:moveTo>
                  <a:pt x="305513" y="2349007"/>
                </a:moveTo>
                <a:lnTo>
                  <a:pt x="286227" y="2346251"/>
                </a:lnTo>
                <a:lnTo>
                  <a:pt x="267760" y="2343718"/>
                </a:lnTo>
                <a:lnTo>
                  <a:pt x="250264" y="2341533"/>
                </a:lnTo>
                <a:lnTo>
                  <a:pt x="233893" y="2339818"/>
                </a:lnTo>
                <a:lnTo>
                  <a:pt x="218801" y="2338699"/>
                </a:lnTo>
                <a:lnTo>
                  <a:pt x="205143" y="2338298"/>
                </a:lnTo>
                <a:lnTo>
                  <a:pt x="192560" y="2338987"/>
                </a:lnTo>
                <a:lnTo>
                  <a:pt x="179629" y="2341141"/>
                </a:lnTo>
                <a:lnTo>
                  <a:pt x="167133" y="2344622"/>
                </a:lnTo>
                <a:lnTo>
                  <a:pt x="155041" y="2349284"/>
                </a:lnTo>
                <a:lnTo>
                  <a:pt x="143318" y="2354987"/>
                </a:lnTo>
                <a:lnTo>
                  <a:pt x="131934" y="2361586"/>
                </a:lnTo>
                <a:lnTo>
                  <a:pt x="120855" y="2368939"/>
                </a:lnTo>
                <a:lnTo>
                  <a:pt x="110050" y="2376902"/>
                </a:lnTo>
                <a:lnTo>
                  <a:pt x="99486" y="2385333"/>
                </a:lnTo>
                <a:lnTo>
                  <a:pt x="97854" y="2386712"/>
                </a:lnTo>
              </a:path>
              <a:path w="2211717" h="2463901">
                <a:moveTo>
                  <a:pt x="325463" y="2351861"/>
                </a:moveTo>
                <a:lnTo>
                  <a:pt x="345924" y="2354691"/>
                </a:lnTo>
              </a:path>
              <a:path w="2211717" h="2463901">
                <a:moveTo>
                  <a:pt x="366741" y="2357373"/>
                </a:moveTo>
                <a:lnTo>
                  <a:pt x="387762" y="2359782"/>
                </a:lnTo>
                <a:lnTo>
                  <a:pt x="408833" y="2361794"/>
                </a:lnTo>
                <a:lnTo>
                  <a:pt x="429799" y="2363286"/>
                </a:lnTo>
                <a:lnTo>
                  <a:pt x="450507" y="2364133"/>
                </a:lnTo>
                <a:lnTo>
                  <a:pt x="470804" y="2364213"/>
                </a:lnTo>
                <a:lnTo>
                  <a:pt x="490535" y="2363399"/>
                </a:lnTo>
                <a:lnTo>
                  <a:pt x="509548" y="2361570"/>
                </a:lnTo>
                <a:lnTo>
                  <a:pt x="527688" y="2358601"/>
                </a:lnTo>
                <a:lnTo>
                  <a:pt x="544802" y="2354367"/>
                </a:lnTo>
                <a:lnTo>
                  <a:pt x="560735" y="2348746"/>
                </a:lnTo>
                <a:lnTo>
                  <a:pt x="575335" y="2341613"/>
                </a:lnTo>
                <a:lnTo>
                  <a:pt x="589261" y="2333517"/>
                </a:lnTo>
                <a:lnTo>
                  <a:pt x="603241" y="2325149"/>
                </a:lnTo>
                <a:lnTo>
                  <a:pt x="617231" y="2316583"/>
                </a:lnTo>
              </a:path>
              <a:path w="2211717" h="2463901">
                <a:moveTo>
                  <a:pt x="631186" y="2307893"/>
                </a:moveTo>
                <a:lnTo>
                  <a:pt x="645062" y="2299154"/>
                </a:lnTo>
              </a:path>
              <a:path w="2211717" h="2463901">
                <a:moveTo>
                  <a:pt x="672396" y="2281824"/>
                </a:moveTo>
                <a:lnTo>
                  <a:pt x="685766" y="2273383"/>
                </a:lnTo>
                <a:lnTo>
                  <a:pt x="698878" y="2265189"/>
                </a:lnTo>
                <a:lnTo>
                  <a:pt x="711687" y="2257318"/>
                </a:lnTo>
                <a:lnTo>
                  <a:pt x="724149" y="2249844"/>
                </a:lnTo>
                <a:lnTo>
                  <a:pt x="736219" y="2242840"/>
                </a:lnTo>
                <a:lnTo>
                  <a:pt x="747853" y="2236382"/>
                </a:lnTo>
              </a:path>
              <a:path w="2211717" h="2463901">
                <a:moveTo>
                  <a:pt x="759005" y="2230544"/>
                </a:moveTo>
                <a:lnTo>
                  <a:pt x="769632" y="2225400"/>
                </a:lnTo>
                <a:lnTo>
                  <a:pt x="779689" y="2221025"/>
                </a:lnTo>
                <a:lnTo>
                  <a:pt x="789131" y="2217492"/>
                </a:lnTo>
                <a:lnTo>
                  <a:pt x="797913" y="2214877"/>
                </a:lnTo>
                <a:lnTo>
                  <a:pt x="805991" y="2213253"/>
                </a:lnTo>
                <a:lnTo>
                  <a:pt x="813320" y="2212695"/>
                </a:lnTo>
                <a:lnTo>
                  <a:pt x="824645" y="2211187"/>
                </a:lnTo>
                <a:lnTo>
                  <a:pt x="833411" y="2207058"/>
                </a:lnTo>
                <a:lnTo>
                  <a:pt x="840276" y="2200903"/>
                </a:lnTo>
                <a:lnTo>
                  <a:pt x="845894" y="2193314"/>
                </a:lnTo>
                <a:lnTo>
                  <a:pt x="850923" y="2184886"/>
                </a:lnTo>
                <a:lnTo>
                  <a:pt x="856020" y="2176212"/>
                </a:lnTo>
                <a:lnTo>
                  <a:pt x="861840" y="2167887"/>
                </a:lnTo>
                <a:lnTo>
                  <a:pt x="869040" y="2160504"/>
                </a:lnTo>
                <a:lnTo>
                  <a:pt x="878276" y="2154656"/>
                </a:lnTo>
                <a:lnTo>
                  <a:pt x="890205" y="2150937"/>
                </a:lnTo>
                <a:lnTo>
                  <a:pt x="902576" y="2149894"/>
                </a:lnTo>
                <a:lnTo>
                  <a:pt x="915608" y="2148538"/>
                </a:lnTo>
                <a:lnTo>
                  <a:pt x="928820" y="2144745"/>
                </a:lnTo>
                <a:lnTo>
                  <a:pt x="942082" y="2138927"/>
                </a:lnTo>
                <a:lnTo>
                  <a:pt x="955261" y="2131495"/>
                </a:lnTo>
                <a:lnTo>
                  <a:pt x="968227" y="2122862"/>
                </a:lnTo>
                <a:lnTo>
                  <a:pt x="980849" y="2113439"/>
                </a:lnTo>
                <a:lnTo>
                  <a:pt x="992996" y="2103638"/>
                </a:lnTo>
              </a:path>
              <a:path w="2211717" h="2463901">
                <a:moveTo>
                  <a:pt x="1004536" y="2093871"/>
                </a:moveTo>
                <a:lnTo>
                  <a:pt x="1015339" y="2084549"/>
                </a:lnTo>
                <a:lnTo>
                  <a:pt x="1025273" y="2076085"/>
                </a:lnTo>
                <a:lnTo>
                  <a:pt x="1034207" y="2068890"/>
                </a:lnTo>
                <a:lnTo>
                  <a:pt x="1042010" y="2063376"/>
                </a:lnTo>
              </a:path>
              <a:path w="2211717" h="2463901">
                <a:moveTo>
                  <a:pt x="1048552" y="2059955"/>
                </a:moveTo>
                <a:lnTo>
                  <a:pt x="1052957" y="2059000"/>
                </a:lnTo>
                <a:lnTo>
                  <a:pt x="1067170" y="2062463"/>
                </a:lnTo>
                <a:lnTo>
                  <a:pt x="1081738" y="2070641"/>
                </a:lnTo>
                <a:lnTo>
                  <a:pt x="1094479" y="2080219"/>
                </a:lnTo>
                <a:lnTo>
                  <a:pt x="1103211" y="2087879"/>
                </a:lnTo>
                <a:lnTo>
                  <a:pt x="1105852" y="2090407"/>
                </a:lnTo>
                <a:lnTo>
                  <a:pt x="1116433" y="2066261"/>
                </a:lnTo>
                <a:lnTo>
                  <a:pt x="1125112" y="2047288"/>
                </a:lnTo>
                <a:lnTo>
                  <a:pt x="1132511" y="2032866"/>
                </a:lnTo>
                <a:lnTo>
                  <a:pt x="1139256" y="2022369"/>
                </a:lnTo>
                <a:lnTo>
                  <a:pt x="1145969" y="2015175"/>
                </a:lnTo>
                <a:lnTo>
                  <a:pt x="1153275" y="2010659"/>
                </a:lnTo>
                <a:lnTo>
                  <a:pt x="1161796" y="2008198"/>
                </a:lnTo>
                <a:lnTo>
                  <a:pt x="1172158" y="2007168"/>
                </a:lnTo>
                <a:lnTo>
                  <a:pt x="1184983" y="2006945"/>
                </a:lnTo>
                <a:lnTo>
                  <a:pt x="1189316" y="2006942"/>
                </a:lnTo>
                <a:lnTo>
                  <a:pt x="1205924" y="2007564"/>
                </a:lnTo>
                <a:lnTo>
                  <a:pt x="1221517" y="2009085"/>
                </a:lnTo>
                <a:lnTo>
                  <a:pt x="1235986" y="2010995"/>
                </a:lnTo>
                <a:lnTo>
                  <a:pt x="1249222" y="2012781"/>
                </a:lnTo>
                <a:lnTo>
                  <a:pt x="1261115" y="2013930"/>
                </a:lnTo>
                <a:lnTo>
                  <a:pt x="1271557" y="2013929"/>
                </a:lnTo>
                <a:lnTo>
                  <a:pt x="1280437" y="2012266"/>
                </a:lnTo>
                <a:lnTo>
                  <a:pt x="1287646" y="2008429"/>
                </a:lnTo>
                <a:lnTo>
                  <a:pt x="1289304" y="2006942"/>
                </a:lnTo>
                <a:lnTo>
                  <a:pt x="1298454" y="1999296"/>
                </a:lnTo>
                <a:lnTo>
                  <a:pt x="1309777" y="1991378"/>
                </a:lnTo>
                <a:lnTo>
                  <a:pt x="1321748" y="1983035"/>
                </a:lnTo>
                <a:lnTo>
                  <a:pt x="1332839" y="1974116"/>
                </a:lnTo>
                <a:lnTo>
                  <a:pt x="1341524" y="1964471"/>
                </a:lnTo>
                <a:lnTo>
                  <a:pt x="1346275" y="1953946"/>
                </a:lnTo>
                <a:lnTo>
                  <a:pt x="1346733" y="1949513"/>
                </a:lnTo>
                <a:lnTo>
                  <a:pt x="1349706" y="1936328"/>
                </a:lnTo>
                <a:lnTo>
                  <a:pt x="1357151" y="1922012"/>
                </a:lnTo>
                <a:lnTo>
                  <a:pt x="1366856" y="1908115"/>
                </a:lnTo>
                <a:lnTo>
                  <a:pt x="1376609" y="1896186"/>
                </a:lnTo>
                <a:lnTo>
                  <a:pt x="1384200" y="1887776"/>
                </a:lnTo>
                <a:lnTo>
                  <a:pt x="1387424" y="1884426"/>
                </a:lnTo>
                <a:lnTo>
                  <a:pt x="1401849" y="1859949"/>
                </a:lnTo>
                <a:lnTo>
                  <a:pt x="1413541" y="1840178"/>
                </a:lnTo>
                <a:lnTo>
                  <a:pt x="1422904" y="1824494"/>
                </a:lnTo>
                <a:lnTo>
                  <a:pt x="1430341" y="1812277"/>
                </a:lnTo>
                <a:lnTo>
                  <a:pt x="1436255" y="1802909"/>
                </a:lnTo>
                <a:lnTo>
                  <a:pt x="1441050" y="1795771"/>
                </a:lnTo>
                <a:lnTo>
                  <a:pt x="1445130" y="1790243"/>
                </a:lnTo>
                <a:lnTo>
                  <a:pt x="1448898" y="1785706"/>
                </a:lnTo>
                <a:lnTo>
                  <a:pt x="1452757" y="1781543"/>
                </a:lnTo>
                <a:lnTo>
                  <a:pt x="1457112" y="1777133"/>
                </a:lnTo>
                <a:lnTo>
                  <a:pt x="1464240" y="1770242"/>
                </a:lnTo>
                <a:lnTo>
                  <a:pt x="1472755" y="1762506"/>
                </a:lnTo>
                <a:lnTo>
                  <a:pt x="1482955" y="1753740"/>
                </a:lnTo>
                <a:lnTo>
                  <a:pt x="1494391" y="1744502"/>
                </a:lnTo>
                <a:lnTo>
                  <a:pt x="1506617" y="1735353"/>
                </a:lnTo>
                <a:lnTo>
                  <a:pt x="1519182" y="1726853"/>
                </a:lnTo>
                <a:lnTo>
                  <a:pt x="1531641" y="1719562"/>
                </a:lnTo>
                <a:lnTo>
                  <a:pt x="1543544" y="1714040"/>
                </a:lnTo>
                <a:lnTo>
                  <a:pt x="1554443" y="1710848"/>
                </a:lnTo>
                <a:lnTo>
                  <a:pt x="1560334" y="1710283"/>
                </a:lnTo>
                <a:lnTo>
                  <a:pt x="1566842" y="1709443"/>
                </a:lnTo>
              </a:path>
              <a:path w="2211717" h="2463901">
                <a:moveTo>
                  <a:pt x="1575378" y="1707047"/>
                </a:moveTo>
                <a:lnTo>
                  <a:pt x="1585648" y="1703277"/>
                </a:lnTo>
                <a:lnTo>
                  <a:pt x="1597356" y="1698320"/>
                </a:lnTo>
                <a:lnTo>
                  <a:pt x="1610211" y="1692358"/>
                </a:lnTo>
                <a:lnTo>
                  <a:pt x="1623917" y="1685577"/>
                </a:lnTo>
              </a:path>
              <a:path w="2211717" h="2463901">
                <a:moveTo>
                  <a:pt x="1638181" y="1678160"/>
                </a:moveTo>
                <a:lnTo>
                  <a:pt x="1652709" y="1670293"/>
                </a:lnTo>
                <a:lnTo>
                  <a:pt x="1667207" y="1662158"/>
                </a:lnTo>
                <a:lnTo>
                  <a:pt x="1681381" y="1653941"/>
                </a:lnTo>
                <a:lnTo>
                  <a:pt x="1694936" y="1645826"/>
                </a:lnTo>
                <a:lnTo>
                  <a:pt x="1707580" y="1637997"/>
                </a:lnTo>
              </a:path>
              <a:path w="2211717" h="2463901">
                <a:moveTo>
                  <a:pt x="1719018" y="1630638"/>
                </a:moveTo>
                <a:lnTo>
                  <a:pt x="1728956" y="1623934"/>
                </a:lnTo>
                <a:lnTo>
                  <a:pt x="1737100" y="1618069"/>
                </a:lnTo>
                <a:lnTo>
                  <a:pt x="1743157" y="1613227"/>
                </a:lnTo>
                <a:lnTo>
                  <a:pt x="1745437" y="1611122"/>
                </a:lnTo>
                <a:lnTo>
                  <a:pt x="1751170" y="1608102"/>
                </a:lnTo>
                <a:lnTo>
                  <a:pt x="1758939" y="1607949"/>
                </a:lnTo>
                <a:lnTo>
                  <a:pt x="1768404" y="1610203"/>
                </a:lnTo>
                <a:lnTo>
                  <a:pt x="1779224" y="1614404"/>
                </a:lnTo>
                <a:lnTo>
                  <a:pt x="1791060" y="1620092"/>
                </a:lnTo>
                <a:lnTo>
                  <a:pt x="1803571" y="1626808"/>
                </a:lnTo>
                <a:lnTo>
                  <a:pt x="1816417" y="1634092"/>
                </a:lnTo>
                <a:lnTo>
                  <a:pt x="1829258" y="1641485"/>
                </a:lnTo>
                <a:lnTo>
                  <a:pt x="1841754" y="1648527"/>
                </a:lnTo>
                <a:lnTo>
                  <a:pt x="1853566" y="1654759"/>
                </a:lnTo>
                <a:lnTo>
                  <a:pt x="1864352" y="1659721"/>
                </a:lnTo>
                <a:lnTo>
                  <a:pt x="1873773" y="1662953"/>
                </a:lnTo>
                <a:lnTo>
                  <a:pt x="1880958" y="1664004"/>
                </a:lnTo>
                <a:lnTo>
                  <a:pt x="1887679" y="1662457"/>
                </a:lnTo>
                <a:lnTo>
                  <a:pt x="1895538" y="1658111"/>
                </a:lnTo>
              </a:path>
              <a:path w="2211717" h="2463901">
                <a:moveTo>
                  <a:pt x="1904377" y="1651409"/>
                </a:moveTo>
                <a:lnTo>
                  <a:pt x="1914039" y="1642795"/>
                </a:lnTo>
                <a:lnTo>
                  <a:pt x="1924364" y="1632711"/>
                </a:lnTo>
                <a:lnTo>
                  <a:pt x="1935195" y="1621601"/>
                </a:lnTo>
                <a:lnTo>
                  <a:pt x="1946373" y="1609908"/>
                </a:lnTo>
                <a:lnTo>
                  <a:pt x="1957740" y="1598075"/>
                </a:lnTo>
                <a:lnTo>
                  <a:pt x="1969138" y="1586545"/>
                </a:lnTo>
                <a:lnTo>
                  <a:pt x="1980408" y="1575761"/>
                </a:lnTo>
                <a:lnTo>
                  <a:pt x="1991393" y="1566166"/>
                </a:lnTo>
                <a:lnTo>
                  <a:pt x="2001933" y="1558204"/>
                </a:lnTo>
                <a:lnTo>
                  <a:pt x="2011871" y="1552317"/>
                </a:lnTo>
                <a:lnTo>
                  <a:pt x="2021049" y="1548949"/>
                </a:lnTo>
                <a:lnTo>
                  <a:pt x="2026386" y="1548320"/>
                </a:lnTo>
                <a:lnTo>
                  <a:pt x="2113852" y="1548320"/>
                </a:lnTo>
              </a:path>
              <a:path w="2211717" h="2463901">
                <a:moveTo>
                  <a:pt x="2113852" y="0"/>
                </a:moveTo>
                <a:lnTo>
                  <a:pt x="978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2802997" y="5167395"/>
            <a:ext cx="2211717" cy="846162"/>
          </a:xfrm>
          <a:custGeom>
            <a:avLst/>
            <a:gdLst/>
            <a:ahLst/>
            <a:cxnLst/>
            <a:rect l="l" t="t" r="r" b="b"/>
            <a:pathLst>
              <a:path w="2211717" h="846162">
                <a:moveTo>
                  <a:pt x="2113852" y="94295"/>
                </a:moveTo>
                <a:lnTo>
                  <a:pt x="2113852" y="33346"/>
                </a:lnTo>
                <a:lnTo>
                  <a:pt x="97854" y="720275"/>
                </a:lnTo>
                <a:lnTo>
                  <a:pt x="97854" y="811357"/>
                </a:lnTo>
                <a:lnTo>
                  <a:pt x="2113852" y="942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2802997" y="5167395"/>
            <a:ext cx="2211717" cy="846162"/>
          </a:xfrm>
          <a:custGeom>
            <a:avLst/>
            <a:gdLst/>
            <a:ahLst/>
            <a:cxnLst/>
            <a:rect l="l" t="t" r="r" b="b"/>
            <a:pathLst>
              <a:path w="2211717" h="846162">
                <a:moveTo>
                  <a:pt x="2113852" y="33346"/>
                </a:moveTo>
                <a:lnTo>
                  <a:pt x="97854" y="720275"/>
                </a:lnTo>
              </a:path>
              <a:path w="2211717" h="846162">
                <a:moveTo>
                  <a:pt x="97854" y="811357"/>
                </a:moveTo>
                <a:lnTo>
                  <a:pt x="2113852" y="942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083626" y="5090430"/>
            <a:ext cx="931087" cy="358787"/>
          </a:xfrm>
          <a:custGeom>
            <a:avLst/>
            <a:gdLst/>
            <a:ahLst/>
            <a:cxnLst/>
            <a:rect l="l" t="t" r="r" b="b"/>
            <a:pathLst>
              <a:path w="931087" h="358787">
                <a:moveTo>
                  <a:pt x="833224" y="110307"/>
                </a:moveTo>
                <a:lnTo>
                  <a:pt x="833224" y="1681"/>
                </a:lnTo>
                <a:lnTo>
                  <a:pt x="827913" y="0"/>
                </a:lnTo>
                <a:lnTo>
                  <a:pt x="0" y="242531"/>
                </a:lnTo>
                <a:lnTo>
                  <a:pt x="103974" y="358787"/>
                </a:lnTo>
                <a:lnTo>
                  <a:pt x="833224" y="110307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4083626" y="5090430"/>
            <a:ext cx="931087" cy="358787"/>
          </a:xfrm>
          <a:custGeom>
            <a:avLst/>
            <a:gdLst/>
            <a:ahLst/>
            <a:cxnLst/>
            <a:rect l="l" t="t" r="r" b="b"/>
            <a:pathLst>
              <a:path w="931087" h="358787">
                <a:moveTo>
                  <a:pt x="833224" y="1681"/>
                </a:moveTo>
                <a:lnTo>
                  <a:pt x="827913" y="0"/>
                </a:lnTo>
                <a:lnTo>
                  <a:pt x="0" y="242531"/>
                </a:lnTo>
                <a:lnTo>
                  <a:pt x="103974" y="358787"/>
                </a:lnTo>
                <a:lnTo>
                  <a:pt x="833224" y="1103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911533" y="50904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4911533" y="4497660"/>
            <a:ext cx="0" cy="592772"/>
          </a:xfrm>
          <a:custGeom>
            <a:avLst/>
            <a:gdLst/>
            <a:ahLst/>
            <a:cxnLst/>
            <a:rect l="l" t="t" r="r" b="b"/>
            <a:pathLst>
              <a:path h="592772">
                <a:moveTo>
                  <a:pt x="0" y="59277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181910" y="4457217"/>
            <a:ext cx="832802" cy="138188"/>
          </a:xfrm>
          <a:custGeom>
            <a:avLst/>
            <a:gdLst/>
            <a:ahLst/>
            <a:cxnLst/>
            <a:rect l="l" t="t" r="r" b="b"/>
            <a:pathLst>
              <a:path w="832802" h="138188">
                <a:moveTo>
                  <a:pt x="734938" y="44493"/>
                </a:moveTo>
                <a:lnTo>
                  <a:pt x="734938" y="11089"/>
                </a:lnTo>
                <a:lnTo>
                  <a:pt x="0" y="94373"/>
                </a:lnTo>
                <a:lnTo>
                  <a:pt x="0" y="138188"/>
                </a:lnTo>
                <a:lnTo>
                  <a:pt x="734938" y="444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4181910" y="4457217"/>
            <a:ext cx="832802" cy="138188"/>
          </a:xfrm>
          <a:custGeom>
            <a:avLst/>
            <a:gdLst/>
            <a:ahLst/>
            <a:cxnLst/>
            <a:rect l="l" t="t" r="r" b="b"/>
            <a:pathLst>
              <a:path w="832802" h="138188">
                <a:moveTo>
                  <a:pt x="734938" y="11089"/>
                </a:moveTo>
                <a:lnTo>
                  <a:pt x="0" y="94373"/>
                </a:lnTo>
                <a:lnTo>
                  <a:pt x="0" y="138188"/>
                </a:lnTo>
                <a:lnTo>
                  <a:pt x="734938" y="444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4175167" y="4428558"/>
            <a:ext cx="839546" cy="123024"/>
          </a:xfrm>
          <a:custGeom>
            <a:avLst/>
            <a:gdLst/>
            <a:ahLst/>
            <a:cxnLst/>
            <a:rect l="l" t="t" r="r" b="b"/>
            <a:pathLst>
              <a:path w="839546" h="123024">
                <a:moveTo>
                  <a:pt x="741682" y="39741"/>
                </a:moveTo>
                <a:lnTo>
                  <a:pt x="741682" y="3336"/>
                </a:lnTo>
                <a:lnTo>
                  <a:pt x="709510" y="0"/>
                </a:lnTo>
                <a:lnTo>
                  <a:pt x="0" y="64046"/>
                </a:lnTo>
                <a:lnTo>
                  <a:pt x="6743" y="123024"/>
                </a:lnTo>
                <a:lnTo>
                  <a:pt x="741682" y="397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4175167" y="4428558"/>
            <a:ext cx="839546" cy="123024"/>
          </a:xfrm>
          <a:custGeom>
            <a:avLst/>
            <a:gdLst/>
            <a:ahLst/>
            <a:cxnLst/>
            <a:rect l="l" t="t" r="r" b="b"/>
            <a:pathLst>
              <a:path w="839546" h="123024">
                <a:moveTo>
                  <a:pt x="741682" y="3336"/>
                </a:moveTo>
                <a:lnTo>
                  <a:pt x="709510" y="0"/>
                </a:lnTo>
                <a:lnTo>
                  <a:pt x="0" y="64046"/>
                </a:lnTo>
                <a:lnTo>
                  <a:pt x="6743" y="123024"/>
                </a:lnTo>
                <a:lnTo>
                  <a:pt x="741682" y="397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4197087" y="3873573"/>
            <a:ext cx="687590" cy="617054"/>
          </a:xfrm>
          <a:custGeom>
            <a:avLst/>
            <a:gdLst/>
            <a:ahLst/>
            <a:cxnLst/>
            <a:rect l="l" t="t" r="r" b="b"/>
            <a:pathLst>
              <a:path w="687590" h="617054">
                <a:moveTo>
                  <a:pt x="687590" y="554989"/>
                </a:moveTo>
                <a:lnTo>
                  <a:pt x="687590" y="0"/>
                </a:lnTo>
                <a:lnTo>
                  <a:pt x="0" y="0"/>
                </a:lnTo>
                <a:lnTo>
                  <a:pt x="0" y="617054"/>
                </a:lnTo>
                <a:lnTo>
                  <a:pt x="687590" y="5549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4197087" y="3873573"/>
            <a:ext cx="687590" cy="617054"/>
          </a:xfrm>
          <a:custGeom>
            <a:avLst/>
            <a:gdLst/>
            <a:ahLst/>
            <a:cxnLst/>
            <a:rect l="l" t="t" r="r" b="b"/>
            <a:pathLst>
              <a:path w="687590" h="617054">
                <a:moveTo>
                  <a:pt x="687590" y="554989"/>
                </a:moveTo>
                <a:lnTo>
                  <a:pt x="687590" y="0"/>
                </a:lnTo>
                <a:lnTo>
                  <a:pt x="0" y="0"/>
                </a:lnTo>
                <a:lnTo>
                  <a:pt x="0" y="617054"/>
                </a:lnTo>
                <a:lnTo>
                  <a:pt x="687590" y="5549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4197078" y="3873576"/>
            <a:ext cx="653897" cy="536448"/>
          </a:xfrm>
          <a:custGeom>
            <a:avLst/>
            <a:gdLst/>
            <a:ahLst/>
            <a:cxnLst/>
            <a:rect l="l" t="t" r="r" b="b"/>
            <a:pathLst>
              <a:path w="653897" h="536448">
                <a:moveTo>
                  <a:pt x="653897" y="0"/>
                </a:moveTo>
                <a:lnTo>
                  <a:pt x="0" y="0"/>
                </a:lnTo>
                <a:lnTo>
                  <a:pt x="0" y="536448"/>
                </a:lnTo>
                <a:lnTo>
                  <a:pt x="653897" y="489267"/>
                </a:lnTo>
                <a:lnTo>
                  <a:pt x="65389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4197078" y="3873576"/>
            <a:ext cx="653897" cy="536448"/>
          </a:xfrm>
          <a:custGeom>
            <a:avLst/>
            <a:gdLst/>
            <a:ahLst/>
            <a:cxnLst/>
            <a:rect l="l" t="t" r="r" b="b"/>
            <a:pathLst>
              <a:path w="653897" h="536448">
                <a:moveTo>
                  <a:pt x="653897" y="0"/>
                </a:moveTo>
                <a:lnTo>
                  <a:pt x="653897" y="489267"/>
                </a:lnTo>
                <a:lnTo>
                  <a:pt x="0" y="536448"/>
                </a:lnTo>
                <a:lnTo>
                  <a:pt x="0" y="0"/>
                </a:lnTo>
                <a:lnTo>
                  <a:pt x="65389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4358868" y="3872408"/>
            <a:ext cx="0" cy="527761"/>
          </a:xfrm>
          <a:custGeom>
            <a:avLst/>
            <a:gdLst/>
            <a:ahLst/>
            <a:cxnLst/>
            <a:rect l="l" t="t" r="r" b="b"/>
            <a:pathLst>
              <a:path h="527761">
                <a:moveTo>
                  <a:pt x="0" y="0"/>
                </a:moveTo>
                <a:lnTo>
                  <a:pt x="0" y="527761"/>
                </a:lnTo>
              </a:path>
            </a:pathLst>
          </a:custGeom>
          <a:ln w="51803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4333603" y="3872408"/>
            <a:ext cx="50533" cy="527761"/>
          </a:xfrm>
          <a:custGeom>
            <a:avLst/>
            <a:gdLst/>
            <a:ahLst/>
            <a:cxnLst/>
            <a:rect l="l" t="t" r="r" b="b"/>
            <a:pathLst>
              <a:path w="50533" h="527761">
                <a:moveTo>
                  <a:pt x="0" y="527761"/>
                </a:moveTo>
                <a:lnTo>
                  <a:pt x="50533" y="527761"/>
                </a:lnTo>
                <a:lnTo>
                  <a:pt x="50533" y="0"/>
                </a:lnTo>
                <a:lnTo>
                  <a:pt x="0" y="0"/>
                </a:lnTo>
                <a:lnTo>
                  <a:pt x="0" y="5277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4061559" y="3873579"/>
            <a:ext cx="146850" cy="1618589"/>
          </a:xfrm>
          <a:custGeom>
            <a:avLst/>
            <a:gdLst/>
            <a:ahLst/>
            <a:cxnLst/>
            <a:rect l="l" t="t" r="r" b="b"/>
            <a:pathLst>
              <a:path w="146850" h="1618589">
                <a:moveTo>
                  <a:pt x="146850" y="1568551"/>
                </a:moveTo>
                <a:lnTo>
                  <a:pt x="146850" y="0"/>
                </a:lnTo>
                <a:lnTo>
                  <a:pt x="0" y="0"/>
                </a:lnTo>
                <a:lnTo>
                  <a:pt x="0" y="1618589"/>
                </a:lnTo>
                <a:lnTo>
                  <a:pt x="146850" y="1568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4061559" y="3873579"/>
            <a:ext cx="146850" cy="1618589"/>
          </a:xfrm>
          <a:custGeom>
            <a:avLst/>
            <a:gdLst/>
            <a:ahLst/>
            <a:cxnLst/>
            <a:rect l="l" t="t" r="r" b="b"/>
            <a:pathLst>
              <a:path w="146850" h="1618589">
                <a:moveTo>
                  <a:pt x="146850" y="1568551"/>
                </a:moveTo>
                <a:lnTo>
                  <a:pt x="0" y="1618589"/>
                </a:lnTo>
                <a:lnTo>
                  <a:pt x="0" y="0"/>
                </a:lnTo>
                <a:lnTo>
                  <a:pt x="146850" y="0"/>
                </a:lnTo>
                <a:lnTo>
                  <a:pt x="146850" y="1568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773251" y="3873577"/>
            <a:ext cx="288302" cy="1618589"/>
          </a:xfrm>
          <a:custGeom>
            <a:avLst/>
            <a:gdLst/>
            <a:ahLst/>
            <a:cxnLst/>
            <a:rect l="l" t="t" r="r" b="b"/>
            <a:pathLst>
              <a:path w="288302" h="1618589">
                <a:moveTo>
                  <a:pt x="288302" y="1618589"/>
                </a:moveTo>
                <a:lnTo>
                  <a:pt x="288302" y="0"/>
                </a:lnTo>
                <a:lnTo>
                  <a:pt x="0" y="0"/>
                </a:lnTo>
                <a:lnTo>
                  <a:pt x="0" y="1525625"/>
                </a:lnTo>
                <a:lnTo>
                  <a:pt x="288302" y="16185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773251" y="3873577"/>
            <a:ext cx="288302" cy="1618589"/>
          </a:xfrm>
          <a:custGeom>
            <a:avLst/>
            <a:gdLst/>
            <a:ahLst/>
            <a:cxnLst/>
            <a:rect l="l" t="t" r="r" b="b"/>
            <a:pathLst>
              <a:path w="288302" h="1618589">
                <a:moveTo>
                  <a:pt x="288302" y="1618589"/>
                </a:moveTo>
                <a:lnTo>
                  <a:pt x="0" y="1525625"/>
                </a:lnTo>
                <a:lnTo>
                  <a:pt x="0" y="0"/>
                </a:lnTo>
                <a:lnTo>
                  <a:pt x="288302" y="0"/>
                </a:lnTo>
                <a:lnTo>
                  <a:pt x="288302" y="1618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2802994" y="3873576"/>
            <a:ext cx="970254" cy="1799018"/>
          </a:xfrm>
          <a:custGeom>
            <a:avLst/>
            <a:gdLst/>
            <a:ahLst/>
            <a:cxnLst/>
            <a:rect l="l" t="t" r="r" b="b"/>
            <a:pathLst>
              <a:path w="970254" h="1799018">
                <a:moveTo>
                  <a:pt x="970254" y="1525625"/>
                </a:moveTo>
                <a:lnTo>
                  <a:pt x="970254" y="0"/>
                </a:lnTo>
                <a:lnTo>
                  <a:pt x="97857" y="0"/>
                </a:lnTo>
                <a:lnTo>
                  <a:pt x="97857" y="1771444"/>
                </a:lnTo>
                <a:lnTo>
                  <a:pt x="970254" y="152562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2802994" y="3873576"/>
            <a:ext cx="970254" cy="1799018"/>
          </a:xfrm>
          <a:custGeom>
            <a:avLst/>
            <a:gdLst/>
            <a:ahLst/>
            <a:cxnLst/>
            <a:rect l="l" t="t" r="r" b="b"/>
            <a:pathLst>
              <a:path w="970254" h="1799018">
                <a:moveTo>
                  <a:pt x="970254" y="1525625"/>
                </a:moveTo>
                <a:lnTo>
                  <a:pt x="970254" y="0"/>
                </a:lnTo>
                <a:lnTo>
                  <a:pt x="97857" y="0"/>
                </a:lnTo>
              </a:path>
              <a:path w="970254" h="1799018">
                <a:moveTo>
                  <a:pt x="97857" y="1771444"/>
                </a:moveTo>
                <a:lnTo>
                  <a:pt x="970254" y="15256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398944" y="4579145"/>
            <a:ext cx="293357" cy="868325"/>
          </a:xfrm>
          <a:custGeom>
            <a:avLst/>
            <a:gdLst/>
            <a:ahLst/>
            <a:cxnLst/>
            <a:rect l="l" t="t" r="r" b="b"/>
            <a:pathLst>
              <a:path w="293357" h="868325">
                <a:moveTo>
                  <a:pt x="6229" y="29579"/>
                </a:moveTo>
                <a:lnTo>
                  <a:pt x="10266" y="41534"/>
                </a:lnTo>
                <a:lnTo>
                  <a:pt x="14254" y="53673"/>
                </a:lnTo>
                <a:lnTo>
                  <a:pt x="18046" y="66117"/>
                </a:lnTo>
                <a:lnTo>
                  <a:pt x="19552" y="71327"/>
                </a:lnTo>
                <a:lnTo>
                  <a:pt x="23123" y="83602"/>
                </a:lnTo>
                <a:lnTo>
                  <a:pt x="26662" y="95779"/>
                </a:lnTo>
                <a:lnTo>
                  <a:pt x="30138" y="107921"/>
                </a:lnTo>
                <a:lnTo>
                  <a:pt x="33524" y="120094"/>
                </a:lnTo>
                <a:lnTo>
                  <a:pt x="36791" y="132360"/>
                </a:lnTo>
                <a:lnTo>
                  <a:pt x="38087" y="137321"/>
                </a:lnTo>
                <a:lnTo>
                  <a:pt x="41310" y="149578"/>
                </a:lnTo>
                <a:lnTo>
                  <a:pt x="44558" y="161929"/>
                </a:lnTo>
                <a:lnTo>
                  <a:pt x="47780" y="174306"/>
                </a:lnTo>
                <a:lnTo>
                  <a:pt x="50923" y="186642"/>
                </a:lnTo>
                <a:lnTo>
                  <a:pt x="53936" y="198870"/>
                </a:lnTo>
                <a:lnTo>
                  <a:pt x="56139" y="207875"/>
                </a:lnTo>
                <a:lnTo>
                  <a:pt x="59337" y="220484"/>
                </a:lnTo>
                <a:lnTo>
                  <a:pt x="62608" y="232938"/>
                </a:lnTo>
                <a:lnTo>
                  <a:pt x="65933" y="245262"/>
                </a:lnTo>
                <a:lnTo>
                  <a:pt x="69294" y="257482"/>
                </a:lnTo>
                <a:lnTo>
                  <a:pt x="72672" y="269622"/>
                </a:lnTo>
                <a:lnTo>
                  <a:pt x="76048" y="281708"/>
                </a:lnTo>
                <a:lnTo>
                  <a:pt x="79404" y="293765"/>
                </a:lnTo>
                <a:lnTo>
                  <a:pt x="82720" y="305819"/>
                </a:lnTo>
                <a:lnTo>
                  <a:pt x="85979" y="317894"/>
                </a:lnTo>
                <a:lnTo>
                  <a:pt x="87254" y="322718"/>
                </a:lnTo>
                <a:lnTo>
                  <a:pt x="90491" y="334944"/>
                </a:lnTo>
                <a:lnTo>
                  <a:pt x="93870" y="347425"/>
                </a:lnTo>
                <a:lnTo>
                  <a:pt x="97345" y="359677"/>
                </a:lnTo>
                <a:lnTo>
                  <a:pt x="98344" y="363217"/>
                </a:lnTo>
                <a:lnTo>
                  <a:pt x="101421" y="375225"/>
                </a:lnTo>
                <a:lnTo>
                  <a:pt x="104507" y="387909"/>
                </a:lnTo>
                <a:lnTo>
                  <a:pt x="107759" y="400495"/>
                </a:lnTo>
                <a:lnTo>
                  <a:pt x="107800" y="400637"/>
                </a:lnTo>
                <a:lnTo>
                  <a:pt x="111266" y="412898"/>
                </a:lnTo>
                <a:lnTo>
                  <a:pt x="114642" y="425235"/>
                </a:lnTo>
                <a:lnTo>
                  <a:pt x="117227" y="434702"/>
                </a:lnTo>
                <a:lnTo>
                  <a:pt x="120985" y="447322"/>
                </a:lnTo>
                <a:lnTo>
                  <a:pt x="125793" y="462746"/>
                </a:lnTo>
                <a:lnTo>
                  <a:pt x="131529" y="480626"/>
                </a:lnTo>
                <a:lnTo>
                  <a:pt x="138072" y="500613"/>
                </a:lnTo>
                <a:lnTo>
                  <a:pt x="145301" y="522359"/>
                </a:lnTo>
                <a:lnTo>
                  <a:pt x="153092" y="545514"/>
                </a:lnTo>
                <a:lnTo>
                  <a:pt x="161325" y="569731"/>
                </a:lnTo>
                <a:lnTo>
                  <a:pt x="169878" y="594660"/>
                </a:lnTo>
                <a:lnTo>
                  <a:pt x="178628" y="619953"/>
                </a:lnTo>
                <a:lnTo>
                  <a:pt x="187455" y="645261"/>
                </a:lnTo>
                <a:lnTo>
                  <a:pt x="196235" y="670236"/>
                </a:lnTo>
                <a:lnTo>
                  <a:pt x="204848" y="694530"/>
                </a:lnTo>
                <a:lnTo>
                  <a:pt x="213172" y="717792"/>
                </a:lnTo>
                <a:lnTo>
                  <a:pt x="221084" y="739676"/>
                </a:lnTo>
                <a:lnTo>
                  <a:pt x="228464" y="759832"/>
                </a:lnTo>
                <a:lnTo>
                  <a:pt x="235188" y="777911"/>
                </a:lnTo>
                <a:lnTo>
                  <a:pt x="241136" y="793565"/>
                </a:lnTo>
                <a:lnTo>
                  <a:pt x="246186" y="806446"/>
                </a:lnTo>
                <a:lnTo>
                  <a:pt x="251551" y="819421"/>
                </a:lnTo>
                <a:lnTo>
                  <a:pt x="256417" y="831501"/>
                </a:lnTo>
                <a:lnTo>
                  <a:pt x="262580" y="846076"/>
                </a:lnTo>
                <a:lnTo>
                  <a:pt x="268958" y="859099"/>
                </a:lnTo>
                <a:lnTo>
                  <a:pt x="274472" y="866522"/>
                </a:lnTo>
                <a:lnTo>
                  <a:pt x="277088" y="868325"/>
                </a:lnTo>
                <a:lnTo>
                  <a:pt x="281266" y="865315"/>
                </a:lnTo>
                <a:lnTo>
                  <a:pt x="285229" y="863728"/>
                </a:lnTo>
                <a:lnTo>
                  <a:pt x="292519" y="863486"/>
                </a:lnTo>
                <a:lnTo>
                  <a:pt x="292963" y="860616"/>
                </a:lnTo>
                <a:lnTo>
                  <a:pt x="293357" y="857949"/>
                </a:lnTo>
                <a:lnTo>
                  <a:pt x="290004" y="851358"/>
                </a:lnTo>
                <a:lnTo>
                  <a:pt x="288505" y="847421"/>
                </a:lnTo>
                <a:lnTo>
                  <a:pt x="282520" y="830928"/>
                </a:lnTo>
                <a:lnTo>
                  <a:pt x="278015" y="818212"/>
                </a:lnTo>
                <a:lnTo>
                  <a:pt x="272664" y="802993"/>
                </a:lnTo>
                <a:lnTo>
                  <a:pt x="266590" y="785630"/>
                </a:lnTo>
                <a:lnTo>
                  <a:pt x="259914" y="766479"/>
                </a:lnTo>
                <a:lnTo>
                  <a:pt x="252757" y="745899"/>
                </a:lnTo>
                <a:lnTo>
                  <a:pt x="245242" y="724247"/>
                </a:lnTo>
                <a:lnTo>
                  <a:pt x="237491" y="701882"/>
                </a:lnTo>
                <a:lnTo>
                  <a:pt x="229625" y="679160"/>
                </a:lnTo>
                <a:lnTo>
                  <a:pt x="221766" y="656440"/>
                </a:lnTo>
                <a:lnTo>
                  <a:pt x="214036" y="634080"/>
                </a:lnTo>
                <a:lnTo>
                  <a:pt x="206556" y="612436"/>
                </a:lnTo>
                <a:lnTo>
                  <a:pt x="199449" y="591867"/>
                </a:lnTo>
                <a:lnTo>
                  <a:pt x="192836" y="572731"/>
                </a:lnTo>
                <a:lnTo>
                  <a:pt x="186840" y="555386"/>
                </a:lnTo>
                <a:lnTo>
                  <a:pt x="181581" y="540188"/>
                </a:lnTo>
                <a:lnTo>
                  <a:pt x="177182" y="527496"/>
                </a:lnTo>
                <a:lnTo>
                  <a:pt x="173764" y="517668"/>
                </a:lnTo>
                <a:lnTo>
                  <a:pt x="171450" y="511061"/>
                </a:lnTo>
                <a:lnTo>
                  <a:pt x="171317" y="510685"/>
                </a:lnTo>
                <a:lnTo>
                  <a:pt x="167301" y="498941"/>
                </a:lnTo>
                <a:lnTo>
                  <a:pt x="163330" y="486756"/>
                </a:lnTo>
                <a:lnTo>
                  <a:pt x="159434" y="474316"/>
                </a:lnTo>
                <a:lnTo>
                  <a:pt x="155639" y="461806"/>
                </a:lnTo>
                <a:lnTo>
                  <a:pt x="151975" y="449411"/>
                </a:lnTo>
                <a:lnTo>
                  <a:pt x="148468" y="437315"/>
                </a:lnTo>
                <a:lnTo>
                  <a:pt x="145148" y="425705"/>
                </a:lnTo>
                <a:lnTo>
                  <a:pt x="142140" y="415056"/>
                </a:lnTo>
                <a:lnTo>
                  <a:pt x="138721" y="402768"/>
                </a:lnTo>
                <a:lnTo>
                  <a:pt x="135364" y="390544"/>
                </a:lnTo>
                <a:lnTo>
                  <a:pt x="132053" y="378362"/>
                </a:lnTo>
                <a:lnTo>
                  <a:pt x="128771" y="366198"/>
                </a:lnTo>
                <a:lnTo>
                  <a:pt x="125503" y="354031"/>
                </a:lnTo>
                <a:lnTo>
                  <a:pt x="122229" y="341838"/>
                </a:lnTo>
                <a:lnTo>
                  <a:pt x="118935" y="329596"/>
                </a:lnTo>
                <a:lnTo>
                  <a:pt x="115603" y="317283"/>
                </a:lnTo>
                <a:lnTo>
                  <a:pt x="112217" y="304877"/>
                </a:lnTo>
                <a:lnTo>
                  <a:pt x="110897" y="300072"/>
                </a:lnTo>
                <a:lnTo>
                  <a:pt x="107527" y="287906"/>
                </a:lnTo>
                <a:lnTo>
                  <a:pt x="104111" y="275708"/>
                </a:lnTo>
                <a:lnTo>
                  <a:pt x="100658" y="263483"/>
                </a:lnTo>
                <a:lnTo>
                  <a:pt x="97175" y="251240"/>
                </a:lnTo>
                <a:lnTo>
                  <a:pt x="93670" y="238987"/>
                </a:lnTo>
                <a:lnTo>
                  <a:pt x="90151" y="226730"/>
                </a:lnTo>
                <a:lnTo>
                  <a:pt x="86625" y="214479"/>
                </a:lnTo>
                <a:lnTo>
                  <a:pt x="83102" y="202240"/>
                </a:lnTo>
                <a:lnTo>
                  <a:pt x="79587" y="190020"/>
                </a:lnTo>
                <a:lnTo>
                  <a:pt x="76090" y="177829"/>
                </a:lnTo>
                <a:lnTo>
                  <a:pt x="72618" y="165672"/>
                </a:lnTo>
                <a:lnTo>
                  <a:pt x="69670" y="154898"/>
                </a:lnTo>
                <a:lnTo>
                  <a:pt x="66528" y="142541"/>
                </a:lnTo>
                <a:lnTo>
                  <a:pt x="63526" y="130088"/>
                </a:lnTo>
                <a:lnTo>
                  <a:pt x="60594" y="117614"/>
                </a:lnTo>
                <a:lnTo>
                  <a:pt x="57663" y="105196"/>
                </a:lnTo>
                <a:lnTo>
                  <a:pt x="54663" y="92911"/>
                </a:lnTo>
                <a:lnTo>
                  <a:pt x="51523" y="80836"/>
                </a:lnTo>
                <a:lnTo>
                  <a:pt x="46992" y="66269"/>
                </a:lnTo>
                <a:lnTo>
                  <a:pt x="42564" y="54330"/>
                </a:lnTo>
                <a:lnTo>
                  <a:pt x="37677" y="42373"/>
                </a:lnTo>
                <a:lnTo>
                  <a:pt x="32531" y="30486"/>
                </a:lnTo>
                <a:lnTo>
                  <a:pt x="27326" y="18758"/>
                </a:lnTo>
                <a:lnTo>
                  <a:pt x="22263" y="7278"/>
                </a:lnTo>
                <a:lnTo>
                  <a:pt x="21348" y="5550"/>
                </a:lnTo>
                <a:lnTo>
                  <a:pt x="12254" y="0"/>
                </a:lnTo>
                <a:lnTo>
                  <a:pt x="2689" y="2266"/>
                </a:lnTo>
                <a:lnTo>
                  <a:pt x="0" y="10415"/>
                </a:lnTo>
                <a:lnTo>
                  <a:pt x="2291" y="17690"/>
                </a:lnTo>
                <a:lnTo>
                  <a:pt x="6229" y="29579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398944" y="4579145"/>
            <a:ext cx="293357" cy="868325"/>
          </a:xfrm>
          <a:custGeom>
            <a:avLst/>
            <a:gdLst/>
            <a:ahLst/>
            <a:cxnLst/>
            <a:rect l="l" t="t" r="r" b="b"/>
            <a:pathLst>
              <a:path w="293357" h="868325">
                <a:moveTo>
                  <a:pt x="107759" y="400495"/>
                </a:moveTo>
                <a:lnTo>
                  <a:pt x="104507" y="387909"/>
                </a:lnTo>
                <a:lnTo>
                  <a:pt x="101421" y="375225"/>
                </a:lnTo>
                <a:lnTo>
                  <a:pt x="98344" y="363217"/>
                </a:lnTo>
                <a:lnTo>
                  <a:pt x="97345" y="359677"/>
                </a:lnTo>
                <a:lnTo>
                  <a:pt x="93870" y="347425"/>
                </a:lnTo>
                <a:lnTo>
                  <a:pt x="90491" y="334944"/>
                </a:lnTo>
                <a:lnTo>
                  <a:pt x="87254" y="322718"/>
                </a:lnTo>
                <a:lnTo>
                  <a:pt x="85979" y="317894"/>
                </a:lnTo>
                <a:lnTo>
                  <a:pt x="82720" y="305819"/>
                </a:lnTo>
                <a:lnTo>
                  <a:pt x="79404" y="293765"/>
                </a:lnTo>
                <a:lnTo>
                  <a:pt x="76048" y="281708"/>
                </a:lnTo>
                <a:lnTo>
                  <a:pt x="72672" y="269622"/>
                </a:lnTo>
                <a:lnTo>
                  <a:pt x="69294" y="257482"/>
                </a:lnTo>
                <a:lnTo>
                  <a:pt x="65933" y="245262"/>
                </a:lnTo>
                <a:lnTo>
                  <a:pt x="62608" y="232938"/>
                </a:lnTo>
                <a:lnTo>
                  <a:pt x="59337" y="220484"/>
                </a:lnTo>
                <a:lnTo>
                  <a:pt x="56139" y="207875"/>
                </a:lnTo>
                <a:lnTo>
                  <a:pt x="53936" y="198870"/>
                </a:lnTo>
                <a:lnTo>
                  <a:pt x="50923" y="186642"/>
                </a:lnTo>
                <a:lnTo>
                  <a:pt x="47780" y="174306"/>
                </a:lnTo>
                <a:lnTo>
                  <a:pt x="44558" y="161929"/>
                </a:lnTo>
                <a:lnTo>
                  <a:pt x="41310" y="149578"/>
                </a:lnTo>
                <a:lnTo>
                  <a:pt x="38087" y="137321"/>
                </a:lnTo>
                <a:lnTo>
                  <a:pt x="36791" y="132360"/>
                </a:lnTo>
                <a:lnTo>
                  <a:pt x="33524" y="120094"/>
                </a:lnTo>
                <a:lnTo>
                  <a:pt x="30138" y="107921"/>
                </a:lnTo>
                <a:lnTo>
                  <a:pt x="26662" y="95779"/>
                </a:lnTo>
                <a:lnTo>
                  <a:pt x="23123" y="83602"/>
                </a:lnTo>
                <a:lnTo>
                  <a:pt x="19552" y="71327"/>
                </a:lnTo>
                <a:lnTo>
                  <a:pt x="18046" y="66117"/>
                </a:lnTo>
                <a:lnTo>
                  <a:pt x="14254" y="53673"/>
                </a:lnTo>
                <a:lnTo>
                  <a:pt x="10266" y="41534"/>
                </a:lnTo>
                <a:lnTo>
                  <a:pt x="6229" y="29579"/>
                </a:lnTo>
                <a:lnTo>
                  <a:pt x="2291" y="17690"/>
                </a:lnTo>
                <a:lnTo>
                  <a:pt x="0" y="10415"/>
                </a:lnTo>
                <a:lnTo>
                  <a:pt x="2689" y="2266"/>
                </a:lnTo>
                <a:lnTo>
                  <a:pt x="12254" y="0"/>
                </a:lnTo>
                <a:lnTo>
                  <a:pt x="21348" y="5550"/>
                </a:lnTo>
                <a:lnTo>
                  <a:pt x="22263" y="7278"/>
                </a:lnTo>
                <a:lnTo>
                  <a:pt x="27326" y="18758"/>
                </a:lnTo>
                <a:lnTo>
                  <a:pt x="32531" y="30486"/>
                </a:lnTo>
                <a:lnTo>
                  <a:pt x="37677" y="42373"/>
                </a:lnTo>
                <a:lnTo>
                  <a:pt x="42564" y="54330"/>
                </a:lnTo>
                <a:lnTo>
                  <a:pt x="46992" y="66269"/>
                </a:lnTo>
                <a:lnTo>
                  <a:pt x="50760" y="78100"/>
                </a:lnTo>
                <a:lnTo>
                  <a:pt x="54663" y="92911"/>
                </a:lnTo>
                <a:lnTo>
                  <a:pt x="57663" y="105196"/>
                </a:lnTo>
                <a:lnTo>
                  <a:pt x="60594" y="117614"/>
                </a:lnTo>
                <a:lnTo>
                  <a:pt x="63526" y="130088"/>
                </a:lnTo>
                <a:lnTo>
                  <a:pt x="66528" y="142541"/>
                </a:lnTo>
                <a:lnTo>
                  <a:pt x="69670" y="154898"/>
                </a:lnTo>
                <a:lnTo>
                  <a:pt x="72618" y="165672"/>
                </a:lnTo>
                <a:lnTo>
                  <a:pt x="76090" y="177829"/>
                </a:lnTo>
                <a:lnTo>
                  <a:pt x="79587" y="190020"/>
                </a:lnTo>
                <a:lnTo>
                  <a:pt x="83102" y="202240"/>
                </a:lnTo>
                <a:lnTo>
                  <a:pt x="86625" y="214479"/>
                </a:lnTo>
                <a:lnTo>
                  <a:pt x="90151" y="226730"/>
                </a:lnTo>
                <a:lnTo>
                  <a:pt x="93670" y="238987"/>
                </a:lnTo>
                <a:lnTo>
                  <a:pt x="97175" y="251240"/>
                </a:lnTo>
                <a:lnTo>
                  <a:pt x="100658" y="263483"/>
                </a:lnTo>
                <a:lnTo>
                  <a:pt x="104111" y="275708"/>
                </a:lnTo>
                <a:lnTo>
                  <a:pt x="107527" y="287906"/>
                </a:lnTo>
                <a:lnTo>
                  <a:pt x="110897" y="300072"/>
                </a:lnTo>
                <a:lnTo>
                  <a:pt x="112217" y="304877"/>
                </a:lnTo>
                <a:lnTo>
                  <a:pt x="115603" y="317283"/>
                </a:lnTo>
                <a:lnTo>
                  <a:pt x="118935" y="329596"/>
                </a:lnTo>
                <a:lnTo>
                  <a:pt x="122229" y="341838"/>
                </a:lnTo>
                <a:lnTo>
                  <a:pt x="125503" y="354031"/>
                </a:lnTo>
                <a:lnTo>
                  <a:pt x="128771" y="366198"/>
                </a:lnTo>
                <a:lnTo>
                  <a:pt x="132053" y="378362"/>
                </a:lnTo>
                <a:lnTo>
                  <a:pt x="135364" y="390544"/>
                </a:lnTo>
                <a:lnTo>
                  <a:pt x="138721" y="402768"/>
                </a:lnTo>
                <a:lnTo>
                  <a:pt x="142140" y="415056"/>
                </a:lnTo>
                <a:lnTo>
                  <a:pt x="145148" y="425705"/>
                </a:lnTo>
                <a:lnTo>
                  <a:pt x="148468" y="437315"/>
                </a:lnTo>
                <a:lnTo>
                  <a:pt x="151975" y="449411"/>
                </a:lnTo>
                <a:lnTo>
                  <a:pt x="155639" y="461806"/>
                </a:lnTo>
                <a:lnTo>
                  <a:pt x="159434" y="474316"/>
                </a:lnTo>
                <a:lnTo>
                  <a:pt x="163330" y="486756"/>
                </a:lnTo>
                <a:lnTo>
                  <a:pt x="167301" y="498941"/>
                </a:lnTo>
                <a:lnTo>
                  <a:pt x="171317" y="510685"/>
                </a:lnTo>
                <a:lnTo>
                  <a:pt x="171450" y="511061"/>
                </a:lnTo>
                <a:lnTo>
                  <a:pt x="173764" y="517668"/>
                </a:lnTo>
                <a:lnTo>
                  <a:pt x="177182" y="527496"/>
                </a:lnTo>
                <a:lnTo>
                  <a:pt x="181581" y="540188"/>
                </a:lnTo>
                <a:lnTo>
                  <a:pt x="186840" y="555386"/>
                </a:lnTo>
                <a:lnTo>
                  <a:pt x="192836" y="572731"/>
                </a:lnTo>
                <a:lnTo>
                  <a:pt x="199449" y="591867"/>
                </a:lnTo>
                <a:lnTo>
                  <a:pt x="206556" y="612436"/>
                </a:lnTo>
                <a:lnTo>
                  <a:pt x="214036" y="634080"/>
                </a:lnTo>
                <a:lnTo>
                  <a:pt x="221766" y="656440"/>
                </a:lnTo>
                <a:lnTo>
                  <a:pt x="229625" y="679160"/>
                </a:lnTo>
                <a:lnTo>
                  <a:pt x="237491" y="701882"/>
                </a:lnTo>
                <a:lnTo>
                  <a:pt x="245242" y="724247"/>
                </a:lnTo>
                <a:lnTo>
                  <a:pt x="252757" y="745899"/>
                </a:lnTo>
                <a:lnTo>
                  <a:pt x="259914" y="766479"/>
                </a:lnTo>
                <a:lnTo>
                  <a:pt x="266590" y="785630"/>
                </a:lnTo>
                <a:lnTo>
                  <a:pt x="272664" y="802993"/>
                </a:lnTo>
                <a:lnTo>
                  <a:pt x="278015" y="818212"/>
                </a:lnTo>
                <a:lnTo>
                  <a:pt x="282520" y="830928"/>
                </a:lnTo>
                <a:lnTo>
                  <a:pt x="286057" y="840783"/>
                </a:lnTo>
                <a:lnTo>
                  <a:pt x="290004" y="851358"/>
                </a:lnTo>
                <a:lnTo>
                  <a:pt x="293357" y="857949"/>
                </a:lnTo>
                <a:lnTo>
                  <a:pt x="292963" y="860616"/>
                </a:lnTo>
                <a:lnTo>
                  <a:pt x="292519" y="863486"/>
                </a:lnTo>
                <a:lnTo>
                  <a:pt x="285229" y="863728"/>
                </a:lnTo>
                <a:lnTo>
                  <a:pt x="283044" y="864629"/>
                </a:lnTo>
                <a:lnTo>
                  <a:pt x="281266" y="865315"/>
                </a:lnTo>
                <a:lnTo>
                  <a:pt x="277088" y="868325"/>
                </a:lnTo>
                <a:lnTo>
                  <a:pt x="274472" y="866522"/>
                </a:lnTo>
                <a:lnTo>
                  <a:pt x="268958" y="859099"/>
                </a:lnTo>
                <a:lnTo>
                  <a:pt x="262580" y="846076"/>
                </a:lnTo>
                <a:lnTo>
                  <a:pt x="256417" y="831501"/>
                </a:lnTo>
                <a:lnTo>
                  <a:pt x="251551" y="819421"/>
                </a:lnTo>
                <a:lnTo>
                  <a:pt x="250215" y="816204"/>
                </a:lnTo>
                <a:lnTo>
                  <a:pt x="241136" y="793565"/>
                </a:lnTo>
                <a:lnTo>
                  <a:pt x="235188" y="777911"/>
                </a:lnTo>
                <a:lnTo>
                  <a:pt x="228464" y="759832"/>
                </a:lnTo>
                <a:lnTo>
                  <a:pt x="221084" y="739676"/>
                </a:lnTo>
                <a:lnTo>
                  <a:pt x="213172" y="717792"/>
                </a:lnTo>
                <a:lnTo>
                  <a:pt x="204848" y="694530"/>
                </a:lnTo>
                <a:lnTo>
                  <a:pt x="196235" y="670236"/>
                </a:lnTo>
                <a:lnTo>
                  <a:pt x="187455" y="645261"/>
                </a:lnTo>
                <a:lnTo>
                  <a:pt x="178628" y="619953"/>
                </a:lnTo>
                <a:lnTo>
                  <a:pt x="169878" y="594660"/>
                </a:lnTo>
                <a:lnTo>
                  <a:pt x="161325" y="569731"/>
                </a:lnTo>
                <a:lnTo>
                  <a:pt x="153092" y="545514"/>
                </a:lnTo>
                <a:lnTo>
                  <a:pt x="145301" y="522359"/>
                </a:lnTo>
                <a:lnTo>
                  <a:pt x="138072" y="500613"/>
                </a:lnTo>
                <a:lnTo>
                  <a:pt x="131529" y="480626"/>
                </a:lnTo>
                <a:lnTo>
                  <a:pt x="125793" y="462746"/>
                </a:lnTo>
                <a:lnTo>
                  <a:pt x="120985" y="447322"/>
                </a:lnTo>
                <a:lnTo>
                  <a:pt x="117227" y="434702"/>
                </a:lnTo>
                <a:lnTo>
                  <a:pt x="114642" y="425235"/>
                </a:lnTo>
                <a:lnTo>
                  <a:pt x="111266" y="412898"/>
                </a:lnTo>
                <a:lnTo>
                  <a:pt x="107800" y="400637"/>
                </a:lnTo>
                <a:lnTo>
                  <a:pt x="107759" y="4004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534657" y="5360081"/>
            <a:ext cx="304652" cy="283779"/>
          </a:xfrm>
          <a:custGeom>
            <a:avLst/>
            <a:gdLst/>
            <a:ahLst/>
            <a:cxnLst/>
            <a:rect l="l" t="t" r="r" b="b"/>
            <a:pathLst>
              <a:path w="304652" h="283779">
                <a:moveTo>
                  <a:pt x="5498" y="28394"/>
                </a:moveTo>
                <a:lnTo>
                  <a:pt x="0" y="35183"/>
                </a:lnTo>
                <a:lnTo>
                  <a:pt x="6851" y="47236"/>
                </a:lnTo>
                <a:lnTo>
                  <a:pt x="13048" y="57649"/>
                </a:lnTo>
                <a:lnTo>
                  <a:pt x="18811" y="67567"/>
                </a:lnTo>
                <a:lnTo>
                  <a:pt x="24359" y="78136"/>
                </a:lnTo>
                <a:lnTo>
                  <a:pt x="29912" y="90503"/>
                </a:lnTo>
                <a:lnTo>
                  <a:pt x="31381" y="94149"/>
                </a:lnTo>
                <a:lnTo>
                  <a:pt x="35905" y="106026"/>
                </a:lnTo>
                <a:lnTo>
                  <a:pt x="40402" y="117998"/>
                </a:lnTo>
                <a:lnTo>
                  <a:pt x="45138" y="129881"/>
                </a:lnTo>
                <a:lnTo>
                  <a:pt x="50376" y="141489"/>
                </a:lnTo>
                <a:lnTo>
                  <a:pt x="56381" y="152637"/>
                </a:lnTo>
                <a:lnTo>
                  <a:pt x="59829" y="158093"/>
                </a:lnTo>
                <a:lnTo>
                  <a:pt x="66921" y="168491"/>
                </a:lnTo>
                <a:lnTo>
                  <a:pt x="73930" y="178748"/>
                </a:lnTo>
                <a:lnTo>
                  <a:pt x="80913" y="189557"/>
                </a:lnTo>
                <a:lnTo>
                  <a:pt x="82994" y="192980"/>
                </a:lnTo>
                <a:lnTo>
                  <a:pt x="89147" y="203838"/>
                </a:lnTo>
                <a:lnTo>
                  <a:pt x="96146" y="215385"/>
                </a:lnTo>
                <a:lnTo>
                  <a:pt x="104098" y="225069"/>
                </a:lnTo>
                <a:lnTo>
                  <a:pt x="105625" y="226407"/>
                </a:lnTo>
                <a:lnTo>
                  <a:pt x="115950" y="233901"/>
                </a:lnTo>
                <a:lnTo>
                  <a:pt x="126607" y="240752"/>
                </a:lnTo>
                <a:lnTo>
                  <a:pt x="132118" y="244415"/>
                </a:lnTo>
                <a:lnTo>
                  <a:pt x="142385" y="251710"/>
                </a:lnTo>
                <a:lnTo>
                  <a:pt x="152697" y="259207"/>
                </a:lnTo>
                <a:lnTo>
                  <a:pt x="154901" y="260798"/>
                </a:lnTo>
                <a:lnTo>
                  <a:pt x="164947" y="267411"/>
                </a:lnTo>
                <a:lnTo>
                  <a:pt x="175624" y="273188"/>
                </a:lnTo>
                <a:lnTo>
                  <a:pt x="186779" y="277921"/>
                </a:lnTo>
                <a:lnTo>
                  <a:pt x="198260" y="281402"/>
                </a:lnTo>
                <a:lnTo>
                  <a:pt x="209912" y="283424"/>
                </a:lnTo>
                <a:lnTo>
                  <a:pt x="221583" y="283779"/>
                </a:lnTo>
                <a:lnTo>
                  <a:pt x="233120" y="282259"/>
                </a:lnTo>
                <a:lnTo>
                  <a:pt x="244368" y="278656"/>
                </a:lnTo>
                <a:lnTo>
                  <a:pt x="255176" y="272763"/>
                </a:lnTo>
                <a:lnTo>
                  <a:pt x="265040" y="264578"/>
                </a:lnTo>
                <a:lnTo>
                  <a:pt x="273203" y="254984"/>
                </a:lnTo>
                <a:lnTo>
                  <a:pt x="280119" y="243989"/>
                </a:lnTo>
                <a:lnTo>
                  <a:pt x="285755" y="231933"/>
                </a:lnTo>
                <a:lnTo>
                  <a:pt x="290077" y="219157"/>
                </a:lnTo>
                <a:lnTo>
                  <a:pt x="293053" y="206002"/>
                </a:lnTo>
                <a:lnTo>
                  <a:pt x="293649" y="202239"/>
                </a:lnTo>
                <a:lnTo>
                  <a:pt x="295795" y="189630"/>
                </a:lnTo>
                <a:lnTo>
                  <a:pt x="298306" y="177405"/>
                </a:lnTo>
                <a:lnTo>
                  <a:pt x="300829" y="165134"/>
                </a:lnTo>
                <a:lnTo>
                  <a:pt x="303010" y="152388"/>
                </a:lnTo>
                <a:lnTo>
                  <a:pt x="303250" y="150677"/>
                </a:lnTo>
                <a:lnTo>
                  <a:pt x="304456" y="137945"/>
                </a:lnTo>
                <a:lnTo>
                  <a:pt x="304652" y="125483"/>
                </a:lnTo>
                <a:lnTo>
                  <a:pt x="303995" y="113090"/>
                </a:lnTo>
                <a:lnTo>
                  <a:pt x="302640" y="100566"/>
                </a:lnTo>
                <a:lnTo>
                  <a:pt x="300799" y="88066"/>
                </a:lnTo>
                <a:lnTo>
                  <a:pt x="297810" y="75692"/>
                </a:lnTo>
                <a:lnTo>
                  <a:pt x="293509" y="63535"/>
                </a:lnTo>
                <a:lnTo>
                  <a:pt x="288885" y="51772"/>
                </a:lnTo>
                <a:lnTo>
                  <a:pt x="287947" y="49318"/>
                </a:lnTo>
                <a:lnTo>
                  <a:pt x="280179" y="36850"/>
                </a:lnTo>
                <a:lnTo>
                  <a:pt x="270310" y="26803"/>
                </a:lnTo>
                <a:lnTo>
                  <a:pt x="266026" y="24019"/>
                </a:lnTo>
                <a:lnTo>
                  <a:pt x="255879" y="21022"/>
                </a:lnTo>
                <a:lnTo>
                  <a:pt x="252742" y="20959"/>
                </a:lnTo>
                <a:lnTo>
                  <a:pt x="242773" y="18241"/>
                </a:lnTo>
                <a:lnTo>
                  <a:pt x="230594" y="14081"/>
                </a:lnTo>
                <a:lnTo>
                  <a:pt x="218837" y="10263"/>
                </a:lnTo>
                <a:lnTo>
                  <a:pt x="215353" y="9541"/>
                </a:lnTo>
                <a:lnTo>
                  <a:pt x="203051" y="8369"/>
                </a:lnTo>
                <a:lnTo>
                  <a:pt x="189805" y="8342"/>
                </a:lnTo>
                <a:lnTo>
                  <a:pt x="176810" y="8670"/>
                </a:lnTo>
                <a:lnTo>
                  <a:pt x="167665" y="8665"/>
                </a:lnTo>
                <a:lnTo>
                  <a:pt x="159727" y="8437"/>
                </a:lnTo>
                <a:lnTo>
                  <a:pt x="153225" y="9745"/>
                </a:lnTo>
                <a:lnTo>
                  <a:pt x="147002" y="13682"/>
                </a:lnTo>
                <a:lnTo>
                  <a:pt x="144335" y="15358"/>
                </a:lnTo>
                <a:lnTo>
                  <a:pt x="141097" y="19867"/>
                </a:lnTo>
                <a:lnTo>
                  <a:pt x="138366" y="20527"/>
                </a:lnTo>
                <a:lnTo>
                  <a:pt x="131191" y="22318"/>
                </a:lnTo>
                <a:lnTo>
                  <a:pt x="130162" y="16057"/>
                </a:lnTo>
                <a:lnTo>
                  <a:pt x="123913" y="9999"/>
                </a:lnTo>
                <a:lnTo>
                  <a:pt x="113064" y="2497"/>
                </a:lnTo>
                <a:lnTo>
                  <a:pt x="102240" y="0"/>
                </a:lnTo>
                <a:lnTo>
                  <a:pt x="91309" y="838"/>
                </a:lnTo>
                <a:lnTo>
                  <a:pt x="80136" y="3344"/>
                </a:lnTo>
                <a:lnTo>
                  <a:pt x="68590" y="5852"/>
                </a:lnTo>
                <a:lnTo>
                  <a:pt x="53366" y="8615"/>
                </a:lnTo>
                <a:lnTo>
                  <a:pt x="39095" y="12025"/>
                </a:lnTo>
                <a:lnTo>
                  <a:pt x="25984" y="16331"/>
                </a:lnTo>
                <a:lnTo>
                  <a:pt x="14598" y="21723"/>
                </a:lnTo>
                <a:lnTo>
                  <a:pt x="5498" y="2839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534657" y="5360081"/>
            <a:ext cx="304652" cy="283779"/>
          </a:xfrm>
          <a:custGeom>
            <a:avLst/>
            <a:gdLst/>
            <a:ahLst/>
            <a:cxnLst/>
            <a:rect l="l" t="t" r="r" b="b"/>
            <a:pathLst>
              <a:path w="304652" h="283779">
                <a:moveTo>
                  <a:pt x="0" y="35183"/>
                </a:moveTo>
                <a:lnTo>
                  <a:pt x="6851" y="47236"/>
                </a:lnTo>
                <a:lnTo>
                  <a:pt x="13048" y="57649"/>
                </a:lnTo>
                <a:lnTo>
                  <a:pt x="18811" y="67567"/>
                </a:lnTo>
                <a:lnTo>
                  <a:pt x="24359" y="78136"/>
                </a:lnTo>
                <a:lnTo>
                  <a:pt x="29912" y="90503"/>
                </a:lnTo>
                <a:lnTo>
                  <a:pt x="31381" y="94149"/>
                </a:lnTo>
                <a:lnTo>
                  <a:pt x="35905" y="106026"/>
                </a:lnTo>
                <a:lnTo>
                  <a:pt x="40402" y="117998"/>
                </a:lnTo>
                <a:lnTo>
                  <a:pt x="45138" y="129881"/>
                </a:lnTo>
                <a:lnTo>
                  <a:pt x="50376" y="141489"/>
                </a:lnTo>
                <a:lnTo>
                  <a:pt x="56381" y="152637"/>
                </a:lnTo>
                <a:lnTo>
                  <a:pt x="59829" y="158093"/>
                </a:lnTo>
                <a:lnTo>
                  <a:pt x="66921" y="168491"/>
                </a:lnTo>
                <a:lnTo>
                  <a:pt x="73930" y="178748"/>
                </a:lnTo>
                <a:lnTo>
                  <a:pt x="80913" y="189557"/>
                </a:lnTo>
                <a:lnTo>
                  <a:pt x="82994" y="192980"/>
                </a:lnTo>
                <a:lnTo>
                  <a:pt x="89147" y="203838"/>
                </a:lnTo>
                <a:lnTo>
                  <a:pt x="96146" y="215385"/>
                </a:lnTo>
                <a:lnTo>
                  <a:pt x="104098" y="225069"/>
                </a:lnTo>
                <a:lnTo>
                  <a:pt x="105625" y="226407"/>
                </a:lnTo>
                <a:lnTo>
                  <a:pt x="115950" y="233901"/>
                </a:lnTo>
                <a:lnTo>
                  <a:pt x="126607" y="240752"/>
                </a:lnTo>
                <a:lnTo>
                  <a:pt x="132118" y="244415"/>
                </a:lnTo>
                <a:lnTo>
                  <a:pt x="142385" y="251710"/>
                </a:lnTo>
                <a:lnTo>
                  <a:pt x="152697" y="259207"/>
                </a:lnTo>
                <a:lnTo>
                  <a:pt x="154901" y="260798"/>
                </a:lnTo>
                <a:lnTo>
                  <a:pt x="164947" y="267411"/>
                </a:lnTo>
                <a:lnTo>
                  <a:pt x="175624" y="273188"/>
                </a:lnTo>
                <a:lnTo>
                  <a:pt x="186779" y="277921"/>
                </a:lnTo>
                <a:lnTo>
                  <a:pt x="198260" y="281402"/>
                </a:lnTo>
                <a:lnTo>
                  <a:pt x="209912" y="283424"/>
                </a:lnTo>
                <a:lnTo>
                  <a:pt x="221583" y="283779"/>
                </a:lnTo>
                <a:lnTo>
                  <a:pt x="233120" y="282259"/>
                </a:lnTo>
                <a:lnTo>
                  <a:pt x="244368" y="278656"/>
                </a:lnTo>
                <a:lnTo>
                  <a:pt x="255176" y="272763"/>
                </a:lnTo>
                <a:lnTo>
                  <a:pt x="265040" y="264578"/>
                </a:lnTo>
                <a:lnTo>
                  <a:pt x="273203" y="254984"/>
                </a:lnTo>
                <a:lnTo>
                  <a:pt x="280119" y="243989"/>
                </a:lnTo>
                <a:lnTo>
                  <a:pt x="285755" y="231933"/>
                </a:lnTo>
                <a:lnTo>
                  <a:pt x="290077" y="219157"/>
                </a:lnTo>
                <a:lnTo>
                  <a:pt x="293053" y="206002"/>
                </a:lnTo>
                <a:lnTo>
                  <a:pt x="293649" y="202239"/>
                </a:lnTo>
                <a:lnTo>
                  <a:pt x="295795" y="189630"/>
                </a:lnTo>
                <a:lnTo>
                  <a:pt x="298306" y="177405"/>
                </a:lnTo>
                <a:lnTo>
                  <a:pt x="300829" y="165134"/>
                </a:lnTo>
                <a:lnTo>
                  <a:pt x="303010" y="152388"/>
                </a:lnTo>
                <a:lnTo>
                  <a:pt x="303250" y="150677"/>
                </a:lnTo>
                <a:lnTo>
                  <a:pt x="304456" y="137945"/>
                </a:lnTo>
                <a:lnTo>
                  <a:pt x="304652" y="125483"/>
                </a:lnTo>
                <a:lnTo>
                  <a:pt x="303995" y="113090"/>
                </a:lnTo>
                <a:lnTo>
                  <a:pt x="302640" y="100566"/>
                </a:lnTo>
                <a:lnTo>
                  <a:pt x="300799" y="88066"/>
                </a:lnTo>
                <a:lnTo>
                  <a:pt x="297810" y="75692"/>
                </a:lnTo>
                <a:lnTo>
                  <a:pt x="293509" y="63535"/>
                </a:lnTo>
                <a:lnTo>
                  <a:pt x="288885" y="51772"/>
                </a:lnTo>
                <a:lnTo>
                  <a:pt x="287947" y="49318"/>
                </a:lnTo>
                <a:lnTo>
                  <a:pt x="280179" y="36850"/>
                </a:lnTo>
                <a:lnTo>
                  <a:pt x="270310" y="26803"/>
                </a:lnTo>
                <a:lnTo>
                  <a:pt x="266026" y="24019"/>
                </a:lnTo>
                <a:lnTo>
                  <a:pt x="255879" y="21022"/>
                </a:lnTo>
                <a:lnTo>
                  <a:pt x="252742" y="20959"/>
                </a:lnTo>
                <a:lnTo>
                  <a:pt x="242773" y="18241"/>
                </a:lnTo>
                <a:lnTo>
                  <a:pt x="230594" y="14081"/>
                </a:lnTo>
                <a:lnTo>
                  <a:pt x="218837" y="10263"/>
                </a:lnTo>
                <a:lnTo>
                  <a:pt x="215353" y="9541"/>
                </a:lnTo>
                <a:lnTo>
                  <a:pt x="203051" y="8369"/>
                </a:lnTo>
                <a:lnTo>
                  <a:pt x="189805" y="8342"/>
                </a:lnTo>
                <a:lnTo>
                  <a:pt x="176810" y="8670"/>
                </a:lnTo>
                <a:lnTo>
                  <a:pt x="167665" y="8665"/>
                </a:lnTo>
                <a:lnTo>
                  <a:pt x="159727" y="8437"/>
                </a:lnTo>
                <a:lnTo>
                  <a:pt x="153225" y="9745"/>
                </a:lnTo>
                <a:lnTo>
                  <a:pt x="147002" y="13682"/>
                </a:lnTo>
                <a:lnTo>
                  <a:pt x="144335" y="15358"/>
                </a:lnTo>
                <a:lnTo>
                  <a:pt x="141097" y="19867"/>
                </a:lnTo>
                <a:lnTo>
                  <a:pt x="138366" y="20527"/>
                </a:lnTo>
                <a:lnTo>
                  <a:pt x="131191" y="22318"/>
                </a:lnTo>
                <a:lnTo>
                  <a:pt x="130162" y="16057"/>
                </a:lnTo>
                <a:lnTo>
                  <a:pt x="123913" y="9999"/>
                </a:lnTo>
                <a:lnTo>
                  <a:pt x="113064" y="2497"/>
                </a:lnTo>
                <a:lnTo>
                  <a:pt x="102240" y="0"/>
                </a:lnTo>
                <a:lnTo>
                  <a:pt x="91309" y="838"/>
                </a:lnTo>
                <a:lnTo>
                  <a:pt x="80136" y="3344"/>
                </a:lnTo>
                <a:lnTo>
                  <a:pt x="68590" y="5852"/>
                </a:lnTo>
                <a:lnTo>
                  <a:pt x="53366" y="8615"/>
                </a:lnTo>
                <a:lnTo>
                  <a:pt x="39095" y="12025"/>
                </a:lnTo>
                <a:lnTo>
                  <a:pt x="25984" y="16331"/>
                </a:lnTo>
                <a:lnTo>
                  <a:pt x="14598" y="21723"/>
                </a:lnTo>
                <a:lnTo>
                  <a:pt x="5498" y="28394"/>
                </a:lnTo>
                <a:lnTo>
                  <a:pt x="0" y="351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652868" y="5373838"/>
            <a:ext cx="67462" cy="119506"/>
          </a:xfrm>
          <a:custGeom>
            <a:avLst/>
            <a:gdLst/>
            <a:ahLst/>
            <a:cxnLst/>
            <a:rect l="l" t="t" r="r" b="b"/>
            <a:pathLst>
              <a:path w="67462" h="119507">
                <a:moveTo>
                  <a:pt x="48996" y="3378"/>
                </a:moveTo>
                <a:lnTo>
                  <a:pt x="52164" y="15160"/>
                </a:lnTo>
                <a:lnTo>
                  <a:pt x="54947" y="27357"/>
                </a:lnTo>
                <a:lnTo>
                  <a:pt x="57386" y="39875"/>
                </a:lnTo>
                <a:lnTo>
                  <a:pt x="59524" y="52617"/>
                </a:lnTo>
                <a:lnTo>
                  <a:pt x="61402" y="65487"/>
                </a:lnTo>
                <a:lnTo>
                  <a:pt x="63062" y="78390"/>
                </a:lnTo>
                <a:lnTo>
                  <a:pt x="64545" y="91231"/>
                </a:lnTo>
                <a:lnTo>
                  <a:pt x="65893" y="103913"/>
                </a:lnTo>
                <a:lnTo>
                  <a:pt x="67147" y="116342"/>
                </a:lnTo>
                <a:lnTo>
                  <a:pt x="67462" y="119506"/>
                </a:lnTo>
                <a:lnTo>
                  <a:pt x="60475" y="111028"/>
                </a:lnTo>
                <a:lnTo>
                  <a:pt x="54946" y="99784"/>
                </a:lnTo>
                <a:lnTo>
                  <a:pt x="50334" y="86934"/>
                </a:lnTo>
                <a:lnTo>
                  <a:pt x="46099" y="73639"/>
                </a:lnTo>
                <a:lnTo>
                  <a:pt x="41700" y="61058"/>
                </a:lnTo>
                <a:lnTo>
                  <a:pt x="38315" y="53454"/>
                </a:lnTo>
                <a:lnTo>
                  <a:pt x="31595" y="42064"/>
                </a:lnTo>
                <a:lnTo>
                  <a:pt x="24076" y="31701"/>
                </a:lnTo>
                <a:lnTo>
                  <a:pt x="16207" y="21879"/>
                </a:lnTo>
                <a:lnTo>
                  <a:pt x="8432" y="12109"/>
                </a:lnTo>
                <a:lnTo>
                  <a:pt x="1200" y="1905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208415" y="4637501"/>
            <a:ext cx="280073" cy="720305"/>
          </a:xfrm>
          <a:custGeom>
            <a:avLst/>
            <a:gdLst/>
            <a:ahLst/>
            <a:cxnLst/>
            <a:rect l="l" t="t" r="r" b="b"/>
            <a:pathLst>
              <a:path w="280073" h="720305">
                <a:moveTo>
                  <a:pt x="250583" y="720305"/>
                </a:moveTo>
                <a:lnTo>
                  <a:pt x="280073" y="711072"/>
                </a:lnTo>
                <a:lnTo>
                  <a:pt x="0" y="0"/>
                </a:lnTo>
                <a:lnTo>
                  <a:pt x="0" y="90855"/>
                </a:lnTo>
                <a:lnTo>
                  <a:pt x="250583" y="7203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208415" y="4637501"/>
            <a:ext cx="280073" cy="720305"/>
          </a:xfrm>
          <a:custGeom>
            <a:avLst/>
            <a:gdLst/>
            <a:ahLst/>
            <a:cxnLst/>
            <a:rect l="l" t="t" r="r" b="b"/>
            <a:pathLst>
              <a:path w="280073" h="720305">
                <a:moveTo>
                  <a:pt x="250583" y="720305"/>
                </a:moveTo>
                <a:lnTo>
                  <a:pt x="0" y="90855"/>
                </a:lnTo>
                <a:lnTo>
                  <a:pt x="0" y="0"/>
                </a:lnTo>
                <a:lnTo>
                  <a:pt x="280073" y="711072"/>
                </a:lnTo>
                <a:lnTo>
                  <a:pt x="250583" y="720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416049" y="5276595"/>
            <a:ext cx="434118" cy="468919"/>
          </a:xfrm>
          <a:custGeom>
            <a:avLst/>
            <a:gdLst/>
            <a:ahLst/>
            <a:cxnLst/>
            <a:rect l="l" t="t" r="r" b="b"/>
            <a:pathLst>
              <a:path w="434118" h="468919">
                <a:moveTo>
                  <a:pt x="397994" y="354685"/>
                </a:moveTo>
                <a:lnTo>
                  <a:pt x="404108" y="354111"/>
                </a:lnTo>
                <a:lnTo>
                  <a:pt x="416215" y="355017"/>
                </a:lnTo>
                <a:lnTo>
                  <a:pt x="428319" y="354969"/>
                </a:lnTo>
                <a:lnTo>
                  <a:pt x="430486" y="353958"/>
                </a:lnTo>
                <a:lnTo>
                  <a:pt x="417944" y="352065"/>
                </a:lnTo>
                <a:lnTo>
                  <a:pt x="405474" y="350660"/>
                </a:lnTo>
                <a:lnTo>
                  <a:pt x="393032" y="349415"/>
                </a:lnTo>
                <a:lnTo>
                  <a:pt x="380577" y="348000"/>
                </a:lnTo>
                <a:lnTo>
                  <a:pt x="368065" y="346087"/>
                </a:lnTo>
                <a:lnTo>
                  <a:pt x="355453" y="343346"/>
                </a:lnTo>
                <a:lnTo>
                  <a:pt x="350070" y="341855"/>
                </a:lnTo>
                <a:lnTo>
                  <a:pt x="337911" y="338189"/>
                </a:lnTo>
                <a:lnTo>
                  <a:pt x="325773" y="334450"/>
                </a:lnTo>
                <a:lnTo>
                  <a:pt x="313644" y="330681"/>
                </a:lnTo>
                <a:lnTo>
                  <a:pt x="304134" y="327733"/>
                </a:lnTo>
                <a:lnTo>
                  <a:pt x="297698" y="324655"/>
                </a:lnTo>
                <a:lnTo>
                  <a:pt x="300177" y="322736"/>
                </a:lnTo>
                <a:lnTo>
                  <a:pt x="309417" y="322272"/>
                </a:lnTo>
                <a:lnTo>
                  <a:pt x="322815" y="323491"/>
                </a:lnTo>
                <a:lnTo>
                  <a:pt x="334917" y="325379"/>
                </a:lnTo>
                <a:lnTo>
                  <a:pt x="347727" y="327361"/>
                </a:lnTo>
                <a:lnTo>
                  <a:pt x="360732" y="328896"/>
                </a:lnTo>
                <a:lnTo>
                  <a:pt x="373419" y="329443"/>
                </a:lnTo>
                <a:lnTo>
                  <a:pt x="385007" y="328508"/>
                </a:lnTo>
                <a:lnTo>
                  <a:pt x="394732" y="330924"/>
                </a:lnTo>
                <a:lnTo>
                  <a:pt x="403947" y="334389"/>
                </a:lnTo>
                <a:lnTo>
                  <a:pt x="405023" y="334324"/>
                </a:lnTo>
                <a:lnTo>
                  <a:pt x="417053" y="330949"/>
                </a:lnTo>
                <a:lnTo>
                  <a:pt x="429363" y="325657"/>
                </a:lnTo>
                <a:lnTo>
                  <a:pt x="429978" y="325269"/>
                </a:lnTo>
                <a:lnTo>
                  <a:pt x="418920" y="320749"/>
                </a:lnTo>
                <a:lnTo>
                  <a:pt x="407454" y="315465"/>
                </a:lnTo>
                <a:lnTo>
                  <a:pt x="395709" y="309713"/>
                </a:lnTo>
                <a:lnTo>
                  <a:pt x="383817" y="303786"/>
                </a:lnTo>
                <a:lnTo>
                  <a:pt x="371909" y="297980"/>
                </a:lnTo>
                <a:lnTo>
                  <a:pt x="360116" y="292589"/>
                </a:lnTo>
                <a:lnTo>
                  <a:pt x="348569" y="287907"/>
                </a:lnTo>
                <a:lnTo>
                  <a:pt x="340138" y="285036"/>
                </a:lnTo>
                <a:lnTo>
                  <a:pt x="327919" y="281074"/>
                </a:lnTo>
                <a:lnTo>
                  <a:pt x="315950" y="276756"/>
                </a:lnTo>
                <a:lnTo>
                  <a:pt x="304205" y="272037"/>
                </a:lnTo>
                <a:lnTo>
                  <a:pt x="292656" y="266873"/>
                </a:lnTo>
                <a:lnTo>
                  <a:pt x="281273" y="261220"/>
                </a:lnTo>
                <a:lnTo>
                  <a:pt x="269576" y="254406"/>
                </a:lnTo>
                <a:lnTo>
                  <a:pt x="259293" y="247137"/>
                </a:lnTo>
                <a:lnTo>
                  <a:pt x="249646" y="239266"/>
                </a:lnTo>
                <a:lnTo>
                  <a:pt x="240265" y="230858"/>
                </a:lnTo>
                <a:lnTo>
                  <a:pt x="230753" y="221955"/>
                </a:lnTo>
                <a:lnTo>
                  <a:pt x="221286" y="213378"/>
                </a:lnTo>
                <a:lnTo>
                  <a:pt x="211565" y="205173"/>
                </a:lnTo>
                <a:lnTo>
                  <a:pt x="201626" y="197280"/>
                </a:lnTo>
                <a:lnTo>
                  <a:pt x="191504" y="189638"/>
                </a:lnTo>
                <a:lnTo>
                  <a:pt x="181231" y="182186"/>
                </a:lnTo>
                <a:lnTo>
                  <a:pt x="171533" y="175346"/>
                </a:lnTo>
                <a:lnTo>
                  <a:pt x="160810" y="165997"/>
                </a:lnTo>
                <a:lnTo>
                  <a:pt x="154288" y="156346"/>
                </a:lnTo>
                <a:lnTo>
                  <a:pt x="148834" y="144978"/>
                </a:lnTo>
                <a:lnTo>
                  <a:pt x="147975" y="143164"/>
                </a:lnTo>
                <a:lnTo>
                  <a:pt x="142992" y="131650"/>
                </a:lnTo>
                <a:lnTo>
                  <a:pt x="138319" y="119707"/>
                </a:lnTo>
                <a:lnTo>
                  <a:pt x="133454" y="107797"/>
                </a:lnTo>
                <a:lnTo>
                  <a:pt x="127894" y="96381"/>
                </a:lnTo>
                <a:lnTo>
                  <a:pt x="125254" y="91881"/>
                </a:lnTo>
                <a:lnTo>
                  <a:pt x="117989" y="81496"/>
                </a:lnTo>
                <a:lnTo>
                  <a:pt x="110557" y="71254"/>
                </a:lnTo>
                <a:lnTo>
                  <a:pt x="104795" y="61198"/>
                </a:lnTo>
                <a:lnTo>
                  <a:pt x="98854" y="49536"/>
                </a:lnTo>
                <a:lnTo>
                  <a:pt x="92299" y="38850"/>
                </a:lnTo>
                <a:lnTo>
                  <a:pt x="84950" y="28885"/>
                </a:lnTo>
                <a:lnTo>
                  <a:pt x="76625" y="19391"/>
                </a:lnTo>
                <a:lnTo>
                  <a:pt x="67143" y="10114"/>
                </a:lnTo>
                <a:lnTo>
                  <a:pt x="63951" y="7820"/>
                </a:lnTo>
                <a:lnTo>
                  <a:pt x="51930" y="4404"/>
                </a:lnTo>
                <a:lnTo>
                  <a:pt x="40712" y="1229"/>
                </a:lnTo>
                <a:lnTo>
                  <a:pt x="30045" y="0"/>
                </a:lnTo>
                <a:lnTo>
                  <a:pt x="19679" y="2419"/>
                </a:lnTo>
                <a:lnTo>
                  <a:pt x="11043" y="8493"/>
                </a:lnTo>
                <a:lnTo>
                  <a:pt x="3826" y="18736"/>
                </a:lnTo>
                <a:lnTo>
                  <a:pt x="394" y="30821"/>
                </a:lnTo>
                <a:lnTo>
                  <a:pt x="0" y="43642"/>
                </a:lnTo>
                <a:lnTo>
                  <a:pt x="1895" y="56094"/>
                </a:lnTo>
                <a:lnTo>
                  <a:pt x="3474" y="61858"/>
                </a:lnTo>
                <a:lnTo>
                  <a:pt x="7544" y="73827"/>
                </a:lnTo>
                <a:lnTo>
                  <a:pt x="12765" y="86043"/>
                </a:lnTo>
                <a:lnTo>
                  <a:pt x="16237" y="92084"/>
                </a:lnTo>
                <a:lnTo>
                  <a:pt x="20174" y="97939"/>
                </a:lnTo>
                <a:lnTo>
                  <a:pt x="29369" y="101089"/>
                </a:lnTo>
                <a:lnTo>
                  <a:pt x="32722" y="107553"/>
                </a:lnTo>
                <a:lnTo>
                  <a:pt x="36443" y="114716"/>
                </a:lnTo>
                <a:lnTo>
                  <a:pt x="32735" y="123136"/>
                </a:lnTo>
                <a:lnTo>
                  <a:pt x="32659" y="130451"/>
                </a:lnTo>
                <a:lnTo>
                  <a:pt x="33609" y="142509"/>
                </a:lnTo>
                <a:lnTo>
                  <a:pt x="35946" y="155338"/>
                </a:lnTo>
                <a:lnTo>
                  <a:pt x="38570" y="168081"/>
                </a:lnTo>
                <a:lnTo>
                  <a:pt x="38970" y="170202"/>
                </a:lnTo>
                <a:lnTo>
                  <a:pt x="41628" y="182564"/>
                </a:lnTo>
                <a:lnTo>
                  <a:pt x="45002" y="194731"/>
                </a:lnTo>
                <a:lnTo>
                  <a:pt x="49046" y="206705"/>
                </a:lnTo>
                <a:lnTo>
                  <a:pt x="53715" y="218486"/>
                </a:lnTo>
                <a:lnTo>
                  <a:pt x="58963" y="230075"/>
                </a:lnTo>
                <a:lnTo>
                  <a:pt x="64746" y="241474"/>
                </a:lnTo>
                <a:lnTo>
                  <a:pt x="71017" y="252683"/>
                </a:lnTo>
                <a:lnTo>
                  <a:pt x="77732" y="263704"/>
                </a:lnTo>
                <a:lnTo>
                  <a:pt x="84844" y="274537"/>
                </a:lnTo>
                <a:lnTo>
                  <a:pt x="92309" y="285183"/>
                </a:lnTo>
                <a:lnTo>
                  <a:pt x="100080" y="295645"/>
                </a:lnTo>
                <a:lnTo>
                  <a:pt x="108113" y="305922"/>
                </a:lnTo>
                <a:lnTo>
                  <a:pt x="116363" y="316015"/>
                </a:lnTo>
                <a:lnTo>
                  <a:pt x="124783" y="325927"/>
                </a:lnTo>
                <a:lnTo>
                  <a:pt x="135895" y="338643"/>
                </a:lnTo>
                <a:lnTo>
                  <a:pt x="144461" y="348277"/>
                </a:lnTo>
                <a:lnTo>
                  <a:pt x="153160" y="357762"/>
                </a:lnTo>
                <a:lnTo>
                  <a:pt x="162049" y="367018"/>
                </a:lnTo>
                <a:lnTo>
                  <a:pt x="171190" y="375964"/>
                </a:lnTo>
                <a:lnTo>
                  <a:pt x="180640" y="384519"/>
                </a:lnTo>
                <a:lnTo>
                  <a:pt x="190459" y="392604"/>
                </a:lnTo>
                <a:lnTo>
                  <a:pt x="200708" y="400137"/>
                </a:lnTo>
                <a:lnTo>
                  <a:pt x="211444" y="407039"/>
                </a:lnTo>
                <a:lnTo>
                  <a:pt x="222727" y="413230"/>
                </a:lnTo>
                <a:lnTo>
                  <a:pt x="234617" y="418628"/>
                </a:lnTo>
                <a:lnTo>
                  <a:pt x="244228" y="422196"/>
                </a:lnTo>
                <a:lnTo>
                  <a:pt x="257157" y="426979"/>
                </a:lnTo>
                <a:lnTo>
                  <a:pt x="269236" y="432198"/>
                </a:lnTo>
                <a:lnTo>
                  <a:pt x="280691" y="437687"/>
                </a:lnTo>
                <a:lnTo>
                  <a:pt x="291747" y="443277"/>
                </a:lnTo>
                <a:lnTo>
                  <a:pt x="302630" y="448800"/>
                </a:lnTo>
                <a:lnTo>
                  <a:pt x="313567" y="454090"/>
                </a:lnTo>
                <a:lnTo>
                  <a:pt x="324781" y="458977"/>
                </a:lnTo>
                <a:lnTo>
                  <a:pt x="336499" y="463296"/>
                </a:lnTo>
                <a:lnTo>
                  <a:pt x="348947" y="466877"/>
                </a:lnTo>
                <a:lnTo>
                  <a:pt x="358566" y="468919"/>
                </a:lnTo>
                <a:lnTo>
                  <a:pt x="352439" y="453171"/>
                </a:lnTo>
                <a:lnTo>
                  <a:pt x="348530" y="441728"/>
                </a:lnTo>
                <a:lnTo>
                  <a:pt x="344537" y="432356"/>
                </a:lnTo>
                <a:lnTo>
                  <a:pt x="341764" y="427707"/>
                </a:lnTo>
                <a:lnTo>
                  <a:pt x="353088" y="425977"/>
                </a:lnTo>
                <a:lnTo>
                  <a:pt x="367903" y="424335"/>
                </a:lnTo>
                <a:lnTo>
                  <a:pt x="383398" y="421990"/>
                </a:lnTo>
                <a:lnTo>
                  <a:pt x="396760" y="418147"/>
                </a:lnTo>
                <a:lnTo>
                  <a:pt x="405179" y="412012"/>
                </a:lnTo>
                <a:lnTo>
                  <a:pt x="406331" y="409572"/>
                </a:lnTo>
                <a:lnTo>
                  <a:pt x="392543" y="406342"/>
                </a:lnTo>
                <a:lnTo>
                  <a:pt x="380198" y="403913"/>
                </a:lnTo>
                <a:lnTo>
                  <a:pt x="368702" y="401847"/>
                </a:lnTo>
                <a:lnTo>
                  <a:pt x="357464" y="399706"/>
                </a:lnTo>
                <a:lnTo>
                  <a:pt x="345889" y="397052"/>
                </a:lnTo>
                <a:lnTo>
                  <a:pt x="333386" y="393447"/>
                </a:lnTo>
                <a:lnTo>
                  <a:pt x="324365" y="390344"/>
                </a:lnTo>
                <a:lnTo>
                  <a:pt x="336292" y="385864"/>
                </a:lnTo>
                <a:lnTo>
                  <a:pt x="347987" y="383180"/>
                </a:lnTo>
                <a:lnTo>
                  <a:pt x="359861" y="382064"/>
                </a:lnTo>
                <a:lnTo>
                  <a:pt x="373894" y="381793"/>
                </a:lnTo>
                <a:lnTo>
                  <a:pt x="383497" y="382267"/>
                </a:lnTo>
                <a:lnTo>
                  <a:pt x="396238" y="382652"/>
                </a:lnTo>
                <a:lnTo>
                  <a:pt x="399498" y="382648"/>
                </a:lnTo>
                <a:lnTo>
                  <a:pt x="412079" y="381975"/>
                </a:lnTo>
                <a:lnTo>
                  <a:pt x="425816" y="379357"/>
                </a:lnTo>
                <a:lnTo>
                  <a:pt x="434118" y="375256"/>
                </a:lnTo>
                <a:lnTo>
                  <a:pt x="421524" y="372337"/>
                </a:lnTo>
                <a:lnTo>
                  <a:pt x="410218" y="367685"/>
                </a:lnTo>
                <a:lnTo>
                  <a:pt x="397889" y="365229"/>
                </a:lnTo>
                <a:lnTo>
                  <a:pt x="396120" y="365274"/>
                </a:lnTo>
                <a:lnTo>
                  <a:pt x="383545" y="366620"/>
                </a:lnTo>
                <a:lnTo>
                  <a:pt x="371127" y="367840"/>
                </a:lnTo>
                <a:lnTo>
                  <a:pt x="362655" y="367560"/>
                </a:lnTo>
                <a:lnTo>
                  <a:pt x="348702" y="365853"/>
                </a:lnTo>
                <a:lnTo>
                  <a:pt x="336425" y="363887"/>
                </a:lnTo>
                <a:lnTo>
                  <a:pt x="325063" y="361303"/>
                </a:lnTo>
                <a:lnTo>
                  <a:pt x="313855" y="357743"/>
                </a:lnTo>
                <a:lnTo>
                  <a:pt x="302041" y="352851"/>
                </a:lnTo>
                <a:lnTo>
                  <a:pt x="292031" y="347939"/>
                </a:lnTo>
                <a:lnTo>
                  <a:pt x="306106" y="352080"/>
                </a:lnTo>
                <a:lnTo>
                  <a:pt x="318248" y="354832"/>
                </a:lnTo>
                <a:lnTo>
                  <a:pt x="329371" y="356383"/>
                </a:lnTo>
                <a:lnTo>
                  <a:pt x="340392" y="356918"/>
                </a:lnTo>
                <a:lnTo>
                  <a:pt x="352226" y="356624"/>
                </a:lnTo>
                <a:lnTo>
                  <a:pt x="365791" y="355689"/>
                </a:lnTo>
                <a:lnTo>
                  <a:pt x="372930" y="355089"/>
                </a:lnTo>
                <a:lnTo>
                  <a:pt x="385655" y="354777"/>
                </a:lnTo>
                <a:lnTo>
                  <a:pt x="397994" y="35468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416049" y="5276595"/>
            <a:ext cx="434118" cy="468919"/>
          </a:xfrm>
          <a:custGeom>
            <a:avLst/>
            <a:gdLst/>
            <a:ahLst/>
            <a:cxnLst/>
            <a:rect l="l" t="t" r="r" b="b"/>
            <a:pathLst>
              <a:path w="434118" h="468919">
                <a:moveTo>
                  <a:pt x="63951" y="7820"/>
                </a:moveTo>
                <a:lnTo>
                  <a:pt x="51930" y="4404"/>
                </a:lnTo>
                <a:lnTo>
                  <a:pt x="40712" y="1229"/>
                </a:lnTo>
                <a:lnTo>
                  <a:pt x="30045" y="0"/>
                </a:lnTo>
                <a:lnTo>
                  <a:pt x="19679" y="2419"/>
                </a:lnTo>
                <a:lnTo>
                  <a:pt x="11043" y="8493"/>
                </a:lnTo>
                <a:lnTo>
                  <a:pt x="3826" y="18736"/>
                </a:lnTo>
                <a:lnTo>
                  <a:pt x="394" y="30821"/>
                </a:lnTo>
                <a:lnTo>
                  <a:pt x="0" y="43642"/>
                </a:lnTo>
                <a:lnTo>
                  <a:pt x="1895" y="56094"/>
                </a:lnTo>
                <a:lnTo>
                  <a:pt x="3474" y="61858"/>
                </a:lnTo>
                <a:lnTo>
                  <a:pt x="7544" y="73827"/>
                </a:lnTo>
                <a:lnTo>
                  <a:pt x="12765" y="86043"/>
                </a:lnTo>
                <a:lnTo>
                  <a:pt x="16237" y="92084"/>
                </a:lnTo>
                <a:lnTo>
                  <a:pt x="20174" y="97939"/>
                </a:lnTo>
                <a:lnTo>
                  <a:pt x="29369" y="101089"/>
                </a:lnTo>
                <a:lnTo>
                  <a:pt x="32722" y="107553"/>
                </a:lnTo>
                <a:lnTo>
                  <a:pt x="36443" y="114716"/>
                </a:lnTo>
                <a:lnTo>
                  <a:pt x="32735" y="123136"/>
                </a:lnTo>
                <a:lnTo>
                  <a:pt x="32659" y="130451"/>
                </a:lnTo>
                <a:lnTo>
                  <a:pt x="33609" y="142509"/>
                </a:lnTo>
                <a:lnTo>
                  <a:pt x="35946" y="155338"/>
                </a:lnTo>
                <a:lnTo>
                  <a:pt x="38570" y="168081"/>
                </a:lnTo>
                <a:lnTo>
                  <a:pt x="38970" y="170202"/>
                </a:lnTo>
                <a:lnTo>
                  <a:pt x="41628" y="182564"/>
                </a:lnTo>
                <a:lnTo>
                  <a:pt x="45002" y="194731"/>
                </a:lnTo>
                <a:lnTo>
                  <a:pt x="49046" y="206705"/>
                </a:lnTo>
                <a:lnTo>
                  <a:pt x="53715" y="218486"/>
                </a:lnTo>
                <a:lnTo>
                  <a:pt x="58963" y="230075"/>
                </a:lnTo>
                <a:lnTo>
                  <a:pt x="64746" y="241474"/>
                </a:lnTo>
                <a:lnTo>
                  <a:pt x="71017" y="252683"/>
                </a:lnTo>
                <a:lnTo>
                  <a:pt x="77732" y="263704"/>
                </a:lnTo>
                <a:lnTo>
                  <a:pt x="84844" y="274537"/>
                </a:lnTo>
                <a:lnTo>
                  <a:pt x="92309" y="285183"/>
                </a:lnTo>
                <a:lnTo>
                  <a:pt x="100080" y="295645"/>
                </a:lnTo>
                <a:lnTo>
                  <a:pt x="108113" y="305922"/>
                </a:lnTo>
                <a:lnTo>
                  <a:pt x="116363" y="316015"/>
                </a:lnTo>
                <a:lnTo>
                  <a:pt x="124783" y="325927"/>
                </a:lnTo>
                <a:lnTo>
                  <a:pt x="135895" y="338643"/>
                </a:lnTo>
                <a:lnTo>
                  <a:pt x="144461" y="348277"/>
                </a:lnTo>
                <a:lnTo>
                  <a:pt x="153160" y="357762"/>
                </a:lnTo>
                <a:lnTo>
                  <a:pt x="162049" y="367018"/>
                </a:lnTo>
                <a:lnTo>
                  <a:pt x="171190" y="375964"/>
                </a:lnTo>
                <a:lnTo>
                  <a:pt x="180640" y="384519"/>
                </a:lnTo>
                <a:lnTo>
                  <a:pt x="190459" y="392604"/>
                </a:lnTo>
                <a:lnTo>
                  <a:pt x="200708" y="400137"/>
                </a:lnTo>
                <a:lnTo>
                  <a:pt x="211444" y="407039"/>
                </a:lnTo>
                <a:lnTo>
                  <a:pt x="222727" y="413230"/>
                </a:lnTo>
                <a:lnTo>
                  <a:pt x="234617" y="418628"/>
                </a:lnTo>
                <a:lnTo>
                  <a:pt x="244228" y="422196"/>
                </a:lnTo>
                <a:lnTo>
                  <a:pt x="257157" y="426979"/>
                </a:lnTo>
                <a:lnTo>
                  <a:pt x="269236" y="432198"/>
                </a:lnTo>
                <a:lnTo>
                  <a:pt x="280691" y="437687"/>
                </a:lnTo>
                <a:lnTo>
                  <a:pt x="291747" y="443277"/>
                </a:lnTo>
                <a:lnTo>
                  <a:pt x="302630" y="448800"/>
                </a:lnTo>
                <a:lnTo>
                  <a:pt x="313567" y="454090"/>
                </a:lnTo>
                <a:lnTo>
                  <a:pt x="324781" y="458977"/>
                </a:lnTo>
                <a:lnTo>
                  <a:pt x="336499" y="463296"/>
                </a:lnTo>
                <a:lnTo>
                  <a:pt x="348947" y="466877"/>
                </a:lnTo>
                <a:lnTo>
                  <a:pt x="358566" y="468919"/>
                </a:lnTo>
                <a:lnTo>
                  <a:pt x="352439" y="453171"/>
                </a:lnTo>
                <a:lnTo>
                  <a:pt x="348530" y="441728"/>
                </a:lnTo>
                <a:lnTo>
                  <a:pt x="344537" y="432356"/>
                </a:lnTo>
                <a:lnTo>
                  <a:pt x="341764" y="427707"/>
                </a:lnTo>
                <a:lnTo>
                  <a:pt x="353088" y="425977"/>
                </a:lnTo>
                <a:lnTo>
                  <a:pt x="367903" y="424335"/>
                </a:lnTo>
                <a:lnTo>
                  <a:pt x="383398" y="421990"/>
                </a:lnTo>
                <a:lnTo>
                  <a:pt x="396760" y="418147"/>
                </a:lnTo>
                <a:lnTo>
                  <a:pt x="405179" y="412012"/>
                </a:lnTo>
                <a:lnTo>
                  <a:pt x="406331" y="409572"/>
                </a:lnTo>
                <a:lnTo>
                  <a:pt x="392543" y="406342"/>
                </a:lnTo>
                <a:lnTo>
                  <a:pt x="380198" y="403913"/>
                </a:lnTo>
                <a:lnTo>
                  <a:pt x="368702" y="401847"/>
                </a:lnTo>
                <a:lnTo>
                  <a:pt x="357464" y="399706"/>
                </a:lnTo>
                <a:lnTo>
                  <a:pt x="345889" y="397052"/>
                </a:lnTo>
                <a:lnTo>
                  <a:pt x="333386" y="393447"/>
                </a:lnTo>
                <a:lnTo>
                  <a:pt x="324365" y="390344"/>
                </a:lnTo>
                <a:lnTo>
                  <a:pt x="336292" y="385864"/>
                </a:lnTo>
                <a:lnTo>
                  <a:pt x="347987" y="383180"/>
                </a:lnTo>
                <a:lnTo>
                  <a:pt x="359861" y="382064"/>
                </a:lnTo>
                <a:lnTo>
                  <a:pt x="373894" y="381793"/>
                </a:lnTo>
                <a:lnTo>
                  <a:pt x="383497" y="382267"/>
                </a:lnTo>
                <a:lnTo>
                  <a:pt x="396238" y="382652"/>
                </a:lnTo>
                <a:lnTo>
                  <a:pt x="399498" y="382648"/>
                </a:lnTo>
                <a:lnTo>
                  <a:pt x="412079" y="381975"/>
                </a:lnTo>
                <a:lnTo>
                  <a:pt x="425816" y="379357"/>
                </a:lnTo>
                <a:lnTo>
                  <a:pt x="434118" y="375256"/>
                </a:lnTo>
                <a:lnTo>
                  <a:pt x="421524" y="372337"/>
                </a:lnTo>
                <a:lnTo>
                  <a:pt x="410218" y="367685"/>
                </a:lnTo>
                <a:lnTo>
                  <a:pt x="397889" y="365229"/>
                </a:lnTo>
                <a:lnTo>
                  <a:pt x="396120" y="365274"/>
                </a:lnTo>
                <a:lnTo>
                  <a:pt x="383545" y="366620"/>
                </a:lnTo>
                <a:lnTo>
                  <a:pt x="371127" y="367840"/>
                </a:lnTo>
                <a:lnTo>
                  <a:pt x="362655" y="367560"/>
                </a:lnTo>
                <a:lnTo>
                  <a:pt x="348702" y="365853"/>
                </a:lnTo>
                <a:lnTo>
                  <a:pt x="336425" y="363887"/>
                </a:lnTo>
                <a:lnTo>
                  <a:pt x="325063" y="361303"/>
                </a:lnTo>
                <a:lnTo>
                  <a:pt x="313855" y="357743"/>
                </a:lnTo>
                <a:lnTo>
                  <a:pt x="302041" y="352851"/>
                </a:lnTo>
                <a:lnTo>
                  <a:pt x="292031" y="347939"/>
                </a:lnTo>
                <a:lnTo>
                  <a:pt x="306106" y="352080"/>
                </a:lnTo>
                <a:lnTo>
                  <a:pt x="318248" y="354832"/>
                </a:lnTo>
                <a:lnTo>
                  <a:pt x="329371" y="356383"/>
                </a:lnTo>
                <a:lnTo>
                  <a:pt x="340392" y="356918"/>
                </a:lnTo>
                <a:lnTo>
                  <a:pt x="352226" y="356624"/>
                </a:lnTo>
                <a:lnTo>
                  <a:pt x="365791" y="355689"/>
                </a:lnTo>
                <a:lnTo>
                  <a:pt x="372930" y="355089"/>
                </a:lnTo>
                <a:lnTo>
                  <a:pt x="385655" y="354777"/>
                </a:lnTo>
                <a:lnTo>
                  <a:pt x="397994" y="354685"/>
                </a:lnTo>
                <a:lnTo>
                  <a:pt x="404108" y="354111"/>
                </a:lnTo>
                <a:lnTo>
                  <a:pt x="416215" y="355017"/>
                </a:lnTo>
                <a:lnTo>
                  <a:pt x="428319" y="354969"/>
                </a:lnTo>
                <a:lnTo>
                  <a:pt x="430486" y="353958"/>
                </a:lnTo>
                <a:lnTo>
                  <a:pt x="417944" y="352065"/>
                </a:lnTo>
                <a:lnTo>
                  <a:pt x="405474" y="350660"/>
                </a:lnTo>
                <a:lnTo>
                  <a:pt x="393032" y="349415"/>
                </a:lnTo>
                <a:lnTo>
                  <a:pt x="380577" y="348000"/>
                </a:lnTo>
                <a:lnTo>
                  <a:pt x="368065" y="346087"/>
                </a:lnTo>
                <a:lnTo>
                  <a:pt x="355453" y="343346"/>
                </a:lnTo>
                <a:lnTo>
                  <a:pt x="350070" y="341855"/>
                </a:lnTo>
                <a:lnTo>
                  <a:pt x="337911" y="338189"/>
                </a:lnTo>
                <a:lnTo>
                  <a:pt x="325773" y="334450"/>
                </a:lnTo>
                <a:lnTo>
                  <a:pt x="313644" y="330681"/>
                </a:lnTo>
                <a:lnTo>
                  <a:pt x="304134" y="327733"/>
                </a:lnTo>
                <a:lnTo>
                  <a:pt x="297698" y="324655"/>
                </a:lnTo>
                <a:lnTo>
                  <a:pt x="300177" y="322736"/>
                </a:lnTo>
                <a:lnTo>
                  <a:pt x="309417" y="322272"/>
                </a:lnTo>
                <a:lnTo>
                  <a:pt x="322815" y="323491"/>
                </a:lnTo>
                <a:lnTo>
                  <a:pt x="334917" y="325379"/>
                </a:lnTo>
                <a:lnTo>
                  <a:pt x="347727" y="327361"/>
                </a:lnTo>
                <a:lnTo>
                  <a:pt x="360732" y="328896"/>
                </a:lnTo>
                <a:lnTo>
                  <a:pt x="373419" y="329443"/>
                </a:lnTo>
                <a:lnTo>
                  <a:pt x="385007" y="328508"/>
                </a:lnTo>
                <a:lnTo>
                  <a:pt x="394732" y="330924"/>
                </a:lnTo>
                <a:lnTo>
                  <a:pt x="403947" y="334389"/>
                </a:lnTo>
                <a:lnTo>
                  <a:pt x="405023" y="334324"/>
                </a:lnTo>
                <a:lnTo>
                  <a:pt x="417053" y="330949"/>
                </a:lnTo>
                <a:lnTo>
                  <a:pt x="429363" y="325657"/>
                </a:lnTo>
                <a:lnTo>
                  <a:pt x="429978" y="325269"/>
                </a:lnTo>
                <a:lnTo>
                  <a:pt x="418920" y="320749"/>
                </a:lnTo>
                <a:lnTo>
                  <a:pt x="407454" y="315465"/>
                </a:lnTo>
                <a:lnTo>
                  <a:pt x="395709" y="309713"/>
                </a:lnTo>
                <a:lnTo>
                  <a:pt x="383817" y="303786"/>
                </a:lnTo>
                <a:lnTo>
                  <a:pt x="371909" y="297980"/>
                </a:lnTo>
                <a:lnTo>
                  <a:pt x="360116" y="292589"/>
                </a:lnTo>
                <a:lnTo>
                  <a:pt x="348569" y="287907"/>
                </a:lnTo>
                <a:lnTo>
                  <a:pt x="340138" y="285036"/>
                </a:lnTo>
                <a:lnTo>
                  <a:pt x="327919" y="281074"/>
                </a:lnTo>
                <a:lnTo>
                  <a:pt x="315950" y="276756"/>
                </a:lnTo>
                <a:lnTo>
                  <a:pt x="304205" y="272037"/>
                </a:lnTo>
                <a:lnTo>
                  <a:pt x="292656" y="266873"/>
                </a:lnTo>
                <a:lnTo>
                  <a:pt x="281273" y="261220"/>
                </a:lnTo>
                <a:lnTo>
                  <a:pt x="269576" y="254406"/>
                </a:lnTo>
                <a:lnTo>
                  <a:pt x="259293" y="247137"/>
                </a:lnTo>
                <a:lnTo>
                  <a:pt x="249646" y="239266"/>
                </a:lnTo>
                <a:lnTo>
                  <a:pt x="240265" y="230858"/>
                </a:lnTo>
                <a:lnTo>
                  <a:pt x="230753" y="221955"/>
                </a:lnTo>
                <a:lnTo>
                  <a:pt x="221286" y="213378"/>
                </a:lnTo>
                <a:lnTo>
                  <a:pt x="211565" y="205173"/>
                </a:lnTo>
                <a:lnTo>
                  <a:pt x="201626" y="197280"/>
                </a:lnTo>
                <a:lnTo>
                  <a:pt x="191504" y="189638"/>
                </a:lnTo>
                <a:lnTo>
                  <a:pt x="181231" y="182186"/>
                </a:lnTo>
                <a:lnTo>
                  <a:pt x="171533" y="175346"/>
                </a:lnTo>
                <a:lnTo>
                  <a:pt x="160810" y="165997"/>
                </a:lnTo>
                <a:lnTo>
                  <a:pt x="154288" y="156346"/>
                </a:lnTo>
                <a:lnTo>
                  <a:pt x="148834" y="144978"/>
                </a:lnTo>
                <a:lnTo>
                  <a:pt x="147975" y="143164"/>
                </a:lnTo>
                <a:lnTo>
                  <a:pt x="142992" y="131650"/>
                </a:lnTo>
                <a:lnTo>
                  <a:pt x="138319" y="119707"/>
                </a:lnTo>
                <a:lnTo>
                  <a:pt x="133454" y="107797"/>
                </a:lnTo>
                <a:lnTo>
                  <a:pt x="127894" y="96381"/>
                </a:lnTo>
                <a:lnTo>
                  <a:pt x="125254" y="91881"/>
                </a:lnTo>
                <a:lnTo>
                  <a:pt x="117989" y="81496"/>
                </a:lnTo>
                <a:lnTo>
                  <a:pt x="110557" y="71254"/>
                </a:lnTo>
                <a:lnTo>
                  <a:pt x="104795" y="61198"/>
                </a:lnTo>
                <a:lnTo>
                  <a:pt x="98854" y="49536"/>
                </a:lnTo>
                <a:lnTo>
                  <a:pt x="92299" y="38850"/>
                </a:lnTo>
                <a:lnTo>
                  <a:pt x="84950" y="28885"/>
                </a:lnTo>
                <a:lnTo>
                  <a:pt x="76625" y="19391"/>
                </a:lnTo>
                <a:lnTo>
                  <a:pt x="67143" y="10114"/>
                </a:lnTo>
                <a:lnTo>
                  <a:pt x="66618" y="96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442028" y="5334479"/>
            <a:ext cx="80556" cy="51707"/>
          </a:xfrm>
          <a:custGeom>
            <a:avLst/>
            <a:gdLst/>
            <a:ahLst/>
            <a:cxnLst/>
            <a:rect l="l" t="t" r="r" b="b"/>
            <a:pathLst>
              <a:path w="80556" h="51707">
                <a:moveTo>
                  <a:pt x="0" y="41224"/>
                </a:moveTo>
                <a:lnTo>
                  <a:pt x="11398" y="47790"/>
                </a:lnTo>
                <a:lnTo>
                  <a:pt x="23008" y="51180"/>
                </a:lnTo>
                <a:lnTo>
                  <a:pt x="34710" y="51707"/>
                </a:lnTo>
                <a:lnTo>
                  <a:pt x="46383" y="49687"/>
                </a:lnTo>
                <a:lnTo>
                  <a:pt x="57906" y="45431"/>
                </a:lnTo>
                <a:lnTo>
                  <a:pt x="63563" y="42570"/>
                </a:lnTo>
                <a:lnTo>
                  <a:pt x="71120" y="38404"/>
                </a:lnTo>
                <a:lnTo>
                  <a:pt x="75514" y="31394"/>
                </a:lnTo>
                <a:lnTo>
                  <a:pt x="77939" y="22859"/>
                </a:lnTo>
                <a:lnTo>
                  <a:pt x="79006" y="19164"/>
                </a:lnTo>
                <a:lnTo>
                  <a:pt x="80556" y="15138"/>
                </a:lnTo>
                <a:lnTo>
                  <a:pt x="80213" y="11315"/>
                </a:lnTo>
                <a:lnTo>
                  <a:pt x="79870" y="7277"/>
                </a:lnTo>
                <a:lnTo>
                  <a:pt x="76428" y="4394"/>
                </a:lnTo>
                <a:lnTo>
                  <a:pt x="776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419612" y="5311454"/>
            <a:ext cx="86144" cy="40749"/>
          </a:xfrm>
          <a:custGeom>
            <a:avLst/>
            <a:gdLst/>
            <a:ahLst/>
            <a:cxnLst/>
            <a:rect l="l" t="t" r="r" b="b"/>
            <a:pathLst>
              <a:path w="86144" h="40749">
                <a:moveTo>
                  <a:pt x="84645" y="0"/>
                </a:moveTo>
                <a:lnTo>
                  <a:pt x="83438" y="8089"/>
                </a:lnTo>
                <a:lnTo>
                  <a:pt x="86144" y="13677"/>
                </a:lnTo>
                <a:lnTo>
                  <a:pt x="82156" y="22123"/>
                </a:lnTo>
                <a:lnTo>
                  <a:pt x="74119" y="32294"/>
                </a:lnTo>
                <a:lnTo>
                  <a:pt x="62351" y="37180"/>
                </a:lnTo>
                <a:lnTo>
                  <a:pt x="55384" y="38315"/>
                </a:lnTo>
                <a:lnTo>
                  <a:pt x="44843" y="39659"/>
                </a:lnTo>
                <a:lnTo>
                  <a:pt x="30607" y="40749"/>
                </a:lnTo>
                <a:lnTo>
                  <a:pt x="16098" y="39915"/>
                </a:lnTo>
                <a:lnTo>
                  <a:pt x="4736" y="35484"/>
                </a:lnTo>
                <a:lnTo>
                  <a:pt x="0" y="26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601525" y="4592313"/>
            <a:ext cx="248760" cy="363088"/>
          </a:xfrm>
          <a:custGeom>
            <a:avLst/>
            <a:gdLst/>
            <a:ahLst/>
            <a:cxnLst/>
            <a:rect l="l" t="t" r="r" b="b"/>
            <a:pathLst>
              <a:path w="248760" h="363088">
                <a:moveTo>
                  <a:pt x="147764" y="84"/>
                </a:moveTo>
                <a:lnTo>
                  <a:pt x="142007" y="228"/>
                </a:lnTo>
                <a:lnTo>
                  <a:pt x="129686" y="1763"/>
                </a:lnTo>
                <a:lnTo>
                  <a:pt x="117322" y="5177"/>
                </a:lnTo>
                <a:lnTo>
                  <a:pt x="113233" y="6574"/>
                </a:lnTo>
                <a:lnTo>
                  <a:pt x="105727" y="10244"/>
                </a:lnTo>
                <a:lnTo>
                  <a:pt x="101739" y="12289"/>
                </a:lnTo>
                <a:lnTo>
                  <a:pt x="92991" y="17711"/>
                </a:lnTo>
                <a:lnTo>
                  <a:pt x="83345" y="26449"/>
                </a:lnTo>
                <a:lnTo>
                  <a:pt x="75364" y="36845"/>
                </a:lnTo>
                <a:lnTo>
                  <a:pt x="68951" y="48518"/>
                </a:lnTo>
                <a:lnTo>
                  <a:pt x="64007" y="61089"/>
                </a:lnTo>
                <a:lnTo>
                  <a:pt x="60432" y="74177"/>
                </a:lnTo>
                <a:lnTo>
                  <a:pt x="58128" y="87404"/>
                </a:lnTo>
                <a:lnTo>
                  <a:pt x="56997" y="100388"/>
                </a:lnTo>
                <a:lnTo>
                  <a:pt x="52247" y="99017"/>
                </a:lnTo>
                <a:lnTo>
                  <a:pt x="47205" y="94178"/>
                </a:lnTo>
                <a:lnTo>
                  <a:pt x="41909" y="98839"/>
                </a:lnTo>
                <a:lnTo>
                  <a:pt x="37007" y="103157"/>
                </a:lnTo>
                <a:lnTo>
                  <a:pt x="36055" y="109101"/>
                </a:lnTo>
                <a:lnTo>
                  <a:pt x="35102" y="114866"/>
                </a:lnTo>
                <a:lnTo>
                  <a:pt x="34868" y="116404"/>
                </a:lnTo>
                <a:lnTo>
                  <a:pt x="34583" y="128263"/>
                </a:lnTo>
                <a:lnTo>
                  <a:pt x="35623" y="141435"/>
                </a:lnTo>
                <a:lnTo>
                  <a:pt x="35737" y="143721"/>
                </a:lnTo>
                <a:lnTo>
                  <a:pt x="37769" y="151836"/>
                </a:lnTo>
                <a:lnTo>
                  <a:pt x="38506" y="153982"/>
                </a:lnTo>
                <a:lnTo>
                  <a:pt x="40106" y="158593"/>
                </a:lnTo>
                <a:lnTo>
                  <a:pt x="39662" y="161577"/>
                </a:lnTo>
                <a:lnTo>
                  <a:pt x="41503" y="165438"/>
                </a:lnTo>
                <a:lnTo>
                  <a:pt x="42334" y="168079"/>
                </a:lnTo>
                <a:lnTo>
                  <a:pt x="43444" y="180307"/>
                </a:lnTo>
                <a:lnTo>
                  <a:pt x="43201" y="196134"/>
                </a:lnTo>
                <a:lnTo>
                  <a:pt x="42108" y="210954"/>
                </a:lnTo>
                <a:lnTo>
                  <a:pt x="40665" y="220162"/>
                </a:lnTo>
                <a:lnTo>
                  <a:pt x="36424" y="229546"/>
                </a:lnTo>
                <a:lnTo>
                  <a:pt x="30768" y="233999"/>
                </a:lnTo>
                <a:lnTo>
                  <a:pt x="23371" y="237351"/>
                </a:lnTo>
                <a:lnTo>
                  <a:pt x="13563" y="244622"/>
                </a:lnTo>
                <a:lnTo>
                  <a:pt x="0" y="327401"/>
                </a:lnTo>
                <a:lnTo>
                  <a:pt x="83502" y="363088"/>
                </a:lnTo>
                <a:lnTo>
                  <a:pt x="152717" y="363088"/>
                </a:lnTo>
                <a:lnTo>
                  <a:pt x="150893" y="355208"/>
                </a:lnTo>
                <a:lnTo>
                  <a:pt x="148472" y="342277"/>
                </a:lnTo>
                <a:lnTo>
                  <a:pt x="146253" y="330297"/>
                </a:lnTo>
                <a:lnTo>
                  <a:pt x="145867" y="328321"/>
                </a:lnTo>
                <a:lnTo>
                  <a:pt x="144911" y="315420"/>
                </a:lnTo>
                <a:lnTo>
                  <a:pt x="147599" y="303639"/>
                </a:lnTo>
                <a:lnTo>
                  <a:pt x="149586" y="299340"/>
                </a:lnTo>
                <a:lnTo>
                  <a:pt x="156248" y="288535"/>
                </a:lnTo>
                <a:lnTo>
                  <a:pt x="164668" y="278722"/>
                </a:lnTo>
                <a:lnTo>
                  <a:pt x="173760" y="271014"/>
                </a:lnTo>
                <a:lnTo>
                  <a:pt x="183955" y="263736"/>
                </a:lnTo>
                <a:lnTo>
                  <a:pt x="193928" y="255468"/>
                </a:lnTo>
                <a:lnTo>
                  <a:pt x="199361" y="249386"/>
                </a:lnTo>
                <a:lnTo>
                  <a:pt x="206231" y="238775"/>
                </a:lnTo>
                <a:lnTo>
                  <a:pt x="211492" y="227233"/>
                </a:lnTo>
                <a:lnTo>
                  <a:pt x="215743" y="215058"/>
                </a:lnTo>
                <a:lnTo>
                  <a:pt x="219583" y="202547"/>
                </a:lnTo>
                <a:lnTo>
                  <a:pt x="220614" y="199120"/>
                </a:lnTo>
                <a:lnTo>
                  <a:pt x="224137" y="186953"/>
                </a:lnTo>
                <a:lnTo>
                  <a:pt x="227799" y="174734"/>
                </a:lnTo>
                <a:lnTo>
                  <a:pt x="231546" y="165280"/>
                </a:lnTo>
                <a:lnTo>
                  <a:pt x="237258" y="153924"/>
                </a:lnTo>
                <a:lnTo>
                  <a:pt x="242455" y="142565"/>
                </a:lnTo>
                <a:lnTo>
                  <a:pt x="244323" y="137103"/>
                </a:lnTo>
                <a:lnTo>
                  <a:pt x="247222" y="125066"/>
                </a:lnTo>
                <a:lnTo>
                  <a:pt x="248673" y="112726"/>
                </a:lnTo>
                <a:lnTo>
                  <a:pt x="248760" y="100240"/>
                </a:lnTo>
                <a:lnTo>
                  <a:pt x="247563" y="87764"/>
                </a:lnTo>
                <a:lnTo>
                  <a:pt x="245165" y="75454"/>
                </a:lnTo>
                <a:lnTo>
                  <a:pt x="241645" y="63468"/>
                </a:lnTo>
                <a:lnTo>
                  <a:pt x="237087" y="51962"/>
                </a:lnTo>
                <a:lnTo>
                  <a:pt x="231571" y="41092"/>
                </a:lnTo>
                <a:lnTo>
                  <a:pt x="223878" y="29978"/>
                </a:lnTo>
                <a:lnTo>
                  <a:pt x="214985" y="21284"/>
                </a:lnTo>
                <a:lnTo>
                  <a:pt x="204902" y="14382"/>
                </a:lnTo>
                <a:lnTo>
                  <a:pt x="193571" y="8525"/>
                </a:lnTo>
                <a:lnTo>
                  <a:pt x="180936" y="2967"/>
                </a:lnTo>
                <a:lnTo>
                  <a:pt x="174256" y="964"/>
                </a:lnTo>
                <a:lnTo>
                  <a:pt x="162390" y="0"/>
                </a:lnTo>
                <a:lnTo>
                  <a:pt x="147764" y="84"/>
                </a:lnTo>
                <a:close/>
              </a:path>
            </a:pathLst>
          </a:custGeom>
          <a:solidFill>
            <a:srgbClr val="ECED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601525" y="4592313"/>
            <a:ext cx="248760" cy="363088"/>
          </a:xfrm>
          <a:custGeom>
            <a:avLst/>
            <a:gdLst/>
            <a:ahLst/>
            <a:cxnLst/>
            <a:rect l="l" t="t" r="r" b="b"/>
            <a:pathLst>
              <a:path w="248760" h="363088">
                <a:moveTo>
                  <a:pt x="13563" y="244622"/>
                </a:moveTo>
                <a:lnTo>
                  <a:pt x="23371" y="237351"/>
                </a:lnTo>
                <a:lnTo>
                  <a:pt x="30768" y="233999"/>
                </a:lnTo>
                <a:lnTo>
                  <a:pt x="36424" y="229546"/>
                </a:lnTo>
                <a:lnTo>
                  <a:pt x="40665" y="220162"/>
                </a:lnTo>
                <a:lnTo>
                  <a:pt x="42108" y="210954"/>
                </a:lnTo>
                <a:lnTo>
                  <a:pt x="43201" y="196134"/>
                </a:lnTo>
                <a:lnTo>
                  <a:pt x="43444" y="180307"/>
                </a:lnTo>
                <a:lnTo>
                  <a:pt x="42334" y="168079"/>
                </a:lnTo>
                <a:lnTo>
                  <a:pt x="41503" y="165438"/>
                </a:lnTo>
                <a:lnTo>
                  <a:pt x="39662" y="161577"/>
                </a:lnTo>
                <a:lnTo>
                  <a:pt x="40106" y="158593"/>
                </a:lnTo>
                <a:lnTo>
                  <a:pt x="38506" y="153982"/>
                </a:lnTo>
                <a:lnTo>
                  <a:pt x="37769" y="151836"/>
                </a:lnTo>
                <a:lnTo>
                  <a:pt x="35737" y="143721"/>
                </a:lnTo>
                <a:lnTo>
                  <a:pt x="35623" y="141435"/>
                </a:lnTo>
                <a:lnTo>
                  <a:pt x="34583" y="128263"/>
                </a:lnTo>
                <a:lnTo>
                  <a:pt x="34868" y="116404"/>
                </a:lnTo>
                <a:lnTo>
                  <a:pt x="35102" y="114866"/>
                </a:lnTo>
                <a:lnTo>
                  <a:pt x="36055" y="109101"/>
                </a:lnTo>
                <a:lnTo>
                  <a:pt x="37007" y="103157"/>
                </a:lnTo>
                <a:lnTo>
                  <a:pt x="41909" y="98839"/>
                </a:lnTo>
                <a:lnTo>
                  <a:pt x="47205" y="94178"/>
                </a:lnTo>
                <a:lnTo>
                  <a:pt x="52247" y="99017"/>
                </a:lnTo>
                <a:lnTo>
                  <a:pt x="56997" y="100388"/>
                </a:lnTo>
                <a:lnTo>
                  <a:pt x="58128" y="87404"/>
                </a:lnTo>
                <a:lnTo>
                  <a:pt x="60432" y="74177"/>
                </a:lnTo>
                <a:lnTo>
                  <a:pt x="64007" y="61089"/>
                </a:lnTo>
                <a:lnTo>
                  <a:pt x="68951" y="48518"/>
                </a:lnTo>
                <a:lnTo>
                  <a:pt x="75364" y="36845"/>
                </a:lnTo>
                <a:lnTo>
                  <a:pt x="83345" y="26449"/>
                </a:lnTo>
                <a:lnTo>
                  <a:pt x="92991" y="17711"/>
                </a:lnTo>
                <a:lnTo>
                  <a:pt x="101739" y="12289"/>
                </a:lnTo>
                <a:lnTo>
                  <a:pt x="113233" y="6574"/>
                </a:lnTo>
                <a:lnTo>
                  <a:pt x="129686" y="1763"/>
                </a:lnTo>
                <a:lnTo>
                  <a:pt x="142007" y="228"/>
                </a:lnTo>
                <a:lnTo>
                  <a:pt x="162390" y="0"/>
                </a:lnTo>
                <a:lnTo>
                  <a:pt x="174256" y="964"/>
                </a:lnTo>
                <a:lnTo>
                  <a:pt x="180936" y="2967"/>
                </a:lnTo>
                <a:lnTo>
                  <a:pt x="193571" y="8525"/>
                </a:lnTo>
                <a:lnTo>
                  <a:pt x="204902" y="14382"/>
                </a:lnTo>
                <a:lnTo>
                  <a:pt x="214985" y="21284"/>
                </a:lnTo>
                <a:lnTo>
                  <a:pt x="223878" y="29978"/>
                </a:lnTo>
                <a:lnTo>
                  <a:pt x="231571" y="41092"/>
                </a:lnTo>
                <a:lnTo>
                  <a:pt x="237087" y="51962"/>
                </a:lnTo>
                <a:lnTo>
                  <a:pt x="241645" y="63468"/>
                </a:lnTo>
                <a:lnTo>
                  <a:pt x="245165" y="75454"/>
                </a:lnTo>
                <a:lnTo>
                  <a:pt x="247563" y="87764"/>
                </a:lnTo>
                <a:lnTo>
                  <a:pt x="248760" y="100240"/>
                </a:lnTo>
                <a:lnTo>
                  <a:pt x="248673" y="112726"/>
                </a:lnTo>
                <a:lnTo>
                  <a:pt x="247222" y="125066"/>
                </a:lnTo>
                <a:lnTo>
                  <a:pt x="244323" y="137103"/>
                </a:lnTo>
                <a:lnTo>
                  <a:pt x="237258" y="153924"/>
                </a:lnTo>
                <a:lnTo>
                  <a:pt x="231546" y="165280"/>
                </a:lnTo>
                <a:lnTo>
                  <a:pt x="227799" y="174734"/>
                </a:lnTo>
                <a:lnTo>
                  <a:pt x="224137" y="186953"/>
                </a:lnTo>
                <a:lnTo>
                  <a:pt x="220614" y="199120"/>
                </a:lnTo>
                <a:lnTo>
                  <a:pt x="219583" y="202547"/>
                </a:lnTo>
                <a:lnTo>
                  <a:pt x="215743" y="215058"/>
                </a:lnTo>
                <a:lnTo>
                  <a:pt x="211492" y="227233"/>
                </a:lnTo>
                <a:lnTo>
                  <a:pt x="206231" y="238775"/>
                </a:lnTo>
                <a:lnTo>
                  <a:pt x="199361" y="249386"/>
                </a:lnTo>
                <a:lnTo>
                  <a:pt x="193928" y="255468"/>
                </a:lnTo>
                <a:lnTo>
                  <a:pt x="183955" y="263736"/>
                </a:lnTo>
                <a:lnTo>
                  <a:pt x="173760" y="271014"/>
                </a:lnTo>
                <a:lnTo>
                  <a:pt x="164668" y="278722"/>
                </a:lnTo>
                <a:lnTo>
                  <a:pt x="156248" y="288535"/>
                </a:lnTo>
                <a:lnTo>
                  <a:pt x="149586" y="299340"/>
                </a:lnTo>
                <a:lnTo>
                  <a:pt x="147599" y="303639"/>
                </a:lnTo>
                <a:lnTo>
                  <a:pt x="144911" y="315420"/>
                </a:lnTo>
                <a:lnTo>
                  <a:pt x="145867" y="328321"/>
                </a:lnTo>
                <a:lnTo>
                  <a:pt x="146253" y="330297"/>
                </a:lnTo>
                <a:lnTo>
                  <a:pt x="148472" y="342277"/>
                </a:lnTo>
                <a:lnTo>
                  <a:pt x="150893" y="355208"/>
                </a:lnTo>
                <a:lnTo>
                  <a:pt x="152717" y="363088"/>
                </a:lnTo>
                <a:lnTo>
                  <a:pt x="83502" y="363088"/>
                </a:lnTo>
                <a:lnTo>
                  <a:pt x="0" y="3274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726364" y="4743792"/>
            <a:ext cx="67576" cy="7420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524400" y="5845962"/>
            <a:ext cx="306400" cy="190565"/>
          </a:xfrm>
          <a:custGeom>
            <a:avLst/>
            <a:gdLst/>
            <a:ahLst/>
            <a:cxnLst/>
            <a:rect l="l" t="t" r="r" b="b"/>
            <a:pathLst>
              <a:path w="306400" h="190565">
                <a:moveTo>
                  <a:pt x="61582" y="13184"/>
                </a:moveTo>
                <a:lnTo>
                  <a:pt x="0" y="190565"/>
                </a:lnTo>
                <a:lnTo>
                  <a:pt x="852" y="190555"/>
                </a:lnTo>
                <a:lnTo>
                  <a:pt x="13820" y="189326"/>
                </a:lnTo>
                <a:lnTo>
                  <a:pt x="26104" y="186397"/>
                </a:lnTo>
                <a:lnTo>
                  <a:pt x="37908" y="182228"/>
                </a:lnTo>
                <a:lnTo>
                  <a:pt x="49435" y="177277"/>
                </a:lnTo>
                <a:lnTo>
                  <a:pt x="60890" y="172003"/>
                </a:lnTo>
                <a:lnTo>
                  <a:pt x="72476" y="166864"/>
                </a:lnTo>
                <a:lnTo>
                  <a:pt x="84397" y="162319"/>
                </a:lnTo>
                <a:lnTo>
                  <a:pt x="96856" y="158827"/>
                </a:lnTo>
                <a:lnTo>
                  <a:pt x="110058" y="156846"/>
                </a:lnTo>
                <a:lnTo>
                  <a:pt x="124168" y="156725"/>
                </a:lnTo>
                <a:lnTo>
                  <a:pt x="136823" y="157935"/>
                </a:lnTo>
                <a:lnTo>
                  <a:pt x="149415" y="159904"/>
                </a:lnTo>
                <a:lnTo>
                  <a:pt x="161873" y="162157"/>
                </a:lnTo>
                <a:lnTo>
                  <a:pt x="174129" y="164225"/>
                </a:lnTo>
                <a:lnTo>
                  <a:pt x="175788" y="164456"/>
                </a:lnTo>
                <a:lnTo>
                  <a:pt x="188508" y="165042"/>
                </a:lnTo>
                <a:lnTo>
                  <a:pt x="200807" y="163654"/>
                </a:lnTo>
                <a:lnTo>
                  <a:pt x="212707" y="160561"/>
                </a:lnTo>
                <a:lnTo>
                  <a:pt x="224230" y="156031"/>
                </a:lnTo>
                <a:lnTo>
                  <a:pt x="235397" y="150335"/>
                </a:lnTo>
                <a:lnTo>
                  <a:pt x="246232" y="143739"/>
                </a:lnTo>
                <a:lnTo>
                  <a:pt x="256755" y="136514"/>
                </a:lnTo>
                <a:lnTo>
                  <a:pt x="267392" y="128558"/>
                </a:lnTo>
                <a:lnTo>
                  <a:pt x="277625" y="119943"/>
                </a:lnTo>
                <a:lnTo>
                  <a:pt x="286545" y="110963"/>
                </a:lnTo>
                <a:lnTo>
                  <a:pt x="294008" y="101360"/>
                </a:lnTo>
                <a:lnTo>
                  <a:pt x="299868" y="90878"/>
                </a:lnTo>
                <a:lnTo>
                  <a:pt x="303983" y="79259"/>
                </a:lnTo>
                <a:lnTo>
                  <a:pt x="306209" y="66249"/>
                </a:lnTo>
                <a:lnTo>
                  <a:pt x="306400" y="51589"/>
                </a:lnTo>
                <a:lnTo>
                  <a:pt x="306092" y="46900"/>
                </a:lnTo>
                <a:lnTo>
                  <a:pt x="304302" y="32271"/>
                </a:lnTo>
                <a:lnTo>
                  <a:pt x="300897" y="19738"/>
                </a:lnTo>
                <a:lnTo>
                  <a:pt x="295295" y="9831"/>
                </a:lnTo>
                <a:lnTo>
                  <a:pt x="286914" y="3075"/>
                </a:lnTo>
                <a:lnTo>
                  <a:pt x="275172" y="0"/>
                </a:lnTo>
                <a:lnTo>
                  <a:pt x="259486" y="1132"/>
                </a:lnTo>
                <a:lnTo>
                  <a:pt x="249614" y="2996"/>
                </a:lnTo>
                <a:lnTo>
                  <a:pt x="237124" y="5276"/>
                </a:lnTo>
                <a:lnTo>
                  <a:pt x="224672" y="7436"/>
                </a:lnTo>
                <a:lnTo>
                  <a:pt x="212247" y="9451"/>
                </a:lnTo>
                <a:lnTo>
                  <a:pt x="199839" y="11296"/>
                </a:lnTo>
                <a:lnTo>
                  <a:pt x="187437" y="12945"/>
                </a:lnTo>
                <a:lnTo>
                  <a:pt x="175032" y="14375"/>
                </a:lnTo>
                <a:lnTo>
                  <a:pt x="162614" y="15558"/>
                </a:lnTo>
                <a:lnTo>
                  <a:pt x="150173" y="16471"/>
                </a:lnTo>
                <a:lnTo>
                  <a:pt x="137698" y="17089"/>
                </a:lnTo>
                <a:lnTo>
                  <a:pt x="125179" y="17386"/>
                </a:lnTo>
                <a:lnTo>
                  <a:pt x="112607" y="17337"/>
                </a:lnTo>
                <a:lnTo>
                  <a:pt x="99972" y="16918"/>
                </a:lnTo>
                <a:lnTo>
                  <a:pt x="87262" y="16103"/>
                </a:lnTo>
                <a:lnTo>
                  <a:pt x="74469" y="14866"/>
                </a:lnTo>
                <a:lnTo>
                  <a:pt x="61582" y="131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4524400" y="5845962"/>
            <a:ext cx="306400" cy="190565"/>
          </a:xfrm>
          <a:custGeom>
            <a:avLst/>
            <a:gdLst/>
            <a:ahLst/>
            <a:cxnLst/>
            <a:rect l="l" t="t" r="r" b="b"/>
            <a:pathLst>
              <a:path w="306400" h="190565">
                <a:moveTo>
                  <a:pt x="61582" y="13184"/>
                </a:moveTo>
                <a:lnTo>
                  <a:pt x="74469" y="14866"/>
                </a:lnTo>
                <a:lnTo>
                  <a:pt x="87262" y="16103"/>
                </a:lnTo>
                <a:lnTo>
                  <a:pt x="99972" y="16918"/>
                </a:lnTo>
                <a:lnTo>
                  <a:pt x="112607" y="17337"/>
                </a:lnTo>
                <a:lnTo>
                  <a:pt x="125179" y="17386"/>
                </a:lnTo>
                <a:lnTo>
                  <a:pt x="137698" y="17089"/>
                </a:lnTo>
                <a:lnTo>
                  <a:pt x="150173" y="16471"/>
                </a:lnTo>
                <a:lnTo>
                  <a:pt x="162614" y="15558"/>
                </a:lnTo>
                <a:lnTo>
                  <a:pt x="175032" y="14375"/>
                </a:lnTo>
                <a:lnTo>
                  <a:pt x="187437" y="12945"/>
                </a:lnTo>
                <a:lnTo>
                  <a:pt x="199839" y="11296"/>
                </a:lnTo>
                <a:lnTo>
                  <a:pt x="212247" y="9451"/>
                </a:lnTo>
                <a:lnTo>
                  <a:pt x="224672" y="7436"/>
                </a:lnTo>
                <a:lnTo>
                  <a:pt x="237124" y="5276"/>
                </a:lnTo>
                <a:lnTo>
                  <a:pt x="249614" y="2996"/>
                </a:lnTo>
                <a:lnTo>
                  <a:pt x="259486" y="1132"/>
                </a:lnTo>
                <a:lnTo>
                  <a:pt x="275172" y="0"/>
                </a:lnTo>
                <a:lnTo>
                  <a:pt x="286914" y="3075"/>
                </a:lnTo>
                <a:lnTo>
                  <a:pt x="295295" y="9831"/>
                </a:lnTo>
                <a:lnTo>
                  <a:pt x="300897" y="19738"/>
                </a:lnTo>
                <a:lnTo>
                  <a:pt x="304302" y="32271"/>
                </a:lnTo>
                <a:lnTo>
                  <a:pt x="306092" y="46900"/>
                </a:lnTo>
                <a:lnTo>
                  <a:pt x="306400" y="51589"/>
                </a:lnTo>
                <a:lnTo>
                  <a:pt x="306209" y="66249"/>
                </a:lnTo>
                <a:lnTo>
                  <a:pt x="303983" y="79259"/>
                </a:lnTo>
                <a:lnTo>
                  <a:pt x="299868" y="90878"/>
                </a:lnTo>
                <a:lnTo>
                  <a:pt x="294008" y="101360"/>
                </a:lnTo>
                <a:lnTo>
                  <a:pt x="286545" y="110963"/>
                </a:lnTo>
                <a:lnTo>
                  <a:pt x="277625" y="119943"/>
                </a:lnTo>
                <a:lnTo>
                  <a:pt x="267392" y="128558"/>
                </a:lnTo>
                <a:lnTo>
                  <a:pt x="256755" y="136514"/>
                </a:lnTo>
                <a:lnTo>
                  <a:pt x="246232" y="143739"/>
                </a:lnTo>
                <a:lnTo>
                  <a:pt x="235397" y="150335"/>
                </a:lnTo>
                <a:lnTo>
                  <a:pt x="224230" y="156031"/>
                </a:lnTo>
                <a:lnTo>
                  <a:pt x="212707" y="160561"/>
                </a:lnTo>
                <a:lnTo>
                  <a:pt x="200807" y="163654"/>
                </a:lnTo>
                <a:lnTo>
                  <a:pt x="188508" y="165042"/>
                </a:lnTo>
                <a:lnTo>
                  <a:pt x="175788" y="164456"/>
                </a:lnTo>
                <a:lnTo>
                  <a:pt x="174129" y="164225"/>
                </a:lnTo>
                <a:lnTo>
                  <a:pt x="161873" y="162157"/>
                </a:lnTo>
                <a:lnTo>
                  <a:pt x="149415" y="159904"/>
                </a:lnTo>
                <a:lnTo>
                  <a:pt x="136823" y="157935"/>
                </a:lnTo>
                <a:lnTo>
                  <a:pt x="124168" y="156725"/>
                </a:lnTo>
                <a:lnTo>
                  <a:pt x="111517" y="156743"/>
                </a:lnTo>
                <a:lnTo>
                  <a:pt x="110058" y="156846"/>
                </a:lnTo>
                <a:lnTo>
                  <a:pt x="96856" y="158827"/>
                </a:lnTo>
                <a:lnTo>
                  <a:pt x="84397" y="162319"/>
                </a:lnTo>
                <a:lnTo>
                  <a:pt x="72476" y="166864"/>
                </a:lnTo>
                <a:lnTo>
                  <a:pt x="60890" y="172003"/>
                </a:lnTo>
                <a:lnTo>
                  <a:pt x="49435" y="177277"/>
                </a:lnTo>
                <a:lnTo>
                  <a:pt x="37908" y="182228"/>
                </a:lnTo>
                <a:lnTo>
                  <a:pt x="26104" y="186397"/>
                </a:lnTo>
                <a:lnTo>
                  <a:pt x="13820" y="189326"/>
                </a:lnTo>
                <a:lnTo>
                  <a:pt x="852" y="190555"/>
                </a:lnTo>
                <a:lnTo>
                  <a:pt x="0" y="190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803945" y="5329039"/>
            <a:ext cx="779513" cy="676960"/>
          </a:xfrm>
          <a:custGeom>
            <a:avLst/>
            <a:gdLst/>
            <a:ahLst/>
            <a:cxnLst/>
            <a:rect l="l" t="t" r="r" b="b"/>
            <a:pathLst>
              <a:path w="779513" h="676960">
                <a:moveTo>
                  <a:pt x="9118" y="142938"/>
                </a:moveTo>
                <a:lnTo>
                  <a:pt x="330276" y="397840"/>
                </a:lnTo>
                <a:lnTo>
                  <a:pt x="336963" y="406687"/>
                </a:lnTo>
                <a:lnTo>
                  <a:pt x="345921" y="415790"/>
                </a:lnTo>
                <a:lnTo>
                  <a:pt x="356272" y="424858"/>
                </a:lnTo>
                <a:lnTo>
                  <a:pt x="367139" y="433603"/>
                </a:lnTo>
                <a:lnTo>
                  <a:pt x="377645" y="441736"/>
                </a:lnTo>
                <a:lnTo>
                  <a:pt x="386912" y="448967"/>
                </a:lnTo>
                <a:lnTo>
                  <a:pt x="387311" y="449287"/>
                </a:lnTo>
                <a:lnTo>
                  <a:pt x="397167" y="457706"/>
                </a:lnTo>
                <a:lnTo>
                  <a:pt x="406698" y="466154"/>
                </a:lnTo>
                <a:lnTo>
                  <a:pt x="416422" y="474022"/>
                </a:lnTo>
                <a:lnTo>
                  <a:pt x="419392" y="476135"/>
                </a:lnTo>
                <a:lnTo>
                  <a:pt x="430222" y="483096"/>
                </a:lnTo>
                <a:lnTo>
                  <a:pt x="441259" y="489596"/>
                </a:lnTo>
                <a:lnTo>
                  <a:pt x="452294" y="495957"/>
                </a:lnTo>
                <a:lnTo>
                  <a:pt x="463118" y="502500"/>
                </a:lnTo>
                <a:lnTo>
                  <a:pt x="473521" y="509547"/>
                </a:lnTo>
                <a:lnTo>
                  <a:pt x="478624" y="513461"/>
                </a:lnTo>
                <a:lnTo>
                  <a:pt x="488299" y="521701"/>
                </a:lnTo>
                <a:lnTo>
                  <a:pt x="497457" y="530302"/>
                </a:lnTo>
                <a:lnTo>
                  <a:pt x="506255" y="539214"/>
                </a:lnTo>
                <a:lnTo>
                  <a:pt x="514849" y="548386"/>
                </a:lnTo>
                <a:lnTo>
                  <a:pt x="523394" y="557768"/>
                </a:lnTo>
                <a:lnTo>
                  <a:pt x="532047" y="567309"/>
                </a:lnTo>
                <a:lnTo>
                  <a:pt x="539597" y="575500"/>
                </a:lnTo>
                <a:lnTo>
                  <a:pt x="548635" y="584697"/>
                </a:lnTo>
                <a:lnTo>
                  <a:pt x="558020" y="593382"/>
                </a:lnTo>
                <a:lnTo>
                  <a:pt x="567718" y="601611"/>
                </a:lnTo>
                <a:lnTo>
                  <a:pt x="577693" y="609440"/>
                </a:lnTo>
                <a:lnTo>
                  <a:pt x="587909" y="616926"/>
                </a:lnTo>
                <a:lnTo>
                  <a:pt x="598331" y="624123"/>
                </a:lnTo>
                <a:lnTo>
                  <a:pt x="608924" y="631088"/>
                </a:lnTo>
                <a:lnTo>
                  <a:pt x="619652" y="637876"/>
                </a:lnTo>
                <a:lnTo>
                  <a:pt x="630480" y="644545"/>
                </a:lnTo>
                <a:lnTo>
                  <a:pt x="641372" y="651148"/>
                </a:lnTo>
                <a:lnTo>
                  <a:pt x="652293" y="657743"/>
                </a:lnTo>
                <a:lnTo>
                  <a:pt x="663207" y="664385"/>
                </a:lnTo>
                <a:lnTo>
                  <a:pt x="674080" y="671130"/>
                </a:lnTo>
                <a:lnTo>
                  <a:pt x="683221" y="676960"/>
                </a:lnTo>
                <a:lnTo>
                  <a:pt x="691060" y="667840"/>
                </a:lnTo>
                <a:lnTo>
                  <a:pt x="696966" y="657671"/>
                </a:lnTo>
                <a:lnTo>
                  <a:pt x="701343" y="646662"/>
                </a:lnTo>
                <a:lnTo>
                  <a:pt x="704596" y="635016"/>
                </a:lnTo>
                <a:lnTo>
                  <a:pt x="707129" y="622940"/>
                </a:lnTo>
                <a:lnTo>
                  <a:pt x="709346" y="610641"/>
                </a:lnTo>
                <a:lnTo>
                  <a:pt x="711651" y="598323"/>
                </a:lnTo>
                <a:lnTo>
                  <a:pt x="714449" y="586193"/>
                </a:lnTo>
                <a:lnTo>
                  <a:pt x="718143" y="574457"/>
                </a:lnTo>
                <a:lnTo>
                  <a:pt x="722122" y="565277"/>
                </a:lnTo>
                <a:lnTo>
                  <a:pt x="728687" y="557277"/>
                </a:lnTo>
                <a:lnTo>
                  <a:pt x="739367" y="548538"/>
                </a:lnTo>
                <a:lnTo>
                  <a:pt x="751961" y="539390"/>
                </a:lnTo>
                <a:lnTo>
                  <a:pt x="764267" y="530159"/>
                </a:lnTo>
                <a:lnTo>
                  <a:pt x="774087" y="521176"/>
                </a:lnTo>
                <a:lnTo>
                  <a:pt x="779219" y="512768"/>
                </a:lnTo>
                <a:lnTo>
                  <a:pt x="779513" y="510273"/>
                </a:lnTo>
                <a:lnTo>
                  <a:pt x="773707" y="502058"/>
                </a:lnTo>
                <a:lnTo>
                  <a:pt x="760827" y="495027"/>
                </a:lnTo>
                <a:lnTo>
                  <a:pt x="746853" y="488994"/>
                </a:lnTo>
                <a:lnTo>
                  <a:pt x="739432" y="485140"/>
                </a:lnTo>
                <a:lnTo>
                  <a:pt x="728807" y="477680"/>
                </a:lnTo>
                <a:lnTo>
                  <a:pt x="718502" y="469997"/>
                </a:lnTo>
                <a:lnTo>
                  <a:pt x="708500" y="462088"/>
                </a:lnTo>
                <a:lnTo>
                  <a:pt x="698786" y="453950"/>
                </a:lnTo>
                <a:lnTo>
                  <a:pt x="689345" y="445580"/>
                </a:lnTo>
                <a:lnTo>
                  <a:pt x="680161" y="436975"/>
                </a:lnTo>
                <a:lnTo>
                  <a:pt x="671220" y="428133"/>
                </a:lnTo>
                <a:lnTo>
                  <a:pt x="662506" y="419052"/>
                </a:lnTo>
                <a:lnTo>
                  <a:pt x="654003" y="409727"/>
                </a:lnTo>
                <a:lnTo>
                  <a:pt x="645696" y="400157"/>
                </a:lnTo>
                <a:lnTo>
                  <a:pt x="637570" y="390338"/>
                </a:lnTo>
                <a:lnTo>
                  <a:pt x="629609" y="380268"/>
                </a:lnTo>
                <a:lnTo>
                  <a:pt x="621799" y="369944"/>
                </a:lnTo>
                <a:lnTo>
                  <a:pt x="614123" y="359364"/>
                </a:lnTo>
                <a:lnTo>
                  <a:pt x="607936" y="350520"/>
                </a:lnTo>
                <a:lnTo>
                  <a:pt x="600183" y="339676"/>
                </a:lnTo>
                <a:lnTo>
                  <a:pt x="592131" y="329202"/>
                </a:lnTo>
                <a:lnTo>
                  <a:pt x="583794" y="319079"/>
                </a:lnTo>
                <a:lnTo>
                  <a:pt x="575187" y="309289"/>
                </a:lnTo>
                <a:lnTo>
                  <a:pt x="566323" y="299814"/>
                </a:lnTo>
                <a:lnTo>
                  <a:pt x="557218" y="290635"/>
                </a:lnTo>
                <a:lnTo>
                  <a:pt x="547884" y="281734"/>
                </a:lnTo>
                <a:lnTo>
                  <a:pt x="538337" y="273094"/>
                </a:lnTo>
                <a:lnTo>
                  <a:pt x="528590" y="264696"/>
                </a:lnTo>
                <a:lnTo>
                  <a:pt x="518658" y="256522"/>
                </a:lnTo>
                <a:lnTo>
                  <a:pt x="508554" y="248554"/>
                </a:lnTo>
                <a:lnTo>
                  <a:pt x="498294" y="240773"/>
                </a:lnTo>
                <a:lnTo>
                  <a:pt x="487890" y="233162"/>
                </a:lnTo>
                <a:lnTo>
                  <a:pt x="477358" y="225703"/>
                </a:lnTo>
                <a:lnTo>
                  <a:pt x="466711" y="218376"/>
                </a:lnTo>
                <a:lnTo>
                  <a:pt x="455964" y="211165"/>
                </a:lnTo>
                <a:lnTo>
                  <a:pt x="445130" y="204051"/>
                </a:lnTo>
                <a:lnTo>
                  <a:pt x="434225" y="197015"/>
                </a:lnTo>
                <a:lnTo>
                  <a:pt x="423261" y="190040"/>
                </a:lnTo>
                <a:lnTo>
                  <a:pt x="412254" y="183108"/>
                </a:lnTo>
                <a:lnTo>
                  <a:pt x="401527" y="176079"/>
                </a:lnTo>
                <a:lnTo>
                  <a:pt x="391092" y="168724"/>
                </a:lnTo>
                <a:lnTo>
                  <a:pt x="380879" y="161126"/>
                </a:lnTo>
                <a:lnTo>
                  <a:pt x="370819" y="153368"/>
                </a:lnTo>
                <a:lnTo>
                  <a:pt x="360842" y="145534"/>
                </a:lnTo>
                <a:lnTo>
                  <a:pt x="350877" y="137707"/>
                </a:lnTo>
                <a:lnTo>
                  <a:pt x="340856" y="129969"/>
                </a:lnTo>
                <a:lnTo>
                  <a:pt x="330708" y="122405"/>
                </a:lnTo>
                <a:lnTo>
                  <a:pt x="320364" y="115097"/>
                </a:lnTo>
                <a:lnTo>
                  <a:pt x="311594" y="109296"/>
                </a:lnTo>
                <a:lnTo>
                  <a:pt x="300712" y="102720"/>
                </a:lnTo>
                <a:lnTo>
                  <a:pt x="289571" y="96605"/>
                </a:lnTo>
                <a:lnTo>
                  <a:pt x="278249" y="90816"/>
                </a:lnTo>
                <a:lnTo>
                  <a:pt x="266821" y="85223"/>
                </a:lnTo>
                <a:lnTo>
                  <a:pt x="255365" y="79692"/>
                </a:lnTo>
                <a:lnTo>
                  <a:pt x="243956" y="74091"/>
                </a:lnTo>
                <a:lnTo>
                  <a:pt x="232672" y="68287"/>
                </a:lnTo>
                <a:lnTo>
                  <a:pt x="221587" y="62148"/>
                </a:lnTo>
                <a:lnTo>
                  <a:pt x="219900" y="61163"/>
                </a:lnTo>
                <a:lnTo>
                  <a:pt x="209158" y="55198"/>
                </a:lnTo>
                <a:lnTo>
                  <a:pt x="198052" y="49661"/>
                </a:lnTo>
                <a:lnTo>
                  <a:pt x="186646" y="44467"/>
                </a:lnTo>
                <a:lnTo>
                  <a:pt x="175000" y="39532"/>
                </a:lnTo>
                <a:lnTo>
                  <a:pt x="163177" y="34771"/>
                </a:lnTo>
                <a:lnTo>
                  <a:pt x="151239" y="30099"/>
                </a:lnTo>
                <a:lnTo>
                  <a:pt x="139247" y="25433"/>
                </a:lnTo>
                <a:lnTo>
                  <a:pt x="127264" y="20686"/>
                </a:lnTo>
                <a:lnTo>
                  <a:pt x="115352" y="15775"/>
                </a:lnTo>
                <a:lnTo>
                  <a:pt x="103572" y="10615"/>
                </a:lnTo>
                <a:lnTo>
                  <a:pt x="91987" y="5121"/>
                </a:lnTo>
                <a:lnTo>
                  <a:pt x="82105" y="0"/>
                </a:lnTo>
                <a:lnTo>
                  <a:pt x="0" y="13843"/>
                </a:lnTo>
                <a:lnTo>
                  <a:pt x="9118" y="1429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803945" y="5329039"/>
            <a:ext cx="779513" cy="676960"/>
          </a:xfrm>
          <a:custGeom>
            <a:avLst/>
            <a:gdLst/>
            <a:ahLst/>
            <a:cxnLst/>
            <a:rect l="l" t="t" r="r" b="b"/>
            <a:pathLst>
              <a:path w="779513" h="676960">
                <a:moveTo>
                  <a:pt x="330276" y="397840"/>
                </a:moveTo>
                <a:lnTo>
                  <a:pt x="336963" y="406687"/>
                </a:lnTo>
                <a:lnTo>
                  <a:pt x="345921" y="415790"/>
                </a:lnTo>
                <a:lnTo>
                  <a:pt x="356272" y="424858"/>
                </a:lnTo>
                <a:lnTo>
                  <a:pt x="367139" y="433603"/>
                </a:lnTo>
                <a:lnTo>
                  <a:pt x="377645" y="441736"/>
                </a:lnTo>
                <a:lnTo>
                  <a:pt x="386912" y="448967"/>
                </a:lnTo>
                <a:lnTo>
                  <a:pt x="387311" y="449287"/>
                </a:lnTo>
                <a:lnTo>
                  <a:pt x="397167" y="457706"/>
                </a:lnTo>
                <a:lnTo>
                  <a:pt x="406698" y="466154"/>
                </a:lnTo>
                <a:lnTo>
                  <a:pt x="416422" y="474022"/>
                </a:lnTo>
                <a:lnTo>
                  <a:pt x="419392" y="476135"/>
                </a:lnTo>
                <a:lnTo>
                  <a:pt x="430222" y="483096"/>
                </a:lnTo>
                <a:lnTo>
                  <a:pt x="441259" y="489596"/>
                </a:lnTo>
                <a:lnTo>
                  <a:pt x="452294" y="495957"/>
                </a:lnTo>
                <a:lnTo>
                  <a:pt x="463118" y="502500"/>
                </a:lnTo>
                <a:lnTo>
                  <a:pt x="473521" y="509547"/>
                </a:lnTo>
                <a:lnTo>
                  <a:pt x="478624" y="513461"/>
                </a:lnTo>
                <a:lnTo>
                  <a:pt x="488299" y="521701"/>
                </a:lnTo>
                <a:lnTo>
                  <a:pt x="497457" y="530302"/>
                </a:lnTo>
                <a:lnTo>
                  <a:pt x="506255" y="539214"/>
                </a:lnTo>
                <a:lnTo>
                  <a:pt x="514849" y="548386"/>
                </a:lnTo>
                <a:lnTo>
                  <a:pt x="523394" y="557768"/>
                </a:lnTo>
                <a:lnTo>
                  <a:pt x="532047" y="567309"/>
                </a:lnTo>
                <a:lnTo>
                  <a:pt x="539597" y="575500"/>
                </a:lnTo>
                <a:lnTo>
                  <a:pt x="548635" y="584697"/>
                </a:lnTo>
                <a:lnTo>
                  <a:pt x="558020" y="593382"/>
                </a:lnTo>
                <a:lnTo>
                  <a:pt x="567718" y="601611"/>
                </a:lnTo>
                <a:lnTo>
                  <a:pt x="577693" y="609440"/>
                </a:lnTo>
                <a:lnTo>
                  <a:pt x="587909" y="616926"/>
                </a:lnTo>
                <a:lnTo>
                  <a:pt x="598331" y="624123"/>
                </a:lnTo>
                <a:lnTo>
                  <a:pt x="608924" y="631088"/>
                </a:lnTo>
                <a:lnTo>
                  <a:pt x="619652" y="637876"/>
                </a:lnTo>
                <a:lnTo>
                  <a:pt x="630480" y="644545"/>
                </a:lnTo>
                <a:lnTo>
                  <a:pt x="641372" y="651148"/>
                </a:lnTo>
                <a:lnTo>
                  <a:pt x="652293" y="657743"/>
                </a:lnTo>
                <a:lnTo>
                  <a:pt x="663207" y="664385"/>
                </a:lnTo>
                <a:lnTo>
                  <a:pt x="674080" y="671130"/>
                </a:lnTo>
                <a:lnTo>
                  <a:pt x="683221" y="676960"/>
                </a:lnTo>
                <a:lnTo>
                  <a:pt x="691060" y="667840"/>
                </a:lnTo>
                <a:lnTo>
                  <a:pt x="696966" y="657671"/>
                </a:lnTo>
                <a:lnTo>
                  <a:pt x="701343" y="646662"/>
                </a:lnTo>
                <a:lnTo>
                  <a:pt x="704596" y="635016"/>
                </a:lnTo>
                <a:lnTo>
                  <a:pt x="707129" y="622940"/>
                </a:lnTo>
                <a:lnTo>
                  <a:pt x="709346" y="610641"/>
                </a:lnTo>
                <a:lnTo>
                  <a:pt x="711651" y="598323"/>
                </a:lnTo>
                <a:lnTo>
                  <a:pt x="714449" y="586193"/>
                </a:lnTo>
                <a:lnTo>
                  <a:pt x="718143" y="574457"/>
                </a:lnTo>
                <a:lnTo>
                  <a:pt x="722122" y="565277"/>
                </a:lnTo>
                <a:lnTo>
                  <a:pt x="728687" y="557277"/>
                </a:lnTo>
                <a:lnTo>
                  <a:pt x="739367" y="548538"/>
                </a:lnTo>
                <a:lnTo>
                  <a:pt x="751961" y="539390"/>
                </a:lnTo>
                <a:lnTo>
                  <a:pt x="764267" y="530159"/>
                </a:lnTo>
                <a:lnTo>
                  <a:pt x="774087" y="521176"/>
                </a:lnTo>
                <a:lnTo>
                  <a:pt x="779219" y="512768"/>
                </a:lnTo>
                <a:lnTo>
                  <a:pt x="779513" y="510273"/>
                </a:lnTo>
                <a:lnTo>
                  <a:pt x="773707" y="502058"/>
                </a:lnTo>
                <a:lnTo>
                  <a:pt x="760827" y="495027"/>
                </a:lnTo>
                <a:lnTo>
                  <a:pt x="746853" y="488994"/>
                </a:lnTo>
                <a:lnTo>
                  <a:pt x="739432" y="485140"/>
                </a:lnTo>
                <a:lnTo>
                  <a:pt x="728807" y="477680"/>
                </a:lnTo>
                <a:lnTo>
                  <a:pt x="718502" y="469997"/>
                </a:lnTo>
                <a:lnTo>
                  <a:pt x="708500" y="462088"/>
                </a:lnTo>
                <a:lnTo>
                  <a:pt x="698786" y="453950"/>
                </a:lnTo>
                <a:lnTo>
                  <a:pt x="689345" y="445580"/>
                </a:lnTo>
                <a:lnTo>
                  <a:pt x="680161" y="436975"/>
                </a:lnTo>
                <a:lnTo>
                  <a:pt x="671220" y="428133"/>
                </a:lnTo>
                <a:lnTo>
                  <a:pt x="662506" y="419052"/>
                </a:lnTo>
                <a:lnTo>
                  <a:pt x="654003" y="409727"/>
                </a:lnTo>
                <a:lnTo>
                  <a:pt x="645696" y="400157"/>
                </a:lnTo>
                <a:lnTo>
                  <a:pt x="637570" y="390338"/>
                </a:lnTo>
                <a:lnTo>
                  <a:pt x="629609" y="380268"/>
                </a:lnTo>
                <a:lnTo>
                  <a:pt x="621799" y="369944"/>
                </a:lnTo>
                <a:lnTo>
                  <a:pt x="614123" y="359364"/>
                </a:lnTo>
                <a:lnTo>
                  <a:pt x="607936" y="350520"/>
                </a:lnTo>
                <a:lnTo>
                  <a:pt x="600183" y="339676"/>
                </a:lnTo>
                <a:lnTo>
                  <a:pt x="592131" y="329202"/>
                </a:lnTo>
                <a:lnTo>
                  <a:pt x="583794" y="319079"/>
                </a:lnTo>
                <a:lnTo>
                  <a:pt x="575187" y="309289"/>
                </a:lnTo>
                <a:lnTo>
                  <a:pt x="566323" y="299814"/>
                </a:lnTo>
                <a:lnTo>
                  <a:pt x="557218" y="290635"/>
                </a:lnTo>
                <a:lnTo>
                  <a:pt x="547884" y="281734"/>
                </a:lnTo>
                <a:lnTo>
                  <a:pt x="538337" y="273094"/>
                </a:lnTo>
                <a:lnTo>
                  <a:pt x="528590" y="264696"/>
                </a:lnTo>
                <a:lnTo>
                  <a:pt x="518658" y="256522"/>
                </a:lnTo>
                <a:lnTo>
                  <a:pt x="508554" y="248554"/>
                </a:lnTo>
                <a:lnTo>
                  <a:pt x="498294" y="240773"/>
                </a:lnTo>
                <a:lnTo>
                  <a:pt x="487890" y="233162"/>
                </a:lnTo>
                <a:lnTo>
                  <a:pt x="477358" y="225703"/>
                </a:lnTo>
                <a:lnTo>
                  <a:pt x="466711" y="218376"/>
                </a:lnTo>
                <a:lnTo>
                  <a:pt x="455964" y="211165"/>
                </a:lnTo>
                <a:lnTo>
                  <a:pt x="445130" y="204051"/>
                </a:lnTo>
                <a:lnTo>
                  <a:pt x="434225" y="197015"/>
                </a:lnTo>
                <a:lnTo>
                  <a:pt x="423261" y="190040"/>
                </a:lnTo>
                <a:lnTo>
                  <a:pt x="412254" y="183108"/>
                </a:lnTo>
                <a:lnTo>
                  <a:pt x="401527" y="176079"/>
                </a:lnTo>
                <a:lnTo>
                  <a:pt x="391092" y="168724"/>
                </a:lnTo>
                <a:lnTo>
                  <a:pt x="380879" y="161126"/>
                </a:lnTo>
                <a:lnTo>
                  <a:pt x="370819" y="153368"/>
                </a:lnTo>
                <a:lnTo>
                  <a:pt x="360842" y="145534"/>
                </a:lnTo>
                <a:lnTo>
                  <a:pt x="350877" y="137707"/>
                </a:lnTo>
                <a:lnTo>
                  <a:pt x="340856" y="129969"/>
                </a:lnTo>
                <a:lnTo>
                  <a:pt x="330708" y="122405"/>
                </a:lnTo>
                <a:lnTo>
                  <a:pt x="320364" y="115097"/>
                </a:lnTo>
                <a:lnTo>
                  <a:pt x="311594" y="109296"/>
                </a:lnTo>
                <a:lnTo>
                  <a:pt x="300712" y="102720"/>
                </a:lnTo>
                <a:lnTo>
                  <a:pt x="289571" y="96605"/>
                </a:lnTo>
                <a:lnTo>
                  <a:pt x="278249" y="90816"/>
                </a:lnTo>
                <a:lnTo>
                  <a:pt x="266821" y="85223"/>
                </a:lnTo>
                <a:lnTo>
                  <a:pt x="255365" y="79692"/>
                </a:lnTo>
                <a:lnTo>
                  <a:pt x="243956" y="74091"/>
                </a:lnTo>
                <a:lnTo>
                  <a:pt x="232672" y="68287"/>
                </a:lnTo>
                <a:lnTo>
                  <a:pt x="221587" y="62148"/>
                </a:lnTo>
                <a:lnTo>
                  <a:pt x="219900" y="61163"/>
                </a:lnTo>
                <a:lnTo>
                  <a:pt x="209158" y="55198"/>
                </a:lnTo>
                <a:lnTo>
                  <a:pt x="198052" y="49661"/>
                </a:lnTo>
                <a:lnTo>
                  <a:pt x="186646" y="44467"/>
                </a:lnTo>
                <a:lnTo>
                  <a:pt x="175000" y="39532"/>
                </a:lnTo>
                <a:lnTo>
                  <a:pt x="163177" y="34771"/>
                </a:lnTo>
                <a:lnTo>
                  <a:pt x="151239" y="30099"/>
                </a:lnTo>
                <a:lnTo>
                  <a:pt x="139247" y="25433"/>
                </a:lnTo>
                <a:lnTo>
                  <a:pt x="127264" y="20686"/>
                </a:lnTo>
                <a:lnTo>
                  <a:pt x="115352" y="15775"/>
                </a:lnTo>
                <a:lnTo>
                  <a:pt x="103572" y="10615"/>
                </a:lnTo>
                <a:lnTo>
                  <a:pt x="91987" y="5121"/>
                </a:lnTo>
                <a:lnTo>
                  <a:pt x="82105" y="0"/>
                </a:lnTo>
                <a:lnTo>
                  <a:pt x="0" y="13843"/>
                </a:lnTo>
                <a:lnTo>
                  <a:pt x="9118" y="1429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4138165" y="5659926"/>
            <a:ext cx="472201" cy="504009"/>
          </a:xfrm>
          <a:custGeom>
            <a:avLst/>
            <a:gdLst/>
            <a:ahLst/>
            <a:cxnLst/>
            <a:rect l="l" t="t" r="r" b="b"/>
            <a:pathLst>
              <a:path w="472201" h="504009">
                <a:moveTo>
                  <a:pt x="21666" y="0"/>
                </a:moveTo>
                <a:lnTo>
                  <a:pt x="0" y="261950"/>
                </a:lnTo>
                <a:lnTo>
                  <a:pt x="2570" y="272754"/>
                </a:lnTo>
                <a:lnTo>
                  <a:pt x="6225" y="284918"/>
                </a:lnTo>
                <a:lnTo>
                  <a:pt x="15638" y="308834"/>
                </a:lnTo>
                <a:lnTo>
                  <a:pt x="27410" y="331972"/>
                </a:lnTo>
                <a:lnTo>
                  <a:pt x="41006" y="354060"/>
                </a:lnTo>
                <a:lnTo>
                  <a:pt x="55892" y="374821"/>
                </a:lnTo>
                <a:lnTo>
                  <a:pt x="66530" y="388022"/>
                </a:lnTo>
                <a:lnTo>
                  <a:pt x="85097" y="405410"/>
                </a:lnTo>
                <a:lnTo>
                  <a:pt x="105393" y="419629"/>
                </a:lnTo>
                <a:lnTo>
                  <a:pt x="116382" y="426923"/>
                </a:lnTo>
                <a:lnTo>
                  <a:pt x="125401" y="433980"/>
                </a:lnTo>
                <a:lnTo>
                  <a:pt x="134676" y="443055"/>
                </a:lnTo>
                <a:lnTo>
                  <a:pt x="143554" y="452872"/>
                </a:lnTo>
                <a:lnTo>
                  <a:pt x="152318" y="462781"/>
                </a:lnTo>
                <a:lnTo>
                  <a:pt x="161253" y="472129"/>
                </a:lnTo>
                <a:lnTo>
                  <a:pt x="170643" y="480265"/>
                </a:lnTo>
                <a:lnTo>
                  <a:pt x="180771" y="486537"/>
                </a:lnTo>
                <a:lnTo>
                  <a:pt x="181479" y="486865"/>
                </a:lnTo>
                <a:lnTo>
                  <a:pt x="192801" y="489479"/>
                </a:lnTo>
                <a:lnTo>
                  <a:pt x="204805" y="489348"/>
                </a:lnTo>
                <a:lnTo>
                  <a:pt x="216877" y="488950"/>
                </a:lnTo>
                <a:lnTo>
                  <a:pt x="228409" y="490766"/>
                </a:lnTo>
                <a:lnTo>
                  <a:pt x="233070" y="492340"/>
                </a:lnTo>
                <a:lnTo>
                  <a:pt x="236372" y="499833"/>
                </a:lnTo>
                <a:lnTo>
                  <a:pt x="239483" y="500837"/>
                </a:lnTo>
                <a:lnTo>
                  <a:pt x="242523" y="501612"/>
                </a:lnTo>
                <a:lnTo>
                  <a:pt x="255003" y="502351"/>
                </a:lnTo>
                <a:lnTo>
                  <a:pt x="269412" y="502324"/>
                </a:lnTo>
                <a:lnTo>
                  <a:pt x="282590" y="503151"/>
                </a:lnTo>
                <a:lnTo>
                  <a:pt x="294796" y="503871"/>
                </a:lnTo>
                <a:lnTo>
                  <a:pt x="306673" y="504009"/>
                </a:lnTo>
                <a:lnTo>
                  <a:pt x="318865" y="503093"/>
                </a:lnTo>
                <a:lnTo>
                  <a:pt x="332016" y="500646"/>
                </a:lnTo>
                <a:lnTo>
                  <a:pt x="332691" y="500482"/>
                </a:lnTo>
                <a:lnTo>
                  <a:pt x="345021" y="497690"/>
                </a:lnTo>
                <a:lnTo>
                  <a:pt x="357444" y="495235"/>
                </a:lnTo>
                <a:lnTo>
                  <a:pt x="369951" y="493090"/>
                </a:lnTo>
                <a:lnTo>
                  <a:pt x="382536" y="491231"/>
                </a:lnTo>
                <a:lnTo>
                  <a:pt x="395192" y="489630"/>
                </a:lnTo>
                <a:lnTo>
                  <a:pt x="407911" y="488264"/>
                </a:lnTo>
                <a:lnTo>
                  <a:pt x="424485" y="488158"/>
                </a:lnTo>
                <a:lnTo>
                  <a:pt x="436841" y="486079"/>
                </a:lnTo>
                <a:lnTo>
                  <a:pt x="440893" y="482371"/>
                </a:lnTo>
                <a:lnTo>
                  <a:pt x="442252" y="468490"/>
                </a:lnTo>
                <a:lnTo>
                  <a:pt x="443153" y="462737"/>
                </a:lnTo>
                <a:lnTo>
                  <a:pt x="444074" y="456731"/>
                </a:lnTo>
                <a:lnTo>
                  <a:pt x="445803" y="444152"/>
                </a:lnTo>
                <a:lnTo>
                  <a:pt x="446976" y="431431"/>
                </a:lnTo>
                <a:lnTo>
                  <a:pt x="447160" y="426260"/>
                </a:lnTo>
                <a:lnTo>
                  <a:pt x="445885" y="413740"/>
                </a:lnTo>
                <a:lnTo>
                  <a:pt x="441982" y="404279"/>
                </a:lnTo>
                <a:lnTo>
                  <a:pt x="435682" y="394624"/>
                </a:lnTo>
                <a:lnTo>
                  <a:pt x="427215" y="381520"/>
                </a:lnTo>
                <a:lnTo>
                  <a:pt x="424937" y="377290"/>
                </a:lnTo>
                <a:lnTo>
                  <a:pt x="420896" y="366418"/>
                </a:lnTo>
                <a:lnTo>
                  <a:pt x="418697" y="354767"/>
                </a:lnTo>
                <a:lnTo>
                  <a:pt x="418088" y="342562"/>
                </a:lnTo>
                <a:lnTo>
                  <a:pt x="418819" y="330027"/>
                </a:lnTo>
                <a:lnTo>
                  <a:pt x="420636" y="317386"/>
                </a:lnTo>
                <a:lnTo>
                  <a:pt x="423288" y="304864"/>
                </a:lnTo>
                <a:lnTo>
                  <a:pt x="426525" y="292685"/>
                </a:lnTo>
                <a:lnTo>
                  <a:pt x="430093" y="281074"/>
                </a:lnTo>
                <a:lnTo>
                  <a:pt x="433743" y="270256"/>
                </a:lnTo>
                <a:lnTo>
                  <a:pt x="435673" y="265425"/>
                </a:lnTo>
                <a:lnTo>
                  <a:pt x="440201" y="256280"/>
                </a:lnTo>
                <a:lnTo>
                  <a:pt x="445836" y="246168"/>
                </a:lnTo>
                <a:lnTo>
                  <a:pt x="452030" y="235360"/>
                </a:lnTo>
                <a:lnTo>
                  <a:pt x="458235" y="224127"/>
                </a:lnTo>
                <a:lnTo>
                  <a:pt x="463903" y="212739"/>
                </a:lnTo>
                <a:lnTo>
                  <a:pt x="468485" y="201469"/>
                </a:lnTo>
                <a:lnTo>
                  <a:pt x="471434" y="190586"/>
                </a:lnTo>
                <a:lnTo>
                  <a:pt x="472201" y="180363"/>
                </a:lnTo>
                <a:lnTo>
                  <a:pt x="470238" y="171070"/>
                </a:lnTo>
                <a:lnTo>
                  <a:pt x="464997" y="162979"/>
                </a:lnTo>
                <a:lnTo>
                  <a:pt x="462092" y="160303"/>
                </a:lnTo>
                <a:lnTo>
                  <a:pt x="451959" y="154903"/>
                </a:lnTo>
                <a:lnTo>
                  <a:pt x="440426" y="152845"/>
                </a:lnTo>
                <a:lnTo>
                  <a:pt x="428086" y="153011"/>
                </a:lnTo>
                <a:lnTo>
                  <a:pt x="415531" y="154284"/>
                </a:lnTo>
                <a:lnTo>
                  <a:pt x="403355" y="155545"/>
                </a:lnTo>
                <a:lnTo>
                  <a:pt x="392150" y="155676"/>
                </a:lnTo>
                <a:lnTo>
                  <a:pt x="374673" y="153811"/>
                </a:lnTo>
                <a:lnTo>
                  <a:pt x="362400" y="151931"/>
                </a:lnTo>
                <a:lnTo>
                  <a:pt x="349865" y="149578"/>
                </a:lnTo>
                <a:lnTo>
                  <a:pt x="337159" y="146772"/>
                </a:lnTo>
                <a:lnTo>
                  <a:pt x="324372" y="143537"/>
                </a:lnTo>
                <a:lnTo>
                  <a:pt x="311595" y="139893"/>
                </a:lnTo>
                <a:lnTo>
                  <a:pt x="298918" y="135862"/>
                </a:lnTo>
                <a:lnTo>
                  <a:pt x="286431" y="131466"/>
                </a:lnTo>
                <a:lnTo>
                  <a:pt x="274224" y="126727"/>
                </a:lnTo>
                <a:lnTo>
                  <a:pt x="262389" y="121666"/>
                </a:lnTo>
                <a:lnTo>
                  <a:pt x="251016" y="116306"/>
                </a:lnTo>
                <a:lnTo>
                  <a:pt x="240195" y="110667"/>
                </a:lnTo>
                <a:lnTo>
                  <a:pt x="229068" y="104031"/>
                </a:lnTo>
                <a:lnTo>
                  <a:pt x="218488" y="96868"/>
                </a:lnTo>
                <a:lnTo>
                  <a:pt x="208179" y="89314"/>
                </a:lnTo>
                <a:lnTo>
                  <a:pt x="198017" y="81592"/>
                </a:lnTo>
                <a:lnTo>
                  <a:pt x="187881" y="73922"/>
                </a:lnTo>
                <a:lnTo>
                  <a:pt x="177648" y="66526"/>
                </a:lnTo>
                <a:lnTo>
                  <a:pt x="167195" y="59626"/>
                </a:lnTo>
                <a:lnTo>
                  <a:pt x="160642" y="55562"/>
                </a:lnTo>
                <a:lnTo>
                  <a:pt x="154876" y="51295"/>
                </a:lnTo>
                <a:lnTo>
                  <a:pt x="145821" y="48196"/>
                </a:lnTo>
                <a:lnTo>
                  <a:pt x="139760" y="46130"/>
                </a:lnTo>
                <a:lnTo>
                  <a:pt x="127474" y="41983"/>
                </a:lnTo>
                <a:lnTo>
                  <a:pt x="115381" y="37911"/>
                </a:lnTo>
                <a:lnTo>
                  <a:pt x="103450" y="33846"/>
                </a:lnTo>
                <a:lnTo>
                  <a:pt x="91647" y="29722"/>
                </a:lnTo>
                <a:lnTo>
                  <a:pt x="79939" y="25472"/>
                </a:lnTo>
                <a:lnTo>
                  <a:pt x="68292" y="21030"/>
                </a:lnTo>
                <a:lnTo>
                  <a:pt x="56675" y="16329"/>
                </a:lnTo>
                <a:lnTo>
                  <a:pt x="45053" y="11301"/>
                </a:lnTo>
                <a:lnTo>
                  <a:pt x="33395" y="5880"/>
                </a:lnTo>
                <a:lnTo>
                  <a:pt x="21666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4138165" y="5659926"/>
            <a:ext cx="472201" cy="504009"/>
          </a:xfrm>
          <a:custGeom>
            <a:avLst/>
            <a:gdLst/>
            <a:ahLst/>
            <a:cxnLst/>
            <a:rect l="l" t="t" r="r" b="b"/>
            <a:pathLst>
              <a:path w="472201" h="504009">
                <a:moveTo>
                  <a:pt x="21666" y="0"/>
                </a:moveTo>
                <a:lnTo>
                  <a:pt x="33395" y="5880"/>
                </a:lnTo>
                <a:lnTo>
                  <a:pt x="45053" y="11301"/>
                </a:lnTo>
                <a:lnTo>
                  <a:pt x="56675" y="16329"/>
                </a:lnTo>
                <a:lnTo>
                  <a:pt x="68292" y="21030"/>
                </a:lnTo>
                <a:lnTo>
                  <a:pt x="79939" y="25472"/>
                </a:lnTo>
                <a:lnTo>
                  <a:pt x="91647" y="29722"/>
                </a:lnTo>
                <a:lnTo>
                  <a:pt x="103450" y="33846"/>
                </a:lnTo>
                <a:lnTo>
                  <a:pt x="115381" y="37911"/>
                </a:lnTo>
                <a:lnTo>
                  <a:pt x="127474" y="41983"/>
                </a:lnTo>
                <a:lnTo>
                  <a:pt x="139760" y="46130"/>
                </a:lnTo>
                <a:lnTo>
                  <a:pt x="145821" y="48196"/>
                </a:lnTo>
                <a:lnTo>
                  <a:pt x="154876" y="51295"/>
                </a:lnTo>
                <a:lnTo>
                  <a:pt x="160642" y="55562"/>
                </a:lnTo>
                <a:lnTo>
                  <a:pt x="167195" y="59626"/>
                </a:lnTo>
                <a:lnTo>
                  <a:pt x="177648" y="66526"/>
                </a:lnTo>
                <a:lnTo>
                  <a:pt x="187881" y="73922"/>
                </a:lnTo>
                <a:lnTo>
                  <a:pt x="198017" y="81592"/>
                </a:lnTo>
                <a:lnTo>
                  <a:pt x="208179" y="89314"/>
                </a:lnTo>
                <a:lnTo>
                  <a:pt x="218488" y="96868"/>
                </a:lnTo>
                <a:lnTo>
                  <a:pt x="229068" y="104031"/>
                </a:lnTo>
                <a:lnTo>
                  <a:pt x="240041" y="110583"/>
                </a:lnTo>
                <a:lnTo>
                  <a:pt x="251016" y="116306"/>
                </a:lnTo>
                <a:lnTo>
                  <a:pt x="262389" y="121666"/>
                </a:lnTo>
                <a:lnTo>
                  <a:pt x="274224" y="126727"/>
                </a:lnTo>
                <a:lnTo>
                  <a:pt x="286431" y="131466"/>
                </a:lnTo>
                <a:lnTo>
                  <a:pt x="298918" y="135862"/>
                </a:lnTo>
                <a:lnTo>
                  <a:pt x="311595" y="139893"/>
                </a:lnTo>
                <a:lnTo>
                  <a:pt x="324372" y="143537"/>
                </a:lnTo>
                <a:lnTo>
                  <a:pt x="337159" y="146772"/>
                </a:lnTo>
                <a:lnTo>
                  <a:pt x="349865" y="149578"/>
                </a:lnTo>
                <a:lnTo>
                  <a:pt x="362400" y="151931"/>
                </a:lnTo>
                <a:lnTo>
                  <a:pt x="374673" y="153811"/>
                </a:lnTo>
                <a:lnTo>
                  <a:pt x="386593" y="155195"/>
                </a:lnTo>
                <a:lnTo>
                  <a:pt x="392150" y="155676"/>
                </a:lnTo>
                <a:lnTo>
                  <a:pt x="403355" y="155545"/>
                </a:lnTo>
                <a:lnTo>
                  <a:pt x="415531" y="154284"/>
                </a:lnTo>
                <a:lnTo>
                  <a:pt x="428086" y="153011"/>
                </a:lnTo>
                <a:lnTo>
                  <a:pt x="440426" y="152845"/>
                </a:lnTo>
                <a:lnTo>
                  <a:pt x="451959" y="154903"/>
                </a:lnTo>
                <a:lnTo>
                  <a:pt x="462092" y="160303"/>
                </a:lnTo>
                <a:lnTo>
                  <a:pt x="464997" y="162979"/>
                </a:lnTo>
                <a:lnTo>
                  <a:pt x="470238" y="171070"/>
                </a:lnTo>
                <a:lnTo>
                  <a:pt x="472201" y="180363"/>
                </a:lnTo>
                <a:lnTo>
                  <a:pt x="471434" y="190586"/>
                </a:lnTo>
                <a:lnTo>
                  <a:pt x="468485" y="201469"/>
                </a:lnTo>
                <a:lnTo>
                  <a:pt x="463903" y="212739"/>
                </a:lnTo>
                <a:lnTo>
                  <a:pt x="458235" y="224127"/>
                </a:lnTo>
                <a:lnTo>
                  <a:pt x="452030" y="235360"/>
                </a:lnTo>
                <a:lnTo>
                  <a:pt x="445836" y="246168"/>
                </a:lnTo>
                <a:lnTo>
                  <a:pt x="440201" y="256280"/>
                </a:lnTo>
                <a:lnTo>
                  <a:pt x="435673" y="265425"/>
                </a:lnTo>
                <a:lnTo>
                  <a:pt x="433743" y="270256"/>
                </a:lnTo>
                <a:lnTo>
                  <a:pt x="430093" y="281074"/>
                </a:lnTo>
                <a:lnTo>
                  <a:pt x="426525" y="292685"/>
                </a:lnTo>
                <a:lnTo>
                  <a:pt x="423288" y="304864"/>
                </a:lnTo>
                <a:lnTo>
                  <a:pt x="420636" y="317386"/>
                </a:lnTo>
                <a:lnTo>
                  <a:pt x="418819" y="330027"/>
                </a:lnTo>
                <a:lnTo>
                  <a:pt x="418088" y="342562"/>
                </a:lnTo>
                <a:lnTo>
                  <a:pt x="418697" y="354767"/>
                </a:lnTo>
                <a:lnTo>
                  <a:pt x="420896" y="366418"/>
                </a:lnTo>
                <a:lnTo>
                  <a:pt x="424937" y="377290"/>
                </a:lnTo>
                <a:lnTo>
                  <a:pt x="435682" y="394624"/>
                </a:lnTo>
                <a:lnTo>
                  <a:pt x="441982" y="404279"/>
                </a:lnTo>
                <a:lnTo>
                  <a:pt x="445885" y="413740"/>
                </a:lnTo>
                <a:lnTo>
                  <a:pt x="447160" y="426260"/>
                </a:lnTo>
                <a:lnTo>
                  <a:pt x="446976" y="431431"/>
                </a:lnTo>
                <a:lnTo>
                  <a:pt x="445803" y="444152"/>
                </a:lnTo>
                <a:lnTo>
                  <a:pt x="444074" y="456731"/>
                </a:lnTo>
                <a:lnTo>
                  <a:pt x="443153" y="462737"/>
                </a:lnTo>
                <a:lnTo>
                  <a:pt x="442252" y="468490"/>
                </a:lnTo>
                <a:lnTo>
                  <a:pt x="440893" y="482371"/>
                </a:lnTo>
                <a:lnTo>
                  <a:pt x="436841" y="486079"/>
                </a:lnTo>
                <a:lnTo>
                  <a:pt x="424485" y="488158"/>
                </a:lnTo>
                <a:lnTo>
                  <a:pt x="409743" y="488237"/>
                </a:lnTo>
                <a:lnTo>
                  <a:pt x="407911" y="488264"/>
                </a:lnTo>
                <a:lnTo>
                  <a:pt x="395192" y="489630"/>
                </a:lnTo>
                <a:lnTo>
                  <a:pt x="382536" y="491231"/>
                </a:lnTo>
                <a:lnTo>
                  <a:pt x="369951" y="493090"/>
                </a:lnTo>
                <a:lnTo>
                  <a:pt x="357444" y="495235"/>
                </a:lnTo>
                <a:lnTo>
                  <a:pt x="345021" y="497690"/>
                </a:lnTo>
                <a:lnTo>
                  <a:pt x="332691" y="500482"/>
                </a:lnTo>
                <a:lnTo>
                  <a:pt x="332016" y="500646"/>
                </a:lnTo>
                <a:lnTo>
                  <a:pt x="318865" y="503093"/>
                </a:lnTo>
                <a:lnTo>
                  <a:pt x="306673" y="504009"/>
                </a:lnTo>
                <a:lnTo>
                  <a:pt x="294796" y="503871"/>
                </a:lnTo>
                <a:lnTo>
                  <a:pt x="282590" y="503151"/>
                </a:lnTo>
                <a:lnTo>
                  <a:pt x="269412" y="502324"/>
                </a:lnTo>
                <a:lnTo>
                  <a:pt x="267868" y="502246"/>
                </a:lnTo>
                <a:lnTo>
                  <a:pt x="255003" y="502351"/>
                </a:lnTo>
                <a:lnTo>
                  <a:pt x="242523" y="501612"/>
                </a:lnTo>
                <a:lnTo>
                  <a:pt x="239483" y="500837"/>
                </a:lnTo>
                <a:lnTo>
                  <a:pt x="236372" y="499833"/>
                </a:lnTo>
                <a:lnTo>
                  <a:pt x="233070" y="492340"/>
                </a:lnTo>
                <a:lnTo>
                  <a:pt x="228409" y="490766"/>
                </a:lnTo>
                <a:lnTo>
                  <a:pt x="216877" y="488950"/>
                </a:lnTo>
                <a:lnTo>
                  <a:pt x="204805" y="489348"/>
                </a:lnTo>
                <a:lnTo>
                  <a:pt x="192801" y="489479"/>
                </a:lnTo>
                <a:lnTo>
                  <a:pt x="181479" y="486865"/>
                </a:lnTo>
                <a:lnTo>
                  <a:pt x="170643" y="480265"/>
                </a:lnTo>
                <a:lnTo>
                  <a:pt x="161253" y="472129"/>
                </a:lnTo>
                <a:lnTo>
                  <a:pt x="152318" y="462781"/>
                </a:lnTo>
                <a:lnTo>
                  <a:pt x="143554" y="452872"/>
                </a:lnTo>
                <a:lnTo>
                  <a:pt x="134676" y="443055"/>
                </a:lnTo>
                <a:lnTo>
                  <a:pt x="125401" y="433980"/>
                </a:lnTo>
                <a:lnTo>
                  <a:pt x="116382" y="426923"/>
                </a:lnTo>
                <a:lnTo>
                  <a:pt x="105393" y="419629"/>
                </a:lnTo>
                <a:lnTo>
                  <a:pt x="94990" y="412641"/>
                </a:lnTo>
                <a:lnTo>
                  <a:pt x="85097" y="405410"/>
                </a:lnTo>
                <a:lnTo>
                  <a:pt x="75636" y="397387"/>
                </a:lnTo>
                <a:lnTo>
                  <a:pt x="66530" y="388022"/>
                </a:lnTo>
                <a:lnTo>
                  <a:pt x="55892" y="374821"/>
                </a:lnTo>
                <a:lnTo>
                  <a:pt x="48321" y="364623"/>
                </a:lnTo>
                <a:lnTo>
                  <a:pt x="41006" y="354060"/>
                </a:lnTo>
                <a:lnTo>
                  <a:pt x="34013" y="343165"/>
                </a:lnTo>
                <a:lnTo>
                  <a:pt x="27410" y="331972"/>
                </a:lnTo>
                <a:lnTo>
                  <a:pt x="21263" y="320517"/>
                </a:lnTo>
                <a:lnTo>
                  <a:pt x="15638" y="308834"/>
                </a:lnTo>
                <a:lnTo>
                  <a:pt x="10604" y="296956"/>
                </a:lnTo>
                <a:lnTo>
                  <a:pt x="6225" y="284918"/>
                </a:lnTo>
                <a:lnTo>
                  <a:pt x="2570" y="272754"/>
                </a:lnTo>
                <a:lnTo>
                  <a:pt x="0" y="2619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846317" y="5097706"/>
            <a:ext cx="347414" cy="499504"/>
          </a:xfrm>
          <a:custGeom>
            <a:avLst/>
            <a:gdLst/>
            <a:ahLst/>
            <a:cxnLst/>
            <a:rect l="l" t="t" r="r" b="b"/>
            <a:pathLst>
              <a:path w="347414" h="499504">
                <a:moveTo>
                  <a:pt x="278396" y="420649"/>
                </a:moveTo>
                <a:lnTo>
                  <a:pt x="286569" y="420801"/>
                </a:lnTo>
                <a:lnTo>
                  <a:pt x="298728" y="425360"/>
                </a:lnTo>
                <a:lnTo>
                  <a:pt x="308302" y="434119"/>
                </a:lnTo>
                <a:lnTo>
                  <a:pt x="315312" y="445617"/>
                </a:lnTo>
                <a:lnTo>
                  <a:pt x="319777" y="458394"/>
                </a:lnTo>
                <a:lnTo>
                  <a:pt x="321716" y="470992"/>
                </a:lnTo>
                <a:lnTo>
                  <a:pt x="322140" y="475634"/>
                </a:lnTo>
                <a:lnTo>
                  <a:pt x="324609" y="487186"/>
                </a:lnTo>
                <a:lnTo>
                  <a:pt x="328714" y="496077"/>
                </a:lnTo>
                <a:lnTo>
                  <a:pt x="334008" y="499504"/>
                </a:lnTo>
                <a:lnTo>
                  <a:pt x="340042" y="494664"/>
                </a:lnTo>
                <a:lnTo>
                  <a:pt x="342025" y="491236"/>
                </a:lnTo>
                <a:lnTo>
                  <a:pt x="346212" y="479876"/>
                </a:lnTo>
                <a:lnTo>
                  <a:pt x="347414" y="468069"/>
                </a:lnTo>
                <a:lnTo>
                  <a:pt x="346216" y="455699"/>
                </a:lnTo>
                <a:lnTo>
                  <a:pt x="343204" y="442645"/>
                </a:lnTo>
                <a:lnTo>
                  <a:pt x="341873" y="437946"/>
                </a:lnTo>
                <a:lnTo>
                  <a:pt x="337360" y="426100"/>
                </a:lnTo>
                <a:lnTo>
                  <a:pt x="329704" y="415937"/>
                </a:lnTo>
                <a:lnTo>
                  <a:pt x="318861" y="406768"/>
                </a:lnTo>
                <a:lnTo>
                  <a:pt x="309232" y="398271"/>
                </a:lnTo>
                <a:lnTo>
                  <a:pt x="303326" y="393127"/>
                </a:lnTo>
                <a:lnTo>
                  <a:pt x="292547" y="385217"/>
                </a:lnTo>
                <a:lnTo>
                  <a:pt x="282384" y="377761"/>
                </a:lnTo>
                <a:lnTo>
                  <a:pt x="272421" y="370198"/>
                </a:lnTo>
                <a:lnTo>
                  <a:pt x="261862" y="362356"/>
                </a:lnTo>
                <a:lnTo>
                  <a:pt x="251669" y="354237"/>
                </a:lnTo>
                <a:lnTo>
                  <a:pt x="242824" y="345859"/>
                </a:lnTo>
                <a:lnTo>
                  <a:pt x="235442" y="336238"/>
                </a:lnTo>
                <a:lnTo>
                  <a:pt x="229459" y="325075"/>
                </a:lnTo>
                <a:lnTo>
                  <a:pt x="224740" y="313351"/>
                </a:lnTo>
                <a:lnTo>
                  <a:pt x="220459" y="301307"/>
                </a:lnTo>
                <a:lnTo>
                  <a:pt x="218730" y="296564"/>
                </a:lnTo>
                <a:lnTo>
                  <a:pt x="214198" y="284850"/>
                </a:lnTo>
                <a:lnTo>
                  <a:pt x="209303" y="273094"/>
                </a:lnTo>
                <a:lnTo>
                  <a:pt x="204101" y="261366"/>
                </a:lnTo>
                <a:lnTo>
                  <a:pt x="198647" y="249734"/>
                </a:lnTo>
                <a:lnTo>
                  <a:pt x="192998" y="238268"/>
                </a:lnTo>
                <a:lnTo>
                  <a:pt x="187210" y="227037"/>
                </a:lnTo>
                <a:lnTo>
                  <a:pt x="185202" y="223258"/>
                </a:lnTo>
                <a:lnTo>
                  <a:pt x="178932" y="211990"/>
                </a:lnTo>
                <a:lnTo>
                  <a:pt x="172493" y="201373"/>
                </a:lnTo>
                <a:lnTo>
                  <a:pt x="165519" y="190931"/>
                </a:lnTo>
                <a:lnTo>
                  <a:pt x="159926" y="181640"/>
                </a:lnTo>
                <a:lnTo>
                  <a:pt x="154378" y="170076"/>
                </a:lnTo>
                <a:lnTo>
                  <a:pt x="149011" y="158428"/>
                </a:lnTo>
                <a:lnTo>
                  <a:pt x="142925" y="147446"/>
                </a:lnTo>
                <a:lnTo>
                  <a:pt x="139465" y="142311"/>
                </a:lnTo>
                <a:lnTo>
                  <a:pt x="131867" y="132111"/>
                </a:lnTo>
                <a:lnTo>
                  <a:pt x="123893" y="122250"/>
                </a:lnTo>
                <a:lnTo>
                  <a:pt x="115826" y="112482"/>
                </a:lnTo>
                <a:lnTo>
                  <a:pt x="107952" y="102559"/>
                </a:lnTo>
                <a:lnTo>
                  <a:pt x="100554" y="92237"/>
                </a:lnTo>
                <a:lnTo>
                  <a:pt x="93916" y="81267"/>
                </a:lnTo>
                <a:lnTo>
                  <a:pt x="88203" y="71141"/>
                </a:lnTo>
                <a:lnTo>
                  <a:pt x="81626" y="60206"/>
                </a:lnTo>
                <a:lnTo>
                  <a:pt x="75070" y="49550"/>
                </a:lnTo>
                <a:lnTo>
                  <a:pt x="68663" y="38854"/>
                </a:lnTo>
                <a:lnTo>
                  <a:pt x="62534" y="27800"/>
                </a:lnTo>
                <a:lnTo>
                  <a:pt x="61325" y="25570"/>
                </a:lnTo>
                <a:lnTo>
                  <a:pt x="53857" y="14344"/>
                </a:lnTo>
                <a:lnTo>
                  <a:pt x="43994" y="4536"/>
                </a:lnTo>
                <a:lnTo>
                  <a:pt x="32626" y="0"/>
                </a:lnTo>
                <a:lnTo>
                  <a:pt x="21521" y="3381"/>
                </a:lnTo>
                <a:lnTo>
                  <a:pt x="11847" y="11359"/>
                </a:lnTo>
                <a:lnTo>
                  <a:pt x="0" y="16675"/>
                </a:lnTo>
                <a:lnTo>
                  <a:pt x="11709" y="26111"/>
                </a:lnTo>
                <a:lnTo>
                  <a:pt x="11604" y="32980"/>
                </a:lnTo>
                <a:lnTo>
                  <a:pt x="11016" y="45553"/>
                </a:lnTo>
                <a:lnTo>
                  <a:pt x="10324" y="57981"/>
                </a:lnTo>
                <a:lnTo>
                  <a:pt x="10007" y="70853"/>
                </a:lnTo>
                <a:lnTo>
                  <a:pt x="9885" y="76858"/>
                </a:lnTo>
                <a:lnTo>
                  <a:pt x="8954" y="89721"/>
                </a:lnTo>
                <a:lnTo>
                  <a:pt x="7955" y="102032"/>
                </a:lnTo>
                <a:lnTo>
                  <a:pt x="7924" y="114376"/>
                </a:lnTo>
                <a:lnTo>
                  <a:pt x="8499" y="119018"/>
                </a:lnTo>
                <a:lnTo>
                  <a:pt x="12094" y="131221"/>
                </a:lnTo>
                <a:lnTo>
                  <a:pt x="17433" y="143262"/>
                </a:lnTo>
                <a:lnTo>
                  <a:pt x="22898" y="154673"/>
                </a:lnTo>
                <a:lnTo>
                  <a:pt x="25461" y="160258"/>
                </a:lnTo>
                <a:lnTo>
                  <a:pt x="30662" y="171497"/>
                </a:lnTo>
                <a:lnTo>
                  <a:pt x="35953" y="183011"/>
                </a:lnTo>
                <a:lnTo>
                  <a:pt x="41351" y="195084"/>
                </a:lnTo>
                <a:lnTo>
                  <a:pt x="46207" y="205498"/>
                </a:lnTo>
                <a:lnTo>
                  <a:pt x="52076" y="216745"/>
                </a:lnTo>
                <a:lnTo>
                  <a:pt x="58447" y="227804"/>
                </a:lnTo>
                <a:lnTo>
                  <a:pt x="65249" y="238668"/>
                </a:lnTo>
                <a:lnTo>
                  <a:pt x="72411" y="249332"/>
                </a:lnTo>
                <a:lnTo>
                  <a:pt x="79862" y="259788"/>
                </a:lnTo>
                <a:lnTo>
                  <a:pt x="87533" y="270028"/>
                </a:lnTo>
                <a:lnTo>
                  <a:pt x="95353" y="280048"/>
                </a:lnTo>
                <a:lnTo>
                  <a:pt x="103251" y="289839"/>
                </a:lnTo>
                <a:lnTo>
                  <a:pt x="106050" y="293298"/>
                </a:lnTo>
                <a:lnTo>
                  <a:pt x="113938" y="303297"/>
                </a:lnTo>
                <a:lnTo>
                  <a:pt x="121830" y="313326"/>
                </a:lnTo>
                <a:lnTo>
                  <a:pt x="129902" y="323150"/>
                </a:lnTo>
                <a:lnTo>
                  <a:pt x="138328" y="332536"/>
                </a:lnTo>
                <a:lnTo>
                  <a:pt x="140300" y="334522"/>
                </a:lnTo>
                <a:lnTo>
                  <a:pt x="150150" y="342366"/>
                </a:lnTo>
                <a:lnTo>
                  <a:pt x="160787" y="348664"/>
                </a:lnTo>
                <a:lnTo>
                  <a:pt x="172326" y="355015"/>
                </a:lnTo>
                <a:lnTo>
                  <a:pt x="180906" y="360225"/>
                </a:lnTo>
                <a:lnTo>
                  <a:pt x="192195" y="368495"/>
                </a:lnTo>
                <a:lnTo>
                  <a:pt x="201698" y="378510"/>
                </a:lnTo>
                <a:lnTo>
                  <a:pt x="206387" y="389788"/>
                </a:lnTo>
                <a:lnTo>
                  <a:pt x="207073" y="396138"/>
                </a:lnTo>
                <a:lnTo>
                  <a:pt x="203009" y="398627"/>
                </a:lnTo>
                <a:lnTo>
                  <a:pt x="203085" y="403999"/>
                </a:lnTo>
                <a:lnTo>
                  <a:pt x="207135" y="414943"/>
                </a:lnTo>
                <a:lnTo>
                  <a:pt x="216367" y="424272"/>
                </a:lnTo>
                <a:lnTo>
                  <a:pt x="225818" y="433920"/>
                </a:lnTo>
                <a:lnTo>
                  <a:pt x="226966" y="435488"/>
                </a:lnTo>
                <a:lnTo>
                  <a:pt x="233982" y="445631"/>
                </a:lnTo>
                <a:lnTo>
                  <a:pt x="241267" y="455167"/>
                </a:lnTo>
                <a:lnTo>
                  <a:pt x="249791" y="462727"/>
                </a:lnTo>
                <a:lnTo>
                  <a:pt x="260524" y="466942"/>
                </a:lnTo>
                <a:lnTo>
                  <a:pt x="274434" y="466445"/>
                </a:lnTo>
                <a:lnTo>
                  <a:pt x="283280" y="464592"/>
                </a:lnTo>
                <a:lnTo>
                  <a:pt x="284086" y="455739"/>
                </a:lnTo>
                <a:lnTo>
                  <a:pt x="282858" y="444093"/>
                </a:lnTo>
                <a:lnTo>
                  <a:pt x="279313" y="432467"/>
                </a:lnTo>
                <a:lnTo>
                  <a:pt x="278396" y="42064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4129514" y="5562032"/>
            <a:ext cx="1358" cy="1181"/>
          </a:xfrm>
          <a:custGeom>
            <a:avLst/>
            <a:gdLst/>
            <a:ahLst/>
            <a:cxnLst/>
            <a:rect l="l" t="t" r="r" b="b"/>
            <a:pathLst>
              <a:path w="1358" h="1181">
                <a:moveTo>
                  <a:pt x="1358" y="0"/>
                </a:moveTo>
                <a:lnTo>
                  <a:pt x="83" y="267"/>
                </a:lnTo>
                <a:lnTo>
                  <a:pt x="0" y="1181"/>
                </a:lnTo>
                <a:lnTo>
                  <a:pt x="135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846317" y="5097706"/>
            <a:ext cx="347414" cy="499504"/>
          </a:xfrm>
          <a:custGeom>
            <a:avLst/>
            <a:gdLst/>
            <a:ahLst/>
            <a:cxnLst/>
            <a:rect l="l" t="t" r="r" b="b"/>
            <a:pathLst>
              <a:path w="347414" h="499504">
                <a:moveTo>
                  <a:pt x="0" y="16675"/>
                </a:moveTo>
                <a:lnTo>
                  <a:pt x="11847" y="11359"/>
                </a:lnTo>
                <a:lnTo>
                  <a:pt x="21521" y="3381"/>
                </a:lnTo>
                <a:lnTo>
                  <a:pt x="32626" y="0"/>
                </a:lnTo>
                <a:lnTo>
                  <a:pt x="43994" y="4536"/>
                </a:lnTo>
                <a:lnTo>
                  <a:pt x="53857" y="14344"/>
                </a:lnTo>
                <a:lnTo>
                  <a:pt x="61325" y="25570"/>
                </a:lnTo>
                <a:lnTo>
                  <a:pt x="62534" y="27800"/>
                </a:lnTo>
                <a:lnTo>
                  <a:pt x="68663" y="38854"/>
                </a:lnTo>
                <a:lnTo>
                  <a:pt x="75070" y="49550"/>
                </a:lnTo>
                <a:lnTo>
                  <a:pt x="81626" y="60206"/>
                </a:lnTo>
                <a:lnTo>
                  <a:pt x="88203" y="71141"/>
                </a:lnTo>
                <a:lnTo>
                  <a:pt x="93916" y="81267"/>
                </a:lnTo>
                <a:lnTo>
                  <a:pt x="100554" y="92237"/>
                </a:lnTo>
                <a:lnTo>
                  <a:pt x="107952" y="102559"/>
                </a:lnTo>
                <a:lnTo>
                  <a:pt x="115826" y="112482"/>
                </a:lnTo>
                <a:lnTo>
                  <a:pt x="123893" y="122250"/>
                </a:lnTo>
                <a:lnTo>
                  <a:pt x="131867" y="132111"/>
                </a:lnTo>
                <a:lnTo>
                  <a:pt x="139465" y="142311"/>
                </a:lnTo>
                <a:lnTo>
                  <a:pt x="142925" y="147446"/>
                </a:lnTo>
                <a:lnTo>
                  <a:pt x="149011" y="158428"/>
                </a:lnTo>
                <a:lnTo>
                  <a:pt x="154378" y="170076"/>
                </a:lnTo>
                <a:lnTo>
                  <a:pt x="159926" y="181640"/>
                </a:lnTo>
                <a:lnTo>
                  <a:pt x="165519" y="190931"/>
                </a:lnTo>
                <a:lnTo>
                  <a:pt x="172493" y="201373"/>
                </a:lnTo>
                <a:lnTo>
                  <a:pt x="178932" y="211990"/>
                </a:lnTo>
                <a:lnTo>
                  <a:pt x="185202" y="223258"/>
                </a:lnTo>
                <a:lnTo>
                  <a:pt x="187210" y="227037"/>
                </a:lnTo>
                <a:lnTo>
                  <a:pt x="192998" y="238268"/>
                </a:lnTo>
                <a:lnTo>
                  <a:pt x="198647" y="249734"/>
                </a:lnTo>
                <a:lnTo>
                  <a:pt x="204101" y="261366"/>
                </a:lnTo>
                <a:lnTo>
                  <a:pt x="209303" y="273094"/>
                </a:lnTo>
                <a:lnTo>
                  <a:pt x="214198" y="284850"/>
                </a:lnTo>
                <a:lnTo>
                  <a:pt x="218730" y="296564"/>
                </a:lnTo>
                <a:lnTo>
                  <a:pt x="220459" y="301307"/>
                </a:lnTo>
                <a:lnTo>
                  <a:pt x="224740" y="313351"/>
                </a:lnTo>
                <a:lnTo>
                  <a:pt x="229459" y="325075"/>
                </a:lnTo>
                <a:lnTo>
                  <a:pt x="235442" y="336238"/>
                </a:lnTo>
                <a:lnTo>
                  <a:pt x="242824" y="345859"/>
                </a:lnTo>
                <a:lnTo>
                  <a:pt x="251669" y="354237"/>
                </a:lnTo>
                <a:lnTo>
                  <a:pt x="261862" y="362356"/>
                </a:lnTo>
                <a:lnTo>
                  <a:pt x="272421" y="370198"/>
                </a:lnTo>
                <a:lnTo>
                  <a:pt x="282384" y="377761"/>
                </a:lnTo>
                <a:lnTo>
                  <a:pt x="292547" y="385217"/>
                </a:lnTo>
                <a:lnTo>
                  <a:pt x="303326" y="393127"/>
                </a:lnTo>
                <a:lnTo>
                  <a:pt x="309232" y="398271"/>
                </a:lnTo>
                <a:lnTo>
                  <a:pt x="318861" y="406768"/>
                </a:lnTo>
                <a:lnTo>
                  <a:pt x="328617" y="414943"/>
                </a:lnTo>
                <a:lnTo>
                  <a:pt x="337360" y="426100"/>
                </a:lnTo>
                <a:lnTo>
                  <a:pt x="341873" y="437946"/>
                </a:lnTo>
                <a:lnTo>
                  <a:pt x="343204" y="442645"/>
                </a:lnTo>
                <a:lnTo>
                  <a:pt x="346216" y="455699"/>
                </a:lnTo>
                <a:lnTo>
                  <a:pt x="347414" y="468069"/>
                </a:lnTo>
                <a:lnTo>
                  <a:pt x="346212" y="479876"/>
                </a:lnTo>
                <a:lnTo>
                  <a:pt x="342025" y="491236"/>
                </a:lnTo>
                <a:lnTo>
                  <a:pt x="340042" y="494664"/>
                </a:lnTo>
                <a:lnTo>
                  <a:pt x="334008" y="499504"/>
                </a:lnTo>
                <a:lnTo>
                  <a:pt x="328714" y="496077"/>
                </a:lnTo>
                <a:lnTo>
                  <a:pt x="324609" y="487186"/>
                </a:lnTo>
                <a:lnTo>
                  <a:pt x="322140" y="475634"/>
                </a:lnTo>
                <a:lnTo>
                  <a:pt x="321716" y="470992"/>
                </a:lnTo>
                <a:lnTo>
                  <a:pt x="319777" y="458394"/>
                </a:lnTo>
                <a:lnTo>
                  <a:pt x="315312" y="445617"/>
                </a:lnTo>
                <a:lnTo>
                  <a:pt x="308302" y="434119"/>
                </a:lnTo>
                <a:lnTo>
                  <a:pt x="298728" y="425360"/>
                </a:lnTo>
                <a:lnTo>
                  <a:pt x="286569" y="420801"/>
                </a:lnTo>
                <a:lnTo>
                  <a:pt x="278396" y="420649"/>
                </a:lnTo>
                <a:lnTo>
                  <a:pt x="279313" y="432467"/>
                </a:lnTo>
                <a:lnTo>
                  <a:pt x="282858" y="444093"/>
                </a:lnTo>
                <a:lnTo>
                  <a:pt x="284086" y="455739"/>
                </a:lnTo>
                <a:lnTo>
                  <a:pt x="283197" y="465505"/>
                </a:lnTo>
                <a:lnTo>
                  <a:pt x="284556" y="464324"/>
                </a:lnTo>
                <a:lnTo>
                  <a:pt x="274434" y="466445"/>
                </a:lnTo>
                <a:lnTo>
                  <a:pt x="260524" y="466942"/>
                </a:lnTo>
                <a:lnTo>
                  <a:pt x="249791" y="462727"/>
                </a:lnTo>
                <a:lnTo>
                  <a:pt x="241267" y="455167"/>
                </a:lnTo>
                <a:lnTo>
                  <a:pt x="233982" y="445631"/>
                </a:lnTo>
                <a:lnTo>
                  <a:pt x="226966" y="435488"/>
                </a:lnTo>
                <a:lnTo>
                  <a:pt x="225818" y="433920"/>
                </a:lnTo>
                <a:lnTo>
                  <a:pt x="216367" y="424272"/>
                </a:lnTo>
                <a:lnTo>
                  <a:pt x="207135" y="414943"/>
                </a:lnTo>
                <a:lnTo>
                  <a:pt x="203085" y="403999"/>
                </a:lnTo>
                <a:lnTo>
                  <a:pt x="203009" y="398627"/>
                </a:lnTo>
                <a:lnTo>
                  <a:pt x="207073" y="396138"/>
                </a:lnTo>
                <a:lnTo>
                  <a:pt x="206387" y="389788"/>
                </a:lnTo>
                <a:lnTo>
                  <a:pt x="201698" y="378510"/>
                </a:lnTo>
                <a:lnTo>
                  <a:pt x="192195" y="368495"/>
                </a:lnTo>
                <a:lnTo>
                  <a:pt x="180906" y="360225"/>
                </a:lnTo>
                <a:lnTo>
                  <a:pt x="172326" y="355015"/>
                </a:lnTo>
                <a:lnTo>
                  <a:pt x="160787" y="348664"/>
                </a:lnTo>
                <a:lnTo>
                  <a:pt x="150150" y="342366"/>
                </a:lnTo>
                <a:lnTo>
                  <a:pt x="140300" y="334522"/>
                </a:lnTo>
                <a:lnTo>
                  <a:pt x="138328" y="332536"/>
                </a:lnTo>
                <a:lnTo>
                  <a:pt x="129902" y="323150"/>
                </a:lnTo>
                <a:lnTo>
                  <a:pt x="121830" y="313326"/>
                </a:lnTo>
                <a:lnTo>
                  <a:pt x="113938" y="303297"/>
                </a:lnTo>
                <a:lnTo>
                  <a:pt x="106050" y="293298"/>
                </a:lnTo>
                <a:lnTo>
                  <a:pt x="103251" y="289839"/>
                </a:lnTo>
                <a:lnTo>
                  <a:pt x="95353" y="280048"/>
                </a:lnTo>
                <a:lnTo>
                  <a:pt x="87533" y="270028"/>
                </a:lnTo>
                <a:lnTo>
                  <a:pt x="79862" y="259788"/>
                </a:lnTo>
                <a:lnTo>
                  <a:pt x="72411" y="249332"/>
                </a:lnTo>
                <a:lnTo>
                  <a:pt x="65249" y="238668"/>
                </a:lnTo>
                <a:lnTo>
                  <a:pt x="58447" y="227804"/>
                </a:lnTo>
                <a:lnTo>
                  <a:pt x="52076" y="216745"/>
                </a:lnTo>
                <a:lnTo>
                  <a:pt x="46207" y="205498"/>
                </a:lnTo>
                <a:lnTo>
                  <a:pt x="41351" y="195084"/>
                </a:lnTo>
                <a:lnTo>
                  <a:pt x="35953" y="183011"/>
                </a:lnTo>
                <a:lnTo>
                  <a:pt x="30662" y="171497"/>
                </a:lnTo>
                <a:lnTo>
                  <a:pt x="25461" y="160258"/>
                </a:lnTo>
                <a:lnTo>
                  <a:pt x="22898" y="154673"/>
                </a:lnTo>
                <a:lnTo>
                  <a:pt x="17433" y="143262"/>
                </a:lnTo>
                <a:lnTo>
                  <a:pt x="12094" y="131221"/>
                </a:lnTo>
                <a:lnTo>
                  <a:pt x="8499" y="119018"/>
                </a:lnTo>
                <a:lnTo>
                  <a:pt x="7924" y="114376"/>
                </a:lnTo>
                <a:lnTo>
                  <a:pt x="7955" y="102032"/>
                </a:lnTo>
                <a:lnTo>
                  <a:pt x="8954" y="89721"/>
                </a:lnTo>
                <a:lnTo>
                  <a:pt x="9885" y="76858"/>
                </a:lnTo>
                <a:lnTo>
                  <a:pt x="10007" y="70853"/>
                </a:lnTo>
                <a:lnTo>
                  <a:pt x="10324" y="57981"/>
                </a:lnTo>
                <a:lnTo>
                  <a:pt x="11016" y="45553"/>
                </a:lnTo>
                <a:lnTo>
                  <a:pt x="11604" y="32980"/>
                </a:lnTo>
                <a:lnTo>
                  <a:pt x="11709" y="261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464115" y="4823850"/>
            <a:ext cx="433927" cy="440093"/>
          </a:xfrm>
          <a:custGeom>
            <a:avLst/>
            <a:gdLst/>
            <a:ahLst/>
            <a:cxnLst/>
            <a:rect l="l" t="t" r="r" b="b"/>
            <a:pathLst>
              <a:path w="433927" h="440093">
                <a:moveTo>
                  <a:pt x="26523" y="277850"/>
                </a:moveTo>
                <a:lnTo>
                  <a:pt x="28441" y="272783"/>
                </a:lnTo>
                <a:lnTo>
                  <a:pt x="31070" y="265976"/>
                </a:lnTo>
                <a:lnTo>
                  <a:pt x="32480" y="263855"/>
                </a:lnTo>
                <a:lnTo>
                  <a:pt x="37625" y="254912"/>
                </a:lnTo>
                <a:lnTo>
                  <a:pt x="45489" y="248229"/>
                </a:lnTo>
                <a:lnTo>
                  <a:pt x="55592" y="243567"/>
                </a:lnTo>
                <a:lnTo>
                  <a:pt x="67450" y="240689"/>
                </a:lnTo>
                <a:lnTo>
                  <a:pt x="80582" y="239357"/>
                </a:lnTo>
                <a:lnTo>
                  <a:pt x="94506" y="239333"/>
                </a:lnTo>
                <a:lnTo>
                  <a:pt x="108742" y="240380"/>
                </a:lnTo>
                <a:lnTo>
                  <a:pt x="122806" y="242259"/>
                </a:lnTo>
                <a:lnTo>
                  <a:pt x="136218" y="244732"/>
                </a:lnTo>
                <a:lnTo>
                  <a:pt x="148496" y="247563"/>
                </a:lnTo>
                <a:lnTo>
                  <a:pt x="159157" y="250513"/>
                </a:lnTo>
                <a:lnTo>
                  <a:pt x="167721" y="253344"/>
                </a:lnTo>
                <a:lnTo>
                  <a:pt x="168497" y="253631"/>
                </a:lnTo>
                <a:lnTo>
                  <a:pt x="180682" y="257927"/>
                </a:lnTo>
                <a:lnTo>
                  <a:pt x="192549" y="263627"/>
                </a:lnTo>
                <a:lnTo>
                  <a:pt x="194468" y="265214"/>
                </a:lnTo>
                <a:lnTo>
                  <a:pt x="199044" y="276022"/>
                </a:lnTo>
                <a:lnTo>
                  <a:pt x="198043" y="288448"/>
                </a:lnTo>
                <a:lnTo>
                  <a:pt x="197719" y="291249"/>
                </a:lnTo>
                <a:lnTo>
                  <a:pt x="196863" y="303161"/>
                </a:lnTo>
                <a:lnTo>
                  <a:pt x="196387" y="315808"/>
                </a:lnTo>
                <a:lnTo>
                  <a:pt x="196011" y="328827"/>
                </a:lnTo>
                <a:lnTo>
                  <a:pt x="195452" y="341857"/>
                </a:lnTo>
                <a:lnTo>
                  <a:pt x="194671" y="352196"/>
                </a:lnTo>
                <a:lnTo>
                  <a:pt x="194239" y="356730"/>
                </a:lnTo>
                <a:lnTo>
                  <a:pt x="194481" y="360019"/>
                </a:lnTo>
                <a:lnTo>
                  <a:pt x="192411" y="363842"/>
                </a:lnTo>
                <a:lnTo>
                  <a:pt x="203786" y="368625"/>
                </a:lnTo>
                <a:lnTo>
                  <a:pt x="215396" y="375267"/>
                </a:lnTo>
                <a:lnTo>
                  <a:pt x="226282" y="382232"/>
                </a:lnTo>
                <a:lnTo>
                  <a:pt x="230409" y="384886"/>
                </a:lnTo>
                <a:lnTo>
                  <a:pt x="241627" y="390819"/>
                </a:lnTo>
                <a:lnTo>
                  <a:pt x="253562" y="395832"/>
                </a:lnTo>
                <a:lnTo>
                  <a:pt x="265346" y="400872"/>
                </a:lnTo>
                <a:lnTo>
                  <a:pt x="274999" y="406145"/>
                </a:lnTo>
                <a:lnTo>
                  <a:pt x="286171" y="412402"/>
                </a:lnTo>
                <a:lnTo>
                  <a:pt x="297715" y="417750"/>
                </a:lnTo>
                <a:lnTo>
                  <a:pt x="309142" y="423156"/>
                </a:lnTo>
                <a:lnTo>
                  <a:pt x="313416" y="425462"/>
                </a:lnTo>
                <a:lnTo>
                  <a:pt x="318865" y="428561"/>
                </a:lnTo>
                <a:lnTo>
                  <a:pt x="322268" y="433552"/>
                </a:lnTo>
                <a:lnTo>
                  <a:pt x="328047" y="435622"/>
                </a:lnTo>
                <a:lnTo>
                  <a:pt x="333622" y="437591"/>
                </a:lnTo>
                <a:lnTo>
                  <a:pt x="340340" y="435762"/>
                </a:lnTo>
                <a:lnTo>
                  <a:pt x="344684" y="440093"/>
                </a:lnTo>
                <a:lnTo>
                  <a:pt x="349255" y="428092"/>
                </a:lnTo>
                <a:lnTo>
                  <a:pt x="352487" y="415989"/>
                </a:lnTo>
                <a:lnTo>
                  <a:pt x="354929" y="403732"/>
                </a:lnTo>
                <a:lnTo>
                  <a:pt x="357133" y="391274"/>
                </a:lnTo>
                <a:lnTo>
                  <a:pt x="359649" y="378564"/>
                </a:lnTo>
                <a:lnTo>
                  <a:pt x="360622" y="374383"/>
                </a:lnTo>
                <a:lnTo>
                  <a:pt x="362665" y="361921"/>
                </a:lnTo>
                <a:lnTo>
                  <a:pt x="364815" y="349198"/>
                </a:lnTo>
                <a:lnTo>
                  <a:pt x="367455" y="341807"/>
                </a:lnTo>
                <a:lnTo>
                  <a:pt x="370046" y="336600"/>
                </a:lnTo>
                <a:lnTo>
                  <a:pt x="378707" y="331457"/>
                </a:lnTo>
                <a:lnTo>
                  <a:pt x="375722" y="324802"/>
                </a:lnTo>
                <a:lnTo>
                  <a:pt x="373348" y="314083"/>
                </a:lnTo>
                <a:lnTo>
                  <a:pt x="384718" y="309287"/>
                </a:lnTo>
                <a:lnTo>
                  <a:pt x="395690" y="302917"/>
                </a:lnTo>
                <a:lnTo>
                  <a:pt x="406470" y="295741"/>
                </a:lnTo>
                <a:lnTo>
                  <a:pt x="417263" y="288524"/>
                </a:lnTo>
                <a:lnTo>
                  <a:pt x="428272" y="282034"/>
                </a:lnTo>
                <a:lnTo>
                  <a:pt x="433927" y="279298"/>
                </a:lnTo>
                <a:lnTo>
                  <a:pt x="430202" y="267776"/>
                </a:lnTo>
                <a:lnTo>
                  <a:pt x="425450" y="255588"/>
                </a:lnTo>
                <a:lnTo>
                  <a:pt x="420261" y="243362"/>
                </a:lnTo>
                <a:lnTo>
                  <a:pt x="415225" y="231727"/>
                </a:lnTo>
                <a:lnTo>
                  <a:pt x="413556" y="227787"/>
                </a:lnTo>
                <a:lnTo>
                  <a:pt x="410048" y="215454"/>
                </a:lnTo>
                <a:lnTo>
                  <a:pt x="408006" y="203128"/>
                </a:lnTo>
                <a:lnTo>
                  <a:pt x="406101" y="194970"/>
                </a:lnTo>
                <a:lnTo>
                  <a:pt x="402280" y="182872"/>
                </a:lnTo>
                <a:lnTo>
                  <a:pt x="397867" y="170868"/>
                </a:lnTo>
                <a:lnTo>
                  <a:pt x="392514" y="159342"/>
                </a:lnTo>
                <a:lnTo>
                  <a:pt x="384254" y="146519"/>
                </a:lnTo>
                <a:lnTo>
                  <a:pt x="376072" y="137271"/>
                </a:lnTo>
                <a:lnTo>
                  <a:pt x="366970" y="128951"/>
                </a:lnTo>
                <a:lnTo>
                  <a:pt x="356982" y="120802"/>
                </a:lnTo>
                <a:lnTo>
                  <a:pt x="351008" y="116027"/>
                </a:lnTo>
                <a:lnTo>
                  <a:pt x="341531" y="108957"/>
                </a:lnTo>
                <a:lnTo>
                  <a:pt x="330659" y="102102"/>
                </a:lnTo>
                <a:lnTo>
                  <a:pt x="318870" y="96174"/>
                </a:lnTo>
                <a:lnTo>
                  <a:pt x="306640" y="91887"/>
                </a:lnTo>
                <a:lnTo>
                  <a:pt x="294447" y="89953"/>
                </a:lnTo>
                <a:lnTo>
                  <a:pt x="286581" y="90322"/>
                </a:lnTo>
                <a:lnTo>
                  <a:pt x="288540" y="100914"/>
                </a:lnTo>
                <a:lnTo>
                  <a:pt x="290357" y="110692"/>
                </a:lnTo>
                <a:lnTo>
                  <a:pt x="288113" y="117513"/>
                </a:lnTo>
                <a:lnTo>
                  <a:pt x="277892" y="119230"/>
                </a:lnTo>
                <a:lnTo>
                  <a:pt x="274453" y="118757"/>
                </a:lnTo>
                <a:lnTo>
                  <a:pt x="263205" y="115828"/>
                </a:lnTo>
                <a:lnTo>
                  <a:pt x="250929" y="111032"/>
                </a:lnTo>
                <a:lnTo>
                  <a:pt x="238584" y="105028"/>
                </a:lnTo>
                <a:lnTo>
                  <a:pt x="227125" y="98473"/>
                </a:lnTo>
                <a:lnTo>
                  <a:pt x="219970" y="93789"/>
                </a:lnTo>
                <a:lnTo>
                  <a:pt x="210314" y="86498"/>
                </a:lnTo>
                <a:lnTo>
                  <a:pt x="200421" y="77867"/>
                </a:lnTo>
                <a:lnTo>
                  <a:pt x="191011" y="68326"/>
                </a:lnTo>
                <a:lnTo>
                  <a:pt x="182804" y="58304"/>
                </a:lnTo>
                <a:lnTo>
                  <a:pt x="178301" y="51473"/>
                </a:lnTo>
                <a:lnTo>
                  <a:pt x="172746" y="39824"/>
                </a:lnTo>
                <a:lnTo>
                  <a:pt x="168123" y="27765"/>
                </a:lnTo>
                <a:lnTo>
                  <a:pt x="166693" y="24079"/>
                </a:lnTo>
                <a:lnTo>
                  <a:pt x="161896" y="12202"/>
                </a:lnTo>
                <a:lnTo>
                  <a:pt x="160013" y="0"/>
                </a:lnTo>
                <a:lnTo>
                  <a:pt x="147832" y="5869"/>
                </a:lnTo>
                <a:lnTo>
                  <a:pt x="137564" y="12640"/>
                </a:lnTo>
                <a:lnTo>
                  <a:pt x="135413" y="14185"/>
                </a:lnTo>
                <a:lnTo>
                  <a:pt x="125176" y="21457"/>
                </a:lnTo>
                <a:lnTo>
                  <a:pt x="114675" y="28641"/>
                </a:lnTo>
                <a:lnTo>
                  <a:pt x="103968" y="35640"/>
                </a:lnTo>
                <a:lnTo>
                  <a:pt x="99231" y="38620"/>
                </a:lnTo>
                <a:lnTo>
                  <a:pt x="87546" y="45841"/>
                </a:lnTo>
                <a:lnTo>
                  <a:pt x="76463" y="52855"/>
                </a:lnTo>
                <a:lnTo>
                  <a:pt x="66040" y="60006"/>
                </a:lnTo>
                <a:lnTo>
                  <a:pt x="56337" y="67637"/>
                </a:lnTo>
                <a:lnTo>
                  <a:pt x="47416" y="76092"/>
                </a:lnTo>
                <a:lnTo>
                  <a:pt x="39335" y="85714"/>
                </a:lnTo>
                <a:lnTo>
                  <a:pt x="32155" y="96849"/>
                </a:lnTo>
                <a:lnTo>
                  <a:pt x="25011" y="110678"/>
                </a:lnTo>
                <a:lnTo>
                  <a:pt x="19347" y="122364"/>
                </a:lnTo>
                <a:lnTo>
                  <a:pt x="13905" y="134421"/>
                </a:lnTo>
                <a:lnTo>
                  <a:pt x="8960" y="146529"/>
                </a:lnTo>
                <a:lnTo>
                  <a:pt x="4786" y="158370"/>
                </a:lnTo>
                <a:lnTo>
                  <a:pt x="2558" y="165988"/>
                </a:lnTo>
                <a:lnTo>
                  <a:pt x="458" y="178089"/>
                </a:lnTo>
                <a:lnTo>
                  <a:pt x="0" y="190788"/>
                </a:lnTo>
                <a:lnTo>
                  <a:pt x="716" y="203710"/>
                </a:lnTo>
                <a:lnTo>
                  <a:pt x="2141" y="216480"/>
                </a:lnTo>
                <a:lnTo>
                  <a:pt x="3805" y="228726"/>
                </a:lnTo>
                <a:lnTo>
                  <a:pt x="4540" y="234213"/>
                </a:lnTo>
                <a:lnTo>
                  <a:pt x="7521" y="249066"/>
                </a:lnTo>
                <a:lnTo>
                  <a:pt x="12371" y="264279"/>
                </a:lnTo>
                <a:lnTo>
                  <a:pt x="18231" y="276975"/>
                </a:lnTo>
                <a:lnTo>
                  <a:pt x="24245" y="284279"/>
                </a:lnTo>
                <a:lnTo>
                  <a:pt x="26790" y="285038"/>
                </a:lnTo>
                <a:lnTo>
                  <a:pt x="26523" y="2778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464115" y="4823850"/>
            <a:ext cx="433927" cy="440093"/>
          </a:xfrm>
          <a:custGeom>
            <a:avLst/>
            <a:gdLst/>
            <a:ahLst/>
            <a:cxnLst/>
            <a:rect l="l" t="t" r="r" b="b"/>
            <a:pathLst>
              <a:path w="433927" h="440093">
                <a:moveTo>
                  <a:pt x="373348" y="314083"/>
                </a:moveTo>
                <a:lnTo>
                  <a:pt x="384718" y="309287"/>
                </a:lnTo>
                <a:lnTo>
                  <a:pt x="395690" y="302917"/>
                </a:lnTo>
                <a:lnTo>
                  <a:pt x="406470" y="295741"/>
                </a:lnTo>
                <a:lnTo>
                  <a:pt x="417263" y="288524"/>
                </a:lnTo>
                <a:lnTo>
                  <a:pt x="428272" y="282034"/>
                </a:lnTo>
                <a:lnTo>
                  <a:pt x="433927" y="279298"/>
                </a:lnTo>
                <a:lnTo>
                  <a:pt x="430202" y="267776"/>
                </a:lnTo>
                <a:lnTo>
                  <a:pt x="425450" y="255588"/>
                </a:lnTo>
                <a:lnTo>
                  <a:pt x="420261" y="243362"/>
                </a:lnTo>
                <a:lnTo>
                  <a:pt x="415225" y="231727"/>
                </a:lnTo>
                <a:lnTo>
                  <a:pt x="413556" y="227787"/>
                </a:lnTo>
                <a:lnTo>
                  <a:pt x="410048" y="215454"/>
                </a:lnTo>
                <a:lnTo>
                  <a:pt x="408006" y="203128"/>
                </a:lnTo>
                <a:lnTo>
                  <a:pt x="406101" y="194970"/>
                </a:lnTo>
                <a:lnTo>
                  <a:pt x="402280" y="182872"/>
                </a:lnTo>
                <a:lnTo>
                  <a:pt x="397867" y="170868"/>
                </a:lnTo>
                <a:lnTo>
                  <a:pt x="392514" y="159342"/>
                </a:lnTo>
                <a:lnTo>
                  <a:pt x="384254" y="146519"/>
                </a:lnTo>
                <a:lnTo>
                  <a:pt x="376072" y="137271"/>
                </a:lnTo>
                <a:lnTo>
                  <a:pt x="366970" y="128951"/>
                </a:lnTo>
                <a:lnTo>
                  <a:pt x="356982" y="120802"/>
                </a:lnTo>
                <a:lnTo>
                  <a:pt x="351008" y="116027"/>
                </a:lnTo>
                <a:lnTo>
                  <a:pt x="341531" y="108957"/>
                </a:lnTo>
                <a:lnTo>
                  <a:pt x="330659" y="102102"/>
                </a:lnTo>
                <a:lnTo>
                  <a:pt x="318870" y="96174"/>
                </a:lnTo>
                <a:lnTo>
                  <a:pt x="306640" y="91887"/>
                </a:lnTo>
                <a:lnTo>
                  <a:pt x="294447" y="89953"/>
                </a:lnTo>
                <a:lnTo>
                  <a:pt x="286581" y="90322"/>
                </a:lnTo>
                <a:lnTo>
                  <a:pt x="288540" y="100914"/>
                </a:lnTo>
                <a:lnTo>
                  <a:pt x="290357" y="110692"/>
                </a:lnTo>
                <a:lnTo>
                  <a:pt x="288113" y="117513"/>
                </a:lnTo>
                <a:lnTo>
                  <a:pt x="277892" y="119230"/>
                </a:lnTo>
                <a:lnTo>
                  <a:pt x="274453" y="118757"/>
                </a:lnTo>
                <a:lnTo>
                  <a:pt x="263205" y="115828"/>
                </a:lnTo>
                <a:lnTo>
                  <a:pt x="250929" y="111032"/>
                </a:lnTo>
                <a:lnTo>
                  <a:pt x="238584" y="105028"/>
                </a:lnTo>
                <a:lnTo>
                  <a:pt x="227125" y="98473"/>
                </a:lnTo>
                <a:lnTo>
                  <a:pt x="219970" y="93789"/>
                </a:lnTo>
                <a:lnTo>
                  <a:pt x="210314" y="86498"/>
                </a:lnTo>
                <a:lnTo>
                  <a:pt x="200421" y="77867"/>
                </a:lnTo>
                <a:lnTo>
                  <a:pt x="191011" y="68326"/>
                </a:lnTo>
                <a:lnTo>
                  <a:pt x="182804" y="58304"/>
                </a:lnTo>
                <a:lnTo>
                  <a:pt x="178301" y="51473"/>
                </a:lnTo>
                <a:lnTo>
                  <a:pt x="172746" y="39824"/>
                </a:lnTo>
                <a:lnTo>
                  <a:pt x="168123" y="27765"/>
                </a:lnTo>
                <a:lnTo>
                  <a:pt x="166693" y="24079"/>
                </a:lnTo>
                <a:lnTo>
                  <a:pt x="161896" y="12202"/>
                </a:lnTo>
                <a:lnTo>
                  <a:pt x="160013" y="0"/>
                </a:lnTo>
                <a:lnTo>
                  <a:pt x="147832" y="5869"/>
                </a:lnTo>
                <a:lnTo>
                  <a:pt x="137564" y="12640"/>
                </a:lnTo>
                <a:lnTo>
                  <a:pt x="135413" y="14185"/>
                </a:lnTo>
                <a:lnTo>
                  <a:pt x="125176" y="21457"/>
                </a:lnTo>
                <a:lnTo>
                  <a:pt x="114675" y="28641"/>
                </a:lnTo>
                <a:lnTo>
                  <a:pt x="103968" y="35640"/>
                </a:lnTo>
                <a:lnTo>
                  <a:pt x="99231" y="38620"/>
                </a:lnTo>
                <a:lnTo>
                  <a:pt x="87546" y="45841"/>
                </a:lnTo>
                <a:lnTo>
                  <a:pt x="76463" y="52855"/>
                </a:lnTo>
                <a:lnTo>
                  <a:pt x="66040" y="60006"/>
                </a:lnTo>
                <a:lnTo>
                  <a:pt x="56337" y="67637"/>
                </a:lnTo>
                <a:lnTo>
                  <a:pt x="47416" y="76092"/>
                </a:lnTo>
                <a:lnTo>
                  <a:pt x="39335" y="85714"/>
                </a:lnTo>
                <a:lnTo>
                  <a:pt x="32155" y="96849"/>
                </a:lnTo>
                <a:lnTo>
                  <a:pt x="25011" y="110678"/>
                </a:lnTo>
                <a:lnTo>
                  <a:pt x="19347" y="122364"/>
                </a:lnTo>
                <a:lnTo>
                  <a:pt x="13905" y="134421"/>
                </a:lnTo>
                <a:lnTo>
                  <a:pt x="8960" y="146529"/>
                </a:lnTo>
                <a:lnTo>
                  <a:pt x="4786" y="158370"/>
                </a:lnTo>
                <a:lnTo>
                  <a:pt x="2558" y="165988"/>
                </a:lnTo>
                <a:lnTo>
                  <a:pt x="458" y="178089"/>
                </a:lnTo>
                <a:lnTo>
                  <a:pt x="0" y="190788"/>
                </a:lnTo>
                <a:lnTo>
                  <a:pt x="716" y="203710"/>
                </a:lnTo>
                <a:lnTo>
                  <a:pt x="2141" y="216480"/>
                </a:lnTo>
                <a:lnTo>
                  <a:pt x="3805" y="228726"/>
                </a:lnTo>
                <a:lnTo>
                  <a:pt x="4540" y="234213"/>
                </a:lnTo>
                <a:lnTo>
                  <a:pt x="7521" y="249066"/>
                </a:lnTo>
                <a:lnTo>
                  <a:pt x="12371" y="264279"/>
                </a:lnTo>
                <a:lnTo>
                  <a:pt x="18231" y="276975"/>
                </a:lnTo>
                <a:lnTo>
                  <a:pt x="24245" y="284279"/>
                </a:lnTo>
                <a:lnTo>
                  <a:pt x="26790" y="285038"/>
                </a:lnTo>
                <a:lnTo>
                  <a:pt x="26523" y="277850"/>
                </a:lnTo>
                <a:lnTo>
                  <a:pt x="28441" y="272783"/>
                </a:lnTo>
                <a:lnTo>
                  <a:pt x="31070" y="265976"/>
                </a:lnTo>
                <a:lnTo>
                  <a:pt x="32111" y="265556"/>
                </a:lnTo>
                <a:lnTo>
                  <a:pt x="31387" y="264134"/>
                </a:lnTo>
                <a:lnTo>
                  <a:pt x="32480" y="263855"/>
                </a:lnTo>
                <a:lnTo>
                  <a:pt x="37625" y="254912"/>
                </a:lnTo>
                <a:lnTo>
                  <a:pt x="45489" y="248229"/>
                </a:lnTo>
                <a:lnTo>
                  <a:pt x="55592" y="243567"/>
                </a:lnTo>
                <a:lnTo>
                  <a:pt x="67450" y="240689"/>
                </a:lnTo>
                <a:lnTo>
                  <a:pt x="80582" y="239357"/>
                </a:lnTo>
                <a:lnTo>
                  <a:pt x="94506" y="239333"/>
                </a:lnTo>
                <a:lnTo>
                  <a:pt x="108742" y="240380"/>
                </a:lnTo>
                <a:lnTo>
                  <a:pt x="122806" y="242259"/>
                </a:lnTo>
                <a:lnTo>
                  <a:pt x="136218" y="244732"/>
                </a:lnTo>
                <a:lnTo>
                  <a:pt x="148496" y="247563"/>
                </a:lnTo>
                <a:lnTo>
                  <a:pt x="159157" y="250513"/>
                </a:lnTo>
                <a:lnTo>
                  <a:pt x="167721" y="253344"/>
                </a:lnTo>
                <a:lnTo>
                  <a:pt x="168497" y="253631"/>
                </a:lnTo>
                <a:lnTo>
                  <a:pt x="180682" y="257927"/>
                </a:lnTo>
                <a:lnTo>
                  <a:pt x="192549" y="263627"/>
                </a:lnTo>
                <a:lnTo>
                  <a:pt x="194468" y="265214"/>
                </a:lnTo>
                <a:lnTo>
                  <a:pt x="199044" y="276022"/>
                </a:lnTo>
                <a:lnTo>
                  <a:pt x="198043" y="288448"/>
                </a:lnTo>
                <a:lnTo>
                  <a:pt x="197719" y="291249"/>
                </a:lnTo>
                <a:lnTo>
                  <a:pt x="196863" y="303161"/>
                </a:lnTo>
                <a:lnTo>
                  <a:pt x="196387" y="315808"/>
                </a:lnTo>
                <a:lnTo>
                  <a:pt x="196011" y="328827"/>
                </a:lnTo>
                <a:lnTo>
                  <a:pt x="195452" y="341857"/>
                </a:lnTo>
                <a:lnTo>
                  <a:pt x="194671" y="352196"/>
                </a:lnTo>
                <a:lnTo>
                  <a:pt x="194239" y="356730"/>
                </a:lnTo>
                <a:lnTo>
                  <a:pt x="194481" y="360019"/>
                </a:lnTo>
                <a:lnTo>
                  <a:pt x="192411" y="363842"/>
                </a:lnTo>
                <a:lnTo>
                  <a:pt x="203786" y="368625"/>
                </a:lnTo>
                <a:lnTo>
                  <a:pt x="215396" y="375267"/>
                </a:lnTo>
                <a:lnTo>
                  <a:pt x="226282" y="382232"/>
                </a:lnTo>
                <a:lnTo>
                  <a:pt x="230409" y="384886"/>
                </a:lnTo>
                <a:lnTo>
                  <a:pt x="241627" y="390819"/>
                </a:lnTo>
                <a:lnTo>
                  <a:pt x="253562" y="395832"/>
                </a:lnTo>
                <a:lnTo>
                  <a:pt x="265346" y="400872"/>
                </a:lnTo>
                <a:lnTo>
                  <a:pt x="274999" y="406145"/>
                </a:lnTo>
                <a:lnTo>
                  <a:pt x="286171" y="412402"/>
                </a:lnTo>
                <a:lnTo>
                  <a:pt x="297715" y="417750"/>
                </a:lnTo>
                <a:lnTo>
                  <a:pt x="309142" y="423156"/>
                </a:lnTo>
                <a:lnTo>
                  <a:pt x="313416" y="425462"/>
                </a:lnTo>
                <a:lnTo>
                  <a:pt x="318865" y="428561"/>
                </a:lnTo>
                <a:lnTo>
                  <a:pt x="322268" y="433552"/>
                </a:lnTo>
                <a:lnTo>
                  <a:pt x="328047" y="435622"/>
                </a:lnTo>
                <a:lnTo>
                  <a:pt x="333622" y="437591"/>
                </a:lnTo>
                <a:lnTo>
                  <a:pt x="340340" y="435762"/>
                </a:lnTo>
                <a:lnTo>
                  <a:pt x="344684" y="440093"/>
                </a:lnTo>
                <a:lnTo>
                  <a:pt x="349255" y="428092"/>
                </a:lnTo>
                <a:lnTo>
                  <a:pt x="352487" y="415989"/>
                </a:lnTo>
                <a:lnTo>
                  <a:pt x="354929" y="403732"/>
                </a:lnTo>
                <a:lnTo>
                  <a:pt x="357133" y="391274"/>
                </a:lnTo>
                <a:lnTo>
                  <a:pt x="359649" y="378564"/>
                </a:lnTo>
                <a:lnTo>
                  <a:pt x="360622" y="374383"/>
                </a:lnTo>
                <a:lnTo>
                  <a:pt x="362665" y="361921"/>
                </a:lnTo>
                <a:lnTo>
                  <a:pt x="364815" y="349198"/>
                </a:lnTo>
                <a:lnTo>
                  <a:pt x="367455" y="341807"/>
                </a:lnTo>
                <a:lnTo>
                  <a:pt x="370046" y="336600"/>
                </a:lnTo>
                <a:lnTo>
                  <a:pt x="378707" y="331457"/>
                </a:lnTo>
                <a:lnTo>
                  <a:pt x="375722" y="3248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3534711" y="4859945"/>
            <a:ext cx="352602" cy="435152"/>
          </a:xfrm>
          <a:custGeom>
            <a:avLst/>
            <a:gdLst/>
            <a:ahLst/>
            <a:cxnLst/>
            <a:rect l="l" t="t" r="r" b="b"/>
            <a:pathLst>
              <a:path w="352602" h="435152">
                <a:moveTo>
                  <a:pt x="322884" y="376846"/>
                </a:moveTo>
                <a:lnTo>
                  <a:pt x="319588" y="363473"/>
                </a:lnTo>
                <a:lnTo>
                  <a:pt x="318397" y="351183"/>
                </a:lnTo>
                <a:lnTo>
                  <a:pt x="318673" y="339444"/>
                </a:lnTo>
                <a:lnTo>
                  <a:pt x="319778" y="327727"/>
                </a:lnTo>
                <a:lnTo>
                  <a:pt x="321072" y="315501"/>
                </a:lnTo>
                <a:lnTo>
                  <a:pt x="321779" y="305739"/>
                </a:lnTo>
                <a:lnTo>
                  <a:pt x="322371" y="292977"/>
                </a:lnTo>
                <a:lnTo>
                  <a:pt x="322871" y="280220"/>
                </a:lnTo>
                <a:lnTo>
                  <a:pt x="323236" y="267475"/>
                </a:lnTo>
                <a:lnTo>
                  <a:pt x="323425" y="254746"/>
                </a:lnTo>
                <a:lnTo>
                  <a:pt x="323393" y="242041"/>
                </a:lnTo>
                <a:lnTo>
                  <a:pt x="323097" y="229364"/>
                </a:lnTo>
                <a:lnTo>
                  <a:pt x="322495" y="216722"/>
                </a:lnTo>
                <a:lnTo>
                  <a:pt x="321542" y="204121"/>
                </a:lnTo>
                <a:lnTo>
                  <a:pt x="320196" y="191566"/>
                </a:lnTo>
                <a:lnTo>
                  <a:pt x="318414" y="179064"/>
                </a:lnTo>
                <a:lnTo>
                  <a:pt x="316153" y="166620"/>
                </a:lnTo>
                <a:lnTo>
                  <a:pt x="313302" y="153142"/>
                </a:lnTo>
                <a:lnTo>
                  <a:pt x="309414" y="139033"/>
                </a:lnTo>
                <a:lnTo>
                  <a:pt x="305168" y="130263"/>
                </a:lnTo>
                <a:lnTo>
                  <a:pt x="300609" y="124561"/>
                </a:lnTo>
                <a:lnTo>
                  <a:pt x="295059" y="129184"/>
                </a:lnTo>
                <a:lnTo>
                  <a:pt x="289585" y="125310"/>
                </a:lnTo>
                <a:lnTo>
                  <a:pt x="284822" y="121919"/>
                </a:lnTo>
                <a:lnTo>
                  <a:pt x="283629" y="112166"/>
                </a:lnTo>
                <a:lnTo>
                  <a:pt x="281609" y="107619"/>
                </a:lnTo>
                <a:lnTo>
                  <a:pt x="275969" y="95843"/>
                </a:lnTo>
                <a:lnTo>
                  <a:pt x="269148" y="84008"/>
                </a:lnTo>
                <a:lnTo>
                  <a:pt x="260987" y="73008"/>
                </a:lnTo>
                <a:lnTo>
                  <a:pt x="251323" y="63741"/>
                </a:lnTo>
                <a:lnTo>
                  <a:pt x="239996" y="57101"/>
                </a:lnTo>
                <a:lnTo>
                  <a:pt x="226846" y="53984"/>
                </a:lnTo>
                <a:lnTo>
                  <a:pt x="223494" y="53860"/>
                </a:lnTo>
                <a:lnTo>
                  <a:pt x="230634" y="62434"/>
                </a:lnTo>
                <a:lnTo>
                  <a:pt x="239171" y="74299"/>
                </a:lnTo>
                <a:lnTo>
                  <a:pt x="246349" y="85274"/>
                </a:lnTo>
                <a:lnTo>
                  <a:pt x="247637" y="87439"/>
                </a:lnTo>
                <a:lnTo>
                  <a:pt x="253126" y="97956"/>
                </a:lnTo>
                <a:lnTo>
                  <a:pt x="257967" y="110323"/>
                </a:lnTo>
                <a:lnTo>
                  <a:pt x="260320" y="122917"/>
                </a:lnTo>
                <a:lnTo>
                  <a:pt x="260134" y="127812"/>
                </a:lnTo>
                <a:lnTo>
                  <a:pt x="252025" y="124605"/>
                </a:lnTo>
                <a:lnTo>
                  <a:pt x="235635" y="123345"/>
                </a:lnTo>
                <a:lnTo>
                  <a:pt x="224129" y="123139"/>
                </a:lnTo>
                <a:lnTo>
                  <a:pt x="217106" y="123139"/>
                </a:lnTo>
                <a:lnTo>
                  <a:pt x="210007" y="123431"/>
                </a:lnTo>
                <a:lnTo>
                  <a:pt x="202984" y="123139"/>
                </a:lnTo>
                <a:lnTo>
                  <a:pt x="190433" y="120496"/>
                </a:lnTo>
                <a:lnTo>
                  <a:pt x="178450" y="117905"/>
                </a:lnTo>
                <a:lnTo>
                  <a:pt x="174282" y="118198"/>
                </a:lnTo>
                <a:lnTo>
                  <a:pt x="172900" y="107153"/>
                </a:lnTo>
                <a:lnTo>
                  <a:pt x="167198" y="95244"/>
                </a:lnTo>
                <a:lnTo>
                  <a:pt x="159529" y="83749"/>
                </a:lnTo>
                <a:lnTo>
                  <a:pt x="152244" y="73940"/>
                </a:lnTo>
                <a:lnTo>
                  <a:pt x="150545" y="71602"/>
                </a:lnTo>
                <a:lnTo>
                  <a:pt x="142978" y="61256"/>
                </a:lnTo>
                <a:lnTo>
                  <a:pt x="134697" y="51165"/>
                </a:lnTo>
                <a:lnTo>
                  <a:pt x="125585" y="42100"/>
                </a:lnTo>
                <a:lnTo>
                  <a:pt x="115747" y="34962"/>
                </a:lnTo>
                <a:lnTo>
                  <a:pt x="107624" y="29856"/>
                </a:lnTo>
                <a:lnTo>
                  <a:pt x="98738" y="23877"/>
                </a:lnTo>
                <a:lnTo>
                  <a:pt x="89229" y="17572"/>
                </a:lnTo>
                <a:lnTo>
                  <a:pt x="79236" y="11486"/>
                </a:lnTo>
                <a:lnTo>
                  <a:pt x="68898" y="6164"/>
                </a:lnTo>
                <a:lnTo>
                  <a:pt x="58354" y="2154"/>
                </a:lnTo>
                <a:lnTo>
                  <a:pt x="47745" y="0"/>
                </a:lnTo>
                <a:lnTo>
                  <a:pt x="37210" y="247"/>
                </a:lnTo>
                <a:lnTo>
                  <a:pt x="26887" y="3443"/>
                </a:lnTo>
                <a:lnTo>
                  <a:pt x="18503" y="8788"/>
                </a:lnTo>
                <a:lnTo>
                  <a:pt x="0" y="20700"/>
                </a:lnTo>
                <a:lnTo>
                  <a:pt x="11985" y="16594"/>
                </a:lnTo>
                <a:lnTo>
                  <a:pt x="24323" y="13701"/>
                </a:lnTo>
                <a:lnTo>
                  <a:pt x="36799" y="12202"/>
                </a:lnTo>
                <a:lnTo>
                  <a:pt x="49198" y="12280"/>
                </a:lnTo>
                <a:lnTo>
                  <a:pt x="61306" y="14118"/>
                </a:lnTo>
                <a:lnTo>
                  <a:pt x="72908" y="17897"/>
                </a:lnTo>
                <a:lnTo>
                  <a:pt x="80264" y="21589"/>
                </a:lnTo>
                <a:lnTo>
                  <a:pt x="91090" y="28637"/>
                </a:lnTo>
                <a:lnTo>
                  <a:pt x="100997" y="36517"/>
                </a:lnTo>
                <a:lnTo>
                  <a:pt x="110137" y="45183"/>
                </a:lnTo>
                <a:lnTo>
                  <a:pt x="118662" y="54587"/>
                </a:lnTo>
                <a:lnTo>
                  <a:pt x="126724" y="64680"/>
                </a:lnTo>
                <a:lnTo>
                  <a:pt x="130898" y="70345"/>
                </a:lnTo>
                <a:lnTo>
                  <a:pt x="136613" y="79963"/>
                </a:lnTo>
                <a:lnTo>
                  <a:pt x="141574" y="91517"/>
                </a:lnTo>
                <a:lnTo>
                  <a:pt x="145711" y="104368"/>
                </a:lnTo>
                <a:lnTo>
                  <a:pt x="148956" y="117877"/>
                </a:lnTo>
                <a:lnTo>
                  <a:pt x="151237" y="131403"/>
                </a:lnTo>
                <a:lnTo>
                  <a:pt x="152487" y="144308"/>
                </a:lnTo>
                <a:lnTo>
                  <a:pt x="152666" y="155066"/>
                </a:lnTo>
                <a:lnTo>
                  <a:pt x="151077" y="168792"/>
                </a:lnTo>
                <a:lnTo>
                  <a:pt x="147969" y="180668"/>
                </a:lnTo>
                <a:lnTo>
                  <a:pt x="144484" y="191977"/>
                </a:lnTo>
                <a:lnTo>
                  <a:pt x="141760" y="204003"/>
                </a:lnTo>
                <a:lnTo>
                  <a:pt x="140906" y="214007"/>
                </a:lnTo>
                <a:lnTo>
                  <a:pt x="139623" y="213651"/>
                </a:lnTo>
                <a:lnTo>
                  <a:pt x="136893" y="222173"/>
                </a:lnTo>
                <a:lnTo>
                  <a:pt x="135420" y="221970"/>
                </a:lnTo>
                <a:lnTo>
                  <a:pt x="139036" y="229600"/>
                </a:lnTo>
                <a:lnTo>
                  <a:pt x="140214" y="243274"/>
                </a:lnTo>
                <a:lnTo>
                  <a:pt x="139759" y="259270"/>
                </a:lnTo>
                <a:lnTo>
                  <a:pt x="138478" y="273866"/>
                </a:lnTo>
                <a:lnTo>
                  <a:pt x="137223" y="283082"/>
                </a:lnTo>
                <a:lnTo>
                  <a:pt x="133106" y="298472"/>
                </a:lnTo>
                <a:lnTo>
                  <a:pt x="127358" y="313962"/>
                </a:lnTo>
                <a:lnTo>
                  <a:pt x="122364" y="325675"/>
                </a:lnTo>
                <a:lnTo>
                  <a:pt x="120484" y="329780"/>
                </a:lnTo>
                <a:lnTo>
                  <a:pt x="129755" y="336499"/>
                </a:lnTo>
                <a:lnTo>
                  <a:pt x="141134" y="342572"/>
                </a:lnTo>
                <a:lnTo>
                  <a:pt x="153588" y="348260"/>
                </a:lnTo>
                <a:lnTo>
                  <a:pt x="166084" y="353824"/>
                </a:lnTo>
                <a:lnTo>
                  <a:pt x="177591" y="359523"/>
                </a:lnTo>
                <a:lnTo>
                  <a:pt x="184861" y="363981"/>
                </a:lnTo>
                <a:lnTo>
                  <a:pt x="195503" y="370675"/>
                </a:lnTo>
                <a:lnTo>
                  <a:pt x="206774" y="376606"/>
                </a:lnTo>
                <a:lnTo>
                  <a:pt x="218397" y="382037"/>
                </a:lnTo>
                <a:lnTo>
                  <a:pt x="230093" y="387228"/>
                </a:lnTo>
                <a:lnTo>
                  <a:pt x="239547" y="391490"/>
                </a:lnTo>
                <a:lnTo>
                  <a:pt x="251217" y="396887"/>
                </a:lnTo>
                <a:lnTo>
                  <a:pt x="262697" y="402064"/>
                </a:lnTo>
                <a:lnTo>
                  <a:pt x="274266" y="406919"/>
                </a:lnTo>
                <a:lnTo>
                  <a:pt x="286203" y="411353"/>
                </a:lnTo>
                <a:lnTo>
                  <a:pt x="290601" y="412813"/>
                </a:lnTo>
                <a:lnTo>
                  <a:pt x="302349" y="419190"/>
                </a:lnTo>
                <a:lnTo>
                  <a:pt x="312299" y="426511"/>
                </a:lnTo>
                <a:lnTo>
                  <a:pt x="317334" y="429005"/>
                </a:lnTo>
                <a:lnTo>
                  <a:pt x="321576" y="430593"/>
                </a:lnTo>
                <a:lnTo>
                  <a:pt x="326936" y="428447"/>
                </a:lnTo>
                <a:lnTo>
                  <a:pt x="331330" y="429247"/>
                </a:lnTo>
                <a:lnTo>
                  <a:pt x="338670" y="430580"/>
                </a:lnTo>
                <a:lnTo>
                  <a:pt x="344703" y="435152"/>
                </a:lnTo>
                <a:lnTo>
                  <a:pt x="352602" y="433844"/>
                </a:lnTo>
                <a:lnTo>
                  <a:pt x="347649" y="422283"/>
                </a:lnTo>
                <a:lnTo>
                  <a:pt x="339346" y="411964"/>
                </a:lnTo>
                <a:lnTo>
                  <a:pt x="338251" y="410222"/>
                </a:lnTo>
                <a:lnTo>
                  <a:pt x="332255" y="398795"/>
                </a:lnTo>
                <a:lnTo>
                  <a:pt x="326553" y="386413"/>
                </a:lnTo>
                <a:lnTo>
                  <a:pt x="322884" y="3768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3534711" y="4859945"/>
            <a:ext cx="352602" cy="435152"/>
          </a:xfrm>
          <a:custGeom>
            <a:avLst/>
            <a:gdLst/>
            <a:ahLst/>
            <a:cxnLst/>
            <a:rect l="l" t="t" r="r" b="b"/>
            <a:pathLst>
              <a:path w="352602" h="435152">
                <a:moveTo>
                  <a:pt x="0" y="20700"/>
                </a:moveTo>
                <a:lnTo>
                  <a:pt x="11985" y="16594"/>
                </a:lnTo>
                <a:lnTo>
                  <a:pt x="24323" y="13701"/>
                </a:lnTo>
                <a:lnTo>
                  <a:pt x="36799" y="12202"/>
                </a:lnTo>
                <a:lnTo>
                  <a:pt x="49198" y="12280"/>
                </a:lnTo>
                <a:lnTo>
                  <a:pt x="61306" y="14118"/>
                </a:lnTo>
                <a:lnTo>
                  <a:pt x="72908" y="17897"/>
                </a:lnTo>
                <a:lnTo>
                  <a:pt x="80264" y="21589"/>
                </a:lnTo>
                <a:lnTo>
                  <a:pt x="91090" y="28637"/>
                </a:lnTo>
                <a:lnTo>
                  <a:pt x="100997" y="36517"/>
                </a:lnTo>
                <a:lnTo>
                  <a:pt x="110137" y="45183"/>
                </a:lnTo>
                <a:lnTo>
                  <a:pt x="118662" y="54587"/>
                </a:lnTo>
                <a:lnTo>
                  <a:pt x="126724" y="64680"/>
                </a:lnTo>
                <a:lnTo>
                  <a:pt x="130898" y="70345"/>
                </a:lnTo>
                <a:lnTo>
                  <a:pt x="136613" y="79963"/>
                </a:lnTo>
                <a:lnTo>
                  <a:pt x="141574" y="91517"/>
                </a:lnTo>
                <a:lnTo>
                  <a:pt x="145711" y="104368"/>
                </a:lnTo>
                <a:lnTo>
                  <a:pt x="148956" y="117877"/>
                </a:lnTo>
                <a:lnTo>
                  <a:pt x="151237" y="131403"/>
                </a:lnTo>
                <a:lnTo>
                  <a:pt x="152487" y="144308"/>
                </a:lnTo>
                <a:lnTo>
                  <a:pt x="152666" y="155066"/>
                </a:lnTo>
                <a:lnTo>
                  <a:pt x="151077" y="168792"/>
                </a:lnTo>
                <a:lnTo>
                  <a:pt x="147969" y="180668"/>
                </a:lnTo>
                <a:lnTo>
                  <a:pt x="144484" y="191977"/>
                </a:lnTo>
                <a:lnTo>
                  <a:pt x="141760" y="204003"/>
                </a:lnTo>
                <a:lnTo>
                  <a:pt x="140906" y="214007"/>
                </a:lnTo>
                <a:lnTo>
                  <a:pt x="139623" y="213651"/>
                </a:lnTo>
                <a:lnTo>
                  <a:pt x="136893" y="222173"/>
                </a:lnTo>
                <a:lnTo>
                  <a:pt x="135420" y="221970"/>
                </a:lnTo>
                <a:lnTo>
                  <a:pt x="139036" y="229600"/>
                </a:lnTo>
                <a:lnTo>
                  <a:pt x="140214" y="243274"/>
                </a:lnTo>
                <a:lnTo>
                  <a:pt x="139759" y="259270"/>
                </a:lnTo>
                <a:lnTo>
                  <a:pt x="138478" y="273866"/>
                </a:lnTo>
                <a:lnTo>
                  <a:pt x="137223" y="283082"/>
                </a:lnTo>
                <a:lnTo>
                  <a:pt x="133106" y="298472"/>
                </a:lnTo>
                <a:lnTo>
                  <a:pt x="127358" y="313962"/>
                </a:lnTo>
                <a:lnTo>
                  <a:pt x="122364" y="325675"/>
                </a:lnTo>
                <a:lnTo>
                  <a:pt x="120484" y="329780"/>
                </a:lnTo>
                <a:lnTo>
                  <a:pt x="129755" y="336499"/>
                </a:lnTo>
                <a:lnTo>
                  <a:pt x="141134" y="342572"/>
                </a:lnTo>
                <a:lnTo>
                  <a:pt x="153588" y="348260"/>
                </a:lnTo>
                <a:lnTo>
                  <a:pt x="166084" y="353824"/>
                </a:lnTo>
                <a:lnTo>
                  <a:pt x="177591" y="359523"/>
                </a:lnTo>
                <a:lnTo>
                  <a:pt x="184861" y="363981"/>
                </a:lnTo>
                <a:lnTo>
                  <a:pt x="195503" y="370675"/>
                </a:lnTo>
                <a:lnTo>
                  <a:pt x="206774" y="376606"/>
                </a:lnTo>
                <a:lnTo>
                  <a:pt x="218397" y="382037"/>
                </a:lnTo>
                <a:lnTo>
                  <a:pt x="230093" y="387228"/>
                </a:lnTo>
                <a:lnTo>
                  <a:pt x="239547" y="391490"/>
                </a:lnTo>
                <a:lnTo>
                  <a:pt x="251217" y="396887"/>
                </a:lnTo>
                <a:lnTo>
                  <a:pt x="262697" y="402064"/>
                </a:lnTo>
                <a:lnTo>
                  <a:pt x="274266" y="406919"/>
                </a:lnTo>
                <a:lnTo>
                  <a:pt x="286203" y="411353"/>
                </a:lnTo>
                <a:lnTo>
                  <a:pt x="290601" y="412813"/>
                </a:lnTo>
                <a:lnTo>
                  <a:pt x="302349" y="419190"/>
                </a:lnTo>
                <a:lnTo>
                  <a:pt x="312299" y="426511"/>
                </a:lnTo>
                <a:lnTo>
                  <a:pt x="317334" y="429005"/>
                </a:lnTo>
                <a:lnTo>
                  <a:pt x="321576" y="430593"/>
                </a:lnTo>
                <a:lnTo>
                  <a:pt x="326936" y="428447"/>
                </a:lnTo>
                <a:lnTo>
                  <a:pt x="331330" y="429247"/>
                </a:lnTo>
                <a:lnTo>
                  <a:pt x="338670" y="430580"/>
                </a:lnTo>
                <a:lnTo>
                  <a:pt x="344703" y="435152"/>
                </a:lnTo>
                <a:lnTo>
                  <a:pt x="352602" y="433844"/>
                </a:lnTo>
                <a:lnTo>
                  <a:pt x="347649" y="422283"/>
                </a:lnTo>
                <a:lnTo>
                  <a:pt x="339346" y="411964"/>
                </a:lnTo>
                <a:lnTo>
                  <a:pt x="338251" y="410222"/>
                </a:lnTo>
                <a:lnTo>
                  <a:pt x="332255" y="398795"/>
                </a:lnTo>
                <a:lnTo>
                  <a:pt x="326553" y="386413"/>
                </a:lnTo>
                <a:lnTo>
                  <a:pt x="322884" y="376846"/>
                </a:lnTo>
                <a:lnTo>
                  <a:pt x="319588" y="363473"/>
                </a:lnTo>
                <a:lnTo>
                  <a:pt x="318397" y="351183"/>
                </a:lnTo>
                <a:lnTo>
                  <a:pt x="318673" y="339444"/>
                </a:lnTo>
                <a:lnTo>
                  <a:pt x="319778" y="327727"/>
                </a:lnTo>
                <a:lnTo>
                  <a:pt x="321072" y="315501"/>
                </a:lnTo>
                <a:lnTo>
                  <a:pt x="321779" y="305739"/>
                </a:lnTo>
                <a:lnTo>
                  <a:pt x="322371" y="292977"/>
                </a:lnTo>
                <a:lnTo>
                  <a:pt x="322871" y="280220"/>
                </a:lnTo>
                <a:lnTo>
                  <a:pt x="323236" y="267475"/>
                </a:lnTo>
                <a:lnTo>
                  <a:pt x="323425" y="254746"/>
                </a:lnTo>
                <a:lnTo>
                  <a:pt x="323393" y="242041"/>
                </a:lnTo>
                <a:lnTo>
                  <a:pt x="323097" y="229364"/>
                </a:lnTo>
                <a:lnTo>
                  <a:pt x="322495" y="216722"/>
                </a:lnTo>
                <a:lnTo>
                  <a:pt x="321542" y="204121"/>
                </a:lnTo>
                <a:lnTo>
                  <a:pt x="320196" y="191566"/>
                </a:lnTo>
                <a:lnTo>
                  <a:pt x="318414" y="179064"/>
                </a:lnTo>
                <a:lnTo>
                  <a:pt x="316153" y="166620"/>
                </a:lnTo>
                <a:lnTo>
                  <a:pt x="313302" y="153142"/>
                </a:lnTo>
                <a:lnTo>
                  <a:pt x="309414" y="139033"/>
                </a:lnTo>
                <a:lnTo>
                  <a:pt x="305168" y="130263"/>
                </a:lnTo>
                <a:lnTo>
                  <a:pt x="300609" y="124561"/>
                </a:lnTo>
                <a:lnTo>
                  <a:pt x="295059" y="129184"/>
                </a:lnTo>
                <a:lnTo>
                  <a:pt x="289585" y="125310"/>
                </a:lnTo>
                <a:lnTo>
                  <a:pt x="284822" y="121919"/>
                </a:lnTo>
                <a:lnTo>
                  <a:pt x="283629" y="112166"/>
                </a:lnTo>
                <a:lnTo>
                  <a:pt x="281609" y="107619"/>
                </a:lnTo>
                <a:lnTo>
                  <a:pt x="275969" y="95843"/>
                </a:lnTo>
                <a:lnTo>
                  <a:pt x="269148" y="84008"/>
                </a:lnTo>
                <a:lnTo>
                  <a:pt x="260987" y="73008"/>
                </a:lnTo>
                <a:lnTo>
                  <a:pt x="251323" y="63741"/>
                </a:lnTo>
                <a:lnTo>
                  <a:pt x="239996" y="57101"/>
                </a:lnTo>
                <a:lnTo>
                  <a:pt x="226846" y="53984"/>
                </a:lnTo>
                <a:lnTo>
                  <a:pt x="223494" y="53860"/>
                </a:lnTo>
                <a:lnTo>
                  <a:pt x="230634" y="62434"/>
                </a:lnTo>
                <a:lnTo>
                  <a:pt x="239171" y="74299"/>
                </a:lnTo>
                <a:lnTo>
                  <a:pt x="246349" y="85274"/>
                </a:lnTo>
                <a:lnTo>
                  <a:pt x="247637" y="87439"/>
                </a:lnTo>
                <a:lnTo>
                  <a:pt x="253126" y="97956"/>
                </a:lnTo>
                <a:lnTo>
                  <a:pt x="257967" y="110323"/>
                </a:lnTo>
                <a:lnTo>
                  <a:pt x="260320" y="122917"/>
                </a:lnTo>
                <a:lnTo>
                  <a:pt x="260134" y="127812"/>
                </a:lnTo>
                <a:lnTo>
                  <a:pt x="252025" y="124605"/>
                </a:lnTo>
                <a:lnTo>
                  <a:pt x="235635" y="123345"/>
                </a:lnTo>
                <a:lnTo>
                  <a:pt x="224129" y="123139"/>
                </a:lnTo>
                <a:lnTo>
                  <a:pt x="217106" y="123139"/>
                </a:lnTo>
                <a:lnTo>
                  <a:pt x="210007" y="123431"/>
                </a:lnTo>
                <a:lnTo>
                  <a:pt x="202984" y="123139"/>
                </a:lnTo>
                <a:lnTo>
                  <a:pt x="190433" y="120496"/>
                </a:lnTo>
                <a:lnTo>
                  <a:pt x="178450" y="117905"/>
                </a:lnTo>
                <a:lnTo>
                  <a:pt x="174282" y="118198"/>
                </a:lnTo>
                <a:lnTo>
                  <a:pt x="172900" y="107153"/>
                </a:lnTo>
                <a:lnTo>
                  <a:pt x="167198" y="95244"/>
                </a:lnTo>
                <a:lnTo>
                  <a:pt x="159529" y="83749"/>
                </a:lnTo>
                <a:lnTo>
                  <a:pt x="152244" y="73940"/>
                </a:lnTo>
                <a:lnTo>
                  <a:pt x="150545" y="71602"/>
                </a:lnTo>
                <a:lnTo>
                  <a:pt x="142978" y="61256"/>
                </a:lnTo>
                <a:lnTo>
                  <a:pt x="134697" y="51165"/>
                </a:lnTo>
                <a:lnTo>
                  <a:pt x="125585" y="42100"/>
                </a:lnTo>
                <a:lnTo>
                  <a:pt x="115747" y="34962"/>
                </a:lnTo>
                <a:lnTo>
                  <a:pt x="107624" y="29856"/>
                </a:lnTo>
                <a:lnTo>
                  <a:pt x="98738" y="23877"/>
                </a:lnTo>
                <a:lnTo>
                  <a:pt x="89229" y="17572"/>
                </a:lnTo>
                <a:lnTo>
                  <a:pt x="79236" y="11486"/>
                </a:lnTo>
                <a:lnTo>
                  <a:pt x="68898" y="6164"/>
                </a:lnTo>
                <a:lnTo>
                  <a:pt x="58354" y="2154"/>
                </a:lnTo>
                <a:lnTo>
                  <a:pt x="47745" y="0"/>
                </a:lnTo>
                <a:lnTo>
                  <a:pt x="37210" y="247"/>
                </a:lnTo>
                <a:lnTo>
                  <a:pt x="26887" y="3443"/>
                </a:lnTo>
                <a:lnTo>
                  <a:pt x="18503" y="8788"/>
                </a:lnTo>
                <a:lnTo>
                  <a:pt x="0" y="207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4211481" y="5734163"/>
            <a:ext cx="346668" cy="427990"/>
          </a:xfrm>
          <a:custGeom>
            <a:avLst/>
            <a:gdLst/>
            <a:ahLst/>
            <a:cxnLst/>
            <a:rect l="l" t="t" r="r" b="b"/>
            <a:pathLst>
              <a:path w="346668" h="427989">
                <a:moveTo>
                  <a:pt x="249681" y="427989"/>
                </a:moveTo>
                <a:lnTo>
                  <a:pt x="255684" y="414584"/>
                </a:lnTo>
                <a:lnTo>
                  <a:pt x="257928" y="403517"/>
                </a:lnTo>
                <a:lnTo>
                  <a:pt x="257322" y="393775"/>
                </a:lnTo>
                <a:lnTo>
                  <a:pt x="254773" y="384343"/>
                </a:lnTo>
                <a:lnTo>
                  <a:pt x="251189" y="374209"/>
                </a:lnTo>
                <a:lnTo>
                  <a:pt x="247478" y="362356"/>
                </a:lnTo>
                <a:lnTo>
                  <a:pt x="245808" y="355218"/>
                </a:lnTo>
                <a:lnTo>
                  <a:pt x="243795" y="343494"/>
                </a:lnTo>
                <a:lnTo>
                  <a:pt x="242500" y="330089"/>
                </a:lnTo>
                <a:lnTo>
                  <a:pt x="242889" y="317185"/>
                </a:lnTo>
                <a:lnTo>
                  <a:pt x="244119" y="311264"/>
                </a:lnTo>
                <a:lnTo>
                  <a:pt x="250037" y="299771"/>
                </a:lnTo>
                <a:lnTo>
                  <a:pt x="258146" y="289945"/>
                </a:lnTo>
                <a:lnTo>
                  <a:pt x="265797" y="279887"/>
                </a:lnTo>
                <a:lnTo>
                  <a:pt x="269366" y="272008"/>
                </a:lnTo>
                <a:lnTo>
                  <a:pt x="273043" y="259475"/>
                </a:lnTo>
                <a:lnTo>
                  <a:pt x="276586" y="247585"/>
                </a:lnTo>
                <a:lnTo>
                  <a:pt x="280519" y="236164"/>
                </a:lnTo>
                <a:lnTo>
                  <a:pt x="285364" y="225037"/>
                </a:lnTo>
                <a:lnTo>
                  <a:pt x="291644" y="214028"/>
                </a:lnTo>
                <a:lnTo>
                  <a:pt x="299882" y="202964"/>
                </a:lnTo>
                <a:lnTo>
                  <a:pt x="304241" y="198056"/>
                </a:lnTo>
                <a:lnTo>
                  <a:pt x="314179" y="188431"/>
                </a:lnTo>
                <a:lnTo>
                  <a:pt x="324008" y="179866"/>
                </a:lnTo>
                <a:lnTo>
                  <a:pt x="332949" y="171569"/>
                </a:lnTo>
                <a:lnTo>
                  <a:pt x="340225" y="162745"/>
                </a:lnTo>
                <a:lnTo>
                  <a:pt x="345057" y="152600"/>
                </a:lnTo>
                <a:lnTo>
                  <a:pt x="346668" y="140343"/>
                </a:lnTo>
                <a:lnTo>
                  <a:pt x="346151" y="134035"/>
                </a:lnTo>
                <a:lnTo>
                  <a:pt x="342983" y="119585"/>
                </a:lnTo>
                <a:lnTo>
                  <a:pt x="336785" y="108257"/>
                </a:lnTo>
                <a:lnTo>
                  <a:pt x="325897" y="101134"/>
                </a:lnTo>
                <a:lnTo>
                  <a:pt x="318084" y="99479"/>
                </a:lnTo>
                <a:lnTo>
                  <a:pt x="306208" y="100634"/>
                </a:lnTo>
                <a:lnTo>
                  <a:pt x="293119" y="102891"/>
                </a:lnTo>
                <a:lnTo>
                  <a:pt x="289521" y="103022"/>
                </a:lnTo>
                <a:lnTo>
                  <a:pt x="275997" y="101363"/>
                </a:lnTo>
                <a:lnTo>
                  <a:pt x="265967" y="97345"/>
                </a:lnTo>
                <a:lnTo>
                  <a:pt x="254275" y="91201"/>
                </a:lnTo>
                <a:lnTo>
                  <a:pt x="250748" y="89484"/>
                </a:lnTo>
                <a:lnTo>
                  <a:pt x="239483" y="85677"/>
                </a:lnTo>
                <a:lnTo>
                  <a:pt x="227977" y="84241"/>
                </a:lnTo>
                <a:lnTo>
                  <a:pt x="216330" y="84381"/>
                </a:lnTo>
                <a:lnTo>
                  <a:pt x="204640" y="85300"/>
                </a:lnTo>
                <a:lnTo>
                  <a:pt x="193005" y="86202"/>
                </a:lnTo>
                <a:lnTo>
                  <a:pt x="181524" y="86291"/>
                </a:lnTo>
                <a:lnTo>
                  <a:pt x="170296" y="84771"/>
                </a:lnTo>
                <a:lnTo>
                  <a:pt x="163004" y="82473"/>
                </a:lnTo>
                <a:lnTo>
                  <a:pt x="152202" y="76465"/>
                </a:lnTo>
                <a:lnTo>
                  <a:pt x="141940" y="68608"/>
                </a:lnTo>
                <a:lnTo>
                  <a:pt x="131733" y="60539"/>
                </a:lnTo>
                <a:lnTo>
                  <a:pt x="122783" y="54762"/>
                </a:lnTo>
                <a:lnTo>
                  <a:pt x="110490" y="49842"/>
                </a:lnTo>
                <a:lnTo>
                  <a:pt x="98044" y="47043"/>
                </a:lnTo>
                <a:lnTo>
                  <a:pt x="85863" y="44907"/>
                </a:lnTo>
                <a:lnTo>
                  <a:pt x="74368" y="41971"/>
                </a:lnTo>
                <a:lnTo>
                  <a:pt x="70675" y="40525"/>
                </a:lnTo>
                <a:lnTo>
                  <a:pt x="62123" y="34342"/>
                </a:lnTo>
                <a:lnTo>
                  <a:pt x="58765" y="27623"/>
                </a:lnTo>
                <a:lnTo>
                  <a:pt x="54640" y="20741"/>
                </a:lnTo>
                <a:lnTo>
                  <a:pt x="48704" y="16344"/>
                </a:lnTo>
                <a:lnTo>
                  <a:pt x="36311" y="9972"/>
                </a:lnTo>
                <a:lnTo>
                  <a:pt x="27883" y="6638"/>
                </a:lnTo>
                <a:lnTo>
                  <a:pt x="19976" y="4637"/>
                </a:lnTo>
                <a:lnTo>
                  <a:pt x="9148" y="2263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4204636" y="5707772"/>
            <a:ext cx="231470" cy="100418"/>
          </a:xfrm>
          <a:custGeom>
            <a:avLst/>
            <a:gdLst/>
            <a:ahLst/>
            <a:cxnLst/>
            <a:rect l="l" t="t" r="r" b="b"/>
            <a:pathLst>
              <a:path w="231470" h="100418">
                <a:moveTo>
                  <a:pt x="0" y="0"/>
                </a:moveTo>
                <a:lnTo>
                  <a:pt x="12646" y="3170"/>
                </a:lnTo>
                <a:lnTo>
                  <a:pt x="24091" y="8413"/>
                </a:lnTo>
                <a:lnTo>
                  <a:pt x="34956" y="14812"/>
                </a:lnTo>
                <a:lnTo>
                  <a:pt x="45866" y="21450"/>
                </a:lnTo>
                <a:lnTo>
                  <a:pt x="53467" y="25552"/>
                </a:lnTo>
                <a:lnTo>
                  <a:pt x="64843" y="31135"/>
                </a:lnTo>
                <a:lnTo>
                  <a:pt x="76454" y="36651"/>
                </a:lnTo>
                <a:lnTo>
                  <a:pt x="88114" y="41899"/>
                </a:lnTo>
                <a:lnTo>
                  <a:pt x="99034" y="46443"/>
                </a:lnTo>
                <a:lnTo>
                  <a:pt x="111049" y="50646"/>
                </a:lnTo>
                <a:lnTo>
                  <a:pt x="122949" y="54493"/>
                </a:lnTo>
                <a:lnTo>
                  <a:pt x="134712" y="59172"/>
                </a:lnTo>
                <a:lnTo>
                  <a:pt x="141770" y="62915"/>
                </a:lnTo>
                <a:lnTo>
                  <a:pt x="148653" y="67030"/>
                </a:lnTo>
                <a:lnTo>
                  <a:pt x="152527" y="70002"/>
                </a:lnTo>
                <a:lnTo>
                  <a:pt x="160223" y="72224"/>
                </a:lnTo>
                <a:lnTo>
                  <a:pt x="172376" y="75608"/>
                </a:lnTo>
                <a:lnTo>
                  <a:pt x="184731" y="79434"/>
                </a:lnTo>
                <a:lnTo>
                  <a:pt x="196437" y="84372"/>
                </a:lnTo>
                <a:lnTo>
                  <a:pt x="198818" y="85661"/>
                </a:lnTo>
                <a:lnTo>
                  <a:pt x="209185" y="92553"/>
                </a:lnTo>
                <a:lnTo>
                  <a:pt x="220111" y="98735"/>
                </a:lnTo>
                <a:lnTo>
                  <a:pt x="231470" y="1004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4262287" y="5830981"/>
            <a:ext cx="185356" cy="179840"/>
          </a:xfrm>
          <a:custGeom>
            <a:avLst/>
            <a:gdLst/>
            <a:ahLst/>
            <a:cxnLst/>
            <a:rect l="l" t="t" r="r" b="b"/>
            <a:pathLst>
              <a:path w="185356" h="179840">
                <a:moveTo>
                  <a:pt x="40870" y="149728"/>
                </a:moveTo>
                <a:lnTo>
                  <a:pt x="29159" y="146075"/>
                </a:lnTo>
                <a:lnTo>
                  <a:pt x="23166" y="143000"/>
                </a:lnTo>
                <a:lnTo>
                  <a:pt x="12434" y="136737"/>
                </a:lnTo>
                <a:lnTo>
                  <a:pt x="0" y="132460"/>
                </a:lnTo>
                <a:lnTo>
                  <a:pt x="533" y="139331"/>
                </a:lnTo>
                <a:lnTo>
                  <a:pt x="5676" y="144691"/>
                </a:lnTo>
                <a:lnTo>
                  <a:pt x="7010" y="151155"/>
                </a:lnTo>
                <a:lnTo>
                  <a:pt x="8610" y="159080"/>
                </a:lnTo>
                <a:lnTo>
                  <a:pt x="8470" y="162712"/>
                </a:lnTo>
                <a:lnTo>
                  <a:pt x="15862" y="166839"/>
                </a:lnTo>
                <a:lnTo>
                  <a:pt x="21043" y="169688"/>
                </a:lnTo>
                <a:lnTo>
                  <a:pt x="32695" y="175320"/>
                </a:lnTo>
                <a:lnTo>
                  <a:pt x="44805" y="178968"/>
                </a:lnTo>
                <a:lnTo>
                  <a:pt x="52187" y="179840"/>
                </a:lnTo>
                <a:lnTo>
                  <a:pt x="64838" y="179667"/>
                </a:lnTo>
                <a:lnTo>
                  <a:pt x="77375" y="177654"/>
                </a:lnTo>
                <a:lnTo>
                  <a:pt x="89465" y="174075"/>
                </a:lnTo>
                <a:lnTo>
                  <a:pt x="100774" y="169202"/>
                </a:lnTo>
                <a:lnTo>
                  <a:pt x="106769" y="165385"/>
                </a:lnTo>
                <a:lnTo>
                  <a:pt x="117032" y="156542"/>
                </a:lnTo>
                <a:lnTo>
                  <a:pt x="126872" y="146375"/>
                </a:lnTo>
                <a:lnTo>
                  <a:pt x="134454" y="137426"/>
                </a:lnTo>
                <a:lnTo>
                  <a:pt x="139914" y="130408"/>
                </a:lnTo>
                <a:lnTo>
                  <a:pt x="147985" y="119658"/>
                </a:lnTo>
                <a:lnTo>
                  <a:pt x="154578" y="109775"/>
                </a:lnTo>
                <a:lnTo>
                  <a:pt x="160091" y="99596"/>
                </a:lnTo>
                <a:lnTo>
                  <a:pt x="164922" y="87960"/>
                </a:lnTo>
                <a:lnTo>
                  <a:pt x="168233" y="78109"/>
                </a:lnTo>
                <a:lnTo>
                  <a:pt x="171992" y="65535"/>
                </a:lnTo>
                <a:lnTo>
                  <a:pt x="175517" y="52915"/>
                </a:lnTo>
                <a:lnTo>
                  <a:pt x="178765" y="41186"/>
                </a:lnTo>
                <a:lnTo>
                  <a:pt x="178808" y="41031"/>
                </a:lnTo>
                <a:lnTo>
                  <a:pt x="181592" y="29395"/>
                </a:lnTo>
                <a:lnTo>
                  <a:pt x="184202" y="15192"/>
                </a:lnTo>
                <a:lnTo>
                  <a:pt x="185356" y="3428"/>
                </a:lnTo>
                <a:lnTo>
                  <a:pt x="154597" y="0"/>
                </a:lnTo>
                <a:lnTo>
                  <a:pt x="154940" y="5499"/>
                </a:lnTo>
                <a:lnTo>
                  <a:pt x="156095" y="11404"/>
                </a:lnTo>
                <a:lnTo>
                  <a:pt x="155194" y="17056"/>
                </a:lnTo>
                <a:lnTo>
                  <a:pt x="154356" y="22076"/>
                </a:lnTo>
                <a:lnTo>
                  <a:pt x="151865" y="34693"/>
                </a:lnTo>
                <a:lnTo>
                  <a:pt x="148501" y="46850"/>
                </a:lnTo>
                <a:lnTo>
                  <a:pt x="146206" y="53687"/>
                </a:lnTo>
                <a:lnTo>
                  <a:pt x="141774" y="66276"/>
                </a:lnTo>
                <a:lnTo>
                  <a:pt x="137020" y="78003"/>
                </a:lnTo>
                <a:lnTo>
                  <a:pt x="132264" y="88009"/>
                </a:lnTo>
                <a:lnTo>
                  <a:pt x="126563" y="99028"/>
                </a:lnTo>
                <a:lnTo>
                  <a:pt x="120243" y="110223"/>
                </a:lnTo>
                <a:lnTo>
                  <a:pt x="111649" y="122596"/>
                </a:lnTo>
                <a:lnTo>
                  <a:pt x="102011" y="133423"/>
                </a:lnTo>
                <a:lnTo>
                  <a:pt x="91303" y="142898"/>
                </a:lnTo>
                <a:lnTo>
                  <a:pt x="80423" y="149676"/>
                </a:lnTo>
                <a:lnTo>
                  <a:pt x="70269" y="152412"/>
                </a:lnTo>
                <a:lnTo>
                  <a:pt x="66944" y="152459"/>
                </a:lnTo>
                <a:lnTo>
                  <a:pt x="54095" y="151799"/>
                </a:lnTo>
                <a:lnTo>
                  <a:pt x="40870" y="149728"/>
                </a:lnTo>
                <a:close/>
              </a:path>
            </a:pathLst>
          </a:custGeom>
          <a:solidFill>
            <a:srgbClr val="67686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4262287" y="5830981"/>
            <a:ext cx="185356" cy="179840"/>
          </a:xfrm>
          <a:custGeom>
            <a:avLst/>
            <a:gdLst/>
            <a:ahLst/>
            <a:cxnLst/>
            <a:rect l="l" t="t" r="r" b="b"/>
            <a:pathLst>
              <a:path w="185356" h="179840">
                <a:moveTo>
                  <a:pt x="185356" y="3428"/>
                </a:moveTo>
                <a:lnTo>
                  <a:pt x="184202" y="15192"/>
                </a:lnTo>
                <a:lnTo>
                  <a:pt x="181592" y="29395"/>
                </a:lnTo>
                <a:lnTo>
                  <a:pt x="178808" y="41031"/>
                </a:lnTo>
                <a:lnTo>
                  <a:pt x="178765" y="41186"/>
                </a:lnTo>
                <a:lnTo>
                  <a:pt x="175517" y="52915"/>
                </a:lnTo>
                <a:lnTo>
                  <a:pt x="171992" y="65535"/>
                </a:lnTo>
                <a:lnTo>
                  <a:pt x="168233" y="78109"/>
                </a:lnTo>
                <a:lnTo>
                  <a:pt x="164922" y="87960"/>
                </a:lnTo>
                <a:lnTo>
                  <a:pt x="160091" y="99596"/>
                </a:lnTo>
                <a:lnTo>
                  <a:pt x="154578" y="109775"/>
                </a:lnTo>
                <a:lnTo>
                  <a:pt x="147985" y="119658"/>
                </a:lnTo>
                <a:lnTo>
                  <a:pt x="139914" y="130408"/>
                </a:lnTo>
                <a:lnTo>
                  <a:pt x="134454" y="137426"/>
                </a:lnTo>
                <a:lnTo>
                  <a:pt x="126872" y="146375"/>
                </a:lnTo>
                <a:lnTo>
                  <a:pt x="117032" y="156542"/>
                </a:lnTo>
                <a:lnTo>
                  <a:pt x="106769" y="165385"/>
                </a:lnTo>
                <a:lnTo>
                  <a:pt x="100774" y="169202"/>
                </a:lnTo>
                <a:lnTo>
                  <a:pt x="89465" y="174075"/>
                </a:lnTo>
                <a:lnTo>
                  <a:pt x="77375" y="177654"/>
                </a:lnTo>
                <a:lnTo>
                  <a:pt x="64838" y="179667"/>
                </a:lnTo>
                <a:lnTo>
                  <a:pt x="52187" y="179840"/>
                </a:lnTo>
                <a:lnTo>
                  <a:pt x="44805" y="178968"/>
                </a:lnTo>
                <a:lnTo>
                  <a:pt x="32695" y="175320"/>
                </a:lnTo>
                <a:lnTo>
                  <a:pt x="21043" y="169688"/>
                </a:lnTo>
                <a:lnTo>
                  <a:pt x="15862" y="166839"/>
                </a:lnTo>
                <a:lnTo>
                  <a:pt x="8470" y="162712"/>
                </a:lnTo>
                <a:lnTo>
                  <a:pt x="8610" y="159080"/>
                </a:lnTo>
                <a:lnTo>
                  <a:pt x="7010" y="151155"/>
                </a:lnTo>
                <a:lnTo>
                  <a:pt x="5676" y="144691"/>
                </a:lnTo>
                <a:lnTo>
                  <a:pt x="533" y="139331"/>
                </a:lnTo>
                <a:lnTo>
                  <a:pt x="0" y="132460"/>
                </a:lnTo>
                <a:lnTo>
                  <a:pt x="12434" y="136737"/>
                </a:lnTo>
                <a:lnTo>
                  <a:pt x="23166" y="143000"/>
                </a:lnTo>
                <a:lnTo>
                  <a:pt x="29159" y="146075"/>
                </a:lnTo>
                <a:lnTo>
                  <a:pt x="40870" y="149728"/>
                </a:lnTo>
                <a:lnTo>
                  <a:pt x="54095" y="151799"/>
                </a:lnTo>
                <a:lnTo>
                  <a:pt x="66944" y="152459"/>
                </a:lnTo>
                <a:lnTo>
                  <a:pt x="70269" y="152412"/>
                </a:lnTo>
                <a:lnTo>
                  <a:pt x="80423" y="149676"/>
                </a:lnTo>
                <a:lnTo>
                  <a:pt x="91303" y="142898"/>
                </a:lnTo>
                <a:lnTo>
                  <a:pt x="102011" y="133423"/>
                </a:lnTo>
                <a:lnTo>
                  <a:pt x="111649" y="122596"/>
                </a:lnTo>
                <a:lnTo>
                  <a:pt x="119319" y="111763"/>
                </a:lnTo>
                <a:lnTo>
                  <a:pt x="126563" y="99028"/>
                </a:lnTo>
                <a:lnTo>
                  <a:pt x="132264" y="88009"/>
                </a:lnTo>
                <a:lnTo>
                  <a:pt x="137020" y="78003"/>
                </a:lnTo>
                <a:lnTo>
                  <a:pt x="141774" y="66276"/>
                </a:lnTo>
                <a:lnTo>
                  <a:pt x="146206" y="53687"/>
                </a:lnTo>
                <a:lnTo>
                  <a:pt x="148501" y="46850"/>
                </a:lnTo>
                <a:lnTo>
                  <a:pt x="151865" y="34693"/>
                </a:lnTo>
                <a:lnTo>
                  <a:pt x="154356" y="22076"/>
                </a:lnTo>
                <a:lnTo>
                  <a:pt x="155194" y="17056"/>
                </a:lnTo>
                <a:lnTo>
                  <a:pt x="156095" y="11404"/>
                </a:lnTo>
                <a:lnTo>
                  <a:pt x="154940" y="5499"/>
                </a:lnTo>
                <a:lnTo>
                  <a:pt x="154597" y="0"/>
                </a:lnTo>
                <a:lnTo>
                  <a:pt x="185356" y="34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4662813" y="5852819"/>
            <a:ext cx="160853" cy="157320"/>
          </a:xfrm>
          <a:custGeom>
            <a:avLst/>
            <a:gdLst/>
            <a:ahLst/>
            <a:cxnLst/>
            <a:rect l="l" t="t" r="r" b="b"/>
            <a:pathLst>
              <a:path w="160853" h="157320">
                <a:moveTo>
                  <a:pt x="160853" y="9251"/>
                </a:moveTo>
                <a:lnTo>
                  <a:pt x="154685" y="2616"/>
                </a:lnTo>
                <a:lnTo>
                  <a:pt x="145579" y="0"/>
                </a:lnTo>
                <a:lnTo>
                  <a:pt x="134437" y="583"/>
                </a:lnTo>
                <a:lnTo>
                  <a:pt x="122161" y="3549"/>
                </a:lnTo>
                <a:lnTo>
                  <a:pt x="109654" y="8078"/>
                </a:lnTo>
                <a:lnTo>
                  <a:pt x="97817" y="13352"/>
                </a:lnTo>
                <a:lnTo>
                  <a:pt x="87554" y="18554"/>
                </a:lnTo>
                <a:lnTo>
                  <a:pt x="79853" y="22814"/>
                </a:lnTo>
                <a:lnTo>
                  <a:pt x="68128" y="29292"/>
                </a:lnTo>
                <a:lnTo>
                  <a:pt x="56828" y="35288"/>
                </a:lnTo>
                <a:lnTo>
                  <a:pt x="45895" y="41206"/>
                </a:lnTo>
                <a:lnTo>
                  <a:pt x="35274" y="47449"/>
                </a:lnTo>
                <a:lnTo>
                  <a:pt x="24908" y="54421"/>
                </a:lnTo>
                <a:lnTo>
                  <a:pt x="16213" y="61257"/>
                </a:lnTo>
                <a:lnTo>
                  <a:pt x="8206" y="70756"/>
                </a:lnTo>
                <a:lnTo>
                  <a:pt x="3077" y="82382"/>
                </a:lnTo>
                <a:lnTo>
                  <a:pt x="463" y="95223"/>
                </a:lnTo>
                <a:lnTo>
                  <a:pt x="0" y="108363"/>
                </a:lnTo>
                <a:lnTo>
                  <a:pt x="871" y="118064"/>
                </a:lnTo>
                <a:lnTo>
                  <a:pt x="5008" y="131256"/>
                </a:lnTo>
                <a:lnTo>
                  <a:pt x="12626" y="141299"/>
                </a:lnTo>
                <a:lnTo>
                  <a:pt x="22969" y="148999"/>
                </a:lnTo>
                <a:lnTo>
                  <a:pt x="35284" y="155163"/>
                </a:lnTo>
                <a:lnTo>
                  <a:pt x="40445" y="157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4575901" y="5847086"/>
            <a:ext cx="213436" cy="73913"/>
          </a:xfrm>
          <a:custGeom>
            <a:avLst/>
            <a:gdLst/>
            <a:ahLst/>
            <a:cxnLst/>
            <a:rect l="l" t="t" r="r" b="b"/>
            <a:pathLst>
              <a:path w="213436" h="73913">
                <a:moveTo>
                  <a:pt x="213436" y="0"/>
                </a:moveTo>
                <a:lnTo>
                  <a:pt x="203756" y="1245"/>
                </a:lnTo>
                <a:lnTo>
                  <a:pt x="192645" y="3643"/>
                </a:lnTo>
                <a:lnTo>
                  <a:pt x="180407" y="7007"/>
                </a:lnTo>
                <a:lnTo>
                  <a:pt x="167346" y="11154"/>
                </a:lnTo>
                <a:lnTo>
                  <a:pt x="153768" y="15899"/>
                </a:lnTo>
                <a:lnTo>
                  <a:pt x="139976" y="21057"/>
                </a:lnTo>
                <a:lnTo>
                  <a:pt x="126275" y="26444"/>
                </a:lnTo>
                <a:lnTo>
                  <a:pt x="112970" y="31875"/>
                </a:lnTo>
                <a:lnTo>
                  <a:pt x="100365" y="37166"/>
                </a:lnTo>
                <a:lnTo>
                  <a:pt x="88764" y="42132"/>
                </a:lnTo>
                <a:lnTo>
                  <a:pt x="78472" y="46590"/>
                </a:lnTo>
                <a:lnTo>
                  <a:pt x="70142" y="50203"/>
                </a:lnTo>
                <a:lnTo>
                  <a:pt x="57751" y="55664"/>
                </a:lnTo>
                <a:lnTo>
                  <a:pt x="46329" y="60657"/>
                </a:lnTo>
                <a:lnTo>
                  <a:pt x="35234" y="65098"/>
                </a:lnTo>
                <a:lnTo>
                  <a:pt x="23823" y="68899"/>
                </a:lnTo>
                <a:lnTo>
                  <a:pt x="11454" y="71974"/>
                </a:lnTo>
                <a:lnTo>
                  <a:pt x="0" y="73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4105380" y="6054677"/>
            <a:ext cx="276227" cy="162669"/>
          </a:xfrm>
          <a:custGeom>
            <a:avLst/>
            <a:gdLst/>
            <a:ahLst/>
            <a:cxnLst/>
            <a:rect l="l" t="t" r="r" b="b"/>
            <a:pathLst>
              <a:path w="276227" h="162669">
                <a:moveTo>
                  <a:pt x="285" y="87079"/>
                </a:moveTo>
                <a:lnTo>
                  <a:pt x="1246" y="99644"/>
                </a:lnTo>
                <a:lnTo>
                  <a:pt x="1910" y="104143"/>
                </a:lnTo>
                <a:lnTo>
                  <a:pt x="6890" y="116448"/>
                </a:lnTo>
                <a:lnTo>
                  <a:pt x="16055" y="123499"/>
                </a:lnTo>
                <a:lnTo>
                  <a:pt x="29910" y="129451"/>
                </a:lnTo>
                <a:lnTo>
                  <a:pt x="38526" y="133141"/>
                </a:lnTo>
                <a:lnTo>
                  <a:pt x="49760" y="137985"/>
                </a:lnTo>
                <a:lnTo>
                  <a:pt x="61280" y="142309"/>
                </a:lnTo>
                <a:lnTo>
                  <a:pt x="74259" y="145872"/>
                </a:lnTo>
                <a:lnTo>
                  <a:pt x="84113" y="148385"/>
                </a:lnTo>
                <a:lnTo>
                  <a:pt x="96350" y="152102"/>
                </a:lnTo>
                <a:lnTo>
                  <a:pt x="108553" y="155847"/>
                </a:lnTo>
                <a:lnTo>
                  <a:pt x="120836" y="158976"/>
                </a:lnTo>
                <a:lnTo>
                  <a:pt x="133314" y="160845"/>
                </a:lnTo>
                <a:lnTo>
                  <a:pt x="143415" y="161625"/>
                </a:lnTo>
                <a:lnTo>
                  <a:pt x="156270" y="162378"/>
                </a:lnTo>
                <a:lnTo>
                  <a:pt x="168948" y="162669"/>
                </a:lnTo>
                <a:lnTo>
                  <a:pt x="181466" y="162308"/>
                </a:lnTo>
                <a:lnTo>
                  <a:pt x="193837" y="161104"/>
                </a:lnTo>
                <a:lnTo>
                  <a:pt x="206077" y="158867"/>
                </a:lnTo>
                <a:lnTo>
                  <a:pt x="218202" y="155407"/>
                </a:lnTo>
                <a:lnTo>
                  <a:pt x="230227" y="150533"/>
                </a:lnTo>
                <a:lnTo>
                  <a:pt x="232391" y="149526"/>
                </a:lnTo>
                <a:lnTo>
                  <a:pt x="244263" y="144197"/>
                </a:lnTo>
                <a:lnTo>
                  <a:pt x="255641" y="138429"/>
                </a:lnTo>
                <a:lnTo>
                  <a:pt x="265737" y="131216"/>
                </a:lnTo>
                <a:lnTo>
                  <a:pt x="269872" y="127171"/>
                </a:lnTo>
                <a:lnTo>
                  <a:pt x="275526" y="116998"/>
                </a:lnTo>
                <a:lnTo>
                  <a:pt x="276227" y="103301"/>
                </a:lnTo>
                <a:lnTo>
                  <a:pt x="275797" y="97134"/>
                </a:lnTo>
                <a:lnTo>
                  <a:pt x="271230" y="84387"/>
                </a:lnTo>
                <a:lnTo>
                  <a:pt x="262636" y="76010"/>
                </a:lnTo>
                <a:lnTo>
                  <a:pt x="251210" y="70256"/>
                </a:lnTo>
                <a:lnTo>
                  <a:pt x="238150" y="65377"/>
                </a:lnTo>
                <a:lnTo>
                  <a:pt x="224652" y="59626"/>
                </a:lnTo>
                <a:lnTo>
                  <a:pt x="216088" y="55334"/>
                </a:lnTo>
                <a:lnTo>
                  <a:pt x="204838" y="49331"/>
                </a:lnTo>
                <a:lnTo>
                  <a:pt x="194699" y="42426"/>
                </a:lnTo>
                <a:lnTo>
                  <a:pt x="185625" y="33451"/>
                </a:lnTo>
                <a:lnTo>
                  <a:pt x="185470" y="33263"/>
                </a:lnTo>
                <a:lnTo>
                  <a:pt x="176721" y="23330"/>
                </a:lnTo>
                <a:lnTo>
                  <a:pt x="168022" y="14982"/>
                </a:lnTo>
                <a:lnTo>
                  <a:pt x="158456" y="7459"/>
                </a:lnTo>
                <a:lnTo>
                  <a:pt x="147106" y="0"/>
                </a:lnTo>
                <a:lnTo>
                  <a:pt x="370" y="41097"/>
                </a:lnTo>
                <a:lnTo>
                  <a:pt x="313" y="48901"/>
                </a:lnTo>
                <a:lnTo>
                  <a:pt x="104" y="61621"/>
                </a:lnTo>
                <a:lnTo>
                  <a:pt x="0" y="74376"/>
                </a:lnTo>
                <a:lnTo>
                  <a:pt x="285" y="87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4105380" y="6054677"/>
            <a:ext cx="276227" cy="162669"/>
          </a:xfrm>
          <a:custGeom>
            <a:avLst/>
            <a:gdLst/>
            <a:ahLst/>
            <a:cxnLst/>
            <a:rect l="l" t="t" r="r" b="b"/>
            <a:pathLst>
              <a:path w="276227" h="162669">
                <a:moveTo>
                  <a:pt x="147106" y="0"/>
                </a:moveTo>
                <a:lnTo>
                  <a:pt x="158456" y="7459"/>
                </a:lnTo>
                <a:lnTo>
                  <a:pt x="168022" y="14982"/>
                </a:lnTo>
                <a:lnTo>
                  <a:pt x="176721" y="23330"/>
                </a:lnTo>
                <a:lnTo>
                  <a:pt x="185470" y="33263"/>
                </a:lnTo>
                <a:lnTo>
                  <a:pt x="185625" y="33451"/>
                </a:lnTo>
                <a:lnTo>
                  <a:pt x="194699" y="42426"/>
                </a:lnTo>
                <a:lnTo>
                  <a:pt x="204838" y="49331"/>
                </a:lnTo>
                <a:lnTo>
                  <a:pt x="216088" y="55334"/>
                </a:lnTo>
                <a:lnTo>
                  <a:pt x="224652" y="59626"/>
                </a:lnTo>
                <a:lnTo>
                  <a:pt x="238150" y="65377"/>
                </a:lnTo>
                <a:lnTo>
                  <a:pt x="251210" y="70256"/>
                </a:lnTo>
                <a:lnTo>
                  <a:pt x="262636" y="76010"/>
                </a:lnTo>
                <a:lnTo>
                  <a:pt x="271230" y="84387"/>
                </a:lnTo>
                <a:lnTo>
                  <a:pt x="275797" y="97134"/>
                </a:lnTo>
                <a:lnTo>
                  <a:pt x="276227" y="103301"/>
                </a:lnTo>
                <a:lnTo>
                  <a:pt x="275526" y="116998"/>
                </a:lnTo>
                <a:lnTo>
                  <a:pt x="269872" y="127171"/>
                </a:lnTo>
                <a:lnTo>
                  <a:pt x="265737" y="131216"/>
                </a:lnTo>
                <a:lnTo>
                  <a:pt x="255641" y="138429"/>
                </a:lnTo>
                <a:lnTo>
                  <a:pt x="244263" y="144197"/>
                </a:lnTo>
                <a:lnTo>
                  <a:pt x="232391" y="149526"/>
                </a:lnTo>
                <a:lnTo>
                  <a:pt x="230227" y="150533"/>
                </a:lnTo>
                <a:lnTo>
                  <a:pt x="218202" y="155407"/>
                </a:lnTo>
                <a:lnTo>
                  <a:pt x="206077" y="158867"/>
                </a:lnTo>
                <a:lnTo>
                  <a:pt x="193837" y="161104"/>
                </a:lnTo>
                <a:lnTo>
                  <a:pt x="181466" y="162308"/>
                </a:lnTo>
                <a:lnTo>
                  <a:pt x="168948" y="162669"/>
                </a:lnTo>
                <a:lnTo>
                  <a:pt x="156270" y="162378"/>
                </a:lnTo>
                <a:lnTo>
                  <a:pt x="143415" y="161625"/>
                </a:lnTo>
                <a:lnTo>
                  <a:pt x="133314" y="160845"/>
                </a:lnTo>
                <a:lnTo>
                  <a:pt x="120836" y="158976"/>
                </a:lnTo>
                <a:lnTo>
                  <a:pt x="108553" y="155847"/>
                </a:lnTo>
                <a:lnTo>
                  <a:pt x="96350" y="152102"/>
                </a:lnTo>
                <a:lnTo>
                  <a:pt x="84113" y="148385"/>
                </a:lnTo>
                <a:lnTo>
                  <a:pt x="74259" y="145872"/>
                </a:lnTo>
                <a:lnTo>
                  <a:pt x="61280" y="142309"/>
                </a:lnTo>
                <a:lnTo>
                  <a:pt x="49760" y="137985"/>
                </a:lnTo>
                <a:lnTo>
                  <a:pt x="38526" y="133141"/>
                </a:lnTo>
                <a:lnTo>
                  <a:pt x="29910" y="129451"/>
                </a:lnTo>
                <a:lnTo>
                  <a:pt x="16055" y="123499"/>
                </a:lnTo>
                <a:lnTo>
                  <a:pt x="6890" y="116448"/>
                </a:lnTo>
                <a:lnTo>
                  <a:pt x="1910" y="104143"/>
                </a:lnTo>
                <a:lnTo>
                  <a:pt x="1246" y="99644"/>
                </a:lnTo>
                <a:lnTo>
                  <a:pt x="285" y="87079"/>
                </a:lnTo>
                <a:lnTo>
                  <a:pt x="0" y="74376"/>
                </a:lnTo>
                <a:lnTo>
                  <a:pt x="104" y="61621"/>
                </a:lnTo>
                <a:lnTo>
                  <a:pt x="313" y="48901"/>
                </a:lnTo>
                <a:lnTo>
                  <a:pt x="370" y="41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484823" y="5141186"/>
            <a:ext cx="787381" cy="984666"/>
          </a:xfrm>
          <a:custGeom>
            <a:avLst/>
            <a:gdLst/>
            <a:ahLst/>
            <a:cxnLst/>
            <a:rect l="l" t="t" r="r" b="b"/>
            <a:pathLst>
              <a:path w="787381" h="984666">
                <a:moveTo>
                  <a:pt x="787381" y="913764"/>
                </a:moveTo>
                <a:lnTo>
                  <a:pt x="784206" y="905624"/>
                </a:lnTo>
                <a:lnTo>
                  <a:pt x="783142" y="903498"/>
                </a:lnTo>
                <a:lnTo>
                  <a:pt x="776579" y="896852"/>
                </a:lnTo>
                <a:lnTo>
                  <a:pt x="769677" y="891460"/>
                </a:lnTo>
                <a:lnTo>
                  <a:pt x="767088" y="885500"/>
                </a:lnTo>
                <a:lnTo>
                  <a:pt x="773462" y="877150"/>
                </a:lnTo>
                <a:lnTo>
                  <a:pt x="780491" y="871515"/>
                </a:lnTo>
                <a:lnTo>
                  <a:pt x="786191" y="863482"/>
                </a:lnTo>
                <a:lnTo>
                  <a:pt x="785641" y="849007"/>
                </a:lnTo>
                <a:lnTo>
                  <a:pt x="784599" y="843794"/>
                </a:lnTo>
                <a:lnTo>
                  <a:pt x="782209" y="831666"/>
                </a:lnTo>
                <a:lnTo>
                  <a:pt x="779768" y="819168"/>
                </a:lnTo>
                <a:lnTo>
                  <a:pt x="777278" y="806475"/>
                </a:lnTo>
                <a:lnTo>
                  <a:pt x="774743" y="793761"/>
                </a:lnTo>
                <a:lnTo>
                  <a:pt x="772166" y="781202"/>
                </a:lnTo>
                <a:lnTo>
                  <a:pt x="770350" y="772502"/>
                </a:lnTo>
                <a:lnTo>
                  <a:pt x="765969" y="771232"/>
                </a:lnTo>
                <a:lnTo>
                  <a:pt x="762578" y="764539"/>
                </a:lnTo>
                <a:lnTo>
                  <a:pt x="760393" y="760209"/>
                </a:lnTo>
                <a:lnTo>
                  <a:pt x="761117" y="751243"/>
                </a:lnTo>
                <a:lnTo>
                  <a:pt x="760063" y="746340"/>
                </a:lnTo>
                <a:lnTo>
                  <a:pt x="764571" y="741758"/>
                </a:lnTo>
                <a:lnTo>
                  <a:pt x="766112" y="732509"/>
                </a:lnTo>
                <a:lnTo>
                  <a:pt x="764816" y="720195"/>
                </a:lnTo>
                <a:lnTo>
                  <a:pt x="761522" y="706169"/>
                </a:lnTo>
                <a:lnTo>
                  <a:pt x="757071" y="691787"/>
                </a:lnTo>
                <a:lnTo>
                  <a:pt x="752305" y="678402"/>
                </a:lnTo>
                <a:lnTo>
                  <a:pt x="748065" y="667370"/>
                </a:lnTo>
                <a:lnTo>
                  <a:pt x="745192" y="660044"/>
                </a:lnTo>
                <a:lnTo>
                  <a:pt x="742295" y="651931"/>
                </a:lnTo>
                <a:lnTo>
                  <a:pt x="738534" y="639766"/>
                </a:lnTo>
                <a:lnTo>
                  <a:pt x="735243" y="627529"/>
                </a:lnTo>
                <a:lnTo>
                  <a:pt x="732209" y="615247"/>
                </a:lnTo>
                <a:lnTo>
                  <a:pt x="729217" y="602947"/>
                </a:lnTo>
                <a:lnTo>
                  <a:pt x="726055" y="590658"/>
                </a:lnTo>
                <a:lnTo>
                  <a:pt x="722509" y="578408"/>
                </a:lnTo>
                <a:lnTo>
                  <a:pt x="719045" y="567702"/>
                </a:lnTo>
                <a:lnTo>
                  <a:pt x="714873" y="555706"/>
                </a:lnTo>
                <a:lnTo>
                  <a:pt x="710461" y="543798"/>
                </a:lnTo>
                <a:lnTo>
                  <a:pt x="705845" y="531964"/>
                </a:lnTo>
                <a:lnTo>
                  <a:pt x="701063" y="520192"/>
                </a:lnTo>
                <a:lnTo>
                  <a:pt x="696153" y="508468"/>
                </a:lnTo>
                <a:lnTo>
                  <a:pt x="691153" y="496780"/>
                </a:lnTo>
                <a:lnTo>
                  <a:pt x="686098" y="485114"/>
                </a:lnTo>
                <a:lnTo>
                  <a:pt x="679313" y="470330"/>
                </a:lnTo>
                <a:lnTo>
                  <a:pt x="673742" y="459070"/>
                </a:lnTo>
                <a:lnTo>
                  <a:pt x="668009" y="447915"/>
                </a:lnTo>
                <a:lnTo>
                  <a:pt x="662160" y="436678"/>
                </a:lnTo>
                <a:lnTo>
                  <a:pt x="656241" y="425170"/>
                </a:lnTo>
                <a:lnTo>
                  <a:pt x="653153" y="418673"/>
                </a:lnTo>
                <a:lnTo>
                  <a:pt x="648135" y="406687"/>
                </a:lnTo>
                <a:lnTo>
                  <a:pt x="643207" y="394807"/>
                </a:lnTo>
                <a:lnTo>
                  <a:pt x="637620" y="383525"/>
                </a:lnTo>
                <a:lnTo>
                  <a:pt x="630625" y="373329"/>
                </a:lnTo>
                <a:lnTo>
                  <a:pt x="621479" y="364092"/>
                </a:lnTo>
                <a:lnTo>
                  <a:pt x="611479" y="356538"/>
                </a:lnTo>
                <a:lnTo>
                  <a:pt x="600665" y="350008"/>
                </a:lnTo>
                <a:lnTo>
                  <a:pt x="589291" y="344097"/>
                </a:lnTo>
                <a:lnTo>
                  <a:pt x="577611" y="338404"/>
                </a:lnTo>
                <a:lnTo>
                  <a:pt x="565880" y="332524"/>
                </a:lnTo>
                <a:lnTo>
                  <a:pt x="559886" y="329363"/>
                </a:lnTo>
                <a:lnTo>
                  <a:pt x="548485" y="323305"/>
                </a:lnTo>
                <a:lnTo>
                  <a:pt x="537062" y="317340"/>
                </a:lnTo>
                <a:lnTo>
                  <a:pt x="525621" y="311662"/>
                </a:lnTo>
                <a:lnTo>
                  <a:pt x="514165" y="306469"/>
                </a:lnTo>
                <a:lnTo>
                  <a:pt x="502698" y="301955"/>
                </a:lnTo>
                <a:lnTo>
                  <a:pt x="497154" y="299683"/>
                </a:lnTo>
                <a:lnTo>
                  <a:pt x="485998" y="293422"/>
                </a:lnTo>
                <a:lnTo>
                  <a:pt x="475726" y="286068"/>
                </a:lnTo>
                <a:lnTo>
                  <a:pt x="465699" y="278420"/>
                </a:lnTo>
                <a:lnTo>
                  <a:pt x="455277" y="271278"/>
                </a:lnTo>
                <a:lnTo>
                  <a:pt x="443821" y="265442"/>
                </a:lnTo>
                <a:lnTo>
                  <a:pt x="438399" y="263238"/>
                </a:lnTo>
                <a:lnTo>
                  <a:pt x="426476" y="258171"/>
                </a:lnTo>
                <a:lnTo>
                  <a:pt x="415159" y="252800"/>
                </a:lnTo>
                <a:lnTo>
                  <a:pt x="404338" y="246783"/>
                </a:lnTo>
                <a:lnTo>
                  <a:pt x="393901" y="239775"/>
                </a:lnTo>
                <a:lnTo>
                  <a:pt x="383737" y="231432"/>
                </a:lnTo>
                <a:lnTo>
                  <a:pt x="373691" y="227837"/>
                </a:lnTo>
                <a:lnTo>
                  <a:pt x="365347" y="226186"/>
                </a:lnTo>
                <a:lnTo>
                  <a:pt x="365144" y="226453"/>
                </a:lnTo>
                <a:lnTo>
                  <a:pt x="356368" y="225856"/>
                </a:lnTo>
                <a:lnTo>
                  <a:pt x="340902" y="224664"/>
                </a:lnTo>
                <a:lnTo>
                  <a:pt x="328458" y="223498"/>
                </a:lnTo>
                <a:lnTo>
                  <a:pt x="315911" y="222133"/>
                </a:lnTo>
                <a:lnTo>
                  <a:pt x="303284" y="220563"/>
                </a:lnTo>
                <a:lnTo>
                  <a:pt x="290601" y="218783"/>
                </a:lnTo>
                <a:lnTo>
                  <a:pt x="277885" y="216787"/>
                </a:lnTo>
                <a:lnTo>
                  <a:pt x="265157" y="214569"/>
                </a:lnTo>
                <a:lnTo>
                  <a:pt x="252441" y="212123"/>
                </a:lnTo>
                <a:lnTo>
                  <a:pt x="239760" y="209445"/>
                </a:lnTo>
                <a:lnTo>
                  <a:pt x="227136" y="206527"/>
                </a:lnTo>
                <a:lnTo>
                  <a:pt x="214592" y="203364"/>
                </a:lnTo>
                <a:lnTo>
                  <a:pt x="202151" y="199951"/>
                </a:lnTo>
                <a:lnTo>
                  <a:pt x="189835" y="196282"/>
                </a:lnTo>
                <a:lnTo>
                  <a:pt x="177668" y="192351"/>
                </a:lnTo>
                <a:lnTo>
                  <a:pt x="165672" y="188153"/>
                </a:lnTo>
                <a:lnTo>
                  <a:pt x="153870" y="183681"/>
                </a:lnTo>
                <a:lnTo>
                  <a:pt x="142284" y="178930"/>
                </a:lnTo>
                <a:lnTo>
                  <a:pt x="122571" y="170464"/>
                </a:lnTo>
                <a:lnTo>
                  <a:pt x="111470" y="164933"/>
                </a:lnTo>
                <a:lnTo>
                  <a:pt x="100856" y="158305"/>
                </a:lnTo>
                <a:lnTo>
                  <a:pt x="90659" y="149948"/>
                </a:lnTo>
                <a:lnTo>
                  <a:pt x="75811" y="135989"/>
                </a:lnTo>
                <a:lnTo>
                  <a:pt x="67329" y="126390"/>
                </a:lnTo>
                <a:lnTo>
                  <a:pt x="61599" y="115010"/>
                </a:lnTo>
                <a:lnTo>
                  <a:pt x="56232" y="103281"/>
                </a:lnTo>
                <a:lnTo>
                  <a:pt x="49821" y="88928"/>
                </a:lnTo>
                <a:lnTo>
                  <a:pt x="42798" y="72963"/>
                </a:lnTo>
                <a:lnTo>
                  <a:pt x="35596" y="56399"/>
                </a:lnTo>
                <a:lnTo>
                  <a:pt x="28646" y="40247"/>
                </a:lnTo>
                <a:lnTo>
                  <a:pt x="22381" y="25519"/>
                </a:lnTo>
                <a:lnTo>
                  <a:pt x="17234" y="13227"/>
                </a:lnTo>
                <a:lnTo>
                  <a:pt x="12021" y="0"/>
                </a:lnTo>
                <a:lnTo>
                  <a:pt x="12613" y="1855"/>
                </a:lnTo>
                <a:lnTo>
                  <a:pt x="13309" y="9880"/>
                </a:lnTo>
                <a:lnTo>
                  <a:pt x="12988" y="21754"/>
                </a:lnTo>
                <a:lnTo>
                  <a:pt x="11869" y="36431"/>
                </a:lnTo>
                <a:lnTo>
                  <a:pt x="10173" y="52864"/>
                </a:lnTo>
                <a:lnTo>
                  <a:pt x="8117" y="70007"/>
                </a:lnTo>
                <a:lnTo>
                  <a:pt x="5922" y="86811"/>
                </a:lnTo>
                <a:lnTo>
                  <a:pt x="3806" y="102229"/>
                </a:lnTo>
                <a:lnTo>
                  <a:pt x="1990" y="115216"/>
                </a:lnTo>
                <a:lnTo>
                  <a:pt x="693" y="124723"/>
                </a:lnTo>
                <a:lnTo>
                  <a:pt x="133" y="129705"/>
                </a:lnTo>
                <a:lnTo>
                  <a:pt x="0" y="135000"/>
                </a:lnTo>
                <a:lnTo>
                  <a:pt x="251" y="146982"/>
                </a:lnTo>
                <a:lnTo>
                  <a:pt x="944" y="160338"/>
                </a:lnTo>
                <a:lnTo>
                  <a:pt x="1791" y="174291"/>
                </a:lnTo>
                <a:lnTo>
                  <a:pt x="2501" y="188062"/>
                </a:lnTo>
                <a:lnTo>
                  <a:pt x="2786" y="200870"/>
                </a:lnTo>
                <a:lnTo>
                  <a:pt x="2356" y="211937"/>
                </a:lnTo>
                <a:lnTo>
                  <a:pt x="2236" y="213852"/>
                </a:lnTo>
                <a:lnTo>
                  <a:pt x="3879" y="226109"/>
                </a:lnTo>
                <a:lnTo>
                  <a:pt x="8899" y="237214"/>
                </a:lnTo>
                <a:lnTo>
                  <a:pt x="16004" y="247641"/>
                </a:lnTo>
                <a:lnTo>
                  <a:pt x="23899" y="257866"/>
                </a:lnTo>
                <a:lnTo>
                  <a:pt x="31290" y="268361"/>
                </a:lnTo>
                <a:lnTo>
                  <a:pt x="36885" y="279601"/>
                </a:lnTo>
                <a:lnTo>
                  <a:pt x="39389" y="292061"/>
                </a:lnTo>
                <a:lnTo>
                  <a:pt x="39890" y="300298"/>
                </a:lnTo>
                <a:lnTo>
                  <a:pt x="41619" y="314362"/>
                </a:lnTo>
                <a:lnTo>
                  <a:pt x="44499" y="327922"/>
                </a:lnTo>
                <a:lnTo>
                  <a:pt x="48602" y="340823"/>
                </a:lnTo>
                <a:lnTo>
                  <a:pt x="54002" y="352909"/>
                </a:lnTo>
                <a:lnTo>
                  <a:pt x="60773" y="364024"/>
                </a:lnTo>
                <a:lnTo>
                  <a:pt x="68989" y="374011"/>
                </a:lnTo>
                <a:lnTo>
                  <a:pt x="78723" y="382716"/>
                </a:lnTo>
                <a:lnTo>
                  <a:pt x="90050" y="389983"/>
                </a:lnTo>
                <a:lnTo>
                  <a:pt x="103041" y="395655"/>
                </a:lnTo>
                <a:lnTo>
                  <a:pt x="110659" y="398099"/>
                </a:lnTo>
                <a:lnTo>
                  <a:pt x="122872" y="401389"/>
                </a:lnTo>
                <a:lnTo>
                  <a:pt x="135227" y="404373"/>
                </a:lnTo>
                <a:lnTo>
                  <a:pt x="147589" y="407486"/>
                </a:lnTo>
                <a:lnTo>
                  <a:pt x="159823" y="411162"/>
                </a:lnTo>
                <a:lnTo>
                  <a:pt x="172397" y="415759"/>
                </a:lnTo>
                <a:lnTo>
                  <a:pt x="183507" y="419997"/>
                </a:lnTo>
                <a:lnTo>
                  <a:pt x="194749" y="423566"/>
                </a:lnTo>
                <a:lnTo>
                  <a:pt x="208032" y="426262"/>
                </a:lnTo>
                <a:lnTo>
                  <a:pt x="216874" y="427537"/>
                </a:lnTo>
                <a:lnTo>
                  <a:pt x="229692" y="429491"/>
                </a:lnTo>
                <a:lnTo>
                  <a:pt x="242514" y="431860"/>
                </a:lnTo>
                <a:lnTo>
                  <a:pt x="254552" y="434847"/>
                </a:lnTo>
                <a:lnTo>
                  <a:pt x="263960" y="437994"/>
                </a:lnTo>
                <a:lnTo>
                  <a:pt x="275721" y="442692"/>
                </a:lnTo>
                <a:lnTo>
                  <a:pt x="287413" y="447675"/>
                </a:lnTo>
                <a:lnTo>
                  <a:pt x="299232" y="452419"/>
                </a:lnTo>
                <a:lnTo>
                  <a:pt x="311372" y="456399"/>
                </a:lnTo>
                <a:lnTo>
                  <a:pt x="319438" y="458605"/>
                </a:lnTo>
                <a:lnTo>
                  <a:pt x="331721" y="461992"/>
                </a:lnTo>
                <a:lnTo>
                  <a:pt x="343884" y="465726"/>
                </a:lnTo>
                <a:lnTo>
                  <a:pt x="355787" y="470162"/>
                </a:lnTo>
                <a:lnTo>
                  <a:pt x="367290" y="475653"/>
                </a:lnTo>
                <a:lnTo>
                  <a:pt x="370725" y="477463"/>
                </a:lnTo>
                <a:lnTo>
                  <a:pt x="382053" y="482629"/>
                </a:lnTo>
                <a:lnTo>
                  <a:pt x="393814" y="486962"/>
                </a:lnTo>
                <a:lnTo>
                  <a:pt x="406406" y="490893"/>
                </a:lnTo>
                <a:lnTo>
                  <a:pt x="413171" y="493009"/>
                </a:lnTo>
                <a:lnTo>
                  <a:pt x="425047" y="497259"/>
                </a:lnTo>
                <a:lnTo>
                  <a:pt x="436836" y="502056"/>
                </a:lnTo>
                <a:lnTo>
                  <a:pt x="437361" y="502277"/>
                </a:lnTo>
                <a:lnTo>
                  <a:pt x="449329" y="506545"/>
                </a:lnTo>
                <a:lnTo>
                  <a:pt x="461647" y="510003"/>
                </a:lnTo>
                <a:lnTo>
                  <a:pt x="474024" y="513277"/>
                </a:lnTo>
                <a:lnTo>
                  <a:pt x="486171" y="516994"/>
                </a:lnTo>
                <a:lnTo>
                  <a:pt x="497796" y="521779"/>
                </a:lnTo>
                <a:lnTo>
                  <a:pt x="499179" y="522453"/>
                </a:lnTo>
                <a:lnTo>
                  <a:pt x="510008" y="529042"/>
                </a:lnTo>
                <a:lnTo>
                  <a:pt x="513785" y="540003"/>
                </a:lnTo>
                <a:lnTo>
                  <a:pt x="517709" y="541286"/>
                </a:lnTo>
                <a:lnTo>
                  <a:pt x="521684" y="542239"/>
                </a:lnTo>
                <a:lnTo>
                  <a:pt x="525774" y="542874"/>
                </a:lnTo>
                <a:lnTo>
                  <a:pt x="526207" y="544768"/>
                </a:lnTo>
                <a:lnTo>
                  <a:pt x="528186" y="557321"/>
                </a:lnTo>
                <a:lnTo>
                  <a:pt x="530841" y="569772"/>
                </a:lnTo>
                <a:lnTo>
                  <a:pt x="532797" y="575741"/>
                </a:lnTo>
                <a:lnTo>
                  <a:pt x="535489" y="578586"/>
                </a:lnTo>
                <a:lnTo>
                  <a:pt x="537839" y="584301"/>
                </a:lnTo>
                <a:lnTo>
                  <a:pt x="540584" y="593056"/>
                </a:lnTo>
                <a:lnTo>
                  <a:pt x="542340" y="605380"/>
                </a:lnTo>
                <a:lnTo>
                  <a:pt x="542714" y="618043"/>
                </a:lnTo>
                <a:lnTo>
                  <a:pt x="542632" y="630743"/>
                </a:lnTo>
                <a:lnTo>
                  <a:pt x="543020" y="643178"/>
                </a:lnTo>
                <a:lnTo>
                  <a:pt x="543260" y="646135"/>
                </a:lnTo>
                <a:lnTo>
                  <a:pt x="544545" y="658699"/>
                </a:lnTo>
                <a:lnTo>
                  <a:pt x="546173" y="671258"/>
                </a:lnTo>
                <a:lnTo>
                  <a:pt x="548030" y="683819"/>
                </a:lnTo>
                <a:lnTo>
                  <a:pt x="550004" y="696388"/>
                </a:lnTo>
                <a:lnTo>
                  <a:pt x="551981" y="708969"/>
                </a:lnTo>
                <a:lnTo>
                  <a:pt x="553849" y="721571"/>
                </a:lnTo>
                <a:lnTo>
                  <a:pt x="555494" y="734197"/>
                </a:lnTo>
                <a:lnTo>
                  <a:pt x="556803" y="746854"/>
                </a:lnTo>
                <a:lnTo>
                  <a:pt x="557663" y="759548"/>
                </a:lnTo>
                <a:lnTo>
                  <a:pt x="558289" y="771488"/>
                </a:lnTo>
                <a:lnTo>
                  <a:pt x="559107" y="784169"/>
                </a:lnTo>
                <a:lnTo>
                  <a:pt x="560120" y="796925"/>
                </a:lnTo>
                <a:lnTo>
                  <a:pt x="561361" y="809723"/>
                </a:lnTo>
                <a:lnTo>
                  <a:pt x="562864" y="822530"/>
                </a:lnTo>
                <a:lnTo>
                  <a:pt x="564660" y="835309"/>
                </a:lnTo>
                <a:lnTo>
                  <a:pt x="566784" y="848028"/>
                </a:lnTo>
                <a:lnTo>
                  <a:pt x="569267" y="860652"/>
                </a:lnTo>
                <a:lnTo>
                  <a:pt x="572143" y="873146"/>
                </a:lnTo>
                <a:lnTo>
                  <a:pt x="575445" y="885476"/>
                </a:lnTo>
                <a:lnTo>
                  <a:pt x="579205" y="897609"/>
                </a:lnTo>
                <a:lnTo>
                  <a:pt x="583457" y="909509"/>
                </a:lnTo>
                <a:lnTo>
                  <a:pt x="588232" y="921143"/>
                </a:lnTo>
                <a:lnTo>
                  <a:pt x="594484" y="934135"/>
                </a:lnTo>
                <a:lnTo>
                  <a:pt x="600597" y="944939"/>
                </a:lnTo>
                <a:lnTo>
                  <a:pt x="607562" y="955852"/>
                </a:lnTo>
                <a:lnTo>
                  <a:pt x="616920" y="966610"/>
                </a:lnTo>
                <a:lnTo>
                  <a:pt x="626640" y="972808"/>
                </a:lnTo>
                <a:lnTo>
                  <a:pt x="639578" y="978890"/>
                </a:lnTo>
                <a:lnTo>
                  <a:pt x="650473" y="983588"/>
                </a:lnTo>
                <a:lnTo>
                  <a:pt x="660225" y="984666"/>
                </a:lnTo>
                <a:lnTo>
                  <a:pt x="671290" y="979538"/>
                </a:lnTo>
                <a:lnTo>
                  <a:pt x="674253" y="977598"/>
                </a:lnTo>
                <a:lnTo>
                  <a:pt x="684636" y="970346"/>
                </a:lnTo>
                <a:lnTo>
                  <a:pt x="694829" y="962930"/>
                </a:lnTo>
                <a:lnTo>
                  <a:pt x="705198" y="955658"/>
                </a:lnTo>
                <a:lnTo>
                  <a:pt x="716109" y="948842"/>
                </a:lnTo>
                <a:lnTo>
                  <a:pt x="721288" y="946095"/>
                </a:lnTo>
                <a:lnTo>
                  <a:pt x="732958" y="940959"/>
                </a:lnTo>
                <a:lnTo>
                  <a:pt x="745308" y="936150"/>
                </a:lnTo>
                <a:lnTo>
                  <a:pt x="757588" y="931181"/>
                </a:lnTo>
                <a:lnTo>
                  <a:pt x="769051" y="925566"/>
                </a:lnTo>
                <a:lnTo>
                  <a:pt x="778948" y="918819"/>
                </a:lnTo>
                <a:lnTo>
                  <a:pt x="784752" y="913930"/>
                </a:lnTo>
                <a:lnTo>
                  <a:pt x="787381" y="91376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484823" y="5141186"/>
            <a:ext cx="787381" cy="984666"/>
          </a:xfrm>
          <a:custGeom>
            <a:avLst/>
            <a:gdLst/>
            <a:ahLst/>
            <a:cxnLst/>
            <a:rect l="l" t="t" r="r" b="b"/>
            <a:pathLst>
              <a:path w="787381" h="984666">
                <a:moveTo>
                  <a:pt x="383737" y="231432"/>
                </a:moveTo>
                <a:lnTo>
                  <a:pt x="393901" y="239775"/>
                </a:lnTo>
                <a:lnTo>
                  <a:pt x="404338" y="246783"/>
                </a:lnTo>
                <a:lnTo>
                  <a:pt x="415159" y="252800"/>
                </a:lnTo>
                <a:lnTo>
                  <a:pt x="426476" y="258171"/>
                </a:lnTo>
                <a:lnTo>
                  <a:pt x="438399" y="263238"/>
                </a:lnTo>
                <a:lnTo>
                  <a:pt x="443821" y="265442"/>
                </a:lnTo>
                <a:lnTo>
                  <a:pt x="455277" y="271278"/>
                </a:lnTo>
                <a:lnTo>
                  <a:pt x="465699" y="278420"/>
                </a:lnTo>
                <a:lnTo>
                  <a:pt x="475726" y="286068"/>
                </a:lnTo>
                <a:lnTo>
                  <a:pt x="485998" y="293422"/>
                </a:lnTo>
                <a:lnTo>
                  <a:pt x="497154" y="299683"/>
                </a:lnTo>
                <a:lnTo>
                  <a:pt x="502698" y="301955"/>
                </a:lnTo>
                <a:lnTo>
                  <a:pt x="514165" y="306469"/>
                </a:lnTo>
                <a:lnTo>
                  <a:pt x="525621" y="311662"/>
                </a:lnTo>
                <a:lnTo>
                  <a:pt x="537062" y="317340"/>
                </a:lnTo>
                <a:lnTo>
                  <a:pt x="548485" y="323305"/>
                </a:lnTo>
                <a:lnTo>
                  <a:pt x="559886" y="329363"/>
                </a:lnTo>
                <a:lnTo>
                  <a:pt x="565880" y="332524"/>
                </a:lnTo>
                <a:lnTo>
                  <a:pt x="577611" y="338404"/>
                </a:lnTo>
                <a:lnTo>
                  <a:pt x="589291" y="344097"/>
                </a:lnTo>
                <a:lnTo>
                  <a:pt x="600665" y="350008"/>
                </a:lnTo>
                <a:lnTo>
                  <a:pt x="611479" y="356538"/>
                </a:lnTo>
                <a:lnTo>
                  <a:pt x="621479" y="364092"/>
                </a:lnTo>
                <a:lnTo>
                  <a:pt x="630409" y="373072"/>
                </a:lnTo>
                <a:lnTo>
                  <a:pt x="637620" y="383525"/>
                </a:lnTo>
                <a:lnTo>
                  <a:pt x="643207" y="394807"/>
                </a:lnTo>
                <a:lnTo>
                  <a:pt x="648135" y="406687"/>
                </a:lnTo>
                <a:lnTo>
                  <a:pt x="653153" y="418673"/>
                </a:lnTo>
                <a:lnTo>
                  <a:pt x="656241" y="425170"/>
                </a:lnTo>
                <a:lnTo>
                  <a:pt x="662160" y="436678"/>
                </a:lnTo>
                <a:lnTo>
                  <a:pt x="668009" y="447915"/>
                </a:lnTo>
                <a:lnTo>
                  <a:pt x="673742" y="459070"/>
                </a:lnTo>
                <a:lnTo>
                  <a:pt x="679313" y="470330"/>
                </a:lnTo>
                <a:lnTo>
                  <a:pt x="684676" y="481883"/>
                </a:lnTo>
                <a:lnTo>
                  <a:pt x="691153" y="496780"/>
                </a:lnTo>
                <a:lnTo>
                  <a:pt x="696153" y="508468"/>
                </a:lnTo>
                <a:lnTo>
                  <a:pt x="701063" y="520192"/>
                </a:lnTo>
                <a:lnTo>
                  <a:pt x="705845" y="531964"/>
                </a:lnTo>
                <a:lnTo>
                  <a:pt x="710461" y="543798"/>
                </a:lnTo>
                <a:lnTo>
                  <a:pt x="714873" y="555706"/>
                </a:lnTo>
                <a:lnTo>
                  <a:pt x="719045" y="567702"/>
                </a:lnTo>
                <a:lnTo>
                  <a:pt x="722509" y="578408"/>
                </a:lnTo>
                <a:lnTo>
                  <a:pt x="726055" y="590658"/>
                </a:lnTo>
                <a:lnTo>
                  <a:pt x="729217" y="602947"/>
                </a:lnTo>
                <a:lnTo>
                  <a:pt x="732209" y="615247"/>
                </a:lnTo>
                <a:lnTo>
                  <a:pt x="735243" y="627529"/>
                </a:lnTo>
                <a:lnTo>
                  <a:pt x="738534" y="639766"/>
                </a:lnTo>
                <a:lnTo>
                  <a:pt x="742295" y="651931"/>
                </a:lnTo>
                <a:lnTo>
                  <a:pt x="745192" y="660044"/>
                </a:lnTo>
                <a:lnTo>
                  <a:pt x="748065" y="667370"/>
                </a:lnTo>
                <a:lnTo>
                  <a:pt x="752305" y="678402"/>
                </a:lnTo>
                <a:lnTo>
                  <a:pt x="757071" y="691787"/>
                </a:lnTo>
                <a:lnTo>
                  <a:pt x="761522" y="706169"/>
                </a:lnTo>
                <a:lnTo>
                  <a:pt x="764816" y="720195"/>
                </a:lnTo>
                <a:lnTo>
                  <a:pt x="766112" y="732509"/>
                </a:lnTo>
                <a:lnTo>
                  <a:pt x="764571" y="741758"/>
                </a:lnTo>
                <a:lnTo>
                  <a:pt x="760063" y="746340"/>
                </a:lnTo>
                <a:lnTo>
                  <a:pt x="761117" y="751243"/>
                </a:lnTo>
                <a:lnTo>
                  <a:pt x="760393" y="760209"/>
                </a:lnTo>
                <a:lnTo>
                  <a:pt x="762578" y="764539"/>
                </a:lnTo>
                <a:lnTo>
                  <a:pt x="765969" y="771232"/>
                </a:lnTo>
                <a:lnTo>
                  <a:pt x="770350" y="772502"/>
                </a:lnTo>
                <a:lnTo>
                  <a:pt x="772166" y="781202"/>
                </a:lnTo>
                <a:lnTo>
                  <a:pt x="774743" y="793761"/>
                </a:lnTo>
                <a:lnTo>
                  <a:pt x="777278" y="806475"/>
                </a:lnTo>
                <a:lnTo>
                  <a:pt x="779768" y="819168"/>
                </a:lnTo>
                <a:lnTo>
                  <a:pt x="782209" y="831666"/>
                </a:lnTo>
                <a:lnTo>
                  <a:pt x="784599" y="843794"/>
                </a:lnTo>
                <a:lnTo>
                  <a:pt x="785641" y="849007"/>
                </a:lnTo>
                <a:lnTo>
                  <a:pt x="786191" y="863482"/>
                </a:lnTo>
                <a:lnTo>
                  <a:pt x="780491" y="871515"/>
                </a:lnTo>
                <a:lnTo>
                  <a:pt x="773462" y="877150"/>
                </a:lnTo>
                <a:lnTo>
                  <a:pt x="767088" y="885500"/>
                </a:lnTo>
                <a:lnTo>
                  <a:pt x="769677" y="891460"/>
                </a:lnTo>
                <a:lnTo>
                  <a:pt x="776579" y="896852"/>
                </a:lnTo>
                <a:lnTo>
                  <a:pt x="783142" y="903498"/>
                </a:lnTo>
                <a:lnTo>
                  <a:pt x="784206" y="905624"/>
                </a:lnTo>
                <a:lnTo>
                  <a:pt x="787381" y="913764"/>
                </a:lnTo>
                <a:lnTo>
                  <a:pt x="784752" y="913930"/>
                </a:lnTo>
                <a:lnTo>
                  <a:pt x="778948" y="918819"/>
                </a:lnTo>
                <a:lnTo>
                  <a:pt x="769051" y="925566"/>
                </a:lnTo>
                <a:lnTo>
                  <a:pt x="757588" y="931181"/>
                </a:lnTo>
                <a:lnTo>
                  <a:pt x="745308" y="936150"/>
                </a:lnTo>
                <a:lnTo>
                  <a:pt x="732958" y="940959"/>
                </a:lnTo>
                <a:lnTo>
                  <a:pt x="721288" y="946095"/>
                </a:lnTo>
                <a:lnTo>
                  <a:pt x="716109" y="948842"/>
                </a:lnTo>
                <a:lnTo>
                  <a:pt x="705198" y="955658"/>
                </a:lnTo>
                <a:lnTo>
                  <a:pt x="694829" y="962930"/>
                </a:lnTo>
                <a:lnTo>
                  <a:pt x="684636" y="970346"/>
                </a:lnTo>
                <a:lnTo>
                  <a:pt x="674253" y="977598"/>
                </a:lnTo>
                <a:lnTo>
                  <a:pt x="671290" y="979538"/>
                </a:lnTo>
                <a:lnTo>
                  <a:pt x="660225" y="984666"/>
                </a:lnTo>
                <a:lnTo>
                  <a:pt x="650473" y="983588"/>
                </a:lnTo>
                <a:lnTo>
                  <a:pt x="639578" y="978890"/>
                </a:lnTo>
                <a:lnTo>
                  <a:pt x="626640" y="972808"/>
                </a:lnTo>
                <a:lnTo>
                  <a:pt x="616920" y="966610"/>
                </a:lnTo>
                <a:lnTo>
                  <a:pt x="608463" y="957169"/>
                </a:lnTo>
                <a:lnTo>
                  <a:pt x="600597" y="944939"/>
                </a:lnTo>
                <a:lnTo>
                  <a:pt x="594484" y="934135"/>
                </a:lnTo>
                <a:lnTo>
                  <a:pt x="588921" y="922695"/>
                </a:lnTo>
                <a:lnTo>
                  <a:pt x="583457" y="909509"/>
                </a:lnTo>
                <a:lnTo>
                  <a:pt x="579205" y="897609"/>
                </a:lnTo>
                <a:lnTo>
                  <a:pt x="575445" y="885476"/>
                </a:lnTo>
                <a:lnTo>
                  <a:pt x="572143" y="873146"/>
                </a:lnTo>
                <a:lnTo>
                  <a:pt x="569267" y="860652"/>
                </a:lnTo>
                <a:lnTo>
                  <a:pt x="566784" y="848028"/>
                </a:lnTo>
                <a:lnTo>
                  <a:pt x="564660" y="835309"/>
                </a:lnTo>
                <a:lnTo>
                  <a:pt x="562864" y="822530"/>
                </a:lnTo>
                <a:lnTo>
                  <a:pt x="561361" y="809723"/>
                </a:lnTo>
                <a:lnTo>
                  <a:pt x="560120" y="796925"/>
                </a:lnTo>
                <a:lnTo>
                  <a:pt x="559107" y="784169"/>
                </a:lnTo>
                <a:lnTo>
                  <a:pt x="558289" y="771488"/>
                </a:lnTo>
                <a:lnTo>
                  <a:pt x="557663" y="759548"/>
                </a:lnTo>
                <a:lnTo>
                  <a:pt x="556803" y="746854"/>
                </a:lnTo>
                <a:lnTo>
                  <a:pt x="555494" y="734197"/>
                </a:lnTo>
                <a:lnTo>
                  <a:pt x="553849" y="721571"/>
                </a:lnTo>
                <a:lnTo>
                  <a:pt x="551981" y="708969"/>
                </a:lnTo>
                <a:lnTo>
                  <a:pt x="550004" y="696388"/>
                </a:lnTo>
                <a:lnTo>
                  <a:pt x="548030" y="683819"/>
                </a:lnTo>
                <a:lnTo>
                  <a:pt x="546173" y="671258"/>
                </a:lnTo>
                <a:lnTo>
                  <a:pt x="544545" y="658699"/>
                </a:lnTo>
                <a:lnTo>
                  <a:pt x="543260" y="646135"/>
                </a:lnTo>
                <a:lnTo>
                  <a:pt x="543020" y="643178"/>
                </a:lnTo>
                <a:lnTo>
                  <a:pt x="542632" y="630743"/>
                </a:lnTo>
                <a:lnTo>
                  <a:pt x="542714" y="618043"/>
                </a:lnTo>
                <a:lnTo>
                  <a:pt x="542340" y="605380"/>
                </a:lnTo>
                <a:lnTo>
                  <a:pt x="540584" y="593056"/>
                </a:lnTo>
                <a:lnTo>
                  <a:pt x="537839" y="584301"/>
                </a:lnTo>
                <a:lnTo>
                  <a:pt x="535489" y="578586"/>
                </a:lnTo>
                <a:lnTo>
                  <a:pt x="532797" y="575741"/>
                </a:lnTo>
                <a:lnTo>
                  <a:pt x="530841" y="569772"/>
                </a:lnTo>
                <a:lnTo>
                  <a:pt x="528186" y="557321"/>
                </a:lnTo>
                <a:lnTo>
                  <a:pt x="526207" y="544768"/>
                </a:lnTo>
                <a:lnTo>
                  <a:pt x="525774" y="542874"/>
                </a:lnTo>
                <a:lnTo>
                  <a:pt x="521684" y="542239"/>
                </a:lnTo>
                <a:lnTo>
                  <a:pt x="517709" y="541286"/>
                </a:lnTo>
                <a:lnTo>
                  <a:pt x="513785" y="540003"/>
                </a:lnTo>
                <a:lnTo>
                  <a:pt x="510008" y="529042"/>
                </a:lnTo>
                <a:lnTo>
                  <a:pt x="499179" y="522453"/>
                </a:lnTo>
                <a:lnTo>
                  <a:pt x="497796" y="521779"/>
                </a:lnTo>
                <a:lnTo>
                  <a:pt x="486171" y="516994"/>
                </a:lnTo>
                <a:lnTo>
                  <a:pt x="474024" y="513277"/>
                </a:lnTo>
                <a:lnTo>
                  <a:pt x="461647" y="510003"/>
                </a:lnTo>
                <a:lnTo>
                  <a:pt x="449329" y="506545"/>
                </a:lnTo>
                <a:lnTo>
                  <a:pt x="437361" y="502277"/>
                </a:lnTo>
                <a:lnTo>
                  <a:pt x="436836" y="502056"/>
                </a:lnTo>
                <a:lnTo>
                  <a:pt x="425047" y="497259"/>
                </a:lnTo>
                <a:lnTo>
                  <a:pt x="413171" y="493009"/>
                </a:lnTo>
                <a:lnTo>
                  <a:pt x="406406" y="490893"/>
                </a:lnTo>
                <a:lnTo>
                  <a:pt x="393814" y="486962"/>
                </a:lnTo>
                <a:lnTo>
                  <a:pt x="382053" y="482629"/>
                </a:lnTo>
                <a:lnTo>
                  <a:pt x="370725" y="477463"/>
                </a:lnTo>
                <a:lnTo>
                  <a:pt x="367290" y="475653"/>
                </a:lnTo>
                <a:lnTo>
                  <a:pt x="355787" y="470162"/>
                </a:lnTo>
                <a:lnTo>
                  <a:pt x="343884" y="465726"/>
                </a:lnTo>
                <a:lnTo>
                  <a:pt x="331721" y="461992"/>
                </a:lnTo>
                <a:lnTo>
                  <a:pt x="319438" y="458605"/>
                </a:lnTo>
                <a:lnTo>
                  <a:pt x="311372" y="456399"/>
                </a:lnTo>
                <a:lnTo>
                  <a:pt x="299232" y="452419"/>
                </a:lnTo>
                <a:lnTo>
                  <a:pt x="287413" y="447675"/>
                </a:lnTo>
                <a:lnTo>
                  <a:pt x="275721" y="442692"/>
                </a:lnTo>
                <a:lnTo>
                  <a:pt x="263960" y="437994"/>
                </a:lnTo>
                <a:lnTo>
                  <a:pt x="254552" y="434847"/>
                </a:lnTo>
                <a:lnTo>
                  <a:pt x="242514" y="431860"/>
                </a:lnTo>
                <a:lnTo>
                  <a:pt x="229692" y="429491"/>
                </a:lnTo>
                <a:lnTo>
                  <a:pt x="216874" y="427537"/>
                </a:lnTo>
                <a:lnTo>
                  <a:pt x="208032" y="426262"/>
                </a:lnTo>
                <a:lnTo>
                  <a:pt x="194749" y="423566"/>
                </a:lnTo>
                <a:lnTo>
                  <a:pt x="183507" y="419997"/>
                </a:lnTo>
                <a:lnTo>
                  <a:pt x="172397" y="415759"/>
                </a:lnTo>
                <a:lnTo>
                  <a:pt x="159823" y="411162"/>
                </a:lnTo>
                <a:lnTo>
                  <a:pt x="147589" y="407486"/>
                </a:lnTo>
                <a:lnTo>
                  <a:pt x="135227" y="404373"/>
                </a:lnTo>
                <a:lnTo>
                  <a:pt x="122872" y="401389"/>
                </a:lnTo>
                <a:lnTo>
                  <a:pt x="110659" y="398099"/>
                </a:lnTo>
                <a:lnTo>
                  <a:pt x="103041" y="395655"/>
                </a:lnTo>
                <a:lnTo>
                  <a:pt x="90050" y="389983"/>
                </a:lnTo>
                <a:lnTo>
                  <a:pt x="78723" y="382716"/>
                </a:lnTo>
                <a:lnTo>
                  <a:pt x="68989" y="374011"/>
                </a:lnTo>
                <a:lnTo>
                  <a:pt x="60773" y="364024"/>
                </a:lnTo>
                <a:lnTo>
                  <a:pt x="54002" y="352909"/>
                </a:lnTo>
                <a:lnTo>
                  <a:pt x="48602" y="340823"/>
                </a:lnTo>
                <a:lnTo>
                  <a:pt x="44499" y="327922"/>
                </a:lnTo>
                <a:lnTo>
                  <a:pt x="41619" y="314362"/>
                </a:lnTo>
                <a:lnTo>
                  <a:pt x="39890" y="300298"/>
                </a:lnTo>
                <a:lnTo>
                  <a:pt x="39389" y="292061"/>
                </a:lnTo>
                <a:lnTo>
                  <a:pt x="36885" y="279601"/>
                </a:lnTo>
                <a:lnTo>
                  <a:pt x="31290" y="268361"/>
                </a:lnTo>
                <a:lnTo>
                  <a:pt x="23899" y="257866"/>
                </a:lnTo>
                <a:lnTo>
                  <a:pt x="16004" y="247641"/>
                </a:lnTo>
                <a:lnTo>
                  <a:pt x="8899" y="237214"/>
                </a:lnTo>
                <a:lnTo>
                  <a:pt x="3879" y="226109"/>
                </a:lnTo>
                <a:lnTo>
                  <a:pt x="2236" y="213852"/>
                </a:lnTo>
                <a:lnTo>
                  <a:pt x="2356" y="211937"/>
                </a:lnTo>
                <a:lnTo>
                  <a:pt x="2786" y="200870"/>
                </a:lnTo>
                <a:lnTo>
                  <a:pt x="2501" y="188062"/>
                </a:lnTo>
                <a:lnTo>
                  <a:pt x="1791" y="174291"/>
                </a:lnTo>
                <a:lnTo>
                  <a:pt x="944" y="160338"/>
                </a:lnTo>
                <a:lnTo>
                  <a:pt x="251" y="146982"/>
                </a:lnTo>
                <a:lnTo>
                  <a:pt x="0" y="135000"/>
                </a:lnTo>
                <a:lnTo>
                  <a:pt x="133" y="129705"/>
                </a:lnTo>
                <a:lnTo>
                  <a:pt x="693" y="124723"/>
                </a:lnTo>
                <a:lnTo>
                  <a:pt x="1990" y="115216"/>
                </a:lnTo>
                <a:lnTo>
                  <a:pt x="3806" y="102229"/>
                </a:lnTo>
                <a:lnTo>
                  <a:pt x="5922" y="86811"/>
                </a:lnTo>
                <a:lnTo>
                  <a:pt x="8117" y="70007"/>
                </a:lnTo>
                <a:lnTo>
                  <a:pt x="10173" y="52864"/>
                </a:lnTo>
                <a:lnTo>
                  <a:pt x="11869" y="36431"/>
                </a:lnTo>
                <a:lnTo>
                  <a:pt x="12988" y="21754"/>
                </a:lnTo>
                <a:lnTo>
                  <a:pt x="13309" y="9880"/>
                </a:lnTo>
                <a:lnTo>
                  <a:pt x="12613" y="1855"/>
                </a:lnTo>
                <a:lnTo>
                  <a:pt x="12021" y="0"/>
                </a:lnTo>
                <a:lnTo>
                  <a:pt x="13636" y="4384"/>
                </a:lnTo>
                <a:lnTo>
                  <a:pt x="22381" y="25519"/>
                </a:lnTo>
                <a:lnTo>
                  <a:pt x="28646" y="40247"/>
                </a:lnTo>
                <a:lnTo>
                  <a:pt x="35596" y="56399"/>
                </a:lnTo>
                <a:lnTo>
                  <a:pt x="42798" y="72963"/>
                </a:lnTo>
                <a:lnTo>
                  <a:pt x="49821" y="88928"/>
                </a:lnTo>
                <a:lnTo>
                  <a:pt x="56232" y="103281"/>
                </a:lnTo>
                <a:lnTo>
                  <a:pt x="61599" y="115010"/>
                </a:lnTo>
                <a:lnTo>
                  <a:pt x="67329" y="126390"/>
                </a:lnTo>
                <a:lnTo>
                  <a:pt x="75811" y="135989"/>
                </a:lnTo>
                <a:lnTo>
                  <a:pt x="84856" y="144575"/>
                </a:lnTo>
                <a:lnTo>
                  <a:pt x="100856" y="158305"/>
                </a:lnTo>
                <a:lnTo>
                  <a:pt x="111470" y="164933"/>
                </a:lnTo>
                <a:lnTo>
                  <a:pt x="122571" y="170464"/>
                </a:lnTo>
                <a:lnTo>
                  <a:pt x="134229" y="175528"/>
                </a:lnTo>
                <a:lnTo>
                  <a:pt x="153870" y="183681"/>
                </a:lnTo>
                <a:lnTo>
                  <a:pt x="165672" y="188153"/>
                </a:lnTo>
                <a:lnTo>
                  <a:pt x="177668" y="192351"/>
                </a:lnTo>
                <a:lnTo>
                  <a:pt x="189835" y="196282"/>
                </a:lnTo>
                <a:lnTo>
                  <a:pt x="202151" y="199951"/>
                </a:lnTo>
                <a:lnTo>
                  <a:pt x="214592" y="203364"/>
                </a:lnTo>
                <a:lnTo>
                  <a:pt x="227136" y="206527"/>
                </a:lnTo>
                <a:lnTo>
                  <a:pt x="239760" y="209445"/>
                </a:lnTo>
                <a:lnTo>
                  <a:pt x="252441" y="212123"/>
                </a:lnTo>
                <a:lnTo>
                  <a:pt x="265157" y="214569"/>
                </a:lnTo>
                <a:lnTo>
                  <a:pt x="277885" y="216787"/>
                </a:lnTo>
                <a:lnTo>
                  <a:pt x="290601" y="218783"/>
                </a:lnTo>
                <a:lnTo>
                  <a:pt x="303284" y="220563"/>
                </a:lnTo>
                <a:lnTo>
                  <a:pt x="315911" y="222133"/>
                </a:lnTo>
                <a:lnTo>
                  <a:pt x="328458" y="223498"/>
                </a:lnTo>
                <a:lnTo>
                  <a:pt x="340902" y="224664"/>
                </a:lnTo>
                <a:lnTo>
                  <a:pt x="353222" y="225637"/>
                </a:lnTo>
                <a:lnTo>
                  <a:pt x="365144" y="226453"/>
                </a:lnTo>
                <a:lnTo>
                  <a:pt x="365347" y="226186"/>
                </a:lnTo>
                <a:lnTo>
                  <a:pt x="373691" y="227837"/>
                </a:lnTo>
                <a:lnTo>
                  <a:pt x="383737" y="2314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4135972" y="6125550"/>
            <a:ext cx="223659" cy="56464"/>
          </a:xfrm>
          <a:custGeom>
            <a:avLst/>
            <a:gdLst/>
            <a:ahLst/>
            <a:cxnLst/>
            <a:rect l="l" t="t" r="r" b="b"/>
            <a:pathLst>
              <a:path w="223659" h="56464">
                <a:moveTo>
                  <a:pt x="223659" y="0"/>
                </a:moveTo>
                <a:lnTo>
                  <a:pt x="212171" y="1234"/>
                </a:lnTo>
                <a:lnTo>
                  <a:pt x="201168" y="7378"/>
                </a:lnTo>
                <a:lnTo>
                  <a:pt x="190912" y="15584"/>
                </a:lnTo>
                <a:lnTo>
                  <a:pt x="181669" y="23007"/>
                </a:lnTo>
                <a:lnTo>
                  <a:pt x="181000" y="23469"/>
                </a:lnTo>
                <a:lnTo>
                  <a:pt x="171351" y="31986"/>
                </a:lnTo>
                <a:lnTo>
                  <a:pt x="164315" y="42714"/>
                </a:lnTo>
                <a:lnTo>
                  <a:pt x="163969" y="43535"/>
                </a:lnTo>
                <a:lnTo>
                  <a:pt x="162966" y="46037"/>
                </a:lnTo>
                <a:lnTo>
                  <a:pt x="164045" y="49149"/>
                </a:lnTo>
                <a:lnTo>
                  <a:pt x="162560" y="51612"/>
                </a:lnTo>
                <a:lnTo>
                  <a:pt x="159626" y="56464"/>
                </a:lnTo>
                <a:lnTo>
                  <a:pt x="146418" y="54813"/>
                </a:lnTo>
                <a:lnTo>
                  <a:pt x="141185" y="55232"/>
                </a:lnTo>
                <a:lnTo>
                  <a:pt x="134620" y="55740"/>
                </a:lnTo>
                <a:lnTo>
                  <a:pt x="128181" y="55892"/>
                </a:lnTo>
                <a:lnTo>
                  <a:pt x="121640" y="55918"/>
                </a:lnTo>
                <a:lnTo>
                  <a:pt x="108625" y="55776"/>
                </a:lnTo>
                <a:lnTo>
                  <a:pt x="95915" y="55165"/>
                </a:lnTo>
                <a:lnTo>
                  <a:pt x="83403" y="53906"/>
                </a:lnTo>
                <a:lnTo>
                  <a:pt x="70978" y="51822"/>
                </a:lnTo>
                <a:lnTo>
                  <a:pt x="63817" y="50177"/>
                </a:lnTo>
                <a:lnTo>
                  <a:pt x="51465" y="47599"/>
                </a:lnTo>
                <a:lnTo>
                  <a:pt x="38828" y="45604"/>
                </a:lnTo>
                <a:lnTo>
                  <a:pt x="26187" y="43586"/>
                </a:lnTo>
                <a:lnTo>
                  <a:pt x="13839" y="40332"/>
                </a:lnTo>
                <a:lnTo>
                  <a:pt x="1411" y="37985"/>
                </a:lnTo>
                <a:lnTo>
                  <a:pt x="0" y="379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4261421" y="6116952"/>
            <a:ext cx="49466" cy="24358"/>
          </a:xfrm>
          <a:custGeom>
            <a:avLst/>
            <a:gdLst/>
            <a:ahLst/>
            <a:cxnLst/>
            <a:rect l="l" t="t" r="r" b="b"/>
            <a:pathLst>
              <a:path w="49466" h="24358">
                <a:moveTo>
                  <a:pt x="49466" y="0"/>
                </a:moveTo>
                <a:lnTo>
                  <a:pt x="37777" y="3689"/>
                </a:lnTo>
                <a:lnTo>
                  <a:pt x="25875" y="9114"/>
                </a:lnTo>
                <a:lnTo>
                  <a:pt x="14259" y="15524"/>
                </a:lnTo>
                <a:lnTo>
                  <a:pt x="3430" y="22168"/>
                </a:lnTo>
                <a:lnTo>
                  <a:pt x="0" y="243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4234180" y="6100468"/>
            <a:ext cx="40868" cy="23647"/>
          </a:xfrm>
          <a:custGeom>
            <a:avLst/>
            <a:gdLst/>
            <a:ahLst/>
            <a:cxnLst/>
            <a:rect l="l" t="t" r="r" b="b"/>
            <a:pathLst>
              <a:path w="40868" h="23647">
                <a:moveTo>
                  <a:pt x="40868" y="0"/>
                </a:moveTo>
                <a:lnTo>
                  <a:pt x="34709" y="4648"/>
                </a:lnTo>
                <a:lnTo>
                  <a:pt x="26847" y="7175"/>
                </a:lnTo>
                <a:lnTo>
                  <a:pt x="20218" y="11214"/>
                </a:lnTo>
                <a:lnTo>
                  <a:pt x="13461" y="15328"/>
                </a:lnTo>
                <a:lnTo>
                  <a:pt x="7226" y="20319"/>
                </a:lnTo>
                <a:lnTo>
                  <a:pt x="0" y="236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657193" y="4692075"/>
            <a:ext cx="9044" cy="39966"/>
          </a:xfrm>
          <a:custGeom>
            <a:avLst/>
            <a:gdLst/>
            <a:ahLst/>
            <a:cxnLst/>
            <a:rect l="l" t="t" r="r" b="b"/>
            <a:pathLst>
              <a:path w="9044" h="39966">
                <a:moveTo>
                  <a:pt x="0" y="0"/>
                </a:moveTo>
                <a:lnTo>
                  <a:pt x="7154" y="7663"/>
                </a:lnTo>
                <a:lnTo>
                  <a:pt x="9044" y="22059"/>
                </a:lnTo>
                <a:lnTo>
                  <a:pt x="8670" y="36139"/>
                </a:lnTo>
                <a:lnTo>
                  <a:pt x="8559" y="399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645531" y="4705703"/>
            <a:ext cx="9516" cy="20154"/>
          </a:xfrm>
          <a:custGeom>
            <a:avLst/>
            <a:gdLst/>
            <a:ahLst/>
            <a:cxnLst/>
            <a:rect l="l" t="t" r="r" b="b"/>
            <a:pathLst>
              <a:path w="9516" h="20154">
                <a:moveTo>
                  <a:pt x="9516" y="2794"/>
                </a:moveTo>
                <a:lnTo>
                  <a:pt x="6569" y="876"/>
                </a:lnTo>
                <a:lnTo>
                  <a:pt x="6252" y="0"/>
                </a:lnTo>
                <a:lnTo>
                  <a:pt x="2569" y="101"/>
                </a:lnTo>
                <a:lnTo>
                  <a:pt x="0" y="9227"/>
                </a:lnTo>
                <a:lnTo>
                  <a:pt x="1237" y="14014"/>
                </a:lnTo>
                <a:lnTo>
                  <a:pt x="2455" y="201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643796" y="4760326"/>
            <a:ext cx="14033" cy="4673"/>
          </a:xfrm>
          <a:custGeom>
            <a:avLst/>
            <a:gdLst/>
            <a:ahLst/>
            <a:cxnLst/>
            <a:rect l="l" t="t" r="r" b="b"/>
            <a:pathLst>
              <a:path w="14033" h="4673">
                <a:moveTo>
                  <a:pt x="0" y="0"/>
                </a:moveTo>
                <a:lnTo>
                  <a:pt x="1384" y="4267"/>
                </a:lnTo>
                <a:lnTo>
                  <a:pt x="11341" y="4673"/>
                </a:lnTo>
                <a:lnTo>
                  <a:pt x="14033" y="19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672370" y="4602402"/>
            <a:ext cx="56248" cy="105549"/>
          </a:xfrm>
          <a:custGeom>
            <a:avLst/>
            <a:gdLst/>
            <a:ahLst/>
            <a:cxnLst/>
            <a:rect l="l" t="t" r="r" b="b"/>
            <a:pathLst>
              <a:path w="56248" h="105549">
                <a:moveTo>
                  <a:pt x="0" y="105549"/>
                </a:moveTo>
                <a:lnTo>
                  <a:pt x="4127" y="94578"/>
                </a:lnTo>
                <a:lnTo>
                  <a:pt x="5418" y="80511"/>
                </a:lnTo>
                <a:lnTo>
                  <a:pt x="6248" y="74117"/>
                </a:lnTo>
                <a:lnTo>
                  <a:pt x="9451" y="61863"/>
                </a:lnTo>
                <a:lnTo>
                  <a:pt x="13435" y="49883"/>
                </a:lnTo>
                <a:lnTo>
                  <a:pt x="18231" y="37981"/>
                </a:lnTo>
                <a:lnTo>
                  <a:pt x="24994" y="25485"/>
                </a:lnTo>
                <a:lnTo>
                  <a:pt x="33284" y="15093"/>
                </a:lnTo>
                <a:lnTo>
                  <a:pt x="43295" y="6469"/>
                </a:lnTo>
                <a:lnTo>
                  <a:pt x="54673" y="531"/>
                </a:lnTo>
                <a:lnTo>
                  <a:pt x="5624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700145" y="4716962"/>
            <a:ext cx="59524" cy="34741"/>
          </a:xfrm>
          <a:custGeom>
            <a:avLst/>
            <a:gdLst/>
            <a:ahLst/>
            <a:cxnLst/>
            <a:rect l="l" t="t" r="r" b="b"/>
            <a:pathLst>
              <a:path w="59524" h="34741">
                <a:moveTo>
                  <a:pt x="0" y="19"/>
                </a:moveTo>
                <a:lnTo>
                  <a:pt x="12461" y="0"/>
                </a:lnTo>
                <a:lnTo>
                  <a:pt x="25789" y="1170"/>
                </a:lnTo>
                <a:lnTo>
                  <a:pt x="38718" y="4176"/>
                </a:lnTo>
                <a:lnTo>
                  <a:pt x="49983" y="9665"/>
                </a:lnTo>
                <a:lnTo>
                  <a:pt x="51942" y="11131"/>
                </a:lnTo>
                <a:lnTo>
                  <a:pt x="59524" y="17240"/>
                </a:lnTo>
                <a:lnTo>
                  <a:pt x="58331" y="25343"/>
                </a:lnTo>
                <a:lnTo>
                  <a:pt x="58331" y="347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729456" y="4744196"/>
            <a:ext cx="91516" cy="58370"/>
          </a:xfrm>
          <a:custGeom>
            <a:avLst/>
            <a:gdLst/>
            <a:ahLst/>
            <a:cxnLst/>
            <a:rect l="l" t="t" r="r" b="b"/>
            <a:pathLst>
              <a:path w="91516" h="58370">
                <a:moveTo>
                  <a:pt x="91516" y="15836"/>
                </a:moveTo>
                <a:lnTo>
                  <a:pt x="88214" y="11391"/>
                </a:lnTo>
                <a:lnTo>
                  <a:pt x="77584" y="6845"/>
                </a:lnTo>
                <a:lnTo>
                  <a:pt x="72809" y="4521"/>
                </a:lnTo>
                <a:lnTo>
                  <a:pt x="68059" y="2222"/>
                </a:lnTo>
                <a:lnTo>
                  <a:pt x="58000" y="0"/>
                </a:lnTo>
                <a:lnTo>
                  <a:pt x="52616" y="1930"/>
                </a:lnTo>
                <a:lnTo>
                  <a:pt x="46589" y="10080"/>
                </a:lnTo>
                <a:lnTo>
                  <a:pt x="45841" y="23609"/>
                </a:lnTo>
                <a:lnTo>
                  <a:pt x="46495" y="36869"/>
                </a:lnTo>
                <a:lnTo>
                  <a:pt x="46367" y="40144"/>
                </a:lnTo>
                <a:lnTo>
                  <a:pt x="43869" y="51333"/>
                </a:lnTo>
                <a:lnTo>
                  <a:pt x="38148" y="58370"/>
                </a:lnTo>
                <a:lnTo>
                  <a:pt x="28163" y="57451"/>
                </a:lnTo>
                <a:lnTo>
                  <a:pt x="24980" y="55600"/>
                </a:lnTo>
                <a:lnTo>
                  <a:pt x="19431" y="51904"/>
                </a:lnTo>
                <a:lnTo>
                  <a:pt x="16230" y="46570"/>
                </a:lnTo>
                <a:lnTo>
                  <a:pt x="10795" y="43776"/>
                </a:lnTo>
                <a:lnTo>
                  <a:pt x="6057" y="41325"/>
                </a:lnTo>
                <a:lnTo>
                  <a:pt x="0" y="39141"/>
                </a:lnTo>
                <a:lnTo>
                  <a:pt x="3136" y="32473"/>
                </a:lnTo>
                <a:lnTo>
                  <a:pt x="3378" y="31953"/>
                </a:lnTo>
                <a:lnTo>
                  <a:pt x="4356" y="30784"/>
                </a:lnTo>
                <a:lnTo>
                  <a:pt x="4711" y="30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709073" y="4728736"/>
            <a:ext cx="32740" cy="14635"/>
          </a:xfrm>
          <a:custGeom>
            <a:avLst/>
            <a:gdLst/>
            <a:ahLst/>
            <a:cxnLst/>
            <a:rect l="l" t="t" r="r" b="b"/>
            <a:pathLst>
              <a:path w="32740" h="14635">
                <a:moveTo>
                  <a:pt x="32740" y="14635"/>
                </a:moveTo>
                <a:lnTo>
                  <a:pt x="26346" y="3327"/>
                </a:lnTo>
                <a:lnTo>
                  <a:pt x="12979" y="0"/>
                </a:lnTo>
                <a:lnTo>
                  <a:pt x="203" y="157"/>
                </a:lnTo>
                <a:lnTo>
                  <a:pt x="0" y="1770"/>
                </a:lnTo>
                <a:lnTo>
                  <a:pt x="101" y="3561"/>
                </a:lnTo>
                <a:lnTo>
                  <a:pt x="787" y="49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722713" y="4730875"/>
            <a:ext cx="9372" cy="11899"/>
          </a:xfrm>
          <a:custGeom>
            <a:avLst/>
            <a:gdLst/>
            <a:ahLst/>
            <a:cxnLst/>
            <a:rect l="l" t="t" r="r" b="b"/>
            <a:pathLst>
              <a:path w="9372" h="11899">
                <a:moveTo>
                  <a:pt x="1739" y="0"/>
                </a:moveTo>
                <a:lnTo>
                  <a:pt x="0" y="7480"/>
                </a:lnTo>
                <a:lnTo>
                  <a:pt x="1079" y="4838"/>
                </a:lnTo>
                <a:lnTo>
                  <a:pt x="1155" y="9067"/>
                </a:lnTo>
                <a:lnTo>
                  <a:pt x="5943" y="11899"/>
                </a:lnTo>
                <a:lnTo>
                  <a:pt x="7061" y="9613"/>
                </a:lnTo>
                <a:lnTo>
                  <a:pt x="9372" y="69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785566" y="4756566"/>
            <a:ext cx="24307" cy="12496"/>
          </a:xfrm>
          <a:custGeom>
            <a:avLst/>
            <a:gdLst/>
            <a:ahLst/>
            <a:cxnLst/>
            <a:rect l="l" t="t" r="r" b="b"/>
            <a:pathLst>
              <a:path w="24307" h="12496">
                <a:moveTo>
                  <a:pt x="0" y="0"/>
                </a:moveTo>
                <a:lnTo>
                  <a:pt x="13601" y="1920"/>
                </a:lnTo>
                <a:lnTo>
                  <a:pt x="23178" y="10374"/>
                </a:lnTo>
                <a:lnTo>
                  <a:pt x="24307" y="124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790899" y="4759336"/>
            <a:ext cx="12026" cy="10375"/>
          </a:xfrm>
          <a:custGeom>
            <a:avLst/>
            <a:gdLst/>
            <a:ahLst/>
            <a:cxnLst/>
            <a:rect l="l" t="t" r="r" b="b"/>
            <a:pathLst>
              <a:path w="12026" h="10375">
                <a:moveTo>
                  <a:pt x="1600" y="0"/>
                </a:moveTo>
                <a:lnTo>
                  <a:pt x="0" y="6857"/>
                </a:lnTo>
                <a:lnTo>
                  <a:pt x="6578" y="10375"/>
                </a:lnTo>
                <a:lnTo>
                  <a:pt x="12026" y="6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697987" y="4780875"/>
            <a:ext cx="20205" cy="65963"/>
          </a:xfrm>
          <a:custGeom>
            <a:avLst/>
            <a:gdLst/>
            <a:ahLst/>
            <a:cxnLst/>
            <a:rect l="l" t="t" r="r" b="b"/>
            <a:pathLst>
              <a:path w="20205" h="65963">
                <a:moveTo>
                  <a:pt x="20205" y="0"/>
                </a:moveTo>
                <a:lnTo>
                  <a:pt x="11226" y="7524"/>
                </a:lnTo>
                <a:lnTo>
                  <a:pt x="1893" y="15865"/>
                </a:lnTo>
                <a:lnTo>
                  <a:pt x="1447" y="17373"/>
                </a:lnTo>
                <a:lnTo>
                  <a:pt x="0" y="23863"/>
                </a:lnTo>
                <a:lnTo>
                  <a:pt x="1714" y="32283"/>
                </a:lnTo>
                <a:lnTo>
                  <a:pt x="2006" y="38760"/>
                </a:lnTo>
                <a:lnTo>
                  <a:pt x="2242" y="51445"/>
                </a:lnTo>
                <a:lnTo>
                  <a:pt x="2162" y="64154"/>
                </a:lnTo>
                <a:lnTo>
                  <a:pt x="2158" y="659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765424" y="4808649"/>
            <a:ext cx="20637" cy="45834"/>
          </a:xfrm>
          <a:custGeom>
            <a:avLst/>
            <a:gdLst/>
            <a:ahLst/>
            <a:cxnLst/>
            <a:rect l="l" t="t" r="r" b="b"/>
            <a:pathLst>
              <a:path w="20637" h="45834">
                <a:moveTo>
                  <a:pt x="19443" y="0"/>
                </a:moveTo>
                <a:lnTo>
                  <a:pt x="19443" y="3327"/>
                </a:lnTo>
                <a:lnTo>
                  <a:pt x="20637" y="9893"/>
                </a:lnTo>
                <a:lnTo>
                  <a:pt x="19507" y="13208"/>
                </a:lnTo>
                <a:lnTo>
                  <a:pt x="18351" y="16637"/>
                </a:lnTo>
                <a:lnTo>
                  <a:pt x="14287" y="19659"/>
                </a:lnTo>
                <a:lnTo>
                  <a:pt x="12141" y="22745"/>
                </a:lnTo>
                <a:lnTo>
                  <a:pt x="6117" y="33940"/>
                </a:lnTo>
                <a:lnTo>
                  <a:pt x="375" y="45252"/>
                </a:lnTo>
                <a:lnTo>
                  <a:pt x="0" y="458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709860" y="4803087"/>
            <a:ext cx="62496" cy="25299"/>
          </a:xfrm>
          <a:custGeom>
            <a:avLst/>
            <a:gdLst/>
            <a:ahLst/>
            <a:cxnLst/>
            <a:rect l="l" t="t" r="r" b="b"/>
            <a:pathLst>
              <a:path w="62496" h="25299">
                <a:moveTo>
                  <a:pt x="0" y="0"/>
                </a:moveTo>
                <a:lnTo>
                  <a:pt x="6960" y="9531"/>
                </a:lnTo>
                <a:lnTo>
                  <a:pt x="16195" y="17193"/>
                </a:lnTo>
                <a:lnTo>
                  <a:pt x="27011" y="22584"/>
                </a:lnTo>
                <a:lnTo>
                  <a:pt x="38716" y="25299"/>
                </a:lnTo>
                <a:lnTo>
                  <a:pt x="50616" y="24938"/>
                </a:lnTo>
                <a:lnTo>
                  <a:pt x="62017" y="21095"/>
                </a:lnTo>
                <a:lnTo>
                  <a:pt x="62496" y="208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710559" y="4802389"/>
            <a:ext cx="54864" cy="17459"/>
          </a:xfrm>
          <a:custGeom>
            <a:avLst/>
            <a:gdLst/>
            <a:ahLst/>
            <a:cxnLst/>
            <a:rect l="l" t="t" r="r" b="b"/>
            <a:pathLst>
              <a:path w="54864" h="17459">
                <a:moveTo>
                  <a:pt x="0" y="0"/>
                </a:moveTo>
                <a:lnTo>
                  <a:pt x="11577" y="2474"/>
                </a:lnTo>
                <a:lnTo>
                  <a:pt x="23064" y="8761"/>
                </a:lnTo>
                <a:lnTo>
                  <a:pt x="26403" y="10426"/>
                </a:lnTo>
                <a:lnTo>
                  <a:pt x="38081" y="14990"/>
                </a:lnTo>
                <a:lnTo>
                  <a:pt x="50570" y="17459"/>
                </a:lnTo>
                <a:lnTo>
                  <a:pt x="54864" y="173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723057" y="4844056"/>
            <a:ext cx="23609" cy="9728"/>
          </a:xfrm>
          <a:custGeom>
            <a:avLst/>
            <a:gdLst/>
            <a:ahLst/>
            <a:cxnLst/>
            <a:rect l="l" t="t" r="r" b="b"/>
            <a:pathLst>
              <a:path w="23609" h="9728">
                <a:moveTo>
                  <a:pt x="0" y="0"/>
                </a:moveTo>
                <a:lnTo>
                  <a:pt x="12224" y="4133"/>
                </a:lnTo>
                <a:lnTo>
                  <a:pt x="23609" y="97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666121" y="4832258"/>
            <a:ext cx="102082" cy="46454"/>
          </a:xfrm>
          <a:custGeom>
            <a:avLst/>
            <a:gdLst/>
            <a:ahLst/>
            <a:cxnLst/>
            <a:rect l="l" t="t" r="r" b="b"/>
            <a:pathLst>
              <a:path w="102082" h="46454">
                <a:moveTo>
                  <a:pt x="102082" y="36106"/>
                </a:moveTo>
                <a:lnTo>
                  <a:pt x="89749" y="42473"/>
                </a:lnTo>
                <a:lnTo>
                  <a:pt x="78518" y="45867"/>
                </a:lnTo>
                <a:lnTo>
                  <a:pt x="67637" y="46454"/>
                </a:lnTo>
                <a:lnTo>
                  <a:pt x="56355" y="44399"/>
                </a:lnTo>
                <a:lnTo>
                  <a:pt x="43918" y="39869"/>
                </a:lnTo>
                <a:lnTo>
                  <a:pt x="40258" y="38239"/>
                </a:lnTo>
                <a:lnTo>
                  <a:pt x="28824" y="31700"/>
                </a:lnTo>
                <a:lnTo>
                  <a:pt x="18899" y="23566"/>
                </a:lnTo>
                <a:lnTo>
                  <a:pt x="10245" y="14198"/>
                </a:lnTo>
                <a:lnTo>
                  <a:pt x="2621" y="39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596017" y="5339446"/>
            <a:ext cx="79794" cy="29159"/>
          </a:xfrm>
          <a:custGeom>
            <a:avLst/>
            <a:gdLst/>
            <a:ahLst/>
            <a:cxnLst/>
            <a:rect l="l" t="t" r="r" b="b"/>
            <a:pathLst>
              <a:path w="79794" h="29159">
                <a:moveTo>
                  <a:pt x="79794" y="0"/>
                </a:moveTo>
                <a:lnTo>
                  <a:pt x="67963" y="4378"/>
                </a:lnTo>
                <a:lnTo>
                  <a:pt x="55673" y="8192"/>
                </a:lnTo>
                <a:lnTo>
                  <a:pt x="43196" y="11800"/>
                </a:lnTo>
                <a:lnTo>
                  <a:pt x="30803" y="15556"/>
                </a:lnTo>
                <a:lnTo>
                  <a:pt x="18767" y="19818"/>
                </a:lnTo>
                <a:lnTo>
                  <a:pt x="7357" y="24940"/>
                </a:lnTo>
                <a:lnTo>
                  <a:pt x="0" y="291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549980" y="5321031"/>
            <a:ext cx="78270" cy="18415"/>
          </a:xfrm>
          <a:custGeom>
            <a:avLst/>
            <a:gdLst/>
            <a:ahLst/>
            <a:cxnLst/>
            <a:rect l="l" t="t" r="r" b="b"/>
            <a:pathLst>
              <a:path w="78270" h="18414">
                <a:moveTo>
                  <a:pt x="78270" y="0"/>
                </a:moveTo>
                <a:lnTo>
                  <a:pt x="66114" y="3056"/>
                </a:lnTo>
                <a:lnTo>
                  <a:pt x="53843" y="6416"/>
                </a:lnTo>
                <a:lnTo>
                  <a:pt x="41484" y="9830"/>
                </a:lnTo>
                <a:lnTo>
                  <a:pt x="29061" y="13050"/>
                </a:lnTo>
                <a:lnTo>
                  <a:pt x="16601" y="15829"/>
                </a:lnTo>
                <a:lnTo>
                  <a:pt x="4129" y="17917"/>
                </a:lnTo>
                <a:lnTo>
                  <a:pt x="0" y="18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366095" y="4795961"/>
            <a:ext cx="24130" cy="29730"/>
          </a:xfrm>
          <a:custGeom>
            <a:avLst/>
            <a:gdLst/>
            <a:ahLst/>
            <a:cxnLst/>
            <a:rect l="l" t="t" r="r" b="b"/>
            <a:pathLst>
              <a:path w="24130" h="29730">
                <a:moveTo>
                  <a:pt x="10744" y="29286"/>
                </a:moveTo>
                <a:lnTo>
                  <a:pt x="13474" y="29730"/>
                </a:lnTo>
                <a:lnTo>
                  <a:pt x="18389" y="28841"/>
                </a:lnTo>
                <a:lnTo>
                  <a:pt x="21615" y="28841"/>
                </a:lnTo>
                <a:lnTo>
                  <a:pt x="23139" y="28460"/>
                </a:lnTo>
                <a:lnTo>
                  <a:pt x="23279" y="25666"/>
                </a:lnTo>
                <a:lnTo>
                  <a:pt x="23482" y="21374"/>
                </a:lnTo>
                <a:lnTo>
                  <a:pt x="24130" y="16764"/>
                </a:lnTo>
                <a:lnTo>
                  <a:pt x="23317" y="12496"/>
                </a:lnTo>
                <a:lnTo>
                  <a:pt x="22796" y="9715"/>
                </a:lnTo>
                <a:lnTo>
                  <a:pt x="21272" y="7112"/>
                </a:lnTo>
                <a:lnTo>
                  <a:pt x="18973" y="2349"/>
                </a:lnTo>
                <a:lnTo>
                  <a:pt x="16408" y="0"/>
                </a:lnTo>
                <a:lnTo>
                  <a:pt x="13843" y="406"/>
                </a:lnTo>
                <a:lnTo>
                  <a:pt x="9296" y="609"/>
                </a:lnTo>
                <a:lnTo>
                  <a:pt x="4762" y="1676"/>
                </a:lnTo>
                <a:lnTo>
                  <a:pt x="88" y="1587"/>
                </a:lnTo>
                <a:lnTo>
                  <a:pt x="0" y="6591"/>
                </a:lnTo>
                <a:lnTo>
                  <a:pt x="952" y="10617"/>
                </a:lnTo>
                <a:lnTo>
                  <a:pt x="1562" y="14922"/>
                </a:lnTo>
                <a:lnTo>
                  <a:pt x="2019" y="18135"/>
                </a:lnTo>
                <a:lnTo>
                  <a:pt x="1803" y="21666"/>
                </a:lnTo>
                <a:lnTo>
                  <a:pt x="2654" y="24790"/>
                </a:lnTo>
                <a:lnTo>
                  <a:pt x="2984" y="25984"/>
                </a:lnTo>
                <a:lnTo>
                  <a:pt x="1498" y="28790"/>
                </a:lnTo>
                <a:lnTo>
                  <a:pt x="5689" y="29540"/>
                </a:lnTo>
                <a:lnTo>
                  <a:pt x="9042" y="28994"/>
                </a:lnTo>
                <a:lnTo>
                  <a:pt x="10744" y="29286"/>
                </a:lnTo>
                <a:close/>
              </a:path>
            </a:pathLst>
          </a:custGeom>
          <a:solidFill>
            <a:srgbClr val="6B6C6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366095" y="4795962"/>
            <a:ext cx="24130" cy="29895"/>
          </a:xfrm>
          <a:custGeom>
            <a:avLst/>
            <a:gdLst/>
            <a:ahLst/>
            <a:cxnLst/>
            <a:rect l="l" t="t" r="r" b="b"/>
            <a:pathLst>
              <a:path w="24130" h="29895">
                <a:moveTo>
                  <a:pt x="88" y="1587"/>
                </a:moveTo>
                <a:lnTo>
                  <a:pt x="4762" y="1676"/>
                </a:lnTo>
                <a:lnTo>
                  <a:pt x="9296" y="609"/>
                </a:lnTo>
                <a:lnTo>
                  <a:pt x="13843" y="406"/>
                </a:lnTo>
                <a:lnTo>
                  <a:pt x="15735" y="317"/>
                </a:lnTo>
                <a:lnTo>
                  <a:pt x="16408" y="0"/>
                </a:lnTo>
                <a:lnTo>
                  <a:pt x="17818" y="1295"/>
                </a:lnTo>
                <a:lnTo>
                  <a:pt x="18973" y="2349"/>
                </a:lnTo>
                <a:lnTo>
                  <a:pt x="19202" y="3035"/>
                </a:lnTo>
                <a:lnTo>
                  <a:pt x="20002" y="4622"/>
                </a:lnTo>
                <a:lnTo>
                  <a:pt x="21272" y="7112"/>
                </a:lnTo>
                <a:lnTo>
                  <a:pt x="22796" y="9715"/>
                </a:lnTo>
                <a:lnTo>
                  <a:pt x="23317" y="12496"/>
                </a:lnTo>
                <a:lnTo>
                  <a:pt x="24130" y="16764"/>
                </a:lnTo>
                <a:lnTo>
                  <a:pt x="23482" y="21374"/>
                </a:lnTo>
                <a:lnTo>
                  <a:pt x="23279" y="25666"/>
                </a:lnTo>
                <a:lnTo>
                  <a:pt x="23139" y="28460"/>
                </a:lnTo>
                <a:lnTo>
                  <a:pt x="21615" y="28841"/>
                </a:lnTo>
                <a:lnTo>
                  <a:pt x="18389" y="28841"/>
                </a:lnTo>
                <a:lnTo>
                  <a:pt x="15938" y="28841"/>
                </a:lnTo>
                <a:lnTo>
                  <a:pt x="13474" y="29730"/>
                </a:lnTo>
                <a:lnTo>
                  <a:pt x="10744" y="29286"/>
                </a:lnTo>
                <a:lnTo>
                  <a:pt x="9042" y="28994"/>
                </a:lnTo>
                <a:lnTo>
                  <a:pt x="5689" y="29540"/>
                </a:lnTo>
                <a:lnTo>
                  <a:pt x="4000" y="29248"/>
                </a:lnTo>
                <a:lnTo>
                  <a:pt x="1498" y="28790"/>
                </a:lnTo>
                <a:lnTo>
                  <a:pt x="3848" y="29895"/>
                </a:lnTo>
                <a:lnTo>
                  <a:pt x="3238" y="27495"/>
                </a:lnTo>
                <a:lnTo>
                  <a:pt x="2933" y="26339"/>
                </a:lnTo>
                <a:lnTo>
                  <a:pt x="2984" y="25984"/>
                </a:lnTo>
                <a:lnTo>
                  <a:pt x="2654" y="24790"/>
                </a:lnTo>
                <a:lnTo>
                  <a:pt x="1803" y="21666"/>
                </a:lnTo>
                <a:lnTo>
                  <a:pt x="2019" y="18135"/>
                </a:lnTo>
                <a:lnTo>
                  <a:pt x="1562" y="14922"/>
                </a:lnTo>
                <a:lnTo>
                  <a:pt x="952" y="10617"/>
                </a:lnTo>
                <a:lnTo>
                  <a:pt x="0" y="6591"/>
                </a:lnTo>
                <a:lnTo>
                  <a:pt x="0" y="2324"/>
                </a:lnTo>
                <a:lnTo>
                  <a:pt x="88" y="158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332014" y="4522468"/>
            <a:ext cx="45030" cy="257047"/>
          </a:xfrm>
          <a:custGeom>
            <a:avLst/>
            <a:gdLst/>
            <a:ahLst/>
            <a:cxnLst/>
            <a:rect l="l" t="t" r="r" b="b"/>
            <a:pathLst>
              <a:path w="45030" h="257048">
                <a:moveTo>
                  <a:pt x="44597" y="257047"/>
                </a:moveTo>
                <a:lnTo>
                  <a:pt x="45030" y="246391"/>
                </a:lnTo>
                <a:lnTo>
                  <a:pt x="40058" y="236728"/>
                </a:lnTo>
                <a:lnTo>
                  <a:pt x="31778" y="227786"/>
                </a:lnTo>
                <a:lnTo>
                  <a:pt x="22289" y="219292"/>
                </a:lnTo>
                <a:lnTo>
                  <a:pt x="13690" y="210972"/>
                </a:lnTo>
                <a:lnTo>
                  <a:pt x="12161" y="209181"/>
                </a:lnTo>
                <a:lnTo>
                  <a:pt x="6437" y="199175"/>
                </a:lnTo>
                <a:lnTo>
                  <a:pt x="4952" y="189269"/>
                </a:lnTo>
                <a:lnTo>
                  <a:pt x="6814" y="179465"/>
                </a:lnTo>
                <a:lnTo>
                  <a:pt x="11136" y="169767"/>
                </a:lnTo>
                <a:lnTo>
                  <a:pt x="17028" y="160178"/>
                </a:lnTo>
                <a:lnTo>
                  <a:pt x="23601" y="150703"/>
                </a:lnTo>
                <a:lnTo>
                  <a:pt x="29966" y="141343"/>
                </a:lnTo>
                <a:lnTo>
                  <a:pt x="34195" y="134162"/>
                </a:lnTo>
                <a:lnTo>
                  <a:pt x="38830" y="122865"/>
                </a:lnTo>
                <a:lnTo>
                  <a:pt x="40892" y="110260"/>
                </a:lnTo>
                <a:lnTo>
                  <a:pt x="40177" y="103873"/>
                </a:lnTo>
                <a:lnTo>
                  <a:pt x="34789" y="92607"/>
                </a:lnTo>
                <a:lnTo>
                  <a:pt x="25875" y="82905"/>
                </a:lnTo>
                <a:lnTo>
                  <a:pt x="15475" y="74866"/>
                </a:lnTo>
                <a:lnTo>
                  <a:pt x="5038" y="65447"/>
                </a:lnTo>
                <a:lnTo>
                  <a:pt x="0" y="55136"/>
                </a:lnTo>
                <a:lnTo>
                  <a:pt x="114" y="43672"/>
                </a:lnTo>
                <a:lnTo>
                  <a:pt x="1036" y="40220"/>
                </a:lnTo>
                <a:lnTo>
                  <a:pt x="7969" y="29311"/>
                </a:lnTo>
                <a:lnTo>
                  <a:pt x="18218" y="19735"/>
                </a:lnTo>
                <a:lnTo>
                  <a:pt x="27411" y="10231"/>
                </a:lnTo>
                <a:lnTo>
                  <a:pt x="3118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366890" y="4416728"/>
            <a:ext cx="45888" cy="327113"/>
          </a:xfrm>
          <a:custGeom>
            <a:avLst/>
            <a:gdLst/>
            <a:ahLst/>
            <a:cxnLst/>
            <a:rect l="l" t="t" r="r" b="b"/>
            <a:pathLst>
              <a:path w="45888" h="327113">
                <a:moveTo>
                  <a:pt x="729" y="0"/>
                </a:moveTo>
                <a:lnTo>
                  <a:pt x="0" y="11868"/>
                </a:lnTo>
                <a:lnTo>
                  <a:pt x="3561" y="22745"/>
                </a:lnTo>
                <a:lnTo>
                  <a:pt x="10036" y="32861"/>
                </a:lnTo>
                <a:lnTo>
                  <a:pt x="18047" y="42443"/>
                </a:lnTo>
                <a:lnTo>
                  <a:pt x="26215" y="51720"/>
                </a:lnTo>
                <a:lnTo>
                  <a:pt x="33164" y="60921"/>
                </a:lnTo>
                <a:lnTo>
                  <a:pt x="38355" y="71857"/>
                </a:lnTo>
                <a:lnTo>
                  <a:pt x="40331" y="82700"/>
                </a:lnTo>
                <a:lnTo>
                  <a:pt x="39655" y="93449"/>
                </a:lnTo>
                <a:lnTo>
                  <a:pt x="36889" y="104099"/>
                </a:lnTo>
                <a:lnTo>
                  <a:pt x="32594" y="114649"/>
                </a:lnTo>
                <a:lnTo>
                  <a:pt x="27334" y="125096"/>
                </a:lnTo>
                <a:lnTo>
                  <a:pt x="21670" y="135436"/>
                </a:lnTo>
                <a:lnTo>
                  <a:pt x="16165" y="145668"/>
                </a:lnTo>
                <a:lnTo>
                  <a:pt x="11381" y="155787"/>
                </a:lnTo>
                <a:lnTo>
                  <a:pt x="11130" y="156387"/>
                </a:lnTo>
                <a:lnTo>
                  <a:pt x="7274" y="167709"/>
                </a:lnTo>
                <a:lnTo>
                  <a:pt x="4793" y="180493"/>
                </a:lnTo>
                <a:lnTo>
                  <a:pt x="4836" y="193139"/>
                </a:lnTo>
                <a:lnTo>
                  <a:pt x="9498" y="207352"/>
                </a:lnTo>
                <a:lnTo>
                  <a:pt x="16669" y="218312"/>
                </a:lnTo>
                <a:lnTo>
                  <a:pt x="25360" y="227748"/>
                </a:lnTo>
                <a:lnTo>
                  <a:pt x="29850" y="231851"/>
                </a:lnTo>
                <a:lnTo>
                  <a:pt x="38952" y="241812"/>
                </a:lnTo>
                <a:lnTo>
                  <a:pt x="44252" y="252526"/>
                </a:lnTo>
                <a:lnTo>
                  <a:pt x="45888" y="264191"/>
                </a:lnTo>
                <a:lnTo>
                  <a:pt x="44277" y="275932"/>
                </a:lnTo>
                <a:lnTo>
                  <a:pt x="38739" y="287841"/>
                </a:lnTo>
                <a:lnTo>
                  <a:pt x="30342" y="298353"/>
                </a:lnTo>
                <a:lnTo>
                  <a:pt x="21739" y="308442"/>
                </a:lnTo>
                <a:lnTo>
                  <a:pt x="15579" y="319082"/>
                </a:lnTo>
                <a:lnTo>
                  <a:pt x="14140" y="3271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363689" y="4451398"/>
            <a:ext cx="41259" cy="314172"/>
          </a:xfrm>
          <a:custGeom>
            <a:avLst/>
            <a:gdLst/>
            <a:ahLst/>
            <a:cxnLst/>
            <a:rect l="l" t="t" r="r" b="b"/>
            <a:pathLst>
              <a:path w="41259" h="314172">
                <a:moveTo>
                  <a:pt x="12529" y="314172"/>
                </a:moveTo>
                <a:lnTo>
                  <a:pt x="7753" y="302719"/>
                </a:lnTo>
                <a:lnTo>
                  <a:pt x="5557" y="291351"/>
                </a:lnTo>
                <a:lnTo>
                  <a:pt x="5548" y="280069"/>
                </a:lnTo>
                <a:lnTo>
                  <a:pt x="7334" y="268878"/>
                </a:lnTo>
                <a:lnTo>
                  <a:pt x="10522" y="257777"/>
                </a:lnTo>
                <a:lnTo>
                  <a:pt x="14720" y="246771"/>
                </a:lnTo>
                <a:lnTo>
                  <a:pt x="19535" y="235862"/>
                </a:lnTo>
                <a:lnTo>
                  <a:pt x="24575" y="225051"/>
                </a:lnTo>
                <a:lnTo>
                  <a:pt x="29447" y="214340"/>
                </a:lnTo>
                <a:lnTo>
                  <a:pt x="33759" y="203733"/>
                </a:lnTo>
                <a:lnTo>
                  <a:pt x="37923" y="190213"/>
                </a:lnTo>
                <a:lnTo>
                  <a:pt x="40395" y="177461"/>
                </a:lnTo>
                <a:lnTo>
                  <a:pt x="41259" y="164429"/>
                </a:lnTo>
                <a:lnTo>
                  <a:pt x="40558" y="156006"/>
                </a:lnTo>
                <a:lnTo>
                  <a:pt x="36850" y="142933"/>
                </a:lnTo>
                <a:lnTo>
                  <a:pt x="30825" y="131193"/>
                </a:lnTo>
                <a:lnTo>
                  <a:pt x="23377" y="120852"/>
                </a:lnTo>
                <a:lnTo>
                  <a:pt x="15844" y="112433"/>
                </a:lnTo>
                <a:lnTo>
                  <a:pt x="7671" y="102200"/>
                </a:lnTo>
                <a:lnTo>
                  <a:pt x="2421" y="91309"/>
                </a:lnTo>
                <a:lnTo>
                  <a:pt x="0" y="79603"/>
                </a:lnTo>
                <a:lnTo>
                  <a:pt x="315" y="66928"/>
                </a:lnTo>
                <a:lnTo>
                  <a:pt x="1417" y="60426"/>
                </a:lnTo>
                <a:lnTo>
                  <a:pt x="6085" y="47947"/>
                </a:lnTo>
                <a:lnTo>
                  <a:pt x="13212" y="36852"/>
                </a:lnTo>
                <a:lnTo>
                  <a:pt x="20993" y="26357"/>
                </a:lnTo>
                <a:lnTo>
                  <a:pt x="27623" y="15680"/>
                </a:lnTo>
                <a:lnTo>
                  <a:pt x="31297" y="4039"/>
                </a:lnTo>
                <a:lnTo>
                  <a:pt x="31554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904607" y="5156395"/>
            <a:ext cx="192214" cy="311924"/>
          </a:xfrm>
          <a:custGeom>
            <a:avLst/>
            <a:gdLst/>
            <a:ahLst/>
            <a:cxnLst/>
            <a:rect l="l" t="t" r="r" b="b"/>
            <a:pathLst>
              <a:path w="192214" h="311924">
                <a:moveTo>
                  <a:pt x="177457" y="40881"/>
                </a:moveTo>
                <a:lnTo>
                  <a:pt x="180314" y="41135"/>
                </a:lnTo>
                <a:lnTo>
                  <a:pt x="183045" y="39827"/>
                </a:lnTo>
                <a:lnTo>
                  <a:pt x="184238" y="37338"/>
                </a:lnTo>
                <a:lnTo>
                  <a:pt x="190601" y="24155"/>
                </a:lnTo>
                <a:lnTo>
                  <a:pt x="192214" y="20840"/>
                </a:lnTo>
                <a:lnTo>
                  <a:pt x="190499" y="16700"/>
                </a:lnTo>
                <a:lnTo>
                  <a:pt x="186778" y="14897"/>
                </a:lnTo>
                <a:lnTo>
                  <a:pt x="159677" y="1803"/>
                </a:lnTo>
                <a:lnTo>
                  <a:pt x="155968" y="0"/>
                </a:lnTo>
                <a:lnTo>
                  <a:pt x="151650" y="1244"/>
                </a:lnTo>
                <a:lnTo>
                  <a:pt x="150050" y="4559"/>
                </a:lnTo>
                <a:lnTo>
                  <a:pt x="143687" y="17729"/>
                </a:lnTo>
                <a:lnTo>
                  <a:pt x="142557" y="20078"/>
                </a:lnTo>
                <a:lnTo>
                  <a:pt x="143090" y="22796"/>
                </a:lnTo>
                <a:lnTo>
                  <a:pt x="144779" y="24853"/>
                </a:lnTo>
                <a:lnTo>
                  <a:pt x="139180" y="33516"/>
                </a:lnTo>
                <a:lnTo>
                  <a:pt x="132577" y="44842"/>
                </a:lnTo>
                <a:lnTo>
                  <a:pt x="125710" y="57354"/>
                </a:lnTo>
                <a:lnTo>
                  <a:pt x="119321" y="69572"/>
                </a:lnTo>
                <a:lnTo>
                  <a:pt x="114909" y="78435"/>
                </a:lnTo>
                <a:lnTo>
                  <a:pt x="110575" y="88564"/>
                </a:lnTo>
                <a:lnTo>
                  <a:pt x="108023" y="97093"/>
                </a:lnTo>
                <a:lnTo>
                  <a:pt x="107581" y="98399"/>
                </a:lnTo>
                <a:lnTo>
                  <a:pt x="94063" y="100763"/>
                </a:lnTo>
                <a:lnTo>
                  <a:pt x="82882" y="107554"/>
                </a:lnTo>
                <a:lnTo>
                  <a:pt x="76326" y="116420"/>
                </a:lnTo>
                <a:lnTo>
                  <a:pt x="10159" y="253365"/>
                </a:lnTo>
                <a:lnTo>
                  <a:pt x="10375" y="253466"/>
                </a:lnTo>
                <a:lnTo>
                  <a:pt x="2832" y="269074"/>
                </a:lnTo>
                <a:lnTo>
                  <a:pt x="0" y="274955"/>
                </a:lnTo>
                <a:lnTo>
                  <a:pt x="3047" y="282308"/>
                </a:lnTo>
                <a:lnTo>
                  <a:pt x="9651" y="285496"/>
                </a:lnTo>
                <a:lnTo>
                  <a:pt x="57708" y="308724"/>
                </a:lnTo>
                <a:lnTo>
                  <a:pt x="64300" y="311924"/>
                </a:lnTo>
                <a:lnTo>
                  <a:pt x="71970" y="309740"/>
                </a:lnTo>
                <a:lnTo>
                  <a:pt x="74815" y="303847"/>
                </a:lnTo>
                <a:lnTo>
                  <a:pt x="82346" y="288251"/>
                </a:lnTo>
                <a:lnTo>
                  <a:pt x="86118" y="280466"/>
                </a:lnTo>
                <a:lnTo>
                  <a:pt x="148539" y="151307"/>
                </a:lnTo>
                <a:lnTo>
                  <a:pt x="148297" y="151206"/>
                </a:lnTo>
                <a:lnTo>
                  <a:pt x="151242" y="139556"/>
                </a:lnTo>
                <a:lnTo>
                  <a:pt x="149575" y="127639"/>
                </a:lnTo>
                <a:lnTo>
                  <a:pt x="143763" y="116483"/>
                </a:lnTo>
                <a:lnTo>
                  <a:pt x="143027" y="115519"/>
                </a:lnTo>
                <a:lnTo>
                  <a:pt x="148510" y="107575"/>
                </a:lnTo>
                <a:lnTo>
                  <a:pt x="153388" y="98856"/>
                </a:lnTo>
                <a:lnTo>
                  <a:pt x="159233" y="86382"/>
                </a:lnTo>
                <a:lnTo>
                  <a:pt x="164873" y="73583"/>
                </a:lnTo>
                <a:lnTo>
                  <a:pt x="170328" y="60486"/>
                </a:lnTo>
                <a:lnTo>
                  <a:pt x="174892" y="48602"/>
                </a:lnTo>
                <a:lnTo>
                  <a:pt x="177457" y="4088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904607" y="5156395"/>
            <a:ext cx="192214" cy="311924"/>
          </a:xfrm>
          <a:custGeom>
            <a:avLst/>
            <a:gdLst/>
            <a:ahLst/>
            <a:cxnLst/>
            <a:rect l="l" t="t" r="r" b="b"/>
            <a:pathLst>
              <a:path w="192214" h="311924">
                <a:moveTo>
                  <a:pt x="148297" y="151206"/>
                </a:moveTo>
                <a:lnTo>
                  <a:pt x="151242" y="139556"/>
                </a:lnTo>
                <a:lnTo>
                  <a:pt x="149575" y="127639"/>
                </a:lnTo>
                <a:lnTo>
                  <a:pt x="143763" y="116483"/>
                </a:lnTo>
                <a:lnTo>
                  <a:pt x="143027" y="115519"/>
                </a:lnTo>
                <a:lnTo>
                  <a:pt x="148510" y="107575"/>
                </a:lnTo>
                <a:lnTo>
                  <a:pt x="153388" y="98856"/>
                </a:lnTo>
                <a:lnTo>
                  <a:pt x="159233" y="86382"/>
                </a:lnTo>
                <a:lnTo>
                  <a:pt x="164873" y="73583"/>
                </a:lnTo>
                <a:lnTo>
                  <a:pt x="170328" y="60486"/>
                </a:lnTo>
                <a:lnTo>
                  <a:pt x="174892" y="48602"/>
                </a:lnTo>
                <a:lnTo>
                  <a:pt x="177457" y="40881"/>
                </a:lnTo>
                <a:lnTo>
                  <a:pt x="180314" y="41135"/>
                </a:lnTo>
                <a:lnTo>
                  <a:pt x="183045" y="39827"/>
                </a:lnTo>
                <a:lnTo>
                  <a:pt x="184238" y="37338"/>
                </a:lnTo>
                <a:lnTo>
                  <a:pt x="190601" y="24155"/>
                </a:lnTo>
                <a:lnTo>
                  <a:pt x="192214" y="20840"/>
                </a:lnTo>
                <a:lnTo>
                  <a:pt x="190499" y="16700"/>
                </a:lnTo>
                <a:lnTo>
                  <a:pt x="186778" y="14897"/>
                </a:lnTo>
                <a:lnTo>
                  <a:pt x="159677" y="1803"/>
                </a:lnTo>
                <a:lnTo>
                  <a:pt x="155968" y="0"/>
                </a:lnTo>
                <a:lnTo>
                  <a:pt x="151650" y="1244"/>
                </a:lnTo>
                <a:lnTo>
                  <a:pt x="150050" y="4559"/>
                </a:lnTo>
                <a:lnTo>
                  <a:pt x="143687" y="17729"/>
                </a:lnTo>
                <a:lnTo>
                  <a:pt x="142557" y="20078"/>
                </a:lnTo>
                <a:lnTo>
                  <a:pt x="143090" y="22796"/>
                </a:lnTo>
                <a:lnTo>
                  <a:pt x="144779" y="24853"/>
                </a:lnTo>
                <a:lnTo>
                  <a:pt x="139180" y="33516"/>
                </a:lnTo>
                <a:lnTo>
                  <a:pt x="132577" y="44842"/>
                </a:lnTo>
                <a:lnTo>
                  <a:pt x="125710" y="57354"/>
                </a:lnTo>
                <a:lnTo>
                  <a:pt x="119321" y="69572"/>
                </a:lnTo>
                <a:lnTo>
                  <a:pt x="114909" y="78435"/>
                </a:lnTo>
                <a:lnTo>
                  <a:pt x="110575" y="88564"/>
                </a:lnTo>
                <a:lnTo>
                  <a:pt x="108023" y="97093"/>
                </a:lnTo>
                <a:lnTo>
                  <a:pt x="107581" y="98399"/>
                </a:lnTo>
                <a:lnTo>
                  <a:pt x="94063" y="100763"/>
                </a:lnTo>
                <a:lnTo>
                  <a:pt x="82882" y="107554"/>
                </a:lnTo>
                <a:lnTo>
                  <a:pt x="76326" y="116420"/>
                </a:lnTo>
                <a:lnTo>
                  <a:pt x="10159" y="253365"/>
                </a:lnTo>
                <a:lnTo>
                  <a:pt x="10375" y="253466"/>
                </a:lnTo>
                <a:lnTo>
                  <a:pt x="2832" y="269074"/>
                </a:lnTo>
                <a:lnTo>
                  <a:pt x="0" y="274955"/>
                </a:lnTo>
                <a:lnTo>
                  <a:pt x="3047" y="282308"/>
                </a:lnTo>
                <a:lnTo>
                  <a:pt x="9651" y="285496"/>
                </a:lnTo>
                <a:lnTo>
                  <a:pt x="57708" y="308724"/>
                </a:lnTo>
                <a:lnTo>
                  <a:pt x="64300" y="311924"/>
                </a:lnTo>
                <a:lnTo>
                  <a:pt x="71970" y="309740"/>
                </a:lnTo>
                <a:lnTo>
                  <a:pt x="74815" y="303847"/>
                </a:lnTo>
                <a:lnTo>
                  <a:pt x="82346" y="288251"/>
                </a:lnTo>
                <a:lnTo>
                  <a:pt x="86118" y="280466"/>
                </a:lnTo>
                <a:lnTo>
                  <a:pt x="148539" y="151307"/>
                </a:lnTo>
                <a:lnTo>
                  <a:pt x="148297" y="15120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490913" y="5063050"/>
            <a:ext cx="566841" cy="350164"/>
          </a:xfrm>
          <a:custGeom>
            <a:avLst/>
            <a:gdLst/>
            <a:ahLst/>
            <a:cxnLst/>
            <a:rect l="l" t="t" r="r" b="b"/>
            <a:pathLst>
              <a:path w="566841" h="350164">
                <a:moveTo>
                  <a:pt x="1930" y="32226"/>
                </a:moveTo>
                <a:lnTo>
                  <a:pt x="0" y="45846"/>
                </a:lnTo>
                <a:lnTo>
                  <a:pt x="0" y="52171"/>
                </a:lnTo>
                <a:lnTo>
                  <a:pt x="711" y="60769"/>
                </a:lnTo>
                <a:lnTo>
                  <a:pt x="1841" y="66128"/>
                </a:lnTo>
                <a:lnTo>
                  <a:pt x="5567" y="77231"/>
                </a:lnTo>
                <a:lnTo>
                  <a:pt x="11277" y="91973"/>
                </a:lnTo>
                <a:lnTo>
                  <a:pt x="14642" y="101514"/>
                </a:lnTo>
                <a:lnTo>
                  <a:pt x="18755" y="113596"/>
                </a:lnTo>
                <a:lnTo>
                  <a:pt x="22790" y="125715"/>
                </a:lnTo>
                <a:lnTo>
                  <a:pt x="26804" y="137823"/>
                </a:lnTo>
                <a:lnTo>
                  <a:pt x="30858" y="149870"/>
                </a:lnTo>
                <a:lnTo>
                  <a:pt x="35010" y="161807"/>
                </a:lnTo>
                <a:lnTo>
                  <a:pt x="39319" y="173583"/>
                </a:lnTo>
                <a:lnTo>
                  <a:pt x="41811" y="179340"/>
                </a:lnTo>
                <a:lnTo>
                  <a:pt x="48446" y="190328"/>
                </a:lnTo>
                <a:lnTo>
                  <a:pt x="56472" y="200122"/>
                </a:lnTo>
                <a:lnTo>
                  <a:pt x="65329" y="209244"/>
                </a:lnTo>
                <a:lnTo>
                  <a:pt x="74460" y="218211"/>
                </a:lnTo>
                <a:lnTo>
                  <a:pt x="75346" y="219095"/>
                </a:lnTo>
                <a:lnTo>
                  <a:pt x="84269" y="227815"/>
                </a:lnTo>
                <a:lnTo>
                  <a:pt x="94284" y="235851"/>
                </a:lnTo>
                <a:lnTo>
                  <a:pt x="100774" y="240398"/>
                </a:lnTo>
                <a:lnTo>
                  <a:pt x="108496" y="243052"/>
                </a:lnTo>
                <a:lnTo>
                  <a:pt x="115341" y="247256"/>
                </a:lnTo>
                <a:lnTo>
                  <a:pt x="122831" y="251337"/>
                </a:lnTo>
                <a:lnTo>
                  <a:pt x="134437" y="256381"/>
                </a:lnTo>
                <a:lnTo>
                  <a:pt x="146510" y="260975"/>
                </a:lnTo>
                <a:lnTo>
                  <a:pt x="158483" y="265709"/>
                </a:lnTo>
                <a:lnTo>
                  <a:pt x="166503" y="268945"/>
                </a:lnTo>
                <a:lnTo>
                  <a:pt x="178405" y="273125"/>
                </a:lnTo>
                <a:lnTo>
                  <a:pt x="190088" y="276649"/>
                </a:lnTo>
                <a:lnTo>
                  <a:pt x="201880" y="279862"/>
                </a:lnTo>
                <a:lnTo>
                  <a:pt x="214108" y="283106"/>
                </a:lnTo>
                <a:lnTo>
                  <a:pt x="227101" y="286727"/>
                </a:lnTo>
                <a:lnTo>
                  <a:pt x="234639" y="288903"/>
                </a:lnTo>
                <a:lnTo>
                  <a:pt x="246563" y="292202"/>
                </a:lnTo>
                <a:lnTo>
                  <a:pt x="258372" y="295181"/>
                </a:lnTo>
                <a:lnTo>
                  <a:pt x="270429" y="297820"/>
                </a:lnTo>
                <a:lnTo>
                  <a:pt x="283100" y="300098"/>
                </a:lnTo>
                <a:lnTo>
                  <a:pt x="296748" y="301993"/>
                </a:lnTo>
                <a:lnTo>
                  <a:pt x="308157" y="303032"/>
                </a:lnTo>
                <a:lnTo>
                  <a:pt x="322209" y="303861"/>
                </a:lnTo>
                <a:lnTo>
                  <a:pt x="334162" y="304190"/>
                </a:lnTo>
                <a:lnTo>
                  <a:pt x="354794" y="304132"/>
                </a:lnTo>
                <a:lnTo>
                  <a:pt x="367601" y="305981"/>
                </a:lnTo>
                <a:lnTo>
                  <a:pt x="375348" y="307860"/>
                </a:lnTo>
                <a:lnTo>
                  <a:pt x="384441" y="311543"/>
                </a:lnTo>
                <a:lnTo>
                  <a:pt x="390906" y="315544"/>
                </a:lnTo>
                <a:lnTo>
                  <a:pt x="391533" y="315928"/>
                </a:lnTo>
                <a:lnTo>
                  <a:pt x="402675" y="322195"/>
                </a:lnTo>
                <a:lnTo>
                  <a:pt x="414448" y="327544"/>
                </a:lnTo>
                <a:lnTo>
                  <a:pt x="426402" y="331330"/>
                </a:lnTo>
                <a:lnTo>
                  <a:pt x="428050" y="331673"/>
                </a:lnTo>
                <a:lnTo>
                  <a:pt x="440406" y="332613"/>
                </a:lnTo>
                <a:lnTo>
                  <a:pt x="452831" y="334162"/>
                </a:lnTo>
                <a:lnTo>
                  <a:pt x="458203" y="335660"/>
                </a:lnTo>
                <a:lnTo>
                  <a:pt x="464413" y="341198"/>
                </a:lnTo>
                <a:lnTo>
                  <a:pt x="470090" y="340753"/>
                </a:lnTo>
                <a:lnTo>
                  <a:pt x="475331" y="344262"/>
                </a:lnTo>
                <a:lnTo>
                  <a:pt x="486913" y="348996"/>
                </a:lnTo>
                <a:lnTo>
                  <a:pt x="499999" y="350164"/>
                </a:lnTo>
                <a:lnTo>
                  <a:pt x="503288" y="349961"/>
                </a:lnTo>
                <a:lnTo>
                  <a:pt x="514616" y="345681"/>
                </a:lnTo>
                <a:lnTo>
                  <a:pt x="511073" y="342137"/>
                </a:lnTo>
                <a:lnTo>
                  <a:pt x="512767" y="343553"/>
                </a:lnTo>
                <a:lnTo>
                  <a:pt x="521577" y="345757"/>
                </a:lnTo>
                <a:lnTo>
                  <a:pt x="530034" y="342673"/>
                </a:lnTo>
                <a:lnTo>
                  <a:pt x="534756" y="336081"/>
                </a:lnTo>
                <a:lnTo>
                  <a:pt x="532358" y="327761"/>
                </a:lnTo>
                <a:lnTo>
                  <a:pt x="539470" y="334860"/>
                </a:lnTo>
                <a:lnTo>
                  <a:pt x="546760" y="331647"/>
                </a:lnTo>
                <a:lnTo>
                  <a:pt x="550189" y="329107"/>
                </a:lnTo>
                <a:lnTo>
                  <a:pt x="555637" y="325094"/>
                </a:lnTo>
                <a:lnTo>
                  <a:pt x="553897" y="316979"/>
                </a:lnTo>
                <a:lnTo>
                  <a:pt x="549986" y="312026"/>
                </a:lnTo>
                <a:lnTo>
                  <a:pt x="553173" y="314109"/>
                </a:lnTo>
                <a:lnTo>
                  <a:pt x="560590" y="314731"/>
                </a:lnTo>
                <a:lnTo>
                  <a:pt x="563816" y="312496"/>
                </a:lnTo>
                <a:lnTo>
                  <a:pt x="566666" y="309668"/>
                </a:lnTo>
                <a:lnTo>
                  <a:pt x="566841" y="300717"/>
                </a:lnTo>
                <a:lnTo>
                  <a:pt x="560703" y="291691"/>
                </a:lnTo>
                <a:lnTo>
                  <a:pt x="554266" y="284848"/>
                </a:lnTo>
                <a:lnTo>
                  <a:pt x="552777" y="283188"/>
                </a:lnTo>
                <a:lnTo>
                  <a:pt x="544603" y="273400"/>
                </a:lnTo>
                <a:lnTo>
                  <a:pt x="535914" y="263650"/>
                </a:lnTo>
                <a:lnTo>
                  <a:pt x="526186" y="255752"/>
                </a:lnTo>
                <a:lnTo>
                  <a:pt x="524307" y="254676"/>
                </a:lnTo>
                <a:lnTo>
                  <a:pt x="512471" y="250161"/>
                </a:lnTo>
                <a:lnTo>
                  <a:pt x="500380" y="246494"/>
                </a:lnTo>
                <a:lnTo>
                  <a:pt x="496227" y="245351"/>
                </a:lnTo>
                <a:lnTo>
                  <a:pt x="493014" y="244055"/>
                </a:lnTo>
                <a:lnTo>
                  <a:pt x="489292" y="242925"/>
                </a:lnTo>
                <a:lnTo>
                  <a:pt x="486332" y="242345"/>
                </a:lnTo>
                <a:lnTo>
                  <a:pt x="473813" y="240329"/>
                </a:lnTo>
                <a:lnTo>
                  <a:pt x="461225" y="238455"/>
                </a:lnTo>
                <a:lnTo>
                  <a:pt x="456395" y="237759"/>
                </a:lnTo>
                <a:lnTo>
                  <a:pt x="443933" y="236561"/>
                </a:lnTo>
                <a:lnTo>
                  <a:pt x="431065" y="235806"/>
                </a:lnTo>
                <a:lnTo>
                  <a:pt x="418147" y="235110"/>
                </a:lnTo>
                <a:lnTo>
                  <a:pt x="405536" y="234086"/>
                </a:lnTo>
                <a:lnTo>
                  <a:pt x="393380" y="231317"/>
                </a:lnTo>
                <a:lnTo>
                  <a:pt x="381473" y="226626"/>
                </a:lnTo>
                <a:lnTo>
                  <a:pt x="369671" y="221665"/>
                </a:lnTo>
                <a:lnTo>
                  <a:pt x="368251" y="221123"/>
                </a:lnTo>
                <a:lnTo>
                  <a:pt x="356365" y="216780"/>
                </a:lnTo>
                <a:lnTo>
                  <a:pt x="344373" y="212301"/>
                </a:lnTo>
                <a:lnTo>
                  <a:pt x="332740" y="207238"/>
                </a:lnTo>
                <a:lnTo>
                  <a:pt x="331814" y="206788"/>
                </a:lnTo>
                <a:lnTo>
                  <a:pt x="320182" y="201253"/>
                </a:lnTo>
                <a:lnTo>
                  <a:pt x="308627" y="195899"/>
                </a:lnTo>
                <a:lnTo>
                  <a:pt x="297140" y="190621"/>
                </a:lnTo>
                <a:lnTo>
                  <a:pt x="285711" y="185309"/>
                </a:lnTo>
                <a:lnTo>
                  <a:pt x="274332" y="179857"/>
                </a:lnTo>
                <a:lnTo>
                  <a:pt x="269867" y="177621"/>
                </a:lnTo>
                <a:lnTo>
                  <a:pt x="258618" y="171639"/>
                </a:lnTo>
                <a:lnTo>
                  <a:pt x="247530" y="165441"/>
                </a:lnTo>
                <a:lnTo>
                  <a:pt x="236485" y="159225"/>
                </a:lnTo>
                <a:lnTo>
                  <a:pt x="225361" y="153187"/>
                </a:lnTo>
                <a:lnTo>
                  <a:pt x="224537" y="152759"/>
                </a:lnTo>
                <a:lnTo>
                  <a:pt x="212914" y="147591"/>
                </a:lnTo>
                <a:lnTo>
                  <a:pt x="201129" y="143078"/>
                </a:lnTo>
                <a:lnTo>
                  <a:pt x="195046" y="140677"/>
                </a:lnTo>
                <a:lnTo>
                  <a:pt x="182168" y="135127"/>
                </a:lnTo>
                <a:lnTo>
                  <a:pt x="179832" y="131165"/>
                </a:lnTo>
                <a:lnTo>
                  <a:pt x="176009" y="129539"/>
                </a:lnTo>
                <a:lnTo>
                  <a:pt x="172364" y="126885"/>
                </a:lnTo>
                <a:lnTo>
                  <a:pt x="168490" y="125120"/>
                </a:lnTo>
                <a:lnTo>
                  <a:pt x="168173" y="115683"/>
                </a:lnTo>
                <a:lnTo>
                  <a:pt x="168336" y="102986"/>
                </a:lnTo>
                <a:lnTo>
                  <a:pt x="168901" y="90301"/>
                </a:lnTo>
                <a:lnTo>
                  <a:pt x="169570" y="77660"/>
                </a:lnTo>
                <a:lnTo>
                  <a:pt x="170322" y="66122"/>
                </a:lnTo>
                <a:lnTo>
                  <a:pt x="171366" y="51137"/>
                </a:lnTo>
                <a:lnTo>
                  <a:pt x="171731" y="37815"/>
                </a:lnTo>
                <a:lnTo>
                  <a:pt x="170522" y="29362"/>
                </a:lnTo>
                <a:lnTo>
                  <a:pt x="162775" y="22605"/>
                </a:lnTo>
                <a:lnTo>
                  <a:pt x="159308" y="21285"/>
                </a:lnTo>
                <a:lnTo>
                  <a:pt x="155867" y="19583"/>
                </a:lnTo>
                <a:lnTo>
                  <a:pt x="146715" y="15973"/>
                </a:lnTo>
                <a:lnTo>
                  <a:pt x="134453" y="11773"/>
                </a:lnTo>
                <a:lnTo>
                  <a:pt x="121938" y="8202"/>
                </a:lnTo>
                <a:lnTo>
                  <a:pt x="109274" y="5266"/>
                </a:lnTo>
                <a:lnTo>
                  <a:pt x="96568" y="2972"/>
                </a:lnTo>
                <a:lnTo>
                  <a:pt x="83924" y="1325"/>
                </a:lnTo>
                <a:lnTo>
                  <a:pt x="71448" y="332"/>
                </a:lnTo>
                <a:lnTo>
                  <a:pt x="59245" y="0"/>
                </a:lnTo>
                <a:lnTo>
                  <a:pt x="50462" y="274"/>
                </a:lnTo>
                <a:lnTo>
                  <a:pt x="37376" y="1988"/>
                </a:lnTo>
                <a:lnTo>
                  <a:pt x="25094" y="5774"/>
                </a:lnTo>
                <a:lnTo>
                  <a:pt x="14338" y="12204"/>
                </a:lnTo>
                <a:lnTo>
                  <a:pt x="6508" y="20875"/>
                </a:lnTo>
                <a:lnTo>
                  <a:pt x="1930" y="32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490913" y="5063050"/>
            <a:ext cx="566841" cy="350164"/>
          </a:xfrm>
          <a:custGeom>
            <a:avLst/>
            <a:gdLst/>
            <a:ahLst/>
            <a:cxnLst/>
            <a:rect l="l" t="t" r="r" b="b"/>
            <a:pathLst>
              <a:path w="566841" h="350164">
                <a:moveTo>
                  <a:pt x="170522" y="29362"/>
                </a:moveTo>
                <a:lnTo>
                  <a:pt x="171731" y="37815"/>
                </a:lnTo>
                <a:lnTo>
                  <a:pt x="171366" y="51137"/>
                </a:lnTo>
                <a:lnTo>
                  <a:pt x="170322" y="66122"/>
                </a:lnTo>
                <a:lnTo>
                  <a:pt x="169570" y="77660"/>
                </a:lnTo>
                <a:lnTo>
                  <a:pt x="168901" y="90301"/>
                </a:lnTo>
                <a:lnTo>
                  <a:pt x="168336" y="102986"/>
                </a:lnTo>
                <a:lnTo>
                  <a:pt x="168173" y="115683"/>
                </a:lnTo>
                <a:lnTo>
                  <a:pt x="168490" y="125120"/>
                </a:lnTo>
                <a:lnTo>
                  <a:pt x="172364" y="126885"/>
                </a:lnTo>
                <a:lnTo>
                  <a:pt x="176009" y="129539"/>
                </a:lnTo>
                <a:lnTo>
                  <a:pt x="179832" y="131165"/>
                </a:lnTo>
                <a:lnTo>
                  <a:pt x="182168" y="135127"/>
                </a:lnTo>
                <a:lnTo>
                  <a:pt x="195046" y="140677"/>
                </a:lnTo>
                <a:lnTo>
                  <a:pt x="201129" y="143078"/>
                </a:lnTo>
                <a:lnTo>
                  <a:pt x="212914" y="147591"/>
                </a:lnTo>
                <a:lnTo>
                  <a:pt x="224537" y="152759"/>
                </a:lnTo>
                <a:lnTo>
                  <a:pt x="225361" y="153187"/>
                </a:lnTo>
                <a:lnTo>
                  <a:pt x="236485" y="159225"/>
                </a:lnTo>
                <a:lnTo>
                  <a:pt x="247530" y="165441"/>
                </a:lnTo>
                <a:lnTo>
                  <a:pt x="258618" y="171639"/>
                </a:lnTo>
                <a:lnTo>
                  <a:pt x="269867" y="177621"/>
                </a:lnTo>
                <a:lnTo>
                  <a:pt x="274332" y="179857"/>
                </a:lnTo>
                <a:lnTo>
                  <a:pt x="285711" y="185309"/>
                </a:lnTo>
                <a:lnTo>
                  <a:pt x="297140" y="190621"/>
                </a:lnTo>
                <a:lnTo>
                  <a:pt x="308627" y="195899"/>
                </a:lnTo>
                <a:lnTo>
                  <a:pt x="320182" y="201253"/>
                </a:lnTo>
                <a:lnTo>
                  <a:pt x="331814" y="206788"/>
                </a:lnTo>
                <a:lnTo>
                  <a:pt x="332740" y="207238"/>
                </a:lnTo>
                <a:lnTo>
                  <a:pt x="344373" y="212301"/>
                </a:lnTo>
                <a:lnTo>
                  <a:pt x="356365" y="216780"/>
                </a:lnTo>
                <a:lnTo>
                  <a:pt x="368251" y="221123"/>
                </a:lnTo>
                <a:lnTo>
                  <a:pt x="369671" y="221665"/>
                </a:lnTo>
                <a:lnTo>
                  <a:pt x="381473" y="226626"/>
                </a:lnTo>
                <a:lnTo>
                  <a:pt x="393380" y="231317"/>
                </a:lnTo>
                <a:lnTo>
                  <a:pt x="405536" y="234086"/>
                </a:lnTo>
                <a:lnTo>
                  <a:pt x="418147" y="235110"/>
                </a:lnTo>
                <a:lnTo>
                  <a:pt x="431065" y="235806"/>
                </a:lnTo>
                <a:lnTo>
                  <a:pt x="443933" y="236561"/>
                </a:lnTo>
                <a:lnTo>
                  <a:pt x="456395" y="237759"/>
                </a:lnTo>
                <a:lnTo>
                  <a:pt x="461225" y="238455"/>
                </a:lnTo>
                <a:lnTo>
                  <a:pt x="473813" y="240329"/>
                </a:lnTo>
                <a:lnTo>
                  <a:pt x="486332" y="242345"/>
                </a:lnTo>
                <a:lnTo>
                  <a:pt x="489292" y="242925"/>
                </a:lnTo>
                <a:lnTo>
                  <a:pt x="493014" y="244055"/>
                </a:lnTo>
                <a:lnTo>
                  <a:pt x="494461" y="244640"/>
                </a:lnTo>
                <a:lnTo>
                  <a:pt x="496227" y="245351"/>
                </a:lnTo>
                <a:lnTo>
                  <a:pt x="498741" y="245871"/>
                </a:lnTo>
                <a:lnTo>
                  <a:pt x="500380" y="246494"/>
                </a:lnTo>
                <a:lnTo>
                  <a:pt x="512471" y="250161"/>
                </a:lnTo>
                <a:lnTo>
                  <a:pt x="524307" y="254676"/>
                </a:lnTo>
                <a:lnTo>
                  <a:pt x="526186" y="255752"/>
                </a:lnTo>
                <a:lnTo>
                  <a:pt x="535914" y="263650"/>
                </a:lnTo>
                <a:lnTo>
                  <a:pt x="544603" y="273400"/>
                </a:lnTo>
                <a:lnTo>
                  <a:pt x="552777" y="283188"/>
                </a:lnTo>
                <a:lnTo>
                  <a:pt x="554266" y="284848"/>
                </a:lnTo>
                <a:lnTo>
                  <a:pt x="560703" y="291691"/>
                </a:lnTo>
                <a:lnTo>
                  <a:pt x="566841" y="300717"/>
                </a:lnTo>
                <a:lnTo>
                  <a:pt x="566666" y="309668"/>
                </a:lnTo>
                <a:lnTo>
                  <a:pt x="563816" y="312496"/>
                </a:lnTo>
                <a:lnTo>
                  <a:pt x="560590" y="314731"/>
                </a:lnTo>
                <a:lnTo>
                  <a:pt x="553173" y="314109"/>
                </a:lnTo>
                <a:lnTo>
                  <a:pt x="549986" y="312026"/>
                </a:lnTo>
                <a:lnTo>
                  <a:pt x="553897" y="316979"/>
                </a:lnTo>
                <a:lnTo>
                  <a:pt x="555637" y="325094"/>
                </a:lnTo>
                <a:lnTo>
                  <a:pt x="550189" y="329107"/>
                </a:lnTo>
                <a:lnTo>
                  <a:pt x="546760" y="331647"/>
                </a:lnTo>
                <a:lnTo>
                  <a:pt x="539470" y="334860"/>
                </a:lnTo>
                <a:lnTo>
                  <a:pt x="532358" y="327761"/>
                </a:lnTo>
                <a:lnTo>
                  <a:pt x="534756" y="336081"/>
                </a:lnTo>
                <a:lnTo>
                  <a:pt x="530034" y="342673"/>
                </a:lnTo>
                <a:lnTo>
                  <a:pt x="521577" y="345757"/>
                </a:lnTo>
                <a:lnTo>
                  <a:pt x="512767" y="343553"/>
                </a:lnTo>
                <a:lnTo>
                  <a:pt x="511073" y="342137"/>
                </a:lnTo>
                <a:lnTo>
                  <a:pt x="514616" y="345681"/>
                </a:lnTo>
                <a:lnTo>
                  <a:pt x="503288" y="349961"/>
                </a:lnTo>
                <a:lnTo>
                  <a:pt x="499999" y="350164"/>
                </a:lnTo>
                <a:lnTo>
                  <a:pt x="486913" y="348996"/>
                </a:lnTo>
                <a:lnTo>
                  <a:pt x="475331" y="344262"/>
                </a:lnTo>
                <a:lnTo>
                  <a:pt x="470090" y="340753"/>
                </a:lnTo>
                <a:lnTo>
                  <a:pt x="464413" y="341198"/>
                </a:lnTo>
                <a:lnTo>
                  <a:pt x="458203" y="335660"/>
                </a:lnTo>
                <a:lnTo>
                  <a:pt x="452831" y="334162"/>
                </a:lnTo>
                <a:lnTo>
                  <a:pt x="440406" y="332613"/>
                </a:lnTo>
                <a:lnTo>
                  <a:pt x="428050" y="331673"/>
                </a:lnTo>
                <a:lnTo>
                  <a:pt x="426402" y="331330"/>
                </a:lnTo>
                <a:lnTo>
                  <a:pt x="414448" y="327544"/>
                </a:lnTo>
                <a:lnTo>
                  <a:pt x="402675" y="322195"/>
                </a:lnTo>
                <a:lnTo>
                  <a:pt x="391533" y="315928"/>
                </a:lnTo>
                <a:lnTo>
                  <a:pt x="384441" y="311543"/>
                </a:lnTo>
                <a:lnTo>
                  <a:pt x="375348" y="307860"/>
                </a:lnTo>
                <a:lnTo>
                  <a:pt x="367601" y="305981"/>
                </a:lnTo>
                <a:lnTo>
                  <a:pt x="354794" y="304132"/>
                </a:lnTo>
                <a:lnTo>
                  <a:pt x="342511" y="304064"/>
                </a:lnTo>
                <a:lnTo>
                  <a:pt x="334162" y="304190"/>
                </a:lnTo>
                <a:lnTo>
                  <a:pt x="322209" y="303861"/>
                </a:lnTo>
                <a:lnTo>
                  <a:pt x="308157" y="303032"/>
                </a:lnTo>
                <a:lnTo>
                  <a:pt x="296748" y="301993"/>
                </a:lnTo>
                <a:lnTo>
                  <a:pt x="283100" y="300098"/>
                </a:lnTo>
                <a:lnTo>
                  <a:pt x="270429" y="297820"/>
                </a:lnTo>
                <a:lnTo>
                  <a:pt x="258372" y="295181"/>
                </a:lnTo>
                <a:lnTo>
                  <a:pt x="246563" y="292202"/>
                </a:lnTo>
                <a:lnTo>
                  <a:pt x="234639" y="288903"/>
                </a:lnTo>
                <a:lnTo>
                  <a:pt x="227101" y="286727"/>
                </a:lnTo>
                <a:lnTo>
                  <a:pt x="214108" y="283106"/>
                </a:lnTo>
                <a:lnTo>
                  <a:pt x="201880" y="279862"/>
                </a:lnTo>
                <a:lnTo>
                  <a:pt x="190088" y="276649"/>
                </a:lnTo>
                <a:lnTo>
                  <a:pt x="178405" y="273125"/>
                </a:lnTo>
                <a:lnTo>
                  <a:pt x="166503" y="268945"/>
                </a:lnTo>
                <a:lnTo>
                  <a:pt x="158483" y="265709"/>
                </a:lnTo>
                <a:lnTo>
                  <a:pt x="146510" y="260975"/>
                </a:lnTo>
                <a:lnTo>
                  <a:pt x="134437" y="256381"/>
                </a:lnTo>
                <a:lnTo>
                  <a:pt x="122831" y="251337"/>
                </a:lnTo>
                <a:lnTo>
                  <a:pt x="115341" y="247256"/>
                </a:lnTo>
                <a:lnTo>
                  <a:pt x="108496" y="243052"/>
                </a:lnTo>
                <a:lnTo>
                  <a:pt x="100774" y="240398"/>
                </a:lnTo>
                <a:lnTo>
                  <a:pt x="94284" y="235851"/>
                </a:lnTo>
                <a:lnTo>
                  <a:pt x="84269" y="227815"/>
                </a:lnTo>
                <a:lnTo>
                  <a:pt x="75346" y="219095"/>
                </a:lnTo>
                <a:lnTo>
                  <a:pt x="74460" y="218211"/>
                </a:lnTo>
                <a:lnTo>
                  <a:pt x="65329" y="209244"/>
                </a:lnTo>
                <a:lnTo>
                  <a:pt x="56472" y="200122"/>
                </a:lnTo>
                <a:lnTo>
                  <a:pt x="48446" y="190328"/>
                </a:lnTo>
                <a:lnTo>
                  <a:pt x="41811" y="179340"/>
                </a:lnTo>
                <a:lnTo>
                  <a:pt x="39319" y="173583"/>
                </a:lnTo>
                <a:lnTo>
                  <a:pt x="35010" y="161807"/>
                </a:lnTo>
                <a:lnTo>
                  <a:pt x="30858" y="149870"/>
                </a:lnTo>
                <a:lnTo>
                  <a:pt x="26804" y="137823"/>
                </a:lnTo>
                <a:lnTo>
                  <a:pt x="22790" y="125715"/>
                </a:lnTo>
                <a:lnTo>
                  <a:pt x="18755" y="113596"/>
                </a:lnTo>
                <a:lnTo>
                  <a:pt x="14642" y="101514"/>
                </a:lnTo>
                <a:lnTo>
                  <a:pt x="11277" y="91973"/>
                </a:lnTo>
                <a:lnTo>
                  <a:pt x="5567" y="77231"/>
                </a:lnTo>
                <a:lnTo>
                  <a:pt x="2196" y="67667"/>
                </a:lnTo>
                <a:lnTo>
                  <a:pt x="1841" y="66128"/>
                </a:lnTo>
                <a:lnTo>
                  <a:pt x="711" y="60769"/>
                </a:lnTo>
                <a:lnTo>
                  <a:pt x="0" y="52171"/>
                </a:lnTo>
                <a:lnTo>
                  <a:pt x="0" y="45846"/>
                </a:lnTo>
                <a:lnTo>
                  <a:pt x="1930" y="32226"/>
                </a:lnTo>
                <a:lnTo>
                  <a:pt x="6508" y="20875"/>
                </a:lnTo>
                <a:lnTo>
                  <a:pt x="14338" y="12204"/>
                </a:lnTo>
                <a:lnTo>
                  <a:pt x="25094" y="5774"/>
                </a:lnTo>
                <a:lnTo>
                  <a:pt x="37376" y="1988"/>
                </a:lnTo>
                <a:lnTo>
                  <a:pt x="50462" y="274"/>
                </a:lnTo>
                <a:lnTo>
                  <a:pt x="59245" y="0"/>
                </a:lnTo>
                <a:lnTo>
                  <a:pt x="71448" y="332"/>
                </a:lnTo>
                <a:lnTo>
                  <a:pt x="83924" y="1325"/>
                </a:lnTo>
                <a:lnTo>
                  <a:pt x="96568" y="2972"/>
                </a:lnTo>
                <a:lnTo>
                  <a:pt x="109274" y="5266"/>
                </a:lnTo>
                <a:lnTo>
                  <a:pt x="121938" y="8202"/>
                </a:lnTo>
                <a:lnTo>
                  <a:pt x="134453" y="11773"/>
                </a:lnTo>
                <a:lnTo>
                  <a:pt x="146715" y="15973"/>
                </a:lnTo>
                <a:lnTo>
                  <a:pt x="152514" y="18224"/>
                </a:lnTo>
                <a:lnTo>
                  <a:pt x="159308" y="21285"/>
                </a:lnTo>
                <a:lnTo>
                  <a:pt x="162775" y="22605"/>
                </a:lnTo>
                <a:lnTo>
                  <a:pt x="170522" y="29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985019" y="5332189"/>
            <a:ext cx="55791" cy="43091"/>
          </a:xfrm>
          <a:custGeom>
            <a:avLst/>
            <a:gdLst/>
            <a:ahLst/>
            <a:cxnLst/>
            <a:rect l="l" t="t" r="r" b="b"/>
            <a:pathLst>
              <a:path w="55791" h="43091">
                <a:moveTo>
                  <a:pt x="55791" y="43091"/>
                </a:moveTo>
                <a:lnTo>
                  <a:pt x="52019" y="40131"/>
                </a:lnTo>
                <a:lnTo>
                  <a:pt x="50546" y="37312"/>
                </a:lnTo>
                <a:lnTo>
                  <a:pt x="47663" y="33781"/>
                </a:lnTo>
                <a:lnTo>
                  <a:pt x="44259" y="29629"/>
                </a:lnTo>
                <a:lnTo>
                  <a:pt x="39763" y="26682"/>
                </a:lnTo>
                <a:lnTo>
                  <a:pt x="35636" y="23228"/>
                </a:lnTo>
                <a:lnTo>
                  <a:pt x="32245" y="20383"/>
                </a:lnTo>
                <a:lnTo>
                  <a:pt x="29679" y="16382"/>
                </a:lnTo>
                <a:lnTo>
                  <a:pt x="26060" y="13881"/>
                </a:lnTo>
                <a:lnTo>
                  <a:pt x="22834" y="11645"/>
                </a:lnTo>
                <a:lnTo>
                  <a:pt x="18643" y="10413"/>
                </a:lnTo>
                <a:lnTo>
                  <a:pt x="15125" y="8686"/>
                </a:lnTo>
                <a:lnTo>
                  <a:pt x="9956" y="6159"/>
                </a:lnTo>
                <a:lnTo>
                  <a:pt x="5473" y="173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978822" y="5358858"/>
            <a:ext cx="44627" cy="32232"/>
          </a:xfrm>
          <a:custGeom>
            <a:avLst/>
            <a:gdLst/>
            <a:ahLst/>
            <a:cxnLst/>
            <a:rect l="l" t="t" r="r" b="b"/>
            <a:pathLst>
              <a:path w="44627" h="32232">
                <a:moveTo>
                  <a:pt x="44627" y="32232"/>
                </a:moveTo>
                <a:lnTo>
                  <a:pt x="39814" y="28448"/>
                </a:lnTo>
                <a:lnTo>
                  <a:pt x="35890" y="23583"/>
                </a:lnTo>
                <a:lnTo>
                  <a:pt x="30937" y="20091"/>
                </a:lnTo>
                <a:lnTo>
                  <a:pt x="27089" y="17360"/>
                </a:lnTo>
                <a:lnTo>
                  <a:pt x="23063" y="14833"/>
                </a:lnTo>
                <a:lnTo>
                  <a:pt x="19253" y="12153"/>
                </a:lnTo>
                <a:lnTo>
                  <a:pt x="15252" y="9359"/>
                </a:lnTo>
                <a:lnTo>
                  <a:pt x="10934" y="7188"/>
                </a:lnTo>
                <a:lnTo>
                  <a:pt x="6921" y="4241"/>
                </a:lnTo>
                <a:lnTo>
                  <a:pt x="4991" y="2806"/>
                </a:lnTo>
                <a:lnTo>
                  <a:pt x="2781" y="0"/>
                </a:lnTo>
                <a:lnTo>
                  <a:pt x="0" y="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968586" y="5384882"/>
            <a:ext cx="33401" cy="20307"/>
          </a:xfrm>
          <a:custGeom>
            <a:avLst/>
            <a:gdLst/>
            <a:ahLst/>
            <a:cxnLst/>
            <a:rect l="l" t="t" r="r" b="b"/>
            <a:pathLst>
              <a:path w="33401" h="20307">
                <a:moveTo>
                  <a:pt x="33400" y="20307"/>
                </a:moveTo>
                <a:lnTo>
                  <a:pt x="30860" y="18859"/>
                </a:lnTo>
                <a:lnTo>
                  <a:pt x="29260" y="17297"/>
                </a:lnTo>
                <a:lnTo>
                  <a:pt x="26835" y="15570"/>
                </a:lnTo>
                <a:lnTo>
                  <a:pt x="23990" y="13538"/>
                </a:lnTo>
                <a:lnTo>
                  <a:pt x="20307" y="12852"/>
                </a:lnTo>
                <a:lnTo>
                  <a:pt x="17373" y="10858"/>
                </a:lnTo>
                <a:lnTo>
                  <a:pt x="11937" y="7150"/>
                </a:lnTo>
                <a:lnTo>
                  <a:pt x="5905" y="283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006296" y="4589143"/>
            <a:ext cx="284152" cy="509941"/>
          </a:xfrm>
          <a:custGeom>
            <a:avLst/>
            <a:gdLst/>
            <a:ahLst/>
            <a:cxnLst/>
            <a:rect l="l" t="t" r="r" b="b"/>
            <a:pathLst>
              <a:path w="284152" h="509941">
                <a:moveTo>
                  <a:pt x="267499" y="302523"/>
                </a:moveTo>
                <a:lnTo>
                  <a:pt x="271566" y="291140"/>
                </a:lnTo>
                <a:lnTo>
                  <a:pt x="271545" y="278697"/>
                </a:lnTo>
                <a:lnTo>
                  <a:pt x="269791" y="266316"/>
                </a:lnTo>
                <a:lnTo>
                  <a:pt x="268871" y="259229"/>
                </a:lnTo>
                <a:lnTo>
                  <a:pt x="267873" y="246682"/>
                </a:lnTo>
                <a:lnTo>
                  <a:pt x="267760" y="233841"/>
                </a:lnTo>
                <a:lnTo>
                  <a:pt x="269488" y="221387"/>
                </a:lnTo>
                <a:lnTo>
                  <a:pt x="271170" y="215960"/>
                </a:lnTo>
                <a:lnTo>
                  <a:pt x="273862" y="208886"/>
                </a:lnTo>
                <a:lnTo>
                  <a:pt x="276453" y="202752"/>
                </a:lnTo>
                <a:lnTo>
                  <a:pt x="277444" y="197278"/>
                </a:lnTo>
                <a:lnTo>
                  <a:pt x="283451" y="197088"/>
                </a:lnTo>
                <a:lnTo>
                  <a:pt x="283451" y="186102"/>
                </a:lnTo>
                <a:lnTo>
                  <a:pt x="279437" y="173783"/>
                </a:lnTo>
                <a:lnTo>
                  <a:pt x="279018" y="165833"/>
                </a:lnTo>
                <a:lnTo>
                  <a:pt x="277698" y="158759"/>
                </a:lnTo>
                <a:lnTo>
                  <a:pt x="275132" y="151152"/>
                </a:lnTo>
                <a:lnTo>
                  <a:pt x="272986" y="144777"/>
                </a:lnTo>
                <a:lnTo>
                  <a:pt x="268681" y="141271"/>
                </a:lnTo>
                <a:lnTo>
                  <a:pt x="265963" y="135201"/>
                </a:lnTo>
                <a:lnTo>
                  <a:pt x="263588" y="129854"/>
                </a:lnTo>
                <a:lnTo>
                  <a:pt x="266776" y="125003"/>
                </a:lnTo>
                <a:lnTo>
                  <a:pt x="266776" y="118703"/>
                </a:lnTo>
                <a:lnTo>
                  <a:pt x="264725" y="106212"/>
                </a:lnTo>
                <a:lnTo>
                  <a:pt x="259388" y="94628"/>
                </a:lnTo>
                <a:lnTo>
                  <a:pt x="258863" y="93519"/>
                </a:lnTo>
                <a:lnTo>
                  <a:pt x="257047" y="89633"/>
                </a:lnTo>
                <a:lnTo>
                  <a:pt x="256882" y="84820"/>
                </a:lnTo>
                <a:lnTo>
                  <a:pt x="254812" y="81073"/>
                </a:lnTo>
                <a:lnTo>
                  <a:pt x="252132" y="76247"/>
                </a:lnTo>
                <a:lnTo>
                  <a:pt x="247675" y="72044"/>
                </a:lnTo>
                <a:lnTo>
                  <a:pt x="245719" y="67053"/>
                </a:lnTo>
                <a:lnTo>
                  <a:pt x="240903" y="55227"/>
                </a:lnTo>
                <a:lnTo>
                  <a:pt x="235476" y="43956"/>
                </a:lnTo>
                <a:lnTo>
                  <a:pt x="228767" y="33374"/>
                </a:lnTo>
                <a:lnTo>
                  <a:pt x="220107" y="23612"/>
                </a:lnTo>
                <a:lnTo>
                  <a:pt x="213550" y="18094"/>
                </a:lnTo>
                <a:lnTo>
                  <a:pt x="202800" y="11294"/>
                </a:lnTo>
                <a:lnTo>
                  <a:pt x="191247" y="6235"/>
                </a:lnTo>
                <a:lnTo>
                  <a:pt x="179085" y="2767"/>
                </a:lnTo>
                <a:lnTo>
                  <a:pt x="166508" y="739"/>
                </a:lnTo>
                <a:lnTo>
                  <a:pt x="153709" y="0"/>
                </a:lnTo>
                <a:lnTo>
                  <a:pt x="140882" y="399"/>
                </a:lnTo>
                <a:lnTo>
                  <a:pt x="128220" y="1788"/>
                </a:lnTo>
                <a:lnTo>
                  <a:pt x="118313" y="3514"/>
                </a:lnTo>
                <a:lnTo>
                  <a:pt x="106101" y="6486"/>
                </a:lnTo>
                <a:lnTo>
                  <a:pt x="93879" y="10397"/>
                </a:lnTo>
                <a:lnTo>
                  <a:pt x="81828" y="15076"/>
                </a:lnTo>
                <a:lnTo>
                  <a:pt x="70131" y="20355"/>
                </a:lnTo>
                <a:lnTo>
                  <a:pt x="59308" y="25879"/>
                </a:lnTo>
                <a:lnTo>
                  <a:pt x="47828" y="31866"/>
                </a:lnTo>
                <a:lnTo>
                  <a:pt x="36763" y="38324"/>
                </a:lnTo>
                <a:lnTo>
                  <a:pt x="27043" y="46420"/>
                </a:lnTo>
                <a:lnTo>
                  <a:pt x="16338" y="61697"/>
                </a:lnTo>
                <a:lnTo>
                  <a:pt x="10587" y="72917"/>
                </a:lnTo>
                <a:lnTo>
                  <a:pt x="6184" y="84413"/>
                </a:lnTo>
                <a:lnTo>
                  <a:pt x="3023" y="96297"/>
                </a:lnTo>
                <a:lnTo>
                  <a:pt x="997" y="108676"/>
                </a:lnTo>
                <a:lnTo>
                  <a:pt x="0" y="121663"/>
                </a:lnTo>
                <a:lnTo>
                  <a:pt x="37" y="138947"/>
                </a:lnTo>
                <a:lnTo>
                  <a:pt x="1764" y="151693"/>
                </a:lnTo>
                <a:lnTo>
                  <a:pt x="5791" y="164201"/>
                </a:lnTo>
                <a:lnTo>
                  <a:pt x="11838" y="175781"/>
                </a:lnTo>
                <a:lnTo>
                  <a:pt x="19100" y="185188"/>
                </a:lnTo>
                <a:lnTo>
                  <a:pt x="28244" y="194053"/>
                </a:lnTo>
                <a:lnTo>
                  <a:pt x="31356" y="199996"/>
                </a:lnTo>
                <a:lnTo>
                  <a:pt x="35834" y="211761"/>
                </a:lnTo>
                <a:lnTo>
                  <a:pt x="42605" y="222870"/>
                </a:lnTo>
                <a:lnTo>
                  <a:pt x="50249" y="233712"/>
                </a:lnTo>
                <a:lnTo>
                  <a:pt x="57344" y="244674"/>
                </a:lnTo>
                <a:lnTo>
                  <a:pt x="62467" y="256146"/>
                </a:lnTo>
                <a:lnTo>
                  <a:pt x="64198" y="266125"/>
                </a:lnTo>
                <a:lnTo>
                  <a:pt x="65283" y="276399"/>
                </a:lnTo>
                <a:lnTo>
                  <a:pt x="67304" y="290814"/>
                </a:lnTo>
                <a:lnTo>
                  <a:pt x="69121" y="305766"/>
                </a:lnTo>
                <a:lnTo>
                  <a:pt x="69596" y="317648"/>
                </a:lnTo>
                <a:lnTo>
                  <a:pt x="69278" y="320214"/>
                </a:lnTo>
                <a:lnTo>
                  <a:pt x="64896" y="331106"/>
                </a:lnTo>
                <a:lnTo>
                  <a:pt x="58406" y="338041"/>
                </a:lnTo>
                <a:lnTo>
                  <a:pt x="50285" y="347949"/>
                </a:lnTo>
                <a:lnTo>
                  <a:pt x="48755" y="350466"/>
                </a:lnTo>
                <a:lnTo>
                  <a:pt x="44900" y="361044"/>
                </a:lnTo>
                <a:lnTo>
                  <a:pt x="44794" y="371801"/>
                </a:lnTo>
                <a:lnTo>
                  <a:pt x="47487" y="382703"/>
                </a:lnTo>
                <a:lnTo>
                  <a:pt x="52028" y="393717"/>
                </a:lnTo>
                <a:lnTo>
                  <a:pt x="57465" y="404809"/>
                </a:lnTo>
                <a:lnTo>
                  <a:pt x="62848" y="415945"/>
                </a:lnTo>
                <a:lnTo>
                  <a:pt x="64045" y="418665"/>
                </a:lnTo>
                <a:lnTo>
                  <a:pt x="69192" y="430397"/>
                </a:lnTo>
                <a:lnTo>
                  <a:pt x="74955" y="441862"/>
                </a:lnTo>
                <a:lnTo>
                  <a:pt x="81808" y="452620"/>
                </a:lnTo>
                <a:lnTo>
                  <a:pt x="90228" y="462231"/>
                </a:lnTo>
                <a:lnTo>
                  <a:pt x="101104" y="470845"/>
                </a:lnTo>
                <a:lnTo>
                  <a:pt x="112188" y="477444"/>
                </a:lnTo>
                <a:lnTo>
                  <a:pt x="123986" y="483145"/>
                </a:lnTo>
                <a:lnTo>
                  <a:pt x="135971" y="488102"/>
                </a:lnTo>
                <a:lnTo>
                  <a:pt x="147700" y="492503"/>
                </a:lnTo>
                <a:lnTo>
                  <a:pt x="158529" y="496441"/>
                </a:lnTo>
                <a:lnTo>
                  <a:pt x="169881" y="500367"/>
                </a:lnTo>
                <a:lnTo>
                  <a:pt x="181606" y="503980"/>
                </a:lnTo>
                <a:lnTo>
                  <a:pt x="193555" y="506980"/>
                </a:lnTo>
                <a:lnTo>
                  <a:pt x="205579" y="509067"/>
                </a:lnTo>
                <a:lnTo>
                  <a:pt x="217528" y="509941"/>
                </a:lnTo>
                <a:lnTo>
                  <a:pt x="229253" y="509302"/>
                </a:lnTo>
                <a:lnTo>
                  <a:pt x="240606" y="506848"/>
                </a:lnTo>
                <a:lnTo>
                  <a:pt x="251435" y="502281"/>
                </a:lnTo>
                <a:lnTo>
                  <a:pt x="258635" y="497659"/>
                </a:lnTo>
                <a:lnTo>
                  <a:pt x="269208" y="488117"/>
                </a:lnTo>
                <a:lnTo>
                  <a:pt x="276594" y="477786"/>
                </a:lnTo>
                <a:lnTo>
                  <a:pt x="281246" y="466489"/>
                </a:lnTo>
                <a:lnTo>
                  <a:pt x="283615" y="454046"/>
                </a:lnTo>
                <a:lnTo>
                  <a:pt x="284152" y="440279"/>
                </a:lnTo>
                <a:lnTo>
                  <a:pt x="284098" y="437943"/>
                </a:lnTo>
                <a:lnTo>
                  <a:pt x="282729" y="425426"/>
                </a:lnTo>
                <a:lnTo>
                  <a:pt x="279700" y="413074"/>
                </a:lnTo>
                <a:lnTo>
                  <a:pt x="275513" y="400897"/>
                </a:lnTo>
                <a:lnTo>
                  <a:pt x="270666" y="388903"/>
                </a:lnTo>
                <a:lnTo>
                  <a:pt x="265657" y="377103"/>
                </a:lnTo>
                <a:lnTo>
                  <a:pt x="263270" y="371332"/>
                </a:lnTo>
                <a:lnTo>
                  <a:pt x="260832" y="365312"/>
                </a:lnTo>
                <a:lnTo>
                  <a:pt x="259448" y="355076"/>
                </a:lnTo>
                <a:lnTo>
                  <a:pt x="254063" y="350834"/>
                </a:lnTo>
                <a:lnTo>
                  <a:pt x="251256" y="348624"/>
                </a:lnTo>
                <a:lnTo>
                  <a:pt x="244208" y="359508"/>
                </a:lnTo>
                <a:lnTo>
                  <a:pt x="240626" y="358149"/>
                </a:lnTo>
                <a:lnTo>
                  <a:pt x="230286" y="349362"/>
                </a:lnTo>
                <a:lnTo>
                  <a:pt x="219844" y="336776"/>
                </a:lnTo>
                <a:lnTo>
                  <a:pt x="216077" y="331759"/>
                </a:lnTo>
                <a:lnTo>
                  <a:pt x="219084" y="320350"/>
                </a:lnTo>
                <a:lnTo>
                  <a:pt x="226824" y="314152"/>
                </a:lnTo>
                <a:lnTo>
                  <a:pt x="237376" y="311270"/>
                </a:lnTo>
                <a:lnTo>
                  <a:pt x="248817" y="309812"/>
                </a:lnTo>
                <a:lnTo>
                  <a:pt x="259226" y="307885"/>
                </a:lnTo>
                <a:lnTo>
                  <a:pt x="266683" y="303595"/>
                </a:lnTo>
                <a:lnTo>
                  <a:pt x="267499" y="30252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006220" y="4589143"/>
            <a:ext cx="284228" cy="509941"/>
          </a:xfrm>
          <a:custGeom>
            <a:avLst/>
            <a:gdLst/>
            <a:ahLst/>
            <a:cxnLst/>
            <a:rect l="l" t="t" r="r" b="b"/>
            <a:pathLst>
              <a:path w="284228" h="509941">
                <a:moveTo>
                  <a:pt x="31431" y="199996"/>
                </a:moveTo>
                <a:lnTo>
                  <a:pt x="35909" y="211761"/>
                </a:lnTo>
                <a:lnTo>
                  <a:pt x="42681" y="222870"/>
                </a:lnTo>
                <a:lnTo>
                  <a:pt x="50325" y="233712"/>
                </a:lnTo>
                <a:lnTo>
                  <a:pt x="57419" y="244674"/>
                </a:lnTo>
                <a:lnTo>
                  <a:pt x="62543" y="256146"/>
                </a:lnTo>
                <a:lnTo>
                  <a:pt x="64274" y="266125"/>
                </a:lnTo>
                <a:lnTo>
                  <a:pt x="65359" y="276399"/>
                </a:lnTo>
                <a:lnTo>
                  <a:pt x="67380" y="290814"/>
                </a:lnTo>
                <a:lnTo>
                  <a:pt x="69197" y="305766"/>
                </a:lnTo>
                <a:lnTo>
                  <a:pt x="69671" y="317648"/>
                </a:lnTo>
                <a:lnTo>
                  <a:pt x="69354" y="320214"/>
                </a:lnTo>
                <a:lnTo>
                  <a:pt x="64971" y="331106"/>
                </a:lnTo>
                <a:lnTo>
                  <a:pt x="58482" y="338041"/>
                </a:lnTo>
                <a:lnTo>
                  <a:pt x="50361" y="347949"/>
                </a:lnTo>
                <a:lnTo>
                  <a:pt x="48830" y="350466"/>
                </a:lnTo>
                <a:lnTo>
                  <a:pt x="44975" y="361044"/>
                </a:lnTo>
                <a:lnTo>
                  <a:pt x="44870" y="371801"/>
                </a:lnTo>
                <a:lnTo>
                  <a:pt x="47563" y="382703"/>
                </a:lnTo>
                <a:lnTo>
                  <a:pt x="52103" y="393717"/>
                </a:lnTo>
                <a:lnTo>
                  <a:pt x="57541" y="404809"/>
                </a:lnTo>
                <a:lnTo>
                  <a:pt x="62924" y="415945"/>
                </a:lnTo>
                <a:lnTo>
                  <a:pt x="64121" y="418665"/>
                </a:lnTo>
                <a:lnTo>
                  <a:pt x="69268" y="430397"/>
                </a:lnTo>
                <a:lnTo>
                  <a:pt x="75030" y="441862"/>
                </a:lnTo>
                <a:lnTo>
                  <a:pt x="81884" y="452620"/>
                </a:lnTo>
                <a:lnTo>
                  <a:pt x="90304" y="462231"/>
                </a:lnTo>
                <a:lnTo>
                  <a:pt x="101180" y="470845"/>
                </a:lnTo>
                <a:lnTo>
                  <a:pt x="112264" y="477444"/>
                </a:lnTo>
                <a:lnTo>
                  <a:pt x="124062" y="483145"/>
                </a:lnTo>
                <a:lnTo>
                  <a:pt x="136047" y="488102"/>
                </a:lnTo>
                <a:lnTo>
                  <a:pt x="147776" y="492503"/>
                </a:lnTo>
                <a:lnTo>
                  <a:pt x="158605" y="496441"/>
                </a:lnTo>
                <a:lnTo>
                  <a:pt x="169957" y="500367"/>
                </a:lnTo>
                <a:lnTo>
                  <a:pt x="181682" y="503980"/>
                </a:lnTo>
                <a:lnTo>
                  <a:pt x="193631" y="506980"/>
                </a:lnTo>
                <a:lnTo>
                  <a:pt x="205654" y="509067"/>
                </a:lnTo>
                <a:lnTo>
                  <a:pt x="217604" y="509941"/>
                </a:lnTo>
                <a:lnTo>
                  <a:pt x="229329" y="509302"/>
                </a:lnTo>
                <a:lnTo>
                  <a:pt x="240681" y="506848"/>
                </a:lnTo>
                <a:lnTo>
                  <a:pt x="251511" y="502281"/>
                </a:lnTo>
                <a:lnTo>
                  <a:pt x="258711" y="497659"/>
                </a:lnTo>
                <a:lnTo>
                  <a:pt x="269283" y="488117"/>
                </a:lnTo>
                <a:lnTo>
                  <a:pt x="276670" y="477786"/>
                </a:lnTo>
                <a:lnTo>
                  <a:pt x="281322" y="466489"/>
                </a:lnTo>
                <a:lnTo>
                  <a:pt x="283691" y="454046"/>
                </a:lnTo>
                <a:lnTo>
                  <a:pt x="284228" y="440279"/>
                </a:lnTo>
                <a:lnTo>
                  <a:pt x="284174" y="437943"/>
                </a:lnTo>
                <a:lnTo>
                  <a:pt x="282804" y="425426"/>
                </a:lnTo>
                <a:lnTo>
                  <a:pt x="279776" y="413074"/>
                </a:lnTo>
                <a:lnTo>
                  <a:pt x="275589" y="400897"/>
                </a:lnTo>
                <a:lnTo>
                  <a:pt x="270741" y="388903"/>
                </a:lnTo>
                <a:lnTo>
                  <a:pt x="265733" y="377103"/>
                </a:lnTo>
                <a:lnTo>
                  <a:pt x="263346" y="371332"/>
                </a:lnTo>
                <a:lnTo>
                  <a:pt x="260908" y="365312"/>
                </a:lnTo>
                <a:lnTo>
                  <a:pt x="259523" y="355076"/>
                </a:lnTo>
                <a:lnTo>
                  <a:pt x="254139" y="350834"/>
                </a:lnTo>
                <a:lnTo>
                  <a:pt x="251332" y="348624"/>
                </a:lnTo>
                <a:lnTo>
                  <a:pt x="244283" y="359508"/>
                </a:lnTo>
                <a:lnTo>
                  <a:pt x="240702" y="358149"/>
                </a:lnTo>
                <a:lnTo>
                  <a:pt x="230362" y="349362"/>
                </a:lnTo>
                <a:lnTo>
                  <a:pt x="219920" y="336776"/>
                </a:lnTo>
                <a:lnTo>
                  <a:pt x="216153" y="331759"/>
                </a:lnTo>
                <a:lnTo>
                  <a:pt x="219160" y="320350"/>
                </a:lnTo>
                <a:lnTo>
                  <a:pt x="226900" y="314152"/>
                </a:lnTo>
                <a:lnTo>
                  <a:pt x="237451" y="311270"/>
                </a:lnTo>
                <a:lnTo>
                  <a:pt x="248893" y="309812"/>
                </a:lnTo>
                <a:lnTo>
                  <a:pt x="259302" y="307885"/>
                </a:lnTo>
                <a:lnTo>
                  <a:pt x="266758" y="303595"/>
                </a:lnTo>
                <a:lnTo>
                  <a:pt x="267575" y="302523"/>
                </a:lnTo>
                <a:lnTo>
                  <a:pt x="271642" y="291140"/>
                </a:lnTo>
                <a:lnTo>
                  <a:pt x="271621" y="278697"/>
                </a:lnTo>
                <a:lnTo>
                  <a:pt x="269867" y="266316"/>
                </a:lnTo>
                <a:lnTo>
                  <a:pt x="268947" y="259229"/>
                </a:lnTo>
                <a:lnTo>
                  <a:pt x="267948" y="246682"/>
                </a:lnTo>
                <a:lnTo>
                  <a:pt x="267835" y="233841"/>
                </a:lnTo>
                <a:lnTo>
                  <a:pt x="269563" y="221387"/>
                </a:lnTo>
                <a:lnTo>
                  <a:pt x="271246" y="215960"/>
                </a:lnTo>
                <a:lnTo>
                  <a:pt x="273938" y="208886"/>
                </a:lnTo>
                <a:lnTo>
                  <a:pt x="276529" y="202752"/>
                </a:lnTo>
                <a:lnTo>
                  <a:pt x="277519" y="197278"/>
                </a:lnTo>
                <a:lnTo>
                  <a:pt x="283526" y="197088"/>
                </a:lnTo>
                <a:lnTo>
                  <a:pt x="283526" y="189646"/>
                </a:lnTo>
                <a:lnTo>
                  <a:pt x="283526" y="186102"/>
                </a:lnTo>
                <a:lnTo>
                  <a:pt x="279513" y="173783"/>
                </a:lnTo>
                <a:lnTo>
                  <a:pt x="279094" y="165833"/>
                </a:lnTo>
                <a:lnTo>
                  <a:pt x="277773" y="158759"/>
                </a:lnTo>
                <a:lnTo>
                  <a:pt x="275208" y="151152"/>
                </a:lnTo>
                <a:lnTo>
                  <a:pt x="273062" y="144777"/>
                </a:lnTo>
                <a:lnTo>
                  <a:pt x="268756" y="141271"/>
                </a:lnTo>
                <a:lnTo>
                  <a:pt x="266039" y="135201"/>
                </a:lnTo>
                <a:lnTo>
                  <a:pt x="263664" y="129854"/>
                </a:lnTo>
                <a:lnTo>
                  <a:pt x="266851" y="125003"/>
                </a:lnTo>
                <a:lnTo>
                  <a:pt x="266851" y="118703"/>
                </a:lnTo>
                <a:lnTo>
                  <a:pt x="264800" y="106212"/>
                </a:lnTo>
                <a:lnTo>
                  <a:pt x="259464" y="94628"/>
                </a:lnTo>
                <a:lnTo>
                  <a:pt x="258939" y="93519"/>
                </a:lnTo>
                <a:lnTo>
                  <a:pt x="257123" y="89633"/>
                </a:lnTo>
                <a:lnTo>
                  <a:pt x="256958" y="84820"/>
                </a:lnTo>
                <a:lnTo>
                  <a:pt x="254888" y="81073"/>
                </a:lnTo>
                <a:lnTo>
                  <a:pt x="252208" y="76247"/>
                </a:lnTo>
                <a:lnTo>
                  <a:pt x="247751" y="72044"/>
                </a:lnTo>
                <a:lnTo>
                  <a:pt x="245795" y="67053"/>
                </a:lnTo>
                <a:lnTo>
                  <a:pt x="240979" y="55227"/>
                </a:lnTo>
                <a:lnTo>
                  <a:pt x="235551" y="43956"/>
                </a:lnTo>
                <a:lnTo>
                  <a:pt x="228842" y="33374"/>
                </a:lnTo>
                <a:lnTo>
                  <a:pt x="220183" y="23612"/>
                </a:lnTo>
                <a:lnTo>
                  <a:pt x="213626" y="18094"/>
                </a:lnTo>
                <a:lnTo>
                  <a:pt x="202876" y="11294"/>
                </a:lnTo>
                <a:lnTo>
                  <a:pt x="191323" y="6235"/>
                </a:lnTo>
                <a:lnTo>
                  <a:pt x="179161" y="2767"/>
                </a:lnTo>
                <a:lnTo>
                  <a:pt x="166584" y="739"/>
                </a:lnTo>
                <a:lnTo>
                  <a:pt x="153785" y="0"/>
                </a:lnTo>
                <a:lnTo>
                  <a:pt x="140957" y="399"/>
                </a:lnTo>
                <a:lnTo>
                  <a:pt x="128296" y="1788"/>
                </a:lnTo>
                <a:lnTo>
                  <a:pt x="118388" y="3514"/>
                </a:lnTo>
                <a:lnTo>
                  <a:pt x="106176" y="6486"/>
                </a:lnTo>
                <a:lnTo>
                  <a:pt x="93954" y="10397"/>
                </a:lnTo>
                <a:lnTo>
                  <a:pt x="81904" y="15076"/>
                </a:lnTo>
                <a:lnTo>
                  <a:pt x="70206" y="20355"/>
                </a:lnTo>
                <a:lnTo>
                  <a:pt x="59384" y="25879"/>
                </a:lnTo>
                <a:lnTo>
                  <a:pt x="47903" y="31866"/>
                </a:lnTo>
                <a:lnTo>
                  <a:pt x="36839" y="38324"/>
                </a:lnTo>
                <a:lnTo>
                  <a:pt x="27119" y="46420"/>
                </a:lnTo>
                <a:lnTo>
                  <a:pt x="16414" y="61697"/>
                </a:lnTo>
                <a:lnTo>
                  <a:pt x="10663" y="72917"/>
                </a:lnTo>
                <a:lnTo>
                  <a:pt x="6260" y="84413"/>
                </a:lnTo>
                <a:lnTo>
                  <a:pt x="3099" y="96297"/>
                </a:lnTo>
                <a:lnTo>
                  <a:pt x="1073" y="108676"/>
                </a:lnTo>
                <a:lnTo>
                  <a:pt x="75" y="121663"/>
                </a:lnTo>
                <a:lnTo>
                  <a:pt x="0" y="135367"/>
                </a:lnTo>
                <a:lnTo>
                  <a:pt x="113" y="138947"/>
                </a:lnTo>
                <a:lnTo>
                  <a:pt x="1840" y="151693"/>
                </a:lnTo>
                <a:lnTo>
                  <a:pt x="5867" y="164201"/>
                </a:lnTo>
                <a:lnTo>
                  <a:pt x="11914" y="175781"/>
                </a:lnTo>
                <a:lnTo>
                  <a:pt x="19176" y="185188"/>
                </a:lnTo>
                <a:lnTo>
                  <a:pt x="28320" y="194053"/>
                </a:lnTo>
                <a:lnTo>
                  <a:pt x="31431" y="199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210500" y="4714239"/>
            <a:ext cx="78002" cy="804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369290" y="6259554"/>
            <a:ext cx="399897" cy="334670"/>
          </a:xfrm>
          <a:custGeom>
            <a:avLst/>
            <a:gdLst/>
            <a:ahLst/>
            <a:cxnLst/>
            <a:rect l="l" t="t" r="r" b="b"/>
            <a:pathLst>
              <a:path w="399897" h="334670">
                <a:moveTo>
                  <a:pt x="12" y="164007"/>
                </a:moveTo>
                <a:lnTo>
                  <a:pt x="0" y="169595"/>
                </a:lnTo>
                <a:lnTo>
                  <a:pt x="139" y="174663"/>
                </a:lnTo>
                <a:lnTo>
                  <a:pt x="812" y="180073"/>
                </a:lnTo>
                <a:lnTo>
                  <a:pt x="1955" y="189407"/>
                </a:lnTo>
                <a:lnTo>
                  <a:pt x="6972" y="194462"/>
                </a:lnTo>
                <a:lnTo>
                  <a:pt x="12636" y="201764"/>
                </a:lnTo>
                <a:lnTo>
                  <a:pt x="14256" y="203948"/>
                </a:lnTo>
                <a:lnTo>
                  <a:pt x="21636" y="214741"/>
                </a:lnTo>
                <a:lnTo>
                  <a:pt x="29883" y="224294"/>
                </a:lnTo>
                <a:lnTo>
                  <a:pt x="34681" y="227785"/>
                </a:lnTo>
                <a:lnTo>
                  <a:pt x="46393" y="234091"/>
                </a:lnTo>
                <a:lnTo>
                  <a:pt x="58191" y="238696"/>
                </a:lnTo>
                <a:lnTo>
                  <a:pt x="71077" y="241881"/>
                </a:lnTo>
                <a:lnTo>
                  <a:pt x="83540" y="244271"/>
                </a:lnTo>
                <a:lnTo>
                  <a:pt x="96907" y="244533"/>
                </a:lnTo>
                <a:lnTo>
                  <a:pt x="109194" y="245287"/>
                </a:lnTo>
                <a:lnTo>
                  <a:pt x="117462" y="247675"/>
                </a:lnTo>
                <a:lnTo>
                  <a:pt x="120764" y="258152"/>
                </a:lnTo>
                <a:lnTo>
                  <a:pt x="123405" y="265353"/>
                </a:lnTo>
                <a:lnTo>
                  <a:pt x="126288" y="273227"/>
                </a:lnTo>
                <a:lnTo>
                  <a:pt x="130213" y="278815"/>
                </a:lnTo>
                <a:lnTo>
                  <a:pt x="135686" y="285229"/>
                </a:lnTo>
                <a:lnTo>
                  <a:pt x="144277" y="294423"/>
                </a:lnTo>
                <a:lnTo>
                  <a:pt x="153922" y="302973"/>
                </a:lnTo>
                <a:lnTo>
                  <a:pt x="164396" y="310465"/>
                </a:lnTo>
                <a:lnTo>
                  <a:pt x="175639" y="316673"/>
                </a:lnTo>
                <a:lnTo>
                  <a:pt x="187591" y="321373"/>
                </a:lnTo>
                <a:lnTo>
                  <a:pt x="194171" y="323282"/>
                </a:lnTo>
                <a:lnTo>
                  <a:pt x="206527" y="326084"/>
                </a:lnTo>
                <a:lnTo>
                  <a:pt x="218784" y="328181"/>
                </a:lnTo>
                <a:lnTo>
                  <a:pt x="231190" y="330067"/>
                </a:lnTo>
                <a:lnTo>
                  <a:pt x="243992" y="332231"/>
                </a:lnTo>
                <a:lnTo>
                  <a:pt x="249362" y="333120"/>
                </a:lnTo>
                <a:lnTo>
                  <a:pt x="262022" y="334364"/>
                </a:lnTo>
                <a:lnTo>
                  <a:pt x="274839" y="334670"/>
                </a:lnTo>
                <a:lnTo>
                  <a:pt x="287464" y="334251"/>
                </a:lnTo>
                <a:lnTo>
                  <a:pt x="304864" y="333144"/>
                </a:lnTo>
                <a:lnTo>
                  <a:pt x="317489" y="331925"/>
                </a:lnTo>
                <a:lnTo>
                  <a:pt x="329334" y="330107"/>
                </a:lnTo>
                <a:lnTo>
                  <a:pt x="340782" y="327407"/>
                </a:lnTo>
                <a:lnTo>
                  <a:pt x="352213" y="323543"/>
                </a:lnTo>
                <a:lnTo>
                  <a:pt x="364010" y="318235"/>
                </a:lnTo>
                <a:lnTo>
                  <a:pt x="376555" y="311200"/>
                </a:lnTo>
                <a:lnTo>
                  <a:pt x="381251" y="307955"/>
                </a:lnTo>
                <a:lnTo>
                  <a:pt x="390257" y="298681"/>
                </a:lnTo>
                <a:lnTo>
                  <a:pt x="395895" y="287271"/>
                </a:lnTo>
                <a:lnTo>
                  <a:pt x="397433" y="274002"/>
                </a:lnTo>
                <a:lnTo>
                  <a:pt x="396887" y="263982"/>
                </a:lnTo>
                <a:lnTo>
                  <a:pt x="399897" y="263423"/>
                </a:lnTo>
                <a:lnTo>
                  <a:pt x="398145" y="253898"/>
                </a:lnTo>
                <a:lnTo>
                  <a:pt x="396003" y="241926"/>
                </a:lnTo>
                <a:lnTo>
                  <a:pt x="392936" y="230455"/>
                </a:lnTo>
                <a:lnTo>
                  <a:pt x="386880" y="218465"/>
                </a:lnTo>
                <a:lnTo>
                  <a:pt x="379678" y="208173"/>
                </a:lnTo>
                <a:lnTo>
                  <a:pt x="371370" y="199091"/>
                </a:lnTo>
                <a:lnTo>
                  <a:pt x="361010" y="191160"/>
                </a:lnTo>
                <a:lnTo>
                  <a:pt x="355611" y="187730"/>
                </a:lnTo>
                <a:lnTo>
                  <a:pt x="344800" y="180998"/>
                </a:lnTo>
                <a:lnTo>
                  <a:pt x="333783" y="174479"/>
                </a:lnTo>
                <a:lnTo>
                  <a:pt x="322553" y="168359"/>
                </a:lnTo>
                <a:lnTo>
                  <a:pt x="311100" y="162821"/>
                </a:lnTo>
                <a:lnTo>
                  <a:pt x="299415" y="158051"/>
                </a:lnTo>
                <a:lnTo>
                  <a:pt x="291686" y="155064"/>
                </a:lnTo>
                <a:lnTo>
                  <a:pt x="279959" y="150019"/>
                </a:lnTo>
                <a:lnTo>
                  <a:pt x="268370" y="144569"/>
                </a:lnTo>
                <a:lnTo>
                  <a:pt x="257060" y="138950"/>
                </a:lnTo>
                <a:lnTo>
                  <a:pt x="253309" y="137087"/>
                </a:lnTo>
                <a:lnTo>
                  <a:pt x="241926" y="131273"/>
                </a:lnTo>
                <a:lnTo>
                  <a:pt x="231432" y="124142"/>
                </a:lnTo>
                <a:lnTo>
                  <a:pt x="228619" y="121015"/>
                </a:lnTo>
                <a:lnTo>
                  <a:pt x="223354" y="110547"/>
                </a:lnTo>
                <a:lnTo>
                  <a:pt x="219167" y="96965"/>
                </a:lnTo>
                <a:lnTo>
                  <a:pt x="215679" y="82374"/>
                </a:lnTo>
                <a:lnTo>
                  <a:pt x="212511" y="68879"/>
                </a:lnTo>
                <a:lnTo>
                  <a:pt x="209283" y="58585"/>
                </a:lnTo>
                <a:lnTo>
                  <a:pt x="207260" y="52209"/>
                </a:lnTo>
                <a:lnTo>
                  <a:pt x="204533" y="39329"/>
                </a:lnTo>
                <a:lnTo>
                  <a:pt x="201987" y="24468"/>
                </a:lnTo>
                <a:lnTo>
                  <a:pt x="199640" y="10425"/>
                </a:lnTo>
                <a:lnTo>
                  <a:pt x="197510" y="0"/>
                </a:lnTo>
                <a:lnTo>
                  <a:pt x="18465" y="74891"/>
                </a:lnTo>
                <a:lnTo>
                  <a:pt x="16513" y="85465"/>
                </a:lnTo>
                <a:lnTo>
                  <a:pt x="13193" y="97760"/>
                </a:lnTo>
                <a:lnTo>
                  <a:pt x="9318" y="110042"/>
                </a:lnTo>
                <a:lnTo>
                  <a:pt x="5486" y="122286"/>
                </a:lnTo>
                <a:lnTo>
                  <a:pt x="2298" y="134467"/>
                </a:lnTo>
                <a:lnTo>
                  <a:pt x="1489" y="138674"/>
                </a:lnTo>
                <a:lnTo>
                  <a:pt x="234" y="151142"/>
                </a:lnTo>
                <a:lnTo>
                  <a:pt x="12" y="1640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369290" y="6259554"/>
            <a:ext cx="399897" cy="334670"/>
          </a:xfrm>
          <a:custGeom>
            <a:avLst/>
            <a:gdLst/>
            <a:ahLst/>
            <a:cxnLst/>
            <a:rect l="l" t="t" r="r" b="b"/>
            <a:pathLst>
              <a:path w="399897" h="334670">
                <a:moveTo>
                  <a:pt x="197510" y="0"/>
                </a:moveTo>
                <a:lnTo>
                  <a:pt x="199640" y="10425"/>
                </a:lnTo>
                <a:lnTo>
                  <a:pt x="201987" y="24468"/>
                </a:lnTo>
                <a:lnTo>
                  <a:pt x="204533" y="39329"/>
                </a:lnTo>
                <a:lnTo>
                  <a:pt x="207260" y="52209"/>
                </a:lnTo>
                <a:lnTo>
                  <a:pt x="209283" y="58585"/>
                </a:lnTo>
                <a:lnTo>
                  <a:pt x="212511" y="68879"/>
                </a:lnTo>
                <a:lnTo>
                  <a:pt x="215679" y="82374"/>
                </a:lnTo>
                <a:lnTo>
                  <a:pt x="219167" y="96965"/>
                </a:lnTo>
                <a:lnTo>
                  <a:pt x="223354" y="110547"/>
                </a:lnTo>
                <a:lnTo>
                  <a:pt x="228619" y="121015"/>
                </a:lnTo>
                <a:lnTo>
                  <a:pt x="231432" y="124142"/>
                </a:lnTo>
                <a:lnTo>
                  <a:pt x="241926" y="131273"/>
                </a:lnTo>
                <a:lnTo>
                  <a:pt x="253309" y="137087"/>
                </a:lnTo>
                <a:lnTo>
                  <a:pt x="257060" y="138950"/>
                </a:lnTo>
                <a:lnTo>
                  <a:pt x="268370" y="144569"/>
                </a:lnTo>
                <a:lnTo>
                  <a:pt x="279959" y="150019"/>
                </a:lnTo>
                <a:lnTo>
                  <a:pt x="291686" y="155064"/>
                </a:lnTo>
                <a:lnTo>
                  <a:pt x="299415" y="158051"/>
                </a:lnTo>
                <a:lnTo>
                  <a:pt x="311100" y="162821"/>
                </a:lnTo>
                <a:lnTo>
                  <a:pt x="322553" y="168359"/>
                </a:lnTo>
                <a:lnTo>
                  <a:pt x="333783" y="174479"/>
                </a:lnTo>
                <a:lnTo>
                  <a:pt x="344800" y="180998"/>
                </a:lnTo>
                <a:lnTo>
                  <a:pt x="355611" y="187730"/>
                </a:lnTo>
                <a:lnTo>
                  <a:pt x="361010" y="191160"/>
                </a:lnTo>
                <a:lnTo>
                  <a:pt x="371370" y="199091"/>
                </a:lnTo>
                <a:lnTo>
                  <a:pt x="379678" y="208173"/>
                </a:lnTo>
                <a:lnTo>
                  <a:pt x="386880" y="218465"/>
                </a:lnTo>
                <a:lnTo>
                  <a:pt x="392936" y="230455"/>
                </a:lnTo>
                <a:lnTo>
                  <a:pt x="396003" y="241926"/>
                </a:lnTo>
                <a:lnTo>
                  <a:pt x="398145" y="253898"/>
                </a:lnTo>
                <a:lnTo>
                  <a:pt x="399897" y="263423"/>
                </a:lnTo>
                <a:lnTo>
                  <a:pt x="396887" y="263982"/>
                </a:lnTo>
                <a:lnTo>
                  <a:pt x="397433" y="274002"/>
                </a:lnTo>
                <a:lnTo>
                  <a:pt x="395895" y="287271"/>
                </a:lnTo>
                <a:lnTo>
                  <a:pt x="390257" y="298681"/>
                </a:lnTo>
                <a:lnTo>
                  <a:pt x="381251" y="307955"/>
                </a:lnTo>
                <a:lnTo>
                  <a:pt x="376555" y="311200"/>
                </a:lnTo>
                <a:lnTo>
                  <a:pt x="364010" y="318235"/>
                </a:lnTo>
                <a:lnTo>
                  <a:pt x="352213" y="323543"/>
                </a:lnTo>
                <a:lnTo>
                  <a:pt x="340782" y="327407"/>
                </a:lnTo>
                <a:lnTo>
                  <a:pt x="329334" y="330107"/>
                </a:lnTo>
                <a:lnTo>
                  <a:pt x="317489" y="331925"/>
                </a:lnTo>
                <a:lnTo>
                  <a:pt x="304864" y="333144"/>
                </a:lnTo>
                <a:lnTo>
                  <a:pt x="291077" y="334045"/>
                </a:lnTo>
                <a:lnTo>
                  <a:pt x="274839" y="334670"/>
                </a:lnTo>
                <a:lnTo>
                  <a:pt x="262022" y="334364"/>
                </a:lnTo>
                <a:lnTo>
                  <a:pt x="249362" y="333120"/>
                </a:lnTo>
                <a:lnTo>
                  <a:pt x="243992" y="332231"/>
                </a:lnTo>
                <a:lnTo>
                  <a:pt x="231190" y="330067"/>
                </a:lnTo>
                <a:lnTo>
                  <a:pt x="218784" y="328181"/>
                </a:lnTo>
                <a:lnTo>
                  <a:pt x="206527" y="326084"/>
                </a:lnTo>
                <a:lnTo>
                  <a:pt x="194171" y="323282"/>
                </a:lnTo>
                <a:lnTo>
                  <a:pt x="187591" y="321373"/>
                </a:lnTo>
                <a:lnTo>
                  <a:pt x="175639" y="316673"/>
                </a:lnTo>
                <a:lnTo>
                  <a:pt x="164396" y="310465"/>
                </a:lnTo>
                <a:lnTo>
                  <a:pt x="153922" y="302973"/>
                </a:lnTo>
                <a:lnTo>
                  <a:pt x="144277" y="294423"/>
                </a:lnTo>
                <a:lnTo>
                  <a:pt x="135686" y="285229"/>
                </a:lnTo>
                <a:lnTo>
                  <a:pt x="130213" y="278815"/>
                </a:lnTo>
                <a:lnTo>
                  <a:pt x="126288" y="273227"/>
                </a:lnTo>
                <a:lnTo>
                  <a:pt x="123405" y="265353"/>
                </a:lnTo>
                <a:lnTo>
                  <a:pt x="120764" y="258152"/>
                </a:lnTo>
                <a:lnTo>
                  <a:pt x="117462" y="247675"/>
                </a:lnTo>
                <a:lnTo>
                  <a:pt x="109194" y="245287"/>
                </a:lnTo>
                <a:lnTo>
                  <a:pt x="96907" y="244533"/>
                </a:lnTo>
                <a:lnTo>
                  <a:pt x="84384" y="244426"/>
                </a:lnTo>
                <a:lnTo>
                  <a:pt x="83540" y="244271"/>
                </a:lnTo>
                <a:lnTo>
                  <a:pt x="71077" y="241881"/>
                </a:lnTo>
                <a:lnTo>
                  <a:pt x="58718" y="238863"/>
                </a:lnTo>
                <a:lnTo>
                  <a:pt x="46393" y="234091"/>
                </a:lnTo>
                <a:lnTo>
                  <a:pt x="34681" y="227785"/>
                </a:lnTo>
                <a:lnTo>
                  <a:pt x="29883" y="224294"/>
                </a:lnTo>
                <a:lnTo>
                  <a:pt x="21636" y="214741"/>
                </a:lnTo>
                <a:lnTo>
                  <a:pt x="14256" y="203948"/>
                </a:lnTo>
                <a:lnTo>
                  <a:pt x="12636" y="201764"/>
                </a:lnTo>
                <a:lnTo>
                  <a:pt x="6972" y="194462"/>
                </a:lnTo>
                <a:lnTo>
                  <a:pt x="1955" y="189407"/>
                </a:lnTo>
                <a:lnTo>
                  <a:pt x="812" y="180073"/>
                </a:lnTo>
                <a:lnTo>
                  <a:pt x="139" y="174663"/>
                </a:lnTo>
                <a:lnTo>
                  <a:pt x="0" y="169595"/>
                </a:lnTo>
                <a:lnTo>
                  <a:pt x="12" y="164007"/>
                </a:lnTo>
                <a:lnTo>
                  <a:pt x="234" y="151142"/>
                </a:lnTo>
                <a:lnTo>
                  <a:pt x="1489" y="138674"/>
                </a:lnTo>
                <a:lnTo>
                  <a:pt x="2298" y="134467"/>
                </a:lnTo>
                <a:lnTo>
                  <a:pt x="5486" y="122286"/>
                </a:lnTo>
                <a:lnTo>
                  <a:pt x="9318" y="110042"/>
                </a:lnTo>
                <a:lnTo>
                  <a:pt x="13193" y="97760"/>
                </a:lnTo>
                <a:lnTo>
                  <a:pt x="16513" y="85465"/>
                </a:lnTo>
                <a:lnTo>
                  <a:pt x="18465" y="748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868528" y="6084760"/>
            <a:ext cx="341968" cy="244881"/>
          </a:xfrm>
          <a:custGeom>
            <a:avLst/>
            <a:gdLst/>
            <a:ahLst/>
            <a:cxnLst/>
            <a:rect l="l" t="t" r="r" b="b"/>
            <a:pathLst>
              <a:path w="341968" h="244881">
                <a:moveTo>
                  <a:pt x="3261" y="147252"/>
                </a:moveTo>
                <a:lnTo>
                  <a:pt x="12383" y="156117"/>
                </a:lnTo>
                <a:lnTo>
                  <a:pt x="24681" y="163479"/>
                </a:lnTo>
                <a:lnTo>
                  <a:pt x="37471" y="169825"/>
                </a:lnTo>
                <a:lnTo>
                  <a:pt x="48145" y="175691"/>
                </a:lnTo>
                <a:lnTo>
                  <a:pt x="59250" y="182696"/>
                </a:lnTo>
                <a:lnTo>
                  <a:pt x="70536" y="187937"/>
                </a:lnTo>
                <a:lnTo>
                  <a:pt x="83124" y="190550"/>
                </a:lnTo>
                <a:lnTo>
                  <a:pt x="86448" y="190690"/>
                </a:lnTo>
                <a:lnTo>
                  <a:pt x="89535" y="182753"/>
                </a:lnTo>
                <a:lnTo>
                  <a:pt x="93878" y="176453"/>
                </a:lnTo>
                <a:lnTo>
                  <a:pt x="102895" y="179146"/>
                </a:lnTo>
                <a:lnTo>
                  <a:pt x="114711" y="185118"/>
                </a:lnTo>
                <a:lnTo>
                  <a:pt x="125108" y="193595"/>
                </a:lnTo>
                <a:lnTo>
                  <a:pt x="132549" y="200621"/>
                </a:lnTo>
                <a:lnTo>
                  <a:pt x="142418" y="208127"/>
                </a:lnTo>
                <a:lnTo>
                  <a:pt x="153510" y="214209"/>
                </a:lnTo>
                <a:lnTo>
                  <a:pt x="165175" y="219711"/>
                </a:lnTo>
                <a:lnTo>
                  <a:pt x="176763" y="225477"/>
                </a:lnTo>
                <a:lnTo>
                  <a:pt x="181597" y="228269"/>
                </a:lnTo>
                <a:lnTo>
                  <a:pt x="193729" y="234945"/>
                </a:lnTo>
                <a:lnTo>
                  <a:pt x="205338" y="239668"/>
                </a:lnTo>
                <a:lnTo>
                  <a:pt x="217003" y="242714"/>
                </a:lnTo>
                <a:lnTo>
                  <a:pt x="229302" y="244360"/>
                </a:lnTo>
                <a:lnTo>
                  <a:pt x="242815" y="244879"/>
                </a:lnTo>
                <a:lnTo>
                  <a:pt x="243649" y="244881"/>
                </a:lnTo>
                <a:lnTo>
                  <a:pt x="256296" y="244425"/>
                </a:lnTo>
                <a:lnTo>
                  <a:pt x="269226" y="243010"/>
                </a:lnTo>
                <a:lnTo>
                  <a:pt x="282184" y="240559"/>
                </a:lnTo>
                <a:lnTo>
                  <a:pt x="294914" y="237000"/>
                </a:lnTo>
                <a:lnTo>
                  <a:pt x="307160" y="232258"/>
                </a:lnTo>
                <a:lnTo>
                  <a:pt x="318665" y="226259"/>
                </a:lnTo>
                <a:lnTo>
                  <a:pt x="329175" y="218928"/>
                </a:lnTo>
                <a:lnTo>
                  <a:pt x="333756" y="214947"/>
                </a:lnTo>
                <a:lnTo>
                  <a:pt x="341583" y="204796"/>
                </a:lnTo>
                <a:lnTo>
                  <a:pt x="341968" y="193470"/>
                </a:lnTo>
                <a:lnTo>
                  <a:pt x="341096" y="188099"/>
                </a:lnTo>
                <a:lnTo>
                  <a:pt x="339458" y="174883"/>
                </a:lnTo>
                <a:lnTo>
                  <a:pt x="337722" y="163132"/>
                </a:lnTo>
                <a:lnTo>
                  <a:pt x="333286" y="151936"/>
                </a:lnTo>
                <a:lnTo>
                  <a:pt x="330873" y="148323"/>
                </a:lnTo>
                <a:lnTo>
                  <a:pt x="322428" y="138667"/>
                </a:lnTo>
                <a:lnTo>
                  <a:pt x="313077" y="131002"/>
                </a:lnTo>
                <a:lnTo>
                  <a:pt x="301974" y="123908"/>
                </a:lnTo>
                <a:lnTo>
                  <a:pt x="288717" y="116439"/>
                </a:lnTo>
                <a:lnTo>
                  <a:pt x="277432" y="110734"/>
                </a:lnTo>
                <a:lnTo>
                  <a:pt x="265907" y="105488"/>
                </a:lnTo>
                <a:lnTo>
                  <a:pt x="258025" y="102209"/>
                </a:lnTo>
                <a:lnTo>
                  <a:pt x="246137" y="97721"/>
                </a:lnTo>
                <a:lnTo>
                  <a:pt x="234263" y="92917"/>
                </a:lnTo>
                <a:lnTo>
                  <a:pt x="224942" y="87934"/>
                </a:lnTo>
                <a:lnTo>
                  <a:pt x="214343" y="80970"/>
                </a:lnTo>
                <a:lnTo>
                  <a:pt x="203672" y="73008"/>
                </a:lnTo>
                <a:lnTo>
                  <a:pt x="193980" y="63985"/>
                </a:lnTo>
                <a:lnTo>
                  <a:pt x="186316" y="53836"/>
                </a:lnTo>
                <a:lnTo>
                  <a:pt x="183210" y="47396"/>
                </a:lnTo>
                <a:lnTo>
                  <a:pt x="180286" y="35361"/>
                </a:lnTo>
                <a:lnTo>
                  <a:pt x="179470" y="23509"/>
                </a:lnTo>
                <a:lnTo>
                  <a:pt x="178785" y="11520"/>
                </a:lnTo>
                <a:lnTo>
                  <a:pt x="176542" y="0"/>
                </a:lnTo>
                <a:lnTo>
                  <a:pt x="11391" y="44958"/>
                </a:lnTo>
                <a:lnTo>
                  <a:pt x="13593" y="58325"/>
                </a:lnTo>
                <a:lnTo>
                  <a:pt x="13609" y="70327"/>
                </a:lnTo>
                <a:lnTo>
                  <a:pt x="11993" y="81749"/>
                </a:lnTo>
                <a:lnTo>
                  <a:pt x="9296" y="93376"/>
                </a:lnTo>
                <a:lnTo>
                  <a:pt x="6071" y="105992"/>
                </a:lnTo>
                <a:lnTo>
                  <a:pt x="5765" y="107238"/>
                </a:lnTo>
                <a:lnTo>
                  <a:pt x="2725" y="119554"/>
                </a:lnTo>
                <a:lnTo>
                  <a:pt x="346" y="132287"/>
                </a:lnTo>
                <a:lnTo>
                  <a:pt x="0" y="136398"/>
                </a:lnTo>
                <a:lnTo>
                  <a:pt x="3261" y="147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868528" y="6084760"/>
            <a:ext cx="341968" cy="244881"/>
          </a:xfrm>
          <a:custGeom>
            <a:avLst/>
            <a:gdLst/>
            <a:ahLst/>
            <a:cxnLst/>
            <a:rect l="l" t="t" r="r" b="b"/>
            <a:pathLst>
              <a:path w="341968" h="244881">
                <a:moveTo>
                  <a:pt x="11391" y="44958"/>
                </a:moveTo>
                <a:lnTo>
                  <a:pt x="13593" y="58325"/>
                </a:lnTo>
                <a:lnTo>
                  <a:pt x="13609" y="70327"/>
                </a:lnTo>
                <a:lnTo>
                  <a:pt x="11993" y="81749"/>
                </a:lnTo>
                <a:lnTo>
                  <a:pt x="9296" y="93376"/>
                </a:lnTo>
                <a:lnTo>
                  <a:pt x="6071" y="105992"/>
                </a:lnTo>
                <a:lnTo>
                  <a:pt x="5765" y="107238"/>
                </a:lnTo>
                <a:lnTo>
                  <a:pt x="2725" y="119554"/>
                </a:lnTo>
                <a:lnTo>
                  <a:pt x="346" y="132287"/>
                </a:lnTo>
                <a:lnTo>
                  <a:pt x="0" y="136398"/>
                </a:lnTo>
                <a:lnTo>
                  <a:pt x="3261" y="147252"/>
                </a:lnTo>
                <a:lnTo>
                  <a:pt x="12383" y="156117"/>
                </a:lnTo>
                <a:lnTo>
                  <a:pt x="24681" y="163479"/>
                </a:lnTo>
                <a:lnTo>
                  <a:pt x="37471" y="169825"/>
                </a:lnTo>
                <a:lnTo>
                  <a:pt x="48145" y="175691"/>
                </a:lnTo>
                <a:lnTo>
                  <a:pt x="59250" y="182696"/>
                </a:lnTo>
                <a:lnTo>
                  <a:pt x="70536" y="187937"/>
                </a:lnTo>
                <a:lnTo>
                  <a:pt x="83124" y="190550"/>
                </a:lnTo>
                <a:lnTo>
                  <a:pt x="86448" y="190690"/>
                </a:lnTo>
                <a:lnTo>
                  <a:pt x="89535" y="182753"/>
                </a:lnTo>
                <a:lnTo>
                  <a:pt x="93878" y="176453"/>
                </a:lnTo>
                <a:lnTo>
                  <a:pt x="102895" y="179146"/>
                </a:lnTo>
                <a:lnTo>
                  <a:pt x="114711" y="185118"/>
                </a:lnTo>
                <a:lnTo>
                  <a:pt x="125108" y="193595"/>
                </a:lnTo>
                <a:lnTo>
                  <a:pt x="132549" y="200621"/>
                </a:lnTo>
                <a:lnTo>
                  <a:pt x="142418" y="208127"/>
                </a:lnTo>
                <a:lnTo>
                  <a:pt x="153510" y="214209"/>
                </a:lnTo>
                <a:lnTo>
                  <a:pt x="165175" y="219711"/>
                </a:lnTo>
                <a:lnTo>
                  <a:pt x="176763" y="225477"/>
                </a:lnTo>
                <a:lnTo>
                  <a:pt x="181597" y="228269"/>
                </a:lnTo>
                <a:lnTo>
                  <a:pt x="193729" y="234945"/>
                </a:lnTo>
                <a:lnTo>
                  <a:pt x="205338" y="239668"/>
                </a:lnTo>
                <a:lnTo>
                  <a:pt x="217003" y="242714"/>
                </a:lnTo>
                <a:lnTo>
                  <a:pt x="229302" y="244360"/>
                </a:lnTo>
                <a:lnTo>
                  <a:pt x="242815" y="244879"/>
                </a:lnTo>
                <a:lnTo>
                  <a:pt x="243649" y="244881"/>
                </a:lnTo>
                <a:lnTo>
                  <a:pt x="256296" y="244425"/>
                </a:lnTo>
                <a:lnTo>
                  <a:pt x="269226" y="243010"/>
                </a:lnTo>
                <a:lnTo>
                  <a:pt x="282184" y="240559"/>
                </a:lnTo>
                <a:lnTo>
                  <a:pt x="294914" y="237000"/>
                </a:lnTo>
                <a:lnTo>
                  <a:pt x="307160" y="232258"/>
                </a:lnTo>
                <a:lnTo>
                  <a:pt x="318665" y="226259"/>
                </a:lnTo>
                <a:lnTo>
                  <a:pt x="329175" y="218928"/>
                </a:lnTo>
                <a:lnTo>
                  <a:pt x="333756" y="214947"/>
                </a:lnTo>
                <a:lnTo>
                  <a:pt x="341583" y="204796"/>
                </a:lnTo>
                <a:lnTo>
                  <a:pt x="341968" y="193470"/>
                </a:lnTo>
                <a:lnTo>
                  <a:pt x="341096" y="188099"/>
                </a:lnTo>
                <a:lnTo>
                  <a:pt x="339458" y="174883"/>
                </a:lnTo>
                <a:lnTo>
                  <a:pt x="337722" y="163132"/>
                </a:lnTo>
                <a:lnTo>
                  <a:pt x="333286" y="151936"/>
                </a:lnTo>
                <a:lnTo>
                  <a:pt x="330873" y="148323"/>
                </a:lnTo>
                <a:lnTo>
                  <a:pt x="322428" y="138667"/>
                </a:lnTo>
                <a:lnTo>
                  <a:pt x="313077" y="131002"/>
                </a:lnTo>
                <a:lnTo>
                  <a:pt x="301974" y="123908"/>
                </a:lnTo>
                <a:lnTo>
                  <a:pt x="288717" y="116439"/>
                </a:lnTo>
                <a:lnTo>
                  <a:pt x="277432" y="110734"/>
                </a:lnTo>
                <a:lnTo>
                  <a:pt x="265907" y="105488"/>
                </a:lnTo>
                <a:lnTo>
                  <a:pt x="258025" y="102209"/>
                </a:lnTo>
                <a:lnTo>
                  <a:pt x="246137" y="97721"/>
                </a:lnTo>
                <a:lnTo>
                  <a:pt x="234263" y="92917"/>
                </a:lnTo>
                <a:lnTo>
                  <a:pt x="224942" y="87934"/>
                </a:lnTo>
                <a:lnTo>
                  <a:pt x="214343" y="80970"/>
                </a:lnTo>
                <a:lnTo>
                  <a:pt x="203672" y="73008"/>
                </a:lnTo>
                <a:lnTo>
                  <a:pt x="193980" y="63985"/>
                </a:lnTo>
                <a:lnTo>
                  <a:pt x="186316" y="53836"/>
                </a:lnTo>
                <a:lnTo>
                  <a:pt x="183210" y="47396"/>
                </a:lnTo>
                <a:lnTo>
                  <a:pt x="180286" y="35361"/>
                </a:lnTo>
                <a:lnTo>
                  <a:pt x="179470" y="23509"/>
                </a:lnTo>
                <a:lnTo>
                  <a:pt x="178785" y="11520"/>
                </a:lnTo>
                <a:lnTo>
                  <a:pt x="17654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2956759" y="5355480"/>
            <a:ext cx="1108214" cy="1039558"/>
          </a:xfrm>
          <a:custGeom>
            <a:avLst/>
            <a:gdLst/>
            <a:ahLst/>
            <a:cxnLst/>
            <a:rect l="l" t="t" r="r" b="b"/>
            <a:pathLst>
              <a:path w="1108214" h="1039558">
                <a:moveTo>
                  <a:pt x="391145" y="864774"/>
                </a:moveTo>
                <a:lnTo>
                  <a:pt x="391677" y="877184"/>
                </a:lnTo>
                <a:lnTo>
                  <a:pt x="392588" y="890183"/>
                </a:lnTo>
                <a:lnTo>
                  <a:pt x="393756" y="903986"/>
                </a:lnTo>
                <a:lnTo>
                  <a:pt x="394097" y="908215"/>
                </a:lnTo>
                <a:lnTo>
                  <a:pt x="395285" y="924138"/>
                </a:lnTo>
                <a:lnTo>
                  <a:pt x="397142" y="938248"/>
                </a:lnTo>
                <a:lnTo>
                  <a:pt x="400500" y="945248"/>
                </a:lnTo>
                <a:lnTo>
                  <a:pt x="402864" y="951258"/>
                </a:lnTo>
                <a:lnTo>
                  <a:pt x="405727" y="964860"/>
                </a:lnTo>
                <a:lnTo>
                  <a:pt x="408689" y="982325"/>
                </a:lnTo>
                <a:lnTo>
                  <a:pt x="411312" y="999909"/>
                </a:lnTo>
                <a:lnTo>
                  <a:pt x="413156" y="1013863"/>
                </a:lnTo>
                <a:lnTo>
                  <a:pt x="413784" y="1020445"/>
                </a:lnTo>
                <a:lnTo>
                  <a:pt x="415903" y="1021103"/>
                </a:lnTo>
                <a:lnTo>
                  <a:pt x="424788" y="1029031"/>
                </a:lnTo>
                <a:lnTo>
                  <a:pt x="431311" y="1037924"/>
                </a:lnTo>
                <a:lnTo>
                  <a:pt x="440784" y="1039558"/>
                </a:lnTo>
                <a:lnTo>
                  <a:pt x="445128" y="1037810"/>
                </a:lnTo>
                <a:lnTo>
                  <a:pt x="457500" y="1031512"/>
                </a:lnTo>
                <a:lnTo>
                  <a:pt x="466984" y="1023785"/>
                </a:lnTo>
                <a:lnTo>
                  <a:pt x="470591" y="1018959"/>
                </a:lnTo>
                <a:lnTo>
                  <a:pt x="468800" y="1011707"/>
                </a:lnTo>
                <a:lnTo>
                  <a:pt x="471899" y="1007338"/>
                </a:lnTo>
                <a:lnTo>
                  <a:pt x="474807" y="1003223"/>
                </a:lnTo>
                <a:lnTo>
                  <a:pt x="478160" y="1001420"/>
                </a:lnTo>
                <a:lnTo>
                  <a:pt x="482567" y="999426"/>
                </a:lnTo>
                <a:lnTo>
                  <a:pt x="493032" y="995494"/>
                </a:lnTo>
                <a:lnTo>
                  <a:pt x="505234" y="992336"/>
                </a:lnTo>
                <a:lnTo>
                  <a:pt x="518123" y="989951"/>
                </a:lnTo>
                <a:lnTo>
                  <a:pt x="531318" y="988030"/>
                </a:lnTo>
                <a:lnTo>
                  <a:pt x="544436" y="986267"/>
                </a:lnTo>
                <a:lnTo>
                  <a:pt x="557096" y="984351"/>
                </a:lnTo>
                <a:lnTo>
                  <a:pt x="568914" y="981976"/>
                </a:lnTo>
                <a:lnTo>
                  <a:pt x="575550" y="981404"/>
                </a:lnTo>
                <a:lnTo>
                  <a:pt x="589452" y="981404"/>
                </a:lnTo>
                <a:lnTo>
                  <a:pt x="605439" y="981195"/>
                </a:lnTo>
                <a:lnTo>
                  <a:pt x="619392" y="979617"/>
                </a:lnTo>
                <a:lnTo>
                  <a:pt x="627195" y="975512"/>
                </a:lnTo>
                <a:lnTo>
                  <a:pt x="627726" y="968378"/>
                </a:lnTo>
                <a:lnTo>
                  <a:pt x="624528" y="954557"/>
                </a:lnTo>
                <a:lnTo>
                  <a:pt x="622623" y="943381"/>
                </a:lnTo>
                <a:lnTo>
                  <a:pt x="623321" y="937793"/>
                </a:lnTo>
                <a:lnTo>
                  <a:pt x="624718" y="933221"/>
                </a:lnTo>
                <a:lnTo>
                  <a:pt x="625163" y="927722"/>
                </a:lnTo>
                <a:lnTo>
                  <a:pt x="625261" y="926488"/>
                </a:lnTo>
                <a:lnTo>
                  <a:pt x="625921" y="913911"/>
                </a:lnTo>
                <a:lnTo>
                  <a:pt x="625944" y="900866"/>
                </a:lnTo>
                <a:lnTo>
                  <a:pt x="625163" y="888390"/>
                </a:lnTo>
                <a:lnTo>
                  <a:pt x="623722" y="880104"/>
                </a:lnTo>
                <a:lnTo>
                  <a:pt x="620474" y="868079"/>
                </a:lnTo>
                <a:lnTo>
                  <a:pt x="617898" y="855408"/>
                </a:lnTo>
                <a:lnTo>
                  <a:pt x="616926" y="848552"/>
                </a:lnTo>
                <a:lnTo>
                  <a:pt x="614149" y="835658"/>
                </a:lnTo>
                <a:lnTo>
                  <a:pt x="610981" y="823538"/>
                </a:lnTo>
                <a:lnTo>
                  <a:pt x="608263" y="811633"/>
                </a:lnTo>
                <a:lnTo>
                  <a:pt x="606836" y="799388"/>
                </a:lnTo>
                <a:lnTo>
                  <a:pt x="606675" y="795178"/>
                </a:lnTo>
                <a:lnTo>
                  <a:pt x="606224" y="782680"/>
                </a:lnTo>
                <a:lnTo>
                  <a:pt x="605685" y="769814"/>
                </a:lnTo>
                <a:lnTo>
                  <a:pt x="604919" y="756843"/>
                </a:lnTo>
                <a:lnTo>
                  <a:pt x="603791" y="744029"/>
                </a:lnTo>
                <a:lnTo>
                  <a:pt x="602163" y="731634"/>
                </a:lnTo>
                <a:lnTo>
                  <a:pt x="600794" y="723809"/>
                </a:lnTo>
                <a:lnTo>
                  <a:pt x="598249" y="711379"/>
                </a:lnTo>
                <a:lnTo>
                  <a:pt x="595839" y="699413"/>
                </a:lnTo>
                <a:lnTo>
                  <a:pt x="594042" y="687200"/>
                </a:lnTo>
                <a:lnTo>
                  <a:pt x="593336" y="674027"/>
                </a:lnTo>
                <a:lnTo>
                  <a:pt x="593286" y="668222"/>
                </a:lnTo>
                <a:lnTo>
                  <a:pt x="592895" y="655781"/>
                </a:lnTo>
                <a:lnTo>
                  <a:pt x="592205" y="643056"/>
                </a:lnTo>
                <a:lnTo>
                  <a:pt x="591325" y="630149"/>
                </a:lnTo>
                <a:lnTo>
                  <a:pt x="590362" y="617164"/>
                </a:lnTo>
                <a:lnTo>
                  <a:pt x="589425" y="604205"/>
                </a:lnTo>
                <a:lnTo>
                  <a:pt x="588622" y="591373"/>
                </a:lnTo>
                <a:lnTo>
                  <a:pt x="588061" y="578773"/>
                </a:lnTo>
                <a:lnTo>
                  <a:pt x="587850" y="566508"/>
                </a:lnTo>
                <a:lnTo>
                  <a:pt x="587927" y="562355"/>
                </a:lnTo>
                <a:lnTo>
                  <a:pt x="588952" y="549734"/>
                </a:lnTo>
                <a:lnTo>
                  <a:pt x="590746" y="537209"/>
                </a:lnTo>
                <a:lnTo>
                  <a:pt x="592765" y="524738"/>
                </a:lnTo>
                <a:lnTo>
                  <a:pt x="594464" y="512278"/>
                </a:lnTo>
                <a:lnTo>
                  <a:pt x="595297" y="499787"/>
                </a:lnTo>
                <a:lnTo>
                  <a:pt x="594721" y="487222"/>
                </a:lnTo>
                <a:lnTo>
                  <a:pt x="594376" y="484825"/>
                </a:lnTo>
                <a:lnTo>
                  <a:pt x="592418" y="475028"/>
                </a:lnTo>
                <a:lnTo>
                  <a:pt x="589596" y="462279"/>
                </a:lnTo>
                <a:lnTo>
                  <a:pt x="586586" y="447861"/>
                </a:lnTo>
                <a:lnTo>
                  <a:pt x="584062" y="433059"/>
                </a:lnTo>
                <a:lnTo>
                  <a:pt x="582700" y="419155"/>
                </a:lnTo>
                <a:lnTo>
                  <a:pt x="583175" y="407432"/>
                </a:lnTo>
                <a:lnTo>
                  <a:pt x="586161" y="399173"/>
                </a:lnTo>
                <a:lnTo>
                  <a:pt x="589048" y="394814"/>
                </a:lnTo>
                <a:lnTo>
                  <a:pt x="590077" y="386514"/>
                </a:lnTo>
                <a:lnTo>
                  <a:pt x="586872" y="367360"/>
                </a:lnTo>
                <a:lnTo>
                  <a:pt x="585898" y="362733"/>
                </a:lnTo>
                <a:lnTo>
                  <a:pt x="581981" y="344255"/>
                </a:lnTo>
                <a:lnTo>
                  <a:pt x="579474" y="333056"/>
                </a:lnTo>
                <a:lnTo>
                  <a:pt x="577384" y="324909"/>
                </a:lnTo>
                <a:lnTo>
                  <a:pt x="574718" y="315582"/>
                </a:lnTo>
                <a:lnTo>
                  <a:pt x="577039" y="315915"/>
                </a:lnTo>
                <a:lnTo>
                  <a:pt x="583950" y="316538"/>
                </a:lnTo>
                <a:lnTo>
                  <a:pt x="593676" y="317133"/>
                </a:lnTo>
                <a:lnTo>
                  <a:pt x="605770" y="317699"/>
                </a:lnTo>
                <a:lnTo>
                  <a:pt x="619780" y="318236"/>
                </a:lnTo>
                <a:lnTo>
                  <a:pt x="635257" y="318743"/>
                </a:lnTo>
                <a:lnTo>
                  <a:pt x="651750" y="319220"/>
                </a:lnTo>
                <a:lnTo>
                  <a:pt x="668810" y="319665"/>
                </a:lnTo>
                <a:lnTo>
                  <a:pt x="685987" y="320079"/>
                </a:lnTo>
                <a:lnTo>
                  <a:pt x="702829" y="320459"/>
                </a:lnTo>
                <a:lnTo>
                  <a:pt x="718889" y="320807"/>
                </a:lnTo>
                <a:lnTo>
                  <a:pt x="733715" y="321120"/>
                </a:lnTo>
                <a:lnTo>
                  <a:pt x="746857" y="321399"/>
                </a:lnTo>
                <a:lnTo>
                  <a:pt x="757866" y="321642"/>
                </a:lnTo>
                <a:lnTo>
                  <a:pt x="766291" y="321850"/>
                </a:lnTo>
                <a:lnTo>
                  <a:pt x="771682" y="322021"/>
                </a:lnTo>
                <a:lnTo>
                  <a:pt x="782561" y="323158"/>
                </a:lnTo>
                <a:lnTo>
                  <a:pt x="793979" y="326310"/>
                </a:lnTo>
                <a:lnTo>
                  <a:pt x="803124" y="329801"/>
                </a:lnTo>
                <a:lnTo>
                  <a:pt x="813329" y="332029"/>
                </a:lnTo>
                <a:lnTo>
                  <a:pt x="827931" y="331393"/>
                </a:lnTo>
                <a:lnTo>
                  <a:pt x="830963" y="339796"/>
                </a:lnTo>
                <a:lnTo>
                  <a:pt x="834638" y="350632"/>
                </a:lnTo>
                <a:lnTo>
                  <a:pt x="839078" y="364143"/>
                </a:lnTo>
                <a:lnTo>
                  <a:pt x="843960" y="379405"/>
                </a:lnTo>
                <a:lnTo>
                  <a:pt x="848963" y="395500"/>
                </a:lnTo>
                <a:lnTo>
                  <a:pt x="853763" y="411505"/>
                </a:lnTo>
                <a:lnTo>
                  <a:pt x="858038" y="426499"/>
                </a:lnTo>
                <a:lnTo>
                  <a:pt x="861464" y="439562"/>
                </a:lnTo>
                <a:lnTo>
                  <a:pt x="863720" y="449772"/>
                </a:lnTo>
                <a:lnTo>
                  <a:pt x="864481" y="456209"/>
                </a:lnTo>
                <a:lnTo>
                  <a:pt x="864742" y="468583"/>
                </a:lnTo>
                <a:lnTo>
                  <a:pt x="865960" y="481103"/>
                </a:lnTo>
                <a:lnTo>
                  <a:pt x="867878" y="493512"/>
                </a:lnTo>
                <a:lnTo>
                  <a:pt x="870230" y="505878"/>
                </a:lnTo>
                <a:lnTo>
                  <a:pt x="872752" y="518268"/>
                </a:lnTo>
                <a:lnTo>
                  <a:pt x="875177" y="530749"/>
                </a:lnTo>
                <a:lnTo>
                  <a:pt x="877242" y="543391"/>
                </a:lnTo>
                <a:lnTo>
                  <a:pt x="878680" y="556260"/>
                </a:lnTo>
                <a:lnTo>
                  <a:pt x="878709" y="556622"/>
                </a:lnTo>
                <a:lnTo>
                  <a:pt x="880066" y="569256"/>
                </a:lnTo>
                <a:lnTo>
                  <a:pt x="881887" y="581797"/>
                </a:lnTo>
                <a:lnTo>
                  <a:pt x="883905" y="594291"/>
                </a:lnTo>
                <a:lnTo>
                  <a:pt x="885852" y="606785"/>
                </a:lnTo>
                <a:lnTo>
                  <a:pt x="887460" y="619327"/>
                </a:lnTo>
                <a:lnTo>
                  <a:pt x="888460" y="631963"/>
                </a:lnTo>
                <a:lnTo>
                  <a:pt x="888568" y="647143"/>
                </a:lnTo>
                <a:lnTo>
                  <a:pt x="889097" y="657558"/>
                </a:lnTo>
                <a:lnTo>
                  <a:pt x="890311" y="671274"/>
                </a:lnTo>
                <a:lnTo>
                  <a:pt x="891947" y="686980"/>
                </a:lnTo>
                <a:lnTo>
                  <a:pt x="893743" y="703363"/>
                </a:lnTo>
                <a:lnTo>
                  <a:pt x="895436" y="719114"/>
                </a:lnTo>
                <a:lnTo>
                  <a:pt x="896764" y="732920"/>
                </a:lnTo>
                <a:lnTo>
                  <a:pt x="897464" y="743469"/>
                </a:lnTo>
                <a:lnTo>
                  <a:pt x="897273" y="749452"/>
                </a:lnTo>
                <a:lnTo>
                  <a:pt x="897571" y="755442"/>
                </a:lnTo>
                <a:lnTo>
                  <a:pt x="905509" y="763759"/>
                </a:lnTo>
                <a:lnTo>
                  <a:pt x="914697" y="771690"/>
                </a:lnTo>
                <a:lnTo>
                  <a:pt x="915040" y="773843"/>
                </a:lnTo>
                <a:lnTo>
                  <a:pt x="912737" y="786676"/>
                </a:lnTo>
                <a:lnTo>
                  <a:pt x="909759" y="801822"/>
                </a:lnTo>
                <a:lnTo>
                  <a:pt x="909516" y="808583"/>
                </a:lnTo>
                <a:lnTo>
                  <a:pt x="913946" y="806757"/>
                </a:lnTo>
                <a:lnTo>
                  <a:pt x="926025" y="802816"/>
                </a:lnTo>
                <a:lnTo>
                  <a:pt x="938484" y="799884"/>
                </a:lnTo>
                <a:lnTo>
                  <a:pt x="951092" y="797625"/>
                </a:lnTo>
                <a:lnTo>
                  <a:pt x="963618" y="795705"/>
                </a:lnTo>
                <a:lnTo>
                  <a:pt x="969504" y="795045"/>
                </a:lnTo>
                <a:lnTo>
                  <a:pt x="982547" y="794034"/>
                </a:lnTo>
                <a:lnTo>
                  <a:pt x="995770" y="791990"/>
                </a:lnTo>
                <a:lnTo>
                  <a:pt x="1006899" y="787247"/>
                </a:lnTo>
                <a:lnTo>
                  <a:pt x="1008864" y="785701"/>
                </a:lnTo>
                <a:lnTo>
                  <a:pt x="1016812" y="775587"/>
                </a:lnTo>
                <a:lnTo>
                  <a:pt x="1025822" y="767257"/>
                </a:lnTo>
                <a:lnTo>
                  <a:pt x="1028236" y="766403"/>
                </a:lnTo>
                <a:lnTo>
                  <a:pt x="1040320" y="765654"/>
                </a:lnTo>
                <a:lnTo>
                  <a:pt x="1053938" y="767255"/>
                </a:lnTo>
                <a:lnTo>
                  <a:pt x="1065827" y="768718"/>
                </a:lnTo>
                <a:lnTo>
                  <a:pt x="1076702" y="769264"/>
                </a:lnTo>
                <a:lnTo>
                  <a:pt x="1089779" y="768230"/>
                </a:lnTo>
                <a:lnTo>
                  <a:pt x="1100438" y="762634"/>
                </a:lnTo>
                <a:lnTo>
                  <a:pt x="1106708" y="749630"/>
                </a:lnTo>
                <a:lnTo>
                  <a:pt x="1107052" y="746234"/>
                </a:lnTo>
                <a:lnTo>
                  <a:pt x="1104536" y="734267"/>
                </a:lnTo>
                <a:lnTo>
                  <a:pt x="1099561" y="722381"/>
                </a:lnTo>
                <a:lnTo>
                  <a:pt x="1096498" y="710793"/>
                </a:lnTo>
                <a:lnTo>
                  <a:pt x="1097580" y="701372"/>
                </a:lnTo>
                <a:lnTo>
                  <a:pt x="1102691" y="690565"/>
                </a:lnTo>
                <a:lnTo>
                  <a:pt x="1107686" y="678942"/>
                </a:lnTo>
                <a:lnTo>
                  <a:pt x="1108214" y="670623"/>
                </a:lnTo>
                <a:lnTo>
                  <a:pt x="1105737" y="657955"/>
                </a:lnTo>
                <a:lnTo>
                  <a:pt x="1102632" y="646176"/>
                </a:lnTo>
                <a:lnTo>
                  <a:pt x="1102597" y="646011"/>
                </a:lnTo>
                <a:lnTo>
                  <a:pt x="1098290" y="634866"/>
                </a:lnTo>
                <a:lnTo>
                  <a:pt x="1091355" y="623507"/>
                </a:lnTo>
                <a:lnTo>
                  <a:pt x="1083656" y="612078"/>
                </a:lnTo>
                <a:lnTo>
                  <a:pt x="1077061" y="600718"/>
                </a:lnTo>
                <a:lnTo>
                  <a:pt x="1073434" y="589572"/>
                </a:lnTo>
                <a:lnTo>
                  <a:pt x="1072699" y="579452"/>
                </a:lnTo>
                <a:lnTo>
                  <a:pt x="1072891" y="566857"/>
                </a:lnTo>
                <a:lnTo>
                  <a:pt x="1073118" y="554286"/>
                </a:lnTo>
                <a:lnTo>
                  <a:pt x="1072114" y="541883"/>
                </a:lnTo>
                <a:lnTo>
                  <a:pt x="1071033" y="533352"/>
                </a:lnTo>
                <a:lnTo>
                  <a:pt x="1070534" y="521062"/>
                </a:lnTo>
                <a:lnTo>
                  <a:pt x="1070999" y="508748"/>
                </a:lnTo>
                <a:lnTo>
                  <a:pt x="1072117" y="496419"/>
                </a:lnTo>
                <a:lnTo>
                  <a:pt x="1073575" y="484084"/>
                </a:lnTo>
                <a:lnTo>
                  <a:pt x="1075063" y="471750"/>
                </a:lnTo>
                <a:lnTo>
                  <a:pt x="1076268" y="459428"/>
                </a:lnTo>
                <a:lnTo>
                  <a:pt x="1076879" y="447123"/>
                </a:lnTo>
                <a:lnTo>
                  <a:pt x="1076585" y="434846"/>
                </a:lnTo>
                <a:lnTo>
                  <a:pt x="1075073" y="422605"/>
                </a:lnTo>
                <a:lnTo>
                  <a:pt x="1074329" y="418492"/>
                </a:lnTo>
                <a:lnTo>
                  <a:pt x="1072144" y="405767"/>
                </a:lnTo>
                <a:lnTo>
                  <a:pt x="1070318" y="393457"/>
                </a:lnTo>
                <a:lnTo>
                  <a:pt x="1068927" y="381217"/>
                </a:lnTo>
                <a:lnTo>
                  <a:pt x="1068048" y="368696"/>
                </a:lnTo>
                <a:lnTo>
                  <a:pt x="1067758" y="355549"/>
                </a:lnTo>
                <a:lnTo>
                  <a:pt x="1067758" y="353450"/>
                </a:lnTo>
                <a:lnTo>
                  <a:pt x="1067509" y="340724"/>
                </a:lnTo>
                <a:lnTo>
                  <a:pt x="1066733" y="328066"/>
                </a:lnTo>
                <a:lnTo>
                  <a:pt x="1065306" y="315442"/>
                </a:lnTo>
                <a:lnTo>
                  <a:pt x="1064013" y="310763"/>
                </a:lnTo>
                <a:lnTo>
                  <a:pt x="1056344" y="300420"/>
                </a:lnTo>
                <a:lnTo>
                  <a:pt x="1047149" y="291111"/>
                </a:lnTo>
                <a:lnTo>
                  <a:pt x="1042154" y="279527"/>
                </a:lnTo>
                <a:lnTo>
                  <a:pt x="1041855" y="275300"/>
                </a:lnTo>
                <a:lnTo>
                  <a:pt x="1040979" y="262790"/>
                </a:lnTo>
                <a:lnTo>
                  <a:pt x="1040140" y="249851"/>
                </a:lnTo>
                <a:lnTo>
                  <a:pt x="1039429" y="236802"/>
                </a:lnTo>
                <a:lnTo>
                  <a:pt x="1038935" y="223964"/>
                </a:lnTo>
                <a:lnTo>
                  <a:pt x="1038751" y="211658"/>
                </a:lnTo>
                <a:lnTo>
                  <a:pt x="1038499" y="206346"/>
                </a:lnTo>
                <a:lnTo>
                  <a:pt x="1035520" y="194443"/>
                </a:lnTo>
                <a:lnTo>
                  <a:pt x="1031011" y="184264"/>
                </a:lnTo>
                <a:lnTo>
                  <a:pt x="1027295" y="170827"/>
                </a:lnTo>
                <a:lnTo>
                  <a:pt x="1021779" y="157834"/>
                </a:lnTo>
                <a:lnTo>
                  <a:pt x="1013494" y="145646"/>
                </a:lnTo>
                <a:lnTo>
                  <a:pt x="1004069" y="134559"/>
                </a:lnTo>
                <a:lnTo>
                  <a:pt x="995634" y="127076"/>
                </a:lnTo>
                <a:lnTo>
                  <a:pt x="989785" y="123174"/>
                </a:lnTo>
                <a:lnTo>
                  <a:pt x="978893" y="116224"/>
                </a:lnTo>
                <a:lnTo>
                  <a:pt x="970057" y="111384"/>
                </a:lnTo>
                <a:lnTo>
                  <a:pt x="960130" y="106919"/>
                </a:lnTo>
                <a:lnTo>
                  <a:pt x="945965" y="101092"/>
                </a:lnTo>
                <a:lnTo>
                  <a:pt x="939131" y="98557"/>
                </a:lnTo>
                <a:lnTo>
                  <a:pt x="926779" y="95464"/>
                </a:lnTo>
                <a:lnTo>
                  <a:pt x="915970" y="94388"/>
                </a:lnTo>
                <a:lnTo>
                  <a:pt x="905482" y="94193"/>
                </a:lnTo>
                <a:lnTo>
                  <a:pt x="894094" y="93741"/>
                </a:lnTo>
                <a:lnTo>
                  <a:pt x="880585" y="91897"/>
                </a:lnTo>
                <a:lnTo>
                  <a:pt x="873508" y="90688"/>
                </a:lnTo>
                <a:lnTo>
                  <a:pt x="861262" y="89259"/>
                </a:lnTo>
                <a:lnTo>
                  <a:pt x="848733" y="88413"/>
                </a:lnTo>
                <a:lnTo>
                  <a:pt x="836012" y="87935"/>
                </a:lnTo>
                <a:lnTo>
                  <a:pt x="823189" y="87608"/>
                </a:lnTo>
                <a:lnTo>
                  <a:pt x="810353" y="87218"/>
                </a:lnTo>
                <a:lnTo>
                  <a:pt x="797595" y="86547"/>
                </a:lnTo>
                <a:lnTo>
                  <a:pt x="785005" y="85382"/>
                </a:lnTo>
                <a:lnTo>
                  <a:pt x="771872" y="83258"/>
                </a:lnTo>
                <a:lnTo>
                  <a:pt x="759437" y="80664"/>
                </a:lnTo>
                <a:lnTo>
                  <a:pt x="747027" y="78243"/>
                </a:lnTo>
                <a:lnTo>
                  <a:pt x="734459" y="76695"/>
                </a:lnTo>
                <a:lnTo>
                  <a:pt x="725097" y="76296"/>
                </a:lnTo>
                <a:lnTo>
                  <a:pt x="699749" y="76086"/>
                </a:lnTo>
                <a:lnTo>
                  <a:pt x="687177" y="75298"/>
                </a:lnTo>
                <a:lnTo>
                  <a:pt x="677593" y="73873"/>
                </a:lnTo>
                <a:lnTo>
                  <a:pt x="665289" y="71031"/>
                </a:lnTo>
                <a:lnTo>
                  <a:pt x="652994" y="67390"/>
                </a:lnTo>
                <a:lnTo>
                  <a:pt x="640696" y="63309"/>
                </a:lnTo>
                <a:lnTo>
                  <a:pt x="628387" y="59151"/>
                </a:lnTo>
                <a:lnTo>
                  <a:pt x="616058" y="55278"/>
                </a:lnTo>
                <a:lnTo>
                  <a:pt x="603697" y="52051"/>
                </a:lnTo>
                <a:lnTo>
                  <a:pt x="591296" y="49832"/>
                </a:lnTo>
                <a:lnTo>
                  <a:pt x="578846" y="48983"/>
                </a:lnTo>
                <a:lnTo>
                  <a:pt x="572920" y="49019"/>
                </a:lnTo>
                <a:lnTo>
                  <a:pt x="560232" y="49279"/>
                </a:lnTo>
                <a:lnTo>
                  <a:pt x="547190" y="49421"/>
                </a:lnTo>
                <a:lnTo>
                  <a:pt x="534183" y="49001"/>
                </a:lnTo>
                <a:lnTo>
                  <a:pt x="521601" y="47573"/>
                </a:lnTo>
                <a:lnTo>
                  <a:pt x="509834" y="44691"/>
                </a:lnTo>
                <a:lnTo>
                  <a:pt x="282047" y="0"/>
                </a:lnTo>
                <a:lnTo>
                  <a:pt x="266913" y="2103"/>
                </a:lnTo>
                <a:lnTo>
                  <a:pt x="254517" y="4612"/>
                </a:lnTo>
                <a:lnTo>
                  <a:pt x="242132" y="7720"/>
                </a:lnTo>
                <a:lnTo>
                  <a:pt x="229782" y="11324"/>
                </a:lnTo>
                <a:lnTo>
                  <a:pt x="217493" y="15321"/>
                </a:lnTo>
                <a:lnTo>
                  <a:pt x="205287" y="19609"/>
                </a:lnTo>
                <a:lnTo>
                  <a:pt x="193189" y="24085"/>
                </a:lnTo>
                <a:lnTo>
                  <a:pt x="181224" y="28647"/>
                </a:lnTo>
                <a:lnTo>
                  <a:pt x="169416" y="33192"/>
                </a:lnTo>
                <a:lnTo>
                  <a:pt x="157790" y="37617"/>
                </a:lnTo>
                <a:lnTo>
                  <a:pt x="147595" y="41529"/>
                </a:lnTo>
                <a:lnTo>
                  <a:pt x="135800" y="46239"/>
                </a:lnTo>
                <a:lnTo>
                  <a:pt x="124070" y="51081"/>
                </a:lnTo>
                <a:lnTo>
                  <a:pt x="112385" y="56024"/>
                </a:lnTo>
                <a:lnTo>
                  <a:pt x="100723" y="61033"/>
                </a:lnTo>
                <a:lnTo>
                  <a:pt x="89064" y="66076"/>
                </a:lnTo>
                <a:lnTo>
                  <a:pt x="77386" y="71120"/>
                </a:lnTo>
                <a:lnTo>
                  <a:pt x="71357" y="73096"/>
                </a:lnTo>
                <a:lnTo>
                  <a:pt x="62220" y="73372"/>
                </a:lnTo>
                <a:lnTo>
                  <a:pt x="54755" y="70671"/>
                </a:lnTo>
                <a:lnTo>
                  <a:pt x="48561" y="66353"/>
                </a:lnTo>
                <a:lnTo>
                  <a:pt x="43237" y="61779"/>
                </a:lnTo>
                <a:lnTo>
                  <a:pt x="38383" y="58311"/>
                </a:lnTo>
                <a:lnTo>
                  <a:pt x="22624" y="68148"/>
                </a:lnTo>
                <a:lnTo>
                  <a:pt x="14865" y="82395"/>
                </a:lnTo>
                <a:lnTo>
                  <a:pt x="8663" y="96684"/>
                </a:lnTo>
                <a:lnTo>
                  <a:pt x="3763" y="113540"/>
                </a:lnTo>
                <a:lnTo>
                  <a:pt x="698" y="134119"/>
                </a:lnTo>
                <a:lnTo>
                  <a:pt x="20" y="146167"/>
                </a:lnTo>
                <a:lnTo>
                  <a:pt x="0" y="159579"/>
                </a:lnTo>
                <a:lnTo>
                  <a:pt x="704" y="174501"/>
                </a:lnTo>
                <a:lnTo>
                  <a:pt x="2199" y="191076"/>
                </a:lnTo>
                <a:lnTo>
                  <a:pt x="4552" y="209450"/>
                </a:lnTo>
                <a:lnTo>
                  <a:pt x="7828" y="229766"/>
                </a:lnTo>
                <a:lnTo>
                  <a:pt x="12095" y="252171"/>
                </a:lnTo>
                <a:lnTo>
                  <a:pt x="15575" y="264756"/>
                </a:lnTo>
                <a:lnTo>
                  <a:pt x="20135" y="274645"/>
                </a:lnTo>
                <a:lnTo>
                  <a:pt x="26482" y="283920"/>
                </a:lnTo>
                <a:lnTo>
                  <a:pt x="34996" y="293124"/>
                </a:lnTo>
                <a:lnTo>
                  <a:pt x="46059" y="302798"/>
                </a:lnTo>
                <a:lnTo>
                  <a:pt x="60051" y="313486"/>
                </a:lnTo>
                <a:lnTo>
                  <a:pt x="72727" y="322334"/>
                </a:lnTo>
                <a:lnTo>
                  <a:pt x="83624" y="329245"/>
                </a:lnTo>
                <a:lnTo>
                  <a:pt x="94228" y="335323"/>
                </a:lnTo>
                <a:lnTo>
                  <a:pt x="104790" y="340776"/>
                </a:lnTo>
                <a:lnTo>
                  <a:pt x="115560" y="345810"/>
                </a:lnTo>
                <a:lnTo>
                  <a:pt x="126790" y="350632"/>
                </a:lnTo>
                <a:lnTo>
                  <a:pt x="138730" y="355447"/>
                </a:lnTo>
                <a:lnTo>
                  <a:pt x="151630" y="360464"/>
                </a:lnTo>
                <a:lnTo>
                  <a:pt x="164308" y="365172"/>
                </a:lnTo>
                <a:lnTo>
                  <a:pt x="176246" y="369470"/>
                </a:lnTo>
                <a:lnTo>
                  <a:pt x="188442" y="373938"/>
                </a:lnTo>
                <a:lnTo>
                  <a:pt x="200675" y="378690"/>
                </a:lnTo>
                <a:lnTo>
                  <a:pt x="212721" y="383840"/>
                </a:lnTo>
                <a:lnTo>
                  <a:pt x="224359" y="389500"/>
                </a:lnTo>
                <a:lnTo>
                  <a:pt x="235367" y="395784"/>
                </a:lnTo>
                <a:lnTo>
                  <a:pt x="245521" y="402805"/>
                </a:lnTo>
                <a:lnTo>
                  <a:pt x="253341" y="406919"/>
                </a:lnTo>
                <a:lnTo>
                  <a:pt x="267672" y="413294"/>
                </a:lnTo>
                <a:lnTo>
                  <a:pt x="278033" y="418401"/>
                </a:lnTo>
                <a:lnTo>
                  <a:pt x="284232" y="422426"/>
                </a:lnTo>
                <a:lnTo>
                  <a:pt x="293699" y="428326"/>
                </a:lnTo>
                <a:lnTo>
                  <a:pt x="304068" y="435169"/>
                </a:lnTo>
                <a:lnTo>
                  <a:pt x="314657" y="443201"/>
                </a:lnTo>
                <a:lnTo>
                  <a:pt x="324784" y="452671"/>
                </a:lnTo>
                <a:lnTo>
                  <a:pt x="333767" y="463825"/>
                </a:lnTo>
                <a:lnTo>
                  <a:pt x="340924" y="476910"/>
                </a:lnTo>
                <a:lnTo>
                  <a:pt x="341295" y="481219"/>
                </a:lnTo>
                <a:lnTo>
                  <a:pt x="343098" y="492283"/>
                </a:lnTo>
                <a:lnTo>
                  <a:pt x="345950" y="504617"/>
                </a:lnTo>
                <a:lnTo>
                  <a:pt x="349514" y="517831"/>
                </a:lnTo>
                <a:lnTo>
                  <a:pt x="353453" y="531538"/>
                </a:lnTo>
                <a:lnTo>
                  <a:pt x="357431" y="545348"/>
                </a:lnTo>
                <a:lnTo>
                  <a:pt x="361111" y="558874"/>
                </a:lnTo>
                <a:lnTo>
                  <a:pt x="364157" y="571725"/>
                </a:lnTo>
                <a:lnTo>
                  <a:pt x="366231" y="583514"/>
                </a:lnTo>
                <a:lnTo>
                  <a:pt x="366997" y="593852"/>
                </a:lnTo>
                <a:lnTo>
                  <a:pt x="367014" y="598445"/>
                </a:lnTo>
                <a:lnTo>
                  <a:pt x="367271" y="610484"/>
                </a:lnTo>
                <a:lnTo>
                  <a:pt x="367823" y="619571"/>
                </a:lnTo>
                <a:lnTo>
                  <a:pt x="368648" y="626312"/>
                </a:lnTo>
                <a:lnTo>
                  <a:pt x="369726" y="631316"/>
                </a:lnTo>
                <a:lnTo>
                  <a:pt x="371033" y="635189"/>
                </a:lnTo>
                <a:lnTo>
                  <a:pt x="372550" y="638539"/>
                </a:lnTo>
                <a:lnTo>
                  <a:pt x="374253" y="641972"/>
                </a:lnTo>
                <a:lnTo>
                  <a:pt x="376123" y="646097"/>
                </a:lnTo>
                <a:lnTo>
                  <a:pt x="378136" y="651519"/>
                </a:lnTo>
                <a:lnTo>
                  <a:pt x="380273" y="658847"/>
                </a:lnTo>
                <a:lnTo>
                  <a:pt x="382510" y="668687"/>
                </a:lnTo>
                <a:lnTo>
                  <a:pt x="384828" y="681647"/>
                </a:lnTo>
                <a:lnTo>
                  <a:pt x="385895" y="687619"/>
                </a:lnTo>
                <a:lnTo>
                  <a:pt x="388285" y="698809"/>
                </a:lnTo>
                <a:lnTo>
                  <a:pt x="391162" y="711111"/>
                </a:lnTo>
                <a:lnTo>
                  <a:pt x="394230" y="724171"/>
                </a:lnTo>
                <a:lnTo>
                  <a:pt x="397190" y="737637"/>
                </a:lnTo>
                <a:lnTo>
                  <a:pt x="399746" y="751155"/>
                </a:lnTo>
                <a:lnTo>
                  <a:pt x="401600" y="764372"/>
                </a:lnTo>
                <a:lnTo>
                  <a:pt x="402455" y="776933"/>
                </a:lnTo>
                <a:lnTo>
                  <a:pt x="402014" y="788486"/>
                </a:lnTo>
                <a:lnTo>
                  <a:pt x="399979" y="798677"/>
                </a:lnTo>
                <a:lnTo>
                  <a:pt x="398403" y="803960"/>
                </a:lnTo>
                <a:lnTo>
                  <a:pt x="395224" y="816680"/>
                </a:lnTo>
                <a:lnTo>
                  <a:pt x="393031" y="828905"/>
                </a:lnTo>
                <a:lnTo>
                  <a:pt x="391700" y="840852"/>
                </a:lnTo>
                <a:lnTo>
                  <a:pt x="391112" y="852736"/>
                </a:lnTo>
                <a:lnTo>
                  <a:pt x="391145" y="8647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2956759" y="5355480"/>
            <a:ext cx="1108214" cy="1039558"/>
          </a:xfrm>
          <a:custGeom>
            <a:avLst/>
            <a:gdLst/>
            <a:ahLst/>
            <a:cxnLst/>
            <a:rect l="l" t="t" r="r" b="b"/>
            <a:pathLst>
              <a:path w="1108214" h="1039558">
                <a:moveTo>
                  <a:pt x="509834" y="44691"/>
                </a:moveTo>
                <a:lnTo>
                  <a:pt x="521601" y="47573"/>
                </a:lnTo>
                <a:lnTo>
                  <a:pt x="534183" y="49001"/>
                </a:lnTo>
                <a:lnTo>
                  <a:pt x="547190" y="49421"/>
                </a:lnTo>
                <a:lnTo>
                  <a:pt x="560232" y="49279"/>
                </a:lnTo>
                <a:lnTo>
                  <a:pt x="572920" y="49019"/>
                </a:lnTo>
                <a:lnTo>
                  <a:pt x="578846" y="48983"/>
                </a:lnTo>
                <a:lnTo>
                  <a:pt x="591296" y="49832"/>
                </a:lnTo>
                <a:lnTo>
                  <a:pt x="603697" y="52051"/>
                </a:lnTo>
                <a:lnTo>
                  <a:pt x="616058" y="55278"/>
                </a:lnTo>
                <a:lnTo>
                  <a:pt x="628387" y="59151"/>
                </a:lnTo>
                <a:lnTo>
                  <a:pt x="640696" y="63309"/>
                </a:lnTo>
                <a:lnTo>
                  <a:pt x="652994" y="67390"/>
                </a:lnTo>
                <a:lnTo>
                  <a:pt x="665289" y="71031"/>
                </a:lnTo>
                <a:lnTo>
                  <a:pt x="677593" y="73873"/>
                </a:lnTo>
                <a:lnTo>
                  <a:pt x="687177" y="75298"/>
                </a:lnTo>
                <a:lnTo>
                  <a:pt x="699749" y="76086"/>
                </a:lnTo>
                <a:lnTo>
                  <a:pt x="712401" y="76211"/>
                </a:lnTo>
                <a:lnTo>
                  <a:pt x="725097" y="76296"/>
                </a:lnTo>
                <a:lnTo>
                  <a:pt x="734459" y="76695"/>
                </a:lnTo>
                <a:lnTo>
                  <a:pt x="747027" y="78243"/>
                </a:lnTo>
                <a:lnTo>
                  <a:pt x="759437" y="80664"/>
                </a:lnTo>
                <a:lnTo>
                  <a:pt x="771872" y="83258"/>
                </a:lnTo>
                <a:lnTo>
                  <a:pt x="784513" y="85322"/>
                </a:lnTo>
                <a:lnTo>
                  <a:pt x="797595" y="86547"/>
                </a:lnTo>
                <a:lnTo>
                  <a:pt x="810353" y="87218"/>
                </a:lnTo>
                <a:lnTo>
                  <a:pt x="823189" y="87608"/>
                </a:lnTo>
                <a:lnTo>
                  <a:pt x="836012" y="87935"/>
                </a:lnTo>
                <a:lnTo>
                  <a:pt x="848733" y="88413"/>
                </a:lnTo>
                <a:lnTo>
                  <a:pt x="861262" y="89259"/>
                </a:lnTo>
                <a:lnTo>
                  <a:pt x="873508" y="90688"/>
                </a:lnTo>
                <a:lnTo>
                  <a:pt x="880585" y="91897"/>
                </a:lnTo>
                <a:lnTo>
                  <a:pt x="894094" y="93741"/>
                </a:lnTo>
                <a:lnTo>
                  <a:pt x="905482" y="94193"/>
                </a:lnTo>
                <a:lnTo>
                  <a:pt x="915970" y="94388"/>
                </a:lnTo>
                <a:lnTo>
                  <a:pt x="926779" y="95464"/>
                </a:lnTo>
                <a:lnTo>
                  <a:pt x="939131" y="98557"/>
                </a:lnTo>
                <a:lnTo>
                  <a:pt x="945965" y="101092"/>
                </a:lnTo>
                <a:lnTo>
                  <a:pt x="960130" y="106919"/>
                </a:lnTo>
                <a:lnTo>
                  <a:pt x="970057" y="111384"/>
                </a:lnTo>
                <a:lnTo>
                  <a:pt x="978893" y="116224"/>
                </a:lnTo>
                <a:lnTo>
                  <a:pt x="989785" y="123174"/>
                </a:lnTo>
                <a:lnTo>
                  <a:pt x="995634" y="127076"/>
                </a:lnTo>
                <a:lnTo>
                  <a:pt x="1004069" y="134559"/>
                </a:lnTo>
                <a:lnTo>
                  <a:pt x="1013494" y="145646"/>
                </a:lnTo>
                <a:lnTo>
                  <a:pt x="1021779" y="157834"/>
                </a:lnTo>
                <a:lnTo>
                  <a:pt x="1026798" y="168622"/>
                </a:lnTo>
                <a:lnTo>
                  <a:pt x="1027295" y="170827"/>
                </a:lnTo>
                <a:lnTo>
                  <a:pt x="1031011" y="184264"/>
                </a:lnTo>
                <a:lnTo>
                  <a:pt x="1035520" y="194443"/>
                </a:lnTo>
                <a:lnTo>
                  <a:pt x="1038499" y="206346"/>
                </a:lnTo>
                <a:lnTo>
                  <a:pt x="1038751" y="211658"/>
                </a:lnTo>
                <a:lnTo>
                  <a:pt x="1038935" y="223964"/>
                </a:lnTo>
                <a:lnTo>
                  <a:pt x="1039429" y="236802"/>
                </a:lnTo>
                <a:lnTo>
                  <a:pt x="1040140" y="249851"/>
                </a:lnTo>
                <a:lnTo>
                  <a:pt x="1040979" y="262790"/>
                </a:lnTo>
                <a:lnTo>
                  <a:pt x="1041855" y="275300"/>
                </a:lnTo>
                <a:lnTo>
                  <a:pt x="1042154" y="279527"/>
                </a:lnTo>
                <a:lnTo>
                  <a:pt x="1047149" y="291111"/>
                </a:lnTo>
                <a:lnTo>
                  <a:pt x="1056344" y="300420"/>
                </a:lnTo>
                <a:lnTo>
                  <a:pt x="1064013" y="310763"/>
                </a:lnTo>
                <a:lnTo>
                  <a:pt x="1065306" y="315442"/>
                </a:lnTo>
                <a:lnTo>
                  <a:pt x="1066733" y="328066"/>
                </a:lnTo>
                <a:lnTo>
                  <a:pt x="1067509" y="340724"/>
                </a:lnTo>
                <a:lnTo>
                  <a:pt x="1067758" y="353450"/>
                </a:lnTo>
                <a:lnTo>
                  <a:pt x="1067758" y="355549"/>
                </a:lnTo>
                <a:lnTo>
                  <a:pt x="1068048" y="368696"/>
                </a:lnTo>
                <a:lnTo>
                  <a:pt x="1068927" y="381217"/>
                </a:lnTo>
                <a:lnTo>
                  <a:pt x="1070318" y="393457"/>
                </a:lnTo>
                <a:lnTo>
                  <a:pt x="1072144" y="405767"/>
                </a:lnTo>
                <a:lnTo>
                  <a:pt x="1074329" y="418492"/>
                </a:lnTo>
                <a:lnTo>
                  <a:pt x="1075073" y="422605"/>
                </a:lnTo>
                <a:lnTo>
                  <a:pt x="1076585" y="434846"/>
                </a:lnTo>
                <a:lnTo>
                  <a:pt x="1076879" y="447123"/>
                </a:lnTo>
                <a:lnTo>
                  <a:pt x="1076268" y="459428"/>
                </a:lnTo>
                <a:lnTo>
                  <a:pt x="1075063" y="471750"/>
                </a:lnTo>
                <a:lnTo>
                  <a:pt x="1073575" y="484084"/>
                </a:lnTo>
                <a:lnTo>
                  <a:pt x="1072117" y="496419"/>
                </a:lnTo>
                <a:lnTo>
                  <a:pt x="1070999" y="508748"/>
                </a:lnTo>
                <a:lnTo>
                  <a:pt x="1070534" y="521062"/>
                </a:lnTo>
                <a:lnTo>
                  <a:pt x="1071033" y="533352"/>
                </a:lnTo>
                <a:lnTo>
                  <a:pt x="1072114" y="541883"/>
                </a:lnTo>
                <a:lnTo>
                  <a:pt x="1073118" y="554286"/>
                </a:lnTo>
                <a:lnTo>
                  <a:pt x="1072891" y="566857"/>
                </a:lnTo>
                <a:lnTo>
                  <a:pt x="1072699" y="579452"/>
                </a:lnTo>
                <a:lnTo>
                  <a:pt x="1073434" y="589572"/>
                </a:lnTo>
                <a:lnTo>
                  <a:pt x="1077061" y="600718"/>
                </a:lnTo>
                <a:lnTo>
                  <a:pt x="1083656" y="612078"/>
                </a:lnTo>
                <a:lnTo>
                  <a:pt x="1091355" y="623507"/>
                </a:lnTo>
                <a:lnTo>
                  <a:pt x="1098290" y="634866"/>
                </a:lnTo>
                <a:lnTo>
                  <a:pt x="1102597" y="646011"/>
                </a:lnTo>
                <a:lnTo>
                  <a:pt x="1102632" y="646176"/>
                </a:lnTo>
                <a:lnTo>
                  <a:pt x="1105737" y="657955"/>
                </a:lnTo>
                <a:lnTo>
                  <a:pt x="1108214" y="670623"/>
                </a:lnTo>
                <a:lnTo>
                  <a:pt x="1107686" y="678942"/>
                </a:lnTo>
                <a:lnTo>
                  <a:pt x="1102691" y="690565"/>
                </a:lnTo>
                <a:lnTo>
                  <a:pt x="1097580" y="701372"/>
                </a:lnTo>
                <a:lnTo>
                  <a:pt x="1096498" y="710793"/>
                </a:lnTo>
                <a:lnTo>
                  <a:pt x="1099561" y="722381"/>
                </a:lnTo>
                <a:lnTo>
                  <a:pt x="1104536" y="734267"/>
                </a:lnTo>
                <a:lnTo>
                  <a:pt x="1107052" y="746234"/>
                </a:lnTo>
                <a:lnTo>
                  <a:pt x="1106708" y="749630"/>
                </a:lnTo>
                <a:lnTo>
                  <a:pt x="1100438" y="762634"/>
                </a:lnTo>
                <a:lnTo>
                  <a:pt x="1089779" y="768230"/>
                </a:lnTo>
                <a:lnTo>
                  <a:pt x="1076702" y="769264"/>
                </a:lnTo>
                <a:lnTo>
                  <a:pt x="1065827" y="768718"/>
                </a:lnTo>
                <a:lnTo>
                  <a:pt x="1053938" y="767255"/>
                </a:lnTo>
                <a:lnTo>
                  <a:pt x="1040320" y="765654"/>
                </a:lnTo>
                <a:lnTo>
                  <a:pt x="1028236" y="766403"/>
                </a:lnTo>
                <a:lnTo>
                  <a:pt x="1025822" y="767257"/>
                </a:lnTo>
                <a:lnTo>
                  <a:pt x="1016812" y="775587"/>
                </a:lnTo>
                <a:lnTo>
                  <a:pt x="1008864" y="785701"/>
                </a:lnTo>
                <a:lnTo>
                  <a:pt x="1006899" y="787247"/>
                </a:lnTo>
                <a:lnTo>
                  <a:pt x="995770" y="791990"/>
                </a:lnTo>
                <a:lnTo>
                  <a:pt x="982547" y="794034"/>
                </a:lnTo>
                <a:lnTo>
                  <a:pt x="969504" y="795045"/>
                </a:lnTo>
                <a:lnTo>
                  <a:pt x="963618" y="795705"/>
                </a:lnTo>
                <a:lnTo>
                  <a:pt x="951092" y="797625"/>
                </a:lnTo>
                <a:lnTo>
                  <a:pt x="938484" y="799884"/>
                </a:lnTo>
                <a:lnTo>
                  <a:pt x="926025" y="802816"/>
                </a:lnTo>
                <a:lnTo>
                  <a:pt x="913946" y="806757"/>
                </a:lnTo>
                <a:lnTo>
                  <a:pt x="909516" y="808583"/>
                </a:lnTo>
                <a:lnTo>
                  <a:pt x="909759" y="801822"/>
                </a:lnTo>
                <a:lnTo>
                  <a:pt x="912737" y="786676"/>
                </a:lnTo>
                <a:lnTo>
                  <a:pt x="915040" y="773843"/>
                </a:lnTo>
                <a:lnTo>
                  <a:pt x="914697" y="771690"/>
                </a:lnTo>
                <a:lnTo>
                  <a:pt x="905509" y="763759"/>
                </a:lnTo>
                <a:lnTo>
                  <a:pt x="897571" y="755442"/>
                </a:lnTo>
                <a:lnTo>
                  <a:pt x="897273" y="749452"/>
                </a:lnTo>
                <a:lnTo>
                  <a:pt x="897464" y="743469"/>
                </a:lnTo>
                <a:lnTo>
                  <a:pt x="896764" y="732920"/>
                </a:lnTo>
                <a:lnTo>
                  <a:pt x="895436" y="719114"/>
                </a:lnTo>
                <a:lnTo>
                  <a:pt x="893743" y="703363"/>
                </a:lnTo>
                <a:lnTo>
                  <a:pt x="891947" y="686980"/>
                </a:lnTo>
                <a:lnTo>
                  <a:pt x="890311" y="671274"/>
                </a:lnTo>
                <a:lnTo>
                  <a:pt x="889097" y="657558"/>
                </a:lnTo>
                <a:lnTo>
                  <a:pt x="888568" y="647143"/>
                </a:lnTo>
                <a:lnTo>
                  <a:pt x="888586" y="644740"/>
                </a:lnTo>
                <a:lnTo>
                  <a:pt x="888460" y="631963"/>
                </a:lnTo>
                <a:lnTo>
                  <a:pt x="887460" y="619327"/>
                </a:lnTo>
                <a:lnTo>
                  <a:pt x="885852" y="606785"/>
                </a:lnTo>
                <a:lnTo>
                  <a:pt x="883905" y="594291"/>
                </a:lnTo>
                <a:lnTo>
                  <a:pt x="881887" y="581797"/>
                </a:lnTo>
                <a:lnTo>
                  <a:pt x="880066" y="569256"/>
                </a:lnTo>
                <a:lnTo>
                  <a:pt x="878709" y="556622"/>
                </a:lnTo>
                <a:lnTo>
                  <a:pt x="878680" y="556260"/>
                </a:lnTo>
                <a:lnTo>
                  <a:pt x="877242" y="543391"/>
                </a:lnTo>
                <a:lnTo>
                  <a:pt x="875177" y="530749"/>
                </a:lnTo>
                <a:lnTo>
                  <a:pt x="872752" y="518268"/>
                </a:lnTo>
                <a:lnTo>
                  <a:pt x="870230" y="505878"/>
                </a:lnTo>
                <a:lnTo>
                  <a:pt x="867878" y="493512"/>
                </a:lnTo>
                <a:lnTo>
                  <a:pt x="865960" y="481103"/>
                </a:lnTo>
                <a:lnTo>
                  <a:pt x="864742" y="468583"/>
                </a:lnTo>
                <a:lnTo>
                  <a:pt x="864481" y="456209"/>
                </a:lnTo>
                <a:lnTo>
                  <a:pt x="863720" y="449772"/>
                </a:lnTo>
                <a:lnTo>
                  <a:pt x="861464" y="439562"/>
                </a:lnTo>
                <a:lnTo>
                  <a:pt x="858038" y="426499"/>
                </a:lnTo>
                <a:lnTo>
                  <a:pt x="853763" y="411505"/>
                </a:lnTo>
                <a:lnTo>
                  <a:pt x="848963" y="395500"/>
                </a:lnTo>
                <a:lnTo>
                  <a:pt x="843960" y="379405"/>
                </a:lnTo>
                <a:lnTo>
                  <a:pt x="839078" y="364143"/>
                </a:lnTo>
                <a:lnTo>
                  <a:pt x="834638" y="350632"/>
                </a:lnTo>
                <a:lnTo>
                  <a:pt x="830963" y="339796"/>
                </a:lnTo>
                <a:lnTo>
                  <a:pt x="828377" y="332554"/>
                </a:lnTo>
                <a:lnTo>
                  <a:pt x="827931" y="331393"/>
                </a:lnTo>
                <a:lnTo>
                  <a:pt x="813329" y="332029"/>
                </a:lnTo>
                <a:lnTo>
                  <a:pt x="803124" y="329801"/>
                </a:lnTo>
                <a:lnTo>
                  <a:pt x="793979" y="326310"/>
                </a:lnTo>
                <a:lnTo>
                  <a:pt x="782561" y="323158"/>
                </a:lnTo>
                <a:lnTo>
                  <a:pt x="771682" y="322021"/>
                </a:lnTo>
                <a:lnTo>
                  <a:pt x="766291" y="321850"/>
                </a:lnTo>
                <a:lnTo>
                  <a:pt x="757866" y="321642"/>
                </a:lnTo>
                <a:lnTo>
                  <a:pt x="746857" y="321399"/>
                </a:lnTo>
                <a:lnTo>
                  <a:pt x="733715" y="321120"/>
                </a:lnTo>
                <a:lnTo>
                  <a:pt x="718889" y="320807"/>
                </a:lnTo>
                <a:lnTo>
                  <a:pt x="702829" y="320459"/>
                </a:lnTo>
                <a:lnTo>
                  <a:pt x="685987" y="320079"/>
                </a:lnTo>
                <a:lnTo>
                  <a:pt x="668810" y="319665"/>
                </a:lnTo>
                <a:lnTo>
                  <a:pt x="651750" y="319220"/>
                </a:lnTo>
                <a:lnTo>
                  <a:pt x="635257" y="318743"/>
                </a:lnTo>
                <a:lnTo>
                  <a:pt x="619780" y="318236"/>
                </a:lnTo>
                <a:lnTo>
                  <a:pt x="605770" y="317699"/>
                </a:lnTo>
                <a:lnTo>
                  <a:pt x="593676" y="317133"/>
                </a:lnTo>
                <a:lnTo>
                  <a:pt x="583950" y="316538"/>
                </a:lnTo>
                <a:lnTo>
                  <a:pt x="577039" y="315915"/>
                </a:lnTo>
                <a:lnTo>
                  <a:pt x="574718" y="315582"/>
                </a:lnTo>
                <a:lnTo>
                  <a:pt x="577384" y="324909"/>
                </a:lnTo>
                <a:lnTo>
                  <a:pt x="579474" y="333056"/>
                </a:lnTo>
                <a:lnTo>
                  <a:pt x="581981" y="344255"/>
                </a:lnTo>
                <a:lnTo>
                  <a:pt x="585898" y="362733"/>
                </a:lnTo>
                <a:lnTo>
                  <a:pt x="586872" y="367360"/>
                </a:lnTo>
                <a:lnTo>
                  <a:pt x="590077" y="386514"/>
                </a:lnTo>
                <a:lnTo>
                  <a:pt x="589048" y="394814"/>
                </a:lnTo>
                <a:lnTo>
                  <a:pt x="586161" y="399173"/>
                </a:lnTo>
                <a:lnTo>
                  <a:pt x="583175" y="407432"/>
                </a:lnTo>
                <a:lnTo>
                  <a:pt x="582700" y="419155"/>
                </a:lnTo>
                <a:lnTo>
                  <a:pt x="584062" y="433059"/>
                </a:lnTo>
                <a:lnTo>
                  <a:pt x="586586" y="447861"/>
                </a:lnTo>
                <a:lnTo>
                  <a:pt x="589596" y="462279"/>
                </a:lnTo>
                <a:lnTo>
                  <a:pt x="592418" y="475028"/>
                </a:lnTo>
                <a:lnTo>
                  <a:pt x="594376" y="484825"/>
                </a:lnTo>
                <a:lnTo>
                  <a:pt x="594721" y="487222"/>
                </a:lnTo>
                <a:lnTo>
                  <a:pt x="595297" y="499787"/>
                </a:lnTo>
                <a:lnTo>
                  <a:pt x="594464" y="512278"/>
                </a:lnTo>
                <a:lnTo>
                  <a:pt x="592765" y="524738"/>
                </a:lnTo>
                <a:lnTo>
                  <a:pt x="590746" y="537209"/>
                </a:lnTo>
                <a:lnTo>
                  <a:pt x="588952" y="549734"/>
                </a:lnTo>
                <a:lnTo>
                  <a:pt x="587927" y="562355"/>
                </a:lnTo>
                <a:lnTo>
                  <a:pt x="587850" y="566508"/>
                </a:lnTo>
                <a:lnTo>
                  <a:pt x="588061" y="578773"/>
                </a:lnTo>
                <a:lnTo>
                  <a:pt x="588622" y="591373"/>
                </a:lnTo>
                <a:lnTo>
                  <a:pt x="589425" y="604205"/>
                </a:lnTo>
                <a:lnTo>
                  <a:pt x="590362" y="617164"/>
                </a:lnTo>
                <a:lnTo>
                  <a:pt x="591325" y="630149"/>
                </a:lnTo>
                <a:lnTo>
                  <a:pt x="592205" y="643056"/>
                </a:lnTo>
                <a:lnTo>
                  <a:pt x="592895" y="655781"/>
                </a:lnTo>
                <a:lnTo>
                  <a:pt x="593286" y="668222"/>
                </a:lnTo>
                <a:lnTo>
                  <a:pt x="593336" y="674027"/>
                </a:lnTo>
                <a:lnTo>
                  <a:pt x="594042" y="687200"/>
                </a:lnTo>
                <a:lnTo>
                  <a:pt x="595839" y="699413"/>
                </a:lnTo>
                <a:lnTo>
                  <a:pt x="598249" y="711379"/>
                </a:lnTo>
                <a:lnTo>
                  <a:pt x="600794" y="723809"/>
                </a:lnTo>
                <a:lnTo>
                  <a:pt x="602163" y="731634"/>
                </a:lnTo>
                <a:lnTo>
                  <a:pt x="603791" y="744029"/>
                </a:lnTo>
                <a:lnTo>
                  <a:pt x="604919" y="756843"/>
                </a:lnTo>
                <a:lnTo>
                  <a:pt x="605685" y="769814"/>
                </a:lnTo>
                <a:lnTo>
                  <a:pt x="606224" y="782680"/>
                </a:lnTo>
                <a:lnTo>
                  <a:pt x="606675" y="795178"/>
                </a:lnTo>
                <a:lnTo>
                  <a:pt x="606836" y="799388"/>
                </a:lnTo>
                <a:lnTo>
                  <a:pt x="608263" y="811633"/>
                </a:lnTo>
                <a:lnTo>
                  <a:pt x="610981" y="823538"/>
                </a:lnTo>
                <a:lnTo>
                  <a:pt x="614149" y="835658"/>
                </a:lnTo>
                <a:lnTo>
                  <a:pt x="616926" y="848552"/>
                </a:lnTo>
                <a:lnTo>
                  <a:pt x="617898" y="855408"/>
                </a:lnTo>
                <a:lnTo>
                  <a:pt x="620474" y="868079"/>
                </a:lnTo>
                <a:lnTo>
                  <a:pt x="623722" y="880104"/>
                </a:lnTo>
                <a:lnTo>
                  <a:pt x="625163" y="888390"/>
                </a:lnTo>
                <a:lnTo>
                  <a:pt x="625944" y="900866"/>
                </a:lnTo>
                <a:lnTo>
                  <a:pt x="625921" y="913911"/>
                </a:lnTo>
                <a:lnTo>
                  <a:pt x="625261" y="926488"/>
                </a:lnTo>
                <a:lnTo>
                  <a:pt x="625163" y="927722"/>
                </a:lnTo>
                <a:lnTo>
                  <a:pt x="624718" y="933221"/>
                </a:lnTo>
                <a:lnTo>
                  <a:pt x="623321" y="937793"/>
                </a:lnTo>
                <a:lnTo>
                  <a:pt x="622623" y="943381"/>
                </a:lnTo>
                <a:lnTo>
                  <a:pt x="624528" y="954557"/>
                </a:lnTo>
                <a:lnTo>
                  <a:pt x="627726" y="968378"/>
                </a:lnTo>
                <a:lnTo>
                  <a:pt x="627195" y="975512"/>
                </a:lnTo>
                <a:lnTo>
                  <a:pt x="619392" y="979617"/>
                </a:lnTo>
                <a:lnTo>
                  <a:pt x="605439" y="981195"/>
                </a:lnTo>
                <a:lnTo>
                  <a:pt x="589452" y="981404"/>
                </a:lnTo>
                <a:lnTo>
                  <a:pt x="575550" y="981404"/>
                </a:lnTo>
                <a:lnTo>
                  <a:pt x="568914" y="981976"/>
                </a:lnTo>
                <a:lnTo>
                  <a:pt x="557096" y="984351"/>
                </a:lnTo>
                <a:lnTo>
                  <a:pt x="544436" y="986267"/>
                </a:lnTo>
                <a:lnTo>
                  <a:pt x="531318" y="988030"/>
                </a:lnTo>
                <a:lnTo>
                  <a:pt x="518123" y="989951"/>
                </a:lnTo>
                <a:lnTo>
                  <a:pt x="505234" y="992336"/>
                </a:lnTo>
                <a:lnTo>
                  <a:pt x="493032" y="995494"/>
                </a:lnTo>
                <a:lnTo>
                  <a:pt x="482567" y="999426"/>
                </a:lnTo>
                <a:lnTo>
                  <a:pt x="478160" y="1001420"/>
                </a:lnTo>
                <a:lnTo>
                  <a:pt x="474807" y="1003223"/>
                </a:lnTo>
                <a:lnTo>
                  <a:pt x="471899" y="1007338"/>
                </a:lnTo>
                <a:lnTo>
                  <a:pt x="468800" y="1011707"/>
                </a:lnTo>
                <a:lnTo>
                  <a:pt x="470591" y="1018959"/>
                </a:lnTo>
                <a:lnTo>
                  <a:pt x="466984" y="1023785"/>
                </a:lnTo>
                <a:lnTo>
                  <a:pt x="457500" y="1031512"/>
                </a:lnTo>
                <a:lnTo>
                  <a:pt x="445128" y="1037810"/>
                </a:lnTo>
                <a:lnTo>
                  <a:pt x="440784" y="1039558"/>
                </a:lnTo>
                <a:lnTo>
                  <a:pt x="431311" y="1037924"/>
                </a:lnTo>
                <a:lnTo>
                  <a:pt x="424788" y="1029031"/>
                </a:lnTo>
                <a:lnTo>
                  <a:pt x="415903" y="1021103"/>
                </a:lnTo>
                <a:lnTo>
                  <a:pt x="413784" y="1020445"/>
                </a:lnTo>
                <a:lnTo>
                  <a:pt x="413156" y="1013863"/>
                </a:lnTo>
                <a:lnTo>
                  <a:pt x="411312" y="999909"/>
                </a:lnTo>
                <a:lnTo>
                  <a:pt x="408689" y="982325"/>
                </a:lnTo>
                <a:lnTo>
                  <a:pt x="405727" y="964860"/>
                </a:lnTo>
                <a:lnTo>
                  <a:pt x="402864" y="951258"/>
                </a:lnTo>
                <a:lnTo>
                  <a:pt x="400500" y="945248"/>
                </a:lnTo>
                <a:lnTo>
                  <a:pt x="397142" y="938248"/>
                </a:lnTo>
                <a:lnTo>
                  <a:pt x="395285" y="924138"/>
                </a:lnTo>
                <a:lnTo>
                  <a:pt x="394097" y="908215"/>
                </a:lnTo>
                <a:lnTo>
                  <a:pt x="393756" y="903986"/>
                </a:lnTo>
                <a:lnTo>
                  <a:pt x="392588" y="890183"/>
                </a:lnTo>
                <a:lnTo>
                  <a:pt x="391677" y="877184"/>
                </a:lnTo>
                <a:lnTo>
                  <a:pt x="391145" y="864774"/>
                </a:lnTo>
                <a:lnTo>
                  <a:pt x="391112" y="852736"/>
                </a:lnTo>
                <a:lnTo>
                  <a:pt x="391700" y="840852"/>
                </a:lnTo>
                <a:lnTo>
                  <a:pt x="393031" y="828905"/>
                </a:lnTo>
                <a:lnTo>
                  <a:pt x="395224" y="816680"/>
                </a:lnTo>
                <a:lnTo>
                  <a:pt x="398403" y="803960"/>
                </a:lnTo>
                <a:lnTo>
                  <a:pt x="399979" y="798677"/>
                </a:lnTo>
                <a:lnTo>
                  <a:pt x="402014" y="788486"/>
                </a:lnTo>
                <a:lnTo>
                  <a:pt x="402455" y="776933"/>
                </a:lnTo>
                <a:lnTo>
                  <a:pt x="401600" y="764372"/>
                </a:lnTo>
                <a:lnTo>
                  <a:pt x="399746" y="751155"/>
                </a:lnTo>
                <a:lnTo>
                  <a:pt x="397190" y="737637"/>
                </a:lnTo>
                <a:lnTo>
                  <a:pt x="394230" y="724171"/>
                </a:lnTo>
                <a:lnTo>
                  <a:pt x="391162" y="711111"/>
                </a:lnTo>
                <a:lnTo>
                  <a:pt x="388285" y="698809"/>
                </a:lnTo>
                <a:lnTo>
                  <a:pt x="385895" y="687619"/>
                </a:lnTo>
                <a:lnTo>
                  <a:pt x="384828" y="681647"/>
                </a:lnTo>
                <a:lnTo>
                  <a:pt x="382510" y="668687"/>
                </a:lnTo>
                <a:lnTo>
                  <a:pt x="380273" y="658847"/>
                </a:lnTo>
                <a:lnTo>
                  <a:pt x="378136" y="651519"/>
                </a:lnTo>
                <a:lnTo>
                  <a:pt x="376123" y="646097"/>
                </a:lnTo>
                <a:lnTo>
                  <a:pt x="374253" y="641972"/>
                </a:lnTo>
                <a:lnTo>
                  <a:pt x="372550" y="638539"/>
                </a:lnTo>
                <a:lnTo>
                  <a:pt x="371033" y="635189"/>
                </a:lnTo>
                <a:lnTo>
                  <a:pt x="369726" y="631316"/>
                </a:lnTo>
                <a:lnTo>
                  <a:pt x="368648" y="626312"/>
                </a:lnTo>
                <a:lnTo>
                  <a:pt x="367823" y="619571"/>
                </a:lnTo>
                <a:lnTo>
                  <a:pt x="367271" y="610484"/>
                </a:lnTo>
                <a:lnTo>
                  <a:pt x="367014" y="598445"/>
                </a:lnTo>
                <a:lnTo>
                  <a:pt x="366997" y="593852"/>
                </a:lnTo>
                <a:lnTo>
                  <a:pt x="366231" y="583514"/>
                </a:lnTo>
                <a:lnTo>
                  <a:pt x="364157" y="571725"/>
                </a:lnTo>
                <a:lnTo>
                  <a:pt x="361111" y="558874"/>
                </a:lnTo>
                <a:lnTo>
                  <a:pt x="357431" y="545348"/>
                </a:lnTo>
                <a:lnTo>
                  <a:pt x="353453" y="531538"/>
                </a:lnTo>
                <a:lnTo>
                  <a:pt x="349514" y="517831"/>
                </a:lnTo>
                <a:lnTo>
                  <a:pt x="345950" y="504617"/>
                </a:lnTo>
                <a:lnTo>
                  <a:pt x="343098" y="492283"/>
                </a:lnTo>
                <a:lnTo>
                  <a:pt x="341295" y="481219"/>
                </a:lnTo>
                <a:lnTo>
                  <a:pt x="340924" y="476910"/>
                </a:lnTo>
                <a:lnTo>
                  <a:pt x="333767" y="463825"/>
                </a:lnTo>
                <a:lnTo>
                  <a:pt x="324784" y="452671"/>
                </a:lnTo>
                <a:lnTo>
                  <a:pt x="314657" y="443201"/>
                </a:lnTo>
                <a:lnTo>
                  <a:pt x="304068" y="435169"/>
                </a:lnTo>
                <a:lnTo>
                  <a:pt x="293699" y="428326"/>
                </a:lnTo>
                <a:lnTo>
                  <a:pt x="284232" y="422426"/>
                </a:lnTo>
                <a:lnTo>
                  <a:pt x="278033" y="418401"/>
                </a:lnTo>
                <a:lnTo>
                  <a:pt x="267672" y="413294"/>
                </a:lnTo>
                <a:lnTo>
                  <a:pt x="253341" y="406919"/>
                </a:lnTo>
                <a:lnTo>
                  <a:pt x="245521" y="402805"/>
                </a:lnTo>
                <a:lnTo>
                  <a:pt x="235367" y="395784"/>
                </a:lnTo>
                <a:lnTo>
                  <a:pt x="224359" y="389500"/>
                </a:lnTo>
                <a:lnTo>
                  <a:pt x="212721" y="383840"/>
                </a:lnTo>
                <a:lnTo>
                  <a:pt x="200675" y="378690"/>
                </a:lnTo>
                <a:lnTo>
                  <a:pt x="188442" y="373938"/>
                </a:lnTo>
                <a:lnTo>
                  <a:pt x="176246" y="369470"/>
                </a:lnTo>
                <a:lnTo>
                  <a:pt x="164308" y="365172"/>
                </a:lnTo>
                <a:lnTo>
                  <a:pt x="152852" y="360931"/>
                </a:lnTo>
                <a:lnTo>
                  <a:pt x="138730" y="355447"/>
                </a:lnTo>
                <a:lnTo>
                  <a:pt x="126790" y="350632"/>
                </a:lnTo>
                <a:lnTo>
                  <a:pt x="115560" y="345810"/>
                </a:lnTo>
                <a:lnTo>
                  <a:pt x="104790" y="340776"/>
                </a:lnTo>
                <a:lnTo>
                  <a:pt x="94228" y="335323"/>
                </a:lnTo>
                <a:lnTo>
                  <a:pt x="83624" y="329245"/>
                </a:lnTo>
                <a:lnTo>
                  <a:pt x="72727" y="322334"/>
                </a:lnTo>
                <a:lnTo>
                  <a:pt x="61286" y="314384"/>
                </a:lnTo>
                <a:lnTo>
                  <a:pt x="46059" y="302798"/>
                </a:lnTo>
                <a:lnTo>
                  <a:pt x="34996" y="293124"/>
                </a:lnTo>
                <a:lnTo>
                  <a:pt x="26482" y="283920"/>
                </a:lnTo>
                <a:lnTo>
                  <a:pt x="20135" y="274645"/>
                </a:lnTo>
                <a:lnTo>
                  <a:pt x="15575" y="264756"/>
                </a:lnTo>
                <a:lnTo>
                  <a:pt x="12420" y="253711"/>
                </a:lnTo>
                <a:lnTo>
                  <a:pt x="7828" y="229766"/>
                </a:lnTo>
                <a:lnTo>
                  <a:pt x="4552" y="209450"/>
                </a:lnTo>
                <a:lnTo>
                  <a:pt x="2199" y="191076"/>
                </a:lnTo>
                <a:lnTo>
                  <a:pt x="704" y="174501"/>
                </a:lnTo>
                <a:lnTo>
                  <a:pt x="0" y="159579"/>
                </a:lnTo>
                <a:lnTo>
                  <a:pt x="20" y="146167"/>
                </a:lnTo>
                <a:lnTo>
                  <a:pt x="698" y="134119"/>
                </a:lnTo>
                <a:lnTo>
                  <a:pt x="1968" y="123292"/>
                </a:lnTo>
                <a:lnTo>
                  <a:pt x="6017" y="104718"/>
                </a:lnTo>
                <a:lnTo>
                  <a:pt x="11634" y="89291"/>
                </a:lnTo>
                <a:lnTo>
                  <a:pt x="18289" y="75851"/>
                </a:lnTo>
                <a:lnTo>
                  <a:pt x="28477" y="60134"/>
                </a:lnTo>
                <a:lnTo>
                  <a:pt x="33596" y="57309"/>
                </a:lnTo>
                <a:lnTo>
                  <a:pt x="38383" y="58311"/>
                </a:lnTo>
                <a:lnTo>
                  <a:pt x="43237" y="61779"/>
                </a:lnTo>
                <a:lnTo>
                  <a:pt x="48561" y="66353"/>
                </a:lnTo>
                <a:lnTo>
                  <a:pt x="54755" y="70671"/>
                </a:lnTo>
                <a:lnTo>
                  <a:pt x="62220" y="73372"/>
                </a:lnTo>
                <a:lnTo>
                  <a:pt x="71357" y="73096"/>
                </a:lnTo>
                <a:lnTo>
                  <a:pt x="77386" y="71120"/>
                </a:lnTo>
                <a:lnTo>
                  <a:pt x="89064" y="66076"/>
                </a:lnTo>
                <a:lnTo>
                  <a:pt x="100723" y="61033"/>
                </a:lnTo>
                <a:lnTo>
                  <a:pt x="112385" y="56024"/>
                </a:lnTo>
                <a:lnTo>
                  <a:pt x="124070" y="51081"/>
                </a:lnTo>
                <a:lnTo>
                  <a:pt x="135800" y="46239"/>
                </a:lnTo>
                <a:lnTo>
                  <a:pt x="147595" y="41529"/>
                </a:lnTo>
                <a:lnTo>
                  <a:pt x="157790" y="37617"/>
                </a:lnTo>
                <a:lnTo>
                  <a:pt x="169416" y="33192"/>
                </a:lnTo>
                <a:lnTo>
                  <a:pt x="181224" y="28647"/>
                </a:lnTo>
                <a:lnTo>
                  <a:pt x="193189" y="24085"/>
                </a:lnTo>
                <a:lnTo>
                  <a:pt x="205287" y="19609"/>
                </a:lnTo>
                <a:lnTo>
                  <a:pt x="217493" y="15321"/>
                </a:lnTo>
                <a:lnTo>
                  <a:pt x="229782" y="11324"/>
                </a:lnTo>
                <a:lnTo>
                  <a:pt x="242132" y="7720"/>
                </a:lnTo>
                <a:lnTo>
                  <a:pt x="254517" y="4612"/>
                </a:lnTo>
                <a:lnTo>
                  <a:pt x="266913" y="2103"/>
                </a:lnTo>
                <a:lnTo>
                  <a:pt x="279295" y="296"/>
                </a:lnTo>
                <a:lnTo>
                  <a:pt x="2820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297367" y="4934987"/>
            <a:ext cx="246095" cy="668147"/>
          </a:xfrm>
          <a:custGeom>
            <a:avLst/>
            <a:gdLst/>
            <a:ahLst/>
            <a:cxnLst/>
            <a:rect l="l" t="t" r="r" b="b"/>
            <a:pathLst>
              <a:path w="246095" h="668147">
                <a:moveTo>
                  <a:pt x="151028" y="581456"/>
                </a:moveTo>
                <a:lnTo>
                  <a:pt x="153435" y="601186"/>
                </a:lnTo>
                <a:lnTo>
                  <a:pt x="158361" y="614918"/>
                </a:lnTo>
                <a:lnTo>
                  <a:pt x="165203" y="625599"/>
                </a:lnTo>
                <a:lnTo>
                  <a:pt x="173290" y="634226"/>
                </a:lnTo>
                <a:lnTo>
                  <a:pt x="181955" y="641798"/>
                </a:lnTo>
                <a:lnTo>
                  <a:pt x="190528" y="649311"/>
                </a:lnTo>
                <a:lnTo>
                  <a:pt x="198341" y="657761"/>
                </a:lnTo>
                <a:lnTo>
                  <a:pt x="204723" y="668146"/>
                </a:lnTo>
                <a:lnTo>
                  <a:pt x="207357" y="665853"/>
                </a:lnTo>
                <a:lnTo>
                  <a:pt x="215923" y="655986"/>
                </a:lnTo>
                <a:lnTo>
                  <a:pt x="224410" y="643496"/>
                </a:lnTo>
                <a:lnTo>
                  <a:pt x="231891" y="630410"/>
                </a:lnTo>
                <a:lnTo>
                  <a:pt x="237441" y="618753"/>
                </a:lnTo>
                <a:lnTo>
                  <a:pt x="240131" y="610552"/>
                </a:lnTo>
                <a:lnTo>
                  <a:pt x="241536" y="600195"/>
                </a:lnTo>
                <a:lnTo>
                  <a:pt x="242559" y="587566"/>
                </a:lnTo>
                <a:lnTo>
                  <a:pt x="243021" y="574892"/>
                </a:lnTo>
                <a:lnTo>
                  <a:pt x="243148" y="558717"/>
                </a:lnTo>
                <a:lnTo>
                  <a:pt x="243518" y="546048"/>
                </a:lnTo>
                <a:lnTo>
                  <a:pt x="244201" y="533363"/>
                </a:lnTo>
                <a:lnTo>
                  <a:pt x="244993" y="520672"/>
                </a:lnTo>
                <a:lnTo>
                  <a:pt x="245692" y="507982"/>
                </a:lnTo>
                <a:lnTo>
                  <a:pt x="246095" y="495301"/>
                </a:lnTo>
                <a:lnTo>
                  <a:pt x="245998" y="482638"/>
                </a:lnTo>
                <a:lnTo>
                  <a:pt x="245530" y="472635"/>
                </a:lnTo>
                <a:lnTo>
                  <a:pt x="244440" y="459933"/>
                </a:lnTo>
                <a:lnTo>
                  <a:pt x="242686" y="447488"/>
                </a:lnTo>
                <a:lnTo>
                  <a:pt x="240138" y="435163"/>
                </a:lnTo>
                <a:lnTo>
                  <a:pt x="236664" y="422821"/>
                </a:lnTo>
                <a:lnTo>
                  <a:pt x="232036" y="410498"/>
                </a:lnTo>
                <a:lnTo>
                  <a:pt x="226920" y="398828"/>
                </a:lnTo>
                <a:lnTo>
                  <a:pt x="222008" y="387362"/>
                </a:lnTo>
                <a:lnTo>
                  <a:pt x="220449" y="382923"/>
                </a:lnTo>
                <a:lnTo>
                  <a:pt x="217594" y="370647"/>
                </a:lnTo>
                <a:lnTo>
                  <a:pt x="215556" y="357901"/>
                </a:lnTo>
                <a:lnTo>
                  <a:pt x="213144" y="345325"/>
                </a:lnTo>
                <a:lnTo>
                  <a:pt x="209843" y="334456"/>
                </a:lnTo>
                <a:lnTo>
                  <a:pt x="205035" y="322667"/>
                </a:lnTo>
                <a:lnTo>
                  <a:pt x="199553" y="311076"/>
                </a:lnTo>
                <a:lnTo>
                  <a:pt x="193942" y="299580"/>
                </a:lnTo>
                <a:lnTo>
                  <a:pt x="188747" y="288074"/>
                </a:lnTo>
                <a:lnTo>
                  <a:pt x="187417" y="284826"/>
                </a:lnTo>
                <a:lnTo>
                  <a:pt x="182850" y="272989"/>
                </a:lnTo>
                <a:lnTo>
                  <a:pt x="178506" y="261045"/>
                </a:lnTo>
                <a:lnTo>
                  <a:pt x="174194" y="249085"/>
                </a:lnTo>
                <a:lnTo>
                  <a:pt x="169722" y="237197"/>
                </a:lnTo>
                <a:lnTo>
                  <a:pt x="165341" y="226166"/>
                </a:lnTo>
                <a:lnTo>
                  <a:pt x="160537" y="214387"/>
                </a:lnTo>
                <a:lnTo>
                  <a:pt x="155702" y="202654"/>
                </a:lnTo>
                <a:lnTo>
                  <a:pt x="150901" y="190925"/>
                </a:lnTo>
                <a:lnTo>
                  <a:pt x="146202" y="179158"/>
                </a:lnTo>
                <a:lnTo>
                  <a:pt x="141671" y="167312"/>
                </a:lnTo>
                <a:lnTo>
                  <a:pt x="137375" y="155346"/>
                </a:lnTo>
                <a:lnTo>
                  <a:pt x="133307" y="142462"/>
                </a:lnTo>
                <a:lnTo>
                  <a:pt x="129912" y="130232"/>
                </a:lnTo>
                <a:lnTo>
                  <a:pt x="126668" y="117945"/>
                </a:lnTo>
                <a:lnTo>
                  <a:pt x="123322" y="105678"/>
                </a:lnTo>
                <a:lnTo>
                  <a:pt x="115405" y="82177"/>
                </a:lnTo>
                <a:lnTo>
                  <a:pt x="104110" y="59231"/>
                </a:lnTo>
                <a:lnTo>
                  <a:pt x="90779" y="37416"/>
                </a:lnTo>
                <a:lnTo>
                  <a:pt x="76651" y="17518"/>
                </a:lnTo>
                <a:lnTo>
                  <a:pt x="55854" y="1997"/>
                </a:lnTo>
                <a:lnTo>
                  <a:pt x="43154" y="0"/>
                </a:lnTo>
                <a:lnTo>
                  <a:pt x="0" y="372224"/>
                </a:lnTo>
                <a:lnTo>
                  <a:pt x="9387" y="380238"/>
                </a:lnTo>
                <a:lnTo>
                  <a:pt x="19088" y="388405"/>
                </a:lnTo>
                <a:lnTo>
                  <a:pt x="28850" y="396571"/>
                </a:lnTo>
                <a:lnTo>
                  <a:pt x="38633" y="404765"/>
                </a:lnTo>
                <a:lnTo>
                  <a:pt x="48392" y="413014"/>
                </a:lnTo>
                <a:lnTo>
                  <a:pt x="58086" y="421346"/>
                </a:lnTo>
                <a:lnTo>
                  <a:pt x="67671" y="429789"/>
                </a:lnTo>
                <a:lnTo>
                  <a:pt x="77107" y="438369"/>
                </a:lnTo>
                <a:lnTo>
                  <a:pt x="86350" y="447115"/>
                </a:lnTo>
                <a:lnTo>
                  <a:pt x="95357" y="456055"/>
                </a:lnTo>
                <a:lnTo>
                  <a:pt x="104087" y="465215"/>
                </a:lnTo>
                <a:lnTo>
                  <a:pt x="112496" y="474624"/>
                </a:lnTo>
                <a:lnTo>
                  <a:pt x="117276" y="480155"/>
                </a:lnTo>
                <a:lnTo>
                  <a:pt x="125609" y="489978"/>
                </a:lnTo>
                <a:lnTo>
                  <a:pt x="133643" y="500152"/>
                </a:lnTo>
                <a:lnTo>
                  <a:pt x="140703" y="510438"/>
                </a:lnTo>
                <a:lnTo>
                  <a:pt x="144225" y="516928"/>
                </a:lnTo>
                <a:lnTo>
                  <a:pt x="148335" y="528715"/>
                </a:lnTo>
                <a:lnTo>
                  <a:pt x="150329" y="541693"/>
                </a:lnTo>
                <a:lnTo>
                  <a:pt x="151034" y="552460"/>
                </a:lnTo>
                <a:lnTo>
                  <a:pt x="151143" y="560760"/>
                </a:lnTo>
                <a:lnTo>
                  <a:pt x="150941" y="568514"/>
                </a:lnTo>
                <a:lnTo>
                  <a:pt x="151028" y="58145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297367" y="4934987"/>
            <a:ext cx="246095" cy="668147"/>
          </a:xfrm>
          <a:custGeom>
            <a:avLst/>
            <a:gdLst/>
            <a:ahLst/>
            <a:cxnLst/>
            <a:rect l="l" t="t" r="r" b="b"/>
            <a:pathLst>
              <a:path w="246095" h="668147">
                <a:moveTo>
                  <a:pt x="43154" y="0"/>
                </a:moveTo>
                <a:lnTo>
                  <a:pt x="55854" y="1997"/>
                </a:lnTo>
                <a:lnTo>
                  <a:pt x="67098" y="8411"/>
                </a:lnTo>
                <a:lnTo>
                  <a:pt x="76651" y="17518"/>
                </a:lnTo>
                <a:lnTo>
                  <a:pt x="83832" y="26923"/>
                </a:lnTo>
                <a:lnTo>
                  <a:pt x="90779" y="37416"/>
                </a:lnTo>
                <a:lnTo>
                  <a:pt x="97603" y="48184"/>
                </a:lnTo>
                <a:lnTo>
                  <a:pt x="104110" y="59231"/>
                </a:lnTo>
                <a:lnTo>
                  <a:pt x="110108" y="70560"/>
                </a:lnTo>
                <a:lnTo>
                  <a:pt x="115405" y="82177"/>
                </a:lnTo>
                <a:lnTo>
                  <a:pt x="119621" y="93510"/>
                </a:lnTo>
                <a:lnTo>
                  <a:pt x="123322" y="105678"/>
                </a:lnTo>
                <a:lnTo>
                  <a:pt x="126668" y="117945"/>
                </a:lnTo>
                <a:lnTo>
                  <a:pt x="129912" y="130232"/>
                </a:lnTo>
                <a:lnTo>
                  <a:pt x="133307" y="142462"/>
                </a:lnTo>
                <a:lnTo>
                  <a:pt x="137105" y="154557"/>
                </a:lnTo>
                <a:lnTo>
                  <a:pt x="141671" y="167312"/>
                </a:lnTo>
                <a:lnTo>
                  <a:pt x="146202" y="179158"/>
                </a:lnTo>
                <a:lnTo>
                  <a:pt x="150901" y="190925"/>
                </a:lnTo>
                <a:lnTo>
                  <a:pt x="155702" y="202654"/>
                </a:lnTo>
                <a:lnTo>
                  <a:pt x="160537" y="214387"/>
                </a:lnTo>
                <a:lnTo>
                  <a:pt x="165341" y="226166"/>
                </a:lnTo>
                <a:lnTo>
                  <a:pt x="169722" y="237197"/>
                </a:lnTo>
                <a:lnTo>
                  <a:pt x="174194" y="249085"/>
                </a:lnTo>
                <a:lnTo>
                  <a:pt x="178506" y="261045"/>
                </a:lnTo>
                <a:lnTo>
                  <a:pt x="182850" y="272989"/>
                </a:lnTo>
                <a:lnTo>
                  <a:pt x="187417" y="284826"/>
                </a:lnTo>
                <a:lnTo>
                  <a:pt x="188747" y="288074"/>
                </a:lnTo>
                <a:lnTo>
                  <a:pt x="193942" y="299580"/>
                </a:lnTo>
                <a:lnTo>
                  <a:pt x="199553" y="311076"/>
                </a:lnTo>
                <a:lnTo>
                  <a:pt x="205035" y="322667"/>
                </a:lnTo>
                <a:lnTo>
                  <a:pt x="209843" y="334456"/>
                </a:lnTo>
                <a:lnTo>
                  <a:pt x="213144" y="345325"/>
                </a:lnTo>
                <a:lnTo>
                  <a:pt x="215556" y="357901"/>
                </a:lnTo>
                <a:lnTo>
                  <a:pt x="217594" y="370647"/>
                </a:lnTo>
                <a:lnTo>
                  <a:pt x="220449" y="382923"/>
                </a:lnTo>
                <a:lnTo>
                  <a:pt x="222008" y="387362"/>
                </a:lnTo>
                <a:lnTo>
                  <a:pt x="226920" y="398828"/>
                </a:lnTo>
                <a:lnTo>
                  <a:pt x="232036" y="410498"/>
                </a:lnTo>
                <a:lnTo>
                  <a:pt x="236580" y="422561"/>
                </a:lnTo>
                <a:lnTo>
                  <a:pt x="240138" y="435163"/>
                </a:lnTo>
                <a:lnTo>
                  <a:pt x="242686" y="447488"/>
                </a:lnTo>
                <a:lnTo>
                  <a:pt x="244440" y="459933"/>
                </a:lnTo>
                <a:lnTo>
                  <a:pt x="245530" y="472635"/>
                </a:lnTo>
                <a:lnTo>
                  <a:pt x="245998" y="482638"/>
                </a:lnTo>
                <a:lnTo>
                  <a:pt x="246095" y="495301"/>
                </a:lnTo>
                <a:lnTo>
                  <a:pt x="245692" y="507982"/>
                </a:lnTo>
                <a:lnTo>
                  <a:pt x="244993" y="520672"/>
                </a:lnTo>
                <a:lnTo>
                  <a:pt x="244201" y="533363"/>
                </a:lnTo>
                <a:lnTo>
                  <a:pt x="243518" y="546048"/>
                </a:lnTo>
                <a:lnTo>
                  <a:pt x="243148" y="558717"/>
                </a:lnTo>
                <a:lnTo>
                  <a:pt x="243128" y="562127"/>
                </a:lnTo>
                <a:lnTo>
                  <a:pt x="243021" y="574892"/>
                </a:lnTo>
                <a:lnTo>
                  <a:pt x="242559" y="587566"/>
                </a:lnTo>
                <a:lnTo>
                  <a:pt x="241536" y="600195"/>
                </a:lnTo>
                <a:lnTo>
                  <a:pt x="240131" y="610552"/>
                </a:lnTo>
                <a:lnTo>
                  <a:pt x="237441" y="618753"/>
                </a:lnTo>
                <a:lnTo>
                  <a:pt x="231891" y="630410"/>
                </a:lnTo>
                <a:lnTo>
                  <a:pt x="224410" y="643496"/>
                </a:lnTo>
                <a:lnTo>
                  <a:pt x="215923" y="655986"/>
                </a:lnTo>
                <a:lnTo>
                  <a:pt x="207357" y="665853"/>
                </a:lnTo>
                <a:lnTo>
                  <a:pt x="204723" y="668146"/>
                </a:lnTo>
                <a:lnTo>
                  <a:pt x="198341" y="657761"/>
                </a:lnTo>
                <a:lnTo>
                  <a:pt x="190528" y="649311"/>
                </a:lnTo>
                <a:lnTo>
                  <a:pt x="181955" y="641798"/>
                </a:lnTo>
                <a:lnTo>
                  <a:pt x="173290" y="634226"/>
                </a:lnTo>
                <a:lnTo>
                  <a:pt x="165203" y="625599"/>
                </a:lnTo>
                <a:lnTo>
                  <a:pt x="158361" y="614918"/>
                </a:lnTo>
                <a:lnTo>
                  <a:pt x="153435" y="601186"/>
                </a:lnTo>
                <a:lnTo>
                  <a:pt x="151092" y="583408"/>
                </a:lnTo>
                <a:lnTo>
                  <a:pt x="150941" y="568514"/>
                </a:lnTo>
                <a:lnTo>
                  <a:pt x="151143" y="560760"/>
                </a:lnTo>
                <a:lnTo>
                  <a:pt x="151034" y="552460"/>
                </a:lnTo>
                <a:lnTo>
                  <a:pt x="150329" y="541693"/>
                </a:lnTo>
                <a:lnTo>
                  <a:pt x="148335" y="528715"/>
                </a:lnTo>
                <a:lnTo>
                  <a:pt x="144225" y="516928"/>
                </a:lnTo>
                <a:lnTo>
                  <a:pt x="140703" y="510438"/>
                </a:lnTo>
                <a:lnTo>
                  <a:pt x="133643" y="500152"/>
                </a:lnTo>
                <a:lnTo>
                  <a:pt x="125609" y="489978"/>
                </a:lnTo>
                <a:lnTo>
                  <a:pt x="117276" y="480155"/>
                </a:lnTo>
                <a:lnTo>
                  <a:pt x="112496" y="474624"/>
                </a:lnTo>
                <a:lnTo>
                  <a:pt x="104087" y="465215"/>
                </a:lnTo>
                <a:lnTo>
                  <a:pt x="95357" y="456055"/>
                </a:lnTo>
                <a:lnTo>
                  <a:pt x="86350" y="447115"/>
                </a:lnTo>
                <a:lnTo>
                  <a:pt x="77107" y="438369"/>
                </a:lnTo>
                <a:lnTo>
                  <a:pt x="67671" y="429789"/>
                </a:lnTo>
                <a:lnTo>
                  <a:pt x="58086" y="421346"/>
                </a:lnTo>
                <a:lnTo>
                  <a:pt x="48392" y="413014"/>
                </a:lnTo>
                <a:lnTo>
                  <a:pt x="38633" y="404765"/>
                </a:lnTo>
                <a:lnTo>
                  <a:pt x="28850" y="396571"/>
                </a:lnTo>
                <a:lnTo>
                  <a:pt x="19088" y="388405"/>
                </a:lnTo>
                <a:lnTo>
                  <a:pt x="9387" y="380238"/>
                </a:lnTo>
                <a:lnTo>
                  <a:pt x="0" y="372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2996706" y="4581297"/>
            <a:ext cx="268104" cy="273964"/>
          </a:xfrm>
          <a:custGeom>
            <a:avLst/>
            <a:gdLst/>
            <a:ahLst/>
            <a:cxnLst/>
            <a:rect l="l" t="t" r="r" b="b"/>
            <a:pathLst>
              <a:path w="268104" h="273964">
                <a:moveTo>
                  <a:pt x="4936" y="138184"/>
                </a:moveTo>
                <a:lnTo>
                  <a:pt x="8614" y="149186"/>
                </a:lnTo>
                <a:lnTo>
                  <a:pt x="9641" y="155765"/>
                </a:lnTo>
                <a:lnTo>
                  <a:pt x="9870" y="159029"/>
                </a:lnTo>
                <a:lnTo>
                  <a:pt x="8701" y="162064"/>
                </a:lnTo>
                <a:lnTo>
                  <a:pt x="8943" y="165303"/>
                </a:lnTo>
                <a:lnTo>
                  <a:pt x="9463" y="172707"/>
                </a:lnTo>
                <a:lnTo>
                  <a:pt x="15039" y="176403"/>
                </a:lnTo>
                <a:lnTo>
                  <a:pt x="17947" y="182867"/>
                </a:lnTo>
                <a:lnTo>
                  <a:pt x="20498" y="194670"/>
                </a:lnTo>
                <a:lnTo>
                  <a:pt x="20771" y="207277"/>
                </a:lnTo>
                <a:lnTo>
                  <a:pt x="21605" y="216052"/>
                </a:lnTo>
                <a:lnTo>
                  <a:pt x="22887" y="222631"/>
                </a:lnTo>
                <a:lnTo>
                  <a:pt x="26494" y="226250"/>
                </a:lnTo>
                <a:lnTo>
                  <a:pt x="29860" y="231521"/>
                </a:lnTo>
                <a:lnTo>
                  <a:pt x="31930" y="234772"/>
                </a:lnTo>
                <a:lnTo>
                  <a:pt x="34152" y="239725"/>
                </a:lnTo>
                <a:lnTo>
                  <a:pt x="36121" y="243319"/>
                </a:lnTo>
                <a:lnTo>
                  <a:pt x="36857" y="244665"/>
                </a:lnTo>
                <a:lnTo>
                  <a:pt x="36603" y="247307"/>
                </a:lnTo>
                <a:lnTo>
                  <a:pt x="38000" y="250075"/>
                </a:lnTo>
                <a:lnTo>
                  <a:pt x="40959" y="251599"/>
                </a:lnTo>
                <a:lnTo>
                  <a:pt x="44325" y="256959"/>
                </a:lnTo>
                <a:lnTo>
                  <a:pt x="44033" y="258737"/>
                </a:lnTo>
                <a:lnTo>
                  <a:pt x="48757" y="261594"/>
                </a:lnTo>
                <a:lnTo>
                  <a:pt x="59851" y="267156"/>
                </a:lnTo>
                <a:lnTo>
                  <a:pt x="72152" y="273072"/>
                </a:lnTo>
                <a:lnTo>
                  <a:pt x="73789" y="273964"/>
                </a:lnTo>
                <a:lnTo>
                  <a:pt x="72164" y="261525"/>
                </a:lnTo>
                <a:lnTo>
                  <a:pt x="67279" y="249085"/>
                </a:lnTo>
                <a:lnTo>
                  <a:pt x="64594" y="244906"/>
                </a:lnTo>
                <a:lnTo>
                  <a:pt x="62740" y="242481"/>
                </a:lnTo>
                <a:lnTo>
                  <a:pt x="60060" y="243586"/>
                </a:lnTo>
                <a:lnTo>
                  <a:pt x="58651" y="239877"/>
                </a:lnTo>
                <a:lnTo>
                  <a:pt x="57914" y="237934"/>
                </a:lnTo>
                <a:lnTo>
                  <a:pt x="59324" y="233794"/>
                </a:lnTo>
                <a:lnTo>
                  <a:pt x="59197" y="229285"/>
                </a:lnTo>
                <a:lnTo>
                  <a:pt x="54117" y="226987"/>
                </a:lnTo>
                <a:lnTo>
                  <a:pt x="54434" y="224358"/>
                </a:lnTo>
                <a:lnTo>
                  <a:pt x="60377" y="212667"/>
                </a:lnTo>
                <a:lnTo>
                  <a:pt x="69745" y="204220"/>
                </a:lnTo>
                <a:lnTo>
                  <a:pt x="74360" y="197383"/>
                </a:lnTo>
                <a:lnTo>
                  <a:pt x="76824" y="191300"/>
                </a:lnTo>
                <a:lnTo>
                  <a:pt x="71465" y="185216"/>
                </a:lnTo>
                <a:lnTo>
                  <a:pt x="73598" y="179908"/>
                </a:lnTo>
                <a:lnTo>
                  <a:pt x="81583" y="174147"/>
                </a:lnTo>
                <a:lnTo>
                  <a:pt x="94773" y="172281"/>
                </a:lnTo>
                <a:lnTo>
                  <a:pt x="107791" y="170569"/>
                </a:lnTo>
                <a:lnTo>
                  <a:pt x="112232" y="168808"/>
                </a:lnTo>
                <a:lnTo>
                  <a:pt x="111152" y="160896"/>
                </a:lnTo>
                <a:lnTo>
                  <a:pt x="109781" y="155587"/>
                </a:lnTo>
                <a:lnTo>
                  <a:pt x="113235" y="148615"/>
                </a:lnTo>
                <a:lnTo>
                  <a:pt x="115280" y="144475"/>
                </a:lnTo>
                <a:lnTo>
                  <a:pt x="120944" y="139433"/>
                </a:lnTo>
                <a:lnTo>
                  <a:pt x="123065" y="136194"/>
                </a:lnTo>
                <a:lnTo>
                  <a:pt x="126381" y="124655"/>
                </a:lnTo>
                <a:lnTo>
                  <a:pt x="125097" y="111735"/>
                </a:lnTo>
                <a:lnTo>
                  <a:pt x="124932" y="111252"/>
                </a:lnTo>
                <a:lnTo>
                  <a:pt x="137704" y="108314"/>
                </a:lnTo>
                <a:lnTo>
                  <a:pt x="150164" y="106037"/>
                </a:lnTo>
                <a:lnTo>
                  <a:pt x="162314" y="103338"/>
                </a:lnTo>
                <a:lnTo>
                  <a:pt x="174157" y="99134"/>
                </a:lnTo>
                <a:lnTo>
                  <a:pt x="177954" y="97256"/>
                </a:lnTo>
                <a:lnTo>
                  <a:pt x="183517" y="94272"/>
                </a:lnTo>
                <a:lnTo>
                  <a:pt x="182209" y="92710"/>
                </a:lnTo>
                <a:lnTo>
                  <a:pt x="185562" y="88658"/>
                </a:lnTo>
                <a:lnTo>
                  <a:pt x="190159" y="83108"/>
                </a:lnTo>
                <a:lnTo>
                  <a:pt x="197716" y="83845"/>
                </a:lnTo>
                <a:lnTo>
                  <a:pt x="203583" y="80289"/>
                </a:lnTo>
                <a:lnTo>
                  <a:pt x="209449" y="73109"/>
                </a:lnTo>
                <a:lnTo>
                  <a:pt x="212255" y="67795"/>
                </a:lnTo>
                <a:lnTo>
                  <a:pt x="218442" y="67233"/>
                </a:lnTo>
                <a:lnTo>
                  <a:pt x="233060" y="74193"/>
                </a:lnTo>
                <a:lnTo>
                  <a:pt x="238401" y="71136"/>
                </a:lnTo>
                <a:lnTo>
                  <a:pt x="244577" y="72322"/>
                </a:lnTo>
                <a:lnTo>
                  <a:pt x="251020" y="76014"/>
                </a:lnTo>
                <a:lnTo>
                  <a:pt x="257162" y="80476"/>
                </a:lnTo>
                <a:lnTo>
                  <a:pt x="262435" y="83972"/>
                </a:lnTo>
                <a:lnTo>
                  <a:pt x="266272" y="84766"/>
                </a:lnTo>
                <a:lnTo>
                  <a:pt x="268104" y="81123"/>
                </a:lnTo>
                <a:lnTo>
                  <a:pt x="267858" y="74726"/>
                </a:lnTo>
                <a:lnTo>
                  <a:pt x="264323" y="64014"/>
                </a:lnTo>
                <a:lnTo>
                  <a:pt x="256968" y="52293"/>
                </a:lnTo>
                <a:lnTo>
                  <a:pt x="247093" y="40412"/>
                </a:lnTo>
                <a:lnTo>
                  <a:pt x="235999" y="29221"/>
                </a:lnTo>
                <a:lnTo>
                  <a:pt x="224985" y="19570"/>
                </a:lnTo>
                <a:lnTo>
                  <a:pt x="215353" y="12308"/>
                </a:lnTo>
                <a:lnTo>
                  <a:pt x="208402" y="8285"/>
                </a:lnTo>
                <a:lnTo>
                  <a:pt x="205221" y="7023"/>
                </a:lnTo>
                <a:lnTo>
                  <a:pt x="202669" y="7531"/>
                </a:lnTo>
                <a:lnTo>
                  <a:pt x="199773" y="6692"/>
                </a:lnTo>
                <a:lnTo>
                  <a:pt x="194680" y="5207"/>
                </a:lnTo>
                <a:lnTo>
                  <a:pt x="189308" y="0"/>
                </a:lnTo>
                <a:lnTo>
                  <a:pt x="183314" y="355"/>
                </a:lnTo>
                <a:lnTo>
                  <a:pt x="176646" y="762"/>
                </a:lnTo>
                <a:lnTo>
                  <a:pt x="173941" y="2946"/>
                </a:lnTo>
                <a:lnTo>
                  <a:pt x="166321" y="1993"/>
                </a:lnTo>
                <a:lnTo>
                  <a:pt x="153370" y="1776"/>
                </a:lnTo>
                <a:lnTo>
                  <a:pt x="141476" y="3340"/>
                </a:lnTo>
                <a:lnTo>
                  <a:pt x="130812" y="4622"/>
                </a:lnTo>
                <a:lnTo>
                  <a:pt x="118260" y="5029"/>
                </a:lnTo>
                <a:lnTo>
                  <a:pt x="105560" y="4871"/>
                </a:lnTo>
                <a:lnTo>
                  <a:pt x="92836" y="4912"/>
                </a:lnTo>
                <a:lnTo>
                  <a:pt x="88343" y="5118"/>
                </a:lnTo>
                <a:lnTo>
                  <a:pt x="86514" y="13081"/>
                </a:lnTo>
                <a:lnTo>
                  <a:pt x="85702" y="15087"/>
                </a:lnTo>
                <a:lnTo>
                  <a:pt x="80190" y="18605"/>
                </a:lnTo>
                <a:lnTo>
                  <a:pt x="75821" y="21399"/>
                </a:lnTo>
                <a:lnTo>
                  <a:pt x="69166" y="23075"/>
                </a:lnTo>
                <a:lnTo>
                  <a:pt x="65534" y="26250"/>
                </a:lnTo>
                <a:lnTo>
                  <a:pt x="61838" y="29464"/>
                </a:lnTo>
                <a:lnTo>
                  <a:pt x="51691" y="34353"/>
                </a:lnTo>
                <a:lnTo>
                  <a:pt x="48605" y="38011"/>
                </a:lnTo>
                <a:lnTo>
                  <a:pt x="40522" y="48213"/>
                </a:lnTo>
                <a:lnTo>
                  <a:pt x="32890" y="57491"/>
                </a:lnTo>
                <a:lnTo>
                  <a:pt x="27459" y="62941"/>
                </a:lnTo>
                <a:lnTo>
                  <a:pt x="19397" y="72922"/>
                </a:lnTo>
                <a:lnTo>
                  <a:pt x="13820" y="84134"/>
                </a:lnTo>
                <a:lnTo>
                  <a:pt x="8903" y="95887"/>
                </a:lnTo>
                <a:lnTo>
                  <a:pt x="4028" y="105537"/>
                </a:lnTo>
                <a:lnTo>
                  <a:pt x="0" y="117287"/>
                </a:lnTo>
                <a:lnTo>
                  <a:pt x="1183" y="127861"/>
                </a:lnTo>
                <a:lnTo>
                  <a:pt x="4936" y="138184"/>
                </a:lnTo>
                <a:close/>
              </a:path>
            </a:pathLst>
          </a:custGeom>
          <a:solidFill>
            <a:srgbClr val="8D8E9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2996706" y="4581297"/>
            <a:ext cx="268104" cy="273964"/>
          </a:xfrm>
          <a:custGeom>
            <a:avLst/>
            <a:gdLst/>
            <a:ahLst/>
            <a:cxnLst/>
            <a:rect l="l" t="t" r="r" b="b"/>
            <a:pathLst>
              <a:path w="268104" h="273964">
                <a:moveTo>
                  <a:pt x="233060" y="74193"/>
                </a:moveTo>
                <a:lnTo>
                  <a:pt x="238401" y="71136"/>
                </a:lnTo>
                <a:lnTo>
                  <a:pt x="244577" y="72322"/>
                </a:lnTo>
                <a:lnTo>
                  <a:pt x="251020" y="76014"/>
                </a:lnTo>
                <a:lnTo>
                  <a:pt x="257162" y="80476"/>
                </a:lnTo>
                <a:lnTo>
                  <a:pt x="262435" y="83972"/>
                </a:lnTo>
                <a:lnTo>
                  <a:pt x="266272" y="84766"/>
                </a:lnTo>
                <a:lnTo>
                  <a:pt x="268104" y="81123"/>
                </a:lnTo>
                <a:lnTo>
                  <a:pt x="267858" y="74726"/>
                </a:lnTo>
                <a:lnTo>
                  <a:pt x="264323" y="64014"/>
                </a:lnTo>
                <a:lnTo>
                  <a:pt x="256968" y="52293"/>
                </a:lnTo>
                <a:lnTo>
                  <a:pt x="247093" y="40412"/>
                </a:lnTo>
                <a:lnTo>
                  <a:pt x="235999" y="29221"/>
                </a:lnTo>
                <a:lnTo>
                  <a:pt x="224985" y="19570"/>
                </a:lnTo>
                <a:lnTo>
                  <a:pt x="215353" y="12308"/>
                </a:lnTo>
                <a:lnTo>
                  <a:pt x="208402" y="8285"/>
                </a:lnTo>
                <a:lnTo>
                  <a:pt x="205221" y="7023"/>
                </a:lnTo>
                <a:lnTo>
                  <a:pt x="202669" y="7531"/>
                </a:lnTo>
                <a:lnTo>
                  <a:pt x="199773" y="6692"/>
                </a:lnTo>
                <a:lnTo>
                  <a:pt x="194680" y="5207"/>
                </a:lnTo>
                <a:lnTo>
                  <a:pt x="189308" y="0"/>
                </a:lnTo>
                <a:lnTo>
                  <a:pt x="183314" y="355"/>
                </a:lnTo>
                <a:lnTo>
                  <a:pt x="176646" y="762"/>
                </a:lnTo>
                <a:lnTo>
                  <a:pt x="173941" y="2946"/>
                </a:lnTo>
                <a:lnTo>
                  <a:pt x="166321" y="1993"/>
                </a:lnTo>
                <a:lnTo>
                  <a:pt x="153370" y="1776"/>
                </a:lnTo>
                <a:lnTo>
                  <a:pt x="141476" y="3340"/>
                </a:lnTo>
                <a:lnTo>
                  <a:pt x="130812" y="4622"/>
                </a:lnTo>
                <a:lnTo>
                  <a:pt x="118260" y="5029"/>
                </a:lnTo>
                <a:lnTo>
                  <a:pt x="105560" y="4871"/>
                </a:lnTo>
                <a:lnTo>
                  <a:pt x="92836" y="4912"/>
                </a:lnTo>
                <a:lnTo>
                  <a:pt x="88343" y="5118"/>
                </a:lnTo>
                <a:lnTo>
                  <a:pt x="86514" y="13081"/>
                </a:lnTo>
                <a:lnTo>
                  <a:pt x="85702" y="15087"/>
                </a:lnTo>
                <a:lnTo>
                  <a:pt x="80190" y="18605"/>
                </a:lnTo>
                <a:lnTo>
                  <a:pt x="75821" y="21399"/>
                </a:lnTo>
                <a:lnTo>
                  <a:pt x="69166" y="23075"/>
                </a:lnTo>
                <a:lnTo>
                  <a:pt x="65534" y="26250"/>
                </a:lnTo>
                <a:lnTo>
                  <a:pt x="61838" y="29464"/>
                </a:lnTo>
                <a:lnTo>
                  <a:pt x="51691" y="34353"/>
                </a:lnTo>
                <a:lnTo>
                  <a:pt x="48605" y="38011"/>
                </a:lnTo>
                <a:lnTo>
                  <a:pt x="40522" y="48213"/>
                </a:lnTo>
                <a:lnTo>
                  <a:pt x="32890" y="57491"/>
                </a:lnTo>
                <a:lnTo>
                  <a:pt x="27459" y="62941"/>
                </a:lnTo>
                <a:lnTo>
                  <a:pt x="19397" y="72922"/>
                </a:lnTo>
                <a:lnTo>
                  <a:pt x="13820" y="84134"/>
                </a:lnTo>
                <a:lnTo>
                  <a:pt x="8903" y="95887"/>
                </a:lnTo>
                <a:lnTo>
                  <a:pt x="4028" y="105537"/>
                </a:lnTo>
                <a:lnTo>
                  <a:pt x="0" y="117287"/>
                </a:lnTo>
                <a:lnTo>
                  <a:pt x="1183" y="127861"/>
                </a:lnTo>
                <a:lnTo>
                  <a:pt x="4936" y="138184"/>
                </a:lnTo>
                <a:lnTo>
                  <a:pt x="8614" y="149186"/>
                </a:lnTo>
                <a:lnTo>
                  <a:pt x="9641" y="155765"/>
                </a:lnTo>
                <a:lnTo>
                  <a:pt x="9870" y="159029"/>
                </a:lnTo>
                <a:lnTo>
                  <a:pt x="8701" y="162064"/>
                </a:lnTo>
                <a:lnTo>
                  <a:pt x="8943" y="165303"/>
                </a:lnTo>
                <a:lnTo>
                  <a:pt x="9463" y="172707"/>
                </a:lnTo>
                <a:lnTo>
                  <a:pt x="15039" y="176403"/>
                </a:lnTo>
                <a:lnTo>
                  <a:pt x="17947" y="182867"/>
                </a:lnTo>
                <a:lnTo>
                  <a:pt x="20498" y="194670"/>
                </a:lnTo>
                <a:lnTo>
                  <a:pt x="20771" y="207277"/>
                </a:lnTo>
                <a:lnTo>
                  <a:pt x="21605" y="216052"/>
                </a:lnTo>
                <a:lnTo>
                  <a:pt x="22887" y="222631"/>
                </a:lnTo>
                <a:lnTo>
                  <a:pt x="26494" y="226250"/>
                </a:lnTo>
                <a:lnTo>
                  <a:pt x="29860" y="231521"/>
                </a:lnTo>
                <a:lnTo>
                  <a:pt x="31930" y="234772"/>
                </a:lnTo>
                <a:lnTo>
                  <a:pt x="34152" y="239725"/>
                </a:lnTo>
                <a:lnTo>
                  <a:pt x="36121" y="243319"/>
                </a:lnTo>
                <a:lnTo>
                  <a:pt x="36857" y="244665"/>
                </a:lnTo>
                <a:lnTo>
                  <a:pt x="36603" y="247307"/>
                </a:lnTo>
                <a:lnTo>
                  <a:pt x="37454" y="249021"/>
                </a:lnTo>
                <a:lnTo>
                  <a:pt x="38000" y="250075"/>
                </a:lnTo>
                <a:lnTo>
                  <a:pt x="40197" y="250380"/>
                </a:lnTo>
                <a:lnTo>
                  <a:pt x="40959" y="251599"/>
                </a:lnTo>
                <a:lnTo>
                  <a:pt x="44325" y="256959"/>
                </a:lnTo>
                <a:lnTo>
                  <a:pt x="44033" y="258737"/>
                </a:lnTo>
                <a:lnTo>
                  <a:pt x="48757" y="261594"/>
                </a:lnTo>
                <a:lnTo>
                  <a:pt x="59851" y="267156"/>
                </a:lnTo>
                <a:lnTo>
                  <a:pt x="72152" y="273072"/>
                </a:lnTo>
                <a:lnTo>
                  <a:pt x="73789" y="273964"/>
                </a:lnTo>
                <a:lnTo>
                  <a:pt x="72164" y="261525"/>
                </a:lnTo>
                <a:lnTo>
                  <a:pt x="67279" y="249085"/>
                </a:lnTo>
                <a:lnTo>
                  <a:pt x="64594" y="244906"/>
                </a:lnTo>
                <a:lnTo>
                  <a:pt x="62740" y="242481"/>
                </a:lnTo>
                <a:lnTo>
                  <a:pt x="60060" y="243586"/>
                </a:lnTo>
                <a:lnTo>
                  <a:pt x="58651" y="239877"/>
                </a:lnTo>
                <a:lnTo>
                  <a:pt x="57914" y="237934"/>
                </a:lnTo>
                <a:lnTo>
                  <a:pt x="59324" y="233794"/>
                </a:lnTo>
                <a:lnTo>
                  <a:pt x="59260" y="231686"/>
                </a:lnTo>
                <a:lnTo>
                  <a:pt x="59197" y="229285"/>
                </a:lnTo>
                <a:lnTo>
                  <a:pt x="54117" y="226987"/>
                </a:lnTo>
                <a:lnTo>
                  <a:pt x="54434" y="224358"/>
                </a:lnTo>
                <a:lnTo>
                  <a:pt x="60377" y="212667"/>
                </a:lnTo>
                <a:lnTo>
                  <a:pt x="69745" y="204220"/>
                </a:lnTo>
                <a:lnTo>
                  <a:pt x="74360" y="197383"/>
                </a:lnTo>
                <a:lnTo>
                  <a:pt x="76824" y="191300"/>
                </a:lnTo>
                <a:lnTo>
                  <a:pt x="71465" y="185216"/>
                </a:lnTo>
                <a:lnTo>
                  <a:pt x="73598" y="179908"/>
                </a:lnTo>
                <a:lnTo>
                  <a:pt x="81583" y="174147"/>
                </a:lnTo>
                <a:lnTo>
                  <a:pt x="94773" y="172281"/>
                </a:lnTo>
                <a:lnTo>
                  <a:pt x="107791" y="170569"/>
                </a:lnTo>
                <a:lnTo>
                  <a:pt x="112232" y="168808"/>
                </a:lnTo>
                <a:lnTo>
                  <a:pt x="111152" y="160896"/>
                </a:lnTo>
                <a:lnTo>
                  <a:pt x="109781" y="155587"/>
                </a:lnTo>
                <a:lnTo>
                  <a:pt x="113235" y="148615"/>
                </a:lnTo>
                <a:lnTo>
                  <a:pt x="115280" y="144475"/>
                </a:lnTo>
                <a:lnTo>
                  <a:pt x="120944" y="139433"/>
                </a:lnTo>
                <a:lnTo>
                  <a:pt x="123065" y="136194"/>
                </a:lnTo>
                <a:lnTo>
                  <a:pt x="126381" y="124655"/>
                </a:lnTo>
                <a:lnTo>
                  <a:pt x="125097" y="111735"/>
                </a:lnTo>
                <a:lnTo>
                  <a:pt x="124932" y="111252"/>
                </a:lnTo>
                <a:lnTo>
                  <a:pt x="137704" y="108314"/>
                </a:lnTo>
                <a:lnTo>
                  <a:pt x="150164" y="106037"/>
                </a:lnTo>
                <a:lnTo>
                  <a:pt x="162314" y="103338"/>
                </a:lnTo>
                <a:lnTo>
                  <a:pt x="174157" y="99134"/>
                </a:lnTo>
                <a:lnTo>
                  <a:pt x="177954" y="97256"/>
                </a:lnTo>
                <a:lnTo>
                  <a:pt x="183517" y="94272"/>
                </a:lnTo>
                <a:lnTo>
                  <a:pt x="182209" y="92710"/>
                </a:lnTo>
                <a:lnTo>
                  <a:pt x="185562" y="88658"/>
                </a:lnTo>
                <a:lnTo>
                  <a:pt x="190159" y="83108"/>
                </a:lnTo>
                <a:lnTo>
                  <a:pt x="197716" y="83845"/>
                </a:lnTo>
                <a:lnTo>
                  <a:pt x="203583" y="80289"/>
                </a:lnTo>
                <a:lnTo>
                  <a:pt x="209449" y="73109"/>
                </a:lnTo>
                <a:lnTo>
                  <a:pt x="212255" y="67795"/>
                </a:lnTo>
                <a:lnTo>
                  <a:pt x="218442" y="67233"/>
                </a:lnTo>
                <a:lnTo>
                  <a:pt x="233060" y="741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034062" y="4742923"/>
            <a:ext cx="69723" cy="87797"/>
          </a:xfrm>
          <a:custGeom>
            <a:avLst/>
            <a:gdLst/>
            <a:ahLst/>
            <a:cxnLst/>
            <a:rect l="l" t="t" r="r" b="b"/>
            <a:pathLst>
              <a:path w="69723" h="87797">
                <a:moveTo>
                  <a:pt x="1471" y="33007"/>
                </a:moveTo>
                <a:lnTo>
                  <a:pt x="7750" y="45832"/>
                </a:lnTo>
                <a:lnTo>
                  <a:pt x="15094" y="56544"/>
                </a:lnTo>
                <a:lnTo>
                  <a:pt x="23442" y="66782"/>
                </a:lnTo>
                <a:lnTo>
                  <a:pt x="32044" y="76324"/>
                </a:lnTo>
                <a:lnTo>
                  <a:pt x="36119" y="80670"/>
                </a:lnTo>
                <a:lnTo>
                  <a:pt x="46122" y="87152"/>
                </a:lnTo>
                <a:lnTo>
                  <a:pt x="57410" y="87797"/>
                </a:lnTo>
                <a:lnTo>
                  <a:pt x="67624" y="81634"/>
                </a:lnTo>
                <a:lnTo>
                  <a:pt x="69723" y="78930"/>
                </a:lnTo>
                <a:lnTo>
                  <a:pt x="46749" y="13500"/>
                </a:lnTo>
                <a:lnTo>
                  <a:pt x="42964" y="11645"/>
                </a:lnTo>
                <a:lnTo>
                  <a:pt x="39485" y="4724"/>
                </a:lnTo>
                <a:lnTo>
                  <a:pt x="34913" y="2501"/>
                </a:lnTo>
                <a:lnTo>
                  <a:pt x="29947" y="101"/>
                </a:lnTo>
                <a:lnTo>
                  <a:pt x="19114" y="0"/>
                </a:lnTo>
                <a:lnTo>
                  <a:pt x="13894" y="1523"/>
                </a:lnTo>
                <a:lnTo>
                  <a:pt x="4055" y="8576"/>
                </a:lnTo>
                <a:lnTo>
                  <a:pt x="0" y="20127"/>
                </a:lnTo>
                <a:lnTo>
                  <a:pt x="1471" y="33007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034062" y="4742923"/>
            <a:ext cx="69723" cy="87797"/>
          </a:xfrm>
          <a:custGeom>
            <a:avLst/>
            <a:gdLst/>
            <a:ahLst/>
            <a:cxnLst/>
            <a:rect l="l" t="t" r="r" b="b"/>
            <a:pathLst>
              <a:path w="69723" h="87797">
                <a:moveTo>
                  <a:pt x="46749" y="13500"/>
                </a:moveTo>
                <a:lnTo>
                  <a:pt x="42964" y="11645"/>
                </a:lnTo>
                <a:lnTo>
                  <a:pt x="39485" y="4724"/>
                </a:lnTo>
                <a:lnTo>
                  <a:pt x="34913" y="2501"/>
                </a:lnTo>
                <a:lnTo>
                  <a:pt x="29947" y="101"/>
                </a:lnTo>
                <a:lnTo>
                  <a:pt x="19114" y="0"/>
                </a:lnTo>
                <a:lnTo>
                  <a:pt x="13894" y="1523"/>
                </a:lnTo>
                <a:lnTo>
                  <a:pt x="4055" y="8576"/>
                </a:lnTo>
                <a:lnTo>
                  <a:pt x="0" y="20127"/>
                </a:lnTo>
                <a:lnTo>
                  <a:pt x="1471" y="33007"/>
                </a:lnTo>
                <a:lnTo>
                  <a:pt x="7750" y="45832"/>
                </a:lnTo>
                <a:lnTo>
                  <a:pt x="15094" y="56544"/>
                </a:lnTo>
                <a:lnTo>
                  <a:pt x="23442" y="66782"/>
                </a:lnTo>
                <a:lnTo>
                  <a:pt x="32044" y="76324"/>
                </a:lnTo>
                <a:lnTo>
                  <a:pt x="36119" y="80670"/>
                </a:lnTo>
                <a:lnTo>
                  <a:pt x="46122" y="87152"/>
                </a:lnTo>
                <a:lnTo>
                  <a:pt x="57410" y="87797"/>
                </a:lnTo>
                <a:lnTo>
                  <a:pt x="67624" y="81634"/>
                </a:lnTo>
                <a:lnTo>
                  <a:pt x="69723" y="789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047505" y="4756974"/>
            <a:ext cx="27045" cy="44407"/>
          </a:xfrm>
          <a:custGeom>
            <a:avLst/>
            <a:gdLst/>
            <a:ahLst/>
            <a:cxnLst/>
            <a:rect l="l" t="t" r="r" b="b"/>
            <a:pathLst>
              <a:path w="27045" h="44407">
                <a:moveTo>
                  <a:pt x="15907" y="846"/>
                </a:moveTo>
                <a:lnTo>
                  <a:pt x="5937" y="0"/>
                </a:lnTo>
                <a:lnTo>
                  <a:pt x="0" y="7191"/>
                </a:lnTo>
                <a:lnTo>
                  <a:pt x="540" y="14600"/>
                </a:lnTo>
                <a:lnTo>
                  <a:pt x="7298" y="25001"/>
                </a:lnTo>
                <a:lnTo>
                  <a:pt x="15350" y="35312"/>
                </a:lnTo>
                <a:lnTo>
                  <a:pt x="15590" y="35669"/>
                </a:lnTo>
                <a:lnTo>
                  <a:pt x="18485" y="40064"/>
                </a:lnTo>
                <a:lnTo>
                  <a:pt x="20936" y="44407"/>
                </a:lnTo>
                <a:lnTo>
                  <a:pt x="27045" y="43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138088" y="4864272"/>
            <a:ext cx="133235" cy="36359"/>
          </a:xfrm>
          <a:custGeom>
            <a:avLst/>
            <a:gdLst/>
            <a:ahLst/>
            <a:cxnLst/>
            <a:rect l="l" t="t" r="r" b="b"/>
            <a:pathLst>
              <a:path w="133235" h="36359">
                <a:moveTo>
                  <a:pt x="133235" y="30429"/>
                </a:moveTo>
                <a:lnTo>
                  <a:pt x="123626" y="35129"/>
                </a:lnTo>
                <a:lnTo>
                  <a:pt x="111540" y="36359"/>
                </a:lnTo>
                <a:lnTo>
                  <a:pt x="98264" y="35234"/>
                </a:lnTo>
                <a:lnTo>
                  <a:pt x="85084" y="32871"/>
                </a:lnTo>
                <a:lnTo>
                  <a:pt x="73286" y="30383"/>
                </a:lnTo>
                <a:lnTo>
                  <a:pt x="67983" y="29387"/>
                </a:lnTo>
                <a:lnTo>
                  <a:pt x="55635" y="26720"/>
                </a:lnTo>
                <a:lnTo>
                  <a:pt x="43382" y="23151"/>
                </a:lnTo>
                <a:lnTo>
                  <a:pt x="32334" y="19558"/>
                </a:lnTo>
                <a:lnTo>
                  <a:pt x="19345" y="13980"/>
                </a:lnTo>
                <a:lnTo>
                  <a:pt x="8283" y="704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203420" y="4703451"/>
            <a:ext cx="86335" cy="152514"/>
          </a:xfrm>
          <a:custGeom>
            <a:avLst/>
            <a:gdLst/>
            <a:ahLst/>
            <a:cxnLst/>
            <a:rect l="l" t="t" r="r" b="b"/>
            <a:pathLst>
              <a:path w="86335" h="152514">
                <a:moveTo>
                  <a:pt x="19390" y="152514"/>
                </a:moveTo>
                <a:lnTo>
                  <a:pt x="12706" y="143001"/>
                </a:lnTo>
                <a:lnTo>
                  <a:pt x="5171" y="134392"/>
                </a:lnTo>
                <a:lnTo>
                  <a:pt x="0" y="125295"/>
                </a:lnTo>
                <a:lnTo>
                  <a:pt x="404" y="114314"/>
                </a:lnTo>
                <a:lnTo>
                  <a:pt x="1267" y="112140"/>
                </a:lnTo>
                <a:lnTo>
                  <a:pt x="7674" y="101557"/>
                </a:lnTo>
                <a:lnTo>
                  <a:pt x="16072" y="91658"/>
                </a:lnTo>
                <a:lnTo>
                  <a:pt x="25081" y="82146"/>
                </a:lnTo>
                <a:lnTo>
                  <a:pt x="33334" y="72707"/>
                </a:lnTo>
                <a:lnTo>
                  <a:pt x="32052" y="78168"/>
                </a:lnTo>
                <a:lnTo>
                  <a:pt x="29982" y="83870"/>
                </a:lnTo>
                <a:lnTo>
                  <a:pt x="35722" y="87642"/>
                </a:lnTo>
                <a:lnTo>
                  <a:pt x="47207" y="87470"/>
                </a:lnTo>
                <a:lnTo>
                  <a:pt x="59490" y="83988"/>
                </a:lnTo>
                <a:lnTo>
                  <a:pt x="60017" y="83858"/>
                </a:lnTo>
                <a:lnTo>
                  <a:pt x="71350" y="83393"/>
                </a:lnTo>
                <a:lnTo>
                  <a:pt x="81645" y="82872"/>
                </a:lnTo>
                <a:lnTo>
                  <a:pt x="86335" y="76298"/>
                </a:lnTo>
                <a:lnTo>
                  <a:pt x="86052" y="72732"/>
                </a:lnTo>
                <a:lnTo>
                  <a:pt x="85011" y="66547"/>
                </a:lnTo>
                <a:lnTo>
                  <a:pt x="82496" y="58851"/>
                </a:lnTo>
                <a:lnTo>
                  <a:pt x="78534" y="54368"/>
                </a:lnTo>
                <a:lnTo>
                  <a:pt x="73378" y="48526"/>
                </a:lnTo>
                <a:lnTo>
                  <a:pt x="66342" y="41757"/>
                </a:lnTo>
                <a:lnTo>
                  <a:pt x="61986" y="36220"/>
                </a:lnTo>
                <a:lnTo>
                  <a:pt x="58366" y="31610"/>
                </a:lnTo>
                <a:lnTo>
                  <a:pt x="55090" y="25704"/>
                </a:lnTo>
                <a:lnTo>
                  <a:pt x="51889" y="21158"/>
                </a:lnTo>
                <a:lnTo>
                  <a:pt x="48524" y="16395"/>
                </a:lnTo>
                <a:lnTo>
                  <a:pt x="45145" y="10604"/>
                </a:lnTo>
                <a:lnTo>
                  <a:pt x="48511" y="5092"/>
                </a:lnTo>
                <a:lnTo>
                  <a:pt x="51241" y="622"/>
                </a:lnTo>
                <a:lnTo>
                  <a:pt x="64437" y="1079"/>
                </a:lnTo>
                <a:lnTo>
                  <a:pt x="694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176873" y="4717597"/>
            <a:ext cx="54978" cy="18086"/>
          </a:xfrm>
          <a:custGeom>
            <a:avLst/>
            <a:gdLst/>
            <a:ahLst/>
            <a:cxnLst/>
            <a:rect l="l" t="t" r="r" b="b"/>
            <a:pathLst>
              <a:path w="54978" h="18086">
                <a:moveTo>
                  <a:pt x="54978" y="7507"/>
                </a:moveTo>
                <a:lnTo>
                  <a:pt x="49308" y="0"/>
                </a:lnTo>
                <a:lnTo>
                  <a:pt x="36932" y="935"/>
                </a:lnTo>
                <a:lnTo>
                  <a:pt x="31330" y="2808"/>
                </a:lnTo>
                <a:lnTo>
                  <a:pt x="25006" y="5779"/>
                </a:lnTo>
                <a:lnTo>
                  <a:pt x="17183" y="7380"/>
                </a:lnTo>
                <a:lnTo>
                  <a:pt x="11303" y="11317"/>
                </a:lnTo>
                <a:lnTo>
                  <a:pt x="7454" y="13882"/>
                </a:lnTo>
                <a:lnTo>
                  <a:pt x="5156" y="18086"/>
                </a:lnTo>
                <a:lnTo>
                  <a:pt x="0" y="179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192177" y="4735458"/>
            <a:ext cx="27838" cy="8452"/>
          </a:xfrm>
          <a:custGeom>
            <a:avLst/>
            <a:gdLst/>
            <a:ahLst/>
            <a:cxnLst/>
            <a:rect l="l" t="t" r="r" b="b"/>
            <a:pathLst>
              <a:path w="27838" h="8452">
                <a:moveTo>
                  <a:pt x="27838" y="2168"/>
                </a:moveTo>
                <a:lnTo>
                  <a:pt x="19937" y="0"/>
                </a:lnTo>
                <a:lnTo>
                  <a:pt x="10183" y="5191"/>
                </a:lnTo>
                <a:lnTo>
                  <a:pt x="226" y="8452"/>
                </a:lnTo>
                <a:lnTo>
                  <a:pt x="0" y="84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204013" y="4740408"/>
            <a:ext cx="7340" cy="6400"/>
          </a:xfrm>
          <a:custGeom>
            <a:avLst/>
            <a:gdLst/>
            <a:ahLst/>
            <a:cxnLst/>
            <a:rect l="l" t="t" r="r" b="b"/>
            <a:pathLst>
              <a:path w="7340" h="6400">
                <a:moveTo>
                  <a:pt x="0" y="1396"/>
                </a:moveTo>
                <a:lnTo>
                  <a:pt x="368" y="4952"/>
                </a:lnTo>
                <a:lnTo>
                  <a:pt x="2908" y="6400"/>
                </a:lnTo>
                <a:lnTo>
                  <a:pt x="6134" y="5448"/>
                </a:lnTo>
                <a:lnTo>
                  <a:pt x="6857" y="3835"/>
                </a:lnTo>
                <a:lnTo>
                  <a:pt x="7340" y="1828"/>
                </a:lnTo>
                <a:lnTo>
                  <a:pt x="69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259005" y="4717103"/>
            <a:ext cx="11137" cy="3124"/>
          </a:xfrm>
          <a:custGeom>
            <a:avLst/>
            <a:gdLst/>
            <a:ahLst/>
            <a:cxnLst/>
            <a:rect l="l" t="t" r="r" b="b"/>
            <a:pathLst>
              <a:path w="11137" h="3124">
                <a:moveTo>
                  <a:pt x="11137" y="1041"/>
                </a:moveTo>
                <a:lnTo>
                  <a:pt x="7289" y="1041"/>
                </a:lnTo>
                <a:lnTo>
                  <a:pt x="2489" y="0"/>
                </a:lnTo>
                <a:lnTo>
                  <a:pt x="0" y="3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212763" y="4807554"/>
            <a:ext cx="61544" cy="28765"/>
          </a:xfrm>
          <a:custGeom>
            <a:avLst/>
            <a:gdLst/>
            <a:ahLst/>
            <a:cxnLst/>
            <a:rect l="l" t="t" r="r" b="b"/>
            <a:pathLst>
              <a:path w="61544" h="28765">
                <a:moveTo>
                  <a:pt x="61544" y="0"/>
                </a:moveTo>
                <a:lnTo>
                  <a:pt x="49070" y="2542"/>
                </a:lnTo>
                <a:lnTo>
                  <a:pt x="36960" y="6016"/>
                </a:lnTo>
                <a:lnTo>
                  <a:pt x="35153" y="6438"/>
                </a:lnTo>
                <a:lnTo>
                  <a:pt x="22589" y="8468"/>
                </a:lnTo>
                <a:lnTo>
                  <a:pt x="10041" y="10066"/>
                </a:lnTo>
                <a:lnTo>
                  <a:pt x="2476" y="11493"/>
                </a:lnTo>
                <a:lnTo>
                  <a:pt x="0" y="13969"/>
                </a:lnTo>
                <a:lnTo>
                  <a:pt x="660" y="18148"/>
                </a:lnTo>
                <a:lnTo>
                  <a:pt x="3797" y="21120"/>
                </a:lnTo>
                <a:lnTo>
                  <a:pt x="5118" y="22377"/>
                </a:lnTo>
                <a:lnTo>
                  <a:pt x="10718" y="23152"/>
                </a:lnTo>
                <a:lnTo>
                  <a:pt x="12496" y="23558"/>
                </a:lnTo>
                <a:lnTo>
                  <a:pt x="19011" y="25018"/>
                </a:lnTo>
                <a:lnTo>
                  <a:pt x="26530" y="28359"/>
                </a:lnTo>
                <a:lnTo>
                  <a:pt x="33045" y="28765"/>
                </a:lnTo>
                <a:lnTo>
                  <a:pt x="45344" y="25692"/>
                </a:lnTo>
                <a:lnTo>
                  <a:pt x="57135" y="21966"/>
                </a:lnTo>
                <a:lnTo>
                  <a:pt x="58077" y="219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211659" y="4903744"/>
            <a:ext cx="36423" cy="100723"/>
          </a:xfrm>
          <a:custGeom>
            <a:avLst/>
            <a:gdLst/>
            <a:ahLst/>
            <a:cxnLst/>
            <a:rect l="l" t="t" r="r" b="b"/>
            <a:pathLst>
              <a:path w="36423" h="100723">
                <a:moveTo>
                  <a:pt x="36423" y="0"/>
                </a:moveTo>
                <a:lnTo>
                  <a:pt x="16662" y="5820"/>
                </a:lnTo>
                <a:lnTo>
                  <a:pt x="5683" y="12552"/>
                </a:lnTo>
                <a:lnTo>
                  <a:pt x="1211" y="19468"/>
                </a:lnTo>
                <a:lnTo>
                  <a:pt x="972" y="25843"/>
                </a:lnTo>
                <a:lnTo>
                  <a:pt x="2688" y="30950"/>
                </a:lnTo>
                <a:lnTo>
                  <a:pt x="4085" y="34062"/>
                </a:lnTo>
                <a:lnTo>
                  <a:pt x="4127" y="34366"/>
                </a:lnTo>
                <a:lnTo>
                  <a:pt x="3949" y="39293"/>
                </a:lnTo>
                <a:lnTo>
                  <a:pt x="5664" y="41821"/>
                </a:lnTo>
                <a:lnTo>
                  <a:pt x="5613" y="46786"/>
                </a:lnTo>
                <a:lnTo>
                  <a:pt x="3467" y="59154"/>
                </a:lnTo>
                <a:lnTo>
                  <a:pt x="352" y="71480"/>
                </a:lnTo>
                <a:lnTo>
                  <a:pt x="0" y="79616"/>
                </a:lnTo>
                <a:lnTo>
                  <a:pt x="482" y="84226"/>
                </a:lnTo>
                <a:lnTo>
                  <a:pt x="1270" y="88798"/>
                </a:lnTo>
                <a:lnTo>
                  <a:pt x="1841" y="93383"/>
                </a:lnTo>
                <a:lnTo>
                  <a:pt x="2019" y="94881"/>
                </a:lnTo>
                <a:lnTo>
                  <a:pt x="1752" y="99974"/>
                </a:lnTo>
                <a:lnTo>
                  <a:pt x="2844" y="100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2954798" y="4919363"/>
            <a:ext cx="479742" cy="554236"/>
          </a:xfrm>
          <a:custGeom>
            <a:avLst/>
            <a:gdLst/>
            <a:ahLst/>
            <a:cxnLst/>
            <a:rect l="l" t="t" r="r" b="b"/>
            <a:pathLst>
              <a:path w="479742" h="554236">
                <a:moveTo>
                  <a:pt x="1889" y="112254"/>
                </a:moveTo>
                <a:lnTo>
                  <a:pt x="0" y="119436"/>
                </a:lnTo>
                <a:lnTo>
                  <a:pt x="11253" y="116423"/>
                </a:lnTo>
                <a:lnTo>
                  <a:pt x="23977" y="115207"/>
                </a:lnTo>
                <a:lnTo>
                  <a:pt x="25648" y="116923"/>
                </a:lnTo>
                <a:lnTo>
                  <a:pt x="34539" y="125985"/>
                </a:lnTo>
                <a:lnTo>
                  <a:pt x="43520" y="134983"/>
                </a:lnTo>
                <a:lnTo>
                  <a:pt x="52590" y="143871"/>
                </a:lnTo>
                <a:lnTo>
                  <a:pt x="60193" y="151169"/>
                </a:lnTo>
                <a:lnTo>
                  <a:pt x="69336" y="160061"/>
                </a:lnTo>
                <a:lnTo>
                  <a:pt x="78086" y="169133"/>
                </a:lnTo>
                <a:lnTo>
                  <a:pt x="86282" y="178688"/>
                </a:lnTo>
                <a:lnTo>
                  <a:pt x="93764" y="189032"/>
                </a:lnTo>
                <a:lnTo>
                  <a:pt x="97726" y="195115"/>
                </a:lnTo>
                <a:lnTo>
                  <a:pt x="102438" y="197160"/>
                </a:lnTo>
                <a:lnTo>
                  <a:pt x="106679" y="202189"/>
                </a:lnTo>
                <a:lnTo>
                  <a:pt x="111061" y="207371"/>
                </a:lnTo>
                <a:lnTo>
                  <a:pt x="113156" y="217772"/>
                </a:lnTo>
                <a:lnTo>
                  <a:pt x="115150" y="224033"/>
                </a:lnTo>
                <a:lnTo>
                  <a:pt x="117454" y="231440"/>
                </a:lnTo>
                <a:lnTo>
                  <a:pt x="121020" y="243640"/>
                </a:lnTo>
                <a:lnTo>
                  <a:pt x="124361" y="255904"/>
                </a:lnTo>
                <a:lnTo>
                  <a:pt x="127515" y="268221"/>
                </a:lnTo>
                <a:lnTo>
                  <a:pt x="130524" y="280578"/>
                </a:lnTo>
                <a:lnTo>
                  <a:pt x="133428" y="292964"/>
                </a:lnTo>
                <a:lnTo>
                  <a:pt x="136267" y="305367"/>
                </a:lnTo>
                <a:lnTo>
                  <a:pt x="139082" y="317775"/>
                </a:lnTo>
                <a:lnTo>
                  <a:pt x="141913" y="330176"/>
                </a:lnTo>
                <a:lnTo>
                  <a:pt x="144801" y="342559"/>
                </a:lnTo>
                <a:lnTo>
                  <a:pt x="147786" y="354912"/>
                </a:lnTo>
                <a:lnTo>
                  <a:pt x="150908" y="367222"/>
                </a:lnTo>
                <a:lnTo>
                  <a:pt x="154207" y="379478"/>
                </a:lnTo>
                <a:lnTo>
                  <a:pt x="157725" y="391669"/>
                </a:lnTo>
                <a:lnTo>
                  <a:pt x="161501" y="403782"/>
                </a:lnTo>
                <a:lnTo>
                  <a:pt x="165575" y="415806"/>
                </a:lnTo>
                <a:lnTo>
                  <a:pt x="169989" y="427728"/>
                </a:lnTo>
                <a:lnTo>
                  <a:pt x="176535" y="443496"/>
                </a:lnTo>
                <a:lnTo>
                  <a:pt x="182235" y="455536"/>
                </a:lnTo>
                <a:lnTo>
                  <a:pt x="188477" y="467142"/>
                </a:lnTo>
                <a:lnTo>
                  <a:pt x="195318" y="478233"/>
                </a:lnTo>
                <a:lnTo>
                  <a:pt x="202820" y="488729"/>
                </a:lnTo>
                <a:lnTo>
                  <a:pt x="211043" y="498548"/>
                </a:lnTo>
                <a:lnTo>
                  <a:pt x="220046" y="507611"/>
                </a:lnTo>
                <a:lnTo>
                  <a:pt x="229889" y="515837"/>
                </a:lnTo>
                <a:lnTo>
                  <a:pt x="240633" y="523145"/>
                </a:lnTo>
                <a:lnTo>
                  <a:pt x="252337" y="529456"/>
                </a:lnTo>
                <a:lnTo>
                  <a:pt x="265061" y="534688"/>
                </a:lnTo>
                <a:lnTo>
                  <a:pt x="266246" y="535106"/>
                </a:lnTo>
                <a:lnTo>
                  <a:pt x="277596" y="539168"/>
                </a:lnTo>
                <a:lnTo>
                  <a:pt x="289235" y="543258"/>
                </a:lnTo>
                <a:lnTo>
                  <a:pt x="301087" y="547093"/>
                </a:lnTo>
                <a:lnTo>
                  <a:pt x="313079" y="550389"/>
                </a:lnTo>
                <a:lnTo>
                  <a:pt x="325134" y="552864"/>
                </a:lnTo>
                <a:lnTo>
                  <a:pt x="337179" y="554236"/>
                </a:lnTo>
                <a:lnTo>
                  <a:pt x="349139" y="554220"/>
                </a:lnTo>
                <a:lnTo>
                  <a:pt x="360939" y="552536"/>
                </a:lnTo>
                <a:lnTo>
                  <a:pt x="372503" y="548899"/>
                </a:lnTo>
                <a:lnTo>
                  <a:pt x="381306" y="545286"/>
                </a:lnTo>
                <a:lnTo>
                  <a:pt x="393011" y="540567"/>
                </a:lnTo>
                <a:lnTo>
                  <a:pt x="405094" y="535880"/>
                </a:lnTo>
                <a:lnTo>
                  <a:pt x="417306" y="531427"/>
                </a:lnTo>
                <a:lnTo>
                  <a:pt x="429399" y="527411"/>
                </a:lnTo>
                <a:lnTo>
                  <a:pt x="441725" y="523757"/>
                </a:lnTo>
                <a:lnTo>
                  <a:pt x="454675" y="520833"/>
                </a:lnTo>
                <a:lnTo>
                  <a:pt x="467538" y="519696"/>
                </a:lnTo>
                <a:lnTo>
                  <a:pt x="478663" y="521696"/>
                </a:lnTo>
                <a:lnTo>
                  <a:pt x="477240" y="514360"/>
                </a:lnTo>
                <a:lnTo>
                  <a:pt x="477777" y="501707"/>
                </a:lnTo>
                <a:lnTo>
                  <a:pt x="479350" y="488346"/>
                </a:lnTo>
                <a:lnTo>
                  <a:pt x="479742" y="476306"/>
                </a:lnTo>
                <a:lnTo>
                  <a:pt x="478658" y="466842"/>
                </a:lnTo>
                <a:lnTo>
                  <a:pt x="476531" y="454352"/>
                </a:lnTo>
                <a:lnTo>
                  <a:pt x="473703" y="441764"/>
                </a:lnTo>
                <a:lnTo>
                  <a:pt x="470299" y="429249"/>
                </a:lnTo>
                <a:lnTo>
                  <a:pt x="466441" y="416978"/>
                </a:lnTo>
                <a:lnTo>
                  <a:pt x="462254" y="405122"/>
                </a:lnTo>
                <a:lnTo>
                  <a:pt x="457604" y="392829"/>
                </a:lnTo>
                <a:lnTo>
                  <a:pt x="451561" y="382008"/>
                </a:lnTo>
                <a:lnTo>
                  <a:pt x="447433" y="379291"/>
                </a:lnTo>
                <a:lnTo>
                  <a:pt x="445744" y="377398"/>
                </a:lnTo>
                <a:lnTo>
                  <a:pt x="443369" y="374769"/>
                </a:lnTo>
                <a:lnTo>
                  <a:pt x="440715" y="368750"/>
                </a:lnTo>
                <a:lnTo>
                  <a:pt x="439381" y="365384"/>
                </a:lnTo>
                <a:lnTo>
                  <a:pt x="438254" y="361594"/>
                </a:lnTo>
                <a:lnTo>
                  <a:pt x="437195" y="349493"/>
                </a:lnTo>
                <a:lnTo>
                  <a:pt x="435051" y="337419"/>
                </a:lnTo>
                <a:lnTo>
                  <a:pt x="435907" y="337218"/>
                </a:lnTo>
                <a:lnTo>
                  <a:pt x="444062" y="327682"/>
                </a:lnTo>
                <a:lnTo>
                  <a:pt x="444309" y="313936"/>
                </a:lnTo>
                <a:lnTo>
                  <a:pt x="442367" y="304663"/>
                </a:lnTo>
                <a:lnTo>
                  <a:pt x="438274" y="292865"/>
                </a:lnTo>
                <a:lnTo>
                  <a:pt x="433104" y="281002"/>
                </a:lnTo>
                <a:lnTo>
                  <a:pt x="427662" y="269057"/>
                </a:lnTo>
                <a:lnTo>
                  <a:pt x="422751" y="257012"/>
                </a:lnTo>
                <a:lnTo>
                  <a:pt x="419176" y="244848"/>
                </a:lnTo>
                <a:lnTo>
                  <a:pt x="417559" y="236668"/>
                </a:lnTo>
                <a:lnTo>
                  <a:pt x="415823" y="224003"/>
                </a:lnTo>
                <a:lnTo>
                  <a:pt x="415417" y="211231"/>
                </a:lnTo>
                <a:lnTo>
                  <a:pt x="415629" y="206596"/>
                </a:lnTo>
                <a:lnTo>
                  <a:pt x="416479" y="194003"/>
                </a:lnTo>
                <a:lnTo>
                  <a:pt x="417249" y="181389"/>
                </a:lnTo>
                <a:lnTo>
                  <a:pt x="417337" y="168768"/>
                </a:lnTo>
                <a:lnTo>
                  <a:pt x="416140" y="156152"/>
                </a:lnTo>
                <a:lnTo>
                  <a:pt x="415627" y="153002"/>
                </a:lnTo>
                <a:lnTo>
                  <a:pt x="413534" y="140443"/>
                </a:lnTo>
                <a:lnTo>
                  <a:pt x="411436" y="127905"/>
                </a:lnTo>
                <a:lnTo>
                  <a:pt x="409410" y="115372"/>
                </a:lnTo>
                <a:lnTo>
                  <a:pt x="407535" y="102830"/>
                </a:lnTo>
                <a:lnTo>
                  <a:pt x="405892" y="90264"/>
                </a:lnTo>
                <a:lnTo>
                  <a:pt x="405351" y="85180"/>
                </a:lnTo>
                <a:lnTo>
                  <a:pt x="404434" y="72595"/>
                </a:lnTo>
                <a:lnTo>
                  <a:pt x="403729" y="59963"/>
                </a:lnTo>
                <a:lnTo>
                  <a:pt x="402767" y="47352"/>
                </a:lnTo>
                <a:lnTo>
                  <a:pt x="401078" y="34828"/>
                </a:lnTo>
                <a:lnTo>
                  <a:pt x="398195" y="22459"/>
                </a:lnTo>
                <a:lnTo>
                  <a:pt x="395109" y="12083"/>
                </a:lnTo>
                <a:lnTo>
                  <a:pt x="395820" y="14851"/>
                </a:lnTo>
                <a:lnTo>
                  <a:pt x="385368" y="10775"/>
                </a:lnTo>
                <a:lnTo>
                  <a:pt x="371596" y="6515"/>
                </a:lnTo>
                <a:lnTo>
                  <a:pt x="359053" y="3749"/>
                </a:lnTo>
                <a:lnTo>
                  <a:pt x="346633" y="1161"/>
                </a:lnTo>
                <a:lnTo>
                  <a:pt x="340006" y="0"/>
                </a:lnTo>
                <a:lnTo>
                  <a:pt x="329336" y="200"/>
                </a:lnTo>
                <a:lnTo>
                  <a:pt x="316344" y="1148"/>
                </a:lnTo>
                <a:lnTo>
                  <a:pt x="314542" y="1071"/>
                </a:lnTo>
                <a:lnTo>
                  <a:pt x="300308" y="631"/>
                </a:lnTo>
                <a:lnTo>
                  <a:pt x="282445" y="675"/>
                </a:lnTo>
                <a:lnTo>
                  <a:pt x="273824" y="2253"/>
                </a:lnTo>
                <a:lnTo>
                  <a:pt x="275999" y="12201"/>
                </a:lnTo>
                <a:lnTo>
                  <a:pt x="280217" y="25217"/>
                </a:lnTo>
                <a:lnTo>
                  <a:pt x="284383" y="38466"/>
                </a:lnTo>
                <a:lnTo>
                  <a:pt x="286486" y="50094"/>
                </a:lnTo>
                <a:lnTo>
                  <a:pt x="286811" y="55302"/>
                </a:lnTo>
                <a:lnTo>
                  <a:pt x="287853" y="68151"/>
                </a:lnTo>
                <a:lnTo>
                  <a:pt x="287767" y="81071"/>
                </a:lnTo>
                <a:lnTo>
                  <a:pt x="284657" y="92537"/>
                </a:lnTo>
                <a:lnTo>
                  <a:pt x="277605" y="102674"/>
                </a:lnTo>
                <a:lnTo>
                  <a:pt x="267428" y="109788"/>
                </a:lnTo>
                <a:lnTo>
                  <a:pt x="255244" y="113141"/>
                </a:lnTo>
                <a:lnTo>
                  <a:pt x="241007" y="114381"/>
                </a:lnTo>
                <a:lnTo>
                  <a:pt x="226796" y="114701"/>
                </a:lnTo>
                <a:lnTo>
                  <a:pt x="214044" y="114199"/>
                </a:lnTo>
                <a:lnTo>
                  <a:pt x="201425" y="112706"/>
                </a:lnTo>
                <a:lnTo>
                  <a:pt x="189036" y="109987"/>
                </a:lnTo>
                <a:lnTo>
                  <a:pt x="176974" y="105809"/>
                </a:lnTo>
                <a:lnTo>
                  <a:pt x="167858" y="101889"/>
                </a:lnTo>
                <a:lnTo>
                  <a:pt x="155727" y="96028"/>
                </a:lnTo>
                <a:lnTo>
                  <a:pt x="145364" y="89551"/>
                </a:lnTo>
                <a:lnTo>
                  <a:pt x="136542" y="81689"/>
                </a:lnTo>
                <a:lnTo>
                  <a:pt x="129035" y="71672"/>
                </a:lnTo>
                <a:lnTo>
                  <a:pt x="122618" y="58730"/>
                </a:lnTo>
                <a:lnTo>
                  <a:pt x="121015" y="55991"/>
                </a:lnTo>
                <a:lnTo>
                  <a:pt x="110348" y="49073"/>
                </a:lnTo>
                <a:lnTo>
                  <a:pt x="101066" y="40975"/>
                </a:lnTo>
                <a:lnTo>
                  <a:pt x="100855" y="40402"/>
                </a:lnTo>
                <a:lnTo>
                  <a:pt x="99858" y="28212"/>
                </a:lnTo>
                <a:lnTo>
                  <a:pt x="100253" y="14902"/>
                </a:lnTo>
                <a:lnTo>
                  <a:pt x="100253" y="8616"/>
                </a:lnTo>
                <a:lnTo>
                  <a:pt x="90068" y="17188"/>
                </a:lnTo>
                <a:lnTo>
                  <a:pt x="86156" y="21392"/>
                </a:lnTo>
                <a:lnTo>
                  <a:pt x="85112" y="22531"/>
                </a:lnTo>
                <a:lnTo>
                  <a:pt x="77072" y="32336"/>
                </a:lnTo>
                <a:lnTo>
                  <a:pt x="69405" y="42525"/>
                </a:lnTo>
                <a:lnTo>
                  <a:pt x="63664" y="49744"/>
                </a:lnTo>
                <a:lnTo>
                  <a:pt x="59073" y="54258"/>
                </a:lnTo>
                <a:lnTo>
                  <a:pt x="50939" y="61918"/>
                </a:lnTo>
                <a:lnTo>
                  <a:pt x="49212" y="63563"/>
                </a:lnTo>
                <a:lnTo>
                  <a:pt x="41471" y="70567"/>
                </a:lnTo>
                <a:lnTo>
                  <a:pt x="30836" y="80270"/>
                </a:lnTo>
                <a:lnTo>
                  <a:pt x="19339" y="91340"/>
                </a:lnTo>
                <a:lnTo>
                  <a:pt x="9013" y="102445"/>
                </a:lnTo>
                <a:lnTo>
                  <a:pt x="1889" y="11225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2954798" y="4919363"/>
            <a:ext cx="479742" cy="554236"/>
          </a:xfrm>
          <a:custGeom>
            <a:avLst/>
            <a:gdLst/>
            <a:ahLst/>
            <a:cxnLst/>
            <a:rect l="l" t="t" r="r" b="b"/>
            <a:pathLst>
              <a:path w="479742" h="554236">
                <a:moveTo>
                  <a:pt x="316344" y="1148"/>
                </a:moveTo>
                <a:lnTo>
                  <a:pt x="329336" y="200"/>
                </a:lnTo>
                <a:lnTo>
                  <a:pt x="340006" y="0"/>
                </a:lnTo>
                <a:lnTo>
                  <a:pt x="346633" y="1161"/>
                </a:lnTo>
                <a:lnTo>
                  <a:pt x="359053" y="3749"/>
                </a:lnTo>
                <a:lnTo>
                  <a:pt x="371596" y="6515"/>
                </a:lnTo>
                <a:lnTo>
                  <a:pt x="383709" y="10146"/>
                </a:lnTo>
                <a:lnTo>
                  <a:pt x="395820" y="14851"/>
                </a:lnTo>
                <a:lnTo>
                  <a:pt x="395109" y="12083"/>
                </a:lnTo>
                <a:lnTo>
                  <a:pt x="398195" y="22459"/>
                </a:lnTo>
                <a:lnTo>
                  <a:pt x="401078" y="34828"/>
                </a:lnTo>
                <a:lnTo>
                  <a:pt x="402767" y="47352"/>
                </a:lnTo>
                <a:lnTo>
                  <a:pt x="403729" y="59963"/>
                </a:lnTo>
                <a:lnTo>
                  <a:pt x="404434" y="72595"/>
                </a:lnTo>
                <a:lnTo>
                  <a:pt x="405351" y="85180"/>
                </a:lnTo>
                <a:lnTo>
                  <a:pt x="405892" y="90264"/>
                </a:lnTo>
                <a:lnTo>
                  <a:pt x="407535" y="102830"/>
                </a:lnTo>
                <a:lnTo>
                  <a:pt x="409410" y="115372"/>
                </a:lnTo>
                <a:lnTo>
                  <a:pt x="411436" y="127905"/>
                </a:lnTo>
                <a:lnTo>
                  <a:pt x="413534" y="140443"/>
                </a:lnTo>
                <a:lnTo>
                  <a:pt x="415627" y="153002"/>
                </a:lnTo>
                <a:lnTo>
                  <a:pt x="416140" y="156152"/>
                </a:lnTo>
                <a:lnTo>
                  <a:pt x="417337" y="168768"/>
                </a:lnTo>
                <a:lnTo>
                  <a:pt x="417249" y="181389"/>
                </a:lnTo>
                <a:lnTo>
                  <a:pt x="416479" y="194003"/>
                </a:lnTo>
                <a:lnTo>
                  <a:pt x="415629" y="206596"/>
                </a:lnTo>
                <a:lnTo>
                  <a:pt x="415417" y="211231"/>
                </a:lnTo>
                <a:lnTo>
                  <a:pt x="415823" y="224003"/>
                </a:lnTo>
                <a:lnTo>
                  <a:pt x="417559" y="236668"/>
                </a:lnTo>
                <a:lnTo>
                  <a:pt x="419176" y="244848"/>
                </a:lnTo>
                <a:lnTo>
                  <a:pt x="422751" y="257012"/>
                </a:lnTo>
                <a:lnTo>
                  <a:pt x="427662" y="269057"/>
                </a:lnTo>
                <a:lnTo>
                  <a:pt x="433104" y="281002"/>
                </a:lnTo>
                <a:lnTo>
                  <a:pt x="438274" y="292865"/>
                </a:lnTo>
                <a:lnTo>
                  <a:pt x="442367" y="304663"/>
                </a:lnTo>
                <a:lnTo>
                  <a:pt x="444309" y="313936"/>
                </a:lnTo>
                <a:lnTo>
                  <a:pt x="444062" y="327682"/>
                </a:lnTo>
                <a:lnTo>
                  <a:pt x="435907" y="337218"/>
                </a:lnTo>
                <a:lnTo>
                  <a:pt x="435051" y="337419"/>
                </a:lnTo>
                <a:lnTo>
                  <a:pt x="437195" y="349493"/>
                </a:lnTo>
                <a:lnTo>
                  <a:pt x="438254" y="361594"/>
                </a:lnTo>
                <a:lnTo>
                  <a:pt x="439381" y="365384"/>
                </a:lnTo>
                <a:lnTo>
                  <a:pt x="440715" y="368750"/>
                </a:lnTo>
                <a:lnTo>
                  <a:pt x="443369" y="374769"/>
                </a:lnTo>
                <a:lnTo>
                  <a:pt x="445744" y="377398"/>
                </a:lnTo>
                <a:lnTo>
                  <a:pt x="447433" y="379291"/>
                </a:lnTo>
                <a:lnTo>
                  <a:pt x="451561" y="382008"/>
                </a:lnTo>
                <a:lnTo>
                  <a:pt x="457604" y="392829"/>
                </a:lnTo>
                <a:lnTo>
                  <a:pt x="462254" y="405122"/>
                </a:lnTo>
                <a:lnTo>
                  <a:pt x="466441" y="416978"/>
                </a:lnTo>
                <a:lnTo>
                  <a:pt x="470299" y="429249"/>
                </a:lnTo>
                <a:lnTo>
                  <a:pt x="473703" y="441764"/>
                </a:lnTo>
                <a:lnTo>
                  <a:pt x="476531" y="454352"/>
                </a:lnTo>
                <a:lnTo>
                  <a:pt x="478658" y="466842"/>
                </a:lnTo>
                <a:lnTo>
                  <a:pt x="479742" y="476306"/>
                </a:lnTo>
                <a:lnTo>
                  <a:pt x="479350" y="488346"/>
                </a:lnTo>
                <a:lnTo>
                  <a:pt x="477777" y="501707"/>
                </a:lnTo>
                <a:lnTo>
                  <a:pt x="477240" y="514360"/>
                </a:lnTo>
                <a:lnTo>
                  <a:pt x="478663" y="521696"/>
                </a:lnTo>
                <a:lnTo>
                  <a:pt x="467538" y="519696"/>
                </a:lnTo>
                <a:lnTo>
                  <a:pt x="454675" y="520833"/>
                </a:lnTo>
                <a:lnTo>
                  <a:pt x="441725" y="523757"/>
                </a:lnTo>
                <a:lnTo>
                  <a:pt x="430344" y="527116"/>
                </a:lnTo>
                <a:lnTo>
                  <a:pt x="417306" y="531427"/>
                </a:lnTo>
                <a:lnTo>
                  <a:pt x="405094" y="535880"/>
                </a:lnTo>
                <a:lnTo>
                  <a:pt x="393011" y="540567"/>
                </a:lnTo>
                <a:lnTo>
                  <a:pt x="381306" y="545286"/>
                </a:lnTo>
                <a:lnTo>
                  <a:pt x="372503" y="548899"/>
                </a:lnTo>
                <a:lnTo>
                  <a:pt x="360939" y="552536"/>
                </a:lnTo>
                <a:lnTo>
                  <a:pt x="349139" y="554220"/>
                </a:lnTo>
                <a:lnTo>
                  <a:pt x="337179" y="554236"/>
                </a:lnTo>
                <a:lnTo>
                  <a:pt x="325134" y="552864"/>
                </a:lnTo>
                <a:lnTo>
                  <a:pt x="313079" y="550389"/>
                </a:lnTo>
                <a:lnTo>
                  <a:pt x="301087" y="547093"/>
                </a:lnTo>
                <a:lnTo>
                  <a:pt x="289235" y="543258"/>
                </a:lnTo>
                <a:lnTo>
                  <a:pt x="277596" y="539168"/>
                </a:lnTo>
                <a:lnTo>
                  <a:pt x="266246" y="535106"/>
                </a:lnTo>
                <a:lnTo>
                  <a:pt x="265061" y="534688"/>
                </a:lnTo>
                <a:lnTo>
                  <a:pt x="252337" y="529456"/>
                </a:lnTo>
                <a:lnTo>
                  <a:pt x="240633" y="523145"/>
                </a:lnTo>
                <a:lnTo>
                  <a:pt x="229889" y="515837"/>
                </a:lnTo>
                <a:lnTo>
                  <a:pt x="220046" y="507611"/>
                </a:lnTo>
                <a:lnTo>
                  <a:pt x="211043" y="498548"/>
                </a:lnTo>
                <a:lnTo>
                  <a:pt x="202820" y="488729"/>
                </a:lnTo>
                <a:lnTo>
                  <a:pt x="195318" y="478233"/>
                </a:lnTo>
                <a:lnTo>
                  <a:pt x="188477" y="467142"/>
                </a:lnTo>
                <a:lnTo>
                  <a:pt x="182235" y="455536"/>
                </a:lnTo>
                <a:lnTo>
                  <a:pt x="176535" y="443496"/>
                </a:lnTo>
                <a:lnTo>
                  <a:pt x="171315" y="431101"/>
                </a:lnTo>
                <a:lnTo>
                  <a:pt x="165575" y="415806"/>
                </a:lnTo>
                <a:lnTo>
                  <a:pt x="161501" y="403782"/>
                </a:lnTo>
                <a:lnTo>
                  <a:pt x="157725" y="391669"/>
                </a:lnTo>
                <a:lnTo>
                  <a:pt x="154207" y="379478"/>
                </a:lnTo>
                <a:lnTo>
                  <a:pt x="150908" y="367222"/>
                </a:lnTo>
                <a:lnTo>
                  <a:pt x="147786" y="354912"/>
                </a:lnTo>
                <a:lnTo>
                  <a:pt x="144801" y="342559"/>
                </a:lnTo>
                <a:lnTo>
                  <a:pt x="141913" y="330176"/>
                </a:lnTo>
                <a:lnTo>
                  <a:pt x="139082" y="317775"/>
                </a:lnTo>
                <a:lnTo>
                  <a:pt x="136267" y="305367"/>
                </a:lnTo>
                <a:lnTo>
                  <a:pt x="133428" y="292964"/>
                </a:lnTo>
                <a:lnTo>
                  <a:pt x="130524" y="280578"/>
                </a:lnTo>
                <a:lnTo>
                  <a:pt x="127515" y="268221"/>
                </a:lnTo>
                <a:lnTo>
                  <a:pt x="124361" y="255904"/>
                </a:lnTo>
                <a:lnTo>
                  <a:pt x="121020" y="243640"/>
                </a:lnTo>
                <a:lnTo>
                  <a:pt x="117454" y="231440"/>
                </a:lnTo>
                <a:lnTo>
                  <a:pt x="115150" y="224033"/>
                </a:lnTo>
                <a:lnTo>
                  <a:pt x="113156" y="217772"/>
                </a:lnTo>
                <a:lnTo>
                  <a:pt x="111061" y="207371"/>
                </a:lnTo>
                <a:lnTo>
                  <a:pt x="106679" y="202189"/>
                </a:lnTo>
                <a:lnTo>
                  <a:pt x="102438" y="197160"/>
                </a:lnTo>
                <a:lnTo>
                  <a:pt x="97726" y="195115"/>
                </a:lnTo>
                <a:lnTo>
                  <a:pt x="93764" y="189032"/>
                </a:lnTo>
                <a:lnTo>
                  <a:pt x="86282" y="178688"/>
                </a:lnTo>
                <a:lnTo>
                  <a:pt x="78086" y="169133"/>
                </a:lnTo>
                <a:lnTo>
                  <a:pt x="69336" y="160061"/>
                </a:lnTo>
                <a:lnTo>
                  <a:pt x="60193" y="151169"/>
                </a:lnTo>
                <a:lnTo>
                  <a:pt x="52590" y="143871"/>
                </a:lnTo>
                <a:lnTo>
                  <a:pt x="43520" y="134983"/>
                </a:lnTo>
                <a:lnTo>
                  <a:pt x="34539" y="125985"/>
                </a:lnTo>
                <a:lnTo>
                  <a:pt x="25648" y="116923"/>
                </a:lnTo>
                <a:lnTo>
                  <a:pt x="23977" y="115207"/>
                </a:lnTo>
                <a:lnTo>
                  <a:pt x="11253" y="116423"/>
                </a:lnTo>
                <a:lnTo>
                  <a:pt x="0" y="119436"/>
                </a:lnTo>
                <a:lnTo>
                  <a:pt x="1889" y="112254"/>
                </a:lnTo>
                <a:lnTo>
                  <a:pt x="9013" y="102445"/>
                </a:lnTo>
                <a:lnTo>
                  <a:pt x="19339" y="91340"/>
                </a:lnTo>
                <a:lnTo>
                  <a:pt x="30836" y="80270"/>
                </a:lnTo>
                <a:lnTo>
                  <a:pt x="41471" y="70567"/>
                </a:lnTo>
                <a:lnTo>
                  <a:pt x="49212" y="63563"/>
                </a:lnTo>
                <a:lnTo>
                  <a:pt x="50939" y="61918"/>
                </a:lnTo>
                <a:lnTo>
                  <a:pt x="59073" y="54258"/>
                </a:lnTo>
                <a:lnTo>
                  <a:pt x="63664" y="49744"/>
                </a:lnTo>
                <a:lnTo>
                  <a:pt x="69405" y="42525"/>
                </a:lnTo>
                <a:lnTo>
                  <a:pt x="77072" y="32336"/>
                </a:lnTo>
                <a:lnTo>
                  <a:pt x="85112" y="22531"/>
                </a:lnTo>
                <a:lnTo>
                  <a:pt x="86156" y="21392"/>
                </a:lnTo>
                <a:lnTo>
                  <a:pt x="90068" y="17188"/>
                </a:lnTo>
                <a:lnTo>
                  <a:pt x="100253" y="8616"/>
                </a:lnTo>
                <a:lnTo>
                  <a:pt x="100253" y="14902"/>
                </a:lnTo>
                <a:lnTo>
                  <a:pt x="99858" y="28212"/>
                </a:lnTo>
                <a:lnTo>
                  <a:pt x="100855" y="40402"/>
                </a:lnTo>
                <a:lnTo>
                  <a:pt x="101066" y="40975"/>
                </a:lnTo>
                <a:lnTo>
                  <a:pt x="110348" y="49073"/>
                </a:lnTo>
                <a:lnTo>
                  <a:pt x="121015" y="55991"/>
                </a:lnTo>
                <a:lnTo>
                  <a:pt x="122618" y="58730"/>
                </a:lnTo>
                <a:lnTo>
                  <a:pt x="129035" y="71672"/>
                </a:lnTo>
                <a:lnTo>
                  <a:pt x="136542" y="81689"/>
                </a:lnTo>
                <a:lnTo>
                  <a:pt x="145364" y="89551"/>
                </a:lnTo>
                <a:lnTo>
                  <a:pt x="155727" y="96028"/>
                </a:lnTo>
                <a:lnTo>
                  <a:pt x="167858" y="101889"/>
                </a:lnTo>
                <a:lnTo>
                  <a:pt x="176974" y="105809"/>
                </a:lnTo>
                <a:lnTo>
                  <a:pt x="189036" y="109987"/>
                </a:lnTo>
                <a:lnTo>
                  <a:pt x="201425" y="112706"/>
                </a:lnTo>
                <a:lnTo>
                  <a:pt x="214044" y="114199"/>
                </a:lnTo>
                <a:lnTo>
                  <a:pt x="226796" y="114701"/>
                </a:lnTo>
                <a:lnTo>
                  <a:pt x="239585" y="114446"/>
                </a:lnTo>
                <a:lnTo>
                  <a:pt x="255244" y="113141"/>
                </a:lnTo>
                <a:lnTo>
                  <a:pt x="267428" y="109788"/>
                </a:lnTo>
                <a:lnTo>
                  <a:pt x="277605" y="102674"/>
                </a:lnTo>
                <a:lnTo>
                  <a:pt x="284657" y="92537"/>
                </a:lnTo>
                <a:lnTo>
                  <a:pt x="287767" y="81071"/>
                </a:lnTo>
                <a:lnTo>
                  <a:pt x="287853" y="68151"/>
                </a:lnTo>
                <a:lnTo>
                  <a:pt x="286811" y="55302"/>
                </a:lnTo>
                <a:lnTo>
                  <a:pt x="286486" y="50094"/>
                </a:lnTo>
                <a:lnTo>
                  <a:pt x="284383" y="38466"/>
                </a:lnTo>
                <a:lnTo>
                  <a:pt x="280217" y="25217"/>
                </a:lnTo>
                <a:lnTo>
                  <a:pt x="275999" y="12201"/>
                </a:lnTo>
                <a:lnTo>
                  <a:pt x="273824" y="2253"/>
                </a:lnTo>
                <a:lnTo>
                  <a:pt x="282445" y="675"/>
                </a:lnTo>
                <a:lnTo>
                  <a:pt x="300308" y="631"/>
                </a:lnTo>
                <a:lnTo>
                  <a:pt x="314542" y="1071"/>
                </a:lnTo>
                <a:lnTo>
                  <a:pt x="316344" y="114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276273" y="5494006"/>
            <a:ext cx="268404" cy="260642"/>
          </a:xfrm>
          <a:custGeom>
            <a:avLst/>
            <a:gdLst/>
            <a:ahLst/>
            <a:cxnLst/>
            <a:rect l="l" t="t" r="r" b="b"/>
            <a:pathLst>
              <a:path w="268404" h="260642">
                <a:moveTo>
                  <a:pt x="0" y="0"/>
                </a:moveTo>
                <a:lnTo>
                  <a:pt x="10945" y="6279"/>
                </a:lnTo>
                <a:lnTo>
                  <a:pt x="22206" y="12051"/>
                </a:lnTo>
                <a:lnTo>
                  <a:pt x="33739" y="17371"/>
                </a:lnTo>
                <a:lnTo>
                  <a:pt x="45503" y="22293"/>
                </a:lnTo>
                <a:lnTo>
                  <a:pt x="57453" y="26875"/>
                </a:lnTo>
                <a:lnTo>
                  <a:pt x="69546" y="31171"/>
                </a:lnTo>
                <a:lnTo>
                  <a:pt x="81741" y="35238"/>
                </a:lnTo>
                <a:lnTo>
                  <a:pt x="93993" y="39131"/>
                </a:lnTo>
                <a:lnTo>
                  <a:pt x="106259" y="42907"/>
                </a:lnTo>
                <a:lnTo>
                  <a:pt x="118498" y="46620"/>
                </a:lnTo>
                <a:lnTo>
                  <a:pt x="130665" y="50326"/>
                </a:lnTo>
                <a:lnTo>
                  <a:pt x="142718" y="54082"/>
                </a:lnTo>
                <a:lnTo>
                  <a:pt x="154613" y="57942"/>
                </a:lnTo>
                <a:lnTo>
                  <a:pt x="167536" y="62779"/>
                </a:lnTo>
                <a:lnTo>
                  <a:pt x="179391" y="68351"/>
                </a:lnTo>
                <a:lnTo>
                  <a:pt x="190656" y="74877"/>
                </a:lnTo>
                <a:lnTo>
                  <a:pt x="201182" y="82365"/>
                </a:lnTo>
                <a:lnTo>
                  <a:pt x="210817" y="90827"/>
                </a:lnTo>
                <a:lnTo>
                  <a:pt x="219410" y="100270"/>
                </a:lnTo>
                <a:lnTo>
                  <a:pt x="225818" y="109131"/>
                </a:lnTo>
                <a:lnTo>
                  <a:pt x="232805" y="120785"/>
                </a:lnTo>
                <a:lnTo>
                  <a:pt x="238716" y="132251"/>
                </a:lnTo>
                <a:lnTo>
                  <a:pt x="243761" y="143666"/>
                </a:lnTo>
                <a:lnTo>
                  <a:pt x="248147" y="155166"/>
                </a:lnTo>
                <a:lnTo>
                  <a:pt x="252082" y="166891"/>
                </a:lnTo>
                <a:lnTo>
                  <a:pt x="255776" y="178976"/>
                </a:lnTo>
                <a:lnTo>
                  <a:pt x="258635" y="188785"/>
                </a:lnTo>
                <a:lnTo>
                  <a:pt x="261377" y="198911"/>
                </a:lnTo>
                <a:lnTo>
                  <a:pt x="264309" y="211501"/>
                </a:lnTo>
                <a:lnTo>
                  <a:pt x="266847" y="225315"/>
                </a:lnTo>
                <a:lnTo>
                  <a:pt x="268404" y="239114"/>
                </a:lnTo>
                <a:lnTo>
                  <a:pt x="268394" y="251659"/>
                </a:lnTo>
                <a:lnTo>
                  <a:pt x="266636" y="2606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906423" y="6190729"/>
            <a:ext cx="273773" cy="94589"/>
          </a:xfrm>
          <a:custGeom>
            <a:avLst/>
            <a:gdLst/>
            <a:ahLst/>
            <a:cxnLst/>
            <a:rect l="l" t="t" r="r" b="b"/>
            <a:pathLst>
              <a:path w="273773" h="94589">
                <a:moveTo>
                  <a:pt x="273773" y="23291"/>
                </a:moveTo>
                <a:lnTo>
                  <a:pt x="266230" y="23698"/>
                </a:lnTo>
                <a:lnTo>
                  <a:pt x="260324" y="20954"/>
                </a:lnTo>
                <a:lnTo>
                  <a:pt x="253060" y="23088"/>
                </a:lnTo>
                <a:lnTo>
                  <a:pt x="248031" y="24574"/>
                </a:lnTo>
                <a:lnTo>
                  <a:pt x="242608" y="27317"/>
                </a:lnTo>
                <a:lnTo>
                  <a:pt x="238213" y="30111"/>
                </a:lnTo>
                <a:lnTo>
                  <a:pt x="228368" y="38018"/>
                </a:lnTo>
                <a:lnTo>
                  <a:pt x="219804" y="47780"/>
                </a:lnTo>
                <a:lnTo>
                  <a:pt x="216166" y="53009"/>
                </a:lnTo>
                <a:lnTo>
                  <a:pt x="213448" y="57251"/>
                </a:lnTo>
                <a:lnTo>
                  <a:pt x="212458" y="61747"/>
                </a:lnTo>
                <a:lnTo>
                  <a:pt x="210350" y="66662"/>
                </a:lnTo>
                <a:lnTo>
                  <a:pt x="208356" y="71297"/>
                </a:lnTo>
                <a:lnTo>
                  <a:pt x="204597" y="72936"/>
                </a:lnTo>
                <a:lnTo>
                  <a:pt x="202679" y="76453"/>
                </a:lnTo>
                <a:lnTo>
                  <a:pt x="200761" y="79984"/>
                </a:lnTo>
                <a:lnTo>
                  <a:pt x="198450" y="92989"/>
                </a:lnTo>
                <a:lnTo>
                  <a:pt x="199809" y="94589"/>
                </a:lnTo>
                <a:lnTo>
                  <a:pt x="194233" y="92659"/>
                </a:lnTo>
                <a:lnTo>
                  <a:pt x="184785" y="93929"/>
                </a:lnTo>
                <a:lnTo>
                  <a:pt x="178155" y="92989"/>
                </a:lnTo>
                <a:lnTo>
                  <a:pt x="165878" y="90124"/>
                </a:lnTo>
                <a:lnTo>
                  <a:pt x="153734" y="85829"/>
                </a:lnTo>
                <a:lnTo>
                  <a:pt x="143751" y="81965"/>
                </a:lnTo>
                <a:lnTo>
                  <a:pt x="132145" y="76942"/>
                </a:lnTo>
                <a:lnTo>
                  <a:pt x="120823" y="70999"/>
                </a:lnTo>
                <a:lnTo>
                  <a:pt x="109753" y="64443"/>
                </a:lnTo>
                <a:lnTo>
                  <a:pt x="98905" y="57582"/>
                </a:lnTo>
                <a:lnTo>
                  <a:pt x="88248" y="50724"/>
                </a:lnTo>
                <a:lnTo>
                  <a:pt x="81089" y="46215"/>
                </a:lnTo>
                <a:lnTo>
                  <a:pt x="69736" y="39690"/>
                </a:lnTo>
                <a:lnTo>
                  <a:pt x="58893" y="34193"/>
                </a:lnTo>
                <a:lnTo>
                  <a:pt x="47849" y="28837"/>
                </a:lnTo>
                <a:lnTo>
                  <a:pt x="36931" y="23291"/>
                </a:lnTo>
                <a:lnTo>
                  <a:pt x="25974" y="17350"/>
                </a:lnTo>
                <a:lnTo>
                  <a:pt x="14528" y="10583"/>
                </a:lnTo>
                <a:lnTo>
                  <a:pt x="3981" y="32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4054949" y="6195555"/>
            <a:ext cx="57797" cy="19265"/>
          </a:xfrm>
          <a:custGeom>
            <a:avLst/>
            <a:gdLst/>
            <a:ahLst/>
            <a:cxnLst/>
            <a:rect l="l" t="t" r="r" b="b"/>
            <a:pathLst>
              <a:path w="57797" h="19265">
                <a:moveTo>
                  <a:pt x="57797" y="0"/>
                </a:moveTo>
                <a:lnTo>
                  <a:pt x="45253" y="875"/>
                </a:lnTo>
                <a:lnTo>
                  <a:pt x="32797" y="3893"/>
                </a:lnTo>
                <a:lnTo>
                  <a:pt x="20655" y="8507"/>
                </a:lnTo>
                <a:lnTo>
                  <a:pt x="9049" y="14170"/>
                </a:lnTo>
                <a:lnTo>
                  <a:pt x="0" y="192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4034871" y="6172275"/>
            <a:ext cx="36131" cy="12039"/>
          </a:xfrm>
          <a:custGeom>
            <a:avLst/>
            <a:gdLst/>
            <a:ahLst/>
            <a:cxnLst/>
            <a:rect l="l" t="t" r="r" b="b"/>
            <a:pathLst>
              <a:path w="36131" h="12039">
                <a:moveTo>
                  <a:pt x="36131" y="0"/>
                </a:moveTo>
                <a:lnTo>
                  <a:pt x="23215" y="1536"/>
                </a:lnTo>
                <a:lnTo>
                  <a:pt x="11183" y="5811"/>
                </a:lnTo>
                <a:lnTo>
                  <a:pt x="0" y="120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386870" y="6394664"/>
            <a:ext cx="334081" cy="131330"/>
          </a:xfrm>
          <a:custGeom>
            <a:avLst/>
            <a:gdLst/>
            <a:ahLst/>
            <a:cxnLst/>
            <a:rect l="l" t="t" r="r" b="b"/>
            <a:pathLst>
              <a:path w="334081" h="131330">
                <a:moveTo>
                  <a:pt x="334081" y="55397"/>
                </a:moveTo>
                <a:lnTo>
                  <a:pt x="330679" y="66096"/>
                </a:lnTo>
                <a:lnTo>
                  <a:pt x="320544" y="74985"/>
                </a:lnTo>
                <a:lnTo>
                  <a:pt x="308928" y="82015"/>
                </a:lnTo>
                <a:lnTo>
                  <a:pt x="303093" y="85547"/>
                </a:lnTo>
                <a:lnTo>
                  <a:pt x="292299" y="93163"/>
                </a:lnTo>
                <a:lnTo>
                  <a:pt x="280843" y="97739"/>
                </a:lnTo>
                <a:lnTo>
                  <a:pt x="279344" y="97942"/>
                </a:lnTo>
                <a:lnTo>
                  <a:pt x="266745" y="97903"/>
                </a:lnTo>
                <a:lnTo>
                  <a:pt x="254120" y="96408"/>
                </a:lnTo>
                <a:lnTo>
                  <a:pt x="247366" y="95719"/>
                </a:lnTo>
                <a:lnTo>
                  <a:pt x="234755" y="95154"/>
                </a:lnTo>
                <a:lnTo>
                  <a:pt x="221832" y="95719"/>
                </a:lnTo>
                <a:lnTo>
                  <a:pt x="209425" y="98132"/>
                </a:lnTo>
                <a:lnTo>
                  <a:pt x="206497" y="99110"/>
                </a:lnTo>
                <a:lnTo>
                  <a:pt x="195274" y="104697"/>
                </a:lnTo>
                <a:lnTo>
                  <a:pt x="184604" y="111704"/>
                </a:lnTo>
                <a:lnTo>
                  <a:pt x="179040" y="115328"/>
                </a:lnTo>
                <a:lnTo>
                  <a:pt x="168628" y="122669"/>
                </a:lnTo>
                <a:lnTo>
                  <a:pt x="157285" y="129227"/>
                </a:lnTo>
                <a:lnTo>
                  <a:pt x="154630" y="130035"/>
                </a:lnTo>
                <a:lnTo>
                  <a:pt x="148852" y="131330"/>
                </a:lnTo>
                <a:lnTo>
                  <a:pt x="145372" y="128777"/>
                </a:lnTo>
                <a:lnTo>
                  <a:pt x="139695" y="123621"/>
                </a:lnTo>
                <a:lnTo>
                  <a:pt x="135898" y="120180"/>
                </a:lnTo>
                <a:lnTo>
                  <a:pt x="133447" y="115112"/>
                </a:lnTo>
                <a:lnTo>
                  <a:pt x="129853" y="111620"/>
                </a:lnTo>
                <a:lnTo>
                  <a:pt x="119724" y="104209"/>
                </a:lnTo>
                <a:lnTo>
                  <a:pt x="108610" y="97680"/>
                </a:lnTo>
                <a:lnTo>
                  <a:pt x="105532" y="95618"/>
                </a:lnTo>
                <a:lnTo>
                  <a:pt x="95600" y="88743"/>
                </a:lnTo>
                <a:lnTo>
                  <a:pt x="84855" y="81601"/>
                </a:lnTo>
                <a:lnTo>
                  <a:pt x="73748" y="74349"/>
                </a:lnTo>
                <a:lnTo>
                  <a:pt x="62734" y="67144"/>
                </a:lnTo>
                <a:lnTo>
                  <a:pt x="52265" y="60143"/>
                </a:lnTo>
                <a:lnTo>
                  <a:pt x="46655" y="56260"/>
                </a:lnTo>
                <a:lnTo>
                  <a:pt x="36278" y="48184"/>
                </a:lnTo>
                <a:lnTo>
                  <a:pt x="27269" y="39955"/>
                </a:lnTo>
                <a:lnTo>
                  <a:pt x="18417" y="31354"/>
                </a:lnTo>
                <a:lnTo>
                  <a:pt x="11095" y="24472"/>
                </a:lnTo>
                <a:lnTo>
                  <a:pt x="3415" y="15855"/>
                </a:lnTo>
                <a:lnTo>
                  <a:pt x="0" y="5364"/>
                </a:lnTo>
                <a:lnTo>
                  <a:pt x="16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541107" y="6503059"/>
            <a:ext cx="212763" cy="46558"/>
          </a:xfrm>
          <a:custGeom>
            <a:avLst/>
            <a:gdLst/>
            <a:ahLst/>
            <a:cxnLst/>
            <a:rect l="l" t="t" r="r" b="b"/>
            <a:pathLst>
              <a:path w="212763" h="46558">
                <a:moveTo>
                  <a:pt x="0" y="22479"/>
                </a:moveTo>
                <a:lnTo>
                  <a:pt x="11527" y="27117"/>
                </a:lnTo>
                <a:lnTo>
                  <a:pt x="23010" y="32916"/>
                </a:lnTo>
                <a:lnTo>
                  <a:pt x="32702" y="37287"/>
                </a:lnTo>
                <a:lnTo>
                  <a:pt x="44741" y="41146"/>
                </a:lnTo>
                <a:lnTo>
                  <a:pt x="57158" y="43778"/>
                </a:lnTo>
                <a:lnTo>
                  <a:pt x="69838" y="45406"/>
                </a:lnTo>
                <a:lnTo>
                  <a:pt x="82665" y="46254"/>
                </a:lnTo>
                <a:lnTo>
                  <a:pt x="95523" y="46546"/>
                </a:lnTo>
                <a:lnTo>
                  <a:pt x="98005" y="46558"/>
                </a:lnTo>
                <a:lnTo>
                  <a:pt x="110346" y="46505"/>
                </a:lnTo>
                <a:lnTo>
                  <a:pt x="124096" y="45942"/>
                </a:lnTo>
                <a:lnTo>
                  <a:pt x="135686" y="44361"/>
                </a:lnTo>
                <a:lnTo>
                  <a:pt x="148936" y="41796"/>
                </a:lnTo>
                <a:lnTo>
                  <a:pt x="160726" y="40062"/>
                </a:lnTo>
                <a:lnTo>
                  <a:pt x="172477" y="37968"/>
                </a:lnTo>
                <a:lnTo>
                  <a:pt x="182968" y="35179"/>
                </a:lnTo>
                <a:lnTo>
                  <a:pt x="193691" y="29755"/>
                </a:lnTo>
                <a:lnTo>
                  <a:pt x="204118" y="20453"/>
                </a:lnTo>
                <a:lnTo>
                  <a:pt x="211274" y="8438"/>
                </a:lnTo>
                <a:lnTo>
                  <a:pt x="2127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4103920" y="6260578"/>
            <a:ext cx="81102" cy="27456"/>
          </a:xfrm>
          <a:custGeom>
            <a:avLst/>
            <a:gdLst/>
            <a:ahLst/>
            <a:cxnLst/>
            <a:rect l="l" t="t" r="r" b="b"/>
            <a:pathLst>
              <a:path w="81102" h="27456">
                <a:moveTo>
                  <a:pt x="0" y="23291"/>
                </a:moveTo>
                <a:lnTo>
                  <a:pt x="12662" y="26084"/>
                </a:lnTo>
                <a:lnTo>
                  <a:pt x="24899" y="27456"/>
                </a:lnTo>
                <a:lnTo>
                  <a:pt x="36911" y="27086"/>
                </a:lnTo>
                <a:lnTo>
                  <a:pt x="48899" y="24657"/>
                </a:lnTo>
                <a:lnTo>
                  <a:pt x="61065" y="19848"/>
                </a:lnTo>
                <a:lnTo>
                  <a:pt x="72220" y="10714"/>
                </a:lnTo>
                <a:lnTo>
                  <a:pt x="80192" y="881"/>
                </a:lnTo>
                <a:lnTo>
                  <a:pt x="81102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586877" y="6426783"/>
            <a:ext cx="59410" cy="20065"/>
          </a:xfrm>
          <a:custGeom>
            <a:avLst/>
            <a:gdLst/>
            <a:ahLst/>
            <a:cxnLst/>
            <a:rect l="l" t="t" r="r" b="b"/>
            <a:pathLst>
              <a:path w="59410" h="20065">
                <a:moveTo>
                  <a:pt x="59410" y="0"/>
                </a:moveTo>
                <a:lnTo>
                  <a:pt x="46854" y="2578"/>
                </a:lnTo>
                <a:lnTo>
                  <a:pt x="34733" y="6123"/>
                </a:lnTo>
                <a:lnTo>
                  <a:pt x="22815" y="10512"/>
                </a:lnTo>
                <a:lnTo>
                  <a:pt x="19456" y="11887"/>
                </a:lnTo>
                <a:lnTo>
                  <a:pt x="13169" y="14503"/>
                </a:lnTo>
                <a:lnTo>
                  <a:pt x="4851" y="16027"/>
                </a:lnTo>
                <a:lnTo>
                  <a:pt x="0" y="20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540306" y="6409917"/>
            <a:ext cx="71462" cy="25704"/>
          </a:xfrm>
          <a:custGeom>
            <a:avLst/>
            <a:gdLst/>
            <a:ahLst/>
            <a:cxnLst/>
            <a:rect l="l" t="t" r="r" b="b"/>
            <a:pathLst>
              <a:path w="71462" h="25704">
                <a:moveTo>
                  <a:pt x="71462" y="0"/>
                </a:moveTo>
                <a:lnTo>
                  <a:pt x="59603" y="4951"/>
                </a:lnTo>
                <a:lnTo>
                  <a:pt x="47553" y="8663"/>
                </a:lnTo>
                <a:lnTo>
                  <a:pt x="35355" y="11952"/>
                </a:lnTo>
                <a:lnTo>
                  <a:pt x="26555" y="14503"/>
                </a:lnTo>
                <a:lnTo>
                  <a:pt x="14788" y="19236"/>
                </a:lnTo>
                <a:lnTo>
                  <a:pt x="3212" y="24469"/>
                </a:lnTo>
                <a:lnTo>
                  <a:pt x="0" y="257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508189" y="6374599"/>
            <a:ext cx="56197" cy="13639"/>
          </a:xfrm>
          <a:custGeom>
            <a:avLst/>
            <a:gdLst/>
            <a:ahLst/>
            <a:cxnLst/>
            <a:rect l="l" t="t" r="r" b="b"/>
            <a:pathLst>
              <a:path w="56197" h="13639">
                <a:moveTo>
                  <a:pt x="56197" y="0"/>
                </a:moveTo>
                <a:lnTo>
                  <a:pt x="43631" y="1517"/>
                </a:lnTo>
                <a:lnTo>
                  <a:pt x="31150" y="4174"/>
                </a:lnTo>
                <a:lnTo>
                  <a:pt x="18802" y="7609"/>
                </a:lnTo>
                <a:lnTo>
                  <a:pt x="6637" y="11460"/>
                </a:lnTo>
                <a:lnTo>
                  <a:pt x="0" y="136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2926163" y="5074116"/>
            <a:ext cx="205670" cy="469442"/>
          </a:xfrm>
          <a:custGeom>
            <a:avLst/>
            <a:gdLst/>
            <a:ahLst/>
            <a:cxnLst/>
            <a:rect l="l" t="t" r="r" b="b"/>
            <a:pathLst>
              <a:path w="205670" h="469442">
                <a:moveTo>
                  <a:pt x="16728" y="426374"/>
                </a:moveTo>
                <a:lnTo>
                  <a:pt x="15526" y="439267"/>
                </a:lnTo>
                <a:lnTo>
                  <a:pt x="15348" y="443877"/>
                </a:lnTo>
                <a:lnTo>
                  <a:pt x="15500" y="456120"/>
                </a:lnTo>
                <a:lnTo>
                  <a:pt x="17862" y="459917"/>
                </a:lnTo>
                <a:lnTo>
                  <a:pt x="19742" y="462914"/>
                </a:lnTo>
                <a:lnTo>
                  <a:pt x="24225" y="461670"/>
                </a:lnTo>
                <a:lnTo>
                  <a:pt x="27260" y="463626"/>
                </a:lnTo>
                <a:lnTo>
                  <a:pt x="34271" y="468172"/>
                </a:lnTo>
                <a:lnTo>
                  <a:pt x="32836" y="469087"/>
                </a:lnTo>
                <a:lnTo>
                  <a:pt x="41878" y="469442"/>
                </a:lnTo>
                <a:lnTo>
                  <a:pt x="53855" y="469402"/>
                </a:lnTo>
                <a:lnTo>
                  <a:pt x="66598" y="468314"/>
                </a:lnTo>
                <a:lnTo>
                  <a:pt x="79337" y="466129"/>
                </a:lnTo>
                <a:lnTo>
                  <a:pt x="91840" y="462818"/>
                </a:lnTo>
                <a:lnTo>
                  <a:pt x="103874" y="458352"/>
                </a:lnTo>
                <a:lnTo>
                  <a:pt x="115208" y="452704"/>
                </a:lnTo>
                <a:lnTo>
                  <a:pt x="120267" y="449635"/>
                </a:lnTo>
                <a:lnTo>
                  <a:pt x="130137" y="442879"/>
                </a:lnTo>
                <a:lnTo>
                  <a:pt x="139931" y="435694"/>
                </a:lnTo>
                <a:lnTo>
                  <a:pt x="149802" y="428646"/>
                </a:lnTo>
                <a:lnTo>
                  <a:pt x="159904" y="422303"/>
                </a:lnTo>
                <a:lnTo>
                  <a:pt x="170389" y="417231"/>
                </a:lnTo>
                <a:lnTo>
                  <a:pt x="181409" y="413995"/>
                </a:lnTo>
                <a:lnTo>
                  <a:pt x="193119" y="413164"/>
                </a:lnTo>
                <a:lnTo>
                  <a:pt x="205670" y="415302"/>
                </a:lnTo>
                <a:lnTo>
                  <a:pt x="9353" y="0"/>
                </a:lnTo>
                <a:lnTo>
                  <a:pt x="5703" y="9803"/>
                </a:lnTo>
                <a:lnTo>
                  <a:pt x="2913" y="25165"/>
                </a:lnTo>
                <a:lnTo>
                  <a:pt x="1517" y="36372"/>
                </a:lnTo>
                <a:lnTo>
                  <a:pt x="402" y="50878"/>
                </a:lnTo>
                <a:lnTo>
                  <a:pt x="0" y="63615"/>
                </a:lnTo>
                <a:lnTo>
                  <a:pt x="51" y="76518"/>
                </a:lnTo>
                <a:lnTo>
                  <a:pt x="498" y="89492"/>
                </a:lnTo>
                <a:lnTo>
                  <a:pt x="1286" y="102439"/>
                </a:lnTo>
                <a:lnTo>
                  <a:pt x="2356" y="115264"/>
                </a:lnTo>
                <a:lnTo>
                  <a:pt x="3653" y="127871"/>
                </a:lnTo>
                <a:lnTo>
                  <a:pt x="5120" y="140163"/>
                </a:lnTo>
                <a:lnTo>
                  <a:pt x="6699" y="152044"/>
                </a:lnTo>
                <a:lnTo>
                  <a:pt x="7803" y="159442"/>
                </a:lnTo>
                <a:lnTo>
                  <a:pt x="9860" y="171903"/>
                </a:lnTo>
                <a:lnTo>
                  <a:pt x="11970" y="184813"/>
                </a:lnTo>
                <a:lnTo>
                  <a:pt x="13789" y="197825"/>
                </a:lnTo>
                <a:lnTo>
                  <a:pt x="14970" y="210593"/>
                </a:lnTo>
                <a:lnTo>
                  <a:pt x="15170" y="222770"/>
                </a:lnTo>
                <a:lnTo>
                  <a:pt x="15044" y="229637"/>
                </a:lnTo>
                <a:lnTo>
                  <a:pt x="15352" y="242134"/>
                </a:lnTo>
                <a:lnTo>
                  <a:pt x="16254" y="254624"/>
                </a:lnTo>
                <a:lnTo>
                  <a:pt x="17638" y="267118"/>
                </a:lnTo>
                <a:lnTo>
                  <a:pt x="19388" y="279627"/>
                </a:lnTo>
                <a:lnTo>
                  <a:pt x="21390" y="292164"/>
                </a:lnTo>
                <a:lnTo>
                  <a:pt x="23530" y="304739"/>
                </a:lnTo>
                <a:lnTo>
                  <a:pt x="25694" y="317364"/>
                </a:lnTo>
                <a:lnTo>
                  <a:pt x="27767" y="330051"/>
                </a:lnTo>
                <a:lnTo>
                  <a:pt x="29635" y="342811"/>
                </a:lnTo>
                <a:lnTo>
                  <a:pt x="30401" y="353278"/>
                </a:lnTo>
                <a:lnTo>
                  <a:pt x="29758" y="365723"/>
                </a:lnTo>
                <a:lnTo>
                  <a:pt x="27819" y="377858"/>
                </a:lnTo>
                <a:lnTo>
                  <a:pt x="25066" y="389837"/>
                </a:lnTo>
                <a:lnTo>
                  <a:pt x="21979" y="401813"/>
                </a:lnTo>
                <a:lnTo>
                  <a:pt x="19039" y="413940"/>
                </a:lnTo>
                <a:lnTo>
                  <a:pt x="16728" y="42637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2926163" y="5074116"/>
            <a:ext cx="205670" cy="469442"/>
          </a:xfrm>
          <a:custGeom>
            <a:avLst/>
            <a:gdLst/>
            <a:ahLst/>
            <a:cxnLst/>
            <a:rect l="l" t="t" r="r" b="b"/>
            <a:pathLst>
              <a:path w="205670" h="469442">
                <a:moveTo>
                  <a:pt x="205670" y="415302"/>
                </a:moveTo>
                <a:lnTo>
                  <a:pt x="193119" y="413164"/>
                </a:lnTo>
                <a:lnTo>
                  <a:pt x="181409" y="413995"/>
                </a:lnTo>
                <a:lnTo>
                  <a:pt x="170389" y="417231"/>
                </a:lnTo>
                <a:lnTo>
                  <a:pt x="159904" y="422303"/>
                </a:lnTo>
                <a:lnTo>
                  <a:pt x="149802" y="428646"/>
                </a:lnTo>
                <a:lnTo>
                  <a:pt x="139931" y="435694"/>
                </a:lnTo>
                <a:lnTo>
                  <a:pt x="130137" y="442879"/>
                </a:lnTo>
                <a:lnTo>
                  <a:pt x="120267" y="449635"/>
                </a:lnTo>
                <a:lnTo>
                  <a:pt x="115208" y="452704"/>
                </a:lnTo>
                <a:lnTo>
                  <a:pt x="103874" y="458352"/>
                </a:lnTo>
                <a:lnTo>
                  <a:pt x="91840" y="462818"/>
                </a:lnTo>
                <a:lnTo>
                  <a:pt x="79337" y="466129"/>
                </a:lnTo>
                <a:lnTo>
                  <a:pt x="66598" y="468314"/>
                </a:lnTo>
                <a:lnTo>
                  <a:pt x="53855" y="469402"/>
                </a:lnTo>
                <a:lnTo>
                  <a:pt x="41878" y="469442"/>
                </a:lnTo>
                <a:lnTo>
                  <a:pt x="32836" y="469087"/>
                </a:lnTo>
                <a:lnTo>
                  <a:pt x="34271" y="468172"/>
                </a:lnTo>
                <a:lnTo>
                  <a:pt x="27260" y="463626"/>
                </a:lnTo>
                <a:lnTo>
                  <a:pt x="24225" y="461670"/>
                </a:lnTo>
                <a:lnTo>
                  <a:pt x="19742" y="462914"/>
                </a:lnTo>
                <a:lnTo>
                  <a:pt x="17862" y="459917"/>
                </a:lnTo>
                <a:lnTo>
                  <a:pt x="15500" y="456120"/>
                </a:lnTo>
                <a:lnTo>
                  <a:pt x="15348" y="443877"/>
                </a:lnTo>
                <a:lnTo>
                  <a:pt x="15526" y="439267"/>
                </a:lnTo>
                <a:lnTo>
                  <a:pt x="16728" y="426374"/>
                </a:lnTo>
                <a:lnTo>
                  <a:pt x="19039" y="413940"/>
                </a:lnTo>
                <a:lnTo>
                  <a:pt x="21979" y="401813"/>
                </a:lnTo>
                <a:lnTo>
                  <a:pt x="25066" y="389837"/>
                </a:lnTo>
                <a:lnTo>
                  <a:pt x="27819" y="377858"/>
                </a:lnTo>
                <a:lnTo>
                  <a:pt x="29758" y="365723"/>
                </a:lnTo>
                <a:lnTo>
                  <a:pt x="30401" y="353278"/>
                </a:lnTo>
                <a:lnTo>
                  <a:pt x="29635" y="342811"/>
                </a:lnTo>
                <a:lnTo>
                  <a:pt x="27767" y="330051"/>
                </a:lnTo>
                <a:lnTo>
                  <a:pt x="25694" y="317364"/>
                </a:lnTo>
                <a:lnTo>
                  <a:pt x="23530" y="304739"/>
                </a:lnTo>
                <a:lnTo>
                  <a:pt x="21390" y="292164"/>
                </a:lnTo>
                <a:lnTo>
                  <a:pt x="19388" y="279627"/>
                </a:lnTo>
                <a:lnTo>
                  <a:pt x="17638" y="267118"/>
                </a:lnTo>
                <a:lnTo>
                  <a:pt x="16254" y="254624"/>
                </a:lnTo>
                <a:lnTo>
                  <a:pt x="15352" y="242134"/>
                </a:lnTo>
                <a:lnTo>
                  <a:pt x="15044" y="229637"/>
                </a:lnTo>
                <a:lnTo>
                  <a:pt x="15170" y="222770"/>
                </a:lnTo>
                <a:lnTo>
                  <a:pt x="14970" y="210593"/>
                </a:lnTo>
                <a:lnTo>
                  <a:pt x="13789" y="197825"/>
                </a:lnTo>
                <a:lnTo>
                  <a:pt x="11970" y="184813"/>
                </a:lnTo>
                <a:lnTo>
                  <a:pt x="9860" y="171903"/>
                </a:lnTo>
                <a:lnTo>
                  <a:pt x="7803" y="159442"/>
                </a:lnTo>
                <a:lnTo>
                  <a:pt x="6699" y="152044"/>
                </a:lnTo>
                <a:lnTo>
                  <a:pt x="5120" y="140163"/>
                </a:lnTo>
                <a:lnTo>
                  <a:pt x="3653" y="127871"/>
                </a:lnTo>
                <a:lnTo>
                  <a:pt x="2356" y="115264"/>
                </a:lnTo>
                <a:lnTo>
                  <a:pt x="1286" y="102439"/>
                </a:lnTo>
                <a:lnTo>
                  <a:pt x="498" y="89492"/>
                </a:lnTo>
                <a:lnTo>
                  <a:pt x="51" y="76518"/>
                </a:lnTo>
                <a:lnTo>
                  <a:pt x="0" y="63615"/>
                </a:lnTo>
                <a:lnTo>
                  <a:pt x="402" y="50878"/>
                </a:lnTo>
                <a:lnTo>
                  <a:pt x="1314" y="38403"/>
                </a:lnTo>
                <a:lnTo>
                  <a:pt x="1517" y="36372"/>
                </a:lnTo>
                <a:lnTo>
                  <a:pt x="2913" y="25165"/>
                </a:lnTo>
                <a:lnTo>
                  <a:pt x="5703" y="9803"/>
                </a:lnTo>
                <a:lnTo>
                  <a:pt x="93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270162" y="5660679"/>
            <a:ext cx="25260" cy="164985"/>
          </a:xfrm>
          <a:custGeom>
            <a:avLst/>
            <a:gdLst/>
            <a:ahLst/>
            <a:cxnLst/>
            <a:rect l="l" t="t" r="r" b="b"/>
            <a:pathLst>
              <a:path w="25260" h="164985">
                <a:moveTo>
                  <a:pt x="25260" y="164985"/>
                </a:moveTo>
                <a:lnTo>
                  <a:pt x="20835" y="158829"/>
                </a:lnTo>
                <a:lnTo>
                  <a:pt x="16575" y="145803"/>
                </a:lnTo>
                <a:lnTo>
                  <a:pt x="12744" y="129595"/>
                </a:lnTo>
                <a:lnTo>
                  <a:pt x="9607" y="113892"/>
                </a:lnTo>
                <a:lnTo>
                  <a:pt x="7431" y="102383"/>
                </a:lnTo>
                <a:lnTo>
                  <a:pt x="7023" y="100380"/>
                </a:lnTo>
                <a:lnTo>
                  <a:pt x="4722" y="88118"/>
                </a:lnTo>
                <a:lnTo>
                  <a:pt x="2988" y="75588"/>
                </a:lnTo>
                <a:lnTo>
                  <a:pt x="1740" y="62867"/>
                </a:lnTo>
                <a:lnTo>
                  <a:pt x="899" y="50030"/>
                </a:lnTo>
                <a:lnTo>
                  <a:pt x="385" y="37153"/>
                </a:lnTo>
                <a:lnTo>
                  <a:pt x="117" y="24313"/>
                </a:lnTo>
                <a:lnTo>
                  <a:pt x="15" y="115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785909" y="5601230"/>
            <a:ext cx="86220" cy="83223"/>
          </a:xfrm>
          <a:custGeom>
            <a:avLst/>
            <a:gdLst/>
            <a:ahLst/>
            <a:cxnLst/>
            <a:rect l="l" t="t" r="r" b="b"/>
            <a:pathLst>
              <a:path w="86220" h="83223">
                <a:moveTo>
                  <a:pt x="0" y="83223"/>
                </a:moveTo>
                <a:lnTo>
                  <a:pt x="9980" y="76444"/>
                </a:lnTo>
                <a:lnTo>
                  <a:pt x="22314" y="71674"/>
                </a:lnTo>
                <a:lnTo>
                  <a:pt x="34282" y="66399"/>
                </a:lnTo>
                <a:lnTo>
                  <a:pt x="37058" y="64592"/>
                </a:lnTo>
                <a:lnTo>
                  <a:pt x="46323" y="57118"/>
                </a:lnTo>
                <a:lnTo>
                  <a:pt x="56263" y="48176"/>
                </a:lnTo>
                <a:lnTo>
                  <a:pt x="65908" y="39133"/>
                </a:lnTo>
                <a:lnTo>
                  <a:pt x="70751" y="34594"/>
                </a:lnTo>
                <a:lnTo>
                  <a:pt x="78974" y="24340"/>
                </a:lnTo>
                <a:lnTo>
                  <a:pt x="83620" y="12885"/>
                </a:lnTo>
                <a:lnTo>
                  <a:pt x="8622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262911" y="4720446"/>
            <a:ext cx="3505" cy="4698"/>
          </a:xfrm>
          <a:custGeom>
            <a:avLst/>
            <a:gdLst/>
            <a:ahLst/>
            <a:cxnLst/>
            <a:rect l="l" t="t" r="r" b="b"/>
            <a:pathLst>
              <a:path w="3505" h="4699">
                <a:moveTo>
                  <a:pt x="165" y="0"/>
                </a:moveTo>
                <a:lnTo>
                  <a:pt x="1003" y="1409"/>
                </a:lnTo>
                <a:lnTo>
                  <a:pt x="0" y="2374"/>
                </a:lnTo>
                <a:lnTo>
                  <a:pt x="1409" y="3314"/>
                </a:lnTo>
                <a:lnTo>
                  <a:pt x="3505" y="4699"/>
                </a:lnTo>
                <a:lnTo>
                  <a:pt x="1752" y="1638"/>
                </a:lnTo>
                <a:lnTo>
                  <a:pt x="165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472388" y="5264496"/>
            <a:ext cx="184213" cy="374548"/>
          </a:xfrm>
          <a:custGeom>
            <a:avLst/>
            <a:gdLst/>
            <a:ahLst/>
            <a:cxnLst/>
            <a:rect l="l" t="t" r="r" b="b"/>
            <a:pathLst>
              <a:path w="184213" h="374548">
                <a:moveTo>
                  <a:pt x="2400" y="334187"/>
                </a:moveTo>
                <a:lnTo>
                  <a:pt x="0" y="341439"/>
                </a:lnTo>
                <a:lnTo>
                  <a:pt x="4622" y="349478"/>
                </a:lnTo>
                <a:lnTo>
                  <a:pt x="12750" y="352170"/>
                </a:lnTo>
                <a:lnTo>
                  <a:pt x="71818" y="371830"/>
                </a:lnTo>
                <a:lnTo>
                  <a:pt x="79921" y="374548"/>
                </a:lnTo>
                <a:lnTo>
                  <a:pt x="88468" y="370865"/>
                </a:lnTo>
                <a:lnTo>
                  <a:pt x="90868" y="363626"/>
                </a:lnTo>
                <a:lnTo>
                  <a:pt x="97243" y="344449"/>
                </a:lnTo>
                <a:lnTo>
                  <a:pt x="100431" y="334886"/>
                </a:lnTo>
                <a:lnTo>
                  <a:pt x="153263" y="176123"/>
                </a:lnTo>
                <a:lnTo>
                  <a:pt x="152971" y="176034"/>
                </a:lnTo>
                <a:lnTo>
                  <a:pt x="154738" y="164038"/>
                </a:lnTo>
                <a:lnTo>
                  <a:pt x="152435" y="152212"/>
                </a:lnTo>
                <a:lnTo>
                  <a:pt x="146509" y="141273"/>
                </a:lnTo>
                <a:lnTo>
                  <a:pt x="141516" y="135547"/>
                </a:lnTo>
                <a:lnTo>
                  <a:pt x="146148" y="126518"/>
                </a:lnTo>
                <a:lnTo>
                  <a:pt x="149450" y="119120"/>
                </a:lnTo>
                <a:lnTo>
                  <a:pt x="151625" y="112877"/>
                </a:lnTo>
                <a:lnTo>
                  <a:pt x="155255" y="101506"/>
                </a:lnTo>
                <a:lnTo>
                  <a:pt x="159191" y="88338"/>
                </a:lnTo>
                <a:lnTo>
                  <a:pt x="163060" y="74544"/>
                </a:lnTo>
                <a:lnTo>
                  <a:pt x="166491" y="61295"/>
                </a:lnTo>
                <a:lnTo>
                  <a:pt x="169111" y="49763"/>
                </a:lnTo>
                <a:lnTo>
                  <a:pt x="170154" y="44056"/>
                </a:lnTo>
                <a:lnTo>
                  <a:pt x="173494" y="43916"/>
                </a:lnTo>
                <a:lnTo>
                  <a:pt x="176441" y="41986"/>
                </a:lnTo>
                <a:lnTo>
                  <a:pt x="177469" y="38925"/>
                </a:lnTo>
                <a:lnTo>
                  <a:pt x="182854" y="22732"/>
                </a:lnTo>
                <a:lnTo>
                  <a:pt x="184213" y="18656"/>
                </a:lnTo>
                <a:lnTo>
                  <a:pt x="181610" y="14109"/>
                </a:lnTo>
                <a:lnTo>
                  <a:pt x="177038" y="12598"/>
                </a:lnTo>
                <a:lnTo>
                  <a:pt x="143738" y="1523"/>
                </a:lnTo>
                <a:lnTo>
                  <a:pt x="139166" y="0"/>
                </a:lnTo>
                <a:lnTo>
                  <a:pt x="134353" y="2070"/>
                </a:lnTo>
                <a:lnTo>
                  <a:pt x="132994" y="6146"/>
                </a:lnTo>
                <a:lnTo>
                  <a:pt x="127609" y="22339"/>
                </a:lnTo>
                <a:lnTo>
                  <a:pt x="126657" y="25209"/>
                </a:lnTo>
                <a:lnTo>
                  <a:pt x="127685" y="28282"/>
                </a:lnTo>
                <a:lnTo>
                  <a:pt x="129959" y="30403"/>
                </a:lnTo>
                <a:lnTo>
                  <a:pt x="125574" y="39479"/>
                </a:lnTo>
                <a:lnTo>
                  <a:pt x="120568" y="51119"/>
                </a:lnTo>
                <a:lnTo>
                  <a:pt x="115340" y="64175"/>
                </a:lnTo>
                <a:lnTo>
                  <a:pt x="110287" y="77500"/>
                </a:lnTo>
                <a:lnTo>
                  <a:pt x="105805" y="89946"/>
                </a:lnTo>
                <a:lnTo>
                  <a:pt x="103441" y="96862"/>
                </a:lnTo>
                <a:lnTo>
                  <a:pt x="100155" y="108090"/>
                </a:lnTo>
                <a:lnTo>
                  <a:pt x="98977" y="115536"/>
                </a:lnTo>
                <a:lnTo>
                  <a:pt x="97955" y="121056"/>
                </a:lnTo>
                <a:lnTo>
                  <a:pt x="84681" y="124846"/>
                </a:lnTo>
                <a:lnTo>
                  <a:pt x="73722" y="132199"/>
                </a:lnTo>
                <a:lnTo>
                  <a:pt x="66073" y="142716"/>
                </a:lnTo>
                <a:lnTo>
                  <a:pt x="8509" y="314934"/>
                </a:lnTo>
                <a:lnTo>
                  <a:pt x="8775" y="315023"/>
                </a:lnTo>
                <a:lnTo>
                  <a:pt x="2400" y="334187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472388" y="5264496"/>
            <a:ext cx="184213" cy="374548"/>
          </a:xfrm>
          <a:custGeom>
            <a:avLst/>
            <a:gdLst/>
            <a:ahLst/>
            <a:cxnLst/>
            <a:rect l="l" t="t" r="r" b="b"/>
            <a:pathLst>
              <a:path w="184213" h="374548">
                <a:moveTo>
                  <a:pt x="152971" y="176034"/>
                </a:moveTo>
                <a:lnTo>
                  <a:pt x="154738" y="164038"/>
                </a:lnTo>
                <a:lnTo>
                  <a:pt x="152435" y="152212"/>
                </a:lnTo>
                <a:lnTo>
                  <a:pt x="146509" y="141273"/>
                </a:lnTo>
                <a:lnTo>
                  <a:pt x="141516" y="135547"/>
                </a:lnTo>
                <a:lnTo>
                  <a:pt x="146148" y="126518"/>
                </a:lnTo>
                <a:lnTo>
                  <a:pt x="149450" y="119120"/>
                </a:lnTo>
                <a:lnTo>
                  <a:pt x="151625" y="112877"/>
                </a:lnTo>
                <a:lnTo>
                  <a:pt x="155255" y="101506"/>
                </a:lnTo>
                <a:lnTo>
                  <a:pt x="159191" y="88338"/>
                </a:lnTo>
                <a:lnTo>
                  <a:pt x="163060" y="74544"/>
                </a:lnTo>
                <a:lnTo>
                  <a:pt x="166491" y="61295"/>
                </a:lnTo>
                <a:lnTo>
                  <a:pt x="169111" y="49763"/>
                </a:lnTo>
                <a:lnTo>
                  <a:pt x="170154" y="44056"/>
                </a:lnTo>
                <a:lnTo>
                  <a:pt x="173494" y="43916"/>
                </a:lnTo>
                <a:lnTo>
                  <a:pt x="176441" y="41986"/>
                </a:lnTo>
                <a:lnTo>
                  <a:pt x="177469" y="38925"/>
                </a:lnTo>
                <a:lnTo>
                  <a:pt x="182854" y="22732"/>
                </a:lnTo>
                <a:lnTo>
                  <a:pt x="184213" y="18656"/>
                </a:lnTo>
                <a:lnTo>
                  <a:pt x="181610" y="14109"/>
                </a:lnTo>
                <a:lnTo>
                  <a:pt x="177038" y="12598"/>
                </a:lnTo>
                <a:lnTo>
                  <a:pt x="143738" y="1523"/>
                </a:lnTo>
                <a:lnTo>
                  <a:pt x="139166" y="0"/>
                </a:lnTo>
                <a:lnTo>
                  <a:pt x="134353" y="2070"/>
                </a:lnTo>
                <a:lnTo>
                  <a:pt x="132994" y="6146"/>
                </a:lnTo>
                <a:lnTo>
                  <a:pt x="127609" y="22339"/>
                </a:lnTo>
                <a:lnTo>
                  <a:pt x="126657" y="25209"/>
                </a:lnTo>
                <a:lnTo>
                  <a:pt x="127685" y="28282"/>
                </a:lnTo>
                <a:lnTo>
                  <a:pt x="129959" y="30403"/>
                </a:lnTo>
                <a:lnTo>
                  <a:pt x="125574" y="39479"/>
                </a:lnTo>
                <a:lnTo>
                  <a:pt x="120568" y="51119"/>
                </a:lnTo>
                <a:lnTo>
                  <a:pt x="115340" y="64175"/>
                </a:lnTo>
                <a:lnTo>
                  <a:pt x="110287" y="77500"/>
                </a:lnTo>
                <a:lnTo>
                  <a:pt x="105805" y="89946"/>
                </a:lnTo>
                <a:lnTo>
                  <a:pt x="103441" y="96862"/>
                </a:lnTo>
                <a:lnTo>
                  <a:pt x="100155" y="108090"/>
                </a:lnTo>
                <a:lnTo>
                  <a:pt x="98977" y="115536"/>
                </a:lnTo>
                <a:lnTo>
                  <a:pt x="97955" y="121056"/>
                </a:lnTo>
                <a:lnTo>
                  <a:pt x="84681" y="124846"/>
                </a:lnTo>
                <a:lnTo>
                  <a:pt x="73722" y="132199"/>
                </a:lnTo>
                <a:lnTo>
                  <a:pt x="66073" y="142716"/>
                </a:lnTo>
                <a:lnTo>
                  <a:pt x="8509" y="314934"/>
                </a:lnTo>
                <a:lnTo>
                  <a:pt x="8775" y="315023"/>
                </a:lnTo>
                <a:lnTo>
                  <a:pt x="2400" y="334187"/>
                </a:lnTo>
                <a:lnTo>
                  <a:pt x="0" y="341439"/>
                </a:lnTo>
                <a:lnTo>
                  <a:pt x="4622" y="349478"/>
                </a:lnTo>
                <a:lnTo>
                  <a:pt x="12750" y="352170"/>
                </a:lnTo>
                <a:lnTo>
                  <a:pt x="71818" y="371830"/>
                </a:lnTo>
                <a:lnTo>
                  <a:pt x="79921" y="374548"/>
                </a:lnTo>
                <a:lnTo>
                  <a:pt x="88468" y="370865"/>
                </a:lnTo>
                <a:lnTo>
                  <a:pt x="90868" y="363626"/>
                </a:lnTo>
                <a:lnTo>
                  <a:pt x="97243" y="344449"/>
                </a:lnTo>
                <a:lnTo>
                  <a:pt x="100431" y="334886"/>
                </a:lnTo>
                <a:lnTo>
                  <a:pt x="153263" y="176123"/>
                </a:lnTo>
                <a:lnTo>
                  <a:pt x="152971" y="17603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2932730" y="5028073"/>
            <a:ext cx="696593" cy="574683"/>
          </a:xfrm>
          <a:custGeom>
            <a:avLst/>
            <a:gdLst/>
            <a:ahLst/>
            <a:cxnLst/>
            <a:rect l="l" t="t" r="r" b="b"/>
            <a:pathLst>
              <a:path w="696593" h="574683">
                <a:moveTo>
                  <a:pt x="630242" y="573353"/>
                </a:moveTo>
                <a:lnTo>
                  <a:pt x="640584" y="574683"/>
                </a:lnTo>
                <a:lnTo>
                  <a:pt x="649730" y="571307"/>
                </a:lnTo>
                <a:lnTo>
                  <a:pt x="649912" y="561240"/>
                </a:lnTo>
                <a:lnTo>
                  <a:pt x="649548" y="560532"/>
                </a:lnTo>
                <a:lnTo>
                  <a:pt x="641185" y="551366"/>
                </a:lnTo>
                <a:lnTo>
                  <a:pt x="629144" y="544539"/>
                </a:lnTo>
                <a:lnTo>
                  <a:pt x="615798" y="539068"/>
                </a:lnTo>
                <a:lnTo>
                  <a:pt x="603515" y="533973"/>
                </a:lnTo>
                <a:lnTo>
                  <a:pt x="594667" y="528271"/>
                </a:lnTo>
                <a:lnTo>
                  <a:pt x="603974" y="532409"/>
                </a:lnTo>
                <a:lnTo>
                  <a:pt x="616040" y="536273"/>
                </a:lnTo>
                <a:lnTo>
                  <a:pt x="628535" y="539685"/>
                </a:lnTo>
                <a:lnTo>
                  <a:pt x="640910" y="543461"/>
                </a:lnTo>
                <a:lnTo>
                  <a:pt x="652617" y="548413"/>
                </a:lnTo>
                <a:lnTo>
                  <a:pt x="658117" y="551298"/>
                </a:lnTo>
                <a:lnTo>
                  <a:pt x="669128" y="555160"/>
                </a:lnTo>
                <a:lnTo>
                  <a:pt x="679364" y="551982"/>
                </a:lnTo>
                <a:lnTo>
                  <a:pt x="683123" y="548223"/>
                </a:lnTo>
                <a:lnTo>
                  <a:pt x="683910" y="546191"/>
                </a:lnTo>
                <a:lnTo>
                  <a:pt x="685828" y="542533"/>
                </a:lnTo>
                <a:lnTo>
                  <a:pt x="687860" y="538698"/>
                </a:lnTo>
                <a:lnTo>
                  <a:pt x="689384" y="537136"/>
                </a:lnTo>
                <a:lnTo>
                  <a:pt x="692267" y="533021"/>
                </a:lnTo>
                <a:lnTo>
                  <a:pt x="696593" y="524186"/>
                </a:lnTo>
                <a:lnTo>
                  <a:pt x="696369" y="514966"/>
                </a:lnTo>
                <a:lnTo>
                  <a:pt x="691397" y="506901"/>
                </a:lnTo>
                <a:lnTo>
                  <a:pt x="683012" y="499466"/>
                </a:lnTo>
                <a:lnTo>
                  <a:pt x="672544" y="492139"/>
                </a:lnTo>
                <a:lnTo>
                  <a:pt x="663302" y="485878"/>
                </a:lnTo>
                <a:lnTo>
                  <a:pt x="652447" y="478559"/>
                </a:lnTo>
                <a:lnTo>
                  <a:pt x="640952" y="471009"/>
                </a:lnTo>
                <a:lnTo>
                  <a:pt x="629371" y="463777"/>
                </a:lnTo>
                <a:lnTo>
                  <a:pt x="618261" y="457413"/>
                </a:lnTo>
                <a:lnTo>
                  <a:pt x="608180" y="452465"/>
                </a:lnTo>
                <a:lnTo>
                  <a:pt x="615131" y="451695"/>
                </a:lnTo>
                <a:lnTo>
                  <a:pt x="627958" y="448919"/>
                </a:lnTo>
                <a:lnTo>
                  <a:pt x="639765" y="448756"/>
                </a:lnTo>
                <a:lnTo>
                  <a:pt x="649999" y="454383"/>
                </a:lnTo>
                <a:lnTo>
                  <a:pt x="660879" y="463051"/>
                </a:lnTo>
                <a:lnTo>
                  <a:pt x="671248" y="469013"/>
                </a:lnTo>
                <a:lnTo>
                  <a:pt x="678546" y="469575"/>
                </a:lnTo>
                <a:lnTo>
                  <a:pt x="689875" y="464971"/>
                </a:lnTo>
                <a:lnTo>
                  <a:pt x="694096" y="453608"/>
                </a:lnTo>
                <a:lnTo>
                  <a:pt x="693282" y="450836"/>
                </a:lnTo>
                <a:lnTo>
                  <a:pt x="683741" y="441932"/>
                </a:lnTo>
                <a:lnTo>
                  <a:pt x="672531" y="434824"/>
                </a:lnTo>
                <a:lnTo>
                  <a:pt x="671845" y="434257"/>
                </a:lnTo>
                <a:lnTo>
                  <a:pt x="660834" y="426506"/>
                </a:lnTo>
                <a:lnTo>
                  <a:pt x="650253" y="421965"/>
                </a:lnTo>
                <a:lnTo>
                  <a:pt x="637238" y="418683"/>
                </a:lnTo>
                <a:lnTo>
                  <a:pt x="628027" y="417106"/>
                </a:lnTo>
                <a:lnTo>
                  <a:pt x="615630" y="416762"/>
                </a:lnTo>
                <a:lnTo>
                  <a:pt x="603367" y="419191"/>
                </a:lnTo>
                <a:lnTo>
                  <a:pt x="602257" y="419559"/>
                </a:lnTo>
                <a:lnTo>
                  <a:pt x="589886" y="424402"/>
                </a:lnTo>
                <a:lnTo>
                  <a:pt x="579350" y="429526"/>
                </a:lnTo>
                <a:lnTo>
                  <a:pt x="568733" y="434886"/>
                </a:lnTo>
                <a:lnTo>
                  <a:pt x="556123" y="440438"/>
                </a:lnTo>
                <a:lnTo>
                  <a:pt x="556542" y="441403"/>
                </a:lnTo>
                <a:lnTo>
                  <a:pt x="547982" y="444438"/>
                </a:lnTo>
                <a:lnTo>
                  <a:pt x="548427" y="445365"/>
                </a:lnTo>
                <a:lnTo>
                  <a:pt x="544240" y="447133"/>
                </a:lnTo>
                <a:lnTo>
                  <a:pt x="532749" y="452693"/>
                </a:lnTo>
                <a:lnTo>
                  <a:pt x="522121" y="457988"/>
                </a:lnTo>
                <a:lnTo>
                  <a:pt x="511422" y="462174"/>
                </a:lnTo>
                <a:lnTo>
                  <a:pt x="499717" y="464407"/>
                </a:lnTo>
                <a:lnTo>
                  <a:pt x="486070" y="463844"/>
                </a:lnTo>
                <a:lnTo>
                  <a:pt x="484829" y="463655"/>
                </a:lnTo>
                <a:lnTo>
                  <a:pt x="472071" y="461376"/>
                </a:lnTo>
                <a:lnTo>
                  <a:pt x="459551" y="458563"/>
                </a:lnTo>
                <a:lnTo>
                  <a:pt x="447237" y="455278"/>
                </a:lnTo>
                <a:lnTo>
                  <a:pt x="435097" y="451583"/>
                </a:lnTo>
                <a:lnTo>
                  <a:pt x="423099" y="447540"/>
                </a:lnTo>
                <a:lnTo>
                  <a:pt x="411212" y="443213"/>
                </a:lnTo>
                <a:lnTo>
                  <a:pt x="399403" y="438663"/>
                </a:lnTo>
                <a:lnTo>
                  <a:pt x="387640" y="433952"/>
                </a:lnTo>
                <a:lnTo>
                  <a:pt x="375893" y="429144"/>
                </a:lnTo>
                <a:lnTo>
                  <a:pt x="364127" y="424300"/>
                </a:lnTo>
                <a:lnTo>
                  <a:pt x="352313" y="419483"/>
                </a:lnTo>
                <a:lnTo>
                  <a:pt x="344540" y="416243"/>
                </a:lnTo>
                <a:lnTo>
                  <a:pt x="332805" y="410961"/>
                </a:lnTo>
                <a:lnTo>
                  <a:pt x="321387" y="405406"/>
                </a:lnTo>
                <a:lnTo>
                  <a:pt x="310194" y="399624"/>
                </a:lnTo>
                <a:lnTo>
                  <a:pt x="299134" y="393657"/>
                </a:lnTo>
                <a:lnTo>
                  <a:pt x="288113" y="387549"/>
                </a:lnTo>
                <a:lnTo>
                  <a:pt x="277040" y="381345"/>
                </a:lnTo>
                <a:lnTo>
                  <a:pt x="272069" y="378686"/>
                </a:lnTo>
                <a:lnTo>
                  <a:pt x="260824" y="372756"/>
                </a:lnTo>
                <a:lnTo>
                  <a:pt x="248052" y="365335"/>
                </a:lnTo>
                <a:lnTo>
                  <a:pt x="236240" y="356856"/>
                </a:lnTo>
                <a:lnTo>
                  <a:pt x="227877" y="347753"/>
                </a:lnTo>
                <a:lnTo>
                  <a:pt x="225453" y="338457"/>
                </a:lnTo>
                <a:lnTo>
                  <a:pt x="223103" y="338660"/>
                </a:lnTo>
                <a:lnTo>
                  <a:pt x="221783" y="335929"/>
                </a:lnTo>
                <a:lnTo>
                  <a:pt x="220652" y="332119"/>
                </a:lnTo>
                <a:lnTo>
                  <a:pt x="218198" y="324767"/>
                </a:lnTo>
                <a:lnTo>
                  <a:pt x="212834" y="313617"/>
                </a:lnTo>
                <a:lnTo>
                  <a:pt x="206518" y="302744"/>
                </a:lnTo>
                <a:lnTo>
                  <a:pt x="200066" y="291162"/>
                </a:lnTo>
                <a:lnTo>
                  <a:pt x="196060" y="282340"/>
                </a:lnTo>
                <a:lnTo>
                  <a:pt x="192184" y="270746"/>
                </a:lnTo>
                <a:lnTo>
                  <a:pt x="189672" y="259463"/>
                </a:lnTo>
                <a:lnTo>
                  <a:pt x="187992" y="248249"/>
                </a:lnTo>
                <a:lnTo>
                  <a:pt x="186610" y="236857"/>
                </a:lnTo>
                <a:lnTo>
                  <a:pt x="184997" y="225044"/>
                </a:lnTo>
                <a:lnTo>
                  <a:pt x="182619" y="212565"/>
                </a:lnTo>
                <a:lnTo>
                  <a:pt x="178946" y="199176"/>
                </a:lnTo>
                <a:lnTo>
                  <a:pt x="178282" y="197076"/>
                </a:lnTo>
                <a:lnTo>
                  <a:pt x="174982" y="185797"/>
                </a:lnTo>
                <a:lnTo>
                  <a:pt x="171227" y="172068"/>
                </a:lnTo>
                <a:lnTo>
                  <a:pt x="167459" y="157767"/>
                </a:lnTo>
                <a:lnTo>
                  <a:pt x="164123" y="144773"/>
                </a:lnTo>
                <a:lnTo>
                  <a:pt x="161661" y="134965"/>
                </a:lnTo>
                <a:lnTo>
                  <a:pt x="159866" y="125188"/>
                </a:lnTo>
                <a:lnTo>
                  <a:pt x="158164" y="111888"/>
                </a:lnTo>
                <a:lnTo>
                  <a:pt x="156303" y="97664"/>
                </a:lnTo>
                <a:lnTo>
                  <a:pt x="153823" y="84320"/>
                </a:lnTo>
                <a:lnTo>
                  <a:pt x="150269" y="73662"/>
                </a:lnTo>
                <a:lnTo>
                  <a:pt x="143261" y="60302"/>
                </a:lnTo>
                <a:lnTo>
                  <a:pt x="136619" y="49562"/>
                </a:lnTo>
                <a:lnTo>
                  <a:pt x="129271" y="39668"/>
                </a:lnTo>
                <a:lnTo>
                  <a:pt x="120954" y="30496"/>
                </a:lnTo>
                <a:lnTo>
                  <a:pt x="111407" y="21925"/>
                </a:lnTo>
                <a:lnTo>
                  <a:pt x="100371" y="13832"/>
                </a:lnTo>
                <a:lnTo>
                  <a:pt x="90830" y="8763"/>
                </a:lnTo>
                <a:lnTo>
                  <a:pt x="79114" y="4426"/>
                </a:lnTo>
                <a:lnTo>
                  <a:pt x="65928" y="1248"/>
                </a:lnTo>
                <a:lnTo>
                  <a:pt x="52504" y="0"/>
                </a:lnTo>
                <a:lnTo>
                  <a:pt x="40071" y="1450"/>
                </a:lnTo>
                <a:lnTo>
                  <a:pt x="28357" y="6057"/>
                </a:lnTo>
                <a:lnTo>
                  <a:pt x="19250" y="13637"/>
                </a:lnTo>
                <a:lnTo>
                  <a:pt x="11369" y="24449"/>
                </a:lnTo>
                <a:lnTo>
                  <a:pt x="6884" y="33017"/>
                </a:lnTo>
                <a:lnTo>
                  <a:pt x="3021" y="45033"/>
                </a:lnTo>
                <a:lnTo>
                  <a:pt x="764" y="58073"/>
                </a:lnTo>
                <a:lnTo>
                  <a:pt x="0" y="71312"/>
                </a:lnTo>
                <a:lnTo>
                  <a:pt x="612" y="83923"/>
                </a:lnTo>
                <a:lnTo>
                  <a:pt x="1313" y="90125"/>
                </a:lnTo>
                <a:lnTo>
                  <a:pt x="3007" y="102804"/>
                </a:lnTo>
                <a:lnTo>
                  <a:pt x="4958" y="115399"/>
                </a:lnTo>
                <a:lnTo>
                  <a:pt x="7065" y="127935"/>
                </a:lnTo>
                <a:lnTo>
                  <a:pt x="9230" y="140433"/>
                </a:lnTo>
                <a:lnTo>
                  <a:pt x="11352" y="152919"/>
                </a:lnTo>
                <a:lnTo>
                  <a:pt x="13331" y="165414"/>
                </a:lnTo>
                <a:lnTo>
                  <a:pt x="15067" y="177943"/>
                </a:lnTo>
                <a:lnTo>
                  <a:pt x="16462" y="190527"/>
                </a:lnTo>
                <a:lnTo>
                  <a:pt x="16820" y="194294"/>
                </a:lnTo>
                <a:lnTo>
                  <a:pt x="18337" y="209141"/>
                </a:lnTo>
                <a:lnTo>
                  <a:pt x="19813" y="221373"/>
                </a:lnTo>
                <a:lnTo>
                  <a:pt x="21401" y="232065"/>
                </a:lnTo>
                <a:lnTo>
                  <a:pt x="23254" y="242293"/>
                </a:lnTo>
                <a:lnTo>
                  <a:pt x="25524" y="253131"/>
                </a:lnTo>
                <a:lnTo>
                  <a:pt x="28366" y="265654"/>
                </a:lnTo>
                <a:lnTo>
                  <a:pt x="31930" y="280938"/>
                </a:lnTo>
                <a:lnTo>
                  <a:pt x="32743" y="284464"/>
                </a:lnTo>
                <a:lnTo>
                  <a:pt x="36009" y="299578"/>
                </a:lnTo>
                <a:lnTo>
                  <a:pt x="38677" y="312943"/>
                </a:lnTo>
                <a:lnTo>
                  <a:pt x="41080" y="324995"/>
                </a:lnTo>
                <a:lnTo>
                  <a:pt x="43547" y="336172"/>
                </a:lnTo>
                <a:lnTo>
                  <a:pt x="46410" y="346911"/>
                </a:lnTo>
                <a:lnTo>
                  <a:pt x="50000" y="357649"/>
                </a:lnTo>
                <a:lnTo>
                  <a:pt x="54647" y="368825"/>
                </a:lnTo>
                <a:lnTo>
                  <a:pt x="60683" y="380875"/>
                </a:lnTo>
                <a:lnTo>
                  <a:pt x="60772" y="381038"/>
                </a:lnTo>
                <a:lnTo>
                  <a:pt x="67385" y="393261"/>
                </a:lnTo>
                <a:lnTo>
                  <a:pt x="73989" y="405132"/>
                </a:lnTo>
                <a:lnTo>
                  <a:pt x="80792" y="416500"/>
                </a:lnTo>
                <a:lnTo>
                  <a:pt x="88003" y="427215"/>
                </a:lnTo>
                <a:lnTo>
                  <a:pt x="95833" y="437126"/>
                </a:lnTo>
                <a:lnTo>
                  <a:pt x="104489" y="446083"/>
                </a:lnTo>
                <a:lnTo>
                  <a:pt x="114183" y="453935"/>
                </a:lnTo>
                <a:lnTo>
                  <a:pt x="125123" y="460532"/>
                </a:lnTo>
                <a:lnTo>
                  <a:pt x="137518" y="465723"/>
                </a:lnTo>
                <a:lnTo>
                  <a:pt x="144057" y="468056"/>
                </a:lnTo>
                <a:lnTo>
                  <a:pt x="156017" y="472894"/>
                </a:lnTo>
                <a:lnTo>
                  <a:pt x="167794" y="478151"/>
                </a:lnTo>
                <a:lnTo>
                  <a:pt x="179472" y="483553"/>
                </a:lnTo>
                <a:lnTo>
                  <a:pt x="191134" y="488823"/>
                </a:lnTo>
                <a:lnTo>
                  <a:pt x="202865" y="493687"/>
                </a:lnTo>
                <a:lnTo>
                  <a:pt x="214748" y="497869"/>
                </a:lnTo>
                <a:lnTo>
                  <a:pt x="226868" y="501094"/>
                </a:lnTo>
                <a:lnTo>
                  <a:pt x="239309" y="503087"/>
                </a:lnTo>
                <a:lnTo>
                  <a:pt x="245039" y="503545"/>
                </a:lnTo>
                <a:lnTo>
                  <a:pt x="257662" y="503710"/>
                </a:lnTo>
                <a:lnTo>
                  <a:pt x="270142" y="502924"/>
                </a:lnTo>
                <a:lnTo>
                  <a:pt x="282544" y="501466"/>
                </a:lnTo>
                <a:lnTo>
                  <a:pt x="294935" y="499615"/>
                </a:lnTo>
                <a:lnTo>
                  <a:pt x="307379" y="497649"/>
                </a:lnTo>
                <a:lnTo>
                  <a:pt x="319942" y="495847"/>
                </a:lnTo>
                <a:lnTo>
                  <a:pt x="332692" y="494489"/>
                </a:lnTo>
                <a:lnTo>
                  <a:pt x="334685" y="494333"/>
                </a:lnTo>
                <a:lnTo>
                  <a:pt x="347276" y="493631"/>
                </a:lnTo>
                <a:lnTo>
                  <a:pt x="360094" y="493461"/>
                </a:lnTo>
                <a:lnTo>
                  <a:pt x="372943" y="493915"/>
                </a:lnTo>
                <a:lnTo>
                  <a:pt x="385629" y="495090"/>
                </a:lnTo>
                <a:lnTo>
                  <a:pt x="397957" y="497080"/>
                </a:lnTo>
                <a:lnTo>
                  <a:pt x="399047" y="497296"/>
                </a:lnTo>
                <a:lnTo>
                  <a:pt x="411047" y="499546"/>
                </a:lnTo>
                <a:lnTo>
                  <a:pt x="423872" y="502003"/>
                </a:lnTo>
                <a:lnTo>
                  <a:pt x="436703" y="504910"/>
                </a:lnTo>
                <a:lnTo>
                  <a:pt x="448719" y="508510"/>
                </a:lnTo>
                <a:lnTo>
                  <a:pt x="461034" y="512995"/>
                </a:lnTo>
                <a:lnTo>
                  <a:pt x="472543" y="517323"/>
                </a:lnTo>
                <a:lnTo>
                  <a:pt x="483887" y="521606"/>
                </a:lnTo>
                <a:lnTo>
                  <a:pt x="495443" y="525861"/>
                </a:lnTo>
                <a:lnTo>
                  <a:pt x="507585" y="530105"/>
                </a:lnTo>
                <a:lnTo>
                  <a:pt x="520690" y="534354"/>
                </a:lnTo>
                <a:lnTo>
                  <a:pt x="521001" y="534451"/>
                </a:lnTo>
                <a:lnTo>
                  <a:pt x="533315" y="538429"/>
                </a:lnTo>
                <a:lnTo>
                  <a:pt x="545126" y="542507"/>
                </a:lnTo>
                <a:lnTo>
                  <a:pt x="556701" y="546707"/>
                </a:lnTo>
                <a:lnTo>
                  <a:pt x="568308" y="551049"/>
                </a:lnTo>
                <a:lnTo>
                  <a:pt x="580214" y="555556"/>
                </a:lnTo>
                <a:lnTo>
                  <a:pt x="592686" y="560250"/>
                </a:lnTo>
                <a:lnTo>
                  <a:pt x="593515" y="560556"/>
                </a:lnTo>
                <a:lnTo>
                  <a:pt x="605659" y="564693"/>
                </a:lnTo>
                <a:lnTo>
                  <a:pt x="617844" y="568688"/>
                </a:lnTo>
                <a:lnTo>
                  <a:pt x="629503" y="573064"/>
                </a:lnTo>
                <a:lnTo>
                  <a:pt x="630242" y="57335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2932730" y="5028073"/>
            <a:ext cx="696593" cy="574683"/>
          </a:xfrm>
          <a:custGeom>
            <a:avLst/>
            <a:gdLst/>
            <a:ahLst/>
            <a:cxnLst/>
            <a:rect l="l" t="t" r="r" b="b"/>
            <a:pathLst>
              <a:path w="696593" h="574683">
                <a:moveTo>
                  <a:pt x="40071" y="1450"/>
                </a:moveTo>
                <a:lnTo>
                  <a:pt x="52504" y="0"/>
                </a:lnTo>
                <a:lnTo>
                  <a:pt x="65928" y="1248"/>
                </a:lnTo>
                <a:lnTo>
                  <a:pt x="79114" y="4426"/>
                </a:lnTo>
                <a:lnTo>
                  <a:pt x="90830" y="8763"/>
                </a:lnTo>
                <a:lnTo>
                  <a:pt x="99846" y="13489"/>
                </a:lnTo>
                <a:lnTo>
                  <a:pt x="111407" y="21925"/>
                </a:lnTo>
                <a:lnTo>
                  <a:pt x="120954" y="30496"/>
                </a:lnTo>
                <a:lnTo>
                  <a:pt x="129271" y="39668"/>
                </a:lnTo>
                <a:lnTo>
                  <a:pt x="136619" y="49562"/>
                </a:lnTo>
                <a:lnTo>
                  <a:pt x="143261" y="60302"/>
                </a:lnTo>
                <a:lnTo>
                  <a:pt x="149456" y="72008"/>
                </a:lnTo>
                <a:lnTo>
                  <a:pt x="153823" y="84320"/>
                </a:lnTo>
                <a:lnTo>
                  <a:pt x="156303" y="97664"/>
                </a:lnTo>
                <a:lnTo>
                  <a:pt x="158164" y="111888"/>
                </a:lnTo>
                <a:lnTo>
                  <a:pt x="159866" y="125188"/>
                </a:lnTo>
                <a:lnTo>
                  <a:pt x="161661" y="134965"/>
                </a:lnTo>
                <a:lnTo>
                  <a:pt x="164123" y="144773"/>
                </a:lnTo>
                <a:lnTo>
                  <a:pt x="167459" y="157767"/>
                </a:lnTo>
                <a:lnTo>
                  <a:pt x="171227" y="172068"/>
                </a:lnTo>
                <a:lnTo>
                  <a:pt x="174982" y="185797"/>
                </a:lnTo>
                <a:lnTo>
                  <a:pt x="178282" y="197076"/>
                </a:lnTo>
                <a:lnTo>
                  <a:pt x="178946" y="199176"/>
                </a:lnTo>
                <a:lnTo>
                  <a:pt x="182619" y="212565"/>
                </a:lnTo>
                <a:lnTo>
                  <a:pt x="184997" y="225044"/>
                </a:lnTo>
                <a:lnTo>
                  <a:pt x="186610" y="236857"/>
                </a:lnTo>
                <a:lnTo>
                  <a:pt x="187992" y="248249"/>
                </a:lnTo>
                <a:lnTo>
                  <a:pt x="189672" y="259463"/>
                </a:lnTo>
                <a:lnTo>
                  <a:pt x="192184" y="270746"/>
                </a:lnTo>
                <a:lnTo>
                  <a:pt x="196060" y="282340"/>
                </a:lnTo>
                <a:lnTo>
                  <a:pt x="200066" y="291162"/>
                </a:lnTo>
                <a:lnTo>
                  <a:pt x="206518" y="302744"/>
                </a:lnTo>
                <a:lnTo>
                  <a:pt x="212834" y="313617"/>
                </a:lnTo>
                <a:lnTo>
                  <a:pt x="218198" y="324767"/>
                </a:lnTo>
                <a:lnTo>
                  <a:pt x="220652" y="332119"/>
                </a:lnTo>
                <a:lnTo>
                  <a:pt x="221224" y="334253"/>
                </a:lnTo>
                <a:lnTo>
                  <a:pt x="221783" y="335929"/>
                </a:lnTo>
                <a:lnTo>
                  <a:pt x="222126" y="338088"/>
                </a:lnTo>
                <a:lnTo>
                  <a:pt x="223103" y="338660"/>
                </a:lnTo>
                <a:lnTo>
                  <a:pt x="224373" y="338177"/>
                </a:lnTo>
                <a:lnTo>
                  <a:pt x="225453" y="338457"/>
                </a:lnTo>
                <a:lnTo>
                  <a:pt x="227877" y="347753"/>
                </a:lnTo>
                <a:lnTo>
                  <a:pt x="236240" y="356856"/>
                </a:lnTo>
                <a:lnTo>
                  <a:pt x="248052" y="365335"/>
                </a:lnTo>
                <a:lnTo>
                  <a:pt x="260824" y="372756"/>
                </a:lnTo>
                <a:lnTo>
                  <a:pt x="272069" y="378686"/>
                </a:lnTo>
                <a:lnTo>
                  <a:pt x="277040" y="381345"/>
                </a:lnTo>
                <a:lnTo>
                  <a:pt x="288113" y="387549"/>
                </a:lnTo>
                <a:lnTo>
                  <a:pt x="299134" y="393657"/>
                </a:lnTo>
                <a:lnTo>
                  <a:pt x="310194" y="399624"/>
                </a:lnTo>
                <a:lnTo>
                  <a:pt x="321387" y="405406"/>
                </a:lnTo>
                <a:lnTo>
                  <a:pt x="332805" y="410961"/>
                </a:lnTo>
                <a:lnTo>
                  <a:pt x="344540" y="416243"/>
                </a:lnTo>
                <a:lnTo>
                  <a:pt x="352313" y="419483"/>
                </a:lnTo>
                <a:lnTo>
                  <a:pt x="364127" y="424300"/>
                </a:lnTo>
                <a:lnTo>
                  <a:pt x="375893" y="429144"/>
                </a:lnTo>
                <a:lnTo>
                  <a:pt x="387640" y="433952"/>
                </a:lnTo>
                <a:lnTo>
                  <a:pt x="399403" y="438663"/>
                </a:lnTo>
                <a:lnTo>
                  <a:pt x="411212" y="443213"/>
                </a:lnTo>
                <a:lnTo>
                  <a:pt x="423099" y="447540"/>
                </a:lnTo>
                <a:lnTo>
                  <a:pt x="435097" y="451583"/>
                </a:lnTo>
                <a:lnTo>
                  <a:pt x="447237" y="455278"/>
                </a:lnTo>
                <a:lnTo>
                  <a:pt x="459551" y="458563"/>
                </a:lnTo>
                <a:lnTo>
                  <a:pt x="472071" y="461376"/>
                </a:lnTo>
                <a:lnTo>
                  <a:pt x="484829" y="463655"/>
                </a:lnTo>
                <a:lnTo>
                  <a:pt x="499717" y="464407"/>
                </a:lnTo>
                <a:lnTo>
                  <a:pt x="511422" y="462174"/>
                </a:lnTo>
                <a:lnTo>
                  <a:pt x="522121" y="457988"/>
                </a:lnTo>
                <a:lnTo>
                  <a:pt x="532749" y="452693"/>
                </a:lnTo>
                <a:lnTo>
                  <a:pt x="544240" y="447133"/>
                </a:lnTo>
                <a:lnTo>
                  <a:pt x="548427" y="445365"/>
                </a:lnTo>
                <a:lnTo>
                  <a:pt x="547982" y="444438"/>
                </a:lnTo>
                <a:lnTo>
                  <a:pt x="556542" y="441403"/>
                </a:lnTo>
                <a:lnTo>
                  <a:pt x="556123" y="440438"/>
                </a:lnTo>
                <a:lnTo>
                  <a:pt x="568733" y="434886"/>
                </a:lnTo>
                <a:lnTo>
                  <a:pt x="579350" y="429526"/>
                </a:lnTo>
                <a:lnTo>
                  <a:pt x="589886" y="424402"/>
                </a:lnTo>
                <a:lnTo>
                  <a:pt x="602257" y="419559"/>
                </a:lnTo>
                <a:lnTo>
                  <a:pt x="603367" y="419191"/>
                </a:lnTo>
                <a:lnTo>
                  <a:pt x="615630" y="416762"/>
                </a:lnTo>
                <a:lnTo>
                  <a:pt x="628027" y="417106"/>
                </a:lnTo>
                <a:lnTo>
                  <a:pt x="637238" y="418683"/>
                </a:lnTo>
                <a:lnTo>
                  <a:pt x="650253" y="421965"/>
                </a:lnTo>
                <a:lnTo>
                  <a:pt x="660834" y="426506"/>
                </a:lnTo>
                <a:lnTo>
                  <a:pt x="671845" y="434257"/>
                </a:lnTo>
                <a:lnTo>
                  <a:pt x="672531" y="434824"/>
                </a:lnTo>
                <a:lnTo>
                  <a:pt x="683741" y="441932"/>
                </a:lnTo>
                <a:lnTo>
                  <a:pt x="693282" y="450836"/>
                </a:lnTo>
                <a:lnTo>
                  <a:pt x="694096" y="453608"/>
                </a:lnTo>
                <a:lnTo>
                  <a:pt x="689875" y="464971"/>
                </a:lnTo>
                <a:lnTo>
                  <a:pt x="678546" y="469575"/>
                </a:lnTo>
                <a:lnTo>
                  <a:pt x="671248" y="469013"/>
                </a:lnTo>
                <a:lnTo>
                  <a:pt x="660879" y="463051"/>
                </a:lnTo>
                <a:lnTo>
                  <a:pt x="649999" y="454383"/>
                </a:lnTo>
                <a:lnTo>
                  <a:pt x="639765" y="448756"/>
                </a:lnTo>
                <a:lnTo>
                  <a:pt x="627958" y="448919"/>
                </a:lnTo>
                <a:lnTo>
                  <a:pt x="615131" y="451695"/>
                </a:lnTo>
                <a:lnTo>
                  <a:pt x="608180" y="452465"/>
                </a:lnTo>
                <a:lnTo>
                  <a:pt x="618261" y="457413"/>
                </a:lnTo>
                <a:lnTo>
                  <a:pt x="629371" y="463777"/>
                </a:lnTo>
                <a:lnTo>
                  <a:pt x="640952" y="471009"/>
                </a:lnTo>
                <a:lnTo>
                  <a:pt x="652447" y="478559"/>
                </a:lnTo>
                <a:lnTo>
                  <a:pt x="663302" y="485878"/>
                </a:lnTo>
                <a:lnTo>
                  <a:pt x="672544" y="492139"/>
                </a:lnTo>
                <a:lnTo>
                  <a:pt x="683012" y="499466"/>
                </a:lnTo>
                <a:lnTo>
                  <a:pt x="691397" y="506901"/>
                </a:lnTo>
                <a:lnTo>
                  <a:pt x="696369" y="514966"/>
                </a:lnTo>
                <a:lnTo>
                  <a:pt x="696593" y="524186"/>
                </a:lnTo>
                <a:lnTo>
                  <a:pt x="692267" y="533021"/>
                </a:lnTo>
                <a:lnTo>
                  <a:pt x="689384" y="537136"/>
                </a:lnTo>
                <a:lnTo>
                  <a:pt x="687860" y="538698"/>
                </a:lnTo>
                <a:lnTo>
                  <a:pt x="685828" y="542533"/>
                </a:lnTo>
                <a:lnTo>
                  <a:pt x="683910" y="546191"/>
                </a:lnTo>
                <a:lnTo>
                  <a:pt x="683123" y="548223"/>
                </a:lnTo>
                <a:lnTo>
                  <a:pt x="679364" y="551982"/>
                </a:lnTo>
                <a:lnTo>
                  <a:pt x="669128" y="555160"/>
                </a:lnTo>
                <a:lnTo>
                  <a:pt x="658117" y="551298"/>
                </a:lnTo>
                <a:lnTo>
                  <a:pt x="652617" y="548413"/>
                </a:lnTo>
                <a:lnTo>
                  <a:pt x="640910" y="543461"/>
                </a:lnTo>
                <a:lnTo>
                  <a:pt x="628535" y="539685"/>
                </a:lnTo>
                <a:lnTo>
                  <a:pt x="616040" y="536273"/>
                </a:lnTo>
                <a:lnTo>
                  <a:pt x="603974" y="532409"/>
                </a:lnTo>
                <a:lnTo>
                  <a:pt x="594667" y="528271"/>
                </a:lnTo>
                <a:lnTo>
                  <a:pt x="603515" y="533973"/>
                </a:lnTo>
                <a:lnTo>
                  <a:pt x="615798" y="539068"/>
                </a:lnTo>
                <a:lnTo>
                  <a:pt x="629144" y="544539"/>
                </a:lnTo>
                <a:lnTo>
                  <a:pt x="641185" y="551366"/>
                </a:lnTo>
                <a:lnTo>
                  <a:pt x="649548" y="560532"/>
                </a:lnTo>
                <a:lnTo>
                  <a:pt x="649912" y="561240"/>
                </a:lnTo>
                <a:lnTo>
                  <a:pt x="649730" y="571307"/>
                </a:lnTo>
                <a:lnTo>
                  <a:pt x="640584" y="574683"/>
                </a:lnTo>
                <a:lnTo>
                  <a:pt x="630242" y="573353"/>
                </a:lnTo>
                <a:lnTo>
                  <a:pt x="629503" y="573064"/>
                </a:lnTo>
                <a:lnTo>
                  <a:pt x="617844" y="568688"/>
                </a:lnTo>
                <a:lnTo>
                  <a:pt x="605659" y="564693"/>
                </a:lnTo>
                <a:lnTo>
                  <a:pt x="593515" y="560556"/>
                </a:lnTo>
                <a:lnTo>
                  <a:pt x="580214" y="555556"/>
                </a:lnTo>
                <a:lnTo>
                  <a:pt x="568308" y="551049"/>
                </a:lnTo>
                <a:lnTo>
                  <a:pt x="556701" y="546707"/>
                </a:lnTo>
                <a:lnTo>
                  <a:pt x="545126" y="542507"/>
                </a:lnTo>
                <a:lnTo>
                  <a:pt x="533315" y="538429"/>
                </a:lnTo>
                <a:lnTo>
                  <a:pt x="521001" y="534451"/>
                </a:lnTo>
                <a:lnTo>
                  <a:pt x="520690" y="534354"/>
                </a:lnTo>
                <a:lnTo>
                  <a:pt x="507585" y="530105"/>
                </a:lnTo>
                <a:lnTo>
                  <a:pt x="495443" y="525861"/>
                </a:lnTo>
                <a:lnTo>
                  <a:pt x="483887" y="521606"/>
                </a:lnTo>
                <a:lnTo>
                  <a:pt x="472543" y="517323"/>
                </a:lnTo>
                <a:lnTo>
                  <a:pt x="461034" y="512995"/>
                </a:lnTo>
                <a:lnTo>
                  <a:pt x="448984" y="508604"/>
                </a:lnTo>
                <a:lnTo>
                  <a:pt x="436703" y="504910"/>
                </a:lnTo>
                <a:lnTo>
                  <a:pt x="423872" y="502003"/>
                </a:lnTo>
                <a:lnTo>
                  <a:pt x="411047" y="499546"/>
                </a:lnTo>
                <a:lnTo>
                  <a:pt x="399047" y="497296"/>
                </a:lnTo>
                <a:lnTo>
                  <a:pt x="397957" y="497080"/>
                </a:lnTo>
                <a:lnTo>
                  <a:pt x="385629" y="495090"/>
                </a:lnTo>
                <a:lnTo>
                  <a:pt x="372943" y="493915"/>
                </a:lnTo>
                <a:lnTo>
                  <a:pt x="360094" y="493461"/>
                </a:lnTo>
                <a:lnTo>
                  <a:pt x="347276" y="493631"/>
                </a:lnTo>
                <a:lnTo>
                  <a:pt x="334685" y="494333"/>
                </a:lnTo>
                <a:lnTo>
                  <a:pt x="319942" y="495847"/>
                </a:lnTo>
                <a:lnTo>
                  <a:pt x="307379" y="497649"/>
                </a:lnTo>
                <a:lnTo>
                  <a:pt x="294935" y="499615"/>
                </a:lnTo>
                <a:lnTo>
                  <a:pt x="282544" y="501466"/>
                </a:lnTo>
                <a:lnTo>
                  <a:pt x="270142" y="502924"/>
                </a:lnTo>
                <a:lnTo>
                  <a:pt x="257662" y="503710"/>
                </a:lnTo>
                <a:lnTo>
                  <a:pt x="245039" y="503545"/>
                </a:lnTo>
                <a:lnTo>
                  <a:pt x="239309" y="503087"/>
                </a:lnTo>
                <a:lnTo>
                  <a:pt x="226868" y="501094"/>
                </a:lnTo>
                <a:lnTo>
                  <a:pt x="214748" y="497869"/>
                </a:lnTo>
                <a:lnTo>
                  <a:pt x="202865" y="493687"/>
                </a:lnTo>
                <a:lnTo>
                  <a:pt x="191134" y="488823"/>
                </a:lnTo>
                <a:lnTo>
                  <a:pt x="179472" y="483553"/>
                </a:lnTo>
                <a:lnTo>
                  <a:pt x="167794" y="478151"/>
                </a:lnTo>
                <a:lnTo>
                  <a:pt x="156017" y="472894"/>
                </a:lnTo>
                <a:lnTo>
                  <a:pt x="144057" y="468056"/>
                </a:lnTo>
                <a:lnTo>
                  <a:pt x="137518" y="465723"/>
                </a:lnTo>
                <a:lnTo>
                  <a:pt x="125123" y="460532"/>
                </a:lnTo>
                <a:lnTo>
                  <a:pt x="114183" y="453935"/>
                </a:lnTo>
                <a:lnTo>
                  <a:pt x="104489" y="446083"/>
                </a:lnTo>
                <a:lnTo>
                  <a:pt x="95833" y="437126"/>
                </a:lnTo>
                <a:lnTo>
                  <a:pt x="88003" y="427215"/>
                </a:lnTo>
                <a:lnTo>
                  <a:pt x="80792" y="416500"/>
                </a:lnTo>
                <a:lnTo>
                  <a:pt x="73989" y="405132"/>
                </a:lnTo>
                <a:lnTo>
                  <a:pt x="67385" y="393261"/>
                </a:lnTo>
                <a:lnTo>
                  <a:pt x="60772" y="381038"/>
                </a:lnTo>
                <a:lnTo>
                  <a:pt x="60683" y="380875"/>
                </a:lnTo>
                <a:lnTo>
                  <a:pt x="54647" y="368825"/>
                </a:lnTo>
                <a:lnTo>
                  <a:pt x="50000" y="357649"/>
                </a:lnTo>
                <a:lnTo>
                  <a:pt x="46410" y="346911"/>
                </a:lnTo>
                <a:lnTo>
                  <a:pt x="43547" y="336172"/>
                </a:lnTo>
                <a:lnTo>
                  <a:pt x="41080" y="324995"/>
                </a:lnTo>
                <a:lnTo>
                  <a:pt x="38677" y="312943"/>
                </a:lnTo>
                <a:lnTo>
                  <a:pt x="36009" y="299578"/>
                </a:lnTo>
                <a:lnTo>
                  <a:pt x="32743" y="284464"/>
                </a:lnTo>
                <a:lnTo>
                  <a:pt x="31930" y="280938"/>
                </a:lnTo>
                <a:lnTo>
                  <a:pt x="28366" y="265654"/>
                </a:lnTo>
                <a:lnTo>
                  <a:pt x="25524" y="253131"/>
                </a:lnTo>
                <a:lnTo>
                  <a:pt x="23254" y="242293"/>
                </a:lnTo>
                <a:lnTo>
                  <a:pt x="21401" y="232065"/>
                </a:lnTo>
                <a:lnTo>
                  <a:pt x="19813" y="221373"/>
                </a:lnTo>
                <a:lnTo>
                  <a:pt x="18337" y="209141"/>
                </a:lnTo>
                <a:lnTo>
                  <a:pt x="16820" y="194294"/>
                </a:lnTo>
                <a:lnTo>
                  <a:pt x="16462" y="190527"/>
                </a:lnTo>
                <a:lnTo>
                  <a:pt x="15067" y="177943"/>
                </a:lnTo>
                <a:lnTo>
                  <a:pt x="13331" y="165414"/>
                </a:lnTo>
                <a:lnTo>
                  <a:pt x="11352" y="152919"/>
                </a:lnTo>
                <a:lnTo>
                  <a:pt x="9230" y="140433"/>
                </a:lnTo>
                <a:lnTo>
                  <a:pt x="7065" y="127935"/>
                </a:lnTo>
                <a:lnTo>
                  <a:pt x="4958" y="115399"/>
                </a:lnTo>
                <a:lnTo>
                  <a:pt x="3007" y="102804"/>
                </a:lnTo>
                <a:lnTo>
                  <a:pt x="1313" y="90125"/>
                </a:lnTo>
                <a:lnTo>
                  <a:pt x="612" y="83923"/>
                </a:lnTo>
                <a:lnTo>
                  <a:pt x="0" y="71312"/>
                </a:lnTo>
                <a:lnTo>
                  <a:pt x="764" y="58073"/>
                </a:lnTo>
                <a:lnTo>
                  <a:pt x="3021" y="45033"/>
                </a:lnTo>
                <a:lnTo>
                  <a:pt x="6884" y="33017"/>
                </a:lnTo>
                <a:lnTo>
                  <a:pt x="11369" y="24449"/>
                </a:lnTo>
                <a:lnTo>
                  <a:pt x="19250" y="13637"/>
                </a:lnTo>
                <a:lnTo>
                  <a:pt x="28357" y="6057"/>
                </a:lnTo>
                <a:lnTo>
                  <a:pt x="40071" y="14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536008" y="5516516"/>
            <a:ext cx="83705" cy="48056"/>
          </a:xfrm>
          <a:custGeom>
            <a:avLst/>
            <a:gdLst/>
            <a:ahLst/>
            <a:cxnLst/>
            <a:rect l="l" t="t" r="r" b="b"/>
            <a:pathLst>
              <a:path w="83705" h="48056">
                <a:moveTo>
                  <a:pt x="83705" y="48056"/>
                </a:moveTo>
                <a:lnTo>
                  <a:pt x="75119" y="44088"/>
                </a:lnTo>
                <a:lnTo>
                  <a:pt x="64376" y="34176"/>
                </a:lnTo>
                <a:lnTo>
                  <a:pt x="55448" y="26555"/>
                </a:lnTo>
                <a:lnTo>
                  <a:pt x="49250" y="22859"/>
                </a:lnTo>
                <a:lnTo>
                  <a:pt x="44107" y="21678"/>
                </a:lnTo>
                <a:lnTo>
                  <a:pt x="37185" y="19596"/>
                </a:lnTo>
                <a:lnTo>
                  <a:pt x="31267" y="17818"/>
                </a:lnTo>
                <a:lnTo>
                  <a:pt x="26504" y="13055"/>
                </a:lnTo>
                <a:lnTo>
                  <a:pt x="21221" y="9753"/>
                </a:lnTo>
                <a:lnTo>
                  <a:pt x="15278" y="6045"/>
                </a:lnTo>
                <a:lnTo>
                  <a:pt x="4762" y="447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495710" y="5542095"/>
            <a:ext cx="30226" cy="13957"/>
          </a:xfrm>
          <a:custGeom>
            <a:avLst/>
            <a:gdLst/>
            <a:ahLst/>
            <a:cxnLst/>
            <a:rect l="l" t="t" r="r" b="b"/>
            <a:pathLst>
              <a:path w="30225" h="13957">
                <a:moveTo>
                  <a:pt x="30225" y="13957"/>
                </a:moveTo>
                <a:lnTo>
                  <a:pt x="19619" y="7267"/>
                </a:lnTo>
                <a:lnTo>
                  <a:pt x="7125" y="26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253071" y="4795062"/>
            <a:ext cx="118643" cy="31102"/>
          </a:xfrm>
          <a:custGeom>
            <a:avLst/>
            <a:gdLst/>
            <a:ahLst/>
            <a:cxnLst/>
            <a:rect l="l" t="t" r="r" b="b"/>
            <a:pathLst>
              <a:path w="118643" h="31102">
                <a:moveTo>
                  <a:pt x="330" y="23863"/>
                </a:moveTo>
                <a:lnTo>
                  <a:pt x="0" y="24244"/>
                </a:lnTo>
                <a:lnTo>
                  <a:pt x="2946" y="25984"/>
                </a:lnTo>
                <a:lnTo>
                  <a:pt x="6578" y="25577"/>
                </a:lnTo>
                <a:lnTo>
                  <a:pt x="9791" y="26835"/>
                </a:lnTo>
                <a:lnTo>
                  <a:pt x="11468" y="27482"/>
                </a:lnTo>
                <a:lnTo>
                  <a:pt x="14846" y="29578"/>
                </a:lnTo>
                <a:lnTo>
                  <a:pt x="20853" y="31102"/>
                </a:lnTo>
                <a:lnTo>
                  <a:pt x="28803" y="30352"/>
                </a:lnTo>
                <a:lnTo>
                  <a:pt x="35026" y="29908"/>
                </a:lnTo>
                <a:lnTo>
                  <a:pt x="38860" y="29662"/>
                </a:lnTo>
                <a:lnTo>
                  <a:pt x="51456" y="29223"/>
                </a:lnTo>
                <a:lnTo>
                  <a:pt x="64276" y="29216"/>
                </a:lnTo>
                <a:lnTo>
                  <a:pt x="77182" y="29496"/>
                </a:lnTo>
                <a:lnTo>
                  <a:pt x="90037" y="29919"/>
                </a:lnTo>
                <a:lnTo>
                  <a:pt x="102701" y="30342"/>
                </a:lnTo>
                <a:lnTo>
                  <a:pt x="115036" y="30619"/>
                </a:lnTo>
                <a:lnTo>
                  <a:pt x="118643" y="27012"/>
                </a:lnTo>
                <a:lnTo>
                  <a:pt x="115874" y="23253"/>
                </a:lnTo>
                <a:lnTo>
                  <a:pt x="115341" y="16598"/>
                </a:lnTo>
                <a:lnTo>
                  <a:pt x="115087" y="13398"/>
                </a:lnTo>
                <a:lnTo>
                  <a:pt x="115595" y="7581"/>
                </a:lnTo>
                <a:lnTo>
                  <a:pt x="114515" y="4991"/>
                </a:lnTo>
                <a:lnTo>
                  <a:pt x="112420" y="0"/>
                </a:lnTo>
                <a:lnTo>
                  <a:pt x="105778" y="4927"/>
                </a:lnTo>
                <a:lnTo>
                  <a:pt x="100266" y="5892"/>
                </a:lnTo>
                <a:lnTo>
                  <a:pt x="92315" y="7248"/>
                </a:lnTo>
                <a:lnTo>
                  <a:pt x="79780" y="9280"/>
                </a:lnTo>
                <a:lnTo>
                  <a:pt x="67031" y="11284"/>
                </a:lnTo>
                <a:lnTo>
                  <a:pt x="54326" y="13283"/>
                </a:lnTo>
                <a:lnTo>
                  <a:pt x="41922" y="15303"/>
                </a:lnTo>
                <a:lnTo>
                  <a:pt x="40442" y="15550"/>
                </a:lnTo>
                <a:lnTo>
                  <a:pt x="27950" y="17537"/>
                </a:lnTo>
                <a:lnTo>
                  <a:pt x="15392" y="19646"/>
                </a:lnTo>
                <a:lnTo>
                  <a:pt x="12572" y="20154"/>
                </a:lnTo>
                <a:lnTo>
                  <a:pt x="2273" y="21907"/>
                </a:lnTo>
                <a:lnTo>
                  <a:pt x="330" y="2386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253071" y="4795062"/>
            <a:ext cx="118643" cy="31102"/>
          </a:xfrm>
          <a:custGeom>
            <a:avLst/>
            <a:gdLst/>
            <a:ahLst/>
            <a:cxnLst/>
            <a:rect l="l" t="t" r="r" b="b"/>
            <a:pathLst>
              <a:path w="118643" h="31102">
                <a:moveTo>
                  <a:pt x="330" y="23863"/>
                </a:moveTo>
                <a:lnTo>
                  <a:pt x="2273" y="21907"/>
                </a:lnTo>
                <a:lnTo>
                  <a:pt x="12572" y="20154"/>
                </a:lnTo>
                <a:lnTo>
                  <a:pt x="15392" y="19646"/>
                </a:lnTo>
                <a:lnTo>
                  <a:pt x="27950" y="17537"/>
                </a:lnTo>
                <a:lnTo>
                  <a:pt x="40442" y="15550"/>
                </a:lnTo>
                <a:lnTo>
                  <a:pt x="41922" y="15303"/>
                </a:lnTo>
                <a:lnTo>
                  <a:pt x="54326" y="13283"/>
                </a:lnTo>
                <a:lnTo>
                  <a:pt x="67031" y="11284"/>
                </a:lnTo>
                <a:lnTo>
                  <a:pt x="79780" y="9280"/>
                </a:lnTo>
                <a:lnTo>
                  <a:pt x="92315" y="7248"/>
                </a:lnTo>
                <a:lnTo>
                  <a:pt x="100266" y="5892"/>
                </a:lnTo>
                <a:lnTo>
                  <a:pt x="105778" y="4927"/>
                </a:lnTo>
                <a:lnTo>
                  <a:pt x="112420" y="0"/>
                </a:lnTo>
                <a:lnTo>
                  <a:pt x="114515" y="4991"/>
                </a:lnTo>
                <a:lnTo>
                  <a:pt x="115595" y="7581"/>
                </a:lnTo>
                <a:lnTo>
                  <a:pt x="115087" y="13398"/>
                </a:lnTo>
                <a:lnTo>
                  <a:pt x="115341" y="16598"/>
                </a:lnTo>
                <a:lnTo>
                  <a:pt x="115874" y="23253"/>
                </a:lnTo>
                <a:lnTo>
                  <a:pt x="118643" y="27012"/>
                </a:lnTo>
                <a:lnTo>
                  <a:pt x="115036" y="30619"/>
                </a:lnTo>
                <a:lnTo>
                  <a:pt x="102701" y="30342"/>
                </a:lnTo>
                <a:lnTo>
                  <a:pt x="90037" y="29919"/>
                </a:lnTo>
                <a:lnTo>
                  <a:pt x="77182" y="29496"/>
                </a:lnTo>
                <a:lnTo>
                  <a:pt x="64276" y="29216"/>
                </a:lnTo>
                <a:lnTo>
                  <a:pt x="51456" y="29223"/>
                </a:lnTo>
                <a:lnTo>
                  <a:pt x="38860" y="29662"/>
                </a:lnTo>
                <a:lnTo>
                  <a:pt x="35026" y="29908"/>
                </a:lnTo>
                <a:lnTo>
                  <a:pt x="28803" y="30352"/>
                </a:lnTo>
                <a:lnTo>
                  <a:pt x="20853" y="31102"/>
                </a:lnTo>
                <a:lnTo>
                  <a:pt x="14846" y="29578"/>
                </a:lnTo>
                <a:lnTo>
                  <a:pt x="12915" y="29095"/>
                </a:lnTo>
                <a:lnTo>
                  <a:pt x="11468" y="27482"/>
                </a:lnTo>
                <a:lnTo>
                  <a:pt x="9791" y="26835"/>
                </a:lnTo>
                <a:lnTo>
                  <a:pt x="6578" y="25577"/>
                </a:lnTo>
                <a:lnTo>
                  <a:pt x="2946" y="25984"/>
                </a:lnTo>
                <a:lnTo>
                  <a:pt x="0" y="24244"/>
                </a:lnTo>
                <a:lnTo>
                  <a:pt x="330" y="238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2907295" y="4279899"/>
            <a:ext cx="416666" cy="247632"/>
          </a:xfrm>
          <a:custGeom>
            <a:avLst/>
            <a:gdLst/>
            <a:ahLst/>
            <a:cxnLst/>
            <a:rect l="l" t="t" r="r" b="b"/>
            <a:pathLst>
              <a:path w="416666" h="247632">
                <a:moveTo>
                  <a:pt x="210215" y="242760"/>
                </a:moveTo>
                <a:lnTo>
                  <a:pt x="209786" y="244671"/>
                </a:lnTo>
                <a:lnTo>
                  <a:pt x="215707" y="246539"/>
                </a:lnTo>
                <a:lnTo>
                  <a:pt x="225725" y="247632"/>
                </a:lnTo>
                <a:lnTo>
                  <a:pt x="237588" y="247217"/>
                </a:lnTo>
                <a:lnTo>
                  <a:pt x="249042" y="244560"/>
                </a:lnTo>
                <a:lnTo>
                  <a:pt x="257836" y="238928"/>
                </a:lnTo>
                <a:lnTo>
                  <a:pt x="261716" y="229588"/>
                </a:lnTo>
                <a:lnTo>
                  <a:pt x="261561" y="225767"/>
                </a:lnTo>
                <a:lnTo>
                  <a:pt x="256063" y="218960"/>
                </a:lnTo>
                <a:lnTo>
                  <a:pt x="244018" y="215532"/>
                </a:lnTo>
                <a:lnTo>
                  <a:pt x="228630" y="214658"/>
                </a:lnTo>
                <a:lnTo>
                  <a:pt x="213104" y="215516"/>
                </a:lnTo>
                <a:lnTo>
                  <a:pt x="200646" y="217281"/>
                </a:lnTo>
                <a:lnTo>
                  <a:pt x="197185" y="218071"/>
                </a:lnTo>
                <a:lnTo>
                  <a:pt x="192752" y="219278"/>
                </a:lnTo>
                <a:lnTo>
                  <a:pt x="179240" y="220446"/>
                </a:lnTo>
                <a:lnTo>
                  <a:pt x="179240" y="225983"/>
                </a:lnTo>
                <a:lnTo>
                  <a:pt x="187788" y="232484"/>
                </a:lnTo>
                <a:lnTo>
                  <a:pt x="203394" y="234902"/>
                </a:lnTo>
                <a:lnTo>
                  <a:pt x="208475" y="234962"/>
                </a:lnTo>
                <a:lnTo>
                  <a:pt x="221114" y="234435"/>
                </a:lnTo>
                <a:lnTo>
                  <a:pt x="234927" y="233263"/>
                </a:lnTo>
                <a:lnTo>
                  <a:pt x="248476" y="230466"/>
                </a:lnTo>
                <a:lnTo>
                  <a:pt x="260324" y="225065"/>
                </a:lnTo>
                <a:lnTo>
                  <a:pt x="269033" y="216078"/>
                </a:lnTo>
                <a:lnTo>
                  <a:pt x="274052" y="202163"/>
                </a:lnTo>
                <a:lnTo>
                  <a:pt x="266606" y="184276"/>
                </a:lnTo>
                <a:lnTo>
                  <a:pt x="244951" y="176752"/>
                </a:lnTo>
                <a:lnTo>
                  <a:pt x="232204" y="176060"/>
                </a:lnTo>
                <a:lnTo>
                  <a:pt x="219400" y="175990"/>
                </a:lnTo>
                <a:lnTo>
                  <a:pt x="206079" y="176481"/>
                </a:lnTo>
                <a:lnTo>
                  <a:pt x="192734" y="177552"/>
                </a:lnTo>
                <a:lnTo>
                  <a:pt x="179855" y="179221"/>
                </a:lnTo>
                <a:lnTo>
                  <a:pt x="167937" y="181511"/>
                </a:lnTo>
                <a:lnTo>
                  <a:pt x="153840" y="186031"/>
                </a:lnTo>
                <a:lnTo>
                  <a:pt x="161539" y="199905"/>
                </a:lnTo>
                <a:lnTo>
                  <a:pt x="179696" y="203801"/>
                </a:lnTo>
                <a:lnTo>
                  <a:pt x="203513" y="204879"/>
                </a:lnTo>
                <a:lnTo>
                  <a:pt x="217060" y="204372"/>
                </a:lnTo>
                <a:lnTo>
                  <a:pt x="231377" y="203135"/>
                </a:lnTo>
                <a:lnTo>
                  <a:pt x="245840" y="201098"/>
                </a:lnTo>
                <a:lnTo>
                  <a:pt x="259822" y="198188"/>
                </a:lnTo>
                <a:lnTo>
                  <a:pt x="272698" y="194337"/>
                </a:lnTo>
                <a:lnTo>
                  <a:pt x="283841" y="189471"/>
                </a:lnTo>
                <a:lnTo>
                  <a:pt x="300225" y="173459"/>
                </a:lnTo>
                <a:lnTo>
                  <a:pt x="303775" y="161657"/>
                </a:lnTo>
                <a:lnTo>
                  <a:pt x="298874" y="141579"/>
                </a:lnTo>
                <a:lnTo>
                  <a:pt x="279207" y="126712"/>
                </a:lnTo>
                <a:lnTo>
                  <a:pt x="266386" y="121025"/>
                </a:lnTo>
                <a:lnTo>
                  <a:pt x="252853" y="116552"/>
                </a:lnTo>
                <a:lnTo>
                  <a:pt x="239572" y="113330"/>
                </a:lnTo>
                <a:lnTo>
                  <a:pt x="227501" y="111395"/>
                </a:lnTo>
                <a:lnTo>
                  <a:pt x="212969" y="110402"/>
                </a:lnTo>
                <a:lnTo>
                  <a:pt x="187593" y="109725"/>
                </a:lnTo>
                <a:lnTo>
                  <a:pt x="172964" y="109994"/>
                </a:lnTo>
                <a:lnTo>
                  <a:pt x="158047" y="110953"/>
                </a:lnTo>
                <a:lnTo>
                  <a:pt x="143599" y="112816"/>
                </a:lnTo>
                <a:lnTo>
                  <a:pt x="130375" y="115796"/>
                </a:lnTo>
                <a:lnTo>
                  <a:pt x="110623" y="125959"/>
                </a:lnTo>
                <a:lnTo>
                  <a:pt x="102305" y="143528"/>
                </a:lnTo>
                <a:lnTo>
                  <a:pt x="112595" y="155434"/>
                </a:lnTo>
                <a:lnTo>
                  <a:pt x="131521" y="162444"/>
                </a:lnTo>
                <a:lnTo>
                  <a:pt x="146994" y="165023"/>
                </a:lnTo>
                <a:lnTo>
                  <a:pt x="159353" y="165950"/>
                </a:lnTo>
                <a:lnTo>
                  <a:pt x="171938" y="166500"/>
                </a:lnTo>
                <a:lnTo>
                  <a:pt x="184696" y="166663"/>
                </a:lnTo>
                <a:lnTo>
                  <a:pt x="197575" y="166427"/>
                </a:lnTo>
                <a:lnTo>
                  <a:pt x="210521" y="165784"/>
                </a:lnTo>
                <a:lnTo>
                  <a:pt x="223483" y="164721"/>
                </a:lnTo>
                <a:lnTo>
                  <a:pt x="236407" y="163227"/>
                </a:lnTo>
                <a:lnTo>
                  <a:pt x="249241" y="161294"/>
                </a:lnTo>
                <a:lnTo>
                  <a:pt x="261933" y="158908"/>
                </a:lnTo>
                <a:lnTo>
                  <a:pt x="274428" y="156061"/>
                </a:lnTo>
                <a:lnTo>
                  <a:pt x="286675" y="152740"/>
                </a:lnTo>
                <a:lnTo>
                  <a:pt x="298620" y="148936"/>
                </a:lnTo>
                <a:lnTo>
                  <a:pt x="310212" y="144638"/>
                </a:lnTo>
                <a:lnTo>
                  <a:pt x="321397" y="139835"/>
                </a:lnTo>
                <a:lnTo>
                  <a:pt x="334505" y="132925"/>
                </a:lnTo>
                <a:lnTo>
                  <a:pt x="346604" y="124646"/>
                </a:lnTo>
                <a:lnTo>
                  <a:pt x="356894" y="114684"/>
                </a:lnTo>
                <a:lnTo>
                  <a:pt x="362196" y="102019"/>
                </a:lnTo>
                <a:lnTo>
                  <a:pt x="358895" y="87858"/>
                </a:lnTo>
                <a:lnTo>
                  <a:pt x="350869" y="76629"/>
                </a:lnTo>
                <a:lnTo>
                  <a:pt x="340932" y="68023"/>
                </a:lnTo>
                <a:lnTo>
                  <a:pt x="321822" y="55262"/>
                </a:lnTo>
                <a:lnTo>
                  <a:pt x="310701" y="48804"/>
                </a:lnTo>
                <a:lnTo>
                  <a:pt x="299368" y="42904"/>
                </a:lnTo>
                <a:lnTo>
                  <a:pt x="287839" y="37550"/>
                </a:lnTo>
                <a:lnTo>
                  <a:pt x="276126" y="32729"/>
                </a:lnTo>
                <a:lnTo>
                  <a:pt x="264243" y="28426"/>
                </a:lnTo>
                <a:lnTo>
                  <a:pt x="252204" y="24628"/>
                </a:lnTo>
                <a:lnTo>
                  <a:pt x="240023" y="21323"/>
                </a:lnTo>
                <a:lnTo>
                  <a:pt x="227714" y="18496"/>
                </a:lnTo>
                <a:lnTo>
                  <a:pt x="215289" y="16135"/>
                </a:lnTo>
                <a:lnTo>
                  <a:pt x="202763" y="14225"/>
                </a:lnTo>
                <a:lnTo>
                  <a:pt x="190150" y="12755"/>
                </a:lnTo>
                <a:lnTo>
                  <a:pt x="177463" y="11709"/>
                </a:lnTo>
                <a:lnTo>
                  <a:pt x="164716" y="11076"/>
                </a:lnTo>
                <a:lnTo>
                  <a:pt x="151923" y="10841"/>
                </a:lnTo>
                <a:lnTo>
                  <a:pt x="139097" y="10991"/>
                </a:lnTo>
                <a:lnTo>
                  <a:pt x="126253" y="11513"/>
                </a:lnTo>
                <a:lnTo>
                  <a:pt x="113403" y="12393"/>
                </a:lnTo>
                <a:lnTo>
                  <a:pt x="96046" y="14187"/>
                </a:lnTo>
                <a:lnTo>
                  <a:pt x="70242" y="18182"/>
                </a:lnTo>
                <a:lnTo>
                  <a:pt x="54440" y="21338"/>
                </a:lnTo>
                <a:lnTo>
                  <a:pt x="38490" y="25282"/>
                </a:lnTo>
                <a:lnTo>
                  <a:pt x="23732" y="30026"/>
                </a:lnTo>
                <a:lnTo>
                  <a:pt x="11504" y="35583"/>
                </a:lnTo>
                <a:lnTo>
                  <a:pt x="0" y="49184"/>
                </a:lnTo>
                <a:lnTo>
                  <a:pt x="106" y="50685"/>
                </a:lnTo>
                <a:lnTo>
                  <a:pt x="14957" y="59684"/>
                </a:lnTo>
                <a:lnTo>
                  <a:pt x="37937" y="63425"/>
                </a:lnTo>
                <a:lnTo>
                  <a:pt x="52118" y="64669"/>
                </a:lnTo>
                <a:lnTo>
                  <a:pt x="67545" y="65518"/>
                </a:lnTo>
                <a:lnTo>
                  <a:pt x="83809" y="65990"/>
                </a:lnTo>
                <a:lnTo>
                  <a:pt x="100498" y="66102"/>
                </a:lnTo>
                <a:lnTo>
                  <a:pt x="117201" y="65870"/>
                </a:lnTo>
                <a:lnTo>
                  <a:pt x="133508" y="65313"/>
                </a:lnTo>
                <a:lnTo>
                  <a:pt x="149007" y="64446"/>
                </a:lnTo>
                <a:lnTo>
                  <a:pt x="163289" y="63288"/>
                </a:lnTo>
                <a:lnTo>
                  <a:pt x="179147" y="61696"/>
                </a:lnTo>
                <a:lnTo>
                  <a:pt x="191875" y="60476"/>
                </a:lnTo>
                <a:lnTo>
                  <a:pt x="204572" y="59292"/>
                </a:lnTo>
                <a:lnTo>
                  <a:pt x="217240" y="58115"/>
                </a:lnTo>
                <a:lnTo>
                  <a:pt x="229882" y="56918"/>
                </a:lnTo>
                <a:lnTo>
                  <a:pt x="242499" y="55672"/>
                </a:lnTo>
                <a:lnTo>
                  <a:pt x="255093" y="54350"/>
                </a:lnTo>
                <a:lnTo>
                  <a:pt x="267668" y="52923"/>
                </a:lnTo>
                <a:lnTo>
                  <a:pt x="280223" y="51364"/>
                </a:lnTo>
                <a:lnTo>
                  <a:pt x="292763" y="49644"/>
                </a:lnTo>
                <a:lnTo>
                  <a:pt x="305288" y="47736"/>
                </a:lnTo>
                <a:lnTo>
                  <a:pt x="317801" y="45612"/>
                </a:lnTo>
                <a:lnTo>
                  <a:pt x="334268" y="42341"/>
                </a:lnTo>
                <a:lnTo>
                  <a:pt x="346733" y="39301"/>
                </a:lnTo>
                <a:lnTo>
                  <a:pt x="360419" y="35344"/>
                </a:lnTo>
                <a:lnTo>
                  <a:pt x="374441" y="30445"/>
                </a:lnTo>
                <a:lnTo>
                  <a:pt x="387915" y="24580"/>
                </a:lnTo>
                <a:lnTo>
                  <a:pt x="399959" y="17726"/>
                </a:lnTo>
                <a:lnTo>
                  <a:pt x="409688" y="9858"/>
                </a:lnTo>
                <a:lnTo>
                  <a:pt x="416220" y="954"/>
                </a:lnTo>
                <a:lnTo>
                  <a:pt x="416666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650607" y="4371023"/>
            <a:ext cx="416559" cy="181961"/>
          </a:xfrm>
          <a:custGeom>
            <a:avLst/>
            <a:gdLst/>
            <a:ahLst/>
            <a:cxnLst/>
            <a:rect l="l" t="t" r="r" b="b"/>
            <a:pathLst>
              <a:path w="416560" h="181961">
                <a:moveTo>
                  <a:pt x="206451" y="178346"/>
                </a:moveTo>
                <a:lnTo>
                  <a:pt x="206677" y="179835"/>
                </a:lnTo>
                <a:lnTo>
                  <a:pt x="199912" y="181254"/>
                </a:lnTo>
                <a:lnTo>
                  <a:pt x="188844" y="181961"/>
                </a:lnTo>
                <a:lnTo>
                  <a:pt x="176164" y="181311"/>
                </a:lnTo>
                <a:lnTo>
                  <a:pt x="164560" y="178662"/>
                </a:lnTo>
                <a:lnTo>
                  <a:pt x="156723" y="173369"/>
                </a:lnTo>
                <a:lnTo>
                  <a:pt x="155105" y="165862"/>
                </a:lnTo>
                <a:lnTo>
                  <a:pt x="160878" y="160752"/>
                </a:lnTo>
                <a:lnTo>
                  <a:pt x="173489" y="158253"/>
                </a:lnTo>
                <a:lnTo>
                  <a:pt x="189442" y="157706"/>
                </a:lnTo>
                <a:lnTo>
                  <a:pt x="205240" y="158451"/>
                </a:lnTo>
                <a:lnTo>
                  <a:pt x="217386" y="159827"/>
                </a:lnTo>
                <a:lnTo>
                  <a:pt x="219468" y="160197"/>
                </a:lnTo>
                <a:lnTo>
                  <a:pt x="223913" y="161099"/>
                </a:lnTo>
                <a:lnTo>
                  <a:pt x="237426" y="161950"/>
                </a:lnTo>
                <a:lnTo>
                  <a:pt x="237426" y="166014"/>
                </a:lnTo>
                <a:lnTo>
                  <a:pt x="228534" y="170859"/>
                </a:lnTo>
                <a:lnTo>
                  <a:pt x="212617" y="172585"/>
                </a:lnTo>
                <a:lnTo>
                  <a:pt x="208191" y="172605"/>
                </a:lnTo>
                <a:lnTo>
                  <a:pt x="195211" y="172212"/>
                </a:lnTo>
                <a:lnTo>
                  <a:pt x="181035" y="171297"/>
                </a:lnTo>
                <a:lnTo>
                  <a:pt x="167212" y="169088"/>
                </a:lnTo>
                <a:lnTo>
                  <a:pt x="155293" y="164809"/>
                </a:lnTo>
                <a:lnTo>
                  <a:pt x="142514" y="147735"/>
                </a:lnTo>
                <a:lnTo>
                  <a:pt x="152442" y="134147"/>
                </a:lnTo>
                <a:lnTo>
                  <a:pt x="172669" y="129794"/>
                </a:lnTo>
                <a:lnTo>
                  <a:pt x="197351" y="129289"/>
                </a:lnTo>
                <a:lnTo>
                  <a:pt x="210713" y="129654"/>
                </a:lnTo>
                <a:lnTo>
                  <a:pt x="224096" y="130448"/>
                </a:lnTo>
                <a:lnTo>
                  <a:pt x="237001" y="131686"/>
                </a:lnTo>
                <a:lnTo>
                  <a:pt x="251396" y="133819"/>
                </a:lnTo>
                <a:lnTo>
                  <a:pt x="267697" y="139575"/>
                </a:lnTo>
                <a:lnTo>
                  <a:pt x="254559" y="146988"/>
                </a:lnTo>
                <a:lnTo>
                  <a:pt x="236132" y="149799"/>
                </a:lnTo>
                <a:lnTo>
                  <a:pt x="212819" y="150509"/>
                </a:lnTo>
                <a:lnTo>
                  <a:pt x="199064" y="150115"/>
                </a:lnTo>
                <a:lnTo>
                  <a:pt x="184542" y="149169"/>
                </a:lnTo>
                <a:lnTo>
                  <a:pt x="169905" y="147617"/>
                </a:lnTo>
                <a:lnTo>
                  <a:pt x="155802" y="145405"/>
                </a:lnTo>
                <a:lnTo>
                  <a:pt x="142884" y="142479"/>
                </a:lnTo>
                <a:lnTo>
                  <a:pt x="123647" y="134569"/>
                </a:lnTo>
                <a:lnTo>
                  <a:pt x="115262" y="125492"/>
                </a:lnTo>
                <a:lnTo>
                  <a:pt x="117111" y="104658"/>
                </a:lnTo>
                <a:lnTo>
                  <a:pt x="138266" y="92780"/>
                </a:lnTo>
                <a:lnTo>
                  <a:pt x="151612" y="88538"/>
                </a:lnTo>
                <a:lnTo>
                  <a:pt x="165616" y="85250"/>
                </a:lnTo>
                <a:lnTo>
                  <a:pt x="179215" y="82948"/>
                </a:lnTo>
                <a:lnTo>
                  <a:pt x="191349" y="81662"/>
                </a:lnTo>
                <a:lnTo>
                  <a:pt x="203817" y="81098"/>
                </a:lnTo>
                <a:lnTo>
                  <a:pt x="229556" y="80606"/>
                </a:lnTo>
                <a:lnTo>
                  <a:pt x="244377" y="80824"/>
                </a:lnTo>
                <a:lnTo>
                  <a:pt x="259457" y="81568"/>
                </a:lnTo>
                <a:lnTo>
                  <a:pt x="274015" y="83000"/>
                </a:lnTo>
                <a:lnTo>
                  <a:pt x="287268" y="85283"/>
                </a:lnTo>
                <a:lnTo>
                  <a:pt x="306184" y="92633"/>
                </a:lnTo>
                <a:lnTo>
                  <a:pt x="314247" y="105854"/>
                </a:lnTo>
                <a:lnTo>
                  <a:pt x="302784" y="114709"/>
                </a:lnTo>
                <a:lnTo>
                  <a:pt x="282829" y="119724"/>
                </a:lnTo>
                <a:lnTo>
                  <a:pt x="269671" y="121234"/>
                </a:lnTo>
                <a:lnTo>
                  <a:pt x="257191" y="121918"/>
                </a:lnTo>
                <a:lnTo>
                  <a:pt x="244480" y="122320"/>
                </a:lnTo>
                <a:lnTo>
                  <a:pt x="231593" y="122433"/>
                </a:lnTo>
                <a:lnTo>
                  <a:pt x="218584" y="122248"/>
                </a:lnTo>
                <a:lnTo>
                  <a:pt x="205509" y="121758"/>
                </a:lnTo>
                <a:lnTo>
                  <a:pt x="192420" y="120953"/>
                </a:lnTo>
                <a:lnTo>
                  <a:pt x="179373" y="119825"/>
                </a:lnTo>
                <a:lnTo>
                  <a:pt x="166422" y="118367"/>
                </a:lnTo>
                <a:lnTo>
                  <a:pt x="153621" y="116571"/>
                </a:lnTo>
                <a:lnTo>
                  <a:pt x="141025" y="114427"/>
                </a:lnTo>
                <a:lnTo>
                  <a:pt x="128688" y="111928"/>
                </a:lnTo>
                <a:lnTo>
                  <a:pt x="116664" y="109066"/>
                </a:lnTo>
                <a:lnTo>
                  <a:pt x="105008" y="105833"/>
                </a:lnTo>
                <a:lnTo>
                  <a:pt x="92760" y="101866"/>
                </a:lnTo>
                <a:lnTo>
                  <a:pt x="80576" y="96942"/>
                </a:lnTo>
                <a:lnTo>
                  <a:pt x="67029" y="89728"/>
                </a:lnTo>
                <a:lnTo>
                  <a:pt x="56924" y="81145"/>
                </a:lnTo>
                <a:lnTo>
                  <a:pt x="54470" y="74942"/>
                </a:lnTo>
                <a:lnTo>
                  <a:pt x="59035" y="62794"/>
                </a:lnTo>
                <a:lnTo>
                  <a:pt x="69550" y="53645"/>
                </a:lnTo>
                <a:lnTo>
                  <a:pt x="81243" y="47107"/>
                </a:lnTo>
                <a:lnTo>
                  <a:pt x="95040" y="40505"/>
                </a:lnTo>
                <a:lnTo>
                  <a:pt x="106365" y="35688"/>
                </a:lnTo>
                <a:lnTo>
                  <a:pt x="117909" y="31295"/>
                </a:lnTo>
                <a:lnTo>
                  <a:pt x="129656" y="27317"/>
                </a:lnTo>
                <a:lnTo>
                  <a:pt x="141592" y="23743"/>
                </a:lnTo>
                <a:lnTo>
                  <a:pt x="153702" y="20564"/>
                </a:lnTo>
                <a:lnTo>
                  <a:pt x="165973" y="17768"/>
                </a:lnTo>
                <a:lnTo>
                  <a:pt x="178389" y="15345"/>
                </a:lnTo>
                <a:lnTo>
                  <a:pt x="190937" y="13285"/>
                </a:lnTo>
                <a:lnTo>
                  <a:pt x="203601" y="11577"/>
                </a:lnTo>
                <a:lnTo>
                  <a:pt x="216368" y="10212"/>
                </a:lnTo>
                <a:lnTo>
                  <a:pt x="229222" y="9178"/>
                </a:lnTo>
                <a:lnTo>
                  <a:pt x="242150" y="8467"/>
                </a:lnTo>
                <a:lnTo>
                  <a:pt x="255136" y="8066"/>
                </a:lnTo>
                <a:lnTo>
                  <a:pt x="268167" y="7967"/>
                </a:lnTo>
                <a:lnTo>
                  <a:pt x="281229" y="8158"/>
                </a:lnTo>
                <a:lnTo>
                  <a:pt x="294305" y="8629"/>
                </a:lnTo>
                <a:lnTo>
                  <a:pt x="307383" y="9370"/>
                </a:lnTo>
                <a:lnTo>
                  <a:pt x="320853" y="10447"/>
                </a:lnTo>
                <a:lnTo>
                  <a:pt x="347542" y="13509"/>
                </a:lnTo>
                <a:lnTo>
                  <a:pt x="363795" y="15934"/>
                </a:lnTo>
                <a:lnTo>
                  <a:pt x="380066" y="18968"/>
                </a:lnTo>
                <a:lnTo>
                  <a:pt x="394914" y="22620"/>
                </a:lnTo>
                <a:lnTo>
                  <a:pt x="406901" y="26900"/>
                </a:lnTo>
                <a:lnTo>
                  <a:pt x="416559" y="37236"/>
                </a:lnTo>
                <a:lnTo>
                  <a:pt x="414755" y="39799"/>
                </a:lnTo>
                <a:lnTo>
                  <a:pt x="401573" y="43871"/>
                </a:lnTo>
                <a:lnTo>
                  <a:pt x="378404" y="46621"/>
                </a:lnTo>
                <a:lnTo>
                  <a:pt x="364115" y="47532"/>
                </a:lnTo>
                <a:lnTo>
                  <a:pt x="348580" y="48150"/>
                </a:lnTo>
                <a:lnTo>
                  <a:pt x="332215" y="48489"/>
                </a:lnTo>
                <a:lnTo>
                  <a:pt x="315437" y="48561"/>
                </a:lnTo>
                <a:lnTo>
                  <a:pt x="298663" y="48378"/>
                </a:lnTo>
                <a:lnTo>
                  <a:pt x="282308" y="47954"/>
                </a:lnTo>
                <a:lnTo>
                  <a:pt x="266791" y="47301"/>
                </a:lnTo>
                <a:lnTo>
                  <a:pt x="252527" y="46432"/>
                </a:lnTo>
                <a:lnTo>
                  <a:pt x="250278" y="46266"/>
                </a:lnTo>
                <a:lnTo>
                  <a:pt x="237478" y="45320"/>
                </a:lnTo>
                <a:lnTo>
                  <a:pt x="224711" y="44420"/>
                </a:lnTo>
                <a:lnTo>
                  <a:pt x="211975" y="43547"/>
                </a:lnTo>
                <a:lnTo>
                  <a:pt x="199267" y="42679"/>
                </a:lnTo>
                <a:lnTo>
                  <a:pt x="186586" y="41795"/>
                </a:lnTo>
                <a:lnTo>
                  <a:pt x="173929" y="40875"/>
                </a:lnTo>
                <a:lnTo>
                  <a:pt x="161296" y="39899"/>
                </a:lnTo>
                <a:lnTo>
                  <a:pt x="148682" y="38845"/>
                </a:lnTo>
                <a:lnTo>
                  <a:pt x="136087" y="37693"/>
                </a:lnTo>
                <a:lnTo>
                  <a:pt x="123509" y="36421"/>
                </a:lnTo>
                <a:lnTo>
                  <a:pt x="110945" y="35011"/>
                </a:lnTo>
                <a:lnTo>
                  <a:pt x="98393" y="33440"/>
                </a:lnTo>
                <a:lnTo>
                  <a:pt x="81863" y="31014"/>
                </a:lnTo>
                <a:lnTo>
                  <a:pt x="68709" y="28632"/>
                </a:lnTo>
                <a:lnTo>
                  <a:pt x="54310" y="25510"/>
                </a:lnTo>
                <a:lnTo>
                  <a:pt x="39676" y="21627"/>
                </a:lnTo>
                <a:lnTo>
                  <a:pt x="25818" y="16964"/>
                </a:lnTo>
                <a:lnTo>
                  <a:pt x="13749" y="11501"/>
                </a:lnTo>
                <a:lnTo>
                  <a:pt x="4480" y="521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849044" y="6101337"/>
            <a:ext cx="312369" cy="306006"/>
          </a:xfrm>
          <a:custGeom>
            <a:avLst/>
            <a:gdLst/>
            <a:ahLst/>
            <a:cxnLst/>
            <a:rect l="l" t="t" r="r" b="b"/>
            <a:pathLst>
              <a:path w="312369" h="306006">
                <a:moveTo>
                  <a:pt x="294716" y="54825"/>
                </a:moveTo>
                <a:lnTo>
                  <a:pt x="297027" y="52578"/>
                </a:lnTo>
                <a:lnTo>
                  <a:pt x="309283" y="40716"/>
                </a:lnTo>
                <a:lnTo>
                  <a:pt x="312369" y="37706"/>
                </a:lnTo>
                <a:lnTo>
                  <a:pt x="312153" y="32473"/>
                </a:lnTo>
                <a:lnTo>
                  <a:pt x="308787" y="29032"/>
                </a:lnTo>
                <a:lnTo>
                  <a:pt x="284378" y="3822"/>
                </a:lnTo>
                <a:lnTo>
                  <a:pt x="281012" y="368"/>
                </a:lnTo>
                <a:lnTo>
                  <a:pt x="275793" y="0"/>
                </a:lnTo>
                <a:lnTo>
                  <a:pt x="272707" y="2984"/>
                </a:lnTo>
                <a:lnTo>
                  <a:pt x="260451" y="14859"/>
                </a:lnTo>
                <a:lnTo>
                  <a:pt x="258279" y="16979"/>
                </a:lnTo>
                <a:lnTo>
                  <a:pt x="257784" y="20180"/>
                </a:lnTo>
                <a:lnTo>
                  <a:pt x="258826" y="23101"/>
                </a:lnTo>
                <a:lnTo>
                  <a:pt x="250742" y="29126"/>
                </a:lnTo>
                <a:lnTo>
                  <a:pt x="240927" y="37140"/>
                </a:lnTo>
                <a:lnTo>
                  <a:pt x="230262" y="46309"/>
                </a:lnTo>
                <a:lnTo>
                  <a:pt x="219631" y="55798"/>
                </a:lnTo>
                <a:lnTo>
                  <a:pt x="209914" y="64773"/>
                </a:lnTo>
                <a:lnTo>
                  <a:pt x="204622" y="69824"/>
                </a:lnTo>
                <a:lnTo>
                  <a:pt x="196534" y="78269"/>
                </a:lnTo>
                <a:lnTo>
                  <a:pt x="192052" y="84333"/>
                </a:lnTo>
                <a:lnTo>
                  <a:pt x="188594" y="88760"/>
                </a:lnTo>
                <a:lnTo>
                  <a:pt x="175997" y="86046"/>
                </a:lnTo>
                <a:lnTo>
                  <a:pt x="163689" y="86998"/>
                </a:lnTo>
                <a:lnTo>
                  <a:pt x="152532" y="91702"/>
                </a:lnTo>
                <a:lnTo>
                  <a:pt x="147129" y="95986"/>
                </a:lnTo>
                <a:lnTo>
                  <a:pt x="19773" y="219481"/>
                </a:lnTo>
                <a:lnTo>
                  <a:pt x="19977" y="219684"/>
                </a:lnTo>
                <a:lnTo>
                  <a:pt x="5473" y="233756"/>
                </a:lnTo>
                <a:lnTo>
                  <a:pt x="0" y="239064"/>
                </a:lnTo>
                <a:lnTo>
                  <a:pt x="393" y="248335"/>
                </a:lnTo>
                <a:lnTo>
                  <a:pt x="6349" y="254482"/>
                </a:lnTo>
                <a:lnTo>
                  <a:pt x="49695" y="299173"/>
                </a:lnTo>
                <a:lnTo>
                  <a:pt x="55638" y="305320"/>
                </a:lnTo>
                <a:lnTo>
                  <a:pt x="64896" y="306006"/>
                </a:lnTo>
                <a:lnTo>
                  <a:pt x="70383" y="300685"/>
                </a:lnTo>
                <a:lnTo>
                  <a:pt x="84874" y="286626"/>
                </a:lnTo>
                <a:lnTo>
                  <a:pt x="92138" y="279603"/>
                </a:lnTo>
                <a:lnTo>
                  <a:pt x="212242" y="163131"/>
                </a:lnTo>
                <a:lnTo>
                  <a:pt x="212039" y="162915"/>
                </a:lnTo>
                <a:lnTo>
                  <a:pt x="219194" y="152972"/>
                </a:lnTo>
                <a:lnTo>
                  <a:pt x="222580" y="141270"/>
                </a:lnTo>
                <a:lnTo>
                  <a:pt x="222266" y="128681"/>
                </a:lnTo>
                <a:lnTo>
                  <a:pt x="220548" y="121716"/>
                </a:lnTo>
                <a:lnTo>
                  <a:pt x="228831" y="115839"/>
                </a:lnTo>
                <a:lnTo>
                  <a:pt x="235185" y="110788"/>
                </a:lnTo>
                <a:lnTo>
                  <a:pt x="239979" y="106260"/>
                </a:lnTo>
                <a:lnTo>
                  <a:pt x="248444" y="97850"/>
                </a:lnTo>
                <a:lnTo>
                  <a:pt x="258012" y="87984"/>
                </a:lnTo>
                <a:lnTo>
                  <a:pt x="267812" y="77531"/>
                </a:lnTo>
                <a:lnTo>
                  <a:pt x="276973" y="67361"/>
                </a:lnTo>
                <a:lnTo>
                  <a:pt x="284623" y="58341"/>
                </a:lnTo>
                <a:lnTo>
                  <a:pt x="288188" y="53759"/>
                </a:lnTo>
                <a:lnTo>
                  <a:pt x="291211" y="55181"/>
                </a:lnTo>
                <a:lnTo>
                  <a:pt x="294716" y="5482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849044" y="6101337"/>
            <a:ext cx="312369" cy="306006"/>
          </a:xfrm>
          <a:custGeom>
            <a:avLst/>
            <a:gdLst/>
            <a:ahLst/>
            <a:cxnLst/>
            <a:rect l="l" t="t" r="r" b="b"/>
            <a:pathLst>
              <a:path w="312369" h="306006">
                <a:moveTo>
                  <a:pt x="212039" y="162915"/>
                </a:moveTo>
                <a:lnTo>
                  <a:pt x="219194" y="152972"/>
                </a:lnTo>
                <a:lnTo>
                  <a:pt x="222580" y="141270"/>
                </a:lnTo>
                <a:lnTo>
                  <a:pt x="222266" y="128681"/>
                </a:lnTo>
                <a:lnTo>
                  <a:pt x="220548" y="121716"/>
                </a:lnTo>
                <a:lnTo>
                  <a:pt x="228831" y="115839"/>
                </a:lnTo>
                <a:lnTo>
                  <a:pt x="235185" y="110788"/>
                </a:lnTo>
                <a:lnTo>
                  <a:pt x="239979" y="106260"/>
                </a:lnTo>
                <a:lnTo>
                  <a:pt x="248444" y="97850"/>
                </a:lnTo>
                <a:lnTo>
                  <a:pt x="258012" y="87984"/>
                </a:lnTo>
                <a:lnTo>
                  <a:pt x="267812" y="77531"/>
                </a:lnTo>
                <a:lnTo>
                  <a:pt x="276973" y="67361"/>
                </a:lnTo>
                <a:lnTo>
                  <a:pt x="284623" y="58341"/>
                </a:lnTo>
                <a:lnTo>
                  <a:pt x="288188" y="53759"/>
                </a:lnTo>
                <a:lnTo>
                  <a:pt x="291211" y="55181"/>
                </a:lnTo>
                <a:lnTo>
                  <a:pt x="294716" y="54825"/>
                </a:lnTo>
                <a:lnTo>
                  <a:pt x="297027" y="52578"/>
                </a:lnTo>
                <a:lnTo>
                  <a:pt x="309283" y="40716"/>
                </a:lnTo>
                <a:lnTo>
                  <a:pt x="312369" y="37706"/>
                </a:lnTo>
                <a:lnTo>
                  <a:pt x="312153" y="32473"/>
                </a:lnTo>
                <a:lnTo>
                  <a:pt x="308787" y="29032"/>
                </a:lnTo>
                <a:lnTo>
                  <a:pt x="284378" y="3822"/>
                </a:lnTo>
                <a:lnTo>
                  <a:pt x="281012" y="368"/>
                </a:lnTo>
                <a:lnTo>
                  <a:pt x="275793" y="0"/>
                </a:lnTo>
                <a:lnTo>
                  <a:pt x="272707" y="2984"/>
                </a:lnTo>
                <a:lnTo>
                  <a:pt x="260451" y="14859"/>
                </a:lnTo>
                <a:lnTo>
                  <a:pt x="258279" y="16979"/>
                </a:lnTo>
                <a:lnTo>
                  <a:pt x="257784" y="20180"/>
                </a:lnTo>
                <a:lnTo>
                  <a:pt x="258826" y="23101"/>
                </a:lnTo>
                <a:lnTo>
                  <a:pt x="250742" y="29126"/>
                </a:lnTo>
                <a:lnTo>
                  <a:pt x="240927" y="37140"/>
                </a:lnTo>
                <a:lnTo>
                  <a:pt x="230262" y="46309"/>
                </a:lnTo>
                <a:lnTo>
                  <a:pt x="219631" y="55798"/>
                </a:lnTo>
                <a:lnTo>
                  <a:pt x="209914" y="64773"/>
                </a:lnTo>
                <a:lnTo>
                  <a:pt x="204622" y="69824"/>
                </a:lnTo>
                <a:lnTo>
                  <a:pt x="196534" y="78269"/>
                </a:lnTo>
                <a:lnTo>
                  <a:pt x="192052" y="84333"/>
                </a:lnTo>
                <a:lnTo>
                  <a:pt x="188594" y="88760"/>
                </a:lnTo>
                <a:lnTo>
                  <a:pt x="175997" y="86046"/>
                </a:lnTo>
                <a:lnTo>
                  <a:pt x="163689" y="86998"/>
                </a:lnTo>
                <a:lnTo>
                  <a:pt x="152532" y="91702"/>
                </a:lnTo>
                <a:lnTo>
                  <a:pt x="147129" y="95986"/>
                </a:lnTo>
                <a:lnTo>
                  <a:pt x="19773" y="219481"/>
                </a:lnTo>
                <a:lnTo>
                  <a:pt x="19977" y="219684"/>
                </a:lnTo>
                <a:lnTo>
                  <a:pt x="5473" y="233756"/>
                </a:lnTo>
                <a:lnTo>
                  <a:pt x="0" y="239064"/>
                </a:lnTo>
                <a:lnTo>
                  <a:pt x="393" y="248335"/>
                </a:lnTo>
                <a:lnTo>
                  <a:pt x="6349" y="254482"/>
                </a:lnTo>
                <a:lnTo>
                  <a:pt x="49695" y="299173"/>
                </a:lnTo>
                <a:lnTo>
                  <a:pt x="55638" y="305320"/>
                </a:lnTo>
                <a:lnTo>
                  <a:pt x="64896" y="306006"/>
                </a:lnTo>
                <a:lnTo>
                  <a:pt x="70383" y="300685"/>
                </a:lnTo>
                <a:lnTo>
                  <a:pt x="84874" y="286626"/>
                </a:lnTo>
                <a:lnTo>
                  <a:pt x="92138" y="279603"/>
                </a:lnTo>
                <a:lnTo>
                  <a:pt x="212242" y="163131"/>
                </a:lnTo>
                <a:lnTo>
                  <a:pt x="212039" y="16291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2938202" y="6302234"/>
            <a:ext cx="378879" cy="145732"/>
          </a:xfrm>
          <a:custGeom>
            <a:avLst/>
            <a:gdLst/>
            <a:ahLst/>
            <a:cxnLst/>
            <a:rect l="l" t="t" r="r" b="b"/>
            <a:pathLst>
              <a:path w="378879" h="145732">
                <a:moveTo>
                  <a:pt x="23533" y="55791"/>
                </a:moveTo>
                <a:lnTo>
                  <a:pt x="26492" y="56413"/>
                </a:lnTo>
                <a:lnTo>
                  <a:pt x="29425" y="55029"/>
                </a:lnTo>
                <a:lnTo>
                  <a:pt x="31267" y="52527"/>
                </a:lnTo>
                <a:lnTo>
                  <a:pt x="40787" y="55833"/>
                </a:lnTo>
                <a:lnTo>
                  <a:pt x="52925" y="59464"/>
                </a:lnTo>
                <a:lnTo>
                  <a:pt x="66495" y="63154"/>
                </a:lnTo>
                <a:lnTo>
                  <a:pt x="80314" y="66640"/>
                </a:lnTo>
                <a:lnTo>
                  <a:pt x="93195" y="69657"/>
                </a:lnTo>
                <a:lnTo>
                  <a:pt x="100342" y="71208"/>
                </a:lnTo>
                <a:lnTo>
                  <a:pt x="111870" y="73171"/>
                </a:lnTo>
                <a:lnTo>
                  <a:pt x="119395" y="73483"/>
                </a:lnTo>
                <a:lnTo>
                  <a:pt x="125006" y="73863"/>
                </a:lnTo>
                <a:lnTo>
                  <a:pt x="130297" y="86605"/>
                </a:lnTo>
                <a:lnTo>
                  <a:pt x="138864" y="96645"/>
                </a:lnTo>
                <a:lnTo>
                  <a:pt x="150200" y="103030"/>
                </a:lnTo>
                <a:lnTo>
                  <a:pt x="327914" y="140347"/>
                </a:lnTo>
                <a:lnTo>
                  <a:pt x="327964" y="140055"/>
                </a:lnTo>
                <a:lnTo>
                  <a:pt x="347751" y="144183"/>
                </a:lnTo>
                <a:lnTo>
                  <a:pt x="355219" y="145732"/>
                </a:lnTo>
                <a:lnTo>
                  <a:pt x="362673" y="140208"/>
                </a:lnTo>
                <a:lnTo>
                  <a:pt x="364413" y="131838"/>
                </a:lnTo>
                <a:lnTo>
                  <a:pt x="377126" y="70878"/>
                </a:lnTo>
                <a:lnTo>
                  <a:pt x="378879" y="62522"/>
                </a:lnTo>
                <a:lnTo>
                  <a:pt x="374243" y="54457"/>
                </a:lnTo>
                <a:lnTo>
                  <a:pt x="366763" y="52908"/>
                </a:lnTo>
                <a:lnTo>
                  <a:pt x="346989" y="48780"/>
                </a:lnTo>
                <a:lnTo>
                  <a:pt x="337108" y="46723"/>
                </a:lnTo>
                <a:lnTo>
                  <a:pt x="173329" y="12573"/>
                </a:lnTo>
                <a:lnTo>
                  <a:pt x="173266" y="12865"/>
                </a:lnTo>
                <a:lnTo>
                  <a:pt x="160936" y="12531"/>
                </a:lnTo>
                <a:lnTo>
                  <a:pt x="149275" y="16349"/>
                </a:lnTo>
                <a:lnTo>
                  <a:pt x="138983" y="23769"/>
                </a:lnTo>
                <a:lnTo>
                  <a:pt x="134366" y="28917"/>
                </a:lnTo>
                <a:lnTo>
                  <a:pt x="124882" y="25366"/>
                </a:lnTo>
                <a:lnTo>
                  <a:pt x="117190" y="22950"/>
                </a:lnTo>
                <a:lnTo>
                  <a:pt x="110693" y="21501"/>
                </a:lnTo>
                <a:lnTo>
                  <a:pt x="98975" y="19209"/>
                </a:lnTo>
                <a:lnTo>
                  <a:pt x="85438" y="16819"/>
                </a:lnTo>
                <a:lnTo>
                  <a:pt x="71289" y="14566"/>
                </a:lnTo>
                <a:lnTo>
                  <a:pt x="57733" y="12684"/>
                </a:lnTo>
                <a:lnTo>
                  <a:pt x="45978" y="11407"/>
                </a:lnTo>
                <a:lnTo>
                  <a:pt x="40182" y="11023"/>
                </a:lnTo>
                <a:lnTo>
                  <a:pt x="39662" y="7734"/>
                </a:lnTo>
                <a:lnTo>
                  <a:pt x="37401" y="5016"/>
                </a:lnTo>
                <a:lnTo>
                  <a:pt x="34251" y="4356"/>
                </a:lnTo>
                <a:lnTo>
                  <a:pt x="17551" y="876"/>
                </a:lnTo>
                <a:lnTo>
                  <a:pt x="13335" y="0"/>
                </a:lnTo>
                <a:lnTo>
                  <a:pt x="9131" y="3111"/>
                </a:lnTo>
                <a:lnTo>
                  <a:pt x="8153" y="7823"/>
                </a:lnTo>
                <a:lnTo>
                  <a:pt x="977" y="42176"/>
                </a:lnTo>
                <a:lnTo>
                  <a:pt x="0" y="46901"/>
                </a:lnTo>
                <a:lnTo>
                  <a:pt x="2616" y="51435"/>
                </a:lnTo>
                <a:lnTo>
                  <a:pt x="6819" y="52311"/>
                </a:lnTo>
                <a:lnTo>
                  <a:pt x="23533" y="5579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2938202" y="6302234"/>
            <a:ext cx="378879" cy="145732"/>
          </a:xfrm>
          <a:custGeom>
            <a:avLst/>
            <a:gdLst/>
            <a:ahLst/>
            <a:cxnLst/>
            <a:rect l="l" t="t" r="r" b="b"/>
            <a:pathLst>
              <a:path w="378879" h="145732">
                <a:moveTo>
                  <a:pt x="173266" y="12865"/>
                </a:moveTo>
                <a:lnTo>
                  <a:pt x="160936" y="12531"/>
                </a:lnTo>
                <a:lnTo>
                  <a:pt x="149275" y="16349"/>
                </a:lnTo>
                <a:lnTo>
                  <a:pt x="138983" y="23769"/>
                </a:lnTo>
                <a:lnTo>
                  <a:pt x="134366" y="28917"/>
                </a:lnTo>
                <a:lnTo>
                  <a:pt x="124882" y="25366"/>
                </a:lnTo>
                <a:lnTo>
                  <a:pt x="117190" y="22950"/>
                </a:lnTo>
                <a:lnTo>
                  <a:pt x="110693" y="21501"/>
                </a:lnTo>
                <a:lnTo>
                  <a:pt x="98975" y="19209"/>
                </a:lnTo>
                <a:lnTo>
                  <a:pt x="85438" y="16819"/>
                </a:lnTo>
                <a:lnTo>
                  <a:pt x="71289" y="14566"/>
                </a:lnTo>
                <a:lnTo>
                  <a:pt x="57733" y="12684"/>
                </a:lnTo>
                <a:lnTo>
                  <a:pt x="45978" y="11407"/>
                </a:lnTo>
                <a:lnTo>
                  <a:pt x="40182" y="11023"/>
                </a:lnTo>
                <a:lnTo>
                  <a:pt x="39662" y="7734"/>
                </a:lnTo>
                <a:lnTo>
                  <a:pt x="37401" y="5016"/>
                </a:lnTo>
                <a:lnTo>
                  <a:pt x="34251" y="4356"/>
                </a:lnTo>
                <a:lnTo>
                  <a:pt x="17551" y="876"/>
                </a:lnTo>
                <a:lnTo>
                  <a:pt x="13335" y="0"/>
                </a:lnTo>
                <a:lnTo>
                  <a:pt x="9131" y="3111"/>
                </a:lnTo>
                <a:lnTo>
                  <a:pt x="8153" y="7823"/>
                </a:lnTo>
                <a:lnTo>
                  <a:pt x="977" y="42176"/>
                </a:lnTo>
                <a:lnTo>
                  <a:pt x="0" y="46901"/>
                </a:lnTo>
                <a:lnTo>
                  <a:pt x="2616" y="51435"/>
                </a:lnTo>
                <a:lnTo>
                  <a:pt x="6819" y="52311"/>
                </a:lnTo>
                <a:lnTo>
                  <a:pt x="23533" y="55791"/>
                </a:lnTo>
                <a:lnTo>
                  <a:pt x="26492" y="56413"/>
                </a:lnTo>
                <a:lnTo>
                  <a:pt x="29425" y="55029"/>
                </a:lnTo>
                <a:lnTo>
                  <a:pt x="31267" y="52527"/>
                </a:lnTo>
                <a:lnTo>
                  <a:pt x="40787" y="55833"/>
                </a:lnTo>
                <a:lnTo>
                  <a:pt x="52925" y="59464"/>
                </a:lnTo>
                <a:lnTo>
                  <a:pt x="66495" y="63154"/>
                </a:lnTo>
                <a:lnTo>
                  <a:pt x="80314" y="66640"/>
                </a:lnTo>
                <a:lnTo>
                  <a:pt x="93195" y="69657"/>
                </a:lnTo>
                <a:lnTo>
                  <a:pt x="100342" y="71208"/>
                </a:lnTo>
                <a:lnTo>
                  <a:pt x="111870" y="73171"/>
                </a:lnTo>
                <a:lnTo>
                  <a:pt x="119395" y="73483"/>
                </a:lnTo>
                <a:lnTo>
                  <a:pt x="125006" y="73863"/>
                </a:lnTo>
                <a:lnTo>
                  <a:pt x="130297" y="86605"/>
                </a:lnTo>
                <a:lnTo>
                  <a:pt x="138864" y="96645"/>
                </a:lnTo>
                <a:lnTo>
                  <a:pt x="150200" y="103030"/>
                </a:lnTo>
                <a:lnTo>
                  <a:pt x="327914" y="140347"/>
                </a:lnTo>
                <a:lnTo>
                  <a:pt x="327964" y="140055"/>
                </a:lnTo>
                <a:lnTo>
                  <a:pt x="347751" y="144183"/>
                </a:lnTo>
                <a:lnTo>
                  <a:pt x="355219" y="145732"/>
                </a:lnTo>
                <a:lnTo>
                  <a:pt x="362673" y="140208"/>
                </a:lnTo>
                <a:lnTo>
                  <a:pt x="364413" y="131838"/>
                </a:lnTo>
                <a:lnTo>
                  <a:pt x="377126" y="70878"/>
                </a:lnTo>
                <a:lnTo>
                  <a:pt x="378879" y="62522"/>
                </a:lnTo>
                <a:lnTo>
                  <a:pt x="374243" y="54457"/>
                </a:lnTo>
                <a:lnTo>
                  <a:pt x="366763" y="52908"/>
                </a:lnTo>
                <a:lnTo>
                  <a:pt x="346989" y="48780"/>
                </a:lnTo>
                <a:lnTo>
                  <a:pt x="337108" y="46723"/>
                </a:lnTo>
                <a:lnTo>
                  <a:pt x="173329" y="12573"/>
                </a:lnTo>
                <a:lnTo>
                  <a:pt x="173266" y="1286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2934707" y="6636649"/>
            <a:ext cx="378409" cy="153504"/>
          </a:xfrm>
          <a:custGeom>
            <a:avLst/>
            <a:gdLst/>
            <a:ahLst/>
            <a:cxnLst/>
            <a:rect l="l" t="t" r="r" b="b"/>
            <a:pathLst>
              <a:path w="378409" h="153504">
                <a:moveTo>
                  <a:pt x="225386" y="106743"/>
                </a:moveTo>
                <a:lnTo>
                  <a:pt x="237357" y="101423"/>
                </a:lnTo>
                <a:lnTo>
                  <a:pt x="246638" y="92214"/>
                </a:lnTo>
                <a:lnTo>
                  <a:pt x="252741" y="80073"/>
                </a:lnTo>
                <a:lnTo>
                  <a:pt x="253923" y="75806"/>
                </a:lnTo>
                <a:lnTo>
                  <a:pt x="264040" y="75049"/>
                </a:lnTo>
                <a:lnTo>
                  <a:pt x="272072" y="74000"/>
                </a:lnTo>
                <a:lnTo>
                  <a:pt x="278523" y="72593"/>
                </a:lnTo>
                <a:lnTo>
                  <a:pt x="290119" y="69746"/>
                </a:lnTo>
                <a:lnTo>
                  <a:pt x="303407" y="66222"/>
                </a:lnTo>
                <a:lnTo>
                  <a:pt x="317193" y="62316"/>
                </a:lnTo>
                <a:lnTo>
                  <a:pt x="330283" y="58323"/>
                </a:lnTo>
                <a:lnTo>
                  <a:pt x="341484" y="54539"/>
                </a:lnTo>
                <a:lnTo>
                  <a:pt x="346900" y="52450"/>
                </a:lnTo>
                <a:lnTo>
                  <a:pt x="348767" y="55219"/>
                </a:lnTo>
                <a:lnTo>
                  <a:pt x="351955" y="56730"/>
                </a:lnTo>
                <a:lnTo>
                  <a:pt x="355092" y="56006"/>
                </a:lnTo>
                <a:lnTo>
                  <a:pt x="371716" y="52146"/>
                </a:lnTo>
                <a:lnTo>
                  <a:pt x="375907" y="51168"/>
                </a:lnTo>
                <a:lnTo>
                  <a:pt x="378409" y="46570"/>
                </a:lnTo>
                <a:lnTo>
                  <a:pt x="377317" y="41884"/>
                </a:lnTo>
                <a:lnTo>
                  <a:pt x="369379" y="7696"/>
                </a:lnTo>
                <a:lnTo>
                  <a:pt x="368287" y="2997"/>
                </a:lnTo>
                <a:lnTo>
                  <a:pt x="364007" y="0"/>
                </a:lnTo>
                <a:lnTo>
                  <a:pt x="359816" y="965"/>
                </a:lnTo>
                <a:lnTo>
                  <a:pt x="343192" y="4825"/>
                </a:lnTo>
                <a:lnTo>
                  <a:pt x="340245" y="5511"/>
                </a:lnTo>
                <a:lnTo>
                  <a:pt x="338162" y="8000"/>
                </a:lnTo>
                <a:lnTo>
                  <a:pt x="337553" y="11036"/>
                </a:lnTo>
                <a:lnTo>
                  <a:pt x="327518" y="12040"/>
                </a:lnTo>
                <a:lnTo>
                  <a:pt x="314975" y="13850"/>
                </a:lnTo>
                <a:lnTo>
                  <a:pt x="301110" y="16210"/>
                </a:lnTo>
                <a:lnTo>
                  <a:pt x="287109" y="18859"/>
                </a:lnTo>
                <a:lnTo>
                  <a:pt x="274159" y="21540"/>
                </a:lnTo>
                <a:lnTo>
                  <a:pt x="267030" y="23139"/>
                </a:lnTo>
                <a:lnTo>
                  <a:pt x="255757" y="26197"/>
                </a:lnTo>
                <a:lnTo>
                  <a:pt x="248831" y="29066"/>
                </a:lnTo>
                <a:lnTo>
                  <a:pt x="243522" y="31102"/>
                </a:lnTo>
                <a:lnTo>
                  <a:pt x="234077" y="22254"/>
                </a:lnTo>
                <a:lnTo>
                  <a:pt x="222979" y="16728"/>
                </a:lnTo>
                <a:lnTo>
                  <a:pt x="210933" y="15053"/>
                </a:lnTo>
                <a:lnTo>
                  <a:pt x="204279" y="15938"/>
                </a:lnTo>
                <a:lnTo>
                  <a:pt x="31483" y="56095"/>
                </a:lnTo>
                <a:lnTo>
                  <a:pt x="31559" y="56375"/>
                </a:lnTo>
                <a:lnTo>
                  <a:pt x="11861" y="60959"/>
                </a:lnTo>
                <a:lnTo>
                  <a:pt x="4445" y="62699"/>
                </a:lnTo>
                <a:lnTo>
                  <a:pt x="0" y="70840"/>
                </a:lnTo>
                <a:lnTo>
                  <a:pt x="1930" y="79171"/>
                </a:lnTo>
                <a:lnTo>
                  <a:pt x="16027" y="139814"/>
                </a:lnTo>
                <a:lnTo>
                  <a:pt x="17957" y="148145"/>
                </a:lnTo>
                <a:lnTo>
                  <a:pt x="25552" y="153504"/>
                </a:lnTo>
                <a:lnTo>
                  <a:pt x="32981" y="151764"/>
                </a:lnTo>
                <a:lnTo>
                  <a:pt x="52654" y="147205"/>
                </a:lnTo>
                <a:lnTo>
                  <a:pt x="62496" y="144919"/>
                </a:lnTo>
                <a:lnTo>
                  <a:pt x="225463" y="107035"/>
                </a:lnTo>
                <a:lnTo>
                  <a:pt x="225386" y="106743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2934707" y="6636649"/>
            <a:ext cx="378409" cy="153504"/>
          </a:xfrm>
          <a:custGeom>
            <a:avLst/>
            <a:gdLst/>
            <a:ahLst/>
            <a:cxnLst/>
            <a:rect l="l" t="t" r="r" b="b"/>
            <a:pathLst>
              <a:path w="378409" h="153504">
                <a:moveTo>
                  <a:pt x="225386" y="106743"/>
                </a:moveTo>
                <a:lnTo>
                  <a:pt x="237357" y="101423"/>
                </a:lnTo>
                <a:lnTo>
                  <a:pt x="246638" y="92214"/>
                </a:lnTo>
                <a:lnTo>
                  <a:pt x="252741" y="80073"/>
                </a:lnTo>
                <a:lnTo>
                  <a:pt x="253923" y="75806"/>
                </a:lnTo>
                <a:lnTo>
                  <a:pt x="264040" y="75049"/>
                </a:lnTo>
                <a:lnTo>
                  <a:pt x="272072" y="74000"/>
                </a:lnTo>
                <a:lnTo>
                  <a:pt x="278523" y="72593"/>
                </a:lnTo>
                <a:lnTo>
                  <a:pt x="290119" y="69746"/>
                </a:lnTo>
                <a:lnTo>
                  <a:pt x="303407" y="66222"/>
                </a:lnTo>
                <a:lnTo>
                  <a:pt x="317193" y="62316"/>
                </a:lnTo>
                <a:lnTo>
                  <a:pt x="330283" y="58323"/>
                </a:lnTo>
                <a:lnTo>
                  <a:pt x="341484" y="54539"/>
                </a:lnTo>
                <a:lnTo>
                  <a:pt x="346900" y="52450"/>
                </a:lnTo>
                <a:lnTo>
                  <a:pt x="348767" y="55219"/>
                </a:lnTo>
                <a:lnTo>
                  <a:pt x="351955" y="56730"/>
                </a:lnTo>
                <a:lnTo>
                  <a:pt x="355092" y="56006"/>
                </a:lnTo>
                <a:lnTo>
                  <a:pt x="371716" y="52146"/>
                </a:lnTo>
                <a:lnTo>
                  <a:pt x="375907" y="51168"/>
                </a:lnTo>
                <a:lnTo>
                  <a:pt x="378409" y="46570"/>
                </a:lnTo>
                <a:lnTo>
                  <a:pt x="377317" y="41884"/>
                </a:lnTo>
                <a:lnTo>
                  <a:pt x="369379" y="7696"/>
                </a:lnTo>
                <a:lnTo>
                  <a:pt x="368287" y="2997"/>
                </a:lnTo>
                <a:lnTo>
                  <a:pt x="364007" y="0"/>
                </a:lnTo>
                <a:lnTo>
                  <a:pt x="359816" y="965"/>
                </a:lnTo>
                <a:lnTo>
                  <a:pt x="343192" y="4825"/>
                </a:lnTo>
                <a:lnTo>
                  <a:pt x="340245" y="5511"/>
                </a:lnTo>
                <a:lnTo>
                  <a:pt x="338162" y="8000"/>
                </a:lnTo>
                <a:lnTo>
                  <a:pt x="337553" y="11036"/>
                </a:lnTo>
                <a:lnTo>
                  <a:pt x="327518" y="12040"/>
                </a:lnTo>
                <a:lnTo>
                  <a:pt x="314975" y="13850"/>
                </a:lnTo>
                <a:lnTo>
                  <a:pt x="301110" y="16210"/>
                </a:lnTo>
                <a:lnTo>
                  <a:pt x="287109" y="18859"/>
                </a:lnTo>
                <a:lnTo>
                  <a:pt x="274159" y="21540"/>
                </a:lnTo>
                <a:lnTo>
                  <a:pt x="267030" y="23139"/>
                </a:lnTo>
                <a:lnTo>
                  <a:pt x="255757" y="26197"/>
                </a:lnTo>
                <a:lnTo>
                  <a:pt x="248831" y="29066"/>
                </a:lnTo>
                <a:lnTo>
                  <a:pt x="243522" y="31102"/>
                </a:lnTo>
                <a:lnTo>
                  <a:pt x="234077" y="22254"/>
                </a:lnTo>
                <a:lnTo>
                  <a:pt x="222979" y="16728"/>
                </a:lnTo>
                <a:lnTo>
                  <a:pt x="210933" y="15053"/>
                </a:lnTo>
                <a:lnTo>
                  <a:pt x="204279" y="15938"/>
                </a:lnTo>
                <a:lnTo>
                  <a:pt x="31483" y="56095"/>
                </a:lnTo>
                <a:lnTo>
                  <a:pt x="31559" y="56375"/>
                </a:lnTo>
                <a:lnTo>
                  <a:pt x="11861" y="60959"/>
                </a:lnTo>
                <a:lnTo>
                  <a:pt x="4445" y="62699"/>
                </a:lnTo>
                <a:lnTo>
                  <a:pt x="0" y="70840"/>
                </a:lnTo>
                <a:lnTo>
                  <a:pt x="1930" y="79171"/>
                </a:lnTo>
                <a:lnTo>
                  <a:pt x="16027" y="139814"/>
                </a:lnTo>
                <a:lnTo>
                  <a:pt x="17957" y="148145"/>
                </a:lnTo>
                <a:lnTo>
                  <a:pt x="25552" y="153504"/>
                </a:lnTo>
                <a:lnTo>
                  <a:pt x="32981" y="151764"/>
                </a:lnTo>
                <a:lnTo>
                  <a:pt x="52654" y="147205"/>
                </a:lnTo>
                <a:lnTo>
                  <a:pt x="62496" y="144919"/>
                </a:lnTo>
                <a:lnTo>
                  <a:pt x="225463" y="107035"/>
                </a:lnTo>
                <a:lnTo>
                  <a:pt x="225386" y="10674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4403223" y="6129851"/>
            <a:ext cx="378815" cy="147243"/>
          </a:xfrm>
          <a:custGeom>
            <a:avLst/>
            <a:gdLst/>
            <a:ahLst/>
            <a:cxnLst/>
            <a:rect l="l" t="t" r="r" b="b"/>
            <a:pathLst>
              <a:path w="378815" h="147243">
                <a:moveTo>
                  <a:pt x="154114" y="43078"/>
                </a:moveTo>
                <a:lnTo>
                  <a:pt x="142043" y="48176"/>
                </a:lnTo>
                <a:lnTo>
                  <a:pt x="132594" y="57209"/>
                </a:lnTo>
                <a:lnTo>
                  <a:pt x="126274" y="69239"/>
                </a:lnTo>
                <a:lnTo>
                  <a:pt x="125018" y="73469"/>
                </a:lnTo>
                <a:lnTo>
                  <a:pt x="114887" y="74044"/>
                </a:lnTo>
                <a:lnTo>
                  <a:pt x="106835" y="74940"/>
                </a:lnTo>
                <a:lnTo>
                  <a:pt x="100355" y="76225"/>
                </a:lnTo>
                <a:lnTo>
                  <a:pt x="88708" y="78859"/>
                </a:lnTo>
                <a:lnTo>
                  <a:pt x="75357" y="82140"/>
                </a:lnTo>
                <a:lnTo>
                  <a:pt x="61502" y="85793"/>
                </a:lnTo>
                <a:lnTo>
                  <a:pt x="48342" y="89546"/>
                </a:lnTo>
                <a:lnTo>
                  <a:pt x="37077" y="93124"/>
                </a:lnTo>
                <a:lnTo>
                  <a:pt x="31635" y="95110"/>
                </a:lnTo>
                <a:lnTo>
                  <a:pt x="29819" y="92303"/>
                </a:lnTo>
                <a:lnTo>
                  <a:pt x="26644" y="90728"/>
                </a:lnTo>
                <a:lnTo>
                  <a:pt x="23494" y="91401"/>
                </a:lnTo>
                <a:lnTo>
                  <a:pt x="6807" y="94957"/>
                </a:lnTo>
                <a:lnTo>
                  <a:pt x="2603" y="95859"/>
                </a:lnTo>
                <a:lnTo>
                  <a:pt x="0" y="100406"/>
                </a:lnTo>
                <a:lnTo>
                  <a:pt x="1015" y="105117"/>
                </a:lnTo>
                <a:lnTo>
                  <a:pt x="8318" y="139433"/>
                </a:lnTo>
                <a:lnTo>
                  <a:pt x="9334" y="144144"/>
                </a:lnTo>
                <a:lnTo>
                  <a:pt x="13563" y="147243"/>
                </a:lnTo>
                <a:lnTo>
                  <a:pt x="17767" y="146354"/>
                </a:lnTo>
                <a:lnTo>
                  <a:pt x="34442" y="142786"/>
                </a:lnTo>
                <a:lnTo>
                  <a:pt x="37414" y="142163"/>
                </a:lnTo>
                <a:lnTo>
                  <a:pt x="39535" y="139712"/>
                </a:lnTo>
                <a:lnTo>
                  <a:pt x="40208" y="136690"/>
                </a:lnTo>
                <a:lnTo>
                  <a:pt x="50257" y="135871"/>
                </a:lnTo>
                <a:lnTo>
                  <a:pt x="62829" y="134292"/>
                </a:lnTo>
                <a:lnTo>
                  <a:pt x="76734" y="132187"/>
                </a:lnTo>
                <a:lnTo>
                  <a:pt x="90782" y="129795"/>
                </a:lnTo>
                <a:lnTo>
                  <a:pt x="103782" y="127351"/>
                </a:lnTo>
                <a:lnTo>
                  <a:pt x="110947" y="125882"/>
                </a:lnTo>
                <a:lnTo>
                  <a:pt x="122260" y="123038"/>
                </a:lnTo>
                <a:lnTo>
                  <a:pt x="129230" y="120308"/>
                </a:lnTo>
                <a:lnTo>
                  <a:pt x="134594" y="118363"/>
                </a:lnTo>
                <a:lnTo>
                  <a:pt x="143911" y="127408"/>
                </a:lnTo>
                <a:lnTo>
                  <a:pt x="154955" y="133138"/>
                </a:lnTo>
                <a:lnTo>
                  <a:pt x="167020" y="135007"/>
                </a:lnTo>
                <a:lnTo>
                  <a:pt x="173558" y="134251"/>
                </a:lnTo>
                <a:lnTo>
                  <a:pt x="347065" y="97281"/>
                </a:lnTo>
                <a:lnTo>
                  <a:pt x="346989" y="97002"/>
                </a:lnTo>
                <a:lnTo>
                  <a:pt x="366763" y="92773"/>
                </a:lnTo>
                <a:lnTo>
                  <a:pt x="374218" y="91185"/>
                </a:lnTo>
                <a:lnTo>
                  <a:pt x="378815" y="83121"/>
                </a:lnTo>
                <a:lnTo>
                  <a:pt x="377024" y="74764"/>
                </a:lnTo>
                <a:lnTo>
                  <a:pt x="364045" y="13868"/>
                </a:lnTo>
                <a:lnTo>
                  <a:pt x="362280" y="5499"/>
                </a:lnTo>
                <a:lnTo>
                  <a:pt x="354774" y="0"/>
                </a:lnTo>
                <a:lnTo>
                  <a:pt x="347319" y="1600"/>
                </a:lnTo>
                <a:lnTo>
                  <a:pt x="327558" y="5816"/>
                </a:lnTo>
                <a:lnTo>
                  <a:pt x="317690" y="7899"/>
                </a:lnTo>
                <a:lnTo>
                  <a:pt x="154038" y="42786"/>
                </a:lnTo>
                <a:lnTo>
                  <a:pt x="154114" y="43078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4403223" y="6129851"/>
            <a:ext cx="378815" cy="147243"/>
          </a:xfrm>
          <a:custGeom>
            <a:avLst/>
            <a:gdLst/>
            <a:ahLst/>
            <a:cxnLst/>
            <a:rect l="l" t="t" r="r" b="b"/>
            <a:pathLst>
              <a:path w="378815" h="147243">
                <a:moveTo>
                  <a:pt x="154114" y="43078"/>
                </a:moveTo>
                <a:lnTo>
                  <a:pt x="142043" y="48176"/>
                </a:lnTo>
                <a:lnTo>
                  <a:pt x="132594" y="57209"/>
                </a:lnTo>
                <a:lnTo>
                  <a:pt x="126274" y="69239"/>
                </a:lnTo>
                <a:lnTo>
                  <a:pt x="125018" y="73469"/>
                </a:lnTo>
                <a:lnTo>
                  <a:pt x="114887" y="74044"/>
                </a:lnTo>
                <a:lnTo>
                  <a:pt x="106835" y="74940"/>
                </a:lnTo>
                <a:lnTo>
                  <a:pt x="100355" y="76225"/>
                </a:lnTo>
                <a:lnTo>
                  <a:pt x="88708" y="78859"/>
                </a:lnTo>
                <a:lnTo>
                  <a:pt x="75357" y="82140"/>
                </a:lnTo>
                <a:lnTo>
                  <a:pt x="61502" y="85793"/>
                </a:lnTo>
                <a:lnTo>
                  <a:pt x="48342" y="89546"/>
                </a:lnTo>
                <a:lnTo>
                  <a:pt x="37077" y="93124"/>
                </a:lnTo>
                <a:lnTo>
                  <a:pt x="31635" y="95110"/>
                </a:lnTo>
                <a:lnTo>
                  <a:pt x="29819" y="92303"/>
                </a:lnTo>
                <a:lnTo>
                  <a:pt x="26644" y="90728"/>
                </a:lnTo>
                <a:lnTo>
                  <a:pt x="23494" y="91401"/>
                </a:lnTo>
                <a:lnTo>
                  <a:pt x="6807" y="94957"/>
                </a:lnTo>
                <a:lnTo>
                  <a:pt x="2603" y="95859"/>
                </a:lnTo>
                <a:lnTo>
                  <a:pt x="0" y="100406"/>
                </a:lnTo>
                <a:lnTo>
                  <a:pt x="1015" y="105117"/>
                </a:lnTo>
                <a:lnTo>
                  <a:pt x="8318" y="139433"/>
                </a:lnTo>
                <a:lnTo>
                  <a:pt x="9334" y="144144"/>
                </a:lnTo>
                <a:lnTo>
                  <a:pt x="13563" y="147243"/>
                </a:lnTo>
                <a:lnTo>
                  <a:pt x="17767" y="146354"/>
                </a:lnTo>
                <a:lnTo>
                  <a:pt x="34442" y="142786"/>
                </a:lnTo>
                <a:lnTo>
                  <a:pt x="37414" y="142163"/>
                </a:lnTo>
                <a:lnTo>
                  <a:pt x="39535" y="139712"/>
                </a:lnTo>
                <a:lnTo>
                  <a:pt x="40208" y="136690"/>
                </a:lnTo>
                <a:lnTo>
                  <a:pt x="50257" y="135871"/>
                </a:lnTo>
                <a:lnTo>
                  <a:pt x="62829" y="134292"/>
                </a:lnTo>
                <a:lnTo>
                  <a:pt x="76734" y="132187"/>
                </a:lnTo>
                <a:lnTo>
                  <a:pt x="90782" y="129795"/>
                </a:lnTo>
                <a:lnTo>
                  <a:pt x="103782" y="127351"/>
                </a:lnTo>
                <a:lnTo>
                  <a:pt x="110947" y="125882"/>
                </a:lnTo>
                <a:lnTo>
                  <a:pt x="122260" y="123038"/>
                </a:lnTo>
                <a:lnTo>
                  <a:pt x="129230" y="120308"/>
                </a:lnTo>
                <a:lnTo>
                  <a:pt x="134594" y="118363"/>
                </a:lnTo>
                <a:lnTo>
                  <a:pt x="143911" y="127408"/>
                </a:lnTo>
                <a:lnTo>
                  <a:pt x="154955" y="133138"/>
                </a:lnTo>
                <a:lnTo>
                  <a:pt x="167020" y="135007"/>
                </a:lnTo>
                <a:lnTo>
                  <a:pt x="173558" y="134251"/>
                </a:lnTo>
                <a:lnTo>
                  <a:pt x="347065" y="97281"/>
                </a:lnTo>
                <a:lnTo>
                  <a:pt x="346989" y="97002"/>
                </a:lnTo>
                <a:lnTo>
                  <a:pt x="366763" y="92773"/>
                </a:lnTo>
                <a:lnTo>
                  <a:pt x="374218" y="91185"/>
                </a:lnTo>
                <a:lnTo>
                  <a:pt x="378815" y="83121"/>
                </a:lnTo>
                <a:lnTo>
                  <a:pt x="377024" y="74764"/>
                </a:lnTo>
                <a:lnTo>
                  <a:pt x="364045" y="13868"/>
                </a:lnTo>
                <a:lnTo>
                  <a:pt x="362280" y="5499"/>
                </a:lnTo>
                <a:lnTo>
                  <a:pt x="354774" y="0"/>
                </a:lnTo>
                <a:lnTo>
                  <a:pt x="347319" y="1600"/>
                </a:lnTo>
                <a:lnTo>
                  <a:pt x="327558" y="5816"/>
                </a:lnTo>
                <a:lnTo>
                  <a:pt x="317690" y="7899"/>
                </a:lnTo>
                <a:lnTo>
                  <a:pt x="154038" y="42786"/>
                </a:lnTo>
                <a:lnTo>
                  <a:pt x="154114" y="430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2913551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4626922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4721836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4721836" y="6847652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900864" y="272885"/>
            <a:ext cx="2015998" cy="3162465"/>
          </a:xfrm>
          <a:custGeom>
            <a:avLst/>
            <a:gdLst/>
            <a:ahLst/>
            <a:cxnLst/>
            <a:rect l="l" t="t" r="r" b="b"/>
            <a:pathLst>
              <a:path w="2015998" h="3162465">
                <a:moveTo>
                  <a:pt x="0" y="3162465"/>
                </a:moveTo>
                <a:lnTo>
                  <a:pt x="2015998" y="3162465"/>
                </a:lnTo>
                <a:lnTo>
                  <a:pt x="2015998" y="0"/>
                </a:lnTo>
                <a:lnTo>
                  <a:pt x="0" y="0"/>
                </a:lnTo>
                <a:lnTo>
                  <a:pt x="0" y="316246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799490" y="269361"/>
            <a:ext cx="2218372" cy="3169513"/>
          </a:xfrm>
          <a:custGeom>
            <a:avLst/>
            <a:gdLst/>
            <a:ahLst/>
            <a:cxnLst/>
            <a:rect l="l" t="t" r="r" b="b"/>
            <a:pathLst>
              <a:path w="2218372" h="3169513">
                <a:moveTo>
                  <a:pt x="2117371" y="3165845"/>
                </a:moveTo>
                <a:lnTo>
                  <a:pt x="101373" y="3162628"/>
                </a:lnTo>
                <a:lnTo>
                  <a:pt x="101373" y="3168757"/>
                </a:lnTo>
                <a:lnTo>
                  <a:pt x="2117371" y="3168757"/>
                </a:lnTo>
                <a:lnTo>
                  <a:pt x="2117371" y="3165845"/>
                </a:lnTo>
                <a:close/>
              </a:path>
              <a:path w="2218372" h="3169513">
                <a:moveTo>
                  <a:pt x="2117371" y="768"/>
                </a:moveTo>
                <a:lnTo>
                  <a:pt x="101373" y="768"/>
                </a:lnTo>
                <a:lnTo>
                  <a:pt x="101373" y="7048"/>
                </a:lnTo>
                <a:lnTo>
                  <a:pt x="2117371" y="7048"/>
                </a:lnTo>
                <a:lnTo>
                  <a:pt x="2117371" y="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803010" y="272884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2" y="0"/>
                </a:moveTo>
                <a:lnTo>
                  <a:pt x="97854" y="0"/>
                </a:lnTo>
                <a:lnTo>
                  <a:pt x="97854" y="1713104"/>
                </a:lnTo>
                <a:lnTo>
                  <a:pt x="1225994" y="3162477"/>
                </a:lnTo>
                <a:lnTo>
                  <a:pt x="2113852" y="3162477"/>
                </a:lnTo>
                <a:lnTo>
                  <a:pt x="2113852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799492" y="269366"/>
            <a:ext cx="2218753" cy="3169513"/>
          </a:xfrm>
          <a:custGeom>
            <a:avLst/>
            <a:gdLst/>
            <a:ahLst/>
            <a:cxnLst/>
            <a:rect l="l" t="t" r="r" b="b"/>
            <a:pathLst>
              <a:path w="2218753" h="3169513">
                <a:moveTo>
                  <a:pt x="2117370" y="3162465"/>
                </a:moveTo>
                <a:lnTo>
                  <a:pt x="1231226" y="3162465"/>
                </a:lnTo>
                <a:lnTo>
                  <a:pt x="101372" y="1710895"/>
                </a:lnTo>
                <a:lnTo>
                  <a:pt x="101372" y="1722354"/>
                </a:lnTo>
                <a:lnTo>
                  <a:pt x="1226731" y="3168154"/>
                </a:lnTo>
                <a:lnTo>
                  <a:pt x="1227955" y="3168752"/>
                </a:lnTo>
                <a:lnTo>
                  <a:pt x="2117370" y="3168752"/>
                </a:lnTo>
                <a:lnTo>
                  <a:pt x="2117370" y="3162465"/>
                </a:lnTo>
                <a:close/>
              </a:path>
              <a:path w="2218753" h="3169513">
                <a:moveTo>
                  <a:pt x="1736127" y="763"/>
                </a:moveTo>
                <a:lnTo>
                  <a:pt x="101372" y="763"/>
                </a:lnTo>
                <a:lnTo>
                  <a:pt x="101372" y="3367"/>
                </a:lnTo>
                <a:lnTo>
                  <a:pt x="1736127" y="763"/>
                </a:lnTo>
                <a:close/>
              </a:path>
              <a:path w="2218753" h="3169513">
                <a:moveTo>
                  <a:pt x="2117370" y="7035"/>
                </a:moveTo>
                <a:lnTo>
                  <a:pt x="2117370" y="763"/>
                </a:lnTo>
                <a:lnTo>
                  <a:pt x="1736127" y="763"/>
                </a:lnTo>
                <a:lnTo>
                  <a:pt x="101372" y="3367"/>
                </a:lnTo>
                <a:lnTo>
                  <a:pt x="101372" y="7035"/>
                </a:lnTo>
                <a:lnTo>
                  <a:pt x="2117370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803010" y="272884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2" y="0"/>
                </a:moveTo>
                <a:lnTo>
                  <a:pt x="97854" y="0"/>
                </a:lnTo>
                <a:lnTo>
                  <a:pt x="97854" y="1713104"/>
                </a:lnTo>
                <a:lnTo>
                  <a:pt x="1225994" y="3162477"/>
                </a:lnTo>
                <a:lnTo>
                  <a:pt x="2113852" y="3162477"/>
                </a:lnTo>
                <a:lnTo>
                  <a:pt x="2113852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799492" y="269366"/>
            <a:ext cx="2218753" cy="3169513"/>
          </a:xfrm>
          <a:custGeom>
            <a:avLst/>
            <a:gdLst/>
            <a:ahLst/>
            <a:cxnLst/>
            <a:rect l="l" t="t" r="r" b="b"/>
            <a:pathLst>
              <a:path w="2218753" h="3169513">
                <a:moveTo>
                  <a:pt x="2117370" y="3162465"/>
                </a:moveTo>
                <a:lnTo>
                  <a:pt x="1231226" y="3162465"/>
                </a:lnTo>
                <a:lnTo>
                  <a:pt x="101372" y="1710895"/>
                </a:lnTo>
                <a:lnTo>
                  <a:pt x="101372" y="1722354"/>
                </a:lnTo>
                <a:lnTo>
                  <a:pt x="1226731" y="3168154"/>
                </a:lnTo>
                <a:lnTo>
                  <a:pt x="1227955" y="3168752"/>
                </a:lnTo>
                <a:lnTo>
                  <a:pt x="2117370" y="3168752"/>
                </a:lnTo>
                <a:lnTo>
                  <a:pt x="2117370" y="3162465"/>
                </a:lnTo>
                <a:close/>
              </a:path>
              <a:path w="2218753" h="3169513">
                <a:moveTo>
                  <a:pt x="1736127" y="763"/>
                </a:moveTo>
                <a:lnTo>
                  <a:pt x="101372" y="763"/>
                </a:lnTo>
                <a:lnTo>
                  <a:pt x="101372" y="3367"/>
                </a:lnTo>
                <a:lnTo>
                  <a:pt x="1736127" y="763"/>
                </a:lnTo>
                <a:close/>
              </a:path>
              <a:path w="2218753" h="3169513">
                <a:moveTo>
                  <a:pt x="2117370" y="7035"/>
                </a:moveTo>
                <a:lnTo>
                  <a:pt x="2117370" y="763"/>
                </a:lnTo>
                <a:lnTo>
                  <a:pt x="1736127" y="763"/>
                </a:lnTo>
                <a:lnTo>
                  <a:pt x="101372" y="3367"/>
                </a:lnTo>
                <a:lnTo>
                  <a:pt x="101372" y="7035"/>
                </a:lnTo>
                <a:lnTo>
                  <a:pt x="2117370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093498" y="272884"/>
            <a:ext cx="1921230" cy="1367993"/>
          </a:xfrm>
          <a:custGeom>
            <a:avLst/>
            <a:gdLst/>
            <a:ahLst/>
            <a:cxnLst/>
            <a:rect l="l" t="t" r="r" b="b"/>
            <a:pathLst>
              <a:path w="1921230" h="1367993">
                <a:moveTo>
                  <a:pt x="1823364" y="0"/>
                </a:moveTo>
                <a:lnTo>
                  <a:pt x="0" y="0"/>
                </a:lnTo>
                <a:lnTo>
                  <a:pt x="1823364" y="1298308"/>
                </a:lnTo>
                <a:lnTo>
                  <a:pt x="1823364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089676" y="269365"/>
            <a:ext cx="1928571" cy="1374648"/>
          </a:xfrm>
          <a:custGeom>
            <a:avLst/>
            <a:gdLst/>
            <a:ahLst/>
            <a:cxnLst/>
            <a:rect l="l" t="t" r="r" b="b"/>
            <a:pathLst>
              <a:path w="1928571" h="1374648">
                <a:moveTo>
                  <a:pt x="1827187" y="1297507"/>
                </a:moveTo>
                <a:lnTo>
                  <a:pt x="14833" y="7035"/>
                </a:lnTo>
                <a:lnTo>
                  <a:pt x="1827187" y="1305718"/>
                </a:lnTo>
                <a:lnTo>
                  <a:pt x="1827187" y="1297507"/>
                </a:lnTo>
                <a:close/>
              </a:path>
              <a:path w="1928571" h="1374648">
                <a:moveTo>
                  <a:pt x="1827187" y="1305718"/>
                </a:moveTo>
                <a:lnTo>
                  <a:pt x="14833" y="7035"/>
                </a:lnTo>
                <a:lnTo>
                  <a:pt x="1827187" y="7035"/>
                </a:lnTo>
                <a:lnTo>
                  <a:pt x="1827187" y="763"/>
                </a:lnTo>
                <a:lnTo>
                  <a:pt x="1591" y="763"/>
                </a:lnTo>
                <a:lnTo>
                  <a:pt x="927" y="990"/>
                </a:lnTo>
                <a:lnTo>
                  <a:pt x="0" y="3898"/>
                </a:lnTo>
                <a:lnTo>
                  <a:pt x="1778" y="6388"/>
                </a:lnTo>
                <a:lnTo>
                  <a:pt x="1827187" y="1306152"/>
                </a:lnTo>
                <a:lnTo>
                  <a:pt x="1827187" y="13057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984873" y="272890"/>
            <a:ext cx="2029853" cy="1474889"/>
          </a:xfrm>
          <a:custGeom>
            <a:avLst/>
            <a:gdLst/>
            <a:ahLst/>
            <a:cxnLst/>
            <a:rect l="l" t="t" r="r" b="b"/>
            <a:pathLst>
              <a:path w="2029853" h="1474889">
                <a:moveTo>
                  <a:pt x="1931990" y="1051162"/>
                </a:moveTo>
                <a:lnTo>
                  <a:pt x="325246" y="0"/>
                </a:lnTo>
                <a:lnTo>
                  <a:pt x="0" y="0"/>
                </a:lnTo>
                <a:lnTo>
                  <a:pt x="1931990" y="1403781"/>
                </a:lnTo>
                <a:lnTo>
                  <a:pt x="1931990" y="105116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981049" y="269359"/>
            <a:ext cx="2037194" cy="1481556"/>
          </a:xfrm>
          <a:custGeom>
            <a:avLst/>
            <a:gdLst/>
            <a:ahLst/>
            <a:cxnLst/>
            <a:rect l="l" t="t" r="r" b="b"/>
            <a:pathLst>
              <a:path w="2037194" h="1481556">
                <a:moveTo>
                  <a:pt x="1935812" y="1058443"/>
                </a:moveTo>
                <a:lnTo>
                  <a:pt x="331300" y="769"/>
                </a:lnTo>
                <a:lnTo>
                  <a:pt x="294739" y="769"/>
                </a:lnTo>
                <a:lnTo>
                  <a:pt x="14655" y="7048"/>
                </a:lnTo>
                <a:lnTo>
                  <a:pt x="328028" y="7048"/>
                </a:lnTo>
                <a:lnTo>
                  <a:pt x="1935812" y="1058911"/>
                </a:lnTo>
                <a:lnTo>
                  <a:pt x="1935812" y="1058443"/>
                </a:lnTo>
                <a:close/>
              </a:path>
              <a:path w="2037194" h="1481556">
                <a:moveTo>
                  <a:pt x="1935812" y="1402950"/>
                </a:moveTo>
                <a:lnTo>
                  <a:pt x="14655" y="7048"/>
                </a:lnTo>
                <a:lnTo>
                  <a:pt x="1935812" y="1409544"/>
                </a:lnTo>
                <a:lnTo>
                  <a:pt x="1935812" y="1402950"/>
                </a:lnTo>
                <a:close/>
              </a:path>
              <a:path w="2037194" h="1481556">
                <a:moveTo>
                  <a:pt x="1935812" y="1050491"/>
                </a:moveTo>
                <a:lnTo>
                  <a:pt x="331302" y="769"/>
                </a:lnTo>
                <a:lnTo>
                  <a:pt x="1935812" y="1058443"/>
                </a:lnTo>
                <a:lnTo>
                  <a:pt x="1935812" y="1050491"/>
                </a:lnTo>
                <a:close/>
              </a:path>
              <a:path w="2037194" h="1481556">
                <a:moveTo>
                  <a:pt x="1935812" y="1409544"/>
                </a:moveTo>
                <a:lnTo>
                  <a:pt x="14655" y="7048"/>
                </a:lnTo>
                <a:lnTo>
                  <a:pt x="294739" y="769"/>
                </a:lnTo>
                <a:lnTo>
                  <a:pt x="1582" y="769"/>
                </a:lnTo>
                <a:lnTo>
                  <a:pt x="939" y="990"/>
                </a:lnTo>
                <a:lnTo>
                  <a:pt x="0" y="3886"/>
                </a:lnTo>
                <a:lnTo>
                  <a:pt x="1752" y="6375"/>
                </a:lnTo>
                <a:lnTo>
                  <a:pt x="1935812" y="1411661"/>
                </a:lnTo>
                <a:lnTo>
                  <a:pt x="1935812" y="14095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499187" y="2857381"/>
            <a:ext cx="43484" cy="55181"/>
          </a:xfrm>
          <a:custGeom>
            <a:avLst/>
            <a:gdLst/>
            <a:ahLst/>
            <a:cxnLst/>
            <a:rect l="l" t="t" r="r" b="b"/>
            <a:pathLst>
              <a:path w="43484" h="55181">
                <a:moveTo>
                  <a:pt x="585" y="30949"/>
                </a:moveTo>
                <a:lnTo>
                  <a:pt x="8273" y="40253"/>
                </a:lnTo>
                <a:lnTo>
                  <a:pt x="20192" y="47967"/>
                </a:lnTo>
                <a:lnTo>
                  <a:pt x="24091" y="50279"/>
                </a:lnTo>
                <a:lnTo>
                  <a:pt x="28079" y="52628"/>
                </a:lnTo>
                <a:lnTo>
                  <a:pt x="31419" y="55181"/>
                </a:lnTo>
                <a:lnTo>
                  <a:pt x="35521" y="53733"/>
                </a:lnTo>
                <a:lnTo>
                  <a:pt x="39573" y="52197"/>
                </a:lnTo>
                <a:lnTo>
                  <a:pt x="43484" y="50571"/>
                </a:lnTo>
                <a:lnTo>
                  <a:pt x="41198" y="48996"/>
                </a:lnTo>
                <a:lnTo>
                  <a:pt x="38607" y="47472"/>
                </a:lnTo>
                <a:lnTo>
                  <a:pt x="35966" y="45910"/>
                </a:lnTo>
                <a:lnTo>
                  <a:pt x="34291" y="44918"/>
                </a:lnTo>
                <a:lnTo>
                  <a:pt x="23036" y="37149"/>
                </a:lnTo>
                <a:lnTo>
                  <a:pt x="16446" y="26949"/>
                </a:lnTo>
                <a:lnTo>
                  <a:pt x="15024" y="20078"/>
                </a:lnTo>
                <a:lnTo>
                  <a:pt x="18630" y="11976"/>
                </a:lnTo>
                <a:lnTo>
                  <a:pt x="22110" y="4127"/>
                </a:lnTo>
                <a:lnTo>
                  <a:pt x="23520" y="939"/>
                </a:lnTo>
                <a:lnTo>
                  <a:pt x="18262" y="495"/>
                </a:lnTo>
                <a:lnTo>
                  <a:pt x="13131" y="190"/>
                </a:lnTo>
                <a:lnTo>
                  <a:pt x="8343" y="0"/>
                </a:lnTo>
                <a:lnTo>
                  <a:pt x="7670" y="1562"/>
                </a:lnTo>
                <a:lnTo>
                  <a:pt x="6064" y="5218"/>
                </a:lnTo>
                <a:lnTo>
                  <a:pt x="1109" y="17675"/>
                </a:lnTo>
                <a:lnTo>
                  <a:pt x="0" y="28956"/>
                </a:lnTo>
                <a:lnTo>
                  <a:pt x="585" y="309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476054" y="2857127"/>
            <a:ext cx="48285" cy="61493"/>
          </a:xfrm>
          <a:custGeom>
            <a:avLst/>
            <a:gdLst/>
            <a:ahLst/>
            <a:cxnLst/>
            <a:rect l="l" t="t" r="r" b="b"/>
            <a:pathLst>
              <a:path w="48285" h="61493">
                <a:moveTo>
                  <a:pt x="16143" y="27971"/>
                </a:moveTo>
                <a:lnTo>
                  <a:pt x="17927" y="16288"/>
                </a:lnTo>
                <a:lnTo>
                  <a:pt x="22910" y="3987"/>
                </a:lnTo>
                <a:lnTo>
                  <a:pt x="23507" y="2654"/>
                </a:lnTo>
                <a:lnTo>
                  <a:pt x="22377" y="0"/>
                </a:lnTo>
                <a:lnTo>
                  <a:pt x="11277" y="63"/>
                </a:lnTo>
                <a:lnTo>
                  <a:pt x="8369" y="1650"/>
                </a:lnTo>
                <a:lnTo>
                  <a:pt x="7073" y="4610"/>
                </a:lnTo>
                <a:lnTo>
                  <a:pt x="5385" y="8424"/>
                </a:lnTo>
                <a:lnTo>
                  <a:pt x="793" y="20798"/>
                </a:lnTo>
                <a:lnTo>
                  <a:pt x="0" y="31991"/>
                </a:lnTo>
                <a:lnTo>
                  <a:pt x="2005" y="36995"/>
                </a:lnTo>
                <a:lnTo>
                  <a:pt x="10806" y="45920"/>
                </a:lnTo>
                <a:lnTo>
                  <a:pt x="22860" y="53568"/>
                </a:lnTo>
                <a:lnTo>
                  <a:pt x="27165" y="56108"/>
                </a:lnTo>
                <a:lnTo>
                  <a:pt x="31534" y="58686"/>
                </a:lnTo>
                <a:lnTo>
                  <a:pt x="35255" y="61493"/>
                </a:lnTo>
                <a:lnTo>
                  <a:pt x="39522" y="60324"/>
                </a:lnTo>
                <a:lnTo>
                  <a:pt x="43916" y="59004"/>
                </a:lnTo>
                <a:lnTo>
                  <a:pt x="48285" y="57569"/>
                </a:lnTo>
                <a:lnTo>
                  <a:pt x="45415" y="55511"/>
                </a:lnTo>
                <a:lnTo>
                  <a:pt x="42075" y="53530"/>
                </a:lnTo>
                <a:lnTo>
                  <a:pt x="38633" y="51498"/>
                </a:lnTo>
                <a:lnTo>
                  <a:pt x="33499" y="48423"/>
                </a:lnTo>
                <a:lnTo>
                  <a:pt x="22616" y="40334"/>
                </a:lnTo>
                <a:lnTo>
                  <a:pt x="16433" y="29984"/>
                </a:lnTo>
                <a:lnTo>
                  <a:pt x="16143" y="279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452893" y="2858260"/>
            <a:ext cx="51612" cy="65163"/>
          </a:xfrm>
          <a:custGeom>
            <a:avLst/>
            <a:gdLst/>
            <a:ahLst/>
            <a:cxnLst/>
            <a:rect l="l" t="t" r="r" b="b"/>
            <a:pathLst>
              <a:path w="51612" h="65163">
                <a:moveTo>
                  <a:pt x="16459" y="31635"/>
                </a:moveTo>
                <a:lnTo>
                  <a:pt x="16070" y="26629"/>
                </a:lnTo>
                <a:lnTo>
                  <a:pt x="18640" y="14772"/>
                </a:lnTo>
                <a:lnTo>
                  <a:pt x="23736" y="2451"/>
                </a:lnTo>
                <a:lnTo>
                  <a:pt x="24815" y="0"/>
                </a:lnTo>
                <a:lnTo>
                  <a:pt x="19773" y="927"/>
                </a:lnTo>
                <a:lnTo>
                  <a:pt x="13487" y="2463"/>
                </a:lnTo>
                <a:lnTo>
                  <a:pt x="7302" y="4368"/>
                </a:lnTo>
                <a:lnTo>
                  <a:pt x="4808" y="10119"/>
                </a:lnTo>
                <a:lnTo>
                  <a:pt x="554" y="22453"/>
                </a:lnTo>
                <a:lnTo>
                  <a:pt x="0" y="33642"/>
                </a:lnTo>
                <a:lnTo>
                  <a:pt x="3820" y="41540"/>
                </a:lnTo>
                <a:lnTo>
                  <a:pt x="13409" y="50184"/>
                </a:lnTo>
                <a:lnTo>
                  <a:pt x="25552" y="57772"/>
                </a:lnTo>
                <a:lnTo>
                  <a:pt x="29603" y="60159"/>
                </a:lnTo>
                <a:lnTo>
                  <a:pt x="33705" y="62585"/>
                </a:lnTo>
                <a:lnTo>
                  <a:pt x="37376" y="65163"/>
                </a:lnTo>
                <a:lnTo>
                  <a:pt x="41732" y="64414"/>
                </a:lnTo>
                <a:lnTo>
                  <a:pt x="46545" y="63372"/>
                </a:lnTo>
                <a:lnTo>
                  <a:pt x="51612" y="62128"/>
                </a:lnTo>
                <a:lnTo>
                  <a:pt x="48526" y="59956"/>
                </a:lnTo>
                <a:lnTo>
                  <a:pt x="44970" y="57848"/>
                </a:lnTo>
                <a:lnTo>
                  <a:pt x="41325" y="55714"/>
                </a:lnTo>
                <a:lnTo>
                  <a:pt x="32534" y="50345"/>
                </a:lnTo>
                <a:lnTo>
                  <a:pt x="22177" y="42022"/>
                </a:lnTo>
                <a:lnTo>
                  <a:pt x="16459" y="31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4521093" y="2858945"/>
            <a:ext cx="38023" cy="46482"/>
          </a:xfrm>
          <a:custGeom>
            <a:avLst/>
            <a:gdLst/>
            <a:ahLst/>
            <a:cxnLst/>
            <a:rect l="l" t="t" r="r" b="b"/>
            <a:pathLst>
              <a:path w="38023" h="46481">
                <a:moveTo>
                  <a:pt x="17691" y="22606"/>
                </a:moveTo>
                <a:lnTo>
                  <a:pt x="16446" y="16662"/>
                </a:lnTo>
                <a:lnTo>
                  <a:pt x="19557" y="9702"/>
                </a:lnTo>
                <a:lnTo>
                  <a:pt x="22555" y="2959"/>
                </a:lnTo>
                <a:lnTo>
                  <a:pt x="22948" y="2032"/>
                </a:lnTo>
                <a:lnTo>
                  <a:pt x="18186" y="1219"/>
                </a:lnTo>
                <a:lnTo>
                  <a:pt x="13233" y="533"/>
                </a:lnTo>
                <a:lnTo>
                  <a:pt x="8267" y="0"/>
                </a:lnTo>
                <a:lnTo>
                  <a:pt x="6705" y="3581"/>
                </a:lnTo>
                <a:lnTo>
                  <a:pt x="3403" y="10985"/>
                </a:lnTo>
                <a:lnTo>
                  <a:pt x="0" y="18643"/>
                </a:lnTo>
                <a:lnTo>
                  <a:pt x="1231" y="24612"/>
                </a:lnTo>
                <a:lnTo>
                  <a:pt x="2692" y="31597"/>
                </a:lnTo>
                <a:lnTo>
                  <a:pt x="10845" y="36410"/>
                </a:lnTo>
                <a:lnTo>
                  <a:pt x="18745" y="41071"/>
                </a:lnTo>
                <a:lnTo>
                  <a:pt x="21716" y="42811"/>
                </a:lnTo>
                <a:lnTo>
                  <a:pt x="24701" y="44577"/>
                </a:lnTo>
                <a:lnTo>
                  <a:pt x="27355" y="46482"/>
                </a:lnTo>
                <a:lnTo>
                  <a:pt x="31153" y="44754"/>
                </a:lnTo>
                <a:lnTo>
                  <a:pt x="34734" y="42951"/>
                </a:lnTo>
                <a:lnTo>
                  <a:pt x="38023" y="41097"/>
                </a:lnTo>
                <a:lnTo>
                  <a:pt x="34518" y="38989"/>
                </a:lnTo>
                <a:lnTo>
                  <a:pt x="27343" y="34772"/>
                </a:lnTo>
                <a:lnTo>
                  <a:pt x="19215" y="29972"/>
                </a:lnTo>
                <a:lnTo>
                  <a:pt x="17691" y="226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544429" y="2862224"/>
            <a:ext cx="34975" cy="34772"/>
          </a:xfrm>
          <a:custGeom>
            <a:avLst/>
            <a:gdLst/>
            <a:ahLst/>
            <a:cxnLst/>
            <a:rect l="l" t="t" r="r" b="b"/>
            <a:pathLst>
              <a:path w="34975" h="34772">
                <a:moveTo>
                  <a:pt x="1054" y="18554"/>
                </a:moveTo>
                <a:lnTo>
                  <a:pt x="2260" y="24422"/>
                </a:lnTo>
                <a:lnTo>
                  <a:pt x="8877" y="28320"/>
                </a:lnTo>
                <a:lnTo>
                  <a:pt x="15875" y="32435"/>
                </a:lnTo>
                <a:lnTo>
                  <a:pt x="17170" y="33210"/>
                </a:lnTo>
                <a:lnTo>
                  <a:pt x="19761" y="34772"/>
                </a:lnTo>
                <a:lnTo>
                  <a:pt x="29222" y="28625"/>
                </a:lnTo>
                <a:lnTo>
                  <a:pt x="34975" y="22021"/>
                </a:lnTo>
                <a:lnTo>
                  <a:pt x="33642" y="15595"/>
                </a:lnTo>
                <a:lnTo>
                  <a:pt x="31572" y="11388"/>
                </a:lnTo>
                <a:lnTo>
                  <a:pt x="21579" y="4680"/>
                </a:lnTo>
                <a:lnTo>
                  <a:pt x="6007" y="0"/>
                </a:lnTo>
                <a:lnTo>
                  <a:pt x="5702" y="698"/>
                </a:lnTo>
                <a:lnTo>
                  <a:pt x="2895" y="6984"/>
                </a:lnTo>
                <a:lnTo>
                  <a:pt x="0" y="13512"/>
                </a:lnTo>
                <a:lnTo>
                  <a:pt x="1054" y="18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433183" y="2865361"/>
            <a:ext cx="49214" cy="59499"/>
          </a:xfrm>
          <a:custGeom>
            <a:avLst/>
            <a:gdLst/>
            <a:ahLst/>
            <a:cxnLst/>
            <a:rect l="l" t="t" r="r" b="b"/>
            <a:pathLst>
              <a:path w="49214" h="59499">
                <a:moveTo>
                  <a:pt x="28358" y="46341"/>
                </a:moveTo>
                <a:lnTo>
                  <a:pt x="18463" y="37800"/>
                </a:lnTo>
                <a:lnTo>
                  <a:pt x="13019" y="27305"/>
                </a:lnTo>
                <a:lnTo>
                  <a:pt x="12627" y="24323"/>
                </a:lnTo>
                <a:lnTo>
                  <a:pt x="14221" y="12501"/>
                </a:lnTo>
                <a:lnTo>
                  <a:pt x="18886" y="0"/>
                </a:lnTo>
                <a:lnTo>
                  <a:pt x="12333" y="2463"/>
                </a:lnTo>
                <a:lnTo>
                  <a:pt x="6656" y="5245"/>
                </a:lnTo>
                <a:lnTo>
                  <a:pt x="3748" y="8051"/>
                </a:lnTo>
                <a:lnTo>
                  <a:pt x="0" y="13951"/>
                </a:lnTo>
                <a:lnTo>
                  <a:pt x="513" y="24337"/>
                </a:lnTo>
                <a:lnTo>
                  <a:pt x="6047" y="37211"/>
                </a:lnTo>
                <a:lnTo>
                  <a:pt x="12943" y="46589"/>
                </a:lnTo>
                <a:lnTo>
                  <a:pt x="24953" y="55337"/>
                </a:lnTo>
                <a:lnTo>
                  <a:pt x="43753" y="59499"/>
                </a:lnTo>
                <a:lnTo>
                  <a:pt x="45506" y="59499"/>
                </a:lnTo>
                <a:lnTo>
                  <a:pt x="49214" y="59207"/>
                </a:lnTo>
                <a:lnTo>
                  <a:pt x="46496" y="57442"/>
                </a:lnTo>
                <a:lnTo>
                  <a:pt x="43575" y="55702"/>
                </a:lnTo>
                <a:lnTo>
                  <a:pt x="40578" y="53936"/>
                </a:lnTo>
                <a:lnTo>
                  <a:pt x="40361" y="53809"/>
                </a:lnTo>
                <a:lnTo>
                  <a:pt x="28358" y="46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327393" y="2902262"/>
            <a:ext cx="34580" cy="37846"/>
          </a:xfrm>
          <a:custGeom>
            <a:avLst/>
            <a:gdLst/>
            <a:ahLst/>
            <a:cxnLst/>
            <a:rect l="l" t="t" r="r" b="b"/>
            <a:pathLst>
              <a:path w="34580" h="37845">
                <a:moveTo>
                  <a:pt x="32764" y="37846"/>
                </a:moveTo>
                <a:lnTo>
                  <a:pt x="34338" y="32042"/>
                </a:lnTo>
                <a:lnTo>
                  <a:pt x="34580" y="24853"/>
                </a:lnTo>
                <a:lnTo>
                  <a:pt x="30592" y="17360"/>
                </a:lnTo>
                <a:lnTo>
                  <a:pt x="29320" y="15201"/>
                </a:lnTo>
                <a:lnTo>
                  <a:pt x="20356" y="6131"/>
                </a:lnTo>
                <a:lnTo>
                  <a:pt x="8786" y="0"/>
                </a:lnTo>
                <a:lnTo>
                  <a:pt x="2916" y="6280"/>
                </a:lnTo>
                <a:lnTo>
                  <a:pt x="0" y="16038"/>
                </a:lnTo>
                <a:lnTo>
                  <a:pt x="5078" y="27127"/>
                </a:lnTo>
                <a:lnTo>
                  <a:pt x="8019" y="30064"/>
                </a:lnTo>
                <a:lnTo>
                  <a:pt x="19130" y="35798"/>
                </a:lnTo>
                <a:lnTo>
                  <a:pt x="32764" y="37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354353" y="2887433"/>
            <a:ext cx="44831" cy="50342"/>
          </a:xfrm>
          <a:custGeom>
            <a:avLst/>
            <a:gdLst/>
            <a:ahLst/>
            <a:cxnLst/>
            <a:rect l="l" t="t" r="r" b="b"/>
            <a:pathLst>
              <a:path w="44831" h="50342">
                <a:moveTo>
                  <a:pt x="10693" y="10139"/>
                </a:moveTo>
                <a:lnTo>
                  <a:pt x="20850" y="18255"/>
                </a:lnTo>
                <a:lnTo>
                  <a:pt x="28549" y="28460"/>
                </a:lnTo>
                <a:lnTo>
                  <a:pt x="32804" y="36487"/>
                </a:lnTo>
                <a:lnTo>
                  <a:pt x="32765" y="44119"/>
                </a:lnTo>
                <a:lnTo>
                  <a:pt x="31216" y="50342"/>
                </a:lnTo>
                <a:lnTo>
                  <a:pt x="35623" y="49479"/>
                </a:lnTo>
                <a:lnTo>
                  <a:pt x="39839" y="48501"/>
                </a:lnTo>
                <a:lnTo>
                  <a:pt x="43751" y="47472"/>
                </a:lnTo>
                <a:lnTo>
                  <a:pt x="44830" y="41186"/>
                </a:lnTo>
                <a:lnTo>
                  <a:pt x="44640" y="33451"/>
                </a:lnTo>
                <a:lnTo>
                  <a:pt x="40551" y="25742"/>
                </a:lnTo>
                <a:lnTo>
                  <a:pt x="31618" y="14155"/>
                </a:lnTo>
                <a:lnTo>
                  <a:pt x="21326" y="6050"/>
                </a:lnTo>
                <a:lnTo>
                  <a:pt x="10579" y="0"/>
                </a:lnTo>
                <a:lnTo>
                  <a:pt x="7150" y="1231"/>
                </a:lnTo>
                <a:lnTo>
                  <a:pt x="3555" y="2616"/>
                </a:lnTo>
                <a:lnTo>
                  <a:pt x="0" y="4190"/>
                </a:lnTo>
                <a:lnTo>
                  <a:pt x="10693" y="101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340731" y="2894455"/>
            <a:ext cx="39979" cy="45618"/>
          </a:xfrm>
          <a:custGeom>
            <a:avLst/>
            <a:gdLst/>
            <a:ahLst/>
            <a:cxnLst/>
            <a:rect l="l" t="t" r="r" b="b"/>
            <a:pathLst>
              <a:path w="39979" h="45618">
                <a:moveTo>
                  <a:pt x="30073" y="45453"/>
                </a:moveTo>
                <a:lnTo>
                  <a:pt x="33870" y="45072"/>
                </a:lnTo>
                <a:lnTo>
                  <a:pt x="37630" y="44526"/>
                </a:lnTo>
                <a:lnTo>
                  <a:pt x="39458" y="38569"/>
                </a:lnTo>
                <a:lnTo>
                  <a:pt x="39979" y="30975"/>
                </a:lnTo>
                <a:lnTo>
                  <a:pt x="35763" y="23025"/>
                </a:lnTo>
                <a:lnTo>
                  <a:pt x="29251" y="14280"/>
                </a:lnTo>
                <a:lnTo>
                  <a:pt x="19070" y="6137"/>
                </a:lnTo>
                <a:lnTo>
                  <a:pt x="7683" y="0"/>
                </a:lnTo>
                <a:lnTo>
                  <a:pt x="4991" y="1384"/>
                </a:lnTo>
                <a:lnTo>
                  <a:pt x="2387" y="2857"/>
                </a:lnTo>
                <a:lnTo>
                  <a:pt x="0" y="4444"/>
                </a:lnTo>
                <a:lnTo>
                  <a:pt x="4747" y="6582"/>
                </a:lnTo>
                <a:lnTo>
                  <a:pt x="15617" y="13675"/>
                </a:lnTo>
                <a:lnTo>
                  <a:pt x="23660" y="23596"/>
                </a:lnTo>
                <a:lnTo>
                  <a:pt x="27965" y="31673"/>
                </a:lnTo>
                <a:lnTo>
                  <a:pt x="27889" y="39369"/>
                </a:lnTo>
                <a:lnTo>
                  <a:pt x="26314" y="45618"/>
                </a:lnTo>
                <a:lnTo>
                  <a:pt x="30073" y="454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371780" y="2881257"/>
            <a:ext cx="47853" cy="51638"/>
          </a:xfrm>
          <a:custGeom>
            <a:avLst/>
            <a:gdLst/>
            <a:ahLst/>
            <a:cxnLst/>
            <a:rect l="l" t="t" r="r" b="b"/>
            <a:pathLst>
              <a:path w="47853" h="51638">
                <a:moveTo>
                  <a:pt x="0" y="3886"/>
                </a:moveTo>
                <a:lnTo>
                  <a:pt x="11912" y="11134"/>
                </a:lnTo>
                <a:lnTo>
                  <a:pt x="21771" y="19680"/>
                </a:lnTo>
                <a:lnTo>
                  <a:pt x="29527" y="30340"/>
                </a:lnTo>
                <a:lnTo>
                  <a:pt x="33515" y="37858"/>
                </a:lnTo>
                <a:lnTo>
                  <a:pt x="34150" y="45313"/>
                </a:lnTo>
                <a:lnTo>
                  <a:pt x="33426" y="51638"/>
                </a:lnTo>
                <a:lnTo>
                  <a:pt x="42075" y="49034"/>
                </a:lnTo>
                <a:lnTo>
                  <a:pt x="47853" y="46735"/>
                </a:lnTo>
                <a:lnTo>
                  <a:pt x="44704" y="29095"/>
                </a:lnTo>
                <a:lnTo>
                  <a:pt x="39420" y="23317"/>
                </a:lnTo>
                <a:lnTo>
                  <a:pt x="32649" y="15992"/>
                </a:lnTo>
                <a:lnTo>
                  <a:pt x="25454" y="9162"/>
                </a:lnTo>
                <a:lnTo>
                  <a:pt x="14033" y="0"/>
                </a:lnTo>
                <a:lnTo>
                  <a:pt x="8089" y="1333"/>
                </a:lnTo>
                <a:lnTo>
                  <a:pt x="0" y="3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262883" y="2776813"/>
            <a:ext cx="326693" cy="244671"/>
          </a:xfrm>
          <a:custGeom>
            <a:avLst/>
            <a:gdLst/>
            <a:ahLst/>
            <a:cxnLst/>
            <a:rect l="l" t="t" r="r" b="b"/>
            <a:pathLst>
              <a:path w="326693" h="244671">
                <a:moveTo>
                  <a:pt x="55396" y="212696"/>
                </a:moveTo>
                <a:lnTo>
                  <a:pt x="66451" y="218946"/>
                </a:lnTo>
                <a:lnTo>
                  <a:pt x="78267" y="224587"/>
                </a:lnTo>
                <a:lnTo>
                  <a:pt x="90786" y="229591"/>
                </a:lnTo>
                <a:lnTo>
                  <a:pt x="103946" y="233930"/>
                </a:lnTo>
                <a:lnTo>
                  <a:pt x="117686" y="237576"/>
                </a:lnTo>
                <a:lnTo>
                  <a:pt x="131947" y="240501"/>
                </a:lnTo>
                <a:lnTo>
                  <a:pt x="146668" y="242677"/>
                </a:lnTo>
                <a:lnTo>
                  <a:pt x="161788" y="244076"/>
                </a:lnTo>
                <a:lnTo>
                  <a:pt x="177247" y="244671"/>
                </a:lnTo>
                <a:lnTo>
                  <a:pt x="192984" y="244432"/>
                </a:lnTo>
                <a:lnTo>
                  <a:pt x="208940" y="243333"/>
                </a:lnTo>
                <a:lnTo>
                  <a:pt x="231175" y="240354"/>
                </a:lnTo>
                <a:lnTo>
                  <a:pt x="246967" y="237158"/>
                </a:lnTo>
                <a:lnTo>
                  <a:pt x="262128" y="233167"/>
                </a:lnTo>
                <a:lnTo>
                  <a:pt x="276608" y="228428"/>
                </a:lnTo>
                <a:lnTo>
                  <a:pt x="290355" y="222983"/>
                </a:lnTo>
                <a:lnTo>
                  <a:pt x="303319" y="216879"/>
                </a:lnTo>
                <a:lnTo>
                  <a:pt x="315449" y="210159"/>
                </a:lnTo>
                <a:lnTo>
                  <a:pt x="326693" y="202868"/>
                </a:lnTo>
                <a:lnTo>
                  <a:pt x="326269" y="143125"/>
                </a:lnTo>
                <a:lnTo>
                  <a:pt x="324088" y="147703"/>
                </a:lnTo>
                <a:lnTo>
                  <a:pt x="306282" y="170970"/>
                </a:lnTo>
                <a:lnTo>
                  <a:pt x="297861" y="178264"/>
                </a:lnTo>
                <a:lnTo>
                  <a:pt x="288409" y="185037"/>
                </a:lnTo>
                <a:lnTo>
                  <a:pt x="277991" y="191230"/>
                </a:lnTo>
                <a:lnTo>
                  <a:pt x="266672" y="196789"/>
                </a:lnTo>
                <a:lnTo>
                  <a:pt x="254517" y="201657"/>
                </a:lnTo>
                <a:lnTo>
                  <a:pt x="241589" y="205777"/>
                </a:lnTo>
                <a:lnTo>
                  <a:pt x="227954" y="209094"/>
                </a:lnTo>
                <a:lnTo>
                  <a:pt x="213675" y="211551"/>
                </a:lnTo>
                <a:lnTo>
                  <a:pt x="192907" y="213424"/>
                </a:lnTo>
                <a:lnTo>
                  <a:pt x="177207" y="213535"/>
                </a:lnTo>
                <a:lnTo>
                  <a:pt x="161908" y="212540"/>
                </a:lnTo>
                <a:lnTo>
                  <a:pt x="147119" y="210488"/>
                </a:lnTo>
                <a:lnTo>
                  <a:pt x="132949" y="207430"/>
                </a:lnTo>
                <a:lnTo>
                  <a:pt x="119508" y="203417"/>
                </a:lnTo>
                <a:lnTo>
                  <a:pt x="106904" y="198500"/>
                </a:lnTo>
                <a:lnTo>
                  <a:pt x="95246" y="192728"/>
                </a:lnTo>
                <a:lnTo>
                  <a:pt x="84644" y="186152"/>
                </a:lnTo>
                <a:lnTo>
                  <a:pt x="75206" y="178823"/>
                </a:lnTo>
                <a:lnTo>
                  <a:pt x="67042" y="170791"/>
                </a:lnTo>
                <a:lnTo>
                  <a:pt x="60260" y="162106"/>
                </a:lnTo>
                <a:lnTo>
                  <a:pt x="54970" y="152819"/>
                </a:lnTo>
                <a:lnTo>
                  <a:pt x="51280" y="142981"/>
                </a:lnTo>
                <a:lnTo>
                  <a:pt x="49009" y="126247"/>
                </a:lnTo>
                <a:lnTo>
                  <a:pt x="45164" y="205865"/>
                </a:lnTo>
                <a:lnTo>
                  <a:pt x="55396" y="212696"/>
                </a:lnTo>
                <a:close/>
              </a:path>
              <a:path w="326693" h="244671">
                <a:moveTo>
                  <a:pt x="0" y="125761"/>
                </a:moveTo>
                <a:lnTo>
                  <a:pt x="419" y="136313"/>
                </a:lnTo>
                <a:lnTo>
                  <a:pt x="1648" y="144122"/>
                </a:lnTo>
                <a:lnTo>
                  <a:pt x="4429" y="154238"/>
                </a:lnTo>
                <a:lnTo>
                  <a:pt x="8457" y="163969"/>
                </a:lnTo>
                <a:lnTo>
                  <a:pt x="13669" y="173287"/>
                </a:lnTo>
                <a:lnTo>
                  <a:pt x="20007" y="182163"/>
                </a:lnTo>
                <a:lnTo>
                  <a:pt x="27409" y="190570"/>
                </a:lnTo>
                <a:lnTo>
                  <a:pt x="35814" y="198480"/>
                </a:lnTo>
                <a:lnTo>
                  <a:pt x="45164" y="205865"/>
                </a:lnTo>
                <a:lnTo>
                  <a:pt x="49009" y="126247"/>
                </a:lnTo>
                <a:lnTo>
                  <a:pt x="50412" y="113950"/>
                </a:lnTo>
                <a:lnTo>
                  <a:pt x="54301" y="102007"/>
                </a:lnTo>
                <a:lnTo>
                  <a:pt x="56562" y="97272"/>
                </a:lnTo>
                <a:lnTo>
                  <a:pt x="306282" y="170970"/>
                </a:lnTo>
                <a:lnTo>
                  <a:pt x="324088" y="147703"/>
                </a:lnTo>
                <a:lnTo>
                  <a:pt x="74431" y="74031"/>
                </a:lnTo>
                <a:lnTo>
                  <a:pt x="82864" y="66747"/>
                </a:lnTo>
                <a:lnTo>
                  <a:pt x="92326" y="59986"/>
                </a:lnTo>
                <a:lnTo>
                  <a:pt x="102752" y="53805"/>
                </a:lnTo>
                <a:lnTo>
                  <a:pt x="114079" y="48258"/>
                </a:lnTo>
                <a:lnTo>
                  <a:pt x="126241" y="43403"/>
                </a:lnTo>
                <a:lnTo>
                  <a:pt x="139175" y="39296"/>
                </a:lnTo>
                <a:lnTo>
                  <a:pt x="152817" y="35993"/>
                </a:lnTo>
                <a:lnTo>
                  <a:pt x="167102" y="33550"/>
                </a:lnTo>
                <a:lnTo>
                  <a:pt x="187675" y="31703"/>
                </a:lnTo>
                <a:lnTo>
                  <a:pt x="203372" y="31592"/>
                </a:lnTo>
                <a:lnTo>
                  <a:pt x="218669" y="32588"/>
                </a:lnTo>
                <a:lnTo>
                  <a:pt x="233457" y="34640"/>
                </a:lnTo>
                <a:lnTo>
                  <a:pt x="247626" y="37697"/>
                </a:lnTo>
                <a:lnTo>
                  <a:pt x="261068" y="41710"/>
                </a:lnTo>
                <a:lnTo>
                  <a:pt x="273673" y="46628"/>
                </a:lnTo>
                <a:lnTo>
                  <a:pt x="285332" y="52400"/>
                </a:lnTo>
                <a:lnTo>
                  <a:pt x="295936" y="58976"/>
                </a:lnTo>
                <a:lnTo>
                  <a:pt x="305375" y="66305"/>
                </a:lnTo>
                <a:lnTo>
                  <a:pt x="313541" y="74337"/>
                </a:lnTo>
                <a:lnTo>
                  <a:pt x="320325" y="83022"/>
                </a:lnTo>
                <a:lnTo>
                  <a:pt x="325616" y="92308"/>
                </a:lnTo>
                <a:lnTo>
                  <a:pt x="329306" y="102146"/>
                </a:lnTo>
                <a:lnTo>
                  <a:pt x="331573" y="118879"/>
                </a:lnTo>
                <a:lnTo>
                  <a:pt x="330163" y="131181"/>
                </a:lnTo>
                <a:lnTo>
                  <a:pt x="326269" y="143125"/>
                </a:lnTo>
                <a:lnTo>
                  <a:pt x="326693" y="202868"/>
                </a:lnTo>
                <a:lnTo>
                  <a:pt x="337000" y="195050"/>
                </a:lnTo>
                <a:lnTo>
                  <a:pt x="354600" y="178013"/>
                </a:lnTo>
                <a:lnTo>
                  <a:pt x="367840" y="159404"/>
                </a:lnTo>
                <a:lnTo>
                  <a:pt x="376312" y="139581"/>
                </a:lnTo>
                <a:lnTo>
                  <a:pt x="379607" y="118898"/>
                </a:lnTo>
                <a:lnTo>
                  <a:pt x="379186" y="108346"/>
                </a:lnTo>
                <a:lnTo>
                  <a:pt x="375180" y="90443"/>
                </a:lnTo>
                <a:lnTo>
                  <a:pt x="365941" y="71392"/>
                </a:lnTo>
                <a:lnTo>
                  <a:pt x="352203" y="54106"/>
                </a:lnTo>
                <a:lnTo>
                  <a:pt x="334450" y="38810"/>
                </a:lnTo>
                <a:lnTo>
                  <a:pt x="313165" y="25727"/>
                </a:lnTo>
                <a:lnTo>
                  <a:pt x="301349" y="20086"/>
                </a:lnTo>
                <a:lnTo>
                  <a:pt x="288832" y="15081"/>
                </a:lnTo>
                <a:lnTo>
                  <a:pt x="275673" y="10742"/>
                </a:lnTo>
                <a:lnTo>
                  <a:pt x="261933" y="7096"/>
                </a:lnTo>
                <a:lnTo>
                  <a:pt x="247672" y="4170"/>
                </a:lnTo>
                <a:lnTo>
                  <a:pt x="232952" y="1994"/>
                </a:lnTo>
                <a:lnTo>
                  <a:pt x="217832" y="594"/>
                </a:lnTo>
                <a:lnTo>
                  <a:pt x="202372" y="0"/>
                </a:lnTo>
                <a:lnTo>
                  <a:pt x="186634" y="238"/>
                </a:lnTo>
                <a:lnTo>
                  <a:pt x="170677" y="1336"/>
                </a:lnTo>
                <a:lnTo>
                  <a:pt x="148437" y="4318"/>
                </a:lnTo>
                <a:lnTo>
                  <a:pt x="132649" y="7515"/>
                </a:lnTo>
                <a:lnTo>
                  <a:pt x="117490" y="11506"/>
                </a:lnTo>
                <a:lnTo>
                  <a:pt x="103011" y="16245"/>
                </a:lnTo>
                <a:lnTo>
                  <a:pt x="89265" y="21689"/>
                </a:lnTo>
                <a:lnTo>
                  <a:pt x="76301" y="27793"/>
                </a:lnTo>
                <a:lnTo>
                  <a:pt x="64172" y="34512"/>
                </a:lnTo>
                <a:lnTo>
                  <a:pt x="52928" y="41802"/>
                </a:lnTo>
                <a:lnTo>
                  <a:pt x="42620" y="49618"/>
                </a:lnTo>
                <a:lnTo>
                  <a:pt x="25018" y="66652"/>
                </a:lnTo>
                <a:lnTo>
                  <a:pt x="11774" y="85258"/>
                </a:lnTo>
                <a:lnTo>
                  <a:pt x="3298" y="105079"/>
                </a:lnTo>
                <a:lnTo>
                  <a:pt x="976" y="115335"/>
                </a:lnTo>
                <a:lnTo>
                  <a:pt x="0" y="125761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259336" y="2773272"/>
            <a:ext cx="386702" cy="251752"/>
          </a:xfrm>
          <a:custGeom>
            <a:avLst/>
            <a:gdLst/>
            <a:ahLst/>
            <a:cxnLst/>
            <a:rect l="l" t="t" r="r" b="b"/>
            <a:pathLst>
              <a:path w="386702" h="251752">
                <a:moveTo>
                  <a:pt x="316649" y="172847"/>
                </a:moveTo>
                <a:lnTo>
                  <a:pt x="309829" y="174510"/>
                </a:lnTo>
                <a:lnTo>
                  <a:pt x="312254" y="177050"/>
                </a:lnTo>
                <a:lnTo>
                  <a:pt x="316649" y="172847"/>
                </a:lnTo>
                <a:close/>
              </a:path>
              <a:path w="386702" h="251752">
                <a:moveTo>
                  <a:pt x="175234" y="36512"/>
                </a:moveTo>
                <a:lnTo>
                  <a:pt x="173609" y="40249"/>
                </a:lnTo>
                <a:lnTo>
                  <a:pt x="175641" y="40005"/>
                </a:lnTo>
                <a:lnTo>
                  <a:pt x="175234" y="36512"/>
                </a:lnTo>
                <a:close/>
              </a:path>
              <a:path w="386702" h="251752">
                <a:moveTo>
                  <a:pt x="325778" y="147022"/>
                </a:moveTo>
                <a:lnTo>
                  <a:pt x="85163" y="76021"/>
                </a:lnTo>
                <a:lnTo>
                  <a:pt x="324510" y="149618"/>
                </a:lnTo>
                <a:lnTo>
                  <a:pt x="325778" y="147022"/>
                </a:lnTo>
                <a:close/>
              </a:path>
              <a:path w="386702" h="251752">
                <a:moveTo>
                  <a:pt x="330168" y="134399"/>
                </a:moveTo>
                <a:lnTo>
                  <a:pt x="325991" y="146587"/>
                </a:lnTo>
                <a:lnTo>
                  <a:pt x="325778" y="147022"/>
                </a:lnTo>
                <a:lnTo>
                  <a:pt x="324510" y="149618"/>
                </a:lnTo>
                <a:lnTo>
                  <a:pt x="85163" y="76021"/>
                </a:lnTo>
                <a:lnTo>
                  <a:pt x="78968" y="74193"/>
                </a:lnTo>
                <a:lnTo>
                  <a:pt x="79576" y="71374"/>
                </a:lnTo>
                <a:lnTo>
                  <a:pt x="75552" y="75031"/>
                </a:lnTo>
                <a:lnTo>
                  <a:pt x="77978" y="77571"/>
                </a:lnTo>
                <a:lnTo>
                  <a:pt x="80403" y="80124"/>
                </a:lnTo>
                <a:lnTo>
                  <a:pt x="329425" y="155448"/>
                </a:lnTo>
                <a:lnTo>
                  <a:pt x="327634" y="151244"/>
                </a:lnTo>
                <a:lnTo>
                  <a:pt x="328637" y="147866"/>
                </a:lnTo>
                <a:lnTo>
                  <a:pt x="330168" y="134399"/>
                </a:lnTo>
                <a:close/>
              </a:path>
              <a:path w="386702" h="251752">
                <a:moveTo>
                  <a:pt x="80403" y="80124"/>
                </a:moveTo>
                <a:lnTo>
                  <a:pt x="77978" y="77571"/>
                </a:lnTo>
                <a:lnTo>
                  <a:pt x="75552" y="75031"/>
                </a:lnTo>
                <a:lnTo>
                  <a:pt x="71145" y="79222"/>
                </a:lnTo>
                <a:lnTo>
                  <a:pt x="329425" y="155448"/>
                </a:lnTo>
                <a:lnTo>
                  <a:pt x="80403" y="80124"/>
                </a:lnTo>
                <a:close/>
              </a:path>
              <a:path w="386702" h="251752">
                <a:moveTo>
                  <a:pt x="88562" y="64274"/>
                </a:moveTo>
                <a:lnTo>
                  <a:pt x="79576" y="71374"/>
                </a:lnTo>
                <a:lnTo>
                  <a:pt x="78968" y="74193"/>
                </a:lnTo>
                <a:lnTo>
                  <a:pt x="85163" y="76021"/>
                </a:lnTo>
                <a:lnTo>
                  <a:pt x="88773" y="72909"/>
                </a:lnTo>
                <a:lnTo>
                  <a:pt x="98217" y="66205"/>
                </a:lnTo>
                <a:lnTo>
                  <a:pt x="108667" y="60075"/>
                </a:lnTo>
                <a:lnTo>
                  <a:pt x="120055" y="54582"/>
                </a:lnTo>
                <a:lnTo>
                  <a:pt x="132311" y="49790"/>
                </a:lnTo>
                <a:lnTo>
                  <a:pt x="145368" y="45761"/>
                </a:lnTo>
                <a:lnTo>
                  <a:pt x="159157" y="42560"/>
                </a:lnTo>
                <a:lnTo>
                  <a:pt x="173609" y="40249"/>
                </a:lnTo>
                <a:lnTo>
                  <a:pt x="175234" y="36512"/>
                </a:lnTo>
                <a:lnTo>
                  <a:pt x="175641" y="40005"/>
                </a:lnTo>
                <a:lnTo>
                  <a:pt x="184061" y="39039"/>
                </a:lnTo>
                <a:lnTo>
                  <a:pt x="192430" y="38557"/>
                </a:lnTo>
                <a:lnTo>
                  <a:pt x="200634" y="38557"/>
                </a:lnTo>
                <a:lnTo>
                  <a:pt x="214567" y="39015"/>
                </a:lnTo>
                <a:lnTo>
                  <a:pt x="228118" y="40362"/>
                </a:lnTo>
                <a:lnTo>
                  <a:pt x="241202" y="42558"/>
                </a:lnTo>
                <a:lnTo>
                  <a:pt x="253734" y="45561"/>
                </a:lnTo>
                <a:lnTo>
                  <a:pt x="265628" y="49331"/>
                </a:lnTo>
                <a:lnTo>
                  <a:pt x="276799" y="53826"/>
                </a:lnTo>
                <a:lnTo>
                  <a:pt x="287223" y="59042"/>
                </a:lnTo>
                <a:lnTo>
                  <a:pt x="299538" y="66872"/>
                </a:lnTo>
                <a:lnTo>
                  <a:pt x="310093" y="75696"/>
                </a:lnTo>
                <a:lnTo>
                  <a:pt x="318729" y="85416"/>
                </a:lnTo>
                <a:lnTo>
                  <a:pt x="325285" y="95935"/>
                </a:lnTo>
                <a:lnTo>
                  <a:pt x="329601" y="107153"/>
                </a:lnTo>
                <a:lnTo>
                  <a:pt x="331216" y="114388"/>
                </a:lnTo>
                <a:lnTo>
                  <a:pt x="331597" y="118148"/>
                </a:lnTo>
                <a:lnTo>
                  <a:pt x="331597" y="121881"/>
                </a:lnTo>
                <a:lnTo>
                  <a:pt x="330168" y="134399"/>
                </a:lnTo>
                <a:lnTo>
                  <a:pt x="328637" y="147866"/>
                </a:lnTo>
                <a:lnTo>
                  <a:pt x="327634" y="151244"/>
                </a:lnTo>
                <a:lnTo>
                  <a:pt x="329425" y="155448"/>
                </a:lnTo>
                <a:lnTo>
                  <a:pt x="330771" y="152869"/>
                </a:lnTo>
                <a:lnTo>
                  <a:pt x="335711" y="140903"/>
                </a:lnTo>
                <a:lnTo>
                  <a:pt x="338295" y="128461"/>
                </a:lnTo>
                <a:lnTo>
                  <a:pt x="338645" y="121881"/>
                </a:lnTo>
                <a:lnTo>
                  <a:pt x="338645" y="117678"/>
                </a:lnTo>
                <a:lnTo>
                  <a:pt x="337324" y="109169"/>
                </a:lnTo>
                <a:lnTo>
                  <a:pt x="333683" y="97382"/>
                </a:lnTo>
                <a:lnTo>
                  <a:pt x="327944" y="86363"/>
                </a:lnTo>
                <a:lnTo>
                  <a:pt x="320283" y="76172"/>
                </a:lnTo>
                <a:lnTo>
                  <a:pt x="310877" y="66874"/>
                </a:lnTo>
                <a:lnTo>
                  <a:pt x="299900" y="58531"/>
                </a:lnTo>
                <a:lnTo>
                  <a:pt x="290639" y="52882"/>
                </a:lnTo>
                <a:lnTo>
                  <a:pt x="280184" y="47631"/>
                </a:lnTo>
                <a:lnTo>
                  <a:pt x="268994" y="43061"/>
                </a:lnTo>
                <a:lnTo>
                  <a:pt x="257144" y="39205"/>
                </a:lnTo>
                <a:lnTo>
                  <a:pt x="244706" y="36094"/>
                </a:lnTo>
                <a:lnTo>
                  <a:pt x="231754" y="33761"/>
                </a:lnTo>
                <a:lnTo>
                  <a:pt x="218360" y="32238"/>
                </a:lnTo>
                <a:lnTo>
                  <a:pt x="204598" y="31556"/>
                </a:lnTo>
                <a:lnTo>
                  <a:pt x="200634" y="31521"/>
                </a:lnTo>
                <a:lnTo>
                  <a:pt x="188036" y="31875"/>
                </a:lnTo>
                <a:lnTo>
                  <a:pt x="175281" y="32955"/>
                </a:lnTo>
                <a:lnTo>
                  <a:pt x="160423" y="35156"/>
                </a:lnTo>
                <a:lnTo>
                  <a:pt x="146611" y="38159"/>
                </a:lnTo>
                <a:lnTo>
                  <a:pt x="133453" y="41967"/>
                </a:lnTo>
                <a:lnTo>
                  <a:pt x="121008" y="46532"/>
                </a:lnTo>
                <a:lnTo>
                  <a:pt x="109338" y="51804"/>
                </a:lnTo>
                <a:lnTo>
                  <a:pt x="98503" y="57734"/>
                </a:lnTo>
                <a:lnTo>
                  <a:pt x="88562" y="64274"/>
                </a:lnTo>
                <a:close/>
              </a:path>
              <a:path w="386702" h="251752">
                <a:moveTo>
                  <a:pt x="57496" y="117771"/>
                </a:moveTo>
                <a:lnTo>
                  <a:pt x="61679" y="105586"/>
                </a:lnTo>
                <a:lnTo>
                  <a:pt x="61952" y="105031"/>
                </a:lnTo>
                <a:lnTo>
                  <a:pt x="63220" y="102450"/>
                </a:lnTo>
                <a:lnTo>
                  <a:pt x="307390" y="171958"/>
                </a:lnTo>
                <a:lnTo>
                  <a:pt x="308825" y="177888"/>
                </a:lnTo>
                <a:lnTo>
                  <a:pt x="308125" y="180808"/>
                </a:lnTo>
                <a:lnTo>
                  <a:pt x="312254" y="177050"/>
                </a:lnTo>
                <a:lnTo>
                  <a:pt x="309829" y="174510"/>
                </a:lnTo>
                <a:lnTo>
                  <a:pt x="316649" y="172847"/>
                </a:lnTo>
                <a:lnTo>
                  <a:pt x="58318" y="96621"/>
                </a:lnTo>
                <a:lnTo>
                  <a:pt x="60109" y="100812"/>
                </a:lnTo>
                <a:lnTo>
                  <a:pt x="59105" y="104190"/>
                </a:lnTo>
                <a:lnTo>
                  <a:pt x="57496" y="117771"/>
                </a:lnTo>
                <a:close/>
              </a:path>
              <a:path w="386702" h="251752">
                <a:moveTo>
                  <a:pt x="187058" y="220700"/>
                </a:moveTo>
                <a:lnTo>
                  <a:pt x="199651" y="220340"/>
                </a:lnTo>
                <a:lnTo>
                  <a:pt x="212410" y="219252"/>
                </a:lnTo>
                <a:lnTo>
                  <a:pt x="227261" y="217050"/>
                </a:lnTo>
                <a:lnTo>
                  <a:pt x="241076" y="214043"/>
                </a:lnTo>
                <a:lnTo>
                  <a:pt x="254237" y="210231"/>
                </a:lnTo>
                <a:lnTo>
                  <a:pt x="266684" y="205662"/>
                </a:lnTo>
                <a:lnTo>
                  <a:pt x="278357" y="200385"/>
                </a:lnTo>
                <a:lnTo>
                  <a:pt x="289195" y="194451"/>
                </a:lnTo>
                <a:lnTo>
                  <a:pt x="299137" y="187909"/>
                </a:lnTo>
                <a:lnTo>
                  <a:pt x="308125" y="180808"/>
                </a:lnTo>
                <a:lnTo>
                  <a:pt x="308825" y="177888"/>
                </a:lnTo>
                <a:lnTo>
                  <a:pt x="307390" y="171958"/>
                </a:lnTo>
                <a:lnTo>
                  <a:pt x="63220" y="102450"/>
                </a:lnTo>
                <a:lnTo>
                  <a:pt x="61952" y="105031"/>
                </a:lnTo>
                <a:lnTo>
                  <a:pt x="302643" y="176064"/>
                </a:lnTo>
                <a:lnTo>
                  <a:pt x="299039" y="179181"/>
                </a:lnTo>
                <a:lnTo>
                  <a:pt x="289608" y="185896"/>
                </a:lnTo>
                <a:lnTo>
                  <a:pt x="279168" y="192039"/>
                </a:lnTo>
                <a:lnTo>
                  <a:pt x="267787" y="197545"/>
                </a:lnTo>
                <a:lnTo>
                  <a:pt x="255535" y="202352"/>
                </a:lnTo>
                <a:lnTo>
                  <a:pt x="242482" y="206395"/>
                </a:lnTo>
                <a:lnTo>
                  <a:pt x="228697" y="209611"/>
                </a:lnTo>
                <a:lnTo>
                  <a:pt x="214250" y="211937"/>
                </a:lnTo>
                <a:lnTo>
                  <a:pt x="212445" y="215696"/>
                </a:lnTo>
                <a:lnTo>
                  <a:pt x="212039" y="212204"/>
                </a:lnTo>
                <a:lnTo>
                  <a:pt x="203606" y="213182"/>
                </a:lnTo>
                <a:lnTo>
                  <a:pt x="195262" y="213652"/>
                </a:lnTo>
                <a:lnTo>
                  <a:pt x="187058" y="213652"/>
                </a:lnTo>
                <a:lnTo>
                  <a:pt x="173122" y="213194"/>
                </a:lnTo>
                <a:lnTo>
                  <a:pt x="159569" y="211847"/>
                </a:lnTo>
                <a:lnTo>
                  <a:pt x="146485" y="209652"/>
                </a:lnTo>
                <a:lnTo>
                  <a:pt x="133953" y="206649"/>
                </a:lnTo>
                <a:lnTo>
                  <a:pt x="122060" y="202881"/>
                </a:lnTo>
                <a:lnTo>
                  <a:pt x="110890" y="198386"/>
                </a:lnTo>
                <a:lnTo>
                  <a:pt x="100457" y="193167"/>
                </a:lnTo>
                <a:lnTo>
                  <a:pt x="88139" y="185337"/>
                </a:lnTo>
                <a:lnTo>
                  <a:pt x="77582" y="176513"/>
                </a:lnTo>
                <a:lnTo>
                  <a:pt x="68945" y="166792"/>
                </a:lnTo>
                <a:lnTo>
                  <a:pt x="62388" y="156275"/>
                </a:lnTo>
                <a:lnTo>
                  <a:pt x="58069" y="145058"/>
                </a:lnTo>
                <a:lnTo>
                  <a:pt x="56451" y="137795"/>
                </a:lnTo>
                <a:lnTo>
                  <a:pt x="56070" y="134023"/>
                </a:lnTo>
                <a:lnTo>
                  <a:pt x="56070" y="130289"/>
                </a:lnTo>
                <a:lnTo>
                  <a:pt x="57496" y="117771"/>
                </a:lnTo>
                <a:lnTo>
                  <a:pt x="59105" y="104190"/>
                </a:lnTo>
                <a:lnTo>
                  <a:pt x="60109" y="100812"/>
                </a:lnTo>
                <a:lnTo>
                  <a:pt x="58318" y="96621"/>
                </a:lnTo>
                <a:lnTo>
                  <a:pt x="56984" y="99187"/>
                </a:lnTo>
                <a:lnTo>
                  <a:pt x="52003" y="111141"/>
                </a:lnTo>
                <a:lnTo>
                  <a:pt x="49393" y="123577"/>
                </a:lnTo>
                <a:lnTo>
                  <a:pt x="49034" y="130289"/>
                </a:lnTo>
                <a:lnTo>
                  <a:pt x="49034" y="134505"/>
                </a:lnTo>
                <a:lnTo>
                  <a:pt x="50342" y="143027"/>
                </a:lnTo>
                <a:lnTo>
                  <a:pt x="53984" y="154813"/>
                </a:lnTo>
                <a:lnTo>
                  <a:pt x="59725" y="165834"/>
                </a:lnTo>
                <a:lnTo>
                  <a:pt x="67387" y="176025"/>
                </a:lnTo>
                <a:lnTo>
                  <a:pt x="76795" y="185323"/>
                </a:lnTo>
                <a:lnTo>
                  <a:pt x="87772" y="193664"/>
                </a:lnTo>
                <a:lnTo>
                  <a:pt x="97040" y="199313"/>
                </a:lnTo>
                <a:lnTo>
                  <a:pt x="107493" y="204568"/>
                </a:lnTo>
                <a:lnTo>
                  <a:pt x="118679" y="209141"/>
                </a:lnTo>
                <a:lnTo>
                  <a:pt x="130525" y="213000"/>
                </a:lnTo>
                <a:lnTo>
                  <a:pt x="142960" y="216113"/>
                </a:lnTo>
                <a:lnTo>
                  <a:pt x="155911" y="218449"/>
                </a:lnTo>
                <a:lnTo>
                  <a:pt x="169306" y="219976"/>
                </a:lnTo>
                <a:lnTo>
                  <a:pt x="183072" y="220663"/>
                </a:lnTo>
                <a:lnTo>
                  <a:pt x="187058" y="220700"/>
                </a:lnTo>
                <a:close/>
              </a:path>
              <a:path w="386702" h="251752">
                <a:moveTo>
                  <a:pt x="0" y="131457"/>
                </a:moveTo>
                <a:lnTo>
                  <a:pt x="0" y="137058"/>
                </a:lnTo>
                <a:lnTo>
                  <a:pt x="571" y="142722"/>
                </a:lnTo>
                <a:lnTo>
                  <a:pt x="5100" y="160219"/>
                </a:lnTo>
                <a:lnTo>
                  <a:pt x="16555" y="182198"/>
                </a:lnTo>
                <a:lnTo>
                  <a:pt x="24457" y="192270"/>
                </a:lnTo>
                <a:lnTo>
                  <a:pt x="33679" y="201681"/>
                </a:lnTo>
                <a:lnTo>
                  <a:pt x="44124" y="210395"/>
                </a:lnTo>
                <a:lnTo>
                  <a:pt x="55694" y="218374"/>
                </a:lnTo>
                <a:lnTo>
                  <a:pt x="74211" y="228529"/>
                </a:lnTo>
                <a:lnTo>
                  <a:pt x="96558" y="237662"/>
                </a:lnTo>
                <a:lnTo>
                  <a:pt x="120844" y="244646"/>
                </a:lnTo>
                <a:lnTo>
                  <a:pt x="133611" y="247285"/>
                </a:lnTo>
                <a:lnTo>
                  <a:pt x="146739" y="249332"/>
                </a:lnTo>
                <a:lnTo>
                  <a:pt x="160187" y="250767"/>
                </a:lnTo>
                <a:lnTo>
                  <a:pt x="173914" y="251572"/>
                </a:lnTo>
                <a:lnTo>
                  <a:pt x="184213" y="251752"/>
                </a:lnTo>
                <a:lnTo>
                  <a:pt x="196783" y="251487"/>
                </a:lnTo>
                <a:lnTo>
                  <a:pt x="209486" y="250684"/>
                </a:lnTo>
                <a:lnTo>
                  <a:pt x="232898" y="247778"/>
                </a:lnTo>
                <a:lnTo>
                  <a:pt x="246636" y="245176"/>
                </a:lnTo>
                <a:lnTo>
                  <a:pt x="259929" y="241981"/>
                </a:lnTo>
                <a:lnTo>
                  <a:pt x="272744" y="238217"/>
                </a:lnTo>
                <a:lnTo>
                  <a:pt x="285051" y="233913"/>
                </a:lnTo>
                <a:lnTo>
                  <a:pt x="296818" y="229093"/>
                </a:lnTo>
                <a:lnTo>
                  <a:pt x="318609" y="218017"/>
                </a:lnTo>
                <a:lnTo>
                  <a:pt x="337868" y="205202"/>
                </a:lnTo>
                <a:lnTo>
                  <a:pt x="349822" y="195189"/>
                </a:lnTo>
                <a:lnTo>
                  <a:pt x="359642" y="185196"/>
                </a:lnTo>
                <a:lnTo>
                  <a:pt x="368083" y="174646"/>
                </a:lnTo>
                <a:lnTo>
                  <a:pt x="375057" y="163601"/>
                </a:lnTo>
                <a:lnTo>
                  <a:pt x="375871" y="144118"/>
                </a:lnTo>
                <a:lnTo>
                  <a:pt x="371237" y="155660"/>
                </a:lnTo>
                <a:lnTo>
                  <a:pt x="364875" y="166858"/>
                </a:lnTo>
                <a:lnTo>
                  <a:pt x="356858" y="177632"/>
                </a:lnTo>
                <a:lnTo>
                  <a:pt x="347258" y="187908"/>
                </a:lnTo>
                <a:lnTo>
                  <a:pt x="336149" y="197606"/>
                </a:lnTo>
                <a:lnTo>
                  <a:pt x="325257" y="205552"/>
                </a:lnTo>
                <a:lnTo>
                  <a:pt x="315397" y="211735"/>
                </a:lnTo>
                <a:lnTo>
                  <a:pt x="304858" y="217488"/>
                </a:lnTo>
                <a:lnTo>
                  <a:pt x="293675" y="222779"/>
                </a:lnTo>
                <a:lnTo>
                  <a:pt x="281883" y="227578"/>
                </a:lnTo>
                <a:lnTo>
                  <a:pt x="269516" y="231852"/>
                </a:lnTo>
                <a:lnTo>
                  <a:pt x="256610" y="235572"/>
                </a:lnTo>
                <a:lnTo>
                  <a:pt x="243199" y="238704"/>
                </a:lnTo>
                <a:lnTo>
                  <a:pt x="229318" y="241219"/>
                </a:lnTo>
                <a:lnTo>
                  <a:pt x="218351" y="246253"/>
                </a:lnTo>
                <a:lnTo>
                  <a:pt x="229318" y="241219"/>
                </a:lnTo>
                <a:lnTo>
                  <a:pt x="217944" y="242760"/>
                </a:lnTo>
                <a:lnTo>
                  <a:pt x="205152" y="243956"/>
                </a:lnTo>
                <a:lnTo>
                  <a:pt x="192490" y="244596"/>
                </a:lnTo>
                <a:lnTo>
                  <a:pt x="184213" y="244716"/>
                </a:lnTo>
                <a:lnTo>
                  <a:pt x="170244" y="244376"/>
                </a:lnTo>
                <a:lnTo>
                  <a:pt x="156541" y="243370"/>
                </a:lnTo>
                <a:lnTo>
                  <a:pt x="143151" y="241720"/>
                </a:lnTo>
                <a:lnTo>
                  <a:pt x="130118" y="239449"/>
                </a:lnTo>
                <a:lnTo>
                  <a:pt x="117489" y="236578"/>
                </a:lnTo>
                <a:lnTo>
                  <a:pt x="105311" y="233129"/>
                </a:lnTo>
                <a:lnTo>
                  <a:pt x="93629" y="229125"/>
                </a:lnTo>
                <a:lnTo>
                  <a:pt x="82490" y="224587"/>
                </a:lnTo>
                <a:lnTo>
                  <a:pt x="71940" y="219538"/>
                </a:lnTo>
                <a:lnTo>
                  <a:pt x="54795" y="209378"/>
                </a:lnTo>
                <a:lnTo>
                  <a:pt x="43549" y="200955"/>
                </a:lnTo>
                <a:lnTo>
                  <a:pt x="33638" y="191825"/>
                </a:lnTo>
                <a:lnTo>
                  <a:pt x="25152" y="182038"/>
                </a:lnTo>
                <a:lnTo>
                  <a:pt x="18182" y="171646"/>
                </a:lnTo>
                <a:lnTo>
                  <a:pt x="12818" y="160699"/>
                </a:lnTo>
                <a:lnTo>
                  <a:pt x="9150" y="149249"/>
                </a:lnTo>
                <a:lnTo>
                  <a:pt x="7556" y="141744"/>
                </a:lnTo>
                <a:lnTo>
                  <a:pt x="7035" y="136588"/>
                </a:lnTo>
                <a:lnTo>
                  <a:pt x="7035" y="131457"/>
                </a:lnTo>
                <a:lnTo>
                  <a:pt x="7992" y="119459"/>
                </a:lnTo>
                <a:lnTo>
                  <a:pt x="11644" y="88162"/>
                </a:lnTo>
                <a:lnTo>
                  <a:pt x="6221" y="99637"/>
                </a:lnTo>
                <a:lnTo>
                  <a:pt x="2436" y="111478"/>
                </a:lnTo>
                <a:lnTo>
                  <a:pt x="375" y="123621"/>
                </a:lnTo>
                <a:lnTo>
                  <a:pt x="0" y="131457"/>
                </a:lnTo>
                <a:close/>
              </a:path>
              <a:path w="386702" h="251752">
                <a:moveTo>
                  <a:pt x="380480" y="152127"/>
                </a:moveTo>
                <a:lnTo>
                  <a:pt x="384265" y="140286"/>
                </a:lnTo>
                <a:lnTo>
                  <a:pt x="386327" y="128143"/>
                </a:lnTo>
                <a:lnTo>
                  <a:pt x="386702" y="120307"/>
                </a:lnTo>
                <a:lnTo>
                  <a:pt x="386702" y="114706"/>
                </a:lnTo>
                <a:lnTo>
                  <a:pt x="381594" y="91554"/>
                </a:lnTo>
                <a:lnTo>
                  <a:pt x="370144" y="69569"/>
                </a:lnTo>
                <a:lnTo>
                  <a:pt x="362244" y="59495"/>
                </a:lnTo>
                <a:lnTo>
                  <a:pt x="353023" y="50082"/>
                </a:lnTo>
                <a:lnTo>
                  <a:pt x="342578" y="41369"/>
                </a:lnTo>
                <a:lnTo>
                  <a:pt x="331006" y="33392"/>
                </a:lnTo>
                <a:lnTo>
                  <a:pt x="312478" y="23232"/>
                </a:lnTo>
                <a:lnTo>
                  <a:pt x="290131" y="14096"/>
                </a:lnTo>
                <a:lnTo>
                  <a:pt x="265846" y="7112"/>
                </a:lnTo>
                <a:lnTo>
                  <a:pt x="253080" y="4472"/>
                </a:lnTo>
                <a:lnTo>
                  <a:pt x="239952" y="2425"/>
                </a:lnTo>
                <a:lnTo>
                  <a:pt x="226504" y="989"/>
                </a:lnTo>
                <a:lnTo>
                  <a:pt x="212778" y="182"/>
                </a:lnTo>
                <a:lnTo>
                  <a:pt x="202476" y="0"/>
                </a:lnTo>
                <a:lnTo>
                  <a:pt x="189910" y="264"/>
                </a:lnTo>
                <a:lnTo>
                  <a:pt x="177207" y="1067"/>
                </a:lnTo>
                <a:lnTo>
                  <a:pt x="153783" y="3977"/>
                </a:lnTo>
                <a:lnTo>
                  <a:pt x="140047" y="6581"/>
                </a:lnTo>
                <a:lnTo>
                  <a:pt x="126755" y="9778"/>
                </a:lnTo>
                <a:lnTo>
                  <a:pt x="113940" y="13542"/>
                </a:lnTo>
                <a:lnTo>
                  <a:pt x="101633" y="17848"/>
                </a:lnTo>
                <a:lnTo>
                  <a:pt x="89865" y="22669"/>
                </a:lnTo>
                <a:lnTo>
                  <a:pt x="68074" y="33749"/>
                </a:lnTo>
                <a:lnTo>
                  <a:pt x="48820" y="46572"/>
                </a:lnTo>
                <a:lnTo>
                  <a:pt x="36879" y="56575"/>
                </a:lnTo>
                <a:lnTo>
                  <a:pt x="27059" y="66567"/>
                </a:lnTo>
                <a:lnTo>
                  <a:pt x="18619" y="77118"/>
                </a:lnTo>
                <a:lnTo>
                  <a:pt x="11644" y="88162"/>
                </a:lnTo>
                <a:lnTo>
                  <a:pt x="7992" y="119459"/>
                </a:lnTo>
                <a:lnTo>
                  <a:pt x="10822" y="107652"/>
                </a:lnTo>
                <a:lnTo>
                  <a:pt x="15454" y="96111"/>
                </a:lnTo>
                <a:lnTo>
                  <a:pt x="21815" y="84915"/>
                </a:lnTo>
                <a:lnTo>
                  <a:pt x="29829" y="74141"/>
                </a:lnTo>
                <a:lnTo>
                  <a:pt x="39426" y="63864"/>
                </a:lnTo>
                <a:lnTo>
                  <a:pt x="50531" y="54163"/>
                </a:lnTo>
                <a:lnTo>
                  <a:pt x="61445" y="46201"/>
                </a:lnTo>
                <a:lnTo>
                  <a:pt x="81846" y="34267"/>
                </a:lnTo>
                <a:lnTo>
                  <a:pt x="93029" y="28975"/>
                </a:lnTo>
                <a:lnTo>
                  <a:pt x="104822" y="24176"/>
                </a:lnTo>
                <a:lnTo>
                  <a:pt x="117189" y="19900"/>
                </a:lnTo>
                <a:lnTo>
                  <a:pt x="130095" y="16179"/>
                </a:lnTo>
                <a:lnTo>
                  <a:pt x="143506" y="13046"/>
                </a:lnTo>
                <a:lnTo>
                  <a:pt x="157386" y="10530"/>
                </a:lnTo>
                <a:lnTo>
                  <a:pt x="181528" y="7794"/>
                </a:lnTo>
                <a:lnTo>
                  <a:pt x="194192" y="7164"/>
                </a:lnTo>
                <a:lnTo>
                  <a:pt x="202476" y="7048"/>
                </a:lnTo>
                <a:lnTo>
                  <a:pt x="216444" y="7385"/>
                </a:lnTo>
                <a:lnTo>
                  <a:pt x="230146" y="8389"/>
                </a:lnTo>
                <a:lnTo>
                  <a:pt x="243536" y="10038"/>
                </a:lnTo>
                <a:lnTo>
                  <a:pt x="256568" y="12309"/>
                </a:lnTo>
                <a:lnTo>
                  <a:pt x="269197" y="15181"/>
                </a:lnTo>
                <a:lnTo>
                  <a:pt x="281374" y="18631"/>
                </a:lnTo>
                <a:lnTo>
                  <a:pt x="293056" y="22636"/>
                </a:lnTo>
                <a:lnTo>
                  <a:pt x="314744" y="32223"/>
                </a:lnTo>
                <a:lnTo>
                  <a:pt x="331895" y="42383"/>
                </a:lnTo>
                <a:lnTo>
                  <a:pt x="343142" y="50805"/>
                </a:lnTo>
                <a:lnTo>
                  <a:pt x="353053" y="59936"/>
                </a:lnTo>
                <a:lnTo>
                  <a:pt x="361540" y="69723"/>
                </a:lnTo>
                <a:lnTo>
                  <a:pt x="368510" y="80117"/>
                </a:lnTo>
                <a:lnTo>
                  <a:pt x="373874" y="91063"/>
                </a:lnTo>
                <a:lnTo>
                  <a:pt x="378053" y="104813"/>
                </a:lnTo>
                <a:lnTo>
                  <a:pt x="379666" y="115176"/>
                </a:lnTo>
                <a:lnTo>
                  <a:pt x="379666" y="120307"/>
                </a:lnTo>
                <a:lnTo>
                  <a:pt x="378705" y="132308"/>
                </a:lnTo>
                <a:lnTo>
                  <a:pt x="375871" y="144118"/>
                </a:lnTo>
                <a:lnTo>
                  <a:pt x="375057" y="163601"/>
                </a:lnTo>
                <a:lnTo>
                  <a:pt x="380480" y="152127"/>
                </a:lnTo>
                <a:close/>
              </a:path>
              <a:path w="386702" h="251752">
                <a:moveTo>
                  <a:pt x="212445" y="215696"/>
                </a:moveTo>
                <a:lnTo>
                  <a:pt x="214250" y="211937"/>
                </a:lnTo>
                <a:lnTo>
                  <a:pt x="212039" y="212204"/>
                </a:lnTo>
                <a:lnTo>
                  <a:pt x="212445" y="215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730820" y="2038777"/>
            <a:ext cx="40487" cy="49733"/>
          </a:xfrm>
          <a:custGeom>
            <a:avLst/>
            <a:gdLst/>
            <a:ahLst/>
            <a:cxnLst/>
            <a:rect l="l" t="t" r="r" b="b"/>
            <a:pathLst>
              <a:path w="40487" h="49733">
                <a:moveTo>
                  <a:pt x="1308" y="26098"/>
                </a:moveTo>
                <a:lnTo>
                  <a:pt x="2806" y="33400"/>
                </a:lnTo>
                <a:lnTo>
                  <a:pt x="11302" y="38392"/>
                </a:lnTo>
                <a:lnTo>
                  <a:pt x="19494" y="43230"/>
                </a:lnTo>
                <a:lnTo>
                  <a:pt x="23012" y="45313"/>
                </a:lnTo>
                <a:lnTo>
                  <a:pt x="26606" y="47434"/>
                </a:lnTo>
                <a:lnTo>
                  <a:pt x="29616" y="49733"/>
                </a:lnTo>
                <a:lnTo>
                  <a:pt x="33324" y="48425"/>
                </a:lnTo>
                <a:lnTo>
                  <a:pt x="36969" y="47040"/>
                </a:lnTo>
                <a:lnTo>
                  <a:pt x="40487" y="45580"/>
                </a:lnTo>
                <a:lnTo>
                  <a:pt x="38430" y="44157"/>
                </a:lnTo>
                <a:lnTo>
                  <a:pt x="33705" y="41376"/>
                </a:lnTo>
                <a:lnTo>
                  <a:pt x="26212" y="36944"/>
                </a:lnTo>
                <a:lnTo>
                  <a:pt x="17716" y="31940"/>
                </a:lnTo>
                <a:lnTo>
                  <a:pt x="16128" y="24295"/>
                </a:lnTo>
                <a:lnTo>
                  <a:pt x="14833" y="18097"/>
                </a:lnTo>
                <a:lnTo>
                  <a:pt x="18084" y="10794"/>
                </a:lnTo>
                <a:lnTo>
                  <a:pt x="21234" y="3721"/>
                </a:lnTo>
                <a:lnTo>
                  <a:pt x="22491" y="850"/>
                </a:lnTo>
                <a:lnTo>
                  <a:pt x="17767" y="444"/>
                </a:lnTo>
                <a:lnTo>
                  <a:pt x="13131" y="177"/>
                </a:lnTo>
                <a:lnTo>
                  <a:pt x="8813" y="0"/>
                </a:lnTo>
                <a:lnTo>
                  <a:pt x="8216" y="1409"/>
                </a:lnTo>
                <a:lnTo>
                  <a:pt x="6946" y="4279"/>
                </a:lnTo>
                <a:lnTo>
                  <a:pt x="3530" y="11950"/>
                </a:lnTo>
                <a:lnTo>
                  <a:pt x="0" y="19875"/>
                </a:lnTo>
                <a:lnTo>
                  <a:pt x="1308" y="26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711262" y="2038540"/>
            <a:ext cx="43522" cy="55435"/>
          </a:xfrm>
          <a:custGeom>
            <a:avLst/>
            <a:gdLst/>
            <a:ahLst/>
            <a:cxnLst/>
            <a:rect l="l" t="t" r="r" b="b"/>
            <a:pathLst>
              <a:path w="43522" h="55435">
                <a:moveTo>
                  <a:pt x="778" y="31337"/>
                </a:moveTo>
                <a:lnTo>
                  <a:pt x="8664" y="40591"/>
                </a:lnTo>
                <a:lnTo>
                  <a:pt x="20599" y="48285"/>
                </a:lnTo>
                <a:lnTo>
                  <a:pt x="24485" y="50571"/>
                </a:lnTo>
                <a:lnTo>
                  <a:pt x="28422" y="52895"/>
                </a:lnTo>
                <a:lnTo>
                  <a:pt x="31775" y="55435"/>
                </a:lnTo>
                <a:lnTo>
                  <a:pt x="35623" y="54368"/>
                </a:lnTo>
                <a:lnTo>
                  <a:pt x="39585" y="53187"/>
                </a:lnTo>
                <a:lnTo>
                  <a:pt x="43522" y="51904"/>
                </a:lnTo>
                <a:lnTo>
                  <a:pt x="40944" y="50038"/>
                </a:lnTo>
                <a:lnTo>
                  <a:pt x="37922" y="48260"/>
                </a:lnTo>
                <a:lnTo>
                  <a:pt x="34823" y="46418"/>
                </a:lnTo>
                <a:lnTo>
                  <a:pt x="32549" y="45073"/>
                </a:lnTo>
                <a:lnTo>
                  <a:pt x="21334" y="37247"/>
                </a:lnTo>
                <a:lnTo>
                  <a:pt x="14820" y="27038"/>
                </a:lnTo>
                <a:lnTo>
                  <a:pt x="13360" y="19989"/>
                </a:lnTo>
                <a:lnTo>
                  <a:pt x="17068" y="11658"/>
                </a:lnTo>
                <a:lnTo>
                  <a:pt x="20650" y="3594"/>
                </a:lnTo>
                <a:lnTo>
                  <a:pt x="20180" y="0"/>
                </a:lnTo>
                <a:lnTo>
                  <a:pt x="10159" y="63"/>
                </a:lnTo>
                <a:lnTo>
                  <a:pt x="7543" y="1498"/>
                </a:lnTo>
                <a:lnTo>
                  <a:pt x="5950" y="5120"/>
                </a:lnTo>
                <a:lnTo>
                  <a:pt x="1056" y="17561"/>
                </a:lnTo>
                <a:lnTo>
                  <a:pt x="0" y="28841"/>
                </a:lnTo>
                <a:lnTo>
                  <a:pt x="778" y="31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690398" y="2039581"/>
            <a:ext cx="46520" cy="58724"/>
          </a:xfrm>
          <a:custGeom>
            <a:avLst/>
            <a:gdLst/>
            <a:ahLst/>
            <a:cxnLst/>
            <a:rect l="l" t="t" r="r" b="b"/>
            <a:pathLst>
              <a:path w="46520" h="58724">
                <a:moveTo>
                  <a:pt x="10976" y="44419"/>
                </a:moveTo>
                <a:lnTo>
                  <a:pt x="23025" y="52057"/>
                </a:lnTo>
                <a:lnTo>
                  <a:pt x="26682" y="54216"/>
                </a:lnTo>
                <a:lnTo>
                  <a:pt x="30378" y="56400"/>
                </a:lnTo>
                <a:lnTo>
                  <a:pt x="33680" y="58724"/>
                </a:lnTo>
                <a:lnTo>
                  <a:pt x="37604" y="58039"/>
                </a:lnTo>
                <a:lnTo>
                  <a:pt x="41935" y="57099"/>
                </a:lnTo>
                <a:lnTo>
                  <a:pt x="46520" y="55981"/>
                </a:lnTo>
                <a:lnTo>
                  <a:pt x="43726" y="54025"/>
                </a:lnTo>
                <a:lnTo>
                  <a:pt x="40525" y="52120"/>
                </a:lnTo>
                <a:lnTo>
                  <a:pt x="37249" y="50190"/>
                </a:lnTo>
                <a:lnTo>
                  <a:pt x="31675" y="46855"/>
                </a:lnTo>
                <a:lnTo>
                  <a:pt x="20854" y="38760"/>
                </a:lnTo>
                <a:lnTo>
                  <a:pt x="14833" y="28498"/>
                </a:lnTo>
                <a:lnTo>
                  <a:pt x="14518" y="26202"/>
                </a:lnTo>
                <a:lnTo>
                  <a:pt x="16396" y="14508"/>
                </a:lnTo>
                <a:lnTo>
                  <a:pt x="21399" y="2197"/>
                </a:lnTo>
                <a:lnTo>
                  <a:pt x="22364" y="0"/>
                </a:lnTo>
                <a:lnTo>
                  <a:pt x="17818" y="825"/>
                </a:lnTo>
                <a:lnTo>
                  <a:pt x="12153" y="2209"/>
                </a:lnTo>
                <a:lnTo>
                  <a:pt x="6578" y="3924"/>
                </a:lnTo>
                <a:lnTo>
                  <a:pt x="5389" y="6628"/>
                </a:lnTo>
                <a:lnTo>
                  <a:pt x="790" y="19051"/>
                </a:lnTo>
                <a:lnTo>
                  <a:pt x="0" y="30314"/>
                </a:lnTo>
                <a:lnTo>
                  <a:pt x="2110" y="35512"/>
                </a:lnTo>
                <a:lnTo>
                  <a:pt x="10976" y="44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751853" y="2040194"/>
            <a:ext cx="34277" cy="41884"/>
          </a:xfrm>
          <a:custGeom>
            <a:avLst/>
            <a:gdLst/>
            <a:ahLst/>
            <a:cxnLst/>
            <a:rect l="l" t="t" r="r" b="b"/>
            <a:pathLst>
              <a:path w="34277" h="41884">
                <a:moveTo>
                  <a:pt x="15951" y="20370"/>
                </a:moveTo>
                <a:lnTo>
                  <a:pt x="14833" y="15011"/>
                </a:lnTo>
                <a:lnTo>
                  <a:pt x="17627" y="8737"/>
                </a:lnTo>
                <a:lnTo>
                  <a:pt x="20332" y="2654"/>
                </a:lnTo>
                <a:lnTo>
                  <a:pt x="20700" y="1828"/>
                </a:lnTo>
                <a:lnTo>
                  <a:pt x="16395" y="1092"/>
                </a:lnTo>
                <a:lnTo>
                  <a:pt x="11937" y="469"/>
                </a:lnTo>
                <a:lnTo>
                  <a:pt x="7454" y="0"/>
                </a:lnTo>
                <a:lnTo>
                  <a:pt x="6045" y="3225"/>
                </a:lnTo>
                <a:lnTo>
                  <a:pt x="3073" y="9880"/>
                </a:lnTo>
                <a:lnTo>
                  <a:pt x="0" y="16802"/>
                </a:lnTo>
                <a:lnTo>
                  <a:pt x="1130" y="22174"/>
                </a:lnTo>
                <a:lnTo>
                  <a:pt x="2425" y="28473"/>
                </a:lnTo>
                <a:lnTo>
                  <a:pt x="9778" y="32804"/>
                </a:lnTo>
                <a:lnTo>
                  <a:pt x="16903" y="37007"/>
                </a:lnTo>
                <a:lnTo>
                  <a:pt x="19583" y="38569"/>
                </a:lnTo>
                <a:lnTo>
                  <a:pt x="22263" y="40170"/>
                </a:lnTo>
                <a:lnTo>
                  <a:pt x="24663" y="41884"/>
                </a:lnTo>
                <a:lnTo>
                  <a:pt x="28092" y="40335"/>
                </a:lnTo>
                <a:lnTo>
                  <a:pt x="31318" y="38709"/>
                </a:lnTo>
                <a:lnTo>
                  <a:pt x="34277" y="37033"/>
                </a:lnTo>
                <a:lnTo>
                  <a:pt x="31127" y="35140"/>
                </a:lnTo>
                <a:lnTo>
                  <a:pt x="24650" y="31330"/>
                </a:lnTo>
                <a:lnTo>
                  <a:pt x="17322" y="27012"/>
                </a:lnTo>
                <a:lnTo>
                  <a:pt x="15951" y="20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772896" y="2043142"/>
            <a:ext cx="31521" cy="31343"/>
          </a:xfrm>
          <a:custGeom>
            <a:avLst/>
            <a:gdLst/>
            <a:ahLst/>
            <a:cxnLst/>
            <a:rect l="l" t="t" r="r" b="b"/>
            <a:pathLst>
              <a:path w="31521" h="31343">
                <a:moveTo>
                  <a:pt x="2603" y="6299"/>
                </a:moveTo>
                <a:lnTo>
                  <a:pt x="0" y="12179"/>
                </a:lnTo>
                <a:lnTo>
                  <a:pt x="939" y="16725"/>
                </a:lnTo>
                <a:lnTo>
                  <a:pt x="2044" y="22009"/>
                </a:lnTo>
                <a:lnTo>
                  <a:pt x="7988" y="25527"/>
                </a:lnTo>
                <a:lnTo>
                  <a:pt x="14300" y="29235"/>
                </a:lnTo>
                <a:lnTo>
                  <a:pt x="17805" y="31343"/>
                </a:lnTo>
                <a:lnTo>
                  <a:pt x="26339" y="25806"/>
                </a:lnTo>
                <a:lnTo>
                  <a:pt x="31521" y="19850"/>
                </a:lnTo>
                <a:lnTo>
                  <a:pt x="30314" y="14046"/>
                </a:lnTo>
                <a:lnTo>
                  <a:pt x="29519" y="11858"/>
                </a:lnTo>
                <a:lnTo>
                  <a:pt x="20726" y="4787"/>
                </a:lnTo>
                <a:lnTo>
                  <a:pt x="5410" y="0"/>
                </a:lnTo>
                <a:lnTo>
                  <a:pt x="5130" y="622"/>
                </a:lnTo>
                <a:lnTo>
                  <a:pt x="2603" y="62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672779" y="2045977"/>
            <a:ext cx="41758" cy="53619"/>
          </a:xfrm>
          <a:custGeom>
            <a:avLst/>
            <a:gdLst/>
            <a:ahLst/>
            <a:cxnLst/>
            <a:rect l="l" t="t" r="r" b="b"/>
            <a:pathLst>
              <a:path w="41758" h="53619">
                <a:moveTo>
                  <a:pt x="5855" y="4737"/>
                </a:moveTo>
                <a:lnTo>
                  <a:pt x="3239" y="7251"/>
                </a:lnTo>
                <a:lnTo>
                  <a:pt x="583" y="10762"/>
                </a:lnTo>
                <a:lnTo>
                  <a:pt x="0" y="20799"/>
                </a:lnTo>
                <a:lnTo>
                  <a:pt x="5297" y="33527"/>
                </a:lnTo>
                <a:lnTo>
                  <a:pt x="5429" y="33783"/>
                </a:lnTo>
                <a:lnTo>
                  <a:pt x="9894" y="40203"/>
                </a:lnTo>
                <a:lnTo>
                  <a:pt x="20869" y="49115"/>
                </a:lnTo>
                <a:lnTo>
                  <a:pt x="39282" y="53619"/>
                </a:lnTo>
                <a:lnTo>
                  <a:pt x="41758" y="51765"/>
                </a:lnTo>
                <a:lnTo>
                  <a:pt x="39117" y="50190"/>
                </a:lnTo>
                <a:lnTo>
                  <a:pt x="36424" y="48615"/>
                </a:lnTo>
                <a:lnTo>
                  <a:pt x="27690" y="43288"/>
                </a:lnTo>
                <a:lnTo>
                  <a:pt x="17309" y="34976"/>
                </a:lnTo>
                <a:lnTo>
                  <a:pt x="11583" y="24612"/>
                </a:lnTo>
                <a:lnTo>
                  <a:pt x="11487" y="24107"/>
                </a:lnTo>
                <a:lnTo>
                  <a:pt x="12337" y="12466"/>
                </a:lnTo>
                <a:lnTo>
                  <a:pt x="16879" y="0"/>
                </a:lnTo>
                <a:lnTo>
                  <a:pt x="10974" y="2222"/>
                </a:lnTo>
                <a:lnTo>
                  <a:pt x="5855" y="47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577257" y="2079231"/>
            <a:ext cx="31194" cy="34112"/>
          </a:xfrm>
          <a:custGeom>
            <a:avLst/>
            <a:gdLst/>
            <a:ahLst/>
            <a:cxnLst/>
            <a:rect l="l" t="t" r="r" b="b"/>
            <a:pathLst>
              <a:path w="31194" h="34112">
                <a:moveTo>
                  <a:pt x="29555" y="34112"/>
                </a:moveTo>
                <a:lnTo>
                  <a:pt x="30978" y="28879"/>
                </a:lnTo>
                <a:lnTo>
                  <a:pt x="31194" y="22402"/>
                </a:lnTo>
                <a:lnTo>
                  <a:pt x="27599" y="15646"/>
                </a:lnTo>
                <a:lnTo>
                  <a:pt x="23599" y="8089"/>
                </a:lnTo>
                <a:lnTo>
                  <a:pt x="15992" y="3200"/>
                </a:lnTo>
                <a:lnTo>
                  <a:pt x="7953" y="0"/>
                </a:lnTo>
                <a:lnTo>
                  <a:pt x="3975" y="3909"/>
                </a:lnTo>
                <a:lnTo>
                  <a:pt x="0" y="13439"/>
                </a:lnTo>
                <a:lnTo>
                  <a:pt x="4612" y="24460"/>
                </a:lnTo>
                <a:lnTo>
                  <a:pt x="5486" y="25435"/>
                </a:lnTo>
                <a:lnTo>
                  <a:pt x="16031" y="31873"/>
                </a:lnTo>
                <a:lnTo>
                  <a:pt x="29555" y="34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601575" y="2065873"/>
            <a:ext cx="40411" cy="45364"/>
          </a:xfrm>
          <a:custGeom>
            <a:avLst/>
            <a:gdLst/>
            <a:ahLst/>
            <a:cxnLst/>
            <a:rect l="l" t="t" r="r" b="b"/>
            <a:pathLst>
              <a:path w="40411" h="45364">
                <a:moveTo>
                  <a:pt x="32118" y="44589"/>
                </a:moveTo>
                <a:lnTo>
                  <a:pt x="35915" y="43700"/>
                </a:lnTo>
                <a:lnTo>
                  <a:pt x="39433" y="42773"/>
                </a:lnTo>
                <a:lnTo>
                  <a:pt x="40411" y="37109"/>
                </a:lnTo>
                <a:lnTo>
                  <a:pt x="40233" y="30149"/>
                </a:lnTo>
                <a:lnTo>
                  <a:pt x="36563" y="23190"/>
                </a:lnTo>
                <a:lnTo>
                  <a:pt x="30341" y="14611"/>
                </a:lnTo>
                <a:lnTo>
                  <a:pt x="20289" y="6158"/>
                </a:lnTo>
                <a:lnTo>
                  <a:pt x="9537" y="0"/>
                </a:lnTo>
                <a:lnTo>
                  <a:pt x="6451" y="1092"/>
                </a:lnTo>
                <a:lnTo>
                  <a:pt x="3200" y="2349"/>
                </a:lnTo>
                <a:lnTo>
                  <a:pt x="0" y="3771"/>
                </a:lnTo>
                <a:lnTo>
                  <a:pt x="7461" y="7762"/>
                </a:lnTo>
                <a:lnTo>
                  <a:pt x="17881" y="15554"/>
                </a:lnTo>
                <a:lnTo>
                  <a:pt x="25730" y="25654"/>
                </a:lnTo>
                <a:lnTo>
                  <a:pt x="29578" y="32867"/>
                </a:lnTo>
                <a:lnTo>
                  <a:pt x="29540" y="39751"/>
                </a:lnTo>
                <a:lnTo>
                  <a:pt x="28143" y="45364"/>
                </a:lnTo>
                <a:lnTo>
                  <a:pt x="32118" y="44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591237" y="2072186"/>
            <a:ext cx="34100" cy="41122"/>
          </a:xfrm>
          <a:custGeom>
            <a:avLst/>
            <a:gdLst/>
            <a:ahLst/>
            <a:cxnLst/>
            <a:rect l="l" t="t" r="r" b="b"/>
            <a:pathLst>
              <a:path w="34100" h="41122">
                <a:moveTo>
                  <a:pt x="11167" y="11515"/>
                </a:moveTo>
                <a:lnTo>
                  <a:pt x="19393" y="21272"/>
                </a:lnTo>
                <a:lnTo>
                  <a:pt x="23267" y="28562"/>
                </a:lnTo>
                <a:lnTo>
                  <a:pt x="23203" y="35483"/>
                </a:lnTo>
                <a:lnTo>
                  <a:pt x="21781" y="41122"/>
                </a:lnTo>
                <a:lnTo>
                  <a:pt x="25172" y="40970"/>
                </a:lnTo>
                <a:lnTo>
                  <a:pt x="28588" y="40627"/>
                </a:lnTo>
                <a:lnTo>
                  <a:pt x="31991" y="40131"/>
                </a:lnTo>
                <a:lnTo>
                  <a:pt x="33630" y="34772"/>
                </a:lnTo>
                <a:lnTo>
                  <a:pt x="34100" y="27927"/>
                </a:lnTo>
                <a:lnTo>
                  <a:pt x="30302" y="20764"/>
                </a:lnTo>
                <a:lnTo>
                  <a:pt x="26145" y="14738"/>
                </a:lnTo>
                <a:lnTo>
                  <a:pt x="16341" y="6245"/>
                </a:lnTo>
                <a:lnTo>
                  <a:pt x="4991" y="0"/>
                </a:lnTo>
                <a:lnTo>
                  <a:pt x="2566" y="1244"/>
                </a:lnTo>
                <a:lnTo>
                  <a:pt x="0" y="4837"/>
                </a:lnTo>
                <a:lnTo>
                  <a:pt x="11167" y="115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617287" y="2060299"/>
            <a:ext cx="43129" cy="46545"/>
          </a:xfrm>
          <a:custGeom>
            <a:avLst/>
            <a:gdLst/>
            <a:ahLst/>
            <a:cxnLst/>
            <a:rect l="l" t="t" r="r" b="b"/>
            <a:pathLst>
              <a:path w="43129" h="46545">
                <a:moveTo>
                  <a:pt x="7289" y="1206"/>
                </a:moveTo>
                <a:lnTo>
                  <a:pt x="0" y="3492"/>
                </a:lnTo>
                <a:lnTo>
                  <a:pt x="8657" y="8588"/>
                </a:lnTo>
                <a:lnTo>
                  <a:pt x="18722" y="16806"/>
                </a:lnTo>
                <a:lnTo>
                  <a:pt x="26606" y="27343"/>
                </a:lnTo>
                <a:lnTo>
                  <a:pt x="30213" y="34124"/>
                </a:lnTo>
                <a:lnTo>
                  <a:pt x="30784" y="40830"/>
                </a:lnTo>
                <a:lnTo>
                  <a:pt x="30124" y="46545"/>
                </a:lnTo>
                <a:lnTo>
                  <a:pt x="37934" y="44196"/>
                </a:lnTo>
                <a:lnTo>
                  <a:pt x="43129" y="42125"/>
                </a:lnTo>
                <a:lnTo>
                  <a:pt x="40297" y="26212"/>
                </a:lnTo>
                <a:lnTo>
                  <a:pt x="35534" y="21018"/>
                </a:lnTo>
                <a:lnTo>
                  <a:pt x="31012" y="16097"/>
                </a:lnTo>
                <a:lnTo>
                  <a:pt x="23708" y="8918"/>
                </a:lnTo>
                <a:lnTo>
                  <a:pt x="12636" y="0"/>
                </a:lnTo>
                <a:lnTo>
                  <a:pt x="7289" y="1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519311" y="1982880"/>
            <a:ext cx="291932" cy="153997"/>
          </a:xfrm>
          <a:custGeom>
            <a:avLst/>
            <a:gdLst/>
            <a:ahLst/>
            <a:cxnLst/>
            <a:rect l="l" t="t" r="r" b="b"/>
            <a:pathLst>
              <a:path w="291932" h="153997">
                <a:moveTo>
                  <a:pt x="50390" y="71769"/>
                </a:moveTo>
                <a:lnTo>
                  <a:pt x="50810" y="70952"/>
                </a:lnTo>
                <a:lnTo>
                  <a:pt x="275879" y="137373"/>
                </a:lnTo>
                <a:lnTo>
                  <a:pt x="291932" y="116418"/>
                </a:lnTo>
                <a:lnTo>
                  <a:pt x="66913" y="50010"/>
                </a:lnTo>
                <a:lnTo>
                  <a:pt x="75404" y="42754"/>
                </a:lnTo>
                <a:lnTo>
                  <a:pt x="87152" y="0"/>
                </a:lnTo>
                <a:lnTo>
                  <a:pt x="73786" y="5774"/>
                </a:lnTo>
                <a:lnTo>
                  <a:pt x="61320" y="12255"/>
                </a:lnTo>
                <a:lnTo>
                  <a:pt x="49817" y="19386"/>
                </a:lnTo>
                <a:lnTo>
                  <a:pt x="39339" y="27112"/>
                </a:lnTo>
                <a:lnTo>
                  <a:pt x="44025" y="95840"/>
                </a:lnTo>
                <a:lnTo>
                  <a:pt x="45847" y="83591"/>
                </a:lnTo>
                <a:lnTo>
                  <a:pt x="50390" y="71769"/>
                </a:lnTo>
                <a:close/>
              </a:path>
              <a:path w="291932" h="153997">
                <a:moveTo>
                  <a:pt x="5" y="93275"/>
                </a:moveTo>
                <a:lnTo>
                  <a:pt x="1318" y="113180"/>
                </a:lnTo>
                <a:lnTo>
                  <a:pt x="8395" y="132940"/>
                </a:lnTo>
                <a:lnTo>
                  <a:pt x="20673" y="150838"/>
                </a:lnTo>
                <a:lnTo>
                  <a:pt x="37557" y="166600"/>
                </a:lnTo>
                <a:lnTo>
                  <a:pt x="47540" y="173593"/>
                </a:lnTo>
                <a:lnTo>
                  <a:pt x="58452" y="179949"/>
                </a:lnTo>
                <a:lnTo>
                  <a:pt x="70217" y="185633"/>
                </a:lnTo>
                <a:lnTo>
                  <a:pt x="82762" y="190611"/>
                </a:lnTo>
                <a:lnTo>
                  <a:pt x="96012" y="194848"/>
                </a:lnTo>
                <a:lnTo>
                  <a:pt x="109893" y="198309"/>
                </a:lnTo>
                <a:lnTo>
                  <a:pt x="124330" y="200961"/>
                </a:lnTo>
                <a:lnTo>
                  <a:pt x="139250" y="202769"/>
                </a:lnTo>
                <a:lnTo>
                  <a:pt x="154577" y="203699"/>
                </a:lnTo>
                <a:lnTo>
                  <a:pt x="170237" y="203715"/>
                </a:lnTo>
                <a:lnTo>
                  <a:pt x="186156" y="202784"/>
                </a:lnTo>
                <a:lnTo>
                  <a:pt x="209769" y="199636"/>
                </a:lnTo>
                <a:lnTo>
                  <a:pt x="225459" y="196306"/>
                </a:lnTo>
                <a:lnTo>
                  <a:pt x="240437" y="192107"/>
                </a:lnTo>
                <a:lnTo>
                  <a:pt x="254641" y="187092"/>
                </a:lnTo>
                <a:lnTo>
                  <a:pt x="268008" y="181318"/>
                </a:lnTo>
                <a:lnTo>
                  <a:pt x="280475" y="174838"/>
                </a:lnTo>
                <a:lnTo>
                  <a:pt x="291979" y="167708"/>
                </a:lnTo>
                <a:lnTo>
                  <a:pt x="302457" y="159982"/>
                </a:lnTo>
                <a:lnTo>
                  <a:pt x="311846" y="151715"/>
                </a:lnTo>
                <a:lnTo>
                  <a:pt x="320084" y="142962"/>
                </a:lnTo>
                <a:lnTo>
                  <a:pt x="327107" y="133777"/>
                </a:lnTo>
                <a:lnTo>
                  <a:pt x="337258" y="114334"/>
                </a:lnTo>
                <a:lnTo>
                  <a:pt x="341796" y="93823"/>
                </a:lnTo>
                <a:lnTo>
                  <a:pt x="341803" y="83304"/>
                </a:lnTo>
                <a:lnTo>
                  <a:pt x="340484" y="73911"/>
                </a:lnTo>
                <a:lnTo>
                  <a:pt x="333407" y="54152"/>
                </a:lnTo>
                <a:lnTo>
                  <a:pt x="321128" y="36254"/>
                </a:lnTo>
                <a:lnTo>
                  <a:pt x="304244" y="20493"/>
                </a:lnTo>
                <a:lnTo>
                  <a:pt x="294261" y="13500"/>
                </a:lnTo>
                <a:lnTo>
                  <a:pt x="283349" y="7144"/>
                </a:lnTo>
                <a:lnTo>
                  <a:pt x="271583" y="1460"/>
                </a:lnTo>
                <a:lnTo>
                  <a:pt x="259038" y="-3517"/>
                </a:lnTo>
                <a:lnTo>
                  <a:pt x="245788" y="-7754"/>
                </a:lnTo>
                <a:lnTo>
                  <a:pt x="231907" y="-11216"/>
                </a:lnTo>
                <a:lnTo>
                  <a:pt x="217470" y="-13868"/>
                </a:lnTo>
                <a:lnTo>
                  <a:pt x="202551" y="-15676"/>
                </a:lnTo>
                <a:lnTo>
                  <a:pt x="187225" y="-16606"/>
                </a:lnTo>
                <a:lnTo>
                  <a:pt x="171565" y="-16624"/>
                </a:lnTo>
                <a:lnTo>
                  <a:pt x="155647" y="-15693"/>
                </a:lnTo>
                <a:lnTo>
                  <a:pt x="132021" y="-12544"/>
                </a:lnTo>
                <a:lnTo>
                  <a:pt x="116333" y="-9214"/>
                </a:lnTo>
                <a:lnTo>
                  <a:pt x="101356" y="-5014"/>
                </a:lnTo>
                <a:lnTo>
                  <a:pt x="87152" y="0"/>
                </a:lnTo>
                <a:lnTo>
                  <a:pt x="75404" y="42754"/>
                </a:lnTo>
                <a:lnTo>
                  <a:pt x="85028" y="36086"/>
                </a:lnTo>
                <a:lnTo>
                  <a:pt x="95706" y="30074"/>
                </a:lnTo>
                <a:lnTo>
                  <a:pt x="107360" y="24787"/>
                </a:lnTo>
                <a:lnTo>
                  <a:pt x="119910" y="20294"/>
                </a:lnTo>
                <a:lnTo>
                  <a:pt x="133277" y="16665"/>
                </a:lnTo>
                <a:lnTo>
                  <a:pt x="147383" y="13966"/>
                </a:lnTo>
                <a:lnTo>
                  <a:pt x="170543" y="11797"/>
                </a:lnTo>
                <a:lnTo>
                  <a:pt x="186181" y="11870"/>
                </a:lnTo>
                <a:lnTo>
                  <a:pt x="201348" y="13159"/>
                </a:lnTo>
                <a:lnTo>
                  <a:pt x="215910" y="15603"/>
                </a:lnTo>
                <a:lnTo>
                  <a:pt x="229732" y="19138"/>
                </a:lnTo>
                <a:lnTo>
                  <a:pt x="242681" y="23702"/>
                </a:lnTo>
                <a:lnTo>
                  <a:pt x="254622" y="29234"/>
                </a:lnTo>
                <a:lnTo>
                  <a:pt x="265420" y="35670"/>
                </a:lnTo>
                <a:lnTo>
                  <a:pt x="274941" y="42949"/>
                </a:lnTo>
                <a:lnTo>
                  <a:pt x="283051" y="51008"/>
                </a:lnTo>
                <a:lnTo>
                  <a:pt x="289615" y="59784"/>
                </a:lnTo>
                <a:lnTo>
                  <a:pt x="294499" y="69216"/>
                </a:lnTo>
                <a:lnTo>
                  <a:pt x="297545" y="79131"/>
                </a:lnTo>
                <a:lnTo>
                  <a:pt x="298636" y="91649"/>
                </a:lnTo>
                <a:lnTo>
                  <a:pt x="296814" y="103899"/>
                </a:lnTo>
                <a:lnTo>
                  <a:pt x="292285" y="115726"/>
                </a:lnTo>
                <a:lnTo>
                  <a:pt x="275879" y="137373"/>
                </a:lnTo>
                <a:lnTo>
                  <a:pt x="267401" y="144641"/>
                </a:lnTo>
                <a:lnTo>
                  <a:pt x="257787" y="151323"/>
                </a:lnTo>
                <a:lnTo>
                  <a:pt x="247118" y="157348"/>
                </a:lnTo>
                <a:lnTo>
                  <a:pt x="235472" y="162648"/>
                </a:lnTo>
                <a:lnTo>
                  <a:pt x="222930" y="167156"/>
                </a:lnTo>
                <a:lnTo>
                  <a:pt x="209570" y="170800"/>
                </a:lnTo>
                <a:lnTo>
                  <a:pt x="195472" y="173513"/>
                </a:lnTo>
                <a:lnTo>
                  <a:pt x="172121" y="175708"/>
                </a:lnTo>
                <a:lnTo>
                  <a:pt x="156482" y="175632"/>
                </a:lnTo>
                <a:lnTo>
                  <a:pt x="141314" y="174340"/>
                </a:lnTo>
                <a:lnTo>
                  <a:pt x="126751" y="171894"/>
                </a:lnTo>
                <a:lnTo>
                  <a:pt x="112928" y="168358"/>
                </a:lnTo>
                <a:lnTo>
                  <a:pt x="99978" y="163793"/>
                </a:lnTo>
                <a:lnTo>
                  <a:pt x="88037" y="158260"/>
                </a:lnTo>
                <a:lnTo>
                  <a:pt x="77239" y="151823"/>
                </a:lnTo>
                <a:lnTo>
                  <a:pt x="67718" y="144543"/>
                </a:lnTo>
                <a:lnTo>
                  <a:pt x="59609" y="136481"/>
                </a:lnTo>
                <a:lnTo>
                  <a:pt x="53046" y="127701"/>
                </a:lnTo>
                <a:lnTo>
                  <a:pt x="48163" y="118264"/>
                </a:lnTo>
                <a:lnTo>
                  <a:pt x="45120" y="108354"/>
                </a:lnTo>
                <a:lnTo>
                  <a:pt x="44025" y="95840"/>
                </a:lnTo>
                <a:lnTo>
                  <a:pt x="39339" y="27112"/>
                </a:lnTo>
                <a:lnTo>
                  <a:pt x="29951" y="35380"/>
                </a:lnTo>
                <a:lnTo>
                  <a:pt x="21714" y="44134"/>
                </a:lnTo>
                <a:lnTo>
                  <a:pt x="14691" y="53319"/>
                </a:lnTo>
                <a:lnTo>
                  <a:pt x="8946" y="62880"/>
                </a:lnTo>
                <a:lnTo>
                  <a:pt x="4542" y="72763"/>
                </a:lnTo>
                <a:lnTo>
                  <a:pt x="1540" y="82913"/>
                </a:lnTo>
                <a:lnTo>
                  <a:pt x="5" y="932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515600" y="1962621"/>
            <a:ext cx="305904" cy="227596"/>
          </a:xfrm>
          <a:custGeom>
            <a:avLst/>
            <a:gdLst/>
            <a:ahLst/>
            <a:cxnLst/>
            <a:rect l="l" t="t" r="r" b="b"/>
            <a:pathLst>
              <a:path w="305904" h="227596">
                <a:moveTo>
                  <a:pt x="272375" y="159177"/>
                </a:moveTo>
                <a:lnTo>
                  <a:pt x="57468" y="93166"/>
                </a:lnTo>
                <a:lnTo>
                  <a:pt x="56576" y="95492"/>
                </a:lnTo>
                <a:lnTo>
                  <a:pt x="272375" y="159177"/>
                </a:lnTo>
                <a:close/>
              </a:path>
              <a:path w="305904" h="227596">
                <a:moveTo>
                  <a:pt x="191808" y="194767"/>
                </a:moveTo>
                <a:lnTo>
                  <a:pt x="196239" y="190643"/>
                </a:lnTo>
                <a:lnTo>
                  <a:pt x="191414" y="191261"/>
                </a:lnTo>
                <a:lnTo>
                  <a:pt x="191808" y="194767"/>
                </a:lnTo>
                <a:close/>
              </a:path>
              <a:path w="305904" h="227596">
                <a:moveTo>
                  <a:pt x="278587" y="161010"/>
                </a:moveTo>
                <a:lnTo>
                  <a:pt x="276330" y="165234"/>
                </a:lnTo>
                <a:lnTo>
                  <a:pt x="282016" y="160185"/>
                </a:lnTo>
                <a:lnTo>
                  <a:pt x="278587" y="161010"/>
                </a:lnTo>
                <a:close/>
              </a:path>
              <a:path w="305904" h="227596">
                <a:moveTo>
                  <a:pt x="77853" y="68727"/>
                </a:moveTo>
                <a:lnTo>
                  <a:pt x="292506" y="135039"/>
                </a:lnTo>
                <a:lnTo>
                  <a:pt x="292622" y="134814"/>
                </a:lnTo>
                <a:lnTo>
                  <a:pt x="292506" y="135039"/>
                </a:lnTo>
                <a:lnTo>
                  <a:pt x="77853" y="68727"/>
                </a:lnTo>
                <a:lnTo>
                  <a:pt x="71627" y="66890"/>
                </a:lnTo>
                <a:lnTo>
                  <a:pt x="68198" y="67716"/>
                </a:lnTo>
                <a:lnTo>
                  <a:pt x="63792" y="71920"/>
                </a:lnTo>
                <a:lnTo>
                  <a:pt x="297433" y="140868"/>
                </a:lnTo>
                <a:lnTo>
                  <a:pt x="73050" y="72821"/>
                </a:lnTo>
                <a:lnTo>
                  <a:pt x="70624" y="70269"/>
                </a:lnTo>
                <a:lnTo>
                  <a:pt x="73050" y="72821"/>
                </a:lnTo>
                <a:lnTo>
                  <a:pt x="297433" y="140868"/>
                </a:lnTo>
                <a:lnTo>
                  <a:pt x="295643" y="136677"/>
                </a:lnTo>
                <a:lnTo>
                  <a:pt x="293556" y="132378"/>
                </a:lnTo>
                <a:lnTo>
                  <a:pt x="77853" y="68727"/>
                </a:lnTo>
                <a:close/>
              </a:path>
              <a:path w="305904" h="227596">
                <a:moveTo>
                  <a:pt x="295643" y="136677"/>
                </a:moveTo>
                <a:lnTo>
                  <a:pt x="297433" y="140868"/>
                </a:lnTo>
                <a:lnTo>
                  <a:pt x="296633" y="133286"/>
                </a:lnTo>
                <a:lnTo>
                  <a:pt x="293556" y="132378"/>
                </a:lnTo>
                <a:lnTo>
                  <a:pt x="295643" y="136677"/>
                </a:lnTo>
                <a:close/>
              </a:path>
              <a:path w="305904" h="227596">
                <a:moveTo>
                  <a:pt x="73789" y="62758"/>
                </a:moveTo>
                <a:lnTo>
                  <a:pt x="68198" y="67716"/>
                </a:lnTo>
                <a:lnTo>
                  <a:pt x="71627" y="66890"/>
                </a:lnTo>
                <a:lnTo>
                  <a:pt x="77853" y="68727"/>
                </a:lnTo>
                <a:lnTo>
                  <a:pt x="91081" y="59037"/>
                </a:lnTo>
                <a:lnTo>
                  <a:pt x="101799" y="53081"/>
                </a:lnTo>
                <a:lnTo>
                  <a:pt x="113537" y="47856"/>
                </a:lnTo>
                <a:lnTo>
                  <a:pt x="126211" y="43440"/>
                </a:lnTo>
                <a:lnTo>
                  <a:pt x="139734" y="39915"/>
                </a:lnTo>
                <a:lnTo>
                  <a:pt x="154022" y="37360"/>
                </a:lnTo>
                <a:lnTo>
                  <a:pt x="166268" y="35877"/>
                </a:lnTo>
                <a:lnTo>
                  <a:pt x="173786" y="35458"/>
                </a:lnTo>
                <a:lnTo>
                  <a:pt x="181165" y="35458"/>
                </a:lnTo>
                <a:lnTo>
                  <a:pt x="195086" y="35962"/>
                </a:lnTo>
                <a:lnTo>
                  <a:pt x="208568" y="37453"/>
                </a:lnTo>
                <a:lnTo>
                  <a:pt x="221506" y="39878"/>
                </a:lnTo>
                <a:lnTo>
                  <a:pt x="233796" y="43187"/>
                </a:lnTo>
                <a:lnTo>
                  <a:pt x="245331" y="47326"/>
                </a:lnTo>
                <a:lnTo>
                  <a:pt x="256006" y="52244"/>
                </a:lnTo>
                <a:lnTo>
                  <a:pt x="271284" y="61774"/>
                </a:lnTo>
                <a:lnTo>
                  <a:pt x="281529" y="70765"/>
                </a:lnTo>
                <a:lnTo>
                  <a:pt x="289581" y="80721"/>
                </a:lnTo>
                <a:lnTo>
                  <a:pt x="295247" y="91518"/>
                </a:lnTo>
                <a:lnTo>
                  <a:pt x="297814" y="100101"/>
                </a:lnTo>
                <a:lnTo>
                  <a:pt x="298856" y="106870"/>
                </a:lnTo>
                <a:lnTo>
                  <a:pt x="298856" y="110197"/>
                </a:lnTo>
                <a:lnTo>
                  <a:pt x="297268" y="122697"/>
                </a:lnTo>
                <a:lnTo>
                  <a:pt x="293556" y="132378"/>
                </a:lnTo>
                <a:lnTo>
                  <a:pt x="296633" y="133286"/>
                </a:lnTo>
                <a:lnTo>
                  <a:pt x="297433" y="140868"/>
                </a:lnTo>
                <a:lnTo>
                  <a:pt x="298767" y="138290"/>
                </a:lnTo>
                <a:lnTo>
                  <a:pt x="303585" y="126301"/>
                </a:lnTo>
                <a:lnTo>
                  <a:pt x="305789" y="113795"/>
                </a:lnTo>
                <a:lnTo>
                  <a:pt x="305904" y="106387"/>
                </a:lnTo>
                <a:lnTo>
                  <a:pt x="305511" y="102527"/>
                </a:lnTo>
                <a:lnTo>
                  <a:pt x="300953" y="86914"/>
                </a:lnTo>
                <a:lnTo>
                  <a:pt x="294898" y="76012"/>
                </a:lnTo>
                <a:lnTo>
                  <a:pt x="286763" y="66047"/>
                </a:lnTo>
                <a:lnTo>
                  <a:pt x="276766" y="57097"/>
                </a:lnTo>
                <a:lnTo>
                  <a:pt x="265126" y="49238"/>
                </a:lnTo>
                <a:lnTo>
                  <a:pt x="251957" y="42496"/>
                </a:lnTo>
                <a:lnTo>
                  <a:pt x="240656" y="38037"/>
                </a:lnTo>
                <a:lnTo>
                  <a:pt x="228643" y="34376"/>
                </a:lnTo>
                <a:lnTo>
                  <a:pt x="216007" y="31551"/>
                </a:lnTo>
                <a:lnTo>
                  <a:pt x="202836" y="29604"/>
                </a:lnTo>
                <a:lnTo>
                  <a:pt x="189218" y="28572"/>
                </a:lnTo>
                <a:lnTo>
                  <a:pt x="181165" y="28409"/>
                </a:lnTo>
                <a:lnTo>
                  <a:pt x="173520" y="28409"/>
                </a:lnTo>
                <a:lnTo>
                  <a:pt x="165734" y="28854"/>
                </a:lnTo>
                <a:lnTo>
                  <a:pt x="158280" y="33261"/>
                </a:lnTo>
                <a:lnTo>
                  <a:pt x="165734" y="28854"/>
                </a:lnTo>
                <a:lnTo>
                  <a:pt x="157873" y="29756"/>
                </a:lnTo>
                <a:lnTo>
                  <a:pt x="143506" y="31950"/>
                </a:lnTo>
                <a:lnTo>
                  <a:pt x="129802" y="35083"/>
                </a:lnTo>
                <a:lnTo>
                  <a:pt x="116833" y="39097"/>
                </a:lnTo>
                <a:lnTo>
                  <a:pt x="104673" y="43931"/>
                </a:lnTo>
                <a:lnTo>
                  <a:pt x="93397" y="49525"/>
                </a:lnTo>
                <a:lnTo>
                  <a:pt x="83078" y="55821"/>
                </a:lnTo>
                <a:lnTo>
                  <a:pt x="73789" y="62758"/>
                </a:lnTo>
                <a:close/>
              </a:path>
              <a:path w="305904" h="227596">
                <a:moveTo>
                  <a:pt x="54846" y="136503"/>
                </a:moveTo>
                <a:lnTo>
                  <a:pt x="52273" y="127901"/>
                </a:lnTo>
                <a:lnTo>
                  <a:pt x="51574" y="124498"/>
                </a:lnTo>
                <a:lnTo>
                  <a:pt x="51231" y="121119"/>
                </a:lnTo>
                <a:lnTo>
                  <a:pt x="51231" y="117779"/>
                </a:lnTo>
                <a:lnTo>
                  <a:pt x="49140" y="141099"/>
                </a:lnTo>
                <a:lnTo>
                  <a:pt x="55197" y="152000"/>
                </a:lnTo>
                <a:lnTo>
                  <a:pt x="63333" y="161964"/>
                </a:lnTo>
                <a:lnTo>
                  <a:pt x="73328" y="170914"/>
                </a:lnTo>
                <a:lnTo>
                  <a:pt x="84966" y="178773"/>
                </a:lnTo>
                <a:lnTo>
                  <a:pt x="87642" y="180301"/>
                </a:lnTo>
                <a:lnTo>
                  <a:pt x="98142" y="185521"/>
                </a:lnTo>
                <a:lnTo>
                  <a:pt x="91058" y="174142"/>
                </a:lnTo>
                <a:lnTo>
                  <a:pt x="78818" y="166244"/>
                </a:lnTo>
                <a:lnTo>
                  <a:pt x="68572" y="157255"/>
                </a:lnTo>
                <a:lnTo>
                  <a:pt x="60516" y="147300"/>
                </a:lnTo>
                <a:lnTo>
                  <a:pt x="54846" y="136503"/>
                </a:lnTo>
                <a:close/>
              </a:path>
              <a:path w="305904" h="227596">
                <a:moveTo>
                  <a:pt x="286410" y="155981"/>
                </a:moveTo>
                <a:lnTo>
                  <a:pt x="52730" y="87020"/>
                </a:lnTo>
                <a:lnTo>
                  <a:pt x="53517" y="94589"/>
                </a:lnTo>
                <a:lnTo>
                  <a:pt x="54521" y="91211"/>
                </a:lnTo>
                <a:lnTo>
                  <a:pt x="57632" y="92849"/>
                </a:lnTo>
                <a:lnTo>
                  <a:pt x="277152" y="155092"/>
                </a:lnTo>
                <a:lnTo>
                  <a:pt x="279590" y="157632"/>
                </a:lnTo>
                <a:lnTo>
                  <a:pt x="282016" y="160185"/>
                </a:lnTo>
                <a:lnTo>
                  <a:pt x="286410" y="155981"/>
                </a:lnTo>
                <a:close/>
              </a:path>
              <a:path w="305904" h="227596">
                <a:moveTo>
                  <a:pt x="44576" y="125463"/>
                </a:moveTo>
                <a:lnTo>
                  <a:pt x="45377" y="129336"/>
                </a:lnTo>
                <a:lnTo>
                  <a:pt x="49140" y="141099"/>
                </a:lnTo>
                <a:lnTo>
                  <a:pt x="51231" y="117779"/>
                </a:lnTo>
                <a:lnTo>
                  <a:pt x="52818" y="105288"/>
                </a:lnTo>
                <a:lnTo>
                  <a:pt x="56576" y="95492"/>
                </a:lnTo>
                <a:lnTo>
                  <a:pt x="57468" y="93166"/>
                </a:lnTo>
                <a:lnTo>
                  <a:pt x="272375" y="159177"/>
                </a:lnTo>
                <a:lnTo>
                  <a:pt x="259148" y="168896"/>
                </a:lnTo>
                <a:lnTo>
                  <a:pt x="248440" y="174863"/>
                </a:lnTo>
                <a:lnTo>
                  <a:pt x="236709" y="180101"/>
                </a:lnTo>
                <a:lnTo>
                  <a:pt x="224042" y="184530"/>
                </a:lnTo>
                <a:lnTo>
                  <a:pt x="210523" y="188070"/>
                </a:lnTo>
                <a:lnTo>
                  <a:pt x="196239" y="190643"/>
                </a:lnTo>
                <a:lnTo>
                  <a:pt x="191808" y="194767"/>
                </a:lnTo>
                <a:lnTo>
                  <a:pt x="191414" y="191261"/>
                </a:lnTo>
                <a:lnTo>
                  <a:pt x="183832" y="192138"/>
                </a:lnTo>
                <a:lnTo>
                  <a:pt x="176314" y="192557"/>
                </a:lnTo>
                <a:lnTo>
                  <a:pt x="168948" y="192557"/>
                </a:lnTo>
                <a:lnTo>
                  <a:pt x="155023" y="192053"/>
                </a:lnTo>
                <a:lnTo>
                  <a:pt x="141540" y="190562"/>
                </a:lnTo>
                <a:lnTo>
                  <a:pt x="128601" y="188138"/>
                </a:lnTo>
                <a:lnTo>
                  <a:pt x="116312" y="184830"/>
                </a:lnTo>
                <a:lnTo>
                  <a:pt x="104778" y="180692"/>
                </a:lnTo>
                <a:lnTo>
                  <a:pt x="94103" y="175775"/>
                </a:lnTo>
                <a:lnTo>
                  <a:pt x="91058" y="174142"/>
                </a:lnTo>
                <a:lnTo>
                  <a:pt x="98142" y="185521"/>
                </a:lnTo>
                <a:lnTo>
                  <a:pt x="109443" y="189979"/>
                </a:lnTo>
                <a:lnTo>
                  <a:pt x="121457" y="193638"/>
                </a:lnTo>
                <a:lnTo>
                  <a:pt x="134094" y="196460"/>
                </a:lnTo>
                <a:lnTo>
                  <a:pt x="147265" y="198406"/>
                </a:lnTo>
                <a:lnTo>
                  <a:pt x="160882" y="199440"/>
                </a:lnTo>
                <a:lnTo>
                  <a:pt x="168948" y="199605"/>
                </a:lnTo>
                <a:lnTo>
                  <a:pt x="176580" y="199605"/>
                </a:lnTo>
                <a:lnTo>
                  <a:pt x="184365" y="199174"/>
                </a:lnTo>
                <a:lnTo>
                  <a:pt x="192227" y="198259"/>
                </a:lnTo>
                <a:lnTo>
                  <a:pt x="206596" y="196062"/>
                </a:lnTo>
                <a:lnTo>
                  <a:pt x="220304" y="192925"/>
                </a:lnTo>
                <a:lnTo>
                  <a:pt x="233276" y="188908"/>
                </a:lnTo>
                <a:lnTo>
                  <a:pt x="245438" y="184071"/>
                </a:lnTo>
                <a:lnTo>
                  <a:pt x="256717" y="178472"/>
                </a:lnTo>
                <a:lnTo>
                  <a:pt x="267039" y="172174"/>
                </a:lnTo>
                <a:lnTo>
                  <a:pt x="276330" y="165234"/>
                </a:lnTo>
                <a:lnTo>
                  <a:pt x="278587" y="161010"/>
                </a:lnTo>
                <a:lnTo>
                  <a:pt x="282016" y="160185"/>
                </a:lnTo>
                <a:lnTo>
                  <a:pt x="279590" y="157632"/>
                </a:lnTo>
                <a:lnTo>
                  <a:pt x="277152" y="155092"/>
                </a:lnTo>
                <a:lnTo>
                  <a:pt x="57632" y="92849"/>
                </a:lnTo>
                <a:lnTo>
                  <a:pt x="54521" y="91211"/>
                </a:lnTo>
                <a:lnTo>
                  <a:pt x="53517" y="94589"/>
                </a:lnTo>
                <a:lnTo>
                  <a:pt x="52730" y="87020"/>
                </a:lnTo>
                <a:lnTo>
                  <a:pt x="51384" y="89585"/>
                </a:lnTo>
                <a:lnTo>
                  <a:pt x="46533" y="101566"/>
                </a:lnTo>
                <a:lnTo>
                  <a:pt x="44306" y="114067"/>
                </a:lnTo>
                <a:lnTo>
                  <a:pt x="44183" y="121602"/>
                </a:lnTo>
                <a:lnTo>
                  <a:pt x="44576" y="125463"/>
                </a:lnTo>
                <a:close/>
              </a:path>
              <a:path w="305904" h="227596">
                <a:moveTo>
                  <a:pt x="7035" y="118833"/>
                </a:moveTo>
                <a:lnTo>
                  <a:pt x="8098" y="106860"/>
                </a:lnTo>
                <a:lnTo>
                  <a:pt x="11237" y="95104"/>
                </a:lnTo>
                <a:lnTo>
                  <a:pt x="16364" y="83660"/>
                </a:lnTo>
                <a:lnTo>
                  <a:pt x="23390" y="72623"/>
                </a:lnTo>
                <a:lnTo>
                  <a:pt x="32226" y="62089"/>
                </a:lnTo>
                <a:lnTo>
                  <a:pt x="42783" y="52153"/>
                </a:lnTo>
                <a:lnTo>
                  <a:pt x="56871" y="41641"/>
                </a:lnTo>
                <a:lnTo>
                  <a:pt x="66844" y="35531"/>
                </a:lnTo>
                <a:lnTo>
                  <a:pt x="77564" y="29906"/>
                </a:lnTo>
                <a:lnTo>
                  <a:pt x="88987" y="24803"/>
                </a:lnTo>
                <a:lnTo>
                  <a:pt x="101072" y="20263"/>
                </a:lnTo>
                <a:lnTo>
                  <a:pt x="113774" y="16324"/>
                </a:lnTo>
                <a:lnTo>
                  <a:pt x="127051" y="13025"/>
                </a:lnTo>
                <a:lnTo>
                  <a:pt x="140860" y="10406"/>
                </a:lnTo>
                <a:lnTo>
                  <a:pt x="152476" y="8801"/>
                </a:lnTo>
                <a:lnTo>
                  <a:pt x="165254" y="7637"/>
                </a:lnTo>
                <a:lnTo>
                  <a:pt x="177897" y="7095"/>
                </a:lnTo>
                <a:lnTo>
                  <a:pt x="182829" y="7048"/>
                </a:lnTo>
                <a:lnTo>
                  <a:pt x="196788" y="7422"/>
                </a:lnTo>
                <a:lnTo>
                  <a:pt x="210446" y="8535"/>
                </a:lnTo>
                <a:lnTo>
                  <a:pt x="223744" y="10358"/>
                </a:lnTo>
                <a:lnTo>
                  <a:pt x="236626" y="12866"/>
                </a:lnTo>
                <a:lnTo>
                  <a:pt x="249034" y="16028"/>
                </a:lnTo>
                <a:lnTo>
                  <a:pt x="260911" y="19819"/>
                </a:lnTo>
                <a:lnTo>
                  <a:pt x="272201" y="24210"/>
                </a:lnTo>
                <a:lnTo>
                  <a:pt x="282845" y="29174"/>
                </a:lnTo>
                <a:lnTo>
                  <a:pt x="300485" y="39658"/>
                </a:lnTo>
                <a:lnTo>
                  <a:pt x="311517" y="48211"/>
                </a:lnTo>
                <a:lnTo>
                  <a:pt x="321034" y="57535"/>
                </a:lnTo>
                <a:lnTo>
                  <a:pt x="328926" y="67565"/>
                </a:lnTo>
                <a:lnTo>
                  <a:pt x="335084" y="78239"/>
                </a:lnTo>
                <a:lnTo>
                  <a:pt x="339396" y="89492"/>
                </a:lnTo>
                <a:lnTo>
                  <a:pt x="342176" y="104190"/>
                </a:lnTo>
                <a:lnTo>
                  <a:pt x="342176" y="108775"/>
                </a:lnTo>
                <a:lnTo>
                  <a:pt x="341113" y="120749"/>
                </a:lnTo>
                <a:lnTo>
                  <a:pt x="337974" y="132507"/>
                </a:lnTo>
                <a:lnTo>
                  <a:pt x="332847" y="143953"/>
                </a:lnTo>
                <a:lnTo>
                  <a:pt x="325821" y="154991"/>
                </a:lnTo>
                <a:lnTo>
                  <a:pt x="316985" y="165524"/>
                </a:lnTo>
                <a:lnTo>
                  <a:pt x="326457" y="165523"/>
                </a:lnTo>
                <a:lnTo>
                  <a:pt x="334514" y="154841"/>
                </a:lnTo>
                <a:lnTo>
                  <a:pt x="340925" y="143629"/>
                </a:lnTo>
                <a:lnTo>
                  <a:pt x="345583" y="131966"/>
                </a:lnTo>
                <a:lnTo>
                  <a:pt x="348382" y="119931"/>
                </a:lnTo>
                <a:lnTo>
                  <a:pt x="349224" y="108775"/>
                </a:lnTo>
                <a:lnTo>
                  <a:pt x="349224" y="103708"/>
                </a:lnTo>
                <a:lnTo>
                  <a:pt x="344186" y="81637"/>
                </a:lnTo>
                <a:lnTo>
                  <a:pt x="338966" y="70435"/>
                </a:lnTo>
                <a:lnTo>
                  <a:pt x="332096" y="59895"/>
                </a:lnTo>
                <a:lnTo>
                  <a:pt x="323694" y="50063"/>
                </a:lnTo>
                <a:lnTo>
                  <a:pt x="313882" y="40984"/>
                </a:lnTo>
                <a:lnTo>
                  <a:pt x="302777" y="32702"/>
                </a:lnTo>
                <a:lnTo>
                  <a:pt x="291464" y="25793"/>
                </a:lnTo>
                <a:lnTo>
                  <a:pt x="281087" y="20488"/>
                </a:lnTo>
                <a:lnTo>
                  <a:pt x="270088" y="15741"/>
                </a:lnTo>
                <a:lnTo>
                  <a:pt x="258517" y="11574"/>
                </a:lnTo>
                <a:lnTo>
                  <a:pt x="246425" y="8011"/>
                </a:lnTo>
                <a:lnTo>
                  <a:pt x="233861" y="5073"/>
                </a:lnTo>
                <a:lnTo>
                  <a:pt x="220878" y="2782"/>
                </a:lnTo>
                <a:lnTo>
                  <a:pt x="207524" y="1160"/>
                </a:lnTo>
                <a:lnTo>
                  <a:pt x="193850" y="230"/>
                </a:lnTo>
                <a:lnTo>
                  <a:pt x="182829" y="0"/>
                </a:lnTo>
                <a:lnTo>
                  <a:pt x="170253" y="298"/>
                </a:lnTo>
                <a:lnTo>
                  <a:pt x="157532" y="1199"/>
                </a:lnTo>
                <a:lnTo>
                  <a:pt x="137538" y="3829"/>
                </a:lnTo>
                <a:lnTo>
                  <a:pt x="123875" y="6526"/>
                </a:lnTo>
                <a:lnTo>
                  <a:pt x="110711" y="9876"/>
                </a:lnTo>
                <a:lnTo>
                  <a:pt x="98086" y="13846"/>
                </a:lnTo>
                <a:lnTo>
                  <a:pt x="86037" y="18403"/>
                </a:lnTo>
                <a:lnTo>
                  <a:pt x="74604" y="23516"/>
                </a:lnTo>
                <a:lnTo>
                  <a:pt x="63824" y="29151"/>
                </a:lnTo>
                <a:lnTo>
                  <a:pt x="53736" y="35277"/>
                </a:lnTo>
                <a:lnTo>
                  <a:pt x="44378" y="41861"/>
                </a:lnTo>
                <a:lnTo>
                  <a:pt x="32351" y="52016"/>
                </a:lnTo>
                <a:lnTo>
                  <a:pt x="22753" y="62095"/>
                </a:lnTo>
                <a:lnTo>
                  <a:pt x="14696" y="72780"/>
                </a:lnTo>
                <a:lnTo>
                  <a:pt x="8287" y="83992"/>
                </a:lnTo>
                <a:lnTo>
                  <a:pt x="7035" y="118833"/>
                </a:lnTo>
                <a:close/>
              </a:path>
              <a:path w="305904" h="227596">
                <a:moveTo>
                  <a:pt x="837" y="107687"/>
                </a:moveTo>
                <a:lnTo>
                  <a:pt x="0" y="118833"/>
                </a:lnTo>
                <a:lnTo>
                  <a:pt x="0" y="123913"/>
                </a:lnTo>
                <a:lnTo>
                  <a:pt x="5021" y="145970"/>
                </a:lnTo>
                <a:lnTo>
                  <a:pt x="10239" y="157172"/>
                </a:lnTo>
                <a:lnTo>
                  <a:pt x="17110" y="167709"/>
                </a:lnTo>
                <a:lnTo>
                  <a:pt x="25513" y="177540"/>
                </a:lnTo>
                <a:lnTo>
                  <a:pt x="35327" y="186619"/>
                </a:lnTo>
                <a:lnTo>
                  <a:pt x="46433" y="194902"/>
                </a:lnTo>
                <a:lnTo>
                  <a:pt x="57746" y="201815"/>
                </a:lnTo>
                <a:lnTo>
                  <a:pt x="68123" y="207122"/>
                </a:lnTo>
                <a:lnTo>
                  <a:pt x="79122" y="211870"/>
                </a:lnTo>
                <a:lnTo>
                  <a:pt x="90693" y="216036"/>
                </a:lnTo>
                <a:lnTo>
                  <a:pt x="102787" y="219599"/>
                </a:lnTo>
                <a:lnTo>
                  <a:pt x="115351" y="222537"/>
                </a:lnTo>
                <a:lnTo>
                  <a:pt x="128337" y="224826"/>
                </a:lnTo>
                <a:lnTo>
                  <a:pt x="141692" y="226444"/>
                </a:lnTo>
                <a:lnTo>
                  <a:pt x="155366" y="227370"/>
                </a:lnTo>
                <a:lnTo>
                  <a:pt x="166357" y="227596"/>
                </a:lnTo>
                <a:lnTo>
                  <a:pt x="178938" y="227303"/>
                </a:lnTo>
                <a:lnTo>
                  <a:pt x="191657" y="226410"/>
                </a:lnTo>
                <a:lnTo>
                  <a:pt x="211663" y="223780"/>
                </a:lnTo>
                <a:lnTo>
                  <a:pt x="225328" y="221083"/>
                </a:lnTo>
                <a:lnTo>
                  <a:pt x="238492" y="217733"/>
                </a:lnTo>
                <a:lnTo>
                  <a:pt x="251118" y="213764"/>
                </a:lnTo>
                <a:lnTo>
                  <a:pt x="263166" y="209208"/>
                </a:lnTo>
                <a:lnTo>
                  <a:pt x="274600" y="204096"/>
                </a:lnTo>
                <a:lnTo>
                  <a:pt x="285380" y="198462"/>
                </a:lnTo>
                <a:lnTo>
                  <a:pt x="295467" y="192337"/>
                </a:lnTo>
                <a:lnTo>
                  <a:pt x="304825" y="185754"/>
                </a:lnTo>
                <a:lnTo>
                  <a:pt x="316860" y="175598"/>
                </a:lnTo>
                <a:lnTo>
                  <a:pt x="326457" y="165523"/>
                </a:lnTo>
                <a:lnTo>
                  <a:pt x="316985" y="165524"/>
                </a:lnTo>
                <a:lnTo>
                  <a:pt x="306428" y="175458"/>
                </a:lnTo>
                <a:lnTo>
                  <a:pt x="301523" y="179412"/>
                </a:lnTo>
                <a:lnTo>
                  <a:pt x="292343" y="185967"/>
                </a:lnTo>
                <a:lnTo>
                  <a:pt x="282371" y="192076"/>
                </a:lnTo>
                <a:lnTo>
                  <a:pt x="271651" y="197700"/>
                </a:lnTo>
                <a:lnTo>
                  <a:pt x="260227" y="202800"/>
                </a:lnTo>
                <a:lnTo>
                  <a:pt x="248141" y="207339"/>
                </a:lnTo>
                <a:lnTo>
                  <a:pt x="235437" y="211276"/>
                </a:lnTo>
                <a:lnTo>
                  <a:pt x="222157" y="214573"/>
                </a:lnTo>
                <a:lnTo>
                  <a:pt x="208347" y="217191"/>
                </a:lnTo>
                <a:lnTo>
                  <a:pt x="197142" y="222300"/>
                </a:lnTo>
                <a:lnTo>
                  <a:pt x="208347" y="217191"/>
                </a:lnTo>
                <a:lnTo>
                  <a:pt x="196735" y="218795"/>
                </a:lnTo>
                <a:lnTo>
                  <a:pt x="183957" y="219968"/>
                </a:lnTo>
                <a:lnTo>
                  <a:pt x="171315" y="220513"/>
                </a:lnTo>
                <a:lnTo>
                  <a:pt x="166357" y="220560"/>
                </a:lnTo>
                <a:lnTo>
                  <a:pt x="152398" y="220182"/>
                </a:lnTo>
                <a:lnTo>
                  <a:pt x="138742" y="219066"/>
                </a:lnTo>
                <a:lnTo>
                  <a:pt x="125445" y="217239"/>
                </a:lnTo>
                <a:lnTo>
                  <a:pt x="112564" y="214729"/>
                </a:lnTo>
                <a:lnTo>
                  <a:pt x="100156" y="211564"/>
                </a:lnTo>
                <a:lnTo>
                  <a:pt x="88279" y="207771"/>
                </a:lnTo>
                <a:lnTo>
                  <a:pt x="76989" y="203377"/>
                </a:lnTo>
                <a:lnTo>
                  <a:pt x="66345" y="198411"/>
                </a:lnTo>
                <a:lnTo>
                  <a:pt x="48725" y="187942"/>
                </a:lnTo>
                <a:lnTo>
                  <a:pt x="37692" y="179391"/>
                </a:lnTo>
                <a:lnTo>
                  <a:pt x="28174" y="170068"/>
                </a:lnTo>
                <a:lnTo>
                  <a:pt x="20281" y="160037"/>
                </a:lnTo>
                <a:lnTo>
                  <a:pt x="14124" y="149363"/>
                </a:lnTo>
                <a:lnTo>
                  <a:pt x="9812" y="138109"/>
                </a:lnTo>
                <a:lnTo>
                  <a:pt x="7505" y="128054"/>
                </a:lnTo>
                <a:lnTo>
                  <a:pt x="7035" y="123431"/>
                </a:lnTo>
                <a:lnTo>
                  <a:pt x="7035" y="118833"/>
                </a:lnTo>
                <a:lnTo>
                  <a:pt x="8287" y="83992"/>
                </a:lnTo>
                <a:lnTo>
                  <a:pt x="3632" y="95654"/>
                </a:lnTo>
                <a:lnTo>
                  <a:pt x="837" y="107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039916" y="1257367"/>
            <a:ext cx="37312" cy="45834"/>
          </a:xfrm>
          <a:custGeom>
            <a:avLst/>
            <a:gdLst/>
            <a:ahLst/>
            <a:cxnLst/>
            <a:rect l="l" t="t" r="r" b="b"/>
            <a:pathLst>
              <a:path w="37312" h="45834">
                <a:moveTo>
                  <a:pt x="1193" y="24053"/>
                </a:moveTo>
                <a:lnTo>
                  <a:pt x="2590" y="30784"/>
                </a:lnTo>
                <a:lnTo>
                  <a:pt x="10414" y="35382"/>
                </a:lnTo>
                <a:lnTo>
                  <a:pt x="17957" y="39839"/>
                </a:lnTo>
                <a:lnTo>
                  <a:pt x="21209" y="41757"/>
                </a:lnTo>
                <a:lnTo>
                  <a:pt x="24511" y="43713"/>
                </a:lnTo>
                <a:lnTo>
                  <a:pt x="27292" y="45834"/>
                </a:lnTo>
                <a:lnTo>
                  <a:pt x="30695" y="44627"/>
                </a:lnTo>
                <a:lnTo>
                  <a:pt x="34061" y="43345"/>
                </a:lnTo>
                <a:lnTo>
                  <a:pt x="37312" y="41998"/>
                </a:lnTo>
                <a:lnTo>
                  <a:pt x="35407" y="40703"/>
                </a:lnTo>
                <a:lnTo>
                  <a:pt x="31064" y="38125"/>
                </a:lnTo>
                <a:lnTo>
                  <a:pt x="24155" y="34048"/>
                </a:lnTo>
                <a:lnTo>
                  <a:pt x="16319" y="29425"/>
                </a:lnTo>
                <a:lnTo>
                  <a:pt x="14859" y="22390"/>
                </a:lnTo>
                <a:lnTo>
                  <a:pt x="13677" y="16687"/>
                </a:lnTo>
                <a:lnTo>
                  <a:pt x="16662" y="9944"/>
                </a:lnTo>
                <a:lnTo>
                  <a:pt x="19558" y="3428"/>
                </a:lnTo>
                <a:lnTo>
                  <a:pt x="20726" y="787"/>
                </a:lnTo>
                <a:lnTo>
                  <a:pt x="16357" y="419"/>
                </a:lnTo>
                <a:lnTo>
                  <a:pt x="12103" y="165"/>
                </a:lnTo>
                <a:lnTo>
                  <a:pt x="8128" y="0"/>
                </a:lnTo>
                <a:lnTo>
                  <a:pt x="7569" y="1295"/>
                </a:lnTo>
                <a:lnTo>
                  <a:pt x="6400" y="3949"/>
                </a:lnTo>
                <a:lnTo>
                  <a:pt x="3263" y="11010"/>
                </a:lnTo>
                <a:lnTo>
                  <a:pt x="0" y="18326"/>
                </a:lnTo>
                <a:lnTo>
                  <a:pt x="1193" y="240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020546" y="1257164"/>
            <a:ext cx="41452" cy="51066"/>
          </a:xfrm>
          <a:custGeom>
            <a:avLst/>
            <a:gdLst/>
            <a:ahLst/>
            <a:cxnLst/>
            <a:rect l="l" t="t" r="r" b="b"/>
            <a:pathLst>
              <a:path w="41452" h="51066">
                <a:moveTo>
                  <a:pt x="19938" y="0"/>
                </a:moveTo>
                <a:lnTo>
                  <a:pt x="8826" y="152"/>
                </a:lnTo>
                <a:lnTo>
                  <a:pt x="7226" y="3822"/>
                </a:lnTo>
                <a:lnTo>
                  <a:pt x="3670" y="11798"/>
                </a:lnTo>
                <a:lnTo>
                  <a:pt x="0" y="20066"/>
                </a:lnTo>
                <a:lnTo>
                  <a:pt x="1346" y="26568"/>
                </a:lnTo>
                <a:lnTo>
                  <a:pt x="1492" y="27185"/>
                </a:lnTo>
                <a:lnTo>
                  <a:pt x="8519" y="36738"/>
                </a:lnTo>
                <a:lnTo>
                  <a:pt x="20332" y="44488"/>
                </a:lnTo>
                <a:lnTo>
                  <a:pt x="23914" y="46596"/>
                </a:lnTo>
                <a:lnTo>
                  <a:pt x="27546" y="48729"/>
                </a:lnTo>
                <a:lnTo>
                  <a:pt x="30632" y="51066"/>
                </a:lnTo>
                <a:lnTo>
                  <a:pt x="34175" y="50088"/>
                </a:lnTo>
                <a:lnTo>
                  <a:pt x="37820" y="49009"/>
                </a:lnTo>
                <a:lnTo>
                  <a:pt x="41452" y="47802"/>
                </a:lnTo>
                <a:lnTo>
                  <a:pt x="39077" y="46101"/>
                </a:lnTo>
                <a:lnTo>
                  <a:pt x="36296" y="44450"/>
                </a:lnTo>
                <a:lnTo>
                  <a:pt x="33439" y="42760"/>
                </a:lnTo>
                <a:lnTo>
                  <a:pt x="33200" y="42619"/>
                </a:lnTo>
                <a:lnTo>
                  <a:pt x="21788" y="34992"/>
                </a:lnTo>
                <a:lnTo>
                  <a:pt x="15011" y="24904"/>
                </a:lnTo>
                <a:lnTo>
                  <a:pt x="13652" y="18415"/>
                </a:lnTo>
                <a:lnTo>
                  <a:pt x="17081" y="10731"/>
                </a:lnTo>
                <a:lnTo>
                  <a:pt x="20383" y="3302"/>
                </a:lnTo>
                <a:lnTo>
                  <a:pt x="199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002677" y="1258110"/>
            <a:ext cx="42862" cy="54114"/>
          </a:xfrm>
          <a:custGeom>
            <a:avLst/>
            <a:gdLst/>
            <a:ahLst/>
            <a:cxnLst/>
            <a:rect l="l" t="t" r="r" b="b"/>
            <a:pathLst>
              <a:path w="42862" h="54114">
                <a:moveTo>
                  <a:pt x="19710" y="2032"/>
                </a:moveTo>
                <a:lnTo>
                  <a:pt x="20599" y="0"/>
                </a:lnTo>
                <a:lnTo>
                  <a:pt x="16408" y="762"/>
                </a:lnTo>
                <a:lnTo>
                  <a:pt x="11188" y="2032"/>
                </a:lnTo>
                <a:lnTo>
                  <a:pt x="6057" y="3619"/>
                </a:lnTo>
                <a:lnTo>
                  <a:pt x="5828" y="4139"/>
                </a:lnTo>
                <a:lnTo>
                  <a:pt x="988" y="16607"/>
                </a:lnTo>
                <a:lnTo>
                  <a:pt x="0" y="27940"/>
                </a:lnTo>
                <a:lnTo>
                  <a:pt x="1077" y="31131"/>
                </a:lnTo>
                <a:lnTo>
                  <a:pt x="9243" y="40289"/>
                </a:lnTo>
                <a:lnTo>
                  <a:pt x="21208" y="47967"/>
                </a:lnTo>
                <a:lnTo>
                  <a:pt x="24574" y="49961"/>
                </a:lnTo>
                <a:lnTo>
                  <a:pt x="27978" y="51968"/>
                </a:lnTo>
                <a:lnTo>
                  <a:pt x="31026" y="54114"/>
                </a:lnTo>
                <a:lnTo>
                  <a:pt x="34645" y="53479"/>
                </a:lnTo>
                <a:lnTo>
                  <a:pt x="38633" y="52628"/>
                </a:lnTo>
                <a:lnTo>
                  <a:pt x="42862" y="51587"/>
                </a:lnTo>
                <a:lnTo>
                  <a:pt x="40284" y="49784"/>
                </a:lnTo>
                <a:lnTo>
                  <a:pt x="37337" y="48044"/>
                </a:lnTo>
                <a:lnTo>
                  <a:pt x="34315" y="46253"/>
                </a:lnTo>
                <a:lnTo>
                  <a:pt x="31079" y="44336"/>
                </a:lnTo>
                <a:lnTo>
                  <a:pt x="19926" y="36415"/>
                </a:lnTo>
                <a:lnTo>
                  <a:pt x="13652" y="26263"/>
                </a:lnTo>
                <a:lnTo>
                  <a:pt x="13576" y="25867"/>
                </a:lnTo>
                <a:lnTo>
                  <a:pt x="14791" y="14329"/>
                </a:lnTo>
                <a:lnTo>
                  <a:pt x="19710" y="20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059303" y="1258677"/>
            <a:ext cx="31572" cy="38595"/>
          </a:xfrm>
          <a:custGeom>
            <a:avLst/>
            <a:gdLst/>
            <a:ahLst/>
            <a:cxnLst/>
            <a:rect l="l" t="t" r="r" b="b"/>
            <a:pathLst>
              <a:path w="31572" h="38595">
                <a:moveTo>
                  <a:pt x="2819" y="9118"/>
                </a:moveTo>
                <a:lnTo>
                  <a:pt x="0" y="15481"/>
                </a:lnTo>
                <a:lnTo>
                  <a:pt x="1028" y="20434"/>
                </a:lnTo>
                <a:lnTo>
                  <a:pt x="2235" y="26238"/>
                </a:lnTo>
                <a:lnTo>
                  <a:pt x="9004" y="30238"/>
                </a:lnTo>
                <a:lnTo>
                  <a:pt x="15557" y="34112"/>
                </a:lnTo>
                <a:lnTo>
                  <a:pt x="18034" y="35547"/>
                </a:lnTo>
                <a:lnTo>
                  <a:pt x="22720" y="38595"/>
                </a:lnTo>
                <a:lnTo>
                  <a:pt x="25869" y="37160"/>
                </a:lnTo>
                <a:lnTo>
                  <a:pt x="28854" y="35661"/>
                </a:lnTo>
                <a:lnTo>
                  <a:pt x="31572" y="34124"/>
                </a:lnTo>
                <a:lnTo>
                  <a:pt x="28663" y="32384"/>
                </a:lnTo>
                <a:lnTo>
                  <a:pt x="22707" y="28867"/>
                </a:lnTo>
                <a:lnTo>
                  <a:pt x="15963" y="24891"/>
                </a:lnTo>
                <a:lnTo>
                  <a:pt x="14693" y="18770"/>
                </a:lnTo>
                <a:lnTo>
                  <a:pt x="13665" y="13830"/>
                </a:lnTo>
                <a:lnTo>
                  <a:pt x="16243" y="8051"/>
                </a:lnTo>
                <a:lnTo>
                  <a:pt x="18732" y="2451"/>
                </a:lnTo>
                <a:lnTo>
                  <a:pt x="19062" y="1689"/>
                </a:lnTo>
                <a:lnTo>
                  <a:pt x="15100" y="1003"/>
                </a:lnTo>
                <a:lnTo>
                  <a:pt x="10985" y="444"/>
                </a:lnTo>
                <a:lnTo>
                  <a:pt x="6858" y="0"/>
                </a:lnTo>
                <a:lnTo>
                  <a:pt x="5562" y="2971"/>
                </a:lnTo>
                <a:lnTo>
                  <a:pt x="2819" y="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078684" y="1261399"/>
            <a:ext cx="29044" cy="28879"/>
          </a:xfrm>
          <a:custGeom>
            <a:avLst/>
            <a:gdLst/>
            <a:ahLst/>
            <a:cxnLst/>
            <a:rect l="l" t="t" r="r" b="b"/>
            <a:pathLst>
              <a:path w="29044" h="28879">
                <a:moveTo>
                  <a:pt x="2400" y="5803"/>
                </a:moveTo>
                <a:lnTo>
                  <a:pt x="0" y="11226"/>
                </a:lnTo>
                <a:lnTo>
                  <a:pt x="876" y="15405"/>
                </a:lnTo>
                <a:lnTo>
                  <a:pt x="1879" y="20281"/>
                </a:lnTo>
                <a:lnTo>
                  <a:pt x="7366" y="23520"/>
                </a:lnTo>
                <a:lnTo>
                  <a:pt x="13182" y="26936"/>
                </a:lnTo>
                <a:lnTo>
                  <a:pt x="16408" y="28879"/>
                </a:lnTo>
                <a:lnTo>
                  <a:pt x="24269" y="23774"/>
                </a:lnTo>
                <a:lnTo>
                  <a:pt x="29044" y="18288"/>
                </a:lnTo>
                <a:lnTo>
                  <a:pt x="27940" y="12941"/>
                </a:lnTo>
                <a:lnTo>
                  <a:pt x="27766" y="12267"/>
                </a:lnTo>
                <a:lnTo>
                  <a:pt x="20063" y="4873"/>
                </a:lnTo>
                <a:lnTo>
                  <a:pt x="4978" y="0"/>
                </a:lnTo>
                <a:lnTo>
                  <a:pt x="4737" y="571"/>
                </a:lnTo>
                <a:lnTo>
                  <a:pt x="2400" y="5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986230" y="1264012"/>
            <a:ext cx="38688" cy="49403"/>
          </a:xfrm>
          <a:custGeom>
            <a:avLst/>
            <a:gdLst/>
            <a:ahLst/>
            <a:cxnLst/>
            <a:rect l="l" t="t" r="r" b="b"/>
            <a:pathLst>
              <a:path w="38688" h="49403">
                <a:moveTo>
                  <a:pt x="5084" y="30899"/>
                </a:moveTo>
                <a:lnTo>
                  <a:pt x="8218" y="35698"/>
                </a:lnTo>
                <a:lnTo>
                  <a:pt x="18318" y="44622"/>
                </a:lnTo>
                <a:lnTo>
                  <a:pt x="36402" y="49402"/>
                </a:lnTo>
                <a:lnTo>
                  <a:pt x="38688" y="47688"/>
                </a:lnTo>
                <a:lnTo>
                  <a:pt x="33773" y="44792"/>
                </a:lnTo>
                <a:lnTo>
                  <a:pt x="27592" y="41075"/>
                </a:lnTo>
                <a:lnTo>
                  <a:pt x="16847" y="32934"/>
                </a:lnTo>
                <a:lnTo>
                  <a:pt x="10888" y="22669"/>
                </a:lnTo>
                <a:lnTo>
                  <a:pt x="9465" y="15849"/>
                </a:lnTo>
                <a:lnTo>
                  <a:pt x="12336" y="7912"/>
                </a:lnTo>
                <a:lnTo>
                  <a:pt x="15752" y="0"/>
                </a:lnTo>
                <a:lnTo>
                  <a:pt x="10304" y="2031"/>
                </a:lnTo>
                <a:lnTo>
                  <a:pt x="5592" y="4356"/>
                </a:lnTo>
                <a:lnTo>
                  <a:pt x="1578" y="8539"/>
                </a:lnTo>
                <a:lnTo>
                  <a:pt x="0" y="18292"/>
                </a:lnTo>
                <a:lnTo>
                  <a:pt x="5084" y="30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898467" y="1294645"/>
            <a:ext cx="28701" cy="31432"/>
          </a:xfrm>
          <a:custGeom>
            <a:avLst/>
            <a:gdLst/>
            <a:ahLst/>
            <a:cxnLst/>
            <a:rect l="l" t="t" r="r" b="b"/>
            <a:pathLst>
              <a:path w="28701" h="31432">
                <a:moveTo>
                  <a:pt x="28498" y="26619"/>
                </a:moveTo>
                <a:lnTo>
                  <a:pt x="28701" y="20637"/>
                </a:lnTo>
                <a:lnTo>
                  <a:pt x="25386" y="14427"/>
                </a:lnTo>
                <a:lnTo>
                  <a:pt x="21703" y="7467"/>
                </a:lnTo>
                <a:lnTo>
                  <a:pt x="14693" y="2946"/>
                </a:lnTo>
                <a:lnTo>
                  <a:pt x="7276" y="0"/>
                </a:lnTo>
                <a:lnTo>
                  <a:pt x="4846" y="2241"/>
                </a:lnTo>
                <a:lnTo>
                  <a:pt x="2398" y="6960"/>
                </a:lnTo>
                <a:lnTo>
                  <a:pt x="2398" y="17836"/>
                </a:lnTo>
                <a:lnTo>
                  <a:pt x="4202" y="22542"/>
                </a:lnTo>
                <a:lnTo>
                  <a:pt x="9384" y="28689"/>
                </a:lnTo>
                <a:lnTo>
                  <a:pt x="17842" y="31089"/>
                </a:lnTo>
                <a:lnTo>
                  <a:pt x="27189" y="31432"/>
                </a:lnTo>
                <a:lnTo>
                  <a:pt x="28498" y="26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920828" y="1282326"/>
            <a:ext cx="37236" cy="41808"/>
          </a:xfrm>
          <a:custGeom>
            <a:avLst/>
            <a:gdLst/>
            <a:ahLst/>
            <a:cxnLst/>
            <a:rect l="l" t="t" r="r" b="b"/>
            <a:pathLst>
              <a:path w="37236" h="41808">
                <a:moveTo>
                  <a:pt x="29591" y="41109"/>
                </a:moveTo>
                <a:lnTo>
                  <a:pt x="33096" y="40284"/>
                </a:lnTo>
                <a:lnTo>
                  <a:pt x="36334" y="39433"/>
                </a:lnTo>
                <a:lnTo>
                  <a:pt x="37236" y="34213"/>
                </a:lnTo>
                <a:lnTo>
                  <a:pt x="37071" y="27787"/>
                </a:lnTo>
                <a:lnTo>
                  <a:pt x="33680" y="21386"/>
                </a:lnTo>
                <a:lnTo>
                  <a:pt x="29329" y="15025"/>
                </a:lnTo>
                <a:lnTo>
                  <a:pt x="19533" y="6258"/>
                </a:lnTo>
                <a:lnTo>
                  <a:pt x="8788" y="0"/>
                </a:lnTo>
                <a:lnTo>
                  <a:pt x="5943" y="1028"/>
                </a:lnTo>
                <a:lnTo>
                  <a:pt x="2946" y="2171"/>
                </a:lnTo>
                <a:lnTo>
                  <a:pt x="0" y="3479"/>
                </a:lnTo>
                <a:lnTo>
                  <a:pt x="5117" y="6135"/>
                </a:lnTo>
                <a:lnTo>
                  <a:pt x="15727" y="13655"/>
                </a:lnTo>
                <a:lnTo>
                  <a:pt x="23710" y="23647"/>
                </a:lnTo>
                <a:lnTo>
                  <a:pt x="27254" y="30302"/>
                </a:lnTo>
                <a:lnTo>
                  <a:pt x="27216" y="36639"/>
                </a:lnTo>
                <a:lnTo>
                  <a:pt x="25933" y="41808"/>
                </a:lnTo>
                <a:lnTo>
                  <a:pt x="29591" y="41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2909529" y="1288159"/>
            <a:ext cx="33197" cy="37884"/>
          </a:xfrm>
          <a:custGeom>
            <a:avLst/>
            <a:gdLst/>
            <a:ahLst/>
            <a:cxnLst/>
            <a:rect l="l" t="t" r="r" b="b"/>
            <a:pathLst>
              <a:path w="33197" h="37884">
                <a:moveTo>
                  <a:pt x="8039" y="6985"/>
                </a:moveTo>
                <a:lnTo>
                  <a:pt x="15595" y="11976"/>
                </a:lnTo>
                <a:lnTo>
                  <a:pt x="19646" y="19596"/>
                </a:lnTo>
                <a:lnTo>
                  <a:pt x="23215" y="26314"/>
                </a:lnTo>
                <a:lnTo>
                  <a:pt x="23152" y="32689"/>
                </a:lnTo>
                <a:lnTo>
                  <a:pt x="21843" y="37884"/>
                </a:lnTo>
                <a:lnTo>
                  <a:pt x="24968" y="37744"/>
                </a:lnTo>
                <a:lnTo>
                  <a:pt x="28117" y="37426"/>
                </a:lnTo>
                <a:lnTo>
                  <a:pt x="31241" y="36982"/>
                </a:lnTo>
                <a:lnTo>
                  <a:pt x="32765" y="32042"/>
                </a:lnTo>
                <a:lnTo>
                  <a:pt x="33197" y="25717"/>
                </a:lnTo>
                <a:lnTo>
                  <a:pt x="29692" y="19126"/>
                </a:lnTo>
                <a:lnTo>
                  <a:pt x="27125" y="15139"/>
                </a:lnTo>
                <a:lnTo>
                  <a:pt x="17678" y="6338"/>
                </a:lnTo>
                <a:lnTo>
                  <a:pt x="6375" y="0"/>
                </a:lnTo>
                <a:lnTo>
                  <a:pt x="4140" y="1155"/>
                </a:lnTo>
                <a:lnTo>
                  <a:pt x="0" y="3695"/>
                </a:lnTo>
                <a:lnTo>
                  <a:pt x="8039" y="69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935301" y="1277210"/>
            <a:ext cx="39738" cy="42875"/>
          </a:xfrm>
          <a:custGeom>
            <a:avLst/>
            <a:gdLst/>
            <a:ahLst/>
            <a:cxnLst/>
            <a:rect l="l" t="t" r="r" b="b"/>
            <a:pathLst>
              <a:path w="39738" h="42875">
                <a:moveTo>
                  <a:pt x="6309" y="6815"/>
                </a:moveTo>
                <a:lnTo>
                  <a:pt x="16520" y="14748"/>
                </a:lnTo>
                <a:lnTo>
                  <a:pt x="24523" y="25184"/>
                </a:lnTo>
                <a:lnTo>
                  <a:pt x="27838" y="31432"/>
                </a:lnTo>
                <a:lnTo>
                  <a:pt x="28371" y="37617"/>
                </a:lnTo>
                <a:lnTo>
                  <a:pt x="27762" y="42875"/>
                </a:lnTo>
                <a:lnTo>
                  <a:pt x="34950" y="40716"/>
                </a:lnTo>
                <a:lnTo>
                  <a:pt x="39738" y="38798"/>
                </a:lnTo>
                <a:lnTo>
                  <a:pt x="37134" y="24155"/>
                </a:lnTo>
                <a:lnTo>
                  <a:pt x="32740" y="19354"/>
                </a:lnTo>
                <a:lnTo>
                  <a:pt x="30013" y="16375"/>
                </a:lnTo>
                <a:lnTo>
                  <a:pt x="22444" y="8725"/>
                </a:lnTo>
                <a:lnTo>
                  <a:pt x="11658" y="0"/>
                </a:lnTo>
                <a:lnTo>
                  <a:pt x="6718" y="1104"/>
                </a:lnTo>
                <a:lnTo>
                  <a:pt x="0" y="3213"/>
                </a:lnTo>
                <a:lnTo>
                  <a:pt x="6309" y="68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844914" y="1190491"/>
            <a:ext cx="315155" cy="203142"/>
          </a:xfrm>
          <a:custGeom>
            <a:avLst/>
            <a:gdLst/>
            <a:ahLst/>
            <a:cxnLst/>
            <a:rect l="l" t="t" r="r" b="b"/>
            <a:pathLst>
              <a:path w="315155" h="203142">
                <a:moveTo>
                  <a:pt x="161042" y="202937"/>
                </a:moveTo>
                <a:lnTo>
                  <a:pt x="177027" y="201693"/>
                </a:lnTo>
                <a:lnTo>
                  <a:pt x="194645" y="199100"/>
                </a:lnTo>
                <a:lnTo>
                  <a:pt x="210247" y="195657"/>
                </a:lnTo>
                <a:lnTo>
                  <a:pt x="225065" y="191280"/>
                </a:lnTo>
                <a:lnTo>
                  <a:pt x="239025" y="186034"/>
                </a:lnTo>
                <a:lnTo>
                  <a:pt x="252054" y="179983"/>
                </a:lnTo>
                <a:lnTo>
                  <a:pt x="264076" y="173193"/>
                </a:lnTo>
                <a:lnTo>
                  <a:pt x="269101" y="122640"/>
                </a:lnTo>
                <a:lnTo>
                  <a:pt x="61773" y="61451"/>
                </a:lnTo>
                <a:lnTo>
                  <a:pt x="70314" y="54222"/>
                </a:lnTo>
                <a:lnTo>
                  <a:pt x="80078" y="47634"/>
                </a:lnTo>
                <a:lnTo>
                  <a:pt x="90972" y="41770"/>
                </a:lnTo>
                <a:lnTo>
                  <a:pt x="104907" y="7489"/>
                </a:lnTo>
                <a:lnTo>
                  <a:pt x="90090" y="11868"/>
                </a:lnTo>
                <a:lnTo>
                  <a:pt x="76130" y="17115"/>
                </a:lnTo>
                <a:lnTo>
                  <a:pt x="63102" y="23166"/>
                </a:lnTo>
                <a:lnTo>
                  <a:pt x="55950" y="27206"/>
                </a:lnTo>
                <a:lnTo>
                  <a:pt x="55950" y="83418"/>
                </a:lnTo>
                <a:lnTo>
                  <a:pt x="254305" y="141957"/>
                </a:lnTo>
                <a:lnTo>
                  <a:pt x="245781" y="149196"/>
                </a:lnTo>
                <a:lnTo>
                  <a:pt x="236031" y="155794"/>
                </a:lnTo>
                <a:lnTo>
                  <a:pt x="225149" y="161670"/>
                </a:lnTo>
                <a:lnTo>
                  <a:pt x="213227" y="166741"/>
                </a:lnTo>
                <a:lnTo>
                  <a:pt x="200361" y="170926"/>
                </a:lnTo>
                <a:lnTo>
                  <a:pt x="186642" y="174144"/>
                </a:lnTo>
                <a:lnTo>
                  <a:pt x="173432" y="176171"/>
                </a:lnTo>
                <a:lnTo>
                  <a:pt x="157470" y="177318"/>
                </a:lnTo>
                <a:lnTo>
                  <a:pt x="141885" y="177084"/>
                </a:lnTo>
                <a:lnTo>
                  <a:pt x="126836" y="175542"/>
                </a:lnTo>
                <a:lnTo>
                  <a:pt x="112481" y="172766"/>
                </a:lnTo>
                <a:lnTo>
                  <a:pt x="98978" y="168829"/>
                </a:lnTo>
                <a:lnTo>
                  <a:pt x="86486" y="163803"/>
                </a:lnTo>
                <a:lnTo>
                  <a:pt x="75162" y="157762"/>
                </a:lnTo>
                <a:lnTo>
                  <a:pt x="65166" y="150780"/>
                </a:lnTo>
                <a:lnTo>
                  <a:pt x="56655" y="142930"/>
                </a:lnTo>
                <a:lnTo>
                  <a:pt x="55950" y="142043"/>
                </a:lnTo>
                <a:lnTo>
                  <a:pt x="55950" y="182075"/>
                </a:lnTo>
                <a:lnTo>
                  <a:pt x="61282" y="184832"/>
                </a:lnTo>
                <a:lnTo>
                  <a:pt x="73620" y="190007"/>
                </a:lnTo>
                <a:lnTo>
                  <a:pt x="86741" y="194387"/>
                </a:lnTo>
                <a:lnTo>
                  <a:pt x="100559" y="197931"/>
                </a:lnTo>
                <a:lnTo>
                  <a:pt x="114986" y="200599"/>
                </a:lnTo>
                <a:lnTo>
                  <a:pt x="129934" y="202349"/>
                </a:lnTo>
                <a:lnTo>
                  <a:pt x="145315" y="203142"/>
                </a:lnTo>
                <a:lnTo>
                  <a:pt x="161042" y="202937"/>
                </a:lnTo>
                <a:close/>
              </a:path>
              <a:path w="315155" h="203142">
                <a:moveTo>
                  <a:pt x="275019" y="165727"/>
                </a:moveTo>
                <a:lnTo>
                  <a:pt x="284807" y="157651"/>
                </a:lnTo>
                <a:lnTo>
                  <a:pt x="293368" y="149028"/>
                </a:lnTo>
                <a:lnTo>
                  <a:pt x="300626" y="139923"/>
                </a:lnTo>
                <a:lnTo>
                  <a:pt x="306508" y="130401"/>
                </a:lnTo>
                <a:lnTo>
                  <a:pt x="310939" y="120526"/>
                </a:lnTo>
                <a:lnTo>
                  <a:pt x="313846" y="110362"/>
                </a:lnTo>
                <a:lnTo>
                  <a:pt x="315155" y="99976"/>
                </a:lnTo>
                <a:lnTo>
                  <a:pt x="314791" y="89430"/>
                </a:lnTo>
                <a:lnTo>
                  <a:pt x="310921" y="73407"/>
                </a:lnTo>
                <a:lnTo>
                  <a:pt x="306527" y="63799"/>
                </a:lnTo>
                <a:lnTo>
                  <a:pt x="300735" y="54702"/>
                </a:lnTo>
                <a:lnTo>
                  <a:pt x="293633" y="46158"/>
                </a:lnTo>
                <a:lnTo>
                  <a:pt x="285308" y="38206"/>
                </a:lnTo>
                <a:lnTo>
                  <a:pt x="275849" y="30887"/>
                </a:lnTo>
                <a:lnTo>
                  <a:pt x="265342" y="24243"/>
                </a:lnTo>
                <a:lnTo>
                  <a:pt x="253877" y="18312"/>
                </a:lnTo>
                <a:lnTo>
                  <a:pt x="241539" y="13136"/>
                </a:lnTo>
                <a:lnTo>
                  <a:pt x="228417" y="8756"/>
                </a:lnTo>
                <a:lnTo>
                  <a:pt x="214599" y="5212"/>
                </a:lnTo>
                <a:lnTo>
                  <a:pt x="200173" y="2544"/>
                </a:lnTo>
                <a:lnTo>
                  <a:pt x="185225" y="793"/>
                </a:lnTo>
                <a:lnTo>
                  <a:pt x="169844" y="0"/>
                </a:lnTo>
                <a:lnTo>
                  <a:pt x="154117" y="204"/>
                </a:lnTo>
                <a:lnTo>
                  <a:pt x="138132" y="1448"/>
                </a:lnTo>
                <a:lnTo>
                  <a:pt x="120507" y="4044"/>
                </a:lnTo>
                <a:lnTo>
                  <a:pt x="104907" y="7489"/>
                </a:lnTo>
                <a:lnTo>
                  <a:pt x="90972" y="41770"/>
                </a:lnTo>
                <a:lnTo>
                  <a:pt x="102901" y="36711"/>
                </a:lnTo>
                <a:lnTo>
                  <a:pt x="115774" y="32541"/>
                </a:lnTo>
                <a:lnTo>
                  <a:pt x="129495" y="29340"/>
                </a:lnTo>
                <a:lnTo>
                  <a:pt x="142532" y="27352"/>
                </a:lnTo>
                <a:lnTo>
                  <a:pt x="158494" y="26202"/>
                </a:lnTo>
                <a:lnTo>
                  <a:pt x="174078" y="26433"/>
                </a:lnTo>
                <a:lnTo>
                  <a:pt x="189126" y="27972"/>
                </a:lnTo>
                <a:lnTo>
                  <a:pt x="203481" y="30747"/>
                </a:lnTo>
                <a:lnTo>
                  <a:pt x="216983" y="34683"/>
                </a:lnTo>
                <a:lnTo>
                  <a:pt x="229475" y="39707"/>
                </a:lnTo>
                <a:lnTo>
                  <a:pt x="240798" y="45746"/>
                </a:lnTo>
                <a:lnTo>
                  <a:pt x="250795" y="52728"/>
                </a:lnTo>
                <a:lnTo>
                  <a:pt x="259306" y="60577"/>
                </a:lnTo>
                <a:lnTo>
                  <a:pt x="266174" y="69222"/>
                </a:lnTo>
                <a:lnTo>
                  <a:pt x="271241" y="78589"/>
                </a:lnTo>
                <a:lnTo>
                  <a:pt x="274282" y="88287"/>
                </a:lnTo>
                <a:lnTo>
                  <a:pt x="275242" y="100797"/>
                </a:lnTo>
                <a:lnTo>
                  <a:pt x="273062" y="113004"/>
                </a:lnTo>
                <a:lnTo>
                  <a:pt x="269101" y="122640"/>
                </a:lnTo>
                <a:lnTo>
                  <a:pt x="264076" y="173193"/>
                </a:lnTo>
                <a:lnTo>
                  <a:pt x="275019" y="165727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841321" y="1213107"/>
            <a:ext cx="310739" cy="205117"/>
          </a:xfrm>
          <a:custGeom>
            <a:avLst/>
            <a:gdLst/>
            <a:ahLst/>
            <a:cxnLst/>
            <a:rect l="l" t="t" r="r" b="b"/>
            <a:pathLst>
              <a:path w="310739" h="205117">
                <a:moveTo>
                  <a:pt x="260337" y="121881"/>
                </a:moveTo>
                <a:lnTo>
                  <a:pt x="264731" y="117678"/>
                </a:lnTo>
                <a:lnTo>
                  <a:pt x="257898" y="119341"/>
                </a:lnTo>
                <a:lnTo>
                  <a:pt x="259605" y="122573"/>
                </a:lnTo>
                <a:lnTo>
                  <a:pt x="260337" y="121881"/>
                </a:lnTo>
                <a:close/>
              </a:path>
              <a:path w="310739" h="205117">
                <a:moveTo>
                  <a:pt x="59543" y="57124"/>
                </a:moveTo>
                <a:lnTo>
                  <a:pt x="59543" y="60648"/>
                </a:lnTo>
                <a:lnTo>
                  <a:pt x="264731" y="117678"/>
                </a:lnTo>
                <a:lnTo>
                  <a:pt x="59543" y="57124"/>
                </a:lnTo>
                <a:close/>
              </a:path>
              <a:path w="310739" h="205117">
                <a:moveTo>
                  <a:pt x="282244" y="144767"/>
                </a:moveTo>
                <a:lnTo>
                  <a:pt x="293215" y="135353"/>
                </a:lnTo>
                <a:lnTo>
                  <a:pt x="302626" y="125204"/>
                </a:lnTo>
                <a:lnTo>
                  <a:pt x="310353" y="114409"/>
                </a:lnTo>
                <a:lnTo>
                  <a:pt x="310739" y="97993"/>
                </a:lnTo>
                <a:lnTo>
                  <a:pt x="305182" y="109352"/>
                </a:lnTo>
                <a:lnTo>
                  <a:pt x="297581" y="120245"/>
                </a:lnTo>
                <a:lnTo>
                  <a:pt x="288041" y="130556"/>
                </a:lnTo>
                <a:lnTo>
                  <a:pt x="278553" y="147519"/>
                </a:lnTo>
                <a:lnTo>
                  <a:pt x="282244" y="144767"/>
                </a:lnTo>
                <a:close/>
              </a:path>
              <a:path w="310739" h="205117">
                <a:moveTo>
                  <a:pt x="166165" y="183769"/>
                </a:moveTo>
                <a:lnTo>
                  <a:pt x="178901" y="182798"/>
                </a:lnTo>
                <a:lnTo>
                  <a:pt x="196440" y="180381"/>
                </a:lnTo>
                <a:lnTo>
                  <a:pt x="210042" y="177601"/>
                </a:lnTo>
                <a:lnTo>
                  <a:pt x="223094" y="174119"/>
                </a:lnTo>
                <a:lnTo>
                  <a:pt x="235554" y="169974"/>
                </a:lnTo>
                <a:lnTo>
                  <a:pt x="247374" y="165204"/>
                </a:lnTo>
                <a:lnTo>
                  <a:pt x="258510" y="159845"/>
                </a:lnTo>
                <a:lnTo>
                  <a:pt x="268918" y="153938"/>
                </a:lnTo>
                <a:lnTo>
                  <a:pt x="278553" y="147519"/>
                </a:lnTo>
                <a:lnTo>
                  <a:pt x="288041" y="130556"/>
                </a:lnTo>
                <a:lnTo>
                  <a:pt x="277952" y="139191"/>
                </a:lnTo>
                <a:lnTo>
                  <a:pt x="268738" y="145723"/>
                </a:lnTo>
                <a:lnTo>
                  <a:pt x="258669" y="151768"/>
                </a:lnTo>
                <a:lnTo>
                  <a:pt x="247795" y="157280"/>
                </a:lnTo>
                <a:lnTo>
                  <a:pt x="236167" y="162214"/>
                </a:lnTo>
                <a:lnTo>
                  <a:pt x="223836" y="166522"/>
                </a:lnTo>
                <a:lnTo>
                  <a:pt x="210851" y="170159"/>
                </a:lnTo>
                <a:lnTo>
                  <a:pt x="197265" y="173079"/>
                </a:lnTo>
                <a:lnTo>
                  <a:pt x="183126" y="175234"/>
                </a:lnTo>
                <a:lnTo>
                  <a:pt x="181927" y="178930"/>
                </a:lnTo>
                <a:lnTo>
                  <a:pt x="181521" y="175425"/>
                </a:lnTo>
                <a:lnTo>
                  <a:pt x="168749" y="176569"/>
                </a:lnTo>
                <a:lnTo>
                  <a:pt x="156128" y="177037"/>
                </a:lnTo>
                <a:lnTo>
                  <a:pt x="139629" y="176640"/>
                </a:lnTo>
                <a:lnTo>
                  <a:pt x="126012" y="175429"/>
                </a:lnTo>
                <a:lnTo>
                  <a:pt x="112797" y="173452"/>
                </a:lnTo>
                <a:lnTo>
                  <a:pt x="100052" y="170741"/>
                </a:lnTo>
                <a:lnTo>
                  <a:pt x="87846" y="167328"/>
                </a:lnTo>
                <a:lnTo>
                  <a:pt x="76245" y="163247"/>
                </a:lnTo>
                <a:lnTo>
                  <a:pt x="65317" y="158529"/>
                </a:lnTo>
                <a:lnTo>
                  <a:pt x="59543" y="155560"/>
                </a:lnTo>
                <a:lnTo>
                  <a:pt x="59543" y="163440"/>
                </a:lnTo>
                <a:lnTo>
                  <a:pt x="63762" y="165580"/>
                </a:lnTo>
                <a:lnTo>
                  <a:pt x="74840" y="170254"/>
                </a:lnTo>
                <a:lnTo>
                  <a:pt x="86525" y="174296"/>
                </a:lnTo>
                <a:lnTo>
                  <a:pt x="98761" y="177677"/>
                </a:lnTo>
                <a:lnTo>
                  <a:pt x="111488" y="180373"/>
                </a:lnTo>
                <a:lnTo>
                  <a:pt x="124646" y="182357"/>
                </a:lnTo>
                <a:lnTo>
                  <a:pt x="138178" y="183602"/>
                </a:lnTo>
                <a:lnTo>
                  <a:pt x="152024" y="184081"/>
                </a:lnTo>
                <a:lnTo>
                  <a:pt x="153581" y="184086"/>
                </a:lnTo>
                <a:lnTo>
                  <a:pt x="166165" y="183769"/>
                </a:lnTo>
                <a:close/>
              </a:path>
              <a:path w="310739" h="205117">
                <a:moveTo>
                  <a:pt x="316271" y="103060"/>
                </a:moveTo>
                <a:lnTo>
                  <a:pt x="320253" y="91247"/>
                </a:lnTo>
                <a:lnTo>
                  <a:pt x="322174" y="79062"/>
                </a:lnTo>
                <a:lnTo>
                  <a:pt x="322338" y="74333"/>
                </a:lnTo>
                <a:lnTo>
                  <a:pt x="322338" y="69634"/>
                </a:lnTo>
                <a:lnTo>
                  <a:pt x="320878" y="60159"/>
                </a:lnTo>
                <a:lnTo>
                  <a:pt x="317353" y="48353"/>
                </a:lnTo>
                <a:lnTo>
                  <a:pt x="311924" y="37223"/>
                </a:lnTo>
                <a:lnTo>
                  <a:pt x="304730" y="26822"/>
                </a:lnTo>
                <a:lnTo>
                  <a:pt x="295913" y="17202"/>
                </a:lnTo>
                <a:lnTo>
                  <a:pt x="285614" y="8414"/>
                </a:lnTo>
                <a:lnTo>
                  <a:pt x="273976" y="509"/>
                </a:lnTo>
                <a:lnTo>
                  <a:pt x="258577" y="-7671"/>
                </a:lnTo>
                <a:lnTo>
                  <a:pt x="247500" y="-12347"/>
                </a:lnTo>
                <a:lnTo>
                  <a:pt x="235814" y="-16388"/>
                </a:lnTo>
                <a:lnTo>
                  <a:pt x="223578" y="-19770"/>
                </a:lnTo>
                <a:lnTo>
                  <a:pt x="210851" y="-22466"/>
                </a:lnTo>
                <a:lnTo>
                  <a:pt x="197693" y="-24451"/>
                </a:lnTo>
                <a:lnTo>
                  <a:pt x="184162" y="-25698"/>
                </a:lnTo>
                <a:lnTo>
                  <a:pt x="170318" y="-26181"/>
                </a:lnTo>
                <a:lnTo>
                  <a:pt x="168744" y="-26187"/>
                </a:lnTo>
                <a:lnTo>
                  <a:pt x="156161" y="-25865"/>
                </a:lnTo>
                <a:lnTo>
                  <a:pt x="143423" y="-24885"/>
                </a:lnTo>
                <a:lnTo>
                  <a:pt x="125900" y="-22469"/>
                </a:lnTo>
                <a:lnTo>
                  <a:pt x="112299" y="-19689"/>
                </a:lnTo>
                <a:lnTo>
                  <a:pt x="99245" y="-16206"/>
                </a:lnTo>
                <a:lnTo>
                  <a:pt x="86785" y="-12060"/>
                </a:lnTo>
                <a:lnTo>
                  <a:pt x="74964" y="-7289"/>
                </a:lnTo>
                <a:lnTo>
                  <a:pt x="63827" y="-1930"/>
                </a:lnTo>
                <a:lnTo>
                  <a:pt x="59543" y="501"/>
                </a:lnTo>
                <a:lnTo>
                  <a:pt x="59543" y="8624"/>
                </a:lnTo>
                <a:lnTo>
                  <a:pt x="63678" y="6142"/>
                </a:lnTo>
                <a:lnTo>
                  <a:pt x="74552" y="629"/>
                </a:lnTo>
                <a:lnTo>
                  <a:pt x="86180" y="-4305"/>
                </a:lnTo>
                <a:lnTo>
                  <a:pt x="98513" y="-8615"/>
                </a:lnTo>
                <a:lnTo>
                  <a:pt x="111498" y="-12254"/>
                </a:lnTo>
                <a:lnTo>
                  <a:pt x="125084" y="-15176"/>
                </a:lnTo>
                <a:lnTo>
                  <a:pt x="139220" y="-17335"/>
                </a:lnTo>
                <a:lnTo>
                  <a:pt x="153590" y="-18664"/>
                </a:lnTo>
                <a:lnTo>
                  <a:pt x="166209" y="-19125"/>
                </a:lnTo>
                <a:lnTo>
                  <a:pt x="168744" y="-19138"/>
                </a:lnTo>
                <a:lnTo>
                  <a:pt x="182693" y="-18732"/>
                </a:lnTo>
                <a:lnTo>
                  <a:pt x="196308" y="-17524"/>
                </a:lnTo>
                <a:lnTo>
                  <a:pt x="209521" y="-15548"/>
                </a:lnTo>
                <a:lnTo>
                  <a:pt x="222266" y="-12838"/>
                </a:lnTo>
                <a:lnTo>
                  <a:pt x="234473" y="-9426"/>
                </a:lnTo>
                <a:lnTo>
                  <a:pt x="246076" y="-5345"/>
                </a:lnTo>
                <a:lnTo>
                  <a:pt x="257007" y="-629"/>
                </a:lnTo>
                <a:lnTo>
                  <a:pt x="265569" y="3771"/>
                </a:lnTo>
                <a:lnTo>
                  <a:pt x="277956" y="11531"/>
                </a:lnTo>
                <a:lnTo>
                  <a:pt x="288798" y="20193"/>
                </a:lnTo>
                <a:lnTo>
                  <a:pt x="297965" y="29680"/>
                </a:lnTo>
                <a:lnTo>
                  <a:pt x="305329" y="39915"/>
                </a:lnTo>
                <a:lnTo>
                  <a:pt x="310761" y="50820"/>
                </a:lnTo>
                <a:lnTo>
                  <a:pt x="313982" y="61582"/>
                </a:lnTo>
                <a:lnTo>
                  <a:pt x="314871" y="65862"/>
                </a:lnTo>
                <a:lnTo>
                  <a:pt x="315302" y="70116"/>
                </a:lnTo>
                <a:lnTo>
                  <a:pt x="315302" y="74333"/>
                </a:lnTo>
                <a:lnTo>
                  <a:pt x="314147" y="86281"/>
                </a:lnTo>
                <a:lnTo>
                  <a:pt x="310739" y="97993"/>
                </a:lnTo>
                <a:lnTo>
                  <a:pt x="310353" y="114409"/>
                </a:lnTo>
                <a:lnTo>
                  <a:pt x="316271" y="103060"/>
                </a:lnTo>
                <a:close/>
              </a:path>
              <a:path w="310739" h="205117">
                <a:moveTo>
                  <a:pt x="183126" y="175234"/>
                </a:moveTo>
                <a:lnTo>
                  <a:pt x="181521" y="175425"/>
                </a:lnTo>
                <a:lnTo>
                  <a:pt x="181927" y="178930"/>
                </a:lnTo>
                <a:lnTo>
                  <a:pt x="183126" y="175234"/>
                </a:lnTo>
                <a:close/>
              </a:path>
              <a:path w="310739" h="205117">
                <a:moveTo>
                  <a:pt x="187391" y="148475"/>
                </a:moveTo>
                <a:lnTo>
                  <a:pt x="176631" y="150050"/>
                </a:lnTo>
                <a:lnTo>
                  <a:pt x="177025" y="153555"/>
                </a:lnTo>
                <a:lnTo>
                  <a:pt x="187391" y="148475"/>
                </a:lnTo>
                <a:close/>
              </a:path>
              <a:path w="310739" h="205117">
                <a:moveTo>
                  <a:pt x="155956" y="151256"/>
                </a:moveTo>
                <a:lnTo>
                  <a:pt x="142049" y="150703"/>
                </a:lnTo>
                <a:lnTo>
                  <a:pt x="128629" y="149083"/>
                </a:lnTo>
                <a:lnTo>
                  <a:pt x="115821" y="146459"/>
                </a:lnTo>
                <a:lnTo>
                  <a:pt x="103751" y="142892"/>
                </a:lnTo>
                <a:lnTo>
                  <a:pt x="92544" y="138443"/>
                </a:lnTo>
                <a:lnTo>
                  <a:pt x="84328" y="134315"/>
                </a:lnTo>
                <a:lnTo>
                  <a:pt x="72159" y="126351"/>
                </a:lnTo>
                <a:lnTo>
                  <a:pt x="62195" y="117221"/>
                </a:lnTo>
                <a:lnTo>
                  <a:pt x="59543" y="113648"/>
                </a:lnTo>
                <a:lnTo>
                  <a:pt x="59543" y="124485"/>
                </a:lnTo>
                <a:lnTo>
                  <a:pt x="71016" y="134268"/>
                </a:lnTo>
                <a:lnTo>
                  <a:pt x="80911" y="140474"/>
                </a:lnTo>
                <a:lnTo>
                  <a:pt x="91449" y="145660"/>
                </a:lnTo>
                <a:lnTo>
                  <a:pt x="102845" y="150021"/>
                </a:lnTo>
                <a:lnTo>
                  <a:pt x="114994" y="153511"/>
                </a:lnTo>
                <a:lnTo>
                  <a:pt x="127794" y="156083"/>
                </a:lnTo>
                <a:lnTo>
                  <a:pt x="141140" y="157691"/>
                </a:lnTo>
                <a:lnTo>
                  <a:pt x="154930" y="158289"/>
                </a:lnTo>
                <a:lnTo>
                  <a:pt x="155956" y="158292"/>
                </a:lnTo>
                <a:lnTo>
                  <a:pt x="155956" y="151256"/>
                </a:lnTo>
                <a:close/>
              </a:path>
              <a:path w="310739" h="205117">
                <a:moveTo>
                  <a:pt x="259605" y="122573"/>
                </a:moveTo>
                <a:lnTo>
                  <a:pt x="257898" y="119341"/>
                </a:lnTo>
                <a:lnTo>
                  <a:pt x="264731" y="117678"/>
                </a:lnTo>
                <a:lnTo>
                  <a:pt x="59543" y="60648"/>
                </a:lnTo>
                <a:lnTo>
                  <a:pt x="59543" y="61445"/>
                </a:lnTo>
                <a:lnTo>
                  <a:pt x="255473" y="116801"/>
                </a:lnTo>
                <a:lnTo>
                  <a:pt x="256908" y="122720"/>
                </a:lnTo>
                <a:lnTo>
                  <a:pt x="250896" y="129840"/>
                </a:lnTo>
                <a:lnTo>
                  <a:pt x="259605" y="122573"/>
                </a:lnTo>
                <a:close/>
              </a:path>
              <a:path w="310739" h="205117">
                <a:moveTo>
                  <a:pt x="270905" y="95822"/>
                </a:moveTo>
                <a:lnTo>
                  <a:pt x="72625" y="37308"/>
                </a:lnTo>
                <a:lnTo>
                  <a:pt x="269570" y="98399"/>
                </a:lnTo>
                <a:lnTo>
                  <a:pt x="270905" y="95822"/>
                </a:lnTo>
                <a:close/>
              </a:path>
              <a:path w="310739" h="205117">
                <a:moveTo>
                  <a:pt x="272694" y="100025"/>
                </a:moveTo>
                <a:lnTo>
                  <a:pt x="273697" y="96646"/>
                </a:lnTo>
                <a:lnTo>
                  <a:pt x="275386" y="83426"/>
                </a:lnTo>
                <a:lnTo>
                  <a:pt x="273367" y="91071"/>
                </a:lnTo>
                <a:lnTo>
                  <a:pt x="270905" y="95822"/>
                </a:lnTo>
                <a:lnTo>
                  <a:pt x="269570" y="98399"/>
                </a:lnTo>
                <a:lnTo>
                  <a:pt x="72625" y="37308"/>
                </a:lnTo>
                <a:lnTo>
                  <a:pt x="66357" y="35458"/>
                </a:lnTo>
                <a:lnTo>
                  <a:pt x="63574" y="35698"/>
                </a:lnTo>
                <a:lnTo>
                  <a:pt x="62941" y="36296"/>
                </a:lnTo>
                <a:lnTo>
                  <a:pt x="65366" y="38836"/>
                </a:lnTo>
                <a:lnTo>
                  <a:pt x="67792" y="41389"/>
                </a:lnTo>
                <a:lnTo>
                  <a:pt x="274485" y="104228"/>
                </a:lnTo>
                <a:lnTo>
                  <a:pt x="272694" y="100025"/>
                </a:lnTo>
                <a:close/>
              </a:path>
              <a:path w="310739" h="205117">
                <a:moveTo>
                  <a:pt x="67792" y="41389"/>
                </a:moveTo>
                <a:lnTo>
                  <a:pt x="65366" y="38836"/>
                </a:lnTo>
                <a:lnTo>
                  <a:pt x="62941" y="36296"/>
                </a:lnTo>
                <a:lnTo>
                  <a:pt x="59543" y="39527"/>
                </a:lnTo>
                <a:lnTo>
                  <a:pt x="59543" y="40801"/>
                </a:lnTo>
                <a:lnTo>
                  <a:pt x="274485" y="104228"/>
                </a:lnTo>
                <a:lnTo>
                  <a:pt x="67792" y="41389"/>
                </a:lnTo>
                <a:close/>
              </a:path>
              <a:path w="310739" h="205117">
                <a:moveTo>
                  <a:pt x="275818" y="101650"/>
                </a:moveTo>
                <a:lnTo>
                  <a:pt x="280536" y="89638"/>
                </a:lnTo>
                <a:lnTo>
                  <a:pt x="282402" y="77083"/>
                </a:lnTo>
                <a:lnTo>
                  <a:pt x="282422" y="72097"/>
                </a:lnTo>
                <a:lnTo>
                  <a:pt x="282067" y="68529"/>
                </a:lnTo>
                <a:lnTo>
                  <a:pt x="277468" y="53213"/>
                </a:lnTo>
                <a:lnTo>
                  <a:pt x="271143" y="42414"/>
                </a:lnTo>
                <a:lnTo>
                  <a:pt x="262613" y="32652"/>
                </a:lnTo>
                <a:lnTo>
                  <a:pt x="252135" y="24013"/>
                </a:lnTo>
                <a:lnTo>
                  <a:pt x="242252" y="17818"/>
                </a:lnTo>
                <a:lnTo>
                  <a:pt x="231712" y="12626"/>
                </a:lnTo>
                <a:lnTo>
                  <a:pt x="220315" y="8263"/>
                </a:lnTo>
                <a:lnTo>
                  <a:pt x="208165" y="4774"/>
                </a:lnTo>
                <a:lnTo>
                  <a:pt x="195365" y="2204"/>
                </a:lnTo>
                <a:lnTo>
                  <a:pt x="182019" y="599"/>
                </a:lnTo>
                <a:lnTo>
                  <a:pt x="168232" y="2"/>
                </a:lnTo>
                <a:lnTo>
                  <a:pt x="160159" y="0"/>
                </a:lnTo>
                <a:lnTo>
                  <a:pt x="152971" y="393"/>
                </a:lnTo>
                <a:lnTo>
                  <a:pt x="145719" y="1231"/>
                </a:lnTo>
                <a:lnTo>
                  <a:pt x="131385" y="3467"/>
                </a:lnTo>
                <a:lnTo>
                  <a:pt x="117774" y="6714"/>
                </a:lnTo>
                <a:lnTo>
                  <a:pt x="104972" y="10903"/>
                </a:lnTo>
                <a:lnTo>
                  <a:pt x="93066" y="15966"/>
                </a:lnTo>
                <a:lnTo>
                  <a:pt x="82140" y="21832"/>
                </a:lnTo>
                <a:lnTo>
                  <a:pt x="72280" y="28433"/>
                </a:lnTo>
                <a:lnTo>
                  <a:pt x="63574" y="35698"/>
                </a:lnTo>
                <a:lnTo>
                  <a:pt x="66357" y="35458"/>
                </a:lnTo>
                <a:lnTo>
                  <a:pt x="72625" y="37308"/>
                </a:lnTo>
                <a:lnTo>
                  <a:pt x="86015" y="27717"/>
                </a:lnTo>
                <a:lnTo>
                  <a:pt x="96960" y="21917"/>
                </a:lnTo>
                <a:lnTo>
                  <a:pt x="108994" y="16932"/>
                </a:lnTo>
                <a:lnTo>
                  <a:pt x="122015" y="12857"/>
                </a:lnTo>
                <a:lnTo>
                  <a:pt x="135923" y="9788"/>
                </a:lnTo>
                <a:lnTo>
                  <a:pt x="146532" y="8242"/>
                </a:lnTo>
                <a:lnTo>
                  <a:pt x="153504" y="7429"/>
                </a:lnTo>
                <a:lnTo>
                  <a:pt x="160426" y="7035"/>
                </a:lnTo>
                <a:lnTo>
                  <a:pt x="167220" y="7035"/>
                </a:lnTo>
                <a:lnTo>
                  <a:pt x="181128" y="7589"/>
                </a:lnTo>
                <a:lnTo>
                  <a:pt x="194548" y="9209"/>
                </a:lnTo>
                <a:lnTo>
                  <a:pt x="207354" y="11834"/>
                </a:lnTo>
                <a:lnTo>
                  <a:pt x="219423" y="15402"/>
                </a:lnTo>
                <a:lnTo>
                  <a:pt x="230629" y="19853"/>
                </a:lnTo>
                <a:lnTo>
                  <a:pt x="238836" y="23977"/>
                </a:lnTo>
                <a:lnTo>
                  <a:pt x="251004" y="31936"/>
                </a:lnTo>
                <a:lnTo>
                  <a:pt x="260968" y="41066"/>
                </a:lnTo>
                <a:lnTo>
                  <a:pt x="268501" y="51218"/>
                </a:lnTo>
                <a:lnTo>
                  <a:pt x="273374" y="62239"/>
                </a:lnTo>
                <a:lnTo>
                  <a:pt x="275069" y="69494"/>
                </a:lnTo>
                <a:lnTo>
                  <a:pt x="275386" y="72580"/>
                </a:lnTo>
                <a:lnTo>
                  <a:pt x="275386" y="83426"/>
                </a:lnTo>
                <a:lnTo>
                  <a:pt x="273697" y="96646"/>
                </a:lnTo>
                <a:lnTo>
                  <a:pt x="272694" y="100025"/>
                </a:lnTo>
                <a:lnTo>
                  <a:pt x="274485" y="104228"/>
                </a:lnTo>
                <a:lnTo>
                  <a:pt x="275818" y="101650"/>
                </a:lnTo>
                <a:close/>
              </a:path>
              <a:path w="310739" h="205117">
                <a:moveTo>
                  <a:pt x="170192" y="157886"/>
                </a:moveTo>
                <a:lnTo>
                  <a:pt x="177431" y="157048"/>
                </a:lnTo>
                <a:lnTo>
                  <a:pt x="191768" y="154814"/>
                </a:lnTo>
                <a:lnTo>
                  <a:pt x="205383" y="151567"/>
                </a:lnTo>
                <a:lnTo>
                  <a:pt x="218189" y="147376"/>
                </a:lnTo>
                <a:lnTo>
                  <a:pt x="230101" y="142312"/>
                </a:lnTo>
                <a:lnTo>
                  <a:pt x="241032" y="136443"/>
                </a:lnTo>
                <a:lnTo>
                  <a:pt x="250896" y="129840"/>
                </a:lnTo>
                <a:lnTo>
                  <a:pt x="256908" y="122720"/>
                </a:lnTo>
                <a:lnTo>
                  <a:pt x="255473" y="116801"/>
                </a:lnTo>
                <a:lnTo>
                  <a:pt x="59543" y="61445"/>
                </a:lnTo>
                <a:lnTo>
                  <a:pt x="59543" y="64477"/>
                </a:lnTo>
                <a:lnTo>
                  <a:pt x="250661" y="120876"/>
                </a:lnTo>
                <a:lnTo>
                  <a:pt x="247021" y="123957"/>
                </a:lnTo>
                <a:lnTo>
                  <a:pt x="237276" y="130489"/>
                </a:lnTo>
                <a:lnTo>
                  <a:pt x="226338" y="136302"/>
                </a:lnTo>
                <a:lnTo>
                  <a:pt x="214309" y="141301"/>
                </a:lnTo>
                <a:lnTo>
                  <a:pt x="201293" y="145390"/>
                </a:lnTo>
                <a:lnTo>
                  <a:pt x="187391" y="148475"/>
                </a:lnTo>
                <a:lnTo>
                  <a:pt x="177025" y="153555"/>
                </a:lnTo>
                <a:lnTo>
                  <a:pt x="176631" y="150050"/>
                </a:lnTo>
                <a:lnTo>
                  <a:pt x="169646" y="150863"/>
                </a:lnTo>
                <a:lnTo>
                  <a:pt x="162737" y="151256"/>
                </a:lnTo>
                <a:lnTo>
                  <a:pt x="155956" y="151256"/>
                </a:lnTo>
                <a:lnTo>
                  <a:pt x="155956" y="158292"/>
                </a:lnTo>
                <a:lnTo>
                  <a:pt x="163004" y="158292"/>
                </a:lnTo>
                <a:lnTo>
                  <a:pt x="170192" y="1578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318105" y="2380185"/>
            <a:ext cx="1568232" cy="518087"/>
          </a:xfrm>
          <a:custGeom>
            <a:avLst/>
            <a:gdLst/>
            <a:ahLst/>
            <a:cxnLst/>
            <a:rect l="l" t="t" r="r" b="b"/>
            <a:pathLst>
              <a:path w="1568232" h="518087">
                <a:moveTo>
                  <a:pt x="1376352" y="383757"/>
                </a:moveTo>
                <a:lnTo>
                  <a:pt x="1389235" y="383586"/>
                </a:lnTo>
                <a:lnTo>
                  <a:pt x="1414291" y="383362"/>
                </a:lnTo>
                <a:lnTo>
                  <a:pt x="1421763" y="383260"/>
                </a:lnTo>
                <a:lnTo>
                  <a:pt x="1429366" y="383837"/>
                </a:lnTo>
                <a:lnTo>
                  <a:pt x="1442780" y="385128"/>
                </a:lnTo>
                <a:lnTo>
                  <a:pt x="1458841" y="386291"/>
                </a:lnTo>
                <a:lnTo>
                  <a:pt x="1474389" y="386485"/>
                </a:lnTo>
                <a:lnTo>
                  <a:pt x="1486261" y="384866"/>
                </a:lnTo>
                <a:lnTo>
                  <a:pt x="1489822" y="383121"/>
                </a:lnTo>
                <a:lnTo>
                  <a:pt x="1496810" y="374465"/>
                </a:lnTo>
                <a:lnTo>
                  <a:pt x="1502159" y="362382"/>
                </a:lnTo>
                <a:lnTo>
                  <a:pt x="1505615" y="348756"/>
                </a:lnTo>
                <a:lnTo>
                  <a:pt x="1506928" y="335474"/>
                </a:lnTo>
                <a:lnTo>
                  <a:pt x="1506154" y="325780"/>
                </a:lnTo>
                <a:lnTo>
                  <a:pt x="1502748" y="313986"/>
                </a:lnTo>
                <a:lnTo>
                  <a:pt x="1497920" y="304545"/>
                </a:lnTo>
                <a:lnTo>
                  <a:pt x="1491843" y="297210"/>
                </a:lnTo>
                <a:lnTo>
                  <a:pt x="1484692" y="291733"/>
                </a:lnTo>
                <a:lnTo>
                  <a:pt x="1476638" y="287869"/>
                </a:lnTo>
                <a:lnTo>
                  <a:pt x="1467858" y="285369"/>
                </a:lnTo>
                <a:lnTo>
                  <a:pt x="1458523" y="283987"/>
                </a:lnTo>
                <a:lnTo>
                  <a:pt x="1448809" y="283475"/>
                </a:lnTo>
                <a:lnTo>
                  <a:pt x="1438888" y="283587"/>
                </a:lnTo>
                <a:lnTo>
                  <a:pt x="1428935" y="284075"/>
                </a:lnTo>
                <a:lnTo>
                  <a:pt x="1419123" y="284692"/>
                </a:lnTo>
                <a:lnTo>
                  <a:pt x="1409625" y="285192"/>
                </a:lnTo>
                <a:lnTo>
                  <a:pt x="1400617" y="285326"/>
                </a:lnTo>
                <a:lnTo>
                  <a:pt x="1392271" y="284849"/>
                </a:lnTo>
                <a:lnTo>
                  <a:pt x="1384760" y="283512"/>
                </a:lnTo>
                <a:lnTo>
                  <a:pt x="1378260" y="281070"/>
                </a:lnTo>
                <a:lnTo>
                  <a:pt x="1372943" y="277274"/>
                </a:lnTo>
                <a:lnTo>
                  <a:pt x="1368984" y="271877"/>
                </a:lnTo>
                <a:lnTo>
                  <a:pt x="1366555" y="264634"/>
                </a:lnTo>
                <a:lnTo>
                  <a:pt x="1365832" y="255295"/>
                </a:lnTo>
                <a:lnTo>
                  <a:pt x="1377681" y="252099"/>
                </a:lnTo>
                <a:lnTo>
                  <a:pt x="1389707" y="249476"/>
                </a:lnTo>
                <a:lnTo>
                  <a:pt x="1401884" y="247345"/>
                </a:lnTo>
                <a:lnTo>
                  <a:pt x="1414191" y="245621"/>
                </a:lnTo>
                <a:lnTo>
                  <a:pt x="1426601" y="244223"/>
                </a:lnTo>
                <a:lnTo>
                  <a:pt x="1439090" y="243065"/>
                </a:lnTo>
                <a:lnTo>
                  <a:pt x="1451635" y="242066"/>
                </a:lnTo>
                <a:lnTo>
                  <a:pt x="1464211" y="241142"/>
                </a:lnTo>
                <a:lnTo>
                  <a:pt x="1476795" y="240210"/>
                </a:lnTo>
                <a:lnTo>
                  <a:pt x="1501886" y="237990"/>
                </a:lnTo>
                <a:lnTo>
                  <a:pt x="1526714" y="234740"/>
                </a:lnTo>
                <a:lnTo>
                  <a:pt x="1551086" y="229795"/>
                </a:lnTo>
                <a:lnTo>
                  <a:pt x="1568232" y="224815"/>
                </a:lnTo>
                <a:lnTo>
                  <a:pt x="1565587" y="210378"/>
                </a:lnTo>
                <a:lnTo>
                  <a:pt x="1557230" y="198456"/>
                </a:lnTo>
                <a:lnTo>
                  <a:pt x="1543729" y="188858"/>
                </a:lnTo>
                <a:lnTo>
                  <a:pt x="1525653" y="181390"/>
                </a:lnTo>
                <a:lnTo>
                  <a:pt x="1503570" y="175858"/>
                </a:lnTo>
                <a:lnTo>
                  <a:pt x="1478051" y="172070"/>
                </a:lnTo>
                <a:lnTo>
                  <a:pt x="1449665" y="169833"/>
                </a:lnTo>
                <a:lnTo>
                  <a:pt x="1418979" y="168952"/>
                </a:lnTo>
                <a:lnTo>
                  <a:pt x="1386564" y="169235"/>
                </a:lnTo>
                <a:lnTo>
                  <a:pt x="1352989" y="170489"/>
                </a:lnTo>
                <a:lnTo>
                  <a:pt x="1318822" y="172521"/>
                </a:lnTo>
                <a:lnTo>
                  <a:pt x="1284632" y="175137"/>
                </a:lnTo>
                <a:lnTo>
                  <a:pt x="1250989" y="178144"/>
                </a:lnTo>
                <a:lnTo>
                  <a:pt x="1218462" y="181349"/>
                </a:lnTo>
                <a:lnTo>
                  <a:pt x="1187620" y="184558"/>
                </a:lnTo>
                <a:lnTo>
                  <a:pt x="1159031" y="187580"/>
                </a:lnTo>
                <a:lnTo>
                  <a:pt x="1133265" y="190219"/>
                </a:lnTo>
                <a:lnTo>
                  <a:pt x="1110892" y="192284"/>
                </a:lnTo>
                <a:lnTo>
                  <a:pt x="1092479" y="193581"/>
                </a:lnTo>
                <a:lnTo>
                  <a:pt x="1078596" y="193916"/>
                </a:lnTo>
                <a:lnTo>
                  <a:pt x="1075699" y="182099"/>
                </a:lnTo>
                <a:lnTo>
                  <a:pt x="1075153" y="171585"/>
                </a:lnTo>
                <a:lnTo>
                  <a:pt x="1076653" y="162239"/>
                </a:lnTo>
                <a:lnTo>
                  <a:pt x="1079892" y="153924"/>
                </a:lnTo>
                <a:lnTo>
                  <a:pt x="1084563" y="146502"/>
                </a:lnTo>
                <a:lnTo>
                  <a:pt x="1090361" y="139837"/>
                </a:lnTo>
                <a:lnTo>
                  <a:pt x="1096978" y="133792"/>
                </a:lnTo>
                <a:lnTo>
                  <a:pt x="1104109" y="128231"/>
                </a:lnTo>
                <a:lnTo>
                  <a:pt x="1111446" y="123016"/>
                </a:lnTo>
                <a:lnTo>
                  <a:pt x="1118684" y="118010"/>
                </a:lnTo>
                <a:lnTo>
                  <a:pt x="1125516" y="113077"/>
                </a:lnTo>
                <a:lnTo>
                  <a:pt x="1131636" y="108081"/>
                </a:lnTo>
                <a:lnTo>
                  <a:pt x="1136737" y="102883"/>
                </a:lnTo>
                <a:lnTo>
                  <a:pt x="1140513" y="97348"/>
                </a:lnTo>
                <a:lnTo>
                  <a:pt x="1142657" y="91339"/>
                </a:lnTo>
                <a:lnTo>
                  <a:pt x="1142864" y="84718"/>
                </a:lnTo>
                <a:lnTo>
                  <a:pt x="1140826" y="77349"/>
                </a:lnTo>
                <a:lnTo>
                  <a:pt x="1136238" y="69095"/>
                </a:lnTo>
                <a:lnTo>
                  <a:pt x="1127206" y="59089"/>
                </a:lnTo>
                <a:lnTo>
                  <a:pt x="1118922" y="54239"/>
                </a:lnTo>
                <a:lnTo>
                  <a:pt x="1109879" y="51916"/>
                </a:lnTo>
                <a:lnTo>
                  <a:pt x="1100218" y="51793"/>
                </a:lnTo>
                <a:lnTo>
                  <a:pt x="1090081" y="53547"/>
                </a:lnTo>
                <a:lnTo>
                  <a:pt x="1079610" y="56852"/>
                </a:lnTo>
                <a:lnTo>
                  <a:pt x="1068945" y="61383"/>
                </a:lnTo>
                <a:lnTo>
                  <a:pt x="1058229" y="66815"/>
                </a:lnTo>
                <a:lnTo>
                  <a:pt x="1047602" y="72823"/>
                </a:lnTo>
                <a:lnTo>
                  <a:pt x="1037207" y="79082"/>
                </a:lnTo>
                <a:lnTo>
                  <a:pt x="1027184" y="85267"/>
                </a:lnTo>
                <a:lnTo>
                  <a:pt x="1017676" y="91053"/>
                </a:lnTo>
                <a:lnTo>
                  <a:pt x="1008823" y="96115"/>
                </a:lnTo>
                <a:lnTo>
                  <a:pt x="1000767" y="100128"/>
                </a:lnTo>
                <a:lnTo>
                  <a:pt x="993649" y="102767"/>
                </a:lnTo>
                <a:lnTo>
                  <a:pt x="980669" y="105503"/>
                </a:lnTo>
                <a:lnTo>
                  <a:pt x="968213" y="106697"/>
                </a:lnTo>
                <a:lnTo>
                  <a:pt x="955955" y="106645"/>
                </a:lnTo>
                <a:lnTo>
                  <a:pt x="943853" y="105568"/>
                </a:lnTo>
                <a:lnTo>
                  <a:pt x="931864" y="103682"/>
                </a:lnTo>
                <a:lnTo>
                  <a:pt x="919945" y="101209"/>
                </a:lnTo>
                <a:lnTo>
                  <a:pt x="908053" y="98367"/>
                </a:lnTo>
                <a:lnTo>
                  <a:pt x="896147" y="95374"/>
                </a:lnTo>
                <a:lnTo>
                  <a:pt x="884181" y="92451"/>
                </a:lnTo>
                <a:lnTo>
                  <a:pt x="872115" y="89816"/>
                </a:lnTo>
                <a:lnTo>
                  <a:pt x="859906" y="87689"/>
                </a:lnTo>
                <a:lnTo>
                  <a:pt x="849018" y="86411"/>
                </a:lnTo>
                <a:lnTo>
                  <a:pt x="835405" y="85507"/>
                </a:lnTo>
                <a:lnTo>
                  <a:pt x="821799" y="85113"/>
                </a:lnTo>
                <a:lnTo>
                  <a:pt x="808198" y="85174"/>
                </a:lnTo>
                <a:lnTo>
                  <a:pt x="794600" y="85632"/>
                </a:lnTo>
                <a:lnTo>
                  <a:pt x="781003" y="86431"/>
                </a:lnTo>
                <a:lnTo>
                  <a:pt x="767405" y="87516"/>
                </a:lnTo>
                <a:lnTo>
                  <a:pt x="753803" y="88830"/>
                </a:lnTo>
                <a:lnTo>
                  <a:pt x="740197" y="90317"/>
                </a:lnTo>
                <a:lnTo>
                  <a:pt x="726583" y="91921"/>
                </a:lnTo>
                <a:lnTo>
                  <a:pt x="712960" y="93586"/>
                </a:lnTo>
                <a:lnTo>
                  <a:pt x="699325" y="95255"/>
                </a:lnTo>
                <a:lnTo>
                  <a:pt x="685678" y="96873"/>
                </a:lnTo>
                <a:lnTo>
                  <a:pt x="672015" y="98383"/>
                </a:lnTo>
                <a:lnTo>
                  <a:pt x="658335" y="99729"/>
                </a:lnTo>
                <a:lnTo>
                  <a:pt x="644635" y="100855"/>
                </a:lnTo>
                <a:lnTo>
                  <a:pt x="630914" y="101705"/>
                </a:lnTo>
                <a:lnTo>
                  <a:pt x="617170" y="102222"/>
                </a:lnTo>
                <a:lnTo>
                  <a:pt x="603401" y="102351"/>
                </a:lnTo>
                <a:lnTo>
                  <a:pt x="589604" y="102036"/>
                </a:lnTo>
                <a:lnTo>
                  <a:pt x="575777" y="101219"/>
                </a:lnTo>
                <a:lnTo>
                  <a:pt x="563356" y="100094"/>
                </a:lnTo>
                <a:lnTo>
                  <a:pt x="550902" y="98696"/>
                </a:lnTo>
                <a:lnTo>
                  <a:pt x="538420" y="97070"/>
                </a:lnTo>
                <a:lnTo>
                  <a:pt x="525911" y="95258"/>
                </a:lnTo>
                <a:lnTo>
                  <a:pt x="513381" y="93307"/>
                </a:lnTo>
                <a:lnTo>
                  <a:pt x="500832" y="91261"/>
                </a:lnTo>
                <a:lnTo>
                  <a:pt x="488267" y="89163"/>
                </a:lnTo>
                <a:lnTo>
                  <a:pt x="475689" y="87058"/>
                </a:lnTo>
                <a:lnTo>
                  <a:pt x="463103" y="84991"/>
                </a:lnTo>
                <a:lnTo>
                  <a:pt x="450510" y="83006"/>
                </a:lnTo>
                <a:lnTo>
                  <a:pt x="437915" y="81147"/>
                </a:lnTo>
                <a:lnTo>
                  <a:pt x="425320" y="79459"/>
                </a:lnTo>
                <a:lnTo>
                  <a:pt x="412729" y="77986"/>
                </a:lnTo>
                <a:lnTo>
                  <a:pt x="400145" y="76773"/>
                </a:lnTo>
                <a:lnTo>
                  <a:pt x="387572" y="75863"/>
                </a:lnTo>
                <a:lnTo>
                  <a:pt x="375012" y="75302"/>
                </a:lnTo>
                <a:lnTo>
                  <a:pt x="362469" y="75133"/>
                </a:lnTo>
                <a:lnTo>
                  <a:pt x="349947" y="75402"/>
                </a:lnTo>
                <a:lnTo>
                  <a:pt x="337640" y="76136"/>
                </a:lnTo>
                <a:lnTo>
                  <a:pt x="325318" y="77621"/>
                </a:lnTo>
                <a:lnTo>
                  <a:pt x="312983" y="79899"/>
                </a:lnTo>
                <a:lnTo>
                  <a:pt x="300631" y="82652"/>
                </a:lnTo>
                <a:lnTo>
                  <a:pt x="288258" y="85563"/>
                </a:lnTo>
                <a:lnTo>
                  <a:pt x="275860" y="88315"/>
                </a:lnTo>
                <a:lnTo>
                  <a:pt x="263431" y="90591"/>
                </a:lnTo>
                <a:lnTo>
                  <a:pt x="250967" y="92073"/>
                </a:lnTo>
                <a:lnTo>
                  <a:pt x="238465" y="92444"/>
                </a:lnTo>
                <a:lnTo>
                  <a:pt x="229906" y="91897"/>
                </a:lnTo>
                <a:lnTo>
                  <a:pt x="222714" y="90389"/>
                </a:lnTo>
                <a:lnTo>
                  <a:pt x="217490" y="87721"/>
                </a:lnTo>
                <a:lnTo>
                  <a:pt x="213912" y="84033"/>
                </a:lnTo>
                <a:lnTo>
                  <a:pt x="211652" y="79464"/>
                </a:lnTo>
                <a:lnTo>
                  <a:pt x="210387" y="74153"/>
                </a:lnTo>
                <a:lnTo>
                  <a:pt x="209791" y="68240"/>
                </a:lnTo>
                <a:lnTo>
                  <a:pt x="209541" y="61865"/>
                </a:lnTo>
                <a:lnTo>
                  <a:pt x="209310" y="55166"/>
                </a:lnTo>
                <a:lnTo>
                  <a:pt x="208774" y="48283"/>
                </a:lnTo>
                <a:lnTo>
                  <a:pt x="207609" y="41356"/>
                </a:lnTo>
                <a:lnTo>
                  <a:pt x="205490" y="34523"/>
                </a:lnTo>
                <a:lnTo>
                  <a:pt x="202091" y="27925"/>
                </a:lnTo>
                <a:lnTo>
                  <a:pt x="197087" y="21700"/>
                </a:lnTo>
                <a:lnTo>
                  <a:pt x="190155" y="15988"/>
                </a:lnTo>
                <a:lnTo>
                  <a:pt x="180969" y="10928"/>
                </a:lnTo>
                <a:lnTo>
                  <a:pt x="169205" y="6660"/>
                </a:lnTo>
                <a:lnTo>
                  <a:pt x="154536" y="3323"/>
                </a:lnTo>
                <a:lnTo>
                  <a:pt x="136640" y="1056"/>
                </a:lnTo>
                <a:lnTo>
                  <a:pt x="115190" y="0"/>
                </a:lnTo>
                <a:lnTo>
                  <a:pt x="89863" y="292"/>
                </a:lnTo>
                <a:lnTo>
                  <a:pt x="64909" y="1770"/>
                </a:lnTo>
                <a:lnTo>
                  <a:pt x="44567" y="4131"/>
                </a:lnTo>
                <a:lnTo>
                  <a:pt x="28494" y="7305"/>
                </a:lnTo>
                <a:lnTo>
                  <a:pt x="16345" y="11222"/>
                </a:lnTo>
                <a:lnTo>
                  <a:pt x="7776" y="15811"/>
                </a:lnTo>
                <a:lnTo>
                  <a:pt x="2442" y="21004"/>
                </a:lnTo>
                <a:lnTo>
                  <a:pt x="0" y="26728"/>
                </a:lnTo>
                <a:lnTo>
                  <a:pt x="104" y="32916"/>
                </a:lnTo>
                <a:lnTo>
                  <a:pt x="2412" y="39496"/>
                </a:lnTo>
                <a:lnTo>
                  <a:pt x="6579" y="46399"/>
                </a:lnTo>
                <a:lnTo>
                  <a:pt x="12261" y="53555"/>
                </a:lnTo>
                <a:lnTo>
                  <a:pt x="19113" y="60893"/>
                </a:lnTo>
                <a:lnTo>
                  <a:pt x="26791" y="68343"/>
                </a:lnTo>
                <a:lnTo>
                  <a:pt x="34952" y="75837"/>
                </a:lnTo>
                <a:lnTo>
                  <a:pt x="43250" y="83302"/>
                </a:lnTo>
                <a:lnTo>
                  <a:pt x="51342" y="90670"/>
                </a:lnTo>
                <a:lnTo>
                  <a:pt x="58883" y="97871"/>
                </a:lnTo>
                <a:lnTo>
                  <a:pt x="65530" y="104834"/>
                </a:lnTo>
                <a:lnTo>
                  <a:pt x="70938" y="111489"/>
                </a:lnTo>
                <a:lnTo>
                  <a:pt x="74762" y="117767"/>
                </a:lnTo>
                <a:lnTo>
                  <a:pt x="82221" y="129610"/>
                </a:lnTo>
                <a:lnTo>
                  <a:pt x="91517" y="139153"/>
                </a:lnTo>
                <a:lnTo>
                  <a:pt x="102080" y="146991"/>
                </a:lnTo>
                <a:lnTo>
                  <a:pt x="113339" y="153718"/>
                </a:lnTo>
                <a:lnTo>
                  <a:pt x="124723" y="159928"/>
                </a:lnTo>
                <a:lnTo>
                  <a:pt x="135661" y="166214"/>
                </a:lnTo>
                <a:lnTo>
                  <a:pt x="145581" y="173171"/>
                </a:lnTo>
                <a:lnTo>
                  <a:pt x="153642" y="181064"/>
                </a:lnTo>
                <a:lnTo>
                  <a:pt x="157493" y="190212"/>
                </a:lnTo>
                <a:lnTo>
                  <a:pt x="157546" y="200726"/>
                </a:lnTo>
                <a:lnTo>
                  <a:pt x="156570" y="211469"/>
                </a:lnTo>
                <a:lnTo>
                  <a:pt x="157332" y="221303"/>
                </a:lnTo>
                <a:lnTo>
                  <a:pt x="162672" y="229146"/>
                </a:lnTo>
                <a:lnTo>
                  <a:pt x="170613" y="234048"/>
                </a:lnTo>
                <a:lnTo>
                  <a:pt x="179522" y="237727"/>
                </a:lnTo>
                <a:lnTo>
                  <a:pt x="189303" y="240299"/>
                </a:lnTo>
                <a:lnTo>
                  <a:pt x="199859" y="241878"/>
                </a:lnTo>
                <a:lnTo>
                  <a:pt x="211093" y="242580"/>
                </a:lnTo>
                <a:lnTo>
                  <a:pt x="222910" y="242521"/>
                </a:lnTo>
                <a:lnTo>
                  <a:pt x="235213" y="241816"/>
                </a:lnTo>
                <a:lnTo>
                  <a:pt x="247905" y="240580"/>
                </a:lnTo>
                <a:lnTo>
                  <a:pt x="260890" y="238928"/>
                </a:lnTo>
                <a:lnTo>
                  <a:pt x="274072" y="236977"/>
                </a:lnTo>
                <a:lnTo>
                  <a:pt x="287354" y="234842"/>
                </a:lnTo>
                <a:lnTo>
                  <a:pt x="300639" y="232638"/>
                </a:lnTo>
                <a:lnTo>
                  <a:pt x="313832" y="230480"/>
                </a:lnTo>
                <a:lnTo>
                  <a:pt x="326836" y="228484"/>
                </a:lnTo>
                <a:lnTo>
                  <a:pt x="339553" y="226766"/>
                </a:lnTo>
                <a:lnTo>
                  <a:pt x="351889" y="225440"/>
                </a:lnTo>
                <a:lnTo>
                  <a:pt x="363746" y="224622"/>
                </a:lnTo>
                <a:lnTo>
                  <a:pt x="375028" y="224428"/>
                </a:lnTo>
                <a:lnTo>
                  <a:pt x="385638" y="224973"/>
                </a:lnTo>
                <a:lnTo>
                  <a:pt x="395310" y="226339"/>
                </a:lnTo>
                <a:lnTo>
                  <a:pt x="406529" y="228322"/>
                </a:lnTo>
                <a:lnTo>
                  <a:pt x="418688" y="230113"/>
                </a:lnTo>
                <a:lnTo>
                  <a:pt x="431643" y="231761"/>
                </a:lnTo>
                <a:lnTo>
                  <a:pt x="445250" y="233319"/>
                </a:lnTo>
                <a:lnTo>
                  <a:pt x="459366" y="234838"/>
                </a:lnTo>
                <a:lnTo>
                  <a:pt x="473847" y="236369"/>
                </a:lnTo>
                <a:lnTo>
                  <a:pt x="488550" y="237963"/>
                </a:lnTo>
                <a:lnTo>
                  <a:pt x="503329" y="239670"/>
                </a:lnTo>
                <a:lnTo>
                  <a:pt x="518043" y="241543"/>
                </a:lnTo>
                <a:lnTo>
                  <a:pt x="532546" y="243633"/>
                </a:lnTo>
                <a:lnTo>
                  <a:pt x="546696" y="245990"/>
                </a:lnTo>
                <a:lnTo>
                  <a:pt x="560348" y="248666"/>
                </a:lnTo>
                <a:lnTo>
                  <a:pt x="573360" y="251711"/>
                </a:lnTo>
                <a:lnTo>
                  <a:pt x="585586" y="255178"/>
                </a:lnTo>
                <a:lnTo>
                  <a:pt x="596884" y="259117"/>
                </a:lnTo>
                <a:lnTo>
                  <a:pt x="607110" y="263579"/>
                </a:lnTo>
                <a:lnTo>
                  <a:pt x="616119" y="268616"/>
                </a:lnTo>
                <a:lnTo>
                  <a:pt x="623769" y="274278"/>
                </a:lnTo>
                <a:lnTo>
                  <a:pt x="629915" y="280618"/>
                </a:lnTo>
                <a:lnTo>
                  <a:pt x="632239" y="286788"/>
                </a:lnTo>
                <a:lnTo>
                  <a:pt x="629045" y="292024"/>
                </a:lnTo>
                <a:lnTo>
                  <a:pt x="621004" y="296567"/>
                </a:lnTo>
                <a:lnTo>
                  <a:pt x="608647" y="300476"/>
                </a:lnTo>
                <a:lnTo>
                  <a:pt x="592502" y="303814"/>
                </a:lnTo>
                <a:lnTo>
                  <a:pt x="573099" y="306643"/>
                </a:lnTo>
                <a:lnTo>
                  <a:pt x="550967" y="309022"/>
                </a:lnTo>
                <a:lnTo>
                  <a:pt x="526637" y="311014"/>
                </a:lnTo>
                <a:lnTo>
                  <a:pt x="500638" y="312680"/>
                </a:lnTo>
                <a:lnTo>
                  <a:pt x="473498" y="314080"/>
                </a:lnTo>
                <a:lnTo>
                  <a:pt x="445748" y="315277"/>
                </a:lnTo>
                <a:lnTo>
                  <a:pt x="417917" y="316332"/>
                </a:lnTo>
                <a:lnTo>
                  <a:pt x="390535" y="317306"/>
                </a:lnTo>
                <a:lnTo>
                  <a:pt x="364131" y="318260"/>
                </a:lnTo>
                <a:lnTo>
                  <a:pt x="339235" y="319255"/>
                </a:lnTo>
                <a:lnTo>
                  <a:pt x="316376" y="320353"/>
                </a:lnTo>
                <a:lnTo>
                  <a:pt x="296084" y="321616"/>
                </a:lnTo>
                <a:lnTo>
                  <a:pt x="278888" y="323103"/>
                </a:lnTo>
                <a:lnTo>
                  <a:pt x="265318" y="324877"/>
                </a:lnTo>
                <a:lnTo>
                  <a:pt x="255903" y="326999"/>
                </a:lnTo>
                <a:lnTo>
                  <a:pt x="254514" y="340366"/>
                </a:lnTo>
                <a:lnTo>
                  <a:pt x="256849" y="352726"/>
                </a:lnTo>
                <a:lnTo>
                  <a:pt x="262594" y="363478"/>
                </a:lnTo>
                <a:lnTo>
                  <a:pt x="271434" y="372022"/>
                </a:lnTo>
                <a:lnTo>
                  <a:pt x="283056" y="377756"/>
                </a:lnTo>
                <a:lnTo>
                  <a:pt x="290078" y="379425"/>
                </a:lnTo>
                <a:lnTo>
                  <a:pt x="291270" y="383035"/>
                </a:lnTo>
                <a:lnTo>
                  <a:pt x="294507" y="385715"/>
                </a:lnTo>
                <a:lnTo>
                  <a:pt x="299698" y="387568"/>
                </a:lnTo>
                <a:lnTo>
                  <a:pt x="306754" y="388700"/>
                </a:lnTo>
                <a:lnTo>
                  <a:pt x="315584" y="389216"/>
                </a:lnTo>
                <a:lnTo>
                  <a:pt x="326098" y="389219"/>
                </a:lnTo>
                <a:lnTo>
                  <a:pt x="338207" y="388815"/>
                </a:lnTo>
                <a:lnTo>
                  <a:pt x="351820" y="388107"/>
                </a:lnTo>
                <a:lnTo>
                  <a:pt x="366847" y="387202"/>
                </a:lnTo>
                <a:lnTo>
                  <a:pt x="383197" y="386202"/>
                </a:lnTo>
                <a:lnTo>
                  <a:pt x="400782" y="385214"/>
                </a:lnTo>
                <a:lnTo>
                  <a:pt x="419510" y="384341"/>
                </a:lnTo>
                <a:lnTo>
                  <a:pt x="439292" y="383689"/>
                </a:lnTo>
                <a:lnTo>
                  <a:pt x="460037" y="383361"/>
                </a:lnTo>
                <a:lnTo>
                  <a:pt x="470279" y="383349"/>
                </a:lnTo>
                <a:lnTo>
                  <a:pt x="482640" y="384296"/>
                </a:lnTo>
                <a:lnTo>
                  <a:pt x="488898" y="386890"/>
                </a:lnTo>
                <a:lnTo>
                  <a:pt x="489735" y="390956"/>
                </a:lnTo>
                <a:lnTo>
                  <a:pt x="485834" y="396318"/>
                </a:lnTo>
                <a:lnTo>
                  <a:pt x="477877" y="402801"/>
                </a:lnTo>
                <a:lnTo>
                  <a:pt x="466546" y="410229"/>
                </a:lnTo>
                <a:lnTo>
                  <a:pt x="452524" y="418427"/>
                </a:lnTo>
                <a:lnTo>
                  <a:pt x="436493" y="427220"/>
                </a:lnTo>
                <a:lnTo>
                  <a:pt x="419135" y="436431"/>
                </a:lnTo>
                <a:lnTo>
                  <a:pt x="401133" y="445886"/>
                </a:lnTo>
                <a:lnTo>
                  <a:pt x="383170" y="455408"/>
                </a:lnTo>
                <a:lnTo>
                  <a:pt x="365926" y="464823"/>
                </a:lnTo>
                <a:lnTo>
                  <a:pt x="350086" y="473955"/>
                </a:lnTo>
                <a:lnTo>
                  <a:pt x="336330" y="482629"/>
                </a:lnTo>
                <a:lnTo>
                  <a:pt x="325343" y="490668"/>
                </a:lnTo>
                <a:lnTo>
                  <a:pt x="317805" y="497898"/>
                </a:lnTo>
                <a:lnTo>
                  <a:pt x="314399" y="504143"/>
                </a:lnTo>
                <a:lnTo>
                  <a:pt x="315808" y="509228"/>
                </a:lnTo>
                <a:lnTo>
                  <a:pt x="322713" y="512976"/>
                </a:lnTo>
                <a:lnTo>
                  <a:pt x="335798" y="515213"/>
                </a:lnTo>
                <a:lnTo>
                  <a:pt x="356691" y="516786"/>
                </a:lnTo>
                <a:lnTo>
                  <a:pt x="375724" y="517734"/>
                </a:lnTo>
                <a:lnTo>
                  <a:pt x="393044" y="518087"/>
                </a:lnTo>
                <a:lnTo>
                  <a:pt x="408796" y="517874"/>
                </a:lnTo>
                <a:lnTo>
                  <a:pt x="423127" y="517126"/>
                </a:lnTo>
                <a:lnTo>
                  <a:pt x="436181" y="515871"/>
                </a:lnTo>
                <a:lnTo>
                  <a:pt x="448105" y="514140"/>
                </a:lnTo>
                <a:lnTo>
                  <a:pt x="459044" y="511961"/>
                </a:lnTo>
                <a:lnTo>
                  <a:pt x="469144" y="509365"/>
                </a:lnTo>
                <a:lnTo>
                  <a:pt x="478551" y="506382"/>
                </a:lnTo>
                <a:lnTo>
                  <a:pt x="487410" y="503040"/>
                </a:lnTo>
                <a:lnTo>
                  <a:pt x="495867" y="499370"/>
                </a:lnTo>
                <a:lnTo>
                  <a:pt x="504068" y="495402"/>
                </a:lnTo>
                <a:lnTo>
                  <a:pt x="512159" y="491163"/>
                </a:lnTo>
                <a:lnTo>
                  <a:pt x="520278" y="486689"/>
                </a:lnTo>
                <a:lnTo>
                  <a:pt x="530246" y="481679"/>
                </a:lnTo>
                <a:lnTo>
                  <a:pt x="541279" y="477146"/>
                </a:lnTo>
                <a:lnTo>
                  <a:pt x="553267" y="473062"/>
                </a:lnTo>
                <a:lnTo>
                  <a:pt x="566101" y="469402"/>
                </a:lnTo>
                <a:lnTo>
                  <a:pt x="579673" y="466139"/>
                </a:lnTo>
                <a:lnTo>
                  <a:pt x="593873" y="463244"/>
                </a:lnTo>
                <a:lnTo>
                  <a:pt x="608593" y="460693"/>
                </a:lnTo>
                <a:lnTo>
                  <a:pt x="623724" y="458457"/>
                </a:lnTo>
                <a:lnTo>
                  <a:pt x="639156" y="456510"/>
                </a:lnTo>
                <a:lnTo>
                  <a:pt x="654781" y="454825"/>
                </a:lnTo>
                <a:lnTo>
                  <a:pt x="670489" y="453375"/>
                </a:lnTo>
                <a:lnTo>
                  <a:pt x="686173" y="452133"/>
                </a:lnTo>
                <a:lnTo>
                  <a:pt x="701721" y="451073"/>
                </a:lnTo>
                <a:lnTo>
                  <a:pt x="717027" y="450167"/>
                </a:lnTo>
                <a:lnTo>
                  <a:pt x="731980" y="449388"/>
                </a:lnTo>
                <a:lnTo>
                  <a:pt x="746472" y="448710"/>
                </a:lnTo>
                <a:lnTo>
                  <a:pt x="760393" y="448106"/>
                </a:lnTo>
                <a:lnTo>
                  <a:pt x="773636" y="447549"/>
                </a:lnTo>
                <a:lnTo>
                  <a:pt x="786090" y="447012"/>
                </a:lnTo>
                <a:lnTo>
                  <a:pt x="797646" y="446468"/>
                </a:lnTo>
                <a:lnTo>
                  <a:pt x="814700" y="445474"/>
                </a:lnTo>
                <a:lnTo>
                  <a:pt x="829936" y="444338"/>
                </a:lnTo>
                <a:lnTo>
                  <a:pt x="843622" y="443109"/>
                </a:lnTo>
                <a:lnTo>
                  <a:pt x="856024" y="441836"/>
                </a:lnTo>
                <a:lnTo>
                  <a:pt x="867407" y="440568"/>
                </a:lnTo>
                <a:lnTo>
                  <a:pt x="878039" y="439352"/>
                </a:lnTo>
                <a:lnTo>
                  <a:pt x="888183" y="438239"/>
                </a:lnTo>
                <a:lnTo>
                  <a:pt x="898108" y="437276"/>
                </a:lnTo>
                <a:lnTo>
                  <a:pt x="908079" y="436513"/>
                </a:lnTo>
                <a:lnTo>
                  <a:pt x="918361" y="435998"/>
                </a:lnTo>
                <a:lnTo>
                  <a:pt x="929222" y="435780"/>
                </a:lnTo>
                <a:lnTo>
                  <a:pt x="940927" y="435907"/>
                </a:lnTo>
                <a:lnTo>
                  <a:pt x="953741" y="436428"/>
                </a:lnTo>
                <a:lnTo>
                  <a:pt x="967932" y="437393"/>
                </a:lnTo>
                <a:lnTo>
                  <a:pt x="983765" y="438849"/>
                </a:lnTo>
                <a:lnTo>
                  <a:pt x="993049" y="439852"/>
                </a:lnTo>
                <a:lnTo>
                  <a:pt x="1005694" y="441171"/>
                </a:lnTo>
                <a:lnTo>
                  <a:pt x="1018347" y="442280"/>
                </a:lnTo>
                <a:lnTo>
                  <a:pt x="1031008" y="443198"/>
                </a:lnTo>
                <a:lnTo>
                  <a:pt x="1043676" y="443939"/>
                </a:lnTo>
                <a:lnTo>
                  <a:pt x="1056350" y="444521"/>
                </a:lnTo>
                <a:lnTo>
                  <a:pt x="1069029" y="444960"/>
                </a:lnTo>
                <a:lnTo>
                  <a:pt x="1081714" y="445272"/>
                </a:lnTo>
                <a:lnTo>
                  <a:pt x="1094402" y="445475"/>
                </a:lnTo>
                <a:lnTo>
                  <a:pt x="1119789" y="445618"/>
                </a:lnTo>
                <a:lnTo>
                  <a:pt x="1157881" y="445424"/>
                </a:lnTo>
                <a:lnTo>
                  <a:pt x="1183277" y="445215"/>
                </a:lnTo>
                <a:lnTo>
                  <a:pt x="1211146" y="445097"/>
                </a:lnTo>
                <a:lnTo>
                  <a:pt x="1219470" y="445575"/>
                </a:lnTo>
                <a:lnTo>
                  <a:pt x="1230900" y="446662"/>
                </a:lnTo>
                <a:lnTo>
                  <a:pt x="1244337" y="447838"/>
                </a:lnTo>
                <a:lnTo>
                  <a:pt x="1258680" y="448580"/>
                </a:lnTo>
                <a:lnTo>
                  <a:pt x="1272831" y="448367"/>
                </a:lnTo>
                <a:lnTo>
                  <a:pt x="1285690" y="446679"/>
                </a:lnTo>
                <a:lnTo>
                  <a:pt x="1296156" y="442994"/>
                </a:lnTo>
                <a:lnTo>
                  <a:pt x="1303131" y="436790"/>
                </a:lnTo>
                <a:lnTo>
                  <a:pt x="1305514" y="427547"/>
                </a:lnTo>
                <a:lnTo>
                  <a:pt x="1305253" y="424624"/>
                </a:lnTo>
                <a:lnTo>
                  <a:pt x="1300702" y="414474"/>
                </a:lnTo>
                <a:lnTo>
                  <a:pt x="1291920" y="409266"/>
                </a:lnTo>
                <a:lnTo>
                  <a:pt x="1280359" y="407569"/>
                </a:lnTo>
                <a:lnTo>
                  <a:pt x="1267472" y="407953"/>
                </a:lnTo>
                <a:lnTo>
                  <a:pt x="1254711" y="408987"/>
                </a:lnTo>
                <a:lnTo>
                  <a:pt x="1243528" y="409239"/>
                </a:lnTo>
                <a:lnTo>
                  <a:pt x="1238806" y="408584"/>
                </a:lnTo>
                <a:lnTo>
                  <a:pt x="1249818" y="403376"/>
                </a:lnTo>
                <a:lnTo>
                  <a:pt x="1261321" y="398956"/>
                </a:lnTo>
                <a:lnTo>
                  <a:pt x="1273250" y="395258"/>
                </a:lnTo>
                <a:lnTo>
                  <a:pt x="1285542" y="392218"/>
                </a:lnTo>
                <a:lnTo>
                  <a:pt x="1298133" y="389767"/>
                </a:lnTo>
                <a:lnTo>
                  <a:pt x="1310958" y="387841"/>
                </a:lnTo>
                <a:lnTo>
                  <a:pt x="1323954" y="386373"/>
                </a:lnTo>
                <a:lnTo>
                  <a:pt x="1337055" y="385296"/>
                </a:lnTo>
                <a:lnTo>
                  <a:pt x="1350198" y="384545"/>
                </a:lnTo>
                <a:lnTo>
                  <a:pt x="1363318" y="384054"/>
                </a:lnTo>
                <a:lnTo>
                  <a:pt x="1376352" y="38375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684942" y="2635544"/>
            <a:ext cx="11665" cy="3301"/>
          </a:xfrm>
          <a:custGeom>
            <a:avLst/>
            <a:gdLst/>
            <a:ahLst/>
            <a:cxnLst/>
            <a:rect l="l" t="t" r="r" b="b"/>
            <a:pathLst>
              <a:path w="11665" h="3301">
                <a:moveTo>
                  <a:pt x="2501" y="965"/>
                </a:moveTo>
                <a:lnTo>
                  <a:pt x="0" y="3302"/>
                </a:lnTo>
                <a:lnTo>
                  <a:pt x="2501" y="2624"/>
                </a:lnTo>
                <a:lnTo>
                  <a:pt x="11665" y="142"/>
                </a:lnTo>
                <a:lnTo>
                  <a:pt x="2514" y="0"/>
                </a:lnTo>
                <a:lnTo>
                  <a:pt x="0" y="3302"/>
                </a:lnTo>
                <a:lnTo>
                  <a:pt x="2501" y="9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882820" y="2591059"/>
            <a:ext cx="7048" cy="17280"/>
          </a:xfrm>
          <a:custGeom>
            <a:avLst/>
            <a:gdLst/>
            <a:ahLst/>
            <a:cxnLst/>
            <a:rect l="l" t="t" r="r" b="b"/>
            <a:pathLst>
              <a:path w="7048" h="17280">
                <a:moveTo>
                  <a:pt x="2400" y="10600"/>
                </a:moveTo>
                <a:lnTo>
                  <a:pt x="0" y="13851"/>
                </a:lnTo>
                <a:lnTo>
                  <a:pt x="4635" y="17280"/>
                </a:lnTo>
                <a:lnTo>
                  <a:pt x="7035" y="14029"/>
                </a:lnTo>
                <a:lnTo>
                  <a:pt x="7048" y="12936"/>
                </a:lnTo>
                <a:lnTo>
                  <a:pt x="4846" y="0"/>
                </a:lnTo>
                <a:lnTo>
                  <a:pt x="3517" y="13940"/>
                </a:lnTo>
                <a:lnTo>
                  <a:pt x="2400" y="106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396638" y="2570582"/>
            <a:ext cx="9674" cy="7048"/>
          </a:xfrm>
          <a:custGeom>
            <a:avLst/>
            <a:gdLst/>
            <a:ahLst/>
            <a:cxnLst/>
            <a:rect l="l" t="t" r="r" b="b"/>
            <a:pathLst>
              <a:path w="9674" h="7048">
                <a:moveTo>
                  <a:pt x="3403" y="2400"/>
                </a:moveTo>
                <a:lnTo>
                  <a:pt x="2260" y="12"/>
                </a:lnTo>
                <a:lnTo>
                  <a:pt x="126" y="0"/>
                </a:lnTo>
                <a:lnTo>
                  <a:pt x="0" y="7035"/>
                </a:lnTo>
                <a:lnTo>
                  <a:pt x="2260" y="7048"/>
                </a:lnTo>
                <a:lnTo>
                  <a:pt x="9674" y="6890"/>
                </a:lnTo>
                <a:lnTo>
                  <a:pt x="3403" y="24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563621" y="2776937"/>
            <a:ext cx="11512" cy="9051"/>
          </a:xfrm>
          <a:custGeom>
            <a:avLst/>
            <a:gdLst/>
            <a:ahLst/>
            <a:cxnLst/>
            <a:rect l="l" t="t" r="r" b="b"/>
            <a:pathLst>
              <a:path w="11512" h="9051">
                <a:moveTo>
                  <a:pt x="11512" y="0"/>
                </a:moveTo>
                <a:lnTo>
                  <a:pt x="0" y="4667"/>
                </a:lnTo>
                <a:lnTo>
                  <a:pt x="1203" y="9051"/>
                </a:lnTo>
                <a:lnTo>
                  <a:pt x="6031" y="8908"/>
                </a:lnTo>
                <a:lnTo>
                  <a:pt x="1151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314307" y="2376603"/>
            <a:ext cx="1573359" cy="415582"/>
          </a:xfrm>
          <a:custGeom>
            <a:avLst/>
            <a:gdLst/>
            <a:ahLst/>
            <a:cxnLst/>
            <a:rect l="l" t="t" r="r" b="b"/>
            <a:pathLst>
              <a:path w="1573359" h="415582">
                <a:moveTo>
                  <a:pt x="264160" y="355665"/>
                </a:moveTo>
                <a:lnTo>
                  <a:pt x="261802" y="342729"/>
                </a:lnTo>
                <a:lnTo>
                  <a:pt x="261797" y="342099"/>
                </a:lnTo>
                <a:lnTo>
                  <a:pt x="260781" y="333933"/>
                </a:lnTo>
                <a:lnTo>
                  <a:pt x="263118" y="331419"/>
                </a:lnTo>
                <a:lnTo>
                  <a:pt x="270285" y="331833"/>
                </a:lnTo>
                <a:lnTo>
                  <a:pt x="284677" y="330012"/>
                </a:lnTo>
                <a:lnTo>
                  <a:pt x="289280" y="329577"/>
                </a:lnTo>
                <a:lnTo>
                  <a:pt x="298228" y="328845"/>
                </a:lnTo>
                <a:lnTo>
                  <a:pt x="307998" y="328172"/>
                </a:lnTo>
                <a:lnTo>
                  <a:pt x="318518" y="327549"/>
                </a:lnTo>
                <a:lnTo>
                  <a:pt x="329719" y="326970"/>
                </a:lnTo>
                <a:lnTo>
                  <a:pt x="341532" y="326426"/>
                </a:lnTo>
                <a:lnTo>
                  <a:pt x="353885" y="325909"/>
                </a:lnTo>
                <a:lnTo>
                  <a:pt x="366710" y="325411"/>
                </a:lnTo>
                <a:lnTo>
                  <a:pt x="379936" y="324924"/>
                </a:lnTo>
                <a:lnTo>
                  <a:pt x="393494" y="324440"/>
                </a:lnTo>
                <a:lnTo>
                  <a:pt x="407312" y="323951"/>
                </a:lnTo>
                <a:lnTo>
                  <a:pt x="421322" y="323449"/>
                </a:lnTo>
                <a:lnTo>
                  <a:pt x="435454" y="322926"/>
                </a:lnTo>
                <a:lnTo>
                  <a:pt x="449637" y="322375"/>
                </a:lnTo>
                <a:lnTo>
                  <a:pt x="463801" y="321786"/>
                </a:lnTo>
                <a:lnTo>
                  <a:pt x="477877" y="321152"/>
                </a:lnTo>
                <a:lnTo>
                  <a:pt x="491795" y="320466"/>
                </a:lnTo>
                <a:lnTo>
                  <a:pt x="512345" y="319314"/>
                </a:lnTo>
                <a:lnTo>
                  <a:pt x="526400" y="318404"/>
                </a:lnTo>
                <a:lnTo>
                  <a:pt x="539998" y="317400"/>
                </a:lnTo>
                <a:lnTo>
                  <a:pt x="553059" y="316292"/>
                </a:lnTo>
                <a:lnTo>
                  <a:pt x="565500" y="315070"/>
                </a:lnTo>
                <a:lnTo>
                  <a:pt x="577241" y="313724"/>
                </a:lnTo>
                <a:lnTo>
                  <a:pt x="588199" y="312242"/>
                </a:lnTo>
                <a:lnTo>
                  <a:pt x="595629" y="311073"/>
                </a:lnTo>
                <a:lnTo>
                  <a:pt x="609796" y="308315"/>
                </a:lnTo>
                <a:lnTo>
                  <a:pt x="621522" y="305104"/>
                </a:lnTo>
                <a:lnTo>
                  <a:pt x="630148" y="301739"/>
                </a:lnTo>
                <a:lnTo>
                  <a:pt x="637908" y="295795"/>
                </a:lnTo>
                <a:lnTo>
                  <a:pt x="639610" y="292976"/>
                </a:lnTo>
                <a:lnTo>
                  <a:pt x="639597" y="287032"/>
                </a:lnTo>
                <a:lnTo>
                  <a:pt x="628537" y="274077"/>
                </a:lnTo>
                <a:lnTo>
                  <a:pt x="618374" y="267138"/>
                </a:lnTo>
                <a:lnTo>
                  <a:pt x="606400" y="261227"/>
                </a:lnTo>
                <a:lnTo>
                  <a:pt x="593648" y="256438"/>
                </a:lnTo>
                <a:lnTo>
                  <a:pt x="582712" y="253133"/>
                </a:lnTo>
                <a:lnTo>
                  <a:pt x="571125" y="250199"/>
                </a:lnTo>
                <a:lnTo>
                  <a:pt x="558989" y="247595"/>
                </a:lnTo>
                <a:lnTo>
                  <a:pt x="546406" y="245282"/>
                </a:lnTo>
                <a:lnTo>
                  <a:pt x="533478" y="243221"/>
                </a:lnTo>
                <a:lnTo>
                  <a:pt x="520308" y="241373"/>
                </a:lnTo>
                <a:lnTo>
                  <a:pt x="506998" y="239697"/>
                </a:lnTo>
                <a:lnTo>
                  <a:pt x="494741" y="238277"/>
                </a:lnTo>
                <a:lnTo>
                  <a:pt x="480779" y="236747"/>
                </a:lnTo>
                <a:lnTo>
                  <a:pt x="467002" y="235285"/>
                </a:lnTo>
                <a:lnTo>
                  <a:pt x="453534" y="233847"/>
                </a:lnTo>
                <a:lnTo>
                  <a:pt x="440502" y="232392"/>
                </a:lnTo>
                <a:lnTo>
                  <a:pt x="428031" y="230877"/>
                </a:lnTo>
                <a:lnTo>
                  <a:pt x="416245" y="229259"/>
                </a:lnTo>
                <a:lnTo>
                  <a:pt x="405272" y="227496"/>
                </a:lnTo>
                <a:lnTo>
                  <a:pt x="399783" y="226479"/>
                </a:lnTo>
                <a:lnTo>
                  <a:pt x="392569" y="225056"/>
                </a:lnTo>
                <a:lnTo>
                  <a:pt x="384746" y="224472"/>
                </a:lnTo>
                <a:lnTo>
                  <a:pt x="376440" y="224472"/>
                </a:lnTo>
                <a:lnTo>
                  <a:pt x="364816" y="224819"/>
                </a:lnTo>
                <a:lnTo>
                  <a:pt x="352683" y="225768"/>
                </a:lnTo>
                <a:lnTo>
                  <a:pt x="340132" y="227203"/>
                </a:lnTo>
                <a:lnTo>
                  <a:pt x="327255" y="229006"/>
                </a:lnTo>
                <a:lnTo>
                  <a:pt x="314142" y="231059"/>
                </a:lnTo>
                <a:lnTo>
                  <a:pt x="300886" y="233244"/>
                </a:lnTo>
                <a:lnTo>
                  <a:pt x="298500" y="233641"/>
                </a:lnTo>
                <a:lnTo>
                  <a:pt x="285354" y="235803"/>
                </a:lnTo>
                <a:lnTo>
                  <a:pt x="272270" y="237849"/>
                </a:lnTo>
                <a:lnTo>
                  <a:pt x="259347" y="239669"/>
                </a:lnTo>
                <a:lnTo>
                  <a:pt x="246683" y="241153"/>
                </a:lnTo>
                <a:lnTo>
                  <a:pt x="234377" y="242192"/>
                </a:lnTo>
                <a:lnTo>
                  <a:pt x="222525" y="242675"/>
                </a:lnTo>
                <a:lnTo>
                  <a:pt x="219659" y="242697"/>
                </a:lnTo>
                <a:lnTo>
                  <a:pt x="205128" y="242062"/>
                </a:lnTo>
                <a:lnTo>
                  <a:pt x="191860" y="240009"/>
                </a:lnTo>
                <a:lnTo>
                  <a:pt x="180056" y="236345"/>
                </a:lnTo>
                <a:lnTo>
                  <a:pt x="169914" y="230873"/>
                </a:lnTo>
                <a:lnTo>
                  <a:pt x="166649" y="228447"/>
                </a:lnTo>
                <a:lnTo>
                  <a:pt x="163804" y="220548"/>
                </a:lnTo>
                <a:lnTo>
                  <a:pt x="163791" y="212229"/>
                </a:lnTo>
                <a:lnTo>
                  <a:pt x="165112" y="205473"/>
                </a:lnTo>
                <a:lnTo>
                  <a:pt x="165150" y="193141"/>
                </a:lnTo>
                <a:lnTo>
                  <a:pt x="164172" y="187286"/>
                </a:lnTo>
                <a:lnTo>
                  <a:pt x="160159" y="182410"/>
                </a:lnTo>
                <a:lnTo>
                  <a:pt x="151179" y="173689"/>
                </a:lnTo>
                <a:lnTo>
                  <a:pt x="140781" y="166471"/>
                </a:lnTo>
                <a:lnTo>
                  <a:pt x="129568" y="160079"/>
                </a:lnTo>
                <a:lnTo>
                  <a:pt x="118643" y="154114"/>
                </a:lnTo>
                <a:lnTo>
                  <a:pt x="107563" y="147473"/>
                </a:lnTo>
                <a:lnTo>
                  <a:pt x="97368" y="139860"/>
                </a:lnTo>
                <a:lnTo>
                  <a:pt x="88534" y="130698"/>
                </a:lnTo>
                <a:lnTo>
                  <a:pt x="81737" y="119824"/>
                </a:lnTo>
                <a:lnTo>
                  <a:pt x="75392" y="110115"/>
                </a:lnTo>
                <a:lnTo>
                  <a:pt x="66315" y="100102"/>
                </a:lnTo>
                <a:lnTo>
                  <a:pt x="64160" y="97955"/>
                </a:lnTo>
                <a:lnTo>
                  <a:pt x="55107" y="89433"/>
                </a:lnTo>
                <a:lnTo>
                  <a:pt x="45511" y="80765"/>
                </a:lnTo>
                <a:lnTo>
                  <a:pt x="35915" y="72062"/>
                </a:lnTo>
                <a:lnTo>
                  <a:pt x="26861" y="63436"/>
                </a:lnTo>
                <a:lnTo>
                  <a:pt x="26555" y="63131"/>
                </a:lnTo>
                <a:lnTo>
                  <a:pt x="20802" y="57416"/>
                </a:lnTo>
                <a:lnTo>
                  <a:pt x="15811" y="51816"/>
                </a:lnTo>
                <a:lnTo>
                  <a:pt x="12357" y="46647"/>
                </a:lnTo>
                <a:lnTo>
                  <a:pt x="8877" y="41478"/>
                </a:lnTo>
                <a:lnTo>
                  <a:pt x="7048" y="36779"/>
                </a:lnTo>
                <a:lnTo>
                  <a:pt x="7111" y="30073"/>
                </a:lnTo>
                <a:lnTo>
                  <a:pt x="8026" y="27546"/>
                </a:lnTo>
                <a:lnTo>
                  <a:pt x="18643" y="19335"/>
                </a:lnTo>
                <a:lnTo>
                  <a:pt x="32656" y="14424"/>
                </a:lnTo>
                <a:lnTo>
                  <a:pt x="45710" y="11709"/>
                </a:lnTo>
                <a:lnTo>
                  <a:pt x="56965" y="10097"/>
                </a:lnTo>
                <a:lnTo>
                  <a:pt x="69901" y="8787"/>
                </a:lnTo>
                <a:lnTo>
                  <a:pt x="84587" y="7801"/>
                </a:lnTo>
                <a:lnTo>
                  <a:pt x="93789" y="7391"/>
                </a:lnTo>
                <a:lnTo>
                  <a:pt x="111925" y="7035"/>
                </a:lnTo>
                <a:lnTo>
                  <a:pt x="129924" y="7454"/>
                </a:lnTo>
                <a:lnTo>
                  <a:pt x="145555" y="8668"/>
                </a:lnTo>
                <a:lnTo>
                  <a:pt x="158976" y="10593"/>
                </a:lnTo>
                <a:lnTo>
                  <a:pt x="170344" y="13147"/>
                </a:lnTo>
                <a:lnTo>
                  <a:pt x="179817" y="16247"/>
                </a:lnTo>
                <a:lnTo>
                  <a:pt x="187553" y="19809"/>
                </a:lnTo>
                <a:lnTo>
                  <a:pt x="199530" y="28972"/>
                </a:lnTo>
                <a:lnTo>
                  <a:pt x="205795" y="38898"/>
                </a:lnTo>
                <a:lnTo>
                  <a:pt x="209116" y="52688"/>
                </a:lnTo>
                <a:lnTo>
                  <a:pt x="209814" y="65415"/>
                </a:lnTo>
                <a:lnTo>
                  <a:pt x="210362" y="75641"/>
                </a:lnTo>
                <a:lnTo>
                  <a:pt x="210959" y="81241"/>
                </a:lnTo>
                <a:lnTo>
                  <a:pt x="212242" y="86652"/>
                </a:lnTo>
                <a:lnTo>
                  <a:pt x="215887" y="91033"/>
                </a:lnTo>
                <a:lnTo>
                  <a:pt x="219532" y="95415"/>
                </a:lnTo>
                <a:lnTo>
                  <a:pt x="225297" y="98158"/>
                </a:lnTo>
                <a:lnTo>
                  <a:pt x="233324" y="98983"/>
                </a:lnTo>
                <a:lnTo>
                  <a:pt x="237185" y="99402"/>
                </a:lnTo>
                <a:lnTo>
                  <a:pt x="241033" y="99580"/>
                </a:lnTo>
                <a:lnTo>
                  <a:pt x="244868" y="99580"/>
                </a:lnTo>
                <a:lnTo>
                  <a:pt x="257793" y="98914"/>
                </a:lnTo>
                <a:lnTo>
                  <a:pt x="270589" y="97193"/>
                </a:lnTo>
                <a:lnTo>
                  <a:pt x="283260" y="94743"/>
                </a:lnTo>
                <a:lnTo>
                  <a:pt x="295813" y="91892"/>
                </a:lnTo>
                <a:lnTo>
                  <a:pt x="308252" y="88966"/>
                </a:lnTo>
                <a:lnTo>
                  <a:pt x="320582" y="86294"/>
                </a:lnTo>
                <a:lnTo>
                  <a:pt x="332808" y="84201"/>
                </a:lnTo>
                <a:lnTo>
                  <a:pt x="341718" y="83223"/>
                </a:lnTo>
                <a:lnTo>
                  <a:pt x="354390" y="82478"/>
                </a:lnTo>
                <a:lnTo>
                  <a:pt x="367098" y="82232"/>
                </a:lnTo>
                <a:lnTo>
                  <a:pt x="367512" y="82232"/>
                </a:lnTo>
                <a:lnTo>
                  <a:pt x="380013" y="82439"/>
                </a:lnTo>
                <a:lnTo>
                  <a:pt x="392543" y="83037"/>
                </a:lnTo>
                <a:lnTo>
                  <a:pt x="405100" y="83983"/>
                </a:lnTo>
                <a:lnTo>
                  <a:pt x="417681" y="85232"/>
                </a:lnTo>
                <a:lnTo>
                  <a:pt x="430281" y="86737"/>
                </a:lnTo>
                <a:lnTo>
                  <a:pt x="442897" y="88455"/>
                </a:lnTo>
                <a:lnTo>
                  <a:pt x="455527" y="90340"/>
                </a:lnTo>
                <a:lnTo>
                  <a:pt x="468166" y="92347"/>
                </a:lnTo>
                <a:lnTo>
                  <a:pt x="480811" y="94432"/>
                </a:lnTo>
                <a:lnTo>
                  <a:pt x="493458" y="96549"/>
                </a:lnTo>
                <a:lnTo>
                  <a:pt x="506105" y="98653"/>
                </a:lnTo>
                <a:lnTo>
                  <a:pt x="518748" y="100700"/>
                </a:lnTo>
                <a:lnTo>
                  <a:pt x="531383" y="102644"/>
                </a:lnTo>
                <a:lnTo>
                  <a:pt x="544007" y="104440"/>
                </a:lnTo>
                <a:lnTo>
                  <a:pt x="556617" y="106044"/>
                </a:lnTo>
                <a:lnTo>
                  <a:pt x="569209" y="107410"/>
                </a:lnTo>
                <a:lnTo>
                  <a:pt x="579310" y="108305"/>
                </a:lnTo>
                <a:lnTo>
                  <a:pt x="592023" y="109079"/>
                </a:lnTo>
                <a:lnTo>
                  <a:pt x="604707" y="109430"/>
                </a:lnTo>
                <a:lnTo>
                  <a:pt x="609828" y="109461"/>
                </a:lnTo>
                <a:lnTo>
                  <a:pt x="622690" y="109275"/>
                </a:lnTo>
                <a:lnTo>
                  <a:pt x="635517" y="108762"/>
                </a:lnTo>
                <a:lnTo>
                  <a:pt x="648313" y="107966"/>
                </a:lnTo>
                <a:lnTo>
                  <a:pt x="661078" y="106932"/>
                </a:lnTo>
                <a:lnTo>
                  <a:pt x="673814" y="105705"/>
                </a:lnTo>
                <a:lnTo>
                  <a:pt x="686522" y="104329"/>
                </a:lnTo>
                <a:lnTo>
                  <a:pt x="699204" y="102850"/>
                </a:lnTo>
                <a:lnTo>
                  <a:pt x="711863" y="101312"/>
                </a:lnTo>
                <a:lnTo>
                  <a:pt x="724498" y="99760"/>
                </a:lnTo>
                <a:lnTo>
                  <a:pt x="737112" y="98239"/>
                </a:lnTo>
                <a:lnTo>
                  <a:pt x="749707" y="96793"/>
                </a:lnTo>
                <a:lnTo>
                  <a:pt x="762283" y="95467"/>
                </a:lnTo>
                <a:lnTo>
                  <a:pt x="774843" y="94307"/>
                </a:lnTo>
                <a:lnTo>
                  <a:pt x="787389" y="93357"/>
                </a:lnTo>
                <a:lnTo>
                  <a:pt x="799921" y="92661"/>
                </a:lnTo>
                <a:lnTo>
                  <a:pt x="812441" y="92265"/>
                </a:lnTo>
                <a:lnTo>
                  <a:pt x="820750" y="92189"/>
                </a:lnTo>
                <a:lnTo>
                  <a:pt x="833449" y="92385"/>
                </a:lnTo>
                <a:lnTo>
                  <a:pt x="846133" y="93008"/>
                </a:lnTo>
                <a:lnTo>
                  <a:pt x="852512" y="93497"/>
                </a:lnTo>
                <a:lnTo>
                  <a:pt x="865069" y="95022"/>
                </a:lnTo>
                <a:lnTo>
                  <a:pt x="877498" y="97302"/>
                </a:lnTo>
                <a:lnTo>
                  <a:pt x="889848" y="100094"/>
                </a:lnTo>
                <a:lnTo>
                  <a:pt x="902166" y="103153"/>
                </a:lnTo>
                <a:lnTo>
                  <a:pt x="914501" y="106235"/>
                </a:lnTo>
                <a:lnTo>
                  <a:pt x="926900" y="109096"/>
                </a:lnTo>
                <a:lnTo>
                  <a:pt x="939411" y="111491"/>
                </a:lnTo>
                <a:lnTo>
                  <a:pt x="952082" y="113176"/>
                </a:lnTo>
                <a:lnTo>
                  <a:pt x="964960" y="113907"/>
                </a:lnTo>
                <a:lnTo>
                  <a:pt x="966495" y="113919"/>
                </a:lnTo>
                <a:lnTo>
                  <a:pt x="978909" y="113324"/>
                </a:lnTo>
                <a:lnTo>
                  <a:pt x="991558" y="111393"/>
                </a:lnTo>
                <a:lnTo>
                  <a:pt x="998080" y="109829"/>
                </a:lnTo>
                <a:lnTo>
                  <a:pt x="1008834" y="105605"/>
                </a:lnTo>
                <a:lnTo>
                  <a:pt x="1020936" y="99037"/>
                </a:lnTo>
                <a:lnTo>
                  <a:pt x="1031959" y="92378"/>
                </a:lnTo>
                <a:lnTo>
                  <a:pt x="1042773" y="85705"/>
                </a:lnTo>
                <a:lnTo>
                  <a:pt x="1053965" y="78977"/>
                </a:lnTo>
                <a:lnTo>
                  <a:pt x="1065161" y="72707"/>
                </a:lnTo>
                <a:lnTo>
                  <a:pt x="1077819" y="66518"/>
                </a:lnTo>
                <a:lnTo>
                  <a:pt x="1090193" y="61826"/>
                </a:lnTo>
                <a:lnTo>
                  <a:pt x="1101966" y="59138"/>
                </a:lnTo>
                <a:lnTo>
                  <a:pt x="1108405" y="58699"/>
                </a:lnTo>
                <a:lnTo>
                  <a:pt x="1120843" y="60850"/>
                </a:lnTo>
                <a:lnTo>
                  <a:pt x="1131671" y="67967"/>
                </a:lnTo>
                <a:lnTo>
                  <a:pt x="1135570" y="72466"/>
                </a:lnTo>
                <a:lnTo>
                  <a:pt x="1141247" y="80086"/>
                </a:lnTo>
                <a:lnTo>
                  <a:pt x="1143317" y="86106"/>
                </a:lnTo>
                <a:lnTo>
                  <a:pt x="1143304" y="94208"/>
                </a:lnTo>
                <a:lnTo>
                  <a:pt x="1142453" y="97066"/>
                </a:lnTo>
                <a:lnTo>
                  <a:pt x="1140853" y="99923"/>
                </a:lnTo>
                <a:lnTo>
                  <a:pt x="1138059" y="104914"/>
                </a:lnTo>
                <a:lnTo>
                  <a:pt x="1132738" y="109753"/>
                </a:lnTo>
                <a:lnTo>
                  <a:pt x="1126159" y="114617"/>
                </a:lnTo>
                <a:lnTo>
                  <a:pt x="1116325" y="121566"/>
                </a:lnTo>
                <a:lnTo>
                  <a:pt x="1105833" y="128959"/>
                </a:lnTo>
                <a:lnTo>
                  <a:pt x="1095585" y="137206"/>
                </a:lnTo>
                <a:lnTo>
                  <a:pt x="1093609" y="139026"/>
                </a:lnTo>
                <a:lnTo>
                  <a:pt x="1085237" y="148379"/>
                </a:lnTo>
                <a:lnTo>
                  <a:pt x="1078938" y="159416"/>
                </a:lnTo>
                <a:lnTo>
                  <a:pt x="1075636" y="172381"/>
                </a:lnTo>
                <a:lnTo>
                  <a:pt x="1075359" y="177723"/>
                </a:lnTo>
                <a:lnTo>
                  <a:pt x="1075359" y="184086"/>
                </a:lnTo>
                <a:lnTo>
                  <a:pt x="1076528" y="191020"/>
                </a:lnTo>
                <a:lnTo>
                  <a:pt x="1079055" y="198615"/>
                </a:lnTo>
                <a:lnTo>
                  <a:pt x="1082332" y="201015"/>
                </a:lnTo>
                <a:lnTo>
                  <a:pt x="1082459" y="193979"/>
                </a:lnTo>
                <a:lnTo>
                  <a:pt x="1084592" y="193992"/>
                </a:lnTo>
                <a:lnTo>
                  <a:pt x="1085735" y="196380"/>
                </a:lnTo>
                <a:lnTo>
                  <a:pt x="1092006" y="200870"/>
                </a:lnTo>
                <a:lnTo>
                  <a:pt x="1100727" y="200423"/>
                </a:lnTo>
                <a:lnTo>
                  <a:pt x="1110670" y="199717"/>
                </a:lnTo>
                <a:lnTo>
                  <a:pt x="1121755" y="198781"/>
                </a:lnTo>
                <a:lnTo>
                  <a:pt x="1133899" y="197644"/>
                </a:lnTo>
                <a:lnTo>
                  <a:pt x="1147017" y="196335"/>
                </a:lnTo>
                <a:lnTo>
                  <a:pt x="1161029" y="194885"/>
                </a:lnTo>
                <a:lnTo>
                  <a:pt x="1175851" y="193322"/>
                </a:lnTo>
                <a:lnTo>
                  <a:pt x="1191400" y="191676"/>
                </a:lnTo>
                <a:lnTo>
                  <a:pt x="1207595" y="189976"/>
                </a:lnTo>
                <a:lnTo>
                  <a:pt x="1221854" y="188506"/>
                </a:lnTo>
                <a:lnTo>
                  <a:pt x="1234001" y="187280"/>
                </a:lnTo>
                <a:lnTo>
                  <a:pt x="1246360" y="186065"/>
                </a:lnTo>
                <a:lnTo>
                  <a:pt x="1258900" y="184871"/>
                </a:lnTo>
                <a:lnTo>
                  <a:pt x="1271589" y="183709"/>
                </a:lnTo>
                <a:lnTo>
                  <a:pt x="1284396" y="182589"/>
                </a:lnTo>
                <a:lnTo>
                  <a:pt x="1297291" y="181523"/>
                </a:lnTo>
                <a:lnTo>
                  <a:pt x="1310241" y="180519"/>
                </a:lnTo>
                <a:lnTo>
                  <a:pt x="1323216" y="179589"/>
                </a:lnTo>
                <a:lnTo>
                  <a:pt x="1336184" y="178744"/>
                </a:lnTo>
                <a:lnTo>
                  <a:pt x="1349114" y="177993"/>
                </a:lnTo>
                <a:lnTo>
                  <a:pt x="1361975" y="177347"/>
                </a:lnTo>
                <a:lnTo>
                  <a:pt x="1374736" y="176817"/>
                </a:lnTo>
                <a:lnTo>
                  <a:pt x="1387365" y="176414"/>
                </a:lnTo>
                <a:lnTo>
                  <a:pt x="1399831" y="176147"/>
                </a:lnTo>
                <a:lnTo>
                  <a:pt x="1430120" y="176145"/>
                </a:lnTo>
                <a:lnTo>
                  <a:pt x="1444473" y="176536"/>
                </a:lnTo>
                <a:lnTo>
                  <a:pt x="1458350" y="177212"/>
                </a:lnTo>
                <a:lnTo>
                  <a:pt x="1471687" y="178191"/>
                </a:lnTo>
                <a:lnTo>
                  <a:pt x="1484422" y="179489"/>
                </a:lnTo>
                <a:lnTo>
                  <a:pt x="1496494" y="181125"/>
                </a:lnTo>
                <a:lnTo>
                  <a:pt x="1518401" y="185480"/>
                </a:lnTo>
                <a:lnTo>
                  <a:pt x="1538972" y="192246"/>
                </a:lnTo>
                <a:lnTo>
                  <a:pt x="1550166" y="198036"/>
                </a:lnTo>
                <a:lnTo>
                  <a:pt x="1565513" y="213932"/>
                </a:lnTo>
                <a:lnTo>
                  <a:pt x="1568372" y="225830"/>
                </a:lnTo>
                <a:lnTo>
                  <a:pt x="1568508" y="226397"/>
                </a:lnTo>
                <a:lnTo>
                  <a:pt x="1568372" y="225830"/>
                </a:lnTo>
                <a:lnTo>
                  <a:pt x="1559221" y="228616"/>
                </a:lnTo>
                <a:lnTo>
                  <a:pt x="1547332" y="231555"/>
                </a:lnTo>
                <a:lnTo>
                  <a:pt x="1535271" y="233956"/>
                </a:lnTo>
                <a:lnTo>
                  <a:pt x="1523062" y="235901"/>
                </a:lnTo>
                <a:lnTo>
                  <a:pt x="1510728" y="237475"/>
                </a:lnTo>
                <a:lnTo>
                  <a:pt x="1498294" y="238760"/>
                </a:lnTo>
                <a:lnTo>
                  <a:pt x="1485784" y="239840"/>
                </a:lnTo>
                <a:lnTo>
                  <a:pt x="1473223" y="240797"/>
                </a:lnTo>
                <a:lnTo>
                  <a:pt x="1460634" y="241715"/>
                </a:lnTo>
                <a:lnTo>
                  <a:pt x="1448041" y="242677"/>
                </a:lnTo>
                <a:lnTo>
                  <a:pt x="1435469" y="243765"/>
                </a:lnTo>
                <a:lnTo>
                  <a:pt x="1422942" y="245064"/>
                </a:lnTo>
                <a:lnTo>
                  <a:pt x="1410484" y="246656"/>
                </a:lnTo>
                <a:lnTo>
                  <a:pt x="1398119" y="248624"/>
                </a:lnTo>
                <a:lnTo>
                  <a:pt x="1385871" y="251052"/>
                </a:lnTo>
                <a:lnTo>
                  <a:pt x="1373764" y="254023"/>
                </a:lnTo>
                <a:lnTo>
                  <a:pt x="1368615" y="255485"/>
                </a:lnTo>
                <a:lnTo>
                  <a:pt x="1369631" y="258876"/>
                </a:lnTo>
                <a:lnTo>
                  <a:pt x="1372311" y="282892"/>
                </a:lnTo>
                <a:lnTo>
                  <a:pt x="1377835" y="287172"/>
                </a:lnTo>
                <a:lnTo>
                  <a:pt x="1384312" y="289458"/>
                </a:lnTo>
                <a:lnTo>
                  <a:pt x="1390802" y="291795"/>
                </a:lnTo>
                <a:lnTo>
                  <a:pt x="1398295" y="292430"/>
                </a:lnTo>
                <a:lnTo>
                  <a:pt x="1406372" y="292442"/>
                </a:lnTo>
                <a:lnTo>
                  <a:pt x="1418651" y="292049"/>
                </a:lnTo>
                <a:lnTo>
                  <a:pt x="1431447" y="291263"/>
                </a:lnTo>
                <a:lnTo>
                  <a:pt x="1444382" y="290641"/>
                </a:lnTo>
                <a:lnTo>
                  <a:pt x="1449946" y="290563"/>
                </a:lnTo>
                <a:lnTo>
                  <a:pt x="1463540" y="291240"/>
                </a:lnTo>
                <a:lnTo>
                  <a:pt x="1476058" y="293697"/>
                </a:lnTo>
                <a:lnTo>
                  <a:pt x="1485709" y="297764"/>
                </a:lnTo>
                <a:lnTo>
                  <a:pt x="1494587" y="304733"/>
                </a:lnTo>
                <a:lnTo>
                  <a:pt x="1501608" y="315066"/>
                </a:lnTo>
                <a:lnTo>
                  <a:pt x="1506413" y="329645"/>
                </a:lnTo>
                <a:lnTo>
                  <a:pt x="1507210" y="335165"/>
                </a:lnTo>
                <a:lnTo>
                  <a:pt x="1507210" y="338239"/>
                </a:lnTo>
                <a:lnTo>
                  <a:pt x="1506150" y="350486"/>
                </a:lnTo>
                <a:lnTo>
                  <a:pt x="1503121" y="363291"/>
                </a:lnTo>
                <a:lnTo>
                  <a:pt x="1499946" y="373024"/>
                </a:lnTo>
                <a:lnTo>
                  <a:pt x="1495742" y="380479"/>
                </a:lnTo>
                <a:lnTo>
                  <a:pt x="1491399" y="383971"/>
                </a:lnTo>
                <a:lnTo>
                  <a:pt x="1488439" y="385457"/>
                </a:lnTo>
                <a:lnTo>
                  <a:pt x="1485163" y="385927"/>
                </a:lnTo>
                <a:lnTo>
                  <a:pt x="1481886" y="386422"/>
                </a:lnTo>
                <a:lnTo>
                  <a:pt x="1477683" y="386638"/>
                </a:lnTo>
                <a:lnTo>
                  <a:pt x="1473098" y="386638"/>
                </a:lnTo>
                <a:lnTo>
                  <a:pt x="1460411" y="386220"/>
                </a:lnTo>
                <a:lnTo>
                  <a:pt x="1447597" y="385258"/>
                </a:lnTo>
                <a:lnTo>
                  <a:pt x="1444612" y="384987"/>
                </a:lnTo>
                <a:lnTo>
                  <a:pt x="1440154" y="384581"/>
                </a:lnTo>
                <a:lnTo>
                  <a:pt x="1436128" y="384162"/>
                </a:lnTo>
                <a:lnTo>
                  <a:pt x="1432890" y="383844"/>
                </a:lnTo>
                <a:lnTo>
                  <a:pt x="1429626" y="383540"/>
                </a:lnTo>
                <a:lnTo>
                  <a:pt x="1425714" y="383311"/>
                </a:lnTo>
                <a:lnTo>
                  <a:pt x="1425511" y="383324"/>
                </a:lnTo>
                <a:lnTo>
                  <a:pt x="1413461" y="383482"/>
                </a:lnTo>
                <a:lnTo>
                  <a:pt x="1388432" y="383709"/>
                </a:lnTo>
                <a:lnTo>
                  <a:pt x="1375579" y="383910"/>
                </a:lnTo>
                <a:lnTo>
                  <a:pt x="1362580" y="384259"/>
                </a:lnTo>
                <a:lnTo>
                  <a:pt x="1349500" y="384821"/>
                </a:lnTo>
                <a:lnTo>
                  <a:pt x="1336399" y="385664"/>
                </a:lnTo>
                <a:lnTo>
                  <a:pt x="1323340" y="386854"/>
                </a:lnTo>
                <a:lnTo>
                  <a:pt x="1310384" y="388457"/>
                </a:lnTo>
                <a:lnTo>
                  <a:pt x="1297592" y="390540"/>
                </a:lnTo>
                <a:lnTo>
                  <a:pt x="1285028" y="393169"/>
                </a:lnTo>
                <a:lnTo>
                  <a:pt x="1272752" y="396411"/>
                </a:lnTo>
                <a:lnTo>
                  <a:pt x="1260827" y="400333"/>
                </a:lnTo>
                <a:lnTo>
                  <a:pt x="1255346" y="409241"/>
                </a:lnTo>
                <a:lnTo>
                  <a:pt x="1250518" y="409384"/>
                </a:lnTo>
                <a:lnTo>
                  <a:pt x="1249314" y="405000"/>
                </a:lnTo>
                <a:lnTo>
                  <a:pt x="1240967" y="409041"/>
                </a:lnTo>
                <a:lnTo>
                  <a:pt x="1239100" y="412597"/>
                </a:lnTo>
                <a:lnTo>
                  <a:pt x="1240345" y="415239"/>
                </a:lnTo>
                <a:lnTo>
                  <a:pt x="1241780" y="415582"/>
                </a:lnTo>
                <a:lnTo>
                  <a:pt x="1242606" y="412165"/>
                </a:lnTo>
                <a:lnTo>
                  <a:pt x="1243418" y="408736"/>
                </a:lnTo>
                <a:lnTo>
                  <a:pt x="1247686" y="409397"/>
                </a:lnTo>
                <a:lnTo>
                  <a:pt x="1255090" y="410146"/>
                </a:lnTo>
                <a:lnTo>
                  <a:pt x="1257994" y="409034"/>
                </a:lnTo>
                <a:lnTo>
                  <a:pt x="1266474" y="405785"/>
                </a:lnTo>
                <a:lnTo>
                  <a:pt x="1278315" y="402138"/>
                </a:lnTo>
                <a:lnTo>
                  <a:pt x="1290547" y="399142"/>
                </a:lnTo>
                <a:lnTo>
                  <a:pt x="1303104" y="396729"/>
                </a:lnTo>
                <a:lnTo>
                  <a:pt x="1315918" y="394835"/>
                </a:lnTo>
                <a:lnTo>
                  <a:pt x="1328923" y="393392"/>
                </a:lnTo>
                <a:lnTo>
                  <a:pt x="1342053" y="392337"/>
                </a:lnTo>
                <a:lnTo>
                  <a:pt x="1355240" y="391602"/>
                </a:lnTo>
                <a:lnTo>
                  <a:pt x="1368418" y="391123"/>
                </a:lnTo>
                <a:lnTo>
                  <a:pt x="1381521" y="390832"/>
                </a:lnTo>
                <a:lnTo>
                  <a:pt x="1394482" y="390665"/>
                </a:lnTo>
                <a:lnTo>
                  <a:pt x="1419709" y="390439"/>
                </a:lnTo>
                <a:lnTo>
                  <a:pt x="1425625" y="390359"/>
                </a:lnTo>
                <a:lnTo>
                  <a:pt x="1429029" y="390550"/>
                </a:lnTo>
                <a:lnTo>
                  <a:pt x="1432217" y="390867"/>
                </a:lnTo>
                <a:lnTo>
                  <a:pt x="1443023" y="391920"/>
                </a:lnTo>
                <a:lnTo>
                  <a:pt x="1456261" y="393015"/>
                </a:lnTo>
                <a:lnTo>
                  <a:pt x="1470078" y="393647"/>
                </a:lnTo>
                <a:lnTo>
                  <a:pt x="1477898" y="393674"/>
                </a:lnTo>
                <a:lnTo>
                  <a:pt x="1482382" y="393471"/>
                </a:lnTo>
                <a:lnTo>
                  <a:pt x="1486217" y="392874"/>
                </a:lnTo>
                <a:lnTo>
                  <a:pt x="1490065" y="392264"/>
                </a:lnTo>
                <a:lnTo>
                  <a:pt x="1495856" y="389420"/>
                </a:lnTo>
                <a:lnTo>
                  <a:pt x="1503484" y="380119"/>
                </a:lnTo>
                <a:lnTo>
                  <a:pt x="1509044" y="367821"/>
                </a:lnTo>
                <a:lnTo>
                  <a:pt x="1512697" y="353972"/>
                </a:lnTo>
                <a:lnTo>
                  <a:pt x="1514174" y="341431"/>
                </a:lnTo>
                <a:lnTo>
                  <a:pt x="1514246" y="334810"/>
                </a:lnTo>
                <a:lnTo>
                  <a:pt x="1513992" y="331571"/>
                </a:lnTo>
                <a:lnTo>
                  <a:pt x="1508975" y="314228"/>
                </a:lnTo>
                <a:lnTo>
                  <a:pt x="1502341" y="302981"/>
                </a:lnTo>
                <a:lnTo>
                  <a:pt x="1493853" y="294676"/>
                </a:lnTo>
                <a:lnTo>
                  <a:pt x="1489189" y="291642"/>
                </a:lnTo>
                <a:lnTo>
                  <a:pt x="1477590" y="286801"/>
                </a:lnTo>
                <a:lnTo>
                  <a:pt x="1465061" y="284317"/>
                </a:lnTo>
                <a:lnTo>
                  <a:pt x="1452000" y="283528"/>
                </a:lnTo>
                <a:lnTo>
                  <a:pt x="1449946" y="283514"/>
                </a:lnTo>
                <a:lnTo>
                  <a:pt x="1436704" y="283907"/>
                </a:lnTo>
                <a:lnTo>
                  <a:pt x="1423723" y="284693"/>
                </a:lnTo>
                <a:lnTo>
                  <a:pt x="1411409" y="285316"/>
                </a:lnTo>
                <a:lnTo>
                  <a:pt x="1396111" y="285432"/>
                </a:lnTo>
                <a:lnTo>
                  <a:pt x="1387525" y="284149"/>
                </a:lnTo>
                <a:lnTo>
                  <a:pt x="1382014" y="280568"/>
                </a:lnTo>
                <a:lnTo>
                  <a:pt x="1379245" y="278765"/>
                </a:lnTo>
                <a:lnTo>
                  <a:pt x="1377137" y="276479"/>
                </a:lnTo>
                <a:lnTo>
                  <a:pt x="1375587" y="273202"/>
                </a:lnTo>
                <a:lnTo>
                  <a:pt x="1374063" y="269925"/>
                </a:lnTo>
                <a:lnTo>
                  <a:pt x="1373136" y="265607"/>
                </a:lnTo>
                <a:lnTo>
                  <a:pt x="1373136" y="261564"/>
                </a:lnTo>
                <a:lnTo>
                  <a:pt x="1370634" y="262242"/>
                </a:lnTo>
                <a:lnTo>
                  <a:pt x="1373149" y="258940"/>
                </a:lnTo>
                <a:lnTo>
                  <a:pt x="1382300" y="259082"/>
                </a:lnTo>
                <a:lnTo>
                  <a:pt x="1394166" y="256492"/>
                </a:lnTo>
                <a:lnTo>
                  <a:pt x="1406208" y="254388"/>
                </a:lnTo>
                <a:lnTo>
                  <a:pt x="1418401" y="252687"/>
                </a:lnTo>
                <a:lnTo>
                  <a:pt x="1430722" y="251306"/>
                </a:lnTo>
                <a:lnTo>
                  <a:pt x="1443146" y="250162"/>
                </a:lnTo>
                <a:lnTo>
                  <a:pt x="1455649" y="249172"/>
                </a:lnTo>
                <a:lnTo>
                  <a:pt x="1468208" y="248252"/>
                </a:lnTo>
                <a:lnTo>
                  <a:pt x="1480797" y="247319"/>
                </a:lnTo>
                <a:lnTo>
                  <a:pt x="1493392" y="246291"/>
                </a:lnTo>
                <a:lnTo>
                  <a:pt x="1505970" y="245084"/>
                </a:lnTo>
                <a:lnTo>
                  <a:pt x="1518507" y="243615"/>
                </a:lnTo>
                <a:lnTo>
                  <a:pt x="1530977" y="241801"/>
                </a:lnTo>
                <a:lnTo>
                  <a:pt x="1543357" y="239559"/>
                </a:lnTo>
                <a:lnTo>
                  <a:pt x="1555623" y="236805"/>
                </a:lnTo>
                <a:lnTo>
                  <a:pt x="1567751" y="233457"/>
                </a:lnTo>
                <a:lnTo>
                  <a:pt x="1573148" y="231736"/>
                </a:lnTo>
                <a:lnTo>
                  <a:pt x="1568513" y="228307"/>
                </a:lnTo>
                <a:lnTo>
                  <a:pt x="1570913" y="225056"/>
                </a:lnTo>
                <a:lnTo>
                  <a:pt x="1572031" y="228396"/>
                </a:lnTo>
                <a:lnTo>
                  <a:pt x="1573359" y="214456"/>
                </a:lnTo>
                <a:lnTo>
                  <a:pt x="1567001" y="203337"/>
                </a:lnTo>
                <a:lnTo>
                  <a:pt x="1553555" y="191852"/>
                </a:lnTo>
                <a:lnTo>
                  <a:pt x="1531204" y="181828"/>
                </a:lnTo>
                <a:lnTo>
                  <a:pt x="1517742" y="178074"/>
                </a:lnTo>
                <a:lnTo>
                  <a:pt x="1503870" y="175209"/>
                </a:lnTo>
                <a:lnTo>
                  <a:pt x="1480959" y="172015"/>
                </a:lnTo>
                <a:lnTo>
                  <a:pt x="1455919" y="170020"/>
                </a:lnTo>
                <a:lnTo>
                  <a:pt x="1429117" y="169085"/>
                </a:lnTo>
                <a:lnTo>
                  <a:pt x="1403093" y="169054"/>
                </a:lnTo>
                <a:lnTo>
                  <a:pt x="1390642" y="169283"/>
                </a:lnTo>
                <a:lnTo>
                  <a:pt x="1365280" y="170149"/>
                </a:lnTo>
                <a:lnTo>
                  <a:pt x="1339510" y="171486"/>
                </a:lnTo>
                <a:lnTo>
                  <a:pt x="1313576" y="173211"/>
                </a:lnTo>
                <a:lnTo>
                  <a:pt x="1287722" y="175241"/>
                </a:lnTo>
                <a:lnTo>
                  <a:pt x="1262192" y="177491"/>
                </a:lnTo>
                <a:lnTo>
                  <a:pt x="1237231" y="179880"/>
                </a:lnTo>
                <a:lnTo>
                  <a:pt x="1221143" y="181495"/>
                </a:lnTo>
                <a:lnTo>
                  <a:pt x="1204379" y="183232"/>
                </a:lnTo>
                <a:lnTo>
                  <a:pt x="1188189" y="184938"/>
                </a:lnTo>
                <a:lnTo>
                  <a:pt x="1172661" y="186583"/>
                </a:lnTo>
                <a:lnTo>
                  <a:pt x="1157890" y="188136"/>
                </a:lnTo>
                <a:lnTo>
                  <a:pt x="1143964" y="189570"/>
                </a:lnTo>
                <a:lnTo>
                  <a:pt x="1130977" y="190853"/>
                </a:lnTo>
                <a:lnTo>
                  <a:pt x="1119018" y="191957"/>
                </a:lnTo>
                <a:lnTo>
                  <a:pt x="1108180" y="192852"/>
                </a:lnTo>
                <a:lnTo>
                  <a:pt x="1098555" y="193508"/>
                </a:lnTo>
                <a:lnTo>
                  <a:pt x="1090232" y="193895"/>
                </a:lnTo>
                <a:lnTo>
                  <a:pt x="1084939" y="193986"/>
                </a:lnTo>
                <a:lnTo>
                  <a:pt x="1083411" y="189395"/>
                </a:lnTo>
                <a:lnTo>
                  <a:pt x="1082408" y="183222"/>
                </a:lnTo>
                <a:lnTo>
                  <a:pt x="1082408" y="177723"/>
                </a:lnTo>
                <a:lnTo>
                  <a:pt x="1084534" y="164507"/>
                </a:lnTo>
                <a:lnTo>
                  <a:pt x="1090300" y="153410"/>
                </a:lnTo>
                <a:lnTo>
                  <a:pt x="1092250" y="150825"/>
                </a:lnTo>
                <a:lnTo>
                  <a:pt x="1100869" y="141933"/>
                </a:lnTo>
                <a:lnTo>
                  <a:pt x="1110956" y="133948"/>
                </a:lnTo>
                <a:lnTo>
                  <a:pt x="1121580" y="126494"/>
                </a:lnTo>
                <a:lnTo>
                  <a:pt x="1127379" y="122440"/>
                </a:lnTo>
                <a:lnTo>
                  <a:pt x="1133436" y="118110"/>
                </a:lnTo>
                <a:lnTo>
                  <a:pt x="1139024" y="113728"/>
                </a:lnTo>
                <a:lnTo>
                  <a:pt x="1143266" y="108699"/>
                </a:lnTo>
                <a:lnTo>
                  <a:pt x="1147483" y="103682"/>
                </a:lnTo>
                <a:lnTo>
                  <a:pt x="1150366" y="97802"/>
                </a:lnTo>
                <a:lnTo>
                  <a:pt x="1150353" y="84048"/>
                </a:lnTo>
                <a:lnTo>
                  <a:pt x="1147432" y="76593"/>
                </a:lnTo>
                <a:lnTo>
                  <a:pt x="1141221" y="68262"/>
                </a:lnTo>
                <a:lnTo>
                  <a:pt x="1131226" y="58446"/>
                </a:lnTo>
                <a:lnTo>
                  <a:pt x="1119663" y="53076"/>
                </a:lnTo>
                <a:lnTo>
                  <a:pt x="1108405" y="51650"/>
                </a:lnTo>
                <a:lnTo>
                  <a:pt x="1096752" y="52881"/>
                </a:lnTo>
                <a:lnTo>
                  <a:pt x="1084842" y="56164"/>
                </a:lnTo>
                <a:lnTo>
                  <a:pt x="1072820" y="61040"/>
                </a:lnTo>
                <a:lnTo>
                  <a:pt x="1060829" y="67049"/>
                </a:lnTo>
                <a:lnTo>
                  <a:pt x="1049012" y="73730"/>
                </a:lnTo>
                <a:lnTo>
                  <a:pt x="1035119" y="82150"/>
                </a:lnTo>
                <a:lnTo>
                  <a:pt x="1024358" y="88781"/>
                </a:lnTo>
                <a:lnTo>
                  <a:pt x="1018133" y="92519"/>
                </a:lnTo>
                <a:lnTo>
                  <a:pt x="1009522" y="97599"/>
                </a:lnTo>
                <a:lnTo>
                  <a:pt x="1001890" y="101511"/>
                </a:lnTo>
                <a:lnTo>
                  <a:pt x="996238" y="103022"/>
                </a:lnTo>
                <a:lnTo>
                  <a:pt x="983492" y="105671"/>
                </a:lnTo>
                <a:lnTo>
                  <a:pt x="970979" y="106802"/>
                </a:lnTo>
                <a:lnTo>
                  <a:pt x="966495" y="106883"/>
                </a:lnTo>
                <a:lnTo>
                  <a:pt x="954150" y="106329"/>
                </a:lnTo>
                <a:lnTo>
                  <a:pt x="941879" y="104779"/>
                </a:lnTo>
                <a:lnTo>
                  <a:pt x="929634" y="102479"/>
                </a:lnTo>
                <a:lnTo>
                  <a:pt x="917368" y="99671"/>
                </a:lnTo>
                <a:lnTo>
                  <a:pt x="905034" y="96601"/>
                </a:lnTo>
                <a:lnTo>
                  <a:pt x="892586" y="93512"/>
                </a:lnTo>
                <a:lnTo>
                  <a:pt x="879975" y="90648"/>
                </a:lnTo>
                <a:lnTo>
                  <a:pt x="867156" y="88254"/>
                </a:lnTo>
                <a:lnTo>
                  <a:pt x="854080" y="86574"/>
                </a:lnTo>
                <a:lnTo>
                  <a:pt x="840423" y="85624"/>
                </a:lnTo>
                <a:lnTo>
                  <a:pt x="827738" y="85210"/>
                </a:lnTo>
                <a:lnTo>
                  <a:pt x="820750" y="85153"/>
                </a:lnTo>
                <a:lnTo>
                  <a:pt x="808041" y="85336"/>
                </a:lnTo>
                <a:lnTo>
                  <a:pt x="795346" y="85848"/>
                </a:lnTo>
                <a:lnTo>
                  <a:pt x="782665" y="86642"/>
                </a:lnTo>
                <a:lnTo>
                  <a:pt x="769995" y="87675"/>
                </a:lnTo>
                <a:lnTo>
                  <a:pt x="757334" y="88900"/>
                </a:lnTo>
                <a:lnTo>
                  <a:pt x="744682" y="90275"/>
                </a:lnTo>
                <a:lnTo>
                  <a:pt x="732036" y="91753"/>
                </a:lnTo>
                <a:lnTo>
                  <a:pt x="719395" y="93291"/>
                </a:lnTo>
                <a:lnTo>
                  <a:pt x="706756" y="94842"/>
                </a:lnTo>
                <a:lnTo>
                  <a:pt x="694120" y="96363"/>
                </a:lnTo>
                <a:lnTo>
                  <a:pt x="681483" y="97809"/>
                </a:lnTo>
                <a:lnTo>
                  <a:pt x="668845" y="99134"/>
                </a:lnTo>
                <a:lnTo>
                  <a:pt x="656203" y="100294"/>
                </a:lnTo>
                <a:lnTo>
                  <a:pt x="643556" y="101245"/>
                </a:lnTo>
                <a:lnTo>
                  <a:pt x="630903" y="101940"/>
                </a:lnTo>
                <a:lnTo>
                  <a:pt x="618241" y="102337"/>
                </a:lnTo>
                <a:lnTo>
                  <a:pt x="609828" y="102412"/>
                </a:lnTo>
                <a:lnTo>
                  <a:pt x="597146" y="102220"/>
                </a:lnTo>
                <a:lnTo>
                  <a:pt x="584452" y="101613"/>
                </a:lnTo>
                <a:lnTo>
                  <a:pt x="567473" y="100165"/>
                </a:lnTo>
                <a:lnTo>
                  <a:pt x="555045" y="98771"/>
                </a:lnTo>
                <a:lnTo>
                  <a:pt x="542577" y="97144"/>
                </a:lnTo>
                <a:lnTo>
                  <a:pt x="530070" y="95330"/>
                </a:lnTo>
                <a:lnTo>
                  <a:pt x="517530" y="93374"/>
                </a:lnTo>
                <a:lnTo>
                  <a:pt x="504958" y="91321"/>
                </a:lnTo>
                <a:lnTo>
                  <a:pt x="492358" y="89216"/>
                </a:lnTo>
                <a:lnTo>
                  <a:pt x="479734" y="87103"/>
                </a:lnTo>
                <a:lnTo>
                  <a:pt x="467089" y="85028"/>
                </a:lnTo>
                <a:lnTo>
                  <a:pt x="454426" y="83036"/>
                </a:lnTo>
                <a:lnTo>
                  <a:pt x="441748" y="81171"/>
                </a:lnTo>
                <a:lnTo>
                  <a:pt x="429058" y="79480"/>
                </a:lnTo>
                <a:lnTo>
                  <a:pt x="416361" y="78006"/>
                </a:lnTo>
                <a:lnTo>
                  <a:pt x="403658" y="76795"/>
                </a:lnTo>
                <a:lnTo>
                  <a:pt x="390954" y="75891"/>
                </a:lnTo>
                <a:lnTo>
                  <a:pt x="378252" y="75341"/>
                </a:lnTo>
                <a:lnTo>
                  <a:pt x="367512" y="75184"/>
                </a:lnTo>
                <a:lnTo>
                  <a:pt x="354817" y="75413"/>
                </a:lnTo>
                <a:lnTo>
                  <a:pt x="342131" y="76135"/>
                </a:lnTo>
                <a:lnTo>
                  <a:pt x="328412" y="77767"/>
                </a:lnTo>
                <a:lnTo>
                  <a:pt x="315741" y="80111"/>
                </a:lnTo>
                <a:lnTo>
                  <a:pt x="303144" y="82919"/>
                </a:lnTo>
                <a:lnTo>
                  <a:pt x="290615" y="85863"/>
                </a:lnTo>
                <a:lnTo>
                  <a:pt x="278150" y="88616"/>
                </a:lnTo>
                <a:lnTo>
                  <a:pt x="265744" y="90850"/>
                </a:lnTo>
                <a:lnTo>
                  <a:pt x="253392" y="92238"/>
                </a:lnTo>
                <a:lnTo>
                  <a:pt x="244868" y="92532"/>
                </a:lnTo>
                <a:lnTo>
                  <a:pt x="241261" y="92532"/>
                </a:lnTo>
                <a:lnTo>
                  <a:pt x="237667" y="92367"/>
                </a:lnTo>
                <a:lnTo>
                  <a:pt x="234073" y="91986"/>
                </a:lnTo>
                <a:lnTo>
                  <a:pt x="227901" y="91313"/>
                </a:lnTo>
                <a:lnTo>
                  <a:pt x="224358" y="89585"/>
                </a:lnTo>
                <a:lnTo>
                  <a:pt x="220103" y="85445"/>
                </a:lnTo>
                <a:lnTo>
                  <a:pt x="218897" y="82918"/>
                </a:lnTo>
                <a:lnTo>
                  <a:pt x="218109" y="79565"/>
                </a:lnTo>
                <a:lnTo>
                  <a:pt x="216738" y="73736"/>
                </a:lnTo>
                <a:lnTo>
                  <a:pt x="217030" y="65722"/>
                </a:lnTo>
                <a:lnTo>
                  <a:pt x="216547" y="57061"/>
                </a:lnTo>
                <a:lnTo>
                  <a:pt x="215290" y="43649"/>
                </a:lnTo>
                <a:lnTo>
                  <a:pt x="212597" y="36893"/>
                </a:lnTo>
                <a:lnTo>
                  <a:pt x="207096" y="27084"/>
                </a:lnTo>
                <a:lnTo>
                  <a:pt x="198103" y="18201"/>
                </a:lnTo>
                <a:lnTo>
                  <a:pt x="184967" y="10753"/>
                </a:lnTo>
                <a:lnTo>
                  <a:pt x="175874" y="7429"/>
                </a:lnTo>
                <a:lnTo>
                  <a:pt x="165674" y="4754"/>
                </a:lnTo>
                <a:lnTo>
                  <a:pt x="153921" y="2633"/>
                </a:lnTo>
                <a:lnTo>
                  <a:pt x="140490" y="1109"/>
                </a:lnTo>
                <a:lnTo>
                  <a:pt x="125257" y="222"/>
                </a:lnTo>
                <a:lnTo>
                  <a:pt x="111925" y="0"/>
                </a:lnTo>
                <a:lnTo>
                  <a:pt x="99999" y="114"/>
                </a:lnTo>
                <a:lnTo>
                  <a:pt x="76560" y="1223"/>
                </a:lnTo>
                <a:lnTo>
                  <a:pt x="61593" y="2483"/>
                </a:lnTo>
                <a:lnTo>
                  <a:pt x="48523" y="4121"/>
                </a:lnTo>
                <a:lnTo>
                  <a:pt x="37244" y="6129"/>
                </a:lnTo>
                <a:lnTo>
                  <a:pt x="27646" y="8493"/>
                </a:lnTo>
                <a:lnTo>
                  <a:pt x="14592" y="12992"/>
                </a:lnTo>
                <a:lnTo>
                  <a:pt x="5537" y="19939"/>
                </a:lnTo>
                <a:lnTo>
                  <a:pt x="1841" y="23710"/>
                </a:lnTo>
                <a:lnTo>
                  <a:pt x="0" y="28346"/>
                </a:lnTo>
                <a:lnTo>
                  <a:pt x="25" y="33045"/>
                </a:lnTo>
                <a:lnTo>
                  <a:pt x="3040" y="44624"/>
                </a:lnTo>
                <a:lnTo>
                  <a:pt x="10597" y="56097"/>
                </a:lnTo>
                <a:lnTo>
                  <a:pt x="18706" y="65204"/>
                </a:lnTo>
                <a:lnTo>
                  <a:pt x="27774" y="74108"/>
                </a:lnTo>
                <a:lnTo>
                  <a:pt x="37469" y="83001"/>
                </a:lnTo>
                <a:lnTo>
                  <a:pt x="47104" y="91681"/>
                </a:lnTo>
                <a:lnTo>
                  <a:pt x="58143" y="101936"/>
                </a:lnTo>
                <a:lnTo>
                  <a:pt x="67466" y="111639"/>
                </a:lnTo>
                <a:lnTo>
                  <a:pt x="74050" y="120381"/>
                </a:lnTo>
                <a:lnTo>
                  <a:pt x="75399" y="122885"/>
                </a:lnTo>
                <a:lnTo>
                  <a:pt x="82624" y="134565"/>
                </a:lnTo>
                <a:lnTo>
                  <a:pt x="91488" y="144060"/>
                </a:lnTo>
                <a:lnTo>
                  <a:pt x="101461" y="151858"/>
                </a:lnTo>
                <a:lnTo>
                  <a:pt x="112014" y="158447"/>
                </a:lnTo>
                <a:lnTo>
                  <a:pt x="115214" y="160261"/>
                </a:lnTo>
                <a:lnTo>
                  <a:pt x="127318" y="166865"/>
                </a:lnTo>
                <a:lnTo>
                  <a:pt x="138661" y="173464"/>
                </a:lnTo>
                <a:lnTo>
                  <a:pt x="148588" y="180682"/>
                </a:lnTo>
                <a:lnTo>
                  <a:pt x="154724" y="186893"/>
                </a:lnTo>
                <a:lnTo>
                  <a:pt x="157264" y="189966"/>
                </a:lnTo>
                <a:lnTo>
                  <a:pt x="158089" y="193865"/>
                </a:lnTo>
                <a:lnTo>
                  <a:pt x="158114" y="204520"/>
                </a:lnTo>
                <a:lnTo>
                  <a:pt x="156781" y="211251"/>
                </a:lnTo>
                <a:lnTo>
                  <a:pt x="156768" y="221030"/>
                </a:lnTo>
                <a:lnTo>
                  <a:pt x="157086" y="224243"/>
                </a:lnTo>
                <a:lnTo>
                  <a:pt x="158229" y="227330"/>
                </a:lnTo>
                <a:lnTo>
                  <a:pt x="159346" y="230403"/>
                </a:lnTo>
                <a:lnTo>
                  <a:pt x="164350" y="235546"/>
                </a:lnTo>
                <a:lnTo>
                  <a:pt x="174657" y="241657"/>
                </a:lnTo>
                <a:lnTo>
                  <a:pt x="186254" y="245870"/>
                </a:lnTo>
                <a:lnTo>
                  <a:pt x="198963" y="248433"/>
                </a:lnTo>
                <a:lnTo>
                  <a:pt x="212603" y="249597"/>
                </a:lnTo>
                <a:lnTo>
                  <a:pt x="219659" y="249732"/>
                </a:lnTo>
                <a:lnTo>
                  <a:pt x="231575" y="249407"/>
                </a:lnTo>
                <a:lnTo>
                  <a:pt x="243877" y="248505"/>
                </a:lnTo>
                <a:lnTo>
                  <a:pt x="256481" y="247135"/>
                </a:lnTo>
                <a:lnTo>
                  <a:pt x="269299" y="245407"/>
                </a:lnTo>
                <a:lnTo>
                  <a:pt x="282248" y="243428"/>
                </a:lnTo>
                <a:lnTo>
                  <a:pt x="295242" y="241309"/>
                </a:lnTo>
                <a:lnTo>
                  <a:pt x="299656" y="240576"/>
                </a:lnTo>
                <a:lnTo>
                  <a:pt x="313101" y="238353"/>
                </a:lnTo>
                <a:lnTo>
                  <a:pt x="326365" y="236257"/>
                </a:lnTo>
                <a:lnTo>
                  <a:pt x="339342" y="234408"/>
                </a:lnTo>
                <a:lnTo>
                  <a:pt x="351922" y="232923"/>
                </a:lnTo>
                <a:lnTo>
                  <a:pt x="363999" y="231921"/>
                </a:lnTo>
                <a:lnTo>
                  <a:pt x="375463" y="231523"/>
                </a:lnTo>
                <a:lnTo>
                  <a:pt x="384403" y="231521"/>
                </a:lnTo>
                <a:lnTo>
                  <a:pt x="391807" y="232092"/>
                </a:lnTo>
                <a:lnTo>
                  <a:pt x="398437" y="233387"/>
                </a:lnTo>
                <a:lnTo>
                  <a:pt x="408822" y="235234"/>
                </a:lnTo>
                <a:lnTo>
                  <a:pt x="419987" y="236910"/>
                </a:lnTo>
                <a:lnTo>
                  <a:pt x="431824" y="238456"/>
                </a:lnTo>
                <a:lnTo>
                  <a:pt x="444220" y="239912"/>
                </a:lnTo>
                <a:lnTo>
                  <a:pt x="457067" y="241319"/>
                </a:lnTo>
                <a:lnTo>
                  <a:pt x="470255" y="242716"/>
                </a:lnTo>
                <a:lnTo>
                  <a:pt x="483673" y="244143"/>
                </a:lnTo>
                <a:lnTo>
                  <a:pt x="497212" y="245640"/>
                </a:lnTo>
                <a:lnTo>
                  <a:pt x="510761" y="247248"/>
                </a:lnTo>
                <a:lnTo>
                  <a:pt x="524210" y="249006"/>
                </a:lnTo>
                <a:lnTo>
                  <a:pt x="542282" y="251729"/>
                </a:lnTo>
                <a:lnTo>
                  <a:pt x="555355" y="254058"/>
                </a:lnTo>
                <a:lnTo>
                  <a:pt x="567910" y="256682"/>
                </a:lnTo>
                <a:lnTo>
                  <a:pt x="579823" y="259639"/>
                </a:lnTo>
                <a:lnTo>
                  <a:pt x="590969" y="262967"/>
                </a:lnTo>
                <a:lnTo>
                  <a:pt x="605337" y="268442"/>
                </a:lnTo>
                <a:lnTo>
                  <a:pt x="617151" y="274619"/>
                </a:lnTo>
                <a:lnTo>
                  <a:pt x="626558" y="281672"/>
                </a:lnTo>
                <a:lnTo>
                  <a:pt x="632548" y="289750"/>
                </a:lnTo>
                <a:lnTo>
                  <a:pt x="630173" y="293255"/>
                </a:lnTo>
                <a:lnTo>
                  <a:pt x="618223" y="299288"/>
                </a:lnTo>
                <a:lnTo>
                  <a:pt x="606856" y="301752"/>
                </a:lnTo>
                <a:lnTo>
                  <a:pt x="598365" y="303452"/>
                </a:lnTo>
                <a:lnTo>
                  <a:pt x="588943" y="305014"/>
                </a:lnTo>
                <a:lnTo>
                  <a:pt x="578667" y="306446"/>
                </a:lnTo>
                <a:lnTo>
                  <a:pt x="567616" y="307756"/>
                </a:lnTo>
                <a:lnTo>
                  <a:pt x="555865" y="308954"/>
                </a:lnTo>
                <a:lnTo>
                  <a:pt x="543493" y="310047"/>
                </a:lnTo>
                <a:lnTo>
                  <a:pt x="530577" y="311043"/>
                </a:lnTo>
                <a:lnTo>
                  <a:pt x="517193" y="311952"/>
                </a:lnTo>
                <a:lnTo>
                  <a:pt x="503419" y="312781"/>
                </a:lnTo>
                <a:lnTo>
                  <a:pt x="489333" y="313539"/>
                </a:lnTo>
                <a:lnTo>
                  <a:pt x="475011" y="314234"/>
                </a:lnTo>
                <a:lnTo>
                  <a:pt x="460530" y="314875"/>
                </a:lnTo>
                <a:lnTo>
                  <a:pt x="445968" y="315469"/>
                </a:lnTo>
                <a:lnTo>
                  <a:pt x="431402" y="316026"/>
                </a:lnTo>
                <a:lnTo>
                  <a:pt x="417106" y="316547"/>
                </a:lnTo>
                <a:lnTo>
                  <a:pt x="403298" y="317038"/>
                </a:lnTo>
                <a:lnTo>
                  <a:pt x="389691" y="317520"/>
                </a:lnTo>
                <a:lnTo>
                  <a:pt x="376351" y="317999"/>
                </a:lnTo>
                <a:lnTo>
                  <a:pt x="363345" y="318484"/>
                </a:lnTo>
                <a:lnTo>
                  <a:pt x="350739" y="318982"/>
                </a:lnTo>
                <a:lnTo>
                  <a:pt x="338601" y="319501"/>
                </a:lnTo>
                <a:lnTo>
                  <a:pt x="326995" y="320050"/>
                </a:lnTo>
                <a:lnTo>
                  <a:pt x="318223" y="320509"/>
                </a:lnTo>
                <a:lnTo>
                  <a:pt x="304248" y="321365"/>
                </a:lnTo>
                <a:lnTo>
                  <a:pt x="291616" y="322313"/>
                </a:lnTo>
                <a:lnTo>
                  <a:pt x="281685" y="323253"/>
                </a:lnTo>
                <a:lnTo>
                  <a:pt x="271564" y="324332"/>
                </a:lnTo>
                <a:lnTo>
                  <a:pt x="263791" y="325564"/>
                </a:lnTo>
                <a:lnTo>
                  <a:pt x="259702" y="330581"/>
                </a:lnTo>
                <a:lnTo>
                  <a:pt x="261887" y="366752"/>
                </a:lnTo>
                <a:lnTo>
                  <a:pt x="265150" y="371132"/>
                </a:lnTo>
                <a:lnTo>
                  <a:pt x="274468" y="379332"/>
                </a:lnTo>
                <a:lnTo>
                  <a:pt x="286252" y="384838"/>
                </a:lnTo>
                <a:lnTo>
                  <a:pt x="290422" y="385810"/>
                </a:lnTo>
                <a:lnTo>
                  <a:pt x="293319" y="386486"/>
                </a:lnTo>
                <a:lnTo>
                  <a:pt x="291680" y="388505"/>
                </a:lnTo>
                <a:lnTo>
                  <a:pt x="293649" y="390296"/>
                </a:lnTo>
                <a:lnTo>
                  <a:pt x="296621" y="393001"/>
                </a:lnTo>
                <a:lnTo>
                  <a:pt x="293877" y="383006"/>
                </a:lnTo>
                <a:lnTo>
                  <a:pt x="290360" y="383133"/>
                </a:lnTo>
                <a:lnTo>
                  <a:pt x="294436" y="379539"/>
                </a:lnTo>
                <a:lnTo>
                  <a:pt x="281553" y="375335"/>
                </a:lnTo>
                <a:lnTo>
                  <a:pt x="271671" y="367858"/>
                </a:lnTo>
                <a:lnTo>
                  <a:pt x="270522" y="366572"/>
                </a:lnTo>
                <a:lnTo>
                  <a:pt x="264160" y="35566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569055" y="2702167"/>
            <a:ext cx="9042" cy="41188"/>
          </a:xfrm>
          <a:custGeom>
            <a:avLst/>
            <a:gdLst/>
            <a:ahLst/>
            <a:cxnLst/>
            <a:rect l="l" t="t" r="r" b="b"/>
            <a:pathLst>
              <a:path w="9042" h="41188">
                <a:moveTo>
                  <a:pt x="3860" y="1676"/>
                </a:moveTo>
                <a:lnTo>
                  <a:pt x="1523" y="4178"/>
                </a:lnTo>
                <a:lnTo>
                  <a:pt x="507" y="8356"/>
                </a:lnTo>
                <a:lnTo>
                  <a:pt x="0" y="12496"/>
                </a:lnTo>
                <a:lnTo>
                  <a:pt x="0" y="16535"/>
                </a:lnTo>
                <a:lnTo>
                  <a:pt x="1832" y="29575"/>
                </a:lnTo>
                <a:lnTo>
                  <a:pt x="7137" y="41188"/>
                </a:lnTo>
                <a:lnTo>
                  <a:pt x="4952" y="5016"/>
                </a:lnTo>
                <a:lnTo>
                  <a:pt x="9042" y="0"/>
                </a:lnTo>
                <a:lnTo>
                  <a:pt x="3860" y="16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604729" y="2762413"/>
            <a:ext cx="2897" cy="2694"/>
          </a:xfrm>
          <a:custGeom>
            <a:avLst/>
            <a:gdLst/>
            <a:ahLst/>
            <a:cxnLst/>
            <a:rect l="l" t="t" r="r" b="b"/>
            <a:pathLst>
              <a:path w="2897" h="2694">
                <a:moveTo>
                  <a:pt x="2897" y="675"/>
                </a:moveTo>
                <a:lnTo>
                  <a:pt x="0" y="0"/>
                </a:lnTo>
                <a:lnTo>
                  <a:pt x="1258" y="2694"/>
                </a:lnTo>
                <a:lnTo>
                  <a:pt x="2897" y="6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575089" y="2708022"/>
            <a:ext cx="9503" cy="10680"/>
          </a:xfrm>
          <a:custGeom>
            <a:avLst/>
            <a:gdLst/>
            <a:ahLst/>
            <a:cxnLst/>
            <a:rect l="l" t="t" r="r" b="b"/>
            <a:pathLst>
              <a:path w="9503" h="10680">
                <a:moveTo>
                  <a:pt x="0" y="2514"/>
                </a:moveTo>
                <a:lnTo>
                  <a:pt x="1016" y="10680"/>
                </a:lnTo>
                <a:lnTo>
                  <a:pt x="1016" y="7226"/>
                </a:lnTo>
                <a:lnTo>
                  <a:pt x="1447" y="3644"/>
                </a:lnTo>
                <a:lnTo>
                  <a:pt x="1821" y="2112"/>
                </a:lnTo>
                <a:lnTo>
                  <a:pt x="9503" y="414"/>
                </a:lnTo>
                <a:lnTo>
                  <a:pt x="2336" y="0"/>
                </a:lnTo>
                <a:lnTo>
                  <a:pt x="0" y="251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604666" y="2756142"/>
            <a:ext cx="1022502" cy="145656"/>
          </a:xfrm>
          <a:custGeom>
            <a:avLst/>
            <a:gdLst/>
            <a:ahLst/>
            <a:cxnLst/>
            <a:rect l="l" t="t" r="r" b="b"/>
            <a:pathLst>
              <a:path w="1022502" h="145656">
                <a:moveTo>
                  <a:pt x="964730" y="30607"/>
                </a:moveTo>
                <a:lnTo>
                  <a:pt x="957326" y="29857"/>
                </a:lnTo>
                <a:lnTo>
                  <a:pt x="953871" y="35750"/>
                </a:lnTo>
                <a:lnTo>
                  <a:pt x="954087" y="36690"/>
                </a:lnTo>
                <a:lnTo>
                  <a:pt x="957021" y="36893"/>
                </a:lnTo>
                <a:lnTo>
                  <a:pt x="960158" y="36893"/>
                </a:lnTo>
                <a:lnTo>
                  <a:pt x="972474" y="36222"/>
                </a:lnTo>
                <a:lnTo>
                  <a:pt x="985505" y="35237"/>
                </a:lnTo>
                <a:lnTo>
                  <a:pt x="991057" y="35090"/>
                </a:lnTo>
                <a:lnTo>
                  <a:pt x="997623" y="35064"/>
                </a:lnTo>
                <a:lnTo>
                  <a:pt x="1003528" y="35877"/>
                </a:lnTo>
                <a:lnTo>
                  <a:pt x="1007605" y="37985"/>
                </a:lnTo>
                <a:lnTo>
                  <a:pt x="1011669" y="40144"/>
                </a:lnTo>
                <a:lnTo>
                  <a:pt x="1014222" y="43103"/>
                </a:lnTo>
                <a:lnTo>
                  <a:pt x="1015212" y="49187"/>
                </a:lnTo>
                <a:lnTo>
                  <a:pt x="1015441" y="52120"/>
                </a:lnTo>
                <a:lnTo>
                  <a:pt x="1015415" y="55549"/>
                </a:lnTo>
                <a:lnTo>
                  <a:pt x="1012774" y="60083"/>
                </a:lnTo>
                <a:lnTo>
                  <a:pt x="1010234" y="63220"/>
                </a:lnTo>
                <a:lnTo>
                  <a:pt x="1005471" y="65633"/>
                </a:lnTo>
                <a:lnTo>
                  <a:pt x="999121" y="67106"/>
                </a:lnTo>
                <a:lnTo>
                  <a:pt x="992797" y="68592"/>
                </a:lnTo>
                <a:lnTo>
                  <a:pt x="985050" y="69164"/>
                </a:lnTo>
                <a:lnTo>
                  <a:pt x="976972" y="69164"/>
                </a:lnTo>
                <a:lnTo>
                  <a:pt x="964024" y="68764"/>
                </a:lnTo>
                <a:lnTo>
                  <a:pt x="951361" y="67825"/>
                </a:lnTo>
                <a:lnTo>
                  <a:pt x="946835" y="67411"/>
                </a:lnTo>
                <a:lnTo>
                  <a:pt x="937488" y="66522"/>
                </a:lnTo>
                <a:lnTo>
                  <a:pt x="929614" y="65620"/>
                </a:lnTo>
                <a:lnTo>
                  <a:pt x="886458" y="65817"/>
                </a:lnTo>
                <a:lnTo>
                  <a:pt x="861061" y="66025"/>
                </a:lnTo>
                <a:lnTo>
                  <a:pt x="807795" y="65998"/>
                </a:lnTo>
                <a:lnTo>
                  <a:pt x="795081" y="65793"/>
                </a:lnTo>
                <a:lnTo>
                  <a:pt x="782378" y="65478"/>
                </a:lnTo>
                <a:lnTo>
                  <a:pt x="769684" y="65036"/>
                </a:lnTo>
                <a:lnTo>
                  <a:pt x="757000" y="64449"/>
                </a:lnTo>
                <a:lnTo>
                  <a:pt x="744327" y="63702"/>
                </a:lnTo>
                <a:lnTo>
                  <a:pt x="731666" y="62778"/>
                </a:lnTo>
                <a:lnTo>
                  <a:pt x="719017" y="61660"/>
                </a:lnTo>
                <a:lnTo>
                  <a:pt x="706882" y="60388"/>
                </a:lnTo>
                <a:lnTo>
                  <a:pt x="691772" y="58806"/>
                </a:lnTo>
                <a:lnTo>
                  <a:pt x="678085" y="57638"/>
                </a:lnTo>
                <a:lnTo>
                  <a:pt x="665633" y="56852"/>
                </a:lnTo>
                <a:lnTo>
                  <a:pt x="654231" y="56412"/>
                </a:lnTo>
                <a:lnTo>
                  <a:pt x="644410" y="56286"/>
                </a:lnTo>
                <a:lnTo>
                  <a:pt x="630947" y="56540"/>
                </a:lnTo>
                <a:lnTo>
                  <a:pt x="618337" y="57238"/>
                </a:lnTo>
                <a:lnTo>
                  <a:pt x="606104" y="58288"/>
                </a:lnTo>
                <a:lnTo>
                  <a:pt x="593772" y="59594"/>
                </a:lnTo>
                <a:lnTo>
                  <a:pt x="586663" y="60401"/>
                </a:lnTo>
                <a:lnTo>
                  <a:pt x="576522" y="61555"/>
                </a:lnTo>
                <a:lnTo>
                  <a:pt x="565667" y="62738"/>
                </a:lnTo>
                <a:lnTo>
                  <a:pt x="553876" y="63913"/>
                </a:lnTo>
                <a:lnTo>
                  <a:pt x="540931" y="65041"/>
                </a:lnTo>
                <a:lnTo>
                  <a:pt x="526612" y="66084"/>
                </a:lnTo>
                <a:lnTo>
                  <a:pt x="510908" y="66992"/>
                </a:lnTo>
                <a:lnTo>
                  <a:pt x="500728" y="67475"/>
                </a:lnTo>
                <a:lnTo>
                  <a:pt x="489826" y="67949"/>
                </a:lnTo>
                <a:lnTo>
                  <a:pt x="478279" y="68435"/>
                </a:lnTo>
                <a:lnTo>
                  <a:pt x="466163" y="68950"/>
                </a:lnTo>
                <a:lnTo>
                  <a:pt x="453554" y="69514"/>
                </a:lnTo>
                <a:lnTo>
                  <a:pt x="440528" y="70146"/>
                </a:lnTo>
                <a:lnTo>
                  <a:pt x="427161" y="70864"/>
                </a:lnTo>
                <a:lnTo>
                  <a:pt x="413529" y="71687"/>
                </a:lnTo>
                <a:lnTo>
                  <a:pt x="399708" y="72634"/>
                </a:lnTo>
                <a:lnTo>
                  <a:pt x="385775" y="73725"/>
                </a:lnTo>
                <a:lnTo>
                  <a:pt x="371806" y="74977"/>
                </a:lnTo>
                <a:lnTo>
                  <a:pt x="353609" y="76896"/>
                </a:lnTo>
                <a:lnTo>
                  <a:pt x="339484" y="78641"/>
                </a:lnTo>
                <a:lnTo>
                  <a:pt x="325585" y="80620"/>
                </a:lnTo>
                <a:lnTo>
                  <a:pt x="311991" y="82856"/>
                </a:lnTo>
                <a:lnTo>
                  <a:pt x="298780" y="85372"/>
                </a:lnTo>
                <a:lnTo>
                  <a:pt x="286031" y="88193"/>
                </a:lnTo>
                <a:lnTo>
                  <a:pt x="273823" y="91341"/>
                </a:lnTo>
                <a:lnTo>
                  <a:pt x="262235" y="94841"/>
                </a:lnTo>
                <a:lnTo>
                  <a:pt x="251346" y="98715"/>
                </a:lnTo>
                <a:lnTo>
                  <a:pt x="241235" y="102988"/>
                </a:lnTo>
                <a:lnTo>
                  <a:pt x="232003" y="107670"/>
                </a:lnTo>
                <a:lnTo>
                  <a:pt x="222443" y="112902"/>
                </a:lnTo>
                <a:lnTo>
                  <a:pt x="212950" y="117778"/>
                </a:lnTo>
                <a:lnTo>
                  <a:pt x="203271" y="122253"/>
                </a:lnTo>
                <a:lnTo>
                  <a:pt x="193153" y="126282"/>
                </a:lnTo>
                <a:lnTo>
                  <a:pt x="182343" y="129822"/>
                </a:lnTo>
                <a:lnTo>
                  <a:pt x="170587" y="132826"/>
                </a:lnTo>
                <a:lnTo>
                  <a:pt x="157632" y="135252"/>
                </a:lnTo>
                <a:lnTo>
                  <a:pt x="143224" y="137053"/>
                </a:lnTo>
                <a:lnTo>
                  <a:pt x="127110" y="138186"/>
                </a:lnTo>
                <a:lnTo>
                  <a:pt x="109037" y="138606"/>
                </a:lnTo>
                <a:lnTo>
                  <a:pt x="108381" y="138607"/>
                </a:lnTo>
                <a:lnTo>
                  <a:pt x="97130" y="138480"/>
                </a:lnTo>
                <a:lnTo>
                  <a:pt x="85129" y="138092"/>
                </a:lnTo>
                <a:lnTo>
                  <a:pt x="72335" y="137435"/>
                </a:lnTo>
                <a:lnTo>
                  <a:pt x="58704" y="136498"/>
                </a:lnTo>
                <a:lnTo>
                  <a:pt x="49542" y="135750"/>
                </a:lnTo>
                <a:lnTo>
                  <a:pt x="49237" y="139255"/>
                </a:lnTo>
                <a:lnTo>
                  <a:pt x="49542" y="135750"/>
                </a:lnTo>
                <a:lnTo>
                  <a:pt x="42189" y="135115"/>
                </a:lnTo>
                <a:lnTo>
                  <a:pt x="37122" y="133921"/>
                </a:lnTo>
                <a:lnTo>
                  <a:pt x="34302" y="132562"/>
                </a:lnTo>
                <a:lnTo>
                  <a:pt x="31699" y="130721"/>
                </a:lnTo>
                <a:lnTo>
                  <a:pt x="31546" y="127584"/>
                </a:lnTo>
                <a:lnTo>
                  <a:pt x="32626" y="125971"/>
                </a:lnTo>
                <a:lnTo>
                  <a:pt x="34594" y="122935"/>
                </a:lnTo>
                <a:lnTo>
                  <a:pt x="38887" y="118884"/>
                </a:lnTo>
                <a:lnTo>
                  <a:pt x="44805" y="114477"/>
                </a:lnTo>
                <a:lnTo>
                  <a:pt x="52724" y="108929"/>
                </a:lnTo>
                <a:lnTo>
                  <a:pt x="61964" y="103058"/>
                </a:lnTo>
                <a:lnTo>
                  <a:pt x="72300" y="96928"/>
                </a:lnTo>
                <a:lnTo>
                  <a:pt x="83503" y="90600"/>
                </a:lnTo>
                <a:lnTo>
                  <a:pt x="95346" y="84134"/>
                </a:lnTo>
                <a:lnTo>
                  <a:pt x="107602" y="77592"/>
                </a:lnTo>
                <a:lnTo>
                  <a:pt x="120044" y="71036"/>
                </a:lnTo>
                <a:lnTo>
                  <a:pt x="132444" y="64527"/>
                </a:lnTo>
                <a:lnTo>
                  <a:pt x="140665" y="60197"/>
                </a:lnTo>
                <a:lnTo>
                  <a:pt x="153116" y="53552"/>
                </a:lnTo>
                <a:lnTo>
                  <a:pt x="164854" y="47127"/>
                </a:lnTo>
                <a:lnTo>
                  <a:pt x="175629" y="40985"/>
                </a:lnTo>
                <a:lnTo>
                  <a:pt x="185190" y="35185"/>
                </a:lnTo>
                <a:lnTo>
                  <a:pt x="192189" y="30695"/>
                </a:lnTo>
                <a:lnTo>
                  <a:pt x="197103" y="27165"/>
                </a:lnTo>
                <a:lnTo>
                  <a:pt x="200672" y="23888"/>
                </a:lnTo>
                <a:lnTo>
                  <a:pt x="203936" y="20650"/>
                </a:lnTo>
                <a:lnTo>
                  <a:pt x="206984" y="13461"/>
                </a:lnTo>
                <a:lnTo>
                  <a:pt x="206120" y="9639"/>
                </a:lnTo>
                <a:lnTo>
                  <a:pt x="202742" y="6476"/>
                </a:lnTo>
                <a:lnTo>
                  <a:pt x="196735" y="4876"/>
                </a:lnTo>
                <a:lnTo>
                  <a:pt x="189077" y="3898"/>
                </a:lnTo>
                <a:lnTo>
                  <a:pt x="179679" y="3860"/>
                </a:lnTo>
                <a:lnTo>
                  <a:pt x="163450" y="3991"/>
                </a:lnTo>
                <a:lnTo>
                  <a:pt x="147762" y="4343"/>
                </a:lnTo>
                <a:lnTo>
                  <a:pt x="132656" y="4871"/>
                </a:lnTo>
                <a:lnTo>
                  <a:pt x="118177" y="5528"/>
                </a:lnTo>
                <a:lnTo>
                  <a:pt x="104366" y="6266"/>
                </a:lnTo>
                <a:lnTo>
                  <a:pt x="91267" y="7038"/>
                </a:lnTo>
                <a:lnTo>
                  <a:pt x="78923" y="7797"/>
                </a:lnTo>
                <a:lnTo>
                  <a:pt x="67375" y="8496"/>
                </a:lnTo>
                <a:lnTo>
                  <a:pt x="56668" y="9088"/>
                </a:lnTo>
                <a:lnTo>
                  <a:pt x="46844" y="9526"/>
                </a:lnTo>
                <a:lnTo>
                  <a:pt x="37946" y="9763"/>
                </a:lnTo>
                <a:lnTo>
                  <a:pt x="24561" y="9804"/>
                </a:lnTo>
                <a:lnTo>
                  <a:pt x="17195" y="9182"/>
                </a:lnTo>
                <a:lnTo>
                  <a:pt x="12636" y="7835"/>
                </a:lnTo>
                <a:lnTo>
                  <a:pt x="8864" y="6337"/>
                </a:lnTo>
                <a:lnTo>
                  <a:pt x="7035" y="3352"/>
                </a:lnTo>
                <a:lnTo>
                  <a:pt x="5740" y="266"/>
                </a:lnTo>
                <a:lnTo>
                  <a:pt x="4076" y="0"/>
                </a:lnTo>
                <a:lnTo>
                  <a:pt x="0" y="3594"/>
                </a:lnTo>
                <a:lnTo>
                  <a:pt x="3517" y="3467"/>
                </a:lnTo>
                <a:lnTo>
                  <a:pt x="6261" y="13461"/>
                </a:lnTo>
                <a:lnTo>
                  <a:pt x="10325" y="14770"/>
                </a:lnTo>
                <a:lnTo>
                  <a:pt x="15405" y="15659"/>
                </a:lnTo>
                <a:lnTo>
                  <a:pt x="20497" y="16509"/>
                </a:lnTo>
                <a:lnTo>
                  <a:pt x="26708" y="16840"/>
                </a:lnTo>
                <a:lnTo>
                  <a:pt x="34035" y="16840"/>
                </a:lnTo>
                <a:lnTo>
                  <a:pt x="42650" y="16707"/>
                </a:lnTo>
                <a:lnTo>
                  <a:pt x="52164" y="16353"/>
                </a:lnTo>
                <a:lnTo>
                  <a:pt x="62538" y="15825"/>
                </a:lnTo>
                <a:lnTo>
                  <a:pt x="73735" y="15169"/>
                </a:lnTo>
                <a:lnTo>
                  <a:pt x="85715" y="14433"/>
                </a:lnTo>
                <a:lnTo>
                  <a:pt x="98441" y="13663"/>
                </a:lnTo>
                <a:lnTo>
                  <a:pt x="111874" y="12905"/>
                </a:lnTo>
                <a:lnTo>
                  <a:pt x="125976" y="12207"/>
                </a:lnTo>
                <a:lnTo>
                  <a:pt x="140708" y="11616"/>
                </a:lnTo>
                <a:lnTo>
                  <a:pt x="156033" y="11177"/>
                </a:lnTo>
                <a:lnTo>
                  <a:pt x="171912" y="10939"/>
                </a:lnTo>
                <a:lnTo>
                  <a:pt x="190449" y="10921"/>
                </a:lnTo>
                <a:lnTo>
                  <a:pt x="195148" y="11518"/>
                </a:lnTo>
                <a:lnTo>
                  <a:pt x="197700" y="12369"/>
                </a:lnTo>
                <a:lnTo>
                  <a:pt x="198704" y="15747"/>
                </a:lnTo>
                <a:lnTo>
                  <a:pt x="196773" y="18275"/>
                </a:lnTo>
                <a:lnTo>
                  <a:pt x="192430" y="21907"/>
                </a:lnTo>
                <a:lnTo>
                  <a:pt x="186499" y="25907"/>
                </a:lnTo>
                <a:lnTo>
                  <a:pt x="178508" y="31047"/>
                </a:lnTo>
                <a:lnTo>
                  <a:pt x="169186" y="36581"/>
                </a:lnTo>
                <a:lnTo>
                  <a:pt x="158764" y="42446"/>
                </a:lnTo>
                <a:lnTo>
                  <a:pt x="147471" y="48583"/>
                </a:lnTo>
                <a:lnTo>
                  <a:pt x="135538" y="54928"/>
                </a:lnTo>
                <a:lnTo>
                  <a:pt x="123196" y="61421"/>
                </a:lnTo>
                <a:lnTo>
                  <a:pt x="110675" y="68001"/>
                </a:lnTo>
                <a:lnTo>
                  <a:pt x="98205" y="74605"/>
                </a:lnTo>
                <a:lnTo>
                  <a:pt x="90474" y="78752"/>
                </a:lnTo>
                <a:lnTo>
                  <a:pt x="78178" y="85493"/>
                </a:lnTo>
                <a:lnTo>
                  <a:pt x="66570" y="92103"/>
                </a:lnTo>
                <a:lnTo>
                  <a:pt x="55889" y="98529"/>
                </a:lnTo>
                <a:lnTo>
                  <a:pt x="46373" y="104714"/>
                </a:lnTo>
                <a:lnTo>
                  <a:pt x="38849" y="109956"/>
                </a:lnTo>
                <a:lnTo>
                  <a:pt x="30314" y="117678"/>
                </a:lnTo>
                <a:lnTo>
                  <a:pt x="24282" y="125094"/>
                </a:lnTo>
                <a:lnTo>
                  <a:pt x="24193" y="129451"/>
                </a:lnTo>
                <a:lnTo>
                  <a:pt x="24891" y="133502"/>
                </a:lnTo>
                <a:lnTo>
                  <a:pt x="31000" y="139052"/>
                </a:lnTo>
                <a:lnTo>
                  <a:pt x="38404" y="141439"/>
                </a:lnTo>
                <a:lnTo>
                  <a:pt x="48933" y="142760"/>
                </a:lnTo>
                <a:lnTo>
                  <a:pt x="63085" y="143884"/>
                </a:lnTo>
                <a:lnTo>
                  <a:pt x="76404" y="144726"/>
                </a:lnTo>
                <a:lnTo>
                  <a:pt x="88930" y="145293"/>
                </a:lnTo>
                <a:lnTo>
                  <a:pt x="100707" y="145596"/>
                </a:lnTo>
                <a:lnTo>
                  <a:pt x="108381" y="145656"/>
                </a:lnTo>
                <a:lnTo>
                  <a:pt x="126343" y="145300"/>
                </a:lnTo>
                <a:lnTo>
                  <a:pt x="142505" y="144220"/>
                </a:lnTo>
                <a:lnTo>
                  <a:pt x="157079" y="142466"/>
                </a:lnTo>
                <a:lnTo>
                  <a:pt x="170277" y="140088"/>
                </a:lnTo>
                <a:lnTo>
                  <a:pt x="182312" y="137135"/>
                </a:lnTo>
                <a:lnTo>
                  <a:pt x="193394" y="133656"/>
                </a:lnTo>
                <a:lnTo>
                  <a:pt x="203737" y="129702"/>
                </a:lnTo>
                <a:lnTo>
                  <a:pt x="213552" y="125321"/>
                </a:lnTo>
                <a:lnTo>
                  <a:pt x="223052" y="120564"/>
                </a:lnTo>
                <a:lnTo>
                  <a:pt x="232449" y="115479"/>
                </a:lnTo>
                <a:lnTo>
                  <a:pt x="235445" y="113804"/>
                </a:lnTo>
                <a:lnTo>
                  <a:pt x="244415" y="109253"/>
                </a:lnTo>
                <a:lnTo>
                  <a:pt x="254345" y="105089"/>
                </a:lnTo>
                <a:lnTo>
                  <a:pt x="265143" y="101293"/>
                </a:lnTo>
                <a:lnTo>
                  <a:pt x="276718" y="97848"/>
                </a:lnTo>
                <a:lnTo>
                  <a:pt x="288980" y="94736"/>
                </a:lnTo>
                <a:lnTo>
                  <a:pt x="301839" y="91938"/>
                </a:lnTo>
                <a:lnTo>
                  <a:pt x="315202" y="89438"/>
                </a:lnTo>
                <a:lnTo>
                  <a:pt x="328981" y="87217"/>
                </a:lnTo>
                <a:lnTo>
                  <a:pt x="343084" y="85257"/>
                </a:lnTo>
                <a:lnTo>
                  <a:pt x="357420" y="83541"/>
                </a:lnTo>
                <a:lnTo>
                  <a:pt x="368579" y="82372"/>
                </a:lnTo>
                <a:lnTo>
                  <a:pt x="382492" y="81076"/>
                </a:lnTo>
                <a:lnTo>
                  <a:pt x="396399" y="79947"/>
                </a:lnTo>
                <a:lnTo>
                  <a:pt x="410224" y="78965"/>
                </a:lnTo>
                <a:lnTo>
                  <a:pt x="423891" y="78111"/>
                </a:lnTo>
                <a:lnTo>
                  <a:pt x="437323" y="77366"/>
                </a:lnTo>
                <a:lnTo>
                  <a:pt x="450445" y="76713"/>
                </a:lnTo>
                <a:lnTo>
                  <a:pt x="463181" y="76132"/>
                </a:lnTo>
                <a:lnTo>
                  <a:pt x="475453" y="75604"/>
                </a:lnTo>
                <a:lnTo>
                  <a:pt x="487187" y="75111"/>
                </a:lnTo>
                <a:lnTo>
                  <a:pt x="498305" y="74633"/>
                </a:lnTo>
                <a:lnTo>
                  <a:pt x="508732" y="74153"/>
                </a:lnTo>
                <a:lnTo>
                  <a:pt x="527172" y="73110"/>
                </a:lnTo>
                <a:lnTo>
                  <a:pt x="541508" y="72066"/>
                </a:lnTo>
                <a:lnTo>
                  <a:pt x="554477" y="70936"/>
                </a:lnTo>
                <a:lnTo>
                  <a:pt x="566284" y="69759"/>
                </a:lnTo>
                <a:lnTo>
                  <a:pt x="577137" y="68575"/>
                </a:lnTo>
                <a:lnTo>
                  <a:pt x="587241" y="67424"/>
                </a:lnTo>
                <a:lnTo>
                  <a:pt x="587463" y="67398"/>
                </a:lnTo>
                <a:lnTo>
                  <a:pt x="600180" y="65979"/>
                </a:lnTo>
                <a:lnTo>
                  <a:pt x="612436" y="64781"/>
                </a:lnTo>
                <a:lnTo>
                  <a:pt x="624751" y="63892"/>
                </a:lnTo>
                <a:lnTo>
                  <a:pt x="637647" y="63402"/>
                </a:lnTo>
                <a:lnTo>
                  <a:pt x="644410" y="63334"/>
                </a:lnTo>
                <a:lnTo>
                  <a:pt x="654950" y="63482"/>
                </a:lnTo>
                <a:lnTo>
                  <a:pt x="666406" y="63949"/>
                </a:lnTo>
                <a:lnTo>
                  <a:pt x="678974" y="64772"/>
                </a:lnTo>
                <a:lnTo>
                  <a:pt x="692850" y="65987"/>
                </a:lnTo>
                <a:lnTo>
                  <a:pt x="706081" y="67386"/>
                </a:lnTo>
                <a:lnTo>
                  <a:pt x="718760" y="68712"/>
                </a:lnTo>
                <a:lnTo>
                  <a:pt x="731443" y="69827"/>
                </a:lnTo>
                <a:lnTo>
                  <a:pt x="744129" y="70748"/>
                </a:lnTo>
                <a:lnTo>
                  <a:pt x="756817" y="71492"/>
                </a:lnTo>
                <a:lnTo>
                  <a:pt x="769506" y="72076"/>
                </a:lnTo>
                <a:lnTo>
                  <a:pt x="782196" y="72516"/>
                </a:lnTo>
                <a:lnTo>
                  <a:pt x="794887" y="72829"/>
                </a:lnTo>
                <a:lnTo>
                  <a:pt x="807576" y="73033"/>
                </a:lnTo>
                <a:lnTo>
                  <a:pt x="832950" y="73177"/>
                </a:lnTo>
                <a:lnTo>
                  <a:pt x="871377" y="72981"/>
                </a:lnTo>
                <a:lnTo>
                  <a:pt x="896776" y="72772"/>
                </a:lnTo>
                <a:lnTo>
                  <a:pt x="928814" y="72656"/>
                </a:lnTo>
                <a:lnTo>
                  <a:pt x="936802" y="73520"/>
                </a:lnTo>
                <a:lnTo>
                  <a:pt x="946162" y="74409"/>
                </a:lnTo>
                <a:lnTo>
                  <a:pt x="958382" y="75449"/>
                </a:lnTo>
                <a:lnTo>
                  <a:pt x="971354" y="76120"/>
                </a:lnTo>
                <a:lnTo>
                  <a:pt x="976972" y="76199"/>
                </a:lnTo>
                <a:lnTo>
                  <a:pt x="990485" y="75604"/>
                </a:lnTo>
                <a:lnTo>
                  <a:pt x="1002798" y="73441"/>
                </a:lnTo>
                <a:lnTo>
                  <a:pt x="1007516" y="71881"/>
                </a:lnTo>
                <a:lnTo>
                  <a:pt x="1011758" y="70192"/>
                </a:lnTo>
                <a:lnTo>
                  <a:pt x="1015491" y="67868"/>
                </a:lnTo>
                <a:lnTo>
                  <a:pt x="1018209" y="64541"/>
                </a:lnTo>
                <a:lnTo>
                  <a:pt x="1020953" y="61252"/>
                </a:lnTo>
                <a:lnTo>
                  <a:pt x="1022502" y="56959"/>
                </a:lnTo>
                <a:lnTo>
                  <a:pt x="1022388" y="49517"/>
                </a:lnTo>
                <a:lnTo>
                  <a:pt x="1022184" y="48145"/>
                </a:lnTo>
                <a:lnTo>
                  <a:pt x="1021079" y="40182"/>
                </a:lnTo>
                <a:lnTo>
                  <a:pt x="1016635" y="34594"/>
                </a:lnTo>
                <a:lnTo>
                  <a:pt x="1010818" y="31711"/>
                </a:lnTo>
                <a:lnTo>
                  <a:pt x="1005014" y="28778"/>
                </a:lnTo>
                <a:lnTo>
                  <a:pt x="998143" y="28066"/>
                </a:lnTo>
                <a:lnTo>
                  <a:pt x="991057" y="28041"/>
                </a:lnTo>
                <a:lnTo>
                  <a:pt x="977588" y="28716"/>
                </a:lnTo>
                <a:lnTo>
                  <a:pt x="967634" y="29494"/>
                </a:lnTo>
                <a:lnTo>
                  <a:pt x="964730" y="306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556088" y="2785339"/>
            <a:ext cx="5905" cy="7492"/>
          </a:xfrm>
          <a:custGeom>
            <a:avLst/>
            <a:gdLst/>
            <a:ahLst/>
            <a:cxnLst/>
            <a:rect l="l" t="t" r="r" b="b"/>
            <a:pathLst>
              <a:path w="5905" h="7493">
                <a:moveTo>
                  <a:pt x="0" y="6845"/>
                </a:moveTo>
                <a:lnTo>
                  <a:pt x="2666" y="7492"/>
                </a:lnTo>
                <a:lnTo>
                  <a:pt x="2451" y="6553"/>
                </a:lnTo>
                <a:lnTo>
                  <a:pt x="5905" y="660"/>
                </a:lnTo>
                <a:lnTo>
                  <a:pt x="1638" y="0"/>
                </a:lnTo>
                <a:lnTo>
                  <a:pt x="825" y="3428"/>
                </a:lnTo>
                <a:lnTo>
                  <a:pt x="0" y="684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680395" y="2632088"/>
            <a:ext cx="6223" cy="27406"/>
          </a:xfrm>
          <a:custGeom>
            <a:avLst/>
            <a:gdLst/>
            <a:ahLst/>
            <a:cxnLst/>
            <a:rect l="l" t="t" r="r" b="b"/>
            <a:pathLst>
              <a:path w="6223" h="27406">
                <a:moveTo>
                  <a:pt x="6223" y="27406"/>
                </a:moveTo>
                <a:lnTo>
                  <a:pt x="3543" y="3390"/>
                </a:lnTo>
                <a:lnTo>
                  <a:pt x="2527" y="0"/>
                </a:lnTo>
                <a:lnTo>
                  <a:pt x="12" y="3314"/>
                </a:lnTo>
                <a:lnTo>
                  <a:pt x="0" y="10871"/>
                </a:lnTo>
                <a:lnTo>
                  <a:pt x="1041" y="16243"/>
                </a:lnTo>
                <a:lnTo>
                  <a:pt x="3124" y="20701"/>
                </a:lnTo>
                <a:lnTo>
                  <a:pt x="6223" y="2740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216838" y="3191648"/>
            <a:ext cx="211020" cy="66035"/>
          </a:xfrm>
          <a:custGeom>
            <a:avLst/>
            <a:gdLst/>
            <a:ahLst/>
            <a:cxnLst/>
            <a:rect l="l" t="t" r="r" b="b"/>
            <a:pathLst>
              <a:path w="211020" h="66035">
                <a:moveTo>
                  <a:pt x="138558" y="1515"/>
                </a:moveTo>
                <a:lnTo>
                  <a:pt x="127264" y="0"/>
                </a:lnTo>
                <a:lnTo>
                  <a:pt x="123889" y="2055"/>
                </a:lnTo>
                <a:lnTo>
                  <a:pt x="138050" y="13587"/>
                </a:lnTo>
                <a:lnTo>
                  <a:pt x="126584" y="18637"/>
                </a:lnTo>
                <a:lnTo>
                  <a:pt x="117505" y="27583"/>
                </a:lnTo>
                <a:lnTo>
                  <a:pt x="109462" y="31341"/>
                </a:lnTo>
                <a:lnTo>
                  <a:pt x="98784" y="31548"/>
                </a:lnTo>
                <a:lnTo>
                  <a:pt x="86740" y="29251"/>
                </a:lnTo>
                <a:lnTo>
                  <a:pt x="73967" y="25916"/>
                </a:lnTo>
                <a:lnTo>
                  <a:pt x="61100" y="23010"/>
                </a:lnTo>
                <a:lnTo>
                  <a:pt x="48776" y="21998"/>
                </a:lnTo>
                <a:lnTo>
                  <a:pt x="46623" y="22134"/>
                </a:lnTo>
                <a:lnTo>
                  <a:pt x="39345" y="23241"/>
                </a:lnTo>
                <a:lnTo>
                  <a:pt x="30281" y="25434"/>
                </a:lnTo>
                <a:lnTo>
                  <a:pt x="20626" y="28674"/>
                </a:lnTo>
                <a:lnTo>
                  <a:pt x="11575" y="32925"/>
                </a:lnTo>
                <a:lnTo>
                  <a:pt x="4323" y="38147"/>
                </a:lnTo>
                <a:lnTo>
                  <a:pt x="67" y="44303"/>
                </a:lnTo>
                <a:lnTo>
                  <a:pt x="0" y="51355"/>
                </a:lnTo>
                <a:lnTo>
                  <a:pt x="5318" y="59264"/>
                </a:lnTo>
                <a:lnTo>
                  <a:pt x="8751" y="62291"/>
                </a:lnTo>
                <a:lnTo>
                  <a:pt x="16675" y="64727"/>
                </a:lnTo>
                <a:lnTo>
                  <a:pt x="29995" y="65559"/>
                </a:lnTo>
                <a:lnTo>
                  <a:pt x="45947" y="65327"/>
                </a:lnTo>
                <a:lnTo>
                  <a:pt x="61767" y="64571"/>
                </a:lnTo>
                <a:lnTo>
                  <a:pt x="74692" y="63831"/>
                </a:lnTo>
                <a:lnTo>
                  <a:pt x="80836" y="63612"/>
                </a:lnTo>
                <a:lnTo>
                  <a:pt x="92254" y="64088"/>
                </a:lnTo>
                <a:lnTo>
                  <a:pt x="105149" y="65050"/>
                </a:lnTo>
                <a:lnTo>
                  <a:pt x="118606" y="65899"/>
                </a:lnTo>
                <a:lnTo>
                  <a:pt x="131715" y="66035"/>
                </a:lnTo>
                <a:lnTo>
                  <a:pt x="140450" y="65352"/>
                </a:lnTo>
                <a:lnTo>
                  <a:pt x="140476" y="59599"/>
                </a:lnTo>
                <a:lnTo>
                  <a:pt x="144413" y="54811"/>
                </a:lnTo>
                <a:lnTo>
                  <a:pt x="144222" y="48829"/>
                </a:lnTo>
                <a:lnTo>
                  <a:pt x="149698" y="49237"/>
                </a:lnTo>
                <a:lnTo>
                  <a:pt x="157999" y="50525"/>
                </a:lnTo>
                <a:lnTo>
                  <a:pt x="168122" y="52160"/>
                </a:lnTo>
                <a:lnTo>
                  <a:pt x="179067" y="53608"/>
                </a:lnTo>
                <a:lnTo>
                  <a:pt x="189829" y="54336"/>
                </a:lnTo>
                <a:lnTo>
                  <a:pt x="199408" y="53811"/>
                </a:lnTo>
                <a:lnTo>
                  <a:pt x="206801" y="51498"/>
                </a:lnTo>
                <a:lnTo>
                  <a:pt x="211006" y="46865"/>
                </a:lnTo>
                <a:lnTo>
                  <a:pt x="211020" y="39379"/>
                </a:lnTo>
                <a:lnTo>
                  <a:pt x="207354" y="30998"/>
                </a:lnTo>
                <a:lnTo>
                  <a:pt x="202259" y="25553"/>
                </a:lnTo>
                <a:lnTo>
                  <a:pt x="195503" y="22884"/>
                </a:lnTo>
                <a:lnTo>
                  <a:pt x="187645" y="22189"/>
                </a:lnTo>
                <a:lnTo>
                  <a:pt x="179241" y="22670"/>
                </a:lnTo>
                <a:lnTo>
                  <a:pt x="170848" y="23527"/>
                </a:lnTo>
                <a:lnTo>
                  <a:pt x="163024" y="23959"/>
                </a:lnTo>
                <a:lnTo>
                  <a:pt x="156326" y="23167"/>
                </a:lnTo>
                <a:lnTo>
                  <a:pt x="151311" y="20350"/>
                </a:lnTo>
                <a:lnTo>
                  <a:pt x="148536" y="14710"/>
                </a:lnTo>
                <a:lnTo>
                  <a:pt x="148558" y="5446"/>
                </a:lnTo>
                <a:lnTo>
                  <a:pt x="149150" y="2055"/>
                </a:lnTo>
                <a:lnTo>
                  <a:pt x="138558" y="1515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212737" y="3187975"/>
            <a:ext cx="157416" cy="73088"/>
          </a:xfrm>
          <a:custGeom>
            <a:avLst/>
            <a:gdLst/>
            <a:ahLst/>
            <a:cxnLst/>
            <a:rect l="l" t="t" r="r" b="b"/>
            <a:pathLst>
              <a:path w="157416" h="73088">
                <a:moveTo>
                  <a:pt x="150304" y="55994"/>
                </a:moveTo>
                <a:lnTo>
                  <a:pt x="148513" y="56006"/>
                </a:lnTo>
                <a:lnTo>
                  <a:pt x="148805" y="64846"/>
                </a:lnTo>
                <a:lnTo>
                  <a:pt x="149758" y="62229"/>
                </a:lnTo>
                <a:lnTo>
                  <a:pt x="150685" y="59626"/>
                </a:lnTo>
                <a:lnTo>
                  <a:pt x="150304" y="55994"/>
                </a:lnTo>
                <a:close/>
              </a:path>
              <a:path w="157416" h="73088">
                <a:moveTo>
                  <a:pt x="160299" y="23456"/>
                </a:moveTo>
                <a:lnTo>
                  <a:pt x="157162" y="20802"/>
                </a:lnTo>
                <a:lnTo>
                  <a:pt x="155778" y="16636"/>
                </a:lnTo>
                <a:lnTo>
                  <a:pt x="155778" y="12141"/>
                </a:lnTo>
                <a:lnTo>
                  <a:pt x="156057" y="9550"/>
                </a:lnTo>
                <a:lnTo>
                  <a:pt x="156692" y="6438"/>
                </a:lnTo>
                <a:lnTo>
                  <a:pt x="156476" y="3784"/>
                </a:lnTo>
                <a:lnTo>
                  <a:pt x="152946" y="1981"/>
                </a:lnTo>
                <a:lnTo>
                  <a:pt x="149961" y="2832"/>
                </a:lnTo>
                <a:lnTo>
                  <a:pt x="149796" y="5029"/>
                </a:lnTo>
                <a:lnTo>
                  <a:pt x="149961" y="9867"/>
                </a:lnTo>
                <a:lnTo>
                  <a:pt x="153149" y="9664"/>
                </a:lnTo>
                <a:lnTo>
                  <a:pt x="154749" y="8915"/>
                </a:lnTo>
                <a:lnTo>
                  <a:pt x="153250" y="5727"/>
                </a:lnTo>
                <a:lnTo>
                  <a:pt x="154749" y="8915"/>
                </a:lnTo>
                <a:lnTo>
                  <a:pt x="157416" y="29514"/>
                </a:lnTo>
                <a:lnTo>
                  <a:pt x="160515" y="30810"/>
                </a:lnTo>
                <a:lnTo>
                  <a:pt x="163893" y="31153"/>
                </a:lnTo>
                <a:lnTo>
                  <a:pt x="175285" y="31140"/>
                </a:lnTo>
                <a:lnTo>
                  <a:pt x="184238" y="29362"/>
                </a:lnTo>
                <a:lnTo>
                  <a:pt x="195757" y="29375"/>
                </a:lnTo>
                <a:lnTo>
                  <a:pt x="199199" y="29819"/>
                </a:lnTo>
                <a:lnTo>
                  <a:pt x="201942" y="30899"/>
                </a:lnTo>
                <a:lnTo>
                  <a:pt x="204685" y="32003"/>
                </a:lnTo>
                <a:lnTo>
                  <a:pt x="206756" y="33604"/>
                </a:lnTo>
                <a:lnTo>
                  <a:pt x="208407" y="36423"/>
                </a:lnTo>
                <a:lnTo>
                  <a:pt x="211188" y="41236"/>
                </a:lnTo>
                <a:lnTo>
                  <a:pt x="212204" y="44830"/>
                </a:lnTo>
                <a:lnTo>
                  <a:pt x="212166" y="48590"/>
                </a:lnTo>
                <a:lnTo>
                  <a:pt x="210439" y="51498"/>
                </a:lnTo>
                <a:lnTo>
                  <a:pt x="208711" y="52628"/>
                </a:lnTo>
                <a:lnTo>
                  <a:pt x="205917" y="53390"/>
                </a:lnTo>
                <a:lnTo>
                  <a:pt x="203161" y="54140"/>
                </a:lnTo>
                <a:lnTo>
                  <a:pt x="199517" y="54508"/>
                </a:lnTo>
                <a:lnTo>
                  <a:pt x="195440" y="54495"/>
                </a:lnTo>
                <a:lnTo>
                  <a:pt x="183003" y="53718"/>
                </a:lnTo>
                <a:lnTo>
                  <a:pt x="170154" y="51947"/>
                </a:lnTo>
                <a:lnTo>
                  <a:pt x="164807" y="51092"/>
                </a:lnTo>
                <a:lnTo>
                  <a:pt x="160807" y="50393"/>
                </a:lnTo>
                <a:lnTo>
                  <a:pt x="157378" y="49860"/>
                </a:lnTo>
                <a:lnTo>
                  <a:pt x="153936" y="49339"/>
                </a:lnTo>
                <a:lnTo>
                  <a:pt x="151853" y="52920"/>
                </a:lnTo>
                <a:lnTo>
                  <a:pt x="151841" y="52387"/>
                </a:lnTo>
                <a:lnTo>
                  <a:pt x="148323" y="52501"/>
                </a:lnTo>
                <a:lnTo>
                  <a:pt x="148120" y="48983"/>
                </a:lnTo>
                <a:lnTo>
                  <a:pt x="144741" y="50698"/>
                </a:lnTo>
                <a:lnTo>
                  <a:pt x="144818" y="55029"/>
                </a:lnTo>
                <a:lnTo>
                  <a:pt x="144551" y="69024"/>
                </a:lnTo>
                <a:lnTo>
                  <a:pt x="141053" y="65936"/>
                </a:lnTo>
                <a:lnTo>
                  <a:pt x="140182" y="66052"/>
                </a:lnTo>
                <a:lnTo>
                  <a:pt x="135864" y="66255"/>
                </a:lnTo>
                <a:lnTo>
                  <a:pt x="131305" y="66255"/>
                </a:lnTo>
                <a:lnTo>
                  <a:pt x="118208" y="65812"/>
                </a:lnTo>
                <a:lnTo>
                  <a:pt x="104938" y="64860"/>
                </a:lnTo>
                <a:lnTo>
                  <a:pt x="92376" y="63997"/>
                </a:lnTo>
                <a:lnTo>
                  <a:pt x="84950" y="63766"/>
                </a:lnTo>
                <a:lnTo>
                  <a:pt x="81203" y="63766"/>
                </a:lnTo>
                <a:lnTo>
                  <a:pt x="73977" y="64261"/>
                </a:lnTo>
                <a:lnTo>
                  <a:pt x="65214" y="64757"/>
                </a:lnTo>
                <a:lnTo>
                  <a:pt x="52659" y="65375"/>
                </a:lnTo>
                <a:lnTo>
                  <a:pt x="39780" y="65723"/>
                </a:lnTo>
                <a:lnTo>
                  <a:pt x="31635" y="65735"/>
                </a:lnTo>
                <a:lnTo>
                  <a:pt x="26416" y="65531"/>
                </a:lnTo>
                <a:lnTo>
                  <a:pt x="22377" y="65062"/>
                </a:lnTo>
                <a:lnTo>
                  <a:pt x="18618" y="64503"/>
                </a:lnTo>
                <a:lnTo>
                  <a:pt x="16040" y="63804"/>
                </a:lnTo>
                <a:lnTo>
                  <a:pt x="11950" y="60756"/>
                </a:lnTo>
                <a:lnTo>
                  <a:pt x="8699" y="56540"/>
                </a:lnTo>
                <a:lnTo>
                  <a:pt x="7048" y="52971"/>
                </a:lnTo>
                <a:lnTo>
                  <a:pt x="7035" y="49098"/>
                </a:lnTo>
                <a:lnTo>
                  <a:pt x="8420" y="46532"/>
                </a:lnTo>
                <a:lnTo>
                  <a:pt x="11417" y="43840"/>
                </a:lnTo>
                <a:lnTo>
                  <a:pt x="15862" y="39839"/>
                </a:lnTo>
                <a:lnTo>
                  <a:pt x="23507" y="36258"/>
                </a:lnTo>
                <a:lnTo>
                  <a:pt x="31165" y="33781"/>
                </a:lnTo>
                <a:lnTo>
                  <a:pt x="38811" y="31254"/>
                </a:lnTo>
                <a:lnTo>
                  <a:pt x="46532" y="29730"/>
                </a:lnTo>
                <a:lnTo>
                  <a:pt x="51041" y="29311"/>
                </a:lnTo>
                <a:lnTo>
                  <a:pt x="54432" y="29171"/>
                </a:lnTo>
                <a:lnTo>
                  <a:pt x="66436" y="30495"/>
                </a:lnTo>
                <a:lnTo>
                  <a:pt x="79347" y="33564"/>
                </a:lnTo>
                <a:lnTo>
                  <a:pt x="80924" y="33985"/>
                </a:lnTo>
                <a:lnTo>
                  <a:pt x="93690" y="37200"/>
                </a:lnTo>
                <a:lnTo>
                  <a:pt x="105991" y="38991"/>
                </a:lnTo>
                <a:lnTo>
                  <a:pt x="110083" y="39039"/>
                </a:lnTo>
                <a:lnTo>
                  <a:pt x="114249" y="38455"/>
                </a:lnTo>
                <a:lnTo>
                  <a:pt x="118173" y="37680"/>
                </a:lnTo>
                <a:lnTo>
                  <a:pt x="121348" y="35940"/>
                </a:lnTo>
                <a:lnTo>
                  <a:pt x="123913" y="33921"/>
                </a:lnTo>
                <a:lnTo>
                  <a:pt x="127762" y="30860"/>
                </a:lnTo>
                <a:lnTo>
                  <a:pt x="130429" y="27317"/>
                </a:lnTo>
                <a:lnTo>
                  <a:pt x="133146" y="24828"/>
                </a:lnTo>
                <a:lnTo>
                  <a:pt x="135902" y="22326"/>
                </a:lnTo>
                <a:lnTo>
                  <a:pt x="138252" y="20878"/>
                </a:lnTo>
                <a:lnTo>
                  <a:pt x="142189" y="20777"/>
                </a:lnTo>
                <a:lnTo>
                  <a:pt x="139928" y="19989"/>
                </a:lnTo>
                <a:lnTo>
                  <a:pt x="134721" y="15011"/>
                </a:lnTo>
                <a:lnTo>
                  <a:pt x="138125" y="13766"/>
                </a:lnTo>
                <a:lnTo>
                  <a:pt x="135013" y="7023"/>
                </a:lnTo>
                <a:lnTo>
                  <a:pt x="130898" y="7721"/>
                </a:lnTo>
                <a:lnTo>
                  <a:pt x="134221" y="15337"/>
                </a:lnTo>
                <a:lnTo>
                  <a:pt x="132016" y="16776"/>
                </a:lnTo>
                <a:lnTo>
                  <a:pt x="127952" y="19430"/>
                </a:lnTo>
                <a:lnTo>
                  <a:pt x="125234" y="22986"/>
                </a:lnTo>
                <a:lnTo>
                  <a:pt x="122415" y="25793"/>
                </a:lnTo>
                <a:lnTo>
                  <a:pt x="119570" y="28651"/>
                </a:lnTo>
                <a:lnTo>
                  <a:pt x="116878" y="30746"/>
                </a:lnTo>
                <a:lnTo>
                  <a:pt x="112877" y="31546"/>
                </a:lnTo>
                <a:lnTo>
                  <a:pt x="109715" y="32003"/>
                </a:lnTo>
                <a:lnTo>
                  <a:pt x="107937" y="31991"/>
                </a:lnTo>
                <a:lnTo>
                  <a:pt x="96307" y="30554"/>
                </a:lnTo>
                <a:lnTo>
                  <a:pt x="83024" y="27254"/>
                </a:lnTo>
                <a:lnTo>
                  <a:pt x="82740" y="27177"/>
                </a:lnTo>
                <a:lnTo>
                  <a:pt x="70250" y="24077"/>
                </a:lnTo>
                <a:lnTo>
                  <a:pt x="57702" y="22228"/>
                </a:lnTo>
                <a:lnTo>
                  <a:pt x="50393" y="22301"/>
                </a:lnTo>
                <a:lnTo>
                  <a:pt x="39572" y="24140"/>
                </a:lnTo>
                <a:lnTo>
                  <a:pt x="26317" y="27991"/>
                </a:lnTo>
                <a:lnTo>
                  <a:pt x="20853" y="30124"/>
                </a:lnTo>
                <a:lnTo>
                  <a:pt x="15544" y="32423"/>
                </a:lnTo>
                <a:lnTo>
                  <a:pt x="10579" y="35166"/>
                </a:lnTo>
                <a:lnTo>
                  <a:pt x="6731" y="38582"/>
                </a:lnTo>
                <a:lnTo>
                  <a:pt x="2908" y="41973"/>
                </a:lnTo>
                <a:lnTo>
                  <a:pt x="12" y="46329"/>
                </a:lnTo>
                <a:lnTo>
                  <a:pt x="0" y="54457"/>
                </a:lnTo>
                <a:lnTo>
                  <a:pt x="927" y="57429"/>
                </a:lnTo>
                <a:lnTo>
                  <a:pt x="2717" y="60274"/>
                </a:lnTo>
                <a:lnTo>
                  <a:pt x="4508" y="63131"/>
                </a:lnTo>
                <a:lnTo>
                  <a:pt x="7124" y="65900"/>
                </a:lnTo>
                <a:lnTo>
                  <a:pt x="10655" y="68719"/>
                </a:lnTo>
                <a:lnTo>
                  <a:pt x="13652" y="70421"/>
                </a:lnTo>
                <a:lnTo>
                  <a:pt x="20789" y="72377"/>
                </a:lnTo>
                <a:lnTo>
                  <a:pt x="28536" y="72758"/>
                </a:lnTo>
                <a:lnTo>
                  <a:pt x="37299" y="72770"/>
                </a:lnTo>
                <a:lnTo>
                  <a:pt x="50144" y="72516"/>
                </a:lnTo>
                <a:lnTo>
                  <a:pt x="62844" y="71933"/>
                </a:lnTo>
                <a:lnTo>
                  <a:pt x="65608" y="71780"/>
                </a:lnTo>
                <a:lnTo>
                  <a:pt x="74358" y="71285"/>
                </a:lnTo>
                <a:lnTo>
                  <a:pt x="81749" y="70802"/>
                </a:lnTo>
                <a:lnTo>
                  <a:pt x="84924" y="70815"/>
                </a:lnTo>
                <a:lnTo>
                  <a:pt x="96097" y="71280"/>
                </a:lnTo>
                <a:lnTo>
                  <a:pt x="108923" y="72235"/>
                </a:lnTo>
                <a:lnTo>
                  <a:pt x="122466" y="73082"/>
                </a:lnTo>
                <a:lnTo>
                  <a:pt x="131305" y="73291"/>
                </a:lnTo>
                <a:lnTo>
                  <a:pt x="136067" y="73291"/>
                </a:lnTo>
                <a:lnTo>
                  <a:pt x="140690" y="73088"/>
                </a:lnTo>
                <a:lnTo>
                  <a:pt x="141020" y="68999"/>
                </a:lnTo>
                <a:lnTo>
                  <a:pt x="145008" y="72504"/>
                </a:lnTo>
                <a:lnTo>
                  <a:pt x="148056" y="70789"/>
                </a:lnTo>
                <a:lnTo>
                  <a:pt x="148069" y="67030"/>
                </a:lnTo>
                <a:lnTo>
                  <a:pt x="148805" y="64846"/>
                </a:lnTo>
                <a:lnTo>
                  <a:pt x="148513" y="56006"/>
                </a:lnTo>
                <a:lnTo>
                  <a:pt x="150304" y="55994"/>
                </a:lnTo>
                <a:lnTo>
                  <a:pt x="150685" y="59626"/>
                </a:lnTo>
                <a:lnTo>
                  <a:pt x="151841" y="56591"/>
                </a:lnTo>
                <a:lnTo>
                  <a:pt x="151842" y="56175"/>
                </a:lnTo>
                <a:lnTo>
                  <a:pt x="152996" y="56311"/>
                </a:lnTo>
                <a:lnTo>
                  <a:pt x="156311" y="56832"/>
                </a:lnTo>
                <a:lnTo>
                  <a:pt x="167537" y="58659"/>
                </a:lnTo>
                <a:lnTo>
                  <a:pt x="180714" y="60547"/>
                </a:lnTo>
                <a:lnTo>
                  <a:pt x="194113" y="61532"/>
                </a:lnTo>
                <a:lnTo>
                  <a:pt x="201396" y="61531"/>
                </a:lnTo>
                <a:lnTo>
                  <a:pt x="206844" y="60947"/>
                </a:lnTo>
                <a:lnTo>
                  <a:pt x="211315" y="58902"/>
                </a:lnTo>
                <a:lnTo>
                  <a:pt x="215557" y="56426"/>
                </a:lnTo>
                <a:lnTo>
                  <a:pt x="218465" y="52362"/>
                </a:lnTo>
                <a:lnTo>
                  <a:pt x="219240" y="49809"/>
                </a:lnTo>
                <a:lnTo>
                  <a:pt x="219202" y="42913"/>
                </a:lnTo>
                <a:lnTo>
                  <a:pt x="217627" y="38353"/>
                </a:lnTo>
                <a:lnTo>
                  <a:pt x="214503" y="32918"/>
                </a:lnTo>
                <a:lnTo>
                  <a:pt x="212102" y="28689"/>
                </a:lnTo>
                <a:lnTo>
                  <a:pt x="208483" y="25882"/>
                </a:lnTo>
                <a:lnTo>
                  <a:pt x="204520" y="24345"/>
                </a:lnTo>
                <a:lnTo>
                  <a:pt x="200545" y="22783"/>
                </a:lnTo>
                <a:lnTo>
                  <a:pt x="196253" y="22339"/>
                </a:lnTo>
                <a:lnTo>
                  <a:pt x="183286" y="22364"/>
                </a:lnTo>
                <a:lnTo>
                  <a:pt x="174244" y="24142"/>
                </a:lnTo>
                <a:lnTo>
                  <a:pt x="163347" y="24129"/>
                </a:lnTo>
                <a:lnTo>
                  <a:pt x="160299" y="23456"/>
                </a:lnTo>
                <a:close/>
              </a:path>
              <a:path w="157416" h="73088">
                <a:moveTo>
                  <a:pt x="149186" y="19989"/>
                </a:moveTo>
                <a:lnTo>
                  <a:pt x="150152" y="22301"/>
                </a:lnTo>
                <a:lnTo>
                  <a:pt x="151574" y="25793"/>
                </a:lnTo>
                <a:lnTo>
                  <a:pt x="154317" y="28257"/>
                </a:lnTo>
                <a:lnTo>
                  <a:pt x="157416" y="29514"/>
                </a:lnTo>
                <a:lnTo>
                  <a:pt x="154749" y="8915"/>
                </a:lnTo>
                <a:lnTo>
                  <a:pt x="153149" y="9664"/>
                </a:lnTo>
                <a:lnTo>
                  <a:pt x="149961" y="9867"/>
                </a:lnTo>
                <a:lnTo>
                  <a:pt x="149796" y="5029"/>
                </a:lnTo>
                <a:lnTo>
                  <a:pt x="149085" y="8496"/>
                </a:lnTo>
                <a:lnTo>
                  <a:pt x="149796" y="5029"/>
                </a:lnTo>
                <a:lnTo>
                  <a:pt x="149961" y="2832"/>
                </a:lnTo>
                <a:lnTo>
                  <a:pt x="148145" y="2844"/>
                </a:lnTo>
                <a:lnTo>
                  <a:pt x="145338" y="2222"/>
                </a:lnTo>
                <a:lnTo>
                  <a:pt x="142405" y="1511"/>
                </a:lnTo>
                <a:lnTo>
                  <a:pt x="139433" y="812"/>
                </a:lnTo>
                <a:lnTo>
                  <a:pt x="136321" y="12"/>
                </a:lnTo>
                <a:lnTo>
                  <a:pt x="133184" y="0"/>
                </a:lnTo>
                <a:lnTo>
                  <a:pt x="130327" y="177"/>
                </a:lnTo>
                <a:lnTo>
                  <a:pt x="127444" y="1295"/>
                </a:lnTo>
                <a:lnTo>
                  <a:pt x="124053" y="5257"/>
                </a:lnTo>
                <a:lnTo>
                  <a:pt x="125780" y="8458"/>
                </a:lnTo>
                <a:lnTo>
                  <a:pt x="127990" y="5727"/>
                </a:lnTo>
                <a:lnTo>
                  <a:pt x="130225" y="3009"/>
                </a:lnTo>
                <a:lnTo>
                  <a:pt x="135207" y="7066"/>
                </a:lnTo>
                <a:lnTo>
                  <a:pt x="137820" y="7645"/>
                </a:lnTo>
                <a:lnTo>
                  <a:pt x="140766" y="8369"/>
                </a:lnTo>
                <a:lnTo>
                  <a:pt x="143738" y="9055"/>
                </a:lnTo>
                <a:lnTo>
                  <a:pt x="146837" y="9855"/>
                </a:lnTo>
                <a:lnTo>
                  <a:pt x="148931" y="9863"/>
                </a:lnTo>
                <a:lnTo>
                  <a:pt x="148742" y="11544"/>
                </a:lnTo>
                <a:lnTo>
                  <a:pt x="148742" y="17310"/>
                </a:lnTo>
                <a:lnTo>
                  <a:pt x="149186" y="19989"/>
                </a:lnTo>
                <a:close/>
              </a:path>
              <a:path w="157416" h="73088">
                <a:moveTo>
                  <a:pt x="148120" y="48983"/>
                </a:moveTo>
                <a:lnTo>
                  <a:pt x="148323" y="52501"/>
                </a:lnTo>
                <a:lnTo>
                  <a:pt x="151841" y="52387"/>
                </a:lnTo>
                <a:lnTo>
                  <a:pt x="151853" y="52920"/>
                </a:lnTo>
                <a:lnTo>
                  <a:pt x="153936" y="49339"/>
                </a:lnTo>
                <a:lnTo>
                  <a:pt x="151142" y="48971"/>
                </a:lnTo>
                <a:lnTo>
                  <a:pt x="148120" y="48983"/>
                </a:lnTo>
                <a:close/>
              </a:path>
              <a:path w="157416" h="73088">
                <a:moveTo>
                  <a:pt x="145008" y="72504"/>
                </a:moveTo>
                <a:lnTo>
                  <a:pt x="141020" y="68999"/>
                </a:lnTo>
                <a:lnTo>
                  <a:pt x="140690" y="73088"/>
                </a:lnTo>
                <a:lnTo>
                  <a:pt x="145008" y="72504"/>
                </a:lnTo>
                <a:close/>
              </a:path>
              <a:path w="157416" h="73088">
                <a:moveTo>
                  <a:pt x="125780" y="8458"/>
                </a:moveTo>
                <a:lnTo>
                  <a:pt x="134221" y="15337"/>
                </a:lnTo>
                <a:lnTo>
                  <a:pt x="130898" y="7721"/>
                </a:lnTo>
                <a:lnTo>
                  <a:pt x="135013" y="7023"/>
                </a:lnTo>
                <a:lnTo>
                  <a:pt x="138125" y="13766"/>
                </a:lnTo>
                <a:lnTo>
                  <a:pt x="134721" y="15011"/>
                </a:lnTo>
                <a:lnTo>
                  <a:pt x="139928" y="19989"/>
                </a:lnTo>
                <a:lnTo>
                  <a:pt x="142189" y="20777"/>
                </a:lnTo>
                <a:lnTo>
                  <a:pt x="144995" y="19811"/>
                </a:lnTo>
                <a:lnTo>
                  <a:pt x="145961" y="17030"/>
                </a:lnTo>
                <a:lnTo>
                  <a:pt x="144373" y="14528"/>
                </a:lnTo>
                <a:lnTo>
                  <a:pt x="142151" y="17259"/>
                </a:lnTo>
                <a:lnTo>
                  <a:pt x="142113" y="13741"/>
                </a:lnTo>
                <a:lnTo>
                  <a:pt x="135207" y="7066"/>
                </a:lnTo>
                <a:lnTo>
                  <a:pt x="130225" y="3009"/>
                </a:lnTo>
                <a:lnTo>
                  <a:pt x="127990" y="5727"/>
                </a:lnTo>
                <a:lnTo>
                  <a:pt x="125780" y="8458"/>
                </a:lnTo>
                <a:close/>
              </a:path>
              <a:path w="157416" h="73088">
                <a:moveTo>
                  <a:pt x="144373" y="14528"/>
                </a:moveTo>
                <a:lnTo>
                  <a:pt x="135207" y="7066"/>
                </a:lnTo>
                <a:lnTo>
                  <a:pt x="142113" y="13741"/>
                </a:lnTo>
                <a:lnTo>
                  <a:pt x="142151" y="17259"/>
                </a:lnTo>
                <a:lnTo>
                  <a:pt x="144373" y="14528"/>
                </a:lnTo>
                <a:close/>
              </a:path>
              <a:path w="157416" h="73088">
                <a:moveTo>
                  <a:pt x="141058" y="65392"/>
                </a:moveTo>
                <a:lnTo>
                  <a:pt x="141053" y="65936"/>
                </a:lnTo>
                <a:lnTo>
                  <a:pt x="144551" y="69024"/>
                </a:lnTo>
                <a:lnTo>
                  <a:pt x="144818" y="55029"/>
                </a:lnTo>
                <a:lnTo>
                  <a:pt x="144094" y="57238"/>
                </a:lnTo>
                <a:lnTo>
                  <a:pt x="144081" y="65531"/>
                </a:lnTo>
                <a:lnTo>
                  <a:pt x="141058" y="65392"/>
                </a:lnTo>
                <a:close/>
              </a:path>
              <a:path w="157416" h="73088">
                <a:moveTo>
                  <a:pt x="144081" y="65531"/>
                </a:moveTo>
                <a:lnTo>
                  <a:pt x="144094" y="57238"/>
                </a:lnTo>
                <a:lnTo>
                  <a:pt x="143141" y="59842"/>
                </a:lnTo>
                <a:lnTo>
                  <a:pt x="142214" y="62420"/>
                </a:lnTo>
                <a:lnTo>
                  <a:pt x="141058" y="65392"/>
                </a:lnTo>
                <a:lnTo>
                  <a:pt x="144081" y="655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095371" y="2469429"/>
            <a:ext cx="211032" cy="66034"/>
          </a:xfrm>
          <a:custGeom>
            <a:avLst/>
            <a:gdLst/>
            <a:ahLst/>
            <a:cxnLst/>
            <a:rect l="l" t="t" r="r" b="b"/>
            <a:pathLst>
              <a:path w="211032" h="66034">
                <a:moveTo>
                  <a:pt x="138563" y="1513"/>
                </a:moveTo>
                <a:lnTo>
                  <a:pt x="127270" y="0"/>
                </a:lnTo>
                <a:lnTo>
                  <a:pt x="123901" y="2054"/>
                </a:lnTo>
                <a:lnTo>
                  <a:pt x="138062" y="13585"/>
                </a:lnTo>
                <a:lnTo>
                  <a:pt x="126596" y="18636"/>
                </a:lnTo>
                <a:lnTo>
                  <a:pt x="117517" y="27581"/>
                </a:lnTo>
                <a:lnTo>
                  <a:pt x="109474" y="31340"/>
                </a:lnTo>
                <a:lnTo>
                  <a:pt x="98798" y="31547"/>
                </a:lnTo>
                <a:lnTo>
                  <a:pt x="86756" y="29251"/>
                </a:lnTo>
                <a:lnTo>
                  <a:pt x="73983" y="25917"/>
                </a:lnTo>
                <a:lnTo>
                  <a:pt x="61115" y="23010"/>
                </a:lnTo>
                <a:lnTo>
                  <a:pt x="48787" y="21996"/>
                </a:lnTo>
                <a:lnTo>
                  <a:pt x="46622" y="22133"/>
                </a:lnTo>
                <a:lnTo>
                  <a:pt x="39348" y="23240"/>
                </a:lnTo>
                <a:lnTo>
                  <a:pt x="30286" y="25433"/>
                </a:lnTo>
                <a:lnTo>
                  <a:pt x="20631" y="28673"/>
                </a:lnTo>
                <a:lnTo>
                  <a:pt x="11579" y="32924"/>
                </a:lnTo>
                <a:lnTo>
                  <a:pt x="4326" y="38146"/>
                </a:lnTo>
                <a:lnTo>
                  <a:pt x="68" y="44302"/>
                </a:lnTo>
                <a:lnTo>
                  <a:pt x="0" y="51354"/>
                </a:lnTo>
                <a:lnTo>
                  <a:pt x="5317" y="59263"/>
                </a:lnTo>
                <a:lnTo>
                  <a:pt x="8750" y="62290"/>
                </a:lnTo>
                <a:lnTo>
                  <a:pt x="16674" y="64725"/>
                </a:lnTo>
                <a:lnTo>
                  <a:pt x="29992" y="65557"/>
                </a:lnTo>
                <a:lnTo>
                  <a:pt x="45944" y="65326"/>
                </a:lnTo>
                <a:lnTo>
                  <a:pt x="61766" y="64570"/>
                </a:lnTo>
                <a:lnTo>
                  <a:pt x="74694" y="63830"/>
                </a:lnTo>
                <a:lnTo>
                  <a:pt x="80848" y="63611"/>
                </a:lnTo>
                <a:lnTo>
                  <a:pt x="92266" y="64086"/>
                </a:lnTo>
                <a:lnTo>
                  <a:pt x="105160" y="65049"/>
                </a:lnTo>
                <a:lnTo>
                  <a:pt x="118618" y="65898"/>
                </a:lnTo>
                <a:lnTo>
                  <a:pt x="131727" y="66034"/>
                </a:lnTo>
                <a:lnTo>
                  <a:pt x="140462" y="65351"/>
                </a:lnTo>
                <a:lnTo>
                  <a:pt x="140487" y="59598"/>
                </a:lnTo>
                <a:lnTo>
                  <a:pt x="144424" y="54810"/>
                </a:lnTo>
                <a:lnTo>
                  <a:pt x="144234" y="48828"/>
                </a:lnTo>
                <a:lnTo>
                  <a:pt x="149710" y="49236"/>
                </a:lnTo>
                <a:lnTo>
                  <a:pt x="158010" y="50524"/>
                </a:lnTo>
                <a:lnTo>
                  <a:pt x="168134" y="52159"/>
                </a:lnTo>
                <a:lnTo>
                  <a:pt x="179078" y="53607"/>
                </a:lnTo>
                <a:lnTo>
                  <a:pt x="189841" y="54335"/>
                </a:lnTo>
                <a:lnTo>
                  <a:pt x="199420" y="53810"/>
                </a:lnTo>
                <a:lnTo>
                  <a:pt x="206813" y="51497"/>
                </a:lnTo>
                <a:lnTo>
                  <a:pt x="211018" y="46864"/>
                </a:lnTo>
                <a:lnTo>
                  <a:pt x="211032" y="39377"/>
                </a:lnTo>
                <a:lnTo>
                  <a:pt x="207366" y="30997"/>
                </a:lnTo>
                <a:lnTo>
                  <a:pt x="202267" y="25552"/>
                </a:lnTo>
                <a:lnTo>
                  <a:pt x="195509" y="22882"/>
                </a:lnTo>
                <a:lnTo>
                  <a:pt x="187649" y="22188"/>
                </a:lnTo>
                <a:lnTo>
                  <a:pt x="179244" y="22669"/>
                </a:lnTo>
                <a:lnTo>
                  <a:pt x="170851" y="23526"/>
                </a:lnTo>
                <a:lnTo>
                  <a:pt x="163027" y="23958"/>
                </a:lnTo>
                <a:lnTo>
                  <a:pt x="156329" y="23165"/>
                </a:lnTo>
                <a:lnTo>
                  <a:pt x="151313" y="20347"/>
                </a:lnTo>
                <a:lnTo>
                  <a:pt x="148538" y="14705"/>
                </a:lnTo>
                <a:lnTo>
                  <a:pt x="148559" y="5438"/>
                </a:lnTo>
                <a:lnTo>
                  <a:pt x="149149" y="2054"/>
                </a:lnTo>
                <a:lnTo>
                  <a:pt x="138563" y="1513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091282" y="2465755"/>
            <a:ext cx="157416" cy="73088"/>
          </a:xfrm>
          <a:custGeom>
            <a:avLst/>
            <a:gdLst/>
            <a:ahLst/>
            <a:cxnLst/>
            <a:rect l="l" t="t" r="r" b="b"/>
            <a:pathLst>
              <a:path w="157416" h="73088">
                <a:moveTo>
                  <a:pt x="150304" y="55994"/>
                </a:moveTo>
                <a:lnTo>
                  <a:pt x="148513" y="56006"/>
                </a:lnTo>
                <a:lnTo>
                  <a:pt x="148805" y="64846"/>
                </a:lnTo>
                <a:lnTo>
                  <a:pt x="149758" y="62229"/>
                </a:lnTo>
                <a:lnTo>
                  <a:pt x="150685" y="59626"/>
                </a:lnTo>
                <a:lnTo>
                  <a:pt x="150304" y="55994"/>
                </a:lnTo>
                <a:close/>
              </a:path>
              <a:path w="157416" h="73088">
                <a:moveTo>
                  <a:pt x="160299" y="23444"/>
                </a:moveTo>
                <a:lnTo>
                  <a:pt x="157162" y="20802"/>
                </a:lnTo>
                <a:lnTo>
                  <a:pt x="155778" y="16636"/>
                </a:lnTo>
                <a:lnTo>
                  <a:pt x="155778" y="12141"/>
                </a:lnTo>
                <a:lnTo>
                  <a:pt x="156057" y="9550"/>
                </a:lnTo>
                <a:lnTo>
                  <a:pt x="156692" y="6438"/>
                </a:lnTo>
                <a:lnTo>
                  <a:pt x="156476" y="3784"/>
                </a:lnTo>
                <a:lnTo>
                  <a:pt x="152946" y="1981"/>
                </a:lnTo>
                <a:lnTo>
                  <a:pt x="149961" y="2832"/>
                </a:lnTo>
                <a:lnTo>
                  <a:pt x="149796" y="5029"/>
                </a:lnTo>
                <a:lnTo>
                  <a:pt x="149961" y="9867"/>
                </a:lnTo>
                <a:lnTo>
                  <a:pt x="153149" y="9664"/>
                </a:lnTo>
                <a:lnTo>
                  <a:pt x="154749" y="8915"/>
                </a:lnTo>
                <a:lnTo>
                  <a:pt x="153238" y="5727"/>
                </a:lnTo>
                <a:lnTo>
                  <a:pt x="154749" y="8915"/>
                </a:lnTo>
                <a:lnTo>
                  <a:pt x="157416" y="29514"/>
                </a:lnTo>
                <a:lnTo>
                  <a:pt x="160515" y="30810"/>
                </a:lnTo>
                <a:lnTo>
                  <a:pt x="163880" y="31153"/>
                </a:lnTo>
                <a:lnTo>
                  <a:pt x="175285" y="31127"/>
                </a:lnTo>
                <a:lnTo>
                  <a:pt x="184238" y="29362"/>
                </a:lnTo>
                <a:lnTo>
                  <a:pt x="195757" y="29375"/>
                </a:lnTo>
                <a:lnTo>
                  <a:pt x="199199" y="29819"/>
                </a:lnTo>
                <a:lnTo>
                  <a:pt x="201942" y="30899"/>
                </a:lnTo>
                <a:lnTo>
                  <a:pt x="204685" y="32003"/>
                </a:lnTo>
                <a:lnTo>
                  <a:pt x="206756" y="33604"/>
                </a:lnTo>
                <a:lnTo>
                  <a:pt x="208407" y="36423"/>
                </a:lnTo>
                <a:lnTo>
                  <a:pt x="211188" y="41236"/>
                </a:lnTo>
                <a:lnTo>
                  <a:pt x="212204" y="44830"/>
                </a:lnTo>
                <a:lnTo>
                  <a:pt x="212166" y="48590"/>
                </a:lnTo>
                <a:lnTo>
                  <a:pt x="210439" y="51498"/>
                </a:lnTo>
                <a:lnTo>
                  <a:pt x="208711" y="52628"/>
                </a:lnTo>
                <a:lnTo>
                  <a:pt x="205917" y="53390"/>
                </a:lnTo>
                <a:lnTo>
                  <a:pt x="203161" y="54140"/>
                </a:lnTo>
                <a:lnTo>
                  <a:pt x="199517" y="54508"/>
                </a:lnTo>
                <a:lnTo>
                  <a:pt x="195440" y="54495"/>
                </a:lnTo>
                <a:lnTo>
                  <a:pt x="182998" y="53718"/>
                </a:lnTo>
                <a:lnTo>
                  <a:pt x="170154" y="51947"/>
                </a:lnTo>
                <a:lnTo>
                  <a:pt x="164807" y="51092"/>
                </a:lnTo>
                <a:lnTo>
                  <a:pt x="160807" y="50393"/>
                </a:lnTo>
                <a:lnTo>
                  <a:pt x="157365" y="49860"/>
                </a:lnTo>
                <a:lnTo>
                  <a:pt x="153936" y="49339"/>
                </a:lnTo>
                <a:lnTo>
                  <a:pt x="151853" y="52920"/>
                </a:lnTo>
                <a:lnTo>
                  <a:pt x="151841" y="52387"/>
                </a:lnTo>
                <a:lnTo>
                  <a:pt x="148323" y="52501"/>
                </a:lnTo>
                <a:lnTo>
                  <a:pt x="148120" y="48983"/>
                </a:lnTo>
                <a:lnTo>
                  <a:pt x="144741" y="50698"/>
                </a:lnTo>
                <a:lnTo>
                  <a:pt x="144818" y="55029"/>
                </a:lnTo>
                <a:lnTo>
                  <a:pt x="144551" y="69024"/>
                </a:lnTo>
                <a:lnTo>
                  <a:pt x="141053" y="65936"/>
                </a:lnTo>
                <a:lnTo>
                  <a:pt x="140182" y="66052"/>
                </a:lnTo>
                <a:lnTo>
                  <a:pt x="135864" y="66255"/>
                </a:lnTo>
                <a:lnTo>
                  <a:pt x="131305" y="66255"/>
                </a:lnTo>
                <a:lnTo>
                  <a:pt x="118206" y="65812"/>
                </a:lnTo>
                <a:lnTo>
                  <a:pt x="104933" y="64860"/>
                </a:lnTo>
                <a:lnTo>
                  <a:pt x="92371" y="63997"/>
                </a:lnTo>
                <a:lnTo>
                  <a:pt x="84950" y="63766"/>
                </a:lnTo>
                <a:lnTo>
                  <a:pt x="81203" y="63766"/>
                </a:lnTo>
                <a:lnTo>
                  <a:pt x="73977" y="64261"/>
                </a:lnTo>
                <a:lnTo>
                  <a:pt x="65214" y="64757"/>
                </a:lnTo>
                <a:lnTo>
                  <a:pt x="52659" y="65375"/>
                </a:lnTo>
                <a:lnTo>
                  <a:pt x="39780" y="65723"/>
                </a:lnTo>
                <a:lnTo>
                  <a:pt x="31635" y="65735"/>
                </a:lnTo>
                <a:lnTo>
                  <a:pt x="26416" y="65531"/>
                </a:lnTo>
                <a:lnTo>
                  <a:pt x="22377" y="65062"/>
                </a:lnTo>
                <a:lnTo>
                  <a:pt x="18618" y="64503"/>
                </a:lnTo>
                <a:lnTo>
                  <a:pt x="16040" y="63804"/>
                </a:lnTo>
                <a:lnTo>
                  <a:pt x="11950" y="60756"/>
                </a:lnTo>
                <a:lnTo>
                  <a:pt x="8686" y="56540"/>
                </a:lnTo>
                <a:lnTo>
                  <a:pt x="7048" y="52971"/>
                </a:lnTo>
                <a:lnTo>
                  <a:pt x="7035" y="49098"/>
                </a:lnTo>
                <a:lnTo>
                  <a:pt x="8407" y="46532"/>
                </a:lnTo>
                <a:lnTo>
                  <a:pt x="11417" y="43840"/>
                </a:lnTo>
                <a:lnTo>
                  <a:pt x="15862" y="39839"/>
                </a:lnTo>
                <a:lnTo>
                  <a:pt x="23507" y="36258"/>
                </a:lnTo>
                <a:lnTo>
                  <a:pt x="31165" y="33781"/>
                </a:lnTo>
                <a:lnTo>
                  <a:pt x="38811" y="31254"/>
                </a:lnTo>
                <a:lnTo>
                  <a:pt x="46532" y="29730"/>
                </a:lnTo>
                <a:lnTo>
                  <a:pt x="51041" y="29311"/>
                </a:lnTo>
                <a:lnTo>
                  <a:pt x="54432" y="29171"/>
                </a:lnTo>
                <a:lnTo>
                  <a:pt x="66434" y="30490"/>
                </a:lnTo>
                <a:lnTo>
                  <a:pt x="79343" y="33563"/>
                </a:lnTo>
                <a:lnTo>
                  <a:pt x="80924" y="33985"/>
                </a:lnTo>
                <a:lnTo>
                  <a:pt x="93690" y="37200"/>
                </a:lnTo>
                <a:lnTo>
                  <a:pt x="105991" y="38991"/>
                </a:lnTo>
                <a:lnTo>
                  <a:pt x="110083" y="39039"/>
                </a:lnTo>
                <a:lnTo>
                  <a:pt x="114249" y="38455"/>
                </a:lnTo>
                <a:lnTo>
                  <a:pt x="118173" y="37680"/>
                </a:lnTo>
                <a:lnTo>
                  <a:pt x="121348" y="35940"/>
                </a:lnTo>
                <a:lnTo>
                  <a:pt x="123913" y="33921"/>
                </a:lnTo>
                <a:lnTo>
                  <a:pt x="127749" y="30873"/>
                </a:lnTo>
                <a:lnTo>
                  <a:pt x="130429" y="27317"/>
                </a:lnTo>
                <a:lnTo>
                  <a:pt x="133146" y="24828"/>
                </a:lnTo>
                <a:lnTo>
                  <a:pt x="135902" y="22326"/>
                </a:lnTo>
                <a:lnTo>
                  <a:pt x="138252" y="20878"/>
                </a:lnTo>
                <a:lnTo>
                  <a:pt x="142189" y="20777"/>
                </a:lnTo>
                <a:lnTo>
                  <a:pt x="139928" y="19989"/>
                </a:lnTo>
                <a:lnTo>
                  <a:pt x="134721" y="15011"/>
                </a:lnTo>
                <a:lnTo>
                  <a:pt x="138112" y="13766"/>
                </a:lnTo>
                <a:lnTo>
                  <a:pt x="135013" y="7023"/>
                </a:lnTo>
                <a:lnTo>
                  <a:pt x="130898" y="7721"/>
                </a:lnTo>
                <a:lnTo>
                  <a:pt x="134218" y="15339"/>
                </a:lnTo>
                <a:lnTo>
                  <a:pt x="132016" y="16776"/>
                </a:lnTo>
                <a:lnTo>
                  <a:pt x="127952" y="19430"/>
                </a:lnTo>
                <a:lnTo>
                  <a:pt x="125234" y="22986"/>
                </a:lnTo>
                <a:lnTo>
                  <a:pt x="122402" y="25793"/>
                </a:lnTo>
                <a:lnTo>
                  <a:pt x="119557" y="28651"/>
                </a:lnTo>
                <a:lnTo>
                  <a:pt x="116878" y="30746"/>
                </a:lnTo>
                <a:lnTo>
                  <a:pt x="112877" y="31546"/>
                </a:lnTo>
                <a:lnTo>
                  <a:pt x="109715" y="31991"/>
                </a:lnTo>
                <a:lnTo>
                  <a:pt x="107937" y="31991"/>
                </a:lnTo>
                <a:lnTo>
                  <a:pt x="96307" y="30554"/>
                </a:lnTo>
                <a:lnTo>
                  <a:pt x="83024" y="27254"/>
                </a:lnTo>
                <a:lnTo>
                  <a:pt x="82740" y="27177"/>
                </a:lnTo>
                <a:lnTo>
                  <a:pt x="70250" y="24077"/>
                </a:lnTo>
                <a:lnTo>
                  <a:pt x="57702" y="22228"/>
                </a:lnTo>
                <a:lnTo>
                  <a:pt x="50393" y="22301"/>
                </a:lnTo>
                <a:lnTo>
                  <a:pt x="39572" y="24140"/>
                </a:lnTo>
                <a:lnTo>
                  <a:pt x="26317" y="27991"/>
                </a:lnTo>
                <a:lnTo>
                  <a:pt x="20853" y="30124"/>
                </a:lnTo>
                <a:lnTo>
                  <a:pt x="15544" y="32423"/>
                </a:lnTo>
                <a:lnTo>
                  <a:pt x="10579" y="35166"/>
                </a:lnTo>
                <a:lnTo>
                  <a:pt x="6731" y="38582"/>
                </a:lnTo>
                <a:lnTo>
                  <a:pt x="2908" y="41973"/>
                </a:lnTo>
                <a:lnTo>
                  <a:pt x="12" y="46329"/>
                </a:lnTo>
                <a:lnTo>
                  <a:pt x="0" y="54457"/>
                </a:lnTo>
                <a:lnTo>
                  <a:pt x="927" y="57429"/>
                </a:lnTo>
                <a:lnTo>
                  <a:pt x="2717" y="60274"/>
                </a:lnTo>
                <a:lnTo>
                  <a:pt x="4508" y="63131"/>
                </a:lnTo>
                <a:lnTo>
                  <a:pt x="7124" y="65900"/>
                </a:lnTo>
                <a:lnTo>
                  <a:pt x="10655" y="68719"/>
                </a:lnTo>
                <a:lnTo>
                  <a:pt x="13652" y="70421"/>
                </a:lnTo>
                <a:lnTo>
                  <a:pt x="20789" y="72377"/>
                </a:lnTo>
                <a:lnTo>
                  <a:pt x="28536" y="72758"/>
                </a:lnTo>
                <a:lnTo>
                  <a:pt x="37299" y="72770"/>
                </a:lnTo>
                <a:lnTo>
                  <a:pt x="50144" y="72516"/>
                </a:lnTo>
                <a:lnTo>
                  <a:pt x="62844" y="71933"/>
                </a:lnTo>
                <a:lnTo>
                  <a:pt x="65608" y="71780"/>
                </a:lnTo>
                <a:lnTo>
                  <a:pt x="74358" y="71285"/>
                </a:lnTo>
                <a:lnTo>
                  <a:pt x="81737" y="70802"/>
                </a:lnTo>
                <a:lnTo>
                  <a:pt x="84924" y="70815"/>
                </a:lnTo>
                <a:lnTo>
                  <a:pt x="96097" y="71280"/>
                </a:lnTo>
                <a:lnTo>
                  <a:pt x="108923" y="72235"/>
                </a:lnTo>
                <a:lnTo>
                  <a:pt x="122466" y="73082"/>
                </a:lnTo>
                <a:lnTo>
                  <a:pt x="131305" y="73291"/>
                </a:lnTo>
                <a:lnTo>
                  <a:pt x="136067" y="73291"/>
                </a:lnTo>
                <a:lnTo>
                  <a:pt x="140690" y="73088"/>
                </a:lnTo>
                <a:lnTo>
                  <a:pt x="141020" y="68999"/>
                </a:lnTo>
                <a:lnTo>
                  <a:pt x="145008" y="72504"/>
                </a:lnTo>
                <a:lnTo>
                  <a:pt x="148056" y="70802"/>
                </a:lnTo>
                <a:lnTo>
                  <a:pt x="148069" y="67030"/>
                </a:lnTo>
                <a:lnTo>
                  <a:pt x="148805" y="64846"/>
                </a:lnTo>
                <a:lnTo>
                  <a:pt x="148513" y="56006"/>
                </a:lnTo>
                <a:lnTo>
                  <a:pt x="150304" y="55994"/>
                </a:lnTo>
                <a:lnTo>
                  <a:pt x="150685" y="59626"/>
                </a:lnTo>
                <a:lnTo>
                  <a:pt x="151841" y="56591"/>
                </a:lnTo>
                <a:lnTo>
                  <a:pt x="151842" y="56175"/>
                </a:lnTo>
                <a:lnTo>
                  <a:pt x="152996" y="56311"/>
                </a:lnTo>
                <a:lnTo>
                  <a:pt x="156298" y="56832"/>
                </a:lnTo>
                <a:lnTo>
                  <a:pt x="167529" y="58658"/>
                </a:lnTo>
                <a:lnTo>
                  <a:pt x="180705" y="60546"/>
                </a:lnTo>
                <a:lnTo>
                  <a:pt x="194100" y="61532"/>
                </a:lnTo>
                <a:lnTo>
                  <a:pt x="201396" y="61518"/>
                </a:lnTo>
                <a:lnTo>
                  <a:pt x="206844" y="60947"/>
                </a:lnTo>
                <a:lnTo>
                  <a:pt x="211315" y="58902"/>
                </a:lnTo>
                <a:lnTo>
                  <a:pt x="215557" y="56426"/>
                </a:lnTo>
                <a:lnTo>
                  <a:pt x="218465" y="52362"/>
                </a:lnTo>
                <a:lnTo>
                  <a:pt x="219240" y="49809"/>
                </a:lnTo>
                <a:lnTo>
                  <a:pt x="219202" y="42913"/>
                </a:lnTo>
                <a:lnTo>
                  <a:pt x="217627" y="38353"/>
                </a:lnTo>
                <a:lnTo>
                  <a:pt x="214503" y="32905"/>
                </a:lnTo>
                <a:lnTo>
                  <a:pt x="212102" y="28689"/>
                </a:lnTo>
                <a:lnTo>
                  <a:pt x="208483" y="25882"/>
                </a:lnTo>
                <a:lnTo>
                  <a:pt x="204520" y="24345"/>
                </a:lnTo>
                <a:lnTo>
                  <a:pt x="200545" y="22783"/>
                </a:lnTo>
                <a:lnTo>
                  <a:pt x="196253" y="22339"/>
                </a:lnTo>
                <a:lnTo>
                  <a:pt x="183286" y="22364"/>
                </a:lnTo>
                <a:lnTo>
                  <a:pt x="174244" y="24129"/>
                </a:lnTo>
                <a:lnTo>
                  <a:pt x="163347" y="24129"/>
                </a:lnTo>
                <a:lnTo>
                  <a:pt x="160299" y="23444"/>
                </a:lnTo>
                <a:close/>
              </a:path>
              <a:path w="157416" h="73088">
                <a:moveTo>
                  <a:pt x="149186" y="19989"/>
                </a:moveTo>
                <a:lnTo>
                  <a:pt x="150152" y="22301"/>
                </a:lnTo>
                <a:lnTo>
                  <a:pt x="151574" y="25780"/>
                </a:lnTo>
                <a:lnTo>
                  <a:pt x="154317" y="28257"/>
                </a:lnTo>
                <a:lnTo>
                  <a:pt x="157416" y="29514"/>
                </a:lnTo>
                <a:lnTo>
                  <a:pt x="154749" y="8915"/>
                </a:lnTo>
                <a:lnTo>
                  <a:pt x="153149" y="9664"/>
                </a:lnTo>
                <a:lnTo>
                  <a:pt x="149961" y="9867"/>
                </a:lnTo>
                <a:lnTo>
                  <a:pt x="149796" y="5029"/>
                </a:lnTo>
                <a:lnTo>
                  <a:pt x="149085" y="8496"/>
                </a:lnTo>
                <a:lnTo>
                  <a:pt x="149796" y="5029"/>
                </a:lnTo>
                <a:lnTo>
                  <a:pt x="149961" y="2832"/>
                </a:lnTo>
                <a:lnTo>
                  <a:pt x="148145" y="2844"/>
                </a:lnTo>
                <a:lnTo>
                  <a:pt x="145338" y="2222"/>
                </a:lnTo>
                <a:lnTo>
                  <a:pt x="142392" y="1511"/>
                </a:lnTo>
                <a:lnTo>
                  <a:pt x="139433" y="812"/>
                </a:lnTo>
                <a:lnTo>
                  <a:pt x="136321" y="12"/>
                </a:lnTo>
                <a:lnTo>
                  <a:pt x="133184" y="0"/>
                </a:lnTo>
                <a:lnTo>
                  <a:pt x="130327" y="177"/>
                </a:lnTo>
                <a:lnTo>
                  <a:pt x="127444" y="1295"/>
                </a:lnTo>
                <a:lnTo>
                  <a:pt x="124053" y="5257"/>
                </a:lnTo>
                <a:lnTo>
                  <a:pt x="125768" y="8458"/>
                </a:lnTo>
                <a:lnTo>
                  <a:pt x="127990" y="5727"/>
                </a:lnTo>
                <a:lnTo>
                  <a:pt x="130225" y="3009"/>
                </a:lnTo>
                <a:lnTo>
                  <a:pt x="135207" y="7066"/>
                </a:lnTo>
                <a:lnTo>
                  <a:pt x="137820" y="7645"/>
                </a:lnTo>
                <a:lnTo>
                  <a:pt x="140766" y="8369"/>
                </a:lnTo>
                <a:lnTo>
                  <a:pt x="143738" y="9055"/>
                </a:lnTo>
                <a:lnTo>
                  <a:pt x="146837" y="9855"/>
                </a:lnTo>
                <a:lnTo>
                  <a:pt x="148930" y="9863"/>
                </a:lnTo>
                <a:lnTo>
                  <a:pt x="148742" y="11531"/>
                </a:lnTo>
                <a:lnTo>
                  <a:pt x="148742" y="17310"/>
                </a:lnTo>
                <a:lnTo>
                  <a:pt x="149186" y="19989"/>
                </a:lnTo>
                <a:close/>
              </a:path>
              <a:path w="157416" h="73088">
                <a:moveTo>
                  <a:pt x="148120" y="48983"/>
                </a:moveTo>
                <a:lnTo>
                  <a:pt x="148323" y="52501"/>
                </a:lnTo>
                <a:lnTo>
                  <a:pt x="151841" y="52387"/>
                </a:lnTo>
                <a:lnTo>
                  <a:pt x="151853" y="52920"/>
                </a:lnTo>
                <a:lnTo>
                  <a:pt x="153936" y="49339"/>
                </a:lnTo>
                <a:lnTo>
                  <a:pt x="151142" y="48971"/>
                </a:lnTo>
                <a:lnTo>
                  <a:pt x="148120" y="48983"/>
                </a:lnTo>
                <a:close/>
              </a:path>
              <a:path w="157416" h="73088">
                <a:moveTo>
                  <a:pt x="145008" y="72504"/>
                </a:moveTo>
                <a:lnTo>
                  <a:pt x="141020" y="68999"/>
                </a:lnTo>
                <a:lnTo>
                  <a:pt x="140690" y="73088"/>
                </a:lnTo>
                <a:lnTo>
                  <a:pt x="145008" y="72504"/>
                </a:lnTo>
                <a:close/>
              </a:path>
              <a:path w="157416" h="73088">
                <a:moveTo>
                  <a:pt x="125768" y="8458"/>
                </a:moveTo>
                <a:lnTo>
                  <a:pt x="134218" y="15339"/>
                </a:lnTo>
                <a:lnTo>
                  <a:pt x="130898" y="7721"/>
                </a:lnTo>
                <a:lnTo>
                  <a:pt x="135013" y="7023"/>
                </a:lnTo>
                <a:lnTo>
                  <a:pt x="138112" y="13766"/>
                </a:lnTo>
                <a:lnTo>
                  <a:pt x="134721" y="15011"/>
                </a:lnTo>
                <a:lnTo>
                  <a:pt x="139928" y="19989"/>
                </a:lnTo>
                <a:lnTo>
                  <a:pt x="142189" y="20777"/>
                </a:lnTo>
                <a:lnTo>
                  <a:pt x="144995" y="19811"/>
                </a:lnTo>
                <a:lnTo>
                  <a:pt x="145961" y="17030"/>
                </a:lnTo>
                <a:lnTo>
                  <a:pt x="144373" y="14528"/>
                </a:lnTo>
                <a:lnTo>
                  <a:pt x="142151" y="17259"/>
                </a:lnTo>
                <a:lnTo>
                  <a:pt x="142113" y="13741"/>
                </a:lnTo>
                <a:lnTo>
                  <a:pt x="135207" y="7066"/>
                </a:lnTo>
                <a:lnTo>
                  <a:pt x="130225" y="3009"/>
                </a:lnTo>
                <a:lnTo>
                  <a:pt x="127990" y="5727"/>
                </a:lnTo>
                <a:lnTo>
                  <a:pt x="125768" y="8458"/>
                </a:lnTo>
                <a:close/>
              </a:path>
              <a:path w="157416" h="73088">
                <a:moveTo>
                  <a:pt x="144373" y="14528"/>
                </a:moveTo>
                <a:lnTo>
                  <a:pt x="135207" y="7066"/>
                </a:lnTo>
                <a:lnTo>
                  <a:pt x="142113" y="13741"/>
                </a:lnTo>
                <a:lnTo>
                  <a:pt x="142151" y="17259"/>
                </a:lnTo>
                <a:lnTo>
                  <a:pt x="144373" y="14528"/>
                </a:lnTo>
                <a:close/>
              </a:path>
              <a:path w="157416" h="73088">
                <a:moveTo>
                  <a:pt x="141058" y="65392"/>
                </a:moveTo>
                <a:lnTo>
                  <a:pt x="141053" y="65936"/>
                </a:lnTo>
                <a:lnTo>
                  <a:pt x="144551" y="69024"/>
                </a:lnTo>
                <a:lnTo>
                  <a:pt x="144818" y="55029"/>
                </a:lnTo>
                <a:lnTo>
                  <a:pt x="144094" y="57238"/>
                </a:lnTo>
                <a:lnTo>
                  <a:pt x="144081" y="65531"/>
                </a:lnTo>
                <a:lnTo>
                  <a:pt x="141058" y="65392"/>
                </a:lnTo>
                <a:close/>
              </a:path>
              <a:path w="157416" h="73088">
                <a:moveTo>
                  <a:pt x="144081" y="65531"/>
                </a:moveTo>
                <a:lnTo>
                  <a:pt x="144094" y="57238"/>
                </a:lnTo>
                <a:lnTo>
                  <a:pt x="143141" y="59842"/>
                </a:lnTo>
                <a:lnTo>
                  <a:pt x="142214" y="62420"/>
                </a:lnTo>
                <a:lnTo>
                  <a:pt x="141058" y="65392"/>
                </a:lnTo>
                <a:lnTo>
                  <a:pt x="144081" y="655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570913" y="2285343"/>
            <a:ext cx="211033" cy="66020"/>
          </a:xfrm>
          <a:custGeom>
            <a:avLst/>
            <a:gdLst/>
            <a:ahLst/>
            <a:cxnLst/>
            <a:rect l="l" t="t" r="r" b="b"/>
            <a:pathLst>
              <a:path w="211033" h="66020">
                <a:moveTo>
                  <a:pt x="138553" y="1509"/>
                </a:moveTo>
                <a:lnTo>
                  <a:pt x="127263" y="0"/>
                </a:lnTo>
                <a:lnTo>
                  <a:pt x="123900" y="2060"/>
                </a:lnTo>
                <a:lnTo>
                  <a:pt x="138061" y="13579"/>
                </a:lnTo>
                <a:lnTo>
                  <a:pt x="126595" y="18623"/>
                </a:lnTo>
                <a:lnTo>
                  <a:pt x="117516" y="27573"/>
                </a:lnTo>
                <a:lnTo>
                  <a:pt x="109473" y="31333"/>
                </a:lnTo>
                <a:lnTo>
                  <a:pt x="98797" y="31540"/>
                </a:lnTo>
                <a:lnTo>
                  <a:pt x="86755" y="29244"/>
                </a:lnTo>
                <a:lnTo>
                  <a:pt x="73982" y="25910"/>
                </a:lnTo>
                <a:lnTo>
                  <a:pt x="61114" y="23003"/>
                </a:lnTo>
                <a:lnTo>
                  <a:pt x="48787" y="21989"/>
                </a:lnTo>
                <a:lnTo>
                  <a:pt x="46621" y="22126"/>
                </a:lnTo>
                <a:lnTo>
                  <a:pt x="39347" y="23232"/>
                </a:lnTo>
                <a:lnTo>
                  <a:pt x="30284" y="25424"/>
                </a:lnTo>
                <a:lnTo>
                  <a:pt x="20629" y="28663"/>
                </a:lnTo>
                <a:lnTo>
                  <a:pt x="11577" y="32912"/>
                </a:lnTo>
                <a:lnTo>
                  <a:pt x="4324" y="38132"/>
                </a:lnTo>
                <a:lnTo>
                  <a:pt x="66" y="44287"/>
                </a:lnTo>
                <a:lnTo>
                  <a:pt x="0" y="51337"/>
                </a:lnTo>
                <a:lnTo>
                  <a:pt x="5319" y="59247"/>
                </a:lnTo>
                <a:lnTo>
                  <a:pt x="8750" y="62270"/>
                </a:lnTo>
                <a:lnTo>
                  <a:pt x="16674" y="64711"/>
                </a:lnTo>
                <a:lnTo>
                  <a:pt x="29994" y="65544"/>
                </a:lnTo>
                <a:lnTo>
                  <a:pt x="45946" y="65312"/>
                </a:lnTo>
                <a:lnTo>
                  <a:pt x="61766" y="64557"/>
                </a:lnTo>
                <a:lnTo>
                  <a:pt x="74690" y="63819"/>
                </a:lnTo>
                <a:lnTo>
                  <a:pt x="80835" y="63604"/>
                </a:lnTo>
                <a:lnTo>
                  <a:pt x="92259" y="64079"/>
                </a:lnTo>
                <a:lnTo>
                  <a:pt x="105156" y="65041"/>
                </a:lnTo>
                <a:lnTo>
                  <a:pt x="118613" y="65888"/>
                </a:lnTo>
                <a:lnTo>
                  <a:pt x="131717" y="66020"/>
                </a:lnTo>
                <a:lnTo>
                  <a:pt x="140449" y="65331"/>
                </a:lnTo>
                <a:lnTo>
                  <a:pt x="140487" y="59591"/>
                </a:lnTo>
                <a:lnTo>
                  <a:pt x="144424" y="54790"/>
                </a:lnTo>
                <a:lnTo>
                  <a:pt x="144220" y="48808"/>
                </a:lnTo>
                <a:lnTo>
                  <a:pt x="149699" y="49220"/>
                </a:lnTo>
                <a:lnTo>
                  <a:pt x="158002" y="50510"/>
                </a:lnTo>
                <a:lnTo>
                  <a:pt x="168126" y="52147"/>
                </a:lnTo>
                <a:lnTo>
                  <a:pt x="179071" y="53596"/>
                </a:lnTo>
                <a:lnTo>
                  <a:pt x="189834" y="54325"/>
                </a:lnTo>
                <a:lnTo>
                  <a:pt x="199414" y="53800"/>
                </a:lnTo>
                <a:lnTo>
                  <a:pt x="206808" y="51487"/>
                </a:lnTo>
                <a:lnTo>
                  <a:pt x="211015" y="46855"/>
                </a:lnTo>
                <a:lnTo>
                  <a:pt x="211033" y="39368"/>
                </a:lnTo>
                <a:lnTo>
                  <a:pt x="207365" y="30978"/>
                </a:lnTo>
                <a:lnTo>
                  <a:pt x="202265" y="25535"/>
                </a:lnTo>
                <a:lnTo>
                  <a:pt x="195506" y="22869"/>
                </a:lnTo>
                <a:lnTo>
                  <a:pt x="187645" y="22177"/>
                </a:lnTo>
                <a:lnTo>
                  <a:pt x="179238" y="22661"/>
                </a:lnTo>
                <a:lnTo>
                  <a:pt x="170844" y="23519"/>
                </a:lnTo>
                <a:lnTo>
                  <a:pt x="163019" y="23952"/>
                </a:lnTo>
                <a:lnTo>
                  <a:pt x="156321" y="23160"/>
                </a:lnTo>
                <a:lnTo>
                  <a:pt x="151308" y="20341"/>
                </a:lnTo>
                <a:lnTo>
                  <a:pt x="148535" y="14696"/>
                </a:lnTo>
                <a:lnTo>
                  <a:pt x="148561" y="5425"/>
                </a:lnTo>
                <a:lnTo>
                  <a:pt x="149148" y="2060"/>
                </a:lnTo>
                <a:lnTo>
                  <a:pt x="138553" y="1509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566823" y="2281663"/>
            <a:ext cx="219227" cy="73291"/>
          </a:xfrm>
          <a:custGeom>
            <a:avLst/>
            <a:gdLst/>
            <a:ahLst/>
            <a:cxnLst/>
            <a:rect l="l" t="t" r="r" b="b"/>
            <a:pathLst>
              <a:path w="219227" h="73291">
                <a:moveTo>
                  <a:pt x="160299" y="23456"/>
                </a:moveTo>
                <a:lnTo>
                  <a:pt x="157162" y="20802"/>
                </a:lnTo>
                <a:lnTo>
                  <a:pt x="155778" y="16636"/>
                </a:lnTo>
                <a:lnTo>
                  <a:pt x="155778" y="12153"/>
                </a:lnTo>
                <a:lnTo>
                  <a:pt x="156057" y="9550"/>
                </a:lnTo>
                <a:lnTo>
                  <a:pt x="156692" y="6438"/>
                </a:lnTo>
                <a:lnTo>
                  <a:pt x="156464" y="3784"/>
                </a:lnTo>
                <a:lnTo>
                  <a:pt x="152946" y="1981"/>
                </a:lnTo>
                <a:lnTo>
                  <a:pt x="149961" y="2832"/>
                </a:lnTo>
                <a:lnTo>
                  <a:pt x="149796" y="5029"/>
                </a:lnTo>
                <a:lnTo>
                  <a:pt x="149961" y="9867"/>
                </a:lnTo>
                <a:lnTo>
                  <a:pt x="153149" y="9664"/>
                </a:lnTo>
                <a:lnTo>
                  <a:pt x="154749" y="8915"/>
                </a:lnTo>
                <a:lnTo>
                  <a:pt x="153238" y="5740"/>
                </a:lnTo>
                <a:lnTo>
                  <a:pt x="154749" y="8915"/>
                </a:lnTo>
                <a:lnTo>
                  <a:pt x="157403" y="29527"/>
                </a:lnTo>
                <a:lnTo>
                  <a:pt x="160502" y="30810"/>
                </a:lnTo>
                <a:lnTo>
                  <a:pt x="163880" y="31153"/>
                </a:lnTo>
                <a:lnTo>
                  <a:pt x="175285" y="31140"/>
                </a:lnTo>
                <a:lnTo>
                  <a:pt x="184238" y="29362"/>
                </a:lnTo>
                <a:lnTo>
                  <a:pt x="195757" y="29375"/>
                </a:lnTo>
                <a:lnTo>
                  <a:pt x="199199" y="29819"/>
                </a:lnTo>
                <a:lnTo>
                  <a:pt x="201942" y="30899"/>
                </a:lnTo>
                <a:lnTo>
                  <a:pt x="204685" y="32003"/>
                </a:lnTo>
                <a:lnTo>
                  <a:pt x="206756" y="33604"/>
                </a:lnTo>
                <a:lnTo>
                  <a:pt x="208407" y="36423"/>
                </a:lnTo>
                <a:lnTo>
                  <a:pt x="211188" y="41236"/>
                </a:lnTo>
                <a:lnTo>
                  <a:pt x="212191" y="44830"/>
                </a:lnTo>
                <a:lnTo>
                  <a:pt x="212166" y="48577"/>
                </a:lnTo>
                <a:lnTo>
                  <a:pt x="210439" y="51498"/>
                </a:lnTo>
                <a:lnTo>
                  <a:pt x="208711" y="52628"/>
                </a:lnTo>
                <a:lnTo>
                  <a:pt x="205917" y="53390"/>
                </a:lnTo>
                <a:lnTo>
                  <a:pt x="203161" y="54140"/>
                </a:lnTo>
                <a:lnTo>
                  <a:pt x="199517" y="54508"/>
                </a:lnTo>
                <a:lnTo>
                  <a:pt x="195440" y="54495"/>
                </a:lnTo>
                <a:lnTo>
                  <a:pt x="182999" y="53717"/>
                </a:lnTo>
                <a:lnTo>
                  <a:pt x="170155" y="51938"/>
                </a:lnTo>
                <a:lnTo>
                  <a:pt x="169075" y="51765"/>
                </a:lnTo>
                <a:lnTo>
                  <a:pt x="164782" y="51079"/>
                </a:lnTo>
                <a:lnTo>
                  <a:pt x="160782" y="50393"/>
                </a:lnTo>
                <a:lnTo>
                  <a:pt x="157365" y="49860"/>
                </a:lnTo>
                <a:lnTo>
                  <a:pt x="153924" y="49339"/>
                </a:lnTo>
                <a:lnTo>
                  <a:pt x="151130" y="48958"/>
                </a:lnTo>
                <a:lnTo>
                  <a:pt x="148120" y="48971"/>
                </a:lnTo>
                <a:lnTo>
                  <a:pt x="148310" y="52489"/>
                </a:lnTo>
                <a:lnTo>
                  <a:pt x="151841" y="52387"/>
                </a:lnTo>
                <a:lnTo>
                  <a:pt x="151841" y="56177"/>
                </a:lnTo>
                <a:lnTo>
                  <a:pt x="152984" y="56311"/>
                </a:lnTo>
                <a:lnTo>
                  <a:pt x="151841" y="52920"/>
                </a:lnTo>
                <a:lnTo>
                  <a:pt x="152984" y="56311"/>
                </a:lnTo>
                <a:lnTo>
                  <a:pt x="156298" y="56819"/>
                </a:lnTo>
                <a:lnTo>
                  <a:pt x="167521" y="58654"/>
                </a:lnTo>
                <a:lnTo>
                  <a:pt x="180695" y="60546"/>
                </a:lnTo>
                <a:lnTo>
                  <a:pt x="194098" y="61532"/>
                </a:lnTo>
                <a:lnTo>
                  <a:pt x="201396" y="61531"/>
                </a:lnTo>
                <a:lnTo>
                  <a:pt x="206844" y="60947"/>
                </a:lnTo>
                <a:lnTo>
                  <a:pt x="211315" y="58902"/>
                </a:lnTo>
                <a:lnTo>
                  <a:pt x="215557" y="56426"/>
                </a:lnTo>
                <a:lnTo>
                  <a:pt x="218465" y="52362"/>
                </a:lnTo>
                <a:lnTo>
                  <a:pt x="219227" y="49809"/>
                </a:lnTo>
                <a:lnTo>
                  <a:pt x="219202" y="42913"/>
                </a:lnTo>
                <a:lnTo>
                  <a:pt x="217614" y="38341"/>
                </a:lnTo>
                <a:lnTo>
                  <a:pt x="214503" y="32905"/>
                </a:lnTo>
                <a:lnTo>
                  <a:pt x="212102" y="28689"/>
                </a:lnTo>
                <a:lnTo>
                  <a:pt x="208483" y="25882"/>
                </a:lnTo>
                <a:lnTo>
                  <a:pt x="204520" y="24345"/>
                </a:lnTo>
                <a:lnTo>
                  <a:pt x="200545" y="22783"/>
                </a:lnTo>
                <a:lnTo>
                  <a:pt x="196253" y="22339"/>
                </a:lnTo>
                <a:lnTo>
                  <a:pt x="183286" y="22364"/>
                </a:lnTo>
                <a:lnTo>
                  <a:pt x="174231" y="24142"/>
                </a:lnTo>
                <a:lnTo>
                  <a:pt x="163334" y="24129"/>
                </a:lnTo>
                <a:lnTo>
                  <a:pt x="160299" y="23456"/>
                </a:lnTo>
                <a:close/>
              </a:path>
              <a:path w="219227" h="73291">
                <a:moveTo>
                  <a:pt x="149174" y="19989"/>
                </a:moveTo>
                <a:lnTo>
                  <a:pt x="150139" y="22301"/>
                </a:lnTo>
                <a:lnTo>
                  <a:pt x="151561" y="25793"/>
                </a:lnTo>
                <a:lnTo>
                  <a:pt x="154317" y="28257"/>
                </a:lnTo>
                <a:lnTo>
                  <a:pt x="157403" y="29527"/>
                </a:lnTo>
                <a:lnTo>
                  <a:pt x="154749" y="8915"/>
                </a:lnTo>
                <a:lnTo>
                  <a:pt x="153149" y="9664"/>
                </a:lnTo>
                <a:lnTo>
                  <a:pt x="149961" y="9867"/>
                </a:lnTo>
                <a:lnTo>
                  <a:pt x="149796" y="5029"/>
                </a:lnTo>
                <a:lnTo>
                  <a:pt x="149085" y="8496"/>
                </a:lnTo>
                <a:lnTo>
                  <a:pt x="149796" y="5029"/>
                </a:lnTo>
                <a:lnTo>
                  <a:pt x="149961" y="2832"/>
                </a:lnTo>
                <a:lnTo>
                  <a:pt x="148145" y="2844"/>
                </a:lnTo>
                <a:lnTo>
                  <a:pt x="145338" y="2222"/>
                </a:lnTo>
                <a:lnTo>
                  <a:pt x="142405" y="1511"/>
                </a:lnTo>
                <a:lnTo>
                  <a:pt x="139433" y="812"/>
                </a:lnTo>
                <a:lnTo>
                  <a:pt x="136321" y="12"/>
                </a:lnTo>
                <a:lnTo>
                  <a:pt x="133184" y="0"/>
                </a:lnTo>
                <a:lnTo>
                  <a:pt x="130327" y="177"/>
                </a:lnTo>
                <a:lnTo>
                  <a:pt x="127431" y="1295"/>
                </a:lnTo>
                <a:lnTo>
                  <a:pt x="124053" y="5270"/>
                </a:lnTo>
                <a:lnTo>
                  <a:pt x="125768" y="8458"/>
                </a:lnTo>
                <a:lnTo>
                  <a:pt x="127990" y="5740"/>
                </a:lnTo>
                <a:lnTo>
                  <a:pt x="130213" y="2997"/>
                </a:lnTo>
                <a:lnTo>
                  <a:pt x="135210" y="7066"/>
                </a:lnTo>
                <a:lnTo>
                  <a:pt x="137820" y="7645"/>
                </a:lnTo>
                <a:lnTo>
                  <a:pt x="140766" y="8369"/>
                </a:lnTo>
                <a:lnTo>
                  <a:pt x="143725" y="9055"/>
                </a:lnTo>
                <a:lnTo>
                  <a:pt x="146837" y="9855"/>
                </a:lnTo>
                <a:lnTo>
                  <a:pt x="148931" y="9863"/>
                </a:lnTo>
                <a:lnTo>
                  <a:pt x="148742" y="11544"/>
                </a:lnTo>
                <a:lnTo>
                  <a:pt x="148742" y="17310"/>
                </a:lnTo>
                <a:lnTo>
                  <a:pt x="149174" y="19989"/>
                </a:lnTo>
                <a:close/>
              </a:path>
              <a:path w="219227" h="73291">
                <a:moveTo>
                  <a:pt x="148056" y="67030"/>
                </a:moveTo>
                <a:lnTo>
                  <a:pt x="148793" y="64846"/>
                </a:lnTo>
                <a:lnTo>
                  <a:pt x="148513" y="56006"/>
                </a:lnTo>
                <a:lnTo>
                  <a:pt x="150291" y="55994"/>
                </a:lnTo>
                <a:lnTo>
                  <a:pt x="150685" y="59626"/>
                </a:lnTo>
                <a:lnTo>
                  <a:pt x="151841" y="56591"/>
                </a:lnTo>
                <a:lnTo>
                  <a:pt x="151841" y="52387"/>
                </a:lnTo>
                <a:lnTo>
                  <a:pt x="148310" y="52489"/>
                </a:lnTo>
                <a:lnTo>
                  <a:pt x="148120" y="48971"/>
                </a:lnTo>
                <a:lnTo>
                  <a:pt x="144741" y="50685"/>
                </a:lnTo>
                <a:lnTo>
                  <a:pt x="144818" y="55029"/>
                </a:lnTo>
                <a:lnTo>
                  <a:pt x="144538" y="69011"/>
                </a:lnTo>
                <a:lnTo>
                  <a:pt x="141042" y="65924"/>
                </a:lnTo>
                <a:lnTo>
                  <a:pt x="140182" y="66039"/>
                </a:lnTo>
                <a:lnTo>
                  <a:pt x="135851" y="66255"/>
                </a:lnTo>
                <a:lnTo>
                  <a:pt x="131305" y="66255"/>
                </a:lnTo>
                <a:lnTo>
                  <a:pt x="118206" y="65806"/>
                </a:lnTo>
                <a:lnTo>
                  <a:pt x="104932" y="64854"/>
                </a:lnTo>
                <a:lnTo>
                  <a:pt x="92370" y="63989"/>
                </a:lnTo>
                <a:lnTo>
                  <a:pt x="84950" y="63753"/>
                </a:lnTo>
                <a:lnTo>
                  <a:pt x="81203" y="63766"/>
                </a:lnTo>
                <a:lnTo>
                  <a:pt x="73964" y="64261"/>
                </a:lnTo>
                <a:lnTo>
                  <a:pt x="65189" y="64757"/>
                </a:lnTo>
                <a:lnTo>
                  <a:pt x="52634" y="65375"/>
                </a:lnTo>
                <a:lnTo>
                  <a:pt x="39752" y="65723"/>
                </a:lnTo>
                <a:lnTo>
                  <a:pt x="31623" y="65735"/>
                </a:lnTo>
                <a:lnTo>
                  <a:pt x="26403" y="65531"/>
                </a:lnTo>
                <a:lnTo>
                  <a:pt x="22352" y="65049"/>
                </a:lnTo>
                <a:lnTo>
                  <a:pt x="18605" y="64503"/>
                </a:lnTo>
                <a:lnTo>
                  <a:pt x="16027" y="63804"/>
                </a:lnTo>
                <a:lnTo>
                  <a:pt x="11950" y="60756"/>
                </a:lnTo>
                <a:lnTo>
                  <a:pt x="8686" y="56540"/>
                </a:lnTo>
                <a:lnTo>
                  <a:pt x="7048" y="52971"/>
                </a:lnTo>
                <a:lnTo>
                  <a:pt x="7035" y="49098"/>
                </a:lnTo>
                <a:lnTo>
                  <a:pt x="8407" y="46532"/>
                </a:lnTo>
                <a:lnTo>
                  <a:pt x="11417" y="43840"/>
                </a:lnTo>
                <a:lnTo>
                  <a:pt x="15862" y="39839"/>
                </a:lnTo>
                <a:lnTo>
                  <a:pt x="23507" y="36258"/>
                </a:lnTo>
                <a:lnTo>
                  <a:pt x="31165" y="33769"/>
                </a:lnTo>
                <a:lnTo>
                  <a:pt x="38798" y="31254"/>
                </a:lnTo>
                <a:lnTo>
                  <a:pt x="46532" y="29717"/>
                </a:lnTo>
                <a:lnTo>
                  <a:pt x="51041" y="29311"/>
                </a:lnTo>
                <a:lnTo>
                  <a:pt x="54419" y="29159"/>
                </a:lnTo>
                <a:lnTo>
                  <a:pt x="66423" y="30487"/>
                </a:lnTo>
                <a:lnTo>
                  <a:pt x="79331" y="33560"/>
                </a:lnTo>
                <a:lnTo>
                  <a:pt x="80924" y="33985"/>
                </a:lnTo>
                <a:lnTo>
                  <a:pt x="93685" y="37204"/>
                </a:lnTo>
                <a:lnTo>
                  <a:pt x="105991" y="38993"/>
                </a:lnTo>
                <a:lnTo>
                  <a:pt x="110083" y="39039"/>
                </a:lnTo>
                <a:lnTo>
                  <a:pt x="114249" y="38455"/>
                </a:lnTo>
                <a:lnTo>
                  <a:pt x="118173" y="37693"/>
                </a:lnTo>
                <a:lnTo>
                  <a:pt x="121348" y="35940"/>
                </a:lnTo>
                <a:lnTo>
                  <a:pt x="123913" y="33921"/>
                </a:lnTo>
                <a:lnTo>
                  <a:pt x="127749" y="30873"/>
                </a:lnTo>
                <a:lnTo>
                  <a:pt x="130429" y="27317"/>
                </a:lnTo>
                <a:lnTo>
                  <a:pt x="133134" y="24828"/>
                </a:lnTo>
                <a:lnTo>
                  <a:pt x="135902" y="22326"/>
                </a:lnTo>
                <a:lnTo>
                  <a:pt x="138252" y="20878"/>
                </a:lnTo>
                <a:lnTo>
                  <a:pt x="142189" y="20777"/>
                </a:lnTo>
                <a:lnTo>
                  <a:pt x="139928" y="19989"/>
                </a:lnTo>
                <a:lnTo>
                  <a:pt x="134721" y="15011"/>
                </a:lnTo>
                <a:lnTo>
                  <a:pt x="138112" y="13766"/>
                </a:lnTo>
                <a:lnTo>
                  <a:pt x="135013" y="7023"/>
                </a:lnTo>
                <a:lnTo>
                  <a:pt x="130898" y="7721"/>
                </a:lnTo>
                <a:lnTo>
                  <a:pt x="134218" y="15339"/>
                </a:lnTo>
                <a:lnTo>
                  <a:pt x="132016" y="16776"/>
                </a:lnTo>
                <a:lnTo>
                  <a:pt x="127952" y="19430"/>
                </a:lnTo>
                <a:lnTo>
                  <a:pt x="125234" y="22986"/>
                </a:lnTo>
                <a:lnTo>
                  <a:pt x="122402" y="25793"/>
                </a:lnTo>
                <a:lnTo>
                  <a:pt x="119557" y="28651"/>
                </a:lnTo>
                <a:lnTo>
                  <a:pt x="116878" y="30746"/>
                </a:lnTo>
                <a:lnTo>
                  <a:pt x="112877" y="31546"/>
                </a:lnTo>
                <a:lnTo>
                  <a:pt x="109715" y="32003"/>
                </a:lnTo>
                <a:lnTo>
                  <a:pt x="107937" y="32003"/>
                </a:lnTo>
                <a:lnTo>
                  <a:pt x="96310" y="30557"/>
                </a:lnTo>
                <a:lnTo>
                  <a:pt x="83022" y="27257"/>
                </a:lnTo>
                <a:lnTo>
                  <a:pt x="82727" y="27177"/>
                </a:lnTo>
                <a:lnTo>
                  <a:pt x="70241" y="24077"/>
                </a:lnTo>
                <a:lnTo>
                  <a:pt x="57693" y="22228"/>
                </a:lnTo>
                <a:lnTo>
                  <a:pt x="51727" y="22174"/>
                </a:lnTo>
                <a:lnTo>
                  <a:pt x="50393" y="22301"/>
                </a:lnTo>
                <a:lnTo>
                  <a:pt x="39572" y="24140"/>
                </a:lnTo>
                <a:lnTo>
                  <a:pt x="26317" y="27991"/>
                </a:lnTo>
                <a:lnTo>
                  <a:pt x="20853" y="30124"/>
                </a:lnTo>
                <a:lnTo>
                  <a:pt x="15544" y="32410"/>
                </a:lnTo>
                <a:lnTo>
                  <a:pt x="10579" y="35153"/>
                </a:lnTo>
                <a:lnTo>
                  <a:pt x="6718" y="38582"/>
                </a:lnTo>
                <a:lnTo>
                  <a:pt x="2908" y="41973"/>
                </a:lnTo>
                <a:lnTo>
                  <a:pt x="12" y="46329"/>
                </a:lnTo>
                <a:lnTo>
                  <a:pt x="0" y="54457"/>
                </a:lnTo>
                <a:lnTo>
                  <a:pt x="927" y="57429"/>
                </a:lnTo>
                <a:lnTo>
                  <a:pt x="2717" y="60274"/>
                </a:lnTo>
                <a:lnTo>
                  <a:pt x="4508" y="63131"/>
                </a:lnTo>
                <a:lnTo>
                  <a:pt x="7112" y="65900"/>
                </a:lnTo>
                <a:lnTo>
                  <a:pt x="10655" y="68719"/>
                </a:lnTo>
                <a:lnTo>
                  <a:pt x="13639" y="70421"/>
                </a:lnTo>
                <a:lnTo>
                  <a:pt x="20777" y="72377"/>
                </a:lnTo>
                <a:lnTo>
                  <a:pt x="28524" y="72758"/>
                </a:lnTo>
                <a:lnTo>
                  <a:pt x="37274" y="72770"/>
                </a:lnTo>
                <a:lnTo>
                  <a:pt x="50114" y="72517"/>
                </a:lnTo>
                <a:lnTo>
                  <a:pt x="62816" y="71933"/>
                </a:lnTo>
                <a:lnTo>
                  <a:pt x="65595" y="71780"/>
                </a:lnTo>
                <a:lnTo>
                  <a:pt x="74345" y="71285"/>
                </a:lnTo>
                <a:lnTo>
                  <a:pt x="81737" y="70789"/>
                </a:lnTo>
                <a:lnTo>
                  <a:pt x="84924" y="70802"/>
                </a:lnTo>
                <a:lnTo>
                  <a:pt x="96094" y="71267"/>
                </a:lnTo>
                <a:lnTo>
                  <a:pt x="108918" y="72224"/>
                </a:lnTo>
                <a:lnTo>
                  <a:pt x="122461" y="73076"/>
                </a:lnTo>
                <a:lnTo>
                  <a:pt x="131305" y="73291"/>
                </a:lnTo>
                <a:lnTo>
                  <a:pt x="136067" y="73291"/>
                </a:lnTo>
                <a:lnTo>
                  <a:pt x="140690" y="73075"/>
                </a:lnTo>
                <a:lnTo>
                  <a:pt x="141020" y="68999"/>
                </a:lnTo>
                <a:lnTo>
                  <a:pt x="145008" y="72504"/>
                </a:lnTo>
                <a:lnTo>
                  <a:pt x="148056" y="70789"/>
                </a:lnTo>
                <a:lnTo>
                  <a:pt x="148056" y="67030"/>
                </a:lnTo>
                <a:close/>
              </a:path>
              <a:path w="219227" h="73291">
                <a:moveTo>
                  <a:pt x="145008" y="72504"/>
                </a:moveTo>
                <a:lnTo>
                  <a:pt x="141020" y="68999"/>
                </a:lnTo>
                <a:lnTo>
                  <a:pt x="140690" y="73075"/>
                </a:lnTo>
                <a:lnTo>
                  <a:pt x="145008" y="72504"/>
                </a:lnTo>
                <a:close/>
              </a:path>
              <a:path w="219227" h="73291">
                <a:moveTo>
                  <a:pt x="125768" y="8458"/>
                </a:moveTo>
                <a:lnTo>
                  <a:pt x="134218" y="15339"/>
                </a:lnTo>
                <a:lnTo>
                  <a:pt x="130898" y="7721"/>
                </a:lnTo>
                <a:lnTo>
                  <a:pt x="135013" y="7023"/>
                </a:lnTo>
                <a:lnTo>
                  <a:pt x="138112" y="13766"/>
                </a:lnTo>
                <a:lnTo>
                  <a:pt x="134721" y="15011"/>
                </a:lnTo>
                <a:lnTo>
                  <a:pt x="139928" y="19989"/>
                </a:lnTo>
                <a:lnTo>
                  <a:pt x="142189" y="20777"/>
                </a:lnTo>
                <a:lnTo>
                  <a:pt x="144983" y="19811"/>
                </a:lnTo>
                <a:lnTo>
                  <a:pt x="145961" y="17030"/>
                </a:lnTo>
                <a:lnTo>
                  <a:pt x="144373" y="14528"/>
                </a:lnTo>
                <a:lnTo>
                  <a:pt x="142151" y="17259"/>
                </a:lnTo>
                <a:lnTo>
                  <a:pt x="142113" y="13741"/>
                </a:lnTo>
                <a:lnTo>
                  <a:pt x="135210" y="7066"/>
                </a:lnTo>
                <a:lnTo>
                  <a:pt x="130213" y="2997"/>
                </a:lnTo>
                <a:lnTo>
                  <a:pt x="127990" y="5740"/>
                </a:lnTo>
                <a:lnTo>
                  <a:pt x="125768" y="8458"/>
                </a:lnTo>
                <a:close/>
              </a:path>
              <a:path w="219227" h="73291">
                <a:moveTo>
                  <a:pt x="144373" y="14528"/>
                </a:moveTo>
                <a:lnTo>
                  <a:pt x="135210" y="7066"/>
                </a:lnTo>
                <a:lnTo>
                  <a:pt x="142113" y="13741"/>
                </a:lnTo>
                <a:lnTo>
                  <a:pt x="142151" y="17259"/>
                </a:lnTo>
                <a:lnTo>
                  <a:pt x="144373" y="14528"/>
                </a:lnTo>
                <a:close/>
              </a:path>
              <a:path w="219227" h="73291">
                <a:moveTo>
                  <a:pt x="141046" y="65392"/>
                </a:moveTo>
                <a:lnTo>
                  <a:pt x="141042" y="65924"/>
                </a:lnTo>
                <a:lnTo>
                  <a:pt x="144538" y="69011"/>
                </a:lnTo>
                <a:lnTo>
                  <a:pt x="144818" y="55029"/>
                </a:lnTo>
                <a:lnTo>
                  <a:pt x="144081" y="57226"/>
                </a:lnTo>
                <a:lnTo>
                  <a:pt x="144068" y="65519"/>
                </a:lnTo>
                <a:lnTo>
                  <a:pt x="141046" y="65392"/>
                </a:lnTo>
                <a:close/>
              </a:path>
              <a:path w="219227" h="73291">
                <a:moveTo>
                  <a:pt x="144068" y="65519"/>
                </a:moveTo>
                <a:lnTo>
                  <a:pt x="144081" y="57226"/>
                </a:lnTo>
                <a:lnTo>
                  <a:pt x="143141" y="59829"/>
                </a:lnTo>
                <a:lnTo>
                  <a:pt x="142214" y="62420"/>
                </a:lnTo>
                <a:lnTo>
                  <a:pt x="141046" y="65392"/>
                </a:lnTo>
                <a:lnTo>
                  <a:pt x="144068" y="65519"/>
                </a:lnTo>
                <a:close/>
              </a:path>
              <a:path w="219227" h="73291">
                <a:moveTo>
                  <a:pt x="150291" y="55994"/>
                </a:moveTo>
                <a:lnTo>
                  <a:pt x="148513" y="56006"/>
                </a:lnTo>
                <a:lnTo>
                  <a:pt x="148793" y="64846"/>
                </a:lnTo>
                <a:lnTo>
                  <a:pt x="149758" y="62229"/>
                </a:lnTo>
                <a:lnTo>
                  <a:pt x="150685" y="59626"/>
                </a:lnTo>
                <a:lnTo>
                  <a:pt x="150291" y="559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677002" y="2446638"/>
            <a:ext cx="211027" cy="66027"/>
          </a:xfrm>
          <a:custGeom>
            <a:avLst/>
            <a:gdLst/>
            <a:ahLst/>
            <a:cxnLst/>
            <a:rect l="l" t="t" r="r" b="b"/>
            <a:pathLst>
              <a:path w="211027" h="66027">
                <a:moveTo>
                  <a:pt x="138559" y="1513"/>
                </a:moveTo>
                <a:lnTo>
                  <a:pt x="127266" y="0"/>
                </a:lnTo>
                <a:lnTo>
                  <a:pt x="123897" y="2054"/>
                </a:lnTo>
                <a:lnTo>
                  <a:pt x="138058" y="13585"/>
                </a:lnTo>
                <a:lnTo>
                  <a:pt x="126590" y="18628"/>
                </a:lnTo>
                <a:lnTo>
                  <a:pt x="117509" y="27572"/>
                </a:lnTo>
                <a:lnTo>
                  <a:pt x="109470" y="31327"/>
                </a:lnTo>
                <a:lnTo>
                  <a:pt x="98793" y="31540"/>
                </a:lnTo>
                <a:lnTo>
                  <a:pt x="86750" y="29247"/>
                </a:lnTo>
                <a:lnTo>
                  <a:pt x="73977" y="25915"/>
                </a:lnTo>
                <a:lnTo>
                  <a:pt x="61111" y="23009"/>
                </a:lnTo>
                <a:lnTo>
                  <a:pt x="48787" y="21996"/>
                </a:lnTo>
                <a:lnTo>
                  <a:pt x="46631" y="22133"/>
                </a:lnTo>
                <a:lnTo>
                  <a:pt x="39351" y="23239"/>
                </a:lnTo>
                <a:lnTo>
                  <a:pt x="30286" y="25431"/>
                </a:lnTo>
                <a:lnTo>
                  <a:pt x="20630" y="28671"/>
                </a:lnTo>
                <a:lnTo>
                  <a:pt x="11580" y="32919"/>
                </a:lnTo>
                <a:lnTo>
                  <a:pt x="4328" y="38138"/>
                </a:lnTo>
                <a:lnTo>
                  <a:pt x="69" y="44290"/>
                </a:lnTo>
                <a:lnTo>
                  <a:pt x="0" y="51337"/>
                </a:lnTo>
                <a:lnTo>
                  <a:pt x="5312" y="59240"/>
                </a:lnTo>
                <a:lnTo>
                  <a:pt x="8759" y="62277"/>
                </a:lnTo>
                <a:lnTo>
                  <a:pt x="16678" y="64717"/>
                </a:lnTo>
                <a:lnTo>
                  <a:pt x="29995" y="65551"/>
                </a:lnTo>
                <a:lnTo>
                  <a:pt x="45946" y="65319"/>
                </a:lnTo>
                <a:lnTo>
                  <a:pt x="61767" y="64564"/>
                </a:lnTo>
                <a:lnTo>
                  <a:pt x="74695" y="63826"/>
                </a:lnTo>
                <a:lnTo>
                  <a:pt x="80844" y="63611"/>
                </a:lnTo>
                <a:lnTo>
                  <a:pt x="92262" y="64086"/>
                </a:lnTo>
                <a:lnTo>
                  <a:pt x="105156" y="65048"/>
                </a:lnTo>
                <a:lnTo>
                  <a:pt x="118614" y="65895"/>
                </a:lnTo>
                <a:lnTo>
                  <a:pt x="131722" y="66027"/>
                </a:lnTo>
                <a:lnTo>
                  <a:pt x="140458" y="65338"/>
                </a:lnTo>
                <a:lnTo>
                  <a:pt x="140484" y="59598"/>
                </a:lnTo>
                <a:lnTo>
                  <a:pt x="144421" y="54797"/>
                </a:lnTo>
                <a:lnTo>
                  <a:pt x="144230" y="48828"/>
                </a:lnTo>
                <a:lnTo>
                  <a:pt x="149706" y="49236"/>
                </a:lnTo>
                <a:lnTo>
                  <a:pt x="158008" y="50523"/>
                </a:lnTo>
                <a:lnTo>
                  <a:pt x="168132" y="52156"/>
                </a:lnTo>
                <a:lnTo>
                  <a:pt x="179077" y="53603"/>
                </a:lnTo>
                <a:lnTo>
                  <a:pt x="189840" y="54329"/>
                </a:lnTo>
                <a:lnTo>
                  <a:pt x="199419" y="53801"/>
                </a:lnTo>
                <a:lnTo>
                  <a:pt x="206811" y="51486"/>
                </a:lnTo>
                <a:lnTo>
                  <a:pt x="211015" y="46850"/>
                </a:lnTo>
                <a:lnTo>
                  <a:pt x="211027" y="39361"/>
                </a:lnTo>
                <a:lnTo>
                  <a:pt x="207362" y="30984"/>
                </a:lnTo>
                <a:lnTo>
                  <a:pt x="202266" y="25542"/>
                </a:lnTo>
                <a:lnTo>
                  <a:pt x="195509" y="22876"/>
                </a:lnTo>
                <a:lnTo>
                  <a:pt x="187649" y="22184"/>
                </a:lnTo>
                <a:lnTo>
                  <a:pt x="179244" y="22667"/>
                </a:lnTo>
                <a:lnTo>
                  <a:pt x="170849" y="23525"/>
                </a:lnTo>
                <a:lnTo>
                  <a:pt x="163024" y="23957"/>
                </a:lnTo>
                <a:lnTo>
                  <a:pt x="156324" y="23164"/>
                </a:lnTo>
                <a:lnTo>
                  <a:pt x="151309" y="20345"/>
                </a:lnTo>
                <a:lnTo>
                  <a:pt x="148534" y="14700"/>
                </a:lnTo>
                <a:lnTo>
                  <a:pt x="148557" y="5429"/>
                </a:lnTo>
                <a:lnTo>
                  <a:pt x="149145" y="2054"/>
                </a:lnTo>
                <a:lnTo>
                  <a:pt x="138559" y="151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672909" y="2442964"/>
            <a:ext cx="157416" cy="73088"/>
          </a:xfrm>
          <a:custGeom>
            <a:avLst/>
            <a:gdLst/>
            <a:ahLst/>
            <a:cxnLst/>
            <a:rect l="l" t="t" r="r" b="b"/>
            <a:pathLst>
              <a:path w="157416" h="73088">
                <a:moveTo>
                  <a:pt x="150304" y="55994"/>
                </a:moveTo>
                <a:lnTo>
                  <a:pt x="148513" y="56006"/>
                </a:lnTo>
                <a:lnTo>
                  <a:pt x="148805" y="64846"/>
                </a:lnTo>
                <a:lnTo>
                  <a:pt x="149758" y="62229"/>
                </a:lnTo>
                <a:lnTo>
                  <a:pt x="150685" y="59626"/>
                </a:lnTo>
                <a:lnTo>
                  <a:pt x="150304" y="55994"/>
                </a:lnTo>
                <a:close/>
              </a:path>
              <a:path w="157416" h="73088">
                <a:moveTo>
                  <a:pt x="160299" y="23444"/>
                </a:moveTo>
                <a:lnTo>
                  <a:pt x="157162" y="20789"/>
                </a:lnTo>
                <a:lnTo>
                  <a:pt x="155778" y="16636"/>
                </a:lnTo>
                <a:lnTo>
                  <a:pt x="155778" y="12141"/>
                </a:lnTo>
                <a:lnTo>
                  <a:pt x="156057" y="9550"/>
                </a:lnTo>
                <a:lnTo>
                  <a:pt x="156692" y="6438"/>
                </a:lnTo>
                <a:lnTo>
                  <a:pt x="156464" y="3784"/>
                </a:lnTo>
                <a:lnTo>
                  <a:pt x="152946" y="1981"/>
                </a:lnTo>
                <a:lnTo>
                  <a:pt x="149961" y="2832"/>
                </a:lnTo>
                <a:lnTo>
                  <a:pt x="149796" y="5029"/>
                </a:lnTo>
                <a:lnTo>
                  <a:pt x="149961" y="9867"/>
                </a:lnTo>
                <a:lnTo>
                  <a:pt x="153149" y="9664"/>
                </a:lnTo>
                <a:lnTo>
                  <a:pt x="154749" y="8915"/>
                </a:lnTo>
                <a:lnTo>
                  <a:pt x="153238" y="5727"/>
                </a:lnTo>
                <a:lnTo>
                  <a:pt x="154749" y="8915"/>
                </a:lnTo>
                <a:lnTo>
                  <a:pt x="157416" y="29514"/>
                </a:lnTo>
                <a:lnTo>
                  <a:pt x="160515" y="30797"/>
                </a:lnTo>
                <a:lnTo>
                  <a:pt x="163880" y="31140"/>
                </a:lnTo>
                <a:lnTo>
                  <a:pt x="175285" y="31127"/>
                </a:lnTo>
                <a:lnTo>
                  <a:pt x="184238" y="29362"/>
                </a:lnTo>
                <a:lnTo>
                  <a:pt x="195757" y="29375"/>
                </a:lnTo>
                <a:lnTo>
                  <a:pt x="199199" y="29806"/>
                </a:lnTo>
                <a:lnTo>
                  <a:pt x="201942" y="30899"/>
                </a:lnTo>
                <a:lnTo>
                  <a:pt x="204685" y="32003"/>
                </a:lnTo>
                <a:lnTo>
                  <a:pt x="206756" y="33604"/>
                </a:lnTo>
                <a:lnTo>
                  <a:pt x="208407" y="36423"/>
                </a:lnTo>
                <a:lnTo>
                  <a:pt x="211188" y="41236"/>
                </a:lnTo>
                <a:lnTo>
                  <a:pt x="212204" y="44830"/>
                </a:lnTo>
                <a:lnTo>
                  <a:pt x="212166" y="48577"/>
                </a:lnTo>
                <a:lnTo>
                  <a:pt x="210439" y="51498"/>
                </a:lnTo>
                <a:lnTo>
                  <a:pt x="208711" y="52628"/>
                </a:lnTo>
                <a:lnTo>
                  <a:pt x="205917" y="53390"/>
                </a:lnTo>
                <a:lnTo>
                  <a:pt x="203161" y="54140"/>
                </a:lnTo>
                <a:lnTo>
                  <a:pt x="199517" y="54495"/>
                </a:lnTo>
                <a:lnTo>
                  <a:pt x="195440" y="54495"/>
                </a:lnTo>
                <a:lnTo>
                  <a:pt x="182999" y="53716"/>
                </a:lnTo>
                <a:lnTo>
                  <a:pt x="170155" y="51936"/>
                </a:lnTo>
                <a:lnTo>
                  <a:pt x="169087" y="51765"/>
                </a:lnTo>
                <a:lnTo>
                  <a:pt x="164807" y="51079"/>
                </a:lnTo>
                <a:lnTo>
                  <a:pt x="160807" y="50393"/>
                </a:lnTo>
                <a:lnTo>
                  <a:pt x="157378" y="49860"/>
                </a:lnTo>
                <a:lnTo>
                  <a:pt x="153936" y="49339"/>
                </a:lnTo>
                <a:lnTo>
                  <a:pt x="151853" y="52920"/>
                </a:lnTo>
                <a:lnTo>
                  <a:pt x="151841" y="52387"/>
                </a:lnTo>
                <a:lnTo>
                  <a:pt x="148323" y="52501"/>
                </a:lnTo>
                <a:lnTo>
                  <a:pt x="148120" y="48971"/>
                </a:lnTo>
                <a:lnTo>
                  <a:pt x="144741" y="50698"/>
                </a:lnTo>
                <a:lnTo>
                  <a:pt x="144818" y="55029"/>
                </a:lnTo>
                <a:lnTo>
                  <a:pt x="144551" y="69011"/>
                </a:lnTo>
                <a:lnTo>
                  <a:pt x="141053" y="65926"/>
                </a:lnTo>
                <a:lnTo>
                  <a:pt x="140182" y="66039"/>
                </a:lnTo>
                <a:lnTo>
                  <a:pt x="135864" y="66255"/>
                </a:lnTo>
                <a:lnTo>
                  <a:pt x="131305" y="66255"/>
                </a:lnTo>
                <a:lnTo>
                  <a:pt x="118208" y="65806"/>
                </a:lnTo>
                <a:lnTo>
                  <a:pt x="104937" y="64854"/>
                </a:lnTo>
                <a:lnTo>
                  <a:pt x="92375" y="63989"/>
                </a:lnTo>
                <a:lnTo>
                  <a:pt x="84950" y="63753"/>
                </a:lnTo>
                <a:lnTo>
                  <a:pt x="81203" y="63766"/>
                </a:lnTo>
                <a:lnTo>
                  <a:pt x="73977" y="64261"/>
                </a:lnTo>
                <a:lnTo>
                  <a:pt x="65214" y="64757"/>
                </a:lnTo>
                <a:lnTo>
                  <a:pt x="52659" y="65374"/>
                </a:lnTo>
                <a:lnTo>
                  <a:pt x="39781" y="65713"/>
                </a:lnTo>
                <a:lnTo>
                  <a:pt x="31635" y="65735"/>
                </a:lnTo>
                <a:lnTo>
                  <a:pt x="26416" y="65531"/>
                </a:lnTo>
                <a:lnTo>
                  <a:pt x="22377" y="65049"/>
                </a:lnTo>
                <a:lnTo>
                  <a:pt x="18618" y="64503"/>
                </a:lnTo>
                <a:lnTo>
                  <a:pt x="16040" y="63792"/>
                </a:lnTo>
                <a:lnTo>
                  <a:pt x="11950" y="60744"/>
                </a:lnTo>
                <a:lnTo>
                  <a:pt x="8686" y="56527"/>
                </a:lnTo>
                <a:lnTo>
                  <a:pt x="7048" y="52971"/>
                </a:lnTo>
                <a:lnTo>
                  <a:pt x="7035" y="49098"/>
                </a:lnTo>
                <a:lnTo>
                  <a:pt x="8407" y="46532"/>
                </a:lnTo>
                <a:lnTo>
                  <a:pt x="11417" y="43840"/>
                </a:lnTo>
                <a:lnTo>
                  <a:pt x="15862" y="39839"/>
                </a:lnTo>
                <a:lnTo>
                  <a:pt x="23507" y="36258"/>
                </a:lnTo>
                <a:lnTo>
                  <a:pt x="31165" y="33769"/>
                </a:lnTo>
                <a:lnTo>
                  <a:pt x="38811" y="31254"/>
                </a:lnTo>
                <a:lnTo>
                  <a:pt x="46532" y="29717"/>
                </a:lnTo>
                <a:lnTo>
                  <a:pt x="51041" y="29311"/>
                </a:lnTo>
                <a:lnTo>
                  <a:pt x="54419" y="29159"/>
                </a:lnTo>
                <a:lnTo>
                  <a:pt x="66427" y="30487"/>
                </a:lnTo>
                <a:lnTo>
                  <a:pt x="79333" y="33560"/>
                </a:lnTo>
                <a:lnTo>
                  <a:pt x="80924" y="33985"/>
                </a:lnTo>
                <a:lnTo>
                  <a:pt x="93690" y="37200"/>
                </a:lnTo>
                <a:lnTo>
                  <a:pt x="105991" y="38991"/>
                </a:lnTo>
                <a:lnTo>
                  <a:pt x="110083" y="39039"/>
                </a:lnTo>
                <a:lnTo>
                  <a:pt x="114249" y="38455"/>
                </a:lnTo>
                <a:lnTo>
                  <a:pt x="118173" y="37680"/>
                </a:lnTo>
                <a:lnTo>
                  <a:pt x="121348" y="35940"/>
                </a:lnTo>
                <a:lnTo>
                  <a:pt x="123913" y="33921"/>
                </a:lnTo>
                <a:lnTo>
                  <a:pt x="127762" y="30860"/>
                </a:lnTo>
                <a:lnTo>
                  <a:pt x="130429" y="27317"/>
                </a:lnTo>
                <a:lnTo>
                  <a:pt x="133146" y="24828"/>
                </a:lnTo>
                <a:lnTo>
                  <a:pt x="135902" y="22326"/>
                </a:lnTo>
                <a:lnTo>
                  <a:pt x="138252" y="20866"/>
                </a:lnTo>
                <a:lnTo>
                  <a:pt x="142189" y="20777"/>
                </a:lnTo>
                <a:lnTo>
                  <a:pt x="139928" y="19989"/>
                </a:lnTo>
                <a:lnTo>
                  <a:pt x="134721" y="15011"/>
                </a:lnTo>
                <a:lnTo>
                  <a:pt x="138125" y="13766"/>
                </a:lnTo>
                <a:lnTo>
                  <a:pt x="135013" y="7023"/>
                </a:lnTo>
                <a:lnTo>
                  <a:pt x="130898" y="7721"/>
                </a:lnTo>
                <a:lnTo>
                  <a:pt x="134219" y="15336"/>
                </a:lnTo>
                <a:lnTo>
                  <a:pt x="132016" y="16763"/>
                </a:lnTo>
                <a:lnTo>
                  <a:pt x="127952" y="19430"/>
                </a:lnTo>
                <a:lnTo>
                  <a:pt x="125234" y="22986"/>
                </a:lnTo>
                <a:lnTo>
                  <a:pt x="122415" y="25793"/>
                </a:lnTo>
                <a:lnTo>
                  <a:pt x="119557" y="28638"/>
                </a:lnTo>
                <a:lnTo>
                  <a:pt x="116878" y="30733"/>
                </a:lnTo>
                <a:lnTo>
                  <a:pt x="112877" y="31546"/>
                </a:lnTo>
                <a:lnTo>
                  <a:pt x="109715" y="31991"/>
                </a:lnTo>
                <a:lnTo>
                  <a:pt x="107937" y="31991"/>
                </a:lnTo>
                <a:lnTo>
                  <a:pt x="96307" y="30554"/>
                </a:lnTo>
                <a:lnTo>
                  <a:pt x="83024" y="27254"/>
                </a:lnTo>
                <a:lnTo>
                  <a:pt x="82740" y="27177"/>
                </a:lnTo>
                <a:lnTo>
                  <a:pt x="70254" y="24078"/>
                </a:lnTo>
                <a:lnTo>
                  <a:pt x="57704" y="22229"/>
                </a:lnTo>
                <a:lnTo>
                  <a:pt x="51727" y="22174"/>
                </a:lnTo>
                <a:lnTo>
                  <a:pt x="50393" y="22301"/>
                </a:lnTo>
                <a:lnTo>
                  <a:pt x="39572" y="24136"/>
                </a:lnTo>
                <a:lnTo>
                  <a:pt x="26317" y="27987"/>
                </a:lnTo>
                <a:lnTo>
                  <a:pt x="20853" y="30124"/>
                </a:lnTo>
                <a:lnTo>
                  <a:pt x="15544" y="32410"/>
                </a:lnTo>
                <a:lnTo>
                  <a:pt x="10579" y="35153"/>
                </a:lnTo>
                <a:lnTo>
                  <a:pt x="6731" y="38582"/>
                </a:lnTo>
                <a:lnTo>
                  <a:pt x="2908" y="41973"/>
                </a:lnTo>
                <a:lnTo>
                  <a:pt x="12" y="46329"/>
                </a:lnTo>
                <a:lnTo>
                  <a:pt x="0" y="54457"/>
                </a:lnTo>
                <a:lnTo>
                  <a:pt x="927" y="57429"/>
                </a:lnTo>
                <a:lnTo>
                  <a:pt x="2717" y="60274"/>
                </a:lnTo>
                <a:lnTo>
                  <a:pt x="4508" y="63118"/>
                </a:lnTo>
                <a:lnTo>
                  <a:pt x="7124" y="65900"/>
                </a:lnTo>
                <a:lnTo>
                  <a:pt x="10655" y="68706"/>
                </a:lnTo>
                <a:lnTo>
                  <a:pt x="13652" y="70421"/>
                </a:lnTo>
                <a:lnTo>
                  <a:pt x="20789" y="72377"/>
                </a:lnTo>
                <a:lnTo>
                  <a:pt x="28536" y="72758"/>
                </a:lnTo>
                <a:lnTo>
                  <a:pt x="37299" y="72770"/>
                </a:lnTo>
                <a:lnTo>
                  <a:pt x="50144" y="72516"/>
                </a:lnTo>
                <a:lnTo>
                  <a:pt x="62844" y="71933"/>
                </a:lnTo>
                <a:lnTo>
                  <a:pt x="65608" y="71780"/>
                </a:lnTo>
                <a:lnTo>
                  <a:pt x="74358" y="71285"/>
                </a:lnTo>
                <a:lnTo>
                  <a:pt x="81749" y="70802"/>
                </a:lnTo>
                <a:lnTo>
                  <a:pt x="84924" y="70802"/>
                </a:lnTo>
                <a:lnTo>
                  <a:pt x="96096" y="71270"/>
                </a:lnTo>
                <a:lnTo>
                  <a:pt x="108923" y="72230"/>
                </a:lnTo>
                <a:lnTo>
                  <a:pt x="122466" y="73081"/>
                </a:lnTo>
                <a:lnTo>
                  <a:pt x="131305" y="73291"/>
                </a:lnTo>
                <a:lnTo>
                  <a:pt x="136067" y="73291"/>
                </a:lnTo>
                <a:lnTo>
                  <a:pt x="140690" y="73088"/>
                </a:lnTo>
                <a:lnTo>
                  <a:pt x="141020" y="68999"/>
                </a:lnTo>
                <a:lnTo>
                  <a:pt x="145008" y="72504"/>
                </a:lnTo>
                <a:lnTo>
                  <a:pt x="148056" y="70789"/>
                </a:lnTo>
                <a:lnTo>
                  <a:pt x="148069" y="67030"/>
                </a:lnTo>
                <a:lnTo>
                  <a:pt x="148805" y="64846"/>
                </a:lnTo>
                <a:lnTo>
                  <a:pt x="148513" y="56006"/>
                </a:lnTo>
                <a:lnTo>
                  <a:pt x="150304" y="55994"/>
                </a:lnTo>
                <a:lnTo>
                  <a:pt x="150685" y="59626"/>
                </a:lnTo>
                <a:lnTo>
                  <a:pt x="151841" y="56591"/>
                </a:lnTo>
                <a:lnTo>
                  <a:pt x="151842" y="56175"/>
                </a:lnTo>
                <a:lnTo>
                  <a:pt x="152996" y="56311"/>
                </a:lnTo>
                <a:lnTo>
                  <a:pt x="156311" y="56819"/>
                </a:lnTo>
                <a:lnTo>
                  <a:pt x="167537" y="58655"/>
                </a:lnTo>
                <a:lnTo>
                  <a:pt x="180713" y="60547"/>
                </a:lnTo>
                <a:lnTo>
                  <a:pt x="194111" y="61532"/>
                </a:lnTo>
                <a:lnTo>
                  <a:pt x="201396" y="61518"/>
                </a:lnTo>
                <a:lnTo>
                  <a:pt x="206844" y="60947"/>
                </a:lnTo>
                <a:lnTo>
                  <a:pt x="211315" y="58902"/>
                </a:lnTo>
                <a:lnTo>
                  <a:pt x="215557" y="56426"/>
                </a:lnTo>
                <a:lnTo>
                  <a:pt x="218465" y="52362"/>
                </a:lnTo>
                <a:lnTo>
                  <a:pt x="219240" y="49809"/>
                </a:lnTo>
                <a:lnTo>
                  <a:pt x="219202" y="42913"/>
                </a:lnTo>
                <a:lnTo>
                  <a:pt x="217614" y="38353"/>
                </a:lnTo>
                <a:lnTo>
                  <a:pt x="214503" y="32905"/>
                </a:lnTo>
                <a:lnTo>
                  <a:pt x="212102" y="28689"/>
                </a:lnTo>
                <a:lnTo>
                  <a:pt x="208483" y="25882"/>
                </a:lnTo>
                <a:lnTo>
                  <a:pt x="204520" y="24345"/>
                </a:lnTo>
                <a:lnTo>
                  <a:pt x="200545" y="22783"/>
                </a:lnTo>
                <a:lnTo>
                  <a:pt x="196253" y="22339"/>
                </a:lnTo>
                <a:lnTo>
                  <a:pt x="183286" y="22364"/>
                </a:lnTo>
                <a:lnTo>
                  <a:pt x="174244" y="24129"/>
                </a:lnTo>
                <a:lnTo>
                  <a:pt x="163347" y="24129"/>
                </a:lnTo>
                <a:lnTo>
                  <a:pt x="160299" y="23444"/>
                </a:lnTo>
                <a:close/>
              </a:path>
              <a:path w="157416" h="73088">
                <a:moveTo>
                  <a:pt x="149186" y="19977"/>
                </a:moveTo>
                <a:lnTo>
                  <a:pt x="150152" y="22301"/>
                </a:lnTo>
                <a:lnTo>
                  <a:pt x="151561" y="25780"/>
                </a:lnTo>
                <a:lnTo>
                  <a:pt x="154317" y="28257"/>
                </a:lnTo>
                <a:lnTo>
                  <a:pt x="157416" y="29514"/>
                </a:lnTo>
                <a:lnTo>
                  <a:pt x="154749" y="8915"/>
                </a:lnTo>
                <a:lnTo>
                  <a:pt x="153149" y="9664"/>
                </a:lnTo>
                <a:lnTo>
                  <a:pt x="149961" y="9867"/>
                </a:lnTo>
                <a:lnTo>
                  <a:pt x="149796" y="5029"/>
                </a:lnTo>
                <a:lnTo>
                  <a:pt x="149085" y="8496"/>
                </a:lnTo>
                <a:lnTo>
                  <a:pt x="149796" y="5029"/>
                </a:lnTo>
                <a:lnTo>
                  <a:pt x="149961" y="2832"/>
                </a:lnTo>
                <a:lnTo>
                  <a:pt x="148145" y="2844"/>
                </a:lnTo>
                <a:lnTo>
                  <a:pt x="145338" y="2222"/>
                </a:lnTo>
                <a:lnTo>
                  <a:pt x="142405" y="1511"/>
                </a:lnTo>
                <a:lnTo>
                  <a:pt x="139433" y="812"/>
                </a:lnTo>
                <a:lnTo>
                  <a:pt x="136321" y="12"/>
                </a:lnTo>
                <a:lnTo>
                  <a:pt x="133184" y="0"/>
                </a:lnTo>
                <a:lnTo>
                  <a:pt x="130327" y="165"/>
                </a:lnTo>
                <a:lnTo>
                  <a:pt x="127444" y="1282"/>
                </a:lnTo>
                <a:lnTo>
                  <a:pt x="124053" y="5257"/>
                </a:lnTo>
                <a:lnTo>
                  <a:pt x="125780" y="8458"/>
                </a:lnTo>
                <a:lnTo>
                  <a:pt x="127990" y="5727"/>
                </a:lnTo>
                <a:lnTo>
                  <a:pt x="130225" y="2997"/>
                </a:lnTo>
                <a:lnTo>
                  <a:pt x="135221" y="7069"/>
                </a:lnTo>
                <a:lnTo>
                  <a:pt x="137820" y="7645"/>
                </a:lnTo>
                <a:lnTo>
                  <a:pt x="140766" y="8356"/>
                </a:lnTo>
                <a:lnTo>
                  <a:pt x="143738" y="9055"/>
                </a:lnTo>
                <a:lnTo>
                  <a:pt x="146837" y="9855"/>
                </a:lnTo>
                <a:lnTo>
                  <a:pt x="148930" y="9863"/>
                </a:lnTo>
                <a:lnTo>
                  <a:pt x="148742" y="11531"/>
                </a:lnTo>
                <a:lnTo>
                  <a:pt x="148742" y="17310"/>
                </a:lnTo>
                <a:lnTo>
                  <a:pt x="149186" y="19977"/>
                </a:lnTo>
                <a:close/>
              </a:path>
              <a:path w="157416" h="73088">
                <a:moveTo>
                  <a:pt x="148120" y="48971"/>
                </a:moveTo>
                <a:lnTo>
                  <a:pt x="148323" y="52501"/>
                </a:lnTo>
                <a:lnTo>
                  <a:pt x="151841" y="52387"/>
                </a:lnTo>
                <a:lnTo>
                  <a:pt x="151853" y="52920"/>
                </a:lnTo>
                <a:lnTo>
                  <a:pt x="153936" y="49339"/>
                </a:lnTo>
                <a:lnTo>
                  <a:pt x="151142" y="48971"/>
                </a:lnTo>
                <a:lnTo>
                  <a:pt x="148120" y="48971"/>
                </a:lnTo>
                <a:close/>
              </a:path>
              <a:path w="157416" h="73088">
                <a:moveTo>
                  <a:pt x="145008" y="72504"/>
                </a:moveTo>
                <a:lnTo>
                  <a:pt x="141020" y="68999"/>
                </a:lnTo>
                <a:lnTo>
                  <a:pt x="140690" y="73088"/>
                </a:lnTo>
                <a:lnTo>
                  <a:pt x="145008" y="72504"/>
                </a:lnTo>
                <a:close/>
              </a:path>
              <a:path w="157416" h="73088">
                <a:moveTo>
                  <a:pt x="125780" y="8458"/>
                </a:moveTo>
                <a:lnTo>
                  <a:pt x="134219" y="15336"/>
                </a:lnTo>
                <a:lnTo>
                  <a:pt x="130898" y="7721"/>
                </a:lnTo>
                <a:lnTo>
                  <a:pt x="135013" y="7023"/>
                </a:lnTo>
                <a:lnTo>
                  <a:pt x="138125" y="13766"/>
                </a:lnTo>
                <a:lnTo>
                  <a:pt x="134721" y="15011"/>
                </a:lnTo>
                <a:lnTo>
                  <a:pt x="139928" y="19989"/>
                </a:lnTo>
                <a:lnTo>
                  <a:pt x="142189" y="20777"/>
                </a:lnTo>
                <a:lnTo>
                  <a:pt x="144995" y="19811"/>
                </a:lnTo>
                <a:lnTo>
                  <a:pt x="145961" y="17017"/>
                </a:lnTo>
                <a:lnTo>
                  <a:pt x="144373" y="14528"/>
                </a:lnTo>
                <a:lnTo>
                  <a:pt x="142151" y="17259"/>
                </a:lnTo>
                <a:lnTo>
                  <a:pt x="142113" y="13741"/>
                </a:lnTo>
                <a:lnTo>
                  <a:pt x="135221" y="7069"/>
                </a:lnTo>
                <a:lnTo>
                  <a:pt x="130225" y="2997"/>
                </a:lnTo>
                <a:lnTo>
                  <a:pt x="127990" y="5727"/>
                </a:lnTo>
                <a:lnTo>
                  <a:pt x="125780" y="8458"/>
                </a:lnTo>
                <a:close/>
              </a:path>
              <a:path w="157416" h="73088">
                <a:moveTo>
                  <a:pt x="144373" y="14528"/>
                </a:moveTo>
                <a:lnTo>
                  <a:pt x="135221" y="7069"/>
                </a:lnTo>
                <a:lnTo>
                  <a:pt x="142113" y="13741"/>
                </a:lnTo>
                <a:lnTo>
                  <a:pt x="142151" y="17259"/>
                </a:lnTo>
                <a:lnTo>
                  <a:pt x="144373" y="14528"/>
                </a:lnTo>
                <a:close/>
              </a:path>
              <a:path w="157416" h="73088">
                <a:moveTo>
                  <a:pt x="141058" y="65392"/>
                </a:moveTo>
                <a:lnTo>
                  <a:pt x="141053" y="65926"/>
                </a:lnTo>
                <a:lnTo>
                  <a:pt x="144551" y="69011"/>
                </a:lnTo>
                <a:lnTo>
                  <a:pt x="144818" y="55029"/>
                </a:lnTo>
                <a:lnTo>
                  <a:pt x="144094" y="57226"/>
                </a:lnTo>
                <a:lnTo>
                  <a:pt x="144081" y="65531"/>
                </a:lnTo>
                <a:lnTo>
                  <a:pt x="141058" y="65392"/>
                </a:lnTo>
                <a:close/>
              </a:path>
              <a:path w="157416" h="73088">
                <a:moveTo>
                  <a:pt x="144081" y="65531"/>
                </a:moveTo>
                <a:lnTo>
                  <a:pt x="144094" y="57226"/>
                </a:lnTo>
                <a:lnTo>
                  <a:pt x="143141" y="59829"/>
                </a:lnTo>
                <a:lnTo>
                  <a:pt x="142214" y="62420"/>
                </a:lnTo>
                <a:lnTo>
                  <a:pt x="141058" y="65392"/>
                </a:lnTo>
                <a:lnTo>
                  <a:pt x="144081" y="655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517461" y="3161031"/>
            <a:ext cx="183008" cy="61517"/>
          </a:xfrm>
          <a:custGeom>
            <a:avLst/>
            <a:gdLst/>
            <a:ahLst/>
            <a:cxnLst/>
            <a:rect l="l" t="t" r="r" b="b"/>
            <a:pathLst>
              <a:path w="183008" h="61517">
                <a:moveTo>
                  <a:pt x="10827" y="14331"/>
                </a:moveTo>
                <a:lnTo>
                  <a:pt x="11305" y="21853"/>
                </a:lnTo>
                <a:lnTo>
                  <a:pt x="65" y="28342"/>
                </a:lnTo>
                <a:lnTo>
                  <a:pt x="0" y="40339"/>
                </a:lnTo>
                <a:lnTo>
                  <a:pt x="4802" y="49428"/>
                </a:lnTo>
                <a:lnTo>
                  <a:pt x="13352" y="55837"/>
                </a:lnTo>
                <a:lnTo>
                  <a:pt x="24532" y="59791"/>
                </a:lnTo>
                <a:lnTo>
                  <a:pt x="37222" y="61517"/>
                </a:lnTo>
                <a:lnTo>
                  <a:pt x="50303" y="61239"/>
                </a:lnTo>
                <a:lnTo>
                  <a:pt x="62656" y="59184"/>
                </a:lnTo>
                <a:lnTo>
                  <a:pt x="73161" y="55578"/>
                </a:lnTo>
                <a:lnTo>
                  <a:pt x="80699" y="50647"/>
                </a:lnTo>
                <a:lnTo>
                  <a:pt x="86763" y="41955"/>
                </a:lnTo>
                <a:lnTo>
                  <a:pt x="88546" y="35275"/>
                </a:lnTo>
                <a:lnTo>
                  <a:pt x="90063" y="29666"/>
                </a:lnTo>
                <a:lnTo>
                  <a:pt x="94863" y="24662"/>
                </a:lnTo>
                <a:lnTo>
                  <a:pt x="105120" y="20227"/>
                </a:lnTo>
                <a:lnTo>
                  <a:pt x="115114" y="18801"/>
                </a:lnTo>
                <a:lnTo>
                  <a:pt x="127932" y="19310"/>
                </a:lnTo>
                <a:lnTo>
                  <a:pt x="142199" y="21123"/>
                </a:lnTo>
                <a:lnTo>
                  <a:pt x="156540" y="23609"/>
                </a:lnTo>
                <a:lnTo>
                  <a:pt x="169582" y="26137"/>
                </a:lnTo>
                <a:lnTo>
                  <a:pt x="179950" y="28076"/>
                </a:lnTo>
                <a:lnTo>
                  <a:pt x="181612" y="28342"/>
                </a:lnTo>
                <a:lnTo>
                  <a:pt x="183008" y="17775"/>
                </a:lnTo>
                <a:lnTo>
                  <a:pt x="181101" y="9957"/>
                </a:lnTo>
                <a:lnTo>
                  <a:pt x="176344" y="4589"/>
                </a:lnTo>
                <a:lnTo>
                  <a:pt x="169190" y="1370"/>
                </a:lnTo>
                <a:lnTo>
                  <a:pt x="160092" y="0"/>
                </a:lnTo>
                <a:lnTo>
                  <a:pt x="149503" y="177"/>
                </a:lnTo>
                <a:lnTo>
                  <a:pt x="137876" y="1603"/>
                </a:lnTo>
                <a:lnTo>
                  <a:pt x="125664" y="3976"/>
                </a:lnTo>
                <a:lnTo>
                  <a:pt x="113320" y="6996"/>
                </a:lnTo>
                <a:lnTo>
                  <a:pt x="101297" y="10363"/>
                </a:lnTo>
                <a:lnTo>
                  <a:pt x="90048" y="13777"/>
                </a:lnTo>
                <a:lnTo>
                  <a:pt x="80026" y="16936"/>
                </a:lnTo>
                <a:lnTo>
                  <a:pt x="71684" y="19541"/>
                </a:lnTo>
                <a:lnTo>
                  <a:pt x="65475" y="21290"/>
                </a:lnTo>
                <a:lnTo>
                  <a:pt x="62270" y="21878"/>
                </a:lnTo>
                <a:lnTo>
                  <a:pt x="47625" y="19152"/>
                </a:lnTo>
                <a:lnTo>
                  <a:pt x="39527" y="12119"/>
                </a:lnTo>
                <a:lnTo>
                  <a:pt x="31537" y="6153"/>
                </a:lnTo>
                <a:lnTo>
                  <a:pt x="28031" y="5355"/>
                </a:lnTo>
                <a:lnTo>
                  <a:pt x="12812" y="3928"/>
                </a:lnTo>
                <a:lnTo>
                  <a:pt x="9340" y="6184"/>
                </a:lnTo>
                <a:lnTo>
                  <a:pt x="10827" y="1433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513285" y="3157408"/>
            <a:ext cx="188734" cy="52717"/>
          </a:xfrm>
          <a:custGeom>
            <a:avLst/>
            <a:gdLst/>
            <a:ahLst/>
            <a:cxnLst/>
            <a:rect l="l" t="t" r="r" b="b"/>
            <a:pathLst>
              <a:path w="188734" h="52717">
                <a:moveTo>
                  <a:pt x="185267" y="35445"/>
                </a:moveTo>
                <a:lnTo>
                  <a:pt x="188734" y="34607"/>
                </a:lnTo>
                <a:lnTo>
                  <a:pt x="185788" y="31965"/>
                </a:lnTo>
                <a:lnTo>
                  <a:pt x="182384" y="31064"/>
                </a:lnTo>
                <a:lnTo>
                  <a:pt x="181920" y="34889"/>
                </a:lnTo>
                <a:lnTo>
                  <a:pt x="185267" y="35445"/>
                </a:lnTo>
                <a:close/>
              </a:path>
              <a:path w="188734" h="52717">
                <a:moveTo>
                  <a:pt x="18999" y="25526"/>
                </a:moveTo>
                <a:lnTo>
                  <a:pt x="18999" y="20396"/>
                </a:lnTo>
                <a:lnTo>
                  <a:pt x="18465" y="16941"/>
                </a:lnTo>
                <a:lnTo>
                  <a:pt x="17945" y="14350"/>
                </a:lnTo>
                <a:lnTo>
                  <a:pt x="16979" y="9944"/>
                </a:lnTo>
                <a:lnTo>
                  <a:pt x="19367" y="11061"/>
                </a:lnTo>
                <a:lnTo>
                  <a:pt x="24130" y="11633"/>
                </a:lnTo>
                <a:lnTo>
                  <a:pt x="31813" y="12496"/>
                </a:lnTo>
                <a:lnTo>
                  <a:pt x="34429" y="12788"/>
                </a:lnTo>
                <a:lnTo>
                  <a:pt x="38595" y="6095"/>
                </a:lnTo>
                <a:lnTo>
                  <a:pt x="32588" y="5486"/>
                </a:lnTo>
                <a:lnTo>
                  <a:pt x="24892" y="4648"/>
                </a:lnTo>
                <a:lnTo>
                  <a:pt x="20294" y="4038"/>
                </a:lnTo>
                <a:lnTo>
                  <a:pt x="17081" y="4025"/>
                </a:lnTo>
                <a:lnTo>
                  <a:pt x="15481" y="25476"/>
                </a:lnTo>
                <a:lnTo>
                  <a:pt x="13703" y="22428"/>
                </a:lnTo>
                <a:lnTo>
                  <a:pt x="11950" y="20954"/>
                </a:lnTo>
                <a:lnTo>
                  <a:pt x="11950" y="23441"/>
                </a:lnTo>
                <a:lnTo>
                  <a:pt x="7683" y="32702"/>
                </a:lnTo>
                <a:lnTo>
                  <a:pt x="11950" y="25425"/>
                </a:lnTo>
                <a:lnTo>
                  <a:pt x="11950" y="24714"/>
                </a:lnTo>
                <a:lnTo>
                  <a:pt x="11950" y="25425"/>
                </a:lnTo>
                <a:lnTo>
                  <a:pt x="7683" y="32702"/>
                </a:lnTo>
                <a:lnTo>
                  <a:pt x="6007" y="35013"/>
                </a:lnTo>
                <a:lnTo>
                  <a:pt x="4267" y="52717"/>
                </a:lnTo>
                <a:lnTo>
                  <a:pt x="8343" y="58712"/>
                </a:lnTo>
                <a:lnTo>
                  <a:pt x="14782" y="62687"/>
                </a:lnTo>
                <a:lnTo>
                  <a:pt x="22085" y="65189"/>
                </a:lnTo>
                <a:lnTo>
                  <a:pt x="29413" y="67690"/>
                </a:lnTo>
                <a:lnTo>
                  <a:pt x="37706" y="68770"/>
                </a:lnTo>
                <a:lnTo>
                  <a:pt x="54483" y="68770"/>
                </a:lnTo>
                <a:lnTo>
                  <a:pt x="62953" y="67627"/>
                </a:lnTo>
                <a:lnTo>
                  <a:pt x="70281" y="65531"/>
                </a:lnTo>
                <a:lnTo>
                  <a:pt x="77609" y="63411"/>
                </a:lnTo>
                <a:lnTo>
                  <a:pt x="83820" y="60451"/>
                </a:lnTo>
                <a:lnTo>
                  <a:pt x="87896" y="56222"/>
                </a:lnTo>
                <a:lnTo>
                  <a:pt x="91757" y="52171"/>
                </a:lnTo>
                <a:lnTo>
                  <a:pt x="93802" y="48374"/>
                </a:lnTo>
                <a:lnTo>
                  <a:pt x="94894" y="45034"/>
                </a:lnTo>
                <a:lnTo>
                  <a:pt x="96024" y="40360"/>
                </a:lnTo>
                <a:lnTo>
                  <a:pt x="96342" y="38620"/>
                </a:lnTo>
                <a:lnTo>
                  <a:pt x="96850" y="35953"/>
                </a:lnTo>
                <a:lnTo>
                  <a:pt x="98691" y="33032"/>
                </a:lnTo>
                <a:lnTo>
                  <a:pt x="100215" y="31419"/>
                </a:lnTo>
                <a:lnTo>
                  <a:pt x="103555" y="29375"/>
                </a:lnTo>
                <a:lnTo>
                  <a:pt x="110375" y="27203"/>
                </a:lnTo>
                <a:lnTo>
                  <a:pt x="113017" y="26339"/>
                </a:lnTo>
                <a:lnTo>
                  <a:pt x="116941" y="25895"/>
                </a:lnTo>
                <a:lnTo>
                  <a:pt x="121539" y="25920"/>
                </a:lnTo>
                <a:lnTo>
                  <a:pt x="133302" y="26587"/>
                </a:lnTo>
                <a:lnTo>
                  <a:pt x="146333" y="28300"/>
                </a:lnTo>
                <a:lnTo>
                  <a:pt x="155803" y="29908"/>
                </a:lnTo>
                <a:lnTo>
                  <a:pt x="170121" y="32633"/>
                </a:lnTo>
                <a:lnTo>
                  <a:pt x="181920" y="34889"/>
                </a:lnTo>
                <a:lnTo>
                  <a:pt x="182384" y="31064"/>
                </a:lnTo>
                <a:lnTo>
                  <a:pt x="185788" y="31965"/>
                </a:lnTo>
                <a:lnTo>
                  <a:pt x="188734" y="34607"/>
                </a:lnTo>
                <a:lnTo>
                  <a:pt x="189191" y="32880"/>
                </a:lnTo>
                <a:lnTo>
                  <a:pt x="190220" y="29019"/>
                </a:lnTo>
                <a:lnTo>
                  <a:pt x="190728" y="25526"/>
                </a:lnTo>
                <a:lnTo>
                  <a:pt x="190728" y="18364"/>
                </a:lnTo>
                <a:lnTo>
                  <a:pt x="189928" y="14820"/>
                </a:lnTo>
                <a:lnTo>
                  <a:pt x="188328" y="11823"/>
                </a:lnTo>
                <a:lnTo>
                  <a:pt x="185940" y="7289"/>
                </a:lnTo>
                <a:lnTo>
                  <a:pt x="186321" y="28486"/>
                </a:lnTo>
                <a:lnTo>
                  <a:pt x="183680" y="24777"/>
                </a:lnTo>
                <a:lnTo>
                  <a:pt x="183286" y="27685"/>
                </a:lnTo>
                <a:lnTo>
                  <a:pt x="183222" y="27924"/>
                </a:lnTo>
                <a:lnTo>
                  <a:pt x="176017" y="26617"/>
                </a:lnTo>
                <a:lnTo>
                  <a:pt x="162268" y="23941"/>
                </a:lnTo>
                <a:lnTo>
                  <a:pt x="157060" y="22974"/>
                </a:lnTo>
                <a:lnTo>
                  <a:pt x="144062" y="20836"/>
                </a:lnTo>
                <a:lnTo>
                  <a:pt x="131241" y="19324"/>
                </a:lnTo>
                <a:lnTo>
                  <a:pt x="121539" y="18872"/>
                </a:lnTo>
                <a:lnTo>
                  <a:pt x="116509" y="18884"/>
                </a:lnTo>
                <a:lnTo>
                  <a:pt x="112014" y="19291"/>
                </a:lnTo>
                <a:lnTo>
                  <a:pt x="108216" y="20497"/>
                </a:lnTo>
                <a:lnTo>
                  <a:pt x="101714" y="22593"/>
                </a:lnTo>
                <a:lnTo>
                  <a:pt x="97548" y="24650"/>
                </a:lnTo>
                <a:lnTo>
                  <a:pt x="94640" y="27165"/>
                </a:lnTo>
                <a:lnTo>
                  <a:pt x="91109" y="31267"/>
                </a:lnTo>
                <a:lnTo>
                  <a:pt x="89306" y="36575"/>
                </a:lnTo>
                <a:lnTo>
                  <a:pt x="89268" y="39255"/>
                </a:lnTo>
                <a:lnTo>
                  <a:pt x="88480" y="41922"/>
                </a:lnTo>
                <a:lnTo>
                  <a:pt x="87718" y="44602"/>
                </a:lnTo>
                <a:lnTo>
                  <a:pt x="86436" y="47497"/>
                </a:lnTo>
                <a:lnTo>
                  <a:pt x="82791" y="51371"/>
                </a:lnTo>
                <a:lnTo>
                  <a:pt x="80225" y="54127"/>
                </a:lnTo>
                <a:lnTo>
                  <a:pt x="74942" y="56895"/>
                </a:lnTo>
                <a:lnTo>
                  <a:pt x="68338" y="58762"/>
                </a:lnTo>
                <a:lnTo>
                  <a:pt x="61734" y="60655"/>
                </a:lnTo>
                <a:lnTo>
                  <a:pt x="53835" y="61734"/>
                </a:lnTo>
                <a:lnTo>
                  <a:pt x="45986" y="61734"/>
                </a:lnTo>
                <a:lnTo>
                  <a:pt x="32464" y="60587"/>
                </a:lnTo>
                <a:lnTo>
                  <a:pt x="20629" y="57056"/>
                </a:lnTo>
                <a:lnTo>
                  <a:pt x="18465" y="55981"/>
                </a:lnTo>
                <a:lnTo>
                  <a:pt x="14871" y="54038"/>
                </a:lnTo>
                <a:lnTo>
                  <a:pt x="12026" y="51625"/>
                </a:lnTo>
                <a:lnTo>
                  <a:pt x="10096" y="48767"/>
                </a:lnTo>
                <a:lnTo>
                  <a:pt x="8166" y="45910"/>
                </a:lnTo>
                <a:lnTo>
                  <a:pt x="7061" y="42583"/>
                </a:lnTo>
                <a:lnTo>
                  <a:pt x="7048" y="38379"/>
                </a:lnTo>
                <a:lnTo>
                  <a:pt x="7251" y="34747"/>
                </a:lnTo>
                <a:lnTo>
                  <a:pt x="7360" y="34231"/>
                </a:lnTo>
                <a:lnTo>
                  <a:pt x="17233" y="28524"/>
                </a:lnTo>
                <a:lnTo>
                  <a:pt x="18999" y="25526"/>
                </a:lnTo>
                <a:close/>
              </a:path>
              <a:path w="188734" h="52717">
                <a:moveTo>
                  <a:pt x="4241" y="31965"/>
                </a:moveTo>
                <a:lnTo>
                  <a:pt x="6007" y="35013"/>
                </a:lnTo>
                <a:lnTo>
                  <a:pt x="7683" y="32702"/>
                </a:lnTo>
                <a:lnTo>
                  <a:pt x="11950" y="23441"/>
                </a:lnTo>
                <a:lnTo>
                  <a:pt x="2476" y="28917"/>
                </a:lnTo>
                <a:lnTo>
                  <a:pt x="800" y="31229"/>
                </a:lnTo>
                <a:lnTo>
                  <a:pt x="12" y="36106"/>
                </a:lnTo>
                <a:lnTo>
                  <a:pt x="0" y="43865"/>
                </a:lnTo>
                <a:lnTo>
                  <a:pt x="1549" y="48729"/>
                </a:lnTo>
                <a:lnTo>
                  <a:pt x="4267" y="52717"/>
                </a:lnTo>
                <a:lnTo>
                  <a:pt x="6007" y="35013"/>
                </a:lnTo>
                <a:lnTo>
                  <a:pt x="4241" y="31965"/>
                </a:lnTo>
                <a:close/>
              </a:path>
              <a:path w="188734" h="52717">
                <a:moveTo>
                  <a:pt x="63957" y="22059"/>
                </a:moveTo>
                <a:lnTo>
                  <a:pt x="59512" y="22059"/>
                </a:lnTo>
                <a:lnTo>
                  <a:pt x="56527" y="21221"/>
                </a:lnTo>
                <a:lnTo>
                  <a:pt x="54178" y="20053"/>
                </a:lnTo>
                <a:lnTo>
                  <a:pt x="50660" y="18300"/>
                </a:lnTo>
                <a:lnTo>
                  <a:pt x="48348" y="15493"/>
                </a:lnTo>
                <a:lnTo>
                  <a:pt x="45389" y="12407"/>
                </a:lnTo>
                <a:lnTo>
                  <a:pt x="42519" y="9397"/>
                </a:lnTo>
                <a:lnTo>
                  <a:pt x="38595" y="6095"/>
                </a:lnTo>
                <a:lnTo>
                  <a:pt x="34429" y="12788"/>
                </a:lnTo>
                <a:lnTo>
                  <a:pt x="37782" y="14960"/>
                </a:lnTo>
                <a:lnTo>
                  <a:pt x="40335" y="16903"/>
                </a:lnTo>
                <a:lnTo>
                  <a:pt x="42710" y="20281"/>
                </a:lnTo>
                <a:lnTo>
                  <a:pt x="46570" y="23444"/>
                </a:lnTo>
                <a:lnTo>
                  <a:pt x="50419" y="26619"/>
                </a:lnTo>
                <a:lnTo>
                  <a:pt x="55956" y="29159"/>
                </a:lnTo>
                <a:lnTo>
                  <a:pt x="66662" y="29019"/>
                </a:lnTo>
                <a:lnTo>
                  <a:pt x="70078" y="28460"/>
                </a:lnTo>
                <a:lnTo>
                  <a:pt x="72517" y="27812"/>
                </a:lnTo>
                <a:lnTo>
                  <a:pt x="81854" y="25004"/>
                </a:lnTo>
                <a:lnTo>
                  <a:pt x="94029" y="21158"/>
                </a:lnTo>
                <a:lnTo>
                  <a:pt x="108178" y="16866"/>
                </a:lnTo>
                <a:lnTo>
                  <a:pt x="112306" y="15684"/>
                </a:lnTo>
                <a:lnTo>
                  <a:pt x="125317" y="12266"/>
                </a:lnTo>
                <a:lnTo>
                  <a:pt x="138345" y="9453"/>
                </a:lnTo>
                <a:lnTo>
                  <a:pt x="150786" y="7601"/>
                </a:lnTo>
                <a:lnTo>
                  <a:pt x="160553" y="7048"/>
                </a:lnTo>
                <a:lnTo>
                  <a:pt x="167970" y="7023"/>
                </a:lnTo>
                <a:lnTo>
                  <a:pt x="174040" y="8254"/>
                </a:lnTo>
                <a:lnTo>
                  <a:pt x="177838" y="10655"/>
                </a:lnTo>
                <a:lnTo>
                  <a:pt x="181140" y="13284"/>
                </a:lnTo>
                <a:lnTo>
                  <a:pt x="183083" y="16967"/>
                </a:lnTo>
                <a:lnTo>
                  <a:pt x="183680" y="19278"/>
                </a:lnTo>
                <a:lnTo>
                  <a:pt x="183680" y="24777"/>
                </a:lnTo>
                <a:lnTo>
                  <a:pt x="186321" y="28486"/>
                </a:lnTo>
                <a:lnTo>
                  <a:pt x="185940" y="7289"/>
                </a:lnTo>
                <a:lnTo>
                  <a:pt x="181838" y="4254"/>
                </a:lnTo>
                <a:lnTo>
                  <a:pt x="177038" y="2476"/>
                </a:lnTo>
                <a:lnTo>
                  <a:pt x="172224" y="685"/>
                </a:lnTo>
                <a:lnTo>
                  <a:pt x="166636" y="12"/>
                </a:lnTo>
                <a:lnTo>
                  <a:pt x="160553" y="0"/>
                </a:lnTo>
                <a:lnTo>
                  <a:pt x="148768" y="735"/>
                </a:lnTo>
                <a:lnTo>
                  <a:pt x="136200" y="2683"/>
                </a:lnTo>
                <a:lnTo>
                  <a:pt x="123312" y="5504"/>
                </a:lnTo>
                <a:lnTo>
                  <a:pt x="110566" y="8863"/>
                </a:lnTo>
                <a:lnTo>
                  <a:pt x="103339" y="10947"/>
                </a:lnTo>
                <a:lnTo>
                  <a:pt x="90241" y="14961"/>
                </a:lnTo>
                <a:lnTo>
                  <a:pt x="79044" y="18503"/>
                </a:lnTo>
                <a:lnTo>
                  <a:pt x="75742" y="19532"/>
                </a:lnTo>
                <a:lnTo>
                  <a:pt x="72885" y="20408"/>
                </a:lnTo>
                <a:lnTo>
                  <a:pt x="68440" y="21640"/>
                </a:lnTo>
                <a:lnTo>
                  <a:pt x="65430" y="22047"/>
                </a:lnTo>
                <a:lnTo>
                  <a:pt x="63957" y="22059"/>
                </a:lnTo>
                <a:close/>
              </a:path>
              <a:path w="188734" h="52717">
                <a:moveTo>
                  <a:pt x="14084" y="4089"/>
                </a:moveTo>
                <a:lnTo>
                  <a:pt x="10845" y="6375"/>
                </a:lnTo>
                <a:lnTo>
                  <a:pt x="9994" y="8978"/>
                </a:lnTo>
                <a:lnTo>
                  <a:pt x="10045" y="11772"/>
                </a:lnTo>
                <a:lnTo>
                  <a:pt x="11049" y="15735"/>
                </a:lnTo>
                <a:lnTo>
                  <a:pt x="11506" y="18059"/>
                </a:lnTo>
                <a:lnTo>
                  <a:pt x="11950" y="20954"/>
                </a:lnTo>
                <a:lnTo>
                  <a:pt x="13703" y="22428"/>
                </a:lnTo>
                <a:lnTo>
                  <a:pt x="15481" y="25476"/>
                </a:lnTo>
                <a:lnTo>
                  <a:pt x="17081" y="4025"/>
                </a:lnTo>
                <a:lnTo>
                  <a:pt x="14084" y="40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313096" y="2426802"/>
            <a:ext cx="183010" cy="61512"/>
          </a:xfrm>
          <a:custGeom>
            <a:avLst/>
            <a:gdLst/>
            <a:ahLst/>
            <a:cxnLst/>
            <a:rect l="l" t="t" r="r" b="b"/>
            <a:pathLst>
              <a:path w="183010" h="61512">
                <a:moveTo>
                  <a:pt x="10818" y="14322"/>
                </a:moveTo>
                <a:lnTo>
                  <a:pt x="11292" y="21852"/>
                </a:lnTo>
                <a:lnTo>
                  <a:pt x="65" y="28342"/>
                </a:lnTo>
                <a:lnTo>
                  <a:pt x="0" y="40336"/>
                </a:lnTo>
                <a:lnTo>
                  <a:pt x="4803" y="49425"/>
                </a:lnTo>
                <a:lnTo>
                  <a:pt x="13355" y="55833"/>
                </a:lnTo>
                <a:lnTo>
                  <a:pt x="24537" y="59787"/>
                </a:lnTo>
                <a:lnTo>
                  <a:pt x="37230" y="61512"/>
                </a:lnTo>
                <a:lnTo>
                  <a:pt x="50312" y="61235"/>
                </a:lnTo>
                <a:lnTo>
                  <a:pt x="62665" y="59180"/>
                </a:lnTo>
                <a:lnTo>
                  <a:pt x="73169" y="55573"/>
                </a:lnTo>
                <a:lnTo>
                  <a:pt x="80705" y="50641"/>
                </a:lnTo>
                <a:lnTo>
                  <a:pt x="86763" y="41955"/>
                </a:lnTo>
                <a:lnTo>
                  <a:pt x="88545" y="35274"/>
                </a:lnTo>
                <a:lnTo>
                  <a:pt x="90062" y="29665"/>
                </a:lnTo>
                <a:lnTo>
                  <a:pt x="94863" y="24662"/>
                </a:lnTo>
                <a:lnTo>
                  <a:pt x="105119" y="20227"/>
                </a:lnTo>
                <a:lnTo>
                  <a:pt x="115114" y="18801"/>
                </a:lnTo>
                <a:lnTo>
                  <a:pt x="127932" y="19310"/>
                </a:lnTo>
                <a:lnTo>
                  <a:pt x="142198" y="21122"/>
                </a:lnTo>
                <a:lnTo>
                  <a:pt x="156540" y="23608"/>
                </a:lnTo>
                <a:lnTo>
                  <a:pt x="169582" y="26137"/>
                </a:lnTo>
                <a:lnTo>
                  <a:pt x="179950" y="28076"/>
                </a:lnTo>
                <a:lnTo>
                  <a:pt x="181611" y="28342"/>
                </a:lnTo>
                <a:lnTo>
                  <a:pt x="183010" y="17776"/>
                </a:lnTo>
                <a:lnTo>
                  <a:pt x="181105" y="9958"/>
                </a:lnTo>
                <a:lnTo>
                  <a:pt x="176351" y="4590"/>
                </a:lnTo>
                <a:lnTo>
                  <a:pt x="169199" y="1371"/>
                </a:lnTo>
                <a:lnTo>
                  <a:pt x="160103" y="0"/>
                </a:lnTo>
                <a:lnTo>
                  <a:pt x="149515" y="176"/>
                </a:lnTo>
                <a:lnTo>
                  <a:pt x="137890" y="1601"/>
                </a:lnTo>
                <a:lnTo>
                  <a:pt x="125679" y="3973"/>
                </a:lnTo>
                <a:lnTo>
                  <a:pt x="113335" y="6993"/>
                </a:lnTo>
                <a:lnTo>
                  <a:pt x="101312" y="10359"/>
                </a:lnTo>
                <a:lnTo>
                  <a:pt x="90062" y="13772"/>
                </a:lnTo>
                <a:lnTo>
                  <a:pt x="80038" y="16932"/>
                </a:lnTo>
                <a:lnTo>
                  <a:pt x="71694" y="19537"/>
                </a:lnTo>
                <a:lnTo>
                  <a:pt x="65482" y="21288"/>
                </a:lnTo>
                <a:lnTo>
                  <a:pt x="62270" y="21878"/>
                </a:lnTo>
                <a:lnTo>
                  <a:pt x="47622" y="19141"/>
                </a:lnTo>
                <a:lnTo>
                  <a:pt x="39519" y="12103"/>
                </a:lnTo>
                <a:lnTo>
                  <a:pt x="31512" y="6143"/>
                </a:lnTo>
                <a:lnTo>
                  <a:pt x="28030" y="5355"/>
                </a:lnTo>
                <a:lnTo>
                  <a:pt x="12814" y="3928"/>
                </a:lnTo>
                <a:lnTo>
                  <a:pt x="9337" y="6182"/>
                </a:lnTo>
                <a:lnTo>
                  <a:pt x="10818" y="143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308920" y="2423179"/>
            <a:ext cx="190728" cy="68770"/>
          </a:xfrm>
          <a:custGeom>
            <a:avLst/>
            <a:gdLst/>
            <a:ahLst/>
            <a:cxnLst/>
            <a:rect l="l" t="t" r="r" b="b"/>
            <a:pathLst>
              <a:path w="190728" h="68770">
                <a:moveTo>
                  <a:pt x="17411" y="11810"/>
                </a:moveTo>
                <a:lnTo>
                  <a:pt x="19367" y="11061"/>
                </a:lnTo>
                <a:lnTo>
                  <a:pt x="24130" y="11633"/>
                </a:lnTo>
                <a:lnTo>
                  <a:pt x="31826" y="12484"/>
                </a:lnTo>
                <a:lnTo>
                  <a:pt x="34429" y="12788"/>
                </a:lnTo>
                <a:lnTo>
                  <a:pt x="37782" y="14960"/>
                </a:lnTo>
                <a:lnTo>
                  <a:pt x="40347" y="16903"/>
                </a:lnTo>
                <a:lnTo>
                  <a:pt x="42710" y="20294"/>
                </a:lnTo>
                <a:lnTo>
                  <a:pt x="46570" y="23444"/>
                </a:lnTo>
                <a:lnTo>
                  <a:pt x="50419" y="26619"/>
                </a:lnTo>
                <a:lnTo>
                  <a:pt x="55956" y="29159"/>
                </a:lnTo>
                <a:lnTo>
                  <a:pt x="66662" y="29019"/>
                </a:lnTo>
                <a:lnTo>
                  <a:pt x="70091" y="28460"/>
                </a:lnTo>
                <a:lnTo>
                  <a:pt x="72517" y="27812"/>
                </a:lnTo>
                <a:lnTo>
                  <a:pt x="81854" y="25001"/>
                </a:lnTo>
                <a:lnTo>
                  <a:pt x="94029" y="21153"/>
                </a:lnTo>
                <a:lnTo>
                  <a:pt x="108178" y="16863"/>
                </a:lnTo>
                <a:lnTo>
                  <a:pt x="112306" y="15684"/>
                </a:lnTo>
                <a:lnTo>
                  <a:pt x="125319" y="12266"/>
                </a:lnTo>
                <a:lnTo>
                  <a:pt x="138350" y="9453"/>
                </a:lnTo>
                <a:lnTo>
                  <a:pt x="150791" y="7601"/>
                </a:lnTo>
                <a:lnTo>
                  <a:pt x="160553" y="7048"/>
                </a:lnTo>
                <a:lnTo>
                  <a:pt x="167970" y="7023"/>
                </a:lnTo>
                <a:lnTo>
                  <a:pt x="174040" y="8254"/>
                </a:lnTo>
                <a:lnTo>
                  <a:pt x="177838" y="10655"/>
                </a:lnTo>
                <a:lnTo>
                  <a:pt x="181140" y="13284"/>
                </a:lnTo>
                <a:lnTo>
                  <a:pt x="183095" y="16967"/>
                </a:lnTo>
                <a:lnTo>
                  <a:pt x="183692" y="24777"/>
                </a:lnTo>
                <a:lnTo>
                  <a:pt x="183286" y="27673"/>
                </a:lnTo>
                <a:lnTo>
                  <a:pt x="183220" y="27920"/>
                </a:lnTo>
                <a:lnTo>
                  <a:pt x="186321" y="28486"/>
                </a:lnTo>
                <a:lnTo>
                  <a:pt x="188341" y="11810"/>
                </a:lnTo>
                <a:lnTo>
                  <a:pt x="185940" y="7289"/>
                </a:lnTo>
                <a:lnTo>
                  <a:pt x="181838" y="4241"/>
                </a:lnTo>
                <a:lnTo>
                  <a:pt x="177038" y="2476"/>
                </a:lnTo>
                <a:lnTo>
                  <a:pt x="172224" y="685"/>
                </a:lnTo>
                <a:lnTo>
                  <a:pt x="166649" y="12"/>
                </a:lnTo>
                <a:lnTo>
                  <a:pt x="160553" y="0"/>
                </a:lnTo>
                <a:lnTo>
                  <a:pt x="148770" y="735"/>
                </a:lnTo>
                <a:lnTo>
                  <a:pt x="136204" y="2683"/>
                </a:lnTo>
                <a:lnTo>
                  <a:pt x="123318" y="5504"/>
                </a:lnTo>
                <a:lnTo>
                  <a:pt x="110570" y="8863"/>
                </a:lnTo>
                <a:lnTo>
                  <a:pt x="103339" y="10947"/>
                </a:lnTo>
                <a:lnTo>
                  <a:pt x="90235" y="14962"/>
                </a:lnTo>
                <a:lnTo>
                  <a:pt x="79057" y="18491"/>
                </a:lnTo>
                <a:lnTo>
                  <a:pt x="75742" y="19532"/>
                </a:lnTo>
                <a:lnTo>
                  <a:pt x="72885" y="20408"/>
                </a:lnTo>
                <a:lnTo>
                  <a:pt x="68440" y="21640"/>
                </a:lnTo>
                <a:lnTo>
                  <a:pt x="65443" y="22047"/>
                </a:lnTo>
                <a:lnTo>
                  <a:pt x="59512" y="22059"/>
                </a:lnTo>
                <a:lnTo>
                  <a:pt x="56527" y="21221"/>
                </a:lnTo>
                <a:lnTo>
                  <a:pt x="54178" y="20053"/>
                </a:lnTo>
                <a:lnTo>
                  <a:pt x="50660" y="18300"/>
                </a:lnTo>
                <a:lnTo>
                  <a:pt x="48348" y="15493"/>
                </a:lnTo>
                <a:lnTo>
                  <a:pt x="45402" y="12407"/>
                </a:lnTo>
                <a:lnTo>
                  <a:pt x="42519" y="9397"/>
                </a:lnTo>
                <a:lnTo>
                  <a:pt x="38595" y="6095"/>
                </a:lnTo>
                <a:lnTo>
                  <a:pt x="32588" y="5486"/>
                </a:lnTo>
                <a:lnTo>
                  <a:pt x="24892" y="4648"/>
                </a:lnTo>
                <a:lnTo>
                  <a:pt x="20294" y="4038"/>
                </a:lnTo>
                <a:lnTo>
                  <a:pt x="14084" y="4089"/>
                </a:lnTo>
                <a:lnTo>
                  <a:pt x="13716" y="22428"/>
                </a:lnTo>
                <a:lnTo>
                  <a:pt x="15468" y="25476"/>
                </a:lnTo>
                <a:lnTo>
                  <a:pt x="17233" y="28524"/>
                </a:lnTo>
                <a:lnTo>
                  <a:pt x="18999" y="25526"/>
                </a:lnTo>
                <a:lnTo>
                  <a:pt x="18999" y="20396"/>
                </a:lnTo>
                <a:lnTo>
                  <a:pt x="18465" y="16941"/>
                </a:lnTo>
                <a:lnTo>
                  <a:pt x="17945" y="14363"/>
                </a:lnTo>
                <a:lnTo>
                  <a:pt x="17411" y="11810"/>
                </a:lnTo>
                <a:close/>
              </a:path>
              <a:path w="190728" h="68770">
                <a:moveTo>
                  <a:pt x="185267" y="35445"/>
                </a:moveTo>
                <a:lnTo>
                  <a:pt x="188734" y="34607"/>
                </a:lnTo>
                <a:lnTo>
                  <a:pt x="185788" y="31965"/>
                </a:lnTo>
                <a:lnTo>
                  <a:pt x="182384" y="31064"/>
                </a:lnTo>
                <a:lnTo>
                  <a:pt x="181929" y="34891"/>
                </a:lnTo>
                <a:lnTo>
                  <a:pt x="185267" y="35445"/>
                </a:lnTo>
                <a:close/>
              </a:path>
              <a:path w="190728" h="68770">
                <a:moveTo>
                  <a:pt x="4241" y="31965"/>
                </a:moveTo>
                <a:lnTo>
                  <a:pt x="6007" y="35013"/>
                </a:lnTo>
                <a:lnTo>
                  <a:pt x="7683" y="32702"/>
                </a:lnTo>
                <a:lnTo>
                  <a:pt x="11950" y="25425"/>
                </a:lnTo>
                <a:lnTo>
                  <a:pt x="11959" y="23442"/>
                </a:lnTo>
                <a:lnTo>
                  <a:pt x="2476" y="28917"/>
                </a:lnTo>
                <a:lnTo>
                  <a:pt x="800" y="31229"/>
                </a:lnTo>
                <a:lnTo>
                  <a:pt x="12" y="36106"/>
                </a:lnTo>
                <a:lnTo>
                  <a:pt x="0" y="43865"/>
                </a:lnTo>
                <a:lnTo>
                  <a:pt x="1549" y="48729"/>
                </a:lnTo>
                <a:lnTo>
                  <a:pt x="4267" y="52717"/>
                </a:lnTo>
                <a:lnTo>
                  <a:pt x="6007" y="35013"/>
                </a:lnTo>
                <a:lnTo>
                  <a:pt x="4241" y="31965"/>
                </a:lnTo>
                <a:close/>
              </a:path>
              <a:path w="190728" h="68770">
                <a:moveTo>
                  <a:pt x="14871" y="54038"/>
                </a:moveTo>
                <a:lnTo>
                  <a:pt x="12026" y="51625"/>
                </a:lnTo>
                <a:lnTo>
                  <a:pt x="10096" y="48767"/>
                </a:lnTo>
                <a:lnTo>
                  <a:pt x="8166" y="45910"/>
                </a:lnTo>
                <a:lnTo>
                  <a:pt x="7061" y="42583"/>
                </a:lnTo>
                <a:lnTo>
                  <a:pt x="7048" y="38379"/>
                </a:lnTo>
                <a:lnTo>
                  <a:pt x="7251" y="34747"/>
                </a:lnTo>
                <a:lnTo>
                  <a:pt x="7360" y="34231"/>
                </a:lnTo>
                <a:lnTo>
                  <a:pt x="17233" y="28524"/>
                </a:lnTo>
                <a:lnTo>
                  <a:pt x="15468" y="25476"/>
                </a:lnTo>
                <a:lnTo>
                  <a:pt x="13716" y="22428"/>
                </a:lnTo>
                <a:lnTo>
                  <a:pt x="14084" y="4089"/>
                </a:lnTo>
                <a:lnTo>
                  <a:pt x="10845" y="6375"/>
                </a:lnTo>
                <a:lnTo>
                  <a:pt x="9994" y="8978"/>
                </a:lnTo>
                <a:lnTo>
                  <a:pt x="10045" y="11772"/>
                </a:lnTo>
                <a:lnTo>
                  <a:pt x="11049" y="15735"/>
                </a:lnTo>
                <a:lnTo>
                  <a:pt x="11506" y="18059"/>
                </a:lnTo>
                <a:lnTo>
                  <a:pt x="11950" y="20954"/>
                </a:lnTo>
                <a:lnTo>
                  <a:pt x="11950" y="25425"/>
                </a:lnTo>
                <a:lnTo>
                  <a:pt x="7683" y="32702"/>
                </a:lnTo>
                <a:lnTo>
                  <a:pt x="6007" y="35013"/>
                </a:lnTo>
                <a:lnTo>
                  <a:pt x="4267" y="52717"/>
                </a:lnTo>
                <a:lnTo>
                  <a:pt x="8343" y="58712"/>
                </a:lnTo>
                <a:lnTo>
                  <a:pt x="14782" y="62687"/>
                </a:lnTo>
                <a:lnTo>
                  <a:pt x="22085" y="65176"/>
                </a:lnTo>
                <a:lnTo>
                  <a:pt x="29413" y="67690"/>
                </a:lnTo>
                <a:lnTo>
                  <a:pt x="37706" y="68770"/>
                </a:lnTo>
                <a:lnTo>
                  <a:pt x="54483" y="68770"/>
                </a:lnTo>
                <a:lnTo>
                  <a:pt x="62953" y="67627"/>
                </a:lnTo>
                <a:lnTo>
                  <a:pt x="70281" y="65531"/>
                </a:lnTo>
                <a:lnTo>
                  <a:pt x="77609" y="63411"/>
                </a:lnTo>
                <a:lnTo>
                  <a:pt x="83820" y="60451"/>
                </a:lnTo>
                <a:lnTo>
                  <a:pt x="87896" y="56222"/>
                </a:lnTo>
                <a:lnTo>
                  <a:pt x="91770" y="52171"/>
                </a:lnTo>
                <a:lnTo>
                  <a:pt x="93814" y="48374"/>
                </a:lnTo>
                <a:lnTo>
                  <a:pt x="94894" y="45034"/>
                </a:lnTo>
                <a:lnTo>
                  <a:pt x="96037" y="40360"/>
                </a:lnTo>
                <a:lnTo>
                  <a:pt x="96342" y="38620"/>
                </a:lnTo>
                <a:lnTo>
                  <a:pt x="96850" y="35940"/>
                </a:lnTo>
                <a:lnTo>
                  <a:pt x="98691" y="33032"/>
                </a:lnTo>
                <a:lnTo>
                  <a:pt x="100215" y="31419"/>
                </a:lnTo>
                <a:lnTo>
                  <a:pt x="103555" y="29375"/>
                </a:lnTo>
                <a:lnTo>
                  <a:pt x="110375" y="27203"/>
                </a:lnTo>
                <a:lnTo>
                  <a:pt x="113017" y="26339"/>
                </a:lnTo>
                <a:lnTo>
                  <a:pt x="116941" y="25895"/>
                </a:lnTo>
                <a:lnTo>
                  <a:pt x="121539" y="25907"/>
                </a:lnTo>
                <a:lnTo>
                  <a:pt x="133298" y="26577"/>
                </a:lnTo>
                <a:lnTo>
                  <a:pt x="146328" y="28296"/>
                </a:lnTo>
                <a:lnTo>
                  <a:pt x="155816" y="29908"/>
                </a:lnTo>
                <a:lnTo>
                  <a:pt x="170129" y="32634"/>
                </a:lnTo>
                <a:lnTo>
                  <a:pt x="181929" y="34891"/>
                </a:lnTo>
                <a:lnTo>
                  <a:pt x="182384" y="31064"/>
                </a:lnTo>
                <a:lnTo>
                  <a:pt x="185788" y="31965"/>
                </a:lnTo>
                <a:lnTo>
                  <a:pt x="188734" y="34607"/>
                </a:lnTo>
                <a:lnTo>
                  <a:pt x="189191" y="32867"/>
                </a:lnTo>
                <a:lnTo>
                  <a:pt x="190220" y="29019"/>
                </a:lnTo>
                <a:lnTo>
                  <a:pt x="190728" y="25526"/>
                </a:lnTo>
                <a:lnTo>
                  <a:pt x="190728" y="18351"/>
                </a:lnTo>
                <a:lnTo>
                  <a:pt x="189928" y="14820"/>
                </a:lnTo>
                <a:lnTo>
                  <a:pt x="188341" y="11810"/>
                </a:lnTo>
                <a:lnTo>
                  <a:pt x="186321" y="28486"/>
                </a:lnTo>
                <a:lnTo>
                  <a:pt x="183220" y="27920"/>
                </a:lnTo>
                <a:lnTo>
                  <a:pt x="176017" y="26608"/>
                </a:lnTo>
                <a:lnTo>
                  <a:pt x="162268" y="23936"/>
                </a:lnTo>
                <a:lnTo>
                  <a:pt x="157060" y="22974"/>
                </a:lnTo>
                <a:lnTo>
                  <a:pt x="144063" y="20832"/>
                </a:lnTo>
                <a:lnTo>
                  <a:pt x="131242" y="19314"/>
                </a:lnTo>
                <a:lnTo>
                  <a:pt x="121539" y="18859"/>
                </a:lnTo>
                <a:lnTo>
                  <a:pt x="116509" y="18884"/>
                </a:lnTo>
                <a:lnTo>
                  <a:pt x="112014" y="19291"/>
                </a:lnTo>
                <a:lnTo>
                  <a:pt x="108229" y="20497"/>
                </a:lnTo>
                <a:lnTo>
                  <a:pt x="101714" y="22593"/>
                </a:lnTo>
                <a:lnTo>
                  <a:pt x="97548" y="24650"/>
                </a:lnTo>
                <a:lnTo>
                  <a:pt x="94640" y="27165"/>
                </a:lnTo>
                <a:lnTo>
                  <a:pt x="91122" y="31267"/>
                </a:lnTo>
                <a:lnTo>
                  <a:pt x="89319" y="36575"/>
                </a:lnTo>
                <a:lnTo>
                  <a:pt x="89268" y="39242"/>
                </a:lnTo>
                <a:lnTo>
                  <a:pt x="88480" y="41922"/>
                </a:lnTo>
                <a:lnTo>
                  <a:pt x="87718" y="44602"/>
                </a:lnTo>
                <a:lnTo>
                  <a:pt x="86436" y="47497"/>
                </a:lnTo>
                <a:lnTo>
                  <a:pt x="82791" y="51371"/>
                </a:lnTo>
                <a:lnTo>
                  <a:pt x="80225" y="54127"/>
                </a:lnTo>
                <a:lnTo>
                  <a:pt x="74942" y="56895"/>
                </a:lnTo>
                <a:lnTo>
                  <a:pt x="68338" y="58762"/>
                </a:lnTo>
                <a:lnTo>
                  <a:pt x="61747" y="60655"/>
                </a:lnTo>
                <a:lnTo>
                  <a:pt x="53848" y="61734"/>
                </a:lnTo>
                <a:lnTo>
                  <a:pt x="45986" y="61734"/>
                </a:lnTo>
                <a:lnTo>
                  <a:pt x="32474" y="60587"/>
                </a:lnTo>
                <a:lnTo>
                  <a:pt x="20632" y="57056"/>
                </a:lnTo>
                <a:lnTo>
                  <a:pt x="18465" y="55981"/>
                </a:lnTo>
                <a:lnTo>
                  <a:pt x="14871" y="540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191206" y="2234286"/>
            <a:ext cx="183008" cy="61513"/>
          </a:xfrm>
          <a:custGeom>
            <a:avLst/>
            <a:gdLst/>
            <a:ahLst/>
            <a:cxnLst/>
            <a:rect l="l" t="t" r="r" b="b"/>
            <a:pathLst>
              <a:path w="183008" h="61513">
                <a:moveTo>
                  <a:pt x="10820" y="14331"/>
                </a:moveTo>
                <a:lnTo>
                  <a:pt x="11292" y="21853"/>
                </a:lnTo>
                <a:lnTo>
                  <a:pt x="65" y="28342"/>
                </a:lnTo>
                <a:lnTo>
                  <a:pt x="0" y="40336"/>
                </a:lnTo>
                <a:lnTo>
                  <a:pt x="4802" y="49425"/>
                </a:lnTo>
                <a:lnTo>
                  <a:pt x="13353" y="55833"/>
                </a:lnTo>
                <a:lnTo>
                  <a:pt x="24534" y="59787"/>
                </a:lnTo>
                <a:lnTo>
                  <a:pt x="37225" y="61513"/>
                </a:lnTo>
                <a:lnTo>
                  <a:pt x="50307" y="61235"/>
                </a:lnTo>
                <a:lnTo>
                  <a:pt x="62660" y="59180"/>
                </a:lnTo>
                <a:lnTo>
                  <a:pt x="73166" y="55574"/>
                </a:lnTo>
                <a:lnTo>
                  <a:pt x="80705" y="50641"/>
                </a:lnTo>
                <a:lnTo>
                  <a:pt x="86764" y="41955"/>
                </a:lnTo>
                <a:lnTo>
                  <a:pt x="88546" y="35275"/>
                </a:lnTo>
                <a:lnTo>
                  <a:pt x="90063" y="29666"/>
                </a:lnTo>
                <a:lnTo>
                  <a:pt x="94863" y="24662"/>
                </a:lnTo>
                <a:lnTo>
                  <a:pt x="105120" y="20227"/>
                </a:lnTo>
                <a:lnTo>
                  <a:pt x="115109" y="18801"/>
                </a:lnTo>
                <a:lnTo>
                  <a:pt x="127924" y="19310"/>
                </a:lnTo>
                <a:lnTo>
                  <a:pt x="142189" y="21123"/>
                </a:lnTo>
                <a:lnTo>
                  <a:pt x="156531" y="23609"/>
                </a:lnTo>
                <a:lnTo>
                  <a:pt x="169576" y="26137"/>
                </a:lnTo>
                <a:lnTo>
                  <a:pt x="179949" y="28076"/>
                </a:lnTo>
                <a:lnTo>
                  <a:pt x="181612" y="28342"/>
                </a:lnTo>
                <a:lnTo>
                  <a:pt x="183008" y="17775"/>
                </a:lnTo>
                <a:lnTo>
                  <a:pt x="181101" y="9957"/>
                </a:lnTo>
                <a:lnTo>
                  <a:pt x="176344" y="4589"/>
                </a:lnTo>
                <a:lnTo>
                  <a:pt x="169190" y="1370"/>
                </a:lnTo>
                <a:lnTo>
                  <a:pt x="160092" y="0"/>
                </a:lnTo>
                <a:lnTo>
                  <a:pt x="149503" y="177"/>
                </a:lnTo>
                <a:lnTo>
                  <a:pt x="137876" y="1603"/>
                </a:lnTo>
                <a:lnTo>
                  <a:pt x="125664" y="3976"/>
                </a:lnTo>
                <a:lnTo>
                  <a:pt x="113320" y="6996"/>
                </a:lnTo>
                <a:lnTo>
                  <a:pt x="101297" y="10363"/>
                </a:lnTo>
                <a:lnTo>
                  <a:pt x="90048" y="13777"/>
                </a:lnTo>
                <a:lnTo>
                  <a:pt x="80026" y="16936"/>
                </a:lnTo>
                <a:lnTo>
                  <a:pt x="71684" y="19541"/>
                </a:lnTo>
                <a:lnTo>
                  <a:pt x="65475" y="21290"/>
                </a:lnTo>
                <a:lnTo>
                  <a:pt x="62270" y="21878"/>
                </a:lnTo>
                <a:lnTo>
                  <a:pt x="47625" y="19146"/>
                </a:lnTo>
                <a:lnTo>
                  <a:pt x="39524" y="12115"/>
                </a:lnTo>
                <a:lnTo>
                  <a:pt x="31527" y="6153"/>
                </a:lnTo>
                <a:lnTo>
                  <a:pt x="28018" y="5355"/>
                </a:lnTo>
                <a:lnTo>
                  <a:pt x="12807" y="3928"/>
                </a:lnTo>
                <a:lnTo>
                  <a:pt x="9337" y="6184"/>
                </a:lnTo>
                <a:lnTo>
                  <a:pt x="10820" y="1433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187030" y="2230663"/>
            <a:ext cx="188734" cy="52717"/>
          </a:xfrm>
          <a:custGeom>
            <a:avLst/>
            <a:gdLst/>
            <a:ahLst/>
            <a:cxnLst/>
            <a:rect l="l" t="t" r="r" b="b"/>
            <a:pathLst>
              <a:path w="188734" h="52717">
                <a:moveTo>
                  <a:pt x="185267" y="35445"/>
                </a:moveTo>
                <a:lnTo>
                  <a:pt x="188734" y="34607"/>
                </a:lnTo>
                <a:lnTo>
                  <a:pt x="185788" y="31965"/>
                </a:lnTo>
                <a:lnTo>
                  <a:pt x="182384" y="31064"/>
                </a:lnTo>
                <a:lnTo>
                  <a:pt x="181920" y="34889"/>
                </a:lnTo>
                <a:lnTo>
                  <a:pt x="185267" y="35445"/>
                </a:lnTo>
                <a:close/>
              </a:path>
              <a:path w="188734" h="52717">
                <a:moveTo>
                  <a:pt x="18986" y="25526"/>
                </a:moveTo>
                <a:lnTo>
                  <a:pt x="18999" y="20396"/>
                </a:lnTo>
                <a:lnTo>
                  <a:pt x="18465" y="16941"/>
                </a:lnTo>
                <a:lnTo>
                  <a:pt x="17945" y="14350"/>
                </a:lnTo>
                <a:lnTo>
                  <a:pt x="16979" y="9944"/>
                </a:lnTo>
                <a:lnTo>
                  <a:pt x="19367" y="11061"/>
                </a:lnTo>
                <a:lnTo>
                  <a:pt x="24130" y="11633"/>
                </a:lnTo>
                <a:lnTo>
                  <a:pt x="31813" y="12484"/>
                </a:lnTo>
                <a:lnTo>
                  <a:pt x="34417" y="12788"/>
                </a:lnTo>
                <a:lnTo>
                  <a:pt x="38595" y="6095"/>
                </a:lnTo>
                <a:lnTo>
                  <a:pt x="32575" y="5486"/>
                </a:lnTo>
                <a:lnTo>
                  <a:pt x="24892" y="4648"/>
                </a:lnTo>
                <a:lnTo>
                  <a:pt x="20294" y="4038"/>
                </a:lnTo>
                <a:lnTo>
                  <a:pt x="17081" y="4025"/>
                </a:lnTo>
                <a:lnTo>
                  <a:pt x="15468" y="25476"/>
                </a:lnTo>
                <a:lnTo>
                  <a:pt x="13703" y="22428"/>
                </a:lnTo>
                <a:lnTo>
                  <a:pt x="11950" y="20954"/>
                </a:lnTo>
                <a:lnTo>
                  <a:pt x="11950" y="23441"/>
                </a:lnTo>
                <a:lnTo>
                  <a:pt x="7683" y="32702"/>
                </a:lnTo>
                <a:lnTo>
                  <a:pt x="11950" y="25425"/>
                </a:lnTo>
                <a:lnTo>
                  <a:pt x="11950" y="24714"/>
                </a:lnTo>
                <a:lnTo>
                  <a:pt x="11950" y="25425"/>
                </a:lnTo>
                <a:lnTo>
                  <a:pt x="7683" y="32702"/>
                </a:lnTo>
                <a:lnTo>
                  <a:pt x="6007" y="35013"/>
                </a:lnTo>
                <a:lnTo>
                  <a:pt x="4267" y="52717"/>
                </a:lnTo>
                <a:lnTo>
                  <a:pt x="8343" y="58712"/>
                </a:lnTo>
                <a:lnTo>
                  <a:pt x="14770" y="62687"/>
                </a:lnTo>
                <a:lnTo>
                  <a:pt x="22072" y="65176"/>
                </a:lnTo>
                <a:lnTo>
                  <a:pt x="29413" y="67690"/>
                </a:lnTo>
                <a:lnTo>
                  <a:pt x="37706" y="68770"/>
                </a:lnTo>
                <a:lnTo>
                  <a:pt x="54483" y="68770"/>
                </a:lnTo>
                <a:lnTo>
                  <a:pt x="62953" y="67627"/>
                </a:lnTo>
                <a:lnTo>
                  <a:pt x="70269" y="65531"/>
                </a:lnTo>
                <a:lnTo>
                  <a:pt x="77597" y="63411"/>
                </a:lnTo>
                <a:lnTo>
                  <a:pt x="83820" y="60451"/>
                </a:lnTo>
                <a:lnTo>
                  <a:pt x="87896" y="56222"/>
                </a:lnTo>
                <a:lnTo>
                  <a:pt x="91757" y="52171"/>
                </a:lnTo>
                <a:lnTo>
                  <a:pt x="93802" y="48374"/>
                </a:lnTo>
                <a:lnTo>
                  <a:pt x="94894" y="45034"/>
                </a:lnTo>
                <a:lnTo>
                  <a:pt x="96024" y="40360"/>
                </a:lnTo>
                <a:lnTo>
                  <a:pt x="96342" y="38620"/>
                </a:lnTo>
                <a:lnTo>
                  <a:pt x="96837" y="35940"/>
                </a:lnTo>
                <a:lnTo>
                  <a:pt x="98691" y="33032"/>
                </a:lnTo>
                <a:lnTo>
                  <a:pt x="100215" y="31419"/>
                </a:lnTo>
                <a:lnTo>
                  <a:pt x="103555" y="29375"/>
                </a:lnTo>
                <a:lnTo>
                  <a:pt x="110375" y="27203"/>
                </a:lnTo>
                <a:lnTo>
                  <a:pt x="113017" y="26339"/>
                </a:lnTo>
                <a:lnTo>
                  <a:pt x="116941" y="25895"/>
                </a:lnTo>
                <a:lnTo>
                  <a:pt x="121539" y="25907"/>
                </a:lnTo>
                <a:lnTo>
                  <a:pt x="133302" y="26578"/>
                </a:lnTo>
                <a:lnTo>
                  <a:pt x="146332" y="28297"/>
                </a:lnTo>
                <a:lnTo>
                  <a:pt x="155803" y="29908"/>
                </a:lnTo>
                <a:lnTo>
                  <a:pt x="170121" y="32633"/>
                </a:lnTo>
                <a:lnTo>
                  <a:pt x="181920" y="34889"/>
                </a:lnTo>
                <a:lnTo>
                  <a:pt x="182384" y="31064"/>
                </a:lnTo>
                <a:lnTo>
                  <a:pt x="185788" y="31965"/>
                </a:lnTo>
                <a:lnTo>
                  <a:pt x="188734" y="34607"/>
                </a:lnTo>
                <a:lnTo>
                  <a:pt x="189191" y="32867"/>
                </a:lnTo>
                <a:lnTo>
                  <a:pt x="190220" y="29019"/>
                </a:lnTo>
                <a:lnTo>
                  <a:pt x="190715" y="25526"/>
                </a:lnTo>
                <a:lnTo>
                  <a:pt x="190728" y="18351"/>
                </a:lnTo>
                <a:lnTo>
                  <a:pt x="189928" y="14820"/>
                </a:lnTo>
                <a:lnTo>
                  <a:pt x="188328" y="11810"/>
                </a:lnTo>
                <a:lnTo>
                  <a:pt x="185940" y="7289"/>
                </a:lnTo>
                <a:lnTo>
                  <a:pt x="186321" y="28486"/>
                </a:lnTo>
                <a:lnTo>
                  <a:pt x="183680" y="24777"/>
                </a:lnTo>
                <a:lnTo>
                  <a:pt x="183286" y="27673"/>
                </a:lnTo>
                <a:lnTo>
                  <a:pt x="183220" y="27922"/>
                </a:lnTo>
                <a:lnTo>
                  <a:pt x="176007" y="26613"/>
                </a:lnTo>
                <a:lnTo>
                  <a:pt x="162263" y="23937"/>
                </a:lnTo>
                <a:lnTo>
                  <a:pt x="157060" y="22974"/>
                </a:lnTo>
                <a:lnTo>
                  <a:pt x="144057" y="20832"/>
                </a:lnTo>
                <a:lnTo>
                  <a:pt x="131239" y="19314"/>
                </a:lnTo>
                <a:lnTo>
                  <a:pt x="121539" y="18859"/>
                </a:lnTo>
                <a:lnTo>
                  <a:pt x="116509" y="18884"/>
                </a:lnTo>
                <a:lnTo>
                  <a:pt x="112014" y="19291"/>
                </a:lnTo>
                <a:lnTo>
                  <a:pt x="108229" y="20497"/>
                </a:lnTo>
                <a:lnTo>
                  <a:pt x="101714" y="22593"/>
                </a:lnTo>
                <a:lnTo>
                  <a:pt x="97548" y="24650"/>
                </a:lnTo>
                <a:lnTo>
                  <a:pt x="94640" y="27165"/>
                </a:lnTo>
                <a:lnTo>
                  <a:pt x="91109" y="31267"/>
                </a:lnTo>
                <a:lnTo>
                  <a:pt x="89306" y="36575"/>
                </a:lnTo>
                <a:lnTo>
                  <a:pt x="89268" y="39242"/>
                </a:lnTo>
                <a:lnTo>
                  <a:pt x="88480" y="41922"/>
                </a:lnTo>
                <a:lnTo>
                  <a:pt x="87718" y="44602"/>
                </a:lnTo>
                <a:lnTo>
                  <a:pt x="86436" y="47497"/>
                </a:lnTo>
                <a:lnTo>
                  <a:pt x="82791" y="51371"/>
                </a:lnTo>
                <a:lnTo>
                  <a:pt x="80225" y="54127"/>
                </a:lnTo>
                <a:lnTo>
                  <a:pt x="74942" y="56895"/>
                </a:lnTo>
                <a:lnTo>
                  <a:pt x="68338" y="58762"/>
                </a:lnTo>
                <a:lnTo>
                  <a:pt x="61734" y="60655"/>
                </a:lnTo>
                <a:lnTo>
                  <a:pt x="53835" y="61734"/>
                </a:lnTo>
                <a:lnTo>
                  <a:pt x="45986" y="61734"/>
                </a:lnTo>
                <a:lnTo>
                  <a:pt x="32464" y="60587"/>
                </a:lnTo>
                <a:lnTo>
                  <a:pt x="20629" y="57056"/>
                </a:lnTo>
                <a:lnTo>
                  <a:pt x="18465" y="55981"/>
                </a:lnTo>
                <a:lnTo>
                  <a:pt x="14871" y="54038"/>
                </a:lnTo>
                <a:lnTo>
                  <a:pt x="12026" y="51625"/>
                </a:lnTo>
                <a:lnTo>
                  <a:pt x="10083" y="48767"/>
                </a:lnTo>
                <a:lnTo>
                  <a:pt x="8153" y="45910"/>
                </a:lnTo>
                <a:lnTo>
                  <a:pt x="7061" y="42570"/>
                </a:lnTo>
                <a:lnTo>
                  <a:pt x="7048" y="38379"/>
                </a:lnTo>
                <a:lnTo>
                  <a:pt x="7251" y="34747"/>
                </a:lnTo>
                <a:lnTo>
                  <a:pt x="7360" y="34231"/>
                </a:lnTo>
                <a:lnTo>
                  <a:pt x="17233" y="28524"/>
                </a:lnTo>
                <a:lnTo>
                  <a:pt x="18986" y="25526"/>
                </a:lnTo>
                <a:close/>
              </a:path>
              <a:path w="188734" h="52717">
                <a:moveTo>
                  <a:pt x="4241" y="31965"/>
                </a:moveTo>
                <a:lnTo>
                  <a:pt x="6007" y="35013"/>
                </a:lnTo>
                <a:lnTo>
                  <a:pt x="7683" y="32702"/>
                </a:lnTo>
                <a:lnTo>
                  <a:pt x="11950" y="23441"/>
                </a:lnTo>
                <a:lnTo>
                  <a:pt x="2476" y="28917"/>
                </a:lnTo>
                <a:lnTo>
                  <a:pt x="787" y="31229"/>
                </a:lnTo>
                <a:lnTo>
                  <a:pt x="12" y="36106"/>
                </a:lnTo>
                <a:lnTo>
                  <a:pt x="0" y="43865"/>
                </a:lnTo>
                <a:lnTo>
                  <a:pt x="1549" y="48729"/>
                </a:lnTo>
                <a:lnTo>
                  <a:pt x="4267" y="52717"/>
                </a:lnTo>
                <a:lnTo>
                  <a:pt x="6007" y="35013"/>
                </a:lnTo>
                <a:lnTo>
                  <a:pt x="4241" y="31965"/>
                </a:lnTo>
                <a:close/>
              </a:path>
              <a:path w="188734" h="52717">
                <a:moveTo>
                  <a:pt x="63957" y="22059"/>
                </a:moveTo>
                <a:lnTo>
                  <a:pt x="59512" y="22059"/>
                </a:lnTo>
                <a:lnTo>
                  <a:pt x="56527" y="21221"/>
                </a:lnTo>
                <a:lnTo>
                  <a:pt x="54178" y="20053"/>
                </a:lnTo>
                <a:lnTo>
                  <a:pt x="50660" y="18287"/>
                </a:lnTo>
                <a:lnTo>
                  <a:pt x="48348" y="15493"/>
                </a:lnTo>
                <a:lnTo>
                  <a:pt x="45402" y="12407"/>
                </a:lnTo>
                <a:lnTo>
                  <a:pt x="42519" y="9397"/>
                </a:lnTo>
                <a:lnTo>
                  <a:pt x="38595" y="6095"/>
                </a:lnTo>
                <a:lnTo>
                  <a:pt x="34417" y="12788"/>
                </a:lnTo>
                <a:lnTo>
                  <a:pt x="37782" y="14960"/>
                </a:lnTo>
                <a:lnTo>
                  <a:pt x="40335" y="16903"/>
                </a:lnTo>
                <a:lnTo>
                  <a:pt x="42710" y="20281"/>
                </a:lnTo>
                <a:lnTo>
                  <a:pt x="46570" y="23444"/>
                </a:lnTo>
                <a:lnTo>
                  <a:pt x="50419" y="26619"/>
                </a:lnTo>
                <a:lnTo>
                  <a:pt x="55956" y="29159"/>
                </a:lnTo>
                <a:lnTo>
                  <a:pt x="66662" y="29019"/>
                </a:lnTo>
                <a:lnTo>
                  <a:pt x="70078" y="28460"/>
                </a:lnTo>
                <a:lnTo>
                  <a:pt x="72517" y="27812"/>
                </a:lnTo>
                <a:lnTo>
                  <a:pt x="81851" y="24996"/>
                </a:lnTo>
                <a:lnTo>
                  <a:pt x="94023" y="21149"/>
                </a:lnTo>
                <a:lnTo>
                  <a:pt x="108176" y="16863"/>
                </a:lnTo>
                <a:lnTo>
                  <a:pt x="112306" y="15684"/>
                </a:lnTo>
                <a:lnTo>
                  <a:pt x="125312" y="12266"/>
                </a:lnTo>
                <a:lnTo>
                  <a:pt x="138341" y="9453"/>
                </a:lnTo>
                <a:lnTo>
                  <a:pt x="150785" y="7601"/>
                </a:lnTo>
                <a:lnTo>
                  <a:pt x="160553" y="7048"/>
                </a:lnTo>
                <a:lnTo>
                  <a:pt x="167970" y="7023"/>
                </a:lnTo>
                <a:lnTo>
                  <a:pt x="174040" y="8254"/>
                </a:lnTo>
                <a:lnTo>
                  <a:pt x="177838" y="10655"/>
                </a:lnTo>
                <a:lnTo>
                  <a:pt x="181127" y="13284"/>
                </a:lnTo>
                <a:lnTo>
                  <a:pt x="183083" y="16967"/>
                </a:lnTo>
                <a:lnTo>
                  <a:pt x="183680" y="19278"/>
                </a:lnTo>
                <a:lnTo>
                  <a:pt x="183680" y="24777"/>
                </a:lnTo>
                <a:lnTo>
                  <a:pt x="186321" y="28486"/>
                </a:lnTo>
                <a:lnTo>
                  <a:pt x="185940" y="7289"/>
                </a:lnTo>
                <a:lnTo>
                  <a:pt x="181838" y="4254"/>
                </a:lnTo>
                <a:lnTo>
                  <a:pt x="177038" y="2476"/>
                </a:lnTo>
                <a:lnTo>
                  <a:pt x="172224" y="685"/>
                </a:lnTo>
                <a:lnTo>
                  <a:pt x="166636" y="12"/>
                </a:lnTo>
                <a:lnTo>
                  <a:pt x="160553" y="0"/>
                </a:lnTo>
                <a:lnTo>
                  <a:pt x="148763" y="735"/>
                </a:lnTo>
                <a:lnTo>
                  <a:pt x="136195" y="2683"/>
                </a:lnTo>
                <a:lnTo>
                  <a:pt x="123309" y="5504"/>
                </a:lnTo>
                <a:lnTo>
                  <a:pt x="110565" y="8863"/>
                </a:lnTo>
                <a:lnTo>
                  <a:pt x="103339" y="10947"/>
                </a:lnTo>
                <a:lnTo>
                  <a:pt x="90241" y="14961"/>
                </a:lnTo>
                <a:lnTo>
                  <a:pt x="79044" y="18503"/>
                </a:lnTo>
                <a:lnTo>
                  <a:pt x="75742" y="19532"/>
                </a:lnTo>
                <a:lnTo>
                  <a:pt x="72885" y="20408"/>
                </a:lnTo>
                <a:lnTo>
                  <a:pt x="68440" y="21640"/>
                </a:lnTo>
                <a:lnTo>
                  <a:pt x="65430" y="22047"/>
                </a:lnTo>
                <a:lnTo>
                  <a:pt x="63957" y="22059"/>
                </a:lnTo>
                <a:close/>
              </a:path>
              <a:path w="188734" h="52717">
                <a:moveTo>
                  <a:pt x="14084" y="4089"/>
                </a:moveTo>
                <a:lnTo>
                  <a:pt x="10845" y="6375"/>
                </a:lnTo>
                <a:lnTo>
                  <a:pt x="9994" y="8978"/>
                </a:lnTo>
                <a:lnTo>
                  <a:pt x="10033" y="11772"/>
                </a:lnTo>
                <a:lnTo>
                  <a:pt x="11036" y="15735"/>
                </a:lnTo>
                <a:lnTo>
                  <a:pt x="11506" y="18059"/>
                </a:lnTo>
                <a:lnTo>
                  <a:pt x="11950" y="20954"/>
                </a:lnTo>
                <a:lnTo>
                  <a:pt x="13703" y="22428"/>
                </a:lnTo>
                <a:lnTo>
                  <a:pt x="15468" y="25476"/>
                </a:lnTo>
                <a:lnTo>
                  <a:pt x="17081" y="4025"/>
                </a:lnTo>
                <a:lnTo>
                  <a:pt x="14084" y="40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809950" y="2500919"/>
            <a:ext cx="184393" cy="62155"/>
          </a:xfrm>
          <a:custGeom>
            <a:avLst/>
            <a:gdLst/>
            <a:ahLst/>
            <a:cxnLst/>
            <a:rect l="l" t="t" r="r" b="b"/>
            <a:pathLst>
              <a:path w="184393" h="62155">
                <a:moveTo>
                  <a:pt x="64905" y="61057"/>
                </a:moveTo>
                <a:lnTo>
                  <a:pt x="74091" y="58402"/>
                </a:lnTo>
                <a:lnTo>
                  <a:pt x="78903" y="55634"/>
                </a:lnTo>
                <a:lnTo>
                  <a:pt x="85648" y="48310"/>
                </a:lnTo>
                <a:lnTo>
                  <a:pt x="88389" y="41952"/>
                </a:lnTo>
                <a:lnTo>
                  <a:pt x="90727" y="36620"/>
                </a:lnTo>
                <a:lnTo>
                  <a:pt x="96265" y="32373"/>
                </a:lnTo>
                <a:lnTo>
                  <a:pt x="106913" y="29545"/>
                </a:lnTo>
                <a:lnTo>
                  <a:pt x="106913" y="18921"/>
                </a:lnTo>
                <a:lnTo>
                  <a:pt x="105350" y="19116"/>
                </a:lnTo>
                <a:lnTo>
                  <a:pt x="93729" y="20830"/>
                </a:lnTo>
                <a:lnTo>
                  <a:pt x="83314" y="22489"/>
                </a:lnTo>
                <a:lnTo>
                  <a:pt x="74590" y="23865"/>
                </a:lnTo>
                <a:lnTo>
                  <a:pt x="68039" y="24733"/>
                </a:lnTo>
                <a:lnTo>
                  <a:pt x="64361" y="24888"/>
                </a:lnTo>
                <a:lnTo>
                  <a:pt x="50864" y="20476"/>
                </a:lnTo>
                <a:lnTo>
                  <a:pt x="44011" y="12927"/>
                </a:lnTo>
                <a:lnTo>
                  <a:pt x="37887" y="5854"/>
                </a:lnTo>
                <a:lnTo>
                  <a:pt x="32891" y="3526"/>
                </a:lnTo>
                <a:lnTo>
                  <a:pt x="18854" y="0"/>
                </a:lnTo>
                <a:lnTo>
                  <a:pt x="14479" y="819"/>
                </a:lnTo>
                <a:lnTo>
                  <a:pt x="14494" y="6866"/>
                </a:lnTo>
                <a:lnTo>
                  <a:pt x="13930" y="17369"/>
                </a:lnTo>
                <a:lnTo>
                  <a:pt x="1877" y="22145"/>
                </a:lnTo>
                <a:lnTo>
                  <a:pt x="0" y="33310"/>
                </a:lnTo>
                <a:lnTo>
                  <a:pt x="2782" y="42579"/>
                </a:lnTo>
                <a:lnTo>
                  <a:pt x="9288" y="49998"/>
                </a:lnTo>
                <a:lnTo>
                  <a:pt x="18582" y="55616"/>
                </a:lnTo>
                <a:lnTo>
                  <a:pt x="29726" y="59483"/>
                </a:lnTo>
                <a:lnTo>
                  <a:pt x="41786" y="61646"/>
                </a:lnTo>
                <a:lnTo>
                  <a:pt x="53824" y="62155"/>
                </a:lnTo>
                <a:lnTo>
                  <a:pt x="64905" y="61057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806379" y="2507556"/>
            <a:ext cx="191643" cy="55918"/>
          </a:xfrm>
          <a:custGeom>
            <a:avLst/>
            <a:gdLst/>
            <a:ahLst/>
            <a:cxnLst/>
            <a:rect l="l" t="t" r="r" b="b"/>
            <a:pathLst>
              <a:path w="191643" h="55918">
                <a:moveTo>
                  <a:pt x="11049" y="36614"/>
                </a:moveTo>
                <a:lnTo>
                  <a:pt x="8470" y="33324"/>
                </a:lnTo>
                <a:lnTo>
                  <a:pt x="7073" y="29705"/>
                </a:lnTo>
                <a:lnTo>
                  <a:pt x="7048" y="25336"/>
                </a:lnTo>
                <a:lnTo>
                  <a:pt x="7048" y="22771"/>
                </a:lnTo>
                <a:lnTo>
                  <a:pt x="7556" y="19926"/>
                </a:lnTo>
                <a:lnTo>
                  <a:pt x="8197" y="18207"/>
                </a:lnTo>
                <a:lnTo>
                  <a:pt x="18808" y="14008"/>
                </a:lnTo>
                <a:lnTo>
                  <a:pt x="14020" y="10160"/>
                </a:lnTo>
                <a:lnTo>
                  <a:pt x="8750" y="16725"/>
                </a:lnTo>
                <a:lnTo>
                  <a:pt x="5448" y="15506"/>
                </a:lnTo>
                <a:lnTo>
                  <a:pt x="14353" y="8188"/>
                </a:lnTo>
                <a:lnTo>
                  <a:pt x="4152" y="12230"/>
                </a:lnTo>
                <a:lnTo>
                  <a:pt x="2146" y="14274"/>
                </a:lnTo>
                <a:lnTo>
                  <a:pt x="711" y="18135"/>
                </a:lnTo>
                <a:lnTo>
                  <a:pt x="12" y="21844"/>
                </a:lnTo>
                <a:lnTo>
                  <a:pt x="0" y="31330"/>
                </a:lnTo>
                <a:lnTo>
                  <a:pt x="2095" y="36664"/>
                </a:lnTo>
                <a:lnTo>
                  <a:pt x="5537" y="40982"/>
                </a:lnTo>
                <a:lnTo>
                  <a:pt x="14898" y="49105"/>
                </a:lnTo>
                <a:lnTo>
                  <a:pt x="11049" y="36614"/>
                </a:lnTo>
                <a:close/>
              </a:path>
              <a:path w="191643" h="55918">
                <a:moveTo>
                  <a:pt x="16205" y="7454"/>
                </a:moveTo>
                <a:lnTo>
                  <a:pt x="14630" y="0"/>
                </a:lnTo>
                <a:lnTo>
                  <a:pt x="14617" y="3009"/>
                </a:lnTo>
                <a:lnTo>
                  <a:pt x="14490" y="7378"/>
                </a:lnTo>
                <a:lnTo>
                  <a:pt x="14353" y="8188"/>
                </a:lnTo>
                <a:lnTo>
                  <a:pt x="17500" y="10731"/>
                </a:lnTo>
                <a:lnTo>
                  <a:pt x="16205" y="7454"/>
                </a:lnTo>
                <a:close/>
              </a:path>
              <a:path w="191643" h="55918">
                <a:moveTo>
                  <a:pt x="69342" y="57846"/>
                </a:moveTo>
                <a:lnTo>
                  <a:pt x="81033" y="54047"/>
                </a:lnTo>
                <a:lnTo>
                  <a:pt x="84632" y="51777"/>
                </a:lnTo>
                <a:lnTo>
                  <a:pt x="89065" y="48323"/>
                </a:lnTo>
                <a:lnTo>
                  <a:pt x="91630" y="44881"/>
                </a:lnTo>
                <a:lnTo>
                  <a:pt x="93205" y="41732"/>
                </a:lnTo>
                <a:lnTo>
                  <a:pt x="95008" y="37274"/>
                </a:lnTo>
                <a:lnTo>
                  <a:pt x="95580" y="35598"/>
                </a:lnTo>
                <a:lnTo>
                  <a:pt x="96456" y="33032"/>
                </a:lnTo>
                <a:lnTo>
                  <a:pt x="98704" y="30416"/>
                </a:lnTo>
                <a:lnTo>
                  <a:pt x="100457" y="29044"/>
                </a:lnTo>
                <a:lnTo>
                  <a:pt x="104063" y="27520"/>
                </a:lnTo>
                <a:lnTo>
                  <a:pt x="110483" y="26472"/>
                </a:lnTo>
                <a:lnTo>
                  <a:pt x="110483" y="19337"/>
                </a:lnTo>
                <a:lnTo>
                  <a:pt x="103251" y="20535"/>
                </a:lnTo>
                <a:lnTo>
                  <a:pt x="98818" y="21958"/>
                </a:lnTo>
                <a:lnTo>
                  <a:pt x="95580" y="24028"/>
                </a:lnTo>
                <a:lnTo>
                  <a:pt x="91478" y="27546"/>
                </a:lnTo>
                <a:lnTo>
                  <a:pt x="90462" y="29540"/>
                </a:lnTo>
                <a:lnTo>
                  <a:pt x="87401" y="35687"/>
                </a:lnTo>
                <a:lnTo>
                  <a:pt x="88544" y="39611"/>
                </a:lnTo>
                <a:lnTo>
                  <a:pt x="80302" y="46228"/>
                </a:lnTo>
                <a:lnTo>
                  <a:pt x="70460" y="50399"/>
                </a:lnTo>
                <a:lnTo>
                  <a:pt x="55704" y="52033"/>
                </a:lnTo>
                <a:lnTo>
                  <a:pt x="55181" y="52031"/>
                </a:lnTo>
                <a:lnTo>
                  <a:pt x="42179" y="51049"/>
                </a:lnTo>
                <a:lnTo>
                  <a:pt x="29561" y="48091"/>
                </a:lnTo>
                <a:lnTo>
                  <a:pt x="22110" y="45059"/>
                </a:lnTo>
                <a:lnTo>
                  <a:pt x="17449" y="42748"/>
                </a:lnTo>
                <a:lnTo>
                  <a:pt x="13627" y="39878"/>
                </a:lnTo>
                <a:lnTo>
                  <a:pt x="11049" y="36614"/>
                </a:lnTo>
                <a:lnTo>
                  <a:pt x="14898" y="49105"/>
                </a:lnTo>
                <a:lnTo>
                  <a:pt x="26928" y="54640"/>
                </a:lnTo>
                <a:lnTo>
                  <a:pt x="39798" y="57806"/>
                </a:lnTo>
                <a:lnTo>
                  <a:pt x="52518" y="59029"/>
                </a:lnTo>
                <a:lnTo>
                  <a:pt x="55181" y="59067"/>
                </a:lnTo>
                <a:lnTo>
                  <a:pt x="69342" y="57846"/>
                </a:lnTo>
                <a:close/>
              </a:path>
              <a:path w="191643" h="55918">
                <a:moveTo>
                  <a:pt x="75552" y="21196"/>
                </a:moveTo>
                <a:lnTo>
                  <a:pt x="81038" y="20345"/>
                </a:lnTo>
                <a:lnTo>
                  <a:pt x="91385" y="18690"/>
                </a:lnTo>
                <a:lnTo>
                  <a:pt x="103513" y="16811"/>
                </a:lnTo>
                <a:lnTo>
                  <a:pt x="110483" y="15862"/>
                </a:lnTo>
                <a:lnTo>
                  <a:pt x="110483" y="8724"/>
                </a:lnTo>
                <a:lnTo>
                  <a:pt x="109622" y="8829"/>
                </a:lnTo>
                <a:lnTo>
                  <a:pt x="99529" y="10287"/>
                </a:lnTo>
                <a:lnTo>
                  <a:pt x="92087" y="11417"/>
                </a:lnTo>
                <a:lnTo>
                  <a:pt x="85356" y="12547"/>
                </a:lnTo>
                <a:lnTo>
                  <a:pt x="79959" y="13385"/>
                </a:lnTo>
                <a:lnTo>
                  <a:pt x="74599" y="14236"/>
                </a:lnTo>
                <a:lnTo>
                  <a:pt x="70434" y="14770"/>
                </a:lnTo>
                <a:lnTo>
                  <a:pt x="68237" y="14744"/>
                </a:lnTo>
                <a:lnTo>
                  <a:pt x="63131" y="14287"/>
                </a:lnTo>
                <a:lnTo>
                  <a:pt x="59829" y="13081"/>
                </a:lnTo>
                <a:lnTo>
                  <a:pt x="57404" y="11595"/>
                </a:lnTo>
                <a:lnTo>
                  <a:pt x="53797" y="9359"/>
                </a:lnTo>
                <a:lnTo>
                  <a:pt x="51854" y="6223"/>
                </a:lnTo>
                <a:lnTo>
                  <a:pt x="49326" y="2628"/>
                </a:lnTo>
                <a:lnTo>
                  <a:pt x="46647" y="-1015"/>
                </a:lnTo>
                <a:lnTo>
                  <a:pt x="42811" y="-4343"/>
                </a:lnTo>
                <a:lnTo>
                  <a:pt x="40373" y="-5753"/>
                </a:lnTo>
                <a:lnTo>
                  <a:pt x="37350" y="-6527"/>
                </a:lnTo>
                <a:lnTo>
                  <a:pt x="32778" y="-7721"/>
                </a:lnTo>
                <a:lnTo>
                  <a:pt x="29311" y="-8661"/>
                </a:lnTo>
                <a:lnTo>
                  <a:pt x="26606" y="-9334"/>
                </a:lnTo>
                <a:lnTo>
                  <a:pt x="23876" y="-9982"/>
                </a:lnTo>
                <a:lnTo>
                  <a:pt x="20142" y="-10413"/>
                </a:lnTo>
                <a:lnTo>
                  <a:pt x="16522" y="-9664"/>
                </a:lnTo>
                <a:lnTo>
                  <a:pt x="14338" y="-6019"/>
                </a:lnTo>
                <a:lnTo>
                  <a:pt x="14312" y="-2133"/>
                </a:lnTo>
                <a:lnTo>
                  <a:pt x="14630" y="0"/>
                </a:lnTo>
                <a:lnTo>
                  <a:pt x="16205" y="7454"/>
                </a:lnTo>
                <a:lnTo>
                  <a:pt x="17500" y="10731"/>
                </a:lnTo>
                <a:lnTo>
                  <a:pt x="14353" y="8188"/>
                </a:lnTo>
                <a:lnTo>
                  <a:pt x="5448" y="15506"/>
                </a:lnTo>
                <a:lnTo>
                  <a:pt x="8750" y="16725"/>
                </a:lnTo>
                <a:lnTo>
                  <a:pt x="14020" y="10160"/>
                </a:lnTo>
                <a:lnTo>
                  <a:pt x="18808" y="14008"/>
                </a:lnTo>
                <a:lnTo>
                  <a:pt x="20980" y="11303"/>
                </a:lnTo>
                <a:lnTo>
                  <a:pt x="21501" y="8102"/>
                </a:lnTo>
                <a:lnTo>
                  <a:pt x="21666" y="5334"/>
                </a:lnTo>
                <a:lnTo>
                  <a:pt x="21653" y="-406"/>
                </a:lnTo>
                <a:lnTo>
                  <a:pt x="21336" y="-2984"/>
                </a:lnTo>
                <a:lnTo>
                  <a:pt x="24930" y="-2476"/>
                </a:lnTo>
                <a:lnTo>
                  <a:pt x="27495" y="-1854"/>
                </a:lnTo>
                <a:lnTo>
                  <a:pt x="30975" y="-914"/>
                </a:lnTo>
                <a:lnTo>
                  <a:pt x="35585" y="292"/>
                </a:lnTo>
                <a:lnTo>
                  <a:pt x="38227" y="1003"/>
                </a:lnTo>
                <a:lnTo>
                  <a:pt x="41300" y="3797"/>
                </a:lnTo>
                <a:lnTo>
                  <a:pt x="43624" y="6261"/>
                </a:lnTo>
                <a:lnTo>
                  <a:pt x="45542" y="10223"/>
                </a:lnTo>
                <a:lnTo>
                  <a:pt x="49263" y="14033"/>
                </a:lnTo>
                <a:lnTo>
                  <a:pt x="52997" y="17868"/>
                </a:lnTo>
                <a:lnTo>
                  <a:pt x="58712" y="21031"/>
                </a:lnTo>
                <a:lnTo>
                  <a:pt x="67627" y="21755"/>
                </a:lnTo>
                <a:lnTo>
                  <a:pt x="71462" y="21780"/>
                </a:lnTo>
                <a:lnTo>
                  <a:pt x="75552" y="2119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382363" y="2538932"/>
            <a:ext cx="183010" cy="61512"/>
          </a:xfrm>
          <a:custGeom>
            <a:avLst/>
            <a:gdLst/>
            <a:ahLst/>
            <a:cxnLst/>
            <a:rect l="l" t="t" r="r" b="b"/>
            <a:pathLst>
              <a:path w="183010" h="61512">
                <a:moveTo>
                  <a:pt x="10818" y="14325"/>
                </a:moveTo>
                <a:lnTo>
                  <a:pt x="11292" y="21852"/>
                </a:lnTo>
                <a:lnTo>
                  <a:pt x="65" y="28342"/>
                </a:lnTo>
                <a:lnTo>
                  <a:pt x="0" y="40336"/>
                </a:lnTo>
                <a:lnTo>
                  <a:pt x="4803" y="49424"/>
                </a:lnTo>
                <a:lnTo>
                  <a:pt x="13355" y="55832"/>
                </a:lnTo>
                <a:lnTo>
                  <a:pt x="24537" y="59786"/>
                </a:lnTo>
                <a:lnTo>
                  <a:pt x="37230" y="61512"/>
                </a:lnTo>
                <a:lnTo>
                  <a:pt x="50312" y="61234"/>
                </a:lnTo>
                <a:lnTo>
                  <a:pt x="62665" y="59179"/>
                </a:lnTo>
                <a:lnTo>
                  <a:pt x="73169" y="55573"/>
                </a:lnTo>
                <a:lnTo>
                  <a:pt x="80705" y="50640"/>
                </a:lnTo>
                <a:lnTo>
                  <a:pt x="86759" y="41956"/>
                </a:lnTo>
                <a:lnTo>
                  <a:pt x="88541" y="35275"/>
                </a:lnTo>
                <a:lnTo>
                  <a:pt x="90062" y="29663"/>
                </a:lnTo>
                <a:lnTo>
                  <a:pt x="94872" y="24655"/>
                </a:lnTo>
                <a:lnTo>
                  <a:pt x="105119" y="20226"/>
                </a:lnTo>
                <a:lnTo>
                  <a:pt x="115113" y="18800"/>
                </a:lnTo>
                <a:lnTo>
                  <a:pt x="127929" y="19309"/>
                </a:lnTo>
                <a:lnTo>
                  <a:pt x="142194" y="21122"/>
                </a:lnTo>
                <a:lnTo>
                  <a:pt x="156534" y="23608"/>
                </a:lnTo>
                <a:lnTo>
                  <a:pt x="169577" y="26136"/>
                </a:lnTo>
                <a:lnTo>
                  <a:pt x="179949" y="28075"/>
                </a:lnTo>
                <a:lnTo>
                  <a:pt x="181611" y="28342"/>
                </a:lnTo>
                <a:lnTo>
                  <a:pt x="183010" y="17775"/>
                </a:lnTo>
                <a:lnTo>
                  <a:pt x="181106" y="9958"/>
                </a:lnTo>
                <a:lnTo>
                  <a:pt x="176352" y="4590"/>
                </a:lnTo>
                <a:lnTo>
                  <a:pt x="169200" y="1371"/>
                </a:lnTo>
                <a:lnTo>
                  <a:pt x="160105" y="0"/>
                </a:lnTo>
                <a:lnTo>
                  <a:pt x="149518" y="176"/>
                </a:lnTo>
                <a:lnTo>
                  <a:pt x="137893" y="1601"/>
                </a:lnTo>
                <a:lnTo>
                  <a:pt x="125683" y="3974"/>
                </a:lnTo>
                <a:lnTo>
                  <a:pt x="113339" y="6994"/>
                </a:lnTo>
                <a:lnTo>
                  <a:pt x="101316" y="10361"/>
                </a:lnTo>
                <a:lnTo>
                  <a:pt x="90067" y="13775"/>
                </a:lnTo>
                <a:lnTo>
                  <a:pt x="80043" y="16936"/>
                </a:lnTo>
                <a:lnTo>
                  <a:pt x="71698" y="19544"/>
                </a:lnTo>
                <a:lnTo>
                  <a:pt x="65485" y="21298"/>
                </a:lnTo>
                <a:lnTo>
                  <a:pt x="62270" y="21890"/>
                </a:lnTo>
                <a:lnTo>
                  <a:pt x="47624" y="19156"/>
                </a:lnTo>
                <a:lnTo>
                  <a:pt x="39523" y="12121"/>
                </a:lnTo>
                <a:lnTo>
                  <a:pt x="31527" y="6161"/>
                </a:lnTo>
                <a:lnTo>
                  <a:pt x="28018" y="5367"/>
                </a:lnTo>
                <a:lnTo>
                  <a:pt x="12808" y="3932"/>
                </a:lnTo>
                <a:lnTo>
                  <a:pt x="9336" y="6183"/>
                </a:lnTo>
                <a:lnTo>
                  <a:pt x="10818" y="1432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378186" y="2535309"/>
            <a:ext cx="188734" cy="52717"/>
          </a:xfrm>
          <a:custGeom>
            <a:avLst/>
            <a:gdLst/>
            <a:ahLst/>
            <a:cxnLst/>
            <a:rect l="l" t="t" r="r" b="b"/>
            <a:pathLst>
              <a:path w="188734" h="52717">
                <a:moveTo>
                  <a:pt x="185267" y="35445"/>
                </a:moveTo>
                <a:lnTo>
                  <a:pt x="188734" y="34607"/>
                </a:lnTo>
                <a:lnTo>
                  <a:pt x="185788" y="31965"/>
                </a:lnTo>
                <a:lnTo>
                  <a:pt x="182384" y="31064"/>
                </a:lnTo>
                <a:lnTo>
                  <a:pt x="181920" y="34889"/>
                </a:lnTo>
                <a:lnTo>
                  <a:pt x="185267" y="35445"/>
                </a:lnTo>
                <a:close/>
              </a:path>
              <a:path w="188734" h="52717">
                <a:moveTo>
                  <a:pt x="18986" y="25526"/>
                </a:moveTo>
                <a:lnTo>
                  <a:pt x="18999" y="20396"/>
                </a:lnTo>
                <a:lnTo>
                  <a:pt x="18465" y="16941"/>
                </a:lnTo>
                <a:lnTo>
                  <a:pt x="17945" y="14363"/>
                </a:lnTo>
                <a:lnTo>
                  <a:pt x="16979" y="9944"/>
                </a:lnTo>
                <a:lnTo>
                  <a:pt x="19367" y="11074"/>
                </a:lnTo>
                <a:lnTo>
                  <a:pt x="24130" y="11645"/>
                </a:lnTo>
                <a:lnTo>
                  <a:pt x="31813" y="12496"/>
                </a:lnTo>
                <a:lnTo>
                  <a:pt x="34417" y="12788"/>
                </a:lnTo>
                <a:lnTo>
                  <a:pt x="38595" y="6108"/>
                </a:lnTo>
                <a:lnTo>
                  <a:pt x="32575" y="5486"/>
                </a:lnTo>
                <a:lnTo>
                  <a:pt x="24892" y="4660"/>
                </a:lnTo>
                <a:lnTo>
                  <a:pt x="20294" y="4051"/>
                </a:lnTo>
                <a:lnTo>
                  <a:pt x="17068" y="4025"/>
                </a:lnTo>
                <a:lnTo>
                  <a:pt x="15468" y="25476"/>
                </a:lnTo>
                <a:lnTo>
                  <a:pt x="13703" y="22428"/>
                </a:lnTo>
                <a:lnTo>
                  <a:pt x="11950" y="20954"/>
                </a:lnTo>
                <a:lnTo>
                  <a:pt x="11950" y="23441"/>
                </a:lnTo>
                <a:lnTo>
                  <a:pt x="7683" y="32702"/>
                </a:lnTo>
                <a:lnTo>
                  <a:pt x="11950" y="25425"/>
                </a:lnTo>
                <a:lnTo>
                  <a:pt x="11950" y="24714"/>
                </a:lnTo>
                <a:lnTo>
                  <a:pt x="11950" y="25425"/>
                </a:lnTo>
                <a:lnTo>
                  <a:pt x="7683" y="32702"/>
                </a:lnTo>
                <a:lnTo>
                  <a:pt x="6007" y="35013"/>
                </a:lnTo>
                <a:lnTo>
                  <a:pt x="4267" y="52717"/>
                </a:lnTo>
                <a:lnTo>
                  <a:pt x="8343" y="58712"/>
                </a:lnTo>
                <a:lnTo>
                  <a:pt x="14782" y="62687"/>
                </a:lnTo>
                <a:lnTo>
                  <a:pt x="22085" y="65176"/>
                </a:lnTo>
                <a:lnTo>
                  <a:pt x="29413" y="67690"/>
                </a:lnTo>
                <a:lnTo>
                  <a:pt x="37706" y="68770"/>
                </a:lnTo>
                <a:lnTo>
                  <a:pt x="54483" y="68770"/>
                </a:lnTo>
                <a:lnTo>
                  <a:pt x="62953" y="67627"/>
                </a:lnTo>
                <a:lnTo>
                  <a:pt x="70269" y="65531"/>
                </a:lnTo>
                <a:lnTo>
                  <a:pt x="77597" y="63411"/>
                </a:lnTo>
                <a:lnTo>
                  <a:pt x="83820" y="60451"/>
                </a:lnTo>
                <a:lnTo>
                  <a:pt x="87884" y="56222"/>
                </a:lnTo>
                <a:lnTo>
                  <a:pt x="91757" y="52171"/>
                </a:lnTo>
                <a:lnTo>
                  <a:pt x="93802" y="48374"/>
                </a:lnTo>
                <a:lnTo>
                  <a:pt x="94894" y="45034"/>
                </a:lnTo>
                <a:lnTo>
                  <a:pt x="96024" y="40360"/>
                </a:lnTo>
                <a:lnTo>
                  <a:pt x="96342" y="38633"/>
                </a:lnTo>
                <a:lnTo>
                  <a:pt x="96837" y="35953"/>
                </a:lnTo>
                <a:lnTo>
                  <a:pt x="98691" y="33032"/>
                </a:lnTo>
                <a:lnTo>
                  <a:pt x="100215" y="31419"/>
                </a:lnTo>
                <a:lnTo>
                  <a:pt x="103555" y="29375"/>
                </a:lnTo>
                <a:lnTo>
                  <a:pt x="110375" y="27203"/>
                </a:lnTo>
                <a:lnTo>
                  <a:pt x="113017" y="26339"/>
                </a:lnTo>
                <a:lnTo>
                  <a:pt x="116928" y="25907"/>
                </a:lnTo>
                <a:lnTo>
                  <a:pt x="121526" y="25920"/>
                </a:lnTo>
                <a:lnTo>
                  <a:pt x="133283" y="26589"/>
                </a:lnTo>
                <a:lnTo>
                  <a:pt x="146320" y="28304"/>
                </a:lnTo>
                <a:lnTo>
                  <a:pt x="155803" y="29908"/>
                </a:lnTo>
                <a:lnTo>
                  <a:pt x="170115" y="32633"/>
                </a:lnTo>
                <a:lnTo>
                  <a:pt x="181920" y="34889"/>
                </a:lnTo>
                <a:lnTo>
                  <a:pt x="182384" y="31064"/>
                </a:lnTo>
                <a:lnTo>
                  <a:pt x="185788" y="31965"/>
                </a:lnTo>
                <a:lnTo>
                  <a:pt x="188734" y="34607"/>
                </a:lnTo>
                <a:lnTo>
                  <a:pt x="189191" y="32867"/>
                </a:lnTo>
                <a:lnTo>
                  <a:pt x="190220" y="29019"/>
                </a:lnTo>
                <a:lnTo>
                  <a:pt x="190715" y="25526"/>
                </a:lnTo>
                <a:lnTo>
                  <a:pt x="190728" y="18351"/>
                </a:lnTo>
                <a:lnTo>
                  <a:pt x="189928" y="14820"/>
                </a:lnTo>
                <a:lnTo>
                  <a:pt x="188328" y="11810"/>
                </a:lnTo>
                <a:lnTo>
                  <a:pt x="185940" y="7289"/>
                </a:lnTo>
                <a:lnTo>
                  <a:pt x="186321" y="28486"/>
                </a:lnTo>
                <a:lnTo>
                  <a:pt x="183680" y="24764"/>
                </a:lnTo>
                <a:lnTo>
                  <a:pt x="183286" y="27673"/>
                </a:lnTo>
                <a:lnTo>
                  <a:pt x="183219" y="27924"/>
                </a:lnTo>
                <a:lnTo>
                  <a:pt x="176012" y="26618"/>
                </a:lnTo>
                <a:lnTo>
                  <a:pt x="162267" y="23943"/>
                </a:lnTo>
                <a:lnTo>
                  <a:pt x="157048" y="22974"/>
                </a:lnTo>
                <a:lnTo>
                  <a:pt x="144049" y="20841"/>
                </a:lnTo>
                <a:lnTo>
                  <a:pt x="131228" y="19327"/>
                </a:lnTo>
                <a:lnTo>
                  <a:pt x="121526" y="18872"/>
                </a:lnTo>
                <a:lnTo>
                  <a:pt x="116509" y="18884"/>
                </a:lnTo>
                <a:lnTo>
                  <a:pt x="112014" y="19291"/>
                </a:lnTo>
                <a:lnTo>
                  <a:pt x="108229" y="20497"/>
                </a:lnTo>
                <a:lnTo>
                  <a:pt x="101714" y="22593"/>
                </a:lnTo>
                <a:lnTo>
                  <a:pt x="97548" y="24650"/>
                </a:lnTo>
                <a:lnTo>
                  <a:pt x="94640" y="27165"/>
                </a:lnTo>
                <a:lnTo>
                  <a:pt x="91109" y="31267"/>
                </a:lnTo>
                <a:lnTo>
                  <a:pt x="89306" y="36575"/>
                </a:lnTo>
                <a:lnTo>
                  <a:pt x="89255" y="39255"/>
                </a:lnTo>
                <a:lnTo>
                  <a:pt x="88480" y="41922"/>
                </a:lnTo>
                <a:lnTo>
                  <a:pt x="87718" y="44602"/>
                </a:lnTo>
                <a:lnTo>
                  <a:pt x="86436" y="47497"/>
                </a:lnTo>
                <a:lnTo>
                  <a:pt x="82778" y="51371"/>
                </a:lnTo>
                <a:lnTo>
                  <a:pt x="80225" y="54127"/>
                </a:lnTo>
                <a:lnTo>
                  <a:pt x="74942" y="56895"/>
                </a:lnTo>
                <a:lnTo>
                  <a:pt x="68338" y="58762"/>
                </a:lnTo>
                <a:lnTo>
                  <a:pt x="61734" y="60655"/>
                </a:lnTo>
                <a:lnTo>
                  <a:pt x="53835" y="61734"/>
                </a:lnTo>
                <a:lnTo>
                  <a:pt x="45986" y="61734"/>
                </a:lnTo>
                <a:lnTo>
                  <a:pt x="32464" y="60587"/>
                </a:lnTo>
                <a:lnTo>
                  <a:pt x="20629" y="57056"/>
                </a:lnTo>
                <a:lnTo>
                  <a:pt x="18465" y="55981"/>
                </a:lnTo>
                <a:lnTo>
                  <a:pt x="14871" y="54038"/>
                </a:lnTo>
                <a:lnTo>
                  <a:pt x="12026" y="51625"/>
                </a:lnTo>
                <a:lnTo>
                  <a:pt x="10096" y="48767"/>
                </a:lnTo>
                <a:lnTo>
                  <a:pt x="8166" y="45910"/>
                </a:lnTo>
                <a:lnTo>
                  <a:pt x="7061" y="42583"/>
                </a:lnTo>
                <a:lnTo>
                  <a:pt x="7048" y="38392"/>
                </a:lnTo>
                <a:lnTo>
                  <a:pt x="7251" y="34759"/>
                </a:lnTo>
                <a:lnTo>
                  <a:pt x="7362" y="34230"/>
                </a:lnTo>
                <a:lnTo>
                  <a:pt x="17233" y="28524"/>
                </a:lnTo>
                <a:lnTo>
                  <a:pt x="18986" y="25526"/>
                </a:lnTo>
                <a:close/>
              </a:path>
              <a:path w="188734" h="52717">
                <a:moveTo>
                  <a:pt x="4241" y="31965"/>
                </a:moveTo>
                <a:lnTo>
                  <a:pt x="6007" y="35013"/>
                </a:lnTo>
                <a:lnTo>
                  <a:pt x="7683" y="32702"/>
                </a:lnTo>
                <a:lnTo>
                  <a:pt x="11950" y="23441"/>
                </a:lnTo>
                <a:lnTo>
                  <a:pt x="2476" y="28917"/>
                </a:lnTo>
                <a:lnTo>
                  <a:pt x="800" y="31229"/>
                </a:lnTo>
                <a:lnTo>
                  <a:pt x="12" y="36106"/>
                </a:lnTo>
                <a:lnTo>
                  <a:pt x="0" y="43865"/>
                </a:lnTo>
                <a:lnTo>
                  <a:pt x="1549" y="48729"/>
                </a:lnTo>
                <a:lnTo>
                  <a:pt x="4267" y="52717"/>
                </a:lnTo>
                <a:lnTo>
                  <a:pt x="6007" y="35013"/>
                </a:lnTo>
                <a:lnTo>
                  <a:pt x="4241" y="31965"/>
                </a:lnTo>
                <a:close/>
              </a:path>
              <a:path w="188734" h="52717">
                <a:moveTo>
                  <a:pt x="63957" y="22072"/>
                </a:moveTo>
                <a:lnTo>
                  <a:pt x="59512" y="22059"/>
                </a:lnTo>
                <a:lnTo>
                  <a:pt x="56527" y="21234"/>
                </a:lnTo>
                <a:lnTo>
                  <a:pt x="54178" y="20053"/>
                </a:lnTo>
                <a:lnTo>
                  <a:pt x="50660" y="18300"/>
                </a:lnTo>
                <a:lnTo>
                  <a:pt x="48348" y="15493"/>
                </a:lnTo>
                <a:lnTo>
                  <a:pt x="45402" y="12420"/>
                </a:lnTo>
                <a:lnTo>
                  <a:pt x="42519" y="9397"/>
                </a:lnTo>
                <a:lnTo>
                  <a:pt x="38595" y="6108"/>
                </a:lnTo>
                <a:lnTo>
                  <a:pt x="34417" y="12788"/>
                </a:lnTo>
                <a:lnTo>
                  <a:pt x="37782" y="14960"/>
                </a:lnTo>
                <a:lnTo>
                  <a:pt x="40335" y="16903"/>
                </a:lnTo>
                <a:lnTo>
                  <a:pt x="42710" y="20281"/>
                </a:lnTo>
                <a:lnTo>
                  <a:pt x="46570" y="23444"/>
                </a:lnTo>
                <a:lnTo>
                  <a:pt x="50419" y="26631"/>
                </a:lnTo>
                <a:lnTo>
                  <a:pt x="55956" y="29159"/>
                </a:lnTo>
                <a:lnTo>
                  <a:pt x="66662" y="29032"/>
                </a:lnTo>
                <a:lnTo>
                  <a:pt x="70091" y="28473"/>
                </a:lnTo>
                <a:lnTo>
                  <a:pt x="72517" y="27812"/>
                </a:lnTo>
                <a:lnTo>
                  <a:pt x="81854" y="25004"/>
                </a:lnTo>
                <a:lnTo>
                  <a:pt x="94029" y="21158"/>
                </a:lnTo>
                <a:lnTo>
                  <a:pt x="108178" y="16866"/>
                </a:lnTo>
                <a:lnTo>
                  <a:pt x="112306" y="15684"/>
                </a:lnTo>
                <a:lnTo>
                  <a:pt x="125317" y="12266"/>
                </a:lnTo>
                <a:lnTo>
                  <a:pt x="138345" y="9453"/>
                </a:lnTo>
                <a:lnTo>
                  <a:pt x="150786" y="7601"/>
                </a:lnTo>
                <a:lnTo>
                  <a:pt x="160553" y="7048"/>
                </a:lnTo>
                <a:lnTo>
                  <a:pt x="167970" y="7023"/>
                </a:lnTo>
                <a:lnTo>
                  <a:pt x="174040" y="8254"/>
                </a:lnTo>
                <a:lnTo>
                  <a:pt x="177838" y="10655"/>
                </a:lnTo>
                <a:lnTo>
                  <a:pt x="181127" y="13284"/>
                </a:lnTo>
                <a:lnTo>
                  <a:pt x="183083" y="16967"/>
                </a:lnTo>
                <a:lnTo>
                  <a:pt x="183680" y="19278"/>
                </a:lnTo>
                <a:lnTo>
                  <a:pt x="183680" y="24764"/>
                </a:lnTo>
                <a:lnTo>
                  <a:pt x="186321" y="28486"/>
                </a:lnTo>
                <a:lnTo>
                  <a:pt x="185940" y="7289"/>
                </a:lnTo>
                <a:lnTo>
                  <a:pt x="181838" y="4241"/>
                </a:lnTo>
                <a:lnTo>
                  <a:pt x="177038" y="2476"/>
                </a:lnTo>
                <a:lnTo>
                  <a:pt x="172224" y="685"/>
                </a:lnTo>
                <a:lnTo>
                  <a:pt x="166636" y="12"/>
                </a:lnTo>
                <a:lnTo>
                  <a:pt x="160553" y="0"/>
                </a:lnTo>
                <a:lnTo>
                  <a:pt x="148768" y="735"/>
                </a:lnTo>
                <a:lnTo>
                  <a:pt x="136200" y="2683"/>
                </a:lnTo>
                <a:lnTo>
                  <a:pt x="123312" y="5504"/>
                </a:lnTo>
                <a:lnTo>
                  <a:pt x="110566" y="8863"/>
                </a:lnTo>
                <a:lnTo>
                  <a:pt x="103339" y="10947"/>
                </a:lnTo>
                <a:lnTo>
                  <a:pt x="90241" y="14961"/>
                </a:lnTo>
                <a:lnTo>
                  <a:pt x="79044" y="18503"/>
                </a:lnTo>
                <a:lnTo>
                  <a:pt x="75742" y="19532"/>
                </a:lnTo>
                <a:lnTo>
                  <a:pt x="72885" y="20408"/>
                </a:lnTo>
                <a:lnTo>
                  <a:pt x="68440" y="21640"/>
                </a:lnTo>
                <a:lnTo>
                  <a:pt x="65443" y="22047"/>
                </a:lnTo>
                <a:lnTo>
                  <a:pt x="63957" y="22072"/>
                </a:lnTo>
                <a:close/>
              </a:path>
              <a:path w="188734" h="52717">
                <a:moveTo>
                  <a:pt x="14071" y="4089"/>
                </a:moveTo>
                <a:lnTo>
                  <a:pt x="10845" y="6375"/>
                </a:lnTo>
                <a:lnTo>
                  <a:pt x="9994" y="8991"/>
                </a:lnTo>
                <a:lnTo>
                  <a:pt x="10033" y="11785"/>
                </a:lnTo>
                <a:lnTo>
                  <a:pt x="11036" y="15747"/>
                </a:lnTo>
                <a:lnTo>
                  <a:pt x="11506" y="18059"/>
                </a:lnTo>
                <a:lnTo>
                  <a:pt x="11950" y="20954"/>
                </a:lnTo>
                <a:lnTo>
                  <a:pt x="13703" y="22428"/>
                </a:lnTo>
                <a:lnTo>
                  <a:pt x="15468" y="25476"/>
                </a:lnTo>
                <a:lnTo>
                  <a:pt x="17068" y="4025"/>
                </a:lnTo>
                <a:lnTo>
                  <a:pt x="14071" y="40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163609" y="2758650"/>
            <a:ext cx="309902" cy="107830"/>
          </a:xfrm>
          <a:custGeom>
            <a:avLst/>
            <a:gdLst/>
            <a:ahLst/>
            <a:cxnLst/>
            <a:rect l="l" t="t" r="r" b="b"/>
            <a:pathLst>
              <a:path w="309902" h="107830">
                <a:moveTo>
                  <a:pt x="976" y="65023"/>
                </a:moveTo>
                <a:lnTo>
                  <a:pt x="0" y="75709"/>
                </a:lnTo>
                <a:lnTo>
                  <a:pt x="1800" y="84907"/>
                </a:lnTo>
                <a:lnTo>
                  <a:pt x="5983" y="92596"/>
                </a:lnTo>
                <a:lnTo>
                  <a:pt x="12154" y="98754"/>
                </a:lnTo>
                <a:lnTo>
                  <a:pt x="19920" y="103360"/>
                </a:lnTo>
                <a:lnTo>
                  <a:pt x="28885" y="106392"/>
                </a:lnTo>
                <a:lnTo>
                  <a:pt x="38656" y="107830"/>
                </a:lnTo>
                <a:lnTo>
                  <a:pt x="48839" y="107652"/>
                </a:lnTo>
                <a:lnTo>
                  <a:pt x="59038" y="105837"/>
                </a:lnTo>
                <a:lnTo>
                  <a:pt x="68860" y="102363"/>
                </a:lnTo>
                <a:lnTo>
                  <a:pt x="77911" y="97210"/>
                </a:lnTo>
                <a:lnTo>
                  <a:pt x="89896" y="86756"/>
                </a:lnTo>
                <a:lnTo>
                  <a:pt x="97134" y="78501"/>
                </a:lnTo>
                <a:lnTo>
                  <a:pt x="102816" y="70950"/>
                </a:lnTo>
                <a:lnTo>
                  <a:pt x="107699" y="64426"/>
                </a:lnTo>
                <a:lnTo>
                  <a:pt x="112540" y="59251"/>
                </a:lnTo>
                <a:lnTo>
                  <a:pt x="118094" y="55751"/>
                </a:lnTo>
                <a:lnTo>
                  <a:pt x="125120" y="54249"/>
                </a:lnTo>
                <a:lnTo>
                  <a:pt x="134373" y="55067"/>
                </a:lnTo>
                <a:lnTo>
                  <a:pt x="146610" y="58531"/>
                </a:lnTo>
                <a:lnTo>
                  <a:pt x="152901" y="60883"/>
                </a:lnTo>
                <a:lnTo>
                  <a:pt x="163748" y="65518"/>
                </a:lnTo>
                <a:lnTo>
                  <a:pt x="174642" y="69779"/>
                </a:lnTo>
                <a:lnTo>
                  <a:pt x="186528" y="72436"/>
                </a:lnTo>
                <a:lnTo>
                  <a:pt x="200349" y="72256"/>
                </a:lnTo>
                <a:lnTo>
                  <a:pt x="201796" y="72047"/>
                </a:lnTo>
                <a:lnTo>
                  <a:pt x="202341" y="63163"/>
                </a:lnTo>
                <a:lnTo>
                  <a:pt x="205172" y="56933"/>
                </a:lnTo>
                <a:lnTo>
                  <a:pt x="209976" y="52965"/>
                </a:lnTo>
                <a:lnTo>
                  <a:pt x="216442" y="50867"/>
                </a:lnTo>
                <a:lnTo>
                  <a:pt x="224260" y="50247"/>
                </a:lnTo>
                <a:lnTo>
                  <a:pt x="233117" y="50713"/>
                </a:lnTo>
                <a:lnTo>
                  <a:pt x="242704" y="51872"/>
                </a:lnTo>
                <a:lnTo>
                  <a:pt x="252708" y="53334"/>
                </a:lnTo>
                <a:lnTo>
                  <a:pt x="262818" y="54704"/>
                </a:lnTo>
                <a:lnTo>
                  <a:pt x="272723" y="55592"/>
                </a:lnTo>
                <a:lnTo>
                  <a:pt x="282112" y="55606"/>
                </a:lnTo>
                <a:lnTo>
                  <a:pt x="290674" y="54352"/>
                </a:lnTo>
                <a:lnTo>
                  <a:pt x="298097" y="51440"/>
                </a:lnTo>
                <a:lnTo>
                  <a:pt x="304070" y="46477"/>
                </a:lnTo>
                <a:lnTo>
                  <a:pt x="307346" y="41313"/>
                </a:lnTo>
                <a:lnTo>
                  <a:pt x="309902" y="29910"/>
                </a:lnTo>
                <a:lnTo>
                  <a:pt x="306502" y="21384"/>
                </a:lnTo>
                <a:lnTo>
                  <a:pt x="298757" y="15515"/>
                </a:lnTo>
                <a:lnTo>
                  <a:pt x="288273" y="12083"/>
                </a:lnTo>
                <a:lnTo>
                  <a:pt x="276660" y="10870"/>
                </a:lnTo>
                <a:lnTo>
                  <a:pt x="265526" y="11655"/>
                </a:lnTo>
                <a:lnTo>
                  <a:pt x="263048" y="12128"/>
                </a:lnTo>
                <a:lnTo>
                  <a:pt x="251157" y="16076"/>
                </a:lnTo>
                <a:lnTo>
                  <a:pt x="239633" y="21436"/>
                </a:lnTo>
                <a:lnTo>
                  <a:pt x="227874" y="26513"/>
                </a:lnTo>
                <a:lnTo>
                  <a:pt x="219538" y="28917"/>
                </a:lnTo>
                <a:lnTo>
                  <a:pt x="206935" y="30896"/>
                </a:lnTo>
                <a:lnTo>
                  <a:pt x="194325" y="31803"/>
                </a:lnTo>
                <a:lnTo>
                  <a:pt x="181670" y="31908"/>
                </a:lnTo>
                <a:lnTo>
                  <a:pt x="168936" y="31480"/>
                </a:lnTo>
                <a:lnTo>
                  <a:pt x="168471" y="31457"/>
                </a:lnTo>
                <a:lnTo>
                  <a:pt x="166003" y="18392"/>
                </a:lnTo>
                <a:lnTo>
                  <a:pt x="157692" y="10786"/>
                </a:lnTo>
                <a:lnTo>
                  <a:pt x="145839" y="7911"/>
                </a:lnTo>
                <a:lnTo>
                  <a:pt x="132741" y="9036"/>
                </a:lnTo>
                <a:lnTo>
                  <a:pt x="124580" y="11595"/>
                </a:lnTo>
                <a:lnTo>
                  <a:pt x="101377" y="0"/>
                </a:lnTo>
                <a:lnTo>
                  <a:pt x="95267" y="6617"/>
                </a:lnTo>
                <a:lnTo>
                  <a:pt x="86611" y="11508"/>
                </a:lnTo>
                <a:lnTo>
                  <a:pt x="76054" y="15252"/>
                </a:lnTo>
                <a:lnTo>
                  <a:pt x="64241" y="18433"/>
                </a:lnTo>
                <a:lnTo>
                  <a:pt x="51815" y="21631"/>
                </a:lnTo>
                <a:lnTo>
                  <a:pt x="39423" y="25428"/>
                </a:lnTo>
                <a:lnTo>
                  <a:pt x="27708" y="30406"/>
                </a:lnTo>
                <a:lnTo>
                  <a:pt x="17315" y="37145"/>
                </a:lnTo>
                <a:lnTo>
                  <a:pt x="8888" y="46228"/>
                </a:lnTo>
                <a:lnTo>
                  <a:pt x="5124" y="52870"/>
                </a:lnTo>
                <a:lnTo>
                  <a:pt x="976" y="650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160046" y="2755260"/>
            <a:ext cx="209550" cy="114871"/>
          </a:xfrm>
          <a:custGeom>
            <a:avLst/>
            <a:gdLst/>
            <a:ahLst/>
            <a:cxnLst/>
            <a:rect l="l" t="t" r="r" b="b"/>
            <a:pathLst>
              <a:path w="209550" h="114871">
                <a:moveTo>
                  <a:pt x="205028" y="58940"/>
                </a:moveTo>
                <a:lnTo>
                  <a:pt x="203708" y="61988"/>
                </a:lnTo>
                <a:lnTo>
                  <a:pt x="204812" y="71958"/>
                </a:lnTo>
                <a:lnTo>
                  <a:pt x="201841" y="75679"/>
                </a:lnTo>
                <a:lnTo>
                  <a:pt x="205359" y="75437"/>
                </a:lnTo>
                <a:lnTo>
                  <a:pt x="209550" y="54686"/>
                </a:lnTo>
                <a:lnTo>
                  <a:pt x="205028" y="58940"/>
                </a:lnTo>
                <a:close/>
              </a:path>
              <a:path w="209550" h="114871">
                <a:moveTo>
                  <a:pt x="99555" y="14350"/>
                </a:moveTo>
                <a:lnTo>
                  <a:pt x="104698" y="10617"/>
                </a:lnTo>
                <a:lnTo>
                  <a:pt x="106279" y="7996"/>
                </a:lnTo>
                <a:lnTo>
                  <a:pt x="126568" y="18135"/>
                </a:lnTo>
                <a:lnTo>
                  <a:pt x="107962" y="5206"/>
                </a:lnTo>
                <a:lnTo>
                  <a:pt x="126796" y="11734"/>
                </a:lnTo>
                <a:lnTo>
                  <a:pt x="128285" y="11120"/>
                </a:lnTo>
                <a:lnTo>
                  <a:pt x="106514" y="241"/>
                </a:lnTo>
                <a:lnTo>
                  <a:pt x="102882" y="0"/>
                </a:lnTo>
                <a:lnTo>
                  <a:pt x="101930" y="1574"/>
                </a:lnTo>
                <a:lnTo>
                  <a:pt x="104940" y="3390"/>
                </a:lnTo>
                <a:lnTo>
                  <a:pt x="103365" y="6540"/>
                </a:lnTo>
                <a:lnTo>
                  <a:pt x="99555" y="14350"/>
                </a:lnTo>
                <a:close/>
              </a:path>
              <a:path w="209550" h="114871">
                <a:moveTo>
                  <a:pt x="107962" y="5206"/>
                </a:moveTo>
                <a:lnTo>
                  <a:pt x="126568" y="18135"/>
                </a:lnTo>
                <a:lnTo>
                  <a:pt x="128143" y="14985"/>
                </a:lnTo>
                <a:lnTo>
                  <a:pt x="129717" y="11836"/>
                </a:lnTo>
                <a:lnTo>
                  <a:pt x="134785" y="16052"/>
                </a:lnTo>
                <a:lnTo>
                  <a:pt x="141046" y="14757"/>
                </a:lnTo>
                <a:lnTo>
                  <a:pt x="153009" y="14744"/>
                </a:lnTo>
                <a:lnTo>
                  <a:pt x="158597" y="16154"/>
                </a:lnTo>
                <a:lnTo>
                  <a:pt x="162394" y="18961"/>
                </a:lnTo>
                <a:lnTo>
                  <a:pt x="166179" y="21780"/>
                </a:lnTo>
                <a:lnTo>
                  <a:pt x="168541" y="25730"/>
                </a:lnTo>
                <a:lnTo>
                  <a:pt x="168605" y="32461"/>
                </a:lnTo>
                <a:lnTo>
                  <a:pt x="168452" y="35534"/>
                </a:lnTo>
                <a:lnTo>
                  <a:pt x="170903" y="38315"/>
                </a:lnTo>
                <a:lnTo>
                  <a:pt x="171869" y="38366"/>
                </a:lnTo>
                <a:lnTo>
                  <a:pt x="177850" y="38646"/>
                </a:lnTo>
                <a:lnTo>
                  <a:pt x="175653" y="32461"/>
                </a:lnTo>
                <a:lnTo>
                  <a:pt x="177850" y="38646"/>
                </a:lnTo>
                <a:lnTo>
                  <a:pt x="183819" y="38861"/>
                </a:lnTo>
                <a:lnTo>
                  <a:pt x="189801" y="38861"/>
                </a:lnTo>
                <a:lnTo>
                  <a:pt x="202410" y="38506"/>
                </a:lnTo>
                <a:lnTo>
                  <a:pt x="215060" y="37263"/>
                </a:lnTo>
                <a:lnTo>
                  <a:pt x="223812" y="35750"/>
                </a:lnTo>
                <a:lnTo>
                  <a:pt x="232168" y="34010"/>
                </a:lnTo>
                <a:lnTo>
                  <a:pt x="239547" y="30479"/>
                </a:lnTo>
                <a:lnTo>
                  <a:pt x="246608" y="27101"/>
                </a:lnTo>
                <a:lnTo>
                  <a:pt x="253657" y="23698"/>
                </a:lnTo>
                <a:lnTo>
                  <a:pt x="260388" y="20472"/>
                </a:lnTo>
                <a:lnTo>
                  <a:pt x="267360" y="18961"/>
                </a:lnTo>
                <a:lnTo>
                  <a:pt x="270852" y="18199"/>
                </a:lnTo>
                <a:lnTo>
                  <a:pt x="274942" y="17767"/>
                </a:lnTo>
                <a:lnTo>
                  <a:pt x="286880" y="17754"/>
                </a:lnTo>
                <a:lnTo>
                  <a:pt x="295046" y="19202"/>
                </a:lnTo>
                <a:lnTo>
                  <a:pt x="300875" y="22110"/>
                </a:lnTo>
                <a:lnTo>
                  <a:pt x="303784" y="23558"/>
                </a:lnTo>
                <a:lnTo>
                  <a:pt x="307619" y="27355"/>
                </a:lnTo>
                <a:lnTo>
                  <a:pt x="309968" y="31597"/>
                </a:lnTo>
                <a:lnTo>
                  <a:pt x="309981" y="36842"/>
                </a:lnTo>
                <a:lnTo>
                  <a:pt x="309346" y="39750"/>
                </a:lnTo>
                <a:lnTo>
                  <a:pt x="307721" y="43205"/>
                </a:lnTo>
                <a:lnTo>
                  <a:pt x="305409" y="48056"/>
                </a:lnTo>
                <a:lnTo>
                  <a:pt x="302094" y="50939"/>
                </a:lnTo>
                <a:lnTo>
                  <a:pt x="297662" y="52895"/>
                </a:lnTo>
                <a:lnTo>
                  <a:pt x="293230" y="54813"/>
                </a:lnTo>
                <a:lnTo>
                  <a:pt x="287616" y="55613"/>
                </a:lnTo>
                <a:lnTo>
                  <a:pt x="281317" y="55600"/>
                </a:lnTo>
                <a:lnTo>
                  <a:pt x="269065" y="54850"/>
                </a:lnTo>
                <a:lnTo>
                  <a:pt x="256099" y="53139"/>
                </a:lnTo>
                <a:lnTo>
                  <a:pt x="254444" y="52895"/>
                </a:lnTo>
                <a:lnTo>
                  <a:pt x="241396" y="51076"/>
                </a:lnTo>
                <a:lnTo>
                  <a:pt x="229087" y="50125"/>
                </a:lnTo>
                <a:lnTo>
                  <a:pt x="220954" y="50139"/>
                </a:lnTo>
                <a:lnTo>
                  <a:pt x="214579" y="51104"/>
                </a:lnTo>
                <a:lnTo>
                  <a:pt x="209550" y="54686"/>
                </a:lnTo>
                <a:lnTo>
                  <a:pt x="205359" y="75437"/>
                </a:lnTo>
                <a:lnTo>
                  <a:pt x="201841" y="75679"/>
                </a:lnTo>
                <a:lnTo>
                  <a:pt x="201739" y="72707"/>
                </a:lnTo>
                <a:lnTo>
                  <a:pt x="201841" y="75679"/>
                </a:lnTo>
                <a:lnTo>
                  <a:pt x="204812" y="71958"/>
                </a:lnTo>
                <a:lnTo>
                  <a:pt x="203708" y="61988"/>
                </a:lnTo>
                <a:lnTo>
                  <a:pt x="202387" y="65023"/>
                </a:lnTo>
                <a:lnTo>
                  <a:pt x="201739" y="68592"/>
                </a:lnTo>
                <a:lnTo>
                  <a:pt x="201739" y="72441"/>
                </a:lnTo>
                <a:lnTo>
                  <a:pt x="198894" y="72643"/>
                </a:lnTo>
                <a:lnTo>
                  <a:pt x="196189" y="72643"/>
                </a:lnTo>
                <a:lnTo>
                  <a:pt x="183286" y="70991"/>
                </a:lnTo>
                <a:lnTo>
                  <a:pt x="171600" y="66913"/>
                </a:lnTo>
                <a:lnTo>
                  <a:pt x="159791" y="61837"/>
                </a:lnTo>
                <a:lnTo>
                  <a:pt x="157759" y="61010"/>
                </a:lnTo>
                <a:lnTo>
                  <a:pt x="143603" y="56176"/>
                </a:lnTo>
                <a:lnTo>
                  <a:pt x="132462" y="54172"/>
                </a:lnTo>
                <a:lnTo>
                  <a:pt x="124460" y="54063"/>
                </a:lnTo>
                <a:lnTo>
                  <a:pt x="119811" y="55587"/>
                </a:lnTo>
                <a:lnTo>
                  <a:pt x="116065" y="58216"/>
                </a:lnTo>
                <a:lnTo>
                  <a:pt x="110413" y="62179"/>
                </a:lnTo>
                <a:lnTo>
                  <a:pt x="106730" y="67995"/>
                </a:lnTo>
                <a:lnTo>
                  <a:pt x="101892" y="74510"/>
                </a:lnTo>
                <a:lnTo>
                  <a:pt x="94879" y="83397"/>
                </a:lnTo>
                <a:lnTo>
                  <a:pt x="85461" y="92890"/>
                </a:lnTo>
                <a:lnTo>
                  <a:pt x="81724" y="96011"/>
                </a:lnTo>
                <a:lnTo>
                  <a:pt x="70694" y="102668"/>
                </a:lnTo>
                <a:lnTo>
                  <a:pt x="58329" y="106604"/>
                </a:lnTo>
                <a:lnTo>
                  <a:pt x="46164" y="107822"/>
                </a:lnTo>
                <a:lnTo>
                  <a:pt x="32737" y="106231"/>
                </a:lnTo>
                <a:lnTo>
                  <a:pt x="21149" y="101572"/>
                </a:lnTo>
                <a:lnTo>
                  <a:pt x="11468" y="94678"/>
                </a:lnTo>
                <a:lnTo>
                  <a:pt x="7099" y="87439"/>
                </a:lnTo>
                <a:lnTo>
                  <a:pt x="7048" y="71780"/>
                </a:lnTo>
                <a:lnTo>
                  <a:pt x="8483" y="65214"/>
                </a:lnTo>
                <a:lnTo>
                  <a:pt x="11899" y="57721"/>
                </a:lnTo>
                <a:lnTo>
                  <a:pt x="19158" y="46941"/>
                </a:lnTo>
                <a:lnTo>
                  <a:pt x="29127" y="39029"/>
                </a:lnTo>
                <a:lnTo>
                  <a:pt x="42133" y="32875"/>
                </a:lnTo>
                <a:lnTo>
                  <a:pt x="54367" y="28956"/>
                </a:lnTo>
                <a:lnTo>
                  <a:pt x="66937" y="25673"/>
                </a:lnTo>
                <a:lnTo>
                  <a:pt x="73596" y="23977"/>
                </a:lnTo>
                <a:lnTo>
                  <a:pt x="80822" y="22072"/>
                </a:lnTo>
                <a:lnTo>
                  <a:pt x="87668" y="20040"/>
                </a:lnTo>
                <a:lnTo>
                  <a:pt x="93624" y="17195"/>
                </a:lnTo>
                <a:lnTo>
                  <a:pt x="99555" y="14350"/>
                </a:lnTo>
                <a:lnTo>
                  <a:pt x="103365" y="6540"/>
                </a:lnTo>
                <a:lnTo>
                  <a:pt x="104940" y="3390"/>
                </a:lnTo>
                <a:lnTo>
                  <a:pt x="101930" y="1574"/>
                </a:lnTo>
                <a:lnTo>
                  <a:pt x="98920" y="6603"/>
                </a:lnTo>
                <a:lnTo>
                  <a:pt x="93002" y="10248"/>
                </a:lnTo>
                <a:lnTo>
                  <a:pt x="84975" y="13182"/>
                </a:lnTo>
                <a:lnTo>
                  <a:pt x="73893" y="16602"/>
                </a:lnTo>
                <a:lnTo>
                  <a:pt x="61553" y="19765"/>
                </a:lnTo>
                <a:lnTo>
                  <a:pt x="48668" y="23277"/>
                </a:lnTo>
                <a:lnTo>
                  <a:pt x="41935" y="25463"/>
                </a:lnTo>
                <a:lnTo>
                  <a:pt x="34442" y="28092"/>
                </a:lnTo>
                <a:lnTo>
                  <a:pt x="27190" y="31419"/>
                </a:lnTo>
                <a:lnTo>
                  <a:pt x="20840" y="36106"/>
                </a:lnTo>
                <a:lnTo>
                  <a:pt x="14516" y="40779"/>
                </a:lnTo>
                <a:lnTo>
                  <a:pt x="9105" y="46875"/>
                </a:lnTo>
                <a:lnTo>
                  <a:pt x="5486" y="54800"/>
                </a:lnTo>
                <a:lnTo>
                  <a:pt x="1752" y="63030"/>
                </a:lnTo>
                <a:lnTo>
                  <a:pt x="0" y="70573"/>
                </a:lnTo>
                <a:lnTo>
                  <a:pt x="0" y="77393"/>
                </a:lnTo>
                <a:lnTo>
                  <a:pt x="2577" y="90842"/>
                </a:lnTo>
                <a:lnTo>
                  <a:pt x="9630" y="101474"/>
                </a:lnTo>
                <a:lnTo>
                  <a:pt x="14439" y="105587"/>
                </a:lnTo>
                <a:lnTo>
                  <a:pt x="25479" y="111373"/>
                </a:lnTo>
                <a:lnTo>
                  <a:pt x="38110" y="114375"/>
                </a:lnTo>
                <a:lnTo>
                  <a:pt x="46164" y="114871"/>
                </a:lnTo>
                <a:lnTo>
                  <a:pt x="58864" y="113678"/>
                </a:lnTo>
                <a:lnTo>
                  <a:pt x="71277" y="110073"/>
                </a:lnTo>
                <a:lnTo>
                  <a:pt x="82768" y="103980"/>
                </a:lnTo>
                <a:lnTo>
                  <a:pt x="86093" y="101536"/>
                </a:lnTo>
                <a:lnTo>
                  <a:pt x="97378" y="91133"/>
                </a:lnTo>
                <a:lnTo>
                  <a:pt x="105538" y="81399"/>
                </a:lnTo>
                <a:lnTo>
                  <a:pt x="111715" y="73010"/>
                </a:lnTo>
                <a:lnTo>
                  <a:pt x="112102" y="72491"/>
                </a:lnTo>
                <a:lnTo>
                  <a:pt x="114909" y="68732"/>
                </a:lnTo>
                <a:lnTo>
                  <a:pt x="117398" y="65849"/>
                </a:lnTo>
                <a:lnTo>
                  <a:pt x="120078" y="64007"/>
                </a:lnTo>
                <a:lnTo>
                  <a:pt x="122758" y="62179"/>
                </a:lnTo>
                <a:lnTo>
                  <a:pt x="125628" y="61150"/>
                </a:lnTo>
                <a:lnTo>
                  <a:pt x="130060" y="61137"/>
                </a:lnTo>
                <a:lnTo>
                  <a:pt x="140115" y="62553"/>
                </a:lnTo>
                <a:lnTo>
                  <a:pt x="154468" y="67275"/>
                </a:lnTo>
                <a:lnTo>
                  <a:pt x="155168" y="67551"/>
                </a:lnTo>
                <a:lnTo>
                  <a:pt x="166207" y="72274"/>
                </a:lnTo>
                <a:lnTo>
                  <a:pt x="177780" y="76735"/>
                </a:lnTo>
                <a:lnTo>
                  <a:pt x="190825" y="79438"/>
                </a:lnTo>
                <a:lnTo>
                  <a:pt x="196189" y="79692"/>
                </a:lnTo>
                <a:lnTo>
                  <a:pt x="199263" y="79692"/>
                </a:lnTo>
                <a:lnTo>
                  <a:pt x="202488" y="79451"/>
                </a:lnTo>
                <a:lnTo>
                  <a:pt x="205905" y="78917"/>
                </a:lnTo>
                <a:lnTo>
                  <a:pt x="209003" y="77025"/>
                </a:lnTo>
                <a:lnTo>
                  <a:pt x="208813" y="74320"/>
                </a:lnTo>
                <a:lnTo>
                  <a:pt x="208775" y="69316"/>
                </a:lnTo>
                <a:lnTo>
                  <a:pt x="209321" y="66738"/>
                </a:lnTo>
                <a:lnTo>
                  <a:pt x="210172" y="64808"/>
                </a:lnTo>
                <a:lnTo>
                  <a:pt x="211455" y="61912"/>
                </a:lnTo>
                <a:lnTo>
                  <a:pt x="213347" y="60223"/>
                </a:lnTo>
                <a:lnTo>
                  <a:pt x="216281" y="58966"/>
                </a:lnTo>
                <a:lnTo>
                  <a:pt x="219202" y="57721"/>
                </a:lnTo>
                <a:lnTo>
                  <a:pt x="223202" y="57149"/>
                </a:lnTo>
                <a:lnTo>
                  <a:pt x="227914" y="57162"/>
                </a:lnTo>
                <a:lnTo>
                  <a:pt x="239811" y="57981"/>
                </a:lnTo>
                <a:lnTo>
                  <a:pt x="253148" y="59828"/>
                </a:lnTo>
                <a:lnTo>
                  <a:pt x="253415" y="59867"/>
                </a:lnTo>
                <a:lnTo>
                  <a:pt x="266146" y="61610"/>
                </a:lnTo>
                <a:lnTo>
                  <a:pt x="278758" y="62609"/>
                </a:lnTo>
                <a:lnTo>
                  <a:pt x="288175" y="62636"/>
                </a:lnTo>
                <a:lnTo>
                  <a:pt x="294703" y="61836"/>
                </a:lnTo>
                <a:lnTo>
                  <a:pt x="300456" y="59359"/>
                </a:lnTo>
                <a:lnTo>
                  <a:pt x="306209" y="56908"/>
                </a:lnTo>
                <a:lnTo>
                  <a:pt x="311124" y="52590"/>
                </a:lnTo>
                <a:lnTo>
                  <a:pt x="314096" y="46202"/>
                </a:lnTo>
                <a:lnTo>
                  <a:pt x="316052" y="42024"/>
                </a:lnTo>
                <a:lnTo>
                  <a:pt x="317017" y="38099"/>
                </a:lnTo>
                <a:lnTo>
                  <a:pt x="317042" y="30111"/>
                </a:lnTo>
                <a:lnTo>
                  <a:pt x="315607" y="26200"/>
                </a:lnTo>
                <a:lnTo>
                  <a:pt x="313232" y="23101"/>
                </a:lnTo>
                <a:lnTo>
                  <a:pt x="309651" y="18427"/>
                </a:lnTo>
                <a:lnTo>
                  <a:pt x="304241" y="15430"/>
                </a:lnTo>
                <a:lnTo>
                  <a:pt x="298259" y="13500"/>
                </a:lnTo>
                <a:lnTo>
                  <a:pt x="292252" y="11569"/>
                </a:lnTo>
                <a:lnTo>
                  <a:pt x="285597" y="10731"/>
                </a:lnTo>
                <a:lnTo>
                  <a:pt x="274485" y="10731"/>
                </a:lnTo>
                <a:lnTo>
                  <a:pt x="269925" y="11188"/>
                </a:lnTo>
                <a:lnTo>
                  <a:pt x="265861" y="12077"/>
                </a:lnTo>
                <a:lnTo>
                  <a:pt x="257797" y="13842"/>
                </a:lnTo>
                <a:lnTo>
                  <a:pt x="250583" y="17373"/>
                </a:lnTo>
                <a:lnTo>
                  <a:pt x="243560" y="20751"/>
                </a:lnTo>
                <a:lnTo>
                  <a:pt x="236524" y="24129"/>
                </a:lnTo>
                <a:lnTo>
                  <a:pt x="229666" y="27355"/>
                </a:lnTo>
                <a:lnTo>
                  <a:pt x="222389" y="28854"/>
                </a:lnTo>
                <a:lnTo>
                  <a:pt x="209814" y="30820"/>
                </a:lnTo>
                <a:lnTo>
                  <a:pt x="197157" y="31695"/>
                </a:lnTo>
                <a:lnTo>
                  <a:pt x="183984" y="31813"/>
                </a:lnTo>
                <a:lnTo>
                  <a:pt x="178130" y="31610"/>
                </a:lnTo>
                <a:lnTo>
                  <a:pt x="175660" y="31493"/>
                </a:lnTo>
                <a:lnTo>
                  <a:pt x="175539" y="35115"/>
                </a:lnTo>
                <a:lnTo>
                  <a:pt x="172034" y="34848"/>
                </a:lnTo>
                <a:lnTo>
                  <a:pt x="172085" y="17233"/>
                </a:lnTo>
                <a:lnTo>
                  <a:pt x="166560" y="13271"/>
                </a:lnTo>
                <a:lnTo>
                  <a:pt x="161048" y="9270"/>
                </a:lnTo>
                <a:lnTo>
                  <a:pt x="154038" y="7721"/>
                </a:lnTo>
                <a:lnTo>
                  <a:pt x="140042" y="7708"/>
                </a:lnTo>
                <a:lnTo>
                  <a:pt x="132981" y="9182"/>
                </a:lnTo>
                <a:lnTo>
                  <a:pt x="128285" y="11120"/>
                </a:lnTo>
                <a:lnTo>
                  <a:pt x="126796" y="11734"/>
                </a:lnTo>
                <a:lnTo>
                  <a:pt x="107962" y="5206"/>
                </a:lnTo>
                <a:close/>
              </a:path>
              <a:path w="209550" h="114871">
                <a:moveTo>
                  <a:pt x="172199" y="31330"/>
                </a:moveTo>
                <a:lnTo>
                  <a:pt x="175539" y="35115"/>
                </a:lnTo>
                <a:lnTo>
                  <a:pt x="175717" y="23888"/>
                </a:lnTo>
                <a:lnTo>
                  <a:pt x="172085" y="17233"/>
                </a:lnTo>
                <a:lnTo>
                  <a:pt x="172034" y="34848"/>
                </a:lnTo>
                <a:lnTo>
                  <a:pt x="175539" y="35115"/>
                </a:lnTo>
                <a:lnTo>
                  <a:pt x="172199" y="31330"/>
                </a:lnTo>
                <a:close/>
              </a:path>
              <a:path w="209550" h="114871">
                <a:moveTo>
                  <a:pt x="129489" y="18237"/>
                </a:moveTo>
                <a:lnTo>
                  <a:pt x="134785" y="16052"/>
                </a:lnTo>
                <a:lnTo>
                  <a:pt x="129717" y="11836"/>
                </a:lnTo>
                <a:lnTo>
                  <a:pt x="128143" y="14985"/>
                </a:lnTo>
                <a:lnTo>
                  <a:pt x="126568" y="18135"/>
                </a:lnTo>
                <a:lnTo>
                  <a:pt x="129489" y="1823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534665" y="2595329"/>
            <a:ext cx="309906" cy="107835"/>
          </a:xfrm>
          <a:custGeom>
            <a:avLst/>
            <a:gdLst/>
            <a:ahLst/>
            <a:cxnLst/>
            <a:rect l="l" t="t" r="r" b="b"/>
            <a:pathLst>
              <a:path w="309906" h="107835">
                <a:moveTo>
                  <a:pt x="976" y="65022"/>
                </a:moveTo>
                <a:lnTo>
                  <a:pt x="0" y="75708"/>
                </a:lnTo>
                <a:lnTo>
                  <a:pt x="1799" y="84906"/>
                </a:lnTo>
                <a:lnTo>
                  <a:pt x="5981" y="92596"/>
                </a:lnTo>
                <a:lnTo>
                  <a:pt x="12151" y="98755"/>
                </a:lnTo>
                <a:lnTo>
                  <a:pt x="19915" y="103362"/>
                </a:lnTo>
                <a:lnTo>
                  <a:pt x="28879" y="106396"/>
                </a:lnTo>
                <a:lnTo>
                  <a:pt x="38648" y="107835"/>
                </a:lnTo>
                <a:lnTo>
                  <a:pt x="48829" y="107659"/>
                </a:lnTo>
                <a:lnTo>
                  <a:pt x="59028" y="105844"/>
                </a:lnTo>
                <a:lnTo>
                  <a:pt x="68850" y="102371"/>
                </a:lnTo>
                <a:lnTo>
                  <a:pt x="77901" y="97218"/>
                </a:lnTo>
                <a:lnTo>
                  <a:pt x="89896" y="86759"/>
                </a:lnTo>
                <a:lnTo>
                  <a:pt x="97134" y="78507"/>
                </a:lnTo>
                <a:lnTo>
                  <a:pt x="102815" y="70958"/>
                </a:lnTo>
                <a:lnTo>
                  <a:pt x="107698" y="64433"/>
                </a:lnTo>
                <a:lnTo>
                  <a:pt x="112538" y="59259"/>
                </a:lnTo>
                <a:lnTo>
                  <a:pt x="118092" y="55759"/>
                </a:lnTo>
                <a:lnTo>
                  <a:pt x="125116" y="54256"/>
                </a:lnTo>
                <a:lnTo>
                  <a:pt x="134368" y="55075"/>
                </a:lnTo>
                <a:lnTo>
                  <a:pt x="146602" y="58539"/>
                </a:lnTo>
                <a:lnTo>
                  <a:pt x="152901" y="60896"/>
                </a:lnTo>
                <a:lnTo>
                  <a:pt x="163749" y="65524"/>
                </a:lnTo>
                <a:lnTo>
                  <a:pt x="174646" y="69783"/>
                </a:lnTo>
                <a:lnTo>
                  <a:pt x="186535" y="72442"/>
                </a:lnTo>
                <a:lnTo>
                  <a:pt x="200359" y="72266"/>
                </a:lnTo>
                <a:lnTo>
                  <a:pt x="201796" y="72059"/>
                </a:lnTo>
                <a:lnTo>
                  <a:pt x="202341" y="63175"/>
                </a:lnTo>
                <a:lnTo>
                  <a:pt x="205172" y="56944"/>
                </a:lnTo>
                <a:lnTo>
                  <a:pt x="209977" y="52976"/>
                </a:lnTo>
                <a:lnTo>
                  <a:pt x="216444" y="50877"/>
                </a:lnTo>
                <a:lnTo>
                  <a:pt x="224262" y="50256"/>
                </a:lnTo>
                <a:lnTo>
                  <a:pt x="233121" y="50721"/>
                </a:lnTo>
                <a:lnTo>
                  <a:pt x="242708" y="51880"/>
                </a:lnTo>
                <a:lnTo>
                  <a:pt x="252712" y="53340"/>
                </a:lnTo>
                <a:lnTo>
                  <a:pt x="262823" y="54709"/>
                </a:lnTo>
                <a:lnTo>
                  <a:pt x="272729" y="55596"/>
                </a:lnTo>
                <a:lnTo>
                  <a:pt x="282118" y="55607"/>
                </a:lnTo>
                <a:lnTo>
                  <a:pt x="290679" y="54352"/>
                </a:lnTo>
                <a:lnTo>
                  <a:pt x="298102" y="51438"/>
                </a:lnTo>
                <a:lnTo>
                  <a:pt x="304074" y="46472"/>
                </a:lnTo>
                <a:lnTo>
                  <a:pt x="307346" y="41313"/>
                </a:lnTo>
                <a:lnTo>
                  <a:pt x="309906" y="29913"/>
                </a:lnTo>
                <a:lnTo>
                  <a:pt x="306511" y="21388"/>
                </a:lnTo>
                <a:lnTo>
                  <a:pt x="298770" y="15519"/>
                </a:lnTo>
                <a:lnTo>
                  <a:pt x="288289" y="12086"/>
                </a:lnTo>
                <a:lnTo>
                  <a:pt x="276678" y="10870"/>
                </a:lnTo>
                <a:lnTo>
                  <a:pt x="265543" y="11652"/>
                </a:lnTo>
                <a:lnTo>
                  <a:pt x="263048" y="12128"/>
                </a:lnTo>
                <a:lnTo>
                  <a:pt x="251157" y="16078"/>
                </a:lnTo>
                <a:lnTo>
                  <a:pt x="239633" y="21442"/>
                </a:lnTo>
                <a:lnTo>
                  <a:pt x="227874" y="26518"/>
                </a:lnTo>
                <a:lnTo>
                  <a:pt x="219538" y="28917"/>
                </a:lnTo>
                <a:lnTo>
                  <a:pt x="206936" y="30902"/>
                </a:lnTo>
                <a:lnTo>
                  <a:pt x="194326" y="31808"/>
                </a:lnTo>
                <a:lnTo>
                  <a:pt x="181672" y="31909"/>
                </a:lnTo>
                <a:lnTo>
                  <a:pt x="168939" y="31480"/>
                </a:lnTo>
                <a:lnTo>
                  <a:pt x="168471" y="31457"/>
                </a:lnTo>
                <a:lnTo>
                  <a:pt x="166002" y="18396"/>
                </a:lnTo>
                <a:lnTo>
                  <a:pt x="157687" y="10793"/>
                </a:lnTo>
                <a:lnTo>
                  <a:pt x="145829" y="7919"/>
                </a:lnTo>
                <a:lnTo>
                  <a:pt x="132728" y="9043"/>
                </a:lnTo>
                <a:lnTo>
                  <a:pt x="124580" y="11595"/>
                </a:lnTo>
                <a:lnTo>
                  <a:pt x="101377" y="0"/>
                </a:lnTo>
                <a:lnTo>
                  <a:pt x="95267" y="6617"/>
                </a:lnTo>
                <a:lnTo>
                  <a:pt x="86611" y="11508"/>
                </a:lnTo>
                <a:lnTo>
                  <a:pt x="76054" y="15252"/>
                </a:lnTo>
                <a:lnTo>
                  <a:pt x="64241" y="18433"/>
                </a:lnTo>
                <a:lnTo>
                  <a:pt x="51816" y="21631"/>
                </a:lnTo>
                <a:lnTo>
                  <a:pt x="39423" y="25428"/>
                </a:lnTo>
                <a:lnTo>
                  <a:pt x="27708" y="30406"/>
                </a:lnTo>
                <a:lnTo>
                  <a:pt x="17315" y="37145"/>
                </a:lnTo>
                <a:lnTo>
                  <a:pt x="8888" y="46228"/>
                </a:lnTo>
                <a:lnTo>
                  <a:pt x="5124" y="52870"/>
                </a:lnTo>
                <a:lnTo>
                  <a:pt x="976" y="65022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531116" y="2591938"/>
            <a:ext cx="209537" cy="114871"/>
          </a:xfrm>
          <a:custGeom>
            <a:avLst/>
            <a:gdLst/>
            <a:ahLst/>
            <a:cxnLst/>
            <a:rect l="l" t="t" r="r" b="b"/>
            <a:pathLst>
              <a:path w="209537" h="114871">
                <a:moveTo>
                  <a:pt x="126784" y="11734"/>
                </a:moveTo>
                <a:lnTo>
                  <a:pt x="126555" y="18135"/>
                </a:lnTo>
                <a:lnTo>
                  <a:pt x="129476" y="18249"/>
                </a:lnTo>
                <a:lnTo>
                  <a:pt x="128130" y="14985"/>
                </a:lnTo>
                <a:lnTo>
                  <a:pt x="126784" y="11734"/>
                </a:lnTo>
                <a:close/>
              </a:path>
              <a:path w="209537" h="114871">
                <a:moveTo>
                  <a:pt x="205016" y="58940"/>
                </a:moveTo>
                <a:lnTo>
                  <a:pt x="203695" y="61988"/>
                </a:lnTo>
                <a:lnTo>
                  <a:pt x="204800" y="71970"/>
                </a:lnTo>
                <a:lnTo>
                  <a:pt x="201828" y="75679"/>
                </a:lnTo>
                <a:lnTo>
                  <a:pt x="205346" y="75450"/>
                </a:lnTo>
                <a:lnTo>
                  <a:pt x="209537" y="54686"/>
                </a:lnTo>
                <a:lnTo>
                  <a:pt x="205016" y="58940"/>
                </a:lnTo>
                <a:close/>
              </a:path>
              <a:path w="209537" h="114871">
                <a:moveTo>
                  <a:pt x="99542" y="14350"/>
                </a:moveTo>
                <a:lnTo>
                  <a:pt x="104686" y="10629"/>
                </a:lnTo>
                <a:lnTo>
                  <a:pt x="106269" y="7998"/>
                </a:lnTo>
                <a:lnTo>
                  <a:pt x="107950" y="5206"/>
                </a:lnTo>
                <a:lnTo>
                  <a:pt x="128259" y="11125"/>
                </a:lnTo>
                <a:lnTo>
                  <a:pt x="106502" y="241"/>
                </a:lnTo>
                <a:lnTo>
                  <a:pt x="102870" y="0"/>
                </a:lnTo>
                <a:lnTo>
                  <a:pt x="101917" y="1574"/>
                </a:lnTo>
                <a:lnTo>
                  <a:pt x="104927" y="3390"/>
                </a:lnTo>
                <a:lnTo>
                  <a:pt x="103352" y="6540"/>
                </a:lnTo>
                <a:lnTo>
                  <a:pt x="99542" y="14350"/>
                </a:lnTo>
                <a:close/>
              </a:path>
              <a:path w="209537" h="114871">
                <a:moveTo>
                  <a:pt x="106269" y="7998"/>
                </a:moveTo>
                <a:lnTo>
                  <a:pt x="126555" y="18135"/>
                </a:lnTo>
                <a:lnTo>
                  <a:pt x="126784" y="11734"/>
                </a:lnTo>
                <a:lnTo>
                  <a:pt x="128130" y="14985"/>
                </a:lnTo>
                <a:lnTo>
                  <a:pt x="129476" y="18249"/>
                </a:lnTo>
                <a:lnTo>
                  <a:pt x="134772" y="16052"/>
                </a:lnTo>
                <a:lnTo>
                  <a:pt x="129705" y="11849"/>
                </a:lnTo>
                <a:lnTo>
                  <a:pt x="128259" y="11125"/>
                </a:lnTo>
                <a:lnTo>
                  <a:pt x="107950" y="5206"/>
                </a:lnTo>
                <a:lnTo>
                  <a:pt x="106269" y="7998"/>
                </a:lnTo>
                <a:close/>
              </a:path>
              <a:path w="209537" h="114871">
                <a:moveTo>
                  <a:pt x="128259" y="11125"/>
                </a:moveTo>
                <a:lnTo>
                  <a:pt x="129705" y="11849"/>
                </a:lnTo>
                <a:lnTo>
                  <a:pt x="134772" y="16052"/>
                </a:lnTo>
                <a:lnTo>
                  <a:pt x="141033" y="14757"/>
                </a:lnTo>
                <a:lnTo>
                  <a:pt x="152996" y="14757"/>
                </a:lnTo>
                <a:lnTo>
                  <a:pt x="158584" y="16167"/>
                </a:lnTo>
                <a:lnTo>
                  <a:pt x="162382" y="18961"/>
                </a:lnTo>
                <a:lnTo>
                  <a:pt x="166166" y="21793"/>
                </a:lnTo>
                <a:lnTo>
                  <a:pt x="168529" y="25730"/>
                </a:lnTo>
                <a:lnTo>
                  <a:pt x="168592" y="32461"/>
                </a:lnTo>
                <a:lnTo>
                  <a:pt x="168440" y="35534"/>
                </a:lnTo>
                <a:lnTo>
                  <a:pt x="170891" y="38315"/>
                </a:lnTo>
                <a:lnTo>
                  <a:pt x="171856" y="38366"/>
                </a:lnTo>
                <a:lnTo>
                  <a:pt x="177838" y="38658"/>
                </a:lnTo>
                <a:lnTo>
                  <a:pt x="175641" y="32461"/>
                </a:lnTo>
                <a:lnTo>
                  <a:pt x="177838" y="38658"/>
                </a:lnTo>
                <a:lnTo>
                  <a:pt x="183807" y="38861"/>
                </a:lnTo>
                <a:lnTo>
                  <a:pt x="189788" y="38861"/>
                </a:lnTo>
                <a:lnTo>
                  <a:pt x="202397" y="38510"/>
                </a:lnTo>
                <a:lnTo>
                  <a:pt x="215047" y="37268"/>
                </a:lnTo>
                <a:lnTo>
                  <a:pt x="223799" y="35750"/>
                </a:lnTo>
                <a:lnTo>
                  <a:pt x="232168" y="34023"/>
                </a:lnTo>
                <a:lnTo>
                  <a:pt x="239534" y="30492"/>
                </a:lnTo>
                <a:lnTo>
                  <a:pt x="246595" y="27101"/>
                </a:lnTo>
                <a:lnTo>
                  <a:pt x="253644" y="23710"/>
                </a:lnTo>
                <a:lnTo>
                  <a:pt x="260375" y="20472"/>
                </a:lnTo>
                <a:lnTo>
                  <a:pt x="267347" y="18961"/>
                </a:lnTo>
                <a:lnTo>
                  <a:pt x="270840" y="18199"/>
                </a:lnTo>
                <a:lnTo>
                  <a:pt x="274942" y="17767"/>
                </a:lnTo>
                <a:lnTo>
                  <a:pt x="286867" y="17754"/>
                </a:lnTo>
                <a:lnTo>
                  <a:pt x="295033" y="19202"/>
                </a:lnTo>
                <a:lnTo>
                  <a:pt x="300863" y="22123"/>
                </a:lnTo>
                <a:lnTo>
                  <a:pt x="303771" y="23558"/>
                </a:lnTo>
                <a:lnTo>
                  <a:pt x="307606" y="27355"/>
                </a:lnTo>
                <a:lnTo>
                  <a:pt x="309956" y="31597"/>
                </a:lnTo>
                <a:lnTo>
                  <a:pt x="309968" y="36842"/>
                </a:lnTo>
                <a:lnTo>
                  <a:pt x="309333" y="39750"/>
                </a:lnTo>
                <a:lnTo>
                  <a:pt x="307708" y="43205"/>
                </a:lnTo>
                <a:lnTo>
                  <a:pt x="305396" y="48056"/>
                </a:lnTo>
                <a:lnTo>
                  <a:pt x="302082" y="50952"/>
                </a:lnTo>
                <a:lnTo>
                  <a:pt x="297649" y="52895"/>
                </a:lnTo>
                <a:lnTo>
                  <a:pt x="293230" y="54825"/>
                </a:lnTo>
                <a:lnTo>
                  <a:pt x="287604" y="55613"/>
                </a:lnTo>
                <a:lnTo>
                  <a:pt x="281305" y="55600"/>
                </a:lnTo>
                <a:lnTo>
                  <a:pt x="269049" y="54855"/>
                </a:lnTo>
                <a:lnTo>
                  <a:pt x="256088" y="53138"/>
                </a:lnTo>
                <a:lnTo>
                  <a:pt x="254444" y="52895"/>
                </a:lnTo>
                <a:lnTo>
                  <a:pt x="241395" y="51078"/>
                </a:lnTo>
                <a:lnTo>
                  <a:pt x="229084" y="50136"/>
                </a:lnTo>
                <a:lnTo>
                  <a:pt x="220941" y="50139"/>
                </a:lnTo>
                <a:lnTo>
                  <a:pt x="214566" y="51104"/>
                </a:lnTo>
                <a:lnTo>
                  <a:pt x="209537" y="54686"/>
                </a:lnTo>
                <a:lnTo>
                  <a:pt x="205346" y="75450"/>
                </a:lnTo>
                <a:lnTo>
                  <a:pt x="201828" y="75679"/>
                </a:lnTo>
                <a:lnTo>
                  <a:pt x="201726" y="72720"/>
                </a:lnTo>
                <a:lnTo>
                  <a:pt x="201828" y="75679"/>
                </a:lnTo>
                <a:lnTo>
                  <a:pt x="204800" y="71970"/>
                </a:lnTo>
                <a:lnTo>
                  <a:pt x="203695" y="61988"/>
                </a:lnTo>
                <a:lnTo>
                  <a:pt x="202374" y="65036"/>
                </a:lnTo>
                <a:lnTo>
                  <a:pt x="201726" y="68592"/>
                </a:lnTo>
                <a:lnTo>
                  <a:pt x="201726" y="72441"/>
                </a:lnTo>
                <a:lnTo>
                  <a:pt x="198882" y="72656"/>
                </a:lnTo>
                <a:lnTo>
                  <a:pt x="196176" y="72656"/>
                </a:lnTo>
                <a:lnTo>
                  <a:pt x="183272" y="70997"/>
                </a:lnTo>
                <a:lnTo>
                  <a:pt x="171585" y="66918"/>
                </a:lnTo>
                <a:lnTo>
                  <a:pt x="159775" y="61837"/>
                </a:lnTo>
                <a:lnTo>
                  <a:pt x="157746" y="61010"/>
                </a:lnTo>
                <a:lnTo>
                  <a:pt x="143595" y="56181"/>
                </a:lnTo>
                <a:lnTo>
                  <a:pt x="132453" y="54173"/>
                </a:lnTo>
                <a:lnTo>
                  <a:pt x="124447" y="54063"/>
                </a:lnTo>
                <a:lnTo>
                  <a:pt x="119799" y="55587"/>
                </a:lnTo>
                <a:lnTo>
                  <a:pt x="116052" y="58229"/>
                </a:lnTo>
                <a:lnTo>
                  <a:pt x="110401" y="62191"/>
                </a:lnTo>
                <a:lnTo>
                  <a:pt x="106718" y="67995"/>
                </a:lnTo>
                <a:lnTo>
                  <a:pt x="101879" y="74523"/>
                </a:lnTo>
                <a:lnTo>
                  <a:pt x="94867" y="83402"/>
                </a:lnTo>
                <a:lnTo>
                  <a:pt x="85447" y="92896"/>
                </a:lnTo>
                <a:lnTo>
                  <a:pt x="81699" y="96024"/>
                </a:lnTo>
                <a:lnTo>
                  <a:pt x="70672" y="102675"/>
                </a:lnTo>
                <a:lnTo>
                  <a:pt x="58303" y="106611"/>
                </a:lnTo>
                <a:lnTo>
                  <a:pt x="46151" y="107835"/>
                </a:lnTo>
                <a:lnTo>
                  <a:pt x="32721" y="106233"/>
                </a:lnTo>
                <a:lnTo>
                  <a:pt x="21131" y="101578"/>
                </a:lnTo>
                <a:lnTo>
                  <a:pt x="11455" y="94691"/>
                </a:lnTo>
                <a:lnTo>
                  <a:pt x="7086" y="87452"/>
                </a:lnTo>
                <a:lnTo>
                  <a:pt x="7035" y="71780"/>
                </a:lnTo>
                <a:lnTo>
                  <a:pt x="8470" y="65227"/>
                </a:lnTo>
                <a:lnTo>
                  <a:pt x="11887" y="57721"/>
                </a:lnTo>
                <a:lnTo>
                  <a:pt x="19148" y="46940"/>
                </a:lnTo>
                <a:lnTo>
                  <a:pt x="29122" y="39034"/>
                </a:lnTo>
                <a:lnTo>
                  <a:pt x="42119" y="32880"/>
                </a:lnTo>
                <a:lnTo>
                  <a:pt x="54352" y="28958"/>
                </a:lnTo>
                <a:lnTo>
                  <a:pt x="66921" y="25674"/>
                </a:lnTo>
                <a:lnTo>
                  <a:pt x="73583" y="23977"/>
                </a:lnTo>
                <a:lnTo>
                  <a:pt x="80810" y="22072"/>
                </a:lnTo>
                <a:lnTo>
                  <a:pt x="87655" y="20040"/>
                </a:lnTo>
                <a:lnTo>
                  <a:pt x="93611" y="17195"/>
                </a:lnTo>
                <a:lnTo>
                  <a:pt x="99542" y="14350"/>
                </a:lnTo>
                <a:lnTo>
                  <a:pt x="103352" y="6540"/>
                </a:lnTo>
                <a:lnTo>
                  <a:pt x="104927" y="3390"/>
                </a:lnTo>
                <a:lnTo>
                  <a:pt x="101917" y="1574"/>
                </a:lnTo>
                <a:lnTo>
                  <a:pt x="98920" y="6603"/>
                </a:lnTo>
                <a:lnTo>
                  <a:pt x="92989" y="10261"/>
                </a:lnTo>
                <a:lnTo>
                  <a:pt x="84963" y="13182"/>
                </a:lnTo>
                <a:lnTo>
                  <a:pt x="73882" y="16602"/>
                </a:lnTo>
                <a:lnTo>
                  <a:pt x="61546" y="19765"/>
                </a:lnTo>
                <a:lnTo>
                  <a:pt x="48660" y="23277"/>
                </a:lnTo>
                <a:lnTo>
                  <a:pt x="41922" y="25463"/>
                </a:lnTo>
                <a:lnTo>
                  <a:pt x="34429" y="28105"/>
                </a:lnTo>
                <a:lnTo>
                  <a:pt x="27178" y="31419"/>
                </a:lnTo>
                <a:lnTo>
                  <a:pt x="20840" y="36106"/>
                </a:lnTo>
                <a:lnTo>
                  <a:pt x="14503" y="40779"/>
                </a:lnTo>
                <a:lnTo>
                  <a:pt x="9093" y="46875"/>
                </a:lnTo>
                <a:lnTo>
                  <a:pt x="5473" y="54813"/>
                </a:lnTo>
                <a:lnTo>
                  <a:pt x="1739" y="63030"/>
                </a:lnTo>
                <a:lnTo>
                  <a:pt x="0" y="70573"/>
                </a:lnTo>
                <a:lnTo>
                  <a:pt x="0" y="77406"/>
                </a:lnTo>
                <a:lnTo>
                  <a:pt x="2568" y="90852"/>
                </a:lnTo>
                <a:lnTo>
                  <a:pt x="9620" y="101478"/>
                </a:lnTo>
                <a:lnTo>
                  <a:pt x="14427" y="105587"/>
                </a:lnTo>
                <a:lnTo>
                  <a:pt x="25466" y="111377"/>
                </a:lnTo>
                <a:lnTo>
                  <a:pt x="38097" y="114380"/>
                </a:lnTo>
                <a:lnTo>
                  <a:pt x="46151" y="114871"/>
                </a:lnTo>
                <a:lnTo>
                  <a:pt x="58851" y="113678"/>
                </a:lnTo>
                <a:lnTo>
                  <a:pt x="71264" y="110073"/>
                </a:lnTo>
                <a:lnTo>
                  <a:pt x="82755" y="103980"/>
                </a:lnTo>
                <a:lnTo>
                  <a:pt x="86080" y="101536"/>
                </a:lnTo>
                <a:lnTo>
                  <a:pt x="97368" y="91137"/>
                </a:lnTo>
                <a:lnTo>
                  <a:pt x="105529" y="81401"/>
                </a:lnTo>
                <a:lnTo>
                  <a:pt x="111706" y="73017"/>
                </a:lnTo>
                <a:lnTo>
                  <a:pt x="112090" y="72504"/>
                </a:lnTo>
                <a:lnTo>
                  <a:pt x="114896" y="68732"/>
                </a:lnTo>
                <a:lnTo>
                  <a:pt x="117386" y="65862"/>
                </a:lnTo>
                <a:lnTo>
                  <a:pt x="120065" y="64007"/>
                </a:lnTo>
                <a:lnTo>
                  <a:pt x="122758" y="62179"/>
                </a:lnTo>
                <a:lnTo>
                  <a:pt x="125615" y="61163"/>
                </a:lnTo>
                <a:lnTo>
                  <a:pt x="130048" y="61137"/>
                </a:lnTo>
                <a:lnTo>
                  <a:pt x="140101" y="62554"/>
                </a:lnTo>
                <a:lnTo>
                  <a:pt x="154451" y="67285"/>
                </a:lnTo>
                <a:lnTo>
                  <a:pt x="155155" y="67563"/>
                </a:lnTo>
                <a:lnTo>
                  <a:pt x="166195" y="72279"/>
                </a:lnTo>
                <a:lnTo>
                  <a:pt x="177770" y="76737"/>
                </a:lnTo>
                <a:lnTo>
                  <a:pt x="190816" y="79438"/>
                </a:lnTo>
                <a:lnTo>
                  <a:pt x="196176" y="79692"/>
                </a:lnTo>
                <a:lnTo>
                  <a:pt x="199250" y="79692"/>
                </a:lnTo>
                <a:lnTo>
                  <a:pt x="202476" y="79451"/>
                </a:lnTo>
                <a:lnTo>
                  <a:pt x="205892" y="78930"/>
                </a:lnTo>
                <a:lnTo>
                  <a:pt x="208991" y="77025"/>
                </a:lnTo>
                <a:lnTo>
                  <a:pt x="208800" y="74333"/>
                </a:lnTo>
                <a:lnTo>
                  <a:pt x="208775" y="69316"/>
                </a:lnTo>
                <a:lnTo>
                  <a:pt x="209308" y="66751"/>
                </a:lnTo>
                <a:lnTo>
                  <a:pt x="210159" y="64808"/>
                </a:lnTo>
                <a:lnTo>
                  <a:pt x="211442" y="61912"/>
                </a:lnTo>
                <a:lnTo>
                  <a:pt x="213334" y="60236"/>
                </a:lnTo>
                <a:lnTo>
                  <a:pt x="216268" y="58966"/>
                </a:lnTo>
                <a:lnTo>
                  <a:pt x="219189" y="57734"/>
                </a:lnTo>
                <a:lnTo>
                  <a:pt x="223189" y="57162"/>
                </a:lnTo>
                <a:lnTo>
                  <a:pt x="227901" y="57162"/>
                </a:lnTo>
                <a:lnTo>
                  <a:pt x="239800" y="57986"/>
                </a:lnTo>
                <a:lnTo>
                  <a:pt x="253138" y="59828"/>
                </a:lnTo>
                <a:lnTo>
                  <a:pt x="253403" y="59867"/>
                </a:lnTo>
                <a:lnTo>
                  <a:pt x="266133" y="61620"/>
                </a:lnTo>
                <a:lnTo>
                  <a:pt x="278746" y="62612"/>
                </a:lnTo>
                <a:lnTo>
                  <a:pt x="288163" y="62636"/>
                </a:lnTo>
                <a:lnTo>
                  <a:pt x="294690" y="61836"/>
                </a:lnTo>
                <a:lnTo>
                  <a:pt x="300443" y="59359"/>
                </a:lnTo>
                <a:lnTo>
                  <a:pt x="306197" y="56908"/>
                </a:lnTo>
                <a:lnTo>
                  <a:pt x="311111" y="52590"/>
                </a:lnTo>
                <a:lnTo>
                  <a:pt x="314083" y="46202"/>
                </a:lnTo>
                <a:lnTo>
                  <a:pt x="316039" y="42036"/>
                </a:lnTo>
                <a:lnTo>
                  <a:pt x="317004" y="38112"/>
                </a:lnTo>
                <a:lnTo>
                  <a:pt x="317030" y="30111"/>
                </a:lnTo>
                <a:lnTo>
                  <a:pt x="315595" y="26212"/>
                </a:lnTo>
                <a:lnTo>
                  <a:pt x="313220" y="23101"/>
                </a:lnTo>
                <a:lnTo>
                  <a:pt x="309638" y="18427"/>
                </a:lnTo>
                <a:lnTo>
                  <a:pt x="304228" y="15430"/>
                </a:lnTo>
                <a:lnTo>
                  <a:pt x="298246" y="13500"/>
                </a:lnTo>
                <a:lnTo>
                  <a:pt x="292239" y="11582"/>
                </a:lnTo>
                <a:lnTo>
                  <a:pt x="285584" y="10731"/>
                </a:lnTo>
                <a:lnTo>
                  <a:pt x="274472" y="10731"/>
                </a:lnTo>
                <a:lnTo>
                  <a:pt x="269913" y="11188"/>
                </a:lnTo>
                <a:lnTo>
                  <a:pt x="265849" y="12077"/>
                </a:lnTo>
                <a:lnTo>
                  <a:pt x="257784" y="13855"/>
                </a:lnTo>
                <a:lnTo>
                  <a:pt x="250571" y="17386"/>
                </a:lnTo>
                <a:lnTo>
                  <a:pt x="243547" y="20751"/>
                </a:lnTo>
                <a:lnTo>
                  <a:pt x="236512" y="24142"/>
                </a:lnTo>
                <a:lnTo>
                  <a:pt x="229654" y="27355"/>
                </a:lnTo>
                <a:lnTo>
                  <a:pt x="222376" y="28854"/>
                </a:lnTo>
                <a:lnTo>
                  <a:pt x="209798" y="30820"/>
                </a:lnTo>
                <a:lnTo>
                  <a:pt x="197140" y="31695"/>
                </a:lnTo>
                <a:lnTo>
                  <a:pt x="183984" y="31813"/>
                </a:lnTo>
                <a:lnTo>
                  <a:pt x="178117" y="31610"/>
                </a:lnTo>
                <a:lnTo>
                  <a:pt x="175648" y="31493"/>
                </a:lnTo>
                <a:lnTo>
                  <a:pt x="175526" y="35115"/>
                </a:lnTo>
                <a:lnTo>
                  <a:pt x="172021" y="34848"/>
                </a:lnTo>
                <a:lnTo>
                  <a:pt x="172072" y="17233"/>
                </a:lnTo>
                <a:lnTo>
                  <a:pt x="166547" y="13271"/>
                </a:lnTo>
                <a:lnTo>
                  <a:pt x="161036" y="9283"/>
                </a:lnTo>
                <a:lnTo>
                  <a:pt x="154025" y="7734"/>
                </a:lnTo>
                <a:lnTo>
                  <a:pt x="140030" y="7721"/>
                </a:lnTo>
                <a:lnTo>
                  <a:pt x="132969" y="9182"/>
                </a:lnTo>
                <a:lnTo>
                  <a:pt x="128259" y="11125"/>
                </a:lnTo>
                <a:close/>
              </a:path>
              <a:path w="209537" h="114871">
                <a:moveTo>
                  <a:pt x="172186" y="31330"/>
                </a:moveTo>
                <a:lnTo>
                  <a:pt x="175526" y="35115"/>
                </a:lnTo>
                <a:lnTo>
                  <a:pt x="175704" y="23901"/>
                </a:lnTo>
                <a:lnTo>
                  <a:pt x="172072" y="17233"/>
                </a:lnTo>
                <a:lnTo>
                  <a:pt x="172021" y="34848"/>
                </a:lnTo>
                <a:lnTo>
                  <a:pt x="175526" y="35115"/>
                </a:lnTo>
                <a:lnTo>
                  <a:pt x="172186" y="313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162911" y="2009665"/>
            <a:ext cx="309902" cy="107830"/>
          </a:xfrm>
          <a:custGeom>
            <a:avLst/>
            <a:gdLst/>
            <a:ahLst/>
            <a:cxnLst/>
            <a:rect l="l" t="t" r="r" b="b"/>
            <a:pathLst>
              <a:path w="309902" h="107830">
                <a:moveTo>
                  <a:pt x="976" y="65023"/>
                </a:moveTo>
                <a:lnTo>
                  <a:pt x="0" y="75709"/>
                </a:lnTo>
                <a:lnTo>
                  <a:pt x="1800" y="84907"/>
                </a:lnTo>
                <a:lnTo>
                  <a:pt x="5983" y="92596"/>
                </a:lnTo>
                <a:lnTo>
                  <a:pt x="12154" y="98754"/>
                </a:lnTo>
                <a:lnTo>
                  <a:pt x="19920" y="103360"/>
                </a:lnTo>
                <a:lnTo>
                  <a:pt x="28885" y="106392"/>
                </a:lnTo>
                <a:lnTo>
                  <a:pt x="38656" y="107830"/>
                </a:lnTo>
                <a:lnTo>
                  <a:pt x="48839" y="107652"/>
                </a:lnTo>
                <a:lnTo>
                  <a:pt x="59038" y="105837"/>
                </a:lnTo>
                <a:lnTo>
                  <a:pt x="68860" y="102363"/>
                </a:lnTo>
                <a:lnTo>
                  <a:pt x="77911" y="97210"/>
                </a:lnTo>
                <a:lnTo>
                  <a:pt x="89896" y="86756"/>
                </a:lnTo>
                <a:lnTo>
                  <a:pt x="97134" y="78501"/>
                </a:lnTo>
                <a:lnTo>
                  <a:pt x="102816" y="70950"/>
                </a:lnTo>
                <a:lnTo>
                  <a:pt x="107699" y="64426"/>
                </a:lnTo>
                <a:lnTo>
                  <a:pt x="112540" y="59251"/>
                </a:lnTo>
                <a:lnTo>
                  <a:pt x="118094" y="55751"/>
                </a:lnTo>
                <a:lnTo>
                  <a:pt x="125120" y="54249"/>
                </a:lnTo>
                <a:lnTo>
                  <a:pt x="134373" y="55067"/>
                </a:lnTo>
                <a:lnTo>
                  <a:pt x="146610" y="58531"/>
                </a:lnTo>
                <a:lnTo>
                  <a:pt x="152901" y="60883"/>
                </a:lnTo>
                <a:lnTo>
                  <a:pt x="163748" y="65518"/>
                </a:lnTo>
                <a:lnTo>
                  <a:pt x="174642" y="69779"/>
                </a:lnTo>
                <a:lnTo>
                  <a:pt x="186528" y="72436"/>
                </a:lnTo>
                <a:lnTo>
                  <a:pt x="200349" y="72256"/>
                </a:lnTo>
                <a:lnTo>
                  <a:pt x="201796" y="72047"/>
                </a:lnTo>
                <a:lnTo>
                  <a:pt x="202339" y="63165"/>
                </a:lnTo>
                <a:lnTo>
                  <a:pt x="205168" y="56936"/>
                </a:lnTo>
                <a:lnTo>
                  <a:pt x="209971" y="52970"/>
                </a:lnTo>
                <a:lnTo>
                  <a:pt x="216437" y="50872"/>
                </a:lnTo>
                <a:lnTo>
                  <a:pt x="224255" y="50253"/>
                </a:lnTo>
                <a:lnTo>
                  <a:pt x="233114" y="50718"/>
                </a:lnTo>
                <a:lnTo>
                  <a:pt x="242701" y="51878"/>
                </a:lnTo>
                <a:lnTo>
                  <a:pt x="252706" y="53338"/>
                </a:lnTo>
                <a:lnTo>
                  <a:pt x="262817" y="54708"/>
                </a:lnTo>
                <a:lnTo>
                  <a:pt x="272723" y="55595"/>
                </a:lnTo>
                <a:lnTo>
                  <a:pt x="282113" y="55607"/>
                </a:lnTo>
                <a:lnTo>
                  <a:pt x="290675" y="54353"/>
                </a:lnTo>
                <a:lnTo>
                  <a:pt x="298099" y="51439"/>
                </a:lnTo>
                <a:lnTo>
                  <a:pt x="304072" y="46475"/>
                </a:lnTo>
                <a:lnTo>
                  <a:pt x="307346" y="41313"/>
                </a:lnTo>
                <a:lnTo>
                  <a:pt x="309902" y="29910"/>
                </a:lnTo>
                <a:lnTo>
                  <a:pt x="306502" y="21384"/>
                </a:lnTo>
                <a:lnTo>
                  <a:pt x="298757" y="15515"/>
                </a:lnTo>
                <a:lnTo>
                  <a:pt x="288273" y="12083"/>
                </a:lnTo>
                <a:lnTo>
                  <a:pt x="276660" y="10870"/>
                </a:lnTo>
                <a:lnTo>
                  <a:pt x="265526" y="11655"/>
                </a:lnTo>
                <a:lnTo>
                  <a:pt x="263048" y="12128"/>
                </a:lnTo>
                <a:lnTo>
                  <a:pt x="251152" y="16078"/>
                </a:lnTo>
                <a:lnTo>
                  <a:pt x="239628" y="21442"/>
                </a:lnTo>
                <a:lnTo>
                  <a:pt x="227873" y="26518"/>
                </a:lnTo>
                <a:lnTo>
                  <a:pt x="219538" y="28917"/>
                </a:lnTo>
                <a:lnTo>
                  <a:pt x="206930" y="30896"/>
                </a:lnTo>
                <a:lnTo>
                  <a:pt x="194320" y="31803"/>
                </a:lnTo>
                <a:lnTo>
                  <a:pt x="181668" y="31908"/>
                </a:lnTo>
                <a:lnTo>
                  <a:pt x="168936" y="31480"/>
                </a:lnTo>
                <a:lnTo>
                  <a:pt x="168471" y="31457"/>
                </a:lnTo>
                <a:lnTo>
                  <a:pt x="166003" y="18397"/>
                </a:lnTo>
                <a:lnTo>
                  <a:pt x="157692" y="10792"/>
                </a:lnTo>
                <a:lnTo>
                  <a:pt x="145839" y="7914"/>
                </a:lnTo>
                <a:lnTo>
                  <a:pt x="132741" y="9036"/>
                </a:lnTo>
                <a:lnTo>
                  <a:pt x="124580" y="11595"/>
                </a:lnTo>
                <a:lnTo>
                  <a:pt x="101377" y="0"/>
                </a:lnTo>
                <a:lnTo>
                  <a:pt x="95267" y="6617"/>
                </a:lnTo>
                <a:lnTo>
                  <a:pt x="86611" y="11508"/>
                </a:lnTo>
                <a:lnTo>
                  <a:pt x="76054" y="15252"/>
                </a:lnTo>
                <a:lnTo>
                  <a:pt x="64241" y="18433"/>
                </a:lnTo>
                <a:lnTo>
                  <a:pt x="51815" y="21631"/>
                </a:lnTo>
                <a:lnTo>
                  <a:pt x="39423" y="25428"/>
                </a:lnTo>
                <a:lnTo>
                  <a:pt x="27708" y="30406"/>
                </a:lnTo>
                <a:lnTo>
                  <a:pt x="17315" y="37145"/>
                </a:lnTo>
                <a:lnTo>
                  <a:pt x="8888" y="46228"/>
                </a:lnTo>
                <a:lnTo>
                  <a:pt x="5124" y="52870"/>
                </a:lnTo>
                <a:lnTo>
                  <a:pt x="976" y="650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361189" y="2060962"/>
            <a:ext cx="7708" cy="20993"/>
          </a:xfrm>
          <a:custGeom>
            <a:avLst/>
            <a:gdLst/>
            <a:ahLst/>
            <a:cxnLst/>
            <a:rect l="l" t="t" r="r" b="b"/>
            <a:pathLst>
              <a:path w="7708" h="20993">
                <a:moveTo>
                  <a:pt x="3187" y="4254"/>
                </a:moveTo>
                <a:lnTo>
                  <a:pt x="1866" y="7302"/>
                </a:lnTo>
                <a:lnTo>
                  <a:pt x="2971" y="17272"/>
                </a:lnTo>
                <a:lnTo>
                  <a:pt x="0" y="20993"/>
                </a:lnTo>
                <a:lnTo>
                  <a:pt x="3517" y="20751"/>
                </a:lnTo>
                <a:lnTo>
                  <a:pt x="7708" y="0"/>
                </a:lnTo>
                <a:lnTo>
                  <a:pt x="3187" y="42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258905" y="2012815"/>
            <a:ext cx="6719" cy="7810"/>
          </a:xfrm>
          <a:custGeom>
            <a:avLst/>
            <a:gdLst/>
            <a:ahLst/>
            <a:cxnLst/>
            <a:rect l="l" t="t" r="r" b="b"/>
            <a:pathLst>
              <a:path w="6719" h="7810">
                <a:moveTo>
                  <a:pt x="3810" y="0"/>
                </a:moveTo>
                <a:lnTo>
                  <a:pt x="0" y="7810"/>
                </a:lnTo>
                <a:lnTo>
                  <a:pt x="5130" y="4076"/>
                </a:lnTo>
                <a:lnTo>
                  <a:pt x="6719" y="1453"/>
                </a:lnTo>
                <a:lnTo>
                  <a:pt x="381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159349" y="2007850"/>
            <a:ext cx="132981" cy="99899"/>
          </a:xfrm>
          <a:custGeom>
            <a:avLst/>
            <a:gdLst/>
            <a:ahLst/>
            <a:cxnLst/>
            <a:rect l="l" t="t" r="r" b="b"/>
            <a:pathLst>
              <a:path w="132981" h="99899">
                <a:moveTo>
                  <a:pt x="5486" y="53238"/>
                </a:moveTo>
                <a:lnTo>
                  <a:pt x="1739" y="61455"/>
                </a:lnTo>
                <a:lnTo>
                  <a:pt x="0" y="68999"/>
                </a:lnTo>
                <a:lnTo>
                  <a:pt x="0" y="75818"/>
                </a:lnTo>
                <a:lnTo>
                  <a:pt x="2577" y="89267"/>
                </a:lnTo>
                <a:lnTo>
                  <a:pt x="9630" y="99899"/>
                </a:lnTo>
                <a:lnTo>
                  <a:pt x="7086" y="85864"/>
                </a:lnTo>
                <a:lnTo>
                  <a:pt x="7048" y="70205"/>
                </a:lnTo>
                <a:lnTo>
                  <a:pt x="8483" y="63652"/>
                </a:lnTo>
                <a:lnTo>
                  <a:pt x="11899" y="56146"/>
                </a:lnTo>
                <a:lnTo>
                  <a:pt x="19153" y="45362"/>
                </a:lnTo>
                <a:lnTo>
                  <a:pt x="29129" y="37455"/>
                </a:lnTo>
                <a:lnTo>
                  <a:pt x="42118" y="31306"/>
                </a:lnTo>
                <a:lnTo>
                  <a:pt x="54353" y="27385"/>
                </a:lnTo>
                <a:lnTo>
                  <a:pt x="66923" y="24102"/>
                </a:lnTo>
                <a:lnTo>
                  <a:pt x="73596" y="22402"/>
                </a:lnTo>
                <a:lnTo>
                  <a:pt x="80810" y="20497"/>
                </a:lnTo>
                <a:lnTo>
                  <a:pt x="87668" y="18465"/>
                </a:lnTo>
                <a:lnTo>
                  <a:pt x="93624" y="15620"/>
                </a:lnTo>
                <a:lnTo>
                  <a:pt x="99555" y="12776"/>
                </a:lnTo>
                <a:lnTo>
                  <a:pt x="103365" y="4965"/>
                </a:lnTo>
                <a:lnTo>
                  <a:pt x="106274" y="6419"/>
                </a:lnTo>
                <a:lnTo>
                  <a:pt x="126568" y="16560"/>
                </a:lnTo>
                <a:lnTo>
                  <a:pt x="129489" y="16675"/>
                </a:lnTo>
                <a:lnTo>
                  <a:pt x="129717" y="10261"/>
                </a:lnTo>
                <a:lnTo>
                  <a:pt x="132981" y="7607"/>
                </a:lnTo>
                <a:lnTo>
                  <a:pt x="128285" y="9545"/>
                </a:lnTo>
                <a:lnTo>
                  <a:pt x="128142" y="13411"/>
                </a:lnTo>
                <a:lnTo>
                  <a:pt x="126796" y="10159"/>
                </a:lnTo>
                <a:lnTo>
                  <a:pt x="107962" y="3632"/>
                </a:lnTo>
                <a:lnTo>
                  <a:pt x="104940" y="1816"/>
                </a:lnTo>
                <a:lnTo>
                  <a:pt x="101917" y="0"/>
                </a:lnTo>
                <a:lnTo>
                  <a:pt x="98920" y="5029"/>
                </a:lnTo>
                <a:lnTo>
                  <a:pt x="93002" y="8686"/>
                </a:lnTo>
                <a:lnTo>
                  <a:pt x="84962" y="11607"/>
                </a:lnTo>
                <a:lnTo>
                  <a:pt x="73888" y="15027"/>
                </a:lnTo>
                <a:lnTo>
                  <a:pt x="61550" y="18190"/>
                </a:lnTo>
                <a:lnTo>
                  <a:pt x="48661" y="21703"/>
                </a:lnTo>
                <a:lnTo>
                  <a:pt x="41922" y="23888"/>
                </a:lnTo>
                <a:lnTo>
                  <a:pt x="34429" y="26530"/>
                </a:lnTo>
                <a:lnTo>
                  <a:pt x="27177" y="29844"/>
                </a:lnTo>
                <a:lnTo>
                  <a:pt x="20840" y="34531"/>
                </a:lnTo>
                <a:lnTo>
                  <a:pt x="14503" y="39204"/>
                </a:lnTo>
                <a:lnTo>
                  <a:pt x="9093" y="45300"/>
                </a:lnTo>
                <a:lnTo>
                  <a:pt x="5486" y="532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261267" y="2006274"/>
            <a:ext cx="26367" cy="14986"/>
          </a:xfrm>
          <a:custGeom>
            <a:avLst/>
            <a:gdLst/>
            <a:ahLst/>
            <a:cxnLst/>
            <a:rect l="l" t="t" r="r" b="b"/>
            <a:pathLst>
              <a:path w="26367" h="14986">
                <a:moveTo>
                  <a:pt x="24879" y="11734"/>
                </a:moveTo>
                <a:lnTo>
                  <a:pt x="26225" y="14985"/>
                </a:lnTo>
                <a:lnTo>
                  <a:pt x="26367" y="11120"/>
                </a:lnTo>
                <a:lnTo>
                  <a:pt x="4597" y="241"/>
                </a:lnTo>
                <a:lnTo>
                  <a:pt x="952" y="0"/>
                </a:lnTo>
                <a:lnTo>
                  <a:pt x="0" y="1574"/>
                </a:lnTo>
                <a:lnTo>
                  <a:pt x="3022" y="3390"/>
                </a:lnTo>
                <a:lnTo>
                  <a:pt x="6045" y="5206"/>
                </a:lnTo>
                <a:lnTo>
                  <a:pt x="24879" y="1173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331382" y="2023509"/>
            <a:ext cx="3670" cy="17881"/>
          </a:xfrm>
          <a:custGeom>
            <a:avLst/>
            <a:gdLst/>
            <a:ahLst/>
            <a:cxnLst/>
            <a:rect l="l" t="t" r="r" b="b"/>
            <a:pathLst>
              <a:path w="3670" h="17881">
                <a:moveTo>
                  <a:pt x="165" y="14097"/>
                </a:moveTo>
                <a:lnTo>
                  <a:pt x="3505" y="17881"/>
                </a:lnTo>
                <a:lnTo>
                  <a:pt x="3670" y="6667"/>
                </a:lnTo>
                <a:lnTo>
                  <a:pt x="50" y="0"/>
                </a:lnTo>
                <a:lnTo>
                  <a:pt x="0" y="17614"/>
                </a:lnTo>
                <a:lnTo>
                  <a:pt x="3505" y="17881"/>
                </a:lnTo>
                <a:lnTo>
                  <a:pt x="165" y="140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166435" y="2013997"/>
            <a:ext cx="309956" cy="107149"/>
          </a:xfrm>
          <a:custGeom>
            <a:avLst/>
            <a:gdLst/>
            <a:ahLst/>
            <a:cxnLst/>
            <a:rect l="l" t="t" r="r" b="b"/>
            <a:pathLst>
              <a:path w="309956" h="107149">
                <a:moveTo>
                  <a:pt x="207479" y="43383"/>
                </a:moveTo>
                <a:lnTo>
                  <a:pt x="202463" y="46964"/>
                </a:lnTo>
                <a:lnTo>
                  <a:pt x="198272" y="67716"/>
                </a:lnTo>
                <a:lnTo>
                  <a:pt x="194754" y="67957"/>
                </a:lnTo>
                <a:lnTo>
                  <a:pt x="194652" y="64985"/>
                </a:lnTo>
                <a:lnTo>
                  <a:pt x="194754" y="67957"/>
                </a:lnTo>
                <a:lnTo>
                  <a:pt x="197726" y="64236"/>
                </a:lnTo>
                <a:lnTo>
                  <a:pt x="196621" y="54267"/>
                </a:lnTo>
                <a:lnTo>
                  <a:pt x="195287" y="57302"/>
                </a:lnTo>
                <a:lnTo>
                  <a:pt x="194652" y="60871"/>
                </a:lnTo>
                <a:lnTo>
                  <a:pt x="194652" y="64720"/>
                </a:lnTo>
                <a:lnTo>
                  <a:pt x="191795" y="64922"/>
                </a:lnTo>
                <a:lnTo>
                  <a:pt x="189102" y="64922"/>
                </a:lnTo>
                <a:lnTo>
                  <a:pt x="176199" y="63272"/>
                </a:lnTo>
                <a:lnTo>
                  <a:pt x="164513" y="59197"/>
                </a:lnTo>
                <a:lnTo>
                  <a:pt x="152705" y="54117"/>
                </a:lnTo>
                <a:lnTo>
                  <a:pt x="150672" y="53289"/>
                </a:lnTo>
                <a:lnTo>
                  <a:pt x="136511" y="48459"/>
                </a:lnTo>
                <a:lnTo>
                  <a:pt x="125375" y="46451"/>
                </a:lnTo>
                <a:lnTo>
                  <a:pt x="117373" y="46342"/>
                </a:lnTo>
                <a:lnTo>
                  <a:pt x="112725" y="47866"/>
                </a:lnTo>
                <a:lnTo>
                  <a:pt x="108978" y="50495"/>
                </a:lnTo>
                <a:lnTo>
                  <a:pt x="103327" y="54470"/>
                </a:lnTo>
                <a:lnTo>
                  <a:pt x="99644" y="60274"/>
                </a:lnTo>
                <a:lnTo>
                  <a:pt x="94805" y="66789"/>
                </a:lnTo>
                <a:lnTo>
                  <a:pt x="87787" y="75675"/>
                </a:lnTo>
                <a:lnTo>
                  <a:pt x="78375" y="85168"/>
                </a:lnTo>
                <a:lnTo>
                  <a:pt x="74625" y="88303"/>
                </a:lnTo>
                <a:lnTo>
                  <a:pt x="63598" y="94954"/>
                </a:lnTo>
                <a:lnTo>
                  <a:pt x="51229" y="98890"/>
                </a:lnTo>
                <a:lnTo>
                  <a:pt x="39077" y="100114"/>
                </a:lnTo>
                <a:lnTo>
                  <a:pt x="25643" y="98512"/>
                </a:lnTo>
                <a:lnTo>
                  <a:pt x="14054" y="93856"/>
                </a:lnTo>
                <a:lnTo>
                  <a:pt x="11480" y="92163"/>
                </a:lnTo>
                <a:lnTo>
                  <a:pt x="4381" y="86956"/>
                </a:lnTo>
                <a:lnTo>
                  <a:pt x="0" y="79717"/>
                </a:lnTo>
                <a:lnTo>
                  <a:pt x="2543" y="93752"/>
                </a:lnTo>
                <a:lnTo>
                  <a:pt x="7353" y="97866"/>
                </a:lnTo>
                <a:lnTo>
                  <a:pt x="18387" y="103651"/>
                </a:lnTo>
                <a:lnTo>
                  <a:pt x="31022" y="106654"/>
                </a:lnTo>
                <a:lnTo>
                  <a:pt x="39077" y="107149"/>
                </a:lnTo>
                <a:lnTo>
                  <a:pt x="51772" y="105957"/>
                </a:lnTo>
                <a:lnTo>
                  <a:pt x="64186" y="102352"/>
                </a:lnTo>
                <a:lnTo>
                  <a:pt x="75681" y="96259"/>
                </a:lnTo>
                <a:lnTo>
                  <a:pt x="79006" y="93814"/>
                </a:lnTo>
                <a:lnTo>
                  <a:pt x="90294" y="83409"/>
                </a:lnTo>
                <a:lnTo>
                  <a:pt x="98455" y="73676"/>
                </a:lnTo>
                <a:lnTo>
                  <a:pt x="104632" y="65295"/>
                </a:lnTo>
                <a:lnTo>
                  <a:pt x="105016" y="64782"/>
                </a:lnTo>
                <a:lnTo>
                  <a:pt x="107822" y="61010"/>
                </a:lnTo>
                <a:lnTo>
                  <a:pt x="110312" y="58127"/>
                </a:lnTo>
                <a:lnTo>
                  <a:pt x="112991" y="56286"/>
                </a:lnTo>
                <a:lnTo>
                  <a:pt x="115671" y="54457"/>
                </a:lnTo>
                <a:lnTo>
                  <a:pt x="118541" y="53428"/>
                </a:lnTo>
                <a:lnTo>
                  <a:pt x="122974" y="53416"/>
                </a:lnTo>
                <a:lnTo>
                  <a:pt x="133028" y="54831"/>
                </a:lnTo>
                <a:lnTo>
                  <a:pt x="147382" y="59553"/>
                </a:lnTo>
                <a:lnTo>
                  <a:pt x="148081" y="59829"/>
                </a:lnTo>
                <a:lnTo>
                  <a:pt x="159121" y="64552"/>
                </a:lnTo>
                <a:lnTo>
                  <a:pt x="170694" y="69013"/>
                </a:lnTo>
                <a:lnTo>
                  <a:pt x="183738" y="71716"/>
                </a:lnTo>
                <a:lnTo>
                  <a:pt x="189102" y="71970"/>
                </a:lnTo>
                <a:lnTo>
                  <a:pt x="192176" y="71970"/>
                </a:lnTo>
                <a:lnTo>
                  <a:pt x="195402" y="71729"/>
                </a:lnTo>
                <a:lnTo>
                  <a:pt x="198818" y="71196"/>
                </a:lnTo>
                <a:lnTo>
                  <a:pt x="201904" y="69303"/>
                </a:lnTo>
                <a:lnTo>
                  <a:pt x="201726" y="66611"/>
                </a:lnTo>
                <a:lnTo>
                  <a:pt x="201701" y="61594"/>
                </a:lnTo>
                <a:lnTo>
                  <a:pt x="202222" y="59016"/>
                </a:lnTo>
                <a:lnTo>
                  <a:pt x="203072" y="57086"/>
                </a:lnTo>
                <a:lnTo>
                  <a:pt x="204368" y="54190"/>
                </a:lnTo>
                <a:lnTo>
                  <a:pt x="206247" y="52514"/>
                </a:lnTo>
                <a:lnTo>
                  <a:pt x="209194" y="51244"/>
                </a:lnTo>
                <a:lnTo>
                  <a:pt x="212115" y="50012"/>
                </a:lnTo>
                <a:lnTo>
                  <a:pt x="216115" y="49428"/>
                </a:lnTo>
                <a:lnTo>
                  <a:pt x="220827" y="49441"/>
                </a:lnTo>
                <a:lnTo>
                  <a:pt x="232726" y="50264"/>
                </a:lnTo>
                <a:lnTo>
                  <a:pt x="246064" y="52106"/>
                </a:lnTo>
                <a:lnTo>
                  <a:pt x="246329" y="52146"/>
                </a:lnTo>
                <a:lnTo>
                  <a:pt x="259059" y="53894"/>
                </a:lnTo>
                <a:lnTo>
                  <a:pt x="271672" y="54888"/>
                </a:lnTo>
                <a:lnTo>
                  <a:pt x="281076" y="54914"/>
                </a:lnTo>
                <a:lnTo>
                  <a:pt x="287616" y="54114"/>
                </a:lnTo>
                <a:lnTo>
                  <a:pt x="293370" y="51638"/>
                </a:lnTo>
                <a:lnTo>
                  <a:pt x="299123" y="49187"/>
                </a:lnTo>
                <a:lnTo>
                  <a:pt x="304025" y="44869"/>
                </a:lnTo>
                <a:lnTo>
                  <a:pt x="307009" y="38480"/>
                </a:lnTo>
                <a:lnTo>
                  <a:pt x="308965" y="34302"/>
                </a:lnTo>
                <a:lnTo>
                  <a:pt x="309930" y="30391"/>
                </a:lnTo>
                <a:lnTo>
                  <a:pt x="309956" y="22390"/>
                </a:lnTo>
                <a:lnTo>
                  <a:pt x="308521" y="18478"/>
                </a:lnTo>
                <a:lnTo>
                  <a:pt x="306146" y="15379"/>
                </a:lnTo>
                <a:lnTo>
                  <a:pt x="302564" y="10706"/>
                </a:lnTo>
                <a:lnTo>
                  <a:pt x="297154" y="7708"/>
                </a:lnTo>
                <a:lnTo>
                  <a:pt x="291172" y="5778"/>
                </a:lnTo>
                <a:lnTo>
                  <a:pt x="285165" y="3860"/>
                </a:lnTo>
                <a:lnTo>
                  <a:pt x="278498" y="3009"/>
                </a:lnTo>
                <a:lnTo>
                  <a:pt x="267398" y="3009"/>
                </a:lnTo>
                <a:lnTo>
                  <a:pt x="262839" y="3467"/>
                </a:lnTo>
                <a:lnTo>
                  <a:pt x="258775" y="4356"/>
                </a:lnTo>
                <a:lnTo>
                  <a:pt x="250710" y="6121"/>
                </a:lnTo>
                <a:lnTo>
                  <a:pt x="243497" y="9664"/>
                </a:lnTo>
                <a:lnTo>
                  <a:pt x="236473" y="13030"/>
                </a:lnTo>
                <a:lnTo>
                  <a:pt x="229438" y="16421"/>
                </a:lnTo>
                <a:lnTo>
                  <a:pt x="222567" y="19634"/>
                </a:lnTo>
                <a:lnTo>
                  <a:pt x="215303" y="21132"/>
                </a:lnTo>
                <a:lnTo>
                  <a:pt x="202718" y="23098"/>
                </a:lnTo>
                <a:lnTo>
                  <a:pt x="190064" y="23974"/>
                </a:lnTo>
                <a:lnTo>
                  <a:pt x="176898" y="24091"/>
                </a:lnTo>
                <a:lnTo>
                  <a:pt x="171043" y="23888"/>
                </a:lnTo>
                <a:lnTo>
                  <a:pt x="168561" y="23771"/>
                </a:lnTo>
                <a:lnTo>
                  <a:pt x="168452" y="27393"/>
                </a:lnTo>
                <a:lnTo>
                  <a:pt x="164947" y="27127"/>
                </a:lnTo>
                <a:lnTo>
                  <a:pt x="164998" y="9512"/>
                </a:lnTo>
                <a:lnTo>
                  <a:pt x="159461" y="5549"/>
                </a:lnTo>
                <a:lnTo>
                  <a:pt x="153962" y="1549"/>
                </a:lnTo>
                <a:lnTo>
                  <a:pt x="146951" y="0"/>
                </a:lnTo>
                <a:lnTo>
                  <a:pt x="132943" y="0"/>
                </a:lnTo>
                <a:lnTo>
                  <a:pt x="125895" y="1460"/>
                </a:lnTo>
                <a:lnTo>
                  <a:pt x="122631" y="4114"/>
                </a:lnTo>
                <a:lnTo>
                  <a:pt x="122402" y="10528"/>
                </a:lnTo>
                <a:lnTo>
                  <a:pt x="127698" y="8331"/>
                </a:lnTo>
                <a:lnTo>
                  <a:pt x="133959" y="7035"/>
                </a:lnTo>
                <a:lnTo>
                  <a:pt x="145922" y="7023"/>
                </a:lnTo>
                <a:lnTo>
                  <a:pt x="151510" y="8445"/>
                </a:lnTo>
                <a:lnTo>
                  <a:pt x="155308" y="11239"/>
                </a:lnTo>
                <a:lnTo>
                  <a:pt x="159080" y="14058"/>
                </a:lnTo>
                <a:lnTo>
                  <a:pt x="161455" y="18008"/>
                </a:lnTo>
                <a:lnTo>
                  <a:pt x="161518" y="24739"/>
                </a:lnTo>
                <a:lnTo>
                  <a:pt x="161366" y="27812"/>
                </a:lnTo>
                <a:lnTo>
                  <a:pt x="163817" y="30594"/>
                </a:lnTo>
                <a:lnTo>
                  <a:pt x="164769" y="30645"/>
                </a:lnTo>
                <a:lnTo>
                  <a:pt x="170764" y="30924"/>
                </a:lnTo>
                <a:lnTo>
                  <a:pt x="168554" y="24739"/>
                </a:lnTo>
                <a:lnTo>
                  <a:pt x="170764" y="30924"/>
                </a:lnTo>
                <a:lnTo>
                  <a:pt x="176733" y="31140"/>
                </a:lnTo>
                <a:lnTo>
                  <a:pt x="182714" y="31140"/>
                </a:lnTo>
                <a:lnTo>
                  <a:pt x="195323" y="30785"/>
                </a:lnTo>
                <a:lnTo>
                  <a:pt x="207973" y="29541"/>
                </a:lnTo>
                <a:lnTo>
                  <a:pt x="216725" y="28028"/>
                </a:lnTo>
                <a:lnTo>
                  <a:pt x="225082" y="26288"/>
                </a:lnTo>
                <a:lnTo>
                  <a:pt x="232460" y="22758"/>
                </a:lnTo>
                <a:lnTo>
                  <a:pt x="239522" y="19380"/>
                </a:lnTo>
                <a:lnTo>
                  <a:pt x="246570" y="15976"/>
                </a:lnTo>
                <a:lnTo>
                  <a:pt x="253301" y="12750"/>
                </a:lnTo>
                <a:lnTo>
                  <a:pt x="260273" y="11239"/>
                </a:lnTo>
                <a:lnTo>
                  <a:pt x="263753" y="10477"/>
                </a:lnTo>
                <a:lnTo>
                  <a:pt x="267855" y="10058"/>
                </a:lnTo>
                <a:lnTo>
                  <a:pt x="279793" y="10032"/>
                </a:lnTo>
                <a:lnTo>
                  <a:pt x="287959" y="11480"/>
                </a:lnTo>
                <a:lnTo>
                  <a:pt x="293776" y="14389"/>
                </a:lnTo>
                <a:lnTo>
                  <a:pt x="296697" y="15836"/>
                </a:lnTo>
                <a:lnTo>
                  <a:pt x="300532" y="19634"/>
                </a:lnTo>
                <a:lnTo>
                  <a:pt x="302882" y="23875"/>
                </a:lnTo>
                <a:lnTo>
                  <a:pt x="302895" y="29121"/>
                </a:lnTo>
                <a:lnTo>
                  <a:pt x="302259" y="32029"/>
                </a:lnTo>
                <a:lnTo>
                  <a:pt x="300634" y="35483"/>
                </a:lnTo>
                <a:lnTo>
                  <a:pt x="298323" y="40335"/>
                </a:lnTo>
                <a:lnTo>
                  <a:pt x="295008" y="43230"/>
                </a:lnTo>
                <a:lnTo>
                  <a:pt x="290576" y="45173"/>
                </a:lnTo>
                <a:lnTo>
                  <a:pt x="286143" y="47104"/>
                </a:lnTo>
                <a:lnTo>
                  <a:pt x="280530" y="47891"/>
                </a:lnTo>
                <a:lnTo>
                  <a:pt x="274231" y="47878"/>
                </a:lnTo>
                <a:lnTo>
                  <a:pt x="261974" y="47134"/>
                </a:lnTo>
                <a:lnTo>
                  <a:pt x="249015" y="45418"/>
                </a:lnTo>
                <a:lnTo>
                  <a:pt x="247357" y="45173"/>
                </a:lnTo>
                <a:lnTo>
                  <a:pt x="234308" y="43356"/>
                </a:lnTo>
                <a:lnTo>
                  <a:pt x="221999" y="42414"/>
                </a:lnTo>
                <a:lnTo>
                  <a:pt x="213867" y="42417"/>
                </a:lnTo>
                <a:lnTo>
                  <a:pt x="207479" y="433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438373" y="2322265"/>
            <a:ext cx="312990" cy="95339"/>
          </a:xfrm>
          <a:custGeom>
            <a:avLst/>
            <a:gdLst/>
            <a:ahLst/>
            <a:cxnLst/>
            <a:rect l="l" t="t" r="r" b="b"/>
            <a:pathLst>
              <a:path w="312990" h="95339">
                <a:moveTo>
                  <a:pt x="200872" y="82349"/>
                </a:moveTo>
                <a:lnTo>
                  <a:pt x="204626" y="76870"/>
                </a:lnTo>
                <a:lnTo>
                  <a:pt x="209758" y="73822"/>
                </a:lnTo>
                <a:lnTo>
                  <a:pt x="216071" y="72814"/>
                </a:lnTo>
                <a:lnTo>
                  <a:pt x="223364" y="73451"/>
                </a:lnTo>
                <a:lnTo>
                  <a:pt x="231437" y="75341"/>
                </a:lnTo>
                <a:lnTo>
                  <a:pt x="240091" y="78092"/>
                </a:lnTo>
                <a:lnTo>
                  <a:pt x="249126" y="81310"/>
                </a:lnTo>
                <a:lnTo>
                  <a:pt x="258343" y="84603"/>
                </a:lnTo>
                <a:lnTo>
                  <a:pt x="267542" y="87578"/>
                </a:lnTo>
                <a:lnTo>
                  <a:pt x="276523" y="89841"/>
                </a:lnTo>
                <a:lnTo>
                  <a:pt x="285087" y="91001"/>
                </a:lnTo>
                <a:lnTo>
                  <a:pt x="293035" y="90664"/>
                </a:lnTo>
                <a:lnTo>
                  <a:pt x="300166" y="88438"/>
                </a:lnTo>
                <a:lnTo>
                  <a:pt x="306281" y="83929"/>
                </a:lnTo>
                <a:lnTo>
                  <a:pt x="308261" y="81584"/>
                </a:lnTo>
                <a:lnTo>
                  <a:pt x="312990" y="71293"/>
                </a:lnTo>
                <a:lnTo>
                  <a:pt x="311722" y="62508"/>
                </a:lnTo>
                <a:lnTo>
                  <a:pt x="305902" y="55323"/>
                </a:lnTo>
                <a:lnTo>
                  <a:pt x="296976" y="49832"/>
                </a:lnTo>
                <a:lnTo>
                  <a:pt x="286389" y="46133"/>
                </a:lnTo>
                <a:lnTo>
                  <a:pt x="275587" y="44318"/>
                </a:lnTo>
                <a:lnTo>
                  <a:pt x="270681" y="44145"/>
                </a:lnTo>
                <a:lnTo>
                  <a:pt x="258240" y="45645"/>
                </a:lnTo>
                <a:lnTo>
                  <a:pt x="245878" y="48604"/>
                </a:lnTo>
                <a:lnTo>
                  <a:pt x="233344" y="51237"/>
                </a:lnTo>
                <a:lnTo>
                  <a:pt x="224695" y="51930"/>
                </a:lnTo>
                <a:lnTo>
                  <a:pt x="211918" y="51351"/>
                </a:lnTo>
                <a:lnTo>
                  <a:pt x="199354" y="49712"/>
                </a:lnTo>
                <a:lnTo>
                  <a:pt x="186909" y="47273"/>
                </a:lnTo>
                <a:lnTo>
                  <a:pt x="174489" y="44295"/>
                </a:lnTo>
                <a:lnTo>
                  <a:pt x="174149" y="44208"/>
                </a:lnTo>
                <a:lnTo>
                  <a:pt x="174576" y="31727"/>
                </a:lnTo>
                <a:lnTo>
                  <a:pt x="168976" y="22867"/>
                </a:lnTo>
                <a:lnTo>
                  <a:pt x="159272" y="17424"/>
                </a:lnTo>
                <a:lnTo>
                  <a:pt x="147388" y="15195"/>
                </a:lnTo>
                <a:lnTo>
                  <a:pt x="135247" y="15975"/>
                </a:lnTo>
                <a:lnTo>
                  <a:pt x="135109" y="16002"/>
                </a:lnTo>
                <a:lnTo>
                  <a:pt x="114687" y="0"/>
                </a:lnTo>
                <a:lnTo>
                  <a:pt x="107998" y="4960"/>
                </a:lnTo>
                <a:lnTo>
                  <a:pt x="99432" y="7988"/>
                </a:lnTo>
                <a:lnTo>
                  <a:pt x="89398" y="9639"/>
                </a:lnTo>
                <a:lnTo>
                  <a:pt x="78307" y="10468"/>
                </a:lnTo>
                <a:lnTo>
                  <a:pt x="66569" y="11030"/>
                </a:lnTo>
                <a:lnTo>
                  <a:pt x="54592" y="11881"/>
                </a:lnTo>
                <a:lnTo>
                  <a:pt x="42787" y="13575"/>
                </a:lnTo>
                <a:lnTo>
                  <a:pt x="31564" y="16668"/>
                </a:lnTo>
                <a:lnTo>
                  <a:pt x="21332" y="21714"/>
                </a:lnTo>
                <a:lnTo>
                  <a:pt x="12500" y="29270"/>
                </a:lnTo>
                <a:lnTo>
                  <a:pt x="9823" y="32600"/>
                </a:lnTo>
                <a:lnTo>
                  <a:pt x="3562" y="43162"/>
                </a:lnTo>
                <a:lnTo>
                  <a:pt x="397" y="52999"/>
                </a:lnTo>
                <a:lnTo>
                  <a:pt x="0" y="62027"/>
                </a:lnTo>
                <a:lnTo>
                  <a:pt x="2039" y="70159"/>
                </a:lnTo>
                <a:lnTo>
                  <a:pt x="6188" y="77309"/>
                </a:lnTo>
                <a:lnTo>
                  <a:pt x="12115" y="83392"/>
                </a:lnTo>
                <a:lnTo>
                  <a:pt x="19492" y="88323"/>
                </a:lnTo>
                <a:lnTo>
                  <a:pt x="27990" y="92015"/>
                </a:lnTo>
                <a:lnTo>
                  <a:pt x="37279" y="94382"/>
                </a:lnTo>
                <a:lnTo>
                  <a:pt x="47030" y="95339"/>
                </a:lnTo>
                <a:lnTo>
                  <a:pt x="56913" y="94801"/>
                </a:lnTo>
                <a:lnTo>
                  <a:pt x="66600" y="92680"/>
                </a:lnTo>
                <a:lnTo>
                  <a:pt x="75038" y="89268"/>
                </a:lnTo>
                <a:lnTo>
                  <a:pt x="86287" y="82602"/>
                </a:lnTo>
                <a:lnTo>
                  <a:pt x="95125" y="75851"/>
                </a:lnTo>
                <a:lnTo>
                  <a:pt x="102264" y="69507"/>
                </a:lnTo>
                <a:lnTo>
                  <a:pt x="108417" y="64065"/>
                </a:lnTo>
                <a:lnTo>
                  <a:pt x="114296" y="60015"/>
                </a:lnTo>
                <a:lnTo>
                  <a:pt x="120613" y="57851"/>
                </a:lnTo>
                <a:lnTo>
                  <a:pt x="128080" y="58066"/>
                </a:lnTo>
                <a:lnTo>
                  <a:pt x="137411" y="61152"/>
                </a:lnTo>
                <a:lnTo>
                  <a:pt x="149317" y="67602"/>
                </a:lnTo>
                <a:lnTo>
                  <a:pt x="153016" y="69951"/>
                </a:lnTo>
                <a:lnTo>
                  <a:pt x="163071" y="76901"/>
                </a:lnTo>
                <a:lnTo>
                  <a:pt x="173306" y="83430"/>
                </a:lnTo>
                <a:lnTo>
                  <a:pt x="185022" y="88403"/>
                </a:lnTo>
                <a:lnTo>
                  <a:pt x="198698" y="90652"/>
                </a:lnTo>
                <a:lnTo>
                  <a:pt x="200872" y="82349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434696" y="2318531"/>
            <a:ext cx="320382" cy="98336"/>
          </a:xfrm>
          <a:custGeom>
            <a:avLst/>
            <a:gdLst/>
            <a:ahLst/>
            <a:cxnLst/>
            <a:rect l="l" t="t" r="r" b="b"/>
            <a:pathLst>
              <a:path w="320382" h="98336">
                <a:moveTo>
                  <a:pt x="118748" y="8505"/>
                </a:moveTo>
                <a:lnTo>
                  <a:pt x="136613" y="22504"/>
                </a:lnTo>
                <a:lnTo>
                  <a:pt x="138112" y="16268"/>
                </a:lnTo>
                <a:lnTo>
                  <a:pt x="138785" y="19735"/>
                </a:lnTo>
                <a:lnTo>
                  <a:pt x="139445" y="23190"/>
                </a:lnTo>
                <a:lnTo>
                  <a:pt x="142239" y="22656"/>
                </a:lnTo>
                <a:lnTo>
                  <a:pt x="140957" y="16967"/>
                </a:lnTo>
                <a:lnTo>
                  <a:pt x="139683" y="15968"/>
                </a:lnTo>
                <a:lnTo>
                  <a:pt x="120954" y="6108"/>
                </a:lnTo>
                <a:lnTo>
                  <a:pt x="118748" y="8505"/>
                </a:lnTo>
                <a:close/>
              </a:path>
              <a:path w="320382" h="98336">
                <a:moveTo>
                  <a:pt x="138112" y="16268"/>
                </a:moveTo>
                <a:lnTo>
                  <a:pt x="136613" y="22504"/>
                </a:lnTo>
                <a:lnTo>
                  <a:pt x="139445" y="23190"/>
                </a:lnTo>
                <a:lnTo>
                  <a:pt x="138785" y="19735"/>
                </a:lnTo>
                <a:lnTo>
                  <a:pt x="138112" y="16268"/>
                </a:lnTo>
                <a:close/>
              </a:path>
              <a:path w="320382" h="98336">
                <a:moveTo>
                  <a:pt x="182448" y="36233"/>
                </a:moveTo>
                <a:lnTo>
                  <a:pt x="181292" y="32283"/>
                </a:lnTo>
                <a:lnTo>
                  <a:pt x="179247" y="29006"/>
                </a:lnTo>
                <a:lnTo>
                  <a:pt x="178688" y="44538"/>
                </a:lnTo>
                <a:lnTo>
                  <a:pt x="182134" y="45369"/>
                </a:lnTo>
                <a:lnTo>
                  <a:pt x="182448" y="43230"/>
                </a:lnTo>
                <a:lnTo>
                  <a:pt x="182448" y="36233"/>
                </a:lnTo>
                <a:close/>
              </a:path>
              <a:path w="320382" h="98336">
                <a:moveTo>
                  <a:pt x="52171" y="95567"/>
                </a:moveTo>
                <a:lnTo>
                  <a:pt x="38882" y="94115"/>
                </a:lnTo>
                <a:lnTo>
                  <a:pt x="26772" y="89948"/>
                </a:lnTo>
                <a:lnTo>
                  <a:pt x="20599" y="86347"/>
                </a:lnTo>
                <a:lnTo>
                  <a:pt x="11175" y="76789"/>
                </a:lnTo>
                <a:lnTo>
                  <a:pt x="7122" y="64671"/>
                </a:lnTo>
                <a:lnTo>
                  <a:pt x="7048" y="62687"/>
                </a:lnTo>
                <a:lnTo>
                  <a:pt x="9094" y="51664"/>
                </a:lnTo>
                <a:lnTo>
                  <a:pt x="15888" y="39039"/>
                </a:lnTo>
                <a:lnTo>
                  <a:pt x="25604" y="29286"/>
                </a:lnTo>
                <a:lnTo>
                  <a:pt x="36955" y="23526"/>
                </a:lnTo>
                <a:lnTo>
                  <a:pt x="50925" y="20089"/>
                </a:lnTo>
                <a:lnTo>
                  <a:pt x="63696" y="18688"/>
                </a:lnTo>
                <a:lnTo>
                  <a:pt x="76671" y="17976"/>
                </a:lnTo>
                <a:lnTo>
                  <a:pt x="83540" y="17640"/>
                </a:lnTo>
                <a:lnTo>
                  <a:pt x="90995" y="17221"/>
                </a:lnTo>
                <a:lnTo>
                  <a:pt x="98120" y="16598"/>
                </a:lnTo>
                <a:lnTo>
                  <a:pt x="104520" y="14998"/>
                </a:lnTo>
                <a:lnTo>
                  <a:pt x="110896" y="13398"/>
                </a:lnTo>
                <a:lnTo>
                  <a:pt x="116674" y="10756"/>
                </a:lnTo>
                <a:lnTo>
                  <a:pt x="118748" y="8505"/>
                </a:lnTo>
                <a:lnTo>
                  <a:pt x="120954" y="6108"/>
                </a:lnTo>
                <a:lnTo>
                  <a:pt x="139683" y="15968"/>
                </a:lnTo>
                <a:lnTo>
                  <a:pt x="120535" y="952"/>
                </a:lnTo>
                <a:lnTo>
                  <a:pt x="118363" y="3733"/>
                </a:lnTo>
                <a:lnTo>
                  <a:pt x="116192" y="6502"/>
                </a:lnTo>
                <a:lnTo>
                  <a:pt x="111823" y="5689"/>
                </a:lnTo>
                <a:lnTo>
                  <a:pt x="105295" y="8077"/>
                </a:lnTo>
                <a:lnTo>
                  <a:pt x="96837" y="9334"/>
                </a:lnTo>
                <a:lnTo>
                  <a:pt x="85337" y="10475"/>
                </a:lnTo>
                <a:lnTo>
                  <a:pt x="72652" y="11110"/>
                </a:lnTo>
                <a:lnTo>
                  <a:pt x="59357" y="11971"/>
                </a:lnTo>
                <a:lnTo>
                  <a:pt x="52209" y="12776"/>
                </a:lnTo>
                <a:lnTo>
                  <a:pt x="44348" y="13868"/>
                </a:lnTo>
                <a:lnTo>
                  <a:pt x="36575" y="15684"/>
                </a:lnTo>
                <a:lnTo>
                  <a:pt x="29425" y="18999"/>
                </a:lnTo>
                <a:lnTo>
                  <a:pt x="22288" y="22326"/>
                </a:lnTo>
                <a:lnTo>
                  <a:pt x="15760" y="27203"/>
                </a:lnTo>
                <a:lnTo>
                  <a:pt x="10655" y="34264"/>
                </a:lnTo>
                <a:lnTo>
                  <a:pt x="3514" y="46621"/>
                </a:lnTo>
                <a:lnTo>
                  <a:pt x="269" y="58331"/>
                </a:lnTo>
                <a:lnTo>
                  <a:pt x="0" y="62687"/>
                </a:lnTo>
                <a:lnTo>
                  <a:pt x="2666" y="75718"/>
                </a:lnTo>
                <a:lnTo>
                  <a:pt x="9889" y="86463"/>
                </a:lnTo>
                <a:lnTo>
                  <a:pt x="16560" y="92125"/>
                </a:lnTo>
                <a:lnTo>
                  <a:pt x="27551" y="97984"/>
                </a:lnTo>
                <a:lnTo>
                  <a:pt x="39985" y="101523"/>
                </a:lnTo>
                <a:lnTo>
                  <a:pt x="52171" y="102615"/>
                </a:lnTo>
                <a:lnTo>
                  <a:pt x="64854" y="101404"/>
                </a:lnTo>
                <a:lnTo>
                  <a:pt x="77110" y="97641"/>
                </a:lnTo>
                <a:lnTo>
                  <a:pt x="93174" y="88394"/>
                </a:lnTo>
                <a:lnTo>
                  <a:pt x="102965" y="80656"/>
                </a:lnTo>
                <a:lnTo>
                  <a:pt x="109677" y="74599"/>
                </a:lnTo>
                <a:lnTo>
                  <a:pt x="113042" y="71526"/>
                </a:lnTo>
                <a:lnTo>
                  <a:pt x="115938" y="69024"/>
                </a:lnTo>
                <a:lnTo>
                  <a:pt x="118706" y="67373"/>
                </a:lnTo>
                <a:lnTo>
                  <a:pt x="121488" y="65735"/>
                </a:lnTo>
                <a:lnTo>
                  <a:pt x="124040" y="64896"/>
                </a:lnTo>
                <a:lnTo>
                  <a:pt x="127292" y="64871"/>
                </a:lnTo>
                <a:lnTo>
                  <a:pt x="136195" y="66694"/>
                </a:lnTo>
                <a:lnTo>
                  <a:pt x="149051" y="73049"/>
                </a:lnTo>
                <a:lnTo>
                  <a:pt x="154774" y="76631"/>
                </a:lnTo>
                <a:lnTo>
                  <a:pt x="161429" y="80962"/>
                </a:lnTo>
                <a:lnTo>
                  <a:pt x="167601" y="85953"/>
                </a:lnTo>
                <a:lnTo>
                  <a:pt x="174993" y="90081"/>
                </a:lnTo>
                <a:lnTo>
                  <a:pt x="185812" y="94914"/>
                </a:lnTo>
                <a:lnTo>
                  <a:pt x="198837" y="97655"/>
                </a:lnTo>
                <a:lnTo>
                  <a:pt x="198894" y="93916"/>
                </a:lnTo>
                <a:lnTo>
                  <a:pt x="202374" y="94386"/>
                </a:lnTo>
                <a:lnTo>
                  <a:pt x="205625" y="96659"/>
                </a:lnTo>
                <a:lnTo>
                  <a:pt x="205866" y="94843"/>
                </a:lnTo>
                <a:lnTo>
                  <a:pt x="206705" y="88658"/>
                </a:lnTo>
                <a:lnTo>
                  <a:pt x="209994" y="74294"/>
                </a:lnTo>
                <a:lnTo>
                  <a:pt x="206108" y="77838"/>
                </a:lnTo>
                <a:lnTo>
                  <a:pt x="202552" y="90855"/>
                </a:lnTo>
                <a:lnTo>
                  <a:pt x="199321" y="90704"/>
                </a:lnTo>
                <a:lnTo>
                  <a:pt x="192506" y="90385"/>
                </a:lnTo>
                <a:lnTo>
                  <a:pt x="185153" y="87680"/>
                </a:lnTo>
                <a:lnTo>
                  <a:pt x="178422" y="83934"/>
                </a:lnTo>
                <a:lnTo>
                  <a:pt x="171703" y="80200"/>
                </a:lnTo>
                <a:lnTo>
                  <a:pt x="165658" y="75323"/>
                </a:lnTo>
                <a:lnTo>
                  <a:pt x="158622" y="70738"/>
                </a:lnTo>
                <a:lnTo>
                  <a:pt x="144805" y="62729"/>
                </a:lnTo>
                <a:lnTo>
                  <a:pt x="133706" y="58609"/>
                </a:lnTo>
                <a:lnTo>
                  <a:pt x="127292" y="57835"/>
                </a:lnTo>
                <a:lnTo>
                  <a:pt x="122694" y="57823"/>
                </a:lnTo>
                <a:lnTo>
                  <a:pt x="118643" y="59194"/>
                </a:lnTo>
                <a:lnTo>
                  <a:pt x="115100" y="61328"/>
                </a:lnTo>
                <a:lnTo>
                  <a:pt x="109753" y="64541"/>
                </a:lnTo>
                <a:lnTo>
                  <a:pt x="105270" y="69227"/>
                </a:lnTo>
                <a:lnTo>
                  <a:pt x="99555" y="74282"/>
                </a:lnTo>
                <a:lnTo>
                  <a:pt x="90652" y="81531"/>
                </a:lnTo>
                <a:lnTo>
                  <a:pt x="79149" y="88800"/>
                </a:lnTo>
                <a:lnTo>
                  <a:pt x="77114" y="89865"/>
                </a:lnTo>
                <a:lnTo>
                  <a:pt x="65120" y="94148"/>
                </a:lnTo>
                <a:lnTo>
                  <a:pt x="52360" y="95567"/>
                </a:lnTo>
                <a:lnTo>
                  <a:pt x="52171" y="95567"/>
                </a:lnTo>
                <a:close/>
              </a:path>
              <a:path w="320382" h="98336">
                <a:moveTo>
                  <a:pt x="202552" y="90855"/>
                </a:moveTo>
                <a:lnTo>
                  <a:pt x="206108" y="77838"/>
                </a:lnTo>
                <a:lnTo>
                  <a:pt x="202209" y="81368"/>
                </a:lnTo>
                <a:lnTo>
                  <a:pt x="199847" y="86740"/>
                </a:lnTo>
                <a:lnTo>
                  <a:pt x="199321" y="90704"/>
                </a:lnTo>
                <a:lnTo>
                  <a:pt x="202552" y="90855"/>
                </a:lnTo>
                <a:close/>
              </a:path>
              <a:path w="320382" h="98336">
                <a:moveTo>
                  <a:pt x="202209" y="97891"/>
                </a:moveTo>
                <a:lnTo>
                  <a:pt x="205625" y="96659"/>
                </a:lnTo>
                <a:lnTo>
                  <a:pt x="202374" y="94386"/>
                </a:lnTo>
                <a:lnTo>
                  <a:pt x="198894" y="93916"/>
                </a:lnTo>
                <a:lnTo>
                  <a:pt x="198837" y="97655"/>
                </a:lnTo>
                <a:lnTo>
                  <a:pt x="202209" y="97891"/>
                </a:lnTo>
                <a:close/>
              </a:path>
              <a:path w="320382" h="98336">
                <a:moveTo>
                  <a:pt x="189273" y="54321"/>
                </a:moveTo>
                <a:lnTo>
                  <a:pt x="177825" y="47942"/>
                </a:lnTo>
                <a:lnTo>
                  <a:pt x="176961" y="51358"/>
                </a:lnTo>
                <a:lnTo>
                  <a:pt x="189273" y="54321"/>
                </a:lnTo>
                <a:close/>
              </a:path>
              <a:path w="320382" h="98336">
                <a:moveTo>
                  <a:pt x="175247" y="50533"/>
                </a:moveTo>
                <a:lnTo>
                  <a:pt x="176961" y="51358"/>
                </a:lnTo>
                <a:lnTo>
                  <a:pt x="177825" y="47942"/>
                </a:lnTo>
                <a:lnTo>
                  <a:pt x="181216" y="48907"/>
                </a:lnTo>
                <a:lnTo>
                  <a:pt x="182041" y="45999"/>
                </a:lnTo>
                <a:lnTo>
                  <a:pt x="181216" y="48907"/>
                </a:lnTo>
                <a:lnTo>
                  <a:pt x="177825" y="47942"/>
                </a:lnTo>
                <a:lnTo>
                  <a:pt x="189273" y="54321"/>
                </a:lnTo>
                <a:lnTo>
                  <a:pt x="201684" y="56788"/>
                </a:lnTo>
                <a:lnTo>
                  <a:pt x="214279" y="58496"/>
                </a:lnTo>
                <a:lnTo>
                  <a:pt x="227143" y="59179"/>
                </a:lnTo>
                <a:lnTo>
                  <a:pt x="228384" y="59181"/>
                </a:lnTo>
                <a:lnTo>
                  <a:pt x="241826" y="57704"/>
                </a:lnTo>
                <a:lnTo>
                  <a:pt x="254447" y="54752"/>
                </a:lnTo>
                <a:lnTo>
                  <a:pt x="266486" y="52113"/>
                </a:lnTo>
                <a:lnTo>
                  <a:pt x="274408" y="51409"/>
                </a:lnTo>
                <a:lnTo>
                  <a:pt x="275018" y="51409"/>
                </a:lnTo>
                <a:lnTo>
                  <a:pt x="287373" y="52852"/>
                </a:lnTo>
                <a:lnTo>
                  <a:pt x="299803" y="57057"/>
                </a:lnTo>
                <a:lnTo>
                  <a:pt x="304545" y="59435"/>
                </a:lnTo>
                <a:lnTo>
                  <a:pt x="307822" y="61810"/>
                </a:lnTo>
                <a:lnTo>
                  <a:pt x="310006" y="64388"/>
                </a:lnTo>
                <a:lnTo>
                  <a:pt x="312191" y="66992"/>
                </a:lnTo>
                <a:lnTo>
                  <a:pt x="313321" y="69634"/>
                </a:lnTo>
                <a:lnTo>
                  <a:pt x="313334" y="75539"/>
                </a:lnTo>
                <a:lnTo>
                  <a:pt x="312229" y="79032"/>
                </a:lnTo>
                <a:lnTo>
                  <a:pt x="309117" y="83223"/>
                </a:lnTo>
                <a:lnTo>
                  <a:pt x="306857" y="86220"/>
                </a:lnTo>
                <a:lnTo>
                  <a:pt x="304304" y="88163"/>
                </a:lnTo>
                <a:lnTo>
                  <a:pt x="301370" y="89446"/>
                </a:lnTo>
                <a:lnTo>
                  <a:pt x="298424" y="90716"/>
                </a:lnTo>
                <a:lnTo>
                  <a:pt x="295059" y="91287"/>
                </a:lnTo>
                <a:lnTo>
                  <a:pt x="291274" y="91287"/>
                </a:lnTo>
                <a:lnTo>
                  <a:pt x="279887" y="89911"/>
                </a:lnTo>
                <a:lnTo>
                  <a:pt x="267305" y="86407"/>
                </a:lnTo>
                <a:lnTo>
                  <a:pt x="255739" y="82372"/>
                </a:lnTo>
                <a:lnTo>
                  <a:pt x="242809" y="77781"/>
                </a:lnTo>
                <a:lnTo>
                  <a:pt x="230463" y="74264"/>
                </a:lnTo>
                <a:lnTo>
                  <a:pt x="220256" y="73024"/>
                </a:lnTo>
                <a:lnTo>
                  <a:pt x="215049" y="72999"/>
                </a:lnTo>
                <a:lnTo>
                  <a:pt x="209994" y="74294"/>
                </a:lnTo>
                <a:lnTo>
                  <a:pt x="206705" y="88658"/>
                </a:lnTo>
                <a:lnTo>
                  <a:pt x="208584" y="85102"/>
                </a:lnTo>
                <a:lnTo>
                  <a:pt x="213093" y="81025"/>
                </a:lnTo>
                <a:lnTo>
                  <a:pt x="216077" y="80073"/>
                </a:lnTo>
                <a:lnTo>
                  <a:pt x="220256" y="80060"/>
                </a:lnTo>
                <a:lnTo>
                  <a:pt x="230935" y="81612"/>
                </a:lnTo>
                <a:lnTo>
                  <a:pt x="243695" y="85525"/>
                </a:lnTo>
                <a:lnTo>
                  <a:pt x="253352" y="88988"/>
                </a:lnTo>
                <a:lnTo>
                  <a:pt x="265812" y="93328"/>
                </a:lnTo>
                <a:lnTo>
                  <a:pt x="278277" y="96777"/>
                </a:lnTo>
                <a:lnTo>
                  <a:pt x="290386" y="98324"/>
                </a:lnTo>
                <a:lnTo>
                  <a:pt x="295770" y="98336"/>
                </a:lnTo>
                <a:lnTo>
                  <a:pt x="300126" y="97650"/>
                </a:lnTo>
                <a:lnTo>
                  <a:pt x="304164" y="95910"/>
                </a:lnTo>
                <a:lnTo>
                  <a:pt x="308178" y="94183"/>
                </a:lnTo>
                <a:lnTo>
                  <a:pt x="311835" y="91376"/>
                </a:lnTo>
                <a:lnTo>
                  <a:pt x="314756" y="87426"/>
                </a:lnTo>
                <a:lnTo>
                  <a:pt x="318528" y="82397"/>
                </a:lnTo>
                <a:lnTo>
                  <a:pt x="320382" y="77406"/>
                </a:lnTo>
                <a:lnTo>
                  <a:pt x="320382" y="67729"/>
                </a:lnTo>
                <a:lnTo>
                  <a:pt x="318388" y="63347"/>
                </a:lnTo>
                <a:lnTo>
                  <a:pt x="315366" y="59816"/>
                </a:lnTo>
                <a:lnTo>
                  <a:pt x="310819" y="54521"/>
                </a:lnTo>
                <a:lnTo>
                  <a:pt x="304063" y="50787"/>
                </a:lnTo>
                <a:lnTo>
                  <a:pt x="296824" y="48221"/>
                </a:lnTo>
                <a:lnTo>
                  <a:pt x="289559" y="45681"/>
                </a:lnTo>
                <a:lnTo>
                  <a:pt x="281787" y="44361"/>
                </a:lnTo>
                <a:lnTo>
                  <a:pt x="274307" y="44361"/>
                </a:lnTo>
                <a:lnTo>
                  <a:pt x="261205" y="45941"/>
                </a:lnTo>
                <a:lnTo>
                  <a:pt x="248689" y="48914"/>
                </a:lnTo>
                <a:lnTo>
                  <a:pt x="236493" y="51501"/>
                </a:lnTo>
                <a:lnTo>
                  <a:pt x="228358" y="52133"/>
                </a:lnTo>
                <a:lnTo>
                  <a:pt x="227977" y="52133"/>
                </a:lnTo>
                <a:lnTo>
                  <a:pt x="215313" y="51514"/>
                </a:lnTo>
                <a:lnTo>
                  <a:pt x="202790" y="49830"/>
                </a:lnTo>
                <a:lnTo>
                  <a:pt x="190308" y="47340"/>
                </a:lnTo>
                <a:lnTo>
                  <a:pt x="182134" y="45369"/>
                </a:lnTo>
                <a:lnTo>
                  <a:pt x="178688" y="44538"/>
                </a:lnTo>
                <a:lnTo>
                  <a:pt x="179247" y="29006"/>
                </a:lnTo>
                <a:lnTo>
                  <a:pt x="176187" y="24053"/>
                </a:lnTo>
                <a:lnTo>
                  <a:pt x="171335" y="20650"/>
                </a:lnTo>
                <a:lnTo>
                  <a:pt x="165874" y="18478"/>
                </a:lnTo>
                <a:lnTo>
                  <a:pt x="160413" y="16319"/>
                </a:lnTo>
                <a:lnTo>
                  <a:pt x="154266" y="15328"/>
                </a:lnTo>
                <a:lnTo>
                  <a:pt x="144779" y="15328"/>
                </a:lnTo>
                <a:lnTo>
                  <a:pt x="141363" y="15646"/>
                </a:lnTo>
                <a:lnTo>
                  <a:pt x="139683" y="15968"/>
                </a:lnTo>
                <a:lnTo>
                  <a:pt x="140957" y="16967"/>
                </a:lnTo>
                <a:lnTo>
                  <a:pt x="142239" y="22656"/>
                </a:lnTo>
                <a:lnTo>
                  <a:pt x="145211" y="22364"/>
                </a:lnTo>
                <a:lnTo>
                  <a:pt x="155270" y="22351"/>
                </a:lnTo>
                <a:lnTo>
                  <a:pt x="162382" y="23964"/>
                </a:lnTo>
                <a:lnTo>
                  <a:pt x="167398" y="27076"/>
                </a:lnTo>
                <a:lnTo>
                  <a:pt x="171894" y="30492"/>
                </a:lnTo>
                <a:lnTo>
                  <a:pt x="174612" y="34912"/>
                </a:lnTo>
                <a:lnTo>
                  <a:pt x="175399" y="37452"/>
                </a:lnTo>
                <a:lnTo>
                  <a:pt x="175399" y="40614"/>
                </a:lnTo>
                <a:lnTo>
                  <a:pt x="175107" y="44615"/>
                </a:lnTo>
                <a:lnTo>
                  <a:pt x="174180" y="47904"/>
                </a:lnTo>
                <a:lnTo>
                  <a:pt x="175247" y="50533"/>
                </a:lnTo>
                <a:close/>
              </a:path>
              <a:path w="320382" h="98336">
                <a:moveTo>
                  <a:pt x="120535" y="952"/>
                </a:moveTo>
                <a:lnTo>
                  <a:pt x="117017" y="0"/>
                </a:lnTo>
                <a:lnTo>
                  <a:pt x="115773" y="1358"/>
                </a:lnTo>
                <a:lnTo>
                  <a:pt x="111823" y="5689"/>
                </a:lnTo>
                <a:lnTo>
                  <a:pt x="116192" y="6502"/>
                </a:lnTo>
                <a:lnTo>
                  <a:pt x="118363" y="3733"/>
                </a:lnTo>
                <a:lnTo>
                  <a:pt x="120535" y="9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223219" y="2385852"/>
            <a:ext cx="227282" cy="72436"/>
          </a:xfrm>
          <a:custGeom>
            <a:avLst/>
            <a:gdLst/>
            <a:ahLst/>
            <a:cxnLst/>
            <a:rect l="l" t="t" r="r" b="b"/>
            <a:pathLst>
              <a:path w="227282" h="72436">
                <a:moveTo>
                  <a:pt x="41960" y="11595"/>
                </a:moveTo>
                <a:lnTo>
                  <a:pt x="18757" y="0"/>
                </a:lnTo>
                <a:lnTo>
                  <a:pt x="15062" y="6134"/>
                </a:lnTo>
                <a:lnTo>
                  <a:pt x="8318" y="10045"/>
                </a:lnTo>
                <a:lnTo>
                  <a:pt x="0" y="13106"/>
                </a:lnTo>
                <a:lnTo>
                  <a:pt x="33172" y="56896"/>
                </a:lnTo>
                <a:lnTo>
                  <a:pt x="41304" y="54335"/>
                </a:lnTo>
                <a:lnTo>
                  <a:pt x="52681" y="55258"/>
                </a:lnTo>
                <a:lnTo>
                  <a:pt x="68733" y="60290"/>
                </a:lnTo>
                <a:lnTo>
                  <a:pt x="70281" y="60896"/>
                </a:lnTo>
                <a:lnTo>
                  <a:pt x="81129" y="65523"/>
                </a:lnTo>
                <a:lnTo>
                  <a:pt x="92025" y="69781"/>
                </a:lnTo>
                <a:lnTo>
                  <a:pt x="103912" y="72436"/>
                </a:lnTo>
                <a:lnTo>
                  <a:pt x="117734" y="72255"/>
                </a:lnTo>
                <a:lnTo>
                  <a:pt x="119176" y="72047"/>
                </a:lnTo>
                <a:lnTo>
                  <a:pt x="119722" y="63164"/>
                </a:lnTo>
                <a:lnTo>
                  <a:pt x="122553" y="56935"/>
                </a:lnTo>
                <a:lnTo>
                  <a:pt x="127358" y="52969"/>
                </a:lnTo>
                <a:lnTo>
                  <a:pt x="133826" y="50872"/>
                </a:lnTo>
                <a:lnTo>
                  <a:pt x="141645" y="50253"/>
                </a:lnTo>
                <a:lnTo>
                  <a:pt x="150504" y="50719"/>
                </a:lnTo>
                <a:lnTo>
                  <a:pt x="160092" y="51878"/>
                </a:lnTo>
                <a:lnTo>
                  <a:pt x="170097" y="53339"/>
                </a:lnTo>
                <a:lnTo>
                  <a:pt x="180208" y="54709"/>
                </a:lnTo>
                <a:lnTo>
                  <a:pt x="190114" y="55595"/>
                </a:lnTo>
                <a:lnTo>
                  <a:pt x="199504" y="55607"/>
                </a:lnTo>
                <a:lnTo>
                  <a:pt x="208065" y="54351"/>
                </a:lnTo>
                <a:lnTo>
                  <a:pt x="215487" y="51435"/>
                </a:lnTo>
                <a:lnTo>
                  <a:pt x="221458" y="46468"/>
                </a:lnTo>
                <a:lnTo>
                  <a:pt x="224726" y="41313"/>
                </a:lnTo>
                <a:lnTo>
                  <a:pt x="227282" y="29910"/>
                </a:lnTo>
                <a:lnTo>
                  <a:pt x="223883" y="21384"/>
                </a:lnTo>
                <a:lnTo>
                  <a:pt x="216137" y="15515"/>
                </a:lnTo>
                <a:lnTo>
                  <a:pt x="205653" y="12083"/>
                </a:lnTo>
                <a:lnTo>
                  <a:pt x="194040" y="10870"/>
                </a:lnTo>
                <a:lnTo>
                  <a:pt x="182906" y="11655"/>
                </a:lnTo>
                <a:lnTo>
                  <a:pt x="180428" y="12128"/>
                </a:lnTo>
                <a:lnTo>
                  <a:pt x="168532" y="16078"/>
                </a:lnTo>
                <a:lnTo>
                  <a:pt x="157009" y="21442"/>
                </a:lnTo>
                <a:lnTo>
                  <a:pt x="145253" y="26518"/>
                </a:lnTo>
                <a:lnTo>
                  <a:pt x="136918" y="28917"/>
                </a:lnTo>
                <a:lnTo>
                  <a:pt x="124316" y="30902"/>
                </a:lnTo>
                <a:lnTo>
                  <a:pt x="111706" y="31808"/>
                </a:lnTo>
                <a:lnTo>
                  <a:pt x="99052" y="31909"/>
                </a:lnTo>
                <a:lnTo>
                  <a:pt x="86319" y="31480"/>
                </a:lnTo>
                <a:lnTo>
                  <a:pt x="85851" y="31457"/>
                </a:lnTo>
                <a:lnTo>
                  <a:pt x="83383" y="18397"/>
                </a:lnTo>
                <a:lnTo>
                  <a:pt x="75073" y="10792"/>
                </a:lnTo>
                <a:lnTo>
                  <a:pt x="63219" y="7914"/>
                </a:lnTo>
                <a:lnTo>
                  <a:pt x="50121" y="9036"/>
                </a:lnTo>
                <a:lnTo>
                  <a:pt x="41960" y="115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219524" y="2385852"/>
            <a:ext cx="127063" cy="79692"/>
          </a:xfrm>
          <a:custGeom>
            <a:avLst/>
            <a:gdLst/>
            <a:ahLst/>
            <a:cxnLst/>
            <a:rect l="l" t="t" r="r" b="b"/>
            <a:pathLst>
              <a:path w="127063" h="79692">
                <a:moveTo>
                  <a:pt x="37780" y="52273"/>
                </a:moveTo>
                <a:lnTo>
                  <a:pt x="9370" y="14760"/>
                </a:lnTo>
                <a:lnTo>
                  <a:pt x="35090" y="53860"/>
                </a:lnTo>
                <a:lnTo>
                  <a:pt x="36868" y="56896"/>
                </a:lnTo>
                <a:lnTo>
                  <a:pt x="39674" y="54775"/>
                </a:lnTo>
                <a:lnTo>
                  <a:pt x="38557" y="51816"/>
                </a:lnTo>
                <a:lnTo>
                  <a:pt x="37780" y="52273"/>
                </a:lnTo>
                <a:close/>
              </a:path>
              <a:path w="127063" h="79692">
                <a:moveTo>
                  <a:pt x="45798" y="7729"/>
                </a:moveTo>
                <a:lnTo>
                  <a:pt x="45656" y="11595"/>
                </a:lnTo>
                <a:lnTo>
                  <a:pt x="47231" y="8445"/>
                </a:lnTo>
                <a:lnTo>
                  <a:pt x="50495" y="5791"/>
                </a:lnTo>
                <a:lnTo>
                  <a:pt x="45798" y="7729"/>
                </a:lnTo>
                <a:close/>
              </a:path>
              <a:path w="127063" h="79692">
                <a:moveTo>
                  <a:pt x="89712" y="27940"/>
                </a:moveTo>
                <a:lnTo>
                  <a:pt x="93052" y="31724"/>
                </a:lnTo>
                <a:lnTo>
                  <a:pt x="93218" y="20510"/>
                </a:lnTo>
                <a:lnTo>
                  <a:pt x="89598" y="13843"/>
                </a:lnTo>
                <a:lnTo>
                  <a:pt x="89547" y="31457"/>
                </a:lnTo>
                <a:lnTo>
                  <a:pt x="93052" y="31724"/>
                </a:lnTo>
                <a:lnTo>
                  <a:pt x="89712" y="27940"/>
                </a:lnTo>
                <a:close/>
              </a:path>
              <a:path w="127063" h="79692">
                <a:moveTo>
                  <a:pt x="58559" y="11366"/>
                </a:moveTo>
                <a:lnTo>
                  <a:pt x="70523" y="11353"/>
                </a:lnTo>
                <a:lnTo>
                  <a:pt x="76123" y="12776"/>
                </a:lnTo>
                <a:lnTo>
                  <a:pt x="79908" y="15570"/>
                </a:lnTo>
                <a:lnTo>
                  <a:pt x="83680" y="18402"/>
                </a:lnTo>
                <a:lnTo>
                  <a:pt x="86055" y="22339"/>
                </a:lnTo>
                <a:lnTo>
                  <a:pt x="86118" y="29070"/>
                </a:lnTo>
                <a:lnTo>
                  <a:pt x="85966" y="32143"/>
                </a:lnTo>
                <a:lnTo>
                  <a:pt x="88417" y="34925"/>
                </a:lnTo>
                <a:lnTo>
                  <a:pt x="89369" y="34975"/>
                </a:lnTo>
                <a:lnTo>
                  <a:pt x="95364" y="35255"/>
                </a:lnTo>
                <a:lnTo>
                  <a:pt x="93154" y="29070"/>
                </a:lnTo>
                <a:lnTo>
                  <a:pt x="95364" y="35255"/>
                </a:lnTo>
                <a:lnTo>
                  <a:pt x="101333" y="35471"/>
                </a:lnTo>
                <a:lnTo>
                  <a:pt x="107315" y="35471"/>
                </a:lnTo>
                <a:lnTo>
                  <a:pt x="119924" y="35119"/>
                </a:lnTo>
                <a:lnTo>
                  <a:pt x="132573" y="33877"/>
                </a:lnTo>
                <a:lnTo>
                  <a:pt x="141325" y="32359"/>
                </a:lnTo>
                <a:lnTo>
                  <a:pt x="149682" y="30619"/>
                </a:lnTo>
                <a:lnTo>
                  <a:pt x="157060" y="27101"/>
                </a:lnTo>
                <a:lnTo>
                  <a:pt x="164122" y="23710"/>
                </a:lnTo>
                <a:lnTo>
                  <a:pt x="171170" y="20320"/>
                </a:lnTo>
                <a:lnTo>
                  <a:pt x="177901" y="17081"/>
                </a:lnTo>
                <a:lnTo>
                  <a:pt x="184873" y="15570"/>
                </a:lnTo>
                <a:lnTo>
                  <a:pt x="188353" y="14808"/>
                </a:lnTo>
                <a:lnTo>
                  <a:pt x="192455" y="14376"/>
                </a:lnTo>
                <a:lnTo>
                  <a:pt x="204393" y="14363"/>
                </a:lnTo>
                <a:lnTo>
                  <a:pt x="212559" y="15811"/>
                </a:lnTo>
                <a:lnTo>
                  <a:pt x="218376" y="18719"/>
                </a:lnTo>
                <a:lnTo>
                  <a:pt x="221297" y="20167"/>
                </a:lnTo>
                <a:lnTo>
                  <a:pt x="225132" y="23964"/>
                </a:lnTo>
                <a:lnTo>
                  <a:pt x="227482" y="28206"/>
                </a:lnTo>
                <a:lnTo>
                  <a:pt x="227495" y="33451"/>
                </a:lnTo>
                <a:lnTo>
                  <a:pt x="226860" y="36360"/>
                </a:lnTo>
                <a:lnTo>
                  <a:pt x="225234" y="39814"/>
                </a:lnTo>
                <a:lnTo>
                  <a:pt x="222923" y="44665"/>
                </a:lnTo>
                <a:lnTo>
                  <a:pt x="219608" y="47561"/>
                </a:lnTo>
                <a:lnTo>
                  <a:pt x="215176" y="49504"/>
                </a:lnTo>
                <a:lnTo>
                  <a:pt x="210743" y="51435"/>
                </a:lnTo>
                <a:lnTo>
                  <a:pt x="205130" y="52222"/>
                </a:lnTo>
                <a:lnTo>
                  <a:pt x="198831" y="52209"/>
                </a:lnTo>
                <a:lnTo>
                  <a:pt x="186570" y="51464"/>
                </a:lnTo>
                <a:lnTo>
                  <a:pt x="173614" y="49747"/>
                </a:lnTo>
                <a:lnTo>
                  <a:pt x="171970" y="49504"/>
                </a:lnTo>
                <a:lnTo>
                  <a:pt x="158916" y="47687"/>
                </a:lnTo>
                <a:lnTo>
                  <a:pt x="146610" y="46745"/>
                </a:lnTo>
                <a:lnTo>
                  <a:pt x="138468" y="46748"/>
                </a:lnTo>
                <a:lnTo>
                  <a:pt x="132080" y="47713"/>
                </a:lnTo>
                <a:lnTo>
                  <a:pt x="127063" y="51295"/>
                </a:lnTo>
                <a:lnTo>
                  <a:pt x="127673" y="61404"/>
                </a:lnTo>
                <a:lnTo>
                  <a:pt x="128968" y="58521"/>
                </a:lnTo>
                <a:lnTo>
                  <a:pt x="130848" y="56845"/>
                </a:lnTo>
                <a:lnTo>
                  <a:pt x="133794" y="55575"/>
                </a:lnTo>
                <a:lnTo>
                  <a:pt x="136715" y="54343"/>
                </a:lnTo>
                <a:lnTo>
                  <a:pt x="140716" y="53771"/>
                </a:lnTo>
                <a:lnTo>
                  <a:pt x="145427" y="53771"/>
                </a:lnTo>
                <a:lnTo>
                  <a:pt x="157326" y="54595"/>
                </a:lnTo>
                <a:lnTo>
                  <a:pt x="170664" y="56437"/>
                </a:lnTo>
                <a:lnTo>
                  <a:pt x="170929" y="56476"/>
                </a:lnTo>
                <a:lnTo>
                  <a:pt x="183659" y="58225"/>
                </a:lnTo>
                <a:lnTo>
                  <a:pt x="196272" y="59218"/>
                </a:lnTo>
                <a:lnTo>
                  <a:pt x="205689" y="59245"/>
                </a:lnTo>
                <a:lnTo>
                  <a:pt x="212217" y="58445"/>
                </a:lnTo>
                <a:lnTo>
                  <a:pt x="217970" y="55968"/>
                </a:lnTo>
                <a:lnTo>
                  <a:pt x="223723" y="53517"/>
                </a:lnTo>
                <a:lnTo>
                  <a:pt x="228625" y="49199"/>
                </a:lnTo>
                <a:lnTo>
                  <a:pt x="231609" y="42811"/>
                </a:lnTo>
                <a:lnTo>
                  <a:pt x="233565" y="38633"/>
                </a:lnTo>
                <a:lnTo>
                  <a:pt x="234530" y="34721"/>
                </a:lnTo>
                <a:lnTo>
                  <a:pt x="234556" y="26720"/>
                </a:lnTo>
                <a:lnTo>
                  <a:pt x="233121" y="22809"/>
                </a:lnTo>
                <a:lnTo>
                  <a:pt x="230746" y="19710"/>
                </a:lnTo>
                <a:lnTo>
                  <a:pt x="227164" y="15024"/>
                </a:lnTo>
                <a:lnTo>
                  <a:pt x="221754" y="12039"/>
                </a:lnTo>
                <a:lnTo>
                  <a:pt x="215773" y="10109"/>
                </a:lnTo>
                <a:lnTo>
                  <a:pt x="209765" y="8191"/>
                </a:lnTo>
                <a:lnTo>
                  <a:pt x="203111" y="7340"/>
                </a:lnTo>
                <a:lnTo>
                  <a:pt x="191998" y="7340"/>
                </a:lnTo>
                <a:lnTo>
                  <a:pt x="187439" y="7797"/>
                </a:lnTo>
                <a:lnTo>
                  <a:pt x="183375" y="8686"/>
                </a:lnTo>
                <a:lnTo>
                  <a:pt x="175310" y="10452"/>
                </a:lnTo>
                <a:lnTo>
                  <a:pt x="168109" y="13995"/>
                </a:lnTo>
                <a:lnTo>
                  <a:pt x="161074" y="17360"/>
                </a:lnTo>
                <a:lnTo>
                  <a:pt x="154038" y="20751"/>
                </a:lnTo>
                <a:lnTo>
                  <a:pt x="147180" y="23964"/>
                </a:lnTo>
                <a:lnTo>
                  <a:pt x="139903" y="25463"/>
                </a:lnTo>
                <a:lnTo>
                  <a:pt x="127318" y="27429"/>
                </a:lnTo>
                <a:lnTo>
                  <a:pt x="114664" y="28305"/>
                </a:lnTo>
                <a:lnTo>
                  <a:pt x="101498" y="28422"/>
                </a:lnTo>
                <a:lnTo>
                  <a:pt x="95643" y="28219"/>
                </a:lnTo>
                <a:lnTo>
                  <a:pt x="93161" y="28102"/>
                </a:lnTo>
                <a:lnTo>
                  <a:pt x="93052" y="31724"/>
                </a:lnTo>
                <a:lnTo>
                  <a:pt x="89547" y="31457"/>
                </a:lnTo>
                <a:lnTo>
                  <a:pt x="89598" y="13843"/>
                </a:lnTo>
                <a:lnTo>
                  <a:pt x="84061" y="9880"/>
                </a:lnTo>
                <a:lnTo>
                  <a:pt x="78562" y="5892"/>
                </a:lnTo>
                <a:lnTo>
                  <a:pt x="71551" y="4330"/>
                </a:lnTo>
                <a:lnTo>
                  <a:pt x="57543" y="4330"/>
                </a:lnTo>
                <a:lnTo>
                  <a:pt x="50495" y="5791"/>
                </a:lnTo>
                <a:lnTo>
                  <a:pt x="47231" y="8445"/>
                </a:lnTo>
                <a:lnTo>
                  <a:pt x="45656" y="11595"/>
                </a:lnTo>
                <a:lnTo>
                  <a:pt x="45798" y="7729"/>
                </a:lnTo>
                <a:lnTo>
                  <a:pt x="24028" y="-3149"/>
                </a:lnTo>
                <a:lnTo>
                  <a:pt x="20383" y="-3390"/>
                </a:lnTo>
                <a:lnTo>
                  <a:pt x="19443" y="-1816"/>
                </a:lnTo>
                <a:lnTo>
                  <a:pt x="16446" y="3213"/>
                </a:lnTo>
                <a:lnTo>
                  <a:pt x="10515" y="6870"/>
                </a:lnTo>
                <a:lnTo>
                  <a:pt x="6502" y="10972"/>
                </a:lnTo>
                <a:lnTo>
                  <a:pt x="9370" y="14760"/>
                </a:lnTo>
                <a:lnTo>
                  <a:pt x="13512" y="13233"/>
                </a:lnTo>
                <a:lnTo>
                  <a:pt x="21082" y="9042"/>
                </a:lnTo>
                <a:lnTo>
                  <a:pt x="23782" y="4600"/>
                </a:lnTo>
                <a:lnTo>
                  <a:pt x="20878" y="3149"/>
                </a:lnTo>
                <a:lnTo>
                  <a:pt x="22453" y="0"/>
                </a:lnTo>
                <a:lnTo>
                  <a:pt x="25476" y="1816"/>
                </a:lnTo>
                <a:lnTo>
                  <a:pt x="44310" y="8343"/>
                </a:lnTo>
                <a:lnTo>
                  <a:pt x="47002" y="14859"/>
                </a:lnTo>
                <a:lnTo>
                  <a:pt x="52298" y="12661"/>
                </a:lnTo>
                <a:lnTo>
                  <a:pt x="58559" y="11366"/>
                </a:lnTo>
                <a:close/>
              </a:path>
              <a:path w="127063" h="79692">
                <a:moveTo>
                  <a:pt x="122542" y="55549"/>
                </a:moveTo>
                <a:lnTo>
                  <a:pt x="121221" y="58597"/>
                </a:lnTo>
                <a:lnTo>
                  <a:pt x="122326" y="68580"/>
                </a:lnTo>
                <a:lnTo>
                  <a:pt x="119354" y="72288"/>
                </a:lnTo>
                <a:lnTo>
                  <a:pt x="122872" y="72047"/>
                </a:lnTo>
                <a:lnTo>
                  <a:pt x="127063" y="51295"/>
                </a:lnTo>
                <a:lnTo>
                  <a:pt x="122542" y="55549"/>
                </a:lnTo>
                <a:close/>
              </a:path>
              <a:path w="127063" h="79692">
                <a:moveTo>
                  <a:pt x="10515" y="6870"/>
                </a:moveTo>
                <a:lnTo>
                  <a:pt x="3695" y="13106"/>
                </a:lnTo>
                <a:lnTo>
                  <a:pt x="4902" y="16408"/>
                </a:lnTo>
                <a:lnTo>
                  <a:pt x="34061" y="59029"/>
                </a:lnTo>
                <a:lnTo>
                  <a:pt x="37109" y="60845"/>
                </a:lnTo>
                <a:lnTo>
                  <a:pt x="38646" y="59944"/>
                </a:lnTo>
                <a:lnTo>
                  <a:pt x="41046" y="58547"/>
                </a:lnTo>
                <a:lnTo>
                  <a:pt x="43713" y="57746"/>
                </a:lnTo>
                <a:lnTo>
                  <a:pt x="47574" y="57746"/>
                </a:lnTo>
                <a:lnTo>
                  <a:pt x="57627" y="59163"/>
                </a:lnTo>
                <a:lnTo>
                  <a:pt x="71978" y="63894"/>
                </a:lnTo>
                <a:lnTo>
                  <a:pt x="72682" y="64173"/>
                </a:lnTo>
                <a:lnTo>
                  <a:pt x="83722" y="68888"/>
                </a:lnTo>
                <a:lnTo>
                  <a:pt x="95296" y="73346"/>
                </a:lnTo>
                <a:lnTo>
                  <a:pt x="108342" y="76047"/>
                </a:lnTo>
                <a:lnTo>
                  <a:pt x="113703" y="76301"/>
                </a:lnTo>
                <a:lnTo>
                  <a:pt x="116776" y="76301"/>
                </a:lnTo>
                <a:lnTo>
                  <a:pt x="120002" y="76060"/>
                </a:lnTo>
                <a:lnTo>
                  <a:pt x="123418" y="75526"/>
                </a:lnTo>
                <a:lnTo>
                  <a:pt x="126504" y="73634"/>
                </a:lnTo>
                <a:lnTo>
                  <a:pt x="126326" y="70942"/>
                </a:lnTo>
                <a:lnTo>
                  <a:pt x="126301" y="65925"/>
                </a:lnTo>
                <a:lnTo>
                  <a:pt x="126834" y="63360"/>
                </a:lnTo>
                <a:lnTo>
                  <a:pt x="127673" y="61404"/>
                </a:lnTo>
                <a:lnTo>
                  <a:pt x="127063" y="51295"/>
                </a:lnTo>
                <a:lnTo>
                  <a:pt x="122872" y="72047"/>
                </a:lnTo>
                <a:lnTo>
                  <a:pt x="119354" y="72288"/>
                </a:lnTo>
                <a:lnTo>
                  <a:pt x="119253" y="69316"/>
                </a:lnTo>
                <a:lnTo>
                  <a:pt x="119354" y="72288"/>
                </a:lnTo>
                <a:lnTo>
                  <a:pt x="122326" y="68580"/>
                </a:lnTo>
                <a:lnTo>
                  <a:pt x="121221" y="58597"/>
                </a:lnTo>
                <a:lnTo>
                  <a:pt x="119900" y="61633"/>
                </a:lnTo>
                <a:lnTo>
                  <a:pt x="119253" y="65201"/>
                </a:lnTo>
                <a:lnTo>
                  <a:pt x="119253" y="69050"/>
                </a:lnTo>
                <a:lnTo>
                  <a:pt x="116408" y="69265"/>
                </a:lnTo>
                <a:lnTo>
                  <a:pt x="113703" y="69265"/>
                </a:lnTo>
                <a:lnTo>
                  <a:pt x="100798" y="67606"/>
                </a:lnTo>
                <a:lnTo>
                  <a:pt x="89111" y="63527"/>
                </a:lnTo>
                <a:lnTo>
                  <a:pt x="77301" y="58446"/>
                </a:lnTo>
                <a:lnTo>
                  <a:pt x="75272" y="57619"/>
                </a:lnTo>
                <a:lnTo>
                  <a:pt x="61111" y="52785"/>
                </a:lnTo>
                <a:lnTo>
                  <a:pt x="49975" y="50782"/>
                </a:lnTo>
                <a:lnTo>
                  <a:pt x="42697" y="50685"/>
                </a:lnTo>
                <a:lnTo>
                  <a:pt x="38557" y="51816"/>
                </a:lnTo>
                <a:lnTo>
                  <a:pt x="39674" y="54775"/>
                </a:lnTo>
                <a:lnTo>
                  <a:pt x="36868" y="56896"/>
                </a:lnTo>
                <a:lnTo>
                  <a:pt x="35090" y="53860"/>
                </a:lnTo>
                <a:lnTo>
                  <a:pt x="9370" y="14760"/>
                </a:lnTo>
                <a:lnTo>
                  <a:pt x="6502" y="10972"/>
                </a:lnTo>
                <a:lnTo>
                  <a:pt x="10515" y="6870"/>
                </a:lnTo>
                <a:close/>
              </a:path>
              <a:path w="127063" h="79692">
                <a:moveTo>
                  <a:pt x="34061" y="59029"/>
                </a:moveTo>
                <a:lnTo>
                  <a:pt x="4902" y="16408"/>
                </a:lnTo>
                <a:lnTo>
                  <a:pt x="3695" y="13106"/>
                </a:lnTo>
                <a:lnTo>
                  <a:pt x="10515" y="6870"/>
                </a:lnTo>
                <a:lnTo>
                  <a:pt x="2489" y="9791"/>
                </a:lnTo>
                <a:lnTo>
                  <a:pt x="0" y="13182"/>
                </a:lnTo>
                <a:lnTo>
                  <a:pt x="889" y="15214"/>
                </a:lnTo>
                <a:lnTo>
                  <a:pt x="34061" y="59029"/>
                </a:lnTo>
                <a:close/>
              </a:path>
              <a:path w="127063" h="79692">
                <a:moveTo>
                  <a:pt x="47002" y="14859"/>
                </a:moveTo>
                <a:lnTo>
                  <a:pt x="44310" y="8343"/>
                </a:lnTo>
                <a:lnTo>
                  <a:pt x="25476" y="1816"/>
                </a:lnTo>
                <a:lnTo>
                  <a:pt x="22453" y="0"/>
                </a:lnTo>
                <a:lnTo>
                  <a:pt x="20878" y="3149"/>
                </a:lnTo>
                <a:lnTo>
                  <a:pt x="23782" y="4600"/>
                </a:lnTo>
                <a:lnTo>
                  <a:pt x="44081" y="14744"/>
                </a:lnTo>
                <a:lnTo>
                  <a:pt x="47002" y="1485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895868" y="3249841"/>
            <a:ext cx="227283" cy="72442"/>
          </a:xfrm>
          <a:custGeom>
            <a:avLst/>
            <a:gdLst/>
            <a:ahLst/>
            <a:cxnLst/>
            <a:rect l="l" t="t" r="r" b="b"/>
            <a:pathLst>
              <a:path w="227283" h="72442">
                <a:moveTo>
                  <a:pt x="41960" y="11595"/>
                </a:moveTo>
                <a:lnTo>
                  <a:pt x="18757" y="0"/>
                </a:lnTo>
                <a:lnTo>
                  <a:pt x="15062" y="6134"/>
                </a:lnTo>
                <a:lnTo>
                  <a:pt x="8318" y="10045"/>
                </a:lnTo>
                <a:lnTo>
                  <a:pt x="0" y="13106"/>
                </a:lnTo>
                <a:lnTo>
                  <a:pt x="33172" y="56896"/>
                </a:lnTo>
                <a:lnTo>
                  <a:pt x="41307" y="54335"/>
                </a:lnTo>
                <a:lnTo>
                  <a:pt x="52678" y="55258"/>
                </a:lnTo>
                <a:lnTo>
                  <a:pt x="68732" y="60290"/>
                </a:lnTo>
                <a:lnTo>
                  <a:pt x="70281" y="60896"/>
                </a:lnTo>
                <a:lnTo>
                  <a:pt x="81130" y="65524"/>
                </a:lnTo>
                <a:lnTo>
                  <a:pt x="92026" y="69783"/>
                </a:lnTo>
                <a:lnTo>
                  <a:pt x="103915" y="72442"/>
                </a:lnTo>
                <a:lnTo>
                  <a:pt x="117739" y="72266"/>
                </a:lnTo>
                <a:lnTo>
                  <a:pt x="119176" y="72059"/>
                </a:lnTo>
                <a:lnTo>
                  <a:pt x="119722" y="63175"/>
                </a:lnTo>
                <a:lnTo>
                  <a:pt x="122552" y="56944"/>
                </a:lnTo>
                <a:lnTo>
                  <a:pt x="127357" y="52976"/>
                </a:lnTo>
                <a:lnTo>
                  <a:pt x="133824" y="50877"/>
                </a:lnTo>
                <a:lnTo>
                  <a:pt x="141642" y="50256"/>
                </a:lnTo>
                <a:lnTo>
                  <a:pt x="150501" y="50721"/>
                </a:lnTo>
                <a:lnTo>
                  <a:pt x="160088" y="51880"/>
                </a:lnTo>
                <a:lnTo>
                  <a:pt x="170093" y="53340"/>
                </a:lnTo>
                <a:lnTo>
                  <a:pt x="180203" y="54709"/>
                </a:lnTo>
                <a:lnTo>
                  <a:pt x="190109" y="55596"/>
                </a:lnTo>
                <a:lnTo>
                  <a:pt x="199498" y="55607"/>
                </a:lnTo>
                <a:lnTo>
                  <a:pt x="208060" y="54352"/>
                </a:lnTo>
                <a:lnTo>
                  <a:pt x="215482" y="51438"/>
                </a:lnTo>
                <a:lnTo>
                  <a:pt x="221454" y="46472"/>
                </a:lnTo>
                <a:lnTo>
                  <a:pt x="224726" y="41313"/>
                </a:lnTo>
                <a:lnTo>
                  <a:pt x="227283" y="29910"/>
                </a:lnTo>
                <a:lnTo>
                  <a:pt x="223886" y="21384"/>
                </a:lnTo>
                <a:lnTo>
                  <a:pt x="216142" y="15515"/>
                </a:lnTo>
                <a:lnTo>
                  <a:pt x="205659" y="12083"/>
                </a:lnTo>
                <a:lnTo>
                  <a:pt x="194045" y="10870"/>
                </a:lnTo>
                <a:lnTo>
                  <a:pt x="182908" y="11655"/>
                </a:lnTo>
                <a:lnTo>
                  <a:pt x="180428" y="12128"/>
                </a:lnTo>
                <a:lnTo>
                  <a:pt x="168530" y="16078"/>
                </a:lnTo>
                <a:lnTo>
                  <a:pt x="157004" y="21442"/>
                </a:lnTo>
                <a:lnTo>
                  <a:pt x="145249" y="26518"/>
                </a:lnTo>
                <a:lnTo>
                  <a:pt x="136918" y="28917"/>
                </a:lnTo>
                <a:lnTo>
                  <a:pt x="124311" y="30902"/>
                </a:lnTo>
                <a:lnTo>
                  <a:pt x="111701" y="31808"/>
                </a:lnTo>
                <a:lnTo>
                  <a:pt x="99050" y="31909"/>
                </a:lnTo>
                <a:lnTo>
                  <a:pt x="86319" y="31480"/>
                </a:lnTo>
                <a:lnTo>
                  <a:pt x="85851" y="31457"/>
                </a:lnTo>
                <a:lnTo>
                  <a:pt x="83390" y="18400"/>
                </a:lnTo>
                <a:lnTo>
                  <a:pt x="75085" y="10795"/>
                </a:lnTo>
                <a:lnTo>
                  <a:pt x="63236" y="7915"/>
                </a:lnTo>
                <a:lnTo>
                  <a:pt x="50140" y="9032"/>
                </a:lnTo>
                <a:lnTo>
                  <a:pt x="41960" y="1159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892171" y="3246450"/>
            <a:ext cx="234556" cy="72440"/>
          </a:xfrm>
          <a:custGeom>
            <a:avLst/>
            <a:gdLst/>
            <a:ahLst/>
            <a:cxnLst/>
            <a:rect l="l" t="t" r="r" b="b"/>
            <a:pathLst>
              <a:path w="234556" h="72440">
                <a:moveTo>
                  <a:pt x="122326" y="71970"/>
                </a:moveTo>
                <a:lnTo>
                  <a:pt x="122542" y="58940"/>
                </a:lnTo>
                <a:lnTo>
                  <a:pt x="121221" y="61988"/>
                </a:lnTo>
                <a:lnTo>
                  <a:pt x="119900" y="65036"/>
                </a:lnTo>
                <a:lnTo>
                  <a:pt x="119253" y="68592"/>
                </a:lnTo>
                <a:lnTo>
                  <a:pt x="119253" y="72440"/>
                </a:lnTo>
                <a:lnTo>
                  <a:pt x="122326" y="71970"/>
                </a:lnTo>
                <a:close/>
              </a:path>
              <a:path w="234556" h="72440">
                <a:moveTo>
                  <a:pt x="10515" y="10261"/>
                </a:moveTo>
                <a:lnTo>
                  <a:pt x="3695" y="16497"/>
                </a:lnTo>
                <a:lnTo>
                  <a:pt x="4902" y="19799"/>
                </a:lnTo>
                <a:lnTo>
                  <a:pt x="889" y="18605"/>
                </a:lnTo>
                <a:lnTo>
                  <a:pt x="34061" y="62407"/>
                </a:lnTo>
                <a:lnTo>
                  <a:pt x="37109" y="64236"/>
                </a:lnTo>
                <a:lnTo>
                  <a:pt x="38646" y="63334"/>
                </a:lnTo>
                <a:lnTo>
                  <a:pt x="41046" y="61937"/>
                </a:lnTo>
                <a:lnTo>
                  <a:pt x="43726" y="61137"/>
                </a:lnTo>
                <a:lnTo>
                  <a:pt x="47574" y="61137"/>
                </a:lnTo>
                <a:lnTo>
                  <a:pt x="57622" y="62554"/>
                </a:lnTo>
                <a:lnTo>
                  <a:pt x="71977" y="67285"/>
                </a:lnTo>
                <a:lnTo>
                  <a:pt x="72682" y="67564"/>
                </a:lnTo>
                <a:lnTo>
                  <a:pt x="83722" y="72279"/>
                </a:lnTo>
                <a:lnTo>
                  <a:pt x="95296" y="76737"/>
                </a:lnTo>
                <a:lnTo>
                  <a:pt x="108342" y="79438"/>
                </a:lnTo>
                <a:lnTo>
                  <a:pt x="113703" y="79692"/>
                </a:lnTo>
                <a:lnTo>
                  <a:pt x="116763" y="79692"/>
                </a:lnTo>
                <a:lnTo>
                  <a:pt x="119989" y="79451"/>
                </a:lnTo>
                <a:lnTo>
                  <a:pt x="123405" y="78917"/>
                </a:lnTo>
                <a:lnTo>
                  <a:pt x="122872" y="75450"/>
                </a:lnTo>
                <a:lnTo>
                  <a:pt x="119354" y="75679"/>
                </a:lnTo>
                <a:lnTo>
                  <a:pt x="119253" y="72720"/>
                </a:lnTo>
                <a:lnTo>
                  <a:pt x="119354" y="75679"/>
                </a:lnTo>
                <a:lnTo>
                  <a:pt x="122872" y="75450"/>
                </a:lnTo>
                <a:lnTo>
                  <a:pt x="122542" y="58940"/>
                </a:lnTo>
                <a:lnTo>
                  <a:pt x="122326" y="71970"/>
                </a:lnTo>
                <a:lnTo>
                  <a:pt x="119253" y="72440"/>
                </a:lnTo>
                <a:lnTo>
                  <a:pt x="116395" y="72656"/>
                </a:lnTo>
                <a:lnTo>
                  <a:pt x="113703" y="72656"/>
                </a:lnTo>
                <a:lnTo>
                  <a:pt x="100798" y="70997"/>
                </a:lnTo>
                <a:lnTo>
                  <a:pt x="89111" y="66918"/>
                </a:lnTo>
                <a:lnTo>
                  <a:pt x="77301" y="61837"/>
                </a:lnTo>
                <a:lnTo>
                  <a:pt x="75272" y="61010"/>
                </a:lnTo>
                <a:lnTo>
                  <a:pt x="61111" y="56176"/>
                </a:lnTo>
                <a:lnTo>
                  <a:pt x="49975" y="54172"/>
                </a:lnTo>
                <a:lnTo>
                  <a:pt x="42697" y="54076"/>
                </a:lnTo>
                <a:lnTo>
                  <a:pt x="38557" y="55206"/>
                </a:lnTo>
                <a:lnTo>
                  <a:pt x="39674" y="58166"/>
                </a:lnTo>
                <a:lnTo>
                  <a:pt x="36868" y="60286"/>
                </a:lnTo>
                <a:lnTo>
                  <a:pt x="35090" y="57251"/>
                </a:lnTo>
                <a:lnTo>
                  <a:pt x="9372" y="18153"/>
                </a:lnTo>
                <a:lnTo>
                  <a:pt x="6502" y="14363"/>
                </a:lnTo>
                <a:lnTo>
                  <a:pt x="10515" y="10261"/>
                </a:lnTo>
                <a:close/>
              </a:path>
              <a:path w="234556" h="72440">
                <a:moveTo>
                  <a:pt x="2476" y="13182"/>
                </a:moveTo>
                <a:lnTo>
                  <a:pt x="0" y="16573"/>
                </a:lnTo>
                <a:lnTo>
                  <a:pt x="889" y="18605"/>
                </a:lnTo>
                <a:lnTo>
                  <a:pt x="4902" y="19799"/>
                </a:lnTo>
                <a:lnTo>
                  <a:pt x="3695" y="16497"/>
                </a:lnTo>
                <a:lnTo>
                  <a:pt x="10515" y="10261"/>
                </a:lnTo>
                <a:lnTo>
                  <a:pt x="2476" y="13182"/>
                </a:lnTo>
                <a:close/>
              </a:path>
              <a:path w="234556" h="72440">
                <a:moveTo>
                  <a:pt x="47002" y="18249"/>
                </a:moveTo>
                <a:lnTo>
                  <a:pt x="44310" y="11734"/>
                </a:lnTo>
                <a:lnTo>
                  <a:pt x="25476" y="5207"/>
                </a:lnTo>
                <a:lnTo>
                  <a:pt x="22453" y="3390"/>
                </a:lnTo>
                <a:lnTo>
                  <a:pt x="20878" y="6540"/>
                </a:lnTo>
                <a:lnTo>
                  <a:pt x="23782" y="7991"/>
                </a:lnTo>
                <a:lnTo>
                  <a:pt x="44081" y="18135"/>
                </a:lnTo>
                <a:lnTo>
                  <a:pt x="47002" y="18249"/>
                </a:lnTo>
                <a:close/>
              </a:path>
              <a:path w="234556" h="72440">
                <a:moveTo>
                  <a:pt x="37780" y="55664"/>
                </a:moveTo>
                <a:lnTo>
                  <a:pt x="9372" y="18153"/>
                </a:lnTo>
                <a:lnTo>
                  <a:pt x="35090" y="57251"/>
                </a:lnTo>
                <a:lnTo>
                  <a:pt x="36868" y="60286"/>
                </a:lnTo>
                <a:lnTo>
                  <a:pt x="39674" y="58166"/>
                </a:lnTo>
                <a:lnTo>
                  <a:pt x="38557" y="55206"/>
                </a:lnTo>
                <a:lnTo>
                  <a:pt x="37780" y="55664"/>
                </a:lnTo>
                <a:close/>
              </a:path>
              <a:path w="234556" h="72440">
                <a:moveTo>
                  <a:pt x="45798" y="11120"/>
                </a:moveTo>
                <a:lnTo>
                  <a:pt x="45656" y="14986"/>
                </a:lnTo>
                <a:lnTo>
                  <a:pt x="47231" y="11836"/>
                </a:lnTo>
                <a:lnTo>
                  <a:pt x="50495" y="9182"/>
                </a:lnTo>
                <a:lnTo>
                  <a:pt x="45798" y="11120"/>
                </a:lnTo>
                <a:close/>
              </a:path>
              <a:path w="234556" h="72440">
                <a:moveTo>
                  <a:pt x="89725" y="31330"/>
                </a:moveTo>
                <a:lnTo>
                  <a:pt x="93065" y="35115"/>
                </a:lnTo>
                <a:lnTo>
                  <a:pt x="93230" y="23901"/>
                </a:lnTo>
                <a:lnTo>
                  <a:pt x="89598" y="17233"/>
                </a:lnTo>
                <a:lnTo>
                  <a:pt x="89547" y="34848"/>
                </a:lnTo>
                <a:lnTo>
                  <a:pt x="93065" y="35115"/>
                </a:lnTo>
                <a:lnTo>
                  <a:pt x="89725" y="31330"/>
                </a:lnTo>
                <a:close/>
              </a:path>
              <a:path w="234556" h="72440">
                <a:moveTo>
                  <a:pt x="123405" y="78917"/>
                </a:moveTo>
                <a:lnTo>
                  <a:pt x="126504" y="77025"/>
                </a:lnTo>
                <a:lnTo>
                  <a:pt x="126326" y="74333"/>
                </a:lnTo>
                <a:lnTo>
                  <a:pt x="126288" y="69329"/>
                </a:lnTo>
                <a:lnTo>
                  <a:pt x="126822" y="66751"/>
                </a:lnTo>
                <a:lnTo>
                  <a:pt x="127673" y="64795"/>
                </a:lnTo>
                <a:lnTo>
                  <a:pt x="128968" y="61912"/>
                </a:lnTo>
                <a:lnTo>
                  <a:pt x="130860" y="60236"/>
                </a:lnTo>
                <a:lnTo>
                  <a:pt x="133794" y="58966"/>
                </a:lnTo>
                <a:lnTo>
                  <a:pt x="136715" y="57734"/>
                </a:lnTo>
                <a:lnTo>
                  <a:pt x="140716" y="57162"/>
                </a:lnTo>
                <a:lnTo>
                  <a:pt x="145427" y="57162"/>
                </a:lnTo>
                <a:lnTo>
                  <a:pt x="157321" y="57985"/>
                </a:lnTo>
                <a:lnTo>
                  <a:pt x="170663" y="59826"/>
                </a:lnTo>
                <a:lnTo>
                  <a:pt x="170942" y="59867"/>
                </a:lnTo>
                <a:lnTo>
                  <a:pt x="183671" y="61616"/>
                </a:lnTo>
                <a:lnTo>
                  <a:pt x="196286" y="62610"/>
                </a:lnTo>
                <a:lnTo>
                  <a:pt x="205689" y="62636"/>
                </a:lnTo>
                <a:lnTo>
                  <a:pt x="212217" y="61836"/>
                </a:lnTo>
                <a:lnTo>
                  <a:pt x="217970" y="59359"/>
                </a:lnTo>
                <a:lnTo>
                  <a:pt x="223723" y="56908"/>
                </a:lnTo>
                <a:lnTo>
                  <a:pt x="228625" y="52590"/>
                </a:lnTo>
                <a:lnTo>
                  <a:pt x="231609" y="46202"/>
                </a:lnTo>
                <a:lnTo>
                  <a:pt x="233578" y="42024"/>
                </a:lnTo>
                <a:lnTo>
                  <a:pt x="234543" y="38112"/>
                </a:lnTo>
                <a:lnTo>
                  <a:pt x="234556" y="30111"/>
                </a:lnTo>
                <a:lnTo>
                  <a:pt x="233121" y="26200"/>
                </a:lnTo>
                <a:lnTo>
                  <a:pt x="230746" y="23101"/>
                </a:lnTo>
                <a:lnTo>
                  <a:pt x="227164" y="18415"/>
                </a:lnTo>
                <a:lnTo>
                  <a:pt x="221754" y="15430"/>
                </a:lnTo>
                <a:lnTo>
                  <a:pt x="215773" y="13500"/>
                </a:lnTo>
                <a:lnTo>
                  <a:pt x="209778" y="11582"/>
                </a:lnTo>
                <a:lnTo>
                  <a:pt x="203111" y="10731"/>
                </a:lnTo>
                <a:lnTo>
                  <a:pt x="191998" y="10731"/>
                </a:lnTo>
                <a:lnTo>
                  <a:pt x="187439" y="11188"/>
                </a:lnTo>
                <a:lnTo>
                  <a:pt x="183375" y="12077"/>
                </a:lnTo>
                <a:lnTo>
                  <a:pt x="175310" y="13843"/>
                </a:lnTo>
                <a:lnTo>
                  <a:pt x="168097" y="17386"/>
                </a:lnTo>
                <a:lnTo>
                  <a:pt x="161074" y="20751"/>
                </a:lnTo>
                <a:lnTo>
                  <a:pt x="154038" y="24142"/>
                </a:lnTo>
                <a:lnTo>
                  <a:pt x="147180" y="27355"/>
                </a:lnTo>
                <a:lnTo>
                  <a:pt x="139903" y="28854"/>
                </a:lnTo>
                <a:lnTo>
                  <a:pt x="127314" y="30820"/>
                </a:lnTo>
                <a:lnTo>
                  <a:pt x="114660" y="31696"/>
                </a:lnTo>
                <a:lnTo>
                  <a:pt x="101511" y="31813"/>
                </a:lnTo>
                <a:lnTo>
                  <a:pt x="95643" y="31610"/>
                </a:lnTo>
                <a:lnTo>
                  <a:pt x="93174" y="31493"/>
                </a:lnTo>
                <a:lnTo>
                  <a:pt x="93065" y="35115"/>
                </a:lnTo>
                <a:lnTo>
                  <a:pt x="89547" y="34848"/>
                </a:lnTo>
                <a:lnTo>
                  <a:pt x="89598" y="17233"/>
                </a:lnTo>
                <a:lnTo>
                  <a:pt x="84074" y="13271"/>
                </a:lnTo>
                <a:lnTo>
                  <a:pt x="78562" y="9283"/>
                </a:lnTo>
                <a:lnTo>
                  <a:pt x="71551" y="7721"/>
                </a:lnTo>
                <a:lnTo>
                  <a:pt x="57543" y="7721"/>
                </a:lnTo>
                <a:lnTo>
                  <a:pt x="50495" y="9182"/>
                </a:lnTo>
                <a:lnTo>
                  <a:pt x="47231" y="11836"/>
                </a:lnTo>
                <a:lnTo>
                  <a:pt x="45656" y="14986"/>
                </a:lnTo>
                <a:lnTo>
                  <a:pt x="45798" y="11120"/>
                </a:lnTo>
                <a:lnTo>
                  <a:pt x="24028" y="241"/>
                </a:lnTo>
                <a:lnTo>
                  <a:pt x="20383" y="0"/>
                </a:lnTo>
                <a:lnTo>
                  <a:pt x="19431" y="1574"/>
                </a:lnTo>
                <a:lnTo>
                  <a:pt x="16446" y="6604"/>
                </a:lnTo>
                <a:lnTo>
                  <a:pt x="10515" y="10261"/>
                </a:lnTo>
                <a:lnTo>
                  <a:pt x="6502" y="14363"/>
                </a:lnTo>
                <a:lnTo>
                  <a:pt x="9372" y="18153"/>
                </a:lnTo>
                <a:lnTo>
                  <a:pt x="13525" y="16624"/>
                </a:lnTo>
                <a:lnTo>
                  <a:pt x="21082" y="12433"/>
                </a:lnTo>
                <a:lnTo>
                  <a:pt x="23782" y="7991"/>
                </a:lnTo>
                <a:lnTo>
                  <a:pt x="20878" y="6540"/>
                </a:lnTo>
                <a:lnTo>
                  <a:pt x="22453" y="3390"/>
                </a:lnTo>
                <a:lnTo>
                  <a:pt x="25476" y="5207"/>
                </a:lnTo>
                <a:lnTo>
                  <a:pt x="44310" y="11734"/>
                </a:lnTo>
                <a:lnTo>
                  <a:pt x="47002" y="18249"/>
                </a:lnTo>
                <a:lnTo>
                  <a:pt x="52298" y="16052"/>
                </a:lnTo>
                <a:lnTo>
                  <a:pt x="58559" y="14757"/>
                </a:lnTo>
                <a:lnTo>
                  <a:pt x="70523" y="14744"/>
                </a:lnTo>
                <a:lnTo>
                  <a:pt x="76123" y="16167"/>
                </a:lnTo>
                <a:lnTo>
                  <a:pt x="79921" y="18961"/>
                </a:lnTo>
                <a:lnTo>
                  <a:pt x="83680" y="21793"/>
                </a:lnTo>
                <a:lnTo>
                  <a:pt x="86055" y="25730"/>
                </a:lnTo>
                <a:lnTo>
                  <a:pt x="86118" y="32461"/>
                </a:lnTo>
                <a:lnTo>
                  <a:pt x="85966" y="35534"/>
                </a:lnTo>
                <a:lnTo>
                  <a:pt x="88430" y="38315"/>
                </a:lnTo>
                <a:lnTo>
                  <a:pt x="89382" y="38366"/>
                </a:lnTo>
                <a:lnTo>
                  <a:pt x="95364" y="38646"/>
                </a:lnTo>
                <a:lnTo>
                  <a:pt x="93167" y="32461"/>
                </a:lnTo>
                <a:lnTo>
                  <a:pt x="95364" y="38646"/>
                </a:lnTo>
                <a:lnTo>
                  <a:pt x="101346" y="38862"/>
                </a:lnTo>
                <a:lnTo>
                  <a:pt x="107327" y="38862"/>
                </a:lnTo>
                <a:lnTo>
                  <a:pt x="119937" y="38509"/>
                </a:lnTo>
                <a:lnTo>
                  <a:pt x="132585" y="37267"/>
                </a:lnTo>
                <a:lnTo>
                  <a:pt x="141325" y="35750"/>
                </a:lnTo>
                <a:lnTo>
                  <a:pt x="149682" y="34010"/>
                </a:lnTo>
                <a:lnTo>
                  <a:pt x="157060" y="30492"/>
                </a:lnTo>
                <a:lnTo>
                  <a:pt x="164109" y="27101"/>
                </a:lnTo>
                <a:lnTo>
                  <a:pt x="171170" y="23710"/>
                </a:lnTo>
                <a:lnTo>
                  <a:pt x="177901" y="20472"/>
                </a:lnTo>
                <a:lnTo>
                  <a:pt x="184873" y="18961"/>
                </a:lnTo>
                <a:lnTo>
                  <a:pt x="188366" y="18199"/>
                </a:lnTo>
                <a:lnTo>
                  <a:pt x="192468" y="17767"/>
                </a:lnTo>
                <a:lnTo>
                  <a:pt x="204406" y="17754"/>
                </a:lnTo>
                <a:lnTo>
                  <a:pt x="212559" y="19202"/>
                </a:lnTo>
                <a:lnTo>
                  <a:pt x="218376" y="22110"/>
                </a:lnTo>
                <a:lnTo>
                  <a:pt x="221310" y="23558"/>
                </a:lnTo>
                <a:lnTo>
                  <a:pt x="225132" y="27355"/>
                </a:lnTo>
                <a:lnTo>
                  <a:pt x="227482" y="31597"/>
                </a:lnTo>
                <a:lnTo>
                  <a:pt x="227495" y="36842"/>
                </a:lnTo>
                <a:lnTo>
                  <a:pt x="226860" y="39751"/>
                </a:lnTo>
                <a:lnTo>
                  <a:pt x="225234" y="43205"/>
                </a:lnTo>
                <a:lnTo>
                  <a:pt x="222923" y="48056"/>
                </a:lnTo>
                <a:lnTo>
                  <a:pt x="219621" y="50952"/>
                </a:lnTo>
                <a:lnTo>
                  <a:pt x="215176" y="52895"/>
                </a:lnTo>
                <a:lnTo>
                  <a:pt x="210743" y="54825"/>
                </a:lnTo>
                <a:lnTo>
                  <a:pt x="205130" y="55613"/>
                </a:lnTo>
                <a:lnTo>
                  <a:pt x="198831" y="55600"/>
                </a:lnTo>
                <a:lnTo>
                  <a:pt x="186575" y="54855"/>
                </a:lnTo>
                <a:lnTo>
                  <a:pt x="173614" y="53138"/>
                </a:lnTo>
                <a:lnTo>
                  <a:pt x="171970" y="52895"/>
                </a:lnTo>
                <a:lnTo>
                  <a:pt x="158921" y="51078"/>
                </a:lnTo>
                <a:lnTo>
                  <a:pt x="146612" y="50136"/>
                </a:lnTo>
                <a:lnTo>
                  <a:pt x="138468" y="50139"/>
                </a:lnTo>
                <a:lnTo>
                  <a:pt x="132092" y="51104"/>
                </a:lnTo>
                <a:lnTo>
                  <a:pt x="127063" y="54686"/>
                </a:lnTo>
                <a:lnTo>
                  <a:pt x="122542" y="58940"/>
                </a:lnTo>
                <a:lnTo>
                  <a:pt x="122872" y="75450"/>
                </a:lnTo>
                <a:lnTo>
                  <a:pt x="123405" y="789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084527" y="3203769"/>
            <a:ext cx="309894" cy="107830"/>
          </a:xfrm>
          <a:custGeom>
            <a:avLst/>
            <a:gdLst/>
            <a:ahLst/>
            <a:cxnLst/>
            <a:rect l="l" t="t" r="r" b="b"/>
            <a:pathLst>
              <a:path w="309894" h="107830">
                <a:moveTo>
                  <a:pt x="976" y="65023"/>
                </a:moveTo>
                <a:lnTo>
                  <a:pt x="0" y="75709"/>
                </a:lnTo>
                <a:lnTo>
                  <a:pt x="1800" y="84907"/>
                </a:lnTo>
                <a:lnTo>
                  <a:pt x="5983" y="92596"/>
                </a:lnTo>
                <a:lnTo>
                  <a:pt x="12154" y="98754"/>
                </a:lnTo>
                <a:lnTo>
                  <a:pt x="19920" y="103360"/>
                </a:lnTo>
                <a:lnTo>
                  <a:pt x="28885" y="106392"/>
                </a:lnTo>
                <a:lnTo>
                  <a:pt x="38656" y="107830"/>
                </a:lnTo>
                <a:lnTo>
                  <a:pt x="48839" y="107652"/>
                </a:lnTo>
                <a:lnTo>
                  <a:pt x="59038" y="105837"/>
                </a:lnTo>
                <a:lnTo>
                  <a:pt x="68860" y="102363"/>
                </a:lnTo>
                <a:lnTo>
                  <a:pt x="77911" y="97210"/>
                </a:lnTo>
                <a:lnTo>
                  <a:pt x="89896" y="86756"/>
                </a:lnTo>
                <a:lnTo>
                  <a:pt x="97133" y="78502"/>
                </a:lnTo>
                <a:lnTo>
                  <a:pt x="102815" y="70952"/>
                </a:lnTo>
                <a:lnTo>
                  <a:pt x="107698" y="64428"/>
                </a:lnTo>
                <a:lnTo>
                  <a:pt x="112538" y="59255"/>
                </a:lnTo>
                <a:lnTo>
                  <a:pt x="118092" y="55756"/>
                </a:lnTo>
                <a:lnTo>
                  <a:pt x="125116" y="54254"/>
                </a:lnTo>
                <a:lnTo>
                  <a:pt x="134368" y="55074"/>
                </a:lnTo>
                <a:lnTo>
                  <a:pt x="146602" y="58539"/>
                </a:lnTo>
                <a:lnTo>
                  <a:pt x="152901" y="60896"/>
                </a:lnTo>
                <a:lnTo>
                  <a:pt x="163749" y="65524"/>
                </a:lnTo>
                <a:lnTo>
                  <a:pt x="174646" y="69783"/>
                </a:lnTo>
                <a:lnTo>
                  <a:pt x="186535" y="72442"/>
                </a:lnTo>
                <a:lnTo>
                  <a:pt x="200359" y="72266"/>
                </a:lnTo>
                <a:lnTo>
                  <a:pt x="201796" y="72059"/>
                </a:lnTo>
                <a:lnTo>
                  <a:pt x="202339" y="63175"/>
                </a:lnTo>
                <a:lnTo>
                  <a:pt x="205167" y="56945"/>
                </a:lnTo>
                <a:lnTo>
                  <a:pt x="209970" y="52976"/>
                </a:lnTo>
                <a:lnTo>
                  <a:pt x="216435" y="50877"/>
                </a:lnTo>
                <a:lnTo>
                  <a:pt x="224251" y="50256"/>
                </a:lnTo>
                <a:lnTo>
                  <a:pt x="233108" y="50721"/>
                </a:lnTo>
                <a:lnTo>
                  <a:pt x="242694" y="51879"/>
                </a:lnTo>
                <a:lnTo>
                  <a:pt x="252697" y="53339"/>
                </a:lnTo>
                <a:lnTo>
                  <a:pt x="262807" y="54709"/>
                </a:lnTo>
                <a:lnTo>
                  <a:pt x="272712" y="55595"/>
                </a:lnTo>
                <a:lnTo>
                  <a:pt x="282101" y="55608"/>
                </a:lnTo>
                <a:lnTo>
                  <a:pt x="290663" y="54353"/>
                </a:lnTo>
                <a:lnTo>
                  <a:pt x="298085" y="51440"/>
                </a:lnTo>
                <a:lnTo>
                  <a:pt x="304058" y="46476"/>
                </a:lnTo>
                <a:lnTo>
                  <a:pt x="307333" y="41313"/>
                </a:lnTo>
                <a:lnTo>
                  <a:pt x="309894" y="29911"/>
                </a:lnTo>
                <a:lnTo>
                  <a:pt x="306500" y="21386"/>
                </a:lnTo>
                <a:lnTo>
                  <a:pt x="298759" y="15517"/>
                </a:lnTo>
                <a:lnTo>
                  <a:pt x="288279" y="12085"/>
                </a:lnTo>
                <a:lnTo>
                  <a:pt x="276668" y="10870"/>
                </a:lnTo>
                <a:lnTo>
                  <a:pt x="265535" y="11653"/>
                </a:lnTo>
                <a:lnTo>
                  <a:pt x="263048" y="12128"/>
                </a:lnTo>
                <a:lnTo>
                  <a:pt x="251152" y="16078"/>
                </a:lnTo>
                <a:lnTo>
                  <a:pt x="239628" y="21442"/>
                </a:lnTo>
                <a:lnTo>
                  <a:pt x="227873" y="26518"/>
                </a:lnTo>
                <a:lnTo>
                  <a:pt x="219538" y="28917"/>
                </a:lnTo>
                <a:lnTo>
                  <a:pt x="206930" y="30902"/>
                </a:lnTo>
                <a:lnTo>
                  <a:pt x="194321" y="31808"/>
                </a:lnTo>
                <a:lnTo>
                  <a:pt x="181670" y="31909"/>
                </a:lnTo>
                <a:lnTo>
                  <a:pt x="168939" y="31480"/>
                </a:lnTo>
                <a:lnTo>
                  <a:pt x="168471" y="31457"/>
                </a:lnTo>
                <a:lnTo>
                  <a:pt x="166003" y="18397"/>
                </a:lnTo>
                <a:lnTo>
                  <a:pt x="157692" y="10792"/>
                </a:lnTo>
                <a:lnTo>
                  <a:pt x="145839" y="7914"/>
                </a:lnTo>
                <a:lnTo>
                  <a:pt x="132741" y="9036"/>
                </a:lnTo>
                <a:lnTo>
                  <a:pt x="124580" y="11595"/>
                </a:lnTo>
                <a:lnTo>
                  <a:pt x="101377" y="0"/>
                </a:lnTo>
                <a:lnTo>
                  <a:pt x="95264" y="6617"/>
                </a:lnTo>
                <a:lnTo>
                  <a:pt x="86606" y="11508"/>
                </a:lnTo>
                <a:lnTo>
                  <a:pt x="76048" y="15252"/>
                </a:lnTo>
                <a:lnTo>
                  <a:pt x="64235" y="18433"/>
                </a:lnTo>
                <a:lnTo>
                  <a:pt x="51811" y="21631"/>
                </a:lnTo>
                <a:lnTo>
                  <a:pt x="39420" y="25428"/>
                </a:lnTo>
                <a:lnTo>
                  <a:pt x="27706" y="30406"/>
                </a:lnTo>
                <a:lnTo>
                  <a:pt x="17314" y="37145"/>
                </a:lnTo>
                <a:lnTo>
                  <a:pt x="8888" y="46228"/>
                </a:lnTo>
                <a:lnTo>
                  <a:pt x="5124" y="52870"/>
                </a:lnTo>
                <a:lnTo>
                  <a:pt x="976" y="6502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282705" y="3259319"/>
            <a:ext cx="3289" cy="13500"/>
          </a:xfrm>
          <a:custGeom>
            <a:avLst/>
            <a:gdLst/>
            <a:ahLst/>
            <a:cxnLst/>
            <a:rect l="l" t="t" r="r" b="b"/>
            <a:pathLst>
              <a:path w="3289" h="13500">
                <a:moveTo>
                  <a:pt x="3073" y="13030"/>
                </a:moveTo>
                <a:lnTo>
                  <a:pt x="3289" y="0"/>
                </a:lnTo>
                <a:lnTo>
                  <a:pt x="1968" y="3047"/>
                </a:lnTo>
                <a:lnTo>
                  <a:pt x="635" y="6083"/>
                </a:lnTo>
                <a:lnTo>
                  <a:pt x="0" y="9651"/>
                </a:lnTo>
                <a:lnTo>
                  <a:pt x="0" y="13500"/>
                </a:lnTo>
                <a:lnTo>
                  <a:pt x="3073" y="1303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180521" y="3200378"/>
            <a:ext cx="28729" cy="14350"/>
          </a:xfrm>
          <a:custGeom>
            <a:avLst/>
            <a:gdLst/>
            <a:ahLst/>
            <a:cxnLst/>
            <a:rect l="l" t="t" r="r" b="b"/>
            <a:pathLst>
              <a:path w="28729" h="14350">
                <a:moveTo>
                  <a:pt x="0" y="14350"/>
                </a:moveTo>
                <a:lnTo>
                  <a:pt x="5130" y="10617"/>
                </a:lnTo>
                <a:lnTo>
                  <a:pt x="6714" y="7991"/>
                </a:lnTo>
                <a:lnTo>
                  <a:pt x="8394" y="5206"/>
                </a:lnTo>
                <a:lnTo>
                  <a:pt x="28729" y="11120"/>
                </a:lnTo>
                <a:lnTo>
                  <a:pt x="6959" y="241"/>
                </a:lnTo>
                <a:lnTo>
                  <a:pt x="3314" y="0"/>
                </a:lnTo>
                <a:lnTo>
                  <a:pt x="2374" y="1574"/>
                </a:lnTo>
                <a:lnTo>
                  <a:pt x="5384" y="3390"/>
                </a:lnTo>
                <a:lnTo>
                  <a:pt x="3810" y="6540"/>
                </a:lnTo>
                <a:lnTo>
                  <a:pt x="0" y="1435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080965" y="3201953"/>
            <a:ext cx="205905" cy="113296"/>
          </a:xfrm>
          <a:custGeom>
            <a:avLst/>
            <a:gdLst/>
            <a:ahLst/>
            <a:cxnLst/>
            <a:rect l="l" t="t" r="r" b="b"/>
            <a:pathLst>
              <a:path w="205905" h="113296">
                <a:moveTo>
                  <a:pt x="5486" y="53238"/>
                </a:moveTo>
                <a:lnTo>
                  <a:pt x="1739" y="61455"/>
                </a:lnTo>
                <a:lnTo>
                  <a:pt x="0" y="68999"/>
                </a:lnTo>
                <a:lnTo>
                  <a:pt x="0" y="75831"/>
                </a:lnTo>
                <a:lnTo>
                  <a:pt x="2572" y="89275"/>
                </a:lnTo>
                <a:lnTo>
                  <a:pt x="9628" y="99900"/>
                </a:lnTo>
                <a:lnTo>
                  <a:pt x="14439" y="104012"/>
                </a:lnTo>
                <a:lnTo>
                  <a:pt x="25470" y="109798"/>
                </a:lnTo>
                <a:lnTo>
                  <a:pt x="38103" y="112800"/>
                </a:lnTo>
                <a:lnTo>
                  <a:pt x="46164" y="113296"/>
                </a:lnTo>
                <a:lnTo>
                  <a:pt x="58858" y="112104"/>
                </a:lnTo>
                <a:lnTo>
                  <a:pt x="71273" y="108498"/>
                </a:lnTo>
                <a:lnTo>
                  <a:pt x="82768" y="102405"/>
                </a:lnTo>
                <a:lnTo>
                  <a:pt x="86093" y="99961"/>
                </a:lnTo>
                <a:lnTo>
                  <a:pt x="97382" y="89554"/>
                </a:lnTo>
                <a:lnTo>
                  <a:pt x="105541" y="79819"/>
                </a:lnTo>
                <a:lnTo>
                  <a:pt x="111711" y="71437"/>
                </a:lnTo>
                <a:lnTo>
                  <a:pt x="112090" y="70929"/>
                </a:lnTo>
                <a:lnTo>
                  <a:pt x="114909" y="67157"/>
                </a:lnTo>
                <a:lnTo>
                  <a:pt x="117398" y="64274"/>
                </a:lnTo>
                <a:lnTo>
                  <a:pt x="120065" y="62433"/>
                </a:lnTo>
                <a:lnTo>
                  <a:pt x="122758" y="60604"/>
                </a:lnTo>
                <a:lnTo>
                  <a:pt x="125628" y="59575"/>
                </a:lnTo>
                <a:lnTo>
                  <a:pt x="130060" y="59562"/>
                </a:lnTo>
                <a:lnTo>
                  <a:pt x="140114" y="60979"/>
                </a:lnTo>
                <a:lnTo>
                  <a:pt x="154464" y="65710"/>
                </a:lnTo>
                <a:lnTo>
                  <a:pt x="155168" y="65989"/>
                </a:lnTo>
                <a:lnTo>
                  <a:pt x="166205" y="70704"/>
                </a:lnTo>
                <a:lnTo>
                  <a:pt x="177775" y="75164"/>
                </a:lnTo>
                <a:lnTo>
                  <a:pt x="190821" y="77872"/>
                </a:lnTo>
                <a:lnTo>
                  <a:pt x="196189" y="78130"/>
                </a:lnTo>
                <a:lnTo>
                  <a:pt x="199263" y="78130"/>
                </a:lnTo>
                <a:lnTo>
                  <a:pt x="202488" y="77876"/>
                </a:lnTo>
                <a:lnTo>
                  <a:pt x="205905" y="77342"/>
                </a:lnTo>
                <a:lnTo>
                  <a:pt x="205359" y="73875"/>
                </a:lnTo>
                <a:lnTo>
                  <a:pt x="201841" y="74104"/>
                </a:lnTo>
                <a:lnTo>
                  <a:pt x="201739" y="71132"/>
                </a:lnTo>
                <a:lnTo>
                  <a:pt x="201841" y="74104"/>
                </a:lnTo>
                <a:lnTo>
                  <a:pt x="205359" y="73875"/>
                </a:lnTo>
                <a:lnTo>
                  <a:pt x="205028" y="57365"/>
                </a:lnTo>
                <a:lnTo>
                  <a:pt x="204812" y="70396"/>
                </a:lnTo>
                <a:lnTo>
                  <a:pt x="201739" y="70865"/>
                </a:lnTo>
                <a:lnTo>
                  <a:pt x="198882" y="71069"/>
                </a:lnTo>
                <a:lnTo>
                  <a:pt x="196189" y="71081"/>
                </a:lnTo>
                <a:lnTo>
                  <a:pt x="183285" y="69423"/>
                </a:lnTo>
                <a:lnTo>
                  <a:pt x="171598" y="65343"/>
                </a:lnTo>
                <a:lnTo>
                  <a:pt x="159788" y="60262"/>
                </a:lnTo>
                <a:lnTo>
                  <a:pt x="157759" y="59435"/>
                </a:lnTo>
                <a:lnTo>
                  <a:pt x="143598" y="54606"/>
                </a:lnTo>
                <a:lnTo>
                  <a:pt x="132462" y="52598"/>
                </a:lnTo>
                <a:lnTo>
                  <a:pt x="124460" y="52489"/>
                </a:lnTo>
                <a:lnTo>
                  <a:pt x="119811" y="54013"/>
                </a:lnTo>
                <a:lnTo>
                  <a:pt x="116065" y="56654"/>
                </a:lnTo>
                <a:lnTo>
                  <a:pt x="110413" y="60617"/>
                </a:lnTo>
                <a:lnTo>
                  <a:pt x="106718" y="66420"/>
                </a:lnTo>
                <a:lnTo>
                  <a:pt x="101892" y="72936"/>
                </a:lnTo>
                <a:lnTo>
                  <a:pt x="94883" y="81821"/>
                </a:lnTo>
                <a:lnTo>
                  <a:pt x="85467" y="91315"/>
                </a:lnTo>
                <a:lnTo>
                  <a:pt x="81711" y="94449"/>
                </a:lnTo>
                <a:lnTo>
                  <a:pt x="70684" y="101101"/>
                </a:lnTo>
                <a:lnTo>
                  <a:pt x="58315" y="105036"/>
                </a:lnTo>
                <a:lnTo>
                  <a:pt x="46164" y="106260"/>
                </a:lnTo>
                <a:lnTo>
                  <a:pt x="32734" y="104659"/>
                </a:lnTo>
                <a:lnTo>
                  <a:pt x="21144" y="100003"/>
                </a:lnTo>
                <a:lnTo>
                  <a:pt x="11455" y="93103"/>
                </a:lnTo>
                <a:lnTo>
                  <a:pt x="7086" y="85877"/>
                </a:lnTo>
                <a:lnTo>
                  <a:pt x="7048" y="70205"/>
                </a:lnTo>
                <a:lnTo>
                  <a:pt x="8483" y="63652"/>
                </a:lnTo>
                <a:lnTo>
                  <a:pt x="11899" y="56146"/>
                </a:lnTo>
                <a:lnTo>
                  <a:pt x="19153" y="45362"/>
                </a:lnTo>
                <a:lnTo>
                  <a:pt x="29129" y="37455"/>
                </a:lnTo>
                <a:lnTo>
                  <a:pt x="42118" y="31306"/>
                </a:lnTo>
                <a:lnTo>
                  <a:pt x="54353" y="27385"/>
                </a:lnTo>
                <a:lnTo>
                  <a:pt x="66923" y="24102"/>
                </a:lnTo>
                <a:lnTo>
                  <a:pt x="73596" y="22402"/>
                </a:lnTo>
                <a:lnTo>
                  <a:pt x="80810" y="20497"/>
                </a:lnTo>
                <a:lnTo>
                  <a:pt x="87668" y="18465"/>
                </a:lnTo>
                <a:lnTo>
                  <a:pt x="93624" y="15620"/>
                </a:lnTo>
                <a:lnTo>
                  <a:pt x="99555" y="12776"/>
                </a:lnTo>
                <a:lnTo>
                  <a:pt x="103365" y="4965"/>
                </a:lnTo>
                <a:lnTo>
                  <a:pt x="104940" y="1816"/>
                </a:lnTo>
                <a:lnTo>
                  <a:pt x="101930" y="0"/>
                </a:lnTo>
                <a:lnTo>
                  <a:pt x="98920" y="5029"/>
                </a:lnTo>
                <a:lnTo>
                  <a:pt x="92989" y="8686"/>
                </a:lnTo>
                <a:lnTo>
                  <a:pt x="84963" y="11607"/>
                </a:lnTo>
                <a:lnTo>
                  <a:pt x="73888" y="15027"/>
                </a:lnTo>
                <a:lnTo>
                  <a:pt x="61550" y="18190"/>
                </a:lnTo>
                <a:lnTo>
                  <a:pt x="48661" y="21703"/>
                </a:lnTo>
                <a:lnTo>
                  <a:pt x="41922" y="23888"/>
                </a:lnTo>
                <a:lnTo>
                  <a:pt x="34429" y="26530"/>
                </a:lnTo>
                <a:lnTo>
                  <a:pt x="27178" y="29844"/>
                </a:lnTo>
                <a:lnTo>
                  <a:pt x="20840" y="34531"/>
                </a:lnTo>
                <a:lnTo>
                  <a:pt x="14503" y="39204"/>
                </a:lnTo>
                <a:lnTo>
                  <a:pt x="9093" y="45300"/>
                </a:lnTo>
                <a:lnTo>
                  <a:pt x="5486" y="5323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187235" y="3205585"/>
            <a:ext cx="28515" cy="13042"/>
          </a:xfrm>
          <a:custGeom>
            <a:avLst/>
            <a:gdLst/>
            <a:ahLst/>
            <a:cxnLst/>
            <a:rect l="l" t="t" r="r" b="b"/>
            <a:pathLst>
              <a:path w="28515" h="13042">
                <a:moveTo>
                  <a:pt x="0" y="2784"/>
                </a:moveTo>
                <a:lnTo>
                  <a:pt x="20298" y="12928"/>
                </a:lnTo>
                <a:lnTo>
                  <a:pt x="20526" y="6527"/>
                </a:lnTo>
                <a:lnTo>
                  <a:pt x="21873" y="9779"/>
                </a:lnTo>
                <a:lnTo>
                  <a:pt x="23219" y="13042"/>
                </a:lnTo>
                <a:lnTo>
                  <a:pt x="28515" y="10845"/>
                </a:lnTo>
                <a:lnTo>
                  <a:pt x="23447" y="6629"/>
                </a:lnTo>
                <a:lnTo>
                  <a:pt x="22015" y="5913"/>
                </a:lnTo>
                <a:lnTo>
                  <a:pt x="1680" y="0"/>
                </a:lnTo>
                <a:lnTo>
                  <a:pt x="0" y="27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209251" y="3208100"/>
            <a:ext cx="188757" cy="71196"/>
          </a:xfrm>
          <a:custGeom>
            <a:avLst/>
            <a:gdLst/>
            <a:ahLst/>
            <a:cxnLst/>
            <a:rect l="l" t="t" r="r" b="b"/>
            <a:pathLst>
              <a:path w="188757" h="71196">
                <a:moveTo>
                  <a:pt x="0" y="3398"/>
                </a:moveTo>
                <a:lnTo>
                  <a:pt x="1432" y="4114"/>
                </a:lnTo>
                <a:lnTo>
                  <a:pt x="6499" y="8331"/>
                </a:lnTo>
                <a:lnTo>
                  <a:pt x="12761" y="7035"/>
                </a:lnTo>
                <a:lnTo>
                  <a:pt x="24724" y="7023"/>
                </a:lnTo>
                <a:lnTo>
                  <a:pt x="30312" y="8445"/>
                </a:lnTo>
                <a:lnTo>
                  <a:pt x="34109" y="11239"/>
                </a:lnTo>
                <a:lnTo>
                  <a:pt x="37881" y="14071"/>
                </a:lnTo>
                <a:lnTo>
                  <a:pt x="40256" y="18008"/>
                </a:lnTo>
                <a:lnTo>
                  <a:pt x="40307" y="24739"/>
                </a:lnTo>
                <a:lnTo>
                  <a:pt x="40154" y="27812"/>
                </a:lnTo>
                <a:lnTo>
                  <a:pt x="42618" y="30594"/>
                </a:lnTo>
                <a:lnTo>
                  <a:pt x="43571" y="30645"/>
                </a:lnTo>
                <a:lnTo>
                  <a:pt x="49565" y="30924"/>
                </a:lnTo>
                <a:lnTo>
                  <a:pt x="47355" y="24739"/>
                </a:lnTo>
                <a:lnTo>
                  <a:pt x="49565" y="30924"/>
                </a:lnTo>
                <a:lnTo>
                  <a:pt x="55534" y="31140"/>
                </a:lnTo>
                <a:lnTo>
                  <a:pt x="61516" y="31140"/>
                </a:lnTo>
                <a:lnTo>
                  <a:pt x="74125" y="30788"/>
                </a:lnTo>
                <a:lnTo>
                  <a:pt x="86775" y="29547"/>
                </a:lnTo>
                <a:lnTo>
                  <a:pt x="95526" y="28028"/>
                </a:lnTo>
                <a:lnTo>
                  <a:pt x="103883" y="26288"/>
                </a:lnTo>
                <a:lnTo>
                  <a:pt x="111262" y="22758"/>
                </a:lnTo>
                <a:lnTo>
                  <a:pt x="118323" y="19380"/>
                </a:lnTo>
                <a:lnTo>
                  <a:pt x="125371" y="15989"/>
                </a:lnTo>
                <a:lnTo>
                  <a:pt x="132102" y="12750"/>
                </a:lnTo>
                <a:lnTo>
                  <a:pt x="139075" y="11239"/>
                </a:lnTo>
                <a:lnTo>
                  <a:pt x="142567" y="10477"/>
                </a:lnTo>
                <a:lnTo>
                  <a:pt x="146657" y="10045"/>
                </a:lnTo>
                <a:lnTo>
                  <a:pt x="158595" y="10032"/>
                </a:lnTo>
                <a:lnTo>
                  <a:pt x="166761" y="11480"/>
                </a:lnTo>
                <a:lnTo>
                  <a:pt x="172577" y="14389"/>
                </a:lnTo>
                <a:lnTo>
                  <a:pt x="175498" y="15836"/>
                </a:lnTo>
                <a:lnTo>
                  <a:pt x="179334" y="19634"/>
                </a:lnTo>
                <a:lnTo>
                  <a:pt x="181683" y="23875"/>
                </a:lnTo>
                <a:lnTo>
                  <a:pt x="181696" y="29121"/>
                </a:lnTo>
                <a:lnTo>
                  <a:pt x="181048" y="32029"/>
                </a:lnTo>
                <a:lnTo>
                  <a:pt x="179435" y="35483"/>
                </a:lnTo>
                <a:lnTo>
                  <a:pt x="177124" y="40335"/>
                </a:lnTo>
                <a:lnTo>
                  <a:pt x="173809" y="43230"/>
                </a:lnTo>
                <a:lnTo>
                  <a:pt x="169377" y="45173"/>
                </a:lnTo>
                <a:lnTo>
                  <a:pt x="164945" y="47104"/>
                </a:lnTo>
                <a:lnTo>
                  <a:pt x="159319" y="47891"/>
                </a:lnTo>
                <a:lnTo>
                  <a:pt x="153032" y="47878"/>
                </a:lnTo>
                <a:lnTo>
                  <a:pt x="140776" y="47134"/>
                </a:lnTo>
                <a:lnTo>
                  <a:pt x="127817" y="45418"/>
                </a:lnTo>
                <a:lnTo>
                  <a:pt x="126159" y="45173"/>
                </a:lnTo>
                <a:lnTo>
                  <a:pt x="113110" y="43356"/>
                </a:lnTo>
                <a:lnTo>
                  <a:pt x="100800" y="42414"/>
                </a:lnTo>
                <a:lnTo>
                  <a:pt x="92669" y="42417"/>
                </a:lnTo>
                <a:lnTo>
                  <a:pt x="86281" y="43383"/>
                </a:lnTo>
                <a:lnTo>
                  <a:pt x="81264" y="46964"/>
                </a:lnTo>
                <a:lnTo>
                  <a:pt x="76743" y="51219"/>
                </a:lnTo>
                <a:lnTo>
                  <a:pt x="77073" y="67729"/>
                </a:lnTo>
                <a:lnTo>
                  <a:pt x="77619" y="71196"/>
                </a:lnTo>
                <a:lnTo>
                  <a:pt x="80706" y="69303"/>
                </a:lnTo>
                <a:lnTo>
                  <a:pt x="80528" y="66611"/>
                </a:lnTo>
                <a:lnTo>
                  <a:pt x="80490" y="61594"/>
                </a:lnTo>
                <a:lnTo>
                  <a:pt x="81036" y="59029"/>
                </a:lnTo>
                <a:lnTo>
                  <a:pt x="81874" y="57086"/>
                </a:lnTo>
                <a:lnTo>
                  <a:pt x="83169" y="54190"/>
                </a:lnTo>
                <a:lnTo>
                  <a:pt x="85049" y="52514"/>
                </a:lnTo>
                <a:lnTo>
                  <a:pt x="87995" y="51244"/>
                </a:lnTo>
                <a:lnTo>
                  <a:pt x="90916" y="50012"/>
                </a:lnTo>
                <a:lnTo>
                  <a:pt x="94917" y="49441"/>
                </a:lnTo>
                <a:lnTo>
                  <a:pt x="99629" y="49441"/>
                </a:lnTo>
                <a:lnTo>
                  <a:pt x="111528" y="50264"/>
                </a:lnTo>
                <a:lnTo>
                  <a:pt x="124865" y="52106"/>
                </a:lnTo>
                <a:lnTo>
                  <a:pt x="125130" y="52146"/>
                </a:lnTo>
                <a:lnTo>
                  <a:pt x="137855" y="53894"/>
                </a:lnTo>
                <a:lnTo>
                  <a:pt x="150473" y="54888"/>
                </a:lnTo>
                <a:lnTo>
                  <a:pt x="159877" y="54914"/>
                </a:lnTo>
                <a:lnTo>
                  <a:pt x="166418" y="54114"/>
                </a:lnTo>
                <a:lnTo>
                  <a:pt x="172171" y="51638"/>
                </a:lnTo>
                <a:lnTo>
                  <a:pt x="177924" y="49187"/>
                </a:lnTo>
                <a:lnTo>
                  <a:pt x="182826" y="44869"/>
                </a:lnTo>
                <a:lnTo>
                  <a:pt x="185798" y="38480"/>
                </a:lnTo>
                <a:lnTo>
                  <a:pt x="187767" y="34302"/>
                </a:lnTo>
                <a:lnTo>
                  <a:pt x="188732" y="30391"/>
                </a:lnTo>
                <a:lnTo>
                  <a:pt x="188757" y="22390"/>
                </a:lnTo>
                <a:lnTo>
                  <a:pt x="187322" y="18478"/>
                </a:lnTo>
                <a:lnTo>
                  <a:pt x="184947" y="15379"/>
                </a:lnTo>
                <a:lnTo>
                  <a:pt x="181366" y="10706"/>
                </a:lnTo>
                <a:lnTo>
                  <a:pt x="175943" y="7708"/>
                </a:lnTo>
                <a:lnTo>
                  <a:pt x="169961" y="5778"/>
                </a:lnTo>
                <a:lnTo>
                  <a:pt x="163967" y="3860"/>
                </a:lnTo>
                <a:lnTo>
                  <a:pt x="157299" y="3009"/>
                </a:lnTo>
                <a:lnTo>
                  <a:pt x="146199" y="3009"/>
                </a:lnTo>
                <a:lnTo>
                  <a:pt x="141640" y="3467"/>
                </a:lnTo>
                <a:lnTo>
                  <a:pt x="137563" y="4356"/>
                </a:lnTo>
                <a:lnTo>
                  <a:pt x="129512" y="6121"/>
                </a:lnTo>
                <a:lnTo>
                  <a:pt x="122298" y="9664"/>
                </a:lnTo>
                <a:lnTo>
                  <a:pt x="115262" y="13030"/>
                </a:lnTo>
                <a:lnTo>
                  <a:pt x="108226" y="16421"/>
                </a:lnTo>
                <a:lnTo>
                  <a:pt x="101368" y="19634"/>
                </a:lnTo>
                <a:lnTo>
                  <a:pt x="94104" y="21132"/>
                </a:lnTo>
                <a:lnTo>
                  <a:pt x="81520" y="23098"/>
                </a:lnTo>
                <a:lnTo>
                  <a:pt x="68866" y="23974"/>
                </a:lnTo>
                <a:lnTo>
                  <a:pt x="55699" y="24091"/>
                </a:lnTo>
                <a:lnTo>
                  <a:pt x="49845" y="23888"/>
                </a:lnTo>
                <a:lnTo>
                  <a:pt x="47362" y="23771"/>
                </a:lnTo>
                <a:lnTo>
                  <a:pt x="47254" y="27393"/>
                </a:lnTo>
                <a:lnTo>
                  <a:pt x="43749" y="27127"/>
                </a:lnTo>
                <a:lnTo>
                  <a:pt x="43799" y="9512"/>
                </a:lnTo>
                <a:lnTo>
                  <a:pt x="38262" y="5549"/>
                </a:lnTo>
                <a:lnTo>
                  <a:pt x="32763" y="1562"/>
                </a:lnTo>
                <a:lnTo>
                  <a:pt x="25753" y="0"/>
                </a:lnTo>
                <a:lnTo>
                  <a:pt x="11745" y="0"/>
                </a:lnTo>
                <a:lnTo>
                  <a:pt x="4696" y="1460"/>
                </a:lnTo>
                <a:lnTo>
                  <a:pt x="0" y="339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252999" y="3217613"/>
            <a:ext cx="3670" cy="17881"/>
          </a:xfrm>
          <a:custGeom>
            <a:avLst/>
            <a:gdLst/>
            <a:ahLst/>
            <a:cxnLst/>
            <a:rect l="l" t="t" r="r" b="b"/>
            <a:pathLst>
              <a:path w="3670" h="17881">
                <a:moveTo>
                  <a:pt x="165" y="14097"/>
                </a:moveTo>
                <a:lnTo>
                  <a:pt x="3505" y="17881"/>
                </a:lnTo>
                <a:lnTo>
                  <a:pt x="3670" y="6667"/>
                </a:lnTo>
                <a:lnTo>
                  <a:pt x="50" y="0"/>
                </a:lnTo>
                <a:lnTo>
                  <a:pt x="0" y="17614"/>
                </a:lnTo>
                <a:lnTo>
                  <a:pt x="3505" y="17881"/>
                </a:lnTo>
                <a:lnTo>
                  <a:pt x="165" y="1409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207534" y="3212114"/>
            <a:ext cx="2921" cy="6515"/>
          </a:xfrm>
          <a:custGeom>
            <a:avLst/>
            <a:gdLst/>
            <a:ahLst/>
            <a:cxnLst/>
            <a:rect l="l" t="t" r="r" b="b"/>
            <a:pathLst>
              <a:path w="2920" h="6515">
                <a:moveTo>
                  <a:pt x="228" y="0"/>
                </a:moveTo>
                <a:lnTo>
                  <a:pt x="0" y="6400"/>
                </a:lnTo>
                <a:lnTo>
                  <a:pt x="2920" y="6515"/>
                </a:lnTo>
                <a:lnTo>
                  <a:pt x="1574" y="3251"/>
                </a:lnTo>
                <a:lnTo>
                  <a:pt x="22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803486" y="2553313"/>
            <a:ext cx="53845" cy="21838"/>
          </a:xfrm>
          <a:custGeom>
            <a:avLst/>
            <a:gdLst/>
            <a:ahLst/>
            <a:cxnLst/>
            <a:rect l="l" t="t" r="r" b="b"/>
            <a:pathLst>
              <a:path w="53845" h="21838">
                <a:moveTo>
                  <a:pt x="11366" y="2555"/>
                </a:moveTo>
                <a:lnTo>
                  <a:pt x="4432" y="5120"/>
                </a:lnTo>
                <a:lnTo>
                  <a:pt x="0" y="13845"/>
                </a:lnTo>
                <a:lnTo>
                  <a:pt x="8263" y="17733"/>
                </a:lnTo>
                <a:lnTo>
                  <a:pt x="22219" y="20833"/>
                </a:lnTo>
                <a:lnTo>
                  <a:pt x="37178" y="21838"/>
                </a:lnTo>
                <a:lnTo>
                  <a:pt x="48449" y="19439"/>
                </a:lnTo>
                <a:lnTo>
                  <a:pt x="50558" y="17680"/>
                </a:lnTo>
                <a:lnTo>
                  <a:pt x="53845" y="8314"/>
                </a:lnTo>
                <a:lnTo>
                  <a:pt x="48829" y="2467"/>
                </a:lnTo>
                <a:lnTo>
                  <a:pt x="39561" y="0"/>
                </a:lnTo>
                <a:lnTo>
                  <a:pt x="30089" y="768"/>
                </a:lnTo>
                <a:lnTo>
                  <a:pt x="26517" y="2339"/>
                </a:lnTo>
                <a:lnTo>
                  <a:pt x="20713" y="2339"/>
                </a:lnTo>
                <a:lnTo>
                  <a:pt x="11366" y="255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799916" y="2549734"/>
            <a:ext cx="61074" cy="22504"/>
          </a:xfrm>
          <a:custGeom>
            <a:avLst/>
            <a:gdLst/>
            <a:ahLst/>
            <a:cxnLst/>
            <a:rect l="l" t="t" r="r" b="b"/>
            <a:pathLst>
              <a:path w="61074" h="22504">
                <a:moveTo>
                  <a:pt x="431" y="15824"/>
                </a:moveTo>
                <a:lnTo>
                  <a:pt x="0" y="18834"/>
                </a:lnTo>
                <a:lnTo>
                  <a:pt x="2755" y="21513"/>
                </a:lnTo>
                <a:lnTo>
                  <a:pt x="3568" y="17424"/>
                </a:lnTo>
                <a:lnTo>
                  <a:pt x="7785" y="16129"/>
                </a:lnTo>
                <a:lnTo>
                  <a:pt x="10490" y="5346"/>
                </a:lnTo>
                <a:lnTo>
                  <a:pt x="6350" y="7429"/>
                </a:lnTo>
                <a:lnTo>
                  <a:pt x="2895" y="10934"/>
                </a:lnTo>
                <a:lnTo>
                  <a:pt x="431" y="15824"/>
                </a:lnTo>
                <a:close/>
              </a:path>
              <a:path w="61074" h="22504">
                <a:moveTo>
                  <a:pt x="29030" y="2400"/>
                </a:moveTo>
                <a:lnTo>
                  <a:pt x="24282" y="2400"/>
                </a:lnTo>
                <a:lnTo>
                  <a:pt x="28117" y="2997"/>
                </a:lnTo>
                <a:lnTo>
                  <a:pt x="30086" y="5918"/>
                </a:lnTo>
                <a:lnTo>
                  <a:pt x="30086" y="2400"/>
                </a:lnTo>
                <a:lnTo>
                  <a:pt x="31534" y="762"/>
                </a:lnTo>
                <a:lnTo>
                  <a:pt x="29030" y="2400"/>
                </a:lnTo>
                <a:close/>
              </a:path>
              <a:path w="61074" h="22504">
                <a:moveTo>
                  <a:pt x="6705" y="19024"/>
                </a:moveTo>
                <a:lnTo>
                  <a:pt x="4787" y="22466"/>
                </a:lnTo>
                <a:lnTo>
                  <a:pt x="7416" y="23507"/>
                </a:lnTo>
                <a:lnTo>
                  <a:pt x="18667" y="26709"/>
                </a:lnTo>
                <a:lnTo>
                  <a:pt x="32027" y="28686"/>
                </a:lnTo>
                <a:lnTo>
                  <a:pt x="38709" y="28981"/>
                </a:lnTo>
                <a:lnTo>
                  <a:pt x="42443" y="28968"/>
                </a:lnTo>
                <a:lnTo>
                  <a:pt x="45935" y="28676"/>
                </a:lnTo>
                <a:lnTo>
                  <a:pt x="49022" y="27914"/>
                </a:lnTo>
                <a:lnTo>
                  <a:pt x="52095" y="27127"/>
                </a:lnTo>
                <a:lnTo>
                  <a:pt x="54902" y="25920"/>
                </a:lnTo>
                <a:lnTo>
                  <a:pt x="56896" y="23444"/>
                </a:lnTo>
                <a:lnTo>
                  <a:pt x="59601" y="20002"/>
                </a:lnTo>
                <a:lnTo>
                  <a:pt x="61061" y="16649"/>
                </a:lnTo>
                <a:lnTo>
                  <a:pt x="61074" y="13296"/>
                </a:lnTo>
                <a:lnTo>
                  <a:pt x="60198" y="8534"/>
                </a:lnTo>
                <a:lnTo>
                  <a:pt x="58813" y="6781"/>
                </a:lnTo>
                <a:lnTo>
                  <a:pt x="56705" y="4140"/>
                </a:lnTo>
                <a:lnTo>
                  <a:pt x="53746" y="2540"/>
                </a:lnTo>
                <a:lnTo>
                  <a:pt x="50584" y="1485"/>
                </a:lnTo>
                <a:lnTo>
                  <a:pt x="47396" y="444"/>
                </a:lnTo>
                <a:lnTo>
                  <a:pt x="43916" y="-38"/>
                </a:lnTo>
                <a:lnTo>
                  <a:pt x="35928" y="0"/>
                </a:lnTo>
                <a:lnTo>
                  <a:pt x="36880" y="6959"/>
                </a:lnTo>
                <a:lnTo>
                  <a:pt x="44132" y="6985"/>
                </a:lnTo>
                <a:lnTo>
                  <a:pt x="47955" y="7747"/>
                </a:lnTo>
                <a:lnTo>
                  <a:pt x="50507" y="9042"/>
                </a:lnTo>
                <a:lnTo>
                  <a:pt x="53251" y="11125"/>
                </a:lnTo>
                <a:lnTo>
                  <a:pt x="54038" y="14452"/>
                </a:lnTo>
                <a:lnTo>
                  <a:pt x="53467" y="16408"/>
                </a:lnTo>
                <a:lnTo>
                  <a:pt x="51358" y="19088"/>
                </a:lnTo>
                <a:lnTo>
                  <a:pt x="47320" y="21082"/>
                </a:lnTo>
                <a:lnTo>
                  <a:pt x="45059" y="21640"/>
                </a:lnTo>
                <a:lnTo>
                  <a:pt x="42049" y="21932"/>
                </a:lnTo>
                <a:lnTo>
                  <a:pt x="32232" y="21932"/>
                </a:lnTo>
                <a:lnTo>
                  <a:pt x="24549" y="20878"/>
                </a:lnTo>
                <a:lnTo>
                  <a:pt x="18186" y="19380"/>
                </a:lnTo>
                <a:lnTo>
                  <a:pt x="14998" y="18643"/>
                </a:lnTo>
                <a:lnTo>
                  <a:pt x="12141" y="17780"/>
                </a:lnTo>
                <a:lnTo>
                  <a:pt x="8125" y="16258"/>
                </a:lnTo>
                <a:lnTo>
                  <a:pt x="6705" y="19024"/>
                </a:lnTo>
                <a:close/>
              </a:path>
              <a:path w="61074" h="22504">
                <a:moveTo>
                  <a:pt x="2755" y="21513"/>
                </a:moveTo>
                <a:lnTo>
                  <a:pt x="4787" y="22466"/>
                </a:lnTo>
                <a:lnTo>
                  <a:pt x="6705" y="19024"/>
                </a:lnTo>
                <a:lnTo>
                  <a:pt x="8125" y="16258"/>
                </a:lnTo>
                <a:lnTo>
                  <a:pt x="8674" y="15189"/>
                </a:lnTo>
                <a:lnTo>
                  <a:pt x="10909" y="13055"/>
                </a:lnTo>
                <a:lnTo>
                  <a:pt x="13677" y="11620"/>
                </a:lnTo>
                <a:lnTo>
                  <a:pt x="16459" y="10198"/>
                </a:lnTo>
                <a:lnTo>
                  <a:pt x="19977" y="9537"/>
                </a:lnTo>
                <a:lnTo>
                  <a:pt x="24282" y="9436"/>
                </a:lnTo>
                <a:lnTo>
                  <a:pt x="24282" y="5918"/>
                </a:lnTo>
                <a:lnTo>
                  <a:pt x="24371" y="9436"/>
                </a:lnTo>
                <a:lnTo>
                  <a:pt x="30086" y="9436"/>
                </a:lnTo>
                <a:lnTo>
                  <a:pt x="33426" y="7848"/>
                </a:lnTo>
                <a:lnTo>
                  <a:pt x="36880" y="6959"/>
                </a:lnTo>
                <a:lnTo>
                  <a:pt x="35928" y="0"/>
                </a:lnTo>
                <a:lnTo>
                  <a:pt x="31534" y="762"/>
                </a:lnTo>
                <a:lnTo>
                  <a:pt x="30086" y="2400"/>
                </a:lnTo>
                <a:lnTo>
                  <a:pt x="30086" y="5918"/>
                </a:lnTo>
                <a:lnTo>
                  <a:pt x="28117" y="2997"/>
                </a:lnTo>
                <a:lnTo>
                  <a:pt x="24282" y="2400"/>
                </a:lnTo>
                <a:lnTo>
                  <a:pt x="19240" y="2514"/>
                </a:lnTo>
                <a:lnTo>
                  <a:pt x="14617" y="3238"/>
                </a:lnTo>
                <a:lnTo>
                  <a:pt x="10490" y="5346"/>
                </a:lnTo>
                <a:lnTo>
                  <a:pt x="7785" y="16129"/>
                </a:lnTo>
                <a:lnTo>
                  <a:pt x="3568" y="17424"/>
                </a:lnTo>
                <a:lnTo>
                  <a:pt x="2755" y="215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562326" y="1905183"/>
            <a:ext cx="53832" cy="21835"/>
          </a:xfrm>
          <a:custGeom>
            <a:avLst/>
            <a:gdLst/>
            <a:ahLst/>
            <a:cxnLst/>
            <a:rect l="l" t="t" r="r" b="b"/>
            <a:pathLst>
              <a:path w="53832" h="21835">
                <a:moveTo>
                  <a:pt x="11353" y="2549"/>
                </a:moveTo>
                <a:lnTo>
                  <a:pt x="4419" y="5127"/>
                </a:lnTo>
                <a:lnTo>
                  <a:pt x="0" y="13839"/>
                </a:lnTo>
                <a:lnTo>
                  <a:pt x="8262" y="17728"/>
                </a:lnTo>
                <a:lnTo>
                  <a:pt x="22222" y="20830"/>
                </a:lnTo>
                <a:lnTo>
                  <a:pt x="37184" y="21835"/>
                </a:lnTo>
                <a:lnTo>
                  <a:pt x="48449" y="19438"/>
                </a:lnTo>
                <a:lnTo>
                  <a:pt x="50545" y="17687"/>
                </a:lnTo>
                <a:lnTo>
                  <a:pt x="53832" y="8315"/>
                </a:lnTo>
                <a:lnTo>
                  <a:pt x="48815" y="2467"/>
                </a:lnTo>
                <a:lnTo>
                  <a:pt x="39545" y="0"/>
                </a:lnTo>
                <a:lnTo>
                  <a:pt x="30072" y="767"/>
                </a:lnTo>
                <a:lnTo>
                  <a:pt x="26504" y="2333"/>
                </a:lnTo>
                <a:lnTo>
                  <a:pt x="20700" y="2333"/>
                </a:lnTo>
                <a:lnTo>
                  <a:pt x="11353" y="254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558758" y="1901560"/>
            <a:ext cx="61061" cy="29019"/>
          </a:xfrm>
          <a:custGeom>
            <a:avLst/>
            <a:gdLst/>
            <a:ahLst/>
            <a:cxnLst/>
            <a:rect l="l" t="t" r="r" b="b"/>
            <a:pathLst>
              <a:path w="61061" h="29019">
                <a:moveTo>
                  <a:pt x="6692" y="19062"/>
                </a:moveTo>
                <a:lnTo>
                  <a:pt x="4775" y="22504"/>
                </a:lnTo>
                <a:lnTo>
                  <a:pt x="7404" y="23545"/>
                </a:lnTo>
                <a:lnTo>
                  <a:pt x="18655" y="26747"/>
                </a:lnTo>
                <a:lnTo>
                  <a:pt x="32014" y="28724"/>
                </a:lnTo>
                <a:lnTo>
                  <a:pt x="38696" y="29019"/>
                </a:lnTo>
                <a:lnTo>
                  <a:pt x="42430" y="29019"/>
                </a:lnTo>
                <a:lnTo>
                  <a:pt x="42037" y="21983"/>
                </a:lnTo>
                <a:lnTo>
                  <a:pt x="32219" y="21983"/>
                </a:lnTo>
                <a:lnTo>
                  <a:pt x="24549" y="20929"/>
                </a:lnTo>
                <a:lnTo>
                  <a:pt x="18173" y="19418"/>
                </a:lnTo>
                <a:lnTo>
                  <a:pt x="14998" y="18681"/>
                </a:lnTo>
                <a:lnTo>
                  <a:pt x="12128" y="17830"/>
                </a:lnTo>
                <a:lnTo>
                  <a:pt x="8115" y="16309"/>
                </a:lnTo>
                <a:lnTo>
                  <a:pt x="6692" y="19062"/>
                </a:lnTo>
                <a:close/>
              </a:path>
              <a:path w="61061" h="29019">
                <a:moveTo>
                  <a:pt x="31521" y="800"/>
                </a:moveTo>
                <a:lnTo>
                  <a:pt x="29017" y="2438"/>
                </a:lnTo>
                <a:lnTo>
                  <a:pt x="30073" y="2438"/>
                </a:lnTo>
                <a:lnTo>
                  <a:pt x="31521" y="800"/>
                </a:lnTo>
                <a:close/>
              </a:path>
              <a:path w="61061" h="29019">
                <a:moveTo>
                  <a:pt x="419" y="15862"/>
                </a:moveTo>
                <a:lnTo>
                  <a:pt x="0" y="18884"/>
                </a:lnTo>
                <a:lnTo>
                  <a:pt x="2743" y="21551"/>
                </a:lnTo>
                <a:lnTo>
                  <a:pt x="3568" y="17462"/>
                </a:lnTo>
                <a:lnTo>
                  <a:pt x="7772" y="16179"/>
                </a:lnTo>
                <a:lnTo>
                  <a:pt x="10477" y="5384"/>
                </a:lnTo>
                <a:lnTo>
                  <a:pt x="6337" y="7467"/>
                </a:lnTo>
                <a:lnTo>
                  <a:pt x="2882" y="10972"/>
                </a:lnTo>
                <a:lnTo>
                  <a:pt x="419" y="15862"/>
                </a:lnTo>
                <a:close/>
              </a:path>
              <a:path w="61061" h="29019">
                <a:moveTo>
                  <a:pt x="40538" y="0"/>
                </a:moveTo>
                <a:lnTo>
                  <a:pt x="35915" y="38"/>
                </a:lnTo>
                <a:lnTo>
                  <a:pt x="31521" y="800"/>
                </a:lnTo>
                <a:lnTo>
                  <a:pt x="30073" y="2438"/>
                </a:lnTo>
                <a:lnTo>
                  <a:pt x="24180" y="2438"/>
                </a:lnTo>
                <a:lnTo>
                  <a:pt x="24269" y="5956"/>
                </a:lnTo>
                <a:lnTo>
                  <a:pt x="24180" y="2438"/>
                </a:lnTo>
                <a:lnTo>
                  <a:pt x="19227" y="2552"/>
                </a:lnTo>
                <a:lnTo>
                  <a:pt x="14605" y="3289"/>
                </a:lnTo>
                <a:lnTo>
                  <a:pt x="10477" y="5384"/>
                </a:lnTo>
                <a:lnTo>
                  <a:pt x="7772" y="16179"/>
                </a:lnTo>
                <a:lnTo>
                  <a:pt x="3568" y="17462"/>
                </a:lnTo>
                <a:lnTo>
                  <a:pt x="2743" y="21551"/>
                </a:lnTo>
                <a:lnTo>
                  <a:pt x="4775" y="22504"/>
                </a:lnTo>
                <a:lnTo>
                  <a:pt x="6692" y="19062"/>
                </a:lnTo>
                <a:lnTo>
                  <a:pt x="8115" y="16309"/>
                </a:lnTo>
                <a:lnTo>
                  <a:pt x="8674" y="15227"/>
                </a:lnTo>
                <a:lnTo>
                  <a:pt x="10896" y="13093"/>
                </a:lnTo>
                <a:lnTo>
                  <a:pt x="13665" y="11658"/>
                </a:lnTo>
                <a:lnTo>
                  <a:pt x="16446" y="10236"/>
                </a:lnTo>
                <a:lnTo>
                  <a:pt x="19977" y="9575"/>
                </a:lnTo>
                <a:lnTo>
                  <a:pt x="24358" y="9474"/>
                </a:lnTo>
                <a:lnTo>
                  <a:pt x="28105" y="3035"/>
                </a:lnTo>
                <a:lnTo>
                  <a:pt x="30073" y="5956"/>
                </a:lnTo>
                <a:lnTo>
                  <a:pt x="33413" y="7886"/>
                </a:lnTo>
                <a:lnTo>
                  <a:pt x="36868" y="6997"/>
                </a:lnTo>
                <a:lnTo>
                  <a:pt x="44119" y="7023"/>
                </a:lnTo>
                <a:lnTo>
                  <a:pt x="47955" y="7785"/>
                </a:lnTo>
                <a:lnTo>
                  <a:pt x="51777" y="9715"/>
                </a:lnTo>
                <a:lnTo>
                  <a:pt x="54013" y="12471"/>
                </a:lnTo>
                <a:lnTo>
                  <a:pt x="53454" y="16446"/>
                </a:lnTo>
                <a:lnTo>
                  <a:pt x="51346" y="19138"/>
                </a:lnTo>
                <a:lnTo>
                  <a:pt x="47307" y="21120"/>
                </a:lnTo>
                <a:lnTo>
                  <a:pt x="45059" y="21691"/>
                </a:lnTo>
                <a:lnTo>
                  <a:pt x="42037" y="21983"/>
                </a:lnTo>
                <a:lnTo>
                  <a:pt x="42430" y="29019"/>
                </a:lnTo>
                <a:lnTo>
                  <a:pt x="45923" y="28714"/>
                </a:lnTo>
                <a:lnTo>
                  <a:pt x="49022" y="27952"/>
                </a:lnTo>
                <a:lnTo>
                  <a:pt x="52082" y="27165"/>
                </a:lnTo>
                <a:lnTo>
                  <a:pt x="54889" y="25946"/>
                </a:lnTo>
                <a:lnTo>
                  <a:pt x="56883" y="23482"/>
                </a:lnTo>
                <a:lnTo>
                  <a:pt x="59588" y="20040"/>
                </a:lnTo>
                <a:lnTo>
                  <a:pt x="61048" y="16687"/>
                </a:lnTo>
                <a:lnTo>
                  <a:pt x="61061" y="13347"/>
                </a:lnTo>
                <a:lnTo>
                  <a:pt x="60185" y="8585"/>
                </a:lnTo>
                <a:lnTo>
                  <a:pt x="58801" y="6832"/>
                </a:lnTo>
                <a:lnTo>
                  <a:pt x="56705" y="4178"/>
                </a:lnTo>
                <a:lnTo>
                  <a:pt x="53733" y="2578"/>
                </a:lnTo>
                <a:lnTo>
                  <a:pt x="50571" y="1523"/>
                </a:lnTo>
                <a:lnTo>
                  <a:pt x="47383" y="482"/>
                </a:lnTo>
                <a:lnTo>
                  <a:pt x="43916" y="0"/>
                </a:lnTo>
                <a:lnTo>
                  <a:pt x="40538" y="0"/>
                </a:lnTo>
                <a:close/>
              </a:path>
              <a:path w="61061" h="29019">
                <a:moveTo>
                  <a:pt x="30073" y="9474"/>
                </a:moveTo>
                <a:lnTo>
                  <a:pt x="33413" y="7886"/>
                </a:lnTo>
                <a:lnTo>
                  <a:pt x="30073" y="5956"/>
                </a:lnTo>
                <a:lnTo>
                  <a:pt x="28105" y="3035"/>
                </a:lnTo>
                <a:lnTo>
                  <a:pt x="24358" y="9474"/>
                </a:lnTo>
                <a:lnTo>
                  <a:pt x="30073" y="94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244610" y="2132684"/>
            <a:ext cx="53844" cy="21836"/>
          </a:xfrm>
          <a:custGeom>
            <a:avLst/>
            <a:gdLst/>
            <a:ahLst/>
            <a:cxnLst/>
            <a:rect l="l" t="t" r="r" b="b"/>
            <a:pathLst>
              <a:path w="53844" h="21836">
                <a:moveTo>
                  <a:pt x="11366" y="2549"/>
                </a:moveTo>
                <a:lnTo>
                  <a:pt x="4432" y="5114"/>
                </a:lnTo>
                <a:lnTo>
                  <a:pt x="0" y="13839"/>
                </a:lnTo>
                <a:lnTo>
                  <a:pt x="8264" y="17727"/>
                </a:lnTo>
                <a:lnTo>
                  <a:pt x="22222" y="20829"/>
                </a:lnTo>
                <a:lnTo>
                  <a:pt x="37182" y="21836"/>
                </a:lnTo>
                <a:lnTo>
                  <a:pt x="48452" y="19441"/>
                </a:lnTo>
                <a:lnTo>
                  <a:pt x="50558" y="17687"/>
                </a:lnTo>
                <a:lnTo>
                  <a:pt x="53844" y="8315"/>
                </a:lnTo>
                <a:lnTo>
                  <a:pt x="48824" y="2467"/>
                </a:lnTo>
                <a:lnTo>
                  <a:pt x="39552" y="0"/>
                </a:lnTo>
                <a:lnTo>
                  <a:pt x="30082" y="767"/>
                </a:lnTo>
                <a:lnTo>
                  <a:pt x="26517" y="2333"/>
                </a:lnTo>
                <a:lnTo>
                  <a:pt x="20713" y="2333"/>
                </a:lnTo>
                <a:lnTo>
                  <a:pt x="11366" y="254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241055" y="2129099"/>
            <a:ext cx="61061" cy="22504"/>
          </a:xfrm>
          <a:custGeom>
            <a:avLst/>
            <a:gdLst/>
            <a:ahLst/>
            <a:cxnLst/>
            <a:rect l="l" t="t" r="r" b="b"/>
            <a:pathLst>
              <a:path w="61061" h="22504">
                <a:moveTo>
                  <a:pt x="419" y="15824"/>
                </a:moveTo>
                <a:lnTo>
                  <a:pt x="0" y="18846"/>
                </a:lnTo>
                <a:lnTo>
                  <a:pt x="2730" y="21513"/>
                </a:lnTo>
                <a:lnTo>
                  <a:pt x="3556" y="17424"/>
                </a:lnTo>
                <a:lnTo>
                  <a:pt x="7772" y="16141"/>
                </a:lnTo>
                <a:lnTo>
                  <a:pt x="10477" y="5346"/>
                </a:lnTo>
                <a:lnTo>
                  <a:pt x="6337" y="7429"/>
                </a:lnTo>
                <a:lnTo>
                  <a:pt x="2882" y="10934"/>
                </a:lnTo>
                <a:lnTo>
                  <a:pt x="419" y="15824"/>
                </a:lnTo>
                <a:close/>
              </a:path>
              <a:path w="61061" h="22504">
                <a:moveTo>
                  <a:pt x="29017" y="2400"/>
                </a:moveTo>
                <a:lnTo>
                  <a:pt x="24269" y="2400"/>
                </a:lnTo>
                <a:lnTo>
                  <a:pt x="28105" y="2997"/>
                </a:lnTo>
                <a:lnTo>
                  <a:pt x="30073" y="5918"/>
                </a:lnTo>
                <a:lnTo>
                  <a:pt x="30073" y="2400"/>
                </a:lnTo>
                <a:lnTo>
                  <a:pt x="31521" y="762"/>
                </a:lnTo>
                <a:lnTo>
                  <a:pt x="29017" y="2400"/>
                </a:lnTo>
                <a:close/>
              </a:path>
              <a:path w="61061" h="22504">
                <a:moveTo>
                  <a:pt x="6692" y="19024"/>
                </a:moveTo>
                <a:lnTo>
                  <a:pt x="4775" y="22466"/>
                </a:lnTo>
                <a:lnTo>
                  <a:pt x="7404" y="23507"/>
                </a:lnTo>
                <a:lnTo>
                  <a:pt x="18655" y="26709"/>
                </a:lnTo>
                <a:lnTo>
                  <a:pt x="32014" y="28686"/>
                </a:lnTo>
                <a:lnTo>
                  <a:pt x="38696" y="28981"/>
                </a:lnTo>
                <a:lnTo>
                  <a:pt x="42430" y="28981"/>
                </a:lnTo>
                <a:lnTo>
                  <a:pt x="45923" y="28676"/>
                </a:lnTo>
                <a:lnTo>
                  <a:pt x="49022" y="27914"/>
                </a:lnTo>
                <a:lnTo>
                  <a:pt x="52082" y="27127"/>
                </a:lnTo>
                <a:lnTo>
                  <a:pt x="54889" y="25908"/>
                </a:lnTo>
                <a:lnTo>
                  <a:pt x="56883" y="23444"/>
                </a:lnTo>
                <a:lnTo>
                  <a:pt x="59588" y="20002"/>
                </a:lnTo>
                <a:lnTo>
                  <a:pt x="61048" y="16649"/>
                </a:lnTo>
                <a:lnTo>
                  <a:pt x="61061" y="13296"/>
                </a:lnTo>
                <a:lnTo>
                  <a:pt x="60185" y="8534"/>
                </a:lnTo>
                <a:lnTo>
                  <a:pt x="58801" y="6794"/>
                </a:lnTo>
                <a:lnTo>
                  <a:pt x="56705" y="4140"/>
                </a:lnTo>
                <a:lnTo>
                  <a:pt x="53733" y="2540"/>
                </a:lnTo>
                <a:lnTo>
                  <a:pt x="50571" y="1485"/>
                </a:lnTo>
                <a:lnTo>
                  <a:pt x="47383" y="431"/>
                </a:lnTo>
                <a:lnTo>
                  <a:pt x="43903" y="-38"/>
                </a:lnTo>
                <a:lnTo>
                  <a:pt x="35915" y="0"/>
                </a:lnTo>
                <a:lnTo>
                  <a:pt x="36868" y="6959"/>
                </a:lnTo>
                <a:lnTo>
                  <a:pt x="44119" y="6985"/>
                </a:lnTo>
                <a:lnTo>
                  <a:pt x="47942" y="7747"/>
                </a:lnTo>
                <a:lnTo>
                  <a:pt x="50495" y="9042"/>
                </a:lnTo>
                <a:lnTo>
                  <a:pt x="53238" y="11125"/>
                </a:lnTo>
                <a:lnTo>
                  <a:pt x="54025" y="14465"/>
                </a:lnTo>
                <a:lnTo>
                  <a:pt x="53454" y="16408"/>
                </a:lnTo>
                <a:lnTo>
                  <a:pt x="51346" y="19088"/>
                </a:lnTo>
                <a:lnTo>
                  <a:pt x="47307" y="21082"/>
                </a:lnTo>
                <a:lnTo>
                  <a:pt x="45046" y="21653"/>
                </a:lnTo>
                <a:lnTo>
                  <a:pt x="42037" y="21945"/>
                </a:lnTo>
                <a:lnTo>
                  <a:pt x="32219" y="21945"/>
                </a:lnTo>
                <a:lnTo>
                  <a:pt x="24536" y="20878"/>
                </a:lnTo>
                <a:lnTo>
                  <a:pt x="18173" y="19380"/>
                </a:lnTo>
                <a:lnTo>
                  <a:pt x="14986" y="18643"/>
                </a:lnTo>
                <a:lnTo>
                  <a:pt x="12128" y="17780"/>
                </a:lnTo>
                <a:lnTo>
                  <a:pt x="8107" y="16267"/>
                </a:lnTo>
                <a:lnTo>
                  <a:pt x="6692" y="19024"/>
                </a:lnTo>
                <a:close/>
              </a:path>
              <a:path w="61061" h="22504">
                <a:moveTo>
                  <a:pt x="2730" y="21513"/>
                </a:moveTo>
                <a:lnTo>
                  <a:pt x="4775" y="22466"/>
                </a:lnTo>
                <a:lnTo>
                  <a:pt x="6692" y="19024"/>
                </a:lnTo>
                <a:lnTo>
                  <a:pt x="8107" y="16267"/>
                </a:lnTo>
                <a:lnTo>
                  <a:pt x="8661" y="15189"/>
                </a:lnTo>
                <a:lnTo>
                  <a:pt x="10896" y="13055"/>
                </a:lnTo>
                <a:lnTo>
                  <a:pt x="13665" y="11620"/>
                </a:lnTo>
                <a:lnTo>
                  <a:pt x="16446" y="10198"/>
                </a:lnTo>
                <a:lnTo>
                  <a:pt x="19964" y="9537"/>
                </a:lnTo>
                <a:lnTo>
                  <a:pt x="24269" y="9436"/>
                </a:lnTo>
                <a:lnTo>
                  <a:pt x="24269" y="5918"/>
                </a:lnTo>
                <a:lnTo>
                  <a:pt x="24358" y="9436"/>
                </a:lnTo>
                <a:lnTo>
                  <a:pt x="30073" y="9436"/>
                </a:lnTo>
                <a:lnTo>
                  <a:pt x="33413" y="7848"/>
                </a:lnTo>
                <a:lnTo>
                  <a:pt x="36868" y="6959"/>
                </a:lnTo>
                <a:lnTo>
                  <a:pt x="35915" y="0"/>
                </a:lnTo>
                <a:lnTo>
                  <a:pt x="31521" y="762"/>
                </a:lnTo>
                <a:lnTo>
                  <a:pt x="30073" y="2400"/>
                </a:lnTo>
                <a:lnTo>
                  <a:pt x="30073" y="5918"/>
                </a:lnTo>
                <a:lnTo>
                  <a:pt x="28105" y="2997"/>
                </a:lnTo>
                <a:lnTo>
                  <a:pt x="24269" y="2400"/>
                </a:lnTo>
                <a:lnTo>
                  <a:pt x="19227" y="2514"/>
                </a:lnTo>
                <a:lnTo>
                  <a:pt x="14605" y="3251"/>
                </a:lnTo>
                <a:lnTo>
                  <a:pt x="10477" y="5346"/>
                </a:lnTo>
                <a:lnTo>
                  <a:pt x="7772" y="16141"/>
                </a:lnTo>
                <a:lnTo>
                  <a:pt x="3556" y="17424"/>
                </a:lnTo>
                <a:lnTo>
                  <a:pt x="2730" y="215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163571" y="3010626"/>
            <a:ext cx="53851" cy="21841"/>
          </a:xfrm>
          <a:custGeom>
            <a:avLst/>
            <a:gdLst/>
            <a:ahLst/>
            <a:cxnLst/>
            <a:rect l="l" t="t" r="r" b="b"/>
            <a:pathLst>
              <a:path w="53851" h="21841">
                <a:moveTo>
                  <a:pt x="11366" y="2560"/>
                </a:moveTo>
                <a:lnTo>
                  <a:pt x="4432" y="5126"/>
                </a:lnTo>
                <a:lnTo>
                  <a:pt x="0" y="13838"/>
                </a:lnTo>
                <a:lnTo>
                  <a:pt x="8262" y="17727"/>
                </a:lnTo>
                <a:lnTo>
                  <a:pt x="22217" y="20831"/>
                </a:lnTo>
                <a:lnTo>
                  <a:pt x="37174" y="21841"/>
                </a:lnTo>
                <a:lnTo>
                  <a:pt x="48446" y="19446"/>
                </a:lnTo>
                <a:lnTo>
                  <a:pt x="50558" y="17686"/>
                </a:lnTo>
                <a:lnTo>
                  <a:pt x="53851" y="8317"/>
                </a:lnTo>
                <a:lnTo>
                  <a:pt x="48839" y="2469"/>
                </a:lnTo>
                <a:lnTo>
                  <a:pt x="39572" y="0"/>
                </a:lnTo>
                <a:lnTo>
                  <a:pt x="30098" y="762"/>
                </a:lnTo>
                <a:lnTo>
                  <a:pt x="26517" y="2332"/>
                </a:lnTo>
                <a:lnTo>
                  <a:pt x="20713" y="2332"/>
                </a:lnTo>
                <a:lnTo>
                  <a:pt x="11366" y="256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160002" y="3007002"/>
            <a:ext cx="61074" cy="29019"/>
          </a:xfrm>
          <a:custGeom>
            <a:avLst/>
            <a:gdLst/>
            <a:ahLst/>
            <a:cxnLst/>
            <a:rect l="l" t="t" r="r" b="b"/>
            <a:pathLst>
              <a:path w="61074" h="29019">
                <a:moveTo>
                  <a:pt x="6705" y="19062"/>
                </a:moveTo>
                <a:lnTo>
                  <a:pt x="4787" y="22504"/>
                </a:lnTo>
                <a:lnTo>
                  <a:pt x="7416" y="23545"/>
                </a:lnTo>
                <a:lnTo>
                  <a:pt x="18667" y="26747"/>
                </a:lnTo>
                <a:lnTo>
                  <a:pt x="32027" y="28724"/>
                </a:lnTo>
                <a:lnTo>
                  <a:pt x="38709" y="29019"/>
                </a:lnTo>
                <a:lnTo>
                  <a:pt x="42443" y="29019"/>
                </a:lnTo>
                <a:lnTo>
                  <a:pt x="42049" y="21983"/>
                </a:lnTo>
                <a:lnTo>
                  <a:pt x="32232" y="21983"/>
                </a:lnTo>
                <a:lnTo>
                  <a:pt x="24549" y="20916"/>
                </a:lnTo>
                <a:lnTo>
                  <a:pt x="18186" y="19418"/>
                </a:lnTo>
                <a:lnTo>
                  <a:pt x="14998" y="18681"/>
                </a:lnTo>
                <a:lnTo>
                  <a:pt x="12128" y="17818"/>
                </a:lnTo>
                <a:lnTo>
                  <a:pt x="8122" y="16311"/>
                </a:lnTo>
                <a:lnTo>
                  <a:pt x="6705" y="19062"/>
                </a:lnTo>
                <a:close/>
              </a:path>
              <a:path w="61074" h="29019">
                <a:moveTo>
                  <a:pt x="31534" y="812"/>
                </a:moveTo>
                <a:lnTo>
                  <a:pt x="29035" y="2438"/>
                </a:lnTo>
                <a:lnTo>
                  <a:pt x="30086" y="2438"/>
                </a:lnTo>
                <a:lnTo>
                  <a:pt x="31534" y="812"/>
                </a:lnTo>
                <a:close/>
              </a:path>
              <a:path w="61074" h="29019">
                <a:moveTo>
                  <a:pt x="431" y="15862"/>
                </a:moveTo>
                <a:lnTo>
                  <a:pt x="0" y="18884"/>
                </a:lnTo>
                <a:lnTo>
                  <a:pt x="2743" y="21551"/>
                </a:lnTo>
                <a:lnTo>
                  <a:pt x="3568" y="17462"/>
                </a:lnTo>
                <a:lnTo>
                  <a:pt x="7772" y="16179"/>
                </a:lnTo>
                <a:lnTo>
                  <a:pt x="10490" y="5384"/>
                </a:lnTo>
                <a:lnTo>
                  <a:pt x="6350" y="7467"/>
                </a:lnTo>
                <a:lnTo>
                  <a:pt x="2895" y="10972"/>
                </a:lnTo>
                <a:lnTo>
                  <a:pt x="431" y="15862"/>
                </a:lnTo>
                <a:close/>
              </a:path>
              <a:path w="61074" h="29019">
                <a:moveTo>
                  <a:pt x="40551" y="0"/>
                </a:moveTo>
                <a:lnTo>
                  <a:pt x="35928" y="38"/>
                </a:lnTo>
                <a:lnTo>
                  <a:pt x="31534" y="812"/>
                </a:lnTo>
                <a:lnTo>
                  <a:pt x="30086" y="2438"/>
                </a:lnTo>
                <a:lnTo>
                  <a:pt x="24206" y="2438"/>
                </a:lnTo>
                <a:lnTo>
                  <a:pt x="24282" y="5956"/>
                </a:lnTo>
                <a:lnTo>
                  <a:pt x="24206" y="2438"/>
                </a:lnTo>
                <a:lnTo>
                  <a:pt x="19240" y="2552"/>
                </a:lnTo>
                <a:lnTo>
                  <a:pt x="14617" y="3289"/>
                </a:lnTo>
                <a:lnTo>
                  <a:pt x="10490" y="5384"/>
                </a:lnTo>
                <a:lnTo>
                  <a:pt x="7772" y="16179"/>
                </a:lnTo>
                <a:lnTo>
                  <a:pt x="3568" y="17462"/>
                </a:lnTo>
                <a:lnTo>
                  <a:pt x="2743" y="21551"/>
                </a:lnTo>
                <a:lnTo>
                  <a:pt x="4787" y="22504"/>
                </a:lnTo>
                <a:lnTo>
                  <a:pt x="6705" y="19062"/>
                </a:lnTo>
                <a:lnTo>
                  <a:pt x="8122" y="16311"/>
                </a:lnTo>
                <a:lnTo>
                  <a:pt x="8674" y="15239"/>
                </a:lnTo>
                <a:lnTo>
                  <a:pt x="10909" y="13093"/>
                </a:lnTo>
                <a:lnTo>
                  <a:pt x="13677" y="11658"/>
                </a:lnTo>
                <a:lnTo>
                  <a:pt x="16459" y="10248"/>
                </a:lnTo>
                <a:lnTo>
                  <a:pt x="19989" y="9575"/>
                </a:lnTo>
                <a:lnTo>
                  <a:pt x="24371" y="9474"/>
                </a:lnTo>
                <a:lnTo>
                  <a:pt x="28117" y="3035"/>
                </a:lnTo>
                <a:lnTo>
                  <a:pt x="30086" y="5956"/>
                </a:lnTo>
                <a:lnTo>
                  <a:pt x="33426" y="7886"/>
                </a:lnTo>
                <a:lnTo>
                  <a:pt x="36880" y="6997"/>
                </a:lnTo>
                <a:lnTo>
                  <a:pt x="44132" y="7023"/>
                </a:lnTo>
                <a:lnTo>
                  <a:pt x="47967" y="7785"/>
                </a:lnTo>
                <a:lnTo>
                  <a:pt x="51790" y="9715"/>
                </a:lnTo>
                <a:lnTo>
                  <a:pt x="54025" y="12471"/>
                </a:lnTo>
                <a:lnTo>
                  <a:pt x="53467" y="16446"/>
                </a:lnTo>
                <a:lnTo>
                  <a:pt x="51358" y="19138"/>
                </a:lnTo>
                <a:lnTo>
                  <a:pt x="47320" y="21120"/>
                </a:lnTo>
                <a:lnTo>
                  <a:pt x="45059" y="21691"/>
                </a:lnTo>
                <a:lnTo>
                  <a:pt x="42049" y="21983"/>
                </a:lnTo>
                <a:lnTo>
                  <a:pt x="42443" y="29019"/>
                </a:lnTo>
                <a:lnTo>
                  <a:pt x="45935" y="28727"/>
                </a:lnTo>
                <a:lnTo>
                  <a:pt x="49022" y="27952"/>
                </a:lnTo>
                <a:lnTo>
                  <a:pt x="52095" y="27165"/>
                </a:lnTo>
                <a:lnTo>
                  <a:pt x="54902" y="25946"/>
                </a:lnTo>
                <a:lnTo>
                  <a:pt x="56896" y="23482"/>
                </a:lnTo>
                <a:lnTo>
                  <a:pt x="59601" y="20040"/>
                </a:lnTo>
                <a:lnTo>
                  <a:pt x="61061" y="16687"/>
                </a:lnTo>
                <a:lnTo>
                  <a:pt x="61074" y="13347"/>
                </a:lnTo>
                <a:lnTo>
                  <a:pt x="60198" y="8585"/>
                </a:lnTo>
                <a:lnTo>
                  <a:pt x="58813" y="6832"/>
                </a:lnTo>
                <a:lnTo>
                  <a:pt x="56718" y="4178"/>
                </a:lnTo>
                <a:lnTo>
                  <a:pt x="53746" y="2578"/>
                </a:lnTo>
                <a:lnTo>
                  <a:pt x="50584" y="1523"/>
                </a:lnTo>
                <a:lnTo>
                  <a:pt x="47396" y="482"/>
                </a:lnTo>
                <a:lnTo>
                  <a:pt x="43929" y="0"/>
                </a:lnTo>
                <a:lnTo>
                  <a:pt x="40551" y="0"/>
                </a:lnTo>
                <a:close/>
              </a:path>
              <a:path w="61074" h="29019">
                <a:moveTo>
                  <a:pt x="30086" y="9474"/>
                </a:moveTo>
                <a:lnTo>
                  <a:pt x="33426" y="7886"/>
                </a:lnTo>
                <a:lnTo>
                  <a:pt x="30086" y="5956"/>
                </a:lnTo>
                <a:lnTo>
                  <a:pt x="28117" y="3035"/>
                </a:lnTo>
                <a:lnTo>
                  <a:pt x="24371" y="9474"/>
                </a:lnTo>
                <a:lnTo>
                  <a:pt x="30086" y="947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384239" y="2549336"/>
            <a:ext cx="47548" cy="28147"/>
          </a:xfrm>
          <a:custGeom>
            <a:avLst/>
            <a:gdLst/>
            <a:ahLst/>
            <a:cxnLst/>
            <a:rect l="l" t="t" r="r" b="b"/>
            <a:pathLst>
              <a:path w="47548" h="28147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0" y="28147"/>
                </a:lnTo>
                <a:lnTo>
                  <a:pt x="32389" y="26868"/>
                </a:lnTo>
                <a:lnTo>
                  <a:pt x="40469" y="23442"/>
                </a:lnTo>
                <a:lnTo>
                  <a:pt x="45989" y="18549"/>
                </a:lnTo>
                <a:lnTo>
                  <a:pt x="47548" y="12868"/>
                </a:lnTo>
                <a:lnTo>
                  <a:pt x="43746" y="7078"/>
                </a:lnTo>
                <a:lnTo>
                  <a:pt x="37344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380601" y="2545646"/>
            <a:ext cx="42976" cy="11772"/>
          </a:xfrm>
          <a:custGeom>
            <a:avLst/>
            <a:gdLst/>
            <a:ahLst/>
            <a:cxnLst/>
            <a:rect l="l" t="t" r="r" b="b"/>
            <a:pathLst>
              <a:path w="42976" h="11772">
                <a:moveTo>
                  <a:pt x="40982" y="7099"/>
                </a:moveTo>
                <a:lnTo>
                  <a:pt x="39408" y="10248"/>
                </a:lnTo>
                <a:lnTo>
                  <a:pt x="39611" y="10337"/>
                </a:lnTo>
                <a:lnTo>
                  <a:pt x="42976" y="11772"/>
                </a:lnTo>
                <a:lnTo>
                  <a:pt x="42557" y="3949"/>
                </a:lnTo>
                <a:lnTo>
                  <a:pt x="42367" y="3860"/>
                </a:lnTo>
                <a:lnTo>
                  <a:pt x="39408" y="10248"/>
                </a:lnTo>
                <a:lnTo>
                  <a:pt x="40982" y="7099"/>
                </a:lnTo>
                <a:close/>
              </a:path>
              <a:path w="42976" h="11772">
                <a:moveTo>
                  <a:pt x="32042" y="7239"/>
                </a:moveTo>
                <a:lnTo>
                  <a:pt x="34076" y="7583"/>
                </a:lnTo>
                <a:lnTo>
                  <a:pt x="35191" y="4203"/>
                </a:lnTo>
                <a:lnTo>
                  <a:pt x="39408" y="10248"/>
                </a:lnTo>
                <a:lnTo>
                  <a:pt x="42367" y="3860"/>
                </a:lnTo>
                <a:lnTo>
                  <a:pt x="42557" y="3949"/>
                </a:lnTo>
                <a:lnTo>
                  <a:pt x="42976" y="11772"/>
                </a:lnTo>
                <a:lnTo>
                  <a:pt x="46304" y="14554"/>
                </a:lnTo>
                <a:lnTo>
                  <a:pt x="47739" y="17538"/>
                </a:lnTo>
                <a:lnTo>
                  <a:pt x="46380" y="20701"/>
                </a:lnTo>
                <a:lnTo>
                  <a:pt x="44894" y="22567"/>
                </a:lnTo>
                <a:lnTo>
                  <a:pt x="42011" y="24599"/>
                </a:lnTo>
                <a:lnTo>
                  <a:pt x="38493" y="26009"/>
                </a:lnTo>
                <a:lnTo>
                  <a:pt x="34963" y="27444"/>
                </a:lnTo>
                <a:lnTo>
                  <a:pt x="30810" y="28333"/>
                </a:lnTo>
                <a:lnTo>
                  <a:pt x="24066" y="28321"/>
                </a:lnTo>
                <a:lnTo>
                  <a:pt x="21374" y="27889"/>
                </a:lnTo>
                <a:lnTo>
                  <a:pt x="19037" y="27000"/>
                </a:lnTo>
                <a:lnTo>
                  <a:pt x="14312" y="25222"/>
                </a:lnTo>
                <a:lnTo>
                  <a:pt x="11188" y="31559"/>
                </a:lnTo>
                <a:lnTo>
                  <a:pt x="16535" y="33591"/>
                </a:lnTo>
                <a:lnTo>
                  <a:pt x="19837" y="34836"/>
                </a:lnTo>
                <a:lnTo>
                  <a:pt x="23355" y="35369"/>
                </a:lnTo>
                <a:lnTo>
                  <a:pt x="33489" y="35344"/>
                </a:lnTo>
                <a:lnTo>
                  <a:pt x="40068" y="33502"/>
                </a:lnTo>
                <a:lnTo>
                  <a:pt x="45275" y="30530"/>
                </a:lnTo>
                <a:lnTo>
                  <a:pt x="47878" y="29032"/>
                </a:lnTo>
                <a:lnTo>
                  <a:pt x="51866" y="25120"/>
                </a:lnTo>
                <a:lnTo>
                  <a:pt x="53581" y="22999"/>
                </a:lnTo>
                <a:lnTo>
                  <a:pt x="54775" y="20421"/>
                </a:lnTo>
                <a:lnTo>
                  <a:pt x="54800" y="14757"/>
                </a:lnTo>
                <a:lnTo>
                  <a:pt x="53581" y="11988"/>
                </a:lnTo>
                <a:lnTo>
                  <a:pt x="49326" y="7467"/>
                </a:lnTo>
                <a:lnTo>
                  <a:pt x="46342" y="5562"/>
                </a:lnTo>
                <a:lnTo>
                  <a:pt x="42455" y="3898"/>
                </a:lnTo>
                <a:lnTo>
                  <a:pt x="36766" y="1054"/>
                </a:lnTo>
                <a:lnTo>
                  <a:pt x="35775" y="736"/>
                </a:lnTo>
                <a:lnTo>
                  <a:pt x="32829" y="228"/>
                </a:lnTo>
                <a:lnTo>
                  <a:pt x="33616" y="7353"/>
                </a:lnTo>
                <a:lnTo>
                  <a:pt x="32042" y="7239"/>
                </a:lnTo>
                <a:close/>
              </a:path>
              <a:path w="42976" h="11772">
                <a:moveTo>
                  <a:pt x="1612" y="23660"/>
                </a:moveTo>
                <a:lnTo>
                  <a:pt x="4406" y="26403"/>
                </a:lnTo>
                <a:lnTo>
                  <a:pt x="7200" y="29184"/>
                </a:lnTo>
                <a:lnTo>
                  <a:pt x="11188" y="31559"/>
                </a:lnTo>
                <a:lnTo>
                  <a:pt x="14312" y="25222"/>
                </a:lnTo>
                <a:lnTo>
                  <a:pt x="11175" y="23215"/>
                </a:lnTo>
                <a:lnTo>
                  <a:pt x="7543" y="19583"/>
                </a:lnTo>
                <a:lnTo>
                  <a:pt x="7061" y="16929"/>
                </a:lnTo>
                <a:lnTo>
                  <a:pt x="8166" y="13906"/>
                </a:lnTo>
                <a:lnTo>
                  <a:pt x="11709" y="10452"/>
                </a:lnTo>
                <a:lnTo>
                  <a:pt x="15011" y="9156"/>
                </a:lnTo>
                <a:lnTo>
                  <a:pt x="18313" y="7861"/>
                </a:lnTo>
                <a:lnTo>
                  <a:pt x="22504" y="7048"/>
                </a:lnTo>
                <a:lnTo>
                  <a:pt x="27228" y="7048"/>
                </a:lnTo>
                <a:lnTo>
                  <a:pt x="32042" y="7239"/>
                </a:lnTo>
                <a:lnTo>
                  <a:pt x="33616" y="7353"/>
                </a:lnTo>
                <a:lnTo>
                  <a:pt x="32829" y="228"/>
                </a:lnTo>
                <a:lnTo>
                  <a:pt x="29971" y="0"/>
                </a:lnTo>
                <a:lnTo>
                  <a:pt x="19850" y="0"/>
                </a:lnTo>
                <a:lnTo>
                  <a:pt x="13373" y="1663"/>
                </a:lnTo>
                <a:lnTo>
                  <a:pt x="8470" y="4508"/>
                </a:lnTo>
                <a:lnTo>
                  <a:pt x="3975" y="7683"/>
                </a:lnTo>
                <a:lnTo>
                  <a:pt x="952" y="11836"/>
                </a:lnTo>
                <a:lnTo>
                  <a:pt x="12" y="14312"/>
                </a:lnTo>
                <a:lnTo>
                  <a:pt x="0" y="20332"/>
                </a:lnTo>
                <a:lnTo>
                  <a:pt x="1612" y="23660"/>
                </a:lnTo>
                <a:close/>
              </a:path>
              <a:path w="42976" h="11772">
                <a:moveTo>
                  <a:pt x="34594" y="7670"/>
                </a:moveTo>
                <a:lnTo>
                  <a:pt x="35191" y="4203"/>
                </a:lnTo>
                <a:lnTo>
                  <a:pt x="34076" y="7583"/>
                </a:lnTo>
                <a:lnTo>
                  <a:pt x="39408" y="10248"/>
                </a:lnTo>
                <a:lnTo>
                  <a:pt x="35191" y="4203"/>
                </a:lnTo>
                <a:lnTo>
                  <a:pt x="34594" y="7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568750" y="1919025"/>
            <a:ext cx="47548" cy="28147"/>
          </a:xfrm>
          <a:custGeom>
            <a:avLst/>
            <a:gdLst/>
            <a:ahLst/>
            <a:cxnLst/>
            <a:rect l="l" t="t" r="r" b="b"/>
            <a:pathLst>
              <a:path w="47548" h="28147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0" y="28147"/>
                </a:lnTo>
                <a:lnTo>
                  <a:pt x="32389" y="26868"/>
                </a:lnTo>
                <a:lnTo>
                  <a:pt x="40469" y="23442"/>
                </a:lnTo>
                <a:lnTo>
                  <a:pt x="45989" y="18549"/>
                </a:lnTo>
                <a:lnTo>
                  <a:pt x="47548" y="12868"/>
                </a:lnTo>
                <a:lnTo>
                  <a:pt x="43746" y="7078"/>
                </a:lnTo>
                <a:lnTo>
                  <a:pt x="37344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565125" y="1915335"/>
            <a:ext cx="42964" cy="11772"/>
          </a:xfrm>
          <a:custGeom>
            <a:avLst/>
            <a:gdLst/>
            <a:ahLst/>
            <a:cxnLst/>
            <a:rect l="l" t="t" r="r" b="b"/>
            <a:pathLst>
              <a:path w="42964" h="11772">
                <a:moveTo>
                  <a:pt x="40970" y="7099"/>
                </a:moveTo>
                <a:lnTo>
                  <a:pt x="39408" y="10248"/>
                </a:lnTo>
                <a:lnTo>
                  <a:pt x="39598" y="10337"/>
                </a:lnTo>
                <a:lnTo>
                  <a:pt x="42964" y="11772"/>
                </a:lnTo>
                <a:lnTo>
                  <a:pt x="42557" y="3949"/>
                </a:lnTo>
                <a:lnTo>
                  <a:pt x="42354" y="3860"/>
                </a:lnTo>
                <a:lnTo>
                  <a:pt x="39408" y="10248"/>
                </a:lnTo>
                <a:lnTo>
                  <a:pt x="40970" y="7099"/>
                </a:lnTo>
                <a:close/>
              </a:path>
              <a:path w="42964" h="11772">
                <a:moveTo>
                  <a:pt x="32029" y="7239"/>
                </a:moveTo>
                <a:lnTo>
                  <a:pt x="34065" y="7583"/>
                </a:lnTo>
                <a:lnTo>
                  <a:pt x="35178" y="4203"/>
                </a:lnTo>
                <a:lnTo>
                  <a:pt x="39408" y="10248"/>
                </a:lnTo>
                <a:lnTo>
                  <a:pt x="42354" y="3860"/>
                </a:lnTo>
                <a:lnTo>
                  <a:pt x="42557" y="3949"/>
                </a:lnTo>
                <a:lnTo>
                  <a:pt x="42964" y="11772"/>
                </a:lnTo>
                <a:lnTo>
                  <a:pt x="46291" y="14554"/>
                </a:lnTo>
                <a:lnTo>
                  <a:pt x="47726" y="17538"/>
                </a:lnTo>
                <a:lnTo>
                  <a:pt x="46367" y="20701"/>
                </a:lnTo>
                <a:lnTo>
                  <a:pt x="44894" y="22567"/>
                </a:lnTo>
                <a:lnTo>
                  <a:pt x="42011" y="24599"/>
                </a:lnTo>
                <a:lnTo>
                  <a:pt x="38480" y="26009"/>
                </a:lnTo>
                <a:lnTo>
                  <a:pt x="34950" y="27444"/>
                </a:lnTo>
                <a:lnTo>
                  <a:pt x="30810" y="28321"/>
                </a:lnTo>
                <a:lnTo>
                  <a:pt x="24053" y="28321"/>
                </a:lnTo>
                <a:lnTo>
                  <a:pt x="21374" y="27889"/>
                </a:lnTo>
                <a:lnTo>
                  <a:pt x="19024" y="27000"/>
                </a:lnTo>
                <a:lnTo>
                  <a:pt x="14312" y="25222"/>
                </a:lnTo>
                <a:lnTo>
                  <a:pt x="11175" y="31559"/>
                </a:lnTo>
                <a:lnTo>
                  <a:pt x="16522" y="33591"/>
                </a:lnTo>
                <a:lnTo>
                  <a:pt x="19837" y="34836"/>
                </a:lnTo>
                <a:lnTo>
                  <a:pt x="23342" y="35369"/>
                </a:lnTo>
                <a:lnTo>
                  <a:pt x="33477" y="35344"/>
                </a:lnTo>
                <a:lnTo>
                  <a:pt x="40068" y="33502"/>
                </a:lnTo>
                <a:lnTo>
                  <a:pt x="45275" y="30530"/>
                </a:lnTo>
                <a:lnTo>
                  <a:pt x="47866" y="29032"/>
                </a:lnTo>
                <a:lnTo>
                  <a:pt x="51866" y="25120"/>
                </a:lnTo>
                <a:lnTo>
                  <a:pt x="53568" y="22999"/>
                </a:lnTo>
                <a:lnTo>
                  <a:pt x="54775" y="20408"/>
                </a:lnTo>
                <a:lnTo>
                  <a:pt x="54800" y="14757"/>
                </a:lnTo>
                <a:lnTo>
                  <a:pt x="53568" y="11988"/>
                </a:lnTo>
                <a:lnTo>
                  <a:pt x="49314" y="7467"/>
                </a:lnTo>
                <a:lnTo>
                  <a:pt x="46329" y="5562"/>
                </a:lnTo>
                <a:lnTo>
                  <a:pt x="42530" y="3936"/>
                </a:lnTo>
                <a:lnTo>
                  <a:pt x="36753" y="1054"/>
                </a:lnTo>
                <a:lnTo>
                  <a:pt x="35775" y="736"/>
                </a:lnTo>
                <a:lnTo>
                  <a:pt x="32829" y="228"/>
                </a:lnTo>
                <a:lnTo>
                  <a:pt x="33604" y="7353"/>
                </a:lnTo>
                <a:lnTo>
                  <a:pt x="32029" y="7239"/>
                </a:lnTo>
                <a:close/>
              </a:path>
              <a:path w="42964" h="11772">
                <a:moveTo>
                  <a:pt x="1600" y="23660"/>
                </a:moveTo>
                <a:lnTo>
                  <a:pt x="4394" y="26403"/>
                </a:lnTo>
                <a:lnTo>
                  <a:pt x="7200" y="29171"/>
                </a:lnTo>
                <a:lnTo>
                  <a:pt x="11175" y="31559"/>
                </a:lnTo>
                <a:lnTo>
                  <a:pt x="14312" y="25222"/>
                </a:lnTo>
                <a:lnTo>
                  <a:pt x="11163" y="23215"/>
                </a:lnTo>
                <a:lnTo>
                  <a:pt x="7543" y="19570"/>
                </a:lnTo>
                <a:lnTo>
                  <a:pt x="7048" y="16929"/>
                </a:lnTo>
                <a:lnTo>
                  <a:pt x="8166" y="13893"/>
                </a:lnTo>
                <a:lnTo>
                  <a:pt x="11709" y="10452"/>
                </a:lnTo>
                <a:lnTo>
                  <a:pt x="15011" y="9156"/>
                </a:lnTo>
                <a:lnTo>
                  <a:pt x="18300" y="7861"/>
                </a:lnTo>
                <a:lnTo>
                  <a:pt x="22504" y="7048"/>
                </a:lnTo>
                <a:lnTo>
                  <a:pt x="27228" y="7048"/>
                </a:lnTo>
                <a:lnTo>
                  <a:pt x="32029" y="7239"/>
                </a:lnTo>
                <a:lnTo>
                  <a:pt x="33604" y="7353"/>
                </a:lnTo>
                <a:lnTo>
                  <a:pt x="32829" y="228"/>
                </a:lnTo>
                <a:lnTo>
                  <a:pt x="29971" y="0"/>
                </a:lnTo>
                <a:lnTo>
                  <a:pt x="19850" y="0"/>
                </a:lnTo>
                <a:lnTo>
                  <a:pt x="13360" y="1663"/>
                </a:lnTo>
                <a:lnTo>
                  <a:pt x="8470" y="4508"/>
                </a:lnTo>
                <a:lnTo>
                  <a:pt x="3975" y="7683"/>
                </a:lnTo>
                <a:lnTo>
                  <a:pt x="952" y="11836"/>
                </a:lnTo>
                <a:lnTo>
                  <a:pt x="0" y="14312"/>
                </a:lnTo>
                <a:lnTo>
                  <a:pt x="0" y="20332"/>
                </a:lnTo>
                <a:lnTo>
                  <a:pt x="1600" y="23660"/>
                </a:lnTo>
                <a:close/>
              </a:path>
              <a:path w="42964" h="11772">
                <a:moveTo>
                  <a:pt x="34582" y="7670"/>
                </a:moveTo>
                <a:lnTo>
                  <a:pt x="35178" y="4203"/>
                </a:lnTo>
                <a:lnTo>
                  <a:pt x="34065" y="7583"/>
                </a:lnTo>
                <a:lnTo>
                  <a:pt x="39408" y="10248"/>
                </a:lnTo>
                <a:lnTo>
                  <a:pt x="35178" y="4203"/>
                </a:lnTo>
                <a:lnTo>
                  <a:pt x="34582" y="7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105407" y="2189026"/>
            <a:ext cx="47548" cy="28147"/>
          </a:xfrm>
          <a:custGeom>
            <a:avLst/>
            <a:gdLst/>
            <a:ahLst/>
            <a:cxnLst/>
            <a:rect l="l" t="t" r="r" b="b"/>
            <a:pathLst>
              <a:path w="47548" h="28147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0" y="28147"/>
                </a:lnTo>
                <a:lnTo>
                  <a:pt x="32389" y="26868"/>
                </a:lnTo>
                <a:lnTo>
                  <a:pt x="40469" y="23442"/>
                </a:lnTo>
                <a:lnTo>
                  <a:pt x="45989" y="18549"/>
                </a:lnTo>
                <a:lnTo>
                  <a:pt x="47548" y="12868"/>
                </a:lnTo>
                <a:lnTo>
                  <a:pt x="43746" y="7078"/>
                </a:lnTo>
                <a:lnTo>
                  <a:pt x="37344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101768" y="2185335"/>
            <a:ext cx="42976" cy="11772"/>
          </a:xfrm>
          <a:custGeom>
            <a:avLst/>
            <a:gdLst/>
            <a:ahLst/>
            <a:cxnLst/>
            <a:rect l="l" t="t" r="r" b="b"/>
            <a:pathLst>
              <a:path w="42976" h="11772">
                <a:moveTo>
                  <a:pt x="40982" y="7099"/>
                </a:moveTo>
                <a:lnTo>
                  <a:pt x="39408" y="10248"/>
                </a:lnTo>
                <a:lnTo>
                  <a:pt x="39611" y="10337"/>
                </a:lnTo>
                <a:lnTo>
                  <a:pt x="42976" y="11772"/>
                </a:lnTo>
                <a:lnTo>
                  <a:pt x="42557" y="3949"/>
                </a:lnTo>
                <a:lnTo>
                  <a:pt x="42367" y="3860"/>
                </a:lnTo>
                <a:lnTo>
                  <a:pt x="39408" y="10248"/>
                </a:lnTo>
                <a:lnTo>
                  <a:pt x="40982" y="7099"/>
                </a:lnTo>
                <a:close/>
              </a:path>
              <a:path w="42976" h="11772">
                <a:moveTo>
                  <a:pt x="32042" y="7239"/>
                </a:moveTo>
                <a:lnTo>
                  <a:pt x="34076" y="7583"/>
                </a:lnTo>
                <a:lnTo>
                  <a:pt x="35191" y="4203"/>
                </a:lnTo>
                <a:lnTo>
                  <a:pt x="39408" y="10248"/>
                </a:lnTo>
                <a:lnTo>
                  <a:pt x="42367" y="3860"/>
                </a:lnTo>
                <a:lnTo>
                  <a:pt x="42557" y="3949"/>
                </a:lnTo>
                <a:lnTo>
                  <a:pt x="42976" y="11772"/>
                </a:lnTo>
                <a:lnTo>
                  <a:pt x="46304" y="14554"/>
                </a:lnTo>
                <a:lnTo>
                  <a:pt x="47739" y="17538"/>
                </a:lnTo>
                <a:lnTo>
                  <a:pt x="46380" y="20701"/>
                </a:lnTo>
                <a:lnTo>
                  <a:pt x="44894" y="22567"/>
                </a:lnTo>
                <a:lnTo>
                  <a:pt x="42024" y="24599"/>
                </a:lnTo>
                <a:lnTo>
                  <a:pt x="38493" y="26009"/>
                </a:lnTo>
                <a:lnTo>
                  <a:pt x="34963" y="27444"/>
                </a:lnTo>
                <a:lnTo>
                  <a:pt x="30810" y="28321"/>
                </a:lnTo>
                <a:lnTo>
                  <a:pt x="24066" y="28321"/>
                </a:lnTo>
                <a:lnTo>
                  <a:pt x="21374" y="27889"/>
                </a:lnTo>
                <a:lnTo>
                  <a:pt x="19037" y="27000"/>
                </a:lnTo>
                <a:lnTo>
                  <a:pt x="14312" y="25209"/>
                </a:lnTo>
                <a:lnTo>
                  <a:pt x="11188" y="31546"/>
                </a:lnTo>
                <a:lnTo>
                  <a:pt x="16535" y="33591"/>
                </a:lnTo>
                <a:lnTo>
                  <a:pt x="19837" y="34836"/>
                </a:lnTo>
                <a:lnTo>
                  <a:pt x="23355" y="35369"/>
                </a:lnTo>
                <a:lnTo>
                  <a:pt x="33489" y="35344"/>
                </a:lnTo>
                <a:lnTo>
                  <a:pt x="40081" y="33502"/>
                </a:lnTo>
                <a:lnTo>
                  <a:pt x="45275" y="30530"/>
                </a:lnTo>
                <a:lnTo>
                  <a:pt x="47878" y="29032"/>
                </a:lnTo>
                <a:lnTo>
                  <a:pt x="51866" y="25120"/>
                </a:lnTo>
                <a:lnTo>
                  <a:pt x="53581" y="22999"/>
                </a:lnTo>
                <a:lnTo>
                  <a:pt x="54775" y="20408"/>
                </a:lnTo>
                <a:lnTo>
                  <a:pt x="54800" y="14757"/>
                </a:lnTo>
                <a:lnTo>
                  <a:pt x="53581" y="11988"/>
                </a:lnTo>
                <a:lnTo>
                  <a:pt x="49326" y="7467"/>
                </a:lnTo>
                <a:lnTo>
                  <a:pt x="46342" y="5549"/>
                </a:lnTo>
                <a:lnTo>
                  <a:pt x="42451" y="3896"/>
                </a:lnTo>
                <a:lnTo>
                  <a:pt x="36766" y="1054"/>
                </a:lnTo>
                <a:lnTo>
                  <a:pt x="35788" y="736"/>
                </a:lnTo>
                <a:lnTo>
                  <a:pt x="32842" y="228"/>
                </a:lnTo>
                <a:lnTo>
                  <a:pt x="33616" y="7353"/>
                </a:lnTo>
                <a:lnTo>
                  <a:pt x="32042" y="7239"/>
                </a:lnTo>
                <a:close/>
              </a:path>
              <a:path w="42976" h="11772">
                <a:moveTo>
                  <a:pt x="1612" y="23660"/>
                </a:moveTo>
                <a:lnTo>
                  <a:pt x="4406" y="26403"/>
                </a:lnTo>
                <a:lnTo>
                  <a:pt x="7200" y="29171"/>
                </a:lnTo>
                <a:lnTo>
                  <a:pt x="11188" y="31546"/>
                </a:lnTo>
                <a:lnTo>
                  <a:pt x="14312" y="25209"/>
                </a:lnTo>
                <a:lnTo>
                  <a:pt x="11175" y="23215"/>
                </a:lnTo>
                <a:lnTo>
                  <a:pt x="7543" y="19570"/>
                </a:lnTo>
                <a:lnTo>
                  <a:pt x="7061" y="16929"/>
                </a:lnTo>
                <a:lnTo>
                  <a:pt x="8166" y="13893"/>
                </a:lnTo>
                <a:lnTo>
                  <a:pt x="11709" y="10452"/>
                </a:lnTo>
                <a:lnTo>
                  <a:pt x="15011" y="9156"/>
                </a:lnTo>
                <a:lnTo>
                  <a:pt x="18313" y="7861"/>
                </a:lnTo>
                <a:lnTo>
                  <a:pt x="22517" y="7035"/>
                </a:lnTo>
                <a:lnTo>
                  <a:pt x="27228" y="7035"/>
                </a:lnTo>
                <a:lnTo>
                  <a:pt x="32042" y="7239"/>
                </a:lnTo>
                <a:lnTo>
                  <a:pt x="33616" y="7353"/>
                </a:lnTo>
                <a:lnTo>
                  <a:pt x="32842" y="228"/>
                </a:lnTo>
                <a:lnTo>
                  <a:pt x="29971" y="0"/>
                </a:lnTo>
                <a:lnTo>
                  <a:pt x="19850" y="0"/>
                </a:lnTo>
                <a:lnTo>
                  <a:pt x="13373" y="1663"/>
                </a:lnTo>
                <a:lnTo>
                  <a:pt x="8470" y="4508"/>
                </a:lnTo>
                <a:lnTo>
                  <a:pt x="3975" y="7683"/>
                </a:lnTo>
                <a:lnTo>
                  <a:pt x="952" y="11836"/>
                </a:lnTo>
                <a:lnTo>
                  <a:pt x="12" y="14312"/>
                </a:lnTo>
                <a:lnTo>
                  <a:pt x="0" y="20332"/>
                </a:lnTo>
                <a:lnTo>
                  <a:pt x="1612" y="23660"/>
                </a:lnTo>
                <a:close/>
              </a:path>
              <a:path w="42976" h="11772">
                <a:moveTo>
                  <a:pt x="34594" y="7670"/>
                </a:moveTo>
                <a:lnTo>
                  <a:pt x="35191" y="4203"/>
                </a:lnTo>
                <a:lnTo>
                  <a:pt x="34076" y="7583"/>
                </a:lnTo>
                <a:lnTo>
                  <a:pt x="39408" y="10248"/>
                </a:lnTo>
                <a:lnTo>
                  <a:pt x="35191" y="4203"/>
                </a:lnTo>
                <a:lnTo>
                  <a:pt x="34594" y="7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689720" y="2690075"/>
            <a:ext cx="47548" cy="28146"/>
          </a:xfrm>
          <a:custGeom>
            <a:avLst/>
            <a:gdLst/>
            <a:ahLst/>
            <a:cxnLst/>
            <a:rect l="l" t="t" r="r" b="b"/>
            <a:pathLst>
              <a:path w="47548" h="28146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0" y="28146"/>
                </a:lnTo>
                <a:lnTo>
                  <a:pt x="32389" y="26865"/>
                </a:lnTo>
                <a:lnTo>
                  <a:pt x="40469" y="23438"/>
                </a:lnTo>
                <a:lnTo>
                  <a:pt x="45989" y="18543"/>
                </a:lnTo>
                <a:lnTo>
                  <a:pt x="47548" y="12862"/>
                </a:lnTo>
                <a:lnTo>
                  <a:pt x="43746" y="7075"/>
                </a:lnTo>
                <a:lnTo>
                  <a:pt x="37344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686082" y="2686374"/>
            <a:ext cx="42976" cy="11785"/>
          </a:xfrm>
          <a:custGeom>
            <a:avLst/>
            <a:gdLst/>
            <a:ahLst/>
            <a:cxnLst/>
            <a:rect l="l" t="t" r="r" b="b"/>
            <a:pathLst>
              <a:path w="42976" h="11785">
                <a:moveTo>
                  <a:pt x="40982" y="7111"/>
                </a:moveTo>
                <a:lnTo>
                  <a:pt x="39408" y="10261"/>
                </a:lnTo>
                <a:lnTo>
                  <a:pt x="39611" y="10350"/>
                </a:lnTo>
                <a:lnTo>
                  <a:pt x="42976" y="11785"/>
                </a:lnTo>
                <a:lnTo>
                  <a:pt x="42557" y="3962"/>
                </a:lnTo>
                <a:lnTo>
                  <a:pt x="42367" y="3873"/>
                </a:lnTo>
                <a:lnTo>
                  <a:pt x="39408" y="10261"/>
                </a:lnTo>
                <a:lnTo>
                  <a:pt x="40982" y="7111"/>
                </a:lnTo>
                <a:close/>
              </a:path>
              <a:path w="42976" h="11785">
                <a:moveTo>
                  <a:pt x="32042" y="7251"/>
                </a:moveTo>
                <a:lnTo>
                  <a:pt x="34076" y="7595"/>
                </a:lnTo>
                <a:lnTo>
                  <a:pt x="35191" y="4216"/>
                </a:lnTo>
                <a:lnTo>
                  <a:pt x="39408" y="10261"/>
                </a:lnTo>
                <a:lnTo>
                  <a:pt x="42367" y="3873"/>
                </a:lnTo>
                <a:lnTo>
                  <a:pt x="42557" y="3962"/>
                </a:lnTo>
                <a:lnTo>
                  <a:pt x="42976" y="11785"/>
                </a:lnTo>
                <a:lnTo>
                  <a:pt x="46304" y="14554"/>
                </a:lnTo>
                <a:lnTo>
                  <a:pt x="47739" y="17551"/>
                </a:lnTo>
                <a:lnTo>
                  <a:pt x="46380" y="20713"/>
                </a:lnTo>
                <a:lnTo>
                  <a:pt x="44894" y="22580"/>
                </a:lnTo>
                <a:lnTo>
                  <a:pt x="42011" y="24599"/>
                </a:lnTo>
                <a:lnTo>
                  <a:pt x="38493" y="26022"/>
                </a:lnTo>
                <a:lnTo>
                  <a:pt x="34963" y="27457"/>
                </a:lnTo>
                <a:lnTo>
                  <a:pt x="30810" y="28333"/>
                </a:lnTo>
                <a:lnTo>
                  <a:pt x="24066" y="28333"/>
                </a:lnTo>
                <a:lnTo>
                  <a:pt x="21374" y="27901"/>
                </a:lnTo>
                <a:lnTo>
                  <a:pt x="19037" y="27012"/>
                </a:lnTo>
                <a:lnTo>
                  <a:pt x="14312" y="25222"/>
                </a:lnTo>
                <a:lnTo>
                  <a:pt x="11188" y="31559"/>
                </a:lnTo>
                <a:lnTo>
                  <a:pt x="16535" y="33591"/>
                </a:lnTo>
                <a:lnTo>
                  <a:pt x="19837" y="34848"/>
                </a:lnTo>
                <a:lnTo>
                  <a:pt x="23355" y="35369"/>
                </a:lnTo>
                <a:lnTo>
                  <a:pt x="33489" y="35356"/>
                </a:lnTo>
                <a:lnTo>
                  <a:pt x="40081" y="33515"/>
                </a:lnTo>
                <a:lnTo>
                  <a:pt x="45275" y="30543"/>
                </a:lnTo>
                <a:lnTo>
                  <a:pt x="47879" y="29044"/>
                </a:lnTo>
                <a:lnTo>
                  <a:pt x="51866" y="25120"/>
                </a:lnTo>
                <a:lnTo>
                  <a:pt x="53568" y="23012"/>
                </a:lnTo>
                <a:lnTo>
                  <a:pt x="54775" y="20421"/>
                </a:lnTo>
                <a:lnTo>
                  <a:pt x="54800" y="14770"/>
                </a:lnTo>
                <a:lnTo>
                  <a:pt x="53581" y="12001"/>
                </a:lnTo>
                <a:lnTo>
                  <a:pt x="49326" y="7480"/>
                </a:lnTo>
                <a:lnTo>
                  <a:pt x="46342" y="5562"/>
                </a:lnTo>
                <a:lnTo>
                  <a:pt x="42451" y="3909"/>
                </a:lnTo>
                <a:lnTo>
                  <a:pt x="36766" y="1066"/>
                </a:lnTo>
                <a:lnTo>
                  <a:pt x="35788" y="749"/>
                </a:lnTo>
                <a:lnTo>
                  <a:pt x="32829" y="241"/>
                </a:lnTo>
                <a:lnTo>
                  <a:pt x="33616" y="7365"/>
                </a:lnTo>
                <a:lnTo>
                  <a:pt x="32042" y="7251"/>
                </a:lnTo>
                <a:close/>
              </a:path>
              <a:path w="42976" h="11785">
                <a:moveTo>
                  <a:pt x="1612" y="23672"/>
                </a:moveTo>
                <a:lnTo>
                  <a:pt x="4406" y="26415"/>
                </a:lnTo>
                <a:lnTo>
                  <a:pt x="7200" y="29184"/>
                </a:lnTo>
                <a:lnTo>
                  <a:pt x="11188" y="31559"/>
                </a:lnTo>
                <a:lnTo>
                  <a:pt x="14312" y="25222"/>
                </a:lnTo>
                <a:lnTo>
                  <a:pt x="11176" y="23215"/>
                </a:lnTo>
                <a:lnTo>
                  <a:pt x="7543" y="19583"/>
                </a:lnTo>
                <a:lnTo>
                  <a:pt x="7061" y="16941"/>
                </a:lnTo>
                <a:lnTo>
                  <a:pt x="8166" y="13906"/>
                </a:lnTo>
                <a:lnTo>
                  <a:pt x="11709" y="10464"/>
                </a:lnTo>
                <a:lnTo>
                  <a:pt x="15011" y="9169"/>
                </a:lnTo>
                <a:lnTo>
                  <a:pt x="18313" y="7873"/>
                </a:lnTo>
                <a:lnTo>
                  <a:pt x="22517" y="7048"/>
                </a:lnTo>
                <a:lnTo>
                  <a:pt x="27228" y="7048"/>
                </a:lnTo>
                <a:lnTo>
                  <a:pt x="32042" y="7251"/>
                </a:lnTo>
                <a:lnTo>
                  <a:pt x="33616" y="7365"/>
                </a:lnTo>
                <a:lnTo>
                  <a:pt x="32829" y="241"/>
                </a:lnTo>
                <a:lnTo>
                  <a:pt x="29972" y="0"/>
                </a:lnTo>
                <a:lnTo>
                  <a:pt x="19850" y="12"/>
                </a:lnTo>
                <a:lnTo>
                  <a:pt x="13373" y="1676"/>
                </a:lnTo>
                <a:lnTo>
                  <a:pt x="8470" y="4521"/>
                </a:lnTo>
                <a:lnTo>
                  <a:pt x="3975" y="7696"/>
                </a:lnTo>
                <a:lnTo>
                  <a:pt x="952" y="11849"/>
                </a:lnTo>
                <a:lnTo>
                  <a:pt x="12" y="14325"/>
                </a:lnTo>
                <a:lnTo>
                  <a:pt x="0" y="20345"/>
                </a:lnTo>
                <a:lnTo>
                  <a:pt x="1612" y="23672"/>
                </a:lnTo>
                <a:close/>
              </a:path>
              <a:path w="42976" h="11785">
                <a:moveTo>
                  <a:pt x="34594" y="7683"/>
                </a:moveTo>
                <a:lnTo>
                  <a:pt x="35191" y="4216"/>
                </a:lnTo>
                <a:lnTo>
                  <a:pt x="34076" y="7595"/>
                </a:lnTo>
                <a:lnTo>
                  <a:pt x="39408" y="10261"/>
                </a:lnTo>
                <a:lnTo>
                  <a:pt x="35191" y="4216"/>
                </a:lnTo>
                <a:lnTo>
                  <a:pt x="34594" y="7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758749" y="2996533"/>
            <a:ext cx="47558" cy="28146"/>
          </a:xfrm>
          <a:custGeom>
            <a:avLst/>
            <a:gdLst/>
            <a:ahLst/>
            <a:cxnLst/>
            <a:rect l="l" t="t" r="r" b="b"/>
            <a:pathLst>
              <a:path w="47558" h="28146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3" y="28146"/>
                </a:lnTo>
                <a:lnTo>
                  <a:pt x="32394" y="26864"/>
                </a:lnTo>
                <a:lnTo>
                  <a:pt x="40477" y="23434"/>
                </a:lnTo>
                <a:lnTo>
                  <a:pt x="45998" y="18537"/>
                </a:lnTo>
                <a:lnTo>
                  <a:pt x="47558" y="12855"/>
                </a:lnTo>
                <a:lnTo>
                  <a:pt x="43754" y="7066"/>
                </a:lnTo>
                <a:lnTo>
                  <a:pt x="37369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755124" y="2992832"/>
            <a:ext cx="54800" cy="35369"/>
          </a:xfrm>
          <a:custGeom>
            <a:avLst/>
            <a:gdLst/>
            <a:ahLst/>
            <a:cxnLst/>
            <a:rect l="l" t="t" r="r" b="b"/>
            <a:pathLst>
              <a:path w="54800" h="35369">
                <a:moveTo>
                  <a:pt x="39408" y="10261"/>
                </a:moveTo>
                <a:lnTo>
                  <a:pt x="39611" y="10350"/>
                </a:lnTo>
                <a:lnTo>
                  <a:pt x="40995" y="7111"/>
                </a:lnTo>
                <a:lnTo>
                  <a:pt x="42976" y="11785"/>
                </a:lnTo>
                <a:lnTo>
                  <a:pt x="46304" y="14554"/>
                </a:lnTo>
                <a:lnTo>
                  <a:pt x="47739" y="17551"/>
                </a:lnTo>
                <a:lnTo>
                  <a:pt x="46380" y="20700"/>
                </a:lnTo>
                <a:lnTo>
                  <a:pt x="44894" y="22580"/>
                </a:lnTo>
                <a:lnTo>
                  <a:pt x="42011" y="24599"/>
                </a:lnTo>
                <a:lnTo>
                  <a:pt x="38481" y="26009"/>
                </a:lnTo>
                <a:lnTo>
                  <a:pt x="34963" y="27457"/>
                </a:lnTo>
                <a:lnTo>
                  <a:pt x="30810" y="28333"/>
                </a:lnTo>
                <a:lnTo>
                  <a:pt x="24053" y="28320"/>
                </a:lnTo>
                <a:lnTo>
                  <a:pt x="21374" y="27901"/>
                </a:lnTo>
                <a:lnTo>
                  <a:pt x="19024" y="27012"/>
                </a:lnTo>
                <a:lnTo>
                  <a:pt x="14312" y="25222"/>
                </a:lnTo>
                <a:lnTo>
                  <a:pt x="11163" y="23215"/>
                </a:lnTo>
                <a:lnTo>
                  <a:pt x="7543" y="19583"/>
                </a:lnTo>
                <a:lnTo>
                  <a:pt x="7048" y="16941"/>
                </a:lnTo>
                <a:lnTo>
                  <a:pt x="8166" y="13906"/>
                </a:lnTo>
                <a:lnTo>
                  <a:pt x="11709" y="10464"/>
                </a:lnTo>
                <a:lnTo>
                  <a:pt x="15011" y="9169"/>
                </a:lnTo>
                <a:lnTo>
                  <a:pt x="18300" y="7873"/>
                </a:lnTo>
                <a:lnTo>
                  <a:pt x="22504" y="7048"/>
                </a:lnTo>
                <a:lnTo>
                  <a:pt x="27228" y="7048"/>
                </a:lnTo>
                <a:lnTo>
                  <a:pt x="32029" y="7251"/>
                </a:lnTo>
                <a:lnTo>
                  <a:pt x="33604" y="7365"/>
                </a:lnTo>
                <a:lnTo>
                  <a:pt x="32829" y="241"/>
                </a:lnTo>
                <a:lnTo>
                  <a:pt x="29972" y="0"/>
                </a:lnTo>
                <a:lnTo>
                  <a:pt x="19850" y="12"/>
                </a:lnTo>
                <a:lnTo>
                  <a:pt x="13360" y="1676"/>
                </a:lnTo>
                <a:lnTo>
                  <a:pt x="8470" y="4521"/>
                </a:lnTo>
                <a:lnTo>
                  <a:pt x="3975" y="7696"/>
                </a:lnTo>
                <a:lnTo>
                  <a:pt x="952" y="11849"/>
                </a:lnTo>
                <a:lnTo>
                  <a:pt x="0" y="14325"/>
                </a:lnTo>
                <a:lnTo>
                  <a:pt x="0" y="20345"/>
                </a:lnTo>
                <a:lnTo>
                  <a:pt x="1600" y="23672"/>
                </a:lnTo>
                <a:lnTo>
                  <a:pt x="4394" y="26415"/>
                </a:lnTo>
                <a:lnTo>
                  <a:pt x="7200" y="29184"/>
                </a:lnTo>
                <a:lnTo>
                  <a:pt x="11188" y="31559"/>
                </a:lnTo>
                <a:lnTo>
                  <a:pt x="16522" y="33591"/>
                </a:lnTo>
                <a:lnTo>
                  <a:pt x="19837" y="34836"/>
                </a:lnTo>
                <a:lnTo>
                  <a:pt x="23342" y="35369"/>
                </a:lnTo>
                <a:lnTo>
                  <a:pt x="33477" y="35356"/>
                </a:lnTo>
                <a:lnTo>
                  <a:pt x="40068" y="33515"/>
                </a:lnTo>
                <a:lnTo>
                  <a:pt x="45275" y="30543"/>
                </a:lnTo>
                <a:lnTo>
                  <a:pt x="47879" y="29032"/>
                </a:lnTo>
                <a:lnTo>
                  <a:pt x="51866" y="25120"/>
                </a:lnTo>
                <a:lnTo>
                  <a:pt x="53581" y="22999"/>
                </a:lnTo>
                <a:lnTo>
                  <a:pt x="54775" y="20421"/>
                </a:lnTo>
                <a:lnTo>
                  <a:pt x="54800" y="14770"/>
                </a:lnTo>
                <a:lnTo>
                  <a:pt x="53581" y="12001"/>
                </a:lnTo>
                <a:lnTo>
                  <a:pt x="49326" y="7480"/>
                </a:lnTo>
                <a:lnTo>
                  <a:pt x="46342" y="5562"/>
                </a:lnTo>
                <a:lnTo>
                  <a:pt x="42555" y="3953"/>
                </a:lnTo>
                <a:lnTo>
                  <a:pt x="42367" y="3873"/>
                </a:lnTo>
                <a:lnTo>
                  <a:pt x="39408" y="10261"/>
                </a:lnTo>
                <a:close/>
              </a:path>
              <a:path w="54800" h="35369">
                <a:moveTo>
                  <a:pt x="42976" y="11785"/>
                </a:moveTo>
                <a:lnTo>
                  <a:pt x="40995" y="7111"/>
                </a:lnTo>
                <a:lnTo>
                  <a:pt x="39611" y="10350"/>
                </a:lnTo>
                <a:lnTo>
                  <a:pt x="42976" y="11785"/>
                </a:lnTo>
                <a:close/>
              </a:path>
              <a:path w="54800" h="35369">
                <a:moveTo>
                  <a:pt x="42555" y="3953"/>
                </a:moveTo>
                <a:lnTo>
                  <a:pt x="36753" y="1066"/>
                </a:lnTo>
                <a:lnTo>
                  <a:pt x="35775" y="749"/>
                </a:lnTo>
                <a:lnTo>
                  <a:pt x="32829" y="241"/>
                </a:lnTo>
                <a:lnTo>
                  <a:pt x="33604" y="7365"/>
                </a:lnTo>
                <a:lnTo>
                  <a:pt x="32029" y="7251"/>
                </a:lnTo>
                <a:lnTo>
                  <a:pt x="34065" y="7596"/>
                </a:lnTo>
                <a:lnTo>
                  <a:pt x="35179" y="4216"/>
                </a:lnTo>
                <a:lnTo>
                  <a:pt x="39408" y="10261"/>
                </a:lnTo>
                <a:lnTo>
                  <a:pt x="42367" y="3873"/>
                </a:lnTo>
                <a:lnTo>
                  <a:pt x="42555" y="3953"/>
                </a:lnTo>
                <a:close/>
              </a:path>
              <a:path w="54800" h="35369">
                <a:moveTo>
                  <a:pt x="34582" y="7683"/>
                </a:moveTo>
                <a:lnTo>
                  <a:pt x="35179" y="4216"/>
                </a:lnTo>
                <a:lnTo>
                  <a:pt x="34065" y="7596"/>
                </a:lnTo>
                <a:lnTo>
                  <a:pt x="39408" y="10261"/>
                </a:lnTo>
                <a:lnTo>
                  <a:pt x="35179" y="4216"/>
                </a:lnTo>
                <a:lnTo>
                  <a:pt x="34582" y="7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700593" y="2599752"/>
            <a:ext cx="47553" cy="28146"/>
          </a:xfrm>
          <a:custGeom>
            <a:avLst/>
            <a:gdLst/>
            <a:ahLst/>
            <a:cxnLst/>
            <a:rect l="l" t="t" r="r" b="b"/>
            <a:pathLst>
              <a:path w="47553" h="28146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2" y="28146"/>
                </a:lnTo>
                <a:lnTo>
                  <a:pt x="32392" y="26865"/>
                </a:lnTo>
                <a:lnTo>
                  <a:pt x="40473" y="23436"/>
                </a:lnTo>
                <a:lnTo>
                  <a:pt x="45993" y="18540"/>
                </a:lnTo>
                <a:lnTo>
                  <a:pt x="47553" y="12858"/>
                </a:lnTo>
                <a:lnTo>
                  <a:pt x="43750" y="7071"/>
                </a:lnTo>
                <a:lnTo>
                  <a:pt x="37357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696954" y="2596051"/>
            <a:ext cx="54800" cy="35369"/>
          </a:xfrm>
          <a:custGeom>
            <a:avLst/>
            <a:gdLst/>
            <a:ahLst/>
            <a:cxnLst/>
            <a:rect l="l" t="t" r="r" b="b"/>
            <a:pathLst>
              <a:path w="54800" h="35369">
                <a:moveTo>
                  <a:pt x="39420" y="10261"/>
                </a:moveTo>
                <a:lnTo>
                  <a:pt x="39611" y="10350"/>
                </a:lnTo>
                <a:lnTo>
                  <a:pt x="40995" y="7111"/>
                </a:lnTo>
                <a:lnTo>
                  <a:pt x="42976" y="11785"/>
                </a:lnTo>
                <a:lnTo>
                  <a:pt x="46304" y="14554"/>
                </a:lnTo>
                <a:lnTo>
                  <a:pt x="47739" y="17551"/>
                </a:lnTo>
                <a:lnTo>
                  <a:pt x="46380" y="20713"/>
                </a:lnTo>
                <a:lnTo>
                  <a:pt x="44894" y="22580"/>
                </a:lnTo>
                <a:lnTo>
                  <a:pt x="42024" y="24599"/>
                </a:lnTo>
                <a:lnTo>
                  <a:pt x="38493" y="26009"/>
                </a:lnTo>
                <a:lnTo>
                  <a:pt x="34963" y="27457"/>
                </a:lnTo>
                <a:lnTo>
                  <a:pt x="30810" y="28333"/>
                </a:lnTo>
                <a:lnTo>
                  <a:pt x="24066" y="28320"/>
                </a:lnTo>
                <a:lnTo>
                  <a:pt x="21374" y="27901"/>
                </a:lnTo>
                <a:lnTo>
                  <a:pt x="19037" y="27012"/>
                </a:lnTo>
                <a:lnTo>
                  <a:pt x="14312" y="25222"/>
                </a:lnTo>
                <a:lnTo>
                  <a:pt x="11175" y="23215"/>
                </a:lnTo>
                <a:lnTo>
                  <a:pt x="7543" y="19583"/>
                </a:lnTo>
                <a:lnTo>
                  <a:pt x="7061" y="16941"/>
                </a:lnTo>
                <a:lnTo>
                  <a:pt x="8166" y="13906"/>
                </a:lnTo>
                <a:lnTo>
                  <a:pt x="11709" y="10464"/>
                </a:lnTo>
                <a:lnTo>
                  <a:pt x="15011" y="9169"/>
                </a:lnTo>
                <a:lnTo>
                  <a:pt x="18313" y="7873"/>
                </a:lnTo>
                <a:lnTo>
                  <a:pt x="22504" y="7048"/>
                </a:lnTo>
                <a:lnTo>
                  <a:pt x="27228" y="7048"/>
                </a:lnTo>
                <a:lnTo>
                  <a:pt x="32042" y="7251"/>
                </a:lnTo>
                <a:lnTo>
                  <a:pt x="33616" y="7365"/>
                </a:lnTo>
                <a:lnTo>
                  <a:pt x="32829" y="241"/>
                </a:lnTo>
                <a:lnTo>
                  <a:pt x="29971" y="0"/>
                </a:lnTo>
                <a:lnTo>
                  <a:pt x="19850" y="12"/>
                </a:lnTo>
                <a:lnTo>
                  <a:pt x="13373" y="1676"/>
                </a:lnTo>
                <a:lnTo>
                  <a:pt x="8470" y="4521"/>
                </a:lnTo>
                <a:lnTo>
                  <a:pt x="3975" y="7696"/>
                </a:lnTo>
                <a:lnTo>
                  <a:pt x="952" y="11849"/>
                </a:lnTo>
                <a:lnTo>
                  <a:pt x="12" y="14325"/>
                </a:lnTo>
                <a:lnTo>
                  <a:pt x="0" y="20345"/>
                </a:lnTo>
                <a:lnTo>
                  <a:pt x="1612" y="23672"/>
                </a:lnTo>
                <a:lnTo>
                  <a:pt x="4406" y="26415"/>
                </a:lnTo>
                <a:lnTo>
                  <a:pt x="7200" y="29184"/>
                </a:lnTo>
                <a:lnTo>
                  <a:pt x="11188" y="31559"/>
                </a:lnTo>
                <a:lnTo>
                  <a:pt x="16535" y="33591"/>
                </a:lnTo>
                <a:lnTo>
                  <a:pt x="19837" y="34836"/>
                </a:lnTo>
                <a:lnTo>
                  <a:pt x="23355" y="35369"/>
                </a:lnTo>
                <a:lnTo>
                  <a:pt x="33489" y="35356"/>
                </a:lnTo>
                <a:lnTo>
                  <a:pt x="40081" y="33515"/>
                </a:lnTo>
                <a:lnTo>
                  <a:pt x="45288" y="30543"/>
                </a:lnTo>
                <a:lnTo>
                  <a:pt x="47878" y="29032"/>
                </a:lnTo>
                <a:lnTo>
                  <a:pt x="51866" y="25120"/>
                </a:lnTo>
                <a:lnTo>
                  <a:pt x="53581" y="22999"/>
                </a:lnTo>
                <a:lnTo>
                  <a:pt x="54787" y="20421"/>
                </a:lnTo>
                <a:lnTo>
                  <a:pt x="54800" y="14770"/>
                </a:lnTo>
                <a:lnTo>
                  <a:pt x="53581" y="12001"/>
                </a:lnTo>
                <a:lnTo>
                  <a:pt x="49326" y="7480"/>
                </a:lnTo>
                <a:lnTo>
                  <a:pt x="46342" y="5575"/>
                </a:lnTo>
                <a:lnTo>
                  <a:pt x="42568" y="3954"/>
                </a:lnTo>
                <a:lnTo>
                  <a:pt x="42379" y="3873"/>
                </a:lnTo>
                <a:lnTo>
                  <a:pt x="39420" y="10261"/>
                </a:lnTo>
                <a:close/>
              </a:path>
              <a:path w="54800" h="35369">
                <a:moveTo>
                  <a:pt x="42976" y="11785"/>
                </a:moveTo>
                <a:lnTo>
                  <a:pt x="40995" y="7111"/>
                </a:lnTo>
                <a:lnTo>
                  <a:pt x="39611" y="10350"/>
                </a:lnTo>
                <a:lnTo>
                  <a:pt x="42976" y="11785"/>
                </a:lnTo>
                <a:close/>
              </a:path>
              <a:path w="54800" h="35369">
                <a:moveTo>
                  <a:pt x="42568" y="3954"/>
                </a:moveTo>
                <a:lnTo>
                  <a:pt x="36766" y="1066"/>
                </a:lnTo>
                <a:lnTo>
                  <a:pt x="35775" y="749"/>
                </a:lnTo>
                <a:lnTo>
                  <a:pt x="32829" y="241"/>
                </a:lnTo>
                <a:lnTo>
                  <a:pt x="33616" y="7365"/>
                </a:lnTo>
                <a:lnTo>
                  <a:pt x="32042" y="7251"/>
                </a:lnTo>
                <a:lnTo>
                  <a:pt x="34078" y="7596"/>
                </a:lnTo>
                <a:lnTo>
                  <a:pt x="35191" y="4216"/>
                </a:lnTo>
                <a:lnTo>
                  <a:pt x="39420" y="10261"/>
                </a:lnTo>
                <a:lnTo>
                  <a:pt x="42379" y="3873"/>
                </a:lnTo>
                <a:lnTo>
                  <a:pt x="42568" y="3954"/>
                </a:lnTo>
                <a:close/>
              </a:path>
              <a:path w="54800" h="35369">
                <a:moveTo>
                  <a:pt x="34594" y="7683"/>
                </a:moveTo>
                <a:lnTo>
                  <a:pt x="35191" y="4216"/>
                </a:lnTo>
                <a:lnTo>
                  <a:pt x="34078" y="7596"/>
                </a:lnTo>
                <a:lnTo>
                  <a:pt x="39420" y="10261"/>
                </a:lnTo>
                <a:lnTo>
                  <a:pt x="35191" y="4216"/>
                </a:lnTo>
                <a:lnTo>
                  <a:pt x="34594" y="768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220846" y="2220205"/>
            <a:ext cx="47553" cy="28148"/>
          </a:xfrm>
          <a:custGeom>
            <a:avLst/>
            <a:gdLst/>
            <a:ahLst/>
            <a:cxnLst/>
            <a:rect l="l" t="t" r="r" b="b"/>
            <a:pathLst>
              <a:path w="47553" h="28148">
                <a:moveTo>
                  <a:pt x="31553" y="515"/>
                </a:moveTo>
                <a:lnTo>
                  <a:pt x="19750" y="0"/>
                </a:lnTo>
                <a:lnTo>
                  <a:pt x="9986" y="2235"/>
                </a:lnTo>
                <a:lnTo>
                  <a:pt x="3117" y="6486"/>
                </a:lnTo>
                <a:lnTo>
                  <a:pt x="0" y="12018"/>
                </a:lnTo>
                <a:lnTo>
                  <a:pt x="1489" y="18096"/>
                </a:lnTo>
                <a:lnTo>
                  <a:pt x="8440" y="23986"/>
                </a:lnTo>
                <a:lnTo>
                  <a:pt x="14154" y="26601"/>
                </a:lnTo>
                <a:lnTo>
                  <a:pt x="23151" y="28148"/>
                </a:lnTo>
                <a:lnTo>
                  <a:pt x="32391" y="26868"/>
                </a:lnTo>
                <a:lnTo>
                  <a:pt x="40471" y="23441"/>
                </a:lnTo>
                <a:lnTo>
                  <a:pt x="45992" y="18545"/>
                </a:lnTo>
                <a:lnTo>
                  <a:pt x="47553" y="12861"/>
                </a:lnTo>
                <a:lnTo>
                  <a:pt x="43753" y="7068"/>
                </a:lnTo>
                <a:lnTo>
                  <a:pt x="37357" y="3398"/>
                </a:lnTo>
                <a:lnTo>
                  <a:pt x="31553" y="515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217220" y="2216517"/>
            <a:ext cx="42976" cy="11760"/>
          </a:xfrm>
          <a:custGeom>
            <a:avLst/>
            <a:gdLst/>
            <a:ahLst/>
            <a:cxnLst/>
            <a:rect l="l" t="t" r="r" b="b"/>
            <a:pathLst>
              <a:path w="42976" h="11760">
                <a:moveTo>
                  <a:pt x="40982" y="7086"/>
                </a:moveTo>
                <a:lnTo>
                  <a:pt x="39420" y="10248"/>
                </a:lnTo>
                <a:lnTo>
                  <a:pt x="39598" y="10337"/>
                </a:lnTo>
                <a:lnTo>
                  <a:pt x="42976" y="11760"/>
                </a:lnTo>
                <a:lnTo>
                  <a:pt x="42557" y="3937"/>
                </a:lnTo>
                <a:lnTo>
                  <a:pt x="42367" y="3848"/>
                </a:lnTo>
                <a:lnTo>
                  <a:pt x="39420" y="10248"/>
                </a:lnTo>
                <a:lnTo>
                  <a:pt x="40982" y="7086"/>
                </a:lnTo>
                <a:close/>
              </a:path>
              <a:path w="42976" h="11760">
                <a:moveTo>
                  <a:pt x="32029" y="7239"/>
                </a:moveTo>
                <a:lnTo>
                  <a:pt x="34066" y="7583"/>
                </a:lnTo>
                <a:lnTo>
                  <a:pt x="35178" y="4203"/>
                </a:lnTo>
                <a:lnTo>
                  <a:pt x="39420" y="10248"/>
                </a:lnTo>
                <a:lnTo>
                  <a:pt x="42367" y="3848"/>
                </a:lnTo>
                <a:lnTo>
                  <a:pt x="42557" y="3937"/>
                </a:lnTo>
                <a:lnTo>
                  <a:pt x="42976" y="11760"/>
                </a:lnTo>
                <a:lnTo>
                  <a:pt x="46291" y="14541"/>
                </a:lnTo>
                <a:lnTo>
                  <a:pt x="47739" y="17538"/>
                </a:lnTo>
                <a:lnTo>
                  <a:pt x="46367" y="20688"/>
                </a:lnTo>
                <a:lnTo>
                  <a:pt x="44894" y="22567"/>
                </a:lnTo>
                <a:lnTo>
                  <a:pt x="42011" y="24587"/>
                </a:lnTo>
                <a:lnTo>
                  <a:pt x="38480" y="25996"/>
                </a:lnTo>
                <a:lnTo>
                  <a:pt x="34963" y="27444"/>
                </a:lnTo>
                <a:lnTo>
                  <a:pt x="30810" y="28308"/>
                </a:lnTo>
                <a:lnTo>
                  <a:pt x="24053" y="28308"/>
                </a:lnTo>
                <a:lnTo>
                  <a:pt x="21374" y="27889"/>
                </a:lnTo>
                <a:lnTo>
                  <a:pt x="19024" y="26987"/>
                </a:lnTo>
                <a:lnTo>
                  <a:pt x="14300" y="25209"/>
                </a:lnTo>
                <a:lnTo>
                  <a:pt x="11175" y="31546"/>
                </a:lnTo>
                <a:lnTo>
                  <a:pt x="16522" y="33578"/>
                </a:lnTo>
                <a:lnTo>
                  <a:pt x="19824" y="34823"/>
                </a:lnTo>
                <a:lnTo>
                  <a:pt x="23342" y="35344"/>
                </a:lnTo>
                <a:lnTo>
                  <a:pt x="33477" y="35344"/>
                </a:lnTo>
                <a:lnTo>
                  <a:pt x="40068" y="33489"/>
                </a:lnTo>
                <a:lnTo>
                  <a:pt x="45275" y="30518"/>
                </a:lnTo>
                <a:lnTo>
                  <a:pt x="47878" y="29019"/>
                </a:lnTo>
                <a:lnTo>
                  <a:pt x="51866" y="25107"/>
                </a:lnTo>
                <a:lnTo>
                  <a:pt x="53568" y="22987"/>
                </a:lnTo>
                <a:lnTo>
                  <a:pt x="54775" y="20408"/>
                </a:lnTo>
                <a:lnTo>
                  <a:pt x="54800" y="14757"/>
                </a:lnTo>
                <a:lnTo>
                  <a:pt x="53568" y="11988"/>
                </a:lnTo>
                <a:lnTo>
                  <a:pt x="49326" y="7467"/>
                </a:lnTo>
                <a:lnTo>
                  <a:pt x="46342" y="5549"/>
                </a:lnTo>
                <a:lnTo>
                  <a:pt x="42450" y="3883"/>
                </a:lnTo>
                <a:lnTo>
                  <a:pt x="36753" y="1054"/>
                </a:lnTo>
                <a:lnTo>
                  <a:pt x="35775" y="736"/>
                </a:lnTo>
                <a:lnTo>
                  <a:pt x="32829" y="228"/>
                </a:lnTo>
                <a:lnTo>
                  <a:pt x="33604" y="7353"/>
                </a:lnTo>
                <a:lnTo>
                  <a:pt x="32029" y="7239"/>
                </a:lnTo>
                <a:close/>
              </a:path>
              <a:path w="42976" h="11760">
                <a:moveTo>
                  <a:pt x="1600" y="23647"/>
                </a:moveTo>
                <a:lnTo>
                  <a:pt x="4394" y="26403"/>
                </a:lnTo>
                <a:lnTo>
                  <a:pt x="7188" y="29159"/>
                </a:lnTo>
                <a:lnTo>
                  <a:pt x="11175" y="31546"/>
                </a:lnTo>
                <a:lnTo>
                  <a:pt x="14300" y="25209"/>
                </a:lnTo>
                <a:lnTo>
                  <a:pt x="11163" y="23202"/>
                </a:lnTo>
                <a:lnTo>
                  <a:pt x="7543" y="19570"/>
                </a:lnTo>
                <a:lnTo>
                  <a:pt x="7048" y="16929"/>
                </a:lnTo>
                <a:lnTo>
                  <a:pt x="8153" y="13893"/>
                </a:lnTo>
                <a:lnTo>
                  <a:pt x="11696" y="10452"/>
                </a:lnTo>
                <a:lnTo>
                  <a:pt x="14998" y="9156"/>
                </a:lnTo>
                <a:lnTo>
                  <a:pt x="18300" y="7861"/>
                </a:lnTo>
                <a:lnTo>
                  <a:pt x="22504" y="7035"/>
                </a:lnTo>
                <a:lnTo>
                  <a:pt x="27228" y="7048"/>
                </a:lnTo>
                <a:lnTo>
                  <a:pt x="32029" y="7239"/>
                </a:lnTo>
                <a:lnTo>
                  <a:pt x="33604" y="7353"/>
                </a:lnTo>
                <a:lnTo>
                  <a:pt x="32829" y="228"/>
                </a:lnTo>
                <a:lnTo>
                  <a:pt x="29959" y="0"/>
                </a:lnTo>
                <a:lnTo>
                  <a:pt x="19837" y="0"/>
                </a:lnTo>
                <a:lnTo>
                  <a:pt x="13360" y="1663"/>
                </a:lnTo>
                <a:lnTo>
                  <a:pt x="8470" y="4508"/>
                </a:lnTo>
                <a:lnTo>
                  <a:pt x="3962" y="7670"/>
                </a:lnTo>
                <a:lnTo>
                  <a:pt x="952" y="11836"/>
                </a:lnTo>
                <a:lnTo>
                  <a:pt x="0" y="14300"/>
                </a:lnTo>
                <a:lnTo>
                  <a:pt x="0" y="20320"/>
                </a:lnTo>
                <a:lnTo>
                  <a:pt x="1600" y="23647"/>
                </a:lnTo>
                <a:close/>
              </a:path>
              <a:path w="42976" h="11760">
                <a:moveTo>
                  <a:pt x="34582" y="7670"/>
                </a:moveTo>
                <a:lnTo>
                  <a:pt x="35178" y="4203"/>
                </a:lnTo>
                <a:lnTo>
                  <a:pt x="34066" y="7583"/>
                </a:lnTo>
                <a:lnTo>
                  <a:pt x="39420" y="10248"/>
                </a:lnTo>
                <a:lnTo>
                  <a:pt x="35178" y="4203"/>
                </a:lnTo>
                <a:lnTo>
                  <a:pt x="34582" y="7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595019" y="2851199"/>
            <a:ext cx="222249" cy="99816"/>
          </a:xfrm>
          <a:custGeom>
            <a:avLst/>
            <a:gdLst/>
            <a:ahLst/>
            <a:cxnLst/>
            <a:rect l="l" t="t" r="r" b="b"/>
            <a:pathLst>
              <a:path w="222249" h="99816">
                <a:moveTo>
                  <a:pt x="29111" y="24611"/>
                </a:moveTo>
                <a:lnTo>
                  <a:pt x="16778" y="27493"/>
                </a:lnTo>
                <a:lnTo>
                  <a:pt x="8008" y="33237"/>
                </a:lnTo>
                <a:lnTo>
                  <a:pt x="2511" y="42613"/>
                </a:lnTo>
                <a:lnTo>
                  <a:pt x="0" y="56391"/>
                </a:lnTo>
                <a:lnTo>
                  <a:pt x="183" y="75340"/>
                </a:lnTo>
                <a:lnTo>
                  <a:pt x="884" y="83905"/>
                </a:lnTo>
                <a:lnTo>
                  <a:pt x="12611" y="85098"/>
                </a:lnTo>
                <a:lnTo>
                  <a:pt x="22822" y="83344"/>
                </a:lnTo>
                <a:lnTo>
                  <a:pt x="32153" y="80126"/>
                </a:lnTo>
                <a:lnTo>
                  <a:pt x="41240" y="76925"/>
                </a:lnTo>
                <a:lnTo>
                  <a:pt x="50720" y="75224"/>
                </a:lnTo>
                <a:lnTo>
                  <a:pt x="61229" y="76504"/>
                </a:lnTo>
                <a:lnTo>
                  <a:pt x="70798" y="80667"/>
                </a:lnTo>
                <a:lnTo>
                  <a:pt x="79605" y="87636"/>
                </a:lnTo>
                <a:lnTo>
                  <a:pt x="85530" y="93666"/>
                </a:lnTo>
                <a:lnTo>
                  <a:pt x="96073" y="98251"/>
                </a:lnTo>
                <a:lnTo>
                  <a:pt x="98878" y="98853"/>
                </a:lnTo>
                <a:lnTo>
                  <a:pt x="112704" y="99816"/>
                </a:lnTo>
                <a:lnTo>
                  <a:pt x="124953" y="96960"/>
                </a:lnTo>
                <a:lnTo>
                  <a:pt x="133806" y="89695"/>
                </a:lnTo>
                <a:lnTo>
                  <a:pt x="137443" y="77431"/>
                </a:lnTo>
                <a:lnTo>
                  <a:pt x="137295" y="73186"/>
                </a:lnTo>
                <a:lnTo>
                  <a:pt x="148177" y="73036"/>
                </a:lnTo>
                <a:lnTo>
                  <a:pt x="158630" y="76059"/>
                </a:lnTo>
                <a:lnTo>
                  <a:pt x="168837" y="80762"/>
                </a:lnTo>
                <a:lnTo>
                  <a:pt x="178981" y="85647"/>
                </a:lnTo>
                <a:lnTo>
                  <a:pt x="189243" y="89221"/>
                </a:lnTo>
                <a:lnTo>
                  <a:pt x="199806" y="89987"/>
                </a:lnTo>
                <a:lnTo>
                  <a:pt x="209355" y="87220"/>
                </a:lnTo>
                <a:lnTo>
                  <a:pt x="218302" y="81252"/>
                </a:lnTo>
                <a:lnTo>
                  <a:pt x="222249" y="74808"/>
                </a:lnTo>
                <a:lnTo>
                  <a:pt x="221994" y="68157"/>
                </a:lnTo>
                <a:lnTo>
                  <a:pt x="218336" y="61569"/>
                </a:lnTo>
                <a:lnTo>
                  <a:pt x="212072" y="55316"/>
                </a:lnTo>
                <a:lnTo>
                  <a:pt x="204001" y="49666"/>
                </a:lnTo>
                <a:lnTo>
                  <a:pt x="194920" y="44892"/>
                </a:lnTo>
                <a:lnTo>
                  <a:pt x="185629" y="41262"/>
                </a:lnTo>
                <a:lnTo>
                  <a:pt x="176924" y="39047"/>
                </a:lnTo>
                <a:lnTo>
                  <a:pt x="173490" y="38591"/>
                </a:lnTo>
                <a:lnTo>
                  <a:pt x="148019" y="38529"/>
                </a:lnTo>
                <a:lnTo>
                  <a:pt x="136711" y="35251"/>
                </a:lnTo>
                <a:lnTo>
                  <a:pt x="128986" y="26231"/>
                </a:lnTo>
                <a:lnTo>
                  <a:pt x="124369" y="15280"/>
                </a:lnTo>
                <a:lnTo>
                  <a:pt x="118035" y="5862"/>
                </a:lnTo>
                <a:lnTo>
                  <a:pt x="113457" y="3095"/>
                </a:lnTo>
                <a:lnTo>
                  <a:pt x="103610" y="166"/>
                </a:lnTo>
                <a:lnTo>
                  <a:pt x="95747" y="0"/>
                </a:lnTo>
                <a:lnTo>
                  <a:pt x="89544" y="2129"/>
                </a:lnTo>
                <a:lnTo>
                  <a:pt x="84674" y="6086"/>
                </a:lnTo>
                <a:lnTo>
                  <a:pt x="80812" y="11406"/>
                </a:lnTo>
                <a:lnTo>
                  <a:pt x="77633" y="17619"/>
                </a:lnTo>
                <a:lnTo>
                  <a:pt x="74811" y="24260"/>
                </a:lnTo>
                <a:lnTo>
                  <a:pt x="72021" y="30862"/>
                </a:lnTo>
                <a:lnTo>
                  <a:pt x="68937" y="36956"/>
                </a:lnTo>
                <a:lnTo>
                  <a:pt x="65234" y="42077"/>
                </a:lnTo>
                <a:lnTo>
                  <a:pt x="60586" y="45756"/>
                </a:lnTo>
                <a:lnTo>
                  <a:pt x="54668" y="47528"/>
                </a:lnTo>
                <a:lnTo>
                  <a:pt x="47154" y="46924"/>
                </a:lnTo>
                <a:lnTo>
                  <a:pt x="38260" y="43735"/>
                </a:lnTo>
                <a:lnTo>
                  <a:pt x="45296" y="23821"/>
                </a:lnTo>
                <a:lnTo>
                  <a:pt x="29111" y="2461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591255" y="2871503"/>
            <a:ext cx="146811" cy="96824"/>
          </a:xfrm>
          <a:custGeom>
            <a:avLst/>
            <a:gdLst/>
            <a:ahLst/>
            <a:cxnLst/>
            <a:rect l="l" t="t" r="r" b="b"/>
            <a:pathLst>
              <a:path w="146812" h="96824">
                <a:moveTo>
                  <a:pt x="142544" y="48996"/>
                </a:moveTo>
                <a:lnTo>
                  <a:pt x="138582" y="49783"/>
                </a:lnTo>
                <a:lnTo>
                  <a:pt x="141058" y="52882"/>
                </a:lnTo>
                <a:lnTo>
                  <a:pt x="144564" y="52552"/>
                </a:lnTo>
                <a:lnTo>
                  <a:pt x="146811" y="48793"/>
                </a:lnTo>
                <a:lnTo>
                  <a:pt x="142544" y="48996"/>
                </a:lnTo>
                <a:close/>
              </a:path>
              <a:path w="146812" h="96824">
                <a:moveTo>
                  <a:pt x="28016" y="59067"/>
                </a:moveTo>
                <a:lnTo>
                  <a:pt x="21755" y="61328"/>
                </a:lnTo>
                <a:lnTo>
                  <a:pt x="11696" y="61328"/>
                </a:lnTo>
                <a:lnTo>
                  <a:pt x="8724" y="60998"/>
                </a:lnTo>
                <a:lnTo>
                  <a:pt x="7911" y="60793"/>
                </a:lnTo>
                <a:lnTo>
                  <a:pt x="7416" y="55727"/>
                </a:lnTo>
                <a:lnTo>
                  <a:pt x="7048" y="49136"/>
                </a:lnTo>
                <a:lnTo>
                  <a:pt x="5499" y="60185"/>
                </a:lnTo>
                <a:lnTo>
                  <a:pt x="8153" y="63271"/>
                </a:lnTo>
                <a:lnTo>
                  <a:pt x="11125" y="68364"/>
                </a:lnTo>
                <a:lnTo>
                  <a:pt x="23253" y="68364"/>
                </a:lnTo>
                <a:lnTo>
                  <a:pt x="30492" y="65646"/>
                </a:lnTo>
                <a:lnTo>
                  <a:pt x="37071" y="63157"/>
                </a:lnTo>
                <a:lnTo>
                  <a:pt x="43662" y="60642"/>
                </a:lnTo>
                <a:lnTo>
                  <a:pt x="49568" y="58394"/>
                </a:lnTo>
                <a:lnTo>
                  <a:pt x="60871" y="58419"/>
                </a:lnTo>
                <a:lnTo>
                  <a:pt x="66205" y="59651"/>
                </a:lnTo>
                <a:lnTo>
                  <a:pt x="72809" y="63411"/>
                </a:lnTo>
                <a:lnTo>
                  <a:pt x="79019" y="66979"/>
                </a:lnTo>
                <a:lnTo>
                  <a:pt x="80822" y="69938"/>
                </a:lnTo>
                <a:lnTo>
                  <a:pt x="84162" y="73456"/>
                </a:lnTo>
                <a:lnTo>
                  <a:pt x="87871" y="76949"/>
                </a:lnTo>
                <a:lnTo>
                  <a:pt x="90703" y="78422"/>
                </a:lnTo>
                <a:lnTo>
                  <a:pt x="93548" y="79882"/>
                </a:lnTo>
                <a:lnTo>
                  <a:pt x="97129" y="81076"/>
                </a:lnTo>
                <a:lnTo>
                  <a:pt x="101980" y="82003"/>
                </a:lnTo>
                <a:lnTo>
                  <a:pt x="105790" y="82727"/>
                </a:lnTo>
                <a:lnTo>
                  <a:pt x="109651" y="83121"/>
                </a:lnTo>
                <a:lnTo>
                  <a:pt x="121399" y="83108"/>
                </a:lnTo>
                <a:lnTo>
                  <a:pt x="129070" y="81394"/>
                </a:lnTo>
                <a:lnTo>
                  <a:pt x="135013" y="77025"/>
                </a:lnTo>
                <a:lnTo>
                  <a:pt x="140982" y="72694"/>
                </a:lnTo>
                <a:lnTo>
                  <a:pt x="141744" y="56337"/>
                </a:lnTo>
                <a:lnTo>
                  <a:pt x="144725" y="55901"/>
                </a:lnTo>
                <a:lnTo>
                  <a:pt x="146811" y="55841"/>
                </a:lnTo>
                <a:lnTo>
                  <a:pt x="158674" y="58123"/>
                </a:lnTo>
                <a:lnTo>
                  <a:pt x="170868" y="63531"/>
                </a:lnTo>
                <a:lnTo>
                  <a:pt x="172275" y="64236"/>
                </a:lnTo>
                <a:lnTo>
                  <a:pt x="183797" y="69619"/>
                </a:lnTo>
                <a:lnTo>
                  <a:pt x="196119" y="73055"/>
                </a:lnTo>
                <a:lnTo>
                  <a:pt x="200609" y="73355"/>
                </a:lnTo>
                <a:lnTo>
                  <a:pt x="205155" y="73367"/>
                </a:lnTo>
                <a:lnTo>
                  <a:pt x="209892" y="72389"/>
                </a:lnTo>
                <a:lnTo>
                  <a:pt x="214642" y="70103"/>
                </a:lnTo>
                <a:lnTo>
                  <a:pt x="219684" y="67665"/>
                </a:lnTo>
                <a:lnTo>
                  <a:pt x="223431" y="64960"/>
                </a:lnTo>
                <a:lnTo>
                  <a:pt x="226009" y="61861"/>
                </a:lnTo>
                <a:lnTo>
                  <a:pt x="228587" y="58788"/>
                </a:lnTo>
                <a:lnTo>
                  <a:pt x="229908" y="55219"/>
                </a:lnTo>
                <a:lnTo>
                  <a:pt x="229870" y="46558"/>
                </a:lnTo>
                <a:lnTo>
                  <a:pt x="227355" y="41922"/>
                </a:lnTo>
                <a:lnTo>
                  <a:pt x="223812" y="37807"/>
                </a:lnTo>
                <a:lnTo>
                  <a:pt x="214628" y="29656"/>
                </a:lnTo>
                <a:lnTo>
                  <a:pt x="203305" y="22902"/>
                </a:lnTo>
                <a:lnTo>
                  <a:pt x="189365" y="17251"/>
                </a:lnTo>
                <a:lnTo>
                  <a:pt x="177558" y="14782"/>
                </a:lnTo>
                <a:lnTo>
                  <a:pt x="174218" y="14592"/>
                </a:lnTo>
                <a:lnTo>
                  <a:pt x="167741" y="14592"/>
                </a:lnTo>
                <a:lnTo>
                  <a:pt x="162674" y="14947"/>
                </a:lnTo>
                <a:lnTo>
                  <a:pt x="151549" y="14973"/>
                </a:lnTo>
                <a:lnTo>
                  <a:pt x="145846" y="14236"/>
                </a:lnTo>
                <a:lnTo>
                  <a:pt x="142354" y="11963"/>
                </a:lnTo>
                <a:lnTo>
                  <a:pt x="138087" y="8254"/>
                </a:lnTo>
                <a:lnTo>
                  <a:pt x="136601" y="5638"/>
                </a:lnTo>
                <a:lnTo>
                  <a:pt x="134340" y="1739"/>
                </a:lnTo>
                <a:lnTo>
                  <a:pt x="132880" y="-3251"/>
                </a:lnTo>
                <a:lnTo>
                  <a:pt x="130581" y="-8128"/>
                </a:lnTo>
                <a:lnTo>
                  <a:pt x="128333" y="-12966"/>
                </a:lnTo>
                <a:lnTo>
                  <a:pt x="124853" y="-17919"/>
                </a:lnTo>
                <a:lnTo>
                  <a:pt x="118554" y="-20459"/>
                </a:lnTo>
                <a:lnTo>
                  <a:pt x="112572" y="-22910"/>
                </a:lnTo>
                <a:lnTo>
                  <a:pt x="107378" y="-24053"/>
                </a:lnTo>
                <a:lnTo>
                  <a:pt x="94780" y="-24130"/>
                </a:lnTo>
                <a:lnTo>
                  <a:pt x="88747" y="-20358"/>
                </a:lnTo>
                <a:lnTo>
                  <a:pt x="84709" y="-15278"/>
                </a:lnTo>
                <a:lnTo>
                  <a:pt x="78183" y="-4141"/>
                </a:lnTo>
                <a:lnTo>
                  <a:pt x="73242" y="7609"/>
                </a:lnTo>
                <a:lnTo>
                  <a:pt x="71856" y="10667"/>
                </a:lnTo>
                <a:lnTo>
                  <a:pt x="69951" y="14693"/>
                </a:lnTo>
                <a:lnTo>
                  <a:pt x="67881" y="18097"/>
                </a:lnTo>
                <a:lnTo>
                  <a:pt x="63042" y="22542"/>
                </a:lnTo>
                <a:lnTo>
                  <a:pt x="60477" y="23761"/>
                </a:lnTo>
                <a:lnTo>
                  <a:pt x="53289" y="23799"/>
                </a:lnTo>
                <a:lnTo>
                  <a:pt x="49009" y="22821"/>
                </a:lnTo>
                <a:lnTo>
                  <a:pt x="46415" y="21602"/>
                </a:lnTo>
                <a:lnTo>
                  <a:pt x="43522" y="20243"/>
                </a:lnTo>
                <a:lnTo>
                  <a:pt x="44036" y="7185"/>
                </a:lnTo>
                <a:lnTo>
                  <a:pt x="38709" y="22263"/>
                </a:lnTo>
                <a:lnTo>
                  <a:pt x="38887" y="25857"/>
                </a:lnTo>
                <a:lnTo>
                  <a:pt x="40538" y="26631"/>
                </a:lnTo>
                <a:lnTo>
                  <a:pt x="42024" y="23431"/>
                </a:lnTo>
                <a:lnTo>
                  <a:pt x="45351" y="24612"/>
                </a:lnTo>
                <a:lnTo>
                  <a:pt x="46647" y="29476"/>
                </a:lnTo>
                <a:lnTo>
                  <a:pt x="51879" y="30835"/>
                </a:lnTo>
                <a:lnTo>
                  <a:pt x="60274" y="30848"/>
                </a:lnTo>
                <a:lnTo>
                  <a:pt x="63627" y="29933"/>
                </a:lnTo>
                <a:lnTo>
                  <a:pt x="66433" y="28320"/>
                </a:lnTo>
                <a:lnTo>
                  <a:pt x="71386" y="25476"/>
                </a:lnTo>
                <a:lnTo>
                  <a:pt x="74574" y="20827"/>
                </a:lnTo>
                <a:lnTo>
                  <a:pt x="77152" y="15849"/>
                </a:lnTo>
                <a:lnTo>
                  <a:pt x="80987" y="8356"/>
                </a:lnTo>
                <a:lnTo>
                  <a:pt x="83642" y="-292"/>
                </a:lnTo>
                <a:lnTo>
                  <a:pt x="87363" y="-6705"/>
                </a:lnTo>
                <a:lnTo>
                  <a:pt x="89217" y="-9906"/>
                </a:lnTo>
                <a:lnTo>
                  <a:pt x="91287" y="-12509"/>
                </a:lnTo>
                <a:lnTo>
                  <a:pt x="96126" y="-15976"/>
                </a:lnTo>
                <a:lnTo>
                  <a:pt x="98882" y="-17005"/>
                </a:lnTo>
                <a:lnTo>
                  <a:pt x="106184" y="-17018"/>
                </a:lnTo>
                <a:lnTo>
                  <a:pt x="110502" y="-16141"/>
                </a:lnTo>
                <a:lnTo>
                  <a:pt x="115900" y="-13944"/>
                </a:lnTo>
                <a:lnTo>
                  <a:pt x="118694" y="-12788"/>
                </a:lnTo>
                <a:lnTo>
                  <a:pt x="122085" y="-8877"/>
                </a:lnTo>
                <a:lnTo>
                  <a:pt x="124460" y="-5537"/>
                </a:lnTo>
                <a:lnTo>
                  <a:pt x="125984" y="-774"/>
                </a:lnTo>
                <a:lnTo>
                  <a:pt x="128066" y="4178"/>
                </a:lnTo>
                <a:lnTo>
                  <a:pt x="130149" y="9080"/>
                </a:lnTo>
                <a:lnTo>
                  <a:pt x="132994" y="14376"/>
                </a:lnTo>
                <a:lnTo>
                  <a:pt x="138595" y="17919"/>
                </a:lnTo>
                <a:lnTo>
                  <a:pt x="144259" y="21450"/>
                </a:lnTo>
                <a:lnTo>
                  <a:pt x="151142" y="21958"/>
                </a:lnTo>
                <a:lnTo>
                  <a:pt x="163004" y="21983"/>
                </a:lnTo>
                <a:lnTo>
                  <a:pt x="168097" y="21628"/>
                </a:lnTo>
                <a:lnTo>
                  <a:pt x="176949" y="21793"/>
                </a:lnTo>
                <a:lnTo>
                  <a:pt x="188075" y="24232"/>
                </a:lnTo>
                <a:lnTo>
                  <a:pt x="200679" y="29451"/>
                </a:lnTo>
                <a:lnTo>
                  <a:pt x="206501" y="32715"/>
                </a:lnTo>
                <a:lnTo>
                  <a:pt x="211328" y="35686"/>
                </a:lnTo>
                <a:lnTo>
                  <a:pt x="215582" y="39052"/>
                </a:lnTo>
                <a:lnTo>
                  <a:pt x="218490" y="42430"/>
                </a:lnTo>
                <a:lnTo>
                  <a:pt x="221424" y="45796"/>
                </a:lnTo>
                <a:lnTo>
                  <a:pt x="222872" y="49034"/>
                </a:lnTo>
                <a:lnTo>
                  <a:pt x="222846" y="51688"/>
                </a:lnTo>
                <a:lnTo>
                  <a:pt x="222262" y="55308"/>
                </a:lnTo>
                <a:lnTo>
                  <a:pt x="218909" y="59397"/>
                </a:lnTo>
                <a:lnTo>
                  <a:pt x="216014" y="61620"/>
                </a:lnTo>
                <a:lnTo>
                  <a:pt x="211582" y="63753"/>
                </a:lnTo>
                <a:lnTo>
                  <a:pt x="207759" y="65595"/>
                </a:lnTo>
                <a:lnTo>
                  <a:pt x="204177" y="66319"/>
                </a:lnTo>
                <a:lnTo>
                  <a:pt x="200609" y="66319"/>
                </a:lnTo>
                <a:lnTo>
                  <a:pt x="188836" y="63995"/>
                </a:lnTo>
                <a:lnTo>
                  <a:pt x="176583" y="58506"/>
                </a:lnTo>
                <a:lnTo>
                  <a:pt x="175425" y="57924"/>
                </a:lnTo>
                <a:lnTo>
                  <a:pt x="163953" y="52578"/>
                </a:lnTo>
                <a:lnTo>
                  <a:pt x="151604" y="49128"/>
                </a:lnTo>
                <a:lnTo>
                  <a:pt x="146811" y="48793"/>
                </a:lnTo>
                <a:lnTo>
                  <a:pt x="144564" y="52552"/>
                </a:lnTo>
                <a:lnTo>
                  <a:pt x="141058" y="52882"/>
                </a:lnTo>
                <a:lnTo>
                  <a:pt x="138582" y="49783"/>
                </a:lnTo>
                <a:lnTo>
                  <a:pt x="137540" y="53212"/>
                </a:lnTo>
                <a:lnTo>
                  <a:pt x="137693" y="56248"/>
                </a:lnTo>
                <a:lnTo>
                  <a:pt x="137629" y="63715"/>
                </a:lnTo>
                <a:lnTo>
                  <a:pt x="135026" y="68198"/>
                </a:lnTo>
                <a:lnTo>
                  <a:pt x="130835" y="71361"/>
                </a:lnTo>
                <a:lnTo>
                  <a:pt x="126618" y="74498"/>
                </a:lnTo>
                <a:lnTo>
                  <a:pt x="120383" y="76098"/>
                </a:lnTo>
                <a:lnTo>
                  <a:pt x="110134" y="76072"/>
                </a:lnTo>
                <a:lnTo>
                  <a:pt x="106718" y="75730"/>
                </a:lnTo>
                <a:lnTo>
                  <a:pt x="103301" y="75082"/>
                </a:lnTo>
                <a:lnTo>
                  <a:pt x="98894" y="74244"/>
                </a:lnTo>
                <a:lnTo>
                  <a:pt x="95999" y="73228"/>
                </a:lnTo>
                <a:lnTo>
                  <a:pt x="93954" y="72161"/>
                </a:lnTo>
                <a:lnTo>
                  <a:pt x="90893" y="70561"/>
                </a:lnTo>
                <a:lnTo>
                  <a:pt x="89446" y="68833"/>
                </a:lnTo>
                <a:lnTo>
                  <a:pt x="87109" y="66217"/>
                </a:lnTo>
                <a:lnTo>
                  <a:pt x="84810" y="63614"/>
                </a:lnTo>
                <a:lnTo>
                  <a:pt x="81749" y="60388"/>
                </a:lnTo>
                <a:lnTo>
                  <a:pt x="76314" y="57289"/>
                </a:lnTo>
                <a:lnTo>
                  <a:pt x="68859" y="53022"/>
                </a:lnTo>
                <a:lnTo>
                  <a:pt x="62128" y="51346"/>
                </a:lnTo>
                <a:lnTo>
                  <a:pt x="47891" y="51371"/>
                </a:lnTo>
                <a:lnTo>
                  <a:pt x="41084" y="54114"/>
                </a:lnTo>
                <a:lnTo>
                  <a:pt x="34569" y="56565"/>
                </a:lnTo>
                <a:lnTo>
                  <a:pt x="28016" y="59067"/>
                </a:lnTo>
                <a:close/>
              </a:path>
              <a:path w="146812" h="96824">
                <a:moveTo>
                  <a:pt x="144805" y="65493"/>
                </a:moveTo>
                <a:lnTo>
                  <a:pt x="144725" y="55901"/>
                </a:lnTo>
                <a:lnTo>
                  <a:pt x="141744" y="56337"/>
                </a:lnTo>
                <a:lnTo>
                  <a:pt x="140982" y="72694"/>
                </a:lnTo>
                <a:lnTo>
                  <a:pt x="144805" y="65493"/>
                </a:lnTo>
                <a:close/>
              </a:path>
              <a:path w="146812" h="96824">
                <a:moveTo>
                  <a:pt x="10858" y="7162"/>
                </a:moveTo>
                <a:lnTo>
                  <a:pt x="6311" y="14185"/>
                </a:lnTo>
                <a:lnTo>
                  <a:pt x="4648" y="63601"/>
                </a:lnTo>
                <a:lnTo>
                  <a:pt x="7569" y="67970"/>
                </a:lnTo>
                <a:lnTo>
                  <a:pt x="11125" y="68364"/>
                </a:lnTo>
                <a:lnTo>
                  <a:pt x="8153" y="63271"/>
                </a:lnTo>
                <a:lnTo>
                  <a:pt x="5499" y="60185"/>
                </a:lnTo>
                <a:lnTo>
                  <a:pt x="7048" y="49136"/>
                </a:lnTo>
                <a:lnTo>
                  <a:pt x="7035" y="35293"/>
                </a:lnTo>
                <a:lnTo>
                  <a:pt x="7823" y="28955"/>
                </a:lnTo>
                <a:lnTo>
                  <a:pt x="9359" y="24168"/>
                </a:lnTo>
                <a:lnTo>
                  <a:pt x="11747" y="16992"/>
                </a:lnTo>
                <a:lnTo>
                  <a:pt x="15316" y="13233"/>
                </a:lnTo>
                <a:lnTo>
                  <a:pt x="21526" y="10591"/>
                </a:lnTo>
                <a:lnTo>
                  <a:pt x="31913" y="7989"/>
                </a:lnTo>
                <a:lnTo>
                  <a:pt x="44036" y="7185"/>
                </a:lnTo>
                <a:lnTo>
                  <a:pt x="46016" y="7054"/>
                </a:lnTo>
                <a:lnTo>
                  <a:pt x="45745" y="2349"/>
                </a:lnTo>
                <a:lnTo>
                  <a:pt x="46016" y="7054"/>
                </a:lnTo>
                <a:lnTo>
                  <a:pt x="49060" y="3517"/>
                </a:lnTo>
                <a:lnTo>
                  <a:pt x="49060" y="0"/>
                </a:lnTo>
                <a:lnTo>
                  <a:pt x="40716" y="0"/>
                </a:lnTo>
                <a:lnTo>
                  <a:pt x="33553" y="406"/>
                </a:lnTo>
                <a:lnTo>
                  <a:pt x="27393" y="1600"/>
                </a:lnTo>
                <a:lnTo>
                  <a:pt x="18173" y="3352"/>
                </a:lnTo>
                <a:lnTo>
                  <a:pt x="10858" y="7162"/>
                </a:lnTo>
                <a:close/>
              </a:path>
              <a:path w="146812" h="96824">
                <a:moveTo>
                  <a:pt x="49060" y="7035"/>
                </a:moveTo>
                <a:lnTo>
                  <a:pt x="46415" y="21602"/>
                </a:lnTo>
                <a:lnTo>
                  <a:pt x="52387" y="4698"/>
                </a:lnTo>
                <a:lnTo>
                  <a:pt x="49060" y="7035"/>
                </a:lnTo>
                <a:close/>
              </a:path>
              <a:path w="146812" h="96824">
                <a:moveTo>
                  <a:pt x="51943" y="1485"/>
                </a:moveTo>
                <a:lnTo>
                  <a:pt x="49060" y="0"/>
                </a:lnTo>
                <a:lnTo>
                  <a:pt x="49060" y="3517"/>
                </a:lnTo>
                <a:lnTo>
                  <a:pt x="46016" y="7054"/>
                </a:lnTo>
                <a:lnTo>
                  <a:pt x="44036" y="7185"/>
                </a:lnTo>
                <a:lnTo>
                  <a:pt x="43522" y="20243"/>
                </a:lnTo>
                <a:lnTo>
                  <a:pt x="46415" y="21602"/>
                </a:lnTo>
                <a:lnTo>
                  <a:pt x="49060" y="7035"/>
                </a:lnTo>
                <a:lnTo>
                  <a:pt x="52387" y="4698"/>
                </a:lnTo>
                <a:lnTo>
                  <a:pt x="51943" y="1485"/>
                </a:lnTo>
                <a:close/>
              </a:path>
              <a:path w="146812" h="96824">
                <a:moveTo>
                  <a:pt x="7569" y="67970"/>
                </a:moveTo>
                <a:lnTo>
                  <a:pt x="4648" y="63601"/>
                </a:lnTo>
                <a:lnTo>
                  <a:pt x="6311" y="14185"/>
                </a:lnTo>
                <a:lnTo>
                  <a:pt x="1951" y="24472"/>
                </a:lnTo>
                <a:lnTo>
                  <a:pt x="128" y="37844"/>
                </a:lnTo>
                <a:lnTo>
                  <a:pt x="0" y="43433"/>
                </a:lnTo>
                <a:lnTo>
                  <a:pt x="0" y="49453"/>
                </a:lnTo>
                <a:lnTo>
                  <a:pt x="393" y="56235"/>
                </a:lnTo>
                <a:lnTo>
                  <a:pt x="1142" y="63931"/>
                </a:lnTo>
                <a:lnTo>
                  <a:pt x="2349" y="66662"/>
                </a:lnTo>
                <a:lnTo>
                  <a:pt x="3797" y="67017"/>
                </a:lnTo>
                <a:lnTo>
                  <a:pt x="7569" y="67970"/>
                </a:lnTo>
                <a:close/>
              </a:path>
              <a:path w="146812" h="96824">
                <a:moveTo>
                  <a:pt x="42024" y="23431"/>
                </a:moveTo>
                <a:lnTo>
                  <a:pt x="40538" y="26631"/>
                </a:lnTo>
                <a:lnTo>
                  <a:pt x="46647" y="29476"/>
                </a:lnTo>
                <a:lnTo>
                  <a:pt x="45351" y="24612"/>
                </a:lnTo>
                <a:lnTo>
                  <a:pt x="42024" y="2343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3658250" y="2549856"/>
            <a:ext cx="222249" cy="99354"/>
          </a:xfrm>
          <a:custGeom>
            <a:avLst/>
            <a:gdLst/>
            <a:ahLst/>
            <a:cxnLst/>
            <a:rect l="l" t="t" r="r" b="b"/>
            <a:pathLst>
              <a:path w="222249" h="99354">
                <a:moveTo>
                  <a:pt x="2511" y="42161"/>
                </a:moveTo>
                <a:lnTo>
                  <a:pt x="0" y="55939"/>
                </a:lnTo>
                <a:lnTo>
                  <a:pt x="183" y="74889"/>
                </a:lnTo>
                <a:lnTo>
                  <a:pt x="884" y="83454"/>
                </a:lnTo>
                <a:lnTo>
                  <a:pt x="12612" y="84647"/>
                </a:lnTo>
                <a:lnTo>
                  <a:pt x="22824" y="82892"/>
                </a:lnTo>
                <a:lnTo>
                  <a:pt x="32155" y="79673"/>
                </a:lnTo>
                <a:lnTo>
                  <a:pt x="41243" y="76470"/>
                </a:lnTo>
                <a:lnTo>
                  <a:pt x="50724" y="74767"/>
                </a:lnTo>
                <a:lnTo>
                  <a:pt x="61235" y="76045"/>
                </a:lnTo>
                <a:lnTo>
                  <a:pt x="70798" y="80202"/>
                </a:lnTo>
                <a:lnTo>
                  <a:pt x="79605" y="87180"/>
                </a:lnTo>
                <a:lnTo>
                  <a:pt x="85530" y="93211"/>
                </a:lnTo>
                <a:lnTo>
                  <a:pt x="96073" y="97789"/>
                </a:lnTo>
                <a:lnTo>
                  <a:pt x="98878" y="98389"/>
                </a:lnTo>
                <a:lnTo>
                  <a:pt x="112706" y="99354"/>
                </a:lnTo>
                <a:lnTo>
                  <a:pt x="124957" y="96500"/>
                </a:lnTo>
                <a:lnTo>
                  <a:pt x="133809" y="89236"/>
                </a:lnTo>
                <a:lnTo>
                  <a:pt x="137444" y="76971"/>
                </a:lnTo>
                <a:lnTo>
                  <a:pt x="137295" y="72735"/>
                </a:lnTo>
                <a:lnTo>
                  <a:pt x="148177" y="72580"/>
                </a:lnTo>
                <a:lnTo>
                  <a:pt x="158630" y="75600"/>
                </a:lnTo>
                <a:lnTo>
                  <a:pt x="168837" y="80301"/>
                </a:lnTo>
                <a:lnTo>
                  <a:pt x="178981" y="85187"/>
                </a:lnTo>
                <a:lnTo>
                  <a:pt x="189243" y="88762"/>
                </a:lnTo>
                <a:lnTo>
                  <a:pt x="199806" y="89532"/>
                </a:lnTo>
                <a:lnTo>
                  <a:pt x="209355" y="86768"/>
                </a:lnTo>
                <a:lnTo>
                  <a:pt x="218302" y="80798"/>
                </a:lnTo>
                <a:lnTo>
                  <a:pt x="222249" y="74351"/>
                </a:lnTo>
                <a:lnTo>
                  <a:pt x="221995" y="67698"/>
                </a:lnTo>
                <a:lnTo>
                  <a:pt x="218337" y="61109"/>
                </a:lnTo>
                <a:lnTo>
                  <a:pt x="212074" y="54854"/>
                </a:lnTo>
                <a:lnTo>
                  <a:pt x="204003" y="49204"/>
                </a:lnTo>
                <a:lnTo>
                  <a:pt x="194923" y="44429"/>
                </a:lnTo>
                <a:lnTo>
                  <a:pt x="185632" y="40799"/>
                </a:lnTo>
                <a:lnTo>
                  <a:pt x="176928" y="38584"/>
                </a:lnTo>
                <a:lnTo>
                  <a:pt x="173490" y="38127"/>
                </a:lnTo>
                <a:lnTo>
                  <a:pt x="148016" y="38077"/>
                </a:lnTo>
                <a:lnTo>
                  <a:pt x="136711" y="34800"/>
                </a:lnTo>
                <a:lnTo>
                  <a:pt x="128484" y="30443"/>
                </a:lnTo>
                <a:lnTo>
                  <a:pt x="116597" y="25135"/>
                </a:lnTo>
                <a:lnTo>
                  <a:pt x="102666" y="19383"/>
                </a:lnTo>
                <a:lnTo>
                  <a:pt x="88309" y="13695"/>
                </a:lnTo>
                <a:lnTo>
                  <a:pt x="75145" y="8578"/>
                </a:lnTo>
                <a:lnTo>
                  <a:pt x="64790" y="4540"/>
                </a:lnTo>
                <a:lnTo>
                  <a:pt x="61832" y="3355"/>
                </a:lnTo>
                <a:lnTo>
                  <a:pt x="54110" y="725"/>
                </a:lnTo>
                <a:lnTo>
                  <a:pt x="48710" y="0"/>
                </a:lnTo>
                <a:lnTo>
                  <a:pt x="45326" y="922"/>
                </a:lnTo>
                <a:lnTo>
                  <a:pt x="43653" y="3237"/>
                </a:lnTo>
                <a:lnTo>
                  <a:pt x="43383" y="6686"/>
                </a:lnTo>
                <a:lnTo>
                  <a:pt x="44211" y="11014"/>
                </a:lnTo>
                <a:lnTo>
                  <a:pt x="45831" y="15964"/>
                </a:lnTo>
                <a:lnTo>
                  <a:pt x="47937" y="21280"/>
                </a:lnTo>
                <a:lnTo>
                  <a:pt x="50221" y="26705"/>
                </a:lnTo>
                <a:lnTo>
                  <a:pt x="52379" y="31983"/>
                </a:lnTo>
                <a:lnTo>
                  <a:pt x="54104" y="36858"/>
                </a:lnTo>
                <a:lnTo>
                  <a:pt x="55090" y="41072"/>
                </a:lnTo>
                <a:lnTo>
                  <a:pt x="55030" y="44369"/>
                </a:lnTo>
                <a:lnTo>
                  <a:pt x="53619" y="46494"/>
                </a:lnTo>
                <a:lnTo>
                  <a:pt x="50551" y="47188"/>
                </a:lnTo>
                <a:lnTo>
                  <a:pt x="45518" y="46197"/>
                </a:lnTo>
                <a:lnTo>
                  <a:pt x="38260" y="43284"/>
                </a:lnTo>
                <a:lnTo>
                  <a:pt x="45296" y="23370"/>
                </a:lnTo>
                <a:lnTo>
                  <a:pt x="29111" y="24160"/>
                </a:lnTo>
                <a:lnTo>
                  <a:pt x="16778" y="27041"/>
                </a:lnTo>
                <a:lnTo>
                  <a:pt x="8008" y="32785"/>
                </a:lnTo>
                <a:lnTo>
                  <a:pt x="2511" y="4216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3654486" y="2557948"/>
            <a:ext cx="229908" cy="96100"/>
          </a:xfrm>
          <a:custGeom>
            <a:avLst/>
            <a:gdLst/>
            <a:ahLst/>
            <a:cxnLst/>
            <a:rect l="l" t="t" r="r" b="b"/>
            <a:pathLst>
              <a:path w="229908" h="96100">
                <a:moveTo>
                  <a:pt x="7569" y="79717"/>
                </a:moveTo>
                <a:lnTo>
                  <a:pt x="4648" y="75361"/>
                </a:lnTo>
                <a:lnTo>
                  <a:pt x="6311" y="25946"/>
                </a:lnTo>
                <a:lnTo>
                  <a:pt x="1951" y="36232"/>
                </a:lnTo>
                <a:lnTo>
                  <a:pt x="128" y="49604"/>
                </a:lnTo>
                <a:lnTo>
                  <a:pt x="0" y="55194"/>
                </a:lnTo>
                <a:lnTo>
                  <a:pt x="0" y="61213"/>
                </a:lnTo>
                <a:lnTo>
                  <a:pt x="393" y="67995"/>
                </a:lnTo>
                <a:lnTo>
                  <a:pt x="1142" y="75691"/>
                </a:lnTo>
                <a:lnTo>
                  <a:pt x="2349" y="78409"/>
                </a:lnTo>
                <a:lnTo>
                  <a:pt x="3797" y="78778"/>
                </a:lnTo>
                <a:lnTo>
                  <a:pt x="7569" y="79717"/>
                </a:lnTo>
                <a:close/>
              </a:path>
              <a:path w="229908" h="96100">
                <a:moveTo>
                  <a:pt x="142544" y="60744"/>
                </a:moveTo>
                <a:lnTo>
                  <a:pt x="138582" y="61544"/>
                </a:lnTo>
                <a:lnTo>
                  <a:pt x="141058" y="64642"/>
                </a:lnTo>
                <a:lnTo>
                  <a:pt x="144564" y="64312"/>
                </a:lnTo>
                <a:lnTo>
                  <a:pt x="146811" y="60553"/>
                </a:lnTo>
                <a:lnTo>
                  <a:pt x="142544" y="60744"/>
                </a:lnTo>
                <a:close/>
              </a:path>
              <a:path w="229908" h="96100">
                <a:moveTo>
                  <a:pt x="144805" y="77254"/>
                </a:moveTo>
                <a:lnTo>
                  <a:pt x="144725" y="67661"/>
                </a:lnTo>
                <a:lnTo>
                  <a:pt x="141744" y="68097"/>
                </a:lnTo>
                <a:lnTo>
                  <a:pt x="140982" y="84454"/>
                </a:lnTo>
                <a:lnTo>
                  <a:pt x="144805" y="77254"/>
                </a:lnTo>
                <a:close/>
              </a:path>
              <a:path w="229908" h="96100">
                <a:moveTo>
                  <a:pt x="49060" y="16022"/>
                </a:moveTo>
                <a:lnTo>
                  <a:pt x="49911" y="17881"/>
                </a:lnTo>
                <a:lnTo>
                  <a:pt x="49060" y="11760"/>
                </a:lnTo>
                <a:lnTo>
                  <a:pt x="47370" y="12331"/>
                </a:lnTo>
                <a:lnTo>
                  <a:pt x="47174" y="11760"/>
                </a:lnTo>
                <a:lnTo>
                  <a:pt x="40716" y="11760"/>
                </a:lnTo>
                <a:lnTo>
                  <a:pt x="45745" y="14096"/>
                </a:lnTo>
                <a:lnTo>
                  <a:pt x="48653" y="15133"/>
                </a:lnTo>
                <a:lnTo>
                  <a:pt x="49060" y="15278"/>
                </a:lnTo>
                <a:lnTo>
                  <a:pt x="49060" y="16022"/>
                </a:lnTo>
                <a:close/>
              </a:path>
              <a:path w="229908" h="96100">
                <a:moveTo>
                  <a:pt x="62102" y="38569"/>
                </a:moveTo>
                <a:lnTo>
                  <a:pt x="62496" y="34632"/>
                </a:lnTo>
                <a:lnTo>
                  <a:pt x="62471" y="31686"/>
                </a:lnTo>
                <a:lnTo>
                  <a:pt x="61594" y="28663"/>
                </a:lnTo>
                <a:lnTo>
                  <a:pt x="60439" y="25336"/>
                </a:lnTo>
                <a:lnTo>
                  <a:pt x="58686" y="20396"/>
                </a:lnTo>
                <a:lnTo>
                  <a:pt x="56172" y="14897"/>
                </a:lnTo>
                <a:lnTo>
                  <a:pt x="54127" y="9817"/>
                </a:lnTo>
                <a:lnTo>
                  <a:pt x="54038" y="27876"/>
                </a:lnTo>
                <a:lnTo>
                  <a:pt x="55524" y="32524"/>
                </a:lnTo>
                <a:lnTo>
                  <a:pt x="55359" y="35496"/>
                </a:lnTo>
                <a:lnTo>
                  <a:pt x="52920" y="35623"/>
                </a:lnTo>
                <a:lnTo>
                  <a:pt x="49136" y="34658"/>
                </a:lnTo>
                <a:lnTo>
                  <a:pt x="46408" y="33368"/>
                </a:lnTo>
                <a:lnTo>
                  <a:pt x="43522" y="32003"/>
                </a:lnTo>
                <a:lnTo>
                  <a:pt x="44033" y="18945"/>
                </a:lnTo>
                <a:lnTo>
                  <a:pt x="38709" y="34023"/>
                </a:lnTo>
                <a:lnTo>
                  <a:pt x="38887" y="37617"/>
                </a:lnTo>
                <a:lnTo>
                  <a:pt x="40538" y="38392"/>
                </a:lnTo>
                <a:lnTo>
                  <a:pt x="42024" y="35191"/>
                </a:lnTo>
                <a:lnTo>
                  <a:pt x="45351" y="36360"/>
                </a:lnTo>
                <a:lnTo>
                  <a:pt x="46621" y="41186"/>
                </a:lnTo>
                <a:lnTo>
                  <a:pt x="50888" y="42583"/>
                </a:lnTo>
                <a:lnTo>
                  <a:pt x="54559" y="42633"/>
                </a:lnTo>
                <a:lnTo>
                  <a:pt x="59029" y="41986"/>
                </a:lnTo>
                <a:lnTo>
                  <a:pt x="62102" y="38569"/>
                </a:lnTo>
                <a:close/>
              </a:path>
              <a:path w="229908" h="96100">
                <a:moveTo>
                  <a:pt x="42024" y="35191"/>
                </a:moveTo>
                <a:lnTo>
                  <a:pt x="40538" y="38392"/>
                </a:lnTo>
                <a:lnTo>
                  <a:pt x="46621" y="41186"/>
                </a:lnTo>
                <a:lnTo>
                  <a:pt x="45351" y="36360"/>
                </a:lnTo>
                <a:lnTo>
                  <a:pt x="42024" y="35191"/>
                </a:lnTo>
                <a:close/>
              </a:path>
              <a:path w="229908" h="96100">
                <a:moveTo>
                  <a:pt x="46408" y="33368"/>
                </a:moveTo>
                <a:lnTo>
                  <a:pt x="50964" y="20473"/>
                </a:lnTo>
                <a:lnTo>
                  <a:pt x="49060" y="18795"/>
                </a:lnTo>
                <a:lnTo>
                  <a:pt x="46016" y="18814"/>
                </a:lnTo>
                <a:lnTo>
                  <a:pt x="44033" y="18945"/>
                </a:lnTo>
                <a:lnTo>
                  <a:pt x="43522" y="32003"/>
                </a:lnTo>
                <a:lnTo>
                  <a:pt x="46408" y="33368"/>
                </a:lnTo>
                <a:close/>
              </a:path>
              <a:path w="229908" h="96100">
                <a:moveTo>
                  <a:pt x="49060" y="15278"/>
                </a:moveTo>
                <a:lnTo>
                  <a:pt x="48653" y="15133"/>
                </a:lnTo>
                <a:lnTo>
                  <a:pt x="45745" y="14096"/>
                </a:lnTo>
                <a:lnTo>
                  <a:pt x="40716" y="11760"/>
                </a:lnTo>
                <a:lnTo>
                  <a:pt x="33553" y="12153"/>
                </a:lnTo>
                <a:lnTo>
                  <a:pt x="27393" y="13360"/>
                </a:lnTo>
                <a:lnTo>
                  <a:pt x="18173" y="15100"/>
                </a:lnTo>
                <a:lnTo>
                  <a:pt x="10858" y="18922"/>
                </a:lnTo>
                <a:lnTo>
                  <a:pt x="6311" y="25946"/>
                </a:lnTo>
                <a:lnTo>
                  <a:pt x="7823" y="40716"/>
                </a:lnTo>
                <a:lnTo>
                  <a:pt x="9359" y="35928"/>
                </a:lnTo>
                <a:lnTo>
                  <a:pt x="11747" y="28740"/>
                </a:lnTo>
                <a:lnTo>
                  <a:pt x="15316" y="24993"/>
                </a:lnTo>
                <a:lnTo>
                  <a:pt x="21526" y="22351"/>
                </a:lnTo>
                <a:lnTo>
                  <a:pt x="31913" y="19744"/>
                </a:lnTo>
                <a:lnTo>
                  <a:pt x="44033" y="18945"/>
                </a:lnTo>
                <a:lnTo>
                  <a:pt x="46016" y="18814"/>
                </a:lnTo>
                <a:lnTo>
                  <a:pt x="49060" y="18795"/>
                </a:lnTo>
                <a:lnTo>
                  <a:pt x="50964" y="20473"/>
                </a:lnTo>
                <a:lnTo>
                  <a:pt x="51955" y="22910"/>
                </a:lnTo>
                <a:lnTo>
                  <a:pt x="54038" y="27876"/>
                </a:lnTo>
                <a:lnTo>
                  <a:pt x="54127" y="9817"/>
                </a:lnTo>
                <a:lnTo>
                  <a:pt x="52057" y="4775"/>
                </a:lnTo>
                <a:lnTo>
                  <a:pt x="51943" y="13246"/>
                </a:lnTo>
                <a:lnTo>
                  <a:pt x="52387" y="16446"/>
                </a:lnTo>
                <a:lnTo>
                  <a:pt x="51943" y="13246"/>
                </a:lnTo>
                <a:lnTo>
                  <a:pt x="50571" y="0"/>
                </a:lnTo>
                <a:lnTo>
                  <a:pt x="50622" y="-3721"/>
                </a:lnTo>
                <a:lnTo>
                  <a:pt x="54914" y="-4597"/>
                </a:lnTo>
                <a:lnTo>
                  <a:pt x="58762" y="-3746"/>
                </a:lnTo>
                <a:lnTo>
                  <a:pt x="64261" y="-1473"/>
                </a:lnTo>
                <a:lnTo>
                  <a:pt x="73057" y="1994"/>
                </a:lnTo>
                <a:lnTo>
                  <a:pt x="85221" y="6712"/>
                </a:lnTo>
                <a:lnTo>
                  <a:pt x="99190" y="12194"/>
                </a:lnTo>
                <a:lnTo>
                  <a:pt x="102273" y="13423"/>
                </a:lnTo>
                <a:lnTo>
                  <a:pt x="109956" y="16484"/>
                </a:lnTo>
                <a:lnTo>
                  <a:pt x="117589" y="19634"/>
                </a:lnTo>
                <a:lnTo>
                  <a:pt x="124040" y="22478"/>
                </a:lnTo>
                <a:lnTo>
                  <a:pt x="130492" y="25311"/>
                </a:lnTo>
                <a:lnTo>
                  <a:pt x="135801" y="27901"/>
                </a:lnTo>
                <a:lnTo>
                  <a:pt x="138595" y="29679"/>
                </a:lnTo>
                <a:lnTo>
                  <a:pt x="144259" y="33197"/>
                </a:lnTo>
                <a:lnTo>
                  <a:pt x="151142" y="33718"/>
                </a:lnTo>
                <a:lnTo>
                  <a:pt x="163004" y="33743"/>
                </a:lnTo>
                <a:lnTo>
                  <a:pt x="168097" y="33388"/>
                </a:lnTo>
                <a:lnTo>
                  <a:pt x="176949" y="33553"/>
                </a:lnTo>
                <a:lnTo>
                  <a:pt x="188075" y="35992"/>
                </a:lnTo>
                <a:lnTo>
                  <a:pt x="200679" y="41211"/>
                </a:lnTo>
                <a:lnTo>
                  <a:pt x="206501" y="44475"/>
                </a:lnTo>
                <a:lnTo>
                  <a:pt x="211328" y="47434"/>
                </a:lnTo>
                <a:lnTo>
                  <a:pt x="215582" y="50812"/>
                </a:lnTo>
                <a:lnTo>
                  <a:pt x="218490" y="54178"/>
                </a:lnTo>
                <a:lnTo>
                  <a:pt x="221424" y="57556"/>
                </a:lnTo>
                <a:lnTo>
                  <a:pt x="222872" y="60794"/>
                </a:lnTo>
                <a:lnTo>
                  <a:pt x="222846" y="63449"/>
                </a:lnTo>
                <a:lnTo>
                  <a:pt x="222262" y="67068"/>
                </a:lnTo>
                <a:lnTo>
                  <a:pt x="218909" y="71158"/>
                </a:lnTo>
                <a:lnTo>
                  <a:pt x="216014" y="73380"/>
                </a:lnTo>
                <a:lnTo>
                  <a:pt x="211582" y="75501"/>
                </a:lnTo>
                <a:lnTo>
                  <a:pt x="207759" y="77355"/>
                </a:lnTo>
                <a:lnTo>
                  <a:pt x="204177" y="78066"/>
                </a:lnTo>
                <a:lnTo>
                  <a:pt x="200609" y="78079"/>
                </a:lnTo>
                <a:lnTo>
                  <a:pt x="188836" y="75755"/>
                </a:lnTo>
                <a:lnTo>
                  <a:pt x="176583" y="70266"/>
                </a:lnTo>
                <a:lnTo>
                  <a:pt x="175425" y="69684"/>
                </a:lnTo>
                <a:lnTo>
                  <a:pt x="163953" y="64338"/>
                </a:lnTo>
                <a:lnTo>
                  <a:pt x="151604" y="60888"/>
                </a:lnTo>
                <a:lnTo>
                  <a:pt x="146811" y="60553"/>
                </a:lnTo>
                <a:lnTo>
                  <a:pt x="144564" y="64312"/>
                </a:lnTo>
                <a:lnTo>
                  <a:pt x="141058" y="64642"/>
                </a:lnTo>
                <a:lnTo>
                  <a:pt x="138582" y="61544"/>
                </a:lnTo>
                <a:lnTo>
                  <a:pt x="137540" y="64973"/>
                </a:lnTo>
                <a:lnTo>
                  <a:pt x="137693" y="67995"/>
                </a:lnTo>
                <a:lnTo>
                  <a:pt x="137629" y="75476"/>
                </a:lnTo>
                <a:lnTo>
                  <a:pt x="135026" y="79959"/>
                </a:lnTo>
                <a:lnTo>
                  <a:pt x="130835" y="83121"/>
                </a:lnTo>
                <a:lnTo>
                  <a:pt x="126618" y="86258"/>
                </a:lnTo>
                <a:lnTo>
                  <a:pt x="120383" y="87845"/>
                </a:lnTo>
                <a:lnTo>
                  <a:pt x="110134" y="87833"/>
                </a:lnTo>
                <a:lnTo>
                  <a:pt x="106718" y="87490"/>
                </a:lnTo>
                <a:lnTo>
                  <a:pt x="103301" y="86842"/>
                </a:lnTo>
                <a:lnTo>
                  <a:pt x="98894" y="86004"/>
                </a:lnTo>
                <a:lnTo>
                  <a:pt x="95999" y="84988"/>
                </a:lnTo>
                <a:lnTo>
                  <a:pt x="93954" y="83921"/>
                </a:lnTo>
                <a:lnTo>
                  <a:pt x="90893" y="82321"/>
                </a:lnTo>
                <a:lnTo>
                  <a:pt x="89446" y="80594"/>
                </a:lnTo>
                <a:lnTo>
                  <a:pt x="87109" y="77965"/>
                </a:lnTo>
                <a:lnTo>
                  <a:pt x="84810" y="75374"/>
                </a:lnTo>
                <a:lnTo>
                  <a:pt x="81749" y="72148"/>
                </a:lnTo>
                <a:lnTo>
                  <a:pt x="76314" y="69049"/>
                </a:lnTo>
                <a:lnTo>
                  <a:pt x="68859" y="64782"/>
                </a:lnTo>
                <a:lnTo>
                  <a:pt x="62128" y="63106"/>
                </a:lnTo>
                <a:lnTo>
                  <a:pt x="47891" y="63131"/>
                </a:lnTo>
                <a:lnTo>
                  <a:pt x="41084" y="65862"/>
                </a:lnTo>
                <a:lnTo>
                  <a:pt x="34569" y="68325"/>
                </a:lnTo>
                <a:lnTo>
                  <a:pt x="28016" y="70827"/>
                </a:lnTo>
                <a:lnTo>
                  <a:pt x="21755" y="73088"/>
                </a:lnTo>
                <a:lnTo>
                  <a:pt x="11696" y="73075"/>
                </a:lnTo>
                <a:lnTo>
                  <a:pt x="8724" y="72745"/>
                </a:lnTo>
                <a:lnTo>
                  <a:pt x="7911" y="72543"/>
                </a:lnTo>
                <a:lnTo>
                  <a:pt x="7416" y="67475"/>
                </a:lnTo>
                <a:lnTo>
                  <a:pt x="7048" y="60896"/>
                </a:lnTo>
                <a:lnTo>
                  <a:pt x="5499" y="71945"/>
                </a:lnTo>
                <a:lnTo>
                  <a:pt x="8153" y="75018"/>
                </a:lnTo>
                <a:lnTo>
                  <a:pt x="11137" y="80124"/>
                </a:lnTo>
                <a:lnTo>
                  <a:pt x="23253" y="80124"/>
                </a:lnTo>
                <a:lnTo>
                  <a:pt x="30505" y="77406"/>
                </a:lnTo>
                <a:lnTo>
                  <a:pt x="37071" y="74917"/>
                </a:lnTo>
                <a:lnTo>
                  <a:pt x="43662" y="72389"/>
                </a:lnTo>
                <a:lnTo>
                  <a:pt x="49568" y="70154"/>
                </a:lnTo>
                <a:lnTo>
                  <a:pt x="60871" y="70180"/>
                </a:lnTo>
                <a:lnTo>
                  <a:pt x="66205" y="71412"/>
                </a:lnTo>
                <a:lnTo>
                  <a:pt x="72809" y="75171"/>
                </a:lnTo>
                <a:lnTo>
                  <a:pt x="79019" y="78739"/>
                </a:lnTo>
                <a:lnTo>
                  <a:pt x="80822" y="81699"/>
                </a:lnTo>
                <a:lnTo>
                  <a:pt x="84162" y="85204"/>
                </a:lnTo>
                <a:lnTo>
                  <a:pt x="87871" y="88709"/>
                </a:lnTo>
                <a:lnTo>
                  <a:pt x="90703" y="90169"/>
                </a:lnTo>
                <a:lnTo>
                  <a:pt x="93548" y="91643"/>
                </a:lnTo>
                <a:lnTo>
                  <a:pt x="97129" y="92836"/>
                </a:lnTo>
                <a:lnTo>
                  <a:pt x="101980" y="93751"/>
                </a:lnTo>
                <a:lnTo>
                  <a:pt x="105790" y="94487"/>
                </a:lnTo>
                <a:lnTo>
                  <a:pt x="109651" y="94881"/>
                </a:lnTo>
                <a:lnTo>
                  <a:pt x="121399" y="94868"/>
                </a:lnTo>
                <a:lnTo>
                  <a:pt x="129070" y="93154"/>
                </a:lnTo>
                <a:lnTo>
                  <a:pt x="135013" y="88785"/>
                </a:lnTo>
                <a:lnTo>
                  <a:pt x="140982" y="84454"/>
                </a:lnTo>
                <a:lnTo>
                  <a:pt x="141744" y="68097"/>
                </a:lnTo>
                <a:lnTo>
                  <a:pt x="144725" y="67661"/>
                </a:lnTo>
                <a:lnTo>
                  <a:pt x="146811" y="67602"/>
                </a:lnTo>
                <a:lnTo>
                  <a:pt x="158680" y="69883"/>
                </a:lnTo>
                <a:lnTo>
                  <a:pt x="170873" y="75282"/>
                </a:lnTo>
                <a:lnTo>
                  <a:pt x="172275" y="75984"/>
                </a:lnTo>
                <a:lnTo>
                  <a:pt x="183795" y="81367"/>
                </a:lnTo>
                <a:lnTo>
                  <a:pt x="196116" y="84810"/>
                </a:lnTo>
                <a:lnTo>
                  <a:pt x="200609" y="85115"/>
                </a:lnTo>
                <a:lnTo>
                  <a:pt x="205155" y="85128"/>
                </a:lnTo>
                <a:lnTo>
                  <a:pt x="209892" y="84150"/>
                </a:lnTo>
                <a:lnTo>
                  <a:pt x="214642" y="81851"/>
                </a:lnTo>
                <a:lnTo>
                  <a:pt x="219684" y="79425"/>
                </a:lnTo>
                <a:lnTo>
                  <a:pt x="223431" y="76720"/>
                </a:lnTo>
                <a:lnTo>
                  <a:pt x="226009" y="73621"/>
                </a:lnTo>
                <a:lnTo>
                  <a:pt x="228587" y="70548"/>
                </a:lnTo>
                <a:lnTo>
                  <a:pt x="229908" y="66979"/>
                </a:lnTo>
                <a:lnTo>
                  <a:pt x="229870" y="58318"/>
                </a:lnTo>
                <a:lnTo>
                  <a:pt x="227355" y="53682"/>
                </a:lnTo>
                <a:lnTo>
                  <a:pt x="223812" y="49568"/>
                </a:lnTo>
                <a:lnTo>
                  <a:pt x="214631" y="41412"/>
                </a:lnTo>
                <a:lnTo>
                  <a:pt x="203311" y="34653"/>
                </a:lnTo>
                <a:lnTo>
                  <a:pt x="189365" y="29008"/>
                </a:lnTo>
                <a:lnTo>
                  <a:pt x="177558" y="26530"/>
                </a:lnTo>
                <a:lnTo>
                  <a:pt x="174218" y="26339"/>
                </a:lnTo>
                <a:lnTo>
                  <a:pt x="167741" y="26339"/>
                </a:lnTo>
                <a:lnTo>
                  <a:pt x="162674" y="26708"/>
                </a:lnTo>
                <a:lnTo>
                  <a:pt x="151549" y="26733"/>
                </a:lnTo>
                <a:lnTo>
                  <a:pt x="145846" y="25996"/>
                </a:lnTo>
                <a:lnTo>
                  <a:pt x="142354" y="23723"/>
                </a:lnTo>
                <a:lnTo>
                  <a:pt x="138899" y="21551"/>
                </a:lnTo>
                <a:lnTo>
                  <a:pt x="133477" y="18948"/>
                </a:lnTo>
                <a:lnTo>
                  <a:pt x="126885" y="16027"/>
                </a:lnTo>
                <a:lnTo>
                  <a:pt x="114306" y="10696"/>
                </a:lnTo>
                <a:lnTo>
                  <a:pt x="100714" y="5222"/>
                </a:lnTo>
                <a:lnTo>
                  <a:pt x="87470" y="32"/>
                </a:lnTo>
                <a:lnTo>
                  <a:pt x="75934" y="-4444"/>
                </a:lnTo>
                <a:lnTo>
                  <a:pt x="67469" y="-7781"/>
                </a:lnTo>
                <a:lnTo>
                  <a:pt x="66929" y="-8001"/>
                </a:lnTo>
                <a:lnTo>
                  <a:pt x="60960" y="-10414"/>
                </a:lnTo>
                <a:lnTo>
                  <a:pt x="56553" y="-11595"/>
                </a:lnTo>
                <a:lnTo>
                  <a:pt x="50190" y="-11645"/>
                </a:lnTo>
                <a:lnTo>
                  <a:pt x="47599" y="-10883"/>
                </a:lnTo>
                <a:lnTo>
                  <a:pt x="44069" y="-7112"/>
                </a:lnTo>
                <a:lnTo>
                  <a:pt x="43573" y="-2501"/>
                </a:lnTo>
                <a:lnTo>
                  <a:pt x="43599" y="584"/>
                </a:lnTo>
                <a:lnTo>
                  <a:pt x="44462" y="3784"/>
                </a:lnTo>
                <a:lnTo>
                  <a:pt x="45618" y="7226"/>
                </a:lnTo>
                <a:lnTo>
                  <a:pt x="47174" y="11760"/>
                </a:lnTo>
                <a:lnTo>
                  <a:pt x="47370" y="12331"/>
                </a:lnTo>
                <a:lnTo>
                  <a:pt x="49060" y="11760"/>
                </a:lnTo>
                <a:lnTo>
                  <a:pt x="49911" y="17881"/>
                </a:lnTo>
                <a:lnTo>
                  <a:pt x="49060" y="16022"/>
                </a:lnTo>
                <a:lnTo>
                  <a:pt x="49060" y="15278"/>
                </a:lnTo>
                <a:close/>
              </a:path>
              <a:path w="229908" h="96100">
                <a:moveTo>
                  <a:pt x="50571" y="0"/>
                </a:moveTo>
                <a:lnTo>
                  <a:pt x="51943" y="13246"/>
                </a:lnTo>
                <a:lnTo>
                  <a:pt x="52057" y="4775"/>
                </a:lnTo>
                <a:lnTo>
                  <a:pt x="50571" y="0"/>
                </a:lnTo>
                <a:close/>
              </a:path>
              <a:path w="229908" h="96100">
                <a:moveTo>
                  <a:pt x="7048" y="55194"/>
                </a:moveTo>
                <a:lnTo>
                  <a:pt x="7035" y="47053"/>
                </a:lnTo>
                <a:lnTo>
                  <a:pt x="7823" y="40716"/>
                </a:lnTo>
                <a:lnTo>
                  <a:pt x="6311" y="25946"/>
                </a:lnTo>
                <a:lnTo>
                  <a:pt x="4648" y="75361"/>
                </a:lnTo>
                <a:lnTo>
                  <a:pt x="7569" y="79717"/>
                </a:lnTo>
                <a:lnTo>
                  <a:pt x="11137" y="80124"/>
                </a:lnTo>
                <a:lnTo>
                  <a:pt x="8153" y="75018"/>
                </a:lnTo>
                <a:lnTo>
                  <a:pt x="5499" y="71945"/>
                </a:lnTo>
                <a:lnTo>
                  <a:pt x="7048" y="60896"/>
                </a:lnTo>
                <a:lnTo>
                  <a:pt x="7048" y="551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296815" y="2171404"/>
            <a:ext cx="222256" cy="83206"/>
          </a:xfrm>
          <a:custGeom>
            <a:avLst/>
            <a:gdLst/>
            <a:ahLst/>
            <a:cxnLst/>
            <a:rect l="l" t="t" r="r" b="b"/>
            <a:pathLst>
              <a:path w="222256" h="83206">
                <a:moveTo>
                  <a:pt x="136201" y="16606"/>
                </a:moveTo>
                <a:lnTo>
                  <a:pt x="140817" y="14873"/>
                </a:lnTo>
                <a:lnTo>
                  <a:pt x="149387" y="13384"/>
                </a:lnTo>
                <a:lnTo>
                  <a:pt x="160733" y="12085"/>
                </a:lnTo>
                <a:lnTo>
                  <a:pt x="173678" y="10921"/>
                </a:lnTo>
                <a:lnTo>
                  <a:pt x="187045" y="9835"/>
                </a:lnTo>
                <a:lnTo>
                  <a:pt x="199654" y="8772"/>
                </a:lnTo>
                <a:lnTo>
                  <a:pt x="210330" y="7679"/>
                </a:lnTo>
                <a:lnTo>
                  <a:pt x="217894" y="6498"/>
                </a:lnTo>
                <a:lnTo>
                  <a:pt x="221168" y="5174"/>
                </a:lnTo>
                <a:lnTo>
                  <a:pt x="219992" y="4010"/>
                </a:lnTo>
                <a:lnTo>
                  <a:pt x="210532" y="1182"/>
                </a:lnTo>
                <a:lnTo>
                  <a:pt x="200478" y="0"/>
                </a:lnTo>
                <a:lnTo>
                  <a:pt x="189913" y="237"/>
                </a:lnTo>
                <a:lnTo>
                  <a:pt x="178923" y="1669"/>
                </a:lnTo>
                <a:lnTo>
                  <a:pt x="167591" y="4067"/>
                </a:lnTo>
                <a:lnTo>
                  <a:pt x="156003" y="7206"/>
                </a:lnTo>
                <a:lnTo>
                  <a:pt x="144243" y="10860"/>
                </a:lnTo>
                <a:lnTo>
                  <a:pt x="132397" y="14802"/>
                </a:lnTo>
                <a:lnTo>
                  <a:pt x="120548" y="18805"/>
                </a:lnTo>
                <a:lnTo>
                  <a:pt x="108782" y="22644"/>
                </a:lnTo>
                <a:lnTo>
                  <a:pt x="97183" y="26092"/>
                </a:lnTo>
                <a:lnTo>
                  <a:pt x="85836" y="28922"/>
                </a:lnTo>
                <a:lnTo>
                  <a:pt x="74825" y="30909"/>
                </a:lnTo>
                <a:lnTo>
                  <a:pt x="64236" y="31826"/>
                </a:lnTo>
                <a:lnTo>
                  <a:pt x="54153" y="31447"/>
                </a:lnTo>
                <a:lnTo>
                  <a:pt x="44661" y="29544"/>
                </a:lnTo>
                <a:lnTo>
                  <a:pt x="38280" y="27124"/>
                </a:lnTo>
                <a:lnTo>
                  <a:pt x="45303" y="7210"/>
                </a:lnTo>
                <a:lnTo>
                  <a:pt x="29116" y="8000"/>
                </a:lnTo>
                <a:lnTo>
                  <a:pt x="16782" y="10882"/>
                </a:lnTo>
                <a:lnTo>
                  <a:pt x="8011" y="16628"/>
                </a:lnTo>
                <a:lnTo>
                  <a:pt x="2513" y="26006"/>
                </a:lnTo>
                <a:lnTo>
                  <a:pt x="0" y="39788"/>
                </a:lnTo>
                <a:lnTo>
                  <a:pt x="180" y="58743"/>
                </a:lnTo>
                <a:lnTo>
                  <a:pt x="878" y="67294"/>
                </a:lnTo>
                <a:lnTo>
                  <a:pt x="12605" y="68487"/>
                </a:lnTo>
                <a:lnTo>
                  <a:pt x="22817" y="66734"/>
                </a:lnTo>
                <a:lnTo>
                  <a:pt x="32149" y="63516"/>
                </a:lnTo>
                <a:lnTo>
                  <a:pt x="41238" y="60315"/>
                </a:lnTo>
                <a:lnTo>
                  <a:pt x="50719" y="58613"/>
                </a:lnTo>
                <a:lnTo>
                  <a:pt x="61227" y="59890"/>
                </a:lnTo>
                <a:lnTo>
                  <a:pt x="70805" y="64055"/>
                </a:lnTo>
                <a:lnTo>
                  <a:pt x="79612" y="71024"/>
                </a:lnTo>
                <a:lnTo>
                  <a:pt x="85537" y="77055"/>
                </a:lnTo>
                <a:lnTo>
                  <a:pt x="96079" y="81640"/>
                </a:lnTo>
                <a:lnTo>
                  <a:pt x="98884" y="82242"/>
                </a:lnTo>
                <a:lnTo>
                  <a:pt x="112700" y="83206"/>
                </a:lnTo>
                <a:lnTo>
                  <a:pt x="124946" y="80354"/>
                </a:lnTo>
                <a:lnTo>
                  <a:pt x="133801" y="73100"/>
                </a:lnTo>
                <a:lnTo>
                  <a:pt x="137441" y="60853"/>
                </a:lnTo>
                <a:lnTo>
                  <a:pt x="137289" y="56575"/>
                </a:lnTo>
                <a:lnTo>
                  <a:pt x="148174" y="56424"/>
                </a:lnTo>
                <a:lnTo>
                  <a:pt x="158630" y="59447"/>
                </a:lnTo>
                <a:lnTo>
                  <a:pt x="168838" y="64149"/>
                </a:lnTo>
                <a:lnTo>
                  <a:pt x="178982" y="69034"/>
                </a:lnTo>
                <a:lnTo>
                  <a:pt x="189243" y="72608"/>
                </a:lnTo>
                <a:lnTo>
                  <a:pt x="199805" y="73377"/>
                </a:lnTo>
                <a:lnTo>
                  <a:pt x="209362" y="70608"/>
                </a:lnTo>
                <a:lnTo>
                  <a:pt x="218309" y="64641"/>
                </a:lnTo>
                <a:lnTo>
                  <a:pt x="222256" y="58197"/>
                </a:lnTo>
                <a:lnTo>
                  <a:pt x="222001" y="51546"/>
                </a:lnTo>
                <a:lnTo>
                  <a:pt x="218343" y="44958"/>
                </a:lnTo>
                <a:lnTo>
                  <a:pt x="212079" y="38705"/>
                </a:lnTo>
                <a:lnTo>
                  <a:pt x="204008" y="33055"/>
                </a:lnTo>
                <a:lnTo>
                  <a:pt x="194927" y="28280"/>
                </a:lnTo>
                <a:lnTo>
                  <a:pt x="185636" y="24651"/>
                </a:lnTo>
                <a:lnTo>
                  <a:pt x="176931" y="22436"/>
                </a:lnTo>
                <a:lnTo>
                  <a:pt x="173497" y="21980"/>
                </a:lnTo>
                <a:lnTo>
                  <a:pt x="148022" y="21918"/>
                </a:lnTo>
                <a:lnTo>
                  <a:pt x="136718" y="18640"/>
                </a:lnTo>
                <a:lnTo>
                  <a:pt x="136201" y="16606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293058" y="2167820"/>
            <a:ext cx="228498" cy="90398"/>
          </a:xfrm>
          <a:custGeom>
            <a:avLst/>
            <a:gdLst/>
            <a:ahLst/>
            <a:cxnLst/>
            <a:rect l="l" t="t" r="r" b="b"/>
            <a:pathLst>
              <a:path w="228498" h="90398">
                <a:moveTo>
                  <a:pt x="141236" y="15646"/>
                </a:moveTo>
                <a:lnTo>
                  <a:pt x="142354" y="19240"/>
                </a:lnTo>
                <a:lnTo>
                  <a:pt x="145059" y="14744"/>
                </a:lnTo>
                <a:lnTo>
                  <a:pt x="149237" y="13868"/>
                </a:lnTo>
                <a:lnTo>
                  <a:pt x="154825" y="13144"/>
                </a:lnTo>
                <a:lnTo>
                  <a:pt x="164531" y="5771"/>
                </a:lnTo>
                <a:lnTo>
                  <a:pt x="151951" y="9483"/>
                </a:lnTo>
                <a:lnTo>
                  <a:pt x="139298" y="13615"/>
                </a:lnTo>
                <a:lnTo>
                  <a:pt x="141236" y="15646"/>
                </a:lnTo>
                <a:close/>
              </a:path>
              <a:path w="228498" h="90398">
                <a:moveTo>
                  <a:pt x="144792" y="72783"/>
                </a:moveTo>
                <a:lnTo>
                  <a:pt x="144712" y="63180"/>
                </a:lnTo>
                <a:lnTo>
                  <a:pt x="141732" y="63614"/>
                </a:lnTo>
                <a:lnTo>
                  <a:pt x="140970" y="79971"/>
                </a:lnTo>
                <a:lnTo>
                  <a:pt x="144792" y="72783"/>
                </a:lnTo>
                <a:close/>
              </a:path>
              <a:path w="228498" h="90398">
                <a:moveTo>
                  <a:pt x="224434" y="8572"/>
                </a:moveTo>
                <a:lnTo>
                  <a:pt x="225082" y="4330"/>
                </a:lnTo>
                <a:lnTo>
                  <a:pt x="221145" y="6578"/>
                </a:lnTo>
                <a:lnTo>
                  <a:pt x="221449" y="8572"/>
                </a:lnTo>
                <a:lnTo>
                  <a:pt x="222415" y="10858"/>
                </a:lnTo>
                <a:lnTo>
                  <a:pt x="215887" y="8191"/>
                </a:lnTo>
                <a:lnTo>
                  <a:pt x="216090" y="14566"/>
                </a:lnTo>
                <a:lnTo>
                  <a:pt x="219036" y="14173"/>
                </a:lnTo>
                <a:lnTo>
                  <a:pt x="223329" y="13296"/>
                </a:lnTo>
                <a:lnTo>
                  <a:pt x="225933" y="12382"/>
                </a:lnTo>
                <a:lnTo>
                  <a:pt x="224434" y="8572"/>
                </a:lnTo>
                <a:lnTo>
                  <a:pt x="221462" y="7239"/>
                </a:lnTo>
                <a:lnTo>
                  <a:pt x="224370" y="8572"/>
                </a:lnTo>
                <a:close/>
              </a:path>
              <a:path w="228498" h="90398">
                <a:moveTo>
                  <a:pt x="65595" y="31927"/>
                </a:moveTo>
                <a:lnTo>
                  <a:pt x="57505" y="31927"/>
                </a:lnTo>
                <a:lnTo>
                  <a:pt x="50114" y="30607"/>
                </a:lnTo>
                <a:lnTo>
                  <a:pt x="46414" y="28874"/>
                </a:lnTo>
                <a:lnTo>
                  <a:pt x="45351" y="31889"/>
                </a:lnTo>
                <a:lnTo>
                  <a:pt x="52568" y="37778"/>
                </a:lnTo>
                <a:lnTo>
                  <a:pt x="65427" y="38963"/>
                </a:lnTo>
                <a:lnTo>
                  <a:pt x="65595" y="38963"/>
                </a:lnTo>
                <a:lnTo>
                  <a:pt x="77316" y="38203"/>
                </a:lnTo>
                <a:lnTo>
                  <a:pt x="89423" y="36146"/>
                </a:lnTo>
                <a:lnTo>
                  <a:pt x="101829" y="33087"/>
                </a:lnTo>
                <a:lnTo>
                  <a:pt x="114443" y="29318"/>
                </a:lnTo>
                <a:lnTo>
                  <a:pt x="127179" y="25135"/>
                </a:lnTo>
                <a:lnTo>
                  <a:pt x="134035" y="22821"/>
                </a:lnTo>
                <a:lnTo>
                  <a:pt x="136333" y="22050"/>
                </a:lnTo>
                <a:lnTo>
                  <a:pt x="135953" y="21005"/>
                </a:lnTo>
                <a:lnTo>
                  <a:pt x="138315" y="16954"/>
                </a:lnTo>
                <a:lnTo>
                  <a:pt x="140902" y="20517"/>
                </a:lnTo>
                <a:lnTo>
                  <a:pt x="143155" y="19761"/>
                </a:lnTo>
                <a:lnTo>
                  <a:pt x="143002" y="21005"/>
                </a:lnTo>
                <a:lnTo>
                  <a:pt x="140411" y="21005"/>
                </a:lnTo>
                <a:lnTo>
                  <a:pt x="143002" y="21602"/>
                </a:lnTo>
                <a:lnTo>
                  <a:pt x="144602" y="21971"/>
                </a:lnTo>
                <a:lnTo>
                  <a:pt x="145846" y="21513"/>
                </a:lnTo>
                <a:lnTo>
                  <a:pt x="146573" y="21607"/>
                </a:lnTo>
                <a:lnTo>
                  <a:pt x="147358" y="21463"/>
                </a:lnTo>
                <a:lnTo>
                  <a:pt x="147042" y="18457"/>
                </a:lnTo>
                <a:lnTo>
                  <a:pt x="159904" y="14420"/>
                </a:lnTo>
                <a:lnTo>
                  <a:pt x="161201" y="12458"/>
                </a:lnTo>
                <a:lnTo>
                  <a:pt x="164198" y="12154"/>
                </a:lnTo>
                <a:lnTo>
                  <a:pt x="161201" y="12458"/>
                </a:lnTo>
                <a:lnTo>
                  <a:pt x="170238" y="11612"/>
                </a:lnTo>
                <a:lnTo>
                  <a:pt x="172489" y="11000"/>
                </a:lnTo>
                <a:lnTo>
                  <a:pt x="184670" y="8485"/>
                </a:lnTo>
                <a:lnTo>
                  <a:pt x="196314" y="7164"/>
                </a:lnTo>
                <a:lnTo>
                  <a:pt x="200964" y="7035"/>
                </a:lnTo>
                <a:lnTo>
                  <a:pt x="208699" y="7035"/>
                </a:lnTo>
                <a:lnTo>
                  <a:pt x="213704" y="7840"/>
                </a:lnTo>
                <a:lnTo>
                  <a:pt x="210718" y="8178"/>
                </a:lnTo>
                <a:lnTo>
                  <a:pt x="202361" y="16002"/>
                </a:lnTo>
                <a:lnTo>
                  <a:pt x="210235" y="15328"/>
                </a:lnTo>
                <a:lnTo>
                  <a:pt x="216090" y="14566"/>
                </a:lnTo>
                <a:lnTo>
                  <a:pt x="215887" y="8191"/>
                </a:lnTo>
                <a:lnTo>
                  <a:pt x="222415" y="10858"/>
                </a:lnTo>
                <a:lnTo>
                  <a:pt x="221449" y="8572"/>
                </a:lnTo>
                <a:lnTo>
                  <a:pt x="217779" y="7378"/>
                </a:lnTo>
                <a:lnTo>
                  <a:pt x="221449" y="8572"/>
                </a:lnTo>
                <a:lnTo>
                  <a:pt x="221145" y="6578"/>
                </a:lnTo>
                <a:lnTo>
                  <a:pt x="225082" y="4330"/>
                </a:lnTo>
                <a:lnTo>
                  <a:pt x="217525" y="1257"/>
                </a:lnTo>
                <a:lnTo>
                  <a:pt x="209397" y="0"/>
                </a:lnTo>
                <a:lnTo>
                  <a:pt x="200964" y="0"/>
                </a:lnTo>
                <a:lnTo>
                  <a:pt x="189124" y="745"/>
                </a:lnTo>
                <a:lnTo>
                  <a:pt x="176951" y="2764"/>
                </a:lnTo>
                <a:lnTo>
                  <a:pt x="164531" y="5771"/>
                </a:lnTo>
                <a:lnTo>
                  <a:pt x="154825" y="13144"/>
                </a:lnTo>
                <a:lnTo>
                  <a:pt x="149237" y="13868"/>
                </a:lnTo>
                <a:lnTo>
                  <a:pt x="145059" y="14744"/>
                </a:lnTo>
                <a:lnTo>
                  <a:pt x="142354" y="19240"/>
                </a:lnTo>
                <a:lnTo>
                  <a:pt x="141236" y="15646"/>
                </a:lnTo>
                <a:lnTo>
                  <a:pt x="139298" y="13615"/>
                </a:lnTo>
                <a:lnTo>
                  <a:pt x="131775" y="16154"/>
                </a:lnTo>
                <a:lnTo>
                  <a:pt x="118648" y="20564"/>
                </a:lnTo>
                <a:lnTo>
                  <a:pt x="105724" y="24635"/>
                </a:lnTo>
                <a:lnTo>
                  <a:pt x="93140" y="28069"/>
                </a:lnTo>
                <a:lnTo>
                  <a:pt x="81033" y="30568"/>
                </a:lnTo>
                <a:lnTo>
                  <a:pt x="69539" y="31832"/>
                </a:lnTo>
                <a:lnTo>
                  <a:pt x="65595" y="31927"/>
                </a:lnTo>
                <a:close/>
              </a:path>
              <a:path w="228498" h="90398">
                <a:moveTo>
                  <a:pt x="225933" y="12382"/>
                </a:moveTo>
                <a:lnTo>
                  <a:pt x="228498" y="9867"/>
                </a:lnTo>
                <a:lnTo>
                  <a:pt x="228219" y="6972"/>
                </a:lnTo>
                <a:lnTo>
                  <a:pt x="225082" y="4330"/>
                </a:lnTo>
                <a:lnTo>
                  <a:pt x="224434" y="8572"/>
                </a:lnTo>
                <a:lnTo>
                  <a:pt x="225933" y="12382"/>
                </a:lnTo>
                <a:close/>
              </a:path>
              <a:path w="228498" h="90398">
                <a:moveTo>
                  <a:pt x="176894" y="11014"/>
                </a:moveTo>
                <a:lnTo>
                  <a:pt x="170238" y="11612"/>
                </a:lnTo>
                <a:lnTo>
                  <a:pt x="161201" y="12458"/>
                </a:lnTo>
                <a:lnTo>
                  <a:pt x="159904" y="14420"/>
                </a:lnTo>
                <a:lnTo>
                  <a:pt x="147042" y="18457"/>
                </a:lnTo>
                <a:lnTo>
                  <a:pt x="147358" y="21463"/>
                </a:lnTo>
                <a:lnTo>
                  <a:pt x="157319" y="19987"/>
                </a:lnTo>
                <a:lnTo>
                  <a:pt x="170113" y="18675"/>
                </a:lnTo>
                <a:lnTo>
                  <a:pt x="184243" y="17476"/>
                </a:lnTo>
                <a:lnTo>
                  <a:pt x="193840" y="16700"/>
                </a:lnTo>
                <a:lnTo>
                  <a:pt x="202361" y="16002"/>
                </a:lnTo>
                <a:lnTo>
                  <a:pt x="210718" y="8178"/>
                </a:lnTo>
                <a:lnTo>
                  <a:pt x="202336" y="8915"/>
                </a:lnTo>
                <a:lnTo>
                  <a:pt x="189973" y="9952"/>
                </a:lnTo>
                <a:lnTo>
                  <a:pt x="176894" y="11014"/>
                </a:lnTo>
                <a:close/>
              </a:path>
              <a:path w="228498" h="90398">
                <a:moveTo>
                  <a:pt x="142544" y="56273"/>
                </a:moveTo>
                <a:lnTo>
                  <a:pt x="138582" y="57061"/>
                </a:lnTo>
                <a:lnTo>
                  <a:pt x="141046" y="60159"/>
                </a:lnTo>
                <a:lnTo>
                  <a:pt x="144551" y="59829"/>
                </a:lnTo>
                <a:lnTo>
                  <a:pt x="146811" y="56070"/>
                </a:lnTo>
                <a:lnTo>
                  <a:pt x="142544" y="56273"/>
                </a:lnTo>
                <a:close/>
              </a:path>
              <a:path w="228498" h="90398">
                <a:moveTo>
                  <a:pt x="8140" y="70548"/>
                </a:moveTo>
                <a:lnTo>
                  <a:pt x="5486" y="67462"/>
                </a:lnTo>
                <a:lnTo>
                  <a:pt x="4635" y="70878"/>
                </a:lnTo>
                <a:lnTo>
                  <a:pt x="3784" y="74295"/>
                </a:lnTo>
                <a:lnTo>
                  <a:pt x="7569" y="75247"/>
                </a:lnTo>
                <a:lnTo>
                  <a:pt x="11125" y="75641"/>
                </a:lnTo>
                <a:lnTo>
                  <a:pt x="8140" y="70548"/>
                </a:lnTo>
                <a:close/>
              </a:path>
              <a:path w="228498" h="90398">
                <a:moveTo>
                  <a:pt x="44026" y="14463"/>
                </a:moveTo>
                <a:lnTo>
                  <a:pt x="38709" y="29540"/>
                </a:lnTo>
                <a:lnTo>
                  <a:pt x="38887" y="33134"/>
                </a:lnTo>
                <a:lnTo>
                  <a:pt x="40538" y="33909"/>
                </a:lnTo>
                <a:lnTo>
                  <a:pt x="42036" y="30708"/>
                </a:lnTo>
                <a:lnTo>
                  <a:pt x="43522" y="27520"/>
                </a:lnTo>
                <a:lnTo>
                  <a:pt x="44026" y="14463"/>
                </a:lnTo>
                <a:close/>
              </a:path>
              <a:path w="228498" h="90398">
                <a:moveTo>
                  <a:pt x="11734" y="24269"/>
                </a:moveTo>
                <a:lnTo>
                  <a:pt x="15316" y="20510"/>
                </a:lnTo>
                <a:lnTo>
                  <a:pt x="21526" y="17868"/>
                </a:lnTo>
                <a:lnTo>
                  <a:pt x="31904" y="15266"/>
                </a:lnTo>
                <a:lnTo>
                  <a:pt x="44026" y="14463"/>
                </a:lnTo>
                <a:lnTo>
                  <a:pt x="45732" y="9626"/>
                </a:lnTo>
                <a:lnTo>
                  <a:pt x="49060" y="7277"/>
                </a:lnTo>
                <a:lnTo>
                  <a:pt x="40703" y="7277"/>
                </a:lnTo>
                <a:lnTo>
                  <a:pt x="33553" y="7670"/>
                </a:lnTo>
                <a:lnTo>
                  <a:pt x="27381" y="8877"/>
                </a:lnTo>
                <a:lnTo>
                  <a:pt x="18173" y="10629"/>
                </a:lnTo>
                <a:lnTo>
                  <a:pt x="10858" y="14439"/>
                </a:lnTo>
                <a:lnTo>
                  <a:pt x="6299" y="21463"/>
                </a:lnTo>
                <a:lnTo>
                  <a:pt x="1946" y="31752"/>
                </a:lnTo>
                <a:lnTo>
                  <a:pt x="128" y="45119"/>
                </a:lnTo>
                <a:lnTo>
                  <a:pt x="0" y="50736"/>
                </a:lnTo>
                <a:lnTo>
                  <a:pt x="0" y="56743"/>
                </a:lnTo>
                <a:lnTo>
                  <a:pt x="393" y="63525"/>
                </a:lnTo>
                <a:lnTo>
                  <a:pt x="1130" y="71208"/>
                </a:lnTo>
                <a:lnTo>
                  <a:pt x="2336" y="73939"/>
                </a:lnTo>
                <a:lnTo>
                  <a:pt x="3784" y="74295"/>
                </a:lnTo>
                <a:lnTo>
                  <a:pt x="4635" y="70878"/>
                </a:lnTo>
                <a:lnTo>
                  <a:pt x="5486" y="67462"/>
                </a:lnTo>
                <a:lnTo>
                  <a:pt x="8140" y="70548"/>
                </a:lnTo>
                <a:lnTo>
                  <a:pt x="11125" y="75641"/>
                </a:lnTo>
                <a:lnTo>
                  <a:pt x="23240" y="75641"/>
                </a:lnTo>
                <a:lnTo>
                  <a:pt x="30492" y="72923"/>
                </a:lnTo>
                <a:lnTo>
                  <a:pt x="37058" y="70434"/>
                </a:lnTo>
                <a:lnTo>
                  <a:pt x="43649" y="67919"/>
                </a:lnTo>
                <a:lnTo>
                  <a:pt x="49568" y="65671"/>
                </a:lnTo>
                <a:lnTo>
                  <a:pt x="60871" y="65697"/>
                </a:lnTo>
                <a:lnTo>
                  <a:pt x="66205" y="66929"/>
                </a:lnTo>
                <a:lnTo>
                  <a:pt x="72809" y="70688"/>
                </a:lnTo>
                <a:lnTo>
                  <a:pt x="79006" y="74256"/>
                </a:lnTo>
                <a:lnTo>
                  <a:pt x="80810" y="77216"/>
                </a:lnTo>
                <a:lnTo>
                  <a:pt x="84162" y="80733"/>
                </a:lnTo>
                <a:lnTo>
                  <a:pt x="87871" y="84226"/>
                </a:lnTo>
                <a:lnTo>
                  <a:pt x="90703" y="85699"/>
                </a:lnTo>
                <a:lnTo>
                  <a:pt x="93548" y="87160"/>
                </a:lnTo>
                <a:lnTo>
                  <a:pt x="97116" y="88353"/>
                </a:lnTo>
                <a:lnTo>
                  <a:pt x="101980" y="89281"/>
                </a:lnTo>
                <a:lnTo>
                  <a:pt x="105790" y="90004"/>
                </a:lnTo>
                <a:lnTo>
                  <a:pt x="109651" y="90398"/>
                </a:lnTo>
                <a:lnTo>
                  <a:pt x="121399" y="90398"/>
                </a:lnTo>
                <a:lnTo>
                  <a:pt x="129070" y="88671"/>
                </a:lnTo>
                <a:lnTo>
                  <a:pt x="135013" y="84315"/>
                </a:lnTo>
                <a:lnTo>
                  <a:pt x="140970" y="79971"/>
                </a:lnTo>
                <a:lnTo>
                  <a:pt x="141732" y="63614"/>
                </a:lnTo>
                <a:lnTo>
                  <a:pt x="144712" y="63180"/>
                </a:lnTo>
                <a:lnTo>
                  <a:pt x="146811" y="63119"/>
                </a:lnTo>
                <a:lnTo>
                  <a:pt x="158674" y="65400"/>
                </a:lnTo>
                <a:lnTo>
                  <a:pt x="170868" y="70808"/>
                </a:lnTo>
                <a:lnTo>
                  <a:pt x="172275" y="71513"/>
                </a:lnTo>
                <a:lnTo>
                  <a:pt x="183793" y="76896"/>
                </a:lnTo>
                <a:lnTo>
                  <a:pt x="196115" y="80332"/>
                </a:lnTo>
                <a:lnTo>
                  <a:pt x="200609" y="80632"/>
                </a:lnTo>
                <a:lnTo>
                  <a:pt x="205155" y="80645"/>
                </a:lnTo>
                <a:lnTo>
                  <a:pt x="209892" y="79667"/>
                </a:lnTo>
                <a:lnTo>
                  <a:pt x="214655" y="77381"/>
                </a:lnTo>
                <a:lnTo>
                  <a:pt x="219684" y="74942"/>
                </a:lnTo>
                <a:lnTo>
                  <a:pt x="223431" y="72237"/>
                </a:lnTo>
                <a:lnTo>
                  <a:pt x="226009" y="69138"/>
                </a:lnTo>
                <a:lnTo>
                  <a:pt x="228587" y="66065"/>
                </a:lnTo>
                <a:lnTo>
                  <a:pt x="229908" y="62496"/>
                </a:lnTo>
                <a:lnTo>
                  <a:pt x="229870" y="53835"/>
                </a:lnTo>
                <a:lnTo>
                  <a:pt x="227368" y="49199"/>
                </a:lnTo>
                <a:lnTo>
                  <a:pt x="223812" y="45085"/>
                </a:lnTo>
                <a:lnTo>
                  <a:pt x="214628" y="36933"/>
                </a:lnTo>
                <a:lnTo>
                  <a:pt x="203305" y="30179"/>
                </a:lnTo>
                <a:lnTo>
                  <a:pt x="189365" y="24528"/>
                </a:lnTo>
                <a:lnTo>
                  <a:pt x="177558" y="22059"/>
                </a:lnTo>
                <a:lnTo>
                  <a:pt x="174218" y="21869"/>
                </a:lnTo>
                <a:lnTo>
                  <a:pt x="167728" y="21869"/>
                </a:lnTo>
                <a:lnTo>
                  <a:pt x="162661" y="22225"/>
                </a:lnTo>
                <a:lnTo>
                  <a:pt x="151549" y="22250"/>
                </a:lnTo>
                <a:lnTo>
                  <a:pt x="146573" y="21607"/>
                </a:lnTo>
                <a:lnTo>
                  <a:pt x="145846" y="21513"/>
                </a:lnTo>
                <a:lnTo>
                  <a:pt x="144602" y="21971"/>
                </a:lnTo>
                <a:lnTo>
                  <a:pt x="143002" y="21602"/>
                </a:lnTo>
                <a:lnTo>
                  <a:pt x="140411" y="21005"/>
                </a:lnTo>
                <a:lnTo>
                  <a:pt x="143002" y="21005"/>
                </a:lnTo>
                <a:lnTo>
                  <a:pt x="143155" y="19761"/>
                </a:lnTo>
                <a:lnTo>
                  <a:pt x="140902" y="20517"/>
                </a:lnTo>
                <a:lnTo>
                  <a:pt x="138315" y="16954"/>
                </a:lnTo>
                <a:lnTo>
                  <a:pt x="135953" y="21005"/>
                </a:lnTo>
                <a:lnTo>
                  <a:pt x="136333" y="22050"/>
                </a:lnTo>
                <a:lnTo>
                  <a:pt x="136969" y="23799"/>
                </a:lnTo>
                <a:lnTo>
                  <a:pt x="138582" y="25196"/>
                </a:lnTo>
                <a:lnTo>
                  <a:pt x="144259" y="28727"/>
                </a:lnTo>
                <a:lnTo>
                  <a:pt x="143002" y="21818"/>
                </a:lnTo>
                <a:lnTo>
                  <a:pt x="144259" y="28727"/>
                </a:lnTo>
                <a:lnTo>
                  <a:pt x="151142" y="29235"/>
                </a:lnTo>
                <a:lnTo>
                  <a:pt x="162991" y="29260"/>
                </a:lnTo>
                <a:lnTo>
                  <a:pt x="168097" y="28905"/>
                </a:lnTo>
                <a:lnTo>
                  <a:pt x="176949" y="29070"/>
                </a:lnTo>
                <a:lnTo>
                  <a:pt x="188075" y="31509"/>
                </a:lnTo>
                <a:lnTo>
                  <a:pt x="200679" y="36728"/>
                </a:lnTo>
                <a:lnTo>
                  <a:pt x="206501" y="39992"/>
                </a:lnTo>
                <a:lnTo>
                  <a:pt x="211328" y="42964"/>
                </a:lnTo>
                <a:lnTo>
                  <a:pt x="215582" y="46329"/>
                </a:lnTo>
                <a:lnTo>
                  <a:pt x="218490" y="49707"/>
                </a:lnTo>
                <a:lnTo>
                  <a:pt x="221424" y="53073"/>
                </a:lnTo>
                <a:lnTo>
                  <a:pt x="222872" y="56311"/>
                </a:lnTo>
                <a:lnTo>
                  <a:pt x="222846" y="58966"/>
                </a:lnTo>
                <a:lnTo>
                  <a:pt x="222262" y="62585"/>
                </a:lnTo>
                <a:lnTo>
                  <a:pt x="218909" y="66675"/>
                </a:lnTo>
                <a:lnTo>
                  <a:pt x="216014" y="68897"/>
                </a:lnTo>
                <a:lnTo>
                  <a:pt x="211594" y="71031"/>
                </a:lnTo>
                <a:lnTo>
                  <a:pt x="207759" y="72872"/>
                </a:lnTo>
                <a:lnTo>
                  <a:pt x="204177" y="73596"/>
                </a:lnTo>
                <a:lnTo>
                  <a:pt x="200609" y="73596"/>
                </a:lnTo>
                <a:lnTo>
                  <a:pt x="188840" y="71274"/>
                </a:lnTo>
                <a:lnTo>
                  <a:pt x="176584" y="65788"/>
                </a:lnTo>
                <a:lnTo>
                  <a:pt x="175412" y="65201"/>
                </a:lnTo>
                <a:lnTo>
                  <a:pt x="163940" y="59853"/>
                </a:lnTo>
                <a:lnTo>
                  <a:pt x="151593" y="56403"/>
                </a:lnTo>
                <a:lnTo>
                  <a:pt x="146811" y="56070"/>
                </a:lnTo>
                <a:lnTo>
                  <a:pt x="144551" y="59829"/>
                </a:lnTo>
                <a:lnTo>
                  <a:pt x="141046" y="60159"/>
                </a:lnTo>
                <a:lnTo>
                  <a:pt x="138582" y="57061"/>
                </a:lnTo>
                <a:lnTo>
                  <a:pt x="137540" y="60490"/>
                </a:lnTo>
                <a:lnTo>
                  <a:pt x="137680" y="63525"/>
                </a:lnTo>
                <a:lnTo>
                  <a:pt x="137629" y="71005"/>
                </a:lnTo>
                <a:lnTo>
                  <a:pt x="135013" y="75476"/>
                </a:lnTo>
                <a:lnTo>
                  <a:pt x="130822" y="78638"/>
                </a:lnTo>
                <a:lnTo>
                  <a:pt x="126606" y="81775"/>
                </a:lnTo>
                <a:lnTo>
                  <a:pt x="120383" y="83375"/>
                </a:lnTo>
                <a:lnTo>
                  <a:pt x="110134" y="83350"/>
                </a:lnTo>
                <a:lnTo>
                  <a:pt x="106718" y="83007"/>
                </a:lnTo>
                <a:lnTo>
                  <a:pt x="103301" y="82359"/>
                </a:lnTo>
                <a:lnTo>
                  <a:pt x="98894" y="81521"/>
                </a:lnTo>
                <a:lnTo>
                  <a:pt x="95999" y="80505"/>
                </a:lnTo>
                <a:lnTo>
                  <a:pt x="93941" y="79438"/>
                </a:lnTo>
                <a:lnTo>
                  <a:pt x="90893" y="77838"/>
                </a:lnTo>
                <a:lnTo>
                  <a:pt x="89446" y="76111"/>
                </a:lnTo>
                <a:lnTo>
                  <a:pt x="87109" y="73494"/>
                </a:lnTo>
                <a:lnTo>
                  <a:pt x="84810" y="70904"/>
                </a:lnTo>
                <a:lnTo>
                  <a:pt x="81749" y="67665"/>
                </a:lnTo>
                <a:lnTo>
                  <a:pt x="76314" y="64579"/>
                </a:lnTo>
                <a:lnTo>
                  <a:pt x="68859" y="60299"/>
                </a:lnTo>
                <a:lnTo>
                  <a:pt x="62128" y="58623"/>
                </a:lnTo>
                <a:lnTo>
                  <a:pt x="47904" y="58648"/>
                </a:lnTo>
                <a:lnTo>
                  <a:pt x="41084" y="61391"/>
                </a:lnTo>
                <a:lnTo>
                  <a:pt x="34556" y="63842"/>
                </a:lnTo>
                <a:lnTo>
                  <a:pt x="28003" y="66344"/>
                </a:lnTo>
                <a:lnTo>
                  <a:pt x="21742" y="68605"/>
                </a:lnTo>
                <a:lnTo>
                  <a:pt x="11683" y="68605"/>
                </a:lnTo>
                <a:lnTo>
                  <a:pt x="8724" y="68275"/>
                </a:lnTo>
                <a:lnTo>
                  <a:pt x="7902" y="68068"/>
                </a:lnTo>
                <a:lnTo>
                  <a:pt x="7416" y="63004"/>
                </a:lnTo>
                <a:lnTo>
                  <a:pt x="7035" y="56426"/>
                </a:lnTo>
                <a:lnTo>
                  <a:pt x="7035" y="42583"/>
                </a:lnTo>
                <a:lnTo>
                  <a:pt x="7823" y="36245"/>
                </a:lnTo>
                <a:lnTo>
                  <a:pt x="9359" y="31457"/>
                </a:lnTo>
                <a:lnTo>
                  <a:pt x="11734" y="24269"/>
                </a:lnTo>
                <a:close/>
              </a:path>
              <a:path w="228498" h="90398">
                <a:moveTo>
                  <a:pt x="40538" y="33909"/>
                </a:moveTo>
                <a:lnTo>
                  <a:pt x="52568" y="37778"/>
                </a:lnTo>
                <a:lnTo>
                  <a:pt x="45351" y="31889"/>
                </a:lnTo>
                <a:lnTo>
                  <a:pt x="46414" y="28874"/>
                </a:lnTo>
                <a:lnTo>
                  <a:pt x="46013" y="14331"/>
                </a:lnTo>
                <a:lnTo>
                  <a:pt x="49060" y="10795"/>
                </a:lnTo>
                <a:lnTo>
                  <a:pt x="52374" y="11976"/>
                </a:lnTo>
                <a:lnTo>
                  <a:pt x="51930" y="8763"/>
                </a:lnTo>
                <a:lnTo>
                  <a:pt x="49060" y="7277"/>
                </a:lnTo>
                <a:lnTo>
                  <a:pt x="45732" y="9626"/>
                </a:lnTo>
                <a:lnTo>
                  <a:pt x="44026" y="14463"/>
                </a:lnTo>
                <a:lnTo>
                  <a:pt x="43522" y="27520"/>
                </a:lnTo>
                <a:lnTo>
                  <a:pt x="42036" y="30708"/>
                </a:lnTo>
                <a:lnTo>
                  <a:pt x="40538" y="33909"/>
                </a:lnTo>
                <a:close/>
              </a:path>
              <a:path w="228498" h="90398">
                <a:moveTo>
                  <a:pt x="49060" y="14312"/>
                </a:moveTo>
                <a:lnTo>
                  <a:pt x="49060" y="10795"/>
                </a:lnTo>
                <a:lnTo>
                  <a:pt x="46013" y="14331"/>
                </a:lnTo>
                <a:lnTo>
                  <a:pt x="46414" y="28874"/>
                </a:lnTo>
                <a:lnTo>
                  <a:pt x="52374" y="11976"/>
                </a:lnTo>
                <a:lnTo>
                  <a:pt x="49060" y="10795"/>
                </a:lnTo>
                <a:lnTo>
                  <a:pt x="49060" y="143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803161" y="2062586"/>
            <a:ext cx="281275" cy="80909"/>
          </a:xfrm>
          <a:custGeom>
            <a:avLst/>
            <a:gdLst/>
            <a:ahLst/>
            <a:cxnLst/>
            <a:rect l="l" t="t" r="r" b="b"/>
            <a:pathLst>
              <a:path w="281275" h="80909">
                <a:moveTo>
                  <a:pt x="231231" y="80909"/>
                </a:moveTo>
                <a:lnTo>
                  <a:pt x="240993" y="80831"/>
                </a:lnTo>
                <a:lnTo>
                  <a:pt x="239467" y="69367"/>
                </a:lnTo>
                <a:lnTo>
                  <a:pt x="230989" y="62652"/>
                </a:lnTo>
                <a:lnTo>
                  <a:pt x="219130" y="58450"/>
                </a:lnTo>
                <a:lnTo>
                  <a:pt x="207460" y="54521"/>
                </a:lnTo>
                <a:lnTo>
                  <a:pt x="203389" y="52358"/>
                </a:lnTo>
                <a:lnTo>
                  <a:pt x="205753" y="51708"/>
                </a:lnTo>
                <a:lnTo>
                  <a:pt x="210976" y="51385"/>
                </a:lnTo>
                <a:lnTo>
                  <a:pt x="227443" y="51256"/>
                </a:lnTo>
                <a:lnTo>
                  <a:pt x="237410" y="51215"/>
                </a:lnTo>
                <a:lnTo>
                  <a:pt x="247682" y="51033"/>
                </a:lnTo>
                <a:lnTo>
                  <a:pt x="257620" y="50594"/>
                </a:lnTo>
                <a:lnTo>
                  <a:pt x="266587" y="49779"/>
                </a:lnTo>
                <a:lnTo>
                  <a:pt x="273944" y="48473"/>
                </a:lnTo>
                <a:lnTo>
                  <a:pt x="279053" y="46557"/>
                </a:lnTo>
                <a:lnTo>
                  <a:pt x="281275" y="43915"/>
                </a:lnTo>
                <a:lnTo>
                  <a:pt x="279973" y="40429"/>
                </a:lnTo>
                <a:lnTo>
                  <a:pt x="274507" y="35983"/>
                </a:lnTo>
                <a:lnTo>
                  <a:pt x="267244" y="31924"/>
                </a:lnTo>
                <a:lnTo>
                  <a:pt x="256975" y="28145"/>
                </a:lnTo>
                <a:lnTo>
                  <a:pt x="245604" y="26242"/>
                </a:lnTo>
                <a:lnTo>
                  <a:pt x="233397" y="25846"/>
                </a:lnTo>
                <a:lnTo>
                  <a:pt x="220614" y="26588"/>
                </a:lnTo>
                <a:lnTo>
                  <a:pt x="207520" y="28098"/>
                </a:lnTo>
                <a:lnTo>
                  <a:pt x="194377" y="30009"/>
                </a:lnTo>
                <a:lnTo>
                  <a:pt x="181448" y="31950"/>
                </a:lnTo>
                <a:lnTo>
                  <a:pt x="168996" y="33553"/>
                </a:lnTo>
                <a:lnTo>
                  <a:pt x="157284" y="34449"/>
                </a:lnTo>
                <a:lnTo>
                  <a:pt x="148931" y="34425"/>
                </a:lnTo>
                <a:lnTo>
                  <a:pt x="148668" y="21761"/>
                </a:lnTo>
                <a:lnTo>
                  <a:pt x="148541" y="9003"/>
                </a:lnTo>
                <a:lnTo>
                  <a:pt x="148195" y="516"/>
                </a:lnTo>
                <a:lnTo>
                  <a:pt x="135383" y="0"/>
                </a:lnTo>
                <a:lnTo>
                  <a:pt x="122695" y="24"/>
                </a:lnTo>
                <a:lnTo>
                  <a:pt x="110125" y="929"/>
                </a:lnTo>
                <a:lnTo>
                  <a:pt x="97667" y="3056"/>
                </a:lnTo>
                <a:lnTo>
                  <a:pt x="87743" y="5876"/>
                </a:lnTo>
                <a:lnTo>
                  <a:pt x="116737" y="17471"/>
                </a:lnTo>
                <a:lnTo>
                  <a:pt x="113312" y="16935"/>
                </a:lnTo>
                <a:lnTo>
                  <a:pt x="107637" y="16474"/>
                </a:lnTo>
                <a:lnTo>
                  <a:pt x="100085" y="16122"/>
                </a:lnTo>
                <a:lnTo>
                  <a:pt x="91034" y="15914"/>
                </a:lnTo>
                <a:lnTo>
                  <a:pt x="80859" y="15886"/>
                </a:lnTo>
                <a:lnTo>
                  <a:pt x="69936" y="16073"/>
                </a:lnTo>
                <a:lnTo>
                  <a:pt x="58641" y="16510"/>
                </a:lnTo>
                <a:lnTo>
                  <a:pt x="47350" y="17232"/>
                </a:lnTo>
                <a:lnTo>
                  <a:pt x="36439" y="18274"/>
                </a:lnTo>
                <a:lnTo>
                  <a:pt x="26283" y="19671"/>
                </a:lnTo>
                <a:lnTo>
                  <a:pt x="17260" y="21459"/>
                </a:lnTo>
                <a:lnTo>
                  <a:pt x="9744" y="23672"/>
                </a:lnTo>
                <a:lnTo>
                  <a:pt x="4111" y="26347"/>
                </a:lnTo>
                <a:lnTo>
                  <a:pt x="738" y="29516"/>
                </a:lnTo>
                <a:lnTo>
                  <a:pt x="0" y="33217"/>
                </a:lnTo>
                <a:lnTo>
                  <a:pt x="2273" y="37484"/>
                </a:lnTo>
                <a:lnTo>
                  <a:pt x="7933" y="42353"/>
                </a:lnTo>
                <a:lnTo>
                  <a:pt x="13651" y="45881"/>
                </a:lnTo>
                <a:lnTo>
                  <a:pt x="23471" y="49647"/>
                </a:lnTo>
                <a:lnTo>
                  <a:pt x="33259" y="50548"/>
                </a:lnTo>
                <a:lnTo>
                  <a:pt x="43013" y="49500"/>
                </a:lnTo>
                <a:lnTo>
                  <a:pt x="52731" y="47416"/>
                </a:lnTo>
                <a:lnTo>
                  <a:pt x="62411" y="45212"/>
                </a:lnTo>
                <a:lnTo>
                  <a:pt x="72051" y="43801"/>
                </a:lnTo>
                <a:lnTo>
                  <a:pt x="81651" y="44099"/>
                </a:lnTo>
                <a:lnTo>
                  <a:pt x="91209" y="47020"/>
                </a:lnTo>
                <a:lnTo>
                  <a:pt x="99414" y="52345"/>
                </a:lnTo>
                <a:lnTo>
                  <a:pt x="105901" y="62031"/>
                </a:lnTo>
                <a:lnTo>
                  <a:pt x="112670" y="71990"/>
                </a:lnTo>
                <a:lnTo>
                  <a:pt x="119569" y="75548"/>
                </a:lnTo>
                <a:lnTo>
                  <a:pt x="130800" y="75362"/>
                </a:lnTo>
                <a:lnTo>
                  <a:pt x="143037" y="71891"/>
                </a:lnTo>
                <a:lnTo>
                  <a:pt x="155504" y="69663"/>
                </a:lnTo>
                <a:lnTo>
                  <a:pt x="156691" y="69681"/>
                </a:lnTo>
                <a:lnTo>
                  <a:pt x="168837" y="70784"/>
                </a:lnTo>
                <a:lnTo>
                  <a:pt x="180987" y="72818"/>
                </a:lnTo>
                <a:lnTo>
                  <a:pt x="193220" y="75317"/>
                </a:lnTo>
                <a:lnTo>
                  <a:pt x="205619" y="77810"/>
                </a:lnTo>
                <a:lnTo>
                  <a:pt x="218262" y="79830"/>
                </a:lnTo>
                <a:lnTo>
                  <a:pt x="231231" y="80909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008493" y="2110333"/>
            <a:ext cx="11353" cy="5842"/>
          </a:xfrm>
          <a:custGeom>
            <a:avLst/>
            <a:gdLst/>
            <a:ahLst/>
            <a:cxnLst/>
            <a:rect l="l" t="t" r="r" b="b"/>
            <a:pathLst>
              <a:path w="11353" h="5842">
                <a:moveTo>
                  <a:pt x="11353" y="0"/>
                </a:moveTo>
                <a:lnTo>
                  <a:pt x="6946" y="25"/>
                </a:lnTo>
                <a:lnTo>
                  <a:pt x="3606" y="190"/>
                </a:lnTo>
                <a:lnTo>
                  <a:pt x="520" y="380"/>
                </a:lnTo>
                <a:lnTo>
                  <a:pt x="0" y="1676"/>
                </a:lnTo>
                <a:lnTo>
                  <a:pt x="3543" y="4063"/>
                </a:lnTo>
                <a:lnTo>
                  <a:pt x="9791" y="5841"/>
                </a:lnTo>
                <a:lnTo>
                  <a:pt x="11353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947939" y="2063103"/>
            <a:ext cx="4153" cy="33909"/>
          </a:xfrm>
          <a:custGeom>
            <a:avLst/>
            <a:gdLst/>
            <a:ahLst/>
            <a:cxnLst/>
            <a:rect l="l" t="t" r="r" b="b"/>
            <a:pathLst>
              <a:path w="4153" h="33908">
                <a:moveTo>
                  <a:pt x="3226" y="3517"/>
                </a:moveTo>
                <a:lnTo>
                  <a:pt x="4153" y="33908"/>
                </a:lnTo>
                <a:lnTo>
                  <a:pt x="3416" y="0"/>
                </a:lnTo>
                <a:lnTo>
                  <a:pt x="0" y="3349"/>
                </a:lnTo>
                <a:lnTo>
                  <a:pt x="304" y="12717"/>
                </a:lnTo>
                <a:lnTo>
                  <a:pt x="398" y="25513"/>
                </a:lnTo>
                <a:lnTo>
                  <a:pt x="3226" y="351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887373" y="2065122"/>
            <a:ext cx="36449" cy="18211"/>
          </a:xfrm>
          <a:custGeom>
            <a:avLst/>
            <a:gdLst/>
            <a:ahLst/>
            <a:cxnLst/>
            <a:rect l="l" t="t" r="r" b="b"/>
            <a:pathLst>
              <a:path w="36449" h="18211">
                <a:moveTo>
                  <a:pt x="27978" y="17818"/>
                </a:moveTo>
                <a:lnTo>
                  <a:pt x="31191" y="18211"/>
                </a:lnTo>
                <a:lnTo>
                  <a:pt x="35293" y="17805"/>
                </a:lnTo>
                <a:lnTo>
                  <a:pt x="36449" y="14262"/>
                </a:lnTo>
                <a:lnTo>
                  <a:pt x="33832" y="11671"/>
                </a:lnTo>
                <a:lnTo>
                  <a:pt x="14638" y="3990"/>
                </a:lnTo>
                <a:lnTo>
                  <a:pt x="28676" y="10820"/>
                </a:lnTo>
                <a:lnTo>
                  <a:pt x="18272" y="10157"/>
                </a:lnTo>
                <a:lnTo>
                  <a:pt x="14638" y="3990"/>
                </a:lnTo>
                <a:lnTo>
                  <a:pt x="4826" y="63"/>
                </a:lnTo>
                <a:lnTo>
                  <a:pt x="2387" y="0"/>
                </a:lnTo>
                <a:lnTo>
                  <a:pt x="0" y="3251"/>
                </a:lnTo>
                <a:lnTo>
                  <a:pt x="838" y="6057"/>
                </a:lnTo>
                <a:lnTo>
                  <a:pt x="2222" y="6603"/>
                </a:lnTo>
                <a:lnTo>
                  <a:pt x="10670" y="9982"/>
                </a:lnTo>
                <a:lnTo>
                  <a:pt x="4660" y="6667"/>
                </a:lnTo>
                <a:lnTo>
                  <a:pt x="3530" y="3340"/>
                </a:lnTo>
                <a:lnTo>
                  <a:pt x="4660" y="6667"/>
                </a:lnTo>
                <a:lnTo>
                  <a:pt x="10670" y="9982"/>
                </a:lnTo>
                <a:lnTo>
                  <a:pt x="31216" y="18199"/>
                </a:lnTo>
                <a:lnTo>
                  <a:pt x="30695" y="11023"/>
                </a:lnTo>
                <a:lnTo>
                  <a:pt x="33401" y="11531"/>
                </a:lnTo>
                <a:lnTo>
                  <a:pt x="32524" y="14935"/>
                </a:lnTo>
                <a:lnTo>
                  <a:pt x="31216" y="18199"/>
                </a:lnTo>
                <a:lnTo>
                  <a:pt x="27978" y="1781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918069" y="2076146"/>
            <a:ext cx="2705" cy="7175"/>
          </a:xfrm>
          <a:custGeom>
            <a:avLst/>
            <a:gdLst/>
            <a:ahLst/>
            <a:cxnLst/>
            <a:rect l="l" t="t" r="r" b="b"/>
            <a:pathLst>
              <a:path w="2705" h="7175">
                <a:moveTo>
                  <a:pt x="2705" y="507"/>
                </a:moveTo>
                <a:lnTo>
                  <a:pt x="0" y="0"/>
                </a:lnTo>
                <a:lnTo>
                  <a:pt x="520" y="7175"/>
                </a:lnTo>
                <a:lnTo>
                  <a:pt x="1828" y="3911"/>
                </a:lnTo>
                <a:lnTo>
                  <a:pt x="2705" y="5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799539" y="2074939"/>
            <a:ext cx="244614" cy="72097"/>
          </a:xfrm>
          <a:custGeom>
            <a:avLst/>
            <a:gdLst/>
            <a:ahLst/>
            <a:cxnLst/>
            <a:rect l="l" t="t" r="r" b="b"/>
            <a:pathLst>
              <a:path w="244614" h="72097">
                <a:moveTo>
                  <a:pt x="4267" y="28575"/>
                </a:moveTo>
                <a:lnTo>
                  <a:pt x="6870" y="31203"/>
                </a:lnTo>
                <a:lnTo>
                  <a:pt x="10541" y="33794"/>
                </a:lnTo>
                <a:lnTo>
                  <a:pt x="15557" y="36614"/>
                </a:lnTo>
                <a:lnTo>
                  <a:pt x="22301" y="40386"/>
                </a:lnTo>
                <a:lnTo>
                  <a:pt x="29171" y="41744"/>
                </a:lnTo>
                <a:lnTo>
                  <a:pt x="43637" y="41719"/>
                </a:lnTo>
                <a:lnTo>
                  <a:pt x="51181" y="39903"/>
                </a:lnTo>
                <a:lnTo>
                  <a:pt x="58445" y="38188"/>
                </a:lnTo>
                <a:lnTo>
                  <a:pt x="65697" y="36449"/>
                </a:lnTo>
                <a:lnTo>
                  <a:pt x="72669" y="34823"/>
                </a:lnTo>
                <a:lnTo>
                  <a:pt x="86639" y="34874"/>
                </a:lnTo>
                <a:lnTo>
                  <a:pt x="93497" y="36677"/>
                </a:lnTo>
                <a:lnTo>
                  <a:pt x="100787" y="42697"/>
                </a:lnTo>
                <a:lnTo>
                  <a:pt x="103746" y="45097"/>
                </a:lnTo>
                <a:lnTo>
                  <a:pt x="105359" y="49377"/>
                </a:lnTo>
                <a:lnTo>
                  <a:pt x="107861" y="54241"/>
                </a:lnTo>
                <a:lnTo>
                  <a:pt x="110693" y="59182"/>
                </a:lnTo>
                <a:lnTo>
                  <a:pt x="115290" y="63639"/>
                </a:lnTo>
                <a:lnTo>
                  <a:pt x="118338" y="65481"/>
                </a:lnTo>
                <a:lnTo>
                  <a:pt x="122237" y="66573"/>
                </a:lnTo>
                <a:lnTo>
                  <a:pt x="126009" y="67322"/>
                </a:lnTo>
                <a:lnTo>
                  <a:pt x="133489" y="67310"/>
                </a:lnTo>
                <a:lnTo>
                  <a:pt x="138950" y="65532"/>
                </a:lnTo>
                <a:lnTo>
                  <a:pt x="144272" y="63919"/>
                </a:lnTo>
                <a:lnTo>
                  <a:pt x="149580" y="62293"/>
                </a:lnTo>
                <a:lnTo>
                  <a:pt x="154749" y="60807"/>
                </a:lnTo>
                <a:lnTo>
                  <a:pt x="160172" y="60845"/>
                </a:lnTo>
                <a:lnTo>
                  <a:pt x="172066" y="61919"/>
                </a:lnTo>
                <a:lnTo>
                  <a:pt x="184108" y="63954"/>
                </a:lnTo>
                <a:lnTo>
                  <a:pt x="196376" y="66470"/>
                </a:lnTo>
                <a:lnTo>
                  <a:pt x="208945" y="68986"/>
                </a:lnTo>
                <a:lnTo>
                  <a:pt x="221892" y="71019"/>
                </a:lnTo>
                <a:lnTo>
                  <a:pt x="235295" y="72087"/>
                </a:lnTo>
                <a:lnTo>
                  <a:pt x="242824" y="72097"/>
                </a:lnTo>
                <a:lnTo>
                  <a:pt x="244614" y="68478"/>
                </a:lnTo>
                <a:lnTo>
                  <a:pt x="241481" y="65072"/>
                </a:lnTo>
                <a:lnTo>
                  <a:pt x="241173" y="67741"/>
                </a:lnTo>
                <a:lnTo>
                  <a:pt x="241481" y="65072"/>
                </a:lnTo>
                <a:lnTo>
                  <a:pt x="238899" y="65100"/>
                </a:lnTo>
                <a:lnTo>
                  <a:pt x="226045" y="64417"/>
                </a:lnTo>
                <a:lnTo>
                  <a:pt x="213425" y="62627"/>
                </a:lnTo>
                <a:lnTo>
                  <a:pt x="200951" y="60210"/>
                </a:lnTo>
                <a:lnTo>
                  <a:pt x="188534" y="57643"/>
                </a:lnTo>
                <a:lnTo>
                  <a:pt x="176087" y="55407"/>
                </a:lnTo>
                <a:lnTo>
                  <a:pt x="163521" y="53979"/>
                </a:lnTo>
                <a:lnTo>
                  <a:pt x="160451" y="53809"/>
                </a:lnTo>
                <a:lnTo>
                  <a:pt x="153301" y="53797"/>
                </a:lnTo>
                <a:lnTo>
                  <a:pt x="147561" y="55575"/>
                </a:lnTo>
                <a:lnTo>
                  <a:pt x="142214" y="57188"/>
                </a:lnTo>
                <a:lnTo>
                  <a:pt x="136880" y="58826"/>
                </a:lnTo>
                <a:lnTo>
                  <a:pt x="131914" y="60312"/>
                </a:lnTo>
                <a:lnTo>
                  <a:pt x="127889" y="60286"/>
                </a:lnTo>
                <a:lnTo>
                  <a:pt x="125310" y="60134"/>
                </a:lnTo>
                <a:lnTo>
                  <a:pt x="124155" y="59804"/>
                </a:lnTo>
                <a:lnTo>
                  <a:pt x="121285" y="58978"/>
                </a:lnTo>
                <a:lnTo>
                  <a:pt x="117881" y="56337"/>
                </a:lnTo>
                <a:lnTo>
                  <a:pt x="115608" y="54165"/>
                </a:lnTo>
                <a:lnTo>
                  <a:pt x="114122" y="51130"/>
                </a:lnTo>
                <a:lnTo>
                  <a:pt x="112458" y="47663"/>
                </a:lnTo>
                <a:lnTo>
                  <a:pt x="110794" y="44246"/>
                </a:lnTo>
                <a:lnTo>
                  <a:pt x="108953" y="40360"/>
                </a:lnTo>
                <a:lnTo>
                  <a:pt x="105295" y="37287"/>
                </a:lnTo>
                <a:lnTo>
                  <a:pt x="93434" y="30253"/>
                </a:lnTo>
                <a:lnTo>
                  <a:pt x="81446" y="27831"/>
                </a:lnTo>
                <a:lnTo>
                  <a:pt x="71539" y="27800"/>
                </a:lnTo>
                <a:lnTo>
                  <a:pt x="64058" y="29616"/>
                </a:lnTo>
                <a:lnTo>
                  <a:pt x="56807" y="31330"/>
                </a:lnTo>
                <a:lnTo>
                  <a:pt x="49555" y="33070"/>
                </a:lnTo>
                <a:lnTo>
                  <a:pt x="42532" y="34696"/>
                </a:lnTo>
                <a:lnTo>
                  <a:pt x="30086" y="34683"/>
                </a:lnTo>
                <a:lnTo>
                  <a:pt x="24612" y="33591"/>
                </a:lnTo>
                <a:lnTo>
                  <a:pt x="18986" y="30454"/>
                </a:lnTo>
                <a:lnTo>
                  <a:pt x="14338" y="27863"/>
                </a:lnTo>
                <a:lnTo>
                  <a:pt x="11137" y="25527"/>
                </a:lnTo>
                <a:lnTo>
                  <a:pt x="7391" y="21717"/>
                </a:lnTo>
                <a:lnTo>
                  <a:pt x="7175" y="19024"/>
                </a:lnTo>
                <a:lnTo>
                  <a:pt x="9804" y="16471"/>
                </a:lnTo>
                <a:lnTo>
                  <a:pt x="13919" y="14554"/>
                </a:lnTo>
                <a:lnTo>
                  <a:pt x="19481" y="13093"/>
                </a:lnTo>
                <a:lnTo>
                  <a:pt x="29889" y="10889"/>
                </a:lnTo>
                <a:lnTo>
                  <a:pt x="42130" y="9238"/>
                </a:lnTo>
                <a:lnTo>
                  <a:pt x="55485" y="8086"/>
                </a:lnTo>
                <a:lnTo>
                  <a:pt x="69239" y="7382"/>
                </a:lnTo>
                <a:lnTo>
                  <a:pt x="82673" y="7072"/>
                </a:lnTo>
                <a:lnTo>
                  <a:pt x="96126" y="7048"/>
                </a:lnTo>
                <a:lnTo>
                  <a:pt x="103276" y="7226"/>
                </a:lnTo>
                <a:lnTo>
                  <a:pt x="108826" y="7518"/>
                </a:lnTo>
                <a:lnTo>
                  <a:pt x="111594" y="7658"/>
                </a:lnTo>
                <a:lnTo>
                  <a:pt x="115811" y="8001"/>
                </a:lnTo>
                <a:lnTo>
                  <a:pt x="119049" y="8382"/>
                </a:lnTo>
                <a:lnTo>
                  <a:pt x="98503" y="165"/>
                </a:lnTo>
                <a:lnTo>
                  <a:pt x="91884" y="13"/>
                </a:lnTo>
                <a:lnTo>
                  <a:pt x="88188" y="0"/>
                </a:lnTo>
                <a:lnTo>
                  <a:pt x="75780" y="142"/>
                </a:lnTo>
                <a:lnTo>
                  <a:pt x="62770" y="607"/>
                </a:lnTo>
                <a:lnTo>
                  <a:pt x="49711" y="1450"/>
                </a:lnTo>
                <a:lnTo>
                  <a:pt x="37157" y="2728"/>
                </a:lnTo>
                <a:lnTo>
                  <a:pt x="32283" y="3390"/>
                </a:lnTo>
                <a:lnTo>
                  <a:pt x="23723" y="4660"/>
                </a:lnTo>
                <a:lnTo>
                  <a:pt x="16217" y="6311"/>
                </a:lnTo>
                <a:lnTo>
                  <a:pt x="10528" y="8648"/>
                </a:lnTo>
                <a:lnTo>
                  <a:pt x="3340" y="12941"/>
                </a:lnTo>
                <a:lnTo>
                  <a:pt x="0" y="17132"/>
                </a:lnTo>
                <a:lnTo>
                  <a:pt x="38" y="23152"/>
                </a:lnTo>
                <a:lnTo>
                  <a:pt x="1714" y="25971"/>
                </a:lnTo>
                <a:lnTo>
                  <a:pt x="4267" y="2857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889760" y="2058988"/>
            <a:ext cx="68068" cy="38023"/>
          </a:xfrm>
          <a:custGeom>
            <a:avLst/>
            <a:gdLst/>
            <a:ahLst/>
            <a:cxnLst/>
            <a:rect l="l" t="t" r="r" b="b"/>
            <a:pathLst>
              <a:path w="68068" h="38023">
                <a:moveTo>
                  <a:pt x="12251" y="10124"/>
                </a:moveTo>
                <a:lnTo>
                  <a:pt x="14626" y="9487"/>
                </a:lnTo>
                <a:lnTo>
                  <a:pt x="27168" y="7692"/>
                </a:lnTo>
                <a:lnTo>
                  <a:pt x="39924" y="7065"/>
                </a:lnTo>
                <a:lnTo>
                  <a:pt x="48793" y="7048"/>
                </a:lnTo>
                <a:lnTo>
                  <a:pt x="55067" y="7302"/>
                </a:lnTo>
                <a:lnTo>
                  <a:pt x="58178" y="7464"/>
                </a:lnTo>
                <a:lnTo>
                  <a:pt x="61595" y="4114"/>
                </a:lnTo>
                <a:lnTo>
                  <a:pt x="62331" y="38023"/>
                </a:lnTo>
                <a:lnTo>
                  <a:pt x="62496" y="34505"/>
                </a:lnTo>
                <a:lnTo>
                  <a:pt x="65836" y="37871"/>
                </a:lnTo>
                <a:lnTo>
                  <a:pt x="68068" y="34596"/>
                </a:lnTo>
                <a:lnTo>
                  <a:pt x="65201" y="34607"/>
                </a:lnTo>
                <a:lnTo>
                  <a:pt x="65770" y="34605"/>
                </a:lnTo>
                <a:lnTo>
                  <a:pt x="65583" y="25370"/>
                </a:lnTo>
                <a:lnTo>
                  <a:pt x="65460" y="12583"/>
                </a:lnTo>
                <a:lnTo>
                  <a:pt x="65112" y="3886"/>
                </a:lnTo>
                <a:lnTo>
                  <a:pt x="63563" y="698"/>
                </a:lnTo>
                <a:lnTo>
                  <a:pt x="61772" y="596"/>
                </a:lnTo>
                <a:lnTo>
                  <a:pt x="58077" y="4343"/>
                </a:lnTo>
                <a:lnTo>
                  <a:pt x="55384" y="266"/>
                </a:lnTo>
                <a:lnTo>
                  <a:pt x="48996" y="0"/>
                </a:lnTo>
                <a:lnTo>
                  <a:pt x="42608" y="0"/>
                </a:lnTo>
                <a:lnTo>
                  <a:pt x="30008" y="398"/>
                </a:lnTo>
                <a:lnTo>
                  <a:pt x="17423" y="1820"/>
                </a:lnTo>
                <a:lnTo>
                  <a:pt x="4874" y="4606"/>
                </a:lnTo>
                <a:lnTo>
                  <a:pt x="0" y="6134"/>
                </a:lnTo>
                <a:lnTo>
                  <a:pt x="2438" y="6197"/>
                </a:lnTo>
                <a:lnTo>
                  <a:pt x="12251" y="101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041020" y="2129600"/>
            <a:ext cx="7184" cy="17437"/>
          </a:xfrm>
          <a:custGeom>
            <a:avLst/>
            <a:gdLst/>
            <a:ahLst/>
            <a:cxnLst/>
            <a:rect l="l" t="t" r="r" b="b"/>
            <a:pathLst>
              <a:path w="7184" h="17437">
                <a:moveTo>
                  <a:pt x="6575" y="14554"/>
                </a:moveTo>
                <a:lnTo>
                  <a:pt x="7146" y="11150"/>
                </a:lnTo>
                <a:lnTo>
                  <a:pt x="7184" y="4343"/>
                </a:lnTo>
                <a:lnTo>
                  <a:pt x="4949" y="0"/>
                </a:lnTo>
                <a:lnTo>
                  <a:pt x="2955" y="10299"/>
                </a:lnTo>
                <a:lnTo>
                  <a:pt x="0" y="10411"/>
                </a:lnTo>
                <a:lnTo>
                  <a:pt x="3133" y="13817"/>
                </a:lnTo>
                <a:lnTo>
                  <a:pt x="1342" y="17437"/>
                </a:lnTo>
                <a:lnTo>
                  <a:pt x="4911" y="17259"/>
                </a:lnTo>
                <a:lnTo>
                  <a:pt x="6575" y="145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902012" y="2069111"/>
            <a:ext cx="14037" cy="6830"/>
          </a:xfrm>
          <a:custGeom>
            <a:avLst/>
            <a:gdLst/>
            <a:ahLst/>
            <a:cxnLst/>
            <a:rect l="l" t="t" r="r" b="b"/>
            <a:pathLst>
              <a:path w="14037" h="6830">
                <a:moveTo>
                  <a:pt x="0" y="0"/>
                </a:moveTo>
                <a:lnTo>
                  <a:pt x="3633" y="6166"/>
                </a:lnTo>
                <a:lnTo>
                  <a:pt x="14037" y="683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003209" y="2111260"/>
            <a:ext cx="42760" cy="28750"/>
          </a:xfrm>
          <a:custGeom>
            <a:avLst/>
            <a:gdLst/>
            <a:ahLst/>
            <a:cxnLst/>
            <a:rect l="l" t="t" r="r" b="b"/>
            <a:pathLst>
              <a:path w="42760" h="28750">
                <a:moveTo>
                  <a:pt x="1396" y="6616"/>
                </a:moveTo>
                <a:lnTo>
                  <a:pt x="4825" y="8877"/>
                </a:lnTo>
                <a:lnTo>
                  <a:pt x="8902" y="10312"/>
                </a:lnTo>
                <a:lnTo>
                  <a:pt x="13119" y="11645"/>
                </a:lnTo>
                <a:lnTo>
                  <a:pt x="19430" y="13614"/>
                </a:lnTo>
                <a:lnTo>
                  <a:pt x="26098" y="15316"/>
                </a:lnTo>
                <a:lnTo>
                  <a:pt x="30772" y="17830"/>
                </a:lnTo>
                <a:lnTo>
                  <a:pt x="34912" y="20485"/>
                </a:lnTo>
                <a:lnTo>
                  <a:pt x="37236" y="23634"/>
                </a:lnTo>
                <a:lnTo>
                  <a:pt x="37884" y="25361"/>
                </a:lnTo>
                <a:lnTo>
                  <a:pt x="37811" y="28750"/>
                </a:lnTo>
                <a:lnTo>
                  <a:pt x="40766" y="28638"/>
                </a:lnTo>
                <a:lnTo>
                  <a:pt x="42760" y="18338"/>
                </a:lnTo>
                <a:lnTo>
                  <a:pt x="39496" y="15379"/>
                </a:lnTo>
                <a:lnTo>
                  <a:pt x="34620" y="10909"/>
                </a:lnTo>
                <a:lnTo>
                  <a:pt x="27927" y="8801"/>
                </a:lnTo>
                <a:lnTo>
                  <a:pt x="21501" y="6819"/>
                </a:lnTo>
                <a:lnTo>
                  <a:pt x="19141" y="6120"/>
                </a:lnTo>
                <a:lnTo>
                  <a:pt x="9677" y="6273"/>
                </a:lnTo>
                <a:lnTo>
                  <a:pt x="6032" y="5956"/>
                </a:lnTo>
                <a:lnTo>
                  <a:pt x="3340" y="3683"/>
                </a:lnTo>
                <a:lnTo>
                  <a:pt x="2895" y="0"/>
                </a:lnTo>
                <a:lnTo>
                  <a:pt x="0" y="2184"/>
                </a:lnTo>
                <a:lnTo>
                  <a:pt x="0" y="5181"/>
                </a:lnTo>
                <a:lnTo>
                  <a:pt x="1396" y="66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945144" y="2059254"/>
            <a:ext cx="6388" cy="4076"/>
          </a:xfrm>
          <a:custGeom>
            <a:avLst/>
            <a:gdLst/>
            <a:ahLst/>
            <a:cxnLst/>
            <a:rect l="l" t="t" r="r" b="b"/>
            <a:pathLst>
              <a:path w="6388" h="4076">
                <a:moveTo>
                  <a:pt x="2692" y="4076"/>
                </a:moveTo>
                <a:lnTo>
                  <a:pt x="6388" y="330"/>
                </a:lnTo>
                <a:lnTo>
                  <a:pt x="0" y="0"/>
                </a:lnTo>
                <a:lnTo>
                  <a:pt x="2692" y="407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948338" y="2066620"/>
            <a:ext cx="139669" cy="50914"/>
          </a:xfrm>
          <a:custGeom>
            <a:avLst/>
            <a:gdLst/>
            <a:ahLst/>
            <a:cxnLst/>
            <a:rect l="l" t="t" r="r" b="b"/>
            <a:pathLst>
              <a:path w="139669" h="50914">
                <a:moveTo>
                  <a:pt x="76538" y="43700"/>
                </a:moveTo>
                <a:lnTo>
                  <a:pt x="71509" y="43713"/>
                </a:lnTo>
                <a:lnTo>
                  <a:pt x="69946" y="49555"/>
                </a:lnTo>
                <a:lnTo>
                  <a:pt x="63698" y="47777"/>
                </a:lnTo>
                <a:lnTo>
                  <a:pt x="60155" y="45389"/>
                </a:lnTo>
                <a:lnTo>
                  <a:pt x="60675" y="44094"/>
                </a:lnTo>
                <a:lnTo>
                  <a:pt x="57767" y="44640"/>
                </a:lnTo>
                <a:lnTo>
                  <a:pt x="58212" y="48323"/>
                </a:lnTo>
                <a:lnTo>
                  <a:pt x="60904" y="50596"/>
                </a:lnTo>
                <a:lnTo>
                  <a:pt x="64549" y="50914"/>
                </a:lnTo>
                <a:lnTo>
                  <a:pt x="74013" y="50760"/>
                </a:lnTo>
                <a:lnTo>
                  <a:pt x="87739" y="50726"/>
                </a:lnTo>
                <a:lnTo>
                  <a:pt x="102058" y="50526"/>
                </a:lnTo>
                <a:lnTo>
                  <a:pt x="107361" y="50342"/>
                </a:lnTo>
                <a:lnTo>
                  <a:pt x="115285" y="49999"/>
                </a:lnTo>
                <a:lnTo>
                  <a:pt x="122626" y="49402"/>
                </a:lnTo>
                <a:lnTo>
                  <a:pt x="128290" y="48158"/>
                </a:lnTo>
                <a:lnTo>
                  <a:pt x="135605" y="45580"/>
                </a:lnTo>
                <a:lnTo>
                  <a:pt x="138361" y="43218"/>
                </a:lnTo>
                <a:lnTo>
                  <a:pt x="139669" y="39382"/>
                </a:lnTo>
                <a:lnTo>
                  <a:pt x="139085" y="36398"/>
                </a:lnTo>
                <a:lnTo>
                  <a:pt x="135834" y="31661"/>
                </a:lnTo>
                <a:lnTo>
                  <a:pt x="131364" y="28689"/>
                </a:lnTo>
                <a:lnTo>
                  <a:pt x="123642" y="24739"/>
                </a:lnTo>
                <a:lnTo>
                  <a:pt x="111981" y="20520"/>
                </a:lnTo>
                <a:lnTo>
                  <a:pt x="99275" y="18570"/>
                </a:lnTo>
                <a:lnTo>
                  <a:pt x="90711" y="18262"/>
                </a:lnTo>
                <a:lnTo>
                  <a:pt x="78244" y="18777"/>
                </a:lnTo>
                <a:lnTo>
                  <a:pt x="65537" y="20093"/>
                </a:lnTo>
                <a:lnTo>
                  <a:pt x="52804" y="21867"/>
                </a:lnTo>
                <a:lnTo>
                  <a:pt x="47569" y="22656"/>
                </a:lnTo>
                <a:lnTo>
                  <a:pt x="34090" y="24666"/>
                </a:lnTo>
                <a:lnTo>
                  <a:pt x="21282" y="26237"/>
                </a:lnTo>
                <a:lnTo>
                  <a:pt x="9491" y="26963"/>
                </a:lnTo>
                <a:lnTo>
                  <a:pt x="7259" y="30238"/>
                </a:lnTo>
                <a:lnTo>
                  <a:pt x="3919" y="26873"/>
                </a:lnTo>
                <a:lnTo>
                  <a:pt x="3754" y="30391"/>
                </a:lnTo>
                <a:lnTo>
                  <a:pt x="2827" y="0"/>
                </a:lnTo>
                <a:lnTo>
                  <a:pt x="0" y="21996"/>
                </a:lnTo>
                <a:lnTo>
                  <a:pt x="223" y="30543"/>
                </a:lnTo>
                <a:lnTo>
                  <a:pt x="1760" y="33820"/>
                </a:lnTo>
                <a:lnTo>
                  <a:pt x="5024" y="33985"/>
                </a:lnTo>
                <a:lnTo>
                  <a:pt x="8034" y="34023"/>
                </a:lnTo>
                <a:lnTo>
                  <a:pt x="19966" y="33438"/>
                </a:lnTo>
                <a:lnTo>
                  <a:pt x="32627" y="31978"/>
                </a:lnTo>
                <a:lnTo>
                  <a:pt x="45764" y="30051"/>
                </a:lnTo>
                <a:lnTo>
                  <a:pt x="48623" y="29616"/>
                </a:lnTo>
                <a:lnTo>
                  <a:pt x="61524" y="27724"/>
                </a:lnTo>
                <a:lnTo>
                  <a:pt x="74314" y="26191"/>
                </a:lnTo>
                <a:lnTo>
                  <a:pt x="86727" y="25360"/>
                </a:lnTo>
                <a:lnTo>
                  <a:pt x="90711" y="25298"/>
                </a:lnTo>
                <a:lnTo>
                  <a:pt x="104266" y="26202"/>
                </a:lnTo>
                <a:lnTo>
                  <a:pt x="116311" y="29212"/>
                </a:lnTo>
                <a:lnTo>
                  <a:pt x="120480" y="31038"/>
                </a:lnTo>
                <a:lnTo>
                  <a:pt x="125344" y="33477"/>
                </a:lnTo>
                <a:lnTo>
                  <a:pt x="128671" y="35572"/>
                </a:lnTo>
                <a:lnTo>
                  <a:pt x="131554" y="37985"/>
                </a:lnTo>
                <a:lnTo>
                  <a:pt x="128024" y="40995"/>
                </a:lnTo>
                <a:lnTo>
                  <a:pt x="123718" y="42087"/>
                </a:lnTo>
                <a:lnTo>
                  <a:pt x="117203" y="42786"/>
                </a:lnTo>
                <a:lnTo>
                  <a:pt x="109977" y="43167"/>
                </a:lnTo>
                <a:lnTo>
                  <a:pt x="97110" y="43588"/>
                </a:lnTo>
                <a:lnTo>
                  <a:pt x="76538" y="4370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386366" y="2014071"/>
            <a:ext cx="330266" cy="135591"/>
          </a:xfrm>
          <a:custGeom>
            <a:avLst/>
            <a:gdLst/>
            <a:ahLst/>
            <a:cxnLst/>
            <a:rect l="l" t="t" r="r" b="b"/>
            <a:pathLst>
              <a:path w="330266" h="135591">
                <a:moveTo>
                  <a:pt x="2634" y="12498"/>
                </a:moveTo>
                <a:lnTo>
                  <a:pt x="0" y="17259"/>
                </a:lnTo>
                <a:lnTo>
                  <a:pt x="2768" y="21810"/>
                </a:lnTo>
                <a:lnTo>
                  <a:pt x="11139" y="24638"/>
                </a:lnTo>
                <a:lnTo>
                  <a:pt x="23646" y="26142"/>
                </a:lnTo>
                <a:lnTo>
                  <a:pt x="38826" y="26722"/>
                </a:lnTo>
                <a:lnTo>
                  <a:pt x="71342" y="26705"/>
                </a:lnTo>
                <a:lnTo>
                  <a:pt x="85749" y="26906"/>
                </a:lnTo>
                <a:lnTo>
                  <a:pt x="96968" y="27779"/>
                </a:lnTo>
                <a:lnTo>
                  <a:pt x="101777" y="28867"/>
                </a:lnTo>
                <a:lnTo>
                  <a:pt x="97379" y="40984"/>
                </a:lnTo>
                <a:lnTo>
                  <a:pt x="91349" y="51927"/>
                </a:lnTo>
                <a:lnTo>
                  <a:pt x="87777" y="64210"/>
                </a:lnTo>
                <a:lnTo>
                  <a:pt x="87706" y="66179"/>
                </a:lnTo>
                <a:lnTo>
                  <a:pt x="101579" y="68280"/>
                </a:lnTo>
                <a:lnTo>
                  <a:pt x="110983" y="73394"/>
                </a:lnTo>
                <a:lnTo>
                  <a:pt x="115746" y="80964"/>
                </a:lnTo>
                <a:lnTo>
                  <a:pt x="115694" y="90431"/>
                </a:lnTo>
                <a:lnTo>
                  <a:pt x="110655" y="101239"/>
                </a:lnTo>
                <a:lnTo>
                  <a:pt x="105219" y="108077"/>
                </a:lnTo>
                <a:lnTo>
                  <a:pt x="95410" y="116041"/>
                </a:lnTo>
                <a:lnTo>
                  <a:pt x="85694" y="119449"/>
                </a:lnTo>
                <a:lnTo>
                  <a:pt x="75944" y="119972"/>
                </a:lnTo>
                <a:lnTo>
                  <a:pt x="66031" y="119278"/>
                </a:lnTo>
                <a:lnTo>
                  <a:pt x="55828" y="119039"/>
                </a:lnTo>
                <a:lnTo>
                  <a:pt x="45208" y="120922"/>
                </a:lnTo>
                <a:lnTo>
                  <a:pt x="43345" y="121577"/>
                </a:lnTo>
                <a:lnTo>
                  <a:pt x="48182" y="129089"/>
                </a:lnTo>
                <a:lnTo>
                  <a:pt x="57315" y="133614"/>
                </a:lnTo>
                <a:lnTo>
                  <a:pt x="69525" y="135591"/>
                </a:lnTo>
                <a:lnTo>
                  <a:pt x="83591" y="135460"/>
                </a:lnTo>
                <a:lnTo>
                  <a:pt x="98293" y="133660"/>
                </a:lnTo>
                <a:lnTo>
                  <a:pt x="112412" y="130630"/>
                </a:lnTo>
                <a:lnTo>
                  <a:pt x="124727" y="126810"/>
                </a:lnTo>
                <a:lnTo>
                  <a:pt x="134019" y="122639"/>
                </a:lnTo>
                <a:lnTo>
                  <a:pt x="140652" y="117224"/>
                </a:lnTo>
                <a:lnTo>
                  <a:pt x="146230" y="111396"/>
                </a:lnTo>
                <a:lnTo>
                  <a:pt x="152862" y="104654"/>
                </a:lnTo>
                <a:lnTo>
                  <a:pt x="159989" y="98217"/>
                </a:lnTo>
                <a:lnTo>
                  <a:pt x="167049" y="93304"/>
                </a:lnTo>
                <a:lnTo>
                  <a:pt x="173484" y="91134"/>
                </a:lnTo>
                <a:lnTo>
                  <a:pt x="178733" y="92928"/>
                </a:lnTo>
                <a:lnTo>
                  <a:pt x="182236" y="99906"/>
                </a:lnTo>
                <a:lnTo>
                  <a:pt x="183400" y="109905"/>
                </a:lnTo>
                <a:lnTo>
                  <a:pt x="197586" y="111252"/>
                </a:lnTo>
                <a:lnTo>
                  <a:pt x="205810" y="108045"/>
                </a:lnTo>
                <a:lnTo>
                  <a:pt x="212169" y="103035"/>
                </a:lnTo>
                <a:lnTo>
                  <a:pt x="220760" y="98973"/>
                </a:lnTo>
                <a:lnTo>
                  <a:pt x="223570" y="98450"/>
                </a:lnTo>
                <a:lnTo>
                  <a:pt x="236014" y="98034"/>
                </a:lnTo>
                <a:lnTo>
                  <a:pt x="248426" y="99578"/>
                </a:lnTo>
                <a:lnTo>
                  <a:pt x="260800" y="102240"/>
                </a:lnTo>
                <a:lnTo>
                  <a:pt x="273132" y="105172"/>
                </a:lnTo>
                <a:lnTo>
                  <a:pt x="285415" y="107532"/>
                </a:lnTo>
                <a:lnTo>
                  <a:pt x="289801" y="108077"/>
                </a:lnTo>
                <a:lnTo>
                  <a:pt x="302919" y="108465"/>
                </a:lnTo>
                <a:lnTo>
                  <a:pt x="313820" y="107015"/>
                </a:lnTo>
                <a:lnTo>
                  <a:pt x="322208" y="104067"/>
                </a:lnTo>
                <a:lnTo>
                  <a:pt x="327788" y="99962"/>
                </a:lnTo>
                <a:lnTo>
                  <a:pt x="330266" y="95040"/>
                </a:lnTo>
                <a:lnTo>
                  <a:pt x="329345" y="89643"/>
                </a:lnTo>
                <a:lnTo>
                  <a:pt x="324731" y="84111"/>
                </a:lnTo>
                <a:lnTo>
                  <a:pt x="316130" y="78785"/>
                </a:lnTo>
                <a:lnTo>
                  <a:pt x="303245" y="74005"/>
                </a:lnTo>
                <a:lnTo>
                  <a:pt x="300634" y="73279"/>
                </a:lnTo>
                <a:lnTo>
                  <a:pt x="307287" y="62682"/>
                </a:lnTo>
                <a:lnTo>
                  <a:pt x="305482" y="52572"/>
                </a:lnTo>
                <a:lnTo>
                  <a:pt x="296049" y="46393"/>
                </a:lnTo>
                <a:lnTo>
                  <a:pt x="304749" y="43497"/>
                </a:lnTo>
                <a:lnTo>
                  <a:pt x="293015" y="40737"/>
                </a:lnTo>
                <a:lnTo>
                  <a:pt x="280685" y="39855"/>
                </a:lnTo>
                <a:lnTo>
                  <a:pt x="267990" y="40267"/>
                </a:lnTo>
                <a:lnTo>
                  <a:pt x="255164" y="41390"/>
                </a:lnTo>
                <a:lnTo>
                  <a:pt x="242442" y="42641"/>
                </a:lnTo>
                <a:lnTo>
                  <a:pt x="230055" y="43436"/>
                </a:lnTo>
                <a:lnTo>
                  <a:pt x="226758" y="43497"/>
                </a:lnTo>
                <a:lnTo>
                  <a:pt x="215023" y="44266"/>
                </a:lnTo>
                <a:lnTo>
                  <a:pt x="201116" y="44795"/>
                </a:lnTo>
                <a:lnTo>
                  <a:pt x="188975" y="42555"/>
                </a:lnTo>
                <a:lnTo>
                  <a:pt x="186029" y="40779"/>
                </a:lnTo>
                <a:lnTo>
                  <a:pt x="181064" y="31707"/>
                </a:lnTo>
                <a:lnTo>
                  <a:pt x="179936" y="22067"/>
                </a:lnTo>
                <a:lnTo>
                  <a:pt x="177812" y="17894"/>
                </a:lnTo>
                <a:lnTo>
                  <a:pt x="172837" y="9452"/>
                </a:lnTo>
                <a:lnTo>
                  <a:pt x="171164" y="4296"/>
                </a:lnTo>
                <a:lnTo>
                  <a:pt x="169239" y="1574"/>
                </a:lnTo>
                <a:lnTo>
                  <a:pt x="163506" y="436"/>
                </a:lnTo>
                <a:lnTo>
                  <a:pt x="150411" y="31"/>
                </a:lnTo>
                <a:lnTo>
                  <a:pt x="148615" y="0"/>
                </a:lnTo>
                <a:lnTo>
                  <a:pt x="135764" y="476"/>
                </a:lnTo>
                <a:lnTo>
                  <a:pt x="123205" y="2041"/>
                </a:lnTo>
                <a:lnTo>
                  <a:pt x="110792" y="4198"/>
                </a:lnTo>
                <a:lnTo>
                  <a:pt x="98378" y="6453"/>
                </a:lnTo>
                <a:lnTo>
                  <a:pt x="85818" y="8309"/>
                </a:lnTo>
                <a:lnTo>
                  <a:pt x="80606" y="8839"/>
                </a:lnTo>
                <a:lnTo>
                  <a:pt x="70989" y="8780"/>
                </a:lnTo>
                <a:lnTo>
                  <a:pt x="57128" y="7969"/>
                </a:lnTo>
                <a:lnTo>
                  <a:pt x="41192" y="7172"/>
                </a:lnTo>
                <a:lnTo>
                  <a:pt x="25352" y="7152"/>
                </a:lnTo>
                <a:lnTo>
                  <a:pt x="11776" y="8673"/>
                </a:lnTo>
                <a:lnTo>
                  <a:pt x="2634" y="12498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570606" y="2111504"/>
            <a:ext cx="4241" cy="12382"/>
          </a:xfrm>
          <a:custGeom>
            <a:avLst/>
            <a:gdLst/>
            <a:ahLst/>
            <a:cxnLst/>
            <a:rect l="l" t="t" r="r" b="b"/>
            <a:pathLst>
              <a:path w="4241" h="12382">
                <a:moveTo>
                  <a:pt x="2607" y="9695"/>
                </a:moveTo>
                <a:lnTo>
                  <a:pt x="2463" y="5143"/>
                </a:lnTo>
                <a:lnTo>
                  <a:pt x="1460" y="0"/>
                </a:lnTo>
                <a:lnTo>
                  <a:pt x="0" y="9055"/>
                </a:lnTo>
                <a:lnTo>
                  <a:pt x="2692" y="12382"/>
                </a:lnTo>
                <a:lnTo>
                  <a:pt x="4241" y="10096"/>
                </a:lnTo>
                <a:lnTo>
                  <a:pt x="2607" y="96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682416" y="2058511"/>
            <a:ext cx="9364" cy="5293"/>
          </a:xfrm>
          <a:custGeom>
            <a:avLst/>
            <a:gdLst/>
            <a:ahLst/>
            <a:cxnLst/>
            <a:rect l="l" t="t" r="r" b="b"/>
            <a:pathLst>
              <a:path w="9364" h="5293">
                <a:moveTo>
                  <a:pt x="7556" y="2384"/>
                </a:moveTo>
                <a:lnTo>
                  <a:pt x="614" y="0"/>
                </a:lnTo>
                <a:lnTo>
                  <a:pt x="0" y="1953"/>
                </a:lnTo>
                <a:lnTo>
                  <a:pt x="1117" y="5293"/>
                </a:lnTo>
                <a:lnTo>
                  <a:pt x="9364" y="2548"/>
                </a:lnTo>
                <a:lnTo>
                  <a:pt x="7876" y="1452"/>
                </a:lnTo>
                <a:lnTo>
                  <a:pt x="7556" y="23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425864" y="2065276"/>
            <a:ext cx="147713" cy="88074"/>
          </a:xfrm>
          <a:custGeom>
            <a:avLst/>
            <a:gdLst/>
            <a:ahLst/>
            <a:cxnLst/>
            <a:rect l="l" t="t" r="r" b="b"/>
            <a:pathLst>
              <a:path w="147713" h="88074">
                <a:moveTo>
                  <a:pt x="1231" y="74485"/>
                </a:moveTo>
                <a:lnTo>
                  <a:pt x="2946" y="77292"/>
                </a:lnTo>
                <a:lnTo>
                  <a:pt x="3848" y="70370"/>
                </a:lnTo>
                <a:lnTo>
                  <a:pt x="7264" y="69519"/>
                </a:lnTo>
                <a:lnTo>
                  <a:pt x="5092" y="73659"/>
                </a:lnTo>
                <a:lnTo>
                  <a:pt x="3848" y="70370"/>
                </a:lnTo>
                <a:lnTo>
                  <a:pt x="2946" y="77292"/>
                </a:lnTo>
                <a:lnTo>
                  <a:pt x="8674" y="82854"/>
                </a:lnTo>
                <a:lnTo>
                  <a:pt x="13284" y="84924"/>
                </a:lnTo>
                <a:lnTo>
                  <a:pt x="18491" y="86232"/>
                </a:lnTo>
                <a:lnTo>
                  <a:pt x="23710" y="87541"/>
                </a:lnTo>
                <a:lnTo>
                  <a:pt x="29590" y="88074"/>
                </a:lnTo>
                <a:lnTo>
                  <a:pt x="35801" y="88074"/>
                </a:lnTo>
                <a:lnTo>
                  <a:pt x="48458" y="87409"/>
                </a:lnTo>
                <a:lnTo>
                  <a:pt x="61261" y="85594"/>
                </a:lnTo>
                <a:lnTo>
                  <a:pt x="72656" y="83121"/>
                </a:lnTo>
                <a:lnTo>
                  <a:pt x="78422" y="81660"/>
                </a:lnTo>
                <a:lnTo>
                  <a:pt x="83756" y="79984"/>
                </a:lnTo>
                <a:lnTo>
                  <a:pt x="88290" y="78206"/>
                </a:lnTo>
                <a:lnTo>
                  <a:pt x="92836" y="76415"/>
                </a:lnTo>
                <a:lnTo>
                  <a:pt x="96570" y="74561"/>
                </a:lnTo>
                <a:lnTo>
                  <a:pt x="103568" y="68618"/>
                </a:lnTo>
                <a:lnTo>
                  <a:pt x="106464" y="65582"/>
                </a:lnTo>
                <a:lnTo>
                  <a:pt x="110769" y="61061"/>
                </a:lnTo>
                <a:lnTo>
                  <a:pt x="116154" y="55333"/>
                </a:lnTo>
                <a:lnTo>
                  <a:pt x="121424" y="50838"/>
                </a:lnTo>
                <a:lnTo>
                  <a:pt x="124053" y="48577"/>
                </a:lnTo>
                <a:lnTo>
                  <a:pt x="126657" y="46647"/>
                </a:lnTo>
                <a:lnTo>
                  <a:pt x="131292" y="44030"/>
                </a:lnTo>
                <a:lnTo>
                  <a:pt x="134556" y="43433"/>
                </a:lnTo>
                <a:lnTo>
                  <a:pt x="137998" y="45389"/>
                </a:lnTo>
                <a:lnTo>
                  <a:pt x="139649" y="50203"/>
                </a:lnTo>
                <a:lnTo>
                  <a:pt x="140258" y="53847"/>
                </a:lnTo>
                <a:lnTo>
                  <a:pt x="140385" y="58813"/>
                </a:lnTo>
                <a:lnTo>
                  <a:pt x="141541" y="61747"/>
                </a:lnTo>
                <a:lnTo>
                  <a:pt x="143065" y="62128"/>
                </a:lnTo>
                <a:lnTo>
                  <a:pt x="147713" y="63258"/>
                </a:lnTo>
                <a:lnTo>
                  <a:pt x="143903" y="58699"/>
                </a:lnTo>
                <a:lnTo>
                  <a:pt x="144132" y="42417"/>
                </a:lnTo>
                <a:lnTo>
                  <a:pt x="141719" y="38963"/>
                </a:lnTo>
                <a:lnTo>
                  <a:pt x="138353" y="36855"/>
                </a:lnTo>
                <a:lnTo>
                  <a:pt x="134556" y="36398"/>
                </a:lnTo>
                <a:lnTo>
                  <a:pt x="130340" y="36448"/>
                </a:lnTo>
                <a:lnTo>
                  <a:pt x="126479" y="38430"/>
                </a:lnTo>
                <a:lnTo>
                  <a:pt x="122605" y="41020"/>
                </a:lnTo>
                <a:lnTo>
                  <a:pt x="116814" y="44970"/>
                </a:lnTo>
                <a:lnTo>
                  <a:pt x="111023" y="50698"/>
                </a:lnTo>
                <a:lnTo>
                  <a:pt x="106019" y="55854"/>
                </a:lnTo>
                <a:lnTo>
                  <a:pt x="103530" y="58432"/>
                </a:lnTo>
                <a:lnTo>
                  <a:pt x="99339" y="62839"/>
                </a:lnTo>
                <a:lnTo>
                  <a:pt x="95859" y="66332"/>
                </a:lnTo>
                <a:lnTo>
                  <a:pt x="93230" y="68287"/>
                </a:lnTo>
                <a:lnTo>
                  <a:pt x="89903" y="70015"/>
                </a:lnTo>
                <a:lnTo>
                  <a:pt x="85724" y="71653"/>
                </a:lnTo>
                <a:lnTo>
                  <a:pt x="74986" y="75217"/>
                </a:lnTo>
                <a:lnTo>
                  <a:pt x="62376" y="78216"/>
                </a:lnTo>
                <a:lnTo>
                  <a:pt x="48962" y="80280"/>
                </a:lnTo>
                <a:lnTo>
                  <a:pt x="35801" y="81038"/>
                </a:lnTo>
                <a:lnTo>
                  <a:pt x="28079" y="81038"/>
                </a:lnTo>
                <a:lnTo>
                  <a:pt x="21107" y="80098"/>
                </a:lnTo>
                <a:lnTo>
                  <a:pt x="16103" y="78104"/>
                </a:lnTo>
                <a:lnTo>
                  <a:pt x="11595" y="75882"/>
                </a:lnTo>
                <a:lnTo>
                  <a:pt x="8699" y="73037"/>
                </a:lnTo>
                <a:lnTo>
                  <a:pt x="8434" y="72388"/>
                </a:lnTo>
                <a:lnTo>
                  <a:pt x="9931" y="71818"/>
                </a:lnTo>
                <a:lnTo>
                  <a:pt x="14579" y="71285"/>
                </a:lnTo>
                <a:lnTo>
                  <a:pt x="25679" y="71272"/>
                </a:lnTo>
                <a:lnTo>
                  <a:pt x="32143" y="72326"/>
                </a:lnTo>
                <a:lnTo>
                  <a:pt x="43662" y="72339"/>
                </a:lnTo>
                <a:lnTo>
                  <a:pt x="48602" y="71793"/>
                </a:lnTo>
                <a:lnTo>
                  <a:pt x="53568" y="69824"/>
                </a:lnTo>
                <a:lnTo>
                  <a:pt x="58546" y="67868"/>
                </a:lnTo>
                <a:lnTo>
                  <a:pt x="63499" y="64515"/>
                </a:lnTo>
                <a:lnTo>
                  <a:pt x="68313" y="59258"/>
                </a:lnTo>
                <a:lnTo>
                  <a:pt x="76720" y="47579"/>
                </a:lnTo>
                <a:lnTo>
                  <a:pt x="80254" y="36274"/>
                </a:lnTo>
                <a:lnTo>
                  <a:pt x="80416" y="27609"/>
                </a:lnTo>
                <a:lnTo>
                  <a:pt x="77190" y="21615"/>
                </a:lnTo>
                <a:lnTo>
                  <a:pt x="71539" y="17741"/>
                </a:lnTo>
                <a:lnTo>
                  <a:pt x="65912" y="13830"/>
                </a:lnTo>
                <a:lnTo>
                  <a:pt x="58102" y="11722"/>
                </a:lnTo>
                <a:lnTo>
                  <a:pt x="51746" y="11557"/>
                </a:lnTo>
                <a:lnTo>
                  <a:pt x="48298" y="11468"/>
                </a:lnTo>
                <a:lnTo>
                  <a:pt x="48069" y="0"/>
                </a:lnTo>
                <a:lnTo>
                  <a:pt x="44703" y="6502"/>
                </a:lnTo>
                <a:lnTo>
                  <a:pt x="44691" y="14973"/>
                </a:lnTo>
                <a:lnTo>
                  <a:pt x="46215" y="18453"/>
                </a:lnTo>
                <a:lnTo>
                  <a:pt x="48120" y="18503"/>
                </a:lnTo>
                <a:lnTo>
                  <a:pt x="48209" y="14973"/>
                </a:lnTo>
                <a:lnTo>
                  <a:pt x="51739" y="14985"/>
                </a:lnTo>
                <a:lnTo>
                  <a:pt x="56997" y="18719"/>
                </a:lnTo>
                <a:lnTo>
                  <a:pt x="63499" y="20700"/>
                </a:lnTo>
                <a:lnTo>
                  <a:pt x="67513" y="23520"/>
                </a:lnTo>
                <a:lnTo>
                  <a:pt x="71513" y="26390"/>
                </a:lnTo>
                <a:lnTo>
                  <a:pt x="73253" y="29768"/>
                </a:lnTo>
                <a:lnTo>
                  <a:pt x="73342" y="39535"/>
                </a:lnTo>
                <a:lnTo>
                  <a:pt x="70281" y="46710"/>
                </a:lnTo>
                <a:lnTo>
                  <a:pt x="63131" y="54495"/>
                </a:lnTo>
                <a:lnTo>
                  <a:pt x="58889" y="59105"/>
                </a:lnTo>
                <a:lnTo>
                  <a:pt x="54902" y="61721"/>
                </a:lnTo>
                <a:lnTo>
                  <a:pt x="50990" y="63271"/>
                </a:lnTo>
                <a:lnTo>
                  <a:pt x="47078" y="64808"/>
                </a:lnTo>
                <a:lnTo>
                  <a:pt x="43141" y="65290"/>
                </a:lnTo>
                <a:lnTo>
                  <a:pt x="32918" y="65303"/>
                </a:lnTo>
                <a:lnTo>
                  <a:pt x="26415" y="64249"/>
                </a:lnTo>
                <a:lnTo>
                  <a:pt x="14046" y="64236"/>
                </a:lnTo>
                <a:lnTo>
                  <a:pt x="8420" y="64858"/>
                </a:lnTo>
                <a:lnTo>
                  <a:pt x="2590" y="67081"/>
                </a:lnTo>
                <a:lnTo>
                  <a:pt x="0" y="69494"/>
                </a:lnTo>
                <a:lnTo>
                  <a:pt x="431" y="71221"/>
                </a:lnTo>
                <a:lnTo>
                  <a:pt x="1231" y="7448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473932" y="2038467"/>
            <a:ext cx="15392" cy="38367"/>
          </a:xfrm>
          <a:custGeom>
            <a:avLst/>
            <a:gdLst/>
            <a:ahLst/>
            <a:cxnLst/>
            <a:rect l="l" t="t" r="r" b="b"/>
            <a:pathLst>
              <a:path w="15392" h="38367">
                <a:moveTo>
                  <a:pt x="3682" y="35242"/>
                </a:moveTo>
                <a:lnTo>
                  <a:pt x="6184" y="30162"/>
                </a:lnTo>
                <a:lnTo>
                  <a:pt x="9372" y="24549"/>
                </a:lnTo>
                <a:lnTo>
                  <a:pt x="12522" y="18973"/>
                </a:lnTo>
                <a:lnTo>
                  <a:pt x="11137" y="7086"/>
                </a:lnTo>
                <a:lnTo>
                  <a:pt x="14211" y="4470"/>
                </a:lnTo>
                <a:lnTo>
                  <a:pt x="15392" y="1155"/>
                </a:lnTo>
                <a:lnTo>
                  <a:pt x="12128" y="0"/>
                </a:lnTo>
                <a:lnTo>
                  <a:pt x="10731" y="3898"/>
                </a:lnTo>
                <a:lnTo>
                  <a:pt x="10239" y="6954"/>
                </a:lnTo>
                <a:lnTo>
                  <a:pt x="9728" y="10134"/>
                </a:lnTo>
                <a:lnTo>
                  <a:pt x="6553" y="15278"/>
                </a:lnTo>
                <a:lnTo>
                  <a:pt x="3251" y="21069"/>
                </a:lnTo>
                <a:lnTo>
                  <a:pt x="0" y="26809"/>
                </a:lnTo>
                <a:lnTo>
                  <a:pt x="228" y="38277"/>
                </a:lnTo>
                <a:lnTo>
                  <a:pt x="3676" y="38367"/>
                </a:lnTo>
                <a:lnTo>
                  <a:pt x="3682" y="3524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486455" y="2039622"/>
            <a:ext cx="5156" cy="17818"/>
          </a:xfrm>
          <a:custGeom>
            <a:avLst/>
            <a:gdLst/>
            <a:ahLst/>
            <a:cxnLst/>
            <a:rect l="l" t="t" r="r" b="b"/>
            <a:pathLst>
              <a:path w="5156" h="17818">
                <a:moveTo>
                  <a:pt x="3848" y="11823"/>
                </a:moveTo>
                <a:lnTo>
                  <a:pt x="5156" y="3873"/>
                </a:lnTo>
                <a:lnTo>
                  <a:pt x="4470" y="571"/>
                </a:lnTo>
                <a:lnTo>
                  <a:pt x="2870" y="0"/>
                </a:lnTo>
                <a:lnTo>
                  <a:pt x="1689" y="3314"/>
                </a:lnTo>
                <a:lnTo>
                  <a:pt x="495" y="6629"/>
                </a:lnTo>
                <a:lnTo>
                  <a:pt x="0" y="17818"/>
                </a:lnTo>
                <a:lnTo>
                  <a:pt x="3848" y="1182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485071" y="2042938"/>
            <a:ext cx="3073" cy="14503"/>
          </a:xfrm>
          <a:custGeom>
            <a:avLst/>
            <a:gdLst/>
            <a:ahLst/>
            <a:cxnLst/>
            <a:rect l="l" t="t" r="r" b="b"/>
            <a:pathLst>
              <a:path w="3073" h="14503">
                <a:moveTo>
                  <a:pt x="0" y="2616"/>
                </a:moveTo>
                <a:lnTo>
                  <a:pt x="1384" y="14503"/>
                </a:lnTo>
                <a:lnTo>
                  <a:pt x="1879" y="3314"/>
                </a:lnTo>
                <a:lnTo>
                  <a:pt x="3073" y="0"/>
                </a:lnTo>
                <a:lnTo>
                  <a:pt x="0" y="2616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473984" y="2080249"/>
            <a:ext cx="8877" cy="3746"/>
          </a:xfrm>
          <a:custGeom>
            <a:avLst/>
            <a:gdLst/>
            <a:ahLst/>
            <a:cxnLst/>
            <a:rect l="l" t="t" r="r" b="b"/>
            <a:pathLst>
              <a:path w="8877" h="3746">
                <a:moveTo>
                  <a:pt x="88" y="0"/>
                </a:moveTo>
                <a:lnTo>
                  <a:pt x="0" y="3530"/>
                </a:lnTo>
                <a:lnTo>
                  <a:pt x="8877" y="3746"/>
                </a:lnTo>
                <a:lnTo>
                  <a:pt x="3619" y="12"/>
                </a:lnTo>
                <a:lnTo>
                  <a:pt x="88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429711" y="2134796"/>
            <a:ext cx="3416" cy="4140"/>
          </a:xfrm>
          <a:custGeom>
            <a:avLst/>
            <a:gdLst/>
            <a:ahLst/>
            <a:cxnLst/>
            <a:rect l="l" t="t" r="r" b="b"/>
            <a:pathLst>
              <a:path w="3416" h="4140">
                <a:moveTo>
                  <a:pt x="1244" y="4140"/>
                </a:moveTo>
                <a:lnTo>
                  <a:pt x="3416" y="0"/>
                </a:lnTo>
                <a:lnTo>
                  <a:pt x="0" y="850"/>
                </a:lnTo>
                <a:lnTo>
                  <a:pt x="1244" y="41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690292" y="2057567"/>
            <a:ext cx="1178" cy="3124"/>
          </a:xfrm>
          <a:custGeom>
            <a:avLst/>
            <a:gdLst/>
            <a:ahLst/>
            <a:cxnLst/>
            <a:rect l="l" t="t" r="r" b="b"/>
            <a:pathLst>
              <a:path w="1178" h="3124">
                <a:moveTo>
                  <a:pt x="1178" y="3124"/>
                </a:moveTo>
                <a:lnTo>
                  <a:pt x="822" y="0"/>
                </a:lnTo>
                <a:lnTo>
                  <a:pt x="0" y="2395"/>
                </a:lnTo>
                <a:lnTo>
                  <a:pt x="1178" y="31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569768" y="2054227"/>
            <a:ext cx="150495" cy="74828"/>
          </a:xfrm>
          <a:custGeom>
            <a:avLst/>
            <a:gdLst/>
            <a:ahLst/>
            <a:cxnLst/>
            <a:rect l="l" t="t" r="r" b="b"/>
            <a:pathLst>
              <a:path w="150494" h="74828">
                <a:moveTo>
                  <a:pt x="124255" y="31354"/>
                </a:moveTo>
                <a:lnTo>
                  <a:pt x="124713" y="30924"/>
                </a:lnTo>
                <a:lnTo>
                  <a:pt x="127774" y="25171"/>
                </a:lnTo>
                <a:lnTo>
                  <a:pt x="127812" y="15735"/>
                </a:lnTo>
                <a:lnTo>
                  <a:pt x="126593" y="12204"/>
                </a:lnTo>
                <a:lnTo>
                  <a:pt x="124142" y="9347"/>
                </a:lnTo>
                <a:lnTo>
                  <a:pt x="122013" y="6830"/>
                </a:lnTo>
                <a:lnTo>
                  <a:pt x="113766" y="9575"/>
                </a:lnTo>
                <a:lnTo>
                  <a:pt x="112648" y="6235"/>
                </a:lnTo>
                <a:lnTo>
                  <a:pt x="113263" y="4282"/>
                </a:lnTo>
                <a:lnTo>
                  <a:pt x="120205" y="6667"/>
                </a:lnTo>
                <a:lnTo>
                  <a:pt x="120525" y="5735"/>
                </a:lnTo>
                <a:lnTo>
                  <a:pt x="121348" y="3340"/>
                </a:lnTo>
                <a:lnTo>
                  <a:pt x="121704" y="6464"/>
                </a:lnTo>
                <a:lnTo>
                  <a:pt x="120525" y="5735"/>
                </a:lnTo>
                <a:lnTo>
                  <a:pt x="122013" y="6830"/>
                </a:lnTo>
                <a:lnTo>
                  <a:pt x="122466" y="6680"/>
                </a:lnTo>
                <a:lnTo>
                  <a:pt x="124866" y="3352"/>
                </a:lnTo>
                <a:lnTo>
                  <a:pt x="123913" y="495"/>
                </a:lnTo>
                <a:lnTo>
                  <a:pt x="122491" y="12"/>
                </a:lnTo>
                <a:lnTo>
                  <a:pt x="120230" y="0"/>
                </a:lnTo>
                <a:lnTo>
                  <a:pt x="118173" y="4279"/>
                </a:lnTo>
                <a:lnTo>
                  <a:pt x="113703" y="2882"/>
                </a:lnTo>
                <a:lnTo>
                  <a:pt x="111531" y="2908"/>
                </a:lnTo>
                <a:lnTo>
                  <a:pt x="112737" y="4102"/>
                </a:lnTo>
                <a:lnTo>
                  <a:pt x="111594" y="9601"/>
                </a:lnTo>
                <a:lnTo>
                  <a:pt x="115112" y="10706"/>
                </a:lnTo>
                <a:lnTo>
                  <a:pt x="118770" y="13893"/>
                </a:lnTo>
                <a:lnTo>
                  <a:pt x="120738" y="17284"/>
                </a:lnTo>
                <a:lnTo>
                  <a:pt x="120789" y="22580"/>
                </a:lnTo>
                <a:lnTo>
                  <a:pt x="118884" y="26746"/>
                </a:lnTo>
                <a:lnTo>
                  <a:pt x="118135" y="29717"/>
                </a:lnTo>
                <a:lnTo>
                  <a:pt x="119633" y="35686"/>
                </a:lnTo>
                <a:lnTo>
                  <a:pt x="117233" y="33121"/>
                </a:lnTo>
                <a:lnTo>
                  <a:pt x="116331" y="36525"/>
                </a:lnTo>
                <a:lnTo>
                  <a:pt x="126453" y="39217"/>
                </a:lnTo>
                <a:lnTo>
                  <a:pt x="133515" y="42494"/>
                </a:lnTo>
                <a:lnTo>
                  <a:pt x="137820" y="45669"/>
                </a:lnTo>
                <a:lnTo>
                  <a:pt x="141414" y="48793"/>
                </a:lnTo>
                <a:lnTo>
                  <a:pt x="143141" y="51511"/>
                </a:lnTo>
                <a:lnTo>
                  <a:pt x="143433" y="54736"/>
                </a:lnTo>
                <a:lnTo>
                  <a:pt x="140550" y="59004"/>
                </a:lnTo>
                <a:lnTo>
                  <a:pt x="137477" y="61048"/>
                </a:lnTo>
                <a:lnTo>
                  <a:pt x="132968" y="62496"/>
                </a:lnTo>
                <a:lnTo>
                  <a:pt x="128473" y="63957"/>
                </a:lnTo>
                <a:lnTo>
                  <a:pt x="122605" y="64871"/>
                </a:lnTo>
                <a:lnTo>
                  <a:pt x="112864" y="64871"/>
                </a:lnTo>
                <a:lnTo>
                  <a:pt x="109893" y="64731"/>
                </a:lnTo>
                <a:lnTo>
                  <a:pt x="106756" y="64414"/>
                </a:lnTo>
                <a:lnTo>
                  <a:pt x="94761" y="62510"/>
                </a:lnTo>
                <a:lnTo>
                  <a:pt x="82482" y="59673"/>
                </a:lnTo>
                <a:lnTo>
                  <a:pt x="69920" y="56784"/>
                </a:lnTo>
                <a:lnTo>
                  <a:pt x="57080" y="54722"/>
                </a:lnTo>
                <a:lnTo>
                  <a:pt x="48475" y="54241"/>
                </a:lnTo>
                <a:lnTo>
                  <a:pt x="45567" y="54241"/>
                </a:lnTo>
                <a:lnTo>
                  <a:pt x="42633" y="54406"/>
                </a:lnTo>
                <a:lnTo>
                  <a:pt x="39700" y="54813"/>
                </a:lnTo>
                <a:lnTo>
                  <a:pt x="31368" y="55879"/>
                </a:lnTo>
                <a:lnTo>
                  <a:pt x="26682" y="59905"/>
                </a:lnTo>
                <a:lnTo>
                  <a:pt x="23190" y="62839"/>
                </a:lnTo>
                <a:lnTo>
                  <a:pt x="19850" y="65531"/>
                </a:lnTo>
                <a:lnTo>
                  <a:pt x="16255" y="67208"/>
                </a:lnTo>
                <a:lnTo>
                  <a:pt x="14160" y="67767"/>
                </a:lnTo>
                <a:lnTo>
                  <a:pt x="8381" y="67779"/>
                </a:lnTo>
                <a:lnTo>
                  <a:pt x="5079" y="67373"/>
                </a:lnTo>
                <a:lnTo>
                  <a:pt x="3530" y="69659"/>
                </a:lnTo>
                <a:lnTo>
                  <a:pt x="838" y="66332"/>
                </a:lnTo>
                <a:lnTo>
                  <a:pt x="2298" y="57276"/>
                </a:lnTo>
                <a:lnTo>
                  <a:pt x="228" y="53466"/>
                </a:lnTo>
                <a:lnTo>
                  <a:pt x="0" y="69748"/>
                </a:lnTo>
                <a:lnTo>
                  <a:pt x="3809" y="74307"/>
                </a:lnTo>
                <a:lnTo>
                  <a:pt x="7658" y="74815"/>
                </a:lnTo>
                <a:lnTo>
                  <a:pt x="15036" y="74828"/>
                </a:lnTo>
                <a:lnTo>
                  <a:pt x="18351" y="74015"/>
                </a:lnTo>
                <a:lnTo>
                  <a:pt x="21069" y="72732"/>
                </a:lnTo>
                <a:lnTo>
                  <a:pt x="25145" y="70789"/>
                </a:lnTo>
                <a:lnTo>
                  <a:pt x="27698" y="68084"/>
                </a:lnTo>
                <a:lnTo>
                  <a:pt x="30352" y="66090"/>
                </a:lnTo>
                <a:lnTo>
                  <a:pt x="33032" y="64084"/>
                </a:lnTo>
                <a:lnTo>
                  <a:pt x="35699" y="62483"/>
                </a:lnTo>
                <a:lnTo>
                  <a:pt x="40639" y="61798"/>
                </a:lnTo>
                <a:lnTo>
                  <a:pt x="43243" y="61442"/>
                </a:lnTo>
                <a:lnTo>
                  <a:pt x="45846" y="61290"/>
                </a:lnTo>
                <a:lnTo>
                  <a:pt x="48475" y="61290"/>
                </a:lnTo>
                <a:lnTo>
                  <a:pt x="60614" y="62256"/>
                </a:lnTo>
                <a:lnTo>
                  <a:pt x="72962" y="64670"/>
                </a:lnTo>
                <a:lnTo>
                  <a:pt x="85511" y="67653"/>
                </a:lnTo>
                <a:lnTo>
                  <a:pt x="98251" y="70327"/>
                </a:lnTo>
                <a:lnTo>
                  <a:pt x="106044" y="71424"/>
                </a:lnTo>
                <a:lnTo>
                  <a:pt x="109397" y="71754"/>
                </a:lnTo>
                <a:lnTo>
                  <a:pt x="112610" y="71920"/>
                </a:lnTo>
                <a:lnTo>
                  <a:pt x="125742" y="71907"/>
                </a:lnTo>
                <a:lnTo>
                  <a:pt x="134023" y="70205"/>
                </a:lnTo>
                <a:lnTo>
                  <a:pt x="140131" y="67182"/>
                </a:lnTo>
                <a:lnTo>
                  <a:pt x="143167" y="65671"/>
                </a:lnTo>
                <a:lnTo>
                  <a:pt x="147523" y="61544"/>
                </a:lnTo>
                <a:lnTo>
                  <a:pt x="149364" y="59283"/>
                </a:lnTo>
                <a:lnTo>
                  <a:pt x="150494" y="56514"/>
                </a:lnTo>
                <a:lnTo>
                  <a:pt x="150482" y="53606"/>
                </a:lnTo>
                <a:lnTo>
                  <a:pt x="149669" y="48615"/>
                </a:lnTo>
                <a:lnTo>
                  <a:pt x="148208" y="46354"/>
                </a:lnTo>
                <a:lnTo>
                  <a:pt x="146011" y="42938"/>
                </a:lnTo>
                <a:lnTo>
                  <a:pt x="142455" y="39903"/>
                </a:lnTo>
                <a:lnTo>
                  <a:pt x="137502" y="37134"/>
                </a:lnTo>
                <a:lnTo>
                  <a:pt x="132549" y="34353"/>
                </a:lnTo>
                <a:lnTo>
                  <a:pt x="126161" y="31864"/>
                </a:lnTo>
                <a:lnTo>
                  <a:pt x="124255" y="313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683584" y="2080974"/>
            <a:ext cx="5816" cy="9779"/>
          </a:xfrm>
          <a:custGeom>
            <a:avLst/>
            <a:gdLst/>
            <a:ahLst/>
            <a:cxnLst/>
            <a:rect l="l" t="t" r="r" b="b"/>
            <a:pathLst>
              <a:path w="5816" h="9779">
                <a:moveTo>
                  <a:pt x="5816" y="8940"/>
                </a:moveTo>
                <a:lnTo>
                  <a:pt x="4318" y="2971"/>
                </a:lnTo>
                <a:lnTo>
                  <a:pt x="5067" y="0"/>
                </a:lnTo>
                <a:lnTo>
                  <a:pt x="1003" y="3797"/>
                </a:lnTo>
                <a:lnTo>
                  <a:pt x="0" y="7226"/>
                </a:lnTo>
                <a:lnTo>
                  <a:pt x="2514" y="9778"/>
                </a:lnTo>
                <a:lnTo>
                  <a:pt x="3416" y="6375"/>
                </a:lnTo>
                <a:lnTo>
                  <a:pt x="5816" y="894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382810" y="2010527"/>
            <a:ext cx="309448" cy="53301"/>
          </a:xfrm>
          <a:custGeom>
            <a:avLst/>
            <a:gdLst/>
            <a:ahLst/>
            <a:cxnLst/>
            <a:rect l="l" t="t" r="r" b="b"/>
            <a:pathLst>
              <a:path w="309448" h="53301">
                <a:moveTo>
                  <a:pt x="187998" y="35699"/>
                </a:moveTo>
                <a:lnTo>
                  <a:pt x="187985" y="33197"/>
                </a:lnTo>
                <a:lnTo>
                  <a:pt x="187782" y="30010"/>
                </a:lnTo>
                <a:lnTo>
                  <a:pt x="187578" y="26885"/>
                </a:lnTo>
                <a:lnTo>
                  <a:pt x="186956" y="22974"/>
                </a:lnTo>
                <a:lnTo>
                  <a:pt x="184175" y="19316"/>
                </a:lnTo>
                <a:lnTo>
                  <a:pt x="181063" y="15176"/>
                </a:lnTo>
                <a:lnTo>
                  <a:pt x="179831" y="12319"/>
                </a:lnTo>
                <a:lnTo>
                  <a:pt x="178523" y="8521"/>
                </a:lnTo>
                <a:lnTo>
                  <a:pt x="177672" y="5676"/>
                </a:lnTo>
                <a:lnTo>
                  <a:pt x="176237" y="3060"/>
                </a:lnTo>
                <a:lnTo>
                  <a:pt x="172669" y="965"/>
                </a:lnTo>
                <a:lnTo>
                  <a:pt x="167106" y="444"/>
                </a:lnTo>
                <a:lnTo>
                  <a:pt x="163728" y="228"/>
                </a:lnTo>
                <a:lnTo>
                  <a:pt x="152234" y="25"/>
                </a:lnTo>
                <a:lnTo>
                  <a:pt x="150240" y="0"/>
                </a:lnTo>
                <a:lnTo>
                  <a:pt x="137122" y="691"/>
                </a:lnTo>
                <a:lnTo>
                  <a:pt x="124409" y="2389"/>
                </a:lnTo>
                <a:lnTo>
                  <a:pt x="111957" y="4597"/>
                </a:lnTo>
                <a:lnTo>
                  <a:pt x="99622" y="6818"/>
                </a:lnTo>
                <a:lnTo>
                  <a:pt x="87262" y="8553"/>
                </a:lnTo>
                <a:lnTo>
                  <a:pt x="83870" y="8877"/>
                </a:lnTo>
                <a:lnTo>
                  <a:pt x="80733" y="8978"/>
                </a:lnTo>
                <a:lnTo>
                  <a:pt x="70807" y="8606"/>
                </a:lnTo>
                <a:lnTo>
                  <a:pt x="57902" y="7822"/>
                </a:lnTo>
                <a:lnTo>
                  <a:pt x="43577" y="7157"/>
                </a:lnTo>
                <a:lnTo>
                  <a:pt x="27368" y="7048"/>
                </a:lnTo>
                <a:lnTo>
                  <a:pt x="19265" y="7531"/>
                </a:lnTo>
                <a:lnTo>
                  <a:pt x="12826" y="9194"/>
                </a:lnTo>
                <a:lnTo>
                  <a:pt x="9601" y="10045"/>
                </a:lnTo>
                <a:lnTo>
                  <a:pt x="6756" y="11163"/>
                </a:lnTo>
                <a:lnTo>
                  <a:pt x="2108" y="14668"/>
                </a:lnTo>
                <a:lnTo>
                  <a:pt x="317" y="17348"/>
                </a:lnTo>
                <a:lnTo>
                  <a:pt x="50" y="20472"/>
                </a:lnTo>
                <a:lnTo>
                  <a:pt x="0" y="23101"/>
                </a:lnTo>
                <a:lnTo>
                  <a:pt x="1968" y="26263"/>
                </a:lnTo>
                <a:lnTo>
                  <a:pt x="4038" y="28562"/>
                </a:lnTo>
                <a:lnTo>
                  <a:pt x="6832" y="29730"/>
                </a:lnTo>
                <a:lnTo>
                  <a:pt x="10147" y="30708"/>
                </a:lnTo>
                <a:lnTo>
                  <a:pt x="20506" y="32614"/>
                </a:lnTo>
                <a:lnTo>
                  <a:pt x="33221" y="33540"/>
                </a:lnTo>
                <a:lnTo>
                  <a:pt x="47416" y="33837"/>
                </a:lnTo>
                <a:lnTo>
                  <a:pt x="87998" y="33845"/>
                </a:lnTo>
                <a:lnTo>
                  <a:pt x="93116" y="34150"/>
                </a:lnTo>
                <a:lnTo>
                  <a:pt x="98196" y="34429"/>
                </a:lnTo>
                <a:lnTo>
                  <a:pt x="101362" y="34894"/>
                </a:lnTo>
                <a:lnTo>
                  <a:pt x="101853" y="31838"/>
                </a:lnTo>
                <a:lnTo>
                  <a:pt x="103250" y="27940"/>
                </a:lnTo>
                <a:lnTo>
                  <a:pt x="98920" y="27457"/>
                </a:lnTo>
                <a:lnTo>
                  <a:pt x="93535" y="27127"/>
                </a:lnTo>
                <a:lnTo>
                  <a:pt x="88163" y="26809"/>
                </a:lnTo>
                <a:lnTo>
                  <a:pt x="52603" y="26809"/>
                </a:lnTo>
                <a:lnTo>
                  <a:pt x="38708" y="26665"/>
                </a:lnTo>
                <a:lnTo>
                  <a:pt x="26071" y="26070"/>
                </a:lnTo>
                <a:lnTo>
                  <a:pt x="19164" y="25349"/>
                </a:lnTo>
                <a:lnTo>
                  <a:pt x="14782" y="24752"/>
                </a:lnTo>
                <a:lnTo>
                  <a:pt x="11239" y="23876"/>
                </a:lnTo>
                <a:lnTo>
                  <a:pt x="8140" y="22415"/>
                </a:lnTo>
                <a:lnTo>
                  <a:pt x="7518" y="19481"/>
                </a:lnTo>
                <a:lnTo>
                  <a:pt x="10477" y="17132"/>
                </a:lnTo>
                <a:lnTo>
                  <a:pt x="14198" y="15836"/>
                </a:lnTo>
                <a:lnTo>
                  <a:pt x="19024" y="15125"/>
                </a:lnTo>
                <a:lnTo>
                  <a:pt x="23850" y="14376"/>
                </a:lnTo>
                <a:lnTo>
                  <a:pt x="29743" y="14084"/>
                </a:lnTo>
                <a:lnTo>
                  <a:pt x="35979" y="14084"/>
                </a:lnTo>
                <a:lnTo>
                  <a:pt x="50105" y="14454"/>
                </a:lnTo>
                <a:lnTo>
                  <a:pt x="63829" y="15235"/>
                </a:lnTo>
                <a:lnTo>
                  <a:pt x="75705" y="15901"/>
                </a:lnTo>
                <a:lnTo>
                  <a:pt x="84467" y="15887"/>
                </a:lnTo>
                <a:lnTo>
                  <a:pt x="97451" y="14288"/>
                </a:lnTo>
                <a:lnTo>
                  <a:pt x="110083" y="12112"/>
                </a:lnTo>
                <a:lnTo>
                  <a:pt x="122516" y="9854"/>
                </a:lnTo>
                <a:lnTo>
                  <a:pt x="134899" y="8012"/>
                </a:lnTo>
                <a:lnTo>
                  <a:pt x="147385" y="7081"/>
                </a:lnTo>
                <a:lnTo>
                  <a:pt x="152120" y="7061"/>
                </a:lnTo>
                <a:lnTo>
                  <a:pt x="160185" y="7200"/>
                </a:lnTo>
                <a:lnTo>
                  <a:pt x="165226" y="7302"/>
                </a:lnTo>
                <a:lnTo>
                  <a:pt x="168160" y="7607"/>
                </a:lnTo>
                <a:lnTo>
                  <a:pt x="171119" y="8216"/>
                </a:lnTo>
                <a:lnTo>
                  <a:pt x="171818" y="10833"/>
                </a:lnTo>
                <a:lnTo>
                  <a:pt x="172783" y="13462"/>
                </a:lnTo>
                <a:lnTo>
                  <a:pt x="173774" y="16103"/>
                </a:lnTo>
                <a:lnTo>
                  <a:pt x="175450" y="19456"/>
                </a:lnTo>
                <a:lnTo>
                  <a:pt x="178549" y="23558"/>
                </a:lnTo>
                <a:lnTo>
                  <a:pt x="180149" y="26377"/>
                </a:lnTo>
                <a:lnTo>
                  <a:pt x="180936" y="30353"/>
                </a:lnTo>
                <a:lnTo>
                  <a:pt x="180746" y="33248"/>
                </a:lnTo>
                <a:lnTo>
                  <a:pt x="181267" y="36652"/>
                </a:lnTo>
                <a:lnTo>
                  <a:pt x="181775" y="40043"/>
                </a:lnTo>
                <a:lnTo>
                  <a:pt x="183451" y="43980"/>
                </a:lnTo>
                <a:lnTo>
                  <a:pt x="187375" y="47066"/>
                </a:lnTo>
                <a:lnTo>
                  <a:pt x="189966" y="49149"/>
                </a:lnTo>
                <a:lnTo>
                  <a:pt x="193116" y="50292"/>
                </a:lnTo>
                <a:lnTo>
                  <a:pt x="196456" y="50990"/>
                </a:lnTo>
                <a:lnTo>
                  <a:pt x="199796" y="51676"/>
                </a:lnTo>
                <a:lnTo>
                  <a:pt x="203390" y="51892"/>
                </a:lnTo>
                <a:lnTo>
                  <a:pt x="215836" y="51892"/>
                </a:lnTo>
                <a:lnTo>
                  <a:pt x="225069" y="50571"/>
                </a:lnTo>
                <a:lnTo>
                  <a:pt x="230339" y="50558"/>
                </a:lnTo>
                <a:lnTo>
                  <a:pt x="242900" y="49973"/>
                </a:lnTo>
                <a:lnTo>
                  <a:pt x="255693" y="48779"/>
                </a:lnTo>
                <a:lnTo>
                  <a:pt x="268490" y="47565"/>
                </a:lnTo>
                <a:lnTo>
                  <a:pt x="281061" y="46924"/>
                </a:lnTo>
                <a:lnTo>
                  <a:pt x="291490" y="46901"/>
                </a:lnTo>
                <a:lnTo>
                  <a:pt x="297786" y="47593"/>
                </a:lnTo>
                <a:lnTo>
                  <a:pt x="296087" y="49974"/>
                </a:lnTo>
                <a:lnTo>
                  <a:pt x="297091" y="52844"/>
                </a:lnTo>
                <a:lnTo>
                  <a:pt x="298551" y="53301"/>
                </a:lnTo>
                <a:lnTo>
                  <a:pt x="299694" y="47802"/>
                </a:lnTo>
                <a:lnTo>
                  <a:pt x="298488" y="46609"/>
                </a:lnTo>
                <a:lnTo>
                  <a:pt x="300659" y="46583"/>
                </a:lnTo>
                <a:lnTo>
                  <a:pt x="305130" y="47980"/>
                </a:lnTo>
                <a:lnTo>
                  <a:pt x="307187" y="43700"/>
                </a:lnTo>
                <a:lnTo>
                  <a:pt x="309448" y="43713"/>
                </a:lnTo>
                <a:lnTo>
                  <a:pt x="297105" y="40799"/>
                </a:lnTo>
                <a:lnTo>
                  <a:pt x="284347" y="39873"/>
                </a:lnTo>
                <a:lnTo>
                  <a:pt x="282867" y="39865"/>
                </a:lnTo>
                <a:lnTo>
                  <a:pt x="269845" y="40400"/>
                </a:lnTo>
                <a:lnTo>
                  <a:pt x="256875" y="41577"/>
                </a:lnTo>
                <a:lnTo>
                  <a:pt x="244196" y="42807"/>
                </a:lnTo>
                <a:lnTo>
                  <a:pt x="232051" y="43501"/>
                </a:lnTo>
                <a:lnTo>
                  <a:pt x="224167" y="43573"/>
                </a:lnTo>
                <a:lnTo>
                  <a:pt x="215201" y="44856"/>
                </a:lnTo>
                <a:lnTo>
                  <a:pt x="203695" y="44856"/>
                </a:lnTo>
                <a:lnTo>
                  <a:pt x="200520" y="44627"/>
                </a:lnTo>
                <a:lnTo>
                  <a:pt x="197865" y="44094"/>
                </a:lnTo>
                <a:lnTo>
                  <a:pt x="195211" y="43548"/>
                </a:lnTo>
                <a:lnTo>
                  <a:pt x="191795" y="41579"/>
                </a:lnTo>
                <a:lnTo>
                  <a:pt x="189293" y="38950"/>
                </a:lnTo>
                <a:lnTo>
                  <a:pt x="187998" y="356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659247" y="3052708"/>
            <a:ext cx="371155" cy="167629"/>
          </a:xfrm>
          <a:custGeom>
            <a:avLst/>
            <a:gdLst/>
            <a:ahLst/>
            <a:cxnLst/>
            <a:rect l="l" t="t" r="r" b="b"/>
            <a:pathLst>
              <a:path w="371155" h="167629">
                <a:moveTo>
                  <a:pt x="45195" y="113896"/>
                </a:moveTo>
                <a:lnTo>
                  <a:pt x="43345" y="114547"/>
                </a:lnTo>
                <a:lnTo>
                  <a:pt x="48183" y="122056"/>
                </a:lnTo>
                <a:lnTo>
                  <a:pt x="57318" y="126578"/>
                </a:lnTo>
                <a:lnTo>
                  <a:pt x="69529" y="128553"/>
                </a:lnTo>
                <a:lnTo>
                  <a:pt x="83597" y="128420"/>
                </a:lnTo>
                <a:lnTo>
                  <a:pt x="98301" y="126619"/>
                </a:lnTo>
                <a:lnTo>
                  <a:pt x="112421" y="123590"/>
                </a:lnTo>
                <a:lnTo>
                  <a:pt x="124736" y="119771"/>
                </a:lnTo>
                <a:lnTo>
                  <a:pt x="134026" y="115604"/>
                </a:lnTo>
                <a:lnTo>
                  <a:pt x="138861" y="112261"/>
                </a:lnTo>
                <a:lnTo>
                  <a:pt x="150888" y="99865"/>
                </a:lnTo>
                <a:lnTo>
                  <a:pt x="195757" y="159124"/>
                </a:lnTo>
                <a:lnTo>
                  <a:pt x="210461" y="148235"/>
                </a:lnTo>
                <a:lnTo>
                  <a:pt x="218814" y="144097"/>
                </a:lnTo>
                <a:lnTo>
                  <a:pt x="222704" y="147185"/>
                </a:lnTo>
                <a:lnTo>
                  <a:pt x="224018" y="157971"/>
                </a:lnTo>
                <a:lnTo>
                  <a:pt x="224294" y="166286"/>
                </a:lnTo>
                <a:lnTo>
                  <a:pt x="238478" y="167629"/>
                </a:lnTo>
                <a:lnTo>
                  <a:pt x="246698" y="164424"/>
                </a:lnTo>
                <a:lnTo>
                  <a:pt x="253055" y="159420"/>
                </a:lnTo>
                <a:lnTo>
                  <a:pt x="261647" y="155366"/>
                </a:lnTo>
                <a:lnTo>
                  <a:pt x="264464" y="154844"/>
                </a:lnTo>
                <a:lnTo>
                  <a:pt x="276907" y="154422"/>
                </a:lnTo>
                <a:lnTo>
                  <a:pt x="289316" y="155963"/>
                </a:lnTo>
                <a:lnTo>
                  <a:pt x="301688" y="158621"/>
                </a:lnTo>
                <a:lnTo>
                  <a:pt x="314018" y="161553"/>
                </a:lnTo>
                <a:lnTo>
                  <a:pt x="326304" y="163913"/>
                </a:lnTo>
                <a:lnTo>
                  <a:pt x="330695" y="164458"/>
                </a:lnTo>
                <a:lnTo>
                  <a:pt x="343810" y="164846"/>
                </a:lnTo>
                <a:lnTo>
                  <a:pt x="354709" y="163396"/>
                </a:lnTo>
                <a:lnTo>
                  <a:pt x="363096" y="160448"/>
                </a:lnTo>
                <a:lnTo>
                  <a:pt x="368677" y="156343"/>
                </a:lnTo>
                <a:lnTo>
                  <a:pt x="371155" y="151421"/>
                </a:lnTo>
                <a:lnTo>
                  <a:pt x="370236" y="146024"/>
                </a:lnTo>
                <a:lnTo>
                  <a:pt x="365624" y="140492"/>
                </a:lnTo>
                <a:lnTo>
                  <a:pt x="357023" y="135166"/>
                </a:lnTo>
                <a:lnTo>
                  <a:pt x="344139" y="130386"/>
                </a:lnTo>
                <a:lnTo>
                  <a:pt x="341528" y="129660"/>
                </a:lnTo>
                <a:lnTo>
                  <a:pt x="348177" y="119051"/>
                </a:lnTo>
                <a:lnTo>
                  <a:pt x="346364" y="108942"/>
                </a:lnTo>
                <a:lnTo>
                  <a:pt x="336943" y="102786"/>
                </a:lnTo>
                <a:lnTo>
                  <a:pt x="345643" y="99878"/>
                </a:lnTo>
                <a:lnTo>
                  <a:pt x="333910" y="97114"/>
                </a:lnTo>
                <a:lnTo>
                  <a:pt x="321580" y="96231"/>
                </a:lnTo>
                <a:lnTo>
                  <a:pt x="308886" y="96643"/>
                </a:lnTo>
                <a:lnTo>
                  <a:pt x="296062" y="97768"/>
                </a:lnTo>
                <a:lnTo>
                  <a:pt x="283340" y="99021"/>
                </a:lnTo>
                <a:lnTo>
                  <a:pt x="270954" y="99817"/>
                </a:lnTo>
                <a:lnTo>
                  <a:pt x="267652" y="99878"/>
                </a:lnTo>
                <a:lnTo>
                  <a:pt x="255915" y="100647"/>
                </a:lnTo>
                <a:lnTo>
                  <a:pt x="242011" y="101176"/>
                </a:lnTo>
                <a:lnTo>
                  <a:pt x="229868" y="98940"/>
                </a:lnTo>
                <a:lnTo>
                  <a:pt x="226910" y="97160"/>
                </a:lnTo>
                <a:lnTo>
                  <a:pt x="221955" y="88080"/>
                </a:lnTo>
                <a:lnTo>
                  <a:pt x="220829" y="78442"/>
                </a:lnTo>
                <a:lnTo>
                  <a:pt x="218706" y="74275"/>
                </a:lnTo>
                <a:lnTo>
                  <a:pt x="213725" y="65833"/>
                </a:lnTo>
                <a:lnTo>
                  <a:pt x="212049" y="60677"/>
                </a:lnTo>
                <a:lnTo>
                  <a:pt x="210124" y="57955"/>
                </a:lnTo>
                <a:lnTo>
                  <a:pt x="204394" y="56817"/>
                </a:lnTo>
                <a:lnTo>
                  <a:pt x="191304" y="56413"/>
                </a:lnTo>
                <a:lnTo>
                  <a:pt x="189509" y="56381"/>
                </a:lnTo>
                <a:lnTo>
                  <a:pt x="176653" y="56856"/>
                </a:lnTo>
                <a:lnTo>
                  <a:pt x="164093" y="58419"/>
                </a:lnTo>
                <a:lnTo>
                  <a:pt x="151681" y="60574"/>
                </a:lnTo>
                <a:lnTo>
                  <a:pt x="139270" y="62829"/>
                </a:lnTo>
                <a:lnTo>
                  <a:pt x="126712" y="64688"/>
                </a:lnTo>
                <a:lnTo>
                  <a:pt x="121500" y="65220"/>
                </a:lnTo>
                <a:lnTo>
                  <a:pt x="117828" y="60906"/>
                </a:lnTo>
                <a:lnTo>
                  <a:pt x="109784" y="49931"/>
                </a:lnTo>
                <a:lnTo>
                  <a:pt x="99394" y="35430"/>
                </a:lnTo>
                <a:lnTo>
                  <a:pt x="97764" y="33152"/>
                </a:lnTo>
                <a:lnTo>
                  <a:pt x="91802" y="44451"/>
                </a:lnTo>
                <a:lnTo>
                  <a:pt x="87859" y="55985"/>
                </a:lnTo>
                <a:lnTo>
                  <a:pt x="87718" y="59149"/>
                </a:lnTo>
                <a:lnTo>
                  <a:pt x="101588" y="61250"/>
                </a:lnTo>
                <a:lnTo>
                  <a:pt x="110989" y="66363"/>
                </a:lnTo>
                <a:lnTo>
                  <a:pt x="115748" y="73933"/>
                </a:lnTo>
                <a:lnTo>
                  <a:pt x="115693" y="83402"/>
                </a:lnTo>
                <a:lnTo>
                  <a:pt x="110650" y="94214"/>
                </a:lnTo>
                <a:lnTo>
                  <a:pt x="105219" y="101047"/>
                </a:lnTo>
                <a:lnTo>
                  <a:pt x="95408" y="109008"/>
                </a:lnTo>
                <a:lnTo>
                  <a:pt x="85691" y="112415"/>
                </a:lnTo>
                <a:lnTo>
                  <a:pt x="75938" y="112937"/>
                </a:lnTo>
                <a:lnTo>
                  <a:pt x="66023" y="112245"/>
                </a:lnTo>
                <a:lnTo>
                  <a:pt x="55818" y="112008"/>
                </a:lnTo>
                <a:lnTo>
                  <a:pt x="45195" y="113896"/>
                </a:lnTo>
                <a:close/>
              </a:path>
              <a:path w="371155" h="167629">
                <a:moveTo>
                  <a:pt x="2738" y="14929"/>
                </a:moveTo>
                <a:lnTo>
                  <a:pt x="11040" y="17712"/>
                </a:lnTo>
                <a:lnTo>
                  <a:pt x="23401" y="19045"/>
                </a:lnTo>
                <a:lnTo>
                  <a:pt x="38318" y="19412"/>
                </a:lnTo>
                <a:lnTo>
                  <a:pt x="69809" y="19173"/>
                </a:lnTo>
                <a:lnTo>
                  <a:pt x="83376" y="19533"/>
                </a:lnTo>
                <a:lnTo>
                  <a:pt x="88252" y="19957"/>
                </a:lnTo>
                <a:lnTo>
                  <a:pt x="80848" y="9772"/>
                </a:lnTo>
                <a:lnTo>
                  <a:pt x="74879" y="1885"/>
                </a:lnTo>
                <a:lnTo>
                  <a:pt x="73914" y="1860"/>
                </a:lnTo>
                <a:lnTo>
                  <a:pt x="61138" y="1184"/>
                </a:lnTo>
                <a:lnTo>
                  <a:pt x="45783" y="320"/>
                </a:lnTo>
                <a:lnTo>
                  <a:pt x="29925" y="0"/>
                </a:lnTo>
                <a:lnTo>
                  <a:pt x="15638" y="953"/>
                </a:lnTo>
                <a:lnTo>
                  <a:pt x="5000" y="3911"/>
                </a:lnTo>
                <a:lnTo>
                  <a:pt x="85" y="9605"/>
                </a:lnTo>
                <a:lnTo>
                  <a:pt x="0" y="10216"/>
                </a:lnTo>
                <a:lnTo>
                  <a:pt x="2738" y="14929"/>
                </a:lnTo>
                <a:close/>
              </a:path>
              <a:path w="371155" h="167629">
                <a:moveTo>
                  <a:pt x="90957" y="20275"/>
                </a:moveTo>
                <a:lnTo>
                  <a:pt x="88252" y="19957"/>
                </a:lnTo>
                <a:lnTo>
                  <a:pt x="91262" y="24097"/>
                </a:lnTo>
                <a:lnTo>
                  <a:pt x="94513" y="28618"/>
                </a:lnTo>
                <a:lnTo>
                  <a:pt x="97764" y="33152"/>
                </a:lnTo>
                <a:lnTo>
                  <a:pt x="90957" y="20275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655740" y="3049169"/>
            <a:ext cx="378294" cy="174904"/>
          </a:xfrm>
          <a:custGeom>
            <a:avLst/>
            <a:gdLst/>
            <a:ahLst/>
            <a:cxnLst/>
            <a:rect l="l" t="t" r="r" b="b"/>
            <a:pathLst>
              <a:path w="378294" h="174904">
                <a:moveTo>
                  <a:pt x="125006" y="68757"/>
                </a:moveTo>
                <a:lnTo>
                  <a:pt x="124815" y="65239"/>
                </a:lnTo>
                <a:lnTo>
                  <a:pt x="125006" y="72275"/>
                </a:lnTo>
                <a:lnTo>
                  <a:pt x="125298" y="72262"/>
                </a:lnTo>
                <a:lnTo>
                  <a:pt x="125006" y="68630"/>
                </a:lnTo>
                <a:lnTo>
                  <a:pt x="124815" y="65239"/>
                </a:lnTo>
                <a:lnTo>
                  <a:pt x="125006" y="68757"/>
                </a:lnTo>
                <a:close/>
              </a:path>
              <a:path w="378294" h="174904">
                <a:moveTo>
                  <a:pt x="126784" y="65735"/>
                </a:moveTo>
                <a:lnTo>
                  <a:pt x="128102" y="64918"/>
                </a:lnTo>
                <a:lnTo>
                  <a:pt x="126286" y="65090"/>
                </a:lnTo>
                <a:lnTo>
                  <a:pt x="125006" y="65239"/>
                </a:lnTo>
                <a:lnTo>
                  <a:pt x="125006" y="68529"/>
                </a:lnTo>
                <a:lnTo>
                  <a:pt x="126784" y="65735"/>
                </a:lnTo>
                <a:close/>
              </a:path>
              <a:path w="378294" h="174904">
                <a:moveTo>
                  <a:pt x="352053" y="131432"/>
                </a:moveTo>
                <a:lnTo>
                  <a:pt x="352513" y="131000"/>
                </a:lnTo>
                <a:lnTo>
                  <a:pt x="355574" y="125247"/>
                </a:lnTo>
                <a:lnTo>
                  <a:pt x="355612" y="115811"/>
                </a:lnTo>
                <a:lnTo>
                  <a:pt x="354380" y="112280"/>
                </a:lnTo>
                <a:lnTo>
                  <a:pt x="351942" y="109410"/>
                </a:lnTo>
                <a:lnTo>
                  <a:pt x="349814" y="106906"/>
                </a:lnTo>
                <a:lnTo>
                  <a:pt x="341566" y="109651"/>
                </a:lnTo>
                <a:lnTo>
                  <a:pt x="340448" y="106324"/>
                </a:lnTo>
                <a:lnTo>
                  <a:pt x="341062" y="104358"/>
                </a:lnTo>
                <a:lnTo>
                  <a:pt x="348005" y="106743"/>
                </a:lnTo>
                <a:lnTo>
                  <a:pt x="348325" y="105811"/>
                </a:lnTo>
                <a:lnTo>
                  <a:pt x="349148" y="103416"/>
                </a:lnTo>
                <a:lnTo>
                  <a:pt x="349504" y="106540"/>
                </a:lnTo>
                <a:lnTo>
                  <a:pt x="348325" y="105811"/>
                </a:lnTo>
                <a:lnTo>
                  <a:pt x="349814" y="106906"/>
                </a:lnTo>
                <a:lnTo>
                  <a:pt x="350266" y="106756"/>
                </a:lnTo>
                <a:lnTo>
                  <a:pt x="352666" y="103428"/>
                </a:lnTo>
                <a:lnTo>
                  <a:pt x="351713" y="100571"/>
                </a:lnTo>
                <a:lnTo>
                  <a:pt x="350291" y="100088"/>
                </a:lnTo>
                <a:lnTo>
                  <a:pt x="348030" y="100075"/>
                </a:lnTo>
                <a:lnTo>
                  <a:pt x="345973" y="104355"/>
                </a:lnTo>
                <a:lnTo>
                  <a:pt x="341503" y="102946"/>
                </a:lnTo>
                <a:lnTo>
                  <a:pt x="339331" y="102971"/>
                </a:lnTo>
                <a:lnTo>
                  <a:pt x="340537" y="104178"/>
                </a:lnTo>
                <a:lnTo>
                  <a:pt x="339394" y="109677"/>
                </a:lnTo>
                <a:lnTo>
                  <a:pt x="342900" y="110782"/>
                </a:lnTo>
                <a:lnTo>
                  <a:pt x="346557" y="113969"/>
                </a:lnTo>
                <a:lnTo>
                  <a:pt x="348538" y="117347"/>
                </a:lnTo>
                <a:lnTo>
                  <a:pt x="348576" y="122643"/>
                </a:lnTo>
                <a:lnTo>
                  <a:pt x="346684" y="126822"/>
                </a:lnTo>
                <a:lnTo>
                  <a:pt x="345935" y="129793"/>
                </a:lnTo>
                <a:lnTo>
                  <a:pt x="347433" y="135762"/>
                </a:lnTo>
                <a:lnTo>
                  <a:pt x="345033" y="133197"/>
                </a:lnTo>
                <a:lnTo>
                  <a:pt x="344119" y="136601"/>
                </a:lnTo>
                <a:lnTo>
                  <a:pt x="354241" y="139293"/>
                </a:lnTo>
                <a:lnTo>
                  <a:pt x="361315" y="142557"/>
                </a:lnTo>
                <a:lnTo>
                  <a:pt x="365607" y="145745"/>
                </a:lnTo>
                <a:lnTo>
                  <a:pt x="369214" y="148869"/>
                </a:lnTo>
                <a:lnTo>
                  <a:pt x="370941" y="151587"/>
                </a:lnTo>
                <a:lnTo>
                  <a:pt x="371233" y="154812"/>
                </a:lnTo>
                <a:lnTo>
                  <a:pt x="368338" y="159080"/>
                </a:lnTo>
                <a:lnTo>
                  <a:pt x="365264" y="161124"/>
                </a:lnTo>
                <a:lnTo>
                  <a:pt x="360768" y="162572"/>
                </a:lnTo>
                <a:lnTo>
                  <a:pt x="356260" y="164033"/>
                </a:lnTo>
                <a:lnTo>
                  <a:pt x="350393" y="164960"/>
                </a:lnTo>
                <a:lnTo>
                  <a:pt x="340652" y="164960"/>
                </a:lnTo>
                <a:lnTo>
                  <a:pt x="337680" y="164807"/>
                </a:lnTo>
                <a:lnTo>
                  <a:pt x="334543" y="164490"/>
                </a:lnTo>
                <a:lnTo>
                  <a:pt x="322546" y="162585"/>
                </a:lnTo>
                <a:lnTo>
                  <a:pt x="310265" y="159748"/>
                </a:lnTo>
                <a:lnTo>
                  <a:pt x="297703" y="156858"/>
                </a:lnTo>
                <a:lnTo>
                  <a:pt x="284864" y="154797"/>
                </a:lnTo>
                <a:lnTo>
                  <a:pt x="276275" y="154317"/>
                </a:lnTo>
                <a:lnTo>
                  <a:pt x="273367" y="154317"/>
                </a:lnTo>
                <a:lnTo>
                  <a:pt x="270433" y="154482"/>
                </a:lnTo>
                <a:lnTo>
                  <a:pt x="267500" y="154889"/>
                </a:lnTo>
                <a:lnTo>
                  <a:pt x="259168" y="155955"/>
                </a:lnTo>
                <a:lnTo>
                  <a:pt x="254482" y="159981"/>
                </a:lnTo>
                <a:lnTo>
                  <a:pt x="250977" y="162915"/>
                </a:lnTo>
                <a:lnTo>
                  <a:pt x="247650" y="165595"/>
                </a:lnTo>
                <a:lnTo>
                  <a:pt x="244055" y="167284"/>
                </a:lnTo>
                <a:lnTo>
                  <a:pt x="241960" y="167843"/>
                </a:lnTo>
                <a:lnTo>
                  <a:pt x="236181" y="167855"/>
                </a:lnTo>
                <a:lnTo>
                  <a:pt x="232879" y="167449"/>
                </a:lnTo>
                <a:lnTo>
                  <a:pt x="231317" y="169735"/>
                </a:lnTo>
                <a:lnTo>
                  <a:pt x="228638" y="166408"/>
                </a:lnTo>
                <a:lnTo>
                  <a:pt x="231239" y="167046"/>
                </a:lnTo>
                <a:lnTo>
                  <a:pt x="231140" y="163614"/>
                </a:lnTo>
                <a:lnTo>
                  <a:pt x="229819" y="159105"/>
                </a:lnTo>
                <a:lnTo>
                  <a:pt x="227799" y="169824"/>
                </a:lnTo>
                <a:lnTo>
                  <a:pt x="231597" y="174383"/>
                </a:lnTo>
                <a:lnTo>
                  <a:pt x="235445" y="174891"/>
                </a:lnTo>
                <a:lnTo>
                  <a:pt x="242836" y="174904"/>
                </a:lnTo>
                <a:lnTo>
                  <a:pt x="246151" y="174091"/>
                </a:lnTo>
                <a:lnTo>
                  <a:pt x="248856" y="172808"/>
                </a:lnTo>
                <a:lnTo>
                  <a:pt x="252933" y="170865"/>
                </a:lnTo>
                <a:lnTo>
                  <a:pt x="255498" y="168160"/>
                </a:lnTo>
                <a:lnTo>
                  <a:pt x="258152" y="166166"/>
                </a:lnTo>
                <a:lnTo>
                  <a:pt x="260819" y="164160"/>
                </a:lnTo>
                <a:lnTo>
                  <a:pt x="263499" y="162572"/>
                </a:lnTo>
                <a:lnTo>
                  <a:pt x="268439" y="161874"/>
                </a:lnTo>
                <a:lnTo>
                  <a:pt x="271043" y="161518"/>
                </a:lnTo>
                <a:lnTo>
                  <a:pt x="273646" y="161353"/>
                </a:lnTo>
                <a:lnTo>
                  <a:pt x="276275" y="161353"/>
                </a:lnTo>
                <a:lnTo>
                  <a:pt x="288413" y="162326"/>
                </a:lnTo>
                <a:lnTo>
                  <a:pt x="300759" y="164744"/>
                </a:lnTo>
                <a:lnTo>
                  <a:pt x="313306" y="167729"/>
                </a:lnTo>
                <a:lnTo>
                  <a:pt x="326049" y="170403"/>
                </a:lnTo>
                <a:lnTo>
                  <a:pt x="333844" y="171500"/>
                </a:lnTo>
                <a:lnTo>
                  <a:pt x="337197" y="171830"/>
                </a:lnTo>
                <a:lnTo>
                  <a:pt x="340410" y="171996"/>
                </a:lnTo>
                <a:lnTo>
                  <a:pt x="353529" y="171983"/>
                </a:lnTo>
                <a:lnTo>
                  <a:pt x="361823" y="170281"/>
                </a:lnTo>
                <a:lnTo>
                  <a:pt x="367919" y="167258"/>
                </a:lnTo>
                <a:lnTo>
                  <a:pt x="370967" y="165747"/>
                </a:lnTo>
                <a:lnTo>
                  <a:pt x="375323" y="161620"/>
                </a:lnTo>
                <a:lnTo>
                  <a:pt x="377164" y="159359"/>
                </a:lnTo>
                <a:lnTo>
                  <a:pt x="378294" y="156590"/>
                </a:lnTo>
                <a:lnTo>
                  <a:pt x="378282" y="153682"/>
                </a:lnTo>
                <a:lnTo>
                  <a:pt x="377456" y="148691"/>
                </a:lnTo>
                <a:lnTo>
                  <a:pt x="376008" y="146418"/>
                </a:lnTo>
                <a:lnTo>
                  <a:pt x="373811" y="143014"/>
                </a:lnTo>
                <a:lnTo>
                  <a:pt x="370255" y="139979"/>
                </a:lnTo>
                <a:lnTo>
                  <a:pt x="365302" y="137198"/>
                </a:lnTo>
                <a:lnTo>
                  <a:pt x="360337" y="134429"/>
                </a:lnTo>
                <a:lnTo>
                  <a:pt x="353949" y="131940"/>
                </a:lnTo>
                <a:lnTo>
                  <a:pt x="352053" y="131432"/>
                </a:lnTo>
                <a:close/>
              </a:path>
              <a:path w="378294" h="174904">
                <a:moveTo>
                  <a:pt x="347433" y="135762"/>
                </a:moveTo>
                <a:lnTo>
                  <a:pt x="345935" y="129793"/>
                </a:lnTo>
                <a:lnTo>
                  <a:pt x="346684" y="126822"/>
                </a:lnTo>
                <a:lnTo>
                  <a:pt x="342620" y="130619"/>
                </a:lnTo>
                <a:lnTo>
                  <a:pt x="341617" y="134061"/>
                </a:lnTo>
                <a:lnTo>
                  <a:pt x="344119" y="136601"/>
                </a:lnTo>
                <a:lnTo>
                  <a:pt x="345033" y="133197"/>
                </a:lnTo>
                <a:lnTo>
                  <a:pt x="347433" y="135762"/>
                </a:lnTo>
                <a:close/>
              </a:path>
              <a:path w="378294" h="174904">
                <a:moveTo>
                  <a:pt x="228841" y="92074"/>
                </a:moveTo>
                <a:lnTo>
                  <a:pt x="228828" y="89560"/>
                </a:lnTo>
                <a:lnTo>
                  <a:pt x="228625" y="86385"/>
                </a:lnTo>
                <a:lnTo>
                  <a:pt x="228409" y="83261"/>
                </a:lnTo>
                <a:lnTo>
                  <a:pt x="227787" y="79349"/>
                </a:lnTo>
                <a:lnTo>
                  <a:pt x="225018" y="75691"/>
                </a:lnTo>
                <a:lnTo>
                  <a:pt x="221907" y="71551"/>
                </a:lnTo>
                <a:lnTo>
                  <a:pt x="220662" y="68694"/>
                </a:lnTo>
                <a:lnTo>
                  <a:pt x="219354" y="64896"/>
                </a:lnTo>
                <a:lnTo>
                  <a:pt x="218516" y="62052"/>
                </a:lnTo>
                <a:lnTo>
                  <a:pt x="217081" y="59435"/>
                </a:lnTo>
                <a:lnTo>
                  <a:pt x="213512" y="57340"/>
                </a:lnTo>
                <a:lnTo>
                  <a:pt x="207949" y="56819"/>
                </a:lnTo>
                <a:lnTo>
                  <a:pt x="204558" y="56591"/>
                </a:lnTo>
                <a:lnTo>
                  <a:pt x="193078" y="56400"/>
                </a:lnTo>
                <a:lnTo>
                  <a:pt x="191084" y="56375"/>
                </a:lnTo>
                <a:lnTo>
                  <a:pt x="177959" y="57066"/>
                </a:lnTo>
                <a:lnTo>
                  <a:pt x="165243" y="58764"/>
                </a:lnTo>
                <a:lnTo>
                  <a:pt x="152790" y="60971"/>
                </a:lnTo>
                <a:lnTo>
                  <a:pt x="140457" y="63188"/>
                </a:lnTo>
                <a:lnTo>
                  <a:pt x="128102" y="64918"/>
                </a:lnTo>
                <a:lnTo>
                  <a:pt x="126784" y="65735"/>
                </a:lnTo>
                <a:lnTo>
                  <a:pt x="125006" y="68529"/>
                </a:lnTo>
                <a:lnTo>
                  <a:pt x="125006" y="65239"/>
                </a:lnTo>
                <a:lnTo>
                  <a:pt x="126286" y="65090"/>
                </a:lnTo>
                <a:lnTo>
                  <a:pt x="124104" y="62268"/>
                </a:lnTo>
                <a:lnTo>
                  <a:pt x="117961" y="53924"/>
                </a:lnTo>
                <a:lnTo>
                  <a:pt x="110033" y="42896"/>
                </a:lnTo>
                <a:lnTo>
                  <a:pt x="104355" y="35001"/>
                </a:lnTo>
                <a:lnTo>
                  <a:pt x="104282" y="34862"/>
                </a:lnTo>
                <a:lnTo>
                  <a:pt x="102628" y="31737"/>
                </a:lnTo>
                <a:lnTo>
                  <a:pt x="100507" y="28346"/>
                </a:lnTo>
                <a:lnTo>
                  <a:pt x="98298" y="24917"/>
                </a:lnTo>
                <a:lnTo>
                  <a:pt x="100888" y="30111"/>
                </a:lnTo>
                <a:lnTo>
                  <a:pt x="104127" y="34645"/>
                </a:lnTo>
                <a:lnTo>
                  <a:pt x="104571" y="37909"/>
                </a:lnTo>
                <a:lnTo>
                  <a:pt x="104381" y="35051"/>
                </a:lnTo>
                <a:lnTo>
                  <a:pt x="104571" y="37909"/>
                </a:lnTo>
                <a:lnTo>
                  <a:pt x="102400" y="43764"/>
                </a:lnTo>
                <a:lnTo>
                  <a:pt x="104127" y="34645"/>
                </a:lnTo>
                <a:lnTo>
                  <a:pt x="100888" y="30111"/>
                </a:lnTo>
                <a:lnTo>
                  <a:pt x="97624" y="25577"/>
                </a:lnTo>
                <a:lnTo>
                  <a:pt x="94615" y="21424"/>
                </a:lnTo>
                <a:lnTo>
                  <a:pt x="96278" y="34975"/>
                </a:lnTo>
                <a:lnTo>
                  <a:pt x="95161" y="34213"/>
                </a:lnTo>
                <a:lnTo>
                  <a:pt x="97309" y="37221"/>
                </a:lnTo>
                <a:lnTo>
                  <a:pt x="97395" y="36988"/>
                </a:lnTo>
                <a:lnTo>
                  <a:pt x="97955" y="35471"/>
                </a:lnTo>
                <a:lnTo>
                  <a:pt x="101269" y="36690"/>
                </a:lnTo>
                <a:lnTo>
                  <a:pt x="102190" y="44041"/>
                </a:lnTo>
                <a:lnTo>
                  <a:pt x="106286" y="49762"/>
                </a:lnTo>
                <a:lnTo>
                  <a:pt x="113370" y="59602"/>
                </a:lnTo>
                <a:lnTo>
                  <a:pt x="114236" y="60794"/>
                </a:lnTo>
                <a:lnTo>
                  <a:pt x="116446" y="63817"/>
                </a:lnTo>
                <a:lnTo>
                  <a:pt x="119748" y="68160"/>
                </a:lnTo>
                <a:lnTo>
                  <a:pt x="122364" y="71183"/>
                </a:lnTo>
                <a:lnTo>
                  <a:pt x="125006" y="72275"/>
                </a:lnTo>
                <a:lnTo>
                  <a:pt x="124714" y="65239"/>
                </a:lnTo>
                <a:lnTo>
                  <a:pt x="125006" y="68630"/>
                </a:lnTo>
                <a:lnTo>
                  <a:pt x="125298" y="72262"/>
                </a:lnTo>
                <a:lnTo>
                  <a:pt x="138280" y="70664"/>
                </a:lnTo>
                <a:lnTo>
                  <a:pt x="150914" y="68487"/>
                </a:lnTo>
                <a:lnTo>
                  <a:pt x="163348" y="66228"/>
                </a:lnTo>
                <a:lnTo>
                  <a:pt x="175732" y="64382"/>
                </a:lnTo>
                <a:lnTo>
                  <a:pt x="188217" y="63445"/>
                </a:lnTo>
                <a:lnTo>
                  <a:pt x="192951" y="63436"/>
                </a:lnTo>
                <a:lnTo>
                  <a:pt x="201028" y="63576"/>
                </a:lnTo>
                <a:lnTo>
                  <a:pt x="206070" y="63677"/>
                </a:lnTo>
                <a:lnTo>
                  <a:pt x="208991" y="63982"/>
                </a:lnTo>
                <a:lnTo>
                  <a:pt x="211950" y="64592"/>
                </a:lnTo>
                <a:lnTo>
                  <a:pt x="212648" y="67208"/>
                </a:lnTo>
                <a:lnTo>
                  <a:pt x="213626" y="69837"/>
                </a:lnTo>
                <a:lnTo>
                  <a:pt x="214617" y="72478"/>
                </a:lnTo>
                <a:lnTo>
                  <a:pt x="216293" y="75831"/>
                </a:lnTo>
                <a:lnTo>
                  <a:pt x="219392" y="79933"/>
                </a:lnTo>
                <a:lnTo>
                  <a:pt x="220980" y="82753"/>
                </a:lnTo>
                <a:lnTo>
                  <a:pt x="221767" y="86728"/>
                </a:lnTo>
                <a:lnTo>
                  <a:pt x="221576" y="89623"/>
                </a:lnTo>
                <a:lnTo>
                  <a:pt x="222110" y="93014"/>
                </a:lnTo>
                <a:lnTo>
                  <a:pt x="222605" y="96418"/>
                </a:lnTo>
                <a:lnTo>
                  <a:pt x="224294" y="100355"/>
                </a:lnTo>
                <a:lnTo>
                  <a:pt x="228206" y="103441"/>
                </a:lnTo>
                <a:lnTo>
                  <a:pt x="230809" y="105524"/>
                </a:lnTo>
                <a:lnTo>
                  <a:pt x="233959" y="106667"/>
                </a:lnTo>
                <a:lnTo>
                  <a:pt x="237286" y="107365"/>
                </a:lnTo>
                <a:lnTo>
                  <a:pt x="240639" y="108038"/>
                </a:lnTo>
                <a:lnTo>
                  <a:pt x="244233" y="108267"/>
                </a:lnTo>
                <a:lnTo>
                  <a:pt x="256667" y="108267"/>
                </a:lnTo>
                <a:lnTo>
                  <a:pt x="265912" y="106946"/>
                </a:lnTo>
                <a:lnTo>
                  <a:pt x="271183" y="106933"/>
                </a:lnTo>
                <a:lnTo>
                  <a:pt x="283738" y="106349"/>
                </a:lnTo>
                <a:lnTo>
                  <a:pt x="296532" y="105152"/>
                </a:lnTo>
                <a:lnTo>
                  <a:pt x="309332" y="103935"/>
                </a:lnTo>
                <a:lnTo>
                  <a:pt x="321905" y="103288"/>
                </a:lnTo>
                <a:lnTo>
                  <a:pt x="332333" y="103276"/>
                </a:lnTo>
                <a:lnTo>
                  <a:pt x="338620" y="103967"/>
                </a:lnTo>
                <a:lnTo>
                  <a:pt x="336918" y="106349"/>
                </a:lnTo>
                <a:lnTo>
                  <a:pt x="337934" y="109219"/>
                </a:lnTo>
                <a:lnTo>
                  <a:pt x="339394" y="109677"/>
                </a:lnTo>
                <a:lnTo>
                  <a:pt x="340537" y="104178"/>
                </a:lnTo>
                <a:lnTo>
                  <a:pt x="339331" y="102971"/>
                </a:lnTo>
                <a:lnTo>
                  <a:pt x="341503" y="102946"/>
                </a:lnTo>
                <a:lnTo>
                  <a:pt x="345973" y="104355"/>
                </a:lnTo>
                <a:lnTo>
                  <a:pt x="348030" y="100075"/>
                </a:lnTo>
                <a:lnTo>
                  <a:pt x="350291" y="100088"/>
                </a:lnTo>
                <a:lnTo>
                  <a:pt x="337948" y="97169"/>
                </a:lnTo>
                <a:lnTo>
                  <a:pt x="325190" y="96248"/>
                </a:lnTo>
                <a:lnTo>
                  <a:pt x="323710" y="96240"/>
                </a:lnTo>
                <a:lnTo>
                  <a:pt x="310689" y="96776"/>
                </a:lnTo>
                <a:lnTo>
                  <a:pt x="297718" y="97953"/>
                </a:lnTo>
                <a:lnTo>
                  <a:pt x="285039" y="99183"/>
                </a:lnTo>
                <a:lnTo>
                  <a:pt x="272894" y="99876"/>
                </a:lnTo>
                <a:lnTo>
                  <a:pt x="264998" y="99936"/>
                </a:lnTo>
                <a:lnTo>
                  <a:pt x="256044" y="101231"/>
                </a:lnTo>
                <a:lnTo>
                  <a:pt x="244538" y="101231"/>
                </a:lnTo>
                <a:lnTo>
                  <a:pt x="241363" y="101003"/>
                </a:lnTo>
                <a:lnTo>
                  <a:pt x="238709" y="100456"/>
                </a:lnTo>
                <a:lnTo>
                  <a:pt x="236054" y="99923"/>
                </a:lnTo>
                <a:lnTo>
                  <a:pt x="232625" y="97955"/>
                </a:lnTo>
                <a:lnTo>
                  <a:pt x="230136" y="95326"/>
                </a:lnTo>
                <a:lnTo>
                  <a:pt x="228841" y="92074"/>
                </a:lnTo>
                <a:close/>
              </a:path>
              <a:path w="378294" h="174904">
                <a:moveTo>
                  <a:pt x="231317" y="169735"/>
                </a:moveTo>
                <a:lnTo>
                  <a:pt x="232879" y="167449"/>
                </a:lnTo>
                <a:lnTo>
                  <a:pt x="231239" y="167046"/>
                </a:lnTo>
                <a:lnTo>
                  <a:pt x="228638" y="166408"/>
                </a:lnTo>
                <a:lnTo>
                  <a:pt x="231317" y="169735"/>
                </a:lnTo>
                <a:close/>
              </a:path>
              <a:path w="378294" h="174904">
                <a:moveTo>
                  <a:pt x="348005" y="106743"/>
                </a:moveTo>
                <a:lnTo>
                  <a:pt x="341062" y="104358"/>
                </a:lnTo>
                <a:lnTo>
                  <a:pt x="340448" y="106324"/>
                </a:lnTo>
                <a:lnTo>
                  <a:pt x="341566" y="109651"/>
                </a:lnTo>
                <a:lnTo>
                  <a:pt x="349814" y="106906"/>
                </a:lnTo>
                <a:lnTo>
                  <a:pt x="348325" y="105811"/>
                </a:lnTo>
                <a:lnTo>
                  <a:pt x="348005" y="106743"/>
                </a:lnTo>
                <a:close/>
              </a:path>
              <a:path w="378294" h="174904">
                <a:moveTo>
                  <a:pt x="86614" y="19354"/>
                </a:moveTo>
                <a:lnTo>
                  <a:pt x="84360" y="19301"/>
                </a:lnTo>
                <a:lnTo>
                  <a:pt x="88912" y="25565"/>
                </a:lnTo>
                <a:lnTo>
                  <a:pt x="92176" y="19989"/>
                </a:lnTo>
                <a:lnTo>
                  <a:pt x="86614" y="19354"/>
                </a:lnTo>
                <a:close/>
              </a:path>
              <a:path w="378294" h="174904">
                <a:moveTo>
                  <a:pt x="98145" y="38341"/>
                </a:moveTo>
                <a:lnTo>
                  <a:pt x="101269" y="36690"/>
                </a:lnTo>
                <a:lnTo>
                  <a:pt x="97955" y="35471"/>
                </a:lnTo>
                <a:lnTo>
                  <a:pt x="97395" y="36988"/>
                </a:lnTo>
                <a:lnTo>
                  <a:pt x="97309" y="37221"/>
                </a:lnTo>
                <a:lnTo>
                  <a:pt x="98145" y="38341"/>
                </a:lnTo>
                <a:close/>
              </a:path>
              <a:path w="378294" h="174904">
                <a:moveTo>
                  <a:pt x="87693" y="62687"/>
                </a:moveTo>
                <a:lnTo>
                  <a:pt x="89217" y="66154"/>
                </a:lnTo>
                <a:lnTo>
                  <a:pt x="91122" y="66205"/>
                </a:lnTo>
                <a:lnTo>
                  <a:pt x="91224" y="62687"/>
                </a:lnTo>
                <a:lnTo>
                  <a:pt x="99999" y="66420"/>
                </a:lnTo>
                <a:lnTo>
                  <a:pt x="94742" y="62687"/>
                </a:lnTo>
                <a:lnTo>
                  <a:pt x="91300" y="59156"/>
                </a:lnTo>
                <a:lnTo>
                  <a:pt x="89496" y="51015"/>
                </a:lnTo>
                <a:lnTo>
                  <a:pt x="87668" y="55752"/>
                </a:lnTo>
                <a:lnTo>
                  <a:pt x="87693" y="62687"/>
                </a:lnTo>
                <a:close/>
              </a:path>
              <a:path w="378294" h="174904">
                <a:moveTo>
                  <a:pt x="154070" y="108803"/>
                </a:moveTo>
                <a:lnTo>
                  <a:pt x="196456" y="164782"/>
                </a:lnTo>
                <a:lnTo>
                  <a:pt x="156908" y="105879"/>
                </a:lnTo>
                <a:lnTo>
                  <a:pt x="154393" y="103403"/>
                </a:lnTo>
                <a:lnTo>
                  <a:pt x="151587" y="105524"/>
                </a:lnTo>
                <a:lnTo>
                  <a:pt x="154070" y="108803"/>
                </a:lnTo>
                <a:close/>
              </a:path>
              <a:path w="378294" h="174904">
                <a:moveTo>
                  <a:pt x="199953" y="157733"/>
                </a:moveTo>
                <a:lnTo>
                  <a:pt x="157200" y="101282"/>
                </a:lnTo>
                <a:lnTo>
                  <a:pt x="197129" y="159854"/>
                </a:lnTo>
                <a:lnTo>
                  <a:pt x="199263" y="162661"/>
                </a:lnTo>
                <a:lnTo>
                  <a:pt x="199834" y="157797"/>
                </a:lnTo>
                <a:lnTo>
                  <a:pt x="197231" y="159778"/>
                </a:lnTo>
                <a:lnTo>
                  <a:pt x="199834" y="157797"/>
                </a:lnTo>
                <a:close/>
              </a:path>
              <a:path w="378294" h="174904">
                <a:moveTo>
                  <a:pt x="214744" y="158572"/>
                </a:moveTo>
                <a:lnTo>
                  <a:pt x="217360" y="158597"/>
                </a:lnTo>
                <a:lnTo>
                  <a:pt x="220637" y="159105"/>
                </a:lnTo>
                <a:lnTo>
                  <a:pt x="222961" y="161823"/>
                </a:lnTo>
                <a:lnTo>
                  <a:pt x="224142" y="164693"/>
                </a:lnTo>
                <a:lnTo>
                  <a:pt x="224282" y="169938"/>
                </a:lnTo>
                <a:lnTo>
                  <a:pt x="225425" y="172872"/>
                </a:lnTo>
                <a:lnTo>
                  <a:pt x="226961" y="173253"/>
                </a:lnTo>
                <a:lnTo>
                  <a:pt x="231597" y="174383"/>
                </a:lnTo>
                <a:lnTo>
                  <a:pt x="227799" y="169824"/>
                </a:lnTo>
                <a:lnTo>
                  <a:pt x="229819" y="159105"/>
                </a:lnTo>
                <a:lnTo>
                  <a:pt x="227215" y="155943"/>
                </a:lnTo>
                <a:lnTo>
                  <a:pt x="224599" y="152742"/>
                </a:lnTo>
                <a:lnTo>
                  <a:pt x="220776" y="151510"/>
                </a:lnTo>
                <a:lnTo>
                  <a:pt x="212204" y="151599"/>
                </a:lnTo>
                <a:lnTo>
                  <a:pt x="207352" y="153758"/>
                </a:lnTo>
                <a:lnTo>
                  <a:pt x="203581" y="155765"/>
                </a:lnTo>
                <a:lnTo>
                  <a:pt x="202069" y="160527"/>
                </a:lnTo>
                <a:lnTo>
                  <a:pt x="199953" y="157733"/>
                </a:lnTo>
                <a:lnTo>
                  <a:pt x="199263" y="162661"/>
                </a:lnTo>
                <a:lnTo>
                  <a:pt x="197129" y="159854"/>
                </a:lnTo>
                <a:lnTo>
                  <a:pt x="157200" y="101282"/>
                </a:lnTo>
                <a:lnTo>
                  <a:pt x="154609" y="99885"/>
                </a:lnTo>
                <a:lnTo>
                  <a:pt x="151866" y="100952"/>
                </a:lnTo>
                <a:lnTo>
                  <a:pt x="148869" y="104038"/>
                </a:lnTo>
                <a:lnTo>
                  <a:pt x="145605" y="107327"/>
                </a:lnTo>
                <a:lnTo>
                  <a:pt x="142290" y="110655"/>
                </a:lnTo>
                <a:lnTo>
                  <a:pt x="139509" y="113360"/>
                </a:lnTo>
                <a:lnTo>
                  <a:pt x="136232" y="116001"/>
                </a:lnTo>
                <a:lnTo>
                  <a:pt x="132905" y="117716"/>
                </a:lnTo>
                <a:lnTo>
                  <a:pt x="128727" y="119354"/>
                </a:lnTo>
                <a:lnTo>
                  <a:pt x="117988" y="122919"/>
                </a:lnTo>
                <a:lnTo>
                  <a:pt x="105379" y="125918"/>
                </a:lnTo>
                <a:lnTo>
                  <a:pt x="91964" y="127981"/>
                </a:lnTo>
                <a:lnTo>
                  <a:pt x="78803" y="128739"/>
                </a:lnTo>
                <a:lnTo>
                  <a:pt x="71081" y="128752"/>
                </a:lnTo>
                <a:lnTo>
                  <a:pt x="64109" y="127812"/>
                </a:lnTo>
                <a:lnTo>
                  <a:pt x="59105" y="125806"/>
                </a:lnTo>
                <a:lnTo>
                  <a:pt x="54597" y="123583"/>
                </a:lnTo>
                <a:lnTo>
                  <a:pt x="51701" y="120751"/>
                </a:lnTo>
                <a:lnTo>
                  <a:pt x="51436" y="120102"/>
                </a:lnTo>
                <a:lnTo>
                  <a:pt x="52933" y="119532"/>
                </a:lnTo>
                <a:lnTo>
                  <a:pt x="57581" y="118986"/>
                </a:lnTo>
                <a:lnTo>
                  <a:pt x="68681" y="118973"/>
                </a:lnTo>
                <a:lnTo>
                  <a:pt x="75145" y="120027"/>
                </a:lnTo>
                <a:lnTo>
                  <a:pt x="86664" y="120040"/>
                </a:lnTo>
                <a:lnTo>
                  <a:pt x="91605" y="119494"/>
                </a:lnTo>
                <a:lnTo>
                  <a:pt x="96583" y="117525"/>
                </a:lnTo>
                <a:lnTo>
                  <a:pt x="101549" y="115569"/>
                </a:lnTo>
                <a:lnTo>
                  <a:pt x="106502" y="112229"/>
                </a:lnTo>
                <a:lnTo>
                  <a:pt x="111328" y="106946"/>
                </a:lnTo>
                <a:lnTo>
                  <a:pt x="119728" y="95272"/>
                </a:lnTo>
                <a:lnTo>
                  <a:pt x="123257" y="83959"/>
                </a:lnTo>
                <a:lnTo>
                  <a:pt x="123418" y="75310"/>
                </a:lnTo>
                <a:lnTo>
                  <a:pt x="120192" y="69329"/>
                </a:lnTo>
                <a:lnTo>
                  <a:pt x="114554" y="65455"/>
                </a:lnTo>
                <a:lnTo>
                  <a:pt x="108915" y="61531"/>
                </a:lnTo>
                <a:lnTo>
                  <a:pt x="101104" y="59423"/>
                </a:lnTo>
                <a:lnTo>
                  <a:pt x="94771" y="59251"/>
                </a:lnTo>
                <a:lnTo>
                  <a:pt x="94792" y="56857"/>
                </a:lnTo>
                <a:lnTo>
                  <a:pt x="95999" y="53962"/>
                </a:lnTo>
                <a:lnTo>
                  <a:pt x="97828" y="50660"/>
                </a:lnTo>
                <a:lnTo>
                  <a:pt x="99656" y="47396"/>
                </a:lnTo>
                <a:lnTo>
                  <a:pt x="102190" y="44041"/>
                </a:lnTo>
                <a:lnTo>
                  <a:pt x="98399" y="38747"/>
                </a:lnTo>
                <a:lnTo>
                  <a:pt x="102190" y="44041"/>
                </a:lnTo>
                <a:lnTo>
                  <a:pt x="101269" y="36690"/>
                </a:lnTo>
                <a:lnTo>
                  <a:pt x="98145" y="38341"/>
                </a:lnTo>
                <a:lnTo>
                  <a:pt x="97309" y="37221"/>
                </a:lnTo>
                <a:lnTo>
                  <a:pt x="96151" y="40360"/>
                </a:lnTo>
                <a:lnTo>
                  <a:pt x="93891" y="43345"/>
                </a:lnTo>
                <a:lnTo>
                  <a:pt x="91694" y="47193"/>
                </a:lnTo>
                <a:lnTo>
                  <a:pt x="89496" y="51015"/>
                </a:lnTo>
                <a:lnTo>
                  <a:pt x="91300" y="59156"/>
                </a:lnTo>
                <a:lnTo>
                  <a:pt x="94742" y="62687"/>
                </a:lnTo>
                <a:lnTo>
                  <a:pt x="99999" y="66420"/>
                </a:lnTo>
                <a:lnTo>
                  <a:pt x="106502" y="68402"/>
                </a:lnTo>
                <a:lnTo>
                  <a:pt x="110515" y="71221"/>
                </a:lnTo>
                <a:lnTo>
                  <a:pt x="114515" y="74091"/>
                </a:lnTo>
                <a:lnTo>
                  <a:pt x="116268" y="77469"/>
                </a:lnTo>
                <a:lnTo>
                  <a:pt x="116344" y="87248"/>
                </a:lnTo>
                <a:lnTo>
                  <a:pt x="113284" y="94424"/>
                </a:lnTo>
                <a:lnTo>
                  <a:pt x="106133" y="102196"/>
                </a:lnTo>
                <a:lnTo>
                  <a:pt x="101892" y="106806"/>
                </a:lnTo>
                <a:lnTo>
                  <a:pt x="97917" y="109435"/>
                </a:lnTo>
                <a:lnTo>
                  <a:pt x="93992" y="110972"/>
                </a:lnTo>
                <a:lnTo>
                  <a:pt x="90081" y="112521"/>
                </a:lnTo>
                <a:lnTo>
                  <a:pt x="86144" y="112991"/>
                </a:lnTo>
                <a:lnTo>
                  <a:pt x="75920" y="113004"/>
                </a:lnTo>
                <a:lnTo>
                  <a:pt x="69418" y="111950"/>
                </a:lnTo>
                <a:lnTo>
                  <a:pt x="57048" y="111937"/>
                </a:lnTo>
                <a:lnTo>
                  <a:pt x="51435" y="112560"/>
                </a:lnTo>
                <a:lnTo>
                  <a:pt x="45593" y="114782"/>
                </a:lnTo>
                <a:lnTo>
                  <a:pt x="46850" y="118084"/>
                </a:lnTo>
                <a:lnTo>
                  <a:pt x="50266" y="117233"/>
                </a:lnTo>
                <a:lnTo>
                  <a:pt x="48094" y="121373"/>
                </a:lnTo>
                <a:lnTo>
                  <a:pt x="46850" y="118084"/>
                </a:lnTo>
                <a:lnTo>
                  <a:pt x="45593" y="114782"/>
                </a:lnTo>
                <a:lnTo>
                  <a:pt x="43002" y="117195"/>
                </a:lnTo>
                <a:lnTo>
                  <a:pt x="43434" y="118935"/>
                </a:lnTo>
                <a:lnTo>
                  <a:pt x="44234" y="122186"/>
                </a:lnTo>
                <a:lnTo>
                  <a:pt x="48234" y="127228"/>
                </a:lnTo>
                <a:lnTo>
                  <a:pt x="51689" y="130555"/>
                </a:lnTo>
                <a:lnTo>
                  <a:pt x="56286" y="132626"/>
                </a:lnTo>
                <a:lnTo>
                  <a:pt x="61493" y="133946"/>
                </a:lnTo>
                <a:lnTo>
                  <a:pt x="66713" y="135242"/>
                </a:lnTo>
                <a:lnTo>
                  <a:pt x="72593" y="135775"/>
                </a:lnTo>
                <a:lnTo>
                  <a:pt x="78803" y="135788"/>
                </a:lnTo>
                <a:lnTo>
                  <a:pt x="91456" y="135114"/>
                </a:lnTo>
                <a:lnTo>
                  <a:pt x="104257" y="133298"/>
                </a:lnTo>
                <a:lnTo>
                  <a:pt x="115671" y="130822"/>
                </a:lnTo>
                <a:lnTo>
                  <a:pt x="121437" y="129374"/>
                </a:lnTo>
                <a:lnTo>
                  <a:pt x="126758" y="127685"/>
                </a:lnTo>
                <a:lnTo>
                  <a:pt x="131292" y="125907"/>
                </a:lnTo>
                <a:lnTo>
                  <a:pt x="135851" y="124117"/>
                </a:lnTo>
                <a:lnTo>
                  <a:pt x="139573" y="122275"/>
                </a:lnTo>
                <a:lnTo>
                  <a:pt x="145783" y="117068"/>
                </a:lnTo>
                <a:lnTo>
                  <a:pt x="150152" y="112839"/>
                </a:lnTo>
                <a:lnTo>
                  <a:pt x="154070" y="108803"/>
                </a:lnTo>
                <a:lnTo>
                  <a:pt x="151587" y="105524"/>
                </a:lnTo>
                <a:lnTo>
                  <a:pt x="154393" y="103403"/>
                </a:lnTo>
                <a:lnTo>
                  <a:pt x="156908" y="105879"/>
                </a:lnTo>
                <a:lnTo>
                  <a:pt x="196456" y="164782"/>
                </a:lnTo>
                <a:lnTo>
                  <a:pt x="199720" y="166268"/>
                </a:lnTo>
                <a:lnTo>
                  <a:pt x="202679" y="164528"/>
                </a:lnTo>
                <a:lnTo>
                  <a:pt x="205181" y="162813"/>
                </a:lnTo>
                <a:lnTo>
                  <a:pt x="208191" y="161315"/>
                </a:lnTo>
                <a:lnTo>
                  <a:pt x="211188" y="159791"/>
                </a:lnTo>
                <a:lnTo>
                  <a:pt x="214744" y="158572"/>
                </a:lnTo>
                <a:close/>
              </a:path>
              <a:path w="378294" h="174904">
                <a:moveTo>
                  <a:pt x="202069" y="160527"/>
                </a:moveTo>
                <a:lnTo>
                  <a:pt x="203581" y="155765"/>
                </a:lnTo>
                <a:lnTo>
                  <a:pt x="199953" y="157733"/>
                </a:lnTo>
                <a:lnTo>
                  <a:pt x="202069" y="160527"/>
                </a:lnTo>
                <a:close/>
              </a:path>
              <a:path w="378294" h="174904">
                <a:moveTo>
                  <a:pt x="48094" y="121373"/>
                </a:moveTo>
                <a:lnTo>
                  <a:pt x="50266" y="117233"/>
                </a:lnTo>
                <a:lnTo>
                  <a:pt x="46850" y="118084"/>
                </a:lnTo>
                <a:lnTo>
                  <a:pt x="48094" y="121373"/>
                </a:lnTo>
                <a:close/>
              </a:path>
              <a:path w="378294" h="174904">
                <a:moveTo>
                  <a:pt x="99999" y="66420"/>
                </a:moveTo>
                <a:lnTo>
                  <a:pt x="91224" y="62687"/>
                </a:lnTo>
                <a:lnTo>
                  <a:pt x="91122" y="66205"/>
                </a:lnTo>
                <a:lnTo>
                  <a:pt x="99999" y="66420"/>
                </a:lnTo>
                <a:close/>
              </a:path>
              <a:path w="378294" h="174904">
                <a:moveTo>
                  <a:pt x="104127" y="34645"/>
                </a:moveTo>
                <a:lnTo>
                  <a:pt x="102400" y="43764"/>
                </a:lnTo>
                <a:lnTo>
                  <a:pt x="104571" y="37909"/>
                </a:lnTo>
                <a:lnTo>
                  <a:pt x="104127" y="34645"/>
                </a:lnTo>
                <a:close/>
              </a:path>
              <a:path w="378294" h="174904">
                <a:moveTo>
                  <a:pt x="349504" y="106540"/>
                </a:moveTo>
                <a:lnTo>
                  <a:pt x="349148" y="103416"/>
                </a:lnTo>
                <a:lnTo>
                  <a:pt x="348325" y="105811"/>
                </a:lnTo>
                <a:lnTo>
                  <a:pt x="349504" y="106540"/>
                </a:lnTo>
                <a:close/>
              </a:path>
              <a:path w="378294" h="174904">
                <a:moveTo>
                  <a:pt x="104355" y="35001"/>
                </a:moveTo>
                <a:lnTo>
                  <a:pt x="110033" y="42896"/>
                </a:lnTo>
                <a:lnTo>
                  <a:pt x="104282" y="34862"/>
                </a:lnTo>
                <a:lnTo>
                  <a:pt x="104355" y="35001"/>
                </a:lnTo>
                <a:close/>
              </a:path>
              <a:path w="378294" h="174904">
                <a:moveTo>
                  <a:pt x="91922" y="29692"/>
                </a:moveTo>
                <a:lnTo>
                  <a:pt x="91351" y="27000"/>
                </a:lnTo>
                <a:lnTo>
                  <a:pt x="89826" y="26818"/>
                </a:lnTo>
                <a:lnTo>
                  <a:pt x="91922" y="29692"/>
                </a:lnTo>
                <a:close/>
              </a:path>
              <a:path w="378294" h="174904">
                <a:moveTo>
                  <a:pt x="77292" y="10185"/>
                </a:moveTo>
                <a:lnTo>
                  <a:pt x="77304" y="8915"/>
                </a:lnTo>
                <a:lnTo>
                  <a:pt x="76123" y="8869"/>
                </a:lnTo>
                <a:lnTo>
                  <a:pt x="77292" y="10185"/>
                </a:lnTo>
                <a:close/>
              </a:path>
              <a:path w="378294" h="174904">
                <a:moveTo>
                  <a:pt x="29355" y="19175"/>
                </a:moveTo>
                <a:lnTo>
                  <a:pt x="17577" y="18181"/>
                </a:lnTo>
                <a:lnTo>
                  <a:pt x="16078" y="17945"/>
                </a:lnTo>
                <a:lnTo>
                  <a:pt x="12636" y="17360"/>
                </a:lnTo>
                <a:lnTo>
                  <a:pt x="9931" y="16535"/>
                </a:lnTo>
                <a:lnTo>
                  <a:pt x="7327" y="14897"/>
                </a:lnTo>
                <a:lnTo>
                  <a:pt x="8661" y="11480"/>
                </a:lnTo>
                <a:lnTo>
                  <a:pt x="10414" y="10096"/>
                </a:lnTo>
                <a:lnTo>
                  <a:pt x="14147" y="8801"/>
                </a:lnTo>
                <a:lnTo>
                  <a:pt x="18973" y="8077"/>
                </a:lnTo>
                <a:lnTo>
                  <a:pt x="23799" y="7327"/>
                </a:lnTo>
                <a:lnTo>
                  <a:pt x="29692" y="7035"/>
                </a:lnTo>
                <a:lnTo>
                  <a:pt x="35915" y="7035"/>
                </a:lnTo>
                <a:lnTo>
                  <a:pt x="49615" y="7392"/>
                </a:lnTo>
                <a:lnTo>
                  <a:pt x="62984" y="8144"/>
                </a:lnTo>
                <a:lnTo>
                  <a:pt x="74680" y="8813"/>
                </a:lnTo>
                <a:lnTo>
                  <a:pt x="77304" y="8915"/>
                </a:lnTo>
                <a:lnTo>
                  <a:pt x="77292" y="10185"/>
                </a:lnTo>
                <a:lnTo>
                  <a:pt x="79781" y="13157"/>
                </a:lnTo>
                <a:lnTo>
                  <a:pt x="77406" y="5892"/>
                </a:lnTo>
                <a:lnTo>
                  <a:pt x="77317" y="8915"/>
                </a:lnTo>
                <a:lnTo>
                  <a:pt x="75780" y="8483"/>
                </a:lnTo>
                <a:lnTo>
                  <a:pt x="77533" y="1879"/>
                </a:lnTo>
                <a:lnTo>
                  <a:pt x="66768" y="1327"/>
                </a:lnTo>
                <a:lnTo>
                  <a:pt x="53735" y="550"/>
                </a:lnTo>
                <a:lnTo>
                  <a:pt x="39798" y="32"/>
                </a:lnTo>
                <a:lnTo>
                  <a:pt x="27317" y="0"/>
                </a:lnTo>
                <a:lnTo>
                  <a:pt x="19215" y="495"/>
                </a:lnTo>
                <a:lnTo>
                  <a:pt x="12776" y="2158"/>
                </a:lnTo>
                <a:lnTo>
                  <a:pt x="9550" y="2997"/>
                </a:lnTo>
                <a:lnTo>
                  <a:pt x="6705" y="4127"/>
                </a:lnTo>
                <a:lnTo>
                  <a:pt x="2057" y="7619"/>
                </a:lnTo>
                <a:lnTo>
                  <a:pt x="266" y="10299"/>
                </a:lnTo>
                <a:lnTo>
                  <a:pt x="0" y="13423"/>
                </a:lnTo>
                <a:lnTo>
                  <a:pt x="533" y="17551"/>
                </a:lnTo>
                <a:lnTo>
                  <a:pt x="3175" y="21081"/>
                </a:lnTo>
                <a:lnTo>
                  <a:pt x="5575" y="22313"/>
                </a:lnTo>
                <a:lnTo>
                  <a:pt x="8305" y="23279"/>
                </a:lnTo>
                <a:lnTo>
                  <a:pt x="12420" y="24701"/>
                </a:lnTo>
                <a:lnTo>
                  <a:pt x="17627" y="25438"/>
                </a:lnTo>
                <a:lnTo>
                  <a:pt x="23634" y="25895"/>
                </a:lnTo>
                <a:lnTo>
                  <a:pt x="29616" y="26352"/>
                </a:lnTo>
                <a:lnTo>
                  <a:pt x="56265" y="26374"/>
                </a:lnTo>
                <a:lnTo>
                  <a:pt x="68911" y="26234"/>
                </a:lnTo>
                <a:lnTo>
                  <a:pt x="79540" y="26225"/>
                </a:lnTo>
                <a:lnTo>
                  <a:pt x="86334" y="26403"/>
                </a:lnTo>
                <a:lnTo>
                  <a:pt x="89826" y="26818"/>
                </a:lnTo>
                <a:lnTo>
                  <a:pt x="91351" y="27000"/>
                </a:lnTo>
                <a:lnTo>
                  <a:pt x="91922" y="29692"/>
                </a:lnTo>
                <a:lnTo>
                  <a:pt x="95161" y="34213"/>
                </a:lnTo>
                <a:lnTo>
                  <a:pt x="96278" y="34975"/>
                </a:lnTo>
                <a:lnTo>
                  <a:pt x="94615" y="21424"/>
                </a:lnTo>
                <a:lnTo>
                  <a:pt x="97624" y="25577"/>
                </a:lnTo>
                <a:lnTo>
                  <a:pt x="100888" y="30111"/>
                </a:lnTo>
                <a:lnTo>
                  <a:pt x="98298" y="24917"/>
                </a:lnTo>
                <a:lnTo>
                  <a:pt x="95935" y="22085"/>
                </a:lnTo>
                <a:lnTo>
                  <a:pt x="94522" y="21297"/>
                </a:lnTo>
                <a:lnTo>
                  <a:pt x="93700" y="30645"/>
                </a:lnTo>
                <a:lnTo>
                  <a:pt x="92176" y="19989"/>
                </a:lnTo>
                <a:lnTo>
                  <a:pt x="88912" y="25565"/>
                </a:lnTo>
                <a:lnTo>
                  <a:pt x="84360" y="19301"/>
                </a:lnTo>
                <a:lnTo>
                  <a:pt x="59496" y="19289"/>
                </a:lnTo>
                <a:lnTo>
                  <a:pt x="46634" y="19422"/>
                </a:lnTo>
                <a:lnTo>
                  <a:pt x="43357" y="19430"/>
                </a:lnTo>
                <a:lnTo>
                  <a:pt x="29355" y="19175"/>
                </a:lnTo>
                <a:close/>
              </a:path>
              <a:path w="378294" h="174904">
                <a:moveTo>
                  <a:pt x="84048" y="18872"/>
                </a:moveTo>
                <a:lnTo>
                  <a:pt x="84360" y="19301"/>
                </a:lnTo>
                <a:lnTo>
                  <a:pt x="86614" y="19354"/>
                </a:lnTo>
                <a:lnTo>
                  <a:pt x="92176" y="19989"/>
                </a:lnTo>
                <a:lnTo>
                  <a:pt x="93700" y="30645"/>
                </a:lnTo>
                <a:lnTo>
                  <a:pt x="94522" y="21297"/>
                </a:lnTo>
                <a:lnTo>
                  <a:pt x="90893" y="16306"/>
                </a:lnTo>
                <a:lnTo>
                  <a:pt x="87541" y="11772"/>
                </a:lnTo>
                <a:lnTo>
                  <a:pt x="84950" y="8458"/>
                </a:lnTo>
                <a:lnTo>
                  <a:pt x="82550" y="5460"/>
                </a:lnTo>
                <a:lnTo>
                  <a:pt x="79527" y="2501"/>
                </a:lnTo>
                <a:lnTo>
                  <a:pt x="77533" y="1879"/>
                </a:lnTo>
                <a:lnTo>
                  <a:pt x="75780" y="8483"/>
                </a:lnTo>
                <a:lnTo>
                  <a:pt x="77317" y="8915"/>
                </a:lnTo>
                <a:lnTo>
                  <a:pt x="77406" y="5892"/>
                </a:lnTo>
                <a:lnTo>
                  <a:pt x="79781" y="13157"/>
                </a:lnTo>
                <a:lnTo>
                  <a:pt x="84048" y="1887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720086" y="3038478"/>
            <a:ext cx="110388" cy="140957"/>
          </a:xfrm>
          <a:custGeom>
            <a:avLst/>
            <a:gdLst/>
            <a:ahLst/>
            <a:cxnLst/>
            <a:rect l="l" t="t" r="r" b="b"/>
            <a:pathLst>
              <a:path w="110388" h="140957">
                <a:moveTo>
                  <a:pt x="110388" y="140957"/>
                </a:moveTo>
                <a:lnTo>
                  <a:pt x="0" y="0"/>
                </a:lnTo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716384" y="3034505"/>
            <a:ext cx="117792" cy="148907"/>
          </a:xfrm>
          <a:custGeom>
            <a:avLst/>
            <a:gdLst/>
            <a:ahLst/>
            <a:cxnLst/>
            <a:rect l="l" t="t" r="r" b="b"/>
            <a:pathLst>
              <a:path w="117792" h="148907">
                <a:moveTo>
                  <a:pt x="116865" y="142760"/>
                </a:moveTo>
                <a:lnTo>
                  <a:pt x="6476" y="1803"/>
                </a:lnTo>
                <a:lnTo>
                  <a:pt x="3060" y="0"/>
                </a:lnTo>
                <a:lnTo>
                  <a:pt x="0" y="2412"/>
                </a:lnTo>
                <a:lnTo>
                  <a:pt x="927" y="6159"/>
                </a:lnTo>
                <a:lnTo>
                  <a:pt x="111328" y="147104"/>
                </a:lnTo>
                <a:lnTo>
                  <a:pt x="114731" y="148907"/>
                </a:lnTo>
                <a:lnTo>
                  <a:pt x="117792" y="146494"/>
                </a:lnTo>
                <a:lnTo>
                  <a:pt x="116865" y="1427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884772" y="1030848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47"/>
                </a:lnTo>
                <a:lnTo>
                  <a:pt x="1455" y="199087"/>
                </a:lnTo>
                <a:lnTo>
                  <a:pt x="12459" y="212282"/>
                </a:lnTo>
                <a:lnTo>
                  <a:pt x="21583" y="218182"/>
                </a:lnTo>
                <a:lnTo>
                  <a:pt x="32836" y="223510"/>
                </a:lnTo>
                <a:lnTo>
                  <a:pt x="46008" y="228189"/>
                </a:lnTo>
                <a:lnTo>
                  <a:pt x="60883" y="232140"/>
                </a:lnTo>
                <a:lnTo>
                  <a:pt x="77251" y="235284"/>
                </a:lnTo>
                <a:lnTo>
                  <a:pt x="94897" y="237543"/>
                </a:lnTo>
                <a:lnTo>
                  <a:pt x="113610" y="238837"/>
                </a:lnTo>
                <a:lnTo>
                  <a:pt x="127889" y="239128"/>
                </a:lnTo>
                <a:lnTo>
                  <a:pt x="147245" y="238591"/>
                </a:lnTo>
                <a:lnTo>
                  <a:pt x="165692" y="237032"/>
                </a:lnTo>
                <a:lnTo>
                  <a:pt x="183018" y="234529"/>
                </a:lnTo>
                <a:lnTo>
                  <a:pt x="199008" y="231162"/>
                </a:lnTo>
                <a:lnTo>
                  <a:pt x="213451" y="227010"/>
                </a:lnTo>
                <a:lnTo>
                  <a:pt x="226133" y="222150"/>
                </a:lnTo>
                <a:lnTo>
                  <a:pt x="236841" y="216661"/>
                </a:lnTo>
                <a:lnTo>
                  <a:pt x="245361" y="210623"/>
                </a:lnTo>
                <a:lnTo>
                  <a:pt x="251482" y="204114"/>
                </a:lnTo>
                <a:lnTo>
                  <a:pt x="255778" y="191947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881255" y="1027330"/>
            <a:ext cx="262813" cy="246164"/>
          </a:xfrm>
          <a:custGeom>
            <a:avLst/>
            <a:gdLst/>
            <a:ahLst/>
            <a:cxnLst/>
            <a:rect l="l" t="t" r="r" b="b"/>
            <a:pathLst>
              <a:path w="262813" h="246164">
                <a:moveTo>
                  <a:pt x="131406" y="239115"/>
                </a:moveTo>
                <a:lnTo>
                  <a:pt x="116860" y="238813"/>
                </a:lnTo>
                <a:lnTo>
                  <a:pt x="102804" y="237922"/>
                </a:lnTo>
                <a:lnTo>
                  <a:pt x="89334" y="236477"/>
                </a:lnTo>
                <a:lnTo>
                  <a:pt x="76545" y="234514"/>
                </a:lnTo>
                <a:lnTo>
                  <a:pt x="64531" y="232071"/>
                </a:lnTo>
                <a:lnTo>
                  <a:pt x="57137" y="237523"/>
                </a:lnTo>
                <a:lnTo>
                  <a:pt x="70263" y="240506"/>
                </a:lnTo>
                <a:lnTo>
                  <a:pt x="82163" y="242582"/>
                </a:lnTo>
                <a:lnTo>
                  <a:pt x="94672" y="244210"/>
                </a:lnTo>
                <a:lnTo>
                  <a:pt x="107719" y="245364"/>
                </a:lnTo>
                <a:lnTo>
                  <a:pt x="121232" y="246018"/>
                </a:lnTo>
                <a:lnTo>
                  <a:pt x="131406" y="246164"/>
                </a:lnTo>
                <a:lnTo>
                  <a:pt x="145861" y="245866"/>
                </a:lnTo>
                <a:lnTo>
                  <a:pt x="159855" y="245002"/>
                </a:lnTo>
                <a:lnTo>
                  <a:pt x="173308" y="243601"/>
                </a:lnTo>
                <a:lnTo>
                  <a:pt x="186138" y="241690"/>
                </a:lnTo>
                <a:lnTo>
                  <a:pt x="198265" y="239300"/>
                </a:lnTo>
                <a:lnTo>
                  <a:pt x="209609" y="236457"/>
                </a:lnTo>
                <a:lnTo>
                  <a:pt x="220088" y="233192"/>
                </a:lnTo>
                <a:lnTo>
                  <a:pt x="235920" y="226612"/>
                </a:lnTo>
                <a:lnTo>
                  <a:pt x="246607" y="220332"/>
                </a:lnTo>
                <a:lnTo>
                  <a:pt x="258470" y="210464"/>
                </a:lnTo>
                <a:lnTo>
                  <a:pt x="262813" y="3517"/>
                </a:lnTo>
                <a:lnTo>
                  <a:pt x="261124" y="381"/>
                </a:lnTo>
                <a:lnTo>
                  <a:pt x="259295" y="0"/>
                </a:lnTo>
                <a:lnTo>
                  <a:pt x="7035" y="3517"/>
                </a:lnTo>
                <a:lnTo>
                  <a:pt x="3517" y="3517"/>
                </a:lnTo>
                <a:lnTo>
                  <a:pt x="368" y="1689"/>
                </a:lnTo>
                <a:lnTo>
                  <a:pt x="0" y="3517"/>
                </a:lnTo>
                <a:lnTo>
                  <a:pt x="0" y="203339"/>
                </a:lnTo>
                <a:lnTo>
                  <a:pt x="4330" y="210464"/>
                </a:lnTo>
                <a:lnTo>
                  <a:pt x="3517" y="7035"/>
                </a:lnTo>
                <a:lnTo>
                  <a:pt x="255765" y="7035"/>
                </a:lnTo>
                <a:lnTo>
                  <a:pt x="255778" y="200609"/>
                </a:lnTo>
                <a:lnTo>
                  <a:pt x="246926" y="211175"/>
                </a:lnTo>
                <a:lnTo>
                  <a:pt x="238635" y="217110"/>
                </a:lnTo>
                <a:lnTo>
                  <a:pt x="227871" y="222602"/>
                </a:lnTo>
                <a:lnTo>
                  <a:pt x="214898" y="227504"/>
                </a:lnTo>
                <a:lnTo>
                  <a:pt x="202057" y="231165"/>
                </a:lnTo>
                <a:lnTo>
                  <a:pt x="190902" y="233645"/>
                </a:lnTo>
                <a:lnTo>
                  <a:pt x="179012" y="235703"/>
                </a:lnTo>
                <a:lnTo>
                  <a:pt x="166469" y="237305"/>
                </a:lnTo>
                <a:lnTo>
                  <a:pt x="153353" y="238421"/>
                </a:lnTo>
                <a:lnTo>
                  <a:pt x="139748" y="239018"/>
                </a:lnTo>
                <a:lnTo>
                  <a:pt x="131406" y="239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884773" y="1034367"/>
            <a:ext cx="61013" cy="230487"/>
          </a:xfrm>
          <a:custGeom>
            <a:avLst/>
            <a:gdLst/>
            <a:ahLst/>
            <a:cxnLst/>
            <a:rect l="l" t="t" r="r" b="b"/>
            <a:pathLst>
              <a:path w="61013" h="230487">
                <a:moveTo>
                  <a:pt x="61013" y="225035"/>
                </a:moveTo>
                <a:lnTo>
                  <a:pt x="49870" y="222147"/>
                </a:lnTo>
                <a:lnTo>
                  <a:pt x="39694" y="218851"/>
                </a:lnTo>
                <a:lnTo>
                  <a:pt x="25594" y="212806"/>
                </a:lnTo>
                <a:lnTo>
                  <a:pt x="15306" y="206510"/>
                </a:lnTo>
                <a:lnTo>
                  <a:pt x="6337" y="198869"/>
                </a:lnTo>
                <a:lnTo>
                  <a:pt x="3517" y="0"/>
                </a:lnTo>
                <a:lnTo>
                  <a:pt x="0" y="0"/>
                </a:lnTo>
                <a:lnTo>
                  <a:pt x="812" y="203428"/>
                </a:lnTo>
                <a:lnTo>
                  <a:pt x="7734" y="209448"/>
                </a:lnTo>
                <a:lnTo>
                  <a:pt x="16375" y="215711"/>
                </a:lnTo>
                <a:lnTo>
                  <a:pt x="27021" y="221320"/>
                </a:lnTo>
                <a:lnTo>
                  <a:pt x="39495" y="226253"/>
                </a:lnTo>
                <a:lnTo>
                  <a:pt x="53619" y="230487"/>
                </a:lnTo>
                <a:lnTo>
                  <a:pt x="61013" y="225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881624" y="1027331"/>
            <a:ext cx="258927" cy="3517"/>
          </a:xfrm>
          <a:custGeom>
            <a:avLst/>
            <a:gdLst/>
            <a:ahLst/>
            <a:cxnLst/>
            <a:rect l="l" t="t" r="r" b="b"/>
            <a:pathLst>
              <a:path w="258927" h="3517">
                <a:moveTo>
                  <a:pt x="3149" y="0"/>
                </a:moveTo>
                <a:lnTo>
                  <a:pt x="0" y="1689"/>
                </a:lnTo>
                <a:lnTo>
                  <a:pt x="3149" y="3517"/>
                </a:lnTo>
                <a:lnTo>
                  <a:pt x="6667" y="3517"/>
                </a:lnTo>
                <a:lnTo>
                  <a:pt x="258927" y="0"/>
                </a:lnTo>
                <a:lnTo>
                  <a:pt x="31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884772" y="688569"/>
            <a:ext cx="255778" cy="389458"/>
          </a:xfrm>
          <a:custGeom>
            <a:avLst/>
            <a:gdLst/>
            <a:ahLst/>
            <a:cxnLst/>
            <a:rect l="l" t="t" r="r" b="b"/>
            <a:pathLst>
              <a:path w="255777" h="389458">
                <a:moveTo>
                  <a:pt x="0" y="0"/>
                </a:moveTo>
                <a:lnTo>
                  <a:pt x="0" y="342277"/>
                </a:lnTo>
                <a:lnTo>
                  <a:pt x="1455" y="349419"/>
                </a:lnTo>
                <a:lnTo>
                  <a:pt x="12459" y="362618"/>
                </a:lnTo>
                <a:lnTo>
                  <a:pt x="32836" y="373845"/>
                </a:lnTo>
                <a:lnTo>
                  <a:pt x="46008" y="378523"/>
                </a:lnTo>
                <a:lnTo>
                  <a:pt x="60883" y="382473"/>
                </a:lnTo>
                <a:lnTo>
                  <a:pt x="77251" y="385616"/>
                </a:lnTo>
                <a:lnTo>
                  <a:pt x="94897" y="387873"/>
                </a:lnTo>
                <a:lnTo>
                  <a:pt x="113610" y="389167"/>
                </a:lnTo>
                <a:lnTo>
                  <a:pt x="127889" y="389458"/>
                </a:lnTo>
                <a:lnTo>
                  <a:pt x="147245" y="388921"/>
                </a:lnTo>
                <a:lnTo>
                  <a:pt x="165692" y="387362"/>
                </a:lnTo>
                <a:lnTo>
                  <a:pt x="183018" y="384861"/>
                </a:lnTo>
                <a:lnTo>
                  <a:pt x="199008" y="381496"/>
                </a:lnTo>
                <a:lnTo>
                  <a:pt x="213451" y="377344"/>
                </a:lnTo>
                <a:lnTo>
                  <a:pt x="226133" y="372485"/>
                </a:lnTo>
                <a:lnTo>
                  <a:pt x="245361" y="360959"/>
                </a:lnTo>
                <a:lnTo>
                  <a:pt x="254989" y="347545"/>
                </a:lnTo>
                <a:lnTo>
                  <a:pt x="255778" y="342277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881255" y="685051"/>
            <a:ext cx="262813" cy="396506"/>
          </a:xfrm>
          <a:custGeom>
            <a:avLst/>
            <a:gdLst/>
            <a:ahLst/>
            <a:cxnLst/>
            <a:rect l="l" t="t" r="r" b="b"/>
            <a:pathLst>
              <a:path w="262813" h="396506">
                <a:moveTo>
                  <a:pt x="131406" y="389445"/>
                </a:moveTo>
                <a:lnTo>
                  <a:pt x="116861" y="389147"/>
                </a:lnTo>
                <a:lnTo>
                  <a:pt x="102805" y="388258"/>
                </a:lnTo>
                <a:lnTo>
                  <a:pt x="89335" y="386813"/>
                </a:lnTo>
                <a:lnTo>
                  <a:pt x="76546" y="384851"/>
                </a:lnTo>
                <a:lnTo>
                  <a:pt x="64532" y="382408"/>
                </a:lnTo>
                <a:lnTo>
                  <a:pt x="57137" y="387854"/>
                </a:lnTo>
                <a:lnTo>
                  <a:pt x="70262" y="390836"/>
                </a:lnTo>
                <a:lnTo>
                  <a:pt x="94671" y="394542"/>
                </a:lnTo>
                <a:lnTo>
                  <a:pt x="121230" y="396356"/>
                </a:lnTo>
                <a:lnTo>
                  <a:pt x="131406" y="396506"/>
                </a:lnTo>
                <a:lnTo>
                  <a:pt x="145861" y="396208"/>
                </a:lnTo>
                <a:lnTo>
                  <a:pt x="159855" y="395342"/>
                </a:lnTo>
                <a:lnTo>
                  <a:pt x="173307" y="393939"/>
                </a:lnTo>
                <a:lnTo>
                  <a:pt x="198264" y="389633"/>
                </a:lnTo>
                <a:lnTo>
                  <a:pt x="220087" y="383522"/>
                </a:lnTo>
                <a:lnTo>
                  <a:pt x="235920" y="376946"/>
                </a:lnTo>
                <a:lnTo>
                  <a:pt x="251561" y="366814"/>
                </a:lnTo>
                <a:lnTo>
                  <a:pt x="262801" y="353682"/>
                </a:lnTo>
                <a:lnTo>
                  <a:pt x="262813" y="3517"/>
                </a:lnTo>
                <a:lnTo>
                  <a:pt x="261124" y="368"/>
                </a:lnTo>
                <a:lnTo>
                  <a:pt x="259295" y="0"/>
                </a:lnTo>
                <a:lnTo>
                  <a:pt x="7035" y="3517"/>
                </a:lnTo>
                <a:lnTo>
                  <a:pt x="3517" y="3517"/>
                </a:lnTo>
                <a:lnTo>
                  <a:pt x="368" y="1689"/>
                </a:lnTo>
                <a:lnTo>
                  <a:pt x="0" y="3517"/>
                </a:lnTo>
                <a:lnTo>
                  <a:pt x="0" y="353682"/>
                </a:lnTo>
                <a:lnTo>
                  <a:pt x="4330" y="360794"/>
                </a:lnTo>
                <a:lnTo>
                  <a:pt x="3517" y="7035"/>
                </a:lnTo>
                <a:lnTo>
                  <a:pt x="255765" y="7035"/>
                </a:lnTo>
                <a:lnTo>
                  <a:pt x="255778" y="350951"/>
                </a:lnTo>
                <a:lnTo>
                  <a:pt x="246926" y="361505"/>
                </a:lnTo>
                <a:lnTo>
                  <a:pt x="227871" y="372932"/>
                </a:lnTo>
                <a:lnTo>
                  <a:pt x="214898" y="377834"/>
                </a:lnTo>
                <a:lnTo>
                  <a:pt x="202057" y="381495"/>
                </a:lnTo>
                <a:lnTo>
                  <a:pt x="179012" y="386038"/>
                </a:lnTo>
                <a:lnTo>
                  <a:pt x="153353" y="388753"/>
                </a:lnTo>
                <a:lnTo>
                  <a:pt x="139748" y="389349"/>
                </a:lnTo>
                <a:lnTo>
                  <a:pt x="131406" y="389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884772" y="692087"/>
            <a:ext cx="61014" cy="380818"/>
          </a:xfrm>
          <a:custGeom>
            <a:avLst/>
            <a:gdLst/>
            <a:ahLst/>
            <a:cxnLst/>
            <a:rect l="l" t="t" r="r" b="b"/>
            <a:pathLst>
              <a:path w="61014" h="380818">
                <a:moveTo>
                  <a:pt x="61014" y="375372"/>
                </a:moveTo>
                <a:lnTo>
                  <a:pt x="39695" y="369194"/>
                </a:lnTo>
                <a:lnTo>
                  <a:pt x="25596" y="363140"/>
                </a:lnTo>
                <a:lnTo>
                  <a:pt x="12357" y="354469"/>
                </a:lnTo>
                <a:lnTo>
                  <a:pt x="3517" y="343915"/>
                </a:lnTo>
                <a:lnTo>
                  <a:pt x="3517" y="0"/>
                </a:lnTo>
                <a:lnTo>
                  <a:pt x="0" y="0"/>
                </a:lnTo>
                <a:lnTo>
                  <a:pt x="812" y="353758"/>
                </a:lnTo>
                <a:lnTo>
                  <a:pt x="16375" y="366042"/>
                </a:lnTo>
                <a:lnTo>
                  <a:pt x="39495" y="376589"/>
                </a:lnTo>
                <a:lnTo>
                  <a:pt x="53619" y="380818"/>
                </a:lnTo>
                <a:lnTo>
                  <a:pt x="61014" y="375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881624" y="685052"/>
            <a:ext cx="258927" cy="3517"/>
          </a:xfrm>
          <a:custGeom>
            <a:avLst/>
            <a:gdLst/>
            <a:ahLst/>
            <a:cxnLst/>
            <a:rect l="l" t="t" r="r" b="b"/>
            <a:pathLst>
              <a:path w="258927" h="3517">
                <a:moveTo>
                  <a:pt x="3149" y="0"/>
                </a:moveTo>
                <a:lnTo>
                  <a:pt x="0" y="1689"/>
                </a:lnTo>
                <a:lnTo>
                  <a:pt x="3149" y="3517"/>
                </a:lnTo>
                <a:lnTo>
                  <a:pt x="6667" y="3517"/>
                </a:lnTo>
                <a:lnTo>
                  <a:pt x="258927" y="0"/>
                </a:lnTo>
                <a:lnTo>
                  <a:pt x="31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875510" y="688569"/>
            <a:ext cx="274294" cy="103530"/>
          </a:xfrm>
          <a:custGeom>
            <a:avLst/>
            <a:gdLst/>
            <a:ahLst/>
            <a:cxnLst/>
            <a:rect l="l" t="t" r="r" b="b"/>
            <a:pathLst>
              <a:path w="274294" h="103530">
                <a:moveTo>
                  <a:pt x="0" y="0"/>
                </a:moveTo>
                <a:lnTo>
                  <a:pt x="0" y="60921"/>
                </a:lnTo>
                <a:lnTo>
                  <a:pt x="1408" y="67049"/>
                </a:lnTo>
                <a:lnTo>
                  <a:pt x="12086" y="78436"/>
                </a:lnTo>
                <a:lnTo>
                  <a:pt x="20966" y="83572"/>
                </a:lnTo>
                <a:lnTo>
                  <a:pt x="31946" y="88258"/>
                </a:lnTo>
                <a:lnTo>
                  <a:pt x="44830" y="92430"/>
                </a:lnTo>
                <a:lnTo>
                  <a:pt x="59423" y="96030"/>
                </a:lnTo>
                <a:lnTo>
                  <a:pt x="75530" y="98997"/>
                </a:lnTo>
                <a:lnTo>
                  <a:pt x="92956" y="101269"/>
                </a:lnTo>
                <a:lnTo>
                  <a:pt x="111505" y="102786"/>
                </a:lnTo>
                <a:lnTo>
                  <a:pt x="130982" y="103487"/>
                </a:lnTo>
                <a:lnTo>
                  <a:pt x="137160" y="103530"/>
                </a:lnTo>
                <a:lnTo>
                  <a:pt x="156886" y="103092"/>
                </a:lnTo>
                <a:lnTo>
                  <a:pt x="175744" y="101820"/>
                </a:lnTo>
                <a:lnTo>
                  <a:pt x="193538" y="99775"/>
                </a:lnTo>
                <a:lnTo>
                  <a:pt x="210073" y="97016"/>
                </a:lnTo>
                <a:lnTo>
                  <a:pt x="225153" y="93604"/>
                </a:lnTo>
                <a:lnTo>
                  <a:pt x="238584" y="89601"/>
                </a:lnTo>
                <a:lnTo>
                  <a:pt x="250170" y="85066"/>
                </a:lnTo>
                <a:lnTo>
                  <a:pt x="259715" y="80061"/>
                </a:lnTo>
                <a:lnTo>
                  <a:pt x="271905" y="68882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875359" y="685051"/>
            <a:ext cx="274447" cy="89662"/>
          </a:xfrm>
          <a:custGeom>
            <a:avLst/>
            <a:gdLst/>
            <a:ahLst/>
            <a:cxnLst/>
            <a:rect l="l" t="t" r="r" b="b"/>
            <a:pathLst>
              <a:path w="274447" h="89662">
                <a:moveTo>
                  <a:pt x="27777" y="86263"/>
                </a:moveTo>
                <a:lnTo>
                  <a:pt x="16946" y="80798"/>
                </a:lnTo>
                <a:lnTo>
                  <a:pt x="5880" y="71094"/>
                </a:lnTo>
                <a:lnTo>
                  <a:pt x="3670" y="3517"/>
                </a:lnTo>
                <a:lnTo>
                  <a:pt x="274447" y="0"/>
                </a:lnTo>
                <a:lnTo>
                  <a:pt x="152" y="0"/>
                </a:lnTo>
                <a:lnTo>
                  <a:pt x="152" y="7035"/>
                </a:lnTo>
                <a:lnTo>
                  <a:pt x="0" y="74968"/>
                </a:lnTo>
                <a:lnTo>
                  <a:pt x="3746" y="80606"/>
                </a:lnTo>
                <a:lnTo>
                  <a:pt x="10083" y="85394"/>
                </a:lnTo>
                <a:lnTo>
                  <a:pt x="18415" y="89662"/>
                </a:lnTo>
                <a:lnTo>
                  <a:pt x="27777" y="86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871993" y="685051"/>
            <a:ext cx="3517" cy="74968"/>
          </a:xfrm>
          <a:custGeom>
            <a:avLst/>
            <a:gdLst/>
            <a:ahLst/>
            <a:cxnLst/>
            <a:rect l="l" t="t" r="r" b="b"/>
            <a:pathLst>
              <a:path w="3517" h="74968">
                <a:moveTo>
                  <a:pt x="3517" y="3517"/>
                </a:moveTo>
                <a:lnTo>
                  <a:pt x="3517" y="0"/>
                </a:lnTo>
                <a:lnTo>
                  <a:pt x="381" y="1689"/>
                </a:lnTo>
                <a:lnTo>
                  <a:pt x="0" y="3517"/>
                </a:lnTo>
                <a:lnTo>
                  <a:pt x="0" y="68160"/>
                </a:lnTo>
                <a:lnTo>
                  <a:pt x="1231" y="71742"/>
                </a:lnTo>
                <a:lnTo>
                  <a:pt x="3365" y="74968"/>
                </a:lnTo>
                <a:lnTo>
                  <a:pt x="3517" y="7035"/>
                </a:lnTo>
                <a:lnTo>
                  <a:pt x="3517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879029" y="685051"/>
            <a:ext cx="274307" cy="110566"/>
          </a:xfrm>
          <a:custGeom>
            <a:avLst/>
            <a:gdLst/>
            <a:ahLst/>
            <a:cxnLst/>
            <a:rect l="l" t="t" r="r" b="b"/>
            <a:pathLst>
              <a:path w="274307" h="110566">
                <a:moveTo>
                  <a:pt x="125699" y="110491"/>
                </a:moveTo>
                <a:lnTo>
                  <a:pt x="148167" y="110328"/>
                </a:lnTo>
                <a:lnTo>
                  <a:pt x="162261" y="109641"/>
                </a:lnTo>
                <a:lnTo>
                  <a:pt x="175853" y="108524"/>
                </a:lnTo>
                <a:lnTo>
                  <a:pt x="188870" y="107001"/>
                </a:lnTo>
                <a:lnTo>
                  <a:pt x="201241" y="105091"/>
                </a:lnTo>
                <a:lnTo>
                  <a:pt x="212895" y="102817"/>
                </a:lnTo>
                <a:lnTo>
                  <a:pt x="223760" y="100200"/>
                </a:lnTo>
                <a:lnTo>
                  <a:pt x="245012" y="93132"/>
                </a:lnTo>
                <a:lnTo>
                  <a:pt x="256182" y="87685"/>
                </a:lnTo>
                <a:lnTo>
                  <a:pt x="265798" y="81127"/>
                </a:lnTo>
                <a:lnTo>
                  <a:pt x="273062" y="71742"/>
                </a:lnTo>
                <a:lnTo>
                  <a:pt x="274307" y="68160"/>
                </a:lnTo>
                <a:lnTo>
                  <a:pt x="274294" y="3517"/>
                </a:lnTo>
                <a:lnTo>
                  <a:pt x="272605" y="368"/>
                </a:lnTo>
                <a:lnTo>
                  <a:pt x="270776" y="0"/>
                </a:lnTo>
                <a:lnTo>
                  <a:pt x="0" y="3517"/>
                </a:lnTo>
                <a:lnTo>
                  <a:pt x="0" y="7035"/>
                </a:lnTo>
                <a:lnTo>
                  <a:pt x="267258" y="7035"/>
                </a:lnTo>
                <a:lnTo>
                  <a:pt x="267258" y="64439"/>
                </a:lnTo>
                <a:lnTo>
                  <a:pt x="266573" y="68757"/>
                </a:lnTo>
                <a:lnTo>
                  <a:pt x="265049" y="71094"/>
                </a:lnTo>
                <a:lnTo>
                  <a:pt x="262407" y="75145"/>
                </a:lnTo>
                <a:lnTo>
                  <a:pt x="249326" y="83400"/>
                </a:lnTo>
                <a:lnTo>
                  <a:pt x="241131" y="87121"/>
                </a:lnTo>
                <a:lnTo>
                  <a:pt x="231630" y="90553"/>
                </a:lnTo>
                <a:lnTo>
                  <a:pt x="220932" y="93662"/>
                </a:lnTo>
                <a:lnTo>
                  <a:pt x="209143" y="96410"/>
                </a:lnTo>
                <a:lnTo>
                  <a:pt x="196370" y="98764"/>
                </a:lnTo>
                <a:lnTo>
                  <a:pt x="182720" y="100685"/>
                </a:lnTo>
                <a:lnTo>
                  <a:pt x="168299" y="102139"/>
                </a:lnTo>
                <a:lnTo>
                  <a:pt x="153215" y="103091"/>
                </a:lnTo>
                <a:lnTo>
                  <a:pt x="137574" y="103503"/>
                </a:lnTo>
                <a:lnTo>
                  <a:pt x="133642" y="103517"/>
                </a:lnTo>
                <a:lnTo>
                  <a:pt x="119040" y="103280"/>
                </a:lnTo>
                <a:lnTo>
                  <a:pt x="104889" y="102575"/>
                </a:lnTo>
                <a:lnTo>
                  <a:pt x="91273" y="101430"/>
                </a:lnTo>
                <a:lnTo>
                  <a:pt x="78274" y="99872"/>
                </a:lnTo>
                <a:lnTo>
                  <a:pt x="65973" y="97927"/>
                </a:lnTo>
                <a:lnTo>
                  <a:pt x="54455" y="95621"/>
                </a:lnTo>
                <a:lnTo>
                  <a:pt x="43802" y="92982"/>
                </a:lnTo>
                <a:lnTo>
                  <a:pt x="24107" y="86263"/>
                </a:lnTo>
                <a:lnTo>
                  <a:pt x="14744" y="89662"/>
                </a:lnTo>
                <a:lnTo>
                  <a:pt x="23235" y="93521"/>
                </a:lnTo>
                <a:lnTo>
                  <a:pt x="32889" y="97052"/>
                </a:lnTo>
                <a:lnTo>
                  <a:pt x="43619" y="100229"/>
                </a:lnTo>
                <a:lnTo>
                  <a:pt x="55338" y="103029"/>
                </a:lnTo>
                <a:lnTo>
                  <a:pt x="67957" y="105425"/>
                </a:lnTo>
                <a:lnTo>
                  <a:pt x="81390" y="107394"/>
                </a:lnTo>
                <a:lnTo>
                  <a:pt x="95550" y="108911"/>
                </a:lnTo>
                <a:lnTo>
                  <a:pt x="110348" y="109952"/>
                </a:lnTo>
                <a:lnTo>
                  <a:pt x="125699" y="1104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875510" y="645975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81"/>
                </a:lnTo>
                <a:lnTo>
                  <a:pt x="20967" y="65243"/>
                </a:lnTo>
                <a:lnTo>
                  <a:pt x="31947" y="69927"/>
                </a:lnTo>
                <a:lnTo>
                  <a:pt x="44832" y="74098"/>
                </a:lnTo>
                <a:lnTo>
                  <a:pt x="59426" y="77696"/>
                </a:lnTo>
                <a:lnTo>
                  <a:pt x="75534" y="80661"/>
                </a:lnTo>
                <a:lnTo>
                  <a:pt x="92960" y="82932"/>
                </a:lnTo>
                <a:lnTo>
                  <a:pt x="111510" y="84448"/>
                </a:lnTo>
                <a:lnTo>
                  <a:pt x="130987" y="85149"/>
                </a:lnTo>
                <a:lnTo>
                  <a:pt x="137160" y="85191"/>
                </a:lnTo>
                <a:lnTo>
                  <a:pt x="156887" y="84754"/>
                </a:lnTo>
                <a:lnTo>
                  <a:pt x="175745" y="83483"/>
                </a:lnTo>
                <a:lnTo>
                  <a:pt x="193539" y="81438"/>
                </a:lnTo>
                <a:lnTo>
                  <a:pt x="210074" y="78680"/>
                </a:lnTo>
                <a:lnTo>
                  <a:pt x="225155" y="75270"/>
                </a:lnTo>
                <a:lnTo>
                  <a:pt x="238586" y="71268"/>
                </a:lnTo>
                <a:lnTo>
                  <a:pt x="250172" y="66735"/>
                </a:lnTo>
                <a:lnTo>
                  <a:pt x="259717" y="61731"/>
                </a:lnTo>
                <a:lnTo>
                  <a:pt x="271906" y="50554"/>
                </a:lnTo>
                <a:lnTo>
                  <a:pt x="274294" y="42595"/>
                </a:lnTo>
                <a:lnTo>
                  <a:pt x="272886" y="36466"/>
                </a:lnTo>
                <a:lnTo>
                  <a:pt x="262207" y="25080"/>
                </a:lnTo>
                <a:lnTo>
                  <a:pt x="253327" y="19944"/>
                </a:lnTo>
                <a:lnTo>
                  <a:pt x="242347" y="15260"/>
                </a:lnTo>
                <a:lnTo>
                  <a:pt x="229461" y="11089"/>
                </a:lnTo>
                <a:lnTo>
                  <a:pt x="214866" y="7491"/>
                </a:lnTo>
                <a:lnTo>
                  <a:pt x="198757" y="4526"/>
                </a:lnTo>
                <a:lnTo>
                  <a:pt x="181328" y="2256"/>
                </a:lnTo>
                <a:lnTo>
                  <a:pt x="162776" y="741"/>
                </a:lnTo>
                <a:lnTo>
                  <a:pt x="143295" y="41"/>
                </a:lnTo>
                <a:lnTo>
                  <a:pt x="137160" y="0"/>
                </a:lnTo>
                <a:lnTo>
                  <a:pt x="117435" y="437"/>
                </a:lnTo>
                <a:lnTo>
                  <a:pt x="98578" y="1707"/>
                </a:lnTo>
                <a:lnTo>
                  <a:pt x="80784" y="3752"/>
                </a:lnTo>
                <a:lnTo>
                  <a:pt x="64248" y="6508"/>
                </a:lnTo>
                <a:lnTo>
                  <a:pt x="49166" y="9918"/>
                </a:lnTo>
                <a:lnTo>
                  <a:pt x="35732" y="13918"/>
                </a:lnTo>
                <a:lnTo>
                  <a:pt x="24143" y="18450"/>
                </a:lnTo>
                <a:lnTo>
                  <a:pt x="14593" y="23452"/>
                </a:lnTo>
                <a:lnTo>
                  <a:pt x="2394" y="34627"/>
                </a:lnTo>
                <a:lnTo>
                  <a:pt x="0" y="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875359" y="642443"/>
            <a:ext cx="277977" cy="92252"/>
          </a:xfrm>
          <a:custGeom>
            <a:avLst/>
            <a:gdLst/>
            <a:ahLst/>
            <a:cxnLst/>
            <a:rect l="l" t="t" r="r" b="b"/>
            <a:pathLst>
              <a:path w="277977" h="92252">
                <a:moveTo>
                  <a:pt x="137312" y="0"/>
                </a:moveTo>
                <a:lnTo>
                  <a:pt x="122788" y="237"/>
                </a:lnTo>
                <a:lnTo>
                  <a:pt x="108694" y="924"/>
                </a:lnTo>
                <a:lnTo>
                  <a:pt x="95102" y="2040"/>
                </a:lnTo>
                <a:lnTo>
                  <a:pt x="82084" y="3564"/>
                </a:lnTo>
                <a:lnTo>
                  <a:pt x="69711" y="5473"/>
                </a:lnTo>
                <a:lnTo>
                  <a:pt x="58056" y="7746"/>
                </a:lnTo>
                <a:lnTo>
                  <a:pt x="47190" y="10363"/>
                </a:lnTo>
                <a:lnTo>
                  <a:pt x="39281" y="12636"/>
                </a:lnTo>
                <a:lnTo>
                  <a:pt x="25929" y="17433"/>
                </a:lnTo>
                <a:lnTo>
                  <a:pt x="14759" y="22880"/>
                </a:lnTo>
                <a:lnTo>
                  <a:pt x="8851" y="26708"/>
                </a:lnTo>
                <a:lnTo>
                  <a:pt x="5880" y="39484"/>
                </a:lnTo>
                <a:lnTo>
                  <a:pt x="8521" y="35420"/>
                </a:lnTo>
                <a:lnTo>
                  <a:pt x="13906" y="31089"/>
                </a:lnTo>
                <a:lnTo>
                  <a:pt x="29810" y="23454"/>
                </a:lnTo>
                <a:lnTo>
                  <a:pt x="39309" y="20019"/>
                </a:lnTo>
                <a:lnTo>
                  <a:pt x="50007" y="16908"/>
                </a:lnTo>
                <a:lnTo>
                  <a:pt x="61796" y="14158"/>
                </a:lnTo>
                <a:lnTo>
                  <a:pt x="74569" y="11804"/>
                </a:lnTo>
                <a:lnTo>
                  <a:pt x="88220" y="9882"/>
                </a:lnTo>
                <a:lnTo>
                  <a:pt x="102640" y="8427"/>
                </a:lnTo>
                <a:lnTo>
                  <a:pt x="117723" y="7475"/>
                </a:lnTo>
                <a:lnTo>
                  <a:pt x="133362" y="7063"/>
                </a:lnTo>
                <a:lnTo>
                  <a:pt x="137312" y="7048"/>
                </a:lnTo>
                <a:lnTo>
                  <a:pt x="151914" y="7286"/>
                </a:lnTo>
                <a:lnTo>
                  <a:pt x="166066" y="7990"/>
                </a:lnTo>
                <a:lnTo>
                  <a:pt x="179684" y="9136"/>
                </a:lnTo>
                <a:lnTo>
                  <a:pt x="192685" y="10695"/>
                </a:lnTo>
                <a:lnTo>
                  <a:pt x="204985" y="12641"/>
                </a:lnTo>
                <a:lnTo>
                  <a:pt x="216502" y="14948"/>
                </a:lnTo>
                <a:lnTo>
                  <a:pt x="227150" y="17588"/>
                </a:lnTo>
                <a:lnTo>
                  <a:pt x="246830" y="24302"/>
                </a:lnTo>
                <a:lnTo>
                  <a:pt x="257658" y="29768"/>
                </a:lnTo>
                <a:lnTo>
                  <a:pt x="268719" y="39484"/>
                </a:lnTo>
                <a:lnTo>
                  <a:pt x="270916" y="43967"/>
                </a:lnTo>
                <a:lnTo>
                  <a:pt x="270916" y="48285"/>
                </a:lnTo>
                <a:lnTo>
                  <a:pt x="266077" y="56832"/>
                </a:lnTo>
                <a:lnTo>
                  <a:pt x="252996" y="65074"/>
                </a:lnTo>
                <a:lnTo>
                  <a:pt x="244801" y="68798"/>
                </a:lnTo>
                <a:lnTo>
                  <a:pt x="235301" y="72234"/>
                </a:lnTo>
                <a:lnTo>
                  <a:pt x="224603" y="75344"/>
                </a:lnTo>
                <a:lnTo>
                  <a:pt x="212815" y="78095"/>
                </a:lnTo>
                <a:lnTo>
                  <a:pt x="200042" y="80449"/>
                </a:lnTo>
                <a:lnTo>
                  <a:pt x="186392" y="82371"/>
                </a:lnTo>
                <a:lnTo>
                  <a:pt x="171971" y="83826"/>
                </a:lnTo>
                <a:lnTo>
                  <a:pt x="156887" y="84777"/>
                </a:lnTo>
                <a:lnTo>
                  <a:pt x="141247" y="85189"/>
                </a:lnTo>
                <a:lnTo>
                  <a:pt x="137312" y="85204"/>
                </a:lnTo>
                <a:lnTo>
                  <a:pt x="122710" y="84966"/>
                </a:lnTo>
                <a:lnTo>
                  <a:pt x="108559" y="84262"/>
                </a:lnTo>
                <a:lnTo>
                  <a:pt x="94943" y="83117"/>
                </a:lnTo>
                <a:lnTo>
                  <a:pt x="81944" y="81559"/>
                </a:lnTo>
                <a:lnTo>
                  <a:pt x="69644" y="79613"/>
                </a:lnTo>
                <a:lnTo>
                  <a:pt x="58126" y="77308"/>
                </a:lnTo>
                <a:lnTo>
                  <a:pt x="47472" y="74669"/>
                </a:lnTo>
                <a:lnTo>
                  <a:pt x="27777" y="67949"/>
                </a:lnTo>
                <a:lnTo>
                  <a:pt x="16946" y="62484"/>
                </a:lnTo>
                <a:lnTo>
                  <a:pt x="5880" y="52768"/>
                </a:lnTo>
                <a:lnTo>
                  <a:pt x="3670" y="46126"/>
                </a:lnTo>
                <a:lnTo>
                  <a:pt x="152" y="46126"/>
                </a:lnTo>
                <a:lnTo>
                  <a:pt x="0" y="56654"/>
                </a:lnTo>
                <a:lnTo>
                  <a:pt x="10083" y="67081"/>
                </a:lnTo>
                <a:lnTo>
                  <a:pt x="18415" y="71348"/>
                </a:lnTo>
                <a:lnTo>
                  <a:pt x="26905" y="75205"/>
                </a:lnTo>
                <a:lnTo>
                  <a:pt x="36559" y="78734"/>
                </a:lnTo>
                <a:lnTo>
                  <a:pt x="47289" y="81910"/>
                </a:lnTo>
                <a:lnTo>
                  <a:pt x="59008" y="84710"/>
                </a:lnTo>
                <a:lnTo>
                  <a:pt x="71627" y="87107"/>
                </a:lnTo>
                <a:lnTo>
                  <a:pt x="85061" y="89077"/>
                </a:lnTo>
                <a:lnTo>
                  <a:pt x="99220" y="90596"/>
                </a:lnTo>
                <a:lnTo>
                  <a:pt x="114019" y="91638"/>
                </a:lnTo>
                <a:lnTo>
                  <a:pt x="129369" y="92178"/>
                </a:lnTo>
                <a:lnTo>
                  <a:pt x="137312" y="92252"/>
                </a:lnTo>
                <a:lnTo>
                  <a:pt x="151837" y="92015"/>
                </a:lnTo>
                <a:lnTo>
                  <a:pt x="165932" y="91327"/>
                </a:lnTo>
                <a:lnTo>
                  <a:pt x="179523" y="90211"/>
                </a:lnTo>
                <a:lnTo>
                  <a:pt x="192540" y="88687"/>
                </a:lnTo>
                <a:lnTo>
                  <a:pt x="204911" y="86778"/>
                </a:lnTo>
                <a:lnTo>
                  <a:pt x="216565" y="84504"/>
                </a:lnTo>
                <a:lnTo>
                  <a:pt x="227431" y="81887"/>
                </a:lnTo>
                <a:lnTo>
                  <a:pt x="248682" y="74818"/>
                </a:lnTo>
                <a:lnTo>
                  <a:pt x="259852" y="69372"/>
                </a:lnTo>
                <a:lnTo>
                  <a:pt x="269468" y="62814"/>
                </a:lnTo>
                <a:lnTo>
                  <a:pt x="274599" y="56641"/>
                </a:lnTo>
                <a:lnTo>
                  <a:pt x="276733" y="53428"/>
                </a:lnTo>
                <a:lnTo>
                  <a:pt x="277977" y="49847"/>
                </a:lnTo>
                <a:lnTo>
                  <a:pt x="277977" y="42405"/>
                </a:lnTo>
                <a:lnTo>
                  <a:pt x="274599" y="35598"/>
                </a:lnTo>
                <a:lnTo>
                  <a:pt x="270852" y="29959"/>
                </a:lnTo>
                <a:lnTo>
                  <a:pt x="264528" y="25171"/>
                </a:lnTo>
                <a:lnTo>
                  <a:pt x="256197" y="20904"/>
                </a:lnTo>
                <a:lnTo>
                  <a:pt x="247705" y="17047"/>
                </a:lnTo>
                <a:lnTo>
                  <a:pt x="238051" y="13517"/>
                </a:lnTo>
                <a:lnTo>
                  <a:pt x="227321" y="10340"/>
                </a:lnTo>
                <a:lnTo>
                  <a:pt x="215603" y="7541"/>
                </a:lnTo>
                <a:lnTo>
                  <a:pt x="202984" y="5144"/>
                </a:lnTo>
                <a:lnTo>
                  <a:pt x="189551" y="3173"/>
                </a:lnTo>
                <a:lnTo>
                  <a:pt x="175391" y="1655"/>
                </a:lnTo>
                <a:lnTo>
                  <a:pt x="160592" y="614"/>
                </a:lnTo>
                <a:lnTo>
                  <a:pt x="145240" y="74"/>
                </a:lnTo>
                <a:lnTo>
                  <a:pt x="1373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871993" y="669151"/>
            <a:ext cx="12217" cy="29946"/>
          </a:xfrm>
          <a:custGeom>
            <a:avLst/>
            <a:gdLst/>
            <a:ahLst/>
            <a:cxnLst/>
            <a:rect l="l" t="t" r="r" b="b"/>
            <a:pathLst>
              <a:path w="12217" h="29946">
                <a:moveTo>
                  <a:pt x="3517" y="19418"/>
                </a:moveTo>
                <a:lnTo>
                  <a:pt x="7035" y="19418"/>
                </a:lnTo>
                <a:lnTo>
                  <a:pt x="7721" y="15100"/>
                </a:lnTo>
                <a:lnTo>
                  <a:pt x="9245" y="12776"/>
                </a:lnTo>
                <a:lnTo>
                  <a:pt x="12217" y="0"/>
                </a:lnTo>
                <a:lnTo>
                  <a:pt x="8509" y="2730"/>
                </a:lnTo>
                <a:lnTo>
                  <a:pt x="5499" y="5664"/>
                </a:lnTo>
                <a:lnTo>
                  <a:pt x="3365" y="8889"/>
                </a:lnTo>
                <a:lnTo>
                  <a:pt x="1231" y="12115"/>
                </a:lnTo>
                <a:lnTo>
                  <a:pt x="0" y="15697"/>
                </a:lnTo>
                <a:lnTo>
                  <a:pt x="0" y="23139"/>
                </a:lnTo>
                <a:lnTo>
                  <a:pt x="1231" y="26720"/>
                </a:lnTo>
                <a:lnTo>
                  <a:pt x="3365" y="29946"/>
                </a:lnTo>
                <a:lnTo>
                  <a:pt x="3517" y="194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889521" y="272883"/>
            <a:ext cx="246291" cy="450570"/>
          </a:xfrm>
          <a:custGeom>
            <a:avLst/>
            <a:gdLst/>
            <a:ahLst/>
            <a:cxnLst/>
            <a:rect l="l" t="t" r="r" b="b"/>
            <a:pathLst>
              <a:path w="246291" h="450570">
                <a:moveTo>
                  <a:pt x="0" y="0"/>
                </a:moveTo>
                <a:lnTo>
                  <a:pt x="38" y="411302"/>
                </a:lnTo>
                <a:lnTo>
                  <a:pt x="13740" y="429087"/>
                </a:lnTo>
                <a:lnTo>
                  <a:pt x="35403" y="438715"/>
                </a:lnTo>
                <a:lnTo>
                  <a:pt x="64890" y="445852"/>
                </a:lnTo>
                <a:lnTo>
                  <a:pt x="81980" y="448296"/>
                </a:lnTo>
                <a:lnTo>
                  <a:pt x="100319" y="449889"/>
                </a:lnTo>
                <a:lnTo>
                  <a:pt x="119674" y="450555"/>
                </a:lnTo>
                <a:lnTo>
                  <a:pt x="123151" y="450570"/>
                </a:lnTo>
                <a:lnTo>
                  <a:pt x="142655" y="450074"/>
                </a:lnTo>
                <a:lnTo>
                  <a:pt x="161185" y="448638"/>
                </a:lnTo>
                <a:lnTo>
                  <a:pt x="178508" y="446338"/>
                </a:lnTo>
                <a:lnTo>
                  <a:pt x="194388" y="443248"/>
                </a:lnTo>
                <a:lnTo>
                  <a:pt x="220875" y="435009"/>
                </a:lnTo>
                <a:lnTo>
                  <a:pt x="238762" y="424528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886063" y="684300"/>
            <a:ext cx="3305" cy="9767"/>
          </a:xfrm>
          <a:custGeom>
            <a:avLst/>
            <a:gdLst/>
            <a:ahLst/>
            <a:cxnLst/>
            <a:rect l="l" t="t" r="r" b="b"/>
            <a:pathLst>
              <a:path w="3305" h="9767">
                <a:moveTo>
                  <a:pt x="1615" y="3036"/>
                </a:moveTo>
                <a:lnTo>
                  <a:pt x="0" y="0"/>
                </a:lnTo>
                <a:lnTo>
                  <a:pt x="91" y="3467"/>
                </a:lnTo>
                <a:lnTo>
                  <a:pt x="1311" y="6782"/>
                </a:lnTo>
                <a:lnTo>
                  <a:pt x="3305" y="9767"/>
                </a:lnTo>
                <a:lnTo>
                  <a:pt x="1615" y="3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889520" y="2728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886002" y="269365"/>
            <a:ext cx="253326" cy="416648"/>
          </a:xfrm>
          <a:custGeom>
            <a:avLst/>
            <a:gdLst/>
            <a:ahLst/>
            <a:cxnLst/>
            <a:rect l="l" t="t" r="r" b="b"/>
            <a:pathLst>
              <a:path w="253326" h="416648">
                <a:moveTo>
                  <a:pt x="253288" y="414934"/>
                </a:moveTo>
                <a:lnTo>
                  <a:pt x="253326" y="3517"/>
                </a:lnTo>
                <a:lnTo>
                  <a:pt x="251849" y="763"/>
                </a:lnTo>
                <a:lnTo>
                  <a:pt x="197135" y="763"/>
                </a:lnTo>
                <a:lnTo>
                  <a:pt x="7035" y="3517"/>
                </a:lnTo>
                <a:lnTo>
                  <a:pt x="4281" y="763"/>
                </a:lnTo>
                <a:lnTo>
                  <a:pt x="2094" y="763"/>
                </a:lnTo>
                <a:lnTo>
                  <a:pt x="368" y="1689"/>
                </a:lnTo>
                <a:lnTo>
                  <a:pt x="0" y="3517"/>
                </a:lnTo>
                <a:lnTo>
                  <a:pt x="60" y="414933"/>
                </a:lnTo>
                <a:lnTo>
                  <a:pt x="3517" y="3517"/>
                </a:lnTo>
                <a:lnTo>
                  <a:pt x="3517" y="7035"/>
                </a:lnTo>
                <a:lnTo>
                  <a:pt x="246278" y="7035"/>
                </a:lnTo>
                <a:lnTo>
                  <a:pt x="246303" y="412800"/>
                </a:lnTo>
                <a:lnTo>
                  <a:pt x="249770" y="414820"/>
                </a:lnTo>
                <a:lnTo>
                  <a:pt x="252945" y="416648"/>
                </a:lnTo>
                <a:lnTo>
                  <a:pt x="253288" y="414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133970" y="687704"/>
            <a:ext cx="1993" cy="9359"/>
          </a:xfrm>
          <a:custGeom>
            <a:avLst/>
            <a:gdLst/>
            <a:ahLst/>
            <a:cxnLst/>
            <a:rect l="l" t="t" r="r" b="b"/>
            <a:pathLst>
              <a:path w="1993" h="9359">
                <a:moveTo>
                  <a:pt x="1993" y="6362"/>
                </a:moveTo>
                <a:lnTo>
                  <a:pt x="1803" y="0"/>
                </a:lnTo>
                <a:lnTo>
                  <a:pt x="0" y="9359"/>
                </a:lnTo>
                <a:lnTo>
                  <a:pt x="1993" y="63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889521" y="269366"/>
            <a:ext cx="246291" cy="3517"/>
          </a:xfrm>
          <a:custGeom>
            <a:avLst/>
            <a:gdLst/>
            <a:ahLst/>
            <a:cxnLst/>
            <a:rect l="l" t="t" r="r" b="b"/>
            <a:pathLst>
              <a:path w="246291" h="3517">
                <a:moveTo>
                  <a:pt x="193617" y="763"/>
                </a:moveTo>
                <a:lnTo>
                  <a:pt x="763" y="763"/>
                </a:lnTo>
                <a:lnTo>
                  <a:pt x="3517" y="3517"/>
                </a:lnTo>
                <a:lnTo>
                  <a:pt x="193617" y="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886062" y="272884"/>
            <a:ext cx="253266" cy="454101"/>
          </a:xfrm>
          <a:custGeom>
            <a:avLst/>
            <a:gdLst/>
            <a:ahLst/>
            <a:cxnLst/>
            <a:rect l="l" t="t" r="r" b="b"/>
            <a:pathLst>
              <a:path w="253266" h="454101">
                <a:moveTo>
                  <a:pt x="6810" y="426415"/>
                </a:moveTo>
                <a:lnTo>
                  <a:pt x="20119" y="434809"/>
                </a:lnTo>
                <a:lnTo>
                  <a:pt x="28739" y="438768"/>
                </a:lnTo>
                <a:lnTo>
                  <a:pt x="38621" y="442343"/>
                </a:lnTo>
                <a:lnTo>
                  <a:pt x="49657" y="445504"/>
                </a:lnTo>
                <a:lnTo>
                  <a:pt x="61743" y="448220"/>
                </a:lnTo>
                <a:lnTo>
                  <a:pt x="74772" y="450459"/>
                </a:lnTo>
                <a:lnTo>
                  <a:pt x="88638" y="452191"/>
                </a:lnTo>
                <a:lnTo>
                  <a:pt x="103236" y="453385"/>
                </a:lnTo>
                <a:lnTo>
                  <a:pt x="118458" y="454011"/>
                </a:lnTo>
                <a:lnTo>
                  <a:pt x="126609" y="454101"/>
                </a:lnTo>
                <a:lnTo>
                  <a:pt x="141075" y="453829"/>
                </a:lnTo>
                <a:lnTo>
                  <a:pt x="155056" y="453042"/>
                </a:lnTo>
                <a:lnTo>
                  <a:pt x="168464" y="451767"/>
                </a:lnTo>
                <a:lnTo>
                  <a:pt x="181214" y="450031"/>
                </a:lnTo>
                <a:lnTo>
                  <a:pt x="193216" y="447861"/>
                </a:lnTo>
                <a:lnTo>
                  <a:pt x="204384" y="445285"/>
                </a:lnTo>
                <a:lnTo>
                  <a:pt x="214277" y="442442"/>
                </a:lnTo>
                <a:lnTo>
                  <a:pt x="227411" y="437524"/>
                </a:lnTo>
                <a:lnTo>
                  <a:pt x="238202" y="431864"/>
                </a:lnTo>
                <a:lnTo>
                  <a:pt x="245138" y="426897"/>
                </a:lnTo>
                <a:lnTo>
                  <a:pt x="249710" y="414820"/>
                </a:lnTo>
                <a:lnTo>
                  <a:pt x="249900" y="421182"/>
                </a:lnTo>
                <a:lnTo>
                  <a:pt x="251894" y="418198"/>
                </a:lnTo>
                <a:lnTo>
                  <a:pt x="253114" y="414883"/>
                </a:lnTo>
                <a:lnTo>
                  <a:pt x="253266" y="411302"/>
                </a:lnTo>
                <a:lnTo>
                  <a:pt x="253266" y="0"/>
                </a:lnTo>
                <a:lnTo>
                  <a:pt x="253228" y="411416"/>
                </a:lnTo>
                <a:lnTo>
                  <a:pt x="252885" y="413131"/>
                </a:lnTo>
                <a:lnTo>
                  <a:pt x="249710" y="411302"/>
                </a:lnTo>
                <a:lnTo>
                  <a:pt x="246217" y="411302"/>
                </a:lnTo>
                <a:lnTo>
                  <a:pt x="246217" y="410057"/>
                </a:lnTo>
                <a:lnTo>
                  <a:pt x="236731" y="424967"/>
                </a:lnTo>
                <a:lnTo>
                  <a:pt x="221503" y="432372"/>
                </a:lnTo>
                <a:lnTo>
                  <a:pt x="200726" y="438940"/>
                </a:lnTo>
                <a:lnTo>
                  <a:pt x="175279" y="443791"/>
                </a:lnTo>
                <a:lnTo>
                  <a:pt x="146228" y="446553"/>
                </a:lnTo>
                <a:lnTo>
                  <a:pt x="130682" y="447034"/>
                </a:lnTo>
                <a:lnTo>
                  <a:pt x="126609" y="447052"/>
                </a:lnTo>
                <a:lnTo>
                  <a:pt x="112054" y="446778"/>
                </a:lnTo>
                <a:lnTo>
                  <a:pt x="84586" y="444656"/>
                </a:lnTo>
                <a:lnTo>
                  <a:pt x="59999" y="440669"/>
                </a:lnTo>
                <a:lnTo>
                  <a:pt x="41074" y="435737"/>
                </a:lnTo>
                <a:lnTo>
                  <a:pt x="17407" y="425024"/>
                </a:lnTo>
                <a:lnTo>
                  <a:pt x="7089" y="413156"/>
                </a:lnTo>
                <a:lnTo>
                  <a:pt x="6975" y="3517"/>
                </a:lnTo>
                <a:lnTo>
                  <a:pt x="3457" y="3517"/>
                </a:lnTo>
                <a:lnTo>
                  <a:pt x="3457" y="0"/>
                </a:lnTo>
                <a:lnTo>
                  <a:pt x="0" y="411415"/>
                </a:lnTo>
                <a:lnTo>
                  <a:pt x="1615" y="414451"/>
                </a:lnTo>
                <a:lnTo>
                  <a:pt x="3305" y="421182"/>
                </a:lnTo>
                <a:lnTo>
                  <a:pt x="6810" y="426415"/>
                </a:lnTo>
                <a:lnTo>
                  <a:pt x="3495" y="414820"/>
                </a:lnTo>
                <a:lnTo>
                  <a:pt x="3495" y="407784"/>
                </a:lnTo>
                <a:lnTo>
                  <a:pt x="6949" y="409282"/>
                </a:lnTo>
                <a:lnTo>
                  <a:pt x="6975" y="411302"/>
                </a:lnTo>
                <a:lnTo>
                  <a:pt x="6810" y="426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889559" y="680667"/>
            <a:ext cx="3479" cy="18630"/>
          </a:xfrm>
          <a:custGeom>
            <a:avLst/>
            <a:gdLst/>
            <a:ahLst/>
            <a:cxnLst/>
            <a:rect l="l" t="t" r="r" b="b"/>
            <a:pathLst>
              <a:path w="3479" h="18630">
                <a:moveTo>
                  <a:pt x="0" y="7035"/>
                </a:moveTo>
                <a:lnTo>
                  <a:pt x="3314" y="18630"/>
                </a:lnTo>
                <a:lnTo>
                  <a:pt x="3479" y="3517"/>
                </a:lnTo>
                <a:lnTo>
                  <a:pt x="3454" y="1498"/>
                </a:lnTo>
                <a:lnTo>
                  <a:pt x="0" y="0"/>
                </a:lnTo>
                <a:lnTo>
                  <a:pt x="0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059299" y="1160221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8" h="239128">
                <a:moveTo>
                  <a:pt x="0" y="0"/>
                </a:moveTo>
                <a:lnTo>
                  <a:pt x="0" y="191935"/>
                </a:lnTo>
                <a:lnTo>
                  <a:pt x="1455" y="199077"/>
                </a:lnTo>
                <a:lnTo>
                  <a:pt x="12459" y="212277"/>
                </a:lnTo>
                <a:lnTo>
                  <a:pt x="21581" y="218178"/>
                </a:lnTo>
                <a:lnTo>
                  <a:pt x="32834" y="223507"/>
                </a:lnTo>
                <a:lnTo>
                  <a:pt x="46005" y="228187"/>
                </a:lnTo>
                <a:lnTo>
                  <a:pt x="60880" y="232139"/>
                </a:lnTo>
                <a:lnTo>
                  <a:pt x="77247" y="235283"/>
                </a:lnTo>
                <a:lnTo>
                  <a:pt x="94892" y="237542"/>
                </a:lnTo>
                <a:lnTo>
                  <a:pt x="113604" y="238837"/>
                </a:lnTo>
                <a:lnTo>
                  <a:pt x="127889" y="239128"/>
                </a:lnTo>
                <a:lnTo>
                  <a:pt x="147247" y="238591"/>
                </a:lnTo>
                <a:lnTo>
                  <a:pt x="165696" y="237032"/>
                </a:lnTo>
                <a:lnTo>
                  <a:pt x="183022" y="234529"/>
                </a:lnTo>
                <a:lnTo>
                  <a:pt x="199012" y="231162"/>
                </a:lnTo>
                <a:lnTo>
                  <a:pt x="213454" y="227009"/>
                </a:lnTo>
                <a:lnTo>
                  <a:pt x="226135" y="222149"/>
                </a:lnTo>
                <a:lnTo>
                  <a:pt x="236841" y="216659"/>
                </a:lnTo>
                <a:lnTo>
                  <a:pt x="245361" y="210620"/>
                </a:lnTo>
                <a:lnTo>
                  <a:pt x="251481" y="204109"/>
                </a:lnTo>
                <a:lnTo>
                  <a:pt x="255778" y="191935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055783" y="1156703"/>
            <a:ext cx="64531" cy="246164"/>
          </a:xfrm>
          <a:custGeom>
            <a:avLst/>
            <a:gdLst/>
            <a:ahLst/>
            <a:cxnLst/>
            <a:rect l="l" t="t" r="r" b="b"/>
            <a:pathLst>
              <a:path w="64531" h="246164">
                <a:moveTo>
                  <a:pt x="64531" y="232071"/>
                </a:moveTo>
                <a:lnTo>
                  <a:pt x="53388" y="229183"/>
                </a:lnTo>
                <a:lnTo>
                  <a:pt x="43212" y="225887"/>
                </a:lnTo>
                <a:lnTo>
                  <a:pt x="29108" y="219840"/>
                </a:lnTo>
                <a:lnTo>
                  <a:pt x="18825" y="213541"/>
                </a:lnTo>
                <a:lnTo>
                  <a:pt x="9855" y="205892"/>
                </a:lnTo>
                <a:lnTo>
                  <a:pt x="7035" y="7035"/>
                </a:lnTo>
                <a:lnTo>
                  <a:pt x="3517" y="7035"/>
                </a:lnTo>
                <a:lnTo>
                  <a:pt x="4330" y="210464"/>
                </a:lnTo>
                <a:lnTo>
                  <a:pt x="11252" y="216484"/>
                </a:lnTo>
                <a:lnTo>
                  <a:pt x="19894" y="222747"/>
                </a:lnTo>
                <a:lnTo>
                  <a:pt x="30542" y="228356"/>
                </a:lnTo>
                <a:lnTo>
                  <a:pt x="43017" y="233286"/>
                </a:lnTo>
                <a:lnTo>
                  <a:pt x="57143" y="237513"/>
                </a:lnTo>
                <a:lnTo>
                  <a:pt x="64531" y="232071"/>
                </a:lnTo>
                <a:close/>
              </a:path>
              <a:path w="64531" h="246164">
                <a:moveTo>
                  <a:pt x="3517" y="0"/>
                </a:moveTo>
                <a:lnTo>
                  <a:pt x="380" y="1676"/>
                </a:lnTo>
                <a:lnTo>
                  <a:pt x="3517" y="3517"/>
                </a:lnTo>
                <a:lnTo>
                  <a:pt x="7035" y="3517"/>
                </a:lnTo>
                <a:lnTo>
                  <a:pt x="259295" y="0"/>
                </a:lnTo>
                <a:lnTo>
                  <a:pt x="3517" y="0"/>
                </a:lnTo>
                <a:close/>
              </a:path>
              <a:path w="64531" h="246164">
                <a:moveTo>
                  <a:pt x="131406" y="239115"/>
                </a:moveTo>
                <a:lnTo>
                  <a:pt x="116860" y="238813"/>
                </a:lnTo>
                <a:lnTo>
                  <a:pt x="102804" y="237922"/>
                </a:lnTo>
                <a:lnTo>
                  <a:pt x="89334" y="236477"/>
                </a:lnTo>
                <a:lnTo>
                  <a:pt x="76545" y="234514"/>
                </a:lnTo>
                <a:lnTo>
                  <a:pt x="64531" y="232071"/>
                </a:lnTo>
                <a:lnTo>
                  <a:pt x="57143" y="237513"/>
                </a:lnTo>
                <a:lnTo>
                  <a:pt x="70261" y="240499"/>
                </a:lnTo>
                <a:lnTo>
                  <a:pt x="82160" y="242578"/>
                </a:lnTo>
                <a:lnTo>
                  <a:pt x="94666" y="244209"/>
                </a:lnTo>
                <a:lnTo>
                  <a:pt x="107712" y="245364"/>
                </a:lnTo>
                <a:lnTo>
                  <a:pt x="121227" y="246018"/>
                </a:lnTo>
                <a:lnTo>
                  <a:pt x="131406" y="246164"/>
                </a:lnTo>
                <a:lnTo>
                  <a:pt x="145861" y="245866"/>
                </a:lnTo>
                <a:lnTo>
                  <a:pt x="159855" y="245002"/>
                </a:lnTo>
                <a:lnTo>
                  <a:pt x="173308" y="243601"/>
                </a:lnTo>
                <a:lnTo>
                  <a:pt x="186138" y="241690"/>
                </a:lnTo>
                <a:lnTo>
                  <a:pt x="198265" y="239300"/>
                </a:lnTo>
                <a:lnTo>
                  <a:pt x="209609" y="236457"/>
                </a:lnTo>
                <a:lnTo>
                  <a:pt x="220088" y="233192"/>
                </a:lnTo>
                <a:lnTo>
                  <a:pt x="235920" y="226612"/>
                </a:lnTo>
                <a:lnTo>
                  <a:pt x="246607" y="220332"/>
                </a:lnTo>
                <a:lnTo>
                  <a:pt x="258483" y="210464"/>
                </a:lnTo>
                <a:lnTo>
                  <a:pt x="262813" y="203339"/>
                </a:lnTo>
                <a:lnTo>
                  <a:pt x="262813" y="3517"/>
                </a:lnTo>
                <a:lnTo>
                  <a:pt x="261124" y="368"/>
                </a:lnTo>
                <a:lnTo>
                  <a:pt x="259295" y="0"/>
                </a:lnTo>
                <a:lnTo>
                  <a:pt x="7035" y="3517"/>
                </a:lnTo>
                <a:lnTo>
                  <a:pt x="3517" y="3517"/>
                </a:lnTo>
                <a:lnTo>
                  <a:pt x="380" y="1676"/>
                </a:lnTo>
                <a:lnTo>
                  <a:pt x="0" y="3517"/>
                </a:lnTo>
                <a:lnTo>
                  <a:pt x="0" y="203339"/>
                </a:lnTo>
                <a:lnTo>
                  <a:pt x="4330" y="210464"/>
                </a:lnTo>
                <a:lnTo>
                  <a:pt x="3517" y="7035"/>
                </a:lnTo>
                <a:lnTo>
                  <a:pt x="255777" y="7035"/>
                </a:lnTo>
                <a:lnTo>
                  <a:pt x="255777" y="200609"/>
                </a:lnTo>
                <a:lnTo>
                  <a:pt x="252958" y="205892"/>
                </a:lnTo>
                <a:lnTo>
                  <a:pt x="246926" y="211175"/>
                </a:lnTo>
                <a:lnTo>
                  <a:pt x="238633" y="217112"/>
                </a:lnTo>
                <a:lnTo>
                  <a:pt x="227867" y="222605"/>
                </a:lnTo>
                <a:lnTo>
                  <a:pt x="214894" y="227507"/>
                </a:lnTo>
                <a:lnTo>
                  <a:pt x="202069" y="231165"/>
                </a:lnTo>
                <a:lnTo>
                  <a:pt x="190911" y="233644"/>
                </a:lnTo>
                <a:lnTo>
                  <a:pt x="179019" y="235699"/>
                </a:lnTo>
                <a:lnTo>
                  <a:pt x="166475" y="237299"/>
                </a:lnTo>
                <a:lnTo>
                  <a:pt x="153361" y="238415"/>
                </a:lnTo>
                <a:lnTo>
                  <a:pt x="139757" y="239015"/>
                </a:lnTo>
                <a:lnTo>
                  <a:pt x="131406" y="239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059299" y="956881"/>
            <a:ext cx="255778" cy="250520"/>
          </a:xfrm>
          <a:custGeom>
            <a:avLst/>
            <a:gdLst/>
            <a:ahLst/>
            <a:cxnLst/>
            <a:rect l="l" t="t" r="r" b="b"/>
            <a:pathLst>
              <a:path w="255778" h="250520">
                <a:moveTo>
                  <a:pt x="0" y="0"/>
                </a:moveTo>
                <a:lnTo>
                  <a:pt x="0" y="203339"/>
                </a:lnTo>
                <a:lnTo>
                  <a:pt x="1455" y="210478"/>
                </a:lnTo>
                <a:lnTo>
                  <a:pt x="12459" y="223674"/>
                </a:lnTo>
                <a:lnTo>
                  <a:pt x="21583" y="229573"/>
                </a:lnTo>
                <a:lnTo>
                  <a:pt x="32836" y="234902"/>
                </a:lnTo>
                <a:lnTo>
                  <a:pt x="46008" y="239581"/>
                </a:lnTo>
                <a:lnTo>
                  <a:pt x="60883" y="243532"/>
                </a:lnTo>
                <a:lnTo>
                  <a:pt x="77251" y="246676"/>
                </a:lnTo>
                <a:lnTo>
                  <a:pt x="94897" y="248935"/>
                </a:lnTo>
                <a:lnTo>
                  <a:pt x="113610" y="250229"/>
                </a:lnTo>
                <a:lnTo>
                  <a:pt x="127889" y="250520"/>
                </a:lnTo>
                <a:lnTo>
                  <a:pt x="147248" y="249983"/>
                </a:lnTo>
                <a:lnTo>
                  <a:pt x="165697" y="248423"/>
                </a:lnTo>
                <a:lnTo>
                  <a:pt x="183023" y="245921"/>
                </a:lnTo>
                <a:lnTo>
                  <a:pt x="199014" y="242554"/>
                </a:lnTo>
                <a:lnTo>
                  <a:pt x="213456" y="238402"/>
                </a:lnTo>
                <a:lnTo>
                  <a:pt x="226137" y="233542"/>
                </a:lnTo>
                <a:lnTo>
                  <a:pt x="236844" y="228053"/>
                </a:lnTo>
                <a:lnTo>
                  <a:pt x="245363" y="222015"/>
                </a:lnTo>
                <a:lnTo>
                  <a:pt x="251483" y="215506"/>
                </a:lnTo>
                <a:lnTo>
                  <a:pt x="255778" y="203339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059300" y="960400"/>
            <a:ext cx="61013" cy="241869"/>
          </a:xfrm>
          <a:custGeom>
            <a:avLst/>
            <a:gdLst/>
            <a:ahLst/>
            <a:cxnLst/>
            <a:rect l="l" t="t" r="r" b="b"/>
            <a:pathLst>
              <a:path w="61013" h="241869">
                <a:moveTo>
                  <a:pt x="61013" y="236427"/>
                </a:moveTo>
                <a:lnTo>
                  <a:pt x="49870" y="233539"/>
                </a:lnTo>
                <a:lnTo>
                  <a:pt x="39694" y="230243"/>
                </a:lnTo>
                <a:lnTo>
                  <a:pt x="25590" y="224196"/>
                </a:lnTo>
                <a:lnTo>
                  <a:pt x="15307" y="217897"/>
                </a:lnTo>
                <a:lnTo>
                  <a:pt x="6337" y="210261"/>
                </a:lnTo>
                <a:lnTo>
                  <a:pt x="3517" y="0"/>
                </a:lnTo>
                <a:lnTo>
                  <a:pt x="0" y="0"/>
                </a:lnTo>
                <a:lnTo>
                  <a:pt x="812" y="214820"/>
                </a:lnTo>
                <a:lnTo>
                  <a:pt x="7734" y="220840"/>
                </a:lnTo>
                <a:lnTo>
                  <a:pt x="16376" y="227103"/>
                </a:lnTo>
                <a:lnTo>
                  <a:pt x="27024" y="232712"/>
                </a:lnTo>
                <a:lnTo>
                  <a:pt x="39499" y="237642"/>
                </a:lnTo>
                <a:lnTo>
                  <a:pt x="53625" y="241869"/>
                </a:lnTo>
                <a:lnTo>
                  <a:pt x="61013" y="236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056163" y="953364"/>
            <a:ext cx="258914" cy="3517"/>
          </a:xfrm>
          <a:custGeom>
            <a:avLst/>
            <a:gdLst/>
            <a:ahLst/>
            <a:cxnLst/>
            <a:rect l="l" t="t" r="r" b="b"/>
            <a:pathLst>
              <a:path w="258914" h="3517">
                <a:moveTo>
                  <a:pt x="3136" y="0"/>
                </a:moveTo>
                <a:lnTo>
                  <a:pt x="0" y="1689"/>
                </a:lnTo>
                <a:lnTo>
                  <a:pt x="3136" y="3517"/>
                </a:lnTo>
                <a:lnTo>
                  <a:pt x="6654" y="3517"/>
                </a:lnTo>
                <a:lnTo>
                  <a:pt x="258914" y="0"/>
                </a:lnTo>
                <a:lnTo>
                  <a:pt x="31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055783" y="953363"/>
            <a:ext cx="262813" cy="257556"/>
          </a:xfrm>
          <a:custGeom>
            <a:avLst/>
            <a:gdLst/>
            <a:ahLst/>
            <a:cxnLst/>
            <a:rect l="l" t="t" r="r" b="b"/>
            <a:pathLst>
              <a:path w="262813" h="257556">
                <a:moveTo>
                  <a:pt x="131406" y="250507"/>
                </a:moveTo>
                <a:lnTo>
                  <a:pt x="116860" y="250205"/>
                </a:lnTo>
                <a:lnTo>
                  <a:pt x="102804" y="249314"/>
                </a:lnTo>
                <a:lnTo>
                  <a:pt x="89334" y="247869"/>
                </a:lnTo>
                <a:lnTo>
                  <a:pt x="76545" y="245906"/>
                </a:lnTo>
                <a:lnTo>
                  <a:pt x="64531" y="243463"/>
                </a:lnTo>
                <a:lnTo>
                  <a:pt x="57143" y="248905"/>
                </a:lnTo>
                <a:lnTo>
                  <a:pt x="70261" y="251891"/>
                </a:lnTo>
                <a:lnTo>
                  <a:pt x="82160" y="253970"/>
                </a:lnTo>
                <a:lnTo>
                  <a:pt x="94666" y="255601"/>
                </a:lnTo>
                <a:lnTo>
                  <a:pt x="107712" y="256756"/>
                </a:lnTo>
                <a:lnTo>
                  <a:pt x="121227" y="257410"/>
                </a:lnTo>
                <a:lnTo>
                  <a:pt x="131406" y="257556"/>
                </a:lnTo>
                <a:lnTo>
                  <a:pt x="145861" y="257258"/>
                </a:lnTo>
                <a:lnTo>
                  <a:pt x="159855" y="256394"/>
                </a:lnTo>
                <a:lnTo>
                  <a:pt x="173308" y="254992"/>
                </a:lnTo>
                <a:lnTo>
                  <a:pt x="186138" y="253082"/>
                </a:lnTo>
                <a:lnTo>
                  <a:pt x="198265" y="250692"/>
                </a:lnTo>
                <a:lnTo>
                  <a:pt x="209609" y="247849"/>
                </a:lnTo>
                <a:lnTo>
                  <a:pt x="220088" y="244584"/>
                </a:lnTo>
                <a:lnTo>
                  <a:pt x="235920" y="238004"/>
                </a:lnTo>
                <a:lnTo>
                  <a:pt x="246607" y="231724"/>
                </a:lnTo>
                <a:lnTo>
                  <a:pt x="258483" y="221856"/>
                </a:lnTo>
                <a:lnTo>
                  <a:pt x="262813" y="214744"/>
                </a:lnTo>
                <a:lnTo>
                  <a:pt x="262813" y="3517"/>
                </a:lnTo>
                <a:lnTo>
                  <a:pt x="261124" y="368"/>
                </a:lnTo>
                <a:lnTo>
                  <a:pt x="259295" y="0"/>
                </a:lnTo>
                <a:lnTo>
                  <a:pt x="7035" y="3517"/>
                </a:lnTo>
                <a:lnTo>
                  <a:pt x="3517" y="3517"/>
                </a:lnTo>
                <a:lnTo>
                  <a:pt x="380" y="1689"/>
                </a:lnTo>
                <a:lnTo>
                  <a:pt x="0" y="3517"/>
                </a:lnTo>
                <a:lnTo>
                  <a:pt x="0" y="214744"/>
                </a:lnTo>
                <a:lnTo>
                  <a:pt x="4330" y="221856"/>
                </a:lnTo>
                <a:lnTo>
                  <a:pt x="3517" y="7035"/>
                </a:lnTo>
                <a:lnTo>
                  <a:pt x="255777" y="7035"/>
                </a:lnTo>
                <a:lnTo>
                  <a:pt x="255777" y="212001"/>
                </a:lnTo>
                <a:lnTo>
                  <a:pt x="252958" y="217297"/>
                </a:lnTo>
                <a:lnTo>
                  <a:pt x="238633" y="228503"/>
                </a:lnTo>
                <a:lnTo>
                  <a:pt x="227867" y="233997"/>
                </a:lnTo>
                <a:lnTo>
                  <a:pt x="214894" y="238899"/>
                </a:lnTo>
                <a:lnTo>
                  <a:pt x="202069" y="242557"/>
                </a:lnTo>
                <a:lnTo>
                  <a:pt x="190911" y="245040"/>
                </a:lnTo>
                <a:lnTo>
                  <a:pt x="179019" y="247096"/>
                </a:lnTo>
                <a:lnTo>
                  <a:pt x="166475" y="248696"/>
                </a:lnTo>
                <a:lnTo>
                  <a:pt x="153361" y="249809"/>
                </a:lnTo>
                <a:lnTo>
                  <a:pt x="139757" y="250407"/>
                </a:lnTo>
                <a:lnTo>
                  <a:pt x="131406" y="2505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050045" y="894076"/>
            <a:ext cx="274294" cy="103530"/>
          </a:xfrm>
          <a:custGeom>
            <a:avLst/>
            <a:gdLst/>
            <a:ahLst/>
            <a:cxnLst/>
            <a:rect l="l" t="t" r="r" b="b"/>
            <a:pathLst>
              <a:path w="274294" h="103530">
                <a:moveTo>
                  <a:pt x="0" y="0"/>
                </a:moveTo>
                <a:lnTo>
                  <a:pt x="0" y="60921"/>
                </a:lnTo>
                <a:lnTo>
                  <a:pt x="1408" y="67050"/>
                </a:lnTo>
                <a:lnTo>
                  <a:pt x="12086" y="78437"/>
                </a:lnTo>
                <a:lnTo>
                  <a:pt x="20966" y="83574"/>
                </a:lnTo>
                <a:lnTo>
                  <a:pt x="31945" y="88259"/>
                </a:lnTo>
                <a:lnTo>
                  <a:pt x="44830" y="92432"/>
                </a:lnTo>
                <a:lnTo>
                  <a:pt x="59424" y="96032"/>
                </a:lnTo>
                <a:lnTo>
                  <a:pt x="75532" y="98998"/>
                </a:lnTo>
                <a:lnTo>
                  <a:pt x="92959" y="101270"/>
                </a:lnTo>
                <a:lnTo>
                  <a:pt x="111509" y="102787"/>
                </a:lnTo>
                <a:lnTo>
                  <a:pt x="130988" y="103488"/>
                </a:lnTo>
                <a:lnTo>
                  <a:pt x="137147" y="103530"/>
                </a:lnTo>
                <a:lnTo>
                  <a:pt x="156872" y="103092"/>
                </a:lnTo>
                <a:lnTo>
                  <a:pt x="175729" y="101821"/>
                </a:lnTo>
                <a:lnTo>
                  <a:pt x="193523" y="99775"/>
                </a:lnTo>
                <a:lnTo>
                  <a:pt x="210058" y="97017"/>
                </a:lnTo>
                <a:lnTo>
                  <a:pt x="225140" y="93606"/>
                </a:lnTo>
                <a:lnTo>
                  <a:pt x="238572" y="89603"/>
                </a:lnTo>
                <a:lnTo>
                  <a:pt x="250159" y="85069"/>
                </a:lnTo>
                <a:lnTo>
                  <a:pt x="259707" y="80064"/>
                </a:lnTo>
                <a:lnTo>
                  <a:pt x="271902" y="68887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046514" y="890558"/>
            <a:ext cx="3530" cy="74968"/>
          </a:xfrm>
          <a:custGeom>
            <a:avLst/>
            <a:gdLst/>
            <a:ahLst/>
            <a:cxnLst/>
            <a:rect l="l" t="t" r="r" b="b"/>
            <a:pathLst>
              <a:path w="3530" h="74968">
                <a:moveTo>
                  <a:pt x="3530" y="3517"/>
                </a:moveTo>
                <a:lnTo>
                  <a:pt x="3530" y="0"/>
                </a:lnTo>
                <a:lnTo>
                  <a:pt x="380" y="1689"/>
                </a:lnTo>
                <a:lnTo>
                  <a:pt x="12" y="3517"/>
                </a:lnTo>
                <a:lnTo>
                  <a:pt x="0" y="68160"/>
                </a:lnTo>
                <a:lnTo>
                  <a:pt x="1244" y="71742"/>
                </a:lnTo>
                <a:lnTo>
                  <a:pt x="3378" y="74968"/>
                </a:lnTo>
                <a:lnTo>
                  <a:pt x="3530" y="7035"/>
                </a:lnTo>
                <a:lnTo>
                  <a:pt x="353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053563" y="890558"/>
            <a:ext cx="274294" cy="110566"/>
          </a:xfrm>
          <a:custGeom>
            <a:avLst/>
            <a:gdLst/>
            <a:ahLst/>
            <a:cxnLst/>
            <a:rect l="l" t="t" r="r" b="b"/>
            <a:pathLst>
              <a:path w="274294" h="110566">
                <a:moveTo>
                  <a:pt x="14732" y="89674"/>
                </a:moveTo>
                <a:lnTo>
                  <a:pt x="23222" y="93531"/>
                </a:lnTo>
                <a:lnTo>
                  <a:pt x="32877" y="97059"/>
                </a:lnTo>
                <a:lnTo>
                  <a:pt x="43607" y="100234"/>
                </a:lnTo>
                <a:lnTo>
                  <a:pt x="55326" y="103031"/>
                </a:lnTo>
                <a:lnTo>
                  <a:pt x="67946" y="105426"/>
                </a:lnTo>
                <a:lnTo>
                  <a:pt x="81379" y="107395"/>
                </a:lnTo>
                <a:lnTo>
                  <a:pt x="95539" y="108911"/>
                </a:lnTo>
                <a:lnTo>
                  <a:pt x="110338" y="109952"/>
                </a:lnTo>
                <a:lnTo>
                  <a:pt x="125688" y="110491"/>
                </a:lnTo>
                <a:lnTo>
                  <a:pt x="133629" y="110566"/>
                </a:lnTo>
                <a:lnTo>
                  <a:pt x="148151" y="110332"/>
                </a:lnTo>
                <a:lnTo>
                  <a:pt x="162243" y="109646"/>
                </a:lnTo>
                <a:lnTo>
                  <a:pt x="175834" y="108530"/>
                </a:lnTo>
                <a:lnTo>
                  <a:pt x="188852" y="107005"/>
                </a:lnTo>
                <a:lnTo>
                  <a:pt x="201225" y="105094"/>
                </a:lnTo>
                <a:lnTo>
                  <a:pt x="212881" y="102818"/>
                </a:lnTo>
                <a:lnTo>
                  <a:pt x="223747" y="100200"/>
                </a:lnTo>
                <a:lnTo>
                  <a:pt x="244999" y="93132"/>
                </a:lnTo>
                <a:lnTo>
                  <a:pt x="256169" y="87685"/>
                </a:lnTo>
                <a:lnTo>
                  <a:pt x="265798" y="81127"/>
                </a:lnTo>
                <a:lnTo>
                  <a:pt x="273062" y="71742"/>
                </a:lnTo>
                <a:lnTo>
                  <a:pt x="274294" y="68160"/>
                </a:lnTo>
                <a:lnTo>
                  <a:pt x="274294" y="3517"/>
                </a:lnTo>
                <a:lnTo>
                  <a:pt x="272605" y="368"/>
                </a:lnTo>
                <a:lnTo>
                  <a:pt x="270776" y="0"/>
                </a:lnTo>
                <a:lnTo>
                  <a:pt x="0" y="3517"/>
                </a:lnTo>
                <a:lnTo>
                  <a:pt x="0" y="7035"/>
                </a:lnTo>
                <a:lnTo>
                  <a:pt x="267246" y="7035"/>
                </a:lnTo>
                <a:lnTo>
                  <a:pt x="267246" y="64439"/>
                </a:lnTo>
                <a:lnTo>
                  <a:pt x="266573" y="68770"/>
                </a:lnTo>
                <a:lnTo>
                  <a:pt x="265049" y="71094"/>
                </a:lnTo>
                <a:lnTo>
                  <a:pt x="262394" y="75145"/>
                </a:lnTo>
                <a:lnTo>
                  <a:pt x="249313" y="83400"/>
                </a:lnTo>
                <a:lnTo>
                  <a:pt x="241118" y="87121"/>
                </a:lnTo>
                <a:lnTo>
                  <a:pt x="231617" y="90554"/>
                </a:lnTo>
                <a:lnTo>
                  <a:pt x="220919" y="93662"/>
                </a:lnTo>
                <a:lnTo>
                  <a:pt x="209130" y="96412"/>
                </a:lnTo>
                <a:lnTo>
                  <a:pt x="196356" y="98766"/>
                </a:lnTo>
                <a:lnTo>
                  <a:pt x="182705" y="100689"/>
                </a:lnTo>
                <a:lnTo>
                  <a:pt x="168284" y="102145"/>
                </a:lnTo>
                <a:lnTo>
                  <a:pt x="153200" y="103099"/>
                </a:lnTo>
                <a:lnTo>
                  <a:pt x="137559" y="103514"/>
                </a:lnTo>
                <a:lnTo>
                  <a:pt x="133629" y="103530"/>
                </a:lnTo>
                <a:lnTo>
                  <a:pt x="119025" y="103288"/>
                </a:lnTo>
                <a:lnTo>
                  <a:pt x="104872" y="102580"/>
                </a:lnTo>
                <a:lnTo>
                  <a:pt x="91254" y="101433"/>
                </a:lnTo>
                <a:lnTo>
                  <a:pt x="78254" y="99874"/>
                </a:lnTo>
                <a:lnTo>
                  <a:pt x="65955" y="97929"/>
                </a:lnTo>
                <a:lnTo>
                  <a:pt x="54438" y="95625"/>
                </a:lnTo>
                <a:lnTo>
                  <a:pt x="43787" y="92989"/>
                </a:lnTo>
                <a:lnTo>
                  <a:pt x="24100" y="86266"/>
                </a:lnTo>
                <a:lnTo>
                  <a:pt x="13273" y="80800"/>
                </a:lnTo>
                <a:lnTo>
                  <a:pt x="6121" y="75819"/>
                </a:lnTo>
                <a:lnTo>
                  <a:pt x="2209" y="71094"/>
                </a:lnTo>
                <a:lnTo>
                  <a:pt x="6400" y="85394"/>
                </a:lnTo>
                <a:lnTo>
                  <a:pt x="14732" y="89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049894" y="890558"/>
            <a:ext cx="274447" cy="85394"/>
          </a:xfrm>
          <a:custGeom>
            <a:avLst/>
            <a:gdLst/>
            <a:ahLst/>
            <a:cxnLst/>
            <a:rect l="l" t="t" r="r" b="b"/>
            <a:pathLst>
              <a:path w="274446" h="85394">
                <a:moveTo>
                  <a:pt x="5880" y="71094"/>
                </a:moveTo>
                <a:lnTo>
                  <a:pt x="3683" y="66611"/>
                </a:lnTo>
                <a:lnTo>
                  <a:pt x="3670" y="3517"/>
                </a:lnTo>
                <a:lnTo>
                  <a:pt x="274447" y="0"/>
                </a:lnTo>
                <a:lnTo>
                  <a:pt x="152" y="0"/>
                </a:lnTo>
                <a:lnTo>
                  <a:pt x="152" y="7035"/>
                </a:lnTo>
                <a:lnTo>
                  <a:pt x="0" y="74968"/>
                </a:lnTo>
                <a:lnTo>
                  <a:pt x="3746" y="80606"/>
                </a:lnTo>
                <a:lnTo>
                  <a:pt x="10071" y="85394"/>
                </a:lnTo>
                <a:lnTo>
                  <a:pt x="5880" y="71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050045" y="851481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82"/>
                </a:lnTo>
                <a:lnTo>
                  <a:pt x="20967" y="65245"/>
                </a:lnTo>
                <a:lnTo>
                  <a:pt x="31947" y="69929"/>
                </a:lnTo>
                <a:lnTo>
                  <a:pt x="44832" y="74100"/>
                </a:lnTo>
                <a:lnTo>
                  <a:pt x="59427" y="77698"/>
                </a:lnTo>
                <a:lnTo>
                  <a:pt x="75535" y="80663"/>
                </a:lnTo>
                <a:lnTo>
                  <a:pt x="92963" y="82933"/>
                </a:lnTo>
                <a:lnTo>
                  <a:pt x="111514" y="84449"/>
                </a:lnTo>
                <a:lnTo>
                  <a:pt x="130993" y="85149"/>
                </a:lnTo>
                <a:lnTo>
                  <a:pt x="137147" y="85191"/>
                </a:lnTo>
                <a:lnTo>
                  <a:pt x="156873" y="84754"/>
                </a:lnTo>
                <a:lnTo>
                  <a:pt x="175730" y="83483"/>
                </a:lnTo>
                <a:lnTo>
                  <a:pt x="193524" y="81438"/>
                </a:lnTo>
                <a:lnTo>
                  <a:pt x="210060" y="78681"/>
                </a:lnTo>
                <a:lnTo>
                  <a:pt x="225141" y="75272"/>
                </a:lnTo>
                <a:lnTo>
                  <a:pt x="238574" y="71270"/>
                </a:lnTo>
                <a:lnTo>
                  <a:pt x="250161" y="66738"/>
                </a:lnTo>
                <a:lnTo>
                  <a:pt x="259709" y="61735"/>
                </a:lnTo>
                <a:lnTo>
                  <a:pt x="271903" y="50559"/>
                </a:lnTo>
                <a:lnTo>
                  <a:pt x="274294" y="42595"/>
                </a:lnTo>
                <a:lnTo>
                  <a:pt x="272886" y="36470"/>
                </a:lnTo>
                <a:lnTo>
                  <a:pt x="262207" y="25087"/>
                </a:lnTo>
                <a:lnTo>
                  <a:pt x="253327" y="19951"/>
                </a:lnTo>
                <a:lnTo>
                  <a:pt x="242347" y="15267"/>
                </a:lnTo>
                <a:lnTo>
                  <a:pt x="229462" y="11095"/>
                </a:lnTo>
                <a:lnTo>
                  <a:pt x="214867" y="7496"/>
                </a:lnTo>
                <a:lnTo>
                  <a:pt x="198758" y="4530"/>
                </a:lnTo>
                <a:lnTo>
                  <a:pt x="181331" y="2259"/>
                </a:lnTo>
                <a:lnTo>
                  <a:pt x="162780" y="742"/>
                </a:lnTo>
                <a:lnTo>
                  <a:pt x="143300" y="42"/>
                </a:lnTo>
                <a:lnTo>
                  <a:pt x="137147" y="0"/>
                </a:lnTo>
                <a:lnTo>
                  <a:pt x="117421" y="437"/>
                </a:lnTo>
                <a:lnTo>
                  <a:pt x="98563" y="1709"/>
                </a:lnTo>
                <a:lnTo>
                  <a:pt x="80769" y="3754"/>
                </a:lnTo>
                <a:lnTo>
                  <a:pt x="64234" y="6513"/>
                </a:lnTo>
                <a:lnTo>
                  <a:pt x="49152" y="9923"/>
                </a:lnTo>
                <a:lnTo>
                  <a:pt x="35720" y="13925"/>
                </a:lnTo>
                <a:lnTo>
                  <a:pt x="24132" y="18458"/>
                </a:lnTo>
                <a:lnTo>
                  <a:pt x="14585" y="23462"/>
                </a:lnTo>
                <a:lnTo>
                  <a:pt x="2391" y="34635"/>
                </a:lnTo>
                <a:lnTo>
                  <a:pt x="0" y="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046515" y="847949"/>
            <a:ext cx="281343" cy="92252"/>
          </a:xfrm>
          <a:custGeom>
            <a:avLst/>
            <a:gdLst/>
            <a:ahLst/>
            <a:cxnLst/>
            <a:rect l="l" t="t" r="r" b="b"/>
            <a:pathLst>
              <a:path w="281343" h="92252">
                <a:moveTo>
                  <a:pt x="12" y="46126"/>
                </a:moveTo>
                <a:lnTo>
                  <a:pt x="0" y="49847"/>
                </a:lnTo>
                <a:lnTo>
                  <a:pt x="1244" y="53428"/>
                </a:lnTo>
                <a:lnTo>
                  <a:pt x="3378" y="56654"/>
                </a:lnTo>
                <a:lnTo>
                  <a:pt x="7124" y="62293"/>
                </a:lnTo>
                <a:lnTo>
                  <a:pt x="7048" y="46126"/>
                </a:lnTo>
                <a:lnTo>
                  <a:pt x="3530" y="46126"/>
                </a:lnTo>
                <a:lnTo>
                  <a:pt x="7048" y="46126"/>
                </a:lnTo>
                <a:lnTo>
                  <a:pt x="7734" y="41808"/>
                </a:lnTo>
                <a:lnTo>
                  <a:pt x="9258" y="39484"/>
                </a:lnTo>
                <a:lnTo>
                  <a:pt x="11899" y="35420"/>
                </a:lnTo>
                <a:lnTo>
                  <a:pt x="24980" y="27177"/>
                </a:lnTo>
                <a:lnTo>
                  <a:pt x="33175" y="23454"/>
                </a:lnTo>
                <a:lnTo>
                  <a:pt x="42675" y="20019"/>
                </a:lnTo>
                <a:lnTo>
                  <a:pt x="53373" y="16908"/>
                </a:lnTo>
                <a:lnTo>
                  <a:pt x="65162" y="14158"/>
                </a:lnTo>
                <a:lnTo>
                  <a:pt x="77935" y="11804"/>
                </a:lnTo>
                <a:lnTo>
                  <a:pt x="91585" y="9882"/>
                </a:lnTo>
                <a:lnTo>
                  <a:pt x="106005" y="8427"/>
                </a:lnTo>
                <a:lnTo>
                  <a:pt x="121088" y="7475"/>
                </a:lnTo>
                <a:lnTo>
                  <a:pt x="136727" y="7063"/>
                </a:lnTo>
                <a:lnTo>
                  <a:pt x="140677" y="7048"/>
                </a:lnTo>
                <a:lnTo>
                  <a:pt x="155277" y="7286"/>
                </a:lnTo>
                <a:lnTo>
                  <a:pt x="169426" y="7990"/>
                </a:lnTo>
                <a:lnTo>
                  <a:pt x="183041" y="9135"/>
                </a:lnTo>
                <a:lnTo>
                  <a:pt x="196041" y="10694"/>
                </a:lnTo>
                <a:lnTo>
                  <a:pt x="208341" y="12640"/>
                </a:lnTo>
                <a:lnTo>
                  <a:pt x="219860" y="14946"/>
                </a:lnTo>
                <a:lnTo>
                  <a:pt x="230514" y="17586"/>
                </a:lnTo>
                <a:lnTo>
                  <a:pt x="250199" y="24302"/>
                </a:lnTo>
                <a:lnTo>
                  <a:pt x="261031" y="29768"/>
                </a:lnTo>
                <a:lnTo>
                  <a:pt x="272097" y="39484"/>
                </a:lnTo>
                <a:lnTo>
                  <a:pt x="274294" y="43967"/>
                </a:lnTo>
                <a:lnTo>
                  <a:pt x="274294" y="48285"/>
                </a:lnTo>
                <a:lnTo>
                  <a:pt x="269443" y="56832"/>
                </a:lnTo>
                <a:lnTo>
                  <a:pt x="256362" y="65074"/>
                </a:lnTo>
                <a:lnTo>
                  <a:pt x="248167" y="68798"/>
                </a:lnTo>
                <a:lnTo>
                  <a:pt x="238667" y="72234"/>
                </a:lnTo>
                <a:lnTo>
                  <a:pt x="227969" y="75344"/>
                </a:lnTo>
                <a:lnTo>
                  <a:pt x="216180" y="78095"/>
                </a:lnTo>
                <a:lnTo>
                  <a:pt x="203407" y="80449"/>
                </a:lnTo>
                <a:lnTo>
                  <a:pt x="189757" y="82371"/>
                </a:lnTo>
                <a:lnTo>
                  <a:pt x="175337" y="83826"/>
                </a:lnTo>
                <a:lnTo>
                  <a:pt x="160253" y="84777"/>
                </a:lnTo>
                <a:lnTo>
                  <a:pt x="144612" y="85189"/>
                </a:lnTo>
                <a:lnTo>
                  <a:pt x="140677" y="85204"/>
                </a:lnTo>
                <a:lnTo>
                  <a:pt x="126074" y="84966"/>
                </a:lnTo>
                <a:lnTo>
                  <a:pt x="111922" y="84262"/>
                </a:lnTo>
                <a:lnTo>
                  <a:pt x="98304" y="83116"/>
                </a:lnTo>
                <a:lnTo>
                  <a:pt x="85305" y="81558"/>
                </a:lnTo>
                <a:lnTo>
                  <a:pt x="73005" y="79612"/>
                </a:lnTo>
                <a:lnTo>
                  <a:pt x="61489" y="77306"/>
                </a:lnTo>
                <a:lnTo>
                  <a:pt x="50838" y="74666"/>
                </a:lnTo>
                <a:lnTo>
                  <a:pt x="31146" y="67949"/>
                </a:lnTo>
                <a:lnTo>
                  <a:pt x="20318" y="62484"/>
                </a:lnTo>
                <a:lnTo>
                  <a:pt x="9258" y="52768"/>
                </a:lnTo>
                <a:lnTo>
                  <a:pt x="13449" y="67081"/>
                </a:lnTo>
                <a:lnTo>
                  <a:pt x="21780" y="71348"/>
                </a:lnTo>
                <a:lnTo>
                  <a:pt x="30271" y="75205"/>
                </a:lnTo>
                <a:lnTo>
                  <a:pt x="39925" y="78734"/>
                </a:lnTo>
                <a:lnTo>
                  <a:pt x="50655" y="81910"/>
                </a:lnTo>
                <a:lnTo>
                  <a:pt x="62373" y="84710"/>
                </a:lnTo>
                <a:lnTo>
                  <a:pt x="74993" y="87107"/>
                </a:lnTo>
                <a:lnTo>
                  <a:pt x="88426" y="89077"/>
                </a:lnTo>
                <a:lnTo>
                  <a:pt x="102586" y="90596"/>
                </a:lnTo>
                <a:lnTo>
                  <a:pt x="117384" y="91638"/>
                </a:lnTo>
                <a:lnTo>
                  <a:pt x="132734" y="92178"/>
                </a:lnTo>
                <a:lnTo>
                  <a:pt x="140677" y="92252"/>
                </a:lnTo>
                <a:lnTo>
                  <a:pt x="155199" y="92015"/>
                </a:lnTo>
                <a:lnTo>
                  <a:pt x="169292" y="91327"/>
                </a:lnTo>
                <a:lnTo>
                  <a:pt x="182883" y="90211"/>
                </a:lnTo>
                <a:lnTo>
                  <a:pt x="195901" y="88687"/>
                </a:lnTo>
                <a:lnTo>
                  <a:pt x="208274" y="86778"/>
                </a:lnTo>
                <a:lnTo>
                  <a:pt x="219929" y="84504"/>
                </a:lnTo>
                <a:lnTo>
                  <a:pt x="230796" y="81887"/>
                </a:lnTo>
                <a:lnTo>
                  <a:pt x="252048" y="74818"/>
                </a:lnTo>
                <a:lnTo>
                  <a:pt x="263217" y="69372"/>
                </a:lnTo>
                <a:lnTo>
                  <a:pt x="272846" y="62814"/>
                </a:lnTo>
                <a:lnTo>
                  <a:pt x="277977" y="56654"/>
                </a:lnTo>
                <a:lnTo>
                  <a:pt x="280111" y="53428"/>
                </a:lnTo>
                <a:lnTo>
                  <a:pt x="281343" y="49847"/>
                </a:lnTo>
                <a:lnTo>
                  <a:pt x="281343" y="42405"/>
                </a:lnTo>
                <a:lnTo>
                  <a:pt x="274231" y="29959"/>
                </a:lnTo>
                <a:lnTo>
                  <a:pt x="259575" y="20904"/>
                </a:lnTo>
                <a:lnTo>
                  <a:pt x="251081" y="17047"/>
                </a:lnTo>
                <a:lnTo>
                  <a:pt x="241425" y="13518"/>
                </a:lnTo>
                <a:lnTo>
                  <a:pt x="230694" y="10341"/>
                </a:lnTo>
                <a:lnTo>
                  <a:pt x="218976" y="7542"/>
                </a:lnTo>
                <a:lnTo>
                  <a:pt x="206357" y="5145"/>
                </a:lnTo>
                <a:lnTo>
                  <a:pt x="192925" y="3175"/>
                </a:lnTo>
                <a:lnTo>
                  <a:pt x="178767" y="1656"/>
                </a:lnTo>
                <a:lnTo>
                  <a:pt x="163970" y="614"/>
                </a:lnTo>
                <a:lnTo>
                  <a:pt x="148620" y="74"/>
                </a:lnTo>
                <a:lnTo>
                  <a:pt x="140677" y="0"/>
                </a:lnTo>
                <a:lnTo>
                  <a:pt x="126151" y="237"/>
                </a:lnTo>
                <a:lnTo>
                  <a:pt x="112056" y="924"/>
                </a:lnTo>
                <a:lnTo>
                  <a:pt x="98463" y="2041"/>
                </a:lnTo>
                <a:lnTo>
                  <a:pt x="85444" y="3565"/>
                </a:lnTo>
                <a:lnTo>
                  <a:pt x="73072" y="5474"/>
                </a:lnTo>
                <a:lnTo>
                  <a:pt x="61419" y="7748"/>
                </a:lnTo>
                <a:lnTo>
                  <a:pt x="50555" y="10365"/>
                </a:lnTo>
                <a:lnTo>
                  <a:pt x="29302" y="17432"/>
                </a:lnTo>
                <a:lnTo>
                  <a:pt x="18132" y="22876"/>
                </a:lnTo>
                <a:lnTo>
                  <a:pt x="8508" y="29438"/>
                </a:lnTo>
                <a:lnTo>
                  <a:pt x="3378" y="35598"/>
                </a:lnTo>
                <a:lnTo>
                  <a:pt x="1244" y="38823"/>
                </a:lnTo>
                <a:lnTo>
                  <a:pt x="0" y="42405"/>
                </a:lnTo>
                <a:lnTo>
                  <a:pt x="1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053563" y="894077"/>
            <a:ext cx="6400" cy="20955"/>
          </a:xfrm>
          <a:custGeom>
            <a:avLst/>
            <a:gdLst/>
            <a:ahLst/>
            <a:cxnLst/>
            <a:rect l="l" t="t" r="r" b="b"/>
            <a:pathLst>
              <a:path w="6400" h="20955">
                <a:moveTo>
                  <a:pt x="76" y="16167"/>
                </a:moveTo>
                <a:lnTo>
                  <a:pt x="6400" y="20955"/>
                </a:lnTo>
                <a:lnTo>
                  <a:pt x="2209" y="6642"/>
                </a:lnTo>
                <a:lnTo>
                  <a:pt x="12" y="2159"/>
                </a:lnTo>
                <a:lnTo>
                  <a:pt x="0" y="0"/>
                </a:lnTo>
                <a:lnTo>
                  <a:pt x="76" y="16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064048" y="272883"/>
            <a:ext cx="246291" cy="656082"/>
          </a:xfrm>
          <a:custGeom>
            <a:avLst/>
            <a:gdLst/>
            <a:ahLst/>
            <a:cxnLst/>
            <a:rect l="l" t="t" r="r" b="b"/>
            <a:pathLst>
              <a:path w="246291" h="656082">
                <a:moveTo>
                  <a:pt x="0" y="0"/>
                </a:moveTo>
                <a:lnTo>
                  <a:pt x="38" y="616813"/>
                </a:lnTo>
                <a:lnTo>
                  <a:pt x="13745" y="634600"/>
                </a:lnTo>
                <a:lnTo>
                  <a:pt x="35412" y="644229"/>
                </a:lnTo>
                <a:lnTo>
                  <a:pt x="64902" y="651365"/>
                </a:lnTo>
                <a:lnTo>
                  <a:pt x="100330" y="655401"/>
                </a:lnTo>
                <a:lnTo>
                  <a:pt x="123139" y="656082"/>
                </a:lnTo>
                <a:lnTo>
                  <a:pt x="142644" y="655586"/>
                </a:lnTo>
                <a:lnTo>
                  <a:pt x="178499" y="651850"/>
                </a:lnTo>
                <a:lnTo>
                  <a:pt x="208581" y="644960"/>
                </a:lnTo>
                <a:lnTo>
                  <a:pt x="231005" y="635526"/>
                </a:lnTo>
                <a:lnTo>
                  <a:pt x="246165" y="617932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060590" y="889810"/>
            <a:ext cx="3304" cy="9754"/>
          </a:xfrm>
          <a:custGeom>
            <a:avLst/>
            <a:gdLst/>
            <a:ahLst/>
            <a:cxnLst/>
            <a:rect l="l" t="t" r="r" b="b"/>
            <a:pathLst>
              <a:path w="3304" h="9754">
                <a:moveTo>
                  <a:pt x="1627" y="3023"/>
                </a:moveTo>
                <a:lnTo>
                  <a:pt x="0" y="0"/>
                </a:lnTo>
                <a:lnTo>
                  <a:pt x="91" y="3455"/>
                </a:lnTo>
                <a:lnTo>
                  <a:pt x="1310" y="6769"/>
                </a:lnTo>
                <a:lnTo>
                  <a:pt x="3304" y="9754"/>
                </a:lnTo>
                <a:lnTo>
                  <a:pt x="1627" y="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064047" y="2728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060529" y="269365"/>
            <a:ext cx="253326" cy="622160"/>
          </a:xfrm>
          <a:custGeom>
            <a:avLst/>
            <a:gdLst/>
            <a:ahLst/>
            <a:cxnLst/>
            <a:rect l="l" t="t" r="r" b="b"/>
            <a:pathLst>
              <a:path w="253326" h="622160">
                <a:moveTo>
                  <a:pt x="253288" y="620445"/>
                </a:moveTo>
                <a:lnTo>
                  <a:pt x="253326" y="3517"/>
                </a:lnTo>
                <a:lnTo>
                  <a:pt x="251849" y="763"/>
                </a:lnTo>
                <a:lnTo>
                  <a:pt x="197135" y="763"/>
                </a:lnTo>
                <a:lnTo>
                  <a:pt x="7035" y="3517"/>
                </a:lnTo>
                <a:lnTo>
                  <a:pt x="4281" y="763"/>
                </a:lnTo>
                <a:lnTo>
                  <a:pt x="2094" y="763"/>
                </a:lnTo>
                <a:lnTo>
                  <a:pt x="368" y="1689"/>
                </a:lnTo>
                <a:lnTo>
                  <a:pt x="0" y="3517"/>
                </a:lnTo>
                <a:lnTo>
                  <a:pt x="61" y="620445"/>
                </a:lnTo>
                <a:lnTo>
                  <a:pt x="3517" y="3517"/>
                </a:lnTo>
                <a:lnTo>
                  <a:pt x="3517" y="7035"/>
                </a:lnTo>
                <a:lnTo>
                  <a:pt x="246278" y="7035"/>
                </a:lnTo>
                <a:lnTo>
                  <a:pt x="246316" y="618299"/>
                </a:lnTo>
                <a:lnTo>
                  <a:pt x="249770" y="620331"/>
                </a:lnTo>
                <a:lnTo>
                  <a:pt x="252945" y="622160"/>
                </a:lnTo>
                <a:lnTo>
                  <a:pt x="253288" y="620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308497" y="893216"/>
            <a:ext cx="1993" cy="9347"/>
          </a:xfrm>
          <a:custGeom>
            <a:avLst/>
            <a:gdLst/>
            <a:ahLst/>
            <a:cxnLst/>
            <a:rect l="l" t="t" r="r" b="b"/>
            <a:pathLst>
              <a:path w="1993" h="9347">
                <a:moveTo>
                  <a:pt x="1993" y="6349"/>
                </a:moveTo>
                <a:lnTo>
                  <a:pt x="1803" y="0"/>
                </a:lnTo>
                <a:lnTo>
                  <a:pt x="0" y="9347"/>
                </a:lnTo>
                <a:lnTo>
                  <a:pt x="1993" y="6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064048" y="269366"/>
            <a:ext cx="246291" cy="3517"/>
          </a:xfrm>
          <a:custGeom>
            <a:avLst/>
            <a:gdLst/>
            <a:ahLst/>
            <a:cxnLst/>
            <a:rect l="l" t="t" r="r" b="b"/>
            <a:pathLst>
              <a:path w="246291" h="3517">
                <a:moveTo>
                  <a:pt x="193617" y="763"/>
                </a:moveTo>
                <a:lnTo>
                  <a:pt x="763" y="763"/>
                </a:lnTo>
                <a:lnTo>
                  <a:pt x="3517" y="3517"/>
                </a:lnTo>
                <a:lnTo>
                  <a:pt x="193617" y="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060591" y="272884"/>
            <a:ext cx="253265" cy="659599"/>
          </a:xfrm>
          <a:custGeom>
            <a:avLst/>
            <a:gdLst/>
            <a:ahLst/>
            <a:cxnLst/>
            <a:rect l="l" t="t" r="r" b="b"/>
            <a:pathLst>
              <a:path w="253265" h="659599">
                <a:moveTo>
                  <a:pt x="6796" y="631926"/>
                </a:moveTo>
                <a:lnTo>
                  <a:pt x="20119" y="640308"/>
                </a:lnTo>
                <a:lnTo>
                  <a:pt x="28740" y="644271"/>
                </a:lnTo>
                <a:lnTo>
                  <a:pt x="38622" y="647850"/>
                </a:lnTo>
                <a:lnTo>
                  <a:pt x="49660" y="651013"/>
                </a:lnTo>
                <a:lnTo>
                  <a:pt x="61747" y="653729"/>
                </a:lnTo>
                <a:lnTo>
                  <a:pt x="74776" y="655968"/>
                </a:lnTo>
                <a:lnTo>
                  <a:pt x="88643" y="657699"/>
                </a:lnTo>
                <a:lnTo>
                  <a:pt x="103240" y="658891"/>
                </a:lnTo>
                <a:lnTo>
                  <a:pt x="118461" y="659512"/>
                </a:lnTo>
                <a:lnTo>
                  <a:pt x="126595" y="659599"/>
                </a:lnTo>
                <a:lnTo>
                  <a:pt x="141066" y="659331"/>
                </a:lnTo>
                <a:lnTo>
                  <a:pt x="155051" y="658546"/>
                </a:lnTo>
                <a:lnTo>
                  <a:pt x="168461" y="657272"/>
                </a:lnTo>
                <a:lnTo>
                  <a:pt x="181211" y="655536"/>
                </a:lnTo>
                <a:lnTo>
                  <a:pt x="193211" y="653366"/>
                </a:lnTo>
                <a:lnTo>
                  <a:pt x="204377" y="650792"/>
                </a:lnTo>
                <a:lnTo>
                  <a:pt x="214264" y="647954"/>
                </a:lnTo>
                <a:lnTo>
                  <a:pt x="227404" y="643028"/>
                </a:lnTo>
                <a:lnTo>
                  <a:pt x="238194" y="637375"/>
                </a:lnTo>
                <a:lnTo>
                  <a:pt x="245137" y="632409"/>
                </a:lnTo>
                <a:lnTo>
                  <a:pt x="249709" y="620331"/>
                </a:lnTo>
                <a:lnTo>
                  <a:pt x="249900" y="626681"/>
                </a:lnTo>
                <a:lnTo>
                  <a:pt x="251894" y="623697"/>
                </a:lnTo>
                <a:lnTo>
                  <a:pt x="253113" y="620382"/>
                </a:lnTo>
                <a:lnTo>
                  <a:pt x="253265" y="616813"/>
                </a:lnTo>
                <a:lnTo>
                  <a:pt x="253265" y="0"/>
                </a:lnTo>
                <a:lnTo>
                  <a:pt x="253227" y="616927"/>
                </a:lnTo>
                <a:lnTo>
                  <a:pt x="252884" y="618642"/>
                </a:lnTo>
                <a:lnTo>
                  <a:pt x="249709" y="616813"/>
                </a:lnTo>
                <a:lnTo>
                  <a:pt x="246217" y="616813"/>
                </a:lnTo>
                <a:lnTo>
                  <a:pt x="246217" y="615838"/>
                </a:lnTo>
                <a:lnTo>
                  <a:pt x="229808" y="634072"/>
                </a:lnTo>
                <a:lnTo>
                  <a:pt x="200727" y="644448"/>
                </a:lnTo>
                <a:lnTo>
                  <a:pt x="175281" y="649297"/>
                </a:lnTo>
                <a:lnTo>
                  <a:pt x="146227" y="652060"/>
                </a:lnTo>
                <a:lnTo>
                  <a:pt x="126595" y="652564"/>
                </a:lnTo>
                <a:lnTo>
                  <a:pt x="112043" y="652285"/>
                </a:lnTo>
                <a:lnTo>
                  <a:pt x="84577" y="650160"/>
                </a:lnTo>
                <a:lnTo>
                  <a:pt x="59988" y="646172"/>
                </a:lnTo>
                <a:lnTo>
                  <a:pt x="27712" y="636166"/>
                </a:lnTo>
                <a:lnTo>
                  <a:pt x="9159" y="622782"/>
                </a:lnTo>
                <a:lnTo>
                  <a:pt x="6974" y="3517"/>
                </a:lnTo>
                <a:lnTo>
                  <a:pt x="3456" y="3517"/>
                </a:lnTo>
                <a:lnTo>
                  <a:pt x="3456" y="0"/>
                </a:lnTo>
                <a:lnTo>
                  <a:pt x="0" y="616927"/>
                </a:lnTo>
                <a:lnTo>
                  <a:pt x="1627" y="619950"/>
                </a:lnTo>
                <a:lnTo>
                  <a:pt x="3304" y="626681"/>
                </a:lnTo>
                <a:lnTo>
                  <a:pt x="6796" y="631926"/>
                </a:lnTo>
                <a:lnTo>
                  <a:pt x="3494" y="620331"/>
                </a:lnTo>
                <a:lnTo>
                  <a:pt x="3494" y="613283"/>
                </a:lnTo>
                <a:lnTo>
                  <a:pt x="6949" y="614781"/>
                </a:lnTo>
                <a:lnTo>
                  <a:pt x="6974" y="616813"/>
                </a:lnTo>
                <a:lnTo>
                  <a:pt x="6796" y="631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064086" y="886167"/>
            <a:ext cx="3479" cy="18643"/>
          </a:xfrm>
          <a:custGeom>
            <a:avLst/>
            <a:gdLst/>
            <a:ahLst/>
            <a:cxnLst/>
            <a:rect l="l" t="t" r="r" b="b"/>
            <a:pathLst>
              <a:path w="3479" h="18643">
                <a:moveTo>
                  <a:pt x="0" y="7048"/>
                </a:moveTo>
                <a:lnTo>
                  <a:pt x="3302" y="18643"/>
                </a:lnTo>
                <a:lnTo>
                  <a:pt x="3479" y="3530"/>
                </a:lnTo>
                <a:lnTo>
                  <a:pt x="3454" y="1498"/>
                </a:lnTo>
                <a:lnTo>
                  <a:pt x="0" y="0"/>
                </a:lnTo>
                <a:lnTo>
                  <a:pt x="0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240574" y="1304286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35"/>
                </a:lnTo>
                <a:lnTo>
                  <a:pt x="1455" y="199077"/>
                </a:lnTo>
                <a:lnTo>
                  <a:pt x="12459" y="212277"/>
                </a:lnTo>
                <a:lnTo>
                  <a:pt x="21581" y="218178"/>
                </a:lnTo>
                <a:lnTo>
                  <a:pt x="32834" y="223507"/>
                </a:lnTo>
                <a:lnTo>
                  <a:pt x="46005" y="228187"/>
                </a:lnTo>
                <a:lnTo>
                  <a:pt x="60880" y="232139"/>
                </a:lnTo>
                <a:lnTo>
                  <a:pt x="77247" y="235283"/>
                </a:lnTo>
                <a:lnTo>
                  <a:pt x="94892" y="237542"/>
                </a:lnTo>
                <a:lnTo>
                  <a:pt x="113604" y="238837"/>
                </a:lnTo>
                <a:lnTo>
                  <a:pt x="127889" y="239128"/>
                </a:lnTo>
                <a:lnTo>
                  <a:pt x="147244" y="238591"/>
                </a:lnTo>
                <a:lnTo>
                  <a:pt x="165691" y="237032"/>
                </a:lnTo>
                <a:lnTo>
                  <a:pt x="183016" y="234529"/>
                </a:lnTo>
                <a:lnTo>
                  <a:pt x="199006" y="231162"/>
                </a:lnTo>
                <a:lnTo>
                  <a:pt x="213449" y="227009"/>
                </a:lnTo>
                <a:lnTo>
                  <a:pt x="226131" y="222149"/>
                </a:lnTo>
                <a:lnTo>
                  <a:pt x="236838" y="216659"/>
                </a:lnTo>
                <a:lnTo>
                  <a:pt x="245359" y="210620"/>
                </a:lnTo>
                <a:lnTo>
                  <a:pt x="251480" y="204109"/>
                </a:lnTo>
                <a:lnTo>
                  <a:pt x="255778" y="191935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237057" y="1300768"/>
            <a:ext cx="262813" cy="246164"/>
          </a:xfrm>
          <a:custGeom>
            <a:avLst/>
            <a:gdLst/>
            <a:ahLst/>
            <a:cxnLst/>
            <a:rect l="l" t="t" r="r" b="b"/>
            <a:pathLst>
              <a:path w="262813" h="246164">
                <a:moveTo>
                  <a:pt x="131406" y="239115"/>
                </a:moveTo>
                <a:lnTo>
                  <a:pt x="116860" y="238813"/>
                </a:lnTo>
                <a:lnTo>
                  <a:pt x="102802" y="237922"/>
                </a:lnTo>
                <a:lnTo>
                  <a:pt x="89330" y="236477"/>
                </a:lnTo>
                <a:lnTo>
                  <a:pt x="76540" y="234514"/>
                </a:lnTo>
                <a:lnTo>
                  <a:pt x="64526" y="232071"/>
                </a:lnTo>
                <a:lnTo>
                  <a:pt x="57143" y="237513"/>
                </a:lnTo>
                <a:lnTo>
                  <a:pt x="70261" y="240499"/>
                </a:lnTo>
                <a:lnTo>
                  <a:pt x="82160" y="242578"/>
                </a:lnTo>
                <a:lnTo>
                  <a:pt x="94666" y="244209"/>
                </a:lnTo>
                <a:lnTo>
                  <a:pt x="107712" y="245364"/>
                </a:lnTo>
                <a:lnTo>
                  <a:pt x="121227" y="246018"/>
                </a:lnTo>
                <a:lnTo>
                  <a:pt x="131406" y="246164"/>
                </a:lnTo>
                <a:lnTo>
                  <a:pt x="145863" y="245866"/>
                </a:lnTo>
                <a:lnTo>
                  <a:pt x="159859" y="245002"/>
                </a:lnTo>
                <a:lnTo>
                  <a:pt x="173312" y="243600"/>
                </a:lnTo>
                <a:lnTo>
                  <a:pt x="186143" y="241689"/>
                </a:lnTo>
                <a:lnTo>
                  <a:pt x="198269" y="239298"/>
                </a:lnTo>
                <a:lnTo>
                  <a:pt x="209611" y="236455"/>
                </a:lnTo>
                <a:lnTo>
                  <a:pt x="220087" y="233189"/>
                </a:lnTo>
                <a:lnTo>
                  <a:pt x="235913" y="226615"/>
                </a:lnTo>
                <a:lnTo>
                  <a:pt x="246600" y="220337"/>
                </a:lnTo>
                <a:lnTo>
                  <a:pt x="258470" y="210464"/>
                </a:lnTo>
                <a:lnTo>
                  <a:pt x="262813" y="3517"/>
                </a:lnTo>
                <a:lnTo>
                  <a:pt x="261124" y="368"/>
                </a:lnTo>
                <a:lnTo>
                  <a:pt x="259295" y="0"/>
                </a:lnTo>
                <a:lnTo>
                  <a:pt x="7035" y="3517"/>
                </a:lnTo>
                <a:lnTo>
                  <a:pt x="3517" y="3517"/>
                </a:lnTo>
                <a:lnTo>
                  <a:pt x="368" y="1689"/>
                </a:lnTo>
                <a:lnTo>
                  <a:pt x="0" y="3517"/>
                </a:lnTo>
                <a:lnTo>
                  <a:pt x="0" y="203339"/>
                </a:lnTo>
                <a:lnTo>
                  <a:pt x="4330" y="210464"/>
                </a:lnTo>
                <a:lnTo>
                  <a:pt x="3517" y="7035"/>
                </a:lnTo>
                <a:lnTo>
                  <a:pt x="255765" y="7035"/>
                </a:lnTo>
                <a:lnTo>
                  <a:pt x="255777" y="200609"/>
                </a:lnTo>
                <a:lnTo>
                  <a:pt x="246926" y="211175"/>
                </a:lnTo>
                <a:lnTo>
                  <a:pt x="238635" y="217110"/>
                </a:lnTo>
                <a:lnTo>
                  <a:pt x="227871" y="222602"/>
                </a:lnTo>
                <a:lnTo>
                  <a:pt x="214898" y="227504"/>
                </a:lnTo>
                <a:lnTo>
                  <a:pt x="202056" y="231165"/>
                </a:lnTo>
                <a:lnTo>
                  <a:pt x="190902" y="233644"/>
                </a:lnTo>
                <a:lnTo>
                  <a:pt x="179011" y="235700"/>
                </a:lnTo>
                <a:lnTo>
                  <a:pt x="166467" y="237300"/>
                </a:lnTo>
                <a:lnTo>
                  <a:pt x="153351" y="238415"/>
                </a:lnTo>
                <a:lnTo>
                  <a:pt x="139745" y="239015"/>
                </a:lnTo>
                <a:lnTo>
                  <a:pt x="131406" y="239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240574" y="1307805"/>
            <a:ext cx="61008" cy="230477"/>
          </a:xfrm>
          <a:custGeom>
            <a:avLst/>
            <a:gdLst/>
            <a:ahLst/>
            <a:cxnLst/>
            <a:rect l="l" t="t" r="r" b="b"/>
            <a:pathLst>
              <a:path w="61008" h="230477">
                <a:moveTo>
                  <a:pt x="61008" y="225035"/>
                </a:moveTo>
                <a:lnTo>
                  <a:pt x="49866" y="222147"/>
                </a:lnTo>
                <a:lnTo>
                  <a:pt x="39693" y="218851"/>
                </a:lnTo>
                <a:lnTo>
                  <a:pt x="25588" y="212806"/>
                </a:lnTo>
                <a:lnTo>
                  <a:pt x="15305" y="206510"/>
                </a:lnTo>
                <a:lnTo>
                  <a:pt x="6337" y="198856"/>
                </a:lnTo>
                <a:lnTo>
                  <a:pt x="3517" y="0"/>
                </a:lnTo>
                <a:lnTo>
                  <a:pt x="0" y="0"/>
                </a:lnTo>
                <a:lnTo>
                  <a:pt x="812" y="203428"/>
                </a:lnTo>
                <a:lnTo>
                  <a:pt x="7734" y="209448"/>
                </a:lnTo>
                <a:lnTo>
                  <a:pt x="16376" y="215711"/>
                </a:lnTo>
                <a:lnTo>
                  <a:pt x="27024" y="221320"/>
                </a:lnTo>
                <a:lnTo>
                  <a:pt x="39499" y="226250"/>
                </a:lnTo>
                <a:lnTo>
                  <a:pt x="53625" y="230477"/>
                </a:lnTo>
                <a:lnTo>
                  <a:pt x="61008" y="225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237426" y="1300769"/>
            <a:ext cx="258927" cy="3517"/>
          </a:xfrm>
          <a:custGeom>
            <a:avLst/>
            <a:gdLst/>
            <a:ahLst/>
            <a:cxnLst/>
            <a:rect l="l" t="t" r="r" b="b"/>
            <a:pathLst>
              <a:path w="258927" h="3517">
                <a:moveTo>
                  <a:pt x="3149" y="0"/>
                </a:moveTo>
                <a:lnTo>
                  <a:pt x="0" y="1689"/>
                </a:lnTo>
                <a:lnTo>
                  <a:pt x="3149" y="3517"/>
                </a:lnTo>
                <a:lnTo>
                  <a:pt x="6667" y="3517"/>
                </a:lnTo>
                <a:lnTo>
                  <a:pt x="258927" y="0"/>
                </a:lnTo>
                <a:lnTo>
                  <a:pt x="31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240574" y="1078020"/>
            <a:ext cx="255778" cy="273443"/>
          </a:xfrm>
          <a:custGeom>
            <a:avLst/>
            <a:gdLst/>
            <a:ahLst/>
            <a:cxnLst/>
            <a:rect l="l" t="t" r="r" b="b"/>
            <a:pathLst>
              <a:path w="255777" h="273443">
                <a:moveTo>
                  <a:pt x="0" y="0"/>
                </a:moveTo>
                <a:lnTo>
                  <a:pt x="0" y="226263"/>
                </a:lnTo>
                <a:lnTo>
                  <a:pt x="1455" y="233405"/>
                </a:lnTo>
                <a:lnTo>
                  <a:pt x="12459" y="246603"/>
                </a:lnTo>
                <a:lnTo>
                  <a:pt x="21583" y="252503"/>
                </a:lnTo>
                <a:lnTo>
                  <a:pt x="32836" y="257831"/>
                </a:lnTo>
                <a:lnTo>
                  <a:pt x="46008" y="262509"/>
                </a:lnTo>
                <a:lnTo>
                  <a:pt x="60883" y="266458"/>
                </a:lnTo>
                <a:lnTo>
                  <a:pt x="77251" y="269601"/>
                </a:lnTo>
                <a:lnTo>
                  <a:pt x="94897" y="271859"/>
                </a:lnTo>
                <a:lnTo>
                  <a:pt x="113610" y="273153"/>
                </a:lnTo>
                <a:lnTo>
                  <a:pt x="127889" y="273443"/>
                </a:lnTo>
                <a:lnTo>
                  <a:pt x="147245" y="272906"/>
                </a:lnTo>
                <a:lnTo>
                  <a:pt x="165692" y="271348"/>
                </a:lnTo>
                <a:lnTo>
                  <a:pt x="183018" y="268847"/>
                </a:lnTo>
                <a:lnTo>
                  <a:pt x="199008" y="265481"/>
                </a:lnTo>
                <a:lnTo>
                  <a:pt x="213451" y="261329"/>
                </a:lnTo>
                <a:lnTo>
                  <a:pt x="226133" y="256470"/>
                </a:lnTo>
                <a:lnTo>
                  <a:pt x="236841" y="250983"/>
                </a:lnTo>
                <a:lnTo>
                  <a:pt x="245361" y="244944"/>
                </a:lnTo>
                <a:lnTo>
                  <a:pt x="254989" y="231530"/>
                </a:lnTo>
                <a:lnTo>
                  <a:pt x="255778" y="226263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237057" y="1074502"/>
            <a:ext cx="262813" cy="280479"/>
          </a:xfrm>
          <a:custGeom>
            <a:avLst/>
            <a:gdLst/>
            <a:ahLst/>
            <a:cxnLst/>
            <a:rect l="l" t="t" r="r" b="b"/>
            <a:pathLst>
              <a:path w="262813" h="280479">
                <a:moveTo>
                  <a:pt x="131406" y="273443"/>
                </a:moveTo>
                <a:lnTo>
                  <a:pt x="116859" y="273138"/>
                </a:lnTo>
                <a:lnTo>
                  <a:pt x="102801" y="272244"/>
                </a:lnTo>
                <a:lnTo>
                  <a:pt x="89329" y="270799"/>
                </a:lnTo>
                <a:lnTo>
                  <a:pt x="76537" y="268838"/>
                </a:lnTo>
                <a:lnTo>
                  <a:pt x="64523" y="266396"/>
                </a:lnTo>
                <a:lnTo>
                  <a:pt x="57137" y="271840"/>
                </a:lnTo>
                <a:lnTo>
                  <a:pt x="70262" y="274826"/>
                </a:lnTo>
                <a:lnTo>
                  <a:pt x="82160" y="276903"/>
                </a:lnTo>
                <a:lnTo>
                  <a:pt x="94667" y="278530"/>
                </a:lnTo>
                <a:lnTo>
                  <a:pt x="107713" y="279682"/>
                </a:lnTo>
                <a:lnTo>
                  <a:pt x="121228" y="280334"/>
                </a:lnTo>
                <a:lnTo>
                  <a:pt x="131406" y="280479"/>
                </a:lnTo>
                <a:lnTo>
                  <a:pt x="145863" y="280185"/>
                </a:lnTo>
                <a:lnTo>
                  <a:pt x="159859" y="279323"/>
                </a:lnTo>
                <a:lnTo>
                  <a:pt x="173312" y="277921"/>
                </a:lnTo>
                <a:lnTo>
                  <a:pt x="186143" y="276009"/>
                </a:lnTo>
                <a:lnTo>
                  <a:pt x="198269" y="273616"/>
                </a:lnTo>
                <a:lnTo>
                  <a:pt x="209611" y="270771"/>
                </a:lnTo>
                <a:lnTo>
                  <a:pt x="220087" y="267504"/>
                </a:lnTo>
                <a:lnTo>
                  <a:pt x="235913" y="260939"/>
                </a:lnTo>
                <a:lnTo>
                  <a:pt x="246600" y="254658"/>
                </a:lnTo>
                <a:lnTo>
                  <a:pt x="258470" y="244792"/>
                </a:lnTo>
                <a:lnTo>
                  <a:pt x="262813" y="3517"/>
                </a:lnTo>
                <a:lnTo>
                  <a:pt x="261124" y="368"/>
                </a:lnTo>
                <a:lnTo>
                  <a:pt x="259295" y="0"/>
                </a:lnTo>
                <a:lnTo>
                  <a:pt x="7035" y="3517"/>
                </a:lnTo>
                <a:lnTo>
                  <a:pt x="3517" y="3517"/>
                </a:lnTo>
                <a:lnTo>
                  <a:pt x="368" y="1689"/>
                </a:lnTo>
                <a:lnTo>
                  <a:pt x="0" y="3517"/>
                </a:lnTo>
                <a:lnTo>
                  <a:pt x="0" y="237667"/>
                </a:lnTo>
                <a:lnTo>
                  <a:pt x="4330" y="244792"/>
                </a:lnTo>
                <a:lnTo>
                  <a:pt x="3517" y="7035"/>
                </a:lnTo>
                <a:lnTo>
                  <a:pt x="255765" y="7035"/>
                </a:lnTo>
                <a:lnTo>
                  <a:pt x="255777" y="234937"/>
                </a:lnTo>
                <a:lnTo>
                  <a:pt x="246926" y="245490"/>
                </a:lnTo>
                <a:lnTo>
                  <a:pt x="238636" y="251427"/>
                </a:lnTo>
                <a:lnTo>
                  <a:pt x="227873" y="256923"/>
                </a:lnTo>
                <a:lnTo>
                  <a:pt x="214902" y="261829"/>
                </a:lnTo>
                <a:lnTo>
                  <a:pt x="202056" y="265493"/>
                </a:lnTo>
                <a:lnTo>
                  <a:pt x="190902" y="267972"/>
                </a:lnTo>
                <a:lnTo>
                  <a:pt x="179011" y="270028"/>
                </a:lnTo>
                <a:lnTo>
                  <a:pt x="166467" y="271628"/>
                </a:lnTo>
                <a:lnTo>
                  <a:pt x="153351" y="272744"/>
                </a:lnTo>
                <a:lnTo>
                  <a:pt x="139745" y="273343"/>
                </a:lnTo>
                <a:lnTo>
                  <a:pt x="131406" y="273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240575" y="1081537"/>
            <a:ext cx="61005" cy="264804"/>
          </a:xfrm>
          <a:custGeom>
            <a:avLst/>
            <a:gdLst/>
            <a:ahLst/>
            <a:cxnLst/>
            <a:rect l="l" t="t" r="r" b="b"/>
            <a:pathLst>
              <a:path w="61005" h="264804">
                <a:moveTo>
                  <a:pt x="61005" y="259361"/>
                </a:moveTo>
                <a:lnTo>
                  <a:pt x="49864" y="256474"/>
                </a:lnTo>
                <a:lnTo>
                  <a:pt x="39690" y="253178"/>
                </a:lnTo>
                <a:lnTo>
                  <a:pt x="25591" y="247129"/>
                </a:lnTo>
                <a:lnTo>
                  <a:pt x="15309" y="240833"/>
                </a:lnTo>
                <a:lnTo>
                  <a:pt x="6337" y="233184"/>
                </a:lnTo>
                <a:lnTo>
                  <a:pt x="3517" y="0"/>
                </a:lnTo>
                <a:lnTo>
                  <a:pt x="0" y="0"/>
                </a:lnTo>
                <a:lnTo>
                  <a:pt x="812" y="237756"/>
                </a:lnTo>
                <a:lnTo>
                  <a:pt x="7734" y="243763"/>
                </a:lnTo>
                <a:lnTo>
                  <a:pt x="16375" y="250033"/>
                </a:lnTo>
                <a:lnTo>
                  <a:pt x="27021" y="255645"/>
                </a:lnTo>
                <a:lnTo>
                  <a:pt x="39495" y="260576"/>
                </a:lnTo>
                <a:lnTo>
                  <a:pt x="53619" y="264804"/>
                </a:lnTo>
                <a:lnTo>
                  <a:pt x="61005" y="25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237426" y="1074502"/>
            <a:ext cx="258927" cy="3517"/>
          </a:xfrm>
          <a:custGeom>
            <a:avLst/>
            <a:gdLst/>
            <a:ahLst/>
            <a:cxnLst/>
            <a:rect l="l" t="t" r="r" b="b"/>
            <a:pathLst>
              <a:path w="258927" h="3517">
                <a:moveTo>
                  <a:pt x="3149" y="0"/>
                </a:moveTo>
                <a:lnTo>
                  <a:pt x="0" y="1689"/>
                </a:lnTo>
                <a:lnTo>
                  <a:pt x="3149" y="3517"/>
                </a:lnTo>
                <a:lnTo>
                  <a:pt x="6667" y="3517"/>
                </a:lnTo>
                <a:lnTo>
                  <a:pt x="258927" y="0"/>
                </a:lnTo>
                <a:lnTo>
                  <a:pt x="31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231312" y="1024616"/>
            <a:ext cx="274294" cy="103517"/>
          </a:xfrm>
          <a:custGeom>
            <a:avLst/>
            <a:gdLst/>
            <a:ahLst/>
            <a:cxnLst/>
            <a:rect l="l" t="t" r="r" b="b"/>
            <a:pathLst>
              <a:path w="274294" h="103517">
                <a:moveTo>
                  <a:pt x="0" y="0"/>
                </a:moveTo>
                <a:lnTo>
                  <a:pt x="0" y="60921"/>
                </a:lnTo>
                <a:lnTo>
                  <a:pt x="1408" y="67050"/>
                </a:lnTo>
                <a:lnTo>
                  <a:pt x="12087" y="78435"/>
                </a:lnTo>
                <a:lnTo>
                  <a:pt x="20967" y="83571"/>
                </a:lnTo>
                <a:lnTo>
                  <a:pt x="31947" y="88255"/>
                </a:lnTo>
                <a:lnTo>
                  <a:pt x="44832" y="92426"/>
                </a:lnTo>
                <a:lnTo>
                  <a:pt x="59427" y="96024"/>
                </a:lnTo>
                <a:lnTo>
                  <a:pt x="75535" y="98989"/>
                </a:lnTo>
                <a:lnTo>
                  <a:pt x="92963" y="101259"/>
                </a:lnTo>
                <a:lnTo>
                  <a:pt x="111514" y="102775"/>
                </a:lnTo>
                <a:lnTo>
                  <a:pt x="130993" y="103475"/>
                </a:lnTo>
                <a:lnTo>
                  <a:pt x="137147" y="103517"/>
                </a:lnTo>
                <a:lnTo>
                  <a:pt x="156873" y="103080"/>
                </a:lnTo>
                <a:lnTo>
                  <a:pt x="175730" y="101809"/>
                </a:lnTo>
                <a:lnTo>
                  <a:pt x="193524" y="99764"/>
                </a:lnTo>
                <a:lnTo>
                  <a:pt x="210060" y="97007"/>
                </a:lnTo>
                <a:lnTo>
                  <a:pt x="225141" y="93598"/>
                </a:lnTo>
                <a:lnTo>
                  <a:pt x="238574" y="89596"/>
                </a:lnTo>
                <a:lnTo>
                  <a:pt x="250161" y="85064"/>
                </a:lnTo>
                <a:lnTo>
                  <a:pt x="259709" y="80061"/>
                </a:lnTo>
                <a:lnTo>
                  <a:pt x="271903" y="68885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227781" y="1021097"/>
            <a:ext cx="3530" cy="74968"/>
          </a:xfrm>
          <a:custGeom>
            <a:avLst/>
            <a:gdLst/>
            <a:ahLst/>
            <a:cxnLst/>
            <a:rect l="l" t="t" r="r" b="b"/>
            <a:pathLst>
              <a:path w="3530" h="74968">
                <a:moveTo>
                  <a:pt x="3530" y="3517"/>
                </a:moveTo>
                <a:lnTo>
                  <a:pt x="3530" y="0"/>
                </a:lnTo>
                <a:lnTo>
                  <a:pt x="380" y="1689"/>
                </a:lnTo>
                <a:lnTo>
                  <a:pt x="12" y="3517"/>
                </a:lnTo>
                <a:lnTo>
                  <a:pt x="0" y="68160"/>
                </a:lnTo>
                <a:lnTo>
                  <a:pt x="1244" y="71742"/>
                </a:lnTo>
                <a:lnTo>
                  <a:pt x="3378" y="74968"/>
                </a:lnTo>
                <a:lnTo>
                  <a:pt x="3530" y="7035"/>
                </a:lnTo>
                <a:lnTo>
                  <a:pt x="3530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234830" y="1021097"/>
            <a:ext cx="274294" cy="110566"/>
          </a:xfrm>
          <a:custGeom>
            <a:avLst/>
            <a:gdLst/>
            <a:ahLst/>
            <a:cxnLst/>
            <a:rect l="l" t="t" r="r" b="b"/>
            <a:pathLst>
              <a:path w="274294" h="110566">
                <a:moveTo>
                  <a:pt x="14732" y="89662"/>
                </a:moveTo>
                <a:lnTo>
                  <a:pt x="23226" y="93521"/>
                </a:lnTo>
                <a:lnTo>
                  <a:pt x="32881" y="97052"/>
                </a:lnTo>
                <a:lnTo>
                  <a:pt x="43612" y="100229"/>
                </a:lnTo>
                <a:lnTo>
                  <a:pt x="55330" y="103029"/>
                </a:lnTo>
                <a:lnTo>
                  <a:pt x="67949" y="105425"/>
                </a:lnTo>
                <a:lnTo>
                  <a:pt x="81381" y="107394"/>
                </a:lnTo>
                <a:lnTo>
                  <a:pt x="95539" y="108911"/>
                </a:lnTo>
                <a:lnTo>
                  <a:pt x="110337" y="109952"/>
                </a:lnTo>
                <a:lnTo>
                  <a:pt x="125686" y="110491"/>
                </a:lnTo>
                <a:lnTo>
                  <a:pt x="133629" y="110566"/>
                </a:lnTo>
                <a:lnTo>
                  <a:pt x="148155" y="110328"/>
                </a:lnTo>
                <a:lnTo>
                  <a:pt x="162250" y="109641"/>
                </a:lnTo>
                <a:lnTo>
                  <a:pt x="175843" y="108524"/>
                </a:lnTo>
                <a:lnTo>
                  <a:pt x="188862" y="107001"/>
                </a:lnTo>
                <a:lnTo>
                  <a:pt x="201234" y="105091"/>
                </a:lnTo>
                <a:lnTo>
                  <a:pt x="212888" y="102817"/>
                </a:lnTo>
                <a:lnTo>
                  <a:pt x="223751" y="100200"/>
                </a:lnTo>
                <a:lnTo>
                  <a:pt x="244999" y="93135"/>
                </a:lnTo>
                <a:lnTo>
                  <a:pt x="256169" y="87690"/>
                </a:lnTo>
                <a:lnTo>
                  <a:pt x="265798" y="81127"/>
                </a:lnTo>
                <a:lnTo>
                  <a:pt x="273062" y="71742"/>
                </a:lnTo>
                <a:lnTo>
                  <a:pt x="274294" y="68160"/>
                </a:lnTo>
                <a:lnTo>
                  <a:pt x="274294" y="3517"/>
                </a:lnTo>
                <a:lnTo>
                  <a:pt x="272605" y="368"/>
                </a:lnTo>
                <a:lnTo>
                  <a:pt x="270776" y="0"/>
                </a:lnTo>
                <a:lnTo>
                  <a:pt x="0" y="3517"/>
                </a:lnTo>
                <a:lnTo>
                  <a:pt x="0" y="7035"/>
                </a:lnTo>
                <a:lnTo>
                  <a:pt x="267246" y="7035"/>
                </a:lnTo>
                <a:lnTo>
                  <a:pt x="267246" y="64439"/>
                </a:lnTo>
                <a:lnTo>
                  <a:pt x="266573" y="68770"/>
                </a:lnTo>
                <a:lnTo>
                  <a:pt x="265049" y="71094"/>
                </a:lnTo>
                <a:lnTo>
                  <a:pt x="262407" y="75145"/>
                </a:lnTo>
                <a:lnTo>
                  <a:pt x="249313" y="83400"/>
                </a:lnTo>
                <a:lnTo>
                  <a:pt x="241118" y="87121"/>
                </a:lnTo>
                <a:lnTo>
                  <a:pt x="231618" y="90553"/>
                </a:lnTo>
                <a:lnTo>
                  <a:pt x="220920" y="93662"/>
                </a:lnTo>
                <a:lnTo>
                  <a:pt x="209131" y="96410"/>
                </a:lnTo>
                <a:lnTo>
                  <a:pt x="196357" y="98764"/>
                </a:lnTo>
                <a:lnTo>
                  <a:pt x="182707" y="100685"/>
                </a:lnTo>
                <a:lnTo>
                  <a:pt x="168286" y="102139"/>
                </a:lnTo>
                <a:lnTo>
                  <a:pt x="153202" y="103091"/>
                </a:lnTo>
                <a:lnTo>
                  <a:pt x="137561" y="103503"/>
                </a:lnTo>
                <a:lnTo>
                  <a:pt x="133629" y="103517"/>
                </a:lnTo>
                <a:lnTo>
                  <a:pt x="119029" y="103280"/>
                </a:lnTo>
                <a:lnTo>
                  <a:pt x="104879" y="102575"/>
                </a:lnTo>
                <a:lnTo>
                  <a:pt x="91261" y="101430"/>
                </a:lnTo>
                <a:lnTo>
                  <a:pt x="78261" y="99871"/>
                </a:lnTo>
                <a:lnTo>
                  <a:pt x="65960" y="97925"/>
                </a:lnTo>
                <a:lnTo>
                  <a:pt x="54442" y="95619"/>
                </a:lnTo>
                <a:lnTo>
                  <a:pt x="43790" y="92979"/>
                </a:lnTo>
                <a:lnTo>
                  <a:pt x="24101" y="86263"/>
                </a:lnTo>
                <a:lnTo>
                  <a:pt x="13275" y="80798"/>
                </a:lnTo>
                <a:lnTo>
                  <a:pt x="6121" y="75819"/>
                </a:lnTo>
                <a:lnTo>
                  <a:pt x="2209" y="71094"/>
                </a:lnTo>
                <a:lnTo>
                  <a:pt x="6400" y="85394"/>
                </a:lnTo>
                <a:lnTo>
                  <a:pt x="14732" y="89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231161" y="1021097"/>
            <a:ext cx="274447" cy="85394"/>
          </a:xfrm>
          <a:custGeom>
            <a:avLst/>
            <a:gdLst/>
            <a:ahLst/>
            <a:cxnLst/>
            <a:rect l="l" t="t" r="r" b="b"/>
            <a:pathLst>
              <a:path w="274446" h="85394">
                <a:moveTo>
                  <a:pt x="5880" y="71094"/>
                </a:moveTo>
                <a:lnTo>
                  <a:pt x="3683" y="66611"/>
                </a:lnTo>
                <a:lnTo>
                  <a:pt x="3670" y="3517"/>
                </a:lnTo>
                <a:lnTo>
                  <a:pt x="274447" y="0"/>
                </a:lnTo>
                <a:lnTo>
                  <a:pt x="152" y="0"/>
                </a:lnTo>
                <a:lnTo>
                  <a:pt x="152" y="7035"/>
                </a:lnTo>
                <a:lnTo>
                  <a:pt x="0" y="74968"/>
                </a:lnTo>
                <a:lnTo>
                  <a:pt x="3746" y="80619"/>
                </a:lnTo>
                <a:lnTo>
                  <a:pt x="10071" y="85394"/>
                </a:lnTo>
                <a:lnTo>
                  <a:pt x="5880" y="71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231312" y="982020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77"/>
                </a:lnTo>
                <a:lnTo>
                  <a:pt x="20967" y="65239"/>
                </a:lnTo>
                <a:lnTo>
                  <a:pt x="31947" y="69923"/>
                </a:lnTo>
                <a:lnTo>
                  <a:pt x="44832" y="74095"/>
                </a:lnTo>
                <a:lnTo>
                  <a:pt x="59427" y="77695"/>
                </a:lnTo>
                <a:lnTo>
                  <a:pt x="75535" y="80660"/>
                </a:lnTo>
                <a:lnTo>
                  <a:pt x="92963" y="82932"/>
                </a:lnTo>
                <a:lnTo>
                  <a:pt x="111514" y="84448"/>
                </a:lnTo>
                <a:lnTo>
                  <a:pt x="130993" y="85149"/>
                </a:lnTo>
                <a:lnTo>
                  <a:pt x="137147" y="85191"/>
                </a:lnTo>
                <a:lnTo>
                  <a:pt x="156873" y="84754"/>
                </a:lnTo>
                <a:lnTo>
                  <a:pt x="175730" y="83482"/>
                </a:lnTo>
                <a:lnTo>
                  <a:pt x="193524" y="81436"/>
                </a:lnTo>
                <a:lnTo>
                  <a:pt x="210060" y="78678"/>
                </a:lnTo>
                <a:lnTo>
                  <a:pt x="225141" y="75267"/>
                </a:lnTo>
                <a:lnTo>
                  <a:pt x="238574" y="71265"/>
                </a:lnTo>
                <a:lnTo>
                  <a:pt x="250161" y="66732"/>
                </a:lnTo>
                <a:lnTo>
                  <a:pt x="259709" y="61729"/>
                </a:lnTo>
                <a:lnTo>
                  <a:pt x="271903" y="50555"/>
                </a:lnTo>
                <a:lnTo>
                  <a:pt x="274294" y="42595"/>
                </a:lnTo>
                <a:lnTo>
                  <a:pt x="272886" y="36470"/>
                </a:lnTo>
                <a:lnTo>
                  <a:pt x="262207" y="25087"/>
                </a:lnTo>
                <a:lnTo>
                  <a:pt x="253327" y="19951"/>
                </a:lnTo>
                <a:lnTo>
                  <a:pt x="242347" y="15267"/>
                </a:lnTo>
                <a:lnTo>
                  <a:pt x="229462" y="11095"/>
                </a:lnTo>
                <a:lnTo>
                  <a:pt x="214867" y="7496"/>
                </a:lnTo>
                <a:lnTo>
                  <a:pt x="198758" y="4530"/>
                </a:lnTo>
                <a:lnTo>
                  <a:pt x="181331" y="2259"/>
                </a:lnTo>
                <a:lnTo>
                  <a:pt x="162780" y="742"/>
                </a:lnTo>
                <a:lnTo>
                  <a:pt x="143300" y="42"/>
                </a:lnTo>
                <a:lnTo>
                  <a:pt x="137147" y="0"/>
                </a:lnTo>
                <a:lnTo>
                  <a:pt x="117421" y="437"/>
                </a:lnTo>
                <a:lnTo>
                  <a:pt x="98563" y="1709"/>
                </a:lnTo>
                <a:lnTo>
                  <a:pt x="80769" y="3754"/>
                </a:lnTo>
                <a:lnTo>
                  <a:pt x="64234" y="6513"/>
                </a:lnTo>
                <a:lnTo>
                  <a:pt x="49152" y="9923"/>
                </a:lnTo>
                <a:lnTo>
                  <a:pt x="35720" y="13925"/>
                </a:lnTo>
                <a:lnTo>
                  <a:pt x="24132" y="18458"/>
                </a:lnTo>
                <a:lnTo>
                  <a:pt x="14585" y="23462"/>
                </a:lnTo>
                <a:lnTo>
                  <a:pt x="2391" y="34635"/>
                </a:lnTo>
                <a:lnTo>
                  <a:pt x="0" y="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227782" y="978489"/>
            <a:ext cx="281343" cy="92252"/>
          </a:xfrm>
          <a:custGeom>
            <a:avLst/>
            <a:gdLst/>
            <a:ahLst/>
            <a:cxnLst/>
            <a:rect l="l" t="t" r="r" b="b"/>
            <a:pathLst>
              <a:path w="281343" h="92252">
                <a:moveTo>
                  <a:pt x="12" y="46126"/>
                </a:moveTo>
                <a:lnTo>
                  <a:pt x="0" y="49847"/>
                </a:lnTo>
                <a:lnTo>
                  <a:pt x="1244" y="53428"/>
                </a:lnTo>
                <a:lnTo>
                  <a:pt x="3378" y="56654"/>
                </a:lnTo>
                <a:lnTo>
                  <a:pt x="7124" y="62293"/>
                </a:lnTo>
                <a:lnTo>
                  <a:pt x="7048" y="46126"/>
                </a:lnTo>
                <a:lnTo>
                  <a:pt x="3530" y="46126"/>
                </a:lnTo>
                <a:lnTo>
                  <a:pt x="7048" y="46126"/>
                </a:lnTo>
                <a:lnTo>
                  <a:pt x="7734" y="41795"/>
                </a:lnTo>
                <a:lnTo>
                  <a:pt x="9258" y="39471"/>
                </a:lnTo>
                <a:lnTo>
                  <a:pt x="11899" y="35420"/>
                </a:lnTo>
                <a:lnTo>
                  <a:pt x="24993" y="27177"/>
                </a:lnTo>
                <a:lnTo>
                  <a:pt x="33188" y="23453"/>
                </a:lnTo>
                <a:lnTo>
                  <a:pt x="42688" y="20018"/>
                </a:lnTo>
                <a:lnTo>
                  <a:pt x="53386" y="16908"/>
                </a:lnTo>
                <a:lnTo>
                  <a:pt x="65175" y="14157"/>
                </a:lnTo>
                <a:lnTo>
                  <a:pt x="77948" y="11803"/>
                </a:lnTo>
                <a:lnTo>
                  <a:pt x="91598" y="9881"/>
                </a:lnTo>
                <a:lnTo>
                  <a:pt x="106018" y="8426"/>
                </a:lnTo>
                <a:lnTo>
                  <a:pt x="121102" y="7475"/>
                </a:lnTo>
                <a:lnTo>
                  <a:pt x="136742" y="7063"/>
                </a:lnTo>
                <a:lnTo>
                  <a:pt x="140677" y="7048"/>
                </a:lnTo>
                <a:lnTo>
                  <a:pt x="155278" y="7289"/>
                </a:lnTo>
                <a:lnTo>
                  <a:pt x="169429" y="7996"/>
                </a:lnTo>
                <a:lnTo>
                  <a:pt x="183046" y="9141"/>
                </a:lnTo>
                <a:lnTo>
                  <a:pt x="196047" y="10699"/>
                </a:lnTo>
                <a:lnTo>
                  <a:pt x="208349" y="12643"/>
                </a:lnTo>
                <a:lnTo>
                  <a:pt x="219867" y="14948"/>
                </a:lnTo>
                <a:lnTo>
                  <a:pt x="230519" y="17587"/>
                </a:lnTo>
                <a:lnTo>
                  <a:pt x="250199" y="24302"/>
                </a:lnTo>
                <a:lnTo>
                  <a:pt x="261031" y="29768"/>
                </a:lnTo>
                <a:lnTo>
                  <a:pt x="272097" y="39471"/>
                </a:lnTo>
                <a:lnTo>
                  <a:pt x="274294" y="43967"/>
                </a:lnTo>
                <a:lnTo>
                  <a:pt x="274294" y="48285"/>
                </a:lnTo>
                <a:lnTo>
                  <a:pt x="269455" y="56832"/>
                </a:lnTo>
                <a:lnTo>
                  <a:pt x="256362" y="65074"/>
                </a:lnTo>
                <a:lnTo>
                  <a:pt x="248167" y="68798"/>
                </a:lnTo>
                <a:lnTo>
                  <a:pt x="238667" y="72234"/>
                </a:lnTo>
                <a:lnTo>
                  <a:pt x="227969" y="75344"/>
                </a:lnTo>
                <a:lnTo>
                  <a:pt x="216180" y="78095"/>
                </a:lnTo>
                <a:lnTo>
                  <a:pt x="203407" y="80449"/>
                </a:lnTo>
                <a:lnTo>
                  <a:pt x="189757" y="82371"/>
                </a:lnTo>
                <a:lnTo>
                  <a:pt x="175337" y="83826"/>
                </a:lnTo>
                <a:lnTo>
                  <a:pt x="160253" y="84777"/>
                </a:lnTo>
                <a:lnTo>
                  <a:pt x="144612" y="85189"/>
                </a:lnTo>
                <a:lnTo>
                  <a:pt x="140677" y="85204"/>
                </a:lnTo>
                <a:lnTo>
                  <a:pt x="126077" y="84963"/>
                </a:lnTo>
                <a:lnTo>
                  <a:pt x="111926" y="84256"/>
                </a:lnTo>
                <a:lnTo>
                  <a:pt x="98309" y="83111"/>
                </a:lnTo>
                <a:lnTo>
                  <a:pt x="85307" y="81553"/>
                </a:lnTo>
                <a:lnTo>
                  <a:pt x="73006" y="79608"/>
                </a:lnTo>
                <a:lnTo>
                  <a:pt x="61488" y="77304"/>
                </a:lnTo>
                <a:lnTo>
                  <a:pt x="50836" y="74665"/>
                </a:lnTo>
                <a:lnTo>
                  <a:pt x="31150" y="67949"/>
                </a:lnTo>
                <a:lnTo>
                  <a:pt x="20323" y="62484"/>
                </a:lnTo>
                <a:lnTo>
                  <a:pt x="9258" y="52781"/>
                </a:lnTo>
                <a:lnTo>
                  <a:pt x="13449" y="67068"/>
                </a:lnTo>
                <a:lnTo>
                  <a:pt x="21780" y="71348"/>
                </a:lnTo>
                <a:lnTo>
                  <a:pt x="30274" y="75208"/>
                </a:lnTo>
                <a:lnTo>
                  <a:pt x="39930" y="78739"/>
                </a:lnTo>
                <a:lnTo>
                  <a:pt x="50660" y="81916"/>
                </a:lnTo>
                <a:lnTo>
                  <a:pt x="62379" y="84715"/>
                </a:lnTo>
                <a:lnTo>
                  <a:pt x="74997" y="87112"/>
                </a:lnTo>
                <a:lnTo>
                  <a:pt x="88429" y="89081"/>
                </a:lnTo>
                <a:lnTo>
                  <a:pt x="102588" y="90598"/>
                </a:lnTo>
                <a:lnTo>
                  <a:pt x="117385" y="91638"/>
                </a:lnTo>
                <a:lnTo>
                  <a:pt x="132734" y="92178"/>
                </a:lnTo>
                <a:lnTo>
                  <a:pt x="140677" y="92252"/>
                </a:lnTo>
                <a:lnTo>
                  <a:pt x="155203" y="92015"/>
                </a:lnTo>
                <a:lnTo>
                  <a:pt x="169299" y="91327"/>
                </a:lnTo>
                <a:lnTo>
                  <a:pt x="182892" y="90211"/>
                </a:lnTo>
                <a:lnTo>
                  <a:pt x="195910" y="88687"/>
                </a:lnTo>
                <a:lnTo>
                  <a:pt x="208282" y="86778"/>
                </a:lnTo>
                <a:lnTo>
                  <a:pt x="219936" y="84504"/>
                </a:lnTo>
                <a:lnTo>
                  <a:pt x="230799" y="81887"/>
                </a:lnTo>
                <a:lnTo>
                  <a:pt x="252048" y="74818"/>
                </a:lnTo>
                <a:lnTo>
                  <a:pt x="263217" y="69372"/>
                </a:lnTo>
                <a:lnTo>
                  <a:pt x="272846" y="62814"/>
                </a:lnTo>
                <a:lnTo>
                  <a:pt x="277977" y="56654"/>
                </a:lnTo>
                <a:lnTo>
                  <a:pt x="280111" y="53428"/>
                </a:lnTo>
                <a:lnTo>
                  <a:pt x="281343" y="49847"/>
                </a:lnTo>
                <a:lnTo>
                  <a:pt x="281343" y="42405"/>
                </a:lnTo>
                <a:lnTo>
                  <a:pt x="274231" y="29959"/>
                </a:lnTo>
                <a:lnTo>
                  <a:pt x="259575" y="20904"/>
                </a:lnTo>
                <a:lnTo>
                  <a:pt x="251084" y="17044"/>
                </a:lnTo>
                <a:lnTo>
                  <a:pt x="241430" y="13513"/>
                </a:lnTo>
                <a:lnTo>
                  <a:pt x="230700" y="10336"/>
                </a:lnTo>
                <a:lnTo>
                  <a:pt x="218981" y="7537"/>
                </a:lnTo>
                <a:lnTo>
                  <a:pt x="206362" y="5140"/>
                </a:lnTo>
                <a:lnTo>
                  <a:pt x="192929" y="3171"/>
                </a:lnTo>
                <a:lnTo>
                  <a:pt x="178769" y="1654"/>
                </a:lnTo>
                <a:lnTo>
                  <a:pt x="163971" y="613"/>
                </a:lnTo>
                <a:lnTo>
                  <a:pt x="148620" y="74"/>
                </a:lnTo>
                <a:lnTo>
                  <a:pt x="140677" y="0"/>
                </a:lnTo>
                <a:lnTo>
                  <a:pt x="126151" y="237"/>
                </a:lnTo>
                <a:lnTo>
                  <a:pt x="112056" y="924"/>
                </a:lnTo>
                <a:lnTo>
                  <a:pt x="98463" y="2041"/>
                </a:lnTo>
                <a:lnTo>
                  <a:pt x="85444" y="3565"/>
                </a:lnTo>
                <a:lnTo>
                  <a:pt x="73072" y="5474"/>
                </a:lnTo>
                <a:lnTo>
                  <a:pt x="61419" y="7748"/>
                </a:lnTo>
                <a:lnTo>
                  <a:pt x="50555" y="10365"/>
                </a:lnTo>
                <a:lnTo>
                  <a:pt x="29305" y="17432"/>
                </a:lnTo>
                <a:lnTo>
                  <a:pt x="18137" y="22876"/>
                </a:lnTo>
                <a:lnTo>
                  <a:pt x="8508" y="29438"/>
                </a:lnTo>
                <a:lnTo>
                  <a:pt x="3378" y="35598"/>
                </a:lnTo>
                <a:lnTo>
                  <a:pt x="1244" y="38823"/>
                </a:lnTo>
                <a:lnTo>
                  <a:pt x="0" y="42405"/>
                </a:lnTo>
                <a:lnTo>
                  <a:pt x="1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234830" y="1024615"/>
            <a:ext cx="6400" cy="20942"/>
          </a:xfrm>
          <a:custGeom>
            <a:avLst/>
            <a:gdLst/>
            <a:ahLst/>
            <a:cxnLst/>
            <a:rect l="l" t="t" r="r" b="b"/>
            <a:pathLst>
              <a:path w="6400" h="20942">
                <a:moveTo>
                  <a:pt x="76" y="16167"/>
                </a:moveTo>
                <a:lnTo>
                  <a:pt x="6400" y="20942"/>
                </a:lnTo>
                <a:lnTo>
                  <a:pt x="2209" y="6654"/>
                </a:lnTo>
                <a:lnTo>
                  <a:pt x="12" y="2159"/>
                </a:lnTo>
                <a:lnTo>
                  <a:pt x="0" y="0"/>
                </a:lnTo>
                <a:lnTo>
                  <a:pt x="76" y="16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244272" y="273246"/>
            <a:ext cx="247332" cy="776211"/>
          </a:xfrm>
          <a:custGeom>
            <a:avLst/>
            <a:gdLst/>
            <a:ahLst/>
            <a:cxnLst/>
            <a:rect l="l" t="t" r="r" b="b"/>
            <a:pathLst>
              <a:path w="247332" h="776211">
                <a:moveTo>
                  <a:pt x="0" y="0"/>
                </a:moveTo>
                <a:lnTo>
                  <a:pt x="1041" y="736942"/>
                </a:lnTo>
                <a:lnTo>
                  <a:pt x="2831" y="743215"/>
                </a:lnTo>
                <a:lnTo>
                  <a:pt x="24526" y="759815"/>
                </a:lnTo>
                <a:lnTo>
                  <a:pt x="50336" y="768274"/>
                </a:lnTo>
                <a:lnTo>
                  <a:pt x="83027" y="773937"/>
                </a:lnTo>
                <a:lnTo>
                  <a:pt x="120716" y="776195"/>
                </a:lnTo>
                <a:lnTo>
                  <a:pt x="124193" y="776211"/>
                </a:lnTo>
                <a:lnTo>
                  <a:pt x="143699" y="775715"/>
                </a:lnTo>
                <a:lnTo>
                  <a:pt x="179558" y="771978"/>
                </a:lnTo>
                <a:lnTo>
                  <a:pt x="209640" y="765088"/>
                </a:lnTo>
                <a:lnTo>
                  <a:pt x="239810" y="750169"/>
                </a:lnTo>
                <a:lnTo>
                  <a:pt x="247332" y="736942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244273" y="269728"/>
            <a:ext cx="250697" cy="753325"/>
          </a:xfrm>
          <a:custGeom>
            <a:avLst/>
            <a:gdLst/>
            <a:ahLst/>
            <a:cxnLst/>
            <a:rect l="l" t="t" r="r" b="b"/>
            <a:pathLst>
              <a:path w="250698" h="753325">
                <a:moveTo>
                  <a:pt x="247484" y="750341"/>
                </a:moveTo>
                <a:lnTo>
                  <a:pt x="249478" y="747356"/>
                </a:lnTo>
                <a:lnTo>
                  <a:pt x="250697" y="744029"/>
                </a:lnTo>
                <a:lnTo>
                  <a:pt x="250482" y="742276"/>
                </a:lnTo>
                <a:lnTo>
                  <a:pt x="247294" y="743978"/>
                </a:lnTo>
                <a:lnTo>
                  <a:pt x="247294" y="740460"/>
                </a:lnTo>
                <a:lnTo>
                  <a:pt x="243840" y="738428"/>
                </a:lnTo>
                <a:lnTo>
                  <a:pt x="246289" y="401"/>
                </a:lnTo>
                <a:lnTo>
                  <a:pt x="401" y="401"/>
                </a:lnTo>
                <a:lnTo>
                  <a:pt x="3517" y="3517"/>
                </a:lnTo>
                <a:lnTo>
                  <a:pt x="3522" y="7035"/>
                </a:lnTo>
                <a:lnTo>
                  <a:pt x="242760" y="7035"/>
                </a:lnTo>
                <a:lnTo>
                  <a:pt x="243800" y="739522"/>
                </a:lnTo>
                <a:lnTo>
                  <a:pt x="243801" y="740460"/>
                </a:lnTo>
                <a:lnTo>
                  <a:pt x="245490" y="753325"/>
                </a:lnTo>
                <a:lnTo>
                  <a:pt x="247484" y="750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245315" y="1006657"/>
            <a:ext cx="244449" cy="46316"/>
          </a:xfrm>
          <a:custGeom>
            <a:avLst/>
            <a:gdLst/>
            <a:ahLst/>
            <a:cxnLst/>
            <a:rect l="l" t="t" r="r" b="b"/>
            <a:pathLst>
              <a:path w="244449" h="46316">
                <a:moveTo>
                  <a:pt x="0" y="3530"/>
                </a:moveTo>
                <a:lnTo>
                  <a:pt x="3352" y="18643"/>
                </a:lnTo>
                <a:lnTo>
                  <a:pt x="16675" y="27025"/>
                </a:lnTo>
                <a:lnTo>
                  <a:pt x="25295" y="30988"/>
                </a:lnTo>
                <a:lnTo>
                  <a:pt x="35177" y="34567"/>
                </a:lnTo>
                <a:lnTo>
                  <a:pt x="46213" y="37730"/>
                </a:lnTo>
                <a:lnTo>
                  <a:pt x="58298" y="40446"/>
                </a:lnTo>
                <a:lnTo>
                  <a:pt x="71327" y="42685"/>
                </a:lnTo>
                <a:lnTo>
                  <a:pt x="85193" y="44416"/>
                </a:lnTo>
                <a:lnTo>
                  <a:pt x="99791" y="45608"/>
                </a:lnTo>
                <a:lnTo>
                  <a:pt x="115015" y="46229"/>
                </a:lnTo>
                <a:lnTo>
                  <a:pt x="123151" y="46316"/>
                </a:lnTo>
                <a:lnTo>
                  <a:pt x="137618" y="46049"/>
                </a:lnTo>
                <a:lnTo>
                  <a:pt x="151601" y="45265"/>
                </a:lnTo>
                <a:lnTo>
                  <a:pt x="165012" y="43993"/>
                </a:lnTo>
                <a:lnTo>
                  <a:pt x="177762" y="42258"/>
                </a:lnTo>
                <a:lnTo>
                  <a:pt x="189765" y="40089"/>
                </a:lnTo>
                <a:lnTo>
                  <a:pt x="200932" y="37513"/>
                </a:lnTo>
                <a:lnTo>
                  <a:pt x="210820" y="34670"/>
                </a:lnTo>
                <a:lnTo>
                  <a:pt x="223954" y="29747"/>
                </a:lnTo>
                <a:lnTo>
                  <a:pt x="234744" y="24091"/>
                </a:lnTo>
                <a:lnTo>
                  <a:pt x="241693" y="19126"/>
                </a:lnTo>
                <a:lnTo>
                  <a:pt x="244449" y="16395"/>
                </a:lnTo>
                <a:lnTo>
                  <a:pt x="242760" y="3530"/>
                </a:lnTo>
                <a:lnTo>
                  <a:pt x="242759" y="2591"/>
                </a:lnTo>
                <a:lnTo>
                  <a:pt x="238125" y="13220"/>
                </a:lnTo>
                <a:lnTo>
                  <a:pt x="226364" y="20789"/>
                </a:lnTo>
                <a:lnTo>
                  <a:pt x="218056" y="24600"/>
                </a:lnTo>
                <a:lnTo>
                  <a:pt x="208317" y="28075"/>
                </a:lnTo>
                <a:lnTo>
                  <a:pt x="197279" y="31168"/>
                </a:lnTo>
                <a:lnTo>
                  <a:pt x="185075" y="33831"/>
                </a:lnTo>
                <a:lnTo>
                  <a:pt x="171836" y="36019"/>
                </a:lnTo>
                <a:lnTo>
                  <a:pt x="157696" y="37684"/>
                </a:lnTo>
                <a:lnTo>
                  <a:pt x="142787" y="38781"/>
                </a:lnTo>
                <a:lnTo>
                  <a:pt x="127241" y="39262"/>
                </a:lnTo>
                <a:lnTo>
                  <a:pt x="123151" y="39281"/>
                </a:lnTo>
                <a:lnTo>
                  <a:pt x="108596" y="39002"/>
                </a:lnTo>
                <a:lnTo>
                  <a:pt x="94553" y="38190"/>
                </a:lnTo>
                <a:lnTo>
                  <a:pt x="81127" y="36879"/>
                </a:lnTo>
                <a:lnTo>
                  <a:pt x="68421" y="35103"/>
                </a:lnTo>
                <a:lnTo>
                  <a:pt x="56539" y="32895"/>
                </a:lnTo>
                <a:lnTo>
                  <a:pt x="45583" y="30291"/>
                </a:lnTo>
                <a:lnTo>
                  <a:pt x="37617" y="27965"/>
                </a:lnTo>
                <a:lnTo>
                  <a:pt x="24257" y="22891"/>
                </a:lnTo>
                <a:lnTo>
                  <a:pt x="13953" y="17246"/>
                </a:lnTo>
                <a:lnTo>
                  <a:pt x="5702" y="9499"/>
                </a:lnTo>
                <a:lnTo>
                  <a:pt x="3517" y="3517"/>
                </a:lnTo>
                <a:lnTo>
                  <a:pt x="0" y="0"/>
                </a:lnTo>
                <a:lnTo>
                  <a:pt x="0" y="3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241852" y="1010314"/>
            <a:ext cx="3308" cy="9754"/>
          </a:xfrm>
          <a:custGeom>
            <a:avLst/>
            <a:gdLst/>
            <a:ahLst/>
            <a:cxnLst/>
            <a:rect l="l" t="t" r="r" b="b"/>
            <a:pathLst>
              <a:path w="3308" h="9754">
                <a:moveTo>
                  <a:pt x="1518" y="3391"/>
                </a:moveTo>
                <a:lnTo>
                  <a:pt x="0" y="0"/>
                </a:lnTo>
                <a:lnTo>
                  <a:pt x="95" y="3442"/>
                </a:lnTo>
                <a:lnTo>
                  <a:pt x="1315" y="6769"/>
                </a:lnTo>
                <a:lnTo>
                  <a:pt x="3308" y="9754"/>
                </a:lnTo>
                <a:lnTo>
                  <a:pt x="1518" y="3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2773945" y="417277"/>
            <a:ext cx="432358" cy="191731"/>
          </a:xfrm>
          <a:custGeom>
            <a:avLst/>
            <a:gdLst/>
            <a:ahLst/>
            <a:cxnLst/>
            <a:rect l="l" t="t" r="r" b="b"/>
            <a:pathLst>
              <a:path w="432358" h="191731">
                <a:moveTo>
                  <a:pt x="235702" y="191411"/>
                </a:moveTo>
                <a:lnTo>
                  <a:pt x="254738" y="190466"/>
                </a:lnTo>
                <a:lnTo>
                  <a:pt x="273214" y="188926"/>
                </a:lnTo>
                <a:lnTo>
                  <a:pt x="291053" y="186817"/>
                </a:lnTo>
                <a:lnTo>
                  <a:pt x="308183" y="184168"/>
                </a:lnTo>
                <a:lnTo>
                  <a:pt x="324528" y="181005"/>
                </a:lnTo>
                <a:lnTo>
                  <a:pt x="340014" y="177356"/>
                </a:lnTo>
                <a:lnTo>
                  <a:pt x="354566" y="173249"/>
                </a:lnTo>
                <a:lnTo>
                  <a:pt x="368110" y="168711"/>
                </a:lnTo>
                <a:lnTo>
                  <a:pt x="380571" y="163770"/>
                </a:lnTo>
                <a:lnTo>
                  <a:pt x="391875" y="158453"/>
                </a:lnTo>
                <a:lnTo>
                  <a:pt x="401947" y="152787"/>
                </a:lnTo>
                <a:lnTo>
                  <a:pt x="410713" y="146801"/>
                </a:lnTo>
                <a:lnTo>
                  <a:pt x="424028" y="133975"/>
                </a:lnTo>
                <a:lnTo>
                  <a:pt x="431223" y="120197"/>
                </a:lnTo>
                <a:lnTo>
                  <a:pt x="432358" y="0"/>
                </a:lnTo>
                <a:lnTo>
                  <a:pt x="126918" y="0"/>
                </a:lnTo>
                <a:lnTo>
                  <a:pt x="126918" y="184568"/>
                </a:lnTo>
                <a:lnTo>
                  <a:pt x="138801" y="186470"/>
                </a:lnTo>
                <a:lnTo>
                  <a:pt x="156543" y="188658"/>
                </a:lnTo>
                <a:lnTo>
                  <a:pt x="174932" y="190281"/>
                </a:lnTo>
                <a:lnTo>
                  <a:pt x="193892" y="191313"/>
                </a:lnTo>
                <a:lnTo>
                  <a:pt x="213350" y="191725"/>
                </a:lnTo>
                <a:lnTo>
                  <a:pt x="216179" y="191731"/>
                </a:lnTo>
                <a:lnTo>
                  <a:pt x="235702" y="19141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2777464" y="413759"/>
            <a:ext cx="432371" cy="198767"/>
          </a:xfrm>
          <a:custGeom>
            <a:avLst/>
            <a:gdLst/>
            <a:ahLst/>
            <a:cxnLst/>
            <a:rect l="l" t="t" r="r" b="b"/>
            <a:pathLst>
              <a:path w="432371" h="198767">
                <a:moveTo>
                  <a:pt x="227222" y="198588"/>
                </a:moveTo>
                <a:lnTo>
                  <a:pt x="241527" y="198064"/>
                </a:lnTo>
                <a:lnTo>
                  <a:pt x="255547" y="197205"/>
                </a:lnTo>
                <a:lnTo>
                  <a:pt x="269253" y="196023"/>
                </a:lnTo>
                <a:lnTo>
                  <a:pt x="282615" y="194527"/>
                </a:lnTo>
                <a:lnTo>
                  <a:pt x="295604" y="192728"/>
                </a:lnTo>
                <a:lnTo>
                  <a:pt x="308191" y="190637"/>
                </a:lnTo>
                <a:lnTo>
                  <a:pt x="320347" y="188264"/>
                </a:lnTo>
                <a:lnTo>
                  <a:pt x="332042" y="185620"/>
                </a:lnTo>
                <a:lnTo>
                  <a:pt x="343247" y="182716"/>
                </a:lnTo>
                <a:lnTo>
                  <a:pt x="353933" y="179561"/>
                </a:lnTo>
                <a:lnTo>
                  <a:pt x="364071" y="176167"/>
                </a:lnTo>
                <a:lnTo>
                  <a:pt x="380096" y="169805"/>
                </a:lnTo>
                <a:lnTo>
                  <a:pt x="392149" y="163965"/>
                </a:lnTo>
                <a:lnTo>
                  <a:pt x="402823" y="157688"/>
                </a:lnTo>
                <a:lnTo>
                  <a:pt x="412036" y="150988"/>
                </a:lnTo>
                <a:lnTo>
                  <a:pt x="423904" y="138855"/>
                </a:lnTo>
                <a:lnTo>
                  <a:pt x="430132" y="127649"/>
                </a:lnTo>
                <a:lnTo>
                  <a:pt x="432370" y="115681"/>
                </a:lnTo>
                <a:lnTo>
                  <a:pt x="432371" y="3517"/>
                </a:lnTo>
                <a:lnTo>
                  <a:pt x="430682" y="368"/>
                </a:lnTo>
                <a:lnTo>
                  <a:pt x="428840" y="0"/>
                </a:lnTo>
                <a:lnTo>
                  <a:pt x="123400" y="2505"/>
                </a:lnTo>
                <a:lnTo>
                  <a:pt x="123400" y="7035"/>
                </a:lnTo>
                <a:lnTo>
                  <a:pt x="425323" y="7035"/>
                </a:lnTo>
                <a:lnTo>
                  <a:pt x="425323" y="115493"/>
                </a:lnTo>
                <a:lnTo>
                  <a:pt x="422910" y="126747"/>
                </a:lnTo>
                <a:lnTo>
                  <a:pt x="415668" y="137820"/>
                </a:lnTo>
                <a:lnTo>
                  <a:pt x="401679" y="149974"/>
                </a:lnTo>
                <a:lnTo>
                  <a:pt x="392361" y="155807"/>
                </a:lnTo>
                <a:lnTo>
                  <a:pt x="381669" y="161336"/>
                </a:lnTo>
                <a:lnTo>
                  <a:pt x="369687" y="166521"/>
                </a:lnTo>
                <a:lnTo>
                  <a:pt x="356501" y="171321"/>
                </a:lnTo>
                <a:lnTo>
                  <a:pt x="342196" y="175695"/>
                </a:lnTo>
                <a:lnTo>
                  <a:pt x="321666" y="180776"/>
                </a:lnTo>
                <a:lnTo>
                  <a:pt x="310207" y="183102"/>
                </a:lnTo>
                <a:lnTo>
                  <a:pt x="298328" y="185173"/>
                </a:lnTo>
                <a:lnTo>
                  <a:pt x="286057" y="186980"/>
                </a:lnTo>
                <a:lnTo>
                  <a:pt x="273422" y="188512"/>
                </a:lnTo>
                <a:lnTo>
                  <a:pt x="260450" y="189758"/>
                </a:lnTo>
                <a:lnTo>
                  <a:pt x="247169" y="190708"/>
                </a:lnTo>
                <a:lnTo>
                  <a:pt x="233608" y="191351"/>
                </a:lnTo>
                <a:lnTo>
                  <a:pt x="219794" y="191678"/>
                </a:lnTo>
                <a:lnTo>
                  <a:pt x="212661" y="191719"/>
                </a:lnTo>
                <a:lnTo>
                  <a:pt x="198045" y="191541"/>
                </a:lnTo>
                <a:lnTo>
                  <a:pt x="183692" y="191008"/>
                </a:lnTo>
                <a:lnTo>
                  <a:pt x="169634" y="190133"/>
                </a:lnTo>
                <a:lnTo>
                  <a:pt x="155905" y="188928"/>
                </a:lnTo>
                <a:lnTo>
                  <a:pt x="142537" y="187404"/>
                </a:lnTo>
                <a:lnTo>
                  <a:pt x="129561" y="185575"/>
                </a:lnTo>
                <a:lnTo>
                  <a:pt x="123400" y="184533"/>
                </a:lnTo>
                <a:lnTo>
                  <a:pt x="123400" y="191699"/>
                </a:lnTo>
                <a:lnTo>
                  <a:pt x="137632" y="193866"/>
                </a:lnTo>
                <a:lnTo>
                  <a:pt x="150243" y="195415"/>
                </a:lnTo>
                <a:lnTo>
                  <a:pt x="163178" y="196683"/>
                </a:lnTo>
                <a:lnTo>
                  <a:pt x="176411" y="197659"/>
                </a:lnTo>
                <a:lnTo>
                  <a:pt x="189918" y="198334"/>
                </a:lnTo>
                <a:lnTo>
                  <a:pt x="203673" y="198700"/>
                </a:lnTo>
                <a:lnTo>
                  <a:pt x="212661" y="198767"/>
                </a:lnTo>
                <a:lnTo>
                  <a:pt x="227222" y="198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2772594" y="413759"/>
            <a:ext cx="433711" cy="155509"/>
          </a:xfrm>
          <a:custGeom>
            <a:avLst/>
            <a:gdLst/>
            <a:ahLst/>
            <a:cxnLst/>
            <a:rect l="l" t="t" r="r" b="b"/>
            <a:pathLst>
              <a:path w="433711" h="155509">
                <a:moveTo>
                  <a:pt x="433711" y="0"/>
                </a:moveTo>
                <a:lnTo>
                  <a:pt x="128271" y="0"/>
                </a:lnTo>
                <a:lnTo>
                  <a:pt x="128271" y="2505"/>
                </a:lnTo>
                <a:lnTo>
                  <a:pt x="4337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2773945" y="-161297"/>
            <a:ext cx="432358" cy="658329"/>
          </a:xfrm>
          <a:custGeom>
            <a:avLst/>
            <a:gdLst/>
            <a:ahLst/>
            <a:cxnLst/>
            <a:rect l="l" t="t" r="r" b="b"/>
            <a:pathLst>
              <a:path w="432358" h="658329">
                <a:moveTo>
                  <a:pt x="235702" y="658009"/>
                </a:moveTo>
                <a:lnTo>
                  <a:pt x="254738" y="657064"/>
                </a:lnTo>
                <a:lnTo>
                  <a:pt x="273214" y="655524"/>
                </a:lnTo>
                <a:lnTo>
                  <a:pt x="291053" y="653415"/>
                </a:lnTo>
                <a:lnTo>
                  <a:pt x="308183" y="650766"/>
                </a:lnTo>
                <a:lnTo>
                  <a:pt x="324528" y="647603"/>
                </a:lnTo>
                <a:lnTo>
                  <a:pt x="340014" y="643954"/>
                </a:lnTo>
                <a:lnTo>
                  <a:pt x="354566" y="639847"/>
                </a:lnTo>
                <a:lnTo>
                  <a:pt x="368110" y="635309"/>
                </a:lnTo>
                <a:lnTo>
                  <a:pt x="380571" y="630368"/>
                </a:lnTo>
                <a:lnTo>
                  <a:pt x="391875" y="625051"/>
                </a:lnTo>
                <a:lnTo>
                  <a:pt x="401947" y="619385"/>
                </a:lnTo>
                <a:lnTo>
                  <a:pt x="410713" y="613399"/>
                </a:lnTo>
                <a:lnTo>
                  <a:pt x="424028" y="600573"/>
                </a:lnTo>
                <a:lnTo>
                  <a:pt x="431223" y="586795"/>
                </a:lnTo>
                <a:lnTo>
                  <a:pt x="432345" y="434182"/>
                </a:lnTo>
                <a:lnTo>
                  <a:pt x="126918" y="434182"/>
                </a:lnTo>
                <a:lnTo>
                  <a:pt x="126918" y="651166"/>
                </a:lnTo>
                <a:lnTo>
                  <a:pt x="138801" y="653068"/>
                </a:lnTo>
                <a:lnTo>
                  <a:pt x="156543" y="655256"/>
                </a:lnTo>
                <a:lnTo>
                  <a:pt x="174932" y="656879"/>
                </a:lnTo>
                <a:lnTo>
                  <a:pt x="193892" y="657911"/>
                </a:lnTo>
                <a:lnTo>
                  <a:pt x="213350" y="658323"/>
                </a:lnTo>
                <a:lnTo>
                  <a:pt x="216179" y="658329"/>
                </a:lnTo>
                <a:lnTo>
                  <a:pt x="235702" y="6580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2777464" y="-164815"/>
            <a:ext cx="432371" cy="665365"/>
          </a:xfrm>
          <a:custGeom>
            <a:avLst/>
            <a:gdLst/>
            <a:ahLst/>
            <a:cxnLst/>
            <a:rect l="l" t="t" r="r" b="b"/>
            <a:pathLst>
              <a:path w="432371" h="665365">
                <a:moveTo>
                  <a:pt x="227223" y="665186"/>
                </a:moveTo>
                <a:lnTo>
                  <a:pt x="241529" y="664662"/>
                </a:lnTo>
                <a:lnTo>
                  <a:pt x="255550" y="663803"/>
                </a:lnTo>
                <a:lnTo>
                  <a:pt x="269256" y="662620"/>
                </a:lnTo>
                <a:lnTo>
                  <a:pt x="282619" y="661123"/>
                </a:lnTo>
                <a:lnTo>
                  <a:pt x="295608" y="659324"/>
                </a:lnTo>
                <a:lnTo>
                  <a:pt x="308195" y="657232"/>
                </a:lnTo>
                <a:lnTo>
                  <a:pt x="320350" y="654857"/>
                </a:lnTo>
                <a:lnTo>
                  <a:pt x="332044" y="652212"/>
                </a:lnTo>
                <a:lnTo>
                  <a:pt x="343248" y="649305"/>
                </a:lnTo>
                <a:lnTo>
                  <a:pt x="353932" y="646147"/>
                </a:lnTo>
                <a:lnTo>
                  <a:pt x="364067" y="642750"/>
                </a:lnTo>
                <a:lnTo>
                  <a:pt x="380089" y="636398"/>
                </a:lnTo>
                <a:lnTo>
                  <a:pt x="392145" y="630562"/>
                </a:lnTo>
                <a:lnTo>
                  <a:pt x="402820" y="624288"/>
                </a:lnTo>
                <a:lnTo>
                  <a:pt x="412033" y="617588"/>
                </a:lnTo>
                <a:lnTo>
                  <a:pt x="423904" y="605453"/>
                </a:lnTo>
                <a:lnTo>
                  <a:pt x="430132" y="594247"/>
                </a:lnTo>
                <a:lnTo>
                  <a:pt x="432370" y="582279"/>
                </a:lnTo>
                <a:lnTo>
                  <a:pt x="432370" y="437700"/>
                </a:lnTo>
                <a:lnTo>
                  <a:pt x="425323" y="437700"/>
                </a:lnTo>
                <a:lnTo>
                  <a:pt x="425323" y="582091"/>
                </a:lnTo>
                <a:lnTo>
                  <a:pt x="422899" y="593349"/>
                </a:lnTo>
                <a:lnTo>
                  <a:pt x="415654" y="604426"/>
                </a:lnTo>
                <a:lnTo>
                  <a:pt x="401679" y="616572"/>
                </a:lnTo>
                <a:lnTo>
                  <a:pt x="392361" y="622405"/>
                </a:lnTo>
                <a:lnTo>
                  <a:pt x="381669" y="627934"/>
                </a:lnTo>
                <a:lnTo>
                  <a:pt x="369687" y="633119"/>
                </a:lnTo>
                <a:lnTo>
                  <a:pt x="356501" y="637919"/>
                </a:lnTo>
                <a:lnTo>
                  <a:pt x="342196" y="642293"/>
                </a:lnTo>
                <a:lnTo>
                  <a:pt x="321665" y="647373"/>
                </a:lnTo>
                <a:lnTo>
                  <a:pt x="310206" y="649698"/>
                </a:lnTo>
                <a:lnTo>
                  <a:pt x="298327" y="651769"/>
                </a:lnTo>
                <a:lnTo>
                  <a:pt x="286056" y="653575"/>
                </a:lnTo>
                <a:lnTo>
                  <a:pt x="273420" y="655105"/>
                </a:lnTo>
                <a:lnTo>
                  <a:pt x="260448" y="656351"/>
                </a:lnTo>
                <a:lnTo>
                  <a:pt x="247167" y="657301"/>
                </a:lnTo>
                <a:lnTo>
                  <a:pt x="233605" y="657945"/>
                </a:lnTo>
                <a:lnTo>
                  <a:pt x="219791" y="658274"/>
                </a:lnTo>
                <a:lnTo>
                  <a:pt x="212661" y="658317"/>
                </a:lnTo>
                <a:lnTo>
                  <a:pt x="198045" y="658139"/>
                </a:lnTo>
                <a:lnTo>
                  <a:pt x="183692" y="657606"/>
                </a:lnTo>
                <a:lnTo>
                  <a:pt x="169634" y="656731"/>
                </a:lnTo>
                <a:lnTo>
                  <a:pt x="155905" y="655526"/>
                </a:lnTo>
                <a:lnTo>
                  <a:pt x="142537" y="654002"/>
                </a:lnTo>
                <a:lnTo>
                  <a:pt x="129561" y="652173"/>
                </a:lnTo>
                <a:lnTo>
                  <a:pt x="123400" y="651131"/>
                </a:lnTo>
                <a:lnTo>
                  <a:pt x="123400" y="658297"/>
                </a:lnTo>
                <a:lnTo>
                  <a:pt x="137632" y="660464"/>
                </a:lnTo>
                <a:lnTo>
                  <a:pt x="150243" y="662013"/>
                </a:lnTo>
                <a:lnTo>
                  <a:pt x="163178" y="663281"/>
                </a:lnTo>
                <a:lnTo>
                  <a:pt x="176411" y="664257"/>
                </a:lnTo>
                <a:lnTo>
                  <a:pt x="189918" y="664932"/>
                </a:lnTo>
                <a:lnTo>
                  <a:pt x="203673" y="665298"/>
                </a:lnTo>
                <a:lnTo>
                  <a:pt x="212661" y="665365"/>
                </a:lnTo>
                <a:lnTo>
                  <a:pt x="227223" y="665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342605" y="857075"/>
            <a:ext cx="491591" cy="217995"/>
          </a:xfrm>
          <a:custGeom>
            <a:avLst/>
            <a:gdLst/>
            <a:ahLst/>
            <a:cxnLst/>
            <a:rect l="l" t="t" r="r" b="b"/>
            <a:pathLst>
              <a:path w="491591" h="217995">
                <a:moveTo>
                  <a:pt x="0" y="0"/>
                </a:moveTo>
                <a:lnTo>
                  <a:pt x="0" y="127317"/>
                </a:lnTo>
                <a:lnTo>
                  <a:pt x="814" y="134755"/>
                </a:lnTo>
                <a:lnTo>
                  <a:pt x="12530" y="155982"/>
                </a:lnTo>
                <a:lnTo>
                  <a:pt x="27435" y="168993"/>
                </a:lnTo>
                <a:lnTo>
                  <a:pt x="47424" y="180874"/>
                </a:lnTo>
                <a:lnTo>
                  <a:pt x="71993" y="191439"/>
                </a:lnTo>
                <a:lnTo>
                  <a:pt x="100634" y="200502"/>
                </a:lnTo>
                <a:lnTo>
                  <a:pt x="132842" y="207875"/>
                </a:lnTo>
                <a:lnTo>
                  <a:pt x="150125" y="210870"/>
                </a:lnTo>
                <a:lnTo>
                  <a:pt x="168111" y="213373"/>
                </a:lnTo>
                <a:lnTo>
                  <a:pt x="186735" y="215360"/>
                </a:lnTo>
                <a:lnTo>
                  <a:pt x="205935" y="216808"/>
                </a:lnTo>
                <a:lnTo>
                  <a:pt x="225647" y="217694"/>
                </a:lnTo>
                <a:lnTo>
                  <a:pt x="245808" y="217995"/>
                </a:lnTo>
                <a:lnTo>
                  <a:pt x="265965" y="217694"/>
                </a:lnTo>
                <a:lnTo>
                  <a:pt x="285674" y="216808"/>
                </a:lnTo>
                <a:lnTo>
                  <a:pt x="304871" y="215360"/>
                </a:lnTo>
                <a:lnTo>
                  <a:pt x="323493" y="213373"/>
                </a:lnTo>
                <a:lnTo>
                  <a:pt x="341476" y="210870"/>
                </a:lnTo>
                <a:lnTo>
                  <a:pt x="358757" y="207875"/>
                </a:lnTo>
                <a:lnTo>
                  <a:pt x="375274" y="204411"/>
                </a:lnTo>
                <a:lnTo>
                  <a:pt x="405759" y="196170"/>
                </a:lnTo>
                <a:lnTo>
                  <a:pt x="432425" y="186333"/>
                </a:lnTo>
                <a:lnTo>
                  <a:pt x="454766" y="175086"/>
                </a:lnTo>
                <a:lnTo>
                  <a:pt x="472276" y="162617"/>
                </a:lnTo>
                <a:lnTo>
                  <a:pt x="484448" y="149111"/>
                </a:lnTo>
                <a:lnTo>
                  <a:pt x="491591" y="127317"/>
                </a:lnTo>
                <a:lnTo>
                  <a:pt x="49159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339087" y="853557"/>
            <a:ext cx="491591" cy="154159"/>
          </a:xfrm>
          <a:custGeom>
            <a:avLst/>
            <a:gdLst/>
            <a:ahLst/>
            <a:cxnLst/>
            <a:rect l="l" t="t" r="r" b="b"/>
            <a:pathLst>
              <a:path w="491591" h="154159">
                <a:moveTo>
                  <a:pt x="3517" y="3517"/>
                </a:moveTo>
                <a:lnTo>
                  <a:pt x="1922" y="142814"/>
                </a:lnTo>
                <a:lnTo>
                  <a:pt x="7448" y="154159"/>
                </a:lnTo>
                <a:lnTo>
                  <a:pt x="3517" y="7035"/>
                </a:lnTo>
                <a:lnTo>
                  <a:pt x="491591" y="7035"/>
                </a:lnTo>
                <a:lnTo>
                  <a:pt x="7035" y="3517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130835"/>
                </a:lnTo>
                <a:lnTo>
                  <a:pt x="1922" y="142814"/>
                </a:lnTo>
                <a:lnTo>
                  <a:pt x="3517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342604" y="853556"/>
            <a:ext cx="495122" cy="225044"/>
          </a:xfrm>
          <a:custGeom>
            <a:avLst/>
            <a:gdLst/>
            <a:ahLst/>
            <a:cxnLst/>
            <a:rect l="l" t="t" r="r" b="b"/>
            <a:pathLst>
              <a:path w="495122" h="225044">
                <a:moveTo>
                  <a:pt x="21628" y="163474"/>
                </a:moveTo>
                <a:lnTo>
                  <a:pt x="11438" y="152610"/>
                </a:lnTo>
                <a:lnTo>
                  <a:pt x="5384" y="141468"/>
                </a:lnTo>
                <a:lnTo>
                  <a:pt x="3517" y="130835"/>
                </a:lnTo>
                <a:lnTo>
                  <a:pt x="3517" y="7035"/>
                </a:lnTo>
                <a:lnTo>
                  <a:pt x="0" y="7035"/>
                </a:lnTo>
                <a:lnTo>
                  <a:pt x="3930" y="154159"/>
                </a:lnTo>
                <a:lnTo>
                  <a:pt x="17005" y="168795"/>
                </a:lnTo>
                <a:lnTo>
                  <a:pt x="34214" y="181142"/>
                </a:lnTo>
                <a:lnTo>
                  <a:pt x="55795" y="192225"/>
                </a:lnTo>
                <a:lnTo>
                  <a:pt x="81322" y="201931"/>
                </a:lnTo>
                <a:lnTo>
                  <a:pt x="107518" y="209448"/>
                </a:lnTo>
                <a:lnTo>
                  <a:pt x="129951" y="214422"/>
                </a:lnTo>
                <a:lnTo>
                  <a:pt x="153821" y="218513"/>
                </a:lnTo>
                <a:lnTo>
                  <a:pt x="178971" y="221663"/>
                </a:lnTo>
                <a:lnTo>
                  <a:pt x="205240" y="223815"/>
                </a:lnTo>
                <a:lnTo>
                  <a:pt x="232470" y="224910"/>
                </a:lnTo>
                <a:lnTo>
                  <a:pt x="245808" y="225044"/>
                </a:lnTo>
                <a:lnTo>
                  <a:pt x="260386" y="224885"/>
                </a:lnTo>
                <a:lnTo>
                  <a:pt x="288852" y="223661"/>
                </a:lnTo>
                <a:lnTo>
                  <a:pt x="316248" y="221282"/>
                </a:lnTo>
                <a:lnTo>
                  <a:pt x="342391" y="217813"/>
                </a:lnTo>
                <a:lnTo>
                  <a:pt x="367099" y="213321"/>
                </a:lnTo>
                <a:lnTo>
                  <a:pt x="390190" y="207872"/>
                </a:lnTo>
                <a:lnTo>
                  <a:pt x="411480" y="201533"/>
                </a:lnTo>
                <a:lnTo>
                  <a:pt x="434263" y="192894"/>
                </a:lnTo>
                <a:lnTo>
                  <a:pt x="457654" y="180983"/>
                </a:lnTo>
                <a:lnTo>
                  <a:pt x="474598" y="168795"/>
                </a:lnTo>
                <a:lnTo>
                  <a:pt x="491402" y="147408"/>
                </a:lnTo>
                <a:lnTo>
                  <a:pt x="495122" y="130835"/>
                </a:lnTo>
                <a:lnTo>
                  <a:pt x="495122" y="3517"/>
                </a:lnTo>
                <a:lnTo>
                  <a:pt x="493433" y="368"/>
                </a:lnTo>
                <a:lnTo>
                  <a:pt x="491591" y="0"/>
                </a:lnTo>
                <a:lnTo>
                  <a:pt x="0" y="0"/>
                </a:lnTo>
                <a:lnTo>
                  <a:pt x="3517" y="3517"/>
                </a:lnTo>
                <a:lnTo>
                  <a:pt x="488073" y="7035"/>
                </a:lnTo>
                <a:lnTo>
                  <a:pt x="488073" y="130835"/>
                </a:lnTo>
                <a:lnTo>
                  <a:pt x="479664" y="153273"/>
                </a:lnTo>
                <a:lnTo>
                  <a:pt x="462178" y="169597"/>
                </a:lnTo>
                <a:lnTo>
                  <a:pt x="442823" y="181121"/>
                </a:lnTo>
                <a:lnTo>
                  <a:pt x="418857" y="191477"/>
                </a:lnTo>
                <a:lnTo>
                  <a:pt x="390801" y="200420"/>
                </a:lnTo>
                <a:lnTo>
                  <a:pt x="371385" y="205198"/>
                </a:lnTo>
                <a:lnTo>
                  <a:pt x="348245" y="209716"/>
                </a:lnTo>
                <a:lnTo>
                  <a:pt x="323693" y="213319"/>
                </a:lnTo>
                <a:lnTo>
                  <a:pt x="297902" y="215941"/>
                </a:lnTo>
                <a:lnTo>
                  <a:pt x="271044" y="217520"/>
                </a:lnTo>
                <a:lnTo>
                  <a:pt x="245808" y="217995"/>
                </a:lnTo>
                <a:lnTo>
                  <a:pt x="231178" y="217838"/>
                </a:lnTo>
                <a:lnTo>
                  <a:pt x="202628" y="216596"/>
                </a:lnTo>
                <a:lnTo>
                  <a:pt x="175190" y="214178"/>
                </a:lnTo>
                <a:lnTo>
                  <a:pt x="149062" y="210658"/>
                </a:lnTo>
                <a:lnTo>
                  <a:pt x="124444" y="206114"/>
                </a:lnTo>
                <a:lnTo>
                  <a:pt x="101535" y="200618"/>
                </a:lnTo>
                <a:lnTo>
                  <a:pt x="80535" y="194247"/>
                </a:lnTo>
                <a:lnTo>
                  <a:pt x="59593" y="186196"/>
                </a:lnTo>
                <a:lnTo>
                  <a:pt x="36309" y="174164"/>
                </a:lnTo>
                <a:lnTo>
                  <a:pt x="26813" y="167681"/>
                </a:lnTo>
                <a:lnTo>
                  <a:pt x="21628" y="1634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342605" y="199232"/>
            <a:ext cx="491591" cy="748525"/>
          </a:xfrm>
          <a:custGeom>
            <a:avLst/>
            <a:gdLst/>
            <a:ahLst/>
            <a:cxnLst/>
            <a:rect l="l" t="t" r="r" b="b"/>
            <a:pathLst>
              <a:path w="491591" h="748525">
                <a:moveTo>
                  <a:pt x="265965" y="748224"/>
                </a:moveTo>
                <a:lnTo>
                  <a:pt x="304871" y="745889"/>
                </a:lnTo>
                <a:lnTo>
                  <a:pt x="341476" y="741398"/>
                </a:lnTo>
                <a:lnTo>
                  <a:pt x="375274" y="734938"/>
                </a:lnTo>
                <a:lnTo>
                  <a:pt x="405759" y="726696"/>
                </a:lnTo>
                <a:lnTo>
                  <a:pt x="432425" y="716857"/>
                </a:lnTo>
                <a:lnTo>
                  <a:pt x="454766" y="705610"/>
                </a:lnTo>
                <a:lnTo>
                  <a:pt x="479060" y="686507"/>
                </a:lnTo>
                <a:lnTo>
                  <a:pt x="490776" y="665283"/>
                </a:lnTo>
                <a:lnTo>
                  <a:pt x="491591" y="657847"/>
                </a:lnTo>
                <a:lnTo>
                  <a:pt x="491591" y="73653"/>
                </a:lnTo>
                <a:lnTo>
                  <a:pt x="0" y="73653"/>
                </a:lnTo>
                <a:lnTo>
                  <a:pt x="0" y="657847"/>
                </a:lnTo>
                <a:lnTo>
                  <a:pt x="7143" y="679636"/>
                </a:lnTo>
                <a:lnTo>
                  <a:pt x="27435" y="699517"/>
                </a:lnTo>
                <a:lnTo>
                  <a:pt x="47424" y="711398"/>
                </a:lnTo>
                <a:lnTo>
                  <a:pt x="71993" y="721964"/>
                </a:lnTo>
                <a:lnTo>
                  <a:pt x="100634" y="731028"/>
                </a:lnTo>
                <a:lnTo>
                  <a:pt x="132842" y="738403"/>
                </a:lnTo>
                <a:lnTo>
                  <a:pt x="168111" y="743902"/>
                </a:lnTo>
                <a:lnTo>
                  <a:pt x="205935" y="747338"/>
                </a:lnTo>
                <a:lnTo>
                  <a:pt x="245808" y="748525"/>
                </a:lnTo>
                <a:lnTo>
                  <a:pt x="265965" y="7482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423140" y="920477"/>
            <a:ext cx="179850" cy="30796"/>
          </a:xfrm>
          <a:custGeom>
            <a:avLst/>
            <a:gdLst/>
            <a:ahLst/>
            <a:cxnLst/>
            <a:rect l="l" t="t" r="r" b="b"/>
            <a:pathLst>
              <a:path w="179850" h="30796">
                <a:moveTo>
                  <a:pt x="0" y="0"/>
                </a:moveTo>
                <a:lnTo>
                  <a:pt x="787" y="7686"/>
                </a:lnTo>
                <a:lnTo>
                  <a:pt x="14899" y="11987"/>
                </a:lnTo>
                <a:lnTo>
                  <a:pt x="26982" y="15201"/>
                </a:lnTo>
                <a:lnTo>
                  <a:pt x="38009" y="17795"/>
                </a:lnTo>
                <a:lnTo>
                  <a:pt x="49415" y="20176"/>
                </a:lnTo>
                <a:lnTo>
                  <a:pt x="61181" y="22337"/>
                </a:lnTo>
                <a:lnTo>
                  <a:pt x="73286" y="24269"/>
                </a:lnTo>
                <a:lnTo>
                  <a:pt x="85711" y="25967"/>
                </a:lnTo>
                <a:lnTo>
                  <a:pt x="98435" y="27422"/>
                </a:lnTo>
                <a:lnTo>
                  <a:pt x="111440" y="28626"/>
                </a:lnTo>
                <a:lnTo>
                  <a:pt x="124705" y="29574"/>
                </a:lnTo>
                <a:lnTo>
                  <a:pt x="138210" y="30256"/>
                </a:lnTo>
                <a:lnTo>
                  <a:pt x="151935" y="30666"/>
                </a:lnTo>
                <a:lnTo>
                  <a:pt x="165273" y="30796"/>
                </a:lnTo>
                <a:lnTo>
                  <a:pt x="179850" y="30638"/>
                </a:lnTo>
                <a:lnTo>
                  <a:pt x="165273" y="23748"/>
                </a:lnTo>
                <a:lnTo>
                  <a:pt x="150643" y="23591"/>
                </a:lnTo>
                <a:lnTo>
                  <a:pt x="136241" y="23122"/>
                </a:lnTo>
                <a:lnTo>
                  <a:pt x="122093" y="22349"/>
                </a:lnTo>
                <a:lnTo>
                  <a:pt x="108222" y="21282"/>
                </a:lnTo>
                <a:lnTo>
                  <a:pt x="94654" y="19931"/>
                </a:lnTo>
                <a:lnTo>
                  <a:pt x="81414" y="18304"/>
                </a:lnTo>
                <a:lnTo>
                  <a:pt x="68526" y="16411"/>
                </a:lnTo>
                <a:lnTo>
                  <a:pt x="56016" y="14262"/>
                </a:lnTo>
                <a:lnTo>
                  <a:pt x="43908" y="11866"/>
                </a:lnTo>
                <a:lnTo>
                  <a:pt x="32228" y="9233"/>
                </a:lnTo>
                <a:lnTo>
                  <a:pt x="21000" y="6371"/>
                </a:lnTo>
                <a:lnTo>
                  <a:pt x="10249" y="329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341010" y="195713"/>
            <a:ext cx="496716" cy="755402"/>
          </a:xfrm>
          <a:custGeom>
            <a:avLst/>
            <a:gdLst/>
            <a:ahLst/>
            <a:cxnLst/>
            <a:rect l="l" t="t" r="r" b="b"/>
            <a:pathLst>
              <a:path w="496716" h="755402">
                <a:moveTo>
                  <a:pt x="276336" y="754939"/>
                </a:moveTo>
                <a:lnTo>
                  <a:pt x="304290" y="753129"/>
                </a:lnTo>
                <a:lnTo>
                  <a:pt x="331083" y="750197"/>
                </a:lnTo>
                <a:lnTo>
                  <a:pt x="356531" y="746210"/>
                </a:lnTo>
                <a:lnTo>
                  <a:pt x="380454" y="741234"/>
                </a:lnTo>
                <a:lnTo>
                  <a:pt x="402667" y="735335"/>
                </a:lnTo>
                <a:lnTo>
                  <a:pt x="435856" y="723418"/>
                </a:lnTo>
                <a:lnTo>
                  <a:pt x="459245" y="711503"/>
                </a:lnTo>
                <a:lnTo>
                  <a:pt x="486141" y="688993"/>
                </a:lnTo>
                <a:lnTo>
                  <a:pt x="496403" y="666188"/>
                </a:lnTo>
                <a:lnTo>
                  <a:pt x="496716" y="661365"/>
                </a:lnTo>
                <a:lnTo>
                  <a:pt x="496716" y="77171"/>
                </a:lnTo>
                <a:lnTo>
                  <a:pt x="489667" y="77171"/>
                </a:lnTo>
                <a:lnTo>
                  <a:pt x="489667" y="661365"/>
                </a:lnTo>
                <a:lnTo>
                  <a:pt x="487559" y="672679"/>
                </a:lnTo>
                <a:lnTo>
                  <a:pt x="481252" y="683803"/>
                </a:lnTo>
                <a:lnTo>
                  <a:pt x="471557" y="694004"/>
                </a:lnTo>
                <a:lnTo>
                  <a:pt x="463772" y="700127"/>
                </a:lnTo>
                <a:lnTo>
                  <a:pt x="454703" y="706020"/>
                </a:lnTo>
                <a:lnTo>
                  <a:pt x="444416" y="711651"/>
                </a:lnTo>
                <a:lnTo>
                  <a:pt x="432976" y="716989"/>
                </a:lnTo>
                <a:lnTo>
                  <a:pt x="420448" y="722004"/>
                </a:lnTo>
                <a:lnTo>
                  <a:pt x="406897" y="726665"/>
                </a:lnTo>
                <a:lnTo>
                  <a:pt x="392389" y="730941"/>
                </a:lnTo>
                <a:lnTo>
                  <a:pt x="383965" y="733132"/>
                </a:lnTo>
                <a:lnTo>
                  <a:pt x="372979" y="735718"/>
                </a:lnTo>
                <a:lnTo>
                  <a:pt x="361596" y="738089"/>
                </a:lnTo>
                <a:lnTo>
                  <a:pt x="349839" y="740239"/>
                </a:lnTo>
                <a:lnTo>
                  <a:pt x="337729" y="742159"/>
                </a:lnTo>
                <a:lnTo>
                  <a:pt x="325287" y="743841"/>
                </a:lnTo>
                <a:lnTo>
                  <a:pt x="312536" y="745278"/>
                </a:lnTo>
                <a:lnTo>
                  <a:pt x="299496" y="746461"/>
                </a:lnTo>
                <a:lnTo>
                  <a:pt x="286189" y="747384"/>
                </a:lnTo>
                <a:lnTo>
                  <a:pt x="272638" y="748038"/>
                </a:lnTo>
                <a:lnTo>
                  <a:pt x="258863" y="748415"/>
                </a:lnTo>
                <a:lnTo>
                  <a:pt x="247402" y="748512"/>
                </a:lnTo>
                <a:lnTo>
                  <a:pt x="261980" y="755402"/>
                </a:lnTo>
                <a:lnTo>
                  <a:pt x="276336" y="754939"/>
                </a:lnTo>
                <a:close/>
              </a:path>
              <a:path w="496716" h="755402">
                <a:moveTo>
                  <a:pt x="82129" y="724764"/>
                </a:moveTo>
                <a:lnTo>
                  <a:pt x="61186" y="716719"/>
                </a:lnTo>
                <a:lnTo>
                  <a:pt x="37900" y="704691"/>
                </a:lnTo>
                <a:lnTo>
                  <a:pt x="13032" y="683139"/>
                </a:lnTo>
                <a:lnTo>
                  <a:pt x="5112" y="661365"/>
                </a:lnTo>
                <a:lnTo>
                  <a:pt x="1971" y="77171"/>
                </a:lnTo>
                <a:lnTo>
                  <a:pt x="1418" y="77171"/>
                </a:lnTo>
                <a:lnTo>
                  <a:pt x="0" y="673338"/>
                </a:lnTo>
                <a:lnTo>
                  <a:pt x="14299" y="695311"/>
                </a:lnTo>
                <a:lnTo>
                  <a:pt x="35809" y="711665"/>
                </a:lnTo>
                <a:lnTo>
                  <a:pt x="57389" y="722747"/>
                </a:lnTo>
                <a:lnTo>
                  <a:pt x="82917" y="732450"/>
                </a:lnTo>
                <a:lnTo>
                  <a:pt x="82129" y="724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324818" y="221744"/>
            <a:ext cx="527177" cy="198970"/>
          </a:xfrm>
          <a:custGeom>
            <a:avLst/>
            <a:gdLst/>
            <a:ahLst/>
            <a:cxnLst/>
            <a:rect l="l" t="t" r="r" b="b"/>
            <a:pathLst>
              <a:path w="527177" h="198970">
                <a:moveTo>
                  <a:pt x="285207" y="198699"/>
                </a:moveTo>
                <a:lnTo>
                  <a:pt x="306344" y="197899"/>
                </a:lnTo>
                <a:lnTo>
                  <a:pt x="326933" y="196591"/>
                </a:lnTo>
                <a:lnTo>
                  <a:pt x="346904" y="194797"/>
                </a:lnTo>
                <a:lnTo>
                  <a:pt x="366190" y="192537"/>
                </a:lnTo>
                <a:lnTo>
                  <a:pt x="384724" y="189832"/>
                </a:lnTo>
                <a:lnTo>
                  <a:pt x="402437" y="186705"/>
                </a:lnTo>
                <a:lnTo>
                  <a:pt x="435130" y="179263"/>
                </a:lnTo>
                <a:lnTo>
                  <a:pt x="463727" y="170380"/>
                </a:lnTo>
                <a:lnTo>
                  <a:pt x="487686" y="160225"/>
                </a:lnTo>
                <a:lnTo>
                  <a:pt x="506463" y="148966"/>
                </a:lnTo>
                <a:lnTo>
                  <a:pt x="519516" y="136771"/>
                </a:lnTo>
                <a:lnTo>
                  <a:pt x="527177" y="117094"/>
                </a:lnTo>
                <a:lnTo>
                  <a:pt x="527177" y="51140"/>
                </a:lnTo>
                <a:lnTo>
                  <a:pt x="0" y="51140"/>
                </a:lnTo>
                <a:lnTo>
                  <a:pt x="0" y="117094"/>
                </a:lnTo>
                <a:lnTo>
                  <a:pt x="7660" y="136771"/>
                </a:lnTo>
                <a:lnTo>
                  <a:pt x="20713" y="148966"/>
                </a:lnTo>
                <a:lnTo>
                  <a:pt x="39490" y="160225"/>
                </a:lnTo>
                <a:lnTo>
                  <a:pt x="63449" y="170380"/>
                </a:lnTo>
                <a:lnTo>
                  <a:pt x="92046" y="179263"/>
                </a:lnTo>
                <a:lnTo>
                  <a:pt x="124739" y="186705"/>
                </a:lnTo>
                <a:lnTo>
                  <a:pt x="142452" y="189832"/>
                </a:lnTo>
                <a:lnTo>
                  <a:pt x="160986" y="192537"/>
                </a:lnTo>
                <a:lnTo>
                  <a:pt x="180272" y="194797"/>
                </a:lnTo>
                <a:lnTo>
                  <a:pt x="200243" y="196591"/>
                </a:lnTo>
                <a:lnTo>
                  <a:pt x="220832" y="197899"/>
                </a:lnTo>
                <a:lnTo>
                  <a:pt x="241969" y="198699"/>
                </a:lnTo>
                <a:lnTo>
                  <a:pt x="263588" y="198970"/>
                </a:lnTo>
                <a:lnTo>
                  <a:pt x="285207" y="1986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324817" y="218226"/>
            <a:ext cx="530694" cy="206002"/>
          </a:xfrm>
          <a:custGeom>
            <a:avLst/>
            <a:gdLst/>
            <a:ahLst/>
            <a:cxnLst/>
            <a:rect l="l" t="t" r="r" b="b"/>
            <a:pathLst>
              <a:path w="530694" h="206002">
                <a:moveTo>
                  <a:pt x="278227" y="205883"/>
                </a:moveTo>
                <a:lnTo>
                  <a:pt x="292658" y="205517"/>
                </a:lnTo>
                <a:lnTo>
                  <a:pt x="306861" y="204914"/>
                </a:lnTo>
                <a:lnTo>
                  <a:pt x="320815" y="204082"/>
                </a:lnTo>
                <a:lnTo>
                  <a:pt x="334502" y="203025"/>
                </a:lnTo>
                <a:lnTo>
                  <a:pt x="347900" y="201751"/>
                </a:lnTo>
                <a:lnTo>
                  <a:pt x="360990" y="200266"/>
                </a:lnTo>
                <a:lnTo>
                  <a:pt x="373751" y="198575"/>
                </a:lnTo>
                <a:lnTo>
                  <a:pt x="386163" y="196685"/>
                </a:lnTo>
                <a:lnTo>
                  <a:pt x="398206" y="194602"/>
                </a:lnTo>
                <a:lnTo>
                  <a:pt x="409860" y="192332"/>
                </a:lnTo>
                <a:lnTo>
                  <a:pt x="421104" y="189882"/>
                </a:lnTo>
                <a:lnTo>
                  <a:pt x="431919" y="187258"/>
                </a:lnTo>
                <a:lnTo>
                  <a:pt x="442283" y="184467"/>
                </a:lnTo>
                <a:lnTo>
                  <a:pt x="451015" y="181876"/>
                </a:lnTo>
                <a:lnTo>
                  <a:pt x="464950" y="177201"/>
                </a:lnTo>
                <a:lnTo>
                  <a:pt x="477742" y="172192"/>
                </a:lnTo>
                <a:lnTo>
                  <a:pt x="489329" y="166859"/>
                </a:lnTo>
                <a:lnTo>
                  <a:pt x="499647" y="161210"/>
                </a:lnTo>
                <a:lnTo>
                  <a:pt x="508546" y="155321"/>
                </a:lnTo>
                <a:lnTo>
                  <a:pt x="515454" y="150241"/>
                </a:lnTo>
                <a:lnTo>
                  <a:pt x="524764" y="139052"/>
                </a:lnTo>
                <a:lnTo>
                  <a:pt x="530694" y="127038"/>
                </a:lnTo>
                <a:lnTo>
                  <a:pt x="530694" y="54658"/>
                </a:lnTo>
                <a:lnTo>
                  <a:pt x="523653" y="54658"/>
                </a:lnTo>
                <a:lnTo>
                  <a:pt x="523646" y="125488"/>
                </a:lnTo>
                <a:lnTo>
                  <a:pt x="522084" y="130289"/>
                </a:lnTo>
                <a:lnTo>
                  <a:pt x="512020" y="143270"/>
                </a:lnTo>
                <a:lnTo>
                  <a:pt x="489575" y="158807"/>
                </a:lnTo>
                <a:lnTo>
                  <a:pt x="470825" y="167428"/>
                </a:lnTo>
                <a:lnTo>
                  <a:pt x="451602" y="174302"/>
                </a:lnTo>
                <a:lnTo>
                  <a:pt x="429966" y="180482"/>
                </a:lnTo>
                <a:lnTo>
                  <a:pt x="406137" y="185894"/>
                </a:lnTo>
                <a:lnTo>
                  <a:pt x="380337" y="190470"/>
                </a:lnTo>
                <a:lnTo>
                  <a:pt x="352787" y="194136"/>
                </a:lnTo>
                <a:lnTo>
                  <a:pt x="323707" y="196822"/>
                </a:lnTo>
                <a:lnTo>
                  <a:pt x="293319" y="198457"/>
                </a:lnTo>
                <a:lnTo>
                  <a:pt x="277704" y="198857"/>
                </a:lnTo>
                <a:lnTo>
                  <a:pt x="248907" y="198845"/>
                </a:lnTo>
                <a:lnTo>
                  <a:pt x="220202" y="197861"/>
                </a:lnTo>
                <a:lnTo>
                  <a:pt x="192520" y="195944"/>
                </a:lnTo>
                <a:lnTo>
                  <a:pt x="166033" y="193150"/>
                </a:lnTo>
                <a:lnTo>
                  <a:pt x="140915" y="189533"/>
                </a:lnTo>
                <a:lnTo>
                  <a:pt x="117340" y="185146"/>
                </a:lnTo>
                <a:lnTo>
                  <a:pt x="95481" y="180045"/>
                </a:lnTo>
                <a:lnTo>
                  <a:pt x="78244" y="175145"/>
                </a:lnTo>
                <a:lnTo>
                  <a:pt x="51278" y="165319"/>
                </a:lnTo>
                <a:lnTo>
                  <a:pt x="39801" y="159952"/>
                </a:lnTo>
                <a:lnTo>
                  <a:pt x="30779" y="163098"/>
                </a:lnTo>
                <a:lnTo>
                  <a:pt x="44686" y="170103"/>
                </a:lnTo>
                <a:lnTo>
                  <a:pt x="53456" y="173843"/>
                </a:lnTo>
                <a:lnTo>
                  <a:pt x="62845" y="177417"/>
                </a:lnTo>
                <a:lnTo>
                  <a:pt x="72830" y="180816"/>
                </a:lnTo>
                <a:lnTo>
                  <a:pt x="83386" y="184034"/>
                </a:lnTo>
                <a:lnTo>
                  <a:pt x="94488" y="187063"/>
                </a:lnTo>
                <a:lnTo>
                  <a:pt x="106110" y="189896"/>
                </a:lnTo>
                <a:lnTo>
                  <a:pt x="118229" y="192526"/>
                </a:lnTo>
                <a:lnTo>
                  <a:pt x="130819" y="194945"/>
                </a:lnTo>
                <a:lnTo>
                  <a:pt x="143856" y="197145"/>
                </a:lnTo>
                <a:lnTo>
                  <a:pt x="157314" y="199120"/>
                </a:lnTo>
                <a:lnTo>
                  <a:pt x="171168" y="200862"/>
                </a:lnTo>
                <a:lnTo>
                  <a:pt x="185395" y="202363"/>
                </a:lnTo>
                <a:lnTo>
                  <a:pt x="199968" y="203616"/>
                </a:lnTo>
                <a:lnTo>
                  <a:pt x="214863" y="204614"/>
                </a:lnTo>
                <a:lnTo>
                  <a:pt x="230056" y="205349"/>
                </a:lnTo>
                <a:lnTo>
                  <a:pt x="245521" y="205815"/>
                </a:lnTo>
                <a:lnTo>
                  <a:pt x="261233" y="206002"/>
                </a:lnTo>
                <a:lnTo>
                  <a:pt x="278227" y="2058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323420" y="225262"/>
            <a:ext cx="41198" cy="156062"/>
          </a:xfrm>
          <a:custGeom>
            <a:avLst/>
            <a:gdLst/>
            <a:ahLst/>
            <a:cxnLst/>
            <a:rect l="l" t="t" r="r" b="b"/>
            <a:pathLst>
              <a:path w="41198" h="156062">
                <a:moveTo>
                  <a:pt x="41198" y="152916"/>
                </a:moveTo>
                <a:lnTo>
                  <a:pt x="31167" y="147296"/>
                </a:lnTo>
                <a:lnTo>
                  <a:pt x="24193" y="142608"/>
                </a:lnTo>
                <a:lnTo>
                  <a:pt x="17767" y="137896"/>
                </a:lnTo>
                <a:lnTo>
                  <a:pt x="12903" y="133007"/>
                </a:lnTo>
                <a:lnTo>
                  <a:pt x="9690" y="128142"/>
                </a:lnTo>
                <a:lnTo>
                  <a:pt x="6489" y="123253"/>
                </a:lnTo>
                <a:lnTo>
                  <a:pt x="4927" y="118452"/>
                </a:lnTo>
                <a:lnTo>
                  <a:pt x="4920" y="47622"/>
                </a:lnTo>
                <a:lnTo>
                  <a:pt x="869" y="47622"/>
                </a:lnTo>
                <a:lnTo>
                  <a:pt x="0" y="126237"/>
                </a:lnTo>
                <a:lnTo>
                  <a:pt x="3809" y="132016"/>
                </a:lnTo>
                <a:lnTo>
                  <a:pt x="10910" y="140570"/>
                </a:lnTo>
                <a:lnTo>
                  <a:pt x="20417" y="148575"/>
                </a:lnTo>
                <a:lnTo>
                  <a:pt x="32176" y="156062"/>
                </a:lnTo>
                <a:lnTo>
                  <a:pt x="41198" y="152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321286" y="218227"/>
            <a:ext cx="7048" cy="133273"/>
          </a:xfrm>
          <a:custGeom>
            <a:avLst/>
            <a:gdLst/>
            <a:ahLst/>
            <a:cxnLst/>
            <a:rect l="l" t="t" r="r" b="b"/>
            <a:pathLst>
              <a:path w="7048" h="133273">
                <a:moveTo>
                  <a:pt x="3003" y="54658"/>
                </a:moveTo>
                <a:lnTo>
                  <a:pt x="7" y="54658"/>
                </a:lnTo>
                <a:lnTo>
                  <a:pt x="0" y="127038"/>
                </a:lnTo>
                <a:lnTo>
                  <a:pt x="2133" y="133273"/>
                </a:lnTo>
                <a:lnTo>
                  <a:pt x="3003" y="54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324818" y="139868"/>
            <a:ext cx="527177" cy="163753"/>
          </a:xfrm>
          <a:custGeom>
            <a:avLst/>
            <a:gdLst/>
            <a:ahLst/>
            <a:cxnLst/>
            <a:rect l="l" t="t" r="r" b="b"/>
            <a:pathLst>
              <a:path w="527177" h="163753">
                <a:moveTo>
                  <a:pt x="285207" y="163482"/>
                </a:moveTo>
                <a:lnTo>
                  <a:pt x="306344" y="162681"/>
                </a:lnTo>
                <a:lnTo>
                  <a:pt x="326933" y="161373"/>
                </a:lnTo>
                <a:lnTo>
                  <a:pt x="346904" y="159578"/>
                </a:lnTo>
                <a:lnTo>
                  <a:pt x="366190" y="157318"/>
                </a:lnTo>
                <a:lnTo>
                  <a:pt x="384724" y="154613"/>
                </a:lnTo>
                <a:lnTo>
                  <a:pt x="402437" y="151484"/>
                </a:lnTo>
                <a:lnTo>
                  <a:pt x="419262" y="147954"/>
                </a:lnTo>
                <a:lnTo>
                  <a:pt x="435130" y="144042"/>
                </a:lnTo>
                <a:lnTo>
                  <a:pt x="449975" y="139769"/>
                </a:lnTo>
                <a:lnTo>
                  <a:pt x="463727" y="135158"/>
                </a:lnTo>
                <a:lnTo>
                  <a:pt x="469198" y="133017"/>
                </a:lnTo>
                <a:lnTo>
                  <a:pt x="57978" y="133017"/>
                </a:lnTo>
                <a:lnTo>
                  <a:pt x="77201" y="139769"/>
                </a:lnTo>
                <a:lnTo>
                  <a:pt x="92046" y="144042"/>
                </a:lnTo>
                <a:lnTo>
                  <a:pt x="107914" y="147954"/>
                </a:lnTo>
                <a:lnTo>
                  <a:pt x="124739" y="151484"/>
                </a:lnTo>
                <a:lnTo>
                  <a:pt x="142452" y="154613"/>
                </a:lnTo>
                <a:lnTo>
                  <a:pt x="160986" y="157318"/>
                </a:lnTo>
                <a:lnTo>
                  <a:pt x="180272" y="159578"/>
                </a:lnTo>
                <a:lnTo>
                  <a:pt x="200243" y="161373"/>
                </a:lnTo>
                <a:lnTo>
                  <a:pt x="220832" y="162681"/>
                </a:lnTo>
                <a:lnTo>
                  <a:pt x="241969" y="163482"/>
                </a:lnTo>
                <a:lnTo>
                  <a:pt x="263588" y="163753"/>
                </a:lnTo>
                <a:lnTo>
                  <a:pt x="285207" y="1634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323421" y="136354"/>
            <a:ext cx="532091" cy="170781"/>
          </a:xfrm>
          <a:custGeom>
            <a:avLst/>
            <a:gdLst/>
            <a:ahLst/>
            <a:cxnLst/>
            <a:rect l="l" t="t" r="r" b="b"/>
            <a:pathLst>
              <a:path w="532091" h="170781">
                <a:moveTo>
                  <a:pt x="279624" y="170662"/>
                </a:moveTo>
                <a:lnTo>
                  <a:pt x="294054" y="170296"/>
                </a:lnTo>
                <a:lnTo>
                  <a:pt x="308257" y="169693"/>
                </a:lnTo>
                <a:lnTo>
                  <a:pt x="322212" y="168861"/>
                </a:lnTo>
                <a:lnTo>
                  <a:pt x="335899" y="167804"/>
                </a:lnTo>
                <a:lnTo>
                  <a:pt x="349297" y="166529"/>
                </a:lnTo>
                <a:lnTo>
                  <a:pt x="362386" y="165043"/>
                </a:lnTo>
                <a:lnTo>
                  <a:pt x="375147" y="163352"/>
                </a:lnTo>
                <a:lnTo>
                  <a:pt x="387559" y="161461"/>
                </a:lnTo>
                <a:lnTo>
                  <a:pt x="399602" y="159377"/>
                </a:lnTo>
                <a:lnTo>
                  <a:pt x="411256" y="157106"/>
                </a:lnTo>
                <a:lnTo>
                  <a:pt x="422500" y="154655"/>
                </a:lnTo>
                <a:lnTo>
                  <a:pt x="433314" y="152029"/>
                </a:lnTo>
                <a:lnTo>
                  <a:pt x="443679" y="149235"/>
                </a:lnTo>
                <a:lnTo>
                  <a:pt x="452412" y="146642"/>
                </a:lnTo>
                <a:lnTo>
                  <a:pt x="466348" y="141973"/>
                </a:lnTo>
                <a:lnTo>
                  <a:pt x="479141" y="136967"/>
                </a:lnTo>
                <a:lnTo>
                  <a:pt x="480090" y="136531"/>
                </a:lnTo>
                <a:lnTo>
                  <a:pt x="460547" y="136531"/>
                </a:lnTo>
                <a:lnTo>
                  <a:pt x="452999" y="139081"/>
                </a:lnTo>
                <a:lnTo>
                  <a:pt x="442469" y="142262"/>
                </a:lnTo>
                <a:lnTo>
                  <a:pt x="419709" y="148067"/>
                </a:lnTo>
                <a:lnTo>
                  <a:pt x="407534" y="150673"/>
                </a:lnTo>
                <a:lnTo>
                  <a:pt x="394867" y="153070"/>
                </a:lnTo>
                <a:lnTo>
                  <a:pt x="381734" y="155249"/>
                </a:lnTo>
                <a:lnTo>
                  <a:pt x="368164" y="157200"/>
                </a:lnTo>
                <a:lnTo>
                  <a:pt x="354184" y="158915"/>
                </a:lnTo>
                <a:lnTo>
                  <a:pt x="339821" y="160385"/>
                </a:lnTo>
                <a:lnTo>
                  <a:pt x="325104" y="161601"/>
                </a:lnTo>
                <a:lnTo>
                  <a:pt x="310060" y="162554"/>
                </a:lnTo>
                <a:lnTo>
                  <a:pt x="294716" y="163235"/>
                </a:lnTo>
                <a:lnTo>
                  <a:pt x="279101" y="163636"/>
                </a:lnTo>
                <a:lnTo>
                  <a:pt x="250304" y="163623"/>
                </a:lnTo>
                <a:lnTo>
                  <a:pt x="235835" y="163251"/>
                </a:lnTo>
                <a:lnTo>
                  <a:pt x="221599" y="162638"/>
                </a:lnTo>
                <a:lnTo>
                  <a:pt x="207620" y="161792"/>
                </a:lnTo>
                <a:lnTo>
                  <a:pt x="193917" y="160720"/>
                </a:lnTo>
                <a:lnTo>
                  <a:pt x="180513" y="159429"/>
                </a:lnTo>
                <a:lnTo>
                  <a:pt x="167430" y="157925"/>
                </a:lnTo>
                <a:lnTo>
                  <a:pt x="154689" y="156215"/>
                </a:lnTo>
                <a:lnTo>
                  <a:pt x="142312" y="154306"/>
                </a:lnTo>
                <a:lnTo>
                  <a:pt x="118737" y="149920"/>
                </a:lnTo>
                <a:lnTo>
                  <a:pt x="96878" y="144820"/>
                </a:lnTo>
                <a:lnTo>
                  <a:pt x="79641" y="139924"/>
                </a:lnTo>
                <a:lnTo>
                  <a:pt x="69551" y="136531"/>
                </a:lnTo>
                <a:lnTo>
                  <a:pt x="49949" y="136531"/>
                </a:lnTo>
                <a:lnTo>
                  <a:pt x="64242" y="142195"/>
                </a:lnTo>
                <a:lnTo>
                  <a:pt x="74227" y="145593"/>
                </a:lnTo>
                <a:lnTo>
                  <a:pt x="84783" y="148811"/>
                </a:lnTo>
                <a:lnTo>
                  <a:pt x="95885" y="151839"/>
                </a:lnTo>
                <a:lnTo>
                  <a:pt x="107507" y="154672"/>
                </a:lnTo>
                <a:lnTo>
                  <a:pt x="119626" y="157301"/>
                </a:lnTo>
                <a:lnTo>
                  <a:pt x="132216" y="159719"/>
                </a:lnTo>
                <a:lnTo>
                  <a:pt x="145253" y="161919"/>
                </a:lnTo>
                <a:lnTo>
                  <a:pt x="158711" y="163893"/>
                </a:lnTo>
                <a:lnTo>
                  <a:pt x="172565" y="165635"/>
                </a:lnTo>
                <a:lnTo>
                  <a:pt x="186792" y="167136"/>
                </a:lnTo>
                <a:lnTo>
                  <a:pt x="201365" y="168390"/>
                </a:lnTo>
                <a:lnTo>
                  <a:pt x="216260" y="169388"/>
                </a:lnTo>
                <a:lnTo>
                  <a:pt x="231453" y="170125"/>
                </a:lnTo>
                <a:lnTo>
                  <a:pt x="246918" y="170591"/>
                </a:lnTo>
                <a:lnTo>
                  <a:pt x="262630" y="170781"/>
                </a:lnTo>
                <a:lnTo>
                  <a:pt x="279624" y="170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351735" y="-349930"/>
            <a:ext cx="473341" cy="638733"/>
          </a:xfrm>
          <a:custGeom>
            <a:avLst/>
            <a:gdLst/>
            <a:ahLst/>
            <a:cxnLst/>
            <a:rect l="l" t="t" r="r" b="b"/>
            <a:pathLst>
              <a:path w="473341" h="638733">
                <a:moveTo>
                  <a:pt x="256386" y="638472"/>
                </a:moveTo>
                <a:lnTo>
                  <a:pt x="275649" y="637703"/>
                </a:lnTo>
                <a:lnTo>
                  <a:pt x="294400" y="636445"/>
                </a:lnTo>
                <a:lnTo>
                  <a:pt x="312577" y="634721"/>
                </a:lnTo>
                <a:lnTo>
                  <a:pt x="330115" y="632549"/>
                </a:lnTo>
                <a:lnTo>
                  <a:pt x="346951" y="629952"/>
                </a:lnTo>
                <a:lnTo>
                  <a:pt x="363022" y="626949"/>
                </a:lnTo>
                <a:lnTo>
                  <a:pt x="378262" y="623561"/>
                </a:lnTo>
                <a:lnTo>
                  <a:pt x="381115" y="622815"/>
                </a:lnTo>
                <a:lnTo>
                  <a:pt x="92307" y="622815"/>
                </a:lnTo>
                <a:lnTo>
                  <a:pt x="101739" y="625112"/>
                </a:lnTo>
                <a:lnTo>
                  <a:pt x="117355" y="628331"/>
                </a:lnTo>
                <a:lnTo>
                  <a:pt x="133774" y="631157"/>
                </a:lnTo>
                <a:lnTo>
                  <a:pt x="150930" y="633567"/>
                </a:lnTo>
                <a:lnTo>
                  <a:pt x="168761" y="635543"/>
                </a:lnTo>
                <a:lnTo>
                  <a:pt x="187202" y="637062"/>
                </a:lnTo>
                <a:lnTo>
                  <a:pt x="206190" y="638106"/>
                </a:lnTo>
                <a:lnTo>
                  <a:pt x="225661" y="638652"/>
                </a:lnTo>
                <a:lnTo>
                  <a:pt x="236677" y="638733"/>
                </a:lnTo>
                <a:lnTo>
                  <a:pt x="256386" y="63847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348280" y="-349930"/>
            <a:ext cx="477964" cy="642251"/>
          </a:xfrm>
          <a:custGeom>
            <a:avLst/>
            <a:gdLst/>
            <a:ahLst/>
            <a:cxnLst/>
            <a:rect l="l" t="t" r="r" b="b"/>
            <a:pathLst>
              <a:path w="477964" h="642251">
                <a:moveTo>
                  <a:pt x="254728" y="642109"/>
                </a:moveTo>
                <a:lnTo>
                  <a:pt x="269091" y="641689"/>
                </a:lnTo>
                <a:lnTo>
                  <a:pt x="283197" y="640999"/>
                </a:lnTo>
                <a:lnTo>
                  <a:pt x="297020" y="640045"/>
                </a:lnTo>
                <a:lnTo>
                  <a:pt x="310536" y="638837"/>
                </a:lnTo>
                <a:lnTo>
                  <a:pt x="323720" y="637383"/>
                </a:lnTo>
                <a:lnTo>
                  <a:pt x="336547" y="635689"/>
                </a:lnTo>
                <a:lnTo>
                  <a:pt x="348993" y="633764"/>
                </a:lnTo>
                <a:lnTo>
                  <a:pt x="361033" y="631617"/>
                </a:lnTo>
                <a:lnTo>
                  <a:pt x="372642" y="629254"/>
                </a:lnTo>
                <a:lnTo>
                  <a:pt x="383796" y="626684"/>
                </a:lnTo>
                <a:lnTo>
                  <a:pt x="394469" y="623914"/>
                </a:lnTo>
                <a:lnTo>
                  <a:pt x="398242" y="622815"/>
                </a:lnTo>
                <a:lnTo>
                  <a:pt x="369029" y="622815"/>
                </a:lnTo>
                <a:lnTo>
                  <a:pt x="356496" y="625292"/>
                </a:lnTo>
                <a:lnTo>
                  <a:pt x="343378" y="627531"/>
                </a:lnTo>
                <a:lnTo>
                  <a:pt x="329778" y="629508"/>
                </a:lnTo>
                <a:lnTo>
                  <a:pt x="315730" y="631211"/>
                </a:lnTo>
                <a:lnTo>
                  <a:pt x="301268" y="632628"/>
                </a:lnTo>
                <a:lnTo>
                  <a:pt x="286427" y="633749"/>
                </a:lnTo>
                <a:lnTo>
                  <a:pt x="271240" y="634562"/>
                </a:lnTo>
                <a:lnTo>
                  <a:pt x="255742" y="635054"/>
                </a:lnTo>
                <a:lnTo>
                  <a:pt x="240131" y="635215"/>
                </a:lnTo>
                <a:lnTo>
                  <a:pt x="225487" y="635071"/>
                </a:lnTo>
                <a:lnTo>
                  <a:pt x="211082" y="634642"/>
                </a:lnTo>
                <a:lnTo>
                  <a:pt x="196942" y="633939"/>
                </a:lnTo>
                <a:lnTo>
                  <a:pt x="183095" y="632970"/>
                </a:lnTo>
                <a:lnTo>
                  <a:pt x="169567" y="631743"/>
                </a:lnTo>
                <a:lnTo>
                  <a:pt x="156386" y="630268"/>
                </a:lnTo>
                <a:lnTo>
                  <a:pt x="143578" y="628553"/>
                </a:lnTo>
                <a:lnTo>
                  <a:pt x="131170" y="626606"/>
                </a:lnTo>
                <a:lnTo>
                  <a:pt x="119188" y="624437"/>
                </a:lnTo>
                <a:lnTo>
                  <a:pt x="111338" y="622815"/>
                </a:lnTo>
                <a:lnTo>
                  <a:pt x="82004" y="622815"/>
                </a:lnTo>
                <a:lnTo>
                  <a:pt x="96273" y="626642"/>
                </a:lnTo>
                <a:lnTo>
                  <a:pt x="108267" y="629400"/>
                </a:lnTo>
                <a:lnTo>
                  <a:pt x="120785" y="631917"/>
                </a:lnTo>
                <a:lnTo>
                  <a:pt x="133794" y="634183"/>
                </a:lnTo>
                <a:lnTo>
                  <a:pt x="147266" y="636189"/>
                </a:lnTo>
                <a:lnTo>
                  <a:pt x="161170" y="637925"/>
                </a:lnTo>
                <a:lnTo>
                  <a:pt x="175476" y="639383"/>
                </a:lnTo>
                <a:lnTo>
                  <a:pt x="190153" y="640553"/>
                </a:lnTo>
                <a:lnTo>
                  <a:pt x="205171" y="641425"/>
                </a:lnTo>
                <a:lnTo>
                  <a:pt x="220500" y="641990"/>
                </a:lnTo>
                <a:lnTo>
                  <a:pt x="236110" y="642239"/>
                </a:lnTo>
                <a:lnTo>
                  <a:pt x="240131" y="642251"/>
                </a:lnTo>
                <a:lnTo>
                  <a:pt x="254728" y="642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244272" y="273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244272" y="273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244272" y="273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244272" y="273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2799490" y="269361"/>
            <a:ext cx="2218372" cy="3169513"/>
          </a:xfrm>
          <a:custGeom>
            <a:avLst/>
            <a:gdLst/>
            <a:ahLst/>
            <a:cxnLst/>
            <a:rect l="l" t="t" r="r" b="b"/>
            <a:pathLst>
              <a:path w="2218372" h="3169513">
                <a:moveTo>
                  <a:pt x="2117371" y="3165845"/>
                </a:moveTo>
                <a:lnTo>
                  <a:pt x="101373" y="3162628"/>
                </a:lnTo>
                <a:lnTo>
                  <a:pt x="101373" y="3165989"/>
                </a:lnTo>
                <a:lnTo>
                  <a:pt x="2117371" y="3165989"/>
                </a:lnTo>
                <a:lnTo>
                  <a:pt x="2117371" y="3165845"/>
                </a:lnTo>
                <a:close/>
              </a:path>
              <a:path w="2218372" h="3169513">
                <a:moveTo>
                  <a:pt x="2117371" y="3524"/>
                </a:moveTo>
                <a:lnTo>
                  <a:pt x="101373" y="3524"/>
                </a:lnTo>
                <a:lnTo>
                  <a:pt x="101373" y="7048"/>
                </a:lnTo>
                <a:lnTo>
                  <a:pt x="2117371" y="7048"/>
                </a:lnTo>
                <a:lnTo>
                  <a:pt x="2117371" y="3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368364" y="1641108"/>
            <a:ext cx="610069" cy="270535"/>
          </a:xfrm>
          <a:custGeom>
            <a:avLst/>
            <a:gdLst/>
            <a:ahLst/>
            <a:cxnLst/>
            <a:rect l="l" t="t" r="r" b="b"/>
            <a:pathLst>
              <a:path w="610069" h="270535">
                <a:moveTo>
                  <a:pt x="330058" y="270162"/>
                </a:moveTo>
                <a:lnTo>
                  <a:pt x="354519" y="269062"/>
                </a:lnTo>
                <a:lnTo>
                  <a:pt x="378344" y="267264"/>
                </a:lnTo>
                <a:lnTo>
                  <a:pt x="401455" y="264798"/>
                </a:lnTo>
                <a:lnTo>
                  <a:pt x="423773" y="261692"/>
                </a:lnTo>
                <a:lnTo>
                  <a:pt x="445220" y="257974"/>
                </a:lnTo>
                <a:lnTo>
                  <a:pt x="465718" y="253675"/>
                </a:lnTo>
                <a:lnTo>
                  <a:pt x="485188" y="248823"/>
                </a:lnTo>
                <a:lnTo>
                  <a:pt x="503551" y="243447"/>
                </a:lnTo>
                <a:lnTo>
                  <a:pt x="536645" y="231238"/>
                </a:lnTo>
                <a:lnTo>
                  <a:pt x="548499" y="225727"/>
                </a:lnTo>
                <a:lnTo>
                  <a:pt x="548499" y="0"/>
                </a:lnTo>
                <a:lnTo>
                  <a:pt x="0" y="0"/>
                </a:lnTo>
                <a:lnTo>
                  <a:pt x="0" y="158000"/>
                </a:lnTo>
                <a:lnTo>
                  <a:pt x="3992" y="176255"/>
                </a:lnTo>
                <a:lnTo>
                  <a:pt x="15551" y="193571"/>
                </a:lnTo>
                <a:lnTo>
                  <a:pt x="34048" y="209718"/>
                </a:lnTo>
                <a:lnTo>
                  <a:pt x="58856" y="224463"/>
                </a:lnTo>
                <a:lnTo>
                  <a:pt x="89346" y="237575"/>
                </a:lnTo>
                <a:lnTo>
                  <a:pt x="124889" y="248823"/>
                </a:lnTo>
                <a:lnTo>
                  <a:pt x="144360" y="253675"/>
                </a:lnTo>
                <a:lnTo>
                  <a:pt x="164859" y="257974"/>
                </a:lnTo>
                <a:lnTo>
                  <a:pt x="186307" y="261692"/>
                </a:lnTo>
                <a:lnTo>
                  <a:pt x="208626" y="264798"/>
                </a:lnTo>
                <a:lnTo>
                  <a:pt x="231737" y="267264"/>
                </a:lnTo>
                <a:lnTo>
                  <a:pt x="255563" y="269062"/>
                </a:lnTo>
                <a:lnTo>
                  <a:pt x="280023" y="270162"/>
                </a:lnTo>
                <a:lnTo>
                  <a:pt x="305041" y="270535"/>
                </a:lnTo>
                <a:lnTo>
                  <a:pt x="330058" y="27016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364846" y="1637590"/>
            <a:ext cx="7035" cy="173492"/>
          </a:xfrm>
          <a:custGeom>
            <a:avLst/>
            <a:gdLst/>
            <a:ahLst/>
            <a:cxnLst/>
            <a:rect l="l" t="t" r="r" b="b"/>
            <a:pathLst>
              <a:path w="7035" h="173492">
                <a:moveTo>
                  <a:pt x="3517" y="3517"/>
                </a:moveTo>
                <a:lnTo>
                  <a:pt x="7035" y="3517"/>
                </a:lnTo>
                <a:lnTo>
                  <a:pt x="3517" y="0"/>
                </a:lnTo>
                <a:lnTo>
                  <a:pt x="368" y="1689"/>
                </a:lnTo>
                <a:lnTo>
                  <a:pt x="0" y="3517"/>
                </a:lnTo>
                <a:lnTo>
                  <a:pt x="0" y="161518"/>
                </a:lnTo>
                <a:lnTo>
                  <a:pt x="1573" y="173492"/>
                </a:lnTo>
                <a:lnTo>
                  <a:pt x="3517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368363" y="1644625"/>
            <a:ext cx="26288" cy="199330"/>
          </a:xfrm>
          <a:custGeom>
            <a:avLst/>
            <a:gdLst/>
            <a:ahLst/>
            <a:cxnLst/>
            <a:rect l="l" t="t" r="r" b="b"/>
            <a:pathLst>
              <a:path w="26288" h="199330">
                <a:moveTo>
                  <a:pt x="15735" y="184860"/>
                </a:moveTo>
                <a:lnTo>
                  <a:pt x="8400" y="173804"/>
                </a:lnTo>
                <a:lnTo>
                  <a:pt x="4355" y="162520"/>
                </a:lnTo>
                <a:lnTo>
                  <a:pt x="3517" y="154482"/>
                </a:lnTo>
                <a:lnTo>
                  <a:pt x="3517" y="0"/>
                </a:lnTo>
                <a:lnTo>
                  <a:pt x="0" y="0"/>
                </a:lnTo>
                <a:lnTo>
                  <a:pt x="2625" y="177962"/>
                </a:lnTo>
                <a:lnTo>
                  <a:pt x="9964" y="188940"/>
                </a:lnTo>
                <a:lnTo>
                  <a:pt x="19846" y="199330"/>
                </a:lnTo>
                <a:lnTo>
                  <a:pt x="26288" y="195630"/>
                </a:lnTo>
                <a:lnTo>
                  <a:pt x="15735" y="184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366418" y="1637590"/>
            <a:ext cx="615532" cy="277532"/>
          </a:xfrm>
          <a:custGeom>
            <a:avLst/>
            <a:gdLst/>
            <a:ahLst/>
            <a:cxnLst/>
            <a:rect l="l" t="t" r="r" b="b"/>
            <a:pathLst>
              <a:path w="615532" h="277532">
                <a:moveTo>
                  <a:pt x="321589" y="277445"/>
                </a:moveTo>
                <a:lnTo>
                  <a:pt x="336017" y="277071"/>
                </a:lnTo>
                <a:lnTo>
                  <a:pt x="350254" y="276454"/>
                </a:lnTo>
                <a:lnTo>
                  <a:pt x="364285" y="275599"/>
                </a:lnTo>
                <a:lnTo>
                  <a:pt x="378096" y="274513"/>
                </a:lnTo>
                <a:lnTo>
                  <a:pt x="391671" y="273200"/>
                </a:lnTo>
                <a:lnTo>
                  <a:pt x="404996" y="271667"/>
                </a:lnTo>
                <a:lnTo>
                  <a:pt x="418056" y="269918"/>
                </a:lnTo>
                <a:lnTo>
                  <a:pt x="430835" y="267959"/>
                </a:lnTo>
                <a:lnTo>
                  <a:pt x="443319" y="265795"/>
                </a:lnTo>
                <a:lnTo>
                  <a:pt x="455493" y="263433"/>
                </a:lnTo>
                <a:lnTo>
                  <a:pt x="467342" y="260876"/>
                </a:lnTo>
                <a:lnTo>
                  <a:pt x="478851" y="258132"/>
                </a:lnTo>
                <a:lnTo>
                  <a:pt x="490004" y="255205"/>
                </a:lnTo>
                <a:lnTo>
                  <a:pt x="500788" y="252101"/>
                </a:lnTo>
                <a:lnTo>
                  <a:pt x="511187" y="248825"/>
                </a:lnTo>
                <a:lnTo>
                  <a:pt x="521186" y="245383"/>
                </a:lnTo>
                <a:lnTo>
                  <a:pt x="537456" y="239058"/>
                </a:lnTo>
                <a:lnTo>
                  <a:pt x="550104" y="233398"/>
                </a:lnTo>
                <a:lnTo>
                  <a:pt x="550443" y="233225"/>
                </a:lnTo>
                <a:lnTo>
                  <a:pt x="550443" y="225357"/>
                </a:lnTo>
                <a:lnTo>
                  <a:pt x="548961" y="226128"/>
                </a:lnTo>
                <a:lnTo>
                  <a:pt x="537396" y="231430"/>
                </a:lnTo>
                <a:lnTo>
                  <a:pt x="511705" y="241230"/>
                </a:lnTo>
                <a:lnTo>
                  <a:pt x="482877" y="249834"/>
                </a:lnTo>
                <a:lnTo>
                  <a:pt x="465717" y="254024"/>
                </a:lnTo>
                <a:lnTo>
                  <a:pt x="442863" y="258715"/>
                </a:lnTo>
                <a:lnTo>
                  <a:pt x="418836" y="262684"/>
                </a:lnTo>
                <a:lnTo>
                  <a:pt x="393748" y="265890"/>
                </a:lnTo>
                <a:lnTo>
                  <a:pt x="367709" y="268291"/>
                </a:lnTo>
                <a:lnTo>
                  <a:pt x="340831" y="269846"/>
                </a:lnTo>
                <a:lnTo>
                  <a:pt x="313223" y="270512"/>
                </a:lnTo>
                <a:lnTo>
                  <a:pt x="306985" y="270535"/>
                </a:lnTo>
                <a:lnTo>
                  <a:pt x="292339" y="270407"/>
                </a:lnTo>
                <a:lnTo>
                  <a:pt x="263602" y="269399"/>
                </a:lnTo>
                <a:lnTo>
                  <a:pt x="235710" y="267428"/>
                </a:lnTo>
                <a:lnTo>
                  <a:pt x="208793" y="264544"/>
                </a:lnTo>
                <a:lnTo>
                  <a:pt x="182979" y="260793"/>
                </a:lnTo>
                <a:lnTo>
                  <a:pt x="158396" y="256223"/>
                </a:lnTo>
                <a:lnTo>
                  <a:pt x="135171" y="250882"/>
                </a:lnTo>
                <a:lnTo>
                  <a:pt x="113435" y="244817"/>
                </a:lnTo>
                <a:lnTo>
                  <a:pt x="93313" y="238078"/>
                </a:lnTo>
                <a:lnTo>
                  <a:pt x="66069" y="226647"/>
                </a:lnTo>
                <a:lnTo>
                  <a:pt x="43909" y="214342"/>
                </a:lnTo>
                <a:lnTo>
                  <a:pt x="28233" y="202666"/>
                </a:lnTo>
                <a:lnTo>
                  <a:pt x="21790" y="206366"/>
                </a:lnTo>
                <a:lnTo>
                  <a:pt x="31492" y="214313"/>
                </a:lnTo>
                <a:lnTo>
                  <a:pt x="40328" y="220413"/>
                </a:lnTo>
                <a:lnTo>
                  <a:pt x="50071" y="226267"/>
                </a:lnTo>
                <a:lnTo>
                  <a:pt x="60686" y="231863"/>
                </a:lnTo>
                <a:lnTo>
                  <a:pt x="72137" y="237193"/>
                </a:lnTo>
                <a:lnTo>
                  <a:pt x="84390" y="242246"/>
                </a:lnTo>
                <a:lnTo>
                  <a:pt x="97409" y="247012"/>
                </a:lnTo>
                <a:lnTo>
                  <a:pt x="111159" y="251483"/>
                </a:lnTo>
                <a:lnTo>
                  <a:pt x="125605" y="255647"/>
                </a:lnTo>
                <a:lnTo>
                  <a:pt x="135573" y="258241"/>
                </a:lnTo>
                <a:lnTo>
                  <a:pt x="146560" y="260858"/>
                </a:lnTo>
                <a:lnTo>
                  <a:pt x="157856" y="263304"/>
                </a:lnTo>
                <a:lnTo>
                  <a:pt x="169449" y="265573"/>
                </a:lnTo>
                <a:lnTo>
                  <a:pt x="181326" y="267661"/>
                </a:lnTo>
                <a:lnTo>
                  <a:pt x="193474" y="269564"/>
                </a:lnTo>
                <a:lnTo>
                  <a:pt x="205879" y="271276"/>
                </a:lnTo>
                <a:lnTo>
                  <a:pt x="218529" y="272793"/>
                </a:lnTo>
                <a:lnTo>
                  <a:pt x="231411" y="274110"/>
                </a:lnTo>
                <a:lnTo>
                  <a:pt x="244512" y="275222"/>
                </a:lnTo>
                <a:lnTo>
                  <a:pt x="257819" y="276125"/>
                </a:lnTo>
                <a:lnTo>
                  <a:pt x="271319" y="276814"/>
                </a:lnTo>
                <a:lnTo>
                  <a:pt x="284999" y="277285"/>
                </a:lnTo>
                <a:lnTo>
                  <a:pt x="298847" y="277532"/>
                </a:lnTo>
                <a:lnTo>
                  <a:pt x="321589" y="277445"/>
                </a:lnTo>
                <a:close/>
              </a:path>
              <a:path w="615532" h="277532">
                <a:moveTo>
                  <a:pt x="1944" y="7035"/>
                </a:moveTo>
                <a:lnTo>
                  <a:pt x="550443" y="7035"/>
                </a:lnTo>
                <a:lnTo>
                  <a:pt x="550443" y="0"/>
                </a:lnTo>
                <a:lnTo>
                  <a:pt x="1944" y="0"/>
                </a:lnTo>
                <a:lnTo>
                  <a:pt x="5462" y="3517"/>
                </a:lnTo>
                <a:lnTo>
                  <a:pt x="1944" y="3517"/>
                </a:lnTo>
                <a:lnTo>
                  <a:pt x="0" y="173492"/>
                </a:lnTo>
                <a:lnTo>
                  <a:pt x="4569" y="184998"/>
                </a:lnTo>
                <a:lnTo>
                  <a:pt x="1944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368364" y="1028251"/>
            <a:ext cx="610069" cy="725385"/>
          </a:xfrm>
          <a:custGeom>
            <a:avLst/>
            <a:gdLst/>
            <a:ahLst/>
            <a:cxnLst/>
            <a:rect l="l" t="t" r="r" b="b"/>
            <a:pathLst>
              <a:path w="610069" h="725385">
                <a:moveTo>
                  <a:pt x="330058" y="725012"/>
                </a:moveTo>
                <a:lnTo>
                  <a:pt x="354518" y="723913"/>
                </a:lnTo>
                <a:lnTo>
                  <a:pt x="401453" y="719649"/>
                </a:lnTo>
                <a:lnTo>
                  <a:pt x="445218" y="712825"/>
                </a:lnTo>
                <a:lnTo>
                  <a:pt x="485184" y="703673"/>
                </a:lnTo>
                <a:lnTo>
                  <a:pt x="520725" y="692426"/>
                </a:lnTo>
                <a:lnTo>
                  <a:pt x="548499" y="680575"/>
                </a:lnTo>
                <a:lnTo>
                  <a:pt x="548499" y="0"/>
                </a:lnTo>
                <a:lnTo>
                  <a:pt x="0" y="0"/>
                </a:lnTo>
                <a:lnTo>
                  <a:pt x="0" y="612851"/>
                </a:lnTo>
                <a:lnTo>
                  <a:pt x="8869" y="639895"/>
                </a:lnTo>
                <a:lnTo>
                  <a:pt x="34054" y="664568"/>
                </a:lnTo>
                <a:lnTo>
                  <a:pt x="58861" y="679313"/>
                </a:lnTo>
                <a:lnTo>
                  <a:pt x="89350" y="692426"/>
                </a:lnTo>
                <a:lnTo>
                  <a:pt x="124893" y="703673"/>
                </a:lnTo>
                <a:lnTo>
                  <a:pt x="164861" y="712825"/>
                </a:lnTo>
                <a:lnTo>
                  <a:pt x="208627" y="719649"/>
                </a:lnTo>
                <a:lnTo>
                  <a:pt x="255563" y="723913"/>
                </a:lnTo>
                <a:lnTo>
                  <a:pt x="280023" y="725012"/>
                </a:lnTo>
                <a:lnTo>
                  <a:pt x="305041" y="725385"/>
                </a:lnTo>
                <a:lnTo>
                  <a:pt x="330058" y="7250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368363" y="10282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368363" y="1031768"/>
            <a:ext cx="26288" cy="654184"/>
          </a:xfrm>
          <a:custGeom>
            <a:avLst/>
            <a:gdLst/>
            <a:ahLst/>
            <a:cxnLst/>
            <a:rect l="l" t="t" r="r" b="b"/>
            <a:pathLst>
              <a:path w="26288" h="654184">
                <a:moveTo>
                  <a:pt x="15735" y="639710"/>
                </a:moveTo>
                <a:lnTo>
                  <a:pt x="8400" y="628654"/>
                </a:lnTo>
                <a:lnTo>
                  <a:pt x="4355" y="617370"/>
                </a:lnTo>
                <a:lnTo>
                  <a:pt x="3517" y="609333"/>
                </a:lnTo>
                <a:lnTo>
                  <a:pt x="3517" y="0"/>
                </a:lnTo>
                <a:lnTo>
                  <a:pt x="0" y="0"/>
                </a:lnTo>
                <a:lnTo>
                  <a:pt x="2622" y="632809"/>
                </a:lnTo>
                <a:lnTo>
                  <a:pt x="9958" y="643788"/>
                </a:lnTo>
                <a:lnTo>
                  <a:pt x="19837" y="654184"/>
                </a:lnTo>
                <a:lnTo>
                  <a:pt x="26288" y="650481"/>
                </a:lnTo>
                <a:lnTo>
                  <a:pt x="15735" y="6397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366418" y="1024732"/>
            <a:ext cx="615532" cy="732434"/>
          </a:xfrm>
          <a:custGeom>
            <a:avLst/>
            <a:gdLst/>
            <a:ahLst/>
            <a:cxnLst/>
            <a:rect l="l" t="t" r="r" b="b"/>
            <a:pathLst>
              <a:path w="615532" h="732434">
                <a:moveTo>
                  <a:pt x="321589" y="732306"/>
                </a:moveTo>
                <a:lnTo>
                  <a:pt x="336017" y="731930"/>
                </a:lnTo>
                <a:lnTo>
                  <a:pt x="350254" y="731311"/>
                </a:lnTo>
                <a:lnTo>
                  <a:pt x="364285" y="730455"/>
                </a:lnTo>
                <a:lnTo>
                  <a:pt x="378096" y="729368"/>
                </a:lnTo>
                <a:lnTo>
                  <a:pt x="391671" y="728054"/>
                </a:lnTo>
                <a:lnTo>
                  <a:pt x="404996" y="726520"/>
                </a:lnTo>
                <a:lnTo>
                  <a:pt x="418056" y="724770"/>
                </a:lnTo>
                <a:lnTo>
                  <a:pt x="430835" y="722811"/>
                </a:lnTo>
                <a:lnTo>
                  <a:pt x="443319" y="720647"/>
                </a:lnTo>
                <a:lnTo>
                  <a:pt x="455493" y="718284"/>
                </a:lnTo>
                <a:lnTo>
                  <a:pt x="467341" y="715727"/>
                </a:lnTo>
                <a:lnTo>
                  <a:pt x="478850" y="712983"/>
                </a:lnTo>
                <a:lnTo>
                  <a:pt x="490003" y="710056"/>
                </a:lnTo>
                <a:lnTo>
                  <a:pt x="500787" y="706952"/>
                </a:lnTo>
                <a:lnTo>
                  <a:pt x="511186" y="703676"/>
                </a:lnTo>
                <a:lnTo>
                  <a:pt x="521185" y="700234"/>
                </a:lnTo>
                <a:lnTo>
                  <a:pt x="537459" y="693913"/>
                </a:lnTo>
                <a:lnTo>
                  <a:pt x="550107" y="688255"/>
                </a:lnTo>
                <a:lnTo>
                  <a:pt x="550444" y="688083"/>
                </a:lnTo>
                <a:lnTo>
                  <a:pt x="550444" y="680211"/>
                </a:lnTo>
                <a:lnTo>
                  <a:pt x="548962" y="680982"/>
                </a:lnTo>
                <a:lnTo>
                  <a:pt x="537396" y="686286"/>
                </a:lnTo>
                <a:lnTo>
                  <a:pt x="511705" y="696086"/>
                </a:lnTo>
                <a:lnTo>
                  <a:pt x="482877" y="704686"/>
                </a:lnTo>
                <a:lnTo>
                  <a:pt x="465718" y="708877"/>
                </a:lnTo>
                <a:lnTo>
                  <a:pt x="442864" y="713571"/>
                </a:lnTo>
                <a:lnTo>
                  <a:pt x="418837" y="717541"/>
                </a:lnTo>
                <a:lnTo>
                  <a:pt x="393749" y="720745"/>
                </a:lnTo>
                <a:lnTo>
                  <a:pt x="367710" y="723144"/>
                </a:lnTo>
                <a:lnTo>
                  <a:pt x="340831" y="724697"/>
                </a:lnTo>
                <a:lnTo>
                  <a:pt x="313224" y="725362"/>
                </a:lnTo>
                <a:lnTo>
                  <a:pt x="292340" y="725259"/>
                </a:lnTo>
                <a:lnTo>
                  <a:pt x="263603" y="724255"/>
                </a:lnTo>
                <a:lnTo>
                  <a:pt x="235712" y="722287"/>
                </a:lnTo>
                <a:lnTo>
                  <a:pt x="208795" y="719405"/>
                </a:lnTo>
                <a:lnTo>
                  <a:pt x="182981" y="715655"/>
                </a:lnTo>
                <a:lnTo>
                  <a:pt x="158397" y="711085"/>
                </a:lnTo>
                <a:lnTo>
                  <a:pt x="135173" y="705745"/>
                </a:lnTo>
                <a:lnTo>
                  <a:pt x="113437" y="699681"/>
                </a:lnTo>
                <a:lnTo>
                  <a:pt x="93315" y="692942"/>
                </a:lnTo>
                <a:lnTo>
                  <a:pt x="66075" y="681511"/>
                </a:lnTo>
                <a:lnTo>
                  <a:pt x="43919" y="669203"/>
                </a:lnTo>
                <a:lnTo>
                  <a:pt x="28234" y="657517"/>
                </a:lnTo>
                <a:lnTo>
                  <a:pt x="21782" y="661220"/>
                </a:lnTo>
                <a:lnTo>
                  <a:pt x="31491" y="669172"/>
                </a:lnTo>
                <a:lnTo>
                  <a:pt x="40327" y="675269"/>
                </a:lnTo>
                <a:lnTo>
                  <a:pt x="50069" y="681120"/>
                </a:lnTo>
                <a:lnTo>
                  <a:pt x="60683" y="686715"/>
                </a:lnTo>
                <a:lnTo>
                  <a:pt x="72134" y="692044"/>
                </a:lnTo>
                <a:lnTo>
                  <a:pt x="84387" y="697097"/>
                </a:lnTo>
                <a:lnTo>
                  <a:pt x="97406" y="701865"/>
                </a:lnTo>
                <a:lnTo>
                  <a:pt x="111156" y="706337"/>
                </a:lnTo>
                <a:lnTo>
                  <a:pt x="125603" y="710505"/>
                </a:lnTo>
                <a:lnTo>
                  <a:pt x="135587" y="713105"/>
                </a:lnTo>
                <a:lnTo>
                  <a:pt x="146572" y="715719"/>
                </a:lnTo>
                <a:lnTo>
                  <a:pt x="157867" y="718163"/>
                </a:lnTo>
                <a:lnTo>
                  <a:pt x="169459" y="720432"/>
                </a:lnTo>
                <a:lnTo>
                  <a:pt x="181335" y="722519"/>
                </a:lnTo>
                <a:lnTo>
                  <a:pt x="193482" y="724422"/>
                </a:lnTo>
                <a:lnTo>
                  <a:pt x="205887" y="726134"/>
                </a:lnTo>
                <a:lnTo>
                  <a:pt x="218538" y="727652"/>
                </a:lnTo>
                <a:lnTo>
                  <a:pt x="231420" y="728970"/>
                </a:lnTo>
                <a:lnTo>
                  <a:pt x="244522" y="730083"/>
                </a:lnTo>
                <a:lnTo>
                  <a:pt x="257830" y="730987"/>
                </a:lnTo>
                <a:lnTo>
                  <a:pt x="271331" y="731677"/>
                </a:lnTo>
                <a:lnTo>
                  <a:pt x="285012" y="732148"/>
                </a:lnTo>
                <a:lnTo>
                  <a:pt x="298861" y="732395"/>
                </a:lnTo>
                <a:lnTo>
                  <a:pt x="306986" y="732434"/>
                </a:lnTo>
                <a:lnTo>
                  <a:pt x="321589" y="732306"/>
                </a:lnTo>
                <a:close/>
              </a:path>
              <a:path w="615532" h="732434">
                <a:moveTo>
                  <a:pt x="1945" y="7035"/>
                </a:moveTo>
                <a:lnTo>
                  <a:pt x="550444" y="7035"/>
                </a:lnTo>
                <a:lnTo>
                  <a:pt x="550444" y="0"/>
                </a:lnTo>
                <a:lnTo>
                  <a:pt x="1945" y="0"/>
                </a:lnTo>
                <a:lnTo>
                  <a:pt x="5462" y="3517"/>
                </a:lnTo>
                <a:lnTo>
                  <a:pt x="1945" y="3517"/>
                </a:lnTo>
                <a:lnTo>
                  <a:pt x="0" y="628341"/>
                </a:lnTo>
                <a:lnTo>
                  <a:pt x="4567" y="639845"/>
                </a:lnTo>
                <a:lnTo>
                  <a:pt x="1945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346289" y="916654"/>
            <a:ext cx="654227" cy="246926"/>
          </a:xfrm>
          <a:custGeom>
            <a:avLst/>
            <a:gdLst/>
            <a:ahLst/>
            <a:cxnLst/>
            <a:rect l="l" t="t" r="r" b="b"/>
            <a:pathLst>
              <a:path w="654227" h="246926">
                <a:moveTo>
                  <a:pt x="353941" y="246589"/>
                </a:moveTo>
                <a:lnTo>
                  <a:pt x="380172" y="245596"/>
                </a:lnTo>
                <a:lnTo>
                  <a:pt x="405722" y="243973"/>
                </a:lnTo>
                <a:lnTo>
                  <a:pt x="430506" y="241746"/>
                </a:lnTo>
                <a:lnTo>
                  <a:pt x="454440" y="238941"/>
                </a:lnTo>
                <a:lnTo>
                  <a:pt x="477440" y="235584"/>
                </a:lnTo>
                <a:lnTo>
                  <a:pt x="499422" y="231702"/>
                </a:lnTo>
                <a:lnTo>
                  <a:pt x="520302" y="227321"/>
                </a:lnTo>
                <a:lnTo>
                  <a:pt x="539995" y="222466"/>
                </a:lnTo>
                <a:lnTo>
                  <a:pt x="558417" y="217165"/>
                </a:lnTo>
                <a:lnTo>
                  <a:pt x="570574" y="213089"/>
                </a:lnTo>
                <a:lnTo>
                  <a:pt x="570574" y="0"/>
                </a:lnTo>
                <a:lnTo>
                  <a:pt x="0" y="0"/>
                </a:lnTo>
                <a:lnTo>
                  <a:pt x="0" y="145313"/>
                </a:lnTo>
                <a:lnTo>
                  <a:pt x="9506" y="169732"/>
                </a:lnTo>
                <a:lnTo>
                  <a:pt x="25704" y="184866"/>
                </a:lnTo>
                <a:lnTo>
                  <a:pt x="49006" y="198839"/>
                </a:lnTo>
                <a:lnTo>
                  <a:pt x="78738" y="211442"/>
                </a:lnTo>
                <a:lnTo>
                  <a:pt x="114227" y="222466"/>
                </a:lnTo>
                <a:lnTo>
                  <a:pt x="133920" y="227321"/>
                </a:lnTo>
                <a:lnTo>
                  <a:pt x="154799" y="231702"/>
                </a:lnTo>
                <a:lnTo>
                  <a:pt x="176781" y="235584"/>
                </a:lnTo>
                <a:lnTo>
                  <a:pt x="199782" y="238941"/>
                </a:lnTo>
                <a:lnTo>
                  <a:pt x="223716" y="241746"/>
                </a:lnTo>
                <a:lnTo>
                  <a:pt x="248501" y="243973"/>
                </a:lnTo>
                <a:lnTo>
                  <a:pt x="274051" y="245596"/>
                </a:lnTo>
                <a:lnTo>
                  <a:pt x="300284" y="246589"/>
                </a:lnTo>
                <a:lnTo>
                  <a:pt x="327113" y="246926"/>
                </a:lnTo>
                <a:lnTo>
                  <a:pt x="353941" y="2465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342770" y="913137"/>
            <a:ext cx="661276" cy="253961"/>
          </a:xfrm>
          <a:custGeom>
            <a:avLst/>
            <a:gdLst/>
            <a:ahLst/>
            <a:cxnLst/>
            <a:rect l="l" t="t" r="r" b="b"/>
            <a:pathLst>
              <a:path w="661276" h="253961">
                <a:moveTo>
                  <a:pt x="345293" y="253860"/>
                </a:moveTo>
                <a:lnTo>
                  <a:pt x="359790" y="253562"/>
                </a:lnTo>
                <a:lnTo>
                  <a:pt x="374109" y="253071"/>
                </a:lnTo>
                <a:lnTo>
                  <a:pt x="388238" y="252393"/>
                </a:lnTo>
                <a:lnTo>
                  <a:pt x="402163" y="251530"/>
                </a:lnTo>
                <a:lnTo>
                  <a:pt x="415870" y="250486"/>
                </a:lnTo>
                <a:lnTo>
                  <a:pt x="429347" y="249267"/>
                </a:lnTo>
                <a:lnTo>
                  <a:pt x="442581" y="247875"/>
                </a:lnTo>
                <a:lnTo>
                  <a:pt x="455558" y="246315"/>
                </a:lnTo>
                <a:lnTo>
                  <a:pt x="468264" y="244591"/>
                </a:lnTo>
                <a:lnTo>
                  <a:pt x="480688" y="242707"/>
                </a:lnTo>
                <a:lnTo>
                  <a:pt x="492814" y="240666"/>
                </a:lnTo>
                <a:lnTo>
                  <a:pt x="504632" y="238474"/>
                </a:lnTo>
                <a:lnTo>
                  <a:pt x="516126" y="236133"/>
                </a:lnTo>
                <a:lnTo>
                  <a:pt x="527284" y="233649"/>
                </a:lnTo>
                <a:lnTo>
                  <a:pt x="538093" y="231025"/>
                </a:lnTo>
                <a:lnTo>
                  <a:pt x="548539" y="228264"/>
                </a:lnTo>
                <a:lnTo>
                  <a:pt x="558610" y="225372"/>
                </a:lnTo>
                <a:lnTo>
                  <a:pt x="574092" y="220368"/>
                </a:lnTo>
                <a:lnTo>
                  <a:pt x="574092" y="212925"/>
                </a:lnTo>
                <a:lnTo>
                  <a:pt x="569522" y="214535"/>
                </a:lnTo>
                <a:lnTo>
                  <a:pt x="558122" y="218166"/>
                </a:lnTo>
                <a:lnTo>
                  <a:pt x="533593" y="224888"/>
                </a:lnTo>
                <a:lnTo>
                  <a:pt x="506920" y="230835"/>
                </a:lnTo>
                <a:lnTo>
                  <a:pt x="478299" y="235945"/>
                </a:lnTo>
                <a:lnTo>
                  <a:pt x="447925" y="240157"/>
                </a:lnTo>
                <a:lnTo>
                  <a:pt x="415993" y="243406"/>
                </a:lnTo>
                <a:lnTo>
                  <a:pt x="382699" y="245632"/>
                </a:lnTo>
                <a:lnTo>
                  <a:pt x="365602" y="246341"/>
                </a:lnTo>
                <a:lnTo>
                  <a:pt x="348238" y="246770"/>
                </a:lnTo>
                <a:lnTo>
                  <a:pt x="330631" y="246913"/>
                </a:lnTo>
                <a:lnTo>
                  <a:pt x="315935" y="246812"/>
                </a:lnTo>
                <a:lnTo>
                  <a:pt x="287058" y="246015"/>
                </a:lnTo>
                <a:lnTo>
                  <a:pt x="258961" y="244456"/>
                </a:lnTo>
                <a:lnTo>
                  <a:pt x="231756" y="242169"/>
                </a:lnTo>
                <a:lnTo>
                  <a:pt x="205555" y="239189"/>
                </a:lnTo>
                <a:lnTo>
                  <a:pt x="180471" y="235551"/>
                </a:lnTo>
                <a:lnTo>
                  <a:pt x="156615" y="231290"/>
                </a:lnTo>
                <a:lnTo>
                  <a:pt x="134099" y="226442"/>
                </a:lnTo>
                <a:lnTo>
                  <a:pt x="113036" y="221041"/>
                </a:lnTo>
                <a:lnTo>
                  <a:pt x="86144" y="212602"/>
                </a:lnTo>
                <a:lnTo>
                  <a:pt x="60771" y="202399"/>
                </a:lnTo>
                <a:lnTo>
                  <a:pt x="49727" y="196948"/>
                </a:lnTo>
                <a:lnTo>
                  <a:pt x="46162" y="203030"/>
                </a:lnTo>
                <a:lnTo>
                  <a:pt x="58357" y="209044"/>
                </a:lnTo>
                <a:lnTo>
                  <a:pt x="68103" y="213267"/>
                </a:lnTo>
                <a:lnTo>
                  <a:pt x="78489" y="217323"/>
                </a:lnTo>
                <a:lnTo>
                  <a:pt x="89493" y="221205"/>
                </a:lnTo>
                <a:lnTo>
                  <a:pt x="101092" y="224906"/>
                </a:lnTo>
                <a:lnTo>
                  <a:pt x="113262" y="228419"/>
                </a:lnTo>
                <a:lnTo>
                  <a:pt x="125979" y="231736"/>
                </a:lnTo>
                <a:lnTo>
                  <a:pt x="139222" y="234852"/>
                </a:lnTo>
                <a:lnTo>
                  <a:pt x="152966" y="237759"/>
                </a:lnTo>
                <a:lnTo>
                  <a:pt x="167189" y="240450"/>
                </a:lnTo>
                <a:lnTo>
                  <a:pt x="181867" y="242918"/>
                </a:lnTo>
                <a:lnTo>
                  <a:pt x="196977" y="245157"/>
                </a:lnTo>
                <a:lnTo>
                  <a:pt x="212496" y="247159"/>
                </a:lnTo>
                <a:lnTo>
                  <a:pt x="228400" y="248917"/>
                </a:lnTo>
                <a:lnTo>
                  <a:pt x="244668" y="250425"/>
                </a:lnTo>
                <a:lnTo>
                  <a:pt x="261274" y="251675"/>
                </a:lnTo>
                <a:lnTo>
                  <a:pt x="278197" y="252660"/>
                </a:lnTo>
                <a:lnTo>
                  <a:pt x="295413" y="253375"/>
                </a:lnTo>
                <a:lnTo>
                  <a:pt x="312899" y="253811"/>
                </a:lnTo>
                <a:lnTo>
                  <a:pt x="330631" y="253961"/>
                </a:lnTo>
                <a:lnTo>
                  <a:pt x="345293" y="253860"/>
                </a:lnTo>
                <a:close/>
              </a:path>
              <a:path w="661276" h="253961">
                <a:moveTo>
                  <a:pt x="3517" y="7035"/>
                </a:moveTo>
                <a:lnTo>
                  <a:pt x="574092" y="7035"/>
                </a:lnTo>
                <a:lnTo>
                  <a:pt x="574092" y="452"/>
                </a:lnTo>
                <a:lnTo>
                  <a:pt x="7035" y="3517"/>
                </a:lnTo>
                <a:lnTo>
                  <a:pt x="3517" y="3517"/>
                </a:lnTo>
                <a:lnTo>
                  <a:pt x="3517" y="0"/>
                </a:lnTo>
                <a:lnTo>
                  <a:pt x="380" y="1689"/>
                </a:lnTo>
                <a:lnTo>
                  <a:pt x="0" y="3517"/>
                </a:lnTo>
                <a:lnTo>
                  <a:pt x="0" y="156616"/>
                </a:lnTo>
                <a:lnTo>
                  <a:pt x="2565" y="164185"/>
                </a:lnTo>
                <a:lnTo>
                  <a:pt x="7226" y="171246"/>
                </a:lnTo>
                <a:lnTo>
                  <a:pt x="3517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346288" y="9166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346289" y="920173"/>
            <a:ext cx="46209" cy="195995"/>
          </a:xfrm>
          <a:custGeom>
            <a:avLst/>
            <a:gdLst/>
            <a:ahLst/>
            <a:cxnLst/>
            <a:rect l="l" t="t" r="r" b="b"/>
            <a:pathLst>
              <a:path w="46209" h="195995">
                <a:moveTo>
                  <a:pt x="9740" y="160566"/>
                </a:moveTo>
                <a:lnTo>
                  <a:pt x="9588" y="160337"/>
                </a:lnTo>
                <a:lnTo>
                  <a:pt x="5537" y="154165"/>
                </a:lnTo>
                <a:lnTo>
                  <a:pt x="3530" y="148031"/>
                </a:lnTo>
                <a:lnTo>
                  <a:pt x="3517" y="0"/>
                </a:lnTo>
                <a:lnTo>
                  <a:pt x="0" y="0"/>
                </a:lnTo>
                <a:lnTo>
                  <a:pt x="3708" y="164211"/>
                </a:lnTo>
                <a:lnTo>
                  <a:pt x="10543" y="172771"/>
                </a:lnTo>
                <a:lnTo>
                  <a:pt x="19378" y="180911"/>
                </a:lnTo>
                <a:lnTo>
                  <a:pt x="30112" y="188648"/>
                </a:lnTo>
                <a:lnTo>
                  <a:pt x="42644" y="195995"/>
                </a:lnTo>
                <a:lnTo>
                  <a:pt x="46209" y="189912"/>
                </a:lnTo>
                <a:lnTo>
                  <a:pt x="36331" y="184259"/>
                </a:lnTo>
                <a:lnTo>
                  <a:pt x="27787" y="178511"/>
                </a:lnTo>
                <a:lnTo>
                  <a:pt x="17310" y="169627"/>
                </a:lnTo>
                <a:lnTo>
                  <a:pt x="9740" y="1605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346289" y="815042"/>
            <a:ext cx="654227" cy="203225"/>
          </a:xfrm>
          <a:custGeom>
            <a:avLst/>
            <a:gdLst/>
            <a:ahLst/>
            <a:cxnLst/>
            <a:rect l="l" t="t" r="r" b="b"/>
            <a:pathLst>
              <a:path w="654227" h="203225">
                <a:moveTo>
                  <a:pt x="353941" y="202888"/>
                </a:moveTo>
                <a:lnTo>
                  <a:pt x="380172" y="201895"/>
                </a:lnTo>
                <a:lnTo>
                  <a:pt x="405722" y="200271"/>
                </a:lnTo>
                <a:lnTo>
                  <a:pt x="430506" y="198044"/>
                </a:lnTo>
                <a:lnTo>
                  <a:pt x="454440" y="195238"/>
                </a:lnTo>
                <a:lnTo>
                  <a:pt x="477440" y="191881"/>
                </a:lnTo>
                <a:lnTo>
                  <a:pt x="499422" y="187998"/>
                </a:lnTo>
                <a:lnTo>
                  <a:pt x="520302" y="183617"/>
                </a:lnTo>
                <a:lnTo>
                  <a:pt x="539995" y="178761"/>
                </a:lnTo>
                <a:lnTo>
                  <a:pt x="558417" y="173459"/>
                </a:lnTo>
                <a:lnTo>
                  <a:pt x="570574" y="169383"/>
                </a:lnTo>
                <a:lnTo>
                  <a:pt x="570574" y="33841"/>
                </a:lnTo>
                <a:lnTo>
                  <a:pt x="539995" y="24463"/>
                </a:lnTo>
                <a:lnTo>
                  <a:pt x="520302" y="19608"/>
                </a:lnTo>
                <a:lnTo>
                  <a:pt x="499422" y="15226"/>
                </a:lnTo>
                <a:lnTo>
                  <a:pt x="477440" y="11343"/>
                </a:lnTo>
                <a:lnTo>
                  <a:pt x="454440" y="7986"/>
                </a:lnTo>
                <a:lnTo>
                  <a:pt x="430506" y="5181"/>
                </a:lnTo>
                <a:lnTo>
                  <a:pt x="405722" y="2953"/>
                </a:lnTo>
                <a:lnTo>
                  <a:pt x="380172" y="1330"/>
                </a:lnTo>
                <a:lnTo>
                  <a:pt x="353941" y="336"/>
                </a:lnTo>
                <a:lnTo>
                  <a:pt x="327113" y="0"/>
                </a:lnTo>
                <a:lnTo>
                  <a:pt x="300284" y="336"/>
                </a:lnTo>
                <a:lnTo>
                  <a:pt x="274051" y="1330"/>
                </a:lnTo>
                <a:lnTo>
                  <a:pt x="248501" y="2953"/>
                </a:lnTo>
                <a:lnTo>
                  <a:pt x="223716" y="5181"/>
                </a:lnTo>
                <a:lnTo>
                  <a:pt x="199782" y="7986"/>
                </a:lnTo>
                <a:lnTo>
                  <a:pt x="176781" y="11343"/>
                </a:lnTo>
                <a:lnTo>
                  <a:pt x="154799" y="15226"/>
                </a:lnTo>
                <a:lnTo>
                  <a:pt x="133920" y="19608"/>
                </a:lnTo>
                <a:lnTo>
                  <a:pt x="114227" y="24463"/>
                </a:lnTo>
                <a:lnTo>
                  <a:pt x="95805" y="29765"/>
                </a:lnTo>
                <a:lnTo>
                  <a:pt x="63111" y="41606"/>
                </a:lnTo>
                <a:lnTo>
                  <a:pt x="36509" y="54920"/>
                </a:lnTo>
                <a:lnTo>
                  <a:pt x="16675" y="69499"/>
                </a:lnTo>
                <a:lnTo>
                  <a:pt x="4281" y="85133"/>
                </a:lnTo>
                <a:lnTo>
                  <a:pt x="0" y="101612"/>
                </a:lnTo>
                <a:lnTo>
                  <a:pt x="1084" y="109945"/>
                </a:lnTo>
                <a:lnTo>
                  <a:pt x="16675" y="133726"/>
                </a:lnTo>
                <a:lnTo>
                  <a:pt x="36509" y="148304"/>
                </a:lnTo>
                <a:lnTo>
                  <a:pt x="63111" y="161619"/>
                </a:lnTo>
                <a:lnTo>
                  <a:pt x="95805" y="173459"/>
                </a:lnTo>
                <a:lnTo>
                  <a:pt x="114227" y="178761"/>
                </a:lnTo>
                <a:lnTo>
                  <a:pt x="133920" y="183617"/>
                </a:lnTo>
                <a:lnTo>
                  <a:pt x="154799" y="187998"/>
                </a:lnTo>
                <a:lnTo>
                  <a:pt x="176781" y="191881"/>
                </a:lnTo>
                <a:lnTo>
                  <a:pt x="199782" y="195238"/>
                </a:lnTo>
                <a:lnTo>
                  <a:pt x="223716" y="198044"/>
                </a:lnTo>
                <a:lnTo>
                  <a:pt x="248501" y="200271"/>
                </a:lnTo>
                <a:lnTo>
                  <a:pt x="274051" y="201895"/>
                </a:lnTo>
                <a:lnTo>
                  <a:pt x="300284" y="202888"/>
                </a:lnTo>
                <a:lnTo>
                  <a:pt x="327113" y="203225"/>
                </a:lnTo>
                <a:lnTo>
                  <a:pt x="353941" y="202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342770" y="894239"/>
            <a:ext cx="14062" cy="53393"/>
          </a:xfrm>
          <a:custGeom>
            <a:avLst/>
            <a:gdLst/>
            <a:ahLst/>
            <a:cxnLst/>
            <a:rect l="l" t="t" r="r" b="b"/>
            <a:pathLst>
              <a:path w="14062" h="53393">
                <a:moveTo>
                  <a:pt x="3517" y="22415"/>
                </a:moveTo>
                <a:lnTo>
                  <a:pt x="7226" y="0"/>
                </a:lnTo>
                <a:lnTo>
                  <a:pt x="2565" y="7061"/>
                </a:lnTo>
                <a:lnTo>
                  <a:pt x="0" y="14617"/>
                </a:lnTo>
                <a:lnTo>
                  <a:pt x="0" y="30213"/>
                </a:lnTo>
                <a:lnTo>
                  <a:pt x="2565" y="37769"/>
                </a:lnTo>
                <a:lnTo>
                  <a:pt x="7226" y="44830"/>
                </a:lnTo>
                <a:lnTo>
                  <a:pt x="14062" y="53393"/>
                </a:lnTo>
                <a:lnTo>
                  <a:pt x="13258" y="41186"/>
                </a:lnTo>
                <a:lnTo>
                  <a:pt x="13106" y="40957"/>
                </a:lnTo>
                <a:lnTo>
                  <a:pt x="9055" y="34785"/>
                </a:lnTo>
                <a:lnTo>
                  <a:pt x="7048" y="28651"/>
                </a:lnTo>
                <a:lnTo>
                  <a:pt x="3517" y="22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346288" y="811524"/>
            <a:ext cx="657758" cy="210261"/>
          </a:xfrm>
          <a:custGeom>
            <a:avLst/>
            <a:gdLst/>
            <a:ahLst/>
            <a:cxnLst/>
            <a:rect l="l" t="t" r="r" b="b"/>
            <a:pathLst>
              <a:path w="657758" h="210261">
                <a:moveTo>
                  <a:pt x="341775" y="210159"/>
                </a:moveTo>
                <a:lnTo>
                  <a:pt x="356272" y="209861"/>
                </a:lnTo>
                <a:lnTo>
                  <a:pt x="370592" y="209371"/>
                </a:lnTo>
                <a:lnTo>
                  <a:pt x="384720" y="208692"/>
                </a:lnTo>
                <a:lnTo>
                  <a:pt x="398645" y="207829"/>
                </a:lnTo>
                <a:lnTo>
                  <a:pt x="412352" y="206786"/>
                </a:lnTo>
                <a:lnTo>
                  <a:pt x="425830" y="205566"/>
                </a:lnTo>
                <a:lnTo>
                  <a:pt x="439063" y="204174"/>
                </a:lnTo>
                <a:lnTo>
                  <a:pt x="452040" y="202614"/>
                </a:lnTo>
                <a:lnTo>
                  <a:pt x="464746" y="200890"/>
                </a:lnTo>
                <a:lnTo>
                  <a:pt x="477170" y="199006"/>
                </a:lnTo>
                <a:lnTo>
                  <a:pt x="489296" y="196966"/>
                </a:lnTo>
                <a:lnTo>
                  <a:pt x="501114" y="194773"/>
                </a:lnTo>
                <a:lnTo>
                  <a:pt x="512608" y="192433"/>
                </a:lnTo>
                <a:lnTo>
                  <a:pt x="523766" y="189948"/>
                </a:lnTo>
                <a:lnTo>
                  <a:pt x="534575" y="187324"/>
                </a:lnTo>
                <a:lnTo>
                  <a:pt x="545022" y="184563"/>
                </a:lnTo>
                <a:lnTo>
                  <a:pt x="555092" y="181671"/>
                </a:lnTo>
                <a:lnTo>
                  <a:pt x="570574" y="176667"/>
                </a:lnTo>
                <a:lnTo>
                  <a:pt x="570574" y="169226"/>
                </a:lnTo>
                <a:lnTo>
                  <a:pt x="566004" y="170836"/>
                </a:lnTo>
                <a:lnTo>
                  <a:pt x="554604" y="174468"/>
                </a:lnTo>
                <a:lnTo>
                  <a:pt x="530075" y="181190"/>
                </a:lnTo>
                <a:lnTo>
                  <a:pt x="503402" y="187138"/>
                </a:lnTo>
                <a:lnTo>
                  <a:pt x="474781" y="192250"/>
                </a:lnTo>
                <a:lnTo>
                  <a:pt x="444407" y="196461"/>
                </a:lnTo>
                <a:lnTo>
                  <a:pt x="412475" y="199711"/>
                </a:lnTo>
                <a:lnTo>
                  <a:pt x="379181" y="201935"/>
                </a:lnTo>
                <a:lnTo>
                  <a:pt x="344720" y="203071"/>
                </a:lnTo>
                <a:lnTo>
                  <a:pt x="327113" y="203212"/>
                </a:lnTo>
                <a:lnTo>
                  <a:pt x="312417" y="203113"/>
                </a:lnTo>
                <a:lnTo>
                  <a:pt x="283540" y="202319"/>
                </a:lnTo>
                <a:lnTo>
                  <a:pt x="255444" y="200761"/>
                </a:lnTo>
                <a:lnTo>
                  <a:pt x="228239" y="198474"/>
                </a:lnTo>
                <a:lnTo>
                  <a:pt x="202039" y="195493"/>
                </a:lnTo>
                <a:lnTo>
                  <a:pt x="176954" y="191854"/>
                </a:lnTo>
                <a:lnTo>
                  <a:pt x="153099" y="187592"/>
                </a:lnTo>
                <a:lnTo>
                  <a:pt x="130583" y="182742"/>
                </a:lnTo>
                <a:lnTo>
                  <a:pt x="109521" y="177341"/>
                </a:lnTo>
                <a:lnTo>
                  <a:pt x="82626" y="168902"/>
                </a:lnTo>
                <a:lnTo>
                  <a:pt x="57253" y="158698"/>
                </a:lnTo>
                <a:lnTo>
                  <a:pt x="36331" y="147594"/>
                </a:lnTo>
                <a:lnTo>
                  <a:pt x="17310" y="132963"/>
                </a:lnTo>
                <a:lnTo>
                  <a:pt x="9740" y="123901"/>
                </a:lnTo>
                <a:lnTo>
                  <a:pt x="10544" y="136108"/>
                </a:lnTo>
                <a:lnTo>
                  <a:pt x="19381" y="144252"/>
                </a:lnTo>
                <a:lnTo>
                  <a:pt x="30117" y="151987"/>
                </a:lnTo>
                <a:lnTo>
                  <a:pt x="42652" y="159325"/>
                </a:lnTo>
                <a:lnTo>
                  <a:pt x="54839" y="165332"/>
                </a:lnTo>
                <a:lnTo>
                  <a:pt x="64585" y="169557"/>
                </a:lnTo>
                <a:lnTo>
                  <a:pt x="74972" y="173615"/>
                </a:lnTo>
                <a:lnTo>
                  <a:pt x="85976" y="177498"/>
                </a:lnTo>
                <a:lnTo>
                  <a:pt x="97574" y="181200"/>
                </a:lnTo>
                <a:lnTo>
                  <a:pt x="109744" y="184714"/>
                </a:lnTo>
                <a:lnTo>
                  <a:pt x="122461" y="188032"/>
                </a:lnTo>
                <a:lnTo>
                  <a:pt x="135704" y="191149"/>
                </a:lnTo>
                <a:lnTo>
                  <a:pt x="149448" y="194056"/>
                </a:lnTo>
                <a:lnTo>
                  <a:pt x="163671" y="196748"/>
                </a:lnTo>
                <a:lnTo>
                  <a:pt x="178349" y="199217"/>
                </a:lnTo>
                <a:lnTo>
                  <a:pt x="193459" y="201455"/>
                </a:lnTo>
                <a:lnTo>
                  <a:pt x="208978" y="203458"/>
                </a:lnTo>
                <a:lnTo>
                  <a:pt x="224883" y="205216"/>
                </a:lnTo>
                <a:lnTo>
                  <a:pt x="241150" y="206724"/>
                </a:lnTo>
                <a:lnTo>
                  <a:pt x="257757" y="207974"/>
                </a:lnTo>
                <a:lnTo>
                  <a:pt x="274679" y="208960"/>
                </a:lnTo>
                <a:lnTo>
                  <a:pt x="291895" y="209674"/>
                </a:lnTo>
                <a:lnTo>
                  <a:pt x="309381" y="210110"/>
                </a:lnTo>
                <a:lnTo>
                  <a:pt x="327113" y="210261"/>
                </a:lnTo>
                <a:lnTo>
                  <a:pt x="341775" y="210159"/>
                </a:lnTo>
                <a:close/>
              </a:path>
              <a:path w="657758" h="210261">
                <a:moveTo>
                  <a:pt x="3530" y="98894"/>
                </a:moveTo>
                <a:lnTo>
                  <a:pt x="16183" y="78435"/>
                </a:lnTo>
                <a:lnTo>
                  <a:pt x="36360" y="62647"/>
                </a:lnTo>
                <a:lnTo>
                  <a:pt x="57775" y="51310"/>
                </a:lnTo>
                <a:lnTo>
                  <a:pt x="77431" y="43227"/>
                </a:lnTo>
                <a:lnTo>
                  <a:pt x="99621" y="35793"/>
                </a:lnTo>
                <a:lnTo>
                  <a:pt x="124149" y="29070"/>
                </a:lnTo>
                <a:lnTo>
                  <a:pt x="150821" y="23122"/>
                </a:lnTo>
                <a:lnTo>
                  <a:pt x="179441" y="18010"/>
                </a:lnTo>
                <a:lnTo>
                  <a:pt x="209815" y="13799"/>
                </a:lnTo>
                <a:lnTo>
                  <a:pt x="241746" y="10549"/>
                </a:lnTo>
                <a:lnTo>
                  <a:pt x="275041" y="8325"/>
                </a:lnTo>
                <a:lnTo>
                  <a:pt x="309505" y="7189"/>
                </a:lnTo>
                <a:lnTo>
                  <a:pt x="327113" y="7048"/>
                </a:lnTo>
                <a:lnTo>
                  <a:pt x="341808" y="7147"/>
                </a:lnTo>
                <a:lnTo>
                  <a:pt x="370684" y="7941"/>
                </a:lnTo>
                <a:lnTo>
                  <a:pt x="398781" y="9500"/>
                </a:lnTo>
                <a:lnTo>
                  <a:pt x="425987" y="11787"/>
                </a:lnTo>
                <a:lnTo>
                  <a:pt x="452188" y="14768"/>
                </a:lnTo>
                <a:lnTo>
                  <a:pt x="477273" y="18407"/>
                </a:lnTo>
                <a:lnTo>
                  <a:pt x="501129" y="22670"/>
                </a:lnTo>
                <a:lnTo>
                  <a:pt x="523644" y="27520"/>
                </a:lnTo>
                <a:lnTo>
                  <a:pt x="544705" y="32922"/>
                </a:lnTo>
                <a:lnTo>
                  <a:pt x="570574" y="41021"/>
                </a:lnTo>
                <a:lnTo>
                  <a:pt x="570574" y="33584"/>
                </a:lnTo>
                <a:lnTo>
                  <a:pt x="544475" y="25547"/>
                </a:lnTo>
                <a:lnTo>
                  <a:pt x="518514" y="19111"/>
                </a:lnTo>
                <a:lnTo>
                  <a:pt x="490547" y="13512"/>
                </a:lnTo>
                <a:lnTo>
                  <a:pt x="460759" y="8805"/>
                </a:lnTo>
                <a:lnTo>
                  <a:pt x="429336" y="5044"/>
                </a:lnTo>
                <a:lnTo>
                  <a:pt x="396464" y="2286"/>
                </a:lnTo>
                <a:lnTo>
                  <a:pt x="362328" y="586"/>
                </a:lnTo>
                <a:lnTo>
                  <a:pt x="327113" y="0"/>
                </a:lnTo>
                <a:lnTo>
                  <a:pt x="312452" y="99"/>
                </a:lnTo>
                <a:lnTo>
                  <a:pt x="283635" y="885"/>
                </a:lnTo>
                <a:lnTo>
                  <a:pt x="255582" y="2426"/>
                </a:lnTo>
                <a:lnTo>
                  <a:pt x="228397" y="4689"/>
                </a:lnTo>
                <a:lnTo>
                  <a:pt x="202187" y="7641"/>
                </a:lnTo>
                <a:lnTo>
                  <a:pt x="177057" y="11251"/>
                </a:lnTo>
                <a:lnTo>
                  <a:pt x="153113" y="15485"/>
                </a:lnTo>
                <a:lnTo>
                  <a:pt x="130461" y="20311"/>
                </a:lnTo>
                <a:lnTo>
                  <a:pt x="109205" y="25697"/>
                </a:lnTo>
                <a:lnTo>
                  <a:pt x="80701" y="34568"/>
                </a:lnTo>
                <a:lnTo>
                  <a:pt x="55379" y="44669"/>
                </a:lnTo>
                <a:lnTo>
                  <a:pt x="34078" y="55790"/>
                </a:lnTo>
                <a:lnTo>
                  <a:pt x="13226" y="71431"/>
                </a:lnTo>
                <a:lnTo>
                  <a:pt x="0" y="105130"/>
                </a:lnTo>
                <a:lnTo>
                  <a:pt x="3530" y="111366"/>
                </a:lnTo>
                <a:lnTo>
                  <a:pt x="3530" y="98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379696" y="207203"/>
            <a:ext cx="587413" cy="792670"/>
          </a:xfrm>
          <a:custGeom>
            <a:avLst/>
            <a:gdLst/>
            <a:ahLst/>
            <a:cxnLst/>
            <a:rect l="l" t="t" r="r" b="b"/>
            <a:pathLst>
              <a:path w="587413" h="792670">
                <a:moveTo>
                  <a:pt x="317635" y="792360"/>
                </a:moveTo>
                <a:lnTo>
                  <a:pt x="363820" y="789954"/>
                </a:lnTo>
                <a:lnTo>
                  <a:pt x="407296" y="785323"/>
                </a:lnTo>
                <a:lnTo>
                  <a:pt x="447472" y="778661"/>
                </a:lnTo>
                <a:lnTo>
                  <a:pt x="483756" y="770156"/>
                </a:lnTo>
                <a:lnTo>
                  <a:pt x="515557" y="760001"/>
                </a:lnTo>
                <a:lnTo>
                  <a:pt x="537166" y="750796"/>
                </a:lnTo>
                <a:lnTo>
                  <a:pt x="537166" y="65681"/>
                </a:lnTo>
                <a:lnTo>
                  <a:pt x="7" y="65681"/>
                </a:lnTo>
                <a:lnTo>
                  <a:pt x="76" y="698995"/>
                </a:lnTo>
                <a:lnTo>
                  <a:pt x="9253" y="721541"/>
                </a:lnTo>
                <a:lnTo>
                  <a:pt x="33843" y="742091"/>
                </a:lnTo>
                <a:lnTo>
                  <a:pt x="57813" y="754364"/>
                </a:lnTo>
                <a:lnTo>
                  <a:pt x="87153" y="765273"/>
                </a:lnTo>
                <a:lnTo>
                  <a:pt x="121273" y="774627"/>
                </a:lnTo>
                <a:lnTo>
                  <a:pt x="159580" y="782234"/>
                </a:lnTo>
                <a:lnTo>
                  <a:pt x="201484" y="787905"/>
                </a:lnTo>
                <a:lnTo>
                  <a:pt x="246392" y="791447"/>
                </a:lnTo>
                <a:lnTo>
                  <a:pt x="293712" y="792670"/>
                </a:lnTo>
                <a:lnTo>
                  <a:pt x="317635" y="7923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383214" y="905912"/>
            <a:ext cx="16223" cy="37919"/>
          </a:xfrm>
          <a:custGeom>
            <a:avLst/>
            <a:gdLst/>
            <a:ahLst/>
            <a:cxnLst/>
            <a:rect l="l" t="t" r="r" b="b"/>
            <a:pathLst>
              <a:path w="16223" h="37919">
                <a:moveTo>
                  <a:pt x="9778" y="22905"/>
                </a:moveTo>
                <a:lnTo>
                  <a:pt x="6019" y="17241"/>
                </a:lnTo>
                <a:lnTo>
                  <a:pt x="2247" y="11564"/>
                </a:lnTo>
                <a:lnTo>
                  <a:pt x="279" y="5900"/>
                </a:lnTo>
                <a:lnTo>
                  <a:pt x="76" y="160"/>
                </a:lnTo>
                <a:lnTo>
                  <a:pt x="0" y="0"/>
                </a:lnTo>
                <a:lnTo>
                  <a:pt x="152" y="21140"/>
                </a:lnTo>
                <a:lnTo>
                  <a:pt x="7143" y="29761"/>
                </a:lnTo>
                <a:lnTo>
                  <a:pt x="16223" y="37919"/>
                </a:lnTo>
                <a:lnTo>
                  <a:pt x="15366" y="28544"/>
                </a:lnTo>
                <a:lnTo>
                  <a:pt x="9778" y="2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379009" y="909717"/>
            <a:ext cx="4356" cy="17335"/>
          </a:xfrm>
          <a:custGeom>
            <a:avLst/>
            <a:gdLst/>
            <a:ahLst/>
            <a:cxnLst/>
            <a:rect l="l" t="t" r="r" b="b"/>
            <a:pathLst>
              <a:path w="4356" h="17335">
                <a:moveTo>
                  <a:pt x="762" y="0"/>
                </a:moveTo>
                <a:lnTo>
                  <a:pt x="0" y="10807"/>
                </a:lnTo>
                <a:lnTo>
                  <a:pt x="4356" y="17335"/>
                </a:lnTo>
                <a:lnTo>
                  <a:pt x="7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376178" y="203686"/>
            <a:ext cx="590931" cy="709853"/>
          </a:xfrm>
          <a:custGeom>
            <a:avLst/>
            <a:gdLst/>
            <a:ahLst/>
            <a:cxnLst/>
            <a:rect l="l" t="t" r="r" b="b"/>
            <a:pathLst>
              <a:path w="590931" h="709853">
                <a:moveTo>
                  <a:pt x="1676" y="705662"/>
                </a:moveTo>
                <a:lnTo>
                  <a:pt x="3594" y="702513"/>
                </a:lnTo>
                <a:lnTo>
                  <a:pt x="3525" y="69199"/>
                </a:lnTo>
                <a:lnTo>
                  <a:pt x="7" y="69199"/>
                </a:lnTo>
                <a:lnTo>
                  <a:pt x="76" y="702657"/>
                </a:lnTo>
                <a:lnTo>
                  <a:pt x="317" y="709853"/>
                </a:lnTo>
                <a:lnTo>
                  <a:pt x="1676" y="705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376177" y="203685"/>
            <a:ext cx="594360" cy="799706"/>
          </a:xfrm>
          <a:custGeom>
            <a:avLst/>
            <a:gdLst/>
            <a:ahLst/>
            <a:cxnLst/>
            <a:rect l="l" t="t" r="r" b="b"/>
            <a:pathLst>
              <a:path w="594360" h="799706">
                <a:moveTo>
                  <a:pt x="311852" y="799591"/>
                </a:moveTo>
                <a:lnTo>
                  <a:pt x="326289" y="799250"/>
                </a:lnTo>
                <a:lnTo>
                  <a:pt x="340526" y="798689"/>
                </a:lnTo>
                <a:lnTo>
                  <a:pt x="354547" y="797912"/>
                </a:lnTo>
                <a:lnTo>
                  <a:pt x="368335" y="796924"/>
                </a:lnTo>
                <a:lnTo>
                  <a:pt x="381874" y="795731"/>
                </a:lnTo>
                <a:lnTo>
                  <a:pt x="395148" y="794337"/>
                </a:lnTo>
                <a:lnTo>
                  <a:pt x="408141" y="792749"/>
                </a:lnTo>
                <a:lnTo>
                  <a:pt x="420836" y="790971"/>
                </a:lnTo>
                <a:lnTo>
                  <a:pt x="433217" y="789008"/>
                </a:lnTo>
                <a:lnTo>
                  <a:pt x="445269" y="786866"/>
                </a:lnTo>
                <a:lnTo>
                  <a:pt x="456974" y="784549"/>
                </a:lnTo>
                <a:lnTo>
                  <a:pt x="468317" y="782063"/>
                </a:lnTo>
                <a:lnTo>
                  <a:pt x="479281" y="779413"/>
                </a:lnTo>
                <a:lnTo>
                  <a:pt x="489851" y="776604"/>
                </a:lnTo>
                <a:lnTo>
                  <a:pt x="500009" y="773642"/>
                </a:lnTo>
                <a:lnTo>
                  <a:pt x="518736" y="767387"/>
                </a:lnTo>
                <a:lnTo>
                  <a:pt x="531639" y="762334"/>
                </a:lnTo>
                <a:lnTo>
                  <a:pt x="540684" y="758253"/>
                </a:lnTo>
                <a:lnTo>
                  <a:pt x="540684" y="750466"/>
                </a:lnTo>
                <a:lnTo>
                  <a:pt x="537677" y="751956"/>
                </a:lnTo>
                <a:lnTo>
                  <a:pt x="529090" y="755771"/>
                </a:lnTo>
                <a:lnTo>
                  <a:pt x="510174" y="762959"/>
                </a:lnTo>
                <a:lnTo>
                  <a:pt x="489083" y="769512"/>
                </a:lnTo>
                <a:lnTo>
                  <a:pt x="465992" y="775370"/>
                </a:lnTo>
                <a:lnTo>
                  <a:pt x="441076" y="780476"/>
                </a:lnTo>
                <a:lnTo>
                  <a:pt x="414510" y="784770"/>
                </a:lnTo>
                <a:lnTo>
                  <a:pt x="386469" y="788195"/>
                </a:lnTo>
                <a:lnTo>
                  <a:pt x="357129" y="790692"/>
                </a:lnTo>
                <a:lnTo>
                  <a:pt x="326663" y="792202"/>
                </a:lnTo>
                <a:lnTo>
                  <a:pt x="311063" y="792569"/>
                </a:lnTo>
                <a:lnTo>
                  <a:pt x="282570" y="792553"/>
                </a:lnTo>
                <a:lnTo>
                  <a:pt x="253829" y="791637"/>
                </a:lnTo>
                <a:lnTo>
                  <a:pt x="225977" y="789848"/>
                </a:lnTo>
                <a:lnTo>
                  <a:pt x="199153" y="787231"/>
                </a:lnTo>
                <a:lnTo>
                  <a:pt x="173494" y="783831"/>
                </a:lnTo>
                <a:lnTo>
                  <a:pt x="149140" y="779693"/>
                </a:lnTo>
                <a:lnTo>
                  <a:pt x="126230" y="774862"/>
                </a:lnTo>
                <a:lnTo>
                  <a:pt x="104902" y="769383"/>
                </a:lnTo>
                <a:lnTo>
                  <a:pt x="77681" y="760614"/>
                </a:lnTo>
                <a:lnTo>
                  <a:pt x="52912" y="750105"/>
                </a:lnTo>
                <a:lnTo>
                  <a:pt x="33039" y="738605"/>
                </a:lnTo>
                <a:lnTo>
                  <a:pt x="22402" y="730770"/>
                </a:lnTo>
                <a:lnTo>
                  <a:pt x="23259" y="740145"/>
                </a:lnTo>
                <a:lnTo>
                  <a:pt x="34310" y="747855"/>
                </a:lnTo>
                <a:lnTo>
                  <a:pt x="45516" y="754253"/>
                </a:lnTo>
                <a:lnTo>
                  <a:pt x="53708" y="758301"/>
                </a:lnTo>
                <a:lnTo>
                  <a:pt x="62484" y="762199"/>
                </a:lnTo>
                <a:lnTo>
                  <a:pt x="71824" y="765943"/>
                </a:lnTo>
                <a:lnTo>
                  <a:pt x="81708" y="769525"/>
                </a:lnTo>
                <a:lnTo>
                  <a:pt x="92115" y="772938"/>
                </a:lnTo>
                <a:lnTo>
                  <a:pt x="103026" y="776178"/>
                </a:lnTo>
                <a:lnTo>
                  <a:pt x="114420" y="779236"/>
                </a:lnTo>
                <a:lnTo>
                  <a:pt x="126276" y="782108"/>
                </a:lnTo>
                <a:lnTo>
                  <a:pt x="138574" y="784787"/>
                </a:lnTo>
                <a:lnTo>
                  <a:pt x="151295" y="787266"/>
                </a:lnTo>
                <a:lnTo>
                  <a:pt x="164416" y="789540"/>
                </a:lnTo>
                <a:lnTo>
                  <a:pt x="177920" y="791601"/>
                </a:lnTo>
                <a:lnTo>
                  <a:pt x="191784" y="793444"/>
                </a:lnTo>
                <a:lnTo>
                  <a:pt x="205988" y="795063"/>
                </a:lnTo>
                <a:lnTo>
                  <a:pt x="220513" y="796451"/>
                </a:lnTo>
                <a:lnTo>
                  <a:pt x="235338" y="797601"/>
                </a:lnTo>
                <a:lnTo>
                  <a:pt x="250442" y="798508"/>
                </a:lnTo>
                <a:lnTo>
                  <a:pt x="265806" y="799166"/>
                </a:lnTo>
                <a:lnTo>
                  <a:pt x="281409" y="799567"/>
                </a:lnTo>
                <a:lnTo>
                  <a:pt x="297230" y="799706"/>
                </a:lnTo>
                <a:lnTo>
                  <a:pt x="311852" y="799591"/>
                </a:lnTo>
                <a:close/>
              </a:path>
              <a:path w="594360" h="799706">
                <a:moveTo>
                  <a:pt x="7035" y="702226"/>
                </a:moveTo>
                <a:lnTo>
                  <a:pt x="7035" y="69199"/>
                </a:lnTo>
                <a:lnTo>
                  <a:pt x="3695" y="69199"/>
                </a:lnTo>
                <a:lnTo>
                  <a:pt x="5499" y="698995"/>
                </a:lnTo>
                <a:lnTo>
                  <a:pt x="7035" y="702513"/>
                </a:lnTo>
                <a:lnTo>
                  <a:pt x="3594" y="702513"/>
                </a:lnTo>
                <a:lnTo>
                  <a:pt x="1676" y="705662"/>
                </a:lnTo>
                <a:lnTo>
                  <a:pt x="317" y="709853"/>
                </a:lnTo>
                <a:lnTo>
                  <a:pt x="2832" y="716838"/>
                </a:lnTo>
                <a:lnTo>
                  <a:pt x="3594" y="706031"/>
                </a:lnTo>
                <a:lnTo>
                  <a:pt x="7188" y="723366"/>
                </a:lnTo>
                <a:lnTo>
                  <a:pt x="7035" y="702226"/>
                </a:lnTo>
                <a:close/>
              </a:path>
              <a:path w="594360" h="799706">
                <a:moveTo>
                  <a:pt x="3594" y="702513"/>
                </a:moveTo>
                <a:lnTo>
                  <a:pt x="3524" y="69199"/>
                </a:lnTo>
                <a:lnTo>
                  <a:pt x="3517" y="702513"/>
                </a:lnTo>
                <a:lnTo>
                  <a:pt x="0" y="702513"/>
                </a:lnTo>
                <a:lnTo>
                  <a:pt x="76" y="702657"/>
                </a:lnTo>
                <a:lnTo>
                  <a:pt x="3594" y="7025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4724377" y="1922914"/>
            <a:ext cx="669302" cy="296799"/>
          </a:xfrm>
          <a:custGeom>
            <a:avLst/>
            <a:gdLst/>
            <a:ahLst/>
            <a:cxnLst/>
            <a:rect l="l" t="t" r="r" b="b"/>
            <a:pathLst>
              <a:path w="669302" h="296799">
                <a:moveTo>
                  <a:pt x="192485" y="0"/>
                </a:moveTo>
                <a:lnTo>
                  <a:pt x="0" y="0"/>
                </a:lnTo>
                <a:lnTo>
                  <a:pt x="0" y="173342"/>
                </a:lnTo>
                <a:lnTo>
                  <a:pt x="1109" y="183468"/>
                </a:lnTo>
                <a:lnTo>
                  <a:pt x="4379" y="193368"/>
                </a:lnTo>
                <a:lnTo>
                  <a:pt x="9725" y="203011"/>
                </a:lnTo>
                <a:lnTo>
                  <a:pt x="17060" y="212365"/>
                </a:lnTo>
                <a:lnTo>
                  <a:pt x="26297" y="221398"/>
                </a:lnTo>
                <a:lnTo>
                  <a:pt x="37352" y="230079"/>
                </a:lnTo>
                <a:lnTo>
                  <a:pt x="50137" y="238375"/>
                </a:lnTo>
                <a:lnTo>
                  <a:pt x="64566" y="246255"/>
                </a:lnTo>
                <a:lnTo>
                  <a:pt x="80554" y="253687"/>
                </a:lnTo>
                <a:lnTo>
                  <a:pt x="98015" y="260640"/>
                </a:lnTo>
                <a:lnTo>
                  <a:pt x="116862" y="267081"/>
                </a:lnTo>
                <a:lnTo>
                  <a:pt x="137009" y="272979"/>
                </a:lnTo>
                <a:lnTo>
                  <a:pt x="158370" y="278303"/>
                </a:lnTo>
                <a:lnTo>
                  <a:pt x="180859" y="283019"/>
                </a:lnTo>
                <a:lnTo>
                  <a:pt x="192485" y="285034"/>
                </a:lnTo>
                <a:lnTo>
                  <a:pt x="192485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4722301" y="1926431"/>
            <a:ext cx="4201" cy="193344"/>
          </a:xfrm>
          <a:custGeom>
            <a:avLst/>
            <a:gdLst/>
            <a:ahLst/>
            <a:cxnLst/>
            <a:rect l="l" t="t" r="r" b="b"/>
            <a:pathLst>
              <a:path w="4201" h="193344">
                <a:moveTo>
                  <a:pt x="4201" y="193344"/>
                </a:moveTo>
                <a:lnTo>
                  <a:pt x="2076" y="0"/>
                </a:lnTo>
                <a:lnTo>
                  <a:pt x="0" y="181789"/>
                </a:lnTo>
                <a:lnTo>
                  <a:pt x="4201" y="193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4724377" y="1922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720859" y="1919396"/>
            <a:ext cx="676338" cy="303751"/>
          </a:xfrm>
          <a:custGeom>
            <a:avLst/>
            <a:gdLst/>
            <a:ahLst/>
            <a:cxnLst/>
            <a:rect l="l" t="t" r="r" b="b"/>
            <a:pathLst>
              <a:path w="676338" h="303751">
                <a:moveTo>
                  <a:pt x="196002" y="285044"/>
                </a:moveTo>
                <a:lnTo>
                  <a:pt x="188116" y="283649"/>
                </a:lnTo>
                <a:lnTo>
                  <a:pt x="175978" y="281269"/>
                </a:lnTo>
                <a:lnTo>
                  <a:pt x="164148" y="278714"/>
                </a:lnTo>
                <a:lnTo>
                  <a:pt x="152640" y="275987"/>
                </a:lnTo>
                <a:lnTo>
                  <a:pt x="141467" y="273094"/>
                </a:lnTo>
                <a:lnTo>
                  <a:pt x="130642" y="270040"/>
                </a:lnTo>
                <a:lnTo>
                  <a:pt x="120178" y="266830"/>
                </a:lnTo>
                <a:lnTo>
                  <a:pt x="110088" y="263469"/>
                </a:lnTo>
                <a:lnTo>
                  <a:pt x="102755" y="260845"/>
                </a:lnTo>
                <a:lnTo>
                  <a:pt x="88991" y="255454"/>
                </a:lnTo>
                <a:lnTo>
                  <a:pt x="76145" y="249770"/>
                </a:lnTo>
                <a:lnTo>
                  <a:pt x="64260" y="243815"/>
                </a:lnTo>
                <a:lnTo>
                  <a:pt x="53381" y="237610"/>
                </a:lnTo>
                <a:lnTo>
                  <a:pt x="43552" y="231178"/>
                </a:lnTo>
                <a:lnTo>
                  <a:pt x="34818" y="224540"/>
                </a:lnTo>
                <a:lnTo>
                  <a:pt x="35337" y="233906"/>
                </a:lnTo>
                <a:lnTo>
                  <a:pt x="44044" y="240030"/>
                </a:lnTo>
                <a:lnTo>
                  <a:pt x="53586" y="245932"/>
                </a:lnTo>
                <a:lnTo>
                  <a:pt x="63935" y="251605"/>
                </a:lnTo>
                <a:lnTo>
                  <a:pt x="75061" y="257041"/>
                </a:lnTo>
                <a:lnTo>
                  <a:pt x="86934" y="262229"/>
                </a:lnTo>
                <a:lnTo>
                  <a:pt x="99525" y="267163"/>
                </a:lnTo>
                <a:lnTo>
                  <a:pt x="112804" y="271834"/>
                </a:lnTo>
                <a:lnTo>
                  <a:pt x="126743" y="276232"/>
                </a:lnTo>
                <a:lnTo>
                  <a:pt x="141311" y="280350"/>
                </a:lnTo>
                <a:lnTo>
                  <a:pt x="150215" y="282651"/>
                </a:lnTo>
                <a:lnTo>
                  <a:pt x="161184" y="285271"/>
                </a:lnTo>
                <a:lnTo>
                  <a:pt x="172438" y="287736"/>
                </a:lnTo>
                <a:lnTo>
                  <a:pt x="183966" y="290041"/>
                </a:lnTo>
                <a:lnTo>
                  <a:pt x="195756" y="292184"/>
                </a:lnTo>
                <a:lnTo>
                  <a:pt x="196002" y="292224"/>
                </a:lnTo>
                <a:lnTo>
                  <a:pt x="196002" y="285044"/>
                </a:lnTo>
                <a:close/>
              </a:path>
              <a:path w="676338" h="303751">
                <a:moveTo>
                  <a:pt x="21450" y="211527"/>
                </a:moveTo>
                <a:lnTo>
                  <a:pt x="13666" y="200510"/>
                </a:lnTo>
                <a:lnTo>
                  <a:pt x="8843" y="189262"/>
                </a:lnTo>
                <a:lnTo>
                  <a:pt x="7046" y="177835"/>
                </a:lnTo>
                <a:lnTo>
                  <a:pt x="7035" y="7035"/>
                </a:lnTo>
                <a:lnTo>
                  <a:pt x="196002" y="7035"/>
                </a:lnTo>
                <a:lnTo>
                  <a:pt x="196002" y="2519"/>
                </a:lnTo>
                <a:lnTo>
                  <a:pt x="7035" y="3517"/>
                </a:lnTo>
                <a:lnTo>
                  <a:pt x="3517" y="3517"/>
                </a:lnTo>
                <a:lnTo>
                  <a:pt x="368" y="1676"/>
                </a:lnTo>
                <a:lnTo>
                  <a:pt x="0" y="3517"/>
                </a:lnTo>
                <a:lnTo>
                  <a:pt x="0" y="176860"/>
                </a:lnTo>
                <a:lnTo>
                  <a:pt x="1441" y="188825"/>
                </a:lnTo>
                <a:lnTo>
                  <a:pt x="3517" y="7035"/>
                </a:lnTo>
                <a:lnTo>
                  <a:pt x="5642" y="200379"/>
                </a:lnTo>
                <a:lnTo>
                  <a:pt x="12419" y="211474"/>
                </a:lnTo>
                <a:lnTo>
                  <a:pt x="21589" y="222061"/>
                </a:lnTo>
                <a:lnTo>
                  <a:pt x="21450" y="211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4742310" y="2130923"/>
            <a:ext cx="13886" cy="22379"/>
          </a:xfrm>
          <a:custGeom>
            <a:avLst/>
            <a:gdLst/>
            <a:ahLst/>
            <a:cxnLst/>
            <a:rect l="l" t="t" r="r" b="b"/>
            <a:pathLst>
              <a:path w="13886" h="22379">
                <a:moveTo>
                  <a:pt x="10680" y="10735"/>
                </a:moveTo>
                <a:lnTo>
                  <a:pt x="0" y="0"/>
                </a:lnTo>
                <a:lnTo>
                  <a:pt x="138" y="10534"/>
                </a:lnTo>
                <a:lnTo>
                  <a:pt x="6044" y="16043"/>
                </a:lnTo>
                <a:lnTo>
                  <a:pt x="13886" y="22379"/>
                </a:lnTo>
                <a:lnTo>
                  <a:pt x="13367" y="13013"/>
                </a:lnTo>
                <a:lnTo>
                  <a:pt x="10680" y="107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4724377" y="1015254"/>
            <a:ext cx="669302" cy="1019098"/>
          </a:xfrm>
          <a:custGeom>
            <a:avLst/>
            <a:gdLst/>
            <a:ahLst/>
            <a:cxnLst/>
            <a:rect l="l" t="t" r="r" b="b"/>
            <a:pathLst>
              <a:path w="669302" h="1019098">
                <a:moveTo>
                  <a:pt x="192485" y="0"/>
                </a:moveTo>
                <a:lnTo>
                  <a:pt x="0" y="0"/>
                </a:lnTo>
                <a:lnTo>
                  <a:pt x="0" y="895642"/>
                </a:lnTo>
                <a:lnTo>
                  <a:pt x="17065" y="934660"/>
                </a:lnTo>
                <a:lnTo>
                  <a:pt x="50142" y="960669"/>
                </a:lnTo>
                <a:lnTo>
                  <a:pt x="80560" y="975982"/>
                </a:lnTo>
                <a:lnTo>
                  <a:pt x="116866" y="989377"/>
                </a:lnTo>
                <a:lnTo>
                  <a:pt x="158373" y="1000599"/>
                </a:lnTo>
                <a:lnTo>
                  <a:pt x="192485" y="1007331"/>
                </a:lnTo>
                <a:lnTo>
                  <a:pt x="192485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4724377" y="10152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4724377" y="10152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4720859" y="1011736"/>
            <a:ext cx="676338" cy="1026050"/>
          </a:xfrm>
          <a:custGeom>
            <a:avLst/>
            <a:gdLst/>
            <a:ahLst/>
            <a:cxnLst/>
            <a:rect l="l" t="t" r="r" b="b"/>
            <a:pathLst>
              <a:path w="676338" h="1026050">
                <a:moveTo>
                  <a:pt x="196002" y="1007351"/>
                </a:moveTo>
                <a:lnTo>
                  <a:pt x="188119" y="1005957"/>
                </a:lnTo>
                <a:lnTo>
                  <a:pt x="175981" y="1003578"/>
                </a:lnTo>
                <a:lnTo>
                  <a:pt x="164152" y="1001023"/>
                </a:lnTo>
                <a:lnTo>
                  <a:pt x="152643" y="998297"/>
                </a:lnTo>
                <a:lnTo>
                  <a:pt x="141469" y="995405"/>
                </a:lnTo>
                <a:lnTo>
                  <a:pt x="130643" y="992351"/>
                </a:lnTo>
                <a:lnTo>
                  <a:pt x="120178" y="989141"/>
                </a:lnTo>
                <a:lnTo>
                  <a:pt x="110087" y="985781"/>
                </a:lnTo>
                <a:lnTo>
                  <a:pt x="102755" y="983157"/>
                </a:lnTo>
                <a:lnTo>
                  <a:pt x="88993" y="977763"/>
                </a:lnTo>
                <a:lnTo>
                  <a:pt x="76149" y="972077"/>
                </a:lnTo>
                <a:lnTo>
                  <a:pt x="64267" y="966122"/>
                </a:lnTo>
                <a:lnTo>
                  <a:pt x="53389" y="959918"/>
                </a:lnTo>
                <a:lnTo>
                  <a:pt x="43560" y="953485"/>
                </a:lnTo>
                <a:lnTo>
                  <a:pt x="34823" y="946845"/>
                </a:lnTo>
                <a:lnTo>
                  <a:pt x="35350" y="956210"/>
                </a:lnTo>
                <a:lnTo>
                  <a:pt x="44057" y="962335"/>
                </a:lnTo>
                <a:lnTo>
                  <a:pt x="53599" y="968239"/>
                </a:lnTo>
                <a:lnTo>
                  <a:pt x="63947" y="973913"/>
                </a:lnTo>
                <a:lnTo>
                  <a:pt x="75073" y="979348"/>
                </a:lnTo>
                <a:lnTo>
                  <a:pt x="86945" y="984536"/>
                </a:lnTo>
                <a:lnTo>
                  <a:pt x="99536" y="989469"/>
                </a:lnTo>
                <a:lnTo>
                  <a:pt x="112816" y="994138"/>
                </a:lnTo>
                <a:lnTo>
                  <a:pt x="126755" y="998536"/>
                </a:lnTo>
                <a:lnTo>
                  <a:pt x="141324" y="1002653"/>
                </a:lnTo>
                <a:lnTo>
                  <a:pt x="150215" y="1004951"/>
                </a:lnTo>
                <a:lnTo>
                  <a:pt x="161187" y="1007571"/>
                </a:lnTo>
                <a:lnTo>
                  <a:pt x="172442" y="1010035"/>
                </a:lnTo>
                <a:lnTo>
                  <a:pt x="183971" y="1012341"/>
                </a:lnTo>
                <a:lnTo>
                  <a:pt x="195761" y="1014484"/>
                </a:lnTo>
                <a:lnTo>
                  <a:pt x="196002" y="1014523"/>
                </a:lnTo>
                <a:lnTo>
                  <a:pt x="196002" y="1007351"/>
                </a:lnTo>
                <a:close/>
              </a:path>
              <a:path w="676338" h="1026050">
                <a:moveTo>
                  <a:pt x="21450" y="933828"/>
                </a:moveTo>
                <a:lnTo>
                  <a:pt x="13666" y="922814"/>
                </a:lnTo>
                <a:lnTo>
                  <a:pt x="8843" y="911567"/>
                </a:lnTo>
                <a:lnTo>
                  <a:pt x="7046" y="900135"/>
                </a:lnTo>
                <a:lnTo>
                  <a:pt x="7035" y="7035"/>
                </a:lnTo>
                <a:lnTo>
                  <a:pt x="196002" y="7035"/>
                </a:lnTo>
                <a:lnTo>
                  <a:pt x="196002" y="2519"/>
                </a:lnTo>
                <a:lnTo>
                  <a:pt x="7035" y="3517"/>
                </a:lnTo>
                <a:lnTo>
                  <a:pt x="3517" y="3517"/>
                </a:lnTo>
                <a:lnTo>
                  <a:pt x="368" y="1676"/>
                </a:lnTo>
                <a:lnTo>
                  <a:pt x="0" y="3517"/>
                </a:lnTo>
                <a:lnTo>
                  <a:pt x="0" y="899160"/>
                </a:lnTo>
                <a:lnTo>
                  <a:pt x="1441" y="911130"/>
                </a:lnTo>
                <a:lnTo>
                  <a:pt x="3517" y="7035"/>
                </a:lnTo>
                <a:lnTo>
                  <a:pt x="5642" y="922686"/>
                </a:lnTo>
                <a:lnTo>
                  <a:pt x="12420" y="933779"/>
                </a:lnTo>
                <a:lnTo>
                  <a:pt x="21593" y="944360"/>
                </a:lnTo>
                <a:lnTo>
                  <a:pt x="21450" y="933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742311" y="1945566"/>
            <a:ext cx="13899" cy="22381"/>
          </a:xfrm>
          <a:custGeom>
            <a:avLst/>
            <a:gdLst/>
            <a:ahLst/>
            <a:cxnLst/>
            <a:rect l="l" t="t" r="r" b="b"/>
            <a:pathLst>
              <a:path w="13899" h="22381">
                <a:moveTo>
                  <a:pt x="10680" y="10733"/>
                </a:moveTo>
                <a:lnTo>
                  <a:pt x="0" y="0"/>
                </a:lnTo>
                <a:lnTo>
                  <a:pt x="142" y="10532"/>
                </a:lnTo>
                <a:lnTo>
                  <a:pt x="6057" y="16042"/>
                </a:lnTo>
                <a:lnTo>
                  <a:pt x="13899" y="22381"/>
                </a:lnTo>
                <a:lnTo>
                  <a:pt x="13372" y="13016"/>
                </a:lnTo>
                <a:lnTo>
                  <a:pt x="10680" y="107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700162" y="1039267"/>
            <a:ext cx="717740" cy="270891"/>
          </a:xfrm>
          <a:custGeom>
            <a:avLst/>
            <a:gdLst/>
            <a:ahLst/>
            <a:cxnLst/>
            <a:rect l="l" t="t" r="r" b="b"/>
            <a:pathLst>
              <a:path w="717740" h="270891">
                <a:moveTo>
                  <a:pt x="216700" y="0"/>
                </a:moveTo>
                <a:lnTo>
                  <a:pt x="0" y="0"/>
                </a:lnTo>
                <a:lnTo>
                  <a:pt x="0" y="159423"/>
                </a:lnTo>
                <a:lnTo>
                  <a:pt x="1189" y="168564"/>
                </a:lnTo>
                <a:lnTo>
                  <a:pt x="4696" y="177502"/>
                </a:lnTo>
                <a:lnTo>
                  <a:pt x="10429" y="186208"/>
                </a:lnTo>
                <a:lnTo>
                  <a:pt x="18295" y="194653"/>
                </a:lnTo>
                <a:lnTo>
                  <a:pt x="28201" y="202809"/>
                </a:lnTo>
                <a:lnTo>
                  <a:pt x="40055" y="210646"/>
                </a:lnTo>
                <a:lnTo>
                  <a:pt x="53766" y="218137"/>
                </a:lnTo>
                <a:lnTo>
                  <a:pt x="69240" y="225252"/>
                </a:lnTo>
                <a:lnTo>
                  <a:pt x="86385" y="231963"/>
                </a:lnTo>
                <a:lnTo>
                  <a:pt x="105109" y="238240"/>
                </a:lnTo>
                <a:lnTo>
                  <a:pt x="125320" y="244056"/>
                </a:lnTo>
                <a:lnTo>
                  <a:pt x="146925" y="249382"/>
                </a:lnTo>
                <a:lnTo>
                  <a:pt x="169832" y="254189"/>
                </a:lnTo>
                <a:lnTo>
                  <a:pt x="193949" y="258448"/>
                </a:lnTo>
                <a:lnTo>
                  <a:pt x="216700" y="261768"/>
                </a:lnTo>
                <a:lnTo>
                  <a:pt x="21670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696644" y="1035749"/>
            <a:ext cx="721258" cy="187121"/>
          </a:xfrm>
          <a:custGeom>
            <a:avLst/>
            <a:gdLst/>
            <a:ahLst/>
            <a:cxnLst/>
            <a:rect l="l" t="t" r="r" b="b"/>
            <a:pathLst>
              <a:path w="721258" h="187121">
                <a:moveTo>
                  <a:pt x="7035" y="169849"/>
                </a:moveTo>
                <a:lnTo>
                  <a:pt x="7035" y="7035"/>
                </a:lnTo>
                <a:lnTo>
                  <a:pt x="3517" y="7035"/>
                </a:lnTo>
                <a:lnTo>
                  <a:pt x="3517" y="3517"/>
                </a:lnTo>
                <a:lnTo>
                  <a:pt x="7035" y="3517"/>
                </a:lnTo>
                <a:lnTo>
                  <a:pt x="220218" y="2467"/>
                </a:lnTo>
                <a:lnTo>
                  <a:pt x="220218" y="0"/>
                </a:lnTo>
                <a:lnTo>
                  <a:pt x="3517" y="0"/>
                </a:lnTo>
                <a:lnTo>
                  <a:pt x="368" y="1676"/>
                </a:lnTo>
                <a:lnTo>
                  <a:pt x="0" y="3517"/>
                </a:lnTo>
                <a:lnTo>
                  <a:pt x="0" y="162941"/>
                </a:lnTo>
                <a:lnTo>
                  <a:pt x="1983" y="175315"/>
                </a:lnTo>
                <a:lnTo>
                  <a:pt x="7719" y="187121"/>
                </a:lnTo>
                <a:lnTo>
                  <a:pt x="7035" y="169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700162" y="1035749"/>
            <a:ext cx="721258" cy="277939"/>
          </a:xfrm>
          <a:custGeom>
            <a:avLst/>
            <a:gdLst/>
            <a:ahLst/>
            <a:cxnLst/>
            <a:rect l="l" t="t" r="r" b="b"/>
            <a:pathLst>
              <a:path w="721258" h="277939">
                <a:moveTo>
                  <a:pt x="216700" y="261750"/>
                </a:moveTo>
                <a:lnTo>
                  <a:pt x="206937" y="260398"/>
                </a:lnTo>
                <a:lnTo>
                  <a:pt x="194505" y="258491"/>
                </a:lnTo>
                <a:lnTo>
                  <a:pt x="182355" y="256442"/>
                </a:lnTo>
                <a:lnTo>
                  <a:pt x="170496" y="254253"/>
                </a:lnTo>
                <a:lnTo>
                  <a:pt x="158942" y="251929"/>
                </a:lnTo>
                <a:lnTo>
                  <a:pt x="147704" y="249473"/>
                </a:lnTo>
                <a:lnTo>
                  <a:pt x="136794" y="246889"/>
                </a:lnTo>
                <a:lnTo>
                  <a:pt x="126223" y="244180"/>
                </a:lnTo>
                <a:lnTo>
                  <a:pt x="116003" y="241351"/>
                </a:lnTo>
                <a:lnTo>
                  <a:pt x="106146" y="238404"/>
                </a:lnTo>
                <a:lnTo>
                  <a:pt x="91888" y="233708"/>
                </a:lnTo>
                <a:lnTo>
                  <a:pt x="78540" y="228765"/>
                </a:lnTo>
                <a:lnTo>
                  <a:pt x="66146" y="223592"/>
                </a:lnTo>
                <a:lnTo>
                  <a:pt x="54747" y="218208"/>
                </a:lnTo>
                <a:lnTo>
                  <a:pt x="44389" y="212631"/>
                </a:lnTo>
                <a:lnTo>
                  <a:pt x="35112" y="206878"/>
                </a:lnTo>
                <a:lnTo>
                  <a:pt x="19677" y="194637"/>
                </a:lnTo>
                <a:lnTo>
                  <a:pt x="11689" y="185581"/>
                </a:lnTo>
                <a:lnTo>
                  <a:pt x="5753" y="176657"/>
                </a:lnTo>
                <a:lnTo>
                  <a:pt x="3517" y="169849"/>
                </a:lnTo>
                <a:lnTo>
                  <a:pt x="4201" y="187121"/>
                </a:lnTo>
                <a:lnTo>
                  <a:pt x="11076" y="195898"/>
                </a:lnTo>
                <a:lnTo>
                  <a:pt x="19655" y="204090"/>
                </a:lnTo>
                <a:lnTo>
                  <a:pt x="29995" y="211918"/>
                </a:lnTo>
                <a:lnTo>
                  <a:pt x="42011" y="219385"/>
                </a:lnTo>
                <a:lnTo>
                  <a:pt x="50342" y="223875"/>
                </a:lnTo>
                <a:lnTo>
                  <a:pt x="60296" y="228680"/>
                </a:lnTo>
                <a:lnTo>
                  <a:pt x="70978" y="233310"/>
                </a:lnTo>
                <a:lnTo>
                  <a:pt x="82364" y="237757"/>
                </a:lnTo>
                <a:lnTo>
                  <a:pt x="94428" y="242013"/>
                </a:lnTo>
                <a:lnTo>
                  <a:pt x="107145" y="246071"/>
                </a:lnTo>
                <a:lnTo>
                  <a:pt x="120488" y="249923"/>
                </a:lnTo>
                <a:lnTo>
                  <a:pt x="134434" y="253561"/>
                </a:lnTo>
                <a:lnTo>
                  <a:pt x="148955" y="256978"/>
                </a:lnTo>
                <a:lnTo>
                  <a:pt x="164028" y="260166"/>
                </a:lnTo>
                <a:lnTo>
                  <a:pt x="179625" y="263118"/>
                </a:lnTo>
                <a:lnTo>
                  <a:pt x="195722" y="265826"/>
                </a:lnTo>
                <a:lnTo>
                  <a:pt x="212294" y="268281"/>
                </a:lnTo>
                <a:lnTo>
                  <a:pt x="216700" y="268850"/>
                </a:lnTo>
                <a:lnTo>
                  <a:pt x="216700" y="261750"/>
                </a:lnTo>
                <a:close/>
              </a:path>
              <a:path w="721258" h="277939">
                <a:moveTo>
                  <a:pt x="216700" y="2467"/>
                </a:moveTo>
                <a:lnTo>
                  <a:pt x="3517" y="3517"/>
                </a:lnTo>
                <a:lnTo>
                  <a:pt x="0" y="3517"/>
                </a:lnTo>
                <a:lnTo>
                  <a:pt x="0" y="7035"/>
                </a:lnTo>
                <a:lnTo>
                  <a:pt x="216700" y="7035"/>
                </a:lnTo>
                <a:lnTo>
                  <a:pt x="216700" y="2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700162" y="927785"/>
            <a:ext cx="717740" cy="222948"/>
          </a:xfrm>
          <a:custGeom>
            <a:avLst/>
            <a:gdLst/>
            <a:ahLst/>
            <a:cxnLst/>
            <a:rect l="l" t="t" r="r" b="b"/>
            <a:pathLst>
              <a:path w="717740" h="222948">
                <a:moveTo>
                  <a:pt x="216700" y="9122"/>
                </a:moveTo>
                <a:lnTo>
                  <a:pt x="193949" y="12443"/>
                </a:lnTo>
                <a:lnTo>
                  <a:pt x="169832" y="16702"/>
                </a:lnTo>
                <a:lnTo>
                  <a:pt x="146925" y="21509"/>
                </a:lnTo>
                <a:lnTo>
                  <a:pt x="125320" y="26835"/>
                </a:lnTo>
                <a:lnTo>
                  <a:pt x="105109" y="32651"/>
                </a:lnTo>
                <a:lnTo>
                  <a:pt x="86385" y="38929"/>
                </a:lnTo>
                <a:lnTo>
                  <a:pt x="69240" y="45641"/>
                </a:lnTo>
                <a:lnTo>
                  <a:pt x="53766" y="52757"/>
                </a:lnTo>
                <a:lnTo>
                  <a:pt x="40055" y="60248"/>
                </a:lnTo>
                <a:lnTo>
                  <a:pt x="28201" y="68087"/>
                </a:lnTo>
                <a:lnTo>
                  <a:pt x="18295" y="76243"/>
                </a:lnTo>
                <a:lnTo>
                  <a:pt x="10429" y="84690"/>
                </a:lnTo>
                <a:lnTo>
                  <a:pt x="4696" y="93397"/>
                </a:lnTo>
                <a:lnTo>
                  <a:pt x="1189" y="102337"/>
                </a:lnTo>
                <a:lnTo>
                  <a:pt x="0" y="111480"/>
                </a:lnTo>
                <a:lnTo>
                  <a:pt x="1189" y="120622"/>
                </a:lnTo>
                <a:lnTo>
                  <a:pt x="4696" y="129560"/>
                </a:lnTo>
                <a:lnTo>
                  <a:pt x="10429" y="138265"/>
                </a:lnTo>
                <a:lnTo>
                  <a:pt x="18295" y="146711"/>
                </a:lnTo>
                <a:lnTo>
                  <a:pt x="28201" y="154866"/>
                </a:lnTo>
                <a:lnTo>
                  <a:pt x="40055" y="162704"/>
                </a:lnTo>
                <a:lnTo>
                  <a:pt x="53766" y="170194"/>
                </a:lnTo>
                <a:lnTo>
                  <a:pt x="69240" y="177309"/>
                </a:lnTo>
                <a:lnTo>
                  <a:pt x="86385" y="184020"/>
                </a:lnTo>
                <a:lnTo>
                  <a:pt x="105109" y="190298"/>
                </a:lnTo>
                <a:lnTo>
                  <a:pt x="125320" y="196114"/>
                </a:lnTo>
                <a:lnTo>
                  <a:pt x="146925" y="201440"/>
                </a:lnTo>
                <a:lnTo>
                  <a:pt x="169832" y="206246"/>
                </a:lnTo>
                <a:lnTo>
                  <a:pt x="193949" y="210505"/>
                </a:lnTo>
                <a:lnTo>
                  <a:pt x="216700" y="213825"/>
                </a:lnTo>
                <a:lnTo>
                  <a:pt x="216700" y="912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700162" y="924267"/>
            <a:ext cx="721258" cy="229984"/>
          </a:xfrm>
          <a:custGeom>
            <a:avLst/>
            <a:gdLst/>
            <a:ahLst/>
            <a:cxnLst/>
            <a:rect l="l" t="t" r="r" b="b"/>
            <a:pathLst>
              <a:path w="721258" h="229984">
                <a:moveTo>
                  <a:pt x="216700" y="213806"/>
                </a:moveTo>
                <a:lnTo>
                  <a:pt x="206937" y="212453"/>
                </a:lnTo>
                <a:lnTo>
                  <a:pt x="194505" y="210546"/>
                </a:lnTo>
                <a:lnTo>
                  <a:pt x="182355" y="208496"/>
                </a:lnTo>
                <a:lnTo>
                  <a:pt x="170496" y="206306"/>
                </a:lnTo>
                <a:lnTo>
                  <a:pt x="158942" y="203981"/>
                </a:lnTo>
                <a:lnTo>
                  <a:pt x="147704" y="201524"/>
                </a:lnTo>
                <a:lnTo>
                  <a:pt x="136794" y="198939"/>
                </a:lnTo>
                <a:lnTo>
                  <a:pt x="126223" y="196229"/>
                </a:lnTo>
                <a:lnTo>
                  <a:pt x="116003" y="193397"/>
                </a:lnTo>
                <a:lnTo>
                  <a:pt x="106146" y="190449"/>
                </a:lnTo>
                <a:lnTo>
                  <a:pt x="91887" y="185758"/>
                </a:lnTo>
                <a:lnTo>
                  <a:pt x="78539" y="180818"/>
                </a:lnTo>
                <a:lnTo>
                  <a:pt x="66143" y="175647"/>
                </a:lnTo>
                <a:lnTo>
                  <a:pt x="54745" y="170263"/>
                </a:lnTo>
                <a:lnTo>
                  <a:pt x="44385" y="164686"/>
                </a:lnTo>
                <a:lnTo>
                  <a:pt x="35109" y="158933"/>
                </a:lnTo>
                <a:lnTo>
                  <a:pt x="19677" y="146690"/>
                </a:lnTo>
                <a:lnTo>
                  <a:pt x="11689" y="137635"/>
                </a:lnTo>
                <a:lnTo>
                  <a:pt x="10223" y="135521"/>
                </a:lnTo>
                <a:lnTo>
                  <a:pt x="11076" y="147960"/>
                </a:lnTo>
                <a:lnTo>
                  <a:pt x="19655" y="156149"/>
                </a:lnTo>
                <a:lnTo>
                  <a:pt x="29995" y="163973"/>
                </a:lnTo>
                <a:lnTo>
                  <a:pt x="42011" y="171439"/>
                </a:lnTo>
                <a:lnTo>
                  <a:pt x="50342" y="175933"/>
                </a:lnTo>
                <a:lnTo>
                  <a:pt x="60296" y="180736"/>
                </a:lnTo>
                <a:lnTo>
                  <a:pt x="70978" y="185364"/>
                </a:lnTo>
                <a:lnTo>
                  <a:pt x="82364" y="189810"/>
                </a:lnTo>
                <a:lnTo>
                  <a:pt x="94428" y="194065"/>
                </a:lnTo>
                <a:lnTo>
                  <a:pt x="107145" y="198123"/>
                </a:lnTo>
                <a:lnTo>
                  <a:pt x="120488" y="201974"/>
                </a:lnTo>
                <a:lnTo>
                  <a:pt x="134434" y="205612"/>
                </a:lnTo>
                <a:lnTo>
                  <a:pt x="148955" y="209029"/>
                </a:lnTo>
                <a:lnTo>
                  <a:pt x="164028" y="212218"/>
                </a:lnTo>
                <a:lnTo>
                  <a:pt x="179625" y="215169"/>
                </a:lnTo>
                <a:lnTo>
                  <a:pt x="195722" y="217877"/>
                </a:lnTo>
                <a:lnTo>
                  <a:pt x="212294" y="220332"/>
                </a:lnTo>
                <a:lnTo>
                  <a:pt x="216700" y="220901"/>
                </a:lnTo>
                <a:lnTo>
                  <a:pt x="216700" y="213806"/>
                </a:lnTo>
                <a:close/>
              </a:path>
              <a:path w="721258" h="229984">
                <a:moveTo>
                  <a:pt x="3517" y="108076"/>
                </a:moveTo>
                <a:lnTo>
                  <a:pt x="5753" y="101282"/>
                </a:lnTo>
                <a:lnTo>
                  <a:pt x="10223" y="94462"/>
                </a:lnTo>
                <a:lnTo>
                  <a:pt x="16727" y="86289"/>
                </a:lnTo>
                <a:lnTo>
                  <a:pt x="25374" y="78251"/>
                </a:lnTo>
                <a:lnTo>
                  <a:pt x="36080" y="70416"/>
                </a:lnTo>
                <a:lnTo>
                  <a:pt x="48759" y="62850"/>
                </a:lnTo>
                <a:lnTo>
                  <a:pt x="63242" y="55640"/>
                </a:lnTo>
                <a:lnTo>
                  <a:pt x="73676" y="51116"/>
                </a:lnTo>
                <a:lnTo>
                  <a:pt x="84831" y="46763"/>
                </a:lnTo>
                <a:lnTo>
                  <a:pt x="96680" y="42588"/>
                </a:lnTo>
                <a:lnTo>
                  <a:pt x="109197" y="38600"/>
                </a:lnTo>
                <a:lnTo>
                  <a:pt x="122354" y="34808"/>
                </a:lnTo>
                <a:lnTo>
                  <a:pt x="136125" y="31220"/>
                </a:lnTo>
                <a:lnTo>
                  <a:pt x="150483" y="27844"/>
                </a:lnTo>
                <a:lnTo>
                  <a:pt x="165402" y="24690"/>
                </a:lnTo>
                <a:lnTo>
                  <a:pt x="180855" y="21766"/>
                </a:lnTo>
                <a:lnTo>
                  <a:pt x="196816" y="19080"/>
                </a:lnTo>
                <a:lnTo>
                  <a:pt x="213256" y="16641"/>
                </a:lnTo>
                <a:lnTo>
                  <a:pt x="216700" y="16196"/>
                </a:lnTo>
                <a:lnTo>
                  <a:pt x="216700" y="9073"/>
                </a:lnTo>
                <a:lnTo>
                  <a:pt x="205920" y="10567"/>
                </a:lnTo>
                <a:lnTo>
                  <a:pt x="193386" y="12490"/>
                </a:lnTo>
                <a:lnTo>
                  <a:pt x="181130" y="14559"/>
                </a:lnTo>
                <a:lnTo>
                  <a:pt x="169163" y="16769"/>
                </a:lnTo>
                <a:lnTo>
                  <a:pt x="157496" y="19118"/>
                </a:lnTo>
                <a:lnTo>
                  <a:pt x="146140" y="21602"/>
                </a:lnTo>
                <a:lnTo>
                  <a:pt x="135108" y="24217"/>
                </a:lnTo>
                <a:lnTo>
                  <a:pt x="124410" y="26960"/>
                </a:lnTo>
                <a:lnTo>
                  <a:pt x="114058" y="29828"/>
                </a:lnTo>
                <a:lnTo>
                  <a:pt x="104063" y="32816"/>
                </a:lnTo>
                <a:lnTo>
                  <a:pt x="89952" y="37452"/>
                </a:lnTo>
                <a:lnTo>
                  <a:pt x="76681" y="42336"/>
                </a:lnTo>
                <a:lnTo>
                  <a:pt x="64285" y="47461"/>
                </a:lnTo>
                <a:lnTo>
                  <a:pt x="52799" y="52821"/>
                </a:lnTo>
                <a:lnTo>
                  <a:pt x="42258" y="58408"/>
                </a:lnTo>
                <a:lnTo>
                  <a:pt x="32696" y="64216"/>
                </a:lnTo>
                <a:lnTo>
                  <a:pt x="26111" y="68770"/>
                </a:lnTo>
                <a:lnTo>
                  <a:pt x="15610" y="77447"/>
                </a:lnTo>
                <a:lnTo>
                  <a:pt x="7238" y="86562"/>
                </a:lnTo>
                <a:lnTo>
                  <a:pt x="0" y="114998"/>
                </a:lnTo>
                <a:lnTo>
                  <a:pt x="3517" y="121919"/>
                </a:lnTo>
                <a:lnTo>
                  <a:pt x="3517" y="108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696644" y="1014857"/>
            <a:ext cx="14594" cy="57371"/>
          </a:xfrm>
          <a:custGeom>
            <a:avLst/>
            <a:gdLst/>
            <a:ahLst/>
            <a:cxnLst/>
            <a:rect l="l" t="t" r="r" b="b"/>
            <a:pathLst>
              <a:path w="14594" h="57371">
                <a:moveTo>
                  <a:pt x="3517" y="24409"/>
                </a:moveTo>
                <a:lnTo>
                  <a:pt x="7861" y="0"/>
                </a:lnTo>
                <a:lnTo>
                  <a:pt x="2060" y="11798"/>
                </a:lnTo>
                <a:lnTo>
                  <a:pt x="0" y="24159"/>
                </a:lnTo>
                <a:lnTo>
                  <a:pt x="0" y="24409"/>
                </a:lnTo>
                <a:lnTo>
                  <a:pt x="1983" y="36779"/>
                </a:lnTo>
                <a:lnTo>
                  <a:pt x="7719" y="48589"/>
                </a:lnTo>
                <a:lnTo>
                  <a:pt x="7861" y="48806"/>
                </a:lnTo>
                <a:lnTo>
                  <a:pt x="14594" y="57371"/>
                </a:lnTo>
                <a:lnTo>
                  <a:pt x="13741" y="44932"/>
                </a:lnTo>
                <a:lnTo>
                  <a:pt x="9270" y="38125"/>
                </a:lnTo>
                <a:lnTo>
                  <a:pt x="7035" y="31330"/>
                </a:lnTo>
                <a:lnTo>
                  <a:pt x="3517" y="24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736808" y="260930"/>
            <a:ext cx="644448" cy="869632"/>
          </a:xfrm>
          <a:custGeom>
            <a:avLst/>
            <a:gdLst/>
            <a:ahLst/>
            <a:cxnLst/>
            <a:rect l="l" t="t" r="r" b="b"/>
            <a:pathLst>
              <a:path w="644448" h="869632">
                <a:moveTo>
                  <a:pt x="180054" y="11954"/>
                </a:moveTo>
                <a:lnTo>
                  <a:pt x="1" y="11954"/>
                </a:lnTo>
                <a:lnTo>
                  <a:pt x="88" y="766864"/>
                </a:lnTo>
                <a:lnTo>
                  <a:pt x="17380" y="799390"/>
                </a:lnTo>
                <a:lnTo>
                  <a:pt x="49506" y="821048"/>
                </a:lnTo>
                <a:lnTo>
                  <a:pt x="78829" y="833790"/>
                </a:lnTo>
                <a:lnTo>
                  <a:pt x="113720" y="844932"/>
                </a:lnTo>
                <a:lnTo>
                  <a:pt x="153529" y="854262"/>
                </a:lnTo>
                <a:lnTo>
                  <a:pt x="180054" y="858931"/>
                </a:lnTo>
                <a:lnTo>
                  <a:pt x="180054" y="1195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736377" y="1031313"/>
            <a:ext cx="4737" cy="19177"/>
          </a:xfrm>
          <a:custGeom>
            <a:avLst/>
            <a:gdLst/>
            <a:ahLst/>
            <a:cxnLst/>
            <a:rect l="l" t="t" r="r" b="b"/>
            <a:pathLst>
              <a:path w="4737" h="19177">
                <a:moveTo>
                  <a:pt x="520" y="0"/>
                </a:moveTo>
                <a:lnTo>
                  <a:pt x="0" y="12052"/>
                </a:lnTo>
                <a:lnTo>
                  <a:pt x="4737" y="19177"/>
                </a:lnTo>
                <a:lnTo>
                  <a:pt x="5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733290" y="257413"/>
            <a:ext cx="647966" cy="778357"/>
          </a:xfrm>
          <a:custGeom>
            <a:avLst/>
            <a:gdLst/>
            <a:ahLst/>
            <a:cxnLst/>
            <a:rect l="l" t="t" r="r" b="b"/>
            <a:pathLst>
              <a:path w="647966" h="778357">
                <a:moveTo>
                  <a:pt x="1676" y="773531"/>
                </a:moveTo>
                <a:lnTo>
                  <a:pt x="3606" y="770382"/>
                </a:lnTo>
                <a:lnTo>
                  <a:pt x="3519" y="15472"/>
                </a:lnTo>
                <a:lnTo>
                  <a:pt x="1" y="15472"/>
                </a:lnTo>
                <a:lnTo>
                  <a:pt x="90" y="770552"/>
                </a:lnTo>
                <a:lnTo>
                  <a:pt x="355" y="778357"/>
                </a:lnTo>
                <a:lnTo>
                  <a:pt x="1676" y="7735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733291" y="257412"/>
            <a:ext cx="651395" cy="876668"/>
          </a:xfrm>
          <a:custGeom>
            <a:avLst/>
            <a:gdLst/>
            <a:ahLst/>
            <a:cxnLst/>
            <a:rect l="l" t="t" r="r" b="b"/>
            <a:pathLst>
              <a:path w="651395" h="876668">
                <a:moveTo>
                  <a:pt x="183572" y="858917"/>
                </a:moveTo>
                <a:lnTo>
                  <a:pt x="176096" y="857710"/>
                </a:lnTo>
                <a:lnTo>
                  <a:pt x="164083" y="855555"/>
                </a:lnTo>
                <a:lnTo>
                  <a:pt x="152397" y="853243"/>
                </a:lnTo>
                <a:lnTo>
                  <a:pt x="141052" y="850777"/>
                </a:lnTo>
                <a:lnTo>
                  <a:pt x="130064" y="848162"/>
                </a:lnTo>
                <a:lnTo>
                  <a:pt x="119445" y="845403"/>
                </a:lnTo>
                <a:lnTo>
                  <a:pt x="109211" y="842505"/>
                </a:lnTo>
                <a:lnTo>
                  <a:pt x="100202" y="839736"/>
                </a:lnTo>
                <a:lnTo>
                  <a:pt x="86097" y="834937"/>
                </a:lnTo>
                <a:lnTo>
                  <a:pt x="72984" y="829860"/>
                </a:lnTo>
                <a:lnTo>
                  <a:pt x="60916" y="824528"/>
                </a:lnTo>
                <a:lnTo>
                  <a:pt x="49944" y="818962"/>
                </a:lnTo>
                <a:lnTo>
                  <a:pt x="46554" y="825121"/>
                </a:lnTo>
                <a:lnTo>
                  <a:pt x="58733" y="831269"/>
                </a:lnTo>
                <a:lnTo>
                  <a:pt x="68350" y="835542"/>
                </a:lnTo>
                <a:lnTo>
                  <a:pt x="78587" y="839645"/>
                </a:lnTo>
                <a:lnTo>
                  <a:pt x="89421" y="843571"/>
                </a:lnTo>
                <a:lnTo>
                  <a:pt x="100830" y="847314"/>
                </a:lnTo>
                <a:lnTo>
                  <a:pt x="112791" y="850866"/>
                </a:lnTo>
                <a:lnTo>
                  <a:pt x="125282" y="854221"/>
                </a:lnTo>
                <a:lnTo>
                  <a:pt x="138282" y="857370"/>
                </a:lnTo>
                <a:lnTo>
                  <a:pt x="151766" y="860308"/>
                </a:lnTo>
                <a:lnTo>
                  <a:pt x="165714" y="863028"/>
                </a:lnTo>
                <a:lnTo>
                  <a:pt x="180102" y="865522"/>
                </a:lnTo>
                <a:lnTo>
                  <a:pt x="183572" y="866052"/>
                </a:lnTo>
                <a:lnTo>
                  <a:pt x="183572" y="858917"/>
                </a:lnTo>
                <a:close/>
              </a:path>
              <a:path w="651395" h="876668">
                <a:moveTo>
                  <a:pt x="7124" y="770255"/>
                </a:moveTo>
                <a:lnTo>
                  <a:pt x="7036" y="15472"/>
                </a:lnTo>
                <a:lnTo>
                  <a:pt x="3539" y="15472"/>
                </a:lnTo>
                <a:lnTo>
                  <a:pt x="5499" y="766864"/>
                </a:lnTo>
                <a:lnTo>
                  <a:pt x="7035" y="770382"/>
                </a:lnTo>
                <a:lnTo>
                  <a:pt x="3606" y="770382"/>
                </a:lnTo>
                <a:lnTo>
                  <a:pt x="1676" y="773531"/>
                </a:lnTo>
                <a:lnTo>
                  <a:pt x="355" y="778357"/>
                </a:lnTo>
                <a:lnTo>
                  <a:pt x="3086" y="785952"/>
                </a:lnTo>
                <a:lnTo>
                  <a:pt x="3606" y="773899"/>
                </a:lnTo>
                <a:lnTo>
                  <a:pt x="7823" y="793076"/>
                </a:lnTo>
                <a:lnTo>
                  <a:pt x="7124" y="770255"/>
                </a:lnTo>
                <a:close/>
              </a:path>
              <a:path w="651395" h="876668">
                <a:moveTo>
                  <a:pt x="3606" y="770382"/>
                </a:moveTo>
                <a:lnTo>
                  <a:pt x="3518" y="15472"/>
                </a:lnTo>
                <a:lnTo>
                  <a:pt x="3517" y="770382"/>
                </a:lnTo>
                <a:lnTo>
                  <a:pt x="0" y="770382"/>
                </a:lnTo>
                <a:lnTo>
                  <a:pt x="90" y="770552"/>
                </a:lnTo>
                <a:lnTo>
                  <a:pt x="3606" y="7703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740415" y="1027667"/>
            <a:ext cx="42819" cy="54866"/>
          </a:xfrm>
          <a:custGeom>
            <a:avLst/>
            <a:gdLst/>
            <a:ahLst/>
            <a:cxnLst/>
            <a:rect l="l" t="t" r="r" b="b"/>
            <a:pathLst>
              <a:path w="42819" h="54866">
                <a:moveTo>
                  <a:pt x="6852" y="19348"/>
                </a:moveTo>
                <a:lnTo>
                  <a:pt x="6565" y="18922"/>
                </a:lnTo>
                <a:lnTo>
                  <a:pt x="2400" y="12649"/>
                </a:lnTo>
                <a:lnTo>
                  <a:pt x="228" y="6375"/>
                </a:lnTo>
                <a:lnTo>
                  <a:pt x="0" y="0"/>
                </a:lnTo>
                <a:lnTo>
                  <a:pt x="698" y="22821"/>
                </a:lnTo>
                <a:lnTo>
                  <a:pt x="7588" y="31446"/>
                </a:lnTo>
                <a:lnTo>
                  <a:pt x="16402" y="39656"/>
                </a:lnTo>
                <a:lnTo>
                  <a:pt x="27047" y="47460"/>
                </a:lnTo>
                <a:lnTo>
                  <a:pt x="39429" y="54866"/>
                </a:lnTo>
                <a:lnTo>
                  <a:pt x="42819" y="48707"/>
                </a:lnTo>
                <a:lnTo>
                  <a:pt x="32995" y="42928"/>
                </a:lnTo>
                <a:lnTo>
                  <a:pt x="24892" y="37350"/>
                </a:lnTo>
                <a:lnTo>
                  <a:pt x="14499" y="28455"/>
                </a:lnTo>
                <a:lnTo>
                  <a:pt x="6852" y="19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2799490" y="269361"/>
            <a:ext cx="2218372" cy="3169513"/>
          </a:xfrm>
          <a:custGeom>
            <a:avLst/>
            <a:gdLst/>
            <a:ahLst/>
            <a:cxnLst/>
            <a:rect l="l" t="t" r="r" b="b"/>
            <a:pathLst>
              <a:path w="2218372" h="3169513">
                <a:moveTo>
                  <a:pt x="2117371" y="3165845"/>
                </a:moveTo>
                <a:lnTo>
                  <a:pt x="101373" y="3162628"/>
                </a:lnTo>
                <a:lnTo>
                  <a:pt x="101373" y="3165989"/>
                </a:lnTo>
                <a:lnTo>
                  <a:pt x="2117371" y="3165989"/>
                </a:lnTo>
                <a:lnTo>
                  <a:pt x="2117371" y="3165845"/>
                </a:lnTo>
                <a:close/>
              </a:path>
              <a:path w="2218372" h="3169513">
                <a:moveTo>
                  <a:pt x="2117371" y="3524"/>
                </a:moveTo>
                <a:lnTo>
                  <a:pt x="101373" y="3524"/>
                </a:lnTo>
                <a:lnTo>
                  <a:pt x="101373" y="7048"/>
                </a:lnTo>
                <a:lnTo>
                  <a:pt x="2117371" y="7048"/>
                </a:lnTo>
                <a:lnTo>
                  <a:pt x="2117371" y="3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2806888" y="1528836"/>
            <a:ext cx="841177" cy="194766"/>
          </a:xfrm>
          <a:custGeom>
            <a:avLst/>
            <a:gdLst/>
            <a:ahLst/>
            <a:cxnLst/>
            <a:rect l="l" t="t" r="r" b="b"/>
            <a:pathLst>
              <a:path w="841177" h="194766">
                <a:moveTo>
                  <a:pt x="668747" y="194734"/>
                </a:moveTo>
                <a:lnTo>
                  <a:pt x="693798" y="193674"/>
                </a:lnTo>
                <a:lnTo>
                  <a:pt x="730837" y="189477"/>
                </a:lnTo>
                <a:lnTo>
                  <a:pt x="767328" y="181222"/>
                </a:lnTo>
                <a:lnTo>
                  <a:pt x="802962" y="167337"/>
                </a:lnTo>
                <a:lnTo>
                  <a:pt x="823026" y="150791"/>
                </a:lnTo>
                <a:lnTo>
                  <a:pt x="835858" y="128273"/>
                </a:lnTo>
                <a:lnTo>
                  <a:pt x="841177" y="92949"/>
                </a:lnTo>
                <a:lnTo>
                  <a:pt x="840504" y="79229"/>
                </a:lnTo>
                <a:lnTo>
                  <a:pt x="823329" y="47281"/>
                </a:lnTo>
                <a:lnTo>
                  <a:pt x="93977" y="4431"/>
                </a:lnTo>
                <a:lnTo>
                  <a:pt x="93977" y="133693"/>
                </a:lnTo>
                <a:lnTo>
                  <a:pt x="132017" y="140731"/>
                </a:lnTo>
                <a:lnTo>
                  <a:pt x="157528" y="144430"/>
                </a:lnTo>
                <a:lnTo>
                  <a:pt x="191601" y="147358"/>
                </a:lnTo>
                <a:lnTo>
                  <a:pt x="217812" y="148665"/>
                </a:lnTo>
                <a:lnTo>
                  <a:pt x="242575" y="143829"/>
                </a:lnTo>
                <a:lnTo>
                  <a:pt x="263704" y="132712"/>
                </a:lnTo>
                <a:lnTo>
                  <a:pt x="274698" y="127624"/>
                </a:lnTo>
                <a:lnTo>
                  <a:pt x="286877" y="124355"/>
                </a:lnTo>
                <a:lnTo>
                  <a:pt x="299228" y="123888"/>
                </a:lnTo>
                <a:lnTo>
                  <a:pt x="312438" y="126903"/>
                </a:lnTo>
                <a:lnTo>
                  <a:pt x="322573" y="132913"/>
                </a:lnTo>
                <a:lnTo>
                  <a:pt x="331726" y="140704"/>
                </a:lnTo>
                <a:lnTo>
                  <a:pt x="341991" y="149060"/>
                </a:lnTo>
                <a:lnTo>
                  <a:pt x="348885" y="153466"/>
                </a:lnTo>
                <a:lnTo>
                  <a:pt x="359226" y="157953"/>
                </a:lnTo>
                <a:lnTo>
                  <a:pt x="371673" y="161396"/>
                </a:lnTo>
                <a:lnTo>
                  <a:pt x="385359" y="164062"/>
                </a:lnTo>
                <a:lnTo>
                  <a:pt x="399416" y="166216"/>
                </a:lnTo>
                <a:lnTo>
                  <a:pt x="412976" y="168124"/>
                </a:lnTo>
                <a:lnTo>
                  <a:pt x="425172" y="170051"/>
                </a:lnTo>
                <a:lnTo>
                  <a:pt x="433594" y="171843"/>
                </a:lnTo>
                <a:lnTo>
                  <a:pt x="444732" y="174425"/>
                </a:lnTo>
                <a:lnTo>
                  <a:pt x="457602" y="176933"/>
                </a:lnTo>
                <a:lnTo>
                  <a:pt x="471319" y="179263"/>
                </a:lnTo>
                <a:lnTo>
                  <a:pt x="484996" y="181306"/>
                </a:lnTo>
                <a:lnTo>
                  <a:pt x="497747" y="182957"/>
                </a:lnTo>
                <a:lnTo>
                  <a:pt x="508308" y="184073"/>
                </a:lnTo>
                <a:lnTo>
                  <a:pt x="520864" y="185461"/>
                </a:lnTo>
                <a:lnTo>
                  <a:pt x="533397" y="187191"/>
                </a:lnTo>
                <a:lnTo>
                  <a:pt x="545946" y="189015"/>
                </a:lnTo>
                <a:lnTo>
                  <a:pt x="558553" y="190684"/>
                </a:lnTo>
                <a:lnTo>
                  <a:pt x="571258" y="191948"/>
                </a:lnTo>
                <a:lnTo>
                  <a:pt x="578272" y="192379"/>
                </a:lnTo>
                <a:lnTo>
                  <a:pt x="591497" y="192983"/>
                </a:lnTo>
                <a:lnTo>
                  <a:pt x="604614" y="193563"/>
                </a:lnTo>
                <a:lnTo>
                  <a:pt x="617629" y="194079"/>
                </a:lnTo>
                <a:lnTo>
                  <a:pt x="630546" y="194493"/>
                </a:lnTo>
                <a:lnTo>
                  <a:pt x="643368" y="194766"/>
                </a:lnTo>
                <a:lnTo>
                  <a:pt x="668747" y="19473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2803337" y="1527209"/>
            <a:ext cx="848271" cy="199894"/>
          </a:xfrm>
          <a:custGeom>
            <a:avLst/>
            <a:gdLst/>
            <a:ahLst/>
            <a:cxnLst/>
            <a:rect l="l" t="t" r="r" b="b"/>
            <a:pathLst>
              <a:path w="848271" h="199894">
                <a:moveTo>
                  <a:pt x="684703" y="199514"/>
                </a:moveTo>
                <a:lnTo>
                  <a:pt x="697402" y="198830"/>
                </a:lnTo>
                <a:lnTo>
                  <a:pt x="710038" y="197803"/>
                </a:lnTo>
                <a:lnTo>
                  <a:pt x="722614" y="196390"/>
                </a:lnTo>
                <a:lnTo>
                  <a:pt x="735134" y="194552"/>
                </a:lnTo>
                <a:lnTo>
                  <a:pt x="747602" y="192246"/>
                </a:lnTo>
                <a:lnTo>
                  <a:pt x="760020" y="189434"/>
                </a:lnTo>
                <a:lnTo>
                  <a:pt x="772392" y="186073"/>
                </a:lnTo>
                <a:lnTo>
                  <a:pt x="784722" y="182123"/>
                </a:lnTo>
                <a:lnTo>
                  <a:pt x="795274" y="178231"/>
                </a:lnTo>
                <a:lnTo>
                  <a:pt x="807364" y="172532"/>
                </a:lnTo>
                <a:lnTo>
                  <a:pt x="818067" y="165433"/>
                </a:lnTo>
                <a:lnTo>
                  <a:pt x="827282" y="156948"/>
                </a:lnTo>
                <a:lnTo>
                  <a:pt x="831316" y="152171"/>
                </a:lnTo>
                <a:lnTo>
                  <a:pt x="837993" y="141855"/>
                </a:lnTo>
                <a:lnTo>
                  <a:pt x="843000" y="130296"/>
                </a:lnTo>
                <a:lnTo>
                  <a:pt x="846275" y="117544"/>
                </a:lnTo>
                <a:lnTo>
                  <a:pt x="847344" y="109753"/>
                </a:lnTo>
                <a:lnTo>
                  <a:pt x="847902" y="103911"/>
                </a:lnTo>
                <a:lnTo>
                  <a:pt x="848271" y="98221"/>
                </a:lnTo>
                <a:lnTo>
                  <a:pt x="848271" y="92722"/>
                </a:lnTo>
                <a:lnTo>
                  <a:pt x="847431" y="79483"/>
                </a:lnTo>
                <a:lnTo>
                  <a:pt x="844541" y="67257"/>
                </a:lnTo>
                <a:lnTo>
                  <a:pt x="842289" y="61899"/>
                </a:lnTo>
                <a:lnTo>
                  <a:pt x="835412" y="51832"/>
                </a:lnTo>
                <a:lnTo>
                  <a:pt x="825322" y="43629"/>
                </a:lnTo>
                <a:lnTo>
                  <a:pt x="818908" y="40297"/>
                </a:lnTo>
                <a:lnTo>
                  <a:pt x="816051" y="46736"/>
                </a:lnTo>
                <a:lnTo>
                  <a:pt x="827746" y="54141"/>
                </a:lnTo>
                <a:lnTo>
                  <a:pt x="835254" y="63642"/>
                </a:lnTo>
                <a:lnTo>
                  <a:pt x="835977" y="65024"/>
                </a:lnTo>
                <a:lnTo>
                  <a:pt x="839765" y="76391"/>
                </a:lnTo>
                <a:lnTo>
                  <a:pt x="841182" y="89594"/>
                </a:lnTo>
                <a:lnTo>
                  <a:pt x="841222" y="97904"/>
                </a:lnTo>
                <a:lnTo>
                  <a:pt x="840879" y="103378"/>
                </a:lnTo>
                <a:lnTo>
                  <a:pt x="837963" y="122603"/>
                </a:lnTo>
                <a:lnTo>
                  <a:pt x="833697" y="134666"/>
                </a:lnTo>
                <a:lnTo>
                  <a:pt x="827628" y="145302"/>
                </a:lnTo>
                <a:lnTo>
                  <a:pt x="817344" y="156860"/>
                </a:lnTo>
                <a:lnTo>
                  <a:pt x="807202" y="164442"/>
                </a:lnTo>
                <a:lnTo>
                  <a:pt x="795372" y="170581"/>
                </a:lnTo>
                <a:lnTo>
                  <a:pt x="780484" y="176126"/>
                </a:lnTo>
                <a:lnTo>
                  <a:pt x="768221" y="179948"/>
                </a:lnTo>
                <a:lnTo>
                  <a:pt x="755899" y="183185"/>
                </a:lnTo>
                <a:lnTo>
                  <a:pt x="743514" y="185877"/>
                </a:lnTo>
                <a:lnTo>
                  <a:pt x="731060" y="188067"/>
                </a:lnTo>
                <a:lnTo>
                  <a:pt x="718530" y="189795"/>
                </a:lnTo>
                <a:lnTo>
                  <a:pt x="705921" y="191102"/>
                </a:lnTo>
                <a:lnTo>
                  <a:pt x="693226" y="192030"/>
                </a:lnTo>
                <a:lnTo>
                  <a:pt x="680439" y="192620"/>
                </a:lnTo>
                <a:lnTo>
                  <a:pt x="667555" y="192913"/>
                </a:lnTo>
                <a:lnTo>
                  <a:pt x="646672" y="192865"/>
                </a:lnTo>
                <a:lnTo>
                  <a:pt x="634141" y="192595"/>
                </a:lnTo>
                <a:lnTo>
                  <a:pt x="621509" y="192190"/>
                </a:lnTo>
                <a:lnTo>
                  <a:pt x="608772" y="191687"/>
                </a:lnTo>
                <a:lnTo>
                  <a:pt x="595926" y="191122"/>
                </a:lnTo>
                <a:lnTo>
                  <a:pt x="582968" y="190532"/>
                </a:lnTo>
                <a:lnTo>
                  <a:pt x="581977" y="190487"/>
                </a:lnTo>
                <a:lnTo>
                  <a:pt x="569360" y="189560"/>
                </a:lnTo>
                <a:lnTo>
                  <a:pt x="556795" y="188089"/>
                </a:lnTo>
                <a:lnTo>
                  <a:pt x="544241" y="186321"/>
                </a:lnTo>
                <a:lnTo>
                  <a:pt x="531654" y="184506"/>
                </a:lnTo>
                <a:lnTo>
                  <a:pt x="518992" y="182890"/>
                </a:lnTo>
                <a:lnTo>
                  <a:pt x="512165" y="182194"/>
                </a:lnTo>
                <a:lnTo>
                  <a:pt x="501153" y="181021"/>
                </a:lnTo>
                <a:lnTo>
                  <a:pt x="488312" y="179343"/>
                </a:lnTo>
                <a:lnTo>
                  <a:pt x="474570" y="177274"/>
                </a:lnTo>
                <a:lnTo>
                  <a:pt x="460853" y="174926"/>
                </a:lnTo>
                <a:lnTo>
                  <a:pt x="448087" y="172414"/>
                </a:lnTo>
                <a:lnTo>
                  <a:pt x="438023" y="170065"/>
                </a:lnTo>
                <a:lnTo>
                  <a:pt x="427313" y="167858"/>
                </a:lnTo>
                <a:lnTo>
                  <a:pt x="414709" y="165936"/>
                </a:lnTo>
                <a:lnTo>
                  <a:pt x="401015" y="164007"/>
                </a:lnTo>
                <a:lnTo>
                  <a:pt x="395262" y="163144"/>
                </a:lnTo>
                <a:lnTo>
                  <a:pt x="381215" y="160701"/>
                </a:lnTo>
                <a:lnTo>
                  <a:pt x="368235" y="157597"/>
                </a:lnTo>
                <a:lnTo>
                  <a:pt x="357329" y="153651"/>
                </a:lnTo>
                <a:lnTo>
                  <a:pt x="354177" y="152031"/>
                </a:lnTo>
                <a:lnTo>
                  <a:pt x="343106" y="144387"/>
                </a:lnTo>
                <a:lnTo>
                  <a:pt x="333869" y="136378"/>
                </a:lnTo>
                <a:lnTo>
                  <a:pt x="330911" y="133845"/>
                </a:lnTo>
                <a:lnTo>
                  <a:pt x="321151" y="127091"/>
                </a:lnTo>
                <a:lnTo>
                  <a:pt x="308784" y="122728"/>
                </a:lnTo>
                <a:lnTo>
                  <a:pt x="303034" y="121996"/>
                </a:lnTo>
                <a:lnTo>
                  <a:pt x="300062" y="121831"/>
                </a:lnTo>
                <a:lnTo>
                  <a:pt x="298627" y="121831"/>
                </a:lnTo>
                <a:lnTo>
                  <a:pt x="284795" y="123505"/>
                </a:lnTo>
                <a:lnTo>
                  <a:pt x="272752" y="127707"/>
                </a:lnTo>
                <a:lnTo>
                  <a:pt x="261937" y="133208"/>
                </a:lnTo>
                <a:lnTo>
                  <a:pt x="259105" y="134785"/>
                </a:lnTo>
                <a:lnTo>
                  <a:pt x="247716" y="140858"/>
                </a:lnTo>
                <a:lnTo>
                  <a:pt x="235985" y="145292"/>
                </a:lnTo>
                <a:lnTo>
                  <a:pt x="224040" y="146837"/>
                </a:lnTo>
                <a:lnTo>
                  <a:pt x="221805" y="146786"/>
                </a:lnTo>
                <a:lnTo>
                  <a:pt x="207903" y="146131"/>
                </a:lnTo>
                <a:lnTo>
                  <a:pt x="195471" y="145477"/>
                </a:lnTo>
                <a:lnTo>
                  <a:pt x="183955" y="144728"/>
                </a:lnTo>
                <a:lnTo>
                  <a:pt x="172799" y="143787"/>
                </a:lnTo>
                <a:lnTo>
                  <a:pt x="161449" y="142559"/>
                </a:lnTo>
                <a:lnTo>
                  <a:pt x="149350" y="140947"/>
                </a:lnTo>
                <a:lnTo>
                  <a:pt x="135948" y="138856"/>
                </a:lnTo>
                <a:lnTo>
                  <a:pt x="120992" y="136245"/>
                </a:lnTo>
                <a:lnTo>
                  <a:pt x="109131" y="134018"/>
                </a:lnTo>
                <a:lnTo>
                  <a:pt x="97528" y="131739"/>
                </a:lnTo>
                <a:lnTo>
                  <a:pt x="97528" y="138914"/>
                </a:lnTo>
                <a:lnTo>
                  <a:pt x="113752" y="142062"/>
                </a:lnTo>
                <a:lnTo>
                  <a:pt x="119722" y="143167"/>
                </a:lnTo>
                <a:lnTo>
                  <a:pt x="134927" y="145823"/>
                </a:lnTo>
                <a:lnTo>
                  <a:pt x="148345" y="147915"/>
                </a:lnTo>
                <a:lnTo>
                  <a:pt x="160499" y="149534"/>
                </a:lnTo>
                <a:lnTo>
                  <a:pt x="171915" y="150773"/>
                </a:lnTo>
                <a:lnTo>
                  <a:pt x="183115" y="151726"/>
                </a:lnTo>
                <a:lnTo>
                  <a:pt x="194623" y="152483"/>
                </a:lnTo>
                <a:lnTo>
                  <a:pt x="206963" y="153138"/>
                </a:lnTo>
                <a:lnTo>
                  <a:pt x="220658" y="153784"/>
                </a:lnTo>
                <a:lnTo>
                  <a:pt x="224040" y="153885"/>
                </a:lnTo>
                <a:lnTo>
                  <a:pt x="237666" y="152127"/>
                </a:lnTo>
                <a:lnTo>
                  <a:pt x="249599" y="147755"/>
                </a:lnTo>
                <a:lnTo>
                  <a:pt x="260458" y="142091"/>
                </a:lnTo>
                <a:lnTo>
                  <a:pt x="262534" y="140931"/>
                </a:lnTo>
                <a:lnTo>
                  <a:pt x="273723" y="135020"/>
                </a:lnTo>
                <a:lnTo>
                  <a:pt x="285459" y="130610"/>
                </a:lnTo>
                <a:lnTo>
                  <a:pt x="298627" y="128879"/>
                </a:lnTo>
                <a:lnTo>
                  <a:pt x="302526" y="129019"/>
                </a:lnTo>
                <a:lnTo>
                  <a:pt x="315783" y="132270"/>
                </a:lnTo>
                <a:lnTo>
                  <a:pt x="325955" y="138892"/>
                </a:lnTo>
                <a:lnTo>
                  <a:pt x="326415" y="139268"/>
                </a:lnTo>
                <a:lnTo>
                  <a:pt x="335014" y="146781"/>
                </a:lnTo>
                <a:lnTo>
                  <a:pt x="345384" y="154867"/>
                </a:lnTo>
                <a:lnTo>
                  <a:pt x="350697" y="158165"/>
                </a:lnTo>
                <a:lnTo>
                  <a:pt x="361178" y="162759"/>
                </a:lnTo>
                <a:lnTo>
                  <a:pt x="373402" y="166220"/>
                </a:lnTo>
                <a:lnTo>
                  <a:pt x="386676" y="168872"/>
                </a:lnTo>
                <a:lnTo>
                  <a:pt x="394182" y="170103"/>
                </a:lnTo>
                <a:lnTo>
                  <a:pt x="408419" y="172168"/>
                </a:lnTo>
                <a:lnTo>
                  <a:pt x="421658" y="174081"/>
                </a:lnTo>
                <a:lnTo>
                  <a:pt x="432916" y="176096"/>
                </a:lnTo>
                <a:lnTo>
                  <a:pt x="436257" y="176885"/>
                </a:lnTo>
                <a:lnTo>
                  <a:pt x="447457" y="179483"/>
                </a:lnTo>
                <a:lnTo>
                  <a:pt x="460320" y="181995"/>
                </a:lnTo>
                <a:lnTo>
                  <a:pt x="474000" y="184323"/>
                </a:lnTo>
                <a:lnTo>
                  <a:pt x="487651" y="186366"/>
                </a:lnTo>
                <a:lnTo>
                  <a:pt x="500425" y="188024"/>
                </a:lnTo>
                <a:lnTo>
                  <a:pt x="511543" y="189204"/>
                </a:lnTo>
                <a:lnTo>
                  <a:pt x="523942" y="190573"/>
                </a:lnTo>
                <a:lnTo>
                  <a:pt x="536386" y="192295"/>
                </a:lnTo>
                <a:lnTo>
                  <a:pt x="548917" y="194118"/>
                </a:lnTo>
                <a:lnTo>
                  <a:pt x="561573" y="195794"/>
                </a:lnTo>
                <a:lnTo>
                  <a:pt x="574395" y="197073"/>
                </a:lnTo>
                <a:lnTo>
                  <a:pt x="581660" y="197523"/>
                </a:lnTo>
                <a:lnTo>
                  <a:pt x="594575" y="198111"/>
                </a:lnTo>
                <a:lnTo>
                  <a:pt x="607397" y="198677"/>
                </a:lnTo>
                <a:lnTo>
                  <a:pt x="620131" y="199187"/>
                </a:lnTo>
                <a:lnTo>
                  <a:pt x="632780" y="199602"/>
                </a:lnTo>
                <a:lnTo>
                  <a:pt x="645349" y="199889"/>
                </a:lnTo>
                <a:lnTo>
                  <a:pt x="671939" y="199894"/>
                </a:lnTo>
                <a:lnTo>
                  <a:pt x="684703" y="199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2814907" y="1449760"/>
            <a:ext cx="825974" cy="211828"/>
          </a:xfrm>
          <a:custGeom>
            <a:avLst/>
            <a:gdLst/>
            <a:ahLst/>
            <a:cxnLst/>
            <a:rect l="l" t="t" r="r" b="b"/>
            <a:pathLst>
              <a:path w="825974" h="211828">
                <a:moveTo>
                  <a:pt x="677348" y="211747"/>
                </a:moveTo>
                <a:lnTo>
                  <a:pt x="690044" y="211085"/>
                </a:lnTo>
                <a:lnTo>
                  <a:pt x="702927" y="209450"/>
                </a:lnTo>
                <a:lnTo>
                  <a:pt x="715881" y="207000"/>
                </a:lnTo>
                <a:lnTo>
                  <a:pt x="728788" y="203895"/>
                </a:lnTo>
                <a:lnTo>
                  <a:pt x="741528" y="200295"/>
                </a:lnTo>
                <a:lnTo>
                  <a:pt x="753984" y="196358"/>
                </a:lnTo>
                <a:lnTo>
                  <a:pt x="766038" y="192245"/>
                </a:lnTo>
                <a:lnTo>
                  <a:pt x="777573" y="188115"/>
                </a:lnTo>
                <a:lnTo>
                  <a:pt x="788469" y="184127"/>
                </a:lnTo>
                <a:lnTo>
                  <a:pt x="802240" y="178027"/>
                </a:lnTo>
                <a:lnTo>
                  <a:pt x="812194" y="170614"/>
                </a:lnTo>
                <a:lnTo>
                  <a:pt x="819732" y="160450"/>
                </a:lnTo>
                <a:lnTo>
                  <a:pt x="824148" y="149453"/>
                </a:lnTo>
                <a:lnTo>
                  <a:pt x="825974" y="139010"/>
                </a:lnTo>
                <a:lnTo>
                  <a:pt x="825219" y="127229"/>
                </a:lnTo>
                <a:lnTo>
                  <a:pt x="820746" y="115456"/>
                </a:lnTo>
                <a:lnTo>
                  <a:pt x="811417" y="105034"/>
                </a:lnTo>
                <a:lnTo>
                  <a:pt x="798697" y="98196"/>
                </a:lnTo>
                <a:lnTo>
                  <a:pt x="682949" y="190004"/>
                </a:lnTo>
                <a:lnTo>
                  <a:pt x="85956" y="20543"/>
                </a:lnTo>
                <a:lnTo>
                  <a:pt x="85956" y="136926"/>
                </a:lnTo>
                <a:lnTo>
                  <a:pt x="97230" y="138654"/>
                </a:lnTo>
                <a:lnTo>
                  <a:pt x="109830" y="140428"/>
                </a:lnTo>
                <a:lnTo>
                  <a:pt x="120276" y="141871"/>
                </a:lnTo>
                <a:lnTo>
                  <a:pt x="132875" y="143450"/>
                </a:lnTo>
                <a:lnTo>
                  <a:pt x="145490" y="144712"/>
                </a:lnTo>
                <a:lnTo>
                  <a:pt x="158121" y="145730"/>
                </a:lnTo>
                <a:lnTo>
                  <a:pt x="170769" y="146578"/>
                </a:lnTo>
                <a:lnTo>
                  <a:pt x="183435" y="147331"/>
                </a:lnTo>
                <a:lnTo>
                  <a:pt x="196117" y="148063"/>
                </a:lnTo>
                <a:lnTo>
                  <a:pt x="208817" y="148847"/>
                </a:lnTo>
                <a:lnTo>
                  <a:pt x="221534" y="149757"/>
                </a:lnTo>
                <a:lnTo>
                  <a:pt x="227553" y="150253"/>
                </a:lnTo>
                <a:lnTo>
                  <a:pt x="239622" y="151091"/>
                </a:lnTo>
                <a:lnTo>
                  <a:pt x="252333" y="151729"/>
                </a:lnTo>
                <a:lnTo>
                  <a:pt x="265408" y="152381"/>
                </a:lnTo>
                <a:lnTo>
                  <a:pt x="278569" y="153261"/>
                </a:lnTo>
                <a:lnTo>
                  <a:pt x="291540" y="154585"/>
                </a:lnTo>
                <a:lnTo>
                  <a:pt x="304041" y="156566"/>
                </a:lnTo>
                <a:lnTo>
                  <a:pt x="315795" y="159419"/>
                </a:lnTo>
                <a:lnTo>
                  <a:pt x="316440" y="159613"/>
                </a:lnTo>
                <a:lnTo>
                  <a:pt x="328293" y="163115"/>
                </a:lnTo>
                <a:lnTo>
                  <a:pt x="340282" y="166437"/>
                </a:lnTo>
                <a:lnTo>
                  <a:pt x="352397" y="169592"/>
                </a:lnTo>
                <a:lnTo>
                  <a:pt x="364624" y="172587"/>
                </a:lnTo>
                <a:lnTo>
                  <a:pt x="376953" y="175435"/>
                </a:lnTo>
                <a:lnTo>
                  <a:pt x="389370" y="178144"/>
                </a:lnTo>
                <a:lnTo>
                  <a:pt x="401864" y="180725"/>
                </a:lnTo>
                <a:lnTo>
                  <a:pt x="414423" y="183188"/>
                </a:lnTo>
                <a:lnTo>
                  <a:pt x="427034" y="185543"/>
                </a:lnTo>
                <a:lnTo>
                  <a:pt x="439687" y="187800"/>
                </a:lnTo>
                <a:lnTo>
                  <a:pt x="452368" y="189969"/>
                </a:lnTo>
                <a:lnTo>
                  <a:pt x="465065" y="192061"/>
                </a:lnTo>
                <a:lnTo>
                  <a:pt x="477768" y="194085"/>
                </a:lnTo>
                <a:lnTo>
                  <a:pt x="490462" y="196051"/>
                </a:lnTo>
                <a:lnTo>
                  <a:pt x="503138" y="197970"/>
                </a:lnTo>
                <a:lnTo>
                  <a:pt x="515782" y="199852"/>
                </a:lnTo>
                <a:lnTo>
                  <a:pt x="528382" y="201707"/>
                </a:lnTo>
                <a:lnTo>
                  <a:pt x="540927" y="203544"/>
                </a:lnTo>
                <a:lnTo>
                  <a:pt x="553404" y="205375"/>
                </a:lnTo>
                <a:lnTo>
                  <a:pt x="556914" y="205892"/>
                </a:lnTo>
                <a:lnTo>
                  <a:pt x="569675" y="207597"/>
                </a:lnTo>
                <a:lnTo>
                  <a:pt x="582356" y="208958"/>
                </a:lnTo>
                <a:lnTo>
                  <a:pt x="594981" y="210009"/>
                </a:lnTo>
                <a:lnTo>
                  <a:pt x="607575" y="210786"/>
                </a:lnTo>
                <a:lnTo>
                  <a:pt x="620162" y="211325"/>
                </a:lnTo>
                <a:lnTo>
                  <a:pt x="632767" y="211660"/>
                </a:lnTo>
                <a:lnTo>
                  <a:pt x="645415" y="211828"/>
                </a:lnTo>
                <a:lnTo>
                  <a:pt x="677348" y="21174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2811386" y="1448184"/>
            <a:ext cx="833107" cy="216927"/>
          </a:xfrm>
          <a:custGeom>
            <a:avLst/>
            <a:gdLst/>
            <a:ahLst/>
            <a:cxnLst/>
            <a:rect l="l" t="t" r="r" b="b"/>
            <a:pathLst>
              <a:path w="833107" h="216927">
                <a:moveTo>
                  <a:pt x="680897" y="216839"/>
                </a:moveTo>
                <a:lnTo>
                  <a:pt x="693742" y="216172"/>
                </a:lnTo>
                <a:lnTo>
                  <a:pt x="706726" y="214541"/>
                </a:lnTo>
                <a:lnTo>
                  <a:pt x="719740" y="212104"/>
                </a:lnTo>
                <a:lnTo>
                  <a:pt x="732672" y="209017"/>
                </a:lnTo>
                <a:lnTo>
                  <a:pt x="745412" y="205438"/>
                </a:lnTo>
                <a:lnTo>
                  <a:pt x="757848" y="201526"/>
                </a:lnTo>
                <a:lnTo>
                  <a:pt x="769869" y="197438"/>
                </a:lnTo>
                <a:lnTo>
                  <a:pt x="781366" y="193331"/>
                </a:lnTo>
                <a:lnTo>
                  <a:pt x="792226" y="189363"/>
                </a:lnTo>
                <a:lnTo>
                  <a:pt x="806607" y="183167"/>
                </a:lnTo>
                <a:lnTo>
                  <a:pt x="816730" y="176071"/>
                </a:lnTo>
                <a:lnTo>
                  <a:pt x="824919" y="166186"/>
                </a:lnTo>
                <a:lnTo>
                  <a:pt x="830417" y="154029"/>
                </a:lnTo>
                <a:lnTo>
                  <a:pt x="832281" y="147777"/>
                </a:lnTo>
                <a:lnTo>
                  <a:pt x="833107" y="142811"/>
                </a:lnTo>
                <a:lnTo>
                  <a:pt x="833107" y="130060"/>
                </a:lnTo>
                <a:lnTo>
                  <a:pt x="831443" y="121881"/>
                </a:lnTo>
                <a:lnTo>
                  <a:pt x="826833" y="114477"/>
                </a:lnTo>
                <a:lnTo>
                  <a:pt x="819188" y="105543"/>
                </a:lnTo>
                <a:lnTo>
                  <a:pt x="807933" y="98318"/>
                </a:lnTo>
                <a:lnTo>
                  <a:pt x="801585" y="95783"/>
                </a:lnTo>
                <a:lnTo>
                  <a:pt x="684288" y="188836"/>
                </a:lnTo>
                <a:lnTo>
                  <a:pt x="688657" y="194348"/>
                </a:lnTo>
                <a:lnTo>
                  <a:pt x="802868" y="103756"/>
                </a:lnTo>
                <a:lnTo>
                  <a:pt x="801014" y="103073"/>
                </a:lnTo>
                <a:lnTo>
                  <a:pt x="802220" y="99771"/>
                </a:lnTo>
                <a:lnTo>
                  <a:pt x="804418" y="102527"/>
                </a:lnTo>
                <a:lnTo>
                  <a:pt x="810971" y="106743"/>
                </a:lnTo>
                <a:lnTo>
                  <a:pt x="817067" y="112153"/>
                </a:lnTo>
                <a:lnTo>
                  <a:pt x="820851" y="118211"/>
                </a:lnTo>
                <a:lnTo>
                  <a:pt x="824623" y="124256"/>
                </a:lnTo>
                <a:lnTo>
                  <a:pt x="826071" y="131076"/>
                </a:lnTo>
                <a:lnTo>
                  <a:pt x="826071" y="142074"/>
                </a:lnTo>
                <a:lnTo>
                  <a:pt x="821563" y="159245"/>
                </a:lnTo>
                <a:lnTo>
                  <a:pt x="812495" y="170395"/>
                </a:lnTo>
                <a:lnTo>
                  <a:pt x="800608" y="178790"/>
                </a:lnTo>
                <a:lnTo>
                  <a:pt x="781198" y="185912"/>
                </a:lnTo>
                <a:lnTo>
                  <a:pt x="769640" y="190062"/>
                </a:lnTo>
                <a:lnTo>
                  <a:pt x="757563" y="194203"/>
                </a:lnTo>
                <a:lnTo>
                  <a:pt x="745093" y="198172"/>
                </a:lnTo>
                <a:lnTo>
                  <a:pt x="732355" y="201809"/>
                </a:lnTo>
                <a:lnTo>
                  <a:pt x="719476" y="204952"/>
                </a:lnTo>
                <a:lnTo>
                  <a:pt x="706580" y="207439"/>
                </a:lnTo>
                <a:lnTo>
                  <a:pt x="693793" y="209109"/>
                </a:lnTo>
                <a:lnTo>
                  <a:pt x="681242" y="209799"/>
                </a:lnTo>
                <a:lnTo>
                  <a:pt x="646469" y="209860"/>
                </a:lnTo>
                <a:lnTo>
                  <a:pt x="633781" y="209662"/>
                </a:lnTo>
                <a:lnTo>
                  <a:pt x="621142" y="209287"/>
                </a:lnTo>
                <a:lnTo>
                  <a:pt x="608527" y="208700"/>
                </a:lnTo>
                <a:lnTo>
                  <a:pt x="595908" y="207865"/>
                </a:lnTo>
                <a:lnTo>
                  <a:pt x="583262" y="206745"/>
                </a:lnTo>
                <a:lnTo>
                  <a:pt x="570561" y="205304"/>
                </a:lnTo>
                <a:lnTo>
                  <a:pt x="560958" y="203987"/>
                </a:lnTo>
                <a:lnTo>
                  <a:pt x="548472" y="202153"/>
                </a:lnTo>
                <a:lnTo>
                  <a:pt x="535918" y="200314"/>
                </a:lnTo>
                <a:lnTo>
                  <a:pt x="523307" y="198461"/>
                </a:lnTo>
                <a:lnTo>
                  <a:pt x="510653" y="196584"/>
                </a:lnTo>
                <a:lnTo>
                  <a:pt x="497967" y="194673"/>
                </a:lnTo>
                <a:lnTo>
                  <a:pt x="485261" y="192717"/>
                </a:lnTo>
                <a:lnTo>
                  <a:pt x="472548" y="190706"/>
                </a:lnTo>
                <a:lnTo>
                  <a:pt x="459840" y="188632"/>
                </a:lnTo>
                <a:lnTo>
                  <a:pt x="447149" y="186482"/>
                </a:lnTo>
                <a:lnTo>
                  <a:pt x="434486" y="184248"/>
                </a:lnTo>
                <a:lnTo>
                  <a:pt x="421865" y="181920"/>
                </a:lnTo>
                <a:lnTo>
                  <a:pt x="409297" y="179487"/>
                </a:lnTo>
                <a:lnTo>
                  <a:pt x="396794" y="176940"/>
                </a:lnTo>
                <a:lnTo>
                  <a:pt x="384369" y="174267"/>
                </a:lnTo>
                <a:lnTo>
                  <a:pt x="372034" y="171460"/>
                </a:lnTo>
                <a:lnTo>
                  <a:pt x="359800" y="168509"/>
                </a:lnTo>
                <a:lnTo>
                  <a:pt x="347680" y="165402"/>
                </a:lnTo>
                <a:lnTo>
                  <a:pt x="335687" y="162131"/>
                </a:lnTo>
                <a:lnTo>
                  <a:pt x="323831" y="158685"/>
                </a:lnTo>
                <a:lnTo>
                  <a:pt x="320979" y="157822"/>
                </a:lnTo>
                <a:lnTo>
                  <a:pt x="309054" y="154855"/>
                </a:lnTo>
                <a:lnTo>
                  <a:pt x="296457" y="152791"/>
                </a:lnTo>
                <a:lnTo>
                  <a:pt x="283453" y="151414"/>
                </a:lnTo>
                <a:lnTo>
                  <a:pt x="270311" y="150506"/>
                </a:lnTo>
                <a:lnTo>
                  <a:pt x="257297" y="149851"/>
                </a:lnTo>
                <a:lnTo>
                  <a:pt x="244676" y="149234"/>
                </a:lnTo>
                <a:lnTo>
                  <a:pt x="232717" y="148437"/>
                </a:lnTo>
                <a:lnTo>
                  <a:pt x="218577" y="147325"/>
                </a:lnTo>
                <a:lnTo>
                  <a:pt x="205814" y="146488"/>
                </a:lnTo>
                <a:lnTo>
                  <a:pt x="193089" y="145739"/>
                </a:lnTo>
                <a:lnTo>
                  <a:pt x="180402" y="145003"/>
                </a:lnTo>
                <a:lnTo>
                  <a:pt x="167753" y="144207"/>
                </a:lnTo>
                <a:lnTo>
                  <a:pt x="155141" y="143277"/>
                </a:lnTo>
                <a:lnTo>
                  <a:pt x="142564" y="142139"/>
                </a:lnTo>
                <a:lnTo>
                  <a:pt x="130023" y="140719"/>
                </a:lnTo>
                <a:lnTo>
                  <a:pt x="124282" y="139954"/>
                </a:lnTo>
                <a:lnTo>
                  <a:pt x="111924" y="138252"/>
                </a:lnTo>
                <a:lnTo>
                  <a:pt x="99169" y="136440"/>
                </a:lnTo>
                <a:lnTo>
                  <a:pt x="89479" y="134922"/>
                </a:lnTo>
                <a:lnTo>
                  <a:pt x="89479" y="142056"/>
                </a:lnTo>
                <a:lnTo>
                  <a:pt x="99468" y="143594"/>
                </a:lnTo>
                <a:lnTo>
                  <a:pt x="111988" y="145359"/>
                </a:lnTo>
                <a:lnTo>
                  <a:pt x="123304" y="146926"/>
                </a:lnTo>
                <a:lnTo>
                  <a:pt x="135981" y="148518"/>
                </a:lnTo>
                <a:lnTo>
                  <a:pt x="148653" y="149791"/>
                </a:lnTo>
                <a:lnTo>
                  <a:pt x="161320" y="150816"/>
                </a:lnTo>
                <a:lnTo>
                  <a:pt x="173982" y="151669"/>
                </a:lnTo>
                <a:lnTo>
                  <a:pt x="186641" y="152424"/>
                </a:lnTo>
                <a:lnTo>
                  <a:pt x="199296" y="153154"/>
                </a:lnTo>
                <a:lnTo>
                  <a:pt x="211948" y="153934"/>
                </a:lnTo>
                <a:lnTo>
                  <a:pt x="224599" y="154838"/>
                </a:lnTo>
                <a:lnTo>
                  <a:pt x="230771" y="155346"/>
                </a:lnTo>
                <a:lnTo>
                  <a:pt x="243046" y="156190"/>
                </a:lnTo>
                <a:lnTo>
                  <a:pt x="255911" y="156837"/>
                </a:lnTo>
                <a:lnTo>
                  <a:pt x="269078" y="157500"/>
                </a:lnTo>
                <a:lnTo>
                  <a:pt x="282256" y="158393"/>
                </a:lnTo>
                <a:lnTo>
                  <a:pt x="295156" y="159729"/>
                </a:lnTo>
                <a:lnTo>
                  <a:pt x="307487" y="161719"/>
                </a:lnTo>
                <a:lnTo>
                  <a:pt x="318922" y="164566"/>
                </a:lnTo>
                <a:lnTo>
                  <a:pt x="330809" y="168075"/>
                </a:lnTo>
                <a:lnTo>
                  <a:pt x="342829" y="171404"/>
                </a:lnTo>
                <a:lnTo>
                  <a:pt x="354969" y="174564"/>
                </a:lnTo>
                <a:lnTo>
                  <a:pt x="367218" y="177565"/>
                </a:lnTo>
                <a:lnTo>
                  <a:pt x="379563" y="180417"/>
                </a:lnTo>
                <a:lnTo>
                  <a:pt x="391993" y="183130"/>
                </a:lnTo>
                <a:lnTo>
                  <a:pt x="404497" y="185715"/>
                </a:lnTo>
                <a:lnTo>
                  <a:pt x="417061" y="188180"/>
                </a:lnTo>
                <a:lnTo>
                  <a:pt x="429674" y="190537"/>
                </a:lnTo>
                <a:lnTo>
                  <a:pt x="442325" y="192796"/>
                </a:lnTo>
                <a:lnTo>
                  <a:pt x="455001" y="194966"/>
                </a:lnTo>
                <a:lnTo>
                  <a:pt x="467690" y="197058"/>
                </a:lnTo>
                <a:lnTo>
                  <a:pt x="480381" y="199082"/>
                </a:lnTo>
                <a:lnTo>
                  <a:pt x="493062" y="201048"/>
                </a:lnTo>
                <a:lnTo>
                  <a:pt x="505721" y="202966"/>
                </a:lnTo>
                <a:lnTo>
                  <a:pt x="518345" y="204847"/>
                </a:lnTo>
                <a:lnTo>
                  <a:pt x="530924" y="206700"/>
                </a:lnTo>
                <a:lnTo>
                  <a:pt x="543444" y="208536"/>
                </a:lnTo>
                <a:lnTo>
                  <a:pt x="555895" y="210364"/>
                </a:lnTo>
                <a:lnTo>
                  <a:pt x="559930" y="210959"/>
                </a:lnTo>
                <a:lnTo>
                  <a:pt x="572744" y="212671"/>
                </a:lnTo>
                <a:lnTo>
                  <a:pt x="585472" y="214038"/>
                </a:lnTo>
                <a:lnTo>
                  <a:pt x="598138" y="215094"/>
                </a:lnTo>
                <a:lnTo>
                  <a:pt x="610765" y="215876"/>
                </a:lnTo>
                <a:lnTo>
                  <a:pt x="623377" y="216418"/>
                </a:lnTo>
                <a:lnTo>
                  <a:pt x="635997" y="216757"/>
                </a:lnTo>
                <a:lnTo>
                  <a:pt x="648648" y="216927"/>
                </a:lnTo>
                <a:lnTo>
                  <a:pt x="680897" y="216839"/>
                </a:lnTo>
                <a:close/>
              </a:path>
              <a:path w="833107" h="216927">
                <a:moveTo>
                  <a:pt x="804418" y="102527"/>
                </a:moveTo>
                <a:lnTo>
                  <a:pt x="802220" y="99771"/>
                </a:lnTo>
                <a:lnTo>
                  <a:pt x="801014" y="103073"/>
                </a:lnTo>
                <a:lnTo>
                  <a:pt x="802868" y="103756"/>
                </a:lnTo>
                <a:lnTo>
                  <a:pt x="810971" y="106743"/>
                </a:lnTo>
                <a:lnTo>
                  <a:pt x="804418" y="102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2827878" y="1253468"/>
            <a:ext cx="792351" cy="396973"/>
          </a:xfrm>
          <a:custGeom>
            <a:avLst/>
            <a:gdLst/>
            <a:ahLst/>
            <a:cxnLst/>
            <a:rect l="l" t="t" r="r" b="b"/>
            <a:pathLst>
              <a:path w="792351" h="396973">
                <a:moveTo>
                  <a:pt x="662446" y="396501"/>
                </a:moveTo>
                <a:lnTo>
                  <a:pt x="675025" y="395404"/>
                </a:lnTo>
                <a:lnTo>
                  <a:pt x="686812" y="393572"/>
                </a:lnTo>
                <a:lnTo>
                  <a:pt x="700145" y="390590"/>
                </a:lnTo>
                <a:lnTo>
                  <a:pt x="711713" y="387463"/>
                </a:lnTo>
                <a:lnTo>
                  <a:pt x="719061" y="385305"/>
                </a:lnTo>
                <a:lnTo>
                  <a:pt x="731136" y="381411"/>
                </a:lnTo>
                <a:lnTo>
                  <a:pt x="742965" y="376753"/>
                </a:lnTo>
                <a:lnTo>
                  <a:pt x="754398" y="371079"/>
                </a:lnTo>
                <a:lnTo>
                  <a:pt x="767797" y="362002"/>
                </a:lnTo>
                <a:lnTo>
                  <a:pt x="776849" y="353058"/>
                </a:lnTo>
                <a:lnTo>
                  <a:pt x="784179" y="342408"/>
                </a:lnTo>
                <a:lnTo>
                  <a:pt x="789366" y="329980"/>
                </a:lnTo>
                <a:lnTo>
                  <a:pt x="791019" y="323113"/>
                </a:lnTo>
                <a:lnTo>
                  <a:pt x="792351" y="309765"/>
                </a:lnTo>
                <a:lnTo>
                  <a:pt x="791634" y="296193"/>
                </a:lnTo>
                <a:lnTo>
                  <a:pt x="789049" y="283069"/>
                </a:lnTo>
                <a:lnTo>
                  <a:pt x="784776" y="271062"/>
                </a:lnTo>
                <a:lnTo>
                  <a:pt x="778996" y="260842"/>
                </a:lnTo>
                <a:lnTo>
                  <a:pt x="773036" y="254063"/>
                </a:lnTo>
                <a:lnTo>
                  <a:pt x="763002" y="246361"/>
                </a:lnTo>
                <a:lnTo>
                  <a:pt x="752015" y="240201"/>
                </a:lnTo>
                <a:lnTo>
                  <a:pt x="740251" y="235366"/>
                </a:lnTo>
                <a:lnTo>
                  <a:pt x="727891" y="231636"/>
                </a:lnTo>
                <a:lnTo>
                  <a:pt x="715111" y="228795"/>
                </a:lnTo>
                <a:lnTo>
                  <a:pt x="702092" y="226623"/>
                </a:lnTo>
                <a:lnTo>
                  <a:pt x="689012" y="224903"/>
                </a:lnTo>
                <a:lnTo>
                  <a:pt x="676049" y="223416"/>
                </a:lnTo>
                <a:lnTo>
                  <a:pt x="665149" y="222161"/>
                </a:lnTo>
                <a:lnTo>
                  <a:pt x="652411" y="220533"/>
                </a:lnTo>
                <a:lnTo>
                  <a:pt x="639894" y="218812"/>
                </a:lnTo>
                <a:lnTo>
                  <a:pt x="627430" y="217079"/>
                </a:lnTo>
                <a:lnTo>
                  <a:pt x="614854" y="215416"/>
                </a:lnTo>
                <a:lnTo>
                  <a:pt x="609917" y="214807"/>
                </a:lnTo>
                <a:lnTo>
                  <a:pt x="600740" y="212996"/>
                </a:lnTo>
                <a:lnTo>
                  <a:pt x="588728" y="209628"/>
                </a:lnTo>
                <a:lnTo>
                  <a:pt x="574976" y="205137"/>
                </a:lnTo>
                <a:lnTo>
                  <a:pt x="560576" y="199961"/>
                </a:lnTo>
                <a:lnTo>
                  <a:pt x="546625" y="194533"/>
                </a:lnTo>
                <a:lnTo>
                  <a:pt x="534215" y="189291"/>
                </a:lnTo>
                <a:lnTo>
                  <a:pt x="524441" y="184669"/>
                </a:lnTo>
                <a:lnTo>
                  <a:pt x="511278" y="175670"/>
                </a:lnTo>
                <a:lnTo>
                  <a:pt x="502349" y="166448"/>
                </a:lnTo>
                <a:lnTo>
                  <a:pt x="494436" y="156233"/>
                </a:lnTo>
                <a:lnTo>
                  <a:pt x="487578" y="146380"/>
                </a:lnTo>
                <a:lnTo>
                  <a:pt x="479222" y="134984"/>
                </a:lnTo>
                <a:lnTo>
                  <a:pt x="471235" y="125261"/>
                </a:lnTo>
                <a:lnTo>
                  <a:pt x="463520" y="116427"/>
                </a:lnTo>
                <a:lnTo>
                  <a:pt x="455985" y="107696"/>
                </a:lnTo>
                <a:lnTo>
                  <a:pt x="448535" y="98285"/>
                </a:lnTo>
                <a:lnTo>
                  <a:pt x="441077" y="87408"/>
                </a:lnTo>
                <a:lnTo>
                  <a:pt x="436613" y="79946"/>
                </a:lnTo>
                <a:lnTo>
                  <a:pt x="430831" y="70078"/>
                </a:lnTo>
                <a:lnTo>
                  <a:pt x="424312" y="59048"/>
                </a:lnTo>
                <a:lnTo>
                  <a:pt x="417705" y="47222"/>
                </a:lnTo>
                <a:lnTo>
                  <a:pt x="411658" y="34966"/>
                </a:lnTo>
                <a:lnTo>
                  <a:pt x="406819" y="22647"/>
                </a:lnTo>
                <a:lnTo>
                  <a:pt x="403837" y="10631"/>
                </a:lnTo>
                <a:lnTo>
                  <a:pt x="403300" y="0"/>
                </a:lnTo>
                <a:lnTo>
                  <a:pt x="72986" y="3512"/>
                </a:lnTo>
                <a:lnTo>
                  <a:pt x="72986" y="315112"/>
                </a:lnTo>
                <a:lnTo>
                  <a:pt x="78133" y="316192"/>
                </a:lnTo>
                <a:lnTo>
                  <a:pt x="80822" y="316382"/>
                </a:lnTo>
                <a:lnTo>
                  <a:pt x="92954" y="317236"/>
                </a:lnTo>
                <a:lnTo>
                  <a:pt x="105752" y="318853"/>
                </a:lnTo>
                <a:lnTo>
                  <a:pt x="118846" y="320961"/>
                </a:lnTo>
                <a:lnTo>
                  <a:pt x="131868" y="323286"/>
                </a:lnTo>
                <a:lnTo>
                  <a:pt x="144449" y="325554"/>
                </a:lnTo>
                <a:lnTo>
                  <a:pt x="156336" y="327507"/>
                </a:lnTo>
                <a:lnTo>
                  <a:pt x="168930" y="329156"/>
                </a:lnTo>
                <a:lnTo>
                  <a:pt x="181490" y="330364"/>
                </a:lnTo>
                <a:lnTo>
                  <a:pt x="194077" y="331185"/>
                </a:lnTo>
                <a:lnTo>
                  <a:pt x="206755" y="331674"/>
                </a:lnTo>
                <a:lnTo>
                  <a:pt x="219584" y="331884"/>
                </a:lnTo>
                <a:lnTo>
                  <a:pt x="224916" y="331901"/>
                </a:lnTo>
                <a:lnTo>
                  <a:pt x="235444" y="332592"/>
                </a:lnTo>
                <a:lnTo>
                  <a:pt x="250235" y="334183"/>
                </a:lnTo>
                <a:lnTo>
                  <a:pt x="265618" y="335952"/>
                </a:lnTo>
                <a:lnTo>
                  <a:pt x="277919" y="337178"/>
                </a:lnTo>
                <a:lnTo>
                  <a:pt x="281736" y="337362"/>
                </a:lnTo>
                <a:lnTo>
                  <a:pt x="294586" y="339568"/>
                </a:lnTo>
                <a:lnTo>
                  <a:pt x="307394" y="342482"/>
                </a:lnTo>
                <a:lnTo>
                  <a:pt x="320072" y="345854"/>
                </a:lnTo>
                <a:lnTo>
                  <a:pt x="332533" y="349432"/>
                </a:lnTo>
                <a:lnTo>
                  <a:pt x="344688" y="352962"/>
                </a:lnTo>
                <a:lnTo>
                  <a:pt x="356449" y="356194"/>
                </a:lnTo>
                <a:lnTo>
                  <a:pt x="365683" y="358432"/>
                </a:lnTo>
                <a:lnTo>
                  <a:pt x="378377" y="361181"/>
                </a:lnTo>
                <a:lnTo>
                  <a:pt x="390975" y="363799"/>
                </a:lnTo>
                <a:lnTo>
                  <a:pt x="403495" y="366304"/>
                </a:lnTo>
                <a:lnTo>
                  <a:pt x="415956" y="368715"/>
                </a:lnTo>
                <a:lnTo>
                  <a:pt x="428373" y="371052"/>
                </a:lnTo>
                <a:lnTo>
                  <a:pt x="440764" y="373333"/>
                </a:lnTo>
                <a:lnTo>
                  <a:pt x="453147" y="375577"/>
                </a:lnTo>
                <a:lnTo>
                  <a:pt x="465539" y="377804"/>
                </a:lnTo>
                <a:lnTo>
                  <a:pt x="477958" y="380033"/>
                </a:lnTo>
                <a:lnTo>
                  <a:pt x="487971" y="381838"/>
                </a:lnTo>
                <a:lnTo>
                  <a:pt x="500242" y="383934"/>
                </a:lnTo>
                <a:lnTo>
                  <a:pt x="512736" y="385837"/>
                </a:lnTo>
                <a:lnTo>
                  <a:pt x="525394" y="387563"/>
                </a:lnTo>
                <a:lnTo>
                  <a:pt x="538154" y="389128"/>
                </a:lnTo>
                <a:lnTo>
                  <a:pt x="550958" y="390550"/>
                </a:lnTo>
                <a:lnTo>
                  <a:pt x="563744" y="391845"/>
                </a:lnTo>
                <a:lnTo>
                  <a:pt x="576453" y="393032"/>
                </a:lnTo>
                <a:lnTo>
                  <a:pt x="589024" y="394126"/>
                </a:lnTo>
                <a:lnTo>
                  <a:pt x="598296" y="394893"/>
                </a:lnTo>
                <a:lnTo>
                  <a:pt x="610283" y="395783"/>
                </a:lnTo>
                <a:lnTo>
                  <a:pt x="622994" y="396501"/>
                </a:lnTo>
                <a:lnTo>
                  <a:pt x="636128" y="396936"/>
                </a:lnTo>
                <a:lnTo>
                  <a:pt x="649379" y="396973"/>
                </a:lnTo>
                <a:lnTo>
                  <a:pt x="662446" y="3965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2824293" y="1257392"/>
            <a:ext cx="297523" cy="339099"/>
          </a:xfrm>
          <a:custGeom>
            <a:avLst/>
            <a:gdLst/>
            <a:ahLst/>
            <a:cxnLst/>
            <a:rect l="l" t="t" r="r" b="b"/>
            <a:pathLst>
              <a:path w="297523" h="339099">
                <a:moveTo>
                  <a:pt x="285330" y="333438"/>
                </a:moveTo>
                <a:lnTo>
                  <a:pt x="284848" y="336918"/>
                </a:lnTo>
                <a:lnTo>
                  <a:pt x="283489" y="329907"/>
                </a:lnTo>
                <a:lnTo>
                  <a:pt x="279527" y="329590"/>
                </a:lnTo>
                <a:lnTo>
                  <a:pt x="274688" y="329069"/>
                </a:lnTo>
                <a:lnTo>
                  <a:pt x="262575" y="327718"/>
                </a:lnTo>
                <a:lnTo>
                  <a:pt x="249326" y="326199"/>
                </a:lnTo>
                <a:lnTo>
                  <a:pt x="240652" y="325247"/>
                </a:lnTo>
                <a:lnTo>
                  <a:pt x="232905" y="324459"/>
                </a:lnTo>
                <a:lnTo>
                  <a:pt x="215556" y="324334"/>
                </a:lnTo>
                <a:lnTo>
                  <a:pt x="202810" y="323963"/>
                </a:lnTo>
                <a:lnTo>
                  <a:pt x="190194" y="323280"/>
                </a:lnTo>
                <a:lnTo>
                  <a:pt x="177644" y="322231"/>
                </a:lnTo>
                <a:lnTo>
                  <a:pt x="165094" y="320763"/>
                </a:lnTo>
                <a:lnTo>
                  <a:pt x="160439" y="320103"/>
                </a:lnTo>
                <a:lnTo>
                  <a:pt x="148823" y="318200"/>
                </a:lnTo>
                <a:lnTo>
                  <a:pt x="136349" y="315951"/>
                </a:lnTo>
                <a:lnTo>
                  <a:pt x="123374" y="313630"/>
                </a:lnTo>
                <a:lnTo>
                  <a:pt x="110257" y="311509"/>
                </a:lnTo>
                <a:lnTo>
                  <a:pt x="97354" y="309860"/>
                </a:lnTo>
                <a:lnTo>
                  <a:pt x="85022" y="308957"/>
                </a:lnTo>
                <a:lnTo>
                  <a:pt x="84531" y="308940"/>
                </a:lnTo>
                <a:lnTo>
                  <a:pt x="76572" y="307649"/>
                </a:lnTo>
                <a:lnTo>
                  <a:pt x="76572" y="314971"/>
                </a:lnTo>
                <a:lnTo>
                  <a:pt x="84302" y="315976"/>
                </a:lnTo>
                <a:lnTo>
                  <a:pt x="96264" y="316822"/>
                </a:lnTo>
                <a:lnTo>
                  <a:pt x="108973" y="318438"/>
                </a:lnTo>
                <a:lnTo>
                  <a:pt x="122048" y="320550"/>
                </a:lnTo>
                <a:lnTo>
                  <a:pt x="135108" y="322881"/>
                </a:lnTo>
                <a:lnTo>
                  <a:pt x="147771" y="325156"/>
                </a:lnTo>
                <a:lnTo>
                  <a:pt x="159397" y="327063"/>
                </a:lnTo>
                <a:lnTo>
                  <a:pt x="172024" y="328713"/>
                </a:lnTo>
                <a:lnTo>
                  <a:pt x="184604" y="329927"/>
                </a:lnTo>
                <a:lnTo>
                  <a:pt x="197197" y="330757"/>
                </a:lnTo>
                <a:lnTo>
                  <a:pt x="209860" y="331254"/>
                </a:lnTo>
                <a:lnTo>
                  <a:pt x="222654" y="331473"/>
                </a:lnTo>
                <a:lnTo>
                  <a:pt x="228498" y="331495"/>
                </a:lnTo>
                <a:lnTo>
                  <a:pt x="238511" y="332151"/>
                </a:lnTo>
                <a:lnTo>
                  <a:pt x="253002" y="333701"/>
                </a:lnTo>
                <a:lnTo>
                  <a:pt x="257302" y="334200"/>
                </a:lnTo>
                <a:lnTo>
                  <a:pt x="263194" y="334886"/>
                </a:lnTo>
                <a:lnTo>
                  <a:pt x="269036" y="335572"/>
                </a:lnTo>
                <a:lnTo>
                  <a:pt x="273951" y="336080"/>
                </a:lnTo>
                <a:lnTo>
                  <a:pt x="278904" y="336600"/>
                </a:lnTo>
                <a:lnTo>
                  <a:pt x="282854" y="336943"/>
                </a:lnTo>
                <a:lnTo>
                  <a:pt x="285061" y="336955"/>
                </a:lnTo>
                <a:lnTo>
                  <a:pt x="285330" y="336956"/>
                </a:lnTo>
                <a:lnTo>
                  <a:pt x="285061" y="336955"/>
                </a:lnTo>
                <a:lnTo>
                  <a:pt x="297523" y="339099"/>
                </a:lnTo>
                <a:lnTo>
                  <a:pt x="285330" y="333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107781" y="1253213"/>
            <a:ext cx="515988" cy="400786"/>
          </a:xfrm>
          <a:custGeom>
            <a:avLst/>
            <a:gdLst/>
            <a:ahLst/>
            <a:cxnLst/>
            <a:rect l="l" t="t" r="r" b="b"/>
            <a:pathLst>
              <a:path w="515988" h="400786">
                <a:moveTo>
                  <a:pt x="197305" y="383731"/>
                </a:moveTo>
                <a:lnTo>
                  <a:pt x="219739" y="387658"/>
                </a:lnTo>
                <a:lnTo>
                  <a:pt x="232252" y="389562"/>
                </a:lnTo>
                <a:lnTo>
                  <a:pt x="244920" y="391290"/>
                </a:lnTo>
                <a:lnTo>
                  <a:pt x="257684" y="392857"/>
                </a:lnTo>
                <a:lnTo>
                  <a:pt x="270485" y="394281"/>
                </a:lnTo>
                <a:lnTo>
                  <a:pt x="283264" y="395578"/>
                </a:lnTo>
                <a:lnTo>
                  <a:pt x="295960" y="396765"/>
                </a:lnTo>
                <a:lnTo>
                  <a:pt x="308516" y="397858"/>
                </a:lnTo>
                <a:lnTo>
                  <a:pt x="330040" y="399542"/>
                </a:lnTo>
                <a:lnTo>
                  <a:pt x="342707" y="400262"/>
                </a:lnTo>
                <a:lnTo>
                  <a:pt x="355815" y="400702"/>
                </a:lnTo>
                <a:lnTo>
                  <a:pt x="364020" y="400786"/>
                </a:lnTo>
                <a:lnTo>
                  <a:pt x="377248" y="400537"/>
                </a:lnTo>
                <a:lnTo>
                  <a:pt x="390161" y="399710"/>
                </a:lnTo>
                <a:lnTo>
                  <a:pt x="402479" y="398184"/>
                </a:lnTo>
                <a:lnTo>
                  <a:pt x="420969" y="394286"/>
                </a:lnTo>
                <a:lnTo>
                  <a:pt x="432543" y="391169"/>
                </a:lnTo>
                <a:lnTo>
                  <a:pt x="452146" y="385073"/>
                </a:lnTo>
                <a:lnTo>
                  <a:pt x="463974" y="380447"/>
                </a:lnTo>
                <a:lnTo>
                  <a:pt x="475490" y="374809"/>
                </a:lnTo>
                <a:lnTo>
                  <a:pt x="489648" y="365379"/>
                </a:lnTo>
                <a:lnTo>
                  <a:pt x="498794" y="356563"/>
                </a:lnTo>
                <a:lnTo>
                  <a:pt x="506375" y="346094"/>
                </a:lnTo>
                <a:lnTo>
                  <a:pt x="511982" y="333926"/>
                </a:lnTo>
                <a:lnTo>
                  <a:pt x="515543" y="318846"/>
                </a:lnTo>
                <a:lnTo>
                  <a:pt x="515988" y="313524"/>
                </a:lnTo>
                <a:lnTo>
                  <a:pt x="515988" y="308178"/>
                </a:lnTo>
                <a:lnTo>
                  <a:pt x="515129" y="295256"/>
                </a:lnTo>
                <a:lnTo>
                  <a:pt x="512641" y="282752"/>
                </a:lnTo>
                <a:lnTo>
                  <a:pt x="504992" y="263809"/>
                </a:lnTo>
                <a:lnTo>
                  <a:pt x="497648" y="253806"/>
                </a:lnTo>
                <a:lnTo>
                  <a:pt x="485293" y="243848"/>
                </a:lnTo>
                <a:lnTo>
                  <a:pt x="474209" y="237563"/>
                </a:lnTo>
                <a:lnTo>
                  <a:pt x="462423" y="232625"/>
                </a:lnTo>
                <a:lnTo>
                  <a:pt x="450119" y="228810"/>
                </a:lnTo>
                <a:lnTo>
                  <a:pt x="430675" y="224651"/>
                </a:lnTo>
                <a:lnTo>
                  <a:pt x="417932" y="222722"/>
                </a:lnTo>
                <a:lnTo>
                  <a:pt x="405251" y="221154"/>
                </a:lnTo>
                <a:lnTo>
                  <a:pt x="392792" y="219748"/>
                </a:lnTo>
                <a:lnTo>
                  <a:pt x="385673" y="218922"/>
                </a:lnTo>
                <a:lnTo>
                  <a:pt x="372978" y="217300"/>
                </a:lnTo>
                <a:lnTo>
                  <a:pt x="360479" y="215578"/>
                </a:lnTo>
                <a:lnTo>
                  <a:pt x="348009" y="213840"/>
                </a:lnTo>
                <a:lnTo>
                  <a:pt x="335400" y="212169"/>
                </a:lnTo>
                <a:lnTo>
                  <a:pt x="330428" y="211556"/>
                </a:lnTo>
                <a:lnTo>
                  <a:pt x="321471" y="209772"/>
                </a:lnTo>
                <a:lnTo>
                  <a:pt x="309359" y="206354"/>
                </a:lnTo>
                <a:lnTo>
                  <a:pt x="295380" y="201775"/>
                </a:lnTo>
                <a:lnTo>
                  <a:pt x="286283" y="198539"/>
                </a:lnTo>
                <a:lnTo>
                  <a:pt x="272068" y="193136"/>
                </a:lnTo>
                <a:lnTo>
                  <a:pt x="259086" y="187787"/>
                </a:lnTo>
                <a:lnTo>
                  <a:pt x="248531" y="182979"/>
                </a:lnTo>
                <a:lnTo>
                  <a:pt x="243433" y="180314"/>
                </a:lnTo>
                <a:lnTo>
                  <a:pt x="233415" y="173019"/>
                </a:lnTo>
                <a:lnTo>
                  <a:pt x="224605" y="163792"/>
                </a:lnTo>
                <a:lnTo>
                  <a:pt x="216666" y="153424"/>
                </a:lnTo>
                <a:lnTo>
                  <a:pt x="210578" y="144640"/>
                </a:lnTo>
                <a:lnTo>
                  <a:pt x="202166" y="133160"/>
                </a:lnTo>
                <a:lnTo>
                  <a:pt x="194146" y="123387"/>
                </a:lnTo>
                <a:lnTo>
                  <a:pt x="186461" y="114580"/>
                </a:lnTo>
                <a:lnTo>
                  <a:pt x="184023" y="111798"/>
                </a:lnTo>
                <a:lnTo>
                  <a:pt x="176488" y="102907"/>
                </a:lnTo>
                <a:lnTo>
                  <a:pt x="169069" y="93147"/>
                </a:lnTo>
                <a:lnTo>
                  <a:pt x="161621" y="81656"/>
                </a:lnTo>
                <a:lnTo>
                  <a:pt x="159765" y="78460"/>
                </a:lnTo>
                <a:lnTo>
                  <a:pt x="153929" y="68496"/>
                </a:lnTo>
                <a:lnTo>
                  <a:pt x="147410" y="57461"/>
                </a:lnTo>
                <a:lnTo>
                  <a:pt x="140854" y="45709"/>
                </a:lnTo>
                <a:lnTo>
                  <a:pt x="138811" y="41770"/>
                </a:lnTo>
                <a:lnTo>
                  <a:pt x="132981" y="29140"/>
                </a:lnTo>
                <a:lnTo>
                  <a:pt x="128776" y="16768"/>
                </a:lnTo>
                <a:lnTo>
                  <a:pt x="126869" y="5173"/>
                </a:lnTo>
                <a:lnTo>
                  <a:pt x="126911" y="495"/>
                </a:lnTo>
                <a:lnTo>
                  <a:pt x="119888" y="0"/>
                </a:lnTo>
                <a:lnTo>
                  <a:pt x="119773" y="3124"/>
                </a:lnTo>
                <a:lnTo>
                  <a:pt x="121137" y="15097"/>
                </a:lnTo>
                <a:lnTo>
                  <a:pt x="124726" y="27334"/>
                </a:lnTo>
                <a:lnTo>
                  <a:pt x="129892" y="39585"/>
                </a:lnTo>
                <a:lnTo>
                  <a:pt x="132524" y="44970"/>
                </a:lnTo>
                <a:lnTo>
                  <a:pt x="139061" y="57072"/>
                </a:lnTo>
                <a:lnTo>
                  <a:pt x="145691" y="68427"/>
                </a:lnTo>
                <a:lnTo>
                  <a:pt x="151760" y="78665"/>
                </a:lnTo>
                <a:lnTo>
                  <a:pt x="153644" y="81940"/>
                </a:lnTo>
                <a:lnTo>
                  <a:pt x="161163" y="94086"/>
                </a:lnTo>
                <a:lnTo>
                  <a:pt x="168616" y="104325"/>
                </a:lnTo>
                <a:lnTo>
                  <a:pt x="176051" y="113360"/>
                </a:lnTo>
                <a:lnTo>
                  <a:pt x="178714" y="116433"/>
                </a:lnTo>
                <a:lnTo>
                  <a:pt x="186445" y="125245"/>
                </a:lnTo>
                <a:lnTo>
                  <a:pt x="194349" y="134644"/>
                </a:lnTo>
                <a:lnTo>
                  <a:pt x="202556" y="145467"/>
                </a:lnTo>
                <a:lnTo>
                  <a:pt x="204762" y="148628"/>
                </a:lnTo>
                <a:lnTo>
                  <a:pt x="211874" y="158821"/>
                </a:lnTo>
                <a:lnTo>
                  <a:pt x="219721" y="168939"/>
                </a:lnTo>
                <a:lnTo>
                  <a:pt x="228693" y="178243"/>
                </a:lnTo>
                <a:lnTo>
                  <a:pt x="239178" y="185997"/>
                </a:lnTo>
                <a:lnTo>
                  <a:pt x="248480" y="190764"/>
                </a:lnTo>
                <a:lnTo>
                  <a:pt x="259867" y="195779"/>
                </a:lnTo>
                <a:lnTo>
                  <a:pt x="273140" y="201118"/>
                </a:lnTo>
                <a:lnTo>
                  <a:pt x="283870" y="205155"/>
                </a:lnTo>
                <a:lnTo>
                  <a:pt x="298074" y="210129"/>
                </a:lnTo>
                <a:lnTo>
                  <a:pt x="311351" y="214319"/>
                </a:lnTo>
                <a:lnTo>
                  <a:pt x="322778" y="217322"/>
                </a:lnTo>
                <a:lnTo>
                  <a:pt x="329590" y="218554"/>
                </a:lnTo>
                <a:lnTo>
                  <a:pt x="342208" y="220163"/>
                </a:lnTo>
                <a:lnTo>
                  <a:pt x="354675" y="221879"/>
                </a:lnTo>
                <a:lnTo>
                  <a:pt x="367160" y="223616"/>
                </a:lnTo>
                <a:lnTo>
                  <a:pt x="379829" y="225292"/>
                </a:lnTo>
                <a:lnTo>
                  <a:pt x="384822" y="225907"/>
                </a:lnTo>
                <a:lnTo>
                  <a:pt x="397285" y="227338"/>
                </a:lnTo>
                <a:lnTo>
                  <a:pt x="409951" y="228802"/>
                </a:lnTo>
                <a:lnTo>
                  <a:pt x="422652" y="230501"/>
                </a:lnTo>
                <a:lnTo>
                  <a:pt x="435225" y="232635"/>
                </a:lnTo>
                <a:lnTo>
                  <a:pt x="454552" y="237411"/>
                </a:lnTo>
                <a:lnTo>
                  <a:pt x="466685" y="241861"/>
                </a:lnTo>
                <a:lnTo>
                  <a:pt x="477990" y="247579"/>
                </a:lnTo>
                <a:lnTo>
                  <a:pt x="488286" y="254786"/>
                </a:lnTo>
                <a:lnTo>
                  <a:pt x="500722" y="269341"/>
                </a:lnTo>
                <a:lnTo>
                  <a:pt x="507205" y="290460"/>
                </a:lnTo>
                <a:lnTo>
                  <a:pt x="508816" y="303285"/>
                </a:lnTo>
                <a:lnTo>
                  <a:pt x="508952" y="308178"/>
                </a:lnTo>
                <a:lnTo>
                  <a:pt x="508952" y="313131"/>
                </a:lnTo>
                <a:lnTo>
                  <a:pt x="503640" y="335959"/>
                </a:lnTo>
                <a:lnTo>
                  <a:pt x="497187" y="347296"/>
                </a:lnTo>
                <a:lnTo>
                  <a:pt x="488721" y="356841"/>
                </a:lnTo>
                <a:lnTo>
                  <a:pt x="478662" y="364704"/>
                </a:lnTo>
                <a:lnTo>
                  <a:pt x="464494" y="372494"/>
                </a:lnTo>
                <a:lnTo>
                  <a:pt x="452756" y="377368"/>
                </a:lnTo>
                <a:lnTo>
                  <a:pt x="440650" y="381438"/>
                </a:lnTo>
                <a:lnTo>
                  <a:pt x="425520" y="385828"/>
                </a:lnTo>
                <a:lnTo>
                  <a:pt x="413994" y="388704"/>
                </a:lnTo>
                <a:lnTo>
                  <a:pt x="395261" y="392086"/>
                </a:lnTo>
                <a:lnTo>
                  <a:pt x="382592" y="393217"/>
                </a:lnTo>
                <a:lnTo>
                  <a:pt x="369352" y="393702"/>
                </a:lnTo>
                <a:lnTo>
                  <a:pt x="364020" y="393738"/>
                </a:lnTo>
                <a:lnTo>
                  <a:pt x="350839" y="393532"/>
                </a:lnTo>
                <a:lnTo>
                  <a:pt x="337880" y="392970"/>
                </a:lnTo>
                <a:lnTo>
                  <a:pt x="325453" y="392167"/>
                </a:lnTo>
                <a:lnTo>
                  <a:pt x="306228" y="390603"/>
                </a:lnTo>
                <a:lnTo>
                  <a:pt x="293596" y="389484"/>
                </a:lnTo>
                <a:lnTo>
                  <a:pt x="280847" y="388268"/>
                </a:lnTo>
                <a:lnTo>
                  <a:pt x="268042" y="386940"/>
                </a:lnTo>
                <a:lnTo>
                  <a:pt x="255242" y="385481"/>
                </a:lnTo>
                <a:lnTo>
                  <a:pt x="242509" y="383877"/>
                </a:lnTo>
                <a:lnTo>
                  <a:pt x="229904" y="382109"/>
                </a:lnTo>
                <a:lnTo>
                  <a:pt x="217489" y="380161"/>
                </a:lnTo>
                <a:lnTo>
                  <a:pt x="196228" y="376389"/>
                </a:lnTo>
                <a:lnTo>
                  <a:pt x="183802" y="374158"/>
                </a:lnTo>
                <a:lnTo>
                  <a:pt x="171404" y="371926"/>
                </a:lnTo>
                <a:lnTo>
                  <a:pt x="159016" y="369675"/>
                </a:lnTo>
                <a:lnTo>
                  <a:pt x="146620" y="367383"/>
                </a:lnTo>
                <a:lnTo>
                  <a:pt x="134199" y="365033"/>
                </a:lnTo>
                <a:lnTo>
                  <a:pt x="121735" y="362604"/>
                </a:lnTo>
                <a:lnTo>
                  <a:pt x="109211" y="360079"/>
                </a:lnTo>
                <a:lnTo>
                  <a:pt x="96608" y="357437"/>
                </a:lnTo>
                <a:lnTo>
                  <a:pt x="86537" y="355244"/>
                </a:lnTo>
                <a:lnTo>
                  <a:pt x="75338" y="352491"/>
                </a:lnTo>
                <a:lnTo>
                  <a:pt x="63613" y="349216"/>
                </a:lnTo>
                <a:lnTo>
                  <a:pt x="51449" y="345672"/>
                </a:lnTo>
                <a:lnTo>
                  <a:pt x="38937" y="342109"/>
                </a:lnTo>
                <a:lnTo>
                  <a:pt x="26164" y="338782"/>
                </a:lnTo>
                <a:lnTo>
                  <a:pt x="13219" y="335942"/>
                </a:lnTo>
                <a:lnTo>
                  <a:pt x="2324" y="334124"/>
                </a:lnTo>
                <a:lnTo>
                  <a:pt x="0" y="334086"/>
                </a:lnTo>
                <a:lnTo>
                  <a:pt x="1358" y="341096"/>
                </a:lnTo>
                <a:lnTo>
                  <a:pt x="1841" y="337616"/>
                </a:lnTo>
                <a:lnTo>
                  <a:pt x="14033" y="343277"/>
                </a:lnTo>
                <a:lnTo>
                  <a:pt x="26724" y="346175"/>
                </a:lnTo>
                <a:lnTo>
                  <a:pt x="39342" y="349539"/>
                </a:lnTo>
                <a:lnTo>
                  <a:pt x="51802" y="353119"/>
                </a:lnTo>
                <a:lnTo>
                  <a:pt x="64016" y="356662"/>
                </a:lnTo>
                <a:lnTo>
                  <a:pt x="75898" y="359918"/>
                </a:lnTo>
                <a:lnTo>
                  <a:pt x="85013" y="362127"/>
                </a:lnTo>
                <a:lnTo>
                  <a:pt x="97725" y="364881"/>
                </a:lnTo>
                <a:lnTo>
                  <a:pt x="110338" y="367501"/>
                </a:lnTo>
                <a:lnTo>
                  <a:pt x="122870" y="370008"/>
                </a:lnTo>
                <a:lnTo>
                  <a:pt x="135336" y="372420"/>
                </a:lnTo>
                <a:lnTo>
                  <a:pt x="147756" y="374757"/>
                </a:lnTo>
                <a:lnTo>
                  <a:pt x="160145" y="377037"/>
                </a:lnTo>
                <a:lnTo>
                  <a:pt x="172522" y="379280"/>
                </a:lnTo>
                <a:lnTo>
                  <a:pt x="184903" y="381505"/>
                </a:lnTo>
                <a:lnTo>
                  <a:pt x="197305" y="38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192047" y="1296246"/>
            <a:ext cx="248107" cy="190299"/>
          </a:xfrm>
          <a:custGeom>
            <a:avLst/>
            <a:gdLst/>
            <a:ahLst/>
            <a:cxnLst/>
            <a:rect l="l" t="t" r="r" b="b"/>
            <a:pathLst>
              <a:path w="248107" h="190299">
                <a:moveTo>
                  <a:pt x="56671" y="75122"/>
                </a:moveTo>
                <a:lnTo>
                  <a:pt x="63597" y="85200"/>
                </a:lnTo>
                <a:lnTo>
                  <a:pt x="72763" y="97385"/>
                </a:lnTo>
                <a:lnTo>
                  <a:pt x="77177" y="102781"/>
                </a:lnTo>
                <a:lnTo>
                  <a:pt x="85486" y="112409"/>
                </a:lnTo>
                <a:lnTo>
                  <a:pt x="93775" y="122194"/>
                </a:lnTo>
                <a:lnTo>
                  <a:pt x="102340" y="131607"/>
                </a:lnTo>
                <a:lnTo>
                  <a:pt x="109105" y="138087"/>
                </a:lnTo>
                <a:lnTo>
                  <a:pt x="118591" y="146407"/>
                </a:lnTo>
                <a:lnTo>
                  <a:pt x="128375" y="154567"/>
                </a:lnTo>
                <a:lnTo>
                  <a:pt x="136372" y="160680"/>
                </a:lnTo>
                <a:lnTo>
                  <a:pt x="141630" y="164490"/>
                </a:lnTo>
                <a:lnTo>
                  <a:pt x="148742" y="166941"/>
                </a:lnTo>
                <a:lnTo>
                  <a:pt x="154178" y="170433"/>
                </a:lnTo>
                <a:lnTo>
                  <a:pt x="163136" y="174429"/>
                </a:lnTo>
                <a:lnTo>
                  <a:pt x="177765" y="179594"/>
                </a:lnTo>
                <a:lnTo>
                  <a:pt x="193626" y="184655"/>
                </a:lnTo>
                <a:lnTo>
                  <a:pt x="206281" y="188339"/>
                </a:lnTo>
                <a:lnTo>
                  <a:pt x="210883" y="189420"/>
                </a:lnTo>
                <a:lnTo>
                  <a:pt x="223481" y="190299"/>
                </a:lnTo>
                <a:lnTo>
                  <a:pt x="236157" y="188551"/>
                </a:lnTo>
                <a:lnTo>
                  <a:pt x="244030" y="184378"/>
                </a:lnTo>
                <a:lnTo>
                  <a:pt x="246545" y="182333"/>
                </a:lnTo>
                <a:lnTo>
                  <a:pt x="248107" y="179565"/>
                </a:lnTo>
                <a:lnTo>
                  <a:pt x="247205" y="176288"/>
                </a:lnTo>
                <a:lnTo>
                  <a:pt x="245389" y="169532"/>
                </a:lnTo>
                <a:lnTo>
                  <a:pt x="237934" y="170218"/>
                </a:lnTo>
                <a:lnTo>
                  <a:pt x="232397" y="169265"/>
                </a:lnTo>
                <a:lnTo>
                  <a:pt x="225361" y="168046"/>
                </a:lnTo>
                <a:lnTo>
                  <a:pt x="220319" y="165303"/>
                </a:lnTo>
                <a:lnTo>
                  <a:pt x="213969" y="162712"/>
                </a:lnTo>
                <a:lnTo>
                  <a:pt x="201776" y="158645"/>
                </a:lnTo>
                <a:lnTo>
                  <a:pt x="187782" y="154519"/>
                </a:lnTo>
                <a:lnTo>
                  <a:pt x="180784" y="152222"/>
                </a:lnTo>
                <a:lnTo>
                  <a:pt x="170582" y="147296"/>
                </a:lnTo>
                <a:lnTo>
                  <a:pt x="157053" y="139782"/>
                </a:lnTo>
                <a:lnTo>
                  <a:pt x="147476" y="133209"/>
                </a:lnTo>
                <a:lnTo>
                  <a:pt x="141466" y="126051"/>
                </a:lnTo>
                <a:lnTo>
                  <a:pt x="130245" y="113212"/>
                </a:lnTo>
                <a:lnTo>
                  <a:pt x="124193" y="106845"/>
                </a:lnTo>
                <a:lnTo>
                  <a:pt x="117419" y="98563"/>
                </a:lnTo>
                <a:lnTo>
                  <a:pt x="108039" y="85270"/>
                </a:lnTo>
                <a:lnTo>
                  <a:pt x="99883" y="73459"/>
                </a:lnTo>
                <a:lnTo>
                  <a:pt x="97129" y="69735"/>
                </a:lnTo>
                <a:lnTo>
                  <a:pt x="89302" y="60357"/>
                </a:lnTo>
                <a:lnTo>
                  <a:pt x="80166" y="49056"/>
                </a:lnTo>
                <a:lnTo>
                  <a:pt x="78968" y="47485"/>
                </a:lnTo>
                <a:lnTo>
                  <a:pt x="74269" y="41033"/>
                </a:lnTo>
                <a:lnTo>
                  <a:pt x="69151" y="33972"/>
                </a:lnTo>
                <a:lnTo>
                  <a:pt x="65722" y="26720"/>
                </a:lnTo>
                <a:lnTo>
                  <a:pt x="63017" y="20993"/>
                </a:lnTo>
                <a:lnTo>
                  <a:pt x="58064" y="14528"/>
                </a:lnTo>
                <a:lnTo>
                  <a:pt x="54597" y="9093"/>
                </a:lnTo>
                <a:lnTo>
                  <a:pt x="53467" y="7289"/>
                </a:lnTo>
                <a:lnTo>
                  <a:pt x="49479" y="5841"/>
                </a:lnTo>
                <a:lnTo>
                  <a:pt x="49707" y="3416"/>
                </a:lnTo>
                <a:lnTo>
                  <a:pt x="36840" y="2836"/>
                </a:lnTo>
                <a:lnTo>
                  <a:pt x="24824" y="1951"/>
                </a:lnTo>
                <a:lnTo>
                  <a:pt x="19380" y="1549"/>
                </a:lnTo>
                <a:lnTo>
                  <a:pt x="12865" y="1092"/>
                </a:lnTo>
                <a:lnTo>
                  <a:pt x="6324" y="1003"/>
                </a:lnTo>
                <a:lnTo>
                  <a:pt x="0" y="0"/>
                </a:lnTo>
                <a:lnTo>
                  <a:pt x="76" y="4114"/>
                </a:lnTo>
                <a:lnTo>
                  <a:pt x="3924" y="6743"/>
                </a:lnTo>
                <a:lnTo>
                  <a:pt x="5994" y="10325"/>
                </a:lnTo>
                <a:lnTo>
                  <a:pt x="8915" y="15366"/>
                </a:lnTo>
                <a:lnTo>
                  <a:pt x="11874" y="20446"/>
                </a:lnTo>
                <a:lnTo>
                  <a:pt x="15265" y="25336"/>
                </a:lnTo>
                <a:lnTo>
                  <a:pt x="20156" y="31345"/>
                </a:lnTo>
                <a:lnTo>
                  <a:pt x="29507" y="42326"/>
                </a:lnTo>
                <a:lnTo>
                  <a:pt x="40552" y="55281"/>
                </a:lnTo>
                <a:lnTo>
                  <a:pt x="50528" y="67213"/>
                </a:lnTo>
                <a:lnTo>
                  <a:pt x="56671" y="75122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188452" y="1292105"/>
            <a:ext cx="247624" cy="188518"/>
          </a:xfrm>
          <a:custGeom>
            <a:avLst/>
            <a:gdLst/>
            <a:ahLst/>
            <a:cxnLst/>
            <a:rect l="l" t="t" r="r" b="b"/>
            <a:pathLst>
              <a:path w="247624" h="188518">
                <a:moveTo>
                  <a:pt x="147955" y="135153"/>
                </a:moveTo>
                <a:lnTo>
                  <a:pt x="147345" y="137134"/>
                </a:lnTo>
                <a:lnTo>
                  <a:pt x="150863" y="137147"/>
                </a:lnTo>
                <a:lnTo>
                  <a:pt x="151460" y="140614"/>
                </a:lnTo>
                <a:lnTo>
                  <a:pt x="152361" y="142874"/>
                </a:lnTo>
                <a:lnTo>
                  <a:pt x="155346" y="144792"/>
                </a:lnTo>
                <a:lnTo>
                  <a:pt x="154330" y="138277"/>
                </a:lnTo>
                <a:lnTo>
                  <a:pt x="153347" y="134688"/>
                </a:lnTo>
                <a:lnTo>
                  <a:pt x="150863" y="137134"/>
                </a:lnTo>
                <a:lnTo>
                  <a:pt x="147955" y="135153"/>
                </a:lnTo>
                <a:close/>
              </a:path>
              <a:path w="247624" h="188518">
                <a:moveTo>
                  <a:pt x="161925" y="140627"/>
                </a:moveTo>
                <a:lnTo>
                  <a:pt x="159131" y="138849"/>
                </a:lnTo>
                <a:lnTo>
                  <a:pt x="156349" y="137096"/>
                </a:lnTo>
                <a:lnTo>
                  <a:pt x="154038" y="135597"/>
                </a:lnTo>
                <a:lnTo>
                  <a:pt x="153365" y="134670"/>
                </a:lnTo>
                <a:lnTo>
                  <a:pt x="154330" y="138277"/>
                </a:lnTo>
                <a:lnTo>
                  <a:pt x="155346" y="144792"/>
                </a:lnTo>
                <a:lnTo>
                  <a:pt x="159791" y="147624"/>
                </a:lnTo>
                <a:lnTo>
                  <a:pt x="165468" y="150812"/>
                </a:lnTo>
                <a:lnTo>
                  <a:pt x="170649" y="153568"/>
                </a:lnTo>
                <a:lnTo>
                  <a:pt x="175856" y="156311"/>
                </a:lnTo>
                <a:lnTo>
                  <a:pt x="180467" y="158584"/>
                </a:lnTo>
                <a:lnTo>
                  <a:pt x="183057" y="159638"/>
                </a:lnTo>
                <a:lnTo>
                  <a:pt x="186143" y="160870"/>
                </a:lnTo>
                <a:lnTo>
                  <a:pt x="192341" y="162623"/>
                </a:lnTo>
                <a:lnTo>
                  <a:pt x="198996" y="164579"/>
                </a:lnTo>
                <a:lnTo>
                  <a:pt x="205600" y="166496"/>
                </a:lnTo>
                <a:lnTo>
                  <a:pt x="212559" y="168592"/>
                </a:lnTo>
                <a:lnTo>
                  <a:pt x="216230" y="170103"/>
                </a:lnTo>
                <a:lnTo>
                  <a:pt x="222351" y="172592"/>
                </a:lnTo>
                <a:lnTo>
                  <a:pt x="227723" y="175526"/>
                </a:lnTo>
                <a:lnTo>
                  <a:pt x="235381" y="176872"/>
                </a:lnTo>
                <a:lnTo>
                  <a:pt x="238531" y="177393"/>
                </a:lnTo>
                <a:lnTo>
                  <a:pt x="241668" y="177495"/>
                </a:lnTo>
                <a:lnTo>
                  <a:pt x="244906" y="178434"/>
                </a:lnTo>
                <a:lnTo>
                  <a:pt x="247408" y="181343"/>
                </a:lnTo>
                <a:lnTo>
                  <a:pt x="247624" y="188518"/>
                </a:lnTo>
                <a:lnTo>
                  <a:pt x="245402" y="185788"/>
                </a:lnTo>
                <a:lnTo>
                  <a:pt x="240715" y="189636"/>
                </a:lnTo>
                <a:lnTo>
                  <a:pt x="234022" y="190931"/>
                </a:lnTo>
                <a:lnTo>
                  <a:pt x="222859" y="190919"/>
                </a:lnTo>
                <a:lnTo>
                  <a:pt x="218732" y="190525"/>
                </a:lnTo>
                <a:lnTo>
                  <a:pt x="214896" y="190055"/>
                </a:lnTo>
                <a:lnTo>
                  <a:pt x="211861" y="189356"/>
                </a:lnTo>
                <a:lnTo>
                  <a:pt x="201727" y="186478"/>
                </a:lnTo>
                <a:lnTo>
                  <a:pt x="188229" y="182279"/>
                </a:lnTo>
                <a:lnTo>
                  <a:pt x="183426" y="180708"/>
                </a:lnTo>
                <a:lnTo>
                  <a:pt x="177952" y="178892"/>
                </a:lnTo>
                <a:lnTo>
                  <a:pt x="172643" y="177050"/>
                </a:lnTo>
                <a:lnTo>
                  <a:pt x="168351" y="175412"/>
                </a:lnTo>
                <a:lnTo>
                  <a:pt x="164109" y="173824"/>
                </a:lnTo>
                <a:lnTo>
                  <a:pt x="160718" y="172313"/>
                </a:lnTo>
                <a:lnTo>
                  <a:pt x="159664" y="171615"/>
                </a:lnTo>
                <a:lnTo>
                  <a:pt x="153708" y="167830"/>
                </a:lnTo>
                <a:lnTo>
                  <a:pt x="146659" y="165379"/>
                </a:lnTo>
                <a:lnTo>
                  <a:pt x="142036" y="161963"/>
                </a:lnTo>
                <a:lnTo>
                  <a:pt x="132002" y="154203"/>
                </a:lnTo>
                <a:lnTo>
                  <a:pt x="122283" y="145969"/>
                </a:lnTo>
                <a:lnTo>
                  <a:pt x="115036" y="139598"/>
                </a:lnTo>
                <a:lnTo>
                  <a:pt x="106238" y="130960"/>
                </a:lnTo>
                <a:lnTo>
                  <a:pt x="97813" y="121437"/>
                </a:lnTo>
                <a:lnTo>
                  <a:pt x="89474" y="111565"/>
                </a:lnTo>
                <a:lnTo>
                  <a:pt x="83388" y="104571"/>
                </a:lnTo>
                <a:lnTo>
                  <a:pt x="81457" y="102425"/>
                </a:lnTo>
                <a:lnTo>
                  <a:pt x="77089" y="96799"/>
                </a:lnTo>
                <a:lnTo>
                  <a:pt x="72986" y="91274"/>
                </a:lnTo>
                <a:lnTo>
                  <a:pt x="68884" y="85763"/>
                </a:lnTo>
                <a:lnTo>
                  <a:pt x="64897" y="80124"/>
                </a:lnTo>
                <a:lnTo>
                  <a:pt x="63093" y="77076"/>
                </a:lnTo>
                <a:lnTo>
                  <a:pt x="60744" y="73990"/>
                </a:lnTo>
                <a:lnTo>
                  <a:pt x="54002" y="65671"/>
                </a:lnTo>
                <a:lnTo>
                  <a:pt x="45261" y="55294"/>
                </a:lnTo>
                <a:lnTo>
                  <a:pt x="38595" y="47472"/>
                </a:lnTo>
                <a:lnTo>
                  <a:pt x="34442" y="42621"/>
                </a:lnTo>
                <a:lnTo>
                  <a:pt x="30505" y="38023"/>
                </a:lnTo>
                <a:lnTo>
                  <a:pt x="27457" y="34416"/>
                </a:lnTo>
                <a:lnTo>
                  <a:pt x="24625" y="31051"/>
                </a:lnTo>
                <a:lnTo>
                  <a:pt x="21932" y="27736"/>
                </a:lnTo>
                <a:lnTo>
                  <a:pt x="21755" y="27470"/>
                </a:lnTo>
                <a:lnTo>
                  <a:pt x="18465" y="22732"/>
                </a:lnTo>
                <a:lnTo>
                  <a:pt x="15557" y="17729"/>
                </a:lnTo>
                <a:lnTo>
                  <a:pt x="12636" y="12699"/>
                </a:lnTo>
                <a:lnTo>
                  <a:pt x="9702" y="8788"/>
                </a:lnTo>
                <a:lnTo>
                  <a:pt x="9605" y="8658"/>
                </a:lnTo>
                <a:lnTo>
                  <a:pt x="7556" y="5930"/>
                </a:lnTo>
                <a:lnTo>
                  <a:pt x="10134" y="1612"/>
                </a:lnTo>
                <a:lnTo>
                  <a:pt x="4152" y="660"/>
                </a:lnTo>
                <a:lnTo>
                  <a:pt x="7112" y="4076"/>
                </a:lnTo>
                <a:lnTo>
                  <a:pt x="3594" y="4140"/>
                </a:lnTo>
                <a:lnTo>
                  <a:pt x="3048" y="7619"/>
                </a:lnTo>
                <a:lnTo>
                  <a:pt x="3035" y="11633"/>
                </a:lnTo>
                <a:lnTo>
                  <a:pt x="5803" y="14922"/>
                </a:lnTo>
                <a:lnTo>
                  <a:pt x="6540" y="16217"/>
                </a:lnTo>
                <a:lnTo>
                  <a:pt x="9461" y="21272"/>
                </a:lnTo>
                <a:lnTo>
                  <a:pt x="12471" y="26441"/>
                </a:lnTo>
                <a:lnTo>
                  <a:pt x="15951" y="31483"/>
                </a:lnTo>
                <a:lnTo>
                  <a:pt x="18643" y="34874"/>
                </a:lnTo>
                <a:lnTo>
                  <a:pt x="25355" y="42822"/>
                </a:lnTo>
                <a:lnTo>
                  <a:pt x="34276" y="53262"/>
                </a:lnTo>
                <a:lnTo>
                  <a:pt x="40411" y="60464"/>
                </a:lnTo>
                <a:lnTo>
                  <a:pt x="44577" y="65366"/>
                </a:lnTo>
                <a:lnTo>
                  <a:pt x="48552" y="70103"/>
                </a:lnTo>
                <a:lnTo>
                  <a:pt x="51689" y="73939"/>
                </a:lnTo>
                <a:lnTo>
                  <a:pt x="54610" y="77546"/>
                </a:lnTo>
                <a:lnTo>
                  <a:pt x="56692" y="80251"/>
                </a:lnTo>
                <a:lnTo>
                  <a:pt x="57683" y="81749"/>
                </a:lnTo>
                <a:lnTo>
                  <a:pt x="59232" y="84340"/>
                </a:lnTo>
                <a:lnTo>
                  <a:pt x="63131" y="89814"/>
                </a:lnTo>
                <a:lnTo>
                  <a:pt x="67335" y="95465"/>
                </a:lnTo>
                <a:lnTo>
                  <a:pt x="71526" y="101104"/>
                </a:lnTo>
                <a:lnTo>
                  <a:pt x="75831" y="106679"/>
                </a:lnTo>
                <a:lnTo>
                  <a:pt x="78155" y="109270"/>
                </a:lnTo>
                <a:lnTo>
                  <a:pt x="86318" y="118735"/>
                </a:lnTo>
                <a:lnTo>
                  <a:pt x="94560" y="128477"/>
                </a:lnTo>
                <a:lnTo>
                  <a:pt x="103181" y="137971"/>
                </a:lnTo>
                <a:lnTo>
                  <a:pt x="110363" y="144868"/>
                </a:lnTo>
                <a:lnTo>
                  <a:pt x="119797" y="153133"/>
                </a:lnTo>
                <a:lnTo>
                  <a:pt x="129583" y="161303"/>
                </a:lnTo>
                <a:lnTo>
                  <a:pt x="137896" y="167665"/>
                </a:lnTo>
                <a:lnTo>
                  <a:pt x="143789" y="171894"/>
                </a:lnTo>
                <a:lnTo>
                  <a:pt x="150964" y="174345"/>
                </a:lnTo>
                <a:lnTo>
                  <a:pt x="155867" y="177533"/>
                </a:lnTo>
                <a:lnTo>
                  <a:pt x="158699" y="179082"/>
                </a:lnTo>
                <a:lnTo>
                  <a:pt x="171128" y="183944"/>
                </a:lnTo>
                <a:lnTo>
                  <a:pt x="184025" y="188326"/>
                </a:lnTo>
                <a:lnTo>
                  <a:pt x="190728" y="190474"/>
                </a:lnTo>
                <a:lnTo>
                  <a:pt x="196202" y="192189"/>
                </a:lnTo>
                <a:lnTo>
                  <a:pt x="201371" y="193738"/>
                </a:lnTo>
                <a:lnTo>
                  <a:pt x="205473" y="194906"/>
                </a:lnTo>
                <a:lnTo>
                  <a:pt x="209296" y="195973"/>
                </a:lnTo>
                <a:lnTo>
                  <a:pt x="214058" y="197053"/>
                </a:lnTo>
                <a:lnTo>
                  <a:pt x="217995" y="197523"/>
                </a:lnTo>
                <a:lnTo>
                  <a:pt x="222389" y="197967"/>
                </a:lnTo>
                <a:lnTo>
                  <a:pt x="234759" y="197954"/>
                </a:lnTo>
                <a:lnTo>
                  <a:pt x="243166" y="196659"/>
                </a:lnTo>
                <a:lnTo>
                  <a:pt x="249847" y="191249"/>
                </a:lnTo>
                <a:lnTo>
                  <a:pt x="252361" y="189217"/>
                </a:lnTo>
                <a:lnTo>
                  <a:pt x="254571" y="186169"/>
                </a:lnTo>
                <a:lnTo>
                  <a:pt x="254584" y="182270"/>
                </a:lnTo>
                <a:lnTo>
                  <a:pt x="254203" y="179501"/>
                </a:lnTo>
                <a:lnTo>
                  <a:pt x="252374" y="175285"/>
                </a:lnTo>
                <a:lnTo>
                  <a:pt x="248424" y="171932"/>
                </a:lnTo>
                <a:lnTo>
                  <a:pt x="245681" y="171221"/>
                </a:lnTo>
                <a:lnTo>
                  <a:pt x="240728" y="170383"/>
                </a:lnTo>
                <a:lnTo>
                  <a:pt x="236588" y="169925"/>
                </a:lnTo>
                <a:lnTo>
                  <a:pt x="230187" y="168833"/>
                </a:lnTo>
                <a:lnTo>
                  <a:pt x="225475" y="166293"/>
                </a:lnTo>
                <a:lnTo>
                  <a:pt x="218897" y="163588"/>
                </a:lnTo>
                <a:lnTo>
                  <a:pt x="214591" y="161836"/>
                </a:lnTo>
                <a:lnTo>
                  <a:pt x="207645" y="159765"/>
                </a:lnTo>
                <a:lnTo>
                  <a:pt x="200977" y="157822"/>
                </a:lnTo>
                <a:lnTo>
                  <a:pt x="194373" y="155892"/>
                </a:lnTo>
                <a:lnTo>
                  <a:pt x="187972" y="154038"/>
                </a:lnTo>
                <a:lnTo>
                  <a:pt x="185686" y="153098"/>
                </a:lnTo>
                <a:lnTo>
                  <a:pt x="182918" y="151993"/>
                </a:lnTo>
                <a:lnTo>
                  <a:pt x="175679" y="148374"/>
                </a:lnTo>
                <a:lnTo>
                  <a:pt x="168795" y="144538"/>
                </a:lnTo>
                <a:lnTo>
                  <a:pt x="165328" y="142620"/>
                </a:lnTo>
                <a:lnTo>
                  <a:pt x="161925" y="140627"/>
                </a:lnTo>
                <a:close/>
              </a:path>
              <a:path w="247624" h="188518">
                <a:moveTo>
                  <a:pt x="246938" y="184505"/>
                </a:moveTo>
                <a:lnTo>
                  <a:pt x="245402" y="185788"/>
                </a:lnTo>
                <a:lnTo>
                  <a:pt x="247624" y="188518"/>
                </a:lnTo>
                <a:lnTo>
                  <a:pt x="247408" y="181343"/>
                </a:lnTo>
                <a:lnTo>
                  <a:pt x="246938" y="184505"/>
                </a:lnTo>
                <a:close/>
              </a:path>
              <a:path w="247624" h="188518">
                <a:moveTo>
                  <a:pt x="153365" y="134670"/>
                </a:moveTo>
                <a:lnTo>
                  <a:pt x="154038" y="135597"/>
                </a:lnTo>
                <a:lnTo>
                  <a:pt x="156349" y="137096"/>
                </a:lnTo>
                <a:lnTo>
                  <a:pt x="153365" y="134670"/>
                </a:lnTo>
                <a:close/>
              </a:path>
              <a:path w="247624" h="188518">
                <a:moveTo>
                  <a:pt x="10134" y="1612"/>
                </a:moveTo>
                <a:lnTo>
                  <a:pt x="7556" y="5930"/>
                </a:lnTo>
                <a:lnTo>
                  <a:pt x="9605" y="8658"/>
                </a:lnTo>
                <a:lnTo>
                  <a:pt x="16332" y="8750"/>
                </a:lnTo>
                <a:lnTo>
                  <a:pt x="22733" y="9207"/>
                </a:lnTo>
                <a:lnTo>
                  <a:pt x="35546" y="10172"/>
                </a:lnTo>
                <a:lnTo>
                  <a:pt x="47588" y="10886"/>
                </a:lnTo>
                <a:lnTo>
                  <a:pt x="49796" y="7213"/>
                </a:lnTo>
                <a:lnTo>
                  <a:pt x="53390" y="4025"/>
                </a:lnTo>
                <a:lnTo>
                  <a:pt x="40595" y="3457"/>
                </a:lnTo>
                <a:lnTo>
                  <a:pt x="28546" y="2574"/>
                </a:lnTo>
                <a:lnTo>
                  <a:pt x="23228" y="2184"/>
                </a:lnTo>
                <a:lnTo>
                  <a:pt x="16560" y="1714"/>
                </a:lnTo>
                <a:lnTo>
                  <a:pt x="10134" y="1612"/>
                </a:lnTo>
                <a:close/>
              </a:path>
              <a:path w="247624" h="188518">
                <a:moveTo>
                  <a:pt x="61163" y="11341"/>
                </a:moveTo>
                <a:lnTo>
                  <a:pt x="58420" y="8737"/>
                </a:lnTo>
                <a:lnTo>
                  <a:pt x="55702" y="7759"/>
                </a:lnTo>
                <a:lnTo>
                  <a:pt x="56807" y="7886"/>
                </a:lnTo>
                <a:lnTo>
                  <a:pt x="57175" y="4127"/>
                </a:lnTo>
                <a:lnTo>
                  <a:pt x="53390" y="4025"/>
                </a:lnTo>
                <a:lnTo>
                  <a:pt x="49796" y="7213"/>
                </a:lnTo>
                <a:lnTo>
                  <a:pt x="47588" y="10886"/>
                </a:lnTo>
                <a:lnTo>
                  <a:pt x="50793" y="10993"/>
                </a:lnTo>
                <a:lnTo>
                  <a:pt x="50444" y="10629"/>
                </a:lnTo>
                <a:lnTo>
                  <a:pt x="53301" y="7556"/>
                </a:lnTo>
                <a:lnTo>
                  <a:pt x="55219" y="15112"/>
                </a:lnTo>
                <a:lnTo>
                  <a:pt x="58813" y="20739"/>
                </a:lnTo>
                <a:lnTo>
                  <a:pt x="63690" y="27165"/>
                </a:lnTo>
                <a:lnTo>
                  <a:pt x="66141" y="32372"/>
                </a:lnTo>
                <a:lnTo>
                  <a:pt x="69773" y="40017"/>
                </a:lnTo>
                <a:lnTo>
                  <a:pt x="75006" y="47231"/>
                </a:lnTo>
                <a:lnTo>
                  <a:pt x="79717" y="53695"/>
                </a:lnTo>
                <a:lnTo>
                  <a:pt x="81000" y="55460"/>
                </a:lnTo>
                <a:lnTo>
                  <a:pt x="84848" y="60223"/>
                </a:lnTo>
                <a:lnTo>
                  <a:pt x="88811" y="65074"/>
                </a:lnTo>
                <a:lnTo>
                  <a:pt x="92773" y="69900"/>
                </a:lnTo>
                <a:lnTo>
                  <a:pt x="96710" y="74650"/>
                </a:lnTo>
                <a:lnTo>
                  <a:pt x="98882" y="77215"/>
                </a:lnTo>
                <a:lnTo>
                  <a:pt x="99656" y="78308"/>
                </a:lnTo>
                <a:lnTo>
                  <a:pt x="102438" y="82168"/>
                </a:lnTo>
                <a:lnTo>
                  <a:pt x="107670" y="89928"/>
                </a:lnTo>
                <a:lnTo>
                  <a:pt x="112737" y="97180"/>
                </a:lnTo>
                <a:lnTo>
                  <a:pt x="115277" y="100812"/>
                </a:lnTo>
                <a:lnTo>
                  <a:pt x="117779" y="104317"/>
                </a:lnTo>
                <a:lnTo>
                  <a:pt x="119964" y="107187"/>
                </a:lnTo>
                <a:lnTo>
                  <a:pt x="122174" y="110096"/>
                </a:lnTo>
                <a:lnTo>
                  <a:pt x="125488" y="113652"/>
                </a:lnTo>
                <a:lnTo>
                  <a:pt x="128104" y="116255"/>
                </a:lnTo>
                <a:lnTo>
                  <a:pt x="130390" y="118783"/>
                </a:lnTo>
                <a:lnTo>
                  <a:pt x="133858" y="122618"/>
                </a:lnTo>
                <a:lnTo>
                  <a:pt x="138315" y="127736"/>
                </a:lnTo>
                <a:lnTo>
                  <a:pt x="141897" y="131902"/>
                </a:lnTo>
                <a:lnTo>
                  <a:pt x="144284" y="134706"/>
                </a:lnTo>
                <a:lnTo>
                  <a:pt x="150253" y="133667"/>
                </a:lnTo>
                <a:lnTo>
                  <a:pt x="145249" y="135839"/>
                </a:lnTo>
                <a:lnTo>
                  <a:pt x="147548" y="138328"/>
                </a:lnTo>
                <a:lnTo>
                  <a:pt x="150799" y="137159"/>
                </a:lnTo>
                <a:lnTo>
                  <a:pt x="150619" y="137250"/>
                </a:lnTo>
                <a:lnTo>
                  <a:pt x="147878" y="139001"/>
                </a:lnTo>
                <a:lnTo>
                  <a:pt x="147713" y="138709"/>
                </a:lnTo>
                <a:lnTo>
                  <a:pt x="150622" y="137248"/>
                </a:lnTo>
                <a:lnTo>
                  <a:pt x="150799" y="137159"/>
                </a:lnTo>
                <a:lnTo>
                  <a:pt x="147548" y="138328"/>
                </a:lnTo>
                <a:lnTo>
                  <a:pt x="147650" y="138722"/>
                </a:lnTo>
                <a:lnTo>
                  <a:pt x="148361" y="139623"/>
                </a:lnTo>
                <a:lnTo>
                  <a:pt x="152361" y="142874"/>
                </a:lnTo>
                <a:lnTo>
                  <a:pt x="151460" y="140614"/>
                </a:lnTo>
                <a:lnTo>
                  <a:pt x="150850" y="137134"/>
                </a:lnTo>
                <a:lnTo>
                  <a:pt x="147345" y="137134"/>
                </a:lnTo>
                <a:lnTo>
                  <a:pt x="147955" y="135153"/>
                </a:lnTo>
                <a:lnTo>
                  <a:pt x="150863" y="137134"/>
                </a:lnTo>
                <a:lnTo>
                  <a:pt x="153347" y="134688"/>
                </a:lnTo>
                <a:lnTo>
                  <a:pt x="151752" y="132587"/>
                </a:lnTo>
                <a:lnTo>
                  <a:pt x="146977" y="126961"/>
                </a:lnTo>
                <a:lnTo>
                  <a:pt x="142062" y="121323"/>
                </a:lnTo>
                <a:lnTo>
                  <a:pt x="139598" y="118516"/>
                </a:lnTo>
                <a:lnTo>
                  <a:pt x="137121" y="115709"/>
                </a:lnTo>
                <a:lnTo>
                  <a:pt x="132880" y="111074"/>
                </a:lnTo>
                <a:lnTo>
                  <a:pt x="130086" y="108318"/>
                </a:lnTo>
                <a:lnTo>
                  <a:pt x="128003" y="106044"/>
                </a:lnTo>
                <a:lnTo>
                  <a:pt x="124637" y="101955"/>
                </a:lnTo>
                <a:lnTo>
                  <a:pt x="119126" y="94081"/>
                </a:lnTo>
                <a:lnTo>
                  <a:pt x="114211" y="86944"/>
                </a:lnTo>
                <a:lnTo>
                  <a:pt x="111747" y="83375"/>
                </a:lnTo>
                <a:lnTo>
                  <a:pt x="109423" y="79971"/>
                </a:lnTo>
                <a:lnTo>
                  <a:pt x="107543" y="77266"/>
                </a:lnTo>
                <a:lnTo>
                  <a:pt x="105765" y="74726"/>
                </a:lnTo>
                <a:lnTo>
                  <a:pt x="103860" y="72123"/>
                </a:lnTo>
                <a:lnTo>
                  <a:pt x="102171" y="70205"/>
                </a:lnTo>
                <a:lnTo>
                  <a:pt x="98171" y="65392"/>
                </a:lnTo>
                <a:lnTo>
                  <a:pt x="94259" y="60604"/>
                </a:lnTo>
                <a:lnTo>
                  <a:pt x="90347" y="55841"/>
                </a:lnTo>
                <a:lnTo>
                  <a:pt x="86398" y="50939"/>
                </a:lnTo>
                <a:lnTo>
                  <a:pt x="85407" y="49555"/>
                </a:lnTo>
                <a:lnTo>
                  <a:pt x="80708" y="43116"/>
                </a:lnTo>
                <a:lnTo>
                  <a:pt x="75730" y="36182"/>
                </a:lnTo>
                <a:lnTo>
                  <a:pt x="72504" y="29349"/>
                </a:lnTo>
                <a:lnTo>
                  <a:pt x="69519" y="23101"/>
                </a:lnTo>
                <a:lnTo>
                  <a:pt x="64503" y="16611"/>
                </a:lnTo>
                <a:lnTo>
                  <a:pt x="61163" y="11341"/>
                </a:lnTo>
                <a:close/>
              </a:path>
              <a:path w="247624" h="188518">
                <a:moveTo>
                  <a:pt x="53213" y="11074"/>
                </a:moveTo>
                <a:lnTo>
                  <a:pt x="53301" y="7556"/>
                </a:lnTo>
                <a:lnTo>
                  <a:pt x="50444" y="10629"/>
                </a:lnTo>
                <a:lnTo>
                  <a:pt x="50793" y="10993"/>
                </a:lnTo>
                <a:lnTo>
                  <a:pt x="53213" y="13512"/>
                </a:lnTo>
                <a:lnTo>
                  <a:pt x="55219" y="15112"/>
                </a:lnTo>
                <a:lnTo>
                  <a:pt x="53301" y="7556"/>
                </a:lnTo>
                <a:lnTo>
                  <a:pt x="53213" y="11074"/>
                </a:lnTo>
                <a:close/>
              </a:path>
              <a:path w="247624" h="188518">
                <a:moveTo>
                  <a:pt x="4152" y="660"/>
                </a:moveTo>
                <a:lnTo>
                  <a:pt x="0" y="0"/>
                </a:lnTo>
                <a:lnTo>
                  <a:pt x="139" y="7416"/>
                </a:lnTo>
                <a:lnTo>
                  <a:pt x="3035" y="11633"/>
                </a:lnTo>
                <a:lnTo>
                  <a:pt x="3048" y="7619"/>
                </a:lnTo>
                <a:lnTo>
                  <a:pt x="3594" y="4140"/>
                </a:lnTo>
                <a:lnTo>
                  <a:pt x="7112" y="4076"/>
                </a:lnTo>
                <a:lnTo>
                  <a:pt x="4152" y="660"/>
                </a:lnTo>
                <a:close/>
              </a:path>
              <a:path w="247624" h="188518">
                <a:moveTo>
                  <a:pt x="145249" y="135839"/>
                </a:moveTo>
                <a:lnTo>
                  <a:pt x="150253" y="133667"/>
                </a:lnTo>
                <a:lnTo>
                  <a:pt x="144284" y="134706"/>
                </a:lnTo>
                <a:lnTo>
                  <a:pt x="143611" y="134823"/>
                </a:lnTo>
                <a:lnTo>
                  <a:pt x="148361" y="139623"/>
                </a:lnTo>
                <a:lnTo>
                  <a:pt x="147650" y="138722"/>
                </a:lnTo>
                <a:lnTo>
                  <a:pt x="147548" y="138328"/>
                </a:lnTo>
                <a:lnTo>
                  <a:pt x="145249" y="135839"/>
                </a:lnTo>
                <a:close/>
              </a:path>
              <a:path w="247624" h="188518">
                <a:moveTo>
                  <a:pt x="150619" y="137250"/>
                </a:moveTo>
                <a:lnTo>
                  <a:pt x="147713" y="138709"/>
                </a:lnTo>
                <a:lnTo>
                  <a:pt x="147878" y="139001"/>
                </a:lnTo>
                <a:lnTo>
                  <a:pt x="150619" y="1372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018593" y="1511064"/>
            <a:ext cx="29070" cy="74777"/>
          </a:xfrm>
          <a:custGeom>
            <a:avLst/>
            <a:gdLst/>
            <a:ahLst/>
            <a:cxnLst/>
            <a:rect l="l" t="t" r="r" b="b"/>
            <a:pathLst>
              <a:path w="29070" h="74777">
                <a:moveTo>
                  <a:pt x="0" y="2044"/>
                </a:moveTo>
                <a:lnTo>
                  <a:pt x="3556" y="14111"/>
                </a:lnTo>
                <a:lnTo>
                  <a:pt x="6966" y="26150"/>
                </a:lnTo>
                <a:lnTo>
                  <a:pt x="10400" y="38202"/>
                </a:lnTo>
                <a:lnTo>
                  <a:pt x="14027" y="50307"/>
                </a:lnTo>
                <a:lnTo>
                  <a:pt x="18017" y="62505"/>
                </a:lnTo>
                <a:lnTo>
                  <a:pt x="22517" y="74777"/>
                </a:lnTo>
                <a:lnTo>
                  <a:pt x="29070" y="72212"/>
                </a:lnTo>
                <a:lnTo>
                  <a:pt x="24623" y="60059"/>
                </a:lnTo>
                <a:lnTo>
                  <a:pt x="20681" y="47975"/>
                </a:lnTo>
                <a:lnTo>
                  <a:pt x="17074" y="35913"/>
                </a:lnTo>
                <a:lnTo>
                  <a:pt x="13632" y="23828"/>
                </a:lnTo>
                <a:lnTo>
                  <a:pt x="10184" y="11673"/>
                </a:lnTo>
                <a:lnTo>
                  <a:pt x="6743" y="0"/>
                </a:lnTo>
                <a:lnTo>
                  <a:pt x="0" y="2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470832" y="1518193"/>
            <a:ext cx="171750" cy="143433"/>
          </a:xfrm>
          <a:custGeom>
            <a:avLst/>
            <a:gdLst/>
            <a:ahLst/>
            <a:cxnLst/>
            <a:rect l="l" t="t" r="r" b="b"/>
            <a:pathLst>
              <a:path w="171750" h="143433">
                <a:moveTo>
                  <a:pt x="0" y="132283"/>
                </a:moveTo>
                <a:lnTo>
                  <a:pt x="952" y="143433"/>
                </a:lnTo>
                <a:lnTo>
                  <a:pt x="10148" y="143276"/>
                </a:lnTo>
                <a:lnTo>
                  <a:pt x="37829" y="141932"/>
                </a:lnTo>
                <a:lnTo>
                  <a:pt x="62250" y="139421"/>
                </a:lnTo>
                <a:lnTo>
                  <a:pt x="83606" y="135878"/>
                </a:lnTo>
                <a:lnTo>
                  <a:pt x="102089" y="131436"/>
                </a:lnTo>
                <a:lnTo>
                  <a:pt x="117896" y="126230"/>
                </a:lnTo>
                <a:lnTo>
                  <a:pt x="131220" y="120395"/>
                </a:lnTo>
                <a:lnTo>
                  <a:pt x="142255" y="114066"/>
                </a:lnTo>
                <a:lnTo>
                  <a:pt x="151196" y="107376"/>
                </a:lnTo>
                <a:lnTo>
                  <a:pt x="158237" y="100461"/>
                </a:lnTo>
                <a:lnTo>
                  <a:pt x="163573" y="93454"/>
                </a:lnTo>
                <a:lnTo>
                  <a:pt x="167398" y="86491"/>
                </a:lnTo>
                <a:lnTo>
                  <a:pt x="169906" y="79705"/>
                </a:lnTo>
                <a:lnTo>
                  <a:pt x="171292" y="73232"/>
                </a:lnTo>
                <a:lnTo>
                  <a:pt x="171750" y="67205"/>
                </a:lnTo>
                <a:lnTo>
                  <a:pt x="171475" y="61760"/>
                </a:lnTo>
                <a:lnTo>
                  <a:pt x="170766" y="55860"/>
                </a:lnTo>
                <a:lnTo>
                  <a:pt x="168361" y="43307"/>
                </a:lnTo>
                <a:lnTo>
                  <a:pt x="163436" y="31483"/>
                </a:lnTo>
                <a:lnTo>
                  <a:pt x="161239" y="27825"/>
                </a:lnTo>
                <a:lnTo>
                  <a:pt x="159994" y="23660"/>
                </a:lnTo>
                <a:lnTo>
                  <a:pt x="157708" y="19938"/>
                </a:lnTo>
                <a:lnTo>
                  <a:pt x="155105" y="15709"/>
                </a:lnTo>
                <a:lnTo>
                  <a:pt x="153212" y="12572"/>
                </a:lnTo>
                <a:lnTo>
                  <a:pt x="150190" y="8686"/>
                </a:lnTo>
                <a:lnTo>
                  <a:pt x="147904" y="5765"/>
                </a:lnTo>
                <a:lnTo>
                  <a:pt x="140462" y="0"/>
                </a:lnTo>
                <a:lnTo>
                  <a:pt x="142603" y="11366"/>
                </a:lnTo>
                <a:lnTo>
                  <a:pt x="140959" y="20483"/>
                </a:lnTo>
                <a:lnTo>
                  <a:pt x="132715" y="33045"/>
                </a:lnTo>
                <a:lnTo>
                  <a:pt x="125986" y="40750"/>
                </a:lnTo>
                <a:lnTo>
                  <a:pt x="116266" y="48941"/>
                </a:lnTo>
                <a:lnTo>
                  <a:pt x="105503" y="56157"/>
                </a:lnTo>
                <a:lnTo>
                  <a:pt x="94361" y="62763"/>
                </a:lnTo>
                <a:lnTo>
                  <a:pt x="89150" y="65352"/>
                </a:lnTo>
                <a:lnTo>
                  <a:pt x="77586" y="69746"/>
                </a:lnTo>
                <a:lnTo>
                  <a:pt x="64050" y="74108"/>
                </a:lnTo>
                <a:lnTo>
                  <a:pt x="50151" y="78443"/>
                </a:lnTo>
                <a:lnTo>
                  <a:pt x="37501" y="82753"/>
                </a:lnTo>
                <a:lnTo>
                  <a:pt x="27711" y="87045"/>
                </a:lnTo>
                <a:lnTo>
                  <a:pt x="25955" y="88096"/>
                </a:lnTo>
                <a:lnTo>
                  <a:pt x="16329" y="96818"/>
                </a:lnTo>
                <a:lnTo>
                  <a:pt x="8026" y="108622"/>
                </a:lnTo>
                <a:lnTo>
                  <a:pt x="2198" y="121210"/>
                </a:lnTo>
                <a:lnTo>
                  <a:pt x="0" y="1322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467306" y="1509455"/>
            <a:ext cx="178803" cy="155689"/>
          </a:xfrm>
          <a:custGeom>
            <a:avLst/>
            <a:gdLst/>
            <a:ahLst/>
            <a:cxnLst/>
            <a:rect l="l" t="t" r="r" b="b"/>
            <a:pathLst>
              <a:path w="178803" h="155689">
                <a:moveTo>
                  <a:pt x="4445" y="148653"/>
                </a:moveTo>
                <a:lnTo>
                  <a:pt x="4521" y="155689"/>
                </a:lnTo>
                <a:lnTo>
                  <a:pt x="23121" y="155228"/>
                </a:lnTo>
                <a:lnTo>
                  <a:pt x="40385" y="154266"/>
                </a:lnTo>
                <a:lnTo>
                  <a:pt x="56363" y="152835"/>
                </a:lnTo>
                <a:lnTo>
                  <a:pt x="71101" y="150966"/>
                </a:lnTo>
                <a:lnTo>
                  <a:pt x="84651" y="148690"/>
                </a:lnTo>
                <a:lnTo>
                  <a:pt x="97059" y="146040"/>
                </a:lnTo>
                <a:lnTo>
                  <a:pt x="108375" y="143045"/>
                </a:lnTo>
                <a:lnTo>
                  <a:pt x="118648" y="139738"/>
                </a:lnTo>
                <a:lnTo>
                  <a:pt x="127927" y="136151"/>
                </a:lnTo>
                <a:lnTo>
                  <a:pt x="136259" y="132314"/>
                </a:lnTo>
                <a:lnTo>
                  <a:pt x="143695" y="128259"/>
                </a:lnTo>
                <a:lnTo>
                  <a:pt x="160186" y="115926"/>
                </a:lnTo>
                <a:lnTo>
                  <a:pt x="169603" y="104776"/>
                </a:lnTo>
                <a:lnTo>
                  <a:pt x="175413" y="93597"/>
                </a:lnTo>
                <a:lnTo>
                  <a:pt x="178249" y="82924"/>
                </a:lnTo>
                <a:lnTo>
                  <a:pt x="178803" y="75476"/>
                </a:lnTo>
                <a:lnTo>
                  <a:pt x="178701" y="71793"/>
                </a:lnTo>
                <a:lnTo>
                  <a:pt x="176800" y="57781"/>
                </a:lnTo>
                <a:lnTo>
                  <a:pt x="173394" y="45390"/>
                </a:lnTo>
                <a:lnTo>
                  <a:pt x="169989" y="38417"/>
                </a:lnTo>
                <a:lnTo>
                  <a:pt x="168071" y="35280"/>
                </a:lnTo>
                <a:lnTo>
                  <a:pt x="166814" y="31089"/>
                </a:lnTo>
                <a:lnTo>
                  <a:pt x="164223" y="26822"/>
                </a:lnTo>
                <a:lnTo>
                  <a:pt x="161645" y="22631"/>
                </a:lnTo>
                <a:lnTo>
                  <a:pt x="159639" y="19316"/>
                </a:lnTo>
                <a:lnTo>
                  <a:pt x="156489" y="15265"/>
                </a:lnTo>
                <a:lnTo>
                  <a:pt x="152488" y="11188"/>
                </a:lnTo>
                <a:lnTo>
                  <a:pt x="148069" y="7429"/>
                </a:lnTo>
                <a:lnTo>
                  <a:pt x="146151" y="5956"/>
                </a:lnTo>
                <a:lnTo>
                  <a:pt x="138480" y="0"/>
                </a:lnTo>
                <a:lnTo>
                  <a:pt x="140550" y="9486"/>
                </a:lnTo>
                <a:lnTo>
                  <a:pt x="141884" y="15506"/>
                </a:lnTo>
                <a:lnTo>
                  <a:pt x="142722" y="19253"/>
                </a:lnTo>
                <a:lnTo>
                  <a:pt x="142697" y="21932"/>
                </a:lnTo>
                <a:lnTo>
                  <a:pt x="142278" y="25844"/>
                </a:lnTo>
                <a:lnTo>
                  <a:pt x="140906" y="28536"/>
                </a:lnTo>
                <a:lnTo>
                  <a:pt x="139522" y="31191"/>
                </a:lnTo>
                <a:lnTo>
                  <a:pt x="137109" y="34670"/>
                </a:lnTo>
                <a:lnTo>
                  <a:pt x="133400" y="39700"/>
                </a:lnTo>
                <a:lnTo>
                  <a:pt x="125216" y="48706"/>
                </a:lnTo>
                <a:lnTo>
                  <a:pt x="115251" y="56601"/>
                </a:lnTo>
                <a:lnTo>
                  <a:pt x="104205" y="63715"/>
                </a:lnTo>
                <a:lnTo>
                  <a:pt x="96126" y="68452"/>
                </a:lnTo>
                <a:lnTo>
                  <a:pt x="86689" y="72731"/>
                </a:lnTo>
                <a:lnTo>
                  <a:pt x="73902" y="77160"/>
                </a:lnTo>
                <a:lnTo>
                  <a:pt x="63627" y="80378"/>
                </a:lnTo>
                <a:lnTo>
                  <a:pt x="50089" y="84629"/>
                </a:lnTo>
                <a:lnTo>
                  <a:pt x="37889" y="88915"/>
                </a:lnTo>
                <a:lnTo>
                  <a:pt x="29552" y="92684"/>
                </a:lnTo>
                <a:lnTo>
                  <a:pt x="20022" y="100161"/>
                </a:lnTo>
                <a:lnTo>
                  <a:pt x="11706" y="110481"/>
                </a:lnTo>
                <a:lnTo>
                  <a:pt x="9182" y="114439"/>
                </a:lnTo>
                <a:lnTo>
                  <a:pt x="3077" y="126901"/>
                </a:lnTo>
                <a:lnTo>
                  <a:pt x="119" y="138702"/>
                </a:lnTo>
                <a:lnTo>
                  <a:pt x="0" y="141020"/>
                </a:lnTo>
                <a:lnTo>
                  <a:pt x="7048" y="141020"/>
                </a:lnTo>
                <a:lnTo>
                  <a:pt x="6985" y="135534"/>
                </a:lnTo>
                <a:lnTo>
                  <a:pt x="10223" y="126352"/>
                </a:lnTo>
                <a:lnTo>
                  <a:pt x="15227" y="118046"/>
                </a:lnTo>
                <a:lnTo>
                  <a:pt x="23447" y="106809"/>
                </a:lnTo>
                <a:lnTo>
                  <a:pt x="32448" y="99138"/>
                </a:lnTo>
                <a:lnTo>
                  <a:pt x="42465" y="94714"/>
                </a:lnTo>
                <a:lnTo>
                  <a:pt x="55245" y="90372"/>
                </a:lnTo>
                <a:lnTo>
                  <a:pt x="65709" y="87109"/>
                </a:lnTo>
                <a:lnTo>
                  <a:pt x="79255" y="82827"/>
                </a:lnTo>
                <a:lnTo>
                  <a:pt x="91411" y="78448"/>
                </a:lnTo>
                <a:lnTo>
                  <a:pt x="99656" y="74548"/>
                </a:lnTo>
                <a:lnTo>
                  <a:pt x="110560" y="68088"/>
                </a:lnTo>
                <a:lnTo>
                  <a:pt x="121273" y="60963"/>
                </a:lnTo>
                <a:lnTo>
                  <a:pt x="131160" y="52789"/>
                </a:lnTo>
                <a:lnTo>
                  <a:pt x="139090" y="43865"/>
                </a:lnTo>
                <a:lnTo>
                  <a:pt x="142824" y="38773"/>
                </a:lnTo>
                <a:lnTo>
                  <a:pt x="145732" y="14643"/>
                </a:lnTo>
                <a:lnTo>
                  <a:pt x="141833" y="11518"/>
                </a:lnTo>
                <a:lnTo>
                  <a:pt x="143992" y="8737"/>
                </a:lnTo>
                <a:lnTo>
                  <a:pt x="147434" y="7975"/>
                </a:lnTo>
                <a:lnTo>
                  <a:pt x="148729" y="13931"/>
                </a:lnTo>
                <a:lnTo>
                  <a:pt x="149720" y="17919"/>
                </a:lnTo>
                <a:lnTo>
                  <a:pt x="148869" y="17398"/>
                </a:lnTo>
                <a:lnTo>
                  <a:pt x="147142" y="31788"/>
                </a:lnTo>
                <a:lnTo>
                  <a:pt x="148894" y="28473"/>
                </a:lnTo>
                <a:lnTo>
                  <a:pt x="149758" y="25272"/>
                </a:lnTo>
                <a:lnTo>
                  <a:pt x="149722" y="18304"/>
                </a:lnTo>
                <a:lnTo>
                  <a:pt x="150939" y="19596"/>
                </a:lnTo>
                <a:lnTo>
                  <a:pt x="153822" y="23291"/>
                </a:lnTo>
                <a:lnTo>
                  <a:pt x="155613" y="26263"/>
                </a:lnTo>
                <a:lnTo>
                  <a:pt x="158229" y="30518"/>
                </a:lnTo>
                <a:lnTo>
                  <a:pt x="160235" y="33705"/>
                </a:lnTo>
                <a:lnTo>
                  <a:pt x="161467" y="37858"/>
                </a:lnTo>
                <a:lnTo>
                  <a:pt x="163944" y="42036"/>
                </a:lnTo>
                <a:lnTo>
                  <a:pt x="168654" y="53571"/>
                </a:lnTo>
                <a:lnTo>
                  <a:pt x="170965" y="66305"/>
                </a:lnTo>
                <a:lnTo>
                  <a:pt x="171500" y="70891"/>
                </a:lnTo>
                <a:lnTo>
                  <a:pt x="171754" y="73863"/>
                </a:lnTo>
                <a:lnTo>
                  <a:pt x="171754" y="75476"/>
                </a:lnTo>
                <a:lnTo>
                  <a:pt x="170639" y="85162"/>
                </a:lnTo>
                <a:lnTo>
                  <a:pt x="166705" y="95883"/>
                </a:lnTo>
                <a:lnTo>
                  <a:pt x="158931" y="107075"/>
                </a:lnTo>
                <a:lnTo>
                  <a:pt x="146301" y="118174"/>
                </a:lnTo>
                <a:lnTo>
                  <a:pt x="135928" y="124548"/>
                </a:lnTo>
                <a:lnTo>
                  <a:pt x="128157" y="128365"/>
                </a:lnTo>
                <a:lnTo>
                  <a:pt x="119379" y="131972"/>
                </a:lnTo>
                <a:lnTo>
                  <a:pt x="109543" y="135332"/>
                </a:lnTo>
                <a:lnTo>
                  <a:pt x="98596" y="138404"/>
                </a:lnTo>
                <a:lnTo>
                  <a:pt x="86486" y="141150"/>
                </a:lnTo>
                <a:lnTo>
                  <a:pt x="73160" y="143531"/>
                </a:lnTo>
                <a:lnTo>
                  <a:pt x="58565" y="145509"/>
                </a:lnTo>
                <a:lnTo>
                  <a:pt x="42648" y="147043"/>
                </a:lnTo>
                <a:lnTo>
                  <a:pt x="25357" y="148096"/>
                </a:lnTo>
                <a:lnTo>
                  <a:pt x="6640" y="148627"/>
                </a:lnTo>
                <a:lnTo>
                  <a:pt x="4445" y="148653"/>
                </a:lnTo>
                <a:close/>
              </a:path>
              <a:path w="178803" h="155689">
                <a:moveTo>
                  <a:pt x="149720" y="17919"/>
                </a:moveTo>
                <a:lnTo>
                  <a:pt x="148729" y="13931"/>
                </a:lnTo>
                <a:lnTo>
                  <a:pt x="147434" y="7975"/>
                </a:lnTo>
                <a:lnTo>
                  <a:pt x="143992" y="8737"/>
                </a:lnTo>
                <a:lnTo>
                  <a:pt x="141833" y="11518"/>
                </a:lnTo>
                <a:lnTo>
                  <a:pt x="145732" y="14643"/>
                </a:lnTo>
                <a:lnTo>
                  <a:pt x="142824" y="38773"/>
                </a:lnTo>
                <a:lnTo>
                  <a:pt x="145389" y="35128"/>
                </a:lnTo>
                <a:lnTo>
                  <a:pt x="147142" y="31788"/>
                </a:lnTo>
                <a:lnTo>
                  <a:pt x="148869" y="17398"/>
                </a:lnTo>
                <a:lnTo>
                  <a:pt x="149720" y="17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2864687" y="1283671"/>
            <a:ext cx="426384" cy="266170"/>
          </a:xfrm>
          <a:custGeom>
            <a:avLst/>
            <a:gdLst/>
            <a:ahLst/>
            <a:cxnLst/>
            <a:rect l="l" t="t" r="r" b="b"/>
            <a:pathLst>
              <a:path w="426384" h="266170">
                <a:moveTo>
                  <a:pt x="362610" y="262966"/>
                </a:moveTo>
                <a:lnTo>
                  <a:pt x="364558" y="262237"/>
                </a:lnTo>
                <a:lnTo>
                  <a:pt x="376960" y="257805"/>
                </a:lnTo>
                <a:lnTo>
                  <a:pt x="388823" y="253461"/>
                </a:lnTo>
                <a:lnTo>
                  <a:pt x="400172" y="248537"/>
                </a:lnTo>
                <a:lnTo>
                  <a:pt x="411034" y="242369"/>
                </a:lnTo>
                <a:lnTo>
                  <a:pt x="421436" y="234289"/>
                </a:lnTo>
                <a:lnTo>
                  <a:pt x="425769" y="228540"/>
                </a:lnTo>
                <a:lnTo>
                  <a:pt x="426384" y="221675"/>
                </a:lnTo>
                <a:lnTo>
                  <a:pt x="422974" y="214790"/>
                </a:lnTo>
                <a:lnTo>
                  <a:pt x="416442" y="207945"/>
                </a:lnTo>
                <a:lnTo>
                  <a:pt x="407693" y="201198"/>
                </a:lnTo>
                <a:lnTo>
                  <a:pt x="397630" y="194609"/>
                </a:lnTo>
                <a:lnTo>
                  <a:pt x="387155" y="188237"/>
                </a:lnTo>
                <a:lnTo>
                  <a:pt x="377174" y="182139"/>
                </a:lnTo>
                <a:lnTo>
                  <a:pt x="368590" y="176375"/>
                </a:lnTo>
                <a:lnTo>
                  <a:pt x="362305" y="171005"/>
                </a:lnTo>
                <a:lnTo>
                  <a:pt x="356710" y="165024"/>
                </a:lnTo>
                <a:lnTo>
                  <a:pt x="348045" y="155709"/>
                </a:lnTo>
                <a:lnTo>
                  <a:pt x="339323" y="146249"/>
                </a:lnTo>
                <a:lnTo>
                  <a:pt x="330609" y="136686"/>
                </a:lnTo>
                <a:lnTo>
                  <a:pt x="321966" y="127063"/>
                </a:lnTo>
                <a:lnTo>
                  <a:pt x="313457" y="117422"/>
                </a:lnTo>
                <a:lnTo>
                  <a:pt x="305146" y="107805"/>
                </a:lnTo>
                <a:lnTo>
                  <a:pt x="297095" y="98253"/>
                </a:lnTo>
                <a:lnTo>
                  <a:pt x="289369" y="88811"/>
                </a:lnTo>
                <a:lnTo>
                  <a:pt x="283675" y="81700"/>
                </a:lnTo>
                <a:lnTo>
                  <a:pt x="275780" y="71689"/>
                </a:lnTo>
                <a:lnTo>
                  <a:pt x="268004" y="61589"/>
                </a:lnTo>
                <a:lnTo>
                  <a:pt x="260409" y="51413"/>
                </a:lnTo>
                <a:lnTo>
                  <a:pt x="253060" y="41173"/>
                </a:lnTo>
                <a:lnTo>
                  <a:pt x="248661" y="35341"/>
                </a:lnTo>
                <a:lnTo>
                  <a:pt x="240360" y="24251"/>
                </a:lnTo>
                <a:lnTo>
                  <a:pt x="234759" y="13360"/>
                </a:lnTo>
                <a:lnTo>
                  <a:pt x="36177" y="2058"/>
                </a:lnTo>
                <a:lnTo>
                  <a:pt x="36177" y="50396"/>
                </a:lnTo>
                <a:lnTo>
                  <a:pt x="40552" y="53023"/>
                </a:lnTo>
                <a:lnTo>
                  <a:pt x="52237" y="61355"/>
                </a:lnTo>
                <a:lnTo>
                  <a:pt x="63138" y="70395"/>
                </a:lnTo>
                <a:lnTo>
                  <a:pt x="73285" y="80022"/>
                </a:lnTo>
                <a:lnTo>
                  <a:pt x="82706" y="90113"/>
                </a:lnTo>
                <a:lnTo>
                  <a:pt x="91432" y="100546"/>
                </a:lnTo>
                <a:lnTo>
                  <a:pt x="99491" y="111199"/>
                </a:lnTo>
                <a:lnTo>
                  <a:pt x="106912" y="121950"/>
                </a:lnTo>
                <a:lnTo>
                  <a:pt x="113723" y="132677"/>
                </a:lnTo>
                <a:lnTo>
                  <a:pt x="119955" y="143257"/>
                </a:lnTo>
                <a:lnTo>
                  <a:pt x="125635" y="153569"/>
                </a:lnTo>
                <a:lnTo>
                  <a:pt x="130794" y="163490"/>
                </a:lnTo>
                <a:lnTo>
                  <a:pt x="135460" y="172899"/>
                </a:lnTo>
                <a:lnTo>
                  <a:pt x="139661" y="181673"/>
                </a:lnTo>
                <a:lnTo>
                  <a:pt x="144718" y="193019"/>
                </a:lnTo>
                <a:lnTo>
                  <a:pt x="149440" y="204980"/>
                </a:lnTo>
                <a:lnTo>
                  <a:pt x="153578" y="216764"/>
                </a:lnTo>
                <a:lnTo>
                  <a:pt x="157276" y="228409"/>
                </a:lnTo>
                <a:lnTo>
                  <a:pt x="158889" y="229933"/>
                </a:lnTo>
                <a:lnTo>
                  <a:pt x="165946" y="233354"/>
                </a:lnTo>
                <a:lnTo>
                  <a:pt x="180376" y="236192"/>
                </a:lnTo>
                <a:lnTo>
                  <a:pt x="196247" y="238389"/>
                </a:lnTo>
                <a:lnTo>
                  <a:pt x="207772" y="240169"/>
                </a:lnTo>
                <a:lnTo>
                  <a:pt x="222162" y="243310"/>
                </a:lnTo>
                <a:lnTo>
                  <a:pt x="234532" y="245920"/>
                </a:lnTo>
                <a:lnTo>
                  <a:pt x="246918" y="248424"/>
                </a:lnTo>
                <a:lnTo>
                  <a:pt x="259384" y="250812"/>
                </a:lnTo>
                <a:lnTo>
                  <a:pt x="271995" y="253072"/>
                </a:lnTo>
                <a:lnTo>
                  <a:pt x="280843" y="254631"/>
                </a:lnTo>
                <a:lnTo>
                  <a:pt x="293687" y="256990"/>
                </a:lnTo>
                <a:lnTo>
                  <a:pt x="306437" y="259466"/>
                </a:lnTo>
                <a:lnTo>
                  <a:pt x="318805" y="262030"/>
                </a:lnTo>
                <a:lnTo>
                  <a:pt x="330504" y="264655"/>
                </a:lnTo>
                <a:lnTo>
                  <a:pt x="338444" y="266129"/>
                </a:lnTo>
                <a:lnTo>
                  <a:pt x="350437" y="266170"/>
                </a:lnTo>
                <a:lnTo>
                  <a:pt x="362610" y="2629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020568" y="1499443"/>
            <a:ext cx="4762" cy="16728"/>
          </a:xfrm>
          <a:custGeom>
            <a:avLst/>
            <a:gdLst/>
            <a:ahLst/>
            <a:cxnLst/>
            <a:rect l="l" t="t" r="r" b="b"/>
            <a:pathLst>
              <a:path w="4762" h="16728">
                <a:moveTo>
                  <a:pt x="584" y="16728"/>
                </a:moveTo>
                <a:lnTo>
                  <a:pt x="2997" y="14162"/>
                </a:lnTo>
                <a:lnTo>
                  <a:pt x="4670" y="11638"/>
                </a:lnTo>
                <a:lnTo>
                  <a:pt x="1076" y="0"/>
                </a:lnTo>
                <a:lnTo>
                  <a:pt x="3809" y="10086"/>
                </a:lnTo>
                <a:lnTo>
                  <a:pt x="1396" y="12638"/>
                </a:lnTo>
                <a:lnTo>
                  <a:pt x="0" y="15991"/>
                </a:lnTo>
                <a:lnTo>
                  <a:pt x="584" y="16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2866339" y="1283507"/>
            <a:ext cx="158038" cy="232664"/>
          </a:xfrm>
          <a:custGeom>
            <a:avLst/>
            <a:gdLst/>
            <a:ahLst/>
            <a:cxnLst/>
            <a:rect l="l" t="t" r="r" b="b"/>
            <a:pathLst>
              <a:path w="158038" h="232663">
                <a:moveTo>
                  <a:pt x="154228" y="231927"/>
                </a:moveTo>
                <a:lnTo>
                  <a:pt x="155625" y="228574"/>
                </a:lnTo>
                <a:lnTo>
                  <a:pt x="158038" y="226021"/>
                </a:lnTo>
                <a:lnTo>
                  <a:pt x="155305" y="215935"/>
                </a:lnTo>
                <a:lnTo>
                  <a:pt x="151176" y="204161"/>
                </a:lnTo>
                <a:lnTo>
                  <a:pt x="146462" y="192193"/>
                </a:lnTo>
                <a:lnTo>
                  <a:pt x="141185" y="180340"/>
                </a:lnTo>
                <a:lnTo>
                  <a:pt x="136664" y="170906"/>
                </a:lnTo>
                <a:lnTo>
                  <a:pt x="131601" y="160739"/>
                </a:lnTo>
                <a:lnTo>
                  <a:pt x="125960" y="149988"/>
                </a:lnTo>
                <a:lnTo>
                  <a:pt x="119704" y="138804"/>
                </a:lnTo>
                <a:lnTo>
                  <a:pt x="112797" y="127337"/>
                </a:lnTo>
                <a:lnTo>
                  <a:pt x="105202" y="115736"/>
                </a:lnTo>
                <a:lnTo>
                  <a:pt x="96883" y="104152"/>
                </a:lnTo>
                <a:lnTo>
                  <a:pt x="92862" y="98945"/>
                </a:lnTo>
                <a:lnTo>
                  <a:pt x="85105" y="89569"/>
                </a:lnTo>
                <a:lnTo>
                  <a:pt x="76787" y="80438"/>
                </a:lnTo>
                <a:lnTo>
                  <a:pt x="67889" y="71639"/>
                </a:lnTo>
                <a:lnTo>
                  <a:pt x="58389" y="63260"/>
                </a:lnTo>
                <a:lnTo>
                  <a:pt x="48268" y="55388"/>
                </a:lnTo>
                <a:lnTo>
                  <a:pt x="37504" y="48111"/>
                </a:lnTo>
                <a:lnTo>
                  <a:pt x="34524" y="46391"/>
                </a:lnTo>
                <a:lnTo>
                  <a:pt x="34524" y="54571"/>
                </a:lnTo>
                <a:lnTo>
                  <a:pt x="34905" y="54793"/>
                </a:lnTo>
                <a:lnTo>
                  <a:pt x="45565" y="62135"/>
                </a:lnTo>
                <a:lnTo>
                  <a:pt x="55583" y="70094"/>
                </a:lnTo>
                <a:lnTo>
                  <a:pt x="64980" y="78580"/>
                </a:lnTo>
                <a:lnTo>
                  <a:pt x="73780" y="87502"/>
                </a:lnTo>
                <a:lnTo>
                  <a:pt x="82002" y="96769"/>
                </a:lnTo>
                <a:lnTo>
                  <a:pt x="87337" y="103301"/>
                </a:lnTo>
                <a:lnTo>
                  <a:pt x="95933" y="114751"/>
                </a:lnTo>
                <a:lnTo>
                  <a:pt x="103796" y="126310"/>
                </a:lnTo>
                <a:lnTo>
                  <a:pt x="110963" y="137823"/>
                </a:lnTo>
                <a:lnTo>
                  <a:pt x="117470" y="149134"/>
                </a:lnTo>
                <a:lnTo>
                  <a:pt x="123351" y="160089"/>
                </a:lnTo>
                <a:lnTo>
                  <a:pt x="128643" y="170532"/>
                </a:lnTo>
                <a:lnTo>
                  <a:pt x="133381" y="180309"/>
                </a:lnTo>
                <a:lnTo>
                  <a:pt x="140202" y="195480"/>
                </a:lnTo>
                <a:lnTo>
                  <a:pt x="144868" y="207410"/>
                </a:lnTo>
                <a:lnTo>
                  <a:pt x="148965" y="219187"/>
                </a:lnTo>
                <a:lnTo>
                  <a:pt x="152260" y="229603"/>
                </a:lnTo>
                <a:lnTo>
                  <a:pt x="154813" y="232664"/>
                </a:lnTo>
                <a:lnTo>
                  <a:pt x="154228" y="231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021238" y="1296119"/>
            <a:ext cx="273674" cy="257619"/>
          </a:xfrm>
          <a:custGeom>
            <a:avLst/>
            <a:gdLst/>
            <a:ahLst/>
            <a:cxnLst/>
            <a:rect l="l" t="t" r="r" b="b"/>
            <a:pathLst>
              <a:path w="273674" h="257619">
                <a:moveTo>
                  <a:pt x="0" y="219960"/>
                </a:moveTo>
                <a:lnTo>
                  <a:pt x="1945" y="221830"/>
                </a:lnTo>
                <a:lnTo>
                  <a:pt x="3533" y="222605"/>
                </a:lnTo>
                <a:lnTo>
                  <a:pt x="6327" y="223862"/>
                </a:lnTo>
                <a:lnTo>
                  <a:pt x="9971" y="224777"/>
                </a:lnTo>
                <a:lnTo>
                  <a:pt x="14201" y="225640"/>
                </a:lnTo>
                <a:lnTo>
                  <a:pt x="20525" y="226923"/>
                </a:lnTo>
                <a:lnTo>
                  <a:pt x="28056" y="227952"/>
                </a:lnTo>
                <a:lnTo>
                  <a:pt x="34813" y="228854"/>
                </a:lnTo>
                <a:lnTo>
                  <a:pt x="41544" y="229743"/>
                </a:lnTo>
                <a:lnTo>
                  <a:pt x="47602" y="230517"/>
                </a:lnTo>
                <a:lnTo>
                  <a:pt x="50459" y="231152"/>
                </a:lnTo>
                <a:lnTo>
                  <a:pt x="62879" y="233874"/>
                </a:lnTo>
                <a:lnTo>
                  <a:pt x="75247" y="236503"/>
                </a:lnTo>
                <a:lnTo>
                  <a:pt x="87625" y="239028"/>
                </a:lnTo>
                <a:lnTo>
                  <a:pt x="100079" y="241438"/>
                </a:lnTo>
                <a:lnTo>
                  <a:pt x="112671" y="243718"/>
                </a:lnTo>
                <a:lnTo>
                  <a:pt x="114835" y="244094"/>
                </a:lnTo>
                <a:lnTo>
                  <a:pt x="127599" y="246354"/>
                </a:lnTo>
                <a:lnTo>
                  <a:pt x="140460" y="248752"/>
                </a:lnTo>
                <a:lnTo>
                  <a:pt x="153122" y="251260"/>
                </a:lnTo>
                <a:lnTo>
                  <a:pt x="165294" y="253847"/>
                </a:lnTo>
                <a:lnTo>
                  <a:pt x="173141" y="255638"/>
                </a:lnTo>
                <a:lnTo>
                  <a:pt x="178577" y="256921"/>
                </a:lnTo>
                <a:lnTo>
                  <a:pt x="183441" y="257619"/>
                </a:lnTo>
                <a:lnTo>
                  <a:pt x="194541" y="257619"/>
                </a:lnTo>
                <a:lnTo>
                  <a:pt x="200611" y="256349"/>
                </a:lnTo>
                <a:lnTo>
                  <a:pt x="207304" y="253822"/>
                </a:lnTo>
                <a:lnTo>
                  <a:pt x="219463" y="249426"/>
                </a:lnTo>
                <a:lnTo>
                  <a:pt x="231279" y="245173"/>
                </a:lnTo>
                <a:lnTo>
                  <a:pt x="242741" y="240415"/>
                </a:lnTo>
                <a:lnTo>
                  <a:pt x="253839" y="234506"/>
                </a:lnTo>
                <a:lnTo>
                  <a:pt x="264564" y="226798"/>
                </a:lnTo>
                <a:lnTo>
                  <a:pt x="267261" y="224447"/>
                </a:lnTo>
                <a:lnTo>
                  <a:pt x="271401" y="220726"/>
                </a:lnTo>
                <a:lnTo>
                  <a:pt x="273674" y="216319"/>
                </a:lnTo>
                <a:lnTo>
                  <a:pt x="273649" y="208584"/>
                </a:lnTo>
                <a:lnTo>
                  <a:pt x="272582" y="205562"/>
                </a:lnTo>
                <a:lnTo>
                  <a:pt x="270944" y="202780"/>
                </a:lnTo>
                <a:lnTo>
                  <a:pt x="268048" y="197904"/>
                </a:lnTo>
                <a:lnTo>
                  <a:pt x="263362" y="193535"/>
                </a:lnTo>
                <a:lnTo>
                  <a:pt x="257812" y="189268"/>
                </a:lnTo>
                <a:lnTo>
                  <a:pt x="247586" y="182127"/>
                </a:lnTo>
                <a:lnTo>
                  <a:pt x="236602" y="175295"/>
                </a:lnTo>
                <a:lnTo>
                  <a:pt x="229808" y="171196"/>
                </a:lnTo>
                <a:lnTo>
                  <a:pt x="217362" y="163364"/>
                </a:lnTo>
                <a:lnTo>
                  <a:pt x="208705" y="156539"/>
                </a:lnTo>
                <a:lnTo>
                  <a:pt x="199723" y="146936"/>
                </a:lnTo>
                <a:lnTo>
                  <a:pt x="191018" y="137554"/>
                </a:lnTo>
                <a:lnTo>
                  <a:pt x="182282" y="128045"/>
                </a:lnTo>
                <a:lnTo>
                  <a:pt x="173580" y="118450"/>
                </a:lnTo>
                <a:lnTo>
                  <a:pt x="164976" y="108815"/>
                </a:lnTo>
                <a:lnTo>
                  <a:pt x="156533" y="99181"/>
                </a:lnTo>
                <a:lnTo>
                  <a:pt x="148317" y="89593"/>
                </a:lnTo>
                <a:lnTo>
                  <a:pt x="140392" y="80094"/>
                </a:lnTo>
                <a:lnTo>
                  <a:pt x="135562" y="74155"/>
                </a:lnTo>
                <a:lnTo>
                  <a:pt x="127603" y="64198"/>
                </a:lnTo>
                <a:lnTo>
                  <a:pt x="119729" y="54152"/>
                </a:lnTo>
                <a:lnTo>
                  <a:pt x="112002" y="44030"/>
                </a:lnTo>
                <a:lnTo>
                  <a:pt x="104485" y="33843"/>
                </a:lnTo>
                <a:lnTo>
                  <a:pt x="99392" y="26695"/>
                </a:lnTo>
                <a:lnTo>
                  <a:pt x="96712" y="22872"/>
                </a:lnTo>
                <a:lnTo>
                  <a:pt x="92737" y="18122"/>
                </a:lnTo>
                <a:lnTo>
                  <a:pt x="89169" y="13271"/>
                </a:lnTo>
                <a:lnTo>
                  <a:pt x="85587" y="8445"/>
                </a:lnTo>
                <a:lnTo>
                  <a:pt x="82488" y="3429"/>
                </a:lnTo>
                <a:lnTo>
                  <a:pt x="81612" y="0"/>
                </a:lnTo>
                <a:lnTo>
                  <a:pt x="74805" y="1828"/>
                </a:lnTo>
                <a:lnTo>
                  <a:pt x="76240" y="7061"/>
                </a:lnTo>
                <a:lnTo>
                  <a:pt x="79758" y="12319"/>
                </a:lnTo>
                <a:lnTo>
                  <a:pt x="83492" y="17437"/>
                </a:lnTo>
                <a:lnTo>
                  <a:pt x="87226" y="22504"/>
                </a:lnTo>
                <a:lnTo>
                  <a:pt x="91239" y="27330"/>
                </a:lnTo>
                <a:lnTo>
                  <a:pt x="93626" y="30746"/>
                </a:lnTo>
                <a:lnTo>
                  <a:pt x="100990" y="41009"/>
                </a:lnTo>
                <a:lnTo>
                  <a:pt x="108588" y="51192"/>
                </a:lnTo>
                <a:lnTo>
                  <a:pt x="116360" y="61288"/>
                </a:lnTo>
                <a:lnTo>
                  <a:pt x="124244" y="71289"/>
                </a:lnTo>
                <a:lnTo>
                  <a:pt x="130075" y="78574"/>
                </a:lnTo>
                <a:lnTo>
                  <a:pt x="137815" y="88035"/>
                </a:lnTo>
                <a:lnTo>
                  <a:pt x="145874" y="97598"/>
                </a:lnTo>
                <a:lnTo>
                  <a:pt x="154190" y="107222"/>
                </a:lnTo>
                <a:lnTo>
                  <a:pt x="162699" y="116865"/>
                </a:lnTo>
                <a:lnTo>
                  <a:pt x="171339" y="126486"/>
                </a:lnTo>
                <a:lnTo>
                  <a:pt x="180048" y="136044"/>
                </a:lnTo>
                <a:lnTo>
                  <a:pt x="188762" y="145497"/>
                </a:lnTo>
                <a:lnTo>
                  <a:pt x="197419" y="154803"/>
                </a:lnTo>
                <a:lnTo>
                  <a:pt x="203189" y="160972"/>
                </a:lnTo>
                <a:lnTo>
                  <a:pt x="207037" y="165036"/>
                </a:lnTo>
                <a:lnTo>
                  <a:pt x="212892" y="168998"/>
                </a:lnTo>
                <a:lnTo>
                  <a:pt x="219636" y="173228"/>
                </a:lnTo>
                <a:lnTo>
                  <a:pt x="230449" y="179807"/>
                </a:lnTo>
                <a:lnTo>
                  <a:pt x="241537" y="186612"/>
                </a:lnTo>
                <a:lnTo>
                  <a:pt x="251246" y="193141"/>
                </a:lnTo>
                <a:lnTo>
                  <a:pt x="255932" y="196557"/>
                </a:lnTo>
                <a:lnTo>
                  <a:pt x="259946" y="199999"/>
                </a:lnTo>
                <a:lnTo>
                  <a:pt x="262638" y="203238"/>
                </a:lnTo>
                <a:lnTo>
                  <a:pt x="265356" y="206476"/>
                </a:lnTo>
                <a:lnTo>
                  <a:pt x="266626" y="209397"/>
                </a:lnTo>
                <a:lnTo>
                  <a:pt x="266575" y="213995"/>
                </a:lnTo>
                <a:lnTo>
                  <a:pt x="265673" y="216319"/>
                </a:lnTo>
                <a:lnTo>
                  <a:pt x="262524" y="219240"/>
                </a:lnTo>
                <a:lnTo>
                  <a:pt x="252351" y="227120"/>
                </a:lnTo>
                <a:lnTo>
                  <a:pt x="241629" y="233144"/>
                </a:lnTo>
                <a:lnTo>
                  <a:pt x="230289" y="238003"/>
                </a:lnTo>
                <a:lnTo>
                  <a:pt x="218262" y="242385"/>
                </a:lnTo>
                <a:lnTo>
                  <a:pt x="205479" y="246981"/>
                </a:lnTo>
                <a:lnTo>
                  <a:pt x="204815" y="247230"/>
                </a:lnTo>
                <a:lnTo>
                  <a:pt x="198668" y="249542"/>
                </a:lnTo>
                <a:lnTo>
                  <a:pt x="193613" y="250571"/>
                </a:lnTo>
                <a:lnTo>
                  <a:pt x="184139" y="250571"/>
                </a:lnTo>
                <a:lnTo>
                  <a:pt x="179834" y="249986"/>
                </a:lnTo>
                <a:lnTo>
                  <a:pt x="174754" y="248780"/>
                </a:lnTo>
                <a:lnTo>
                  <a:pt x="163038" y="246145"/>
                </a:lnTo>
                <a:lnTo>
                  <a:pt x="150668" y="243577"/>
                </a:lnTo>
                <a:lnTo>
                  <a:pt x="137924" y="241104"/>
                </a:lnTo>
                <a:lnTo>
                  <a:pt x="125089" y="238749"/>
                </a:lnTo>
                <a:lnTo>
                  <a:pt x="116042" y="237159"/>
                </a:lnTo>
                <a:lnTo>
                  <a:pt x="103442" y="234900"/>
                </a:lnTo>
                <a:lnTo>
                  <a:pt x="90983" y="232512"/>
                </a:lnTo>
                <a:lnTo>
                  <a:pt x="78599" y="230007"/>
                </a:lnTo>
                <a:lnTo>
                  <a:pt x="66224" y="227393"/>
                </a:lnTo>
                <a:lnTo>
                  <a:pt x="53793" y="224682"/>
                </a:lnTo>
                <a:lnTo>
                  <a:pt x="51983" y="224282"/>
                </a:lnTo>
                <a:lnTo>
                  <a:pt x="41426" y="222617"/>
                </a:lnTo>
                <a:lnTo>
                  <a:pt x="27182" y="220686"/>
                </a:lnTo>
                <a:lnTo>
                  <a:pt x="24894" y="220345"/>
                </a:lnTo>
                <a:lnTo>
                  <a:pt x="19662" y="219557"/>
                </a:lnTo>
                <a:lnTo>
                  <a:pt x="14645" y="218655"/>
                </a:lnTo>
                <a:lnTo>
                  <a:pt x="10899" y="217665"/>
                </a:lnTo>
                <a:lnTo>
                  <a:pt x="7457" y="216649"/>
                </a:lnTo>
                <a:lnTo>
                  <a:pt x="4625" y="216090"/>
                </a:lnTo>
                <a:lnTo>
                  <a:pt x="3999" y="214962"/>
                </a:lnTo>
                <a:lnTo>
                  <a:pt x="2326" y="217487"/>
                </a:lnTo>
                <a:lnTo>
                  <a:pt x="0" y="2199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3189493" y="1477085"/>
            <a:ext cx="212369" cy="190868"/>
          </a:xfrm>
          <a:custGeom>
            <a:avLst/>
            <a:gdLst/>
            <a:ahLst/>
            <a:cxnLst/>
            <a:rect l="l" t="t" r="r" b="b"/>
            <a:pathLst>
              <a:path w="212369" h="190868">
                <a:moveTo>
                  <a:pt x="210769" y="11560"/>
                </a:moveTo>
                <a:lnTo>
                  <a:pt x="203936" y="7178"/>
                </a:lnTo>
                <a:lnTo>
                  <a:pt x="203504" y="10683"/>
                </a:lnTo>
                <a:lnTo>
                  <a:pt x="210769" y="11560"/>
                </a:lnTo>
                <a:close/>
              </a:path>
              <a:path w="212369" h="190868">
                <a:moveTo>
                  <a:pt x="227114" y="12639"/>
                </a:moveTo>
                <a:lnTo>
                  <a:pt x="222770" y="9680"/>
                </a:lnTo>
                <a:lnTo>
                  <a:pt x="218427" y="6670"/>
                </a:lnTo>
                <a:lnTo>
                  <a:pt x="212369" y="4676"/>
                </a:lnTo>
                <a:lnTo>
                  <a:pt x="205079" y="3851"/>
                </a:lnTo>
                <a:lnTo>
                  <a:pt x="194022" y="0"/>
                </a:lnTo>
                <a:lnTo>
                  <a:pt x="181921" y="-4398"/>
                </a:lnTo>
                <a:lnTo>
                  <a:pt x="169463" y="-9260"/>
                </a:lnTo>
                <a:lnTo>
                  <a:pt x="153769" y="-16171"/>
                </a:lnTo>
                <a:lnTo>
                  <a:pt x="142308" y="-22238"/>
                </a:lnTo>
                <a:lnTo>
                  <a:pt x="133616" y="-28127"/>
                </a:lnTo>
                <a:lnTo>
                  <a:pt x="123517" y="-36529"/>
                </a:lnTo>
                <a:lnTo>
                  <a:pt x="114249" y="-44903"/>
                </a:lnTo>
                <a:lnTo>
                  <a:pt x="105527" y="-53505"/>
                </a:lnTo>
                <a:lnTo>
                  <a:pt x="97066" y="-62589"/>
                </a:lnTo>
                <a:lnTo>
                  <a:pt x="88580" y="-72413"/>
                </a:lnTo>
                <a:lnTo>
                  <a:pt x="85077" y="-76654"/>
                </a:lnTo>
                <a:lnTo>
                  <a:pt x="76783" y="-87210"/>
                </a:lnTo>
                <a:lnTo>
                  <a:pt x="69334" y="-97326"/>
                </a:lnTo>
                <a:lnTo>
                  <a:pt x="62236" y="-107215"/>
                </a:lnTo>
                <a:lnTo>
                  <a:pt x="54998" y="-117095"/>
                </a:lnTo>
                <a:lnTo>
                  <a:pt x="47129" y="-127182"/>
                </a:lnTo>
                <a:lnTo>
                  <a:pt x="43561" y="-131480"/>
                </a:lnTo>
                <a:lnTo>
                  <a:pt x="34647" y="-141537"/>
                </a:lnTo>
                <a:lnTo>
                  <a:pt x="26012" y="-151078"/>
                </a:lnTo>
                <a:lnTo>
                  <a:pt x="17998" y="-160645"/>
                </a:lnTo>
                <a:lnTo>
                  <a:pt x="10945" y="-170779"/>
                </a:lnTo>
                <a:lnTo>
                  <a:pt x="6388" y="-179308"/>
                </a:lnTo>
                <a:lnTo>
                  <a:pt x="0" y="-176349"/>
                </a:lnTo>
                <a:lnTo>
                  <a:pt x="6360" y="-164856"/>
                </a:lnTo>
                <a:lnTo>
                  <a:pt x="13793" y="-154596"/>
                </a:lnTo>
                <a:lnTo>
                  <a:pt x="21934" y="-145059"/>
                </a:lnTo>
                <a:lnTo>
                  <a:pt x="30414" y="-135733"/>
                </a:lnTo>
                <a:lnTo>
                  <a:pt x="38188" y="-126920"/>
                </a:lnTo>
                <a:lnTo>
                  <a:pt x="46277" y="-116922"/>
                </a:lnTo>
                <a:lnTo>
                  <a:pt x="53614" y="-107113"/>
                </a:lnTo>
                <a:lnTo>
                  <a:pt x="60693" y="-97275"/>
                </a:lnTo>
                <a:lnTo>
                  <a:pt x="68006" y="-87191"/>
                </a:lnTo>
                <a:lnTo>
                  <a:pt x="76045" y="-76643"/>
                </a:lnTo>
                <a:lnTo>
                  <a:pt x="79616" y="-72196"/>
                </a:lnTo>
                <a:lnTo>
                  <a:pt x="88149" y="-62048"/>
                </a:lnTo>
                <a:lnTo>
                  <a:pt x="96585" y="-52679"/>
                </a:lnTo>
                <a:lnTo>
                  <a:pt x="105175" y="-43865"/>
                </a:lnTo>
                <a:lnTo>
                  <a:pt x="114171" y="-35385"/>
                </a:lnTo>
                <a:lnTo>
                  <a:pt x="123826" y="-27014"/>
                </a:lnTo>
                <a:lnTo>
                  <a:pt x="129209" y="-22615"/>
                </a:lnTo>
                <a:lnTo>
                  <a:pt x="138637" y="-16225"/>
                </a:lnTo>
                <a:lnTo>
                  <a:pt x="149984" y="-10183"/>
                </a:lnTo>
                <a:lnTo>
                  <a:pt x="162557" y="-4500"/>
                </a:lnTo>
                <a:lnTo>
                  <a:pt x="176536" y="1097"/>
                </a:lnTo>
                <a:lnTo>
                  <a:pt x="188788" y="5614"/>
                </a:lnTo>
                <a:lnTo>
                  <a:pt x="200114" y="9587"/>
                </a:lnTo>
                <a:lnTo>
                  <a:pt x="203504" y="10683"/>
                </a:lnTo>
                <a:lnTo>
                  <a:pt x="203936" y="7178"/>
                </a:lnTo>
                <a:lnTo>
                  <a:pt x="210769" y="11560"/>
                </a:lnTo>
                <a:lnTo>
                  <a:pt x="215811" y="13401"/>
                </a:lnTo>
                <a:lnTo>
                  <a:pt x="218744" y="15458"/>
                </a:lnTo>
                <a:lnTo>
                  <a:pt x="221703" y="17579"/>
                </a:lnTo>
                <a:lnTo>
                  <a:pt x="222618" y="21669"/>
                </a:lnTo>
                <a:lnTo>
                  <a:pt x="222656" y="24209"/>
                </a:lnTo>
                <a:lnTo>
                  <a:pt x="220979" y="27777"/>
                </a:lnTo>
                <a:lnTo>
                  <a:pt x="216941" y="31448"/>
                </a:lnTo>
                <a:lnTo>
                  <a:pt x="212940" y="35118"/>
                </a:lnTo>
                <a:lnTo>
                  <a:pt x="206781" y="38776"/>
                </a:lnTo>
                <a:lnTo>
                  <a:pt x="198767" y="41646"/>
                </a:lnTo>
                <a:lnTo>
                  <a:pt x="186543" y="46135"/>
                </a:lnTo>
                <a:lnTo>
                  <a:pt x="174893" y="50668"/>
                </a:lnTo>
                <a:lnTo>
                  <a:pt x="163496" y="55425"/>
                </a:lnTo>
                <a:lnTo>
                  <a:pt x="152032" y="60586"/>
                </a:lnTo>
                <a:lnTo>
                  <a:pt x="141312" y="65763"/>
                </a:lnTo>
                <a:lnTo>
                  <a:pt x="130188" y="70761"/>
                </a:lnTo>
                <a:lnTo>
                  <a:pt x="118559" y="75162"/>
                </a:lnTo>
                <a:lnTo>
                  <a:pt x="106616" y="79330"/>
                </a:lnTo>
                <a:lnTo>
                  <a:pt x="94544" y="83629"/>
                </a:lnTo>
                <a:lnTo>
                  <a:pt x="82532" y="88421"/>
                </a:lnTo>
                <a:lnTo>
                  <a:pt x="70767" y="94071"/>
                </a:lnTo>
                <a:lnTo>
                  <a:pt x="65049" y="97323"/>
                </a:lnTo>
                <a:lnTo>
                  <a:pt x="54294" y="104097"/>
                </a:lnTo>
                <a:lnTo>
                  <a:pt x="43696" y="111178"/>
                </a:lnTo>
                <a:lnTo>
                  <a:pt x="33244" y="118466"/>
                </a:lnTo>
                <a:lnTo>
                  <a:pt x="22923" y="125861"/>
                </a:lnTo>
                <a:lnTo>
                  <a:pt x="13982" y="132349"/>
                </a:lnTo>
                <a:lnTo>
                  <a:pt x="18122" y="138039"/>
                </a:lnTo>
                <a:lnTo>
                  <a:pt x="28418" y="130579"/>
                </a:lnTo>
                <a:lnTo>
                  <a:pt x="38797" y="123166"/>
                </a:lnTo>
                <a:lnTo>
                  <a:pt x="49271" y="115904"/>
                </a:lnTo>
                <a:lnTo>
                  <a:pt x="59849" y="108897"/>
                </a:lnTo>
                <a:lnTo>
                  <a:pt x="68707" y="103355"/>
                </a:lnTo>
                <a:lnTo>
                  <a:pt x="79732" y="97418"/>
                </a:lnTo>
                <a:lnTo>
                  <a:pt x="91293" y="92422"/>
                </a:lnTo>
                <a:lnTo>
                  <a:pt x="103204" y="88003"/>
                </a:lnTo>
                <a:lnTo>
                  <a:pt x="115281" y="83794"/>
                </a:lnTo>
                <a:lnTo>
                  <a:pt x="127340" y="79431"/>
                </a:lnTo>
                <a:lnTo>
                  <a:pt x="139197" y="74548"/>
                </a:lnTo>
                <a:lnTo>
                  <a:pt x="144462" y="72062"/>
                </a:lnTo>
                <a:lnTo>
                  <a:pt x="156237" y="66395"/>
                </a:lnTo>
                <a:lnTo>
                  <a:pt x="167649" y="61303"/>
                </a:lnTo>
                <a:lnTo>
                  <a:pt x="179045" y="56594"/>
                </a:lnTo>
                <a:lnTo>
                  <a:pt x="190776" y="52074"/>
                </a:lnTo>
                <a:lnTo>
                  <a:pt x="201155" y="48275"/>
                </a:lnTo>
                <a:lnTo>
                  <a:pt x="209854" y="45138"/>
                </a:lnTo>
                <a:lnTo>
                  <a:pt x="216776" y="41138"/>
                </a:lnTo>
                <a:lnTo>
                  <a:pt x="221691" y="36655"/>
                </a:lnTo>
                <a:lnTo>
                  <a:pt x="226568" y="32172"/>
                </a:lnTo>
                <a:lnTo>
                  <a:pt x="229628" y="27104"/>
                </a:lnTo>
                <a:lnTo>
                  <a:pt x="229704" y="17008"/>
                </a:lnTo>
                <a:lnTo>
                  <a:pt x="227114" y="12639"/>
                </a:lnTo>
                <a:close/>
              </a:path>
              <a:path w="212369" h="190868">
                <a:moveTo>
                  <a:pt x="204743" y="3733"/>
                </a:moveTo>
                <a:lnTo>
                  <a:pt x="194022" y="0"/>
                </a:lnTo>
                <a:lnTo>
                  <a:pt x="204355" y="3686"/>
                </a:lnTo>
                <a:lnTo>
                  <a:pt x="205079" y="3851"/>
                </a:lnTo>
                <a:lnTo>
                  <a:pt x="212369" y="4676"/>
                </a:lnTo>
                <a:lnTo>
                  <a:pt x="204743" y="37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165612" y="1308492"/>
            <a:ext cx="33604" cy="36664"/>
          </a:xfrm>
          <a:custGeom>
            <a:avLst/>
            <a:gdLst/>
            <a:ahLst/>
            <a:cxnLst/>
            <a:rect l="l" t="t" r="r" b="b"/>
            <a:pathLst>
              <a:path w="33604" h="36664">
                <a:moveTo>
                  <a:pt x="11163" y="7048"/>
                </a:moveTo>
                <a:lnTo>
                  <a:pt x="16764" y="6972"/>
                </a:lnTo>
                <a:lnTo>
                  <a:pt x="22618" y="9740"/>
                </a:lnTo>
                <a:lnTo>
                  <a:pt x="27178" y="15049"/>
                </a:lnTo>
                <a:lnTo>
                  <a:pt x="31229" y="19672"/>
                </a:lnTo>
                <a:lnTo>
                  <a:pt x="32499" y="10426"/>
                </a:lnTo>
                <a:lnTo>
                  <a:pt x="26822" y="3962"/>
                </a:lnTo>
                <a:lnTo>
                  <a:pt x="19685" y="63"/>
                </a:lnTo>
                <a:lnTo>
                  <a:pt x="12928" y="0"/>
                </a:lnTo>
                <a:lnTo>
                  <a:pt x="11163" y="7048"/>
                </a:lnTo>
                <a:close/>
              </a:path>
              <a:path w="33604" h="36664">
                <a:moveTo>
                  <a:pt x="32461" y="32981"/>
                </a:moveTo>
                <a:lnTo>
                  <a:pt x="31292" y="33997"/>
                </a:lnTo>
                <a:lnTo>
                  <a:pt x="33604" y="36652"/>
                </a:lnTo>
                <a:lnTo>
                  <a:pt x="33210" y="28816"/>
                </a:lnTo>
                <a:lnTo>
                  <a:pt x="32461" y="32981"/>
                </a:lnTo>
                <a:close/>
              </a:path>
              <a:path w="33604" h="36664">
                <a:moveTo>
                  <a:pt x="1295" y="5664"/>
                </a:moveTo>
                <a:lnTo>
                  <a:pt x="0" y="9575"/>
                </a:lnTo>
                <a:lnTo>
                  <a:pt x="50" y="19570"/>
                </a:lnTo>
                <a:lnTo>
                  <a:pt x="2819" y="26162"/>
                </a:lnTo>
                <a:lnTo>
                  <a:pt x="7785" y="31902"/>
                </a:lnTo>
                <a:lnTo>
                  <a:pt x="13449" y="38366"/>
                </a:lnTo>
                <a:lnTo>
                  <a:pt x="20586" y="42252"/>
                </a:lnTo>
                <a:lnTo>
                  <a:pt x="30416" y="42341"/>
                </a:lnTo>
                <a:lnTo>
                  <a:pt x="33502" y="41414"/>
                </a:lnTo>
                <a:lnTo>
                  <a:pt x="35915" y="39319"/>
                </a:lnTo>
                <a:lnTo>
                  <a:pt x="38976" y="36664"/>
                </a:lnTo>
                <a:lnTo>
                  <a:pt x="40271" y="32740"/>
                </a:lnTo>
                <a:lnTo>
                  <a:pt x="40220" y="22758"/>
                </a:lnTo>
                <a:lnTo>
                  <a:pt x="37452" y="16167"/>
                </a:lnTo>
                <a:lnTo>
                  <a:pt x="32499" y="10426"/>
                </a:lnTo>
                <a:lnTo>
                  <a:pt x="31229" y="19672"/>
                </a:lnTo>
                <a:lnTo>
                  <a:pt x="33248" y="25019"/>
                </a:lnTo>
                <a:lnTo>
                  <a:pt x="33210" y="28816"/>
                </a:lnTo>
                <a:lnTo>
                  <a:pt x="33604" y="36652"/>
                </a:lnTo>
                <a:lnTo>
                  <a:pt x="31292" y="33997"/>
                </a:lnTo>
                <a:lnTo>
                  <a:pt x="27343" y="35280"/>
                </a:lnTo>
                <a:lnTo>
                  <a:pt x="23507" y="35344"/>
                </a:lnTo>
                <a:lnTo>
                  <a:pt x="17653" y="32575"/>
                </a:lnTo>
                <a:lnTo>
                  <a:pt x="13093" y="27279"/>
                </a:lnTo>
                <a:lnTo>
                  <a:pt x="9042" y="22656"/>
                </a:lnTo>
                <a:lnTo>
                  <a:pt x="7023" y="17310"/>
                </a:lnTo>
                <a:lnTo>
                  <a:pt x="7061" y="13500"/>
                </a:lnTo>
                <a:lnTo>
                  <a:pt x="7810" y="9334"/>
                </a:lnTo>
                <a:lnTo>
                  <a:pt x="11163" y="7048"/>
                </a:lnTo>
                <a:lnTo>
                  <a:pt x="12928" y="0"/>
                </a:lnTo>
                <a:lnTo>
                  <a:pt x="9855" y="-12"/>
                </a:lnTo>
                <a:lnTo>
                  <a:pt x="6769" y="901"/>
                </a:lnTo>
                <a:lnTo>
                  <a:pt x="4356" y="3009"/>
                </a:lnTo>
                <a:lnTo>
                  <a:pt x="1295" y="56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203951" y="1356994"/>
            <a:ext cx="33604" cy="42354"/>
          </a:xfrm>
          <a:custGeom>
            <a:avLst/>
            <a:gdLst/>
            <a:ahLst/>
            <a:cxnLst/>
            <a:rect l="l" t="t" r="r" b="b"/>
            <a:pathLst>
              <a:path w="33604" h="42354">
                <a:moveTo>
                  <a:pt x="11163" y="7061"/>
                </a:moveTo>
                <a:lnTo>
                  <a:pt x="16764" y="6985"/>
                </a:lnTo>
                <a:lnTo>
                  <a:pt x="22618" y="9753"/>
                </a:lnTo>
                <a:lnTo>
                  <a:pt x="26809" y="3975"/>
                </a:lnTo>
                <a:lnTo>
                  <a:pt x="19685" y="76"/>
                </a:lnTo>
                <a:lnTo>
                  <a:pt x="12915" y="0"/>
                </a:lnTo>
                <a:lnTo>
                  <a:pt x="11163" y="7061"/>
                </a:lnTo>
                <a:close/>
              </a:path>
              <a:path w="33604" h="42354">
                <a:moveTo>
                  <a:pt x="32461" y="32994"/>
                </a:moveTo>
                <a:lnTo>
                  <a:pt x="31292" y="34010"/>
                </a:lnTo>
                <a:lnTo>
                  <a:pt x="33604" y="36664"/>
                </a:lnTo>
                <a:lnTo>
                  <a:pt x="33210" y="28841"/>
                </a:lnTo>
                <a:lnTo>
                  <a:pt x="32461" y="32994"/>
                </a:lnTo>
                <a:close/>
              </a:path>
              <a:path w="33604" h="42354">
                <a:moveTo>
                  <a:pt x="22618" y="9753"/>
                </a:moveTo>
                <a:lnTo>
                  <a:pt x="27178" y="15062"/>
                </a:lnTo>
                <a:lnTo>
                  <a:pt x="31229" y="19672"/>
                </a:lnTo>
                <a:lnTo>
                  <a:pt x="33248" y="25031"/>
                </a:lnTo>
                <a:lnTo>
                  <a:pt x="33210" y="28841"/>
                </a:lnTo>
                <a:lnTo>
                  <a:pt x="33604" y="36664"/>
                </a:lnTo>
                <a:lnTo>
                  <a:pt x="31292" y="34010"/>
                </a:lnTo>
                <a:lnTo>
                  <a:pt x="27343" y="35293"/>
                </a:lnTo>
                <a:lnTo>
                  <a:pt x="23507" y="35356"/>
                </a:lnTo>
                <a:lnTo>
                  <a:pt x="17640" y="32588"/>
                </a:lnTo>
                <a:lnTo>
                  <a:pt x="13093" y="27292"/>
                </a:lnTo>
                <a:lnTo>
                  <a:pt x="9042" y="22656"/>
                </a:lnTo>
                <a:lnTo>
                  <a:pt x="7023" y="17322"/>
                </a:lnTo>
                <a:lnTo>
                  <a:pt x="7061" y="13512"/>
                </a:lnTo>
                <a:lnTo>
                  <a:pt x="7810" y="9347"/>
                </a:lnTo>
                <a:lnTo>
                  <a:pt x="11163" y="7061"/>
                </a:lnTo>
                <a:lnTo>
                  <a:pt x="12915" y="0"/>
                </a:lnTo>
                <a:lnTo>
                  <a:pt x="9855" y="0"/>
                </a:lnTo>
                <a:lnTo>
                  <a:pt x="6756" y="914"/>
                </a:lnTo>
                <a:lnTo>
                  <a:pt x="4356" y="3022"/>
                </a:lnTo>
                <a:lnTo>
                  <a:pt x="1295" y="5676"/>
                </a:lnTo>
                <a:lnTo>
                  <a:pt x="0" y="9588"/>
                </a:lnTo>
                <a:lnTo>
                  <a:pt x="50" y="19570"/>
                </a:lnTo>
                <a:lnTo>
                  <a:pt x="2819" y="26162"/>
                </a:lnTo>
                <a:lnTo>
                  <a:pt x="7785" y="31915"/>
                </a:lnTo>
                <a:lnTo>
                  <a:pt x="13449" y="38379"/>
                </a:lnTo>
                <a:lnTo>
                  <a:pt x="20586" y="42265"/>
                </a:lnTo>
                <a:lnTo>
                  <a:pt x="30416" y="42354"/>
                </a:lnTo>
                <a:lnTo>
                  <a:pt x="33502" y="41427"/>
                </a:lnTo>
                <a:lnTo>
                  <a:pt x="35915" y="39331"/>
                </a:lnTo>
                <a:lnTo>
                  <a:pt x="38976" y="36677"/>
                </a:lnTo>
                <a:lnTo>
                  <a:pt x="40271" y="32753"/>
                </a:lnTo>
                <a:lnTo>
                  <a:pt x="40220" y="22771"/>
                </a:lnTo>
                <a:lnTo>
                  <a:pt x="37452" y="16179"/>
                </a:lnTo>
                <a:lnTo>
                  <a:pt x="32499" y="10439"/>
                </a:lnTo>
                <a:lnTo>
                  <a:pt x="26809" y="3975"/>
                </a:lnTo>
                <a:lnTo>
                  <a:pt x="22618" y="97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243198" y="1406763"/>
            <a:ext cx="33845" cy="36283"/>
          </a:xfrm>
          <a:custGeom>
            <a:avLst/>
            <a:gdLst/>
            <a:ahLst/>
            <a:cxnLst/>
            <a:rect l="l" t="t" r="r" b="b"/>
            <a:pathLst>
              <a:path w="33845" h="36283">
                <a:moveTo>
                  <a:pt x="10845" y="7061"/>
                </a:moveTo>
                <a:lnTo>
                  <a:pt x="16675" y="6959"/>
                </a:lnTo>
                <a:lnTo>
                  <a:pt x="23304" y="10147"/>
                </a:lnTo>
                <a:lnTo>
                  <a:pt x="28016" y="15544"/>
                </a:lnTo>
                <a:lnTo>
                  <a:pt x="31940" y="19951"/>
                </a:lnTo>
                <a:lnTo>
                  <a:pt x="33286" y="10871"/>
                </a:lnTo>
                <a:lnTo>
                  <a:pt x="27368" y="4292"/>
                </a:lnTo>
                <a:lnTo>
                  <a:pt x="19685" y="88"/>
                </a:lnTo>
                <a:lnTo>
                  <a:pt x="12560" y="0"/>
                </a:lnTo>
                <a:lnTo>
                  <a:pt x="10845" y="7061"/>
                </a:lnTo>
                <a:close/>
              </a:path>
              <a:path w="33845" h="36283">
                <a:moveTo>
                  <a:pt x="32867" y="32423"/>
                </a:moveTo>
                <a:lnTo>
                  <a:pt x="31508" y="33642"/>
                </a:lnTo>
                <a:lnTo>
                  <a:pt x="33845" y="36271"/>
                </a:lnTo>
                <a:lnTo>
                  <a:pt x="33667" y="28117"/>
                </a:lnTo>
                <a:lnTo>
                  <a:pt x="32867" y="32423"/>
                </a:lnTo>
                <a:close/>
              </a:path>
              <a:path w="33845" h="36283">
                <a:moveTo>
                  <a:pt x="1270" y="5562"/>
                </a:moveTo>
                <a:lnTo>
                  <a:pt x="0" y="9410"/>
                </a:lnTo>
                <a:lnTo>
                  <a:pt x="50" y="19380"/>
                </a:lnTo>
                <a:lnTo>
                  <a:pt x="2895" y="26022"/>
                </a:lnTo>
                <a:lnTo>
                  <a:pt x="7975" y="31775"/>
                </a:lnTo>
                <a:lnTo>
                  <a:pt x="13665" y="38125"/>
                </a:lnTo>
                <a:lnTo>
                  <a:pt x="20764" y="41935"/>
                </a:lnTo>
                <a:lnTo>
                  <a:pt x="30607" y="42011"/>
                </a:lnTo>
                <a:lnTo>
                  <a:pt x="33756" y="41071"/>
                </a:lnTo>
                <a:lnTo>
                  <a:pt x="36182" y="38900"/>
                </a:lnTo>
                <a:lnTo>
                  <a:pt x="39268" y="36169"/>
                </a:lnTo>
                <a:lnTo>
                  <a:pt x="40728" y="32194"/>
                </a:lnTo>
                <a:lnTo>
                  <a:pt x="40690" y="22428"/>
                </a:lnTo>
                <a:lnTo>
                  <a:pt x="38112" y="16332"/>
                </a:lnTo>
                <a:lnTo>
                  <a:pt x="33286" y="10871"/>
                </a:lnTo>
                <a:lnTo>
                  <a:pt x="31940" y="19951"/>
                </a:lnTo>
                <a:lnTo>
                  <a:pt x="33680" y="24650"/>
                </a:lnTo>
                <a:lnTo>
                  <a:pt x="33667" y="28117"/>
                </a:lnTo>
                <a:lnTo>
                  <a:pt x="33845" y="36271"/>
                </a:lnTo>
                <a:lnTo>
                  <a:pt x="31508" y="33642"/>
                </a:lnTo>
                <a:lnTo>
                  <a:pt x="27482" y="34963"/>
                </a:lnTo>
                <a:lnTo>
                  <a:pt x="23634" y="35026"/>
                </a:lnTo>
                <a:lnTo>
                  <a:pt x="17805" y="32308"/>
                </a:lnTo>
                <a:lnTo>
                  <a:pt x="13233" y="27101"/>
                </a:lnTo>
                <a:lnTo>
                  <a:pt x="9093" y="22478"/>
                </a:lnTo>
                <a:lnTo>
                  <a:pt x="7023" y="17081"/>
                </a:lnTo>
                <a:lnTo>
                  <a:pt x="7061" y="13258"/>
                </a:lnTo>
                <a:lnTo>
                  <a:pt x="7785" y="9207"/>
                </a:lnTo>
                <a:lnTo>
                  <a:pt x="10845" y="7061"/>
                </a:lnTo>
                <a:lnTo>
                  <a:pt x="12560" y="0"/>
                </a:lnTo>
                <a:lnTo>
                  <a:pt x="9601" y="-12"/>
                </a:lnTo>
                <a:lnTo>
                  <a:pt x="6591" y="838"/>
                </a:lnTo>
                <a:lnTo>
                  <a:pt x="4254" y="2920"/>
                </a:lnTo>
                <a:lnTo>
                  <a:pt x="1270" y="55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290213" y="1452165"/>
            <a:ext cx="42811" cy="39789"/>
          </a:xfrm>
          <a:custGeom>
            <a:avLst/>
            <a:gdLst/>
            <a:ahLst/>
            <a:cxnLst/>
            <a:rect l="l" t="t" r="r" b="b"/>
            <a:pathLst>
              <a:path w="42811" h="39789">
                <a:moveTo>
                  <a:pt x="12" y="12865"/>
                </a:moveTo>
                <a:lnTo>
                  <a:pt x="76" y="19786"/>
                </a:lnTo>
                <a:lnTo>
                  <a:pt x="4267" y="26987"/>
                </a:lnTo>
                <a:lnTo>
                  <a:pt x="11074" y="32588"/>
                </a:lnTo>
                <a:lnTo>
                  <a:pt x="16764" y="37210"/>
                </a:lnTo>
                <a:lnTo>
                  <a:pt x="23202" y="39738"/>
                </a:lnTo>
                <a:lnTo>
                  <a:pt x="33235" y="39789"/>
                </a:lnTo>
                <a:lnTo>
                  <a:pt x="37363" y="38392"/>
                </a:lnTo>
                <a:lnTo>
                  <a:pt x="37325" y="32854"/>
                </a:lnTo>
                <a:lnTo>
                  <a:pt x="37363" y="38392"/>
                </a:lnTo>
                <a:lnTo>
                  <a:pt x="40055" y="35077"/>
                </a:lnTo>
                <a:lnTo>
                  <a:pt x="41960" y="32753"/>
                </a:lnTo>
                <a:lnTo>
                  <a:pt x="42811" y="29832"/>
                </a:lnTo>
                <a:lnTo>
                  <a:pt x="42722" y="20015"/>
                </a:lnTo>
                <a:lnTo>
                  <a:pt x="38544" y="12814"/>
                </a:lnTo>
                <a:lnTo>
                  <a:pt x="31737" y="7200"/>
                </a:lnTo>
                <a:lnTo>
                  <a:pt x="26035" y="2590"/>
                </a:lnTo>
                <a:lnTo>
                  <a:pt x="19596" y="50"/>
                </a:lnTo>
                <a:lnTo>
                  <a:pt x="13703" y="25"/>
                </a:lnTo>
                <a:lnTo>
                  <a:pt x="10985" y="7086"/>
                </a:lnTo>
                <a:lnTo>
                  <a:pt x="17487" y="7035"/>
                </a:lnTo>
                <a:lnTo>
                  <a:pt x="22694" y="8902"/>
                </a:lnTo>
                <a:lnTo>
                  <a:pt x="27292" y="12674"/>
                </a:lnTo>
                <a:lnTo>
                  <a:pt x="32880" y="17157"/>
                </a:lnTo>
                <a:lnTo>
                  <a:pt x="35839" y="23101"/>
                </a:lnTo>
                <a:lnTo>
                  <a:pt x="35763" y="26936"/>
                </a:lnTo>
                <a:lnTo>
                  <a:pt x="35344" y="29717"/>
                </a:lnTo>
                <a:lnTo>
                  <a:pt x="34594" y="30632"/>
                </a:lnTo>
                <a:lnTo>
                  <a:pt x="31813" y="32702"/>
                </a:lnTo>
                <a:lnTo>
                  <a:pt x="25311" y="32753"/>
                </a:lnTo>
                <a:lnTo>
                  <a:pt x="20116" y="30899"/>
                </a:lnTo>
                <a:lnTo>
                  <a:pt x="15519" y="27127"/>
                </a:lnTo>
                <a:lnTo>
                  <a:pt x="9931" y="22644"/>
                </a:lnTo>
                <a:lnTo>
                  <a:pt x="6972" y="16687"/>
                </a:lnTo>
                <a:lnTo>
                  <a:pt x="7048" y="12865"/>
                </a:lnTo>
                <a:lnTo>
                  <a:pt x="5435" y="1396"/>
                </a:lnTo>
                <a:lnTo>
                  <a:pt x="2743" y="4711"/>
                </a:lnTo>
                <a:lnTo>
                  <a:pt x="838" y="7048"/>
                </a:lnTo>
                <a:lnTo>
                  <a:pt x="0" y="9969"/>
                </a:lnTo>
                <a:lnTo>
                  <a:pt x="12" y="12865"/>
                </a:lnTo>
                <a:close/>
              </a:path>
              <a:path w="42811" h="39789">
                <a:moveTo>
                  <a:pt x="9563" y="0"/>
                </a:moveTo>
                <a:lnTo>
                  <a:pt x="5435" y="1396"/>
                </a:lnTo>
                <a:lnTo>
                  <a:pt x="7048" y="12865"/>
                </a:lnTo>
                <a:lnTo>
                  <a:pt x="7467" y="10071"/>
                </a:lnTo>
                <a:lnTo>
                  <a:pt x="10985" y="7086"/>
                </a:lnTo>
                <a:lnTo>
                  <a:pt x="13703" y="25"/>
                </a:lnTo>
                <a:lnTo>
                  <a:pt x="95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337511" y="1444950"/>
            <a:ext cx="38849" cy="11290"/>
          </a:xfrm>
          <a:custGeom>
            <a:avLst/>
            <a:gdLst/>
            <a:ahLst/>
            <a:cxnLst/>
            <a:rect l="l" t="t" r="r" b="b"/>
            <a:pathLst>
              <a:path w="38849" h="11290">
                <a:moveTo>
                  <a:pt x="35344" y="0"/>
                </a:moveTo>
                <a:lnTo>
                  <a:pt x="22406" y="699"/>
                </a:lnTo>
                <a:lnTo>
                  <a:pt x="9914" y="2758"/>
                </a:lnTo>
                <a:lnTo>
                  <a:pt x="2946" y="4521"/>
                </a:lnTo>
                <a:lnTo>
                  <a:pt x="0" y="6997"/>
                </a:lnTo>
                <a:lnTo>
                  <a:pt x="1066" y="10744"/>
                </a:lnTo>
                <a:lnTo>
                  <a:pt x="4876" y="11290"/>
                </a:lnTo>
                <a:lnTo>
                  <a:pt x="17171" y="8521"/>
                </a:lnTo>
                <a:lnTo>
                  <a:pt x="29857" y="7177"/>
                </a:lnTo>
                <a:lnTo>
                  <a:pt x="35280" y="7048"/>
                </a:lnTo>
                <a:lnTo>
                  <a:pt x="38823" y="5499"/>
                </a:lnTo>
                <a:lnTo>
                  <a:pt x="38849" y="1600"/>
                </a:lnTo>
                <a:lnTo>
                  <a:pt x="35344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3288902" y="1404534"/>
            <a:ext cx="34239" cy="12522"/>
          </a:xfrm>
          <a:custGeom>
            <a:avLst/>
            <a:gdLst/>
            <a:ahLst/>
            <a:cxnLst/>
            <a:rect l="l" t="t" r="r" b="b"/>
            <a:pathLst>
              <a:path w="34239" h="12522">
                <a:moveTo>
                  <a:pt x="482" y="6604"/>
                </a:moveTo>
                <a:lnTo>
                  <a:pt x="0" y="10464"/>
                </a:lnTo>
                <a:lnTo>
                  <a:pt x="3301" y="12471"/>
                </a:lnTo>
                <a:lnTo>
                  <a:pt x="7124" y="12522"/>
                </a:lnTo>
                <a:lnTo>
                  <a:pt x="11328" y="11163"/>
                </a:lnTo>
                <a:lnTo>
                  <a:pt x="15100" y="9829"/>
                </a:lnTo>
                <a:lnTo>
                  <a:pt x="16205" y="9626"/>
                </a:lnTo>
                <a:lnTo>
                  <a:pt x="20954" y="8686"/>
                </a:lnTo>
                <a:lnTo>
                  <a:pt x="26098" y="8039"/>
                </a:lnTo>
                <a:lnTo>
                  <a:pt x="31165" y="6858"/>
                </a:lnTo>
                <a:lnTo>
                  <a:pt x="34239" y="4508"/>
                </a:lnTo>
                <a:lnTo>
                  <a:pt x="33337" y="723"/>
                </a:lnTo>
                <a:lnTo>
                  <a:pt x="29552" y="0"/>
                </a:lnTo>
                <a:lnTo>
                  <a:pt x="24980" y="1079"/>
                </a:lnTo>
                <a:lnTo>
                  <a:pt x="19913" y="1714"/>
                </a:lnTo>
                <a:lnTo>
                  <a:pt x="14833" y="2717"/>
                </a:lnTo>
                <a:lnTo>
                  <a:pt x="10896" y="3886"/>
                </a:lnTo>
                <a:lnTo>
                  <a:pt x="7289" y="5105"/>
                </a:lnTo>
                <a:lnTo>
                  <a:pt x="4635" y="5499"/>
                </a:lnTo>
                <a:lnTo>
                  <a:pt x="482" y="660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247122" y="1357007"/>
            <a:ext cx="38608" cy="14465"/>
          </a:xfrm>
          <a:custGeom>
            <a:avLst/>
            <a:gdLst/>
            <a:ahLst/>
            <a:cxnLst/>
            <a:rect l="l" t="t" r="r" b="b"/>
            <a:pathLst>
              <a:path w="38608" h="14465">
                <a:moveTo>
                  <a:pt x="18313" y="10172"/>
                </a:moveTo>
                <a:lnTo>
                  <a:pt x="23647" y="8737"/>
                </a:lnTo>
                <a:lnTo>
                  <a:pt x="29997" y="7365"/>
                </a:lnTo>
                <a:lnTo>
                  <a:pt x="35204" y="7023"/>
                </a:lnTo>
                <a:lnTo>
                  <a:pt x="38607" y="5219"/>
                </a:lnTo>
                <a:lnTo>
                  <a:pt x="38353" y="1333"/>
                </a:lnTo>
                <a:lnTo>
                  <a:pt x="34734" y="0"/>
                </a:lnTo>
                <a:lnTo>
                  <a:pt x="28740" y="406"/>
                </a:lnTo>
                <a:lnTo>
                  <a:pt x="22085" y="1866"/>
                </a:lnTo>
                <a:lnTo>
                  <a:pt x="16484" y="3378"/>
                </a:lnTo>
                <a:lnTo>
                  <a:pt x="11506" y="4724"/>
                </a:lnTo>
                <a:lnTo>
                  <a:pt x="6782" y="5920"/>
                </a:lnTo>
                <a:lnTo>
                  <a:pt x="6540" y="5981"/>
                </a:lnTo>
                <a:lnTo>
                  <a:pt x="5486" y="6248"/>
                </a:lnTo>
                <a:lnTo>
                  <a:pt x="596" y="6972"/>
                </a:lnTo>
                <a:lnTo>
                  <a:pt x="1625" y="13944"/>
                </a:lnTo>
                <a:lnTo>
                  <a:pt x="7073" y="13131"/>
                </a:lnTo>
                <a:lnTo>
                  <a:pt x="3936" y="7365"/>
                </a:lnTo>
                <a:lnTo>
                  <a:pt x="2235" y="7112"/>
                </a:lnTo>
                <a:lnTo>
                  <a:pt x="1117" y="10452"/>
                </a:lnTo>
                <a:lnTo>
                  <a:pt x="2235" y="7112"/>
                </a:lnTo>
                <a:lnTo>
                  <a:pt x="3936" y="7365"/>
                </a:lnTo>
                <a:lnTo>
                  <a:pt x="7073" y="13131"/>
                </a:lnTo>
                <a:lnTo>
                  <a:pt x="9778" y="8229"/>
                </a:lnTo>
                <a:lnTo>
                  <a:pt x="10045" y="12077"/>
                </a:lnTo>
                <a:lnTo>
                  <a:pt x="8978" y="12641"/>
                </a:lnTo>
                <a:lnTo>
                  <a:pt x="13246" y="11544"/>
                </a:lnTo>
                <a:lnTo>
                  <a:pt x="18326" y="10172"/>
                </a:lnTo>
                <a:close/>
              </a:path>
              <a:path w="38608" h="14465">
                <a:moveTo>
                  <a:pt x="596" y="6972"/>
                </a:moveTo>
                <a:lnTo>
                  <a:pt x="0" y="13792"/>
                </a:lnTo>
                <a:lnTo>
                  <a:pt x="3657" y="14465"/>
                </a:lnTo>
                <a:lnTo>
                  <a:pt x="6730" y="13830"/>
                </a:lnTo>
                <a:lnTo>
                  <a:pt x="8978" y="12641"/>
                </a:lnTo>
                <a:lnTo>
                  <a:pt x="10045" y="12077"/>
                </a:lnTo>
                <a:lnTo>
                  <a:pt x="9778" y="8229"/>
                </a:lnTo>
                <a:lnTo>
                  <a:pt x="7073" y="13131"/>
                </a:lnTo>
                <a:lnTo>
                  <a:pt x="1625" y="13944"/>
                </a:lnTo>
                <a:lnTo>
                  <a:pt x="596" y="6972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213998" y="1308991"/>
            <a:ext cx="43040" cy="10350"/>
          </a:xfrm>
          <a:custGeom>
            <a:avLst/>
            <a:gdLst/>
            <a:ahLst/>
            <a:cxnLst/>
            <a:rect l="l" t="t" r="r" b="b"/>
            <a:pathLst>
              <a:path w="43040" h="10350">
                <a:moveTo>
                  <a:pt x="39522" y="0"/>
                </a:moveTo>
                <a:lnTo>
                  <a:pt x="26609" y="589"/>
                </a:lnTo>
                <a:lnTo>
                  <a:pt x="14008" y="1965"/>
                </a:lnTo>
                <a:lnTo>
                  <a:pt x="3289" y="3365"/>
                </a:lnTo>
                <a:lnTo>
                  <a:pt x="0" y="5372"/>
                </a:lnTo>
                <a:lnTo>
                  <a:pt x="495" y="9232"/>
                </a:lnTo>
                <a:lnTo>
                  <a:pt x="4178" y="10350"/>
                </a:lnTo>
                <a:lnTo>
                  <a:pt x="16860" y="8704"/>
                </a:lnTo>
                <a:lnTo>
                  <a:pt x="29476" y="7431"/>
                </a:lnTo>
                <a:lnTo>
                  <a:pt x="39522" y="7048"/>
                </a:lnTo>
                <a:lnTo>
                  <a:pt x="43040" y="5473"/>
                </a:lnTo>
                <a:lnTo>
                  <a:pt x="43040" y="1574"/>
                </a:lnTo>
                <a:lnTo>
                  <a:pt x="39522" y="0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302685" y="1440708"/>
            <a:ext cx="39217" cy="40157"/>
          </a:xfrm>
          <a:custGeom>
            <a:avLst/>
            <a:gdLst/>
            <a:ahLst/>
            <a:cxnLst/>
            <a:rect l="l" t="t" r="r" b="b"/>
            <a:pathLst>
              <a:path w="39217" h="40157">
                <a:moveTo>
                  <a:pt x="27254" y="25463"/>
                </a:moveTo>
                <a:lnTo>
                  <a:pt x="24295" y="29819"/>
                </a:lnTo>
                <a:lnTo>
                  <a:pt x="22881" y="31386"/>
                </a:lnTo>
                <a:lnTo>
                  <a:pt x="20523" y="33997"/>
                </a:lnTo>
                <a:lnTo>
                  <a:pt x="8491" y="18439"/>
                </a:lnTo>
                <a:lnTo>
                  <a:pt x="5867" y="16078"/>
                </a:lnTo>
                <a:lnTo>
                  <a:pt x="5359" y="11404"/>
                </a:lnTo>
                <a:lnTo>
                  <a:pt x="901" y="16344"/>
                </a:lnTo>
                <a:lnTo>
                  <a:pt x="0" y="18884"/>
                </a:lnTo>
                <a:lnTo>
                  <a:pt x="1155" y="21310"/>
                </a:lnTo>
                <a:lnTo>
                  <a:pt x="3517" y="18694"/>
                </a:lnTo>
                <a:lnTo>
                  <a:pt x="6134" y="21056"/>
                </a:lnTo>
                <a:lnTo>
                  <a:pt x="20789" y="38976"/>
                </a:lnTo>
                <a:lnTo>
                  <a:pt x="24447" y="40157"/>
                </a:lnTo>
                <a:lnTo>
                  <a:pt x="23139" y="36360"/>
                </a:lnTo>
                <a:lnTo>
                  <a:pt x="25501" y="33743"/>
                </a:lnTo>
                <a:lnTo>
                  <a:pt x="27254" y="25463"/>
                </a:lnTo>
                <a:close/>
              </a:path>
              <a:path w="39217" h="40157">
                <a:moveTo>
                  <a:pt x="3517" y="18694"/>
                </a:moveTo>
                <a:lnTo>
                  <a:pt x="1155" y="21310"/>
                </a:lnTo>
                <a:lnTo>
                  <a:pt x="20789" y="38976"/>
                </a:lnTo>
                <a:lnTo>
                  <a:pt x="6134" y="21056"/>
                </a:lnTo>
                <a:lnTo>
                  <a:pt x="3517" y="18694"/>
                </a:lnTo>
                <a:close/>
              </a:path>
              <a:path w="39217" h="40157">
                <a:moveTo>
                  <a:pt x="31216" y="17475"/>
                </a:moveTo>
                <a:lnTo>
                  <a:pt x="29235" y="21462"/>
                </a:lnTo>
                <a:lnTo>
                  <a:pt x="27254" y="25463"/>
                </a:lnTo>
                <a:lnTo>
                  <a:pt x="25501" y="33743"/>
                </a:lnTo>
                <a:lnTo>
                  <a:pt x="23139" y="36360"/>
                </a:lnTo>
                <a:lnTo>
                  <a:pt x="24447" y="40157"/>
                </a:lnTo>
                <a:lnTo>
                  <a:pt x="25755" y="38722"/>
                </a:lnTo>
                <a:lnTo>
                  <a:pt x="29921" y="34086"/>
                </a:lnTo>
                <a:lnTo>
                  <a:pt x="33235" y="29235"/>
                </a:lnTo>
                <a:lnTo>
                  <a:pt x="35547" y="24587"/>
                </a:lnTo>
                <a:lnTo>
                  <a:pt x="37846" y="19913"/>
                </a:lnTo>
                <a:lnTo>
                  <a:pt x="39192" y="15468"/>
                </a:lnTo>
                <a:lnTo>
                  <a:pt x="39217" y="8140"/>
                </a:lnTo>
                <a:lnTo>
                  <a:pt x="38265" y="4864"/>
                </a:lnTo>
                <a:lnTo>
                  <a:pt x="33705" y="761"/>
                </a:lnTo>
                <a:lnTo>
                  <a:pt x="31013" y="0"/>
                </a:lnTo>
                <a:lnTo>
                  <a:pt x="24079" y="50"/>
                </a:lnTo>
                <a:lnTo>
                  <a:pt x="19545" y="1765"/>
                </a:lnTo>
                <a:lnTo>
                  <a:pt x="14846" y="4571"/>
                </a:lnTo>
                <a:lnTo>
                  <a:pt x="10160" y="7404"/>
                </a:lnTo>
                <a:lnTo>
                  <a:pt x="5359" y="11404"/>
                </a:lnTo>
                <a:lnTo>
                  <a:pt x="5867" y="16078"/>
                </a:lnTo>
                <a:lnTo>
                  <a:pt x="8491" y="18439"/>
                </a:lnTo>
                <a:lnTo>
                  <a:pt x="10160" y="16586"/>
                </a:lnTo>
                <a:lnTo>
                  <a:pt x="14490" y="13004"/>
                </a:lnTo>
                <a:lnTo>
                  <a:pt x="18478" y="10604"/>
                </a:lnTo>
                <a:lnTo>
                  <a:pt x="22453" y="8191"/>
                </a:lnTo>
                <a:lnTo>
                  <a:pt x="26111" y="7035"/>
                </a:lnTo>
                <a:lnTo>
                  <a:pt x="29806" y="7073"/>
                </a:lnTo>
                <a:lnTo>
                  <a:pt x="32156" y="11366"/>
                </a:lnTo>
                <a:lnTo>
                  <a:pt x="32181" y="13830"/>
                </a:lnTo>
                <a:lnTo>
                  <a:pt x="31216" y="17475"/>
                </a:lnTo>
                <a:close/>
              </a:path>
              <a:path w="39217" h="40157">
                <a:moveTo>
                  <a:pt x="22881" y="31386"/>
                </a:moveTo>
                <a:lnTo>
                  <a:pt x="8491" y="18439"/>
                </a:lnTo>
                <a:lnTo>
                  <a:pt x="20523" y="33997"/>
                </a:lnTo>
                <a:lnTo>
                  <a:pt x="22881" y="313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321019" y="1411258"/>
            <a:ext cx="14871" cy="43599"/>
          </a:xfrm>
          <a:custGeom>
            <a:avLst/>
            <a:gdLst/>
            <a:ahLst/>
            <a:cxnLst/>
            <a:rect l="l" t="t" r="r" b="b"/>
            <a:pathLst>
              <a:path w="14871" h="43599">
                <a:moveTo>
                  <a:pt x="774" y="18745"/>
                </a:moveTo>
                <a:lnTo>
                  <a:pt x="0" y="22733"/>
                </a:lnTo>
                <a:lnTo>
                  <a:pt x="126" y="26644"/>
                </a:lnTo>
                <a:lnTo>
                  <a:pt x="266" y="29438"/>
                </a:lnTo>
                <a:lnTo>
                  <a:pt x="342" y="31369"/>
                </a:lnTo>
                <a:lnTo>
                  <a:pt x="495" y="33985"/>
                </a:lnTo>
                <a:lnTo>
                  <a:pt x="1803" y="36677"/>
                </a:lnTo>
                <a:lnTo>
                  <a:pt x="3098" y="39395"/>
                </a:lnTo>
                <a:lnTo>
                  <a:pt x="5626" y="41922"/>
                </a:lnTo>
                <a:lnTo>
                  <a:pt x="9423" y="43599"/>
                </a:lnTo>
                <a:lnTo>
                  <a:pt x="13284" y="43599"/>
                </a:lnTo>
                <a:lnTo>
                  <a:pt x="14871" y="40043"/>
                </a:lnTo>
                <a:lnTo>
                  <a:pt x="12306" y="37172"/>
                </a:lnTo>
                <a:lnTo>
                  <a:pt x="9563" y="35572"/>
                </a:lnTo>
                <a:lnTo>
                  <a:pt x="7594" y="32397"/>
                </a:lnTo>
                <a:lnTo>
                  <a:pt x="7226" y="29235"/>
                </a:lnTo>
                <a:lnTo>
                  <a:pt x="7073" y="25527"/>
                </a:lnTo>
                <a:lnTo>
                  <a:pt x="7302" y="21945"/>
                </a:lnTo>
                <a:lnTo>
                  <a:pt x="8051" y="18402"/>
                </a:lnTo>
                <a:lnTo>
                  <a:pt x="8737" y="14960"/>
                </a:lnTo>
                <a:lnTo>
                  <a:pt x="9169" y="12115"/>
                </a:lnTo>
                <a:lnTo>
                  <a:pt x="9207" y="9182"/>
                </a:lnTo>
                <a:lnTo>
                  <a:pt x="9969" y="4864"/>
                </a:lnTo>
                <a:lnTo>
                  <a:pt x="9397" y="1041"/>
                </a:lnTo>
                <a:lnTo>
                  <a:pt x="5664" y="0"/>
                </a:lnTo>
                <a:lnTo>
                  <a:pt x="3187" y="2959"/>
                </a:lnTo>
                <a:lnTo>
                  <a:pt x="2425" y="5600"/>
                </a:lnTo>
                <a:lnTo>
                  <a:pt x="2171" y="8890"/>
                </a:lnTo>
                <a:lnTo>
                  <a:pt x="2133" y="11442"/>
                </a:lnTo>
                <a:lnTo>
                  <a:pt x="1612" y="15036"/>
                </a:lnTo>
                <a:lnTo>
                  <a:pt x="774" y="1874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255622" y="1398430"/>
            <a:ext cx="39827" cy="39712"/>
          </a:xfrm>
          <a:custGeom>
            <a:avLst/>
            <a:gdLst/>
            <a:ahLst/>
            <a:cxnLst/>
            <a:rect l="l" t="t" r="r" b="b"/>
            <a:pathLst>
              <a:path w="39827" h="39712">
                <a:moveTo>
                  <a:pt x="29324" y="20840"/>
                </a:moveTo>
                <a:lnTo>
                  <a:pt x="26987" y="24828"/>
                </a:lnTo>
                <a:lnTo>
                  <a:pt x="23507" y="29184"/>
                </a:lnTo>
                <a:lnTo>
                  <a:pt x="24117" y="33413"/>
                </a:lnTo>
                <a:lnTo>
                  <a:pt x="21539" y="35813"/>
                </a:lnTo>
                <a:lnTo>
                  <a:pt x="19138" y="33235"/>
                </a:lnTo>
                <a:lnTo>
                  <a:pt x="8531" y="16660"/>
                </a:lnTo>
                <a:lnTo>
                  <a:pt x="6134" y="14084"/>
                </a:lnTo>
                <a:lnTo>
                  <a:pt x="5765" y="9613"/>
                </a:lnTo>
                <a:lnTo>
                  <a:pt x="1155" y="13906"/>
                </a:lnTo>
                <a:lnTo>
                  <a:pt x="3555" y="16484"/>
                </a:lnTo>
                <a:lnTo>
                  <a:pt x="5956" y="19062"/>
                </a:lnTo>
                <a:lnTo>
                  <a:pt x="18961" y="38214"/>
                </a:lnTo>
                <a:lnTo>
                  <a:pt x="22517" y="39712"/>
                </a:lnTo>
                <a:lnTo>
                  <a:pt x="23939" y="38392"/>
                </a:lnTo>
                <a:lnTo>
                  <a:pt x="28765" y="33908"/>
                </a:lnTo>
                <a:lnTo>
                  <a:pt x="32651" y="29082"/>
                </a:lnTo>
                <a:lnTo>
                  <a:pt x="32804" y="13195"/>
                </a:lnTo>
                <a:lnTo>
                  <a:pt x="31673" y="16865"/>
                </a:lnTo>
                <a:lnTo>
                  <a:pt x="29324" y="20840"/>
                </a:lnTo>
                <a:close/>
              </a:path>
              <a:path w="39827" h="39712">
                <a:moveTo>
                  <a:pt x="21722" y="30839"/>
                </a:moveTo>
                <a:lnTo>
                  <a:pt x="8531" y="16660"/>
                </a:lnTo>
                <a:lnTo>
                  <a:pt x="19138" y="33235"/>
                </a:lnTo>
                <a:lnTo>
                  <a:pt x="21539" y="35813"/>
                </a:lnTo>
                <a:lnTo>
                  <a:pt x="24117" y="33413"/>
                </a:lnTo>
                <a:lnTo>
                  <a:pt x="23507" y="29184"/>
                </a:lnTo>
                <a:lnTo>
                  <a:pt x="21722" y="30839"/>
                </a:lnTo>
                <a:close/>
              </a:path>
              <a:path w="39827" h="39712">
                <a:moveTo>
                  <a:pt x="0" y="17284"/>
                </a:moveTo>
                <a:lnTo>
                  <a:pt x="977" y="18884"/>
                </a:lnTo>
                <a:lnTo>
                  <a:pt x="18961" y="38214"/>
                </a:lnTo>
                <a:lnTo>
                  <a:pt x="5956" y="19062"/>
                </a:lnTo>
                <a:lnTo>
                  <a:pt x="3555" y="16484"/>
                </a:lnTo>
                <a:lnTo>
                  <a:pt x="1155" y="13906"/>
                </a:lnTo>
                <a:lnTo>
                  <a:pt x="0" y="17284"/>
                </a:lnTo>
                <a:close/>
              </a:path>
              <a:path w="39827" h="39712">
                <a:moveTo>
                  <a:pt x="35407" y="24396"/>
                </a:moveTo>
                <a:lnTo>
                  <a:pt x="38125" y="19697"/>
                </a:lnTo>
                <a:lnTo>
                  <a:pt x="39789" y="15163"/>
                </a:lnTo>
                <a:lnTo>
                  <a:pt x="39827" y="8178"/>
                </a:lnTo>
                <a:lnTo>
                  <a:pt x="39039" y="5410"/>
                </a:lnTo>
                <a:lnTo>
                  <a:pt x="34861" y="927"/>
                </a:lnTo>
                <a:lnTo>
                  <a:pt x="31686" y="0"/>
                </a:lnTo>
                <a:lnTo>
                  <a:pt x="24434" y="38"/>
                </a:lnTo>
                <a:lnTo>
                  <a:pt x="19964" y="1447"/>
                </a:lnTo>
                <a:lnTo>
                  <a:pt x="15290" y="3809"/>
                </a:lnTo>
                <a:lnTo>
                  <a:pt x="10617" y="6197"/>
                </a:lnTo>
                <a:lnTo>
                  <a:pt x="5765" y="9613"/>
                </a:lnTo>
                <a:lnTo>
                  <a:pt x="6134" y="14084"/>
                </a:lnTo>
                <a:lnTo>
                  <a:pt x="8531" y="16660"/>
                </a:lnTo>
                <a:lnTo>
                  <a:pt x="10109" y="15189"/>
                </a:lnTo>
                <a:lnTo>
                  <a:pt x="14490" y="12128"/>
                </a:lnTo>
                <a:lnTo>
                  <a:pt x="18491" y="10096"/>
                </a:lnTo>
                <a:lnTo>
                  <a:pt x="22478" y="8039"/>
                </a:lnTo>
                <a:lnTo>
                  <a:pt x="26136" y="7035"/>
                </a:lnTo>
                <a:lnTo>
                  <a:pt x="30467" y="7073"/>
                </a:lnTo>
                <a:lnTo>
                  <a:pt x="32765" y="10896"/>
                </a:lnTo>
                <a:lnTo>
                  <a:pt x="32804" y="13195"/>
                </a:lnTo>
                <a:lnTo>
                  <a:pt x="32651" y="29082"/>
                </a:lnTo>
                <a:lnTo>
                  <a:pt x="35407" y="24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275418" y="1363685"/>
            <a:ext cx="18757" cy="52285"/>
          </a:xfrm>
          <a:custGeom>
            <a:avLst/>
            <a:gdLst/>
            <a:ahLst/>
            <a:cxnLst/>
            <a:rect l="l" t="t" r="r" b="b"/>
            <a:pathLst>
              <a:path w="18757" h="52285">
                <a:moveTo>
                  <a:pt x="5854" y="22479"/>
                </a:moveTo>
                <a:lnTo>
                  <a:pt x="3911" y="26492"/>
                </a:lnTo>
                <a:lnTo>
                  <a:pt x="2616" y="29197"/>
                </a:lnTo>
                <a:lnTo>
                  <a:pt x="1320" y="31915"/>
                </a:lnTo>
                <a:lnTo>
                  <a:pt x="50" y="35115"/>
                </a:lnTo>
                <a:lnTo>
                  <a:pt x="0" y="42799"/>
                </a:lnTo>
                <a:lnTo>
                  <a:pt x="1714" y="47117"/>
                </a:lnTo>
                <a:lnTo>
                  <a:pt x="5575" y="50914"/>
                </a:lnTo>
                <a:lnTo>
                  <a:pt x="9182" y="52285"/>
                </a:lnTo>
                <a:lnTo>
                  <a:pt x="11925" y="49542"/>
                </a:lnTo>
                <a:lnTo>
                  <a:pt x="10553" y="45935"/>
                </a:lnTo>
                <a:lnTo>
                  <a:pt x="7747" y="43065"/>
                </a:lnTo>
                <a:lnTo>
                  <a:pt x="7086" y="38811"/>
                </a:lnTo>
                <a:lnTo>
                  <a:pt x="7835" y="34582"/>
                </a:lnTo>
                <a:lnTo>
                  <a:pt x="10083" y="29857"/>
                </a:lnTo>
                <a:lnTo>
                  <a:pt x="11518" y="27495"/>
                </a:lnTo>
                <a:lnTo>
                  <a:pt x="12484" y="24866"/>
                </a:lnTo>
                <a:lnTo>
                  <a:pt x="14770" y="18503"/>
                </a:lnTo>
                <a:lnTo>
                  <a:pt x="17678" y="11341"/>
                </a:lnTo>
                <a:lnTo>
                  <a:pt x="18757" y="4292"/>
                </a:lnTo>
                <a:lnTo>
                  <a:pt x="17716" y="571"/>
                </a:lnTo>
                <a:lnTo>
                  <a:pt x="13868" y="0"/>
                </a:lnTo>
                <a:lnTo>
                  <a:pt x="11785" y="3251"/>
                </a:lnTo>
                <a:lnTo>
                  <a:pt x="10922" y="9093"/>
                </a:lnTo>
                <a:lnTo>
                  <a:pt x="8216" y="15976"/>
                </a:lnTo>
                <a:lnTo>
                  <a:pt x="5854" y="22479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216915" y="1349381"/>
            <a:ext cx="40474" cy="39382"/>
          </a:xfrm>
          <a:custGeom>
            <a:avLst/>
            <a:gdLst/>
            <a:ahLst/>
            <a:cxnLst/>
            <a:rect l="l" t="t" r="r" b="b"/>
            <a:pathLst>
              <a:path w="40474" h="39382">
                <a:moveTo>
                  <a:pt x="29692" y="20523"/>
                </a:moveTo>
                <a:lnTo>
                  <a:pt x="27152" y="24498"/>
                </a:lnTo>
                <a:lnTo>
                  <a:pt x="23367" y="28803"/>
                </a:lnTo>
                <a:lnTo>
                  <a:pt x="23621" y="33172"/>
                </a:lnTo>
                <a:lnTo>
                  <a:pt x="20929" y="35433"/>
                </a:lnTo>
                <a:lnTo>
                  <a:pt x="18668" y="32740"/>
                </a:lnTo>
                <a:lnTo>
                  <a:pt x="8916" y="15637"/>
                </a:lnTo>
                <a:lnTo>
                  <a:pt x="6654" y="12941"/>
                </a:lnTo>
                <a:lnTo>
                  <a:pt x="6337" y="8610"/>
                </a:lnTo>
                <a:lnTo>
                  <a:pt x="1689" y="12509"/>
                </a:lnTo>
                <a:lnTo>
                  <a:pt x="3949" y="15214"/>
                </a:lnTo>
                <a:lnTo>
                  <a:pt x="6222" y="17907"/>
                </a:lnTo>
                <a:lnTo>
                  <a:pt x="18237" y="37706"/>
                </a:lnTo>
                <a:lnTo>
                  <a:pt x="21704" y="39382"/>
                </a:lnTo>
                <a:lnTo>
                  <a:pt x="23190" y="38125"/>
                </a:lnTo>
                <a:lnTo>
                  <a:pt x="28397" y="33769"/>
                </a:lnTo>
                <a:lnTo>
                  <a:pt x="32613" y="29006"/>
                </a:lnTo>
                <a:lnTo>
                  <a:pt x="35610" y="24333"/>
                </a:lnTo>
                <a:lnTo>
                  <a:pt x="33464" y="12928"/>
                </a:lnTo>
                <a:lnTo>
                  <a:pt x="32245" y="16586"/>
                </a:lnTo>
                <a:lnTo>
                  <a:pt x="29692" y="20523"/>
                </a:lnTo>
                <a:close/>
              </a:path>
              <a:path w="40474" h="39382">
                <a:moveTo>
                  <a:pt x="21365" y="30481"/>
                </a:moveTo>
                <a:lnTo>
                  <a:pt x="8916" y="15637"/>
                </a:lnTo>
                <a:lnTo>
                  <a:pt x="18668" y="32740"/>
                </a:lnTo>
                <a:lnTo>
                  <a:pt x="20929" y="35433"/>
                </a:lnTo>
                <a:lnTo>
                  <a:pt x="23621" y="33172"/>
                </a:lnTo>
                <a:lnTo>
                  <a:pt x="23367" y="28803"/>
                </a:lnTo>
                <a:lnTo>
                  <a:pt x="21365" y="30481"/>
                </a:lnTo>
                <a:close/>
              </a:path>
              <a:path w="40474" h="39382">
                <a:moveTo>
                  <a:pt x="0" y="15976"/>
                </a:moveTo>
                <a:lnTo>
                  <a:pt x="1257" y="17475"/>
                </a:lnTo>
                <a:lnTo>
                  <a:pt x="18237" y="37706"/>
                </a:lnTo>
                <a:lnTo>
                  <a:pt x="6222" y="17907"/>
                </a:lnTo>
                <a:lnTo>
                  <a:pt x="3949" y="15214"/>
                </a:lnTo>
                <a:lnTo>
                  <a:pt x="1689" y="12509"/>
                </a:lnTo>
                <a:lnTo>
                  <a:pt x="0" y="15976"/>
                </a:lnTo>
                <a:close/>
              </a:path>
              <a:path w="40474" h="39382">
                <a:moveTo>
                  <a:pt x="8916" y="15637"/>
                </a:moveTo>
                <a:lnTo>
                  <a:pt x="10413" y="14376"/>
                </a:lnTo>
                <a:lnTo>
                  <a:pt x="14770" y="11620"/>
                </a:lnTo>
                <a:lnTo>
                  <a:pt x="18757" y="9779"/>
                </a:lnTo>
                <a:lnTo>
                  <a:pt x="22720" y="7937"/>
                </a:lnTo>
                <a:lnTo>
                  <a:pt x="26352" y="7035"/>
                </a:lnTo>
                <a:lnTo>
                  <a:pt x="31114" y="7073"/>
                </a:lnTo>
                <a:lnTo>
                  <a:pt x="33426" y="10718"/>
                </a:lnTo>
                <a:lnTo>
                  <a:pt x="33464" y="12928"/>
                </a:lnTo>
                <a:lnTo>
                  <a:pt x="35610" y="24333"/>
                </a:lnTo>
                <a:lnTo>
                  <a:pt x="38595" y="19646"/>
                </a:lnTo>
                <a:lnTo>
                  <a:pt x="40436" y="15100"/>
                </a:lnTo>
                <a:lnTo>
                  <a:pt x="40474" y="10718"/>
                </a:lnTo>
                <a:lnTo>
                  <a:pt x="39789" y="5740"/>
                </a:lnTo>
                <a:lnTo>
                  <a:pt x="38112" y="3771"/>
                </a:lnTo>
                <a:lnTo>
                  <a:pt x="35801" y="1016"/>
                </a:lnTo>
                <a:lnTo>
                  <a:pt x="32321" y="0"/>
                </a:lnTo>
                <a:lnTo>
                  <a:pt x="24841" y="25"/>
                </a:lnTo>
                <a:lnTo>
                  <a:pt x="20434" y="1257"/>
                </a:lnTo>
                <a:lnTo>
                  <a:pt x="15798" y="3390"/>
                </a:lnTo>
                <a:lnTo>
                  <a:pt x="11163" y="5537"/>
                </a:lnTo>
                <a:lnTo>
                  <a:pt x="6337" y="8610"/>
                </a:lnTo>
                <a:lnTo>
                  <a:pt x="6654" y="12941"/>
                </a:lnTo>
                <a:lnTo>
                  <a:pt x="8916" y="15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240647" y="1321143"/>
            <a:ext cx="23545" cy="44323"/>
          </a:xfrm>
          <a:custGeom>
            <a:avLst/>
            <a:gdLst/>
            <a:ahLst/>
            <a:cxnLst/>
            <a:rect l="l" t="t" r="r" b="b"/>
            <a:pathLst>
              <a:path w="23545" h="44322">
                <a:moveTo>
                  <a:pt x="7061" y="31635"/>
                </a:moveTo>
                <a:lnTo>
                  <a:pt x="8864" y="27355"/>
                </a:lnTo>
                <a:lnTo>
                  <a:pt x="15282" y="16948"/>
                </a:lnTo>
                <a:lnTo>
                  <a:pt x="22199" y="5817"/>
                </a:lnTo>
                <a:lnTo>
                  <a:pt x="23545" y="3136"/>
                </a:lnTo>
                <a:lnTo>
                  <a:pt x="21094" y="152"/>
                </a:lnTo>
                <a:lnTo>
                  <a:pt x="17246" y="0"/>
                </a:lnTo>
                <a:lnTo>
                  <a:pt x="16383" y="1739"/>
                </a:lnTo>
                <a:lnTo>
                  <a:pt x="9983" y="12196"/>
                </a:lnTo>
                <a:lnTo>
                  <a:pt x="3045" y="23283"/>
                </a:lnTo>
                <a:lnTo>
                  <a:pt x="1155" y="27012"/>
                </a:lnTo>
                <a:lnTo>
                  <a:pt x="50" y="29819"/>
                </a:lnTo>
                <a:lnTo>
                  <a:pt x="0" y="36563"/>
                </a:lnTo>
                <a:lnTo>
                  <a:pt x="1765" y="40068"/>
                </a:lnTo>
                <a:lnTo>
                  <a:pt x="4876" y="43014"/>
                </a:lnTo>
                <a:lnTo>
                  <a:pt x="8509" y="44322"/>
                </a:lnTo>
                <a:lnTo>
                  <a:pt x="11201" y="41528"/>
                </a:lnTo>
                <a:lnTo>
                  <a:pt x="9766" y="37947"/>
                </a:lnTo>
                <a:lnTo>
                  <a:pt x="7124" y="34416"/>
                </a:lnTo>
                <a:lnTo>
                  <a:pt x="7061" y="31635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179752" y="1303356"/>
            <a:ext cx="40398" cy="38442"/>
          </a:xfrm>
          <a:custGeom>
            <a:avLst/>
            <a:gdLst/>
            <a:ahLst/>
            <a:cxnLst/>
            <a:rect l="l" t="t" r="r" b="b"/>
            <a:pathLst>
              <a:path w="40398" h="38442">
                <a:moveTo>
                  <a:pt x="0" y="13804"/>
                </a:moveTo>
                <a:lnTo>
                  <a:pt x="774" y="15506"/>
                </a:lnTo>
                <a:lnTo>
                  <a:pt x="16268" y="36880"/>
                </a:lnTo>
                <a:lnTo>
                  <a:pt x="5689" y="16294"/>
                </a:lnTo>
                <a:lnTo>
                  <a:pt x="3619" y="13436"/>
                </a:lnTo>
                <a:lnTo>
                  <a:pt x="1562" y="10591"/>
                </a:lnTo>
                <a:lnTo>
                  <a:pt x="0" y="13804"/>
                </a:lnTo>
                <a:close/>
              </a:path>
              <a:path w="40398" h="38442">
                <a:moveTo>
                  <a:pt x="16953" y="2233"/>
                </a:moveTo>
                <a:lnTo>
                  <a:pt x="4698" y="8446"/>
                </a:lnTo>
                <a:lnTo>
                  <a:pt x="6477" y="11366"/>
                </a:lnTo>
                <a:lnTo>
                  <a:pt x="8538" y="14209"/>
                </a:lnTo>
                <a:lnTo>
                  <a:pt x="14020" y="10198"/>
                </a:lnTo>
                <a:lnTo>
                  <a:pt x="22860" y="6985"/>
                </a:lnTo>
                <a:lnTo>
                  <a:pt x="28143" y="0"/>
                </a:lnTo>
                <a:lnTo>
                  <a:pt x="16953" y="2233"/>
                </a:lnTo>
                <a:close/>
              </a:path>
              <a:path w="40398" h="38442">
                <a:moveTo>
                  <a:pt x="33896" y="977"/>
                </a:moveTo>
                <a:lnTo>
                  <a:pt x="30162" y="0"/>
                </a:lnTo>
                <a:lnTo>
                  <a:pt x="28143" y="0"/>
                </a:lnTo>
                <a:lnTo>
                  <a:pt x="22860" y="6985"/>
                </a:lnTo>
                <a:lnTo>
                  <a:pt x="28143" y="7048"/>
                </a:lnTo>
                <a:lnTo>
                  <a:pt x="31343" y="7543"/>
                </a:lnTo>
                <a:lnTo>
                  <a:pt x="33350" y="10604"/>
                </a:lnTo>
                <a:lnTo>
                  <a:pt x="33401" y="12661"/>
                </a:lnTo>
                <a:lnTo>
                  <a:pt x="32067" y="16294"/>
                </a:lnTo>
                <a:lnTo>
                  <a:pt x="29210" y="20154"/>
                </a:lnTo>
                <a:lnTo>
                  <a:pt x="26390" y="24053"/>
                </a:lnTo>
                <a:lnTo>
                  <a:pt x="22199" y="28232"/>
                </a:lnTo>
                <a:lnTo>
                  <a:pt x="21983" y="32753"/>
                </a:lnTo>
                <a:lnTo>
                  <a:pt x="19126" y="34823"/>
                </a:lnTo>
                <a:lnTo>
                  <a:pt x="17056" y="31965"/>
                </a:lnTo>
                <a:lnTo>
                  <a:pt x="8538" y="14209"/>
                </a:lnTo>
                <a:lnTo>
                  <a:pt x="6477" y="11366"/>
                </a:lnTo>
                <a:lnTo>
                  <a:pt x="4698" y="8446"/>
                </a:lnTo>
                <a:lnTo>
                  <a:pt x="1562" y="10591"/>
                </a:lnTo>
                <a:lnTo>
                  <a:pt x="3619" y="13436"/>
                </a:lnTo>
                <a:lnTo>
                  <a:pt x="5689" y="16294"/>
                </a:lnTo>
                <a:lnTo>
                  <a:pt x="16268" y="36880"/>
                </a:lnTo>
                <a:lnTo>
                  <a:pt x="19494" y="38442"/>
                </a:lnTo>
                <a:lnTo>
                  <a:pt x="21196" y="37668"/>
                </a:lnTo>
                <a:lnTo>
                  <a:pt x="26885" y="33540"/>
                </a:lnTo>
                <a:lnTo>
                  <a:pt x="31572" y="28905"/>
                </a:lnTo>
                <a:lnTo>
                  <a:pt x="34912" y="24295"/>
                </a:lnTo>
                <a:lnTo>
                  <a:pt x="38239" y="19672"/>
                </a:lnTo>
                <a:lnTo>
                  <a:pt x="40347" y="15125"/>
                </a:lnTo>
                <a:lnTo>
                  <a:pt x="40398" y="10604"/>
                </a:lnTo>
                <a:lnTo>
                  <a:pt x="39839" y="6261"/>
                </a:lnTo>
                <a:lnTo>
                  <a:pt x="37338" y="2819"/>
                </a:lnTo>
                <a:lnTo>
                  <a:pt x="33896" y="977"/>
                </a:lnTo>
                <a:close/>
              </a:path>
              <a:path w="40398" h="38442">
                <a:moveTo>
                  <a:pt x="19910" y="29893"/>
                </a:moveTo>
                <a:lnTo>
                  <a:pt x="8538" y="14209"/>
                </a:lnTo>
                <a:lnTo>
                  <a:pt x="17056" y="31965"/>
                </a:lnTo>
                <a:lnTo>
                  <a:pt x="19126" y="34823"/>
                </a:lnTo>
                <a:lnTo>
                  <a:pt x="21983" y="32753"/>
                </a:lnTo>
                <a:lnTo>
                  <a:pt x="22199" y="28232"/>
                </a:lnTo>
                <a:lnTo>
                  <a:pt x="19910" y="29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204038" y="1293716"/>
            <a:ext cx="15379" cy="24155"/>
          </a:xfrm>
          <a:custGeom>
            <a:avLst/>
            <a:gdLst/>
            <a:ahLst/>
            <a:cxnLst/>
            <a:rect l="l" t="t" r="r" b="b"/>
            <a:pathLst>
              <a:path w="15379" h="24155">
                <a:moveTo>
                  <a:pt x="1524" y="8216"/>
                </a:moveTo>
                <a:lnTo>
                  <a:pt x="635" y="11125"/>
                </a:lnTo>
                <a:lnTo>
                  <a:pt x="0" y="14211"/>
                </a:lnTo>
                <a:lnTo>
                  <a:pt x="63" y="17449"/>
                </a:lnTo>
                <a:lnTo>
                  <a:pt x="1536" y="21005"/>
                </a:lnTo>
                <a:lnTo>
                  <a:pt x="3784" y="24155"/>
                </a:lnTo>
                <a:lnTo>
                  <a:pt x="7632" y="23825"/>
                </a:lnTo>
                <a:lnTo>
                  <a:pt x="9944" y="20739"/>
                </a:lnTo>
                <a:lnTo>
                  <a:pt x="9004" y="19037"/>
                </a:lnTo>
                <a:lnTo>
                  <a:pt x="7048" y="15786"/>
                </a:lnTo>
                <a:lnTo>
                  <a:pt x="7454" y="12865"/>
                </a:lnTo>
                <a:lnTo>
                  <a:pt x="8534" y="10210"/>
                </a:lnTo>
                <a:lnTo>
                  <a:pt x="11087" y="8407"/>
                </a:lnTo>
                <a:lnTo>
                  <a:pt x="13868" y="6413"/>
                </a:lnTo>
                <a:lnTo>
                  <a:pt x="15379" y="2857"/>
                </a:lnTo>
                <a:lnTo>
                  <a:pt x="12738" y="0"/>
                </a:lnTo>
                <a:lnTo>
                  <a:pt x="9080" y="1231"/>
                </a:lnTo>
                <a:lnTo>
                  <a:pt x="6286" y="3136"/>
                </a:lnTo>
                <a:lnTo>
                  <a:pt x="3454" y="5029"/>
                </a:lnTo>
                <a:lnTo>
                  <a:pt x="1524" y="8216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642354" y="238516"/>
            <a:ext cx="692494" cy="1198848"/>
          </a:xfrm>
          <a:custGeom>
            <a:avLst/>
            <a:gdLst/>
            <a:ahLst/>
            <a:cxnLst/>
            <a:rect l="l" t="t" r="r" b="b"/>
            <a:pathLst>
              <a:path w="692494" h="1198848">
                <a:moveTo>
                  <a:pt x="266469" y="1188893"/>
                </a:moveTo>
                <a:lnTo>
                  <a:pt x="280393" y="1185947"/>
                </a:lnTo>
                <a:lnTo>
                  <a:pt x="294365" y="1182828"/>
                </a:lnTo>
                <a:lnTo>
                  <a:pt x="308360" y="1179610"/>
                </a:lnTo>
                <a:lnTo>
                  <a:pt x="322352" y="1176366"/>
                </a:lnTo>
                <a:lnTo>
                  <a:pt x="336313" y="1173169"/>
                </a:lnTo>
                <a:lnTo>
                  <a:pt x="350219" y="1170093"/>
                </a:lnTo>
                <a:lnTo>
                  <a:pt x="364044" y="1167209"/>
                </a:lnTo>
                <a:lnTo>
                  <a:pt x="377760" y="1164593"/>
                </a:lnTo>
                <a:lnTo>
                  <a:pt x="391343" y="1162317"/>
                </a:lnTo>
                <a:lnTo>
                  <a:pt x="404766" y="1160453"/>
                </a:lnTo>
                <a:lnTo>
                  <a:pt x="418003" y="1159076"/>
                </a:lnTo>
                <a:lnTo>
                  <a:pt x="431027" y="1158259"/>
                </a:lnTo>
                <a:lnTo>
                  <a:pt x="443814" y="1158074"/>
                </a:lnTo>
                <a:lnTo>
                  <a:pt x="454634" y="1158234"/>
                </a:lnTo>
                <a:lnTo>
                  <a:pt x="466188" y="1158453"/>
                </a:lnTo>
                <a:lnTo>
                  <a:pt x="478387" y="1158725"/>
                </a:lnTo>
                <a:lnTo>
                  <a:pt x="491138" y="1159042"/>
                </a:lnTo>
                <a:lnTo>
                  <a:pt x="504351" y="1159396"/>
                </a:lnTo>
                <a:lnTo>
                  <a:pt x="517934" y="1159779"/>
                </a:lnTo>
                <a:lnTo>
                  <a:pt x="531797" y="1160185"/>
                </a:lnTo>
                <a:lnTo>
                  <a:pt x="545848" y="1160606"/>
                </a:lnTo>
                <a:lnTo>
                  <a:pt x="559997" y="1161033"/>
                </a:lnTo>
                <a:lnTo>
                  <a:pt x="574152" y="1161460"/>
                </a:lnTo>
                <a:lnTo>
                  <a:pt x="588222" y="1161878"/>
                </a:lnTo>
                <a:lnTo>
                  <a:pt x="602117" y="1162281"/>
                </a:lnTo>
                <a:lnTo>
                  <a:pt x="615744" y="1162660"/>
                </a:lnTo>
                <a:lnTo>
                  <a:pt x="629014" y="1163009"/>
                </a:lnTo>
                <a:lnTo>
                  <a:pt x="641835" y="1163318"/>
                </a:lnTo>
                <a:lnTo>
                  <a:pt x="654116" y="1163582"/>
                </a:lnTo>
                <a:lnTo>
                  <a:pt x="665765" y="1163791"/>
                </a:lnTo>
                <a:lnTo>
                  <a:pt x="676693" y="1163940"/>
                </a:lnTo>
                <a:lnTo>
                  <a:pt x="691896" y="1164031"/>
                </a:lnTo>
                <a:lnTo>
                  <a:pt x="692494" y="1151920"/>
                </a:lnTo>
                <a:lnTo>
                  <a:pt x="692443" y="1139844"/>
                </a:lnTo>
                <a:lnTo>
                  <a:pt x="691855" y="1127759"/>
                </a:lnTo>
                <a:lnTo>
                  <a:pt x="690841" y="1115621"/>
                </a:lnTo>
                <a:lnTo>
                  <a:pt x="689513" y="1103386"/>
                </a:lnTo>
                <a:lnTo>
                  <a:pt x="687981" y="1091012"/>
                </a:lnTo>
                <a:lnTo>
                  <a:pt x="686357" y="1078454"/>
                </a:lnTo>
                <a:lnTo>
                  <a:pt x="684754" y="1065668"/>
                </a:lnTo>
                <a:lnTo>
                  <a:pt x="683281" y="1052611"/>
                </a:lnTo>
                <a:lnTo>
                  <a:pt x="682051" y="1039240"/>
                </a:lnTo>
                <a:lnTo>
                  <a:pt x="681174" y="1025510"/>
                </a:lnTo>
                <a:lnTo>
                  <a:pt x="681151" y="1025016"/>
                </a:lnTo>
                <a:lnTo>
                  <a:pt x="680504" y="1012486"/>
                </a:lnTo>
                <a:lnTo>
                  <a:pt x="679747" y="999914"/>
                </a:lnTo>
                <a:lnTo>
                  <a:pt x="678889" y="987307"/>
                </a:lnTo>
                <a:lnTo>
                  <a:pt x="677944" y="974669"/>
                </a:lnTo>
                <a:lnTo>
                  <a:pt x="676922" y="962007"/>
                </a:lnTo>
                <a:lnTo>
                  <a:pt x="675834" y="949325"/>
                </a:lnTo>
                <a:lnTo>
                  <a:pt x="674692" y="936630"/>
                </a:lnTo>
                <a:lnTo>
                  <a:pt x="673507" y="923928"/>
                </a:lnTo>
                <a:lnTo>
                  <a:pt x="672291" y="911223"/>
                </a:lnTo>
                <a:lnTo>
                  <a:pt x="671055" y="898522"/>
                </a:lnTo>
                <a:lnTo>
                  <a:pt x="669810" y="885830"/>
                </a:lnTo>
                <a:lnTo>
                  <a:pt x="668568" y="873152"/>
                </a:lnTo>
                <a:lnTo>
                  <a:pt x="667340" y="860495"/>
                </a:lnTo>
                <a:lnTo>
                  <a:pt x="665191" y="836211"/>
                </a:lnTo>
                <a:lnTo>
                  <a:pt x="663577" y="813965"/>
                </a:lnTo>
                <a:lnTo>
                  <a:pt x="662261" y="791707"/>
                </a:lnTo>
                <a:lnTo>
                  <a:pt x="661204" y="769440"/>
                </a:lnTo>
                <a:lnTo>
                  <a:pt x="660368" y="747164"/>
                </a:lnTo>
                <a:lnTo>
                  <a:pt x="659714" y="724882"/>
                </a:lnTo>
                <a:lnTo>
                  <a:pt x="659203" y="702596"/>
                </a:lnTo>
                <a:lnTo>
                  <a:pt x="658796" y="680306"/>
                </a:lnTo>
                <a:lnTo>
                  <a:pt x="658454" y="658014"/>
                </a:lnTo>
                <a:lnTo>
                  <a:pt x="658139" y="635723"/>
                </a:lnTo>
                <a:lnTo>
                  <a:pt x="657811" y="613434"/>
                </a:lnTo>
                <a:lnTo>
                  <a:pt x="657431" y="591149"/>
                </a:lnTo>
                <a:lnTo>
                  <a:pt x="656962" y="568868"/>
                </a:lnTo>
                <a:lnTo>
                  <a:pt x="656362" y="546595"/>
                </a:lnTo>
                <a:lnTo>
                  <a:pt x="655595" y="524330"/>
                </a:lnTo>
                <a:lnTo>
                  <a:pt x="654621" y="502076"/>
                </a:lnTo>
                <a:lnTo>
                  <a:pt x="653401" y="479833"/>
                </a:lnTo>
                <a:lnTo>
                  <a:pt x="651896" y="457604"/>
                </a:lnTo>
                <a:lnTo>
                  <a:pt x="650068" y="435391"/>
                </a:lnTo>
                <a:lnTo>
                  <a:pt x="647877" y="413194"/>
                </a:lnTo>
                <a:lnTo>
                  <a:pt x="645484" y="392580"/>
                </a:lnTo>
                <a:lnTo>
                  <a:pt x="642758" y="371956"/>
                </a:lnTo>
                <a:lnTo>
                  <a:pt x="639745" y="351323"/>
                </a:lnTo>
                <a:lnTo>
                  <a:pt x="636490" y="330681"/>
                </a:lnTo>
                <a:lnTo>
                  <a:pt x="633041" y="310031"/>
                </a:lnTo>
                <a:lnTo>
                  <a:pt x="629443" y="289375"/>
                </a:lnTo>
                <a:lnTo>
                  <a:pt x="625741" y="268713"/>
                </a:lnTo>
                <a:lnTo>
                  <a:pt x="621983" y="248046"/>
                </a:lnTo>
                <a:lnTo>
                  <a:pt x="618212" y="227375"/>
                </a:lnTo>
                <a:lnTo>
                  <a:pt x="614476" y="206702"/>
                </a:lnTo>
                <a:lnTo>
                  <a:pt x="610821" y="186026"/>
                </a:lnTo>
                <a:lnTo>
                  <a:pt x="607292" y="165349"/>
                </a:lnTo>
                <a:lnTo>
                  <a:pt x="603935" y="144671"/>
                </a:lnTo>
                <a:lnTo>
                  <a:pt x="600796" y="123995"/>
                </a:lnTo>
                <a:lnTo>
                  <a:pt x="597921" y="103320"/>
                </a:lnTo>
                <a:lnTo>
                  <a:pt x="595356" y="82647"/>
                </a:lnTo>
                <a:lnTo>
                  <a:pt x="593147" y="61978"/>
                </a:lnTo>
                <a:lnTo>
                  <a:pt x="591340" y="41313"/>
                </a:lnTo>
                <a:lnTo>
                  <a:pt x="590883" y="34368"/>
                </a:lnTo>
                <a:lnTo>
                  <a:pt x="258509" y="34368"/>
                </a:lnTo>
                <a:lnTo>
                  <a:pt x="258509" y="1190445"/>
                </a:lnTo>
                <a:lnTo>
                  <a:pt x="266469" y="11888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642355" y="238516"/>
            <a:ext cx="695261" cy="1202372"/>
          </a:xfrm>
          <a:custGeom>
            <a:avLst/>
            <a:gdLst/>
            <a:ahLst/>
            <a:cxnLst/>
            <a:rect l="l" t="t" r="r" b="b"/>
            <a:pathLst>
              <a:path w="695261" h="1202372">
                <a:moveTo>
                  <a:pt x="258922" y="1193980"/>
                </a:moveTo>
                <a:lnTo>
                  <a:pt x="271632" y="1191415"/>
                </a:lnTo>
                <a:lnTo>
                  <a:pt x="284384" y="1188667"/>
                </a:lnTo>
                <a:lnTo>
                  <a:pt x="297157" y="1185793"/>
                </a:lnTo>
                <a:lnTo>
                  <a:pt x="309934" y="1182848"/>
                </a:lnTo>
                <a:lnTo>
                  <a:pt x="314134" y="1181874"/>
                </a:lnTo>
                <a:lnTo>
                  <a:pt x="327153" y="1178862"/>
                </a:lnTo>
                <a:lnTo>
                  <a:pt x="340127" y="1175913"/>
                </a:lnTo>
                <a:lnTo>
                  <a:pt x="353034" y="1173085"/>
                </a:lnTo>
                <a:lnTo>
                  <a:pt x="365851" y="1170437"/>
                </a:lnTo>
                <a:lnTo>
                  <a:pt x="378558" y="1168027"/>
                </a:lnTo>
                <a:lnTo>
                  <a:pt x="391130" y="1165913"/>
                </a:lnTo>
                <a:lnTo>
                  <a:pt x="403546" y="1164154"/>
                </a:lnTo>
                <a:lnTo>
                  <a:pt x="415783" y="1162807"/>
                </a:lnTo>
                <a:lnTo>
                  <a:pt x="427820" y="1161931"/>
                </a:lnTo>
                <a:lnTo>
                  <a:pt x="439633" y="1161583"/>
                </a:lnTo>
                <a:lnTo>
                  <a:pt x="443776" y="1161592"/>
                </a:lnTo>
                <a:lnTo>
                  <a:pt x="454581" y="1161753"/>
                </a:lnTo>
                <a:lnTo>
                  <a:pt x="466121" y="1161974"/>
                </a:lnTo>
                <a:lnTo>
                  <a:pt x="478307" y="1162247"/>
                </a:lnTo>
                <a:lnTo>
                  <a:pt x="491046" y="1162564"/>
                </a:lnTo>
                <a:lnTo>
                  <a:pt x="504248" y="1162919"/>
                </a:lnTo>
                <a:lnTo>
                  <a:pt x="517823" y="1163303"/>
                </a:lnTo>
                <a:lnTo>
                  <a:pt x="531678" y="1163708"/>
                </a:lnTo>
                <a:lnTo>
                  <a:pt x="545723" y="1164129"/>
                </a:lnTo>
                <a:lnTo>
                  <a:pt x="559868" y="1164556"/>
                </a:lnTo>
                <a:lnTo>
                  <a:pt x="574021" y="1164982"/>
                </a:lnTo>
                <a:lnTo>
                  <a:pt x="588091" y="1165400"/>
                </a:lnTo>
                <a:lnTo>
                  <a:pt x="601988" y="1165802"/>
                </a:lnTo>
                <a:lnTo>
                  <a:pt x="615620" y="1166180"/>
                </a:lnTo>
                <a:lnTo>
                  <a:pt x="628897" y="1166528"/>
                </a:lnTo>
                <a:lnTo>
                  <a:pt x="641727" y="1166837"/>
                </a:lnTo>
                <a:lnTo>
                  <a:pt x="654020" y="1167100"/>
                </a:lnTo>
                <a:lnTo>
                  <a:pt x="665685" y="1167309"/>
                </a:lnTo>
                <a:lnTo>
                  <a:pt x="676631" y="1167458"/>
                </a:lnTo>
                <a:lnTo>
                  <a:pt x="686767" y="1167537"/>
                </a:lnTo>
                <a:lnTo>
                  <a:pt x="688390" y="1163751"/>
                </a:lnTo>
                <a:lnTo>
                  <a:pt x="691896" y="1167549"/>
                </a:lnTo>
                <a:lnTo>
                  <a:pt x="695261" y="1166139"/>
                </a:lnTo>
                <a:lnTo>
                  <a:pt x="691896" y="1164031"/>
                </a:lnTo>
                <a:lnTo>
                  <a:pt x="688642" y="1160500"/>
                </a:lnTo>
                <a:lnTo>
                  <a:pt x="671795" y="1160362"/>
                </a:lnTo>
                <a:lnTo>
                  <a:pt x="660538" y="1160185"/>
                </a:lnTo>
                <a:lnTo>
                  <a:pt x="648599" y="1159950"/>
                </a:lnTo>
                <a:lnTo>
                  <a:pt x="636067" y="1159665"/>
                </a:lnTo>
                <a:lnTo>
                  <a:pt x="623035" y="1159337"/>
                </a:lnTo>
                <a:lnTo>
                  <a:pt x="609594" y="1158974"/>
                </a:lnTo>
                <a:lnTo>
                  <a:pt x="595835" y="1158583"/>
                </a:lnTo>
                <a:lnTo>
                  <a:pt x="581849" y="1158173"/>
                </a:lnTo>
                <a:lnTo>
                  <a:pt x="567728" y="1157750"/>
                </a:lnTo>
                <a:lnTo>
                  <a:pt x="553561" y="1157322"/>
                </a:lnTo>
                <a:lnTo>
                  <a:pt x="539442" y="1156898"/>
                </a:lnTo>
                <a:lnTo>
                  <a:pt x="525460" y="1156483"/>
                </a:lnTo>
                <a:lnTo>
                  <a:pt x="511707" y="1156086"/>
                </a:lnTo>
                <a:lnTo>
                  <a:pt x="498275" y="1155715"/>
                </a:lnTo>
                <a:lnTo>
                  <a:pt x="485254" y="1155376"/>
                </a:lnTo>
                <a:lnTo>
                  <a:pt x="472736" y="1155079"/>
                </a:lnTo>
                <a:lnTo>
                  <a:pt x="460811" y="1154829"/>
                </a:lnTo>
                <a:lnTo>
                  <a:pt x="449571" y="1154635"/>
                </a:lnTo>
                <a:lnTo>
                  <a:pt x="440969" y="1154531"/>
                </a:lnTo>
                <a:lnTo>
                  <a:pt x="429002" y="1154819"/>
                </a:lnTo>
                <a:lnTo>
                  <a:pt x="416858" y="1155637"/>
                </a:lnTo>
                <a:lnTo>
                  <a:pt x="404557" y="1156927"/>
                </a:lnTo>
                <a:lnTo>
                  <a:pt x="392117" y="1158630"/>
                </a:lnTo>
                <a:lnTo>
                  <a:pt x="379557" y="1160690"/>
                </a:lnTo>
                <a:lnTo>
                  <a:pt x="366897" y="1163047"/>
                </a:lnTo>
                <a:lnTo>
                  <a:pt x="354155" y="1165645"/>
                </a:lnTo>
                <a:lnTo>
                  <a:pt x="341351" y="1168424"/>
                </a:lnTo>
                <a:lnTo>
                  <a:pt x="328505" y="1171328"/>
                </a:lnTo>
                <a:lnTo>
                  <a:pt x="315635" y="1174298"/>
                </a:lnTo>
                <a:lnTo>
                  <a:pt x="312534" y="1175016"/>
                </a:lnTo>
                <a:lnTo>
                  <a:pt x="299620" y="1178006"/>
                </a:lnTo>
                <a:lnTo>
                  <a:pt x="286727" y="1180934"/>
                </a:lnTo>
                <a:lnTo>
                  <a:pt x="273877" y="1183742"/>
                </a:lnTo>
                <a:lnTo>
                  <a:pt x="261091" y="1186375"/>
                </a:lnTo>
                <a:lnTo>
                  <a:pt x="258509" y="1186863"/>
                </a:lnTo>
                <a:lnTo>
                  <a:pt x="258509" y="1194056"/>
                </a:lnTo>
                <a:lnTo>
                  <a:pt x="258922" y="1193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323507" y="1212968"/>
            <a:ext cx="14909" cy="191686"/>
          </a:xfrm>
          <a:custGeom>
            <a:avLst/>
            <a:gdLst/>
            <a:ahLst/>
            <a:cxnLst/>
            <a:rect l="l" t="t" r="r" b="b"/>
            <a:pathLst>
              <a:path w="14909" h="191686">
                <a:moveTo>
                  <a:pt x="4030" y="59391"/>
                </a:moveTo>
                <a:lnTo>
                  <a:pt x="3517" y="50399"/>
                </a:lnTo>
                <a:lnTo>
                  <a:pt x="2871" y="37851"/>
                </a:lnTo>
                <a:lnTo>
                  <a:pt x="2114" y="25265"/>
                </a:lnTo>
                <a:lnTo>
                  <a:pt x="1257" y="12646"/>
                </a:lnTo>
                <a:lnTo>
                  <a:pt x="311" y="0"/>
                </a:lnTo>
                <a:lnTo>
                  <a:pt x="0" y="50564"/>
                </a:lnTo>
                <a:lnTo>
                  <a:pt x="53" y="91159"/>
                </a:lnTo>
                <a:lnTo>
                  <a:pt x="1654" y="103975"/>
                </a:lnTo>
                <a:lnTo>
                  <a:pt x="3277" y="116532"/>
                </a:lnTo>
                <a:lnTo>
                  <a:pt x="4809" y="128870"/>
                </a:lnTo>
                <a:lnTo>
                  <a:pt x="6142" y="141034"/>
                </a:lnTo>
                <a:lnTo>
                  <a:pt x="7163" y="153064"/>
                </a:lnTo>
                <a:lnTo>
                  <a:pt x="7762" y="165003"/>
                </a:lnTo>
                <a:lnTo>
                  <a:pt x="7874" y="178123"/>
                </a:lnTo>
                <a:lnTo>
                  <a:pt x="7670" y="183711"/>
                </a:lnTo>
                <a:lnTo>
                  <a:pt x="7490" y="186047"/>
                </a:lnTo>
                <a:lnTo>
                  <a:pt x="10744" y="189578"/>
                </a:lnTo>
                <a:lnTo>
                  <a:pt x="14109" y="191686"/>
                </a:lnTo>
                <a:lnTo>
                  <a:pt x="14249" y="189858"/>
                </a:lnTo>
                <a:lnTo>
                  <a:pt x="14706" y="184054"/>
                </a:lnTo>
                <a:lnTo>
                  <a:pt x="14909" y="178288"/>
                </a:lnTo>
                <a:lnTo>
                  <a:pt x="14909" y="172535"/>
                </a:lnTo>
                <a:lnTo>
                  <a:pt x="14620" y="160342"/>
                </a:lnTo>
                <a:lnTo>
                  <a:pt x="13844" y="148158"/>
                </a:lnTo>
                <a:lnTo>
                  <a:pt x="12689" y="135939"/>
                </a:lnTo>
                <a:lnTo>
                  <a:pt x="11268" y="123641"/>
                </a:lnTo>
                <a:lnTo>
                  <a:pt x="10744" y="186060"/>
                </a:lnTo>
                <a:lnTo>
                  <a:pt x="11268" y="123641"/>
                </a:lnTo>
                <a:lnTo>
                  <a:pt x="9690" y="111218"/>
                </a:lnTo>
                <a:lnTo>
                  <a:pt x="8067" y="98626"/>
                </a:lnTo>
                <a:lnTo>
                  <a:pt x="6509" y="85820"/>
                </a:lnTo>
                <a:lnTo>
                  <a:pt x="5126" y="72757"/>
                </a:lnTo>
                <a:lnTo>
                  <a:pt x="4030" y="59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228823" y="234999"/>
            <a:ext cx="94994" cy="1069129"/>
          </a:xfrm>
          <a:custGeom>
            <a:avLst/>
            <a:gdLst/>
            <a:ahLst/>
            <a:cxnLst/>
            <a:rect l="l" t="t" r="r" b="b"/>
            <a:pathLst>
              <a:path w="94994" h="1069129">
                <a:moveTo>
                  <a:pt x="94683" y="1028534"/>
                </a:moveTo>
                <a:lnTo>
                  <a:pt x="94994" y="977970"/>
                </a:lnTo>
                <a:lnTo>
                  <a:pt x="93972" y="965302"/>
                </a:lnTo>
                <a:lnTo>
                  <a:pt x="92885" y="952617"/>
                </a:lnTo>
                <a:lnTo>
                  <a:pt x="91743" y="939922"/>
                </a:lnTo>
                <a:lnTo>
                  <a:pt x="90558" y="927222"/>
                </a:lnTo>
                <a:lnTo>
                  <a:pt x="89342" y="914522"/>
                </a:lnTo>
                <a:lnTo>
                  <a:pt x="88107" y="901829"/>
                </a:lnTo>
                <a:lnTo>
                  <a:pt x="86862" y="889148"/>
                </a:lnTo>
                <a:lnTo>
                  <a:pt x="85621" y="876485"/>
                </a:lnTo>
                <a:lnTo>
                  <a:pt x="84394" y="863844"/>
                </a:lnTo>
                <a:lnTo>
                  <a:pt x="82231" y="839443"/>
                </a:lnTo>
                <a:lnTo>
                  <a:pt x="80620" y="817249"/>
                </a:lnTo>
                <a:lnTo>
                  <a:pt x="79307" y="795037"/>
                </a:lnTo>
                <a:lnTo>
                  <a:pt x="78253" y="772808"/>
                </a:lnTo>
                <a:lnTo>
                  <a:pt x="77419" y="750566"/>
                </a:lnTo>
                <a:lnTo>
                  <a:pt x="76767" y="728310"/>
                </a:lnTo>
                <a:lnTo>
                  <a:pt x="76257" y="706043"/>
                </a:lnTo>
                <a:lnTo>
                  <a:pt x="75851" y="683767"/>
                </a:lnTo>
                <a:lnTo>
                  <a:pt x="75510" y="661484"/>
                </a:lnTo>
                <a:lnTo>
                  <a:pt x="75194" y="639194"/>
                </a:lnTo>
                <a:lnTo>
                  <a:pt x="74866" y="616899"/>
                </a:lnTo>
                <a:lnTo>
                  <a:pt x="74486" y="594603"/>
                </a:lnTo>
                <a:lnTo>
                  <a:pt x="74015" y="572305"/>
                </a:lnTo>
                <a:lnTo>
                  <a:pt x="73415" y="550007"/>
                </a:lnTo>
                <a:lnTo>
                  <a:pt x="72646" y="527712"/>
                </a:lnTo>
                <a:lnTo>
                  <a:pt x="71670" y="505421"/>
                </a:lnTo>
                <a:lnTo>
                  <a:pt x="70447" y="483136"/>
                </a:lnTo>
                <a:lnTo>
                  <a:pt x="68940" y="460858"/>
                </a:lnTo>
                <a:lnTo>
                  <a:pt x="67108" y="438589"/>
                </a:lnTo>
                <a:lnTo>
                  <a:pt x="64914" y="416331"/>
                </a:lnTo>
                <a:lnTo>
                  <a:pt x="62510" y="395660"/>
                </a:lnTo>
                <a:lnTo>
                  <a:pt x="59775" y="374986"/>
                </a:lnTo>
                <a:lnTo>
                  <a:pt x="56755" y="354309"/>
                </a:lnTo>
                <a:lnTo>
                  <a:pt x="53495" y="333632"/>
                </a:lnTo>
                <a:lnTo>
                  <a:pt x="50042" y="312954"/>
                </a:lnTo>
                <a:lnTo>
                  <a:pt x="46441" y="292278"/>
                </a:lnTo>
                <a:lnTo>
                  <a:pt x="42739" y="271603"/>
                </a:lnTo>
                <a:lnTo>
                  <a:pt x="38980" y="250930"/>
                </a:lnTo>
                <a:lnTo>
                  <a:pt x="35210" y="230261"/>
                </a:lnTo>
                <a:lnTo>
                  <a:pt x="31476" y="209597"/>
                </a:lnTo>
                <a:lnTo>
                  <a:pt x="27824" y="188938"/>
                </a:lnTo>
                <a:lnTo>
                  <a:pt x="24298" y="168286"/>
                </a:lnTo>
                <a:lnTo>
                  <a:pt x="20945" y="147641"/>
                </a:lnTo>
                <a:lnTo>
                  <a:pt x="17811" y="127005"/>
                </a:lnTo>
                <a:lnTo>
                  <a:pt x="14941" y="106378"/>
                </a:lnTo>
                <a:lnTo>
                  <a:pt x="12382" y="85761"/>
                </a:lnTo>
                <a:lnTo>
                  <a:pt x="10179" y="65156"/>
                </a:lnTo>
                <a:lnTo>
                  <a:pt x="8377" y="44562"/>
                </a:lnTo>
                <a:lnTo>
                  <a:pt x="7938" y="37886"/>
                </a:lnTo>
                <a:lnTo>
                  <a:pt x="890" y="37886"/>
                </a:lnTo>
                <a:lnTo>
                  <a:pt x="1365" y="45099"/>
                </a:lnTo>
                <a:lnTo>
                  <a:pt x="3177" y="65836"/>
                </a:lnTo>
                <a:lnTo>
                  <a:pt x="5392" y="86569"/>
                </a:lnTo>
                <a:lnTo>
                  <a:pt x="7962" y="107297"/>
                </a:lnTo>
                <a:lnTo>
                  <a:pt x="10841" y="128020"/>
                </a:lnTo>
                <a:lnTo>
                  <a:pt x="13984" y="148737"/>
                </a:lnTo>
                <a:lnTo>
                  <a:pt x="17345" y="169447"/>
                </a:lnTo>
                <a:lnTo>
                  <a:pt x="20878" y="190149"/>
                </a:lnTo>
                <a:lnTo>
                  <a:pt x="24536" y="210842"/>
                </a:lnTo>
                <a:lnTo>
                  <a:pt x="28274" y="231525"/>
                </a:lnTo>
                <a:lnTo>
                  <a:pt x="32045" y="252198"/>
                </a:lnTo>
                <a:lnTo>
                  <a:pt x="35805" y="272859"/>
                </a:lnTo>
                <a:lnTo>
                  <a:pt x="39506" y="293508"/>
                </a:lnTo>
                <a:lnTo>
                  <a:pt x="43103" y="314144"/>
                </a:lnTo>
                <a:lnTo>
                  <a:pt x="46550" y="334765"/>
                </a:lnTo>
                <a:lnTo>
                  <a:pt x="49801" y="355372"/>
                </a:lnTo>
                <a:lnTo>
                  <a:pt x="52809" y="375962"/>
                </a:lnTo>
                <a:lnTo>
                  <a:pt x="55530" y="396536"/>
                </a:lnTo>
                <a:lnTo>
                  <a:pt x="57916" y="417093"/>
                </a:lnTo>
                <a:lnTo>
                  <a:pt x="60102" y="439230"/>
                </a:lnTo>
                <a:lnTo>
                  <a:pt x="61925" y="461390"/>
                </a:lnTo>
                <a:lnTo>
                  <a:pt x="63425" y="483571"/>
                </a:lnTo>
                <a:lnTo>
                  <a:pt x="64642" y="505772"/>
                </a:lnTo>
                <a:lnTo>
                  <a:pt x="65613" y="527991"/>
                </a:lnTo>
                <a:lnTo>
                  <a:pt x="66377" y="550226"/>
                </a:lnTo>
                <a:lnTo>
                  <a:pt x="66974" y="572476"/>
                </a:lnTo>
                <a:lnTo>
                  <a:pt x="67442" y="594739"/>
                </a:lnTo>
                <a:lnTo>
                  <a:pt x="67820" y="617013"/>
                </a:lnTo>
                <a:lnTo>
                  <a:pt x="68148" y="639297"/>
                </a:lnTo>
                <a:lnTo>
                  <a:pt x="68463" y="661589"/>
                </a:lnTo>
                <a:lnTo>
                  <a:pt x="68805" y="683886"/>
                </a:lnTo>
                <a:lnTo>
                  <a:pt x="69212" y="706189"/>
                </a:lnTo>
                <a:lnTo>
                  <a:pt x="69725" y="728494"/>
                </a:lnTo>
                <a:lnTo>
                  <a:pt x="70380" y="750801"/>
                </a:lnTo>
                <a:lnTo>
                  <a:pt x="71218" y="773107"/>
                </a:lnTo>
                <a:lnTo>
                  <a:pt x="72277" y="795410"/>
                </a:lnTo>
                <a:lnTo>
                  <a:pt x="73596" y="817710"/>
                </a:lnTo>
                <a:lnTo>
                  <a:pt x="75214" y="840004"/>
                </a:lnTo>
                <a:lnTo>
                  <a:pt x="77169" y="862291"/>
                </a:lnTo>
                <a:lnTo>
                  <a:pt x="78398" y="874964"/>
                </a:lnTo>
                <a:lnTo>
                  <a:pt x="79641" y="887656"/>
                </a:lnTo>
                <a:lnTo>
                  <a:pt x="80888" y="900359"/>
                </a:lnTo>
                <a:lnTo>
                  <a:pt x="82128" y="913070"/>
                </a:lnTo>
                <a:lnTo>
                  <a:pt x="83349" y="925781"/>
                </a:lnTo>
                <a:lnTo>
                  <a:pt x="84539" y="938488"/>
                </a:lnTo>
                <a:lnTo>
                  <a:pt x="85688" y="951185"/>
                </a:lnTo>
                <a:lnTo>
                  <a:pt x="86784" y="963866"/>
                </a:lnTo>
                <a:lnTo>
                  <a:pt x="87816" y="976526"/>
                </a:lnTo>
                <a:lnTo>
                  <a:pt x="88773" y="989158"/>
                </a:lnTo>
                <a:lnTo>
                  <a:pt x="89643" y="1001758"/>
                </a:lnTo>
                <a:lnTo>
                  <a:pt x="90414" y="1014319"/>
                </a:lnTo>
                <a:lnTo>
                  <a:pt x="91076" y="1026835"/>
                </a:lnTo>
                <a:lnTo>
                  <a:pt x="91165" y="1028700"/>
                </a:lnTo>
                <a:lnTo>
                  <a:pt x="92039" y="1042549"/>
                </a:lnTo>
                <a:lnTo>
                  <a:pt x="93266" y="1056011"/>
                </a:lnTo>
                <a:lnTo>
                  <a:pt x="94736" y="1069129"/>
                </a:lnTo>
                <a:lnTo>
                  <a:pt x="94683" y="10285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329121" y="1402268"/>
            <a:ext cx="5128" cy="3797"/>
          </a:xfrm>
          <a:custGeom>
            <a:avLst/>
            <a:gdLst/>
            <a:ahLst/>
            <a:cxnLst/>
            <a:rect l="l" t="t" r="r" b="b"/>
            <a:pathLst>
              <a:path w="5128" h="3797">
                <a:moveTo>
                  <a:pt x="5128" y="3797"/>
                </a:moveTo>
                <a:lnTo>
                  <a:pt x="1623" y="0"/>
                </a:lnTo>
                <a:lnTo>
                  <a:pt x="0" y="3785"/>
                </a:lnTo>
                <a:lnTo>
                  <a:pt x="5128" y="3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190245" y="296340"/>
            <a:ext cx="113245" cy="547382"/>
          </a:xfrm>
          <a:custGeom>
            <a:avLst/>
            <a:gdLst/>
            <a:ahLst/>
            <a:cxnLst/>
            <a:rect l="l" t="t" r="r" b="b"/>
            <a:pathLst>
              <a:path w="113245" h="547382">
                <a:moveTo>
                  <a:pt x="21228" y="241801"/>
                </a:moveTo>
                <a:lnTo>
                  <a:pt x="18329" y="230355"/>
                </a:lnTo>
                <a:lnTo>
                  <a:pt x="15958" y="218580"/>
                </a:lnTo>
                <a:lnTo>
                  <a:pt x="14127" y="206281"/>
                </a:lnTo>
                <a:lnTo>
                  <a:pt x="12851" y="193266"/>
                </a:lnTo>
                <a:lnTo>
                  <a:pt x="12147" y="179340"/>
                </a:lnTo>
                <a:lnTo>
                  <a:pt x="12001" y="169062"/>
                </a:lnTo>
                <a:lnTo>
                  <a:pt x="12001" y="162725"/>
                </a:lnTo>
                <a:lnTo>
                  <a:pt x="12153" y="156082"/>
                </a:lnTo>
                <a:lnTo>
                  <a:pt x="12471" y="149047"/>
                </a:lnTo>
                <a:lnTo>
                  <a:pt x="13050" y="134508"/>
                </a:lnTo>
                <a:lnTo>
                  <a:pt x="13385" y="121862"/>
                </a:lnTo>
                <a:lnTo>
                  <a:pt x="13500" y="110159"/>
                </a:lnTo>
                <a:lnTo>
                  <a:pt x="13284" y="95686"/>
                </a:lnTo>
                <a:lnTo>
                  <a:pt x="12700" y="83147"/>
                </a:lnTo>
                <a:lnTo>
                  <a:pt x="11838" y="71473"/>
                </a:lnTo>
                <a:lnTo>
                  <a:pt x="11137" y="63449"/>
                </a:lnTo>
                <a:lnTo>
                  <a:pt x="10270" y="53743"/>
                </a:lnTo>
                <a:lnTo>
                  <a:pt x="9367" y="42928"/>
                </a:lnTo>
                <a:lnTo>
                  <a:pt x="8468" y="30480"/>
                </a:lnTo>
                <a:lnTo>
                  <a:pt x="7613" y="15872"/>
                </a:lnTo>
                <a:lnTo>
                  <a:pt x="7035" y="3454"/>
                </a:lnTo>
                <a:lnTo>
                  <a:pt x="5308" y="0"/>
                </a:lnTo>
                <a:lnTo>
                  <a:pt x="1422" y="165"/>
                </a:lnTo>
                <a:lnTo>
                  <a:pt x="0" y="3746"/>
                </a:lnTo>
                <a:lnTo>
                  <a:pt x="796" y="20287"/>
                </a:lnTo>
                <a:lnTo>
                  <a:pt x="1668" y="34311"/>
                </a:lnTo>
                <a:lnTo>
                  <a:pt x="2574" y="46316"/>
                </a:lnTo>
                <a:lnTo>
                  <a:pt x="3473" y="56802"/>
                </a:lnTo>
                <a:lnTo>
                  <a:pt x="4127" y="64071"/>
                </a:lnTo>
                <a:lnTo>
                  <a:pt x="5126" y="75846"/>
                </a:lnTo>
                <a:lnTo>
                  <a:pt x="5901" y="87672"/>
                </a:lnTo>
                <a:lnTo>
                  <a:pt x="6362" y="100722"/>
                </a:lnTo>
                <a:lnTo>
                  <a:pt x="6351" y="121091"/>
                </a:lnTo>
                <a:lnTo>
                  <a:pt x="6031" y="133649"/>
                </a:lnTo>
                <a:lnTo>
                  <a:pt x="5462" y="148136"/>
                </a:lnTo>
                <a:lnTo>
                  <a:pt x="5435" y="148729"/>
                </a:lnTo>
                <a:lnTo>
                  <a:pt x="5118" y="155854"/>
                </a:lnTo>
                <a:lnTo>
                  <a:pt x="4965" y="162610"/>
                </a:lnTo>
                <a:lnTo>
                  <a:pt x="4965" y="169062"/>
                </a:lnTo>
                <a:lnTo>
                  <a:pt x="5251" y="183663"/>
                </a:lnTo>
                <a:lnTo>
                  <a:pt x="6110" y="197299"/>
                </a:lnTo>
                <a:lnTo>
                  <a:pt x="7525" y="210136"/>
                </a:lnTo>
                <a:lnTo>
                  <a:pt x="9482" y="222339"/>
                </a:lnTo>
                <a:lnTo>
                  <a:pt x="11964" y="234073"/>
                </a:lnTo>
                <a:lnTo>
                  <a:pt x="14955" y="245503"/>
                </a:lnTo>
                <a:lnTo>
                  <a:pt x="17945" y="255282"/>
                </a:lnTo>
                <a:lnTo>
                  <a:pt x="21550" y="265800"/>
                </a:lnTo>
                <a:lnTo>
                  <a:pt x="25551" y="276454"/>
                </a:lnTo>
                <a:lnTo>
                  <a:pt x="29935" y="287387"/>
                </a:lnTo>
                <a:lnTo>
                  <a:pt x="34690" y="298738"/>
                </a:lnTo>
                <a:lnTo>
                  <a:pt x="39802" y="310650"/>
                </a:lnTo>
                <a:lnTo>
                  <a:pt x="45261" y="323262"/>
                </a:lnTo>
                <a:lnTo>
                  <a:pt x="51053" y="336718"/>
                </a:lnTo>
                <a:lnTo>
                  <a:pt x="58141" y="353527"/>
                </a:lnTo>
                <a:lnTo>
                  <a:pt x="62903" y="365218"/>
                </a:lnTo>
                <a:lnTo>
                  <a:pt x="67568" y="377077"/>
                </a:lnTo>
                <a:lnTo>
                  <a:pt x="72109" y="389087"/>
                </a:lnTo>
                <a:lnTo>
                  <a:pt x="76494" y="401230"/>
                </a:lnTo>
                <a:lnTo>
                  <a:pt x="80696" y="413489"/>
                </a:lnTo>
                <a:lnTo>
                  <a:pt x="84683" y="425846"/>
                </a:lnTo>
                <a:lnTo>
                  <a:pt x="88426" y="438283"/>
                </a:lnTo>
                <a:lnTo>
                  <a:pt x="91897" y="450782"/>
                </a:lnTo>
                <a:lnTo>
                  <a:pt x="95064" y="463327"/>
                </a:lnTo>
                <a:lnTo>
                  <a:pt x="97899" y="475898"/>
                </a:lnTo>
                <a:lnTo>
                  <a:pt x="100372" y="488479"/>
                </a:lnTo>
                <a:lnTo>
                  <a:pt x="102453" y="501052"/>
                </a:lnTo>
                <a:lnTo>
                  <a:pt x="104113" y="513598"/>
                </a:lnTo>
                <a:lnTo>
                  <a:pt x="105322" y="526102"/>
                </a:lnTo>
                <a:lnTo>
                  <a:pt x="106051" y="538544"/>
                </a:lnTo>
                <a:lnTo>
                  <a:pt x="106210" y="543902"/>
                </a:lnTo>
                <a:lnTo>
                  <a:pt x="107848" y="547382"/>
                </a:lnTo>
                <a:lnTo>
                  <a:pt x="111747" y="547306"/>
                </a:lnTo>
                <a:lnTo>
                  <a:pt x="113245" y="543750"/>
                </a:lnTo>
                <a:lnTo>
                  <a:pt x="112729" y="531218"/>
                </a:lnTo>
                <a:lnTo>
                  <a:pt x="111724" y="518639"/>
                </a:lnTo>
                <a:lnTo>
                  <a:pt x="110262" y="506028"/>
                </a:lnTo>
                <a:lnTo>
                  <a:pt x="108371" y="493401"/>
                </a:lnTo>
                <a:lnTo>
                  <a:pt x="106080" y="480775"/>
                </a:lnTo>
                <a:lnTo>
                  <a:pt x="103419" y="468166"/>
                </a:lnTo>
                <a:lnTo>
                  <a:pt x="100416" y="455590"/>
                </a:lnTo>
                <a:lnTo>
                  <a:pt x="97102" y="443064"/>
                </a:lnTo>
                <a:lnTo>
                  <a:pt x="93505" y="430603"/>
                </a:lnTo>
                <a:lnTo>
                  <a:pt x="89655" y="418225"/>
                </a:lnTo>
                <a:lnTo>
                  <a:pt x="85580" y="405944"/>
                </a:lnTo>
                <a:lnTo>
                  <a:pt x="81311" y="393778"/>
                </a:lnTo>
                <a:lnTo>
                  <a:pt x="76877" y="381742"/>
                </a:lnTo>
                <a:lnTo>
                  <a:pt x="72306" y="369852"/>
                </a:lnTo>
                <a:lnTo>
                  <a:pt x="67628" y="358126"/>
                </a:lnTo>
                <a:lnTo>
                  <a:pt x="62872" y="346579"/>
                </a:lnTo>
                <a:lnTo>
                  <a:pt x="59791" y="339267"/>
                </a:lnTo>
                <a:lnTo>
                  <a:pt x="53821" y="325335"/>
                </a:lnTo>
                <a:lnTo>
                  <a:pt x="48200" y="312337"/>
                </a:lnTo>
                <a:lnTo>
                  <a:pt x="42941" y="300134"/>
                </a:lnTo>
                <a:lnTo>
                  <a:pt x="38055" y="288586"/>
                </a:lnTo>
                <a:lnTo>
                  <a:pt x="33554" y="277555"/>
                </a:lnTo>
                <a:lnTo>
                  <a:pt x="29450" y="266902"/>
                </a:lnTo>
                <a:lnTo>
                  <a:pt x="25755" y="256487"/>
                </a:lnTo>
                <a:lnTo>
                  <a:pt x="24638" y="253110"/>
                </a:lnTo>
                <a:lnTo>
                  <a:pt x="21228" y="2418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2809964" y="1327642"/>
            <a:ext cx="518642" cy="53314"/>
          </a:xfrm>
          <a:custGeom>
            <a:avLst/>
            <a:gdLst/>
            <a:ahLst/>
            <a:cxnLst/>
            <a:rect l="l" t="t" r="r" b="b"/>
            <a:pathLst>
              <a:path w="518642" h="53314">
                <a:moveTo>
                  <a:pt x="99721" y="36038"/>
                </a:moveTo>
                <a:lnTo>
                  <a:pt x="113751" y="32808"/>
                </a:lnTo>
                <a:lnTo>
                  <a:pt x="139908" y="27178"/>
                </a:lnTo>
                <a:lnTo>
                  <a:pt x="161709" y="23588"/>
                </a:lnTo>
                <a:lnTo>
                  <a:pt x="184275" y="21655"/>
                </a:lnTo>
                <a:lnTo>
                  <a:pt x="202276" y="20213"/>
                </a:lnTo>
                <a:lnTo>
                  <a:pt x="219983" y="18841"/>
                </a:lnTo>
                <a:lnTo>
                  <a:pt x="237434" y="17538"/>
                </a:lnTo>
                <a:lnTo>
                  <a:pt x="254672" y="16306"/>
                </a:lnTo>
                <a:lnTo>
                  <a:pt x="271736" y="15147"/>
                </a:lnTo>
                <a:lnTo>
                  <a:pt x="288667" y="14060"/>
                </a:lnTo>
                <a:lnTo>
                  <a:pt x="305506" y="13047"/>
                </a:lnTo>
                <a:lnTo>
                  <a:pt x="322293" y="12110"/>
                </a:lnTo>
                <a:lnTo>
                  <a:pt x="339069" y="11249"/>
                </a:lnTo>
                <a:lnTo>
                  <a:pt x="355874" y="10464"/>
                </a:lnTo>
                <a:lnTo>
                  <a:pt x="372748" y="9758"/>
                </a:lnTo>
                <a:lnTo>
                  <a:pt x="389733" y="9131"/>
                </a:lnTo>
                <a:lnTo>
                  <a:pt x="406869" y="8585"/>
                </a:lnTo>
                <a:lnTo>
                  <a:pt x="424197" y="8120"/>
                </a:lnTo>
                <a:lnTo>
                  <a:pt x="441756" y="7737"/>
                </a:lnTo>
                <a:lnTo>
                  <a:pt x="459588" y="7437"/>
                </a:lnTo>
                <a:lnTo>
                  <a:pt x="477733" y="7222"/>
                </a:lnTo>
                <a:lnTo>
                  <a:pt x="496231" y="7092"/>
                </a:lnTo>
                <a:lnTo>
                  <a:pt x="515124" y="7048"/>
                </a:lnTo>
                <a:lnTo>
                  <a:pt x="518642" y="5473"/>
                </a:lnTo>
                <a:lnTo>
                  <a:pt x="518642" y="1574"/>
                </a:lnTo>
                <a:lnTo>
                  <a:pt x="515124" y="0"/>
                </a:lnTo>
                <a:lnTo>
                  <a:pt x="496199" y="43"/>
                </a:lnTo>
                <a:lnTo>
                  <a:pt x="477666" y="174"/>
                </a:lnTo>
                <a:lnTo>
                  <a:pt x="459487" y="390"/>
                </a:lnTo>
                <a:lnTo>
                  <a:pt x="441620" y="691"/>
                </a:lnTo>
                <a:lnTo>
                  <a:pt x="424025" y="1075"/>
                </a:lnTo>
                <a:lnTo>
                  <a:pt x="406662" y="1542"/>
                </a:lnTo>
                <a:lnTo>
                  <a:pt x="389491" y="2090"/>
                </a:lnTo>
                <a:lnTo>
                  <a:pt x="372472" y="2719"/>
                </a:lnTo>
                <a:lnTo>
                  <a:pt x="355563" y="3427"/>
                </a:lnTo>
                <a:lnTo>
                  <a:pt x="338724" y="4213"/>
                </a:lnTo>
                <a:lnTo>
                  <a:pt x="321916" y="5076"/>
                </a:lnTo>
                <a:lnTo>
                  <a:pt x="305098" y="6015"/>
                </a:lnTo>
                <a:lnTo>
                  <a:pt x="288230" y="7030"/>
                </a:lnTo>
                <a:lnTo>
                  <a:pt x="271271" y="8118"/>
                </a:lnTo>
                <a:lnTo>
                  <a:pt x="254181" y="9279"/>
                </a:lnTo>
                <a:lnTo>
                  <a:pt x="236919" y="10512"/>
                </a:lnTo>
                <a:lnTo>
                  <a:pt x="219446" y="11816"/>
                </a:lnTo>
                <a:lnTo>
                  <a:pt x="201721" y="13189"/>
                </a:lnTo>
                <a:lnTo>
                  <a:pt x="183704" y="14632"/>
                </a:lnTo>
                <a:lnTo>
                  <a:pt x="165354" y="16141"/>
                </a:lnTo>
                <a:lnTo>
                  <a:pt x="144480" y="19136"/>
                </a:lnTo>
                <a:lnTo>
                  <a:pt x="119255" y="24348"/>
                </a:lnTo>
                <a:lnTo>
                  <a:pt x="91576" y="30696"/>
                </a:lnTo>
                <a:lnTo>
                  <a:pt x="90900" y="30852"/>
                </a:lnTo>
                <a:lnTo>
                  <a:pt x="90900" y="38085"/>
                </a:lnTo>
                <a:lnTo>
                  <a:pt x="99721" y="36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563624" y="1188112"/>
            <a:ext cx="309968" cy="299072"/>
          </a:xfrm>
          <a:custGeom>
            <a:avLst/>
            <a:gdLst/>
            <a:ahLst/>
            <a:cxnLst/>
            <a:rect l="l" t="t" r="r" b="b"/>
            <a:pathLst>
              <a:path w="309968" h="299072">
                <a:moveTo>
                  <a:pt x="58470" y="178130"/>
                </a:moveTo>
                <a:lnTo>
                  <a:pt x="177" y="293471"/>
                </a:lnTo>
                <a:lnTo>
                  <a:pt x="0" y="297319"/>
                </a:lnTo>
                <a:lnTo>
                  <a:pt x="3467" y="299072"/>
                </a:lnTo>
                <a:lnTo>
                  <a:pt x="6464" y="296646"/>
                </a:lnTo>
                <a:lnTo>
                  <a:pt x="64376" y="182054"/>
                </a:lnTo>
                <a:lnTo>
                  <a:pt x="117436" y="142328"/>
                </a:lnTo>
                <a:lnTo>
                  <a:pt x="118630" y="140728"/>
                </a:lnTo>
                <a:lnTo>
                  <a:pt x="133299" y="100926"/>
                </a:lnTo>
                <a:lnTo>
                  <a:pt x="202399" y="110540"/>
                </a:lnTo>
                <a:lnTo>
                  <a:pt x="254215" y="68961"/>
                </a:lnTo>
                <a:lnTo>
                  <a:pt x="308838" y="6235"/>
                </a:lnTo>
                <a:lnTo>
                  <a:pt x="309968" y="2552"/>
                </a:lnTo>
                <a:lnTo>
                  <a:pt x="307035" y="0"/>
                </a:lnTo>
                <a:lnTo>
                  <a:pt x="303530" y="1625"/>
                </a:lnTo>
                <a:lnTo>
                  <a:pt x="249491" y="63728"/>
                </a:lnTo>
                <a:lnTo>
                  <a:pt x="201841" y="103352"/>
                </a:lnTo>
                <a:lnTo>
                  <a:pt x="131457" y="93560"/>
                </a:lnTo>
                <a:lnTo>
                  <a:pt x="128244" y="94272"/>
                </a:lnTo>
                <a:lnTo>
                  <a:pt x="127660" y="95834"/>
                </a:lnTo>
                <a:lnTo>
                  <a:pt x="112395" y="137312"/>
                </a:lnTo>
                <a:lnTo>
                  <a:pt x="59499" y="176911"/>
                </a:lnTo>
                <a:lnTo>
                  <a:pt x="58470" y="17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647531" y="1463333"/>
            <a:ext cx="433971" cy="146862"/>
          </a:xfrm>
          <a:custGeom>
            <a:avLst/>
            <a:gdLst/>
            <a:ahLst/>
            <a:cxnLst/>
            <a:rect l="l" t="t" r="r" b="b"/>
            <a:pathLst>
              <a:path w="433971" h="146862">
                <a:moveTo>
                  <a:pt x="2539" y="146862"/>
                </a:moveTo>
                <a:lnTo>
                  <a:pt x="6235" y="145770"/>
                </a:lnTo>
                <a:lnTo>
                  <a:pt x="103441" y="62268"/>
                </a:lnTo>
                <a:lnTo>
                  <a:pt x="121691" y="58293"/>
                </a:lnTo>
                <a:lnTo>
                  <a:pt x="121894" y="58242"/>
                </a:lnTo>
                <a:lnTo>
                  <a:pt x="158724" y="48044"/>
                </a:lnTo>
                <a:lnTo>
                  <a:pt x="183578" y="68199"/>
                </a:lnTo>
                <a:lnTo>
                  <a:pt x="186715" y="69253"/>
                </a:lnTo>
                <a:lnTo>
                  <a:pt x="187998" y="68211"/>
                </a:lnTo>
                <a:lnTo>
                  <a:pt x="212369" y="48641"/>
                </a:lnTo>
                <a:lnTo>
                  <a:pt x="227596" y="60261"/>
                </a:lnTo>
                <a:lnTo>
                  <a:pt x="230657" y="60858"/>
                </a:lnTo>
                <a:lnTo>
                  <a:pt x="430974" y="6807"/>
                </a:lnTo>
                <a:lnTo>
                  <a:pt x="433971" y="4356"/>
                </a:lnTo>
                <a:lnTo>
                  <a:pt x="432955" y="609"/>
                </a:lnTo>
                <a:lnTo>
                  <a:pt x="429145" y="0"/>
                </a:lnTo>
                <a:lnTo>
                  <a:pt x="230492" y="53594"/>
                </a:lnTo>
                <a:lnTo>
                  <a:pt x="214452" y="41363"/>
                </a:lnTo>
                <a:lnTo>
                  <a:pt x="211366" y="40411"/>
                </a:lnTo>
                <a:lnTo>
                  <a:pt x="210108" y="41427"/>
                </a:lnTo>
                <a:lnTo>
                  <a:pt x="185813" y="60934"/>
                </a:lnTo>
                <a:lnTo>
                  <a:pt x="161747" y="41440"/>
                </a:lnTo>
                <a:lnTo>
                  <a:pt x="158584" y="40779"/>
                </a:lnTo>
                <a:lnTo>
                  <a:pt x="120103" y="51435"/>
                </a:lnTo>
                <a:lnTo>
                  <a:pt x="101066" y="55575"/>
                </a:lnTo>
                <a:lnTo>
                  <a:pt x="99517" y="56349"/>
                </a:lnTo>
                <a:lnTo>
                  <a:pt x="1638" y="140423"/>
                </a:lnTo>
                <a:lnTo>
                  <a:pt x="0" y="143916"/>
                </a:lnTo>
                <a:lnTo>
                  <a:pt x="2539" y="146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577926" y="1110738"/>
            <a:ext cx="47091" cy="265950"/>
          </a:xfrm>
          <a:custGeom>
            <a:avLst/>
            <a:gdLst/>
            <a:ahLst/>
            <a:cxnLst/>
            <a:rect l="l" t="t" r="r" b="b"/>
            <a:pathLst>
              <a:path w="47091" h="265950">
                <a:moveTo>
                  <a:pt x="7277" y="176085"/>
                </a:moveTo>
                <a:lnTo>
                  <a:pt x="32372" y="150291"/>
                </a:lnTo>
                <a:lnTo>
                  <a:pt x="33693" y="147307"/>
                </a:lnTo>
                <a:lnTo>
                  <a:pt x="32816" y="145923"/>
                </a:lnTo>
                <a:lnTo>
                  <a:pt x="26669" y="136398"/>
                </a:lnTo>
                <a:lnTo>
                  <a:pt x="45046" y="128244"/>
                </a:lnTo>
                <a:lnTo>
                  <a:pt x="47091" y="124371"/>
                </a:lnTo>
                <a:lnTo>
                  <a:pt x="24180" y="3175"/>
                </a:lnTo>
                <a:lnTo>
                  <a:pt x="21970" y="0"/>
                </a:lnTo>
                <a:lnTo>
                  <a:pt x="18148" y="723"/>
                </a:lnTo>
                <a:lnTo>
                  <a:pt x="17259" y="4483"/>
                </a:lnTo>
                <a:lnTo>
                  <a:pt x="39636" y="122936"/>
                </a:lnTo>
                <a:lnTo>
                  <a:pt x="20053" y="131635"/>
                </a:lnTo>
                <a:lnTo>
                  <a:pt x="17805" y="134823"/>
                </a:lnTo>
                <a:lnTo>
                  <a:pt x="18516" y="136753"/>
                </a:lnTo>
                <a:lnTo>
                  <a:pt x="25374" y="147383"/>
                </a:lnTo>
                <a:lnTo>
                  <a:pt x="914" y="172529"/>
                </a:lnTo>
                <a:lnTo>
                  <a:pt x="0" y="175717"/>
                </a:lnTo>
                <a:lnTo>
                  <a:pt x="10985" y="227063"/>
                </a:lnTo>
                <a:lnTo>
                  <a:pt x="3187" y="261302"/>
                </a:lnTo>
                <a:lnTo>
                  <a:pt x="3949" y="265087"/>
                </a:lnTo>
                <a:lnTo>
                  <a:pt x="7746" y="265950"/>
                </a:lnTo>
                <a:lnTo>
                  <a:pt x="10058" y="262864"/>
                </a:lnTo>
                <a:lnTo>
                  <a:pt x="18021" y="227876"/>
                </a:lnTo>
                <a:lnTo>
                  <a:pt x="18033" y="226352"/>
                </a:lnTo>
                <a:lnTo>
                  <a:pt x="7277" y="17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426971" y="1132643"/>
            <a:ext cx="85953" cy="327240"/>
          </a:xfrm>
          <a:custGeom>
            <a:avLst/>
            <a:gdLst/>
            <a:ahLst/>
            <a:cxnLst/>
            <a:rect l="l" t="t" r="r" b="b"/>
            <a:pathLst>
              <a:path w="85953" h="327240">
                <a:moveTo>
                  <a:pt x="1498" y="128778"/>
                </a:moveTo>
                <a:lnTo>
                  <a:pt x="17462" y="139776"/>
                </a:lnTo>
                <a:lnTo>
                  <a:pt x="68465" y="228384"/>
                </a:lnTo>
                <a:lnTo>
                  <a:pt x="78955" y="323913"/>
                </a:lnTo>
                <a:lnTo>
                  <a:pt x="80899" y="327240"/>
                </a:lnTo>
                <a:lnTo>
                  <a:pt x="84772" y="326809"/>
                </a:lnTo>
                <a:lnTo>
                  <a:pt x="85953" y="323138"/>
                </a:lnTo>
                <a:lnTo>
                  <a:pt x="75387" y="226885"/>
                </a:lnTo>
                <a:lnTo>
                  <a:pt x="74942" y="225513"/>
                </a:lnTo>
                <a:lnTo>
                  <a:pt x="23177" y="135572"/>
                </a:lnTo>
                <a:lnTo>
                  <a:pt x="22123" y="134429"/>
                </a:lnTo>
                <a:lnTo>
                  <a:pt x="11010" y="126784"/>
                </a:lnTo>
                <a:lnTo>
                  <a:pt x="26568" y="120853"/>
                </a:lnTo>
                <a:lnTo>
                  <a:pt x="29006" y="117538"/>
                </a:lnTo>
                <a:lnTo>
                  <a:pt x="28194" y="115531"/>
                </a:lnTo>
                <a:lnTo>
                  <a:pt x="12611" y="93484"/>
                </a:lnTo>
                <a:lnTo>
                  <a:pt x="43891" y="39979"/>
                </a:lnTo>
                <a:lnTo>
                  <a:pt x="44488" y="36906"/>
                </a:lnTo>
                <a:lnTo>
                  <a:pt x="43421" y="35775"/>
                </a:lnTo>
                <a:lnTo>
                  <a:pt x="10985" y="1473"/>
                </a:lnTo>
                <a:lnTo>
                  <a:pt x="7429" y="0"/>
                </a:lnTo>
                <a:lnTo>
                  <a:pt x="4597" y="2667"/>
                </a:lnTo>
                <a:lnTo>
                  <a:pt x="5867" y="6311"/>
                </a:lnTo>
                <a:lnTo>
                  <a:pt x="36487" y="38696"/>
                </a:lnTo>
                <a:lnTo>
                  <a:pt x="5397" y="91884"/>
                </a:lnTo>
                <a:lnTo>
                  <a:pt x="4762" y="94564"/>
                </a:lnTo>
                <a:lnTo>
                  <a:pt x="5549" y="95694"/>
                </a:lnTo>
                <a:lnTo>
                  <a:pt x="19824" y="115887"/>
                </a:lnTo>
                <a:lnTo>
                  <a:pt x="2247" y="122580"/>
                </a:lnTo>
                <a:lnTo>
                  <a:pt x="0" y="125463"/>
                </a:lnTo>
                <a:lnTo>
                  <a:pt x="419" y="128041"/>
                </a:lnTo>
                <a:lnTo>
                  <a:pt x="1498" y="1287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620761" y="1351825"/>
            <a:ext cx="299935" cy="177571"/>
          </a:xfrm>
          <a:custGeom>
            <a:avLst/>
            <a:gdLst/>
            <a:ahLst/>
            <a:cxnLst/>
            <a:rect l="l" t="t" r="r" b="b"/>
            <a:pathLst>
              <a:path w="299935" h="177571">
                <a:moveTo>
                  <a:pt x="3048" y="177571"/>
                </a:moveTo>
                <a:lnTo>
                  <a:pt x="6464" y="175793"/>
                </a:lnTo>
                <a:lnTo>
                  <a:pt x="73863" y="90665"/>
                </a:lnTo>
                <a:lnTo>
                  <a:pt x="101066" y="90665"/>
                </a:lnTo>
                <a:lnTo>
                  <a:pt x="104089" y="88950"/>
                </a:lnTo>
                <a:lnTo>
                  <a:pt x="104165" y="85470"/>
                </a:lnTo>
                <a:lnTo>
                  <a:pt x="96177" y="70573"/>
                </a:lnTo>
                <a:lnTo>
                  <a:pt x="108597" y="75310"/>
                </a:lnTo>
                <a:lnTo>
                  <a:pt x="112356" y="75133"/>
                </a:lnTo>
                <a:lnTo>
                  <a:pt x="113106" y="73393"/>
                </a:lnTo>
                <a:lnTo>
                  <a:pt x="119392" y="58534"/>
                </a:lnTo>
                <a:lnTo>
                  <a:pt x="296989" y="6769"/>
                </a:lnTo>
                <a:lnTo>
                  <a:pt x="299935" y="4279"/>
                </a:lnTo>
                <a:lnTo>
                  <a:pt x="298843" y="533"/>
                </a:lnTo>
                <a:lnTo>
                  <a:pt x="295021" y="0"/>
                </a:lnTo>
                <a:lnTo>
                  <a:pt x="115824" y="52235"/>
                </a:lnTo>
                <a:lnTo>
                  <a:pt x="113563" y="54241"/>
                </a:lnTo>
                <a:lnTo>
                  <a:pt x="107937" y="67525"/>
                </a:lnTo>
                <a:lnTo>
                  <a:pt x="89877" y="60629"/>
                </a:lnTo>
                <a:lnTo>
                  <a:pt x="86944" y="60502"/>
                </a:lnTo>
                <a:lnTo>
                  <a:pt x="84810" y="64300"/>
                </a:lnTo>
                <a:lnTo>
                  <a:pt x="85509" y="65595"/>
                </a:lnTo>
                <a:lnTo>
                  <a:pt x="95186" y="83629"/>
                </a:lnTo>
                <a:lnTo>
                  <a:pt x="72161" y="83629"/>
                </a:lnTo>
                <a:lnTo>
                  <a:pt x="69405" y="84950"/>
                </a:lnTo>
                <a:lnTo>
                  <a:pt x="939" y="171424"/>
                </a:lnTo>
                <a:lnTo>
                  <a:pt x="0" y="175158"/>
                </a:lnTo>
                <a:lnTo>
                  <a:pt x="3048" y="177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2803004" y="1737862"/>
            <a:ext cx="1081493" cy="79539"/>
          </a:xfrm>
          <a:custGeom>
            <a:avLst/>
            <a:gdLst/>
            <a:ahLst/>
            <a:cxnLst/>
            <a:rect l="l" t="t" r="r" b="b"/>
            <a:pathLst>
              <a:path w="1081493" h="79539">
                <a:moveTo>
                  <a:pt x="1070899" y="4599"/>
                </a:moveTo>
                <a:lnTo>
                  <a:pt x="1081493" y="0"/>
                </a:lnTo>
                <a:lnTo>
                  <a:pt x="1042384" y="5592"/>
                </a:lnTo>
                <a:lnTo>
                  <a:pt x="1048595" y="6665"/>
                </a:lnTo>
                <a:lnTo>
                  <a:pt x="1059900" y="6730"/>
                </a:lnTo>
                <a:lnTo>
                  <a:pt x="1070899" y="4599"/>
                </a:lnTo>
                <a:close/>
              </a:path>
              <a:path w="1081493" h="79539">
                <a:moveTo>
                  <a:pt x="1042384" y="5592"/>
                </a:moveTo>
                <a:lnTo>
                  <a:pt x="1037081" y="4676"/>
                </a:lnTo>
                <a:lnTo>
                  <a:pt x="1025457" y="1036"/>
                </a:lnTo>
                <a:lnTo>
                  <a:pt x="1013821" y="-3983"/>
                </a:lnTo>
                <a:lnTo>
                  <a:pt x="1002272" y="-10110"/>
                </a:lnTo>
                <a:lnTo>
                  <a:pt x="990908" y="-17072"/>
                </a:lnTo>
                <a:lnTo>
                  <a:pt x="979827" y="-24597"/>
                </a:lnTo>
                <a:lnTo>
                  <a:pt x="969127" y="-32412"/>
                </a:lnTo>
                <a:lnTo>
                  <a:pt x="958907" y="-40246"/>
                </a:lnTo>
                <a:lnTo>
                  <a:pt x="949266" y="-47825"/>
                </a:lnTo>
                <a:lnTo>
                  <a:pt x="940300" y="-54879"/>
                </a:lnTo>
                <a:lnTo>
                  <a:pt x="932110" y="-61135"/>
                </a:lnTo>
                <a:lnTo>
                  <a:pt x="924792" y="-66320"/>
                </a:lnTo>
                <a:lnTo>
                  <a:pt x="918446" y="-70162"/>
                </a:lnTo>
                <a:lnTo>
                  <a:pt x="913169" y="-72390"/>
                </a:lnTo>
                <a:lnTo>
                  <a:pt x="909586" y="-72809"/>
                </a:lnTo>
                <a:lnTo>
                  <a:pt x="902469" y="-72162"/>
                </a:lnTo>
                <a:lnTo>
                  <a:pt x="892925" y="-71417"/>
                </a:lnTo>
                <a:lnTo>
                  <a:pt x="881374" y="-70594"/>
                </a:lnTo>
                <a:lnTo>
                  <a:pt x="868237" y="-69715"/>
                </a:lnTo>
                <a:lnTo>
                  <a:pt x="853935" y="-68802"/>
                </a:lnTo>
                <a:lnTo>
                  <a:pt x="838891" y="-67876"/>
                </a:lnTo>
                <a:lnTo>
                  <a:pt x="823524" y="-66959"/>
                </a:lnTo>
                <a:lnTo>
                  <a:pt x="808256" y="-66071"/>
                </a:lnTo>
                <a:lnTo>
                  <a:pt x="793508" y="-65234"/>
                </a:lnTo>
                <a:lnTo>
                  <a:pt x="779702" y="-64469"/>
                </a:lnTo>
                <a:lnTo>
                  <a:pt x="767257" y="-63799"/>
                </a:lnTo>
                <a:lnTo>
                  <a:pt x="756596" y="-63244"/>
                </a:lnTo>
                <a:lnTo>
                  <a:pt x="754126" y="-63119"/>
                </a:lnTo>
                <a:lnTo>
                  <a:pt x="739335" y="-62090"/>
                </a:lnTo>
                <a:lnTo>
                  <a:pt x="726725" y="-60659"/>
                </a:lnTo>
                <a:lnTo>
                  <a:pt x="716017" y="-58895"/>
                </a:lnTo>
                <a:lnTo>
                  <a:pt x="706932" y="-56870"/>
                </a:lnTo>
                <a:lnTo>
                  <a:pt x="699191" y="-54653"/>
                </a:lnTo>
                <a:lnTo>
                  <a:pt x="692515" y="-52317"/>
                </a:lnTo>
                <a:lnTo>
                  <a:pt x="686625" y="-49931"/>
                </a:lnTo>
                <a:lnTo>
                  <a:pt x="681244" y="-47567"/>
                </a:lnTo>
                <a:lnTo>
                  <a:pt x="676091" y="-45296"/>
                </a:lnTo>
                <a:lnTo>
                  <a:pt x="670889" y="-43187"/>
                </a:lnTo>
                <a:lnTo>
                  <a:pt x="665358" y="-41312"/>
                </a:lnTo>
                <a:lnTo>
                  <a:pt x="659220" y="-39742"/>
                </a:lnTo>
                <a:lnTo>
                  <a:pt x="652196" y="-38548"/>
                </a:lnTo>
                <a:lnTo>
                  <a:pt x="644007" y="-37799"/>
                </a:lnTo>
                <a:lnTo>
                  <a:pt x="634374" y="-37568"/>
                </a:lnTo>
                <a:lnTo>
                  <a:pt x="623019" y="-37925"/>
                </a:lnTo>
                <a:lnTo>
                  <a:pt x="609663" y="-38940"/>
                </a:lnTo>
                <a:lnTo>
                  <a:pt x="601281" y="-39814"/>
                </a:lnTo>
                <a:lnTo>
                  <a:pt x="585364" y="-41646"/>
                </a:lnTo>
                <a:lnTo>
                  <a:pt x="572213" y="-43198"/>
                </a:lnTo>
                <a:lnTo>
                  <a:pt x="561295" y="-44493"/>
                </a:lnTo>
                <a:lnTo>
                  <a:pt x="552081" y="-45555"/>
                </a:lnTo>
                <a:lnTo>
                  <a:pt x="544039" y="-46407"/>
                </a:lnTo>
                <a:lnTo>
                  <a:pt x="536638" y="-47072"/>
                </a:lnTo>
                <a:lnTo>
                  <a:pt x="529348" y="-47572"/>
                </a:lnTo>
                <a:lnTo>
                  <a:pt x="521637" y="-47930"/>
                </a:lnTo>
                <a:lnTo>
                  <a:pt x="512975" y="-48171"/>
                </a:lnTo>
                <a:lnTo>
                  <a:pt x="502831" y="-48316"/>
                </a:lnTo>
                <a:lnTo>
                  <a:pt x="468604" y="-48412"/>
                </a:lnTo>
                <a:lnTo>
                  <a:pt x="462071" y="-48579"/>
                </a:lnTo>
                <a:lnTo>
                  <a:pt x="453257" y="-49057"/>
                </a:lnTo>
                <a:lnTo>
                  <a:pt x="442413" y="-49813"/>
                </a:lnTo>
                <a:lnTo>
                  <a:pt x="429791" y="-50811"/>
                </a:lnTo>
                <a:lnTo>
                  <a:pt x="415645" y="-52019"/>
                </a:lnTo>
                <a:lnTo>
                  <a:pt x="400227" y="-53402"/>
                </a:lnTo>
                <a:lnTo>
                  <a:pt x="383788" y="-54925"/>
                </a:lnTo>
                <a:lnTo>
                  <a:pt x="369277" y="-56299"/>
                </a:lnTo>
                <a:lnTo>
                  <a:pt x="366166" y="-56591"/>
                </a:lnTo>
                <a:lnTo>
                  <a:pt x="358051" y="-57365"/>
                </a:lnTo>
                <a:lnTo>
                  <a:pt x="357136" y="-57454"/>
                </a:lnTo>
                <a:lnTo>
                  <a:pt x="348197" y="-57877"/>
                </a:lnTo>
                <a:lnTo>
                  <a:pt x="336763" y="-57739"/>
                </a:lnTo>
                <a:lnTo>
                  <a:pt x="323558" y="-57083"/>
                </a:lnTo>
                <a:lnTo>
                  <a:pt x="309307" y="-55952"/>
                </a:lnTo>
                <a:lnTo>
                  <a:pt x="294732" y="-54390"/>
                </a:lnTo>
                <a:lnTo>
                  <a:pt x="280558" y="-52440"/>
                </a:lnTo>
                <a:lnTo>
                  <a:pt x="267510" y="-50145"/>
                </a:lnTo>
                <a:lnTo>
                  <a:pt x="256311" y="-47549"/>
                </a:lnTo>
                <a:lnTo>
                  <a:pt x="247140" y="-43645"/>
                </a:lnTo>
                <a:lnTo>
                  <a:pt x="237363" y="-40652"/>
                </a:lnTo>
                <a:lnTo>
                  <a:pt x="226468" y="-38331"/>
                </a:lnTo>
                <a:lnTo>
                  <a:pt x="214588" y="-36623"/>
                </a:lnTo>
                <a:lnTo>
                  <a:pt x="201857" y="-35470"/>
                </a:lnTo>
                <a:lnTo>
                  <a:pt x="188410" y="-34811"/>
                </a:lnTo>
                <a:lnTo>
                  <a:pt x="174380" y="-34588"/>
                </a:lnTo>
                <a:lnTo>
                  <a:pt x="159902" y="-34740"/>
                </a:lnTo>
                <a:lnTo>
                  <a:pt x="145109" y="-35210"/>
                </a:lnTo>
                <a:lnTo>
                  <a:pt x="130136" y="-35937"/>
                </a:lnTo>
                <a:lnTo>
                  <a:pt x="115118" y="-36863"/>
                </a:lnTo>
                <a:lnTo>
                  <a:pt x="100187" y="-37927"/>
                </a:lnTo>
                <a:lnTo>
                  <a:pt x="97861" y="-38108"/>
                </a:lnTo>
                <a:lnTo>
                  <a:pt x="97861" y="86545"/>
                </a:lnTo>
                <a:lnTo>
                  <a:pt x="108269" y="87929"/>
                </a:lnTo>
                <a:lnTo>
                  <a:pt x="118824" y="88980"/>
                </a:lnTo>
                <a:lnTo>
                  <a:pt x="129238" y="89903"/>
                </a:lnTo>
                <a:lnTo>
                  <a:pt x="139325" y="90912"/>
                </a:lnTo>
                <a:lnTo>
                  <a:pt x="148899" y="92225"/>
                </a:lnTo>
                <a:lnTo>
                  <a:pt x="157775" y="94057"/>
                </a:lnTo>
                <a:lnTo>
                  <a:pt x="165766" y="96625"/>
                </a:lnTo>
                <a:lnTo>
                  <a:pt x="172687" y="100144"/>
                </a:lnTo>
                <a:lnTo>
                  <a:pt x="178352" y="104832"/>
                </a:lnTo>
                <a:lnTo>
                  <a:pt x="182575" y="110904"/>
                </a:lnTo>
                <a:lnTo>
                  <a:pt x="185171" y="118577"/>
                </a:lnTo>
                <a:lnTo>
                  <a:pt x="185953" y="128066"/>
                </a:lnTo>
                <a:lnTo>
                  <a:pt x="1042384" y="5592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2802947" y="1689975"/>
            <a:ext cx="189547" cy="179476"/>
          </a:xfrm>
          <a:custGeom>
            <a:avLst/>
            <a:gdLst/>
            <a:ahLst/>
            <a:cxnLst/>
            <a:rect l="l" t="t" r="r" b="b"/>
            <a:pathLst>
              <a:path w="189547" h="179476">
                <a:moveTo>
                  <a:pt x="189496" y="177952"/>
                </a:moveTo>
                <a:lnTo>
                  <a:pt x="189547" y="165900"/>
                </a:lnTo>
                <a:lnTo>
                  <a:pt x="187325" y="158597"/>
                </a:lnTo>
                <a:lnTo>
                  <a:pt x="183197" y="152984"/>
                </a:lnTo>
                <a:lnTo>
                  <a:pt x="179603" y="148081"/>
                </a:lnTo>
                <a:lnTo>
                  <a:pt x="174675" y="144576"/>
                </a:lnTo>
                <a:lnTo>
                  <a:pt x="169037" y="142049"/>
                </a:lnTo>
                <a:lnTo>
                  <a:pt x="157708" y="138278"/>
                </a:lnTo>
                <a:lnTo>
                  <a:pt x="145061" y="135957"/>
                </a:lnTo>
                <a:lnTo>
                  <a:pt x="134035" y="134696"/>
                </a:lnTo>
                <a:lnTo>
                  <a:pt x="121208" y="133544"/>
                </a:lnTo>
                <a:lnTo>
                  <a:pt x="108225" y="132259"/>
                </a:lnTo>
                <a:lnTo>
                  <a:pt x="97918" y="130803"/>
                </a:lnTo>
                <a:lnTo>
                  <a:pt x="97918" y="137894"/>
                </a:lnTo>
                <a:lnTo>
                  <a:pt x="103891" y="138842"/>
                </a:lnTo>
                <a:lnTo>
                  <a:pt x="116833" y="140220"/>
                </a:lnTo>
                <a:lnTo>
                  <a:pt x="129494" y="141337"/>
                </a:lnTo>
                <a:lnTo>
                  <a:pt x="141544" y="142604"/>
                </a:lnTo>
                <a:lnTo>
                  <a:pt x="143217" y="142824"/>
                </a:lnTo>
                <a:lnTo>
                  <a:pt x="157165" y="145411"/>
                </a:lnTo>
                <a:lnTo>
                  <a:pt x="168533" y="149634"/>
                </a:lnTo>
                <a:lnTo>
                  <a:pt x="171805" y="151637"/>
                </a:lnTo>
                <a:lnTo>
                  <a:pt x="179555" y="160484"/>
                </a:lnTo>
                <a:lnTo>
                  <a:pt x="182494" y="174596"/>
                </a:lnTo>
                <a:lnTo>
                  <a:pt x="182448" y="177825"/>
                </a:lnTo>
                <a:lnTo>
                  <a:pt x="185940" y="179476"/>
                </a:lnTo>
                <a:lnTo>
                  <a:pt x="189496" y="177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2806387" y="1684071"/>
            <a:ext cx="264406" cy="38314"/>
          </a:xfrm>
          <a:custGeom>
            <a:avLst/>
            <a:gdLst/>
            <a:ahLst/>
            <a:cxnLst/>
            <a:rect l="l" t="t" r="r" b="b"/>
            <a:pathLst>
              <a:path w="264406" h="38314">
                <a:moveTo>
                  <a:pt x="184952" y="22492"/>
                </a:moveTo>
                <a:lnTo>
                  <a:pt x="199289" y="21788"/>
                </a:lnTo>
                <a:lnTo>
                  <a:pt x="212856" y="20521"/>
                </a:lnTo>
                <a:lnTo>
                  <a:pt x="225512" y="18602"/>
                </a:lnTo>
                <a:lnTo>
                  <a:pt x="237113" y="15946"/>
                </a:lnTo>
                <a:lnTo>
                  <a:pt x="247517" y="12464"/>
                </a:lnTo>
                <a:lnTo>
                  <a:pt x="253225" y="9802"/>
                </a:lnTo>
                <a:lnTo>
                  <a:pt x="253923" y="9535"/>
                </a:lnTo>
                <a:lnTo>
                  <a:pt x="264406" y="0"/>
                </a:lnTo>
                <a:lnTo>
                  <a:pt x="253376" y="2473"/>
                </a:lnTo>
                <a:lnTo>
                  <a:pt x="252285" y="6411"/>
                </a:lnTo>
                <a:lnTo>
                  <a:pt x="250647" y="3300"/>
                </a:lnTo>
                <a:lnTo>
                  <a:pt x="241658" y="7165"/>
                </a:lnTo>
                <a:lnTo>
                  <a:pt x="231068" y="10226"/>
                </a:lnTo>
                <a:lnTo>
                  <a:pt x="219072" y="12545"/>
                </a:lnTo>
                <a:lnTo>
                  <a:pt x="205865" y="14181"/>
                </a:lnTo>
                <a:lnTo>
                  <a:pt x="191644" y="15194"/>
                </a:lnTo>
                <a:lnTo>
                  <a:pt x="176602" y="15646"/>
                </a:lnTo>
                <a:lnTo>
                  <a:pt x="169989" y="15682"/>
                </a:lnTo>
                <a:lnTo>
                  <a:pt x="156484" y="15530"/>
                </a:lnTo>
                <a:lnTo>
                  <a:pt x="142698" y="15100"/>
                </a:lnTo>
                <a:lnTo>
                  <a:pt x="128739" y="14441"/>
                </a:lnTo>
                <a:lnTo>
                  <a:pt x="114717" y="13601"/>
                </a:lnTo>
                <a:lnTo>
                  <a:pt x="100741" y="12629"/>
                </a:lnTo>
                <a:lnTo>
                  <a:pt x="94476" y="12150"/>
                </a:lnTo>
                <a:lnTo>
                  <a:pt x="94476" y="19221"/>
                </a:lnTo>
                <a:lnTo>
                  <a:pt x="108529" y="20240"/>
                </a:lnTo>
                <a:lnTo>
                  <a:pt x="122626" y="21143"/>
                </a:lnTo>
                <a:lnTo>
                  <a:pt x="136724" y="21885"/>
                </a:lnTo>
                <a:lnTo>
                  <a:pt x="150709" y="22417"/>
                </a:lnTo>
                <a:lnTo>
                  <a:pt x="164473" y="22692"/>
                </a:lnTo>
                <a:lnTo>
                  <a:pt x="169989" y="22718"/>
                </a:lnTo>
                <a:lnTo>
                  <a:pt x="184952" y="224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053906" y="1661539"/>
            <a:ext cx="834611" cy="86804"/>
          </a:xfrm>
          <a:custGeom>
            <a:avLst/>
            <a:gdLst/>
            <a:ahLst/>
            <a:cxnLst/>
            <a:rect l="l" t="t" r="r" b="b"/>
            <a:pathLst>
              <a:path w="834611" h="86804">
                <a:moveTo>
                  <a:pt x="94734" y="21945"/>
                </a:moveTo>
                <a:lnTo>
                  <a:pt x="99166" y="21945"/>
                </a:lnTo>
                <a:lnTo>
                  <a:pt x="102989" y="22085"/>
                </a:lnTo>
                <a:lnTo>
                  <a:pt x="105897" y="22364"/>
                </a:lnTo>
                <a:lnTo>
                  <a:pt x="106812" y="22453"/>
                </a:lnTo>
                <a:lnTo>
                  <a:pt x="114927" y="23241"/>
                </a:lnTo>
                <a:lnTo>
                  <a:pt x="118039" y="23533"/>
                </a:lnTo>
                <a:lnTo>
                  <a:pt x="135104" y="25144"/>
                </a:lnTo>
                <a:lnTo>
                  <a:pt x="151358" y="26644"/>
                </a:lnTo>
                <a:lnTo>
                  <a:pt x="166560" y="27999"/>
                </a:lnTo>
                <a:lnTo>
                  <a:pt x="180470" y="29176"/>
                </a:lnTo>
                <a:lnTo>
                  <a:pt x="192847" y="30141"/>
                </a:lnTo>
                <a:lnTo>
                  <a:pt x="203451" y="30861"/>
                </a:lnTo>
                <a:lnTo>
                  <a:pt x="212040" y="31302"/>
                </a:lnTo>
                <a:lnTo>
                  <a:pt x="217695" y="31432"/>
                </a:lnTo>
                <a:lnTo>
                  <a:pt x="252699" y="31538"/>
                </a:lnTo>
                <a:lnTo>
                  <a:pt x="264548" y="31730"/>
                </a:lnTo>
                <a:lnTo>
                  <a:pt x="274432" y="32069"/>
                </a:lnTo>
                <a:lnTo>
                  <a:pt x="283288" y="32594"/>
                </a:lnTo>
                <a:lnTo>
                  <a:pt x="292893" y="33429"/>
                </a:lnTo>
                <a:lnTo>
                  <a:pt x="302499" y="34460"/>
                </a:lnTo>
                <a:lnTo>
                  <a:pt x="313924" y="35795"/>
                </a:lnTo>
                <a:lnTo>
                  <a:pt x="328045" y="37470"/>
                </a:lnTo>
                <a:lnTo>
                  <a:pt x="345737" y="39522"/>
                </a:lnTo>
                <a:lnTo>
                  <a:pt x="349991" y="40005"/>
                </a:lnTo>
                <a:lnTo>
                  <a:pt x="364340" y="41398"/>
                </a:lnTo>
                <a:lnTo>
                  <a:pt x="376668" y="42130"/>
                </a:lnTo>
                <a:lnTo>
                  <a:pt x="384370" y="42278"/>
                </a:lnTo>
                <a:lnTo>
                  <a:pt x="401134" y="41346"/>
                </a:lnTo>
                <a:lnTo>
                  <a:pt x="413974" y="38803"/>
                </a:lnTo>
                <a:lnTo>
                  <a:pt x="424424" y="35171"/>
                </a:lnTo>
                <a:lnTo>
                  <a:pt x="434016" y="30971"/>
                </a:lnTo>
                <a:lnTo>
                  <a:pt x="434637" y="30695"/>
                </a:lnTo>
                <a:lnTo>
                  <a:pt x="442210" y="27545"/>
                </a:lnTo>
                <a:lnTo>
                  <a:pt x="451085" y="24478"/>
                </a:lnTo>
                <a:lnTo>
                  <a:pt x="461986" y="21658"/>
                </a:lnTo>
                <a:lnTo>
                  <a:pt x="475638" y="19246"/>
                </a:lnTo>
                <a:lnTo>
                  <a:pt x="492766" y="17407"/>
                </a:lnTo>
                <a:lnTo>
                  <a:pt x="503407" y="16725"/>
                </a:lnTo>
                <a:lnTo>
                  <a:pt x="513525" y="16202"/>
                </a:lnTo>
                <a:lnTo>
                  <a:pt x="525528" y="15559"/>
                </a:lnTo>
                <a:lnTo>
                  <a:pt x="538998" y="14818"/>
                </a:lnTo>
                <a:lnTo>
                  <a:pt x="553518" y="13998"/>
                </a:lnTo>
                <a:lnTo>
                  <a:pt x="568669" y="13122"/>
                </a:lnTo>
                <a:lnTo>
                  <a:pt x="584034" y="12211"/>
                </a:lnTo>
                <a:lnTo>
                  <a:pt x="599196" y="11285"/>
                </a:lnTo>
                <a:lnTo>
                  <a:pt x="613735" y="10366"/>
                </a:lnTo>
                <a:lnTo>
                  <a:pt x="627234" y="9475"/>
                </a:lnTo>
                <a:lnTo>
                  <a:pt x="639276" y="8633"/>
                </a:lnTo>
                <a:lnTo>
                  <a:pt x="649443" y="7861"/>
                </a:lnTo>
                <a:lnTo>
                  <a:pt x="657316" y="7181"/>
                </a:lnTo>
                <a:lnTo>
                  <a:pt x="660671" y="6934"/>
                </a:lnTo>
                <a:lnTo>
                  <a:pt x="663567" y="7886"/>
                </a:lnTo>
                <a:lnTo>
                  <a:pt x="667161" y="9969"/>
                </a:lnTo>
                <a:lnTo>
                  <a:pt x="676117" y="15833"/>
                </a:lnTo>
                <a:lnTo>
                  <a:pt x="686993" y="24028"/>
                </a:lnTo>
                <a:lnTo>
                  <a:pt x="692117" y="28041"/>
                </a:lnTo>
                <a:lnTo>
                  <a:pt x="701279" y="35274"/>
                </a:lnTo>
                <a:lnTo>
                  <a:pt x="711073" y="42896"/>
                </a:lnTo>
                <a:lnTo>
                  <a:pt x="721407" y="50648"/>
                </a:lnTo>
                <a:lnTo>
                  <a:pt x="732188" y="58273"/>
                </a:lnTo>
                <a:lnTo>
                  <a:pt x="743325" y="65511"/>
                </a:lnTo>
                <a:lnTo>
                  <a:pt x="756106" y="72835"/>
                </a:lnTo>
                <a:lnTo>
                  <a:pt x="768062" y="78549"/>
                </a:lnTo>
                <a:lnTo>
                  <a:pt x="780139" y="82984"/>
                </a:lnTo>
                <a:lnTo>
                  <a:pt x="792256" y="85835"/>
                </a:lnTo>
                <a:lnTo>
                  <a:pt x="803788" y="86804"/>
                </a:lnTo>
                <a:lnTo>
                  <a:pt x="816345" y="85503"/>
                </a:lnTo>
                <a:lnTo>
                  <a:pt x="828526" y="81371"/>
                </a:lnTo>
                <a:lnTo>
                  <a:pt x="832337" y="79375"/>
                </a:lnTo>
                <a:lnTo>
                  <a:pt x="834611" y="76263"/>
                </a:lnTo>
                <a:lnTo>
                  <a:pt x="832680" y="72885"/>
                </a:lnTo>
                <a:lnTo>
                  <a:pt x="828845" y="73266"/>
                </a:lnTo>
                <a:lnTo>
                  <a:pt x="816855" y="78151"/>
                </a:lnTo>
                <a:lnTo>
                  <a:pt x="804279" y="79753"/>
                </a:lnTo>
                <a:lnTo>
                  <a:pt x="792526" y="78757"/>
                </a:lnTo>
                <a:lnTo>
                  <a:pt x="780958" y="75861"/>
                </a:lnTo>
                <a:lnTo>
                  <a:pt x="769213" y="71359"/>
                </a:lnTo>
                <a:lnTo>
                  <a:pt x="757422" y="65545"/>
                </a:lnTo>
                <a:lnTo>
                  <a:pt x="745716" y="58710"/>
                </a:lnTo>
                <a:lnTo>
                  <a:pt x="734225" y="51146"/>
                </a:lnTo>
                <a:lnTo>
                  <a:pt x="723078" y="43144"/>
                </a:lnTo>
                <a:lnTo>
                  <a:pt x="719638" y="40563"/>
                </a:lnTo>
                <a:lnTo>
                  <a:pt x="708709" y="32159"/>
                </a:lnTo>
                <a:lnTo>
                  <a:pt x="698439" y="24069"/>
                </a:lnTo>
                <a:lnTo>
                  <a:pt x="688939" y="16628"/>
                </a:lnTo>
                <a:lnTo>
                  <a:pt x="684332" y="13119"/>
                </a:lnTo>
                <a:lnTo>
                  <a:pt x="679277" y="9334"/>
                </a:lnTo>
                <a:lnTo>
                  <a:pt x="674718" y="6146"/>
                </a:lnTo>
                <a:lnTo>
                  <a:pt x="670641" y="3835"/>
                </a:lnTo>
                <a:lnTo>
                  <a:pt x="666539" y="1549"/>
                </a:lnTo>
                <a:lnTo>
                  <a:pt x="663021" y="0"/>
                </a:lnTo>
                <a:lnTo>
                  <a:pt x="658322" y="0"/>
                </a:lnTo>
                <a:lnTo>
                  <a:pt x="651244" y="647"/>
                </a:lnTo>
                <a:lnTo>
                  <a:pt x="641721" y="1393"/>
                </a:lnTo>
                <a:lnTo>
                  <a:pt x="630178" y="2217"/>
                </a:lnTo>
                <a:lnTo>
                  <a:pt x="617038" y="3097"/>
                </a:lnTo>
                <a:lnTo>
                  <a:pt x="602726" y="4011"/>
                </a:lnTo>
                <a:lnTo>
                  <a:pt x="587666" y="4938"/>
                </a:lnTo>
                <a:lnTo>
                  <a:pt x="572284" y="5857"/>
                </a:lnTo>
                <a:lnTo>
                  <a:pt x="557002" y="6746"/>
                </a:lnTo>
                <a:lnTo>
                  <a:pt x="542246" y="7583"/>
                </a:lnTo>
                <a:lnTo>
                  <a:pt x="528441" y="8348"/>
                </a:lnTo>
                <a:lnTo>
                  <a:pt x="516009" y="9018"/>
                </a:lnTo>
                <a:lnTo>
                  <a:pt x="505377" y="9572"/>
                </a:lnTo>
                <a:lnTo>
                  <a:pt x="503052" y="9690"/>
                </a:lnTo>
                <a:lnTo>
                  <a:pt x="484048" y="11116"/>
                </a:lnTo>
                <a:lnTo>
                  <a:pt x="468542" y="13222"/>
                </a:lnTo>
                <a:lnTo>
                  <a:pt x="455954" y="15842"/>
                </a:lnTo>
                <a:lnTo>
                  <a:pt x="445701" y="18808"/>
                </a:lnTo>
                <a:lnTo>
                  <a:pt x="437205" y="21954"/>
                </a:lnTo>
                <a:lnTo>
                  <a:pt x="431805" y="24257"/>
                </a:lnTo>
                <a:lnTo>
                  <a:pt x="421785" y="28638"/>
                </a:lnTo>
                <a:lnTo>
                  <a:pt x="411495" y="32203"/>
                </a:lnTo>
                <a:lnTo>
                  <a:pt x="398659" y="34533"/>
                </a:lnTo>
                <a:lnTo>
                  <a:pt x="384370" y="35229"/>
                </a:lnTo>
                <a:lnTo>
                  <a:pt x="373392" y="34934"/>
                </a:lnTo>
                <a:lnTo>
                  <a:pt x="360421" y="33998"/>
                </a:lnTo>
                <a:lnTo>
                  <a:pt x="350779" y="33007"/>
                </a:lnTo>
                <a:lnTo>
                  <a:pt x="332323" y="30880"/>
                </a:lnTo>
                <a:lnTo>
                  <a:pt x="317571" y="29134"/>
                </a:lnTo>
                <a:lnTo>
                  <a:pt x="305645" y="27731"/>
                </a:lnTo>
                <a:lnTo>
                  <a:pt x="295666" y="26633"/>
                </a:lnTo>
                <a:lnTo>
                  <a:pt x="286757" y="25799"/>
                </a:lnTo>
                <a:lnTo>
                  <a:pt x="275849" y="25085"/>
                </a:lnTo>
                <a:lnTo>
                  <a:pt x="266070" y="24721"/>
                </a:lnTo>
                <a:lnTo>
                  <a:pt x="254515" y="24510"/>
                </a:lnTo>
                <a:lnTo>
                  <a:pt x="217695" y="24384"/>
                </a:lnTo>
                <a:lnTo>
                  <a:pt x="211270" y="24220"/>
                </a:lnTo>
                <a:lnTo>
                  <a:pt x="202503" y="23743"/>
                </a:lnTo>
                <a:lnTo>
                  <a:pt x="191657" y="22987"/>
                </a:lnTo>
                <a:lnTo>
                  <a:pt x="178999" y="21986"/>
                </a:lnTo>
                <a:lnTo>
                  <a:pt x="164793" y="20775"/>
                </a:lnTo>
                <a:lnTo>
                  <a:pt x="149305" y="19387"/>
                </a:lnTo>
                <a:lnTo>
                  <a:pt x="132798" y="17857"/>
                </a:lnTo>
                <a:lnTo>
                  <a:pt x="118712" y="16522"/>
                </a:lnTo>
                <a:lnTo>
                  <a:pt x="115600" y="16217"/>
                </a:lnTo>
                <a:lnTo>
                  <a:pt x="107485" y="15443"/>
                </a:lnTo>
                <a:lnTo>
                  <a:pt x="106570" y="15367"/>
                </a:lnTo>
                <a:lnTo>
                  <a:pt x="103319" y="15049"/>
                </a:lnTo>
                <a:lnTo>
                  <a:pt x="99319" y="14909"/>
                </a:lnTo>
                <a:lnTo>
                  <a:pt x="94734" y="14909"/>
                </a:lnTo>
                <a:lnTo>
                  <a:pt x="83349" y="15153"/>
                </a:lnTo>
                <a:lnTo>
                  <a:pt x="70534" y="15852"/>
                </a:lnTo>
                <a:lnTo>
                  <a:pt x="56885" y="16973"/>
                </a:lnTo>
                <a:lnTo>
                  <a:pt x="42998" y="18482"/>
                </a:lnTo>
                <a:lnTo>
                  <a:pt x="29467" y="20346"/>
                </a:lnTo>
                <a:lnTo>
                  <a:pt x="16889" y="22531"/>
                </a:lnTo>
                <a:lnTo>
                  <a:pt x="6406" y="32067"/>
                </a:lnTo>
                <a:lnTo>
                  <a:pt x="5707" y="32334"/>
                </a:lnTo>
                <a:lnTo>
                  <a:pt x="0" y="34996"/>
                </a:lnTo>
                <a:lnTo>
                  <a:pt x="5947" y="32277"/>
                </a:lnTo>
                <a:lnTo>
                  <a:pt x="16131" y="29858"/>
                </a:lnTo>
                <a:lnTo>
                  <a:pt x="28415" y="27640"/>
                </a:lnTo>
                <a:lnTo>
                  <a:pt x="41885" y="25725"/>
                </a:lnTo>
                <a:lnTo>
                  <a:pt x="55866" y="24155"/>
                </a:lnTo>
                <a:lnTo>
                  <a:pt x="69684" y="22973"/>
                </a:lnTo>
                <a:lnTo>
                  <a:pt x="82664" y="22222"/>
                </a:lnTo>
                <a:lnTo>
                  <a:pt x="94132" y="21946"/>
                </a:lnTo>
                <a:lnTo>
                  <a:pt x="94734" y="219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057036" y="1686544"/>
            <a:ext cx="2729" cy="3938"/>
          </a:xfrm>
          <a:custGeom>
            <a:avLst/>
            <a:gdLst/>
            <a:ahLst/>
            <a:cxnLst/>
            <a:rect l="l" t="t" r="r" b="b"/>
            <a:pathLst>
              <a:path w="2729" h="3938">
                <a:moveTo>
                  <a:pt x="1638" y="3938"/>
                </a:moveTo>
                <a:lnTo>
                  <a:pt x="2729" y="0"/>
                </a:lnTo>
                <a:lnTo>
                  <a:pt x="0" y="826"/>
                </a:lnTo>
                <a:lnTo>
                  <a:pt x="1638" y="3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896972" y="1812726"/>
            <a:ext cx="211032" cy="66029"/>
          </a:xfrm>
          <a:custGeom>
            <a:avLst/>
            <a:gdLst/>
            <a:ahLst/>
            <a:cxnLst/>
            <a:rect l="l" t="t" r="r" b="b"/>
            <a:pathLst>
              <a:path w="211032" h="66029">
                <a:moveTo>
                  <a:pt x="140446" y="65345"/>
                </a:moveTo>
                <a:lnTo>
                  <a:pt x="140484" y="59592"/>
                </a:lnTo>
                <a:lnTo>
                  <a:pt x="144421" y="54804"/>
                </a:lnTo>
                <a:lnTo>
                  <a:pt x="144230" y="48822"/>
                </a:lnTo>
                <a:lnTo>
                  <a:pt x="149706" y="49230"/>
                </a:lnTo>
                <a:lnTo>
                  <a:pt x="158006" y="50517"/>
                </a:lnTo>
                <a:lnTo>
                  <a:pt x="168130" y="52150"/>
                </a:lnTo>
                <a:lnTo>
                  <a:pt x="179075" y="53597"/>
                </a:lnTo>
                <a:lnTo>
                  <a:pt x="189838" y="54324"/>
                </a:lnTo>
                <a:lnTo>
                  <a:pt x="199418" y="53799"/>
                </a:lnTo>
                <a:lnTo>
                  <a:pt x="206812" y="51488"/>
                </a:lnTo>
                <a:lnTo>
                  <a:pt x="211017" y="46857"/>
                </a:lnTo>
                <a:lnTo>
                  <a:pt x="211032" y="39375"/>
                </a:lnTo>
                <a:lnTo>
                  <a:pt x="207362" y="30991"/>
                </a:lnTo>
                <a:lnTo>
                  <a:pt x="202266" y="25546"/>
                </a:lnTo>
                <a:lnTo>
                  <a:pt x="195510" y="22877"/>
                </a:lnTo>
                <a:lnTo>
                  <a:pt x="187651" y="22183"/>
                </a:lnTo>
                <a:lnTo>
                  <a:pt x="179246" y="22664"/>
                </a:lnTo>
                <a:lnTo>
                  <a:pt x="170853" y="23522"/>
                </a:lnTo>
                <a:lnTo>
                  <a:pt x="163029" y="23955"/>
                </a:lnTo>
                <a:lnTo>
                  <a:pt x="156331" y="23163"/>
                </a:lnTo>
                <a:lnTo>
                  <a:pt x="151316" y="20347"/>
                </a:lnTo>
                <a:lnTo>
                  <a:pt x="148543" y="14706"/>
                </a:lnTo>
                <a:lnTo>
                  <a:pt x="148568" y="5441"/>
                </a:lnTo>
                <a:lnTo>
                  <a:pt x="149158" y="2061"/>
                </a:lnTo>
                <a:lnTo>
                  <a:pt x="138566" y="1511"/>
                </a:lnTo>
                <a:lnTo>
                  <a:pt x="127272" y="0"/>
                </a:lnTo>
                <a:lnTo>
                  <a:pt x="123897" y="2061"/>
                </a:lnTo>
                <a:lnTo>
                  <a:pt x="138058" y="13580"/>
                </a:lnTo>
                <a:lnTo>
                  <a:pt x="126598" y="18630"/>
                </a:lnTo>
                <a:lnTo>
                  <a:pt x="117515" y="27576"/>
                </a:lnTo>
                <a:lnTo>
                  <a:pt x="109470" y="31334"/>
                </a:lnTo>
                <a:lnTo>
                  <a:pt x="98792" y="31541"/>
                </a:lnTo>
                <a:lnTo>
                  <a:pt x="86748" y="29244"/>
                </a:lnTo>
                <a:lnTo>
                  <a:pt x="73975" y="25909"/>
                </a:lnTo>
                <a:lnTo>
                  <a:pt x="61108" y="23003"/>
                </a:lnTo>
                <a:lnTo>
                  <a:pt x="48784" y="21991"/>
                </a:lnTo>
                <a:lnTo>
                  <a:pt x="46631" y="22127"/>
                </a:lnTo>
                <a:lnTo>
                  <a:pt x="39355" y="23234"/>
                </a:lnTo>
                <a:lnTo>
                  <a:pt x="30292" y="25426"/>
                </a:lnTo>
                <a:lnTo>
                  <a:pt x="20637" y="28665"/>
                </a:lnTo>
                <a:lnTo>
                  <a:pt x="11586" y="32914"/>
                </a:lnTo>
                <a:lnTo>
                  <a:pt x="4333" y="38134"/>
                </a:lnTo>
                <a:lnTo>
                  <a:pt x="3891" y="38771"/>
                </a:lnTo>
                <a:lnTo>
                  <a:pt x="3891" y="57131"/>
                </a:lnTo>
                <a:lnTo>
                  <a:pt x="5309" y="59243"/>
                </a:lnTo>
                <a:lnTo>
                  <a:pt x="8759" y="62284"/>
                </a:lnTo>
                <a:lnTo>
                  <a:pt x="16679" y="64720"/>
                </a:lnTo>
                <a:lnTo>
                  <a:pt x="29997" y="65552"/>
                </a:lnTo>
                <a:lnTo>
                  <a:pt x="45950" y="65320"/>
                </a:lnTo>
                <a:lnTo>
                  <a:pt x="61772" y="64564"/>
                </a:lnTo>
                <a:lnTo>
                  <a:pt x="74699" y="63824"/>
                </a:lnTo>
                <a:lnTo>
                  <a:pt x="80844" y="63605"/>
                </a:lnTo>
                <a:lnTo>
                  <a:pt x="92265" y="64086"/>
                </a:lnTo>
                <a:lnTo>
                  <a:pt x="105161" y="65049"/>
                </a:lnTo>
                <a:lnTo>
                  <a:pt x="118620" y="65896"/>
                </a:lnTo>
                <a:lnTo>
                  <a:pt x="131726" y="66029"/>
                </a:lnTo>
                <a:lnTo>
                  <a:pt x="140446" y="65345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2892879" y="1809046"/>
            <a:ext cx="157416" cy="73088"/>
          </a:xfrm>
          <a:custGeom>
            <a:avLst/>
            <a:gdLst/>
            <a:ahLst/>
            <a:cxnLst/>
            <a:rect l="l" t="t" r="r" b="b"/>
            <a:pathLst>
              <a:path w="157416" h="73088">
                <a:moveTo>
                  <a:pt x="144094" y="57238"/>
                </a:moveTo>
                <a:lnTo>
                  <a:pt x="143141" y="59842"/>
                </a:lnTo>
                <a:lnTo>
                  <a:pt x="142214" y="62420"/>
                </a:lnTo>
                <a:lnTo>
                  <a:pt x="141058" y="65404"/>
                </a:lnTo>
                <a:lnTo>
                  <a:pt x="144081" y="65531"/>
                </a:lnTo>
                <a:lnTo>
                  <a:pt x="144094" y="57238"/>
                </a:lnTo>
                <a:close/>
              </a:path>
              <a:path w="157416" h="73088">
                <a:moveTo>
                  <a:pt x="149758" y="62242"/>
                </a:moveTo>
                <a:lnTo>
                  <a:pt x="150685" y="59639"/>
                </a:lnTo>
                <a:lnTo>
                  <a:pt x="150304" y="55994"/>
                </a:lnTo>
                <a:lnTo>
                  <a:pt x="148513" y="56006"/>
                </a:lnTo>
                <a:lnTo>
                  <a:pt x="148793" y="64846"/>
                </a:lnTo>
                <a:lnTo>
                  <a:pt x="149758" y="62242"/>
                </a:lnTo>
                <a:close/>
              </a:path>
              <a:path w="157416" h="73088">
                <a:moveTo>
                  <a:pt x="140690" y="73088"/>
                </a:moveTo>
                <a:lnTo>
                  <a:pt x="141020" y="68999"/>
                </a:lnTo>
                <a:lnTo>
                  <a:pt x="145008" y="72516"/>
                </a:lnTo>
                <a:lnTo>
                  <a:pt x="148056" y="70802"/>
                </a:lnTo>
                <a:lnTo>
                  <a:pt x="148069" y="67030"/>
                </a:lnTo>
                <a:lnTo>
                  <a:pt x="148793" y="64846"/>
                </a:lnTo>
                <a:lnTo>
                  <a:pt x="148513" y="56006"/>
                </a:lnTo>
                <a:lnTo>
                  <a:pt x="150304" y="55994"/>
                </a:lnTo>
                <a:lnTo>
                  <a:pt x="150685" y="59639"/>
                </a:lnTo>
                <a:lnTo>
                  <a:pt x="151841" y="56591"/>
                </a:lnTo>
                <a:lnTo>
                  <a:pt x="151842" y="56175"/>
                </a:lnTo>
                <a:lnTo>
                  <a:pt x="152996" y="56311"/>
                </a:lnTo>
                <a:lnTo>
                  <a:pt x="156298" y="56832"/>
                </a:lnTo>
                <a:lnTo>
                  <a:pt x="167535" y="58658"/>
                </a:lnTo>
                <a:lnTo>
                  <a:pt x="180708" y="60546"/>
                </a:lnTo>
                <a:lnTo>
                  <a:pt x="194100" y="61532"/>
                </a:lnTo>
                <a:lnTo>
                  <a:pt x="201396" y="61531"/>
                </a:lnTo>
                <a:lnTo>
                  <a:pt x="206844" y="60947"/>
                </a:lnTo>
                <a:lnTo>
                  <a:pt x="211315" y="58915"/>
                </a:lnTo>
                <a:lnTo>
                  <a:pt x="215557" y="56426"/>
                </a:lnTo>
                <a:lnTo>
                  <a:pt x="218465" y="52362"/>
                </a:lnTo>
                <a:lnTo>
                  <a:pt x="219240" y="49809"/>
                </a:lnTo>
                <a:lnTo>
                  <a:pt x="219201" y="42913"/>
                </a:lnTo>
                <a:lnTo>
                  <a:pt x="217627" y="38353"/>
                </a:lnTo>
                <a:lnTo>
                  <a:pt x="214515" y="32918"/>
                </a:lnTo>
                <a:lnTo>
                  <a:pt x="212102" y="28689"/>
                </a:lnTo>
                <a:lnTo>
                  <a:pt x="208483" y="25882"/>
                </a:lnTo>
                <a:lnTo>
                  <a:pt x="204520" y="24358"/>
                </a:lnTo>
                <a:lnTo>
                  <a:pt x="200545" y="22783"/>
                </a:lnTo>
                <a:lnTo>
                  <a:pt x="196253" y="22339"/>
                </a:lnTo>
                <a:lnTo>
                  <a:pt x="183286" y="22364"/>
                </a:lnTo>
                <a:lnTo>
                  <a:pt x="174244" y="24142"/>
                </a:lnTo>
                <a:lnTo>
                  <a:pt x="163347" y="24129"/>
                </a:lnTo>
                <a:lnTo>
                  <a:pt x="160299" y="23456"/>
                </a:lnTo>
                <a:lnTo>
                  <a:pt x="157175" y="20802"/>
                </a:lnTo>
                <a:lnTo>
                  <a:pt x="155778" y="16636"/>
                </a:lnTo>
                <a:lnTo>
                  <a:pt x="155778" y="12153"/>
                </a:lnTo>
                <a:lnTo>
                  <a:pt x="156057" y="9550"/>
                </a:lnTo>
                <a:lnTo>
                  <a:pt x="156692" y="6438"/>
                </a:lnTo>
                <a:lnTo>
                  <a:pt x="156476" y="3784"/>
                </a:lnTo>
                <a:lnTo>
                  <a:pt x="152946" y="1981"/>
                </a:lnTo>
                <a:lnTo>
                  <a:pt x="149961" y="2832"/>
                </a:lnTo>
                <a:lnTo>
                  <a:pt x="149796" y="5029"/>
                </a:lnTo>
                <a:lnTo>
                  <a:pt x="149961" y="9867"/>
                </a:lnTo>
                <a:lnTo>
                  <a:pt x="153149" y="9664"/>
                </a:lnTo>
                <a:lnTo>
                  <a:pt x="154749" y="8915"/>
                </a:lnTo>
                <a:lnTo>
                  <a:pt x="157416" y="29527"/>
                </a:lnTo>
                <a:lnTo>
                  <a:pt x="160515" y="30810"/>
                </a:lnTo>
                <a:lnTo>
                  <a:pt x="163893" y="31153"/>
                </a:lnTo>
                <a:lnTo>
                  <a:pt x="175285" y="31140"/>
                </a:lnTo>
                <a:lnTo>
                  <a:pt x="184238" y="29362"/>
                </a:lnTo>
                <a:lnTo>
                  <a:pt x="195757" y="29375"/>
                </a:lnTo>
                <a:lnTo>
                  <a:pt x="199199" y="29819"/>
                </a:lnTo>
                <a:lnTo>
                  <a:pt x="201942" y="30899"/>
                </a:lnTo>
                <a:lnTo>
                  <a:pt x="204685" y="32003"/>
                </a:lnTo>
                <a:lnTo>
                  <a:pt x="206755" y="33604"/>
                </a:lnTo>
                <a:lnTo>
                  <a:pt x="208406" y="36423"/>
                </a:lnTo>
                <a:lnTo>
                  <a:pt x="211188" y="41236"/>
                </a:lnTo>
                <a:lnTo>
                  <a:pt x="212204" y="44830"/>
                </a:lnTo>
                <a:lnTo>
                  <a:pt x="212166" y="48590"/>
                </a:lnTo>
                <a:lnTo>
                  <a:pt x="210438" y="51498"/>
                </a:lnTo>
                <a:lnTo>
                  <a:pt x="208711" y="52628"/>
                </a:lnTo>
                <a:lnTo>
                  <a:pt x="205917" y="53390"/>
                </a:lnTo>
                <a:lnTo>
                  <a:pt x="203161" y="54140"/>
                </a:lnTo>
                <a:lnTo>
                  <a:pt x="199516" y="54508"/>
                </a:lnTo>
                <a:lnTo>
                  <a:pt x="195440" y="54495"/>
                </a:lnTo>
                <a:lnTo>
                  <a:pt x="183003" y="53718"/>
                </a:lnTo>
                <a:lnTo>
                  <a:pt x="170154" y="51947"/>
                </a:lnTo>
                <a:lnTo>
                  <a:pt x="164807" y="51092"/>
                </a:lnTo>
                <a:lnTo>
                  <a:pt x="160794" y="50393"/>
                </a:lnTo>
                <a:lnTo>
                  <a:pt x="157378" y="49872"/>
                </a:lnTo>
                <a:lnTo>
                  <a:pt x="153936" y="49339"/>
                </a:lnTo>
                <a:lnTo>
                  <a:pt x="151853" y="52933"/>
                </a:lnTo>
                <a:lnTo>
                  <a:pt x="151841" y="52387"/>
                </a:lnTo>
                <a:lnTo>
                  <a:pt x="148323" y="52501"/>
                </a:lnTo>
                <a:lnTo>
                  <a:pt x="148120" y="48983"/>
                </a:lnTo>
                <a:lnTo>
                  <a:pt x="144741" y="50698"/>
                </a:lnTo>
                <a:lnTo>
                  <a:pt x="144818" y="55041"/>
                </a:lnTo>
                <a:lnTo>
                  <a:pt x="144538" y="69024"/>
                </a:lnTo>
                <a:lnTo>
                  <a:pt x="141053" y="65937"/>
                </a:lnTo>
                <a:lnTo>
                  <a:pt x="140195" y="66052"/>
                </a:lnTo>
                <a:lnTo>
                  <a:pt x="135864" y="66255"/>
                </a:lnTo>
                <a:lnTo>
                  <a:pt x="131317" y="66255"/>
                </a:lnTo>
                <a:lnTo>
                  <a:pt x="118217" y="65812"/>
                </a:lnTo>
                <a:lnTo>
                  <a:pt x="104946" y="64861"/>
                </a:lnTo>
                <a:lnTo>
                  <a:pt x="92385" y="63997"/>
                </a:lnTo>
                <a:lnTo>
                  <a:pt x="84950" y="63766"/>
                </a:lnTo>
                <a:lnTo>
                  <a:pt x="81203" y="63779"/>
                </a:lnTo>
                <a:lnTo>
                  <a:pt x="73977" y="64261"/>
                </a:lnTo>
                <a:lnTo>
                  <a:pt x="65214" y="64757"/>
                </a:lnTo>
                <a:lnTo>
                  <a:pt x="52664" y="65375"/>
                </a:lnTo>
                <a:lnTo>
                  <a:pt x="39781" y="65723"/>
                </a:lnTo>
                <a:lnTo>
                  <a:pt x="31648" y="65735"/>
                </a:lnTo>
                <a:lnTo>
                  <a:pt x="26428" y="65531"/>
                </a:lnTo>
                <a:lnTo>
                  <a:pt x="22377" y="65049"/>
                </a:lnTo>
                <a:lnTo>
                  <a:pt x="18618" y="64503"/>
                </a:lnTo>
                <a:lnTo>
                  <a:pt x="16040" y="63804"/>
                </a:lnTo>
                <a:lnTo>
                  <a:pt x="11950" y="60756"/>
                </a:lnTo>
                <a:lnTo>
                  <a:pt x="8686" y="56540"/>
                </a:lnTo>
                <a:lnTo>
                  <a:pt x="7984" y="55004"/>
                </a:lnTo>
                <a:lnTo>
                  <a:pt x="7984" y="66596"/>
                </a:lnTo>
                <a:lnTo>
                  <a:pt x="10655" y="68719"/>
                </a:lnTo>
                <a:lnTo>
                  <a:pt x="13652" y="70421"/>
                </a:lnTo>
                <a:lnTo>
                  <a:pt x="20789" y="72377"/>
                </a:lnTo>
                <a:lnTo>
                  <a:pt x="28549" y="72758"/>
                </a:lnTo>
                <a:lnTo>
                  <a:pt x="37299" y="72770"/>
                </a:lnTo>
                <a:lnTo>
                  <a:pt x="50144" y="72522"/>
                </a:lnTo>
                <a:lnTo>
                  <a:pt x="62844" y="71945"/>
                </a:lnTo>
                <a:lnTo>
                  <a:pt x="65608" y="71793"/>
                </a:lnTo>
                <a:lnTo>
                  <a:pt x="74358" y="71297"/>
                </a:lnTo>
                <a:lnTo>
                  <a:pt x="81749" y="70815"/>
                </a:lnTo>
                <a:lnTo>
                  <a:pt x="84924" y="70815"/>
                </a:lnTo>
                <a:lnTo>
                  <a:pt x="96093" y="71280"/>
                </a:lnTo>
                <a:lnTo>
                  <a:pt x="108917" y="72237"/>
                </a:lnTo>
                <a:lnTo>
                  <a:pt x="122462" y="73089"/>
                </a:lnTo>
                <a:lnTo>
                  <a:pt x="131317" y="73304"/>
                </a:lnTo>
                <a:lnTo>
                  <a:pt x="136080" y="73304"/>
                </a:lnTo>
                <a:lnTo>
                  <a:pt x="140690" y="73088"/>
                </a:lnTo>
                <a:close/>
              </a:path>
              <a:path w="157416" h="73088">
                <a:moveTo>
                  <a:pt x="8420" y="46532"/>
                </a:moveTo>
                <a:lnTo>
                  <a:pt x="11417" y="43853"/>
                </a:lnTo>
                <a:lnTo>
                  <a:pt x="15862" y="39839"/>
                </a:lnTo>
                <a:lnTo>
                  <a:pt x="23507" y="36271"/>
                </a:lnTo>
                <a:lnTo>
                  <a:pt x="31165" y="33781"/>
                </a:lnTo>
                <a:lnTo>
                  <a:pt x="38811" y="31254"/>
                </a:lnTo>
                <a:lnTo>
                  <a:pt x="46532" y="29730"/>
                </a:lnTo>
                <a:lnTo>
                  <a:pt x="51041" y="29311"/>
                </a:lnTo>
                <a:lnTo>
                  <a:pt x="54419" y="29171"/>
                </a:lnTo>
                <a:lnTo>
                  <a:pt x="66428" y="30498"/>
                </a:lnTo>
                <a:lnTo>
                  <a:pt x="79335" y="33563"/>
                </a:lnTo>
                <a:lnTo>
                  <a:pt x="80924" y="33985"/>
                </a:lnTo>
                <a:lnTo>
                  <a:pt x="93690" y="37204"/>
                </a:lnTo>
                <a:lnTo>
                  <a:pt x="105991" y="38993"/>
                </a:lnTo>
                <a:lnTo>
                  <a:pt x="110083" y="39039"/>
                </a:lnTo>
                <a:lnTo>
                  <a:pt x="114249" y="38455"/>
                </a:lnTo>
                <a:lnTo>
                  <a:pt x="118173" y="37693"/>
                </a:lnTo>
                <a:lnTo>
                  <a:pt x="121348" y="35940"/>
                </a:lnTo>
                <a:lnTo>
                  <a:pt x="123913" y="33921"/>
                </a:lnTo>
                <a:lnTo>
                  <a:pt x="127761" y="30873"/>
                </a:lnTo>
                <a:lnTo>
                  <a:pt x="130428" y="27317"/>
                </a:lnTo>
                <a:lnTo>
                  <a:pt x="133146" y="24828"/>
                </a:lnTo>
                <a:lnTo>
                  <a:pt x="135902" y="22326"/>
                </a:lnTo>
                <a:lnTo>
                  <a:pt x="138252" y="20878"/>
                </a:lnTo>
                <a:lnTo>
                  <a:pt x="142189" y="20777"/>
                </a:lnTo>
                <a:lnTo>
                  <a:pt x="139928" y="19989"/>
                </a:lnTo>
                <a:lnTo>
                  <a:pt x="134721" y="15011"/>
                </a:lnTo>
                <a:lnTo>
                  <a:pt x="138125" y="13766"/>
                </a:lnTo>
                <a:lnTo>
                  <a:pt x="135013" y="7023"/>
                </a:lnTo>
                <a:lnTo>
                  <a:pt x="130911" y="7721"/>
                </a:lnTo>
                <a:lnTo>
                  <a:pt x="134218" y="15339"/>
                </a:lnTo>
                <a:lnTo>
                  <a:pt x="132016" y="16776"/>
                </a:lnTo>
                <a:lnTo>
                  <a:pt x="127952" y="19430"/>
                </a:lnTo>
                <a:lnTo>
                  <a:pt x="125234" y="22986"/>
                </a:lnTo>
                <a:lnTo>
                  <a:pt x="122415" y="25793"/>
                </a:lnTo>
                <a:lnTo>
                  <a:pt x="119570" y="28651"/>
                </a:lnTo>
                <a:lnTo>
                  <a:pt x="116878" y="30746"/>
                </a:lnTo>
                <a:lnTo>
                  <a:pt x="112877" y="31546"/>
                </a:lnTo>
                <a:lnTo>
                  <a:pt x="109715" y="32003"/>
                </a:lnTo>
                <a:lnTo>
                  <a:pt x="107937" y="32003"/>
                </a:lnTo>
                <a:lnTo>
                  <a:pt x="96306" y="30556"/>
                </a:lnTo>
                <a:lnTo>
                  <a:pt x="83021" y="27253"/>
                </a:lnTo>
                <a:lnTo>
                  <a:pt x="82740" y="27177"/>
                </a:lnTo>
                <a:lnTo>
                  <a:pt x="70254" y="24078"/>
                </a:lnTo>
                <a:lnTo>
                  <a:pt x="57704" y="22229"/>
                </a:lnTo>
                <a:lnTo>
                  <a:pt x="50393" y="22301"/>
                </a:lnTo>
                <a:lnTo>
                  <a:pt x="39572" y="24140"/>
                </a:lnTo>
                <a:lnTo>
                  <a:pt x="26317" y="27991"/>
                </a:lnTo>
                <a:lnTo>
                  <a:pt x="20853" y="30124"/>
                </a:lnTo>
                <a:lnTo>
                  <a:pt x="15544" y="32423"/>
                </a:lnTo>
                <a:lnTo>
                  <a:pt x="10579" y="35166"/>
                </a:lnTo>
                <a:lnTo>
                  <a:pt x="7984" y="37478"/>
                </a:lnTo>
                <a:lnTo>
                  <a:pt x="7984" y="47340"/>
                </a:lnTo>
                <a:lnTo>
                  <a:pt x="8420" y="46532"/>
                </a:lnTo>
                <a:close/>
              </a:path>
              <a:path w="157416" h="73088">
                <a:moveTo>
                  <a:pt x="154749" y="8915"/>
                </a:moveTo>
                <a:lnTo>
                  <a:pt x="153149" y="9664"/>
                </a:lnTo>
                <a:lnTo>
                  <a:pt x="149961" y="9867"/>
                </a:lnTo>
                <a:lnTo>
                  <a:pt x="149796" y="5029"/>
                </a:lnTo>
                <a:lnTo>
                  <a:pt x="149961" y="2832"/>
                </a:lnTo>
                <a:lnTo>
                  <a:pt x="148145" y="2844"/>
                </a:lnTo>
                <a:lnTo>
                  <a:pt x="145338" y="2235"/>
                </a:lnTo>
                <a:lnTo>
                  <a:pt x="142405" y="1511"/>
                </a:lnTo>
                <a:lnTo>
                  <a:pt x="139433" y="812"/>
                </a:lnTo>
                <a:lnTo>
                  <a:pt x="136321" y="12"/>
                </a:lnTo>
                <a:lnTo>
                  <a:pt x="133184" y="0"/>
                </a:lnTo>
                <a:lnTo>
                  <a:pt x="130327" y="177"/>
                </a:lnTo>
                <a:lnTo>
                  <a:pt x="127444" y="1295"/>
                </a:lnTo>
                <a:lnTo>
                  <a:pt x="124053" y="5257"/>
                </a:lnTo>
                <a:lnTo>
                  <a:pt x="125768" y="8458"/>
                </a:lnTo>
                <a:lnTo>
                  <a:pt x="127990" y="5740"/>
                </a:lnTo>
                <a:lnTo>
                  <a:pt x="130225" y="3009"/>
                </a:lnTo>
                <a:lnTo>
                  <a:pt x="135207" y="7066"/>
                </a:lnTo>
                <a:lnTo>
                  <a:pt x="137820" y="7645"/>
                </a:lnTo>
                <a:lnTo>
                  <a:pt x="140766" y="8369"/>
                </a:lnTo>
                <a:lnTo>
                  <a:pt x="143738" y="9055"/>
                </a:lnTo>
                <a:lnTo>
                  <a:pt x="146837" y="9855"/>
                </a:lnTo>
                <a:lnTo>
                  <a:pt x="148931" y="9863"/>
                </a:lnTo>
                <a:lnTo>
                  <a:pt x="148742" y="11544"/>
                </a:lnTo>
                <a:lnTo>
                  <a:pt x="148742" y="17310"/>
                </a:lnTo>
                <a:lnTo>
                  <a:pt x="149186" y="19989"/>
                </a:lnTo>
                <a:lnTo>
                  <a:pt x="150152" y="22301"/>
                </a:lnTo>
                <a:lnTo>
                  <a:pt x="151574" y="25793"/>
                </a:lnTo>
                <a:lnTo>
                  <a:pt x="154317" y="28257"/>
                </a:lnTo>
                <a:lnTo>
                  <a:pt x="157416" y="29527"/>
                </a:lnTo>
                <a:lnTo>
                  <a:pt x="154749" y="8915"/>
                </a:lnTo>
                <a:close/>
              </a:path>
              <a:path w="157416" h="73088">
                <a:moveTo>
                  <a:pt x="153936" y="49339"/>
                </a:moveTo>
                <a:lnTo>
                  <a:pt x="151142" y="48971"/>
                </a:lnTo>
                <a:lnTo>
                  <a:pt x="148120" y="48983"/>
                </a:lnTo>
                <a:lnTo>
                  <a:pt x="148323" y="52501"/>
                </a:lnTo>
                <a:lnTo>
                  <a:pt x="151841" y="52387"/>
                </a:lnTo>
                <a:lnTo>
                  <a:pt x="151853" y="52933"/>
                </a:lnTo>
                <a:lnTo>
                  <a:pt x="153936" y="49339"/>
                </a:lnTo>
                <a:close/>
              </a:path>
              <a:path w="157416" h="73088">
                <a:moveTo>
                  <a:pt x="145008" y="72516"/>
                </a:moveTo>
                <a:lnTo>
                  <a:pt x="141020" y="68999"/>
                </a:lnTo>
                <a:lnTo>
                  <a:pt x="140690" y="73088"/>
                </a:lnTo>
                <a:lnTo>
                  <a:pt x="145008" y="72516"/>
                </a:lnTo>
                <a:close/>
              </a:path>
              <a:path w="157416" h="73088">
                <a:moveTo>
                  <a:pt x="144983" y="19811"/>
                </a:moveTo>
                <a:lnTo>
                  <a:pt x="145961" y="17030"/>
                </a:lnTo>
                <a:lnTo>
                  <a:pt x="144373" y="14528"/>
                </a:lnTo>
                <a:lnTo>
                  <a:pt x="142151" y="17259"/>
                </a:lnTo>
                <a:lnTo>
                  <a:pt x="142112" y="13741"/>
                </a:lnTo>
                <a:lnTo>
                  <a:pt x="135207" y="7066"/>
                </a:lnTo>
                <a:lnTo>
                  <a:pt x="130225" y="3009"/>
                </a:lnTo>
                <a:lnTo>
                  <a:pt x="127990" y="5740"/>
                </a:lnTo>
                <a:lnTo>
                  <a:pt x="125768" y="8458"/>
                </a:lnTo>
                <a:lnTo>
                  <a:pt x="134218" y="15339"/>
                </a:lnTo>
                <a:lnTo>
                  <a:pt x="130911" y="7721"/>
                </a:lnTo>
                <a:lnTo>
                  <a:pt x="135013" y="7023"/>
                </a:lnTo>
                <a:lnTo>
                  <a:pt x="138125" y="13766"/>
                </a:lnTo>
                <a:lnTo>
                  <a:pt x="134721" y="15011"/>
                </a:lnTo>
                <a:lnTo>
                  <a:pt x="139928" y="19989"/>
                </a:lnTo>
                <a:lnTo>
                  <a:pt x="142189" y="20777"/>
                </a:lnTo>
                <a:lnTo>
                  <a:pt x="144983" y="19811"/>
                </a:lnTo>
                <a:close/>
              </a:path>
              <a:path w="157416" h="73088">
                <a:moveTo>
                  <a:pt x="144373" y="14528"/>
                </a:moveTo>
                <a:lnTo>
                  <a:pt x="135207" y="7066"/>
                </a:lnTo>
                <a:lnTo>
                  <a:pt x="142112" y="13741"/>
                </a:lnTo>
                <a:lnTo>
                  <a:pt x="142151" y="17259"/>
                </a:lnTo>
                <a:lnTo>
                  <a:pt x="144373" y="14528"/>
                </a:lnTo>
                <a:close/>
              </a:path>
              <a:path w="157416" h="73088">
                <a:moveTo>
                  <a:pt x="144818" y="55041"/>
                </a:moveTo>
                <a:lnTo>
                  <a:pt x="144094" y="57238"/>
                </a:lnTo>
                <a:lnTo>
                  <a:pt x="144081" y="65531"/>
                </a:lnTo>
                <a:lnTo>
                  <a:pt x="141058" y="65404"/>
                </a:lnTo>
                <a:lnTo>
                  <a:pt x="141053" y="65937"/>
                </a:lnTo>
                <a:lnTo>
                  <a:pt x="144538" y="69024"/>
                </a:lnTo>
                <a:lnTo>
                  <a:pt x="144818" y="55041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110741" y="1933174"/>
            <a:ext cx="211031" cy="66020"/>
          </a:xfrm>
          <a:custGeom>
            <a:avLst/>
            <a:gdLst/>
            <a:ahLst/>
            <a:cxnLst/>
            <a:rect l="l" t="t" r="r" b="b"/>
            <a:pathLst>
              <a:path w="211031" h="66020">
                <a:moveTo>
                  <a:pt x="138553" y="1509"/>
                </a:moveTo>
                <a:lnTo>
                  <a:pt x="127263" y="0"/>
                </a:lnTo>
                <a:lnTo>
                  <a:pt x="123900" y="2060"/>
                </a:lnTo>
                <a:lnTo>
                  <a:pt x="138061" y="13579"/>
                </a:lnTo>
                <a:lnTo>
                  <a:pt x="126595" y="18623"/>
                </a:lnTo>
                <a:lnTo>
                  <a:pt x="117516" y="27573"/>
                </a:lnTo>
                <a:lnTo>
                  <a:pt x="109473" y="31333"/>
                </a:lnTo>
                <a:lnTo>
                  <a:pt x="98797" y="31540"/>
                </a:lnTo>
                <a:lnTo>
                  <a:pt x="86755" y="29244"/>
                </a:lnTo>
                <a:lnTo>
                  <a:pt x="73982" y="25910"/>
                </a:lnTo>
                <a:lnTo>
                  <a:pt x="61114" y="23003"/>
                </a:lnTo>
                <a:lnTo>
                  <a:pt x="48787" y="21989"/>
                </a:lnTo>
                <a:lnTo>
                  <a:pt x="46621" y="22126"/>
                </a:lnTo>
                <a:lnTo>
                  <a:pt x="39347" y="23232"/>
                </a:lnTo>
                <a:lnTo>
                  <a:pt x="30284" y="25424"/>
                </a:lnTo>
                <a:lnTo>
                  <a:pt x="20629" y="28663"/>
                </a:lnTo>
                <a:lnTo>
                  <a:pt x="11577" y="32912"/>
                </a:lnTo>
                <a:lnTo>
                  <a:pt x="4324" y="38132"/>
                </a:lnTo>
                <a:lnTo>
                  <a:pt x="66" y="44287"/>
                </a:lnTo>
                <a:lnTo>
                  <a:pt x="0" y="51337"/>
                </a:lnTo>
                <a:lnTo>
                  <a:pt x="5319" y="59247"/>
                </a:lnTo>
                <a:lnTo>
                  <a:pt x="8750" y="62270"/>
                </a:lnTo>
                <a:lnTo>
                  <a:pt x="16674" y="64711"/>
                </a:lnTo>
                <a:lnTo>
                  <a:pt x="29994" y="65544"/>
                </a:lnTo>
                <a:lnTo>
                  <a:pt x="45946" y="65312"/>
                </a:lnTo>
                <a:lnTo>
                  <a:pt x="61766" y="64557"/>
                </a:lnTo>
                <a:lnTo>
                  <a:pt x="74690" y="63819"/>
                </a:lnTo>
                <a:lnTo>
                  <a:pt x="80835" y="63604"/>
                </a:lnTo>
                <a:lnTo>
                  <a:pt x="92259" y="64079"/>
                </a:lnTo>
                <a:lnTo>
                  <a:pt x="105156" y="65041"/>
                </a:lnTo>
                <a:lnTo>
                  <a:pt x="118613" y="65888"/>
                </a:lnTo>
                <a:lnTo>
                  <a:pt x="131717" y="66020"/>
                </a:lnTo>
                <a:lnTo>
                  <a:pt x="140449" y="65331"/>
                </a:lnTo>
                <a:lnTo>
                  <a:pt x="140487" y="59591"/>
                </a:lnTo>
                <a:lnTo>
                  <a:pt x="144424" y="54803"/>
                </a:lnTo>
                <a:lnTo>
                  <a:pt x="144233" y="48808"/>
                </a:lnTo>
                <a:lnTo>
                  <a:pt x="149709" y="49220"/>
                </a:lnTo>
                <a:lnTo>
                  <a:pt x="158010" y="50511"/>
                </a:lnTo>
                <a:lnTo>
                  <a:pt x="168133" y="52147"/>
                </a:lnTo>
                <a:lnTo>
                  <a:pt x="179078" y="53597"/>
                </a:lnTo>
                <a:lnTo>
                  <a:pt x="189840" y="54325"/>
                </a:lnTo>
                <a:lnTo>
                  <a:pt x="199419" y="53799"/>
                </a:lnTo>
                <a:lnTo>
                  <a:pt x="206812" y="51485"/>
                </a:lnTo>
                <a:lnTo>
                  <a:pt x="211017" y="46850"/>
                </a:lnTo>
                <a:lnTo>
                  <a:pt x="211031" y="39361"/>
                </a:lnTo>
                <a:lnTo>
                  <a:pt x="207365" y="30978"/>
                </a:lnTo>
                <a:lnTo>
                  <a:pt x="202265" y="25535"/>
                </a:lnTo>
                <a:lnTo>
                  <a:pt x="195506" y="22869"/>
                </a:lnTo>
                <a:lnTo>
                  <a:pt x="187645" y="22177"/>
                </a:lnTo>
                <a:lnTo>
                  <a:pt x="179238" y="22661"/>
                </a:lnTo>
                <a:lnTo>
                  <a:pt x="170844" y="23519"/>
                </a:lnTo>
                <a:lnTo>
                  <a:pt x="163019" y="23952"/>
                </a:lnTo>
                <a:lnTo>
                  <a:pt x="156321" y="23160"/>
                </a:lnTo>
                <a:lnTo>
                  <a:pt x="151308" y="20341"/>
                </a:lnTo>
                <a:lnTo>
                  <a:pt x="148535" y="14696"/>
                </a:lnTo>
                <a:lnTo>
                  <a:pt x="148561" y="5425"/>
                </a:lnTo>
                <a:lnTo>
                  <a:pt x="149148" y="2060"/>
                </a:lnTo>
                <a:lnTo>
                  <a:pt x="138553" y="1509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106651" y="1929495"/>
            <a:ext cx="219227" cy="73291"/>
          </a:xfrm>
          <a:custGeom>
            <a:avLst/>
            <a:gdLst/>
            <a:ahLst/>
            <a:cxnLst/>
            <a:rect l="l" t="t" r="r" b="b"/>
            <a:pathLst>
              <a:path w="219227" h="73291">
                <a:moveTo>
                  <a:pt x="160299" y="23456"/>
                </a:moveTo>
                <a:lnTo>
                  <a:pt x="157162" y="20802"/>
                </a:lnTo>
                <a:lnTo>
                  <a:pt x="155778" y="16636"/>
                </a:lnTo>
                <a:lnTo>
                  <a:pt x="155778" y="12153"/>
                </a:lnTo>
                <a:lnTo>
                  <a:pt x="156057" y="9550"/>
                </a:lnTo>
                <a:lnTo>
                  <a:pt x="156692" y="6438"/>
                </a:lnTo>
                <a:lnTo>
                  <a:pt x="156464" y="3784"/>
                </a:lnTo>
                <a:lnTo>
                  <a:pt x="152946" y="1981"/>
                </a:lnTo>
                <a:lnTo>
                  <a:pt x="149961" y="2832"/>
                </a:lnTo>
                <a:lnTo>
                  <a:pt x="149796" y="5029"/>
                </a:lnTo>
                <a:lnTo>
                  <a:pt x="149961" y="9867"/>
                </a:lnTo>
                <a:lnTo>
                  <a:pt x="153149" y="9664"/>
                </a:lnTo>
                <a:lnTo>
                  <a:pt x="154749" y="8915"/>
                </a:lnTo>
                <a:lnTo>
                  <a:pt x="153238" y="5740"/>
                </a:lnTo>
                <a:lnTo>
                  <a:pt x="154749" y="8915"/>
                </a:lnTo>
                <a:lnTo>
                  <a:pt x="157403" y="29527"/>
                </a:lnTo>
                <a:lnTo>
                  <a:pt x="160502" y="30810"/>
                </a:lnTo>
                <a:lnTo>
                  <a:pt x="163880" y="31153"/>
                </a:lnTo>
                <a:lnTo>
                  <a:pt x="175285" y="31140"/>
                </a:lnTo>
                <a:lnTo>
                  <a:pt x="184238" y="29362"/>
                </a:lnTo>
                <a:lnTo>
                  <a:pt x="195757" y="29375"/>
                </a:lnTo>
                <a:lnTo>
                  <a:pt x="199199" y="29819"/>
                </a:lnTo>
                <a:lnTo>
                  <a:pt x="201942" y="30899"/>
                </a:lnTo>
                <a:lnTo>
                  <a:pt x="204685" y="32003"/>
                </a:lnTo>
                <a:lnTo>
                  <a:pt x="206756" y="33604"/>
                </a:lnTo>
                <a:lnTo>
                  <a:pt x="208407" y="36410"/>
                </a:lnTo>
                <a:lnTo>
                  <a:pt x="211188" y="41236"/>
                </a:lnTo>
                <a:lnTo>
                  <a:pt x="212191" y="44830"/>
                </a:lnTo>
                <a:lnTo>
                  <a:pt x="212166" y="48577"/>
                </a:lnTo>
                <a:lnTo>
                  <a:pt x="210439" y="51498"/>
                </a:lnTo>
                <a:lnTo>
                  <a:pt x="208711" y="52628"/>
                </a:lnTo>
                <a:lnTo>
                  <a:pt x="205917" y="53390"/>
                </a:lnTo>
                <a:lnTo>
                  <a:pt x="203161" y="54140"/>
                </a:lnTo>
                <a:lnTo>
                  <a:pt x="199517" y="54508"/>
                </a:lnTo>
                <a:lnTo>
                  <a:pt x="195440" y="54495"/>
                </a:lnTo>
                <a:lnTo>
                  <a:pt x="182999" y="53717"/>
                </a:lnTo>
                <a:lnTo>
                  <a:pt x="170155" y="51938"/>
                </a:lnTo>
                <a:lnTo>
                  <a:pt x="169075" y="51765"/>
                </a:lnTo>
                <a:lnTo>
                  <a:pt x="164782" y="51079"/>
                </a:lnTo>
                <a:lnTo>
                  <a:pt x="160782" y="50393"/>
                </a:lnTo>
                <a:lnTo>
                  <a:pt x="157365" y="49860"/>
                </a:lnTo>
                <a:lnTo>
                  <a:pt x="153924" y="49339"/>
                </a:lnTo>
                <a:lnTo>
                  <a:pt x="151130" y="48958"/>
                </a:lnTo>
                <a:lnTo>
                  <a:pt x="148120" y="48971"/>
                </a:lnTo>
                <a:lnTo>
                  <a:pt x="148323" y="52489"/>
                </a:lnTo>
                <a:lnTo>
                  <a:pt x="151841" y="52387"/>
                </a:lnTo>
                <a:lnTo>
                  <a:pt x="151841" y="56177"/>
                </a:lnTo>
                <a:lnTo>
                  <a:pt x="152984" y="56311"/>
                </a:lnTo>
                <a:lnTo>
                  <a:pt x="151841" y="52920"/>
                </a:lnTo>
                <a:lnTo>
                  <a:pt x="152984" y="56311"/>
                </a:lnTo>
                <a:lnTo>
                  <a:pt x="156298" y="56819"/>
                </a:lnTo>
                <a:lnTo>
                  <a:pt x="167521" y="58654"/>
                </a:lnTo>
                <a:lnTo>
                  <a:pt x="180695" y="60546"/>
                </a:lnTo>
                <a:lnTo>
                  <a:pt x="194098" y="61532"/>
                </a:lnTo>
                <a:lnTo>
                  <a:pt x="201396" y="61531"/>
                </a:lnTo>
                <a:lnTo>
                  <a:pt x="206844" y="60947"/>
                </a:lnTo>
                <a:lnTo>
                  <a:pt x="211315" y="58902"/>
                </a:lnTo>
                <a:lnTo>
                  <a:pt x="215557" y="56426"/>
                </a:lnTo>
                <a:lnTo>
                  <a:pt x="218465" y="52362"/>
                </a:lnTo>
                <a:lnTo>
                  <a:pt x="219227" y="49809"/>
                </a:lnTo>
                <a:lnTo>
                  <a:pt x="219202" y="42913"/>
                </a:lnTo>
                <a:lnTo>
                  <a:pt x="217614" y="38341"/>
                </a:lnTo>
                <a:lnTo>
                  <a:pt x="214503" y="32905"/>
                </a:lnTo>
                <a:lnTo>
                  <a:pt x="212102" y="28689"/>
                </a:lnTo>
                <a:lnTo>
                  <a:pt x="208483" y="25882"/>
                </a:lnTo>
                <a:lnTo>
                  <a:pt x="204520" y="24345"/>
                </a:lnTo>
                <a:lnTo>
                  <a:pt x="200545" y="22783"/>
                </a:lnTo>
                <a:lnTo>
                  <a:pt x="196253" y="22339"/>
                </a:lnTo>
                <a:lnTo>
                  <a:pt x="183286" y="22364"/>
                </a:lnTo>
                <a:lnTo>
                  <a:pt x="174231" y="24142"/>
                </a:lnTo>
                <a:lnTo>
                  <a:pt x="163334" y="24129"/>
                </a:lnTo>
                <a:lnTo>
                  <a:pt x="160299" y="23456"/>
                </a:lnTo>
                <a:close/>
              </a:path>
              <a:path w="219227" h="73291">
                <a:moveTo>
                  <a:pt x="149174" y="19989"/>
                </a:moveTo>
                <a:lnTo>
                  <a:pt x="150139" y="22301"/>
                </a:lnTo>
                <a:lnTo>
                  <a:pt x="151561" y="25793"/>
                </a:lnTo>
                <a:lnTo>
                  <a:pt x="154317" y="28257"/>
                </a:lnTo>
                <a:lnTo>
                  <a:pt x="157403" y="29527"/>
                </a:lnTo>
                <a:lnTo>
                  <a:pt x="154749" y="8915"/>
                </a:lnTo>
                <a:lnTo>
                  <a:pt x="153149" y="9664"/>
                </a:lnTo>
                <a:lnTo>
                  <a:pt x="149961" y="9867"/>
                </a:lnTo>
                <a:lnTo>
                  <a:pt x="149796" y="5029"/>
                </a:lnTo>
                <a:lnTo>
                  <a:pt x="149085" y="8496"/>
                </a:lnTo>
                <a:lnTo>
                  <a:pt x="149796" y="5029"/>
                </a:lnTo>
                <a:lnTo>
                  <a:pt x="149961" y="2832"/>
                </a:lnTo>
                <a:lnTo>
                  <a:pt x="148145" y="2844"/>
                </a:lnTo>
                <a:lnTo>
                  <a:pt x="145338" y="2222"/>
                </a:lnTo>
                <a:lnTo>
                  <a:pt x="142405" y="1511"/>
                </a:lnTo>
                <a:lnTo>
                  <a:pt x="139433" y="812"/>
                </a:lnTo>
                <a:lnTo>
                  <a:pt x="136321" y="12"/>
                </a:lnTo>
                <a:lnTo>
                  <a:pt x="133184" y="0"/>
                </a:lnTo>
                <a:lnTo>
                  <a:pt x="130327" y="177"/>
                </a:lnTo>
                <a:lnTo>
                  <a:pt x="127431" y="1295"/>
                </a:lnTo>
                <a:lnTo>
                  <a:pt x="124053" y="5270"/>
                </a:lnTo>
                <a:lnTo>
                  <a:pt x="125768" y="8458"/>
                </a:lnTo>
                <a:lnTo>
                  <a:pt x="127990" y="5740"/>
                </a:lnTo>
                <a:lnTo>
                  <a:pt x="130225" y="3009"/>
                </a:lnTo>
                <a:lnTo>
                  <a:pt x="135207" y="7066"/>
                </a:lnTo>
                <a:lnTo>
                  <a:pt x="137820" y="7645"/>
                </a:lnTo>
                <a:lnTo>
                  <a:pt x="140766" y="8369"/>
                </a:lnTo>
                <a:lnTo>
                  <a:pt x="143738" y="9055"/>
                </a:lnTo>
                <a:lnTo>
                  <a:pt x="146837" y="9855"/>
                </a:lnTo>
                <a:lnTo>
                  <a:pt x="148931" y="9863"/>
                </a:lnTo>
                <a:lnTo>
                  <a:pt x="148742" y="11544"/>
                </a:lnTo>
                <a:lnTo>
                  <a:pt x="148742" y="17310"/>
                </a:lnTo>
                <a:lnTo>
                  <a:pt x="149174" y="19989"/>
                </a:lnTo>
                <a:close/>
              </a:path>
              <a:path w="219227" h="73291">
                <a:moveTo>
                  <a:pt x="148056" y="67030"/>
                </a:moveTo>
                <a:lnTo>
                  <a:pt x="148793" y="64846"/>
                </a:lnTo>
                <a:lnTo>
                  <a:pt x="148513" y="56006"/>
                </a:lnTo>
                <a:lnTo>
                  <a:pt x="150291" y="55994"/>
                </a:lnTo>
                <a:lnTo>
                  <a:pt x="150685" y="59626"/>
                </a:lnTo>
                <a:lnTo>
                  <a:pt x="151841" y="56591"/>
                </a:lnTo>
                <a:lnTo>
                  <a:pt x="151841" y="52387"/>
                </a:lnTo>
                <a:lnTo>
                  <a:pt x="148323" y="52489"/>
                </a:lnTo>
                <a:lnTo>
                  <a:pt x="148120" y="48971"/>
                </a:lnTo>
                <a:lnTo>
                  <a:pt x="144741" y="50685"/>
                </a:lnTo>
                <a:lnTo>
                  <a:pt x="144818" y="55029"/>
                </a:lnTo>
                <a:lnTo>
                  <a:pt x="144538" y="69011"/>
                </a:lnTo>
                <a:lnTo>
                  <a:pt x="141042" y="65924"/>
                </a:lnTo>
                <a:lnTo>
                  <a:pt x="140182" y="66039"/>
                </a:lnTo>
                <a:lnTo>
                  <a:pt x="135851" y="66255"/>
                </a:lnTo>
                <a:lnTo>
                  <a:pt x="131305" y="66255"/>
                </a:lnTo>
                <a:lnTo>
                  <a:pt x="118206" y="65806"/>
                </a:lnTo>
                <a:lnTo>
                  <a:pt x="104932" y="64854"/>
                </a:lnTo>
                <a:lnTo>
                  <a:pt x="92370" y="63989"/>
                </a:lnTo>
                <a:lnTo>
                  <a:pt x="84950" y="63753"/>
                </a:lnTo>
                <a:lnTo>
                  <a:pt x="81203" y="63766"/>
                </a:lnTo>
                <a:lnTo>
                  <a:pt x="73964" y="64261"/>
                </a:lnTo>
                <a:lnTo>
                  <a:pt x="65189" y="64757"/>
                </a:lnTo>
                <a:lnTo>
                  <a:pt x="52634" y="65375"/>
                </a:lnTo>
                <a:lnTo>
                  <a:pt x="39752" y="65723"/>
                </a:lnTo>
                <a:lnTo>
                  <a:pt x="31623" y="65735"/>
                </a:lnTo>
                <a:lnTo>
                  <a:pt x="26403" y="65531"/>
                </a:lnTo>
                <a:lnTo>
                  <a:pt x="22352" y="65049"/>
                </a:lnTo>
                <a:lnTo>
                  <a:pt x="18605" y="64503"/>
                </a:lnTo>
                <a:lnTo>
                  <a:pt x="16027" y="63804"/>
                </a:lnTo>
                <a:lnTo>
                  <a:pt x="11950" y="60756"/>
                </a:lnTo>
                <a:lnTo>
                  <a:pt x="8686" y="56540"/>
                </a:lnTo>
                <a:lnTo>
                  <a:pt x="7048" y="52971"/>
                </a:lnTo>
                <a:lnTo>
                  <a:pt x="7035" y="49098"/>
                </a:lnTo>
                <a:lnTo>
                  <a:pt x="8407" y="46532"/>
                </a:lnTo>
                <a:lnTo>
                  <a:pt x="11417" y="43840"/>
                </a:lnTo>
                <a:lnTo>
                  <a:pt x="15862" y="39839"/>
                </a:lnTo>
                <a:lnTo>
                  <a:pt x="23507" y="36258"/>
                </a:lnTo>
                <a:lnTo>
                  <a:pt x="31165" y="33769"/>
                </a:lnTo>
                <a:lnTo>
                  <a:pt x="38798" y="31254"/>
                </a:lnTo>
                <a:lnTo>
                  <a:pt x="46532" y="29717"/>
                </a:lnTo>
                <a:lnTo>
                  <a:pt x="51041" y="29311"/>
                </a:lnTo>
                <a:lnTo>
                  <a:pt x="54419" y="29159"/>
                </a:lnTo>
                <a:lnTo>
                  <a:pt x="66423" y="30487"/>
                </a:lnTo>
                <a:lnTo>
                  <a:pt x="79331" y="33560"/>
                </a:lnTo>
                <a:lnTo>
                  <a:pt x="80924" y="33985"/>
                </a:lnTo>
                <a:lnTo>
                  <a:pt x="93685" y="37204"/>
                </a:lnTo>
                <a:lnTo>
                  <a:pt x="105991" y="38993"/>
                </a:lnTo>
                <a:lnTo>
                  <a:pt x="110083" y="39039"/>
                </a:lnTo>
                <a:lnTo>
                  <a:pt x="114249" y="38455"/>
                </a:lnTo>
                <a:lnTo>
                  <a:pt x="118173" y="37693"/>
                </a:lnTo>
                <a:lnTo>
                  <a:pt x="121348" y="35940"/>
                </a:lnTo>
                <a:lnTo>
                  <a:pt x="123913" y="33921"/>
                </a:lnTo>
                <a:lnTo>
                  <a:pt x="127749" y="30860"/>
                </a:lnTo>
                <a:lnTo>
                  <a:pt x="130429" y="27317"/>
                </a:lnTo>
                <a:lnTo>
                  <a:pt x="133134" y="24828"/>
                </a:lnTo>
                <a:lnTo>
                  <a:pt x="135902" y="22326"/>
                </a:lnTo>
                <a:lnTo>
                  <a:pt x="138252" y="20878"/>
                </a:lnTo>
                <a:lnTo>
                  <a:pt x="142189" y="20777"/>
                </a:lnTo>
                <a:lnTo>
                  <a:pt x="139928" y="19989"/>
                </a:lnTo>
                <a:lnTo>
                  <a:pt x="134721" y="15011"/>
                </a:lnTo>
                <a:lnTo>
                  <a:pt x="138112" y="13766"/>
                </a:lnTo>
                <a:lnTo>
                  <a:pt x="135013" y="7023"/>
                </a:lnTo>
                <a:lnTo>
                  <a:pt x="130898" y="7721"/>
                </a:lnTo>
                <a:lnTo>
                  <a:pt x="134218" y="15339"/>
                </a:lnTo>
                <a:lnTo>
                  <a:pt x="132016" y="16776"/>
                </a:lnTo>
                <a:lnTo>
                  <a:pt x="127952" y="19430"/>
                </a:lnTo>
                <a:lnTo>
                  <a:pt x="125234" y="22986"/>
                </a:lnTo>
                <a:lnTo>
                  <a:pt x="122402" y="25793"/>
                </a:lnTo>
                <a:lnTo>
                  <a:pt x="119557" y="28651"/>
                </a:lnTo>
                <a:lnTo>
                  <a:pt x="116878" y="30746"/>
                </a:lnTo>
                <a:lnTo>
                  <a:pt x="112877" y="31546"/>
                </a:lnTo>
                <a:lnTo>
                  <a:pt x="109715" y="32003"/>
                </a:lnTo>
                <a:lnTo>
                  <a:pt x="107937" y="32003"/>
                </a:lnTo>
                <a:lnTo>
                  <a:pt x="96310" y="30557"/>
                </a:lnTo>
                <a:lnTo>
                  <a:pt x="83022" y="27257"/>
                </a:lnTo>
                <a:lnTo>
                  <a:pt x="82727" y="27177"/>
                </a:lnTo>
                <a:lnTo>
                  <a:pt x="70241" y="24077"/>
                </a:lnTo>
                <a:lnTo>
                  <a:pt x="57693" y="22228"/>
                </a:lnTo>
                <a:lnTo>
                  <a:pt x="51727" y="22174"/>
                </a:lnTo>
                <a:lnTo>
                  <a:pt x="50393" y="22301"/>
                </a:lnTo>
                <a:lnTo>
                  <a:pt x="39572" y="24140"/>
                </a:lnTo>
                <a:lnTo>
                  <a:pt x="26317" y="27991"/>
                </a:lnTo>
                <a:lnTo>
                  <a:pt x="20853" y="30124"/>
                </a:lnTo>
                <a:lnTo>
                  <a:pt x="15544" y="32410"/>
                </a:lnTo>
                <a:lnTo>
                  <a:pt x="10579" y="35153"/>
                </a:lnTo>
                <a:lnTo>
                  <a:pt x="6718" y="38582"/>
                </a:lnTo>
                <a:lnTo>
                  <a:pt x="2908" y="41973"/>
                </a:lnTo>
                <a:lnTo>
                  <a:pt x="12" y="46329"/>
                </a:lnTo>
                <a:lnTo>
                  <a:pt x="0" y="54457"/>
                </a:lnTo>
                <a:lnTo>
                  <a:pt x="927" y="57429"/>
                </a:lnTo>
                <a:lnTo>
                  <a:pt x="2717" y="60274"/>
                </a:lnTo>
                <a:lnTo>
                  <a:pt x="4508" y="63131"/>
                </a:lnTo>
                <a:lnTo>
                  <a:pt x="7112" y="65900"/>
                </a:lnTo>
                <a:lnTo>
                  <a:pt x="10655" y="68719"/>
                </a:lnTo>
                <a:lnTo>
                  <a:pt x="13639" y="70421"/>
                </a:lnTo>
                <a:lnTo>
                  <a:pt x="20777" y="72377"/>
                </a:lnTo>
                <a:lnTo>
                  <a:pt x="28524" y="72758"/>
                </a:lnTo>
                <a:lnTo>
                  <a:pt x="37274" y="72770"/>
                </a:lnTo>
                <a:lnTo>
                  <a:pt x="50114" y="72517"/>
                </a:lnTo>
                <a:lnTo>
                  <a:pt x="62816" y="71933"/>
                </a:lnTo>
                <a:lnTo>
                  <a:pt x="65595" y="71780"/>
                </a:lnTo>
                <a:lnTo>
                  <a:pt x="74345" y="71285"/>
                </a:lnTo>
                <a:lnTo>
                  <a:pt x="81737" y="70789"/>
                </a:lnTo>
                <a:lnTo>
                  <a:pt x="84924" y="70802"/>
                </a:lnTo>
                <a:lnTo>
                  <a:pt x="96094" y="71267"/>
                </a:lnTo>
                <a:lnTo>
                  <a:pt x="108918" y="72224"/>
                </a:lnTo>
                <a:lnTo>
                  <a:pt x="122461" y="73076"/>
                </a:lnTo>
                <a:lnTo>
                  <a:pt x="131305" y="73291"/>
                </a:lnTo>
                <a:lnTo>
                  <a:pt x="136067" y="73291"/>
                </a:lnTo>
                <a:lnTo>
                  <a:pt x="140690" y="73075"/>
                </a:lnTo>
                <a:lnTo>
                  <a:pt x="141020" y="68999"/>
                </a:lnTo>
                <a:lnTo>
                  <a:pt x="145008" y="72504"/>
                </a:lnTo>
                <a:lnTo>
                  <a:pt x="148056" y="70789"/>
                </a:lnTo>
                <a:lnTo>
                  <a:pt x="148056" y="67030"/>
                </a:lnTo>
                <a:close/>
              </a:path>
              <a:path w="219227" h="73291">
                <a:moveTo>
                  <a:pt x="145008" y="72504"/>
                </a:moveTo>
                <a:lnTo>
                  <a:pt x="141020" y="68999"/>
                </a:lnTo>
                <a:lnTo>
                  <a:pt x="140690" y="73075"/>
                </a:lnTo>
                <a:lnTo>
                  <a:pt x="145008" y="72504"/>
                </a:lnTo>
                <a:close/>
              </a:path>
              <a:path w="219227" h="73291">
                <a:moveTo>
                  <a:pt x="125768" y="8458"/>
                </a:moveTo>
                <a:lnTo>
                  <a:pt x="134218" y="15339"/>
                </a:lnTo>
                <a:lnTo>
                  <a:pt x="130898" y="7721"/>
                </a:lnTo>
                <a:lnTo>
                  <a:pt x="135013" y="7023"/>
                </a:lnTo>
                <a:lnTo>
                  <a:pt x="138112" y="13766"/>
                </a:lnTo>
                <a:lnTo>
                  <a:pt x="134721" y="15011"/>
                </a:lnTo>
                <a:lnTo>
                  <a:pt x="139928" y="19989"/>
                </a:lnTo>
                <a:lnTo>
                  <a:pt x="142189" y="20777"/>
                </a:lnTo>
                <a:lnTo>
                  <a:pt x="144983" y="19811"/>
                </a:lnTo>
                <a:lnTo>
                  <a:pt x="145961" y="17030"/>
                </a:lnTo>
                <a:lnTo>
                  <a:pt x="144373" y="14528"/>
                </a:lnTo>
                <a:lnTo>
                  <a:pt x="142151" y="17259"/>
                </a:lnTo>
                <a:lnTo>
                  <a:pt x="142113" y="13741"/>
                </a:lnTo>
                <a:lnTo>
                  <a:pt x="135207" y="7066"/>
                </a:lnTo>
                <a:lnTo>
                  <a:pt x="130225" y="3009"/>
                </a:lnTo>
                <a:lnTo>
                  <a:pt x="127990" y="5740"/>
                </a:lnTo>
                <a:lnTo>
                  <a:pt x="125768" y="8458"/>
                </a:lnTo>
                <a:close/>
              </a:path>
              <a:path w="219227" h="73291">
                <a:moveTo>
                  <a:pt x="144373" y="14528"/>
                </a:moveTo>
                <a:lnTo>
                  <a:pt x="135207" y="7066"/>
                </a:lnTo>
                <a:lnTo>
                  <a:pt x="142113" y="13741"/>
                </a:lnTo>
                <a:lnTo>
                  <a:pt x="142151" y="17259"/>
                </a:lnTo>
                <a:lnTo>
                  <a:pt x="144373" y="14528"/>
                </a:lnTo>
                <a:close/>
              </a:path>
              <a:path w="219227" h="73291">
                <a:moveTo>
                  <a:pt x="141046" y="65392"/>
                </a:moveTo>
                <a:lnTo>
                  <a:pt x="141042" y="65924"/>
                </a:lnTo>
                <a:lnTo>
                  <a:pt x="144538" y="69011"/>
                </a:lnTo>
                <a:lnTo>
                  <a:pt x="144818" y="55029"/>
                </a:lnTo>
                <a:lnTo>
                  <a:pt x="144081" y="57226"/>
                </a:lnTo>
                <a:lnTo>
                  <a:pt x="144068" y="65519"/>
                </a:lnTo>
                <a:lnTo>
                  <a:pt x="141046" y="65392"/>
                </a:lnTo>
                <a:close/>
              </a:path>
              <a:path w="219227" h="73291">
                <a:moveTo>
                  <a:pt x="144068" y="65519"/>
                </a:moveTo>
                <a:lnTo>
                  <a:pt x="144081" y="57226"/>
                </a:lnTo>
                <a:lnTo>
                  <a:pt x="143141" y="59829"/>
                </a:lnTo>
                <a:lnTo>
                  <a:pt x="142214" y="62420"/>
                </a:lnTo>
                <a:lnTo>
                  <a:pt x="141046" y="65392"/>
                </a:lnTo>
                <a:lnTo>
                  <a:pt x="144068" y="65519"/>
                </a:lnTo>
                <a:close/>
              </a:path>
              <a:path w="219227" h="73291">
                <a:moveTo>
                  <a:pt x="150291" y="55994"/>
                </a:moveTo>
                <a:lnTo>
                  <a:pt x="148513" y="56006"/>
                </a:lnTo>
                <a:lnTo>
                  <a:pt x="148793" y="64846"/>
                </a:lnTo>
                <a:lnTo>
                  <a:pt x="149758" y="62229"/>
                </a:lnTo>
                <a:lnTo>
                  <a:pt x="150685" y="59626"/>
                </a:lnTo>
                <a:lnTo>
                  <a:pt x="150291" y="5599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3759133" y="1812674"/>
            <a:ext cx="53845" cy="21842"/>
          </a:xfrm>
          <a:custGeom>
            <a:avLst/>
            <a:gdLst/>
            <a:ahLst/>
            <a:cxnLst/>
            <a:rect l="l" t="t" r="r" b="b"/>
            <a:pathLst>
              <a:path w="53845" h="21842">
                <a:moveTo>
                  <a:pt x="11366" y="2561"/>
                </a:moveTo>
                <a:lnTo>
                  <a:pt x="4432" y="5127"/>
                </a:lnTo>
                <a:lnTo>
                  <a:pt x="0" y="13839"/>
                </a:lnTo>
                <a:lnTo>
                  <a:pt x="8264" y="17728"/>
                </a:lnTo>
                <a:lnTo>
                  <a:pt x="22221" y="20832"/>
                </a:lnTo>
                <a:lnTo>
                  <a:pt x="37180" y="21842"/>
                </a:lnTo>
                <a:lnTo>
                  <a:pt x="48449" y="19447"/>
                </a:lnTo>
                <a:lnTo>
                  <a:pt x="50558" y="17687"/>
                </a:lnTo>
                <a:lnTo>
                  <a:pt x="53845" y="8315"/>
                </a:lnTo>
                <a:lnTo>
                  <a:pt x="48828" y="2467"/>
                </a:lnTo>
                <a:lnTo>
                  <a:pt x="39557" y="0"/>
                </a:lnTo>
                <a:lnTo>
                  <a:pt x="30085" y="767"/>
                </a:lnTo>
                <a:lnTo>
                  <a:pt x="26517" y="2333"/>
                </a:lnTo>
                <a:lnTo>
                  <a:pt x="20713" y="2333"/>
                </a:lnTo>
                <a:lnTo>
                  <a:pt x="11366" y="256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755564" y="1809089"/>
            <a:ext cx="61074" cy="22504"/>
          </a:xfrm>
          <a:custGeom>
            <a:avLst/>
            <a:gdLst/>
            <a:ahLst/>
            <a:cxnLst/>
            <a:rect l="l" t="t" r="r" b="b"/>
            <a:pathLst>
              <a:path w="61074" h="22504">
                <a:moveTo>
                  <a:pt x="431" y="15824"/>
                </a:moveTo>
                <a:lnTo>
                  <a:pt x="0" y="18846"/>
                </a:lnTo>
                <a:lnTo>
                  <a:pt x="2755" y="21513"/>
                </a:lnTo>
                <a:lnTo>
                  <a:pt x="3568" y="17424"/>
                </a:lnTo>
                <a:lnTo>
                  <a:pt x="7785" y="16141"/>
                </a:lnTo>
                <a:lnTo>
                  <a:pt x="10490" y="5346"/>
                </a:lnTo>
                <a:lnTo>
                  <a:pt x="6350" y="7429"/>
                </a:lnTo>
                <a:lnTo>
                  <a:pt x="2895" y="10934"/>
                </a:lnTo>
                <a:lnTo>
                  <a:pt x="431" y="15824"/>
                </a:lnTo>
                <a:close/>
              </a:path>
              <a:path w="61074" h="22504">
                <a:moveTo>
                  <a:pt x="29035" y="2400"/>
                </a:moveTo>
                <a:lnTo>
                  <a:pt x="24282" y="2400"/>
                </a:lnTo>
                <a:lnTo>
                  <a:pt x="28117" y="2997"/>
                </a:lnTo>
                <a:lnTo>
                  <a:pt x="30086" y="5918"/>
                </a:lnTo>
                <a:lnTo>
                  <a:pt x="30086" y="2400"/>
                </a:lnTo>
                <a:lnTo>
                  <a:pt x="31534" y="774"/>
                </a:lnTo>
                <a:lnTo>
                  <a:pt x="29035" y="2400"/>
                </a:lnTo>
                <a:close/>
              </a:path>
              <a:path w="61074" h="22504">
                <a:moveTo>
                  <a:pt x="6705" y="19024"/>
                </a:moveTo>
                <a:lnTo>
                  <a:pt x="4787" y="22466"/>
                </a:lnTo>
                <a:lnTo>
                  <a:pt x="7416" y="23507"/>
                </a:lnTo>
                <a:lnTo>
                  <a:pt x="18667" y="26709"/>
                </a:lnTo>
                <a:lnTo>
                  <a:pt x="32027" y="28686"/>
                </a:lnTo>
                <a:lnTo>
                  <a:pt x="38709" y="28981"/>
                </a:lnTo>
                <a:lnTo>
                  <a:pt x="42443" y="28981"/>
                </a:lnTo>
                <a:lnTo>
                  <a:pt x="45935" y="28689"/>
                </a:lnTo>
                <a:lnTo>
                  <a:pt x="49022" y="27914"/>
                </a:lnTo>
                <a:lnTo>
                  <a:pt x="52095" y="27127"/>
                </a:lnTo>
                <a:lnTo>
                  <a:pt x="54902" y="25908"/>
                </a:lnTo>
                <a:lnTo>
                  <a:pt x="56896" y="23444"/>
                </a:lnTo>
                <a:lnTo>
                  <a:pt x="59601" y="20002"/>
                </a:lnTo>
                <a:lnTo>
                  <a:pt x="61061" y="16649"/>
                </a:lnTo>
                <a:lnTo>
                  <a:pt x="61074" y="13309"/>
                </a:lnTo>
                <a:lnTo>
                  <a:pt x="60198" y="8547"/>
                </a:lnTo>
                <a:lnTo>
                  <a:pt x="58813" y="6794"/>
                </a:lnTo>
                <a:lnTo>
                  <a:pt x="56718" y="4140"/>
                </a:lnTo>
                <a:lnTo>
                  <a:pt x="53746" y="2540"/>
                </a:lnTo>
                <a:lnTo>
                  <a:pt x="50584" y="1485"/>
                </a:lnTo>
                <a:lnTo>
                  <a:pt x="47396" y="444"/>
                </a:lnTo>
                <a:lnTo>
                  <a:pt x="43916" y="-38"/>
                </a:lnTo>
                <a:lnTo>
                  <a:pt x="35928" y="0"/>
                </a:lnTo>
                <a:lnTo>
                  <a:pt x="36880" y="6959"/>
                </a:lnTo>
                <a:lnTo>
                  <a:pt x="44132" y="6985"/>
                </a:lnTo>
                <a:lnTo>
                  <a:pt x="47955" y="7747"/>
                </a:lnTo>
                <a:lnTo>
                  <a:pt x="50507" y="9042"/>
                </a:lnTo>
                <a:lnTo>
                  <a:pt x="53251" y="11125"/>
                </a:lnTo>
                <a:lnTo>
                  <a:pt x="54038" y="14465"/>
                </a:lnTo>
                <a:lnTo>
                  <a:pt x="53467" y="16408"/>
                </a:lnTo>
                <a:lnTo>
                  <a:pt x="51358" y="19100"/>
                </a:lnTo>
                <a:lnTo>
                  <a:pt x="47320" y="21082"/>
                </a:lnTo>
                <a:lnTo>
                  <a:pt x="45072" y="21653"/>
                </a:lnTo>
                <a:lnTo>
                  <a:pt x="42049" y="21945"/>
                </a:lnTo>
                <a:lnTo>
                  <a:pt x="32232" y="21945"/>
                </a:lnTo>
                <a:lnTo>
                  <a:pt x="24561" y="20891"/>
                </a:lnTo>
                <a:lnTo>
                  <a:pt x="18186" y="19380"/>
                </a:lnTo>
                <a:lnTo>
                  <a:pt x="14998" y="18643"/>
                </a:lnTo>
                <a:lnTo>
                  <a:pt x="12141" y="17792"/>
                </a:lnTo>
                <a:lnTo>
                  <a:pt x="8127" y="16271"/>
                </a:lnTo>
                <a:lnTo>
                  <a:pt x="6705" y="19024"/>
                </a:lnTo>
                <a:close/>
              </a:path>
              <a:path w="61074" h="22504">
                <a:moveTo>
                  <a:pt x="2755" y="21513"/>
                </a:moveTo>
                <a:lnTo>
                  <a:pt x="4787" y="22466"/>
                </a:lnTo>
                <a:lnTo>
                  <a:pt x="6705" y="19024"/>
                </a:lnTo>
                <a:lnTo>
                  <a:pt x="8127" y="16271"/>
                </a:lnTo>
                <a:lnTo>
                  <a:pt x="8686" y="15189"/>
                </a:lnTo>
                <a:lnTo>
                  <a:pt x="10909" y="13055"/>
                </a:lnTo>
                <a:lnTo>
                  <a:pt x="13677" y="11620"/>
                </a:lnTo>
                <a:lnTo>
                  <a:pt x="16459" y="10198"/>
                </a:lnTo>
                <a:lnTo>
                  <a:pt x="19977" y="9537"/>
                </a:lnTo>
                <a:lnTo>
                  <a:pt x="24282" y="9436"/>
                </a:lnTo>
                <a:lnTo>
                  <a:pt x="24282" y="5918"/>
                </a:lnTo>
                <a:lnTo>
                  <a:pt x="24371" y="9436"/>
                </a:lnTo>
                <a:lnTo>
                  <a:pt x="30086" y="9436"/>
                </a:lnTo>
                <a:lnTo>
                  <a:pt x="33426" y="7848"/>
                </a:lnTo>
                <a:lnTo>
                  <a:pt x="36880" y="6959"/>
                </a:lnTo>
                <a:lnTo>
                  <a:pt x="35928" y="0"/>
                </a:lnTo>
                <a:lnTo>
                  <a:pt x="31534" y="774"/>
                </a:lnTo>
                <a:lnTo>
                  <a:pt x="30086" y="2400"/>
                </a:lnTo>
                <a:lnTo>
                  <a:pt x="30086" y="5918"/>
                </a:lnTo>
                <a:lnTo>
                  <a:pt x="28117" y="2997"/>
                </a:lnTo>
                <a:lnTo>
                  <a:pt x="24282" y="2400"/>
                </a:lnTo>
                <a:lnTo>
                  <a:pt x="19240" y="2514"/>
                </a:lnTo>
                <a:lnTo>
                  <a:pt x="14617" y="3251"/>
                </a:lnTo>
                <a:lnTo>
                  <a:pt x="10490" y="5346"/>
                </a:lnTo>
                <a:lnTo>
                  <a:pt x="7785" y="16141"/>
                </a:lnTo>
                <a:lnTo>
                  <a:pt x="3568" y="17424"/>
                </a:lnTo>
                <a:lnTo>
                  <a:pt x="2755" y="21513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3615089" y="1720479"/>
            <a:ext cx="47548" cy="28147"/>
          </a:xfrm>
          <a:custGeom>
            <a:avLst/>
            <a:gdLst/>
            <a:ahLst/>
            <a:cxnLst/>
            <a:rect l="l" t="t" r="r" b="b"/>
            <a:pathLst>
              <a:path w="47548" h="28147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0" y="28147"/>
                </a:lnTo>
                <a:lnTo>
                  <a:pt x="32389" y="26868"/>
                </a:lnTo>
                <a:lnTo>
                  <a:pt x="40469" y="23442"/>
                </a:lnTo>
                <a:lnTo>
                  <a:pt x="45989" y="18549"/>
                </a:lnTo>
                <a:lnTo>
                  <a:pt x="47548" y="12868"/>
                </a:lnTo>
                <a:lnTo>
                  <a:pt x="43746" y="7078"/>
                </a:lnTo>
                <a:lnTo>
                  <a:pt x="37344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611450" y="1716789"/>
            <a:ext cx="42976" cy="11772"/>
          </a:xfrm>
          <a:custGeom>
            <a:avLst/>
            <a:gdLst/>
            <a:ahLst/>
            <a:cxnLst/>
            <a:rect l="l" t="t" r="r" b="b"/>
            <a:pathLst>
              <a:path w="42976" h="11772">
                <a:moveTo>
                  <a:pt x="40982" y="7099"/>
                </a:moveTo>
                <a:lnTo>
                  <a:pt x="39420" y="10248"/>
                </a:lnTo>
                <a:lnTo>
                  <a:pt x="39611" y="10337"/>
                </a:lnTo>
                <a:lnTo>
                  <a:pt x="42976" y="11772"/>
                </a:lnTo>
                <a:lnTo>
                  <a:pt x="42557" y="3949"/>
                </a:lnTo>
                <a:lnTo>
                  <a:pt x="42367" y="3860"/>
                </a:lnTo>
                <a:lnTo>
                  <a:pt x="39420" y="10248"/>
                </a:lnTo>
                <a:lnTo>
                  <a:pt x="40982" y="7099"/>
                </a:lnTo>
                <a:close/>
              </a:path>
              <a:path w="42976" h="11772">
                <a:moveTo>
                  <a:pt x="32042" y="7239"/>
                </a:moveTo>
                <a:lnTo>
                  <a:pt x="34078" y="7583"/>
                </a:lnTo>
                <a:lnTo>
                  <a:pt x="35191" y="4203"/>
                </a:lnTo>
                <a:lnTo>
                  <a:pt x="39420" y="10248"/>
                </a:lnTo>
                <a:lnTo>
                  <a:pt x="42367" y="3860"/>
                </a:lnTo>
                <a:lnTo>
                  <a:pt x="42557" y="3949"/>
                </a:lnTo>
                <a:lnTo>
                  <a:pt x="42976" y="11772"/>
                </a:lnTo>
                <a:lnTo>
                  <a:pt x="46304" y="14554"/>
                </a:lnTo>
                <a:lnTo>
                  <a:pt x="47739" y="17538"/>
                </a:lnTo>
                <a:lnTo>
                  <a:pt x="46380" y="20701"/>
                </a:lnTo>
                <a:lnTo>
                  <a:pt x="44894" y="22567"/>
                </a:lnTo>
                <a:lnTo>
                  <a:pt x="42024" y="24599"/>
                </a:lnTo>
                <a:lnTo>
                  <a:pt x="38493" y="26009"/>
                </a:lnTo>
                <a:lnTo>
                  <a:pt x="34963" y="27444"/>
                </a:lnTo>
                <a:lnTo>
                  <a:pt x="30822" y="28321"/>
                </a:lnTo>
                <a:lnTo>
                  <a:pt x="24066" y="28321"/>
                </a:lnTo>
                <a:lnTo>
                  <a:pt x="21374" y="27889"/>
                </a:lnTo>
                <a:lnTo>
                  <a:pt x="19037" y="27000"/>
                </a:lnTo>
                <a:lnTo>
                  <a:pt x="14312" y="25222"/>
                </a:lnTo>
                <a:lnTo>
                  <a:pt x="11188" y="31559"/>
                </a:lnTo>
                <a:lnTo>
                  <a:pt x="16535" y="33591"/>
                </a:lnTo>
                <a:lnTo>
                  <a:pt x="19850" y="34836"/>
                </a:lnTo>
                <a:lnTo>
                  <a:pt x="23355" y="35369"/>
                </a:lnTo>
                <a:lnTo>
                  <a:pt x="33489" y="35344"/>
                </a:lnTo>
                <a:lnTo>
                  <a:pt x="40081" y="33502"/>
                </a:lnTo>
                <a:lnTo>
                  <a:pt x="45288" y="30530"/>
                </a:lnTo>
                <a:lnTo>
                  <a:pt x="47879" y="29032"/>
                </a:lnTo>
                <a:lnTo>
                  <a:pt x="51866" y="25120"/>
                </a:lnTo>
                <a:lnTo>
                  <a:pt x="53581" y="22999"/>
                </a:lnTo>
                <a:lnTo>
                  <a:pt x="54787" y="20421"/>
                </a:lnTo>
                <a:lnTo>
                  <a:pt x="54800" y="14757"/>
                </a:lnTo>
                <a:lnTo>
                  <a:pt x="53581" y="11988"/>
                </a:lnTo>
                <a:lnTo>
                  <a:pt x="49326" y="7467"/>
                </a:lnTo>
                <a:lnTo>
                  <a:pt x="46342" y="5549"/>
                </a:lnTo>
                <a:lnTo>
                  <a:pt x="42451" y="3896"/>
                </a:lnTo>
                <a:lnTo>
                  <a:pt x="36766" y="1054"/>
                </a:lnTo>
                <a:lnTo>
                  <a:pt x="35788" y="736"/>
                </a:lnTo>
                <a:lnTo>
                  <a:pt x="32842" y="228"/>
                </a:lnTo>
                <a:lnTo>
                  <a:pt x="33616" y="7353"/>
                </a:lnTo>
                <a:lnTo>
                  <a:pt x="32042" y="7239"/>
                </a:lnTo>
                <a:close/>
              </a:path>
              <a:path w="42976" h="11772">
                <a:moveTo>
                  <a:pt x="1612" y="23660"/>
                </a:moveTo>
                <a:lnTo>
                  <a:pt x="4406" y="26403"/>
                </a:lnTo>
                <a:lnTo>
                  <a:pt x="7213" y="29171"/>
                </a:lnTo>
                <a:lnTo>
                  <a:pt x="11188" y="31559"/>
                </a:lnTo>
                <a:lnTo>
                  <a:pt x="14312" y="25222"/>
                </a:lnTo>
                <a:lnTo>
                  <a:pt x="11176" y="23215"/>
                </a:lnTo>
                <a:lnTo>
                  <a:pt x="7543" y="19570"/>
                </a:lnTo>
                <a:lnTo>
                  <a:pt x="7061" y="16929"/>
                </a:lnTo>
                <a:lnTo>
                  <a:pt x="8166" y="13906"/>
                </a:lnTo>
                <a:lnTo>
                  <a:pt x="11709" y="10452"/>
                </a:lnTo>
                <a:lnTo>
                  <a:pt x="15024" y="9156"/>
                </a:lnTo>
                <a:lnTo>
                  <a:pt x="18313" y="7861"/>
                </a:lnTo>
                <a:lnTo>
                  <a:pt x="22517" y="7048"/>
                </a:lnTo>
                <a:lnTo>
                  <a:pt x="27241" y="7048"/>
                </a:lnTo>
                <a:lnTo>
                  <a:pt x="32042" y="7239"/>
                </a:lnTo>
                <a:lnTo>
                  <a:pt x="33616" y="7353"/>
                </a:lnTo>
                <a:lnTo>
                  <a:pt x="32842" y="228"/>
                </a:lnTo>
                <a:lnTo>
                  <a:pt x="29972" y="0"/>
                </a:lnTo>
                <a:lnTo>
                  <a:pt x="19862" y="0"/>
                </a:lnTo>
                <a:lnTo>
                  <a:pt x="13373" y="1663"/>
                </a:lnTo>
                <a:lnTo>
                  <a:pt x="8483" y="4508"/>
                </a:lnTo>
                <a:lnTo>
                  <a:pt x="3975" y="7683"/>
                </a:lnTo>
                <a:lnTo>
                  <a:pt x="965" y="11836"/>
                </a:lnTo>
                <a:lnTo>
                  <a:pt x="12" y="14312"/>
                </a:lnTo>
                <a:lnTo>
                  <a:pt x="0" y="20332"/>
                </a:lnTo>
                <a:lnTo>
                  <a:pt x="1612" y="23660"/>
                </a:lnTo>
                <a:close/>
              </a:path>
              <a:path w="42976" h="11772">
                <a:moveTo>
                  <a:pt x="34594" y="7670"/>
                </a:moveTo>
                <a:lnTo>
                  <a:pt x="35191" y="4203"/>
                </a:lnTo>
                <a:lnTo>
                  <a:pt x="34078" y="7583"/>
                </a:lnTo>
                <a:lnTo>
                  <a:pt x="39420" y="10248"/>
                </a:lnTo>
                <a:lnTo>
                  <a:pt x="35191" y="4203"/>
                </a:lnTo>
                <a:lnTo>
                  <a:pt x="34594" y="767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207393" y="1775002"/>
            <a:ext cx="47553" cy="28147"/>
          </a:xfrm>
          <a:custGeom>
            <a:avLst/>
            <a:gdLst/>
            <a:ahLst/>
            <a:cxnLst/>
            <a:rect l="l" t="t" r="r" b="b"/>
            <a:pathLst>
              <a:path w="47553" h="28147">
                <a:moveTo>
                  <a:pt x="31553" y="514"/>
                </a:moveTo>
                <a:lnTo>
                  <a:pt x="19750" y="0"/>
                </a:lnTo>
                <a:lnTo>
                  <a:pt x="9986" y="2237"/>
                </a:lnTo>
                <a:lnTo>
                  <a:pt x="3117" y="6489"/>
                </a:lnTo>
                <a:lnTo>
                  <a:pt x="0" y="12023"/>
                </a:lnTo>
                <a:lnTo>
                  <a:pt x="1489" y="18101"/>
                </a:lnTo>
                <a:lnTo>
                  <a:pt x="8440" y="23988"/>
                </a:lnTo>
                <a:lnTo>
                  <a:pt x="14154" y="26600"/>
                </a:lnTo>
                <a:lnTo>
                  <a:pt x="23152" y="28147"/>
                </a:lnTo>
                <a:lnTo>
                  <a:pt x="32392" y="26867"/>
                </a:lnTo>
                <a:lnTo>
                  <a:pt x="40473" y="23440"/>
                </a:lnTo>
                <a:lnTo>
                  <a:pt x="45993" y="18546"/>
                </a:lnTo>
                <a:lnTo>
                  <a:pt x="47553" y="12864"/>
                </a:lnTo>
                <a:lnTo>
                  <a:pt x="43750" y="7074"/>
                </a:lnTo>
                <a:lnTo>
                  <a:pt x="37357" y="3410"/>
                </a:lnTo>
                <a:lnTo>
                  <a:pt x="31553" y="51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203768" y="1771313"/>
            <a:ext cx="54787" cy="35369"/>
          </a:xfrm>
          <a:custGeom>
            <a:avLst/>
            <a:gdLst/>
            <a:ahLst/>
            <a:cxnLst/>
            <a:rect l="l" t="t" r="r" b="b"/>
            <a:pathLst>
              <a:path w="54787" h="35369">
                <a:moveTo>
                  <a:pt x="32029" y="7239"/>
                </a:moveTo>
                <a:lnTo>
                  <a:pt x="34065" y="7583"/>
                </a:lnTo>
                <a:lnTo>
                  <a:pt x="35178" y="4203"/>
                </a:lnTo>
                <a:lnTo>
                  <a:pt x="39408" y="10248"/>
                </a:lnTo>
                <a:lnTo>
                  <a:pt x="39598" y="10337"/>
                </a:lnTo>
                <a:lnTo>
                  <a:pt x="42367" y="3860"/>
                </a:lnTo>
                <a:lnTo>
                  <a:pt x="42557" y="3949"/>
                </a:lnTo>
                <a:lnTo>
                  <a:pt x="42976" y="11772"/>
                </a:lnTo>
                <a:lnTo>
                  <a:pt x="46291" y="14554"/>
                </a:lnTo>
                <a:lnTo>
                  <a:pt x="47739" y="17538"/>
                </a:lnTo>
                <a:lnTo>
                  <a:pt x="46367" y="20701"/>
                </a:lnTo>
                <a:lnTo>
                  <a:pt x="44894" y="22567"/>
                </a:lnTo>
                <a:lnTo>
                  <a:pt x="42011" y="24599"/>
                </a:lnTo>
                <a:lnTo>
                  <a:pt x="38480" y="26009"/>
                </a:lnTo>
                <a:lnTo>
                  <a:pt x="34950" y="27444"/>
                </a:lnTo>
                <a:lnTo>
                  <a:pt x="30810" y="28333"/>
                </a:lnTo>
                <a:lnTo>
                  <a:pt x="24053" y="28321"/>
                </a:lnTo>
                <a:lnTo>
                  <a:pt x="21374" y="27889"/>
                </a:lnTo>
                <a:lnTo>
                  <a:pt x="19024" y="27000"/>
                </a:lnTo>
                <a:lnTo>
                  <a:pt x="14300" y="25222"/>
                </a:lnTo>
                <a:lnTo>
                  <a:pt x="11175" y="31559"/>
                </a:lnTo>
                <a:lnTo>
                  <a:pt x="16522" y="33591"/>
                </a:lnTo>
                <a:lnTo>
                  <a:pt x="19824" y="34836"/>
                </a:lnTo>
                <a:lnTo>
                  <a:pt x="23342" y="35369"/>
                </a:lnTo>
                <a:lnTo>
                  <a:pt x="33477" y="35344"/>
                </a:lnTo>
                <a:lnTo>
                  <a:pt x="40068" y="33502"/>
                </a:lnTo>
                <a:lnTo>
                  <a:pt x="45275" y="30530"/>
                </a:lnTo>
                <a:lnTo>
                  <a:pt x="47878" y="29032"/>
                </a:lnTo>
                <a:lnTo>
                  <a:pt x="51866" y="25120"/>
                </a:lnTo>
                <a:lnTo>
                  <a:pt x="53568" y="22999"/>
                </a:lnTo>
                <a:lnTo>
                  <a:pt x="54775" y="20408"/>
                </a:lnTo>
                <a:lnTo>
                  <a:pt x="54787" y="14757"/>
                </a:lnTo>
                <a:lnTo>
                  <a:pt x="53568" y="11988"/>
                </a:lnTo>
                <a:lnTo>
                  <a:pt x="49326" y="7467"/>
                </a:lnTo>
                <a:lnTo>
                  <a:pt x="46342" y="5562"/>
                </a:lnTo>
                <a:lnTo>
                  <a:pt x="42453" y="3897"/>
                </a:lnTo>
                <a:lnTo>
                  <a:pt x="36753" y="1054"/>
                </a:lnTo>
                <a:lnTo>
                  <a:pt x="35775" y="736"/>
                </a:lnTo>
                <a:lnTo>
                  <a:pt x="32829" y="228"/>
                </a:lnTo>
                <a:lnTo>
                  <a:pt x="33604" y="7353"/>
                </a:lnTo>
                <a:lnTo>
                  <a:pt x="32029" y="7239"/>
                </a:lnTo>
                <a:close/>
              </a:path>
              <a:path w="54787" h="35369">
                <a:moveTo>
                  <a:pt x="1600" y="23660"/>
                </a:moveTo>
                <a:lnTo>
                  <a:pt x="4394" y="26403"/>
                </a:lnTo>
                <a:lnTo>
                  <a:pt x="7188" y="29184"/>
                </a:lnTo>
                <a:lnTo>
                  <a:pt x="11175" y="31559"/>
                </a:lnTo>
                <a:lnTo>
                  <a:pt x="14300" y="25222"/>
                </a:lnTo>
                <a:lnTo>
                  <a:pt x="11163" y="23215"/>
                </a:lnTo>
                <a:lnTo>
                  <a:pt x="7543" y="19583"/>
                </a:lnTo>
                <a:lnTo>
                  <a:pt x="7048" y="16929"/>
                </a:lnTo>
                <a:lnTo>
                  <a:pt x="8153" y="13906"/>
                </a:lnTo>
                <a:lnTo>
                  <a:pt x="11696" y="10452"/>
                </a:lnTo>
                <a:lnTo>
                  <a:pt x="14998" y="9156"/>
                </a:lnTo>
                <a:lnTo>
                  <a:pt x="18300" y="7861"/>
                </a:lnTo>
                <a:lnTo>
                  <a:pt x="22504" y="7048"/>
                </a:lnTo>
                <a:lnTo>
                  <a:pt x="27228" y="7048"/>
                </a:lnTo>
                <a:lnTo>
                  <a:pt x="32029" y="7239"/>
                </a:lnTo>
                <a:lnTo>
                  <a:pt x="33604" y="7353"/>
                </a:lnTo>
                <a:lnTo>
                  <a:pt x="32829" y="228"/>
                </a:lnTo>
                <a:lnTo>
                  <a:pt x="29959" y="0"/>
                </a:lnTo>
                <a:lnTo>
                  <a:pt x="19837" y="0"/>
                </a:lnTo>
                <a:lnTo>
                  <a:pt x="13360" y="1663"/>
                </a:lnTo>
                <a:lnTo>
                  <a:pt x="8470" y="4508"/>
                </a:lnTo>
                <a:lnTo>
                  <a:pt x="3962" y="7683"/>
                </a:lnTo>
                <a:lnTo>
                  <a:pt x="939" y="11836"/>
                </a:lnTo>
                <a:lnTo>
                  <a:pt x="0" y="14312"/>
                </a:lnTo>
                <a:lnTo>
                  <a:pt x="0" y="20332"/>
                </a:lnTo>
                <a:lnTo>
                  <a:pt x="1600" y="23660"/>
                </a:lnTo>
                <a:close/>
              </a:path>
              <a:path w="54787" h="35369">
                <a:moveTo>
                  <a:pt x="34582" y="7670"/>
                </a:moveTo>
                <a:lnTo>
                  <a:pt x="35178" y="4203"/>
                </a:lnTo>
                <a:lnTo>
                  <a:pt x="34065" y="7583"/>
                </a:lnTo>
                <a:lnTo>
                  <a:pt x="39408" y="10248"/>
                </a:lnTo>
                <a:lnTo>
                  <a:pt x="35178" y="4203"/>
                </a:lnTo>
                <a:lnTo>
                  <a:pt x="34582" y="7670"/>
                </a:lnTo>
                <a:close/>
              </a:path>
              <a:path w="54787" h="35369">
                <a:moveTo>
                  <a:pt x="40982" y="7099"/>
                </a:moveTo>
                <a:lnTo>
                  <a:pt x="42367" y="3860"/>
                </a:lnTo>
                <a:lnTo>
                  <a:pt x="39598" y="10337"/>
                </a:lnTo>
                <a:lnTo>
                  <a:pt x="42976" y="11772"/>
                </a:lnTo>
                <a:lnTo>
                  <a:pt x="42557" y="3949"/>
                </a:lnTo>
                <a:lnTo>
                  <a:pt x="42367" y="3860"/>
                </a:lnTo>
                <a:lnTo>
                  <a:pt x="40982" y="70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350385" y="1694756"/>
            <a:ext cx="86220" cy="268770"/>
          </a:xfrm>
          <a:custGeom>
            <a:avLst/>
            <a:gdLst/>
            <a:ahLst/>
            <a:cxnLst/>
            <a:rect l="l" t="t" r="r" b="b"/>
            <a:pathLst>
              <a:path w="86220" h="268770">
                <a:moveTo>
                  <a:pt x="203" y="52616"/>
                </a:moveTo>
                <a:lnTo>
                  <a:pt x="0" y="55257"/>
                </a:lnTo>
                <a:lnTo>
                  <a:pt x="889" y="56235"/>
                </a:lnTo>
                <a:lnTo>
                  <a:pt x="58280" y="119380"/>
                </a:lnTo>
                <a:lnTo>
                  <a:pt x="79248" y="265518"/>
                </a:lnTo>
                <a:lnTo>
                  <a:pt x="81305" y="268770"/>
                </a:lnTo>
                <a:lnTo>
                  <a:pt x="85166" y="268224"/>
                </a:lnTo>
                <a:lnTo>
                  <a:pt x="86220" y="264515"/>
                </a:lnTo>
                <a:lnTo>
                  <a:pt x="65087" y="117309"/>
                </a:lnTo>
                <a:lnTo>
                  <a:pt x="64211" y="115443"/>
                </a:lnTo>
                <a:lnTo>
                  <a:pt x="7556" y="53111"/>
                </a:lnTo>
                <a:lnTo>
                  <a:pt x="20307" y="19786"/>
                </a:lnTo>
                <a:lnTo>
                  <a:pt x="55156" y="6591"/>
                </a:lnTo>
                <a:lnTo>
                  <a:pt x="57886" y="3860"/>
                </a:lnTo>
                <a:lnTo>
                  <a:pt x="56502" y="228"/>
                </a:lnTo>
                <a:lnTo>
                  <a:pt x="52654" y="0"/>
                </a:lnTo>
                <a:lnTo>
                  <a:pt x="16332" y="13766"/>
                </a:lnTo>
                <a:lnTo>
                  <a:pt x="14300" y="15811"/>
                </a:lnTo>
                <a:lnTo>
                  <a:pt x="203" y="52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239535" y="1745159"/>
            <a:ext cx="118148" cy="134112"/>
          </a:xfrm>
          <a:custGeom>
            <a:avLst/>
            <a:gdLst/>
            <a:ahLst/>
            <a:cxnLst/>
            <a:rect l="l" t="t" r="r" b="b"/>
            <a:pathLst>
              <a:path w="118148" h="134112">
                <a:moveTo>
                  <a:pt x="342" y="128358"/>
                </a:moveTo>
                <a:lnTo>
                  <a:pt x="0" y="132207"/>
                </a:lnTo>
                <a:lnTo>
                  <a:pt x="3390" y="134112"/>
                </a:lnTo>
                <a:lnTo>
                  <a:pt x="6489" y="131813"/>
                </a:lnTo>
                <a:lnTo>
                  <a:pt x="46989" y="59715"/>
                </a:lnTo>
                <a:lnTo>
                  <a:pt x="47256" y="59118"/>
                </a:lnTo>
                <a:lnTo>
                  <a:pt x="61721" y="15887"/>
                </a:lnTo>
                <a:lnTo>
                  <a:pt x="114934" y="6946"/>
                </a:lnTo>
                <a:lnTo>
                  <a:pt x="118148" y="4800"/>
                </a:lnTo>
                <a:lnTo>
                  <a:pt x="117500" y="977"/>
                </a:lnTo>
                <a:lnTo>
                  <a:pt x="113766" y="0"/>
                </a:lnTo>
                <a:lnTo>
                  <a:pt x="58470" y="9283"/>
                </a:lnTo>
                <a:lnTo>
                  <a:pt x="55714" y="11645"/>
                </a:lnTo>
                <a:lnTo>
                  <a:pt x="40678" y="56565"/>
                </a:lnTo>
                <a:lnTo>
                  <a:pt x="342" y="128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029658" y="1675955"/>
            <a:ext cx="129425" cy="145313"/>
          </a:xfrm>
          <a:custGeom>
            <a:avLst/>
            <a:gdLst/>
            <a:ahLst/>
            <a:cxnLst/>
            <a:rect l="l" t="t" r="r" b="b"/>
            <a:pathLst>
              <a:path w="129425" h="145313">
                <a:moveTo>
                  <a:pt x="2882" y="145313"/>
                </a:moveTo>
                <a:lnTo>
                  <a:pt x="6413" y="143751"/>
                </a:lnTo>
                <a:lnTo>
                  <a:pt x="30949" y="116560"/>
                </a:lnTo>
                <a:lnTo>
                  <a:pt x="93560" y="116560"/>
                </a:lnTo>
                <a:lnTo>
                  <a:pt x="96202" y="115366"/>
                </a:lnTo>
                <a:lnTo>
                  <a:pt x="97053" y="112585"/>
                </a:lnTo>
                <a:lnTo>
                  <a:pt x="90182" y="59448"/>
                </a:lnTo>
                <a:lnTo>
                  <a:pt x="128638" y="6057"/>
                </a:lnTo>
                <a:lnTo>
                  <a:pt x="129425" y="2273"/>
                </a:lnTo>
                <a:lnTo>
                  <a:pt x="126263" y="0"/>
                </a:lnTo>
                <a:lnTo>
                  <a:pt x="122923" y="1943"/>
                </a:lnTo>
                <a:lnTo>
                  <a:pt x="83654" y="56451"/>
                </a:lnTo>
                <a:lnTo>
                  <a:pt x="83019" y="58966"/>
                </a:lnTo>
                <a:lnTo>
                  <a:pt x="89547" y="109512"/>
                </a:lnTo>
                <a:lnTo>
                  <a:pt x="29387" y="109512"/>
                </a:lnTo>
                <a:lnTo>
                  <a:pt x="26771" y="110680"/>
                </a:lnTo>
                <a:lnTo>
                  <a:pt x="1181" y="139026"/>
                </a:lnTo>
                <a:lnTo>
                  <a:pt x="0" y="142697"/>
                </a:lnTo>
                <a:lnTo>
                  <a:pt x="2882" y="1453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119287" y="1785219"/>
            <a:ext cx="56730" cy="132473"/>
          </a:xfrm>
          <a:custGeom>
            <a:avLst/>
            <a:gdLst/>
            <a:ahLst/>
            <a:cxnLst/>
            <a:rect l="l" t="t" r="r" b="b"/>
            <a:pathLst>
              <a:path w="56730" h="132473">
                <a:moveTo>
                  <a:pt x="2552" y="0"/>
                </a:moveTo>
                <a:lnTo>
                  <a:pt x="0" y="2920"/>
                </a:lnTo>
                <a:lnTo>
                  <a:pt x="1612" y="6426"/>
                </a:lnTo>
                <a:lnTo>
                  <a:pt x="40233" y="40081"/>
                </a:lnTo>
                <a:lnTo>
                  <a:pt x="49733" y="129146"/>
                </a:lnTo>
                <a:lnTo>
                  <a:pt x="51676" y="132473"/>
                </a:lnTo>
                <a:lnTo>
                  <a:pt x="55537" y="132067"/>
                </a:lnTo>
                <a:lnTo>
                  <a:pt x="56730" y="128396"/>
                </a:lnTo>
                <a:lnTo>
                  <a:pt x="47091" y="37960"/>
                </a:lnTo>
                <a:lnTo>
                  <a:pt x="45897" y="35686"/>
                </a:lnTo>
                <a:lnTo>
                  <a:pt x="6235" y="1117"/>
                </a:lnTo>
                <a:lnTo>
                  <a:pt x="25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572860" y="1671929"/>
            <a:ext cx="244614" cy="241769"/>
          </a:xfrm>
          <a:custGeom>
            <a:avLst/>
            <a:gdLst/>
            <a:ahLst/>
            <a:cxnLst/>
            <a:rect l="l" t="t" r="r" b="b"/>
            <a:pathLst>
              <a:path w="244614" h="241769">
                <a:moveTo>
                  <a:pt x="242011" y="235305"/>
                </a:moveTo>
                <a:lnTo>
                  <a:pt x="71107" y="161010"/>
                </a:lnTo>
                <a:lnTo>
                  <a:pt x="88150" y="133070"/>
                </a:lnTo>
                <a:lnTo>
                  <a:pt x="88658" y="129286"/>
                </a:lnTo>
                <a:lnTo>
                  <a:pt x="87033" y="128257"/>
                </a:lnTo>
                <a:lnTo>
                  <a:pt x="51917" y="105994"/>
                </a:lnTo>
                <a:lnTo>
                  <a:pt x="38392" y="23114"/>
                </a:lnTo>
                <a:lnTo>
                  <a:pt x="36830" y="20726"/>
                </a:lnTo>
                <a:lnTo>
                  <a:pt x="5943" y="596"/>
                </a:lnTo>
                <a:lnTo>
                  <a:pt x="2120" y="0"/>
                </a:lnTo>
                <a:lnTo>
                  <a:pt x="0" y="3251"/>
                </a:lnTo>
                <a:lnTo>
                  <a:pt x="2095" y="6502"/>
                </a:lnTo>
                <a:lnTo>
                  <a:pt x="31686" y="25781"/>
                </a:lnTo>
                <a:lnTo>
                  <a:pt x="45212" y="108686"/>
                </a:lnTo>
                <a:lnTo>
                  <a:pt x="46812" y="111099"/>
                </a:lnTo>
                <a:lnTo>
                  <a:pt x="80340" y="132346"/>
                </a:lnTo>
                <a:lnTo>
                  <a:pt x="62979" y="160782"/>
                </a:lnTo>
                <a:lnTo>
                  <a:pt x="62636" y="163677"/>
                </a:lnTo>
                <a:lnTo>
                  <a:pt x="64592" y="165849"/>
                </a:lnTo>
                <a:lnTo>
                  <a:pt x="239204" y="241769"/>
                </a:lnTo>
                <a:lnTo>
                  <a:pt x="243052" y="241731"/>
                </a:lnTo>
                <a:lnTo>
                  <a:pt x="244614" y="238163"/>
                </a:lnTo>
                <a:lnTo>
                  <a:pt x="242011" y="235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604252" y="1692082"/>
            <a:ext cx="158724" cy="31673"/>
          </a:xfrm>
          <a:custGeom>
            <a:avLst/>
            <a:gdLst/>
            <a:ahLst/>
            <a:cxnLst/>
            <a:rect l="l" t="t" r="r" b="b"/>
            <a:pathLst>
              <a:path w="158724" h="31673">
                <a:moveTo>
                  <a:pt x="110998" y="22796"/>
                </a:moveTo>
                <a:lnTo>
                  <a:pt x="112039" y="23190"/>
                </a:lnTo>
                <a:lnTo>
                  <a:pt x="154190" y="31673"/>
                </a:lnTo>
                <a:lnTo>
                  <a:pt x="157949" y="30822"/>
                </a:lnTo>
                <a:lnTo>
                  <a:pt x="158724" y="27012"/>
                </a:lnTo>
                <a:lnTo>
                  <a:pt x="155575" y="24777"/>
                </a:lnTo>
                <a:lnTo>
                  <a:pt x="113982" y="16395"/>
                </a:lnTo>
                <a:lnTo>
                  <a:pt x="85928" y="457"/>
                </a:lnTo>
                <a:lnTo>
                  <a:pt x="84188" y="0"/>
                </a:lnTo>
                <a:lnTo>
                  <a:pt x="3517" y="0"/>
                </a:lnTo>
                <a:lnTo>
                  <a:pt x="0" y="1587"/>
                </a:lnTo>
                <a:lnTo>
                  <a:pt x="0" y="5473"/>
                </a:lnTo>
                <a:lnTo>
                  <a:pt x="3517" y="7048"/>
                </a:lnTo>
                <a:lnTo>
                  <a:pt x="83261" y="7048"/>
                </a:lnTo>
                <a:lnTo>
                  <a:pt x="110998" y="227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2888004" y="1700695"/>
            <a:ext cx="123799" cy="86626"/>
          </a:xfrm>
          <a:custGeom>
            <a:avLst/>
            <a:gdLst/>
            <a:ahLst/>
            <a:cxnLst/>
            <a:rect l="l" t="t" r="r" b="b"/>
            <a:pathLst>
              <a:path w="123799" h="86626">
                <a:moveTo>
                  <a:pt x="82613" y="39408"/>
                </a:moveTo>
                <a:lnTo>
                  <a:pt x="83121" y="39052"/>
                </a:lnTo>
                <a:lnTo>
                  <a:pt x="105714" y="19075"/>
                </a:lnTo>
                <a:lnTo>
                  <a:pt x="121983" y="6489"/>
                </a:lnTo>
                <a:lnTo>
                  <a:pt x="123799" y="3073"/>
                </a:lnTo>
                <a:lnTo>
                  <a:pt x="121412" y="0"/>
                </a:lnTo>
                <a:lnTo>
                  <a:pt x="117665" y="914"/>
                </a:lnTo>
                <a:lnTo>
                  <a:pt x="101307" y="13576"/>
                </a:lnTo>
                <a:lnTo>
                  <a:pt x="101130" y="13716"/>
                </a:lnTo>
                <a:lnTo>
                  <a:pt x="78689" y="33566"/>
                </a:lnTo>
                <a:lnTo>
                  <a:pt x="12861" y="73637"/>
                </a:lnTo>
                <a:lnTo>
                  <a:pt x="12861" y="81878"/>
                </a:lnTo>
                <a:lnTo>
                  <a:pt x="82613" y="39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708880" y="1642856"/>
            <a:ext cx="576821" cy="84404"/>
          </a:xfrm>
          <a:custGeom>
            <a:avLst/>
            <a:gdLst/>
            <a:ahLst/>
            <a:cxnLst/>
            <a:rect l="l" t="t" r="r" b="b"/>
            <a:pathLst>
              <a:path w="576821" h="84404">
                <a:moveTo>
                  <a:pt x="181990" y="17983"/>
                </a:moveTo>
                <a:lnTo>
                  <a:pt x="183768" y="18186"/>
                </a:lnTo>
                <a:lnTo>
                  <a:pt x="340601" y="36106"/>
                </a:lnTo>
                <a:lnTo>
                  <a:pt x="572249" y="84404"/>
                </a:lnTo>
                <a:lnTo>
                  <a:pt x="576021" y="83578"/>
                </a:lnTo>
                <a:lnTo>
                  <a:pt x="576821" y="79781"/>
                </a:lnTo>
                <a:lnTo>
                  <a:pt x="573684" y="77520"/>
                </a:lnTo>
                <a:lnTo>
                  <a:pt x="341884" y="29171"/>
                </a:lnTo>
                <a:lnTo>
                  <a:pt x="341553" y="29121"/>
                </a:lnTo>
                <a:lnTo>
                  <a:pt x="187680" y="11544"/>
                </a:lnTo>
                <a:lnTo>
                  <a:pt x="187680" y="3505"/>
                </a:lnTo>
                <a:lnTo>
                  <a:pt x="186524" y="889"/>
                </a:lnTo>
                <a:lnTo>
                  <a:pt x="183807" y="0"/>
                </a:lnTo>
                <a:lnTo>
                  <a:pt x="3352" y="18681"/>
                </a:lnTo>
                <a:lnTo>
                  <a:pt x="0" y="20624"/>
                </a:lnTo>
                <a:lnTo>
                  <a:pt x="406" y="24485"/>
                </a:lnTo>
                <a:lnTo>
                  <a:pt x="4076" y="25692"/>
                </a:lnTo>
                <a:lnTo>
                  <a:pt x="180644" y="7404"/>
                </a:lnTo>
                <a:lnTo>
                  <a:pt x="180644" y="14693"/>
                </a:lnTo>
                <a:lnTo>
                  <a:pt x="181990" y="17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643240" y="1561825"/>
            <a:ext cx="532993" cy="78168"/>
          </a:xfrm>
          <a:custGeom>
            <a:avLst/>
            <a:gdLst/>
            <a:ahLst/>
            <a:cxnLst/>
            <a:rect l="l" t="t" r="r" b="b"/>
            <a:pathLst>
              <a:path w="532993" h="78168">
                <a:moveTo>
                  <a:pt x="529501" y="3517"/>
                </a:moveTo>
                <a:lnTo>
                  <a:pt x="339331" y="0"/>
                </a:lnTo>
                <a:lnTo>
                  <a:pt x="338150" y="177"/>
                </a:lnTo>
                <a:lnTo>
                  <a:pt x="286131" y="17513"/>
                </a:lnTo>
                <a:lnTo>
                  <a:pt x="216535" y="7073"/>
                </a:lnTo>
                <a:lnTo>
                  <a:pt x="214985" y="7188"/>
                </a:lnTo>
                <a:lnTo>
                  <a:pt x="2908" y="71424"/>
                </a:lnTo>
                <a:lnTo>
                  <a:pt x="0" y="73952"/>
                </a:lnTo>
                <a:lnTo>
                  <a:pt x="1130" y="77673"/>
                </a:lnTo>
                <a:lnTo>
                  <a:pt x="4953" y="78168"/>
                </a:lnTo>
                <a:lnTo>
                  <a:pt x="216268" y="14160"/>
                </a:lnTo>
                <a:lnTo>
                  <a:pt x="285915" y="24599"/>
                </a:lnTo>
                <a:lnTo>
                  <a:pt x="287553" y="24460"/>
                </a:lnTo>
                <a:lnTo>
                  <a:pt x="339813" y="7048"/>
                </a:lnTo>
                <a:lnTo>
                  <a:pt x="529374" y="10553"/>
                </a:lnTo>
                <a:lnTo>
                  <a:pt x="532930" y="9042"/>
                </a:lnTo>
                <a:lnTo>
                  <a:pt x="532993" y="5156"/>
                </a:lnTo>
                <a:lnTo>
                  <a:pt x="529501" y="35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507079" y="1681561"/>
            <a:ext cx="63271" cy="169418"/>
          </a:xfrm>
          <a:custGeom>
            <a:avLst/>
            <a:gdLst/>
            <a:ahLst/>
            <a:cxnLst/>
            <a:rect l="l" t="t" r="r" b="b"/>
            <a:pathLst>
              <a:path w="63271" h="169418">
                <a:moveTo>
                  <a:pt x="63271" y="164604"/>
                </a:moveTo>
                <a:lnTo>
                  <a:pt x="35102" y="58953"/>
                </a:lnTo>
                <a:lnTo>
                  <a:pt x="33566" y="56883"/>
                </a:lnTo>
                <a:lnTo>
                  <a:pt x="7048" y="40309"/>
                </a:lnTo>
                <a:lnTo>
                  <a:pt x="7048" y="3517"/>
                </a:lnTo>
                <a:lnTo>
                  <a:pt x="5461" y="0"/>
                </a:lnTo>
                <a:lnTo>
                  <a:pt x="1574" y="0"/>
                </a:lnTo>
                <a:lnTo>
                  <a:pt x="0" y="3517"/>
                </a:lnTo>
                <a:lnTo>
                  <a:pt x="0" y="42252"/>
                </a:lnTo>
                <a:lnTo>
                  <a:pt x="1651" y="45237"/>
                </a:lnTo>
                <a:lnTo>
                  <a:pt x="28651" y="62115"/>
                </a:lnTo>
                <a:lnTo>
                  <a:pt x="56464" y="166420"/>
                </a:lnTo>
                <a:lnTo>
                  <a:pt x="58902" y="169417"/>
                </a:lnTo>
                <a:lnTo>
                  <a:pt x="62661" y="168414"/>
                </a:lnTo>
                <a:lnTo>
                  <a:pt x="63271" y="164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450740" y="1699064"/>
            <a:ext cx="52806" cy="137528"/>
          </a:xfrm>
          <a:custGeom>
            <a:avLst/>
            <a:gdLst/>
            <a:ahLst/>
            <a:cxnLst/>
            <a:rect l="l" t="t" r="r" b="b"/>
            <a:pathLst>
              <a:path w="52806" h="137528">
                <a:moveTo>
                  <a:pt x="42354" y="55499"/>
                </a:moveTo>
                <a:lnTo>
                  <a:pt x="45770" y="134086"/>
                </a:lnTo>
                <a:lnTo>
                  <a:pt x="47498" y="137528"/>
                </a:lnTo>
                <a:lnTo>
                  <a:pt x="51384" y="137363"/>
                </a:lnTo>
                <a:lnTo>
                  <a:pt x="52806" y="133769"/>
                </a:lnTo>
                <a:lnTo>
                  <a:pt x="49288" y="52768"/>
                </a:lnTo>
                <a:lnTo>
                  <a:pt x="48272" y="50050"/>
                </a:lnTo>
                <a:lnTo>
                  <a:pt x="46888" y="49593"/>
                </a:lnTo>
                <a:lnTo>
                  <a:pt x="12217" y="38023"/>
                </a:lnTo>
                <a:lnTo>
                  <a:pt x="36918" y="24307"/>
                </a:lnTo>
                <a:lnTo>
                  <a:pt x="38722" y="21424"/>
                </a:lnTo>
                <a:lnTo>
                  <a:pt x="37249" y="18364"/>
                </a:lnTo>
                <a:lnTo>
                  <a:pt x="12598" y="762"/>
                </a:lnTo>
                <a:lnTo>
                  <a:pt x="8826" y="0"/>
                </a:lnTo>
                <a:lnTo>
                  <a:pt x="6553" y="3162"/>
                </a:lnTo>
                <a:lnTo>
                  <a:pt x="8509" y="6489"/>
                </a:lnTo>
                <a:lnTo>
                  <a:pt x="28625" y="20853"/>
                </a:lnTo>
                <a:lnTo>
                  <a:pt x="1803" y="35763"/>
                </a:lnTo>
                <a:lnTo>
                  <a:pt x="0" y="39166"/>
                </a:lnTo>
                <a:lnTo>
                  <a:pt x="1079" y="41744"/>
                </a:lnTo>
                <a:lnTo>
                  <a:pt x="2400" y="42176"/>
                </a:lnTo>
                <a:lnTo>
                  <a:pt x="42354" y="554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323506" y="12635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323506" y="12635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2913564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E4342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462694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E4342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4721848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0" y="0"/>
                </a:moveTo>
                <a:lnTo>
                  <a:pt x="100164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4721847" y="3247520"/>
            <a:ext cx="100164" cy="100164"/>
          </a:xfrm>
          <a:custGeom>
            <a:avLst/>
            <a:gdLst/>
            <a:ahLst/>
            <a:cxnLst/>
            <a:rect l="l" t="t" r="r" b="b"/>
            <a:pathLst>
              <a:path w="100164" h="100164">
                <a:moveTo>
                  <a:pt x="100164" y="0"/>
                </a:moveTo>
                <a:lnTo>
                  <a:pt x="0" y="100164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060855" y="3873577"/>
            <a:ext cx="2015998" cy="3162477"/>
          </a:xfrm>
          <a:custGeom>
            <a:avLst/>
            <a:gdLst/>
            <a:ahLst/>
            <a:cxnLst/>
            <a:rect l="l" t="t" r="r" b="b"/>
            <a:pathLst>
              <a:path w="2015998" h="3162477">
                <a:moveTo>
                  <a:pt x="0" y="3162477"/>
                </a:moveTo>
                <a:lnTo>
                  <a:pt x="2015998" y="3162477"/>
                </a:lnTo>
                <a:lnTo>
                  <a:pt x="2015998" y="0"/>
                </a:lnTo>
                <a:lnTo>
                  <a:pt x="0" y="0"/>
                </a:lnTo>
                <a:lnTo>
                  <a:pt x="0" y="3162477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963002" y="3873577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963006" y="3873569"/>
            <a:ext cx="2211717" cy="2463914"/>
          </a:xfrm>
          <a:custGeom>
            <a:avLst/>
            <a:gdLst/>
            <a:ahLst/>
            <a:cxnLst/>
            <a:rect l="l" t="t" r="r" b="b"/>
            <a:pathLst>
              <a:path w="2211717" h="2463914">
                <a:moveTo>
                  <a:pt x="99486" y="2385346"/>
                </a:moveTo>
                <a:lnTo>
                  <a:pt x="110050" y="2376915"/>
                </a:lnTo>
                <a:lnTo>
                  <a:pt x="120855" y="2368951"/>
                </a:lnTo>
                <a:lnTo>
                  <a:pt x="131934" y="2361599"/>
                </a:lnTo>
                <a:lnTo>
                  <a:pt x="143318" y="2355000"/>
                </a:lnTo>
                <a:lnTo>
                  <a:pt x="155041" y="2349297"/>
                </a:lnTo>
                <a:lnTo>
                  <a:pt x="167133" y="2344634"/>
                </a:lnTo>
                <a:lnTo>
                  <a:pt x="179629" y="2341154"/>
                </a:lnTo>
                <a:lnTo>
                  <a:pt x="192560" y="2339000"/>
                </a:lnTo>
                <a:lnTo>
                  <a:pt x="205143" y="2338311"/>
                </a:lnTo>
                <a:lnTo>
                  <a:pt x="218801" y="2338712"/>
                </a:lnTo>
                <a:lnTo>
                  <a:pt x="233893" y="2339831"/>
                </a:lnTo>
                <a:lnTo>
                  <a:pt x="250264" y="2341546"/>
                </a:lnTo>
                <a:lnTo>
                  <a:pt x="267760" y="2343731"/>
                </a:lnTo>
                <a:lnTo>
                  <a:pt x="286228" y="2346264"/>
                </a:lnTo>
                <a:lnTo>
                  <a:pt x="305513" y="2349019"/>
                </a:lnTo>
                <a:lnTo>
                  <a:pt x="325464" y="2351874"/>
                </a:lnTo>
                <a:lnTo>
                  <a:pt x="345925" y="2354704"/>
                </a:lnTo>
                <a:lnTo>
                  <a:pt x="366743" y="2357386"/>
                </a:lnTo>
                <a:lnTo>
                  <a:pt x="387764" y="2359794"/>
                </a:lnTo>
                <a:lnTo>
                  <a:pt x="408835" y="2361807"/>
                </a:lnTo>
                <a:lnTo>
                  <a:pt x="429802" y="2363299"/>
                </a:lnTo>
                <a:lnTo>
                  <a:pt x="450511" y="2364146"/>
                </a:lnTo>
                <a:lnTo>
                  <a:pt x="470808" y="2364225"/>
                </a:lnTo>
                <a:lnTo>
                  <a:pt x="490541" y="2363412"/>
                </a:lnTo>
                <a:lnTo>
                  <a:pt x="509554" y="2361583"/>
                </a:lnTo>
                <a:lnTo>
                  <a:pt x="527696" y="2358614"/>
                </a:lnTo>
                <a:lnTo>
                  <a:pt x="544811" y="2354380"/>
                </a:lnTo>
                <a:lnTo>
                  <a:pt x="560746" y="2348759"/>
                </a:lnTo>
                <a:lnTo>
                  <a:pt x="575348" y="2341625"/>
                </a:lnTo>
                <a:lnTo>
                  <a:pt x="589272" y="2333530"/>
                </a:lnTo>
                <a:lnTo>
                  <a:pt x="603250" y="2325162"/>
                </a:lnTo>
                <a:lnTo>
                  <a:pt x="617239" y="2316596"/>
                </a:lnTo>
                <a:lnTo>
                  <a:pt x="631193" y="2307906"/>
                </a:lnTo>
                <a:lnTo>
                  <a:pt x="645067" y="2299167"/>
                </a:lnTo>
                <a:lnTo>
                  <a:pt x="658818" y="2290452"/>
                </a:lnTo>
                <a:lnTo>
                  <a:pt x="672400" y="2281837"/>
                </a:lnTo>
                <a:lnTo>
                  <a:pt x="685770" y="2273396"/>
                </a:lnTo>
                <a:lnTo>
                  <a:pt x="698881" y="2265202"/>
                </a:lnTo>
                <a:lnTo>
                  <a:pt x="711690" y="2257331"/>
                </a:lnTo>
                <a:lnTo>
                  <a:pt x="724152" y="2249856"/>
                </a:lnTo>
                <a:lnTo>
                  <a:pt x="736223" y="2242853"/>
                </a:lnTo>
                <a:lnTo>
                  <a:pt x="747857" y="2236395"/>
                </a:lnTo>
                <a:lnTo>
                  <a:pt x="759010" y="2230557"/>
                </a:lnTo>
                <a:lnTo>
                  <a:pt x="769638" y="2225413"/>
                </a:lnTo>
                <a:lnTo>
                  <a:pt x="779696" y="2221037"/>
                </a:lnTo>
                <a:lnTo>
                  <a:pt x="789139" y="2217505"/>
                </a:lnTo>
                <a:lnTo>
                  <a:pt x="797922" y="2214889"/>
                </a:lnTo>
                <a:lnTo>
                  <a:pt x="806002" y="2213266"/>
                </a:lnTo>
                <a:lnTo>
                  <a:pt x="813333" y="2212708"/>
                </a:lnTo>
                <a:lnTo>
                  <a:pt x="824657" y="2211199"/>
                </a:lnTo>
                <a:lnTo>
                  <a:pt x="833423" y="2207068"/>
                </a:lnTo>
                <a:lnTo>
                  <a:pt x="840287" y="2200910"/>
                </a:lnTo>
                <a:lnTo>
                  <a:pt x="845906" y="2193319"/>
                </a:lnTo>
                <a:lnTo>
                  <a:pt x="850936" y="2184888"/>
                </a:lnTo>
                <a:lnTo>
                  <a:pt x="856034" y="2176212"/>
                </a:lnTo>
                <a:lnTo>
                  <a:pt x="861857" y="2167886"/>
                </a:lnTo>
                <a:lnTo>
                  <a:pt x="869061" y="2160503"/>
                </a:lnTo>
                <a:lnTo>
                  <a:pt x="878304" y="2154658"/>
                </a:lnTo>
                <a:lnTo>
                  <a:pt x="890241" y="2150944"/>
                </a:lnTo>
                <a:lnTo>
                  <a:pt x="902576" y="2149906"/>
                </a:lnTo>
                <a:lnTo>
                  <a:pt x="915607" y="2148551"/>
                </a:lnTo>
                <a:lnTo>
                  <a:pt x="928819" y="2144758"/>
                </a:lnTo>
                <a:lnTo>
                  <a:pt x="942079" y="2138941"/>
                </a:lnTo>
                <a:lnTo>
                  <a:pt x="955258" y="2131510"/>
                </a:lnTo>
                <a:lnTo>
                  <a:pt x="968224" y="2122878"/>
                </a:lnTo>
                <a:lnTo>
                  <a:pt x="980846" y="2113455"/>
                </a:lnTo>
                <a:lnTo>
                  <a:pt x="992992" y="2103655"/>
                </a:lnTo>
                <a:lnTo>
                  <a:pt x="1004533" y="2093888"/>
                </a:lnTo>
                <a:lnTo>
                  <a:pt x="1015337" y="2084567"/>
                </a:lnTo>
                <a:lnTo>
                  <a:pt x="1025272" y="2076103"/>
                </a:lnTo>
                <a:lnTo>
                  <a:pt x="1034208" y="2068907"/>
                </a:lnTo>
                <a:lnTo>
                  <a:pt x="1042013" y="2063392"/>
                </a:lnTo>
                <a:lnTo>
                  <a:pt x="1048558" y="2059969"/>
                </a:lnTo>
                <a:lnTo>
                  <a:pt x="1052969" y="2059012"/>
                </a:lnTo>
                <a:lnTo>
                  <a:pt x="1067177" y="2062475"/>
                </a:lnTo>
                <a:lnTo>
                  <a:pt x="1081745" y="2070654"/>
                </a:lnTo>
                <a:lnTo>
                  <a:pt x="1094488" y="2080231"/>
                </a:lnTo>
                <a:lnTo>
                  <a:pt x="1103223" y="2087892"/>
                </a:lnTo>
                <a:lnTo>
                  <a:pt x="1105865" y="2090419"/>
                </a:lnTo>
                <a:lnTo>
                  <a:pt x="1116443" y="2066272"/>
                </a:lnTo>
                <a:lnTo>
                  <a:pt x="1125119" y="2047298"/>
                </a:lnTo>
                <a:lnTo>
                  <a:pt x="1132517" y="2032875"/>
                </a:lnTo>
                <a:lnTo>
                  <a:pt x="1139260" y="2022379"/>
                </a:lnTo>
                <a:lnTo>
                  <a:pt x="1145973" y="2015185"/>
                </a:lnTo>
                <a:lnTo>
                  <a:pt x="1153279" y="2010670"/>
                </a:lnTo>
                <a:lnTo>
                  <a:pt x="1161802" y="2008210"/>
                </a:lnTo>
                <a:lnTo>
                  <a:pt x="1172165" y="2007180"/>
                </a:lnTo>
                <a:lnTo>
                  <a:pt x="1184993" y="2006958"/>
                </a:lnTo>
                <a:lnTo>
                  <a:pt x="1189316" y="2006955"/>
                </a:lnTo>
                <a:lnTo>
                  <a:pt x="1205928" y="2007576"/>
                </a:lnTo>
                <a:lnTo>
                  <a:pt x="1221524" y="2009098"/>
                </a:lnTo>
                <a:lnTo>
                  <a:pt x="1235995" y="2011008"/>
                </a:lnTo>
                <a:lnTo>
                  <a:pt x="1249232" y="2012794"/>
                </a:lnTo>
                <a:lnTo>
                  <a:pt x="1261125" y="2013942"/>
                </a:lnTo>
                <a:lnTo>
                  <a:pt x="1271564" y="2013942"/>
                </a:lnTo>
                <a:lnTo>
                  <a:pt x="1280442" y="2012279"/>
                </a:lnTo>
                <a:lnTo>
                  <a:pt x="1287647" y="2008442"/>
                </a:lnTo>
                <a:lnTo>
                  <a:pt x="1289304" y="2006955"/>
                </a:lnTo>
                <a:lnTo>
                  <a:pt x="1298458" y="1999309"/>
                </a:lnTo>
                <a:lnTo>
                  <a:pt x="1309783" y="1991390"/>
                </a:lnTo>
                <a:lnTo>
                  <a:pt x="1321753" y="1983047"/>
                </a:lnTo>
                <a:lnTo>
                  <a:pt x="1332843" y="1974129"/>
                </a:lnTo>
                <a:lnTo>
                  <a:pt x="1341525" y="1964483"/>
                </a:lnTo>
                <a:lnTo>
                  <a:pt x="1346276" y="1953959"/>
                </a:lnTo>
                <a:lnTo>
                  <a:pt x="1346733" y="1949526"/>
                </a:lnTo>
                <a:lnTo>
                  <a:pt x="1349706" y="1936342"/>
                </a:lnTo>
                <a:lnTo>
                  <a:pt x="1357152" y="1922028"/>
                </a:lnTo>
                <a:lnTo>
                  <a:pt x="1366859" y="1908131"/>
                </a:lnTo>
                <a:lnTo>
                  <a:pt x="1376615" y="1896203"/>
                </a:lnTo>
                <a:lnTo>
                  <a:pt x="1384210" y="1887791"/>
                </a:lnTo>
                <a:lnTo>
                  <a:pt x="1387436" y="1884438"/>
                </a:lnTo>
                <a:lnTo>
                  <a:pt x="1401862" y="1859962"/>
                </a:lnTo>
                <a:lnTo>
                  <a:pt x="1413554" y="1840191"/>
                </a:lnTo>
                <a:lnTo>
                  <a:pt x="1422917" y="1824507"/>
                </a:lnTo>
                <a:lnTo>
                  <a:pt x="1430353" y="1812290"/>
                </a:lnTo>
                <a:lnTo>
                  <a:pt x="1436267" y="1802922"/>
                </a:lnTo>
                <a:lnTo>
                  <a:pt x="1441063" y="1795783"/>
                </a:lnTo>
                <a:lnTo>
                  <a:pt x="1445142" y="1790255"/>
                </a:lnTo>
                <a:lnTo>
                  <a:pt x="1448910" y="1785719"/>
                </a:lnTo>
                <a:lnTo>
                  <a:pt x="1452770" y="1781555"/>
                </a:lnTo>
                <a:lnTo>
                  <a:pt x="1457125" y="1777145"/>
                </a:lnTo>
                <a:lnTo>
                  <a:pt x="1464250" y="1770254"/>
                </a:lnTo>
                <a:lnTo>
                  <a:pt x="1472763" y="1762518"/>
                </a:lnTo>
                <a:lnTo>
                  <a:pt x="1482962" y="1753750"/>
                </a:lnTo>
                <a:lnTo>
                  <a:pt x="1494398" y="1744511"/>
                </a:lnTo>
                <a:lnTo>
                  <a:pt x="1506623" y="1735361"/>
                </a:lnTo>
                <a:lnTo>
                  <a:pt x="1519190" y="1726861"/>
                </a:lnTo>
                <a:lnTo>
                  <a:pt x="1531649" y="1719571"/>
                </a:lnTo>
                <a:lnTo>
                  <a:pt x="1543552" y="1714050"/>
                </a:lnTo>
                <a:lnTo>
                  <a:pt x="1554451" y="1710859"/>
                </a:lnTo>
                <a:lnTo>
                  <a:pt x="1560334" y="1710296"/>
                </a:lnTo>
                <a:lnTo>
                  <a:pt x="1566845" y="1709456"/>
                </a:lnTo>
                <a:lnTo>
                  <a:pt x="1575382" y="1707059"/>
                </a:lnTo>
                <a:lnTo>
                  <a:pt x="1585652" y="1703290"/>
                </a:lnTo>
                <a:lnTo>
                  <a:pt x="1597362" y="1698332"/>
                </a:lnTo>
                <a:lnTo>
                  <a:pt x="1610217" y="1692371"/>
                </a:lnTo>
                <a:lnTo>
                  <a:pt x="1623923" y="1685590"/>
                </a:lnTo>
                <a:lnTo>
                  <a:pt x="1638187" y="1678173"/>
                </a:lnTo>
                <a:lnTo>
                  <a:pt x="1652714" y="1670305"/>
                </a:lnTo>
                <a:lnTo>
                  <a:pt x="1667211" y="1662171"/>
                </a:lnTo>
                <a:lnTo>
                  <a:pt x="1681384" y="1653954"/>
                </a:lnTo>
                <a:lnTo>
                  <a:pt x="1694939" y="1645839"/>
                </a:lnTo>
                <a:lnTo>
                  <a:pt x="1707582" y="1638010"/>
                </a:lnTo>
                <a:lnTo>
                  <a:pt x="1719019" y="1630651"/>
                </a:lnTo>
                <a:lnTo>
                  <a:pt x="1728957" y="1623947"/>
                </a:lnTo>
                <a:lnTo>
                  <a:pt x="1737101" y="1618081"/>
                </a:lnTo>
                <a:lnTo>
                  <a:pt x="1743157" y="1613239"/>
                </a:lnTo>
                <a:lnTo>
                  <a:pt x="1745437" y="1611134"/>
                </a:lnTo>
                <a:lnTo>
                  <a:pt x="1751173" y="1608115"/>
                </a:lnTo>
                <a:lnTo>
                  <a:pt x="1758944" y="1607962"/>
                </a:lnTo>
                <a:lnTo>
                  <a:pt x="1768411" y="1610216"/>
                </a:lnTo>
                <a:lnTo>
                  <a:pt x="1779232" y="1614416"/>
                </a:lnTo>
                <a:lnTo>
                  <a:pt x="1791069" y="1620104"/>
                </a:lnTo>
                <a:lnTo>
                  <a:pt x="1803580" y="1626820"/>
                </a:lnTo>
                <a:lnTo>
                  <a:pt x="1816426" y="1634105"/>
                </a:lnTo>
                <a:lnTo>
                  <a:pt x="1829267" y="1641498"/>
                </a:lnTo>
                <a:lnTo>
                  <a:pt x="1841762" y="1648540"/>
                </a:lnTo>
                <a:lnTo>
                  <a:pt x="1853572" y="1654772"/>
                </a:lnTo>
                <a:lnTo>
                  <a:pt x="1864357" y="1659733"/>
                </a:lnTo>
                <a:lnTo>
                  <a:pt x="1873776" y="1662966"/>
                </a:lnTo>
                <a:lnTo>
                  <a:pt x="1880958" y="1664017"/>
                </a:lnTo>
                <a:lnTo>
                  <a:pt x="1887679" y="1662470"/>
                </a:lnTo>
                <a:lnTo>
                  <a:pt x="1895538" y="1658124"/>
                </a:lnTo>
                <a:lnTo>
                  <a:pt x="1904377" y="1651422"/>
                </a:lnTo>
                <a:lnTo>
                  <a:pt x="1914039" y="1642808"/>
                </a:lnTo>
                <a:lnTo>
                  <a:pt x="1924364" y="1632724"/>
                </a:lnTo>
                <a:lnTo>
                  <a:pt x="1935195" y="1621614"/>
                </a:lnTo>
                <a:lnTo>
                  <a:pt x="1946373" y="1609921"/>
                </a:lnTo>
                <a:lnTo>
                  <a:pt x="1957740" y="1598088"/>
                </a:lnTo>
                <a:lnTo>
                  <a:pt x="1969138" y="1586557"/>
                </a:lnTo>
                <a:lnTo>
                  <a:pt x="1980408" y="1575773"/>
                </a:lnTo>
                <a:lnTo>
                  <a:pt x="1991393" y="1566179"/>
                </a:lnTo>
                <a:lnTo>
                  <a:pt x="2001933" y="1558216"/>
                </a:lnTo>
                <a:lnTo>
                  <a:pt x="2011871" y="1552330"/>
                </a:lnTo>
                <a:lnTo>
                  <a:pt x="2021049" y="1548962"/>
                </a:lnTo>
                <a:lnTo>
                  <a:pt x="2026386" y="1548333"/>
                </a:lnTo>
                <a:lnTo>
                  <a:pt x="2113847" y="1548333"/>
                </a:lnTo>
                <a:lnTo>
                  <a:pt x="2113847" y="0"/>
                </a:lnTo>
                <a:lnTo>
                  <a:pt x="97849" y="0"/>
                </a:lnTo>
                <a:lnTo>
                  <a:pt x="97849" y="2386729"/>
                </a:lnTo>
                <a:lnTo>
                  <a:pt x="99486" y="238534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963006" y="3873569"/>
            <a:ext cx="2211717" cy="2463914"/>
          </a:xfrm>
          <a:custGeom>
            <a:avLst/>
            <a:gdLst/>
            <a:ahLst/>
            <a:cxnLst/>
            <a:rect l="l" t="t" r="r" b="b"/>
            <a:pathLst>
              <a:path w="2211717" h="2463914">
                <a:moveTo>
                  <a:pt x="305513" y="2349019"/>
                </a:moveTo>
                <a:lnTo>
                  <a:pt x="286228" y="2346264"/>
                </a:lnTo>
                <a:lnTo>
                  <a:pt x="267760" y="2343731"/>
                </a:lnTo>
                <a:lnTo>
                  <a:pt x="250264" y="2341546"/>
                </a:lnTo>
                <a:lnTo>
                  <a:pt x="233893" y="2339831"/>
                </a:lnTo>
                <a:lnTo>
                  <a:pt x="218801" y="2338712"/>
                </a:lnTo>
                <a:lnTo>
                  <a:pt x="205143" y="2338311"/>
                </a:lnTo>
                <a:lnTo>
                  <a:pt x="192560" y="2339000"/>
                </a:lnTo>
                <a:lnTo>
                  <a:pt x="179629" y="2341154"/>
                </a:lnTo>
                <a:lnTo>
                  <a:pt x="167133" y="2344634"/>
                </a:lnTo>
                <a:lnTo>
                  <a:pt x="155041" y="2349297"/>
                </a:lnTo>
                <a:lnTo>
                  <a:pt x="143318" y="2355000"/>
                </a:lnTo>
                <a:lnTo>
                  <a:pt x="131934" y="2361599"/>
                </a:lnTo>
                <a:lnTo>
                  <a:pt x="120855" y="2368951"/>
                </a:lnTo>
                <a:lnTo>
                  <a:pt x="110050" y="2376915"/>
                </a:lnTo>
                <a:lnTo>
                  <a:pt x="99486" y="2385346"/>
                </a:lnTo>
                <a:lnTo>
                  <a:pt x="97849" y="2386729"/>
                </a:lnTo>
              </a:path>
              <a:path w="2211717" h="2463914">
                <a:moveTo>
                  <a:pt x="490541" y="2363412"/>
                </a:moveTo>
                <a:lnTo>
                  <a:pt x="509554" y="2361583"/>
                </a:lnTo>
                <a:lnTo>
                  <a:pt x="527696" y="2358614"/>
                </a:lnTo>
                <a:lnTo>
                  <a:pt x="544811" y="2354380"/>
                </a:lnTo>
                <a:lnTo>
                  <a:pt x="560746" y="2348759"/>
                </a:lnTo>
                <a:lnTo>
                  <a:pt x="575348" y="2341625"/>
                </a:lnTo>
                <a:lnTo>
                  <a:pt x="589272" y="2333530"/>
                </a:lnTo>
                <a:lnTo>
                  <a:pt x="603250" y="2325162"/>
                </a:lnTo>
                <a:lnTo>
                  <a:pt x="617239" y="2316596"/>
                </a:lnTo>
              </a:path>
              <a:path w="2211717" h="2463914">
                <a:moveTo>
                  <a:pt x="631193" y="2307906"/>
                </a:moveTo>
                <a:lnTo>
                  <a:pt x="645067" y="2299167"/>
                </a:lnTo>
                <a:lnTo>
                  <a:pt x="658818" y="2290452"/>
                </a:lnTo>
                <a:lnTo>
                  <a:pt x="672400" y="2281837"/>
                </a:lnTo>
                <a:lnTo>
                  <a:pt x="685770" y="2273396"/>
                </a:lnTo>
                <a:lnTo>
                  <a:pt x="698881" y="2265202"/>
                </a:lnTo>
              </a:path>
              <a:path w="2211717" h="2463914">
                <a:moveTo>
                  <a:pt x="305513" y="2349019"/>
                </a:moveTo>
                <a:lnTo>
                  <a:pt x="325464" y="2351874"/>
                </a:lnTo>
                <a:lnTo>
                  <a:pt x="345925" y="2354704"/>
                </a:lnTo>
              </a:path>
              <a:path w="2211717" h="2463914">
                <a:moveTo>
                  <a:pt x="366743" y="2357386"/>
                </a:moveTo>
                <a:lnTo>
                  <a:pt x="387764" y="2359794"/>
                </a:lnTo>
                <a:lnTo>
                  <a:pt x="408835" y="2361807"/>
                </a:lnTo>
                <a:lnTo>
                  <a:pt x="429802" y="2363299"/>
                </a:lnTo>
                <a:lnTo>
                  <a:pt x="450511" y="2364146"/>
                </a:lnTo>
                <a:lnTo>
                  <a:pt x="470808" y="2364225"/>
                </a:lnTo>
                <a:lnTo>
                  <a:pt x="490541" y="2363412"/>
                </a:lnTo>
              </a:path>
              <a:path w="2211717" h="2463914">
                <a:moveTo>
                  <a:pt x="698881" y="2265202"/>
                </a:moveTo>
                <a:lnTo>
                  <a:pt x="711690" y="2257331"/>
                </a:lnTo>
                <a:lnTo>
                  <a:pt x="724152" y="2249856"/>
                </a:lnTo>
                <a:lnTo>
                  <a:pt x="736223" y="2242853"/>
                </a:lnTo>
                <a:lnTo>
                  <a:pt x="747857" y="2236395"/>
                </a:lnTo>
              </a:path>
              <a:path w="2211717" h="2463914">
                <a:moveTo>
                  <a:pt x="759010" y="2230557"/>
                </a:moveTo>
                <a:lnTo>
                  <a:pt x="769638" y="2225413"/>
                </a:lnTo>
                <a:lnTo>
                  <a:pt x="779696" y="2221037"/>
                </a:lnTo>
                <a:lnTo>
                  <a:pt x="789139" y="2217505"/>
                </a:lnTo>
                <a:lnTo>
                  <a:pt x="797922" y="2214889"/>
                </a:lnTo>
                <a:lnTo>
                  <a:pt x="806002" y="2213266"/>
                </a:lnTo>
                <a:lnTo>
                  <a:pt x="813333" y="2212708"/>
                </a:lnTo>
                <a:lnTo>
                  <a:pt x="824657" y="2211199"/>
                </a:lnTo>
                <a:lnTo>
                  <a:pt x="833423" y="2207068"/>
                </a:lnTo>
                <a:lnTo>
                  <a:pt x="840287" y="2200910"/>
                </a:lnTo>
                <a:lnTo>
                  <a:pt x="845906" y="2193319"/>
                </a:lnTo>
                <a:lnTo>
                  <a:pt x="850936" y="2184888"/>
                </a:lnTo>
                <a:lnTo>
                  <a:pt x="856034" y="2176212"/>
                </a:lnTo>
                <a:lnTo>
                  <a:pt x="861857" y="2167886"/>
                </a:lnTo>
                <a:lnTo>
                  <a:pt x="869061" y="2160503"/>
                </a:lnTo>
                <a:lnTo>
                  <a:pt x="878304" y="2154658"/>
                </a:lnTo>
                <a:lnTo>
                  <a:pt x="890241" y="2150944"/>
                </a:lnTo>
                <a:lnTo>
                  <a:pt x="902576" y="2149906"/>
                </a:lnTo>
                <a:lnTo>
                  <a:pt x="915607" y="2148551"/>
                </a:lnTo>
                <a:lnTo>
                  <a:pt x="928819" y="2144758"/>
                </a:lnTo>
                <a:lnTo>
                  <a:pt x="942079" y="2138941"/>
                </a:lnTo>
                <a:lnTo>
                  <a:pt x="955258" y="2131510"/>
                </a:lnTo>
                <a:lnTo>
                  <a:pt x="968224" y="2122878"/>
                </a:lnTo>
                <a:lnTo>
                  <a:pt x="980846" y="2113455"/>
                </a:lnTo>
                <a:lnTo>
                  <a:pt x="992992" y="2103655"/>
                </a:lnTo>
                <a:lnTo>
                  <a:pt x="1004533" y="2093888"/>
                </a:lnTo>
                <a:lnTo>
                  <a:pt x="1015337" y="2084567"/>
                </a:lnTo>
              </a:path>
              <a:path w="2211717" h="2463914">
                <a:moveTo>
                  <a:pt x="1025272" y="2076103"/>
                </a:moveTo>
                <a:lnTo>
                  <a:pt x="1034208" y="2068907"/>
                </a:lnTo>
                <a:lnTo>
                  <a:pt x="1042013" y="2063392"/>
                </a:lnTo>
              </a:path>
              <a:path w="2211717" h="2463914">
                <a:moveTo>
                  <a:pt x="1048558" y="2059969"/>
                </a:moveTo>
                <a:lnTo>
                  <a:pt x="1052969" y="2059012"/>
                </a:lnTo>
                <a:lnTo>
                  <a:pt x="1067177" y="2062475"/>
                </a:lnTo>
              </a:path>
              <a:path w="2211717" h="2463914">
                <a:moveTo>
                  <a:pt x="1081745" y="2070654"/>
                </a:moveTo>
                <a:lnTo>
                  <a:pt x="1094488" y="2080231"/>
                </a:lnTo>
                <a:lnTo>
                  <a:pt x="1103223" y="2087892"/>
                </a:lnTo>
                <a:lnTo>
                  <a:pt x="1105865" y="2090419"/>
                </a:lnTo>
                <a:lnTo>
                  <a:pt x="1116443" y="2066272"/>
                </a:lnTo>
                <a:lnTo>
                  <a:pt x="1125119" y="2047298"/>
                </a:lnTo>
                <a:lnTo>
                  <a:pt x="1132517" y="2032875"/>
                </a:lnTo>
                <a:lnTo>
                  <a:pt x="1139260" y="2022379"/>
                </a:lnTo>
                <a:lnTo>
                  <a:pt x="1145973" y="2015185"/>
                </a:lnTo>
                <a:lnTo>
                  <a:pt x="1153279" y="2010670"/>
                </a:lnTo>
              </a:path>
              <a:path w="2211717" h="2463914">
                <a:moveTo>
                  <a:pt x="1161802" y="2008210"/>
                </a:moveTo>
                <a:lnTo>
                  <a:pt x="1172165" y="2007180"/>
                </a:lnTo>
                <a:lnTo>
                  <a:pt x="1184993" y="2006958"/>
                </a:lnTo>
                <a:lnTo>
                  <a:pt x="1189316" y="2006955"/>
                </a:lnTo>
                <a:lnTo>
                  <a:pt x="1205928" y="2007576"/>
                </a:lnTo>
                <a:lnTo>
                  <a:pt x="1221524" y="2009098"/>
                </a:lnTo>
                <a:lnTo>
                  <a:pt x="1235995" y="2011008"/>
                </a:lnTo>
                <a:lnTo>
                  <a:pt x="1249232" y="2012794"/>
                </a:lnTo>
                <a:lnTo>
                  <a:pt x="1261125" y="2013942"/>
                </a:lnTo>
                <a:lnTo>
                  <a:pt x="1271564" y="2013942"/>
                </a:lnTo>
                <a:lnTo>
                  <a:pt x="1280442" y="2012279"/>
                </a:lnTo>
                <a:lnTo>
                  <a:pt x="1287647" y="2008442"/>
                </a:lnTo>
                <a:lnTo>
                  <a:pt x="1289304" y="2006955"/>
                </a:lnTo>
                <a:lnTo>
                  <a:pt x="1298458" y="1999309"/>
                </a:lnTo>
                <a:lnTo>
                  <a:pt x="1309783" y="1991390"/>
                </a:lnTo>
                <a:lnTo>
                  <a:pt x="1321753" y="1983047"/>
                </a:lnTo>
                <a:lnTo>
                  <a:pt x="1332843" y="1974129"/>
                </a:lnTo>
                <a:lnTo>
                  <a:pt x="1341525" y="1964483"/>
                </a:lnTo>
                <a:lnTo>
                  <a:pt x="1346276" y="1953959"/>
                </a:lnTo>
                <a:lnTo>
                  <a:pt x="1346733" y="1949526"/>
                </a:lnTo>
                <a:lnTo>
                  <a:pt x="1349706" y="1936342"/>
                </a:lnTo>
                <a:lnTo>
                  <a:pt x="1357152" y="1922028"/>
                </a:lnTo>
                <a:lnTo>
                  <a:pt x="1366859" y="1908131"/>
                </a:lnTo>
                <a:lnTo>
                  <a:pt x="1376615" y="1896203"/>
                </a:lnTo>
                <a:lnTo>
                  <a:pt x="1384210" y="1887791"/>
                </a:lnTo>
                <a:lnTo>
                  <a:pt x="1387436" y="1884438"/>
                </a:lnTo>
                <a:lnTo>
                  <a:pt x="1401862" y="1859962"/>
                </a:lnTo>
                <a:lnTo>
                  <a:pt x="1413554" y="1840191"/>
                </a:lnTo>
                <a:lnTo>
                  <a:pt x="1422917" y="1824507"/>
                </a:lnTo>
                <a:lnTo>
                  <a:pt x="1430353" y="1812290"/>
                </a:lnTo>
                <a:lnTo>
                  <a:pt x="1436267" y="1802922"/>
                </a:lnTo>
                <a:lnTo>
                  <a:pt x="1441063" y="1795783"/>
                </a:lnTo>
                <a:lnTo>
                  <a:pt x="1445142" y="1790255"/>
                </a:lnTo>
                <a:lnTo>
                  <a:pt x="1448910" y="1785719"/>
                </a:lnTo>
                <a:lnTo>
                  <a:pt x="1452770" y="1781555"/>
                </a:lnTo>
                <a:lnTo>
                  <a:pt x="1457125" y="1777145"/>
                </a:lnTo>
                <a:lnTo>
                  <a:pt x="1464250" y="1770254"/>
                </a:lnTo>
                <a:lnTo>
                  <a:pt x="1472763" y="1762518"/>
                </a:lnTo>
                <a:lnTo>
                  <a:pt x="1482962" y="1753750"/>
                </a:lnTo>
                <a:lnTo>
                  <a:pt x="1494398" y="1744511"/>
                </a:lnTo>
                <a:lnTo>
                  <a:pt x="1506623" y="1735361"/>
                </a:lnTo>
                <a:lnTo>
                  <a:pt x="1519190" y="1726861"/>
                </a:lnTo>
                <a:lnTo>
                  <a:pt x="1531649" y="1719571"/>
                </a:lnTo>
                <a:lnTo>
                  <a:pt x="1543552" y="1714050"/>
                </a:lnTo>
                <a:lnTo>
                  <a:pt x="1554451" y="1710859"/>
                </a:lnTo>
                <a:lnTo>
                  <a:pt x="1560334" y="1710296"/>
                </a:lnTo>
                <a:lnTo>
                  <a:pt x="1566845" y="1709456"/>
                </a:lnTo>
                <a:lnTo>
                  <a:pt x="1575382" y="1707059"/>
                </a:lnTo>
                <a:lnTo>
                  <a:pt x="1585652" y="1703290"/>
                </a:lnTo>
                <a:lnTo>
                  <a:pt x="1597362" y="1698332"/>
                </a:lnTo>
                <a:lnTo>
                  <a:pt x="1610217" y="1692371"/>
                </a:lnTo>
                <a:lnTo>
                  <a:pt x="1623923" y="1685590"/>
                </a:lnTo>
              </a:path>
              <a:path w="2211717" h="2463914">
                <a:moveTo>
                  <a:pt x="1638187" y="1678173"/>
                </a:moveTo>
                <a:lnTo>
                  <a:pt x="1652714" y="1670305"/>
                </a:lnTo>
                <a:lnTo>
                  <a:pt x="1667211" y="1662171"/>
                </a:lnTo>
                <a:lnTo>
                  <a:pt x="1681384" y="1653954"/>
                </a:lnTo>
                <a:lnTo>
                  <a:pt x="1694939" y="1645839"/>
                </a:lnTo>
                <a:lnTo>
                  <a:pt x="1707582" y="1638010"/>
                </a:lnTo>
                <a:lnTo>
                  <a:pt x="1719019" y="1630651"/>
                </a:lnTo>
                <a:lnTo>
                  <a:pt x="1728957" y="1623947"/>
                </a:lnTo>
                <a:lnTo>
                  <a:pt x="1737101" y="1618081"/>
                </a:lnTo>
                <a:lnTo>
                  <a:pt x="1743157" y="1613239"/>
                </a:lnTo>
                <a:lnTo>
                  <a:pt x="1745437" y="1611134"/>
                </a:lnTo>
                <a:lnTo>
                  <a:pt x="1751173" y="1608115"/>
                </a:lnTo>
                <a:lnTo>
                  <a:pt x="1758944" y="1607962"/>
                </a:lnTo>
                <a:lnTo>
                  <a:pt x="1768411" y="1610216"/>
                </a:lnTo>
                <a:lnTo>
                  <a:pt x="1779232" y="1614416"/>
                </a:lnTo>
                <a:lnTo>
                  <a:pt x="1791069" y="1620104"/>
                </a:lnTo>
                <a:lnTo>
                  <a:pt x="1803580" y="1626820"/>
                </a:lnTo>
                <a:lnTo>
                  <a:pt x="1816426" y="1634105"/>
                </a:lnTo>
                <a:lnTo>
                  <a:pt x="1829267" y="1641498"/>
                </a:lnTo>
              </a:path>
              <a:path w="2211717" h="2463914">
                <a:moveTo>
                  <a:pt x="1841762" y="1648540"/>
                </a:moveTo>
                <a:lnTo>
                  <a:pt x="1853572" y="1654772"/>
                </a:lnTo>
                <a:lnTo>
                  <a:pt x="1864357" y="1659733"/>
                </a:lnTo>
                <a:lnTo>
                  <a:pt x="1873776" y="1662966"/>
                </a:lnTo>
                <a:lnTo>
                  <a:pt x="1880958" y="1664017"/>
                </a:lnTo>
                <a:lnTo>
                  <a:pt x="1887679" y="1662470"/>
                </a:lnTo>
                <a:lnTo>
                  <a:pt x="1895538" y="1658124"/>
                </a:lnTo>
              </a:path>
              <a:path w="2211717" h="2463914">
                <a:moveTo>
                  <a:pt x="1904377" y="1651422"/>
                </a:moveTo>
                <a:lnTo>
                  <a:pt x="1914039" y="1642808"/>
                </a:lnTo>
                <a:lnTo>
                  <a:pt x="1924364" y="1632724"/>
                </a:lnTo>
                <a:lnTo>
                  <a:pt x="1935195" y="1621614"/>
                </a:lnTo>
                <a:lnTo>
                  <a:pt x="1946373" y="1609921"/>
                </a:lnTo>
                <a:lnTo>
                  <a:pt x="1957740" y="1598088"/>
                </a:lnTo>
                <a:lnTo>
                  <a:pt x="1969138" y="1586557"/>
                </a:lnTo>
                <a:lnTo>
                  <a:pt x="1980408" y="1575773"/>
                </a:lnTo>
                <a:lnTo>
                  <a:pt x="1991393" y="1566179"/>
                </a:lnTo>
                <a:lnTo>
                  <a:pt x="2001933" y="1558216"/>
                </a:lnTo>
                <a:lnTo>
                  <a:pt x="2011871" y="1552330"/>
                </a:lnTo>
                <a:lnTo>
                  <a:pt x="2021049" y="1548962"/>
                </a:lnTo>
                <a:lnTo>
                  <a:pt x="2026386" y="1548333"/>
                </a:lnTo>
                <a:lnTo>
                  <a:pt x="2113847" y="1548333"/>
                </a:lnTo>
              </a:path>
              <a:path w="2211717" h="2463914">
                <a:moveTo>
                  <a:pt x="2113847" y="0"/>
                </a:moveTo>
                <a:lnTo>
                  <a:pt x="9784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963006" y="5167384"/>
            <a:ext cx="2211717" cy="846175"/>
          </a:xfrm>
          <a:custGeom>
            <a:avLst/>
            <a:gdLst/>
            <a:ahLst/>
            <a:cxnLst/>
            <a:rect l="l" t="t" r="r" b="b"/>
            <a:pathLst>
              <a:path w="2211717" h="846175">
                <a:moveTo>
                  <a:pt x="2113847" y="94310"/>
                </a:moveTo>
                <a:lnTo>
                  <a:pt x="2113847" y="33348"/>
                </a:lnTo>
                <a:lnTo>
                  <a:pt x="97849" y="720288"/>
                </a:lnTo>
                <a:lnTo>
                  <a:pt x="97849" y="811371"/>
                </a:lnTo>
                <a:lnTo>
                  <a:pt x="2113847" y="9431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963006" y="5167384"/>
            <a:ext cx="2211717" cy="846175"/>
          </a:xfrm>
          <a:custGeom>
            <a:avLst/>
            <a:gdLst/>
            <a:ahLst/>
            <a:cxnLst/>
            <a:rect l="l" t="t" r="r" b="b"/>
            <a:pathLst>
              <a:path w="2211717" h="846175">
                <a:moveTo>
                  <a:pt x="2113847" y="33348"/>
                </a:moveTo>
                <a:lnTo>
                  <a:pt x="97849" y="720288"/>
                </a:lnTo>
              </a:path>
              <a:path w="2211717" h="846175">
                <a:moveTo>
                  <a:pt x="97849" y="811371"/>
                </a:moveTo>
                <a:lnTo>
                  <a:pt x="2113847" y="943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243650" y="5090429"/>
            <a:ext cx="931075" cy="358800"/>
          </a:xfrm>
          <a:custGeom>
            <a:avLst/>
            <a:gdLst/>
            <a:ahLst/>
            <a:cxnLst/>
            <a:rect l="l" t="t" r="r" b="b"/>
            <a:pathLst>
              <a:path w="931075" h="358800">
                <a:moveTo>
                  <a:pt x="833203" y="110311"/>
                </a:moveTo>
                <a:lnTo>
                  <a:pt x="833203" y="1679"/>
                </a:lnTo>
                <a:lnTo>
                  <a:pt x="827900" y="0"/>
                </a:lnTo>
                <a:lnTo>
                  <a:pt x="0" y="242531"/>
                </a:lnTo>
                <a:lnTo>
                  <a:pt x="103962" y="358800"/>
                </a:lnTo>
                <a:lnTo>
                  <a:pt x="833203" y="11031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243650" y="5090429"/>
            <a:ext cx="931075" cy="358800"/>
          </a:xfrm>
          <a:custGeom>
            <a:avLst/>
            <a:gdLst/>
            <a:ahLst/>
            <a:cxnLst/>
            <a:rect l="l" t="t" r="r" b="b"/>
            <a:pathLst>
              <a:path w="931075" h="358800">
                <a:moveTo>
                  <a:pt x="833203" y="1679"/>
                </a:moveTo>
                <a:lnTo>
                  <a:pt x="827900" y="0"/>
                </a:lnTo>
                <a:lnTo>
                  <a:pt x="0" y="242531"/>
                </a:lnTo>
                <a:lnTo>
                  <a:pt x="103962" y="358800"/>
                </a:lnTo>
                <a:lnTo>
                  <a:pt x="833203" y="1103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071545" y="50904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071545" y="4497660"/>
            <a:ext cx="0" cy="592772"/>
          </a:xfrm>
          <a:custGeom>
            <a:avLst/>
            <a:gdLst/>
            <a:ahLst/>
            <a:cxnLst/>
            <a:rect l="l" t="t" r="r" b="b"/>
            <a:pathLst>
              <a:path h="592772">
                <a:moveTo>
                  <a:pt x="0" y="592772"/>
                </a:move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341910" y="4457216"/>
            <a:ext cx="832815" cy="138188"/>
          </a:xfrm>
          <a:custGeom>
            <a:avLst/>
            <a:gdLst/>
            <a:ahLst/>
            <a:cxnLst/>
            <a:rect l="l" t="t" r="r" b="b"/>
            <a:pathLst>
              <a:path w="832815" h="138188">
                <a:moveTo>
                  <a:pt x="734943" y="44493"/>
                </a:moveTo>
                <a:lnTo>
                  <a:pt x="734943" y="11090"/>
                </a:lnTo>
                <a:lnTo>
                  <a:pt x="0" y="94373"/>
                </a:lnTo>
                <a:lnTo>
                  <a:pt x="0" y="138188"/>
                </a:lnTo>
                <a:lnTo>
                  <a:pt x="734943" y="44493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341910" y="4457216"/>
            <a:ext cx="832815" cy="138188"/>
          </a:xfrm>
          <a:custGeom>
            <a:avLst/>
            <a:gdLst/>
            <a:ahLst/>
            <a:cxnLst/>
            <a:rect l="l" t="t" r="r" b="b"/>
            <a:pathLst>
              <a:path w="832815" h="138188">
                <a:moveTo>
                  <a:pt x="734943" y="11090"/>
                </a:moveTo>
                <a:lnTo>
                  <a:pt x="0" y="94373"/>
                </a:lnTo>
                <a:lnTo>
                  <a:pt x="0" y="138188"/>
                </a:lnTo>
                <a:lnTo>
                  <a:pt x="734943" y="444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335178" y="4428557"/>
            <a:ext cx="839546" cy="123024"/>
          </a:xfrm>
          <a:custGeom>
            <a:avLst/>
            <a:gdLst/>
            <a:ahLst/>
            <a:cxnLst/>
            <a:rect l="l" t="t" r="r" b="b"/>
            <a:pathLst>
              <a:path w="839546" h="123024">
                <a:moveTo>
                  <a:pt x="741674" y="39741"/>
                </a:moveTo>
                <a:lnTo>
                  <a:pt x="741674" y="3335"/>
                </a:lnTo>
                <a:lnTo>
                  <a:pt x="709523" y="0"/>
                </a:lnTo>
                <a:lnTo>
                  <a:pt x="0" y="64046"/>
                </a:lnTo>
                <a:lnTo>
                  <a:pt x="6731" y="123024"/>
                </a:lnTo>
                <a:lnTo>
                  <a:pt x="741674" y="3974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335178" y="4428557"/>
            <a:ext cx="839546" cy="123024"/>
          </a:xfrm>
          <a:custGeom>
            <a:avLst/>
            <a:gdLst/>
            <a:ahLst/>
            <a:cxnLst/>
            <a:rect l="l" t="t" r="r" b="b"/>
            <a:pathLst>
              <a:path w="839546" h="123024">
                <a:moveTo>
                  <a:pt x="741674" y="3335"/>
                </a:moveTo>
                <a:lnTo>
                  <a:pt x="709523" y="0"/>
                </a:lnTo>
                <a:lnTo>
                  <a:pt x="0" y="64046"/>
                </a:lnTo>
                <a:lnTo>
                  <a:pt x="6731" y="123024"/>
                </a:lnTo>
                <a:lnTo>
                  <a:pt x="741674" y="3974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357080" y="3873572"/>
            <a:ext cx="687616" cy="617054"/>
          </a:xfrm>
          <a:custGeom>
            <a:avLst/>
            <a:gdLst/>
            <a:ahLst/>
            <a:cxnLst/>
            <a:rect l="l" t="t" r="r" b="b"/>
            <a:pathLst>
              <a:path w="687616" h="617054">
                <a:moveTo>
                  <a:pt x="687616" y="554990"/>
                </a:moveTo>
                <a:lnTo>
                  <a:pt x="687616" y="0"/>
                </a:lnTo>
                <a:lnTo>
                  <a:pt x="0" y="0"/>
                </a:lnTo>
                <a:lnTo>
                  <a:pt x="0" y="617054"/>
                </a:lnTo>
                <a:lnTo>
                  <a:pt x="687616" y="55499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357080" y="3873572"/>
            <a:ext cx="687616" cy="617054"/>
          </a:xfrm>
          <a:custGeom>
            <a:avLst/>
            <a:gdLst/>
            <a:ahLst/>
            <a:cxnLst/>
            <a:rect l="l" t="t" r="r" b="b"/>
            <a:pathLst>
              <a:path w="687616" h="617054">
                <a:moveTo>
                  <a:pt x="687616" y="554990"/>
                </a:moveTo>
                <a:lnTo>
                  <a:pt x="687616" y="0"/>
                </a:lnTo>
                <a:lnTo>
                  <a:pt x="0" y="0"/>
                </a:lnTo>
                <a:lnTo>
                  <a:pt x="0" y="617054"/>
                </a:lnTo>
                <a:lnTo>
                  <a:pt x="687616" y="55499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357090" y="3873573"/>
            <a:ext cx="653897" cy="536448"/>
          </a:xfrm>
          <a:custGeom>
            <a:avLst/>
            <a:gdLst/>
            <a:ahLst/>
            <a:cxnLst/>
            <a:rect l="l" t="t" r="r" b="b"/>
            <a:pathLst>
              <a:path w="653897" h="536448">
                <a:moveTo>
                  <a:pt x="653897" y="0"/>
                </a:moveTo>
                <a:lnTo>
                  <a:pt x="0" y="0"/>
                </a:lnTo>
                <a:lnTo>
                  <a:pt x="0" y="536448"/>
                </a:lnTo>
                <a:lnTo>
                  <a:pt x="653897" y="489267"/>
                </a:lnTo>
                <a:lnTo>
                  <a:pt x="653897" y="0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357090" y="3873573"/>
            <a:ext cx="653897" cy="536448"/>
          </a:xfrm>
          <a:custGeom>
            <a:avLst/>
            <a:gdLst/>
            <a:ahLst/>
            <a:cxnLst/>
            <a:rect l="l" t="t" r="r" b="b"/>
            <a:pathLst>
              <a:path w="653897" h="536448">
                <a:moveTo>
                  <a:pt x="653897" y="0"/>
                </a:moveTo>
                <a:lnTo>
                  <a:pt x="653897" y="489267"/>
                </a:lnTo>
                <a:lnTo>
                  <a:pt x="0" y="536448"/>
                </a:lnTo>
                <a:lnTo>
                  <a:pt x="0" y="0"/>
                </a:lnTo>
                <a:lnTo>
                  <a:pt x="653897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518884" y="3872408"/>
            <a:ext cx="0" cy="527761"/>
          </a:xfrm>
          <a:custGeom>
            <a:avLst/>
            <a:gdLst/>
            <a:ahLst/>
            <a:cxnLst/>
            <a:rect l="l" t="t" r="r" b="b"/>
            <a:pathLst>
              <a:path h="527761">
                <a:moveTo>
                  <a:pt x="0" y="0"/>
                </a:moveTo>
                <a:lnTo>
                  <a:pt x="0" y="527761"/>
                </a:lnTo>
              </a:path>
            </a:pathLst>
          </a:custGeom>
          <a:ln w="51803">
            <a:solidFill>
              <a:srgbClr val="ECEC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493619" y="3872408"/>
            <a:ext cx="50533" cy="527761"/>
          </a:xfrm>
          <a:custGeom>
            <a:avLst/>
            <a:gdLst/>
            <a:ahLst/>
            <a:cxnLst/>
            <a:rect l="l" t="t" r="r" b="b"/>
            <a:pathLst>
              <a:path w="50533" h="527761">
                <a:moveTo>
                  <a:pt x="0" y="527761"/>
                </a:moveTo>
                <a:lnTo>
                  <a:pt x="50533" y="527761"/>
                </a:lnTo>
                <a:lnTo>
                  <a:pt x="50533" y="0"/>
                </a:lnTo>
                <a:lnTo>
                  <a:pt x="0" y="0"/>
                </a:lnTo>
                <a:lnTo>
                  <a:pt x="0" y="5277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221556" y="3873579"/>
            <a:ext cx="146862" cy="1618589"/>
          </a:xfrm>
          <a:custGeom>
            <a:avLst/>
            <a:gdLst/>
            <a:ahLst/>
            <a:cxnLst/>
            <a:rect l="l" t="t" r="r" b="b"/>
            <a:pathLst>
              <a:path w="146862" h="1618589">
                <a:moveTo>
                  <a:pt x="146862" y="1568551"/>
                </a:moveTo>
                <a:lnTo>
                  <a:pt x="146862" y="0"/>
                </a:lnTo>
                <a:lnTo>
                  <a:pt x="0" y="0"/>
                </a:lnTo>
                <a:lnTo>
                  <a:pt x="0" y="1618589"/>
                </a:lnTo>
                <a:lnTo>
                  <a:pt x="146862" y="1568551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221556" y="3873579"/>
            <a:ext cx="146862" cy="1618589"/>
          </a:xfrm>
          <a:custGeom>
            <a:avLst/>
            <a:gdLst/>
            <a:ahLst/>
            <a:cxnLst/>
            <a:rect l="l" t="t" r="r" b="b"/>
            <a:pathLst>
              <a:path w="146862" h="1618589">
                <a:moveTo>
                  <a:pt x="146862" y="1568551"/>
                </a:moveTo>
                <a:lnTo>
                  <a:pt x="0" y="1618589"/>
                </a:lnTo>
                <a:lnTo>
                  <a:pt x="0" y="0"/>
                </a:lnTo>
                <a:lnTo>
                  <a:pt x="146862" y="0"/>
                </a:lnTo>
                <a:lnTo>
                  <a:pt x="146862" y="156855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933254" y="3873577"/>
            <a:ext cx="288302" cy="1618589"/>
          </a:xfrm>
          <a:custGeom>
            <a:avLst/>
            <a:gdLst/>
            <a:ahLst/>
            <a:cxnLst/>
            <a:rect l="l" t="t" r="r" b="b"/>
            <a:pathLst>
              <a:path w="288302" h="1618589">
                <a:moveTo>
                  <a:pt x="288302" y="1618589"/>
                </a:moveTo>
                <a:lnTo>
                  <a:pt x="288302" y="0"/>
                </a:lnTo>
                <a:lnTo>
                  <a:pt x="0" y="0"/>
                </a:lnTo>
                <a:lnTo>
                  <a:pt x="0" y="1525625"/>
                </a:lnTo>
                <a:lnTo>
                  <a:pt x="288302" y="1618589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933254" y="3873577"/>
            <a:ext cx="288302" cy="1618589"/>
          </a:xfrm>
          <a:custGeom>
            <a:avLst/>
            <a:gdLst/>
            <a:ahLst/>
            <a:cxnLst/>
            <a:rect l="l" t="t" r="r" b="b"/>
            <a:pathLst>
              <a:path w="288302" h="1618589">
                <a:moveTo>
                  <a:pt x="288302" y="1618589"/>
                </a:moveTo>
                <a:lnTo>
                  <a:pt x="0" y="1525625"/>
                </a:lnTo>
                <a:lnTo>
                  <a:pt x="0" y="0"/>
                </a:lnTo>
                <a:lnTo>
                  <a:pt x="288302" y="0"/>
                </a:lnTo>
                <a:lnTo>
                  <a:pt x="288302" y="16185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963004" y="3873573"/>
            <a:ext cx="970254" cy="1799018"/>
          </a:xfrm>
          <a:custGeom>
            <a:avLst/>
            <a:gdLst/>
            <a:ahLst/>
            <a:cxnLst/>
            <a:rect l="l" t="t" r="r" b="b"/>
            <a:pathLst>
              <a:path w="970254" h="1799018">
                <a:moveTo>
                  <a:pt x="970254" y="1525638"/>
                </a:moveTo>
                <a:lnTo>
                  <a:pt x="970254" y="0"/>
                </a:lnTo>
                <a:lnTo>
                  <a:pt x="97850" y="0"/>
                </a:lnTo>
                <a:lnTo>
                  <a:pt x="97850" y="1771447"/>
                </a:lnTo>
                <a:lnTo>
                  <a:pt x="970254" y="1525638"/>
                </a:lnTo>
                <a:close/>
              </a:path>
            </a:pathLst>
          </a:custGeom>
          <a:solidFill>
            <a:srgbClr val="B1B2B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963004" y="3873573"/>
            <a:ext cx="970254" cy="1799018"/>
          </a:xfrm>
          <a:custGeom>
            <a:avLst/>
            <a:gdLst/>
            <a:ahLst/>
            <a:cxnLst/>
            <a:rect l="l" t="t" r="r" b="b"/>
            <a:pathLst>
              <a:path w="970254" h="1799018">
                <a:moveTo>
                  <a:pt x="970254" y="1525638"/>
                </a:moveTo>
                <a:lnTo>
                  <a:pt x="970254" y="0"/>
                </a:lnTo>
                <a:lnTo>
                  <a:pt x="97850" y="0"/>
                </a:lnTo>
              </a:path>
              <a:path w="970254" h="1799018">
                <a:moveTo>
                  <a:pt x="97850" y="1771447"/>
                </a:moveTo>
                <a:lnTo>
                  <a:pt x="970254" y="15256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558961" y="4579141"/>
            <a:ext cx="293357" cy="868328"/>
          </a:xfrm>
          <a:custGeom>
            <a:avLst/>
            <a:gdLst/>
            <a:ahLst/>
            <a:cxnLst/>
            <a:rect l="l" t="t" r="r" b="b"/>
            <a:pathLst>
              <a:path w="293357" h="868328">
                <a:moveTo>
                  <a:pt x="6228" y="29577"/>
                </a:moveTo>
                <a:lnTo>
                  <a:pt x="10263" y="41530"/>
                </a:lnTo>
                <a:lnTo>
                  <a:pt x="14248" y="53671"/>
                </a:lnTo>
                <a:lnTo>
                  <a:pt x="18034" y="66120"/>
                </a:lnTo>
                <a:lnTo>
                  <a:pt x="19543" y="71334"/>
                </a:lnTo>
                <a:lnTo>
                  <a:pt x="23115" y="83608"/>
                </a:lnTo>
                <a:lnTo>
                  <a:pt x="26652" y="95784"/>
                </a:lnTo>
                <a:lnTo>
                  <a:pt x="30127" y="107926"/>
                </a:lnTo>
                <a:lnTo>
                  <a:pt x="33515" y="120098"/>
                </a:lnTo>
                <a:lnTo>
                  <a:pt x="36791" y="132363"/>
                </a:lnTo>
                <a:lnTo>
                  <a:pt x="38084" y="137322"/>
                </a:lnTo>
                <a:lnTo>
                  <a:pt x="41302" y="149579"/>
                </a:lnTo>
                <a:lnTo>
                  <a:pt x="44547" y="161930"/>
                </a:lnTo>
                <a:lnTo>
                  <a:pt x="47767" y="174308"/>
                </a:lnTo>
                <a:lnTo>
                  <a:pt x="50910" y="186644"/>
                </a:lnTo>
                <a:lnTo>
                  <a:pt x="53924" y="198873"/>
                </a:lnTo>
                <a:lnTo>
                  <a:pt x="56126" y="207878"/>
                </a:lnTo>
                <a:lnTo>
                  <a:pt x="59325" y="220487"/>
                </a:lnTo>
                <a:lnTo>
                  <a:pt x="62597" y="232941"/>
                </a:lnTo>
                <a:lnTo>
                  <a:pt x="65924" y="245266"/>
                </a:lnTo>
                <a:lnTo>
                  <a:pt x="69286" y="257485"/>
                </a:lnTo>
                <a:lnTo>
                  <a:pt x="72665" y="269625"/>
                </a:lnTo>
                <a:lnTo>
                  <a:pt x="76041" y="281711"/>
                </a:lnTo>
                <a:lnTo>
                  <a:pt x="79396" y="293769"/>
                </a:lnTo>
                <a:lnTo>
                  <a:pt x="82711" y="305822"/>
                </a:lnTo>
                <a:lnTo>
                  <a:pt x="85966" y="317898"/>
                </a:lnTo>
                <a:lnTo>
                  <a:pt x="87241" y="322721"/>
                </a:lnTo>
                <a:lnTo>
                  <a:pt x="90479" y="334948"/>
                </a:lnTo>
                <a:lnTo>
                  <a:pt x="93857" y="347428"/>
                </a:lnTo>
                <a:lnTo>
                  <a:pt x="97332" y="359681"/>
                </a:lnTo>
                <a:lnTo>
                  <a:pt x="98336" y="363223"/>
                </a:lnTo>
                <a:lnTo>
                  <a:pt x="101419" y="375230"/>
                </a:lnTo>
                <a:lnTo>
                  <a:pt x="104507" y="387913"/>
                </a:lnTo>
                <a:lnTo>
                  <a:pt x="107759" y="400499"/>
                </a:lnTo>
                <a:lnTo>
                  <a:pt x="107799" y="400641"/>
                </a:lnTo>
                <a:lnTo>
                  <a:pt x="111262" y="412901"/>
                </a:lnTo>
                <a:lnTo>
                  <a:pt x="114642" y="425238"/>
                </a:lnTo>
                <a:lnTo>
                  <a:pt x="120981" y="447325"/>
                </a:lnTo>
                <a:lnTo>
                  <a:pt x="125788" y="462749"/>
                </a:lnTo>
                <a:lnTo>
                  <a:pt x="131523" y="480629"/>
                </a:lnTo>
                <a:lnTo>
                  <a:pt x="138065" y="500616"/>
                </a:lnTo>
                <a:lnTo>
                  <a:pt x="145293" y="522362"/>
                </a:lnTo>
                <a:lnTo>
                  <a:pt x="153084" y="545517"/>
                </a:lnTo>
                <a:lnTo>
                  <a:pt x="161316" y="569734"/>
                </a:lnTo>
                <a:lnTo>
                  <a:pt x="169868" y="594663"/>
                </a:lnTo>
                <a:lnTo>
                  <a:pt x="178619" y="619956"/>
                </a:lnTo>
                <a:lnTo>
                  <a:pt x="187445" y="645265"/>
                </a:lnTo>
                <a:lnTo>
                  <a:pt x="196226" y="670240"/>
                </a:lnTo>
                <a:lnTo>
                  <a:pt x="204840" y="694533"/>
                </a:lnTo>
                <a:lnTo>
                  <a:pt x="213164" y="717796"/>
                </a:lnTo>
                <a:lnTo>
                  <a:pt x="221077" y="739679"/>
                </a:lnTo>
                <a:lnTo>
                  <a:pt x="228458" y="759835"/>
                </a:lnTo>
                <a:lnTo>
                  <a:pt x="235183" y="777914"/>
                </a:lnTo>
                <a:lnTo>
                  <a:pt x="241133" y="793569"/>
                </a:lnTo>
                <a:lnTo>
                  <a:pt x="246184" y="806449"/>
                </a:lnTo>
                <a:lnTo>
                  <a:pt x="251551" y="819424"/>
                </a:lnTo>
                <a:lnTo>
                  <a:pt x="256417" y="831505"/>
                </a:lnTo>
                <a:lnTo>
                  <a:pt x="262580" y="846080"/>
                </a:lnTo>
                <a:lnTo>
                  <a:pt x="268958" y="859102"/>
                </a:lnTo>
                <a:lnTo>
                  <a:pt x="274472" y="866525"/>
                </a:lnTo>
                <a:lnTo>
                  <a:pt x="277088" y="868328"/>
                </a:lnTo>
                <a:lnTo>
                  <a:pt x="281266" y="865319"/>
                </a:lnTo>
                <a:lnTo>
                  <a:pt x="285229" y="863731"/>
                </a:lnTo>
                <a:lnTo>
                  <a:pt x="292519" y="863490"/>
                </a:lnTo>
                <a:lnTo>
                  <a:pt x="292963" y="860620"/>
                </a:lnTo>
                <a:lnTo>
                  <a:pt x="293357" y="857953"/>
                </a:lnTo>
                <a:lnTo>
                  <a:pt x="290004" y="851361"/>
                </a:lnTo>
                <a:lnTo>
                  <a:pt x="288505" y="847424"/>
                </a:lnTo>
                <a:lnTo>
                  <a:pt x="282517" y="830931"/>
                </a:lnTo>
                <a:lnTo>
                  <a:pt x="278011" y="818215"/>
                </a:lnTo>
                <a:lnTo>
                  <a:pt x="272659" y="802996"/>
                </a:lnTo>
                <a:lnTo>
                  <a:pt x="266585" y="785633"/>
                </a:lnTo>
                <a:lnTo>
                  <a:pt x="259908" y="766482"/>
                </a:lnTo>
                <a:lnTo>
                  <a:pt x="252752" y="745902"/>
                </a:lnTo>
                <a:lnTo>
                  <a:pt x="245237" y="724251"/>
                </a:lnTo>
                <a:lnTo>
                  <a:pt x="237486" y="701885"/>
                </a:lnTo>
                <a:lnTo>
                  <a:pt x="229620" y="679164"/>
                </a:lnTo>
                <a:lnTo>
                  <a:pt x="221762" y="656443"/>
                </a:lnTo>
                <a:lnTo>
                  <a:pt x="214032" y="634083"/>
                </a:lnTo>
                <a:lnTo>
                  <a:pt x="206553" y="612439"/>
                </a:lnTo>
                <a:lnTo>
                  <a:pt x="199447" y="591871"/>
                </a:lnTo>
                <a:lnTo>
                  <a:pt x="192835" y="572735"/>
                </a:lnTo>
                <a:lnTo>
                  <a:pt x="186838" y="555389"/>
                </a:lnTo>
                <a:lnTo>
                  <a:pt x="181580" y="540191"/>
                </a:lnTo>
                <a:lnTo>
                  <a:pt x="177181" y="527500"/>
                </a:lnTo>
                <a:lnTo>
                  <a:pt x="173764" y="517671"/>
                </a:lnTo>
                <a:lnTo>
                  <a:pt x="171450" y="511065"/>
                </a:lnTo>
                <a:lnTo>
                  <a:pt x="171317" y="510689"/>
                </a:lnTo>
                <a:lnTo>
                  <a:pt x="167301" y="498944"/>
                </a:lnTo>
                <a:lnTo>
                  <a:pt x="163330" y="486760"/>
                </a:lnTo>
                <a:lnTo>
                  <a:pt x="159434" y="474320"/>
                </a:lnTo>
                <a:lnTo>
                  <a:pt x="155639" y="461809"/>
                </a:lnTo>
                <a:lnTo>
                  <a:pt x="151975" y="449414"/>
                </a:lnTo>
                <a:lnTo>
                  <a:pt x="148468" y="437318"/>
                </a:lnTo>
                <a:lnTo>
                  <a:pt x="145148" y="425708"/>
                </a:lnTo>
                <a:lnTo>
                  <a:pt x="142137" y="415059"/>
                </a:lnTo>
                <a:lnTo>
                  <a:pt x="138715" y="402771"/>
                </a:lnTo>
                <a:lnTo>
                  <a:pt x="135356" y="390547"/>
                </a:lnTo>
                <a:lnTo>
                  <a:pt x="132044" y="378365"/>
                </a:lnTo>
                <a:lnTo>
                  <a:pt x="128762" y="366201"/>
                </a:lnTo>
                <a:lnTo>
                  <a:pt x="125493" y="354034"/>
                </a:lnTo>
                <a:lnTo>
                  <a:pt x="122221" y="341841"/>
                </a:lnTo>
                <a:lnTo>
                  <a:pt x="118929" y="329599"/>
                </a:lnTo>
                <a:lnTo>
                  <a:pt x="115600" y="317286"/>
                </a:lnTo>
                <a:lnTo>
                  <a:pt x="112217" y="304880"/>
                </a:lnTo>
                <a:lnTo>
                  <a:pt x="110897" y="300075"/>
                </a:lnTo>
                <a:lnTo>
                  <a:pt x="107526" y="287910"/>
                </a:lnTo>
                <a:lnTo>
                  <a:pt x="104110" y="275711"/>
                </a:lnTo>
                <a:lnTo>
                  <a:pt x="100655" y="263486"/>
                </a:lnTo>
                <a:lnTo>
                  <a:pt x="97171" y="251243"/>
                </a:lnTo>
                <a:lnTo>
                  <a:pt x="93665" y="238990"/>
                </a:lnTo>
                <a:lnTo>
                  <a:pt x="90145" y="226733"/>
                </a:lnTo>
                <a:lnTo>
                  <a:pt x="86620" y="214482"/>
                </a:lnTo>
                <a:lnTo>
                  <a:pt x="83096" y="202243"/>
                </a:lnTo>
                <a:lnTo>
                  <a:pt x="79583" y="190024"/>
                </a:lnTo>
                <a:lnTo>
                  <a:pt x="76087" y="177832"/>
                </a:lnTo>
                <a:lnTo>
                  <a:pt x="72618" y="165676"/>
                </a:lnTo>
                <a:lnTo>
                  <a:pt x="69670" y="154901"/>
                </a:lnTo>
                <a:lnTo>
                  <a:pt x="66528" y="142544"/>
                </a:lnTo>
                <a:lnTo>
                  <a:pt x="63526" y="130091"/>
                </a:lnTo>
                <a:lnTo>
                  <a:pt x="60594" y="117617"/>
                </a:lnTo>
                <a:lnTo>
                  <a:pt x="57663" y="105199"/>
                </a:lnTo>
                <a:lnTo>
                  <a:pt x="54663" y="92915"/>
                </a:lnTo>
                <a:lnTo>
                  <a:pt x="51523" y="80840"/>
                </a:lnTo>
                <a:lnTo>
                  <a:pt x="46987" y="66272"/>
                </a:lnTo>
                <a:lnTo>
                  <a:pt x="42558" y="54334"/>
                </a:lnTo>
                <a:lnTo>
                  <a:pt x="37672" y="42376"/>
                </a:lnTo>
                <a:lnTo>
                  <a:pt x="32528" y="30489"/>
                </a:lnTo>
                <a:lnTo>
                  <a:pt x="27325" y="18761"/>
                </a:lnTo>
                <a:lnTo>
                  <a:pt x="22263" y="7281"/>
                </a:lnTo>
                <a:lnTo>
                  <a:pt x="21348" y="5553"/>
                </a:lnTo>
                <a:lnTo>
                  <a:pt x="12254" y="0"/>
                </a:lnTo>
                <a:lnTo>
                  <a:pt x="2689" y="2263"/>
                </a:lnTo>
                <a:lnTo>
                  <a:pt x="0" y="10418"/>
                </a:lnTo>
                <a:lnTo>
                  <a:pt x="2290" y="17690"/>
                </a:lnTo>
                <a:lnTo>
                  <a:pt x="6228" y="29577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558961" y="4579141"/>
            <a:ext cx="293357" cy="868328"/>
          </a:xfrm>
          <a:custGeom>
            <a:avLst/>
            <a:gdLst/>
            <a:ahLst/>
            <a:cxnLst/>
            <a:rect l="l" t="t" r="r" b="b"/>
            <a:pathLst>
              <a:path w="293357" h="868328">
                <a:moveTo>
                  <a:pt x="107759" y="400499"/>
                </a:moveTo>
                <a:lnTo>
                  <a:pt x="104507" y="387913"/>
                </a:lnTo>
                <a:lnTo>
                  <a:pt x="101419" y="375230"/>
                </a:lnTo>
                <a:lnTo>
                  <a:pt x="98336" y="363223"/>
                </a:lnTo>
                <a:lnTo>
                  <a:pt x="97332" y="359681"/>
                </a:lnTo>
                <a:lnTo>
                  <a:pt x="93857" y="347428"/>
                </a:lnTo>
                <a:lnTo>
                  <a:pt x="90479" y="334948"/>
                </a:lnTo>
                <a:lnTo>
                  <a:pt x="87241" y="322721"/>
                </a:lnTo>
                <a:lnTo>
                  <a:pt x="85966" y="317898"/>
                </a:lnTo>
                <a:lnTo>
                  <a:pt x="82711" y="305822"/>
                </a:lnTo>
                <a:lnTo>
                  <a:pt x="79396" y="293769"/>
                </a:lnTo>
                <a:lnTo>
                  <a:pt x="76041" y="281711"/>
                </a:lnTo>
                <a:lnTo>
                  <a:pt x="72665" y="269625"/>
                </a:lnTo>
                <a:lnTo>
                  <a:pt x="69286" y="257485"/>
                </a:lnTo>
                <a:lnTo>
                  <a:pt x="65924" y="245266"/>
                </a:lnTo>
                <a:lnTo>
                  <a:pt x="62597" y="232941"/>
                </a:lnTo>
                <a:lnTo>
                  <a:pt x="59325" y="220487"/>
                </a:lnTo>
                <a:lnTo>
                  <a:pt x="56126" y="207878"/>
                </a:lnTo>
                <a:lnTo>
                  <a:pt x="53924" y="198873"/>
                </a:lnTo>
                <a:lnTo>
                  <a:pt x="50910" y="186644"/>
                </a:lnTo>
                <a:lnTo>
                  <a:pt x="47767" y="174308"/>
                </a:lnTo>
                <a:lnTo>
                  <a:pt x="44547" y="161930"/>
                </a:lnTo>
                <a:lnTo>
                  <a:pt x="41302" y="149579"/>
                </a:lnTo>
                <a:lnTo>
                  <a:pt x="38084" y="137322"/>
                </a:lnTo>
                <a:lnTo>
                  <a:pt x="36791" y="132363"/>
                </a:lnTo>
                <a:lnTo>
                  <a:pt x="33515" y="120098"/>
                </a:lnTo>
                <a:lnTo>
                  <a:pt x="30127" y="107926"/>
                </a:lnTo>
                <a:lnTo>
                  <a:pt x="26652" y="95784"/>
                </a:lnTo>
                <a:lnTo>
                  <a:pt x="23115" y="83608"/>
                </a:lnTo>
                <a:lnTo>
                  <a:pt x="19543" y="71334"/>
                </a:lnTo>
                <a:lnTo>
                  <a:pt x="18034" y="66120"/>
                </a:lnTo>
                <a:lnTo>
                  <a:pt x="14248" y="53671"/>
                </a:lnTo>
                <a:lnTo>
                  <a:pt x="10263" y="41530"/>
                </a:lnTo>
                <a:lnTo>
                  <a:pt x="6228" y="29577"/>
                </a:lnTo>
                <a:lnTo>
                  <a:pt x="2290" y="17690"/>
                </a:lnTo>
                <a:lnTo>
                  <a:pt x="0" y="10418"/>
                </a:lnTo>
                <a:lnTo>
                  <a:pt x="2689" y="2263"/>
                </a:lnTo>
                <a:lnTo>
                  <a:pt x="12254" y="0"/>
                </a:lnTo>
                <a:lnTo>
                  <a:pt x="21348" y="5553"/>
                </a:lnTo>
                <a:lnTo>
                  <a:pt x="22263" y="7281"/>
                </a:lnTo>
                <a:lnTo>
                  <a:pt x="27325" y="18761"/>
                </a:lnTo>
                <a:lnTo>
                  <a:pt x="32528" y="30489"/>
                </a:lnTo>
                <a:lnTo>
                  <a:pt x="37672" y="42376"/>
                </a:lnTo>
                <a:lnTo>
                  <a:pt x="42558" y="54334"/>
                </a:lnTo>
                <a:lnTo>
                  <a:pt x="46987" y="66272"/>
                </a:lnTo>
                <a:lnTo>
                  <a:pt x="50759" y="78103"/>
                </a:lnTo>
                <a:lnTo>
                  <a:pt x="54663" y="92915"/>
                </a:lnTo>
                <a:lnTo>
                  <a:pt x="57663" y="105199"/>
                </a:lnTo>
                <a:lnTo>
                  <a:pt x="60594" y="117617"/>
                </a:lnTo>
                <a:lnTo>
                  <a:pt x="63526" y="130091"/>
                </a:lnTo>
                <a:lnTo>
                  <a:pt x="66528" y="142544"/>
                </a:lnTo>
                <a:lnTo>
                  <a:pt x="69670" y="154901"/>
                </a:lnTo>
                <a:lnTo>
                  <a:pt x="72618" y="165676"/>
                </a:lnTo>
                <a:lnTo>
                  <a:pt x="76087" y="177832"/>
                </a:lnTo>
                <a:lnTo>
                  <a:pt x="79583" y="190024"/>
                </a:lnTo>
                <a:lnTo>
                  <a:pt x="83096" y="202243"/>
                </a:lnTo>
                <a:lnTo>
                  <a:pt x="86620" y="214482"/>
                </a:lnTo>
                <a:lnTo>
                  <a:pt x="90145" y="226733"/>
                </a:lnTo>
                <a:lnTo>
                  <a:pt x="93665" y="238990"/>
                </a:lnTo>
                <a:lnTo>
                  <a:pt x="97171" y="251243"/>
                </a:lnTo>
                <a:lnTo>
                  <a:pt x="100655" y="263486"/>
                </a:lnTo>
                <a:lnTo>
                  <a:pt x="104110" y="275711"/>
                </a:lnTo>
                <a:lnTo>
                  <a:pt x="107526" y="287910"/>
                </a:lnTo>
                <a:lnTo>
                  <a:pt x="110897" y="300075"/>
                </a:lnTo>
                <a:lnTo>
                  <a:pt x="112217" y="304880"/>
                </a:lnTo>
                <a:lnTo>
                  <a:pt x="115600" y="317286"/>
                </a:lnTo>
                <a:lnTo>
                  <a:pt x="118929" y="329599"/>
                </a:lnTo>
                <a:lnTo>
                  <a:pt x="122221" y="341841"/>
                </a:lnTo>
                <a:lnTo>
                  <a:pt x="125493" y="354034"/>
                </a:lnTo>
                <a:lnTo>
                  <a:pt x="128762" y="366201"/>
                </a:lnTo>
                <a:lnTo>
                  <a:pt x="132044" y="378365"/>
                </a:lnTo>
                <a:lnTo>
                  <a:pt x="135356" y="390547"/>
                </a:lnTo>
                <a:lnTo>
                  <a:pt x="138715" y="402771"/>
                </a:lnTo>
                <a:lnTo>
                  <a:pt x="142137" y="415059"/>
                </a:lnTo>
                <a:lnTo>
                  <a:pt x="145148" y="425708"/>
                </a:lnTo>
                <a:lnTo>
                  <a:pt x="148468" y="437318"/>
                </a:lnTo>
                <a:lnTo>
                  <a:pt x="151975" y="449414"/>
                </a:lnTo>
                <a:lnTo>
                  <a:pt x="155639" y="461809"/>
                </a:lnTo>
                <a:lnTo>
                  <a:pt x="159434" y="474320"/>
                </a:lnTo>
                <a:lnTo>
                  <a:pt x="163330" y="486760"/>
                </a:lnTo>
                <a:lnTo>
                  <a:pt x="167301" y="498944"/>
                </a:lnTo>
                <a:lnTo>
                  <a:pt x="171317" y="510689"/>
                </a:lnTo>
                <a:lnTo>
                  <a:pt x="171450" y="511065"/>
                </a:lnTo>
                <a:lnTo>
                  <a:pt x="173764" y="517671"/>
                </a:lnTo>
                <a:lnTo>
                  <a:pt x="177181" y="527500"/>
                </a:lnTo>
                <a:lnTo>
                  <a:pt x="181580" y="540191"/>
                </a:lnTo>
                <a:lnTo>
                  <a:pt x="186838" y="555389"/>
                </a:lnTo>
                <a:lnTo>
                  <a:pt x="192835" y="572735"/>
                </a:lnTo>
                <a:lnTo>
                  <a:pt x="199447" y="591871"/>
                </a:lnTo>
                <a:lnTo>
                  <a:pt x="206553" y="612439"/>
                </a:lnTo>
                <a:lnTo>
                  <a:pt x="214032" y="634083"/>
                </a:lnTo>
                <a:lnTo>
                  <a:pt x="221762" y="656443"/>
                </a:lnTo>
                <a:lnTo>
                  <a:pt x="229620" y="679164"/>
                </a:lnTo>
                <a:lnTo>
                  <a:pt x="237486" y="701885"/>
                </a:lnTo>
                <a:lnTo>
                  <a:pt x="245237" y="724251"/>
                </a:lnTo>
                <a:lnTo>
                  <a:pt x="252752" y="745902"/>
                </a:lnTo>
                <a:lnTo>
                  <a:pt x="259908" y="766482"/>
                </a:lnTo>
                <a:lnTo>
                  <a:pt x="266585" y="785633"/>
                </a:lnTo>
                <a:lnTo>
                  <a:pt x="272659" y="802996"/>
                </a:lnTo>
                <a:lnTo>
                  <a:pt x="278011" y="818215"/>
                </a:lnTo>
                <a:lnTo>
                  <a:pt x="282517" y="830931"/>
                </a:lnTo>
                <a:lnTo>
                  <a:pt x="286055" y="840787"/>
                </a:lnTo>
                <a:lnTo>
                  <a:pt x="290004" y="851361"/>
                </a:lnTo>
                <a:lnTo>
                  <a:pt x="293357" y="857953"/>
                </a:lnTo>
                <a:lnTo>
                  <a:pt x="292963" y="860620"/>
                </a:lnTo>
                <a:lnTo>
                  <a:pt x="292519" y="863490"/>
                </a:lnTo>
                <a:lnTo>
                  <a:pt x="285229" y="863731"/>
                </a:lnTo>
                <a:lnTo>
                  <a:pt x="283044" y="864633"/>
                </a:lnTo>
                <a:lnTo>
                  <a:pt x="281266" y="865319"/>
                </a:lnTo>
                <a:lnTo>
                  <a:pt x="277088" y="868328"/>
                </a:lnTo>
                <a:lnTo>
                  <a:pt x="274472" y="866525"/>
                </a:lnTo>
                <a:lnTo>
                  <a:pt x="268958" y="859102"/>
                </a:lnTo>
                <a:lnTo>
                  <a:pt x="262580" y="846080"/>
                </a:lnTo>
                <a:lnTo>
                  <a:pt x="256417" y="831505"/>
                </a:lnTo>
                <a:lnTo>
                  <a:pt x="251551" y="819424"/>
                </a:lnTo>
                <a:lnTo>
                  <a:pt x="250215" y="816208"/>
                </a:lnTo>
                <a:lnTo>
                  <a:pt x="241133" y="793569"/>
                </a:lnTo>
                <a:lnTo>
                  <a:pt x="235183" y="777914"/>
                </a:lnTo>
                <a:lnTo>
                  <a:pt x="228458" y="759835"/>
                </a:lnTo>
                <a:lnTo>
                  <a:pt x="221077" y="739679"/>
                </a:lnTo>
                <a:lnTo>
                  <a:pt x="213164" y="717796"/>
                </a:lnTo>
                <a:lnTo>
                  <a:pt x="204840" y="694533"/>
                </a:lnTo>
                <a:lnTo>
                  <a:pt x="196226" y="670240"/>
                </a:lnTo>
                <a:lnTo>
                  <a:pt x="187445" y="645265"/>
                </a:lnTo>
                <a:lnTo>
                  <a:pt x="178619" y="619956"/>
                </a:lnTo>
                <a:lnTo>
                  <a:pt x="169868" y="594663"/>
                </a:lnTo>
                <a:lnTo>
                  <a:pt x="161316" y="569734"/>
                </a:lnTo>
                <a:lnTo>
                  <a:pt x="153084" y="545517"/>
                </a:lnTo>
                <a:lnTo>
                  <a:pt x="145293" y="522362"/>
                </a:lnTo>
                <a:lnTo>
                  <a:pt x="138065" y="500616"/>
                </a:lnTo>
                <a:lnTo>
                  <a:pt x="131523" y="480629"/>
                </a:lnTo>
                <a:lnTo>
                  <a:pt x="125788" y="462749"/>
                </a:lnTo>
                <a:lnTo>
                  <a:pt x="120981" y="447325"/>
                </a:lnTo>
                <a:lnTo>
                  <a:pt x="117226" y="434705"/>
                </a:lnTo>
                <a:lnTo>
                  <a:pt x="114642" y="425238"/>
                </a:lnTo>
                <a:lnTo>
                  <a:pt x="111262" y="412901"/>
                </a:lnTo>
                <a:lnTo>
                  <a:pt x="107799" y="400641"/>
                </a:lnTo>
                <a:lnTo>
                  <a:pt x="107759" y="4004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694668" y="5360080"/>
            <a:ext cx="304658" cy="283778"/>
          </a:xfrm>
          <a:custGeom>
            <a:avLst/>
            <a:gdLst/>
            <a:ahLst/>
            <a:cxnLst/>
            <a:rect l="l" t="t" r="r" b="b"/>
            <a:pathLst>
              <a:path w="304658" h="283778">
                <a:moveTo>
                  <a:pt x="5498" y="28394"/>
                </a:moveTo>
                <a:lnTo>
                  <a:pt x="0" y="35183"/>
                </a:lnTo>
                <a:lnTo>
                  <a:pt x="6851" y="47236"/>
                </a:lnTo>
                <a:lnTo>
                  <a:pt x="13048" y="57649"/>
                </a:lnTo>
                <a:lnTo>
                  <a:pt x="18811" y="67567"/>
                </a:lnTo>
                <a:lnTo>
                  <a:pt x="24359" y="78136"/>
                </a:lnTo>
                <a:lnTo>
                  <a:pt x="29912" y="90503"/>
                </a:lnTo>
                <a:lnTo>
                  <a:pt x="31381" y="94149"/>
                </a:lnTo>
                <a:lnTo>
                  <a:pt x="35910" y="106027"/>
                </a:lnTo>
                <a:lnTo>
                  <a:pt x="40408" y="118000"/>
                </a:lnTo>
                <a:lnTo>
                  <a:pt x="45141" y="129884"/>
                </a:lnTo>
                <a:lnTo>
                  <a:pt x="50374" y="141492"/>
                </a:lnTo>
                <a:lnTo>
                  <a:pt x="56374" y="152641"/>
                </a:lnTo>
                <a:lnTo>
                  <a:pt x="59817" y="158093"/>
                </a:lnTo>
                <a:lnTo>
                  <a:pt x="66923" y="168490"/>
                </a:lnTo>
                <a:lnTo>
                  <a:pt x="73936" y="178745"/>
                </a:lnTo>
                <a:lnTo>
                  <a:pt x="80913" y="189551"/>
                </a:lnTo>
                <a:lnTo>
                  <a:pt x="82994" y="192980"/>
                </a:lnTo>
                <a:lnTo>
                  <a:pt x="89150" y="203838"/>
                </a:lnTo>
                <a:lnTo>
                  <a:pt x="96152" y="215385"/>
                </a:lnTo>
                <a:lnTo>
                  <a:pt x="104099" y="225069"/>
                </a:lnTo>
                <a:lnTo>
                  <a:pt x="105625" y="226407"/>
                </a:lnTo>
                <a:lnTo>
                  <a:pt x="115952" y="233903"/>
                </a:lnTo>
                <a:lnTo>
                  <a:pt x="126608" y="240756"/>
                </a:lnTo>
                <a:lnTo>
                  <a:pt x="132105" y="244415"/>
                </a:lnTo>
                <a:lnTo>
                  <a:pt x="142379" y="251708"/>
                </a:lnTo>
                <a:lnTo>
                  <a:pt x="152689" y="259201"/>
                </a:lnTo>
                <a:lnTo>
                  <a:pt x="154901" y="260798"/>
                </a:lnTo>
                <a:lnTo>
                  <a:pt x="164948" y="267412"/>
                </a:lnTo>
                <a:lnTo>
                  <a:pt x="175626" y="273189"/>
                </a:lnTo>
                <a:lnTo>
                  <a:pt x="186782" y="277922"/>
                </a:lnTo>
                <a:lnTo>
                  <a:pt x="198263" y="281403"/>
                </a:lnTo>
                <a:lnTo>
                  <a:pt x="209916" y="283424"/>
                </a:lnTo>
                <a:lnTo>
                  <a:pt x="221586" y="283778"/>
                </a:lnTo>
                <a:lnTo>
                  <a:pt x="233122" y="282257"/>
                </a:lnTo>
                <a:lnTo>
                  <a:pt x="244368" y="278652"/>
                </a:lnTo>
                <a:lnTo>
                  <a:pt x="255172" y="272757"/>
                </a:lnTo>
                <a:lnTo>
                  <a:pt x="265036" y="264579"/>
                </a:lnTo>
                <a:lnTo>
                  <a:pt x="273204" y="254985"/>
                </a:lnTo>
                <a:lnTo>
                  <a:pt x="280121" y="243991"/>
                </a:lnTo>
                <a:lnTo>
                  <a:pt x="285756" y="231937"/>
                </a:lnTo>
                <a:lnTo>
                  <a:pt x="290077" y="219162"/>
                </a:lnTo>
                <a:lnTo>
                  <a:pt x="293052" y="206008"/>
                </a:lnTo>
                <a:lnTo>
                  <a:pt x="293649" y="202239"/>
                </a:lnTo>
                <a:lnTo>
                  <a:pt x="295796" y="189630"/>
                </a:lnTo>
                <a:lnTo>
                  <a:pt x="298311" y="177405"/>
                </a:lnTo>
                <a:lnTo>
                  <a:pt x="300835" y="165134"/>
                </a:lnTo>
                <a:lnTo>
                  <a:pt x="303012" y="152388"/>
                </a:lnTo>
                <a:lnTo>
                  <a:pt x="303250" y="150677"/>
                </a:lnTo>
                <a:lnTo>
                  <a:pt x="304461" y="137946"/>
                </a:lnTo>
                <a:lnTo>
                  <a:pt x="304658" y="125484"/>
                </a:lnTo>
                <a:lnTo>
                  <a:pt x="303999" y="113092"/>
                </a:lnTo>
                <a:lnTo>
                  <a:pt x="302641" y="100569"/>
                </a:lnTo>
                <a:lnTo>
                  <a:pt x="300799" y="88066"/>
                </a:lnTo>
                <a:lnTo>
                  <a:pt x="297810" y="75691"/>
                </a:lnTo>
                <a:lnTo>
                  <a:pt x="293512" y="63532"/>
                </a:lnTo>
                <a:lnTo>
                  <a:pt x="288894" y="51769"/>
                </a:lnTo>
                <a:lnTo>
                  <a:pt x="287959" y="49318"/>
                </a:lnTo>
                <a:lnTo>
                  <a:pt x="280181" y="36853"/>
                </a:lnTo>
                <a:lnTo>
                  <a:pt x="270309" y="26807"/>
                </a:lnTo>
                <a:lnTo>
                  <a:pt x="266026" y="24019"/>
                </a:lnTo>
                <a:lnTo>
                  <a:pt x="255892" y="21022"/>
                </a:lnTo>
                <a:lnTo>
                  <a:pt x="252755" y="20959"/>
                </a:lnTo>
                <a:lnTo>
                  <a:pt x="242773" y="18241"/>
                </a:lnTo>
                <a:lnTo>
                  <a:pt x="230594" y="14081"/>
                </a:lnTo>
                <a:lnTo>
                  <a:pt x="218837" y="10263"/>
                </a:lnTo>
                <a:lnTo>
                  <a:pt x="215353" y="9541"/>
                </a:lnTo>
                <a:lnTo>
                  <a:pt x="203054" y="8369"/>
                </a:lnTo>
                <a:lnTo>
                  <a:pt x="189810" y="8342"/>
                </a:lnTo>
                <a:lnTo>
                  <a:pt x="176814" y="8670"/>
                </a:lnTo>
                <a:lnTo>
                  <a:pt x="167652" y="8665"/>
                </a:lnTo>
                <a:lnTo>
                  <a:pt x="159727" y="8437"/>
                </a:lnTo>
                <a:lnTo>
                  <a:pt x="153225" y="9745"/>
                </a:lnTo>
                <a:lnTo>
                  <a:pt x="147002" y="13682"/>
                </a:lnTo>
                <a:lnTo>
                  <a:pt x="144335" y="15358"/>
                </a:lnTo>
                <a:lnTo>
                  <a:pt x="141097" y="19867"/>
                </a:lnTo>
                <a:lnTo>
                  <a:pt x="138353" y="20527"/>
                </a:lnTo>
                <a:lnTo>
                  <a:pt x="131203" y="22318"/>
                </a:lnTo>
                <a:lnTo>
                  <a:pt x="130175" y="16057"/>
                </a:lnTo>
                <a:lnTo>
                  <a:pt x="123913" y="9999"/>
                </a:lnTo>
                <a:lnTo>
                  <a:pt x="113064" y="2497"/>
                </a:lnTo>
                <a:lnTo>
                  <a:pt x="102240" y="0"/>
                </a:lnTo>
                <a:lnTo>
                  <a:pt x="91309" y="838"/>
                </a:lnTo>
                <a:lnTo>
                  <a:pt x="80136" y="3344"/>
                </a:lnTo>
                <a:lnTo>
                  <a:pt x="68590" y="5852"/>
                </a:lnTo>
                <a:lnTo>
                  <a:pt x="53366" y="8615"/>
                </a:lnTo>
                <a:lnTo>
                  <a:pt x="39095" y="12025"/>
                </a:lnTo>
                <a:lnTo>
                  <a:pt x="25984" y="16331"/>
                </a:lnTo>
                <a:lnTo>
                  <a:pt x="14598" y="21723"/>
                </a:lnTo>
                <a:lnTo>
                  <a:pt x="5498" y="28394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694668" y="5360080"/>
            <a:ext cx="304658" cy="283778"/>
          </a:xfrm>
          <a:custGeom>
            <a:avLst/>
            <a:gdLst/>
            <a:ahLst/>
            <a:cxnLst/>
            <a:rect l="l" t="t" r="r" b="b"/>
            <a:pathLst>
              <a:path w="304658" h="283778">
                <a:moveTo>
                  <a:pt x="0" y="35183"/>
                </a:moveTo>
                <a:lnTo>
                  <a:pt x="6851" y="47236"/>
                </a:lnTo>
                <a:lnTo>
                  <a:pt x="13048" y="57649"/>
                </a:lnTo>
                <a:lnTo>
                  <a:pt x="18811" y="67567"/>
                </a:lnTo>
                <a:lnTo>
                  <a:pt x="24359" y="78136"/>
                </a:lnTo>
                <a:lnTo>
                  <a:pt x="29912" y="90503"/>
                </a:lnTo>
                <a:lnTo>
                  <a:pt x="31381" y="94149"/>
                </a:lnTo>
                <a:lnTo>
                  <a:pt x="35910" y="106027"/>
                </a:lnTo>
                <a:lnTo>
                  <a:pt x="40408" y="118000"/>
                </a:lnTo>
                <a:lnTo>
                  <a:pt x="45141" y="129884"/>
                </a:lnTo>
                <a:lnTo>
                  <a:pt x="50374" y="141492"/>
                </a:lnTo>
                <a:lnTo>
                  <a:pt x="56374" y="152641"/>
                </a:lnTo>
                <a:lnTo>
                  <a:pt x="59817" y="158093"/>
                </a:lnTo>
                <a:lnTo>
                  <a:pt x="66923" y="168490"/>
                </a:lnTo>
                <a:lnTo>
                  <a:pt x="73936" y="178745"/>
                </a:lnTo>
                <a:lnTo>
                  <a:pt x="80913" y="189551"/>
                </a:lnTo>
                <a:lnTo>
                  <a:pt x="82994" y="192980"/>
                </a:lnTo>
                <a:lnTo>
                  <a:pt x="89150" y="203838"/>
                </a:lnTo>
                <a:lnTo>
                  <a:pt x="96152" y="215385"/>
                </a:lnTo>
                <a:lnTo>
                  <a:pt x="104099" y="225069"/>
                </a:lnTo>
                <a:lnTo>
                  <a:pt x="105625" y="226407"/>
                </a:lnTo>
                <a:lnTo>
                  <a:pt x="115952" y="233903"/>
                </a:lnTo>
                <a:lnTo>
                  <a:pt x="126608" y="240756"/>
                </a:lnTo>
                <a:lnTo>
                  <a:pt x="132105" y="244415"/>
                </a:lnTo>
                <a:lnTo>
                  <a:pt x="142379" y="251708"/>
                </a:lnTo>
                <a:lnTo>
                  <a:pt x="152689" y="259201"/>
                </a:lnTo>
                <a:lnTo>
                  <a:pt x="154901" y="260798"/>
                </a:lnTo>
                <a:lnTo>
                  <a:pt x="164948" y="267412"/>
                </a:lnTo>
                <a:lnTo>
                  <a:pt x="175626" y="273189"/>
                </a:lnTo>
                <a:lnTo>
                  <a:pt x="186782" y="277922"/>
                </a:lnTo>
                <a:lnTo>
                  <a:pt x="198263" y="281403"/>
                </a:lnTo>
                <a:lnTo>
                  <a:pt x="209916" y="283424"/>
                </a:lnTo>
                <a:lnTo>
                  <a:pt x="221586" y="283778"/>
                </a:lnTo>
                <a:lnTo>
                  <a:pt x="233122" y="282257"/>
                </a:lnTo>
                <a:lnTo>
                  <a:pt x="244368" y="278652"/>
                </a:lnTo>
                <a:lnTo>
                  <a:pt x="255172" y="272757"/>
                </a:lnTo>
                <a:lnTo>
                  <a:pt x="265036" y="264579"/>
                </a:lnTo>
                <a:lnTo>
                  <a:pt x="273204" y="254985"/>
                </a:lnTo>
                <a:lnTo>
                  <a:pt x="280121" y="243991"/>
                </a:lnTo>
                <a:lnTo>
                  <a:pt x="285756" y="231937"/>
                </a:lnTo>
                <a:lnTo>
                  <a:pt x="290077" y="219162"/>
                </a:lnTo>
                <a:lnTo>
                  <a:pt x="293052" y="206008"/>
                </a:lnTo>
                <a:lnTo>
                  <a:pt x="293649" y="202239"/>
                </a:lnTo>
                <a:lnTo>
                  <a:pt x="295796" y="189630"/>
                </a:lnTo>
                <a:lnTo>
                  <a:pt x="298311" y="177405"/>
                </a:lnTo>
                <a:lnTo>
                  <a:pt x="300835" y="165134"/>
                </a:lnTo>
                <a:lnTo>
                  <a:pt x="303012" y="152388"/>
                </a:lnTo>
                <a:lnTo>
                  <a:pt x="303250" y="150677"/>
                </a:lnTo>
                <a:lnTo>
                  <a:pt x="304461" y="137946"/>
                </a:lnTo>
                <a:lnTo>
                  <a:pt x="304658" y="125484"/>
                </a:lnTo>
                <a:lnTo>
                  <a:pt x="303999" y="113092"/>
                </a:lnTo>
                <a:lnTo>
                  <a:pt x="302641" y="100569"/>
                </a:lnTo>
                <a:lnTo>
                  <a:pt x="300799" y="88066"/>
                </a:lnTo>
                <a:lnTo>
                  <a:pt x="297810" y="75691"/>
                </a:lnTo>
                <a:lnTo>
                  <a:pt x="293512" y="63532"/>
                </a:lnTo>
                <a:lnTo>
                  <a:pt x="288894" y="51769"/>
                </a:lnTo>
                <a:lnTo>
                  <a:pt x="287959" y="49318"/>
                </a:lnTo>
                <a:lnTo>
                  <a:pt x="280181" y="36853"/>
                </a:lnTo>
                <a:lnTo>
                  <a:pt x="270309" y="26807"/>
                </a:lnTo>
                <a:lnTo>
                  <a:pt x="266026" y="24019"/>
                </a:lnTo>
                <a:lnTo>
                  <a:pt x="255892" y="21022"/>
                </a:lnTo>
                <a:lnTo>
                  <a:pt x="252755" y="20959"/>
                </a:lnTo>
                <a:lnTo>
                  <a:pt x="242773" y="18241"/>
                </a:lnTo>
                <a:lnTo>
                  <a:pt x="230594" y="14081"/>
                </a:lnTo>
                <a:lnTo>
                  <a:pt x="218837" y="10263"/>
                </a:lnTo>
                <a:lnTo>
                  <a:pt x="215353" y="9541"/>
                </a:lnTo>
                <a:lnTo>
                  <a:pt x="203054" y="8369"/>
                </a:lnTo>
                <a:lnTo>
                  <a:pt x="189810" y="8342"/>
                </a:lnTo>
                <a:lnTo>
                  <a:pt x="176814" y="8670"/>
                </a:lnTo>
                <a:lnTo>
                  <a:pt x="167652" y="8665"/>
                </a:lnTo>
                <a:lnTo>
                  <a:pt x="159727" y="8437"/>
                </a:lnTo>
                <a:lnTo>
                  <a:pt x="153225" y="9745"/>
                </a:lnTo>
                <a:lnTo>
                  <a:pt x="147002" y="13682"/>
                </a:lnTo>
                <a:lnTo>
                  <a:pt x="144335" y="15358"/>
                </a:lnTo>
                <a:lnTo>
                  <a:pt x="141097" y="19867"/>
                </a:lnTo>
                <a:lnTo>
                  <a:pt x="138353" y="20527"/>
                </a:lnTo>
                <a:lnTo>
                  <a:pt x="131203" y="22318"/>
                </a:lnTo>
                <a:lnTo>
                  <a:pt x="130175" y="16057"/>
                </a:lnTo>
                <a:lnTo>
                  <a:pt x="123913" y="9999"/>
                </a:lnTo>
                <a:lnTo>
                  <a:pt x="113064" y="2497"/>
                </a:lnTo>
                <a:lnTo>
                  <a:pt x="102240" y="0"/>
                </a:lnTo>
                <a:lnTo>
                  <a:pt x="91309" y="838"/>
                </a:lnTo>
                <a:lnTo>
                  <a:pt x="80136" y="3344"/>
                </a:lnTo>
                <a:lnTo>
                  <a:pt x="68590" y="5852"/>
                </a:lnTo>
                <a:lnTo>
                  <a:pt x="53366" y="8615"/>
                </a:lnTo>
                <a:lnTo>
                  <a:pt x="39095" y="12025"/>
                </a:lnTo>
                <a:lnTo>
                  <a:pt x="25984" y="16331"/>
                </a:lnTo>
                <a:lnTo>
                  <a:pt x="14598" y="21723"/>
                </a:lnTo>
                <a:lnTo>
                  <a:pt x="5498" y="28394"/>
                </a:lnTo>
                <a:lnTo>
                  <a:pt x="0" y="351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812879" y="5373838"/>
            <a:ext cx="67462" cy="119506"/>
          </a:xfrm>
          <a:custGeom>
            <a:avLst/>
            <a:gdLst/>
            <a:ahLst/>
            <a:cxnLst/>
            <a:rect l="l" t="t" r="r" b="b"/>
            <a:pathLst>
              <a:path w="67462" h="119507">
                <a:moveTo>
                  <a:pt x="48996" y="3378"/>
                </a:moveTo>
                <a:lnTo>
                  <a:pt x="52161" y="15160"/>
                </a:lnTo>
                <a:lnTo>
                  <a:pt x="54942" y="27357"/>
                </a:lnTo>
                <a:lnTo>
                  <a:pt x="57381" y="39875"/>
                </a:lnTo>
                <a:lnTo>
                  <a:pt x="59519" y="52617"/>
                </a:lnTo>
                <a:lnTo>
                  <a:pt x="61398" y="65487"/>
                </a:lnTo>
                <a:lnTo>
                  <a:pt x="63059" y="78390"/>
                </a:lnTo>
                <a:lnTo>
                  <a:pt x="64543" y="91231"/>
                </a:lnTo>
                <a:lnTo>
                  <a:pt x="65892" y="103913"/>
                </a:lnTo>
                <a:lnTo>
                  <a:pt x="67147" y="116342"/>
                </a:lnTo>
                <a:lnTo>
                  <a:pt x="67462" y="119506"/>
                </a:lnTo>
                <a:lnTo>
                  <a:pt x="60475" y="111027"/>
                </a:lnTo>
                <a:lnTo>
                  <a:pt x="54946" y="99782"/>
                </a:lnTo>
                <a:lnTo>
                  <a:pt x="50335" y="86932"/>
                </a:lnTo>
                <a:lnTo>
                  <a:pt x="46102" y="73635"/>
                </a:lnTo>
                <a:lnTo>
                  <a:pt x="41707" y="61054"/>
                </a:lnTo>
                <a:lnTo>
                  <a:pt x="38328" y="53454"/>
                </a:lnTo>
                <a:lnTo>
                  <a:pt x="31604" y="42065"/>
                </a:lnTo>
                <a:lnTo>
                  <a:pt x="24085" y="31704"/>
                </a:lnTo>
                <a:lnTo>
                  <a:pt x="16216" y="21882"/>
                </a:lnTo>
                <a:lnTo>
                  <a:pt x="8441" y="12114"/>
                </a:lnTo>
                <a:lnTo>
                  <a:pt x="1205" y="1911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368426" y="4637502"/>
            <a:ext cx="280073" cy="720305"/>
          </a:xfrm>
          <a:custGeom>
            <a:avLst/>
            <a:gdLst/>
            <a:ahLst/>
            <a:cxnLst/>
            <a:rect l="l" t="t" r="r" b="b"/>
            <a:pathLst>
              <a:path w="280073" h="720305">
                <a:moveTo>
                  <a:pt x="250583" y="720305"/>
                </a:moveTo>
                <a:lnTo>
                  <a:pt x="280073" y="711073"/>
                </a:lnTo>
                <a:lnTo>
                  <a:pt x="0" y="0"/>
                </a:lnTo>
                <a:lnTo>
                  <a:pt x="0" y="90855"/>
                </a:lnTo>
                <a:lnTo>
                  <a:pt x="250583" y="720305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368426" y="4637502"/>
            <a:ext cx="280073" cy="720305"/>
          </a:xfrm>
          <a:custGeom>
            <a:avLst/>
            <a:gdLst/>
            <a:ahLst/>
            <a:cxnLst/>
            <a:rect l="l" t="t" r="r" b="b"/>
            <a:pathLst>
              <a:path w="280073" h="720305">
                <a:moveTo>
                  <a:pt x="250583" y="720305"/>
                </a:moveTo>
                <a:lnTo>
                  <a:pt x="0" y="90855"/>
                </a:lnTo>
                <a:lnTo>
                  <a:pt x="0" y="0"/>
                </a:lnTo>
                <a:lnTo>
                  <a:pt x="280073" y="711073"/>
                </a:lnTo>
                <a:lnTo>
                  <a:pt x="250583" y="72030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576066" y="5276594"/>
            <a:ext cx="434106" cy="468919"/>
          </a:xfrm>
          <a:custGeom>
            <a:avLst/>
            <a:gdLst/>
            <a:ahLst/>
            <a:cxnLst/>
            <a:rect l="l" t="t" r="r" b="b"/>
            <a:pathLst>
              <a:path w="434106" h="468919">
                <a:moveTo>
                  <a:pt x="397988" y="354685"/>
                </a:moveTo>
                <a:lnTo>
                  <a:pt x="404096" y="354111"/>
                </a:lnTo>
                <a:lnTo>
                  <a:pt x="416198" y="355020"/>
                </a:lnTo>
                <a:lnTo>
                  <a:pt x="428304" y="354978"/>
                </a:lnTo>
                <a:lnTo>
                  <a:pt x="430486" y="353959"/>
                </a:lnTo>
                <a:lnTo>
                  <a:pt x="417946" y="352065"/>
                </a:lnTo>
                <a:lnTo>
                  <a:pt x="405478" y="350660"/>
                </a:lnTo>
                <a:lnTo>
                  <a:pt x="393037" y="349415"/>
                </a:lnTo>
                <a:lnTo>
                  <a:pt x="380582" y="348001"/>
                </a:lnTo>
                <a:lnTo>
                  <a:pt x="368069" y="346089"/>
                </a:lnTo>
                <a:lnTo>
                  <a:pt x="355454" y="343349"/>
                </a:lnTo>
                <a:lnTo>
                  <a:pt x="350057" y="341855"/>
                </a:lnTo>
                <a:lnTo>
                  <a:pt x="337900" y="338190"/>
                </a:lnTo>
                <a:lnTo>
                  <a:pt x="325765" y="334450"/>
                </a:lnTo>
                <a:lnTo>
                  <a:pt x="313637" y="330681"/>
                </a:lnTo>
                <a:lnTo>
                  <a:pt x="304121" y="327733"/>
                </a:lnTo>
                <a:lnTo>
                  <a:pt x="297691" y="324654"/>
                </a:lnTo>
                <a:lnTo>
                  <a:pt x="300174" y="322736"/>
                </a:lnTo>
                <a:lnTo>
                  <a:pt x="309421" y="322272"/>
                </a:lnTo>
                <a:lnTo>
                  <a:pt x="322816" y="323491"/>
                </a:lnTo>
                <a:lnTo>
                  <a:pt x="334921" y="325380"/>
                </a:lnTo>
                <a:lnTo>
                  <a:pt x="347729" y="327361"/>
                </a:lnTo>
                <a:lnTo>
                  <a:pt x="360730" y="328896"/>
                </a:lnTo>
                <a:lnTo>
                  <a:pt x="373415" y="329443"/>
                </a:lnTo>
                <a:lnTo>
                  <a:pt x="385008" y="328508"/>
                </a:lnTo>
                <a:lnTo>
                  <a:pt x="394724" y="330927"/>
                </a:lnTo>
                <a:lnTo>
                  <a:pt x="403947" y="334389"/>
                </a:lnTo>
                <a:lnTo>
                  <a:pt x="405010" y="334324"/>
                </a:lnTo>
                <a:lnTo>
                  <a:pt x="417040" y="330949"/>
                </a:lnTo>
                <a:lnTo>
                  <a:pt x="429351" y="325657"/>
                </a:lnTo>
                <a:lnTo>
                  <a:pt x="429966" y="325269"/>
                </a:lnTo>
                <a:lnTo>
                  <a:pt x="418908" y="320749"/>
                </a:lnTo>
                <a:lnTo>
                  <a:pt x="407441" y="315465"/>
                </a:lnTo>
                <a:lnTo>
                  <a:pt x="395696" y="309713"/>
                </a:lnTo>
                <a:lnTo>
                  <a:pt x="383804" y="303786"/>
                </a:lnTo>
                <a:lnTo>
                  <a:pt x="371896" y="297980"/>
                </a:lnTo>
                <a:lnTo>
                  <a:pt x="360103" y="292589"/>
                </a:lnTo>
                <a:lnTo>
                  <a:pt x="348556" y="287907"/>
                </a:lnTo>
                <a:lnTo>
                  <a:pt x="340126" y="285036"/>
                </a:lnTo>
                <a:lnTo>
                  <a:pt x="327909" y="281073"/>
                </a:lnTo>
                <a:lnTo>
                  <a:pt x="315940" y="276754"/>
                </a:lnTo>
                <a:lnTo>
                  <a:pt x="304193" y="272034"/>
                </a:lnTo>
                <a:lnTo>
                  <a:pt x="292643" y="266869"/>
                </a:lnTo>
                <a:lnTo>
                  <a:pt x="281263" y="261215"/>
                </a:lnTo>
                <a:lnTo>
                  <a:pt x="269577" y="254407"/>
                </a:lnTo>
                <a:lnTo>
                  <a:pt x="259292" y="247140"/>
                </a:lnTo>
                <a:lnTo>
                  <a:pt x="249643" y="239270"/>
                </a:lnTo>
                <a:lnTo>
                  <a:pt x="240260" y="230863"/>
                </a:lnTo>
                <a:lnTo>
                  <a:pt x="230741" y="221955"/>
                </a:lnTo>
                <a:lnTo>
                  <a:pt x="221273" y="213378"/>
                </a:lnTo>
                <a:lnTo>
                  <a:pt x="211553" y="205173"/>
                </a:lnTo>
                <a:lnTo>
                  <a:pt x="201614" y="197280"/>
                </a:lnTo>
                <a:lnTo>
                  <a:pt x="191491" y="189638"/>
                </a:lnTo>
                <a:lnTo>
                  <a:pt x="181219" y="182187"/>
                </a:lnTo>
                <a:lnTo>
                  <a:pt x="171521" y="175346"/>
                </a:lnTo>
                <a:lnTo>
                  <a:pt x="160798" y="165997"/>
                </a:lnTo>
                <a:lnTo>
                  <a:pt x="154275" y="156346"/>
                </a:lnTo>
                <a:lnTo>
                  <a:pt x="148821" y="144978"/>
                </a:lnTo>
                <a:lnTo>
                  <a:pt x="147962" y="143164"/>
                </a:lnTo>
                <a:lnTo>
                  <a:pt x="142979" y="131649"/>
                </a:lnTo>
                <a:lnTo>
                  <a:pt x="138307" y="119705"/>
                </a:lnTo>
                <a:lnTo>
                  <a:pt x="133444" y="107794"/>
                </a:lnTo>
                <a:lnTo>
                  <a:pt x="127889" y="96377"/>
                </a:lnTo>
                <a:lnTo>
                  <a:pt x="125254" y="91881"/>
                </a:lnTo>
                <a:lnTo>
                  <a:pt x="117986" y="81496"/>
                </a:lnTo>
                <a:lnTo>
                  <a:pt x="110552" y="71254"/>
                </a:lnTo>
                <a:lnTo>
                  <a:pt x="104795" y="61198"/>
                </a:lnTo>
                <a:lnTo>
                  <a:pt x="98853" y="49537"/>
                </a:lnTo>
                <a:lnTo>
                  <a:pt x="92296" y="38850"/>
                </a:lnTo>
                <a:lnTo>
                  <a:pt x="84944" y="28885"/>
                </a:lnTo>
                <a:lnTo>
                  <a:pt x="76620" y="19391"/>
                </a:lnTo>
                <a:lnTo>
                  <a:pt x="67143" y="10115"/>
                </a:lnTo>
                <a:lnTo>
                  <a:pt x="63952" y="7820"/>
                </a:lnTo>
                <a:lnTo>
                  <a:pt x="51932" y="4404"/>
                </a:lnTo>
                <a:lnTo>
                  <a:pt x="40715" y="1230"/>
                </a:lnTo>
                <a:lnTo>
                  <a:pt x="30048" y="0"/>
                </a:lnTo>
                <a:lnTo>
                  <a:pt x="19679" y="2415"/>
                </a:lnTo>
                <a:lnTo>
                  <a:pt x="11031" y="8493"/>
                </a:lnTo>
                <a:lnTo>
                  <a:pt x="3819" y="18737"/>
                </a:lnTo>
                <a:lnTo>
                  <a:pt x="392" y="30823"/>
                </a:lnTo>
                <a:lnTo>
                  <a:pt x="0" y="43646"/>
                </a:lnTo>
                <a:lnTo>
                  <a:pt x="1896" y="56098"/>
                </a:lnTo>
                <a:lnTo>
                  <a:pt x="3474" y="61859"/>
                </a:lnTo>
                <a:lnTo>
                  <a:pt x="7541" y="73828"/>
                </a:lnTo>
                <a:lnTo>
                  <a:pt x="12760" y="86043"/>
                </a:lnTo>
                <a:lnTo>
                  <a:pt x="16238" y="92085"/>
                </a:lnTo>
                <a:lnTo>
                  <a:pt x="20175" y="97939"/>
                </a:lnTo>
                <a:lnTo>
                  <a:pt x="29369" y="101089"/>
                </a:lnTo>
                <a:lnTo>
                  <a:pt x="32722" y="107553"/>
                </a:lnTo>
                <a:lnTo>
                  <a:pt x="36431" y="114716"/>
                </a:lnTo>
                <a:lnTo>
                  <a:pt x="32722" y="123136"/>
                </a:lnTo>
                <a:lnTo>
                  <a:pt x="32646" y="130451"/>
                </a:lnTo>
                <a:lnTo>
                  <a:pt x="33603" y="142510"/>
                </a:lnTo>
                <a:lnTo>
                  <a:pt x="35937" y="155340"/>
                </a:lnTo>
                <a:lnTo>
                  <a:pt x="38558" y="168084"/>
                </a:lnTo>
                <a:lnTo>
                  <a:pt x="38958" y="170202"/>
                </a:lnTo>
                <a:lnTo>
                  <a:pt x="41618" y="182564"/>
                </a:lnTo>
                <a:lnTo>
                  <a:pt x="44994" y="194731"/>
                </a:lnTo>
                <a:lnTo>
                  <a:pt x="49039" y="206704"/>
                </a:lnTo>
                <a:lnTo>
                  <a:pt x="53710" y="218485"/>
                </a:lnTo>
                <a:lnTo>
                  <a:pt x="58959" y="230073"/>
                </a:lnTo>
                <a:lnTo>
                  <a:pt x="64742" y="241472"/>
                </a:lnTo>
                <a:lnTo>
                  <a:pt x="71014" y="252681"/>
                </a:lnTo>
                <a:lnTo>
                  <a:pt x="77729" y="263701"/>
                </a:lnTo>
                <a:lnTo>
                  <a:pt x="84841" y="274534"/>
                </a:lnTo>
                <a:lnTo>
                  <a:pt x="92306" y="285180"/>
                </a:lnTo>
                <a:lnTo>
                  <a:pt x="100077" y="295641"/>
                </a:lnTo>
                <a:lnTo>
                  <a:pt x="108110" y="305918"/>
                </a:lnTo>
                <a:lnTo>
                  <a:pt x="116359" y="316011"/>
                </a:lnTo>
                <a:lnTo>
                  <a:pt x="124779" y="325922"/>
                </a:lnTo>
                <a:lnTo>
                  <a:pt x="135895" y="338643"/>
                </a:lnTo>
                <a:lnTo>
                  <a:pt x="144461" y="348277"/>
                </a:lnTo>
                <a:lnTo>
                  <a:pt x="153160" y="357762"/>
                </a:lnTo>
                <a:lnTo>
                  <a:pt x="162050" y="367018"/>
                </a:lnTo>
                <a:lnTo>
                  <a:pt x="171190" y="375964"/>
                </a:lnTo>
                <a:lnTo>
                  <a:pt x="180640" y="384519"/>
                </a:lnTo>
                <a:lnTo>
                  <a:pt x="190460" y="392604"/>
                </a:lnTo>
                <a:lnTo>
                  <a:pt x="200708" y="400137"/>
                </a:lnTo>
                <a:lnTo>
                  <a:pt x="211444" y="407039"/>
                </a:lnTo>
                <a:lnTo>
                  <a:pt x="222727" y="413230"/>
                </a:lnTo>
                <a:lnTo>
                  <a:pt x="234617" y="418628"/>
                </a:lnTo>
                <a:lnTo>
                  <a:pt x="244228" y="422196"/>
                </a:lnTo>
                <a:lnTo>
                  <a:pt x="257158" y="426980"/>
                </a:lnTo>
                <a:lnTo>
                  <a:pt x="269238" y="432201"/>
                </a:lnTo>
                <a:lnTo>
                  <a:pt x="280694" y="437691"/>
                </a:lnTo>
                <a:lnTo>
                  <a:pt x="291751" y="443283"/>
                </a:lnTo>
                <a:lnTo>
                  <a:pt x="302634" y="448808"/>
                </a:lnTo>
                <a:lnTo>
                  <a:pt x="313570" y="454098"/>
                </a:lnTo>
                <a:lnTo>
                  <a:pt x="324784" y="458986"/>
                </a:lnTo>
                <a:lnTo>
                  <a:pt x="336502" y="463303"/>
                </a:lnTo>
                <a:lnTo>
                  <a:pt x="348949" y="466882"/>
                </a:lnTo>
                <a:lnTo>
                  <a:pt x="358553" y="468919"/>
                </a:lnTo>
                <a:lnTo>
                  <a:pt x="352431" y="453171"/>
                </a:lnTo>
                <a:lnTo>
                  <a:pt x="348528" y="441728"/>
                </a:lnTo>
                <a:lnTo>
                  <a:pt x="344533" y="432356"/>
                </a:lnTo>
                <a:lnTo>
                  <a:pt x="341751" y="427707"/>
                </a:lnTo>
                <a:lnTo>
                  <a:pt x="353071" y="425977"/>
                </a:lnTo>
                <a:lnTo>
                  <a:pt x="367881" y="424337"/>
                </a:lnTo>
                <a:lnTo>
                  <a:pt x="383374" y="421993"/>
                </a:lnTo>
                <a:lnTo>
                  <a:pt x="396742" y="418154"/>
                </a:lnTo>
                <a:lnTo>
                  <a:pt x="405179" y="412026"/>
                </a:lnTo>
                <a:lnTo>
                  <a:pt x="406344" y="409572"/>
                </a:lnTo>
                <a:lnTo>
                  <a:pt x="392550" y="406343"/>
                </a:lnTo>
                <a:lnTo>
                  <a:pt x="380201" y="403914"/>
                </a:lnTo>
                <a:lnTo>
                  <a:pt x="368704" y="401849"/>
                </a:lnTo>
                <a:lnTo>
                  <a:pt x="357466" y="399709"/>
                </a:lnTo>
                <a:lnTo>
                  <a:pt x="345895" y="397057"/>
                </a:lnTo>
                <a:lnTo>
                  <a:pt x="333397" y="393455"/>
                </a:lnTo>
                <a:lnTo>
                  <a:pt x="324352" y="390344"/>
                </a:lnTo>
                <a:lnTo>
                  <a:pt x="336279" y="385864"/>
                </a:lnTo>
                <a:lnTo>
                  <a:pt x="347975" y="383180"/>
                </a:lnTo>
                <a:lnTo>
                  <a:pt x="359849" y="382064"/>
                </a:lnTo>
                <a:lnTo>
                  <a:pt x="373888" y="381793"/>
                </a:lnTo>
                <a:lnTo>
                  <a:pt x="383500" y="382271"/>
                </a:lnTo>
                <a:lnTo>
                  <a:pt x="396255" y="382663"/>
                </a:lnTo>
                <a:lnTo>
                  <a:pt x="399498" y="382661"/>
                </a:lnTo>
                <a:lnTo>
                  <a:pt x="412080" y="381978"/>
                </a:lnTo>
                <a:lnTo>
                  <a:pt x="425813" y="379355"/>
                </a:lnTo>
                <a:lnTo>
                  <a:pt x="434106" y="375256"/>
                </a:lnTo>
                <a:lnTo>
                  <a:pt x="421515" y="372336"/>
                </a:lnTo>
                <a:lnTo>
                  <a:pt x="410205" y="367682"/>
                </a:lnTo>
                <a:lnTo>
                  <a:pt x="397875" y="365229"/>
                </a:lnTo>
                <a:lnTo>
                  <a:pt x="396120" y="365274"/>
                </a:lnTo>
                <a:lnTo>
                  <a:pt x="383540" y="366620"/>
                </a:lnTo>
                <a:lnTo>
                  <a:pt x="371124" y="367840"/>
                </a:lnTo>
                <a:lnTo>
                  <a:pt x="362643" y="367560"/>
                </a:lnTo>
                <a:lnTo>
                  <a:pt x="348692" y="365853"/>
                </a:lnTo>
                <a:lnTo>
                  <a:pt x="336415" y="363886"/>
                </a:lnTo>
                <a:lnTo>
                  <a:pt x="325051" y="361301"/>
                </a:lnTo>
                <a:lnTo>
                  <a:pt x="313842" y="357741"/>
                </a:lnTo>
                <a:lnTo>
                  <a:pt x="302027" y="352846"/>
                </a:lnTo>
                <a:lnTo>
                  <a:pt x="292031" y="347939"/>
                </a:lnTo>
                <a:lnTo>
                  <a:pt x="306108" y="352081"/>
                </a:lnTo>
                <a:lnTo>
                  <a:pt x="318251" y="354833"/>
                </a:lnTo>
                <a:lnTo>
                  <a:pt x="329375" y="356383"/>
                </a:lnTo>
                <a:lnTo>
                  <a:pt x="340396" y="356918"/>
                </a:lnTo>
                <a:lnTo>
                  <a:pt x="352230" y="356624"/>
                </a:lnTo>
                <a:lnTo>
                  <a:pt x="365794" y="355688"/>
                </a:lnTo>
                <a:lnTo>
                  <a:pt x="372917" y="355089"/>
                </a:lnTo>
                <a:lnTo>
                  <a:pt x="385652" y="354777"/>
                </a:lnTo>
                <a:lnTo>
                  <a:pt x="397988" y="35468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576066" y="5276594"/>
            <a:ext cx="434106" cy="468919"/>
          </a:xfrm>
          <a:custGeom>
            <a:avLst/>
            <a:gdLst/>
            <a:ahLst/>
            <a:cxnLst/>
            <a:rect l="l" t="t" r="r" b="b"/>
            <a:pathLst>
              <a:path w="434106" h="468919">
                <a:moveTo>
                  <a:pt x="63952" y="7820"/>
                </a:moveTo>
                <a:lnTo>
                  <a:pt x="51932" y="4404"/>
                </a:lnTo>
                <a:lnTo>
                  <a:pt x="40715" y="1230"/>
                </a:lnTo>
                <a:lnTo>
                  <a:pt x="30048" y="0"/>
                </a:lnTo>
                <a:lnTo>
                  <a:pt x="19679" y="2415"/>
                </a:lnTo>
                <a:lnTo>
                  <a:pt x="11031" y="8493"/>
                </a:lnTo>
                <a:lnTo>
                  <a:pt x="3819" y="18737"/>
                </a:lnTo>
                <a:lnTo>
                  <a:pt x="392" y="30823"/>
                </a:lnTo>
                <a:lnTo>
                  <a:pt x="0" y="43646"/>
                </a:lnTo>
                <a:lnTo>
                  <a:pt x="1896" y="56098"/>
                </a:lnTo>
                <a:lnTo>
                  <a:pt x="3474" y="61859"/>
                </a:lnTo>
                <a:lnTo>
                  <a:pt x="7541" y="73828"/>
                </a:lnTo>
                <a:lnTo>
                  <a:pt x="12760" y="86043"/>
                </a:lnTo>
                <a:lnTo>
                  <a:pt x="16238" y="92085"/>
                </a:lnTo>
                <a:lnTo>
                  <a:pt x="20175" y="97939"/>
                </a:lnTo>
                <a:lnTo>
                  <a:pt x="29369" y="101089"/>
                </a:lnTo>
                <a:lnTo>
                  <a:pt x="32722" y="107553"/>
                </a:lnTo>
                <a:lnTo>
                  <a:pt x="36431" y="114716"/>
                </a:lnTo>
                <a:lnTo>
                  <a:pt x="32722" y="123136"/>
                </a:lnTo>
                <a:lnTo>
                  <a:pt x="32646" y="130451"/>
                </a:lnTo>
                <a:lnTo>
                  <a:pt x="33603" y="142510"/>
                </a:lnTo>
                <a:lnTo>
                  <a:pt x="35937" y="155340"/>
                </a:lnTo>
                <a:lnTo>
                  <a:pt x="38558" y="168084"/>
                </a:lnTo>
                <a:lnTo>
                  <a:pt x="38958" y="170202"/>
                </a:lnTo>
                <a:lnTo>
                  <a:pt x="41618" y="182564"/>
                </a:lnTo>
                <a:lnTo>
                  <a:pt x="44994" y="194731"/>
                </a:lnTo>
                <a:lnTo>
                  <a:pt x="49039" y="206704"/>
                </a:lnTo>
                <a:lnTo>
                  <a:pt x="53710" y="218485"/>
                </a:lnTo>
                <a:lnTo>
                  <a:pt x="58959" y="230073"/>
                </a:lnTo>
                <a:lnTo>
                  <a:pt x="64742" y="241472"/>
                </a:lnTo>
                <a:lnTo>
                  <a:pt x="71014" y="252681"/>
                </a:lnTo>
                <a:lnTo>
                  <a:pt x="77729" y="263701"/>
                </a:lnTo>
                <a:lnTo>
                  <a:pt x="84841" y="274534"/>
                </a:lnTo>
                <a:lnTo>
                  <a:pt x="92306" y="285180"/>
                </a:lnTo>
                <a:lnTo>
                  <a:pt x="100077" y="295641"/>
                </a:lnTo>
                <a:lnTo>
                  <a:pt x="108110" y="305918"/>
                </a:lnTo>
                <a:lnTo>
                  <a:pt x="116359" y="316011"/>
                </a:lnTo>
                <a:lnTo>
                  <a:pt x="124779" y="325922"/>
                </a:lnTo>
                <a:lnTo>
                  <a:pt x="135895" y="338643"/>
                </a:lnTo>
                <a:lnTo>
                  <a:pt x="144461" y="348277"/>
                </a:lnTo>
                <a:lnTo>
                  <a:pt x="153160" y="357762"/>
                </a:lnTo>
                <a:lnTo>
                  <a:pt x="162050" y="367018"/>
                </a:lnTo>
                <a:lnTo>
                  <a:pt x="171190" y="375964"/>
                </a:lnTo>
                <a:lnTo>
                  <a:pt x="180640" y="384519"/>
                </a:lnTo>
                <a:lnTo>
                  <a:pt x="190460" y="392604"/>
                </a:lnTo>
                <a:lnTo>
                  <a:pt x="200708" y="400137"/>
                </a:lnTo>
                <a:lnTo>
                  <a:pt x="211444" y="407039"/>
                </a:lnTo>
                <a:lnTo>
                  <a:pt x="222727" y="413230"/>
                </a:lnTo>
                <a:lnTo>
                  <a:pt x="234617" y="418628"/>
                </a:lnTo>
                <a:lnTo>
                  <a:pt x="244228" y="422196"/>
                </a:lnTo>
                <a:lnTo>
                  <a:pt x="257158" y="426980"/>
                </a:lnTo>
                <a:lnTo>
                  <a:pt x="269238" y="432201"/>
                </a:lnTo>
                <a:lnTo>
                  <a:pt x="280694" y="437691"/>
                </a:lnTo>
                <a:lnTo>
                  <a:pt x="291751" y="443283"/>
                </a:lnTo>
                <a:lnTo>
                  <a:pt x="302634" y="448808"/>
                </a:lnTo>
                <a:lnTo>
                  <a:pt x="313570" y="454098"/>
                </a:lnTo>
                <a:lnTo>
                  <a:pt x="324784" y="458986"/>
                </a:lnTo>
                <a:lnTo>
                  <a:pt x="336502" y="463303"/>
                </a:lnTo>
                <a:lnTo>
                  <a:pt x="348949" y="466882"/>
                </a:lnTo>
                <a:lnTo>
                  <a:pt x="358553" y="468919"/>
                </a:lnTo>
                <a:lnTo>
                  <a:pt x="352431" y="453171"/>
                </a:lnTo>
                <a:lnTo>
                  <a:pt x="348528" y="441728"/>
                </a:lnTo>
                <a:lnTo>
                  <a:pt x="344533" y="432356"/>
                </a:lnTo>
                <a:lnTo>
                  <a:pt x="341751" y="427707"/>
                </a:lnTo>
                <a:lnTo>
                  <a:pt x="353071" y="425977"/>
                </a:lnTo>
                <a:lnTo>
                  <a:pt x="367881" y="424337"/>
                </a:lnTo>
                <a:lnTo>
                  <a:pt x="383374" y="421993"/>
                </a:lnTo>
                <a:lnTo>
                  <a:pt x="396742" y="418154"/>
                </a:lnTo>
                <a:lnTo>
                  <a:pt x="405179" y="412026"/>
                </a:lnTo>
                <a:lnTo>
                  <a:pt x="406344" y="409572"/>
                </a:lnTo>
                <a:lnTo>
                  <a:pt x="392550" y="406343"/>
                </a:lnTo>
                <a:lnTo>
                  <a:pt x="380201" y="403914"/>
                </a:lnTo>
                <a:lnTo>
                  <a:pt x="368704" y="401849"/>
                </a:lnTo>
                <a:lnTo>
                  <a:pt x="357466" y="399709"/>
                </a:lnTo>
                <a:lnTo>
                  <a:pt x="345895" y="397057"/>
                </a:lnTo>
                <a:lnTo>
                  <a:pt x="333397" y="393455"/>
                </a:lnTo>
                <a:lnTo>
                  <a:pt x="324352" y="390344"/>
                </a:lnTo>
                <a:lnTo>
                  <a:pt x="336279" y="385864"/>
                </a:lnTo>
                <a:lnTo>
                  <a:pt x="347975" y="383180"/>
                </a:lnTo>
                <a:lnTo>
                  <a:pt x="359849" y="382064"/>
                </a:lnTo>
                <a:lnTo>
                  <a:pt x="373888" y="381793"/>
                </a:lnTo>
                <a:lnTo>
                  <a:pt x="383500" y="382271"/>
                </a:lnTo>
                <a:lnTo>
                  <a:pt x="396255" y="382663"/>
                </a:lnTo>
                <a:lnTo>
                  <a:pt x="399498" y="382661"/>
                </a:lnTo>
                <a:lnTo>
                  <a:pt x="412080" y="381978"/>
                </a:lnTo>
                <a:lnTo>
                  <a:pt x="425813" y="379355"/>
                </a:lnTo>
                <a:lnTo>
                  <a:pt x="434106" y="375256"/>
                </a:lnTo>
                <a:lnTo>
                  <a:pt x="421515" y="372336"/>
                </a:lnTo>
                <a:lnTo>
                  <a:pt x="410205" y="367682"/>
                </a:lnTo>
                <a:lnTo>
                  <a:pt x="397875" y="365229"/>
                </a:lnTo>
                <a:lnTo>
                  <a:pt x="396120" y="365274"/>
                </a:lnTo>
                <a:lnTo>
                  <a:pt x="383540" y="366620"/>
                </a:lnTo>
                <a:lnTo>
                  <a:pt x="371124" y="367840"/>
                </a:lnTo>
                <a:lnTo>
                  <a:pt x="362643" y="367560"/>
                </a:lnTo>
                <a:lnTo>
                  <a:pt x="348692" y="365853"/>
                </a:lnTo>
                <a:lnTo>
                  <a:pt x="336415" y="363886"/>
                </a:lnTo>
                <a:lnTo>
                  <a:pt x="325051" y="361301"/>
                </a:lnTo>
                <a:lnTo>
                  <a:pt x="313842" y="357741"/>
                </a:lnTo>
                <a:lnTo>
                  <a:pt x="302027" y="352846"/>
                </a:lnTo>
                <a:lnTo>
                  <a:pt x="292031" y="347939"/>
                </a:lnTo>
                <a:lnTo>
                  <a:pt x="306108" y="352081"/>
                </a:lnTo>
                <a:lnTo>
                  <a:pt x="318251" y="354833"/>
                </a:lnTo>
                <a:lnTo>
                  <a:pt x="329375" y="356383"/>
                </a:lnTo>
                <a:lnTo>
                  <a:pt x="340396" y="356918"/>
                </a:lnTo>
                <a:lnTo>
                  <a:pt x="352230" y="356624"/>
                </a:lnTo>
                <a:lnTo>
                  <a:pt x="365794" y="355688"/>
                </a:lnTo>
                <a:lnTo>
                  <a:pt x="372917" y="355089"/>
                </a:lnTo>
                <a:lnTo>
                  <a:pt x="385652" y="354777"/>
                </a:lnTo>
                <a:lnTo>
                  <a:pt x="397988" y="354685"/>
                </a:lnTo>
                <a:lnTo>
                  <a:pt x="404096" y="354111"/>
                </a:lnTo>
                <a:lnTo>
                  <a:pt x="416198" y="355020"/>
                </a:lnTo>
                <a:lnTo>
                  <a:pt x="428304" y="354978"/>
                </a:lnTo>
                <a:lnTo>
                  <a:pt x="430486" y="353959"/>
                </a:lnTo>
                <a:lnTo>
                  <a:pt x="417946" y="352065"/>
                </a:lnTo>
                <a:lnTo>
                  <a:pt x="405478" y="350660"/>
                </a:lnTo>
                <a:lnTo>
                  <a:pt x="393037" y="349415"/>
                </a:lnTo>
                <a:lnTo>
                  <a:pt x="380582" y="348001"/>
                </a:lnTo>
                <a:lnTo>
                  <a:pt x="368069" y="346089"/>
                </a:lnTo>
                <a:lnTo>
                  <a:pt x="355454" y="343349"/>
                </a:lnTo>
                <a:lnTo>
                  <a:pt x="350057" y="341855"/>
                </a:lnTo>
                <a:lnTo>
                  <a:pt x="337900" y="338190"/>
                </a:lnTo>
                <a:lnTo>
                  <a:pt x="325765" y="334450"/>
                </a:lnTo>
                <a:lnTo>
                  <a:pt x="313637" y="330681"/>
                </a:lnTo>
                <a:lnTo>
                  <a:pt x="304121" y="327733"/>
                </a:lnTo>
                <a:lnTo>
                  <a:pt x="297691" y="324654"/>
                </a:lnTo>
                <a:lnTo>
                  <a:pt x="300174" y="322736"/>
                </a:lnTo>
                <a:lnTo>
                  <a:pt x="309421" y="322272"/>
                </a:lnTo>
                <a:lnTo>
                  <a:pt x="322816" y="323491"/>
                </a:lnTo>
                <a:lnTo>
                  <a:pt x="334921" y="325380"/>
                </a:lnTo>
                <a:lnTo>
                  <a:pt x="347729" y="327361"/>
                </a:lnTo>
                <a:lnTo>
                  <a:pt x="360730" y="328896"/>
                </a:lnTo>
                <a:lnTo>
                  <a:pt x="373415" y="329443"/>
                </a:lnTo>
                <a:lnTo>
                  <a:pt x="385008" y="328508"/>
                </a:lnTo>
                <a:lnTo>
                  <a:pt x="394724" y="330927"/>
                </a:lnTo>
                <a:lnTo>
                  <a:pt x="403947" y="334389"/>
                </a:lnTo>
                <a:lnTo>
                  <a:pt x="405010" y="334324"/>
                </a:lnTo>
                <a:lnTo>
                  <a:pt x="417040" y="330949"/>
                </a:lnTo>
                <a:lnTo>
                  <a:pt x="429351" y="325657"/>
                </a:lnTo>
                <a:lnTo>
                  <a:pt x="429966" y="325269"/>
                </a:lnTo>
                <a:lnTo>
                  <a:pt x="418908" y="320749"/>
                </a:lnTo>
                <a:lnTo>
                  <a:pt x="407441" y="315465"/>
                </a:lnTo>
                <a:lnTo>
                  <a:pt x="395696" y="309713"/>
                </a:lnTo>
                <a:lnTo>
                  <a:pt x="383804" y="303786"/>
                </a:lnTo>
                <a:lnTo>
                  <a:pt x="371896" y="297980"/>
                </a:lnTo>
                <a:lnTo>
                  <a:pt x="360103" y="292589"/>
                </a:lnTo>
                <a:lnTo>
                  <a:pt x="348556" y="287907"/>
                </a:lnTo>
                <a:lnTo>
                  <a:pt x="340126" y="285036"/>
                </a:lnTo>
                <a:lnTo>
                  <a:pt x="327909" y="281073"/>
                </a:lnTo>
                <a:lnTo>
                  <a:pt x="315940" y="276754"/>
                </a:lnTo>
                <a:lnTo>
                  <a:pt x="304193" y="272034"/>
                </a:lnTo>
                <a:lnTo>
                  <a:pt x="292643" y="266869"/>
                </a:lnTo>
                <a:lnTo>
                  <a:pt x="281263" y="261215"/>
                </a:lnTo>
                <a:lnTo>
                  <a:pt x="269577" y="254407"/>
                </a:lnTo>
                <a:lnTo>
                  <a:pt x="259292" y="247140"/>
                </a:lnTo>
                <a:lnTo>
                  <a:pt x="249643" y="239270"/>
                </a:lnTo>
                <a:lnTo>
                  <a:pt x="240260" y="230863"/>
                </a:lnTo>
                <a:lnTo>
                  <a:pt x="230741" y="221955"/>
                </a:lnTo>
                <a:lnTo>
                  <a:pt x="221273" y="213378"/>
                </a:lnTo>
                <a:lnTo>
                  <a:pt x="211553" y="205173"/>
                </a:lnTo>
                <a:lnTo>
                  <a:pt x="201614" y="197280"/>
                </a:lnTo>
                <a:lnTo>
                  <a:pt x="191491" y="189638"/>
                </a:lnTo>
                <a:lnTo>
                  <a:pt x="181219" y="182187"/>
                </a:lnTo>
                <a:lnTo>
                  <a:pt x="171521" y="175346"/>
                </a:lnTo>
                <a:lnTo>
                  <a:pt x="160798" y="165997"/>
                </a:lnTo>
                <a:lnTo>
                  <a:pt x="154275" y="156346"/>
                </a:lnTo>
                <a:lnTo>
                  <a:pt x="148821" y="144978"/>
                </a:lnTo>
                <a:lnTo>
                  <a:pt x="147962" y="143164"/>
                </a:lnTo>
                <a:lnTo>
                  <a:pt x="142979" y="131649"/>
                </a:lnTo>
                <a:lnTo>
                  <a:pt x="138307" y="119705"/>
                </a:lnTo>
                <a:lnTo>
                  <a:pt x="133444" y="107794"/>
                </a:lnTo>
                <a:lnTo>
                  <a:pt x="127889" y="96377"/>
                </a:lnTo>
                <a:lnTo>
                  <a:pt x="125254" y="91881"/>
                </a:lnTo>
                <a:lnTo>
                  <a:pt x="117986" y="81496"/>
                </a:lnTo>
                <a:lnTo>
                  <a:pt x="110552" y="71254"/>
                </a:lnTo>
                <a:lnTo>
                  <a:pt x="104795" y="61198"/>
                </a:lnTo>
                <a:lnTo>
                  <a:pt x="98853" y="49537"/>
                </a:lnTo>
                <a:lnTo>
                  <a:pt x="92296" y="38850"/>
                </a:lnTo>
                <a:lnTo>
                  <a:pt x="84944" y="28885"/>
                </a:lnTo>
                <a:lnTo>
                  <a:pt x="76620" y="19391"/>
                </a:lnTo>
                <a:lnTo>
                  <a:pt x="67143" y="10115"/>
                </a:lnTo>
                <a:lnTo>
                  <a:pt x="66619" y="96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602045" y="5334477"/>
            <a:ext cx="80556" cy="51712"/>
          </a:xfrm>
          <a:custGeom>
            <a:avLst/>
            <a:gdLst/>
            <a:ahLst/>
            <a:cxnLst/>
            <a:rect l="l" t="t" r="r" b="b"/>
            <a:pathLst>
              <a:path w="80556" h="51712">
                <a:moveTo>
                  <a:pt x="0" y="41224"/>
                </a:moveTo>
                <a:lnTo>
                  <a:pt x="11391" y="47794"/>
                </a:lnTo>
                <a:lnTo>
                  <a:pt x="22999" y="51185"/>
                </a:lnTo>
                <a:lnTo>
                  <a:pt x="34700" y="51712"/>
                </a:lnTo>
                <a:lnTo>
                  <a:pt x="46373" y="49691"/>
                </a:lnTo>
                <a:lnTo>
                  <a:pt x="57897" y="45436"/>
                </a:lnTo>
                <a:lnTo>
                  <a:pt x="63563" y="42570"/>
                </a:lnTo>
                <a:lnTo>
                  <a:pt x="71107" y="38404"/>
                </a:lnTo>
                <a:lnTo>
                  <a:pt x="75501" y="31394"/>
                </a:lnTo>
                <a:lnTo>
                  <a:pt x="77939" y="22859"/>
                </a:lnTo>
                <a:lnTo>
                  <a:pt x="79006" y="19164"/>
                </a:lnTo>
                <a:lnTo>
                  <a:pt x="80556" y="15138"/>
                </a:lnTo>
                <a:lnTo>
                  <a:pt x="80213" y="11315"/>
                </a:lnTo>
                <a:lnTo>
                  <a:pt x="79870" y="7277"/>
                </a:lnTo>
                <a:lnTo>
                  <a:pt x="76415" y="4394"/>
                </a:lnTo>
                <a:lnTo>
                  <a:pt x="7766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579617" y="5311453"/>
            <a:ext cx="86156" cy="40749"/>
          </a:xfrm>
          <a:custGeom>
            <a:avLst/>
            <a:gdLst/>
            <a:ahLst/>
            <a:cxnLst/>
            <a:rect l="l" t="t" r="r" b="b"/>
            <a:pathLst>
              <a:path w="86156" h="40749">
                <a:moveTo>
                  <a:pt x="84645" y="0"/>
                </a:moveTo>
                <a:lnTo>
                  <a:pt x="83451" y="8089"/>
                </a:lnTo>
                <a:lnTo>
                  <a:pt x="86156" y="13677"/>
                </a:lnTo>
                <a:lnTo>
                  <a:pt x="82156" y="22123"/>
                </a:lnTo>
                <a:lnTo>
                  <a:pt x="74125" y="32294"/>
                </a:lnTo>
                <a:lnTo>
                  <a:pt x="62352" y="37180"/>
                </a:lnTo>
                <a:lnTo>
                  <a:pt x="55384" y="38315"/>
                </a:lnTo>
                <a:lnTo>
                  <a:pt x="44849" y="39659"/>
                </a:lnTo>
                <a:lnTo>
                  <a:pt x="30617" y="40749"/>
                </a:lnTo>
                <a:lnTo>
                  <a:pt x="16107" y="39915"/>
                </a:lnTo>
                <a:lnTo>
                  <a:pt x="4742" y="35484"/>
                </a:lnTo>
                <a:lnTo>
                  <a:pt x="0" y="267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761535" y="4592311"/>
            <a:ext cx="248760" cy="363088"/>
          </a:xfrm>
          <a:custGeom>
            <a:avLst/>
            <a:gdLst/>
            <a:ahLst/>
            <a:cxnLst/>
            <a:rect l="l" t="t" r="r" b="b"/>
            <a:pathLst>
              <a:path w="248760" h="363088">
                <a:moveTo>
                  <a:pt x="147764" y="84"/>
                </a:moveTo>
                <a:lnTo>
                  <a:pt x="142007" y="228"/>
                </a:lnTo>
                <a:lnTo>
                  <a:pt x="129686" y="1763"/>
                </a:lnTo>
                <a:lnTo>
                  <a:pt x="117322" y="5177"/>
                </a:lnTo>
                <a:lnTo>
                  <a:pt x="113233" y="6574"/>
                </a:lnTo>
                <a:lnTo>
                  <a:pt x="105727" y="10244"/>
                </a:lnTo>
                <a:lnTo>
                  <a:pt x="101739" y="12289"/>
                </a:lnTo>
                <a:lnTo>
                  <a:pt x="92995" y="17708"/>
                </a:lnTo>
                <a:lnTo>
                  <a:pt x="83348" y="26446"/>
                </a:lnTo>
                <a:lnTo>
                  <a:pt x="75367" y="36841"/>
                </a:lnTo>
                <a:lnTo>
                  <a:pt x="68954" y="48515"/>
                </a:lnTo>
                <a:lnTo>
                  <a:pt x="64010" y="61086"/>
                </a:lnTo>
                <a:lnTo>
                  <a:pt x="60437" y="74176"/>
                </a:lnTo>
                <a:lnTo>
                  <a:pt x="58137" y="87403"/>
                </a:lnTo>
                <a:lnTo>
                  <a:pt x="57010" y="100388"/>
                </a:lnTo>
                <a:lnTo>
                  <a:pt x="52247" y="99017"/>
                </a:lnTo>
                <a:lnTo>
                  <a:pt x="47193" y="94178"/>
                </a:lnTo>
                <a:lnTo>
                  <a:pt x="41909" y="98839"/>
                </a:lnTo>
                <a:lnTo>
                  <a:pt x="37020" y="103157"/>
                </a:lnTo>
                <a:lnTo>
                  <a:pt x="36055" y="109101"/>
                </a:lnTo>
                <a:lnTo>
                  <a:pt x="35102" y="114866"/>
                </a:lnTo>
                <a:lnTo>
                  <a:pt x="34868" y="116406"/>
                </a:lnTo>
                <a:lnTo>
                  <a:pt x="34585" y="128263"/>
                </a:lnTo>
                <a:lnTo>
                  <a:pt x="35636" y="141435"/>
                </a:lnTo>
                <a:lnTo>
                  <a:pt x="35737" y="143721"/>
                </a:lnTo>
                <a:lnTo>
                  <a:pt x="37769" y="151836"/>
                </a:lnTo>
                <a:lnTo>
                  <a:pt x="38506" y="153982"/>
                </a:lnTo>
                <a:lnTo>
                  <a:pt x="40093" y="158593"/>
                </a:lnTo>
                <a:lnTo>
                  <a:pt x="39674" y="161577"/>
                </a:lnTo>
                <a:lnTo>
                  <a:pt x="41503" y="165438"/>
                </a:lnTo>
                <a:lnTo>
                  <a:pt x="42334" y="168079"/>
                </a:lnTo>
                <a:lnTo>
                  <a:pt x="43444" y="180307"/>
                </a:lnTo>
                <a:lnTo>
                  <a:pt x="43201" y="196134"/>
                </a:lnTo>
                <a:lnTo>
                  <a:pt x="42108" y="210954"/>
                </a:lnTo>
                <a:lnTo>
                  <a:pt x="40665" y="220162"/>
                </a:lnTo>
                <a:lnTo>
                  <a:pt x="36426" y="229546"/>
                </a:lnTo>
                <a:lnTo>
                  <a:pt x="30773" y="233999"/>
                </a:lnTo>
                <a:lnTo>
                  <a:pt x="23376" y="237351"/>
                </a:lnTo>
                <a:lnTo>
                  <a:pt x="13563" y="244622"/>
                </a:lnTo>
                <a:lnTo>
                  <a:pt x="0" y="327401"/>
                </a:lnTo>
                <a:lnTo>
                  <a:pt x="83502" y="363088"/>
                </a:lnTo>
                <a:lnTo>
                  <a:pt x="152717" y="363088"/>
                </a:lnTo>
                <a:lnTo>
                  <a:pt x="150893" y="355208"/>
                </a:lnTo>
                <a:lnTo>
                  <a:pt x="148472" y="342277"/>
                </a:lnTo>
                <a:lnTo>
                  <a:pt x="146253" y="330297"/>
                </a:lnTo>
                <a:lnTo>
                  <a:pt x="145868" y="328324"/>
                </a:lnTo>
                <a:lnTo>
                  <a:pt x="144909" y="315421"/>
                </a:lnTo>
                <a:lnTo>
                  <a:pt x="147586" y="303639"/>
                </a:lnTo>
                <a:lnTo>
                  <a:pt x="149581" y="299335"/>
                </a:lnTo>
                <a:lnTo>
                  <a:pt x="156249" y="288533"/>
                </a:lnTo>
                <a:lnTo>
                  <a:pt x="164668" y="278722"/>
                </a:lnTo>
                <a:lnTo>
                  <a:pt x="173760" y="271014"/>
                </a:lnTo>
                <a:lnTo>
                  <a:pt x="183955" y="263736"/>
                </a:lnTo>
                <a:lnTo>
                  <a:pt x="193928" y="255468"/>
                </a:lnTo>
                <a:lnTo>
                  <a:pt x="199364" y="249383"/>
                </a:lnTo>
                <a:lnTo>
                  <a:pt x="206233" y="238772"/>
                </a:lnTo>
                <a:lnTo>
                  <a:pt x="211495" y="227231"/>
                </a:lnTo>
                <a:lnTo>
                  <a:pt x="215749" y="215057"/>
                </a:lnTo>
                <a:lnTo>
                  <a:pt x="219595" y="202547"/>
                </a:lnTo>
                <a:lnTo>
                  <a:pt x="220621" y="199123"/>
                </a:lnTo>
                <a:lnTo>
                  <a:pt x="224138" y="186955"/>
                </a:lnTo>
                <a:lnTo>
                  <a:pt x="227799" y="174734"/>
                </a:lnTo>
                <a:lnTo>
                  <a:pt x="231546" y="165280"/>
                </a:lnTo>
                <a:lnTo>
                  <a:pt x="237258" y="153924"/>
                </a:lnTo>
                <a:lnTo>
                  <a:pt x="242455" y="142565"/>
                </a:lnTo>
                <a:lnTo>
                  <a:pt x="244323" y="137103"/>
                </a:lnTo>
                <a:lnTo>
                  <a:pt x="247222" y="125066"/>
                </a:lnTo>
                <a:lnTo>
                  <a:pt x="248673" y="112726"/>
                </a:lnTo>
                <a:lnTo>
                  <a:pt x="248760" y="100240"/>
                </a:lnTo>
                <a:lnTo>
                  <a:pt x="247563" y="87764"/>
                </a:lnTo>
                <a:lnTo>
                  <a:pt x="245165" y="75454"/>
                </a:lnTo>
                <a:lnTo>
                  <a:pt x="241645" y="63468"/>
                </a:lnTo>
                <a:lnTo>
                  <a:pt x="237087" y="51962"/>
                </a:lnTo>
                <a:lnTo>
                  <a:pt x="231571" y="41092"/>
                </a:lnTo>
                <a:lnTo>
                  <a:pt x="223878" y="29978"/>
                </a:lnTo>
                <a:lnTo>
                  <a:pt x="214985" y="21284"/>
                </a:lnTo>
                <a:lnTo>
                  <a:pt x="204902" y="14382"/>
                </a:lnTo>
                <a:lnTo>
                  <a:pt x="193571" y="8525"/>
                </a:lnTo>
                <a:lnTo>
                  <a:pt x="180936" y="2967"/>
                </a:lnTo>
                <a:lnTo>
                  <a:pt x="174256" y="964"/>
                </a:lnTo>
                <a:lnTo>
                  <a:pt x="162390" y="0"/>
                </a:lnTo>
                <a:lnTo>
                  <a:pt x="147764" y="84"/>
                </a:lnTo>
                <a:close/>
              </a:path>
            </a:pathLst>
          </a:custGeom>
          <a:solidFill>
            <a:srgbClr val="ECED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761535" y="4592311"/>
            <a:ext cx="248760" cy="363088"/>
          </a:xfrm>
          <a:custGeom>
            <a:avLst/>
            <a:gdLst/>
            <a:ahLst/>
            <a:cxnLst/>
            <a:rect l="l" t="t" r="r" b="b"/>
            <a:pathLst>
              <a:path w="248760" h="363088">
                <a:moveTo>
                  <a:pt x="13563" y="244622"/>
                </a:moveTo>
                <a:lnTo>
                  <a:pt x="23376" y="237351"/>
                </a:lnTo>
                <a:lnTo>
                  <a:pt x="30773" y="233999"/>
                </a:lnTo>
                <a:lnTo>
                  <a:pt x="36426" y="229546"/>
                </a:lnTo>
                <a:lnTo>
                  <a:pt x="40665" y="220162"/>
                </a:lnTo>
                <a:lnTo>
                  <a:pt x="42108" y="210954"/>
                </a:lnTo>
                <a:lnTo>
                  <a:pt x="43201" y="196134"/>
                </a:lnTo>
                <a:lnTo>
                  <a:pt x="43444" y="180307"/>
                </a:lnTo>
                <a:lnTo>
                  <a:pt x="42334" y="168079"/>
                </a:lnTo>
                <a:lnTo>
                  <a:pt x="41503" y="165438"/>
                </a:lnTo>
                <a:lnTo>
                  <a:pt x="39674" y="161577"/>
                </a:lnTo>
                <a:lnTo>
                  <a:pt x="40093" y="158593"/>
                </a:lnTo>
                <a:lnTo>
                  <a:pt x="38506" y="153982"/>
                </a:lnTo>
                <a:lnTo>
                  <a:pt x="37769" y="151836"/>
                </a:lnTo>
                <a:lnTo>
                  <a:pt x="35737" y="143721"/>
                </a:lnTo>
                <a:lnTo>
                  <a:pt x="35636" y="141435"/>
                </a:lnTo>
                <a:lnTo>
                  <a:pt x="34585" y="128263"/>
                </a:lnTo>
                <a:lnTo>
                  <a:pt x="34868" y="116406"/>
                </a:lnTo>
                <a:lnTo>
                  <a:pt x="35102" y="114866"/>
                </a:lnTo>
                <a:lnTo>
                  <a:pt x="36055" y="109101"/>
                </a:lnTo>
                <a:lnTo>
                  <a:pt x="37020" y="103157"/>
                </a:lnTo>
                <a:lnTo>
                  <a:pt x="41909" y="98839"/>
                </a:lnTo>
                <a:lnTo>
                  <a:pt x="47193" y="94178"/>
                </a:lnTo>
                <a:lnTo>
                  <a:pt x="52247" y="99017"/>
                </a:lnTo>
                <a:lnTo>
                  <a:pt x="57010" y="100388"/>
                </a:lnTo>
                <a:lnTo>
                  <a:pt x="58137" y="87403"/>
                </a:lnTo>
                <a:lnTo>
                  <a:pt x="60437" y="74176"/>
                </a:lnTo>
                <a:lnTo>
                  <a:pt x="64010" y="61086"/>
                </a:lnTo>
                <a:lnTo>
                  <a:pt x="68954" y="48515"/>
                </a:lnTo>
                <a:lnTo>
                  <a:pt x="75367" y="36841"/>
                </a:lnTo>
                <a:lnTo>
                  <a:pt x="83348" y="26446"/>
                </a:lnTo>
                <a:lnTo>
                  <a:pt x="92995" y="17708"/>
                </a:lnTo>
                <a:lnTo>
                  <a:pt x="101739" y="12289"/>
                </a:lnTo>
                <a:lnTo>
                  <a:pt x="113233" y="6574"/>
                </a:lnTo>
                <a:lnTo>
                  <a:pt x="129686" y="1763"/>
                </a:lnTo>
                <a:lnTo>
                  <a:pt x="142007" y="228"/>
                </a:lnTo>
                <a:lnTo>
                  <a:pt x="162390" y="0"/>
                </a:lnTo>
                <a:lnTo>
                  <a:pt x="174256" y="964"/>
                </a:lnTo>
                <a:lnTo>
                  <a:pt x="180936" y="2967"/>
                </a:lnTo>
                <a:lnTo>
                  <a:pt x="193571" y="8525"/>
                </a:lnTo>
                <a:lnTo>
                  <a:pt x="204902" y="14382"/>
                </a:lnTo>
                <a:lnTo>
                  <a:pt x="214985" y="21284"/>
                </a:lnTo>
                <a:lnTo>
                  <a:pt x="223878" y="29978"/>
                </a:lnTo>
                <a:lnTo>
                  <a:pt x="231571" y="41092"/>
                </a:lnTo>
                <a:lnTo>
                  <a:pt x="237087" y="51962"/>
                </a:lnTo>
                <a:lnTo>
                  <a:pt x="241645" y="63468"/>
                </a:lnTo>
                <a:lnTo>
                  <a:pt x="245165" y="75454"/>
                </a:lnTo>
                <a:lnTo>
                  <a:pt x="247563" y="87764"/>
                </a:lnTo>
                <a:lnTo>
                  <a:pt x="248760" y="100240"/>
                </a:lnTo>
                <a:lnTo>
                  <a:pt x="248673" y="112726"/>
                </a:lnTo>
                <a:lnTo>
                  <a:pt x="247222" y="125066"/>
                </a:lnTo>
                <a:lnTo>
                  <a:pt x="244323" y="137103"/>
                </a:lnTo>
                <a:lnTo>
                  <a:pt x="237258" y="153924"/>
                </a:lnTo>
                <a:lnTo>
                  <a:pt x="231546" y="165280"/>
                </a:lnTo>
                <a:lnTo>
                  <a:pt x="227799" y="174734"/>
                </a:lnTo>
                <a:lnTo>
                  <a:pt x="224138" y="186955"/>
                </a:lnTo>
                <a:lnTo>
                  <a:pt x="220621" y="199123"/>
                </a:lnTo>
                <a:lnTo>
                  <a:pt x="219595" y="202547"/>
                </a:lnTo>
                <a:lnTo>
                  <a:pt x="215749" y="215057"/>
                </a:lnTo>
                <a:lnTo>
                  <a:pt x="211495" y="227231"/>
                </a:lnTo>
                <a:lnTo>
                  <a:pt x="206233" y="238772"/>
                </a:lnTo>
                <a:lnTo>
                  <a:pt x="199364" y="249383"/>
                </a:lnTo>
                <a:lnTo>
                  <a:pt x="193928" y="255468"/>
                </a:lnTo>
                <a:lnTo>
                  <a:pt x="183955" y="263736"/>
                </a:lnTo>
                <a:lnTo>
                  <a:pt x="173760" y="271014"/>
                </a:lnTo>
                <a:lnTo>
                  <a:pt x="164668" y="278722"/>
                </a:lnTo>
                <a:lnTo>
                  <a:pt x="156249" y="288533"/>
                </a:lnTo>
                <a:lnTo>
                  <a:pt x="149581" y="299335"/>
                </a:lnTo>
                <a:lnTo>
                  <a:pt x="147586" y="303639"/>
                </a:lnTo>
                <a:lnTo>
                  <a:pt x="144909" y="315421"/>
                </a:lnTo>
                <a:lnTo>
                  <a:pt x="145868" y="328324"/>
                </a:lnTo>
                <a:lnTo>
                  <a:pt x="146253" y="330297"/>
                </a:lnTo>
                <a:lnTo>
                  <a:pt x="148472" y="342277"/>
                </a:lnTo>
                <a:lnTo>
                  <a:pt x="150893" y="355208"/>
                </a:lnTo>
                <a:lnTo>
                  <a:pt x="152717" y="363088"/>
                </a:lnTo>
                <a:lnTo>
                  <a:pt x="83502" y="363088"/>
                </a:lnTo>
                <a:lnTo>
                  <a:pt x="0" y="3274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684405" y="5845964"/>
            <a:ext cx="306400" cy="190565"/>
          </a:xfrm>
          <a:custGeom>
            <a:avLst/>
            <a:gdLst/>
            <a:ahLst/>
            <a:cxnLst/>
            <a:rect l="l" t="t" r="r" b="b"/>
            <a:pathLst>
              <a:path w="306400" h="190565">
                <a:moveTo>
                  <a:pt x="61582" y="13184"/>
                </a:moveTo>
                <a:lnTo>
                  <a:pt x="0" y="190565"/>
                </a:lnTo>
                <a:lnTo>
                  <a:pt x="865" y="190555"/>
                </a:lnTo>
                <a:lnTo>
                  <a:pt x="13831" y="189324"/>
                </a:lnTo>
                <a:lnTo>
                  <a:pt x="26115" y="186395"/>
                </a:lnTo>
                <a:lnTo>
                  <a:pt x="37919" y="182225"/>
                </a:lnTo>
                <a:lnTo>
                  <a:pt x="49447" y="177274"/>
                </a:lnTo>
                <a:lnTo>
                  <a:pt x="60902" y="172001"/>
                </a:lnTo>
                <a:lnTo>
                  <a:pt x="72489" y="166862"/>
                </a:lnTo>
                <a:lnTo>
                  <a:pt x="84410" y="162318"/>
                </a:lnTo>
                <a:lnTo>
                  <a:pt x="96870" y="158827"/>
                </a:lnTo>
                <a:lnTo>
                  <a:pt x="110070" y="156846"/>
                </a:lnTo>
                <a:lnTo>
                  <a:pt x="124170" y="156724"/>
                </a:lnTo>
                <a:lnTo>
                  <a:pt x="136828" y="157934"/>
                </a:lnTo>
                <a:lnTo>
                  <a:pt x="149420" y="159903"/>
                </a:lnTo>
                <a:lnTo>
                  <a:pt x="161877" y="162157"/>
                </a:lnTo>
                <a:lnTo>
                  <a:pt x="174129" y="164225"/>
                </a:lnTo>
                <a:lnTo>
                  <a:pt x="175789" y="164456"/>
                </a:lnTo>
                <a:lnTo>
                  <a:pt x="188512" y="165042"/>
                </a:lnTo>
                <a:lnTo>
                  <a:pt x="200812" y="163653"/>
                </a:lnTo>
                <a:lnTo>
                  <a:pt x="212712" y="160561"/>
                </a:lnTo>
                <a:lnTo>
                  <a:pt x="224233" y="156031"/>
                </a:lnTo>
                <a:lnTo>
                  <a:pt x="235400" y="150335"/>
                </a:lnTo>
                <a:lnTo>
                  <a:pt x="246233" y="143739"/>
                </a:lnTo>
                <a:lnTo>
                  <a:pt x="256755" y="136514"/>
                </a:lnTo>
                <a:lnTo>
                  <a:pt x="267406" y="128550"/>
                </a:lnTo>
                <a:lnTo>
                  <a:pt x="277640" y="119936"/>
                </a:lnTo>
                <a:lnTo>
                  <a:pt x="286560" y="110957"/>
                </a:lnTo>
                <a:lnTo>
                  <a:pt x="294021" y="101354"/>
                </a:lnTo>
                <a:lnTo>
                  <a:pt x="299879" y="90873"/>
                </a:lnTo>
                <a:lnTo>
                  <a:pt x="303991" y="79256"/>
                </a:lnTo>
                <a:lnTo>
                  <a:pt x="306213" y="66247"/>
                </a:lnTo>
                <a:lnTo>
                  <a:pt x="306400" y="51589"/>
                </a:lnTo>
                <a:lnTo>
                  <a:pt x="306094" y="46909"/>
                </a:lnTo>
                <a:lnTo>
                  <a:pt x="304309" y="32277"/>
                </a:lnTo>
                <a:lnTo>
                  <a:pt x="300908" y="19743"/>
                </a:lnTo>
                <a:lnTo>
                  <a:pt x="295308" y="9833"/>
                </a:lnTo>
                <a:lnTo>
                  <a:pt x="286928" y="3076"/>
                </a:lnTo>
                <a:lnTo>
                  <a:pt x="275186" y="0"/>
                </a:lnTo>
                <a:lnTo>
                  <a:pt x="259499" y="1132"/>
                </a:lnTo>
                <a:lnTo>
                  <a:pt x="249615" y="2998"/>
                </a:lnTo>
                <a:lnTo>
                  <a:pt x="237126" y="5278"/>
                </a:lnTo>
                <a:lnTo>
                  <a:pt x="224675" y="7438"/>
                </a:lnTo>
                <a:lnTo>
                  <a:pt x="212250" y="9453"/>
                </a:lnTo>
                <a:lnTo>
                  <a:pt x="199843" y="11297"/>
                </a:lnTo>
                <a:lnTo>
                  <a:pt x="187441" y="12946"/>
                </a:lnTo>
                <a:lnTo>
                  <a:pt x="175037" y="14375"/>
                </a:lnTo>
                <a:lnTo>
                  <a:pt x="162619" y="15559"/>
                </a:lnTo>
                <a:lnTo>
                  <a:pt x="150178" y="16472"/>
                </a:lnTo>
                <a:lnTo>
                  <a:pt x="137703" y="17089"/>
                </a:lnTo>
                <a:lnTo>
                  <a:pt x="125184" y="17386"/>
                </a:lnTo>
                <a:lnTo>
                  <a:pt x="112612" y="17337"/>
                </a:lnTo>
                <a:lnTo>
                  <a:pt x="99975" y="16918"/>
                </a:lnTo>
                <a:lnTo>
                  <a:pt x="87265" y="16102"/>
                </a:lnTo>
                <a:lnTo>
                  <a:pt x="74470" y="14866"/>
                </a:lnTo>
                <a:lnTo>
                  <a:pt x="61582" y="1318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684405" y="5845964"/>
            <a:ext cx="306400" cy="190565"/>
          </a:xfrm>
          <a:custGeom>
            <a:avLst/>
            <a:gdLst/>
            <a:ahLst/>
            <a:cxnLst/>
            <a:rect l="l" t="t" r="r" b="b"/>
            <a:pathLst>
              <a:path w="306400" h="190565">
                <a:moveTo>
                  <a:pt x="61582" y="13184"/>
                </a:moveTo>
                <a:lnTo>
                  <a:pt x="74470" y="14866"/>
                </a:lnTo>
                <a:lnTo>
                  <a:pt x="87265" y="16102"/>
                </a:lnTo>
                <a:lnTo>
                  <a:pt x="99975" y="16918"/>
                </a:lnTo>
                <a:lnTo>
                  <a:pt x="112612" y="17337"/>
                </a:lnTo>
                <a:lnTo>
                  <a:pt x="125184" y="17386"/>
                </a:lnTo>
                <a:lnTo>
                  <a:pt x="137703" y="17089"/>
                </a:lnTo>
                <a:lnTo>
                  <a:pt x="150178" y="16472"/>
                </a:lnTo>
                <a:lnTo>
                  <a:pt x="162619" y="15559"/>
                </a:lnTo>
                <a:lnTo>
                  <a:pt x="175037" y="14375"/>
                </a:lnTo>
                <a:lnTo>
                  <a:pt x="187441" y="12946"/>
                </a:lnTo>
                <a:lnTo>
                  <a:pt x="199843" y="11297"/>
                </a:lnTo>
                <a:lnTo>
                  <a:pt x="212250" y="9453"/>
                </a:lnTo>
                <a:lnTo>
                  <a:pt x="224675" y="7438"/>
                </a:lnTo>
                <a:lnTo>
                  <a:pt x="237126" y="5278"/>
                </a:lnTo>
                <a:lnTo>
                  <a:pt x="249615" y="2998"/>
                </a:lnTo>
                <a:lnTo>
                  <a:pt x="259499" y="1132"/>
                </a:lnTo>
                <a:lnTo>
                  <a:pt x="275186" y="0"/>
                </a:lnTo>
                <a:lnTo>
                  <a:pt x="286928" y="3076"/>
                </a:lnTo>
                <a:lnTo>
                  <a:pt x="295308" y="9833"/>
                </a:lnTo>
                <a:lnTo>
                  <a:pt x="300908" y="19743"/>
                </a:lnTo>
                <a:lnTo>
                  <a:pt x="304309" y="32277"/>
                </a:lnTo>
                <a:lnTo>
                  <a:pt x="306094" y="46909"/>
                </a:lnTo>
                <a:lnTo>
                  <a:pt x="306400" y="51589"/>
                </a:lnTo>
                <a:lnTo>
                  <a:pt x="306213" y="66247"/>
                </a:lnTo>
                <a:lnTo>
                  <a:pt x="303991" y="79256"/>
                </a:lnTo>
                <a:lnTo>
                  <a:pt x="299879" y="90873"/>
                </a:lnTo>
                <a:lnTo>
                  <a:pt x="294021" y="101354"/>
                </a:lnTo>
                <a:lnTo>
                  <a:pt x="286560" y="110957"/>
                </a:lnTo>
                <a:lnTo>
                  <a:pt x="277640" y="119936"/>
                </a:lnTo>
                <a:lnTo>
                  <a:pt x="267406" y="128550"/>
                </a:lnTo>
                <a:lnTo>
                  <a:pt x="256755" y="136514"/>
                </a:lnTo>
                <a:lnTo>
                  <a:pt x="246233" y="143739"/>
                </a:lnTo>
                <a:lnTo>
                  <a:pt x="235400" y="150335"/>
                </a:lnTo>
                <a:lnTo>
                  <a:pt x="224233" y="156031"/>
                </a:lnTo>
                <a:lnTo>
                  <a:pt x="212712" y="160561"/>
                </a:lnTo>
                <a:lnTo>
                  <a:pt x="200812" y="163653"/>
                </a:lnTo>
                <a:lnTo>
                  <a:pt x="188512" y="165042"/>
                </a:lnTo>
                <a:lnTo>
                  <a:pt x="175789" y="164456"/>
                </a:lnTo>
                <a:lnTo>
                  <a:pt x="174129" y="164225"/>
                </a:lnTo>
                <a:lnTo>
                  <a:pt x="161877" y="162157"/>
                </a:lnTo>
                <a:lnTo>
                  <a:pt x="149420" y="159903"/>
                </a:lnTo>
                <a:lnTo>
                  <a:pt x="136828" y="157934"/>
                </a:lnTo>
                <a:lnTo>
                  <a:pt x="124170" y="156724"/>
                </a:lnTo>
                <a:lnTo>
                  <a:pt x="111517" y="156744"/>
                </a:lnTo>
                <a:lnTo>
                  <a:pt x="110070" y="156846"/>
                </a:lnTo>
                <a:lnTo>
                  <a:pt x="96870" y="158827"/>
                </a:lnTo>
                <a:lnTo>
                  <a:pt x="84410" y="162318"/>
                </a:lnTo>
                <a:lnTo>
                  <a:pt x="72489" y="166862"/>
                </a:lnTo>
                <a:lnTo>
                  <a:pt x="60902" y="172001"/>
                </a:lnTo>
                <a:lnTo>
                  <a:pt x="49447" y="177274"/>
                </a:lnTo>
                <a:lnTo>
                  <a:pt x="37919" y="182225"/>
                </a:lnTo>
                <a:lnTo>
                  <a:pt x="26115" y="186395"/>
                </a:lnTo>
                <a:lnTo>
                  <a:pt x="13831" y="189324"/>
                </a:lnTo>
                <a:lnTo>
                  <a:pt x="865" y="190555"/>
                </a:lnTo>
                <a:lnTo>
                  <a:pt x="0" y="1905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963943" y="5329039"/>
            <a:ext cx="779538" cy="676960"/>
          </a:xfrm>
          <a:custGeom>
            <a:avLst/>
            <a:gdLst/>
            <a:ahLst/>
            <a:cxnLst/>
            <a:rect l="l" t="t" r="r" b="b"/>
            <a:pathLst>
              <a:path w="779538" h="676960">
                <a:moveTo>
                  <a:pt x="9131" y="142938"/>
                </a:moveTo>
                <a:lnTo>
                  <a:pt x="330288" y="397840"/>
                </a:lnTo>
                <a:lnTo>
                  <a:pt x="336976" y="406687"/>
                </a:lnTo>
                <a:lnTo>
                  <a:pt x="345934" y="415790"/>
                </a:lnTo>
                <a:lnTo>
                  <a:pt x="356285" y="424858"/>
                </a:lnTo>
                <a:lnTo>
                  <a:pt x="367152" y="433603"/>
                </a:lnTo>
                <a:lnTo>
                  <a:pt x="377658" y="441736"/>
                </a:lnTo>
                <a:lnTo>
                  <a:pt x="386925" y="448967"/>
                </a:lnTo>
                <a:lnTo>
                  <a:pt x="387324" y="449287"/>
                </a:lnTo>
                <a:lnTo>
                  <a:pt x="397178" y="457704"/>
                </a:lnTo>
                <a:lnTo>
                  <a:pt x="406709" y="466151"/>
                </a:lnTo>
                <a:lnTo>
                  <a:pt x="416437" y="474017"/>
                </a:lnTo>
                <a:lnTo>
                  <a:pt x="419417" y="476135"/>
                </a:lnTo>
                <a:lnTo>
                  <a:pt x="430243" y="483097"/>
                </a:lnTo>
                <a:lnTo>
                  <a:pt x="441279" y="489598"/>
                </a:lnTo>
                <a:lnTo>
                  <a:pt x="452313" y="495960"/>
                </a:lnTo>
                <a:lnTo>
                  <a:pt x="463138" y="502504"/>
                </a:lnTo>
                <a:lnTo>
                  <a:pt x="473542" y="509553"/>
                </a:lnTo>
                <a:lnTo>
                  <a:pt x="478637" y="513461"/>
                </a:lnTo>
                <a:lnTo>
                  <a:pt x="488312" y="521701"/>
                </a:lnTo>
                <a:lnTo>
                  <a:pt x="497470" y="530302"/>
                </a:lnTo>
                <a:lnTo>
                  <a:pt x="506268" y="539214"/>
                </a:lnTo>
                <a:lnTo>
                  <a:pt x="514862" y="548386"/>
                </a:lnTo>
                <a:lnTo>
                  <a:pt x="523407" y="557768"/>
                </a:lnTo>
                <a:lnTo>
                  <a:pt x="532060" y="567309"/>
                </a:lnTo>
                <a:lnTo>
                  <a:pt x="539610" y="575500"/>
                </a:lnTo>
                <a:lnTo>
                  <a:pt x="548648" y="584699"/>
                </a:lnTo>
                <a:lnTo>
                  <a:pt x="558034" y="593386"/>
                </a:lnTo>
                <a:lnTo>
                  <a:pt x="567732" y="601616"/>
                </a:lnTo>
                <a:lnTo>
                  <a:pt x="577708" y="609446"/>
                </a:lnTo>
                <a:lnTo>
                  <a:pt x="587925" y="616931"/>
                </a:lnTo>
                <a:lnTo>
                  <a:pt x="598348" y="624128"/>
                </a:lnTo>
                <a:lnTo>
                  <a:pt x="608941" y="631093"/>
                </a:lnTo>
                <a:lnTo>
                  <a:pt x="619670" y="637880"/>
                </a:lnTo>
                <a:lnTo>
                  <a:pt x="630498" y="644548"/>
                </a:lnTo>
                <a:lnTo>
                  <a:pt x="641390" y="651150"/>
                </a:lnTo>
                <a:lnTo>
                  <a:pt x="652310" y="657744"/>
                </a:lnTo>
                <a:lnTo>
                  <a:pt x="663224" y="664386"/>
                </a:lnTo>
                <a:lnTo>
                  <a:pt x="674095" y="671131"/>
                </a:lnTo>
                <a:lnTo>
                  <a:pt x="683234" y="676960"/>
                </a:lnTo>
                <a:lnTo>
                  <a:pt x="691073" y="667840"/>
                </a:lnTo>
                <a:lnTo>
                  <a:pt x="696979" y="657671"/>
                </a:lnTo>
                <a:lnTo>
                  <a:pt x="701356" y="646662"/>
                </a:lnTo>
                <a:lnTo>
                  <a:pt x="704609" y="635016"/>
                </a:lnTo>
                <a:lnTo>
                  <a:pt x="707142" y="622940"/>
                </a:lnTo>
                <a:lnTo>
                  <a:pt x="709359" y="610641"/>
                </a:lnTo>
                <a:lnTo>
                  <a:pt x="711664" y="598323"/>
                </a:lnTo>
                <a:lnTo>
                  <a:pt x="714461" y="586193"/>
                </a:lnTo>
                <a:lnTo>
                  <a:pt x="718155" y="574457"/>
                </a:lnTo>
                <a:lnTo>
                  <a:pt x="722134" y="565277"/>
                </a:lnTo>
                <a:lnTo>
                  <a:pt x="728701" y="557276"/>
                </a:lnTo>
                <a:lnTo>
                  <a:pt x="739383" y="548536"/>
                </a:lnTo>
                <a:lnTo>
                  <a:pt x="751979" y="539387"/>
                </a:lnTo>
                <a:lnTo>
                  <a:pt x="764289" y="530155"/>
                </a:lnTo>
                <a:lnTo>
                  <a:pt x="774110" y="521171"/>
                </a:lnTo>
                <a:lnTo>
                  <a:pt x="779244" y="512762"/>
                </a:lnTo>
                <a:lnTo>
                  <a:pt x="779538" y="510273"/>
                </a:lnTo>
                <a:lnTo>
                  <a:pt x="773734" y="502060"/>
                </a:lnTo>
                <a:lnTo>
                  <a:pt x="760857" y="495030"/>
                </a:lnTo>
                <a:lnTo>
                  <a:pt x="746880" y="488998"/>
                </a:lnTo>
                <a:lnTo>
                  <a:pt x="739444" y="485140"/>
                </a:lnTo>
                <a:lnTo>
                  <a:pt x="728820" y="477680"/>
                </a:lnTo>
                <a:lnTo>
                  <a:pt x="718514" y="469997"/>
                </a:lnTo>
                <a:lnTo>
                  <a:pt x="708512" y="462088"/>
                </a:lnTo>
                <a:lnTo>
                  <a:pt x="698799" y="453950"/>
                </a:lnTo>
                <a:lnTo>
                  <a:pt x="689358" y="445580"/>
                </a:lnTo>
                <a:lnTo>
                  <a:pt x="680174" y="436975"/>
                </a:lnTo>
                <a:lnTo>
                  <a:pt x="671233" y="428133"/>
                </a:lnTo>
                <a:lnTo>
                  <a:pt x="662518" y="419052"/>
                </a:lnTo>
                <a:lnTo>
                  <a:pt x="654015" y="409727"/>
                </a:lnTo>
                <a:lnTo>
                  <a:pt x="645709" y="400157"/>
                </a:lnTo>
                <a:lnTo>
                  <a:pt x="637583" y="390338"/>
                </a:lnTo>
                <a:lnTo>
                  <a:pt x="629622" y="380268"/>
                </a:lnTo>
                <a:lnTo>
                  <a:pt x="621811" y="369944"/>
                </a:lnTo>
                <a:lnTo>
                  <a:pt x="614136" y="359364"/>
                </a:lnTo>
                <a:lnTo>
                  <a:pt x="607949" y="350520"/>
                </a:lnTo>
                <a:lnTo>
                  <a:pt x="600195" y="339676"/>
                </a:lnTo>
                <a:lnTo>
                  <a:pt x="592143" y="329202"/>
                </a:lnTo>
                <a:lnTo>
                  <a:pt x="583807" y="319079"/>
                </a:lnTo>
                <a:lnTo>
                  <a:pt x="575200" y="309289"/>
                </a:lnTo>
                <a:lnTo>
                  <a:pt x="566336" y="299814"/>
                </a:lnTo>
                <a:lnTo>
                  <a:pt x="557231" y="290635"/>
                </a:lnTo>
                <a:lnTo>
                  <a:pt x="547897" y="281734"/>
                </a:lnTo>
                <a:lnTo>
                  <a:pt x="538350" y="273094"/>
                </a:lnTo>
                <a:lnTo>
                  <a:pt x="528603" y="264696"/>
                </a:lnTo>
                <a:lnTo>
                  <a:pt x="518671" y="256522"/>
                </a:lnTo>
                <a:lnTo>
                  <a:pt x="508567" y="248554"/>
                </a:lnTo>
                <a:lnTo>
                  <a:pt x="498306" y="240773"/>
                </a:lnTo>
                <a:lnTo>
                  <a:pt x="487903" y="233162"/>
                </a:lnTo>
                <a:lnTo>
                  <a:pt x="477371" y="225703"/>
                </a:lnTo>
                <a:lnTo>
                  <a:pt x="466724" y="218376"/>
                </a:lnTo>
                <a:lnTo>
                  <a:pt x="455976" y="211165"/>
                </a:lnTo>
                <a:lnTo>
                  <a:pt x="445143" y="204051"/>
                </a:lnTo>
                <a:lnTo>
                  <a:pt x="434237" y="197015"/>
                </a:lnTo>
                <a:lnTo>
                  <a:pt x="423274" y="190040"/>
                </a:lnTo>
                <a:lnTo>
                  <a:pt x="412267" y="183108"/>
                </a:lnTo>
                <a:lnTo>
                  <a:pt x="401540" y="176079"/>
                </a:lnTo>
                <a:lnTo>
                  <a:pt x="391105" y="168724"/>
                </a:lnTo>
                <a:lnTo>
                  <a:pt x="380892" y="161126"/>
                </a:lnTo>
                <a:lnTo>
                  <a:pt x="370832" y="153368"/>
                </a:lnTo>
                <a:lnTo>
                  <a:pt x="360855" y="145534"/>
                </a:lnTo>
                <a:lnTo>
                  <a:pt x="350890" y="137707"/>
                </a:lnTo>
                <a:lnTo>
                  <a:pt x="340869" y="129969"/>
                </a:lnTo>
                <a:lnTo>
                  <a:pt x="330721" y="122405"/>
                </a:lnTo>
                <a:lnTo>
                  <a:pt x="320377" y="115097"/>
                </a:lnTo>
                <a:lnTo>
                  <a:pt x="311607" y="109296"/>
                </a:lnTo>
                <a:lnTo>
                  <a:pt x="300724" y="102720"/>
                </a:lnTo>
                <a:lnTo>
                  <a:pt x="289584" y="96605"/>
                </a:lnTo>
                <a:lnTo>
                  <a:pt x="278262" y="90816"/>
                </a:lnTo>
                <a:lnTo>
                  <a:pt x="266834" y="85223"/>
                </a:lnTo>
                <a:lnTo>
                  <a:pt x="255378" y="79692"/>
                </a:lnTo>
                <a:lnTo>
                  <a:pt x="243969" y="74091"/>
                </a:lnTo>
                <a:lnTo>
                  <a:pt x="232684" y="68287"/>
                </a:lnTo>
                <a:lnTo>
                  <a:pt x="221600" y="62148"/>
                </a:lnTo>
                <a:lnTo>
                  <a:pt x="219913" y="61163"/>
                </a:lnTo>
                <a:lnTo>
                  <a:pt x="209170" y="55198"/>
                </a:lnTo>
                <a:lnTo>
                  <a:pt x="198064" y="49661"/>
                </a:lnTo>
                <a:lnTo>
                  <a:pt x="186657" y="44467"/>
                </a:lnTo>
                <a:lnTo>
                  <a:pt x="175010" y="39532"/>
                </a:lnTo>
                <a:lnTo>
                  <a:pt x="163186" y="34771"/>
                </a:lnTo>
                <a:lnTo>
                  <a:pt x="151247" y="30099"/>
                </a:lnTo>
                <a:lnTo>
                  <a:pt x="139255" y="25433"/>
                </a:lnTo>
                <a:lnTo>
                  <a:pt x="127271" y="20686"/>
                </a:lnTo>
                <a:lnTo>
                  <a:pt x="115359" y="15775"/>
                </a:lnTo>
                <a:lnTo>
                  <a:pt x="103581" y="10615"/>
                </a:lnTo>
                <a:lnTo>
                  <a:pt x="91997" y="5121"/>
                </a:lnTo>
                <a:lnTo>
                  <a:pt x="82118" y="0"/>
                </a:lnTo>
                <a:lnTo>
                  <a:pt x="0" y="13843"/>
                </a:lnTo>
                <a:lnTo>
                  <a:pt x="9131" y="142938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963943" y="5329039"/>
            <a:ext cx="779538" cy="676960"/>
          </a:xfrm>
          <a:custGeom>
            <a:avLst/>
            <a:gdLst/>
            <a:ahLst/>
            <a:cxnLst/>
            <a:rect l="l" t="t" r="r" b="b"/>
            <a:pathLst>
              <a:path w="779538" h="676960">
                <a:moveTo>
                  <a:pt x="330288" y="397840"/>
                </a:moveTo>
                <a:lnTo>
                  <a:pt x="336976" y="406687"/>
                </a:lnTo>
                <a:lnTo>
                  <a:pt x="345934" y="415790"/>
                </a:lnTo>
                <a:lnTo>
                  <a:pt x="356285" y="424858"/>
                </a:lnTo>
                <a:lnTo>
                  <a:pt x="367152" y="433603"/>
                </a:lnTo>
                <a:lnTo>
                  <a:pt x="377658" y="441736"/>
                </a:lnTo>
                <a:lnTo>
                  <a:pt x="386925" y="448967"/>
                </a:lnTo>
                <a:lnTo>
                  <a:pt x="387324" y="449287"/>
                </a:lnTo>
                <a:lnTo>
                  <a:pt x="397178" y="457704"/>
                </a:lnTo>
                <a:lnTo>
                  <a:pt x="406709" y="466151"/>
                </a:lnTo>
                <a:lnTo>
                  <a:pt x="416437" y="474017"/>
                </a:lnTo>
                <a:lnTo>
                  <a:pt x="419417" y="476135"/>
                </a:lnTo>
                <a:lnTo>
                  <a:pt x="430243" y="483097"/>
                </a:lnTo>
                <a:lnTo>
                  <a:pt x="441279" y="489598"/>
                </a:lnTo>
                <a:lnTo>
                  <a:pt x="452313" y="495960"/>
                </a:lnTo>
                <a:lnTo>
                  <a:pt x="463138" y="502504"/>
                </a:lnTo>
                <a:lnTo>
                  <a:pt x="473542" y="509553"/>
                </a:lnTo>
                <a:lnTo>
                  <a:pt x="478637" y="513461"/>
                </a:lnTo>
                <a:lnTo>
                  <a:pt x="488312" y="521701"/>
                </a:lnTo>
                <a:lnTo>
                  <a:pt x="497470" y="530302"/>
                </a:lnTo>
                <a:lnTo>
                  <a:pt x="506268" y="539214"/>
                </a:lnTo>
                <a:lnTo>
                  <a:pt x="514862" y="548386"/>
                </a:lnTo>
                <a:lnTo>
                  <a:pt x="523407" y="557768"/>
                </a:lnTo>
                <a:lnTo>
                  <a:pt x="532060" y="567309"/>
                </a:lnTo>
                <a:lnTo>
                  <a:pt x="539610" y="575500"/>
                </a:lnTo>
                <a:lnTo>
                  <a:pt x="548648" y="584699"/>
                </a:lnTo>
                <a:lnTo>
                  <a:pt x="558034" y="593386"/>
                </a:lnTo>
                <a:lnTo>
                  <a:pt x="567732" y="601616"/>
                </a:lnTo>
                <a:lnTo>
                  <a:pt x="577708" y="609446"/>
                </a:lnTo>
                <a:lnTo>
                  <a:pt x="587925" y="616931"/>
                </a:lnTo>
                <a:lnTo>
                  <a:pt x="598348" y="624128"/>
                </a:lnTo>
                <a:lnTo>
                  <a:pt x="608941" y="631093"/>
                </a:lnTo>
                <a:lnTo>
                  <a:pt x="619670" y="637880"/>
                </a:lnTo>
                <a:lnTo>
                  <a:pt x="630498" y="644548"/>
                </a:lnTo>
                <a:lnTo>
                  <a:pt x="641390" y="651150"/>
                </a:lnTo>
                <a:lnTo>
                  <a:pt x="652310" y="657744"/>
                </a:lnTo>
                <a:lnTo>
                  <a:pt x="663224" y="664386"/>
                </a:lnTo>
                <a:lnTo>
                  <a:pt x="674095" y="671131"/>
                </a:lnTo>
                <a:lnTo>
                  <a:pt x="683234" y="676960"/>
                </a:lnTo>
                <a:lnTo>
                  <a:pt x="691073" y="667840"/>
                </a:lnTo>
                <a:lnTo>
                  <a:pt x="696979" y="657671"/>
                </a:lnTo>
                <a:lnTo>
                  <a:pt x="701356" y="646662"/>
                </a:lnTo>
                <a:lnTo>
                  <a:pt x="704609" y="635016"/>
                </a:lnTo>
                <a:lnTo>
                  <a:pt x="707142" y="622940"/>
                </a:lnTo>
                <a:lnTo>
                  <a:pt x="709359" y="610641"/>
                </a:lnTo>
                <a:lnTo>
                  <a:pt x="711664" y="598323"/>
                </a:lnTo>
                <a:lnTo>
                  <a:pt x="714461" y="586193"/>
                </a:lnTo>
                <a:lnTo>
                  <a:pt x="718155" y="574457"/>
                </a:lnTo>
                <a:lnTo>
                  <a:pt x="722134" y="565277"/>
                </a:lnTo>
                <a:lnTo>
                  <a:pt x="728701" y="557276"/>
                </a:lnTo>
                <a:lnTo>
                  <a:pt x="739383" y="548536"/>
                </a:lnTo>
                <a:lnTo>
                  <a:pt x="751979" y="539387"/>
                </a:lnTo>
                <a:lnTo>
                  <a:pt x="764289" y="530155"/>
                </a:lnTo>
                <a:lnTo>
                  <a:pt x="774110" y="521171"/>
                </a:lnTo>
                <a:lnTo>
                  <a:pt x="779244" y="512762"/>
                </a:lnTo>
                <a:lnTo>
                  <a:pt x="779538" y="510273"/>
                </a:lnTo>
                <a:lnTo>
                  <a:pt x="773734" y="502060"/>
                </a:lnTo>
                <a:lnTo>
                  <a:pt x="760857" y="495030"/>
                </a:lnTo>
                <a:lnTo>
                  <a:pt x="746880" y="488998"/>
                </a:lnTo>
                <a:lnTo>
                  <a:pt x="739444" y="485140"/>
                </a:lnTo>
                <a:lnTo>
                  <a:pt x="728820" y="477680"/>
                </a:lnTo>
                <a:lnTo>
                  <a:pt x="718514" y="469997"/>
                </a:lnTo>
                <a:lnTo>
                  <a:pt x="708512" y="462088"/>
                </a:lnTo>
                <a:lnTo>
                  <a:pt x="698799" y="453950"/>
                </a:lnTo>
                <a:lnTo>
                  <a:pt x="689358" y="445580"/>
                </a:lnTo>
                <a:lnTo>
                  <a:pt x="680174" y="436975"/>
                </a:lnTo>
                <a:lnTo>
                  <a:pt x="671233" y="428133"/>
                </a:lnTo>
                <a:lnTo>
                  <a:pt x="662518" y="419052"/>
                </a:lnTo>
                <a:lnTo>
                  <a:pt x="654015" y="409727"/>
                </a:lnTo>
                <a:lnTo>
                  <a:pt x="645709" y="400157"/>
                </a:lnTo>
                <a:lnTo>
                  <a:pt x="637583" y="390338"/>
                </a:lnTo>
                <a:lnTo>
                  <a:pt x="629622" y="380268"/>
                </a:lnTo>
                <a:lnTo>
                  <a:pt x="621811" y="369944"/>
                </a:lnTo>
                <a:lnTo>
                  <a:pt x="614136" y="359364"/>
                </a:lnTo>
                <a:lnTo>
                  <a:pt x="607949" y="350520"/>
                </a:lnTo>
                <a:lnTo>
                  <a:pt x="600195" y="339676"/>
                </a:lnTo>
                <a:lnTo>
                  <a:pt x="592143" y="329202"/>
                </a:lnTo>
                <a:lnTo>
                  <a:pt x="583807" y="319079"/>
                </a:lnTo>
                <a:lnTo>
                  <a:pt x="575200" y="309289"/>
                </a:lnTo>
                <a:lnTo>
                  <a:pt x="566336" y="299814"/>
                </a:lnTo>
                <a:lnTo>
                  <a:pt x="557231" y="290635"/>
                </a:lnTo>
                <a:lnTo>
                  <a:pt x="547897" y="281734"/>
                </a:lnTo>
                <a:lnTo>
                  <a:pt x="538350" y="273094"/>
                </a:lnTo>
                <a:lnTo>
                  <a:pt x="528603" y="264696"/>
                </a:lnTo>
                <a:lnTo>
                  <a:pt x="518671" y="256522"/>
                </a:lnTo>
                <a:lnTo>
                  <a:pt x="508567" y="248554"/>
                </a:lnTo>
                <a:lnTo>
                  <a:pt x="498306" y="240773"/>
                </a:lnTo>
                <a:lnTo>
                  <a:pt x="487903" y="233162"/>
                </a:lnTo>
                <a:lnTo>
                  <a:pt x="477371" y="225703"/>
                </a:lnTo>
                <a:lnTo>
                  <a:pt x="466724" y="218376"/>
                </a:lnTo>
                <a:lnTo>
                  <a:pt x="455976" y="211165"/>
                </a:lnTo>
                <a:lnTo>
                  <a:pt x="445143" y="204051"/>
                </a:lnTo>
                <a:lnTo>
                  <a:pt x="434237" y="197015"/>
                </a:lnTo>
                <a:lnTo>
                  <a:pt x="423274" y="190040"/>
                </a:lnTo>
                <a:lnTo>
                  <a:pt x="412267" y="183108"/>
                </a:lnTo>
                <a:lnTo>
                  <a:pt x="401540" y="176079"/>
                </a:lnTo>
                <a:lnTo>
                  <a:pt x="391105" y="168724"/>
                </a:lnTo>
                <a:lnTo>
                  <a:pt x="380892" y="161126"/>
                </a:lnTo>
                <a:lnTo>
                  <a:pt x="370832" y="153368"/>
                </a:lnTo>
                <a:lnTo>
                  <a:pt x="360855" y="145534"/>
                </a:lnTo>
                <a:lnTo>
                  <a:pt x="350890" y="137707"/>
                </a:lnTo>
                <a:lnTo>
                  <a:pt x="340869" y="129969"/>
                </a:lnTo>
                <a:lnTo>
                  <a:pt x="330721" y="122405"/>
                </a:lnTo>
                <a:lnTo>
                  <a:pt x="320377" y="115097"/>
                </a:lnTo>
                <a:lnTo>
                  <a:pt x="311607" y="109296"/>
                </a:lnTo>
                <a:lnTo>
                  <a:pt x="300724" y="102720"/>
                </a:lnTo>
                <a:lnTo>
                  <a:pt x="289584" y="96605"/>
                </a:lnTo>
                <a:lnTo>
                  <a:pt x="278262" y="90816"/>
                </a:lnTo>
                <a:lnTo>
                  <a:pt x="266834" y="85223"/>
                </a:lnTo>
                <a:lnTo>
                  <a:pt x="255378" y="79692"/>
                </a:lnTo>
                <a:lnTo>
                  <a:pt x="243969" y="74091"/>
                </a:lnTo>
                <a:lnTo>
                  <a:pt x="232684" y="68287"/>
                </a:lnTo>
                <a:lnTo>
                  <a:pt x="221600" y="62148"/>
                </a:lnTo>
                <a:lnTo>
                  <a:pt x="219913" y="61163"/>
                </a:lnTo>
                <a:lnTo>
                  <a:pt x="209170" y="55198"/>
                </a:lnTo>
                <a:lnTo>
                  <a:pt x="198064" y="49661"/>
                </a:lnTo>
                <a:lnTo>
                  <a:pt x="186657" y="44467"/>
                </a:lnTo>
                <a:lnTo>
                  <a:pt x="175010" y="39532"/>
                </a:lnTo>
                <a:lnTo>
                  <a:pt x="163186" y="34771"/>
                </a:lnTo>
                <a:lnTo>
                  <a:pt x="151247" y="30099"/>
                </a:lnTo>
                <a:lnTo>
                  <a:pt x="139255" y="25433"/>
                </a:lnTo>
                <a:lnTo>
                  <a:pt x="127271" y="20686"/>
                </a:lnTo>
                <a:lnTo>
                  <a:pt x="115359" y="15775"/>
                </a:lnTo>
                <a:lnTo>
                  <a:pt x="103581" y="10615"/>
                </a:lnTo>
                <a:lnTo>
                  <a:pt x="91997" y="5121"/>
                </a:lnTo>
                <a:lnTo>
                  <a:pt x="82118" y="0"/>
                </a:lnTo>
                <a:lnTo>
                  <a:pt x="0" y="13843"/>
                </a:lnTo>
                <a:lnTo>
                  <a:pt x="9131" y="1429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298167" y="5659925"/>
            <a:ext cx="472208" cy="504010"/>
          </a:xfrm>
          <a:custGeom>
            <a:avLst/>
            <a:gdLst/>
            <a:ahLst/>
            <a:cxnLst/>
            <a:rect l="l" t="t" r="r" b="b"/>
            <a:pathLst>
              <a:path w="472208" h="504010">
                <a:moveTo>
                  <a:pt x="21666" y="0"/>
                </a:moveTo>
                <a:lnTo>
                  <a:pt x="0" y="261950"/>
                </a:lnTo>
                <a:lnTo>
                  <a:pt x="2573" y="272754"/>
                </a:lnTo>
                <a:lnTo>
                  <a:pt x="6230" y="284918"/>
                </a:lnTo>
                <a:lnTo>
                  <a:pt x="15644" y="308834"/>
                </a:lnTo>
                <a:lnTo>
                  <a:pt x="27414" y="331972"/>
                </a:lnTo>
                <a:lnTo>
                  <a:pt x="41008" y="354060"/>
                </a:lnTo>
                <a:lnTo>
                  <a:pt x="55892" y="374821"/>
                </a:lnTo>
                <a:lnTo>
                  <a:pt x="66539" y="388029"/>
                </a:lnTo>
                <a:lnTo>
                  <a:pt x="85111" y="405413"/>
                </a:lnTo>
                <a:lnTo>
                  <a:pt x="105407" y="419630"/>
                </a:lnTo>
                <a:lnTo>
                  <a:pt x="116395" y="426923"/>
                </a:lnTo>
                <a:lnTo>
                  <a:pt x="125403" y="433975"/>
                </a:lnTo>
                <a:lnTo>
                  <a:pt x="134676" y="443050"/>
                </a:lnTo>
                <a:lnTo>
                  <a:pt x="143552" y="452868"/>
                </a:lnTo>
                <a:lnTo>
                  <a:pt x="152316" y="462778"/>
                </a:lnTo>
                <a:lnTo>
                  <a:pt x="161251" y="472127"/>
                </a:lnTo>
                <a:lnTo>
                  <a:pt x="170642" y="480264"/>
                </a:lnTo>
                <a:lnTo>
                  <a:pt x="180771" y="486537"/>
                </a:lnTo>
                <a:lnTo>
                  <a:pt x="181489" y="486870"/>
                </a:lnTo>
                <a:lnTo>
                  <a:pt x="192814" y="489480"/>
                </a:lnTo>
                <a:lnTo>
                  <a:pt x="204821" y="489348"/>
                </a:lnTo>
                <a:lnTo>
                  <a:pt x="216896" y="488950"/>
                </a:lnTo>
                <a:lnTo>
                  <a:pt x="228422" y="490766"/>
                </a:lnTo>
                <a:lnTo>
                  <a:pt x="233083" y="492340"/>
                </a:lnTo>
                <a:lnTo>
                  <a:pt x="236372" y="499846"/>
                </a:lnTo>
                <a:lnTo>
                  <a:pt x="239496" y="500837"/>
                </a:lnTo>
                <a:lnTo>
                  <a:pt x="242536" y="501612"/>
                </a:lnTo>
                <a:lnTo>
                  <a:pt x="255015" y="502351"/>
                </a:lnTo>
                <a:lnTo>
                  <a:pt x="269411" y="502323"/>
                </a:lnTo>
                <a:lnTo>
                  <a:pt x="282588" y="503150"/>
                </a:lnTo>
                <a:lnTo>
                  <a:pt x="294795" y="503870"/>
                </a:lnTo>
                <a:lnTo>
                  <a:pt x="306674" y="504010"/>
                </a:lnTo>
                <a:lnTo>
                  <a:pt x="318868" y="503093"/>
                </a:lnTo>
                <a:lnTo>
                  <a:pt x="332016" y="500646"/>
                </a:lnTo>
                <a:lnTo>
                  <a:pt x="332703" y="500479"/>
                </a:lnTo>
                <a:lnTo>
                  <a:pt x="345037" y="497689"/>
                </a:lnTo>
                <a:lnTo>
                  <a:pt x="357461" y="495236"/>
                </a:lnTo>
                <a:lnTo>
                  <a:pt x="369968" y="493094"/>
                </a:lnTo>
                <a:lnTo>
                  <a:pt x="382553" y="491236"/>
                </a:lnTo>
                <a:lnTo>
                  <a:pt x="395207" y="489635"/>
                </a:lnTo>
                <a:lnTo>
                  <a:pt x="407924" y="488264"/>
                </a:lnTo>
                <a:lnTo>
                  <a:pt x="424483" y="488158"/>
                </a:lnTo>
                <a:lnTo>
                  <a:pt x="436841" y="486079"/>
                </a:lnTo>
                <a:lnTo>
                  <a:pt x="440905" y="482371"/>
                </a:lnTo>
                <a:lnTo>
                  <a:pt x="442264" y="468503"/>
                </a:lnTo>
                <a:lnTo>
                  <a:pt x="443153" y="462737"/>
                </a:lnTo>
                <a:lnTo>
                  <a:pt x="444079" y="456731"/>
                </a:lnTo>
                <a:lnTo>
                  <a:pt x="445807" y="444152"/>
                </a:lnTo>
                <a:lnTo>
                  <a:pt x="446976" y="431431"/>
                </a:lnTo>
                <a:lnTo>
                  <a:pt x="447163" y="426254"/>
                </a:lnTo>
                <a:lnTo>
                  <a:pt x="445891" y="413740"/>
                </a:lnTo>
                <a:lnTo>
                  <a:pt x="441988" y="404283"/>
                </a:lnTo>
                <a:lnTo>
                  <a:pt x="435689" y="394628"/>
                </a:lnTo>
                <a:lnTo>
                  <a:pt x="427228" y="381520"/>
                </a:lnTo>
                <a:lnTo>
                  <a:pt x="424945" y="377282"/>
                </a:lnTo>
                <a:lnTo>
                  <a:pt x="420903" y="366411"/>
                </a:lnTo>
                <a:lnTo>
                  <a:pt x="418704" y="354761"/>
                </a:lnTo>
                <a:lnTo>
                  <a:pt x="418096" y="342556"/>
                </a:lnTo>
                <a:lnTo>
                  <a:pt x="418827" y="330022"/>
                </a:lnTo>
                <a:lnTo>
                  <a:pt x="420645" y="317382"/>
                </a:lnTo>
                <a:lnTo>
                  <a:pt x="423299" y="304861"/>
                </a:lnTo>
                <a:lnTo>
                  <a:pt x="426537" y="292683"/>
                </a:lnTo>
                <a:lnTo>
                  <a:pt x="430106" y="281073"/>
                </a:lnTo>
                <a:lnTo>
                  <a:pt x="433755" y="270256"/>
                </a:lnTo>
                <a:lnTo>
                  <a:pt x="435679" y="265434"/>
                </a:lnTo>
                <a:lnTo>
                  <a:pt x="440203" y="256290"/>
                </a:lnTo>
                <a:lnTo>
                  <a:pt x="445836" y="246178"/>
                </a:lnTo>
                <a:lnTo>
                  <a:pt x="452029" y="235369"/>
                </a:lnTo>
                <a:lnTo>
                  <a:pt x="458234" y="224135"/>
                </a:lnTo>
                <a:lnTo>
                  <a:pt x="463903" y="212746"/>
                </a:lnTo>
                <a:lnTo>
                  <a:pt x="468487" y="201474"/>
                </a:lnTo>
                <a:lnTo>
                  <a:pt x="471438" y="190590"/>
                </a:lnTo>
                <a:lnTo>
                  <a:pt x="472208" y="180365"/>
                </a:lnTo>
                <a:lnTo>
                  <a:pt x="470248" y="171071"/>
                </a:lnTo>
                <a:lnTo>
                  <a:pt x="465010" y="162979"/>
                </a:lnTo>
                <a:lnTo>
                  <a:pt x="462103" y="160303"/>
                </a:lnTo>
                <a:lnTo>
                  <a:pt x="451967" y="154903"/>
                </a:lnTo>
                <a:lnTo>
                  <a:pt x="440433" y="152845"/>
                </a:lnTo>
                <a:lnTo>
                  <a:pt x="428094" y="153011"/>
                </a:lnTo>
                <a:lnTo>
                  <a:pt x="415541" y="154284"/>
                </a:lnTo>
                <a:lnTo>
                  <a:pt x="403366" y="155545"/>
                </a:lnTo>
                <a:lnTo>
                  <a:pt x="392163" y="155676"/>
                </a:lnTo>
                <a:lnTo>
                  <a:pt x="374696" y="153812"/>
                </a:lnTo>
                <a:lnTo>
                  <a:pt x="362422" y="151933"/>
                </a:lnTo>
                <a:lnTo>
                  <a:pt x="349887" y="149579"/>
                </a:lnTo>
                <a:lnTo>
                  <a:pt x="337180" y="146774"/>
                </a:lnTo>
                <a:lnTo>
                  <a:pt x="324393" y="143539"/>
                </a:lnTo>
                <a:lnTo>
                  <a:pt x="311615" y="139895"/>
                </a:lnTo>
                <a:lnTo>
                  <a:pt x="298938" y="135864"/>
                </a:lnTo>
                <a:lnTo>
                  <a:pt x="286451" y="131468"/>
                </a:lnTo>
                <a:lnTo>
                  <a:pt x="274245" y="126728"/>
                </a:lnTo>
                <a:lnTo>
                  <a:pt x="262411" y="121667"/>
                </a:lnTo>
                <a:lnTo>
                  <a:pt x="251039" y="116306"/>
                </a:lnTo>
                <a:lnTo>
                  <a:pt x="240220" y="110667"/>
                </a:lnTo>
                <a:lnTo>
                  <a:pt x="229080" y="104027"/>
                </a:lnTo>
                <a:lnTo>
                  <a:pt x="218497" y="96864"/>
                </a:lnTo>
                <a:lnTo>
                  <a:pt x="208185" y="89311"/>
                </a:lnTo>
                <a:lnTo>
                  <a:pt x="198022" y="81589"/>
                </a:lnTo>
                <a:lnTo>
                  <a:pt x="187886" y="73920"/>
                </a:lnTo>
                <a:lnTo>
                  <a:pt x="177656" y="66525"/>
                </a:lnTo>
                <a:lnTo>
                  <a:pt x="167208" y="59626"/>
                </a:lnTo>
                <a:lnTo>
                  <a:pt x="160642" y="55562"/>
                </a:lnTo>
                <a:lnTo>
                  <a:pt x="154889" y="51295"/>
                </a:lnTo>
                <a:lnTo>
                  <a:pt x="145834" y="48196"/>
                </a:lnTo>
                <a:lnTo>
                  <a:pt x="139760" y="46127"/>
                </a:lnTo>
                <a:lnTo>
                  <a:pt x="127473" y="41980"/>
                </a:lnTo>
                <a:lnTo>
                  <a:pt x="115380" y="37908"/>
                </a:lnTo>
                <a:lnTo>
                  <a:pt x="103449" y="33843"/>
                </a:lnTo>
                <a:lnTo>
                  <a:pt x="91647" y="29720"/>
                </a:lnTo>
                <a:lnTo>
                  <a:pt x="79940" y="25470"/>
                </a:lnTo>
                <a:lnTo>
                  <a:pt x="68294" y="21029"/>
                </a:lnTo>
                <a:lnTo>
                  <a:pt x="56678" y="16327"/>
                </a:lnTo>
                <a:lnTo>
                  <a:pt x="45056" y="11300"/>
                </a:lnTo>
                <a:lnTo>
                  <a:pt x="33397" y="5880"/>
                </a:lnTo>
                <a:lnTo>
                  <a:pt x="21666" y="0"/>
                </a:lnTo>
                <a:close/>
              </a:path>
            </a:pathLst>
          </a:custGeom>
          <a:solidFill>
            <a:srgbClr val="E2E3E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298167" y="5659925"/>
            <a:ext cx="472208" cy="504010"/>
          </a:xfrm>
          <a:custGeom>
            <a:avLst/>
            <a:gdLst/>
            <a:ahLst/>
            <a:cxnLst/>
            <a:rect l="l" t="t" r="r" b="b"/>
            <a:pathLst>
              <a:path w="472208" h="504010">
                <a:moveTo>
                  <a:pt x="21666" y="0"/>
                </a:moveTo>
                <a:lnTo>
                  <a:pt x="33397" y="5880"/>
                </a:lnTo>
                <a:lnTo>
                  <a:pt x="45056" y="11300"/>
                </a:lnTo>
                <a:lnTo>
                  <a:pt x="56678" y="16327"/>
                </a:lnTo>
                <a:lnTo>
                  <a:pt x="68294" y="21029"/>
                </a:lnTo>
                <a:lnTo>
                  <a:pt x="79940" y="25470"/>
                </a:lnTo>
                <a:lnTo>
                  <a:pt x="91647" y="29720"/>
                </a:lnTo>
                <a:lnTo>
                  <a:pt x="103449" y="33843"/>
                </a:lnTo>
                <a:lnTo>
                  <a:pt x="115380" y="37908"/>
                </a:lnTo>
                <a:lnTo>
                  <a:pt x="127473" y="41980"/>
                </a:lnTo>
                <a:lnTo>
                  <a:pt x="139760" y="46127"/>
                </a:lnTo>
                <a:lnTo>
                  <a:pt x="145834" y="48196"/>
                </a:lnTo>
                <a:lnTo>
                  <a:pt x="154889" y="51295"/>
                </a:lnTo>
                <a:lnTo>
                  <a:pt x="160642" y="55562"/>
                </a:lnTo>
                <a:lnTo>
                  <a:pt x="167208" y="59626"/>
                </a:lnTo>
                <a:lnTo>
                  <a:pt x="177656" y="66525"/>
                </a:lnTo>
                <a:lnTo>
                  <a:pt x="187886" y="73920"/>
                </a:lnTo>
                <a:lnTo>
                  <a:pt x="198022" y="81589"/>
                </a:lnTo>
                <a:lnTo>
                  <a:pt x="208185" y="89311"/>
                </a:lnTo>
                <a:lnTo>
                  <a:pt x="218497" y="96864"/>
                </a:lnTo>
                <a:lnTo>
                  <a:pt x="229080" y="104027"/>
                </a:lnTo>
                <a:lnTo>
                  <a:pt x="240057" y="110578"/>
                </a:lnTo>
                <a:lnTo>
                  <a:pt x="251039" y="116306"/>
                </a:lnTo>
                <a:lnTo>
                  <a:pt x="262411" y="121667"/>
                </a:lnTo>
                <a:lnTo>
                  <a:pt x="274245" y="126728"/>
                </a:lnTo>
                <a:lnTo>
                  <a:pt x="286451" y="131468"/>
                </a:lnTo>
                <a:lnTo>
                  <a:pt x="298938" y="135864"/>
                </a:lnTo>
                <a:lnTo>
                  <a:pt x="311615" y="139895"/>
                </a:lnTo>
                <a:lnTo>
                  <a:pt x="324393" y="143539"/>
                </a:lnTo>
                <a:lnTo>
                  <a:pt x="337180" y="146774"/>
                </a:lnTo>
                <a:lnTo>
                  <a:pt x="349887" y="149579"/>
                </a:lnTo>
                <a:lnTo>
                  <a:pt x="362422" y="151933"/>
                </a:lnTo>
                <a:lnTo>
                  <a:pt x="374696" y="153812"/>
                </a:lnTo>
                <a:lnTo>
                  <a:pt x="386617" y="155196"/>
                </a:lnTo>
                <a:lnTo>
                  <a:pt x="392163" y="155676"/>
                </a:lnTo>
                <a:lnTo>
                  <a:pt x="403366" y="155545"/>
                </a:lnTo>
                <a:lnTo>
                  <a:pt x="415541" y="154284"/>
                </a:lnTo>
                <a:lnTo>
                  <a:pt x="428094" y="153011"/>
                </a:lnTo>
                <a:lnTo>
                  <a:pt x="440433" y="152845"/>
                </a:lnTo>
                <a:lnTo>
                  <a:pt x="451967" y="154903"/>
                </a:lnTo>
                <a:lnTo>
                  <a:pt x="462103" y="160303"/>
                </a:lnTo>
                <a:lnTo>
                  <a:pt x="465010" y="162979"/>
                </a:lnTo>
                <a:lnTo>
                  <a:pt x="470248" y="171071"/>
                </a:lnTo>
                <a:lnTo>
                  <a:pt x="472208" y="180365"/>
                </a:lnTo>
                <a:lnTo>
                  <a:pt x="471438" y="190590"/>
                </a:lnTo>
                <a:lnTo>
                  <a:pt x="468487" y="201474"/>
                </a:lnTo>
                <a:lnTo>
                  <a:pt x="463903" y="212746"/>
                </a:lnTo>
                <a:lnTo>
                  <a:pt x="458234" y="224135"/>
                </a:lnTo>
                <a:lnTo>
                  <a:pt x="452029" y="235369"/>
                </a:lnTo>
                <a:lnTo>
                  <a:pt x="445836" y="246178"/>
                </a:lnTo>
                <a:lnTo>
                  <a:pt x="440203" y="256290"/>
                </a:lnTo>
                <a:lnTo>
                  <a:pt x="435679" y="265434"/>
                </a:lnTo>
                <a:lnTo>
                  <a:pt x="433755" y="270256"/>
                </a:lnTo>
                <a:lnTo>
                  <a:pt x="430106" y="281073"/>
                </a:lnTo>
                <a:lnTo>
                  <a:pt x="426537" y="292683"/>
                </a:lnTo>
                <a:lnTo>
                  <a:pt x="423299" y="304861"/>
                </a:lnTo>
                <a:lnTo>
                  <a:pt x="420645" y="317382"/>
                </a:lnTo>
                <a:lnTo>
                  <a:pt x="418827" y="330022"/>
                </a:lnTo>
                <a:lnTo>
                  <a:pt x="418096" y="342556"/>
                </a:lnTo>
                <a:lnTo>
                  <a:pt x="418704" y="354761"/>
                </a:lnTo>
                <a:lnTo>
                  <a:pt x="420903" y="366411"/>
                </a:lnTo>
                <a:lnTo>
                  <a:pt x="424945" y="377282"/>
                </a:lnTo>
                <a:lnTo>
                  <a:pt x="435689" y="394628"/>
                </a:lnTo>
                <a:lnTo>
                  <a:pt x="441988" y="404283"/>
                </a:lnTo>
                <a:lnTo>
                  <a:pt x="445891" y="413740"/>
                </a:lnTo>
                <a:lnTo>
                  <a:pt x="447163" y="426254"/>
                </a:lnTo>
                <a:lnTo>
                  <a:pt x="446976" y="431431"/>
                </a:lnTo>
                <a:lnTo>
                  <a:pt x="445807" y="444152"/>
                </a:lnTo>
                <a:lnTo>
                  <a:pt x="444079" y="456731"/>
                </a:lnTo>
                <a:lnTo>
                  <a:pt x="443153" y="462737"/>
                </a:lnTo>
                <a:lnTo>
                  <a:pt x="442264" y="468503"/>
                </a:lnTo>
                <a:lnTo>
                  <a:pt x="440905" y="482371"/>
                </a:lnTo>
                <a:lnTo>
                  <a:pt x="436841" y="486079"/>
                </a:lnTo>
                <a:lnTo>
                  <a:pt x="424483" y="488158"/>
                </a:lnTo>
                <a:lnTo>
                  <a:pt x="409748" y="488237"/>
                </a:lnTo>
                <a:lnTo>
                  <a:pt x="407924" y="488264"/>
                </a:lnTo>
                <a:lnTo>
                  <a:pt x="395207" y="489635"/>
                </a:lnTo>
                <a:lnTo>
                  <a:pt x="382553" y="491236"/>
                </a:lnTo>
                <a:lnTo>
                  <a:pt x="369968" y="493094"/>
                </a:lnTo>
                <a:lnTo>
                  <a:pt x="357461" y="495236"/>
                </a:lnTo>
                <a:lnTo>
                  <a:pt x="345037" y="497689"/>
                </a:lnTo>
                <a:lnTo>
                  <a:pt x="332703" y="500479"/>
                </a:lnTo>
                <a:lnTo>
                  <a:pt x="332016" y="500646"/>
                </a:lnTo>
                <a:lnTo>
                  <a:pt x="318868" y="503093"/>
                </a:lnTo>
                <a:lnTo>
                  <a:pt x="306674" y="504010"/>
                </a:lnTo>
                <a:lnTo>
                  <a:pt x="294795" y="503870"/>
                </a:lnTo>
                <a:lnTo>
                  <a:pt x="282588" y="503150"/>
                </a:lnTo>
                <a:lnTo>
                  <a:pt x="269411" y="502323"/>
                </a:lnTo>
                <a:lnTo>
                  <a:pt x="267881" y="502246"/>
                </a:lnTo>
                <a:lnTo>
                  <a:pt x="255015" y="502351"/>
                </a:lnTo>
                <a:lnTo>
                  <a:pt x="242536" y="501612"/>
                </a:lnTo>
                <a:lnTo>
                  <a:pt x="239496" y="500837"/>
                </a:lnTo>
                <a:lnTo>
                  <a:pt x="236372" y="499846"/>
                </a:lnTo>
                <a:lnTo>
                  <a:pt x="233083" y="492340"/>
                </a:lnTo>
                <a:lnTo>
                  <a:pt x="228422" y="490766"/>
                </a:lnTo>
                <a:lnTo>
                  <a:pt x="216896" y="488950"/>
                </a:lnTo>
                <a:lnTo>
                  <a:pt x="204821" y="489348"/>
                </a:lnTo>
                <a:lnTo>
                  <a:pt x="192814" y="489480"/>
                </a:lnTo>
                <a:lnTo>
                  <a:pt x="181489" y="486870"/>
                </a:lnTo>
                <a:lnTo>
                  <a:pt x="170642" y="480264"/>
                </a:lnTo>
                <a:lnTo>
                  <a:pt x="161251" y="472127"/>
                </a:lnTo>
                <a:lnTo>
                  <a:pt x="152316" y="462778"/>
                </a:lnTo>
                <a:lnTo>
                  <a:pt x="143552" y="452868"/>
                </a:lnTo>
                <a:lnTo>
                  <a:pt x="134676" y="443050"/>
                </a:lnTo>
                <a:lnTo>
                  <a:pt x="125403" y="433975"/>
                </a:lnTo>
                <a:lnTo>
                  <a:pt x="116395" y="426923"/>
                </a:lnTo>
                <a:lnTo>
                  <a:pt x="105407" y="419630"/>
                </a:lnTo>
                <a:lnTo>
                  <a:pt x="95005" y="412643"/>
                </a:lnTo>
                <a:lnTo>
                  <a:pt x="85111" y="405413"/>
                </a:lnTo>
                <a:lnTo>
                  <a:pt x="75649" y="397392"/>
                </a:lnTo>
                <a:lnTo>
                  <a:pt x="66539" y="388029"/>
                </a:lnTo>
                <a:lnTo>
                  <a:pt x="55892" y="374821"/>
                </a:lnTo>
                <a:lnTo>
                  <a:pt x="48322" y="364623"/>
                </a:lnTo>
                <a:lnTo>
                  <a:pt x="41008" y="354060"/>
                </a:lnTo>
                <a:lnTo>
                  <a:pt x="34017" y="343165"/>
                </a:lnTo>
                <a:lnTo>
                  <a:pt x="27414" y="331972"/>
                </a:lnTo>
                <a:lnTo>
                  <a:pt x="21268" y="320517"/>
                </a:lnTo>
                <a:lnTo>
                  <a:pt x="15644" y="308834"/>
                </a:lnTo>
                <a:lnTo>
                  <a:pt x="10609" y="296956"/>
                </a:lnTo>
                <a:lnTo>
                  <a:pt x="6230" y="284918"/>
                </a:lnTo>
                <a:lnTo>
                  <a:pt x="2573" y="272754"/>
                </a:lnTo>
                <a:lnTo>
                  <a:pt x="0" y="2619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006333" y="5107269"/>
            <a:ext cx="347414" cy="489941"/>
          </a:xfrm>
          <a:custGeom>
            <a:avLst/>
            <a:gdLst/>
            <a:ahLst/>
            <a:cxnLst/>
            <a:rect l="l" t="t" r="r" b="b"/>
            <a:pathLst>
              <a:path w="347414" h="489941">
                <a:moveTo>
                  <a:pt x="7953" y="92468"/>
                </a:moveTo>
                <a:lnTo>
                  <a:pt x="7924" y="104813"/>
                </a:lnTo>
                <a:lnTo>
                  <a:pt x="8498" y="109451"/>
                </a:lnTo>
                <a:lnTo>
                  <a:pt x="12088" y="121655"/>
                </a:lnTo>
                <a:lnTo>
                  <a:pt x="17423" y="133697"/>
                </a:lnTo>
                <a:lnTo>
                  <a:pt x="22885" y="145110"/>
                </a:lnTo>
                <a:lnTo>
                  <a:pt x="25448" y="150695"/>
                </a:lnTo>
                <a:lnTo>
                  <a:pt x="30650" y="161934"/>
                </a:lnTo>
                <a:lnTo>
                  <a:pt x="35941" y="173447"/>
                </a:lnTo>
                <a:lnTo>
                  <a:pt x="41338" y="185521"/>
                </a:lnTo>
                <a:lnTo>
                  <a:pt x="46194" y="195935"/>
                </a:lnTo>
                <a:lnTo>
                  <a:pt x="52065" y="207182"/>
                </a:lnTo>
                <a:lnTo>
                  <a:pt x="58437" y="218241"/>
                </a:lnTo>
                <a:lnTo>
                  <a:pt x="65240" y="229105"/>
                </a:lnTo>
                <a:lnTo>
                  <a:pt x="72403" y="239769"/>
                </a:lnTo>
                <a:lnTo>
                  <a:pt x="79855" y="250224"/>
                </a:lnTo>
                <a:lnTo>
                  <a:pt x="87526" y="260465"/>
                </a:lnTo>
                <a:lnTo>
                  <a:pt x="95343" y="270485"/>
                </a:lnTo>
                <a:lnTo>
                  <a:pt x="103238" y="280276"/>
                </a:lnTo>
                <a:lnTo>
                  <a:pt x="106038" y="283735"/>
                </a:lnTo>
                <a:lnTo>
                  <a:pt x="113927" y="293734"/>
                </a:lnTo>
                <a:lnTo>
                  <a:pt x="121823" y="303762"/>
                </a:lnTo>
                <a:lnTo>
                  <a:pt x="129895" y="313587"/>
                </a:lnTo>
                <a:lnTo>
                  <a:pt x="138315" y="322973"/>
                </a:lnTo>
                <a:lnTo>
                  <a:pt x="140295" y="324966"/>
                </a:lnTo>
                <a:lnTo>
                  <a:pt x="150146" y="332806"/>
                </a:lnTo>
                <a:lnTo>
                  <a:pt x="160787" y="339103"/>
                </a:lnTo>
                <a:lnTo>
                  <a:pt x="172326" y="345452"/>
                </a:lnTo>
                <a:lnTo>
                  <a:pt x="180906" y="350662"/>
                </a:lnTo>
                <a:lnTo>
                  <a:pt x="192195" y="358932"/>
                </a:lnTo>
                <a:lnTo>
                  <a:pt x="201698" y="368947"/>
                </a:lnTo>
                <a:lnTo>
                  <a:pt x="206387" y="380225"/>
                </a:lnTo>
                <a:lnTo>
                  <a:pt x="207073" y="386575"/>
                </a:lnTo>
                <a:lnTo>
                  <a:pt x="202984" y="389064"/>
                </a:lnTo>
                <a:lnTo>
                  <a:pt x="203085" y="394436"/>
                </a:lnTo>
                <a:lnTo>
                  <a:pt x="207123" y="405376"/>
                </a:lnTo>
                <a:lnTo>
                  <a:pt x="216353" y="414707"/>
                </a:lnTo>
                <a:lnTo>
                  <a:pt x="225806" y="424357"/>
                </a:lnTo>
                <a:lnTo>
                  <a:pt x="226953" y="425925"/>
                </a:lnTo>
                <a:lnTo>
                  <a:pt x="233969" y="436068"/>
                </a:lnTo>
                <a:lnTo>
                  <a:pt x="241255" y="445604"/>
                </a:lnTo>
                <a:lnTo>
                  <a:pt x="249779" y="453163"/>
                </a:lnTo>
                <a:lnTo>
                  <a:pt x="260511" y="457379"/>
                </a:lnTo>
                <a:lnTo>
                  <a:pt x="274421" y="456882"/>
                </a:lnTo>
                <a:lnTo>
                  <a:pt x="283268" y="455028"/>
                </a:lnTo>
                <a:lnTo>
                  <a:pt x="284086" y="446176"/>
                </a:lnTo>
                <a:lnTo>
                  <a:pt x="282850" y="434532"/>
                </a:lnTo>
                <a:lnTo>
                  <a:pt x="279301" y="422905"/>
                </a:lnTo>
                <a:lnTo>
                  <a:pt x="278384" y="411086"/>
                </a:lnTo>
                <a:lnTo>
                  <a:pt x="286556" y="411238"/>
                </a:lnTo>
                <a:lnTo>
                  <a:pt x="298715" y="415797"/>
                </a:lnTo>
                <a:lnTo>
                  <a:pt x="308290" y="424556"/>
                </a:lnTo>
                <a:lnTo>
                  <a:pt x="315299" y="436054"/>
                </a:lnTo>
                <a:lnTo>
                  <a:pt x="319764" y="448831"/>
                </a:lnTo>
                <a:lnTo>
                  <a:pt x="321703" y="461429"/>
                </a:lnTo>
                <a:lnTo>
                  <a:pt x="322131" y="466075"/>
                </a:lnTo>
                <a:lnTo>
                  <a:pt x="324606" y="477625"/>
                </a:lnTo>
                <a:lnTo>
                  <a:pt x="328714" y="486515"/>
                </a:lnTo>
                <a:lnTo>
                  <a:pt x="334008" y="489941"/>
                </a:lnTo>
                <a:lnTo>
                  <a:pt x="340042" y="485101"/>
                </a:lnTo>
                <a:lnTo>
                  <a:pt x="342025" y="481673"/>
                </a:lnTo>
                <a:lnTo>
                  <a:pt x="346212" y="470313"/>
                </a:lnTo>
                <a:lnTo>
                  <a:pt x="347414" y="458506"/>
                </a:lnTo>
                <a:lnTo>
                  <a:pt x="346216" y="446135"/>
                </a:lnTo>
                <a:lnTo>
                  <a:pt x="343204" y="433082"/>
                </a:lnTo>
                <a:lnTo>
                  <a:pt x="341867" y="428378"/>
                </a:lnTo>
                <a:lnTo>
                  <a:pt x="337347" y="416534"/>
                </a:lnTo>
                <a:lnTo>
                  <a:pt x="329692" y="406374"/>
                </a:lnTo>
                <a:lnTo>
                  <a:pt x="318861" y="397210"/>
                </a:lnTo>
                <a:lnTo>
                  <a:pt x="309219" y="388721"/>
                </a:lnTo>
                <a:lnTo>
                  <a:pt x="303315" y="383570"/>
                </a:lnTo>
                <a:lnTo>
                  <a:pt x="292540" y="375658"/>
                </a:lnTo>
                <a:lnTo>
                  <a:pt x="282371" y="368211"/>
                </a:lnTo>
                <a:lnTo>
                  <a:pt x="272412" y="360642"/>
                </a:lnTo>
                <a:lnTo>
                  <a:pt x="261856" y="352795"/>
                </a:lnTo>
                <a:lnTo>
                  <a:pt x="251667" y="344674"/>
                </a:lnTo>
                <a:lnTo>
                  <a:pt x="242824" y="336296"/>
                </a:lnTo>
                <a:lnTo>
                  <a:pt x="235435" y="326675"/>
                </a:lnTo>
                <a:lnTo>
                  <a:pt x="229449" y="315512"/>
                </a:lnTo>
                <a:lnTo>
                  <a:pt x="224733" y="303788"/>
                </a:lnTo>
                <a:lnTo>
                  <a:pt x="220459" y="291744"/>
                </a:lnTo>
                <a:lnTo>
                  <a:pt x="218730" y="287003"/>
                </a:lnTo>
                <a:lnTo>
                  <a:pt x="214197" y="275292"/>
                </a:lnTo>
                <a:lnTo>
                  <a:pt x="209300" y="263537"/>
                </a:lnTo>
                <a:lnTo>
                  <a:pt x="204096" y="251807"/>
                </a:lnTo>
                <a:lnTo>
                  <a:pt x="198642" y="240173"/>
                </a:lnTo>
                <a:lnTo>
                  <a:pt x="192994" y="228706"/>
                </a:lnTo>
                <a:lnTo>
                  <a:pt x="187210" y="217474"/>
                </a:lnTo>
                <a:lnTo>
                  <a:pt x="185202" y="213695"/>
                </a:lnTo>
                <a:lnTo>
                  <a:pt x="178932" y="202427"/>
                </a:lnTo>
                <a:lnTo>
                  <a:pt x="172493" y="191809"/>
                </a:lnTo>
                <a:lnTo>
                  <a:pt x="165519" y="181368"/>
                </a:lnTo>
                <a:lnTo>
                  <a:pt x="159925" y="172077"/>
                </a:lnTo>
                <a:lnTo>
                  <a:pt x="154373" y="160513"/>
                </a:lnTo>
                <a:lnTo>
                  <a:pt x="149005" y="148865"/>
                </a:lnTo>
                <a:lnTo>
                  <a:pt x="142925" y="137883"/>
                </a:lnTo>
                <a:lnTo>
                  <a:pt x="139462" y="132748"/>
                </a:lnTo>
                <a:lnTo>
                  <a:pt x="131860" y="122548"/>
                </a:lnTo>
                <a:lnTo>
                  <a:pt x="123884" y="112687"/>
                </a:lnTo>
                <a:lnTo>
                  <a:pt x="115817" y="102919"/>
                </a:lnTo>
                <a:lnTo>
                  <a:pt x="107944" y="92996"/>
                </a:lnTo>
                <a:lnTo>
                  <a:pt x="100549" y="82673"/>
                </a:lnTo>
                <a:lnTo>
                  <a:pt x="93916" y="71704"/>
                </a:lnTo>
                <a:lnTo>
                  <a:pt x="88699" y="62210"/>
                </a:lnTo>
                <a:lnTo>
                  <a:pt x="82451" y="51098"/>
                </a:lnTo>
                <a:lnTo>
                  <a:pt x="76333" y="40287"/>
                </a:lnTo>
                <a:lnTo>
                  <a:pt x="70292" y="29444"/>
                </a:lnTo>
                <a:lnTo>
                  <a:pt x="64274" y="18237"/>
                </a:lnTo>
                <a:lnTo>
                  <a:pt x="62412" y="14739"/>
                </a:lnTo>
                <a:lnTo>
                  <a:pt x="54733" y="4323"/>
                </a:lnTo>
                <a:lnTo>
                  <a:pt x="42189" y="0"/>
                </a:lnTo>
                <a:lnTo>
                  <a:pt x="37373" y="11"/>
                </a:lnTo>
                <a:lnTo>
                  <a:pt x="24961" y="1846"/>
                </a:lnTo>
                <a:lnTo>
                  <a:pt x="12494" y="4822"/>
                </a:lnTo>
                <a:lnTo>
                  <a:pt x="0" y="7112"/>
                </a:lnTo>
                <a:lnTo>
                  <a:pt x="11696" y="16548"/>
                </a:lnTo>
                <a:lnTo>
                  <a:pt x="11592" y="23417"/>
                </a:lnTo>
                <a:lnTo>
                  <a:pt x="11005" y="35991"/>
                </a:lnTo>
                <a:lnTo>
                  <a:pt x="10315" y="48418"/>
                </a:lnTo>
                <a:lnTo>
                  <a:pt x="10007" y="61290"/>
                </a:lnTo>
                <a:lnTo>
                  <a:pt x="9881" y="67292"/>
                </a:lnTo>
                <a:lnTo>
                  <a:pt x="8948" y="80157"/>
                </a:lnTo>
                <a:lnTo>
                  <a:pt x="7953" y="92468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289517" y="5562030"/>
            <a:ext cx="1358" cy="1181"/>
          </a:xfrm>
          <a:custGeom>
            <a:avLst/>
            <a:gdLst/>
            <a:ahLst/>
            <a:cxnLst/>
            <a:rect l="l" t="t" r="r" b="b"/>
            <a:pathLst>
              <a:path w="1358" h="1181">
                <a:moveTo>
                  <a:pt x="1358" y="0"/>
                </a:moveTo>
                <a:lnTo>
                  <a:pt x="84" y="267"/>
                </a:lnTo>
                <a:lnTo>
                  <a:pt x="0" y="1181"/>
                </a:lnTo>
                <a:lnTo>
                  <a:pt x="1358" y="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006333" y="5107269"/>
            <a:ext cx="347414" cy="489941"/>
          </a:xfrm>
          <a:custGeom>
            <a:avLst/>
            <a:gdLst/>
            <a:ahLst/>
            <a:cxnLst/>
            <a:rect l="l" t="t" r="r" b="b"/>
            <a:pathLst>
              <a:path w="347414" h="489941">
                <a:moveTo>
                  <a:pt x="0" y="7112"/>
                </a:moveTo>
                <a:lnTo>
                  <a:pt x="12494" y="4822"/>
                </a:lnTo>
                <a:lnTo>
                  <a:pt x="24961" y="1846"/>
                </a:lnTo>
                <a:lnTo>
                  <a:pt x="37373" y="11"/>
                </a:lnTo>
                <a:lnTo>
                  <a:pt x="42189" y="0"/>
                </a:lnTo>
                <a:lnTo>
                  <a:pt x="54733" y="4323"/>
                </a:lnTo>
                <a:lnTo>
                  <a:pt x="62412" y="14739"/>
                </a:lnTo>
                <a:lnTo>
                  <a:pt x="64274" y="18237"/>
                </a:lnTo>
                <a:lnTo>
                  <a:pt x="70292" y="29444"/>
                </a:lnTo>
                <a:lnTo>
                  <a:pt x="76333" y="40287"/>
                </a:lnTo>
                <a:lnTo>
                  <a:pt x="82451" y="51098"/>
                </a:lnTo>
                <a:lnTo>
                  <a:pt x="88699" y="62210"/>
                </a:lnTo>
                <a:lnTo>
                  <a:pt x="93916" y="71704"/>
                </a:lnTo>
                <a:lnTo>
                  <a:pt x="100549" y="82673"/>
                </a:lnTo>
                <a:lnTo>
                  <a:pt x="107944" y="92996"/>
                </a:lnTo>
                <a:lnTo>
                  <a:pt x="115817" y="102919"/>
                </a:lnTo>
                <a:lnTo>
                  <a:pt x="123884" y="112687"/>
                </a:lnTo>
                <a:lnTo>
                  <a:pt x="131860" y="122548"/>
                </a:lnTo>
                <a:lnTo>
                  <a:pt x="139462" y="132748"/>
                </a:lnTo>
                <a:lnTo>
                  <a:pt x="142925" y="137883"/>
                </a:lnTo>
                <a:lnTo>
                  <a:pt x="149005" y="148865"/>
                </a:lnTo>
                <a:lnTo>
                  <a:pt x="154373" y="160513"/>
                </a:lnTo>
                <a:lnTo>
                  <a:pt x="159925" y="172077"/>
                </a:lnTo>
                <a:lnTo>
                  <a:pt x="165519" y="181368"/>
                </a:lnTo>
                <a:lnTo>
                  <a:pt x="172493" y="191809"/>
                </a:lnTo>
                <a:lnTo>
                  <a:pt x="178932" y="202427"/>
                </a:lnTo>
                <a:lnTo>
                  <a:pt x="185202" y="213695"/>
                </a:lnTo>
                <a:lnTo>
                  <a:pt x="187210" y="217474"/>
                </a:lnTo>
                <a:lnTo>
                  <a:pt x="192994" y="228706"/>
                </a:lnTo>
                <a:lnTo>
                  <a:pt x="198642" y="240173"/>
                </a:lnTo>
                <a:lnTo>
                  <a:pt x="204096" y="251807"/>
                </a:lnTo>
                <a:lnTo>
                  <a:pt x="209300" y="263537"/>
                </a:lnTo>
                <a:lnTo>
                  <a:pt x="214197" y="275292"/>
                </a:lnTo>
                <a:lnTo>
                  <a:pt x="218730" y="287003"/>
                </a:lnTo>
                <a:lnTo>
                  <a:pt x="220459" y="291744"/>
                </a:lnTo>
                <a:lnTo>
                  <a:pt x="224733" y="303788"/>
                </a:lnTo>
                <a:lnTo>
                  <a:pt x="229449" y="315512"/>
                </a:lnTo>
                <a:lnTo>
                  <a:pt x="235435" y="326675"/>
                </a:lnTo>
                <a:lnTo>
                  <a:pt x="242824" y="336296"/>
                </a:lnTo>
                <a:lnTo>
                  <a:pt x="251667" y="344674"/>
                </a:lnTo>
                <a:lnTo>
                  <a:pt x="261856" y="352795"/>
                </a:lnTo>
                <a:lnTo>
                  <a:pt x="272412" y="360642"/>
                </a:lnTo>
                <a:lnTo>
                  <a:pt x="282371" y="368211"/>
                </a:lnTo>
                <a:lnTo>
                  <a:pt x="292540" y="375658"/>
                </a:lnTo>
                <a:lnTo>
                  <a:pt x="303315" y="383570"/>
                </a:lnTo>
                <a:lnTo>
                  <a:pt x="309219" y="388721"/>
                </a:lnTo>
                <a:lnTo>
                  <a:pt x="318861" y="397210"/>
                </a:lnTo>
                <a:lnTo>
                  <a:pt x="328612" y="405385"/>
                </a:lnTo>
                <a:lnTo>
                  <a:pt x="337347" y="416534"/>
                </a:lnTo>
                <a:lnTo>
                  <a:pt x="341867" y="428378"/>
                </a:lnTo>
                <a:lnTo>
                  <a:pt x="343204" y="433082"/>
                </a:lnTo>
                <a:lnTo>
                  <a:pt x="346216" y="446135"/>
                </a:lnTo>
                <a:lnTo>
                  <a:pt x="347414" y="458506"/>
                </a:lnTo>
                <a:lnTo>
                  <a:pt x="346212" y="470313"/>
                </a:lnTo>
                <a:lnTo>
                  <a:pt x="342025" y="481673"/>
                </a:lnTo>
                <a:lnTo>
                  <a:pt x="340042" y="485101"/>
                </a:lnTo>
                <a:lnTo>
                  <a:pt x="334008" y="489941"/>
                </a:lnTo>
                <a:lnTo>
                  <a:pt x="328714" y="486515"/>
                </a:lnTo>
                <a:lnTo>
                  <a:pt x="324606" y="477625"/>
                </a:lnTo>
                <a:lnTo>
                  <a:pt x="322131" y="466075"/>
                </a:lnTo>
                <a:lnTo>
                  <a:pt x="321703" y="461429"/>
                </a:lnTo>
                <a:lnTo>
                  <a:pt x="319764" y="448831"/>
                </a:lnTo>
                <a:lnTo>
                  <a:pt x="315299" y="436054"/>
                </a:lnTo>
                <a:lnTo>
                  <a:pt x="308290" y="424556"/>
                </a:lnTo>
                <a:lnTo>
                  <a:pt x="298715" y="415797"/>
                </a:lnTo>
                <a:lnTo>
                  <a:pt x="286556" y="411238"/>
                </a:lnTo>
                <a:lnTo>
                  <a:pt x="278384" y="411086"/>
                </a:lnTo>
                <a:lnTo>
                  <a:pt x="279301" y="422905"/>
                </a:lnTo>
                <a:lnTo>
                  <a:pt x="282850" y="434532"/>
                </a:lnTo>
                <a:lnTo>
                  <a:pt x="284086" y="446176"/>
                </a:lnTo>
                <a:lnTo>
                  <a:pt x="283184" y="455942"/>
                </a:lnTo>
                <a:lnTo>
                  <a:pt x="284543" y="454761"/>
                </a:lnTo>
                <a:lnTo>
                  <a:pt x="274421" y="456882"/>
                </a:lnTo>
                <a:lnTo>
                  <a:pt x="260511" y="457379"/>
                </a:lnTo>
                <a:lnTo>
                  <a:pt x="249779" y="453163"/>
                </a:lnTo>
                <a:lnTo>
                  <a:pt x="241255" y="445604"/>
                </a:lnTo>
                <a:lnTo>
                  <a:pt x="233969" y="436068"/>
                </a:lnTo>
                <a:lnTo>
                  <a:pt x="226953" y="425925"/>
                </a:lnTo>
                <a:lnTo>
                  <a:pt x="225806" y="424357"/>
                </a:lnTo>
                <a:lnTo>
                  <a:pt x="216353" y="414707"/>
                </a:lnTo>
                <a:lnTo>
                  <a:pt x="207123" y="405376"/>
                </a:lnTo>
                <a:lnTo>
                  <a:pt x="203085" y="394436"/>
                </a:lnTo>
                <a:lnTo>
                  <a:pt x="202984" y="389064"/>
                </a:lnTo>
                <a:lnTo>
                  <a:pt x="207073" y="386575"/>
                </a:lnTo>
                <a:lnTo>
                  <a:pt x="206387" y="380225"/>
                </a:lnTo>
                <a:lnTo>
                  <a:pt x="201698" y="368947"/>
                </a:lnTo>
                <a:lnTo>
                  <a:pt x="192195" y="358932"/>
                </a:lnTo>
                <a:lnTo>
                  <a:pt x="180906" y="350662"/>
                </a:lnTo>
                <a:lnTo>
                  <a:pt x="172326" y="345452"/>
                </a:lnTo>
                <a:lnTo>
                  <a:pt x="160787" y="339103"/>
                </a:lnTo>
                <a:lnTo>
                  <a:pt x="150146" y="332806"/>
                </a:lnTo>
                <a:lnTo>
                  <a:pt x="140295" y="324966"/>
                </a:lnTo>
                <a:lnTo>
                  <a:pt x="138315" y="322973"/>
                </a:lnTo>
                <a:lnTo>
                  <a:pt x="129895" y="313587"/>
                </a:lnTo>
                <a:lnTo>
                  <a:pt x="121823" y="303762"/>
                </a:lnTo>
                <a:lnTo>
                  <a:pt x="113927" y="293734"/>
                </a:lnTo>
                <a:lnTo>
                  <a:pt x="106038" y="283735"/>
                </a:lnTo>
                <a:lnTo>
                  <a:pt x="103238" y="280276"/>
                </a:lnTo>
                <a:lnTo>
                  <a:pt x="95343" y="270485"/>
                </a:lnTo>
                <a:lnTo>
                  <a:pt x="87526" y="260465"/>
                </a:lnTo>
                <a:lnTo>
                  <a:pt x="79855" y="250224"/>
                </a:lnTo>
                <a:lnTo>
                  <a:pt x="72403" y="239769"/>
                </a:lnTo>
                <a:lnTo>
                  <a:pt x="65240" y="229105"/>
                </a:lnTo>
                <a:lnTo>
                  <a:pt x="58437" y="218241"/>
                </a:lnTo>
                <a:lnTo>
                  <a:pt x="52065" y="207182"/>
                </a:lnTo>
                <a:lnTo>
                  <a:pt x="46194" y="195935"/>
                </a:lnTo>
                <a:lnTo>
                  <a:pt x="41338" y="185521"/>
                </a:lnTo>
                <a:lnTo>
                  <a:pt x="35941" y="173447"/>
                </a:lnTo>
                <a:lnTo>
                  <a:pt x="30650" y="161934"/>
                </a:lnTo>
                <a:lnTo>
                  <a:pt x="25448" y="150695"/>
                </a:lnTo>
                <a:lnTo>
                  <a:pt x="22885" y="145110"/>
                </a:lnTo>
                <a:lnTo>
                  <a:pt x="17423" y="133697"/>
                </a:lnTo>
                <a:lnTo>
                  <a:pt x="12088" y="121655"/>
                </a:lnTo>
                <a:lnTo>
                  <a:pt x="8498" y="109451"/>
                </a:lnTo>
                <a:lnTo>
                  <a:pt x="7924" y="104813"/>
                </a:lnTo>
                <a:lnTo>
                  <a:pt x="7953" y="92468"/>
                </a:lnTo>
                <a:lnTo>
                  <a:pt x="8948" y="80157"/>
                </a:lnTo>
                <a:lnTo>
                  <a:pt x="9881" y="67292"/>
                </a:lnTo>
                <a:lnTo>
                  <a:pt x="10007" y="61290"/>
                </a:lnTo>
                <a:lnTo>
                  <a:pt x="10315" y="48418"/>
                </a:lnTo>
                <a:lnTo>
                  <a:pt x="11005" y="35991"/>
                </a:lnTo>
                <a:lnTo>
                  <a:pt x="11592" y="23417"/>
                </a:lnTo>
                <a:lnTo>
                  <a:pt x="11696" y="165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624125" y="4823850"/>
            <a:ext cx="433927" cy="440093"/>
          </a:xfrm>
          <a:custGeom>
            <a:avLst/>
            <a:gdLst/>
            <a:ahLst/>
            <a:cxnLst/>
            <a:rect l="l" t="t" r="r" b="b"/>
            <a:pathLst>
              <a:path w="433927" h="440093">
                <a:moveTo>
                  <a:pt x="26511" y="277850"/>
                </a:moveTo>
                <a:lnTo>
                  <a:pt x="28441" y="272783"/>
                </a:lnTo>
                <a:lnTo>
                  <a:pt x="31057" y="265976"/>
                </a:lnTo>
                <a:lnTo>
                  <a:pt x="32467" y="263855"/>
                </a:lnTo>
                <a:lnTo>
                  <a:pt x="37614" y="254913"/>
                </a:lnTo>
                <a:lnTo>
                  <a:pt x="45480" y="248230"/>
                </a:lnTo>
                <a:lnTo>
                  <a:pt x="55582" y="243568"/>
                </a:lnTo>
                <a:lnTo>
                  <a:pt x="67439" y="240690"/>
                </a:lnTo>
                <a:lnTo>
                  <a:pt x="80570" y="239357"/>
                </a:lnTo>
                <a:lnTo>
                  <a:pt x="94494" y="239333"/>
                </a:lnTo>
                <a:lnTo>
                  <a:pt x="108728" y="240379"/>
                </a:lnTo>
                <a:lnTo>
                  <a:pt x="122792" y="242257"/>
                </a:lnTo>
                <a:lnTo>
                  <a:pt x="136204" y="244731"/>
                </a:lnTo>
                <a:lnTo>
                  <a:pt x="148483" y="247561"/>
                </a:lnTo>
                <a:lnTo>
                  <a:pt x="159146" y="250510"/>
                </a:lnTo>
                <a:lnTo>
                  <a:pt x="167714" y="253341"/>
                </a:lnTo>
                <a:lnTo>
                  <a:pt x="168497" y="253631"/>
                </a:lnTo>
                <a:lnTo>
                  <a:pt x="180678" y="257927"/>
                </a:lnTo>
                <a:lnTo>
                  <a:pt x="192546" y="263627"/>
                </a:lnTo>
                <a:lnTo>
                  <a:pt x="194468" y="265214"/>
                </a:lnTo>
                <a:lnTo>
                  <a:pt x="199044" y="276022"/>
                </a:lnTo>
                <a:lnTo>
                  <a:pt x="198043" y="288448"/>
                </a:lnTo>
                <a:lnTo>
                  <a:pt x="197719" y="291249"/>
                </a:lnTo>
                <a:lnTo>
                  <a:pt x="196863" y="303162"/>
                </a:lnTo>
                <a:lnTo>
                  <a:pt x="196388" y="315809"/>
                </a:lnTo>
                <a:lnTo>
                  <a:pt x="196014" y="328828"/>
                </a:lnTo>
                <a:lnTo>
                  <a:pt x="195459" y="341858"/>
                </a:lnTo>
                <a:lnTo>
                  <a:pt x="194684" y="352196"/>
                </a:lnTo>
                <a:lnTo>
                  <a:pt x="194239" y="356730"/>
                </a:lnTo>
                <a:lnTo>
                  <a:pt x="194493" y="360019"/>
                </a:lnTo>
                <a:lnTo>
                  <a:pt x="192411" y="363842"/>
                </a:lnTo>
                <a:lnTo>
                  <a:pt x="203786" y="368625"/>
                </a:lnTo>
                <a:lnTo>
                  <a:pt x="215396" y="375267"/>
                </a:lnTo>
                <a:lnTo>
                  <a:pt x="226282" y="382232"/>
                </a:lnTo>
                <a:lnTo>
                  <a:pt x="230409" y="384886"/>
                </a:lnTo>
                <a:lnTo>
                  <a:pt x="241625" y="390819"/>
                </a:lnTo>
                <a:lnTo>
                  <a:pt x="253557" y="395832"/>
                </a:lnTo>
                <a:lnTo>
                  <a:pt x="265340" y="400872"/>
                </a:lnTo>
                <a:lnTo>
                  <a:pt x="274999" y="406145"/>
                </a:lnTo>
                <a:lnTo>
                  <a:pt x="286171" y="412402"/>
                </a:lnTo>
                <a:lnTo>
                  <a:pt x="297715" y="417750"/>
                </a:lnTo>
                <a:lnTo>
                  <a:pt x="309142" y="423156"/>
                </a:lnTo>
                <a:lnTo>
                  <a:pt x="313416" y="425462"/>
                </a:lnTo>
                <a:lnTo>
                  <a:pt x="318877" y="428561"/>
                </a:lnTo>
                <a:lnTo>
                  <a:pt x="322268" y="433552"/>
                </a:lnTo>
                <a:lnTo>
                  <a:pt x="328047" y="435622"/>
                </a:lnTo>
                <a:lnTo>
                  <a:pt x="333622" y="437591"/>
                </a:lnTo>
                <a:lnTo>
                  <a:pt x="340353" y="435762"/>
                </a:lnTo>
                <a:lnTo>
                  <a:pt x="344684" y="440093"/>
                </a:lnTo>
                <a:lnTo>
                  <a:pt x="349255" y="428092"/>
                </a:lnTo>
                <a:lnTo>
                  <a:pt x="352487" y="415989"/>
                </a:lnTo>
                <a:lnTo>
                  <a:pt x="354929" y="403732"/>
                </a:lnTo>
                <a:lnTo>
                  <a:pt x="357133" y="391274"/>
                </a:lnTo>
                <a:lnTo>
                  <a:pt x="359649" y="378564"/>
                </a:lnTo>
                <a:lnTo>
                  <a:pt x="360622" y="374383"/>
                </a:lnTo>
                <a:lnTo>
                  <a:pt x="362665" y="361921"/>
                </a:lnTo>
                <a:lnTo>
                  <a:pt x="364815" y="349198"/>
                </a:lnTo>
                <a:lnTo>
                  <a:pt x="367455" y="341807"/>
                </a:lnTo>
                <a:lnTo>
                  <a:pt x="370046" y="336600"/>
                </a:lnTo>
                <a:lnTo>
                  <a:pt x="378707" y="331457"/>
                </a:lnTo>
                <a:lnTo>
                  <a:pt x="375722" y="324802"/>
                </a:lnTo>
                <a:lnTo>
                  <a:pt x="373348" y="314083"/>
                </a:lnTo>
                <a:lnTo>
                  <a:pt x="384718" y="309287"/>
                </a:lnTo>
                <a:lnTo>
                  <a:pt x="395690" y="302917"/>
                </a:lnTo>
                <a:lnTo>
                  <a:pt x="406470" y="295741"/>
                </a:lnTo>
                <a:lnTo>
                  <a:pt x="417263" y="288524"/>
                </a:lnTo>
                <a:lnTo>
                  <a:pt x="428272" y="282034"/>
                </a:lnTo>
                <a:lnTo>
                  <a:pt x="433927" y="279298"/>
                </a:lnTo>
                <a:lnTo>
                  <a:pt x="430202" y="267777"/>
                </a:lnTo>
                <a:lnTo>
                  <a:pt x="425450" y="255590"/>
                </a:lnTo>
                <a:lnTo>
                  <a:pt x="420258" y="243365"/>
                </a:lnTo>
                <a:lnTo>
                  <a:pt x="415217" y="231731"/>
                </a:lnTo>
                <a:lnTo>
                  <a:pt x="413543" y="227787"/>
                </a:lnTo>
                <a:lnTo>
                  <a:pt x="410045" y="215453"/>
                </a:lnTo>
                <a:lnTo>
                  <a:pt x="408006" y="203125"/>
                </a:lnTo>
                <a:lnTo>
                  <a:pt x="406101" y="194970"/>
                </a:lnTo>
                <a:lnTo>
                  <a:pt x="402280" y="182872"/>
                </a:lnTo>
                <a:lnTo>
                  <a:pt x="397867" y="170868"/>
                </a:lnTo>
                <a:lnTo>
                  <a:pt x="392514" y="159342"/>
                </a:lnTo>
                <a:lnTo>
                  <a:pt x="384254" y="146518"/>
                </a:lnTo>
                <a:lnTo>
                  <a:pt x="376072" y="137267"/>
                </a:lnTo>
                <a:lnTo>
                  <a:pt x="366970" y="128945"/>
                </a:lnTo>
                <a:lnTo>
                  <a:pt x="356982" y="120798"/>
                </a:lnTo>
                <a:lnTo>
                  <a:pt x="351008" y="116027"/>
                </a:lnTo>
                <a:lnTo>
                  <a:pt x="341531" y="108957"/>
                </a:lnTo>
                <a:lnTo>
                  <a:pt x="330659" y="102102"/>
                </a:lnTo>
                <a:lnTo>
                  <a:pt x="318870" y="96174"/>
                </a:lnTo>
                <a:lnTo>
                  <a:pt x="306640" y="91887"/>
                </a:lnTo>
                <a:lnTo>
                  <a:pt x="294447" y="89953"/>
                </a:lnTo>
                <a:lnTo>
                  <a:pt x="286581" y="90322"/>
                </a:lnTo>
                <a:lnTo>
                  <a:pt x="288535" y="100914"/>
                </a:lnTo>
                <a:lnTo>
                  <a:pt x="290352" y="110692"/>
                </a:lnTo>
                <a:lnTo>
                  <a:pt x="288111" y="117513"/>
                </a:lnTo>
                <a:lnTo>
                  <a:pt x="277892" y="119230"/>
                </a:lnTo>
                <a:lnTo>
                  <a:pt x="274453" y="118757"/>
                </a:lnTo>
                <a:lnTo>
                  <a:pt x="263210" y="115828"/>
                </a:lnTo>
                <a:lnTo>
                  <a:pt x="250935" y="111032"/>
                </a:lnTo>
                <a:lnTo>
                  <a:pt x="238587" y="105028"/>
                </a:lnTo>
                <a:lnTo>
                  <a:pt x="227126" y="98473"/>
                </a:lnTo>
                <a:lnTo>
                  <a:pt x="219970" y="93789"/>
                </a:lnTo>
                <a:lnTo>
                  <a:pt x="210314" y="86498"/>
                </a:lnTo>
                <a:lnTo>
                  <a:pt x="200421" y="77867"/>
                </a:lnTo>
                <a:lnTo>
                  <a:pt x="191011" y="68326"/>
                </a:lnTo>
                <a:lnTo>
                  <a:pt x="182804" y="58304"/>
                </a:lnTo>
                <a:lnTo>
                  <a:pt x="178301" y="51473"/>
                </a:lnTo>
                <a:lnTo>
                  <a:pt x="172743" y="39830"/>
                </a:lnTo>
                <a:lnTo>
                  <a:pt x="168119" y="27770"/>
                </a:lnTo>
                <a:lnTo>
                  <a:pt x="166680" y="24066"/>
                </a:lnTo>
                <a:lnTo>
                  <a:pt x="161892" y="12193"/>
                </a:lnTo>
                <a:lnTo>
                  <a:pt x="160013" y="0"/>
                </a:lnTo>
                <a:lnTo>
                  <a:pt x="147832" y="5869"/>
                </a:lnTo>
                <a:lnTo>
                  <a:pt x="137564" y="12640"/>
                </a:lnTo>
                <a:lnTo>
                  <a:pt x="135413" y="14185"/>
                </a:lnTo>
                <a:lnTo>
                  <a:pt x="125176" y="21451"/>
                </a:lnTo>
                <a:lnTo>
                  <a:pt x="114675" y="28637"/>
                </a:lnTo>
                <a:lnTo>
                  <a:pt x="103968" y="35639"/>
                </a:lnTo>
                <a:lnTo>
                  <a:pt x="99231" y="38620"/>
                </a:lnTo>
                <a:lnTo>
                  <a:pt x="87546" y="45841"/>
                </a:lnTo>
                <a:lnTo>
                  <a:pt x="76463" y="52855"/>
                </a:lnTo>
                <a:lnTo>
                  <a:pt x="66040" y="60006"/>
                </a:lnTo>
                <a:lnTo>
                  <a:pt x="56337" y="67637"/>
                </a:lnTo>
                <a:lnTo>
                  <a:pt x="47416" y="76092"/>
                </a:lnTo>
                <a:lnTo>
                  <a:pt x="39335" y="85714"/>
                </a:lnTo>
                <a:lnTo>
                  <a:pt x="32155" y="96849"/>
                </a:lnTo>
                <a:lnTo>
                  <a:pt x="25007" y="110678"/>
                </a:lnTo>
                <a:lnTo>
                  <a:pt x="19341" y="122364"/>
                </a:lnTo>
                <a:lnTo>
                  <a:pt x="13900" y="134421"/>
                </a:lnTo>
                <a:lnTo>
                  <a:pt x="8958" y="146529"/>
                </a:lnTo>
                <a:lnTo>
                  <a:pt x="4785" y="158370"/>
                </a:lnTo>
                <a:lnTo>
                  <a:pt x="2558" y="165988"/>
                </a:lnTo>
                <a:lnTo>
                  <a:pt x="458" y="178089"/>
                </a:lnTo>
                <a:lnTo>
                  <a:pt x="0" y="190788"/>
                </a:lnTo>
                <a:lnTo>
                  <a:pt x="716" y="203710"/>
                </a:lnTo>
                <a:lnTo>
                  <a:pt x="2141" y="216480"/>
                </a:lnTo>
                <a:lnTo>
                  <a:pt x="3805" y="228726"/>
                </a:lnTo>
                <a:lnTo>
                  <a:pt x="4540" y="234213"/>
                </a:lnTo>
                <a:lnTo>
                  <a:pt x="7521" y="249066"/>
                </a:lnTo>
                <a:lnTo>
                  <a:pt x="12371" y="264279"/>
                </a:lnTo>
                <a:lnTo>
                  <a:pt x="18231" y="276975"/>
                </a:lnTo>
                <a:lnTo>
                  <a:pt x="24245" y="284279"/>
                </a:lnTo>
                <a:lnTo>
                  <a:pt x="26790" y="285038"/>
                </a:lnTo>
                <a:lnTo>
                  <a:pt x="26511" y="277850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624125" y="4823850"/>
            <a:ext cx="433927" cy="440093"/>
          </a:xfrm>
          <a:custGeom>
            <a:avLst/>
            <a:gdLst/>
            <a:ahLst/>
            <a:cxnLst/>
            <a:rect l="l" t="t" r="r" b="b"/>
            <a:pathLst>
              <a:path w="433927" h="440093">
                <a:moveTo>
                  <a:pt x="373348" y="314083"/>
                </a:moveTo>
                <a:lnTo>
                  <a:pt x="384718" y="309287"/>
                </a:lnTo>
                <a:lnTo>
                  <a:pt x="395690" y="302917"/>
                </a:lnTo>
                <a:lnTo>
                  <a:pt x="406470" y="295741"/>
                </a:lnTo>
                <a:lnTo>
                  <a:pt x="417263" y="288524"/>
                </a:lnTo>
                <a:lnTo>
                  <a:pt x="428272" y="282034"/>
                </a:lnTo>
                <a:lnTo>
                  <a:pt x="433927" y="279298"/>
                </a:lnTo>
                <a:lnTo>
                  <a:pt x="430202" y="267777"/>
                </a:lnTo>
                <a:lnTo>
                  <a:pt x="425450" y="255590"/>
                </a:lnTo>
                <a:lnTo>
                  <a:pt x="420258" y="243365"/>
                </a:lnTo>
                <a:lnTo>
                  <a:pt x="415217" y="231731"/>
                </a:lnTo>
                <a:lnTo>
                  <a:pt x="413543" y="227787"/>
                </a:lnTo>
                <a:lnTo>
                  <a:pt x="410045" y="215453"/>
                </a:lnTo>
                <a:lnTo>
                  <a:pt x="408006" y="203125"/>
                </a:lnTo>
                <a:lnTo>
                  <a:pt x="406101" y="194970"/>
                </a:lnTo>
                <a:lnTo>
                  <a:pt x="402280" y="182872"/>
                </a:lnTo>
                <a:lnTo>
                  <a:pt x="397867" y="170868"/>
                </a:lnTo>
                <a:lnTo>
                  <a:pt x="392514" y="159342"/>
                </a:lnTo>
                <a:lnTo>
                  <a:pt x="384254" y="146518"/>
                </a:lnTo>
                <a:lnTo>
                  <a:pt x="376072" y="137267"/>
                </a:lnTo>
                <a:lnTo>
                  <a:pt x="366970" y="128945"/>
                </a:lnTo>
                <a:lnTo>
                  <a:pt x="356982" y="120798"/>
                </a:lnTo>
                <a:lnTo>
                  <a:pt x="351008" y="116027"/>
                </a:lnTo>
                <a:lnTo>
                  <a:pt x="341531" y="108957"/>
                </a:lnTo>
                <a:lnTo>
                  <a:pt x="330659" y="102102"/>
                </a:lnTo>
                <a:lnTo>
                  <a:pt x="318870" y="96174"/>
                </a:lnTo>
                <a:lnTo>
                  <a:pt x="306640" y="91887"/>
                </a:lnTo>
                <a:lnTo>
                  <a:pt x="294447" y="89953"/>
                </a:lnTo>
                <a:lnTo>
                  <a:pt x="286581" y="90322"/>
                </a:lnTo>
                <a:lnTo>
                  <a:pt x="288535" y="100914"/>
                </a:lnTo>
                <a:lnTo>
                  <a:pt x="290352" y="110692"/>
                </a:lnTo>
                <a:lnTo>
                  <a:pt x="288111" y="117513"/>
                </a:lnTo>
                <a:lnTo>
                  <a:pt x="277892" y="119230"/>
                </a:lnTo>
                <a:lnTo>
                  <a:pt x="274453" y="118757"/>
                </a:lnTo>
                <a:lnTo>
                  <a:pt x="263210" y="115828"/>
                </a:lnTo>
                <a:lnTo>
                  <a:pt x="250935" y="111032"/>
                </a:lnTo>
                <a:lnTo>
                  <a:pt x="238587" y="105028"/>
                </a:lnTo>
                <a:lnTo>
                  <a:pt x="227126" y="98473"/>
                </a:lnTo>
                <a:lnTo>
                  <a:pt x="219970" y="93789"/>
                </a:lnTo>
                <a:lnTo>
                  <a:pt x="210314" y="86498"/>
                </a:lnTo>
                <a:lnTo>
                  <a:pt x="200421" y="77867"/>
                </a:lnTo>
                <a:lnTo>
                  <a:pt x="191011" y="68326"/>
                </a:lnTo>
                <a:lnTo>
                  <a:pt x="182804" y="58304"/>
                </a:lnTo>
                <a:lnTo>
                  <a:pt x="178301" y="51473"/>
                </a:lnTo>
                <a:lnTo>
                  <a:pt x="172743" y="39830"/>
                </a:lnTo>
                <a:lnTo>
                  <a:pt x="168119" y="27770"/>
                </a:lnTo>
                <a:lnTo>
                  <a:pt x="166680" y="24066"/>
                </a:lnTo>
                <a:lnTo>
                  <a:pt x="161892" y="12193"/>
                </a:lnTo>
                <a:lnTo>
                  <a:pt x="160013" y="0"/>
                </a:lnTo>
                <a:lnTo>
                  <a:pt x="147832" y="5869"/>
                </a:lnTo>
                <a:lnTo>
                  <a:pt x="137564" y="12640"/>
                </a:lnTo>
                <a:lnTo>
                  <a:pt x="135413" y="14185"/>
                </a:lnTo>
                <a:lnTo>
                  <a:pt x="125176" y="21451"/>
                </a:lnTo>
                <a:lnTo>
                  <a:pt x="114675" y="28637"/>
                </a:lnTo>
                <a:lnTo>
                  <a:pt x="103968" y="35639"/>
                </a:lnTo>
                <a:lnTo>
                  <a:pt x="99231" y="38620"/>
                </a:lnTo>
                <a:lnTo>
                  <a:pt x="87546" y="45841"/>
                </a:lnTo>
                <a:lnTo>
                  <a:pt x="76463" y="52855"/>
                </a:lnTo>
                <a:lnTo>
                  <a:pt x="66040" y="60006"/>
                </a:lnTo>
                <a:lnTo>
                  <a:pt x="56337" y="67637"/>
                </a:lnTo>
                <a:lnTo>
                  <a:pt x="47416" y="76092"/>
                </a:lnTo>
                <a:lnTo>
                  <a:pt x="39335" y="85714"/>
                </a:lnTo>
                <a:lnTo>
                  <a:pt x="32155" y="96849"/>
                </a:lnTo>
                <a:lnTo>
                  <a:pt x="25007" y="110678"/>
                </a:lnTo>
                <a:lnTo>
                  <a:pt x="19341" y="122364"/>
                </a:lnTo>
                <a:lnTo>
                  <a:pt x="13900" y="134421"/>
                </a:lnTo>
                <a:lnTo>
                  <a:pt x="8958" y="146529"/>
                </a:lnTo>
                <a:lnTo>
                  <a:pt x="4785" y="158370"/>
                </a:lnTo>
                <a:lnTo>
                  <a:pt x="2558" y="165988"/>
                </a:lnTo>
                <a:lnTo>
                  <a:pt x="458" y="178089"/>
                </a:lnTo>
                <a:lnTo>
                  <a:pt x="0" y="190788"/>
                </a:lnTo>
                <a:lnTo>
                  <a:pt x="716" y="203710"/>
                </a:lnTo>
                <a:lnTo>
                  <a:pt x="2141" y="216480"/>
                </a:lnTo>
                <a:lnTo>
                  <a:pt x="3805" y="228726"/>
                </a:lnTo>
                <a:lnTo>
                  <a:pt x="4540" y="234213"/>
                </a:lnTo>
                <a:lnTo>
                  <a:pt x="7521" y="249066"/>
                </a:lnTo>
                <a:lnTo>
                  <a:pt x="12371" y="264279"/>
                </a:lnTo>
                <a:lnTo>
                  <a:pt x="18231" y="276975"/>
                </a:lnTo>
                <a:lnTo>
                  <a:pt x="24245" y="284279"/>
                </a:lnTo>
                <a:lnTo>
                  <a:pt x="26790" y="285038"/>
                </a:lnTo>
                <a:lnTo>
                  <a:pt x="26511" y="277850"/>
                </a:lnTo>
                <a:lnTo>
                  <a:pt x="28441" y="272783"/>
                </a:lnTo>
                <a:lnTo>
                  <a:pt x="31057" y="265976"/>
                </a:lnTo>
                <a:lnTo>
                  <a:pt x="32111" y="265556"/>
                </a:lnTo>
                <a:lnTo>
                  <a:pt x="31387" y="264134"/>
                </a:lnTo>
                <a:lnTo>
                  <a:pt x="32467" y="263855"/>
                </a:lnTo>
                <a:lnTo>
                  <a:pt x="37614" y="254913"/>
                </a:lnTo>
                <a:lnTo>
                  <a:pt x="45480" y="248230"/>
                </a:lnTo>
                <a:lnTo>
                  <a:pt x="55582" y="243568"/>
                </a:lnTo>
                <a:lnTo>
                  <a:pt x="67439" y="240690"/>
                </a:lnTo>
                <a:lnTo>
                  <a:pt x="80570" y="239357"/>
                </a:lnTo>
                <a:lnTo>
                  <a:pt x="94494" y="239333"/>
                </a:lnTo>
                <a:lnTo>
                  <a:pt x="108728" y="240379"/>
                </a:lnTo>
                <a:lnTo>
                  <a:pt x="122792" y="242257"/>
                </a:lnTo>
                <a:lnTo>
                  <a:pt x="136204" y="244731"/>
                </a:lnTo>
                <a:lnTo>
                  <a:pt x="148483" y="247561"/>
                </a:lnTo>
                <a:lnTo>
                  <a:pt x="159146" y="250510"/>
                </a:lnTo>
                <a:lnTo>
                  <a:pt x="167714" y="253341"/>
                </a:lnTo>
                <a:lnTo>
                  <a:pt x="168497" y="253631"/>
                </a:lnTo>
                <a:lnTo>
                  <a:pt x="180678" y="257927"/>
                </a:lnTo>
                <a:lnTo>
                  <a:pt x="192546" y="263627"/>
                </a:lnTo>
                <a:lnTo>
                  <a:pt x="194468" y="265214"/>
                </a:lnTo>
                <a:lnTo>
                  <a:pt x="199044" y="276022"/>
                </a:lnTo>
                <a:lnTo>
                  <a:pt x="198043" y="288448"/>
                </a:lnTo>
                <a:lnTo>
                  <a:pt x="197719" y="291249"/>
                </a:lnTo>
                <a:lnTo>
                  <a:pt x="196863" y="303162"/>
                </a:lnTo>
                <a:lnTo>
                  <a:pt x="196388" y="315809"/>
                </a:lnTo>
                <a:lnTo>
                  <a:pt x="196014" y="328828"/>
                </a:lnTo>
                <a:lnTo>
                  <a:pt x="195459" y="341858"/>
                </a:lnTo>
                <a:lnTo>
                  <a:pt x="194684" y="352196"/>
                </a:lnTo>
                <a:lnTo>
                  <a:pt x="194239" y="356730"/>
                </a:lnTo>
                <a:lnTo>
                  <a:pt x="194493" y="360019"/>
                </a:lnTo>
                <a:lnTo>
                  <a:pt x="192411" y="363842"/>
                </a:lnTo>
                <a:lnTo>
                  <a:pt x="203786" y="368625"/>
                </a:lnTo>
                <a:lnTo>
                  <a:pt x="215396" y="375267"/>
                </a:lnTo>
                <a:lnTo>
                  <a:pt x="226282" y="382232"/>
                </a:lnTo>
                <a:lnTo>
                  <a:pt x="230409" y="384886"/>
                </a:lnTo>
                <a:lnTo>
                  <a:pt x="241625" y="390819"/>
                </a:lnTo>
                <a:lnTo>
                  <a:pt x="253557" y="395832"/>
                </a:lnTo>
                <a:lnTo>
                  <a:pt x="265340" y="400872"/>
                </a:lnTo>
                <a:lnTo>
                  <a:pt x="274999" y="406145"/>
                </a:lnTo>
                <a:lnTo>
                  <a:pt x="286171" y="412402"/>
                </a:lnTo>
                <a:lnTo>
                  <a:pt x="297715" y="417750"/>
                </a:lnTo>
                <a:lnTo>
                  <a:pt x="309142" y="423156"/>
                </a:lnTo>
                <a:lnTo>
                  <a:pt x="313416" y="425462"/>
                </a:lnTo>
                <a:lnTo>
                  <a:pt x="318877" y="428561"/>
                </a:lnTo>
                <a:lnTo>
                  <a:pt x="322268" y="433552"/>
                </a:lnTo>
                <a:lnTo>
                  <a:pt x="328047" y="435622"/>
                </a:lnTo>
                <a:lnTo>
                  <a:pt x="333622" y="437591"/>
                </a:lnTo>
                <a:lnTo>
                  <a:pt x="340353" y="435762"/>
                </a:lnTo>
                <a:lnTo>
                  <a:pt x="344684" y="440093"/>
                </a:lnTo>
                <a:lnTo>
                  <a:pt x="349255" y="428092"/>
                </a:lnTo>
                <a:lnTo>
                  <a:pt x="352487" y="415989"/>
                </a:lnTo>
                <a:lnTo>
                  <a:pt x="354929" y="403732"/>
                </a:lnTo>
                <a:lnTo>
                  <a:pt x="357133" y="391274"/>
                </a:lnTo>
                <a:lnTo>
                  <a:pt x="359649" y="378564"/>
                </a:lnTo>
                <a:lnTo>
                  <a:pt x="360622" y="374383"/>
                </a:lnTo>
                <a:lnTo>
                  <a:pt x="362665" y="361921"/>
                </a:lnTo>
                <a:lnTo>
                  <a:pt x="364815" y="349198"/>
                </a:lnTo>
                <a:lnTo>
                  <a:pt x="367455" y="341807"/>
                </a:lnTo>
                <a:lnTo>
                  <a:pt x="370046" y="336600"/>
                </a:lnTo>
                <a:lnTo>
                  <a:pt x="378707" y="331457"/>
                </a:lnTo>
                <a:lnTo>
                  <a:pt x="375722" y="3248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694719" y="4859944"/>
            <a:ext cx="352590" cy="435152"/>
          </a:xfrm>
          <a:custGeom>
            <a:avLst/>
            <a:gdLst/>
            <a:ahLst/>
            <a:cxnLst/>
            <a:rect l="l" t="t" r="r" b="b"/>
            <a:pathLst>
              <a:path w="352590" h="435152">
                <a:moveTo>
                  <a:pt x="322884" y="376846"/>
                </a:moveTo>
                <a:lnTo>
                  <a:pt x="319588" y="363478"/>
                </a:lnTo>
                <a:lnTo>
                  <a:pt x="318397" y="351188"/>
                </a:lnTo>
                <a:lnTo>
                  <a:pt x="318673" y="339449"/>
                </a:lnTo>
                <a:lnTo>
                  <a:pt x="319778" y="327730"/>
                </a:lnTo>
                <a:lnTo>
                  <a:pt x="321072" y="315501"/>
                </a:lnTo>
                <a:lnTo>
                  <a:pt x="321779" y="305739"/>
                </a:lnTo>
                <a:lnTo>
                  <a:pt x="322371" y="292977"/>
                </a:lnTo>
                <a:lnTo>
                  <a:pt x="322872" y="280221"/>
                </a:lnTo>
                <a:lnTo>
                  <a:pt x="323238" y="267476"/>
                </a:lnTo>
                <a:lnTo>
                  <a:pt x="323428" y="254747"/>
                </a:lnTo>
                <a:lnTo>
                  <a:pt x="323397" y="242042"/>
                </a:lnTo>
                <a:lnTo>
                  <a:pt x="323102" y="229365"/>
                </a:lnTo>
                <a:lnTo>
                  <a:pt x="322500" y="216724"/>
                </a:lnTo>
                <a:lnTo>
                  <a:pt x="321548" y="204123"/>
                </a:lnTo>
                <a:lnTo>
                  <a:pt x="320202" y="191568"/>
                </a:lnTo>
                <a:lnTo>
                  <a:pt x="318418" y="179066"/>
                </a:lnTo>
                <a:lnTo>
                  <a:pt x="316154" y="166622"/>
                </a:lnTo>
                <a:lnTo>
                  <a:pt x="313302" y="153142"/>
                </a:lnTo>
                <a:lnTo>
                  <a:pt x="309414" y="139033"/>
                </a:lnTo>
                <a:lnTo>
                  <a:pt x="305168" y="130263"/>
                </a:lnTo>
                <a:lnTo>
                  <a:pt x="300609" y="124561"/>
                </a:lnTo>
                <a:lnTo>
                  <a:pt x="295046" y="129184"/>
                </a:lnTo>
                <a:lnTo>
                  <a:pt x="289585" y="125310"/>
                </a:lnTo>
                <a:lnTo>
                  <a:pt x="284810" y="121919"/>
                </a:lnTo>
                <a:lnTo>
                  <a:pt x="283629" y="112166"/>
                </a:lnTo>
                <a:lnTo>
                  <a:pt x="281609" y="107619"/>
                </a:lnTo>
                <a:lnTo>
                  <a:pt x="275970" y="95845"/>
                </a:lnTo>
                <a:lnTo>
                  <a:pt x="269150" y="84010"/>
                </a:lnTo>
                <a:lnTo>
                  <a:pt x="260988" y="73012"/>
                </a:lnTo>
                <a:lnTo>
                  <a:pt x="251324" y="63745"/>
                </a:lnTo>
                <a:lnTo>
                  <a:pt x="239997" y="57104"/>
                </a:lnTo>
                <a:lnTo>
                  <a:pt x="226845" y="53985"/>
                </a:lnTo>
                <a:lnTo>
                  <a:pt x="223481" y="53860"/>
                </a:lnTo>
                <a:lnTo>
                  <a:pt x="230628" y="62432"/>
                </a:lnTo>
                <a:lnTo>
                  <a:pt x="239167" y="74295"/>
                </a:lnTo>
                <a:lnTo>
                  <a:pt x="246346" y="85269"/>
                </a:lnTo>
                <a:lnTo>
                  <a:pt x="247637" y="87439"/>
                </a:lnTo>
                <a:lnTo>
                  <a:pt x="253126" y="97956"/>
                </a:lnTo>
                <a:lnTo>
                  <a:pt x="257967" y="110323"/>
                </a:lnTo>
                <a:lnTo>
                  <a:pt x="260320" y="122917"/>
                </a:lnTo>
                <a:lnTo>
                  <a:pt x="260134" y="127812"/>
                </a:lnTo>
                <a:lnTo>
                  <a:pt x="252022" y="124605"/>
                </a:lnTo>
                <a:lnTo>
                  <a:pt x="235630" y="123345"/>
                </a:lnTo>
                <a:lnTo>
                  <a:pt x="224129" y="123139"/>
                </a:lnTo>
                <a:lnTo>
                  <a:pt x="217106" y="123139"/>
                </a:lnTo>
                <a:lnTo>
                  <a:pt x="210007" y="123431"/>
                </a:lnTo>
                <a:lnTo>
                  <a:pt x="202984" y="123139"/>
                </a:lnTo>
                <a:lnTo>
                  <a:pt x="190429" y="120495"/>
                </a:lnTo>
                <a:lnTo>
                  <a:pt x="178448" y="117904"/>
                </a:lnTo>
                <a:lnTo>
                  <a:pt x="174294" y="118198"/>
                </a:lnTo>
                <a:lnTo>
                  <a:pt x="172906" y="107151"/>
                </a:lnTo>
                <a:lnTo>
                  <a:pt x="167199" y="95242"/>
                </a:lnTo>
                <a:lnTo>
                  <a:pt x="159526" y="83745"/>
                </a:lnTo>
                <a:lnTo>
                  <a:pt x="152241" y="73936"/>
                </a:lnTo>
                <a:lnTo>
                  <a:pt x="150545" y="71602"/>
                </a:lnTo>
                <a:lnTo>
                  <a:pt x="142980" y="61256"/>
                </a:lnTo>
                <a:lnTo>
                  <a:pt x="134702" y="51165"/>
                </a:lnTo>
                <a:lnTo>
                  <a:pt x="125590" y="42100"/>
                </a:lnTo>
                <a:lnTo>
                  <a:pt x="115747" y="34962"/>
                </a:lnTo>
                <a:lnTo>
                  <a:pt x="107625" y="29856"/>
                </a:lnTo>
                <a:lnTo>
                  <a:pt x="98740" y="23877"/>
                </a:lnTo>
                <a:lnTo>
                  <a:pt x="89231" y="17572"/>
                </a:lnTo>
                <a:lnTo>
                  <a:pt x="79239" y="11486"/>
                </a:lnTo>
                <a:lnTo>
                  <a:pt x="68902" y="6164"/>
                </a:lnTo>
                <a:lnTo>
                  <a:pt x="58360" y="2154"/>
                </a:lnTo>
                <a:lnTo>
                  <a:pt x="47751" y="0"/>
                </a:lnTo>
                <a:lnTo>
                  <a:pt x="37214" y="247"/>
                </a:lnTo>
                <a:lnTo>
                  <a:pt x="26890" y="3443"/>
                </a:lnTo>
                <a:lnTo>
                  <a:pt x="18503" y="8788"/>
                </a:lnTo>
                <a:lnTo>
                  <a:pt x="0" y="20700"/>
                </a:lnTo>
                <a:lnTo>
                  <a:pt x="11985" y="16594"/>
                </a:lnTo>
                <a:lnTo>
                  <a:pt x="24323" y="13701"/>
                </a:lnTo>
                <a:lnTo>
                  <a:pt x="36799" y="12202"/>
                </a:lnTo>
                <a:lnTo>
                  <a:pt x="49198" y="12280"/>
                </a:lnTo>
                <a:lnTo>
                  <a:pt x="61306" y="14118"/>
                </a:lnTo>
                <a:lnTo>
                  <a:pt x="72908" y="17897"/>
                </a:lnTo>
                <a:lnTo>
                  <a:pt x="80264" y="21589"/>
                </a:lnTo>
                <a:lnTo>
                  <a:pt x="91089" y="28636"/>
                </a:lnTo>
                <a:lnTo>
                  <a:pt x="100996" y="36515"/>
                </a:lnTo>
                <a:lnTo>
                  <a:pt x="110136" y="45180"/>
                </a:lnTo>
                <a:lnTo>
                  <a:pt x="118662" y="54581"/>
                </a:lnTo>
                <a:lnTo>
                  <a:pt x="126728" y="64673"/>
                </a:lnTo>
                <a:lnTo>
                  <a:pt x="130911" y="70345"/>
                </a:lnTo>
                <a:lnTo>
                  <a:pt x="136621" y="79963"/>
                </a:lnTo>
                <a:lnTo>
                  <a:pt x="141579" y="91518"/>
                </a:lnTo>
                <a:lnTo>
                  <a:pt x="145714" y="104370"/>
                </a:lnTo>
                <a:lnTo>
                  <a:pt x="148957" y="117879"/>
                </a:lnTo>
                <a:lnTo>
                  <a:pt x="151238" y="131406"/>
                </a:lnTo>
                <a:lnTo>
                  <a:pt x="152487" y="144311"/>
                </a:lnTo>
                <a:lnTo>
                  <a:pt x="152666" y="155066"/>
                </a:lnTo>
                <a:lnTo>
                  <a:pt x="151077" y="168792"/>
                </a:lnTo>
                <a:lnTo>
                  <a:pt x="147969" y="180668"/>
                </a:lnTo>
                <a:lnTo>
                  <a:pt x="144484" y="191977"/>
                </a:lnTo>
                <a:lnTo>
                  <a:pt x="141760" y="204003"/>
                </a:lnTo>
                <a:lnTo>
                  <a:pt x="140906" y="214007"/>
                </a:lnTo>
                <a:lnTo>
                  <a:pt x="139623" y="213651"/>
                </a:lnTo>
                <a:lnTo>
                  <a:pt x="136893" y="222173"/>
                </a:lnTo>
                <a:lnTo>
                  <a:pt x="135420" y="221970"/>
                </a:lnTo>
                <a:lnTo>
                  <a:pt x="139035" y="229600"/>
                </a:lnTo>
                <a:lnTo>
                  <a:pt x="140210" y="243274"/>
                </a:lnTo>
                <a:lnTo>
                  <a:pt x="139753" y="259270"/>
                </a:lnTo>
                <a:lnTo>
                  <a:pt x="138473" y="273866"/>
                </a:lnTo>
                <a:lnTo>
                  <a:pt x="137223" y="283082"/>
                </a:lnTo>
                <a:lnTo>
                  <a:pt x="133106" y="298472"/>
                </a:lnTo>
                <a:lnTo>
                  <a:pt x="127358" y="313962"/>
                </a:lnTo>
                <a:lnTo>
                  <a:pt x="122364" y="325675"/>
                </a:lnTo>
                <a:lnTo>
                  <a:pt x="120484" y="329780"/>
                </a:lnTo>
                <a:lnTo>
                  <a:pt x="129760" y="336499"/>
                </a:lnTo>
                <a:lnTo>
                  <a:pt x="141139" y="342572"/>
                </a:lnTo>
                <a:lnTo>
                  <a:pt x="153592" y="348260"/>
                </a:lnTo>
                <a:lnTo>
                  <a:pt x="166087" y="353824"/>
                </a:lnTo>
                <a:lnTo>
                  <a:pt x="177591" y="359523"/>
                </a:lnTo>
                <a:lnTo>
                  <a:pt x="184861" y="363981"/>
                </a:lnTo>
                <a:lnTo>
                  <a:pt x="195503" y="370675"/>
                </a:lnTo>
                <a:lnTo>
                  <a:pt x="206774" y="376606"/>
                </a:lnTo>
                <a:lnTo>
                  <a:pt x="218397" y="382037"/>
                </a:lnTo>
                <a:lnTo>
                  <a:pt x="230093" y="387228"/>
                </a:lnTo>
                <a:lnTo>
                  <a:pt x="239547" y="391490"/>
                </a:lnTo>
                <a:lnTo>
                  <a:pt x="251216" y="396888"/>
                </a:lnTo>
                <a:lnTo>
                  <a:pt x="262695" y="402069"/>
                </a:lnTo>
                <a:lnTo>
                  <a:pt x="274263" y="406928"/>
                </a:lnTo>
                <a:lnTo>
                  <a:pt x="286199" y="411364"/>
                </a:lnTo>
                <a:lnTo>
                  <a:pt x="290601" y="412826"/>
                </a:lnTo>
                <a:lnTo>
                  <a:pt x="302349" y="419194"/>
                </a:lnTo>
                <a:lnTo>
                  <a:pt x="312299" y="426518"/>
                </a:lnTo>
                <a:lnTo>
                  <a:pt x="317334" y="429018"/>
                </a:lnTo>
                <a:lnTo>
                  <a:pt x="321576" y="430593"/>
                </a:lnTo>
                <a:lnTo>
                  <a:pt x="326936" y="428447"/>
                </a:lnTo>
                <a:lnTo>
                  <a:pt x="331330" y="429247"/>
                </a:lnTo>
                <a:lnTo>
                  <a:pt x="338670" y="430580"/>
                </a:lnTo>
                <a:lnTo>
                  <a:pt x="344716" y="435152"/>
                </a:lnTo>
                <a:lnTo>
                  <a:pt x="352590" y="433857"/>
                </a:lnTo>
                <a:lnTo>
                  <a:pt x="347648" y="422286"/>
                </a:lnTo>
                <a:lnTo>
                  <a:pt x="339349" y="411968"/>
                </a:lnTo>
                <a:lnTo>
                  <a:pt x="338251" y="410222"/>
                </a:lnTo>
                <a:lnTo>
                  <a:pt x="332255" y="398795"/>
                </a:lnTo>
                <a:lnTo>
                  <a:pt x="326553" y="386413"/>
                </a:lnTo>
                <a:lnTo>
                  <a:pt x="322884" y="376846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694719" y="4859944"/>
            <a:ext cx="352590" cy="435152"/>
          </a:xfrm>
          <a:custGeom>
            <a:avLst/>
            <a:gdLst/>
            <a:ahLst/>
            <a:cxnLst/>
            <a:rect l="l" t="t" r="r" b="b"/>
            <a:pathLst>
              <a:path w="352590" h="435152">
                <a:moveTo>
                  <a:pt x="0" y="20700"/>
                </a:moveTo>
                <a:lnTo>
                  <a:pt x="11985" y="16594"/>
                </a:lnTo>
                <a:lnTo>
                  <a:pt x="24323" y="13701"/>
                </a:lnTo>
                <a:lnTo>
                  <a:pt x="36799" y="12202"/>
                </a:lnTo>
                <a:lnTo>
                  <a:pt x="49198" y="12280"/>
                </a:lnTo>
                <a:lnTo>
                  <a:pt x="61306" y="14118"/>
                </a:lnTo>
                <a:lnTo>
                  <a:pt x="72908" y="17897"/>
                </a:lnTo>
                <a:lnTo>
                  <a:pt x="80264" y="21589"/>
                </a:lnTo>
                <a:lnTo>
                  <a:pt x="91089" y="28636"/>
                </a:lnTo>
                <a:lnTo>
                  <a:pt x="100996" y="36515"/>
                </a:lnTo>
                <a:lnTo>
                  <a:pt x="110136" y="45180"/>
                </a:lnTo>
                <a:lnTo>
                  <a:pt x="118662" y="54581"/>
                </a:lnTo>
                <a:lnTo>
                  <a:pt x="126728" y="64673"/>
                </a:lnTo>
                <a:lnTo>
                  <a:pt x="130911" y="70345"/>
                </a:lnTo>
                <a:lnTo>
                  <a:pt x="136621" y="79963"/>
                </a:lnTo>
                <a:lnTo>
                  <a:pt x="141579" y="91518"/>
                </a:lnTo>
                <a:lnTo>
                  <a:pt x="145714" y="104370"/>
                </a:lnTo>
                <a:lnTo>
                  <a:pt x="148957" y="117879"/>
                </a:lnTo>
                <a:lnTo>
                  <a:pt x="151238" y="131406"/>
                </a:lnTo>
                <a:lnTo>
                  <a:pt x="152487" y="144311"/>
                </a:lnTo>
                <a:lnTo>
                  <a:pt x="152666" y="155066"/>
                </a:lnTo>
                <a:lnTo>
                  <a:pt x="151077" y="168792"/>
                </a:lnTo>
                <a:lnTo>
                  <a:pt x="147969" y="180668"/>
                </a:lnTo>
                <a:lnTo>
                  <a:pt x="144484" y="191977"/>
                </a:lnTo>
                <a:lnTo>
                  <a:pt x="141760" y="204003"/>
                </a:lnTo>
                <a:lnTo>
                  <a:pt x="140906" y="214007"/>
                </a:lnTo>
                <a:lnTo>
                  <a:pt x="139623" y="213651"/>
                </a:lnTo>
                <a:lnTo>
                  <a:pt x="136893" y="222173"/>
                </a:lnTo>
                <a:lnTo>
                  <a:pt x="135420" y="221970"/>
                </a:lnTo>
                <a:lnTo>
                  <a:pt x="139035" y="229600"/>
                </a:lnTo>
                <a:lnTo>
                  <a:pt x="140210" y="243274"/>
                </a:lnTo>
                <a:lnTo>
                  <a:pt x="139753" y="259270"/>
                </a:lnTo>
                <a:lnTo>
                  <a:pt x="138473" y="273866"/>
                </a:lnTo>
                <a:lnTo>
                  <a:pt x="137223" y="283082"/>
                </a:lnTo>
                <a:lnTo>
                  <a:pt x="133106" y="298472"/>
                </a:lnTo>
                <a:lnTo>
                  <a:pt x="127358" y="313962"/>
                </a:lnTo>
                <a:lnTo>
                  <a:pt x="122364" y="325675"/>
                </a:lnTo>
                <a:lnTo>
                  <a:pt x="120484" y="329780"/>
                </a:lnTo>
                <a:lnTo>
                  <a:pt x="129760" y="336499"/>
                </a:lnTo>
                <a:lnTo>
                  <a:pt x="141139" y="342572"/>
                </a:lnTo>
                <a:lnTo>
                  <a:pt x="153592" y="348260"/>
                </a:lnTo>
                <a:lnTo>
                  <a:pt x="166087" y="353824"/>
                </a:lnTo>
                <a:lnTo>
                  <a:pt x="177591" y="359523"/>
                </a:lnTo>
                <a:lnTo>
                  <a:pt x="184861" y="363981"/>
                </a:lnTo>
                <a:lnTo>
                  <a:pt x="195503" y="370675"/>
                </a:lnTo>
                <a:lnTo>
                  <a:pt x="206774" y="376606"/>
                </a:lnTo>
                <a:lnTo>
                  <a:pt x="218397" y="382037"/>
                </a:lnTo>
                <a:lnTo>
                  <a:pt x="230093" y="387228"/>
                </a:lnTo>
                <a:lnTo>
                  <a:pt x="239547" y="391490"/>
                </a:lnTo>
                <a:lnTo>
                  <a:pt x="251216" y="396888"/>
                </a:lnTo>
                <a:lnTo>
                  <a:pt x="262695" y="402069"/>
                </a:lnTo>
                <a:lnTo>
                  <a:pt x="274263" y="406928"/>
                </a:lnTo>
                <a:lnTo>
                  <a:pt x="286199" y="411364"/>
                </a:lnTo>
                <a:lnTo>
                  <a:pt x="290601" y="412826"/>
                </a:lnTo>
                <a:lnTo>
                  <a:pt x="302349" y="419194"/>
                </a:lnTo>
                <a:lnTo>
                  <a:pt x="312299" y="426518"/>
                </a:lnTo>
                <a:lnTo>
                  <a:pt x="317334" y="429018"/>
                </a:lnTo>
                <a:lnTo>
                  <a:pt x="321576" y="430593"/>
                </a:lnTo>
                <a:lnTo>
                  <a:pt x="326936" y="428447"/>
                </a:lnTo>
                <a:lnTo>
                  <a:pt x="331330" y="429247"/>
                </a:lnTo>
                <a:lnTo>
                  <a:pt x="338670" y="430580"/>
                </a:lnTo>
                <a:lnTo>
                  <a:pt x="344716" y="435152"/>
                </a:lnTo>
                <a:lnTo>
                  <a:pt x="352590" y="433857"/>
                </a:lnTo>
                <a:lnTo>
                  <a:pt x="347648" y="422286"/>
                </a:lnTo>
                <a:lnTo>
                  <a:pt x="339349" y="411968"/>
                </a:lnTo>
                <a:lnTo>
                  <a:pt x="338251" y="410222"/>
                </a:lnTo>
                <a:lnTo>
                  <a:pt x="332255" y="398795"/>
                </a:lnTo>
                <a:lnTo>
                  <a:pt x="326553" y="386413"/>
                </a:lnTo>
                <a:lnTo>
                  <a:pt x="322884" y="376846"/>
                </a:lnTo>
                <a:lnTo>
                  <a:pt x="319588" y="363478"/>
                </a:lnTo>
                <a:lnTo>
                  <a:pt x="318397" y="351188"/>
                </a:lnTo>
                <a:lnTo>
                  <a:pt x="318673" y="339449"/>
                </a:lnTo>
                <a:lnTo>
                  <a:pt x="319778" y="327730"/>
                </a:lnTo>
                <a:lnTo>
                  <a:pt x="321072" y="315501"/>
                </a:lnTo>
                <a:lnTo>
                  <a:pt x="321779" y="305739"/>
                </a:lnTo>
                <a:lnTo>
                  <a:pt x="322371" y="292977"/>
                </a:lnTo>
                <a:lnTo>
                  <a:pt x="322872" y="280221"/>
                </a:lnTo>
                <a:lnTo>
                  <a:pt x="323238" y="267476"/>
                </a:lnTo>
                <a:lnTo>
                  <a:pt x="323428" y="254747"/>
                </a:lnTo>
                <a:lnTo>
                  <a:pt x="323397" y="242042"/>
                </a:lnTo>
                <a:lnTo>
                  <a:pt x="323102" y="229365"/>
                </a:lnTo>
                <a:lnTo>
                  <a:pt x="322500" y="216724"/>
                </a:lnTo>
                <a:lnTo>
                  <a:pt x="321548" y="204123"/>
                </a:lnTo>
                <a:lnTo>
                  <a:pt x="320202" y="191568"/>
                </a:lnTo>
                <a:lnTo>
                  <a:pt x="318418" y="179066"/>
                </a:lnTo>
                <a:lnTo>
                  <a:pt x="316154" y="166622"/>
                </a:lnTo>
                <a:lnTo>
                  <a:pt x="313302" y="153142"/>
                </a:lnTo>
                <a:lnTo>
                  <a:pt x="309414" y="139033"/>
                </a:lnTo>
                <a:lnTo>
                  <a:pt x="305168" y="130263"/>
                </a:lnTo>
                <a:lnTo>
                  <a:pt x="300609" y="124561"/>
                </a:lnTo>
                <a:lnTo>
                  <a:pt x="295046" y="129184"/>
                </a:lnTo>
                <a:lnTo>
                  <a:pt x="289585" y="125310"/>
                </a:lnTo>
                <a:lnTo>
                  <a:pt x="284810" y="121919"/>
                </a:lnTo>
                <a:lnTo>
                  <a:pt x="283629" y="112166"/>
                </a:lnTo>
                <a:lnTo>
                  <a:pt x="281609" y="107619"/>
                </a:lnTo>
                <a:lnTo>
                  <a:pt x="275970" y="95845"/>
                </a:lnTo>
                <a:lnTo>
                  <a:pt x="269150" y="84010"/>
                </a:lnTo>
                <a:lnTo>
                  <a:pt x="260988" y="73012"/>
                </a:lnTo>
                <a:lnTo>
                  <a:pt x="251324" y="63745"/>
                </a:lnTo>
                <a:lnTo>
                  <a:pt x="239997" y="57104"/>
                </a:lnTo>
                <a:lnTo>
                  <a:pt x="226845" y="53985"/>
                </a:lnTo>
                <a:lnTo>
                  <a:pt x="223481" y="53860"/>
                </a:lnTo>
                <a:lnTo>
                  <a:pt x="230628" y="62432"/>
                </a:lnTo>
                <a:lnTo>
                  <a:pt x="239167" y="74295"/>
                </a:lnTo>
                <a:lnTo>
                  <a:pt x="246346" y="85269"/>
                </a:lnTo>
                <a:lnTo>
                  <a:pt x="247637" y="87439"/>
                </a:lnTo>
                <a:lnTo>
                  <a:pt x="253126" y="97956"/>
                </a:lnTo>
                <a:lnTo>
                  <a:pt x="257967" y="110323"/>
                </a:lnTo>
                <a:lnTo>
                  <a:pt x="260320" y="122917"/>
                </a:lnTo>
                <a:lnTo>
                  <a:pt x="260134" y="127812"/>
                </a:lnTo>
                <a:lnTo>
                  <a:pt x="252022" y="124605"/>
                </a:lnTo>
                <a:lnTo>
                  <a:pt x="235630" y="123345"/>
                </a:lnTo>
                <a:lnTo>
                  <a:pt x="224129" y="123139"/>
                </a:lnTo>
                <a:lnTo>
                  <a:pt x="217106" y="123139"/>
                </a:lnTo>
                <a:lnTo>
                  <a:pt x="210007" y="123431"/>
                </a:lnTo>
                <a:lnTo>
                  <a:pt x="202984" y="123139"/>
                </a:lnTo>
                <a:lnTo>
                  <a:pt x="190429" y="120495"/>
                </a:lnTo>
                <a:lnTo>
                  <a:pt x="178448" y="117904"/>
                </a:lnTo>
                <a:lnTo>
                  <a:pt x="174294" y="118198"/>
                </a:lnTo>
                <a:lnTo>
                  <a:pt x="172906" y="107151"/>
                </a:lnTo>
                <a:lnTo>
                  <a:pt x="167199" y="95242"/>
                </a:lnTo>
                <a:lnTo>
                  <a:pt x="159526" y="83745"/>
                </a:lnTo>
                <a:lnTo>
                  <a:pt x="152241" y="73936"/>
                </a:lnTo>
                <a:lnTo>
                  <a:pt x="150545" y="71602"/>
                </a:lnTo>
                <a:lnTo>
                  <a:pt x="142980" y="61256"/>
                </a:lnTo>
                <a:lnTo>
                  <a:pt x="134702" y="51165"/>
                </a:lnTo>
                <a:lnTo>
                  <a:pt x="125590" y="42100"/>
                </a:lnTo>
                <a:lnTo>
                  <a:pt x="115747" y="34962"/>
                </a:lnTo>
                <a:lnTo>
                  <a:pt x="107625" y="29856"/>
                </a:lnTo>
                <a:lnTo>
                  <a:pt x="98740" y="23877"/>
                </a:lnTo>
                <a:lnTo>
                  <a:pt x="89231" y="17572"/>
                </a:lnTo>
                <a:lnTo>
                  <a:pt x="79239" y="11486"/>
                </a:lnTo>
                <a:lnTo>
                  <a:pt x="68902" y="6164"/>
                </a:lnTo>
                <a:lnTo>
                  <a:pt x="58360" y="2154"/>
                </a:lnTo>
                <a:lnTo>
                  <a:pt x="47751" y="0"/>
                </a:lnTo>
                <a:lnTo>
                  <a:pt x="37214" y="247"/>
                </a:lnTo>
                <a:lnTo>
                  <a:pt x="26890" y="3443"/>
                </a:lnTo>
                <a:lnTo>
                  <a:pt x="18503" y="8788"/>
                </a:lnTo>
                <a:lnTo>
                  <a:pt x="0" y="2070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371502" y="5734174"/>
            <a:ext cx="346658" cy="427990"/>
          </a:xfrm>
          <a:custGeom>
            <a:avLst/>
            <a:gdLst/>
            <a:ahLst/>
            <a:cxnLst/>
            <a:rect l="l" t="t" r="r" b="b"/>
            <a:pathLst>
              <a:path w="346658" h="427989">
                <a:moveTo>
                  <a:pt x="249669" y="427990"/>
                </a:moveTo>
                <a:lnTo>
                  <a:pt x="255672" y="414579"/>
                </a:lnTo>
                <a:lnTo>
                  <a:pt x="257918" y="403509"/>
                </a:lnTo>
                <a:lnTo>
                  <a:pt x="257314" y="393765"/>
                </a:lnTo>
                <a:lnTo>
                  <a:pt x="254766" y="384334"/>
                </a:lnTo>
                <a:lnTo>
                  <a:pt x="251182" y="374202"/>
                </a:lnTo>
                <a:lnTo>
                  <a:pt x="247468" y="362354"/>
                </a:lnTo>
                <a:lnTo>
                  <a:pt x="245795" y="355219"/>
                </a:lnTo>
                <a:lnTo>
                  <a:pt x="243785" y="343488"/>
                </a:lnTo>
                <a:lnTo>
                  <a:pt x="242492" y="330082"/>
                </a:lnTo>
                <a:lnTo>
                  <a:pt x="242880" y="317178"/>
                </a:lnTo>
                <a:lnTo>
                  <a:pt x="244106" y="311251"/>
                </a:lnTo>
                <a:lnTo>
                  <a:pt x="250026" y="299756"/>
                </a:lnTo>
                <a:lnTo>
                  <a:pt x="258137" y="289930"/>
                </a:lnTo>
                <a:lnTo>
                  <a:pt x="265789" y="279874"/>
                </a:lnTo>
                <a:lnTo>
                  <a:pt x="269354" y="272008"/>
                </a:lnTo>
                <a:lnTo>
                  <a:pt x="273030" y="259472"/>
                </a:lnTo>
                <a:lnTo>
                  <a:pt x="276573" y="247580"/>
                </a:lnTo>
                <a:lnTo>
                  <a:pt x="280505" y="236158"/>
                </a:lnTo>
                <a:lnTo>
                  <a:pt x="285348" y="225031"/>
                </a:lnTo>
                <a:lnTo>
                  <a:pt x="291626" y="214024"/>
                </a:lnTo>
                <a:lnTo>
                  <a:pt x="299861" y="202961"/>
                </a:lnTo>
                <a:lnTo>
                  <a:pt x="304228" y="198043"/>
                </a:lnTo>
                <a:lnTo>
                  <a:pt x="314165" y="188420"/>
                </a:lnTo>
                <a:lnTo>
                  <a:pt x="323994" y="179857"/>
                </a:lnTo>
                <a:lnTo>
                  <a:pt x="332936" y="171561"/>
                </a:lnTo>
                <a:lnTo>
                  <a:pt x="340213" y="162739"/>
                </a:lnTo>
                <a:lnTo>
                  <a:pt x="345046" y="152598"/>
                </a:lnTo>
                <a:lnTo>
                  <a:pt x="346658" y="140346"/>
                </a:lnTo>
                <a:lnTo>
                  <a:pt x="346138" y="134023"/>
                </a:lnTo>
                <a:lnTo>
                  <a:pt x="342972" y="119572"/>
                </a:lnTo>
                <a:lnTo>
                  <a:pt x="336777" y="108244"/>
                </a:lnTo>
                <a:lnTo>
                  <a:pt x="325889" y="101122"/>
                </a:lnTo>
                <a:lnTo>
                  <a:pt x="318071" y="99466"/>
                </a:lnTo>
                <a:lnTo>
                  <a:pt x="306196" y="100621"/>
                </a:lnTo>
                <a:lnTo>
                  <a:pt x="293107" y="102878"/>
                </a:lnTo>
                <a:lnTo>
                  <a:pt x="289509" y="103009"/>
                </a:lnTo>
                <a:lnTo>
                  <a:pt x="275985" y="101351"/>
                </a:lnTo>
                <a:lnTo>
                  <a:pt x="265954" y="97332"/>
                </a:lnTo>
                <a:lnTo>
                  <a:pt x="254262" y="91188"/>
                </a:lnTo>
                <a:lnTo>
                  <a:pt x="250736" y="89471"/>
                </a:lnTo>
                <a:lnTo>
                  <a:pt x="239475" y="85664"/>
                </a:lnTo>
                <a:lnTo>
                  <a:pt x="227973" y="84228"/>
                </a:lnTo>
                <a:lnTo>
                  <a:pt x="216327" y="84368"/>
                </a:lnTo>
                <a:lnTo>
                  <a:pt x="204636" y="85287"/>
                </a:lnTo>
                <a:lnTo>
                  <a:pt x="192999" y="86189"/>
                </a:lnTo>
                <a:lnTo>
                  <a:pt x="181515" y="86279"/>
                </a:lnTo>
                <a:lnTo>
                  <a:pt x="170283" y="84761"/>
                </a:lnTo>
                <a:lnTo>
                  <a:pt x="162979" y="82461"/>
                </a:lnTo>
                <a:lnTo>
                  <a:pt x="152182" y="76450"/>
                </a:lnTo>
                <a:lnTo>
                  <a:pt x="141923" y="68591"/>
                </a:lnTo>
                <a:lnTo>
                  <a:pt x="131714" y="60524"/>
                </a:lnTo>
                <a:lnTo>
                  <a:pt x="122770" y="54762"/>
                </a:lnTo>
                <a:lnTo>
                  <a:pt x="110479" y="49835"/>
                </a:lnTo>
                <a:lnTo>
                  <a:pt x="98033" y="47033"/>
                </a:lnTo>
                <a:lnTo>
                  <a:pt x="85853" y="44895"/>
                </a:lnTo>
                <a:lnTo>
                  <a:pt x="74358" y="41960"/>
                </a:lnTo>
                <a:lnTo>
                  <a:pt x="70662" y="40513"/>
                </a:lnTo>
                <a:lnTo>
                  <a:pt x="62106" y="34337"/>
                </a:lnTo>
                <a:lnTo>
                  <a:pt x="58751" y="27618"/>
                </a:lnTo>
                <a:lnTo>
                  <a:pt x="54638" y="20734"/>
                </a:lnTo>
                <a:lnTo>
                  <a:pt x="48704" y="16332"/>
                </a:lnTo>
                <a:lnTo>
                  <a:pt x="36304" y="9960"/>
                </a:lnTo>
                <a:lnTo>
                  <a:pt x="27872" y="6626"/>
                </a:lnTo>
                <a:lnTo>
                  <a:pt x="19965" y="4627"/>
                </a:lnTo>
                <a:lnTo>
                  <a:pt x="9139" y="2258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364631" y="5707771"/>
            <a:ext cx="231482" cy="100418"/>
          </a:xfrm>
          <a:custGeom>
            <a:avLst/>
            <a:gdLst/>
            <a:ahLst/>
            <a:cxnLst/>
            <a:rect l="l" t="t" r="r" b="b"/>
            <a:pathLst>
              <a:path w="231482" h="100418">
                <a:moveTo>
                  <a:pt x="0" y="0"/>
                </a:moveTo>
                <a:lnTo>
                  <a:pt x="12644" y="3168"/>
                </a:lnTo>
                <a:lnTo>
                  <a:pt x="24090" y="8409"/>
                </a:lnTo>
                <a:lnTo>
                  <a:pt x="34958" y="14806"/>
                </a:lnTo>
                <a:lnTo>
                  <a:pt x="45869" y="21445"/>
                </a:lnTo>
                <a:lnTo>
                  <a:pt x="53492" y="25565"/>
                </a:lnTo>
                <a:lnTo>
                  <a:pt x="64864" y="31141"/>
                </a:lnTo>
                <a:lnTo>
                  <a:pt x="76477" y="36653"/>
                </a:lnTo>
                <a:lnTo>
                  <a:pt x="88141" y="41901"/>
                </a:lnTo>
                <a:lnTo>
                  <a:pt x="99059" y="46443"/>
                </a:lnTo>
                <a:lnTo>
                  <a:pt x="111069" y="50647"/>
                </a:lnTo>
                <a:lnTo>
                  <a:pt x="122968" y="54496"/>
                </a:lnTo>
                <a:lnTo>
                  <a:pt x="134734" y="59176"/>
                </a:lnTo>
                <a:lnTo>
                  <a:pt x="141782" y="62915"/>
                </a:lnTo>
                <a:lnTo>
                  <a:pt x="148666" y="67043"/>
                </a:lnTo>
                <a:lnTo>
                  <a:pt x="152539" y="70002"/>
                </a:lnTo>
                <a:lnTo>
                  <a:pt x="160235" y="72224"/>
                </a:lnTo>
                <a:lnTo>
                  <a:pt x="172392" y="75608"/>
                </a:lnTo>
                <a:lnTo>
                  <a:pt x="184742" y="79434"/>
                </a:lnTo>
                <a:lnTo>
                  <a:pt x="196447" y="84372"/>
                </a:lnTo>
                <a:lnTo>
                  <a:pt x="198831" y="85661"/>
                </a:lnTo>
                <a:lnTo>
                  <a:pt x="209198" y="92553"/>
                </a:lnTo>
                <a:lnTo>
                  <a:pt x="220123" y="98735"/>
                </a:lnTo>
                <a:lnTo>
                  <a:pt x="231482" y="10041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422312" y="5830981"/>
            <a:ext cx="185343" cy="179840"/>
          </a:xfrm>
          <a:custGeom>
            <a:avLst/>
            <a:gdLst/>
            <a:ahLst/>
            <a:cxnLst/>
            <a:rect l="l" t="t" r="r" b="b"/>
            <a:pathLst>
              <a:path w="185343" h="179840">
                <a:moveTo>
                  <a:pt x="40865" y="149729"/>
                </a:moveTo>
                <a:lnTo>
                  <a:pt x="29159" y="146075"/>
                </a:lnTo>
                <a:lnTo>
                  <a:pt x="23158" y="143000"/>
                </a:lnTo>
                <a:lnTo>
                  <a:pt x="12419" y="136737"/>
                </a:lnTo>
                <a:lnTo>
                  <a:pt x="0" y="132460"/>
                </a:lnTo>
                <a:lnTo>
                  <a:pt x="533" y="139331"/>
                </a:lnTo>
                <a:lnTo>
                  <a:pt x="5664" y="144691"/>
                </a:lnTo>
                <a:lnTo>
                  <a:pt x="6984" y="151155"/>
                </a:lnTo>
                <a:lnTo>
                  <a:pt x="8610" y="159080"/>
                </a:lnTo>
                <a:lnTo>
                  <a:pt x="8458" y="162712"/>
                </a:lnTo>
                <a:lnTo>
                  <a:pt x="15849" y="166839"/>
                </a:lnTo>
                <a:lnTo>
                  <a:pt x="21031" y="169688"/>
                </a:lnTo>
                <a:lnTo>
                  <a:pt x="32688" y="175320"/>
                </a:lnTo>
                <a:lnTo>
                  <a:pt x="44792" y="178968"/>
                </a:lnTo>
                <a:lnTo>
                  <a:pt x="52175" y="179840"/>
                </a:lnTo>
                <a:lnTo>
                  <a:pt x="64826" y="179667"/>
                </a:lnTo>
                <a:lnTo>
                  <a:pt x="77363" y="177654"/>
                </a:lnTo>
                <a:lnTo>
                  <a:pt x="89452" y="174075"/>
                </a:lnTo>
                <a:lnTo>
                  <a:pt x="100761" y="169202"/>
                </a:lnTo>
                <a:lnTo>
                  <a:pt x="106756" y="165385"/>
                </a:lnTo>
                <a:lnTo>
                  <a:pt x="117019" y="156542"/>
                </a:lnTo>
                <a:lnTo>
                  <a:pt x="126860" y="146375"/>
                </a:lnTo>
                <a:lnTo>
                  <a:pt x="134442" y="137426"/>
                </a:lnTo>
                <a:lnTo>
                  <a:pt x="139902" y="130408"/>
                </a:lnTo>
                <a:lnTo>
                  <a:pt x="147975" y="119658"/>
                </a:lnTo>
                <a:lnTo>
                  <a:pt x="154571" y="109775"/>
                </a:lnTo>
                <a:lnTo>
                  <a:pt x="160083" y="99596"/>
                </a:lnTo>
                <a:lnTo>
                  <a:pt x="164909" y="87960"/>
                </a:lnTo>
                <a:lnTo>
                  <a:pt x="168220" y="78109"/>
                </a:lnTo>
                <a:lnTo>
                  <a:pt x="171979" y="65535"/>
                </a:lnTo>
                <a:lnTo>
                  <a:pt x="175504" y="52915"/>
                </a:lnTo>
                <a:lnTo>
                  <a:pt x="178752" y="41186"/>
                </a:lnTo>
                <a:lnTo>
                  <a:pt x="178796" y="41031"/>
                </a:lnTo>
                <a:lnTo>
                  <a:pt x="181579" y="29395"/>
                </a:lnTo>
                <a:lnTo>
                  <a:pt x="184189" y="15192"/>
                </a:lnTo>
                <a:lnTo>
                  <a:pt x="185343" y="3428"/>
                </a:lnTo>
                <a:lnTo>
                  <a:pt x="154584" y="0"/>
                </a:lnTo>
                <a:lnTo>
                  <a:pt x="154927" y="5499"/>
                </a:lnTo>
                <a:lnTo>
                  <a:pt x="156082" y="11404"/>
                </a:lnTo>
                <a:lnTo>
                  <a:pt x="155168" y="17056"/>
                </a:lnTo>
                <a:lnTo>
                  <a:pt x="154338" y="22074"/>
                </a:lnTo>
                <a:lnTo>
                  <a:pt x="151857" y="34692"/>
                </a:lnTo>
                <a:lnTo>
                  <a:pt x="148488" y="46850"/>
                </a:lnTo>
                <a:lnTo>
                  <a:pt x="146194" y="53687"/>
                </a:lnTo>
                <a:lnTo>
                  <a:pt x="141761" y="66276"/>
                </a:lnTo>
                <a:lnTo>
                  <a:pt x="137007" y="78003"/>
                </a:lnTo>
                <a:lnTo>
                  <a:pt x="132254" y="88006"/>
                </a:lnTo>
                <a:lnTo>
                  <a:pt x="126555" y="99026"/>
                </a:lnTo>
                <a:lnTo>
                  <a:pt x="120243" y="110223"/>
                </a:lnTo>
                <a:lnTo>
                  <a:pt x="111637" y="122603"/>
                </a:lnTo>
                <a:lnTo>
                  <a:pt x="101996" y="133428"/>
                </a:lnTo>
                <a:lnTo>
                  <a:pt x="91288" y="142901"/>
                </a:lnTo>
                <a:lnTo>
                  <a:pt x="80409" y="149677"/>
                </a:lnTo>
                <a:lnTo>
                  <a:pt x="70256" y="152412"/>
                </a:lnTo>
                <a:lnTo>
                  <a:pt x="66942" y="152459"/>
                </a:lnTo>
                <a:lnTo>
                  <a:pt x="54091" y="151800"/>
                </a:lnTo>
                <a:lnTo>
                  <a:pt x="40865" y="149729"/>
                </a:lnTo>
                <a:close/>
              </a:path>
            </a:pathLst>
          </a:custGeom>
          <a:solidFill>
            <a:srgbClr val="67686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422312" y="5830981"/>
            <a:ext cx="185343" cy="179840"/>
          </a:xfrm>
          <a:custGeom>
            <a:avLst/>
            <a:gdLst/>
            <a:ahLst/>
            <a:cxnLst/>
            <a:rect l="l" t="t" r="r" b="b"/>
            <a:pathLst>
              <a:path w="185343" h="179840">
                <a:moveTo>
                  <a:pt x="185343" y="3428"/>
                </a:moveTo>
                <a:lnTo>
                  <a:pt x="184189" y="15192"/>
                </a:lnTo>
                <a:lnTo>
                  <a:pt x="181579" y="29395"/>
                </a:lnTo>
                <a:lnTo>
                  <a:pt x="178796" y="41031"/>
                </a:lnTo>
                <a:lnTo>
                  <a:pt x="178752" y="41186"/>
                </a:lnTo>
                <a:lnTo>
                  <a:pt x="175504" y="52915"/>
                </a:lnTo>
                <a:lnTo>
                  <a:pt x="171979" y="65535"/>
                </a:lnTo>
                <a:lnTo>
                  <a:pt x="168220" y="78109"/>
                </a:lnTo>
                <a:lnTo>
                  <a:pt x="164909" y="87960"/>
                </a:lnTo>
                <a:lnTo>
                  <a:pt x="160083" y="99596"/>
                </a:lnTo>
                <a:lnTo>
                  <a:pt x="154571" y="109775"/>
                </a:lnTo>
                <a:lnTo>
                  <a:pt x="147975" y="119658"/>
                </a:lnTo>
                <a:lnTo>
                  <a:pt x="139902" y="130408"/>
                </a:lnTo>
                <a:lnTo>
                  <a:pt x="134442" y="137426"/>
                </a:lnTo>
                <a:lnTo>
                  <a:pt x="126860" y="146375"/>
                </a:lnTo>
                <a:lnTo>
                  <a:pt x="117019" y="156542"/>
                </a:lnTo>
                <a:lnTo>
                  <a:pt x="106756" y="165385"/>
                </a:lnTo>
                <a:lnTo>
                  <a:pt x="100761" y="169202"/>
                </a:lnTo>
                <a:lnTo>
                  <a:pt x="89452" y="174075"/>
                </a:lnTo>
                <a:lnTo>
                  <a:pt x="77363" y="177654"/>
                </a:lnTo>
                <a:lnTo>
                  <a:pt x="64826" y="179667"/>
                </a:lnTo>
                <a:lnTo>
                  <a:pt x="52175" y="179840"/>
                </a:lnTo>
                <a:lnTo>
                  <a:pt x="44792" y="178968"/>
                </a:lnTo>
                <a:lnTo>
                  <a:pt x="32688" y="175320"/>
                </a:lnTo>
                <a:lnTo>
                  <a:pt x="21031" y="169688"/>
                </a:lnTo>
                <a:lnTo>
                  <a:pt x="15849" y="166839"/>
                </a:lnTo>
                <a:lnTo>
                  <a:pt x="8458" y="162712"/>
                </a:lnTo>
                <a:lnTo>
                  <a:pt x="8610" y="159080"/>
                </a:lnTo>
                <a:lnTo>
                  <a:pt x="6984" y="151155"/>
                </a:lnTo>
                <a:lnTo>
                  <a:pt x="5664" y="144691"/>
                </a:lnTo>
                <a:lnTo>
                  <a:pt x="533" y="139331"/>
                </a:lnTo>
                <a:lnTo>
                  <a:pt x="0" y="132460"/>
                </a:lnTo>
                <a:lnTo>
                  <a:pt x="12419" y="136737"/>
                </a:lnTo>
                <a:lnTo>
                  <a:pt x="23158" y="143000"/>
                </a:lnTo>
                <a:lnTo>
                  <a:pt x="29159" y="146075"/>
                </a:lnTo>
                <a:lnTo>
                  <a:pt x="40865" y="149729"/>
                </a:lnTo>
                <a:lnTo>
                  <a:pt x="54091" y="151800"/>
                </a:lnTo>
                <a:lnTo>
                  <a:pt x="66942" y="152459"/>
                </a:lnTo>
                <a:lnTo>
                  <a:pt x="70256" y="152412"/>
                </a:lnTo>
                <a:lnTo>
                  <a:pt x="80409" y="149677"/>
                </a:lnTo>
                <a:lnTo>
                  <a:pt x="91288" y="142901"/>
                </a:lnTo>
                <a:lnTo>
                  <a:pt x="101996" y="133428"/>
                </a:lnTo>
                <a:lnTo>
                  <a:pt x="111637" y="122603"/>
                </a:lnTo>
                <a:lnTo>
                  <a:pt x="119313" y="111770"/>
                </a:lnTo>
                <a:lnTo>
                  <a:pt x="126555" y="99026"/>
                </a:lnTo>
                <a:lnTo>
                  <a:pt x="132254" y="88006"/>
                </a:lnTo>
                <a:lnTo>
                  <a:pt x="137007" y="78003"/>
                </a:lnTo>
                <a:lnTo>
                  <a:pt x="141761" y="66276"/>
                </a:lnTo>
                <a:lnTo>
                  <a:pt x="146194" y="53687"/>
                </a:lnTo>
                <a:lnTo>
                  <a:pt x="148488" y="46850"/>
                </a:lnTo>
                <a:lnTo>
                  <a:pt x="151857" y="34692"/>
                </a:lnTo>
                <a:lnTo>
                  <a:pt x="154338" y="22074"/>
                </a:lnTo>
                <a:lnTo>
                  <a:pt x="155168" y="17056"/>
                </a:lnTo>
                <a:lnTo>
                  <a:pt x="156082" y="11404"/>
                </a:lnTo>
                <a:lnTo>
                  <a:pt x="154927" y="5499"/>
                </a:lnTo>
                <a:lnTo>
                  <a:pt x="154584" y="0"/>
                </a:lnTo>
                <a:lnTo>
                  <a:pt x="185343" y="34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822824" y="5852819"/>
            <a:ext cx="160853" cy="157320"/>
          </a:xfrm>
          <a:custGeom>
            <a:avLst/>
            <a:gdLst/>
            <a:ahLst/>
            <a:cxnLst/>
            <a:rect l="l" t="t" r="r" b="b"/>
            <a:pathLst>
              <a:path w="160853" h="157320">
                <a:moveTo>
                  <a:pt x="160853" y="9251"/>
                </a:moveTo>
                <a:lnTo>
                  <a:pt x="154687" y="2616"/>
                </a:lnTo>
                <a:lnTo>
                  <a:pt x="145581" y="0"/>
                </a:lnTo>
                <a:lnTo>
                  <a:pt x="134438" y="583"/>
                </a:lnTo>
                <a:lnTo>
                  <a:pt x="122160" y="3549"/>
                </a:lnTo>
                <a:lnTo>
                  <a:pt x="109651" y="8078"/>
                </a:lnTo>
                <a:lnTo>
                  <a:pt x="97813" y="13352"/>
                </a:lnTo>
                <a:lnTo>
                  <a:pt x="87550" y="18554"/>
                </a:lnTo>
                <a:lnTo>
                  <a:pt x="79852" y="22814"/>
                </a:lnTo>
                <a:lnTo>
                  <a:pt x="68127" y="29292"/>
                </a:lnTo>
                <a:lnTo>
                  <a:pt x="56827" y="35288"/>
                </a:lnTo>
                <a:lnTo>
                  <a:pt x="45894" y="41206"/>
                </a:lnTo>
                <a:lnTo>
                  <a:pt x="35273" y="47449"/>
                </a:lnTo>
                <a:lnTo>
                  <a:pt x="24908" y="54421"/>
                </a:lnTo>
                <a:lnTo>
                  <a:pt x="16212" y="61257"/>
                </a:lnTo>
                <a:lnTo>
                  <a:pt x="8210" y="70756"/>
                </a:lnTo>
                <a:lnTo>
                  <a:pt x="3082" y="82382"/>
                </a:lnTo>
                <a:lnTo>
                  <a:pt x="466" y="95223"/>
                </a:lnTo>
                <a:lnTo>
                  <a:pt x="0" y="108363"/>
                </a:lnTo>
                <a:lnTo>
                  <a:pt x="871" y="118064"/>
                </a:lnTo>
                <a:lnTo>
                  <a:pt x="5007" y="131256"/>
                </a:lnTo>
                <a:lnTo>
                  <a:pt x="12625" y="141299"/>
                </a:lnTo>
                <a:lnTo>
                  <a:pt x="22969" y="148999"/>
                </a:lnTo>
                <a:lnTo>
                  <a:pt x="35283" y="155163"/>
                </a:lnTo>
                <a:lnTo>
                  <a:pt x="40444" y="157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735899" y="5847086"/>
            <a:ext cx="213436" cy="73913"/>
          </a:xfrm>
          <a:custGeom>
            <a:avLst/>
            <a:gdLst/>
            <a:ahLst/>
            <a:cxnLst/>
            <a:rect l="l" t="t" r="r" b="b"/>
            <a:pathLst>
              <a:path w="213436" h="73913">
                <a:moveTo>
                  <a:pt x="213436" y="0"/>
                </a:moveTo>
                <a:lnTo>
                  <a:pt x="203758" y="1246"/>
                </a:lnTo>
                <a:lnTo>
                  <a:pt x="192648" y="3643"/>
                </a:lnTo>
                <a:lnTo>
                  <a:pt x="180411" y="7008"/>
                </a:lnTo>
                <a:lnTo>
                  <a:pt x="167351" y="11155"/>
                </a:lnTo>
                <a:lnTo>
                  <a:pt x="153773" y="15901"/>
                </a:lnTo>
                <a:lnTo>
                  <a:pt x="139981" y="21059"/>
                </a:lnTo>
                <a:lnTo>
                  <a:pt x="126280" y="26447"/>
                </a:lnTo>
                <a:lnTo>
                  <a:pt x="112974" y="31878"/>
                </a:lnTo>
                <a:lnTo>
                  <a:pt x="100369" y="37170"/>
                </a:lnTo>
                <a:lnTo>
                  <a:pt x="88768" y="42136"/>
                </a:lnTo>
                <a:lnTo>
                  <a:pt x="78476" y="46593"/>
                </a:lnTo>
                <a:lnTo>
                  <a:pt x="70154" y="50203"/>
                </a:lnTo>
                <a:lnTo>
                  <a:pt x="57765" y="55663"/>
                </a:lnTo>
                <a:lnTo>
                  <a:pt x="46345" y="60656"/>
                </a:lnTo>
                <a:lnTo>
                  <a:pt x="35250" y="65096"/>
                </a:lnTo>
                <a:lnTo>
                  <a:pt x="23840" y="68896"/>
                </a:lnTo>
                <a:lnTo>
                  <a:pt x="11470" y="71972"/>
                </a:lnTo>
                <a:lnTo>
                  <a:pt x="0" y="739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265393" y="6054679"/>
            <a:ext cx="276237" cy="162669"/>
          </a:xfrm>
          <a:custGeom>
            <a:avLst/>
            <a:gdLst/>
            <a:ahLst/>
            <a:cxnLst/>
            <a:rect l="l" t="t" r="r" b="b"/>
            <a:pathLst>
              <a:path w="276237" h="162669">
                <a:moveTo>
                  <a:pt x="289" y="87079"/>
                </a:moveTo>
                <a:lnTo>
                  <a:pt x="1257" y="99644"/>
                </a:lnTo>
                <a:lnTo>
                  <a:pt x="1914" y="104122"/>
                </a:lnTo>
                <a:lnTo>
                  <a:pt x="6887" y="116440"/>
                </a:lnTo>
                <a:lnTo>
                  <a:pt x="16049" y="123496"/>
                </a:lnTo>
                <a:lnTo>
                  <a:pt x="29895" y="129451"/>
                </a:lnTo>
                <a:lnTo>
                  <a:pt x="38526" y="133145"/>
                </a:lnTo>
                <a:lnTo>
                  <a:pt x="49762" y="137987"/>
                </a:lnTo>
                <a:lnTo>
                  <a:pt x="61280" y="142310"/>
                </a:lnTo>
                <a:lnTo>
                  <a:pt x="74256" y="145872"/>
                </a:lnTo>
                <a:lnTo>
                  <a:pt x="84125" y="148387"/>
                </a:lnTo>
                <a:lnTo>
                  <a:pt x="96362" y="152104"/>
                </a:lnTo>
                <a:lnTo>
                  <a:pt x="108562" y="155848"/>
                </a:lnTo>
                <a:lnTo>
                  <a:pt x="120844" y="158976"/>
                </a:lnTo>
                <a:lnTo>
                  <a:pt x="133324" y="160845"/>
                </a:lnTo>
                <a:lnTo>
                  <a:pt x="143410" y="161624"/>
                </a:lnTo>
                <a:lnTo>
                  <a:pt x="156264" y="162378"/>
                </a:lnTo>
                <a:lnTo>
                  <a:pt x="168942" y="162669"/>
                </a:lnTo>
                <a:lnTo>
                  <a:pt x="181459" y="162308"/>
                </a:lnTo>
                <a:lnTo>
                  <a:pt x="193830" y="161105"/>
                </a:lnTo>
                <a:lnTo>
                  <a:pt x="206072" y="158868"/>
                </a:lnTo>
                <a:lnTo>
                  <a:pt x="218198" y="155407"/>
                </a:lnTo>
                <a:lnTo>
                  <a:pt x="230225" y="150533"/>
                </a:lnTo>
                <a:lnTo>
                  <a:pt x="232389" y="149526"/>
                </a:lnTo>
                <a:lnTo>
                  <a:pt x="244264" y="144197"/>
                </a:lnTo>
                <a:lnTo>
                  <a:pt x="255644" y="138429"/>
                </a:lnTo>
                <a:lnTo>
                  <a:pt x="265734" y="131216"/>
                </a:lnTo>
                <a:lnTo>
                  <a:pt x="269877" y="127167"/>
                </a:lnTo>
                <a:lnTo>
                  <a:pt x="275531" y="116996"/>
                </a:lnTo>
                <a:lnTo>
                  <a:pt x="276237" y="103301"/>
                </a:lnTo>
                <a:lnTo>
                  <a:pt x="275800" y="97112"/>
                </a:lnTo>
                <a:lnTo>
                  <a:pt x="271220" y="84376"/>
                </a:lnTo>
                <a:lnTo>
                  <a:pt x="262621" y="76004"/>
                </a:lnTo>
                <a:lnTo>
                  <a:pt x="251195" y="70253"/>
                </a:lnTo>
                <a:lnTo>
                  <a:pt x="238136" y="65375"/>
                </a:lnTo>
                <a:lnTo>
                  <a:pt x="224637" y="59626"/>
                </a:lnTo>
                <a:lnTo>
                  <a:pt x="216079" y="55334"/>
                </a:lnTo>
                <a:lnTo>
                  <a:pt x="204832" y="49331"/>
                </a:lnTo>
                <a:lnTo>
                  <a:pt x="194691" y="42426"/>
                </a:lnTo>
                <a:lnTo>
                  <a:pt x="185610" y="33451"/>
                </a:lnTo>
                <a:lnTo>
                  <a:pt x="185462" y="33272"/>
                </a:lnTo>
                <a:lnTo>
                  <a:pt x="176718" y="23335"/>
                </a:lnTo>
                <a:lnTo>
                  <a:pt x="168022" y="14985"/>
                </a:lnTo>
                <a:lnTo>
                  <a:pt x="158456" y="7461"/>
                </a:lnTo>
                <a:lnTo>
                  <a:pt x="147104" y="0"/>
                </a:lnTo>
                <a:lnTo>
                  <a:pt x="368" y="41097"/>
                </a:lnTo>
                <a:lnTo>
                  <a:pt x="311" y="48901"/>
                </a:lnTo>
                <a:lnTo>
                  <a:pt x="102" y="61621"/>
                </a:lnTo>
                <a:lnTo>
                  <a:pt x="0" y="74376"/>
                </a:lnTo>
                <a:lnTo>
                  <a:pt x="289" y="8707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265393" y="6054679"/>
            <a:ext cx="276237" cy="162669"/>
          </a:xfrm>
          <a:custGeom>
            <a:avLst/>
            <a:gdLst/>
            <a:ahLst/>
            <a:cxnLst/>
            <a:rect l="l" t="t" r="r" b="b"/>
            <a:pathLst>
              <a:path w="276237" h="162669">
                <a:moveTo>
                  <a:pt x="147104" y="0"/>
                </a:moveTo>
                <a:lnTo>
                  <a:pt x="158456" y="7461"/>
                </a:lnTo>
                <a:lnTo>
                  <a:pt x="168022" y="14985"/>
                </a:lnTo>
                <a:lnTo>
                  <a:pt x="176718" y="23335"/>
                </a:lnTo>
                <a:lnTo>
                  <a:pt x="185462" y="33272"/>
                </a:lnTo>
                <a:lnTo>
                  <a:pt x="185610" y="33451"/>
                </a:lnTo>
                <a:lnTo>
                  <a:pt x="194691" y="42426"/>
                </a:lnTo>
                <a:lnTo>
                  <a:pt x="204832" y="49331"/>
                </a:lnTo>
                <a:lnTo>
                  <a:pt x="216079" y="55334"/>
                </a:lnTo>
                <a:lnTo>
                  <a:pt x="224637" y="59626"/>
                </a:lnTo>
                <a:lnTo>
                  <a:pt x="238136" y="65375"/>
                </a:lnTo>
                <a:lnTo>
                  <a:pt x="251195" y="70253"/>
                </a:lnTo>
                <a:lnTo>
                  <a:pt x="262621" y="76004"/>
                </a:lnTo>
                <a:lnTo>
                  <a:pt x="271220" y="84376"/>
                </a:lnTo>
                <a:lnTo>
                  <a:pt x="275800" y="97112"/>
                </a:lnTo>
                <a:lnTo>
                  <a:pt x="276237" y="103301"/>
                </a:lnTo>
                <a:lnTo>
                  <a:pt x="275531" y="116996"/>
                </a:lnTo>
                <a:lnTo>
                  <a:pt x="269877" y="127167"/>
                </a:lnTo>
                <a:lnTo>
                  <a:pt x="265734" y="131216"/>
                </a:lnTo>
                <a:lnTo>
                  <a:pt x="255644" y="138429"/>
                </a:lnTo>
                <a:lnTo>
                  <a:pt x="244264" y="144197"/>
                </a:lnTo>
                <a:lnTo>
                  <a:pt x="232389" y="149526"/>
                </a:lnTo>
                <a:lnTo>
                  <a:pt x="230225" y="150533"/>
                </a:lnTo>
                <a:lnTo>
                  <a:pt x="218198" y="155407"/>
                </a:lnTo>
                <a:lnTo>
                  <a:pt x="206072" y="158868"/>
                </a:lnTo>
                <a:lnTo>
                  <a:pt x="193830" y="161105"/>
                </a:lnTo>
                <a:lnTo>
                  <a:pt x="181459" y="162308"/>
                </a:lnTo>
                <a:lnTo>
                  <a:pt x="168942" y="162669"/>
                </a:lnTo>
                <a:lnTo>
                  <a:pt x="156264" y="162378"/>
                </a:lnTo>
                <a:lnTo>
                  <a:pt x="143410" y="161624"/>
                </a:lnTo>
                <a:lnTo>
                  <a:pt x="133324" y="160845"/>
                </a:lnTo>
                <a:lnTo>
                  <a:pt x="120844" y="158976"/>
                </a:lnTo>
                <a:lnTo>
                  <a:pt x="108562" y="155848"/>
                </a:lnTo>
                <a:lnTo>
                  <a:pt x="96362" y="152104"/>
                </a:lnTo>
                <a:lnTo>
                  <a:pt x="84125" y="148387"/>
                </a:lnTo>
                <a:lnTo>
                  <a:pt x="74256" y="145872"/>
                </a:lnTo>
                <a:lnTo>
                  <a:pt x="61280" y="142310"/>
                </a:lnTo>
                <a:lnTo>
                  <a:pt x="49762" y="137987"/>
                </a:lnTo>
                <a:lnTo>
                  <a:pt x="38526" y="133145"/>
                </a:lnTo>
                <a:lnTo>
                  <a:pt x="29895" y="129451"/>
                </a:lnTo>
                <a:lnTo>
                  <a:pt x="16049" y="123496"/>
                </a:lnTo>
                <a:lnTo>
                  <a:pt x="6887" y="116440"/>
                </a:lnTo>
                <a:lnTo>
                  <a:pt x="1914" y="104122"/>
                </a:lnTo>
                <a:lnTo>
                  <a:pt x="1257" y="99644"/>
                </a:lnTo>
                <a:lnTo>
                  <a:pt x="289" y="87079"/>
                </a:lnTo>
                <a:lnTo>
                  <a:pt x="0" y="74376"/>
                </a:lnTo>
                <a:lnTo>
                  <a:pt x="102" y="61621"/>
                </a:lnTo>
                <a:lnTo>
                  <a:pt x="311" y="48901"/>
                </a:lnTo>
                <a:lnTo>
                  <a:pt x="368" y="410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644835" y="5141187"/>
            <a:ext cx="787371" cy="984666"/>
          </a:xfrm>
          <a:custGeom>
            <a:avLst/>
            <a:gdLst/>
            <a:ahLst/>
            <a:cxnLst/>
            <a:rect l="l" t="t" r="r" b="b"/>
            <a:pathLst>
              <a:path w="787371" h="984666">
                <a:moveTo>
                  <a:pt x="787371" y="913765"/>
                </a:moveTo>
                <a:lnTo>
                  <a:pt x="784196" y="905637"/>
                </a:lnTo>
                <a:lnTo>
                  <a:pt x="783139" y="903517"/>
                </a:lnTo>
                <a:lnTo>
                  <a:pt x="776583" y="896861"/>
                </a:lnTo>
                <a:lnTo>
                  <a:pt x="769680" y="891464"/>
                </a:lnTo>
                <a:lnTo>
                  <a:pt x="767084" y="885502"/>
                </a:lnTo>
                <a:lnTo>
                  <a:pt x="773452" y="877150"/>
                </a:lnTo>
                <a:lnTo>
                  <a:pt x="780483" y="871519"/>
                </a:lnTo>
                <a:lnTo>
                  <a:pt x="786187" y="863484"/>
                </a:lnTo>
                <a:lnTo>
                  <a:pt x="785644" y="849007"/>
                </a:lnTo>
                <a:lnTo>
                  <a:pt x="784601" y="843794"/>
                </a:lnTo>
                <a:lnTo>
                  <a:pt x="782210" y="831666"/>
                </a:lnTo>
                <a:lnTo>
                  <a:pt x="779767" y="819168"/>
                </a:lnTo>
                <a:lnTo>
                  <a:pt x="777275" y="806475"/>
                </a:lnTo>
                <a:lnTo>
                  <a:pt x="774741" y="793761"/>
                </a:lnTo>
                <a:lnTo>
                  <a:pt x="772169" y="781202"/>
                </a:lnTo>
                <a:lnTo>
                  <a:pt x="770353" y="772502"/>
                </a:lnTo>
                <a:lnTo>
                  <a:pt x="765971" y="771232"/>
                </a:lnTo>
                <a:lnTo>
                  <a:pt x="762581" y="764540"/>
                </a:lnTo>
                <a:lnTo>
                  <a:pt x="760396" y="760209"/>
                </a:lnTo>
                <a:lnTo>
                  <a:pt x="761120" y="751243"/>
                </a:lnTo>
                <a:lnTo>
                  <a:pt x="760066" y="746340"/>
                </a:lnTo>
                <a:lnTo>
                  <a:pt x="764573" y="741758"/>
                </a:lnTo>
                <a:lnTo>
                  <a:pt x="766113" y="732509"/>
                </a:lnTo>
                <a:lnTo>
                  <a:pt x="764815" y="720195"/>
                </a:lnTo>
                <a:lnTo>
                  <a:pt x="761520" y="706169"/>
                </a:lnTo>
                <a:lnTo>
                  <a:pt x="757068" y="691787"/>
                </a:lnTo>
                <a:lnTo>
                  <a:pt x="752303" y="678402"/>
                </a:lnTo>
                <a:lnTo>
                  <a:pt x="748064" y="667370"/>
                </a:lnTo>
                <a:lnTo>
                  <a:pt x="745194" y="660044"/>
                </a:lnTo>
                <a:lnTo>
                  <a:pt x="742298" y="651931"/>
                </a:lnTo>
                <a:lnTo>
                  <a:pt x="738535" y="639766"/>
                </a:lnTo>
                <a:lnTo>
                  <a:pt x="735242" y="627529"/>
                </a:lnTo>
                <a:lnTo>
                  <a:pt x="732206" y="615247"/>
                </a:lnTo>
                <a:lnTo>
                  <a:pt x="729214" y="602947"/>
                </a:lnTo>
                <a:lnTo>
                  <a:pt x="726054" y="590658"/>
                </a:lnTo>
                <a:lnTo>
                  <a:pt x="722512" y="578408"/>
                </a:lnTo>
                <a:lnTo>
                  <a:pt x="719048" y="567702"/>
                </a:lnTo>
                <a:lnTo>
                  <a:pt x="714876" y="555708"/>
                </a:lnTo>
                <a:lnTo>
                  <a:pt x="710463" y="543801"/>
                </a:lnTo>
                <a:lnTo>
                  <a:pt x="705847" y="531969"/>
                </a:lnTo>
                <a:lnTo>
                  <a:pt x="701066" y="520198"/>
                </a:lnTo>
                <a:lnTo>
                  <a:pt x="696156" y="508473"/>
                </a:lnTo>
                <a:lnTo>
                  <a:pt x="691155" y="496783"/>
                </a:lnTo>
                <a:lnTo>
                  <a:pt x="686101" y="485114"/>
                </a:lnTo>
                <a:lnTo>
                  <a:pt x="679306" y="470326"/>
                </a:lnTo>
                <a:lnTo>
                  <a:pt x="673733" y="459067"/>
                </a:lnTo>
                <a:lnTo>
                  <a:pt x="667999" y="447913"/>
                </a:lnTo>
                <a:lnTo>
                  <a:pt x="662150" y="436677"/>
                </a:lnTo>
                <a:lnTo>
                  <a:pt x="656231" y="425170"/>
                </a:lnTo>
                <a:lnTo>
                  <a:pt x="653149" y="418678"/>
                </a:lnTo>
                <a:lnTo>
                  <a:pt x="648133" y="406690"/>
                </a:lnTo>
                <a:lnTo>
                  <a:pt x="643205" y="394810"/>
                </a:lnTo>
                <a:lnTo>
                  <a:pt x="637618" y="383526"/>
                </a:lnTo>
                <a:lnTo>
                  <a:pt x="630628" y="373329"/>
                </a:lnTo>
                <a:lnTo>
                  <a:pt x="621475" y="364086"/>
                </a:lnTo>
                <a:lnTo>
                  <a:pt x="611476" y="356534"/>
                </a:lnTo>
                <a:lnTo>
                  <a:pt x="600662" y="350005"/>
                </a:lnTo>
                <a:lnTo>
                  <a:pt x="589287" y="344096"/>
                </a:lnTo>
                <a:lnTo>
                  <a:pt x="577605" y="338403"/>
                </a:lnTo>
                <a:lnTo>
                  <a:pt x="565870" y="332524"/>
                </a:lnTo>
                <a:lnTo>
                  <a:pt x="559885" y="329367"/>
                </a:lnTo>
                <a:lnTo>
                  <a:pt x="548482" y="323309"/>
                </a:lnTo>
                <a:lnTo>
                  <a:pt x="537059" y="317343"/>
                </a:lnTo>
                <a:lnTo>
                  <a:pt x="525618" y="311664"/>
                </a:lnTo>
                <a:lnTo>
                  <a:pt x="514164" y="306469"/>
                </a:lnTo>
                <a:lnTo>
                  <a:pt x="502700" y="301955"/>
                </a:lnTo>
                <a:lnTo>
                  <a:pt x="497160" y="299683"/>
                </a:lnTo>
                <a:lnTo>
                  <a:pt x="486006" y="293422"/>
                </a:lnTo>
                <a:lnTo>
                  <a:pt x="475734" y="286068"/>
                </a:lnTo>
                <a:lnTo>
                  <a:pt x="465705" y="278420"/>
                </a:lnTo>
                <a:lnTo>
                  <a:pt x="455281" y="271278"/>
                </a:lnTo>
                <a:lnTo>
                  <a:pt x="443823" y="265442"/>
                </a:lnTo>
                <a:lnTo>
                  <a:pt x="438389" y="263234"/>
                </a:lnTo>
                <a:lnTo>
                  <a:pt x="426464" y="258168"/>
                </a:lnTo>
                <a:lnTo>
                  <a:pt x="415146" y="252798"/>
                </a:lnTo>
                <a:lnTo>
                  <a:pt x="404325" y="246781"/>
                </a:lnTo>
                <a:lnTo>
                  <a:pt x="393889" y="239773"/>
                </a:lnTo>
                <a:lnTo>
                  <a:pt x="383727" y="231432"/>
                </a:lnTo>
                <a:lnTo>
                  <a:pt x="373681" y="227838"/>
                </a:lnTo>
                <a:lnTo>
                  <a:pt x="365350" y="226187"/>
                </a:lnTo>
                <a:lnTo>
                  <a:pt x="365134" y="226453"/>
                </a:lnTo>
                <a:lnTo>
                  <a:pt x="356358" y="225856"/>
                </a:lnTo>
                <a:lnTo>
                  <a:pt x="340906" y="224665"/>
                </a:lnTo>
                <a:lnTo>
                  <a:pt x="328463" y="223499"/>
                </a:lnTo>
                <a:lnTo>
                  <a:pt x="315917" y="222134"/>
                </a:lnTo>
                <a:lnTo>
                  <a:pt x="303291" y="220564"/>
                </a:lnTo>
                <a:lnTo>
                  <a:pt x="290609" y="218784"/>
                </a:lnTo>
                <a:lnTo>
                  <a:pt x="277892" y="216788"/>
                </a:lnTo>
                <a:lnTo>
                  <a:pt x="265165" y="214570"/>
                </a:lnTo>
                <a:lnTo>
                  <a:pt x="252449" y="212125"/>
                </a:lnTo>
                <a:lnTo>
                  <a:pt x="239767" y="209446"/>
                </a:lnTo>
                <a:lnTo>
                  <a:pt x="227143" y="206528"/>
                </a:lnTo>
                <a:lnTo>
                  <a:pt x="214598" y="203365"/>
                </a:lnTo>
                <a:lnTo>
                  <a:pt x="202156" y="199952"/>
                </a:lnTo>
                <a:lnTo>
                  <a:pt x="189840" y="196283"/>
                </a:lnTo>
                <a:lnTo>
                  <a:pt x="177673" y="192352"/>
                </a:lnTo>
                <a:lnTo>
                  <a:pt x="165676" y="188153"/>
                </a:lnTo>
                <a:lnTo>
                  <a:pt x="153873" y="183681"/>
                </a:lnTo>
                <a:lnTo>
                  <a:pt x="142287" y="178930"/>
                </a:lnTo>
                <a:lnTo>
                  <a:pt x="122574" y="170464"/>
                </a:lnTo>
                <a:lnTo>
                  <a:pt x="111473" y="164933"/>
                </a:lnTo>
                <a:lnTo>
                  <a:pt x="100859" y="158305"/>
                </a:lnTo>
                <a:lnTo>
                  <a:pt x="90662" y="149948"/>
                </a:lnTo>
                <a:lnTo>
                  <a:pt x="75805" y="135987"/>
                </a:lnTo>
                <a:lnTo>
                  <a:pt x="67319" y="126390"/>
                </a:lnTo>
                <a:lnTo>
                  <a:pt x="61592" y="115012"/>
                </a:lnTo>
                <a:lnTo>
                  <a:pt x="56226" y="103283"/>
                </a:lnTo>
                <a:lnTo>
                  <a:pt x="49817" y="88929"/>
                </a:lnTo>
                <a:lnTo>
                  <a:pt x="42795" y="72963"/>
                </a:lnTo>
                <a:lnTo>
                  <a:pt x="35594" y="56397"/>
                </a:lnTo>
                <a:lnTo>
                  <a:pt x="28646" y="40244"/>
                </a:lnTo>
                <a:lnTo>
                  <a:pt x="22382" y="25515"/>
                </a:lnTo>
                <a:lnTo>
                  <a:pt x="17236" y="13224"/>
                </a:lnTo>
                <a:lnTo>
                  <a:pt x="12023" y="0"/>
                </a:lnTo>
                <a:lnTo>
                  <a:pt x="12614" y="1853"/>
                </a:lnTo>
                <a:lnTo>
                  <a:pt x="13307" y="9877"/>
                </a:lnTo>
                <a:lnTo>
                  <a:pt x="12984" y="21750"/>
                </a:lnTo>
                <a:lnTo>
                  <a:pt x="11864" y="36427"/>
                </a:lnTo>
                <a:lnTo>
                  <a:pt x="10166" y="52861"/>
                </a:lnTo>
                <a:lnTo>
                  <a:pt x="8110" y="70004"/>
                </a:lnTo>
                <a:lnTo>
                  <a:pt x="5916" y="86808"/>
                </a:lnTo>
                <a:lnTo>
                  <a:pt x="3801" y="102228"/>
                </a:lnTo>
                <a:lnTo>
                  <a:pt x="1987" y="115215"/>
                </a:lnTo>
                <a:lnTo>
                  <a:pt x="692" y="124723"/>
                </a:lnTo>
                <a:lnTo>
                  <a:pt x="136" y="129705"/>
                </a:lnTo>
                <a:lnTo>
                  <a:pt x="0" y="135000"/>
                </a:lnTo>
                <a:lnTo>
                  <a:pt x="247" y="146982"/>
                </a:lnTo>
                <a:lnTo>
                  <a:pt x="938" y="160338"/>
                </a:lnTo>
                <a:lnTo>
                  <a:pt x="1784" y="174291"/>
                </a:lnTo>
                <a:lnTo>
                  <a:pt x="2496" y="188062"/>
                </a:lnTo>
                <a:lnTo>
                  <a:pt x="2784" y="200870"/>
                </a:lnTo>
                <a:lnTo>
                  <a:pt x="2359" y="211937"/>
                </a:lnTo>
                <a:lnTo>
                  <a:pt x="2237" y="213858"/>
                </a:lnTo>
                <a:lnTo>
                  <a:pt x="3879" y="226113"/>
                </a:lnTo>
                <a:lnTo>
                  <a:pt x="8898" y="237217"/>
                </a:lnTo>
                <a:lnTo>
                  <a:pt x="16002" y="247644"/>
                </a:lnTo>
                <a:lnTo>
                  <a:pt x="23896" y="257868"/>
                </a:lnTo>
                <a:lnTo>
                  <a:pt x="31287" y="268362"/>
                </a:lnTo>
                <a:lnTo>
                  <a:pt x="36879" y="279602"/>
                </a:lnTo>
                <a:lnTo>
                  <a:pt x="39379" y="292061"/>
                </a:lnTo>
                <a:lnTo>
                  <a:pt x="39883" y="300305"/>
                </a:lnTo>
                <a:lnTo>
                  <a:pt x="41615" y="314368"/>
                </a:lnTo>
                <a:lnTo>
                  <a:pt x="44496" y="327928"/>
                </a:lnTo>
                <a:lnTo>
                  <a:pt x="48599" y="340828"/>
                </a:lnTo>
                <a:lnTo>
                  <a:pt x="54000" y="352912"/>
                </a:lnTo>
                <a:lnTo>
                  <a:pt x="60771" y="364026"/>
                </a:lnTo>
                <a:lnTo>
                  <a:pt x="68987" y="374013"/>
                </a:lnTo>
                <a:lnTo>
                  <a:pt x="78722" y="382717"/>
                </a:lnTo>
                <a:lnTo>
                  <a:pt x="90050" y="389983"/>
                </a:lnTo>
                <a:lnTo>
                  <a:pt x="103044" y="395655"/>
                </a:lnTo>
                <a:lnTo>
                  <a:pt x="110647" y="398096"/>
                </a:lnTo>
                <a:lnTo>
                  <a:pt x="122861" y="401387"/>
                </a:lnTo>
                <a:lnTo>
                  <a:pt x="135218" y="404372"/>
                </a:lnTo>
                <a:lnTo>
                  <a:pt x="147582" y="407485"/>
                </a:lnTo>
                <a:lnTo>
                  <a:pt x="159813" y="411162"/>
                </a:lnTo>
                <a:lnTo>
                  <a:pt x="172401" y="415763"/>
                </a:lnTo>
                <a:lnTo>
                  <a:pt x="183509" y="419999"/>
                </a:lnTo>
                <a:lnTo>
                  <a:pt x="194749" y="423566"/>
                </a:lnTo>
                <a:lnTo>
                  <a:pt x="208035" y="426262"/>
                </a:lnTo>
                <a:lnTo>
                  <a:pt x="216867" y="427535"/>
                </a:lnTo>
                <a:lnTo>
                  <a:pt x="229687" y="429490"/>
                </a:lnTo>
                <a:lnTo>
                  <a:pt x="242508" y="431859"/>
                </a:lnTo>
                <a:lnTo>
                  <a:pt x="254542" y="434848"/>
                </a:lnTo>
                <a:lnTo>
                  <a:pt x="263955" y="437994"/>
                </a:lnTo>
                <a:lnTo>
                  <a:pt x="275720" y="442692"/>
                </a:lnTo>
                <a:lnTo>
                  <a:pt x="287413" y="447675"/>
                </a:lnTo>
                <a:lnTo>
                  <a:pt x="299229" y="452419"/>
                </a:lnTo>
                <a:lnTo>
                  <a:pt x="311362" y="456399"/>
                </a:lnTo>
                <a:lnTo>
                  <a:pt x="319442" y="458608"/>
                </a:lnTo>
                <a:lnTo>
                  <a:pt x="331728" y="461994"/>
                </a:lnTo>
                <a:lnTo>
                  <a:pt x="343891" y="465728"/>
                </a:lnTo>
                <a:lnTo>
                  <a:pt x="355791" y="470163"/>
                </a:lnTo>
                <a:lnTo>
                  <a:pt x="367293" y="475653"/>
                </a:lnTo>
                <a:lnTo>
                  <a:pt x="370715" y="477458"/>
                </a:lnTo>
                <a:lnTo>
                  <a:pt x="382043" y="482626"/>
                </a:lnTo>
                <a:lnTo>
                  <a:pt x="393807" y="486961"/>
                </a:lnTo>
                <a:lnTo>
                  <a:pt x="406396" y="490893"/>
                </a:lnTo>
                <a:lnTo>
                  <a:pt x="413171" y="493012"/>
                </a:lnTo>
                <a:lnTo>
                  <a:pt x="425050" y="497260"/>
                </a:lnTo>
                <a:lnTo>
                  <a:pt x="436838" y="502056"/>
                </a:lnTo>
                <a:lnTo>
                  <a:pt x="437353" y="502272"/>
                </a:lnTo>
                <a:lnTo>
                  <a:pt x="449323" y="506542"/>
                </a:lnTo>
                <a:lnTo>
                  <a:pt x="461642" y="510001"/>
                </a:lnTo>
                <a:lnTo>
                  <a:pt x="474020" y="513276"/>
                </a:lnTo>
                <a:lnTo>
                  <a:pt x="486164" y="516993"/>
                </a:lnTo>
                <a:lnTo>
                  <a:pt x="497786" y="521779"/>
                </a:lnTo>
                <a:lnTo>
                  <a:pt x="499163" y="522449"/>
                </a:lnTo>
                <a:lnTo>
                  <a:pt x="510002" y="529039"/>
                </a:lnTo>
                <a:lnTo>
                  <a:pt x="513788" y="540004"/>
                </a:lnTo>
                <a:lnTo>
                  <a:pt x="517712" y="541286"/>
                </a:lnTo>
                <a:lnTo>
                  <a:pt x="521687" y="542239"/>
                </a:lnTo>
                <a:lnTo>
                  <a:pt x="525776" y="542874"/>
                </a:lnTo>
                <a:lnTo>
                  <a:pt x="526209" y="544766"/>
                </a:lnTo>
                <a:lnTo>
                  <a:pt x="528186" y="557320"/>
                </a:lnTo>
                <a:lnTo>
                  <a:pt x="530831" y="569772"/>
                </a:lnTo>
                <a:lnTo>
                  <a:pt x="532799" y="575741"/>
                </a:lnTo>
                <a:lnTo>
                  <a:pt x="535492" y="578586"/>
                </a:lnTo>
                <a:lnTo>
                  <a:pt x="537841" y="584301"/>
                </a:lnTo>
                <a:lnTo>
                  <a:pt x="540587" y="593060"/>
                </a:lnTo>
                <a:lnTo>
                  <a:pt x="542339" y="605383"/>
                </a:lnTo>
                <a:lnTo>
                  <a:pt x="542711" y="618045"/>
                </a:lnTo>
                <a:lnTo>
                  <a:pt x="542630" y="630744"/>
                </a:lnTo>
                <a:lnTo>
                  <a:pt x="543023" y="643178"/>
                </a:lnTo>
                <a:lnTo>
                  <a:pt x="543263" y="646135"/>
                </a:lnTo>
                <a:lnTo>
                  <a:pt x="544548" y="658699"/>
                </a:lnTo>
                <a:lnTo>
                  <a:pt x="546176" y="671258"/>
                </a:lnTo>
                <a:lnTo>
                  <a:pt x="548033" y="683819"/>
                </a:lnTo>
                <a:lnTo>
                  <a:pt x="550007" y="696388"/>
                </a:lnTo>
                <a:lnTo>
                  <a:pt x="551984" y="708969"/>
                </a:lnTo>
                <a:lnTo>
                  <a:pt x="553852" y="721571"/>
                </a:lnTo>
                <a:lnTo>
                  <a:pt x="555497" y="734197"/>
                </a:lnTo>
                <a:lnTo>
                  <a:pt x="556806" y="746854"/>
                </a:lnTo>
                <a:lnTo>
                  <a:pt x="557666" y="759548"/>
                </a:lnTo>
                <a:lnTo>
                  <a:pt x="558291" y="771488"/>
                </a:lnTo>
                <a:lnTo>
                  <a:pt x="559109" y="784169"/>
                </a:lnTo>
                <a:lnTo>
                  <a:pt x="560121" y="796925"/>
                </a:lnTo>
                <a:lnTo>
                  <a:pt x="561361" y="809723"/>
                </a:lnTo>
                <a:lnTo>
                  <a:pt x="562863" y="822530"/>
                </a:lnTo>
                <a:lnTo>
                  <a:pt x="564659" y="835309"/>
                </a:lnTo>
                <a:lnTo>
                  <a:pt x="566781" y="848028"/>
                </a:lnTo>
                <a:lnTo>
                  <a:pt x="569264" y="860652"/>
                </a:lnTo>
                <a:lnTo>
                  <a:pt x="572140" y="873146"/>
                </a:lnTo>
                <a:lnTo>
                  <a:pt x="575442" y="885476"/>
                </a:lnTo>
                <a:lnTo>
                  <a:pt x="579204" y="897609"/>
                </a:lnTo>
                <a:lnTo>
                  <a:pt x="583457" y="909509"/>
                </a:lnTo>
                <a:lnTo>
                  <a:pt x="588235" y="921143"/>
                </a:lnTo>
                <a:lnTo>
                  <a:pt x="594486" y="934139"/>
                </a:lnTo>
                <a:lnTo>
                  <a:pt x="600599" y="944941"/>
                </a:lnTo>
                <a:lnTo>
                  <a:pt x="607577" y="955852"/>
                </a:lnTo>
                <a:lnTo>
                  <a:pt x="616919" y="966611"/>
                </a:lnTo>
                <a:lnTo>
                  <a:pt x="626635" y="972809"/>
                </a:lnTo>
                <a:lnTo>
                  <a:pt x="639581" y="978890"/>
                </a:lnTo>
                <a:lnTo>
                  <a:pt x="650476" y="983588"/>
                </a:lnTo>
                <a:lnTo>
                  <a:pt x="660228" y="984666"/>
                </a:lnTo>
                <a:lnTo>
                  <a:pt x="671293" y="979538"/>
                </a:lnTo>
                <a:lnTo>
                  <a:pt x="674245" y="977603"/>
                </a:lnTo>
                <a:lnTo>
                  <a:pt x="684627" y="970351"/>
                </a:lnTo>
                <a:lnTo>
                  <a:pt x="694822" y="962932"/>
                </a:lnTo>
                <a:lnTo>
                  <a:pt x="705191" y="955659"/>
                </a:lnTo>
                <a:lnTo>
                  <a:pt x="716099" y="948842"/>
                </a:lnTo>
                <a:lnTo>
                  <a:pt x="721287" y="946091"/>
                </a:lnTo>
                <a:lnTo>
                  <a:pt x="732956" y="940956"/>
                </a:lnTo>
                <a:lnTo>
                  <a:pt x="745305" y="936147"/>
                </a:lnTo>
                <a:lnTo>
                  <a:pt x="757585" y="931179"/>
                </a:lnTo>
                <a:lnTo>
                  <a:pt x="769049" y="925565"/>
                </a:lnTo>
                <a:lnTo>
                  <a:pt x="778951" y="918819"/>
                </a:lnTo>
                <a:lnTo>
                  <a:pt x="784755" y="913930"/>
                </a:lnTo>
                <a:lnTo>
                  <a:pt x="787371" y="913765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644835" y="5141187"/>
            <a:ext cx="787371" cy="984666"/>
          </a:xfrm>
          <a:custGeom>
            <a:avLst/>
            <a:gdLst/>
            <a:ahLst/>
            <a:cxnLst/>
            <a:rect l="l" t="t" r="r" b="b"/>
            <a:pathLst>
              <a:path w="787371" h="984666">
                <a:moveTo>
                  <a:pt x="383727" y="231432"/>
                </a:moveTo>
                <a:lnTo>
                  <a:pt x="393889" y="239773"/>
                </a:lnTo>
                <a:lnTo>
                  <a:pt x="404325" y="246781"/>
                </a:lnTo>
                <a:lnTo>
                  <a:pt x="415146" y="252798"/>
                </a:lnTo>
                <a:lnTo>
                  <a:pt x="426464" y="258168"/>
                </a:lnTo>
                <a:lnTo>
                  <a:pt x="438389" y="263234"/>
                </a:lnTo>
                <a:lnTo>
                  <a:pt x="443823" y="265442"/>
                </a:lnTo>
                <a:lnTo>
                  <a:pt x="455281" y="271278"/>
                </a:lnTo>
                <a:lnTo>
                  <a:pt x="465705" y="278420"/>
                </a:lnTo>
                <a:lnTo>
                  <a:pt x="475734" y="286068"/>
                </a:lnTo>
                <a:lnTo>
                  <a:pt x="486006" y="293422"/>
                </a:lnTo>
                <a:lnTo>
                  <a:pt x="497160" y="299683"/>
                </a:lnTo>
                <a:lnTo>
                  <a:pt x="502700" y="301955"/>
                </a:lnTo>
                <a:lnTo>
                  <a:pt x="514164" y="306469"/>
                </a:lnTo>
                <a:lnTo>
                  <a:pt x="525618" y="311664"/>
                </a:lnTo>
                <a:lnTo>
                  <a:pt x="537059" y="317343"/>
                </a:lnTo>
                <a:lnTo>
                  <a:pt x="548482" y="323309"/>
                </a:lnTo>
                <a:lnTo>
                  <a:pt x="559885" y="329367"/>
                </a:lnTo>
                <a:lnTo>
                  <a:pt x="565870" y="332524"/>
                </a:lnTo>
                <a:lnTo>
                  <a:pt x="577605" y="338403"/>
                </a:lnTo>
                <a:lnTo>
                  <a:pt x="589287" y="344096"/>
                </a:lnTo>
                <a:lnTo>
                  <a:pt x="600662" y="350005"/>
                </a:lnTo>
                <a:lnTo>
                  <a:pt x="611476" y="356534"/>
                </a:lnTo>
                <a:lnTo>
                  <a:pt x="621475" y="364086"/>
                </a:lnTo>
                <a:lnTo>
                  <a:pt x="630405" y="373064"/>
                </a:lnTo>
                <a:lnTo>
                  <a:pt x="637618" y="383526"/>
                </a:lnTo>
                <a:lnTo>
                  <a:pt x="643205" y="394810"/>
                </a:lnTo>
                <a:lnTo>
                  <a:pt x="648133" y="406690"/>
                </a:lnTo>
                <a:lnTo>
                  <a:pt x="653149" y="418678"/>
                </a:lnTo>
                <a:lnTo>
                  <a:pt x="656231" y="425170"/>
                </a:lnTo>
                <a:lnTo>
                  <a:pt x="662150" y="436677"/>
                </a:lnTo>
                <a:lnTo>
                  <a:pt x="667999" y="447913"/>
                </a:lnTo>
                <a:lnTo>
                  <a:pt x="673733" y="459067"/>
                </a:lnTo>
                <a:lnTo>
                  <a:pt x="679306" y="470326"/>
                </a:lnTo>
                <a:lnTo>
                  <a:pt x="684674" y="481878"/>
                </a:lnTo>
                <a:lnTo>
                  <a:pt x="691155" y="496783"/>
                </a:lnTo>
                <a:lnTo>
                  <a:pt x="696156" y="508473"/>
                </a:lnTo>
                <a:lnTo>
                  <a:pt x="701066" y="520198"/>
                </a:lnTo>
                <a:lnTo>
                  <a:pt x="705847" y="531969"/>
                </a:lnTo>
                <a:lnTo>
                  <a:pt x="710463" y="543801"/>
                </a:lnTo>
                <a:lnTo>
                  <a:pt x="714876" y="555708"/>
                </a:lnTo>
                <a:lnTo>
                  <a:pt x="719048" y="567702"/>
                </a:lnTo>
                <a:lnTo>
                  <a:pt x="722512" y="578408"/>
                </a:lnTo>
                <a:lnTo>
                  <a:pt x="726054" y="590658"/>
                </a:lnTo>
                <a:lnTo>
                  <a:pt x="729214" y="602947"/>
                </a:lnTo>
                <a:lnTo>
                  <a:pt x="732206" y="615247"/>
                </a:lnTo>
                <a:lnTo>
                  <a:pt x="735242" y="627529"/>
                </a:lnTo>
                <a:lnTo>
                  <a:pt x="738535" y="639766"/>
                </a:lnTo>
                <a:lnTo>
                  <a:pt x="742298" y="651931"/>
                </a:lnTo>
                <a:lnTo>
                  <a:pt x="745194" y="660044"/>
                </a:lnTo>
                <a:lnTo>
                  <a:pt x="748064" y="667370"/>
                </a:lnTo>
                <a:lnTo>
                  <a:pt x="752303" y="678402"/>
                </a:lnTo>
                <a:lnTo>
                  <a:pt x="757068" y="691787"/>
                </a:lnTo>
                <a:lnTo>
                  <a:pt x="761520" y="706169"/>
                </a:lnTo>
                <a:lnTo>
                  <a:pt x="764815" y="720195"/>
                </a:lnTo>
                <a:lnTo>
                  <a:pt x="766113" y="732509"/>
                </a:lnTo>
                <a:lnTo>
                  <a:pt x="764573" y="741758"/>
                </a:lnTo>
                <a:lnTo>
                  <a:pt x="760066" y="746340"/>
                </a:lnTo>
                <a:lnTo>
                  <a:pt x="761120" y="751243"/>
                </a:lnTo>
                <a:lnTo>
                  <a:pt x="760396" y="760209"/>
                </a:lnTo>
                <a:lnTo>
                  <a:pt x="762581" y="764540"/>
                </a:lnTo>
                <a:lnTo>
                  <a:pt x="765971" y="771232"/>
                </a:lnTo>
                <a:lnTo>
                  <a:pt x="770353" y="772502"/>
                </a:lnTo>
                <a:lnTo>
                  <a:pt x="772169" y="781202"/>
                </a:lnTo>
                <a:lnTo>
                  <a:pt x="774741" y="793761"/>
                </a:lnTo>
                <a:lnTo>
                  <a:pt x="777275" y="806475"/>
                </a:lnTo>
                <a:lnTo>
                  <a:pt x="779767" y="819168"/>
                </a:lnTo>
                <a:lnTo>
                  <a:pt x="782210" y="831666"/>
                </a:lnTo>
                <a:lnTo>
                  <a:pt x="784601" y="843794"/>
                </a:lnTo>
                <a:lnTo>
                  <a:pt x="785644" y="849007"/>
                </a:lnTo>
                <a:lnTo>
                  <a:pt x="786187" y="863484"/>
                </a:lnTo>
                <a:lnTo>
                  <a:pt x="780483" y="871519"/>
                </a:lnTo>
                <a:lnTo>
                  <a:pt x="773452" y="877150"/>
                </a:lnTo>
                <a:lnTo>
                  <a:pt x="767084" y="885502"/>
                </a:lnTo>
                <a:lnTo>
                  <a:pt x="769680" y="891464"/>
                </a:lnTo>
                <a:lnTo>
                  <a:pt x="776583" y="896861"/>
                </a:lnTo>
                <a:lnTo>
                  <a:pt x="783139" y="903517"/>
                </a:lnTo>
                <a:lnTo>
                  <a:pt x="784196" y="905637"/>
                </a:lnTo>
                <a:lnTo>
                  <a:pt x="787371" y="913765"/>
                </a:lnTo>
                <a:lnTo>
                  <a:pt x="784755" y="913930"/>
                </a:lnTo>
                <a:lnTo>
                  <a:pt x="778951" y="918819"/>
                </a:lnTo>
                <a:lnTo>
                  <a:pt x="769049" y="925565"/>
                </a:lnTo>
                <a:lnTo>
                  <a:pt x="757585" y="931179"/>
                </a:lnTo>
                <a:lnTo>
                  <a:pt x="745305" y="936147"/>
                </a:lnTo>
                <a:lnTo>
                  <a:pt x="732956" y="940956"/>
                </a:lnTo>
                <a:lnTo>
                  <a:pt x="721287" y="946091"/>
                </a:lnTo>
                <a:lnTo>
                  <a:pt x="716099" y="948842"/>
                </a:lnTo>
                <a:lnTo>
                  <a:pt x="705191" y="955659"/>
                </a:lnTo>
                <a:lnTo>
                  <a:pt x="694822" y="962932"/>
                </a:lnTo>
                <a:lnTo>
                  <a:pt x="684627" y="970351"/>
                </a:lnTo>
                <a:lnTo>
                  <a:pt x="674245" y="977603"/>
                </a:lnTo>
                <a:lnTo>
                  <a:pt x="671293" y="979538"/>
                </a:lnTo>
                <a:lnTo>
                  <a:pt x="660228" y="984666"/>
                </a:lnTo>
                <a:lnTo>
                  <a:pt x="650476" y="983588"/>
                </a:lnTo>
                <a:lnTo>
                  <a:pt x="639581" y="978890"/>
                </a:lnTo>
                <a:lnTo>
                  <a:pt x="626635" y="972809"/>
                </a:lnTo>
                <a:lnTo>
                  <a:pt x="616919" y="966611"/>
                </a:lnTo>
                <a:lnTo>
                  <a:pt x="608470" y="957161"/>
                </a:lnTo>
                <a:lnTo>
                  <a:pt x="600599" y="944941"/>
                </a:lnTo>
                <a:lnTo>
                  <a:pt x="594486" y="934139"/>
                </a:lnTo>
                <a:lnTo>
                  <a:pt x="588926" y="922700"/>
                </a:lnTo>
                <a:lnTo>
                  <a:pt x="583457" y="909509"/>
                </a:lnTo>
                <a:lnTo>
                  <a:pt x="579204" y="897609"/>
                </a:lnTo>
                <a:lnTo>
                  <a:pt x="575442" y="885476"/>
                </a:lnTo>
                <a:lnTo>
                  <a:pt x="572140" y="873146"/>
                </a:lnTo>
                <a:lnTo>
                  <a:pt x="569264" y="860652"/>
                </a:lnTo>
                <a:lnTo>
                  <a:pt x="566781" y="848028"/>
                </a:lnTo>
                <a:lnTo>
                  <a:pt x="564659" y="835309"/>
                </a:lnTo>
                <a:lnTo>
                  <a:pt x="562863" y="822530"/>
                </a:lnTo>
                <a:lnTo>
                  <a:pt x="561361" y="809723"/>
                </a:lnTo>
                <a:lnTo>
                  <a:pt x="560121" y="796925"/>
                </a:lnTo>
                <a:lnTo>
                  <a:pt x="559109" y="784169"/>
                </a:lnTo>
                <a:lnTo>
                  <a:pt x="558291" y="771488"/>
                </a:lnTo>
                <a:lnTo>
                  <a:pt x="557666" y="759548"/>
                </a:lnTo>
                <a:lnTo>
                  <a:pt x="556806" y="746854"/>
                </a:lnTo>
                <a:lnTo>
                  <a:pt x="555497" y="734197"/>
                </a:lnTo>
                <a:lnTo>
                  <a:pt x="553852" y="721571"/>
                </a:lnTo>
                <a:lnTo>
                  <a:pt x="551984" y="708969"/>
                </a:lnTo>
                <a:lnTo>
                  <a:pt x="550007" y="696388"/>
                </a:lnTo>
                <a:lnTo>
                  <a:pt x="548033" y="683819"/>
                </a:lnTo>
                <a:lnTo>
                  <a:pt x="546176" y="671258"/>
                </a:lnTo>
                <a:lnTo>
                  <a:pt x="544548" y="658699"/>
                </a:lnTo>
                <a:lnTo>
                  <a:pt x="543263" y="646135"/>
                </a:lnTo>
                <a:lnTo>
                  <a:pt x="543023" y="643178"/>
                </a:lnTo>
                <a:lnTo>
                  <a:pt x="542630" y="630744"/>
                </a:lnTo>
                <a:lnTo>
                  <a:pt x="542711" y="618045"/>
                </a:lnTo>
                <a:lnTo>
                  <a:pt x="542339" y="605383"/>
                </a:lnTo>
                <a:lnTo>
                  <a:pt x="540587" y="593060"/>
                </a:lnTo>
                <a:lnTo>
                  <a:pt x="537841" y="584301"/>
                </a:lnTo>
                <a:lnTo>
                  <a:pt x="535492" y="578586"/>
                </a:lnTo>
                <a:lnTo>
                  <a:pt x="532799" y="575741"/>
                </a:lnTo>
                <a:lnTo>
                  <a:pt x="530831" y="569772"/>
                </a:lnTo>
                <a:lnTo>
                  <a:pt x="528186" y="557320"/>
                </a:lnTo>
                <a:lnTo>
                  <a:pt x="526209" y="544766"/>
                </a:lnTo>
                <a:lnTo>
                  <a:pt x="525776" y="542874"/>
                </a:lnTo>
                <a:lnTo>
                  <a:pt x="521687" y="542239"/>
                </a:lnTo>
                <a:lnTo>
                  <a:pt x="517712" y="541286"/>
                </a:lnTo>
                <a:lnTo>
                  <a:pt x="513788" y="540004"/>
                </a:lnTo>
                <a:lnTo>
                  <a:pt x="510002" y="529039"/>
                </a:lnTo>
                <a:lnTo>
                  <a:pt x="499163" y="522449"/>
                </a:lnTo>
                <a:lnTo>
                  <a:pt x="497786" y="521779"/>
                </a:lnTo>
                <a:lnTo>
                  <a:pt x="486164" y="516993"/>
                </a:lnTo>
                <a:lnTo>
                  <a:pt x="474020" y="513276"/>
                </a:lnTo>
                <a:lnTo>
                  <a:pt x="461642" y="510001"/>
                </a:lnTo>
                <a:lnTo>
                  <a:pt x="449323" y="506542"/>
                </a:lnTo>
                <a:lnTo>
                  <a:pt x="437353" y="502272"/>
                </a:lnTo>
                <a:lnTo>
                  <a:pt x="436838" y="502056"/>
                </a:lnTo>
                <a:lnTo>
                  <a:pt x="425050" y="497260"/>
                </a:lnTo>
                <a:lnTo>
                  <a:pt x="413171" y="493012"/>
                </a:lnTo>
                <a:lnTo>
                  <a:pt x="406396" y="490893"/>
                </a:lnTo>
                <a:lnTo>
                  <a:pt x="393807" y="486961"/>
                </a:lnTo>
                <a:lnTo>
                  <a:pt x="382043" y="482626"/>
                </a:lnTo>
                <a:lnTo>
                  <a:pt x="370715" y="477458"/>
                </a:lnTo>
                <a:lnTo>
                  <a:pt x="367293" y="475653"/>
                </a:lnTo>
                <a:lnTo>
                  <a:pt x="355791" y="470163"/>
                </a:lnTo>
                <a:lnTo>
                  <a:pt x="343891" y="465728"/>
                </a:lnTo>
                <a:lnTo>
                  <a:pt x="331728" y="461994"/>
                </a:lnTo>
                <a:lnTo>
                  <a:pt x="319442" y="458608"/>
                </a:lnTo>
                <a:lnTo>
                  <a:pt x="311362" y="456399"/>
                </a:lnTo>
                <a:lnTo>
                  <a:pt x="299229" y="452419"/>
                </a:lnTo>
                <a:lnTo>
                  <a:pt x="287413" y="447675"/>
                </a:lnTo>
                <a:lnTo>
                  <a:pt x="275720" y="442692"/>
                </a:lnTo>
                <a:lnTo>
                  <a:pt x="263955" y="437994"/>
                </a:lnTo>
                <a:lnTo>
                  <a:pt x="254542" y="434848"/>
                </a:lnTo>
                <a:lnTo>
                  <a:pt x="242508" y="431859"/>
                </a:lnTo>
                <a:lnTo>
                  <a:pt x="229687" y="429490"/>
                </a:lnTo>
                <a:lnTo>
                  <a:pt x="216867" y="427535"/>
                </a:lnTo>
                <a:lnTo>
                  <a:pt x="208035" y="426262"/>
                </a:lnTo>
                <a:lnTo>
                  <a:pt x="194749" y="423566"/>
                </a:lnTo>
                <a:lnTo>
                  <a:pt x="183509" y="419999"/>
                </a:lnTo>
                <a:lnTo>
                  <a:pt x="172401" y="415763"/>
                </a:lnTo>
                <a:lnTo>
                  <a:pt x="159813" y="411162"/>
                </a:lnTo>
                <a:lnTo>
                  <a:pt x="147582" y="407485"/>
                </a:lnTo>
                <a:lnTo>
                  <a:pt x="135218" y="404372"/>
                </a:lnTo>
                <a:lnTo>
                  <a:pt x="122861" y="401387"/>
                </a:lnTo>
                <a:lnTo>
                  <a:pt x="110647" y="398096"/>
                </a:lnTo>
                <a:lnTo>
                  <a:pt x="103044" y="395655"/>
                </a:lnTo>
                <a:lnTo>
                  <a:pt x="90050" y="389983"/>
                </a:lnTo>
                <a:lnTo>
                  <a:pt x="78722" y="382717"/>
                </a:lnTo>
                <a:lnTo>
                  <a:pt x="68987" y="374013"/>
                </a:lnTo>
                <a:lnTo>
                  <a:pt x="60771" y="364026"/>
                </a:lnTo>
                <a:lnTo>
                  <a:pt x="54000" y="352912"/>
                </a:lnTo>
                <a:lnTo>
                  <a:pt x="48599" y="340828"/>
                </a:lnTo>
                <a:lnTo>
                  <a:pt x="44496" y="327928"/>
                </a:lnTo>
                <a:lnTo>
                  <a:pt x="41615" y="314368"/>
                </a:lnTo>
                <a:lnTo>
                  <a:pt x="39883" y="300305"/>
                </a:lnTo>
                <a:lnTo>
                  <a:pt x="39379" y="292061"/>
                </a:lnTo>
                <a:lnTo>
                  <a:pt x="36879" y="279602"/>
                </a:lnTo>
                <a:lnTo>
                  <a:pt x="31287" y="268362"/>
                </a:lnTo>
                <a:lnTo>
                  <a:pt x="23896" y="257868"/>
                </a:lnTo>
                <a:lnTo>
                  <a:pt x="16002" y="247644"/>
                </a:lnTo>
                <a:lnTo>
                  <a:pt x="8898" y="237217"/>
                </a:lnTo>
                <a:lnTo>
                  <a:pt x="3879" y="226113"/>
                </a:lnTo>
                <a:lnTo>
                  <a:pt x="2237" y="213858"/>
                </a:lnTo>
                <a:lnTo>
                  <a:pt x="2359" y="211937"/>
                </a:lnTo>
                <a:lnTo>
                  <a:pt x="2784" y="200870"/>
                </a:lnTo>
                <a:lnTo>
                  <a:pt x="2496" y="188062"/>
                </a:lnTo>
                <a:lnTo>
                  <a:pt x="1784" y="174291"/>
                </a:lnTo>
                <a:lnTo>
                  <a:pt x="938" y="160338"/>
                </a:lnTo>
                <a:lnTo>
                  <a:pt x="247" y="146982"/>
                </a:lnTo>
                <a:lnTo>
                  <a:pt x="0" y="135000"/>
                </a:lnTo>
                <a:lnTo>
                  <a:pt x="136" y="129705"/>
                </a:lnTo>
                <a:lnTo>
                  <a:pt x="692" y="124723"/>
                </a:lnTo>
                <a:lnTo>
                  <a:pt x="1987" y="115215"/>
                </a:lnTo>
                <a:lnTo>
                  <a:pt x="3801" y="102228"/>
                </a:lnTo>
                <a:lnTo>
                  <a:pt x="5916" y="86808"/>
                </a:lnTo>
                <a:lnTo>
                  <a:pt x="8110" y="70004"/>
                </a:lnTo>
                <a:lnTo>
                  <a:pt x="10166" y="52861"/>
                </a:lnTo>
                <a:lnTo>
                  <a:pt x="11864" y="36427"/>
                </a:lnTo>
                <a:lnTo>
                  <a:pt x="12984" y="21750"/>
                </a:lnTo>
                <a:lnTo>
                  <a:pt x="13307" y="9877"/>
                </a:lnTo>
                <a:lnTo>
                  <a:pt x="12614" y="1853"/>
                </a:lnTo>
                <a:lnTo>
                  <a:pt x="12023" y="0"/>
                </a:lnTo>
                <a:lnTo>
                  <a:pt x="13639" y="4381"/>
                </a:lnTo>
                <a:lnTo>
                  <a:pt x="22382" y="25515"/>
                </a:lnTo>
                <a:lnTo>
                  <a:pt x="28646" y="40244"/>
                </a:lnTo>
                <a:lnTo>
                  <a:pt x="35594" y="56397"/>
                </a:lnTo>
                <a:lnTo>
                  <a:pt x="42795" y="72963"/>
                </a:lnTo>
                <a:lnTo>
                  <a:pt x="49817" y="88929"/>
                </a:lnTo>
                <a:lnTo>
                  <a:pt x="56226" y="103283"/>
                </a:lnTo>
                <a:lnTo>
                  <a:pt x="61592" y="115012"/>
                </a:lnTo>
                <a:lnTo>
                  <a:pt x="67319" y="126390"/>
                </a:lnTo>
                <a:lnTo>
                  <a:pt x="75805" y="135987"/>
                </a:lnTo>
                <a:lnTo>
                  <a:pt x="84849" y="144570"/>
                </a:lnTo>
                <a:lnTo>
                  <a:pt x="100859" y="158305"/>
                </a:lnTo>
                <a:lnTo>
                  <a:pt x="111473" y="164933"/>
                </a:lnTo>
                <a:lnTo>
                  <a:pt x="122574" y="170464"/>
                </a:lnTo>
                <a:lnTo>
                  <a:pt x="134232" y="175528"/>
                </a:lnTo>
                <a:lnTo>
                  <a:pt x="153873" y="183681"/>
                </a:lnTo>
                <a:lnTo>
                  <a:pt x="165676" y="188153"/>
                </a:lnTo>
                <a:lnTo>
                  <a:pt x="177673" y="192352"/>
                </a:lnTo>
                <a:lnTo>
                  <a:pt x="189840" y="196283"/>
                </a:lnTo>
                <a:lnTo>
                  <a:pt x="202156" y="199952"/>
                </a:lnTo>
                <a:lnTo>
                  <a:pt x="214598" y="203365"/>
                </a:lnTo>
                <a:lnTo>
                  <a:pt x="227143" y="206528"/>
                </a:lnTo>
                <a:lnTo>
                  <a:pt x="239767" y="209446"/>
                </a:lnTo>
                <a:lnTo>
                  <a:pt x="252449" y="212125"/>
                </a:lnTo>
                <a:lnTo>
                  <a:pt x="265165" y="214570"/>
                </a:lnTo>
                <a:lnTo>
                  <a:pt x="277892" y="216788"/>
                </a:lnTo>
                <a:lnTo>
                  <a:pt x="290609" y="218784"/>
                </a:lnTo>
                <a:lnTo>
                  <a:pt x="303291" y="220564"/>
                </a:lnTo>
                <a:lnTo>
                  <a:pt x="315917" y="222134"/>
                </a:lnTo>
                <a:lnTo>
                  <a:pt x="328463" y="223499"/>
                </a:lnTo>
                <a:lnTo>
                  <a:pt x="340906" y="224665"/>
                </a:lnTo>
                <a:lnTo>
                  <a:pt x="353225" y="225637"/>
                </a:lnTo>
                <a:lnTo>
                  <a:pt x="365134" y="226453"/>
                </a:lnTo>
                <a:lnTo>
                  <a:pt x="365350" y="226187"/>
                </a:lnTo>
                <a:lnTo>
                  <a:pt x="373681" y="227838"/>
                </a:lnTo>
                <a:lnTo>
                  <a:pt x="383727" y="23143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295986" y="6125551"/>
            <a:ext cx="223659" cy="56464"/>
          </a:xfrm>
          <a:custGeom>
            <a:avLst/>
            <a:gdLst/>
            <a:ahLst/>
            <a:cxnLst/>
            <a:rect l="l" t="t" r="r" b="b"/>
            <a:pathLst>
              <a:path w="223659" h="56464">
                <a:moveTo>
                  <a:pt x="223659" y="0"/>
                </a:moveTo>
                <a:lnTo>
                  <a:pt x="212163" y="1241"/>
                </a:lnTo>
                <a:lnTo>
                  <a:pt x="201157" y="7387"/>
                </a:lnTo>
                <a:lnTo>
                  <a:pt x="190902" y="15593"/>
                </a:lnTo>
                <a:lnTo>
                  <a:pt x="181659" y="23014"/>
                </a:lnTo>
                <a:lnTo>
                  <a:pt x="181000" y="23469"/>
                </a:lnTo>
                <a:lnTo>
                  <a:pt x="171351" y="31986"/>
                </a:lnTo>
                <a:lnTo>
                  <a:pt x="164315" y="42714"/>
                </a:lnTo>
                <a:lnTo>
                  <a:pt x="163969" y="43535"/>
                </a:lnTo>
                <a:lnTo>
                  <a:pt x="162953" y="46037"/>
                </a:lnTo>
                <a:lnTo>
                  <a:pt x="164058" y="49148"/>
                </a:lnTo>
                <a:lnTo>
                  <a:pt x="162547" y="51612"/>
                </a:lnTo>
                <a:lnTo>
                  <a:pt x="159613" y="56464"/>
                </a:lnTo>
                <a:lnTo>
                  <a:pt x="146418" y="54813"/>
                </a:lnTo>
                <a:lnTo>
                  <a:pt x="141185" y="55232"/>
                </a:lnTo>
                <a:lnTo>
                  <a:pt x="134619" y="55740"/>
                </a:lnTo>
                <a:lnTo>
                  <a:pt x="128193" y="55892"/>
                </a:lnTo>
                <a:lnTo>
                  <a:pt x="121627" y="55918"/>
                </a:lnTo>
                <a:lnTo>
                  <a:pt x="108614" y="55776"/>
                </a:lnTo>
                <a:lnTo>
                  <a:pt x="95903" y="55164"/>
                </a:lnTo>
                <a:lnTo>
                  <a:pt x="83388" y="53905"/>
                </a:lnTo>
                <a:lnTo>
                  <a:pt x="70964" y="51820"/>
                </a:lnTo>
                <a:lnTo>
                  <a:pt x="63817" y="50177"/>
                </a:lnTo>
                <a:lnTo>
                  <a:pt x="51456" y="47605"/>
                </a:lnTo>
                <a:lnTo>
                  <a:pt x="38819" y="45607"/>
                </a:lnTo>
                <a:lnTo>
                  <a:pt x="26187" y="43586"/>
                </a:lnTo>
                <a:lnTo>
                  <a:pt x="13839" y="40332"/>
                </a:lnTo>
                <a:lnTo>
                  <a:pt x="1411" y="37985"/>
                </a:lnTo>
                <a:lnTo>
                  <a:pt x="0" y="379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421437" y="6116954"/>
            <a:ext cx="49453" cy="24371"/>
          </a:xfrm>
          <a:custGeom>
            <a:avLst/>
            <a:gdLst/>
            <a:ahLst/>
            <a:cxnLst/>
            <a:rect l="l" t="t" r="r" b="b"/>
            <a:pathLst>
              <a:path w="49453" h="24371">
                <a:moveTo>
                  <a:pt x="49453" y="0"/>
                </a:moveTo>
                <a:lnTo>
                  <a:pt x="37769" y="3689"/>
                </a:lnTo>
                <a:lnTo>
                  <a:pt x="25870" y="9116"/>
                </a:lnTo>
                <a:lnTo>
                  <a:pt x="14255" y="15530"/>
                </a:lnTo>
                <a:lnTo>
                  <a:pt x="3426" y="22181"/>
                </a:lnTo>
                <a:lnTo>
                  <a:pt x="0" y="2437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394195" y="6100470"/>
            <a:ext cx="40855" cy="23647"/>
          </a:xfrm>
          <a:custGeom>
            <a:avLst/>
            <a:gdLst/>
            <a:ahLst/>
            <a:cxnLst/>
            <a:rect l="l" t="t" r="r" b="b"/>
            <a:pathLst>
              <a:path w="40855" h="23647">
                <a:moveTo>
                  <a:pt x="40855" y="0"/>
                </a:moveTo>
                <a:lnTo>
                  <a:pt x="34709" y="4648"/>
                </a:lnTo>
                <a:lnTo>
                  <a:pt x="26847" y="7175"/>
                </a:lnTo>
                <a:lnTo>
                  <a:pt x="20218" y="11214"/>
                </a:lnTo>
                <a:lnTo>
                  <a:pt x="13474" y="15328"/>
                </a:lnTo>
                <a:lnTo>
                  <a:pt x="7226" y="20319"/>
                </a:lnTo>
                <a:lnTo>
                  <a:pt x="0" y="2364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817196" y="4692077"/>
            <a:ext cx="9047" cy="39966"/>
          </a:xfrm>
          <a:custGeom>
            <a:avLst/>
            <a:gdLst/>
            <a:ahLst/>
            <a:cxnLst/>
            <a:rect l="l" t="t" r="r" b="b"/>
            <a:pathLst>
              <a:path w="9047" h="39966">
                <a:moveTo>
                  <a:pt x="0" y="0"/>
                </a:moveTo>
                <a:lnTo>
                  <a:pt x="7159" y="7661"/>
                </a:lnTo>
                <a:lnTo>
                  <a:pt x="9047" y="22052"/>
                </a:lnTo>
                <a:lnTo>
                  <a:pt x="8671" y="36131"/>
                </a:lnTo>
                <a:lnTo>
                  <a:pt x="8559" y="399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805539" y="4705704"/>
            <a:ext cx="9523" cy="20154"/>
          </a:xfrm>
          <a:custGeom>
            <a:avLst/>
            <a:gdLst/>
            <a:ahLst/>
            <a:cxnLst/>
            <a:rect l="l" t="t" r="r" b="b"/>
            <a:pathLst>
              <a:path w="9523" h="20154">
                <a:moveTo>
                  <a:pt x="9523" y="2794"/>
                </a:moveTo>
                <a:lnTo>
                  <a:pt x="6577" y="876"/>
                </a:lnTo>
                <a:lnTo>
                  <a:pt x="6259" y="0"/>
                </a:lnTo>
                <a:lnTo>
                  <a:pt x="2563" y="101"/>
                </a:lnTo>
                <a:lnTo>
                  <a:pt x="0" y="9228"/>
                </a:lnTo>
                <a:lnTo>
                  <a:pt x="1233" y="14017"/>
                </a:lnTo>
                <a:lnTo>
                  <a:pt x="2449" y="201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803811" y="4760328"/>
            <a:ext cx="14033" cy="4673"/>
          </a:xfrm>
          <a:custGeom>
            <a:avLst/>
            <a:gdLst/>
            <a:ahLst/>
            <a:cxnLst/>
            <a:rect l="l" t="t" r="r" b="b"/>
            <a:pathLst>
              <a:path w="14033" h="4673">
                <a:moveTo>
                  <a:pt x="0" y="0"/>
                </a:moveTo>
                <a:lnTo>
                  <a:pt x="1384" y="4267"/>
                </a:lnTo>
                <a:lnTo>
                  <a:pt x="11328" y="4673"/>
                </a:lnTo>
                <a:lnTo>
                  <a:pt x="14033" y="19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832386" y="4602403"/>
            <a:ext cx="56235" cy="105549"/>
          </a:xfrm>
          <a:custGeom>
            <a:avLst/>
            <a:gdLst/>
            <a:ahLst/>
            <a:cxnLst/>
            <a:rect l="l" t="t" r="r" b="b"/>
            <a:pathLst>
              <a:path w="56235" h="105549">
                <a:moveTo>
                  <a:pt x="0" y="105549"/>
                </a:moveTo>
                <a:lnTo>
                  <a:pt x="4126" y="94577"/>
                </a:lnTo>
                <a:lnTo>
                  <a:pt x="5412" y="80508"/>
                </a:lnTo>
                <a:lnTo>
                  <a:pt x="6235" y="74117"/>
                </a:lnTo>
                <a:lnTo>
                  <a:pt x="9438" y="61864"/>
                </a:lnTo>
                <a:lnTo>
                  <a:pt x="13424" y="49885"/>
                </a:lnTo>
                <a:lnTo>
                  <a:pt x="18228" y="37985"/>
                </a:lnTo>
                <a:lnTo>
                  <a:pt x="24988" y="25483"/>
                </a:lnTo>
                <a:lnTo>
                  <a:pt x="33276" y="15089"/>
                </a:lnTo>
                <a:lnTo>
                  <a:pt x="43288" y="6465"/>
                </a:lnTo>
                <a:lnTo>
                  <a:pt x="54669" y="528"/>
                </a:lnTo>
                <a:lnTo>
                  <a:pt x="5623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60159" y="4716957"/>
            <a:ext cx="59524" cy="34746"/>
          </a:xfrm>
          <a:custGeom>
            <a:avLst/>
            <a:gdLst/>
            <a:ahLst/>
            <a:cxnLst/>
            <a:rect l="l" t="t" r="r" b="b"/>
            <a:pathLst>
              <a:path w="59524" h="34746">
                <a:moveTo>
                  <a:pt x="0" y="24"/>
                </a:moveTo>
                <a:lnTo>
                  <a:pt x="12459" y="0"/>
                </a:lnTo>
                <a:lnTo>
                  <a:pt x="25783" y="1169"/>
                </a:lnTo>
                <a:lnTo>
                  <a:pt x="38711" y="4174"/>
                </a:lnTo>
                <a:lnTo>
                  <a:pt x="49979" y="9658"/>
                </a:lnTo>
                <a:lnTo>
                  <a:pt x="51942" y="11124"/>
                </a:lnTo>
                <a:lnTo>
                  <a:pt x="59524" y="17246"/>
                </a:lnTo>
                <a:lnTo>
                  <a:pt x="58318" y="25348"/>
                </a:lnTo>
                <a:lnTo>
                  <a:pt x="58318" y="347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89458" y="4744199"/>
            <a:ext cx="91528" cy="58371"/>
          </a:xfrm>
          <a:custGeom>
            <a:avLst/>
            <a:gdLst/>
            <a:ahLst/>
            <a:cxnLst/>
            <a:rect l="l" t="t" r="r" b="b"/>
            <a:pathLst>
              <a:path w="91528" h="58371">
                <a:moveTo>
                  <a:pt x="91528" y="15836"/>
                </a:moveTo>
                <a:lnTo>
                  <a:pt x="88226" y="11391"/>
                </a:lnTo>
                <a:lnTo>
                  <a:pt x="77584" y="6845"/>
                </a:lnTo>
                <a:lnTo>
                  <a:pt x="72809" y="4521"/>
                </a:lnTo>
                <a:lnTo>
                  <a:pt x="68059" y="2222"/>
                </a:lnTo>
                <a:lnTo>
                  <a:pt x="58000" y="0"/>
                </a:lnTo>
                <a:lnTo>
                  <a:pt x="52616" y="1930"/>
                </a:lnTo>
                <a:lnTo>
                  <a:pt x="46592" y="10077"/>
                </a:lnTo>
                <a:lnTo>
                  <a:pt x="45846" y="23602"/>
                </a:lnTo>
                <a:lnTo>
                  <a:pt x="46498" y="36860"/>
                </a:lnTo>
                <a:lnTo>
                  <a:pt x="46367" y="40144"/>
                </a:lnTo>
                <a:lnTo>
                  <a:pt x="43877" y="51334"/>
                </a:lnTo>
                <a:lnTo>
                  <a:pt x="38158" y="58371"/>
                </a:lnTo>
                <a:lnTo>
                  <a:pt x="28169" y="57448"/>
                </a:lnTo>
                <a:lnTo>
                  <a:pt x="24993" y="55600"/>
                </a:lnTo>
                <a:lnTo>
                  <a:pt x="19430" y="51904"/>
                </a:lnTo>
                <a:lnTo>
                  <a:pt x="16230" y="46570"/>
                </a:lnTo>
                <a:lnTo>
                  <a:pt x="10794" y="43776"/>
                </a:lnTo>
                <a:lnTo>
                  <a:pt x="6057" y="41325"/>
                </a:lnTo>
                <a:lnTo>
                  <a:pt x="0" y="39141"/>
                </a:lnTo>
                <a:lnTo>
                  <a:pt x="3149" y="32461"/>
                </a:lnTo>
                <a:lnTo>
                  <a:pt x="3390" y="31953"/>
                </a:lnTo>
                <a:lnTo>
                  <a:pt x="4356" y="30784"/>
                </a:lnTo>
                <a:lnTo>
                  <a:pt x="4724" y="30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869088" y="4728734"/>
            <a:ext cx="32740" cy="14638"/>
          </a:xfrm>
          <a:custGeom>
            <a:avLst/>
            <a:gdLst/>
            <a:ahLst/>
            <a:cxnLst/>
            <a:rect l="l" t="t" r="r" b="b"/>
            <a:pathLst>
              <a:path w="32740" h="14638">
                <a:moveTo>
                  <a:pt x="32740" y="14638"/>
                </a:moveTo>
                <a:lnTo>
                  <a:pt x="26344" y="3326"/>
                </a:lnTo>
                <a:lnTo>
                  <a:pt x="12986" y="0"/>
                </a:lnTo>
                <a:lnTo>
                  <a:pt x="203" y="160"/>
                </a:lnTo>
                <a:lnTo>
                  <a:pt x="0" y="1772"/>
                </a:lnTo>
                <a:lnTo>
                  <a:pt x="88" y="3563"/>
                </a:lnTo>
                <a:lnTo>
                  <a:pt x="787" y="49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882727" y="4730863"/>
            <a:ext cx="9372" cy="11912"/>
          </a:xfrm>
          <a:custGeom>
            <a:avLst/>
            <a:gdLst/>
            <a:ahLst/>
            <a:cxnLst/>
            <a:rect l="l" t="t" r="r" b="b"/>
            <a:pathLst>
              <a:path w="9372" h="11912">
                <a:moveTo>
                  <a:pt x="1739" y="0"/>
                </a:moveTo>
                <a:lnTo>
                  <a:pt x="0" y="7492"/>
                </a:lnTo>
                <a:lnTo>
                  <a:pt x="1066" y="4851"/>
                </a:lnTo>
                <a:lnTo>
                  <a:pt x="1155" y="9080"/>
                </a:lnTo>
                <a:lnTo>
                  <a:pt x="5930" y="11912"/>
                </a:lnTo>
                <a:lnTo>
                  <a:pt x="7061" y="9626"/>
                </a:lnTo>
                <a:lnTo>
                  <a:pt x="9372" y="69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945568" y="4756567"/>
            <a:ext cx="24307" cy="12496"/>
          </a:xfrm>
          <a:custGeom>
            <a:avLst/>
            <a:gdLst/>
            <a:ahLst/>
            <a:cxnLst/>
            <a:rect l="l" t="t" r="r" b="b"/>
            <a:pathLst>
              <a:path w="24307" h="12496">
                <a:moveTo>
                  <a:pt x="0" y="0"/>
                </a:moveTo>
                <a:lnTo>
                  <a:pt x="13601" y="1920"/>
                </a:lnTo>
                <a:lnTo>
                  <a:pt x="23178" y="10374"/>
                </a:lnTo>
                <a:lnTo>
                  <a:pt x="24307" y="124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950914" y="4759337"/>
            <a:ext cx="12014" cy="10375"/>
          </a:xfrm>
          <a:custGeom>
            <a:avLst/>
            <a:gdLst/>
            <a:ahLst/>
            <a:cxnLst/>
            <a:rect l="l" t="t" r="r" b="b"/>
            <a:pathLst>
              <a:path w="12014" h="10375">
                <a:moveTo>
                  <a:pt x="1600" y="0"/>
                </a:moveTo>
                <a:lnTo>
                  <a:pt x="0" y="6857"/>
                </a:lnTo>
                <a:lnTo>
                  <a:pt x="6565" y="10375"/>
                </a:lnTo>
                <a:lnTo>
                  <a:pt x="12014" y="69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857988" y="4780876"/>
            <a:ext cx="20218" cy="65963"/>
          </a:xfrm>
          <a:custGeom>
            <a:avLst/>
            <a:gdLst/>
            <a:ahLst/>
            <a:cxnLst/>
            <a:rect l="l" t="t" r="r" b="b"/>
            <a:pathLst>
              <a:path w="20218" h="65963">
                <a:moveTo>
                  <a:pt x="20218" y="0"/>
                </a:moveTo>
                <a:lnTo>
                  <a:pt x="11232" y="7522"/>
                </a:lnTo>
                <a:lnTo>
                  <a:pt x="1896" y="15857"/>
                </a:lnTo>
                <a:lnTo>
                  <a:pt x="1447" y="17373"/>
                </a:lnTo>
                <a:lnTo>
                  <a:pt x="0" y="23863"/>
                </a:lnTo>
                <a:lnTo>
                  <a:pt x="1714" y="32283"/>
                </a:lnTo>
                <a:lnTo>
                  <a:pt x="2019" y="38760"/>
                </a:lnTo>
                <a:lnTo>
                  <a:pt x="2249" y="51445"/>
                </a:lnTo>
                <a:lnTo>
                  <a:pt x="2174" y="64154"/>
                </a:lnTo>
                <a:lnTo>
                  <a:pt x="2171" y="659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925437" y="4808650"/>
            <a:ext cx="20624" cy="45834"/>
          </a:xfrm>
          <a:custGeom>
            <a:avLst/>
            <a:gdLst/>
            <a:ahLst/>
            <a:cxnLst/>
            <a:rect l="l" t="t" r="r" b="b"/>
            <a:pathLst>
              <a:path w="20624" h="45834">
                <a:moveTo>
                  <a:pt x="19431" y="0"/>
                </a:moveTo>
                <a:lnTo>
                  <a:pt x="19431" y="3327"/>
                </a:lnTo>
                <a:lnTo>
                  <a:pt x="20624" y="9893"/>
                </a:lnTo>
                <a:lnTo>
                  <a:pt x="19507" y="13207"/>
                </a:lnTo>
                <a:lnTo>
                  <a:pt x="18338" y="16636"/>
                </a:lnTo>
                <a:lnTo>
                  <a:pt x="14274" y="19659"/>
                </a:lnTo>
                <a:lnTo>
                  <a:pt x="12128" y="22745"/>
                </a:lnTo>
                <a:lnTo>
                  <a:pt x="6109" y="33942"/>
                </a:lnTo>
                <a:lnTo>
                  <a:pt x="371" y="45257"/>
                </a:lnTo>
                <a:lnTo>
                  <a:pt x="0" y="458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69875" y="4803088"/>
            <a:ext cx="62496" cy="25299"/>
          </a:xfrm>
          <a:custGeom>
            <a:avLst/>
            <a:gdLst/>
            <a:ahLst/>
            <a:cxnLst/>
            <a:rect l="l" t="t" r="r" b="b"/>
            <a:pathLst>
              <a:path w="62496" h="25299">
                <a:moveTo>
                  <a:pt x="0" y="0"/>
                </a:moveTo>
                <a:lnTo>
                  <a:pt x="6954" y="9531"/>
                </a:lnTo>
                <a:lnTo>
                  <a:pt x="16186" y="17193"/>
                </a:lnTo>
                <a:lnTo>
                  <a:pt x="27002" y="22584"/>
                </a:lnTo>
                <a:lnTo>
                  <a:pt x="38708" y="25299"/>
                </a:lnTo>
                <a:lnTo>
                  <a:pt x="50611" y="24938"/>
                </a:lnTo>
                <a:lnTo>
                  <a:pt x="62017" y="21095"/>
                </a:lnTo>
                <a:lnTo>
                  <a:pt x="62496" y="208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70573" y="4802390"/>
            <a:ext cx="54864" cy="17451"/>
          </a:xfrm>
          <a:custGeom>
            <a:avLst/>
            <a:gdLst/>
            <a:ahLst/>
            <a:cxnLst/>
            <a:rect l="l" t="t" r="r" b="b"/>
            <a:pathLst>
              <a:path w="54863" h="17451">
                <a:moveTo>
                  <a:pt x="0" y="0"/>
                </a:moveTo>
                <a:lnTo>
                  <a:pt x="11564" y="2472"/>
                </a:lnTo>
                <a:lnTo>
                  <a:pt x="23060" y="8757"/>
                </a:lnTo>
                <a:lnTo>
                  <a:pt x="26415" y="10426"/>
                </a:lnTo>
                <a:lnTo>
                  <a:pt x="38081" y="14990"/>
                </a:lnTo>
                <a:lnTo>
                  <a:pt x="50576" y="17451"/>
                </a:lnTo>
                <a:lnTo>
                  <a:pt x="54863" y="173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883071" y="4844058"/>
            <a:ext cx="23609" cy="9728"/>
          </a:xfrm>
          <a:custGeom>
            <a:avLst/>
            <a:gdLst/>
            <a:ahLst/>
            <a:cxnLst/>
            <a:rect l="l" t="t" r="r" b="b"/>
            <a:pathLst>
              <a:path w="23609" h="9728">
                <a:moveTo>
                  <a:pt x="0" y="0"/>
                </a:moveTo>
                <a:lnTo>
                  <a:pt x="12210" y="4133"/>
                </a:lnTo>
                <a:lnTo>
                  <a:pt x="23609" y="97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26123" y="4832260"/>
            <a:ext cx="102082" cy="46453"/>
          </a:xfrm>
          <a:custGeom>
            <a:avLst/>
            <a:gdLst/>
            <a:ahLst/>
            <a:cxnLst/>
            <a:rect l="l" t="t" r="r" b="b"/>
            <a:pathLst>
              <a:path w="102082" h="46453">
                <a:moveTo>
                  <a:pt x="102082" y="36106"/>
                </a:moveTo>
                <a:lnTo>
                  <a:pt x="89748" y="42473"/>
                </a:lnTo>
                <a:lnTo>
                  <a:pt x="78518" y="45868"/>
                </a:lnTo>
                <a:lnTo>
                  <a:pt x="67639" y="46453"/>
                </a:lnTo>
                <a:lnTo>
                  <a:pt x="56357" y="44397"/>
                </a:lnTo>
                <a:lnTo>
                  <a:pt x="43919" y="39864"/>
                </a:lnTo>
                <a:lnTo>
                  <a:pt x="40271" y="38239"/>
                </a:lnTo>
                <a:lnTo>
                  <a:pt x="28836" y="31701"/>
                </a:lnTo>
                <a:lnTo>
                  <a:pt x="18909" y="23569"/>
                </a:lnTo>
                <a:lnTo>
                  <a:pt x="10252" y="14203"/>
                </a:lnTo>
                <a:lnTo>
                  <a:pt x="2626" y="396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756019" y="5339448"/>
            <a:ext cx="79806" cy="29159"/>
          </a:xfrm>
          <a:custGeom>
            <a:avLst/>
            <a:gdLst/>
            <a:ahLst/>
            <a:cxnLst/>
            <a:rect l="l" t="t" r="r" b="b"/>
            <a:pathLst>
              <a:path w="79806" h="29159">
                <a:moveTo>
                  <a:pt x="79806" y="0"/>
                </a:moveTo>
                <a:lnTo>
                  <a:pt x="67972" y="4377"/>
                </a:lnTo>
                <a:lnTo>
                  <a:pt x="55681" y="8191"/>
                </a:lnTo>
                <a:lnTo>
                  <a:pt x="43203" y="11798"/>
                </a:lnTo>
                <a:lnTo>
                  <a:pt x="30811" y="15554"/>
                </a:lnTo>
                <a:lnTo>
                  <a:pt x="18775" y="19814"/>
                </a:lnTo>
                <a:lnTo>
                  <a:pt x="7367" y="24935"/>
                </a:lnTo>
                <a:lnTo>
                  <a:pt x="0" y="291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709982" y="5321033"/>
            <a:ext cx="78270" cy="18415"/>
          </a:xfrm>
          <a:custGeom>
            <a:avLst/>
            <a:gdLst/>
            <a:ahLst/>
            <a:cxnLst/>
            <a:rect l="l" t="t" r="r" b="b"/>
            <a:pathLst>
              <a:path w="78270" h="18414">
                <a:moveTo>
                  <a:pt x="78270" y="0"/>
                </a:moveTo>
                <a:lnTo>
                  <a:pt x="66118" y="3056"/>
                </a:lnTo>
                <a:lnTo>
                  <a:pt x="53849" y="6416"/>
                </a:lnTo>
                <a:lnTo>
                  <a:pt x="41489" y="9830"/>
                </a:lnTo>
                <a:lnTo>
                  <a:pt x="29064" y="13050"/>
                </a:lnTo>
                <a:lnTo>
                  <a:pt x="16602" y="15829"/>
                </a:lnTo>
                <a:lnTo>
                  <a:pt x="4129" y="17917"/>
                </a:lnTo>
                <a:lnTo>
                  <a:pt x="0" y="184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110165" y="5246688"/>
            <a:ext cx="226009" cy="116293"/>
          </a:xfrm>
          <a:custGeom>
            <a:avLst/>
            <a:gdLst/>
            <a:ahLst/>
            <a:cxnLst/>
            <a:rect l="l" t="t" r="r" b="b"/>
            <a:pathLst>
              <a:path w="226009" h="116293">
                <a:moveTo>
                  <a:pt x="13145" y="54708"/>
                </a:moveTo>
                <a:lnTo>
                  <a:pt x="25736" y="57017"/>
                </a:lnTo>
                <a:lnTo>
                  <a:pt x="26911" y="57213"/>
                </a:lnTo>
                <a:lnTo>
                  <a:pt x="34035" y="58343"/>
                </a:lnTo>
                <a:lnTo>
                  <a:pt x="38506" y="61607"/>
                </a:lnTo>
                <a:lnTo>
                  <a:pt x="45377" y="63157"/>
                </a:lnTo>
                <a:lnTo>
                  <a:pt x="51676" y="64592"/>
                </a:lnTo>
                <a:lnTo>
                  <a:pt x="55257" y="64693"/>
                </a:lnTo>
                <a:lnTo>
                  <a:pt x="60655" y="67932"/>
                </a:lnTo>
                <a:lnTo>
                  <a:pt x="60324" y="67690"/>
                </a:lnTo>
                <a:lnTo>
                  <a:pt x="61887" y="64604"/>
                </a:lnTo>
                <a:lnTo>
                  <a:pt x="65874" y="63284"/>
                </a:lnTo>
                <a:lnTo>
                  <a:pt x="68249" y="61366"/>
                </a:lnTo>
                <a:lnTo>
                  <a:pt x="69481" y="65963"/>
                </a:lnTo>
                <a:lnTo>
                  <a:pt x="75158" y="67906"/>
                </a:lnTo>
                <a:lnTo>
                  <a:pt x="79082" y="70281"/>
                </a:lnTo>
                <a:lnTo>
                  <a:pt x="84886" y="73799"/>
                </a:lnTo>
                <a:lnTo>
                  <a:pt x="89877" y="77939"/>
                </a:lnTo>
                <a:lnTo>
                  <a:pt x="95923" y="81089"/>
                </a:lnTo>
                <a:lnTo>
                  <a:pt x="101218" y="83858"/>
                </a:lnTo>
                <a:lnTo>
                  <a:pt x="106654" y="85864"/>
                </a:lnTo>
                <a:lnTo>
                  <a:pt x="112001" y="88201"/>
                </a:lnTo>
                <a:lnTo>
                  <a:pt x="119252" y="91338"/>
                </a:lnTo>
                <a:lnTo>
                  <a:pt x="126339" y="96329"/>
                </a:lnTo>
                <a:lnTo>
                  <a:pt x="134213" y="97853"/>
                </a:lnTo>
                <a:lnTo>
                  <a:pt x="136410" y="102374"/>
                </a:lnTo>
                <a:lnTo>
                  <a:pt x="151142" y="101638"/>
                </a:lnTo>
                <a:lnTo>
                  <a:pt x="155689" y="101409"/>
                </a:lnTo>
                <a:lnTo>
                  <a:pt x="161201" y="101130"/>
                </a:lnTo>
                <a:lnTo>
                  <a:pt x="165519" y="99047"/>
                </a:lnTo>
                <a:lnTo>
                  <a:pt x="176707" y="98907"/>
                </a:lnTo>
                <a:lnTo>
                  <a:pt x="181965" y="103073"/>
                </a:lnTo>
                <a:lnTo>
                  <a:pt x="187248" y="105206"/>
                </a:lnTo>
                <a:lnTo>
                  <a:pt x="198716" y="110136"/>
                </a:lnTo>
                <a:lnTo>
                  <a:pt x="207800" y="114212"/>
                </a:lnTo>
                <a:lnTo>
                  <a:pt x="212864" y="116293"/>
                </a:lnTo>
                <a:lnTo>
                  <a:pt x="208889" y="113182"/>
                </a:lnTo>
                <a:lnTo>
                  <a:pt x="222148" y="114401"/>
                </a:lnTo>
                <a:lnTo>
                  <a:pt x="221716" y="108623"/>
                </a:lnTo>
                <a:lnTo>
                  <a:pt x="221449" y="105054"/>
                </a:lnTo>
                <a:lnTo>
                  <a:pt x="226009" y="99466"/>
                </a:lnTo>
                <a:lnTo>
                  <a:pt x="224764" y="95161"/>
                </a:lnTo>
                <a:lnTo>
                  <a:pt x="220154" y="94487"/>
                </a:lnTo>
                <a:lnTo>
                  <a:pt x="218427" y="93865"/>
                </a:lnTo>
                <a:lnTo>
                  <a:pt x="206735" y="88998"/>
                </a:lnTo>
                <a:lnTo>
                  <a:pt x="195199" y="83595"/>
                </a:lnTo>
                <a:lnTo>
                  <a:pt x="185864" y="79603"/>
                </a:lnTo>
                <a:lnTo>
                  <a:pt x="180225" y="77419"/>
                </a:lnTo>
                <a:lnTo>
                  <a:pt x="179019" y="77558"/>
                </a:lnTo>
                <a:lnTo>
                  <a:pt x="176263" y="72567"/>
                </a:lnTo>
                <a:lnTo>
                  <a:pt x="172808" y="66293"/>
                </a:lnTo>
                <a:lnTo>
                  <a:pt x="168935" y="60998"/>
                </a:lnTo>
                <a:lnTo>
                  <a:pt x="164198" y="55638"/>
                </a:lnTo>
                <a:lnTo>
                  <a:pt x="156602" y="45526"/>
                </a:lnTo>
                <a:lnTo>
                  <a:pt x="149849" y="34659"/>
                </a:lnTo>
                <a:lnTo>
                  <a:pt x="142911" y="23931"/>
                </a:lnTo>
                <a:lnTo>
                  <a:pt x="134785" y="14262"/>
                </a:lnTo>
                <a:lnTo>
                  <a:pt x="124021" y="7554"/>
                </a:lnTo>
                <a:lnTo>
                  <a:pt x="111484" y="4153"/>
                </a:lnTo>
                <a:lnTo>
                  <a:pt x="99745" y="1943"/>
                </a:lnTo>
                <a:lnTo>
                  <a:pt x="95161" y="965"/>
                </a:lnTo>
                <a:lnTo>
                  <a:pt x="87756" y="0"/>
                </a:lnTo>
                <a:lnTo>
                  <a:pt x="83172" y="1117"/>
                </a:lnTo>
                <a:lnTo>
                  <a:pt x="80238" y="2628"/>
                </a:lnTo>
                <a:lnTo>
                  <a:pt x="77317" y="3632"/>
                </a:lnTo>
                <a:lnTo>
                  <a:pt x="74675" y="4584"/>
                </a:lnTo>
                <a:lnTo>
                  <a:pt x="71348" y="5384"/>
                </a:lnTo>
                <a:lnTo>
                  <a:pt x="59125" y="9062"/>
                </a:lnTo>
                <a:lnTo>
                  <a:pt x="47155" y="13058"/>
                </a:lnTo>
                <a:lnTo>
                  <a:pt x="34960" y="15751"/>
                </a:lnTo>
                <a:lnTo>
                  <a:pt x="26746" y="16040"/>
                </a:lnTo>
                <a:lnTo>
                  <a:pt x="23367" y="15849"/>
                </a:lnTo>
                <a:lnTo>
                  <a:pt x="19227" y="15532"/>
                </a:lnTo>
                <a:lnTo>
                  <a:pt x="15874" y="16433"/>
                </a:lnTo>
                <a:lnTo>
                  <a:pt x="10236" y="24485"/>
                </a:lnTo>
                <a:lnTo>
                  <a:pt x="8826" y="30657"/>
                </a:lnTo>
                <a:lnTo>
                  <a:pt x="6400" y="36868"/>
                </a:lnTo>
                <a:lnTo>
                  <a:pt x="4419" y="42824"/>
                </a:lnTo>
                <a:lnTo>
                  <a:pt x="3162" y="46608"/>
                </a:lnTo>
                <a:lnTo>
                  <a:pt x="0" y="49352"/>
                </a:lnTo>
                <a:lnTo>
                  <a:pt x="634" y="53822"/>
                </a:lnTo>
                <a:lnTo>
                  <a:pt x="13145" y="54708"/>
                </a:lnTo>
                <a:close/>
              </a:path>
            </a:pathLst>
          </a:custGeom>
          <a:solidFill>
            <a:srgbClr val="FFE6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110165" y="5246688"/>
            <a:ext cx="226009" cy="116293"/>
          </a:xfrm>
          <a:custGeom>
            <a:avLst/>
            <a:gdLst/>
            <a:ahLst/>
            <a:cxnLst/>
            <a:rect l="l" t="t" r="r" b="b"/>
            <a:pathLst>
              <a:path w="226009" h="116293">
                <a:moveTo>
                  <a:pt x="10236" y="24485"/>
                </a:moveTo>
                <a:lnTo>
                  <a:pt x="8826" y="30657"/>
                </a:lnTo>
                <a:lnTo>
                  <a:pt x="6400" y="36868"/>
                </a:lnTo>
                <a:lnTo>
                  <a:pt x="4419" y="42824"/>
                </a:lnTo>
                <a:lnTo>
                  <a:pt x="3162" y="46608"/>
                </a:lnTo>
                <a:lnTo>
                  <a:pt x="0" y="49352"/>
                </a:lnTo>
                <a:lnTo>
                  <a:pt x="634" y="53822"/>
                </a:lnTo>
                <a:lnTo>
                  <a:pt x="13145" y="54708"/>
                </a:lnTo>
                <a:lnTo>
                  <a:pt x="25736" y="57017"/>
                </a:lnTo>
                <a:lnTo>
                  <a:pt x="26911" y="57213"/>
                </a:lnTo>
                <a:lnTo>
                  <a:pt x="34035" y="58343"/>
                </a:lnTo>
                <a:lnTo>
                  <a:pt x="38506" y="61607"/>
                </a:lnTo>
                <a:lnTo>
                  <a:pt x="45377" y="63157"/>
                </a:lnTo>
                <a:lnTo>
                  <a:pt x="51676" y="64592"/>
                </a:lnTo>
                <a:lnTo>
                  <a:pt x="55257" y="64693"/>
                </a:lnTo>
                <a:lnTo>
                  <a:pt x="60655" y="67932"/>
                </a:lnTo>
                <a:lnTo>
                  <a:pt x="60756" y="68262"/>
                </a:lnTo>
                <a:lnTo>
                  <a:pt x="60655" y="67817"/>
                </a:lnTo>
                <a:lnTo>
                  <a:pt x="60324" y="67690"/>
                </a:lnTo>
                <a:lnTo>
                  <a:pt x="61887" y="64604"/>
                </a:lnTo>
                <a:lnTo>
                  <a:pt x="65874" y="63284"/>
                </a:lnTo>
                <a:lnTo>
                  <a:pt x="68249" y="61366"/>
                </a:lnTo>
                <a:lnTo>
                  <a:pt x="69481" y="65963"/>
                </a:lnTo>
                <a:lnTo>
                  <a:pt x="75158" y="67906"/>
                </a:lnTo>
                <a:lnTo>
                  <a:pt x="79082" y="70281"/>
                </a:lnTo>
                <a:lnTo>
                  <a:pt x="84886" y="73799"/>
                </a:lnTo>
                <a:lnTo>
                  <a:pt x="89877" y="77939"/>
                </a:lnTo>
                <a:lnTo>
                  <a:pt x="95923" y="81089"/>
                </a:lnTo>
                <a:lnTo>
                  <a:pt x="101218" y="83858"/>
                </a:lnTo>
                <a:lnTo>
                  <a:pt x="106654" y="85864"/>
                </a:lnTo>
                <a:lnTo>
                  <a:pt x="112001" y="88201"/>
                </a:lnTo>
                <a:lnTo>
                  <a:pt x="119252" y="91338"/>
                </a:lnTo>
                <a:lnTo>
                  <a:pt x="126339" y="96329"/>
                </a:lnTo>
                <a:lnTo>
                  <a:pt x="134213" y="97853"/>
                </a:lnTo>
                <a:lnTo>
                  <a:pt x="136410" y="102374"/>
                </a:lnTo>
                <a:lnTo>
                  <a:pt x="151142" y="101638"/>
                </a:lnTo>
                <a:lnTo>
                  <a:pt x="155689" y="101409"/>
                </a:lnTo>
                <a:lnTo>
                  <a:pt x="161201" y="101130"/>
                </a:lnTo>
                <a:lnTo>
                  <a:pt x="165519" y="99047"/>
                </a:lnTo>
                <a:lnTo>
                  <a:pt x="170878" y="98971"/>
                </a:lnTo>
                <a:lnTo>
                  <a:pt x="176707" y="98907"/>
                </a:lnTo>
                <a:lnTo>
                  <a:pt x="181965" y="103073"/>
                </a:lnTo>
                <a:lnTo>
                  <a:pt x="187248" y="105206"/>
                </a:lnTo>
                <a:lnTo>
                  <a:pt x="198716" y="110136"/>
                </a:lnTo>
                <a:lnTo>
                  <a:pt x="207800" y="114212"/>
                </a:lnTo>
                <a:lnTo>
                  <a:pt x="212864" y="116293"/>
                </a:lnTo>
                <a:lnTo>
                  <a:pt x="208889" y="113182"/>
                </a:lnTo>
                <a:lnTo>
                  <a:pt x="222148" y="114401"/>
                </a:lnTo>
                <a:lnTo>
                  <a:pt x="221716" y="108623"/>
                </a:lnTo>
                <a:lnTo>
                  <a:pt x="221449" y="105054"/>
                </a:lnTo>
                <a:lnTo>
                  <a:pt x="226009" y="99466"/>
                </a:lnTo>
                <a:lnTo>
                  <a:pt x="225285" y="96964"/>
                </a:lnTo>
                <a:lnTo>
                  <a:pt x="224764" y="95161"/>
                </a:lnTo>
                <a:lnTo>
                  <a:pt x="220154" y="94487"/>
                </a:lnTo>
                <a:lnTo>
                  <a:pt x="218427" y="93865"/>
                </a:lnTo>
                <a:lnTo>
                  <a:pt x="206735" y="88998"/>
                </a:lnTo>
                <a:lnTo>
                  <a:pt x="195199" y="83595"/>
                </a:lnTo>
                <a:lnTo>
                  <a:pt x="185864" y="79603"/>
                </a:lnTo>
                <a:lnTo>
                  <a:pt x="180225" y="77419"/>
                </a:lnTo>
                <a:lnTo>
                  <a:pt x="179019" y="77558"/>
                </a:lnTo>
                <a:lnTo>
                  <a:pt x="176263" y="72567"/>
                </a:lnTo>
                <a:lnTo>
                  <a:pt x="172808" y="66293"/>
                </a:lnTo>
                <a:lnTo>
                  <a:pt x="168935" y="60998"/>
                </a:lnTo>
                <a:lnTo>
                  <a:pt x="164198" y="55638"/>
                </a:lnTo>
                <a:lnTo>
                  <a:pt x="156602" y="45526"/>
                </a:lnTo>
                <a:lnTo>
                  <a:pt x="149849" y="34659"/>
                </a:lnTo>
                <a:lnTo>
                  <a:pt x="142911" y="23931"/>
                </a:lnTo>
                <a:lnTo>
                  <a:pt x="134785" y="14262"/>
                </a:lnTo>
                <a:lnTo>
                  <a:pt x="124021" y="7554"/>
                </a:lnTo>
                <a:lnTo>
                  <a:pt x="111484" y="4153"/>
                </a:lnTo>
                <a:lnTo>
                  <a:pt x="99745" y="1943"/>
                </a:lnTo>
                <a:lnTo>
                  <a:pt x="95161" y="965"/>
                </a:lnTo>
                <a:lnTo>
                  <a:pt x="87756" y="0"/>
                </a:lnTo>
                <a:lnTo>
                  <a:pt x="83172" y="1117"/>
                </a:lnTo>
                <a:lnTo>
                  <a:pt x="81610" y="1511"/>
                </a:lnTo>
                <a:lnTo>
                  <a:pt x="81495" y="2184"/>
                </a:lnTo>
                <a:lnTo>
                  <a:pt x="80238" y="2628"/>
                </a:lnTo>
                <a:lnTo>
                  <a:pt x="77317" y="3632"/>
                </a:lnTo>
                <a:lnTo>
                  <a:pt x="74675" y="4584"/>
                </a:lnTo>
                <a:lnTo>
                  <a:pt x="71348" y="5384"/>
                </a:lnTo>
                <a:lnTo>
                  <a:pt x="59125" y="9062"/>
                </a:lnTo>
                <a:lnTo>
                  <a:pt x="47155" y="13058"/>
                </a:lnTo>
                <a:lnTo>
                  <a:pt x="34960" y="15751"/>
                </a:lnTo>
                <a:lnTo>
                  <a:pt x="26746" y="16040"/>
                </a:lnTo>
                <a:lnTo>
                  <a:pt x="23367" y="15849"/>
                </a:lnTo>
                <a:lnTo>
                  <a:pt x="19227" y="15532"/>
                </a:lnTo>
                <a:lnTo>
                  <a:pt x="15874" y="164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138118" y="5264093"/>
            <a:ext cx="103835" cy="101149"/>
          </a:xfrm>
          <a:custGeom>
            <a:avLst/>
            <a:gdLst/>
            <a:ahLst/>
            <a:cxnLst/>
            <a:rect l="l" t="t" r="r" b="b"/>
            <a:pathLst>
              <a:path w="103835" h="101149">
                <a:moveTo>
                  <a:pt x="0" y="40100"/>
                </a:moveTo>
                <a:lnTo>
                  <a:pt x="2770" y="27266"/>
                </a:lnTo>
                <a:lnTo>
                  <a:pt x="9841" y="16765"/>
                </a:lnTo>
                <a:lnTo>
                  <a:pt x="14998" y="11715"/>
                </a:lnTo>
                <a:lnTo>
                  <a:pt x="19875" y="7372"/>
                </a:lnTo>
                <a:lnTo>
                  <a:pt x="27216" y="7359"/>
                </a:lnTo>
                <a:lnTo>
                  <a:pt x="33121" y="9112"/>
                </a:lnTo>
                <a:lnTo>
                  <a:pt x="37211" y="10318"/>
                </a:lnTo>
                <a:lnTo>
                  <a:pt x="38963" y="12922"/>
                </a:lnTo>
                <a:lnTo>
                  <a:pt x="41871" y="15538"/>
                </a:lnTo>
                <a:lnTo>
                  <a:pt x="45910" y="19145"/>
                </a:lnTo>
                <a:lnTo>
                  <a:pt x="49657" y="21875"/>
                </a:lnTo>
                <a:lnTo>
                  <a:pt x="53136" y="26003"/>
                </a:lnTo>
                <a:lnTo>
                  <a:pt x="58343" y="32162"/>
                </a:lnTo>
                <a:lnTo>
                  <a:pt x="62357" y="38652"/>
                </a:lnTo>
                <a:lnTo>
                  <a:pt x="66852" y="45319"/>
                </a:lnTo>
                <a:lnTo>
                  <a:pt x="74002" y="55979"/>
                </a:lnTo>
                <a:lnTo>
                  <a:pt x="80755" y="66876"/>
                </a:lnTo>
                <a:lnTo>
                  <a:pt x="86417" y="78042"/>
                </a:lnTo>
                <a:lnTo>
                  <a:pt x="89344" y="84956"/>
                </a:lnTo>
                <a:lnTo>
                  <a:pt x="90906" y="91306"/>
                </a:lnTo>
                <a:lnTo>
                  <a:pt x="93726" y="97478"/>
                </a:lnTo>
                <a:lnTo>
                  <a:pt x="94729" y="99650"/>
                </a:lnTo>
                <a:lnTo>
                  <a:pt x="94221" y="100729"/>
                </a:lnTo>
                <a:lnTo>
                  <a:pt x="96431" y="101009"/>
                </a:lnTo>
                <a:lnTo>
                  <a:pt x="97536" y="101149"/>
                </a:lnTo>
                <a:lnTo>
                  <a:pt x="100685" y="99612"/>
                </a:lnTo>
                <a:lnTo>
                  <a:pt x="101460" y="98786"/>
                </a:lnTo>
                <a:lnTo>
                  <a:pt x="103479" y="96627"/>
                </a:lnTo>
                <a:lnTo>
                  <a:pt x="102920" y="92347"/>
                </a:lnTo>
                <a:lnTo>
                  <a:pt x="103263" y="89325"/>
                </a:lnTo>
                <a:lnTo>
                  <a:pt x="103835" y="84258"/>
                </a:lnTo>
                <a:lnTo>
                  <a:pt x="102908" y="79736"/>
                </a:lnTo>
                <a:lnTo>
                  <a:pt x="101358" y="74466"/>
                </a:lnTo>
                <a:lnTo>
                  <a:pt x="98983" y="66338"/>
                </a:lnTo>
                <a:lnTo>
                  <a:pt x="97447" y="58019"/>
                </a:lnTo>
                <a:lnTo>
                  <a:pt x="94208" y="50158"/>
                </a:lnTo>
                <a:lnTo>
                  <a:pt x="91147" y="42767"/>
                </a:lnTo>
                <a:lnTo>
                  <a:pt x="87160" y="35134"/>
                </a:lnTo>
                <a:lnTo>
                  <a:pt x="83807" y="27590"/>
                </a:lnTo>
                <a:lnTo>
                  <a:pt x="81394" y="22155"/>
                </a:lnTo>
                <a:lnTo>
                  <a:pt x="80810" y="14230"/>
                </a:lnTo>
                <a:lnTo>
                  <a:pt x="76098" y="10204"/>
                </a:lnTo>
                <a:lnTo>
                  <a:pt x="73367" y="7867"/>
                </a:lnTo>
                <a:lnTo>
                  <a:pt x="68935" y="6114"/>
                </a:lnTo>
                <a:lnTo>
                  <a:pt x="65849" y="4463"/>
                </a:lnTo>
                <a:lnTo>
                  <a:pt x="54378" y="822"/>
                </a:lnTo>
                <a:lnTo>
                  <a:pt x="40909" y="0"/>
                </a:lnTo>
                <a:lnTo>
                  <a:pt x="28649" y="2030"/>
                </a:lnTo>
                <a:lnTo>
                  <a:pt x="27012" y="2622"/>
                </a:lnTo>
                <a:lnTo>
                  <a:pt x="15645" y="8982"/>
                </a:lnTo>
                <a:lnTo>
                  <a:pt x="7010" y="18653"/>
                </a:lnTo>
                <a:lnTo>
                  <a:pt x="6438" y="199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178388" y="5286884"/>
            <a:ext cx="10058" cy="20929"/>
          </a:xfrm>
          <a:custGeom>
            <a:avLst/>
            <a:gdLst/>
            <a:ahLst/>
            <a:cxnLst/>
            <a:rect l="l" t="t" r="r" b="b"/>
            <a:pathLst>
              <a:path w="10058" h="20929">
                <a:moveTo>
                  <a:pt x="0" y="20929"/>
                </a:moveTo>
                <a:lnTo>
                  <a:pt x="2146" y="17386"/>
                </a:lnTo>
                <a:lnTo>
                  <a:pt x="3086" y="13030"/>
                </a:lnTo>
                <a:lnTo>
                  <a:pt x="4533" y="8953"/>
                </a:lnTo>
                <a:lnTo>
                  <a:pt x="5905" y="5105"/>
                </a:lnTo>
                <a:lnTo>
                  <a:pt x="7404" y="2997"/>
                </a:lnTo>
                <a:lnTo>
                  <a:pt x="1005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205758" y="5256835"/>
            <a:ext cx="39471" cy="12331"/>
          </a:xfrm>
          <a:custGeom>
            <a:avLst/>
            <a:gdLst/>
            <a:ahLst/>
            <a:cxnLst/>
            <a:rect l="l" t="t" r="r" b="b"/>
            <a:pathLst>
              <a:path w="39471" h="12331">
                <a:moveTo>
                  <a:pt x="0" y="12331"/>
                </a:moveTo>
                <a:lnTo>
                  <a:pt x="6261" y="9512"/>
                </a:lnTo>
                <a:lnTo>
                  <a:pt x="11569" y="3644"/>
                </a:lnTo>
                <a:lnTo>
                  <a:pt x="17868" y="1943"/>
                </a:lnTo>
                <a:lnTo>
                  <a:pt x="25120" y="0"/>
                </a:lnTo>
                <a:lnTo>
                  <a:pt x="32715" y="3416"/>
                </a:lnTo>
                <a:lnTo>
                  <a:pt x="39471" y="50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239997" y="5323522"/>
            <a:ext cx="43027" cy="21742"/>
          </a:xfrm>
          <a:custGeom>
            <a:avLst/>
            <a:gdLst/>
            <a:ahLst/>
            <a:cxnLst/>
            <a:rect l="l" t="t" r="r" b="b"/>
            <a:pathLst>
              <a:path w="43027" h="21742">
                <a:moveTo>
                  <a:pt x="40665" y="21742"/>
                </a:moveTo>
                <a:lnTo>
                  <a:pt x="41097" y="17475"/>
                </a:lnTo>
                <a:lnTo>
                  <a:pt x="42646" y="13512"/>
                </a:lnTo>
                <a:lnTo>
                  <a:pt x="43027" y="9270"/>
                </a:lnTo>
                <a:lnTo>
                  <a:pt x="35877" y="9677"/>
                </a:lnTo>
                <a:lnTo>
                  <a:pt x="29514" y="10845"/>
                </a:lnTo>
                <a:lnTo>
                  <a:pt x="22745" y="8635"/>
                </a:lnTo>
                <a:lnTo>
                  <a:pt x="19316" y="7518"/>
                </a:lnTo>
                <a:lnTo>
                  <a:pt x="15494" y="7442"/>
                </a:lnTo>
                <a:lnTo>
                  <a:pt x="12077" y="6146"/>
                </a:lnTo>
                <a:lnTo>
                  <a:pt x="7823" y="4533"/>
                </a:lnTo>
                <a:lnTo>
                  <a:pt x="3721" y="218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097052" y="5395997"/>
            <a:ext cx="57581" cy="76161"/>
          </a:xfrm>
          <a:custGeom>
            <a:avLst/>
            <a:gdLst/>
            <a:ahLst/>
            <a:cxnLst/>
            <a:rect l="l" t="t" r="r" b="b"/>
            <a:pathLst>
              <a:path w="57581" h="76161">
                <a:moveTo>
                  <a:pt x="0" y="0"/>
                </a:moveTo>
                <a:lnTo>
                  <a:pt x="134" y="12597"/>
                </a:lnTo>
                <a:lnTo>
                  <a:pt x="721" y="25591"/>
                </a:lnTo>
                <a:lnTo>
                  <a:pt x="2032" y="38651"/>
                </a:lnTo>
                <a:lnTo>
                  <a:pt x="4342" y="51444"/>
                </a:lnTo>
                <a:lnTo>
                  <a:pt x="7923" y="63639"/>
                </a:lnTo>
                <a:lnTo>
                  <a:pt x="12141" y="73228"/>
                </a:lnTo>
                <a:lnTo>
                  <a:pt x="15151" y="74002"/>
                </a:lnTo>
                <a:lnTo>
                  <a:pt x="21310" y="74091"/>
                </a:lnTo>
                <a:lnTo>
                  <a:pt x="23342" y="76161"/>
                </a:lnTo>
                <a:lnTo>
                  <a:pt x="27736" y="73990"/>
                </a:lnTo>
                <a:lnTo>
                  <a:pt x="30632" y="66916"/>
                </a:lnTo>
                <a:lnTo>
                  <a:pt x="33020" y="62814"/>
                </a:lnTo>
                <a:lnTo>
                  <a:pt x="36461" y="56908"/>
                </a:lnTo>
                <a:lnTo>
                  <a:pt x="40335" y="51308"/>
                </a:lnTo>
                <a:lnTo>
                  <a:pt x="43789" y="45415"/>
                </a:lnTo>
                <a:lnTo>
                  <a:pt x="49730" y="34188"/>
                </a:lnTo>
                <a:lnTo>
                  <a:pt x="55072" y="22592"/>
                </a:lnTo>
                <a:lnTo>
                  <a:pt x="57581" y="16916"/>
                </a:lnTo>
                <a:lnTo>
                  <a:pt x="0" y="0"/>
                </a:lnTo>
                <a:close/>
              </a:path>
            </a:pathLst>
          </a:custGeom>
          <a:solidFill>
            <a:srgbClr val="FFE6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097052" y="5395997"/>
            <a:ext cx="57581" cy="76161"/>
          </a:xfrm>
          <a:custGeom>
            <a:avLst/>
            <a:gdLst/>
            <a:ahLst/>
            <a:cxnLst/>
            <a:rect l="l" t="t" r="r" b="b"/>
            <a:pathLst>
              <a:path w="57581" h="76161">
                <a:moveTo>
                  <a:pt x="0" y="0"/>
                </a:moveTo>
                <a:lnTo>
                  <a:pt x="134" y="12597"/>
                </a:lnTo>
                <a:lnTo>
                  <a:pt x="721" y="25591"/>
                </a:lnTo>
                <a:lnTo>
                  <a:pt x="2032" y="38651"/>
                </a:lnTo>
                <a:lnTo>
                  <a:pt x="4342" y="51444"/>
                </a:lnTo>
                <a:lnTo>
                  <a:pt x="7923" y="63639"/>
                </a:lnTo>
                <a:lnTo>
                  <a:pt x="12141" y="73228"/>
                </a:lnTo>
                <a:lnTo>
                  <a:pt x="15151" y="74002"/>
                </a:lnTo>
                <a:lnTo>
                  <a:pt x="21310" y="74091"/>
                </a:lnTo>
                <a:lnTo>
                  <a:pt x="23342" y="76161"/>
                </a:lnTo>
                <a:lnTo>
                  <a:pt x="27736" y="73990"/>
                </a:lnTo>
                <a:lnTo>
                  <a:pt x="30632" y="66916"/>
                </a:lnTo>
                <a:lnTo>
                  <a:pt x="33020" y="62814"/>
                </a:lnTo>
                <a:lnTo>
                  <a:pt x="36461" y="56908"/>
                </a:lnTo>
                <a:lnTo>
                  <a:pt x="40335" y="51308"/>
                </a:lnTo>
                <a:lnTo>
                  <a:pt x="43789" y="45415"/>
                </a:lnTo>
                <a:lnTo>
                  <a:pt x="49730" y="34188"/>
                </a:lnTo>
                <a:lnTo>
                  <a:pt x="55072" y="22592"/>
                </a:lnTo>
                <a:lnTo>
                  <a:pt x="57581" y="169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650921" y="5063049"/>
            <a:ext cx="566844" cy="350164"/>
          </a:xfrm>
          <a:custGeom>
            <a:avLst/>
            <a:gdLst/>
            <a:ahLst/>
            <a:cxnLst/>
            <a:rect l="l" t="t" r="r" b="b"/>
            <a:pathLst>
              <a:path w="566844" h="350164">
                <a:moveTo>
                  <a:pt x="1930" y="32226"/>
                </a:moveTo>
                <a:lnTo>
                  <a:pt x="0" y="45847"/>
                </a:lnTo>
                <a:lnTo>
                  <a:pt x="0" y="52171"/>
                </a:lnTo>
                <a:lnTo>
                  <a:pt x="711" y="60769"/>
                </a:lnTo>
                <a:lnTo>
                  <a:pt x="1841" y="66128"/>
                </a:lnTo>
                <a:lnTo>
                  <a:pt x="5562" y="77231"/>
                </a:lnTo>
                <a:lnTo>
                  <a:pt x="11277" y="91973"/>
                </a:lnTo>
                <a:lnTo>
                  <a:pt x="14643" y="101518"/>
                </a:lnTo>
                <a:lnTo>
                  <a:pt x="18756" y="113599"/>
                </a:lnTo>
                <a:lnTo>
                  <a:pt x="22791" y="125717"/>
                </a:lnTo>
                <a:lnTo>
                  <a:pt x="26807" y="137825"/>
                </a:lnTo>
                <a:lnTo>
                  <a:pt x="30863" y="149871"/>
                </a:lnTo>
                <a:lnTo>
                  <a:pt x="35018" y="161807"/>
                </a:lnTo>
                <a:lnTo>
                  <a:pt x="39331" y="173583"/>
                </a:lnTo>
                <a:lnTo>
                  <a:pt x="41817" y="179334"/>
                </a:lnTo>
                <a:lnTo>
                  <a:pt x="48447" y="190323"/>
                </a:lnTo>
                <a:lnTo>
                  <a:pt x="56471" y="200120"/>
                </a:lnTo>
                <a:lnTo>
                  <a:pt x="65328" y="209242"/>
                </a:lnTo>
                <a:lnTo>
                  <a:pt x="74460" y="218211"/>
                </a:lnTo>
                <a:lnTo>
                  <a:pt x="75344" y="219095"/>
                </a:lnTo>
                <a:lnTo>
                  <a:pt x="84264" y="227815"/>
                </a:lnTo>
                <a:lnTo>
                  <a:pt x="94284" y="235851"/>
                </a:lnTo>
                <a:lnTo>
                  <a:pt x="100774" y="240398"/>
                </a:lnTo>
                <a:lnTo>
                  <a:pt x="108496" y="243052"/>
                </a:lnTo>
                <a:lnTo>
                  <a:pt x="115341" y="247256"/>
                </a:lnTo>
                <a:lnTo>
                  <a:pt x="122831" y="251337"/>
                </a:lnTo>
                <a:lnTo>
                  <a:pt x="134437" y="256381"/>
                </a:lnTo>
                <a:lnTo>
                  <a:pt x="146510" y="260975"/>
                </a:lnTo>
                <a:lnTo>
                  <a:pt x="158483" y="265709"/>
                </a:lnTo>
                <a:lnTo>
                  <a:pt x="166503" y="268945"/>
                </a:lnTo>
                <a:lnTo>
                  <a:pt x="178407" y="273125"/>
                </a:lnTo>
                <a:lnTo>
                  <a:pt x="190093" y="276649"/>
                </a:lnTo>
                <a:lnTo>
                  <a:pt x="201885" y="279862"/>
                </a:lnTo>
                <a:lnTo>
                  <a:pt x="214112" y="283106"/>
                </a:lnTo>
                <a:lnTo>
                  <a:pt x="227101" y="286727"/>
                </a:lnTo>
                <a:lnTo>
                  <a:pt x="234639" y="288903"/>
                </a:lnTo>
                <a:lnTo>
                  <a:pt x="246563" y="292202"/>
                </a:lnTo>
                <a:lnTo>
                  <a:pt x="258372" y="295181"/>
                </a:lnTo>
                <a:lnTo>
                  <a:pt x="270429" y="297820"/>
                </a:lnTo>
                <a:lnTo>
                  <a:pt x="283100" y="300098"/>
                </a:lnTo>
                <a:lnTo>
                  <a:pt x="296748" y="301993"/>
                </a:lnTo>
                <a:lnTo>
                  <a:pt x="308157" y="303032"/>
                </a:lnTo>
                <a:lnTo>
                  <a:pt x="322209" y="303861"/>
                </a:lnTo>
                <a:lnTo>
                  <a:pt x="334162" y="304190"/>
                </a:lnTo>
                <a:lnTo>
                  <a:pt x="354794" y="304132"/>
                </a:lnTo>
                <a:lnTo>
                  <a:pt x="367601" y="305981"/>
                </a:lnTo>
                <a:lnTo>
                  <a:pt x="375348" y="307860"/>
                </a:lnTo>
                <a:lnTo>
                  <a:pt x="384441" y="311543"/>
                </a:lnTo>
                <a:lnTo>
                  <a:pt x="390906" y="315544"/>
                </a:lnTo>
                <a:lnTo>
                  <a:pt x="391533" y="315928"/>
                </a:lnTo>
                <a:lnTo>
                  <a:pt x="402675" y="322195"/>
                </a:lnTo>
                <a:lnTo>
                  <a:pt x="414448" y="327544"/>
                </a:lnTo>
                <a:lnTo>
                  <a:pt x="426402" y="331330"/>
                </a:lnTo>
                <a:lnTo>
                  <a:pt x="428039" y="331671"/>
                </a:lnTo>
                <a:lnTo>
                  <a:pt x="440398" y="332613"/>
                </a:lnTo>
                <a:lnTo>
                  <a:pt x="452818" y="334162"/>
                </a:lnTo>
                <a:lnTo>
                  <a:pt x="458216" y="335661"/>
                </a:lnTo>
                <a:lnTo>
                  <a:pt x="464413" y="341198"/>
                </a:lnTo>
                <a:lnTo>
                  <a:pt x="470103" y="340753"/>
                </a:lnTo>
                <a:lnTo>
                  <a:pt x="475337" y="344262"/>
                </a:lnTo>
                <a:lnTo>
                  <a:pt x="486917" y="348996"/>
                </a:lnTo>
                <a:lnTo>
                  <a:pt x="500011" y="350164"/>
                </a:lnTo>
                <a:lnTo>
                  <a:pt x="503275" y="349961"/>
                </a:lnTo>
                <a:lnTo>
                  <a:pt x="514629" y="345681"/>
                </a:lnTo>
                <a:lnTo>
                  <a:pt x="511073" y="342150"/>
                </a:lnTo>
                <a:lnTo>
                  <a:pt x="512762" y="343560"/>
                </a:lnTo>
                <a:lnTo>
                  <a:pt x="521573" y="345762"/>
                </a:lnTo>
                <a:lnTo>
                  <a:pt x="530032" y="342676"/>
                </a:lnTo>
                <a:lnTo>
                  <a:pt x="534756" y="336083"/>
                </a:lnTo>
                <a:lnTo>
                  <a:pt x="532358" y="327761"/>
                </a:lnTo>
                <a:lnTo>
                  <a:pt x="539457" y="334860"/>
                </a:lnTo>
                <a:lnTo>
                  <a:pt x="546747" y="331647"/>
                </a:lnTo>
                <a:lnTo>
                  <a:pt x="550189" y="329107"/>
                </a:lnTo>
                <a:lnTo>
                  <a:pt x="555637" y="325094"/>
                </a:lnTo>
                <a:lnTo>
                  <a:pt x="553910" y="316992"/>
                </a:lnTo>
                <a:lnTo>
                  <a:pt x="549986" y="312026"/>
                </a:lnTo>
                <a:lnTo>
                  <a:pt x="553173" y="314109"/>
                </a:lnTo>
                <a:lnTo>
                  <a:pt x="560590" y="314731"/>
                </a:lnTo>
                <a:lnTo>
                  <a:pt x="563816" y="312496"/>
                </a:lnTo>
                <a:lnTo>
                  <a:pt x="566662" y="309674"/>
                </a:lnTo>
                <a:lnTo>
                  <a:pt x="566844" y="300722"/>
                </a:lnTo>
                <a:lnTo>
                  <a:pt x="560709" y="291693"/>
                </a:lnTo>
                <a:lnTo>
                  <a:pt x="554278" y="284848"/>
                </a:lnTo>
                <a:lnTo>
                  <a:pt x="552782" y="283182"/>
                </a:lnTo>
                <a:lnTo>
                  <a:pt x="544606" y="273396"/>
                </a:lnTo>
                <a:lnTo>
                  <a:pt x="535918" y="263648"/>
                </a:lnTo>
                <a:lnTo>
                  <a:pt x="526186" y="255752"/>
                </a:lnTo>
                <a:lnTo>
                  <a:pt x="524307" y="254676"/>
                </a:lnTo>
                <a:lnTo>
                  <a:pt x="512471" y="250161"/>
                </a:lnTo>
                <a:lnTo>
                  <a:pt x="500380" y="246494"/>
                </a:lnTo>
                <a:lnTo>
                  <a:pt x="496227" y="245351"/>
                </a:lnTo>
                <a:lnTo>
                  <a:pt x="493014" y="244055"/>
                </a:lnTo>
                <a:lnTo>
                  <a:pt x="489292" y="242925"/>
                </a:lnTo>
                <a:lnTo>
                  <a:pt x="486335" y="242345"/>
                </a:lnTo>
                <a:lnTo>
                  <a:pt x="473817" y="240329"/>
                </a:lnTo>
                <a:lnTo>
                  <a:pt x="461225" y="238455"/>
                </a:lnTo>
                <a:lnTo>
                  <a:pt x="456395" y="237759"/>
                </a:lnTo>
                <a:lnTo>
                  <a:pt x="443933" y="236561"/>
                </a:lnTo>
                <a:lnTo>
                  <a:pt x="431065" y="235806"/>
                </a:lnTo>
                <a:lnTo>
                  <a:pt x="418147" y="235110"/>
                </a:lnTo>
                <a:lnTo>
                  <a:pt x="405536" y="234086"/>
                </a:lnTo>
                <a:lnTo>
                  <a:pt x="393386" y="231317"/>
                </a:lnTo>
                <a:lnTo>
                  <a:pt x="381475" y="226626"/>
                </a:lnTo>
                <a:lnTo>
                  <a:pt x="369671" y="221665"/>
                </a:lnTo>
                <a:lnTo>
                  <a:pt x="368251" y="221123"/>
                </a:lnTo>
                <a:lnTo>
                  <a:pt x="356365" y="216780"/>
                </a:lnTo>
                <a:lnTo>
                  <a:pt x="344373" y="212301"/>
                </a:lnTo>
                <a:lnTo>
                  <a:pt x="332740" y="207238"/>
                </a:lnTo>
                <a:lnTo>
                  <a:pt x="331814" y="206788"/>
                </a:lnTo>
                <a:lnTo>
                  <a:pt x="320182" y="201253"/>
                </a:lnTo>
                <a:lnTo>
                  <a:pt x="308627" y="195899"/>
                </a:lnTo>
                <a:lnTo>
                  <a:pt x="297140" y="190621"/>
                </a:lnTo>
                <a:lnTo>
                  <a:pt x="285711" y="185309"/>
                </a:lnTo>
                <a:lnTo>
                  <a:pt x="274332" y="179857"/>
                </a:lnTo>
                <a:lnTo>
                  <a:pt x="269867" y="177621"/>
                </a:lnTo>
                <a:lnTo>
                  <a:pt x="258618" y="171639"/>
                </a:lnTo>
                <a:lnTo>
                  <a:pt x="247530" y="165441"/>
                </a:lnTo>
                <a:lnTo>
                  <a:pt x="236485" y="159225"/>
                </a:lnTo>
                <a:lnTo>
                  <a:pt x="225361" y="153187"/>
                </a:lnTo>
                <a:lnTo>
                  <a:pt x="224541" y="152761"/>
                </a:lnTo>
                <a:lnTo>
                  <a:pt x="212916" y="147594"/>
                </a:lnTo>
                <a:lnTo>
                  <a:pt x="201129" y="143090"/>
                </a:lnTo>
                <a:lnTo>
                  <a:pt x="195033" y="140677"/>
                </a:lnTo>
                <a:lnTo>
                  <a:pt x="182168" y="135128"/>
                </a:lnTo>
                <a:lnTo>
                  <a:pt x="179832" y="131165"/>
                </a:lnTo>
                <a:lnTo>
                  <a:pt x="176009" y="129540"/>
                </a:lnTo>
                <a:lnTo>
                  <a:pt x="172364" y="126885"/>
                </a:lnTo>
                <a:lnTo>
                  <a:pt x="168490" y="125120"/>
                </a:lnTo>
                <a:lnTo>
                  <a:pt x="168174" y="115683"/>
                </a:lnTo>
                <a:lnTo>
                  <a:pt x="168339" y="102986"/>
                </a:lnTo>
                <a:lnTo>
                  <a:pt x="168902" y="90301"/>
                </a:lnTo>
                <a:lnTo>
                  <a:pt x="169557" y="77660"/>
                </a:lnTo>
                <a:lnTo>
                  <a:pt x="170316" y="66121"/>
                </a:lnTo>
                <a:lnTo>
                  <a:pt x="171365" y="51135"/>
                </a:lnTo>
                <a:lnTo>
                  <a:pt x="171730" y="37814"/>
                </a:lnTo>
                <a:lnTo>
                  <a:pt x="170522" y="29362"/>
                </a:lnTo>
                <a:lnTo>
                  <a:pt x="162775" y="22606"/>
                </a:lnTo>
                <a:lnTo>
                  <a:pt x="159308" y="21285"/>
                </a:lnTo>
                <a:lnTo>
                  <a:pt x="155867" y="19583"/>
                </a:lnTo>
                <a:lnTo>
                  <a:pt x="146715" y="15973"/>
                </a:lnTo>
                <a:lnTo>
                  <a:pt x="134452" y="11773"/>
                </a:lnTo>
                <a:lnTo>
                  <a:pt x="121935" y="8202"/>
                </a:lnTo>
                <a:lnTo>
                  <a:pt x="109270" y="5266"/>
                </a:lnTo>
                <a:lnTo>
                  <a:pt x="96563" y="2972"/>
                </a:lnTo>
                <a:lnTo>
                  <a:pt x="83919" y="1325"/>
                </a:lnTo>
                <a:lnTo>
                  <a:pt x="71444" y="332"/>
                </a:lnTo>
                <a:lnTo>
                  <a:pt x="59245" y="0"/>
                </a:lnTo>
                <a:lnTo>
                  <a:pt x="50462" y="274"/>
                </a:lnTo>
                <a:lnTo>
                  <a:pt x="37376" y="1988"/>
                </a:lnTo>
                <a:lnTo>
                  <a:pt x="25094" y="5774"/>
                </a:lnTo>
                <a:lnTo>
                  <a:pt x="14338" y="12204"/>
                </a:lnTo>
                <a:lnTo>
                  <a:pt x="6508" y="20875"/>
                </a:lnTo>
                <a:lnTo>
                  <a:pt x="1930" y="32226"/>
                </a:lnTo>
                <a:close/>
              </a:path>
            </a:pathLst>
          </a:custGeom>
          <a:solidFill>
            <a:srgbClr val="ECECE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650921" y="5063049"/>
            <a:ext cx="566844" cy="350164"/>
          </a:xfrm>
          <a:custGeom>
            <a:avLst/>
            <a:gdLst/>
            <a:ahLst/>
            <a:cxnLst/>
            <a:rect l="l" t="t" r="r" b="b"/>
            <a:pathLst>
              <a:path w="566844" h="350164">
                <a:moveTo>
                  <a:pt x="170522" y="29362"/>
                </a:moveTo>
                <a:lnTo>
                  <a:pt x="171730" y="37814"/>
                </a:lnTo>
                <a:lnTo>
                  <a:pt x="171365" y="51135"/>
                </a:lnTo>
                <a:lnTo>
                  <a:pt x="170316" y="66121"/>
                </a:lnTo>
                <a:lnTo>
                  <a:pt x="169557" y="77660"/>
                </a:lnTo>
                <a:lnTo>
                  <a:pt x="168902" y="90301"/>
                </a:lnTo>
                <a:lnTo>
                  <a:pt x="168339" y="102986"/>
                </a:lnTo>
                <a:lnTo>
                  <a:pt x="168174" y="115683"/>
                </a:lnTo>
                <a:lnTo>
                  <a:pt x="168490" y="125120"/>
                </a:lnTo>
                <a:lnTo>
                  <a:pt x="172364" y="126885"/>
                </a:lnTo>
                <a:lnTo>
                  <a:pt x="176009" y="129540"/>
                </a:lnTo>
                <a:lnTo>
                  <a:pt x="179832" y="131165"/>
                </a:lnTo>
                <a:lnTo>
                  <a:pt x="182168" y="135128"/>
                </a:lnTo>
                <a:lnTo>
                  <a:pt x="195033" y="140677"/>
                </a:lnTo>
                <a:lnTo>
                  <a:pt x="201129" y="143090"/>
                </a:lnTo>
                <a:lnTo>
                  <a:pt x="212916" y="147594"/>
                </a:lnTo>
                <a:lnTo>
                  <a:pt x="224541" y="152761"/>
                </a:lnTo>
                <a:lnTo>
                  <a:pt x="225361" y="153187"/>
                </a:lnTo>
                <a:lnTo>
                  <a:pt x="236485" y="159225"/>
                </a:lnTo>
                <a:lnTo>
                  <a:pt x="247530" y="165441"/>
                </a:lnTo>
                <a:lnTo>
                  <a:pt x="258618" y="171639"/>
                </a:lnTo>
                <a:lnTo>
                  <a:pt x="269867" y="177621"/>
                </a:lnTo>
                <a:lnTo>
                  <a:pt x="274332" y="179857"/>
                </a:lnTo>
                <a:lnTo>
                  <a:pt x="285711" y="185309"/>
                </a:lnTo>
                <a:lnTo>
                  <a:pt x="297140" y="190621"/>
                </a:lnTo>
                <a:lnTo>
                  <a:pt x="308627" y="195899"/>
                </a:lnTo>
                <a:lnTo>
                  <a:pt x="320182" y="201253"/>
                </a:lnTo>
                <a:lnTo>
                  <a:pt x="331814" y="206788"/>
                </a:lnTo>
                <a:lnTo>
                  <a:pt x="332740" y="207238"/>
                </a:lnTo>
                <a:lnTo>
                  <a:pt x="344373" y="212301"/>
                </a:lnTo>
                <a:lnTo>
                  <a:pt x="356365" y="216780"/>
                </a:lnTo>
                <a:lnTo>
                  <a:pt x="368251" y="221123"/>
                </a:lnTo>
                <a:lnTo>
                  <a:pt x="369671" y="221665"/>
                </a:lnTo>
                <a:lnTo>
                  <a:pt x="381475" y="226626"/>
                </a:lnTo>
                <a:lnTo>
                  <a:pt x="393386" y="231317"/>
                </a:lnTo>
                <a:lnTo>
                  <a:pt x="405536" y="234086"/>
                </a:lnTo>
                <a:lnTo>
                  <a:pt x="418147" y="235110"/>
                </a:lnTo>
                <a:lnTo>
                  <a:pt x="431065" y="235806"/>
                </a:lnTo>
                <a:lnTo>
                  <a:pt x="443933" y="236561"/>
                </a:lnTo>
                <a:lnTo>
                  <a:pt x="456395" y="237759"/>
                </a:lnTo>
                <a:lnTo>
                  <a:pt x="461225" y="238455"/>
                </a:lnTo>
                <a:lnTo>
                  <a:pt x="473817" y="240329"/>
                </a:lnTo>
                <a:lnTo>
                  <a:pt x="486335" y="242345"/>
                </a:lnTo>
                <a:lnTo>
                  <a:pt x="489292" y="242925"/>
                </a:lnTo>
                <a:lnTo>
                  <a:pt x="493014" y="244055"/>
                </a:lnTo>
                <a:lnTo>
                  <a:pt x="494461" y="244640"/>
                </a:lnTo>
                <a:lnTo>
                  <a:pt x="496227" y="245351"/>
                </a:lnTo>
                <a:lnTo>
                  <a:pt x="498741" y="245872"/>
                </a:lnTo>
                <a:lnTo>
                  <a:pt x="500380" y="246494"/>
                </a:lnTo>
                <a:lnTo>
                  <a:pt x="512471" y="250161"/>
                </a:lnTo>
                <a:lnTo>
                  <a:pt x="524307" y="254676"/>
                </a:lnTo>
                <a:lnTo>
                  <a:pt x="526186" y="255752"/>
                </a:lnTo>
                <a:lnTo>
                  <a:pt x="535918" y="263648"/>
                </a:lnTo>
                <a:lnTo>
                  <a:pt x="544606" y="273396"/>
                </a:lnTo>
                <a:lnTo>
                  <a:pt x="552782" y="283182"/>
                </a:lnTo>
                <a:lnTo>
                  <a:pt x="554278" y="284848"/>
                </a:lnTo>
                <a:lnTo>
                  <a:pt x="560709" y="291693"/>
                </a:lnTo>
                <a:lnTo>
                  <a:pt x="566844" y="300722"/>
                </a:lnTo>
                <a:lnTo>
                  <a:pt x="566662" y="309674"/>
                </a:lnTo>
                <a:lnTo>
                  <a:pt x="563816" y="312496"/>
                </a:lnTo>
                <a:lnTo>
                  <a:pt x="560590" y="314731"/>
                </a:lnTo>
                <a:lnTo>
                  <a:pt x="553173" y="314109"/>
                </a:lnTo>
                <a:lnTo>
                  <a:pt x="549986" y="312026"/>
                </a:lnTo>
                <a:lnTo>
                  <a:pt x="553910" y="316992"/>
                </a:lnTo>
                <a:lnTo>
                  <a:pt x="555637" y="325094"/>
                </a:lnTo>
                <a:lnTo>
                  <a:pt x="550189" y="329107"/>
                </a:lnTo>
                <a:lnTo>
                  <a:pt x="546747" y="331647"/>
                </a:lnTo>
                <a:lnTo>
                  <a:pt x="539457" y="334860"/>
                </a:lnTo>
                <a:lnTo>
                  <a:pt x="532358" y="327761"/>
                </a:lnTo>
                <a:lnTo>
                  <a:pt x="534756" y="336083"/>
                </a:lnTo>
                <a:lnTo>
                  <a:pt x="530032" y="342676"/>
                </a:lnTo>
                <a:lnTo>
                  <a:pt x="521573" y="345762"/>
                </a:lnTo>
                <a:lnTo>
                  <a:pt x="512762" y="343560"/>
                </a:lnTo>
                <a:lnTo>
                  <a:pt x="511073" y="342150"/>
                </a:lnTo>
                <a:lnTo>
                  <a:pt x="514629" y="345681"/>
                </a:lnTo>
                <a:lnTo>
                  <a:pt x="503275" y="349961"/>
                </a:lnTo>
                <a:lnTo>
                  <a:pt x="500011" y="350164"/>
                </a:lnTo>
                <a:lnTo>
                  <a:pt x="486917" y="348996"/>
                </a:lnTo>
                <a:lnTo>
                  <a:pt x="475337" y="344262"/>
                </a:lnTo>
                <a:lnTo>
                  <a:pt x="470103" y="340753"/>
                </a:lnTo>
                <a:lnTo>
                  <a:pt x="464413" y="341198"/>
                </a:lnTo>
                <a:lnTo>
                  <a:pt x="458216" y="335661"/>
                </a:lnTo>
                <a:lnTo>
                  <a:pt x="452818" y="334162"/>
                </a:lnTo>
                <a:lnTo>
                  <a:pt x="440398" y="332613"/>
                </a:lnTo>
                <a:lnTo>
                  <a:pt x="428039" y="331671"/>
                </a:lnTo>
                <a:lnTo>
                  <a:pt x="426402" y="331330"/>
                </a:lnTo>
                <a:lnTo>
                  <a:pt x="414448" y="327544"/>
                </a:lnTo>
                <a:lnTo>
                  <a:pt x="402675" y="322195"/>
                </a:lnTo>
                <a:lnTo>
                  <a:pt x="391533" y="315928"/>
                </a:lnTo>
                <a:lnTo>
                  <a:pt x="384441" y="311543"/>
                </a:lnTo>
                <a:lnTo>
                  <a:pt x="375348" y="307860"/>
                </a:lnTo>
                <a:lnTo>
                  <a:pt x="367601" y="305981"/>
                </a:lnTo>
                <a:lnTo>
                  <a:pt x="354794" y="304132"/>
                </a:lnTo>
                <a:lnTo>
                  <a:pt x="342511" y="304064"/>
                </a:lnTo>
                <a:lnTo>
                  <a:pt x="334162" y="304190"/>
                </a:lnTo>
                <a:lnTo>
                  <a:pt x="322209" y="303861"/>
                </a:lnTo>
                <a:lnTo>
                  <a:pt x="308157" y="303032"/>
                </a:lnTo>
                <a:lnTo>
                  <a:pt x="296748" y="301993"/>
                </a:lnTo>
                <a:lnTo>
                  <a:pt x="283100" y="300098"/>
                </a:lnTo>
                <a:lnTo>
                  <a:pt x="270429" y="297820"/>
                </a:lnTo>
                <a:lnTo>
                  <a:pt x="258372" y="295181"/>
                </a:lnTo>
                <a:lnTo>
                  <a:pt x="246563" y="292202"/>
                </a:lnTo>
                <a:lnTo>
                  <a:pt x="234639" y="288903"/>
                </a:lnTo>
                <a:lnTo>
                  <a:pt x="227101" y="286727"/>
                </a:lnTo>
                <a:lnTo>
                  <a:pt x="214112" y="283106"/>
                </a:lnTo>
                <a:lnTo>
                  <a:pt x="201885" y="279862"/>
                </a:lnTo>
                <a:lnTo>
                  <a:pt x="190093" y="276649"/>
                </a:lnTo>
                <a:lnTo>
                  <a:pt x="178407" y="273125"/>
                </a:lnTo>
                <a:lnTo>
                  <a:pt x="166503" y="268945"/>
                </a:lnTo>
                <a:lnTo>
                  <a:pt x="158483" y="265709"/>
                </a:lnTo>
                <a:lnTo>
                  <a:pt x="146510" y="260975"/>
                </a:lnTo>
                <a:lnTo>
                  <a:pt x="134437" y="256381"/>
                </a:lnTo>
                <a:lnTo>
                  <a:pt x="122831" y="251337"/>
                </a:lnTo>
                <a:lnTo>
                  <a:pt x="115341" y="247256"/>
                </a:lnTo>
                <a:lnTo>
                  <a:pt x="108496" y="243052"/>
                </a:lnTo>
                <a:lnTo>
                  <a:pt x="100774" y="240398"/>
                </a:lnTo>
                <a:lnTo>
                  <a:pt x="94284" y="235851"/>
                </a:lnTo>
                <a:lnTo>
                  <a:pt x="84264" y="227815"/>
                </a:lnTo>
                <a:lnTo>
                  <a:pt x="75344" y="219095"/>
                </a:lnTo>
                <a:lnTo>
                  <a:pt x="74460" y="218211"/>
                </a:lnTo>
                <a:lnTo>
                  <a:pt x="65328" y="209242"/>
                </a:lnTo>
                <a:lnTo>
                  <a:pt x="56471" y="200120"/>
                </a:lnTo>
                <a:lnTo>
                  <a:pt x="48447" y="190323"/>
                </a:lnTo>
                <a:lnTo>
                  <a:pt x="41817" y="179334"/>
                </a:lnTo>
                <a:lnTo>
                  <a:pt x="39331" y="173583"/>
                </a:lnTo>
                <a:lnTo>
                  <a:pt x="35018" y="161807"/>
                </a:lnTo>
                <a:lnTo>
                  <a:pt x="30863" y="149871"/>
                </a:lnTo>
                <a:lnTo>
                  <a:pt x="26807" y="137825"/>
                </a:lnTo>
                <a:lnTo>
                  <a:pt x="22791" y="125717"/>
                </a:lnTo>
                <a:lnTo>
                  <a:pt x="18756" y="113599"/>
                </a:lnTo>
                <a:lnTo>
                  <a:pt x="14643" y="101518"/>
                </a:lnTo>
                <a:lnTo>
                  <a:pt x="11277" y="91973"/>
                </a:lnTo>
                <a:lnTo>
                  <a:pt x="5562" y="77231"/>
                </a:lnTo>
                <a:lnTo>
                  <a:pt x="2196" y="67667"/>
                </a:lnTo>
                <a:lnTo>
                  <a:pt x="1841" y="66128"/>
                </a:lnTo>
                <a:lnTo>
                  <a:pt x="711" y="60769"/>
                </a:lnTo>
                <a:lnTo>
                  <a:pt x="0" y="52171"/>
                </a:lnTo>
                <a:lnTo>
                  <a:pt x="0" y="45847"/>
                </a:lnTo>
                <a:lnTo>
                  <a:pt x="1930" y="32226"/>
                </a:lnTo>
                <a:lnTo>
                  <a:pt x="6508" y="20875"/>
                </a:lnTo>
                <a:lnTo>
                  <a:pt x="14338" y="12204"/>
                </a:lnTo>
                <a:lnTo>
                  <a:pt x="25094" y="5774"/>
                </a:lnTo>
                <a:lnTo>
                  <a:pt x="37376" y="1988"/>
                </a:lnTo>
                <a:lnTo>
                  <a:pt x="50462" y="274"/>
                </a:lnTo>
                <a:lnTo>
                  <a:pt x="59245" y="0"/>
                </a:lnTo>
                <a:lnTo>
                  <a:pt x="71444" y="332"/>
                </a:lnTo>
                <a:lnTo>
                  <a:pt x="83919" y="1325"/>
                </a:lnTo>
                <a:lnTo>
                  <a:pt x="96563" y="2972"/>
                </a:lnTo>
                <a:lnTo>
                  <a:pt x="109270" y="5266"/>
                </a:lnTo>
                <a:lnTo>
                  <a:pt x="121935" y="8202"/>
                </a:lnTo>
                <a:lnTo>
                  <a:pt x="134452" y="11773"/>
                </a:lnTo>
                <a:lnTo>
                  <a:pt x="146715" y="15973"/>
                </a:lnTo>
                <a:lnTo>
                  <a:pt x="152514" y="18224"/>
                </a:lnTo>
                <a:lnTo>
                  <a:pt x="159308" y="21285"/>
                </a:lnTo>
                <a:lnTo>
                  <a:pt x="162775" y="22606"/>
                </a:lnTo>
                <a:lnTo>
                  <a:pt x="170522" y="293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145028" y="5332188"/>
            <a:ext cx="55791" cy="43091"/>
          </a:xfrm>
          <a:custGeom>
            <a:avLst/>
            <a:gdLst/>
            <a:ahLst/>
            <a:cxnLst/>
            <a:rect l="l" t="t" r="r" b="b"/>
            <a:pathLst>
              <a:path w="55791" h="43091">
                <a:moveTo>
                  <a:pt x="55791" y="43091"/>
                </a:moveTo>
                <a:lnTo>
                  <a:pt x="52031" y="40132"/>
                </a:lnTo>
                <a:lnTo>
                  <a:pt x="50546" y="37312"/>
                </a:lnTo>
                <a:lnTo>
                  <a:pt x="47663" y="33794"/>
                </a:lnTo>
                <a:lnTo>
                  <a:pt x="44259" y="29629"/>
                </a:lnTo>
                <a:lnTo>
                  <a:pt x="39776" y="26695"/>
                </a:lnTo>
                <a:lnTo>
                  <a:pt x="35623" y="23228"/>
                </a:lnTo>
                <a:lnTo>
                  <a:pt x="32245" y="20383"/>
                </a:lnTo>
                <a:lnTo>
                  <a:pt x="29679" y="16383"/>
                </a:lnTo>
                <a:lnTo>
                  <a:pt x="26060" y="13881"/>
                </a:lnTo>
                <a:lnTo>
                  <a:pt x="22834" y="11645"/>
                </a:lnTo>
                <a:lnTo>
                  <a:pt x="18643" y="10414"/>
                </a:lnTo>
                <a:lnTo>
                  <a:pt x="15113" y="8699"/>
                </a:lnTo>
                <a:lnTo>
                  <a:pt x="9956" y="6159"/>
                </a:lnTo>
                <a:lnTo>
                  <a:pt x="5461" y="173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138817" y="5358857"/>
            <a:ext cx="44640" cy="32232"/>
          </a:xfrm>
          <a:custGeom>
            <a:avLst/>
            <a:gdLst/>
            <a:ahLst/>
            <a:cxnLst/>
            <a:rect l="l" t="t" r="r" b="b"/>
            <a:pathLst>
              <a:path w="44640" h="32232">
                <a:moveTo>
                  <a:pt x="44640" y="32232"/>
                </a:moveTo>
                <a:lnTo>
                  <a:pt x="39814" y="28448"/>
                </a:lnTo>
                <a:lnTo>
                  <a:pt x="35890" y="23583"/>
                </a:lnTo>
                <a:lnTo>
                  <a:pt x="30962" y="20091"/>
                </a:lnTo>
                <a:lnTo>
                  <a:pt x="27101" y="17360"/>
                </a:lnTo>
                <a:lnTo>
                  <a:pt x="23088" y="14833"/>
                </a:lnTo>
                <a:lnTo>
                  <a:pt x="19265" y="12153"/>
                </a:lnTo>
                <a:lnTo>
                  <a:pt x="15278" y="9359"/>
                </a:lnTo>
                <a:lnTo>
                  <a:pt x="10934" y="7188"/>
                </a:lnTo>
                <a:lnTo>
                  <a:pt x="6934" y="4241"/>
                </a:lnTo>
                <a:lnTo>
                  <a:pt x="4991" y="2806"/>
                </a:lnTo>
                <a:lnTo>
                  <a:pt x="2781" y="0"/>
                </a:lnTo>
                <a:lnTo>
                  <a:pt x="0" y="29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128594" y="5384880"/>
            <a:ext cx="33401" cy="20320"/>
          </a:xfrm>
          <a:custGeom>
            <a:avLst/>
            <a:gdLst/>
            <a:ahLst/>
            <a:cxnLst/>
            <a:rect l="l" t="t" r="r" b="b"/>
            <a:pathLst>
              <a:path w="33400" h="20320">
                <a:moveTo>
                  <a:pt x="33400" y="20320"/>
                </a:moveTo>
                <a:lnTo>
                  <a:pt x="30860" y="18859"/>
                </a:lnTo>
                <a:lnTo>
                  <a:pt x="29260" y="17297"/>
                </a:lnTo>
                <a:lnTo>
                  <a:pt x="26835" y="15570"/>
                </a:lnTo>
                <a:lnTo>
                  <a:pt x="23990" y="13538"/>
                </a:lnTo>
                <a:lnTo>
                  <a:pt x="20307" y="12852"/>
                </a:lnTo>
                <a:lnTo>
                  <a:pt x="17373" y="10858"/>
                </a:lnTo>
                <a:lnTo>
                  <a:pt x="11937" y="7150"/>
                </a:lnTo>
                <a:lnTo>
                  <a:pt x="5905" y="2832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001610" y="5232850"/>
            <a:ext cx="137315" cy="120569"/>
          </a:xfrm>
          <a:custGeom>
            <a:avLst/>
            <a:gdLst/>
            <a:ahLst/>
            <a:cxnLst/>
            <a:rect l="l" t="t" r="r" b="b"/>
            <a:pathLst>
              <a:path w="137315" h="120569">
                <a:moveTo>
                  <a:pt x="1826" y="97554"/>
                </a:moveTo>
                <a:lnTo>
                  <a:pt x="0" y="109939"/>
                </a:lnTo>
                <a:lnTo>
                  <a:pt x="104" y="116391"/>
                </a:lnTo>
                <a:lnTo>
                  <a:pt x="5959" y="116365"/>
                </a:lnTo>
                <a:lnTo>
                  <a:pt x="11077" y="120569"/>
                </a:lnTo>
                <a:lnTo>
                  <a:pt x="17617" y="120087"/>
                </a:lnTo>
                <a:lnTo>
                  <a:pt x="17820" y="115146"/>
                </a:lnTo>
                <a:lnTo>
                  <a:pt x="25504" y="107006"/>
                </a:lnTo>
                <a:lnTo>
                  <a:pt x="28120" y="102802"/>
                </a:lnTo>
                <a:lnTo>
                  <a:pt x="31092" y="98027"/>
                </a:lnTo>
                <a:lnTo>
                  <a:pt x="33581" y="92464"/>
                </a:lnTo>
                <a:lnTo>
                  <a:pt x="37226" y="88184"/>
                </a:lnTo>
                <a:lnTo>
                  <a:pt x="45168" y="78244"/>
                </a:lnTo>
                <a:lnTo>
                  <a:pt x="53324" y="68117"/>
                </a:lnTo>
                <a:lnTo>
                  <a:pt x="62315" y="59169"/>
                </a:lnTo>
                <a:lnTo>
                  <a:pt x="66449" y="56117"/>
                </a:lnTo>
                <a:lnTo>
                  <a:pt x="71287" y="52942"/>
                </a:lnTo>
                <a:lnTo>
                  <a:pt x="76863" y="49830"/>
                </a:lnTo>
                <a:lnTo>
                  <a:pt x="81765" y="45931"/>
                </a:lnTo>
                <a:lnTo>
                  <a:pt x="86172" y="42451"/>
                </a:lnTo>
                <a:lnTo>
                  <a:pt x="89855" y="39873"/>
                </a:lnTo>
                <a:lnTo>
                  <a:pt x="95583" y="39111"/>
                </a:lnTo>
                <a:lnTo>
                  <a:pt x="108784" y="38389"/>
                </a:lnTo>
                <a:lnTo>
                  <a:pt x="122355" y="40634"/>
                </a:lnTo>
                <a:lnTo>
                  <a:pt x="132897" y="47680"/>
                </a:lnTo>
                <a:lnTo>
                  <a:pt x="135715" y="52815"/>
                </a:lnTo>
                <a:lnTo>
                  <a:pt x="137315" y="53627"/>
                </a:lnTo>
                <a:lnTo>
                  <a:pt x="135600" y="49208"/>
                </a:lnTo>
                <a:lnTo>
                  <a:pt x="132755" y="45512"/>
                </a:lnTo>
                <a:lnTo>
                  <a:pt x="129974" y="41639"/>
                </a:lnTo>
                <a:lnTo>
                  <a:pt x="126037" y="36165"/>
                </a:lnTo>
                <a:lnTo>
                  <a:pt x="124234" y="30120"/>
                </a:lnTo>
                <a:lnTo>
                  <a:pt x="121211" y="23871"/>
                </a:lnTo>
                <a:lnTo>
                  <a:pt x="114239" y="12457"/>
                </a:lnTo>
                <a:lnTo>
                  <a:pt x="104216" y="4904"/>
                </a:lnTo>
                <a:lnTo>
                  <a:pt x="101615" y="3945"/>
                </a:lnTo>
                <a:lnTo>
                  <a:pt x="89799" y="739"/>
                </a:lnTo>
                <a:lnTo>
                  <a:pt x="77581" y="0"/>
                </a:lnTo>
                <a:lnTo>
                  <a:pt x="72011" y="859"/>
                </a:lnTo>
                <a:lnTo>
                  <a:pt x="60659" y="6454"/>
                </a:lnTo>
                <a:lnTo>
                  <a:pt x="50133" y="13793"/>
                </a:lnTo>
                <a:lnTo>
                  <a:pt x="49443" y="14181"/>
                </a:lnTo>
                <a:lnTo>
                  <a:pt x="39342" y="21859"/>
                </a:lnTo>
                <a:lnTo>
                  <a:pt x="31365" y="31842"/>
                </a:lnTo>
                <a:lnTo>
                  <a:pt x="24905" y="43244"/>
                </a:lnTo>
                <a:lnTo>
                  <a:pt x="19355" y="55182"/>
                </a:lnTo>
                <a:lnTo>
                  <a:pt x="16093" y="62492"/>
                </a:lnTo>
                <a:lnTo>
                  <a:pt x="10707" y="74083"/>
                </a:lnTo>
                <a:lnTo>
                  <a:pt x="5673" y="85687"/>
                </a:lnTo>
                <a:lnTo>
                  <a:pt x="1826" y="97554"/>
                </a:lnTo>
                <a:close/>
              </a:path>
            </a:pathLst>
          </a:custGeom>
          <a:solidFill>
            <a:srgbClr val="FFE65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001610" y="5232850"/>
            <a:ext cx="137315" cy="120569"/>
          </a:xfrm>
          <a:custGeom>
            <a:avLst/>
            <a:gdLst/>
            <a:ahLst/>
            <a:cxnLst/>
            <a:rect l="l" t="t" r="r" b="b"/>
            <a:pathLst>
              <a:path w="137315" h="120569">
                <a:moveTo>
                  <a:pt x="137315" y="53627"/>
                </a:moveTo>
                <a:lnTo>
                  <a:pt x="135600" y="49208"/>
                </a:lnTo>
                <a:lnTo>
                  <a:pt x="132755" y="45512"/>
                </a:lnTo>
                <a:lnTo>
                  <a:pt x="129974" y="41639"/>
                </a:lnTo>
                <a:lnTo>
                  <a:pt x="126037" y="36165"/>
                </a:lnTo>
                <a:lnTo>
                  <a:pt x="124234" y="30120"/>
                </a:lnTo>
                <a:lnTo>
                  <a:pt x="121211" y="23871"/>
                </a:lnTo>
                <a:lnTo>
                  <a:pt x="114239" y="12457"/>
                </a:lnTo>
                <a:lnTo>
                  <a:pt x="104216" y="4904"/>
                </a:lnTo>
                <a:lnTo>
                  <a:pt x="101615" y="3945"/>
                </a:lnTo>
                <a:lnTo>
                  <a:pt x="89799" y="739"/>
                </a:lnTo>
                <a:lnTo>
                  <a:pt x="77581" y="0"/>
                </a:lnTo>
                <a:lnTo>
                  <a:pt x="72011" y="859"/>
                </a:lnTo>
                <a:lnTo>
                  <a:pt x="60659" y="6454"/>
                </a:lnTo>
                <a:lnTo>
                  <a:pt x="50133" y="13793"/>
                </a:lnTo>
                <a:lnTo>
                  <a:pt x="49443" y="14181"/>
                </a:lnTo>
                <a:lnTo>
                  <a:pt x="39342" y="21859"/>
                </a:lnTo>
                <a:lnTo>
                  <a:pt x="31365" y="31842"/>
                </a:lnTo>
                <a:lnTo>
                  <a:pt x="24905" y="43244"/>
                </a:lnTo>
                <a:lnTo>
                  <a:pt x="19355" y="55182"/>
                </a:lnTo>
                <a:lnTo>
                  <a:pt x="16093" y="62492"/>
                </a:lnTo>
                <a:lnTo>
                  <a:pt x="10707" y="74083"/>
                </a:lnTo>
                <a:lnTo>
                  <a:pt x="5673" y="85687"/>
                </a:lnTo>
                <a:lnTo>
                  <a:pt x="1826" y="97554"/>
                </a:lnTo>
                <a:lnTo>
                  <a:pt x="0" y="109939"/>
                </a:lnTo>
                <a:lnTo>
                  <a:pt x="104" y="116391"/>
                </a:lnTo>
                <a:lnTo>
                  <a:pt x="5959" y="116365"/>
                </a:lnTo>
                <a:lnTo>
                  <a:pt x="11077" y="120569"/>
                </a:lnTo>
                <a:lnTo>
                  <a:pt x="17617" y="120087"/>
                </a:lnTo>
                <a:lnTo>
                  <a:pt x="17820" y="115146"/>
                </a:lnTo>
                <a:lnTo>
                  <a:pt x="25504" y="107006"/>
                </a:lnTo>
                <a:lnTo>
                  <a:pt x="28120" y="102802"/>
                </a:lnTo>
                <a:lnTo>
                  <a:pt x="31092" y="98027"/>
                </a:lnTo>
                <a:lnTo>
                  <a:pt x="33581" y="92464"/>
                </a:lnTo>
                <a:lnTo>
                  <a:pt x="37226" y="88184"/>
                </a:lnTo>
                <a:lnTo>
                  <a:pt x="45168" y="78244"/>
                </a:lnTo>
                <a:lnTo>
                  <a:pt x="53324" y="68117"/>
                </a:lnTo>
                <a:lnTo>
                  <a:pt x="62315" y="59169"/>
                </a:lnTo>
                <a:lnTo>
                  <a:pt x="66449" y="56117"/>
                </a:lnTo>
                <a:lnTo>
                  <a:pt x="71287" y="52942"/>
                </a:lnTo>
                <a:lnTo>
                  <a:pt x="76863" y="49830"/>
                </a:lnTo>
                <a:lnTo>
                  <a:pt x="81765" y="45931"/>
                </a:lnTo>
                <a:lnTo>
                  <a:pt x="86172" y="42451"/>
                </a:lnTo>
                <a:lnTo>
                  <a:pt x="89855" y="39873"/>
                </a:lnTo>
                <a:lnTo>
                  <a:pt x="95583" y="39111"/>
                </a:lnTo>
                <a:lnTo>
                  <a:pt x="108784" y="38389"/>
                </a:lnTo>
                <a:lnTo>
                  <a:pt x="122355" y="40634"/>
                </a:lnTo>
                <a:lnTo>
                  <a:pt x="132897" y="47680"/>
                </a:lnTo>
                <a:lnTo>
                  <a:pt x="135715" y="528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063220" y="5254702"/>
            <a:ext cx="53162" cy="21704"/>
          </a:xfrm>
          <a:custGeom>
            <a:avLst/>
            <a:gdLst/>
            <a:ahLst/>
            <a:cxnLst/>
            <a:rect l="l" t="t" r="r" b="b"/>
            <a:pathLst>
              <a:path w="53162" h="21704">
                <a:moveTo>
                  <a:pt x="53162" y="5207"/>
                </a:moveTo>
                <a:lnTo>
                  <a:pt x="47980" y="0"/>
                </a:lnTo>
                <a:lnTo>
                  <a:pt x="36906" y="673"/>
                </a:lnTo>
                <a:lnTo>
                  <a:pt x="30518" y="2438"/>
                </a:lnTo>
                <a:lnTo>
                  <a:pt x="19012" y="7611"/>
                </a:lnTo>
                <a:lnTo>
                  <a:pt x="8400" y="15130"/>
                </a:lnTo>
                <a:lnTo>
                  <a:pt x="0" y="217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113156" y="5404854"/>
            <a:ext cx="8864" cy="42278"/>
          </a:xfrm>
          <a:custGeom>
            <a:avLst/>
            <a:gdLst/>
            <a:ahLst/>
            <a:cxnLst/>
            <a:rect l="l" t="t" r="r" b="b"/>
            <a:pathLst>
              <a:path w="8864" h="42278">
                <a:moveTo>
                  <a:pt x="8864" y="0"/>
                </a:moveTo>
                <a:lnTo>
                  <a:pt x="7200" y="7391"/>
                </a:lnTo>
                <a:lnTo>
                  <a:pt x="4787" y="14871"/>
                </a:lnTo>
                <a:lnTo>
                  <a:pt x="3124" y="22466"/>
                </a:lnTo>
                <a:lnTo>
                  <a:pt x="2412" y="25717"/>
                </a:lnTo>
                <a:lnTo>
                  <a:pt x="1879" y="28105"/>
                </a:lnTo>
                <a:lnTo>
                  <a:pt x="1612" y="31407"/>
                </a:lnTo>
                <a:lnTo>
                  <a:pt x="1384" y="34455"/>
                </a:lnTo>
                <a:lnTo>
                  <a:pt x="1739" y="39916"/>
                </a:lnTo>
                <a:lnTo>
                  <a:pt x="0" y="422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128708" y="5205055"/>
            <a:ext cx="87185" cy="86194"/>
          </a:xfrm>
          <a:custGeom>
            <a:avLst/>
            <a:gdLst/>
            <a:ahLst/>
            <a:cxnLst/>
            <a:rect l="l" t="t" r="r" b="b"/>
            <a:pathLst>
              <a:path w="87185" h="86194">
                <a:moveTo>
                  <a:pt x="2159" y="66471"/>
                </a:moveTo>
                <a:lnTo>
                  <a:pt x="3556" y="70599"/>
                </a:lnTo>
                <a:lnTo>
                  <a:pt x="5473" y="74168"/>
                </a:lnTo>
                <a:lnTo>
                  <a:pt x="7581" y="78105"/>
                </a:lnTo>
                <a:lnTo>
                  <a:pt x="11112" y="81407"/>
                </a:lnTo>
                <a:lnTo>
                  <a:pt x="11087" y="86194"/>
                </a:lnTo>
                <a:lnTo>
                  <a:pt x="11861" y="84493"/>
                </a:lnTo>
                <a:lnTo>
                  <a:pt x="11823" y="81508"/>
                </a:lnTo>
                <a:lnTo>
                  <a:pt x="12700" y="79997"/>
                </a:lnTo>
                <a:lnTo>
                  <a:pt x="14147" y="77444"/>
                </a:lnTo>
                <a:lnTo>
                  <a:pt x="18186" y="75438"/>
                </a:lnTo>
                <a:lnTo>
                  <a:pt x="20332" y="73418"/>
                </a:lnTo>
                <a:lnTo>
                  <a:pt x="25679" y="68389"/>
                </a:lnTo>
                <a:lnTo>
                  <a:pt x="29743" y="64109"/>
                </a:lnTo>
                <a:lnTo>
                  <a:pt x="37172" y="62522"/>
                </a:lnTo>
                <a:lnTo>
                  <a:pt x="42697" y="61341"/>
                </a:lnTo>
                <a:lnTo>
                  <a:pt x="47320" y="60274"/>
                </a:lnTo>
                <a:lnTo>
                  <a:pt x="52870" y="59372"/>
                </a:lnTo>
                <a:lnTo>
                  <a:pt x="57670" y="58585"/>
                </a:lnTo>
                <a:lnTo>
                  <a:pt x="58547" y="56959"/>
                </a:lnTo>
                <a:lnTo>
                  <a:pt x="60134" y="51930"/>
                </a:lnTo>
                <a:lnTo>
                  <a:pt x="61429" y="47879"/>
                </a:lnTo>
                <a:lnTo>
                  <a:pt x="62966" y="43459"/>
                </a:lnTo>
                <a:lnTo>
                  <a:pt x="64884" y="39954"/>
                </a:lnTo>
                <a:lnTo>
                  <a:pt x="66903" y="36283"/>
                </a:lnTo>
                <a:lnTo>
                  <a:pt x="69710" y="32867"/>
                </a:lnTo>
                <a:lnTo>
                  <a:pt x="71704" y="28651"/>
                </a:lnTo>
                <a:lnTo>
                  <a:pt x="73469" y="24904"/>
                </a:lnTo>
                <a:lnTo>
                  <a:pt x="75844" y="21894"/>
                </a:lnTo>
                <a:lnTo>
                  <a:pt x="79006" y="18910"/>
                </a:lnTo>
                <a:lnTo>
                  <a:pt x="81432" y="16598"/>
                </a:lnTo>
                <a:lnTo>
                  <a:pt x="84937" y="7467"/>
                </a:lnTo>
                <a:lnTo>
                  <a:pt x="86487" y="4749"/>
                </a:lnTo>
                <a:lnTo>
                  <a:pt x="87185" y="3543"/>
                </a:lnTo>
                <a:lnTo>
                  <a:pt x="80822" y="6908"/>
                </a:lnTo>
                <a:lnTo>
                  <a:pt x="79794" y="7150"/>
                </a:lnTo>
                <a:lnTo>
                  <a:pt x="74777" y="8356"/>
                </a:lnTo>
                <a:lnTo>
                  <a:pt x="69583" y="8407"/>
                </a:lnTo>
                <a:lnTo>
                  <a:pt x="64490" y="9347"/>
                </a:lnTo>
                <a:lnTo>
                  <a:pt x="52538" y="8329"/>
                </a:lnTo>
                <a:lnTo>
                  <a:pt x="40896" y="3711"/>
                </a:lnTo>
                <a:lnTo>
                  <a:pt x="29044" y="0"/>
                </a:lnTo>
                <a:lnTo>
                  <a:pt x="25693" y="7331"/>
                </a:lnTo>
                <a:lnTo>
                  <a:pt x="19536" y="18306"/>
                </a:lnTo>
                <a:lnTo>
                  <a:pt x="13550" y="29552"/>
                </a:lnTo>
                <a:lnTo>
                  <a:pt x="11049" y="34950"/>
                </a:lnTo>
                <a:lnTo>
                  <a:pt x="8636" y="40030"/>
                </a:lnTo>
                <a:lnTo>
                  <a:pt x="6997" y="45567"/>
                </a:lnTo>
                <a:lnTo>
                  <a:pt x="5118" y="51930"/>
                </a:lnTo>
                <a:lnTo>
                  <a:pt x="0" y="56857"/>
                </a:lnTo>
                <a:lnTo>
                  <a:pt x="546" y="64109"/>
                </a:lnTo>
                <a:lnTo>
                  <a:pt x="546" y="62903"/>
                </a:lnTo>
                <a:lnTo>
                  <a:pt x="2159" y="66471"/>
                </a:lnTo>
                <a:close/>
              </a:path>
            </a:pathLst>
          </a:custGeom>
          <a:solidFill>
            <a:srgbClr val="FFF27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128708" y="5205055"/>
            <a:ext cx="87185" cy="86194"/>
          </a:xfrm>
          <a:custGeom>
            <a:avLst/>
            <a:gdLst/>
            <a:ahLst/>
            <a:cxnLst/>
            <a:rect l="l" t="t" r="r" b="b"/>
            <a:pathLst>
              <a:path w="87185" h="86194">
                <a:moveTo>
                  <a:pt x="546" y="64109"/>
                </a:moveTo>
                <a:lnTo>
                  <a:pt x="0" y="56857"/>
                </a:lnTo>
                <a:lnTo>
                  <a:pt x="5118" y="51930"/>
                </a:lnTo>
                <a:lnTo>
                  <a:pt x="6997" y="45567"/>
                </a:lnTo>
                <a:lnTo>
                  <a:pt x="8636" y="40030"/>
                </a:lnTo>
                <a:lnTo>
                  <a:pt x="11049" y="34950"/>
                </a:lnTo>
                <a:lnTo>
                  <a:pt x="13550" y="29552"/>
                </a:lnTo>
                <a:lnTo>
                  <a:pt x="19536" y="18306"/>
                </a:lnTo>
                <a:lnTo>
                  <a:pt x="25693" y="7331"/>
                </a:lnTo>
                <a:lnTo>
                  <a:pt x="29044" y="0"/>
                </a:lnTo>
                <a:lnTo>
                  <a:pt x="40896" y="3711"/>
                </a:lnTo>
                <a:lnTo>
                  <a:pt x="52538" y="8329"/>
                </a:lnTo>
                <a:lnTo>
                  <a:pt x="64490" y="9347"/>
                </a:lnTo>
                <a:lnTo>
                  <a:pt x="69583" y="8407"/>
                </a:lnTo>
                <a:lnTo>
                  <a:pt x="74777" y="8356"/>
                </a:lnTo>
                <a:lnTo>
                  <a:pt x="79794" y="7150"/>
                </a:lnTo>
                <a:lnTo>
                  <a:pt x="80822" y="6908"/>
                </a:lnTo>
                <a:lnTo>
                  <a:pt x="87185" y="3543"/>
                </a:lnTo>
                <a:lnTo>
                  <a:pt x="86487" y="4749"/>
                </a:lnTo>
                <a:lnTo>
                  <a:pt x="84937" y="7467"/>
                </a:lnTo>
                <a:lnTo>
                  <a:pt x="81432" y="16598"/>
                </a:lnTo>
                <a:lnTo>
                  <a:pt x="79006" y="18910"/>
                </a:lnTo>
                <a:lnTo>
                  <a:pt x="75844" y="21894"/>
                </a:lnTo>
                <a:lnTo>
                  <a:pt x="73469" y="24904"/>
                </a:lnTo>
                <a:lnTo>
                  <a:pt x="71704" y="28651"/>
                </a:lnTo>
                <a:lnTo>
                  <a:pt x="69710" y="32867"/>
                </a:lnTo>
                <a:lnTo>
                  <a:pt x="66903" y="36283"/>
                </a:lnTo>
                <a:lnTo>
                  <a:pt x="64884" y="39954"/>
                </a:lnTo>
                <a:lnTo>
                  <a:pt x="62966" y="43459"/>
                </a:lnTo>
                <a:lnTo>
                  <a:pt x="61429" y="47879"/>
                </a:lnTo>
                <a:lnTo>
                  <a:pt x="60134" y="51930"/>
                </a:lnTo>
                <a:lnTo>
                  <a:pt x="58547" y="56959"/>
                </a:lnTo>
                <a:lnTo>
                  <a:pt x="57670" y="58585"/>
                </a:lnTo>
                <a:lnTo>
                  <a:pt x="52870" y="59372"/>
                </a:lnTo>
                <a:lnTo>
                  <a:pt x="47320" y="60274"/>
                </a:lnTo>
                <a:lnTo>
                  <a:pt x="42697" y="61341"/>
                </a:lnTo>
                <a:lnTo>
                  <a:pt x="37172" y="62522"/>
                </a:lnTo>
                <a:lnTo>
                  <a:pt x="29743" y="64109"/>
                </a:lnTo>
                <a:lnTo>
                  <a:pt x="25679" y="68389"/>
                </a:lnTo>
                <a:lnTo>
                  <a:pt x="20332" y="73418"/>
                </a:lnTo>
                <a:lnTo>
                  <a:pt x="18186" y="75438"/>
                </a:lnTo>
                <a:lnTo>
                  <a:pt x="14147" y="77444"/>
                </a:lnTo>
                <a:lnTo>
                  <a:pt x="12700" y="79997"/>
                </a:lnTo>
                <a:lnTo>
                  <a:pt x="11823" y="81508"/>
                </a:lnTo>
                <a:lnTo>
                  <a:pt x="11861" y="84493"/>
                </a:lnTo>
                <a:lnTo>
                  <a:pt x="11087" y="86194"/>
                </a:lnTo>
                <a:lnTo>
                  <a:pt x="11112" y="81407"/>
                </a:lnTo>
                <a:lnTo>
                  <a:pt x="7581" y="78105"/>
                </a:lnTo>
                <a:lnTo>
                  <a:pt x="5473" y="74168"/>
                </a:lnTo>
                <a:lnTo>
                  <a:pt x="3556" y="70599"/>
                </a:lnTo>
                <a:lnTo>
                  <a:pt x="2159" y="66471"/>
                </a:lnTo>
                <a:lnTo>
                  <a:pt x="546" y="629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158242" y="5198148"/>
            <a:ext cx="56991" cy="18084"/>
          </a:xfrm>
          <a:custGeom>
            <a:avLst/>
            <a:gdLst/>
            <a:ahLst/>
            <a:cxnLst/>
            <a:rect l="l" t="t" r="r" b="b"/>
            <a:pathLst>
              <a:path w="56991" h="18084">
                <a:moveTo>
                  <a:pt x="0" y="7162"/>
                </a:moveTo>
                <a:lnTo>
                  <a:pt x="1193" y="9169"/>
                </a:lnTo>
                <a:lnTo>
                  <a:pt x="4686" y="13601"/>
                </a:lnTo>
                <a:lnTo>
                  <a:pt x="11493" y="12357"/>
                </a:lnTo>
                <a:lnTo>
                  <a:pt x="16649" y="13335"/>
                </a:lnTo>
                <a:lnTo>
                  <a:pt x="22923" y="14528"/>
                </a:lnTo>
                <a:lnTo>
                  <a:pt x="29082" y="17462"/>
                </a:lnTo>
                <a:lnTo>
                  <a:pt x="35331" y="18084"/>
                </a:lnTo>
                <a:lnTo>
                  <a:pt x="47966" y="17445"/>
                </a:lnTo>
                <a:lnTo>
                  <a:pt x="56991" y="10701"/>
                </a:lnTo>
                <a:lnTo>
                  <a:pt x="56921" y="10121"/>
                </a:lnTo>
                <a:lnTo>
                  <a:pt x="56248" y="6223"/>
                </a:lnTo>
                <a:lnTo>
                  <a:pt x="44830" y="4914"/>
                </a:lnTo>
                <a:lnTo>
                  <a:pt x="41554" y="4343"/>
                </a:lnTo>
                <a:lnTo>
                  <a:pt x="34378" y="3098"/>
                </a:lnTo>
                <a:lnTo>
                  <a:pt x="27165" y="876"/>
                </a:lnTo>
                <a:lnTo>
                  <a:pt x="19951" y="0"/>
                </a:lnTo>
                <a:lnTo>
                  <a:pt x="2000" y="2413"/>
                </a:lnTo>
                <a:lnTo>
                  <a:pt x="0" y="7162"/>
                </a:lnTo>
                <a:close/>
              </a:path>
            </a:pathLst>
          </a:custGeom>
          <a:solidFill>
            <a:srgbClr val="FFF27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158242" y="5198148"/>
            <a:ext cx="56991" cy="18084"/>
          </a:xfrm>
          <a:custGeom>
            <a:avLst/>
            <a:gdLst/>
            <a:ahLst/>
            <a:cxnLst/>
            <a:rect l="l" t="t" r="r" b="b"/>
            <a:pathLst>
              <a:path w="56991" h="18084">
                <a:moveTo>
                  <a:pt x="1193" y="9169"/>
                </a:moveTo>
                <a:lnTo>
                  <a:pt x="4686" y="13601"/>
                </a:lnTo>
                <a:lnTo>
                  <a:pt x="11493" y="12357"/>
                </a:lnTo>
                <a:lnTo>
                  <a:pt x="16649" y="13335"/>
                </a:lnTo>
                <a:lnTo>
                  <a:pt x="22923" y="14528"/>
                </a:lnTo>
                <a:lnTo>
                  <a:pt x="29082" y="17462"/>
                </a:lnTo>
                <a:lnTo>
                  <a:pt x="35331" y="18084"/>
                </a:lnTo>
                <a:lnTo>
                  <a:pt x="47966" y="17445"/>
                </a:lnTo>
                <a:lnTo>
                  <a:pt x="56991" y="10701"/>
                </a:lnTo>
                <a:lnTo>
                  <a:pt x="56921" y="10121"/>
                </a:lnTo>
                <a:lnTo>
                  <a:pt x="56248" y="6223"/>
                </a:lnTo>
                <a:lnTo>
                  <a:pt x="44830" y="4914"/>
                </a:lnTo>
                <a:lnTo>
                  <a:pt x="41554" y="4343"/>
                </a:lnTo>
                <a:lnTo>
                  <a:pt x="34378" y="3098"/>
                </a:lnTo>
                <a:lnTo>
                  <a:pt x="27165" y="876"/>
                </a:lnTo>
                <a:lnTo>
                  <a:pt x="19951" y="0"/>
                </a:lnTo>
                <a:lnTo>
                  <a:pt x="2000" y="2413"/>
                </a:lnTo>
                <a:lnTo>
                  <a:pt x="0" y="7162"/>
                </a:lnTo>
                <a:lnTo>
                  <a:pt x="1193" y="916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166308" y="4589142"/>
            <a:ext cx="284152" cy="509941"/>
          </a:xfrm>
          <a:custGeom>
            <a:avLst/>
            <a:gdLst/>
            <a:ahLst/>
            <a:cxnLst/>
            <a:rect l="l" t="t" r="r" b="b"/>
            <a:pathLst>
              <a:path w="284152" h="509941">
                <a:moveTo>
                  <a:pt x="267487" y="302523"/>
                </a:moveTo>
                <a:lnTo>
                  <a:pt x="271553" y="291140"/>
                </a:lnTo>
                <a:lnTo>
                  <a:pt x="271533" y="278697"/>
                </a:lnTo>
                <a:lnTo>
                  <a:pt x="269778" y="266316"/>
                </a:lnTo>
                <a:lnTo>
                  <a:pt x="268858" y="259229"/>
                </a:lnTo>
                <a:lnTo>
                  <a:pt x="267868" y="246681"/>
                </a:lnTo>
                <a:lnTo>
                  <a:pt x="267759" y="233840"/>
                </a:lnTo>
                <a:lnTo>
                  <a:pt x="269488" y="221386"/>
                </a:lnTo>
                <a:lnTo>
                  <a:pt x="271170" y="215960"/>
                </a:lnTo>
                <a:lnTo>
                  <a:pt x="273862" y="208886"/>
                </a:lnTo>
                <a:lnTo>
                  <a:pt x="276440" y="202752"/>
                </a:lnTo>
                <a:lnTo>
                  <a:pt x="277431" y="197278"/>
                </a:lnTo>
                <a:lnTo>
                  <a:pt x="283451" y="197088"/>
                </a:lnTo>
                <a:lnTo>
                  <a:pt x="283451" y="186102"/>
                </a:lnTo>
                <a:lnTo>
                  <a:pt x="279437" y="173783"/>
                </a:lnTo>
                <a:lnTo>
                  <a:pt x="279018" y="165833"/>
                </a:lnTo>
                <a:lnTo>
                  <a:pt x="277698" y="158759"/>
                </a:lnTo>
                <a:lnTo>
                  <a:pt x="275132" y="151152"/>
                </a:lnTo>
                <a:lnTo>
                  <a:pt x="272973" y="144777"/>
                </a:lnTo>
                <a:lnTo>
                  <a:pt x="268681" y="141271"/>
                </a:lnTo>
                <a:lnTo>
                  <a:pt x="265963" y="135201"/>
                </a:lnTo>
                <a:lnTo>
                  <a:pt x="263575" y="129854"/>
                </a:lnTo>
                <a:lnTo>
                  <a:pt x="266776" y="125003"/>
                </a:lnTo>
                <a:lnTo>
                  <a:pt x="266776" y="118703"/>
                </a:lnTo>
                <a:lnTo>
                  <a:pt x="264725" y="106212"/>
                </a:lnTo>
                <a:lnTo>
                  <a:pt x="259388" y="94628"/>
                </a:lnTo>
                <a:lnTo>
                  <a:pt x="258863" y="93519"/>
                </a:lnTo>
                <a:lnTo>
                  <a:pt x="257047" y="89633"/>
                </a:lnTo>
                <a:lnTo>
                  <a:pt x="256882" y="84820"/>
                </a:lnTo>
                <a:lnTo>
                  <a:pt x="254799" y="81073"/>
                </a:lnTo>
                <a:lnTo>
                  <a:pt x="252132" y="76247"/>
                </a:lnTo>
                <a:lnTo>
                  <a:pt x="247675" y="72044"/>
                </a:lnTo>
                <a:lnTo>
                  <a:pt x="245706" y="67053"/>
                </a:lnTo>
                <a:lnTo>
                  <a:pt x="240891" y="55225"/>
                </a:lnTo>
                <a:lnTo>
                  <a:pt x="235467" y="43954"/>
                </a:lnTo>
                <a:lnTo>
                  <a:pt x="228760" y="33370"/>
                </a:lnTo>
                <a:lnTo>
                  <a:pt x="220102" y="23608"/>
                </a:lnTo>
                <a:lnTo>
                  <a:pt x="213550" y="18094"/>
                </a:lnTo>
                <a:lnTo>
                  <a:pt x="202796" y="11294"/>
                </a:lnTo>
                <a:lnTo>
                  <a:pt x="191242" y="6235"/>
                </a:lnTo>
                <a:lnTo>
                  <a:pt x="179080" y="2767"/>
                </a:lnTo>
                <a:lnTo>
                  <a:pt x="166503" y="739"/>
                </a:lnTo>
                <a:lnTo>
                  <a:pt x="153706" y="0"/>
                </a:lnTo>
                <a:lnTo>
                  <a:pt x="140880" y="399"/>
                </a:lnTo>
                <a:lnTo>
                  <a:pt x="128219" y="1788"/>
                </a:lnTo>
                <a:lnTo>
                  <a:pt x="118313" y="3514"/>
                </a:lnTo>
                <a:lnTo>
                  <a:pt x="106099" y="6486"/>
                </a:lnTo>
                <a:lnTo>
                  <a:pt x="93875" y="10397"/>
                </a:lnTo>
                <a:lnTo>
                  <a:pt x="81823" y="15076"/>
                </a:lnTo>
                <a:lnTo>
                  <a:pt x="70126" y="20355"/>
                </a:lnTo>
                <a:lnTo>
                  <a:pt x="59308" y="25879"/>
                </a:lnTo>
                <a:lnTo>
                  <a:pt x="47822" y="31866"/>
                </a:lnTo>
                <a:lnTo>
                  <a:pt x="36759" y="38324"/>
                </a:lnTo>
                <a:lnTo>
                  <a:pt x="27043" y="46420"/>
                </a:lnTo>
                <a:lnTo>
                  <a:pt x="16338" y="61697"/>
                </a:lnTo>
                <a:lnTo>
                  <a:pt x="10587" y="72917"/>
                </a:lnTo>
                <a:lnTo>
                  <a:pt x="6184" y="84413"/>
                </a:lnTo>
                <a:lnTo>
                  <a:pt x="3023" y="96297"/>
                </a:lnTo>
                <a:lnTo>
                  <a:pt x="997" y="108676"/>
                </a:lnTo>
                <a:lnTo>
                  <a:pt x="0" y="121663"/>
                </a:lnTo>
                <a:lnTo>
                  <a:pt x="37" y="138947"/>
                </a:lnTo>
                <a:lnTo>
                  <a:pt x="1759" y="151693"/>
                </a:lnTo>
                <a:lnTo>
                  <a:pt x="5786" y="164201"/>
                </a:lnTo>
                <a:lnTo>
                  <a:pt x="11836" y="175781"/>
                </a:lnTo>
                <a:lnTo>
                  <a:pt x="19100" y="185188"/>
                </a:lnTo>
                <a:lnTo>
                  <a:pt x="28244" y="194053"/>
                </a:lnTo>
                <a:lnTo>
                  <a:pt x="31356" y="199996"/>
                </a:lnTo>
                <a:lnTo>
                  <a:pt x="35829" y="211761"/>
                </a:lnTo>
                <a:lnTo>
                  <a:pt x="42600" y="222870"/>
                </a:lnTo>
                <a:lnTo>
                  <a:pt x="50245" y="233712"/>
                </a:lnTo>
                <a:lnTo>
                  <a:pt x="57341" y="244674"/>
                </a:lnTo>
                <a:lnTo>
                  <a:pt x="62466" y="256146"/>
                </a:lnTo>
                <a:lnTo>
                  <a:pt x="64198" y="266125"/>
                </a:lnTo>
                <a:lnTo>
                  <a:pt x="65283" y="276399"/>
                </a:lnTo>
                <a:lnTo>
                  <a:pt x="67304" y="290814"/>
                </a:lnTo>
                <a:lnTo>
                  <a:pt x="69121" y="305766"/>
                </a:lnTo>
                <a:lnTo>
                  <a:pt x="69596" y="317648"/>
                </a:lnTo>
                <a:lnTo>
                  <a:pt x="69278" y="320214"/>
                </a:lnTo>
                <a:lnTo>
                  <a:pt x="64896" y="331106"/>
                </a:lnTo>
                <a:lnTo>
                  <a:pt x="58406" y="338041"/>
                </a:lnTo>
                <a:lnTo>
                  <a:pt x="50285" y="347949"/>
                </a:lnTo>
                <a:lnTo>
                  <a:pt x="48755" y="350466"/>
                </a:lnTo>
                <a:lnTo>
                  <a:pt x="44900" y="361044"/>
                </a:lnTo>
                <a:lnTo>
                  <a:pt x="44794" y="371801"/>
                </a:lnTo>
                <a:lnTo>
                  <a:pt x="47487" y="382703"/>
                </a:lnTo>
                <a:lnTo>
                  <a:pt x="52028" y="393717"/>
                </a:lnTo>
                <a:lnTo>
                  <a:pt x="57465" y="404809"/>
                </a:lnTo>
                <a:lnTo>
                  <a:pt x="62848" y="415945"/>
                </a:lnTo>
                <a:lnTo>
                  <a:pt x="64045" y="418665"/>
                </a:lnTo>
                <a:lnTo>
                  <a:pt x="69192" y="430397"/>
                </a:lnTo>
                <a:lnTo>
                  <a:pt x="74955" y="441862"/>
                </a:lnTo>
                <a:lnTo>
                  <a:pt x="81808" y="452620"/>
                </a:lnTo>
                <a:lnTo>
                  <a:pt x="90228" y="462231"/>
                </a:lnTo>
                <a:lnTo>
                  <a:pt x="101104" y="470845"/>
                </a:lnTo>
                <a:lnTo>
                  <a:pt x="112188" y="477444"/>
                </a:lnTo>
                <a:lnTo>
                  <a:pt x="123986" y="483145"/>
                </a:lnTo>
                <a:lnTo>
                  <a:pt x="135971" y="488102"/>
                </a:lnTo>
                <a:lnTo>
                  <a:pt x="147700" y="492503"/>
                </a:lnTo>
                <a:lnTo>
                  <a:pt x="158529" y="496441"/>
                </a:lnTo>
                <a:lnTo>
                  <a:pt x="169881" y="500367"/>
                </a:lnTo>
                <a:lnTo>
                  <a:pt x="181606" y="503980"/>
                </a:lnTo>
                <a:lnTo>
                  <a:pt x="193555" y="506980"/>
                </a:lnTo>
                <a:lnTo>
                  <a:pt x="205579" y="509067"/>
                </a:lnTo>
                <a:lnTo>
                  <a:pt x="217528" y="509941"/>
                </a:lnTo>
                <a:lnTo>
                  <a:pt x="229253" y="509302"/>
                </a:lnTo>
                <a:lnTo>
                  <a:pt x="240606" y="506848"/>
                </a:lnTo>
                <a:lnTo>
                  <a:pt x="251435" y="502281"/>
                </a:lnTo>
                <a:lnTo>
                  <a:pt x="258635" y="497659"/>
                </a:lnTo>
                <a:lnTo>
                  <a:pt x="269209" y="488115"/>
                </a:lnTo>
                <a:lnTo>
                  <a:pt x="276596" y="477783"/>
                </a:lnTo>
                <a:lnTo>
                  <a:pt x="281248" y="466485"/>
                </a:lnTo>
                <a:lnTo>
                  <a:pt x="283616" y="454043"/>
                </a:lnTo>
                <a:lnTo>
                  <a:pt x="284152" y="440278"/>
                </a:lnTo>
                <a:lnTo>
                  <a:pt x="284098" y="437956"/>
                </a:lnTo>
                <a:lnTo>
                  <a:pt x="282724" y="425435"/>
                </a:lnTo>
                <a:lnTo>
                  <a:pt x="279696" y="413081"/>
                </a:lnTo>
                <a:lnTo>
                  <a:pt x="275511" y="400904"/>
                </a:lnTo>
                <a:lnTo>
                  <a:pt x="270667" y="388912"/>
                </a:lnTo>
                <a:lnTo>
                  <a:pt x="265661" y="377114"/>
                </a:lnTo>
                <a:lnTo>
                  <a:pt x="263270" y="371332"/>
                </a:lnTo>
                <a:lnTo>
                  <a:pt x="260832" y="365312"/>
                </a:lnTo>
                <a:lnTo>
                  <a:pt x="259435" y="355076"/>
                </a:lnTo>
                <a:lnTo>
                  <a:pt x="254063" y="350834"/>
                </a:lnTo>
                <a:lnTo>
                  <a:pt x="251256" y="348624"/>
                </a:lnTo>
                <a:lnTo>
                  <a:pt x="244208" y="359508"/>
                </a:lnTo>
                <a:lnTo>
                  <a:pt x="240626" y="358149"/>
                </a:lnTo>
                <a:lnTo>
                  <a:pt x="230280" y="349362"/>
                </a:lnTo>
                <a:lnTo>
                  <a:pt x="219842" y="336776"/>
                </a:lnTo>
                <a:lnTo>
                  <a:pt x="216077" y="331759"/>
                </a:lnTo>
                <a:lnTo>
                  <a:pt x="219085" y="320349"/>
                </a:lnTo>
                <a:lnTo>
                  <a:pt x="226826" y="314151"/>
                </a:lnTo>
                <a:lnTo>
                  <a:pt x="237378" y="311270"/>
                </a:lnTo>
                <a:lnTo>
                  <a:pt x="248818" y="309812"/>
                </a:lnTo>
                <a:lnTo>
                  <a:pt x="259225" y="307884"/>
                </a:lnTo>
                <a:lnTo>
                  <a:pt x="266674" y="303591"/>
                </a:lnTo>
                <a:lnTo>
                  <a:pt x="267487" y="302523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166232" y="4589142"/>
            <a:ext cx="284228" cy="509941"/>
          </a:xfrm>
          <a:custGeom>
            <a:avLst/>
            <a:gdLst/>
            <a:ahLst/>
            <a:cxnLst/>
            <a:rect l="l" t="t" r="r" b="b"/>
            <a:pathLst>
              <a:path w="284228" h="509941">
                <a:moveTo>
                  <a:pt x="31431" y="199996"/>
                </a:moveTo>
                <a:lnTo>
                  <a:pt x="35905" y="211761"/>
                </a:lnTo>
                <a:lnTo>
                  <a:pt x="42675" y="222870"/>
                </a:lnTo>
                <a:lnTo>
                  <a:pt x="50320" y="233712"/>
                </a:lnTo>
                <a:lnTo>
                  <a:pt x="57417" y="244674"/>
                </a:lnTo>
                <a:lnTo>
                  <a:pt x="62542" y="256146"/>
                </a:lnTo>
                <a:lnTo>
                  <a:pt x="64274" y="266125"/>
                </a:lnTo>
                <a:lnTo>
                  <a:pt x="65359" y="276399"/>
                </a:lnTo>
                <a:lnTo>
                  <a:pt x="67380" y="290814"/>
                </a:lnTo>
                <a:lnTo>
                  <a:pt x="69197" y="305766"/>
                </a:lnTo>
                <a:lnTo>
                  <a:pt x="69671" y="317648"/>
                </a:lnTo>
                <a:lnTo>
                  <a:pt x="69354" y="320214"/>
                </a:lnTo>
                <a:lnTo>
                  <a:pt x="64971" y="331106"/>
                </a:lnTo>
                <a:lnTo>
                  <a:pt x="58482" y="338041"/>
                </a:lnTo>
                <a:lnTo>
                  <a:pt x="50361" y="347949"/>
                </a:lnTo>
                <a:lnTo>
                  <a:pt x="48830" y="350466"/>
                </a:lnTo>
                <a:lnTo>
                  <a:pt x="44975" y="361044"/>
                </a:lnTo>
                <a:lnTo>
                  <a:pt x="44870" y="371801"/>
                </a:lnTo>
                <a:lnTo>
                  <a:pt x="47563" y="382703"/>
                </a:lnTo>
                <a:lnTo>
                  <a:pt x="52103" y="393717"/>
                </a:lnTo>
                <a:lnTo>
                  <a:pt x="57541" y="404809"/>
                </a:lnTo>
                <a:lnTo>
                  <a:pt x="62924" y="415945"/>
                </a:lnTo>
                <a:lnTo>
                  <a:pt x="64121" y="418665"/>
                </a:lnTo>
                <a:lnTo>
                  <a:pt x="69268" y="430397"/>
                </a:lnTo>
                <a:lnTo>
                  <a:pt x="75030" y="441862"/>
                </a:lnTo>
                <a:lnTo>
                  <a:pt x="81884" y="452620"/>
                </a:lnTo>
                <a:lnTo>
                  <a:pt x="90304" y="462231"/>
                </a:lnTo>
                <a:lnTo>
                  <a:pt x="101180" y="470845"/>
                </a:lnTo>
                <a:lnTo>
                  <a:pt x="112264" y="477444"/>
                </a:lnTo>
                <a:lnTo>
                  <a:pt x="124062" y="483145"/>
                </a:lnTo>
                <a:lnTo>
                  <a:pt x="136047" y="488102"/>
                </a:lnTo>
                <a:lnTo>
                  <a:pt x="147776" y="492503"/>
                </a:lnTo>
                <a:lnTo>
                  <a:pt x="158605" y="496441"/>
                </a:lnTo>
                <a:lnTo>
                  <a:pt x="169957" y="500367"/>
                </a:lnTo>
                <a:lnTo>
                  <a:pt x="181682" y="503980"/>
                </a:lnTo>
                <a:lnTo>
                  <a:pt x="193631" y="506980"/>
                </a:lnTo>
                <a:lnTo>
                  <a:pt x="205654" y="509067"/>
                </a:lnTo>
                <a:lnTo>
                  <a:pt x="217604" y="509941"/>
                </a:lnTo>
                <a:lnTo>
                  <a:pt x="229329" y="509302"/>
                </a:lnTo>
                <a:lnTo>
                  <a:pt x="240681" y="506848"/>
                </a:lnTo>
                <a:lnTo>
                  <a:pt x="251511" y="502281"/>
                </a:lnTo>
                <a:lnTo>
                  <a:pt x="258711" y="497659"/>
                </a:lnTo>
                <a:lnTo>
                  <a:pt x="269285" y="488115"/>
                </a:lnTo>
                <a:lnTo>
                  <a:pt x="276672" y="477783"/>
                </a:lnTo>
                <a:lnTo>
                  <a:pt x="281324" y="466485"/>
                </a:lnTo>
                <a:lnTo>
                  <a:pt x="283692" y="454043"/>
                </a:lnTo>
                <a:lnTo>
                  <a:pt x="284228" y="440278"/>
                </a:lnTo>
                <a:lnTo>
                  <a:pt x="284174" y="437956"/>
                </a:lnTo>
                <a:lnTo>
                  <a:pt x="282800" y="425435"/>
                </a:lnTo>
                <a:lnTo>
                  <a:pt x="279772" y="413081"/>
                </a:lnTo>
                <a:lnTo>
                  <a:pt x="275587" y="400904"/>
                </a:lnTo>
                <a:lnTo>
                  <a:pt x="270743" y="388912"/>
                </a:lnTo>
                <a:lnTo>
                  <a:pt x="265737" y="377114"/>
                </a:lnTo>
                <a:lnTo>
                  <a:pt x="263346" y="371332"/>
                </a:lnTo>
                <a:lnTo>
                  <a:pt x="260908" y="365312"/>
                </a:lnTo>
                <a:lnTo>
                  <a:pt x="259511" y="355076"/>
                </a:lnTo>
                <a:lnTo>
                  <a:pt x="254139" y="350834"/>
                </a:lnTo>
                <a:lnTo>
                  <a:pt x="251332" y="348624"/>
                </a:lnTo>
                <a:lnTo>
                  <a:pt x="244283" y="359508"/>
                </a:lnTo>
                <a:lnTo>
                  <a:pt x="240702" y="358149"/>
                </a:lnTo>
                <a:lnTo>
                  <a:pt x="230356" y="349362"/>
                </a:lnTo>
                <a:lnTo>
                  <a:pt x="219918" y="336776"/>
                </a:lnTo>
                <a:lnTo>
                  <a:pt x="216153" y="331759"/>
                </a:lnTo>
                <a:lnTo>
                  <a:pt x="219160" y="320349"/>
                </a:lnTo>
                <a:lnTo>
                  <a:pt x="226901" y="314151"/>
                </a:lnTo>
                <a:lnTo>
                  <a:pt x="237453" y="311270"/>
                </a:lnTo>
                <a:lnTo>
                  <a:pt x="248894" y="309812"/>
                </a:lnTo>
                <a:lnTo>
                  <a:pt x="259300" y="307884"/>
                </a:lnTo>
                <a:lnTo>
                  <a:pt x="266750" y="303591"/>
                </a:lnTo>
                <a:lnTo>
                  <a:pt x="267563" y="302523"/>
                </a:lnTo>
                <a:lnTo>
                  <a:pt x="271629" y="291140"/>
                </a:lnTo>
                <a:lnTo>
                  <a:pt x="271608" y="278697"/>
                </a:lnTo>
                <a:lnTo>
                  <a:pt x="269854" y="266316"/>
                </a:lnTo>
                <a:lnTo>
                  <a:pt x="268934" y="259229"/>
                </a:lnTo>
                <a:lnTo>
                  <a:pt x="267944" y="246681"/>
                </a:lnTo>
                <a:lnTo>
                  <a:pt x="267834" y="233840"/>
                </a:lnTo>
                <a:lnTo>
                  <a:pt x="269564" y="221386"/>
                </a:lnTo>
                <a:lnTo>
                  <a:pt x="271246" y="215960"/>
                </a:lnTo>
                <a:lnTo>
                  <a:pt x="273938" y="208886"/>
                </a:lnTo>
                <a:lnTo>
                  <a:pt x="276516" y="202752"/>
                </a:lnTo>
                <a:lnTo>
                  <a:pt x="277507" y="197278"/>
                </a:lnTo>
                <a:lnTo>
                  <a:pt x="283526" y="197088"/>
                </a:lnTo>
                <a:lnTo>
                  <a:pt x="283526" y="189646"/>
                </a:lnTo>
                <a:lnTo>
                  <a:pt x="283526" y="186102"/>
                </a:lnTo>
                <a:lnTo>
                  <a:pt x="279513" y="173783"/>
                </a:lnTo>
                <a:lnTo>
                  <a:pt x="279094" y="165833"/>
                </a:lnTo>
                <a:lnTo>
                  <a:pt x="277773" y="158759"/>
                </a:lnTo>
                <a:lnTo>
                  <a:pt x="275208" y="151152"/>
                </a:lnTo>
                <a:lnTo>
                  <a:pt x="273049" y="144777"/>
                </a:lnTo>
                <a:lnTo>
                  <a:pt x="268756" y="141271"/>
                </a:lnTo>
                <a:lnTo>
                  <a:pt x="266039" y="135201"/>
                </a:lnTo>
                <a:lnTo>
                  <a:pt x="263651" y="129854"/>
                </a:lnTo>
                <a:lnTo>
                  <a:pt x="266851" y="125003"/>
                </a:lnTo>
                <a:lnTo>
                  <a:pt x="266851" y="118703"/>
                </a:lnTo>
                <a:lnTo>
                  <a:pt x="264800" y="106212"/>
                </a:lnTo>
                <a:lnTo>
                  <a:pt x="259464" y="94628"/>
                </a:lnTo>
                <a:lnTo>
                  <a:pt x="258939" y="93519"/>
                </a:lnTo>
                <a:lnTo>
                  <a:pt x="257123" y="89633"/>
                </a:lnTo>
                <a:lnTo>
                  <a:pt x="256958" y="84820"/>
                </a:lnTo>
                <a:lnTo>
                  <a:pt x="254875" y="81073"/>
                </a:lnTo>
                <a:lnTo>
                  <a:pt x="252208" y="76247"/>
                </a:lnTo>
                <a:lnTo>
                  <a:pt x="247751" y="72044"/>
                </a:lnTo>
                <a:lnTo>
                  <a:pt x="245782" y="67053"/>
                </a:lnTo>
                <a:lnTo>
                  <a:pt x="240967" y="55225"/>
                </a:lnTo>
                <a:lnTo>
                  <a:pt x="235542" y="43954"/>
                </a:lnTo>
                <a:lnTo>
                  <a:pt x="228836" y="33370"/>
                </a:lnTo>
                <a:lnTo>
                  <a:pt x="220178" y="23608"/>
                </a:lnTo>
                <a:lnTo>
                  <a:pt x="213626" y="18094"/>
                </a:lnTo>
                <a:lnTo>
                  <a:pt x="202872" y="11294"/>
                </a:lnTo>
                <a:lnTo>
                  <a:pt x="191317" y="6235"/>
                </a:lnTo>
                <a:lnTo>
                  <a:pt x="179155" y="2767"/>
                </a:lnTo>
                <a:lnTo>
                  <a:pt x="166579" y="739"/>
                </a:lnTo>
                <a:lnTo>
                  <a:pt x="153781" y="0"/>
                </a:lnTo>
                <a:lnTo>
                  <a:pt x="140956" y="399"/>
                </a:lnTo>
                <a:lnTo>
                  <a:pt x="128295" y="1788"/>
                </a:lnTo>
                <a:lnTo>
                  <a:pt x="118388" y="3514"/>
                </a:lnTo>
                <a:lnTo>
                  <a:pt x="106175" y="6486"/>
                </a:lnTo>
                <a:lnTo>
                  <a:pt x="93951" y="10397"/>
                </a:lnTo>
                <a:lnTo>
                  <a:pt x="81898" y="15076"/>
                </a:lnTo>
                <a:lnTo>
                  <a:pt x="70202" y="20355"/>
                </a:lnTo>
                <a:lnTo>
                  <a:pt x="59384" y="25879"/>
                </a:lnTo>
                <a:lnTo>
                  <a:pt x="47898" y="31866"/>
                </a:lnTo>
                <a:lnTo>
                  <a:pt x="36835" y="38324"/>
                </a:lnTo>
                <a:lnTo>
                  <a:pt x="27118" y="46420"/>
                </a:lnTo>
                <a:lnTo>
                  <a:pt x="16414" y="61697"/>
                </a:lnTo>
                <a:lnTo>
                  <a:pt x="10663" y="72917"/>
                </a:lnTo>
                <a:lnTo>
                  <a:pt x="6260" y="84413"/>
                </a:lnTo>
                <a:lnTo>
                  <a:pt x="3099" y="96297"/>
                </a:lnTo>
                <a:lnTo>
                  <a:pt x="1073" y="108676"/>
                </a:lnTo>
                <a:lnTo>
                  <a:pt x="75" y="121663"/>
                </a:lnTo>
                <a:lnTo>
                  <a:pt x="0" y="135367"/>
                </a:lnTo>
                <a:lnTo>
                  <a:pt x="113" y="138947"/>
                </a:lnTo>
                <a:lnTo>
                  <a:pt x="1835" y="151693"/>
                </a:lnTo>
                <a:lnTo>
                  <a:pt x="5862" y="164201"/>
                </a:lnTo>
                <a:lnTo>
                  <a:pt x="11912" y="175781"/>
                </a:lnTo>
                <a:lnTo>
                  <a:pt x="19176" y="185188"/>
                </a:lnTo>
                <a:lnTo>
                  <a:pt x="28320" y="194053"/>
                </a:lnTo>
                <a:lnTo>
                  <a:pt x="31431" y="1999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529300" y="6259556"/>
            <a:ext cx="399897" cy="334674"/>
          </a:xfrm>
          <a:custGeom>
            <a:avLst/>
            <a:gdLst/>
            <a:ahLst/>
            <a:cxnLst/>
            <a:rect l="l" t="t" r="r" b="b"/>
            <a:pathLst>
              <a:path w="399897" h="334674">
                <a:moveTo>
                  <a:pt x="12" y="164007"/>
                </a:moveTo>
                <a:lnTo>
                  <a:pt x="0" y="169595"/>
                </a:lnTo>
                <a:lnTo>
                  <a:pt x="152" y="174663"/>
                </a:lnTo>
                <a:lnTo>
                  <a:pt x="812" y="180073"/>
                </a:lnTo>
                <a:lnTo>
                  <a:pt x="1943" y="189407"/>
                </a:lnTo>
                <a:lnTo>
                  <a:pt x="6972" y="194462"/>
                </a:lnTo>
                <a:lnTo>
                  <a:pt x="12636" y="201764"/>
                </a:lnTo>
                <a:lnTo>
                  <a:pt x="14256" y="203948"/>
                </a:lnTo>
                <a:lnTo>
                  <a:pt x="21636" y="214741"/>
                </a:lnTo>
                <a:lnTo>
                  <a:pt x="29883" y="224294"/>
                </a:lnTo>
                <a:lnTo>
                  <a:pt x="34688" y="227790"/>
                </a:lnTo>
                <a:lnTo>
                  <a:pt x="46394" y="234093"/>
                </a:lnTo>
                <a:lnTo>
                  <a:pt x="58204" y="238696"/>
                </a:lnTo>
                <a:lnTo>
                  <a:pt x="71069" y="241882"/>
                </a:lnTo>
                <a:lnTo>
                  <a:pt x="83540" y="244284"/>
                </a:lnTo>
                <a:lnTo>
                  <a:pt x="96906" y="244535"/>
                </a:lnTo>
                <a:lnTo>
                  <a:pt x="109194" y="245287"/>
                </a:lnTo>
                <a:lnTo>
                  <a:pt x="117462" y="247675"/>
                </a:lnTo>
                <a:lnTo>
                  <a:pt x="120764" y="258152"/>
                </a:lnTo>
                <a:lnTo>
                  <a:pt x="123405" y="265353"/>
                </a:lnTo>
                <a:lnTo>
                  <a:pt x="126288" y="273227"/>
                </a:lnTo>
                <a:lnTo>
                  <a:pt x="130213" y="278815"/>
                </a:lnTo>
                <a:lnTo>
                  <a:pt x="135686" y="285229"/>
                </a:lnTo>
                <a:lnTo>
                  <a:pt x="144277" y="294427"/>
                </a:lnTo>
                <a:lnTo>
                  <a:pt x="153922" y="302979"/>
                </a:lnTo>
                <a:lnTo>
                  <a:pt x="164396" y="310469"/>
                </a:lnTo>
                <a:lnTo>
                  <a:pt x="175639" y="316674"/>
                </a:lnTo>
                <a:lnTo>
                  <a:pt x="187591" y="321373"/>
                </a:lnTo>
                <a:lnTo>
                  <a:pt x="194171" y="323282"/>
                </a:lnTo>
                <a:lnTo>
                  <a:pt x="206527" y="326084"/>
                </a:lnTo>
                <a:lnTo>
                  <a:pt x="218784" y="328181"/>
                </a:lnTo>
                <a:lnTo>
                  <a:pt x="231190" y="330067"/>
                </a:lnTo>
                <a:lnTo>
                  <a:pt x="243992" y="332231"/>
                </a:lnTo>
                <a:lnTo>
                  <a:pt x="249360" y="333120"/>
                </a:lnTo>
                <a:lnTo>
                  <a:pt x="262018" y="334365"/>
                </a:lnTo>
                <a:lnTo>
                  <a:pt x="274834" y="334674"/>
                </a:lnTo>
                <a:lnTo>
                  <a:pt x="287464" y="334263"/>
                </a:lnTo>
                <a:lnTo>
                  <a:pt x="304866" y="333151"/>
                </a:lnTo>
                <a:lnTo>
                  <a:pt x="317491" y="331929"/>
                </a:lnTo>
                <a:lnTo>
                  <a:pt x="329336" y="330108"/>
                </a:lnTo>
                <a:lnTo>
                  <a:pt x="340783" y="327407"/>
                </a:lnTo>
                <a:lnTo>
                  <a:pt x="352214" y="323543"/>
                </a:lnTo>
                <a:lnTo>
                  <a:pt x="364011" y="318235"/>
                </a:lnTo>
                <a:lnTo>
                  <a:pt x="376554" y="311200"/>
                </a:lnTo>
                <a:lnTo>
                  <a:pt x="381251" y="307955"/>
                </a:lnTo>
                <a:lnTo>
                  <a:pt x="390257" y="298681"/>
                </a:lnTo>
                <a:lnTo>
                  <a:pt x="395895" y="287271"/>
                </a:lnTo>
                <a:lnTo>
                  <a:pt x="397433" y="274002"/>
                </a:lnTo>
                <a:lnTo>
                  <a:pt x="396887" y="263982"/>
                </a:lnTo>
                <a:lnTo>
                  <a:pt x="399897" y="263423"/>
                </a:lnTo>
                <a:lnTo>
                  <a:pt x="398157" y="253898"/>
                </a:lnTo>
                <a:lnTo>
                  <a:pt x="396007" y="241923"/>
                </a:lnTo>
                <a:lnTo>
                  <a:pt x="392936" y="230454"/>
                </a:lnTo>
                <a:lnTo>
                  <a:pt x="386880" y="218465"/>
                </a:lnTo>
                <a:lnTo>
                  <a:pt x="379678" y="208173"/>
                </a:lnTo>
                <a:lnTo>
                  <a:pt x="371370" y="199091"/>
                </a:lnTo>
                <a:lnTo>
                  <a:pt x="361010" y="191160"/>
                </a:lnTo>
                <a:lnTo>
                  <a:pt x="355602" y="187724"/>
                </a:lnTo>
                <a:lnTo>
                  <a:pt x="344790" y="180994"/>
                </a:lnTo>
                <a:lnTo>
                  <a:pt x="333773" y="174476"/>
                </a:lnTo>
                <a:lnTo>
                  <a:pt x="322541" y="168357"/>
                </a:lnTo>
                <a:lnTo>
                  <a:pt x="311087" y="162820"/>
                </a:lnTo>
                <a:lnTo>
                  <a:pt x="299402" y="158051"/>
                </a:lnTo>
                <a:lnTo>
                  <a:pt x="291688" y="155068"/>
                </a:lnTo>
                <a:lnTo>
                  <a:pt x="279963" y="150021"/>
                </a:lnTo>
                <a:lnTo>
                  <a:pt x="268372" y="144570"/>
                </a:lnTo>
                <a:lnTo>
                  <a:pt x="257060" y="138950"/>
                </a:lnTo>
                <a:lnTo>
                  <a:pt x="253317" y="137091"/>
                </a:lnTo>
                <a:lnTo>
                  <a:pt x="241933" y="131275"/>
                </a:lnTo>
                <a:lnTo>
                  <a:pt x="231444" y="124142"/>
                </a:lnTo>
                <a:lnTo>
                  <a:pt x="228628" y="121011"/>
                </a:lnTo>
                <a:lnTo>
                  <a:pt x="223362" y="110541"/>
                </a:lnTo>
                <a:lnTo>
                  <a:pt x="219172" y="96960"/>
                </a:lnTo>
                <a:lnTo>
                  <a:pt x="215679" y="82371"/>
                </a:lnTo>
                <a:lnTo>
                  <a:pt x="212505" y="68878"/>
                </a:lnTo>
                <a:lnTo>
                  <a:pt x="209270" y="58585"/>
                </a:lnTo>
                <a:lnTo>
                  <a:pt x="207253" y="52211"/>
                </a:lnTo>
                <a:lnTo>
                  <a:pt x="204533" y="39331"/>
                </a:lnTo>
                <a:lnTo>
                  <a:pt x="201992" y="24469"/>
                </a:lnTo>
                <a:lnTo>
                  <a:pt x="199645" y="10426"/>
                </a:lnTo>
                <a:lnTo>
                  <a:pt x="197510" y="0"/>
                </a:lnTo>
                <a:lnTo>
                  <a:pt x="18465" y="74891"/>
                </a:lnTo>
                <a:lnTo>
                  <a:pt x="16508" y="85465"/>
                </a:lnTo>
                <a:lnTo>
                  <a:pt x="13188" y="97760"/>
                </a:lnTo>
                <a:lnTo>
                  <a:pt x="9314" y="110042"/>
                </a:lnTo>
                <a:lnTo>
                  <a:pt x="5484" y="122286"/>
                </a:lnTo>
                <a:lnTo>
                  <a:pt x="2298" y="134467"/>
                </a:lnTo>
                <a:lnTo>
                  <a:pt x="1485" y="138674"/>
                </a:lnTo>
                <a:lnTo>
                  <a:pt x="230" y="151142"/>
                </a:lnTo>
                <a:lnTo>
                  <a:pt x="12" y="164007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529300" y="6259556"/>
            <a:ext cx="399897" cy="334674"/>
          </a:xfrm>
          <a:custGeom>
            <a:avLst/>
            <a:gdLst/>
            <a:ahLst/>
            <a:cxnLst/>
            <a:rect l="l" t="t" r="r" b="b"/>
            <a:pathLst>
              <a:path w="399897" h="334674">
                <a:moveTo>
                  <a:pt x="197510" y="0"/>
                </a:moveTo>
                <a:lnTo>
                  <a:pt x="199645" y="10426"/>
                </a:lnTo>
                <a:lnTo>
                  <a:pt x="201992" y="24469"/>
                </a:lnTo>
                <a:lnTo>
                  <a:pt x="204533" y="39331"/>
                </a:lnTo>
                <a:lnTo>
                  <a:pt x="207253" y="52211"/>
                </a:lnTo>
                <a:lnTo>
                  <a:pt x="209270" y="58585"/>
                </a:lnTo>
                <a:lnTo>
                  <a:pt x="212505" y="68878"/>
                </a:lnTo>
                <a:lnTo>
                  <a:pt x="215679" y="82371"/>
                </a:lnTo>
                <a:lnTo>
                  <a:pt x="219172" y="96960"/>
                </a:lnTo>
                <a:lnTo>
                  <a:pt x="223362" y="110541"/>
                </a:lnTo>
                <a:lnTo>
                  <a:pt x="228628" y="121011"/>
                </a:lnTo>
                <a:lnTo>
                  <a:pt x="231444" y="124142"/>
                </a:lnTo>
                <a:lnTo>
                  <a:pt x="241933" y="131275"/>
                </a:lnTo>
                <a:lnTo>
                  <a:pt x="253317" y="137091"/>
                </a:lnTo>
                <a:lnTo>
                  <a:pt x="257060" y="138950"/>
                </a:lnTo>
                <a:lnTo>
                  <a:pt x="268372" y="144570"/>
                </a:lnTo>
                <a:lnTo>
                  <a:pt x="279963" y="150021"/>
                </a:lnTo>
                <a:lnTo>
                  <a:pt x="291688" y="155068"/>
                </a:lnTo>
                <a:lnTo>
                  <a:pt x="299402" y="158051"/>
                </a:lnTo>
                <a:lnTo>
                  <a:pt x="311087" y="162820"/>
                </a:lnTo>
                <a:lnTo>
                  <a:pt x="322541" y="168357"/>
                </a:lnTo>
                <a:lnTo>
                  <a:pt x="333773" y="174476"/>
                </a:lnTo>
                <a:lnTo>
                  <a:pt x="344790" y="180994"/>
                </a:lnTo>
                <a:lnTo>
                  <a:pt x="355602" y="187724"/>
                </a:lnTo>
                <a:lnTo>
                  <a:pt x="361010" y="191160"/>
                </a:lnTo>
                <a:lnTo>
                  <a:pt x="371370" y="199091"/>
                </a:lnTo>
                <a:lnTo>
                  <a:pt x="379678" y="208173"/>
                </a:lnTo>
                <a:lnTo>
                  <a:pt x="386880" y="218465"/>
                </a:lnTo>
                <a:lnTo>
                  <a:pt x="392936" y="230454"/>
                </a:lnTo>
                <a:lnTo>
                  <a:pt x="396007" y="241923"/>
                </a:lnTo>
                <a:lnTo>
                  <a:pt x="398157" y="253898"/>
                </a:lnTo>
                <a:lnTo>
                  <a:pt x="399897" y="263423"/>
                </a:lnTo>
                <a:lnTo>
                  <a:pt x="396887" y="263982"/>
                </a:lnTo>
                <a:lnTo>
                  <a:pt x="397433" y="274002"/>
                </a:lnTo>
                <a:lnTo>
                  <a:pt x="395895" y="287271"/>
                </a:lnTo>
                <a:lnTo>
                  <a:pt x="390257" y="298681"/>
                </a:lnTo>
                <a:lnTo>
                  <a:pt x="381251" y="307955"/>
                </a:lnTo>
                <a:lnTo>
                  <a:pt x="376554" y="311200"/>
                </a:lnTo>
                <a:lnTo>
                  <a:pt x="364011" y="318235"/>
                </a:lnTo>
                <a:lnTo>
                  <a:pt x="352214" y="323543"/>
                </a:lnTo>
                <a:lnTo>
                  <a:pt x="340783" y="327407"/>
                </a:lnTo>
                <a:lnTo>
                  <a:pt x="329336" y="330108"/>
                </a:lnTo>
                <a:lnTo>
                  <a:pt x="317491" y="331929"/>
                </a:lnTo>
                <a:lnTo>
                  <a:pt x="304866" y="333151"/>
                </a:lnTo>
                <a:lnTo>
                  <a:pt x="291081" y="334057"/>
                </a:lnTo>
                <a:lnTo>
                  <a:pt x="274834" y="334674"/>
                </a:lnTo>
                <a:lnTo>
                  <a:pt x="262018" y="334365"/>
                </a:lnTo>
                <a:lnTo>
                  <a:pt x="249360" y="333120"/>
                </a:lnTo>
                <a:lnTo>
                  <a:pt x="243992" y="332231"/>
                </a:lnTo>
                <a:lnTo>
                  <a:pt x="231190" y="330067"/>
                </a:lnTo>
                <a:lnTo>
                  <a:pt x="218784" y="328181"/>
                </a:lnTo>
                <a:lnTo>
                  <a:pt x="206527" y="326084"/>
                </a:lnTo>
                <a:lnTo>
                  <a:pt x="194171" y="323282"/>
                </a:lnTo>
                <a:lnTo>
                  <a:pt x="187591" y="321373"/>
                </a:lnTo>
                <a:lnTo>
                  <a:pt x="175639" y="316674"/>
                </a:lnTo>
                <a:lnTo>
                  <a:pt x="164396" y="310469"/>
                </a:lnTo>
                <a:lnTo>
                  <a:pt x="153922" y="302979"/>
                </a:lnTo>
                <a:lnTo>
                  <a:pt x="144277" y="294427"/>
                </a:lnTo>
                <a:lnTo>
                  <a:pt x="135686" y="285229"/>
                </a:lnTo>
                <a:lnTo>
                  <a:pt x="130213" y="278815"/>
                </a:lnTo>
                <a:lnTo>
                  <a:pt x="126288" y="273227"/>
                </a:lnTo>
                <a:lnTo>
                  <a:pt x="123405" y="265353"/>
                </a:lnTo>
                <a:lnTo>
                  <a:pt x="120764" y="258152"/>
                </a:lnTo>
                <a:lnTo>
                  <a:pt x="117462" y="247675"/>
                </a:lnTo>
                <a:lnTo>
                  <a:pt x="109194" y="245287"/>
                </a:lnTo>
                <a:lnTo>
                  <a:pt x="96906" y="244535"/>
                </a:lnTo>
                <a:lnTo>
                  <a:pt x="84382" y="244436"/>
                </a:lnTo>
                <a:lnTo>
                  <a:pt x="83540" y="244284"/>
                </a:lnTo>
                <a:lnTo>
                  <a:pt x="71069" y="241882"/>
                </a:lnTo>
                <a:lnTo>
                  <a:pt x="58721" y="238860"/>
                </a:lnTo>
                <a:lnTo>
                  <a:pt x="46394" y="234093"/>
                </a:lnTo>
                <a:lnTo>
                  <a:pt x="34688" y="227790"/>
                </a:lnTo>
                <a:lnTo>
                  <a:pt x="29883" y="224294"/>
                </a:lnTo>
                <a:lnTo>
                  <a:pt x="21636" y="214741"/>
                </a:lnTo>
                <a:lnTo>
                  <a:pt x="14256" y="203948"/>
                </a:lnTo>
                <a:lnTo>
                  <a:pt x="12636" y="201764"/>
                </a:lnTo>
                <a:lnTo>
                  <a:pt x="6972" y="194462"/>
                </a:lnTo>
                <a:lnTo>
                  <a:pt x="1943" y="189407"/>
                </a:lnTo>
                <a:lnTo>
                  <a:pt x="812" y="180073"/>
                </a:lnTo>
                <a:lnTo>
                  <a:pt x="152" y="174663"/>
                </a:lnTo>
                <a:lnTo>
                  <a:pt x="0" y="169595"/>
                </a:lnTo>
                <a:lnTo>
                  <a:pt x="12" y="164007"/>
                </a:lnTo>
                <a:lnTo>
                  <a:pt x="230" y="151142"/>
                </a:lnTo>
                <a:lnTo>
                  <a:pt x="1485" y="138674"/>
                </a:lnTo>
                <a:lnTo>
                  <a:pt x="2298" y="134467"/>
                </a:lnTo>
                <a:lnTo>
                  <a:pt x="5484" y="122286"/>
                </a:lnTo>
                <a:lnTo>
                  <a:pt x="9314" y="110042"/>
                </a:lnTo>
                <a:lnTo>
                  <a:pt x="13188" y="97760"/>
                </a:lnTo>
                <a:lnTo>
                  <a:pt x="16508" y="85465"/>
                </a:lnTo>
                <a:lnTo>
                  <a:pt x="18465" y="748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028538" y="6084761"/>
            <a:ext cx="341969" cy="244881"/>
          </a:xfrm>
          <a:custGeom>
            <a:avLst/>
            <a:gdLst/>
            <a:ahLst/>
            <a:cxnLst/>
            <a:rect l="l" t="t" r="r" b="b"/>
            <a:pathLst>
              <a:path w="341969" h="244881">
                <a:moveTo>
                  <a:pt x="3262" y="147252"/>
                </a:moveTo>
                <a:lnTo>
                  <a:pt x="12386" y="156117"/>
                </a:lnTo>
                <a:lnTo>
                  <a:pt x="24686" y="163479"/>
                </a:lnTo>
                <a:lnTo>
                  <a:pt x="37476" y="169825"/>
                </a:lnTo>
                <a:lnTo>
                  <a:pt x="48145" y="175691"/>
                </a:lnTo>
                <a:lnTo>
                  <a:pt x="59247" y="182694"/>
                </a:lnTo>
                <a:lnTo>
                  <a:pt x="70533" y="187934"/>
                </a:lnTo>
                <a:lnTo>
                  <a:pt x="83122" y="190549"/>
                </a:lnTo>
                <a:lnTo>
                  <a:pt x="86461" y="190690"/>
                </a:lnTo>
                <a:lnTo>
                  <a:pt x="89522" y="182753"/>
                </a:lnTo>
                <a:lnTo>
                  <a:pt x="93878" y="176453"/>
                </a:lnTo>
                <a:lnTo>
                  <a:pt x="102882" y="179146"/>
                </a:lnTo>
                <a:lnTo>
                  <a:pt x="114707" y="185116"/>
                </a:lnTo>
                <a:lnTo>
                  <a:pt x="125108" y="193590"/>
                </a:lnTo>
                <a:lnTo>
                  <a:pt x="132549" y="200621"/>
                </a:lnTo>
                <a:lnTo>
                  <a:pt x="142418" y="208127"/>
                </a:lnTo>
                <a:lnTo>
                  <a:pt x="153510" y="214209"/>
                </a:lnTo>
                <a:lnTo>
                  <a:pt x="165175" y="219711"/>
                </a:lnTo>
                <a:lnTo>
                  <a:pt x="176763" y="225477"/>
                </a:lnTo>
                <a:lnTo>
                  <a:pt x="181597" y="228269"/>
                </a:lnTo>
                <a:lnTo>
                  <a:pt x="193729" y="234945"/>
                </a:lnTo>
                <a:lnTo>
                  <a:pt x="205338" y="239668"/>
                </a:lnTo>
                <a:lnTo>
                  <a:pt x="217003" y="242714"/>
                </a:lnTo>
                <a:lnTo>
                  <a:pt x="229302" y="244360"/>
                </a:lnTo>
                <a:lnTo>
                  <a:pt x="242815" y="244879"/>
                </a:lnTo>
                <a:lnTo>
                  <a:pt x="243649" y="244881"/>
                </a:lnTo>
                <a:lnTo>
                  <a:pt x="256297" y="244425"/>
                </a:lnTo>
                <a:lnTo>
                  <a:pt x="269229" y="243009"/>
                </a:lnTo>
                <a:lnTo>
                  <a:pt x="282188" y="240558"/>
                </a:lnTo>
                <a:lnTo>
                  <a:pt x="294919" y="236998"/>
                </a:lnTo>
                <a:lnTo>
                  <a:pt x="307164" y="232255"/>
                </a:lnTo>
                <a:lnTo>
                  <a:pt x="318667" y="226254"/>
                </a:lnTo>
                <a:lnTo>
                  <a:pt x="329173" y="218921"/>
                </a:lnTo>
                <a:lnTo>
                  <a:pt x="333743" y="214947"/>
                </a:lnTo>
                <a:lnTo>
                  <a:pt x="341580" y="204797"/>
                </a:lnTo>
                <a:lnTo>
                  <a:pt x="341969" y="193475"/>
                </a:lnTo>
                <a:lnTo>
                  <a:pt x="341096" y="188099"/>
                </a:lnTo>
                <a:lnTo>
                  <a:pt x="339458" y="174882"/>
                </a:lnTo>
                <a:lnTo>
                  <a:pt x="337724" y="163130"/>
                </a:lnTo>
                <a:lnTo>
                  <a:pt x="333293" y="151933"/>
                </a:lnTo>
                <a:lnTo>
                  <a:pt x="330885" y="148323"/>
                </a:lnTo>
                <a:lnTo>
                  <a:pt x="322434" y="138669"/>
                </a:lnTo>
                <a:lnTo>
                  <a:pt x="313083" y="131005"/>
                </a:lnTo>
                <a:lnTo>
                  <a:pt x="301983" y="123913"/>
                </a:lnTo>
                <a:lnTo>
                  <a:pt x="288717" y="116439"/>
                </a:lnTo>
                <a:lnTo>
                  <a:pt x="277432" y="110734"/>
                </a:lnTo>
                <a:lnTo>
                  <a:pt x="265907" y="105488"/>
                </a:lnTo>
                <a:lnTo>
                  <a:pt x="258025" y="102209"/>
                </a:lnTo>
                <a:lnTo>
                  <a:pt x="246143" y="97721"/>
                </a:lnTo>
                <a:lnTo>
                  <a:pt x="234265" y="92917"/>
                </a:lnTo>
                <a:lnTo>
                  <a:pt x="224942" y="87934"/>
                </a:lnTo>
                <a:lnTo>
                  <a:pt x="214344" y="80970"/>
                </a:lnTo>
                <a:lnTo>
                  <a:pt x="203676" y="73008"/>
                </a:lnTo>
                <a:lnTo>
                  <a:pt x="193986" y="63985"/>
                </a:lnTo>
                <a:lnTo>
                  <a:pt x="186320" y="53836"/>
                </a:lnTo>
                <a:lnTo>
                  <a:pt x="183210" y="47396"/>
                </a:lnTo>
                <a:lnTo>
                  <a:pt x="180281" y="35362"/>
                </a:lnTo>
                <a:lnTo>
                  <a:pt x="179467" y="23511"/>
                </a:lnTo>
                <a:lnTo>
                  <a:pt x="178789" y="11523"/>
                </a:lnTo>
                <a:lnTo>
                  <a:pt x="176555" y="0"/>
                </a:lnTo>
                <a:lnTo>
                  <a:pt x="11391" y="44958"/>
                </a:lnTo>
                <a:lnTo>
                  <a:pt x="13593" y="58326"/>
                </a:lnTo>
                <a:lnTo>
                  <a:pt x="13610" y="70328"/>
                </a:lnTo>
                <a:lnTo>
                  <a:pt x="11995" y="81751"/>
                </a:lnTo>
                <a:lnTo>
                  <a:pt x="9301" y="93378"/>
                </a:lnTo>
                <a:lnTo>
                  <a:pt x="6082" y="105996"/>
                </a:lnTo>
                <a:lnTo>
                  <a:pt x="5778" y="107238"/>
                </a:lnTo>
                <a:lnTo>
                  <a:pt x="2732" y="119553"/>
                </a:lnTo>
                <a:lnTo>
                  <a:pt x="350" y="132285"/>
                </a:lnTo>
                <a:lnTo>
                  <a:pt x="0" y="136398"/>
                </a:lnTo>
                <a:lnTo>
                  <a:pt x="3262" y="14725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028538" y="6084761"/>
            <a:ext cx="341969" cy="244881"/>
          </a:xfrm>
          <a:custGeom>
            <a:avLst/>
            <a:gdLst/>
            <a:ahLst/>
            <a:cxnLst/>
            <a:rect l="l" t="t" r="r" b="b"/>
            <a:pathLst>
              <a:path w="341969" h="244881">
                <a:moveTo>
                  <a:pt x="11391" y="44958"/>
                </a:moveTo>
                <a:lnTo>
                  <a:pt x="13593" y="58326"/>
                </a:lnTo>
                <a:lnTo>
                  <a:pt x="13610" y="70328"/>
                </a:lnTo>
                <a:lnTo>
                  <a:pt x="11995" y="81751"/>
                </a:lnTo>
                <a:lnTo>
                  <a:pt x="9301" y="93378"/>
                </a:lnTo>
                <a:lnTo>
                  <a:pt x="6082" y="105996"/>
                </a:lnTo>
                <a:lnTo>
                  <a:pt x="5778" y="107238"/>
                </a:lnTo>
                <a:lnTo>
                  <a:pt x="2732" y="119553"/>
                </a:lnTo>
                <a:lnTo>
                  <a:pt x="350" y="132285"/>
                </a:lnTo>
                <a:lnTo>
                  <a:pt x="0" y="136398"/>
                </a:lnTo>
                <a:lnTo>
                  <a:pt x="3262" y="147252"/>
                </a:lnTo>
                <a:lnTo>
                  <a:pt x="12386" y="156117"/>
                </a:lnTo>
                <a:lnTo>
                  <a:pt x="24686" y="163479"/>
                </a:lnTo>
                <a:lnTo>
                  <a:pt x="37476" y="169825"/>
                </a:lnTo>
                <a:lnTo>
                  <a:pt x="48145" y="175691"/>
                </a:lnTo>
                <a:lnTo>
                  <a:pt x="59247" y="182694"/>
                </a:lnTo>
                <a:lnTo>
                  <a:pt x="70533" y="187934"/>
                </a:lnTo>
                <a:lnTo>
                  <a:pt x="83122" y="190549"/>
                </a:lnTo>
                <a:lnTo>
                  <a:pt x="86461" y="190690"/>
                </a:lnTo>
                <a:lnTo>
                  <a:pt x="89522" y="182753"/>
                </a:lnTo>
                <a:lnTo>
                  <a:pt x="93878" y="176453"/>
                </a:lnTo>
                <a:lnTo>
                  <a:pt x="102882" y="179146"/>
                </a:lnTo>
                <a:lnTo>
                  <a:pt x="114707" y="185116"/>
                </a:lnTo>
                <a:lnTo>
                  <a:pt x="125108" y="193590"/>
                </a:lnTo>
                <a:lnTo>
                  <a:pt x="132549" y="200621"/>
                </a:lnTo>
                <a:lnTo>
                  <a:pt x="142418" y="208127"/>
                </a:lnTo>
                <a:lnTo>
                  <a:pt x="153510" y="214209"/>
                </a:lnTo>
                <a:lnTo>
                  <a:pt x="165175" y="219711"/>
                </a:lnTo>
                <a:lnTo>
                  <a:pt x="176763" y="225477"/>
                </a:lnTo>
                <a:lnTo>
                  <a:pt x="181597" y="228269"/>
                </a:lnTo>
                <a:lnTo>
                  <a:pt x="193729" y="234945"/>
                </a:lnTo>
                <a:lnTo>
                  <a:pt x="205338" y="239668"/>
                </a:lnTo>
                <a:lnTo>
                  <a:pt x="217003" y="242714"/>
                </a:lnTo>
                <a:lnTo>
                  <a:pt x="229302" y="244360"/>
                </a:lnTo>
                <a:lnTo>
                  <a:pt x="242815" y="244879"/>
                </a:lnTo>
                <a:lnTo>
                  <a:pt x="243649" y="244881"/>
                </a:lnTo>
                <a:lnTo>
                  <a:pt x="256297" y="244425"/>
                </a:lnTo>
                <a:lnTo>
                  <a:pt x="269229" y="243009"/>
                </a:lnTo>
                <a:lnTo>
                  <a:pt x="282188" y="240558"/>
                </a:lnTo>
                <a:lnTo>
                  <a:pt x="294919" y="236998"/>
                </a:lnTo>
                <a:lnTo>
                  <a:pt x="307164" y="232255"/>
                </a:lnTo>
                <a:lnTo>
                  <a:pt x="318667" y="226254"/>
                </a:lnTo>
                <a:lnTo>
                  <a:pt x="329173" y="218921"/>
                </a:lnTo>
                <a:lnTo>
                  <a:pt x="333743" y="214947"/>
                </a:lnTo>
                <a:lnTo>
                  <a:pt x="341580" y="204797"/>
                </a:lnTo>
                <a:lnTo>
                  <a:pt x="341969" y="193475"/>
                </a:lnTo>
                <a:lnTo>
                  <a:pt x="341096" y="188099"/>
                </a:lnTo>
                <a:lnTo>
                  <a:pt x="339458" y="174882"/>
                </a:lnTo>
                <a:lnTo>
                  <a:pt x="337724" y="163130"/>
                </a:lnTo>
                <a:lnTo>
                  <a:pt x="333293" y="151933"/>
                </a:lnTo>
                <a:lnTo>
                  <a:pt x="330885" y="148323"/>
                </a:lnTo>
                <a:lnTo>
                  <a:pt x="322434" y="138669"/>
                </a:lnTo>
                <a:lnTo>
                  <a:pt x="313083" y="131005"/>
                </a:lnTo>
                <a:lnTo>
                  <a:pt x="301983" y="123913"/>
                </a:lnTo>
                <a:lnTo>
                  <a:pt x="288717" y="116439"/>
                </a:lnTo>
                <a:lnTo>
                  <a:pt x="277432" y="110734"/>
                </a:lnTo>
                <a:lnTo>
                  <a:pt x="265907" y="105488"/>
                </a:lnTo>
                <a:lnTo>
                  <a:pt x="258025" y="102209"/>
                </a:lnTo>
                <a:lnTo>
                  <a:pt x="246143" y="97721"/>
                </a:lnTo>
                <a:lnTo>
                  <a:pt x="234265" y="92917"/>
                </a:lnTo>
                <a:lnTo>
                  <a:pt x="224942" y="87934"/>
                </a:lnTo>
                <a:lnTo>
                  <a:pt x="214344" y="80970"/>
                </a:lnTo>
                <a:lnTo>
                  <a:pt x="203676" y="73008"/>
                </a:lnTo>
                <a:lnTo>
                  <a:pt x="193986" y="63985"/>
                </a:lnTo>
                <a:lnTo>
                  <a:pt x="186320" y="53836"/>
                </a:lnTo>
                <a:lnTo>
                  <a:pt x="183210" y="47396"/>
                </a:lnTo>
                <a:lnTo>
                  <a:pt x="180281" y="35362"/>
                </a:lnTo>
                <a:lnTo>
                  <a:pt x="179467" y="23511"/>
                </a:lnTo>
                <a:lnTo>
                  <a:pt x="178789" y="11523"/>
                </a:lnTo>
                <a:lnTo>
                  <a:pt x="176555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116767" y="5355480"/>
            <a:ext cx="1108214" cy="1039558"/>
          </a:xfrm>
          <a:custGeom>
            <a:avLst/>
            <a:gdLst/>
            <a:ahLst/>
            <a:cxnLst/>
            <a:rect l="l" t="t" r="r" b="b"/>
            <a:pathLst>
              <a:path w="1108214" h="1039558">
                <a:moveTo>
                  <a:pt x="391142" y="864774"/>
                </a:moveTo>
                <a:lnTo>
                  <a:pt x="391672" y="877184"/>
                </a:lnTo>
                <a:lnTo>
                  <a:pt x="392580" y="890182"/>
                </a:lnTo>
                <a:lnTo>
                  <a:pt x="393744" y="903986"/>
                </a:lnTo>
                <a:lnTo>
                  <a:pt x="394088" y="908215"/>
                </a:lnTo>
                <a:lnTo>
                  <a:pt x="395282" y="924138"/>
                </a:lnTo>
                <a:lnTo>
                  <a:pt x="397138" y="938248"/>
                </a:lnTo>
                <a:lnTo>
                  <a:pt x="400487" y="945248"/>
                </a:lnTo>
                <a:lnTo>
                  <a:pt x="402859" y="951268"/>
                </a:lnTo>
                <a:lnTo>
                  <a:pt x="405726" y="964873"/>
                </a:lnTo>
                <a:lnTo>
                  <a:pt x="408690" y="982338"/>
                </a:lnTo>
                <a:lnTo>
                  <a:pt x="411313" y="999919"/>
                </a:lnTo>
                <a:lnTo>
                  <a:pt x="413157" y="1013873"/>
                </a:lnTo>
                <a:lnTo>
                  <a:pt x="413784" y="1020457"/>
                </a:lnTo>
                <a:lnTo>
                  <a:pt x="415896" y="1021110"/>
                </a:lnTo>
                <a:lnTo>
                  <a:pt x="424785" y="1029030"/>
                </a:lnTo>
                <a:lnTo>
                  <a:pt x="431310" y="1037923"/>
                </a:lnTo>
                <a:lnTo>
                  <a:pt x="440784" y="1039558"/>
                </a:lnTo>
                <a:lnTo>
                  <a:pt x="445123" y="1037813"/>
                </a:lnTo>
                <a:lnTo>
                  <a:pt x="457498" y="1031516"/>
                </a:lnTo>
                <a:lnTo>
                  <a:pt x="466985" y="1023797"/>
                </a:lnTo>
                <a:lnTo>
                  <a:pt x="470591" y="1018959"/>
                </a:lnTo>
                <a:lnTo>
                  <a:pt x="468801" y="1011707"/>
                </a:lnTo>
                <a:lnTo>
                  <a:pt x="471899" y="1007338"/>
                </a:lnTo>
                <a:lnTo>
                  <a:pt x="474808" y="1003236"/>
                </a:lnTo>
                <a:lnTo>
                  <a:pt x="478161" y="1001420"/>
                </a:lnTo>
                <a:lnTo>
                  <a:pt x="482580" y="999426"/>
                </a:lnTo>
                <a:lnTo>
                  <a:pt x="493030" y="995497"/>
                </a:lnTo>
                <a:lnTo>
                  <a:pt x="505230" y="992338"/>
                </a:lnTo>
                <a:lnTo>
                  <a:pt x="518119" y="989952"/>
                </a:lnTo>
                <a:lnTo>
                  <a:pt x="531314" y="988031"/>
                </a:lnTo>
                <a:lnTo>
                  <a:pt x="544433" y="986267"/>
                </a:lnTo>
                <a:lnTo>
                  <a:pt x="557094" y="984352"/>
                </a:lnTo>
                <a:lnTo>
                  <a:pt x="568915" y="981976"/>
                </a:lnTo>
                <a:lnTo>
                  <a:pt x="575556" y="981405"/>
                </a:lnTo>
                <a:lnTo>
                  <a:pt x="589458" y="981408"/>
                </a:lnTo>
                <a:lnTo>
                  <a:pt x="605443" y="981200"/>
                </a:lnTo>
                <a:lnTo>
                  <a:pt x="619394" y="979622"/>
                </a:lnTo>
                <a:lnTo>
                  <a:pt x="627195" y="975512"/>
                </a:lnTo>
                <a:lnTo>
                  <a:pt x="627726" y="968384"/>
                </a:lnTo>
                <a:lnTo>
                  <a:pt x="624529" y="954561"/>
                </a:lnTo>
                <a:lnTo>
                  <a:pt x="622623" y="943381"/>
                </a:lnTo>
                <a:lnTo>
                  <a:pt x="623322" y="937793"/>
                </a:lnTo>
                <a:lnTo>
                  <a:pt x="624719" y="933221"/>
                </a:lnTo>
                <a:lnTo>
                  <a:pt x="625163" y="927722"/>
                </a:lnTo>
                <a:lnTo>
                  <a:pt x="625261" y="926488"/>
                </a:lnTo>
                <a:lnTo>
                  <a:pt x="625921" y="913911"/>
                </a:lnTo>
                <a:lnTo>
                  <a:pt x="625944" y="900866"/>
                </a:lnTo>
                <a:lnTo>
                  <a:pt x="625163" y="888390"/>
                </a:lnTo>
                <a:lnTo>
                  <a:pt x="623722" y="880104"/>
                </a:lnTo>
                <a:lnTo>
                  <a:pt x="620474" y="868079"/>
                </a:lnTo>
                <a:lnTo>
                  <a:pt x="617899" y="855408"/>
                </a:lnTo>
                <a:lnTo>
                  <a:pt x="616926" y="848552"/>
                </a:lnTo>
                <a:lnTo>
                  <a:pt x="614150" y="835658"/>
                </a:lnTo>
                <a:lnTo>
                  <a:pt x="610982" y="823538"/>
                </a:lnTo>
                <a:lnTo>
                  <a:pt x="608263" y="811633"/>
                </a:lnTo>
                <a:lnTo>
                  <a:pt x="606837" y="799388"/>
                </a:lnTo>
                <a:lnTo>
                  <a:pt x="606676" y="795178"/>
                </a:lnTo>
                <a:lnTo>
                  <a:pt x="606225" y="782682"/>
                </a:lnTo>
                <a:lnTo>
                  <a:pt x="605685" y="769819"/>
                </a:lnTo>
                <a:lnTo>
                  <a:pt x="604920" y="756849"/>
                </a:lnTo>
                <a:lnTo>
                  <a:pt x="603791" y="744033"/>
                </a:lnTo>
                <a:lnTo>
                  <a:pt x="602163" y="731634"/>
                </a:lnTo>
                <a:lnTo>
                  <a:pt x="600795" y="723809"/>
                </a:lnTo>
                <a:lnTo>
                  <a:pt x="598250" y="711382"/>
                </a:lnTo>
                <a:lnTo>
                  <a:pt x="595840" y="699418"/>
                </a:lnTo>
                <a:lnTo>
                  <a:pt x="594042" y="687205"/>
                </a:lnTo>
                <a:lnTo>
                  <a:pt x="593337" y="674027"/>
                </a:lnTo>
                <a:lnTo>
                  <a:pt x="593287" y="668224"/>
                </a:lnTo>
                <a:lnTo>
                  <a:pt x="592895" y="655786"/>
                </a:lnTo>
                <a:lnTo>
                  <a:pt x="592205" y="643061"/>
                </a:lnTo>
                <a:lnTo>
                  <a:pt x="591325" y="630154"/>
                </a:lnTo>
                <a:lnTo>
                  <a:pt x="590362" y="617169"/>
                </a:lnTo>
                <a:lnTo>
                  <a:pt x="589426" y="604208"/>
                </a:lnTo>
                <a:lnTo>
                  <a:pt x="588623" y="591375"/>
                </a:lnTo>
                <a:lnTo>
                  <a:pt x="588062" y="578774"/>
                </a:lnTo>
                <a:lnTo>
                  <a:pt x="587850" y="566508"/>
                </a:lnTo>
                <a:lnTo>
                  <a:pt x="587927" y="562355"/>
                </a:lnTo>
                <a:lnTo>
                  <a:pt x="588952" y="549734"/>
                </a:lnTo>
                <a:lnTo>
                  <a:pt x="590747" y="537209"/>
                </a:lnTo>
                <a:lnTo>
                  <a:pt x="592766" y="524738"/>
                </a:lnTo>
                <a:lnTo>
                  <a:pt x="594464" y="512278"/>
                </a:lnTo>
                <a:lnTo>
                  <a:pt x="595298" y="499787"/>
                </a:lnTo>
                <a:lnTo>
                  <a:pt x="594721" y="487222"/>
                </a:lnTo>
                <a:lnTo>
                  <a:pt x="594376" y="484825"/>
                </a:lnTo>
                <a:lnTo>
                  <a:pt x="592418" y="475028"/>
                </a:lnTo>
                <a:lnTo>
                  <a:pt x="589597" y="462279"/>
                </a:lnTo>
                <a:lnTo>
                  <a:pt x="586587" y="447861"/>
                </a:lnTo>
                <a:lnTo>
                  <a:pt x="584063" y="433059"/>
                </a:lnTo>
                <a:lnTo>
                  <a:pt x="582701" y="419155"/>
                </a:lnTo>
                <a:lnTo>
                  <a:pt x="583175" y="407432"/>
                </a:lnTo>
                <a:lnTo>
                  <a:pt x="586161" y="399173"/>
                </a:lnTo>
                <a:lnTo>
                  <a:pt x="589049" y="394812"/>
                </a:lnTo>
                <a:lnTo>
                  <a:pt x="590075" y="386512"/>
                </a:lnTo>
                <a:lnTo>
                  <a:pt x="586860" y="367360"/>
                </a:lnTo>
                <a:lnTo>
                  <a:pt x="585889" y="362738"/>
                </a:lnTo>
                <a:lnTo>
                  <a:pt x="581977" y="344257"/>
                </a:lnTo>
                <a:lnTo>
                  <a:pt x="579473" y="333057"/>
                </a:lnTo>
                <a:lnTo>
                  <a:pt x="577384" y="324909"/>
                </a:lnTo>
                <a:lnTo>
                  <a:pt x="574719" y="315582"/>
                </a:lnTo>
                <a:lnTo>
                  <a:pt x="577040" y="315915"/>
                </a:lnTo>
                <a:lnTo>
                  <a:pt x="583950" y="316538"/>
                </a:lnTo>
                <a:lnTo>
                  <a:pt x="593676" y="317133"/>
                </a:lnTo>
                <a:lnTo>
                  <a:pt x="605769" y="317699"/>
                </a:lnTo>
                <a:lnTo>
                  <a:pt x="619778" y="318236"/>
                </a:lnTo>
                <a:lnTo>
                  <a:pt x="635254" y="318743"/>
                </a:lnTo>
                <a:lnTo>
                  <a:pt x="651747" y="319220"/>
                </a:lnTo>
                <a:lnTo>
                  <a:pt x="668806" y="319665"/>
                </a:lnTo>
                <a:lnTo>
                  <a:pt x="685982" y="320079"/>
                </a:lnTo>
                <a:lnTo>
                  <a:pt x="702824" y="320459"/>
                </a:lnTo>
                <a:lnTo>
                  <a:pt x="718884" y="320807"/>
                </a:lnTo>
                <a:lnTo>
                  <a:pt x="733710" y="321120"/>
                </a:lnTo>
                <a:lnTo>
                  <a:pt x="746853" y="321399"/>
                </a:lnTo>
                <a:lnTo>
                  <a:pt x="757863" y="321642"/>
                </a:lnTo>
                <a:lnTo>
                  <a:pt x="766289" y="321850"/>
                </a:lnTo>
                <a:lnTo>
                  <a:pt x="771683" y="322021"/>
                </a:lnTo>
                <a:lnTo>
                  <a:pt x="782561" y="323158"/>
                </a:lnTo>
                <a:lnTo>
                  <a:pt x="793980" y="326310"/>
                </a:lnTo>
                <a:lnTo>
                  <a:pt x="803124" y="329801"/>
                </a:lnTo>
                <a:lnTo>
                  <a:pt x="813330" y="332029"/>
                </a:lnTo>
                <a:lnTo>
                  <a:pt x="827931" y="331393"/>
                </a:lnTo>
                <a:lnTo>
                  <a:pt x="830964" y="339796"/>
                </a:lnTo>
                <a:lnTo>
                  <a:pt x="834638" y="350634"/>
                </a:lnTo>
                <a:lnTo>
                  <a:pt x="839078" y="364145"/>
                </a:lnTo>
                <a:lnTo>
                  <a:pt x="843961" y="379409"/>
                </a:lnTo>
                <a:lnTo>
                  <a:pt x="848964" y="395505"/>
                </a:lnTo>
                <a:lnTo>
                  <a:pt x="853764" y="411510"/>
                </a:lnTo>
                <a:lnTo>
                  <a:pt x="858039" y="426505"/>
                </a:lnTo>
                <a:lnTo>
                  <a:pt x="861465" y="439567"/>
                </a:lnTo>
                <a:lnTo>
                  <a:pt x="863720" y="449775"/>
                </a:lnTo>
                <a:lnTo>
                  <a:pt x="864482" y="456209"/>
                </a:lnTo>
                <a:lnTo>
                  <a:pt x="864746" y="468580"/>
                </a:lnTo>
                <a:lnTo>
                  <a:pt x="865964" y="481100"/>
                </a:lnTo>
                <a:lnTo>
                  <a:pt x="867880" y="493510"/>
                </a:lnTo>
                <a:lnTo>
                  <a:pt x="870230" y="505876"/>
                </a:lnTo>
                <a:lnTo>
                  <a:pt x="872750" y="518266"/>
                </a:lnTo>
                <a:lnTo>
                  <a:pt x="875174" y="530749"/>
                </a:lnTo>
                <a:lnTo>
                  <a:pt x="877239" y="543390"/>
                </a:lnTo>
                <a:lnTo>
                  <a:pt x="878680" y="556260"/>
                </a:lnTo>
                <a:lnTo>
                  <a:pt x="878710" y="556622"/>
                </a:lnTo>
                <a:lnTo>
                  <a:pt x="880066" y="569256"/>
                </a:lnTo>
                <a:lnTo>
                  <a:pt x="881887" y="581797"/>
                </a:lnTo>
                <a:lnTo>
                  <a:pt x="883905" y="594291"/>
                </a:lnTo>
                <a:lnTo>
                  <a:pt x="885852" y="606785"/>
                </a:lnTo>
                <a:lnTo>
                  <a:pt x="887460" y="619327"/>
                </a:lnTo>
                <a:lnTo>
                  <a:pt x="888461" y="631963"/>
                </a:lnTo>
                <a:lnTo>
                  <a:pt x="888569" y="647142"/>
                </a:lnTo>
                <a:lnTo>
                  <a:pt x="889097" y="657557"/>
                </a:lnTo>
                <a:lnTo>
                  <a:pt x="890311" y="671273"/>
                </a:lnTo>
                <a:lnTo>
                  <a:pt x="891948" y="686978"/>
                </a:lnTo>
                <a:lnTo>
                  <a:pt x="893745" y="703362"/>
                </a:lnTo>
                <a:lnTo>
                  <a:pt x="895440" y="719113"/>
                </a:lnTo>
                <a:lnTo>
                  <a:pt x="896770" y="732919"/>
                </a:lnTo>
                <a:lnTo>
                  <a:pt x="897473" y="743469"/>
                </a:lnTo>
                <a:lnTo>
                  <a:pt x="897286" y="749452"/>
                </a:lnTo>
                <a:lnTo>
                  <a:pt x="897580" y="755448"/>
                </a:lnTo>
                <a:lnTo>
                  <a:pt x="905514" y="763761"/>
                </a:lnTo>
                <a:lnTo>
                  <a:pt x="914698" y="771690"/>
                </a:lnTo>
                <a:lnTo>
                  <a:pt x="915040" y="773843"/>
                </a:lnTo>
                <a:lnTo>
                  <a:pt x="912737" y="786676"/>
                </a:lnTo>
                <a:lnTo>
                  <a:pt x="909760" y="801822"/>
                </a:lnTo>
                <a:lnTo>
                  <a:pt x="909516" y="808583"/>
                </a:lnTo>
                <a:lnTo>
                  <a:pt x="913934" y="806762"/>
                </a:lnTo>
                <a:lnTo>
                  <a:pt x="926015" y="802819"/>
                </a:lnTo>
                <a:lnTo>
                  <a:pt x="938476" y="799887"/>
                </a:lnTo>
                <a:lnTo>
                  <a:pt x="951083" y="797631"/>
                </a:lnTo>
                <a:lnTo>
                  <a:pt x="963605" y="795718"/>
                </a:lnTo>
                <a:lnTo>
                  <a:pt x="969509" y="795052"/>
                </a:lnTo>
                <a:lnTo>
                  <a:pt x="982551" y="794036"/>
                </a:lnTo>
                <a:lnTo>
                  <a:pt x="995769" y="791989"/>
                </a:lnTo>
                <a:lnTo>
                  <a:pt x="1006900" y="787247"/>
                </a:lnTo>
                <a:lnTo>
                  <a:pt x="1008850" y="785713"/>
                </a:lnTo>
                <a:lnTo>
                  <a:pt x="1016806" y="775596"/>
                </a:lnTo>
                <a:lnTo>
                  <a:pt x="1025810" y="767270"/>
                </a:lnTo>
                <a:lnTo>
                  <a:pt x="1028238" y="766410"/>
                </a:lnTo>
                <a:lnTo>
                  <a:pt x="1040331" y="765657"/>
                </a:lnTo>
                <a:lnTo>
                  <a:pt x="1053949" y="767256"/>
                </a:lnTo>
                <a:lnTo>
                  <a:pt x="1065828" y="768718"/>
                </a:lnTo>
                <a:lnTo>
                  <a:pt x="1076703" y="769264"/>
                </a:lnTo>
                <a:lnTo>
                  <a:pt x="1089779" y="768230"/>
                </a:lnTo>
                <a:lnTo>
                  <a:pt x="1100439" y="762634"/>
                </a:lnTo>
                <a:lnTo>
                  <a:pt x="1106709" y="749630"/>
                </a:lnTo>
                <a:lnTo>
                  <a:pt x="1107053" y="746234"/>
                </a:lnTo>
                <a:lnTo>
                  <a:pt x="1104540" y="734267"/>
                </a:lnTo>
                <a:lnTo>
                  <a:pt x="1099567" y="722381"/>
                </a:lnTo>
                <a:lnTo>
                  <a:pt x="1096498" y="710793"/>
                </a:lnTo>
                <a:lnTo>
                  <a:pt x="1097580" y="701372"/>
                </a:lnTo>
                <a:lnTo>
                  <a:pt x="1102692" y="690565"/>
                </a:lnTo>
                <a:lnTo>
                  <a:pt x="1107687" y="678942"/>
                </a:lnTo>
                <a:lnTo>
                  <a:pt x="1108214" y="670626"/>
                </a:lnTo>
                <a:lnTo>
                  <a:pt x="1105741" y="657957"/>
                </a:lnTo>
                <a:lnTo>
                  <a:pt x="1102645" y="646176"/>
                </a:lnTo>
                <a:lnTo>
                  <a:pt x="1102609" y="646006"/>
                </a:lnTo>
                <a:lnTo>
                  <a:pt x="1098292" y="634862"/>
                </a:lnTo>
                <a:lnTo>
                  <a:pt x="1091354" y="623504"/>
                </a:lnTo>
                <a:lnTo>
                  <a:pt x="1083658" y="612075"/>
                </a:lnTo>
                <a:lnTo>
                  <a:pt x="1077064" y="600717"/>
                </a:lnTo>
                <a:lnTo>
                  <a:pt x="1073435" y="589572"/>
                </a:lnTo>
                <a:lnTo>
                  <a:pt x="1072699" y="579455"/>
                </a:lnTo>
                <a:lnTo>
                  <a:pt x="1072891" y="566861"/>
                </a:lnTo>
                <a:lnTo>
                  <a:pt x="1073113" y="554287"/>
                </a:lnTo>
                <a:lnTo>
                  <a:pt x="1072101" y="541883"/>
                </a:lnTo>
                <a:lnTo>
                  <a:pt x="1071024" y="533355"/>
                </a:lnTo>
                <a:lnTo>
                  <a:pt x="1070528" y="521064"/>
                </a:lnTo>
                <a:lnTo>
                  <a:pt x="1070995" y="508750"/>
                </a:lnTo>
                <a:lnTo>
                  <a:pt x="1072114" y="496421"/>
                </a:lnTo>
                <a:lnTo>
                  <a:pt x="1073574" y="484085"/>
                </a:lnTo>
                <a:lnTo>
                  <a:pt x="1075062" y="471752"/>
                </a:lnTo>
                <a:lnTo>
                  <a:pt x="1076268" y="459429"/>
                </a:lnTo>
                <a:lnTo>
                  <a:pt x="1076879" y="447124"/>
                </a:lnTo>
                <a:lnTo>
                  <a:pt x="1076585" y="434847"/>
                </a:lnTo>
                <a:lnTo>
                  <a:pt x="1075073" y="422605"/>
                </a:lnTo>
                <a:lnTo>
                  <a:pt x="1074329" y="418489"/>
                </a:lnTo>
                <a:lnTo>
                  <a:pt x="1072142" y="405766"/>
                </a:lnTo>
                <a:lnTo>
                  <a:pt x="1070314" y="393460"/>
                </a:lnTo>
                <a:lnTo>
                  <a:pt x="1068922" y="381221"/>
                </a:lnTo>
                <a:lnTo>
                  <a:pt x="1068044" y="368700"/>
                </a:lnTo>
                <a:lnTo>
                  <a:pt x="1067758" y="355549"/>
                </a:lnTo>
                <a:lnTo>
                  <a:pt x="1067759" y="353450"/>
                </a:lnTo>
                <a:lnTo>
                  <a:pt x="1067513" y="340724"/>
                </a:lnTo>
                <a:lnTo>
                  <a:pt x="1066739" y="328066"/>
                </a:lnTo>
                <a:lnTo>
                  <a:pt x="1065307" y="315442"/>
                </a:lnTo>
                <a:lnTo>
                  <a:pt x="1064017" y="310763"/>
                </a:lnTo>
                <a:lnTo>
                  <a:pt x="1056350" y="300420"/>
                </a:lnTo>
                <a:lnTo>
                  <a:pt x="1047152" y="291111"/>
                </a:lnTo>
                <a:lnTo>
                  <a:pt x="1042155" y="279527"/>
                </a:lnTo>
                <a:lnTo>
                  <a:pt x="1041856" y="275300"/>
                </a:lnTo>
                <a:lnTo>
                  <a:pt x="1040979" y="262790"/>
                </a:lnTo>
                <a:lnTo>
                  <a:pt x="1040140" y="249851"/>
                </a:lnTo>
                <a:lnTo>
                  <a:pt x="1039429" y="236802"/>
                </a:lnTo>
                <a:lnTo>
                  <a:pt x="1038936" y="223964"/>
                </a:lnTo>
                <a:lnTo>
                  <a:pt x="1038751" y="211658"/>
                </a:lnTo>
                <a:lnTo>
                  <a:pt x="1038500" y="206346"/>
                </a:lnTo>
                <a:lnTo>
                  <a:pt x="1035520" y="194443"/>
                </a:lnTo>
                <a:lnTo>
                  <a:pt x="1031011" y="184264"/>
                </a:lnTo>
                <a:lnTo>
                  <a:pt x="1027296" y="170827"/>
                </a:lnTo>
                <a:lnTo>
                  <a:pt x="1021780" y="157834"/>
                </a:lnTo>
                <a:lnTo>
                  <a:pt x="1013494" y="145646"/>
                </a:lnTo>
                <a:lnTo>
                  <a:pt x="1004070" y="134559"/>
                </a:lnTo>
                <a:lnTo>
                  <a:pt x="995635" y="127076"/>
                </a:lnTo>
                <a:lnTo>
                  <a:pt x="989785" y="123174"/>
                </a:lnTo>
                <a:lnTo>
                  <a:pt x="978891" y="116224"/>
                </a:lnTo>
                <a:lnTo>
                  <a:pt x="970052" y="111384"/>
                </a:lnTo>
                <a:lnTo>
                  <a:pt x="960125" y="106919"/>
                </a:lnTo>
                <a:lnTo>
                  <a:pt x="945965" y="101092"/>
                </a:lnTo>
                <a:lnTo>
                  <a:pt x="939132" y="98557"/>
                </a:lnTo>
                <a:lnTo>
                  <a:pt x="926780" y="95464"/>
                </a:lnTo>
                <a:lnTo>
                  <a:pt x="915970" y="94388"/>
                </a:lnTo>
                <a:lnTo>
                  <a:pt x="905482" y="94193"/>
                </a:lnTo>
                <a:lnTo>
                  <a:pt x="894094" y="93741"/>
                </a:lnTo>
                <a:lnTo>
                  <a:pt x="880585" y="91897"/>
                </a:lnTo>
                <a:lnTo>
                  <a:pt x="873509" y="90688"/>
                </a:lnTo>
                <a:lnTo>
                  <a:pt x="861263" y="89259"/>
                </a:lnTo>
                <a:lnTo>
                  <a:pt x="848736" y="88413"/>
                </a:lnTo>
                <a:lnTo>
                  <a:pt x="836017" y="87935"/>
                </a:lnTo>
                <a:lnTo>
                  <a:pt x="823195" y="87608"/>
                </a:lnTo>
                <a:lnTo>
                  <a:pt x="810359" y="87218"/>
                </a:lnTo>
                <a:lnTo>
                  <a:pt x="797599" y="86547"/>
                </a:lnTo>
                <a:lnTo>
                  <a:pt x="785005" y="85382"/>
                </a:lnTo>
                <a:lnTo>
                  <a:pt x="771872" y="83258"/>
                </a:lnTo>
                <a:lnTo>
                  <a:pt x="759438" y="80664"/>
                </a:lnTo>
                <a:lnTo>
                  <a:pt x="747028" y="78243"/>
                </a:lnTo>
                <a:lnTo>
                  <a:pt x="734459" y="76695"/>
                </a:lnTo>
                <a:lnTo>
                  <a:pt x="725098" y="76296"/>
                </a:lnTo>
                <a:lnTo>
                  <a:pt x="699749" y="76086"/>
                </a:lnTo>
                <a:lnTo>
                  <a:pt x="687177" y="75298"/>
                </a:lnTo>
                <a:lnTo>
                  <a:pt x="677593" y="73873"/>
                </a:lnTo>
                <a:lnTo>
                  <a:pt x="665290" y="71031"/>
                </a:lnTo>
                <a:lnTo>
                  <a:pt x="652994" y="67390"/>
                </a:lnTo>
                <a:lnTo>
                  <a:pt x="640697" y="63309"/>
                </a:lnTo>
                <a:lnTo>
                  <a:pt x="628388" y="59151"/>
                </a:lnTo>
                <a:lnTo>
                  <a:pt x="616058" y="55278"/>
                </a:lnTo>
                <a:lnTo>
                  <a:pt x="603697" y="52051"/>
                </a:lnTo>
                <a:lnTo>
                  <a:pt x="591297" y="49832"/>
                </a:lnTo>
                <a:lnTo>
                  <a:pt x="578846" y="48983"/>
                </a:lnTo>
                <a:lnTo>
                  <a:pt x="572921" y="49019"/>
                </a:lnTo>
                <a:lnTo>
                  <a:pt x="560233" y="49279"/>
                </a:lnTo>
                <a:lnTo>
                  <a:pt x="547190" y="49421"/>
                </a:lnTo>
                <a:lnTo>
                  <a:pt x="534183" y="49001"/>
                </a:lnTo>
                <a:lnTo>
                  <a:pt x="521601" y="47573"/>
                </a:lnTo>
                <a:lnTo>
                  <a:pt x="509834" y="44691"/>
                </a:lnTo>
                <a:lnTo>
                  <a:pt x="282047" y="0"/>
                </a:lnTo>
                <a:lnTo>
                  <a:pt x="266913" y="2103"/>
                </a:lnTo>
                <a:lnTo>
                  <a:pt x="254516" y="4612"/>
                </a:lnTo>
                <a:lnTo>
                  <a:pt x="242130" y="7720"/>
                </a:lnTo>
                <a:lnTo>
                  <a:pt x="229779" y="11324"/>
                </a:lnTo>
                <a:lnTo>
                  <a:pt x="217488" y="15321"/>
                </a:lnTo>
                <a:lnTo>
                  <a:pt x="205282" y="19609"/>
                </a:lnTo>
                <a:lnTo>
                  <a:pt x="193184" y="24085"/>
                </a:lnTo>
                <a:lnTo>
                  <a:pt x="181220" y="28647"/>
                </a:lnTo>
                <a:lnTo>
                  <a:pt x="169414" y="33192"/>
                </a:lnTo>
                <a:lnTo>
                  <a:pt x="157790" y="37617"/>
                </a:lnTo>
                <a:lnTo>
                  <a:pt x="147595" y="41529"/>
                </a:lnTo>
                <a:lnTo>
                  <a:pt x="135801" y="46239"/>
                </a:lnTo>
                <a:lnTo>
                  <a:pt x="124071" y="51081"/>
                </a:lnTo>
                <a:lnTo>
                  <a:pt x="112385" y="56024"/>
                </a:lnTo>
                <a:lnTo>
                  <a:pt x="100723" y="61033"/>
                </a:lnTo>
                <a:lnTo>
                  <a:pt x="89064" y="66076"/>
                </a:lnTo>
                <a:lnTo>
                  <a:pt x="77387" y="71120"/>
                </a:lnTo>
                <a:lnTo>
                  <a:pt x="71352" y="73097"/>
                </a:lnTo>
                <a:lnTo>
                  <a:pt x="62217" y="73372"/>
                </a:lnTo>
                <a:lnTo>
                  <a:pt x="54753" y="70670"/>
                </a:lnTo>
                <a:lnTo>
                  <a:pt x="48559" y="66352"/>
                </a:lnTo>
                <a:lnTo>
                  <a:pt x="43235" y="61778"/>
                </a:lnTo>
                <a:lnTo>
                  <a:pt x="38379" y="58311"/>
                </a:lnTo>
                <a:lnTo>
                  <a:pt x="22612" y="68148"/>
                </a:lnTo>
                <a:lnTo>
                  <a:pt x="14859" y="82393"/>
                </a:lnTo>
                <a:lnTo>
                  <a:pt x="8659" y="96682"/>
                </a:lnTo>
                <a:lnTo>
                  <a:pt x="3761" y="113538"/>
                </a:lnTo>
                <a:lnTo>
                  <a:pt x="697" y="134118"/>
                </a:lnTo>
                <a:lnTo>
                  <a:pt x="19" y="146165"/>
                </a:lnTo>
                <a:lnTo>
                  <a:pt x="0" y="159578"/>
                </a:lnTo>
                <a:lnTo>
                  <a:pt x="704" y="174499"/>
                </a:lnTo>
                <a:lnTo>
                  <a:pt x="2199" y="191075"/>
                </a:lnTo>
                <a:lnTo>
                  <a:pt x="4552" y="209449"/>
                </a:lnTo>
                <a:lnTo>
                  <a:pt x="7829" y="229766"/>
                </a:lnTo>
                <a:lnTo>
                  <a:pt x="12096" y="252171"/>
                </a:lnTo>
                <a:lnTo>
                  <a:pt x="15573" y="264751"/>
                </a:lnTo>
                <a:lnTo>
                  <a:pt x="20133" y="274641"/>
                </a:lnTo>
                <a:lnTo>
                  <a:pt x="26478" y="283917"/>
                </a:lnTo>
                <a:lnTo>
                  <a:pt x="34990" y="293122"/>
                </a:lnTo>
                <a:lnTo>
                  <a:pt x="46050" y="302797"/>
                </a:lnTo>
                <a:lnTo>
                  <a:pt x="60038" y="313486"/>
                </a:lnTo>
                <a:lnTo>
                  <a:pt x="72724" y="322340"/>
                </a:lnTo>
                <a:lnTo>
                  <a:pt x="83621" y="329249"/>
                </a:lnTo>
                <a:lnTo>
                  <a:pt x="94226" y="335327"/>
                </a:lnTo>
                <a:lnTo>
                  <a:pt x="104789" y="340779"/>
                </a:lnTo>
                <a:lnTo>
                  <a:pt x="115561" y="345812"/>
                </a:lnTo>
                <a:lnTo>
                  <a:pt x="126791" y="350633"/>
                </a:lnTo>
                <a:lnTo>
                  <a:pt x="138731" y="355448"/>
                </a:lnTo>
                <a:lnTo>
                  <a:pt x="151631" y="360464"/>
                </a:lnTo>
                <a:lnTo>
                  <a:pt x="164309" y="365172"/>
                </a:lnTo>
                <a:lnTo>
                  <a:pt x="176247" y="369470"/>
                </a:lnTo>
                <a:lnTo>
                  <a:pt x="188443" y="373938"/>
                </a:lnTo>
                <a:lnTo>
                  <a:pt x="200675" y="378690"/>
                </a:lnTo>
                <a:lnTo>
                  <a:pt x="212722" y="383840"/>
                </a:lnTo>
                <a:lnTo>
                  <a:pt x="224360" y="389500"/>
                </a:lnTo>
                <a:lnTo>
                  <a:pt x="235367" y="395784"/>
                </a:lnTo>
                <a:lnTo>
                  <a:pt x="245522" y="402805"/>
                </a:lnTo>
                <a:lnTo>
                  <a:pt x="253342" y="406919"/>
                </a:lnTo>
                <a:lnTo>
                  <a:pt x="267673" y="413294"/>
                </a:lnTo>
                <a:lnTo>
                  <a:pt x="278034" y="418401"/>
                </a:lnTo>
                <a:lnTo>
                  <a:pt x="284232" y="422426"/>
                </a:lnTo>
                <a:lnTo>
                  <a:pt x="293699" y="428326"/>
                </a:lnTo>
                <a:lnTo>
                  <a:pt x="304068" y="435169"/>
                </a:lnTo>
                <a:lnTo>
                  <a:pt x="314657" y="443201"/>
                </a:lnTo>
                <a:lnTo>
                  <a:pt x="324785" y="452671"/>
                </a:lnTo>
                <a:lnTo>
                  <a:pt x="333768" y="463825"/>
                </a:lnTo>
                <a:lnTo>
                  <a:pt x="340924" y="476910"/>
                </a:lnTo>
                <a:lnTo>
                  <a:pt x="341296" y="481219"/>
                </a:lnTo>
                <a:lnTo>
                  <a:pt x="343098" y="492283"/>
                </a:lnTo>
                <a:lnTo>
                  <a:pt x="345950" y="504617"/>
                </a:lnTo>
                <a:lnTo>
                  <a:pt x="349514" y="517831"/>
                </a:lnTo>
                <a:lnTo>
                  <a:pt x="353453" y="531538"/>
                </a:lnTo>
                <a:lnTo>
                  <a:pt x="357431" y="545348"/>
                </a:lnTo>
                <a:lnTo>
                  <a:pt x="361112" y="558874"/>
                </a:lnTo>
                <a:lnTo>
                  <a:pt x="364157" y="571725"/>
                </a:lnTo>
                <a:lnTo>
                  <a:pt x="366231" y="583514"/>
                </a:lnTo>
                <a:lnTo>
                  <a:pt x="366997" y="593852"/>
                </a:lnTo>
                <a:lnTo>
                  <a:pt x="367014" y="598447"/>
                </a:lnTo>
                <a:lnTo>
                  <a:pt x="367271" y="610485"/>
                </a:lnTo>
                <a:lnTo>
                  <a:pt x="367824" y="619571"/>
                </a:lnTo>
                <a:lnTo>
                  <a:pt x="368649" y="626313"/>
                </a:lnTo>
                <a:lnTo>
                  <a:pt x="369727" y="631316"/>
                </a:lnTo>
                <a:lnTo>
                  <a:pt x="371035" y="635189"/>
                </a:lnTo>
                <a:lnTo>
                  <a:pt x="372552" y="638539"/>
                </a:lnTo>
                <a:lnTo>
                  <a:pt x="374257" y="641972"/>
                </a:lnTo>
                <a:lnTo>
                  <a:pt x="376127" y="646097"/>
                </a:lnTo>
                <a:lnTo>
                  <a:pt x="378142" y="651519"/>
                </a:lnTo>
                <a:lnTo>
                  <a:pt x="380281" y="658847"/>
                </a:lnTo>
                <a:lnTo>
                  <a:pt x="382521" y="668687"/>
                </a:lnTo>
                <a:lnTo>
                  <a:pt x="384841" y="681647"/>
                </a:lnTo>
                <a:lnTo>
                  <a:pt x="385905" y="687617"/>
                </a:lnTo>
                <a:lnTo>
                  <a:pt x="388292" y="698806"/>
                </a:lnTo>
                <a:lnTo>
                  <a:pt x="391167" y="711108"/>
                </a:lnTo>
                <a:lnTo>
                  <a:pt x="394233" y="724169"/>
                </a:lnTo>
                <a:lnTo>
                  <a:pt x="397192" y="737635"/>
                </a:lnTo>
                <a:lnTo>
                  <a:pt x="399747" y="751154"/>
                </a:lnTo>
                <a:lnTo>
                  <a:pt x="401601" y="764371"/>
                </a:lnTo>
                <a:lnTo>
                  <a:pt x="402456" y="776932"/>
                </a:lnTo>
                <a:lnTo>
                  <a:pt x="402014" y="788486"/>
                </a:lnTo>
                <a:lnTo>
                  <a:pt x="399979" y="798677"/>
                </a:lnTo>
                <a:lnTo>
                  <a:pt x="398404" y="803958"/>
                </a:lnTo>
                <a:lnTo>
                  <a:pt x="395225" y="816679"/>
                </a:lnTo>
                <a:lnTo>
                  <a:pt x="393031" y="828904"/>
                </a:lnTo>
                <a:lnTo>
                  <a:pt x="391700" y="840850"/>
                </a:lnTo>
                <a:lnTo>
                  <a:pt x="391111" y="852735"/>
                </a:lnTo>
                <a:lnTo>
                  <a:pt x="391142" y="8647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116767" y="5355480"/>
            <a:ext cx="1108214" cy="1039558"/>
          </a:xfrm>
          <a:custGeom>
            <a:avLst/>
            <a:gdLst/>
            <a:ahLst/>
            <a:cxnLst/>
            <a:rect l="l" t="t" r="r" b="b"/>
            <a:pathLst>
              <a:path w="1108214" h="1039558">
                <a:moveTo>
                  <a:pt x="509834" y="44691"/>
                </a:moveTo>
                <a:lnTo>
                  <a:pt x="521601" y="47573"/>
                </a:lnTo>
                <a:lnTo>
                  <a:pt x="534183" y="49001"/>
                </a:lnTo>
                <a:lnTo>
                  <a:pt x="547190" y="49421"/>
                </a:lnTo>
                <a:lnTo>
                  <a:pt x="560233" y="49279"/>
                </a:lnTo>
                <a:lnTo>
                  <a:pt x="572921" y="49019"/>
                </a:lnTo>
                <a:lnTo>
                  <a:pt x="578846" y="48983"/>
                </a:lnTo>
                <a:lnTo>
                  <a:pt x="591297" y="49832"/>
                </a:lnTo>
                <a:lnTo>
                  <a:pt x="603697" y="52051"/>
                </a:lnTo>
                <a:lnTo>
                  <a:pt x="616058" y="55278"/>
                </a:lnTo>
                <a:lnTo>
                  <a:pt x="628388" y="59151"/>
                </a:lnTo>
                <a:lnTo>
                  <a:pt x="640697" y="63309"/>
                </a:lnTo>
                <a:lnTo>
                  <a:pt x="652994" y="67390"/>
                </a:lnTo>
                <a:lnTo>
                  <a:pt x="665290" y="71031"/>
                </a:lnTo>
                <a:lnTo>
                  <a:pt x="677593" y="73873"/>
                </a:lnTo>
                <a:lnTo>
                  <a:pt x="687177" y="75298"/>
                </a:lnTo>
                <a:lnTo>
                  <a:pt x="699749" y="76086"/>
                </a:lnTo>
                <a:lnTo>
                  <a:pt x="712401" y="76211"/>
                </a:lnTo>
                <a:lnTo>
                  <a:pt x="725098" y="76296"/>
                </a:lnTo>
                <a:lnTo>
                  <a:pt x="734459" y="76695"/>
                </a:lnTo>
                <a:lnTo>
                  <a:pt x="747028" y="78243"/>
                </a:lnTo>
                <a:lnTo>
                  <a:pt x="759438" y="80664"/>
                </a:lnTo>
                <a:lnTo>
                  <a:pt x="771872" y="83258"/>
                </a:lnTo>
                <a:lnTo>
                  <a:pt x="784514" y="85322"/>
                </a:lnTo>
                <a:lnTo>
                  <a:pt x="797599" y="86547"/>
                </a:lnTo>
                <a:lnTo>
                  <a:pt x="810359" y="87218"/>
                </a:lnTo>
                <a:lnTo>
                  <a:pt x="823195" y="87608"/>
                </a:lnTo>
                <a:lnTo>
                  <a:pt x="836017" y="87935"/>
                </a:lnTo>
                <a:lnTo>
                  <a:pt x="848736" y="88413"/>
                </a:lnTo>
                <a:lnTo>
                  <a:pt x="861263" y="89259"/>
                </a:lnTo>
                <a:lnTo>
                  <a:pt x="873509" y="90688"/>
                </a:lnTo>
                <a:lnTo>
                  <a:pt x="880585" y="91897"/>
                </a:lnTo>
                <a:lnTo>
                  <a:pt x="894094" y="93741"/>
                </a:lnTo>
                <a:lnTo>
                  <a:pt x="905482" y="94193"/>
                </a:lnTo>
                <a:lnTo>
                  <a:pt x="915970" y="94388"/>
                </a:lnTo>
                <a:lnTo>
                  <a:pt x="926780" y="95464"/>
                </a:lnTo>
                <a:lnTo>
                  <a:pt x="939132" y="98557"/>
                </a:lnTo>
                <a:lnTo>
                  <a:pt x="945965" y="101092"/>
                </a:lnTo>
                <a:lnTo>
                  <a:pt x="960125" y="106919"/>
                </a:lnTo>
                <a:lnTo>
                  <a:pt x="970052" y="111384"/>
                </a:lnTo>
                <a:lnTo>
                  <a:pt x="978891" y="116224"/>
                </a:lnTo>
                <a:lnTo>
                  <a:pt x="989785" y="123174"/>
                </a:lnTo>
                <a:lnTo>
                  <a:pt x="995635" y="127076"/>
                </a:lnTo>
                <a:lnTo>
                  <a:pt x="1004070" y="134559"/>
                </a:lnTo>
                <a:lnTo>
                  <a:pt x="1013494" y="145646"/>
                </a:lnTo>
                <a:lnTo>
                  <a:pt x="1021780" y="157834"/>
                </a:lnTo>
                <a:lnTo>
                  <a:pt x="1026798" y="168622"/>
                </a:lnTo>
                <a:lnTo>
                  <a:pt x="1027296" y="170827"/>
                </a:lnTo>
                <a:lnTo>
                  <a:pt x="1031011" y="184264"/>
                </a:lnTo>
                <a:lnTo>
                  <a:pt x="1035520" y="194443"/>
                </a:lnTo>
                <a:lnTo>
                  <a:pt x="1038500" y="206346"/>
                </a:lnTo>
                <a:lnTo>
                  <a:pt x="1038751" y="211658"/>
                </a:lnTo>
                <a:lnTo>
                  <a:pt x="1038936" y="223964"/>
                </a:lnTo>
                <a:lnTo>
                  <a:pt x="1039429" y="236802"/>
                </a:lnTo>
                <a:lnTo>
                  <a:pt x="1040140" y="249851"/>
                </a:lnTo>
                <a:lnTo>
                  <a:pt x="1040979" y="262790"/>
                </a:lnTo>
                <a:lnTo>
                  <a:pt x="1041856" y="275300"/>
                </a:lnTo>
                <a:lnTo>
                  <a:pt x="1042155" y="279527"/>
                </a:lnTo>
                <a:lnTo>
                  <a:pt x="1047152" y="291111"/>
                </a:lnTo>
                <a:lnTo>
                  <a:pt x="1056350" y="300420"/>
                </a:lnTo>
                <a:lnTo>
                  <a:pt x="1064017" y="310763"/>
                </a:lnTo>
                <a:lnTo>
                  <a:pt x="1065307" y="315442"/>
                </a:lnTo>
                <a:lnTo>
                  <a:pt x="1066739" y="328066"/>
                </a:lnTo>
                <a:lnTo>
                  <a:pt x="1067513" y="340724"/>
                </a:lnTo>
                <a:lnTo>
                  <a:pt x="1067759" y="353450"/>
                </a:lnTo>
                <a:lnTo>
                  <a:pt x="1067758" y="355549"/>
                </a:lnTo>
                <a:lnTo>
                  <a:pt x="1068044" y="368700"/>
                </a:lnTo>
                <a:lnTo>
                  <a:pt x="1068922" y="381221"/>
                </a:lnTo>
                <a:lnTo>
                  <a:pt x="1070314" y="393460"/>
                </a:lnTo>
                <a:lnTo>
                  <a:pt x="1072142" y="405766"/>
                </a:lnTo>
                <a:lnTo>
                  <a:pt x="1074329" y="418489"/>
                </a:lnTo>
                <a:lnTo>
                  <a:pt x="1075073" y="422605"/>
                </a:lnTo>
                <a:lnTo>
                  <a:pt x="1076585" y="434847"/>
                </a:lnTo>
                <a:lnTo>
                  <a:pt x="1076879" y="447124"/>
                </a:lnTo>
                <a:lnTo>
                  <a:pt x="1076268" y="459429"/>
                </a:lnTo>
                <a:lnTo>
                  <a:pt x="1075062" y="471752"/>
                </a:lnTo>
                <a:lnTo>
                  <a:pt x="1073574" y="484085"/>
                </a:lnTo>
                <a:lnTo>
                  <a:pt x="1072114" y="496421"/>
                </a:lnTo>
                <a:lnTo>
                  <a:pt x="1070995" y="508750"/>
                </a:lnTo>
                <a:lnTo>
                  <a:pt x="1070528" y="521064"/>
                </a:lnTo>
                <a:lnTo>
                  <a:pt x="1071024" y="533355"/>
                </a:lnTo>
                <a:lnTo>
                  <a:pt x="1072101" y="541883"/>
                </a:lnTo>
                <a:lnTo>
                  <a:pt x="1073113" y="554287"/>
                </a:lnTo>
                <a:lnTo>
                  <a:pt x="1072891" y="566861"/>
                </a:lnTo>
                <a:lnTo>
                  <a:pt x="1072699" y="579455"/>
                </a:lnTo>
                <a:lnTo>
                  <a:pt x="1073435" y="589572"/>
                </a:lnTo>
                <a:lnTo>
                  <a:pt x="1077064" y="600717"/>
                </a:lnTo>
                <a:lnTo>
                  <a:pt x="1083658" y="612075"/>
                </a:lnTo>
                <a:lnTo>
                  <a:pt x="1091354" y="623504"/>
                </a:lnTo>
                <a:lnTo>
                  <a:pt x="1098292" y="634862"/>
                </a:lnTo>
                <a:lnTo>
                  <a:pt x="1102609" y="646006"/>
                </a:lnTo>
                <a:lnTo>
                  <a:pt x="1102645" y="646176"/>
                </a:lnTo>
                <a:lnTo>
                  <a:pt x="1105741" y="657957"/>
                </a:lnTo>
                <a:lnTo>
                  <a:pt x="1108214" y="670626"/>
                </a:lnTo>
                <a:lnTo>
                  <a:pt x="1107687" y="678942"/>
                </a:lnTo>
                <a:lnTo>
                  <a:pt x="1102692" y="690565"/>
                </a:lnTo>
                <a:lnTo>
                  <a:pt x="1097580" y="701372"/>
                </a:lnTo>
                <a:lnTo>
                  <a:pt x="1096498" y="710793"/>
                </a:lnTo>
                <a:lnTo>
                  <a:pt x="1099567" y="722381"/>
                </a:lnTo>
                <a:lnTo>
                  <a:pt x="1104540" y="734267"/>
                </a:lnTo>
                <a:lnTo>
                  <a:pt x="1107053" y="746234"/>
                </a:lnTo>
                <a:lnTo>
                  <a:pt x="1106709" y="749630"/>
                </a:lnTo>
                <a:lnTo>
                  <a:pt x="1100439" y="762634"/>
                </a:lnTo>
                <a:lnTo>
                  <a:pt x="1089779" y="768230"/>
                </a:lnTo>
                <a:lnTo>
                  <a:pt x="1076703" y="769264"/>
                </a:lnTo>
                <a:lnTo>
                  <a:pt x="1065828" y="768718"/>
                </a:lnTo>
                <a:lnTo>
                  <a:pt x="1053949" y="767256"/>
                </a:lnTo>
                <a:lnTo>
                  <a:pt x="1040331" y="765657"/>
                </a:lnTo>
                <a:lnTo>
                  <a:pt x="1028238" y="766410"/>
                </a:lnTo>
                <a:lnTo>
                  <a:pt x="1025810" y="767270"/>
                </a:lnTo>
                <a:lnTo>
                  <a:pt x="1016806" y="775596"/>
                </a:lnTo>
                <a:lnTo>
                  <a:pt x="1008850" y="785713"/>
                </a:lnTo>
                <a:lnTo>
                  <a:pt x="1006900" y="787247"/>
                </a:lnTo>
                <a:lnTo>
                  <a:pt x="995769" y="791989"/>
                </a:lnTo>
                <a:lnTo>
                  <a:pt x="982551" y="794036"/>
                </a:lnTo>
                <a:lnTo>
                  <a:pt x="969509" y="795052"/>
                </a:lnTo>
                <a:lnTo>
                  <a:pt x="963605" y="795718"/>
                </a:lnTo>
                <a:lnTo>
                  <a:pt x="951083" y="797631"/>
                </a:lnTo>
                <a:lnTo>
                  <a:pt x="938476" y="799887"/>
                </a:lnTo>
                <a:lnTo>
                  <a:pt x="926015" y="802819"/>
                </a:lnTo>
                <a:lnTo>
                  <a:pt x="913934" y="806762"/>
                </a:lnTo>
                <a:lnTo>
                  <a:pt x="909516" y="808583"/>
                </a:lnTo>
                <a:lnTo>
                  <a:pt x="909760" y="801822"/>
                </a:lnTo>
                <a:lnTo>
                  <a:pt x="912737" y="786676"/>
                </a:lnTo>
                <a:lnTo>
                  <a:pt x="915040" y="773843"/>
                </a:lnTo>
                <a:lnTo>
                  <a:pt x="914698" y="771690"/>
                </a:lnTo>
                <a:lnTo>
                  <a:pt x="905514" y="763761"/>
                </a:lnTo>
                <a:lnTo>
                  <a:pt x="897580" y="755448"/>
                </a:lnTo>
                <a:lnTo>
                  <a:pt x="897286" y="749452"/>
                </a:lnTo>
                <a:lnTo>
                  <a:pt x="897473" y="743469"/>
                </a:lnTo>
                <a:lnTo>
                  <a:pt x="896770" y="732919"/>
                </a:lnTo>
                <a:lnTo>
                  <a:pt x="895440" y="719113"/>
                </a:lnTo>
                <a:lnTo>
                  <a:pt x="893745" y="703362"/>
                </a:lnTo>
                <a:lnTo>
                  <a:pt x="891948" y="686978"/>
                </a:lnTo>
                <a:lnTo>
                  <a:pt x="890311" y="671273"/>
                </a:lnTo>
                <a:lnTo>
                  <a:pt x="889097" y="657557"/>
                </a:lnTo>
                <a:lnTo>
                  <a:pt x="888569" y="647142"/>
                </a:lnTo>
                <a:lnTo>
                  <a:pt x="888586" y="644740"/>
                </a:lnTo>
                <a:lnTo>
                  <a:pt x="888461" y="631963"/>
                </a:lnTo>
                <a:lnTo>
                  <a:pt x="887460" y="619327"/>
                </a:lnTo>
                <a:lnTo>
                  <a:pt x="885852" y="606785"/>
                </a:lnTo>
                <a:lnTo>
                  <a:pt x="883905" y="594291"/>
                </a:lnTo>
                <a:lnTo>
                  <a:pt x="881887" y="581797"/>
                </a:lnTo>
                <a:lnTo>
                  <a:pt x="880066" y="569256"/>
                </a:lnTo>
                <a:lnTo>
                  <a:pt x="878710" y="556622"/>
                </a:lnTo>
                <a:lnTo>
                  <a:pt x="878680" y="556260"/>
                </a:lnTo>
                <a:lnTo>
                  <a:pt x="877239" y="543390"/>
                </a:lnTo>
                <a:lnTo>
                  <a:pt x="875174" y="530749"/>
                </a:lnTo>
                <a:lnTo>
                  <a:pt x="872750" y="518266"/>
                </a:lnTo>
                <a:lnTo>
                  <a:pt x="870230" y="505876"/>
                </a:lnTo>
                <a:lnTo>
                  <a:pt x="867880" y="493510"/>
                </a:lnTo>
                <a:lnTo>
                  <a:pt x="865964" y="481100"/>
                </a:lnTo>
                <a:lnTo>
                  <a:pt x="864746" y="468580"/>
                </a:lnTo>
                <a:lnTo>
                  <a:pt x="864482" y="456209"/>
                </a:lnTo>
                <a:lnTo>
                  <a:pt x="863720" y="449775"/>
                </a:lnTo>
                <a:lnTo>
                  <a:pt x="861465" y="439567"/>
                </a:lnTo>
                <a:lnTo>
                  <a:pt x="858039" y="426505"/>
                </a:lnTo>
                <a:lnTo>
                  <a:pt x="853764" y="411510"/>
                </a:lnTo>
                <a:lnTo>
                  <a:pt x="848964" y="395505"/>
                </a:lnTo>
                <a:lnTo>
                  <a:pt x="843961" y="379409"/>
                </a:lnTo>
                <a:lnTo>
                  <a:pt x="839078" y="364145"/>
                </a:lnTo>
                <a:lnTo>
                  <a:pt x="834638" y="350634"/>
                </a:lnTo>
                <a:lnTo>
                  <a:pt x="830964" y="339796"/>
                </a:lnTo>
                <a:lnTo>
                  <a:pt x="828378" y="332554"/>
                </a:lnTo>
                <a:lnTo>
                  <a:pt x="827931" y="331393"/>
                </a:lnTo>
                <a:lnTo>
                  <a:pt x="813330" y="332029"/>
                </a:lnTo>
                <a:lnTo>
                  <a:pt x="803124" y="329801"/>
                </a:lnTo>
                <a:lnTo>
                  <a:pt x="793980" y="326310"/>
                </a:lnTo>
                <a:lnTo>
                  <a:pt x="782561" y="323158"/>
                </a:lnTo>
                <a:lnTo>
                  <a:pt x="771683" y="322021"/>
                </a:lnTo>
                <a:lnTo>
                  <a:pt x="766289" y="321850"/>
                </a:lnTo>
                <a:lnTo>
                  <a:pt x="757863" y="321642"/>
                </a:lnTo>
                <a:lnTo>
                  <a:pt x="746853" y="321399"/>
                </a:lnTo>
                <a:lnTo>
                  <a:pt x="733710" y="321120"/>
                </a:lnTo>
                <a:lnTo>
                  <a:pt x="718884" y="320807"/>
                </a:lnTo>
                <a:lnTo>
                  <a:pt x="702824" y="320459"/>
                </a:lnTo>
                <a:lnTo>
                  <a:pt x="685982" y="320079"/>
                </a:lnTo>
                <a:lnTo>
                  <a:pt x="668806" y="319665"/>
                </a:lnTo>
                <a:lnTo>
                  <a:pt x="651747" y="319220"/>
                </a:lnTo>
                <a:lnTo>
                  <a:pt x="635254" y="318743"/>
                </a:lnTo>
                <a:lnTo>
                  <a:pt x="619778" y="318236"/>
                </a:lnTo>
                <a:lnTo>
                  <a:pt x="605769" y="317699"/>
                </a:lnTo>
                <a:lnTo>
                  <a:pt x="593676" y="317133"/>
                </a:lnTo>
                <a:lnTo>
                  <a:pt x="583950" y="316538"/>
                </a:lnTo>
                <a:lnTo>
                  <a:pt x="577040" y="315915"/>
                </a:lnTo>
                <a:lnTo>
                  <a:pt x="574719" y="315582"/>
                </a:lnTo>
                <a:lnTo>
                  <a:pt x="577384" y="324909"/>
                </a:lnTo>
                <a:lnTo>
                  <a:pt x="579473" y="333057"/>
                </a:lnTo>
                <a:lnTo>
                  <a:pt x="581977" y="344257"/>
                </a:lnTo>
                <a:lnTo>
                  <a:pt x="585889" y="362738"/>
                </a:lnTo>
                <a:lnTo>
                  <a:pt x="586860" y="367360"/>
                </a:lnTo>
                <a:lnTo>
                  <a:pt x="590075" y="386512"/>
                </a:lnTo>
                <a:lnTo>
                  <a:pt x="589049" y="394812"/>
                </a:lnTo>
                <a:lnTo>
                  <a:pt x="586161" y="399173"/>
                </a:lnTo>
                <a:lnTo>
                  <a:pt x="583175" y="407432"/>
                </a:lnTo>
                <a:lnTo>
                  <a:pt x="582701" y="419155"/>
                </a:lnTo>
                <a:lnTo>
                  <a:pt x="584063" y="433059"/>
                </a:lnTo>
                <a:lnTo>
                  <a:pt x="586587" y="447861"/>
                </a:lnTo>
                <a:lnTo>
                  <a:pt x="589597" y="462279"/>
                </a:lnTo>
                <a:lnTo>
                  <a:pt x="592418" y="475028"/>
                </a:lnTo>
                <a:lnTo>
                  <a:pt x="594376" y="484825"/>
                </a:lnTo>
                <a:lnTo>
                  <a:pt x="594721" y="487222"/>
                </a:lnTo>
                <a:lnTo>
                  <a:pt x="595298" y="499787"/>
                </a:lnTo>
                <a:lnTo>
                  <a:pt x="594464" y="512278"/>
                </a:lnTo>
                <a:lnTo>
                  <a:pt x="592766" y="524738"/>
                </a:lnTo>
                <a:lnTo>
                  <a:pt x="590747" y="537209"/>
                </a:lnTo>
                <a:lnTo>
                  <a:pt x="588952" y="549734"/>
                </a:lnTo>
                <a:lnTo>
                  <a:pt x="587927" y="562355"/>
                </a:lnTo>
                <a:lnTo>
                  <a:pt x="587850" y="566508"/>
                </a:lnTo>
                <a:lnTo>
                  <a:pt x="588062" y="578774"/>
                </a:lnTo>
                <a:lnTo>
                  <a:pt x="588623" y="591375"/>
                </a:lnTo>
                <a:lnTo>
                  <a:pt x="589426" y="604208"/>
                </a:lnTo>
                <a:lnTo>
                  <a:pt x="590362" y="617169"/>
                </a:lnTo>
                <a:lnTo>
                  <a:pt x="591325" y="630154"/>
                </a:lnTo>
                <a:lnTo>
                  <a:pt x="592205" y="643061"/>
                </a:lnTo>
                <a:lnTo>
                  <a:pt x="592895" y="655786"/>
                </a:lnTo>
                <a:lnTo>
                  <a:pt x="593287" y="668224"/>
                </a:lnTo>
                <a:lnTo>
                  <a:pt x="593337" y="674027"/>
                </a:lnTo>
                <a:lnTo>
                  <a:pt x="594042" y="687205"/>
                </a:lnTo>
                <a:lnTo>
                  <a:pt x="595840" y="699418"/>
                </a:lnTo>
                <a:lnTo>
                  <a:pt x="598250" y="711382"/>
                </a:lnTo>
                <a:lnTo>
                  <a:pt x="600795" y="723809"/>
                </a:lnTo>
                <a:lnTo>
                  <a:pt x="602163" y="731634"/>
                </a:lnTo>
                <a:lnTo>
                  <a:pt x="603791" y="744033"/>
                </a:lnTo>
                <a:lnTo>
                  <a:pt x="604920" y="756849"/>
                </a:lnTo>
                <a:lnTo>
                  <a:pt x="605685" y="769819"/>
                </a:lnTo>
                <a:lnTo>
                  <a:pt x="606225" y="782682"/>
                </a:lnTo>
                <a:lnTo>
                  <a:pt x="606676" y="795178"/>
                </a:lnTo>
                <a:lnTo>
                  <a:pt x="606837" y="799388"/>
                </a:lnTo>
                <a:lnTo>
                  <a:pt x="608263" y="811633"/>
                </a:lnTo>
                <a:lnTo>
                  <a:pt x="610982" y="823538"/>
                </a:lnTo>
                <a:lnTo>
                  <a:pt x="614150" y="835658"/>
                </a:lnTo>
                <a:lnTo>
                  <a:pt x="616926" y="848552"/>
                </a:lnTo>
                <a:lnTo>
                  <a:pt x="617899" y="855408"/>
                </a:lnTo>
                <a:lnTo>
                  <a:pt x="620474" y="868079"/>
                </a:lnTo>
                <a:lnTo>
                  <a:pt x="623722" y="880104"/>
                </a:lnTo>
                <a:lnTo>
                  <a:pt x="625163" y="888390"/>
                </a:lnTo>
                <a:lnTo>
                  <a:pt x="625944" y="900866"/>
                </a:lnTo>
                <a:lnTo>
                  <a:pt x="625921" y="913911"/>
                </a:lnTo>
                <a:lnTo>
                  <a:pt x="625261" y="926488"/>
                </a:lnTo>
                <a:lnTo>
                  <a:pt x="625163" y="927722"/>
                </a:lnTo>
                <a:lnTo>
                  <a:pt x="624719" y="933221"/>
                </a:lnTo>
                <a:lnTo>
                  <a:pt x="623322" y="937793"/>
                </a:lnTo>
                <a:lnTo>
                  <a:pt x="622623" y="943381"/>
                </a:lnTo>
                <a:lnTo>
                  <a:pt x="624529" y="954561"/>
                </a:lnTo>
                <a:lnTo>
                  <a:pt x="627726" y="968384"/>
                </a:lnTo>
                <a:lnTo>
                  <a:pt x="627195" y="975512"/>
                </a:lnTo>
                <a:lnTo>
                  <a:pt x="619394" y="979622"/>
                </a:lnTo>
                <a:lnTo>
                  <a:pt x="605443" y="981200"/>
                </a:lnTo>
                <a:lnTo>
                  <a:pt x="589458" y="981408"/>
                </a:lnTo>
                <a:lnTo>
                  <a:pt x="575556" y="981405"/>
                </a:lnTo>
                <a:lnTo>
                  <a:pt x="568915" y="981976"/>
                </a:lnTo>
                <a:lnTo>
                  <a:pt x="557094" y="984352"/>
                </a:lnTo>
                <a:lnTo>
                  <a:pt x="544433" y="986267"/>
                </a:lnTo>
                <a:lnTo>
                  <a:pt x="531314" y="988031"/>
                </a:lnTo>
                <a:lnTo>
                  <a:pt x="518119" y="989952"/>
                </a:lnTo>
                <a:lnTo>
                  <a:pt x="505230" y="992338"/>
                </a:lnTo>
                <a:lnTo>
                  <a:pt x="493030" y="995497"/>
                </a:lnTo>
                <a:lnTo>
                  <a:pt x="482580" y="999426"/>
                </a:lnTo>
                <a:lnTo>
                  <a:pt x="478161" y="1001420"/>
                </a:lnTo>
                <a:lnTo>
                  <a:pt x="474808" y="1003236"/>
                </a:lnTo>
                <a:lnTo>
                  <a:pt x="471899" y="1007338"/>
                </a:lnTo>
                <a:lnTo>
                  <a:pt x="468801" y="1011707"/>
                </a:lnTo>
                <a:lnTo>
                  <a:pt x="470591" y="1018959"/>
                </a:lnTo>
                <a:lnTo>
                  <a:pt x="466985" y="1023797"/>
                </a:lnTo>
                <a:lnTo>
                  <a:pt x="457498" y="1031516"/>
                </a:lnTo>
                <a:lnTo>
                  <a:pt x="445123" y="1037813"/>
                </a:lnTo>
                <a:lnTo>
                  <a:pt x="440784" y="1039558"/>
                </a:lnTo>
                <a:lnTo>
                  <a:pt x="431310" y="1037923"/>
                </a:lnTo>
                <a:lnTo>
                  <a:pt x="424785" y="1029030"/>
                </a:lnTo>
                <a:lnTo>
                  <a:pt x="415896" y="1021110"/>
                </a:lnTo>
                <a:lnTo>
                  <a:pt x="413784" y="1020457"/>
                </a:lnTo>
                <a:lnTo>
                  <a:pt x="413157" y="1013873"/>
                </a:lnTo>
                <a:lnTo>
                  <a:pt x="411313" y="999919"/>
                </a:lnTo>
                <a:lnTo>
                  <a:pt x="408690" y="982338"/>
                </a:lnTo>
                <a:lnTo>
                  <a:pt x="405726" y="964873"/>
                </a:lnTo>
                <a:lnTo>
                  <a:pt x="402859" y="951268"/>
                </a:lnTo>
                <a:lnTo>
                  <a:pt x="400487" y="945248"/>
                </a:lnTo>
                <a:lnTo>
                  <a:pt x="397138" y="938248"/>
                </a:lnTo>
                <a:lnTo>
                  <a:pt x="395282" y="924138"/>
                </a:lnTo>
                <a:lnTo>
                  <a:pt x="394088" y="908215"/>
                </a:lnTo>
                <a:lnTo>
                  <a:pt x="393744" y="903986"/>
                </a:lnTo>
                <a:lnTo>
                  <a:pt x="392580" y="890182"/>
                </a:lnTo>
                <a:lnTo>
                  <a:pt x="391672" y="877184"/>
                </a:lnTo>
                <a:lnTo>
                  <a:pt x="391142" y="864774"/>
                </a:lnTo>
                <a:lnTo>
                  <a:pt x="391111" y="852735"/>
                </a:lnTo>
                <a:lnTo>
                  <a:pt x="391700" y="840850"/>
                </a:lnTo>
                <a:lnTo>
                  <a:pt x="393031" y="828904"/>
                </a:lnTo>
                <a:lnTo>
                  <a:pt x="395225" y="816679"/>
                </a:lnTo>
                <a:lnTo>
                  <a:pt x="398404" y="803958"/>
                </a:lnTo>
                <a:lnTo>
                  <a:pt x="399979" y="798677"/>
                </a:lnTo>
                <a:lnTo>
                  <a:pt x="402014" y="788486"/>
                </a:lnTo>
                <a:lnTo>
                  <a:pt x="402456" y="776932"/>
                </a:lnTo>
                <a:lnTo>
                  <a:pt x="401601" y="764371"/>
                </a:lnTo>
                <a:lnTo>
                  <a:pt x="399747" y="751154"/>
                </a:lnTo>
                <a:lnTo>
                  <a:pt x="397192" y="737635"/>
                </a:lnTo>
                <a:lnTo>
                  <a:pt x="394233" y="724169"/>
                </a:lnTo>
                <a:lnTo>
                  <a:pt x="391167" y="711108"/>
                </a:lnTo>
                <a:lnTo>
                  <a:pt x="388292" y="698806"/>
                </a:lnTo>
                <a:lnTo>
                  <a:pt x="385905" y="687617"/>
                </a:lnTo>
                <a:lnTo>
                  <a:pt x="384841" y="681647"/>
                </a:lnTo>
                <a:lnTo>
                  <a:pt x="382521" y="668687"/>
                </a:lnTo>
                <a:lnTo>
                  <a:pt x="380281" y="658847"/>
                </a:lnTo>
                <a:lnTo>
                  <a:pt x="378142" y="651519"/>
                </a:lnTo>
                <a:lnTo>
                  <a:pt x="376127" y="646097"/>
                </a:lnTo>
                <a:lnTo>
                  <a:pt x="374257" y="641972"/>
                </a:lnTo>
                <a:lnTo>
                  <a:pt x="372552" y="638539"/>
                </a:lnTo>
                <a:lnTo>
                  <a:pt x="371035" y="635189"/>
                </a:lnTo>
                <a:lnTo>
                  <a:pt x="369727" y="631316"/>
                </a:lnTo>
                <a:lnTo>
                  <a:pt x="368649" y="626313"/>
                </a:lnTo>
                <a:lnTo>
                  <a:pt x="367824" y="619571"/>
                </a:lnTo>
                <a:lnTo>
                  <a:pt x="367271" y="610485"/>
                </a:lnTo>
                <a:lnTo>
                  <a:pt x="367014" y="598447"/>
                </a:lnTo>
                <a:lnTo>
                  <a:pt x="366997" y="593852"/>
                </a:lnTo>
                <a:lnTo>
                  <a:pt x="366231" y="583514"/>
                </a:lnTo>
                <a:lnTo>
                  <a:pt x="364157" y="571725"/>
                </a:lnTo>
                <a:lnTo>
                  <a:pt x="361112" y="558874"/>
                </a:lnTo>
                <a:lnTo>
                  <a:pt x="357431" y="545348"/>
                </a:lnTo>
                <a:lnTo>
                  <a:pt x="353453" y="531538"/>
                </a:lnTo>
                <a:lnTo>
                  <a:pt x="349514" y="517831"/>
                </a:lnTo>
                <a:lnTo>
                  <a:pt x="345950" y="504617"/>
                </a:lnTo>
                <a:lnTo>
                  <a:pt x="343098" y="492283"/>
                </a:lnTo>
                <a:lnTo>
                  <a:pt x="341296" y="481219"/>
                </a:lnTo>
                <a:lnTo>
                  <a:pt x="340924" y="476910"/>
                </a:lnTo>
                <a:lnTo>
                  <a:pt x="333768" y="463825"/>
                </a:lnTo>
                <a:lnTo>
                  <a:pt x="324785" y="452671"/>
                </a:lnTo>
                <a:lnTo>
                  <a:pt x="314657" y="443201"/>
                </a:lnTo>
                <a:lnTo>
                  <a:pt x="304068" y="435169"/>
                </a:lnTo>
                <a:lnTo>
                  <a:pt x="293699" y="428326"/>
                </a:lnTo>
                <a:lnTo>
                  <a:pt x="284232" y="422426"/>
                </a:lnTo>
                <a:lnTo>
                  <a:pt x="278034" y="418401"/>
                </a:lnTo>
                <a:lnTo>
                  <a:pt x="267673" y="413294"/>
                </a:lnTo>
                <a:lnTo>
                  <a:pt x="253342" y="406919"/>
                </a:lnTo>
                <a:lnTo>
                  <a:pt x="245522" y="402805"/>
                </a:lnTo>
                <a:lnTo>
                  <a:pt x="235367" y="395784"/>
                </a:lnTo>
                <a:lnTo>
                  <a:pt x="224360" y="389500"/>
                </a:lnTo>
                <a:lnTo>
                  <a:pt x="212722" y="383840"/>
                </a:lnTo>
                <a:lnTo>
                  <a:pt x="200675" y="378690"/>
                </a:lnTo>
                <a:lnTo>
                  <a:pt x="188443" y="373938"/>
                </a:lnTo>
                <a:lnTo>
                  <a:pt x="176247" y="369470"/>
                </a:lnTo>
                <a:lnTo>
                  <a:pt x="164309" y="365172"/>
                </a:lnTo>
                <a:lnTo>
                  <a:pt x="152852" y="360931"/>
                </a:lnTo>
                <a:lnTo>
                  <a:pt x="138731" y="355448"/>
                </a:lnTo>
                <a:lnTo>
                  <a:pt x="126791" y="350633"/>
                </a:lnTo>
                <a:lnTo>
                  <a:pt x="115561" y="345812"/>
                </a:lnTo>
                <a:lnTo>
                  <a:pt x="104789" y="340779"/>
                </a:lnTo>
                <a:lnTo>
                  <a:pt x="94226" y="335327"/>
                </a:lnTo>
                <a:lnTo>
                  <a:pt x="83621" y="329249"/>
                </a:lnTo>
                <a:lnTo>
                  <a:pt x="72724" y="322340"/>
                </a:lnTo>
                <a:lnTo>
                  <a:pt x="61285" y="314392"/>
                </a:lnTo>
                <a:lnTo>
                  <a:pt x="46050" y="302797"/>
                </a:lnTo>
                <a:lnTo>
                  <a:pt x="34990" y="293122"/>
                </a:lnTo>
                <a:lnTo>
                  <a:pt x="26478" y="283917"/>
                </a:lnTo>
                <a:lnTo>
                  <a:pt x="20133" y="274641"/>
                </a:lnTo>
                <a:lnTo>
                  <a:pt x="15573" y="264751"/>
                </a:lnTo>
                <a:lnTo>
                  <a:pt x="12419" y="253704"/>
                </a:lnTo>
                <a:lnTo>
                  <a:pt x="7829" y="229766"/>
                </a:lnTo>
                <a:lnTo>
                  <a:pt x="4552" y="209449"/>
                </a:lnTo>
                <a:lnTo>
                  <a:pt x="2199" y="191075"/>
                </a:lnTo>
                <a:lnTo>
                  <a:pt x="704" y="174499"/>
                </a:lnTo>
                <a:lnTo>
                  <a:pt x="0" y="159578"/>
                </a:lnTo>
                <a:lnTo>
                  <a:pt x="19" y="146165"/>
                </a:lnTo>
                <a:lnTo>
                  <a:pt x="697" y="134118"/>
                </a:lnTo>
                <a:lnTo>
                  <a:pt x="1967" y="123290"/>
                </a:lnTo>
                <a:lnTo>
                  <a:pt x="6014" y="104717"/>
                </a:lnTo>
                <a:lnTo>
                  <a:pt x="11629" y="89289"/>
                </a:lnTo>
                <a:lnTo>
                  <a:pt x="18281" y="75850"/>
                </a:lnTo>
                <a:lnTo>
                  <a:pt x="28468" y="60135"/>
                </a:lnTo>
                <a:lnTo>
                  <a:pt x="33590" y="57309"/>
                </a:lnTo>
                <a:lnTo>
                  <a:pt x="38379" y="58311"/>
                </a:lnTo>
                <a:lnTo>
                  <a:pt x="43235" y="61778"/>
                </a:lnTo>
                <a:lnTo>
                  <a:pt x="48559" y="66352"/>
                </a:lnTo>
                <a:lnTo>
                  <a:pt x="54753" y="70670"/>
                </a:lnTo>
                <a:lnTo>
                  <a:pt x="62217" y="73372"/>
                </a:lnTo>
                <a:lnTo>
                  <a:pt x="71352" y="73097"/>
                </a:lnTo>
                <a:lnTo>
                  <a:pt x="77387" y="71120"/>
                </a:lnTo>
                <a:lnTo>
                  <a:pt x="89064" y="66076"/>
                </a:lnTo>
                <a:lnTo>
                  <a:pt x="100723" y="61033"/>
                </a:lnTo>
                <a:lnTo>
                  <a:pt x="112385" y="56024"/>
                </a:lnTo>
                <a:lnTo>
                  <a:pt x="124071" y="51081"/>
                </a:lnTo>
                <a:lnTo>
                  <a:pt x="135801" y="46239"/>
                </a:lnTo>
                <a:lnTo>
                  <a:pt x="147595" y="41529"/>
                </a:lnTo>
                <a:lnTo>
                  <a:pt x="157790" y="37617"/>
                </a:lnTo>
                <a:lnTo>
                  <a:pt x="169414" y="33192"/>
                </a:lnTo>
                <a:lnTo>
                  <a:pt x="181220" y="28647"/>
                </a:lnTo>
                <a:lnTo>
                  <a:pt x="193184" y="24085"/>
                </a:lnTo>
                <a:lnTo>
                  <a:pt x="205282" y="19609"/>
                </a:lnTo>
                <a:lnTo>
                  <a:pt x="217488" y="15321"/>
                </a:lnTo>
                <a:lnTo>
                  <a:pt x="229779" y="11324"/>
                </a:lnTo>
                <a:lnTo>
                  <a:pt x="242130" y="7720"/>
                </a:lnTo>
                <a:lnTo>
                  <a:pt x="254516" y="4612"/>
                </a:lnTo>
                <a:lnTo>
                  <a:pt x="266913" y="2103"/>
                </a:lnTo>
                <a:lnTo>
                  <a:pt x="279296" y="296"/>
                </a:lnTo>
                <a:lnTo>
                  <a:pt x="28204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457376" y="4934986"/>
            <a:ext cx="246095" cy="668147"/>
          </a:xfrm>
          <a:custGeom>
            <a:avLst/>
            <a:gdLst/>
            <a:ahLst/>
            <a:cxnLst/>
            <a:rect l="l" t="t" r="r" b="b"/>
            <a:pathLst>
              <a:path w="246095" h="668147">
                <a:moveTo>
                  <a:pt x="151028" y="581456"/>
                </a:moveTo>
                <a:lnTo>
                  <a:pt x="153435" y="601186"/>
                </a:lnTo>
                <a:lnTo>
                  <a:pt x="158361" y="614918"/>
                </a:lnTo>
                <a:lnTo>
                  <a:pt x="165203" y="625599"/>
                </a:lnTo>
                <a:lnTo>
                  <a:pt x="173290" y="634226"/>
                </a:lnTo>
                <a:lnTo>
                  <a:pt x="181955" y="641798"/>
                </a:lnTo>
                <a:lnTo>
                  <a:pt x="190528" y="649311"/>
                </a:lnTo>
                <a:lnTo>
                  <a:pt x="198341" y="657761"/>
                </a:lnTo>
                <a:lnTo>
                  <a:pt x="204723" y="668147"/>
                </a:lnTo>
                <a:lnTo>
                  <a:pt x="207357" y="665853"/>
                </a:lnTo>
                <a:lnTo>
                  <a:pt x="215923" y="655986"/>
                </a:lnTo>
                <a:lnTo>
                  <a:pt x="224410" y="643496"/>
                </a:lnTo>
                <a:lnTo>
                  <a:pt x="231891" y="630410"/>
                </a:lnTo>
                <a:lnTo>
                  <a:pt x="237441" y="618753"/>
                </a:lnTo>
                <a:lnTo>
                  <a:pt x="240131" y="610552"/>
                </a:lnTo>
                <a:lnTo>
                  <a:pt x="241531" y="600195"/>
                </a:lnTo>
                <a:lnTo>
                  <a:pt x="242554" y="587566"/>
                </a:lnTo>
                <a:lnTo>
                  <a:pt x="243019" y="574892"/>
                </a:lnTo>
                <a:lnTo>
                  <a:pt x="243148" y="558717"/>
                </a:lnTo>
                <a:lnTo>
                  <a:pt x="243518" y="546048"/>
                </a:lnTo>
                <a:lnTo>
                  <a:pt x="244201" y="533363"/>
                </a:lnTo>
                <a:lnTo>
                  <a:pt x="244993" y="520672"/>
                </a:lnTo>
                <a:lnTo>
                  <a:pt x="245692" y="507982"/>
                </a:lnTo>
                <a:lnTo>
                  <a:pt x="246095" y="495301"/>
                </a:lnTo>
                <a:lnTo>
                  <a:pt x="245998" y="482638"/>
                </a:lnTo>
                <a:lnTo>
                  <a:pt x="245530" y="472635"/>
                </a:lnTo>
                <a:lnTo>
                  <a:pt x="244440" y="459933"/>
                </a:lnTo>
                <a:lnTo>
                  <a:pt x="242686" y="447488"/>
                </a:lnTo>
                <a:lnTo>
                  <a:pt x="240138" y="435163"/>
                </a:lnTo>
                <a:lnTo>
                  <a:pt x="236664" y="422821"/>
                </a:lnTo>
                <a:lnTo>
                  <a:pt x="232036" y="410498"/>
                </a:lnTo>
                <a:lnTo>
                  <a:pt x="226920" y="398828"/>
                </a:lnTo>
                <a:lnTo>
                  <a:pt x="222008" y="387362"/>
                </a:lnTo>
                <a:lnTo>
                  <a:pt x="220449" y="382925"/>
                </a:lnTo>
                <a:lnTo>
                  <a:pt x="217595" y="370649"/>
                </a:lnTo>
                <a:lnTo>
                  <a:pt x="215560" y="357902"/>
                </a:lnTo>
                <a:lnTo>
                  <a:pt x="213156" y="345325"/>
                </a:lnTo>
                <a:lnTo>
                  <a:pt x="209849" y="334452"/>
                </a:lnTo>
                <a:lnTo>
                  <a:pt x="205037" y="322664"/>
                </a:lnTo>
                <a:lnTo>
                  <a:pt x="199553" y="311074"/>
                </a:lnTo>
                <a:lnTo>
                  <a:pt x="193941" y="299579"/>
                </a:lnTo>
                <a:lnTo>
                  <a:pt x="188747" y="288074"/>
                </a:lnTo>
                <a:lnTo>
                  <a:pt x="187417" y="284826"/>
                </a:lnTo>
                <a:lnTo>
                  <a:pt x="182850" y="272989"/>
                </a:lnTo>
                <a:lnTo>
                  <a:pt x="178506" y="261045"/>
                </a:lnTo>
                <a:lnTo>
                  <a:pt x="174194" y="249085"/>
                </a:lnTo>
                <a:lnTo>
                  <a:pt x="169722" y="237197"/>
                </a:lnTo>
                <a:lnTo>
                  <a:pt x="165341" y="226166"/>
                </a:lnTo>
                <a:lnTo>
                  <a:pt x="160537" y="214387"/>
                </a:lnTo>
                <a:lnTo>
                  <a:pt x="155702" y="202654"/>
                </a:lnTo>
                <a:lnTo>
                  <a:pt x="150901" y="190925"/>
                </a:lnTo>
                <a:lnTo>
                  <a:pt x="146202" y="179158"/>
                </a:lnTo>
                <a:lnTo>
                  <a:pt x="141671" y="167312"/>
                </a:lnTo>
                <a:lnTo>
                  <a:pt x="137375" y="155346"/>
                </a:lnTo>
                <a:lnTo>
                  <a:pt x="133307" y="142462"/>
                </a:lnTo>
                <a:lnTo>
                  <a:pt x="129912" y="130232"/>
                </a:lnTo>
                <a:lnTo>
                  <a:pt x="126668" y="117945"/>
                </a:lnTo>
                <a:lnTo>
                  <a:pt x="123322" y="105678"/>
                </a:lnTo>
                <a:lnTo>
                  <a:pt x="115405" y="82177"/>
                </a:lnTo>
                <a:lnTo>
                  <a:pt x="104110" y="59231"/>
                </a:lnTo>
                <a:lnTo>
                  <a:pt x="90779" y="37416"/>
                </a:lnTo>
                <a:lnTo>
                  <a:pt x="76649" y="17508"/>
                </a:lnTo>
                <a:lnTo>
                  <a:pt x="55852" y="1990"/>
                </a:lnTo>
                <a:lnTo>
                  <a:pt x="43154" y="0"/>
                </a:lnTo>
                <a:lnTo>
                  <a:pt x="0" y="372224"/>
                </a:lnTo>
                <a:lnTo>
                  <a:pt x="9381" y="380233"/>
                </a:lnTo>
                <a:lnTo>
                  <a:pt x="19081" y="388400"/>
                </a:lnTo>
                <a:lnTo>
                  <a:pt x="28843" y="396567"/>
                </a:lnTo>
                <a:lnTo>
                  <a:pt x="38624" y="404761"/>
                </a:lnTo>
                <a:lnTo>
                  <a:pt x="48383" y="413011"/>
                </a:lnTo>
                <a:lnTo>
                  <a:pt x="58076" y="421343"/>
                </a:lnTo>
                <a:lnTo>
                  <a:pt x="67661" y="429786"/>
                </a:lnTo>
                <a:lnTo>
                  <a:pt x="77095" y="438367"/>
                </a:lnTo>
                <a:lnTo>
                  <a:pt x="86337" y="447114"/>
                </a:lnTo>
                <a:lnTo>
                  <a:pt x="95344" y="456054"/>
                </a:lnTo>
                <a:lnTo>
                  <a:pt x="104074" y="465214"/>
                </a:lnTo>
                <a:lnTo>
                  <a:pt x="112483" y="474624"/>
                </a:lnTo>
                <a:lnTo>
                  <a:pt x="117277" y="480161"/>
                </a:lnTo>
                <a:lnTo>
                  <a:pt x="125615" y="489986"/>
                </a:lnTo>
                <a:lnTo>
                  <a:pt x="133646" y="500159"/>
                </a:lnTo>
                <a:lnTo>
                  <a:pt x="140703" y="510438"/>
                </a:lnTo>
                <a:lnTo>
                  <a:pt x="144229" y="516937"/>
                </a:lnTo>
                <a:lnTo>
                  <a:pt x="148336" y="528722"/>
                </a:lnTo>
                <a:lnTo>
                  <a:pt x="150329" y="541705"/>
                </a:lnTo>
                <a:lnTo>
                  <a:pt x="151034" y="552458"/>
                </a:lnTo>
                <a:lnTo>
                  <a:pt x="151143" y="560758"/>
                </a:lnTo>
                <a:lnTo>
                  <a:pt x="150941" y="568512"/>
                </a:lnTo>
                <a:lnTo>
                  <a:pt x="151028" y="581456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457376" y="4934986"/>
            <a:ext cx="246095" cy="668147"/>
          </a:xfrm>
          <a:custGeom>
            <a:avLst/>
            <a:gdLst/>
            <a:ahLst/>
            <a:cxnLst/>
            <a:rect l="l" t="t" r="r" b="b"/>
            <a:pathLst>
              <a:path w="246095" h="668147">
                <a:moveTo>
                  <a:pt x="43154" y="0"/>
                </a:moveTo>
                <a:lnTo>
                  <a:pt x="55852" y="1990"/>
                </a:lnTo>
                <a:lnTo>
                  <a:pt x="67096" y="8401"/>
                </a:lnTo>
                <a:lnTo>
                  <a:pt x="76649" y="17508"/>
                </a:lnTo>
                <a:lnTo>
                  <a:pt x="83832" y="26924"/>
                </a:lnTo>
                <a:lnTo>
                  <a:pt x="90779" y="37416"/>
                </a:lnTo>
                <a:lnTo>
                  <a:pt x="97603" y="48184"/>
                </a:lnTo>
                <a:lnTo>
                  <a:pt x="104110" y="59231"/>
                </a:lnTo>
                <a:lnTo>
                  <a:pt x="110108" y="70560"/>
                </a:lnTo>
                <a:lnTo>
                  <a:pt x="115405" y="82177"/>
                </a:lnTo>
                <a:lnTo>
                  <a:pt x="119621" y="93510"/>
                </a:lnTo>
                <a:lnTo>
                  <a:pt x="123322" y="105678"/>
                </a:lnTo>
                <a:lnTo>
                  <a:pt x="126668" y="117945"/>
                </a:lnTo>
                <a:lnTo>
                  <a:pt x="129912" y="130232"/>
                </a:lnTo>
                <a:lnTo>
                  <a:pt x="133307" y="142462"/>
                </a:lnTo>
                <a:lnTo>
                  <a:pt x="137105" y="154557"/>
                </a:lnTo>
                <a:lnTo>
                  <a:pt x="141671" y="167312"/>
                </a:lnTo>
                <a:lnTo>
                  <a:pt x="146202" y="179158"/>
                </a:lnTo>
                <a:lnTo>
                  <a:pt x="150901" y="190925"/>
                </a:lnTo>
                <a:lnTo>
                  <a:pt x="155702" y="202654"/>
                </a:lnTo>
                <a:lnTo>
                  <a:pt x="160537" y="214387"/>
                </a:lnTo>
                <a:lnTo>
                  <a:pt x="165341" y="226166"/>
                </a:lnTo>
                <a:lnTo>
                  <a:pt x="169722" y="237197"/>
                </a:lnTo>
                <a:lnTo>
                  <a:pt x="174194" y="249085"/>
                </a:lnTo>
                <a:lnTo>
                  <a:pt x="178506" y="261045"/>
                </a:lnTo>
                <a:lnTo>
                  <a:pt x="182850" y="272989"/>
                </a:lnTo>
                <a:lnTo>
                  <a:pt x="187417" y="284826"/>
                </a:lnTo>
                <a:lnTo>
                  <a:pt x="188747" y="288074"/>
                </a:lnTo>
                <a:lnTo>
                  <a:pt x="193941" y="299579"/>
                </a:lnTo>
                <a:lnTo>
                  <a:pt x="199553" y="311074"/>
                </a:lnTo>
                <a:lnTo>
                  <a:pt x="205037" y="322664"/>
                </a:lnTo>
                <a:lnTo>
                  <a:pt x="209849" y="334452"/>
                </a:lnTo>
                <a:lnTo>
                  <a:pt x="213156" y="345325"/>
                </a:lnTo>
                <a:lnTo>
                  <a:pt x="215560" y="357902"/>
                </a:lnTo>
                <a:lnTo>
                  <a:pt x="217595" y="370649"/>
                </a:lnTo>
                <a:lnTo>
                  <a:pt x="220449" y="382925"/>
                </a:lnTo>
                <a:lnTo>
                  <a:pt x="222008" y="387362"/>
                </a:lnTo>
                <a:lnTo>
                  <a:pt x="226920" y="398828"/>
                </a:lnTo>
                <a:lnTo>
                  <a:pt x="232036" y="410498"/>
                </a:lnTo>
                <a:lnTo>
                  <a:pt x="236580" y="422561"/>
                </a:lnTo>
                <a:lnTo>
                  <a:pt x="240138" y="435163"/>
                </a:lnTo>
                <a:lnTo>
                  <a:pt x="242686" y="447488"/>
                </a:lnTo>
                <a:lnTo>
                  <a:pt x="244440" y="459933"/>
                </a:lnTo>
                <a:lnTo>
                  <a:pt x="245530" y="472635"/>
                </a:lnTo>
                <a:lnTo>
                  <a:pt x="245998" y="482638"/>
                </a:lnTo>
                <a:lnTo>
                  <a:pt x="246095" y="495301"/>
                </a:lnTo>
                <a:lnTo>
                  <a:pt x="245692" y="507982"/>
                </a:lnTo>
                <a:lnTo>
                  <a:pt x="244993" y="520672"/>
                </a:lnTo>
                <a:lnTo>
                  <a:pt x="244201" y="533363"/>
                </a:lnTo>
                <a:lnTo>
                  <a:pt x="243518" y="546048"/>
                </a:lnTo>
                <a:lnTo>
                  <a:pt x="243148" y="558717"/>
                </a:lnTo>
                <a:lnTo>
                  <a:pt x="243128" y="562127"/>
                </a:lnTo>
                <a:lnTo>
                  <a:pt x="243019" y="574892"/>
                </a:lnTo>
                <a:lnTo>
                  <a:pt x="242554" y="587566"/>
                </a:lnTo>
                <a:lnTo>
                  <a:pt x="241531" y="600195"/>
                </a:lnTo>
                <a:lnTo>
                  <a:pt x="240131" y="610552"/>
                </a:lnTo>
                <a:lnTo>
                  <a:pt x="237441" y="618753"/>
                </a:lnTo>
                <a:lnTo>
                  <a:pt x="231891" y="630410"/>
                </a:lnTo>
                <a:lnTo>
                  <a:pt x="224410" y="643496"/>
                </a:lnTo>
                <a:lnTo>
                  <a:pt x="215923" y="655986"/>
                </a:lnTo>
                <a:lnTo>
                  <a:pt x="207357" y="665853"/>
                </a:lnTo>
                <a:lnTo>
                  <a:pt x="204723" y="668147"/>
                </a:lnTo>
                <a:lnTo>
                  <a:pt x="198341" y="657761"/>
                </a:lnTo>
                <a:lnTo>
                  <a:pt x="190528" y="649311"/>
                </a:lnTo>
                <a:lnTo>
                  <a:pt x="181955" y="641798"/>
                </a:lnTo>
                <a:lnTo>
                  <a:pt x="173290" y="634226"/>
                </a:lnTo>
                <a:lnTo>
                  <a:pt x="165203" y="625599"/>
                </a:lnTo>
                <a:lnTo>
                  <a:pt x="158361" y="614918"/>
                </a:lnTo>
                <a:lnTo>
                  <a:pt x="153435" y="601186"/>
                </a:lnTo>
                <a:lnTo>
                  <a:pt x="151092" y="583408"/>
                </a:lnTo>
                <a:lnTo>
                  <a:pt x="150941" y="568512"/>
                </a:lnTo>
                <a:lnTo>
                  <a:pt x="151143" y="560758"/>
                </a:lnTo>
                <a:lnTo>
                  <a:pt x="151034" y="552458"/>
                </a:lnTo>
                <a:lnTo>
                  <a:pt x="150329" y="541705"/>
                </a:lnTo>
                <a:lnTo>
                  <a:pt x="148336" y="528722"/>
                </a:lnTo>
                <a:lnTo>
                  <a:pt x="144229" y="516937"/>
                </a:lnTo>
                <a:lnTo>
                  <a:pt x="140703" y="510438"/>
                </a:lnTo>
                <a:lnTo>
                  <a:pt x="133646" y="500159"/>
                </a:lnTo>
                <a:lnTo>
                  <a:pt x="125615" y="489986"/>
                </a:lnTo>
                <a:lnTo>
                  <a:pt x="117277" y="480161"/>
                </a:lnTo>
                <a:lnTo>
                  <a:pt x="112483" y="474624"/>
                </a:lnTo>
                <a:lnTo>
                  <a:pt x="104074" y="465214"/>
                </a:lnTo>
                <a:lnTo>
                  <a:pt x="95344" y="456054"/>
                </a:lnTo>
                <a:lnTo>
                  <a:pt x="86337" y="447114"/>
                </a:lnTo>
                <a:lnTo>
                  <a:pt x="77095" y="438367"/>
                </a:lnTo>
                <a:lnTo>
                  <a:pt x="67661" y="429786"/>
                </a:lnTo>
                <a:lnTo>
                  <a:pt x="58076" y="421343"/>
                </a:lnTo>
                <a:lnTo>
                  <a:pt x="48383" y="413011"/>
                </a:lnTo>
                <a:lnTo>
                  <a:pt x="38624" y="404761"/>
                </a:lnTo>
                <a:lnTo>
                  <a:pt x="28843" y="396567"/>
                </a:lnTo>
                <a:lnTo>
                  <a:pt x="19081" y="388400"/>
                </a:lnTo>
                <a:lnTo>
                  <a:pt x="9381" y="380233"/>
                </a:lnTo>
                <a:lnTo>
                  <a:pt x="0" y="372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56716" y="4581296"/>
            <a:ext cx="268104" cy="273964"/>
          </a:xfrm>
          <a:custGeom>
            <a:avLst/>
            <a:gdLst/>
            <a:ahLst/>
            <a:cxnLst/>
            <a:rect l="l" t="t" r="r" b="b"/>
            <a:pathLst>
              <a:path w="268104" h="273964">
                <a:moveTo>
                  <a:pt x="4936" y="138184"/>
                </a:moveTo>
                <a:lnTo>
                  <a:pt x="8614" y="149186"/>
                </a:lnTo>
                <a:lnTo>
                  <a:pt x="9641" y="155765"/>
                </a:lnTo>
                <a:lnTo>
                  <a:pt x="9870" y="159029"/>
                </a:lnTo>
                <a:lnTo>
                  <a:pt x="8701" y="162064"/>
                </a:lnTo>
                <a:lnTo>
                  <a:pt x="8943" y="165303"/>
                </a:lnTo>
                <a:lnTo>
                  <a:pt x="9463" y="172707"/>
                </a:lnTo>
                <a:lnTo>
                  <a:pt x="15039" y="176402"/>
                </a:lnTo>
                <a:lnTo>
                  <a:pt x="17934" y="182867"/>
                </a:lnTo>
                <a:lnTo>
                  <a:pt x="20494" y="194668"/>
                </a:lnTo>
                <a:lnTo>
                  <a:pt x="20771" y="207274"/>
                </a:lnTo>
                <a:lnTo>
                  <a:pt x="21605" y="216052"/>
                </a:lnTo>
                <a:lnTo>
                  <a:pt x="22887" y="222630"/>
                </a:lnTo>
                <a:lnTo>
                  <a:pt x="26494" y="226250"/>
                </a:lnTo>
                <a:lnTo>
                  <a:pt x="29860" y="231520"/>
                </a:lnTo>
                <a:lnTo>
                  <a:pt x="31930" y="234772"/>
                </a:lnTo>
                <a:lnTo>
                  <a:pt x="34152" y="239725"/>
                </a:lnTo>
                <a:lnTo>
                  <a:pt x="36121" y="243319"/>
                </a:lnTo>
                <a:lnTo>
                  <a:pt x="36845" y="244665"/>
                </a:lnTo>
                <a:lnTo>
                  <a:pt x="36603" y="247307"/>
                </a:lnTo>
                <a:lnTo>
                  <a:pt x="37988" y="250075"/>
                </a:lnTo>
                <a:lnTo>
                  <a:pt x="40959" y="251599"/>
                </a:lnTo>
                <a:lnTo>
                  <a:pt x="44325" y="256959"/>
                </a:lnTo>
                <a:lnTo>
                  <a:pt x="44033" y="258737"/>
                </a:lnTo>
                <a:lnTo>
                  <a:pt x="48757" y="261594"/>
                </a:lnTo>
                <a:lnTo>
                  <a:pt x="59851" y="267156"/>
                </a:lnTo>
                <a:lnTo>
                  <a:pt x="72152" y="273072"/>
                </a:lnTo>
                <a:lnTo>
                  <a:pt x="73789" y="273964"/>
                </a:lnTo>
                <a:lnTo>
                  <a:pt x="72164" y="261525"/>
                </a:lnTo>
                <a:lnTo>
                  <a:pt x="67279" y="249085"/>
                </a:lnTo>
                <a:lnTo>
                  <a:pt x="64594" y="244906"/>
                </a:lnTo>
                <a:lnTo>
                  <a:pt x="62740" y="242493"/>
                </a:lnTo>
                <a:lnTo>
                  <a:pt x="60060" y="243585"/>
                </a:lnTo>
                <a:lnTo>
                  <a:pt x="58651" y="239877"/>
                </a:lnTo>
                <a:lnTo>
                  <a:pt x="57914" y="237934"/>
                </a:lnTo>
                <a:lnTo>
                  <a:pt x="59324" y="233794"/>
                </a:lnTo>
                <a:lnTo>
                  <a:pt x="59197" y="229285"/>
                </a:lnTo>
                <a:lnTo>
                  <a:pt x="54117" y="226987"/>
                </a:lnTo>
                <a:lnTo>
                  <a:pt x="54434" y="224358"/>
                </a:lnTo>
                <a:lnTo>
                  <a:pt x="60377" y="212667"/>
                </a:lnTo>
                <a:lnTo>
                  <a:pt x="69745" y="204220"/>
                </a:lnTo>
                <a:lnTo>
                  <a:pt x="74360" y="197383"/>
                </a:lnTo>
                <a:lnTo>
                  <a:pt x="76824" y="191300"/>
                </a:lnTo>
                <a:lnTo>
                  <a:pt x="71465" y="185216"/>
                </a:lnTo>
                <a:lnTo>
                  <a:pt x="73598" y="179908"/>
                </a:lnTo>
                <a:lnTo>
                  <a:pt x="81589" y="174147"/>
                </a:lnTo>
                <a:lnTo>
                  <a:pt x="94777" y="172281"/>
                </a:lnTo>
                <a:lnTo>
                  <a:pt x="107792" y="170569"/>
                </a:lnTo>
                <a:lnTo>
                  <a:pt x="112232" y="168808"/>
                </a:lnTo>
                <a:lnTo>
                  <a:pt x="111152" y="160896"/>
                </a:lnTo>
                <a:lnTo>
                  <a:pt x="109781" y="155587"/>
                </a:lnTo>
                <a:lnTo>
                  <a:pt x="113235" y="148615"/>
                </a:lnTo>
                <a:lnTo>
                  <a:pt x="115280" y="144475"/>
                </a:lnTo>
                <a:lnTo>
                  <a:pt x="120944" y="139433"/>
                </a:lnTo>
                <a:lnTo>
                  <a:pt x="123065" y="136194"/>
                </a:lnTo>
                <a:lnTo>
                  <a:pt x="126386" y="124655"/>
                </a:lnTo>
                <a:lnTo>
                  <a:pt x="125097" y="111735"/>
                </a:lnTo>
                <a:lnTo>
                  <a:pt x="124932" y="111251"/>
                </a:lnTo>
                <a:lnTo>
                  <a:pt x="137704" y="108314"/>
                </a:lnTo>
                <a:lnTo>
                  <a:pt x="150164" y="106037"/>
                </a:lnTo>
                <a:lnTo>
                  <a:pt x="162314" y="103338"/>
                </a:lnTo>
                <a:lnTo>
                  <a:pt x="174157" y="99134"/>
                </a:lnTo>
                <a:lnTo>
                  <a:pt x="177954" y="97256"/>
                </a:lnTo>
                <a:lnTo>
                  <a:pt x="183504" y="94272"/>
                </a:lnTo>
                <a:lnTo>
                  <a:pt x="182196" y="92709"/>
                </a:lnTo>
                <a:lnTo>
                  <a:pt x="185562" y="88658"/>
                </a:lnTo>
                <a:lnTo>
                  <a:pt x="190159" y="83108"/>
                </a:lnTo>
                <a:lnTo>
                  <a:pt x="197716" y="83845"/>
                </a:lnTo>
                <a:lnTo>
                  <a:pt x="203583" y="80289"/>
                </a:lnTo>
                <a:lnTo>
                  <a:pt x="209449" y="73109"/>
                </a:lnTo>
                <a:lnTo>
                  <a:pt x="212255" y="67795"/>
                </a:lnTo>
                <a:lnTo>
                  <a:pt x="218442" y="67233"/>
                </a:lnTo>
                <a:lnTo>
                  <a:pt x="233060" y="74193"/>
                </a:lnTo>
                <a:lnTo>
                  <a:pt x="238401" y="71136"/>
                </a:lnTo>
                <a:lnTo>
                  <a:pt x="244577" y="72322"/>
                </a:lnTo>
                <a:lnTo>
                  <a:pt x="251020" y="76014"/>
                </a:lnTo>
                <a:lnTo>
                  <a:pt x="257162" y="80476"/>
                </a:lnTo>
                <a:lnTo>
                  <a:pt x="262435" y="83972"/>
                </a:lnTo>
                <a:lnTo>
                  <a:pt x="266272" y="84766"/>
                </a:lnTo>
                <a:lnTo>
                  <a:pt x="268104" y="81123"/>
                </a:lnTo>
                <a:lnTo>
                  <a:pt x="267858" y="74726"/>
                </a:lnTo>
                <a:lnTo>
                  <a:pt x="264323" y="64014"/>
                </a:lnTo>
                <a:lnTo>
                  <a:pt x="256968" y="52293"/>
                </a:lnTo>
                <a:lnTo>
                  <a:pt x="247093" y="40412"/>
                </a:lnTo>
                <a:lnTo>
                  <a:pt x="235999" y="29221"/>
                </a:lnTo>
                <a:lnTo>
                  <a:pt x="224985" y="19570"/>
                </a:lnTo>
                <a:lnTo>
                  <a:pt x="215353" y="12308"/>
                </a:lnTo>
                <a:lnTo>
                  <a:pt x="208402" y="8285"/>
                </a:lnTo>
                <a:lnTo>
                  <a:pt x="205221" y="7023"/>
                </a:lnTo>
                <a:lnTo>
                  <a:pt x="202669" y="7531"/>
                </a:lnTo>
                <a:lnTo>
                  <a:pt x="199773" y="6692"/>
                </a:lnTo>
                <a:lnTo>
                  <a:pt x="194680" y="5206"/>
                </a:lnTo>
                <a:lnTo>
                  <a:pt x="189295" y="0"/>
                </a:lnTo>
                <a:lnTo>
                  <a:pt x="183314" y="355"/>
                </a:lnTo>
                <a:lnTo>
                  <a:pt x="176646" y="761"/>
                </a:lnTo>
                <a:lnTo>
                  <a:pt x="173928" y="2946"/>
                </a:lnTo>
                <a:lnTo>
                  <a:pt x="166321" y="1993"/>
                </a:lnTo>
                <a:lnTo>
                  <a:pt x="153370" y="1776"/>
                </a:lnTo>
                <a:lnTo>
                  <a:pt x="141476" y="3340"/>
                </a:lnTo>
                <a:lnTo>
                  <a:pt x="130812" y="4622"/>
                </a:lnTo>
                <a:lnTo>
                  <a:pt x="118263" y="5029"/>
                </a:lnTo>
                <a:lnTo>
                  <a:pt x="105559" y="4871"/>
                </a:lnTo>
                <a:lnTo>
                  <a:pt x="92833" y="4912"/>
                </a:lnTo>
                <a:lnTo>
                  <a:pt x="88343" y="5118"/>
                </a:lnTo>
                <a:lnTo>
                  <a:pt x="86514" y="13080"/>
                </a:lnTo>
                <a:lnTo>
                  <a:pt x="85702" y="15087"/>
                </a:lnTo>
                <a:lnTo>
                  <a:pt x="80202" y="18605"/>
                </a:lnTo>
                <a:lnTo>
                  <a:pt x="75821" y="21399"/>
                </a:lnTo>
                <a:lnTo>
                  <a:pt x="69166" y="23075"/>
                </a:lnTo>
                <a:lnTo>
                  <a:pt x="65534" y="26250"/>
                </a:lnTo>
                <a:lnTo>
                  <a:pt x="61838" y="29463"/>
                </a:lnTo>
                <a:lnTo>
                  <a:pt x="51691" y="34353"/>
                </a:lnTo>
                <a:lnTo>
                  <a:pt x="48605" y="38011"/>
                </a:lnTo>
                <a:lnTo>
                  <a:pt x="40521" y="48215"/>
                </a:lnTo>
                <a:lnTo>
                  <a:pt x="32891" y="57495"/>
                </a:lnTo>
                <a:lnTo>
                  <a:pt x="27472" y="62941"/>
                </a:lnTo>
                <a:lnTo>
                  <a:pt x="19403" y="72921"/>
                </a:lnTo>
                <a:lnTo>
                  <a:pt x="13823" y="84131"/>
                </a:lnTo>
                <a:lnTo>
                  <a:pt x="8905" y="95883"/>
                </a:lnTo>
                <a:lnTo>
                  <a:pt x="4028" y="105536"/>
                </a:lnTo>
                <a:lnTo>
                  <a:pt x="0" y="117287"/>
                </a:lnTo>
                <a:lnTo>
                  <a:pt x="1183" y="127861"/>
                </a:lnTo>
                <a:lnTo>
                  <a:pt x="4936" y="138184"/>
                </a:lnTo>
                <a:close/>
              </a:path>
            </a:pathLst>
          </a:custGeom>
          <a:solidFill>
            <a:srgbClr val="8D8E9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156716" y="4581296"/>
            <a:ext cx="268104" cy="273964"/>
          </a:xfrm>
          <a:custGeom>
            <a:avLst/>
            <a:gdLst/>
            <a:ahLst/>
            <a:cxnLst/>
            <a:rect l="l" t="t" r="r" b="b"/>
            <a:pathLst>
              <a:path w="268104" h="273964">
                <a:moveTo>
                  <a:pt x="233060" y="74193"/>
                </a:moveTo>
                <a:lnTo>
                  <a:pt x="238401" y="71136"/>
                </a:lnTo>
                <a:lnTo>
                  <a:pt x="244577" y="72322"/>
                </a:lnTo>
                <a:lnTo>
                  <a:pt x="251020" y="76014"/>
                </a:lnTo>
                <a:lnTo>
                  <a:pt x="257162" y="80476"/>
                </a:lnTo>
                <a:lnTo>
                  <a:pt x="262435" y="83972"/>
                </a:lnTo>
                <a:lnTo>
                  <a:pt x="266272" y="84766"/>
                </a:lnTo>
                <a:lnTo>
                  <a:pt x="268104" y="81123"/>
                </a:lnTo>
                <a:lnTo>
                  <a:pt x="267858" y="74726"/>
                </a:lnTo>
                <a:lnTo>
                  <a:pt x="264323" y="64014"/>
                </a:lnTo>
                <a:lnTo>
                  <a:pt x="256968" y="52293"/>
                </a:lnTo>
                <a:lnTo>
                  <a:pt x="247093" y="40412"/>
                </a:lnTo>
                <a:lnTo>
                  <a:pt x="235999" y="29221"/>
                </a:lnTo>
                <a:lnTo>
                  <a:pt x="224985" y="19570"/>
                </a:lnTo>
                <a:lnTo>
                  <a:pt x="215353" y="12308"/>
                </a:lnTo>
                <a:lnTo>
                  <a:pt x="208402" y="8285"/>
                </a:lnTo>
                <a:lnTo>
                  <a:pt x="205221" y="7023"/>
                </a:lnTo>
                <a:lnTo>
                  <a:pt x="202669" y="7531"/>
                </a:lnTo>
                <a:lnTo>
                  <a:pt x="199773" y="6692"/>
                </a:lnTo>
                <a:lnTo>
                  <a:pt x="194680" y="5206"/>
                </a:lnTo>
                <a:lnTo>
                  <a:pt x="189295" y="0"/>
                </a:lnTo>
                <a:lnTo>
                  <a:pt x="183314" y="355"/>
                </a:lnTo>
                <a:lnTo>
                  <a:pt x="176646" y="761"/>
                </a:lnTo>
                <a:lnTo>
                  <a:pt x="173928" y="2946"/>
                </a:lnTo>
                <a:lnTo>
                  <a:pt x="166321" y="1993"/>
                </a:lnTo>
                <a:lnTo>
                  <a:pt x="153370" y="1776"/>
                </a:lnTo>
                <a:lnTo>
                  <a:pt x="141476" y="3340"/>
                </a:lnTo>
                <a:lnTo>
                  <a:pt x="130812" y="4622"/>
                </a:lnTo>
                <a:lnTo>
                  <a:pt x="118263" y="5029"/>
                </a:lnTo>
                <a:lnTo>
                  <a:pt x="105559" y="4871"/>
                </a:lnTo>
                <a:lnTo>
                  <a:pt x="92833" y="4912"/>
                </a:lnTo>
                <a:lnTo>
                  <a:pt x="88343" y="5118"/>
                </a:lnTo>
                <a:lnTo>
                  <a:pt x="86514" y="13080"/>
                </a:lnTo>
                <a:lnTo>
                  <a:pt x="85702" y="15087"/>
                </a:lnTo>
                <a:lnTo>
                  <a:pt x="80202" y="18605"/>
                </a:lnTo>
                <a:lnTo>
                  <a:pt x="75821" y="21399"/>
                </a:lnTo>
                <a:lnTo>
                  <a:pt x="69166" y="23075"/>
                </a:lnTo>
                <a:lnTo>
                  <a:pt x="65534" y="26250"/>
                </a:lnTo>
                <a:lnTo>
                  <a:pt x="61838" y="29463"/>
                </a:lnTo>
                <a:lnTo>
                  <a:pt x="51691" y="34353"/>
                </a:lnTo>
                <a:lnTo>
                  <a:pt x="48605" y="38011"/>
                </a:lnTo>
                <a:lnTo>
                  <a:pt x="40521" y="48215"/>
                </a:lnTo>
                <a:lnTo>
                  <a:pt x="32891" y="57495"/>
                </a:lnTo>
                <a:lnTo>
                  <a:pt x="27472" y="62941"/>
                </a:lnTo>
                <a:lnTo>
                  <a:pt x="19403" y="72921"/>
                </a:lnTo>
                <a:lnTo>
                  <a:pt x="13823" y="84131"/>
                </a:lnTo>
                <a:lnTo>
                  <a:pt x="8905" y="95883"/>
                </a:lnTo>
                <a:lnTo>
                  <a:pt x="4028" y="105536"/>
                </a:lnTo>
                <a:lnTo>
                  <a:pt x="0" y="117287"/>
                </a:lnTo>
                <a:lnTo>
                  <a:pt x="1183" y="127861"/>
                </a:lnTo>
                <a:lnTo>
                  <a:pt x="4936" y="138184"/>
                </a:lnTo>
                <a:lnTo>
                  <a:pt x="8614" y="149186"/>
                </a:lnTo>
                <a:lnTo>
                  <a:pt x="9641" y="155765"/>
                </a:lnTo>
                <a:lnTo>
                  <a:pt x="9870" y="159029"/>
                </a:lnTo>
                <a:lnTo>
                  <a:pt x="8701" y="162064"/>
                </a:lnTo>
                <a:lnTo>
                  <a:pt x="8943" y="165303"/>
                </a:lnTo>
                <a:lnTo>
                  <a:pt x="9463" y="172707"/>
                </a:lnTo>
                <a:lnTo>
                  <a:pt x="15039" y="176402"/>
                </a:lnTo>
                <a:lnTo>
                  <a:pt x="17934" y="182867"/>
                </a:lnTo>
                <a:lnTo>
                  <a:pt x="20494" y="194668"/>
                </a:lnTo>
                <a:lnTo>
                  <a:pt x="20771" y="207274"/>
                </a:lnTo>
                <a:lnTo>
                  <a:pt x="21605" y="216052"/>
                </a:lnTo>
                <a:lnTo>
                  <a:pt x="22887" y="222630"/>
                </a:lnTo>
                <a:lnTo>
                  <a:pt x="26494" y="226250"/>
                </a:lnTo>
                <a:lnTo>
                  <a:pt x="29860" y="231520"/>
                </a:lnTo>
                <a:lnTo>
                  <a:pt x="31930" y="234772"/>
                </a:lnTo>
                <a:lnTo>
                  <a:pt x="34152" y="239725"/>
                </a:lnTo>
                <a:lnTo>
                  <a:pt x="36121" y="243319"/>
                </a:lnTo>
                <a:lnTo>
                  <a:pt x="36845" y="244665"/>
                </a:lnTo>
                <a:lnTo>
                  <a:pt x="36603" y="247307"/>
                </a:lnTo>
                <a:lnTo>
                  <a:pt x="37454" y="249021"/>
                </a:lnTo>
                <a:lnTo>
                  <a:pt x="37988" y="250075"/>
                </a:lnTo>
                <a:lnTo>
                  <a:pt x="40210" y="250380"/>
                </a:lnTo>
                <a:lnTo>
                  <a:pt x="40959" y="251599"/>
                </a:lnTo>
                <a:lnTo>
                  <a:pt x="44325" y="256959"/>
                </a:lnTo>
                <a:lnTo>
                  <a:pt x="44033" y="258737"/>
                </a:lnTo>
                <a:lnTo>
                  <a:pt x="48757" y="261594"/>
                </a:lnTo>
                <a:lnTo>
                  <a:pt x="59851" y="267156"/>
                </a:lnTo>
                <a:lnTo>
                  <a:pt x="72152" y="273072"/>
                </a:lnTo>
                <a:lnTo>
                  <a:pt x="73789" y="273964"/>
                </a:lnTo>
                <a:lnTo>
                  <a:pt x="72164" y="261525"/>
                </a:lnTo>
                <a:lnTo>
                  <a:pt x="67279" y="249085"/>
                </a:lnTo>
                <a:lnTo>
                  <a:pt x="64594" y="244906"/>
                </a:lnTo>
                <a:lnTo>
                  <a:pt x="62740" y="242493"/>
                </a:lnTo>
                <a:lnTo>
                  <a:pt x="60060" y="243585"/>
                </a:lnTo>
                <a:lnTo>
                  <a:pt x="58651" y="239877"/>
                </a:lnTo>
                <a:lnTo>
                  <a:pt x="57914" y="237934"/>
                </a:lnTo>
                <a:lnTo>
                  <a:pt x="59324" y="233794"/>
                </a:lnTo>
                <a:lnTo>
                  <a:pt x="59260" y="231686"/>
                </a:lnTo>
                <a:lnTo>
                  <a:pt x="59197" y="229285"/>
                </a:lnTo>
                <a:lnTo>
                  <a:pt x="54117" y="226987"/>
                </a:lnTo>
                <a:lnTo>
                  <a:pt x="54434" y="224358"/>
                </a:lnTo>
                <a:lnTo>
                  <a:pt x="60377" y="212667"/>
                </a:lnTo>
                <a:lnTo>
                  <a:pt x="69745" y="204220"/>
                </a:lnTo>
                <a:lnTo>
                  <a:pt x="74360" y="197383"/>
                </a:lnTo>
                <a:lnTo>
                  <a:pt x="76824" y="191300"/>
                </a:lnTo>
                <a:lnTo>
                  <a:pt x="71465" y="185216"/>
                </a:lnTo>
                <a:lnTo>
                  <a:pt x="73598" y="179908"/>
                </a:lnTo>
                <a:lnTo>
                  <a:pt x="81589" y="174147"/>
                </a:lnTo>
                <a:lnTo>
                  <a:pt x="94777" y="172281"/>
                </a:lnTo>
                <a:lnTo>
                  <a:pt x="107792" y="170569"/>
                </a:lnTo>
                <a:lnTo>
                  <a:pt x="112232" y="168808"/>
                </a:lnTo>
                <a:lnTo>
                  <a:pt x="111152" y="160896"/>
                </a:lnTo>
                <a:lnTo>
                  <a:pt x="109781" y="155587"/>
                </a:lnTo>
                <a:lnTo>
                  <a:pt x="113235" y="148615"/>
                </a:lnTo>
                <a:lnTo>
                  <a:pt x="115280" y="144475"/>
                </a:lnTo>
                <a:lnTo>
                  <a:pt x="120944" y="139433"/>
                </a:lnTo>
                <a:lnTo>
                  <a:pt x="123065" y="136194"/>
                </a:lnTo>
                <a:lnTo>
                  <a:pt x="126386" y="124655"/>
                </a:lnTo>
                <a:lnTo>
                  <a:pt x="125097" y="111735"/>
                </a:lnTo>
                <a:lnTo>
                  <a:pt x="124932" y="111251"/>
                </a:lnTo>
                <a:lnTo>
                  <a:pt x="137704" y="108314"/>
                </a:lnTo>
                <a:lnTo>
                  <a:pt x="150164" y="106037"/>
                </a:lnTo>
                <a:lnTo>
                  <a:pt x="162314" y="103338"/>
                </a:lnTo>
                <a:lnTo>
                  <a:pt x="174157" y="99134"/>
                </a:lnTo>
                <a:lnTo>
                  <a:pt x="177954" y="97256"/>
                </a:lnTo>
                <a:lnTo>
                  <a:pt x="183504" y="94272"/>
                </a:lnTo>
                <a:lnTo>
                  <a:pt x="182196" y="92709"/>
                </a:lnTo>
                <a:lnTo>
                  <a:pt x="185562" y="88658"/>
                </a:lnTo>
                <a:lnTo>
                  <a:pt x="190159" y="83108"/>
                </a:lnTo>
                <a:lnTo>
                  <a:pt x="197716" y="83845"/>
                </a:lnTo>
                <a:lnTo>
                  <a:pt x="203583" y="80289"/>
                </a:lnTo>
                <a:lnTo>
                  <a:pt x="209449" y="73109"/>
                </a:lnTo>
                <a:lnTo>
                  <a:pt x="212255" y="67795"/>
                </a:lnTo>
                <a:lnTo>
                  <a:pt x="218442" y="67233"/>
                </a:lnTo>
                <a:lnTo>
                  <a:pt x="233060" y="7419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194066" y="4742922"/>
            <a:ext cx="69727" cy="87797"/>
          </a:xfrm>
          <a:custGeom>
            <a:avLst/>
            <a:gdLst/>
            <a:ahLst/>
            <a:cxnLst/>
            <a:rect l="l" t="t" r="r" b="b"/>
            <a:pathLst>
              <a:path w="69727" h="87797">
                <a:moveTo>
                  <a:pt x="1466" y="33014"/>
                </a:moveTo>
                <a:lnTo>
                  <a:pt x="7747" y="45831"/>
                </a:lnTo>
                <a:lnTo>
                  <a:pt x="15094" y="56541"/>
                </a:lnTo>
                <a:lnTo>
                  <a:pt x="23442" y="66778"/>
                </a:lnTo>
                <a:lnTo>
                  <a:pt x="32044" y="76319"/>
                </a:lnTo>
                <a:lnTo>
                  <a:pt x="36123" y="80670"/>
                </a:lnTo>
                <a:lnTo>
                  <a:pt x="46125" y="87152"/>
                </a:lnTo>
                <a:lnTo>
                  <a:pt x="57414" y="87797"/>
                </a:lnTo>
                <a:lnTo>
                  <a:pt x="67628" y="81634"/>
                </a:lnTo>
                <a:lnTo>
                  <a:pt x="69727" y="78930"/>
                </a:lnTo>
                <a:lnTo>
                  <a:pt x="46753" y="13500"/>
                </a:lnTo>
                <a:lnTo>
                  <a:pt x="42968" y="11645"/>
                </a:lnTo>
                <a:lnTo>
                  <a:pt x="39488" y="4724"/>
                </a:lnTo>
                <a:lnTo>
                  <a:pt x="34916" y="2501"/>
                </a:lnTo>
                <a:lnTo>
                  <a:pt x="29951" y="101"/>
                </a:lnTo>
                <a:lnTo>
                  <a:pt x="19118" y="0"/>
                </a:lnTo>
                <a:lnTo>
                  <a:pt x="13898" y="1523"/>
                </a:lnTo>
                <a:lnTo>
                  <a:pt x="4057" y="8578"/>
                </a:lnTo>
                <a:lnTo>
                  <a:pt x="0" y="20131"/>
                </a:lnTo>
                <a:lnTo>
                  <a:pt x="1466" y="33014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194066" y="4742922"/>
            <a:ext cx="69727" cy="87797"/>
          </a:xfrm>
          <a:custGeom>
            <a:avLst/>
            <a:gdLst/>
            <a:ahLst/>
            <a:cxnLst/>
            <a:rect l="l" t="t" r="r" b="b"/>
            <a:pathLst>
              <a:path w="69727" h="87797">
                <a:moveTo>
                  <a:pt x="46753" y="13500"/>
                </a:moveTo>
                <a:lnTo>
                  <a:pt x="42968" y="11645"/>
                </a:lnTo>
                <a:lnTo>
                  <a:pt x="39488" y="4724"/>
                </a:lnTo>
                <a:lnTo>
                  <a:pt x="34916" y="2501"/>
                </a:lnTo>
                <a:lnTo>
                  <a:pt x="29951" y="101"/>
                </a:lnTo>
                <a:lnTo>
                  <a:pt x="19118" y="0"/>
                </a:lnTo>
                <a:lnTo>
                  <a:pt x="13898" y="1523"/>
                </a:lnTo>
                <a:lnTo>
                  <a:pt x="4057" y="8578"/>
                </a:lnTo>
                <a:lnTo>
                  <a:pt x="0" y="20131"/>
                </a:lnTo>
                <a:lnTo>
                  <a:pt x="1466" y="33014"/>
                </a:lnTo>
                <a:lnTo>
                  <a:pt x="7747" y="45831"/>
                </a:lnTo>
                <a:lnTo>
                  <a:pt x="15094" y="56541"/>
                </a:lnTo>
                <a:lnTo>
                  <a:pt x="23442" y="66778"/>
                </a:lnTo>
                <a:lnTo>
                  <a:pt x="32044" y="76319"/>
                </a:lnTo>
                <a:lnTo>
                  <a:pt x="36123" y="80670"/>
                </a:lnTo>
                <a:lnTo>
                  <a:pt x="46125" y="87152"/>
                </a:lnTo>
                <a:lnTo>
                  <a:pt x="57414" y="87797"/>
                </a:lnTo>
                <a:lnTo>
                  <a:pt x="67628" y="81634"/>
                </a:lnTo>
                <a:lnTo>
                  <a:pt x="69727" y="789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207513" y="4756973"/>
            <a:ext cx="27045" cy="44407"/>
          </a:xfrm>
          <a:custGeom>
            <a:avLst/>
            <a:gdLst/>
            <a:ahLst/>
            <a:cxnLst/>
            <a:rect l="l" t="t" r="r" b="b"/>
            <a:pathLst>
              <a:path w="27045" h="44407">
                <a:moveTo>
                  <a:pt x="15907" y="846"/>
                </a:moveTo>
                <a:lnTo>
                  <a:pt x="5937" y="0"/>
                </a:lnTo>
                <a:lnTo>
                  <a:pt x="0" y="7191"/>
                </a:lnTo>
                <a:lnTo>
                  <a:pt x="540" y="14600"/>
                </a:lnTo>
                <a:lnTo>
                  <a:pt x="7298" y="25001"/>
                </a:lnTo>
                <a:lnTo>
                  <a:pt x="15350" y="35312"/>
                </a:lnTo>
                <a:lnTo>
                  <a:pt x="15590" y="35669"/>
                </a:lnTo>
                <a:lnTo>
                  <a:pt x="18485" y="40064"/>
                </a:lnTo>
                <a:lnTo>
                  <a:pt x="20936" y="44407"/>
                </a:lnTo>
                <a:lnTo>
                  <a:pt x="27045" y="433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298083" y="4864271"/>
            <a:ext cx="133248" cy="36359"/>
          </a:xfrm>
          <a:custGeom>
            <a:avLst/>
            <a:gdLst/>
            <a:ahLst/>
            <a:cxnLst/>
            <a:rect l="l" t="t" r="r" b="b"/>
            <a:pathLst>
              <a:path w="133248" h="36359">
                <a:moveTo>
                  <a:pt x="133248" y="30429"/>
                </a:moveTo>
                <a:lnTo>
                  <a:pt x="123636" y="35128"/>
                </a:lnTo>
                <a:lnTo>
                  <a:pt x="111551" y="36359"/>
                </a:lnTo>
                <a:lnTo>
                  <a:pt x="98277" y="35235"/>
                </a:lnTo>
                <a:lnTo>
                  <a:pt x="85098" y="32872"/>
                </a:lnTo>
                <a:lnTo>
                  <a:pt x="73298" y="30385"/>
                </a:lnTo>
                <a:lnTo>
                  <a:pt x="67983" y="29387"/>
                </a:lnTo>
                <a:lnTo>
                  <a:pt x="55640" y="26718"/>
                </a:lnTo>
                <a:lnTo>
                  <a:pt x="43386" y="23148"/>
                </a:lnTo>
                <a:lnTo>
                  <a:pt x="32346" y="19558"/>
                </a:lnTo>
                <a:lnTo>
                  <a:pt x="19366" y="13982"/>
                </a:lnTo>
                <a:lnTo>
                  <a:pt x="8300" y="7044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363428" y="4703450"/>
            <a:ext cx="86335" cy="152514"/>
          </a:xfrm>
          <a:custGeom>
            <a:avLst/>
            <a:gdLst/>
            <a:ahLst/>
            <a:cxnLst/>
            <a:rect l="l" t="t" r="r" b="b"/>
            <a:pathLst>
              <a:path w="86335" h="152514">
                <a:moveTo>
                  <a:pt x="19390" y="152514"/>
                </a:moveTo>
                <a:lnTo>
                  <a:pt x="12706" y="143001"/>
                </a:lnTo>
                <a:lnTo>
                  <a:pt x="5171" y="134392"/>
                </a:lnTo>
                <a:lnTo>
                  <a:pt x="0" y="125295"/>
                </a:lnTo>
                <a:lnTo>
                  <a:pt x="404" y="114314"/>
                </a:lnTo>
                <a:lnTo>
                  <a:pt x="1267" y="112141"/>
                </a:lnTo>
                <a:lnTo>
                  <a:pt x="7674" y="101557"/>
                </a:lnTo>
                <a:lnTo>
                  <a:pt x="16072" y="91658"/>
                </a:lnTo>
                <a:lnTo>
                  <a:pt x="25081" y="82146"/>
                </a:lnTo>
                <a:lnTo>
                  <a:pt x="33334" y="72707"/>
                </a:lnTo>
                <a:lnTo>
                  <a:pt x="32052" y="78168"/>
                </a:lnTo>
                <a:lnTo>
                  <a:pt x="29982" y="83870"/>
                </a:lnTo>
                <a:lnTo>
                  <a:pt x="35722" y="87642"/>
                </a:lnTo>
                <a:lnTo>
                  <a:pt x="47207" y="87470"/>
                </a:lnTo>
                <a:lnTo>
                  <a:pt x="59490" y="83988"/>
                </a:lnTo>
                <a:lnTo>
                  <a:pt x="60017" y="83858"/>
                </a:lnTo>
                <a:lnTo>
                  <a:pt x="71350" y="83393"/>
                </a:lnTo>
                <a:lnTo>
                  <a:pt x="81645" y="82872"/>
                </a:lnTo>
                <a:lnTo>
                  <a:pt x="86335" y="76298"/>
                </a:lnTo>
                <a:lnTo>
                  <a:pt x="86052" y="72732"/>
                </a:lnTo>
                <a:lnTo>
                  <a:pt x="85011" y="66548"/>
                </a:lnTo>
                <a:lnTo>
                  <a:pt x="82496" y="58851"/>
                </a:lnTo>
                <a:lnTo>
                  <a:pt x="78546" y="54368"/>
                </a:lnTo>
                <a:lnTo>
                  <a:pt x="73378" y="48526"/>
                </a:lnTo>
                <a:lnTo>
                  <a:pt x="66342" y="41757"/>
                </a:lnTo>
                <a:lnTo>
                  <a:pt x="61986" y="36220"/>
                </a:lnTo>
                <a:lnTo>
                  <a:pt x="58353" y="31610"/>
                </a:lnTo>
                <a:lnTo>
                  <a:pt x="55102" y="25704"/>
                </a:lnTo>
                <a:lnTo>
                  <a:pt x="51889" y="21158"/>
                </a:lnTo>
                <a:lnTo>
                  <a:pt x="48524" y="16395"/>
                </a:lnTo>
                <a:lnTo>
                  <a:pt x="45133" y="10604"/>
                </a:lnTo>
                <a:lnTo>
                  <a:pt x="48511" y="5092"/>
                </a:lnTo>
                <a:lnTo>
                  <a:pt x="51241" y="622"/>
                </a:lnTo>
                <a:lnTo>
                  <a:pt x="64437" y="1079"/>
                </a:lnTo>
                <a:lnTo>
                  <a:pt x="69428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336881" y="4717596"/>
            <a:ext cx="54978" cy="18086"/>
          </a:xfrm>
          <a:custGeom>
            <a:avLst/>
            <a:gdLst/>
            <a:ahLst/>
            <a:cxnLst/>
            <a:rect l="l" t="t" r="r" b="b"/>
            <a:pathLst>
              <a:path w="54978" h="18086">
                <a:moveTo>
                  <a:pt x="54978" y="7507"/>
                </a:moveTo>
                <a:lnTo>
                  <a:pt x="49308" y="0"/>
                </a:lnTo>
                <a:lnTo>
                  <a:pt x="36932" y="935"/>
                </a:lnTo>
                <a:lnTo>
                  <a:pt x="31330" y="2808"/>
                </a:lnTo>
                <a:lnTo>
                  <a:pt x="25006" y="5779"/>
                </a:lnTo>
                <a:lnTo>
                  <a:pt x="17183" y="7380"/>
                </a:lnTo>
                <a:lnTo>
                  <a:pt x="11303" y="11317"/>
                </a:lnTo>
                <a:lnTo>
                  <a:pt x="7454" y="13882"/>
                </a:lnTo>
                <a:lnTo>
                  <a:pt x="5156" y="18086"/>
                </a:lnTo>
                <a:lnTo>
                  <a:pt x="0" y="179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352199" y="4735458"/>
            <a:ext cx="27825" cy="8451"/>
          </a:xfrm>
          <a:custGeom>
            <a:avLst/>
            <a:gdLst/>
            <a:ahLst/>
            <a:cxnLst/>
            <a:rect l="l" t="t" r="r" b="b"/>
            <a:pathLst>
              <a:path w="27825" h="8451">
                <a:moveTo>
                  <a:pt x="27825" y="2168"/>
                </a:moveTo>
                <a:lnTo>
                  <a:pt x="19922" y="0"/>
                </a:lnTo>
                <a:lnTo>
                  <a:pt x="10169" y="5193"/>
                </a:lnTo>
                <a:lnTo>
                  <a:pt x="219" y="8451"/>
                </a:lnTo>
                <a:lnTo>
                  <a:pt x="0" y="84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364021" y="4740407"/>
            <a:ext cx="7340" cy="6400"/>
          </a:xfrm>
          <a:custGeom>
            <a:avLst/>
            <a:gdLst/>
            <a:ahLst/>
            <a:cxnLst/>
            <a:rect l="l" t="t" r="r" b="b"/>
            <a:pathLst>
              <a:path w="7340" h="6400">
                <a:moveTo>
                  <a:pt x="0" y="1396"/>
                </a:moveTo>
                <a:lnTo>
                  <a:pt x="368" y="4952"/>
                </a:lnTo>
                <a:lnTo>
                  <a:pt x="2908" y="6400"/>
                </a:lnTo>
                <a:lnTo>
                  <a:pt x="6134" y="5448"/>
                </a:lnTo>
                <a:lnTo>
                  <a:pt x="6858" y="3835"/>
                </a:lnTo>
                <a:lnTo>
                  <a:pt x="7340" y="1816"/>
                </a:lnTo>
                <a:lnTo>
                  <a:pt x="695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419013" y="4717102"/>
            <a:ext cx="11137" cy="3124"/>
          </a:xfrm>
          <a:custGeom>
            <a:avLst/>
            <a:gdLst/>
            <a:ahLst/>
            <a:cxnLst/>
            <a:rect l="l" t="t" r="r" b="b"/>
            <a:pathLst>
              <a:path w="11137" h="3124">
                <a:moveTo>
                  <a:pt x="11137" y="1041"/>
                </a:moveTo>
                <a:lnTo>
                  <a:pt x="7289" y="1041"/>
                </a:lnTo>
                <a:lnTo>
                  <a:pt x="2501" y="0"/>
                </a:lnTo>
                <a:lnTo>
                  <a:pt x="0" y="3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372772" y="4807552"/>
            <a:ext cx="61544" cy="28765"/>
          </a:xfrm>
          <a:custGeom>
            <a:avLst/>
            <a:gdLst/>
            <a:ahLst/>
            <a:cxnLst/>
            <a:rect l="l" t="t" r="r" b="b"/>
            <a:pathLst>
              <a:path w="61544" h="28765">
                <a:moveTo>
                  <a:pt x="61544" y="0"/>
                </a:moveTo>
                <a:lnTo>
                  <a:pt x="49070" y="2542"/>
                </a:lnTo>
                <a:lnTo>
                  <a:pt x="36960" y="6016"/>
                </a:lnTo>
                <a:lnTo>
                  <a:pt x="35153" y="6438"/>
                </a:lnTo>
                <a:lnTo>
                  <a:pt x="22593" y="8468"/>
                </a:lnTo>
                <a:lnTo>
                  <a:pt x="10046" y="10066"/>
                </a:lnTo>
                <a:lnTo>
                  <a:pt x="2476" y="11493"/>
                </a:lnTo>
                <a:lnTo>
                  <a:pt x="0" y="13970"/>
                </a:lnTo>
                <a:lnTo>
                  <a:pt x="660" y="18148"/>
                </a:lnTo>
                <a:lnTo>
                  <a:pt x="3797" y="21120"/>
                </a:lnTo>
                <a:lnTo>
                  <a:pt x="5118" y="22377"/>
                </a:lnTo>
                <a:lnTo>
                  <a:pt x="10718" y="23152"/>
                </a:lnTo>
                <a:lnTo>
                  <a:pt x="12496" y="23558"/>
                </a:lnTo>
                <a:lnTo>
                  <a:pt x="19011" y="25019"/>
                </a:lnTo>
                <a:lnTo>
                  <a:pt x="26530" y="28359"/>
                </a:lnTo>
                <a:lnTo>
                  <a:pt x="33045" y="28765"/>
                </a:lnTo>
                <a:lnTo>
                  <a:pt x="45335" y="25692"/>
                </a:lnTo>
                <a:lnTo>
                  <a:pt x="57134" y="21966"/>
                </a:lnTo>
                <a:lnTo>
                  <a:pt x="58077" y="2195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371655" y="4903742"/>
            <a:ext cx="36449" cy="100723"/>
          </a:xfrm>
          <a:custGeom>
            <a:avLst/>
            <a:gdLst/>
            <a:ahLst/>
            <a:cxnLst/>
            <a:rect l="l" t="t" r="r" b="b"/>
            <a:pathLst>
              <a:path w="36449" h="100723">
                <a:moveTo>
                  <a:pt x="36449" y="0"/>
                </a:moveTo>
                <a:lnTo>
                  <a:pt x="16684" y="5819"/>
                </a:lnTo>
                <a:lnTo>
                  <a:pt x="5702" y="12550"/>
                </a:lnTo>
                <a:lnTo>
                  <a:pt x="1227" y="19465"/>
                </a:lnTo>
                <a:lnTo>
                  <a:pt x="984" y="25840"/>
                </a:lnTo>
                <a:lnTo>
                  <a:pt x="2700" y="30947"/>
                </a:lnTo>
                <a:lnTo>
                  <a:pt x="4098" y="34061"/>
                </a:lnTo>
                <a:lnTo>
                  <a:pt x="4140" y="34366"/>
                </a:lnTo>
                <a:lnTo>
                  <a:pt x="3962" y="39293"/>
                </a:lnTo>
                <a:lnTo>
                  <a:pt x="5689" y="41821"/>
                </a:lnTo>
                <a:lnTo>
                  <a:pt x="5626" y="46786"/>
                </a:lnTo>
                <a:lnTo>
                  <a:pt x="3479" y="59155"/>
                </a:lnTo>
                <a:lnTo>
                  <a:pt x="359" y="71482"/>
                </a:lnTo>
                <a:lnTo>
                  <a:pt x="0" y="79616"/>
                </a:lnTo>
                <a:lnTo>
                  <a:pt x="495" y="84226"/>
                </a:lnTo>
                <a:lnTo>
                  <a:pt x="1282" y="88798"/>
                </a:lnTo>
                <a:lnTo>
                  <a:pt x="1841" y="93383"/>
                </a:lnTo>
                <a:lnTo>
                  <a:pt x="2032" y="94881"/>
                </a:lnTo>
                <a:lnTo>
                  <a:pt x="1765" y="99974"/>
                </a:lnTo>
                <a:lnTo>
                  <a:pt x="2857" y="1007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114799" y="4919364"/>
            <a:ext cx="479755" cy="554234"/>
          </a:xfrm>
          <a:custGeom>
            <a:avLst/>
            <a:gdLst/>
            <a:ahLst/>
            <a:cxnLst/>
            <a:rect l="l" t="t" r="r" b="b"/>
            <a:pathLst>
              <a:path w="479755" h="554234">
                <a:moveTo>
                  <a:pt x="1894" y="112251"/>
                </a:moveTo>
                <a:lnTo>
                  <a:pt x="0" y="119435"/>
                </a:lnTo>
                <a:lnTo>
                  <a:pt x="11258" y="116422"/>
                </a:lnTo>
                <a:lnTo>
                  <a:pt x="23977" y="115206"/>
                </a:lnTo>
                <a:lnTo>
                  <a:pt x="25656" y="116928"/>
                </a:lnTo>
                <a:lnTo>
                  <a:pt x="34552" y="125987"/>
                </a:lnTo>
                <a:lnTo>
                  <a:pt x="43534" y="134984"/>
                </a:lnTo>
                <a:lnTo>
                  <a:pt x="52603" y="143869"/>
                </a:lnTo>
                <a:lnTo>
                  <a:pt x="60200" y="151163"/>
                </a:lnTo>
                <a:lnTo>
                  <a:pt x="69341" y="160056"/>
                </a:lnTo>
                <a:lnTo>
                  <a:pt x="78089" y="169129"/>
                </a:lnTo>
                <a:lnTo>
                  <a:pt x="86283" y="178686"/>
                </a:lnTo>
                <a:lnTo>
                  <a:pt x="93764" y="189031"/>
                </a:lnTo>
                <a:lnTo>
                  <a:pt x="97739" y="195114"/>
                </a:lnTo>
                <a:lnTo>
                  <a:pt x="102438" y="197159"/>
                </a:lnTo>
                <a:lnTo>
                  <a:pt x="106692" y="202188"/>
                </a:lnTo>
                <a:lnTo>
                  <a:pt x="111061" y="207369"/>
                </a:lnTo>
                <a:lnTo>
                  <a:pt x="113156" y="217771"/>
                </a:lnTo>
                <a:lnTo>
                  <a:pt x="115163" y="224032"/>
                </a:lnTo>
                <a:lnTo>
                  <a:pt x="117467" y="231438"/>
                </a:lnTo>
                <a:lnTo>
                  <a:pt x="121033" y="243639"/>
                </a:lnTo>
                <a:lnTo>
                  <a:pt x="124373" y="255903"/>
                </a:lnTo>
                <a:lnTo>
                  <a:pt x="127528" y="268220"/>
                </a:lnTo>
                <a:lnTo>
                  <a:pt x="130536" y="280577"/>
                </a:lnTo>
                <a:lnTo>
                  <a:pt x="133440" y="292963"/>
                </a:lnTo>
                <a:lnTo>
                  <a:pt x="136280" y="305366"/>
                </a:lnTo>
                <a:lnTo>
                  <a:pt x="139095" y="317774"/>
                </a:lnTo>
                <a:lnTo>
                  <a:pt x="141926" y="330175"/>
                </a:lnTo>
                <a:lnTo>
                  <a:pt x="144814" y="342558"/>
                </a:lnTo>
                <a:lnTo>
                  <a:pt x="147799" y="354910"/>
                </a:lnTo>
                <a:lnTo>
                  <a:pt x="150920" y="367221"/>
                </a:lnTo>
                <a:lnTo>
                  <a:pt x="154220" y="379477"/>
                </a:lnTo>
                <a:lnTo>
                  <a:pt x="157737" y="391668"/>
                </a:lnTo>
                <a:lnTo>
                  <a:pt x="161513" y="403781"/>
                </a:lnTo>
                <a:lnTo>
                  <a:pt x="165588" y="415805"/>
                </a:lnTo>
                <a:lnTo>
                  <a:pt x="170002" y="427727"/>
                </a:lnTo>
                <a:lnTo>
                  <a:pt x="176544" y="443495"/>
                </a:lnTo>
                <a:lnTo>
                  <a:pt x="182243" y="455535"/>
                </a:lnTo>
                <a:lnTo>
                  <a:pt x="188484" y="467141"/>
                </a:lnTo>
                <a:lnTo>
                  <a:pt x="195325" y="478232"/>
                </a:lnTo>
                <a:lnTo>
                  <a:pt x="202828" y="488727"/>
                </a:lnTo>
                <a:lnTo>
                  <a:pt x="211052" y="498547"/>
                </a:lnTo>
                <a:lnTo>
                  <a:pt x="220056" y="507610"/>
                </a:lnTo>
                <a:lnTo>
                  <a:pt x="229900" y="515835"/>
                </a:lnTo>
                <a:lnTo>
                  <a:pt x="240645" y="523144"/>
                </a:lnTo>
                <a:lnTo>
                  <a:pt x="252349" y="529454"/>
                </a:lnTo>
                <a:lnTo>
                  <a:pt x="265074" y="534687"/>
                </a:lnTo>
                <a:lnTo>
                  <a:pt x="266258" y="535104"/>
                </a:lnTo>
                <a:lnTo>
                  <a:pt x="277605" y="539167"/>
                </a:lnTo>
                <a:lnTo>
                  <a:pt x="289242" y="543257"/>
                </a:lnTo>
                <a:lnTo>
                  <a:pt x="301094" y="547092"/>
                </a:lnTo>
                <a:lnTo>
                  <a:pt x="313086" y="550388"/>
                </a:lnTo>
                <a:lnTo>
                  <a:pt x="325143" y="552863"/>
                </a:lnTo>
                <a:lnTo>
                  <a:pt x="337189" y="554234"/>
                </a:lnTo>
                <a:lnTo>
                  <a:pt x="349150" y="554219"/>
                </a:lnTo>
                <a:lnTo>
                  <a:pt x="360951" y="552535"/>
                </a:lnTo>
                <a:lnTo>
                  <a:pt x="372516" y="548898"/>
                </a:lnTo>
                <a:lnTo>
                  <a:pt x="381314" y="545285"/>
                </a:lnTo>
                <a:lnTo>
                  <a:pt x="393015" y="540566"/>
                </a:lnTo>
                <a:lnTo>
                  <a:pt x="405097" y="535879"/>
                </a:lnTo>
                <a:lnTo>
                  <a:pt x="417313" y="531426"/>
                </a:lnTo>
                <a:lnTo>
                  <a:pt x="429412" y="527409"/>
                </a:lnTo>
                <a:lnTo>
                  <a:pt x="441738" y="523756"/>
                </a:lnTo>
                <a:lnTo>
                  <a:pt x="454687" y="520832"/>
                </a:lnTo>
                <a:lnTo>
                  <a:pt x="467551" y="519695"/>
                </a:lnTo>
                <a:lnTo>
                  <a:pt x="478675" y="521694"/>
                </a:lnTo>
                <a:lnTo>
                  <a:pt x="477247" y="514359"/>
                </a:lnTo>
                <a:lnTo>
                  <a:pt x="477785" y="501712"/>
                </a:lnTo>
                <a:lnTo>
                  <a:pt x="479361" y="488350"/>
                </a:lnTo>
                <a:lnTo>
                  <a:pt x="479755" y="476305"/>
                </a:lnTo>
                <a:lnTo>
                  <a:pt x="478670" y="466841"/>
                </a:lnTo>
                <a:lnTo>
                  <a:pt x="476543" y="454351"/>
                </a:lnTo>
                <a:lnTo>
                  <a:pt x="473716" y="441763"/>
                </a:lnTo>
                <a:lnTo>
                  <a:pt x="470311" y="429248"/>
                </a:lnTo>
                <a:lnTo>
                  <a:pt x="466454" y="416977"/>
                </a:lnTo>
                <a:lnTo>
                  <a:pt x="462267" y="405121"/>
                </a:lnTo>
                <a:lnTo>
                  <a:pt x="457611" y="392827"/>
                </a:lnTo>
                <a:lnTo>
                  <a:pt x="451573" y="382007"/>
                </a:lnTo>
                <a:lnTo>
                  <a:pt x="447446" y="379289"/>
                </a:lnTo>
                <a:lnTo>
                  <a:pt x="445757" y="377410"/>
                </a:lnTo>
                <a:lnTo>
                  <a:pt x="443382" y="374768"/>
                </a:lnTo>
                <a:lnTo>
                  <a:pt x="440728" y="368748"/>
                </a:lnTo>
                <a:lnTo>
                  <a:pt x="439381" y="365383"/>
                </a:lnTo>
                <a:lnTo>
                  <a:pt x="438254" y="361590"/>
                </a:lnTo>
                <a:lnTo>
                  <a:pt x="437203" y="349490"/>
                </a:lnTo>
                <a:lnTo>
                  <a:pt x="435063" y="337417"/>
                </a:lnTo>
                <a:lnTo>
                  <a:pt x="435919" y="337217"/>
                </a:lnTo>
                <a:lnTo>
                  <a:pt x="444075" y="327680"/>
                </a:lnTo>
                <a:lnTo>
                  <a:pt x="444322" y="313935"/>
                </a:lnTo>
                <a:lnTo>
                  <a:pt x="442380" y="304662"/>
                </a:lnTo>
                <a:lnTo>
                  <a:pt x="438287" y="292864"/>
                </a:lnTo>
                <a:lnTo>
                  <a:pt x="433117" y="281001"/>
                </a:lnTo>
                <a:lnTo>
                  <a:pt x="427674" y="269056"/>
                </a:lnTo>
                <a:lnTo>
                  <a:pt x="422764" y="257011"/>
                </a:lnTo>
                <a:lnTo>
                  <a:pt x="419188" y="244847"/>
                </a:lnTo>
                <a:lnTo>
                  <a:pt x="417572" y="236666"/>
                </a:lnTo>
                <a:lnTo>
                  <a:pt x="415835" y="224002"/>
                </a:lnTo>
                <a:lnTo>
                  <a:pt x="415429" y="211230"/>
                </a:lnTo>
                <a:lnTo>
                  <a:pt x="415642" y="206598"/>
                </a:lnTo>
                <a:lnTo>
                  <a:pt x="416489" y="194003"/>
                </a:lnTo>
                <a:lnTo>
                  <a:pt x="417257" y="181390"/>
                </a:lnTo>
                <a:lnTo>
                  <a:pt x="417345" y="168768"/>
                </a:lnTo>
                <a:lnTo>
                  <a:pt x="416153" y="156150"/>
                </a:lnTo>
                <a:lnTo>
                  <a:pt x="415638" y="153001"/>
                </a:lnTo>
                <a:lnTo>
                  <a:pt x="413540" y="140444"/>
                </a:lnTo>
                <a:lnTo>
                  <a:pt x="411439" y="127908"/>
                </a:lnTo>
                <a:lnTo>
                  <a:pt x="409413" y="115376"/>
                </a:lnTo>
                <a:lnTo>
                  <a:pt x="407542" y="102834"/>
                </a:lnTo>
                <a:lnTo>
                  <a:pt x="405904" y="90263"/>
                </a:lnTo>
                <a:lnTo>
                  <a:pt x="405361" y="85173"/>
                </a:lnTo>
                <a:lnTo>
                  <a:pt x="404441" y="72589"/>
                </a:lnTo>
                <a:lnTo>
                  <a:pt x="403735" y="59958"/>
                </a:lnTo>
                <a:lnTo>
                  <a:pt x="402773" y="47348"/>
                </a:lnTo>
                <a:lnTo>
                  <a:pt x="401083" y="34826"/>
                </a:lnTo>
                <a:lnTo>
                  <a:pt x="398195" y="22457"/>
                </a:lnTo>
                <a:lnTo>
                  <a:pt x="395122" y="12082"/>
                </a:lnTo>
                <a:lnTo>
                  <a:pt x="395833" y="14850"/>
                </a:lnTo>
                <a:lnTo>
                  <a:pt x="385394" y="10773"/>
                </a:lnTo>
                <a:lnTo>
                  <a:pt x="371593" y="6510"/>
                </a:lnTo>
                <a:lnTo>
                  <a:pt x="359048" y="3746"/>
                </a:lnTo>
                <a:lnTo>
                  <a:pt x="346633" y="1160"/>
                </a:lnTo>
                <a:lnTo>
                  <a:pt x="340022" y="0"/>
                </a:lnTo>
                <a:lnTo>
                  <a:pt x="329352" y="198"/>
                </a:lnTo>
                <a:lnTo>
                  <a:pt x="316356" y="1147"/>
                </a:lnTo>
                <a:lnTo>
                  <a:pt x="314562" y="1070"/>
                </a:lnTo>
                <a:lnTo>
                  <a:pt x="300330" y="630"/>
                </a:lnTo>
                <a:lnTo>
                  <a:pt x="282458" y="674"/>
                </a:lnTo>
                <a:lnTo>
                  <a:pt x="273824" y="2252"/>
                </a:lnTo>
                <a:lnTo>
                  <a:pt x="276006" y="12203"/>
                </a:lnTo>
                <a:lnTo>
                  <a:pt x="280228" y="25217"/>
                </a:lnTo>
                <a:lnTo>
                  <a:pt x="284396" y="38466"/>
                </a:lnTo>
                <a:lnTo>
                  <a:pt x="286499" y="50093"/>
                </a:lnTo>
                <a:lnTo>
                  <a:pt x="286824" y="55300"/>
                </a:lnTo>
                <a:lnTo>
                  <a:pt x="287865" y="68149"/>
                </a:lnTo>
                <a:lnTo>
                  <a:pt x="287780" y="81070"/>
                </a:lnTo>
                <a:lnTo>
                  <a:pt x="284670" y="92536"/>
                </a:lnTo>
                <a:lnTo>
                  <a:pt x="277617" y="102673"/>
                </a:lnTo>
                <a:lnTo>
                  <a:pt x="267441" y="109787"/>
                </a:lnTo>
                <a:lnTo>
                  <a:pt x="255256" y="113140"/>
                </a:lnTo>
                <a:lnTo>
                  <a:pt x="241020" y="114380"/>
                </a:lnTo>
                <a:lnTo>
                  <a:pt x="226809" y="114699"/>
                </a:lnTo>
                <a:lnTo>
                  <a:pt x="214056" y="114198"/>
                </a:lnTo>
                <a:lnTo>
                  <a:pt x="201438" y="112705"/>
                </a:lnTo>
                <a:lnTo>
                  <a:pt x="189049" y="109986"/>
                </a:lnTo>
                <a:lnTo>
                  <a:pt x="176987" y="105808"/>
                </a:lnTo>
                <a:lnTo>
                  <a:pt x="167870" y="101888"/>
                </a:lnTo>
                <a:lnTo>
                  <a:pt x="155739" y="96026"/>
                </a:lnTo>
                <a:lnTo>
                  <a:pt x="145376" y="89550"/>
                </a:lnTo>
                <a:lnTo>
                  <a:pt x="136555" y="81688"/>
                </a:lnTo>
                <a:lnTo>
                  <a:pt x="129048" y="71671"/>
                </a:lnTo>
                <a:lnTo>
                  <a:pt x="122631" y="58729"/>
                </a:lnTo>
                <a:lnTo>
                  <a:pt x="121031" y="55998"/>
                </a:lnTo>
                <a:lnTo>
                  <a:pt x="110356" y="49078"/>
                </a:lnTo>
                <a:lnTo>
                  <a:pt x="101066" y="40974"/>
                </a:lnTo>
                <a:lnTo>
                  <a:pt x="100855" y="40400"/>
                </a:lnTo>
                <a:lnTo>
                  <a:pt x="99865" y="28210"/>
                </a:lnTo>
                <a:lnTo>
                  <a:pt x="100266" y="14901"/>
                </a:lnTo>
                <a:lnTo>
                  <a:pt x="100266" y="8614"/>
                </a:lnTo>
                <a:lnTo>
                  <a:pt x="90081" y="17187"/>
                </a:lnTo>
                <a:lnTo>
                  <a:pt x="86169" y="21391"/>
                </a:lnTo>
                <a:lnTo>
                  <a:pt x="85125" y="22530"/>
                </a:lnTo>
                <a:lnTo>
                  <a:pt x="77080" y="32334"/>
                </a:lnTo>
                <a:lnTo>
                  <a:pt x="69418" y="42523"/>
                </a:lnTo>
                <a:lnTo>
                  <a:pt x="63674" y="49745"/>
                </a:lnTo>
                <a:lnTo>
                  <a:pt x="59081" y="54257"/>
                </a:lnTo>
                <a:lnTo>
                  <a:pt x="50939" y="61916"/>
                </a:lnTo>
                <a:lnTo>
                  <a:pt x="49219" y="63555"/>
                </a:lnTo>
                <a:lnTo>
                  <a:pt x="41483" y="70556"/>
                </a:lnTo>
                <a:lnTo>
                  <a:pt x="30850" y="80259"/>
                </a:lnTo>
                <a:lnTo>
                  <a:pt x="19352" y="91331"/>
                </a:lnTo>
                <a:lnTo>
                  <a:pt x="9023" y="102439"/>
                </a:lnTo>
                <a:lnTo>
                  <a:pt x="1894" y="112251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114799" y="4919364"/>
            <a:ext cx="479755" cy="554234"/>
          </a:xfrm>
          <a:custGeom>
            <a:avLst/>
            <a:gdLst/>
            <a:ahLst/>
            <a:cxnLst/>
            <a:rect l="l" t="t" r="r" b="b"/>
            <a:pathLst>
              <a:path w="479755" h="554234">
                <a:moveTo>
                  <a:pt x="316356" y="1147"/>
                </a:moveTo>
                <a:lnTo>
                  <a:pt x="329352" y="198"/>
                </a:lnTo>
                <a:lnTo>
                  <a:pt x="340022" y="0"/>
                </a:lnTo>
                <a:lnTo>
                  <a:pt x="346633" y="1160"/>
                </a:lnTo>
                <a:lnTo>
                  <a:pt x="359048" y="3746"/>
                </a:lnTo>
                <a:lnTo>
                  <a:pt x="371593" y="6510"/>
                </a:lnTo>
                <a:lnTo>
                  <a:pt x="383711" y="10137"/>
                </a:lnTo>
                <a:lnTo>
                  <a:pt x="395833" y="14850"/>
                </a:lnTo>
                <a:lnTo>
                  <a:pt x="395122" y="12082"/>
                </a:lnTo>
                <a:lnTo>
                  <a:pt x="398195" y="22457"/>
                </a:lnTo>
                <a:lnTo>
                  <a:pt x="401083" y="34826"/>
                </a:lnTo>
                <a:lnTo>
                  <a:pt x="402773" y="47348"/>
                </a:lnTo>
                <a:lnTo>
                  <a:pt x="403735" y="59958"/>
                </a:lnTo>
                <a:lnTo>
                  <a:pt x="404441" y="72589"/>
                </a:lnTo>
                <a:lnTo>
                  <a:pt x="405361" y="85173"/>
                </a:lnTo>
                <a:lnTo>
                  <a:pt x="405904" y="90263"/>
                </a:lnTo>
                <a:lnTo>
                  <a:pt x="407542" y="102834"/>
                </a:lnTo>
                <a:lnTo>
                  <a:pt x="409413" y="115376"/>
                </a:lnTo>
                <a:lnTo>
                  <a:pt x="411439" y="127908"/>
                </a:lnTo>
                <a:lnTo>
                  <a:pt x="413540" y="140444"/>
                </a:lnTo>
                <a:lnTo>
                  <a:pt x="415638" y="153001"/>
                </a:lnTo>
                <a:lnTo>
                  <a:pt x="416153" y="156150"/>
                </a:lnTo>
                <a:lnTo>
                  <a:pt x="417345" y="168768"/>
                </a:lnTo>
                <a:lnTo>
                  <a:pt x="417257" y="181390"/>
                </a:lnTo>
                <a:lnTo>
                  <a:pt x="416489" y="194003"/>
                </a:lnTo>
                <a:lnTo>
                  <a:pt x="415642" y="206598"/>
                </a:lnTo>
                <a:lnTo>
                  <a:pt x="415429" y="211230"/>
                </a:lnTo>
                <a:lnTo>
                  <a:pt x="415835" y="224002"/>
                </a:lnTo>
                <a:lnTo>
                  <a:pt x="417572" y="236666"/>
                </a:lnTo>
                <a:lnTo>
                  <a:pt x="419188" y="244847"/>
                </a:lnTo>
                <a:lnTo>
                  <a:pt x="422764" y="257011"/>
                </a:lnTo>
                <a:lnTo>
                  <a:pt x="427674" y="269056"/>
                </a:lnTo>
                <a:lnTo>
                  <a:pt x="433117" y="281001"/>
                </a:lnTo>
                <a:lnTo>
                  <a:pt x="438287" y="292864"/>
                </a:lnTo>
                <a:lnTo>
                  <a:pt x="442380" y="304662"/>
                </a:lnTo>
                <a:lnTo>
                  <a:pt x="444322" y="313935"/>
                </a:lnTo>
                <a:lnTo>
                  <a:pt x="444075" y="327680"/>
                </a:lnTo>
                <a:lnTo>
                  <a:pt x="435919" y="337217"/>
                </a:lnTo>
                <a:lnTo>
                  <a:pt x="435063" y="337417"/>
                </a:lnTo>
                <a:lnTo>
                  <a:pt x="437203" y="349490"/>
                </a:lnTo>
                <a:lnTo>
                  <a:pt x="438254" y="361590"/>
                </a:lnTo>
                <a:lnTo>
                  <a:pt x="439381" y="365383"/>
                </a:lnTo>
                <a:lnTo>
                  <a:pt x="440728" y="368748"/>
                </a:lnTo>
                <a:lnTo>
                  <a:pt x="443382" y="374768"/>
                </a:lnTo>
                <a:lnTo>
                  <a:pt x="445757" y="377410"/>
                </a:lnTo>
                <a:lnTo>
                  <a:pt x="447446" y="379289"/>
                </a:lnTo>
                <a:lnTo>
                  <a:pt x="451573" y="382007"/>
                </a:lnTo>
                <a:lnTo>
                  <a:pt x="457611" y="392827"/>
                </a:lnTo>
                <a:lnTo>
                  <a:pt x="462267" y="405121"/>
                </a:lnTo>
                <a:lnTo>
                  <a:pt x="466454" y="416977"/>
                </a:lnTo>
                <a:lnTo>
                  <a:pt x="470311" y="429248"/>
                </a:lnTo>
                <a:lnTo>
                  <a:pt x="473716" y="441763"/>
                </a:lnTo>
                <a:lnTo>
                  <a:pt x="476543" y="454351"/>
                </a:lnTo>
                <a:lnTo>
                  <a:pt x="478670" y="466841"/>
                </a:lnTo>
                <a:lnTo>
                  <a:pt x="479755" y="476305"/>
                </a:lnTo>
                <a:lnTo>
                  <a:pt x="479361" y="488350"/>
                </a:lnTo>
                <a:lnTo>
                  <a:pt x="477785" y="501712"/>
                </a:lnTo>
                <a:lnTo>
                  <a:pt x="477247" y="514359"/>
                </a:lnTo>
                <a:lnTo>
                  <a:pt x="478675" y="521694"/>
                </a:lnTo>
                <a:lnTo>
                  <a:pt x="467551" y="519695"/>
                </a:lnTo>
                <a:lnTo>
                  <a:pt x="454687" y="520832"/>
                </a:lnTo>
                <a:lnTo>
                  <a:pt x="441738" y="523756"/>
                </a:lnTo>
                <a:lnTo>
                  <a:pt x="430357" y="527115"/>
                </a:lnTo>
                <a:lnTo>
                  <a:pt x="417313" y="531426"/>
                </a:lnTo>
                <a:lnTo>
                  <a:pt x="405097" y="535879"/>
                </a:lnTo>
                <a:lnTo>
                  <a:pt x="393015" y="540566"/>
                </a:lnTo>
                <a:lnTo>
                  <a:pt x="381314" y="545285"/>
                </a:lnTo>
                <a:lnTo>
                  <a:pt x="372516" y="548898"/>
                </a:lnTo>
                <a:lnTo>
                  <a:pt x="360951" y="552535"/>
                </a:lnTo>
                <a:lnTo>
                  <a:pt x="349150" y="554219"/>
                </a:lnTo>
                <a:lnTo>
                  <a:pt x="337189" y="554234"/>
                </a:lnTo>
                <a:lnTo>
                  <a:pt x="325143" y="552863"/>
                </a:lnTo>
                <a:lnTo>
                  <a:pt x="313086" y="550388"/>
                </a:lnTo>
                <a:lnTo>
                  <a:pt x="301094" y="547092"/>
                </a:lnTo>
                <a:lnTo>
                  <a:pt x="289242" y="543257"/>
                </a:lnTo>
                <a:lnTo>
                  <a:pt x="277605" y="539167"/>
                </a:lnTo>
                <a:lnTo>
                  <a:pt x="266258" y="535104"/>
                </a:lnTo>
                <a:lnTo>
                  <a:pt x="265074" y="534687"/>
                </a:lnTo>
                <a:lnTo>
                  <a:pt x="252349" y="529454"/>
                </a:lnTo>
                <a:lnTo>
                  <a:pt x="240645" y="523144"/>
                </a:lnTo>
                <a:lnTo>
                  <a:pt x="229900" y="515835"/>
                </a:lnTo>
                <a:lnTo>
                  <a:pt x="220056" y="507610"/>
                </a:lnTo>
                <a:lnTo>
                  <a:pt x="211052" y="498547"/>
                </a:lnTo>
                <a:lnTo>
                  <a:pt x="202828" y="488727"/>
                </a:lnTo>
                <a:lnTo>
                  <a:pt x="195325" y="478232"/>
                </a:lnTo>
                <a:lnTo>
                  <a:pt x="188484" y="467141"/>
                </a:lnTo>
                <a:lnTo>
                  <a:pt x="182243" y="455535"/>
                </a:lnTo>
                <a:lnTo>
                  <a:pt x="176544" y="443495"/>
                </a:lnTo>
                <a:lnTo>
                  <a:pt x="171326" y="431100"/>
                </a:lnTo>
                <a:lnTo>
                  <a:pt x="165588" y="415805"/>
                </a:lnTo>
                <a:lnTo>
                  <a:pt x="161513" y="403781"/>
                </a:lnTo>
                <a:lnTo>
                  <a:pt x="157737" y="391668"/>
                </a:lnTo>
                <a:lnTo>
                  <a:pt x="154220" y="379477"/>
                </a:lnTo>
                <a:lnTo>
                  <a:pt x="150920" y="367221"/>
                </a:lnTo>
                <a:lnTo>
                  <a:pt x="147799" y="354910"/>
                </a:lnTo>
                <a:lnTo>
                  <a:pt x="144814" y="342558"/>
                </a:lnTo>
                <a:lnTo>
                  <a:pt x="141926" y="330175"/>
                </a:lnTo>
                <a:lnTo>
                  <a:pt x="139095" y="317774"/>
                </a:lnTo>
                <a:lnTo>
                  <a:pt x="136280" y="305366"/>
                </a:lnTo>
                <a:lnTo>
                  <a:pt x="133440" y="292963"/>
                </a:lnTo>
                <a:lnTo>
                  <a:pt x="130536" y="280577"/>
                </a:lnTo>
                <a:lnTo>
                  <a:pt x="127528" y="268220"/>
                </a:lnTo>
                <a:lnTo>
                  <a:pt x="124373" y="255903"/>
                </a:lnTo>
                <a:lnTo>
                  <a:pt x="121033" y="243639"/>
                </a:lnTo>
                <a:lnTo>
                  <a:pt x="117467" y="231438"/>
                </a:lnTo>
                <a:lnTo>
                  <a:pt x="115163" y="224032"/>
                </a:lnTo>
                <a:lnTo>
                  <a:pt x="113156" y="217771"/>
                </a:lnTo>
                <a:lnTo>
                  <a:pt x="111061" y="207369"/>
                </a:lnTo>
                <a:lnTo>
                  <a:pt x="106692" y="202188"/>
                </a:lnTo>
                <a:lnTo>
                  <a:pt x="102438" y="197159"/>
                </a:lnTo>
                <a:lnTo>
                  <a:pt x="97739" y="195114"/>
                </a:lnTo>
                <a:lnTo>
                  <a:pt x="93764" y="189031"/>
                </a:lnTo>
                <a:lnTo>
                  <a:pt x="86283" y="178686"/>
                </a:lnTo>
                <a:lnTo>
                  <a:pt x="78089" y="169129"/>
                </a:lnTo>
                <a:lnTo>
                  <a:pt x="69341" y="160056"/>
                </a:lnTo>
                <a:lnTo>
                  <a:pt x="60200" y="151163"/>
                </a:lnTo>
                <a:lnTo>
                  <a:pt x="52603" y="143869"/>
                </a:lnTo>
                <a:lnTo>
                  <a:pt x="43534" y="134984"/>
                </a:lnTo>
                <a:lnTo>
                  <a:pt x="34552" y="125987"/>
                </a:lnTo>
                <a:lnTo>
                  <a:pt x="25656" y="116928"/>
                </a:lnTo>
                <a:lnTo>
                  <a:pt x="23977" y="115206"/>
                </a:lnTo>
                <a:lnTo>
                  <a:pt x="11258" y="116422"/>
                </a:lnTo>
                <a:lnTo>
                  <a:pt x="0" y="119435"/>
                </a:lnTo>
                <a:lnTo>
                  <a:pt x="1894" y="112251"/>
                </a:lnTo>
                <a:lnTo>
                  <a:pt x="9023" y="102439"/>
                </a:lnTo>
                <a:lnTo>
                  <a:pt x="19352" y="91331"/>
                </a:lnTo>
                <a:lnTo>
                  <a:pt x="30850" y="80259"/>
                </a:lnTo>
                <a:lnTo>
                  <a:pt x="41483" y="70556"/>
                </a:lnTo>
                <a:lnTo>
                  <a:pt x="49219" y="63555"/>
                </a:lnTo>
                <a:lnTo>
                  <a:pt x="50939" y="61916"/>
                </a:lnTo>
                <a:lnTo>
                  <a:pt x="59081" y="54257"/>
                </a:lnTo>
                <a:lnTo>
                  <a:pt x="63674" y="49745"/>
                </a:lnTo>
                <a:lnTo>
                  <a:pt x="69418" y="42523"/>
                </a:lnTo>
                <a:lnTo>
                  <a:pt x="77080" y="32334"/>
                </a:lnTo>
                <a:lnTo>
                  <a:pt x="85125" y="22530"/>
                </a:lnTo>
                <a:lnTo>
                  <a:pt x="86169" y="21391"/>
                </a:lnTo>
                <a:lnTo>
                  <a:pt x="90081" y="17187"/>
                </a:lnTo>
                <a:lnTo>
                  <a:pt x="100266" y="8614"/>
                </a:lnTo>
                <a:lnTo>
                  <a:pt x="100266" y="14901"/>
                </a:lnTo>
                <a:lnTo>
                  <a:pt x="99865" y="28210"/>
                </a:lnTo>
                <a:lnTo>
                  <a:pt x="100855" y="40400"/>
                </a:lnTo>
                <a:lnTo>
                  <a:pt x="101066" y="40974"/>
                </a:lnTo>
                <a:lnTo>
                  <a:pt x="110356" y="49078"/>
                </a:lnTo>
                <a:lnTo>
                  <a:pt x="121031" y="55998"/>
                </a:lnTo>
                <a:lnTo>
                  <a:pt x="122631" y="58729"/>
                </a:lnTo>
                <a:lnTo>
                  <a:pt x="129048" y="71671"/>
                </a:lnTo>
                <a:lnTo>
                  <a:pt x="136555" y="81688"/>
                </a:lnTo>
                <a:lnTo>
                  <a:pt x="145376" y="89550"/>
                </a:lnTo>
                <a:lnTo>
                  <a:pt x="155739" y="96026"/>
                </a:lnTo>
                <a:lnTo>
                  <a:pt x="167870" y="101888"/>
                </a:lnTo>
                <a:lnTo>
                  <a:pt x="176987" y="105808"/>
                </a:lnTo>
                <a:lnTo>
                  <a:pt x="189049" y="109986"/>
                </a:lnTo>
                <a:lnTo>
                  <a:pt x="201438" y="112705"/>
                </a:lnTo>
                <a:lnTo>
                  <a:pt x="214056" y="114198"/>
                </a:lnTo>
                <a:lnTo>
                  <a:pt x="226809" y="114699"/>
                </a:lnTo>
                <a:lnTo>
                  <a:pt x="239598" y="114445"/>
                </a:lnTo>
                <a:lnTo>
                  <a:pt x="255256" y="113140"/>
                </a:lnTo>
                <a:lnTo>
                  <a:pt x="267441" y="109787"/>
                </a:lnTo>
                <a:lnTo>
                  <a:pt x="277617" y="102673"/>
                </a:lnTo>
                <a:lnTo>
                  <a:pt x="284670" y="92536"/>
                </a:lnTo>
                <a:lnTo>
                  <a:pt x="287780" y="81070"/>
                </a:lnTo>
                <a:lnTo>
                  <a:pt x="287865" y="68149"/>
                </a:lnTo>
                <a:lnTo>
                  <a:pt x="286824" y="55300"/>
                </a:lnTo>
                <a:lnTo>
                  <a:pt x="286499" y="50093"/>
                </a:lnTo>
                <a:lnTo>
                  <a:pt x="284396" y="38466"/>
                </a:lnTo>
                <a:lnTo>
                  <a:pt x="280228" y="25217"/>
                </a:lnTo>
                <a:lnTo>
                  <a:pt x="276006" y="12203"/>
                </a:lnTo>
                <a:lnTo>
                  <a:pt x="273824" y="2252"/>
                </a:lnTo>
                <a:lnTo>
                  <a:pt x="282458" y="674"/>
                </a:lnTo>
                <a:lnTo>
                  <a:pt x="300330" y="630"/>
                </a:lnTo>
                <a:lnTo>
                  <a:pt x="314562" y="1070"/>
                </a:lnTo>
                <a:lnTo>
                  <a:pt x="316356" y="1147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436287" y="5494006"/>
            <a:ext cx="268405" cy="260642"/>
          </a:xfrm>
          <a:custGeom>
            <a:avLst/>
            <a:gdLst/>
            <a:ahLst/>
            <a:cxnLst/>
            <a:rect l="l" t="t" r="r" b="b"/>
            <a:pathLst>
              <a:path w="268405" h="260642">
                <a:moveTo>
                  <a:pt x="0" y="0"/>
                </a:moveTo>
                <a:lnTo>
                  <a:pt x="10946" y="6280"/>
                </a:lnTo>
                <a:lnTo>
                  <a:pt x="22207" y="12052"/>
                </a:lnTo>
                <a:lnTo>
                  <a:pt x="33742" y="17372"/>
                </a:lnTo>
                <a:lnTo>
                  <a:pt x="45506" y="22295"/>
                </a:lnTo>
                <a:lnTo>
                  <a:pt x="57456" y="26876"/>
                </a:lnTo>
                <a:lnTo>
                  <a:pt x="69550" y="31173"/>
                </a:lnTo>
                <a:lnTo>
                  <a:pt x="81745" y="35240"/>
                </a:lnTo>
                <a:lnTo>
                  <a:pt x="93997" y="39134"/>
                </a:lnTo>
                <a:lnTo>
                  <a:pt x="106263" y="42909"/>
                </a:lnTo>
                <a:lnTo>
                  <a:pt x="118501" y="46622"/>
                </a:lnTo>
                <a:lnTo>
                  <a:pt x="130667" y="50329"/>
                </a:lnTo>
                <a:lnTo>
                  <a:pt x="142718" y="54085"/>
                </a:lnTo>
                <a:lnTo>
                  <a:pt x="154612" y="57946"/>
                </a:lnTo>
                <a:lnTo>
                  <a:pt x="167523" y="62779"/>
                </a:lnTo>
                <a:lnTo>
                  <a:pt x="179378" y="68350"/>
                </a:lnTo>
                <a:lnTo>
                  <a:pt x="190645" y="74874"/>
                </a:lnTo>
                <a:lnTo>
                  <a:pt x="201172" y="82362"/>
                </a:lnTo>
                <a:lnTo>
                  <a:pt x="210809" y="90822"/>
                </a:lnTo>
                <a:lnTo>
                  <a:pt x="219404" y="100263"/>
                </a:lnTo>
                <a:lnTo>
                  <a:pt x="225818" y="109131"/>
                </a:lnTo>
                <a:lnTo>
                  <a:pt x="232805" y="120785"/>
                </a:lnTo>
                <a:lnTo>
                  <a:pt x="238716" y="132251"/>
                </a:lnTo>
                <a:lnTo>
                  <a:pt x="243761" y="143666"/>
                </a:lnTo>
                <a:lnTo>
                  <a:pt x="248147" y="155166"/>
                </a:lnTo>
                <a:lnTo>
                  <a:pt x="252082" y="166891"/>
                </a:lnTo>
                <a:lnTo>
                  <a:pt x="255776" y="178976"/>
                </a:lnTo>
                <a:lnTo>
                  <a:pt x="258635" y="188785"/>
                </a:lnTo>
                <a:lnTo>
                  <a:pt x="261372" y="198911"/>
                </a:lnTo>
                <a:lnTo>
                  <a:pt x="264304" y="211502"/>
                </a:lnTo>
                <a:lnTo>
                  <a:pt x="266844" y="225317"/>
                </a:lnTo>
                <a:lnTo>
                  <a:pt x="268405" y="239116"/>
                </a:lnTo>
                <a:lnTo>
                  <a:pt x="268401" y="251661"/>
                </a:lnTo>
                <a:lnTo>
                  <a:pt x="266649" y="2606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066421" y="6190740"/>
            <a:ext cx="273786" cy="94576"/>
          </a:xfrm>
          <a:custGeom>
            <a:avLst/>
            <a:gdLst/>
            <a:ahLst/>
            <a:cxnLst/>
            <a:rect l="l" t="t" r="r" b="b"/>
            <a:pathLst>
              <a:path w="273786" h="94576">
                <a:moveTo>
                  <a:pt x="273786" y="23279"/>
                </a:moveTo>
                <a:lnTo>
                  <a:pt x="266242" y="23685"/>
                </a:lnTo>
                <a:lnTo>
                  <a:pt x="260337" y="20942"/>
                </a:lnTo>
                <a:lnTo>
                  <a:pt x="253072" y="23075"/>
                </a:lnTo>
                <a:lnTo>
                  <a:pt x="248043" y="24561"/>
                </a:lnTo>
                <a:lnTo>
                  <a:pt x="242608" y="27305"/>
                </a:lnTo>
                <a:lnTo>
                  <a:pt x="238213" y="30111"/>
                </a:lnTo>
                <a:lnTo>
                  <a:pt x="228366" y="38012"/>
                </a:lnTo>
                <a:lnTo>
                  <a:pt x="219806" y="47780"/>
                </a:lnTo>
                <a:lnTo>
                  <a:pt x="216179" y="53009"/>
                </a:lnTo>
                <a:lnTo>
                  <a:pt x="213461" y="57238"/>
                </a:lnTo>
                <a:lnTo>
                  <a:pt x="212471" y="61734"/>
                </a:lnTo>
                <a:lnTo>
                  <a:pt x="210350" y="66649"/>
                </a:lnTo>
                <a:lnTo>
                  <a:pt x="208356" y="71285"/>
                </a:lnTo>
                <a:lnTo>
                  <a:pt x="204597" y="72923"/>
                </a:lnTo>
                <a:lnTo>
                  <a:pt x="202692" y="76441"/>
                </a:lnTo>
                <a:lnTo>
                  <a:pt x="200774" y="79971"/>
                </a:lnTo>
                <a:lnTo>
                  <a:pt x="198450" y="92976"/>
                </a:lnTo>
                <a:lnTo>
                  <a:pt x="199821" y="94576"/>
                </a:lnTo>
                <a:lnTo>
                  <a:pt x="194259" y="92646"/>
                </a:lnTo>
                <a:lnTo>
                  <a:pt x="184797" y="93916"/>
                </a:lnTo>
                <a:lnTo>
                  <a:pt x="178155" y="92976"/>
                </a:lnTo>
                <a:lnTo>
                  <a:pt x="165883" y="90115"/>
                </a:lnTo>
                <a:lnTo>
                  <a:pt x="153739" y="85815"/>
                </a:lnTo>
                <a:lnTo>
                  <a:pt x="143764" y="81953"/>
                </a:lnTo>
                <a:lnTo>
                  <a:pt x="132160" y="76931"/>
                </a:lnTo>
                <a:lnTo>
                  <a:pt x="120838" y="70988"/>
                </a:lnTo>
                <a:lnTo>
                  <a:pt x="109769" y="64434"/>
                </a:lnTo>
                <a:lnTo>
                  <a:pt x="98920" y="57574"/>
                </a:lnTo>
                <a:lnTo>
                  <a:pt x="88260" y="50716"/>
                </a:lnTo>
                <a:lnTo>
                  <a:pt x="81089" y="46202"/>
                </a:lnTo>
                <a:lnTo>
                  <a:pt x="69738" y="39683"/>
                </a:lnTo>
                <a:lnTo>
                  <a:pt x="58898" y="34184"/>
                </a:lnTo>
                <a:lnTo>
                  <a:pt x="47855" y="28826"/>
                </a:lnTo>
                <a:lnTo>
                  <a:pt x="36931" y="23279"/>
                </a:lnTo>
                <a:lnTo>
                  <a:pt x="25980" y="17336"/>
                </a:lnTo>
                <a:lnTo>
                  <a:pt x="14533" y="10570"/>
                </a:lnTo>
                <a:lnTo>
                  <a:pt x="3981" y="327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214961" y="6195555"/>
            <a:ext cx="57810" cy="19265"/>
          </a:xfrm>
          <a:custGeom>
            <a:avLst/>
            <a:gdLst/>
            <a:ahLst/>
            <a:cxnLst/>
            <a:rect l="l" t="t" r="r" b="b"/>
            <a:pathLst>
              <a:path w="57810" h="19265">
                <a:moveTo>
                  <a:pt x="57810" y="0"/>
                </a:moveTo>
                <a:lnTo>
                  <a:pt x="45261" y="875"/>
                </a:lnTo>
                <a:lnTo>
                  <a:pt x="32805" y="3895"/>
                </a:lnTo>
                <a:lnTo>
                  <a:pt x="20663" y="8509"/>
                </a:lnTo>
                <a:lnTo>
                  <a:pt x="9057" y="14170"/>
                </a:lnTo>
                <a:lnTo>
                  <a:pt x="0" y="192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194883" y="6172275"/>
            <a:ext cx="36131" cy="12039"/>
          </a:xfrm>
          <a:custGeom>
            <a:avLst/>
            <a:gdLst/>
            <a:ahLst/>
            <a:cxnLst/>
            <a:rect l="l" t="t" r="r" b="b"/>
            <a:pathLst>
              <a:path w="36131" h="12039">
                <a:moveTo>
                  <a:pt x="36131" y="0"/>
                </a:moveTo>
                <a:lnTo>
                  <a:pt x="23218" y="1536"/>
                </a:lnTo>
                <a:lnTo>
                  <a:pt x="11189" y="5811"/>
                </a:lnTo>
                <a:lnTo>
                  <a:pt x="0" y="120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546882" y="6394664"/>
            <a:ext cx="334081" cy="131330"/>
          </a:xfrm>
          <a:custGeom>
            <a:avLst/>
            <a:gdLst/>
            <a:ahLst/>
            <a:cxnLst/>
            <a:rect l="l" t="t" r="r" b="b"/>
            <a:pathLst>
              <a:path w="334081" h="131330">
                <a:moveTo>
                  <a:pt x="334081" y="55397"/>
                </a:moveTo>
                <a:lnTo>
                  <a:pt x="330680" y="66100"/>
                </a:lnTo>
                <a:lnTo>
                  <a:pt x="320549" y="74989"/>
                </a:lnTo>
                <a:lnTo>
                  <a:pt x="308934" y="82020"/>
                </a:lnTo>
                <a:lnTo>
                  <a:pt x="303093" y="85559"/>
                </a:lnTo>
                <a:lnTo>
                  <a:pt x="292298" y="93169"/>
                </a:lnTo>
                <a:lnTo>
                  <a:pt x="280841" y="97748"/>
                </a:lnTo>
                <a:lnTo>
                  <a:pt x="279332" y="97955"/>
                </a:lnTo>
                <a:lnTo>
                  <a:pt x="266738" y="97906"/>
                </a:lnTo>
                <a:lnTo>
                  <a:pt x="254105" y="96407"/>
                </a:lnTo>
                <a:lnTo>
                  <a:pt x="247366" y="95719"/>
                </a:lnTo>
                <a:lnTo>
                  <a:pt x="234751" y="95156"/>
                </a:lnTo>
                <a:lnTo>
                  <a:pt x="221824" y="95724"/>
                </a:lnTo>
                <a:lnTo>
                  <a:pt x="209419" y="98136"/>
                </a:lnTo>
                <a:lnTo>
                  <a:pt x="206497" y="99110"/>
                </a:lnTo>
                <a:lnTo>
                  <a:pt x="195274" y="104697"/>
                </a:lnTo>
                <a:lnTo>
                  <a:pt x="184604" y="111704"/>
                </a:lnTo>
                <a:lnTo>
                  <a:pt x="179040" y="115328"/>
                </a:lnTo>
                <a:lnTo>
                  <a:pt x="168623" y="122673"/>
                </a:lnTo>
                <a:lnTo>
                  <a:pt x="157281" y="129230"/>
                </a:lnTo>
                <a:lnTo>
                  <a:pt x="154630" y="130035"/>
                </a:lnTo>
                <a:lnTo>
                  <a:pt x="148839" y="131330"/>
                </a:lnTo>
                <a:lnTo>
                  <a:pt x="145372" y="128790"/>
                </a:lnTo>
                <a:lnTo>
                  <a:pt x="139683" y="123621"/>
                </a:lnTo>
                <a:lnTo>
                  <a:pt x="135898" y="120180"/>
                </a:lnTo>
                <a:lnTo>
                  <a:pt x="133447" y="115112"/>
                </a:lnTo>
                <a:lnTo>
                  <a:pt x="129853" y="111620"/>
                </a:lnTo>
                <a:lnTo>
                  <a:pt x="119718" y="104208"/>
                </a:lnTo>
                <a:lnTo>
                  <a:pt x="108601" y="97685"/>
                </a:lnTo>
                <a:lnTo>
                  <a:pt x="105532" y="95630"/>
                </a:lnTo>
                <a:lnTo>
                  <a:pt x="95601" y="88751"/>
                </a:lnTo>
                <a:lnTo>
                  <a:pt x="84857" y="81606"/>
                </a:lnTo>
                <a:lnTo>
                  <a:pt x="73751" y="74353"/>
                </a:lnTo>
                <a:lnTo>
                  <a:pt x="62738" y="67147"/>
                </a:lnTo>
                <a:lnTo>
                  <a:pt x="52270" y="60146"/>
                </a:lnTo>
                <a:lnTo>
                  <a:pt x="46655" y="56260"/>
                </a:lnTo>
                <a:lnTo>
                  <a:pt x="36278" y="48186"/>
                </a:lnTo>
                <a:lnTo>
                  <a:pt x="27269" y="39960"/>
                </a:lnTo>
                <a:lnTo>
                  <a:pt x="18417" y="31359"/>
                </a:lnTo>
                <a:lnTo>
                  <a:pt x="11095" y="24472"/>
                </a:lnTo>
                <a:lnTo>
                  <a:pt x="3415" y="15859"/>
                </a:lnTo>
                <a:lnTo>
                  <a:pt x="0" y="5369"/>
                </a:lnTo>
                <a:lnTo>
                  <a:pt x="169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701120" y="6503059"/>
            <a:ext cx="212763" cy="46558"/>
          </a:xfrm>
          <a:custGeom>
            <a:avLst/>
            <a:gdLst/>
            <a:ahLst/>
            <a:cxnLst/>
            <a:rect l="l" t="t" r="r" b="b"/>
            <a:pathLst>
              <a:path w="212763" h="46558">
                <a:moveTo>
                  <a:pt x="0" y="22479"/>
                </a:moveTo>
                <a:lnTo>
                  <a:pt x="11521" y="27123"/>
                </a:lnTo>
                <a:lnTo>
                  <a:pt x="23008" y="32918"/>
                </a:lnTo>
                <a:lnTo>
                  <a:pt x="32702" y="37287"/>
                </a:lnTo>
                <a:lnTo>
                  <a:pt x="44742" y="41148"/>
                </a:lnTo>
                <a:lnTo>
                  <a:pt x="57159" y="43782"/>
                </a:lnTo>
                <a:lnTo>
                  <a:pt x="69838" y="45412"/>
                </a:lnTo>
                <a:lnTo>
                  <a:pt x="82664" y="46260"/>
                </a:lnTo>
                <a:lnTo>
                  <a:pt x="95522" y="46548"/>
                </a:lnTo>
                <a:lnTo>
                  <a:pt x="97993" y="46558"/>
                </a:lnTo>
                <a:lnTo>
                  <a:pt x="110334" y="46512"/>
                </a:lnTo>
                <a:lnTo>
                  <a:pt x="124082" y="45950"/>
                </a:lnTo>
                <a:lnTo>
                  <a:pt x="135699" y="44373"/>
                </a:lnTo>
                <a:lnTo>
                  <a:pt x="148936" y="41800"/>
                </a:lnTo>
                <a:lnTo>
                  <a:pt x="160723" y="40063"/>
                </a:lnTo>
                <a:lnTo>
                  <a:pt x="172478" y="37966"/>
                </a:lnTo>
                <a:lnTo>
                  <a:pt x="182968" y="35179"/>
                </a:lnTo>
                <a:lnTo>
                  <a:pt x="193691" y="29755"/>
                </a:lnTo>
                <a:lnTo>
                  <a:pt x="204118" y="20453"/>
                </a:lnTo>
                <a:lnTo>
                  <a:pt x="211274" y="8438"/>
                </a:lnTo>
                <a:lnTo>
                  <a:pt x="2127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263933" y="6260590"/>
            <a:ext cx="81089" cy="27446"/>
          </a:xfrm>
          <a:custGeom>
            <a:avLst/>
            <a:gdLst/>
            <a:ahLst/>
            <a:cxnLst/>
            <a:rect l="l" t="t" r="r" b="b"/>
            <a:pathLst>
              <a:path w="81089" h="27446">
                <a:moveTo>
                  <a:pt x="0" y="23291"/>
                </a:moveTo>
                <a:lnTo>
                  <a:pt x="12658" y="26078"/>
                </a:lnTo>
                <a:lnTo>
                  <a:pt x="24895" y="27446"/>
                </a:lnTo>
                <a:lnTo>
                  <a:pt x="36909" y="27074"/>
                </a:lnTo>
                <a:lnTo>
                  <a:pt x="48901" y="24643"/>
                </a:lnTo>
                <a:lnTo>
                  <a:pt x="61068" y="19833"/>
                </a:lnTo>
                <a:lnTo>
                  <a:pt x="72219" y="10700"/>
                </a:lnTo>
                <a:lnTo>
                  <a:pt x="80192" y="868"/>
                </a:lnTo>
                <a:lnTo>
                  <a:pt x="81089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746878" y="6426783"/>
            <a:ext cx="59423" cy="20065"/>
          </a:xfrm>
          <a:custGeom>
            <a:avLst/>
            <a:gdLst/>
            <a:ahLst/>
            <a:cxnLst/>
            <a:rect l="l" t="t" r="r" b="b"/>
            <a:pathLst>
              <a:path w="59423" h="20065">
                <a:moveTo>
                  <a:pt x="59423" y="0"/>
                </a:moveTo>
                <a:lnTo>
                  <a:pt x="46870" y="2577"/>
                </a:lnTo>
                <a:lnTo>
                  <a:pt x="34750" y="6121"/>
                </a:lnTo>
                <a:lnTo>
                  <a:pt x="22828" y="10508"/>
                </a:lnTo>
                <a:lnTo>
                  <a:pt x="19456" y="11887"/>
                </a:lnTo>
                <a:lnTo>
                  <a:pt x="13182" y="14503"/>
                </a:lnTo>
                <a:lnTo>
                  <a:pt x="4864" y="16027"/>
                </a:lnTo>
                <a:lnTo>
                  <a:pt x="0" y="200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00319" y="6409917"/>
            <a:ext cx="71450" cy="25704"/>
          </a:xfrm>
          <a:custGeom>
            <a:avLst/>
            <a:gdLst/>
            <a:ahLst/>
            <a:cxnLst/>
            <a:rect l="l" t="t" r="r" b="b"/>
            <a:pathLst>
              <a:path w="71450" h="25704">
                <a:moveTo>
                  <a:pt x="71450" y="0"/>
                </a:moveTo>
                <a:lnTo>
                  <a:pt x="59599" y="4953"/>
                </a:lnTo>
                <a:lnTo>
                  <a:pt x="47552" y="8669"/>
                </a:lnTo>
                <a:lnTo>
                  <a:pt x="35352" y="11963"/>
                </a:lnTo>
                <a:lnTo>
                  <a:pt x="26543" y="14516"/>
                </a:lnTo>
                <a:lnTo>
                  <a:pt x="14779" y="19245"/>
                </a:lnTo>
                <a:lnTo>
                  <a:pt x="3198" y="24478"/>
                </a:lnTo>
                <a:lnTo>
                  <a:pt x="0" y="257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668200" y="6374598"/>
            <a:ext cx="56210" cy="13652"/>
          </a:xfrm>
          <a:custGeom>
            <a:avLst/>
            <a:gdLst/>
            <a:ahLst/>
            <a:cxnLst/>
            <a:rect l="l" t="t" r="r" b="b"/>
            <a:pathLst>
              <a:path w="56210" h="13652">
                <a:moveTo>
                  <a:pt x="56210" y="0"/>
                </a:moveTo>
                <a:lnTo>
                  <a:pt x="43639" y="1522"/>
                </a:lnTo>
                <a:lnTo>
                  <a:pt x="31154" y="4179"/>
                </a:lnTo>
                <a:lnTo>
                  <a:pt x="18807" y="7612"/>
                </a:lnTo>
                <a:lnTo>
                  <a:pt x="6646" y="11465"/>
                </a:lnTo>
                <a:lnTo>
                  <a:pt x="0" y="136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086172" y="5074116"/>
            <a:ext cx="205670" cy="469442"/>
          </a:xfrm>
          <a:custGeom>
            <a:avLst/>
            <a:gdLst/>
            <a:ahLst/>
            <a:cxnLst/>
            <a:rect l="l" t="t" r="r" b="b"/>
            <a:pathLst>
              <a:path w="205670" h="469442">
                <a:moveTo>
                  <a:pt x="16720" y="426374"/>
                </a:moveTo>
                <a:lnTo>
                  <a:pt x="15513" y="439267"/>
                </a:lnTo>
                <a:lnTo>
                  <a:pt x="15348" y="443877"/>
                </a:lnTo>
                <a:lnTo>
                  <a:pt x="15500" y="456120"/>
                </a:lnTo>
                <a:lnTo>
                  <a:pt x="17862" y="459917"/>
                </a:lnTo>
                <a:lnTo>
                  <a:pt x="19742" y="462914"/>
                </a:lnTo>
                <a:lnTo>
                  <a:pt x="24238" y="461670"/>
                </a:lnTo>
                <a:lnTo>
                  <a:pt x="27260" y="463626"/>
                </a:lnTo>
                <a:lnTo>
                  <a:pt x="34271" y="468172"/>
                </a:lnTo>
                <a:lnTo>
                  <a:pt x="32836" y="469087"/>
                </a:lnTo>
                <a:lnTo>
                  <a:pt x="41878" y="469442"/>
                </a:lnTo>
                <a:lnTo>
                  <a:pt x="53855" y="469402"/>
                </a:lnTo>
                <a:lnTo>
                  <a:pt x="66598" y="468314"/>
                </a:lnTo>
                <a:lnTo>
                  <a:pt x="79337" y="466129"/>
                </a:lnTo>
                <a:lnTo>
                  <a:pt x="91840" y="462818"/>
                </a:lnTo>
                <a:lnTo>
                  <a:pt x="103874" y="458352"/>
                </a:lnTo>
                <a:lnTo>
                  <a:pt x="115208" y="452704"/>
                </a:lnTo>
                <a:lnTo>
                  <a:pt x="120267" y="449635"/>
                </a:lnTo>
                <a:lnTo>
                  <a:pt x="130137" y="442879"/>
                </a:lnTo>
                <a:lnTo>
                  <a:pt x="139931" y="435694"/>
                </a:lnTo>
                <a:lnTo>
                  <a:pt x="149802" y="428646"/>
                </a:lnTo>
                <a:lnTo>
                  <a:pt x="159904" y="422303"/>
                </a:lnTo>
                <a:lnTo>
                  <a:pt x="170389" y="417231"/>
                </a:lnTo>
                <a:lnTo>
                  <a:pt x="181409" y="413995"/>
                </a:lnTo>
                <a:lnTo>
                  <a:pt x="193119" y="413164"/>
                </a:lnTo>
                <a:lnTo>
                  <a:pt x="205670" y="415302"/>
                </a:lnTo>
                <a:lnTo>
                  <a:pt x="9353" y="0"/>
                </a:lnTo>
                <a:lnTo>
                  <a:pt x="5703" y="9803"/>
                </a:lnTo>
                <a:lnTo>
                  <a:pt x="2913" y="25165"/>
                </a:lnTo>
                <a:lnTo>
                  <a:pt x="1517" y="36372"/>
                </a:lnTo>
                <a:lnTo>
                  <a:pt x="402" y="50878"/>
                </a:lnTo>
                <a:lnTo>
                  <a:pt x="0" y="63615"/>
                </a:lnTo>
                <a:lnTo>
                  <a:pt x="51" y="76518"/>
                </a:lnTo>
                <a:lnTo>
                  <a:pt x="498" y="89492"/>
                </a:lnTo>
                <a:lnTo>
                  <a:pt x="1286" y="102439"/>
                </a:lnTo>
                <a:lnTo>
                  <a:pt x="2356" y="115264"/>
                </a:lnTo>
                <a:lnTo>
                  <a:pt x="3653" y="127871"/>
                </a:lnTo>
                <a:lnTo>
                  <a:pt x="5120" y="140163"/>
                </a:lnTo>
                <a:lnTo>
                  <a:pt x="6699" y="152044"/>
                </a:lnTo>
                <a:lnTo>
                  <a:pt x="7802" y="159439"/>
                </a:lnTo>
                <a:lnTo>
                  <a:pt x="9857" y="171900"/>
                </a:lnTo>
                <a:lnTo>
                  <a:pt x="11965" y="184811"/>
                </a:lnTo>
                <a:lnTo>
                  <a:pt x="13783" y="197823"/>
                </a:lnTo>
                <a:lnTo>
                  <a:pt x="14966" y="210592"/>
                </a:lnTo>
                <a:lnTo>
                  <a:pt x="15170" y="222770"/>
                </a:lnTo>
                <a:lnTo>
                  <a:pt x="15044" y="229637"/>
                </a:lnTo>
                <a:lnTo>
                  <a:pt x="15352" y="242134"/>
                </a:lnTo>
                <a:lnTo>
                  <a:pt x="16254" y="254624"/>
                </a:lnTo>
                <a:lnTo>
                  <a:pt x="17638" y="267118"/>
                </a:lnTo>
                <a:lnTo>
                  <a:pt x="19388" y="279627"/>
                </a:lnTo>
                <a:lnTo>
                  <a:pt x="21390" y="292164"/>
                </a:lnTo>
                <a:lnTo>
                  <a:pt x="23530" y="304739"/>
                </a:lnTo>
                <a:lnTo>
                  <a:pt x="25694" y="317364"/>
                </a:lnTo>
                <a:lnTo>
                  <a:pt x="27767" y="330051"/>
                </a:lnTo>
                <a:lnTo>
                  <a:pt x="29635" y="342811"/>
                </a:lnTo>
                <a:lnTo>
                  <a:pt x="30401" y="353280"/>
                </a:lnTo>
                <a:lnTo>
                  <a:pt x="29757" y="365726"/>
                </a:lnTo>
                <a:lnTo>
                  <a:pt x="27818" y="377860"/>
                </a:lnTo>
                <a:lnTo>
                  <a:pt x="25064" y="389838"/>
                </a:lnTo>
                <a:lnTo>
                  <a:pt x="21976" y="401814"/>
                </a:lnTo>
                <a:lnTo>
                  <a:pt x="19034" y="413941"/>
                </a:lnTo>
                <a:lnTo>
                  <a:pt x="16720" y="42637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086172" y="5074116"/>
            <a:ext cx="205670" cy="469442"/>
          </a:xfrm>
          <a:custGeom>
            <a:avLst/>
            <a:gdLst/>
            <a:ahLst/>
            <a:cxnLst/>
            <a:rect l="l" t="t" r="r" b="b"/>
            <a:pathLst>
              <a:path w="205670" h="469442">
                <a:moveTo>
                  <a:pt x="205670" y="415302"/>
                </a:moveTo>
                <a:lnTo>
                  <a:pt x="193119" y="413164"/>
                </a:lnTo>
                <a:lnTo>
                  <a:pt x="181409" y="413995"/>
                </a:lnTo>
                <a:lnTo>
                  <a:pt x="170389" y="417231"/>
                </a:lnTo>
                <a:lnTo>
                  <a:pt x="159904" y="422303"/>
                </a:lnTo>
                <a:lnTo>
                  <a:pt x="149802" y="428646"/>
                </a:lnTo>
                <a:lnTo>
                  <a:pt x="139931" y="435694"/>
                </a:lnTo>
                <a:lnTo>
                  <a:pt x="130137" y="442879"/>
                </a:lnTo>
                <a:lnTo>
                  <a:pt x="120267" y="449635"/>
                </a:lnTo>
                <a:lnTo>
                  <a:pt x="115208" y="452704"/>
                </a:lnTo>
                <a:lnTo>
                  <a:pt x="103874" y="458352"/>
                </a:lnTo>
                <a:lnTo>
                  <a:pt x="91840" y="462818"/>
                </a:lnTo>
                <a:lnTo>
                  <a:pt x="79337" y="466129"/>
                </a:lnTo>
                <a:lnTo>
                  <a:pt x="66598" y="468314"/>
                </a:lnTo>
                <a:lnTo>
                  <a:pt x="53855" y="469402"/>
                </a:lnTo>
                <a:lnTo>
                  <a:pt x="41878" y="469442"/>
                </a:lnTo>
                <a:lnTo>
                  <a:pt x="32836" y="469087"/>
                </a:lnTo>
                <a:lnTo>
                  <a:pt x="34271" y="468172"/>
                </a:lnTo>
                <a:lnTo>
                  <a:pt x="27260" y="463626"/>
                </a:lnTo>
                <a:lnTo>
                  <a:pt x="24238" y="461670"/>
                </a:lnTo>
                <a:lnTo>
                  <a:pt x="19742" y="462914"/>
                </a:lnTo>
                <a:lnTo>
                  <a:pt x="17862" y="459917"/>
                </a:lnTo>
                <a:lnTo>
                  <a:pt x="15500" y="456120"/>
                </a:lnTo>
                <a:lnTo>
                  <a:pt x="15348" y="443877"/>
                </a:lnTo>
                <a:lnTo>
                  <a:pt x="15513" y="439267"/>
                </a:lnTo>
                <a:lnTo>
                  <a:pt x="16720" y="426374"/>
                </a:lnTo>
                <a:lnTo>
                  <a:pt x="19034" y="413941"/>
                </a:lnTo>
                <a:lnTo>
                  <a:pt x="21976" y="401814"/>
                </a:lnTo>
                <a:lnTo>
                  <a:pt x="25064" y="389838"/>
                </a:lnTo>
                <a:lnTo>
                  <a:pt x="27818" y="377860"/>
                </a:lnTo>
                <a:lnTo>
                  <a:pt x="29757" y="365726"/>
                </a:lnTo>
                <a:lnTo>
                  <a:pt x="30401" y="353280"/>
                </a:lnTo>
                <a:lnTo>
                  <a:pt x="29635" y="342811"/>
                </a:lnTo>
                <a:lnTo>
                  <a:pt x="27767" y="330051"/>
                </a:lnTo>
                <a:lnTo>
                  <a:pt x="25694" y="317364"/>
                </a:lnTo>
                <a:lnTo>
                  <a:pt x="23530" y="304739"/>
                </a:lnTo>
                <a:lnTo>
                  <a:pt x="21390" y="292164"/>
                </a:lnTo>
                <a:lnTo>
                  <a:pt x="19388" y="279627"/>
                </a:lnTo>
                <a:lnTo>
                  <a:pt x="17638" y="267118"/>
                </a:lnTo>
                <a:lnTo>
                  <a:pt x="16254" y="254624"/>
                </a:lnTo>
                <a:lnTo>
                  <a:pt x="15352" y="242134"/>
                </a:lnTo>
                <a:lnTo>
                  <a:pt x="15044" y="229637"/>
                </a:lnTo>
                <a:lnTo>
                  <a:pt x="15170" y="222770"/>
                </a:lnTo>
                <a:lnTo>
                  <a:pt x="14966" y="210592"/>
                </a:lnTo>
                <a:lnTo>
                  <a:pt x="13783" y="197823"/>
                </a:lnTo>
                <a:lnTo>
                  <a:pt x="11965" y="184811"/>
                </a:lnTo>
                <a:lnTo>
                  <a:pt x="9857" y="171900"/>
                </a:lnTo>
                <a:lnTo>
                  <a:pt x="7802" y="159439"/>
                </a:lnTo>
                <a:lnTo>
                  <a:pt x="6699" y="152044"/>
                </a:lnTo>
                <a:lnTo>
                  <a:pt x="5120" y="140163"/>
                </a:lnTo>
                <a:lnTo>
                  <a:pt x="3653" y="127871"/>
                </a:lnTo>
                <a:lnTo>
                  <a:pt x="2356" y="115264"/>
                </a:lnTo>
                <a:lnTo>
                  <a:pt x="1286" y="102439"/>
                </a:lnTo>
                <a:lnTo>
                  <a:pt x="498" y="89492"/>
                </a:lnTo>
                <a:lnTo>
                  <a:pt x="51" y="76518"/>
                </a:lnTo>
                <a:lnTo>
                  <a:pt x="0" y="63615"/>
                </a:lnTo>
                <a:lnTo>
                  <a:pt x="402" y="50878"/>
                </a:lnTo>
                <a:lnTo>
                  <a:pt x="1314" y="38403"/>
                </a:lnTo>
                <a:lnTo>
                  <a:pt x="1517" y="36372"/>
                </a:lnTo>
                <a:lnTo>
                  <a:pt x="2913" y="25165"/>
                </a:lnTo>
                <a:lnTo>
                  <a:pt x="5703" y="9803"/>
                </a:lnTo>
                <a:lnTo>
                  <a:pt x="935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430171" y="5660679"/>
            <a:ext cx="25260" cy="164985"/>
          </a:xfrm>
          <a:custGeom>
            <a:avLst/>
            <a:gdLst/>
            <a:ahLst/>
            <a:cxnLst/>
            <a:rect l="l" t="t" r="r" b="b"/>
            <a:pathLst>
              <a:path w="25260" h="164985">
                <a:moveTo>
                  <a:pt x="25260" y="164985"/>
                </a:moveTo>
                <a:lnTo>
                  <a:pt x="20835" y="158829"/>
                </a:lnTo>
                <a:lnTo>
                  <a:pt x="16575" y="145803"/>
                </a:lnTo>
                <a:lnTo>
                  <a:pt x="12744" y="129595"/>
                </a:lnTo>
                <a:lnTo>
                  <a:pt x="9607" y="113892"/>
                </a:lnTo>
                <a:lnTo>
                  <a:pt x="7431" y="102383"/>
                </a:lnTo>
                <a:lnTo>
                  <a:pt x="7023" y="100380"/>
                </a:lnTo>
                <a:lnTo>
                  <a:pt x="4722" y="88118"/>
                </a:lnTo>
                <a:lnTo>
                  <a:pt x="2988" y="75588"/>
                </a:lnTo>
                <a:lnTo>
                  <a:pt x="1740" y="62867"/>
                </a:lnTo>
                <a:lnTo>
                  <a:pt x="899" y="50030"/>
                </a:lnTo>
                <a:lnTo>
                  <a:pt x="385" y="37153"/>
                </a:lnTo>
                <a:lnTo>
                  <a:pt x="117" y="24313"/>
                </a:lnTo>
                <a:lnTo>
                  <a:pt x="15" y="1158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945919" y="5601230"/>
            <a:ext cx="86207" cy="83223"/>
          </a:xfrm>
          <a:custGeom>
            <a:avLst/>
            <a:gdLst/>
            <a:ahLst/>
            <a:cxnLst/>
            <a:rect l="l" t="t" r="r" b="b"/>
            <a:pathLst>
              <a:path w="86207" h="83223">
                <a:moveTo>
                  <a:pt x="0" y="83223"/>
                </a:moveTo>
                <a:lnTo>
                  <a:pt x="9974" y="76444"/>
                </a:lnTo>
                <a:lnTo>
                  <a:pt x="22310" y="71674"/>
                </a:lnTo>
                <a:lnTo>
                  <a:pt x="34282" y="66399"/>
                </a:lnTo>
                <a:lnTo>
                  <a:pt x="37058" y="64592"/>
                </a:lnTo>
                <a:lnTo>
                  <a:pt x="46328" y="57118"/>
                </a:lnTo>
                <a:lnTo>
                  <a:pt x="56268" y="48176"/>
                </a:lnTo>
                <a:lnTo>
                  <a:pt x="65909" y="39133"/>
                </a:lnTo>
                <a:lnTo>
                  <a:pt x="70751" y="34594"/>
                </a:lnTo>
                <a:lnTo>
                  <a:pt x="78983" y="24338"/>
                </a:lnTo>
                <a:lnTo>
                  <a:pt x="83626" y="12881"/>
                </a:lnTo>
                <a:lnTo>
                  <a:pt x="8620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422920" y="4720446"/>
            <a:ext cx="3505" cy="4698"/>
          </a:xfrm>
          <a:custGeom>
            <a:avLst/>
            <a:gdLst/>
            <a:ahLst/>
            <a:cxnLst/>
            <a:rect l="l" t="t" r="r" b="b"/>
            <a:pathLst>
              <a:path w="3505" h="4699">
                <a:moveTo>
                  <a:pt x="165" y="0"/>
                </a:moveTo>
                <a:lnTo>
                  <a:pt x="1003" y="1409"/>
                </a:lnTo>
                <a:lnTo>
                  <a:pt x="0" y="2374"/>
                </a:lnTo>
                <a:lnTo>
                  <a:pt x="1409" y="3314"/>
                </a:lnTo>
                <a:lnTo>
                  <a:pt x="3505" y="4699"/>
                </a:lnTo>
                <a:lnTo>
                  <a:pt x="1752" y="1638"/>
                </a:lnTo>
                <a:lnTo>
                  <a:pt x="166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725523" y="5247395"/>
            <a:ext cx="65811" cy="81737"/>
          </a:xfrm>
          <a:custGeom>
            <a:avLst/>
            <a:gdLst/>
            <a:ahLst/>
            <a:cxnLst/>
            <a:rect l="l" t="t" r="r" b="b"/>
            <a:pathLst>
              <a:path w="65811" h="81737">
                <a:moveTo>
                  <a:pt x="42151" y="80746"/>
                </a:moveTo>
                <a:lnTo>
                  <a:pt x="46405" y="81737"/>
                </a:lnTo>
                <a:lnTo>
                  <a:pt x="50673" y="79095"/>
                </a:lnTo>
                <a:lnTo>
                  <a:pt x="51676" y="74828"/>
                </a:lnTo>
                <a:lnTo>
                  <a:pt x="64808" y="18783"/>
                </a:lnTo>
                <a:lnTo>
                  <a:pt x="65811" y="14516"/>
                </a:lnTo>
                <a:lnTo>
                  <a:pt x="63157" y="10248"/>
                </a:lnTo>
                <a:lnTo>
                  <a:pt x="58889" y="9245"/>
                </a:lnTo>
                <a:lnTo>
                  <a:pt x="23660" y="1003"/>
                </a:lnTo>
                <a:lnTo>
                  <a:pt x="19405" y="0"/>
                </a:lnTo>
                <a:lnTo>
                  <a:pt x="15138" y="2641"/>
                </a:lnTo>
                <a:lnTo>
                  <a:pt x="14135" y="6908"/>
                </a:lnTo>
                <a:lnTo>
                  <a:pt x="1003" y="62966"/>
                </a:lnTo>
                <a:lnTo>
                  <a:pt x="0" y="67233"/>
                </a:lnTo>
                <a:lnTo>
                  <a:pt x="2654" y="71500"/>
                </a:lnTo>
                <a:lnTo>
                  <a:pt x="6921" y="72491"/>
                </a:lnTo>
                <a:lnTo>
                  <a:pt x="42151" y="80746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725523" y="5247395"/>
            <a:ext cx="65811" cy="81737"/>
          </a:xfrm>
          <a:custGeom>
            <a:avLst/>
            <a:gdLst/>
            <a:ahLst/>
            <a:cxnLst/>
            <a:rect l="l" t="t" r="r" b="b"/>
            <a:pathLst>
              <a:path w="65811" h="81737">
                <a:moveTo>
                  <a:pt x="51676" y="74828"/>
                </a:moveTo>
                <a:lnTo>
                  <a:pt x="50673" y="79095"/>
                </a:lnTo>
                <a:lnTo>
                  <a:pt x="46405" y="81737"/>
                </a:lnTo>
                <a:lnTo>
                  <a:pt x="42151" y="80746"/>
                </a:lnTo>
                <a:lnTo>
                  <a:pt x="6921" y="72491"/>
                </a:lnTo>
                <a:lnTo>
                  <a:pt x="2654" y="71500"/>
                </a:lnTo>
                <a:lnTo>
                  <a:pt x="0" y="67233"/>
                </a:lnTo>
                <a:lnTo>
                  <a:pt x="1003" y="62966"/>
                </a:lnTo>
                <a:lnTo>
                  <a:pt x="14135" y="6908"/>
                </a:lnTo>
                <a:lnTo>
                  <a:pt x="15138" y="2641"/>
                </a:lnTo>
                <a:lnTo>
                  <a:pt x="19405" y="0"/>
                </a:lnTo>
                <a:lnTo>
                  <a:pt x="23660" y="1003"/>
                </a:lnTo>
                <a:lnTo>
                  <a:pt x="58889" y="9245"/>
                </a:lnTo>
                <a:lnTo>
                  <a:pt x="63157" y="10248"/>
                </a:lnTo>
                <a:lnTo>
                  <a:pt x="65811" y="14516"/>
                </a:lnTo>
                <a:lnTo>
                  <a:pt x="64808" y="18783"/>
                </a:lnTo>
                <a:lnTo>
                  <a:pt x="51676" y="7482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605739" y="5262064"/>
            <a:ext cx="216611" cy="431317"/>
          </a:xfrm>
          <a:custGeom>
            <a:avLst/>
            <a:gdLst/>
            <a:ahLst/>
            <a:cxnLst/>
            <a:rect l="l" t="t" r="r" b="b"/>
            <a:pathLst>
              <a:path w="216611" h="431317">
                <a:moveTo>
                  <a:pt x="124599" y="424408"/>
                </a:moveTo>
                <a:lnTo>
                  <a:pt x="215620" y="35864"/>
                </a:lnTo>
                <a:lnTo>
                  <a:pt x="216611" y="31597"/>
                </a:lnTo>
                <a:lnTo>
                  <a:pt x="213969" y="27330"/>
                </a:lnTo>
                <a:lnTo>
                  <a:pt x="209702" y="26327"/>
                </a:lnTo>
                <a:lnTo>
                  <a:pt x="101536" y="990"/>
                </a:lnTo>
                <a:lnTo>
                  <a:pt x="97282" y="0"/>
                </a:lnTo>
                <a:lnTo>
                  <a:pt x="93014" y="2641"/>
                </a:lnTo>
                <a:lnTo>
                  <a:pt x="92011" y="6908"/>
                </a:lnTo>
                <a:lnTo>
                  <a:pt x="1003" y="395452"/>
                </a:lnTo>
                <a:lnTo>
                  <a:pt x="0" y="399719"/>
                </a:lnTo>
                <a:lnTo>
                  <a:pt x="2654" y="403986"/>
                </a:lnTo>
                <a:lnTo>
                  <a:pt x="6908" y="404977"/>
                </a:lnTo>
                <a:lnTo>
                  <a:pt x="115074" y="430326"/>
                </a:lnTo>
                <a:lnTo>
                  <a:pt x="119329" y="431317"/>
                </a:lnTo>
                <a:lnTo>
                  <a:pt x="123596" y="428675"/>
                </a:lnTo>
                <a:lnTo>
                  <a:pt x="124599" y="424408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605739" y="5262064"/>
            <a:ext cx="216611" cy="431317"/>
          </a:xfrm>
          <a:custGeom>
            <a:avLst/>
            <a:gdLst/>
            <a:ahLst/>
            <a:cxnLst/>
            <a:rect l="l" t="t" r="r" b="b"/>
            <a:pathLst>
              <a:path w="216611" h="431317">
                <a:moveTo>
                  <a:pt x="124599" y="424408"/>
                </a:moveTo>
                <a:lnTo>
                  <a:pt x="123596" y="428675"/>
                </a:lnTo>
                <a:lnTo>
                  <a:pt x="119329" y="431317"/>
                </a:lnTo>
                <a:lnTo>
                  <a:pt x="115074" y="430326"/>
                </a:lnTo>
                <a:lnTo>
                  <a:pt x="6908" y="404977"/>
                </a:lnTo>
                <a:lnTo>
                  <a:pt x="2654" y="403986"/>
                </a:lnTo>
                <a:lnTo>
                  <a:pt x="0" y="399719"/>
                </a:lnTo>
                <a:lnTo>
                  <a:pt x="1003" y="395452"/>
                </a:lnTo>
                <a:lnTo>
                  <a:pt x="92011" y="6908"/>
                </a:lnTo>
                <a:lnTo>
                  <a:pt x="93014" y="2641"/>
                </a:lnTo>
                <a:lnTo>
                  <a:pt x="97282" y="0"/>
                </a:lnTo>
                <a:lnTo>
                  <a:pt x="101536" y="990"/>
                </a:lnTo>
                <a:lnTo>
                  <a:pt x="209702" y="26327"/>
                </a:lnTo>
                <a:lnTo>
                  <a:pt x="213969" y="27330"/>
                </a:lnTo>
                <a:lnTo>
                  <a:pt x="216611" y="31597"/>
                </a:lnTo>
                <a:lnTo>
                  <a:pt x="215620" y="35864"/>
                </a:lnTo>
                <a:lnTo>
                  <a:pt x="124599" y="42440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677736" y="5278148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54"/>
                </a:moveTo>
                <a:lnTo>
                  <a:pt x="147053" y="39712"/>
                </a:lnTo>
                <a:lnTo>
                  <a:pt x="148043" y="35458"/>
                </a:lnTo>
                <a:lnTo>
                  <a:pt x="145402" y="31191"/>
                </a:lnTo>
                <a:lnTo>
                  <a:pt x="141147" y="30187"/>
                </a:lnTo>
                <a:lnTo>
                  <a:pt x="16535" y="1003"/>
                </a:lnTo>
                <a:lnTo>
                  <a:pt x="12268" y="0"/>
                </a:lnTo>
                <a:lnTo>
                  <a:pt x="8000" y="2641"/>
                </a:lnTo>
                <a:lnTo>
                  <a:pt x="6997" y="6908"/>
                </a:lnTo>
                <a:lnTo>
                  <a:pt x="990" y="32550"/>
                </a:lnTo>
                <a:lnTo>
                  <a:pt x="0" y="36817"/>
                </a:lnTo>
                <a:lnTo>
                  <a:pt x="2654" y="41084"/>
                </a:lnTo>
                <a:lnTo>
                  <a:pt x="6908" y="42087"/>
                </a:lnTo>
                <a:lnTo>
                  <a:pt x="131521" y="71272"/>
                </a:lnTo>
                <a:lnTo>
                  <a:pt x="135788" y="72263"/>
                </a:lnTo>
                <a:lnTo>
                  <a:pt x="140042" y="69621"/>
                </a:lnTo>
                <a:lnTo>
                  <a:pt x="141046" y="65354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677736" y="5278148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54"/>
                </a:moveTo>
                <a:lnTo>
                  <a:pt x="140042" y="69621"/>
                </a:lnTo>
                <a:lnTo>
                  <a:pt x="135788" y="72263"/>
                </a:lnTo>
                <a:lnTo>
                  <a:pt x="131521" y="71272"/>
                </a:lnTo>
                <a:lnTo>
                  <a:pt x="6908" y="42087"/>
                </a:lnTo>
                <a:lnTo>
                  <a:pt x="2654" y="41084"/>
                </a:lnTo>
                <a:lnTo>
                  <a:pt x="0" y="36817"/>
                </a:lnTo>
                <a:lnTo>
                  <a:pt x="990" y="32550"/>
                </a:lnTo>
                <a:lnTo>
                  <a:pt x="6997" y="6908"/>
                </a:lnTo>
                <a:lnTo>
                  <a:pt x="8000" y="2641"/>
                </a:lnTo>
                <a:lnTo>
                  <a:pt x="12268" y="0"/>
                </a:lnTo>
                <a:lnTo>
                  <a:pt x="16535" y="1003"/>
                </a:lnTo>
                <a:lnTo>
                  <a:pt x="141147" y="30187"/>
                </a:lnTo>
                <a:lnTo>
                  <a:pt x="145402" y="31191"/>
                </a:lnTo>
                <a:lnTo>
                  <a:pt x="148043" y="35458"/>
                </a:lnTo>
                <a:lnTo>
                  <a:pt x="147053" y="39712"/>
                </a:lnTo>
                <a:lnTo>
                  <a:pt x="141046" y="653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665671" y="5329670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54"/>
                </a:moveTo>
                <a:lnTo>
                  <a:pt x="147053" y="39712"/>
                </a:lnTo>
                <a:lnTo>
                  <a:pt x="148043" y="35458"/>
                </a:lnTo>
                <a:lnTo>
                  <a:pt x="145402" y="31191"/>
                </a:lnTo>
                <a:lnTo>
                  <a:pt x="141135" y="30187"/>
                </a:lnTo>
                <a:lnTo>
                  <a:pt x="16522" y="1003"/>
                </a:lnTo>
                <a:lnTo>
                  <a:pt x="12268" y="0"/>
                </a:lnTo>
                <a:lnTo>
                  <a:pt x="8000" y="2641"/>
                </a:lnTo>
                <a:lnTo>
                  <a:pt x="6997" y="6908"/>
                </a:lnTo>
                <a:lnTo>
                  <a:pt x="990" y="32550"/>
                </a:lnTo>
                <a:lnTo>
                  <a:pt x="0" y="36817"/>
                </a:lnTo>
                <a:lnTo>
                  <a:pt x="2654" y="41084"/>
                </a:lnTo>
                <a:lnTo>
                  <a:pt x="6908" y="42087"/>
                </a:lnTo>
                <a:lnTo>
                  <a:pt x="131521" y="71272"/>
                </a:lnTo>
                <a:lnTo>
                  <a:pt x="135775" y="72262"/>
                </a:lnTo>
                <a:lnTo>
                  <a:pt x="140042" y="69621"/>
                </a:lnTo>
                <a:lnTo>
                  <a:pt x="141046" y="65354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665671" y="5329670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54"/>
                </a:moveTo>
                <a:lnTo>
                  <a:pt x="140042" y="69621"/>
                </a:lnTo>
                <a:lnTo>
                  <a:pt x="135775" y="72262"/>
                </a:lnTo>
                <a:lnTo>
                  <a:pt x="131521" y="71272"/>
                </a:lnTo>
                <a:lnTo>
                  <a:pt x="6908" y="42087"/>
                </a:lnTo>
                <a:lnTo>
                  <a:pt x="2654" y="41084"/>
                </a:lnTo>
                <a:lnTo>
                  <a:pt x="0" y="36817"/>
                </a:lnTo>
                <a:lnTo>
                  <a:pt x="990" y="32550"/>
                </a:lnTo>
                <a:lnTo>
                  <a:pt x="6997" y="6908"/>
                </a:lnTo>
                <a:lnTo>
                  <a:pt x="8000" y="2641"/>
                </a:lnTo>
                <a:lnTo>
                  <a:pt x="12268" y="0"/>
                </a:lnTo>
                <a:lnTo>
                  <a:pt x="16522" y="1003"/>
                </a:lnTo>
                <a:lnTo>
                  <a:pt x="141135" y="30187"/>
                </a:lnTo>
                <a:lnTo>
                  <a:pt x="145402" y="31191"/>
                </a:lnTo>
                <a:lnTo>
                  <a:pt x="148043" y="35458"/>
                </a:lnTo>
                <a:lnTo>
                  <a:pt x="147053" y="39712"/>
                </a:lnTo>
                <a:lnTo>
                  <a:pt x="141046" y="653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653599" y="5381192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54"/>
                </a:moveTo>
                <a:lnTo>
                  <a:pt x="147053" y="39712"/>
                </a:lnTo>
                <a:lnTo>
                  <a:pt x="148043" y="35458"/>
                </a:lnTo>
                <a:lnTo>
                  <a:pt x="145402" y="31191"/>
                </a:lnTo>
                <a:lnTo>
                  <a:pt x="141135" y="30187"/>
                </a:lnTo>
                <a:lnTo>
                  <a:pt x="16535" y="1003"/>
                </a:lnTo>
                <a:lnTo>
                  <a:pt x="12268" y="0"/>
                </a:lnTo>
                <a:lnTo>
                  <a:pt x="8013" y="2641"/>
                </a:lnTo>
                <a:lnTo>
                  <a:pt x="6997" y="6908"/>
                </a:lnTo>
                <a:lnTo>
                  <a:pt x="1003" y="32550"/>
                </a:lnTo>
                <a:lnTo>
                  <a:pt x="0" y="36804"/>
                </a:lnTo>
                <a:lnTo>
                  <a:pt x="2654" y="41071"/>
                </a:lnTo>
                <a:lnTo>
                  <a:pt x="6908" y="42087"/>
                </a:lnTo>
                <a:lnTo>
                  <a:pt x="131521" y="71272"/>
                </a:lnTo>
                <a:lnTo>
                  <a:pt x="135788" y="72262"/>
                </a:lnTo>
                <a:lnTo>
                  <a:pt x="140055" y="69621"/>
                </a:lnTo>
                <a:lnTo>
                  <a:pt x="141046" y="65354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653599" y="5381192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54"/>
                </a:moveTo>
                <a:lnTo>
                  <a:pt x="140055" y="69621"/>
                </a:lnTo>
                <a:lnTo>
                  <a:pt x="135788" y="72262"/>
                </a:lnTo>
                <a:lnTo>
                  <a:pt x="131521" y="71272"/>
                </a:lnTo>
                <a:lnTo>
                  <a:pt x="6908" y="42087"/>
                </a:lnTo>
                <a:lnTo>
                  <a:pt x="2654" y="41071"/>
                </a:lnTo>
                <a:lnTo>
                  <a:pt x="0" y="36804"/>
                </a:lnTo>
                <a:lnTo>
                  <a:pt x="1003" y="32550"/>
                </a:lnTo>
                <a:lnTo>
                  <a:pt x="6997" y="6908"/>
                </a:lnTo>
                <a:lnTo>
                  <a:pt x="8013" y="2641"/>
                </a:lnTo>
                <a:lnTo>
                  <a:pt x="12268" y="0"/>
                </a:lnTo>
                <a:lnTo>
                  <a:pt x="16535" y="1003"/>
                </a:lnTo>
                <a:lnTo>
                  <a:pt x="141135" y="30187"/>
                </a:lnTo>
                <a:lnTo>
                  <a:pt x="145402" y="31191"/>
                </a:lnTo>
                <a:lnTo>
                  <a:pt x="148043" y="35458"/>
                </a:lnTo>
                <a:lnTo>
                  <a:pt x="147053" y="39712"/>
                </a:lnTo>
                <a:lnTo>
                  <a:pt x="141046" y="653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641534" y="5432715"/>
            <a:ext cx="148043" cy="72275"/>
          </a:xfrm>
          <a:custGeom>
            <a:avLst/>
            <a:gdLst/>
            <a:ahLst/>
            <a:cxnLst/>
            <a:rect l="l" t="t" r="r" b="b"/>
            <a:pathLst>
              <a:path w="148043" h="72275">
                <a:moveTo>
                  <a:pt x="141046" y="65354"/>
                </a:moveTo>
                <a:lnTo>
                  <a:pt x="147053" y="39725"/>
                </a:lnTo>
                <a:lnTo>
                  <a:pt x="148043" y="35458"/>
                </a:lnTo>
                <a:lnTo>
                  <a:pt x="145402" y="31191"/>
                </a:lnTo>
                <a:lnTo>
                  <a:pt x="141135" y="30187"/>
                </a:lnTo>
                <a:lnTo>
                  <a:pt x="16535" y="1003"/>
                </a:lnTo>
                <a:lnTo>
                  <a:pt x="12268" y="0"/>
                </a:lnTo>
                <a:lnTo>
                  <a:pt x="8000" y="2641"/>
                </a:lnTo>
                <a:lnTo>
                  <a:pt x="6997" y="6921"/>
                </a:lnTo>
                <a:lnTo>
                  <a:pt x="990" y="32550"/>
                </a:lnTo>
                <a:lnTo>
                  <a:pt x="0" y="36804"/>
                </a:lnTo>
                <a:lnTo>
                  <a:pt x="2641" y="41084"/>
                </a:lnTo>
                <a:lnTo>
                  <a:pt x="6908" y="42075"/>
                </a:lnTo>
                <a:lnTo>
                  <a:pt x="131521" y="71259"/>
                </a:lnTo>
                <a:lnTo>
                  <a:pt x="135775" y="72275"/>
                </a:lnTo>
                <a:lnTo>
                  <a:pt x="140042" y="69621"/>
                </a:lnTo>
                <a:lnTo>
                  <a:pt x="141046" y="65354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641534" y="5432715"/>
            <a:ext cx="148043" cy="72275"/>
          </a:xfrm>
          <a:custGeom>
            <a:avLst/>
            <a:gdLst/>
            <a:ahLst/>
            <a:cxnLst/>
            <a:rect l="l" t="t" r="r" b="b"/>
            <a:pathLst>
              <a:path w="148043" h="72275">
                <a:moveTo>
                  <a:pt x="141046" y="65354"/>
                </a:moveTo>
                <a:lnTo>
                  <a:pt x="140042" y="69621"/>
                </a:lnTo>
                <a:lnTo>
                  <a:pt x="135775" y="72275"/>
                </a:lnTo>
                <a:lnTo>
                  <a:pt x="131521" y="71259"/>
                </a:lnTo>
                <a:lnTo>
                  <a:pt x="6908" y="42075"/>
                </a:lnTo>
                <a:lnTo>
                  <a:pt x="2641" y="41084"/>
                </a:lnTo>
                <a:lnTo>
                  <a:pt x="0" y="36804"/>
                </a:lnTo>
                <a:lnTo>
                  <a:pt x="990" y="32550"/>
                </a:lnTo>
                <a:lnTo>
                  <a:pt x="6997" y="6921"/>
                </a:lnTo>
                <a:lnTo>
                  <a:pt x="8000" y="2641"/>
                </a:lnTo>
                <a:lnTo>
                  <a:pt x="12268" y="0"/>
                </a:lnTo>
                <a:lnTo>
                  <a:pt x="16535" y="1003"/>
                </a:lnTo>
                <a:lnTo>
                  <a:pt x="141135" y="30187"/>
                </a:lnTo>
                <a:lnTo>
                  <a:pt x="145402" y="31191"/>
                </a:lnTo>
                <a:lnTo>
                  <a:pt x="148043" y="35458"/>
                </a:lnTo>
                <a:lnTo>
                  <a:pt x="147053" y="39725"/>
                </a:lnTo>
                <a:lnTo>
                  <a:pt x="141046" y="653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629460" y="5484231"/>
            <a:ext cx="148056" cy="72275"/>
          </a:xfrm>
          <a:custGeom>
            <a:avLst/>
            <a:gdLst/>
            <a:ahLst/>
            <a:cxnLst/>
            <a:rect l="l" t="t" r="r" b="b"/>
            <a:pathLst>
              <a:path w="148056" h="72275">
                <a:moveTo>
                  <a:pt x="131521" y="71272"/>
                </a:moveTo>
                <a:lnTo>
                  <a:pt x="135775" y="72275"/>
                </a:lnTo>
                <a:lnTo>
                  <a:pt x="140042" y="69621"/>
                </a:lnTo>
                <a:lnTo>
                  <a:pt x="141046" y="65366"/>
                </a:lnTo>
                <a:lnTo>
                  <a:pt x="147053" y="39725"/>
                </a:lnTo>
                <a:lnTo>
                  <a:pt x="148056" y="35458"/>
                </a:lnTo>
                <a:lnTo>
                  <a:pt x="145402" y="31191"/>
                </a:lnTo>
                <a:lnTo>
                  <a:pt x="141135" y="30187"/>
                </a:lnTo>
                <a:lnTo>
                  <a:pt x="16535" y="1015"/>
                </a:lnTo>
                <a:lnTo>
                  <a:pt x="12268" y="0"/>
                </a:lnTo>
                <a:lnTo>
                  <a:pt x="8000" y="2654"/>
                </a:lnTo>
                <a:lnTo>
                  <a:pt x="7010" y="6908"/>
                </a:lnTo>
                <a:lnTo>
                  <a:pt x="1003" y="32550"/>
                </a:lnTo>
                <a:lnTo>
                  <a:pt x="0" y="36817"/>
                </a:lnTo>
                <a:lnTo>
                  <a:pt x="2654" y="41084"/>
                </a:lnTo>
                <a:lnTo>
                  <a:pt x="6921" y="42087"/>
                </a:lnTo>
                <a:lnTo>
                  <a:pt x="131521" y="71272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629460" y="5484231"/>
            <a:ext cx="148056" cy="72275"/>
          </a:xfrm>
          <a:custGeom>
            <a:avLst/>
            <a:gdLst/>
            <a:ahLst/>
            <a:cxnLst/>
            <a:rect l="l" t="t" r="r" b="b"/>
            <a:pathLst>
              <a:path w="148056" h="72275">
                <a:moveTo>
                  <a:pt x="141046" y="65366"/>
                </a:moveTo>
                <a:lnTo>
                  <a:pt x="140042" y="69621"/>
                </a:lnTo>
                <a:lnTo>
                  <a:pt x="135775" y="72275"/>
                </a:lnTo>
                <a:lnTo>
                  <a:pt x="131521" y="71272"/>
                </a:lnTo>
                <a:lnTo>
                  <a:pt x="6921" y="42087"/>
                </a:lnTo>
                <a:lnTo>
                  <a:pt x="2654" y="41084"/>
                </a:lnTo>
                <a:lnTo>
                  <a:pt x="0" y="36817"/>
                </a:lnTo>
                <a:lnTo>
                  <a:pt x="1003" y="32550"/>
                </a:lnTo>
                <a:lnTo>
                  <a:pt x="7010" y="6908"/>
                </a:lnTo>
                <a:lnTo>
                  <a:pt x="8000" y="2654"/>
                </a:lnTo>
                <a:lnTo>
                  <a:pt x="12268" y="0"/>
                </a:lnTo>
                <a:lnTo>
                  <a:pt x="16535" y="1015"/>
                </a:lnTo>
                <a:lnTo>
                  <a:pt x="141135" y="30187"/>
                </a:lnTo>
                <a:lnTo>
                  <a:pt x="145402" y="31191"/>
                </a:lnTo>
                <a:lnTo>
                  <a:pt x="148056" y="35458"/>
                </a:lnTo>
                <a:lnTo>
                  <a:pt x="147053" y="39725"/>
                </a:lnTo>
                <a:lnTo>
                  <a:pt x="141046" y="6536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617389" y="5535759"/>
            <a:ext cx="148056" cy="72275"/>
          </a:xfrm>
          <a:custGeom>
            <a:avLst/>
            <a:gdLst/>
            <a:ahLst/>
            <a:cxnLst/>
            <a:rect l="l" t="t" r="r" b="b"/>
            <a:pathLst>
              <a:path w="148056" h="72275">
                <a:moveTo>
                  <a:pt x="131521" y="71272"/>
                </a:moveTo>
                <a:lnTo>
                  <a:pt x="135788" y="72275"/>
                </a:lnTo>
                <a:lnTo>
                  <a:pt x="140055" y="69621"/>
                </a:lnTo>
                <a:lnTo>
                  <a:pt x="141058" y="65354"/>
                </a:lnTo>
                <a:lnTo>
                  <a:pt x="147053" y="39725"/>
                </a:lnTo>
                <a:lnTo>
                  <a:pt x="148056" y="35458"/>
                </a:lnTo>
                <a:lnTo>
                  <a:pt x="145402" y="31178"/>
                </a:lnTo>
                <a:lnTo>
                  <a:pt x="141147" y="30187"/>
                </a:lnTo>
                <a:lnTo>
                  <a:pt x="16535" y="1003"/>
                </a:lnTo>
                <a:lnTo>
                  <a:pt x="12268" y="0"/>
                </a:lnTo>
                <a:lnTo>
                  <a:pt x="8013" y="2654"/>
                </a:lnTo>
                <a:lnTo>
                  <a:pt x="7010" y="6921"/>
                </a:lnTo>
                <a:lnTo>
                  <a:pt x="1003" y="32550"/>
                </a:lnTo>
                <a:lnTo>
                  <a:pt x="0" y="36804"/>
                </a:lnTo>
                <a:lnTo>
                  <a:pt x="2654" y="41071"/>
                </a:lnTo>
                <a:lnTo>
                  <a:pt x="6908" y="42075"/>
                </a:lnTo>
                <a:lnTo>
                  <a:pt x="131521" y="71272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617389" y="5535759"/>
            <a:ext cx="148056" cy="72275"/>
          </a:xfrm>
          <a:custGeom>
            <a:avLst/>
            <a:gdLst/>
            <a:ahLst/>
            <a:cxnLst/>
            <a:rect l="l" t="t" r="r" b="b"/>
            <a:pathLst>
              <a:path w="148056" h="72275">
                <a:moveTo>
                  <a:pt x="141058" y="65354"/>
                </a:moveTo>
                <a:lnTo>
                  <a:pt x="140055" y="69621"/>
                </a:lnTo>
                <a:lnTo>
                  <a:pt x="135788" y="72275"/>
                </a:lnTo>
                <a:lnTo>
                  <a:pt x="131521" y="71272"/>
                </a:lnTo>
                <a:lnTo>
                  <a:pt x="6908" y="42075"/>
                </a:lnTo>
                <a:lnTo>
                  <a:pt x="2654" y="41071"/>
                </a:lnTo>
                <a:lnTo>
                  <a:pt x="0" y="36804"/>
                </a:lnTo>
                <a:lnTo>
                  <a:pt x="1003" y="32550"/>
                </a:lnTo>
                <a:lnTo>
                  <a:pt x="7010" y="6921"/>
                </a:lnTo>
                <a:lnTo>
                  <a:pt x="8013" y="2654"/>
                </a:lnTo>
                <a:lnTo>
                  <a:pt x="12268" y="0"/>
                </a:lnTo>
                <a:lnTo>
                  <a:pt x="16535" y="1003"/>
                </a:lnTo>
                <a:lnTo>
                  <a:pt x="141147" y="30187"/>
                </a:lnTo>
                <a:lnTo>
                  <a:pt x="145402" y="31178"/>
                </a:lnTo>
                <a:lnTo>
                  <a:pt x="148056" y="35458"/>
                </a:lnTo>
                <a:lnTo>
                  <a:pt x="147053" y="39725"/>
                </a:lnTo>
                <a:lnTo>
                  <a:pt x="141058" y="65354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605331" y="5587288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41"/>
                </a:moveTo>
                <a:lnTo>
                  <a:pt x="147053" y="39712"/>
                </a:lnTo>
                <a:lnTo>
                  <a:pt x="148043" y="35445"/>
                </a:lnTo>
                <a:lnTo>
                  <a:pt x="145402" y="31178"/>
                </a:lnTo>
                <a:lnTo>
                  <a:pt x="141135" y="30175"/>
                </a:lnTo>
                <a:lnTo>
                  <a:pt x="16522" y="990"/>
                </a:lnTo>
                <a:lnTo>
                  <a:pt x="12255" y="0"/>
                </a:lnTo>
                <a:lnTo>
                  <a:pt x="8000" y="2641"/>
                </a:lnTo>
                <a:lnTo>
                  <a:pt x="6997" y="6908"/>
                </a:lnTo>
                <a:lnTo>
                  <a:pt x="990" y="32550"/>
                </a:lnTo>
                <a:lnTo>
                  <a:pt x="0" y="36804"/>
                </a:lnTo>
                <a:lnTo>
                  <a:pt x="2641" y="41071"/>
                </a:lnTo>
                <a:lnTo>
                  <a:pt x="6908" y="42075"/>
                </a:lnTo>
                <a:lnTo>
                  <a:pt x="131508" y="71259"/>
                </a:lnTo>
                <a:lnTo>
                  <a:pt x="135775" y="72262"/>
                </a:lnTo>
                <a:lnTo>
                  <a:pt x="140042" y="69608"/>
                </a:lnTo>
                <a:lnTo>
                  <a:pt x="141046" y="65341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605331" y="5587288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41"/>
                </a:moveTo>
                <a:lnTo>
                  <a:pt x="140042" y="69608"/>
                </a:lnTo>
                <a:lnTo>
                  <a:pt x="135775" y="72262"/>
                </a:lnTo>
                <a:lnTo>
                  <a:pt x="131508" y="71259"/>
                </a:lnTo>
                <a:lnTo>
                  <a:pt x="6908" y="42075"/>
                </a:lnTo>
                <a:lnTo>
                  <a:pt x="2641" y="41071"/>
                </a:lnTo>
                <a:lnTo>
                  <a:pt x="0" y="36804"/>
                </a:lnTo>
                <a:lnTo>
                  <a:pt x="990" y="32550"/>
                </a:lnTo>
                <a:lnTo>
                  <a:pt x="6997" y="6908"/>
                </a:lnTo>
                <a:lnTo>
                  <a:pt x="8000" y="2641"/>
                </a:lnTo>
                <a:lnTo>
                  <a:pt x="12255" y="0"/>
                </a:lnTo>
                <a:lnTo>
                  <a:pt x="16522" y="990"/>
                </a:lnTo>
                <a:lnTo>
                  <a:pt x="141135" y="30175"/>
                </a:lnTo>
                <a:lnTo>
                  <a:pt x="145402" y="31178"/>
                </a:lnTo>
                <a:lnTo>
                  <a:pt x="148043" y="35445"/>
                </a:lnTo>
                <a:lnTo>
                  <a:pt x="147053" y="39712"/>
                </a:lnTo>
                <a:lnTo>
                  <a:pt x="141046" y="653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93259" y="5638811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41"/>
                </a:moveTo>
                <a:lnTo>
                  <a:pt x="147053" y="39712"/>
                </a:lnTo>
                <a:lnTo>
                  <a:pt x="148043" y="35445"/>
                </a:lnTo>
                <a:lnTo>
                  <a:pt x="145402" y="31165"/>
                </a:lnTo>
                <a:lnTo>
                  <a:pt x="141135" y="30175"/>
                </a:lnTo>
                <a:lnTo>
                  <a:pt x="16535" y="990"/>
                </a:lnTo>
                <a:lnTo>
                  <a:pt x="8000" y="2641"/>
                </a:lnTo>
                <a:lnTo>
                  <a:pt x="6997" y="6921"/>
                </a:lnTo>
                <a:lnTo>
                  <a:pt x="990" y="32550"/>
                </a:lnTo>
                <a:lnTo>
                  <a:pt x="0" y="36804"/>
                </a:lnTo>
                <a:lnTo>
                  <a:pt x="2641" y="41071"/>
                </a:lnTo>
                <a:lnTo>
                  <a:pt x="6908" y="42075"/>
                </a:lnTo>
                <a:lnTo>
                  <a:pt x="131508" y="71259"/>
                </a:lnTo>
                <a:lnTo>
                  <a:pt x="135775" y="72263"/>
                </a:lnTo>
                <a:lnTo>
                  <a:pt x="140042" y="69608"/>
                </a:lnTo>
                <a:lnTo>
                  <a:pt x="141046" y="65341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593259" y="5638811"/>
            <a:ext cx="148043" cy="72263"/>
          </a:xfrm>
          <a:custGeom>
            <a:avLst/>
            <a:gdLst/>
            <a:ahLst/>
            <a:cxnLst/>
            <a:rect l="l" t="t" r="r" b="b"/>
            <a:pathLst>
              <a:path w="148043" h="72262">
                <a:moveTo>
                  <a:pt x="141046" y="65341"/>
                </a:moveTo>
                <a:lnTo>
                  <a:pt x="140042" y="69608"/>
                </a:lnTo>
                <a:lnTo>
                  <a:pt x="135775" y="72263"/>
                </a:lnTo>
                <a:lnTo>
                  <a:pt x="131508" y="71259"/>
                </a:lnTo>
                <a:lnTo>
                  <a:pt x="6908" y="42075"/>
                </a:lnTo>
                <a:lnTo>
                  <a:pt x="2641" y="41071"/>
                </a:lnTo>
                <a:lnTo>
                  <a:pt x="0" y="36804"/>
                </a:lnTo>
                <a:lnTo>
                  <a:pt x="990" y="32550"/>
                </a:lnTo>
                <a:lnTo>
                  <a:pt x="6997" y="6921"/>
                </a:lnTo>
                <a:lnTo>
                  <a:pt x="8000" y="2641"/>
                </a:lnTo>
                <a:lnTo>
                  <a:pt x="12268" y="0"/>
                </a:lnTo>
                <a:lnTo>
                  <a:pt x="16535" y="990"/>
                </a:lnTo>
                <a:lnTo>
                  <a:pt x="141135" y="30175"/>
                </a:lnTo>
                <a:lnTo>
                  <a:pt x="145402" y="31165"/>
                </a:lnTo>
                <a:lnTo>
                  <a:pt x="148043" y="35445"/>
                </a:lnTo>
                <a:lnTo>
                  <a:pt x="147053" y="39712"/>
                </a:lnTo>
                <a:lnTo>
                  <a:pt x="141046" y="6534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735660" y="5223506"/>
            <a:ext cx="66281" cy="46888"/>
          </a:xfrm>
          <a:custGeom>
            <a:avLst/>
            <a:gdLst/>
            <a:ahLst/>
            <a:cxnLst/>
            <a:rect l="l" t="t" r="r" b="b"/>
            <a:pathLst>
              <a:path w="66281" h="46888">
                <a:moveTo>
                  <a:pt x="52666" y="46075"/>
                </a:moveTo>
                <a:lnTo>
                  <a:pt x="56108" y="46888"/>
                </a:lnTo>
                <a:lnTo>
                  <a:pt x="59537" y="44805"/>
                </a:lnTo>
                <a:lnTo>
                  <a:pt x="60337" y="41440"/>
                </a:lnTo>
                <a:lnTo>
                  <a:pt x="65493" y="19392"/>
                </a:lnTo>
                <a:lnTo>
                  <a:pt x="66281" y="16027"/>
                </a:lnTo>
                <a:lnTo>
                  <a:pt x="64122" y="12636"/>
                </a:lnTo>
                <a:lnTo>
                  <a:pt x="60680" y="11836"/>
                </a:lnTo>
                <a:lnTo>
                  <a:pt x="13627" y="812"/>
                </a:lnTo>
                <a:lnTo>
                  <a:pt x="10185" y="0"/>
                </a:lnTo>
                <a:lnTo>
                  <a:pt x="6743" y="2070"/>
                </a:lnTo>
                <a:lnTo>
                  <a:pt x="5956" y="5435"/>
                </a:lnTo>
                <a:lnTo>
                  <a:pt x="800" y="27495"/>
                </a:lnTo>
                <a:lnTo>
                  <a:pt x="0" y="30861"/>
                </a:lnTo>
                <a:lnTo>
                  <a:pt x="2171" y="34251"/>
                </a:lnTo>
                <a:lnTo>
                  <a:pt x="5613" y="35052"/>
                </a:lnTo>
                <a:lnTo>
                  <a:pt x="52666" y="46075"/>
                </a:lnTo>
                <a:close/>
              </a:path>
            </a:pathLst>
          </a:custGeom>
          <a:solidFill>
            <a:srgbClr val="BCE3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735660" y="5223506"/>
            <a:ext cx="66281" cy="46888"/>
          </a:xfrm>
          <a:custGeom>
            <a:avLst/>
            <a:gdLst/>
            <a:ahLst/>
            <a:cxnLst/>
            <a:rect l="l" t="t" r="r" b="b"/>
            <a:pathLst>
              <a:path w="66281" h="46888">
                <a:moveTo>
                  <a:pt x="60337" y="41440"/>
                </a:moveTo>
                <a:lnTo>
                  <a:pt x="59537" y="44805"/>
                </a:lnTo>
                <a:lnTo>
                  <a:pt x="56108" y="46888"/>
                </a:lnTo>
                <a:lnTo>
                  <a:pt x="52666" y="46075"/>
                </a:lnTo>
                <a:lnTo>
                  <a:pt x="5613" y="35052"/>
                </a:lnTo>
                <a:lnTo>
                  <a:pt x="2171" y="34251"/>
                </a:lnTo>
                <a:lnTo>
                  <a:pt x="0" y="30861"/>
                </a:lnTo>
                <a:lnTo>
                  <a:pt x="800" y="27495"/>
                </a:lnTo>
                <a:lnTo>
                  <a:pt x="5956" y="5435"/>
                </a:lnTo>
                <a:lnTo>
                  <a:pt x="6743" y="2070"/>
                </a:lnTo>
                <a:lnTo>
                  <a:pt x="10185" y="0"/>
                </a:lnTo>
                <a:lnTo>
                  <a:pt x="13627" y="812"/>
                </a:lnTo>
                <a:lnTo>
                  <a:pt x="60680" y="11836"/>
                </a:lnTo>
                <a:lnTo>
                  <a:pt x="64122" y="12636"/>
                </a:lnTo>
                <a:lnTo>
                  <a:pt x="66281" y="16027"/>
                </a:lnTo>
                <a:lnTo>
                  <a:pt x="65493" y="19392"/>
                </a:lnTo>
                <a:lnTo>
                  <a:pt x="60337" y="414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092737" y="5028072"/>
            <a:ext cx="696596" cy="574682"/>
          </a:xfrm>
          <a:custGeom>
            <a:avLst/>
            <a:gdLst/>
            <a:ahLst/>
            <a:cxnLst/>
            <a:rect l="l" t="t" r="r" b="b"/>
            <a:pathLst>
              <a:path w="696596" h="574682">
                <a:moveTo>
                  <a:pt x="630264" y="573361"/>
                </a:moveTo>
                <a:lnTo>
                  <a:pt x="640606" y="574682"/>
                </a:lnTo>
                <a:lnTo>
                  <a:pt x="649737" y="571301"/>
                </a:lnTo>
                <a:lnTo>
                  <a:pt x="649900" y="561240"/>
                </a:lnTo>
                <a:lnTo>
                  <a:pt x="649541" y="560541"/>
                </a:lnTo>
                <a:lnTo>
                  <a:pt x="641186" y="551371"/>
                </a:lnTo>
                <a:lnTo>
                  <a:pt x="629148" y="544542"/>
                </a:lnTo>
                <a:lnTo>
                  <a:pt x="615801" y="539070"/>
                </a:lnTo>
                <a:lnTo>
                  <a:pt x="603517" y="533974"/>
                </a:lnTo>
                <a:lnTo>
                  <a:pt x="594667" y="528271"/>
                </a:lnTo>
                <a:lnTo>
                  <a:pt x="603969" y="532409"/>
                </a:lnTo>
                <a:lnTo>
                  <a:pt x="616035" y="536273"/>
                </a:lnTo>
                <a:lnTo>
                  <a:pt x="628531" y="539685"/>
                </a:lnTo>
                <a:lnTo>
                  <a:pt x="640908" y="543461"/>
                </a:lnTo>
                <a:lnTo>
                  <a:pt x="652617" y="548413"/>
                </a:lnTo>
                <a:lnTo>
                  <a:pt x="658118" y="551298"/>
                </a:lnTo>
                <a:lnTo>
                  <a:pt x="669134" y="555160"/>
                </a:lnTo>
                <a:lnTo>
                  <a:pt x="679364" y="551982"/>
                </a:lnTo>
                <a:lnTo>
                  <a:pt x="683123" y="548223"/>
                </a:lnTo>
                <a:lnTo>
                  <a:pt x="683923" y="546191"/>
                </a:lnTo>
                <a:lnTo>
                  <a:pt x="685841" y="542533"/>
                </a:lnTo>
                <a:lnTo>
                  <a:pt x="687860" y="538698"/>
                </a:lnTo>
                <a:lnTo>
                  <a:pt x="689397" y="537136"/>
                </a:lnTo>
                <a:lnTo>
                  <a:pt x="692267" y="533033"/>
                </a:lnTo>
                <a:lnTo>
                  <a:pt x="696596" y="524181"/>
                </a:lnTo>
                <a:lnTo>
                  <a:pt x="696365" y="514962"/>
                </a:lnTo>
                <a:lnTo>
                  <a:pt x="691391" y="506897"/>
                </a:lnTo>
                <a:lnTo>
                  <a:pt x="683003" y="499464"/>
                </a:lnTo>
                <a:lnTo>
                  <a:pt x="672531" y="492139"/>
                </a:lnTo>
                <a:lnTo>
                  <a:pt x="663309" y="485889"/>
                </a:lnTo>
                <a:lnTo>
                  <a:pt x="652457" y="478568"/>
                </a:lnTo>
                <a:lnTo>
                  <a:pt x="640961" y="471016"/>
                </a:lnTo>
                <a:lnTo>
                  <a:pt x="629381" y="463781"/>
                </a:lnTo>
                <a:lnTo>
                  <a:pt x="618272" y="457415"/>
                </a:lnTo>
                <a:lnTo>
                  <a:pt x="608193" y="452465"/>
                </a:lnTo>
                <a:lnTo>
                  <a:pt x="615124" y="451697"/>
                </a:lnTo>
                <a:lnTo>
                  <a:pt x="627956" y="448920"/>
                </a:lnTo>
                <a:lnTo>
                  <a:pt x="639765" y="448756"/>
                </a:lnTo>
                <a:lnTo>
                  <a:pt x="650006" y="454388"/>
                </a:lnTo>
                <a:lnTo>
                  <a:pt x="660885" y="463053"/>
                </a:lnTo>
                <a:lnTo>
                  <a:pt x="671261" y="469013"/>
                </a:lnTo>
                <a:lnTo>
                  <a:pt x="678537" y="469577"/>
                </a:lnTo>
                <a:lnTo>
                  <a:pt x="689873" y="464976"/>
                </a:lnTo>
                <a:lnTo>
                  <a:pt x="694108" y="453608"/>
                </a:lnTo>
                <a:lnTo>
                  <a:pt x="693291" y="450829"/>
                </a:lnTo>
                <a:lnTo>
                  <a:pt x="683742" y="441935"/>
                </a:lnTo>
                <a:lnTo>
                  <a:pt x="672531" y="434824"/>
                </a:lnTo>
                <a:lnTo>
                  <a:pt x="671845" y="434257"/>
                </a:lnTo>
                <a:lnTo>
                  <a:pt x="660829" y="426506"/>
                </a:lnTo>
                <a:lnTo>
                  <a:pt x="650250" y="421965"/>
                </a:lnTo>
                <a:lnTo>
                  <a:pt x="637238" y="418683"/>
                </a:lnTo>
                <a:lnTo>
                  <a:pt x="628033" y="417106"/>
                </a:lnTo>
                <a:lnTo>
                  <a:pt x="615633" y="416762"/>
                </a:lnTo>
                <a:lnTo>
                  <a:pt x="603367" y="419191"/>
                </a:lnTo>
                <a:lnTo>
                  <a:pt x="602269" y="419555"/>
                </a:lnTo>
                <a:lnTo>
                  <a:pt x="589896" y="424399"/>
                </a:lnTo>
                <a:lnTo>
                  <a:pt x="579361" y="429523"/>
                </a:lnTo>
                <a:lnTo>
                  <a:pt x="568746" y="434885"/>
                </a:lnTo>
                <a:lnTo>
                  <a:pt x="556136" y="440438"/>
                </a:lnTo>
                <a:lnTo>
                  <a:pt x="556542" y="441403"/>
                </a:lnTo>
                <a:lnTo>
                  <a:pt x="547982" y="444438"/>
                </a:lnTo>
                <a:lnTo>
                  <a:pt x="548427" y="445365"/>
                </a:lnTo>
                <a:lnTo>
                  <a:pt x="544240" y="447133"/>
                </a:lnTo>
                <a:lnTo>
                  <a:pt x="532749" y="452693"/>
                </a:lnTo>
                <a:lnTo>
                  <a:pt x="522121" y="457988"/>
                </a:lnTo>
                <a:lnTo>
                  <a:pt x="511422" y="462174"/>
                </a:lnTo>
                <a:lnTo>
                  <a:pt x="499717" y="464407"/>
                </a:lnTo>
                <a:lnTo>
                  <a:pt x="486070" y="463844"/>
                </a:lnTo>
                <a:lnTo>
                  <a:pt x="484829" y="463655"/>
                </a:lnTo>
                <a:lnTo>
                  <a:pt x="472071" y="461376"/>
                </a:lnTo>
                <a:lnTo>
                  <a:pt x="459551" y="458563"/>
                </a:lnTo>
                <a:lnTo>
                  <a:pt x="447237" y="455278"/>
                </a:lnTo>
                <a:lnTo>
                  <a:pt x="435097" y="451583"/>
                </a:lnTo>
                <a:lnTo>
                  <a:pt x="423099" y="447540"/>
                </a:lnTo>
                <a:lnTo>
                  <a:pt x="411212" y="443213"/>
                </a:lnTo>
                <a:lnTo>
                  <a:pt x="399403" y="438663"/>
                </a:lnTo>
                <a:lnTo>
                  <a:pt x="387640" y="433952"/>
                </a:lnTo>
                <a:lnTo>
                  <a:pt x="375893" y="429144"/>
                </a:lnTo>
                <a:lnTo>
                  <a:pt x="364127" y="424300"/>
                </a:lnTo>
                <a:lnTo>
                  <a:pt x="352313" y="419483"/>
                </a:lnTo>
                <a:lnTo>
                  <a:pt x="344547" y="416247"/>
                </a:lnTo>
                <a:lnTo>
                  <a:pt x="332808" y="410964"/>
                </a:lnTo>
                <a:lnTo>
                  <a:pt x="321389" y="405409"/>
                </a:lnTo>
                <a:lnTo>
                  <a:pt x="310197" y="399626"/>
                </a:lnTo>
                <a:lnTo>
                  <a:pt x="299139" y="393659"/>
                </a:lnTo>
                <a:lnTo>
                  <a:pt x="288122" y="387550"/>
                </a:lnTo>
                <a:lnTo>
                  <a:pt x="277053" y="381345"/>
                </a:lnTo>
                <a:lnTo>
                  <a:pt x="272071" y="378682"/>
                </a:lnTo>
                <a:lnTo>
                  <a:pt x="260822" y="372752"/>
                </a:lnTo>
                <a:lnTo>
                  <a:pt x="248048" y="365331"/>
                </a:lnTo>
                <a:lnTo>
                  <a:pt x="236237" y="356854"/>
                </a:lnTo>
                <a:lnTo>
                  <a:pt x="227876" y="347751"/>
                </a:lnTo>
                <a:lnTo>
                  <a:pt x="225453" y="338457"/>
                </a:lnTo>
                <a:lnTo>
                  <a:pt x="223091" y="338660"/>
                </a:lnTo>
                <a:lnTo>
                  <a:pt x="221770" y="335929"/>
                </a:lnTo>
                <a:lnTo>
                  <a:pt x="220652" y="332119"/>
                </a:lnTo>
                <a:lnTo>
                  <a:pt x="218198" y="324767"/>
                </a:lnTo>
                <a:lnTo>
                  <a:pt x="212834" y="313617"/>
                </a:lnTo>
                <a:lnTo>
                  <a:pt x="206518" y="302744"/>
                </a:lnTo>
                <a:lnTo>
                  <a:pt x="200066" y="291162"/>
                </a:lnTo>
                <a:lnTo>
                  <a:pt x="196066" y="282348"/>
                </a:lnTo>
                <a:lnTo>
                  <a:pt x="192191" y="270752"/>
                </a:lnTo>
                <a:lnTo>
                  <a:pt x="189679" y="259469"/>
                </a:lnTo>
                <a:lnTo>
                  <a:pt x="187997" y="248253"/>
                </a:lnTo>
                <a:lnTo>
                  <a:pt x="186614" y="236860"/>
                </a:lnTo>
                <a:lnTo>
                  <a:pt x="184999" y="225046"/>
                </a:lnTo>
                <a:lnTo>
                  <a:pt x="182620" y="212566"/>
                </a:lnTo>
                <a:lnTo>
                  <a:pt x="178946" y="199176"/>
                </a:lnTo>
                <a:lnTo>
                  <a:pt x="178282" y="197076"/>
                </a:lnTo>
                <a:lnTo>
                  <a:pt x="174982" y="185797"/>
                </a:lnTo>
                <a:lnTo>
                  <a:pt x="171227" y="172068"/>
                </a:lnTo>
                <a:lnTo>
                  <a:pt x="167459" y="157767"/>
                </a:lnTo>
                <a:lnTo>
                  <a:pt x="164123" y="144773"/>
                </a:lnTo>
                <a:lnTo>
                  <a:pt x="161661" y="134965"/>
                </a:lnTo>
                <a:lnTo>
                  <a:pt x="159867" y="125188"/>
                </a:lnTo>
                <a:lnTo>
                  <a:pt x="158168" y="111888"/>
                </a:lnTo>
                <a:lnTo>
                  <a:pt x="156308" y="97664"/>
                </a:lnTo>
                <a:lnTo>
                  <a:pt x="153828" y="84320"/>
                </a:lnTo>
                <a:lnTo>
                  <a:pt x="150269" y="73662"/>
                </a:lnTo>
                <a:lnTo>
                  <a:pt x="143261" y="60302"/>
                </a:lnTo>
                <a:lnTo>
                  <a:pt x="136619" y="49562"/>
                </a:lnTo>
                <a:lnTo>
                  <a:pt x="129271" y="39668"/>
                </a:lnTo>
                <a:lnTo>
                  <a:pt x="120954" y="30496"/>
                </a:lnTo>
                <a:lnTo>
                  <a:pt x="111407" y="21925"/>
                </a:lnTo>
                <a:lnTo>
                  <a:pt x="100371" y="13832"/>
                </a:lnTo>
                <a:lnTo>
                  <a:pt x="90830" y="8763"/>
                </a:lnTo>
                <a:lnTo>
                  <a:pt x="79114" y="4426"/>
                </a:lnTo>
                <a:lnTo>
                  <a:pt x="65928" y="1248"/>
                </a:lnTo>
                <a:lnTo>
                  <a:pt x="52504" y="0"/>
                </a:lnTo>
                <a:lnTo>
                  <a:pt x="40071" y="1450"/>
                </a:lnTo>
                <a:lnTo>
                  <a:pt x="28357" y="6057"/>
                </a:lnTo>
                <a:lnTo>
                  <a:pt x="19250" y="13637"/>
                </a:lnTo>
                <a:lnTo>
                  <a:pt x="11369" y="24449"/>
                </a:lnTo>
                <a:lnTo>
                  <a:pt x="6884" y="33017"/>
                </a:lnTo>
                <a:lnTo>
                  <a:pt x="3021" y="45033"/>
                </a:lnTo>
                <a:lnTo>
                  <a:pt x="764" y="58073"/>
                </a:lnTo>
                <a:lnTo>
                  <a:pt x="0" y="71312"/>
                </a:lnTo>
                <a:lnTo>
                  <a:pt x="612" y="83923"/>
                </a:lnTo>
                <a:lnTo>
                  <a:pt x="1313" y="90125"/>
                </a:lnTo>
                <a:lnTo>
                  <a:pt x="3007" y="102804"/>
                </a:lnTo>
                <a:lnTo>
                  <a:pt x="4958" y="115399"/>
                </a:lnTo>
                <a:lnTo>
                  <a:pt x="7065" y="127935"/>
                </a:lnTo>
                <a:lnTo>
                  <a:pt x="9230" y="140433"/>
                </a:lnTo>
                <a:lnTo>
                  <a:pt x="11352" y="152919"/>
                </a:lnTo>
                <a:lnTo>
                  <a:pt x="13331" y="165414"/>
                </a:lnTo>
                <a:lnTo>
                  <a:pt x="15067" y="177943"/>
                </a:lnTo>
                <a:lnTo>
                  <a:pt x="16462" y="190527"/>
                </a:lnTo>
                <a:lnTo>
                  <a:pt x="16820" y="194294"/>
                </a:lnTo>
                <a:lnTo>
                  <a:pt x="18337" y="209141"/>
                </a:lnTo>
                <a:lnTo>
                  <a:pt x="19813" y="221373"/>
                </a:lnTo>
                <a:lnTo>
                  <a:pt x="21401" y="232065"/>
                </a:lnTo>
                <a:lnTo>
                  <a:pt x="23254" y="242293"/>
                </a:lnTo>
                <a:lnTo>
                  <a:pt x="25524" y="253131"/>
                </a:lnTo>
                <a:lnTo>
                  <a:pt x="28366" y="265654"/>
                </a:lnTo>
                <a:lnTo>
                  <a:pt x="31930" y="280938"/>
                </a:lnTo>
                <a:lnTo>
                  <a:pt x="32746" y="284473"/>
                </a:lnTo>
                <a:lnTo>
                  <a:pt x="36014" y="299585"/>
                </a:lnTo>
                <a:lnTo>
                  <a:pt x="38684" y="312948"/>
                </a:lnTo>
                <a:lnTo>
                  <a:pt x="41086" y="324999"/>
                </a:lnTo>
                <a:lnTo>
                  <a:pt x="43552" y="336175"/>
                </a:lnTo>
                <a:lnTo>
                  <a:pt x="46414" y="346913"/>
                </a:lnTo>
                <a:lnTo>
                  <a:pt x="50002" y="357651"/>
                </a:lnTo>
                <a:lnTo>
                  <a:pt x="54648" y="368826"/>
                </a:lnTo>
                <a:lnTo>
                  <a:pt x="60683" y="380875"/>
                </a:lnTo>
                <a:lnTo>
                  <a:pt x="60772" y="381038"/>
                </a:lnTo>
                <a:lnTo>
                  <a:pt x="67385" y="393261"/>
                </a:lnTo>
                <a:lnTo>
                  <a:pt x="73989" y="405132"/>
                </a:lnTo>
                <a:lnTo>
                  <a:pt x="80792" y="416500"/>
                </a:lnTo>
                <a:lnTo>
                  <a:pt x="88003" y="427215"/>
                </a:lnTo>
                <a:lnTo>
                  <a:pt x="95833" y="437126"/>
                </a:lnTo>
                <a:lnTo>
                  <a:pt x="104489" y="446083"/>
                </a:lnTo>
                <a:lnTo>
                  <a:pt x="114183" y="453935"/>
                </a:lnTo>
                <a:lnTo>
                  <a:pt x="125123" y="460532"/>
                </a:lnTo>
                <a:lnTo>
                  <a:pt x="137518" y="465723"/>
                </a:lnTo>
                <a:lnTo>
                  <a:pt x="144046" y="468052"/>
                </a:lnTo>
                <a:lnTo>
                  <a:pt x="156008" y="472890"/>
                </a:lnTo>
                <a:lnTo>
                  <a:pt x="167786" y="478148"/>
                </a:lnTo>
                <a:lnTo>
                  <a:pt x="179464" y="483550"/>
                </a:lnTo>
                <a:lnTo>
                  <a:pt x="191127" y="488821"/>
                </a:lnTo>
                <a:lnTo>
                  <a:pt x="202857" y="493685"/>
                </a:lnTo>
                <a:lnTo>
                  <a:pt x="214740" y="497868"/>
                </a:lnTo>
                <a:lnTo>
                  <a:pt x="226858" y="501094"/>
                </a:lnTo>
                <a:lnTo>
                  <a:pt x="239296" y="503087"/>
                </a:lnTo>
                <a:lnTo>
                  <a:pt x="245040" y="503545"/>
                </a:lnTo>
                <a:lnTo>
                  <a:pt x="257666" y="503710"/>
                </a:lnTo>
                <a:lnTo>
                  <a:pt x="270147" y="502924"/>
                </a:lnTo>
                <a:lnTo>
                  <a:pt x="282549" y="501465"/>
                </a:lnTo>
                <a:lnTo>
                  <a:pt x="294939" y="499614"/>
                </a:lnTo>
                <a:lnTo>
                  <a:pt x="307382" y="497648"/>
                </a:lnTo>
                <a:lnTo>
                  <a:pt x="319944" y="495847"/>
                </a:lnTo>
                <a:lnTo>
                  <a:pt x="332692" y="494489"/>
                </a:lnTo>
                <a:lnTo>
                  <a:pt x="334685" y="494333"/>
                </a:lnTo>
                <a:lnTo>
                  <a:pt x="347276" y="493631"/>
                </a:lnTo>
                <a:lnTo>
                  <a:pt x="360094" y="493461"/>
                </a:lnTo>
                <a:lnTo>
                  <a:pt x="372943" y="493915"/>
                </a:lnTo>
                <a:lnTo>
                  <a:pt x="385629" y="495090"/>
                </a:lnTo>
                <a:lnTo>
                  <a:pt x="397957" y="497080"/>
                </a:lnTo>
                <a:lnTo>
                  <a:pt x="399047" y="497296"/>
                </a:lnTo>
                <a:lnTo>
                  <a:pt x="411047" y="499546"/>
                </a:lnTo>
                <a:lnTo>
                  <a:pt x="423872" y="502003"/>
                </a:lnTo>
                <a:lnTo>
                  <a:pt x="436703" y="504910"/>
                </a:lnTo>
                <a:lnTo>
                  <a:pt x="448719" y="508510"/>
                </a:lnTo>
                <a:lnTo>
                  <a:pt x="461035" y="512995"/>
                </a:lnTo>
                <a:lnTo>
                  <a:pt x="472546" y="517323"/>
                </a:lnTo>
                <a:lnTo>
                  <a:pt x="483892" y="521606"/>
                </a:lnTo>
                <a:lnTo>
                  <a:pt x="495448" y="525861"/>
                </a:lnTo>
                <a:lnTo>
                  <a:pt x="507589" y="530105"/>
                </a:lnTo>
                <a:lnTo>
                  <a:pt x="520690" y="534354"/>
                </a:lnTo>
                <a:lnTo>
                  <a:pt x="520989" y="534447"/>
                </a:lnTo>
                <a:lnTo>
                  <a:pt x="533305" y="538426"/>
                </a:lnTo>
                <a:lnTo>
                  <a:pt x="545118" y="542504"/>
                </a:lnTo>
                <a:lnTo>
                  <a:pt x="556694" y="546705"/>
                </a:lnTo>
                <a:lnTo>
                  <a:pt x="568301" y="551048"/>
                </a:lnTo>
                <a:lnTo>
                  <a:pt x="580205" y="555555"/>
                </a:lnTo>
                <a:lnTo>
                  <a:pt x="592673" y="560250"/>
                </a:lnTo>
                <a:lnTo>
                  <a:pt x="593514" y="560560"/>
                </a:lnTo>
                <a:lnTo>
                  <a:pt x="605663" y="564696"/>
                </a:lnTo>
                <a:lnTo>
                  <a:pt x="617847" y="568689"/>
                </a:lnTo>
                <a:lnTo>
                  <a:pt x="629503" y="573064"/>
                </a:lnTo>
                <a:lnTo>
                  <a:pt x="630264" y="57336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092737" y="5028072"/>
            <a:ext cx="696596" cy="574682"/>
          </a:xfrm>
          <a:custGeom>
            <a:avLst/>
            <a:gdLst/>
            <a:ahLst/>
            <a:cxnLst/>
            <a:rect l="l" t="t" r="r" b="b"/>
            <a:pathLst>
              <a:path w="696596" h="574682">
                <a:moveTo>
                  <a:pt x="40071" y="1450"/>
                </a:moveTo>
                <a:lnTo>
                  <a:pt x="52504" y="0"/>
                </a:lnTo>
                <a:lnTo>
                  <a:pt x="65928" y="1248"/>
                </a:lnTo>
                <a:lnTo>
                  <a:pt x="79114" y="4426"/>
                </a:lnTo>
                <a:lnTo>
                  <a:pt x="90830" y="8763"/>
                </a:lnTo>
                <a:lnTo>
                  <a:pt x="99846" y="13489"/>
                </a:lnTo>
                <a:lnTo>
                  <a:pt x="111407" y="21925"/>
                </a:lnTo>
                <a:lnTo>
                  <a:pt x="120954" y="30496"/>
                </a:lnTo>
                <a:lnTo>
                  <a:pt x="129271" y="39668"/>
                </a:lnTo>
                <a:lnTo>
                  <a:pt x="136619" y="49562"/>
                </a:lnTo>
                <a:lnTo>
                  <a:pt x="143261" y="60302"/>
                </a:lnTo>
                <a:lnTo>
                  <a:pt x="149456" y="72008"/>
                </a:lnTo>
                <a:lnTo>
                  <a:pt x="153828" y="84320"/>
                </a:lnTo>
                <a:lnTo>
                  <a:pt x="156308" y="97664"/>
                </a:lnTo>
                <a:lnTo>
                  <a:pt x="158168" y="111888"/>
                </a:lnTo>
                <a:lnTo>
                  <a:pt x="159867" y="125188"/>
                </a:lnTo>
                <a:lnTo>
                  <a:pt x="161661" y="134965"/>
                </a:lnTo>
                <a:lnTo>
                  <a:pt x="164123" y="144773"/>
                </a:lnTo>
                <a:lnTo>
                  <a:pt x="167459" y="157767"/>
                </a:lnTo>
                <a:lnTo>
                  <a:pt x="171227" y="172068"/>
                </a:lnTo>
                <a:lnTo>
                  <a:pt x="174982" y="185797"/>
                </a:lnTo>
                <a:lnTo>
                  <a:pt x="178282" y="197076"/>
                </a:lnTo>
                <a:lnTo>
                  <a:pt x="178946" y="199176"/>
                </a:lnTo>
                <a:lnTo>
                  <a:pt x="182620" y="212566"/>
                </a:lnTo>
                <a:lnTo>
                  <a:pt x="184999" y="225046"/>
                </a:lnTo>
                <a:lnTo>
                  <a:pt x="186614" y="236860"/>
                </a:lnTo>
                <a:lnTo>
                  <a:pt x="187997" y="248253"/>
                </a:lnTo>
                <a:lnTo>
                  <a:pt x="189679" y="259469"/>
                </a:lnTo>
                <a:lnTo>
                  <a:pt x="192191" y="270752"/>
                </a:lnTo>
                <a:lnTo>
                  <a:pt x="196066" y="282348"/>
                </a:lnTo>
                <a:lnTo>
                  <a:pt x="200066" y="291162"/>
                </a:lnTo>
                <a:lnTo>
                  <a:pt x="206518" y="302744"/>
                </a:lnTo>
                <a:lnTo>
                  <a:pt x="212834" y="313617"/>
                </a:lnTo>
                <a:lnTo>
                  <a:pt x="218198" y="324767"/>
                </a:lnTo>
                <a:lnTo>
                  <a:pt x="220652" y="332119"/>
                </a:lnTo>
                <a:lnTo>
                  <a:pt x="221224" y="334253"/>
                </a:lnTo>
                <a:lnTo>
                  <a:pt x="221770" y="335929"/>
                </a:lnTo>
                <a:lnTo>
                  <a:pt x="222126" y="338088"/>
                </a:lnTo>
                <a:lnTo>
                  <a:pt x="223091" y="338660"/>
                </a:lnTo>
                <a:lnTo>
                  <a:pt x="224373" y="338177"/>
                </a:lnTo>
                <a:lnTo>
                  <a:pt x="225453" y="338457"/>
                </a:lnTo>
                <a:lnTo>
                  <a:pt x="227876" y="347751"/>
                </a:lnTo>
                <a:lnTo>
                  <a:pt x="236237" y="356854"/>
                </a:lnTo>
                <a:lnTo>
                  <a:pt x="248048" y="365331"/>
                </a:lnTo>
                <a:lnTo>
                  <a:pt x="260822" y="372752"/>
                </a:lnTo>
                <a:lnTo>
                  <a:pt x="272071" y="378682"/>
                </a:lnTo>
                <a:lnTo>
                  <a:pt x="277053" y="381345"/>
                </a:lnTo>
                <a:lnTo>
                  <a:pt x="288122" y="387550"/>
                </a:lnTo>
                <a:lnTo>
                  <a:pt x="299139" y="393659"/>
                </a:lnTo>
                <a:lnTo>
                  <a:pt x="310197" y="399626"/>
                </a:lnTo>
                <a:lnTo>
                  <a:pt x="321389" y="405409"/>
                </a:lnTo>
                <a:lnTo>
                  <a:pt x="332808" y="410964"/>
                </a:lnTo>
                <a:lnTo>
                  <a:pt x="344547" y="416247"/>
                </a:lnTo>
                <a:lnTo>
                  <a:pt x="352313" y="419483"/>
                </a:lnTo>
                <a:lnTo>
                  <a:pt x="364127" y="424300"/>
                </a:lnTo>
                <a:lnTo>
                  <a:pt x="375893" y="429144"/>
                </a:lnTo>
                <a:lnTo>
                  <a:pt x="387640" y="433952"/>
                </a:lnTo>
                <a:lnTo>
                  <a:pt x="399403" y="438663"/>
                </a:lnTo>
                <a:lnTo>
                  <a:pt x="411212" y="443213"/>
                </a:lnTo>
                <a:lnTo>
                  <a:pt x="423099" y="447540"/>
                </a:lnTo>
                <a:lnTo>
                  <a:pt x="435097" y="451583"/>
                </a:lnTo>
                <a:lnTo>
                  <a:pt x="447237" y="455278"/>
                </a:lnTo>
                <a:lnTo>
                  <a:pt x="459551" y="458563"/>
                </a:lnTo>
                <a:lnTo>
                  <a:pt x="472071" y="461376"/>
                </a:lnTo>
                <a:lnTo>
                  <a:pt x="484829" y="463655"/>
                </a:lnTo>
                <a:lnTo>
                  <a:pt x="499717" y="464407"/>
                </a:lnTo>
                <a:lnTo>
                  <a:pt x="511422" y="462174"/>
                </a:lnTo>
                <a:lnTo>
                  <a:pt x="522121" y="457988"/>
                </a:lnTo>
                <a:lnTo>
                  <a:pt x="532749" y="452693"/>
                </a:lnTo>
                <a:lnTo>
                  <a:pt x="544240" y="447133"/>
                </a:lnTo>
                <a:lnTo>
                  <a:pt x="548427" y="445365"/>
                </a:lnTo>
                <a:lnTo>
                  <a:pt x="547982" y="444438"/>
                </a:lnTo>
                <a:lnTo>
                  <a:pt x="556542" y="441403"/>
                </a:lnTo>
                <a:lnTo>
                  <a:pt x="556136" y="440438"/>
                </a:lnTo>
                <a:lnTo>
                  <a:pt x="568746" y="434885"/>
                </a:lnTo>
                <a:lnTo>
                  <a:pt x="579361" y="429523"/>
                </a:lnTo>
                <a:lnTo>
                  <a:pt x="589896" y="424399"/>
                </a:lnTo>
                <a:lnTo>
                  <a:pt x="602269" y="419555"/>
                </a:lnTo>
                <a:lnTo>
                  <a:pt x="603367" y="419191"/>
                </a:lnTo>
                <a:lnTo>
                  <a:pt x="615633" y="416762"/>
                </a:lnTo>
                <a:lnTo>
                  <a:pt x="628033" y="417106"/>
                </a:lnTo>
                <a:lnTo>
                  <a:pt x="637238" y="418683"/>
                </a:lnTo>
                <a:lnTo>
                  <a:pt x="650250" y="421965"/>
                </a:lnTo>
                <a:lnTo>
                  <a:pt x="660829" y="426506"/>
                </a:lnTo>
                <a:lnTo>
                  <a:pt x="671845" y="434257"/>
                </a:lnTo>
                <a:lnTo>
                  <a:pt x="672531" y="434824"/>
                </a:lnTo>
                <a:lnTo>
                  <a:pt x="683742" y="441935"/>
                </a:lnTo>
                <a:lnTo>
                  <a:pt x="693291" y="450829"/>
                </a:lnTo>
                <a:lnTo>
                  <a:pt x="694108" y="453608"/>
                </a:lnTo>
                <a:lnTo>
                  <a:pt x="689873" y="464976"/>
                </a:lnTo>
                <a:lnTo>
                  <a:pt x="678537" y="469577"/>
                </a:lnTo>
                <a:lnTo>
                  <a:pt x="671261" y="469013"/>
                </a:lnTo>
                <a:lnTo>
                  <a:pt x="660885" y="463053"/>
                </a:lnTo>
                <a:lnTo>
                  <a:pt x="650006" y="454388"/>
                </a:lnTo>
                <a:lnTo>
                  <a:pt x="639765" y="448756"/>
                </a:lnTo>
                <a:lnTo>
                  <a:pt x="627956" y="448920"/>
                </a:lnTo>
                <a:lnTo>
                  <a:pt x="615124" y="451697"/>
                </a:lnTo>
                <a:lnTo>
                  <a:pt x="608193" y="452465"/>
                </a:lnTo>
                <a:lnTo>
                  <a:pt x="618272" y="457415"/>
                </a:lnTo>
                <a:lnTo>
                  <a:pt x="629381" y="463781"/>
                </a:lnTo>
                <a:lnTo>
                  <a:pt x="640961" y="471016"/>
                </a:lnTo>
                <a:lnTo>
                  <a:pt x="652457" y="478568"/>
                </a:lnTo>
                <a:lnTo>
                  <a:pt x="663309" y="485889"/>
                </a:lnTo>
                <a:lnTo>
                  <a:pt x="672531" y="492139"/>
                </a:lnTo>
                <a:lnTo>
                  <a:pt x="683003" y="499464"/>
                </a:lnTo>
                <a:lnTo>
                  <a:pt x="691391" y="506897"/>
                </a:lnTo>
                <a:lnTo>
                  <a:pt x="696365" y="514962"/>
                </a:lnTo>
                <a:lnTo>
                  <a:pt x="696596" y="524181"/>
                </a:lnTo>
                <a:lnTo>
                  <a:pt x="692267" y="533033"/>
                </a:lnTo>
                <a:lnTo>
                  <a:pt x="689397" y="537136"/>
                </a:lnTo>
                <a:lnTo>
                  <a:pt x="687860" y="538698"/>
                </a:lnTo>
                <a:lnTo>
                  <a:pt x="685841" y="542533"/>
                </a:lnTo>
                <a:lnTo>
                  <a:pt x="683923" y="546191"/>
                </a:lnTo>
                <a:lnTo>
                  <a:pt x="683123" y="548223"/>
                </a:lnTo>
                <a:lnTo>
                  <a:pt x="679364" y="551982"/>
                </a:lnTo>
                <a:lnTo>
                  <a:pt x="669134" y="555160"/>
                </a:lnTo>
                <a:lnTo>
                  <a:pt x="658118" y="551298"/>
                </a:lnTo>
                <a:lnTo>
                  <a:pt x="652617" y="548413"/>
                </a:lnTo>
                <a:lnTo>
                  <a:pt x="640908" y="543461"/>
                </a:lnTo>
                <a:lnTo>
                  <a:pt x="628531" y="539685"/>
                </a:lnTo>
                <a:lnTo>
                  <a:pt x="616035" y="536273"/>
                </a:lnTo>
                <a:lnTo>
                  <a:pt x="603969" y="532409"/>
                </a:lnTo>
                <a:lnTo>
                  <a:pt x="594667" y="528271"/>
                </a:lnTo>
                <a:lnTo>
                  <a:pt x="603517" y="533974"/>
                </a:lnTo>
                <a:lnTo>
                  <a:pt x="615801" y="539070"/>
                </a:lnTo>
                <a:lnTo>
                  <a:pt x="629148" y="544542"/>
                </a:lnTo>
                <a:lnTo>
                  <a:pt x="641186" y="551371"/>
                </a:lnTo>
                <a:lnTo>
                  <a:pt x="649541" y="560541"/>
                </a:lnTo>
                <a:lnTo>
                  <a:pt x="649900" y="561240"/>
                </a:lnTo>
                <a:lnTo>
                  <a:pt x="649737" y="571301"/>
                </a:lnTo>
                <a:lnTo>
                  <a:pt x="640606" y="574682"/>
                </a:lnTo>
                <a:lnTo>
                  <a:pt x="630264" y="573361"/>
                </a:lnTo>
                <a:lnTo>
                  <a:pt x="629503" y="573064"/>
                </a:lnTo>
                <a:lnTo>
                  <a:pt x="617847" y="568689"/>
                </a:lnTo>
                <a:lnTo>
                  <a:pt x="605663" y="564696"/>
                </a:lnTo>
                <a:lnTo>
                  <a:pt x="593514" y="560560"/>
                </a:lnTo>
                <a:lnTo>
                  <a:pt x="580205" y="555555"/>
                </a:lnTo>
                <a:lnTo>
                  <a:pt x="568301" y="551048"/>
                </a:lnTo>
                <a:lnTo>
                  <a:pt x="556694" y="546705"/>
                </a:lnTo>
                <a:lnTo>
                  <a:pt x="545118" y="542504"/>
                </a:lnTo>
                <a:lnTo>
                  <a:pt x="533305" y="538426"/>
                </a:lnTo>
                <a:lnTo>
                  <a:pt x="520989" y="534447"/>
                </a:lnTo>
                <a:lnTo>
                  <a:pt x="520690" y="534354"/>
                </a:lnTo>
                <a:lnTo>
                  <a:pt x="507589" y="530105"/>
                </a:lnTo>
                <a:lnTo>
                  <a:pt x="495448" y="525861"/>
                </a:lnTo>
                <a:lnTo>
                  <a:pt x="483892" y="521606"/>
                </a:lnTo>
                <a:lnTo>
                  <a:pt x="472546" y="517323"/>
                </a:lnTo>
                <a:lnTo>
                  <a:pt x="461035" y="512995"/>
                </a:lnTo>
                <a:lnTo>
                  <a:pt x="448984" y="508604"/>
                </a:lnTo>
                <a:lnTo>
                  <a:pt x="436703" y="504910"/>
                </a:lnTo>
                <a:lnTo>
                  <a:pt x="423872" y="502003"/>
                </a:lnTo>
                <a:lnTo>
                  <a:pt x="411047" y="499546"/>
                </a:lnTo>
                <a:lnTo>
                  <a:pt x="399047" y="497296"/>
                </a:lnTo>
                <a:lnTo>
                  <a:pt x="397957" y="497080"/>
                </a:lnTo>
                <a:lnTo>
                  <a:pt x="385629" y="495090"/>
                </a:lnTo>
                <a:lnTo>
                  <a:pt x="372943" y="493915"/>
                </a:lnTo>
                <a:lnTo>
                  <a:pt x="360094" y="493461"/>
                </a:lnTo>
                <a:lnTo>
                  <a:pt x="347276" y="493631"/>
                </a:lnTo>
                <a:lnTo>
                  <a:pt x="334685" y="494333"/>
                </a:lnTo>
                <a:lnTo>
                  <a:pt x="319944" y="495847"/>
                </a:lnTo>
                <a:lnTo>
                  <a:pt x="307382" y="497648"/>
                </a:lnTo>
                <a:lnTo>
                  <a:pt x="294939" y="499614"/>
                </a:lnTo>
                <a:lnTo>
                  <a:pt x="282549" y="501465"/>
                </a:lnTo>
                <a:lnTo>
                  <a:pt x="270147" y="502924"/>
                </a:lnTo>
                <a:lnTo>
                  <a:pt x="257666" y="503710"/>
                </a:lnTo>
                <a:lnTo>
                  <a:pt x="245040" y="503545"/>
                </a:lnTo>
                <a:lnTo>
                  <a:pt x="239296" y="503087"/>
                </a:lnTo>
                <a:lnTo>
                  <a:pt x="226858" y="501094"/>
                </a:lnTo>
                <a:lnTo>
                  <a:pt x="214740" y="497868"/>
                </a:lnTo>
                <a:lnTo>
                  <a:pt x="202857" y="493685"/>
                </a:lnTo>
                <a:lnTo>
                  <a:pt x="191127" y="488821"/>
                </a:lnTo>
                <a:lnTo>
                  <a:pt x="179464" y="483550"/>
                </a:lnTo>
                <a:lnTo>
                  <a:pt x="167786" y="478148"/>
                </a:lnTo>
                <a:lnTo>
                  <a:pt x="156008" y="472890"/>
                </a:lnTo>
                <a:lnTo>
                  <a:pt x="144046" y="468052"/>
                </a:lnTo>
                <a:lnTo>
                  <a:pt x="137518" y="465723"/>
                </a:lnTo>
                <a:lnTo>
                  <a:pt x="125123" y="460532"/>
                </a:lnTo>
                <a:lnTo>
                  <a:pt x="114183" y="453935"/>
                </a:lnTo>
                <a:lnTo>
                  <a:pt x="104489" y="446083"/>
                </a:lnTo>
                <a:lnTo>
                  <a:pt x="95833" y="437126"/>
                </a:lnTo>
                <a:lnTo>
                  <a:pt x="88003" y="427215"/>
                </a:lnTo>
                <a:lnTo>
                  <a:pt x="80792" y="416500"/>
                </a:lnTo>
                <a:lnTo>
                  <a:pt x="73989" y="405132"/>
                </a:lnTo>
                <a:lnTo>
                  <a:pt x="67385" y="393261"/>
                </a:lnTo>
                <a:lnTo>
                  <a:pt x="60772" y="381038"/>
                </a:lnTo>
                <a:lnTo>
                  <a:pt x="60683" y="380875"/>
                </a:lnTo>
                <a:lnTo>
                  <a:pt x="54648" y="368826"/>
                </a:lnTo>
                <a:lnTo>
                  <a:pt x="50002" y="357651"/>
                </a:lnTo>
                <a:lnTo>
                  <a:pt x="46414" y="346913"/>
                </a:lnTo>
                <a:lnTo>
                  <a:pt x="43552" y="336175"/>
                </a:lnTo>
                <a:lnTo>
                  <a:pt x="41086" y="324999"/>
                </a:lnTo>
                <a:lnTo>
                  <a:pt x="38684" y="312948"/>
                </a:lnTo>
                <a:lnTo>
                  <a:pt x="36014" y="299585"/>
                </a:lnTo>
                <a:lnTo>
                  <a:pt x="32746" y="284473"/>
                </a:lnTo>
                <a:lnTo>
                  <a:pt x="31930" y="280938"/>
                </a:lnTo>
                <a:lnTo>
                  <a:pt x="28366" y="265654"/>
                </a:lnTo>
                <a:lnTo>
                  <a:pt x="25524" y="253131"/>
                </a:lnTo>
                <a:lnTo>
                  <a:pt x="23254" y="242293"/>
                </a:lnTo>
                <a:lnTo>
                  <a:pt x="21401" y="232065"/>
                </a:lnTo>
                <a:lnTo>
                  <a:pt x="19813" y="221373"/>
                </a:lnTo>
                <a:lnTo>
                  <a:pt x="18337" y="209141"/>
                </a:lnTo>
                <a:lnTo>
                  <a:pt x="16820" y="194294"/>
                </a:lnTo>
                <a:lnTo>
                  <a:pt x="16462" y="190527"/>
                </a:lnTo>
                <a:lnTo>
                  <a:pt x="15067" y="177943"/>
                </a:lnTo>
                <a:lnTo>
                  <a:pt x="13331" y="165414"/>
                </a:lnTo>
                <a:lnTo>
                  <a:pt x="11352" y="152919"/>
                </a:lnTo>
                <a:lnTo>
                  <a:pt x="9230" y="140433"/>
                </a:lnTo>
                <a:lnTo>
                  <a:pt x="7065" y="127935"/>
                </a:lnTo>
                <a:lnTo>
                  <a:pt x="4958" y="115399"/>
                </a:lnTo>
                <a:lnTo>
                  <a:pt x="3007" y="102804"/>
                </a:lnTo>
                <a:lnTo>
                  <a:pt x="1313" y="90125"/>
                </a:lnTo>
                <a:lnTo>
                  <a:pt x="612" y="83923"/>
                </a:lnTo>
                <a:lnTo>
                  <a:pt x="0" y="71312"/>
                </a:lnTo>
                <a:lnTo>
                  <a:pt x="764" y="58073"/>
                </a:lnTo>
                <a:lnTo>
                  <a:pt x="3021" y="45033"/>
                </a:lnTo>
                <a:lnTo>
                  <a:pt x="6884" y="33017"/>
                </a:lnTo>
                <a:lnTo>
                  <a:pt x="11369" y="24449"/>
                </a:lnTo>
                <a:lnTo>
                  <a:pt x="19250" y="13637"/>
                </a:lnTo>
                <a:lnTo>
                  <a:pt x="28357" y="6057"/>
                </a:lnTo>
                <a:lnTo>
                  <a:pt x="40071" y="145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696029" y="5516516"/>
            <a:ext cx="83693" cy="48056"/>
          </a:xfrm>
          <a:custGeom>
            <a:avLst/>
            <a:gdLst/>
            <a:ahLst/>
            <a:cxnLst/>
            <a:rect l="l" t="t" r="r" b="b"/>
            <a:pathLst>
              <a:path w="83692" h="48056">
                <a:moveTo>
                  <a:pt x="83693" y="48056"/>
                </a:moveTo>
                <a:lnTo>
                  <a:pt x="75106" y="44088"/>
                </a:lnTo>
                <a:lnTo>
                  <a:pt x="64363" y="34176"/>
                </a:lnTo>
                <a:lnTo>
                  <a:pt x="55435" y="26555"/>
                </a:lnTo>
                <a:lnTo>
                  <a:pt x="49237" y="22859"/>
                </a:lnTo>
                <a:lnTo>
                  <a:pt x="44094" y="21678"/>
                </a:lnTo>
                <a:lnTo>
                  <a:pt x="37185" y="19596"/>
                </a:lnTo>
                <a:lnTo>
                  <a:pt x="31254" y="17818"/>
                </a:lnTo>
                <a:lnTo>
                  <a:pt x="26492" y="13055"/>
                </a:lnTo>
                <a:lnTo>
                  <a:pt x="21209" y="9753"/>
                </a:lnTo>
                <a:lnTo>
                  <a:pt x="15265" y="6045"/>
                </a:lnTo>
                <a:lnTo>
                  <a:pt x="4749" y="4470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655719" y="5542095"/>
            <a:ext cx="30226" cy="13957"/>
          </a:xfrm>
          <a:custGeom>
            <a:avLst/>
            <a:gdLst/>
            <a:ahLst/>
            <a:cxnLst/>
            <a:rect l="l" t="t" r="r" b="b"/>
            <a:pathLst>
              <a:path w="30225" h="13957">
                <a:moveTo>
                  <a:pt x="30225" y="13957"/>
                </a:moveTo>
                <a:lnTo>
                  <a:pt x="19619" y="7267"/>
                </a:lnTo>
                <a:lnTo>
                  <a:pt x="7125" y="2659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073555" y="3882936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786874" y="6748272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865734" y="6881995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902314" y="6845420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60867" y="270116"/>
            <a:ext cx="12" cy="3168002"/>
          </a:xfrm>
          <a:custGeom>
            <a:avLst/>
            <a:gdLst/>
            <a:ahLst/>
            <a:cxnLst/>
            <a:rect l="l" t="t" r="r" b="b"/>
            <a:pathLst>
              <a:path w="12" h="3168002">
                <a:moveTo>
                  <a:pt x="0" y="3168002"/>
                </a:moveTo>
                <a:lnTo>
                  <a:pt x="12" y="0"/>
                </a:lnTo>
                <a:lnTo>
                  <a:pt x="0" y="3168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60867" y="272872"/>
            <a:ext cx="2015998" cy="3162490"/>
          </a:xfrm>
          <a:custGeom>
            <a:avLst/>
            <a:gdLst/>
            <a:ahLst/>
            <a:cxnLst/>
            <a:rect l="l" t="t" r="r" b="b"/>
            <a:pathLst>
              <a:path w="2015998" h="3162490">
                <a:moveTo>
                  <a:pt x="0" y="3162490"/>
                </a:moveTo>
                <a:lnTo>
                  <a:pt x="2015998" y="3162490"/>
                </a:lnTo>
                <a:lnTo>
                  <a:pt x="2015998" y="0"/>
                </a:lnTo>
                <a:lnTo>
                  <a:pt x="0" y="0"/>
                </a:lnTo>
                <a:lnTo>
                  <a:pt x="0" y="316249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963015" y="272885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1" y="0"/>
                </a:moveTo>
                <a:lnTo>
                  <a:pt x="97853" y="0"/>
                </a:lnTo>
              </a:path>
              <a:path w="2211717" h="3162477">
                <a:moveTo>
                  <a:pt x="97853" y="3162477"/>
                </a:moveTo>
                <a:lnTo>
                  <a:pt x="2113851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060872" y="272877"/>
            <a:ext cx="2015998" cy="3162490"/>
          </a:xfrm>
          <a:custGeom>
            <a:avLst/>
            <a:gdLst/>
            <a:ahLst/>
            <a:cxnLst/>
            <a:rect l="l" t="t" r="r" b="b"/>
            <a:pathLst>
              <a:path w="2015998" h="3162490">
                <a:moveTo>
                  <a:pt x="0" y="0"/>
                </a:moveTo>
                <a:lnTo>
                  <a:pt x="0" y="2220061"/>
                </a:lnTo>
                <a:lnTo>
                  <a:pt x="676389" y="3162490"/>
                </a:lnTo>
                <a:lnTo>
                  <a:pt x="2015998" y="3162490"/>
                </a:lnTo>
                <a:lnTo>
                  <a:pt x="201599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963019" y="272883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47" y="0"/>
                </a:moveTo>
                <a:lnTo>
                  <a:pt x="97849" y="0"/>
                </a:lnTo>
              </a:path>
              <a:path w="2211717" h="3162477">
                <a:moveTo>
                  <a:pt x="97849" y="2220047"/>
                </a:moveTo>
                <a:lnTo>
                  <a:pt x="774255" y="3162477"/>
                </a:lnTo>
                <a:lnTo>
                  <a:pt x="2113847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53506" y="272878"/>
            <a:ext cx="1823364" cy="1298321"/>
          </a:xfrm>
          <a:custGeom>
            <a:avLst/>
            <a:gdLst/>
            <a:ahLst/>
            <a:cxnLst/>
            <a:rect l="l" t="t" r="r" b="b"/>
            <a:pathLst>
              <a:path w="1823364" h="1298321">
                <a:moveTo>
                  <a:pt x="572719" y="0"/>
                </a:moveTo>
                <a:lnTo>
                  <a:pt x="0" y="0"/>
                </a:lnTo>
                <a:lnTo>
                  <a:pt x="1823364" y="1298321"/>
                </a:lnTo>
                <a:lnTo>
                  <a:pt x="1823364" y="0"/>
                </a:lnTo>
                <a:lnTo>
                  <a:pt x="572719" y="0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53506" y="272883"/>
            <a:ext cx="1921230" cy="1367993"/>
          </a:xfrm>
          <a:custGeom>
            <a:avLst/>
            <a:gdLst/>
            <a:ahLst/>
            <a:cxnLst/>
            <a:rect l="l" t="t" r="r" b="b"/>
            <a:pathLst>
              <a:path w="1921230" h="1367993">
                <a:moveTo>
                  <a:pt x="1823359" y="0"/>
                </a:moveTo>
                <a:lnTo>
                  <a:pt x="572719" y="0"/>
                </a:lnTo>
              </a:path>
              <a:path w="1921230" h="1367993">
                <a:moveTo>
                  <a:pt x="572719" y="0"/>
                </a:moveTo>
                <a:lnTo>
                  <a:pt x="0" y="0"/>
                </a:lnTo>
                <a:lnTo>
                  <a:pt x="1823359" y="1298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53503" y="272878"/>
            <a:ext cx="1823377" cy="1298321"/>
          </a:xfrm>
          <a:custGeom>
            <a:avLst/>
            <a:gdLst/>
            <a:ahLst/>
            <a:cxnLst/>
            <a:rect l="l" t="t" r="r" b="b"/>
            <a:pathLst>
              <a:path w="1823377" h="1298321">
                <a:moveTo>
                  <a:pt x="0" y="0"/>
                </a:moveTo>
                <a:lnTo>
                  <a:pt x="1823377" y="1298321"/>
                </a:lnTo>
                <a:lnTo>
                  <a:pt x="1823377" y="1051179"/>
                </a:lnTo>
                <a:lnTo>
                  <a:pt x="216636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53506" y="272883"/>
            <a:ext cx="1921230" cy="1367993"/>
          </a:xfrm>
          <a:custGeom>
            <a:avLst/>
            <a:gdLst/>
            <a:ahLst/>
            <a:cxnLst/>
            <a:rect l="l" t="t" r="r" b="b"/>
            <a:pathLst>
              <a:path w="1921230" h="1367993">
                <a:moveTo>
                  <a:pt x="1823359" y="1051169"/>
                </a:moveTo>
                <a:lnTo>
                  <a:pt x="216623" y="0"/>
                </a:lnTo>
                <a:lnTo>
                  <a:pt x="0" y="0"/>
                </a:lnTo>
                <a:lnTo>
                  <a:pt x="1823359" y="129830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044782" y="1030847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47"/>
                </a:lnTo>
                <a:lnTo>
                  <a:pt x="1455" y="199087"/>
                </a:lnTo>
                <a:lnTo>
                  <a:pt x="12459" y="212282"/>
                </a:lnTo>
                <a:lnTo>
                  <a:pt x="21583" y="218182"/>
                </a:lnTo>
                <a:lnTo>
                  <a:pt x="32836" y="223510"/>
                </a:lnTo>
                <a:lnTo>
                  <a:pt x="46008" y="228189"/>
                </a:lnTo>
                <a:lnTo>
                  <a:pt x="60883" y="232140"/>
                </a:lnTo>
                <a:lnTo>
                  <a:pt x="77251" y="235284"/>
                </a:lnTo>
                <a:lnTo>
                  <a:pt x="94897" y="237543"/>
                </a:lnTo>
                <a:lnTo>
                  <a:pt x="113610" y="238837"/>
                </a:lnTo>
                <a:lnTo>
                  <a:pt x="127889" y="239128"/>
                </a:lnTo>
                <a:lnTo>
                  <a:pt x="147245" y="238591"/>
                </a:lnTo>
                <a:lnTo>
                  <a:pt x="165692" y="237032"/>
                </a:lnTo>
                <a:lnTo>
                  <a:pt x="183018" y="234529"/>
                </a:lnTo>
                <a:lnTo>
                  <a:pt x="199008" y="231162"/>
                </a:lnTo>
                <a:lnTo>
                  <a:pt x="213451" y="227010"/>
                </a:lnTo>
                <a:lnTo>
                  <a:pt x="226133" y="222150"/>
                </a:lnTo>
                <a:lnTo>
                  <a:pt x="236841" y="216661"/>
                </a:lnTo>
                <a:lnTo>
                  <a:pt x="245361" y="210623"/>
                </a:lnTo>
                <a:lnTo>
                  <a:pt x="251482" y="204114"/>
                </a:lnTo>
                <a:lnTo>
                  <a:pt x="255778" y="191947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044782" y="1030847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47"/>
                </a:lnTo>
                <a:lnTo>
                  <a:pt x="1455" y="199087"/>
                </a:lnTo>
                <a:lnTo>
                  <a:pt x="12459" y="212282"/>
                </a:lnTo>
                <a:lnTo>
                  <a:pt x="21583" y="218182"/>
                </a:lnTo>
                <a:lnTo>
                  <a:pt x="32836" y="223510"/>
                </a:lnTo>
                <a:lnTo>
                  <a:pt x="46008" y="228189"/>
                </a:lnTo>
                <a:lnTo>
                  <a:pt x="60883" y="232140"/>
                </a:lnTo>
                <a:lnTo>
                  <a:pt x="77251" y="235284"/>
                </a:lnTo>
                <a:lnTo>
                  <a:pt x="94897" y="237543"/>
                </a:lnTo>
                <a:lnTo>
                  <a:pt x="113610" y="238837"/>
                </a:lnTo>
                <a:lnTo>
                  <a:pt x="127889" y="239128"/>
                </a:lnTo>
                <a:lnTo>
                  <a:pt x="147245" y="238591"/>
                </a:lnTo>
                <a:lnTo>
                  <a:pt x="165692" y="237032"/>
                </a:lnTo>
                <a:lnTo>
                  <a:pt x="183018" y="234529"/>
                </a:lnTo>
                <a:lnTo>
                  <a:pt x="199008" y="231162"/>
                </a:lnTo>
                <a:lnTo>
                  <a:pt x="213451" y="227010"/>
                </a:lnTo>
                <a:lnTo>
                  <a:pt x="226133" y="222150"/>
                </a:lnTo>
                <a:lnTo>
                  <a:pt x="236841" y="216661"/>
                </a:lnTo>
                <a:lnTo>
                  <a:pt x="245361" y="210623"/>
                </a:lnTo>
                <a:lnTo>
                  <a:pt x="251482" y="204114"/>
                </a:lnTo>
                <a:lnTo>
                  <a:pt x="255778" y="191947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044782" y="688568"/>
            <a:ext cx="255778" cy="389458"/>
          </a:xfrm>
          <a:custGeom>
            <a:avLst/>
            <a:gdLst/>
            <a:ahLst/>
            <a:cxnLst/>
            <a:rect l="l" t="t" r="r" b="b"/>
            <a:pathLst>
              <a:path w="255777" h="389458">
                <a:moveTo>
                  <a:pt x="0" y="0"/>
                </a:moveTo>
                <a:lnTo>
                  <a:pt x="0" y="342277"/>
                </a:lnTo>
                <a:lnTo>
                  <a:pt x="1455" y="349419"/>
                </a:lnTo>
                <a:lnTo>
                  <a:pt x="12459" y="362618"/>
                </a:lnTo>
                <a:lnTo>
                  <a:pt x="32836" y="373845"/>
                </a:lnTo>
                <a:lnTo>
                  <a:pt x="46008" y="378523"/>
                </a:lnTo>
                <a:lnTo>
                  <a:pt x="60883" y="382473"/>
                </a:lnTo>
                <a:lnTo>
                  <a:pt x="77251" y="385616"/>
                </a:lnTo>
                <a:lnTo>
                  <a:pt x="94897" y="387873"/>
                </a:lnTo>
                <a:lnTo>
                  <a:pt x="113610" y="389167"/>
                </a:lnTo>
                <a:lnTo>
                  <a:pt x="127889" y="389458"/>
                </a:lnTo>
                <a:lnTo>
                  <a:pt x="147245" y="388921"/>
                </a:lnTo>
                <a:lnTo>
                  <a:pt x="165692" y="387362"/>
                </a:lnTo>
                <a:lnTo>
                  <a:pt x="183018" y="384861"/>
                </a:lnTo>
                <a:lnTo>
                  <a:pt x="199008" y="381496"/>
                </a:lnTo>
                <a:lnTo>
                  <a:pt x="213451" y="377344"/>
                </a:lnTo>
                <a:lnTo>
                  <a:pt x="226133" y="372485"/>
                </a:lnTo>
                <a:lnTo>
                  <a:pt x="245361" y="360959"/>
                </a:lnTo>
                <a:lnTo>
                  <a:pt x="254989" y="347545"/>
                </a:lnTo>
                <a:lnTo>
                  <a:pt x="255778" y="342277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044782" y="688568"/>
            <a:ext cx="255778" cy="389458"/>
          </a:xfrm>
          <a:custGeom>
            <a:avLst/>
            <a:gdLst/>
            <a:ahLst/>
            <a:cxnLst/>
            <a:rect l="l" t="t" r="r" b="b"/>
            <a:pathLst>
              <a:path w="255777" h="389458">
                <a:moveTo>
                  <a:pt x="0" y="0"/>
                </a:moveTo>
                <a:lnTo>
                  <a:pt x="0" y="342277"/>
                </a:lnTo>
                <a:lnTo>
                  <a:pt x="1455" y="349419"/>
                </a:lnTo>
                <a:lnTo>
                  <a:pt x="12459" y="362618"/>
                </a:lnTo>
                <a:lnTo>
                  <a:pt x="32836" y="373845"/>
                </a:lnTo>
                <a:lnTo>
                  <a:pt x="46008" y="378523"/>
                </a:lnTo>
                <a:lnTo>
                  <a:pt x="60883" y="382473"/>
                </a:lnTo>
                <a:lnTo>
                  <a:pt x="77251" y="385616"/>
                </a:lnTo>
                <a:lnTo>
                  <a:pt x="94897" y="387873"/>
                </a:lnTo>
                <a:lnTo>
                  <a:pt x="113610" y="389167"/>
                </a:lnTo>
                <a:lnTo>
                  <a:pt x="127889" y="389458"/>
                </a:lnTo>
                <a:lnTo>
                  <a:pt x="147245" y="388921"/>
                </a:lnTo>
                <a:lnTo>
                  <a:pt x="165692" y="387362"/>
                </a:lnTo>
                <a:lnTo>
                  <a:pt x="183018" y="384861"/>
                </a:lnTo>
                <a:lnTo>
                  <a:pt x="199008" y="381496"/>
                </a:lnTo>
                <a:lnTo>
                  <a:pt x="213451" y="377344"/>
                </a:lnTo>
                <a:lnTo>
                  <a:pt x="226133" y="372485"/>
                </a:lnTo>
                <a:lnTo>
                  <a:pt x="245361" y="360959"/>
                </a:lnTo>
                <a:lnTo>
                  <a:pt x="254989" y="347545"/>
                </a:lnTo>
                <a:lnTo>
                  <a:pt x="255778" y="342277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035520" y="688568"/>
            <a:ext cx="274294" cy="103530"/>
          </a:xfrm>
          <a:custGeom>
            <a:avLst/>
            <a:gdLst/>
            <a:ahLst/>
            <a:cxnLst/>
            <a:rect l="l" t="t" r="r" b="b"/>
            <a:pathLst>
              <a:path w="274294" h="103530">
                <a:moveTo>
                  <a:pt x="0" y="0"/>
                </a:moveTo>
                <a:lnTo>
                  <a:pt x="0" y="60921"/>
                </a:lnTo>
                <a:lnTo>
                  <a:pt x="1408" y="67049"/>
                </a:lnTo>
                <a:lnTo>
                  <a:pt x="12086" y="78436"/>
                </a:lnTo>
                <a:lnTo>
                  <a:pt x="20966" y="83572"/>
                </a:lnTo>
                <a:lnTo>
                  <a:pt x="31946" y="88258"/>
                </a:lnTo>
                <a:lnTo>
                  <a:pt x="44830" y="92430"/>
                </a:lnTo>
                <a:lnTo>
                  <a:pt x="59423" y="96030"/>
                </a:lnTo>
                <a:lnTo>
                  <a:pt x="75530" y="98997"/>
                </a:lnTo>
                <a:lnTo>
                  <a:pt x="92956" y="101269"/>
                </a:lnTo>
                <a:lnTo>
                  <a:pt x="111505" y="102786"/>
                </a:lnTo>
                <a:lnTo>
                  <a:pt x="130982" y="103487"/>
                </a:lnTo>
                <a:lnTo>
                  <a:pt x="137160" y="103530"/>
                </a:lnTo>
                <a:lnTo>
                  <a:pt x="156886" y="103092"/>
                </a:lnTo>
                <a:lnTo>
                  <a:pt x="175744" y="101820"/>
                </a:lnTo>
                <a:lnTo>
                  <a:pt x="193538" y="99775"/>
                </a:lnTo>
                <a:lnTo>
                  <a:pt x="210073" y="97016"/>
                </a:lnTo>
                <a:lnTo>
                  <a:pt x="225153" y="93604"/>
                </a:lnTo>
                <a:lnTo>
                  <a:pt x="238584" y="89601"/>
                </a:lnTo>
                <a:lnTo>
                  <a:pt x="250170" y="85066"/>
                </a:lnTo>
                <a:lnTo>
                  <a:pt x="259715" y="80061"/>
                </a:lnTo>
                <a:lnTo>
                  <a:pt x="271905" y="68882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035520" y="688568"/>
            <a:ext cx="274294" cy="103530"/>
          </a:xfrm>
          <a:custGeom>
            <a:avLst/>
            <a:gdLst/>
            <a:ahLst/>
            <a:cxnLst/>
            <a:rect l="l" t="t" r="r" b="b"/>
            <a:pathLst>
              <a:path w="274294" h="103530">
                <a:moveTo>
                  <a:pt x="0" y="0"/>
                </a:moveTo>
                <a:lnTo>
                  <a:pt x="0" y="60921"/>
                </a:lnTo>
                <a:lnTo>
                  <a:pt x="1408" y="67049"/>
                </a:lnTo>
                <a:lnTo>
                  <a:pt x="12086" y="78436"/>
                </a:lnTo>
                <a:lnTo>
                  <a:pt x="20966" y="83572"/>
                </a:lnTo>
                <a:lnTo>
                  <a:pt x="31946" y="88258"/>
                </a:lnTo>
                <a:lnTo>
                  <a:pt x="44830" y="92430"/>
                </a:lnTo>
                <a:lnTo>
                  <a:pt x="59423" y="96030"/>
                </a:lnTo>
                <a:lnTo>
                  <a:pt x="75530" y="98997"/>
                </a:lnTo>
                <a:lnTo>
                  <a:pt x="92956" y="101269"/>
                </a:lnTo>
                <a:lnTo>
                  <a:pt x="111505" y="102786"/>
                </a:lnTo>
                <a:lnTo>
                  <a:pt x="130982" y="103487"/>
                </a:lnTo>
                <a:lnTo>
                  <a:pt x="137160" y="103530"/>
                </a:lnTo>
                <a:lnTo>
                  <a:pt x="156886" y="103092"/>
                </a:lnTo>
                <a:lnTo>
                  <a:pt x="175744" y="101820"/>
                </a:lnTo>
                <a:lnTo>
                  <a:pt x="193538" y="99775"/>
                </a:lnTo>
                <a:lnTo>
                  <a:pt x="210073" y="97016"/>
                </a:lnTo>
                <a:lnTo>
                  <a:pt x="225153" y="93604"/>
                </a:lnTo>
                <a:lnTo>
                  <a:pt x="238584" y="89601"/>
                </a:lnTo>
                <a:lnTo>
                  <a:pt x="250170" y="85066"/>
                </a:lnTo>
                <a:lnTo>
                  <a:pt x="259715" y="80061"/>
                </a:lnTo>
                <a:lnTo>
                  <a:pt x="271905" y="68882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035520" y="645973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81"/>
                </a:lnTo>
                <a:lnTo>
                  <a:pt x="20967" y="65243"/>
                </a:lnTo>
                <a:lnTo>
                  <a:pt x="31947" y="69927"/>
                </a:lnTo>
                <a:lnTo>
                  <a:pt x="44832" y="74098"/>
                </a:lnTo>
                <a:lnTo>
                  <a:pt x="59426" y="77696"/>
                </a:lnTo>
                <a:lnTo>
                  <a:pt x="75534" y="80661"/>
                </a:lnTo>
                <a:lnTo>
                  <a:pt x="92960" y="82932"/>
                </a:lnTo>
                <a:lnTo>
                  <a:pt x="111510" y="84448"/>
                </a:lnTo>
                <a:lnTo>
                  <a:pt x="130987" y="85149"/>
                </a:lnTo>
                <a:lnTo>
                  <a:pt x="137160" y="85191"/>
                </a:lnTo>
                <a:lnTo>
                  <a:pt x="156887" y="84754"/>
                </a:lnTo>
                <a:lnTo>
                  <a:pt x="175745" y="83483"/>
                </a:lnTo>
                <a:lnTo>
                  <a:pt x="193539" y="81438"/>
                </a:lnTo>
                <a:lnTo>
                  <a:pt x="210074" y="78680"/>
                </a:lnTo>
                <a:lnTo>
                  <a:pt x="225155" y="75270"/>
                </a:lnTo>
                <a:lnTo>
                  <a:pt x="238586" y="71268"/>
                </a:lnTo>
                <a:lnTo>
                  <a:pt x="250172" y="66735"/>
                </a:lnTo>
                <a:lnTo>
                  <a:pt x="259717" y="61731"/>
                </a:lnTo>
                <a:lnTo>
                  <a:pt x="271906" y="50554"/>
                </a:lnTo>
                <a:lnTo>
                  <a:pt x="274294" y="42595"/>
                </a:lnTo>
                <a:lnTo>
                  <a:pt x="272886" y="36466"/>
                </a:lnTo>
                <a:lnTo>
                  <a:pt x="262207" y="25080"/>
                </a:lnTo>
                <a:lnTo>
                  <a:pt x="253327" y="19944"/>
                </a:lnTo>
                <a:lnTo>
                  <a:pt x="242347" y="15260"/>
                </a:lnTo>
                <a:lnTo>
                  <a:pt x="229461" y="11089"/>
                </a:lnTo>
                <a:lnTo>
                  <a:pt x="214866" y="7491"/>
                </a:lnTo>
                <a:lnTo>
                  <a:pt x="198757" y="4526"/>
                </a:lnTo>
                <a:lnTo>
                  <a:pt x="181328" y="2256"/>
                </a:lnTo>
                <a:lnTo>
                  <a:pt x="162776" y="741"/>
                </a:lnTo>
                <a:lnTo>
                  <a:pt x="143295" y="41"/>
                </a:lnTo>
                <a:lnTo>
                  <a:pt x="137160" y="0"/>
                </a:lnTo>
                <a:lnTo>
                  <a:pt x="117435" y="437"/>
                </a:lnTo>
                <a:lnTo>
                  <a:pt x="98578" y="1707"/>
                </a:lnTo>
                <a:lnTo>
                  <a:pt x="80784" y="3752"/>
                </a:lnTo>
                <a:lnTo>
                  <a:pt x="64248" y="6508"/>
                </a:lnTo>
                <a:lnTo>
                  <a:pt x="49166" y="9918"/>
                </a:lnTo>
                <a:lnTo>
                  <a:pt x="35732" y="13918"/>
                </a:lnTo>
                <a:lnTo>
                  <a:pt x="24143" y="18450"/>
                </a:lnTo>
                <a:lnTo>
                  <a:pt x="14593" y="23452"/>
                </a:lnTo>
                <a:lnTo>
                  <a:pt x="2394" y="34627"/>
                </a:lnTo>
                <a:lnTo>
                  <a:pt x="0" y="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035520" y="645973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81"/>
                </a:lnTo>
                <a:lnTo>
                  <a:pt x="20967" y="65243"/>
                </a:lnTo>
                <a:lnTo>
                  <a:pt x="31947" y="69927"/>
                </a:lnTo>
                <a:lnTo>
                  <a:pt x="44832" y="74098"/>
                </a:lnTo>
                <a:lnTo>
                  <a:pt x="59426" y="77696"/>
                </a:lnTo>
                <a:lnTo>
                  <a:pt x="75534" y="80661"/>
                </a:lnTo>
                <a:lnTo>
                  <a:pt x="92960" y="82932"/>
                </a:lnTo>
                <a:lnTo>
                  <a:pt x="111510" y="84448"/>
                </a:lnTo>
                <a:lnTo>
                  <a:pt x="130987" y="85149"/>
                </a:lnTo>
                <a:lnTo>
                  <a:pt x="137160" y="85191"/>
                </a:lnTo>
                <a:lnTo>
                  <a:pt x="156887" y="84754"/>
                </a:lnTo>
                <a:lnTo>
                  <a:pt x="175745" y="83483"/>
                </a:lnTo>
                <a:lnTo>
                  <a:pt x="193539" y="81438"/>
                </a:lnTo>
                <a:lnTo>
                  <a:pt x="210074" y="78680"/>
                </a:lnTo>
                <a:lnTo>
                  <a:pt x="225155" y="75270"/>
                </a:lnTo>
                <a:lnTo>
                  <a:pt x="238586" y="71268"/>
                </a:lnTo>
                <a:lnTo>
                  <a:pt x="250172" y="66735"/>
                </a:lnTo>
                <a:lnTo>
                  <a:pt x="259717" y="61731"/>
                </a:lnTo>
                <a:lnTo>
                  <a:pt x="271906" y="50554"/>
                </a:lnTo>
                <a:lnTo>
                  <a:pt x="274294" y="42595"/>
                </a:lnTo>
                <a:lnTo>
                  <a:pt x="272886" y="36466"/>
                </a:lnTo>
                <a:lnTo>
                  <a:pt x="262207" y="25080"/>
                </a:lnTo>
                <a:lnTo>
                  <a:pt x="253327" y="19944"/>
                </a:lnTo>
                <a:lnTo>
                  <a:pt x="242347" y="15260"/>
                </a:lnTo>
                <a:lnTo>
                  <a:pt x="229461" y="11089"/>
                </a:lnTo>
                <a:lnTo>
                  <a:pt x="214866" y="7491"/>
                </a:lnTo>
                <a:lnTo>
                  <a:pt x="198757" y="4526"/>
                </a:lnTo>
                <a:lnTo>
                  <a:pt x="181328" y="2256"/>
                </a:lnTo>
                <a:lnTo>
                  <a:pt x="162776" y="741"/>
                </a:lnTo>
                <a:lnTo>
                  <a:pt x="143295" y="41"/>
                </a:lnTo>
                <a:lnTo>
                  <a:pt x="137160" y="0"/>
                </a:lnTo>
                <a:lnTo>
                  <a:pt x="117435" y="437"/>
                </a:lnTo>
                <a:lnTo>
                  <a:pt x="98578" y="1707"/>
                </a:lnTo>
                <a:lnTo>
                  <a:pt x="80784" y="3752"/>
                </a:lnTo>
                <a:lnTo>
                  <a:pt x="64248" y="6508"/>
                </a:lnTo>
                <a:lnTo>
                  <a:pt x="49166" y="9918"/>
                </a:lnTo>
                <a:lnTo>
                  <a:pt x="35732" y="13918"/>
                </a:lnTo>
                <a:lnTo>
                  <a:pt x="24143" y="18450"/>
                </a:lnTo>
                <a:lnTo>
                  <a:pt x="14593" y="23452"/>
                </a:lnTo>
                <a:lnTo>
                  <a:pt x="2394" y="34627"/>
                </a:lnTo>
                <a:lnTo>
                  <a:pt x="0" y="425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049530" y="272883"/>
            <a:ext cx="246291" cy="450583"/>
          </a:xfrm>
          <a:custGeom>
            <a:avLst/>
            <a:gdLst/>
            <a:ahLst/>
            <a:cxnLst/>
            <a:rect l="l" t="t" r="r" b="b"/>
            <a:pathLst>
              <a:path w="246291" h="450583">
                <a:moveTo>
                  <a:pt x="0" y="0"/>
                </a:moveTo>
                <a:lnTo>
                  <a:pt x="38" y="411302"/>
                </a:lnTo>
                <a:lnTo>
                  <a:pt x="13739" y="429089"/>
                </a:lnTo>
                <a:lnTo>
                  <a:pt x="35401" y="438721"/>
                </a:lnTo>
                <a:lnTo>
                  <a:pt x="64887" y="445861"/>
                </a:lnTo>
                <a:lnTo>
                  <a:pt x="81975" y="448307"/>
                </a:lnTo>
                <a:lnTo>
                  <a:pt x="100314" y="449901"/>
                </a:lnTo>
                <a:lnTo>
                  <a:pt x="119668" y="450567"/>
                </a:lnTo>
                <a:lnTo>
                  <a:pt x="123151" y="450583"/>
                </a:lnTo>
                <a:lnTo>
                  <a:pt x="142654" y="450087"/>
                </a:lnTo>
                <a:lnTo>
                  <a:pt x="161184" y="448650"/>
                </a:lnTo>
                <a:lnTo>
                  <a:pt x="178507" y="446348"/>
                </a:lnTo>
                <a:lnTo>
                  <a:pt x="194386" y="443257"/>
                </a:lnTo>
                <a:lnTo>
                  <a:pt x="220873" y="435014"/>
                </a:lnTo>
                <a:lnTo>
                  <a:pt x="238761" y="424531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049530" y="272883"/>
            <a:ext cx="246291" cy="450583"/>
          </a:xfrm>
          <a:custGeom>
            <a:avLst/>
            <a:gdLst/>
            <a:ahLst/>
            <a:cxnLst/>
            <a:rect l="l" t="t" r="r" b="b"/>
            <a:pathLst>
              <a:path w="246291" h="450583">
                <a:moveTo>
                  <a:pt x="0" y="0"/>
                </a:moveTo>
                <a:lnTo>
                  <a:pt x="0" y="411302"/>
                </a:lnTo>
                <a:lnTo>
                  <a:pt x="1786" y="417574"/>
                </a:lnTo>
                <a:lnTo>
                  <a:pt x="13739" y="429089"/>
                </a:lnTo>
                <a:lnTo>
                  <a:pt x="23474" y="434178"/>
                </a:lnTo>
                <a:lnTo>
                  <a:pt x="35401" y="438721"/>
                </a:lnTo>
                <a:lnTo>
                  <a:pt x="49283" y="442641"/>
                </a:lnTo>
                <a:lnTo>
                  <a:pt x="64887" y="445861"/>
                </a:lnTo>
                <a:lnTo>
                  <a:pt x="81975" y="448307"/>
                </a:lnTo>
                <a:lnTo>
                  <a:pt x="100314" y="449901"/>
                </a:lnTo>
                <a:lnTo>
                  <a:pt x="119668" y="450567"/>
                </a:lnTo>
                <a:lnTo>
                  <a:pt x="123151" y="450583"/>
                </a:lnTo>
                <a:lnTo>
                  <a:pt x="142654" y="450087"/>
                </a:lnTo>
                <a:lnTo>
                  <a:pt x="161184" y="448650"/>
                </a:lnTo>
                <a:lnTo>
                  <a:pt x="178507" y="446348"/>
                </a:lnTo>
                <a:lnTo>
                  <a:pt x="194386" y="443257"/>
                </a:lnTo>
                <a:lnTo>
                  <a:pt x="208587" y="439454"/>
                </a:lnTo>
                <a:lnTo>
                  <a:pt x="220873" y="435014"/>
                </a:lnTo>
                <a:lnTo>
                  <a:pt x="231009" y="430015"/>
                </a:lnTo>
                <a:lnTo>
                  <a:pt x="238761" y="424531"/>
                </a:lnTo>
                <a:lnTo>
                  <a:pt x="246166" y="412416"/>
                </a:lnTo>
                <a:lnTo>
                  <a:pt x="246253" y="411302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219309" y="1160221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35"/>
                </a:lnTo>
                <a:lnTo>
                  <a:pt x="1455" y="199077"/>
                </a:lnTo>
                <a:lnTo>
                  <a:pt x="12459" y="212277"/>
                </a:lnTo>
                <a:lnTo>
                  <a:pt x="21581" y="218178"/>
                </a:lnTo>
                <a:lnTo>
                  <a:pt x="32834" y="223507"/>
                </a:lnTo>
                <a:lnTo>
                  <a:pt x="46005" y="228187"/>
                </a:lnTo>
                <a:lnTo>
                  <a:pt x="60880" y="232139"/>
                </a:lnTo>
                <a:lnTo>
                  <a:pt x="77247" y="235283"/>
                </a:lnTo>
                <a:lnTo>
                  <a:pt x="94892" y="237542"/>
                </a:lnTo>
                <a:lnTo>
                  <a:pt x="113604" y="238837"/>
                </a:lnTo>
                <a:lnTo>
                  <a:pt x="127889" y="239128"/>
                </a:lnTo>
                <a:lnTo>
                  <a:pt x="147247" y="238591"/>
                </a:lnTo>
                <a:lnTo>
                  <a:pt x="165696" y="237032"/>
                </a:lnTo>
                <a:lnTo>
                  <a:pt x="183022" y="234529"/>
                </a:lnTo>
                <a:lnTo>
                  <a:pt x="199012" y="231162"/>
                </a:lnTo>
                <a:lnTo>
                  <a:pt x="213454" y="227009"/>
                </a:lnTo>
                <a:lnTo>
                  <a:pt x="226135" y="222149"/>
                </a:lnTo>
                <a:lnTo>
                  <a:pt x="236841" y="216659"/>
                </a:lnTo>
                <a:lnTo>
                  <a:pt x="245361" y="210620"/>
                </a:lnTo>
                <a:lnTo>
                  <a:pt x="251481" y="204109"/>
                </a:lnTo>
                <a:lnTo>
                  <a:pt x="255778" y="191935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219309" y="1160221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35"/>
                </a:lnTo>
                <a:lnTo>
                  <a:pt x="1455" y="199077"/>
                </a:lnTo>
                <a:lnTo>
                  <a:pt x="12459" y="212277"/>
                </a:lnTo>
                <a:lnTo>
                  <a:pt x="21581" y="218178"/>
                </a:lnTo>
                <a:lnTo>
                  <a:pt x="32834" y="223507"/>
                </a:lnTo>
                <a:lnTo>
                  <a:pt x="46005" y="228187"/>
                </a:lnTo>
                <a:lnTo>
                  <a:pt x="60880" y="232139"/>
                </a:lnTo>
                <a:lnTo>
                  <a:pt x="77247" y="235283"/>
                </a:lnTo>
                <a:lnTo>
                  <a:pt x="94892" y="237542"/>
                </a:lnTo>
                <a:lnTo>
                  <a:pt x="113604" y="238837"/>
                </a:lnTo>
                <a:lnTo>
                  <a:pt x="127889" y="239128"/>
                </a:lnTo>
                <a:lnTo>
                  <a:pt x="147247" y="238591"/>
                </a:lnTo>
                <a:lnTo>
                  <a:pt x="165696" y="237032"/>
                </a:lnTo>
                <a:lnTo>
                  <a:pt x="183022" y="234529"/>
                </a:lnTo>
                <a:lnTo>
                  <a:pt x="199012" y="231162"/>
                </a:lnTo>
                <a:lnTo>
                  <a:pt x="213454" y="227009"/>
                </a:lnTo>
                <a:lnTo>
                  <a:pt x="226135" y="222149"/>
                </a:lnTo>
                <a:lnTo>
                  <a:pt x="236841" y="216659"/>
                </a:lnTo>
                <a:lnTo>
                  <a:pt x="245361" y="210620"/>
                </a:lnTo>
                <a:lnTo>
                  <a:pt x="251481" y="204109"/>
                </a:lnTo>
                <a:lnTo>
                  <a:pt x="255778" y="191935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219309" y="956881"/>
            <a:ext cx="255778" cy="250520"/>
          </a:xfrm>
          <a:custGeom>
            <a:avLst/>
            <a:gdLst/>
            <a:ahLst/>
            <a:cxnLst/>
            <a:rect l="l" t="t" r="r" b="b"/>
            <a:pathLst>
              <a:path w="255777" h="250520">
                <a:moveTo>
                  <a:pt x="0" y="0"/>
                </a:moveTo>
                <a:lnTo>
                  <a:pt x="0" y="203339"/>
                </a:lnTo>
                <a:lnTo>
                  <a:pt x="1455" y="210478"/>
                </a:lnTo>
                <a:lnTo>
                  <a:pt x="12459" y="223674"/>
                </a:lnTo>
                <a:lnTo>
                  <a:pt x="21583" y="229573"/>
                </a:lnTo>
                <a:lnTo>
                  <a:pt x="32836" y="234902"/>
                </a:lnTo>
                <a:lnTo>
                  <a:pt x="46008" y="239581"/>
                </a:lnTo>
                <a:lnTo>
                  <a:pt x="60883" y="243532"/>
                </a:lnTo>
                <a:lnTo>
                  <a:pt x="77251" y="246676"/>
                </a:lnTo>
                <a:lnTo>
                  <a:pt x="94897" y="248935"/>
                </a:lnTo>
                <a:lnTo>
                  <a:pt x="113610" y="250229"/>
                </a:lnTo>
                <a:lnTo>
                  <a:pt x="127889" y="250520"/>
                </a:lnTo>
                <a:lnTo>
                  <a:pt x="147248" y="249983"/>
                </a:lnTo>
                <a:lnTo>
                  <a:pt x="165697" y="248423"/>
                </a:lnTo>
                <a:lnTo>
                  <a:pt x="183023" y="245921"/>
                </a:lnTo>
                <a:lnTo>
                  <a:pt x="199014" y="242554"/>
                </a:lnTo>
                <a:lnTo>
                  <a:pt x="213456" y="238402"/>
                </a:lnTo>
                <a:lnTo>
                  <a:pt x="226137" y="233542"/>
                </a:lnTo>
                <a:lnTo>
                  <a:pt x="236844" y="228053"/>
                </a:lnTo>
                <a:lnTo>
                  <a:pt x="245363" y="222015"/>
                </a:lnTo>
                <a:lnTo>
                  <a:pt x="251483" y="215506"/>
                </a:lnTo>
                <a:lnTo>
                  <a:pt x="255778" y="203339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219309" y="956881"/>
            <a:ext cx="255778" cy="250520"/>
          </a:xfrm>
          <a:custGeom>
            <a:avLst/>
            <a:gdLst/>
            <a:ahLst/>
            <a:cxnLst/>
            <a:rect l="l" t="t" r="r" b="b"/>
            <a:pathLst>
              <a:path w="255777" h="250520">
                <a:moveTo>
                  <a:pt x="0" y="0"/>
                </a:moveTo>
                <a:lnTo>
                  <a:pt x="0" y="203339"/>
                </a:lnTo>
                <a:lnTo>
                  <a:pt x="1455" y="210478"/>
                </a:lnTo>
                <a:lnTo>
                  <a:pt x="12459" y="223674"/>
                </a:lnTo>
                <a:lnTo>
                  <a:pt x="21583" y="229573"/>
                </a:lnTo>
                <a:lnTo>
                  <a:pt x="32836" y="234902"/>
                </a:lnTo>
                <a:lnTo>
                  <a:pt x="46008" y="239581"/>
                </a:lnTo>
                <a:lnTo>
                  <a:pt x="60883" y="243532"/>
                </a:lnTo>
                <a:lnTo>
                  <a:pt x="77251" y="246676"/>
                </a:lnTo>
                <a:lnTo>
                  <a:pt x="94897" y="248935"/>
                </a:lnTo>
                <a:lnTo>
                  <a:pt x="113610" y="250229"/>
                </a:lnTo>
                <a:lnTo>
                  <a:pt x="127889" y="250520"/>
                </a:lnTo>
                <a:lnTo>
                  <a:pt x="147248" y="249983"/>
                </a:lnTo>
                <a:lnTo>
                  <a:pt x="165697" y="248423"/>
                </a:lnTo>
                <a:lnTo>
                  <a:pt x="183023" y="245921"/>
                </a:lnTo>
                <a:lnTo>
                  <a:pt x="199014" y="242554"/>
                </a:lnTo>
                <a:lnTo>
                  <a:pt x="213456" y="238402"/>
                </a:lnTo>
                <a:lnTo>
                  <a:pt x="226137" y="233542"/>
                </a:lnTo>
                <a:lnTo>
                  <a:pt x="236844" y="228053"/>
                </a:lnTo>
                <a:lnTo>
                  <a:pt x="245363" y="222015"/>
                </a:lnTo>
                <a:lnTo>
                  <a:pt x="251483" y="215506"/>
                </a:lnTo>
                <a:lnTo>
                  <a:pt x="255778" y="203339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210055" y="894074"/>
            <a:ext cx="274294" cy="103530"/>
          </a:xfrm>
          <a:custGeom>
            <a:avLst/>
            <a:gdLst/>
            <a:ahLst/>
            <a:cxnLst/>
            <a:rect l="l" t="t" r="r" b="b"/>
            <a:pathLst>
              <a:path w="274294" h="103530">
                <a:moveTo>
                  <a:pt x="0" y="0"/>
                </a:moveTo>
                <a:lnTo>
                  <a:pt x="0" y="60921"/>
                </a:lnTo>
                <a:lnTo>
                  <a:pt x="1408" y="67050"/>
                </a:lnTo>
                <a:lnTo>
                  <a:pt x="12086" y="78437"/>
                </a:lnTo>
                <a:lnTo>
                  <a:pt x="20966" y="83574"/>
                </a:lnTo>
                <a:lnTo>
                  <a:pt x="31945" y="88259"/>
                </a:lnTo>
                <a:lnTo>
                  <a:pt x="44830" y="92432"/>
                </a:lnTo>
                <a:lnTo>
                  <a:pt x="59424" y="96032"/>
                </a:lnTo>
                <a:lnTo>
                  <a:pt x="75532" y="98998"/>
                </a:lnTo>
                <a:lnTo>
                  <a:pt x="92959" y="101270"/>
                </a:lnTo>
                <a:lnTo>
                  <a:pt x="111509" y="102787"/>
                </a:lnTo>
                <a:lnTo>
                  <a:pt x="130988" y="103488"/>
                </a:lnTo>
                <a:lnTo>
                  <a:pt x="137147" y="103530"/>
                </a:lnTo>
                <a:lnTo>
                  <a:pt x="156872" y="103092"/>
                </a:lnTo>
                <a:lnTo>
                  <a:pt x="175729" y="101821"/>
                </a:lnTo>
                <a:lnTo>
                  <a:pt x="193523" y="99775"/>
                </a:lnTo>
                <a:lnTo>
                  <a:pt x="210058" y="97017"/>
                </a:lnTo>
                <a:lnTo>
                  <a:pt x="225140" y="93606"/>
                </a:lnTo>
                <a:lnTo>
                  <a:pt x="238572" y="89603"/>
                </a:lnTo>
                <a:lnTo>
                  <a:pt x="250159" y="85069"/>
                </a:lnTo>
                <a:lnTo>
                  <a:pt x="259707" y="80064"/>
                </a:lnTo>
                <a:lnTo>
                  <a:pt x="271902" y="68887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210055" y="894074"/>
            <a:ext cx="274294" cy="103530"/>
          </a:xfrm>
          <a:custGeom>
            <a:avLst/>
            <a:gdLst/>
            <a:ahLst/>
            <a:cxnLst/>
            <a:rect l="l" t="t" r="r" b="b"/>
            <a:pathLst>
              <a:path w="274294" h="103530">
                <a:moveTo>
                  <a:pt x="0" y="0"/>
                </a:moveTo>
                <a:lnTo>
                  <a:pt x="0" y="60921"/>
                </a:lnTo>
                <a:lnTo>
                  <a:pt x="1408" y="67050"/>
                </a:lnTo>
                <a:lnTo>
                  <a:pt x="12086" y="78437"/>
                </a:lnTo>
                <a:lnTo>
                  <a:pt x="20966" y="83574"/>
                </a:lnTo>
                <a:lnTo>
                  <a:pt x="31945" y="88259"/>
                </a:lnTo>
                <a:lnTo>
                  <a:pt x="44830" y="92432"/>
                </a:lnTo>
                <a:lnTo>
                  <a:pt x="59424" y="96032"/>
                </a:lnTo>
                <a:lnTo>
                  <a:pt x="75532" y="98998"/>
                </a:lnTo>
                <a:lnTo>
                  <a:pt x="92959" y="101270"/>
                </a:lnTo>
                <a:lnTo>
                  <a:pt x="111509" y="102787"/>
                </a:lnTo>
                <a:lnTo>
                  <a:pt x="130988" y="103488"/>
                </a:lnTo>
                <a:lnTo>
                  <a:pt x="137147" y="103530"/>
                </a:lnTo>
                <a:lnTo>
                  <a:pt x="156872" y="103092"/>
                </a:lnTo>
                <a:lnTo>
                  <a:pt x="175729" y="101821"/>
                </a:lnTo>
                <a:lnTo>
                  <a:pt x="193523" y="99775"/>
                </a:lnTo>
                <a:lnTo>
                  <a:pt x="210058" y="97017"/>
                </a:lnTo>
                <a:lnTo>
                  <a:pt x="225140" y="93606"/>
                </a:lnTo>
                <a:lnTo>
                  <a:pt x="238572" y="89603"/>
                </a:lnTo>
                <a:lnTo>
                  <a:pt x="250159" y="85069"/>
                </a:lnTo>
                <a:lnTo>
                  <a:pt x="259707" y="80064"/>
                </a:lnTo>
                <a:lnTo>
                  <a:pt x="271902" y="68887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210055" y="851480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77"/>
                </a:lnTo>
                <a:lnTo>
                  <a:pt x="20967" y="65239"/>
                </a:lnTo>
                <a:lnTo>
                  <a:pt x="31947" y="69923"/>
                </a:lnTo>
                <a:lnTo>
                  <a:pt x="44832" y="74095"/>
                </a:lnTo>
                <a:lnTo>
                  <a:pt x="59427" y="77695"/>
                </a:lnTo>
                <a:lnTo>
                  <a:pt x="75535" y="80660"/>
                </a:lnTo>
                <a:lnTo>
                  <a:pt x="92963" y="82932"/>
                </a:lnTo>
                <a:lnTo>
                  <a:pt x="111514" y="84448"/>
                </a:lnTo>
                <a:lnTo>
                  <a:pt x="130993" y="85149"/>
                </a:lnTo>
                <a:lnTo>
                  <a:pt x="137147" y="85191"/>
                </a:lnTo>
                <a:lnTo>
                  <a:pt x="156873" y="84754"/>
                </a:lnTo>
                <a:lnTo>
                  <a:pt x="175730" y="83482"/>
                </a:lnTo>
                <a:lnTo>
                  <a:pt x="193524" y="81436"/>
                </a:lnTo>
                <a:lnTo>
                  <a:pt x="210060" y="78678"/>
                </a:lnTo>
                <a:lnTo>
                  <a:pt x="225141" y="75267"/>
                </a:lnTo>
                <a:lnTo>
                  <a:pt x="238574" y="71265"/>
                </a:lnTo>
                <a:lnTo>
                  <a:pt x="250161" y="66732"/>
                </a:lnTo>
                <a:lnTo>
                  <a:pt x="259709" y="61729"/>
                </a:lnTo>
                <a:lnTo>
                  <a:pt x="271903" y="50555"/>
                </a:lnTo>
                <a:lnTo>
                  <a:pt x="274294" y="42595"/>
                </a:lnTo>
                <a:lnTo>
                  <a:pt x="272886" y="36467"/>
                </a:lnTo>
                <a:lnTo>
                  <a:pt x="262207" y="25082"/>
                </a:lnTo>
                <a:lnTo>
                  <a:pt x="253327" y="19946"/>
                </a:lnTo>
                <a:lnTo>
                  <a:pt x="242347" y="15262"/>
                </a:lnTo>
                <a:lnTo>
                  <a:pt x="229462" y="11091"/>
                </a:lnTo>
                <a:lnTo>
                  <a:pt x="214867" y="7493"/>
                </a:lnTo>
                <a:lnTo>
                  <a:pt x="198758" y="4528"/>
                </a:lnTo>
                <a:lnTo>
                  <a:pt x="181331" y="2258"/>
                </a:lnTo>
                <a:lnTo>
                  <a:pt x="162780" y="742"/>
                </a:lnTo>
                <a:lnTo>
                  <a:pt x="143300" y="42"/>
                </a:lnTo>
                <a:lnTo>
                  <a:pt x="137147" y="0"/>
                </a:lnTo>
                <a:lnTo>
                  <a:pt x="117421" y="437"/>
                </a:lnTo>
                <a:lnTo>
                  <a:pt x="98563" y="1708"/>
                </a:lnTo>
                <a:lnTo>
                  <a:pt x="80769" y="3752"/>
                </a:lnTo>
                <a:lnTo>
                  <a:pt x="64234" y="6510"/>
                </a:lnTo>
                <a:lnTo>
                  <a:pt x="49152" y="9919"/>
                </a:lnTo>
                <a:lnTo>
                  <a:pt x="35720" y="13920"/>
                </a:lnTo>
                <a:lnTo>
                  <a:pt x="24132" y="18453"/>
                </a:lnTo>
                <a:lnTo>
                  <a:pt x="14585" y="23456"/>
                </a:lnTo>
                <a:lnTo>
                  <a:pt x="2391" y="34632"/>
                </a:lnTo>
                <a:lnTo>
                  <a:pt x="0" y="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210055" y="851480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77"/>
                </a:lnTo>
                <a:lnTo>
                  <a:pt x="20967" y="65239"/>
                </a:lnTo>
                <a:lnTo>
                  <a:pt x="31947" y="69923"/>
                </a:lnTo>
                <a:lnTo>
                  <a:pt x="44832" y="74095"/>
                </a:lnTo>
                <a:lnTo>
                  <a:pt x="59427" y="77695"/>
                </a:lnTo>
                <a:lnTo>
                  <a:pt x="75535" y="80660"/>
                </a:lnTo>
                <a:lnTo>
                  <a:pt x="92963" y="82932"/>
                </a:lnTo>
                <a:lnTo>
                  <a:pt x="111514" y="84448"/>
                </a:lnTo>
                <a:lnTo>
                  <a:pt x="130993" y="85149"/>
                </a:lnTo>
                <a:lnTo>
                  <a:pt x="137147" y="85191"/>
                </a:lnTo>
                <a:lnTo>
                  <a:pt x="156873" y="84754"/>
                </a:lnTo>
                <a:lnTo>
                  <a:pt x="175730" y="83482"/>
                </a:lnTo>
                <a:lnTo>
                  <a:pt x="193524" y="81436"/>
                </a:lnTo>
                <a:lnTo>
                  <a:pt x="210060" y="78678"/>
                </a:lnTo>
                <a:lnTo>
                  <a:pt x="225141" y="75267"/>
                </a:lnTo>
                <a:lnTo>
                  <a:pt x="238574" y="71265"/>
                </a:lnTo>
                <a:lnTo>
                  <a:pt x="250161" y="66732"/>
                </a:lnTo>
                <a:lnTo>
                  <a:pt x="259709" y="61729"/>
                </a:lnTo>
                <a:lnTo>
                  <a:pt x="271903" y="50555"/>
                </a:lnTo>
                <a:lnTo>
                  <a:pt x="274294" y="42595"/>
                </a:lnTo>
                <a:lnTo>
                  <a:pt x="272886" y="36467"/>
                </a:lnTo>
                <a:lnTo>
                  <a:pt x="262207" y="25082"/>
                </a:lnTo>
                <a:lnTo>
                  <a:pt x="253327" y="19946"/>
                </a:lnTo>
                <a:lnTo>
                  <a:pt x="242347" y="15262"/>
                </a:lnTo>
                <a:lnTo>
                  <a:pt x="229462" y="11091"/>
                </a:lnTo>
                <a:lnTo>
                  <a:pt x="214867" y="7493"/>
                </a:lnTo>
                <a:lnTo>
                  <a:pt x="198758" y="4528"/>
                </a:lnTo>
                <a:lnTo>
                  <a:pt x="181331" y="2258"/>
                </a:lnTo>
                <a:lnTo>
                  <a:pt x="162780" y="742"/>
                </a:lnTo>
                <a:lnTo>
                  <a:pt x="143300" y="42"/>
                </a:lnTo>
                <a:lnTo>
                  <a:pt x="137147" y="0"/>
                </a:lnTo>
                <a:lnTo>
                  <a:pt x="117421" y="437"/>
                </a:lnTo>
                <a:lnTo>
                  <a:pt x="98563" y="1708"/>
                </a:lnTo>
                <a:lnTo>
                  <a:pt x="80769" y="3752"/>
                </a:lnTo>
                <a:lnTo>
                  <a:pt x="64234" y="6510"/>
                </a:lnTo>
                <a:lnTo>
                  <a:pt x="49152" y="9919"/>
                </a:lnTo>
                <a:lnTo>
                  <a:pt x="35720" y="13920"/>
                </a:lnTo>
                <a:lnTo>
                  <a:pt x="24132" y="18453"/>
                </a:lnTo>
                <a:lnTo>
                  <a:pt x="14585" y="23456"/>
                </a:lnTo>
                <a:lnTo>
                  <a:pt x="2391" y="34632"/>
                </a:lnTo>
                <a:lnTo>
                  <a:pt x="0" y="425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224059" y="272882"/>
            <a:ext cx="246291" cy="656082"/>
          </a:xfrm>
          <a:custGeom>
            <a:avLst/>
            <a:gdLst/>
            <a:ahLst/>
            <a:cxnLst/>
            <a:rect l="l" t="t" r="r" b="b"/>
            <a:pathLst>
              <a:path w="246291" h="656082">
                <a:moveTo>
                  <a:pt x="0" y="0"/>
                </a:moveTo>
                <a:lnTo>
                  <a:pt x="38" y="616813"/>
                </a:lnTo>
                <a:lnTo>
                  <a:pt x="13745" y="634600"/>
                </a:lnTo>
                <a:lnTo>
                  <a:pt x="35412" y="644229"/>
                </a:lnTo>
                <a:lnTo>
                  <a:pt x="64902" y="651365"/>
                </a:lnTo>
                <a:lnTo>
                  <a:pt x="100330" y="655401"/>
                </a:lnTo>
                <a:lnTo>
                  <a:pt x="123139" y="656082"/>
                </a:lnTo>
                <a:lnTo>
                  <a:pt x="142644" y="655586"/>
                </a:lnTo>
                <a:lnTo>
                  <a:pt x="178499" y="651850"/>
                </a:lnTo>
                <a:lnTo>
                  <a:pt x="208581" y="644960"/>
                </a:lnTo>
                <a:lnTo>
                  <a:pt x="231005" y="635526"/>
                </a:lnTo>
                <a:lnTo>
                  <a:pt x="246165" y="617932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224059" y="272882"/>
            <a:ext cx="246291" cy="656082"/>
          </a:xfrm>
          <a:custGeom>
            <a:avLst/>
            <a:gdLst/>
            <a:ahLst/>
            <a:cxnLst/>
            <a:rect l="l" t="t" r="r" b="b"/>
            <a:pathLst>
              <a:path w="246291" h="656082">
                <a:moveTo>
                  <a:pt x="0" y="0"/>
                </a:moveTo>
                <a:lnTo>
                  <a:pt x="0" y="616813"/>
                </a:lnTo>
                <a:lnTo>
                  <a:pt x="1786" y="623086"/>
                </a:lnTo>
                <a:lnTo>
                  <a:pt x="13745" y="634600"/>
                </a:lnTo>
                <a:lnTo>
                  <a:pt x="23482" y="639688"/>
                </a:lnTo>
                <a:lnTo>
                  <a:pt x="35412" y="644229"/>
                </a:lnTo>
                <a:lnTo>
                  <a:pt x="49297" y="648147"/>
                </a:lnTo>
                <a:lnTo>
                  <a:pt x="64902" y="651365"/>
                </a:lnTo>
                <a:lnTo>
                  <a:pt x="81992" y="653809"/>
                </a:lnTo>
                <a:lnTo>
                  <a:pt x="100330" y="655401"/>
                </a:lnTo>
                <a:lnTo>
                  <a:pt x="119681" y="656066"/>
                </a:lnTo>
                <a:lnTo>
                  <a:pt x="123139" y="656082"/>
                </a:lnTo>
                <a:lnTo>
                  <a:pt x="142644" y="655586"/>
                </a:lnTo>
                <a:lnTo>
                  <a:pt x="161175" y="654150"/>
                </a:lnTo>
                <a:lnTo>
                  <a:pt x="178499" y="651850"/>
                </a:lnTo>
                <a:lnTo>
                  <a:pt x="194379" y="648761"/>
                </a:lnTo>
                <a:lnTo>
                  <a:pt x="208581" y="644960"/>
                </a:lnTo>
                <a:lnTo>
                  <a:pt x="220868" y="640523"/>
                </a:lnTo>
                <a:lnTo>
                  <a:pt x="231005" y="635526"/>
                </a:lnTo>
                <a:lnTo>
                  <a:pt x="238757" y="630044"/>
                </a:lnTo>
                <a:lnTo>
                  <a:pt x="246165" y="617932"/>
                </a:lnTo>
                <a:lnTo>
                  <a:pt x="246253" y="616813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400585" y="1304286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35"/>
                </a:lnTo>
                <a:lnTo>
                  <a:pt x="1455" y="199077"/>
                </a:lnTo>
                <a:lnTo>
                  <a:pt x="12459" y="212277"/>
                </a:lnTo>
                <a:lnTo>
                  <a:pt x="21581" y="218178"/>
                </a:lnTo>
                <a:lnTo>
                  <a:pt x="32834" y="223507"/>
                </a:lnTo>
                <a:lnTo>
                  <a:pt x="46005" y="228187"/>
                </a:lnTo>
                <a:lnTo>
                  <a:pt x="60880" y="232139"/>
                </a:lnTo>
                <a:lnTo>
                  <a:pt x="77247" y="235283"/>
                </a:lnTo>
                <a:lnTo>
                  <a:pt x="94892" y="237542"/>
                </a:lnTo>
                <a:lnTo>
                  <a:pt x="113604" y="238837"/>
                </a:lnTo>
                <a:lnTo>
                  <a:pt x="127889" y="239128"/>
                </a:lnTo>
                <a:lnTo>
                  <a:pt x="147244" y="238591"/>
                </a:lnTo>
                <a:lnTo>
                  <a:pt x="165691" y="237032"/>
                </a:lnTo>
                <a:lnTo>
                  <a:pt x="183016" y="234529"/>
                </a:lnTo>
                <a:lnTo>
                  <a:pt x="199006" y="231162"/>
                </a:lnTo>
                <a:lnTo>
                  <a:pt x="213449" y="227009"/>
                </a:lnTo>
                <a:lnTo>
                  <a:pt x="226131" y="222149"/>
                </a:lnTo>
                <a:lnTo>
                  <a:pt x="236838" y="216659"/>
                </a:lnTo>
                <a:lnTo>
                  <a:pt x="245359" y="210620"/>
                </a:lnTo>
                <a:lnTo>
                  <a:pt x="251480" y="204109"/>
                </a:lnTo>
                <a:lnTo>
                  <a:pt x="255778" y="191935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400585" y="1304286"/>
            <a:ext cx="255778" cy="239128"/>
          </a:xfrm>
          <a:custGeom>
            <a:avLst/>
            <a:gdLst/>
            <a:ahLst/>
            <a:cxnLst/>
            <a:rect l="l" t="t" r="r" b="b"/>
            <a:pathLst>
              <a:path w="255777" h="239128">
                <a:moveTo>
                  <a:pt x="0" y="0"/>
                </a:moveTo>
                <a:lnTo>
                  <a:pt x="0" y="191935"/>
                </a:lnTo>
                <a:lnTo>
                  <a:pt x="1455" y="199077"/>
                </a:lnTo>
                <a:lnTo>
                  <a:pt x="12459" y="212277"/>
                </a:lnTo>
                <a:lnTo>
                  <a:pt x="21581" y="218178"/>
                </a:lnTo>
                <a:lnTo>
                  <a:pt x="32834" y="223507"/>
                </a:lnTo>
                <a:lnTo>
                  <a:pt x="46005" y="228187"/>
                </a:lnTo>
                <a:lnTo>
                  <a:pt x="60880" y="232139"/>
                </a:lnTo>
                <a:lnTo>
                  <a:pt x="77247" y="235283"/>
                </a:lnTo>
                <a:lnTo>
                  <a:pt x="94892" y="237542"/>
                </a:lnTo>
                <a:lnTo>
                  <a:pt x="113604" y="238837"/>
                </a:lnTo>
                <a:lnTo>
                  <a:pt x="127889" y="239128"/>
                </a:lnTo>
                <a:lnTo>
                  <a:pt x="147244" y="238591"/>
                </a:lnTo>
                <a:lnTo>
                  <a:pt x="165691" y="237032"/>
                </a:lnTo>
                <a:lnTo>
                  <a:pt x="183016" y="234529"/>
                </a:lnTo>
                <a:lnTo>
                  <a:pt x="199006" y="231162"/>
                </a:lnTo>
                <a:lnTo>
                  <a:pt x="213449" y="227009"/>
                </a:lnTo>
                <a:lnTo>
                  <a:pt x="226131" y="222149"/>
                </a:lnTo>
                <a:lnTo>
                  <a:pt x="236838" y="216659"/>
                </a:lnTo>
                <a:lnTo>
                  <a:pt x="245359" y="210620"/>
                </a:lnTo>
                <a:lnTo>
                  <a:pt x="251480" y="204109"/>
                </a:lnTo>
                <a:lnTo>
                  <a:pt x="255778" y="191935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400585" y="1078018"/>
            <a:ext cx="255778" cy="273443"/>
          </a:xfrm>
          <a:custGeom>
            <a:avLst/>
            <a:gdLst/>
            <a:ahLst/>
            <a:cxnLst/>
            <a:rect l="l" t="t" r="r" b="b"/>
            <a:pathLst>
              <a:path w="255777" h="273443">
                <a:moveTo>
                  <a:pt x="0" y="0"/>
                </a:moveTo>
                <a:lnTo>
                  <a:pt x="0" y="226263"/>
                </a:lnTo>
                <a:lnTo>
                  <a:pt x="1455" y="233405"/>
                </a:lnTo>
                <a:lnTo>
                  <a:pt x="12459" y="246603"/>
                </a:lnTo>
                <a:lnTo>
                  <a:pt x="21583" y="252503"/>
                </a:lnTo>
                <a:lnTo>
                  <a:pt x="32836" y="257831"/>
                </a:lnTo>
                <a:lnTo>
                  <a:pt x="46008" y="262509"/>
                </a:lnTo>
                <a:lnTo>
                  <a:pt x="60883" y="266458"/>
                </a:lnTo>
                <a:lnTo>
                  <a:pt x="77251" y="269601"/>
                </a:lnTo>
                <a:lnTo>
                  <a:pt x="94897" y="271859"/>
                </a:lnTo>
                <a:lnTo>
                  <a:pt x="113610" y="273153"/>
                </a:lnTo>
                <a:lnTo>
                  <a:pt x="127889" y="273443"/>
                </a:lnTo>
                <a:lnTo>
                  <a:pt x="147245" y="272906"/>
                </a:lnTo>
                <a:lnTo>
                  <a:pt x="165692" y="271348"/>
                </a:lnTo>
                <a:lnTo>
                  <a:pt x="183018" y="268847"/>
                </a:lnTo>
                <a:lnTo>
                  <a:pt x="199008" y="265481"/>
                </a:lnTo>
                <a:lnTo>
                  <a:pt x="213451" y="261329"/>
                </a:lnTo>
                <a:lnTo>
                  <a:pt x="226133" y="256470"/>
                </a:lnTo>
                <a:lnTo>
                  <a:pt x="236841" y="250983"/>
                </a:lnTo>
                <a:lnTo>
                  <a:pt x="245361" y="244944"/>
                </a:lnTo>
                <a:lnTo>
                  <a:pt x="254989" y="231530"/>
                </a:lnTo>
                <a:lnTo>
                  <a:pt x="255778" y="226263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400585" y="1078018"/>
            <a:ext cx="255778" cy="273443"/>
          </a:xfrm>
          <a:custGeom>
            <a:avLst/>
            <a:gdLst/>
            <a:ahLst/>
            <a:cxnLst/>
            <a:rect l="l" t="t" r="r" b="b"/>
            <a:pathLst>
              <a:path w="255777" h="273443">
                <a:moveTo>
                  <a:pt x="0" y="0"/>
                </a:moveTo>
                <a:lnTo>
                  <a:pt x="0" y="226263"/>
                </a:lnTo>
                <a:lnTo>
                  <a:pt x="1455" y="233405"/>
                </a:lnTo>
                <a:lnTo>
                  <a:pt x="12459" y="246603"/>
                </a:lnTo>
                <a:lnTo>
                  <a:pt x="21583" y="252503"/>
                </a:lnTo>
                <a:lnTo>
                  <a:pt x="32836" y="257831"/>
                </a:lnTo>
                <a:lnTo>
                  <a:pt x="46008" y="262509"/>
                </a:lnTo>
                <a:lnTo>
                  <a:pt x="60883" y="266458"/>
                </a:lnTo>
                <a:lnTo>
                  <a:pt x="77251" y="269601"/>
                </a:lnTo>
                <a:lnTo>
                  <a:pt x="94897" y="271859"/>
                </a:lnTo>
                <a:lnTo>
                  <a:pt x="113610" y="273153"/>
                </a:lnTo>
                <a:lnTo>
                  <a:pt x="127889" y="273443"/>
                </a:lnTo>
                <a:lnTo>
                  <a:pt x="147245" y="272906"/>
                </a:lnTo>
                <a:lnTo>
                  <a:pt x="165692" y="271348"/>
                </a:lnTo>
                <a:lnTo>
                  <a:pt x="183018" y="268847"/>
                </a:lnTo>
                <a:lnTo>
                  <a:pt x="199008" y="265481"/>
                </a:lnTo>
                <a:lnTo>
                  <a:pt x="213451" y="261329"/>
                </a:lnTo>
                <a:lnTo>
                  <a:pt x="226133" y="256470"/>
                </a:lnTo>
                <a:lnTo>
                  <a:pt x="236841" y="250983"/>
                </a:lnTo>
                <a:lnTo>
                  <a:pt x="245361" y="244944"/>
                </a:lnTo>
                <a:lnTo>
                  <a:pt x="254989" y="231530"/>
                </a:lnTo>
                <a:lnTo>
                  <a:pt x="255778" y="226263"/>
                </a:lnTo>
                <a:lnTo>
                  <a:pt x="255778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91323" y="1024615"/>
            <a:ext cx="274294" cy="103517"/>
          </a:xfrm>
          <a:custGeom>
            <a:avLst/>
            <a:gdLst/>
            <a:ahLst/>
            <a:cxnLst/>
            <a:rect l="l" t="t" r="r" b="b"/>
            <a:pathLst>
              <a:path w="274294" h="103517">
                <a:moveTo>
                  <a:pt x="0" y="0"/>
                </a:moveTo>
                <a:lnTo>
                  <a:pt x="0" y="60921"/>
                </a:lnTo>
                <a:lnTo>
                  <a:pt x="1408" y="67050"/>
                </a:lnTo>
                <a:lnTo>
                  <a:pt x="12087" y="78435"/>
                </a:lnTo>
                <a:lnTo>
                  <a:pt x="20967" y="83571"/>
                </a:lnTo>
                <a:lnTo>
                  <a:pt x="31947" y="88255"/>
                </a:lnTo>
                <a:lnTo>
                  <a:pt x="44832" y="92426"/>
                </a:lnTo>
                <a:lnTo>
                  <a:pt x="59427" y="96024"/>
                </a:lnTo>
                <a:lnTo>
                  <a:pt x="75535" y="98989"/>
                </a:lnTo>
                <a:lnTo>
                  <a:pt x="92963" y="101259"/>
                </a:lnTo>
                <a:lnTo>
                  <a:pt x="111514" y="102775"/>
                </a:lnTo>
                <a:lnTo>
                  <a:pt x="130993" y="103475"/>
                </a:lnTo>
                <a:lnTo>
                  <a:pt x="137147" y="103517"/>
                </a:lnTo>
                <a:lnTo>
                  <a:pt x="156873" y="103080"/>
                </a:lnTo>
                <a:lnTo>
                  <a:pt x="175730" y="101809"/>
                </a:lnTo>
                <a:lnTo>
                  <a:pt x="193524" y="99764"/>
                </a:lnTo>
                <a:lnTo>
                  <a:pt x="210060" y="97007"/>
                </a:lnTo>
                <a:lnTo>
                  <a:pt x="225141" y="93598"/>
                </a:lnTo>
                <a:lnTo>
                  <a:pt x="238574" y="89596"/>
                </a:lnTo>
                <a:lnTo>
                  <a:pt x="250161" y="85064"/>
                </a:lnTo>
                <a:lnTo>
                  <a:pt x="259709" y="80061"/>
                </a:lnTo>
                <a:lnTo>
                  <a:pt x="271903" y="68885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1323" y="1024615"/>
            <a:ext cx="274294" cy="103517"/>
          </a:xfrm>
          <a:custGeom>
            <a:avLst/>
            <a:gdLst/>
            <a:ahLst/>
            <a:cxnLst/>
            <a:rect l="l" t="t" r="r" b="b"/>
            <a:pathLst>
              <a:path w="274294" h="103517">
                <a:moveTo>
                  <a:pt x="0" y="0"/>
                </a:moveTo>
                <a:lnTo>
                  <a:pt x="0" y="60921"/>
                </a:lnTo>
                <a:lnTo>
                  <a:pt x="1408" y="67050"/>
                </a:lnTo>
                <a:lnTo>
                  <a:pt x="12087" y="78435"/>
                </a:lnTo>
                <a:lnTo>
                  <a:pt x="20967" y="83571"/>
                </a:lnTo>
                <a:lnTo>
                  <a:pt x="31947" y="88255"/>
                </a:lnTo>
                <a:lnTo>
                  <a:pt x="44832" y="92426"/>
                </a:lnTo>
                <a:lnTo>
                  <a:pt x="59427" y="96024"/>
                </a:lnTo>
                <a:lnTo>
                  <a:pt x="75535" y="98989"/>
                </a:lnTo>
                <a:lnTo>
                  <a:pt x="92963" y="101259"/>
                </a:lnTo>
                <a:lnTo>
                  <a:pt x="111514" y="102775"/>
                </a:lnTo>
                <a:lnTo>
                  <a:pt x="130993" y="103475"/>
                </a:lnTo>
                <a:lnTo>
                  <a:pt x="137147" y="103517"/>
                </a:lnTo>
                <a:lnTo>
                  <a:pt x="156873" y="103080"/>
                </a:lnTo>
                <a:lnTo>
                  <a:pt x="175730" y="101809"/>
                </a:lnTo>
                <a:lnTo>
                  <a:pt x="193524" y="99764"/>
                </a:lnTo>
                <a:lnTo>
                  <a:pt x="210060" y="97007"/>
                </a:lnTo>
                <a:lnTo>
                  <a:pt x="225141" y="93598"/>
                </a:lnTo>
                <a:lnTo>
                  <a:pt x="238574" y="89596"/>
                </a:lnTo>
                <a:lnTo>
                  <a:pt x="250161" y="85064"/>
                </a:lnTo>
                <a:lnTo>
                  <a:pt x="259709" y="80061"/>
                </a:lnTo>
                <a:lnTo>
                  <a:pt x="271903" y="68885"/>
                </a:lnTo>
                <a:lnTo>
                  <a:pt x="274294" y="60921"/>
                </a:lnTo>
                <a:lnTo>
                  <a:pt x="274294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391323" y="982019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77"/>
                </a:lnTo>
                <a:lnTo>
                  <a:pt x="20967" y="65239"/>
                </a:lnTo>
                <a:lnTo>
                  <a:pt x="31947" y="69923"/>
                </a:lnTo>
                <a:lnTo>
                  <a:pt x="44832" y="74095"/>
                </a:lnTo>
                <a:lnTo>
                  <a:pt x="59427" y="77695"/>
                </a:lnTo>
                <a:lnTo>
                  <a:pt x="75535" y="80660"/>
                </a:lnTo>
                <a:lnTo>
                  <a:pt x="92963" y="82932"/>
                </a:lnTo>
                <a:lnTo>
                  <a:pt x="111514" y="84448"/>
                </a:lnTo>
                <a:lnTo>
                  <a:pt x="130993" y="85149"/>
                </a:lnTo>
                <a:lnTo>
                  <a:pt x="137147" y="85191"/>
                </a:lnTo>
                <a:lnTo>
                  <a:pt x="156873" y="84754"/>
                </a:lnTo>
                <a:lnTo>
                  <a:pt x="175730" y="83482"/>
                </a:lnTo>
                <a:lnTo>
                  <a:pt x="193524" y="81436"/>
                </a:lnTo>
                <a:lnTo>
                  <a:pt x="210060" y="78678"/>
                </a:lnTo>
                <a:lnTo>
                  <a:pt x="225141" y="75267"/>
                </a:lnTo>
                <a:lnTo>
                  <a:pt x="238574" y="71265"/>
                </a:lnTo>
                <a:lnTo>
                  <a:pt x="250161" y="66732"/>
                </a:lnTo>
                <a:lnTo>
                  <a:pt x="259709" y="61729"/>
                </a:lnTo>
                <a:lnTo>
                  <a:pt x="271903" y="50555"/>
                </a:lnTo>
                <a:lnTo>
                  <a:pt x="274294" y="42595"/>
                </a:lnTo>
                <a:lnTo>
                  <a:pt x="272886" y="36470"/>
                </a:lnTo>
                <a:lnTo>
                  <a:pt x="262207" y="25087"/>
                </a:lnTo>
                <a:lnTo>
                  <a:pt x="253327" y="19951"/>
                </a:lnTo>
                <a:lnTo>
                  <a:pt x="242347" y="15267"/>
                </a:lnTo>
                <a:lnTo>
                  <a:pt x="229462" y="11095"/>
                </a:lnTo>
                <a:lnTo>
                  <a:pt x="214867" y="7496"/>
                </a:lnTo>
                <a:lnTo>
                  <a:pt x="198758" y="4530"/>
                </a:lnTo>
                <a:lnTo>
                  <a:pt x="181331" y="2259"/>
                </a:lnTo>
                <a:lnTo>
                  <a:pt x="162780" y="742"/>
                </a:lnTo>
                <a:lnTo>
                  <a:pt x="143300" y="42"/>
                </a:lnTo>
                <a:lnTo>
                  <a:pt x="137147" y="0"/>
                </a:lnTo>
                <a:lnTo>
                  <a:pt x="117421" y="437"/>
                </a:lnTo>
                <a:lnTo>
                  <a:pt x="98563" y="1709"/>
                </a:lnTo>
                <a:lnTo>
                  <a:pt x="80769" y="3754"/>
                </a:lnTo>
                <a:lnTo>
                  <a:pt x="64234" y="6513"/>
                </a:lnTo>
                <a:lnTo>
                  <a:pt x="49152" y="9923"/>
                </a:lnTo>
                <a:lnTo>
                  <a:pt x="35720" y="13925"/>
                </a:lnTo>
                <a:lnTo>
                  <a:pt x="24132" y="18458"/>
                </a:lnTo>
                <a:lnTo>
                  <a:pt x="14585" y="23462"/>
                </a:lnTo>
                <a:lnTo>
                  <a:pt x="2391" y="34635"/>
                </a:lnTo>
                <a:lnTo>
                  <a:pt x="0" y="42595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91323" y="982019"/>
            <a:ext cx="274294" cy="85191"/>
          </a:xfrm>
          <a:custGeom>
            <a:avLst/>
            <a:gdLst/>
            <a:ahLst/>
            <a:cxnLst/>
            <a:rect l="l" t="t" r="r" b="b"/>
            <a:pathLst>
              <a:path w="274294" h="85191">
                <a:moveTo>
                  <a:pt x="0" y="42595"/>
                </a:moveTo>
                <a:lnTo>
                  <a:pt x="5502" y="54577"/>
                </a:lnTo>
                <a:lnTo>
                  <a:pt x="20967" y="65239"/>
                </a:lnTo>
                <a:lnTo>
                  <a:pt x="31947" y="69923"/>
                </a:lnTo>
                <a:lnTo>
                  <a:pt x="44832" y="74095"/>
                </a:lnTo>
                <a:lnTo>
                  <a:pt x="59427" y="77695"/>
                </a:lnTo>
                <a:lnTo>
                  <a:pt x="75535" y="80660"/>
                </a:lnTo>
                <a:lnTo>
                  <a:pt x="92963" y="82932"/>
                </a:lnTo>
                <a:lnTo>
                  <a:pt x="111514" y="84448"/>
                </a:lnTo>
                <a:lnTo>
                  <a:pt x="130993" y="85149"/>
                </a:lnTo>
                <a:lnTo>
                  <a:pt x="137147" y="85191"/>
                </a:lnTo>
                <a:lnTo>
                  <a:pt x="156873" y="84754"/>
                </a:lnTo>
                <a:lnTo>
                  <a:pt x="175730" y="83482"/>
                </a:lnTo>
                <a:lnTo>
                  <a:pt x="193524" y="81436"/>
                </a:lnTo>
                <a:lnTo>
                  <a:pt x="210060" y="78678"/>
                </a:lnTo>
                <a:lnTo>
                  <a:pt x="225141" y="75267"/>
                </a:lnTo>
                <a:lnTo>
                  <a:pt x="238574" y="71265"/>
                </a:lnTo>
                <a:lnTo>
                  <a:pt x="250161" y="66732"/>
                </a:lnTo>
                <a:lnTo>
                  <a:pt x="259709" y="61729"/>
                </a:lnTo>
                <a:lnTo>
                  <a:pt x="271903" y="50555"/>
                </a:lnTo>
                <a:lnTo>
                  <a:pt x="274294" y="42595"/>
                </a:lnTo>
                <a:lnTo>
                  <a:pt x="272886" y="36470"/>
                </a:lnTo>
                <a:lnTo>
                  <a:pt x="262207" y="25087"/>
                </a:lnTo>
                <a:lnTo>
                  <a:pt x="253327" y="19951"/>
                </a:lnTo>
                <a:lnTo>
                  <a:pt x="242347" y="15267"/>
                </a:lnTo>
                <a:lnTo>
                  <a:pt x="229462" y="11095"/>
                </a:lnTo>
                <a:lnTo>
                  <a:pt x="214867" y="7496"/>
                </a:lnTo>
                <a:lnTo>
                  <a:pt x="198758" y="4530"/>
                </a:lnTo>
                <a:lnTo>
                  <a:pt x="181331" y="2259"/>
                </a:lnTo>
                <a:lnTo>
                  <a:pt x="162780" y="742"/>
                </a:lnTo>
                <a:lnTo>
                  <a:pt x="143300" y="42"/>
                </a:lnTo>
                <a:lnTo>
                  <a:pt x="137147" y="0"/>
                </a:lnTo>
                <a:lnTo>
                  <a:pt x="117421" y="437"/>
                </a:lnTo>
                <a:lnTo>
                  <a:pt x="98563" y="1709"/>
                </a:lnTo>
                <a:lnTo>
                  <a:pt x="80769" y="3754"/>
                </a:lnTo>
                <a:lnTo>
                  <a:pt x="64234" y="6513"/>
                </a:lnTo>
                <a:lnTo>
                  <a:pt x="49152" y="9923"/>
                </a:lnTo>
                <a:lnTo>
                  <a:pt x="35720" y="13925"/>
                </a:lnTo>
                <a:lnTo>
                  <a:pt x="24132" y="18458"/>
                </a:lnTo>
                <a:lnTo>
                  <a:pt x="14585" y="23462"/>
                </a:lnTo>
                <a:lnTo>
                  <a:pt x="2391" y="34635"/>
                </a:lnTo>
                <a:lnTo>
                  <a:pt x="0" y="4259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04283" y="273244"/>
            <a:ext cx="247332" cy="776211"/>
          </a:xfrm>
          <a:custGeom>
            <a:avLst/>
            <a:gdLst/>
            <a:ahLst/>
            <a:cxnLst/>
            <a:rect l="l" t="t" r="r" b="b"/>
            <a:pathLst>
              <a:path w="247332" h="776211">
                <a:moveTo>
                  <a:pt x="0" y="0"/>
                </a:moveTo>
                <a:lnTo>
                  <a:pt x="1041" y="736942"/>
                </a:lnTo>
                <a:lnTo>
                  <a:pt x="2831" y="743215"/>
                </a:lnTo>
                <a:lnTo>
                  <a:pt x="24526" y="759815"/>
                </a:lnTo>
                <a:lnTo>
                  <a:pt x="50336" y="768274"/>
                </a:lnTo>
                <a:lnTo>
                  <a:pt x="83027" y="773937"/>
                </a:lnTo>
                <a:lnTo>
                  <a:pt x="120716" y="776195"/>
                </a:lnTo>
                <a:lnTo>
                  <a:pt x="124193" y="776211"/>
                </a:lnTo>
                <a:lnTo>
                  <a:pt x="143699" y="775715"/>
                </a:lnTo>
                <a:lnTo>
                  <a:pt x="179558" y="771978"/>
                </a:lnTo>
                <a:lnTo>
                  <a:pt x="209640" y="765088"/>
                </a:lnTo>
                <a:lnTo>
                  <a:pt x="239810" y="750169"/>
                </a:lnTo>
                <a:lnTo>
                  <a:pt x="247332" y="736942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404283" y="273244"/>
            <a:ext cx="247332" cy="776211"/>
          </a:xfrm>
          <a:custGeom>
            <a:avLst/>
            <a:gdLst/>
            <a:ahLst/>
            <a:cxnLst/>
            <a:rect l="l" t="t" r="r" b="b"/>
            <a:pathLst>
              <a:path w="247332" h="776211">
                <a:moveTo>
                  <a:pt x="0" y="0"/>
                </a:moveTo>
                <a:lnTo>
                  <a:pt x="1041" y="736942"/>
                </a:lnTo>
                <a:lnTo>
                  <a:pt x="2831" y="743215"/>
                </a:lnTo>
                <a:lnTo>
                  <a:pt x="14790" y="754727"/>
                </a:lnTo>
                <a:lnTo>
                  <a:pt x="24526" y="759815"/>
                </a:lnTo>
                <a:lnTo>
                  <a:pt x="36453" y="764356"/>
                </a:lnTo>
                <a:lnTo>
                  <a:pt x="50336" y="768274"/>
                </a:lnTo>
                <a:lnTo>
                  <a:pt x="65940" y="771493"/>
                </a:lnTo>
                <a:lnTo>
                  <a:pt x="83027" y="773937"/>
                </a:lnTo>
                <a:lnTo>
                  <a:pt x="101365" y="775530"/>
                </a:lnTo>
                <a:lnTo>
                  <a:pt x="120716" y="776195"/>
                </a:lnTo>
                <a:lnTo>
                  <a:pt x="124193" y="776211"/>
                </a:lnTo>
                <a:lnTo>
                  <a:pt x="143699" y="775715"/>
                </a:lnTo>
                <a:lnTo>
                  <a:pt x="162233" y="774279"/>
                </a:lnTo>
                <a:lnTo>
                  <a:pt x="179558" y="771978"/>
                </a:lnTo>
                <a:lnTo>
                  <a:pt x="195438" y="768889"/>
                </a:lnTo>
                <a:lnTo>
                  <a:pt x="209640" y="765088"/>
                </a:lnTo>
                <a:lnTo>
                  <a:pt x="221926" y="760650"/>
                </a:lnTo>
                <a:lnTo>
                  <a:pt x="232061" y="755651"/>
                </a:lnTo>
                <a:lnTo>
                  <a:pt x="239810" y="750169"/>
                </a:lnTo>
                <a:lnTo>
                  <a:pt x="247208" y="738055"/>
                </a:lnTo>
                <a:lnTo>
                  <a:pt x="247294" y="736942"/>
                </a:lnTo>
                <a:lnTo>
                  <a:pt x="246291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933954" y="417276"/>
            <a:ext cx="432358" cy="191731"/>
          </a:xfrm>
          <a:custGeom>
            <a:avLst/>
            <a:gdLst/>
            <a:ahLst/>
            <a:cxnLst/>
            <a:rect l="l" t="t" r="r" b="b"/>
            <a:pathLst>
              <a:path w="432358" h="191731">
                <a:moveTo>
                  <a:pt x="235702" y="191411"/>
                </a:moveTo>
                <a:lnTo>
                  <a:pt x="254738" y="190466"/>
                </a:lnTo>
                <a:lnTo>
                  <a:pt x="273214" y="188926"/>
                </a:lnTo>
                <a:lnTo>
                  <a:pt x="291053" y="186817"/>
                </a:lnTo>
                <a:lnTo>
                  <a:pt x="308183" y="184168"/>
                </a:lnTo>
                <a:lnTo>
                  <a:pt x="324528" y="181005"/>
                </a:lnTo>
                <a:lnTo>
                  <a:pt x="340014" y="177356"/>
                </a:lnTo>
                <a:lnTo>
                  <a:pt x="354566" y="173249"/>
                </a:lnTo>
                <a:lnTo>
                  <a:pt x="368110" y="168711"/>
                </a:lnTo>
                <a:lnTo>
                  <a:pt x="380571" y="163770"/>
                </a:lnTo>
                <a:lnTo>
                  <a:pt x="391875" y="158453"/>
                </a:lnTo>
                <a:lnTo>
                  <a:pt x="401947" y="152787"/>
                </a:lnTo>
                <a:lnTo>
                  <a:pt x="410713" y="146801"/>
                </a:lnTo>
                <a:lnTo>
                  <a:pt x="424028" y="133975"/>
                </a:lnTo>
                <a:lnTo>
                  <a:pt x="431223" y="120197"/>
                </a:lnTo>
                <a:lnTo>
                  <a:pt x="432358" y="0"/>
                </a:lnTo>
                <a:lnTo>
                  <a:pt x="126913" y="0"/>
                </a:lnTo>
                <a:lnTo>
                  <a:pt x="126913" y="184567"/>
                </a:lnTo>
                <a:lnTo>
                  <a:pt x="138801" y="186470"/>
                </a:lnTo>
                <a:lnTo>
                  <a:pt x="156543" y="188658"/>
                </a:lnTo>
                <a:lnTo>
                  <a:pt x="174932" y="190281"/>
                </a:lnTo>
                <a:lnTo>
                  <a:pt x="193892" y="191313"/>
                </a:lnTo>
                <a:lnTo>
                  <a:pt x="213350" y="191725"/>
                </a:lnTo>
                <a:lnTo>
                  <a:pt x="216179" y="191731"/>
                </a:lnTo>
                <a:lnTo>
                  <a:pt x="235702" y="191411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933954" y="417276"/>
            <a:ext cx="432358" cy="191731"/>
          </a:xfrm>
          <a:custGeom>
            <a:avLst/>
            <a:gdLst/>
            <a:ahLst/>
            <a:cxnLst/>
            <a:rect l="l" t="t" r="r" b="b"/>
            <a:pathLst>
              <a:path w="432358" h="191731">
                <a:moveTo>
                  <a:pt x="235702" y="191411"/>
                </a:moveTo>
                <a:lnTo>
                  <a:pt x="254738" y="190466"/>
                </a:lnTo>
                <a:lnTo>
                  <a:pt x="273214" y="188926"/>
                </a:lnTo>
                <a:lnTo>
                  <a:pt x="291053" y="186817"/>
                </a:lnTo>
                <a:lnTo>
                  <a:pt x="308183" y="184168"/>
                </a:lnTo>
                <a:lnTo>
                  <a:pt x="324528" y="181005"/>
                </a:lnTo>
                <a:lnTo>
                  <a:pt x="340014" y="177356"/>
                </a:lnTo>
                <a:lnTo>
                  <a:pt x="354566" y="173249"/>
                </a:lnTo>
                <a:lnTo>
                  <a:pt x="368110" y="168711"/>
                </a:lnTo>
                <a:lnTo>
                  <a:pt x="380571" y="163770"/>
                </a:lnTo>
                <a:lnTo>
                  <a:pt x="391875" y="158453"/>
                </a:lnTo>
                <a:lnTo>
                  <a:pt x="401947" y="152787"/>
                </a:lnTo>
                <a:lnTo>
                  <a:pt x="410713" y="146801"/>
                </a:lnTo>
                <a:lnTo>
                  <a:pt x="418098" y="140521"/>
                </a:lnTo>
                <a:lnTo>
                  <a:pt x="424028" y="133975"/>
                </a:lnTo>
                <a:lnTo>
                  <a:pt x="428428" y="127192"/>
                </a:lnTo>
                <a:lnTo>
                  <a:pt x="431223" y="120197"/>
                </a:lnTo>
                <a:lnTo>
                  <a:pt x="432340" y="113019"/>
                </a:lnTo>
                <a:lnTo>
                  <a:pt x="432358" y="111975"/>
                </a:lnTo>
                <a:lnTo>
                  <a:pt x="432358" y="0"/>
                </a:lnTo>
                <a:lnTo>
                  <a:pt x="126913" y="0"/>
                </a:lnTo>
              </a:path>
              <a:path w="432358" h="191731">
                <a:moveTo>
                  <a:pt x="126913" y="184567"/>
                </a:moveTo>
                <a:lnTo>
                  <a:pt x="138801" y="186470"/>
                </a:lnTo>
                <a:lnTo>
                  <a:pt x="156543" y="188658"/>
                </a:lnTo>
                <a:lnTo>
                  <a:pt x="174932" y="190281"/>
                </a:lnTo>
                <a:lnTo>
                  <a:pt x="193892" y="191313"/>
                </a:lnTo>
                <a:lnTo>
                  <a:pt x="213350" y="191725"/>
                </a:lnTo>
                <a:lnTo>
                  <a:pt x="216179" y="191731"/>
                </a:lnTo>
                <a:lnTo>
                  <a:pt x="235702" y="1914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933954" y="-161300"/>
            <a:ext cx="432358" cy="658329"/>
          </a:xfrm>
          <a:custGeom>
            <a:avLst/>
            <a:gdLst/>
            <a:ahLst/>
            <a:cxnLst/>
            <a:rect l="l" t="t" r="r" b="b"/>
            <a:pathLst>
              <a:path w="432358" h="658329">
                <a:moveTo>
                  <a:pt x="235702" y="658009"/>
                </a:moveTo>
                <a:lnTo>
                  <a:pt x="254738" y="657064"/>
                </a:lnTo>
                <a:lnTo>
                  <a:pt x="273214" y="655524"/>
                </a:lnTo>
                <a:lnTo>
                  <a:pt x="291053" y="653415"/>
                </a:lnTo>
                <a:lnTo>
                  <a:pt x="308183" y="650766"/>
                </a:lnTo>
                <a:lnTo>
                  <a:pt x="324528" y="647603"/>
                </a:lnTo>
                <a:lnTo>
                  <a:pt x="340014" y="643954"/>
                </a:lnTo>
                <a:lnTo>
                  <a:pt x="354566" y="639847"/>
                </a:lnTo>
                <a:lnTo>
                  <a:pt x="368110" y="635309"/>
                </a:lnTo>
                <a:lnTo>
                  <a:pt x="380571" y="630368"/>
                </a:lnTo>
                <a:lnTo>
                  <a:pt x="391875" y="625051"/>
                </a:lnTo>
                <a:lnTo>
                  <a:pt x="401947" y="619385"/>
                </a:lnTo>
                <a:lnTo>
                  <a:pt x="410713" y="613399"/>
                </a:lnTo>
                <a:lnTo>
                  <a:pt x="424028" y="600573"/>
                </a:lnTo>
                <a:lnTo>
                  <a:pt x="431223" y="586795"/>
                </a:lnTo>
                <a:lnTo>
                  <a:pt x="432345" y="434172"/>
                </a:lnTo>
                <a:lnTo>
                  <a:pt x="126913" y="434172"/>
                </a:lnTo>
                <a:lnTo>
                  <a:pt x="126913" y="651165"/>
                </a:lnTo>
                <a:lnTo>
                  <a:pt x="138801" y="653068"/>
                </a:lnTo>
                <a:lnTo>
                  <a:pt x="156543" y="655256"/>
                </a:lnTo>
                <a:lnTo>
                  <a:pt x="174932" y="656879"/>
                </a:lnTo>
                <a:lnTo>
                  <a:pt x="193892" y="657911"/>
                </a:lnTo>
                <a:lnTo>
                  <a:pt x="213350" y="658323"/>
                </a:lnTo>
                <a:lnTo>
                  <a:pt x="216179" y="658329"/>
                </a:lnTo>
                <a:lnTo>
                  <a:pt x="235702" y="65800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933954" y="-161300"/>
            <a:ext cx="432358" cy="658329"/>
          </a:xfrm>
          <a:custGeom>
            <a:avLst/>
            <a:gdLst/>
            <a:ahLst/>
            <a:cxnLst/>
            <a:rect l="l" t="t" r="r" b="b"/>
            <a:pathLst>
              <a:path w="432358" h="658329">
                <a:moveTo>
                  <a:pt x="235702" y="658009"/>
                </a:moveTo>
                <a:lnTo>
                  <a:pt x="254738" y="657064"/>
                </a:lnTo>
                <a:lnTo>
                  <a:pt x="273214" y="655524"/>
                </a:lnTo>
                <a:lnTo>
                  <a:pt x="291053" y="653415"/>
                </a:lnTo>
                <a:lnTo>
                  <a:pt x="308183" y="650766"/>
                </a:lnTo>
                <a:lnTo>
                  <a:pt x="324528" y="647603"/>
                </a:lnTo>
                <a:lnTo>
                  <a:pt x="340014" y="643954"/>
                </a:lnTo>
                <a:lnTo>
                  <a:pt x="354566" y="639847"/>
                </a:lnTo>
                <a:lnTo>
                  <a:pt x="368110" y="635309"/>
                </a:lnTo>
                <a:lnTo>
                  <a:pt x="380571" y="630368"/>
                </a:lnTo>
                <a:lnTo>
                  <a:pt x="391875" y="625051"/>
                </a:lnTo>
                <a:lnTo>
                  <a:pt x="401947" y="619385"/>
                </a:lnTo>
                <a:lnTo>
                  <a:pt x="410713" y="613399"/>
                </a:lnTo>
                <a:lnTo>
                  <a:pt x="418098" y="607119"/>
                </a:lnTo>
                <a:lnTo>
                  <a:pt x="424028" y="600573"/>
                </a:lnTo>
                <a:lnTo>
                  <a:pt x="428428" y="593790"/>
                </a:lnTo>
                <a:lnTo>
                  <a:pt x="431223" y="586795"/>
                </a:lnTo>
                <a:lnTo>
                  <a:pt x="432340" y="579617"/>
                </a:lnTo>
                <a:lnTo>
                  <a:pt x="432358" y="578573"/>
                </a:lnTo>
                <a:lnTo>
                  <a:pt x="432358" y="434172"/>
                </a:lnTo>
              </a:path>
              <a:path w="432358" h="658329">
                <a:moveTo>
                  <a:pt x="126913" y="651165"/>
                </a:moveTo>
                <a:lnTo>
                  <a:pt x="138801" y="653068"/>
                </a:lnTo>
                <a:lnTo>
                  <a:pt x="156543" y="655256"/>
                </a:lnTo>
                <a:lnTo>
                  <a:pt x="174932" y="656879"/>
                </a:lnTo>
                <a:lnTo>
                  <a:pt x="193892" y="657911"/>
                </a:lnTo>
                <a:lnTo>
                  <a:pt x="213350" y="658323"/>
                </a:lnTo>
                <a:lnTo>
                  <a:pt x="216179" y="658329"/>
                </a:lnTo>
                <a:lnTo>
                  <a:pt x="235702" y="65800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502615" y="857074"/>
            <a:ext cx="491591" cy="217995"/>
          </a:xfrm>
          <a:custGeom>
            <a:avLst/>
            <a:gdLst/>
            <a:ahLst/>
            <a:cxnLst/>
            <a:rect l="l" t="t" r="r" b="b"/>
            <a:pathLst>
              <a:path w="491591" h="217995">
                <a:moveTo>
                  <a:pt x="0" y="0"/>
                </a:moveTo>
                <a:lnTo>
                  <a:pt x="0" y="127330"/>
                </a:lnTo>
                <a:lnTo>
                  <a:pt x="814" y="134766"/>
                </a:lnTo>
                <a:lnTo>
                  <a:pt x="12530" y="155988"/>
                </a:lnTo>
                <a:lnTo>
                  <a:pt x="27435" y="168997"/>
                </a:lnTo>
                <a:lnTo>
                  <a:pt x="47424" y="180877"/>
                </a:lnTo>
                <a:lnTo>
                  <a:pt x="71993" y="191441"/>
                </a:lnTo>
                <a:lnTo>
                  <a:pt x="100634" y="200503"/>
                </a:lnTo>
                <a:lnTo>
                  <a:pt x="132842" y="207876"/>
                </a:lnTo>
                <a:lnTo>
                  <a:pt x="150125" y="210870"/>
                </a:lnTo>
                <a:lnTo>
                  <a:pt x="168111" y="213373"/>
                </a:lnTo>
                <a:lnTo>
                  <a:pt x="186735" y="215360"/>
                </a:lnTo>
                <a:lnTo>
                  <a:pt x="205935" y="216808"/>
                </a:lnTo>
                <a:lnTo>
                  <a:pt x="225647" y="217694"/>
                </a:lnTo>
                <a:lnTo>
                  <a:pt x="245808" y="217995"/>
                </a:lnTo>
                <a:lnTo>
                  <a:pt x="265965" y="217694"/>
                </a:lnTo>
                <a:lnTo>
                  <a:pt x="285674" y="216808"/>
                </a:lnTo>
                <a:lnTo>
                  <a:pt x="304871" y="215360"/>
                </a:lnTo>
                <a:lnTo>
                  <a:pt x="323493" y="213373"/>
                </a:lnTo>
                <a:lnTo>
                  <a:pt x="341476" y="210870"/>
                </a:lnTo>
                <a:lnTo>
                  <a:pt x="358757" y="207876"/>
                </a:lnTo>
                <a:lnTo>
                  <a:pt x="375274" y="204412"/>
                </a:lnTo>
                <a:lnTo>
                  <a:pt x="405759" y="196171"/>
                </a:lnTo>
                <a:lnTo>
                  <a:pt x="432425" y="186335"/>
                </a:lnTo>
                <a:lnTo>
                  <a:pt x="454766" y="175090"/>
                </a:lnTo>
                <a:lnTo>
                  <a:pt x="472276" y="162622"/>
                </a:lnTo>
                <a:lnTo>
                  <a:pt x="484448" y="149119"/>
                </a:lnTo>
                <a:lnTo>
                  <a:pt x="491591" y="127330"/>
                </a:lnTo>
                <a:lnTo>
                  <a:pt x="491591" y="0"/>
                </a:lnTo>
                <a:lnTo>
                  <a:pt x="0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02615" y="857074"/>
            <a:ext cx="491591" cy="217995"/>
          </a:xfrm>
          <a:custGeom>
            <a:avLst/>
            <a:gdLst/>
            <a:ahLst/>
            <a:cxnLst/>
            <a:rect l="l" t="t" r="r" b="b"/>
            <a:pathLst>
              <a:path w="491591" h="217995">
                <a:moveTo>
                  <a:pt x="0" y="0"/>
                </a:moveTo>
                <a:lnTo>
                  <a:pt x="0" y="127330"/>
                </a:lnTo>
                <a:lnTo>
                  <a:pt x="814" y="134766"/>
                </a:lnTo>
                <a:lnTo>
                  <a:pt x="12530" y="155988"/>
                </a:lnTo>
                <a:lnTo>
                  <a:pt x="27435" y="168997"/>
                </a:lnTo>
                <a:lnTo>
                  <a:pt x="47424" y="180877"/>
                </a:lnTo>
                <a:lnTo>
                  <a:pt x="71993" y="191441"/>
                </a:lnTo>
                <a:lnTo>
                  <a:pt x="100634" y="200503"/>
                </a:lnTo>
                <a:lnTo>
                  <a:pt x="132842" y="207876"/>
                </a:lnTo>
                <a:lnTo>
                  <a:pt x="150125" y="210870"/>
                </a:lnTo>
                <a:lnTo>
                  <a:pt x="168111" y="213373"/>
                </a:lnTo>
                <a:lnTo>
                  <a:pt x="186735" y="215360"/>
                </a:lnTo>
                <a:lnTo>
                  <a:pt x="205935" y="216808"/>
                </a:lnTo>
                <a:lnTo>
                  <a:pt x="225647" y="217694"/>
                </a:lnTo>
                <a:lnTo>
                  <a:pt x="245808" y="217995"/>
                </a:lnTo>
                <a:lnTo>
                  <a:pt x="265965" y="217694"/>
                </a:lnTo>
                <a:lnTo>
                  <a:pt x="285674" y="216808"/>
                </a:lnTo>
                <a:lnTo>
                  <a:pt x="304871" y="215360"/>
                </a:lnTo>
                <a:lnTo>
                  <a:pt x="323493" y="213373"/>
                </a:lnTo>
                <a:lnTo>
                  <a:pt x="341476" y="210870"/>
                </a:lnTo>
                <a:lnTo>
                  <a:pt x="358757" y="207876"/>
                </a:lnTo>
                <a:lnTo>
                  <a:pt x="375274" y="204412"/>
                </a:lnTo>
                <a:lnTo>
                  <a:pt x="405759" y="196171"/>
                </a:lnTo>
                <a:lnTo>
                  <a:pt x="432425" y="186335"/>
                </a:lnTo>
                <a:lnTo>
                  <a:pt x="454766" y="175090"/>
                </a:lnTo>
                <a:lnTo>
                  <a:pt x="472276" y="162622"/>
                </a:lnTo>
                <a:lnTo>
                  <a:pt x="484448" y="149119"/>
                </a:lnTo>
                <a:lnTo>
                  <a:pt x="491591" y="127330"/>
                </a:lnTo>
                <a:lnTo>
                  <a:pt x="491591" y="0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502615" y="199229"/>
            <a:ext cx="491591" cy="748525"/>
          </a:xfrm>
          <a:custGeom>
            <a:avLst/>
            <a:gdLst/>
            <a:ahLst/>
            <a:cxnLst/>
            <a:rect l="l" t="t" r="r" b="b"/>
            <a:pathLst>
              <a:path w="491591" h="748525">
                <a:moveTo>
                  <a:pt x="265965" y="748224"/>
                </a:moveTo>
                <a:lnTo>
                  <a:pt x="304871" y="745889"/>
                </a:lnTo>
                <a:lnTo>
                  <a:pt x="341476" y="741398"/>
                </a:lnTo>
                <a:lnTo>
                  <a:pt x="375274" y="734938"/>
                </a:lnTo>
                <a:lnTo>
                  <a:pt x="405759" y="726696"/>
                </a:lnTo>
                <a:lnTo>
                  <a:pt x="432425" y="716857"/>
                </a:lnTo>
                <a:lnTo>
                  <a:pt x="454766" y="705610"/>
                </a:lnTo>
                <a:lnTo>
                  <a:pt x="479060" y="686507"/>
                </a:lnTo>
                <a:lnTo>
                  <a:pt x="490776" y="665283"/>
                </a:lnTo>
                <a:lnTo>
                  <a:pt x="491591" y="657847"/>
                </a:lnTo>
                <a:lnTo>
                  <a:pt x="491591" y="73643"/>
                </a:lnTo>
                <a:lnTo>
                  <a:pt x="0" y="73643"/>
                </a:lnTo>
                <a:lnTo>
                  <a:pt x="0" y="657847"/>
                </a:lnTo>
                <a:lnTo>
                  <a:pt x="7143" y="679636"/>
                </a:lnTo>
                <a:lnTo>
                  <a:pt x="27435" y="699517"/>
                </a:lnTo>
                <a:lnTo>
                  <a:pt x="47424" y="711398"/>
                </a:lnTo>
                <a:lnTo>
                  <a:pt x="71993" y="721964"/>
                </a:lnTo>
                <a:lnTo>
                  <a:pt x="100634" y="731028"/>
                </a:lnTo>
                <a:lnTo>
                  <a:pt x="132842" y="738403"/>
                </a:lnTo>
                <a:lnTo>
                  <a:pt x="168111" y="743902"/>
                </a:lnTo>
                <a:lnTo>
                  <a:pt x="205935" y="747338"/>
                </a:lnTo>
                <a:lnTo>
                  <a:pt x="245808" y="748525"/>
                </a:lnTo>
                <a:lnTo>
                  <a:pt x="265965" y="7482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2615" y="199229"/>
            <a:ext cx="491591" cy="748525"/>
          </a:xfrm>
          <a:custGeom>
            <a:avLst/>
            <a:gdLst/>
            <a:ahLst/>
            <a:cxnLst/>
            <a:rect l="l" t="t" r="r" b="b"/>
            <a:pathLst>
              <a:path w="491591" h="748525">
                <a:moveTo>
                  <a:pt x="265965" y="748224"/>
                </a:moveTo>
                <a:lnTo>
                  <a:pt x="285674" y="747338"/>
                </a:lnTo>
                <a:lnTo>
                  <a:pt x="304871" y="745889"/>
                </a:lnTo>
                <a:lnTo>
                  <a:pt x="323493" y="743902"/>
                </a:lnTo>
                <a:lnTo>
                  <a:pt x="341476" y="741398"/>
                </a:lnTo>
                <a:lnTo>
                  <a:pt x="358757" y="738403"/>
                </a:lnTo>
                <a:lnTo>
                  <a:pt x="375274" y="734938"/>
                </a:lnTo>
                <a:lnTo>
                  <a:pt x="390962" y="731028"/>
                </a:lnTo>
                <a:lnTo>
                  <a:pt x="405759" y="726696"/>
                </a:lnTo>
                <a:lnTo>
                  <a:pt x="419601" y="721964"/>
                </a:lnTo>
                <a:lnTo>
                  <a:pt x="432425" y="716857"/>
                </a:lnTo>
                <a:lnTo>
                  <a:pt x="444168" y="711398"/>
                </a:lnTo>
                <a:lnTo>
                  <a:pt x="454766" y="705610"/>
                </a:lnTo>
                <a:lnTo>
                  <a:pt x="464156" y="699517"/>
                </a:lnTo>
                <a:lnTo>
                  <a:pt x="472276" y="693141"/>
                </a:lnTo>
                <a:lnTo>
                  <a:pt x="479060" y="686507"/>
                </a:lnTo>
                <a:lnTo>
                  <a:pt x="484448" y="679636"/>
                </a:lnTo>
                <a:lnTo>
                  <a:pt x="488374" y="672554"/>
                </a:lnTo>
                <a:lnTo>
                  <a:pt x="490776" y="665283"/>
                </a:lnTo>
                <a:lnTo>
                  <a:pt x="491591" y="657847"/>
                </a:lnTo>
                <a:lnTo>
                  <a:pt x="491591" y="73643"/>
                </a:lnTo>
              </a:path>
              <a:path w="491591" h="748525">
                <a:moveTo>
                  <a:pt x="0" y="73643"/>
                </a:moveTo>
                <a:lnTo>
                  <a:pt x="0" y="657847"/>
                </a:lnTo>
                <a:lnTo>
                  <a:pt x="814" y="665283"/>
                </a:lnTo>
                <a:lnTo>
                  <a:pt x="12530" y="686507"/>
                </a:lnTo>
                <a:lnTo>
                  <a:pt x="36826" y="705610"/>
                </a:lnTo>
                <a:lnTo>
                  <a:pt x="59168" y="716857"/>
                </a:lnTo>
                <a:lnTo>
                  <a:pt x="85836" y="726696"/>
                </a:lnTo>
                <a:lnTo>
                  <a:pt x="116324" y="734938"/>
                </a:lnTo>
                <a:lnTo>
                  <a:pt x="150125" y="741398"/>
                </a:lnTo>
                <a:lnTo>
                  <a:pt x="186735" y="745889"/>
                </a:lnTo>
                <a:lnTo>
                  <a:pt x="225647" y="748224"/>
                </a:lnTo>
                <a:lnTo>
                  <a:pt x="245808" y="748525"/>
                </a:lnTo>
                <a:lnTo>
                  <a:pt x="265965" y="7482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484827" y="221741"/>
            <a:ext cx="527177" cy="198970"/>
          </a:xfrm>
          <a:custGeom>
            <a:avLst/>
            <a:gdLst/>
            <a:ahLst/>
            <a:cxnLst/>
            <a:rect l="l" t="t" r="r" b="b"/>
            <a:pathLst>
              <a:path w="527176" h="198970">
                <a:moveTo>
                  <a:pt x="285207" y="198699"/>
                </a:moveTo>
                <a:lnTo>
                  <a:pt x="306344" y="197899"/>
                </a:lnTo>
                <a:lnTo>
                  <a:pt x="326933" y="196591"/>
                </a:lnTo>
                <a:lnTo>
                  <a:pt x="346904" y="194797"/>
                </a:lnTo>
                <a:lnTo>
                  <a:pt x="366190" y="192537"/>
                </a:lnTo>
                <a:lnTo>
                  <a:pt x="384724" y="189832"/>
                </a:lnTo>
                <a:lnTo>
                  <a:pt x="402437" y="186705"/>
                </a:lnTo>
                <a:lnTo>
                  <a:pt x="435130" y="179263"/>
                </a:lnTo>
                <a:lnTo>
                  <a:pt x="463727" y="170380"/>
                </a:lnTo>
                <a:lnTo>
                  <a:pt x="487686" y="160225"/>
                </a:lnTo>
                <a:lnTo>
                  <a:pt x="506463" y="148966"/>
                </a:lnTo>
                <a:lnTo>
                  <a:pt x="519516" y="136771"/>
                </a:lnTo>
                <a:lnTo>
                  <a:pt x="527177" y="117094"/>
                </a:lnTo>
                <a:lnTo>
                  <a:pt x="527177" y="51130"/>
                </a:lnTo>
                <a:lnTo>
                  <a:pt x="0" y="51130"/>
                </a:lnTo>
                <a:lnTo>
                  <a:pt x="0" y="117094"/>
                </a:lnTo>
                <a:lnTo>
                  <a:pt x="7660" y="136771"/>
                </a:lnTo>
                <a:lnTo>
                  <a:pt x="20713" y="148966"/>
                </a:lnTo>
                <a:lnTo>
                  <a:pt x="39490" y="160225"/>
                </a:lnTo>
                <a:lnTo>
                  <a:pt x="63449" y="170380"/>
                </a:lnTo>
                <a:lnTo>
                  <a:pt x="92046" y="179263"/>
                </a:lnTo>
                <a:lnTo>
                  <a:pt x="124739" y="186705"/>
                </a:lnTo>
                <a:lnTo>
                  <a:pt x="142452" y="189832"/>
                </a:lnTo>
                <a:lnTo>
                  <a:pt x="160986" y="192537"/>
                </a:lnTo>
                <a:lnTo>
                  <a:pt x="180272" y="194797"/>
                </a:lnTo>
                <a:lnTo>
                  <a:pt x="200243" y="196591"/>
                </a:lnTo>
                <a:lnTo>
                  <a:pt x="220832" y="197899"/>
                </a:lnTo>
                <a:lnTo>
                  <a:pt x="241969" y="198699"/>
                </a:lnTo>
                <a:lnTo>
                  <a:pt x="263588" y="198970"/>
                </a:lnTo>
                <a:lnTo>
                  <a:pt x="285207" y="19869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484827" y="221741"/>
            <a:ext cx="527177" cy="198970"/>
          </a:xfrm>
          <a:custGeom>
            <a:avLst/>
            <a:gdLst/>
            <a:ahLst/>
            <a:cxnLst/>
            <a:rect l="l" t="t" r="r" b="b"/>
            <a:pathLst>
              <a:path w="527176" h="198970">
                <a:moveTo>
                  <a:pt x="285207" y="198699"/>
                </a:moveTo>
                <a:lnTo>
                  <a:pt x="306344" y="197899"/>
                </a:lnTo>
                <a:lnTo>
                  <a:pt x="326933" y="196591"/>
                </a:lnTo>
                <a:lnTo>
                  <a:pt x="346904" y="194797"/>
                </a:lnTo>
                <a:lnTo>
                  <a:pt x="366190" y="192537"/>
                </a:lnTo>
                <a:lnTo>
                  <a:pt x="384724" y="189832"/>
                </a:lnTo>
                <a:lnTo>
                  <a:pt x="402437" y="186705"/>
                </a:lnTo>
                <a:lnTo>
                  <a:pt x="419262" y="183174"/>
                </a:lnTo>
                <a:lnTo>
                  <a:pt x="435130" y="179263"/>
                </a:lnTo>
                <a:lnTo>
                  <a:pt x="449975" y="174991"/>
                </a:lnTo>
                <a:lnTo>
                  <a:pt x="463727" y="170380"/>
                </a:lnTo>
                <a:lnTo>
                  <a:pt x="476320" y="165451"/>
                </a:lnTo>
                <a:lnTo>
                  <a:pt x="487686" y="160225"/>
                </a:lnTo>
                <a:lnTo>
                  <a:pt x="497756" y="154723"/>
                </a:lnTo>
                <a:lnTo>
                  <a:pt x="506463" y="148966"/>
                </a:lnTo>
                <a:lnTo>
                  <a:pt x="513739" y="142975"/>
                </a:lnTo>
                <a:lnTo>
                  <a:pt x="519516" y="136771"/>
                </a:lnTo>
                <a:lnTo>
                  <a:pt x="526303" y="123809"/>
                </a:lnTo>
                <a:lnTo>
                  <a:pt x="527177" y="117094"/>
                </a:lnTo>
                <a:lnTo>
                  <a:pt x="527177" y="51130"/>
                </a:lnTo>
              </a:path>
              <a:path w="527176" h="198970">
                <a:moveTo>
                  <a:pt x="0" y="51130"/>
                </a:moveTo>
                <a:lnTo>
                  <a:pt x="0" y="117094"/>
                </a:lnTo>
                <a:lnTo>
                  <a:pt x="873" y="123809"/>
                </a:lnTo>
                <a:lnTo>
                  <a:pt x="7660" y="136771"/>
                </a:lnTo>
                <a:lnTo>
                  <a:pt x="20713" y="148966"/>
                </a:lnTo>
                <a:lnTo>
                  <a:pt x="29420" y="154723"/>
                </a:lnTo>
                <a:lnTo>
                  <a:pt x="39490" y="160225"/>
                </a:lnTo>
                <a:lnTo>
                  <a:pt x="50856" y="165451"/>
                </a:lnTo>
                <a:lnTo>
                  <a:pt x="63449" y="170380"/>
                </a:lnTo>
                <a:lnTo>
                  <a:pt x="77201" y="174991"/>
                </a:lnTo>
                <a:lnTo>
                  <a:pt x="92046" y="179263"/>
                </a:lnTo>
                <a:lnTo>
                  <a:pt x="107914" y="183174"/>
                </a:lnTo>
                <a:lnTo>
                  <a:pt x="124739" y="186705"/>
                </a:lnTo>
                <a:lnTo>
                  <a:pt x="142452" y="189832"/>
                </a:lnTo>
                <a:lnTo>
                  <a:pt x="160986" y="192537"/>
                </a:lnTo>
                <a:lnTo>
                  <a:pt x="180272" y="194797"/>
                </a:lnTo>
                <a:lnTo>
                  <a:pt x="200243" y="196591"/>
                </a:lnTo>
                <a:lnTo>
                  <a:pt x="220832" y="197899"/>
                </a:lnTo>
                <a:lnTo>
                  <a:pt x="241969" y="198699"/>
                </a:lnTo>
                <a:lnTo>
                  <a:pt x="263588" y="198970"/>
                </a:lnTo>
                <a:lnTo>
                  <a:pt x="285207" y="1986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484827" y="139866"/>
            <a:ext cx="527177" cy="163753"/>
          </a:xfrm>
          <a:custGeom>
            <a:avLst/>
            <a:gdLst/>
            <a:ahLst/>
            <a:cxnLst/>
            <a:rect l="l" t="t" r="r" b="b"/>
            <a:pathLst>
              <a:path w="527176" h="163753">
                <a:moveTo>
                  <a:pt x="285207" y="163482"/>
                </a:moveTo>
                <a:lnTo>
                  <a:pt x="306344" y="162681"/>
                </a:lnTo>
                <a:lnTo>
                  <a:pt x="326933" y="161373"/>
                </a:lnTo>
                <a:lnTo>
                  <a:pt x="346904" y="159578"/>
                </a:lnTo>
                <a:lnTo>
                  <a:pt x="366190" y="157318"/>
                </a:lnTo>
                <a:lnTo>
                  <a:pt x="384724" y="154613"/>
                </a:lnTo>
                <a:lnTo>
                  <a:pt x="402437" y="151484"/>
                </a:lnTo>
                <a:lnTo>
                  <a:pt x="419262" y="147954"/>
                </a:lnTo>
                <a:lnTo>
                  <a:pt x="435130" y="144042"/>
                </a:lnTo>
                <a:lnTo>
                  <a:pt x="449975" y="139769"/>
                </a:lnTo>
                <a:lnTo>
                  <a:pt x="463727" y="135158"/>
                </a:lnTo>
                <a:lnTo>
                  <a:pt x="469224" y="133007"/>
                </a:lnTo>
                <a:lnTo>
                  <a:pt x="57952" y="133007"/>
                </a:lnTo>
                <a:lnTo>
                  <a:pt x="77201" y="139769"/>
                </a:lnTo>
                <a:lnTo>
                  <a:pt x="92046" y="144042"/>
                </a:lnTo>
                <a:lnTo>
                  <a:pt x="107914" y="147954"/>
                </a:lnTo>
                <a:lnTo>
                  <a:pt x="124739" y="151484"/>
                </a:lnTo>
                <a:lnTo>
                  <a:pt x="142452" y="154613"/>
                </a:lnTo>
                <a:lnTo>
                  <a:pt x="160986" y="157318"/>
                </a:lnTo>
                <a:lnTo>
                  <a:pt x="180272" y="159578"/>
                </a:lnTo>
                <a:lnTo>
                  <a:pt x="200243" y="161373"/>
                </a:lnTo>
                <a:lnTo>
                  <a:pt x="220832" y="162681"/>
                </a:lnTo>
                <a:lnTo>
                  <a:pt x="241969" y="163482"/>
                </a:lnTo>
                <a:lnTo>
                  <a:pt x="263588" y="163753"/>
                </a:lnTo>
                <a:lnTo>
                  <a:pt x="285207" y="16348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484827" y="139866"/>
            <a:ext cx="527177" cy="163753"/>
          </a:xfrm>
          <a:custGeom>
            <a:avLst/>
            <a:gdLst/>
            <a:ahLst/>
            <a:cxnLst/>
            <a:rect l="l" t="t" r="r" b="b"/>
            <a:pathLst>
              <a:path w="527176" h="163753">
                <a:moveTo>
                  <a:pt x="285207" y="163482"/>
                </a:moveTo>
                <a:lnTo>
                  <a:pt x="306344" y="162681"/>
                </a:lnTo>
                <a:lnTo>
                  <a:pt x="326933" y="161373"/>
                </a:lnTo>
                <a:lnTo>
                  <a:pt x="346904" y="159578"/>
                </a:lnTo>
                <a:lnTo>
                  <a:pt x="366190" y="157318"/>
                </a:lnTo>
                <a:lnTo>
                  <a:pt x="384724" y="154613"/>
                </a:lnTo>
                <a:lnTo>
                  <a:pt x="402437" y="151484"/>
                </a:lnTo>
                <a:lnTo>
                  <a:pt x="419262" y="147954"/>
                </a:lnTo>
                <a:lnTo>
                  <a:pt x="435130" y="144042"/>
                </a:lnTo>
                <a:lnTo>
                  <a:pt x="449975" y="139769"/>
                </a:lnTo>
                <a:lnTo>
                  <a:pt x="463727" y="135158"/>
                </a:lnTo>
                <a:lnTo>
                  <a:pt x="469224" y="133007"/>
                </a:lnTo>
              </a:path>
              <a:path w="527176" h="163753">
                <a:moveTo>
                  <a:pt x="57952" y="133007"/>
                </a:moveTo>
                <a:lnTo>
                  <a:pt x="77201" y="139769"/>
                </a:lnTo>
                <a:lnTo>
                  <a:pt x="92046" y="144042"/>
                </a:lnTo>
                <a:lnTo>
                  <a:pt x="107914" y="147954"/>
                </a:lnTo>
                <a:lnTo>
                  <a:pt x="124739" y="151484"/>
                </a:lnTo>
                <a:lnTo>
                  <a:pt x="142452" y="154613"/>
                </a:lnTo>
                <a:lnTo>
                  <a:pt x="160986" y="157318"/>
                </a:lnTo>
                <a:lnTo>
                  <a:pt x="180272" y="159578"/>
                </a:lnTo>
                <a:lnTo>
                  <a:pt x="200243" y="161373"/>
                </a:lnTo>
                <a:lnTo>
                  <a:pt x="220832" y="162681"/>
                </a:lnTo>
                <a:lnTo>
                  <a:pt x="241969" y="163482"/>
                </a:lnTo>
                <a:lnTo>
                  <a:pt x="263588" y="163753"/>
                </a:lnTo>
                <a:lnTo>
                  <a:pt x="285207" y="1634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11745" y="-349934"/>
            <a:ext cx="473341" cy="638733"/>
          </a:xfrm>
          <a:custGeom>
            <a:avLst/>
            <a:gdLst/>
            <a:ahLst/>
            <a:cxnLst/>
            <a:rect l="l" t="t" r="r" b="b"/>
            <a:pathLst>
              <a:path w="473341" h="638733">
                <a:moveTo>
                  <a:pt x="256386" y="638472"/>
                </a:moveTo>
                <a:lnTo>
                  <a:pt x="275649" y="637703"/>
                </a:lnTo>
                <a:lnTo>
                  <a:pt x="294400" y="636446"/>
                </a:lnTo>
                <a:lnTo>
                  <a:pt x="312577" y="634722"/>
                </a:lnTo>
                <a:lnTo>
                  <a:pt x="330115" y="632551"/>
                </a:lnTo>
                <a:lnTo>
                  <a:pt x="346951" y="629954"/>
                </a:lnTo>
                <a:lnTo>
                  <a:pt x="363022" y="626952"/>
                </a:lnTo>
                <a:lnTo>
                  <a:pt x="378262" y="623565"/>
                </a:lnTo>
                <a:lnTo>
                  <a:pt x="381164" y="622806"/>
                </a:lnTo>
                <a:lnTo>
                  <a:pt x="92255" y="622806"/>
                </a:lnTo>
                <a:lnTo>
                  <a:pt x="101739" y="625116"/>
                </a:lnTo>
                <a:lnTo>
                  <a:pt x="117355" y="628334"/>
                </a:lnTo>
                <a:lnTo>
                  <a:pt x="133774" y="631159"/>
                </a:lnTo>
                <a:lnTo>
                  <a:pt x="150930" y="633569"/>
                </a:lnTo>
                <a:lnTo>
                  <a:pt x="168761" y="635544"/>
                </a:lnTo>
                <a:lnTo>
                  <a:pt x="187202" y="637063"/>
                </a:lnTo>
                <a:lnTo>
                  <a:pt x="206190" y="638106"/>
                </a:lnTo>
                <a:lnTo>
                  <a:pt x="225661" y="638652"/>
                </a:lnTo>
                <a:lnTo>
                  <a:pt x="236677" y="638733"/>
                </a:lnTo>
                <a:lnTo>
                  <a:pt x="256386" y="63847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11745" y="-349934"/>
            <a:ext cx="473341" cy="638733"/>
          </a:xfrm>
          <a:custGeom>
            <a:avLst/>
            <a:gdLst/>
            <a:ahLst/>
            <a:cxnLst/>
            <a:rect l="l" t="t" r="r" b="b"/>
            <a:pathLst>
              <a:path w="473341" h="638733">
                <a:moveTo>
                  <a:pt x="256386" y="638472"/>
                </a:moveTo>
                <a:lnTo>
                  <a:pt x="275649" y="637703"/>
                </a:lnTo>
                <a:lnTo>
                  <a:pt x="294400" y="636446"/>
                </a:lnTo>
                <a:lnTo>
                  <a:pt x="312577" y="634722"/>
                </a:lnTo>
                <a:lnTo>
                  <a:pt x="330115" y="632551"/>
                </a:lnTo>
                <a:lnTo>
                  <a:pt x="346951" y="629954"/>
                </a:lnTo>
                <a:lnTo>
                  <a:pt x="363022" y="626952"/>
                </a:lnTo>
                <a:lnTo>
                  <a:pt x="378262" y="623565"/>
                </a:lnTo>
                <a:lnTo>
                  <a:pt x="381164" y="622806"/>
                </a:lnTo>
              </a:path>
              <a:path w="473341" h="638733">
                <a:moveTo>
                  <a:pt x="92255" y="622806"/>
                </a:moveTo>
                <a:lnTo>
                  <a:pt x="101739" y="625116"/>
                </a:lnTo>
                <a:lnTo>
                  <a:pt x="117355" y="628334"/>
                </a:lnTo>
                <a:lnTo>
                  <a:pt x="133774" y="631159"/>
                </a:lnTo>
                <a:lnTo>
                  <a:pt x="150930" y="633569"/>
                </a:lnTo>
                <a:lnTo>
                  <a:pt x="168761" y="635544"/>
                </a:lnTo>
                <a:lnTo>
                  <a:pt x="187202" y="637063"/>
                </a:lnTo>
                <a:lnTo>
                  <a:pt x="206190" y="638106"/>
                </a:lnTo>
                <a:lnTo>
                  <a:pt x="225661" y="638652"/>
                </a:lnTo>
                <a:lnTo>
                  <a:pt x="236677" y="638733"/>
                </a:lnTo>
                <a:lnTo>
                  <a:pt x="256386" y="6384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63016" y="272887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0" y="0"/>
                </a:moveTo>
                <a:lnTo>
                  <a:pt x="97852" y="0"/>
                </a:lnTo>
              </a:path>
              <a:path w="2211717" h="3162477">
                <a:moveTo>
                  <a:pt x="97852" y="3162476"/>
                </a:moveTo>
                <a:lnTo>
                  <a:pt x="2113850" y="31624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574130" y="928259"/>
            <a:ext cx="300062" cy="143319"/>
          </a:xfrm>
          <a:custGeom>
            <a:avLst/>
            <a:gdLst/>
            <a:ahLst/>
            <a:cxnLst/>
            <a:rect l="l" t="t" r="r" b="b"/>
            <a:pathLst>
              <a:path w="300062" h="143319">
                <a:moveTo>
                  <a:pt x="0" y="31140"/>
                </a:moveTo>
                <a:lnTo>
                  <a:pt x="114" y="143319"/>
                </a:lnTo>
                <a:lnTo>
                  <a:pt x="300062" y="103695"/>
                </a:lnTo>
                <a:lnTo>
                  <a:pt x="300062" y="0"/>
                </a:lnTo>
                <a:lnTo>
                  <a:pt x="0" y="3114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574130" y="928259"/>
            <a:ext cx="300062" cy="143319"/>
          </a:xfrm>
          <a:custGeom>
            <a:avLst/>
            <a:gdLst/>
            <a:ahLst/>
            <a:cxnLst/>
            <a:rect l="l" t="t" r="r" b="b"/>
            <a:pathLst>
              <a:path w="300062" h="143319">
                <a:moveTo>
                  <a:pt x="0" y="31140"/>
                </a:moveTo>
                <a:lnTo>
                  <a:pt x="300062" y="0"/>
                </a:lnTo>
                <a:lnTo>
                  <a:pt x="300062" y="103695"/>
                </a:lnTo>
                <a:lnTo>
                  <a:pt x="114" y="143319"/>
                </a:lnTo>
                <a:lnTo>
                  <a:pt x="0" y="3114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709551" y="944533"/>
            <a:ext cx="839558" cy="744359"/>
          </a:xfrm>
          <a:custGeom>
            <a:avLst/>
            <a:gdLst/>
            <a:ahLst/>
            <a:cxnLst/>
            <a:rect l="l" t="t" r="r" b="b"/>
            <a:pathLst>
              <a:path w="839558" h="744359">
                <a:moveTo>
                  <a:pt x="0" y="106248"/>
                </a:moveTo>
                <a:lnTo>
                  <a:pt x="839558" y="744359"/>
                </a:lnTo>
                <a:lnTo>
                  <a:pt x="839558" y="636181"/>
                </a:lnTo>
                <a:lnTo>
                  <a:pt x="7023" y="0"/>
                </a:lnTo>
                <a:lnTo>
                  <a:pt x="0" y="10624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709551" y="944533"/>
            <a:ext cx="839558" cy="744359"/>
          </a:xfrm>
          <a:custGeom>
            <a:avLst/>
            <a:gdLst/>
            <a:ahLst/>
            <a:cxnLst/>
            <a:rect l="l" t="t" r="r" b="b"/>
            <a:pathLst>
              <a:path w="839558" h="744359">
                <a:moveTo>
                  <a:pt x="0" y="106248"/>
                </a:moveTo>
                <a:lnTo>
                  <a:pt x="839558" y="744359"/>
                </a:lnTo>
                <a:lnTo>
                  <a:pt x="839558" y="636181"/>
                </a:lnTo>
                <a:lnTo>
                  <a:pt x="7023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847200" y="929680"/>
            <a:ext cx="844892" cy="729703"/>
          </a:xfrm>
          <a:custGeom>
            <a:avLst/>
            <a:gdLst/>
            <a:ahLst/>
            <a:cxnLst/>
            <a:rect l="l" t="t" r="r" b="b"/>
            <a:pathLst>
              <a:path w="844892" h="729703">
                <a:moveTo>
                  <a:pt x="0" y="101168"/>
                </a:moveTo>
                <a:lnTo>
                  <a:pt x="844892" y="729703"/>
                </a:lnTo>
                <a:lnTo>
                  <a:pt x="844892" y="626643"/>
                </a:lnTo>
                <a:lnTo>
                  <a:pt x="11811" y="0"/>
                </a:lnTo>
                <a:lnTo>
                  <a:pt x="0" y="10116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847200" y="929680"/>
            <a:ext cx="844892" cy="729703"/>
          </a:xfrm>
          <a:custGeom>
            <a:avLst/>
            <a:gdLst/>
            <a:ahLst/>
            <a:cxnLst/>
            <a:rect l="l" t="t" r="r" b="b"/>
            <a:pathLst>
              <a:path w="844892" h="729703">
                <a:moveTo>
                  <a:pt x="0" y="101168"/>
                </a:moveTo>
                <a:lnTo>
                  <a:pt x="844892" y="729703"/>
                </a:lnTo>
                <a:lnTo>
                  <a:pt x="844892" y="626643"/>
                </a:lnTo>
                <a:lnTo>
                  <a:pt x="11811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574131" y="957989"/>
            <a:ext cx="850087" cy="647103"/>
          </a:xfrm>
          <a:custGeom>
            <a:avLst/>
            <a:gdLst/>
            <a:ahLst/>
            <a:cxnLst/>
            <a:rect l="l" t="t" r="r" b="b"/>
            <a:pathLst>
              <a:path w="850087" h="647103">
                <a:moveTo>
                  <a:pt x="0" y="1409"/>
                </a:moveTo>
                <a:lnTo>
                  <a:pt x="832015" y="647103"/>
                </a:lnTo>
                <a:lnTo>
                  <a:pt x="850087" y="644334"/>
                </a:lnTo>
                <a:lnTo>
                  <a:pt x="15176" y="0"/>
                </a:lnTo>
                <a:lnTo>
                  <a:pt x="0" y="140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574131" y="957989"/>
            <a:ext cx="850087" cy="647103"/>
          </a:xfrm>
          <a:custGeom>
            <a:avLst/>
            <a:gdLst/>
            <a:ahLst/>
            <a:cxnLst/>
            <a:rect l="l" t="t" r="r" b="b"/>
            <a:pathLst>
              <a:path w="850087" h="647103">
                <a:moveTo>
                  <a:pt x="0" y="1409"/>
                </a:moveTo>
                <a:lnTo>
                  <a:pt x="832015" y="647103"/>
                </a:lnTo>
                <a:lnTo>
                  <a:pt x="850087" y="644334"/>
                </a:lnTo>
                <a:lnTo>
                  <a:pt x="15176" y="0"/>
                </a:lnTo>
                <a:lnTo>
                  <a:pt x="0" y="14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16576" y="943127"/>
            <a:ext cx="850620" cy="637578"/>
          </a:xfrm>
          <a:custGeom>
            <a:avLst/>
            <a:gdLst/>
            <a:ahLst/>
            <a:cxnLst/>
            <a:rect l="l" t="t" r="r" b="b"/>
            <a:pathLst>
              <a:path w="850620" h="637578">
                <a:moveTo>
                  <a:pt x="850620" y="634822"/>
                </a:moveTo>
                <a:lnTo>
                  <a:pt x="15176" y="0"/>
                </a:lnTo>
                <a:lnTo>
                  <a:pt x="0" y="1409"/>
                </a:lnTo>
                <a:lnTo>
                  <a:pt x="832535" y="637578"/>
                </a:lnTo>
                <a:lnTo>
                  <a:pt x="850620" y="63482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716576" y="943127"/>
            <a:ext cx="850620" cy="637578"/>
          </a:xfrm>
          <a:custGeom>
            <a:avLst/>
            <a:gdLst/>
            <a:ahLst/>
            <a:cxnLst/>
            <a:rect l="l" t="t" r="r" b="b"/>
            <a:pathLst>
              <a:path w="850620" h="637578">
                <a:moveTo>
                  <a:pt x="850620" y="634822"/>
                </a:moveTo>
                <a:lnTo>
                  <a:pt x="15176" y="0"/>
                </a:lnTo>
                <a:lnTo>
                  <a:pt x="0" y="1409"/>
                </a:lnTo>
                <a:lnTo>
                  <a:pt x="832535" y="637578"/>
                </a:lnTo>
                <a:lnTo>
                  <a:pt x="850620" y="63482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59013" y="928264"/>
            <a:ext cx="851154" cy="628065"/>
          </a:xfrm>
          <a:custGeom>
            <a:avLst/>
            <a:gdLst/>
            <a:ahLst/>
            <a:cxnLst/>
            <a:rect l="l" t="t" r="r" b="b"/>
            <a:pathLst>
              <a:path w="851153" h="628065">
                <a:moveTo>
                  <a:pt x="0" y="1409"/>
                </a:moveTo>
                <a:lnTo>
                  <a:pt x="833081" y="628065"/>
                </a:lnTo>
                <a:lnTo>
                  <a:pt x="851154" y="625297"/>
                </a:lnTo>
                <a:lnTo>
                  <a:pt x="15189" y="0"/>
                </a:lnTo>
                <a:lnTo>
                  <a:pt x="0" y="140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59013" y="928264"/>
            <a:ext cx="851154" cy="628065"/>
          </a:xfrm>
          <a:custGeom>
            <a:avLst/>
            <a:gdLst/>
            <a:ahLst/>
            <a:cxnLst/>
            <a:rect l="l" t="t" r="r" b="b"/>
            <a:pathLst>
              <a:path w="851153" h="628065">
                <a:moveTo>
                  <a:pt x="0" y="1409"/>
                </a:moveTo>
                <a:lnTo>
                  <a:pt x="833081" y="628065"/>
                </a:lnTo>
                <a:lnTo>
                  <a:pt x="851154" y="625297"/>
                </a:lnTo>
                <a:lnTo>
                  <a:pt x="15189" y="0"/>
                </a:lnTo>
                <a:lnTo>
                  <a:pt x="0" y="140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406144" y="1553571"/>
            <a:ext cx="304025" cy="163703"/>
          </a:xfrm>
          <a:custGeom>
            <a:avLst/>
            <a:gdLst/>
            <a:ahLst/>
            <a:cxnLst/>
            <a:rect l="l" t="t" r="r" b="b"/>
            <a:pathLst>
              <a:path w="304025" h="163702">
                <a:moveTo>
                  <a:pt x="0" y="51523"/>
                </a:moveTo>
                <a:lnTo>
                  <a:pt x="101" y="163703"/>
                </a:lnTo>
                <a:lnTo>
                  <a:pt x="304025" y="103682"/>
                </a:lnTo>
                <a:lnTo>
                  <a:pt x="304025" y="0"/>
                </a:lnTo>
                <a:lnTo>
                  <a:pt x="0" y="5152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406144" y="1553571"/>
            <a:ext cx="304025" cy="163703"/>
          </a:xfrm>
          <a:custGeom>
            <a:avLst/>
            <a:gdLst/>
            <a:ahLst/>
            <a:cxnLst/>
            <a:rect l="l" t="t" r="r" b="b"/>
            <a:pathLst>
              <a:path w="304025" h="163702">
                <a:moveTo>
                  <a:pt x="0" y="51523"/>
                </a:moveTo>
                <a:lnTo>
                  <a:pt x="304025" y="0"/>
                </a:lnTo>
                <a:lnTo>
                  <a:pt x="304025" y="103682"/>
                </a:lnTo>
                <a:lnTo>
                  <a:pt x="101" y="163703"/>
                </a:lnTo>
                <a:lnTo>
                  <a:pt x="0" y="5152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74130" y="959398"/>
            <a:ext cx="832116" cy="757872"/>
          </a:xfrm>
          <a:custGeom>
            <a:avLst/>
            <a:gdLst/>
            <a:ahLst/>
            <a:cxnLst/>
            <a:rect l="l" t="t" r="r" b="b"/>
            <a:pathLst>
              <a:path w="832116" h="757872">
                <a:moveTo>
                  <a:pt x="0" y="0"/>
                </a:moveTo>
                <a:lnTo>
                  <a:pt x="0" y="107810"/>
                </a:lnTo>
                <a:lnTo>
                  <a:pt x="832116" y="757872"/>
                </a:lnTo>
                <a:lnTo>
                  <a:pt x="832116" y="645693"/>
                </a:lnTo>
                <a:lnTo>
                  <a:pt x="0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74130" y="959398"/>
            <a:ext cx="832116" cy="757872"/>
          </a:xfrm>
          <a:custGeom>
            <a:avLst/>
            <a:gdLst/>
            <a:ahLst/>
            <a:cxnLst/>
            <a:rect l="l" t="t" r="r" b="b"/>
            <a:pathLst>
              <a:path w="832116" h="757872">
                <a:moveTo>
                  <a:pt x="0" y="0"/>
                </a:moveTo>
                <a:lnTo>
                  <a:pt x="0" y="107810"/>
                </a:lnTo>
                <a:lnTo>
                  <a:pt x="832116" y="757872"/>
                </a:lnTo>
                <a:lnTo>
                  <a:pt x="832116" y="645693"/>
                </a:lnTo>
                <a:lnTo>
                  <a:pt x="0" y="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391326" y="1543411"/>
            <a:ext cx="318846" cy="61683"/>
          </a:xfrm>
          <a:custGeom>
            <a:avLst/>
            <a:gdLst/>
            <a:ahLst/>
            <a:cxnLst/>
            <a:rect l="l" t="t" r="r" b="b"/>
            <a:pathLst>
              <a:path w="318846" h="61683">
                <a:moveTo>
                  <a:pt x="14922" y="61683"/>
                </a:moveTo>
                <a:lnTo>
                  <a:pt x="318846" y="10160"/>
                </a:lnTo>
                <a:lnTo>
                  <a:pt x="305269" y="0"/>
                </a:lnTo>
                <a:lnTo>
                  <a:pt x="0" y="50177"/>
                </a:lnTo>
                <a:lnTo>
                  <a:pt x="14922" y="6168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391326" y="1543411"/>
            <a:ext cx="318846" cy="61683"/>
          </a:xfrm>
          <a:custGeom>
            <a:avLst/>
            <a:gdLst/>
            <a:ahLst/>
            <a:cxnLst/>
            <a:rect l="l" t="t" r="r" b="b"/>
            <a:pathLst>
              <a:path w="318846" h="61683">
                <a:moveTo>
                  <a:pt x="14922" y="61683"/>
                </a:moveTo>
                <a:lnTo>
                  <a:pt x="318846" y="10160"/>
                </a:lnTo>
                <a:lnTo>
                  <a:pt x="305269" y="0"/>
                </a:lnTo>
                <a:lnTo>
                  <a:pt x="0" y="50177"/>
                </a:lnTo>
                <a:lnTo>
                  <a:pt x="14922" y="6168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27878" y="1420376"/>
            <a:ext cx="318668" cy="57810"/>
          </a:xfrm>
          <a:custGeom>
            <a:avLst/>
            <a:gdLst/>
            <a:ahLst/>
            <a:cxnLst/>
            <a:rect l="l" t="t" r="r" b="b"/>
            <a:pathLst>
              <a:path w="318668" h="57810">
                <a:moveTo>
                  <a:pt x="14998" y="57810"/>
                </a:moveTo>
                <a:lnTo>
                  <a:pt x="318668" y="10299"/>
                </a:lnTo>
                <a:lnTo>
                  <a:pt x="304241" y="0"/>
                </a:lnTo>
                <a:lnTo>
                  <a:pt x="0" y="46380"/>
                </a:lnTo>
                <a:lnTo>
                  <a:pt x="14998" y="5781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227878" y="1420376"/>
            <a:ext cx="318668" cy="57810"/>
          </a:xfrm>
          <a:custGeom>
            <a:avLst/>
            <a:gdLst/>
            <a:ahLst/>
            <a:cxnLst/>
            <a:rect l="l" t="t" r="r" b="b"/>
            <a:pathLst>
              <a:path w="318668" h="57810">
                <a:moveTo>
                  <a:pt x="14998" y="57810"/>
                </a:moveTo>
                <a:lnTo>
                  <a:pt x="318668" y="10299"/>
                </a:lnTo>
                <a:lnTo>
                  <a:pt x="304241" y="0"/>
                </a:lnTo>
                <a:lnTo>
                  <a:pt x="0" y="46380"/>
                </a:lnTo>
                <a:lnTo>
                  <a:pt x="14998" y="5781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064451" y="1297349"/>
            <a:ext cx="318477" cy="53936"/>
          </a:xfrm>
          <a:custGeom>
            <a:avLst/>
            <a:gdLst/>
            <a:ahLst/>
            <a:cxnLst/>
            <a:rect l="l" t="t" r="r" b="b"/>
            <a:pathLst>
              <a:path w="318477" h="53936">
                <a:moveTo>
                  <a:pt x="15062" y="53936"/>
                </a:moveTo>
                <a:lnTo>
                  <a:pt x="318477" y="10439"/>
                </a:lnTo>
                <a:lnTo>
                  <a:pt x="303187" y="0"/>
                </a:lnTo>
                <a:lnTo>
                  <a:pt x="0" y="42570"/>
                </a:lnTo>
                <a:lnTo>
                  <a:pt x="15062" y="5393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064451" y="1297349"/>
            <a:ext cx="318477" cy="53936"/>
          </a:xfrm>
          <a:custGeom>
            <a:avLst/>
            <a:gdLst/>
            <a:ahLst/>
            <a:cxnLst/>
            <a:rect l="l" t="t" r="r" b="b"/>
            <a:pathLst>
              <a:path w="318477" h="53936">
                <a:moveTo>
                  <a:pt x="15062" y="53936"/>
                </a:moveTo>
                <a:lnTo>
                  <a:pt x="318477" y="10439"/>
                </a:lnTo>
                <a:lnTo>
                  <a:pt x="303187" y="0"/>
                </a:lnTo>
                <a:lnTo>
                  <a:pt x="0" y="42570"/>
                </a:lnTo>
                <a:lnTo>
                  <a:pt x="15062" y="539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901003" y="1174323"/>
            <a:ext cx="318312" cy="50063"/>
          </a:xfrm>
          <a:custGeom>
            <a:avLst/>
            <a:gdLst/>
            <a:ahLst/>
            <a:cxnLst/>
            <a:rect l="l" t="t" r="r" b="b"/>
            <a:pathLst>
              <a:path w="318312" h="50063">
                <a:moveTo>
                  <a:pt x="15138" y="50063"/>
                </a:moveTo>
                <a:lnTo>
                  <a:pt x="318312" y="10591"/>
                </a:lnTo>
                <a:lnTo>
                  <a:pt x="302145" y="0"/>
                </a:lnTo>
                <a:lnTo>
                  <a:pt x="0" y="38747"/>
                </a:lnTo>
                <a:lnTo>
                  <a:pt x="15138" y="5006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01003" y="1174323"/>
            <a:ext cx="318312" cy="50063"/>
          </a:xfrm>
          <a:custGeom>
            <a:avLst/>
            <a:gdLst/>
            <a:ahLst/>
            <a:cxnLst/>
            <a:rect l="l" t="t" r="r" b="b"/>
            <a:pathLst>
              <a:path w="318312" h="50063">
                <a:moveTo>
                  <a:pt x="15138" y="50063"/>
                </a:moveTo>
                <a:lnTo>
                  <a:pt x="318312" y="10591"/>
                </a:lnTo>
                <a:lnTo>
                  <a:pt x="302145" y="0"/>
                </a:lnTo>
                <a:lnTo>
                  <a:pt x="0" y="38747"/>
                </a:lnTo>
                <a:lnTo>
                  <a:pt x="15138" y="50063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737569" y="1051289"/>
            <a:ext cx="318122" cy="46189"/>
          </a:xfrm>
          <a:custGeom>
            <a:avLst/>
            <a:gdLst/>
            <a:ahLst/>
            <a:cxnLst/>
            <a:rect l="l" t="t" r="r" b="b"/>
            <a:pathLst>
              <a:path w="318122" h="46189">
                <a:moveTo>
                  <a:pt x="15201" y="46189"/>
                </a:moveTo>
                <a:lnTo>
                  <a:pt x="318122" y="10731"/>
                </a:lnTo>
                <a:lnTo>
                  <a:pt x="301104" y="0"/>
                </a:lnTo>
                <a:lnTo>
                  <a:pt x="0" y="34950"/>
                </a:lnTo>
                <a:lnTo>
                  <a:pt x="15201" y="4618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737569" y="1051289"/>
            <a:ext cx="318122" cy="46189"/>
          </a:xfrm>
          <a:custGeom>
            <a:avLst/>
            <a:gdLst/>
            <a:ahLst/>
            <a:cxnLst/>
            <a:rect l="l" t="t" r="r" b="b"/>
            <a:pathLst>
              <a:path w="318122" h="46189">
                <a:moveTo>
                  <a:pt x="15201" y="46189"/>
                </a:moveTo>
                <a:lnTo>
                  <a:pt x="318122" y="10731"/>
                </a:lnTo>
                <a:lnTo>
                  <a:pt x="301104" y="0"/>
                </a:lnTo>
                <a:lnTo>
                  <a:pt x="0" y="34950"/>
                </a:lnTo>
                <a:lnTo>
                  <a:pt x="15201" y="4618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74125" y="928262"/>
            <a:ext cx="317944" cy="42316"/>
          </a:xfrm>
          <a:custGeom>
            <a:avLst/>
            <a:gdLst/>
            <a:ahLst/>
            <a:cxnLst/>
            <a:rect l="l" t="t" r="r" b="b"/>
            <a:pathLst>
              <a:path w="317944" h="42316">
                <a:moveTo>
                  <a:pt x="15278" y="42316"/>
                </a:moveTo>
                <a:lnTo>
                  <a:pt x="317944" y="10871"/>
                </a:lnTo>
                <a:lnTo>
                  <a:pt x="300075" y="0"/>
                </a:lnTo>
                <a:lnTo>
                  <a:pt x="0" y="31140"/>
                </a:lnTo>
                <a:lnTo>
                  <a:pt x="15278" y="4231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574125" y="928262"/>
            <a:ext cx="317944" cy="42316"/>
          </a:xfrm>
          <a:custGeom>
            <a:avLst/>
            <a:gdLst/>
            <a:ahLst/>
            <a:cxnLst/>
            <a:rect l="l" t="t" r="r" b="b"/>
            <a:pathLst>
              <a:path w="317944" h="42316">
                <a:moveTo>
                  <a:pt x="15278" y="42316"/>
                </a:moveTo>
                <a:lnTo>
                  <a:pt x="317944" y="10871"/>
                </a:lnTo>
                <a:lnTo>
                  <a:pt x="300075" y="0"/>
                </a:lnTo>
                <a:lnTo>
                  <a:pt x="0" y="31140"/>
                </a:lnTo>
                <a:lnTo>
                  <a:pt x="15278" y="4231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31359" y="955832"/>
            <a:ext cx="0" cy="107823"/>
          </a:xfrm>
          <a:custGeom>
            <a:avLst/>
            <a:gdLst/>
            <a:ahLst/>
            <a:cxnLst/>
            <a:rect l="l" t="t" r="r" b="b"/>
            <a:pathLst>
              <a:path h="107822">
                <a:moveTo>
                  <a:pt x="0" y="0"/>
                </a:moveTo>
                <a:lnTo>
                  <a:pt x="0" y="107823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31359" y="955832"/>
            <a:ext cx="0" cy="107823"/>
          </a:xfrm>
          <a:custGeom>
            <a:avLst/>
            <a:gdLst/>
            <a:ahLst/>
            <a:cxnLst/>
            <a:rect l="l" t="t" r="r" b="b"/>
            <a:pathLst>
              <a:path h="107822">
                <a:moveTo>
                  <a:pt x="0" y="0"/>
                </a:moveTo>
                <a:lnTo>
                  <a:pt x="0" y="1078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74198" y="943124"/>
            <a:ext cx="0" cy="103187"/>
          </a:xfrm>
          <a:custGeom>
            <a:avLst/>
            <a:gdLst/>
            <a:ahLst/>
            <a:cxnLst/>
            <a:rect l="l" t="t" r="r" b="b"/>
            <a:pathLst>
              <a:path h="103187">
                <a:moveTo>
                  <a:pt x="0" y="0"/>
                </a:moveTo>
                <a:lnTo>
                  <a:pt x="0" y="103187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874198" y="943124"/>
            <a:ext cx="0" cy="103187"/>
          </a:xfrm>
          <a:custGeom>
            <a:avLst/>
            <a:gdLst/>
            <a:ahLst/>
            <a:cxnLst/>
            <a:rect l="l" t="t" r="r" b="b"/>
            <a:pathLst>
              <a:path h="103187">
                <a:moveTo>
                  <a:pt x="0" y="0"/>
                </a:moveTo>
                <a:lnTo>
                  <a:pt x="0" y="103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894293" y="1082138"/>
            <a:ext cx="0" cy="102057"/>
          </a:xfrm>
          <a:custGeom>
            <a:avLst/>
            <a:gdLst/>
            <a:ahLst/>
            <a:cxnLst/>
            <a:rect l="l" t="t" r="r" b="b"/>
            <a:pathLst>
              <a:path h="102057">
                <a:moveTo>
                  <a:pt x="0" y="0"/>
                </a:moveTo>
                <a:lnTo>
                  <a:pt x="0" y="102057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94293" y="1082138"/>
            <a:ext cx="0" cy="102057"/>
          </a:xfrm>
          <a:custGeom>
            <a:avLst/>
            <a:gdLst/>
            <a:ahLst/>
            <a:cxnLst/>
            <a:rect l="l" t="t" r="r" b="b"/>
            <a:pathLst>
              <a:path h="102057">
                <a:moveTo>
                  <a:pt x="0" y="0"/>
                </a:moveTo>
                <a:lnTo>
                  <a:pt x="0" y="1020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037133" y="1063655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037133" y="1063655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058347" y="1205693"/>
            <a:ext cx="0" cy="102946"/>
          </a:xfrm>
          <a:custGeom>
            <a:avLst/>
            <a:gdLst/>
            <a:ahLst/>
            <a:cxnLst/>
            <a:rect l="l" t="t" r="r" b="b"/>
            <a:pathLst>
              <a:path h="102946">
                <a:moveTo>
                  <a:pt x="0" y="0"/>
                </a:moveTo>
                <a:lnTo>
                  <a:pt x="0" y="102946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058347" y="1205693"/>
            <a:ext cx="0" cy="102946"/>
          </a:xfrm>
          <a:custGeom>
            <a:avLst/>
            <a:gdLst/>
            <a:ahLst/>
            <a:cxnLst/>
            <a:rect l="l" t="t" r="r" b="b"/>
            <a:pathLst>
              <a:path h="102946">
                <a:moveTo>
                  <a:pt x="0" y="0"/>
                </a:moveTo>
                <a:lnTo>
                  <a:pt x="0" y="1029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201188" y="1188105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201188" y="1188105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221246" y="1332586"/>
            <a:ext cx="0" cy="107823"/>
          </a:xfrm>
          <a:custGeom>
            <a:avLst/>
            <a:gdLst/>
            <a:ahLst/>
            <a:cxnLst/>
            <a:rect l="l" t="t" r="r" b="b"/>
            <a:pathLst>
              <a:path h="107822">
                <a:moveTo>
                  <a:pt x="0" y="0"/>
                </a:moveTo>
                <a:lnTo>
                  <a:pt x="0" y="107823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221246" y="1332586"/>
            <a:ext cx="0" cy="107823"/>
          </a:xfrm>
          <a:custGeom>
            <a:avLst/>
            <a:gdLst/>
            <a:ahLst/>
            <a:cxnLst/>
            <a:rect l="l" t="t" r="r" b="b"/>
            <a:pathLst>
              <a:path h="107822">
                <a:moveTo>
                  <a:pt x="0" y="0"/>
                </a:moveTo>
                <a:lnTo>
                  <a:pt x="0" y="1078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364087" y="1310900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364087" y="1310900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384139" y="1458635"/>
            <a:ext cx="0" cy="104127"/>
          </a:xfrm>
          <a:custGeom>
            <a:avLst/>
            <a:gdLst/>
            <a:ahLst/>
            <a:cxnLst/>
            <a:rect l="l" t="t" r="r" b="b"/>
            <a:pathLst>
              <a:path h="104127">
                <a:moveTo>
                  <a:pt x="0" y="0"/>
                </a:moveTo>
                <a:lnTo>
                  <a:pt x="0" y="104127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384139" y="1458635"/>
            <a:ext cx="0" cy="104127"/>
          </a:xfrm>
          <a:custGeom>
            <a:avLst/>
            <a:gdLst/>
            <a:ahLst/>
            <a:cxnLst/>
            <a:rect l="l" t="t" r="r" b="b"/>
            <a:pathLst>
              <a:path h="104127">
                <a:moveTo>
                  <a:pt x="0" y="0"/>
                </a:moveTo>
                <a:lnTo>
                  <a:pt x="0" y="1041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26978" y="1434687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26978" y="1434687"/>
            <a:ext cx="0" cy="103174"/>
          </a:xfrm>
          <a:custGeom>
            <a:avLst/>
            <a:gdLst/>
            <a:ahLst/>
            <a:cxnLst/>
            <a:rect l="l" t="t" r="r" b="b"/>
            <a:pathLst>
              <a:path h="103174">
                <a:moveTo>
                  <a:pt x="0" y="0"/>
                </a:moveTo>
                <a:lnTo>
                  <a:pt x="0" y="1031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28375" y="1641108"/>
            <a:ext cx="610069" cy="270535"/>
          </a:xfrm>
          <a:custGeom>
            <a:avLst/>
            <a:gdLst/>
            <a:ahLst/>
            <a:cxnLst/>
            <a:rect l="l" t="t" r="r" b="b"/>
            <a:pathLst>
              <a:path w="610069" h="270535">
                <a:moveTo>
                  <a:pt x="330058" y="270162"/>
                </a:moveTo>
                <a:lnTo>
                  <a:pt x="354519" y="269062"/>
                </a:lnTo>
                <a:lnTo>
                  <a:pt x="378344" y="267264"/>
                </a:lnTo>
                <a:lnTo>
                  <a:pt x="401455" y="264798"/>
                </a:lnTo>
                <a:lnTo>
                  <a:pt x="423773" y="261692"/>
                </a:lnTo>
                <a:lnTo>
                  <a:pt x="445220" y="257974"/>
                </a:lnTo>
                <a:lnTo>
                  <a:pt x="465718" y="253675"/>
                </a:lnTo>
                <a:lnTo>
                  <a:pt x="485188" y="248823"/>
                </a:lnTo>
                <a:lnTo>
                  <a:pt x="503551" y="243447"/>
                </a:lnTo>
                <a:lnTo>
                  <a:pt x="536645" y="231238"/>
                </a:lnTo>
                <a:lnTo>
                  <a:pt x="548491" y="225730"/>
                </a:lnTo>
                <a:lnTo>
                  <a:pt x="548491" y="0"/>
                </a:lnTo>
                <a:lnTo>
                  <a:pt x="0" y="0"/>
                </a:lnTo>
                <a:lnTo>
                  <a:pt x="0" y="158000"/>
                </a:lnTo>
                <a:lnTo>
                  <a:pt x="3992" y="176255"/>
                </a:lnTo>
                <a:lnTo>
                  <a:pt x="15551" y="193571"/>
                </a:lnTo>
                <a:lnTo>
                  <a:pt x="34048" y="209718"/>
                </a:lnTo>
                <a:lnTo>
                  <a:pt x="58856" y="224463"/>
                </a:lnTo>
                <a:lnTo>
                  <a:pt x="89346" y="237575"/>
                </a:lnTo>
                <a:lnTo>
                  <a:pt x="124889" y="248823"/>
                </a:lnTo>
                <a:lnTo>
                  <a:pt x="144360" y="253675"/>
                </a:lnTo>
                <a:lnTo>
                  <a:pt x="164859" y="257974"/>
                </a:lnTo>
                <a:lnTo>
                  <a:pt x="186307" y="261692"/>
                </a:lnTo>
                <a:lnTo>
                  <a:pt x="208626" y="264798"/>
                </a:lnTo>
                <a:lnTo>
                  <a:pt x="231737" y="267264"/>
                </a:lnTo>
                <a:lnTo>
                  <a:pt x="255563" y="269062"/>
                </a:lnTo>
                <a:lnTo>
                  <a:pt x="280023" y="270162"/>
                </a:lnTo>
                <a:lnTo>
                  <a:pt x="305041" y="270535"/>
                </a:lnTo>
                <a:lnTo>
                  <a:pt x="330058" y="270162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528375" y="1641108"/>
            <a:ext cx="610069" cy="270535"/>
          </a:xfrm>
          <a:custGeom>
            <a:avLst/>
            <a:gdLst/>
            <a:ahLst/>
            <a:cxnLst/>
            <a:rect l="l" t="t" r="r" b="b"/>
            <a:pathLst>
              <a:path w="610069" h="270535">
                <a:moveTo>
                  <a:pt x="330058" y="270162"/>
                </a:moveTo>
                <a:lnTo>
                  <a:pt x="354519" y="269062"/>
                </a:lnTo>
                <a:lnTo>
                  <a:pt x="378344" y="267264"/>
                </a:lnTo>
                <a:lnTo>
                  <a:pt x="401455" y="264798"/>
                </a:lnTo>
                <a:lnTo>
                  <a:pt x="423773" y="261692"/>
                </a:lnTo>
                <a:lnTo>
                  <a:pt x="445220" y="257974"/>
                </a:lnTo>
                <a:lnTo>
                  <a:pt x="465718" y="253675"/>
                </a:lnTo>
                <a:lnTo>
                  <a:pt x="485188" y="248823"/>
                </a:lnTo>
                <a:lnTo>
                  <a:pt x="503551" y="243447"/>
                </a:lnTo>
                <a:lnTo>
                  <a:pt x="520730" y="237575"/>
                </a:lnTo>
                <a:lnTo>
                  <a:pt x="536645" y="231238"/>
                </a:lnTo>
                <a:lnTo>
                  <a:pt x="548491" y="225730"/>
                </a:lnTo>
              </a:path>
              <a:path w="610069" h="270535">
                <a:moveTo>
                  <a:pt x="548491" y="0"/>
                </a:moveTo>
                <a:lnTo>
                  <a:pt x="0" y="0"/>
                </a:lnTo>
                <a:lnTo>
                  <a:pt x="0" y="158000"/>
                </a:lnTo>
                <a:lnTo>
                  <a:pt x="3992" y="176255"/>
                </a:lnTo>
                <a:lnTo>
                  <a:pt x="15551" y="193571"/>
                </a:lnTo>
                <a:lnTo>
                  <a:pt x="34048" y="209718"/>
                </a:lnTo>
                <a:lnTo>
                  <a:pt x="58856" y="224463"/>
                </a:lnTo>
                <a:lnTo>
                  <a:pt x="89346" y="237575"/>
                </a:lnTo>
                <a:lnTo>
                  <a:pt x="124889" y="248823"/>
                </a:lnTo>
                <a:lnTo>
                  <a:pt x="144360" y="253675"/>
                </a:lnTo>
                <a:lnTo>
                  <a:pt x="164859" y="257974"/>
                </a:lnTo>
                <a:lnTo>
                  <a:pt x="186307" y="261692"/>
                </a:lnTo>
                <a:lnTo>
                  <a:pt x="208626" y="264798"/>
                </a:lnTo>
                <a:lnTo>
                  <a:pt x="231737" y="267264"/>
                </a:lnTo>
                <a:lnTo>
                  <a:pt x="255563" y="269062"/>
                </a:lnTo>
                <a:lnTo>
                  <a:pt x="280023" y="270162"/>
                </a:lnTo>
                <a:lnTo>
                  <a:pt x="305041" y="270535"/>
                </a:lnTo>
                <a:lnTo>
                  <a:pt x="330058" y="2701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528375" y="1028250"/>
            <a:ext cx="610069" cy="725385"/>
          </a:xfrm>
          <a:custGeom>
            <a:avLst/>
            <a:gdLst/>
            <a:ahLst/>
            <a:cxnLst/>
            <a:rect l="l" t="t" r="r" b="b"/>
            <a:pathLst>
              <a:path w="610069" h="725385">
                <a:moveTo>
                  <a:pt x="330058" y="725012"/>
                </a:moveTo>
                <a:lnTo>
                  <a:pt x="354518" y="723913"/>
                </a:lnTo>
                <a:lnTo>
                  <a:pt x="401453" y="719649"/>
                </a:lnTo>
                <a:lnTo>
                  <a:pt x="445218" y="712825"/>
                </a:lnTo>
                <a:lnTo>
                  <a:pt x="485184" y="703674"/>
                </a:lnTo>
                <a:lnTo>
                  <a:pt x="520725" y="692427"/>
                </a:lnTo>
                <a:lnTo>
                  <a:pt x="548491" y="680581"/>
                </a:lnTo>
                <a:lnTo>
                  <a:pt x="548491" y="0"/>
                </a:lnTo>
                <a:lnTo>
                  <a:pt x="0" y="0"/>
                </a:lnTo>
                <a:lnTo>
                  <a:pt x="0" y="612863"/>
                </a:lnTo>
                <a:lnTo>
                  <a:pt x="8869" y="639903"/>
                </a:lnTo>
                <a:lnTo>
                  <a:pt x="34054" y="664572"/>
                </a:lnTo>
                <a:lnTo>
                  <a:pt x="58861" y="679316"/>
                </a:lnTo>
                <a:lnTo>
                  <a:pt x="89350" y="692427"/>
                </a:lnTo>
                <a:lnTo>
                  <a:pt x="124893" y="703674"/>
                </a:lnTo>
                <a:lnTo>
                  <a:pt x="164861" y="712825"/>
                </a:lnTo>
                <a:lnTo>
                  <a:pt x="208627" y="719649"/>
                </a:lnTo>
                <a:lnTo>
                  <a:pt x="255563" y="723913"/>
                </a:lnTo>
                <a:lnTo>
                  <a:pt x="280023" y="725012"/>
                </a:lnTo>
                <a:lnTo>
                  <a:pt x="305041" y="725385"/>
                </a:lnTo>
                <a:lnTo>
                  <a:pt x="330058" y="725012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528375" y="1028250"/>
            <a:ext cx="610069" cy="725385"/>
          </a:xfrm>
          <a:custGeom>
            <a:avLst/>
            <a:gdLst/>
            <a:ahLst/>
            <a:cxnLst/>
            <a:rect l="l" t="t" r="r" b="b"/>
            <a:pathLst>
              <a:path w="610069" h="725385">
                <a:moveTo>
                  <a:pt x="330058" y="725012"/>
                </a:moveTo>
                <a:lnTo>
                  <a:pt x="354518" y="723913"/>
                </a:lnTo>
                <a:lnTo>
                  <a:pt x="378343" y="722115"/>
                </a:lnTo>
                <a:lnTo>
                  <a:pt x="401453" y="719649"/>
                </a:lnTo>
                <a:lnTo>
                  <a:pt x="423771" y="716542"/>
                </a:lnTo>
                <a:lnTo>
                  <a:pt x="445218" y="712825"/>
                </a:lnTo>
                <a:lnTo>
                  <a:pt x="465715" y="708526"/>
                </a:lnTo>
                <a:lnTo>
                  <a:pt x="485184" y="703674"/>
                </a:lnTo>
                <a:lnTo>
                  <a:pt x="503547" y="698298"/>
                </a:lnTo>
                <a:lnTo>
                  <a:pt x="520725" y="692427"/>
                </a:lnTo>
                <a:lnTo>
                  <a:pt x="536639" y="686090"/>
                </a:lnTo>
                <a:lnTo>
                  <a:pt x="548491" y="680581"/>
                </a:lnTo>
              </a:path>
              <a:path w="610069" h="725385">
                <a:moveTo>
                  <a:pt x="548491" y="0"/>
                </a:moveTo>
                <a:lnTo>
                  <a:pt x="0" y="0"/>
                </a:lnTo>
                <a:lnTo>
                  <a:pt x="0" y="612863"/>
                </a:lnTo>
                <a:lnTo>
                  <a:pt x="8869" y="639903"/>
                </a:lnTo>
                <a:lnTo>
                  <a:pt x="34054" y="664572"/>
                </a:lnTo>
                <a:lnTo>
                  <a:pt x="58861" y="679316"/>
                </a:lnTo>
                <a:lnTo>
                  <a:pt x="89350" y="692427"/>
                </a:lnTo>
                <a:lnTo>
                  <a:pt x="124893" y="703674"/>
                </a:lnTo>
                <a:lnTo>
                  <a:pt x="164861" y="712825"/>
                </a:lnTo>
                <a:lnTo>
                  <a:pt x="208627" y="719649"/>
                </a:lnTo>
                <a:lnTo>
                  <a:pt x="255563" y="723913"/>
                </a:lnTo>
                <a:lnTo>
                  <a:pt x="280023" y="725012"/>
                </a:lnTo>
                <a:lnTo>
                  <a:pt x="305041" y="725385"/>
                </a:lnTo>
                <a:lnTo>
                  <a:pt x="330058" y="7250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506300" y="916652"/>
            <a:ext cx="654227" cy="246926"/>
          </a:xfrm>
          <a:custGeom>
            <a:avLst/>
            <a:gdLst/>
            <a:ahLst/>
            <a:cxnLst/>
            <a:rect l="l" t="t" r="r" b="b"/>
            <a:pathLst>
              <a:path w="654227" h="246926">
                <a:moveTo>
                  <a:pt x="353941" y="246589"/>
                </a:moveTo>
                <a:lnTo>
                  <a:pt x="380172" y="245596"/>
                </a:lnTo>
                <a:lnTo>
                  <a:pt x="405722" y="243973"/>
                </a:lnTo>
                <a:lnTo>
                  <a:pt x="430506" y="241746"/>
                </a:lnTo>
                <a:lnTo>
                  <a:pt x="454440" y="238941"/>
                </a:lnTo>
                <a:lnTo>
                  <a:pt x="477440" y="235584"/>
                </a:lnTo>
                <a:lnTo>
                  <a:pt x="499422" y="231702"/>
                </a:lnTo>
                <a:lnTo>
                  <a:pt x="520302" y="227321"/>
                </a:lnTo>
                <a:lnTo>
                  <a:pt x="539995" y="222466"/>
                </a:lnTo>
                <a:lnTo>
                  <a:pt x="558417" y="217165"/>
                </a:lnTo>
                <a:lnTo>
                  <a:pt x="570566" y="213091"/>
                </a:lnTo>
                <a:lnTo>
                  <a:pt x="570566" y="0"/>
                </a:lnTo>
                <a:lnTo>
                  <a:pt x="0" y="0"/>
                </a:lnTo>
                <a:lnTo>
                  <a:pt x="0" y="145313"/>
                </a:lnTo>
                <a:lnTo>
                  <a:pt x="9506" y="169732"/>
                </a:lnTo>
                <a:lnTo>
                  <a:pt x="25704" y="184866"/>
                </a:lnTo>
                <a:lnTo>
                  <a:pt x="49006" y="198839"/>
                </a:lnTo>
                <a:lnTo>
                  <a:pt x="78738" y="211442"/>
                </a:lnTo>
                <a:lnTo>
                  <a:pt x="114227" y="222466"/>
                </a:lnTo>
                <a:lnTo>
                  <a:pt x="133920" y="227321"/>
                </a:lnTo>
                <a:lnTo>
                  <a:pt x="154799" y="231702"/>
                </a:lnTo>
                <a:lnTo>
                  <a:pt x="176781" y="235584"/>
                </a:lnTo>
                <a:lnTo>
                  <a:pt x="199782" y="238941"/>
                </a:lnTo>
                <a:lnTo>
                  <a:pt x="223716" y="241746"/>
                </a:lnTo>
                <a:lnTo>
                  <a:pt x="248501" y="243973"/>
                </a:lnTo>
                <a:lnTo>
                  <a:pt x="274051" y="245596"/>
                </a:lnTo>
                <a:lnTo>
                  <a:pt x="300284" y="246589"/>
                </a:lnTo>
                <a:lnTo>
                  <a:pt x="327113" y="246926"/>
                </a:lnTo>
                <a:lnTo>
                  <a:pt x="353941" y="246589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506300" y="916652"/>
            <a:ext cx="654227" cy="246926"/>
          </a:xfrm>
          <a:custGeom>
            <a:avLst/>
            <a:gdLst/>
            <a:ahLst/>
            <a:cxnLst/>
            <a:rect l="l" t="t" r="r" b="b"/>
            <a:pathLst>
              <a:path w="654227" h="246926">
                <a:moveTo>
                  <a:pt x="353941" y="246589"/>
                </a:moveTo>
                <a:lnTo>
                  <a:pt x="380172" y="245596"/>
                </a:lnTo>
                <a:lnTo>
                  <a:pt x="405722" y="243973"/>
                </a:lnTo>
                <a:lnTo>
                  <a:pt x="430506" y="241746"/>
                </a:lnTo>
                <a:lnTo>
                  <a:pt x="454440" y="238941"/>
                </a:lnTo>
                <a:lnTo>
                  <a:pt x="477440" y="235584"/>
                </a:lnTo>
                <a:lnTo>
                  <a:pt x="499422" y="231702"/>
                </a:lnTo>
                <a:lnTo>
                  <a:pt x="520302" y="227321"/>
                </a:lnTo>
                <a:lnTo>
                  <a:pt x="539995" y="222466"/>
                </a:lnTo>
                <a:lnTo>
                  <a:pt x="558417" y="217165"/>
                </a:lnTo>
                <a:lnTo>
                  <a:pt x="570566" y="213091"/>
                </a:lnTo>
              </a:path>
              <a:path w="654227" h="246926">
                <a:moveTo>
                  <a:pt x="570566" y="0"/>
                </a:moveTo>
                <a:lnTo>
                  <a:pt x="0" y="0"/>
                </a:lnTo>
                <a:lnTo>
                  <a:pt x="0" y="145313"/>
                </a:lnTo>
                <a:lnTo>
                  <a:pt x="9506" y="169732"/>
                </a:lnTo>
                <a:lnTo>
                  <a:pt x="25704" y="184866"/>
                </a:lnTo>
                <a:lnTo>
                  <a:pt x="49006" y="198839"/>
                </a:lnTo>
                <a:lnTo>
                  <a:pt x="78738" y="211442"/>
                </a:lnTo>
                <a:lnTo>
                  <a:pt x="114227" y="222466"/>
                </a:lnTo>
                <a:lnTo>
                  <a:pt x="133920" y="227321"/>
                </a:lnTo>
                <a:lnTo>
                  <a:pt x="154799" y="231702"/>
                </a:lnTo>
                <a:lnTo>
                  <a:pt x="176781" y="235584"/>
                </a:lnTo>
                <a:lnTo>
                  <a:pt x="199782" y="238941"/>
                </a:lnTo>
                <a:lnTo>
                  <a:pt x="223716" y="241746"/>
                </a:lnTo>
                <a:lnTo>
                  <a:pt x="248501" y="243973"/>
                </a:lnTo>
                <a:lnTo>
                  <a:pt x="274051" y="245596"/>
                </a:lnTo>
                <a:lnTo>
                  <a:pt x="300284" y="246589"/>
                </a:lnTo>
                <a:lnTo>
                  <a:pt x="327113" y="246926"/>
                </a:lnTo>
                <a:lnTo>
                  <a:pt x="353941" y="2465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506300" y="815041"/>
            <a:ext cx="654227" cy="203225"/>
          </a:xfrm>
          <a:custGeom>
            <a:avLst/>
            <a:gdLst/>
            <a:ahLst/>
            <a:cxnLst/>
            <a:rect l="l" t="t" r="r" b="b"/>
            <a:pathLst>
              <a:path w="654227" h="203225">
                <a:moveTo>
                  <a:pt x="353941" y="202888"/>
                </a:moveTo>
                <a:lnTo>
                  <a:pt x="380172" y="201895"/>
                </a:lnTo>
                <a:lnTo>
                  <a:pt x="405722" y="200271"/>
                </a:lnTo>
                <a:lnTo>
                  <a:pt x="430506" y="198044"/>
                </a:lnTo>
                <a:lnTo>
                  <a:pt x="454440" y="195238"/>
                </a:lnTo>
                <a:lnTo>
                  <a:pt x="477440" y="191881"/>
                </a:lnTo>
                <a:lnTo>
                  <a:pt x="499422" y="187998"/>
                </a:lnTo>
                <a:lnTo>
                  <a:pt x="520302" y="183617"/>
                </a:lnTo>
                <a:lnTo>
                  <a:pt x="539995" y="178761"/>
                </a:lnTo>
                <a:lnTo>
                  <a:pt x="558417" y="173459"/>
                </a:lnTo>
                <a:lnTo>
                  <a:pt x="570566" y="169386"/>
                </a:lnTo>
                <a:lnTo>
                  <a:pt x="570566" y="33839"/>
                </a:lnTo>
                <a:lnTo>
                  <a:pt x="539995" y="24463"/>
                </a:lnTo>
                <a:lnTo>
                  <a:pt x="520302" y="19608"/>
                </a:lnTo>
                <a:lnTo>
                  <a:pt x="499422" y="15226"/>
                </a:lnTo>
                <a:lnTo>
                  <a:pt x="477440" y="11343"/>
                </a:lnTo>
                <a:lnTo>
                  <a:pt x="454440" y="7986"/>
                </a:lnTo>
                <a:lnTo>
                  <a:pt x="430506" y="5181"/>
                </a:lnTo>
                <a:lnTo>
                  <a:pt x="405722" y="2953"/>
                </a:lnTo>
                <a:lnTo>
                  <a:pt x="380172" y="1330"/>
                </a:lnTo>
                <a:lnTo>
                  <a:pt x="353941" y="336"/>
                </a:lnTo>
                <a:lnTo>
                  <a:pt x="327113" y="0"/>
                </a:lnTo>
                <a:lnTo>
                  <a:pt x="300284" y="336"/>
                </a:lnTo>
                <a:lnTo>
                  <a:pt x="274051" y="1330"/>
                </a:lnTo>
                <a:lnTo>
                  <a:pt x="248501" y="2953"/>
                </a:lnTo>
                <a:lnTo>
                  <a:pt x="223716" y="5181"/>
                </a:lnTo>
                <a:lnTo>
                  <a:pt x="199782" y="7986"/>
                </a:lnTo>
                <a:lnTo>
                  <a:pt x="176781" y="11343"/>
                </a:lnTo>
                <a:lnTo>
                  <a:pt x="154799" y="15226"/>
                </a:lnTo>
                <a:lnTo>
                  <a:pt x="133920" y="19608"/>
                </a:lnTo>
                <a:lnTo>
                  <a:pt x="114227" y="24463"/>
                </a:lnTo>
                <a:lnTo>
                  <a:pt x="95805" y="29765"/>
                </a:lnTo>
                <a:lnTo>
                  <a:pt x="63111" y="41606"/>
                </a:lnTo>
                <a:lnTo>
                  <a:pt x="36509" y="54920"/>
                </a:lnTo>
                <a:lnTo>
                  <a:pt x="16675" y="69499"/>
                </a:lnTo>
                <a:lnTo>
                  <a:pt x="4281" y="85133"/>
                </a:lnTo>
                <a:lnTo>
                  <a:pt x="0" y="101612"/>
                </a:lnTo>
                <a:lnTo>
                  <a:pt x="1084" y="109945"/>
                </a:lnTo>
                <a:lnTo>
                  <a:pt x="16675" y="133726"/>
                </a:lnTo>
                <a:lnTo>
                  <a:pt x="36509" y="148304"/>
                </a:lnTo>
                <a:lnTo>
                  <a:pt x="63111" y="161619"/>
                </a:lnTo>
                <a:lnTo>
                  <a:pt x="95805" y="173459"/>
                </a:lnTo>
                <a:lnTo>
                  <a:pt x="114227" y="178761"/>
                </a:lnTo>
                <a:lnTo>
                  <a:pt x="133920" y="183617"/>
                </a:lnTo>
                <a:lnTo>
                  <a:pt x="154799" y="187998"/>
                </a:lnTo>
                <a:lnTo>
                  <a:pt x="176781" y="191881"/>
                </a:lnTo>
                <a:lnTo>
                  <a:pt x="199782" y="195238"/>
                </a:lnTo>
                <a:lnTo>
                  <a:pt x="223716" y="198044"/>
                </a:lnTo>
                <a:lnTo>
                  <a:pt x="248501" y="200271"/>
                </a:lnTo>
                <a:lnTo>
                  <a:pt x="274051" y="201895"/>
                </a:lnTo>
                <a:lnTo>
                  <a:pt x="300284" y="202888"/>
                </a:lnTo>
                <a:lnTo>
                  <a:pt x="327113" y="203225"/>
                </a:lnTo>
                <a:lnTo>
                  <a:pt x="353941" y="202888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06300" y="815041"/>
            <a:ext cx="654227" cy="203225"/>
          </a:xfrm>
          <a:custGeom>
            <a:avLst/>
            <a:gdLst/>
            <a:ahLst/>
            <a:cxnLst/>
            <a:rect l="l" t="t" r="r" b="b"/>
            <a:pathLst>
              <a:path w="654227" h="203225">
                <a:moveTo>
                  <a:pt x="353941" y="202888"/>
                </a:moveTo>
                <a:lnTo>
                  <a:pt x="380172" y="201895"/>
                </a:lnTo>
                <a:lnTo>
                  <a:pt x="405722" y="200271"/>
                </a:lnTo>
                <a:lnTo>
                  <a:pt x="430506" y="198044"/>
                </a:lnTo>
                <a:lnTo>
                  <a:pt x="454440" y="195238"/>
                </a:lnTo>
                <a:lnTo>
                  <a:pt x="477440" y="191881"/>
                </a:lnTo>
                <a:lnTo>
                  <a:pt x="499422" y="187998"/>
                </a:lnTo>
                <a:lnTo>
                  <a:pt x="520302" y="183617"/>
                </a:lnTo>
                <a:lnTo>
                  <a:pt x="539995" y="178761"/>
                </a:lnTo>
                <a:lnTo>
                  <a:pt x="558417" y="173459"/>
                </a:lnTo>
                <a:lnTo>
                  <a:pt x="570566" y="169386"/>
                </a:lnTo>
              </a:path>
              <a:path w="654227" h="203225">
                <a:moveTo>
                  <a:pt x="570566" y="33839"/>
                </a:moveTo>
                <a:lnTo>
                  <a:pt x="539995" y="24463"/>
                </a:lnTo>
                <a:lnTo>
                  <a:pt x="520302" y="19608"/>
                </a:lnTo>
                <a:lnTo>
                  <a:pt x="499422" y="15226"/>
                </a:lnTo>
                <a:lnTo>
                  <a:pt x="477440" y="11343"/>
                </a:lnTo>
                <a:lnTo>
                  <a:pt x="454440" y="7986"/>
                </a:lnTo>
                <a:lnTo>
                  <a:pt x="430506" y="5181"/>
                </a:lnTo>
                <a:lnTo>
                  <a:pt x="405722" y="2953"/>
                </a:lnTo>
                <a:lnTo>
                  <a:pt x="380172" y="1330"/>
                </a:lnTo>
                <a:lnTo>
                  <a:pt x="353941" y="336"/>
                </a:lnTo>
                <a:lnTo>
                  <a:pt x="327113" y="0"/>
                </a:lnTo>
                <a:lnTo>
                  <a:pt x="300284" y="336"/>
                </a:lnTo>
                <a:lnTo>
                  <a:pt x="274051" y="1330"/>
                </a:lnTo>
                <a:lnTo>
                  <a:pt x="248501" y="2953"/>
                </a:lnTo>
                <a:lnTo>
                  <a:pt x="223716" y="5181"/>
                </a:lnTo>
                <a:lnTo>
                  <a:pt x="199782" y="7986"/>
                </a:lnTo>
                <a:lnTo>
                  <a:pt x="176781" y="11343"/>
                </a:lnTo>
                <a:lnTo>
                  <a:pt x="154799" y="15226"/>
                </a:lnTo>
                <a:lnTo>
                  <a:pt x="133920" y="19608"/>
                </a:lnTo>
                <a:lnTo>
                  <a:pt x="114227" y="24463"/>
                </a:lnTo>
                <a:lnTo>
                  <a:pt x="95805" y="29765"/>
                </a:lnTo>
                <a:lnTo>
                  <a:pt x="63111" y="41606"/>
                </a:lnTo>
                <a:lnTo>
                  <a:pt x="36509" y="54920"/>
                </a:lnTo>
                <a:lnTo>
                  <a:pt x="16675" y="69499"/>
                </a:lnTo>
                <a:lnTo>
                  <a:pt x="4281" y="85133"/>
                </a:lnTo>
                <a:lnTo>
                  <a:pt x="0" y="101612"/>
                </a:lnTo>
                <a:lnTo>
                  <a:pt x="1084" y="109945"/>
                </a:lnTo>
                <a:lnTo>
                  <a:pt x="16675" y="133726"/>
                </a:lnTo>
                <a:lnTo>
                  <a:pt x="36509" y="148304"/>
                </a:lnTo>
                <a:lnTo>
                  <a:pt x="63111" y="161619"/>
                </a:lnTo>
                <a:lnTo>
                  <a:pt x="95805" y="173459"/>
                </a:lnTo>
                <a:lnTo>
                  <a:pt x="114227" y="178761"/>
                </a:lnTo>
                <a:lnTo>
                  <a:pt x="133920" y="183617"/>
                </a:lnTo>
                <a:lnTo>
                  <a:pt x="154799" y="187998"/>
                </a:lnTo>
                <a:lnTo>
                  <a:pt x="176781" y="191881"/>
                </a:lnTo>
                <a:lnTo>
                  <a:pt x="199782" y="195238"/>
                </a:lnTo>
                <a:lnTo>
                  <a:pt x="223716" y="198044"/>
                </a:lnTo>
                <a:lnTo>
                  <a:pt x="248501" y="200271"/>
                </a:lnTo>
                <a:lnTo>
                  <a:pt x="274051" y="201895"/>
                </a:lnTo>
                <a:lnTo>
                  <a:pt x="300284" y="202888"/>
                </a:lnTo>
                <a:lnTo>
                  <a:pt x="327113" y="203225"/>
                </a:lnTo>
                <a:lnTo>
                  <a:pt x="353941" y="2028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539707" y="207201"/>
            <a:ext cx="587413" cy="792670"/>
          </a:xfrm>
          <a:custGeom>
            <a:avLst/>
            <a:gdLst/>
            <a:ahLst/>
            <a:cxnLst/>
            <a:rect l="l" t="t" r="r" b="b"/>
            <a:pathLst>
              <a:path w="587413" h="792670">
                <a:moveTo>
                  <a:pt x="317635" y="792360"/>
                </a:moveTo>
                <a:lnTo>
                  <a:pt x="363820" y="789954"/>
                </a:lnTo>
                <a:lnTo>
                  <a:pt x="407296" y="785323"/>
                </a:lnTo>
                <a:lnTo>
                  <a:pt x="447472" y="778661"/>
                </a:lnTo>
                <a:lnTo>
                  <a:pt x="483756" y="770156"/>
                </a:lnTo>
                <a:lnTo>
                  <a:pt x="515557" y="760001"/>
                </a:lnTo>
                <a:lnTo>
                  <a:pt x="537159" y="750800"/>
                </a:lnTo>
                <a:lnTo>
                  <a:pt x="537159" y="65670"/>
                </a:lnTo>
                <a:lnTo>
                  <a:pt x="7" y="65670"/>
                </a:lnTo>
                <a:lnTo>
                  <a:pt x="76" y="698995"/>
                </a:lnTo>
                <a:lnTo>
                  <a:pt x="9253" y="721541"/>
                </a:lnTo>
                <a:lnTo>
                  <a:pt x="33843" y="742091"/>
                </a:lnTo>
                <a:lnTo>
                  <a:pt x="57813" y="754364"/>
                </a:lnTo>
                <a:lnTo>
                  <a:pt x="87153" y="765273"/>
                </a:lnTo>
                <a:lnTo>
                  <a:pt x="121273" y="774627"/>
                </a:lnTo>
                <a:lnTo>
                  <a:pt x="159580" y="782234"/>
                </a:lnTo>
                <a:lnTo>
                  <a:pt x="201484" y="787905"/>
                </a:lnTo>
                <a:lnTo>
                  <a:pt x="246392" y="791447"/>
                </a:lnTo>
                <a:lnTo>
                  <a:pt x="293712" y="792670"/>
                </a:lnTo>
                <a:lnTo>
                  <a:pt x="317635" y="79236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539707" y="207201"/>
            <a:ext cx="587413" cy="792670"/>
          </a:xfrm>
          <a:custGeom>
            <a:avLst/>
            <a:gdLst/>
            <a:ahLst/>
            <a:cxnLst/>
            <a:rect l="l" t="t" r="r" b="b"/>
            <a:pathLst>
              <a:path w="587413" h="792670">
                <a:moveTo>
                  <a:pt x="317635" y="792360"/>
                </a:moveTo>
                <a:lnTo>
                  <a:pt x="341029" y="791447"/>
                </a:lnTo>
                <a:lnTo>
                  <a:pt x="363820" y="789954"/>
                </a:lnTo>
                <a:lnTo>
                  <a:pt x="385933" y="787905"/>
                </a:lnTo>
                <a:lnTo>
                  <a:pt x="407296" y="785323"/>
                </a:lnTo>
                <a:lnTo>
                  <a:pt x="427833" y="782234"/>
                </a:lnTo>
                <a:lnTo>
                  <a:pt x="447472" y="778661"/>
                </a:lnTo>
                <a:lnTo>
                  <a:pt x="466137" y="774627"/>
                </a:lnTo>
                <a:lnTo>
                  <a:pt x="483756" y="770156"/>
                </a:lnTo>
                <a:lnTo>
                  <a:pt x="500254" y="765273"/>
                </a:lnTo>
                <a:lnTo>
                  <a:pt x="515557" y="760001"/>
                </a:lnTo>
                <a:lnTo>
                  <a:pt x="529592" y="754364"/>
                </a:lnTo>
                <a:lnTo>
                  <a:pt x="537159" y="750800"/>
                </a:lnTo>
              </a:path>
              <a:path w="587413" h="792670">
                <a:moveTo>
                  <a:pt x="0" y="65670"/>
                </a:moveTo>
                <a:lnTo>
                  <a:pt x="0" y="698995"/>
                </a:lnTo>
              </a:path>
              <a:path w="587413" h="792670">
                <a:moveTo>
                  <a:pt x="76" y="698995"/>
                </a:moveTo>
                <a:lnTo>
                  <a:pt x="4383" y="714215"/>
                </a:lnTo>
                <a:lnTo>
                  <a:pt x="15836" y="728644"/>
                </a:lnTo>
                <a:lnTo>
                  <a:pt x="24057" y="735502"/>
                </a:lnTo>
                <a:lnTo>
                  <a:pt x="33843" y="742091"/>
                </a:lnTo>
                <a:lnTo>
                  <a:pt x="45120" y="748386"/>
                </a:lnTo>
                <a:lnTo>
                  <a:pt x="57813" y="754364"/>
                </a:lnTo>
                <a:lnTo>
                  <a:pt x="71849" y="760001"/>
                </a:lnTo>
                <a:lnTo>
                  <a:pt x="87153" y="765273"/>
                </a:lnTo>
                <a:lnTo>
                  <a:pt x="103653" y="770156"/>
                </a:lnTo>
                <a:lnTo>
                  <a:pt x="121273" y="774627"/>
                </a:lnTo>
                <a:lnTo>
                  <a:pt x="139940" y="778661"/>
                </a:lnTo>
                <a:lnTo>
                  <a:pt x="159580" y="782234"/>
                </a:lnTo>
                <a:lnTo>
                  <a:pt x="180120" y="785323"/>
                </a:lnTo>
                <a:lnTo>
                  <a:pt x="201484" y="787905"/>
                </a:lnTo>
                <a:lnTo>
                  <a:pt x="223599" y="789954"/>
                </a:lnTo>
                <a:lnTo>
                  <a:pt x="246392" y="791447"/>
                </a:lnTo>
                <a:lnTo>
                  <a:pt x="269787" y="792360"/>
                </a:lnTo>
                <a:lnTo>
                  <a:pt x="293712" y="792670"/>
                </a:lnTo>
                <a:lnTo>
                  <a:pt x="317635" y="7923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884388" y="1922914"/>
            <a:ext cx="669302" cy="296799"/>
          </a:xfrm>
          <a:custGeom>
            <a:avLst/>
            <a:gdLst/>
            <a:ahLst/>
            <a:cxnLst/>
            <a:rect l="l" t="t" r="r" b="b"/>
            <a:pathLst>
              <a:path w="669302" h="296799">
                <a:moveTo>
                  <a:pt x="192477" y="0"/>
                </a:moveTo>
                <a:lnTo>
                  <a:pt x="0" y="0"/>
                </a:lnTo>
                <a:lnTo>
                  <a:pt x="0" y="173342"/>
                </a:lnTo>
                <a:lnTo>
                  <a:pt x="1109" y="183468"/>
                </a:lnTo>
                <a:lnTo>
                  <a:pt x="4379" y="193368"/>
                </a:lnTo>
                <a:lnTo>
                  <a:pt x="9725" y="203011"/>
                </a:lnTo>
                <a:lnTo>
                  <a:pt x="17060" y="212365"/>
                </a:lnTo>
                <a:lnTo>
                  <a:pt x="26297" y="221398"/>
                </a:lnTo>
                <a:lnTo>
                  <a:pt x="37352" y="230079"/>
                </a:lnTo>
                <a:lnTo>
                  <a:pt x="50137" y="238375"/>
                </a:lnTo>
                <a:lnTo>
                  <a:pt x="64566" y="246255"/>
                </a:lnTo>
                <a:lnTo>
                  <a:pt x="80554" y="253687"/>
                </a:lnTo>
                <a:lnTo>
                  <a:pt x="98015" y="260640"/>
                </a:lnTo>
                <a:lnTo>
                  <a:pt x="116862" y="267081"/>
                </a:lnTo>
                <a:lnTo>
                  <a:pt x="137009" y="272979"/>
                </a:lnTo>
                <a:lnTo>
                  <a:pt x="158370" y="278303"/>
                </a:lnTo>
                <a:lnTo>
                  <a:pt x="180859" y="283019"/>
                </a:lnTo>
                <a:lnTo>
                  <a:pt x="192477" y="285033"/>
                </a:lnTo>
                <a:lnTo>
                  <a:pt x="192477" y="0"/>
                </a:lnTo>
                <a:close/>
              </a:path>
            </a:pathLst>
          </a:custGeom>
          <a:solidFill>
            <a:srgbClr val="F5F5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84388" y="1922914"/>
            <a:ext cx="669302" cy="296799"/>
          </a:xfrm>
          <a:custGeom>
            <a:avLst/>
            <a:gdLst/>
            <a:ahLst/>
            <a:cxnLst/>
            <a:rect l="l" t="t" r="r" b="b"/>
            <a:pathLst>
              <a:path w="669302" h="296799">
                <a:moveTo>
                  <a:pt x="192477" y="0"/>
                </a:moveTo>
                <a:lnTo>
                  <a:pt x="0" y="0"/>
                </a:lnTo>
                <a:lnTo>
                  <a:pt x="0" y="173342"/>
                </a:lnTo>
                <a:lnTo>
                  <a:pt x="1109" y="183468"/>
                </a:lnTo>
                <a:lnTo>
                  <a:pt x="4379" y="193368"/>
                </a:lnTo>
                <a:lnTo>
                  <a:pt x="9725" y="203011"/>
                </a:lnTo>
                <a:lnTo>
                  <a:pt x="17060" y="212365"/>
                </a:lnTo>
                <a:lnTo>
                  <a:pt x="26297" y="221398"/>
                </a:lnTo>
                <a:lnTo>
                  <a:pt x="37352" y="230079"/>
                </a:lnTo>
                <a:lnTo>
                  <a:pt x="50137" y="238375"/>
                </a:lnTo>
                <a:lnTo>
                  <a:pt x="64566" y="246255"/>
                </a:lnTo>
                <a:lnTo>
                  <a:pt x="80554" y="253687"/>
                </a:lnTo>
                <a:lnTo>
                  <a:pt x="98015" y="260640"/>
                </a:lnTo>
                <a:lnTo>
                  <a:pt x="116862" y="267081"/>
                </a:lnTo>
                <a:lnTo>
                  <a:pt x="137009" y="272979"/>
                </a:lnTo>
                <a:lnTo>
                  <a:pt x="158370" y="278303"/>
                </a:lnTo>
                <a:lnTo>
                  <a:pt x="180859" y="283019"/>
                </a:lnTo>
                <a:lnTo>
                  <a:pt x="192477" y="2850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84388" y="1015254"/>
            <a:ext cx="669302" cy="1019098"/>
          </a:xfrm>
          <a:custGeom>
            <a:avLst/>
            <a:gdLst/>
            <a:ahLst/>
            <a:cxnLst/>
            <a:rect l="l" t="t" r="r" b="b"/>
            <a:pathLst>
              <a:path w="669302" h="1019098">
                <a:moveTo>
                  <a:pt x="192477" y="0"/>
                </a:moveTo>
                <a:lnTo>
                  <a:pt x="0" y="0"/>
                </a:lnTo>
                <a:lnTo>
                  <a:pt x="0" y="895654"/>
                </a:lnTo>
                <a:lnTo>
                  <a:pt x="17065" y="934671"/>
                </a:lnTo>
                <a:lnTo>
                  <a:pt x="50142" y="960678"/>
                </a:lnTo>
                <a:lnTo>
                  <a:pt x="80560" y="975989"/>
                </a:lnTo>
                <a:lnTo>
                  <a:pt x="116866" y="989382"/>
                </a:lnTo>
                <a:lnTo>
                  <a:pt x="158373" y="1000603"/>
                </a:lnTo>
                <a:lnTo>
                  <a:pt x="192477" y="1007332"/>
                </a:lnTo>
                <a:lnTo>
                  <a:pt x="192477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884388" y="1015254"/>
            <a:ext cx="669302" cy="1019098"/>
          </a:xfrm>
          <a:custGeom>
            <a:avLst/>
            <a:gdLst/>
            <a:ahLst/>
            <a:cxnLst/>
            <a:rect l="l" t="t" r="r" b="b"/>
            <a:pathLst>
              <a:path w="669302" h="1019098">
                <a:moveTo>
                  <a:pt x="192477" y="0"/>
                </a:moveTo>
                <a:lnTo>
                  <a:pt x="0" y="0"/>
                </a:lnTo>
                <a:lnTo>
                  <a:pt x="0" y="895654"/>
                </a:lnTo>
                <a:lnTo>
                  <a:pt x="17065" y="934671"/>
                </a:lnTo>
                <a:lnTo>
                  <a:pt x="50142" y="960678"/>
                </a:lnTo>
                <a:lnTo>
                  <a:pt x="80560" y="975989"/>
                </a:lnTo>
                <a:lnTo>
                  <a:pt x="116866" y="989382"/>
                </a:lnTo>
                <a:lnTo>
                  <a:pt x="158373" y="1000603"/>
                </a:lnTo>
                <a:lnTo>
                  <a:pt x="180861" y="1005319"/>
                </a:lnTo>
                <a:lnTo>
                  <a:pt x="192477" y="10073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60173" y="1039266"/>
            <a:ext cx="717740" cy="270891"/>
          </a:xfrm>
          <a:custGeom>
            <a:avLst/>
            <a:gdLst/>
            <a:ahLst/>
            <a:cxnLst/>
            <a:rect l="l" t="t" r="r" b="b"/>
            <a:pathLst>
              <a:path w="717740" h="270891">
                <a:moveTo>
                  <a:pt x="216692" y="0"/>
                </a:moveTo>
                <a:lnTo>
                  <a:pt x="0" y="0"/>
                </a:lnTo>
                <a:lnTo>
                  <a:pt x="0" y="159423"/>
                </a:lnTo>
                <a:lnTo>
                  <a:pt x="1189" y="168564"/>
                </a:lnTo>
                <a:lnTo>
                  <a:pt x="4696" y="177502"/>
                </a:lnTo>
                <a:lnTo>
                  <a:pt x="10429" y="186208"/>
                </a:lnTo>
                <a:lnTo>
                  <a:pt x="18295" y="194653"/>
                </a:lnTo>
                <a:lnTo>
                  <a:pt x="28201" y="202809"/>
                </a:lnTo>
                <a:lnTo>
                  <a:pt x="40055" y="210646"/>
                </a:lnTo>
                <a:lnTo>
                  <a:pt x="53766" y="218137"/>
                </a:lnTo>
                <a:lnTo>
                  <a:pt x="69240" y="225252"/>
                </a:lnTo>
                <a:lnTo>
                  <a:pt x="86385" y="231963"/>
                </a:lnTo>
                <a:lnTo>
                  <a:pt x="105109" y="238240"/>
                </a:lnTo>
                <a:lnTo>
                  <a:pt x="125320" y="244056"/>
                </a:lnTo>
                <a:lnTo>
                  <a:pt x="146925" y="249382"/>
                </a:lnTo>
                <a:lnTo>
                  <a:pt x="169832" y="254189"/>
                </a:lnTo>
                <a:lnTo>
                  <a:pt x="193949" y="258448"/>
                </a:lnTo>
                <a:lnTo>
                  <a:pt x="216692" y="261767"/>
                </a:lnTo>
                <a:lnTo>
                  <a:pt x="216692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60173" y="1039266"/>
            <a:ext cx="717740" cy="270891"/>
          </a:xfrm>
          <a:custGeom>
            <a:avLst/>
            <a:gdLst/>
            <a:ahLst/>
            <a:cxnLst/>
            <a:rect l="l" t="t" r="r" b="b"/>
            <a:pathLst>
              <a:path w="717740" h="270891">
                <a:moveTo>
                  <a:pt x="216692" y="0"/>
                </a:moveTo>
                <a:lnTo>
                  <a:pt x="0" y="0"/>
                </a:lnTo>
                <a:lnTo>
                  <a:pt x="0" y="159423"/>
                </a:lnTo>
                <a:lnTo>
                  <a:pt x="1189" y="168564"/>
                </a:lnTo>
                <a:lnTo>
                  <a:pt x="4696" y="177502"/>
                </a:lnTo>
                <a:lnTo>
                  <a:pt x="10429" y="186208"/>
                </a:lnTo>
                <a:lnTo>
                  <a:pt x="18295" y="194653"/>
                </a:lnTo>
                <a:lnTo>
                  <a:pt x="28201" y="202809"/>
                </a:lnTo>
                <a:lnTo>
                  <a:pt x="40055" y="210646"/>
                </a:lnTo>
                <a:lnTo>
                  <a:pt x="53766" y="218137"/>
                </a:lnTo>
                <a:lnTo>
                  <a:pt x="69240" y="225252"/>
                </a:lnTo>
                <a:lnTo>
                  <a:pt x="86385" y="231963"/>
                </a:lnTo>
                <a:lnTo>
                  <a:pt x="105109" y="238240"/>
                </a:lnTo>
                <a:lnTo>
                  <a:pt x="125320" y="244056"/>
                </a:lnTo>
                <a:lnTo>
                  <a:pt x="146925" y="249382"/>
                </a:lnTo>
                <a:lnTo>
                  <a:pt x="169832" y="254189"/>
                </a:lnTo>
                <a:lnTo>
                  <a:pt x="193949" y="258448"/>
                </a:lnTo>
                <a:lnTo>
                  <a:pt x="216692" y="2617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60173" y="927784"/>
            <a:ext cx="717740" cy="222948"/>
          </a:xfrm>
          <a:custGeom>
            <a:avLst/>
            <a:gdLst/>
            <a:ahLst/>
            <a:cxnLst/>
            <a:rect l="l" t="t" r="r" b="b"/>
            <a:pathLst>
              <a:path w="717740" h="222948">
                <a:moveTo>
                  <a:pt x="216692" y="9124"/>
                </a:moveTo>
                <a:lnTo>
                  <a:pt x="193949" y="12443"/>
                </a:lnTo>
                <a:lnTo>
                  <a:pt x="169832" y="16702"/>
                </a:lnTo>
                <a:lnTo>
                  <a:pt x="146925" y="21509"/>
                </a:lnTo>
                <a:lnTo>
                  <a:pt x="125320" y="26835"/>
                </a:lnTo>
                <a:lnTo>
                  <a:pt x="105109" y="32651"/>
                </a:lnTo>
                <a:lnTo>
                  <a:pt x="86385" y="38929"/>
                </a:lnTo>
                <a:lnTo>
                  <a:pt x="69240" y="45641"/>
                </a:lnTo>
                <a:lnTo>
                  <a:pt x="53766" y="52757"/>
                </a:lnTo>
                <a:lnTo>
                  <a:pt x="40055" y="60248"/>
                </a:lnTo>
                <a:lnTo>
                  <a:pt x="28201" y="68087"/>
                </a:lnTo>
                <a:lnTo>
                  <a:pt x="18295" y="76243"/>
                </a:lnTo>
                <a:lnTo>
                  <a:pt x="10429" y="84690"/>
                </a:lnTo>
                <a:lnTo>
                  <a:pt x="4696" y="93397"/>
                </a:lnTo>
                <a:lnTo>
                  <a:pt x="1189" y="102337"/>
                </a:lnTo>
                <a:lnTo>
                  <a:pt x="0" y="111480"/>
                </a:lnTo>
                <a:lnTo>
                  <a:pt x="1189" y="120622"/>
                </a:lnTo>
                <a:lnTo>
                  <a:pt x="4696" y="129560"/>
                </a:lnTo>
                <a:lnTo>
                  <a:pt x="10429" y="138265"/>
                </a:lnTo>
                <a:lnTo>
                  <a:pt x="18295" y="146711"/>
                </a:lnTo>
                <a:lnTo>
                  <a:pt x="28201" y="154866"/>
                </a:lnTo>
                <a:lnTo>
                  <a:pt x="40055" y="162704"/>
                </a:lnTo>
                <a:lnTo>
                  <a:pt x="53766" y="170194"/>
                </a:lnTo>
                <a:lnTo>
                  <a:pt x="69240" y="177309"/>
                </a:lnTo>
                <a:lnTo>
                  <a:pt x="86385" y="184020"/>
                </a:lnTo>
                <a:lnTo>
                  <a:pt x="105109" y="190298"/>
                </a:lnTo>
                <a:lnTo>
                  <a:pt x="125320" y="196114"/>
                </a:lnTo>
                <a:lnTo>
                  <a:pt x="146925" y="201440"/>
                </a:lnTo>
                <a:lnTo>
                  <a:pt x="169832" y="206246"/>
                </a:lnTo>
                <a:lnTo>
                  <a:pt x="193949" y="210505"/>
                </a:lnTo>
                <a:lnTo>
                  <a:pt x="216692" y="213824"/>
                </a:lnTo>
                <a:lnTo>
                  <a:pt x="216692" y="912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60173" y="927784"/>
            <a:ext cx="717740" cy="222948"/>
          </a:xfrm>
          <a:custGeom>
            <a:avLst/>
            <a:gdLst/>
            <a:ahLst/>
            <a:cxnLst/>
            <a:rect l="l" t="t" r="r" b="b"/>
            <a:pathLst>
              <a:path w="717740" h="222948">
                <a:moveTo>
                  <a:pt x="216692" y="9124"/>
                </a:moveTo>
                <a:lnTo>
                  <a:pt x="193949" y="12443"/>
                </a:lnTo>
                <a:lnTo>
                  <a:pt x="169832" y="16702"/>
                </a:lnTo>
                <a:lnTo>
                  <a:pt x="146925" y="21509"/>
                </a:lnTo>
                <a:lnTo>
                  <a:pt x="125320" y="26835"/>
                </a:lnTo>
                <a:lnTo>
                  <a:pt x="105109" y="32651"/>
                </a:lnTo>
                <a:lnTo>
                  <a:pt x="86385" y="38929"/>
                </a:lnTo>
                <a:lnTo>
                  <a:pt x="69240" y="45641"/>
                </a:lnTo>
                <a:lnTo>
                  <a:pt x="53766" y="52757"/>
                </a:lnTo>
                <a:lnTo>
                  <a:pt x="40055" y="60248"/>
                </a:lnTo>
                <a:lnTo>
                  <a:pt x="28201" y="68087"/>
                </a:lnTo>
                <a:lnTo>
                  <a:pt x="18295" y="76243"/>
                </a:lnTo>
                <a:lnTo>
                  <a:pt x="10429" y="84690"/>
                </a:lnTo>
                <a:lnTo>
                  <a:pt x="4696" y="93397"/>
                </a:lnTo>
                <a:lnTo>
                  <a:pt x="1189" y="102337"/>
                </a:lnTo>
                <a:lnTo>
                  <a:pt x="0" y="111480"/>
                </a:lnTo>
                <a:lnTo>
                  <a:pt x="1189" y="120622"/>
                </a:lnTo>
                <a:lnTo>
                  <a:pt x="4696" y="129560"/>
                </a:lnTo>
                <a:lnTo>
                  <a:pt x="10429" y="138265"/>
                </a:lnTo>
                <a:lnTo>
                  <a:pt x="18295" y="146711"/>
                </a:lnTo>
                <a:lnTo>
                  <a:pt x="28201" y="154866"/>
                </a:lnTo>
                <a:lnTo>
                  <a:pt x="40055" y="162704"/>
                </a:lnTo>
                <a:lnTo>
                  <a:pt x="53766" y="170194"/>
                </a:lnTo>
                <a:lnTo>
                  <a:pt x="69240" y="177309"/>
                </a:lnTo>
                <a:lnTo>
                  <a:pt x="86385" y="184020"/>
                </a:lnTo>
                <a:lnTo>
                  <a:pt x="105109" y="190298"/>
                </a:lnTo>
                <a:lnTo>
                  <a:pt x="125320" y="196114"/>
                </a:lnTo>
                <a:lnTo>
                  <a:pt x="146925" y="201440"/>
                </a:lnTo>
                <a:lnTo>
                  <a:pt x="169832" y="206246"/>
                </a:lnTo>
                <a:lnTo>
                  <a:pt x="193949" y="210505"/>
                </a:lnTo>
                <a:lnTo>
                  <a:pt x="216692" y="2138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896819" y="260927"/>
            <a:ext cx="644448" cy="869632"/>
          </a:xfrm>
          <a:custGeom>
            <a:avLst/>
            <a:gdLst/>
            <a:ahLst/>
            <a:cxnLst/>
            <a:rect l="l" t="t" r="r" b="b"/>
            <a:pathLst>
              <a:path w="644448" h="869632">
                <a:moveTo>
                  <a:pt x="180046" y="11944"/>
                </a:moveTo>
                <a:lnTo>
                  <a:pt x="1" y="11944"/>
                </a:lnTo>
                <a:lnTo>
                  <a:pt x="88" y="766864"/>
                </a:lnTo>
                <a:lnTo>
                  <a:pt x="17380" y="799390"/>
                </a:lnTo>
                <a:lnTo>
                  <a:pt x="49506" y="821048"/>
                </a:lnTo>
                <a:lnTo>
                  <a:pt x="78829" y="833790"/>
                </a:lnTo>
                <a:lnTo>
                  <a:pt x="113720" y="844932"/>
                </a:lnTo>
                <a:lnTo>
                  <a:pt x="153529" y="854262"/>
                </a:lnTo>
                <a:lnTo>
                  <a:pt x="180046" y="858930"/>
                </a:lnTo>
                <a:lnTo>
                  <a:pt x="180046" y="11944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896819" y="260927"/>
            <a:ext cx="644448" cy="869632"/>
          </a:xfrm>
          <a:custGeom>
            <a:avLst/>
            <a:gdLst/>
            <a:ahLst/>
            <a:cxnLst/>
            <a:rect l="l" t="t" r="r" b="b"/>
            <a:pathLst>
              <a:path w="644448" h="869632">
                <a:moveTo>
                  <a:pt x="0" y="11944"/>
                </a:moveTo>
                <a:lnTo>
                  <a:pt x="0" y="766864"/>
                </a:lnTo>
              </a:path>
              <a:path w="644448" h="869632">
                <a:moveTo>
                  <a:pt x="88" y="766864"/>
                </a:moveTo>
                <a:lnTo>
                  <a:pt x="1431" y="775308"/>
                </a:lnTo>
                <a:lnTo>
                  <a:pt x="4815" y="783561"/>
                </a:lnTo>
                <a:lnTo>
                  <a:pt x="10158" y="791597"/>
                </a:lnTo>
                <a:lnTo>
                  <a:pt x="17380" y="799390"/>
                </a:lnTo>
                <a:lnTo>
                  <a:pt x="26399" y="806913"/>
                </a:lnTo>
                <a:lnTo>
                  <a:pt x="37135" y="814142"/>
                </a:lnTo>
                <a:lnTo>
                  <a:pt x="49506" y="821048"/>
                </a:lnTo>
                <a:lnTo>
                  <a:pt x="63431" y="827606"/>
                </a:lnTo>
                <a:lnTo>
                  <a:pt x="78829" y="833790"/>
                </a:lnTo>
                <a:lnTo>
                  <a:pt x="95619" y="839574"/>
                </a:lnTo>
                <a:lnTo>
                  <a:pt x="113720" y="844932"/>
                </a:lnTo>
                <a:lnTo>
                  <a:pt x="133050" y="849836"/>
                </a:lnTo>
                <a:lnTo>
                  <a:pt x="153529" y="854262"/>
                </a:lnTo>
                <a:lnTo>
                  <a:pt x="175075" y="858183"/>
                </a:lnTo>
                <a:lnTo>
                  <a:pt x="180046" y="85893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963016" y="272879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50" y="0"/>
                </a:moveTo>
                <a:lnTo>
                  <a:pt x="97852" y="0"/>
                </a:lnTo>
              </a:path>
              <a:path w="2211717" h="3162477">
                <a:moveTo>
                  <a:pt x="97852" y="3162477"/>
                </a:moveTo>
                <a:lnTo>
                  <a:pt x="2113850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082258" y="835315"/>
            <a:ext cx="1914525" cy="2936900"/>
          </a:xfrm>
          <a:custGeom>
            <a:avLst/>
            <a:gdLst/>
            <a:ahLst/>
            <a:cxnLst/>
            <a:rect l="l" t="t" r="r" b="b"/>
            <a:pathLst>
              <a:path w="1914524" h="2936900">
                <a:moveTo>
                  <a:pt x="978609" y="1436287"/>
                </a:moveTo>
                <a:lnTo>
                  <a:pt x="978609" y="1549126"/>
                </a:lnTo>
                <a:lnTo>
                  <a:pt x="1686687" y="2600046"/>
                </a:lnTo>
                <a:lnTo>
                  <a:pt x="1771533" y="2600046"/>
                </a:lnTo>
                <a:lnTo>
                  <a:pt x="978609" y="143628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082258" y="835315"/>
            <a:ext cx="1914525" cy="2936900"/>
          </a:xfrm>
          <a:custGeom>
            <a:avLst/>
            <a:gdLst/>
            <a:ahLst/>
            <a:cxnLst/>
            <a:rect l="l" t="t" r="r" b="b"/>
            <a:pathLst>
              <a:path w="1914524" h="2936900">
                <a:moveTo>
                  <a:pt x="978609" y="1549126"/>
                </a:moveTo>
                <a:lnTo>
                  <a:pt x="1686687" y="2600046"/>
                </a:lnTo>
              </a:path>
              <a:path w="1914524" h="2936900">
                <a:moveTo>
                  <a:pt x="1771533" y="2600046"/>
                </a:moveTo>
                <a:lnTo>
                  <a:pt x="978609" y="14362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309877" y="813278"/>
            <a:ext cx="2152154" cy="2856674"/>
          </a:xfrm>
          <a:custGeom>
            <a:avLst/>
            <a:gdLst/>
            <a:ahLst/>
            <a:cxnLst/>
            <a:rect l="l" t="t" r="r" b="b"/>
            <a:pathLst>
              <a:path w="2152154" h="2856674">
                <a:moveTo>
                  <a:pt x="750990" y="952510"/>
                </a:moveTo>
                <a:lnTo>
                  <a:pt x="750990" y="1060190"/>
                </a:lnTo>
                <a:lnTo>
                  <a:pt x="1968402" y="2622083"/>
                </a:lnTo>
                <a:lnTo>
                  <a:pt x="2067336" y="2622083"/>
                </a:lnTo>
                <a:lnTo>
                  <a:pt x="750990" y="95251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309877" y="813278"/>
            <a:ext cx="2152154" cy="2856674"/>
          </a:xfrm>
          <a:custGeom>
            <a:avLst/>
            <a:gdLst/>
            <a:ahLst/>
            <a:cxnLst/>
            <a:rect l="l" t="t" r="r" b="b"/>
            <a:pathLst>
              <a:path w="2152154" h="2856674">
                <a:moveTo>
                  <a:pt x="750990" y="1060190"/>
                </a:moveTo>
                <a:lnTo>
                  <a:pt x="1968402" y="2622083"/>
                </a:lnTo>
              </a:path>
              <a:path w="2152154" h="2856674">
                <a:moveTo>
                  <a:pt x="2067336" y="2622083"/>
                </a:moveTo>
                <a:lnTo>
                  <a:pt x="750990" y="9525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424115" y="801393"/>
            <a:ext cx="2272906" cy="2817939"/>
          </a:xfrm>
          <a:custGeom>
            <a:avLst/>
            <a:gdLst/>
            <a:ahLst/>
            <a:cxnLst/>
            <a:rect l="l" t="t" r="r" b="b"/>
            <a:pathLst>
              <a:path w="2272906" h="2817939">
                <a:moveTo>
                  <a:pt x="636752" y="753867"/>
                </a:moveTo>
                <a:lnTo>
                  <a:pt x="636752" y="859340"/>
                </a:lnTo>
                <a:lnTo>
                  <a:pt x="2118418" y="2633969"/>
                </a:lnTo>
                <a:lnTo>
                  <a:pt x="2224776" y="2633969"/>
                </a:lnTo>
                <a:lnTo>
                  <a:pt x="636752" y="75386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424115" y="801393"/>
            <a:ext cx="2272906" cy="2817939"/>
          </a:xfrm>
          <a:custGeom>
            <a:avLst/>
            <a:gdLst/>
            <a:ahLst/>
            <a:cxnLst/>
            <a:rect l="l" t="t" r="r" b="b"/>
            <a:pathLst>
              <a:path w="2272906" h="2817939">
                <a:moveTo>
                  <a:pt x="636752" y="859340"/>
                </a:moveTo>
                <a:lnTo>
                  <a:pt x="2118418" y="2633969"/>
                </a:lnTo>
              </a:path>
              <a:path w="2272906" h="2817939">
                <a:moveTo>
                  <a:pt x="2224776" y="2633969"/>
                </a:moveTo>
                <a:lnTo>
                  <a:pt x="636752" y="7538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538351" y="789504"/>
            <a:ext cx="2393645" cy="2779229"/>
          </a:xfrm>
          <a:custGeom>
            <a:avLst/>
            <a:gdLst/>
            <a:ahLst/>
            <a:cxnLst/>
            <a:rect l="l" t="t" r="r" b="b"/>
            <a:pathLst>
              <a:path w="2393645" h="2779229">
                <a:moveTo>
                  <a:pt x="522517" y="578964"/>
                </a:moveTo>
                <a:lnTo>
                  <a:pt x="522517" y="682484"/>
                </a:lnTo>
                <a:lnTo>
                  <a:pt x="2273793" y="2645859"/>
                </a:lnTo>
                <a:lnTo>
                  <a:pt x="2387895" y="2645859"/>
                </a:lnTo>
                <a:lnTo>
                  <a:pt x="522517" y="57896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538351" y="789504"/>
            <a:ext cx="2393645" cy="2779229"/>
          </a:xfrm>
          <a:custGeom>
            <a:avLst/>
            <a:gdLst/>
            <a:ahLst/>
            <a:cxnLst/>
            <a:rect l="l" t="t" r="r" b="b"/>
            <a:pathLst>
              <a:path w="2393645" h="2779229">
                <a:moveTo>
                  <a:pt x="522517" y="682484"/>
                </a:moveTo>
                <a:lnTo>
                  <a:pt x="2273793" y="2645859"/>
                </a:lnTo>
              </a:path>
              <a:path w="2393645" h="2779229">
                <a:moveTo>
                  <a:pt x="2387895" y="2645859"/>
                </a:moveTo>
                <a:lnTo>
                  <a:pt x="522517" y="5789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652578" y="777609"/>
            <a:ext cx="2569133" cy="2797378"/>
          </a:xfrm>
          <a:custGeom>
            <a:avLst/>
            <a:gdLst/>
            <a:ahLst/>
            <a:cxnLst/>
            <a:rect l="l" t="t" r="r" b="b"/>
            <a:pathLst>
              <a:path w="2569133" h="2797378">
                <a:moveTo>
                  <a:pt x="2424287" y="2519812"/>
                </a:moveTo>
                <a:lnTo>
                  <a:pt x="408289" y="424377"/>
                </a:lnTo>
                <a:lnTo>
                  <a:pt x="408289" y="526041"/>
                </a:lnTo>
                <a:lnTo>
                  <a:pt x="2424287" y="2645997"/>
                </a:lnTo>
                <a:lnTo>
                  <a:pt x="2424287" y="251981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652578" y="777609"/>
            <a:ext cx="2569133" cy="2797378"/>
          </a:xfrm>
          <a:custGeom>
            <a:avLst/>
            <a:gdLst/>
            <a:ahLst/>
            <a:cxnLst/>
            <a:rect l="l" t="t" r="r" b="b"/>
            <a:pathLst>
              <a:path w="2569133" h="2797378">
                <a:moveTo>
                  <a:pt x="2424287" y="2519812"/>
                </a:moveTo>
                <a:lnTo>
                  <a:pt x="408289" y="424377"/>
                </a:lnTo>
              </a:path>
              <a:path w="2569133" h="2797378">
                <a:moveTo>
                  <a:pt x="408289" y="526041"/>
                </a:moveTo>
                <a:lnTo>
                  <a:pt x="2424287" y="264599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766824" y="765727"/>
            <a:ext cx="2635148" cy="2701785"/>
          </a:xfrm>
          <a:custGeom>
            <a:avLst/>
            <a:gdLst/>
            <a:ahLst/>
            <a:cxnLst/>
            <a:rect l="l" t="t" r="r" b="b"/>
            <a:pathLst>
              <a:path w="2635148" h="2701785">
                <a:moveTo>
                  <a:pt x="2310041" y="2257125"/>
                </a:moveTo>
                <a:lnTo>
                  <a:pt x="294043" y="287307"/>
                </a:lnTo>
                <a:lnTo>
                  <a:pt x="294043" y="387484"/>
                </a:lnTo>
                <a:lnTo>
                  <a:pt x="2310041" y="2381157"/>
                </a:lnTo>
                <a:lnTo>
                  <a:pt x="2310041" y="225712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766824" y="765727"/>
            <a:ext cx="2635148" cy="2701785"/>
          </a:xfrm>
          <a:custGeom>
            <a:avLst/>
            <a:gdLst/>
            <a:ahLst/>
            <a:cxnLst/>
            <a:rect l="l" t="t" r="r" b="b"/>
            <a:pathLst>
              <a:path w="2635148" h="2701785">
                <a:moveTo>
                  <a:pt x="2310041" y="2257125"/>
                </a:moveTo>
                <a:lnTo>
                  <a:pt x="294043" y="287307"/>
                </a:lnTo>
              </a:path>
              <a:path w="2635148" h="2701785">
                <a:moveTo>
                  <a:pt x="294043" y="387484"/>
                </a:moveTo>
                <a:lnTo>
                  <a:pt x="2310041" y="23811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881054" y="753836"/>
            <a:ext cx="2755912" cy="2663063"/>
          </a:xfrm>
          <a:custGeom>
            <a:avLst/>
            <a:gdLst/>
            <a:ahLst/>
            <a:cxnLst/>
            <a:rect l="l" t="t" r="r" b="b"/>
            <a:pathLst>
              <a:path w="2755912" h="2663063">
                <a:moveTo>
                  <a:pt x="2195810" y="2020652"/>
                </a:moveTo>
                <a:lnTo>
                  <a:pt x="179812" y="165469"/>
                </a:lnTo>
                <a:lnTo>
                  <a:pt x="179812" y="264197"/>
                </a:lnTo>
                <a:lnTo>
                  <a:pt x="2195810" y="2142144"/>
                </a:lnTo>
                <a:lnTo>
                  <a:pt x="2195810" y="202065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881054" y="753836"/>
            <a:ext cx="2755912" cy="2663063"/>
          </a:xfrm>
          <a:custGeom>
            <a:avLst/>
            <a:gdLst/>
            <a:ahLst/>
            <a:cxnLst/>
            <a:rect l="l" t="t" r="r" b="b"/>
            <a:pathLst>
              <a:path w="2755912" h="2663063">
                <a:moveTo>
                  <a:pt x="2195810" y="2020652"/>
                </a:moveTo>
                <a:lnTo>
                  <a:pt x="179812" y="165469"/>
                </a:lnTo>
              </a:path>
              <a:path w="2755912" h="2663063">
                <a:moveTo>
                  <a:pt x="179812" y="264197"/>
                </a:moveTo>
                <a:lnTo>
                  <a:pt x="2195810" y="214214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995291" y="741944"/>
            <a:ext cx="2876664" cy="2624340"/>
          </a:xfrm>
          <a:custGeom>
            <a:avLst/>
            <a:gdLst/>
            <a:ahLst/>
            <a:cxnLst/>
            <a:rect l="l" t="t" r="r" b="b"/>
            <a:pathLst>
              <a:path w="2876664" h="2624340">
                <a:moveTo>
                  <a:pt x="2081574" y="1807093"/>
                </a:moveTo>
                <a:lnTo>
                  <a:pt x="65576" y="56929"/>
                </a:lnTo>
                <a:lnTo>
                  <a:pt x="65576" y="154335"/>
                </a:lnTo>
                <a:lnTo>
                  <a:pt x="2081574" y="1926283"/>
                </a:lnTo>
                <a:lnTo>
                  <a:pt x="2081574" y="180709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995291" y="741944"/>
            <a:ext cx="2876664" cy="2624340"/>
          </a:xfrm>
          <a:custGeom>
            <a:avLst/>
            <a:gdLst/>
            <a:ahLst/>
            <a:cxnLst/>
            <a:rect l="l" t="t" r="r" b="b"/>
            <a:pathLst>
              <a:path w="2876664" h="2624340">
                <a:moveTo>
                  <a:pt x="2081574" y="1807093"/>
                </a:moveTo>
                <a:lnTo>
                  <a:pt x="65576" y="56929"/>
                </a:lnTo>
              </a:path>
              <a:path w="2876664" h="2624340">
                <a:moveTo>
                  <a:pt x="65576" y="154335"/>
                </a:moveTo>
                <a:lnTo>
                  <a:pt x="2081574" y="19262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09527" y="730059"/>
            <a:ext cx="2997415" cy="2585618"/>
          </a:xfrm>
          <a:custGeom>
            <a:avLst/>
            <a:gdLst/>
            <a:ahLst/>
            <a:cxnLst/>
            <a:rect l="l" t="t" r="r" b="b"/>
            <a:pathLst>
              <a:path w="2997415" h="2585618">
                <a:moveTo>
                  <a:pt x="1967339" y="1613710"/>
                </a:moveTo>
                <a:lnTo>
                  <a:pt x="0" y="0"/>
                </a:lnTo>
                <a:lnTo>
                  <a:pt x="0" y="96685"/>
                </a:lnTo>
                <a:lnTo>
                  <a:pt x="1967339" y="1730775"/>
                </a:lnTo>
                <a:lnTo>
                  <a:pt x="1967339" y="161371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09527" y="730059"/>
            <a:ext cx="2997415" cy="2585618"/>
          </a:xfrm>
          <a:custGeom>
            <a:avLst/>
            <a:gdLst/>
            <a:ahLst/>
            <a:cxnLst/>
            <a:rect l="l" t="t" r="r" b="b"/>
            <a:pathLst>
              <a:path w="2997415" h="2585618">
                <a:moveTo>
                  <a:pt x="1967339" y="1613710"/>
                </a:moveTo>
                <a:lnTo>
                  <a:pt x="0" y="0"/>
                </a:lnTo>
                <a:lnTo>
                  <a:pt x="0" y="96685"/>
                </a:lnTo>
                <a:lnTo>
                  <a:pt x="1967339" y="17307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223765" y="718165"/>
            <a:ext cx="3118167" cy="2546908"/>
          </a:xfrm>
          <a:custGeom>
            <a:avLst/>
            <a:gdLst/>
            <a:ahLst/>
            <a:cxnLst/>
            <a:rect l="l" t="t" r="r" b="b"/>
            <a:pathLst>
              <a:path w="3118167" h="2546908">
                <a:moveTo>
                  <a:pt x="1853101" y="1438124"/>
                </a:moveTo>
                <a:lnTo>
                  <a:pt x="0" y="0"/>
                </a:lnTo>
                <a:lnTo>
                  <a:pt x="0" y="96697"/>
                </a:lnTo>
                <a:lnTo>
                  <a:pt x="1853101" y="1553253"/>
                </a:lnTo>
                <a:lnTo>
                  <a:pt x="1853101" y="143812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223765" y="718165"/>
            <a:ext cx="3118167" cy="2546908"/>
          </a:xfrm>
          <a:custGeom>
            <a:avLst/>
            <a:gdLst/>
            <a:ahLst/>
            <a:cxnLst/>
            <a:rect l="l" t="t" r="r" b="b"/>
            <a:pathLst>
              <a:path w="3118167" h="2546908">
                <a:moveTo>
                  <a:pt x="1853101" y="1438124"/>
                </a:moveTo>
                <a:lnTo>
                  <a:pt x="0" y="0"/>
                </a:lnTo>
                <a:lnTo>
                  <a:pt x="0" y="96697"/>
                </a:lnTo>
                <a:lnTo>
                  <a:pt x="1853101" y="15532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955956" y="1813768"/>
            <a:ext cx="151638" cy="130378"/>
          </a:xfrm>
          <a:custGeom>
            <a:avLst/>
            <a:gdLst/>
            <a:ahLst/>
            <a:cxnLst/>
            <a:rect l="l" t="t" r="r" b="b"/>
            <a:pathLst>
              <a:path w="151637" h="130378">
                <a:moveTo>
                  <a:pt x="151333" y="10248"/>
                </a:moveTo>
                <a:lnTo>
                  <a:pt x="143992" y="0"/>
                </a:lnTo>
                <a:lnTo>
                  <a:pt x="104910" y="5852"/>
                </a:lnTo>
                <a:lnTo>
                  <a:pt x="104910" y="17485"/>
                </a:lnTo>
                <a:lnTo>
                  <a:pt x="151333" y="10248"/>
                </a:lnTo>
                <a:close/>
              </a:path>
              <a:path w="151637" h="130378">
                <a:moveTo>
                  <a:pt x="151637" y="117792"/>
                </a:moveTo>
                <a:lnTo>
                  <a:pt x="151333" y="11607"/>
                </a:lnTo>
                <a:lnTo>
                  <a:pt x="104910" y="17944"/>
                </a:lnTo>
                <a:lnTo>
                  <a:pt x="104910" y="126122"/>
                </a:lnTo>
                <a:lnTo>
                  <a:pt x="151637" y="11779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955956" y="1813768"/>
            <a:ext cx="151638" cy="130378"/>
          </a:xfrm>
          <a:custGeom>
            <a:avLst/>
            <a:gdLst/>
            <a:ahLst/>
            <a:cxnLst/>
            <a:rect l="l" t="t" r="r" b="b"/>
            <a:pathLst>
              <a:path w="151637" h="130378">
                <a:moveTo>
                  <a:pt x="151637" y="117792"/>
                </a:moveTo>
                <a:lnTo>
                  <a:pt x="151333" y="11607"/>
                </a:lnTo>
              </a:path>
              <a:path w="151637" h="130378">
                <a:moveTo>
                  <a:pt x="104910" y="126122"/>
                </a:moveTo>
                <a:lnTo>
                  <a:pt x="151637" y="117792"/>
                </a:lnTo>
              </a:path>
              <a:path w="151637" h="130378">
                <a:moveTo>
                  <a:pt x="151333" y="10248"/>
                </a:moveTo>
                <a:lnTo>
                  <a:pt x="143992" y="0"/>
                </a:lnTo>
                <a:lnTo>
                  <a:pt x="104910" y="5852"/>
                </a:lnTo>
              </a:path>
              <a:path w="151637" h="130378">
                <a:moveTo>
                  <a:pt x="104910" y="17485"/>
                </a:moveTo>
                <a:lnTo>
                  <a:pt x="151333" y="102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062711" y="1956732"/>
            <a:ext cx="157848" cy="133210"/>
          </a:xfrm>
          <a:custGeom>
            <a:avLst/>
            <a:gdLst/>
            <a:ahLst/>
            <a:cxnLst/>
            <a:rect l="l" t="t" r="r" b="b"/>
            <a:pathLst>
              <a:path w="157848" h="133210">
                <a:moveTo>
                  <a:pt x="149847" y="0"/>
                </a:moveTo>
                <a:lnTo>
                  <a:pt x="0" y="23139"/>
                </a:lnTo>
                <a:lnTo>
                  <a:pt x="7467" y="33362"/>
                </a:lnTo>
                <a:lnTo>
                  <a:pt x="84035" y="22408"/>
                </a:lnTo>
                <a:lnTo>
                  <a:pt x="157492" y="10541"/>
                </a:lnTo>
                <a:lnTo>
                  <a:pt x="149847" y="0"/>
                </a:lnTo>
                <a:close/>
              </a:path>
              <a:path w="157848" h="133210">
                <a:moveTo>
                  <a:pt x="84035" y="22408"/>
                </a:moveTo>
                <a:lnTo>
                  <a:pt x="8216" y="34658"/>
                </a:lnTo>
                <a:lnTo>
                  <a:pt x="82054" y="133210"/>
                </a:lnTo>
                <a:lnTo>
                  <a:pt x="157848" y="119418"/>
                </a:lnTo>
                <a:lnTo>
                  <a:pt x="157492" y="11899"/>
                </a:lnTo>
                <a:lnTo>
                  <a:pt x="84035" y="2240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062711" y="1956732"/>
            <a:ext cx="157848" cy="133210"/>
          </a:xfrm>
          <a:custGeom>
            <a:avLst/>
            <a:gdLst/>
            <a:ahLst/>
            <a:cxnLst/>
            <a:rect l="l" t="t" r="r" b="b"/>
            <a:pathLst>
              <a:path w="157848" h="133210">
                <a:moveTo>
                  <a:pt x="157492" y="11899"/>
                </a:moveTo>
                <a:lnTo>
                  <a:pt x="157848" y="119418"/>
                </a:lnTo>
                <a:lnTo>
                  <a:pt x="82054" y="133210"/>
                </a:lnTo>
                <a:lnTo>
                  <a:pt x="8216" y="34658"/>
                </a:lnTo>
                <a:lnTo>
                  <a:pt x="157492" y="10541"/>
                </a:lnTo>
                <a:lnTo>
                  <a:pt x="149847" y="0"/>
                </a:lnTo>
                <a:lnTo>
                  <a:pt x="0" y="23139"/>
                </a:lnTo>
                <a:lnTo>
                  <a:pt x="7467" y="333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69466" y="2099695"/>
            <a:ext cx="164058" cy="136055"/>
          </a:xfrm>
          <a:custGeom>
            <a:avLst/>
            <a:gdLst/>
            <a:ahLst/>
            <a:cxnLst/>
            <a:rect l="l" t="t" r="r" b="b"/>
            <a:pathLst>
              <a:path w="164058" h="136055">
                <a:moveTo>
                  <a:pt x="155714" y="0"/>
                </a:moveTo>
                <a:lnTo>
                  <a:pt x="0" y="24726"/>
                </a:lnTo>
                <a:lnTo>
                  <a:pt x="7823" y="35432"/>
                </a:lnTo>
                <a:lnTo>
                  <a:pt x="87054" y="23616"/>
                </a:lnTo>
                <a:lnTo>
                  <a:pt x="163652" y="10833"/>
                </a:lnTo>
                <a:lnTo>
                  <a:pt x="155714" y="0"/>
                </a:lnTo>
                <a:close/>
              </a:path>
              <a:path w="164058" h="136055">
                <a:moveTo>
                  <a:pt x="87054" y="23616"/>
                </a:moveTo>
                <a:lnTo>
                  <a:pt x="8559" y="36715"/>
                </a:lnTo>
                <a:lnTo>
                  <a:pt x="83057" y="136055"/>
                </a:lnTo>
                <a:lnTo>
                  <a:pt x="164058" y="121056"/>
                </a:lnTo>
                <a:lnTo>
                  <a:pt x="163652" y="12191"/>
                </a:lnTo>
                <a:lnTo>
                  <a:pt x="87054" y="2361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69466" y="2099695"/>
            <a:ext cx="164058" cy="136055"/>
          </a:xfrm>
          <a:custGeom>
            <a:avLst/>
            <a:gdLst/>
            <a:ahLst/>
            <a:cxnLst/>
            <a:rect l="l" t="t" r="r" b="b"/>
            <a:pathLst>
              <a:path w="164058" h="136055">
                <a:moveTo>
                  <a:pt x="163652" y="12191"/>
                </a:moveTo>
                <a:lnTo>
                  <a:pt x="164058" y="121056"/>
                </a:lnTo>
                <a:lnTo>
                  <a:pt x="83057" y="136055"/>
                </a:lnTo>
                <a:lnTo>
                  <a:pt x="8559" y="36715"/>
                </a:lnTo>
                <a:lnTo>
                  <a:pt x="163652" y="10833"/>
                </a:lnTo>
                <a:lnTo>
                  <a:pt x="155714" y="0"/>
                </a:lnTo>
                <a:lnTo>
                  <a:pt x="0" y="24726"/>
                </a:lnTo>
                <a:lnTo>
                  <a:pt x="7823" y="354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76227" y="2242672"/>
            <a:ext cx="170256" cy="138887"/>
          </a:xfrm>
          <a:custGeom>
            <a:avLst/>
            <a:gdLst/>
            <a:ahLst/>
            <a:cxnLst/>
            <a:rect l="l" t="t" r="r" b="b"/>
            <a:pathLst>
              <a:path w="170256" h="138887">
                <a:moveTo>
                  <a:pt x="161569" y="0"/>
                </a:moveTo>
                <a:lnTo>
                  <a:pt x="0" y="26301"/>
                </a:lnTo>
                <a:lnTo>
                  <a:pt x="8153" y="37490"/>
                </a:lnTo>
                <a:lnTo>
                  <a:pt x="90157" y="24798"/>
                </a:lnTo>
                <a:lnTo>
                  <a:pt x="169811" y="11125"/>
                </a:lnTo>
                <a:lnTo>
                  <a:pt x="161569" y="0"/>
                </a:lnTo>
                <a:close/>
              </a:path>
              <a:path w="170256" h="138887">
                <a:moveTo>
                  <a:pt x="90157" y="24798"/>
                </a:moveTo>
                <a:lnTo>
                  <a:pt x="8902" y="38747"/>
                </a:lnTo>
                <a:lnTo>
                  <a:pt x="84074" y="138887"/>
                </a:lnTo>
                <a:lnTo>
                  <a:pt x="170256" y="122669"/>
                </a:lnTo>
                <a:lnTo>
                  <a:pt x="169811" y="12471"/>
                </a:lnTo>
                <a:lnTo>
                  <a:pt x="90157" y="2479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76227" y="2242672"/>
            <a:ext cx="170256" cy="138887"/>
          </a:xfrm>
          <a:custGeom>
            <a:avLst/>
            <a:gdLst/>
            <a:ahLst/>
            <a:cxnLst/>
            <a:rect l="l" t="t" r="r" b="b"/>
            <a:pathLst>
              <a:path w="170256" h="138887">
                <a:moveTo>
                  <a:pt x="169811" y="12471"/>
                </a:moveTo>
                <a:lnTo>
                  <a:pt x="170256" y="122669"/>
                </a:lnTo>
                <a:lnTo>
                  <a:pt x="84074" y="138887"/>
                </a:lnTo>
                <a:lnTo>
                  <a:pt x="8902" y="38747"/>
                </a:lnTo>
                <a:lnTo>
                  <a:pt x="169811" y="11125"/>
                </a:lnTo>
                <a:lnTo>
                  <a:pt x="161569" y="0"/>
                </a:lnTo>
                <a:lnTo>
                  <a:pt x="0" y="26301"/>
                </a:lnTo>
                <a:lnTo>
                  <a:pt x="8153" y="374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382970" y="2385634"/>
            <a:ext cx="176466" cy="141732"/>
          </a:xfrm>
          <a:custGeom>
            <a:avLst/>
            <a:gdLst/>
            <a:ahLst/>
            <a:cxnLst/>
            <a:rect l="l" t="t" r="r" b="b"/>
            <a:pathLst>
              <a:path w="176466" h="141731">
                <a:moveTo>
                  <a:pt x="167436" y="0"/>
                </a:moveTo>
                <a:lnTo>
                  <a:pt x="0" y="27889"/>
                </a:lnTo>
                <a:lnTo>
                  <a:pt x="8521" y="39573"/>
                </a:lnTo>
                <a:lnTo>
                  <a:pt x="92408" y="26143"/>
                </a:lnTo>
                <a:lnTo>
                  <a:pt x="175983" y="11417"/>
                </a:lnTo>
                <a:lnTo>
                  <a:pt x="167436" y="0"/>
                </a:lnTo>
                <a:close/>
              </a:path>
              <a:path w="176466" h="141731">
                <a:moveTo>
                  <a:pt x="92408" y="26143"/>
                </a:moveTo>
                <a:lnTo>
                  <a:pt x="9270" y="40792"/>
                </a:lnTo>
                <a:lnTo>
                  <a:pt x="85102" y="141731"/>
                </a:lnTo>
                <a:lnTo>
                  <a:pt x="176466" y="124294"/>
                </a:lnTo>
                <a:lnTo>
                  <a:pt x="175983" y="12763"/>
                </a:lnTo>
                <a:lnTo>
                  <a:pt x="92408" y="2614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382970" y="2385634"/>
            <a:ext cx="176466" cy="141732"/>
          </a:xfrm>
          <a:custGeom>
            <a:avLst/>
            <a:gdLst/>
            <a:ahLst/>
            <a:cxnLst/>
            <a:rect l="l" t="t" r="r" b="b"/>
            <a:pathLst>
              <a:path w="176466" h="141731">
                <a:moveTo>
                  <a:pt x="175983" y="12763"/>
                </a:moveTo>
                <a:lnTo>
                  <a:pt x="176466" y="124294"/>
                </a:lnTo>
                <a:lnTo>
                  <a:pt x="85102" y="141731"/>
                </a:lnTo>
                <a:lnTo>
                  <a:pt x="9270" y="40792"/>
                </a:lnTo>
                <a:lnTo>
                  <a:pt x="175983" y="11417"/>
                </a:lnTo>
                <a:lnTo>
                  <a:pt x="167436" y="0"/>
                </a:lnTo>
                <a:lnTo>
                  <a:pt x="0" y="27889"/>
                </a:lnTo>
                <a:lnTo>
                  <a:pt x="8521" y="395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489726" y="2528611"/>
            <a:ext cx="182676" cy="144551"/>
          </a:xfrm>
          <a:custGeom>
            <a:avLst/>
            <a:gdLst/>
            <a:ahLst/>
            <a:cxnLst/>
            <a:rect l="l" t="t" r="r" b="b"/>
            <a:pathLst>
              <a:path w="182676" h="144551">
                <a:moveTo>
                  <a:pt x="173304" y="0"/>
                </a:moveTo>
                <a:lnTo>
                  <a:pt x="0" y="29451"/>
                </a:lnTo>
                <a:lnTo>
                  <a:pt x="8864" y="41643"/>
                </a:lnTo>
                <a:lnTo>
                  <a:pt x="95357" y="27367"/>
                </a:lnTo>
                <a:lnTo>
                  <a:pt x="182143" y="11709"/>
                </a:lnTo>
                <a:lnTo>
                  <a:pt x="173304" y="0"/>
                </a:lnTo>
                <a:close/>
              </a:path>
              <a:path w="182676" h="144551">
                <a:moveTo>
                  <a:pt x="95357" y="27367"/>
                </a:moveTo>
                <a:lnTo>
                  <a:pt x="9613" y="42837"/>
                </a:lnTo>
                <a:lnTo>
                  <a:pt x="86118" y="144551"/>
                </a:lnTo>
                <a:lnTo>
                  <a:pt x="182676" y="125907"/>
                </a:lnTo>
                <a:lnTo>
                  <a:pt x="182143" y="13042"/>
                </a:lnTo>
                <a:lnTo>
                  <a:pt x="95357" y="2736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489726" y="2528611"/>
            <a:ext cx="182676" cy="144551"/>
          </a:xfrm>
          <a:custGeom>
            <a:avLst/>
            <a:gdLst/>
            <a:ahLst/>
            <a:cxnLst/>
            <a:rect l="l" t="t" r="r" b="b"/>
            <a:pathLst>
              <a:path w="182676" h="144551">
                <a:moveTo>
                  <a:pt x="182143" y="13042"/>
                </a:moveTo>
                <a:lnTo>
                  <a:pt x="182676" y="125907"/>
                </a:lnTo>
                <a:lnTo>
                  <a:pt x="86118" y="144551"/>
                </a:lnTo>
                <a:lnTo>
                  <a:pt x="9613" y="42837"/>
                </a:lnTo>
                <a:lnTo>
                  <a:pt x="182143" y="11709"/>
                </a:lnTo>
                <a:lnTo>
                  <a:pt x="173304" y="0"/>
                </a:lnTo>
                <a:lnTo>
                  <a:pt x="0" y="29451"/>
                </a:lnTo>
                <a:lnTo>
                  <a:pt x="8864" y="416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596487" y="2671573"/>
            <a:ext cx="188887" cy="147396"/>
          </a:xfrm>
          <a:custGeom>
            <a:avLst/>
            <a:gdLst/>
            <a:ahLst/>
            <a:cxnLst/>
            <a:rect l="l" t="t" r="r" b="b"/>
            <a:pathLst>
              <a:path w="188887" h="147396">
                <a:moveTo>
                  <a:pt x="179158" y="0"/>
                </a:moveTo>
                <a:lnTo>
                  <a:pt x="0" y="31051"/>
                </a:lnTo>
                <a:lnTo>
                  <a:pt x="9207" y="43700"/>
                </a:lnTo>
                <a:lnTo>
                  <a:pt x="98273" y="28599"/>
                </a:lnTo>
                <a:lnTo>
                  <a:pt x="188302" y="12001"/>
                </a:lnTo>
                <a:lnTo>
                  <a:pt x="179158" y="0"/>
                </a:lnTo>
                <a:close/>
              </a:path>
              <a:path w="188887" h="147396">
                <a:moveTo>
                  <a:pt x="98273" y="28599"/>
                </a:moveTo>
                <a:lnTo>
                  <a:pt x="9956" y="44881"/>
                </a:lnTo>
                <a:lnTo>
                  <a:pt x="87121" y="147396"/>
                </a:lnTo>
                <a:lnTo>
                  <a:pt x="188887" y="127533"/>
                </a:lnTo>
                <a:lnTo>
                  <a:pt x="188302" y="13335"/>
                </a:lnTo>
                <a:lnTo>
                  <a:pt x="98273" y="2859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596487" y="2671573"/>
            <a:ext cx="188887" cy="147396"/>
          </a:xfrm>
          <a:custGeom>
            <a:avLst/>
            <a:gdLst/>
            <a:ahLst/>
            <a:cxnLst/>
            <a:rect l="l" t="t" r="r" b="b"/>
            <a:pathLst>
              <a:path w="188887" h="147396">
                <a:moveTo>
                  <a:pt x="188302" y="13335"/>
                </a:moveTo>
                <a:lnTo>
                  <a:pt x="188887" y="127533"/>
                </a:lnTo>
                <a:lnTo>
                  <a:pt x="87121" y="147396"/>
                </a:lnTo>
                <a:lnTo>
                  <a:pt x="9956" y="44881"/>
                </a:lnTo>
                <a:lnTo>
                  <a:pt x="188302" y="12001"/>
                </a:lnTo>
                <a:lnTo>
                  <a:pt x="179158" y="0"/>
                </a:lnTo>
                <a:lnTo>
                  <a:pt x="0" y="31051"/>
                </a:lnTo>
                <a:lnTo>
                  <a:pt x="9207" y="437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703240" y="2814536"/>
            <a:ext cx="195084" cy="150241"/>
          </a:xfrm>
          <a:custGeom>
            <a:avLst/>
            <a:gdLst/>
            <a:ahLst/>
            <a:cxnLst/>
            <a:rect l="l" t="t" r="r" b="b"/>
            <a:pathLst>
              <a:path w="195084" h="150241">
                <a:moveTo>
                  <a:pt x="185013" y="0"/>
                </a:moveTo>
                <a:lnTo>
                  <a:pt x="0" y="32626"/>
                </a:lnTo>
                <a:lnTo>
                  <a:pt x="9563" y="45783"/>
                </a:lnTo>
                <a:lnTo>
                  <a:pt x="100261" y="30009"/>
                </a:lnTo>
                <a:lnTo>
                  <a:pt x="194462" y="12293"/>
                </a:lnTo>
                <a:lnTo>
                  <a:pt x="185013" y="0"/>
                </a:lnTo>
                <a:close/>
              </a:path>
              <a:path w="195084" h="150241">
                <a:moveTo>
                  <a:pt x="100261" y="30009"/>
                </a:moveTo>
                <a:lnTo>
                  <a:pt x="10312" y="46926"/>
                </a:lnTo>
                <a:lnTo>
                  <a:pt x="88138" y="150240"/>
                </a:lnTo>
                <a:lnTo>
                  <a:pt x="195084" y="129171"/>
                </a:lnTo>
                <a:lnTo>
                  <a:pt x="194462" y="13627"/>
                </a:lnTo>
                <a:lnTo>
                  <a:pt x="100261" y="3000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703240" y="2814536"/>
            <a:ext cx="195084" cy="150241"/>
          </a:xfrm>
          <a:custGeom>
            <a:avLst/>
            <a:gdLst/>
            <a:ahLst/>
            <a:cxnLst/>
            <a:rect l="l" t="t" r="r" b="b"/>
            <a:pathLst>
              <a:path w="195084" h="150241">
                <a:moveTo>
                  <a:pt x="194462" y="13627"/>
                </a:moveTo>
                <a:lnTo>
                  <a:pt x="195084" y="129171"/>
                </a:lnTo>
                <a:lnTo>
                  <a:pt x="88138" y="150240"/>
                </a:lnTo>
                <a:lnTo>
                  <a:pt x="10312" y="46926"/>
                </a:lnTo>
                <a:lnTo>
                  <a:pt x="194462" y="12293"/>
                </a:lnTo>
                <a:lnTo>
                  <a:pt x="185013" y="0"/>
                </a:lnTo>
                <a:lnTo>
                  <a:pt x="0" y="32626"/>
                </a:lnTo>
                <a:lnTo>
                  <a:pt x="9563" y="457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809988" y="2957513"/>
            <a:ext cx="201307" cy="153073"/>
          </a:xfrm>
          <a:custGeom>
            <a:avLst/>
            <a:gdLst/>
            <a:ahLst/>
            <a:cxnLst/>
            <a:rect l="l" t="t" r="r" b="b"/>
            <a:pathLst>
              <a:path w="201307" h="153073">
                <a:moveTo>
                  <a:pt x="190893" y="0"/>
                </a:moveTo>
                <a:lnTo>
                  <a:pt x="0" y="34201"/>
                </a:lnTo>
                <a:lnTo>
                  <a:pt x="9918" y="47840"/>
                </a:lnTo>
                <a:lnTo>
                  <a:pt x="102708" y="31330"/>
                </a:lnTo>
                <a:lnTo>
                  <a:pt x="200634" y="12573"/>
                </a:lnTo>
                <a:lnTo>
                  <a:pt x="190893" y="0"/>
                </a:lnTo>
                <a:close/>
              </a:path>
              <a:path w="201307" h="153073">
                <a:moveTo>
                  <a:pt x="102708" y="31330"/>
                </a:moveTo>
                <a:lnTo>
                  <a:pt x="10680" y="48958"/>
                </a:lnTo>
                <a:lnTo>
                  <a:pt x="89166" y="153073"/>
                </a:lnTo>
                <a:lnTo>
                  <a:pt x="201307" y="130784"/>
                </a:lnTo>
                <a:lnTo>
                  <a:pt x="200634" y="13906"/>
                </a:lnTo>
                <a:lnTo>
                  <a:pt x="102708" y="3133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809988" y="2957513"/>
            <a:ext cx="201307" cy="153073"/>
          </a:xfrm>
          <a:custGeom>
            <a:avLst/>
            <a:gdLst/>
            <a:ahLst/>
            <a:cxnLst/>
            <a:rect l="l" t="t" r="r" b="b"/>
            <a:pathLst>
              <a:path w="201307" h="153073">
                <a:moveTo>
                  <a:pt x="200634" y="13906"/>
                </a:moveTo>
                <a:lnTo>
                  <a:pt x="201307" y="130784"/>
                </a:lnTo>
                <a:lnTo>
                  <a:pt x="89166" y="153073"/>
                </a:lnTo>
                <a:lnTo>
                  <a:pt x="10680" y="48958"/>
                </a:lnTo>
                <a:lnTo>
                  <a:pt x="200634" y="12573"/>
                </a:lnTo>
                <a:lnTo>
                  <a:pt x="190893" y="0"/>
                </a:lnTo>
                <a:lnTo>
                  <a:pt x="0" y="34201"/>
                </a:lnTo>
                <a:lnTo>
                  <a:pt x="9918" y="478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916734" y="3100476"/>
            <a:ext cx="207518" cy="155917"/>
          </a:xfrm>
          <a:custGeom>
            <a:avLst/>
            <a:gdLst/>
            <a:ahLst/>
            <a:cxnLst/>
            <a:rect l="l" t="t" r="r" b="b"/>
            <a:pathLst>
              <a:path w="207517" h="155917">
                <a:moveTo>
                  <a:pt x="196761" y="0"/>
                </a:moveTo>
                <a:lnTo>
                  <a:pt x="0" y="35788"/>
                </a:lnTo>
                <a:lnTo>
                  <a:pt x="10274" y="49910"/>
                </a:lnTo>
                <a:lnTo>
                  <a:pt x="105365" y="32631"/>
                </a:lnTo>
                <a:lnTo>
                  <a:pt x="206806" y="12877"/>
                </a:lnTo>
                <a:lnTo>
                  <a:pt x="196761" y="0"/>
                </a:lnTo>
                <a:close/>
              </a:path>
              <a:path w="207517" h="155917">
                <a:moveTo>
                  <a:pt x="105365" y="32631"/>
                </a:moveTo>
                <a:lnTo>
                  <a:pt x="11023" y="51003"/>
                </a:lnTo>
                <a:lnTo>
                  <a:pt x="90195" y="155917"/>
                </a:lnTo>
                <a:lnTo>
                  <a:pt x="207517" y="132410"/>
                </a:lnTo>
                <a:lnTo>
                  <a:pt x="206806" y="14198"/>
                </a:lnTo>
                <a:lnTo>
                  <a:pt x="105365" y="3263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16734" y="3100476"/>
            <a:ext cx="207518" cy="155917"/>
          </a:xfrm>
          <a:custGeom>
            <a:avLst/>
            <a:gdLst/>
            <a:ahLst/>
            <a:cxnLst/>
            <a:rect l="l" t="t" r="r" b="b"/>
            <a:pathLst>
              <a:path w="207517" h="155917">
                <a:moveTo>
                  <a:pt x="206806" y="14198"/>
                </a:moveTo>
                <a:lnTo>
                  <a:pt x="207517" y="132410"/>
                </a:lnTo>
                <a:lnTo>
                  <a:pt x="90195" y="155917"/>
                </a:lnTo>
                <a:lnTo>
                  <a:pt x="11023" y="51003"/>
                </a:lnTo>
                <a:lnTo>
                  <a:pt x="206806" y="12877"/>
                </a:lnTo>
                <a:lnTo>
                  <a:pt x="196761" y="0"/>
                </a:lnTo>
                <a:lnTo>
                  <a:pt x="0" y="35788"/>
                </a:lnTo>
                <a:lnTo>
                  <a:pt x="10274" y="49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023500" y="3243439"/>
            <a:ext cx="213715" cy="158750"/>
          </a:xfrm>
          <a:custGeom>
            <a:avLst/>
            <a:gdLst/>
            <a:ahLst/>
            <a:cxnLst/>
            <a:rect l="l" t="t" r="r" b="b"/>
            <a:pathLst>
              <a:path w="213715" h="158750">
                <a:moveTo>
                  <a:pt x="202603" y="0"/>
                </a:moveTo>
                <a:lnTo>
                  <a:pt x="0" y="37376"/>
                </a:lnTo>
                <a:lnTo>
                  <a:pt x="10617" y="51993"/>
                </a:lnTo>
                <a:lnTo>
                  <a:pt x="107567" y="34024"/>
                </a:lnTo>
                <a:lnTo>
                  <a:pt x="212953" y="13169"/>
                </a:lnTo>
                <a:lnTo>
                  <a:pt x="202603" y="0"/>
                </a:lnTo>
                <a:close/>
              </a:path>
              <a:path w="213715" h="158750">
                <a:moveTo>
                  <a:pt x="107567" y="34024"/>
                </a:moveTo>
                <a:lnTo>
                  <a:pt x="11366" y="53060"/>
                </a:lnTo>
                <a:lnTo>
                  <a:pt x="91198" y="158750"/>
                </a:lnTo>
                <a:lnTo>
                  <a:pt x="213715" y="134035"/>
                </a:lnTo>
                <a:lnTo>
                  <a:pt x="212953" y="14490"/>
                </a:lnTo>
                <a:lnTo>
                  <a:pt x="107567" y="3402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023500" y="3243439"/>
            <a:ext cx="213715" cy="158750"/>
          </a:xfrm>
          <a:custGeom>
            <a:avLst/>
            <a:gdLst/>
            <a:ahLst/>
            <a:cxnLst/>
            <a:rect l="l" t="t" r="r" b="b"/>
            <a:pathLst>
              <a:path w="213715" h="158750">
                <a:moveTo>
                  <a:pt x="212953" y="14490"/>
                </a:moveTo>
                <a:lnTo>
                  <a:pt x="213715" y="134035"/>
                </a:lnTo>
                <a:lnTo>
                  <a:pt x="91198" y="158750"/>
                </a:lnTo>
                <a:lnTo>
                  <a:pt x="11366" y="53060"/>
                </a:lnTo>
                <a:lnTo>
                  <a:pt x="212953" y="13169"/>
                </a:lnTo>
                <a:lnTo>
                  <a:pt x="202603" y="0"/>
                </a:lnTo>
                <a:lnTo>
                  <a:pt x="0" y="37376"/>
                </a:lnTo>
                <a:lnTo>
                  <a:pt x="10617" y="519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30248" y="3386414"/>
            <a:ext cx="219925" cy="161582"/>
          </a:xfrm>
          <a:custGeom>
            <a:avLst/>
            <a:gdLst/>
            <a:ahLst/>
            <a:cxnLst/>
            <a:rect l="l" t="t" r="r" b="b"/>
            <a:pathLst>
              <a:path w="219925" h="161582">
                <a:moveTo>
                  <a:pt x="110363" y="35293"/>
                </a:moveTo>
                <a:lnTo>
                  <a:pt x="219125" y="13449"/>
                </a:lnTo>
                <a:lnTo>
                  <a:pt x="208470" y="0"/>
                </a:lnTo>
                <a:lnTo>
                  <a:pt x="0" y="38950"/>
                </a:lnTo>
                <a:lnTo>
                  <a:pt x="7256" y="48948"/>
                </a:lnTo>
                <a:lnTo>
                  <a:pt x="38002" y="48948"/>
                </a:lnTo>
                <a:lnTo>
                  <a:pt x="110363" y="35293"/>
                </a:lnTo>
                <a:close/>
              </a:path>
              <a:path w="219925" h="161582">
                <a:moveTo>
                  <a:pt x="219125" y="14770"/>
                </a:moveTo>
                <a:lnTo>
                  <a:pt x="110363" y="35293"/>
                </a:lnTo>
                <a:lnTo>
                  <a:pt x="42377" y="48948"/>
                </a:lnTo>
                <a:lnTo>
                  <a:pt x="219352" y="48948"/>
                </a:lnTo>
                <a:lnTo>
                  <a:pt x="219125" y="1477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30248" y="3386414"/>
            <a:ext cx="219925" cy="161582"/>
          </a:xfrm>
          <a:custGeom>
            <a:avLst/>
            <a:gdLst/>
            <a:ahLst/>
            <a:cxnLst/>
            <a:rect l="l" t="t" r="r" b="b"/>
            <a:pathLst>
              <a:path w="219925" h="161582">
                <a:moveTo>
                  <a:pt x="110363" y="35293"/>
                </a:moveTo>
                <a:lnTo>
                  <a:pt x="219125" y="13449"/>
                </a:lnTo>
                <a:lnTo>
                  <a:pt x="208470" y="0"/>
                </a:lnTo>
                <a:lnTo>
                  <a:pt x="0" y="38950"/>
                </a:lnTo>
                <a:lnTo>
                  <a:pt x="7256" y="48948"/>
                </a:lnTo>
              </a:path>
              <a:path w="219925" h="161582">
                <a:moveTo>
                  <a:pt x="110363" y="35293"/>
                </a:moveTo>
                <a:lnTo>
                  <a:pt x="42377" y="48948"/>
                </a:lnTo>
              </a:path>
              <a:path w="219925" h="161582">
                <a:moveTo>
                  <a:pt x="219352" y="48948"/>
                </a:moveTo>
                <a:lnTo>
                  <a:pt x="219125" y="147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034729" y="1483381"/>
            <a:ext cx="138074" cy="123647"/>
          </a:xfrm>
          <a:custGeom>
            <a:avLst/>
            <a:gdLst/>
            <a:ahLst/>
            <a:cxnLst/>
            <a:rect l="l" t="t" r="r" b="b"/>
            <a:pathLst>
              <a:path w="138074" h="123647">
                <a:moveTo>
                  <a:pt x="74641" y="19080"/>
                </a:moveTo>
                <a:lnTo>
                  <a:pt x="137845" y="9664"/>
                </a:lnTo>
                <a:lnTo>
                  <a:pt x="131114" y="0"/>
                </a:lnTo>
                <a:lnTo>
                  <a:pt x="26137" y="15211"/>
                </a:lnTo>
                <a:lnTo>
                  <a:pt x="26137" y="25244"/>
                </a:lnTo>
                <a:lnTo>
                  <a:pt x="74641" y="19080"/>
                </a:lnTo>
                <a:close/>
              </a:path>
              <a:path w="138074" h="123647">
                <a:moveTo>
                  <a:pt x="138074" y="114554"/>
                </a:moveTo>
                <a:lnTo>
                  <a:pt x="137845" y="11049"/>
                </a:lnTo>
                <a:lnTo>
                  <a:pt x="74641" y="19080"/>
                </a:lnTo>
                <a:lnTo>
                  <a:pt x="26137" y="26306"/>
                </a:lnTo>
                <a:lnTo>
                  <a:pt x="26137" y="51637"/>
                </a:lnTo>
                <a:lnTo>
                  <a:pt x="86855" y="123647"/>
                </a:lnTo>
                <a:lnTo>
                  <a:pt x="138074" y="11455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034729" y="1483381"/>
            <a:ext cx="138074" cy="123647"/>
          </a:xfrm>
          <a:custGeom>
            <a:avLst/>
            <a:gdLst/>
            <a:ahLst/>
            <a:cxnLst/>
            <a:rect l="l" t="t" r="r" b="b"/>
            <a:pathLst>
              <a:path w="138074" h="123647">
                <a:moveTo>
                  <a:pt x="138074" y="114554"/>
                </a:moveTo>
                <a:lnTo>
                  <a:pt x="137845" y="11049"/>
                </a:lnTo>
              </a:path>
              <a:path w="138074" h="123647">
                <a:moveTo>
                  <a:pt x="74641" y="19080"/>
                </a:moveTo>
                <a:lnTo>
                  <a:pt x="137845" y="9664"/>
                </a:lnTo>
                <a:lnTo>
                  <a:pt x="131114" y="0"/>
                </a:lnTo>
                <a:lnTo>
                  <a:pt x="26137" y="15211"/>
                </a:lnTo>
              </a:path>
              <a:path w="138074" h="123647">
                <a:moveTo>
                  <a:pt x="74641" y="19080"/>
                </a:moveTo>
                <a:lnTo>
                  <a:pt x="26137" y="26306"/>
                </a:lnTo>
              </a:path>
              <a:path w="138074" h="123647">
                <a:moveTo>
                  <a:pt x="26137" y="51637"/>
                </a:moveTo>
                <a:lnTo>
                  <a:pt x="86855" y="123647"/>
                </a:lnTo>
                <a:lnTo>
                  <a:pt x="138074" y="1145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154220" y="1622320"/>
            <a:ext cx="144360" cy="126555"/>
          </a:xfrm>
          <a:custGeom>
            <a:avLst/>
            <a:gdLst/>
            <a:ahLst/>
            <a:cxnLst/>
            <a:rect l="l" t="t" r="r" b="b"/>
            <a:pathLst>
              <a:path w="144360" h="126555">
                <a:moveTo>
                  <a:pt x="137045" y="0"/>
                </a:moveTo>
                <a:lnTo>
                  <a:pt x="0" y="20523"/>
                </a:lnTo>
                <a:lnTo>
                  <a:pt x="6781" y="29768"/>
                </a:lnTo>
                <a:lnTo>
                  <a:pt x="77542" y="20266"/>
                </a:lnTo>
                <a:lnTo>
                  <a:pt x="144094" y="9956"/>
                </a:lnTo>
                <a:lnTo>
                  <a:pt x="137045" y="0"/>
                </a:lnTo>
                <a:close/>
              </a:path>
              <a:path w="144360" h="126555">
                <a:moveTo>
                  <a:pt x="87312" y="126555"/>
                </a:moveTo>
                <a:lnTo>
                  <a:pt x="144360" y="116179"/>
                </a:lnTo>
                <a:lnTo>
                  <a:pt x="144094" y="11328"/>
                </a:lnTo>
                <a:lnTo>
                  <a:pt x="77542" y="20266"/>
                </a:lnTo>
                <a:lnTo>
                  <a:pt x="7505" y="31114"/>
                </a:lnTo>
                <a:lnTo>
                  <a:pt x="87312" y="12655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154220" y="1622320"/>
            <a:ext cx="144360" cy="126555"/>
          </a:xfrm>
          <a:custGeom>
            <a:avLst/>
            <a:gdLst/>
            <a:ahLst/>
            <a:cxnLst/>
            <a:rect l="l" t="t" r="r" b="b"/>
            <a:pathLst>
              <a:path w="144360" h="126555">
                <a:moveTo>
                  <a:pt x="144094" y="11328"/>
                </a:moveTo>
                <a:lnTo>
                  <a:pt x="144360" y="116179"/>
                </a:lnTo>
                <a:lnTo>
                  <a:pt x="87312" y="126555"/>
                </a:lnTo>
                <a:lnTo>
                  <a:pt x="7505" y="31114"/>
                </a:lnTo>
                <a:lnTo>
                  <a:pt x="144094" y="9956"/>
                </a:lnTo>
                <a:lnTo>
                  <a:pt x="137045" y="0"/>
                </a:lnTo>
                <a:lnTo>
                  <a:pt x="0" y="20523"/>
                </a:lnTo>
                <a:lnTo>
                  <a:pt x="6781" y="297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273719" y="1761242"/>
            <a:ext cx="150634" cy="129476"/>
          </a:xfrm>
          <a:custGeom>
            <a:avLst/>
            <a:gdLst/>
            <a:ahLst/>
            <a:cxnLst/>
            <a:rect l="l" t="t" r="r" b="b"/>
            <a:pathLst>
              <a:path w="150634" h="129476">
                <a:moveTo>
                  <a:pt x="142989" y="0"/>
                </a:moveTo>
                <a:lnTo>
                  <a:pt x="0" y="22072"/>
                </a:lnTo>
                <a:lnTo>
                  <a:pt x="7111" y="31813"/>
                </a:lnTo>
                <a:lnTo>
                  <a:pt x="80490" y="21474"/>
                </a:lnTo>
                <a:lnTo>
                  <a:pt x="150329" y="10261"/>
                </a:lnTo>
                <a:lnTo>
                  <a:pt x="142989" y="0"/>
                </a:lnTo>
                <a:close/>
              </a:path>
              <a:path w="150634" h="129476">
                <a:moveTo>
                  <a:pt x="87756" y="129476"/>
                </a:moveTo>
                <a:lnTo>
                  <a:pt x="150634" y="117817"/>
                </a:lnTo>
                <a:lnTo>
                  <a:pt x="150329" y="11633"/>
                </a:lnTo>
                <a:lnTo>
                  <a:pt x="80490" y="21474"/>
                </a:lnTo>
                <a:lnTo>
                  <a:pt x="7861" y="33134"/>
                </a:lnTo>
                <a:lnTo>
                  <a:pt x="87756" y="12947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273719" y="1761242"/>
            <a:ext cx="150634" cy="129476"/>
          </a:xfrm>
          <a:custGeom>
            <a:avLst/>
            <a:gdLst/>
            <a:ahLst/>
            <a:cxnLst/>
            <a:rect l="l" t="t" r="r" b="b"/>
            <a:pathLst>
              <a:path w="150634" h="129476">
                <a:moveTo>
                  <a:pt x="150329" y="11633"/>
                </a:moveTo>
                <a:lnTo>
                  <a:pt x="150634" y="117817"/>
                </a:lnTo>
                <a:lnTo>
                  <a:pt x="87756" y="129476"/>
                </a:lnTo>
                <a:lnTo>
                  <a:pt x="7861" y="33134"/>
                </a:lnTo>
                <a:lnTo>
                  <a:pt x="150329" y="10261"/>
                </a:lnTo>
                <a:lnTo>
                  <a:pt x="142989" y="0"/>
                </a:lnTo>
                <a:lnTo>
                  <a:pt x="0" y="22072"/>
                </a:lnTo>
                <a:lnTo>
                  <a:pt x="7111" y="318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393207" y="1900181"/>
            <a:ext cx="156933" cy="132384"/>
          </a:xfrm>
          <a:custGeom>
            <a:avLst/>
            <a:gdLst/>
            <a:ahLst/>
            <a:cxnLst/>
            <a:rect l="l" t="t" r="r" b="b"/>
            <a:pathLst>
              <a:path w="156933" h="132384">
                <a:moveTo>
                  <a:pt x="148932" y="0"/>
                </a:moveTo>
                <a:lnTo>
                  <a:pt x="0" y="23621"/>
                </a:lnTo>
                <a:lnTo>
                  <a:pt x="7467" y="33832"/>
                </a:lnTo>
                <a:lnTo>
                  <a:pt x="83593" y="22641"/>
                </a:lnTo>
                <a:lnTo>
                  <a:pt x="156578" y="10553"/>
                </a:lnTo>
                <a:lnTo>
                  <a:pt x="148932" y="0"/>
                </a:lnTo>
                <a:close/>
              </a:path>
              <a:path w="156933" h="132384">
                <a:moveTo>
                  <a:pt x="88214" y="132384"/>
                </a:moveTo>
                <a:lnTo>
                  <a:pt x="156933" y="119430"/>
                </a:lnTo>
                <a:lnTo>
                  <a:pt x="156578" y="11912"/>
                </a:lnTo>
                <a:lnTo>
                  <a:pt x="83593" y="22641"/>
                </a:lnTo>
                <a:lnTo>
                  <a:pt x="8204" y="35128"/>
                </a:lnTo>
                <a:lnTo>
                  <a:pt x="88214" y="13238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393207" y="1900181"/>
            <a:ext cx="156933" cy="132384"/>
          </a:xfrm>
          <a:custGeom>
            <a:avLst/>
            <a:gdLst/>
            <a:ahLst/>
            <a:cxnLst/>
            <a:rect l="l" t="t" r="r" b="b"/>
            <a:pathLst>
              <a:path w="156933" h="132384">
                <a:moveTo>
                  <a:pt x="156578" y="11912"/>
                </a:moveTo>
                <a:lnTo>
                  <a:pt x="156933" y="119430"/>
                </a:lnTo>
                <a:lnTo>
                  <a:pt x="88214" y="132384"/>
                </a:lnTo>
                <a:lnTo>
                  <a:pt x="8204" y="35128"/>
                </a:lnTo>
                <a:lnTo>
                  <a:pt x="156578" y="10553"/>
                </a:lnTo>
                <a:lnTo>
                  <a:pt x="148932" y="0"/>
                </a:lnTo>
                <a:lnTo>
                  <a:pt x="0" y="23621"/>
                </a:lnTo>
                <a:lnTo>
                  <a:pt x="7467" y="3383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512692" y="2039110"/>
            <a:ext cx="163233" cy="135305"/>
          </a:xfrm>
          <a:custGeom>
            <a:avLst/>
            <a:gdLst/>
            <a:ahLst/>
            <a:cxnLst/>
            <a:rect l="l" t="t" r="r" b="b"/>
            <a:pathLst>
              <a:path w="163233" h="135305">
                <a:moveTo>
                  <a:pt x="154876" y="0"/>
                </a:moveTo>
                <a:lnTo>
                  <a:pt x="0" y="25158"/>
                </a:lnTo>
                <a:lnTo>
                  <a:pt x="7823" y="35864"/>
                </a:lnTo>
                <a:lnTo>
                  <a:pt x="86355" y="23877"/>
                </a:lnTo>
                <a:lnTo>
                  <a:pt x="162826" y="10845"/>
                </a:lnTo>
                <a:lnTo>
                  <a:pt x="154876" y="0"/>
                </a:lnTo>
                <a:close/>
              </a:path>
              <a:path w="163233" h="135305">
                <a:moveTo>
                  <a:pt x="88671" y="135305"/>
                </a:moveTo>
                <a:lnTo>
                  <a:pt x="163233" y="121056"/>
                </a:lnTo>
                <a:lnTo>
                  <a:pt x="162826" y="12204"/>
                </a:lnTo>
                <a:lnTo>
                  <a:pt x="86355" y="23877"/>
                </a:lnTo>
                <a:lnTo>
                  <a:pt x="8559" y="37134"/>
                </a:lnTo>
                <a:lnTo>
                  <a:pt x="88671" y="13530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512692" y="2039110"/>
            <a:ext cx="163233" cy="135305"/>
          </a:xfrm>
          <a:custGeom>
            <a:avLst/>
            <a:gdLst/>
            <a:ahLst/>
            <a:cxnLst/>
            <a:rect l="l" t="t" r="r" b="b"/>
            <a:pathLst>
              <a:path w="163233" h="135305">
                <a:moveTo>
                  <a:pt x="162826" y="12204"/>
                </a:moveTo>
                <a:lnTo>
                  <a:pt x="163233" y="121056"/>
                </a:lnTo>
                <a:lnTo>
                  <a:pt x="88671" y="135305"/>
                </a:lnTo>
                <a:lnTo>
                  <a:pt x="8559" y="37134"/>
                </a:lnTo>
                <a:lnTo>
                  <a:pt x="162826" y="10845"/>
                </a:lnTo>
                <a:lnTo>
                  <a:pt x="154876" y="0"/>
                </a:lnTo>
                <a:lnTo>
                  <a:pt x="0" y="25158"/>
                </a:lnTo>
                <a:lnTo>
                  <a:pt x="7823" y="3586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632183" y="2178043"/>
            <a:ext cx="169519" cy="138226"/>
          </a:xfrm>
          <a:custGeom>
            <a:avLst/>
            <a:gdLst/>
            <a:ahLst/>
            <a:cxnLst/>
            <a:rect l="l" t="t" r="r" b="b"/>
            <a:pathLst>
              <a:path w="169519" h="138226">
                <a:moveTo>
                  <a:pt x="160832" y="0"/>
                </a:moveTo>
                <a:lnTo>
                  <a:pt x="0" y="26695"/>
                </a:lnTo>
                <a:lnTo>
                  <a:pt x="8178" y="37884"/>
                </a:lnTo>
                <a:lnTo>
                  <a:pt x="89423" y="25064"/>
                </a:lnTo>
                <a:lnTo>
                  <a:pt x="169075" y="11137"/>
                </a:lnTo>
                <a:lnTo>
                  <a:pt x="160832" y="0"/>
                </a:lnTo>
                <a:close/>
              </a:path>
              <a:path w="169519" h="138226">
                <a:moveTo>
                  <a:pt x="89423" y="25064"/>
                </a:moveTo>
                <a:lnTo>
                  <a:pt x="8915" y="39141"/>
                </a:lnTo>
                <a:lnTo>
                  <a:pt x="89128" y="138226"/>
                </a:lnTo>
                <a:lnTo>
                  <a:pt x="169519" y="122681"/>
                </a:lnTo>
                <a:lnTo>
                  <a:pt x="169075" y="12496"/>
                </a:lnTo>
                <a:lnTo>
                  <a:pt x="89423" y="2506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632183" y="2178043"/>
            <a:ext cx="169519" cy="138226"/>
          </a:xfrm>
          <a:custGeom>
            <a:avLst/>
            <a:gdLst/>
            <a:ahLst/>
            <a:cxnLst/>
            <a:rect l="l" t="t" r="r" b="b"/>
            <a:pathLst>
              <a:path w="169519" h="138226">
                <a:moveTo>
                  <a:pt x="169075" y="12496"/>
                </a:moveTo>
                <a:lnTo>
                  <a:pt x="169519" y="122681"/>
                </a:lnTo>
                <a:lnTo>
                  <a:pt x="89128" y="138226"/>
                </a:lnTo>
                <a:lnTo>
                  <a:pt x="8915" y="39141"/>
                </a:lnTo>
                <a:lnTo>
                  <a:pt x="169075" y="11137"/>
                </a:lnTo>
                <a:lnTo>
                  <a:pt x="160832" y="0"/>
                </a:lnTo>
                <a:lnTo>
                  <a:pt x="0" y="26695"/>
                </a:lnTo>
                <a:lnTo>
                  <a:pt x="8178" y="378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751677" y="2316984"/>
            <a:ext cx="175806" cy="141122"/>
          </a:xfrm>
          <a:custGeom>
            <a:avLst/>
            <a:gdLst/>
            <a:ahLst/>
            <a:cxnLst/>
            <a:rect l="l" t="t" r="r" b="b"/>
            <a:pathLst>
              <a:path w="175806" h="141122">
                <a:moveTo>
                  <a:pt x="166763" y="0"/>
                </a:moveTo>
                <a:lnTo>
                  <a:pt x="0" y="28232"/>
                </a:lnTo>
                <a:lnTo>
                  <a:pt x="8521" y="39916"/>
                </a:lnTo>
                <a:lnTo>
                  <a:pt x="91673" y="26385"/>
                </a:lnTo>
                <a:lnTo>
                  <a:pt x="175310" y="11417"/>
                </a:lnTo>
                <a:lnTo>
                  <a:pt x="166763" y="0"/>
                </a:lnTo>
                <a:close/>
              </a:path>
              <a:path w="175806" h="141122">
                <a:moveTo>
                  <a:pt x="91673" y="26385"/>
                </a:moveTo>
                <a:lnTo>
                  <a:pt x="9258" y="41135"/>
                </a:lnTo>
                <a:lnTo>
                  <a:pt x="89573" y="141122"/>
                </a:lnTo>
                <a:lnTo>
                  <a:pt x="175806" y="124294"/>
                </a:lnTo>
                <a:lnTo>
                  <a:pt x="175310" y="12776"/>
                </a:lnTo>
                <a:lnTo>
                  <a:pt x="91673" y="2638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751677" y="2316984"/>
            <a:ext cx="175806" cy="141122"/>
          </a:xfrm>
          <a:custGeom>
            <a:avLst/>
            <a:gdLst/>
            <a:ahLst/>
            <a:cxnLst/>
            <a:rect l="l" t="t" r="r" b="b"/>
            <a:pathLst>
              <a:path w="175806" h="141122">
                <a:moveTo>
                  <a:pt x="175310" y="12776"/>
                </a:moveTo>
                <a:lnTo>
                  <a:pt x="175806" y="124294"/>
                </a:lnTo>
                <a:lnTo>
                  <a:pt x="89573" y="141122"/>
                </a:lnTo>
                <a:lnTo>
                  <a:pt x="9258" y="41135"/>
                </a:lnTo>
                <a:lnTo>
                  <a:pt x="175310" y="11417"/>
                </a:lnTo>
                <a:lnTo>
                  <a:pt x="166763" y="0"/>
                </a:lnTo>
                <a:lnTo>
                  <a:pt x="0" y="28232"/>
                </a:lnTo>
                <a:lnTo>
                  <a:pt x="8521" y="399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871168" y="2455910"/>
            <a:ext cx="182092" cy="144056"/>
          </a:xfrm>
          <a:custGeom>
            <a:avLst/>
            <a:gdLst/>
            <a:ahLst/>
            <a:cxnLst/>
            <a:rect l="l" t="t" r="r" b="b"/>
            <a:pathLst>
              <a:path w="182092" h="144056">
                <a:moveTo>
                  <a:pt x="172707" y="0"/>
                </a:moveTo>
                <a:lnTo>
                  <a:pt x="0" y="29781"/>
                </a:lnTo>
                <a:lnTo>
                  <a:pt x="8864" y="41948"/>
                </a:lnTo>
                <a:lnTo>
                  <a:pt x="94712" y="27591"/>
                </a:lnTo>
                <a:lnTo>
                  <a:pt x="181559" y="11722"/>
                </a:lnTo>
                <a:lnTo>
                  <a:pt x="172707" y="0"/>
                </a:lnTo>
                <a:close/>
              </a:path>
              <a:path w="182092" h="144056">
                <a:moveTo>
                  <a:pt x="94712" y="27591"/>
                </a:moveTo>
                <a:lnTo>
                  <a:pt x="9613" y="43141"/>
                </a:lnTo>
                <a:lnTo>
                  <a:pt x="90042" y="144056"/>
                </a:lnTo>
                <a:lnTo>
                  <a:pt x="182092" y="125920"/>
                </a:lnTo>
                <a:lnTo>
                  <a:pt x="181559" y="13068"/>
                </a:lnTo>
                <a:lnTo>
                  <a:pt x="94712" y="2759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871168" y="2455910"/>
            <a:ext cx="182092" cy="144056"/>
          </a:xfrm>
          <a:custGeom>
            <a:avLst/>
            <a:gdLst/>
            <a:ahLst/>
            <a:cxnLst/>
            <a:rect l="l" t="t" r="r" b="b"/>
            <a:pathLst>
              <a:path w="182092" h="144056">
                <a:moveTo>
                  <a:pt x="181559" y="13068"/>
                </a:moveTo>
                <a:lnTo>
                  <a:pt x="182092" y="125920"/>
                </a:lnTo>
                <a:lnTo>
                  <a:pt x="90042" y="144056"/>
                </a:lnTo>
                <a:lnTo>
                  <a:pt x="9613" y="43141"/>
                </a:lnTo>
                <a:lnTo>
                  <a:pt x="181559" y="11722"/>
                </a:lnTo>
                <a:lnTo>
                  <a:pt x="172707" y="0"/>
                </a:lnTo>
                <a:lnTo>
                  <a:pt x="0" y="29781"/>
                </a:lnTo>
                <a:lnTo>
                  <a:pt x="8864" y="4194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990652" y="2594844"/>
            <a:ext cx="188391" cy="146964"/>
          </a:xfrm>
          <a:custGeom>
            <a:avLst/>
            <a:gdLst/>
            <a:ahLst/>
            <a:cxnLst/>
            <a:rect l="l" t="t" r="r" b="b"/>
            <a:pathLst>
              <a:path w="188391" h="146964">
                <a:moveTo>
                  <a:pt x="178663" y="0"/>
                </a:moveTo>
                <a:lnTo>
                  <a:pt x="0" y="31318"/>
                </a:lnTo>
                <a:lnTo>
                  <a:pt x="9220" y="43967"/>
                </a:lnTo>
                <a:lnTo>
                  <a:pt x="97660" y="28810"/>
                </a:lnTo>
                <a:lnTo>
                  <a:pt x="187807" y="12014"/>
                </a:lnTo>
                <a:lnTo>
                  <a:pt x="178663" y="0"/>
                </a:lnTo>
                <a:close/>
              </a:path>
              <a:path w="188391" h="146964">
                <a:moveTo>
                  <a:pt x="97660" y="28810"/>
                </a:moveTo>
                <a:lnTo>
                  <a:pt x="9969" y="45148"/>
                </a:lnTo>
                <a:lnTo>
                  <a:pt x="90500" y="146964"/>
                </a:lnTo>
                <a:lnTo>
                  <a:pt x="188391" y="127546"/>
                </a:lnTo>
                <a:lnTo>
                  <a:pt x="187807" y="13360"/>
                </a:lnTo>
                <a:lnTo>
                  <a:pt x="97660" y="2881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90652" y="2594844"/>
            <a:ext cx="188391" cy="146964"/>
          </a:xfrm>
          <a:custGeom>
            <a:avLst/>
            <a:gdLst/>
            <a:ahLst/>
            <a:cxnLst/>
            <a:rect l="l" t="t" r="r" b="b"/>
            <a:pathLst>
              <a:path w="188391" h="146964">
                <a:moveTo>
                  <a:pt x="187807" y="13360"/>
                </a:moveTo>
                <a:lnTo>
                  <a:pt x="188391" y="127546"/>
                </a:lnTo>
                <a:lnTo>
                  <a:pt x="90500" y="146964"/>
                </a:lnTo>
                <a:lnTo>
                  <a:pt x="9969" y="45148"/>
                </a:lnTo>
                <a:lnTo>
                  <a:pt x="187807" y="12014"/>
                </a:lnTo>
                <a:lnTo>
                  <a:pt x="178663" y="0"/>
                </a:lnTo>
                <a:lnTo>
                  <a:pt x="0" y="31318"/>
                </a:lnTo>
                <a:lnTo>
                  <a:pt x="9220" y="439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110140" y="2733785"/>
            <a:ext cx="194678" cy="149872"/>
          </a:xfrm>
          <a:custGeom>
            <a:avLst/>
            <a:gdLst/>
            <a:ahLst/>
            <a:cxnLst/>
            <a:rect l="l" t="t" r="r" b="b"/>
            <a:pathLst>
              <a:path w="194678" h="149872">
                <a:moveTo>
                  <a:pt x="184607" y="0"/>
                </a:moveTo>
                <a:lnTo>
                  <a:pt x="0" y="32842"/>
                </a:lnTo>
                <a:lnTo>
                  <a:pt x="9575" y="45999"/>
                </a:lnTo>
                <a:lnTo>
                  <a:pt x="100109" y="30118"/>
                </a:lnTo>
                <a:lnTo>
                  <a:pt x="194055" y="12306"/>
                </a:lnTo>
                <a:lnTo>
                  <a:pt x="184607" y="0"/>
                </a:lnTo>
                <a:close/>
              </a:path>
              <a:path w="194678" h="149872">
                <a:moveTo>
                  <a:pt x="100109" y="30118"/>
                </a:moveTo>
                <a:lnTo>
                  <a:pt x="10325" y="47142"/>
                </a:lnTo>
                <a:lnTo>
                  <a:pt x="90944" y="149872"/>
                </a:lnTo>
                <a:lnTo>
                  <a:pt x="194678" y="129159"/>
                </a:lnTo>
                <a:lnTo>
                  <a:pt x="194055" y="13639"/>
                </a:lnTo>
                <a:lnTo>
                  <a:pt x="100109" y="3011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110140" y="2733785"/>
            <a:ext cx="194678" cy="149872"/>
          </a:xfrm>
          <a:custGeom>
            <a:avLst/>
            <a:gdLst/>
            <a:ahLst/>
            <a:cxnLst/>
            <a:rect l="l" t="t" r="r" b="b"/>
            <a:pathLst>
              <a:path w="194678" h="149872">
                <a:moveTo>
                  <a:pt x="194055" y="13639"/>
                </a:moveTo>
                <a:lnTo>
                  <a:pt x="194678" y="129159"/>
                </a:lnTo>
                <a:lnTo>
                  <a:pt x="90944" y="149872"/>
                </a:lnTo>
                <a:lnTo>
                  <a:pt x="10325" y="47142"/>
                </a:lnTo>
                <a:lnTo>
                  <a:pt x="194055" y="12306"/>
                </a:lnTo>
                <a:lnTo>
                  <a:pt x="184607" y="0"/>
                </a:lnTo>
                <a:lnTo>
                  <a:pt x="0" y="32842"/>
                </a:lnTo>
                <a:lnTo>
                  <a:pt x="9575" y="459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229630" y="2872714"/>
            <a:ext cx="200964" cy="152793"/>
          </a:xfrm>
          <a:custGeom>
            <a:avLst/>
            <a:gdLst/>
            <a:ahLst/>
            <a:cxnLst/>
            <a:rect l="l" t="t" r="r" b="b"/>
            <a:pathLst>
              <a:path w="200964" h="152793">
                <a:moveTo>
                  <a:pt x="190550" y="0"/>
                </a:moveTo>
                <a:lnTo>
                  <a:pt x="0" y="34391"/>
                </a:lnTo>
                <a:lnTo>
                  <a:pt x="9918" y="48031"/>
                </a:lnTo>
                <a:lnTo>
                  <a:pt x="102489" y="31451"/>
                </a:lnTo>
                <a:lnTo>
                  <a:pt x="200304" y="12598"/>
                </a:lnTo>
                <a:lnTo>
                  <a:pt x="190550" y="0"/>
                </a:lnTo>
                <a:close/>
              </a:path>
              <a:path w="200964" h="152793">
                <a:moveTo>
                  <a:pt x="102489" y="31451"/>
                </a:moveTo>
                <a:lnTo>
                  <a:pt x="10667" y="49148"/>
                </a:lnTo>
                <a:lnTo>
                  <a:pt x="91401" y="152793"/>
                </a:lnTo>
                <a:lnTo>
                  <a:pt x="200964" y="130797"/>
                </a:lnTo>
                <a:lnTo>
                  <a:pt x="200304" y="13931"/>
                </a:lnTo>
                <a:lnTo>
                  <a:pt x="102489" y="3145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229630" y="2872714"/>
            <a:ext cx="200964" cy="152793"/>
          </a:xfrm>
          <a:custGeom>
            <a:avLst/>
            <a:gdLst/>
            <a:ahLst/>
            <a:cxnLst/>
            <a:rect l="l" t="t" r="r" b="b"/>
            <a:pathLst>
              <a:path w="200964" h="152793">
                <a:moveTo>
                  <a:pt x="200304" y="13931"/>
                </a:moveTo>
                <a:lnTo>
                  <a:pt x="200964" y="130797"/>
                </a:lnTo>
                <a:lnTo>
                  <a:pt x="91401" y="152793"/>
                </a:lnTo>
                <a:lnTo>
                  <a:pt x="10667" y="49148"/>
                </a:lnTo>
                <a:lnTo>
                  <a:pt x="200304" y="12598"/>
                </a:lnTo>
                <a:lnTo>
                  <a:pt x="190550" y="0"/>
                </a:lnTo>
                <a:lnTo>
                  <a:pt x="0" y="34391"/>
                </a:lnTo>
                <a:lnTo>
                  <a:pt x="9918" y="4803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49113" y="3011652"/>
            <a:ext cx="207276" cy="155702"/>
          </a:xfrm>
          <a:custGeom>
            <a:avLst/>
            <a:gdLst/>
            <a:ahLst/>
            <a:cxnLst/>
            <a:rect l="l" t="t" r="r" b="b"/>
            <a:pathLst>
              <a:path w="207276" h="155701">
                <a:moveTo>
                  <a:pt x="196507" y="0"/>
                </a:moveTo>
                <a:lnTo>
                  <a:pt x="0" y="35915"/>
                </a:lnTo>
                <a:lnTo>
                  <a:pt x="10274" y="50038"/>
                </a:lnTo>
                <a:lnTo>
                  <a:pt x="105769" y="32607"/>
                </a:lnTo>
                <a:lnTo>
                  <a:pt x="206552" y="12890"/>
                </a:lnTo>
                <a:lnTo>
                  <a:pt x="196507" y="0"/>
                </a:lnTo>
                <a:close/>
              </a:path>
              <a:path w="207276" h="155701">
                <a:moveTo>
                  <a:pt x="105769" y="32607"/>
                </a:moveTo>
                <a:lnTo>
                  <a:pt x="11023" y="51142"/>
                </a:lnTo>
                <a:lnTo>
                  <a:pt x="91871" y="155702"/>
                </a:lnTo>
                <a:lnTo>
                  <a:pt x="207276" y="132410"/>
                </a:lnTo>
                <a:lnTo>
                  <a:pt x="206552" y="14211"/>
                </a:lnTo>
                <a:lnTo>
                  <a:pt x="105769" y="3260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49113" y="3011652"/>
            <a:ext cx="207276" cy="155702"/>
          </a:xfrm>
          <a:custGeom>
            <a:avLst/>
            <a:gdLst/>
            <a:ahLst/>
            <a:cxnLst/>
            <a:rect l="l" t="t" r="r" b="b"/>
            <a:pathLst>
              <a:path w="207276" h="155701">
                <a:moveTo>
                  <a:pt x="206552" y="14211"/>
                </a:moveTo>
                <a:lnTo>
                  <a:pt x="207276" y="132410"/>
                </a:lnTo>
                <a:lnTo>
                  <a:pt x="91871" y="155702"/>
                </a:lnTo>
                <a:lnTo>
                  <a:pt x="11023" y="51142"/>
                </a:lnTo>
                <a:lnTo>
                  <a:pt x="206552" y="12890"/>
                </a:lnTo>
                <a:lnTo>
                  <a:pt x="196507" y="0"/>
                </a:lnTo>
                <a:lnTo>
                  <a:pt x="0" y="35915"/>
                </a:lnTo>
                <a:lnTo>
                  <a:pt x="10274" y="5003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68616" y="3150586"/>
            <a:ext cx="213537" cy="158610"/>
          </a:xfrm>
          <a:custGeom>
            <a:avLst/>
            <a:gdLst/>
            <a:ahLst/>
            <a:cxnLst/>
            <a:rect l="l" t="t" r="r" b="b"/>
            <a:pathLst>
              <a:path w="213537" h="158610">
                <a:moveTo>
                  <a:pt x="202437" y="0"/>
                </a:moveTo>
                <a:lnTo>
                  <a:pt x="0" y="37464"/>
                </a:lnTo>
                <a:lnTo>
                  <a:pt x="10617" y="52069"/>
                </a:lnTo>
                <a:lnTo>
                  <a:pt x="107548" y="34058"/>
                </a:lnTo>
                <a:lnTo>
                  <a:pt x="212788" y="13169"/>
                </a:lnTo>
                <a:lnTo>
                  <a:pt x="202437" y="0"/>
                </a:lnTo>
                <a:close/>
              </a:path>
              <a:path w="213537" h="158610">
                <a:moveTo>
                  <a:pt x="107548" y="34058"/>
                </a:moveTo>
                <a:lnTo>
                  <a:pt x="11366" y="53149"/>
                </a:lnTo>
                <a:lnTo>
                  <a:pt x="92316" y="158610"/>
                </a:lnTo>
                <a:lnTo>
                  <a:pt x="213537" y="134035"/>
                </a:lnTo>
                <a:lnTo>
                  <a:pt x="212788" y="14503"/>
                </a:lnTo>
                <a:lnTo>
                  <a:pt x="107548" y="3405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68616" y="3150586"/>
            <a:ext cx="213537" cy="158610"/>
          </a:xfrm>
          <a:custGeom>
            <a:avLst/>
            <a:gdLst/>
            <a:ahLst/>
            <a:cxnLst/>
            <a:rect l="l" t="t" r="r" b="b"/>
            <a:pathLst>
              <a:path w="213537" h="158610">
                <a:moveTo>
                  <a:pt x="212788" y="14503"/>
                </a:moveTo>
                <a:lnTo>
                  <a:pt x="213537" y="134035"/>
                </a:lnTo>
                <a:lnTo>
                  <a:pt x="92316" y="158610"/>
                </a:lnTo>
                <a:lnTo>
                  <a:pt x="11366" y="53149"/>
                </a:lnTo>
                <a:lnTo>
                  <a:pt x="212788" y="13169"/>
                </a:lnTo>
                <a:lnTo>
                  <a:pt x="202437" y="0"/>
                </a:lnTo>
                <a:lnTo>
                  <a:pt x="0" y="37464"/>
                </a:lnTo>
                <a:lnTo>
                  <a:pt x="10617" y="520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88100" y="3289515"/>
            <a:ext cx="219849" cy="161531"/>
          </a:xfrm>
          <a:custGeom>
            <a:avLst/>
            <a:gdLst/>
            <a:ahLst/>
            <a:cxnLst/>
            <a:rect l="l" t="t" r="r" b="b"/>
            <a:pathLst>
              <a:path w="219849" h="161531">
                <a:moveTo>
                  <a:pt x="109785" y="35441"/>
                </a:moveTo>
                <a:lnTo>
                  <a:pt x="219036" y="13474"/>
                </a:lnTo>
                <a:lnTo>
                  <a:pt x="208394" y="0"/>
                </a:lnTo>
                <a:lnTo>
                  <a:pt x="0" y="39001"/>
                </a:lnTo>
                <a:lnTo>
                  <a:pt x="10972" y="54114"/>
                </a:lnTo>
                <a:lnTo>
                  <a:pt x="109785" y="35441"/>
                </a:lnTo>
                <a:close/>
              </a:path>
              <a:path w="219849" h="161531">
                <a:moveTo>
                  <a:pt x="219849" y="135661"/>
                </a:moveTo>
                <a:lnTo>
                  <a:pt x="219036" y="14795"/>
                </a:lnTo>
                <a:lnTo>
                  <a:pt x="109785" y="35441"/>
                </a:lnTo>
                <a:lnTo>
                  <a:pt x="11734" y="55156"/>
                </a:lnTo>
                <a:lnTo>
                  <a:pt x="80825" y="145848"/>
                </a:lnTo>
                <a:lnTo>
                  <a:pt x="169811" y="145848"/>
                </a:lnTo>
                <a:lnTo>
                  <a:pt x="219849" y="13566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88100" y="3289515"/>
            <a:ext cx="219849" cy="161531"/>
          </a:xfrm>
          <a:custGeom>
            <a:avLst/>
            <a:gdLst/>
            <a:ahLst/>
            <a:cxnLst/>
            <a:rect l="l" t="t" r="r" b="b"/>
            <a:pathLst>
              <a:path w="219849" h="161531">
                <a:moveTo>
                  <a:pt x="219849" y="135661"/>
                </a:moveTo>
                <a:lnTo>
                  <a:pt x="219036" y="14795"/>
                </a:lnTo>
              </a:path>
              <a:path w="219849" h="161531">
                <a:moveTo>
                  <a:pt x="109785" y="35441"/>
                </a:moveTo>
                <a:lnTo>
                  <a:pt x="219036" y="13474"/>
                </a:lnTo>
                <a:lnTo>
                  <a:pt x="208394" y="0"/>
                </a:lnTo>
                <a:lnTo>
                  <a:pt x="0" y="39001"/>
                </a:lnTo>
                <a:lnTo>
                  <a:pt x="10972" y="54114"/>
                </a:lnTo>
              </a:path>
              <a:path w="219849" h="161531">
                <a:moveTo>
                  <a:pt x="109785" y="35441"/>
                </a:moveTo>
                <a:lnTo>
                  <a:pt x="11734" y="55156"/>
                </a:lnTo>
                <a:lnTo>
                  <a:pt x="80825" y="145848"/>
                </a:lnTo>
              </a:path>
              <a:path w="219849" h="161531">
                <a:moveTo>
                  <a:pt x="169811" y="145848"/>
                </a:moveTo>
                <a:lnTo>
                  <a:pt x="219849" y="1356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707589" y="3428454"/>
            <a:ext cx="226136" cy="164439"/>
          </a:xfrm>
          <a:custGeom>
            <a:avLst/>
            <a:gdLst/>
            <a:ahLst/>
            <a:cxnLst/>
            <a:rect l="l" t="t" r="r" b="b"/>
            <a:pathLst>
              <a:path w="226136" h="164439">
                <a:moveTo>
                  <a:pt x="214337" y="0"/>
                </a:moveTo>
                <a:lnTo>
                  <a:pt x="177809" y="6908"/>
                </a:lnTo>
                <a:lnTo>
                  <a:pt x="219836" y="6908"/>
                </a:lnTo>
                <a:lnTo>
                  <a:pt x="214337" y="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707589" y="3428454"/>
            <a:ext cx="226136" cy="164439"/>
          </a:xfrm>
          <a:custGeom>
            <a:avLst/>
            <a:gdLst/>
            <a:ahLst/>
            <a:cxnLst/>
            <a:rect l="l" t="t" r="r" b="b"/>
            <a:pathLst>
              <a:path w="226136" h="164439">
                <a:moveTo>
                  <a:pt x="214337" y="0"/>
                </a:moveTo>
                <a:lnTo>
                  <a:pt x="177809" y="6908"/>
                </a:lnTo>
              </a:path>
              <a:path w="226136" h="164439">
                <a:moveTo>
                  <a:pt x="219836" y="6908"/>
                </a:moveTo>
                <a:lnTo>
                  <a:pt x="214337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054258" y="1324696"/>
            <a:ext cx="132664" cy="120065"/>
          </a:xfrm>
          <a:custGeom>
            <a:avLst/>
            <a:gdLst/>
            <a:ahLst/>
            <a:cxnLst/>
            <a:rect l="l" t="t" r="r" b="b"/>
            <a:pathLst>
              <a:path w="132664" h="120065">
                <a:moveTo>
                  <a:pt x="72318" y="17580"/>
                </a:moveTo>
                <a:lnTo>
                  <a:pt x="132486" y="9372"/>
                </a:lnTo>
                <a:lnTo>
                  <a:pt x="126047" y="0"/>
                </a:lnTo>
                <a:lnTo>
                  <a:pt x="6609" y="16270"/>
                </a:lnTo>
                <a:lnTo>
                  <a:pt x="6609" y="25046"/>
                </a:lnTo>
                <a:lnTo>
                  <a:pt x="72318" y="17580"/>
                </a:lnTo>
                <a:close/>
              </a:path>
              <a:path w="132664" h="120065">
                <a:moveTo>
                  <a:pt x="132664" y="112928"/>
                </a:moveTo>
                <a:lnTo>
                  <a:pt x="132486" y="10744"/>
                </a:lnTo>
                <a:lnTo>
                  <a:pt x="72318" y="17580"/>
                </a:lnTo>
                <a:lnTo>
                  <a:pt x="6807" y="26517"/>
                </a:lnTo>
                <a:lnTo>
                  <a:pt x="90843" y="120065"/>
                </a:lnTo>
                <a:lnTo>
                  <a:pt x="132664" y="11292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054258" y="1324696"/>
            <a:ext cx="132664" cy="120065"/>
          </a:xfrm>
          <a:custGeom>
            <a:avLst/>
            <a:gdLst/>
            <a:ahLst/>
            <a:cxnLst/>
            <a:rect l="l" t="t" r="r" b="b"/>
            <a:pathLst>
              <a:path w="132664" h="120065">
                <a:moveTo>
                  <a:pt x="132664" y="112928"/>
                </a:moveTo>
                <a:lnTo>
                  <a:pt x="132486" y="10744"/>
                </a:lnTo>
              </a:path>
              <a:path w="132664" h="120065">
                <a:moveTo>
                  <a:pt x="72318" y="17580"/>
                </a:moveTo>
                <a:lnTo>
                  <a:pt x="132486" y="9372"/>
                </a:lnTo>
                <a:lnTo>
                  <a:pt x="126047" y="0"/>
                </a:lnTo>
                <a:lnTo>
                  <a:pt x="6609" y="16270"/>
                </a:lnTo>
              </a:path>
              <a:path w="132664" h="120065">
                <a:moveTo>
                  <a:pt x="72318" y="17580"/>
                </a:moveTo>
                <a:lnTo>
                  <a:pt x="6807" y="26517"/>
                </a:lnTo>
                <a:lnTo>
                  <a:pt x="90843" y="120065"/>
                </a:lnTo>
                <a:lnTo>
                  <a:pt x="132664" y="11292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80138" y="1461537"/>
            <a:ext cx="138785" cy="122974"/>
          </a:xfrm>
          <a:custGeom>
            <a:avLst/>
            <a:gdLst/>
            <a:ahLst/>
            <a:cxnLst/>
            <a:rect l="l" t="t" r="r" b="b"/>
            <a:pathLst>
              <a:path w="138785" h="122974">
                <a:moveTo>
                  <a:pt x="131813" y="0"/>
                </a:moveTo>
                <a:lnTo>
                  <a:pt x="0" y="18834"/>
                </a:lnTo>
                <a:lnTo>
                  <a:pt x="6413" y="27190"/>
                </a:lnTo>
                <a:lnTo>
                  <a:pt x="74941" y="18813"/>
                </a:lnTo>
                <a:lnTo>
                  <a:pt x="138556" y="9664"/>
                </a:lnTo>
                <a:lnTo>
                  <a:pt x="131813" y="0"/>
                </a:lnTo>
                <a:close/>
              </a:path>
              <a:path w="138785" h="122974">
                <a:moveTo>
                  <a:pt x="90792" y="122974"/>
                </a:moveTo>
                <a:lnTo>
                  <a:pt x="138785" y="114554"/>
                </a:lnTo>
                <a:lnTo>
                  <a:pt x="138556" y="11036"/>
                </a:lnTo>
                <a:lnTo>
                  <a:pt x="74941" y="18813"/>
                </a:lnTo>
                <a:lnTo>
                  <a:pt x="7150" y="28562"/>
                </a:lnTo>
                <a:lnTo>
                  <a:pt x="90792" y="12297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80138" y="1461537"/>
            <a:ext cx="138785" cy="122974"/>
          </a:xfrm>
          <a:custGeom>
            <a:avLst/>
            <a:gdLst/>
            <a:ahLst/>
            <a:cxnLst/>
            <a:rect l="l" t="t" r="r" b="b"/>
            <a:pathLst>
              <a:path w="138785" h="122974">
                <a:moveTo>
                  <a:pt x="138556" y="11036"/>
                </a:moveTo>
                <a:lnTo>
                  <a:pt x="138785" y="114554"/>
                </a:lnTo>
                <a:lnTo>
                  <a:pt x="90792" y="122974"/>
                </a:lnTo>
                <a:lnTo>
                  <a:pt x="7150" y="28562"/>
                </a:lnTo>
                <a:lnTo>
                  <a:pt x="138556" y="9664"/>
                </a:lnTo>
                <a:lnTo>
                  <a:pt x="131813" y="0"/>
                </a:lnTo>
                <a:lnTo>
                  <a:pt x="0" y="18834"/>
                </a:lnTo>
                <a:lnTo>
                  <a:pt x="6413" y="271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306019" y="1598387"/>
            <a:ext cx="144894" cy="125869"/>
          </a:xfrm>
          <a:custGeom>
            <a:avLst/>
            <a:gdLst/>
            <a:ahLst/>
            <a:cxnLst/>
            <a:rect l="l" t="t" r="r" b="b"/>
            <a:pathLst>
              <a:path w="144894" h="125869">
                <a:moveTo>
                  <a:pt x="137591" y="0"/>
                </a:moveTo>
                <a:lnTo>
                  <a:pt x="0" y="20510"/>
                </a:lnTo>
                <a:lnTo>
                  <a:pt x="6756" y="29273"/>
                </a:lnTo>
                <a:lnTo>
                  <a:pt x="77520" y="20062"/>
                </a:lnTo>
                <a:lnTo>
                  <a:pt x="144627" y="9956"/>
                </a:lnTo>
                <a:lnTo>
                  <a:pt x="137591" y="0"/>
                </a:lnTo>
                <a:close/>
              </a:path>
              <a:path w="144894" h="125869">
                <a:moveTo>
                  <a:pt x="90754" y="125869"/>
                </a:moveTo>
                <a:lnTo>
                  <a:pt x="144894" y="116179"/>
                </a:lnTo>
                <a:lnTo>
                  <a:pt x="144627" y="11328"/>
                </a:lnTo>
                <a:lnTo>
                  <a:pt x="77520" y="20062"/>
                </a:lnTo>
                <a:lnTo>
                  <a:pt x="7505" y="30606"/>
                </a:lnTo>
                <a:lnTo>
                  <a:pt x="90754" y="12586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306019" y="1598387"/>
            <a:ext cx="144894" cy="125869"/>
          </a:xfrm>
          <a:custGeom>
            <a:avLst/>
            <a:gdLst/>
            <a:ahLst/>
            <a:cxnLst/>
            <a:rect l="l" t="t" r="r" b="b"/>
            <a:pathLst>
              <a:path w="144894" h="125869">
                <a:moveTo>
                  <a:pt x="144627" y="11328"/>
                </a:moveTo>
                <a:lnTo>
                  <a:pt x="144894" y="116179"/>
                </a:lnTo>
                <a:lnTo>
                  <a:pt x="90754" y="125869"/>
                </a:lnTo>
                <a:lnTo>
                  <a:pt x="7505" y="30606"/>
                </a:lnTo>
                <a:lnTo>
                  <a:pt x="144627" y="9956"/>
                </a:lnTo>
                <a:lnTo>
                  <a:pt x="137591" y="0"/>
                </a:lnTo>
                <a:lnTo>
                  <a:pt x="0" y="20510"/>
                </a:lnTo>
                <a:lnTo>
                  <a:pt x="6756" y="292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431890" y="1735228"/>
            <a:ext cx="151028" cy="128752"/>
          </a:xfrm>
          <a:custGeom>
            <a:avLst/>
            <a:gdLst/>
            <a:ahLst/>
            <a:cxnLst/>
            <a:rect l="l" t="t" r="r" b="b"/>
            <a:pathLst>
              <a:path w="151028" h="128752">
                <a:moveTo>
                  <a:pt x="143370" y="0"/>
                </a:moveTo>
                <a:lnTo>
                  <a:pt x="0" y="22186"/>
                </a:lnTo>
                <a:lnTo>
                  <a:pt x="7124" y="31343"/>
                </a:lnTo>
                <a:lnTo>
                  <a:pt x="80906" y="21208"/>
                </a:lnTo>
                <a:lnTo>
                  <a:pt x="150710" y="10261"/>
                </a:lnTo>
                <a:lnTo>
                  <a:pt x="143370" y="0"/>
                </a:lnTo>
                <a:close/>
              </a:path>
              <a:path w="151028" h="128752">
                <a:moveTo>
                  <a:pt x="90716" y="128752"/>
                </a:moveTo>
                <a:lnTo>
                  <a:pt x="151028" y="117817"/>
                </a:lnTo>
                <a:lnTo>
                  <a:pt x="150710" y="11620"/>
                </a:lnTo>
                <a:lnTo>
                  <a:pt x="80906" y="21208"/>
                </a:lnTo>
                <a:lnTo>
                  <a:pt x="7861" y="32664"/>
                </a:lnTo>
                <a:lnTo>
                  <a:pt x="90716" y="12875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431890" y="1735228"/>
            <a:ext cx="151028" cy="128752"/>
          </a:xfrm>
          <a:custGeom>
            <a:avLst/>
            <a:gdLst/>
            <a:ahLst/>
            <a:cxnLst/>
            <a:rect l="l" t="t" r="r" b="b"/>
            <a:pathLst>
              <a:path w="151028" h="128752">
                <a:moveTo>
                  <a:pt x="150710" y="11620"/>
                </a:moveTo>
                <a:lnTo>
                  <a:pt x="151028" y="117817"/>
                </a:lnTo>
                <a:lnTo>
                  <a:pt x="90716" y="128752"/>
                </a:lnTo>
                <a:lnTo>
                  <a:pt x="7861" y="32664"/>
                </a:lnTo>
                <a:lnTo>
                  <a:pt x="150710" y="10261"/>
                </a:lnTo>
                <a:lnTo>
                  <a:pt x="143370" y="0"/>
                </a:lnTo>
                <a:lnTo>
                  <a:pt x="0" y="22186"/>
                </a:lnTo>
                <a:lnTo>
                  <a:pt x="7124" y="313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557772" y="1872077"/>
            <a:ext cx="157137" cy="131648"/>
          </a:xfrm>
          <a:custGeom>
            <a:avLst/>
            <a:gdLst/>
            <a:ahLst/>
            <a:cxnLst/>
            <a:rect l="l" t="t" r="r" b="b"/>
            <a:pathLst>
              <a:path w="157137" h="131648">
                <a:moveTo>
                  <a:pt x="149136" y="0"/>
                </a:moveTo>
                <a:lnTo>
                  <a:pt x="0" y="23850"/>
                </a:lnTo>
                <a:lnTo>
                  <a:pt x="7467" y="33413"/>
                </a:lnTo>
                <a:lnTo>
                  <a:pt x="83988" y="22388"/>
                </a:lnTo>
                <a:lnTo>
                  <a:pt x="156781" y="10553"/>
                </a:lnTo>
                <a:lnTo>
                  <a:pt x="149136" y="0"/>
                </a:lnTo>
                <a:close/>
              </a:path>
              <a:path w="157137" h="131648">
                <a:moveTo>
                  <a:pt x="90677" y="131648"/>
                </a:moveTo>
                <a:lnTo>
                  <a:pt x="157137" y="119430"/>
                </a:lnTo>
                <a:lnTo>
                  <a:pt x="156781" y="11899"/>
                </a:lnTo>
                <a:lnTo>
                  <a:pt x="83988" y="22388"/>
                </a:lnTo>
                <a:lnTo>
                  <a:pt x="8204" y="34709"/>
                </a:lnTo>
                <a:lnTo>
                  <a:pt x="90677" y="13164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557772" y="1872077"/>
            <a:ext cx="157137" cy="131648"/>
          </a:xfrm>
          <a:custGeom>
            <a:avLst/>
            <a:gdLst/>
            <a:ahLst/>
            <a:cxnLst/>
            <a:rect l="l" t="t" r="r" b="b"/>
            <a:pathLst>
              <a:path w="157137" h="131648">
                <a:moveTo>
                  <a:pt x="156781" y="11899"/>
                </a:moveTo>
                <a:lnTo>
                  <a:pt x="157137" y="119430"/>
                </a:lnTo>
                <a:lnTo>
                  <a:pt x="90677" y="131648"/>
                </a:lnTo>
                <a:lnTo>
                  <a:pt x="8204" y="34709"/>
                </a:lnTo>
                <a:lnTo>
                  <a:pt x="156781" y="10553"/>
                </a:lnTo>
                <a:lnTo>
                  <a:pt x="149136" y="0"/>
                </a:lnTo>
                <a:lnTo>
                  <a:pt x="0" y="23850"/>
                </a:lnTo>
                <a:lnTo>
                  <a:pt x="7467" y="334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683651" y="2008927"/>
            <a:ext cx="163258" cy="134543"/>
          </a:xfrm>
          <a:custGeom>
            <a:avLst/>
            <a:gdLst/>
            <a:ahLst/>
            <a:cxnLst/>
            <a:rect l="l" t="t" r="r" b="b"/>
            <a:pathLst>
              <a:path w="163258" h="134543">
                <a:moveTo>
                  <a:pt x="154914" y="0"/>
                </a:moveTo>
                <a:lnTo>
                  <a:pt x="0" y="25514"/>
                </a:lnTo>
                <a:lnTo>
                  <a:pt x="7810" y="35483"/>
                </a:lnTo>
                <a:lnTo>
                  <a:pt x="86674" y="23636"/>
                </a:lnTo>
                <a:lnTo>
                  <a:pt x="162852" y="10845"/>
                </a:lnTo>
                <a:lnTo>
                  <a:pt x="154914" y="0"/>
                </a:lnTo>
                <a:close/>
              </a:path>
              <a:path w="163258" h="134543">
                <a:moveTo>
                  <a:pt x="90639" y="134543"/>
                </a:moveTo>
                <a:lnTo>
                  <a:pt x="163258" y="121043"/>
                </a:lnTo>
                <a:lnTo>
                  <a:pt x="162852" y="12191"/>
                </a:lnTo>
                <a:lnTo>
                  <a:pt x="86674" y="23636"/>
                </a:lnTo>
                <a:lnTo>
                  <a:pt x="8547" y="36753"/>
                </a:lnTo>
                <a:lnTo>
                  <a:pt x="90639" y="13454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683651" y="2008927"/>
            <a:ext cx="163258" cy="134543"/>
          </a:xfrm>
          <a:custGeom>
            <a:avLst/>
            <a:gdLst/>
            <a:ahLst/>
            <a:cxnLst/>
            <a:rect l="l" t="t" r="r" b="b"/>
            <a:pathLst>
              <a:path w="163258" h="134543">
                <a:moveTo>
                  <a:pt x="162852" y="12191"/>
                </a:moveTo>
                <a:lnTo>
                  <a:pt x="163258" y="121043"/>
                </a:lnTo>
                <a:lnTo>
                  <a:pt x="90639" y="134543"/>
                </a:lnTo>
                <a:lnTo>
                  <a:pt x="8547" y="36753"/>
                </a:lnTo>
                <a:lnTo>
                  <a:pt x="162852" y="10845"/>
                </a:lnTo>
                <a:lnTo>
                  <a:pt x="154914" y="0"/>
                </a:lnTo>
                <a:lnTo>
                  <a:pt x="0" y="25514"/>
                </a:lnTo>
                <a:lnTo>
                  <a:pt x="7810" y="354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809532" y="2145769"/>
            <a:ext cx="169367" cy="137452"/>
          </a:xfrm>
          <a:custGeom>
            <a:avLst/>
            <a:gdLst/>
            <a:ahLst/>
            <a:cxnLst/>
            <a:rect l="l" t="t" r="r" b="b"/>
            <a:pathLst>
              <a:path w="169367" h="137452">
                <a:moveTo>
                  <a:pt x="160680" y="0"/>
                </a:moveTo>
                <a:lnTo>
                  <a:pt x="0" y="27178"/>
                </a:lnTo>
                <a:lnTo>
                  <a:pt x="8153" y="37566"/>
                </a:lnTo>
                <a:lnTo>
                  <a:pt x="89364" y="24896"/>
                </a:lnTo>
                <a:lnTo>
                  <a:pt x="168922" y="11137"/>
                </a:lnTo>
                <a:lnTo>
                  <a:pt x="160680" y="0"/>
                </a:lnTo>
                <a:close/>
              </a:path>
              <a:path w="169367" h="137452">
                <a:moveTo>
                  <a:pt x="90589" y="137452"/>
                </a:moveTo>
                <a:lnTo>
                  <a:pt x="169367" y="122682"/>
                </a:lnTo>
                <a:lnTo>
                  <a:pt x="168922" y="12484"/>
                </a:lnTo>
                <a:lnTo>
                  <a:pt x="89364" y="24896"/>
                </a:lnTo>
                <a:lnTo>
                  <a:pt x="8902" y="38811"/>
                </a:lnTo>
                <a:lnTo>
                  <a:pt x="90589" y="13745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09532" y="2145769"/>
            <a:ext cx="169367" cy="137452"/>
          </a:xfrm>
          <a:custGeom>
            <a:avLst/>
            <a:gdLst/>
            <a:ahLst/>
            <a:cxnLst/>
            <a:rect l="l" t="t" r="r" b="b"/>
            <a:pathLst>
              <a:path w="169367" h="137452">
                <a:moveTo>
                  <a:pt x="168922" y="12484"/>
                </a:moveTo>
                <a:lnTo>
                  <a:pt x="169367" y="122682"/>
                </a:lnTo>
                <a:lnTo>
                  <a:pt x="90589" y="137452"/>
                </a:lnTo>
                <a:lnTo>
                  <a:pt x="8902" y="38811"/>
                </a:lnTo>
                <a:lnTo>
                  <a:pt x="168922" y="11137"/>
                </a:lnTo>
                <a:lnTo>
                  <a:pt x="160680" y="0"/>
                </a:lnTo>
                <a:lnTo>
                  <a:pt x="0" y="27178"/>
                </a:lnTo>
                <a:lnTo>
                  <a:pt x="8153" y="375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935400" y="2282625"/>
            <a:ext cx="175501" cy="140335"/>
          </a:xfrm>
          <a:custGeom>
            <a:avLst/>
            <a:gdLst/>
            <a:ahLst/>
            <a:cxnLst/>
            <a:rect l="l" t="t" r="r" b="b"/>
            <a:pathLst>
              <a:path w="175501" h="140335">
                <a:moveTo>
                  <a:pt x="166458" y="0"/>
                </a:moveTo>
                <a:lnTo>
                  <a:pt x="0" y="28841"/>
                </a:lnTo>
                <a:lnTo>
                  <a:pt x="8508" y="39636"/>
                </a:lnTo>
                <a:lnTo>
                  <a:pt x="92337" y="26106"/>
                </a:lnTo>
                <a:lnTo>
                  <a:pt x="175005" y="11429"/>
                </a:lnTo>
                <a:lnTo>
                  <a:pt x="166458" y="0"/>
                </a:lnTo>
                <a:close/>
              </a:path>
              <a:path w="175501" h="140335">
                <a:moveTo>
                  <a:pt x="92337" y="26106"/>
                </a:moveTo>
                <a:lnTo>
                  <a:pt x="9258" y="40855"/>
                </a:lnTo>
                <a:lnTo>
                  <a:pt x="90563" y="140334"/>
                </a:lnTo>
                <a:lnTo>
                  <a:pt x="175501" y="124294"/>
                </a:lnTo>
                <a:lnTo>
                  <a:pt x="175005" y="12763"/>
                </a:lnTo>
                <a:lnTo>
                  <a:pt x="92337" y="2610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935400" y="2282625"/>
            <a:ext cx="175501" cy="140335"/>
          </a:xfrm>
          <a:custGeom>
            <a:avLst/>
            <a:gdLst/>
            <a:ahLst/>
            <a:cxnLst/>
            <a:rect l="l" t="t" r="r" b="b"/>
            <a:pathLst>
              <a:path w="175501" h="140335">
                <a:moveTo>
                  <a:pt x="175005" y="12763"/>
                </a:moveTo>
                <a:lnTo>
                  <a:pt x="175501" y="124294"/>
                </a:lnTo>
                <a:lnTo>
                  <a:pt x="90563" y="140334"/>
                </a:lnTo>
                <a:lnTo>
                  <a:pt x="9258" y="40855"/>
                </a:lnTo>
                <a:lnTo>
                  <a:pt x="175005" y="11429"/>
                </a:lnTo>
                <a:lnTo>
                  <a:pt x="166458" y="0"/>
                </a:lnTo>
                <a:lnTo>
                  <a:pt x="0" y="28841"/>
                </a:lnTo>
                <a:lnTo>
                  <a:pt x="8508" y="396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061273" y="2419467"/>
            <a:ext cx="181622" cy="143243"/>
          </a:xfrm>
          <a:custGeom>
            <a:avLst/>
            <a:gdLst/>
            <a:ahLst/>
            <a:cxnLst/>
            <a:rect l="l" t="t" r="r" b="b"/>
            <a:pathLst>
              <a:path w="181622" h="143243">
                <a:moveTo>
                  <a:pt x="172237" y="0"/>
                </a:moveTo>
                <a:lnTo>
                  <a:pt x="0" y="30518"/>
                </a:lnTo>
                <a:lnTo>
                  <a:pt x="8864" y="41706"/>
                </a:lnTo>
                <a:lnTo>
                  <a:pt x="94865" y="27399"/>
                </a:lnTo>
                <a:lnTo>
                  <a:pt x="181089" y="11722"/>
                </a:lnTo>
                <a:lnTo>
                  <a:pt x="172237" y="0"/>
                </a:lnTo>
                <a:close/>
              </a:path>
              <a:path w="181622" h="143243">
                <a:moveTo>
                  <a:pt x="94865" y="27399"/>
                </a:moveTo>
                <a:lnTo>
                  <a:pt x="9613" y="42900"/>
                </a:lnTo>
                <a:lnTo>
                  <a:pt x="90512" y="143243"/>
                </a:lnTo>
                <a:lnTo>
                  <a:pt x="181622" y="125920"/>
                </a:lnTo>
                <a:lnTo>
                  <a:pt x="181089" y="13055"/>
                </a:lnTo>
                <a:lnTo>
                  <a:pt x="94865" y="2739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061273" y="2419467"/>
            <a:ext cx="181622" cy="143243"/>
          </a:xfrm>
          <a:custGeom>
            <a:avLst/>
            <a:gdLst/>
            <a:ahLst/>
            <a:cxnLst/>
            <a:rect l="l" t="t" r="r" b="b"/>
            <a:pathLst>
              <a:path w="181622" h="143243">
                <a:moveTo>
                  <a:pt x="181089" y="13055"/>
                </a:moveTo>
                <a:lnTo>
                  <a:pt x="181622" y="125920"/>
                </a:lnTo>
                <a:lnTo>
                  <a:pt x="90512" y="143243"/>
                </a:lnTo>
                <a:lnTo>
                  <a:pt x="9613" y="42900"/>
                </a:lnTo>
                <a:lnTo>
                  <a:pt x="181089" y="11722"/>
                </a:lnTo>
                <a:lnTo>
                  <a:pt x="172237" y="0"/>
                </a:lnTo>
                <a:lnTo>
                  <a:pt x="0" y="30518"/>
                </a:lnTo>
                <a:lnTo>
                  <a:pt x="8864" y="417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187160" y="2556316"/>
            <a:ext cx="187731" cy="146126"/>
          </a:xfrm>
          <a:custGeom>
            <a:avLst/>
            <a:gdLst/>
            <a:ahLst/>
            <a:cxnLst/>
            <a:rect l="l" t="t" r="r" b="b"/>
            <a:pathLst>
              <a:path w="187731" h="146126">
                <a:moveTo>
                  <a:pt x="178003" y="0"/>
                </a:moveTo>
                <a:lnTo>
                  <a:pt x="0" y="32181"/>
                </a:lnTo>
                <a:lnTo>
                  <a:pt x="9194" y="43776"/>
                </a:lnTo>
                <a:lnTo>
                  <a:pt x="97380" y="28697"/>
                </a:lnTo>
                <a:lnTo>
                  <a:pt x="187147" y="12014"/>
                </a:lnTo>
                <a:lnTo>
                  <a:pt x="178003" y="0"/>
                </a:lnTo>
                <a:close/>
              </a:path>
              <a:path w="187731" h="146126">
                <a:moveTo>
                  <a:pt x="97380" y="28697"/>
                </a:moveTo>
                <a:lnTo>
                  <a:pt x="9956" y="44945"/>
                </a:lnTo>
                <a:lnTo>
                  <a:pt x="90474" y="146126"/>
                </a:lnTo>
                <a:lnTo>
                  <a:pt x="187731" y="127546"/>
                </a:lnTo>
                <a:lnTo>
                  <a:pt x="187147" y="13347"/>
                </a:lnTo>
                <a:lnTo>
                  <a:pt x="97380" y="2869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187160" y="2556316"/>
            <a:ext cx="187731" cy="146126"/>
          </a:xfrm>
          <a:custGeom>
            <a:avLst/>
            <a:gdLst/>
            <a:ahLst/>
            <a:cxnLst/>
            <a:rect l="l" t="t" r="r" b="b"/>
            <a:pathLst>
              <a:path w="187731" h="146126">
                <a:moveTo>
                  <a:pt x="187147" y="13347"/>
                </a:moveTo>
                <a:lnTo>
                  <a:pt x="187731" y="127546"/>
                </a:lnTo>
                <a:lnTo>
                  <a:pt x="90474" y="146126"/>
                </a:lnTo>
                <a:lnTo>
                  <a:pt x="9956" y="44945"/>
                </a:lnTo>
                <a:lnTo>
                  <a:pt x="187147" y="12014"/>
                </a:lnTo>
                <a:lnTo>
                  <a:pt x="178003" y="0"/>
                </a:lnTo>
                <a:lnTo>
                  <a:pt x="0" y="32181"/>
                </a:lnTo>
                <a:lnTo>
                  <a:pt x="9194" y="4377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313034" y="2693159"/>
            <a:ext cx="193852" cy="149034"/>
          </a:xfrm>
          <a:custGeom>
            <a:avLst/>
            <a:gdLst/>
            <a:ahLst/>
            <a:cxnLst/>
            <a:rect l="l" t="t" r="r" b="b"/>
            <a:pathLst>
              <a:path w="193852" h="149034">
                <a:moveTo>
                  <a:pt x="183781" y="0"/>
                </a:moveTo>
                <a:lnTo>
                  <a:pt x="0" y="33858"/>
                </a:lnTo>
                <a:lnTo>
                  <a:pt x="9550" y="45859"/>
                </a:lnTo>
                <a:lnTo>
                  <a:pt x="100232" y="29952"/>
                </a:lnTo>
                <a:lnTo>
                  <a:pt x="193230" y="12306"/>
                </a:lnTo>
                <a:lnTo>
                  <a:pt x="183781" y="0"/>
                </a:lnTo>
                <a:close/>
              </a:path>
              <a:path w="193852" h="149034">
                <a:moveTo>
                  <a:pt x="100232" y="29952"/>
                </a:moveTo>
                <a:lnTo>
                  <a:pt x="10312" y="47015"/>
                </a:lnTo>
                <a:lnTo>
                  <a:pt x="90436" y="149034"/>
                </a:lnTo>
                <a:lnTo>
                  <a:pt x="193852" y="129171"/>
                </a:lnTo>
                <a:lnTo>
                  <a:pt x="193230" y="13639"/>
                </a:lnTo>
                <a:lnTo>
                  <a:pt x="100232" y="2995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13034" y="2693159"/>
            <a:ext cx="193852" cy="149034"/>
          </a:xfrm>
          <a:custGeom>
            <a:avLst/>
            <a:gdLst/>
            <a:ahLst/>
            <a:cxnLst/>
            <a:rect l="l" t="t" r="r" b="b"/>
            <a:pathLst>
              <a:path w="193852" h="149034">
                <a:moveTo>
                  <a:pt x="193230" y="13639"/>
                </a:moveTo>
                <a:lnTo>
                  <a:pt x="193852" y="129171"/>
                </a:lnTo>
                <a:lnTo>
                  <a:pt x="90436" y="149034"/>
                </a:lnTo>
                <a:lnTo>
                  <a:pt x="10312" y="47015"/>
                </a:lnTo>
                <a:lnTo>
                  <a:pt x="193230" y="12306"/>
                </a:lnTo>
                <a:lnTo>
                  <a:pt x="183781" y="0"/>
                </a:lnTo>
                <a:lnTo>
                  <a:pt x="0" y="33858"/>
                </a:lnTo>
                <a:lnTo>
                  <a:pt x="9550" y="458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438914" y="2830015"/>
            <a:ext cx="199974" cy="151917"/>
          </a:xfrm>
          <a:custGeom>
            <a:avLst/>
            <a:gdLst/>
            <a:ahLst/>
            <a:cxnLst/>
            <a:rect l="l" t="t" r="r" b="b"/>
            <a:pathLst>
              <a:path w="199974" h="151917">
                <a:moveTo>
                  <a:pt x="189560" y="0"/>
                </a:moveTo>
                <a:lnTo>
                  <a:pt x="0" y="35509"/>
                </a:lnTo>
                <a:lnTo>
                  <a:pt x="9893" y="47917"/>
                </a:lnTo>
                <a:lnTo>
                  <a:pt x="103020" y="31201"/>
                </a:lnTo>
                <a:lnTo>
                  <a:pt x="199301" y="12598"/>
                </a:lnTo>
                <a:lnTo>
                  <a:pt x="189560" y="0"/>
                </a:lnTo>
                <a:close/>
              </a:path>
              <a:path w="199974" h="151917">
                <a:moveTo>
                  <a:pt x="103020" y="31201"/>
                </a:moveTo>
                <a:lnTo>
                  <a:pt x="10655" y="49047"/>
                </a:lnTo>
                <a:lnTo>
                  <a:pt x="90398" y="151917"/>
                </a:lnTo>
                <a:lnTo>
                  <a:pt x="199974" y="130784"/>
                </a:lnTo>
                <a:lnTo>
                  <a:pt x="199301" y="13919"/>
                </a:lnTo>
                <a:lnTo>
                  <a:pt x="103020" y="3120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438914" y="2830015"/>
            <a:ext cx="199974" cy="151917"/>
          </a:xfrm>
          <a:custGeom>
            <a:avLst/>
            <a:gdLst/>
            <a:ahLst/>
            <a:cxnLst/>
            <a:rect l="l" t="t" r="r" b="b"/>
            <a:pathLst>
              <a:path w="199974" h="151917">
                <a:moveTo>
                  <a:pt x="199301" y="13919"/>
                </a:moveTo>
                <a:lnTo>
                  <a:pt x="199974" y="130784"/>
                </a:lnTo>
                <a:lnTo>
                  <a:pt x="90398" y="151917"/>
                </a:lnTo>
                <a:lnTo>
                  <a:pt x="10655" y="49047"/>
                </a:lnTo>
                <a:lnTo>
                  <a:pt x="199301" y="12598"/>
                </a:lnTo>
                <a:lnTo>
                  <a:pt x="189560" y="0"/>
                </a:lnTo>
                <a:lnTo>
                  <a:pt x="0" y="35509"/>
                </a:lnTo>
                <a:lnTo>
                  <a:pt x="9893" y="4791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64795" y="2966858"/>
            <a:ext cx="206095" cy="154813"/>
          </a:xfrm>
          <a:custGeom>
            <a:avLst/>
            <a:gdLst/>
            <a:ahLst/>
            <a:cxnLst/>
            <a:rect l="l" t="t" r="r" b="b"/>
            <a:pathLst>
              <a:path w="206095" h="154812">
                <a:moveTo>
                  <a:pt x="195325" y="0"/>
                </a:moveTo>
                <a:lnTo>
                  <a:pt x="0" y="37185"/>
                </a:lnTo>
                <a:lnTo>
                  <a:pt x="10236" y="49999"/>
                </a:lnTo>
                <a:lnTo>
                  <a:pt x="105397" y="32546"/>
                </a:lnTo>
                <a:lnTo>
                  <a:pt x="205371" y="12890"/>
                </a:lnTo>
                <a:lnTo>
                  <a:pt x="195325" y="0"/>
                </a:lnTo>
                <a:close/>
              </a:path>
              <a:path w="206095" h="154812">
                <a:moveTo>
                  <a:pt x="105397" y="32546"/>
                </a:moveTo>
                <a:lnTo>
                  <a:pt x="11010" y="51104"/>
                </a:lnTo>
                <a:lnTo>
                  <a:pt x="90347" y="154813"/>
                </a:lnTo>
                <a:lnTo>
                  <a:pt x="206095" y="132410"/>
                </a:lnTo>
                <a:lnTo>
                  <a:pt x="205371" y="14211"/>
                </a:lnTo>
                <a:lnTo>
                  <a:pt x="105397" y="3254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64795" y="2966858"/>
            <a:ext cx="206095" cy="154813"/>
          </a:xfrm>
          <a:custGeom>
            <a:avLst/>
            <a:gdLst/>
            <a:ahLst/>
            <a:cxnLst/>
            <a:rect l="l" t="t" r="r" b="b"/>
            <a:pathLst>
              <a:path w="206095" h="154812">
                <a:moveTo>
                  <a:pt x="205371" y="14211"/>
                </a:moveTo>
                <a:lnTo>
                  <a:pt x="206095" y="132410"/>
                </a:lnTo>
                <a:lnTo>
                  <a:pt x="90347" y="154813"/>
                </a:lnTo>
                <a:lnTo>
                  <a:pt x="11010" y="51104"/>
                </a:lnTo>
                <a:lnTo>
                  <a:pt x="205371" y="12890"/>
                </a:lnTo>
                <a:lnTo>
                  <a:pt x="195325" y="0"/>
                </a:lnTo>
                <a:lnTo>
                  <a:pt x="0" y="37185"/>
                </a:lnTo>
                <a:lnTo>
                  <a:pt x="10236" y="499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90661" y="3103712"/>
            <a:ext cx="212216" cy="157708"/>
          </a:xfrm>
          <a:custGeom>
            <a:avLst/>
            <a:gdLst/>
            <a:ahLst/>
            <a:cxnLst/>
            <a:rect l="l" t="t" r="r" b="b"/>
            <a:pathLst>
              <a:path w="212216" h="157708">
                <a:moveTo>
                  <a:pt x="201117" y="0"/>
                </a:moveTo>
                <a:lnTo>
                  <a:pt x="0" y="38849"/>
                </a:lnTo>
                <a:lnTo>
                  <a:pt x="10604" y="52070"/>
                </a:lnTo>
                <a:lnTo>
                  <a:pt x="107526" y="33935"/>
                </a:lnTo>
                <a:lnTo>
                  <a:pt x="211454" y="13169"/>
                </a:lnTo>
                <a:lnTo>
                  <a:pt x="201117" y="0"/>
                </a:lnTo>
                <a:close/>
              </a:path>
              <a:path w="212216" h="157708">
                <a:moveTo>
                  <a:pt x="107526" y="33935"/>
                </a:moveTo>
                <a:lnTo>
                  <a:pt x="11366" y="53149"/>
                </a:lnTo>
                <a:lnTo>
                  <a:pt x="90309" y="157708"/>
                </a:lnTo>
                <a:lnTo>
                  <a:pt x="212216" y="134035"/>
                </a:lnTo>
                <a:lnTo>
                  <a:pt x="211454" y="14490"/>
                </a:lnTo>
                <a:lnTo>
                  <a:pt x="107526" y="3393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90661" y="3103712"/>
            <a:ext cx="212216" cy="157708"/>
          </a:xfrm>
          <a:custGeom>
            <a:avLst/>
            <a:gdLst/>
            <a:ahLst/>
            <a:cxnLst/>
            <a:rect l="l" t="t" r="r" b="b"/>
            <a:pathLst>
              <a:path w="212216" h="157708">
                <a:moveTo>
                  <a:pt x="211454" y="14490"/>
                </a:moveTo>
                <a:lnTo>
                  <a:pt x="212216" y="134035"/>
                </a:lnTo>
                <a:lnTo>
                  <a:pt x="90309" y="157708"/>
                </a:lnTo>
                <a:lnTo>
                  <a:pt x="11366" y="53149"/>
                </a:lnTo>
                <a:lnTo>
                  <a:pt x="211454" y="13169"/>
                </a:lnTo>
                <a:lnTo>
                  <a:pt x="201117" y="0"/>
                </a:lnTo>
                <a:lnTo>
                  <a:pt x="0" y="38849"/>
                </a:lnTo>
                <a:lnTo>
                  <a:pt x="10604" y="520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816542" y="3240547"/>
            <a:ext cx="218325" cy="160616"/>
          </a:xfrm>
          <a:custGeom>
            <a:avLst/>
            <a:gdLst/>
            <a:ahLst/>
            <a:cxnLst/>
            <a:rect l="l" t="t" r="r" b="b"/>
            <a:pathLst>
              <a:path w="218325" h="160616">
                <a:moveTo>
                  <a:pt x="206882" y="0"/>
                </a:moveTo>
                <a:lnTo>
                  <a:pt x="0" y="40525"/>
                </a:lnTo>
                <a:lnTo>
                  <a:pt x="10947" y="54152"/>
                </a:lnTo>
                <a:lnTo>
                  <a:pt x="110153" y="35246"/>
                </a:lnTo>
                <a:lnTo>
                  <a:pt x="217525" y="13474"/>
                </a:lnTo>
                <a:lnTo>
                  <a:pt x="206882" y="0"/>
                </a:lnTo>
                <a:close/>
              </a:path>
              <a:path w="218325" h="160616">
                <a:moveTo>
                  <a:pt x="110153" y="35246"/>
                </a:moveTo>
                <a:lnTo>
                  <a:pt x="11709" y="55206"/>
                </a:lnTo>
                <a:lnTo>
                  <a:pt x="90284" y="160616"/>
                </a:lnTo>
                <a:lnTo>
                  <a:pt x="218325" y="135674"/>
                </a:lnTo>
                <a:lnTo>
                  <a:pt x="217525" y="14782"/>
                </a:lnTo>
                <a:lnTo>
                  <a:pt x="110153" y="3524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816542" y="3240547"/>
            <a:ext cx="218325" cy="160616"/>
          </a:xfrm>
          <a:custGeom>
            <a:avLst/>
            <a:gdLst/>
            <a:ahLst/>
            <a:cxnLst/>
            <a:rect l="l" t="t" r="r" b="b"/>
            <a:pathLst>
              <a:path w="218325" h="160616">
                <a:moveTo>
                  <a:pt x="217525" y="14782"/>
                </a:moveTo>
                <a:lnTo>
                  <a:pt x="218325" y="135674"/>
                </a:lnTo>
                <a:lnTo>
                  <a:pt x="90284" y="160616"/>
                </a:lnTo>
                <a:lnTo>
                  <a:pt x="11709" y="55206"/>
                </a:lnTo>
                <a:lnTo>
                  <a:pt x="217525" y="13474"/>
                </a:lnTo>
                <a:lnTo>
                  <a:pt x="206882" y="0"/>
                </a:lnTo>
                <a:lnTo>
                  <a:pt x="0" y="40525"/>
                </a:lnTo>
                <a:lnTo>
                  <a:pt x="10947" y="541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942410" y="3377397"/>
            <a:ext cx="224459" cy="163512"/>
          </a:xfrm>
          <a:custGeom>
            <a:avLst/>
            <a:gdLst/>
            <a:ahLst/>
            <a:cxnLst/>
            <a:rect l="l" t="t" r="r" b="b"/>
            <a:pathLst>
              <a:path w="224459" h="163512">
                <a:moveTo>
                  <a:pt x="112346" y="36639"/>
                </a:moveTo>
                <a:lnTo>
                  <a:pt x="134456" y="32094"/>
                </a:lnTo>
                <a:lnTo>
                  <a:pt x="134456" y="15516"/>
                </a:lnTo>
                <a:lnTo>
                  <a:pt x="0" y="42189"/>
                </a:lnTo>
                <a:lnTo>
                  <a:pt x="11303" y="56222"/>
                </a:lnTo>
                <a:lnTo>
                  <a:pt x="112346" y="36639"/>
                </a:lnTo>
                <a:close/>
              </a:path>
              <a:path w="224459" h="163512">
                <a:moveTo>
                  <a:pt x="134456" y="32354"/>
                </a:moveTo>
                <a:lnTo>
                  <a:pt x="112346" y="36639"/>
                </a:lnTo>
                <a:lnTo>
                  <a:pt x="12077" y="57251"/>
                </a:lnTo>
                <a:lnTo>
                  <a:pt x="12602" y="57965"/>
                </a:lnTo>
                <a:lnTo>
                  <a:pt x="134456" y="57965"/>
                </a:lnTo>
                <a:lnTo>
                  <a:pt x="134456" y="3235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942410" y="3377397"/>
            <a:ext cx="224459" cy="163512"/>
          </a:xfrm>
          <a:custGeom>
            <a:avLst/>
            <a:gdLst/>
            <a:ahLst/>
            <a:cxnLst/>
            <a:rect l="l" t="t" r="r" b="b"/>
            <a:pathLst>
              <a:path w="224459" h="163512">
                <a:moveTo>
                  <a:pt x="112346" y="36639"/>
                </a:moveTo>
                <a:lnTo>
                  <a:pt x="134456" y="32094"/>
                </a:lnTo>
              </a:path>
              <a:path w="224459" h="163512">
                <a:moveTo>
                  <a:pt x="134456" y="15516"/>
                </a:moveTo>
                <a:lnTo>
                  <a:pt x="0" y="42189"/>
                </a:lnTo>
                <a:lnTo>
                  <a:pt x="11303" y="56222"/>
                </a:lnTo>
              </a:path>
              <a:path w="224459" h="163512">
                <a:moveTo>
                  <a:pt x="112346" y="36639"/>
                </a:moveTo>
                <a:lnTo>
                  <a:pt x="12077" y="57251"/>
                </a:lnTo>
                <a:lnTo>
                  <a:pt x="12602" y="5796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061641" y="1169738"/>
            <a:ext cx="126860" cy="116598"/>
          </a:xfrm>
          <a:custGeom>
            <a:avLst/>
            <a:gdLst/>
            <a:ahLst/>
            <a:cxnLst/>
            <a:rect l="l" t="t" r="r" b="b"/>
            <a:pathLst>
              <a:path w="126860" h="116598">
                <a:moveTo>
                  <a:pt x="120573" y="0"/>
                </a:moveTo>
                <a:lnTo>
                  <a:pt x="0" y="15443"/>
                </a:lnTo>
                <a:lnTo>
                  <a:pt x="5969" y="22974"/>
                </a:lnTo>
                <a:lnTo>
                  <a:pt x="69062" y="16438"/>
                </a:lnTo>
                <a:lnTo>
                  <a:pt x="126720" y="9080"/>
                </a:lnTo>
                <a:lnTo>
                  <a:pt x="120573" y="0"/>
                </a:lnTo>
                <a:close/>
              </a:path>
              <a:path w="126860" h="116598">
                <a:moveTo>
                  <a:pt x="94983" y="116598"/>
                </a:moveTo>
                <a:lnTo>
                  <a:pt x="126860" y="111315"/>
                </a:lnTo>
                <a:lnTo>
                  <a:pt x="126720" y="10464"/>
                </a:lnTo>
                <a:lnTo>
                  <a:pt x="69062" y="16438"/>
                </a:lnTo>
                <a:lnTo>
                  <a:pt x="6692" y="24396"/>
                </a:lnTo>
                <a:lnTo>
                  <a:pt x="94983" y="11659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061641" y="1169738"/>
            <a:ext cx="126860" cy="116598"/>
          </a:xfrm>
          <a:custGeom>
            <a:avLst/>
            <a:gdLst/>
            <a:ahLst/>
            <a:cxnLst/>
            <a:rect l="l" t="t" r="r" b="b"/>
            <a:pathLst>
              <a:path w="126860" h="116598">
                <a:moveTo>
                  <a:pt x="126720" y="10464"/>
                </a:moveTo>
                <a:lnTo>
                  <a:pt x="126860" y="111315"/>
                </a:lnTo>
                <a:lnTo>
                  <a:pt x="94983" y="116598"/>
                </a:lnTo>
                <a:lnTo>
                  <a:pt x="6692" y="24396"/>
                </a:lnTo>
                <a:lnTo>
                  <a:pt x="126720" y="9080"/>
                </a:lnTo>
                <a:lnTo>
                  <a:pt x="120573" y="0"/>
                </a:lnTo>
                <a:lnTo>
                  <a:pt x="0" y="15443"/>
                </a:lnTo>
                <a:lnTo>
                  <a:pt x="5969" y="229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193804" y="1304578"/>
            <a:ext cx="133070" cy="119430"/>
          </a:xfrm>
          <a:custGeom>
            <a:avLst/>
            <a:gdLst/>
            <a:ahLst/>
            <a:cxnLst/>
            <a:rect l="l" t="t" r="r" b="b"/>
            <a:pathLst>
              <a:path w="133070" h="119430">
                <a:moveTo>
                  <a:pt x="126441" y="0"/>
                </a:moveTo>
                <a:lnTo>
                  <a:pt x="0" y="17081"/>
                </a:lnTo>
                <a:lnTo>
                  <a:pt x="6400" y="25019"/>
                </a:lnTo>
                <a:lnTo>
                  <a:pt x="72407" y="17569"/>
                </a:lnTo>
                <a:lnTo>
                  <a:pt x="132892" y="9372"/>
                </a:lnTo>
                <a:lnTo>
                  <a:pt x="126441" y="0"/>
                </a:lnTo>
                <a:close/>
              </a:path>
              <a:path w="133070" h="119430">
                <a:moveTo>
                  <a:pt x="95148" y="119430"/>
                </a:moveTo>
                <a:lnTo>
                  <a:pt x="133070" y="112941"/>
                </a:lnTo>
                <a:lnTo>
                  <a:pt x="132892" y="10744"/>
                </a:lnTo>
                <a:lnTo>
                  <a:pt x="72407" y="17569"/>
                </a:lnTo>
                <a:lnTo>
                  <a:pt x="7137" y="26416"/>
                </a:lnTo>
                <a:lnTo>
                  <a:pt x="95148" y="11943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193804" y="1304578"/>
            <a:ext cx="133070" cy="119430"/>
          </a:xfrm>
          <a:custGeom>
            <a:avLst/>
            <a:gdLst/>
            <a:ahLst/>
            <a:cxnLst/>
            <a:rect l="l" t="t" r="r" b="b"/>
            <a:pathLst>
              <a:path w="133070" h="119430">
                <a:moveTo>
                  <a:pt x="132892" y="10744"/>
                </a:moveTo>
                <a:lnTo>
                  <a:pt x="133070" y="112941"/>
                </a:lnTo>
                <a:lnTo>
                  <a:pt x="95148" y="119430"/>
                </a:lnTo>
                <a:lnTo>
                  <a:pt x="7137" y="26416"/>
                </a:lnTo>
                <a:lnTo>
                  <a:pt x="132892" y="9372"/>
                </a:lnTo>
                <a:lnTo>
                  <a:pt x="126441" y="0"/>
                </a:lnTo>
                <a:lnTo>
                  <a:pt x="0" y="17081"/>
                </a:lnTo>
                <a:lnTo>
                  <a:pt x="6400" y="2501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325968" y="1439415"/>
            <a:ext cx="139280" cy="122275"/>
          </a:xfrm>
          <a:custGeom>
            <a:avLst/>
            <a:gdLst/>
            <a:ahLst/>
            <a:cxnLst/>
            <a:rect l="l" t="t" r="r" b="b"/>
            <a:pathLst>
              <a:path w="139280" h="122275">
                <a:moveTo>
                  <a:pt x="132308" y="0"/>
                </a:moveTo>
                <a:lnTo>
                  <a:pt x="0" y="18732"/>
                </a:lnTo>
                <a:lnTo>
                  <a:pt x="6832" y="27063"/>
                </a:lnTo>
                <a:lnTo>
                  <a:pt x="75348" y="18759"/>
                </a:lnTo>
                <a:lnTo>
                  <a:pt x="139064" y="9664"/>
                </a:lnTo>
                <a:lnTo>
                  <a:pt x="132308" y="0"/>
                </a:lnTo>
                <a:close/>
              </a:path>
              <a:path w="139280" h="122275">
                <a:moveTo>
                  <a:pt x="95313" y="122275"/>
                </a:moveTo>
                <a:lnTo>
                  <a:pt x="139280" y="114554"/>
                </a:lnTo>
                <a:lnTo>
                  <a:pt x="139064" y="11036"/>
                </a:lnTo>
                <a:lnTo>
                  <a:pt x="75348" y="18759"/>
                </a:lnTo>
                <a:lnTo>
                  <a:pt x="7556" y="28435"/>
                </a:lnTo>
                <a:lnTo>
                  <a:pt x="95313" y="12227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325968" y="1439415"/>
            <a:ext cx="139280" cy="122275"/>
          </a:xfrm>
          <a:custGeom>
            <a:avLst/>
            <a:gdLst/>
            <a:ahLst/>
            <a:cxnLst/>
            <a:rect l="l" t="t" r="r" b="b"/>
            <a:pathLst>
              <a:path w="139280" h="122275">
                <a:moveTo>
                  <a:pt x="139064" y="11036"/>
                </a:moveTo>
                <a:lnTo>
                  <a:pt x="139280" y="114554"/>
                </a:lnTo>
                <a:lnTo>
                  <a:pt x="95313" y="122275"/>
                </a:lnTo>
                <a:lnTo>
                  <a:pt x="7556" y="28435"/>
                </a:lnTo>
                <a:lnTo>
                  <a:pt x="139064" y="9664"/>
                </a:lnTo>
                <a:lnTo>
                  <a:pt x="132308" y="0"/>
                </a:lnTo>
                <a:lnTo>
                  <a:pt x="0" y="18732"/>
                </a:lnTo>
                <a:lnTo>
                  <a:pt x="6832" y="2706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58127" y="1574256"/>
            <a:ext cx="145516" cy="125120"/>
          </a:xfrm>
          <a:custGeom>
            <a:avLst/>
            <a:gdLst/>
            <a:ahLst/>
            <a:cxnLst/>
            <a:rect l="l" t="t" r="r" b="b"/>
            <a:pathLst>
              <a:path w="145516" h="125120">
                <a:moveTo>
                  <a:pt x="138201" y="0"/>
                </a:moveTo>
                <a:lnTo>
                  <a:pt x="0" y="20370"/>
                </a:lnTo>
                <a:lnTo>
                  <a:pt x="7264" y="29108"/>
                </a:lnTo>
                <a:lnTo>
                  <a:pt x="78622" y="19913"/>
                </a:lnTo>
                <a:lnTo>
                  <a:pt x="145249" y="9956"/>
                </a:lnTo>
                <a:lnTo>
                  <a:pt x="138201" y="0"/>
                </a:lnTo>
                <a:close/>
              </a:path>
              <a:path w="145516" h="125120">
                <a:moveTo>
                  <a:pt x="95478" y="125120"/>
                </a:moveTo>
                <a:lnTo>
                  <a:pt x="145516" y="116179"/>
                </a:lnTo>
                <a:lnTo>
                  <a:pt x="145249" y="11328"/>
                </a:lnTo>
                <a:lnTo>
                  <a:pt x="78622" y="19913"/>
                </a:lnTo>
                <a:lnTo>
                  <a:pt x="8001" y="30467"/>
                </a:lnTo>
                <a:lnTo>
                  <a:pt x="95478" y="12512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58127" y="1574256"/>
            <a:ext cx="145516" cy="125120"/>
          </a:xfrm>
          <a:custGeom>
            <a:avLst/>
            <a:gdLst/>
            <a:ahLst/>
            <a:cxnLst/>
            <a:rect l="l" t="t" r="r" b="b"/>
            <a:pathLst>
              <a:path w="145516" h="125120">
                <a:moveTo>
                  <a:pt x="145249" y="11328"/>
                </a:moveTo>
                <a:lnTo>
                  <a:pt x="145516" y="116179"/>
                </a:lnTo>
                <a:lnTo>
                  <a:pt x="95478" y="125120"/>
                </a:lnTo>
                <a:lnTo>
                  <a:pt x="8001" y="30467"/>
                </a:lnTo>
                <a:lnTo>
                  <a:pt x="145249" y="9956"/>
                </a:lnTo>
                <a:lnTo>
                  <a:pt x="138201" y="0"/>
                </a:lnTo>
                <a:lnTo>
                  <a:pt x="0" y="20370"/>
                </a:lnTo>
                <a:lnTo>
                  <a:pt x="7264" y="291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590297" y="1709091"/>
            <a:ext cx="151726" cy="127952"/>
          </a:xfrm>
          <a:custGeom>
            <a:avLst/>
            <a:gdLst/>
            <a:ahLst/>
            <a:cxnLst/>
            <a:rect l="l" t="t" r="r" b="b"/>
            <a:pathLst>
              <a:path w="151726" h="127952">
                <a:moveTo>
                  <a:pt x="144068" y="0"/>
                </a:moveTo>
                <a:lnTo>
                  <a:pt x="0" y="22021"/>
                </a:lnTo>
                <a:lnTo>
                  <a:pt x="7696" y="31178"/>
                </a:lnTo>
                <a:lnTo>
                  <a:pt x="81193" y="21177"/>
                </a:lnTo>
                <a:lnTo>
                  <a:pt x="151422" y="10248"/>
                </a:lnTo>
                <a:lnTo>
                  <a:pt x="144068" y="0"/>
                </a:lnTo>
                <a:close/>
              </a:path>
              <a:path w="151726" h="127952">
                <a:moveTo>
                  <a:pt x="95643" y="127952"/>
                </a:moveTo>
                <a:lnTo>
                  <a:pt x="151726" y="117817"/>
                </a:lnTo>
                <a:lnTo>
                  <a:pt x="151422" y="11620"/>
                </a:lnTo>
                <a:lnTo>
                  <a:pt x="81193" y="21177"/>
                </a:lnTo>
                <a:lnTo>
                  <a:pt x="8432" y="32499"/>
                </a:lnTo>
                <a:lnTo>
                  <a:pt x="95643" y="12795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90297" y="1709091"/>
            <a:ext cx="151726" cy="127952"/>
          </a:xfrm>
          <a:custGeom>
            <a:avLst/>
            <a:gdLst/>
            <a:ahLst/>
            <a:cxnLst/>
            <a:rect l="l" t="t" r="r" b="b"/>
            <a:pathLst>
              <a:path w="151726" h="127952">
                <a:moveTo>
                  <a:pt x="151422" y="11620"/>
                </a:moveTo>
                <a:lnTo>
                  <a:pt x="151726" y="117817"/>
                </a:lnTo>
                <a:lnTo>
                  <a:pt x="95643" y="127952"/>
                </a:lnTo>
                <a:lnTo>
                  <a:pt x="8432" y="32499"/>
                </a:lnTo>
                <a:lnTo>
                  <a:pt x="151422" y="10248"/>
                </a:lnTo>
                <a:lnTo>
                  <a:pt x="144068" y="0"/>
                </a:lnTo>
                <a:lnTo>
                  <a:pt x="0" y="22021"/>
                </a:lnTo>
                <a:lnTo>
                  <a:pt x="7696" y="311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22458" y="1843933"/>
            <a:ext cx="157949" cy="130797"/>
          </a:xfrm>
          <a:custGeom>
            <a:avLst/>
            <a:gdLst/>
            <a:ahLst/>
            <a:cxnLst/>
            <a:rect l="l" t="t" r="r" b="b"/>
            <a:pathLst>
              <a:path w="157949" h="130797">
                <a:moveTo>
                  <a:pt x="149936" y="0"/>
                </a:moveTo>
                <a:lnTo>
                  <a:pt x="0" y="23660"/>
                </a:lnTo>
                <a:lnTo>
                  <a:pt x="8127" y="33223"/>
                </a:lnTo>
                <a:lnTo>
                  <a:pt x="84699" y="22299"/>
                </a:lnTo>
                <a:lnTo>
                  <a:pt x="157594" y="10553"/>
                </a:lnTo>
                <a:lnTo>
                  <a:pt x="149936" y="0"/>
                </a:lnTo>
                <a:close/>
              </a:path>
              <a:path w="157949" h="130797">
                <a:moveTo>
                  <a:pt x="95808" y="130797"/>
                </a:moveTo>
                <a:lnTo>
                  <a:pt x="157949" y="119443"/>
                </a:lnTo>
                <a:lnTo>
                  <a:pt x="157594" y="11899"/>
                </a:lnTo>
                <a:lnTo>
                  <a:pt x="84699" y="22299"/>
                </a:lnTo>
                <a:lnTo>
                  <a:pt x="8864" y="34518"/>
                </a:lnTo>
                <a:lnTo>
                  <a:pt x="95808" y="13079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22458" y="1843933"/>
            <a:ext cx="157949" cy="130797"/>
          </a:xfrm>
          <a:custGeom>
            <a:avLst/>
            <a:gdLst/>
            <a:ahLst/>
            <a:cxnLst/>
            <a:rect l="l" t="t" r="r" b="b"/>
            <a:pathLst>
              <a:path w="157949" h="130797">
                <a:moveTo>
                  <a:pt x="157594" y="11899"/>
                </a:moveTo>
                <a:lnTo>
                  <a:pt x="157949" y="119443"/>
                </a:lnTo>
                <a:lnTo>
                  <a:pt x="95808" y="130797"/>
                </a:lnTo>
                <a:lnTo>
                  <a:pt x="8864" y="34518"/>
                </a:lnTo>
                <a:lnTo>
                  <a:pt x="157594" y="10553"/>
                </a:lnTo>
                <a:lnTo>
                  <a:pt x="149936" y="0"/>
                </a:lnTo>
                <a:lnTo>
                  <a:pt x="0" y="23660"/>
                </a:lnTo>
                <a:lnTo>
                  <a:pt x="8127" y="332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54624" y="1978761"/>
            <a:ext cx="164172" cy="133642"/>
          </a:xfrm>
          <a:custGeom>
            <a:avLst/>
            <a:gdLst/>
            <a:ahLst/>
            <a:cxnLst/>
            <a:rect l="l" t="t" r="r" b="b"/>
            <a:pathLst>
              <a:path w="164172" h="133642">
                <a:moveTo>
                  <a:pt x="155803" y="0"/>
                </a:moveTo>
                <a:lnTo>
                  <a:pt x="0" y="25311"/>
                </a:lnTo>
                <a:lnTo>
                  <a:pt x="8559" y="35267"/>
                </a:lnTo>
                <a:lnTo>
                  <a:pt x="87105" y="23596"/>
                </a:lnTo>
                <a:lnTo>
                  <a:pt x="163766" y="10833"/>
                </a:lnTo>
                <a:lnTo>
                  <a:pt x="155803" y="0"/>
                </a:lnTo>
                <a:close/>
              </a:path>
              <a:path w="164172" h="133642">
                <a:moveTo>
                  <a:pt x="95961" y="133642"/>
                </a:moveTo>
                <a:lnTo>
                  <a:pt x="164172" y="121069"/>
                </a:lnTo>
                <a:lnTo>
                  <a:pt x="163766" y="12204"/>
                </a:lnTo>
                <a:lnTo>
                  <a:pt x="87105" y="23596"/>
                </a:lnTo>
                <a:lnTo>
                  <a:pt x="9296" y="36550"/>
                </a:lnTo>
                <a:lnTo>
                  <a:pt x="95961" y="13364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54624" y="1978761"/>
            <a:ext cx="164172" cy="133642"/>
          </a:xfrm>
          <a:custGeom>
            <a:avLst/>
            <a:gdLst/>
            <a:ahLst/>
            <a:cxnLst/>
            <a:rect l="l" t="t" r="r" b="b"/>
            <a:pathLst>
              <a:path w="164172" h="133642">
                <a:moveTo>
                  <a:pt x="163766" y="12204"/>
                </a:moveTo>
                <a:lnTo>
                  <a:pt x="164172" y="121069"/>
                </a:lnTo>
                <a:lnTo>
                  <a:pt x="95961" y="133642"/>
                </a:lnTo>
                <a:lnTo>
                  <a:pt x="9296" y="36550"/>
                </a:lnTo>
                <a:lnTo>
                  <a:pt x="163766" y="10833"/>
                </a:lnTo>
                <a:lnTo>
                  <a:pt x="155803" y="0"/>
                </a:lnTo>
                <a:lnTo>
                  <a:pt x="0" y="25311"/>
                </a:lnTo>
                <a:lnTo>
                  <a:pt x="8559" y="352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986778" y="2113615"/>
            <a:ext cx="170395" cy="136474"/>
          </a:xfrm>
          <a:custGeom>
            <a:avLst/>
            <a:gdLst/>
            <a:ahLst/>
            <a:cxnLst/>
            <a:rect l="l" t="t" r="r" b="b"/>
            <a:pathLst>
              <a:path w="170395" h="136474">
                <a:moveTo>
                  <a:pt x="161696" y="0"/>
                </a:moveTo>
                <a:lnTo>
                  <a:pt x="0" y="26949"/>
                </a:lnTo>
                <a:lnTo>
                  <a:pt x="9004" y="37312"/>
                </a:lnTo>
                <a:lnTo>
                  <a:pt x="89828" y="24837"/>
                </a:lnTo>
                <a:lnTo>
                  <a:pt x="169951" y="11112"/>
                </a:lnTo>
                <a:lnTo>
                  <a:pt x="161696" y="0"/>
                </a:lnTo>
                <a:close/>
              </a:path>
              <a:path w="170395" h="136474">
                <a:moveTo>
                  <a:pt x="96126" y="136474"/>
                </a:moveTo>
                <a:lnTo>
                  <a:pt x="170395" y="122669"/>
                </a:lnTo>
                <a:lnTo>
                  <a:pt x="169951" y="12471"/>
                </a:lnTo>
                <a:lnTo>
                  <a:pt x="89828" y="24837"/>
                </a:lnTo>
                <a:lnTo>
                  <a:pt x="9740" y="38557"/>
                </a:lnTo>
                <a:lnTo>
                  <a:pt x="96126" y="13647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986778" y="2113615"/>
            <a:ext cx="170395" cy="136474"/>
          </a:xfrm>
          <a:custGeom>
            <a:avLst/>
            <a:gdLst/>
            <a:ahLst/>
            <a:cxnLst/>
            <a:rect l="l" t="t" r="r" b="b"/>
            <a:pathLst>
              <a:path w="170395" h="136474">
                <a:moveTo>
                  <a:pt x="169951" y="12471"/>
                </a:moveTo>
                <a:lnTo>
                  <a:pt x="170395" y="122669"/>
                </a:lnTo>
                <a:lnTo>
                  <a:pt x="96126" y="136474"/>
                </a:lnTo>
                <a:lnTo>
                  <a:pt x="9740" y="38557"/>
                </a:lnTo>
                <a:lnTo>
                  <a:pt x="169951" y="11112"/>
                </a:lnTo>
                <a:lnTo>
                  <a:pt x="161696" y="0"/>
                </a:lnTo>
                <a:lnTo>
                  <a:pt x="0" y="26949"/>
                </a:lnTo>
                <a:lnTo>
                  <a:pt x="9004" y="373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118945" y="2248445"/>
            <a:ext cx="176606" cy="139319"/>
          </a:xfrm>
          <a:custGeom>
            <a:avLst/>
            <a:gdLst/>
            <a:ahLst/>
            <a:cxnLst/>
            <a:rect l="l" t="t" r="r" b="b"/>
            <a:pathLst>
              <a:path w="176606" h="139319">
                <a:moveTo>
                  <a:pt x="167563" y="0"/>
                </a:moveTo>
                <a:lnTo>
                  <a:pt x="0" y="28600"/>
                </a:lnTo>
                <a:lnTo>
                  <a:pt x="9423" y="39369"/>
                </a:lnTo>
                <a:lnTo>
                  <a:pt x="92919" y="26049"/>
                </a:lnTo>
                <a:lnTo>
                  <a:pt x="176123" y="11417"/>
                </a:lnTo>
                <a:lnTo>
                  <a:pt x="167563" y="0"/>
                </a:lnTo>
                <a:close/>
              </a:path>
              <a:path w="176606" h="139319">
                <a:moveTo>
                  <a:pt x="96291" y="139318"/>
                </a:moveTo>
                <a:lnTo>
                  <a:pt x="176606" y="124307"/>
                </a:lnTo>
                <a:lnTo>
                  <a:pt x="176123" y="12776"/>
                </a:lnTo>
                <a:lnTo>
                  <a:pt x="92919" y="26049"/>
                </a:lnTo>
                <a:lnTo>
                  <a:pt x="10172" y="40601"/>
                </a:lnTo>
                <a:lnTo>
                  <a:pt x="96291" y="13931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118945" y="2248445"/>
            <a:ext cx="176606" cy="139319"/>
          </a:xfrm>
          <a:custGeom>
            <a:avLst/>
            <a:gdLst/>
            <a:ahLst/>
            <a:cxnLst/>
            <a:rect l="l" t="t" r="r" b="b"/>
            <a:pathLst>
              <a:path w="176606" h="139319">
                <a:moveTo>
                  <a:pt x="176123" y="12776"/>
                </a:moveTo>
                <a:lnTo>
                  <a:pt x="176606" y="124307"/>
                </a:lnTo>
                <a:lnTo>
                  <a:pt x="96291" y="139318"/>
                </a:lnTo>
                <a:lnTo>
                  <a:pt x="10172" y="40601"/>
                </a:lnTo>
                <a:lnTo>
                  <a:pt x="176123" y="11417"/>
                </a:lnTo>
                <a:lnTo>
                  <a:pt x="167563" y="0"/>
                </a:lnTo>
                <a:lnTo>
                  <a:pt x="0" y="28600"/>
                </a:lnTo>
                <a:lnTo>
                  <a:pt x="9423" y="3936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251107" y="2383286"/>
            <a:ext cx="182829" cy="142163"/>
          </a:xfrm>
          <a:custGeom>
            <a:avLst/>
            <a:gdLst/>
            <a:ahLst/>
            <a:cxnLst/>
            <a:rect l="l" t="t" r="r" b="b"/>
            <a:pathLst>
              <a:path w="182829" h="142163">
                <a:moveTo>
                  <a:pt x="173443" y="0"/>
                </a:moveTo>
                <a:lnTo>
                  <a:pt x="0" y="30238"/>
                </a:lnTo>
                <a:lnTo>
                  <a:pt x="9855" y="41414"/>
                </a:lnTo>
                <a:lnTo>
                  <a:pt x="96001" y="27248"/>
                </a:lnTo>
                <a:lnTo>
                  <a:pt x="182308" y="11709"/>
                </a:lnTo>
                <a:lnTo>
                  <a:pt x="173443" y="0"/>
                </a:lnTo>
                <a:close/>
              </a:path>
              <a:path w="182829" h="142163">
                <a:moveTo>
                  <a:pt x="96456" y="142163"/>
                </a:moveTo>
                <a:lnTo>
                  <a:pt x="182829" y="125920"/>
                </a:lnTo>
                <a:lnTo>
                  <a:pt x="182308" y="13055"/>
                </a:lnTo>
                <a:lnTo>
                  <a:pt x="96001" y="27248"/>
                </a:lnTo>
                <a:lnTo>
                  <a:pt x="10617" y="42621"/>
                </a:lnTo>
                <a:lnTo>
                  <a:pt x="96456" y="14216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251107" y="2383286"/>
            <a:ext cx="182829" cy="142163"/>
          </a:xfrm>
          <a:custGeom>
            <a:avLst/>
            <a:gdLst/>
            <a:ahLst/>
            <a:cxnLst/>
            <a:rect l="l" t="t" r="r" b="b"/>
            <a:pathLst>
              <a:path w="182829" h="142163">
                <a:moveTo>
                  <a:pt x="182308" y="13055"/>
                </a:moveTo>
                <a:lnTo>
                  <a:pt x="182829" y="125920"/>
                </a:lnTo>
                <a:lnTo>
                  <a:pt x="96456" y="142163"/>
                </a:lnTo>
                <a:lnTo>
                  <a:pt x="10617" y="42621"/>
                </a:lnTo>
                <a:lnTo>
                  <a:pt x="182308" y="11709"/>
                </a:lnTo>
                <a:lnTo>
                  <a:pt x="173443" y="0"/>
                </a:lnTo>
                <a:lnTo>
                  <a:pt x="0" y="30238"/>
                </a:lnTo>
                <a:lnTo>
                  <a:pt x="9855" y="4141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383280" y="2518120"/>
            <a:ext cx="189039" cy="145008"/>
          </a:xfrm>
          <a:custGeom>
            <a:avLst/>
            <a:gdLst/>
            <a:ahLst/>
            <a:cxnLst/>
            <a:rect l="l" t="t" r="r" b="b"/>
            <a:pathLst>
              <a:path w="189039" h="145008">
                <a:moveTo>
                  <a:pt x="179311" y="0"/>
                </a:moveTo>
                <a:lnTo>
                  <a:pt x="0" y="31889"/>
                </a:lnTo>
                <a:lnTo>
                  <a:pt x="10274" y="43459"/>
                </a:lnTo>
                <a:lnTo>
                  <a:pt x="99386" y="28400"/>
                </a:lnTo>
                <a:lnTo>
                  <a:pt x="188467" y="12014"/>
                </a:lnTo>
                <a:lnTo>
                  <a:pt x="179311" y="0"/>
                </a:lnTo>
                <a:close/>
              </a:path>
              <a:path w="189039" h="145008">
                <a:moveTo>
                  <a:pt x="99386" y="28400"/>
                </a:moveTo>
                <a:lnTo>
                  <a:pt x="11036" y="44653"/>
                </a:lnTo>
                <a:lnTo>
                  <a:pt x="96608" y="145008"/>
                </a:lnTo>
                <a:lnTo>
                  <a:pt x="189039" y="127558"/>
                </a:lnTo>
                <a:lnTo>
                  <a:pt x="188467" y="13347"/>
                </a:lnTo>
                <a:lnTo>
                  <a:pt x="99386" y="2840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383280" y="2518120"/>
            <a:ext cx="189039" cy="145008"/>
          </a:xfrm>
          <a:custGeom>
            <a:avLst/>
            <a:gdLst/>
            <a:ahLst/>
            <a:cxnLst/>
            <a:rect l="l" t="t" r="r" b="b"/>
            <a:pathLst>
              <a:path w="189039" h="145008">
                <a:moveTo>
                  <a:pt x="188467" y="13347"/>
                </a:moveTo>
                <a:lnTo>
                  <a:pt x="189039" y="127558"/>
                </a:lnTo>
                <a:lnTo>
                  <a:pt x="96608" y="145008"/>
                </a:lnTo>
                <a:lnTo>
                  <a:pt x="11036" y="44653"/>
                </a:lnTo>
                <a:lnTo>
                  <a:pt x="188467" y="12014"/>
                </a:lnTo>
                <a:lnTo>
                  <a:pt x="179311" y="0"/>
                </a:lnTo>
                <a:lnTo>
                  <a:pt x="0" y="31889"/>
                </a:lnTo>
                <a:lnTo>
                  <a:pt x="10274" y="4345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15433" y="2652962"/>
            <a:ext cx="195275" cy="147840"/>
          </a:xfrm>
          <a:custGeom>
            <a:avLst/>
            <a:gdLst/>
            <a:ahLst/>
            <a:cxnLst/>
            <a:rect l="l" t="t" r="r" b="b"/>
            <a:pathLst>
              <a:path w="195275" h="147840">
                <a:moveTo>
                  <a:pt x="185191" y="0"/>
                </a:moveTo>
                <a:lnTo>
                  <a:pt x="0" y="33540"/>
                </a:lnTo>
                <a:lnTo>
                  <a:pt x="10731" y="45516"/>
                </a:lnTo>
                <a:lnTo>
                  <a:pt x="100956" y="29879"/>
                </a:lnTo>
                <a:lnTo>
                  <a:pt x="194652" y="12293"/>
                </a:lnTo>
                <a:lnTo>
                  <a:pt x="185191" y="0"/>
                </a:lnTo>
                <a:close/>
              </a:path>
              <a:path w="195275" h="147840">
                <a:moveTo>
                  <a:pt x="100956" y="29879"/>
                </a:moveTo>
                <a:lnTo>
                  <a:pt x="11480" y="46672"/>
                </a:lnTo>
                <a:lnTo>
                  <a:pt x="96773" y="147840"/>
                </a:lnTo>
                <a:lnTo>
                  <a:pt x="195275" y="129184"/>
                </a:lnTo>
                <a:lnTo>
                  <a:pt x="194652" y="13639"/>
                </a:lnTo>
                <a:lnTo>
                  <a:pt x="100956" y="2987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515433" y="2652962"/>
            <a:ext cx="195275" cy="147840"/>
          </a:xfrm>
          <a:custGeom>
            <a:avLst/>
            <a:gdLst/>
            <a:ahLst/>
            <a:cxnLst/>
            <a:rect l="l" t="t" r="r" b="b"/>
            <a:pathLst>
              <a:path w="195275" h="147840">
                <a:moveTo>
                  <a:pt x="194652" y="13639"/>
                </a:moveTo>
                <a:lnTo>
                  <a:pt x="195275" y="129184"/>
                </a:lnTo>
                <a:lnTo>
                  <a:pt x="96773" y="147840"/>
                </a:lnTo>
                <a:lnTo>
                  <a:pt x="11480" y="46672"/>
                </a:lnTo>
                <a:lnTo>
                  <a:pt x="194652" y="12293"/>
                </a:lnTo>
                <a:lnTo>
                  <a:pt x="185191" y="0"/>
                </a:lnTo>
                <a:lnTo>
                  <a:pt x="0" y="33540"/>
                </a:lnTo>
                <a:lnTo>
                  <a:pt x="10731" y="4551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647600" y="2787804"/>
            <a:ext cx="201485" cy="150685"/>
          </a:xfrm>
          <a:custGeom>
            <a:avLst/>
            <a:gdLst/>
            <a:ahLst/>
            <a:cxnLst/>
            <a:rect l="l" t="t" r="r" b="b"/>
            <a:pathLst>
              <a:path w="201485" h="150685">
                <a:moveTo>
                  <a:pt x="191058" y="0"/>
                </a:moveTo>
                <a:lnTo>
                  <a:pt x="0" y="35179"/>
                </a:lnTo>
                <a:lnTo>
                  <a:pt x="11163" y="47561"/>
                </a:lnTo>
                <a:lnTo>
                  <a:pt x="104284" y="31043"/>
                </a:lnTo>
                <a:lnTo>
                  <a:pt x="200825" y="12585"/>
                </a:lnTo>
                <a:lnTo>
                  <a:pt x="191058" y="0"/>
                </a:lnTo>
                <a:close/>
              </a:path>
              <a:path w="201485" h="150685">
                <a:moveTo>
                  <a:pt x="104284" y="31043"/>
                </a:moveTo>
                <a:lnTo>
                  <a:pt x="11912" y="48704"/>
                </a:lnTo>
                <a:lnTo>
                  <a:pt x="96951" y="150685"/>
                </a:lnTo>
                <a:lnTo>
                  <a:pt x="201485" y="130797"/>
                </a:lnTo>
                <a:lnTo>
                  <a:pt x="200825" y="13919"/>
                </a:lnTo>
                <a:lnTo>
                  <a:pt x="104284" y="3104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647600" y="2787804"/>
            <a:ext cx="201485" cy="150685"/>
          </a:xfrm>
          <a:custGeom>
            <a:avLst/>
            <a:gdLst/>
            <a:ahLst/>
            <a:cxnLst/>
            <a:rect l="l" t="t" r="r" b="b"/>
            <a:pathLst>
              <a:path w="201485" h="150685">
                <a:moveTo>
                  <a:pt x="200825" y="13919"/>
                </a:moveTo>
                <a:lnTo>
                  <a:pt x="201485" y="130797"/>
                </a:lnTo>
                <a:lnTo>
                  <a:pt x="96951" y="150685"/>
                </a:lnTo>
                <a:lnTo>
                  <a:pt x="11912" y="48704"/>
                </a:lnTo>
                <a:lnTo>
                  <a:pt x="200825" y="12585"/>
                </a:lnTo>
                <a:lnTo>
                  <a:pt x="191058" y="0"/>
                </a:lnTo>
                <a:lnTo>
                  <a:pt x="0" y="35179"/>
                </a:lnTo>
                <a:lnTo>
                  <a:pt x="11163" y="475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779766" y="2922646"/>
            <a:ext cx="207708" cy="153517"/>
          </a:xfrm>
          <a:custGeom>
            <a:avLst/>
            <a:gdLst/>
            <a:ahLst/>
            <a:cxnLst/>
            <a:rect l="l" t="t" r="r" b="b"/>
            <a:pathLst>
              <a:path w="207708" h="153517">
                <a:moveTo>
                  <a:pt x="196926" y="0"/>
                </a:moveTo>
                <a:lnTo>
                  <a:pt x="0" y="36817"/>
                </a:lnTo>
                <a:lnTo>
                  <a:pt x="11582" y="49606"/>
                </a:lnTo>
                <a:lnTo>
                  <a:pt x="106152" y="32477"/>
                </a:lnTo>
                <a:lnTo>
                  <a:pt x="206997" y="12877"/>
                </a:lnTo>
                <a:lnTo>
                  <a:pt x="196926" y="0"/>
                </a:lnTo>
                <a:close/>
              </a:path>
              <a:path w="207708" h="153517">
                <a:moveTo>
                  <a:pt x="106152" y="32477"/>
                </a:moveTo>
                <a:lnTo>
                  <a:pt x="12331" y="50711"/>
                </a:lnTo>
                <a:lnTo>
                  <a:pt x="97104" y="153517"/>
                </a:lnTo>
                <a:lnTo>
                  <a:pt x="207708" y="132422"/>
                </a:lnTo>
                <a:lnTo>
                  <a:pt x="206997" y="14211"/>
                </a:lnTo>
                <a:lnTo>
                  <a:pt x="106152" y="3247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779766" y="2922646"/>
            <a:ext cx="207708" cy="153517"/>
          </a:xfrm>
          <a:custGeom>
            <a:avLst/>
            <a:gdLst/>
            <a:ahLst/>
            <a:cxnLst/>
            <a:rect l="l" t="t" r="r" b="b"/>
            <a:pathLst>
              <a:path w="207708" h="153517">
                <a:moveTo>
                  <a:pt x="206997" y="14211"/>
                </a:moveTo>
                <a:lnTo>
                  <a:pt x="207708" y="132422"/>
                </a:lnTo>
                <a:lnTo>
                  <a:pt x="97104" y="153517"/>
                </a:lnTo>
                <a:lnTo>
                  <a:pt x="12331" y="50711"/>
                </a:lnTo>
                <a:lnTo>
                  <a:pt x="206997" y="12877"/>
                </a:lnTo>
                <a:lnTo>
                  <a:pt x="196926" y="0"/>
                </a:lnTo>
                <a:lnTo>
                  <a:pt x="0" y="36817"/>
                </a:lnTo>
                <a:lnTo>
                  <a:pt x="11582" y="4960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911921" y="3057485"/>
            <a:ext cx="213931" cy="156362"/>
          </a:xfrm>
          <a:custGeom>
            <a:avLst/>
            <a:gdLst/>
            <a:ahLst/>
            <a:cxnLst/>
            <a:rect l="l" t="t" r="r" b="b"/>
            <a:pathLst>
              <a:path w="213931" h="156362">
                <a:moveTo>
                  <a:pt x="109023" y="33738"/>
                </a:moveTo>
                <a:lnTo>
                  <a:pt x="164945" y="22695"/>
                </a:lnTo>
                <a:lnTo>
                  <a:pt x="164945" y="7183"/>
                </a:lnTo>
                <a:lnTo>
                  <a:pt x="0" y="38468"/>
                </a:lnTo>
                <a:lnTo>
                  <a:pt x="12026" y="51663"/>
                </a:lnTo>
                <a:lnTo>
                  <a:pt x="109023" y="33738"/>
                </a:lnTo>
                <a:close/>
              </a:path>
              <a:path w="213931" h="156362">
                <a:moveTo>
                  <a:pt x="164945" y="143411"/>
                </a:moveTo>
                <a:lnTo>
                  <a:pt x="164945" y="23404"/>
                </a:lnTo>
                <a:lnTo>
                  <a:pt x="109023" y="33738"/>
                </a:lnTo>
                <a:lnTo>
                  <a:pt x="12788" y="52743"/>
                </a:lnTo>
                <a:lnTo>
                  <a:pt x="97282" y="156362"/>
                </a:lnTo>
                <a:lnTo>
                  <a:pt x="164945" y="14341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911921" y="3057485"/>
            <a:ext cx="213931" cy="156362"/>
          </a:xfrm>
          <a:custGeom>
            <a:avLst/>
            <a:gdLst/>
            <a:ahLst/>
            <a:cxnLst/>
            <a:rect l="l" t="t" r="r" b="b"/>
            <a:pathLst>
              <a:path w="213931" h="156362">
                <a:moveTo>
                  <a:pt x="109023" y="33738"/>
                </a:moveTo>
                <a:lnTo>
                  <a:pt x="164945" y="22695"/>
                </a:lnTo>
              </a:path>
              <a:path w="213931" h="156362">
                <a:moveTo>
                  <a:pt x="164945" y="7183"/>
                </a:moveTo>
                <a:lnTo>
                  <a:pt x="0" y="38468"/>
                </a:lnTo>
                <a:lnTo>
                  <a:pt x="12026" y="51663"/>
                </a:lnTo>
              </a:path>
              <a:path w="213931" h="156362">
                <a:moveTo>
                  <a:pt x="109023" y="33738"/>
                </a:moveTo>
                <a:lnTo>
                  <a:pt x="12788" y="52743"/>
                </a:lnTo>
                <a:lnTo>
                  <a:pt x="97282" y="156362"/>
                </a:lnTo>
                <a:lnTo>
                  <a:pt x="164945" y="1434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044087" y="3192321"/>
            <a:ext cx="220154" cy="159194"/>
          </a:xfrm>
          <a:custGeom>
            <a:avLst/>
            <a:gdLst/>
            <a:ahLst/>
            <a:cxnLst/>
            <a:rect l="l" t="t" r="r" b="b"/>
            <a:pathLst>
              <a:path w="220154" h="159194">
                <a:moveTo>
                  <a:pt x="32778" y="49885"/>
                </a:moveTo>
                <a:lnTo>
                  <a:pt x="32778" y="33806"/>
                </a:lnTo>
                <a:lnTo>
                  <a:pt x="0" y="40106"/>
                </a:lnTo>
                <a:lnTo>
                  <a:pt x="12458" y="53708"/>
                </a:lnTo>
                <a:lnTo>
                  <a:pt x="32778" y="49885"/>
                </a:lnTo>
                <a:close/>
              </a:path>
              <a:path w="220154" h="159194">
                <a:moveTo>
                  <a:pt x="32778" y="50853"/>
                </a:moveTo>
                <a:lnTo>
                  <a:pt x="13207" y="54775"/>
                </a:lnTo>
                <a:lnTo>
                  <a:pt x="32778" y="79037"/>
                </a:lnTo>
                <a:lnTo>
                  <a:pt x="32778" y="5085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044087" y="3192321"/>
            <a:ext cx="220154" cy="159194"/>
          </a:xfrm>
          <a:custGeom>
            <a:avLst/>
            <a:gdLst/>
            <a:ahLst/>
            <a:cxnLst/>
            <a:rect l="l" t="t" r="r" b="b"/>
            <a:pathLst>
              <a:path w="220154" h="159194">
                <a:moveTo>
                  <a:pt x="32778" y="50853"/>
                </a:moveTo>
                <a:lnTo>
                  <a:pt x="13207" y="54775"/>
                </a:lnTo>
                <a:lnTo>
                  <a:pt x="32778" y="79037"/>
                </a:lnTo>
              </a:path>
              <a:path w="220154" h="159194">
                <a:moveTo>
                  <a:pt x="32778" y="33806"/>
                </a:moveTo>
                <a:lnTo>
                  <a:pt x="0" y="40106"/>
                </a:lnTo>
                <a:lnTo>
                  <a:pt x="12458" y="5370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056883" y="1019302"/>
            <a:ext cx="120434" cy="112483"/>
          </a:xfrm>
          <a:custGeom>
            <a:avLst/>
            <a:gdLst/>
            <a:ahLst/>
            <a:cxnLst/>
            <a:rect l="l" t="t" r="r" b="b"/>
            <a:pathLst>
              <a:path w="120434" h="112483">
                <a:moveTo>
                  <a:pt x="65914" y="15386"/>
                </a:moveTo>
                <a:lnTo>
                  <a:pt x="120345" y="8788"/>
                </a:lnTo>
                <a:lnTo>
                  <a:pt x="114503" y="0"/>
                </a:lnTo>
                <a:lnTo>
                  <a:pt x="3983" y="13471"/>
                </a:lnTo>
                <a:lnTo>
                  <a:pt x="3983" y="19147"/>
                </a:lnTo>
                <a:lnTo>
                  <a:pt x="5537" y="21170"/>
                </a:lnTo>
                <a:lnTo>
                  <a:pt x="65914" y="15386"/>
                </a:lnTo>
                <a:close/>
              </a:path>
              <a:path w="120434" h="112483">
                <a:moveTo>
                  <a:pt x="120434" y="109689"/>
                </a:moveTo>
                <a:lnTo>
                  <a:pt x="120345" y="10172"/>
                </a:lnTo>
                <a:lnTo>
                  <a:pt x="65914" y="15386"/>
                </a:lnTo>
                <a:lnTo>
                  <a:pt x="6261" y="22618"/>
                </a:lnTo>
                <a:lnTo>
                  <a:pt x="103238" y="112483"/>
                </a:lnTo>
                <a:lnTo>
                  <a:pt x="120434" y="10968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056883" y="1019302"/>
            <a:ext cx="120434" cy="112483"/>
          </a:xfrm>
          <a:custGeom>
            <a:avLst/>
            <a:gdLst/>
            <a:ahLst/>
            <a:cxnLst/>
            <a:rect l="l" t="t" r="r" b="b"/>
            <a:pathLst>
              <a:path w="120434" h="112483">
                <a:moveTo>
                  <a:pt x="120434" y="109689"/>
                </a:moveTo>
                <a:lnTo>
                  <a:pt x="120345" y="10172"/>
                </a:lnTo>
              </a:path>
              <a:path w="120434" h="112483">
                <a:moveTo>
                  <a:pt x="65914" y="15386"/>
                </a:moveTo>
                <a:lnTo>
                  <a:pt x="120345" y="8788"/>
                </a:lnTo>
                <a:lnTo>
                  <a:pt x="114503" y="0"/>
                </a:lnTo>
                <a:lnTo>
                  <a:pt x="3983" y="13471"/>
                </a:lnTo>
              </a:path>
              <a:path w="120434" h="112483">
                <a:moveTo>
                  <a:pt x="3983" y="19147"/>
                </a:moveTo>
                <a:lnTo>
                  <a:pt x="5537" y="21170"/>
                </a:lnTo>
              </a:path>
              <a:path w="120434" h="112483">
                <a:moveTo>
                  <a:pt x="65914" y="15386"/>
                </a:moveTo>
                <a:lnTo>
                  <a:pt x="6261" y="22618"/>
                </a:lnTo>
                <a:lnTo>
                  <a:pt x="103238" y="112483"/>
                </a:lnTo>
                <a:lnTo>
                  <a:pt x="120434" y="1096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195464" y="1151989"/>
            <a:ext cx="126568" cy="115138"/>
          </a:xfrm>
          <a:custGeom>
            <a:avLst/>
            <a:gdLst/>
            <a:ahLst/>
            <a:cxnLst/>
            <a:rect l="l" t="t" r="r" b="b"/>
            <a:pathLst>
              <a:path w="126568" h="115138">
                <a:moveTo>
                  <a:pt x="120294" y="0"/>
                </a:moveTo>
                <a:lnTo>
                  <a:pt x="0" y="15697"/>
                </a:lnTo>
                <a:lnTo>
                  <a:pt x="5969" y="23342"/>
                </a:lnTo>
                <a:lnTo>
                  <a:pt x="69233" y="16579"/>
                </a:lnTo>
                <a:lnTo>
                  <a:pt x="126428" y="9093"/>
                </a:lnTo>
                <a:lnTo>
                  <a:pt x="120294" y="0"/>
                </a:lnTo>
                <a:close/>
              </a:path>
              <a:path w="126568" h="115138">
                <a:moveTo>
                  <a:pt x="103911" y="115138"/>
                </a:moveTo>
                <a:lnTo>
                  <a:pt x="126568" y="111315"/>
                </a:lnTo>
                <a:lnTo>
                  <a:pt x="126428" y="10464"/>
                </a:lnTo>
                <a:lnTo>
                  <a:pt x="69233" y="16579"/>
                </a:lnTo>
                <a:lnTo>
                  <a:pt x="6692" y="24765"/>
                </a:lnTo>
                <a:lnTo>
                  <a:pt x="103911" y="11513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195464" y="1151989"/>
            <a:ext cx="126568" cy="115138"/>
          </a:xfrm>
          <a:custGeom>
            <a:avLst/>
            <a:gdLst/>
            <a:ahLst/>
            <a:cxnLst/>
            <a:rect l="l" t="t" r="r" b="b"/>
            <a:pathLst>
              <a:path w="126568" h="115138">
                <a:moveTo>
                  <a:pt x="126428" y="10464"/>
                </a:moveTo>
                <a:lnTo>
                  <a:pt x="126568" y="111315"/>
                </a:lnTo>
                <a:lnTo>
                  <a:pt x="103911" y="115138"/>
                </a:lnTo>
                <a:lnTo>
                  <a:pt x="6692" y="24765"/>
                </a:lnTo>
                <a:lnTo>
                  <a:pt x="126428" y="9093"/>
                </a:lnTo>
                <a:lnTo>
                  <a:pt x="120294" y="0"/>
                </a:lnTo>
                <a:lnTo>
                  <a:pt x="0" y="15697"/>
                </a:lnTo>
                <a:lnTo>
                  <a:pt x="5969" y="2334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334046" y="1284677"/>
            <a:ext cx="132689" cy="117779"/>
          </a:xfrm>
          <a:custGeom>
            <a:avLst/>
            <a:gdLst/>
            <a:ahLst/>
            <a:cxnLst/>
            <a:rect l="l" t="t" r="r" b="b"/>
            <a:pathLst>
              <a:path w="132689" h="117779">
                <a:moveTo>
                  <a:pt x="126072" y="0"/>
                </a:moveTo>
                <a:lnTo>
                  <a:pt x="0" y="17424"/>
                </a:lnTo>
                <a:lnTo>
                  <a:pt x="6400" y="25526"/>
                </a:lnTo>
                <a:lnTo>
                  <a:pt x="71950" y="17849"/>
                </a:lnTo>
                <a:lnTo>
                  <a:pt x="132511" y="9372"/>
                </a:lnTo>
                <a:lnTo>
                  <a:pt x="126072" y="0"/>
                </a:lnTo>
                <a:close/>
              </a:path>
              <a:path w="132689" h="117779">
                <a:moveTo>
                  <a:pt x="104584" y="117779"/>
                </a:moveTo>
                <a:lnTo>
                  <a:pt x="132689" y="112941"/>
                </a:lnTo>
                <a:lnTo>
                  <a:pt x="132511" y="10756"/>
                </a:lnTo>
                <a:lnTo>
                  <a:pt x="71950" y="17849"/>
                </a:lnTo>
                <a:lnTo>
                  <a:pt x="7124" y="26923"/>
                </a:lnTo>
                <a:lnTo>
                  <a:pt x="104584" y="11777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34046" y="1284677"/>
            <a:ext cx="132689" cy="117779"/>
          </a:xfrm>
          <a:custGeom>
            <a:avLst/>
            <a:gdLst/>
            <a:ahLst/>
            <a:cxnLst/>
            <a:rect l="l" t="t" r="r" b="b"/>
            <a:pathLst>
              <a:path w="132689" h="117779">
                <a:moveTo>
                  <a:pt x="132511" y="10756"/>
                </a:moveTo>
                <a:lnTo>
                  <a:pt x="132689" y="112941"/>
                </a:lnTo>
                <a:lnTo>
                  <a:pt x="104584" y="117779"/>
                </a:lnTo>
                <a:lnTo>
                  <a:pt x="7124" y="26923"/>
                </a:lnTo>
                <a:lnTo>
                  <a:pt x="132511" y="9372"/>
                </a:lnTo>
                <a:lnTo>
                  <a:pt x="126072" y="0"/>
                </a:lnTo>
                <a:lnTo>
                  <a:pt x="0" y="17424"/>
                </a:lnTo>
                <a:lnTo>
                  <a:pt x="6400" y="255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72624" y="1417361"/>
            <a:ext cx="138823" cy="120434"/>
          </a:xfrm>
          <a:custGeom>
            <a:avLst/>
            <a:gdLst/>
            <a:ahLst/>
            <a:cxnLst/>
            <a:rect l="l" t="t" r="r" b="b"/>
            <a:pathLst>
              <a:path w="138823" h="120434">
                <a:moveTo>
                  <a:pt x="131851" y="0"/>
                </a:moveTo>
                <a:lnTo>
                  <a:pt x="0" y="19151"/>
                </a:lnTo>
                <a:lnTo>
                  <a:pt x="6832" y="27711"/>
                </a:lnTo>
                <a:lnTo>
                  <a:pt x="74932" y="19099"/>
                </a:lnTo>
                <a:lnTo>
                  <a:pt x="138595" y="9664"/>
                </a:lnTo>
                <a:lnTo>
                  <a:pt x="131851" y="0"/>
                </a:lnTo>
                <a:close/>
              </a:path>
              <a:path w="138823" h="120434">
                <a:moveTo>
                  <a:pt x="105257" y="120434"/>
                </a:moveTo>
                <a:lnTo>
                  <a:pt x="138823" y="114566"/>
                </a:lnTo>
                <a:lnTo>
                  <a:pt x="138595" y="11049"/>
                </a:lnTo>
                <a:lnTo>
                  <a:pt x="74932" y="19099"/>
                </a:lnTo>
                <a:lnTo>
                  <a:pt x="7569" y="29083"/>
                </a:lnTo>
                <a:lnTo>
                  <a:pt x="105257" y="12043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72624" y="1417361"/>
            <a:ext cx="138823" cy="120434"/>
          </a:xfrm>
          <a:custGeom>
            <a:avLst/>
            <a:gdLst/>
            <a:ahLst/>
            <a:cxnLst/>
            <a:rect l="l" t="t" r="r" b="b"/>
            <a:pathLst>
              <a:path w="138823" h="120434">
                <a:moveTo>
                  <a:pt x="138595" y="11049"/>
                </a:moveTo>
                <a:lnTo>
                  <a:pt x="138823" y="114566"/>
                </a:lnTo>
                <a:lnTo>
                  <a:pt x="105257" y="120434"/>
                </a:lnTo>
                <a:lnTo>
                  <a:pt x="7569" y="29083"/>
                </a:lnTo>
                <a:lnTo>
                  <a:pt x="138595" y="9664"/>
                </a:lnTo>
                <a:lnTo>
                  <a:pt x="131851" y="0"/>
                </a:lnTo>
                <a:lnTo>
                  <a:pt x="0" y="19151"/>
                </a:lnTo>
                <a:lnTo>
                  <a:pt x="6832" y="2771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11206" y="1550056"/>
            <a:ext cx="144945" cy="123075"/>
          </a:xfrm>
          <a:custGeom>
            <a:avLst/>
            <a:gdLst/>
            <a:ahLst/>
            <a:cxnLst/>
            <a:rect l="l" t="t" r="r" b="b"/>
            <a:pathLst>
              <a:path w="144945" h="123075">
                <a:moveTo>
                  <a:pt x="137629" y="0"/>
                </a:moveTo>
                <a:lnTo>
                  <a:pt x="0" y="20891"/>
                </a:lnTo>
                <a:lnTo>
                  <a:pt x="7264" y="29883"/>
                </a:lnTo>
                <a:lnTo>
                  <a:pt x="78453" y="20270"/>
                </a:lnTo>
                <a:lnTo>
                  <a:pt x="144678" y="9969"/>
                </a:lnTo>
                <a:lnTo>
                  <a:pt x="137629" y="0"/>
                </a:lnTo>
                <a:close/>
              </a:path>
              <a:path w="144945" h="123075">
                <a:moveTo>
                  <a:pt x="105930" y="123075"/>
                </a:moveTo>
                <a:lnTo>
                  <a:pt x="144945" y="116179"/>
                </a:lnTo>
                <a:lnTo>
                  <a:pt x="144678" y="11328"/>
                </a:lnTo>
                <a:lnTo>
                  <a:pt x="78453" y="20270"/>
                </a:lnTo>
                <a:lnTo>
                  <a:pt x="8000" y="31229"/>
                </a:lnTo>
                <a:lnTo>
                  <a:pt x="105930" y="12307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11206" y="1550056"/>
            <a:ext cx="144945" cy="123075"/>
          </a:xfrm>
          <a:custGeom>
            <a:avLst/>
            <a:gdLst/>
            <a:ahLst/>
            <a:cxnLst/>
            <a:rect l="l" t="t" r="r" b="b"/>
            <a:pathLst>
              <a:path w="144945" h="123075">
                <a:moveTo>
                  <a:pt x="144678" y="11328"/>
                </a:moveTo>
                <a:lnTo>
                  <a:pt x="144945" y="116179"/>
                </a:lnTo>
                <a:lnTo>
                  <a:pt x="105930" y="123075"/>
                </a:lnTo>
                <a:lnTo>
                  <a:pt x="8000" y="31229"/>
                </a:lnTo>
                <a:lnTo>
                  <a:pt x="144678" y="9969"/>
                </a:lnTo>
                <a:lnTo>
                  <a:pt x="137629" y="0"/>
                </a:lnTo>
                <a:lnTo>
                  <a:pt x="0" y="20891"/>
                </a:lnTo>
                <a:lnTo>
                  <a:pt x="7264" y="298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49785" y="1682742"/>
            <a:ext cx="151066" cy="125742"/>
          </a:xfrm>
          <a:custGeom>
            <a:avLst/>
            <a:gdLst/>
            <a:ahLst/>
            <a:cxnLst/>
            <a:rect l="l" t="t" r="r" b="b"/>
            <a:pathLst>
              <a:path w="151066" h="125742">
                <a:moveTo>
                  <a:pt x="143421" y="0"/>
                </a:moveTo>
                <a:lnTo>
                  <a:pt x="0" y="22618"/>
                </a:lnTo>
                <a:lnTo>
                  <a:pt x="7708" y="32054"/>
                </a:lnTo>
                <a:lnTo>
                  <a:pt x="81582" y="21502"/>
                </a:lnTo>
                <a:lnTo>
                  <a:pt x="150761" y="10261"/>
                </a:lnTo>
                <a:lnTo>
                  <a:pt x="143421" y="0"/>
                </a:lnTo>
                <a:close/>
              </a:path>
              <a:path w="151066" h="125742">
                <a:moveTo>
                  <a:pt x="106603" y="125742"/>
                </a:moveTo>
                <a:lnTo>
                  <a:pt x="151066" y="117817"/>
                </a:lnTo>
                <a:lnTo>
                  <a:pt x="150761" y="11620"/>
                </a:lnTo>
                <a:lnTo>
                  <a:pt x="81582" y="21502"/>
                </a:lnTo>
                <a:lnTo>
                  <a:pt x="8432" y="33388"/>
                </a:lnTo>
                <a:lnTo>
                  <a:pt x="106603" y="12574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49785" y="1682742"/>
            <a:ext cx="151066" cy="125742"/>
          </a:xfrm>
          <a:custGeom>
            <a:avLst/>
            <a:gdLst/>
            <a:ahLst/>
            <a:cxnLst/>
            <a:rect l="l" t="t" r="r" b="b"/>
            <a:pathLst>
              <a:path w="151066" h="125742">
                <a:moveTo>
                  <a:pt x="150761" y="11620"/>
                </a:moveTo>
                <a:lnTo>
                  <a:pt x="151066" y="117817"/>
                </a:lnTo>
                <a:lnTo>
                  <a:pt x="106603" y="125742"/>
                </a:lnTo>
                <a:lnTo>
                  <a:pt x="8432" y="33388"/>
                </a:lnTo>
                <a:lnTo>
                  <a:pt x="150761" y="10261"/>
                </a:lnTo>
                <a:lnTo>
                  <a:pt x="143421" y="0"/>
                </a:lnTo>
                <a:lnTo>
                  <a:pt x="0" y="22618"/>
                </a:lnTo>
                <a:lnTo>
                  <a:pt x="7708" y="3205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88373" y="1815430"/>
            <a:ext cx="157200" cy="128371"/>
          </a:xfrm>
          <a:custGeom>
            <a:avLst/>
            <a:gdLst/>
            <a:ahLst/>
            <a:cxnLst/>
            <a:rect l="l" t="t" r="r" b="b"/>
            <a:pathLst>
              <a:path w="157200" h="128371">
                <a:moveTo>
                  <a:pt x="149199" y="0"/>
                </a:moveTo>
                <a:lnTo>
                  <a:pt x="0" y="24345"/>
                </a:lnTo>
                <a:lnTo>
                  <a:pt x="8127" y="34239"/>
                </a:lnTo>
                <a:lnTo>
                  <a:pt x="84108" y="22831"/>
                </a:lnTo>
                <a:lnTo>
                  <a:pt x="156832" y="10553"/>
                </a:lnTo>
                <a:lnTo>
                  <a:pt x="149199" y="0"/>
                </a:lnTo>
                <a:close/>
              </a:path>
              <a:path w="157200" h="128371">
                <a:moveTo>
                  <a:pt x="107264" y="128371"/>
                </a:moveTo>
                <a:lnTo>
                  <a:pt x="157200" y="119430"/>
                </a:lnTo>
                <a:lnTo>
                  <a:pt x="156832" y="11912"/>
                </a:lnTo>
                <a:lnTo>
                  <a:pt x="84108" y="22831"/>
                </a:lnTo>
                <a:lnTo>
                  <a:pt x="8864" y="35534"/>
                </a:lnTo>
                <a:lnTo>
                  <a:pt x="107264" y="12837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88373" y="1815430"/>
            <a:ext cx="157200" cy="128371"/>
          </a:xfrm>
          <a:custGeom>
            <a:avLst/>
            <a:gdLst/>
            <a:ahLst/>
            <a:cxnLst/>
            <a:rect l="l" t="t" r="r" b="b"/>
            <a:pathLst>
              <a:path w="157200" h="128371">
                <a:moveTo>
                  <a:pt x="156832" y="11912"/>
                </a:moveTo>
                <a:lnTo>
                  <a:pt x="157200" y="119430"/>
                </a:lnTo>
                <a:lnTo>
                  <a:pt x="107264" y="128371"/>
                </a:lnTo>
                <a:lnTo>
                  <a:pt x="8864" y="35534"/>
                </a:lnTo>
                <a:lnTo>
                  <a:pt x="156832" y="10553"/>
                </a:lnTo>
                <a:lnTo>
                  <a:pt x="149199" y="0"/>
                </a:lnTo>
                <a:lnTo>
                  <a:pt x="0" y="24345"/>
                </a:lnTo>
                <a:lnTo>
                  <a:pt x="8127" y="342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026947" y="1948122"/>
            <a:ext cx="163334" cy="131025"/>
          </a:xfrm>
          <a:custGeom>
            <a:avLst/>
            <a:gdLst/>
            <a:ahLst/>
            <a:cxnLst/>
            <a:rect l="l" t="t" r="r" b="b"/>
            <a:pathLst>
              <a:path w="163334" h="131025">
                <a:moveTo>
                  <a:pt x="154978" y="0"/>
                </a:moveTo>
                <a:lnTo>
                  <a:pt x="0" y="26073"/>
                </a:lnTo>
                <a:lnTo>
                  <a:pt x="8559" y="36410"/>
                </a:lnTo>
                <a:lnTo>
                  <a:pt x="86920" y="24116"/>
                </a:lnTo>
                <a:lnTo>
                  <a:pt x="162928" y="10833"/>
                </a:lnTo>
                <a:lnTo>
                  <a:pt x="154978" y="0"/>
                </a:lnTo>
                <a:close/>
              </a:path>
              <a:path w="163334" h="131025">
                <a:moveTo>
                  <a:pt x="107950" y="131025"/>
                </a:moveTo>
                <a:lnTo>
                  <a:pt x="163334" y="121056"/>
                </a:lnTo>
                <a:lnTo>
                  <a:pt x="162928" y="12191"/>
                </a:lnTo>
                <a:lnTo>
                  <a:pt x="86920" y="24116"/>
                </a:lnTo>
                <a:lnTo>
                  <a:pt x="9309" y="37680"/>
                </a:lnTo>
                <a:lnTo>
                  <a:pt x="107950" y="13102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026947" y="1948122"/>
            <a:ext cx="163334" cy="131025"/>
          </a:xfrm>
          <a:custGeom>
            <a:avLst/>
            <a:gdLst/>
            <a:ahLst/>
            <a:cxnLst/>
            <a:rect l="l" t="t" r="r" b="b"/>
            <a:pathLst>
              <a:path w="163334" h="131025">
                <a:moveTo>
                  <a:pt x="162928" y="12191"/>
                </a:moveTo>
                <a:lnTo>
                  <a:pt x="163334" y="121056"/>
                </a:lnTo>
                <a:lnTo>
                  <a:pt x="107950" y="131025"/>
                </a:lnTo>
                <a:lnTo>
                  <a:pt x="9309" y="37680"/>
                </a:lnTo>
                <a:lnTo>
                  <a:pt x="162928" y="10833"/>
                </a:lnTo>
                <a:lnTo>
                  <a:pt x="154978" y="0"/>
                </a:lnTo>
                <a:lnTo>
                  <a:pt x="0" y="26073"/>
                </a:lnTo>
                <a:lnTo>
                  <a:pt x="8559" y="364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165528" y="2080808"/>
            <a:ext cx="169456" cy="133680"/>
          </a:xfrm>
          <a:custGeom>
            <a:avLst/>
            <a:gdLst/>
            <a:ahLst/>
            <a:cxnLst/>
            <a:rect l="l" t="t" r="r" b="b"/>
            <a:pathLst>
              <a:path w="169456" h="133680">
                <a:moveTo>
                  <a:pt x="160769" y="0"/>
                </a:moveTo>
                <a:lnTo>
                  <a:pt x="0" y="27813"/>
                </a:lnTo>
                <a:lnTo>
                  <a:pt x="9004" y="38582"/>
                </a:lnTo>
                <a:lnTo>
                  <a:pt x="90655" y="25264"/>
                </a:lnTo>
                <a:lnTo>
                  <a:pt x="169011" y="11137"/>
                </a:lnTo>
                <a:lnTo>
                  <a:pt x="160769" y="0"/>
                </a:lnTo>
                <a:close/>
              </a:path>
              <a:path w="169456" h="133680">
                <a:moveTo>
                  <a:pt x="108623" y="133680"/>
                </a:moveTo>
                <a:lnTo>
                  <a:pt x="169456" y="122682"/>
                </a:lnTo>
                <a:lnTo>
                  <a:pt x="169011" y="12484"/>
                </a:lnTo>
                <a:lnTo>
                  <a:pt x="90655" y="25264"/>
                </a:lnTo>
                <a:lnTo>
                  <a:pt x="9740" y="39852"/>
                </a:lnTo>
                <a:lnTo>
                  <a:pt x="108623" y="13368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165528" y="2080808"/>
            <a:ext cx="169456" cy="133680"/>
          </a:xfrm>
          <a:custGeom>
            <a:avLst/>
            <a:gdLst/>
            <a:ahLst/>
            <a:cxnLst/>
            <a:rect l="l" t="t" r="r" b="b"/>
            <a:pathLst>
              <a:path w="169456" h="133680">
                <a:moveTo>
                  <a:pt x="169011" y="12484"/>
                </a:moveTo>
                <a:lnTo>
                  <a:pt x="169456" y="122682"/>
                </a:lnTo>
                <a:lnTo>
                  <a:pt x="108623" y="133680"/>
                </a:lnTo>
                <a:lnTo>
                  <a:pt x="9740" y="39852"/>
                </a:lnTo>
                <a:lnTo>
                  <a:pt x="169011" y="11137"/>
                </a:lnTo>
                <a:lnTo>
                  <a:pt x="160769" y="0"/>
                </a:lnTo>
                <a:lnTo>
                  <a:pt x="0" y="27813"/>
                </a:lnTo>
                <a:lnTo>
                  <a:pt x="9004" y="385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304108" y="2213509"/>
            <a:ext cx="175590" cy="136309"/>
          </a:xfrm>
          <a:custGeom>
            <a:avLst/>
            <a:gdLst/>
            <a:ahLst/>
            <a:cxnLst/>
            <a:rect l="l" t="t" r="r" b="b"/>
            <a:pathLst>
              <a:path w="175590" h="136309">
                <a:moveTo>
                  <a:pt x="166547" y="0"/>
                </a:moveTo>
                <a:lnTo>
                  <a:pt x="0" y="29527"/>
                </a:lnTo>
                <a:lnTo>
                  <a:pt x="9423" y="40766"/>
                </a:lnTo>
                <a:lnTo>
                  <a:pt x="92232" y="26769"/>
                </a:lnTo>
                <a:lnTo>
                  <a:pt x="175094" y="11417"/>
                </a:lnTo>
                <a:lnTo>
                  <a:pt x="166547" y="0"/>
                </a:lnTo>
                <a:close/>
              </a:path>
              <a:path w="175590" h="136309">
                <a:moveTo>
                  <a:pt x="109296" y="136309"/>
                </a:moveTo>
                <a:lnTo>
                  <a:pt x="175590" y="124294"/>
                </a:lnTo>
                <a:lnTo>
                  <a:pt x="175094" y="12763"/>
                </a:lnTo>
                <a:lnTo>
                  <a:pt x="92232" y="26769"/>
                </a:lnTo>
                <a:lnTo>
                  <a:pt x="10172" y="41973"/>
                </a:lnTo>
                <a:lnTo>
                  <a:pt x="109296" y="13630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304108" y="2213509"/>
            <a:ext cx="175590" cy="136309"/>
          </a:xfrm>
          <a:custGeom>
            <a:avLst/>
            <a:gdLst/>
            <a:ahLst/>
            <a:cxnLst/>
            <a:rect l="l" t="t" r="r" b="b"/>
            <a:pathLst>
              <a:path w="175590" h="136309">
                <a:moveTo>
                  <a:pt x="175094" y="12763"/>
                </a:moveTo>
                <a:lnTo>
                  <a:pt x="175590" y="124294"/>
                </a:lnTo>
                <a:lnTo>
                  <a:pt x="109296" y="136309"/>
                </a:lnTo>
                <a:lnTo>
                  <a:pt x="10172" y="41973"/>
                </a:lnTo>
                <a:lnTo>
                  <a:pt x="175094" y="11417"/>
                </a:lnTo>
                <a:lnTo>
                  <a:pt x="166547" y="0"/>
                </a:lnTo>
                <a:lnTo>
                  <a:pt x="0" y="29527"/>
                </a:lnTo>
                <a:lnTo>
                  <a:pt x="9423" y="407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442690" y="2346182"/>
            <a:ext cx="181711" cy="138988"/>
          </a:xfrm>
          <a:custGeom>
            <a:avLst/>
            <a:gdLst/>
            <a:ahLst/>
            <a:cxnLst/>
            <a:rect l="l" t="t" r="r" b="b"/>
            <a:pathLst>
              <a:path w="181711" h="138988">
                <a:moveTo>
                  <a:pt x="172326" y="0"/>
                </a:moveTo>
                <a:lnTo>
                  <a:pt x="0" y="31280"/>
                </a:lnTo>
                <a:lnTo>
                  <a:pt x="9867" y="42951"/>
                </a:lnTo>
                <a:lnTo>
                  <a:pt x="95127" y="28078"/>
                </a:lnTo>
                <a:lnTo>
                  <a:pt x="181178" y="11722"/>
                </a:lnTo>
                <a:lnTo>
                  <a:pt x="172326" y="0"/>
                </a:lnTo>
                <a:close/>
              </a:path>
              <a:path w="181711" h="138988">
                <a:moveTo>
                  <a:pt x="109956" y="138988"/>
                </a:moveTo>
                <a:lnTo>
                  <a:pt x="181711" y="125933"/>
                </a:lnTo>
                <a:lnTo>
                  <a:pt x="181178" y="13068"/>
                </a:lnTo>
                <a:lnTo>
                  <a:pt x="95127" y="28078"/>
                </a:lnTo>
                <a:lnTo>
                  <a:pt x="10604" y="44145"/>
                </a:lnTo>
                <a:lnTo>
                  <a:pt x="109956" y="13898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442690" y="2346182"/>
            <a:ext cx="181711" cy="138988"/>
          </a:xfrm>
          <a:custGeom>
            <a:avLst/>
            <a:gdLst/>
            <a:ahLst/>
            <a:cxnLst/>
            <a:rect l="l" t="t" r="r" b="b"/>
            <a:pathLst>
              <a:path w="181711" h="138988">
                <a:moveTo>
                  <a:pt x="181178" y="13068"/>
                </a:moveTo>
                <a:lnTo>
                  <a:pt x="181711" y="125933"/>
                </a:lnTo>
                <a:lnTo>
                  <a:pt x="109956" y="138988"/>
                </a:lnTo>
                <a:lnTo>
                  <a:pt x="10604" y="44145"/>
                </a:lnTo>
                <a:lnTo>
                  <a:pt x="181178" y="11722"/>
                </a:lnTo>
                <a:lnTo>
                  <a:pt x="172326" y="0"/>
                </a:lnTo>
                <a:lnTo>
                  <a:pt x="0" y="31280"/>
                </a:lnTo>
                <a:lnTo>
                  <a:pt x="9867" y="4295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81272" y="2478868"/>
            <a:ext cx="187845" cy="141630"/>
          </a:xfrm>
          <a:custGeom>
            <a:avLst/>
            <a:gdLst/>
            <a:ahLst/>
            <a:cxnLst/>
            <a:rect l="l" t="t" r="r" b="b"/>
            <a:pathLst>
              <a:path w="187845" h="141630">
                <a:moveTo>
                  <a:pt x="178117" y="0"/>
                </a:moveTo>
                <a:lnTo>
                  <a:pt x="0" y="33020"/>
                </a:lnTo>
                <a:lnTo>
                  <a:pt x="10299" y="45123"/>
                </a:lnTo>
                <a:lnTo>
                  <a:pt x="98559" y="29281"/>
                </a:lnTo>
                <a:lnTo>
                  <a:pt x="187261" y="12026"/>
                </a:lnTo>
                <a:lnTo>
                  <a:pt x="178117" y="0"/>
                </a:lnTo>
                <a:close/>
              </a:path>
              <a:path w="187845" h="141630">
                <a:moveTo>
                  <a:pt x="110642" y="141630"/>
                </a:moveTo>
                <a:lnTo>
                  <a:pt x="187845" y="127571"/>
                </a:lnTo>
                <a:lnTo>
                  <a:pt x="187261" y="13360"/>
                </a:lnTo>
                <a:lnTo>
                  <a:pt x="98559" y="29281"/>
                </a:lnTo>
                <a:lnTo>
                  <a:pt x="11049" y="46304"/>
                </a:lnTo>
                <a:lnTo>
                  <a:pt x="110642" y="14163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581272" y="2478868"/>
            <a:ext cx="187845" cy="141630"/>
          </a:xfrm>
          <a:custGeom>
            <a:avLst/>
            <a:gdLst/>
            <a:ahLst/>
            <a:cxnLst/>
            <a:rect l="l" t="t" r="r" b="b"/>
            <a:pathLst>
              <a:path w="187845" h="141630">
                <a:moveTo>
                  <a:pt x="187261" y="13360"/>
                </a:moveTo>
                <a:lnTo>
                  <a:pt x="187845" y="127571"/>
                </a:lnTo>
                <a:lnTo>
                  <a:pt x="110642" y="141630"/>
                </a:lnTo>
                <a:lnTo>
                  <a:pt x="11049" y="46304"/>
                </a:lnTo>
                <a:lnTo>
                  <a:pt x="187261" y="12026"/>
                </a:lnTo>
                <a:lnTo>
                  <a:pt x="178117" y="0"/>
                </a:lnTo>
                <a:lnTo>
                  <a:pt x="0" y="33020"/>
                </a:lnTo>
                <a:lnTo>
                  <a:pt x="10299" y="451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719851" y="2611568"/>
            <a:ext cx="193967" cy="144272"/>
          </a:xfrm>
          <a:custGeom>
            <a:avLst/>
            <a:gdLst/>
            <a:ahLst/>
            <a:cxnLst/>
            <a:rect l="l" t="t" r="r" b="b"/>
            <a:pathLst>
              <a:path w="193967" h="144272">
                <a:moveTo>
                  <a:pt x="183895" y="0"/>
                </a:moveTo>
                <a:lnTo>
                  <a:pt x="0" y="34734"/>
                </a:lnTo>
                <a:lnTo>
                  <a:pt x="10731" y="47294"/>
                </a:lnTo>
                <a:lnTo>
                  <a:pt x="101038" y="30651"/>
                </a:lnTo>
                <a:lnTo>
                  <a:pt x="193344" y="12306"/>
                </a:lnTo>
                <a:lnTo>
                  <a:pt x="183895" y="0"/>
                </a:lnTo>
                <a:close/>
              </a:path>
              <a:path w="193967" h="144272">
                <a:moveTo>
                  <a:pt x="111302" y="144272"/>
                </a:moveTo>
                <a:lnTo>
                  <a:pt x="193967" y="129184"/>
                </a:lnTo>
                <a:lnTo>
                  <a:pt x="193344" y="13639"/>
                </a:lnTo>
                <a:lnTo>
                  <a:pt x="101038" y="30651"/>
                </a:lnTo>
                <a:lnTo>
                  <a:pt x="11480" y="48450"/>
                </a:lnTo>
                <a:lnTo>
                  <a:pt x="111302" y="14427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719851" y="2611568"/>
            <a:ext cx="193967" cy="144272"/>
          </a:xfrm>
          <a:custGeom>
            <a:avLst/>
            <a:gdLst/>
            <a:ahLst/>
            <a:cxnLst/>
            <a:rect l="l" t="t" r="r" b="b"/>
            <a:pathLst>
              <a:path w="193967" h="144272">
                <a:moveTo>
                  <a:pt x="193344" y="13639"/>
                </a:moveTo>
                <a:lnTo>
                  <a:pt x="193967" y="129184"/>
                </a:lnTo>
                <a:lnTo>
                  <a:pt x="111302" y="144272"/>
                </a:lnTo>
                <a:lnTo>
                  <a:pt x="11480" y="48450"/>
                </a:lnTo>
                <a:lnTo>
                  <a:pt x="193344" y="12306"/>
                </a:lnTo>
                <a:lnTo>
                  <a:pt x="183895" y="0"/>
                </a:lnTo>
                <a:lnTo>
                  <a:pt x="0" y="34734"/>
                </a:lnTo>
                <a:lnTo>
                  <a:pt x="10731" y="472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858437" y="2744262"/>
            <a:ext cx="200088" cy="146913"/>
          </a:xfrm>
          <a:custGeom>
            <a:avLst/>
            <a:gdLst/>
            <a:ahLst/>
            <a:cxnLst/>
            <a:rect l="l" t="t" r="r" b="b"/>
            <a:pathLst>
              <a:path w="200088" h="146913">
                <a:moveTo>
                  <a:pt x="189674" y="0"/>
                </a:moveTo>
                <a:lnTo>
                  <a:pt x="0" y="36461"/>
                </a:lnTo>
                <a:lnTo>
                  <a:pt x="11150" y="49466"/>
                </a:lnTo>
                <a:lnTo>
                  <a:pt x="103979" y="31938"/>
                </a:lnTo>
                <a:lnTo>
                  <a:pt x="199415" y="12598"/>
                </a:lnTo>
                <a:lnTo>
                  <a:pt x="189674" y="0"/>
                </a:lnTo>
                <a:close/>
              </a:path>
              <a:path w="200088" h="146913">
                <a:moveTo>
                  <a:pt x="111975" y="146913"/>
                </a:moveTo>
                <a:lnTo>
                  <a:pt x="200088" y="130797"/>
                </a:lnTo>
                <a:lnTo>
                  <a:pt x="199415" y="13919"/>
                </a:lnTo>
                <a:lnTo>
                  <a:pt x="103979" y="31938"/>
                </a:lnTo>
                <a:lnTo>
                  <a:pt x="11912" y="50596"/>
                </a:lnTo>
                <a:lnTo>
                  <a:pt x="111975" y="14691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858437" y="2744262"/>
            <a:ext cx="200088" cy="146913"/>
          </a:xfrm>
          <a:custGeom>
            <a:avLst/>
            <a:gdLst/>
            <a:ahLst/>
            <a:cxnLst/>
            <a:rect l="l" t="t" r="r" b="b"/>
            <a:pathLst>
              <a:path w="200088" h="146913">
                <a:moveTo>
                  <a:pt x="199415" y="13919"/>
                </a:moveTo>
                <a:lnTo>
                  <a:pt x="200088" y="130797"/>
                </a:lnTo>
                <a:lnTo>
                  <a:pt x="111975" y="146913"/>
                </a:lnTo>
                <a:lnTo>
                  <a:pt x="11912" y="50596"/>
                </a:lnTo>
                <a:lnTo>
                  <a:pt x="199415" y="12598"/>
                </a:lnTo>
                <a:lnTo>
                  <a:pt x="189674" y="0"/>
                </a:lnTo>
                <a:lnTo>
                  <a:pt x="0" y="36461"/>
                </a:lnTo>
                <a:lnTo>
                  <a:pt x="11150" y="494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997018" y="2876949"/>
            <a:ext cx="206222" cy="149567"/>
          </a:xfrm>
          <a:custGeom>
            <a:avLst/>
            <a:gdLst/>
            <a:ahLst/>
            <a:cxnLst/>
            <a:rect l="l" t="t" r="r" b="b"/>
            <a:pathLst>
              <a:path w="206222" h="149567">
                <a:moveTo>
                  <a:pt x="79847" y="38472"/>
                </a:moveTo>
                <a:lnTo>
                  <a:pt x="79847" y="22587"/>
                </a:lnTo>
                <a:lnTo>
                  <a:pt x="0" y="38188"/>
                </a:lnTo>
                <a:lnTo>
                  <a:pt x="11595" y="51650"/>
                </a:lnTo>
                <a:lnTo>
                  <a:pt x="79847" y="38472"/>
                </a:lnTo>
                <a:close/>
              </a:path>
              <a:path w="206222" h="149567">
                <a:moveTo>
                  <a:pt x="79847" y="38823"/>
                </a:moveTo>
                <a:lnTo>
                  <a:pt x="12344" y="52755"/>
                </a:lnTo>
                <a:lnTo>
                  <a:pt x="79847" y="117908"/>
                </a:lnTo>
                <a:lnTo>
                  <a:pt x="79847" y="3882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97018" y="2876949"/>
            <a:ext cx="206222" cy="149567"/>
          </a:xfrm>
          <a:custGeom>
            <a:avLst/>
            <a:gdLst/>
            <a:ahLst/>
            <a:cxnLst/>
            <a:rect l="l" t="t" r="r" b="b"/>
            <a:pathLst>
              <a:path w="206222" h="149567">
                <a:moveTo>
                  <a:pt x="79847" y="38823"/>
                </a:moveTo>
                <a:lnTo>
                  <a:pt x="12344" y="52755"/>
                </a:lnTo>
                <a:lnTo>
                  <a:pt x="79847" y="117908"/>
                </a:lnTo>
              </a:path>
              <a:path w="206222" h="149567">
                <a:moveTo>
                  <a:pt x="79847" y="22587"/>
                </a:moveTo>
                <a:lnTo>
                  <a:pt x="0" y="38188"/>
                </a:lnTo>
                <a:lnTo>
                  <a:pt x="11595" y="516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037837" y="871742"/>
            <a:ext cx="114325" cy="109931"/>
          </a:xfrm>
          <a:custGeom>
            <a:avLst/>
            <a:gdLst/>
            <a:ahLst/>
            <a:cxnLst/>
            <a:rect l="l" t="t" r="r" b="b"/>
            <a:pathLst>
              <a:path w="114325" h="109931">
                <a:moveTo>
                  <a:pt x="62926" y="14188"/>
                </a:moveTo>
                <a:lnTo>
                  <a:pt x="114300" y="8508"/>
                </a:lnTo>
                <a:lnTo>
                  <a:pt x="108762" y="0"/>
                </a:lnTo>
                <a:lnTo>
                  <a:pt x="23031" y="9720"/>
                </a:lnTo>
                <a:lnTo>
                  <a:pt x="23031" y="17523"/>
                </a:lnTo>
                <a:lnTo>
                  <a:pt x="62926" y="14188"/>
                </a:lnTo>
                <a:close/>
              </a:path>
              <a:path w="114325" h="109931">
                <a:moveTo>
                  <a:pt x="114325" y="108407"/>
                </a:moveTo>
                <a:lnTo>
                  <a:pt x="114300" y="9893"/>
                </a:lnTo>
                <a:lnTo>
                  <a:pt x="62926" y="14188"/>
                </a:lnTo>
                <a:lnTo>
                  <a:pt x="23031" y="18598"/>
                </a:lnTo>
                <a:lnTo>
                  <a:pt x="23031" y="35768"/>
                </a:lnTo>
                <a:lnTo>
                  <a:pt x="105829" y="109931"/>
                </a:lnTo>
                <a:lnTo>
                  <a:pt x="114325" y="10840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037837" y="871742"/>
            <a:ext cx="114325" cy="109931"/>
          </a:xfrm>
          <a:custGeom>
            <a:avLst/>
            <a:gdLst/>
            <a:ahLst/>
            <a:cxnLst/>
            <a:rect l="l" t="t" r="r" b="b"/>
            <a:pathLst>
              <a:path w="114325" h="109931">
                <a:moveTo>
                  <a:pt x="114325" y="108407"/>
                </a:moveTo>
                <a:lnTo>
                  <a:pt x="114300" y="9893"/>
                </a:lnTo>
              </a:path>
              <a:path w="114325" h="109931">
                <a:moveTo>
                  <a:pt x="62926" y="14188"/>
                </a:moveTo>
                <a:lnTo>
                  <a:pt x="114300" y="8508"/>
                </a:lnTo>
                <a:lnTo>
                  <a:pt x="108762" y="0"/>
                </a:lnTo>
                <a:lnTo>
                  <a:pt x="23031" y="9720"/>
                </a:lnTo>
              </a:path>
              <a:path w="114325" h="109931">
                <a:moveTo>
                  <a:pt x="62926" y="14188"/>
                </a:moveTo>
                <a:lnTo>
                  <a:pt x="23031" y="18598"/>
                </a:lnTo>
              </a:path>
              <a:path w="114325" h="109931">
                <a:moveTo>
                  <a:pt x="23031" y="35768"/>
                </a:moveTo>
                <a:lnTo>
                  <a:pt x="105829" y="109931"/>
                </a:lnTo>
                <a:lnTo>
                  <a:pt x="114325" y="1084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182566" y="1002292"/>
            <a:ext cx="120459" cy="112991"/>
          </a:xfrm>
          <a:custGeom>
            <a:avLst/>
            <a:gdLst/>
            <a:ahLst/>
            <a:cxnLst/>
            <a:rect l="l" t="t" r="r" b="b"/>
            <a:pathLst>
              <a:path w="120459" h="112991">
                <a:moveTo>
                  <a:pt x="114553" y="0"/>
                </a:moveTo>
                <a:lnTo>
                  <a:pt x="0" y="14135"/>
                </a:lnTo>
                <a:lnTo>
                  <a:pt x="5791" y="21183"/>
                </a:lnTo>
                <a:lnTo>
                  <a:pt x="66303" y="15369"/>
                </a:lnTo>
                <a:lnTo>
                  <a:pt x="120395" y="8788"/>
                </a:lnTo>
                <a:lnTo>
                  <a:pt x="114553" y="0"/>
                </a:lnTo>
                <a:close/>
              </a:path>
              <a:path w="120459" h="112991">
                <a:moveTo>
                  <a:pt x="107035" y="112991"/>
                </a:moveTo>
                <a:lnTo>
                  <a:pt x="120459" y="110363"/>
                </a:lnTo>
                <a:lnTo>
                  <a:pt x="120395" y="10172"/>
                </a:lnTo>
                <a:lnTo>
                  <a:pt x="66303" y="15369"/>
                </a:lnTo>
                <a:lnTo>
                  <a:pt x="6515" y="22644"/>
                </a:lnTo>
                <a:lnTo>
                  <a:pt x="107035" y="11299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82566" y="1002292"/>
            <a:ext cx="120459" cy="112991"/>
          </a:xfrm>
          <a:custGeom>
            <a:avLst/>
            <a:gdLst/>
            <a:ahLst/>
            <a:cxnLst/>
            <a:rect l="l" t="t" r="r" b="b"/>
            <a:pathLst>
              <a:path w="120459" h="112991">
                <a:moveTo>
                  <a:pt x="120395" y="10172"/>
                </a:moveTo>
                <a:lnTo>
                  <a:pt x="120459" y="110363"/>
                </a:lnTo>
                <a:lnTo>
                  <a:pt x="107035" y="112991"/>
                </a:lnTo>
                <a:lnTo>
                  <a:pt x="6515" y="22644"/>
                </a:lnTo>
                <a:lnTo>
                  <a:pt x="120395" y="8788"/>
                </a:lnTo>
                <a:lnTo>
                  <a:pt x="114553" y="0"/>
                </a:lnTo>
                <a:lnTo>
                  <a:pt x="0" y="14135"/>
                </a:lnTo>
                <a:lnTo>
                  <a:pt x="5791" y="211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327276" y="1132824"/>
            <a:ext cx="126593" cy="116065"/>
          </a:xfrm>
          <a:custGeom>
            <a:avLst/>
            <a:gdLst/>
            <a:ahLst/>
            <a:cxnLst/>
            <a:rect l="l" t="t" r="r" b="b"/>
            <a:pathLst>
              <a:path w="126593" h="116065">
                <a:moveTo>
                  <a:pt x="120357" y="0"/>
                </a:moveTo>
                <a:lnTo>
                  <a:pt x="0" y="15976"/>
                </a:lnTo>
                <a:lnTo>
                  <a:pt x="6350" y="23380"/>
                </a:lnTo>
                <a:lnTo>
                  <a:pt x="69222" y="16622"/>
                </a:lnTo>
                <a:lnTo>
                  <a:pt x="126504" y="9080"/>
                </a:lnTo>
                <a:lnTo>
                  <a:pt x="120357" y="0"/>
                </a:lnTo>
                <a:close/>
              </a:path>
              <a:path w="126593" h="116065">
                <a:moveTo>
                  <a:pt x="108254" y="116065"/>
                </a:moveTo>
                <a:lnTo>
                  <a:pt x="126593" y="112318"/>
                </a:lnTo>
                <a:lnTo>
                  <a:pt x="126504" y="10464"/>
                </a:lnTo>
                <a:lnTo>
                  <a:pt x="69222" y="16622"/>
                </a:lnTo>
                <a:lnTo>
                  <a:pt x="7086" y="24803"/>
                </a:lnTo>
                <a:lnTo>
                  <a:pt x="108254" y="11606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27276" y="1132824"/>
            <a:ext cx="126593" cy="116065"/>
          </a:xfrm>
          <a:custGeom>
            <a:avLst/>
            <a:gdLst/>
            <a:ahLst/>
            <a:cxnLst/>
            <a:rect l="l" t="t" r="r" b="b"/>
            <a:pathLst>
              <a:path w="126593" h="116065">
                <a:moveTo>
                  <a:pt x="126504" y="10464"/>
                </a:moveTo>
                <a:lnTo>
                  <a:pt x="126593" y="112318"/>
                </a:lnTo>
                <a:lnTo>
                  <a:pt x="108254" y="116065"/>
                </a:lnTo>
                <a:lnTo>
                  <a:pt x="7086" y="24803"/>
                </a:lnTo>
                <a:lnTo>
                  <a:pt x="126504" y="9080"/>
                </a:lnTo>
                <a:lnTo>
                  <a:pt x="120357" y="0"/>
                </a:lnTo>
                <a:lnTo>
                  <a:pt x="0" y="15976"/>
                </a:lnTo>
                <a:lnTo>
                  <a:pt x="6350" y="233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471998" y="1263355"/>
            <a:ext cx="132715" cy="119138"/>
          </a:xfrm>
          <a:custGeom>
            <a:avLst/>
            <a:gdLst/>
            <a:ahLst/>
            <a:cxnLst/>
            <a:rect l="l" t="t" r="r" b="b"/>
            <a:pathLst>
              <a:path w="132714" h="119138">
                <a:moveTo>
                  <a:pt x="126149" y="0"/>
                </a:moveTo>
                <a:lnTo>
                  <a:pt x="0" y="17805"/>
                </a:lnTo>
                <a:lnTo>
                  <a:pt x="6896" y="25577"/>
                </a:lnTo>
                <a:lnTo>
                  <a:pt x="72572" y="17834"/>
                </a:lnTo>
                <a:lnTo>
                  <a:pt x="132600" y="9385"/>
                </a:lnTo>
                <a:lnTo>
                  <a:pt x="126149" y="0"/>
                </a:lnTo>
                <a:close/>
              </a:path>
              <a:path w="132714" h="119138">
                <a:moveTo>
                  <a:pt x="109461" y="119138"/>
                </a:moveTo>
                <a:lnTo>
                  <a:pt x="132715" y="114274"/>
                </a:lnTo>
                <a:lnTo>
                  <a:pt x="132600" y="10756"/>
                </a:lnTo>
                <a:lnTo>
                  <a:pt x="72572" y="17834"/>
                </a:lnTo>
                <a:lnTo>
                  <a:pt x="7632" y="26974"/>
                </a:lnTo>
                <a:lnTo>
                  <a:pt x="109461" y="11913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471998" y="1263355"/>
            <a:ext cx="132715" cy="119138"/>
          </a:xfrm>
          <a:custGeom>
            <a:avLst/>
            <a:gdLst/>
            <a:ahLst/>
            <a:cxnLst/>
            <a:rect l="l" t="t" r="r" b="b"/>
            <a:pathLst>
              <a:path w="132714" h="119138">
                <a:moveTo>
                  <a:pt x="132600" y="10756"/>
                </a:moveTo>
                <a:lnTo>
                  <a:pt x="132715" y="114274"/>
                </a:lnTo>
                <a:lnTo>
                  <a:pt x="109461" y="119138"/>
                </a:lnTo>
                <a:lnTo>
                  <a:pt x="7632" y="26974"/>
                </a:lnTo>
                <a:lnTo>
                  <a:pt x="132600" y="9385"/>
                </a:lnTo>
                <a:lnTo>
                  <a:pt x="126149" y="0"/>
                </a:lnTo>
                <a:lnTo>
                  <a:pt x="0" y="17805"/>
                </a:lnTo>
                <a:lnTo>
                  <a:pt x="6896" y="255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616722" y="1393887"/>
            <a:ext cx="138836" cy="122212"/>
          </a:xfrm>
          <a:custGeom>
            <a:avLst/>
            <a:gdLst/>
            <a:ahLst/>
            <a:cxnLst/>
            <a:rect l="l" t="t" r="r" b="b"/>
            <a:pathLst>
              <a:path w="138836" h="122212">
                <a:moveTo>
                  <a:pt x="131940" y="0"/>
                </a:moveTo>
                <a:lnTo>
                  <a:pt x="0" y="19634"/>
                </a:lnTo>
                <a:lnTo>
                  <a:pt x="7454" y="27762"/>
                </a:lnTo>
                <a:lnTo>
                  <a:pt x="75559" y="19089"/>
                </a:lnTo>
                <a:lnTo>
                  <a:pt x="138696" y="9677"/>
                </a:lnTo>
                <a:lnTo>
                  <a:pt x="131940" y="0"/>
                </a:lnTo>
                <a:close/>
              </a:path>
              <a:path w="138836" h="122212">
                <a:moveTo>
                  <a:pt x="110655" y="122212"/>
                </a:moveTo>
                <a:lnTo>
                  <a:pt x="138836" y="116243"/>
                </a:lnTo>
                <a:lnTo>
                  <a:pt x="138696" y="11049"/>
                </a:lnTo>
                <a:lnTo>
                  <a:pt x="75559" y="19089"/>
                </a:lnTo>
                <a:lnTo>
                  <a:pt x="8178" y="29133"/>
                </a:lnTo>
                <a:lnTo>
                  <a:pt x="110655" y="12221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616722" y="1393887"/>
            <a:ext cx="138836" cy="122212"/>
          </a:xfrm>
          <a:custGeom>
            <a:avLst/>
            <a:gdLst/>
            <a:ahLst/>
            <a:cxnLst/>
            <a:rect l="l" t="t" r="r" b="b"/>
            <a:pathLst>
              <a:path w="138836" h="122212">
                <a:moveTo>
                  <a:pt x="138696" y="11049"/>
                </a:moveTo>
                <a:lnTo>
                  <a:pt x="138836" y="116243"/>
                </a:lnTo>
                <a:lnTo>
                  <a:pt x="110655" y="122212"/>
                </a:lnTo>
                <a:lnTo>
                  <a:pt x="8178" y="29133"/>
                </a:lnTo>
                <a:lnTo>
                  <a:pt x="138696" y="9677"/>
                </a:lnTo>
                <a:lnTo>
                  <a:pt x="131940" y="0"/>
                </a:lnTo>
                <a:lnTo>
                  <a:pt x="0" y="19634"/>
                </a:lnTo>
                <a:lnTo>
                  <a:pt x="7454" y="27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761434" y="1524431"/>
            <a:ext cx="144983" cy="125260"/>
          </a:xfrm>
          <a:custGeom>
            <a:avLst/>
            <a:gdLst/>
            <a:ahLst/>
            <a:cxnLst/>
            <a:rect l="l" t="t" r="r" b="b"/>
            <a:pathLst>
              <a:path w="144983" h="125260">
                <a:moveTo>
                  <a:pt x="137756" y="0"/>
                </a:moveTo>
                <a:lnTo>
                  <a:pt x="0" y="21437"/>
                </a:lnTo>
                <a:lnTo>
                  <a:pt x="8013" y="29933"/>
                </a:lnTo>
                <a:lnTo>
                  <a:pt x="78880" y="20295"/>
                </a:lnTo>
                <a:lnTo>
                  <a:pt x="144805" y="9956"/>
                </a:lnTo>
                <a:lnTo>
                  <a:pt x="137756" y="0"/>
                </a:lnTo>
                <a:close/>
              </a:path>
              <a:path w="144983" h="125260">
                <a:moveTo>
                  <a:pt x="111874" y="125260"/>
                </a:moveTo>
                <a:lnTo>
                  <a:pt x="144983" y="118198"/>
                </a:lnTo>
                <a:lnTo>
                  <a:pt x="144805" y="11328"/>
                </a:lnTo>
                <a:lnTo>
                  <a:pt x="78880" y="20295"/>
                </a:lnTo>
                <a:lnTo>
                  <a:pt x="8750" y="31292"/>
                </a:lnTo>
                <a:lnTo>
                  <a:pt x="111874" y="12526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61434" y="1524431"/>
            <a:ext cx="144983" cy="125260"/>
          </a:xfrm>
          <a:custGeom>
            <a:avLst/>
            <a:gdLst/>
            <a:ahLst/>
            <a:cxnLst/>
            <a:rect l="l" t="t" r="r" b="b"/>
            <a:pathLst>
              <a:path w="144983" h="125260">
                <a:moveTo>
                  <a:pt x="144805" y="11328"/>
                </a:moveTo>
                <a:lnTo>
                  <a:pt x="144983" y="118198"/>
                </a:lnTo>
                <a:lnTo>
                  <a:pt x="111874" y="125260"/>
                </a:lnTo>
                <a:lnTo>
                  <a:pt x="8750" y="31292"/>
                </a:lnTo>
                <a:lnTo>
                  <a:pt x="144805" y="9956"/>
                </a:lnTo>
                <a:lnTo>
                  <a:pt x="137756" y="0"/>
                </a:lnTo>
                <a:lnTo>
                  <a:pt x="0" y="21437"/>
                </a:lnTo>
                <a:lnTo>
                  <a:pt x="8013" y="299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906156" y="1654963"/>
            <a:ext cx="151104" cy="128333"/>
          </a:xfrm>
          <a:custGeom>
            <a:avLst/>
            <a:gdLst/>
            <a:ahLst/>
            <a:cxnLst/>
            <a:rect l="l" t="t" r="r" b="b"/>
            <a:pathLst>
              <a:path w="151104" h="128333">
                <a:moveTo>
                  <a:pt x="143548" y="0"/>
                </a:moveTo>
                <a:lnTo>
                  <a:pt x="0" y="23266"/>
                </a:lnTo>
                <a:lnTo>
                  <a:pt x="8559" y="32143"/>
                </a:lnTo>
                <a:lnTo>
                  <a:pt x="81881" y="21572"/>
                </a:lnTo>
                <a:lnTo>
                  <a:pt x="150901" y="10261"/>
                </a:lnTo>
                <a:lnTo>
                  <a:pt x="143548" y="0"/>
                </a:lnTo>
                <a:close/>
              </a:path>
              <a:path w="151104" h="128333">
                <a:moveTo>
                  <a:pt x="113080" y="128333"/>
                </a:moveTo>
                <a:lnTo>
                  <a:pt x="151104" y="120154"/>
                </a:lnTo>
                <a:lnTo>
                  <a:pt x="150901" y="11620"/>
                </a:lnTo>
                <a:lnTo>
                  <a:pt x="81881" y="21572"/>
                </a:lnTo>
                <a:lnTo>
                  <a:pt x="9309" y="33464"/>
                </a:lnTo>
                <a:lnTo>
                  <a:pt x="113080" y="12833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906156" y="1654963"/>
            <a:ext cx="151104" cy="128333"/>
          </a:xfrm>
          <a:custGeom>
            <a:avLst/>
            <a:gdLst/>
            <a:ahLst/>
            <a:cxnLst/>
            <a:rect l="l" t="t" r="r" b="b"/>
            <a:pathLst>
              <a:path w="151104" h="128333">
                <a:moveTo>
                  <a:pt x="150901" y="11620"/>
                </a:moveTo>
                <a:lnTo>
                  <a:pt x="151104" y="120154"/>
                </a:lnTo>
                <a:lnTo>
                  <a:pt x="113080" y="128333"/>
                </a:lnTo>
                <a:lnTo>
                  <a:pt x="9309" y="33464"/>
                </a:lnTo>
                <a:lnTo>
                  <a:pt x="150901" y="10261"/>
                </a:lnTo>
                <a:lnTo>
                  <a:pt x="143548" y="0"/>
                </a:lnTo>
                <a:lnTo>
                  <a:pt x="0" y="23266"/>
                </a:lnTo>
                <a:lnTo>
                  <a:pt x="8559" y="321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050862" y="1785506"/>
            <a:ext cx="157251" cy="131394"/>
          </a:xfrm>
          <a:custGeom>
            <a:avLst/>
            <a:gdLst/>
            <a:ahLst/>
            <a:cxnLst/>
            <a:rect l="l" t="t" r="r" b="b"/>
            <a:pathLst>
              <a:path w="157251" h="131394">
                <a:moveTo>
                  <a:pt x="149364" y="0"/>
                </a:moveTo>
                <a:lnTo>
                  <a:pt x="0" y="25082"/>
                </a:lnTo>
                <a:lnTo>
                  <a:pt x="9131" y="34315"/>
                </a:lnTo>
                <a:lnTo>
                  <a:pt x="84776" y="22849"/>
                </a:lnTo>
                <a:lnTo>
                  <a:pt x="157010" y="10541"/>
                </a:lnTo>
                <a:lnTo>
                  <a:pt x="149364" y="0"/>
                </a:lnTo>
                <a:close/>
              </a:path>
              <a:path w="157251" h="131394">
                <a:moveTo>
                  <a:pt x="114300" y="131394"/>
                </a:moveTo>
                <a:lnTo>
                  <a:pt x="157251" y="122110"/>
                </a:lnTo>
                <a:lnTo>
                  <a:pt x="157010" y="11899"/>
                </a:lnTo>
                <a:lnTo>
                  <a:pt x="84776" y="22849"/>
                </a:lnTo>
                <a:lnTo>
                  <a:pt x="9880" y="35610"/>
                </a:lnTo>
                <a:lnTo>
                  <a:pt x="114300" y="13139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050862" y="1785506"/>
            <a:ext cx="157251" cy="131394"/>
          </a:xfrm>
          <a:custGeom>
            <a:avLst/>
            <a:gdLst/>
            <a:ahLst/>
            <a:cxnLst/>
            <a:rect l="l" t="t" r="r" b="b"/>
            <a:pathLst>
              <a:path w="157251" h="131394">
                <a:moveTo>
                  <a:pt x="157010" y="11899"/>
                </a:moveTo>
                <a:lnTo>
                  <a:pt x="157251" y="122110"/>
                </a:lnTo>
                <a:lnTo>
                  <a:pt x="114300" y="131394"/>
                </a:lnTo>
                <a:lnTo>
                  <a:pt x="9880" y="35610"/>
                </a:lnTo>
                <a:lnTo>
                  <a:pt x="157010" y="10541"/>
                </a:lnTo>
                <a:lnTo>
                  <a:pt x="149364" y="0"/>
                </a:lnTo>
                <a:lnTo>
                  <a:pt x="0" y="25082"/>
                </a:lnTo>
                <a:lnTo>
                  <a:pt x="9131" y="343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195586" y="1916039"/>
            <a:ext cx="163372" cy="134467"/>
          </a:xfrm>
          <a:custGeom>
            <a:avLst/>
            <a:gdLst/>
            <a:ahLst/>
            <a:cxnLst/>
            <a:rect l="l" t="t" r="r" b="b"/>
            <a:pathLst>
              <a:path w="163372" h="134467">
                <a:moveTo>
                  <a:pt x="155143" y="0"/>
                </a:moveTo>
                <a:lnTo>
                  <a:pt x="0" y="26911"/>
                </a:lnTo>
                <a:lnTo>
                  <a:pt x="9677" y="36499"/>
                </a:lnTo>
                <a:lnTo>
                  <a:pt x="88003" y="24090"/>
                </a:lnTo>
                <a:lnTo>
                  <a:pt x="163106" y="10833"/>
                </a:lnTo>
                <a:lnTo>
                  <a:pt x="155143" y="0"/>
                </a:lnTo>
                <a:close/>
              </a:path>
              <a:path w="163372" h="134467">
                <a:moveTo>
                  <a:pt x="115506" y="134467"/>
                </a:moveTo>
                <a:lnTo>
                  <a:pt x="163372" y="124066"/>
                </a:lnTo>
                <a:lnTo>
                  <a:pt x="163106" y="12191"/>
                </a:lnTo>
                <a:lnTo>
                  <a:pt x="88003" y="24090"/>
                </a:lnTo>
                <a:lnTo>
                  <a:pt x="10439" y="37782"/>
                </a:lnTo>
                <a:lnTo>
                  <a:pt x="115506" y="13446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195586" y="1916039"/>
            <a:ext cx="163372" cy="134467"/>
          </a:xfrm>
          <a:custGeom>
            <a:avLst/>
            <a:gdLst/>
            <a:ahLst/>
            <a:cxnLst/>
            <a:rect l="l" t="t" r="r" b="b"/>
            <a:pathLst>
              <a:path w="163372" h="134467">
                <a:moveTo>
                  <a:pt x="163106" y="12191"/>
                </a:moveTo>
                <a:lnTo>
                  <a:pt x="163372" y="124066"/>
                </a:lnTo>
                <a:lnTo>
                  <a:pt x="115506" y="134467"/>
                </a:lnTo>
                <a:lnTo>
                  <a:pt x="10439" y="37782"/>
                </a:lnTo>
                <a:lnTo>
                  <a:pt x="163106" y="10833"/>
                </a:lnTo>
                <a:lnTo>
                  <a:pt x="155143" y="0"/>
                </a:lnTo>
                <a:lnTo>
                  <a:pt x="0" y="26911"/>
                </a:lnTo>
                <a:lnTo>
                  <a:pt x="9677" y="3649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340308" y="2046577"/>
            <a:ext cx="169494" cy="137528"/>
          </a:xfrm>
          <a:custGeom>
            <a:avLst/>
            <a:gdLst/>
            <a:ahLst/>
            <a:cxnLst/>
            <a:rect l="l" t="t" r="r" b="b"/>
            <a:pathLst>
              <a:path w="169494" h="137528">
                <a:moveTo>
                  <a:pt x="160959" y="0"/>
                </a:moveTo>
                <a:lnTo>
                  <a:pt x="0" y="28740"/>
                </a:lnTo>
                <a:lnTo>
                  <a:pt x="10236" y="38684"/>
                </a:lnTo>
                <a:lnTo>
                  <a:pt x="91097" y="25356"/>
                </a:lnTo>
                <a:lnTo>
                  <a:pt x="169202" y="11137"/>
                </a:lnTo>
                <a:lnTo>
                  <a:pt x="160959" y="0"/>
                </a:lnTo>
                <a:close/>
              </a:path>
              <a:path w="169494" h="137528">
                <a:moveTo>
                  <a:pt x="116712" y="137528"/>
                </a:moveTo>
                <a:lnTo>
                  <a:pt x="169494" y="126034"/>
                </a:lnTo>
                <a:lnTo>
                  <a:pt x="169202" y="12484"/>
                </a:lnTo>
                <a:lnTo>
                  <a:pt x="91097" y="25356"/>
                </a:lnTo>
                <a:lnTo>
                  <a:pt x="10985" y="39941"/>
                </a:lnTo>
                <a:lnTo>
                  <a:pt x="116712" y="13752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340308" y="2046577"/>
            <a:ext cx="169494" cy="137528"/>
          </a:xfrm>
          <a:custGeom>
            <a:avLst/>
            <a:gdLst/>
            <a:ahLst/>
            <a:cxnLst/>
            <a:rect l="l" t="t" r="r" b="b"/>
            <a:pathLst>
              <a:path w="169494" h="137528">
                <a:moveTo>
                  <a:pt x="169202" y="12484"/>
                </a:moveTo>
                <a:lnTo>
                  <a:pt x="169494" y="126034"/>
                </a:lnTo>
                <a:lnTo>
                  <a:pt x="116712" y="137528"/>
                </a:lnTo>
                <a:lnTo>
                  <a:pt x="10985" y="39941"/>
                </a:lnTo>
                <a:lnTo>
                  <a:pt x="169202" y="11137"/>
                </a:lnTo>
                <a:lnTo>
                  <a:pt x="160959" y="0"/>
                </a:lnTo>
                <a:lnTo>
                  <a:pt x="0" y="28740"/>
                </a:lnTo>
                <a:lnTo>
                  <a:pt x="10236" y="3868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485021" y="2177116"/>
            <a:ext cx="175641" cy="140589"/>
          </a:xfrm>
          <a:custGeom>
            <a:avLst/>
            <a:gdLst/>
            <a:ahLst/>
            <a:cxnLst/>
            <a:rect l="l" t="t" r="r" b="b"/>
            <a:pathLst>
              <a:path w="175640" h="140588">
                <a:moveTo>
                  <a:pt x="166763" y="0"/>
                </a:moveTo>
                <a:lnTo>
                  <a:pt x="0" y="30556"/>
                </a:lnTo>
                <a:lnTo>
                  <a:pt x="10794" y="40868"/>
                </a:lnTo>
                <a:lnTo>
                  <a:pt x="94222" y="26616"/>
                </a:lnTo>
                <a:lnTo>
                  <a:pt x="175310" y="11417"/>
                </a:lnTo>
                <a:lnTo>
                  <a:pt x="166763" y="0"/>
                </a:lnTo>
                <a:close/>
              </a:path>
              <a:path w="175640" h="140588">
                <a:moveTo>
                  <a:pt x="117932" y="140588"/>
                </a:moveTo>
                <a:lnTo>
                  <a:pt x="175640" y="127977"/>
                </a:lnTo>
                <a:lnTo>
                  <a:pt x="175310" y="12763"/>
                </a:lnTo>
                <a:lnTo>
                  <a:pt x="94222" y="26616"/>
                </a:lnTo>
                <a:lnTo>
                  <a:pt x="11544" y="42113"/>
                </a:lnTo>
                <a:lnTo>
                  <a:pt x="117932" y="14058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485021" y="2177116"/>
            <a:ext cx="175641" cy="140589"/>
          </a:xfrm>
          <a:custGeom>
            <a:avLst/>
            <a:gdLst/>
            <a:ahLst/>
            <a:cxnLst/>
            <a:rect l="l" t="t" r="r" b="b"/>
            <a:pathLst>
              <a:path w="175640" h="140588">
                <a:moveTo>
                  <a:pt x="175310" y="12763"/>
                </a:moveTo>
                <a:lnTo>
                  <a:pt x="175640" y="127977"/>
                </a:lnTo>
                <a:lnTo>
                  <a:pt x="117932" y="140588"/>
                </a:lnTo>
                <a:lnTo>
                  <a:pt x="11544" y="42113"/>
                </a:lnTo>
                <a:lnTo>
                  <a:pt x="175310" y="11417"/>
                </a:lnTo>
                <a:lnTo>
                  <a:pt x="166763" y="0"/>
                </a:lnTo>
                <a:lnTo>
                  <a:pt x="0" y="30556"/>
                </a:lnTo>
                <a:lnTo>
                  <a:pt x="10794" y="408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629739" y="2307660"/>
            <a:ext cx="181775" cy="143649"/>
          </a:xfrm>
          <a:custGeom>
            <a:avLst/>
            <a:gdLst/>
            <a:ahLst/>
            <a:cxnLst/>
            <a:rect l="l" t="t" r="r" b="b"/>
            <a:pathLst>
              <a:path w="181775" h="143649">
                <a:moveTo>
                  <a:pt x="172554" y="0"/>
                </a:moveTo>
                <a:lnTo>
                  <a:pt x="0" y="32372"/>
                </a:lnTo>
                <a:lnTo>
                  <a:pt x="11353" y="43052"/>
                </a:lnTo>
                <a:lnTo>
                  <a:pt x="97326" y="27882"/>
                </a:lnTo>
                <a:lnTo>
                  <a:pt x="181419" y="11709"/>
                </a:lnTo>
                <a:lnTo>
                  <a:pt x="172554" y="0"/>
                </a:lnTo>
                <a:close/>
              </a:path>
              <a:path w="181775" h="143649">
                <a:moveTo>
                  <a:pt x="119138" y="143649"/>
                </a:moveTo>
                <a:lnTo>
                  <a:pt x="181775" y="129933"/>
                </a:lnTo>
                <a:lnTo>
                  <a:pt x="181419" y="13042"/>
                </a:lnTo>
                <a:lnTo>
                  <a:pt x="97326" y="27882"/>
                </a:lnTo>
                <a:lnTo>
                  <a:pt x="12103" y="44272"/>
                </a:lnTo>
                <a:lnTo>
                  <a:pt x="119138" y="14364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629739" y="2307660"/>
            <a:ext cx="181775" cy="143649"/>
          </a:xfrm>
          <a:custGeom>
            <a:avLst/>
            <a:gdLst/>
            <a:ahLst/>
            <a:cxnLst/>
            <a:rect l="l" t="t" r="r" b="b"/>
            <a:pathLst>
              <a:path w="181775" h="143649">
                <a:moveTo>
                  <a:pt x="181419" y="13042"/>
                </a:moveTo>
                <a:lnTo>
                  <a:pt x="181775" y="129933"/>
                </a:lnTo>
                <a:lnTo>
                  <a:pt x="119138" y="143649"/>
                </a:lnTo>
                <a:lnTo>
                  <a:pt x="12103" y="44272"/>
                </a:lnTo>
                <a:lnTo>
                  <a:pt x="181419" y="11709"/>
                </a:lnTo>
                <a:lnTo>
                  <a:pt x="172554" y="0"/>
                </a:lnTo>
                <a:lnTo>
                  <a:pt x="0" y="32372"/>
                </a:lnTo>
                <a:lnTo>
                  <a:pt x="11353" y="4305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774462" y="2438191"/>
            <a:ext cx="187896" cy="146723"/>
          </a:xfrm>
          <a:custGeom>
            <a:avLst/>
            <a:gdLst/>
            <a:ahLst/>
            <a:cxnLst/>
            <a:rect l="l" t="t" r="r" b="b"/>
            <a:pathLst>
              <a:path w="187896" h="146723">
                <a:moveTo>
                  <a:pt x="178346" y="0"/>
                </a:moveTo>
                <a:lnTo>
                  <a:pt x="0" y="34201"/>
                </a:lnTo>
                <a:lnTo>
                  <a:pt x="11899" y="45250"/>
                </a:lnTo>
                <a:lnTo>
                  <a:pt x="99630" y="29306"/>
                </a:lnTo>
                <a:lnTo>
                  <a:pt x="187515" y="12001"/>
                </a:lnTo>
                <a:lnTo>
                  <a:pt x="178346" y="0"/>
                </a:lnTo>
                <a:close/>
              </a:path>
              <a:path w="187896" h="146723">
                <a:moveTo>
                  <a:pt x="120345" y="146723"/>
                </a:moveTo>
                <a:lnTo>
                  <a:pt x="187896" y="131902"/>
                </a:lnTo>
                <a:lnTo>
                  <a:pt x="187515" y="13335"/>
                </a:lnTo>
                <a:lnTo>
                  <a:pt x="99630" y="29306"/>
                </a:lnTo>
                <a:lnTo>
                  <a:pt x="12661" y="46431"/>
                </a:lnTo>
                <a:lnTo>
                  <a:pt x="120345" y="14672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774462" y="2438191"/>
            <a:ext cx="187896" cy="146723"/>
          </a:xfrm>
          <a:custGeom>
            <a:avLst/>
            <a:gdLst/>
            <a:ahLst/>
            <a:cxnLst/>
            <a:rect l="l" t="t" r="r" b="b"/>
            <a:pathLst>
              <a:path w="187896" h="146723">
                <a:moveTo>
                  <a:pt x="187515" y="13335"/>
                </a:moveTo>
                <a:lnTo>
                  <a:pt x="187896" y="131902"/>
                </a:lnTo>
                <a:lnTo>
                  <a:pt x="120345" y="146723"/>
                </a:lnTo>
                <a:lnTo>
                  <a:pt x="12661" y="46431"/>
                </a:lnTo>
                <a:lnTo>
                  <a:pt x="187515" y="12001"/>
                </a:lnTo>
                <a:lnTo>
                  <a:pt x="178346" y="0"/>
                </a:lnTo>
                <a:lnTo>
                  <a:pt x="0" y="34201"/>
                </a:lnTo>
                <a:lnTo>
                  <a:pt x="11899" y="4525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919173" y="2568715"/>
            <a:ext cx="194030" cy="149796"/>
          </a:xfrm>
          <a:custGeom>
            <a:avLst/>
            <a:gdLst/>
            <a:ahLst/>
            <a:cxnLst/>
            <a:rect l="l" t="t" r="r" b="b"/>
            <a:pathLst>
              <a:path w="194030" h="149796">
                <a:moveTo>
                  <a:pt x="102202" y="30700"/>
                </a:moveTo>
                <a:lnTo>
                  <a:pt x="157692" y="19535"/>
                </a:lnTo>
                <a:lnTo>
                  <a:pt x="157692" y="5180"/>
                </a:lnTo>
                <a:lnTo>
                  <a:pt x="0" y="36042"/>
                </a:lnTo>
                <a:lnTo>
                  <a:pt x="12458" y="47447"/>
                </a:lnTo>
                <a:lnTo>
                  <a:pt x="102202" y="30700"/>
                </a:lnTo>
                <a:close/>
              </a:path>
              <a:path w="194030" h="149796">
                <a:moveTo>
                  <a:pt x="157692" y="141849"/>
                </a:moveTo>
                <a:lnTo>
                  <a:pt x="157692" y="20345"/>
                </a:lnTo>
                <a:lnTo>
                  <a:pt x="102202" y="30700"/>
                </a:lnTo>
                <a:lnTo>
                  <a:pt x="13220" y="48602"/>
                </a:lnTo>
                <a:lnTo>
                  <a:pt x="121551" y="149796"/>
                </a:lnTo>
                <a:lnTo>
                  <a:pt x="157692" y="14184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919173" y="2568715"/>
            <a:ext cx="194030" cy="149796"/>
          </a:xfrm>
          <a:custGeom>
            <a:avLst/>
            <a:gdLst/>
            <a:ahLst/>
            <a:cxnLst/>
            <a:rect l="l" t="t" r="r" b="b"/>
            <a:pathLst>
              <a:path w="194030" h="149796">
                <a:moveTo>
                  <a:pt x="102202" y="30700"/>
                </a:moveTo>
                <a:lnTo>
                  <a:pt x="157692" y="19535"/>
                </a:lnTo>
              </a:path>
              <a:path w="194030" h="149796">
                <a:moveTo>
                  <a:pt x="157692" y="5180"/>
                </a:moveTo>
                <a:lnTo>
                  <a:pt x="0" y="36042"/>
                </a:lnTo>
                <a:lnTo>
                  <a:pt x="12458" y="47447"/>
                </a:lnTo>
              </a:path>
              <a:path w="194030" h="149796">
                <a:moveTo>
                  <a:pt x="102202" y="30700"/>
                </a:moveTo>
                <a:lnTo>
                  <a:pt x="13220" y="48602"/>
                </a:lnTo>
                <a:lnTo>
                  <a:pt x="121551" y="149796"/>
                </a:lnTo>
                <a:lnTo>
                  <a:pt x="157692" y="1418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063885" y="2699262"/>
            <a:ext cx="200164" cy="152857"/>
          </a:xfrm>
          <a:custGeom>
            <a:avLst/>
            <a:gdLst/>
            <a:ahLst/>
            <a:cxnLst/>
            <a:rect l="l" t="t" r="r" b="b"/>
            <a:pathLst>
              <a:path w="200164" h="152857">
                <a:moveTo>
                  <a:pt x="12980" y="35259"/>
                </a:moveTo>
                <a:lnTo>
                  <a:pt x="0" y="37846"/>
                </a:lnTo>
                <a:lnTo>
                  <a:pt x="12980" y="49574"/>
                </a:lnTo>
                <a:lnTo>
                  <a:pt x="12980" y="3525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063885" y="2699262"/>
            <a:ext cx="200164" cy="152857"/>
          </a:xfrm>
          <a:custGeom>
            <a:avLst/>
            <a:gdLst/>
            <a:ahLst/>
            <a:cxnLst/>
            <a:rect l="l" t="t" r="r" b="b"/>
            <a:pathLst>
              <a:path w="200164" h="152857">
                <a:moveTo>
                  <a:pt x="12980" y="35259"/>
                </a:moveTo>
                <a:lnTo>
                  <a:pt x="0" y="37846"/>
                </a:lnTo>
                <a:lnTo>
                  <a:pt x="12980" y="4957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011150" y="731556"/>
            <a:ext cx="108191" cy="106451"/>
          </a:xfrm>
          <a:custGeom>
            <a:avLst/>
            <a:gdLst/>
            <a:ahLst/>
            <a:cxnLst/>
            <a:rect l="l" t="t" r="r" b="b"/>
            <a:pathLst>
              <a:path w="108191" h="106451">
                <a:moveTo>
                  <a:pt x="59670" y="12981"/>
                </a:moveTo>
                <a:lnTo>
                  <a:pt x="108191" y="8204"/>
                </a:lnTo>
                <a:lnTo>
                  <a:pt x="102958" y="0"/>
                </a:lnTo>
                <a:lnTo>
                  <a:pt x="49717" y="5431"/>
                </a:lnTo>
                <a:lnTo>
                  <a:pt x="49717" y="13675"/>
                </a:lnTo>
                <a:lnTo>
                  <a:pt x="59670" y="12981"/>
                </a:lnTo>
                <a:close/>
              </a:path>
              <a:path w="108191" h="106451">
                <a:moveTo>
                  <a:pt x="108191" y="9601"/>
                </a:moveTo>
                <a:lnTo>
                  <a:pt x="59670" y="12981"/>
                </a:lnTo>
                <a:lnTo>
                  <a:pt x="49717" y="13961"/>
                </a:lnTo>
                <a:lnTo>
                  <a:pt x="49717" y="55812"/>
                </a:lnTo>
                <a:lnTo>
                  <a:pt x="106286" y="103657"/>
                </a:lnTo>
                <a:lnTo>
                  <a:pt x="108191" y="106451"/>
                </a:lnTo>
                <a:lnTo>
                  <a:pt x="108191" y="960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011150" y="731556"/>
            <a:ext cx="108191" cy="106451"/>
          </a:xfrm>
          <a:custGeom>
            <a:avLst/>
            <a:gdLst/>
            <a:ahLst/>
            <a:cxnLst/>
            <a:rect l="l" t="t" r="r" b="b"/>
            <a:pathLst>
              <a:path w="108191" h="106451">
                <a:moveTo>
                  <a:pt x="59670" y="12981"/>
                </a:moveTo>
                <a:lnTo>
                  <a:pt x="108191" y="8204"/>
                </a:lnTo>
                <a:lnTo>
                  <a:pt x="102958" y="0"/>
                </a:lnTo>
                <a:lnTo>
                  <a:pt x="49717" y="5431"/>
                </a:lnTo>
              </a:path>
              <a:path w="108191" h="106451">
                <a:moveTo>
                  <a:pt x="59670" y="12981"/>
                </a:moveTo>
                <a:lnTo>
                  <a:pt x="49717" y="13961"/>
                </a:lnTo>
              </a:path>
              <a:path w="108191" h="106451">
                <a:moveTo>
                  <a:pt x="49717" y="55812"/>
                </a:moveTo>
                <a:lnTo>
                  <a:pt x="106286" y="103657"/>
                </a:lnTo>
                <a:lnTo>
                  <a:pt x="108191" y="106451"/>
                </a:lnTo>
                <a:lnTo>
                  <a:pt x="108191" y="960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162097" y="860156"/>
            <a:ext cx="114515" cy="108229"/>
          </a:xfrm>
          <a:custGeom>
            <a:avLst/>
            <a:gdLst/>
            <a:ahLst/>
            <a:cxnLst/>
            <a:rect l="l" t="t" r="r" b="b"/>
            <a:pathLst>
              <a:path w="114515" h="108229">
                <a:moveTo>
                  <a:pt x="108711" y="0"/>
                </a:moveTo>
                <a:lnTo>
                  <a:pt x="0" y="12242"/>
                </a:lnTo>
                <a:lnTo>
                  <a:pt x="5181" y="18872"/>
                </a:lnTo>
                <a:lnTo>
                  <a:pt x="63003" y="14096"/>
                </a:lnTo>
                <a:lnTo>
                  <a:pt x="114515" y="8458"/>
                </a:lnTo>
                <a:lnTo>
                  <a:pt x="108711" y="0"/>
                </a:lnTo>
                <a:close/>
              </a:path>
              <a:path w="114515" h="108229">
                <a:moveTo>
                  <a:pt x="107924" y="106578"/>
                </a:moveTo>
                <a:lnTo>
                  <a:pt x="114515" y="108229"/>
                </a:lnTo>
                <a:lnTo>
                  <a:pt x="114515" y="9842"/>
                </a:lnTo>
                <a:lnTo>
                  <a:pt x="63003" y="14096"/>
                </a:lnTo>
                <a:lnTo>
                  <a:pt x="5918" y="20345"/>
                </a:lnTo>
                <a:lnTo>
                  <a:pt x="107924" y="10657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162097" y="860156"/>
            <a:ext cx="114515" cy="108229"/>
          </a:xfrm>
          <a:custGeom>
            <a:avLst/>
            <a:gdLst/>
            <a:ahLst/>
            <a:cxnLst/>
            <a:rect l="l" t="t" r="r" b="b"/>
            <a:pathLst>
              <a:path w="114515" h="108229">
                <a:moveTo>
                  <a:pt x="114515" y="9842"/>
                </a:moveTo>
                <a:lnTo>
                  <a:pt x="114515" y="108229"/>
                </a:lnTo>
                <a:lnTo>
                  <a:pt x="107924" y="106578"/>
                </a:lnTo>
                <a:lnTo>
                  <a:pt x="5918" y="20345"/>
                </a:lnTo>
                <a:lnTo>
                  <a:pt x="114515" y="8458"/>
                </a:lnTo>
                <a:lnTo>
                  <a:pt x="108711" y="0"/>
                </a:lnTo>
                <a:lnTo>
                  <a:pt x="0" y="12242"/>
                </a:lnTo>
                <a:lnTo>
                  <a:pt x="5181" y="1887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313058" y="988771"/>
            <a:ext cx="120827" cy="110020"/>
          </a:xfrm>
          <a:custGeom>
            <a:avLst/>
            <a:gdLst/>
            <a:ahLst/>
            <a:cxnLst/>
            <a:rect l="l" t="t" r="r" b="b"/>
            <a:pathLst>
              <a:path w="120827" h="110020">
                <a:moveTo>
                  <a:pt x="114452" y="0"/>
                </a:moveTo>
                <a:lnTo>
                  <a:pt x="0" y="13970"/>
                </a:lnTo>
                <a:lnTo>
                  <a:pt x="5676" y="20891"/>
                </a:lnTo>
                <a:lnTo>
                  <a:pt x="66503" y="15175"/>
                </a:lnTo>
                <a:lnTo>
                  <a:pt x="120827" y="8686"/>
                </a:lnTo>
                <a:lnTo>
                  <a:pt x="114452" y="0"/>
                </a:lnTo>
                <a:close/>
              </a:path>
              <a:path w="120827" h="110020">
                <a:moveTo>
                  <a:pt x="109537" y="109499"/>
                </a:moveTo>
                <a:lnTo>
                  <a:pt x="120827" y="110020"/>
                </a:lnTo>
                <a:lnTo>
                  <a:pt x="120827" y="10071"/>
                </a:lnTo>
                <a:lnTo>
                  <a:pt x="66503" y="15175"/>
                </a:lnTo>
                <a:lnTo>
                  <a:pt x="6426" y="22352"/>
                </a:lnTo>
                <a:lnTo>
                  <a:pt x="109537" y="10949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313058" y="988771"/>
            <a:ext cx="120827" cy="110020"/>
          </a:xfrm>
          <a:custGeom>
            <a:avLst/>
            <a:gdLst/>
            <a:ahLst/>
            <a:cxnLst/>
            <a:rect l="l" t="t" r="r" b="b"/>
            <a:pathLst>
              <a:path w="120827" h="110020">
                <a:moveTo>
                  <a:pt x="120827" y="10071"/>
                </a:moveTo>
                <a:lnTo>
                  <a:pt x="120827" y="110020"/>
                </a:lnTo>
                <a:lnTo>
                  <a:pt x="109537" y="109499"/>
                </a:lnTo>
                <a:lnTo>
                  <a:pt x="6426" y="22352"/>
                </a:lnTo>
                <a:lnTo>
                  <a:pt x="120827" y="8686"/>
                </a:lnTo>
                <a:lnTo>
                  <a:pt x="114452" y="0"/>
                </a:lnTo>
                <a:lnTo>
                  <a:pt x="0" y="13970"/>
                </a:lnTo>
                <a:lnTo>
                  <a:pt x="5676" y="2089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464012" y="1117382"/>
            <a:ext cx="127152" cy="112407"/>
          </a:xfrm>
          <a:custGeom>
            <a:avLst/>
            <a:gdLst/>
            <a:ahLst/>
            <a:cxnLst/>
            <a:rect l="l" t="t" r="r" b="b"/>
            <a:pathLst>
              <a:path w="127152" h="112407">
                <a:moveTo>
                  <a:pt x="120218" y="0"/>
                </a:moveTo>
                <a:lnTo>
                  <a:pt x="0" y="15709"/>
                </a:lnTo>
                <a:lnTo>
                  <a:pt x="6197" y="22936"/>
                </a:lnTo>
                <a:lnTo>
                  <a:pt x="69440" y="16335"/>
                </a:lnTo>
                <a:lnTo>
                  <a:pt x="127152" y="8928"/>
                </a:lnTo>
                <a:lnTo>
                  <a:pt x="120218" y="0"/>
                </a:lnTo>
                <a:close/>
              </a:path>
              <a:path w="127152" h="112407">
                <a:moveTo>
                  <a:pt x="111163" y="112407"/>
                </a:moveTo>
                <a:lnTo>
                  <a:pt x="127152" y="111798"/>
                </a:lnTo>
                <a:lnTo>
                  <a:pt x="127152" y="10312"/>
                </a:lnTo>
                <a:lnTo>
                  <a:pt x="69440" y="16335"/>
                </a:lnTo>
                <a:lnTo>
                  <a:pt x="6934" y="24358"/>
                </a:lnTo>
                <a:lnTo>
                  <a:pt x="111163" y="11240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464012" y="1117382"/>
            <a:ext cx="127152" cy="112407"/>
          </a:xfrm>
          <a:custGeom>
            <a:avLst/>
            <a:gdLst/>
            <a:ahLst/>
            <a:cxnLst/>
            <a:rect l="l" t="t" r="r" b="b"/>
            <a:pathLst>
              <a:path w="127152" h="112407">
                <a:moveTo>
                  <a:pt x="127152" y="10312"/>
                </a:moveTo>
                <a:lnTo>
                  <a:pt x="127152" y="111798"/>
                </a:lnTo>
                <a:lnTo>
                  <a:pt x="111163" y="112407"/>
                </a:lnTo>
                <a:lnTo>
                  <a:pt x="6934" y="24358"/>
                </a:lnTo>
                <a:lnTo>
                  <a:pt x="127152" y="8928"/>
                </a:lnTo>
                <a:lnTo>
                  <a:pt x="120218" y="0"/>
                </a:lnTo>
                <a:lnTo>
                  <a:pt x="0" y="15709"/>
                </a:lnTo>
                <a:lnTo>
                  <a:pt x="6197" y="2293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14955" y="1245990"/>
            <a:ext cx="133477" cy="115328"/>
          </a:xfrm>
          <a:custGeom>
            <a:avLst/>
            <a:gdLst/>
            <a:ahLst/>
            <a:cxnLst/>
            <a:rect l="l" t="t" r="r" b="b"/>
            <a:pathLst>
              <a:path w="133476" h="115328">
                <a:moveTo>
                  <a:pt x="125971" y="0"/>
                </a:moveTo>
                <a:lnTo>
                  <a:pt x="0" y="17449"/>
                </a:lnTo>
                <a:lnTo>
                  <a:pt x="6705" y="24968"/>
                </a:lnTo>
                <a:lnTo>
                  <a:pt x="72619" y="17466"/>
                </a:lnTo>
                <a:lnTo>
                  <a:pt x="133476" y="9156"/>
                </a:lnTo>
                <a:lnTo>
                  <a:pt x="125971" y="0"/>
                </a:lnTo>
                <a:close/>
              </a:path>
              <a:path w="133476" h="115328">
                <a:moveTo>
                  <a:pt x="112801" y="115328"/>
                </a:moveTo>
                <a:lnTo>
                  <a:pt x="133476" y="113576"/>
                </a:lnTo>
                <a:lnTo>
                  <a:pt x="133476" y="10540"/>
                </a:lnTo>
                <a:lnTo>
                  <a:pt x="72619" y="17466"/>
                </a:lnTo>
                <a:lnTo>
                  <a:pt x="7454" y="26365"/>
                </a:lnTo>
                <a:lnTo>
                  <a:pt x="112801" y="11532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614955" y="1245990"/>
            <a:ext cx="133477" cy="115328"/>
          </a:xfrm>
          <a:custGeom>
            <a:avLst/>
            <a:gdLst/>
            <a:ahLst/>
            <a:cxnLst/>
            <a:rect l="l" t="t" r="r" b="b"/>
            <a:pathLst>
              <a:path w="133476" h="115328">
                <a:moveTo>
                  <a:pt x="133476" y="10540"/>
                </a:moveTo>
                <a:lnTo>
                  <a:pt x="133476" y="113576"/>
                </a:lnTo>
                <a:lnTo>
                  <a:pt x="112801" y="115328"/>
                </a:lnTo>
                <a:lnTo>
                  <a:pt x="7454" y="26365"/>
                </a:lnTo>
                <a:lnTo>
                  <a:pt x="133476" y="9156"/>
                </a:lnTo>
                <a:lnTo>
                  <a:pt x="125971" y="0"/>
                </a:lnTo>
                <a:lnTo>
                  <a:pt x="0" y="17449"/>
                </a:lnTo>
                <a:lnTo>
                  <a:pt x="6705" y="2496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65914" y="1374595"/>
            <a:ext cx="139788" cy="118249"/>
          </a:xfrm>
          <a:custGeom>
            <a:avLst/>
            <a:gdLst/>
            <a:ahLst/>
            <a:cxnLst/>
            <a:rect l="l" t="t" r="r" b="b"/>
            <a:pathLst>
              <a:path w="139788" h="118249">
                <a:moveTo>
                  <a:pt x="131711" y="0"/>
                </a:moveTo>
                <a:lnTo>
                  <a:pt x="0" y="19189"/>
                </a:lnTo>
                <a:lnTo>
                  <a:pt x="7213" y="27012"/>
                </a:lnTo>
                <a:lnTo>
                  <a:pt x="76008" y="18590"/>
                </a:lnTo>
                <a:lnTo>
                  <a:pt x="139788" y="9410"/>
                </a:lnTo>
                <a:lnTo>
                  <a:pt x="131711" y="0"/>
                </a:lnTo>
                <a:close/>
              </a:path>
              <a:path w="139788" h="118249">
                <a:moveTo>
                  <a:pt x="114414" y="118249"/>
                </a:moveTo>
                <a:lnTo>
                  <a:pt x="139788" y="115366"/>
                </a:lnTo>
                <a:lnTo>
                  <a:pt x="139788" y="10782"/>
                </a:lnTo>
                <a:lnTo>
                  <a:pt x="76008" y="18590"/>
                </a:lnTo>
                <a:lnTo>
                  <a:pt x="7962" y="28384"/>
                </a:lnTo>
                <a:lnTo>
                  <a:pt x="114414" y="11824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765914" y="1374595"/>
            <a:ext cx="139788" cy="118249"/>
          </a:xfrm>
          <a:custGeom>
            <a:avLst/>
            <a:gdLst/>
            <a:ahLst/>
            <a:cxnLst/>
            <a:rect l="l" t="t" r="r" b="b"/>
            <a:pathLst>
              <a:path w="139788" h="118249">
                <a:moveTo>
                  <a:pt x="139788" y="10782"/>
                </a:moveTo>
                <a:lnTo>
                  <a:pt x="139788" y="115366"/>
                </a:lnTo>
                <a:lnTo>
                  <a:pt x="114414" y="118249"/>
                </a:lnTo>
                <a:lnTo>
                  <a:pt x="7962" y="28384"/>
                </a:lnTo>
                <a:lnTo>
                  <a:pt x="139788" y="9410"/>
                </a:lnTo>
                <a:lnTo>
                  <a:pt x="131711" y="0"/>
                </a:lnTo>
                <a:lnTo>
                  <a:pt x="0" y="19189"/>
                </a:lnTo>
                <a:lnTo>
                  <a:pt x="7213" y="2701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916862" y="1503197"/>
            <a:ext cx="146113" cy="121170"/>
          </a:xfrm>
          <a:custGeom>
            <a:avLst/>
            <a:gdLst/>
            <a:ahLst/>
            <a:cxnLst/>
            <a:rect l="l" t="t" r="r" b="b"/>
            <a:pathLst>
              <a:path w="146113" h="121170">
                <a:moveTo>
                  <a:pt x="137477" y="0"/>
                </a:moveTo>
                <a:lnTo>
                  <a:pt x="0" y="20929"/>
                </a:lnTo>
                <a:lnTo>
                  <a:pt x="7721" y="29057"/>
                </a:lnTo>
                <a:lnTo>
                  <a:pt x="79058" y="19761"/>
                </a:lnTo>
                <a:lnTo>
                  <a:pt x="146113" y="9651"/>
                </a:lnTo>
                <a:lnTo>
                  <a:pt x="137477" y="0"/>
                </a:lnTo>
                <a:close/>
              </a:path>
              <a:path w="146113" h="121170">
                <a:moveTo>
                  <a:pt x="116052" y="121170"/>
                </a:moveTo>
                <a:lnTo>
                  <a:pt x="146113" y="117157"/>
                </a:lnTo>
                <a:lnTo>
                  <a:pt x="146113" y="11023"/>
                </a:lnTo>
                <a:lnTo>
                  <a:pt x="79058" y="19761"/>
                </a:lnTo>
                <a:lnTo>
                  <a:pt x="8470" y="30403"/>
                </a:lnTo>
                <a:lnTo>
                  <a:pt x="116052" y="12117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916862" y="1503197"/>
            <a:ext cx="146113" cy="121170"/>
          </a:xfrm>
          <a:custGeom>
            <a:avLst/>
            <a:gdLst/>
            <a:ahLst/>
            <a:cxnLst/>
            <a:rect l="l" t="t" r="r" b="b"/>
            <a:pathLst>
              <a:path w="146113" h="121170">
                <a:moveTo>
                  <a:pt x="146113" y="11023"/>
                </a:moveTo>
                <a:lnTo>
                  <a:pt x="146113" y="117157"/>
                </a:lnTo>
                <a:lnTo>
                  <a:pt x="116052" y="121170"/>
                </a:lnTo>
                <a:lnTo>
                  <a:pt x="8470" y="30403"/>
                </a:lnTo>
                <a:lnTo>
                  <a:pt x="146113" y="9651"/>
                </a:lnTo>
                <a:lnTo>
                  <a:pt x="137477" y="0"/>
                </a:lnTo>
                <a:lnTo>
                  <a:pt x="0" y="20929"/>
                </a:lnTo>
                <a:lnTo>
                  <a:pt x="7721" y="2905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067816" y="1631808"/>
            <a:ext cx="152438" cy="124091"/>
          </a:xfrm>
          <a:custGeom>
            <a:avLst/>
            <a:gdLst/>
            <a:ahLst/>
            <a:cxnLst/>
            <a:rect l="l" t="t" r="r" b="b"/>
            <a:pathLst>
              <a:path w="152438" h="124091">
                <a:moveTo>
                  <a:pt x="143230" y="0"/>
                </a:moveTo>
                <a:lnTo>
                  <a:pt x="0" y="22656"/>
                </a:lnTo>
                <a:lnTo>
                  <a:pt x="8242" y="31089"/>
                </a:lnTo>
                <a:lnTo>
                  <a:pt x="82372" y="20897"/>
                </a:lnTo>
                <a:lnTo>
                  <a:pt x="152438" y="9893"/>
                </a:lnTo>
                <a:lnTo>
                  <a:pt x="143230" y="0"/>
                </a:lnTo>
                <a:close/>
              </a:path>
              <a:path w="152438" h="124091">
                <a:moveTo>
                  <a:pt x="117678" y="124091"/>
                </a:moveTo>
                <a:lnTo>
                  <a:pt x="152438" y="118935"/>
                </a:lnTo>
                <a:lnTo>
                  <a:pt x="152438" y="11264"/>
                </a:lnTo>
                <a:lnTo>
                  <a:pt x="82372" y="20897"/>
                </a:lnTo>
                <a:lnTo>
                  <a:pt x="8991" y="32423"/>
                </a:lnTo>
                <a:lnTo>
                  <a:pt x="117678" y="12409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067816" y="1631808"/>
            <a:ext cx="152438" cy="124091"/>
          </a:xfrm>
          <a:custGeom>
            <a:avLst/>
            <a:gdLst/>
            <a:ahLst/>
            <a:cxnLst/>
            <a:rect l="l" t="t" r="r" b="b"/>
            <a:pathLst>
              <a:path w="152438" h="124091">
                <a:moveTo>
                  <a:pt x="152438" y="11264"/>
                </a:moveTo>
                <a:lnTo>
                  <a:pt x="152438" y="118935"/>
                </a:lnTo>
                <a:lnTo>
                  <a:pt x="117678" y="124091"/>
                </a:lnTo>
                <a:lnTo>
                  <a:pt x="8991" y="32423"/>
                </a:lnTo>
                <a:lnTo>
                  <a:pt x="152438" y="9893"/>
                </a:lnTo>
                <a:lnTo>
                  <a:pt x="143230" y="0"/>
                </a:lnTo>
                <a:lnTo>
                  <a:pt x="0" y="22656"/>
                </a:lnTo>
                <a:lnTo>
                  <a:pt x="8242" y="3108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218776" y="1760416"/>
            <a:ext cx="158750" cy="127012"/>
          </a:xfrm>
          <a:custGeom>
            <a:avLst/>
            <a:gdLst/>
            <a:ahLst/>
            <a:cxnLst/>
            <a:rect l="l" t="t" r="r" b="b"/>
            <a:pathLst>
              <a:path w="158750" h="127012">
                <a:moveTo>
                  <a:pt x="148971" y="0"/>
                </a:moveTo>
                <a:lnTo>
                  <a:pt x="0" y="24396"/>
                </a:lnTo>
                <a:lnTo>
                  <a:pt x="8737" y="33121"/>
                </a:lnTo>
                <a:lnTo>
                  <a:pt x="85712" y="22023"/>
                </a:lnTo>
                <a:lnTo>
                  <a:pt x="158750" y="10134"/>
                </a:lnTo>
                <a:lnTo>
                  <a:pt x="148971" y="0"/>
                </a:lnTo>
                <a:close/>
              </a:path>
              <a:path w="158750" h="127012">
                <a:moveTo>
                  <a:pt x="119303" y="127012"/>
                </a:moveTo>
                <a:lnTo>
                  <a:pt x="158750" y="120726"/>
                </a:lnTo>
                <a:lnTo>
                  <a:pt x="158750" y="11493"/>
                </a:lnTo>
                <a:lnTo>
                  <a:pt x="85712" y="22023"/>
                </a:lnTo>
                <a:lnTo>
                  <a:pt x="9499" y="34429"/>
                </a:lnTo>
                <a:lnTo>
                  <a:pt x="119303" y="12701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218776" y="1760416"/>
            <a:ext cx="158750" cy="127012"/>
          </a:xfrm>
          <a:custGeom>
            <a:avLst/>
            <a:gdLst/>
            <a:ahLst/>
            <a:cxnLst/>
            <a:rect l="l" t="t" r="r" b="b"/>
            <a:pathLst>
              <a:path w="158750" h="127012">
                <a:moveTo>
                  <a:pt x="158750" y="11493"/>
                </a:moveTo>
                <a:lnTo>
                  <a:pt x="158750" y="120726"/>
                </a:lnTo>
                <a:lnTo>
                  <a:pt x="119303" y="127012"/>
                </a:lnTo>
                <a:lnTo>
                  <a:pt x="9499" y="34429"/>
                </a:lnTo>
                <a:lnTo>
                  <a:pt x="158750" y="10134"/>
                </a:lnTo>
                <a:lnTo>
                  <a:pt x="148971" y="0"/>
                </a:lnTo>
                <a:lnTo>
                  <a:pt x="0" y="24396"/>
                </a:lnTo>
                <a:lnTo>
                  <a:pt x="8737" y="3312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369722" y="1889020"/>
            <a:ext cx="165074" cy="129933"/>
          </a:xfrm>
          <a:custGeom>
            <a:avLst/>
            <a:gdLst/>
            <a:ahLst/>
            <a:cxnLst/>
            <a:rect l="l" t="t" r="r" b="b"/>
            <a:pathLst>
              <a:path w="165074" h="129933">
                <a:moveTo>
                  <a:pt x="154724" y="0"/>
                </a:moveTo>
                <a:lnTo>
                  <a:pt x="0" y="26136"/>
                </a:lnTo>
                <a:lnTo>
                  <a:pt x="9258" y="35166"/>
                </a:lnTo>
                <a:lnTo>
                  <a:pt x="88567" y="23239"/>
                </a:lnTo>
                <a:lnTo>
                  <a:pt x="165074" y="10375"/>
                </a:lnTo>
                <a:lnTo>
                  <a:pt x="154724" y="0"/>
                </a:lnTo>
                <a:close/>
              </a:path>
              <a:path w="165074" h="129933">
                <a:moveTo>
                  <a:pt x="120929" y="129933"/>
                </a:moveTo>
                <a:lnTo>
                  <a:pt x="165074" y="122504"/>
                </a:lnTo>
                <a:lnTo>
                  <a:pt x="165074" y="11734"/>
                </a:lnTo>
                <a:lnTo>
                  <a:pt x="88567" y="23239"/>
                </a:lnTo>
                <a:lnTo>
                  <a:pt x="10007" y="36448"/>
                </a:lnTo>
                <a:lnTo>
                  <a:pt x="120929" y="12993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369722" y="1889020"/>
            <a:ext cx="165074" cy="129933"/>
          </a:xfrm>
          <a:custGeom>
            <a:avLst/>
            <a:gdLst/>
            <a:ahLst/>
            <a:cxnLst/>
            <a:rect l="l" t="t" r="r" b="b"/>
            <a:pathLst>
              <a:path w="165074" h="129933">
                <a:moveTo>
                  <a:pt x="165074" y="11734"/>
                </a:moveTo>
                <a:lnTo>
                  <a:pt x="165074" y="122504"/>
                </a:lnTo>
                <a:lnTo>
                  <a:pt x="120929" y="129933"/>
                </a:lnTo>
                <a:lnTo>
                  <a:pt x="10007" y="36448"/>
                </a:lnTo>
                <a:lnTo>
                  <a:pt x="165074" y="10375"/>
                </a:lnTo>
                <a:lnTo>
                  <a:pt x="154724" y="0"/>
                </a:lnTo>
                <a:lnTo>
                  <a:pt x="0" y="26136"/>
                </a:lnTo>
                <a:lnTo>
                  <a:pt x="9258" y="351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520681" y="2017636"/>
            <a:ext cx="171386" cy="132854"/>
          </a:xfrm>
          <a:custGeom>
            <a:avLst/>
            <a:gdLst/>
            <a:ahLst/>
            <a:cxnLst/>
            <a:rect l="l" t="t" r="r" b="b"/>
            <a:pathLst>
              <a:path w="171386" h="132854">
                <a:moveTo>
                  <a:pt x="160477" y="0"/>
                </a:moveTo>
                <a:lnTo>
                  <a:pt x="0" y="27876"/>
                </a:lnTo>
                <a:lnTo>
                  <a:pt x="9753" y="37198"/>
                </a:lnTo>
                <a:lnTo>
                  <a:pt x="91461" y="24441"/>
                </a:lnTo>
                <a:lnTo>
                  <a:pt x="171386" y="10604"/>
                </a:lnTo>
                <a:lnTo>
                  <a:pt x="160477" y="0"/>
                </a:lnTo>
                <a:close/>
              </a:path>
              <a:path w="171386" h="132854">
                <a:moveTo>
                  <a:pt x="122542" y="132854"/>
                </a:moveTo>
                <a:lnTo>
                  <a:pt x="171386" y="124282"/>
                </a:lnTo>
                <a:lnTo>
                  <a:pt x="171386" y="11963"/>
                </a:lnTo>
                <a:lnTo>
                  <a:pt x="91461" y="24441"/>
                </a:lnTo>
                <a:lnTo>
                  <a:pt x="10515" y="38455"/>
                </a:lnTo>
                <a:lnTo>
                  <a:pt x="122542" y="13285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520681" y="2017636"/>
            <a:ext cx="171386" cy="132854"/>
          </a:xfrm>
          <a:custGeom>
            <a:avLst/>
            <a:gdLst/>
            <a:ahLst/>
            <a:cxnLst/>
            <a:rect l="l" t="t" r="r" b="b"/>
            <a:pathLst>
              <a:path w="171386" h="132854">
                <a:moveTo>
                  <a:pt x="171386" y="11963"/>
                </a:moveTo>
                <a:lnTo>
                  <a:pt x="171386" y="124282"/>
                </a:lnTo>
                <a:lnTo>
                  <a:pt x="122542" y="132854"/>
                </a:lnTo>
                <a:lnTo>
                  <a:pt x="10515" y="38455"/>
                </a:lnTo>
                <a:lnTo>
                  <a:pt x="171386" y="10604"/>
                </a:lnTo>
                <a:lnTo>
                  <a:pt x="160477" y="0"/>
                </a:lnTo>
                <a:lnTo>
                  <a:pt x="0" y="27876"/>
                </a:lnTo>
                <a:lnTo>
                  <a:pt x="9753" y="3719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671641" y="2146240"/>
            <a:ext cx="177698" cy="135775"/>
          </a:xfrm>
          <a:custGeom>
            <a:avLst/>
            <a:gdLst/>
            <a:ahLst/>
            <a:cxnLst/>
            <a:rect l="l" t="t" r="r" b="b"/>
            <a:pathLst>
              <a:path w="177698" h="135775">
                <a:moveTo>
                  <a:pt x="166230" y="0"/>
                </a:moveTo>
                <a:lnTo>
                  <a:pt x="0" y="29616"/>
                </a:lnTo>
                <a:lnTo>
                  <a:pt x="10261" y="39243"/>
                </a:lnTo>
                <a:lnTo>
                  <a:pt x="94561" y="25629"/>
                </a:lnTo>
                <a:lnTo>
                  <a:pt x="177698" y="10858"/>
                </a:lnTo>
                <a:lnTo>
                  <a:pt x="166230" y="0"/>
                </a:lnTo>
                <a:close/>
              </a:path>
              <a:path w="177698" h="135775">
                <a:moveTo>
                  <a:pt x="124167" y="135775"/>
                </a:moveTo>
                <a:lnTo>
                  <a:pt x="177698" y="126072"/>
                </a:lnTo>
                <a:lnTo>
                  <a:pt x="177698" y="12204"/>
                </a:lnTo>
                <a:lnTo>
                  <a:pt x="94561" y="25629"/>
                </a:lnTo>
                <a:lnTo>
                  <a:pt x="11010" y="40474"/>
                </a:lnTo>
                <a:lnTo>
                  <a:pt x="124167" y="13577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671641" y="2146240"/>
            <a:ext cx="177698" cy="135775"/>
          </a:xfrm>
          <a:custGeom>
            <a:avLst/>
            <a:gdLst/>
            <a:ahLst/>
            <a:cxnLst/>
            <a:rect l="l" t="t" r="r" b="b"/>
            <a:pathLst>
              <a:path w="177698" h="135775">
                <a:moveTo>
                  <a:pt x="177698" y="12204"/>
                </a:moveTo>
                <a:lnTo>
                  <a:pt x="177698" y="126072"/>
                </a:lnTo>
                <a:lnTo>
                  <a:pt x="124167" y="135775"/>
                </a:lnTo>
                <a:lnTo>
                  <a:pt x="11010" y="40474"/>
                </a:lnTo>
                <a:lnTo>
                  <a:pt x="177698" y="10858"/>
                </a:lnTo>
                <a:lnTo>
                  <a:pt x="166230" y="0"/>
                </a:lnTo>
                <a:lnTo>
                  <a:pt x="0" y="29616"/>
                </a:lnTo>
                <a:lnTo>
                  <a:pt x="10261" y="392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822584" y="2274841"/>
            <a:ext cx="184035" cy="138696"/>
          </a:xfrm>
          <a:custGeom>
            <a:avLst/>
            <a:gdLst/>
            <a:ahLst/>
            <a:cxnLst/>
            <a:rect l="l" t="t" r="r" b="b"/>
            <a:pathLst>
              <a:path w="184035" h="138696">
                <a:moveTo>
                  <a:pt x="171996" y="0"/>
                </a:moveTo>
                <a:lnTo>
                  <a:pt x="0" y="31356"/>
                </a:lnTo>
                <a:lnTo>
                  <a:pt x="10782" y="41287"/>
                </a:lnTo>
                <a:lnTo>
                  <a:pt x="97785" y="26804"/>
                </a:lnTo>
                <a:lnTo>
                  <a:pt x="184035" y="11112"/>
                </a:lnTo>
                <a:lnTo>
                  <a:pt x="171996" y="0"/>
                </a:lnTo>
                <a:close/>
              </a:path>
              <a:path w="184035" h="138696">
                <a:moveTo>
                  <a:pt x="125806" y="138696"/>
                </a:moveTo>
                <a:lnTo>
                  <a:pt x="184035" y="127863"/>
                </a:lnTo>
                <a:lnTo>
                  <a:pt x="184035" y="12446"/>
                </a:lnTo>
                <a:lnTo>
                  <a:pt x="97785" y="26804"/>
                </a:lnTo>
                <a:lnTo>
                  <a:pt x="11544" y="42494"/>
                </a:lnTo>
                <a:lnTo>
                  <a:pt x="125806" y="13869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822584" y="2274841"/>
            <a:ext cx="184035" cy="138696"/>
          </a:xfrm>
          <a:custGeom>
            <a:avLst/>
            <a:gdLst/>
            <a:ahLst/>
            <a:cxnLst/>
            <a:rect l="l" t="t" r="r" b="b"/>
            <a:pathLst>
              <a:path w="184035" h="138696">
                <a:moveTo>
                  <a:pt x="184035" y="12446"/>
                </a:moveTo>
                <a:lnTo>
                  <a:pt x="184035" y="127863"/>
                </a:lnTo>
                <a:lnTo>
                  <a:pt x="125806" y="138696"/>
                </a:lnTo>
                <a:lnTo>
                  <a:pt x="11544" y="42494"/>
                </a:lnTo>
                <a:lnTo>
                  <a:pt x="184035" y="11112"/>
                </a:lnTo>
                <a:lnTo>
                  <a:pt x="171996" y="0"/>
                </a:lnTo>
                <a:lnTo>
                  <a:pt x="0" y="31356"/>
                </a:lnTo>
                <a:lnTo>
                  <a:pt x="10782" y="412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73543" y="2403458"/>
            <a:ext cx="190347" cy="141604"/>
          </a:xfrm>
          <a:custGeom>
            <a:avLst/>
            <a:gdLst/>
            <a:ahLst/>
            <a:cxnLst/>
            <a:rect l="l" t="t" r="r" b="b"/>
            <a:pathLst>
              <a:path w="190347" h="141605">
                <a:moveTo>
                  <a:pt x="100452" y="28058"/>
                </a:moveTo>
                <a:lnTo>
                  <a:pt x="103323" y="27524"/>
                </a:lnTo>
                <a:lnTo>
                  <a:pt x="103323" y="13852"/>
                </a:lnTo>
                <a:lnTo>
                  <a:pt x="0" y="33083"/>
                </a:lnTo>
                <a:lnTo>
                  <a:pt x="11277" y="43319"/>
                </a:lnTo>
                <a:lnTo>
                  <a:pt x="100452" y="28058"/>
                </a:lnTo>
                <a:close/>
              </a:path>
              <a:path w="190347" h="141605">
                <a:moveTo>
                  <a:pt x="103323" y="27567"/>
                </a:moveTo>
                <a:lnTo>
                  <a:pt x="100452" y="28058"/>
                </a:lnTo>
                <a:lnTo>
                  <a:pt x="12039" y="44500"/>
                </a:lnTo>
                <a:lnTo>
                  <a:pt x="103323" y="121325"/>
                </a:lnTo>
                <a:lnTo>
                  <a:pt x="103323" y="2756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73543" y="2403458"/>
            <a:ext cx="190347" cy="141604"/>
          </a:xfrm>
          <a:custGeom>
            <a:avLst/>
            <a:gdLst/>
            <a:ahLst/>
            <a:cxnLst/>
            <a:rect l="l" t="t" r="r" b="b"/>
            <a:pathLst>
              <a:path w="190347" h="141605">
                <a:moveTo>
                  <a:pt x="100452" y="28058"/>
                </a:moveTo>
                <a:lnTo>
                  <a:pt x="103323" y="27524"/>
                </a:lnTo>
              </a:path>
              <a:path w="190347" h="141605">
                <a:moveTo>
                  <a:pt x="103323" y="13852"/>
                </a:moveTo>
                <a:lnTo>
                  <a:pt x="0" y="33083"/>
                </a:lnTo>
                <a:lnTo>
                  <a:pt x="11277" y="43319"/>
                </a:lnTo>
              </a:path>
              <a:path w="190347" h="141605">
                <a:moveTo>
                  <a:pt x="100452" y="28058"/>
                </a:moveTo>
                <a:lnTo>
                  <a:pt x="12039" y="44500"/>
                </a:lnTo>
                <a:lnTo>
                  <a:pt x="103323" y="1213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123745" y="716489"/>
            <a:ext cx="108191" cy="100533"/>
          </a:xfrm>
          <a:custGeom>
            <a:avLst/>
            <a:gdLst/>
            <a:ahLst/>
            <a:cxnLst/>
            <a:rect l="l" t="t" r="r" b="b"/>
            <a:pathLst>
              <a:path w="108191" h="100533">
                <a:moveTo>
                  <a:pt x="102958" y="0"/>
                </a:moveTo>
                <a:lnTo>
                  <a:pt x="0" y="10502"/>
                </a:lnTo>
                <a:lnTo>
                  <a:pt x="4673" y="16827"/>
                </a:lnTo>
                <a:lnTo>
                  <a:pt x="59682" y="12987"/>
                </a:lnTo>
                <a:lnTo>
                  <a:pt x="108191" y="8216"/>
                </a:lnTo>
                <a:lnTo>
                  <a:pt x="102958" y="0"/>
                </a:lnTo>
                <a:close/>
              </a:path>
              <a:path w="108191" h="100533">
                <a:moveTo>
                  <a:pt x="59682" y="12987"/>
                </a:moveTo>
                <a:lnTo>
                  <a:pt x="5397" y="18326"/>
                </a:lnTo>
                <a:lnTo>
                  <a:pt x="108191" y="100533"/>
                </a:lnTo>
                <a:lnTo>
                  <a:pt x="108191" y="9601"/>
                </a:lnTo>
                <a:lnTo>
                  <a:pt x="59682" y="1298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123745" y="716488"/>
            <a:ext cx="108191" cy="106438"/>
          </a:xfrm>
          <a:custGeom>
            <a:avLst/>
            <a:gdLst/>
            <a:ahLst/>
            <a:cxnLst/>
            <a:rect l="l" t="t" r="r" b="b"/>
            <a:pathLst>
              <a:path w="108191" h="106438">
                <a:moveTo>
                  <a:pt x="108191" y="9601"/>
                </a:moveTo>
                <a:lnTo>
                  <a:pt x="108191" y="106438"/>
                </a:lnTo>
                <a:lnTo>
                  <a:pt x="108191" y="100533"/>
                </a:lnTo>
                <a:lnTo>
                  <a:pt x="5397" y="18326"/>
                </a:lnTo>
                <a:lnTo>
                  <a:pt x="108191" y="8216"/>
                </a:lnTo>
                <a:lnTo>
                  <a:pt x="102958" y="0"/>
                </a:lnTo>
                <a:lnTo>
                  <a:pt x="0" y="10502"/>
                </a:lnTo>
                <a:lnTo>
                  <a:pt x="4673" y="1682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281026" y="843269"/>
            <a:ext cx="114592" cy="108204"/>
          </a:xfrm>
          <a:custGeom>
            <a:avLst/>
            <a:gdLst/>
            <a:ahLst/>
            <a:cxnLst/>
            <a:rect l="l" t="t" r="r" b="b"/>
            <a:pathLst>
              <a:path w="114592" h="108203">
                <a:moveTo>
                  <a:pt x="108762" y="0"/>
                </a:moveTo>
                <a:lnTo>
                  <a:pt x="0" y="12090"/>
                </a:lnTo>
                <a:lnTo>
                  <a:pt x="5245" y="18694"/>
                </a:lnTo>
                <a:lnTo>
                  <a:pt x="64107" y="13888"/>
                </a:lnTo>
                <a:lnTo>
                  <a:pt x="114592" y="8382"/>
                </a:lnTo>
                <a:lnTo>
                  <a:pt x="108762" y="0"/>
                </a:lnTo>
                <a:close/>
              </a:path>
              <a:path w="114592" h="108203">
                <a:moveTo>
                  <a:pt x="110235" y="103784"/>
                </a:moveTo>
                <a:lnTo>
                  <a:pt x="114541" y="108204"/>
                </a:lnTo>
                <a:lnTo>
                  <a:pt x="114592" y="9766"/>
                </a:lnTo>
                <a:lnTo>
                  <a:pt x="64107" y="13888"/>
                </a:lnTo>
                <a:lnTo>
                  <a:pt x="6070" y="20218"/>
                </a:lnTo>
                <a:lnTo>
                  <a:pt x="110235" y="10378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281026" y="843269"/>
            <a:ext cx="114592" cy="108204"/>
          </a:xfrm>
          <a:custGeom>
            <a:avLst/>
            <a:gdLst/>
            <a:ahLst/>
            <a:cxnLst/>
            <a:rect l="l" t="t" r="r" b="b"/>
            <a:pathLst>
              <a:path w="114592" h="108203">
                <a:moveTo>
                  <a:pt x="114592" y="9766"/>
                </a:moveTo>
                <a:lnTo>
                  <a:pt x="114541" y="108204"/>
                </a:lnTo>
                <a:lnTo>
                  <a:pt x="110235" y="103784"/>
                </a:lnTo>
                <a:lnTo>
                  <a:pt x="6070" y="20218"/>
                </a:lnTo>
                <a:lnTo>
                  <a:pt x="114592" y="8382"/>
                </a:lnTo>
                <a:lnTo>
                  <a:pt x="108762" y="0"/>
                </a:lnTo>
                <a:lnTo>
                  <a:pt x="0" y="12090"/>
                </a:lnTo>
                <a:lnTo>
                  <a:pt x="5245" y="1869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438311" y="970057"/>
            <a:ext cx="120992" cy="109943"/>
          </a:xfrm>
          <a:custGeom>
            <a:avLst/>
            <a:gdLst/>
            <a:ahLst/>
            <a:cxnLst/>
            <a:rect l="l" t="t" r="r" b="b"/>
            <a:pathLst>
              <a:path w="120992" h="109943">
                <a:moveTo>
                  <a:pt x="114579" y="0"/>
                </a:moveTo>
                <a:lnTo>
                  <a:pt x="0" y="13665"/>
                </a:lnTo>
                <a:lnTo>
                  <a:pt x="5816" y="20561"/>
                </a:lnTo>
                <a:lnTo>
                  <a:pt x="69022" y="14727"/>
                </a:lnTo>
                <a:lnTo>
                  <a:pt x="120992" y="8547"/>
                </a:lnTo>
                <a:lnTo>
                  <a:pt x="114579" y="0"/>
                </a:lnTo>
                <a:close/>
              </a:path>
              <a:path w="120992" h="109943">
                <a:moveTo>
                  <a:pt x="112280" y="107035"/>
                </a:moveTo>
                <a:lnTo>
                  <a:pt x="120891" y="109943"/>
                </a:lnTo>
                <a:lnTo>
                  <a:pt x="120992" y="9931"/>
                </a:lnTo>
                <a:lnTo>
                  <a:pt x="69022" y="14727"/>
                </a:lnTo>
                <a:lnTo>
                  <a:pt x="6730" y="22136"/>
                </a:lnTo>
                <a:lnTo>
                  <a:pt x="112280" y="10703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438311" y="970057"/>
            <a:ext cx="120992" cy="109943"/>
          </a:xfrm>
          <a:custGeom>
            <a:avLst/>
            <a:gdLst/>
            <a:ahLst/>
            <a:cxnLst/>
            <a:rect l="l" t="t" r="r" b="b"/>
            <a:pathLst>
              <a:path w="120992" h="109943">
                <a:moveTo>
                  <a:pt x="120992" y="9931"/>
                </a:moveTo>
                <a:lnTo>
                  <a:pt x="120891" y="109943"/>
                </a:lnTo>
                <a:lnTo>
                  <a:pt x="112280" y="107035"/>
                </a:lnTo>
                <a:lnTo>
                  <a:pt x="6730" y="22136"/>
                </a:lnTo>
                <a:lnTo>
                  <a:pt x="120992" y="8547"/>
                </a:lnTo>
                <a:lnTo>
                  <a:pt x="114579" y="0"/>
                </a:lnTo>
                <a:lnTo>
                  <a:pt x="0" y="13665"/>
                </a:lnTo>
                <a:lnTo>
                  <a:pt x="5816" y="2056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595592" y="1096835"/>
            <a:ext cx="127393" cy="111709"/>
          </a:xfrm>
          <a:custGeom>
            <a:avLst/>
            <a:gdLst/>
            <a:ahLst/>
            <a:cxnLst/>
            <a:rect l="l" t="t" r="r" b="b"/>
            <a:pathLst>
              <a:path w="127393" h="111709">
                <a:moveTo>
                  <a:pt x="120396" y="0"/>
                </a:moveTo>
                <a:lnTo>
                  <a:pt x="0" y="15252"/>
                </a:lnTo>
                <a:lnTo>
                  <a:pt x="6388" y="22440"/>
                </a:lnTo>
                <a:lnTo>
                  <a:pt x="73635" y="15580"/>
                </a:lnTo>
                <a:lnTo>
                  <a:pt x="127393" y="8712"/>
                </a:lnTo>
                <a:lnTo>
                  <a:pt x="120396" y="0"/>
                </a:lnTo>
                <a:close/>
              </a:path>
              <a:path w="127393" h="111709">
                <a:moveTo>
                  <a:pt x="114325" y="110299"/>
                </a:moveTo>
                <a:lnTo>
                  <a:pt x="127254" y="111709"/>
                </a:lnTo>
                <a:lnTo>
                  <a:pt x="127393" y="10096"/>
                </a:lnTo>
                <a:lnTo>
                  <a:pt x="73635" y="15580"/>
                </a:lnTo>
                <a:lnTo>
                  <a:pt x="7416" y="24041"/>
                </a:lnTo>
                <a:lnTo>
                  <a:pt x="114325" y="11029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595592" y="1096835"/>
            <a:ext cx="127393" cy="111709"/>
          </a:xfrm>
          <a:custGeom>
            <a:avLst/>
            <a:gdLst/>
            <a:ahLst/>
            <a:cxnLst/>
            <a:rect l="l" t="t" r="r" b="b"/>
            <a:pathLst>
              <a:path w="127393" h="111709">
                <a:moveTo>
                  <a:pt x="127393" y="10096"/>
                </a:moveTo>
                <a:lnTo>
                  <a:pt x="127254" y="111709"/>
                </a:lnTo>
                <a:lnTo>
                  <a:pt x="114325" y="110299"/>
                </a:lnTo>
                <a:lnTo>
                  <a:pt x="7416" y="24041"/>
                </a:lnTo>
                <a:lnTo>
                  <a:pt x="127393" y="8712"/>
                </a:lnTo>
                <a:lnTo>
                  <a:pt x="120396" y="0"/>
                </a:lnTo>
                <a:lnTo>
                  <a:pt x="0" y="15252"/>
                </a:lnTo>
                <a:lnTo>
                  <a:pt x="6388" y="224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752866" y="1223612"/>
            <a:ext cx="133807" cy="113563"/>
          </a:xfrm>
          <a:custGeom>
            <a:avLst/>
            <a:gdLst/>
            <a:ahLst/>
            <a:cxnLst/>
            <a:rect l="l" t="t" r="r" b="b"/>
            <a:pathLst>
              <a:path w="133807" h="113563">
                <a:moveTo>
                  <a:pt x="126212" y="0"/>
                </a:moveTo>
                <a:lnTo>
                  <a:pt x="0" y="16840"/>
                </a:lnTo>
                <a:lnTo>
                  <a:pt x="6959" y="24320"/>
                </a:lnTo>
                <a:lnTo>
                  <a:pt x="78777" y="16360"/>
                </a:lnTo>
                <a:lnTo>
                  <a:pt x="133807" y="8889"/>
                </a:lnTo>
                <a:lnTo>
                  <a:pt x="126212" y="0"/>
                </a:lnTo>
                <a:close/>
              </a:path>
              <a:path w="133807" h="113563">
                <a:moveTo>
                  <a:pt x="116370" y="113563"/>
                </a:moveTo>
                <a:lnTo>
                  <a:pt x="133616" y="113449"/>
                </a:lnTo>
                <a:lnTo>
                  <a:pt x="133807" y="10261"/>
                </a:lnTo>
                <a:lnTo>
                  <a:pt x="78777" y="16360"/>
                </a:lnTo>
                <a:lnTo>
                  <a:pt x="8077" y="25958"/>
                </a:lnTo>
                <a:lnTo>
                  <a:pt x="116370" y="11356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752866" y="1223612"/>
            <a:ext cx="133807" cy="113563"/>
          </a:xfrm>
          <a:custGeom>
            <a:avLst/>
            <a:gdLst/>
            <a:ahLst/>
            <a:cxnLst/>
            <a:rect l="l" t="t" r="r" b="b"/>
            <a:pathLst>
              <a:path w="133807" h="113563">
                <a:moveTo>
                  <a:pt x="133807" y="10261"/>
                </a:moveTo>
                <a:lnTo>
                  <a:pt x="133616" y="113449"/>
                </a:lnTo>
                <a:lnTo>
                  <a:pt x="116370" y="113563"/>
                </a:lnTo>
                <a:lnTo>
                  <a:pt x="8077" y="25958"/>
                </a:lnTo>
                <a:lnTo>
                  <a:pt x="133807" y="8889"/>
                </a:lnTo>
                <a:lnTo>
                  <a:pt x="126212" y="0"/>
                </a:lnTo>
                <a:lnTo>
                  <a:pt x="0" y="16840"/>
                </a:lnTo>
                <a:lnTo>
                  <a:pt x="6959" y="243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910145" y="1350389"/>
            <a:ext cx="140208" cy="116814"/>
          </a:xfrm>
          <a:custGeom>
            <a:avLst/>
            <a:gdLst/>
            <a:ahLst/>
            <a:cxnLst/>
            <a:rect l="l" t="t" r="r" b="b"/>
            <a:pathLst>
              <a:path w="140208" h="116814">
                <a:moveTo>
                  <a:pt x="132029" y="0"/>
                </a:moveTo>
                <a:lnTo>
                  <a:pt x="0" y="18427"/>
                </a:lnTo>
                <a:lnTo>
                  <a:pt x="7531" y="26187"/>
                </a:lnTo>
                <a:lnTo>
                  <a:pt x="83735" y="17135"/>
                </a:lnTo>
                <a:lnTo>
                  <a:pt x="140208" y="9055"/>
                </a:lnTo>
                <a:lnTo>
                  <a:pt x="132029" y="0"/>
                </a:lnTo>
                <a:close/>
              </a:path>
              <a:path w="140208" h="116814">
                <a:moveTo>
                  <a:pt x="118427" y="116814"/>
                </a:moveTo>
                <a:lnTo>
                  <a:pt x="139979" y="115214"/>
                </a:lnTo>
                <a:lnTo>
                  <a:pt x="140208" y="10426"/>
                </a:lnTo>
                <a:lnTo>
                  <a:pt x="83735" y="17135"/>
                </a:lnTo>
                <a:lnTo>
                  <a:pt x="8750" y="27863"/>
                </a:lnTo>
                <a:lnTo>
                  <a:pt x="118427" y="11681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910145" y="1350389"/>
            <a:ext cx="140208" cy="116814"/>
          </a:xfrm>
          <a:custGeom>
            <a:avLst/>
            <a:gdLst/>
            <a:ahLst/>
            <a:cxnLst/>
            <a:rect l="l" t="t" r="r" b="b"/>
            <a:pathLst>
              <a:path w="140208" h="116814">
                <a:moveTo>
                  <a:pt x="140208" y="10426"/>
                </a:moveTo>
                <a:lnTo>
                  <a:pt x="139979" y="115214"/>
                </a:lnTo>
                <a:lnTo>
                  <a:pt x="118427" y="116814"/>
                </a:lnTo>
                <a:lnTo>
                  <a:pt x="8750" y="27863"/>
                </a:lnTo>
                <a:lnTo>
                  <a:pt x="140208" y="9055"/>
                </a:lnTo>
                <a:lnTo>
                  <a:pt x="132029" y="0"/>
                </a:lnTo>
                <a:lnTo>
                  <a:pt x="0" y="18427"/>
                </a:lnTo>
                <a:lnTo>
                  <a:pt x="7531" y="2618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67432" y="1477174"/>
            <a:ext cx="146608" cy="120065"/>
          </a:xfrm>
          <a:custGeom>
            <a:avLst/>
            <a:gdLst/>
            <a:ahLst/>
            <a:cxnLst/>
            <a:rect l="l" t="t" r="r" b="b"/>
            <a:pathLst>
              <a:path w="146608" h="120065">
                <a:moveTo>
                  <a:pt x="137833" y="0"/>
                </a:moveTo>
                <a:lnTo>
                  <a:pt x="0" y="20002"/>
                </a:lnTo>
                <a:lnTo>
                  <a:pt x="8089" y="28067"/>
                </a:lnTo>
                <a:lnTo>
                  <a:pt x="88789" y="17886"/>
                </a:lnTo>
                <a:lnTo>
                  <a:pt x="146608" y="9220"/>
                </a:lnTo>
                <a:lnTo>
                  <a:pt x="137833" y="0"/>
                </a:lnTo>
                <a:close/>
              </a:path>
              <a:path w="146608" h="120065">
                <a:moveTo>
                  <a:pt x="120459" y="120065"/>
                </a:moveTo>
                <a:lnTo>
                  <a:pt x="146329" y="116967"/>
                </a:lnTo>
                <a:lnTo>
                  <a:pt x="146608" y="10591"/>
                </a:lnTo>
                <a:lnTo>
                  <a:pt x="88789" y="17886"/>
                </a:lnTo>
                <a:lnTo>
                  <a:pt x="9423" y="29781"/>
                </a:lnTo>
                <a:lnTo>
                  <a:pt x="120459" y="12006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067432" y="1477174"/>
            <a:ext cx="146608" cy="120065"/>
          </a:xfrm>
          <a:custGeom>
            <a:avLst/>
            <a:gdLst/>
            <a:ahLst/>
            <a:cxnLst/>
            <a:rect l="l" t="t" r="r" b="b"/>
            <a:pathLst>
              <a:path w="146608" h="120065">
                <a:moveTo>
                  <a:pt x="146608" y="10591"/>
                </a:moveTo>
                <a:lnTo>
                  <a:pt x="146329" y="116967"/>
                </a:lnTo>
                <a:lnTo>
                  <a:pt x="120459" y="120065"/>
                </a:lnTo>
                <a:lnTo>
                  <a:pt x="9423" y="29781"/>
                </a:lnTo>
                <a:lnTo>
                  <a:pt x="146608" y="9220"/>
                </a:lnTo>
                <a:lnTo>
                  <a:pt x="137833" y="0"/>
                </a:lnTo>
                <a:lnTo>
                  <a:pt x="0" y="20002"/>
                </a:lnTo>
                <a:lnTo>
                  <a:pt x="8089" y="28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224714" y="1603960"/>
            <a:ext cx="153009" cy="123329"/>
          </a:xfrm>
          <a:custGeom>
            <a:avLst/>
            <a:gdLst/>
            <a:ahLst/>
            <a:cxnLst/>
            <a:rect l="l" t="t" r="r" b="b"/>
            <a:pathLst>
              <a:path w="153009" h="123329">
                <a:moveTo>
                  <a:pt x="143649" y="0"/>
                </a:moveTo>
                <a:lnTo>
                  <a:pt x="0" y="21602"/>
                </a:lnTo>
                <a:lnTo>
                  <a:pt x="8661" y="29933"/>
                </a:lnTo>
                <a:lnTo>
                  <a:pt x="93840" y="18617"/>
                </a:lnTo>
                <a:lnTo>
                  <a:pt x="153009" y="9385"/>
                </a:lnTo>
                <a:lnTo>
                  <a:pt x="143649" y="0"/>
                </a:lnTo>
                <a:close/>
              </a:path>
              <a:path w="153009" h="123329">
                <a:moveTo>
                  <a:pt x="122504" y="123329"/>
                </a:moveTo>
                <a:lnTo>
                  <a:pt x="152679" y="118706"/>
                </a:lnTo>
                <a:lnTo>
                  <a:pt x="153009" y="10756"/>
                </a:lnTo>
                <a:lnTo>
                  <a:pt x="93840" y="18617"/>
                </a:lnTo>
                <a:lnTo>
                  <a:pt x="10083" y="31686"/>
                </a:lnTo>
                <a:lnTo>
                  <a:pt x="122504" y="12332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224714" y="1603960"/>
            <a:ext cx="153009" cy="123329"/>
          </a:xfrm>
          <a:custGeom>
            <a:avLst/>
            <a:gdLst/>
            <a:ahLst/>
            <a:cxnLst/>
            <a:rect l="l" t="t" r="r" b="b"/>
            <a:pathLst>
              <a:path w="153009" h="123329">
                <a:moveTo>
                  <a:pt x="153009" y="10756"/>
                </a:moveTo>
                <a:lnTo>
                  <a:pt x="152679" y="118706"/>
                </a:lnTo>
                <a:lnTo>
                  <a:pt x="122504" y="123329"/>
                </a:lnTo>
                <a:lnTo>
                  <a:pt x="10083" y="31686"/>
                </a:lnTo>
                <a:lnTo>
                  <a:pt x="153009" y="9385"/>
                </a:lnTo>
                <a:lnTo>
                  <a:pt x="143649" y="0"/>
                </a:lnTo>
                <a:lnTo>
                  <a:pt x="0" y="21602"/>
                </a:lnTo>
                <a:lnTo>
                  <a:pt x="8661" y="299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381988" y="1730736"/>
            <a:ext cx="159423" cy="126580"/>
          </a:xfrm>
          <a:custGeom>
            <a:avLst/>
            <a:gdLst/>
            <a:ahLst/>
            <a:cxnLst/>
            <a:rect l="l" t="t" r="r" b="b"/>
            <a:pathLst>
              <a:path w="159423" h="126580">
                <a:moveTo>
                  <a:pt x="149466" y="0"/>
                </a:moveTo>
                <a:lnTo>
                  <a:pt x="0" y="23190"/>
                </a:lnTo>
                <a:lnTo>
                  <a:pt x="9232" y="31813"/>
                </a:lnTo>
                <a:lnTo>
                  <a:pt x="98764" y="19359"/>
                </a:lnTo>
                <a:lnTo>
                  <a:pt x="159423" y="9550"/>
                </a:lnTo>
                <a:lnTo>
                  <a:pt x="149466" y="0"/>
                </a:lnTo>
                <a:close/>
              </a:path>
              <a:path w="159423" h="126580">
                <a:moveTo>
                  <a:pt x="124561" y="126580"/>
                </a:moveTo>
                <a:lnTo>
                  <a:pt x="159042" y="120472"/>
                </a:lnTo>
                <a:lnTo>
                  <a:pt x="159423" y="10922"/>
                </a:lnTo>
                <a:lnTo>
                  <a:pt x="98764" y="19359"/>
                </a:lnTo>
                <a:lnTo>
                  <a:pt x="10756" y="33591"/>
                </a:lnTo>
                <a:lnTo>
                  <a:pt x="124561" y="12658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81988" y="1730736"/>
            <a:ext cx="159423" cy="126580"/>
          </a:xfrm>
          <a:custGeom>
            <a:avLst/>
            <a:gdLst/>
            <a:ahLst/>
            <a:cxnLst/>
            <a:rect l="l" t="t" r="r" b="b"/>
            <a:pathLst>
              <a:path w="159423" h="126580">
                <a:moveTo>
                  <a:pt x="159423" y="10922"/>
                </a:moveTo>
                <a:lnTo>
                  <a:pt x="159042" y="120472"/>
                </a:lnTo>
                <a:lnTo>
                  <a:pt x="124561" y="126580"/>
                </a:lnTo>
                <a:lnTo>
                  <a:pt x="10756" y="33591"/>
                </a:lnTo>
                <a:lnTo>
                  <a:pt x="159423" y="9550"/>
                </a:lnTo>
                <a:lnTo>
                  <a:pt x="149466" y="0"/>
                </a:lnTo>
                <a:lnTo>
                  <a:pt x="0" y="23190"/>
                </a:lnTo>
                <a:lnTo>
                  <a:pt x="9232" y="318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539269" y="1857527"/>
            <a:ext cx="165823" cy="129832"/>
          </a:xfrm>
          <a:custGeom>
            <a:avLst/>
            <a:gdLst/>
            <a:ahLst/>
            <a:cxnLst/>
            <a:rect l="l" t="t" r="r" b="b"/>
            <a:pathLst>
              <a:path w="165823" h="129832">
                <a:moveTo>
                  <a:pt x="155282" y="0"/>
                </a:moveTo>
                <a:lnTo>
                  <a:pt x="0" y="24765"/>
                </a:lnTo>
                <a:lnTo>
                  <a:pt x="9804" y="33680"/>
                </a:lnTo>
                <a:lnTo>
                  <a:pt x="104077" y="20021"/>
                </a:lnTo>
                <a:lnTo>
                  <a:pt x="165823" y="9715"/>
                </a:lnTo>
                <a:lnTo>
                  <a:pt x="155282" y="0"/>
                </a:lnTo>
                <a:close/>
              </a:path>
              <a:path w="165823" h="129832">
                <a:moveTo>
                  <a:pt x="126606" y="129832"/>
                </a:moveTo>
                <a:lnTo>
                  <a:pt x="165392" y="122212"/>
                </a:lnTo>
                <a:lnTo>
                  <a:pt x="165823" y="11074"/>
                </a:lnTo>
                <a:lnTo>
                  <a:pt x="104077" y="20021"/>
                </a:lnTo>
                <a:lnTo>
                  <a:pt x="11430" y="35483"/>
                </a:lnTo>
                <a:lnTo>
                  <a:pt x="126606" y="12983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539269" y="1857527"/>
            <a:ext cx="165823" cy="129832"/>
          </a:xfrm>
          <a:custGeom>
            <a:avLst/>
            <a:gdLst/>
            <a:ahLst/>
            <a:cxnLst/>
            <a:rect l="l" t="t" r="r" b="b"/>
            <a:pathLst>
              <a:path w="165823" h="129832">
                <a:moveTo>
                  <a:pt x="165823" y="11074"/>
                </a:moveTo>
                <a:lnTo>
                  <a:pt x="165392" y="122212"/>
                </a:lnTo>
                <a:lnTo>
                  <a:pt x="126606" y="129832"/>
                </a:lnTo>
                <a:lnTo>
                  <a:pt x="11430" y="35483"/>
                </a:lnTo>
                <a:lnTo>
                  <a:pt x="165823" y="9715"/>
                </a:lnTo>
                <a:lnTo>
                  <a:pt x="155282" y="0"/>
                </a:lnTo>
                <a:lnTo>
                  <a:pt x="0" y="24765"/>
                </a:lnTo>
                <a:lnTo>
                  <a:pt x="9804" y="3368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696543" y="1984299"/>
            <a:ext cx="172237" cy="133095"/>
          </a:xfrm>
          <a:custGeom>
            <a:avLst/>
            <a:gdLst/>
            <a:ahLst/>
            <a:cxnLst/>
            <a:rect l="l" t="t" r="r" b="b"/>
            <a:pathLst>
              <a:path w="172237" h="133095">
                <a:moveTo>
                  <a:pt x="161099" y="0"/>
                </a:moveTo>
                <a:lnTo>
                  <a:pt x="0" y="26365"/>
                </a:lnTo>
                <a:lnTo>
                  <a:pt x="10388" y="35560"/>
                </a:lnTo>
                <a:lnTo>
                  <a:pt x="109895" y="20615"/>
                </a:lnTo>
                <a:lnTo>
                  <a:pt x="172237" y="9906"/>
                </a:lnTo>
                <a:lnTo>
                  <a:pt x="161099" y="0"/>
                </a:lnTo>
                <a:close/>
              </a:path>
              <a:path w="172237" h="133095">
                <a:moveTo>
                  <a:pt x="128663" y="133096"/>
                </a:moveTo>
                <a:lnTo>
                  <a:pt x="171754" y="123977"/>
                </a:lnTo>
                <a:lnTo>
                  <a:pt x="172237" y="11252"/>
                </a:lnTo>
                <a:lnTo>
                  <a:pt x="109895" y="20615"/>
                </a:lnTo>
                <a:lnTo>
                  <a:pt x="12103" y="37414"/>
                </a:lnTo>
                <a:lnTo>
                  <a:pt x="128663" y="13309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696543" y="1984299"/>
            <a:ext cx="172237" cy="133095"/>
          </a:xfrm>
          <a:custGeom>
            <a:avLst/>
            <a:gdLst/>
            <a:ahLst/>
            <a:cxnLst/>
            <a:rect l="l" t="t" r="r" b="b"/>
            <a:pathLst>
              <a:path w="172237" h="133095">
                <a:moveTo>
                  <a:pt x="172237" y="11252"/>
                </a:moveTo>
                <a:lnTo>
                  <a:pt x="171754" y="123977"/>
                </a:lnTo>
                <a:lnTo>
                  <a:pt x="128663" y="133096"/>
                </a:lnTo>
                <a:lnTo>
                  <a:pt x="12103" y="37414"/>
                </a:lnTo>
                <a:lnTo>
                  <a:pt x="172237" y="9906"/>
                </a:lnTo>
                <a:lnTo>
                  <a:pt x="161099" y="0"/>
                </a:lnTo>
                <a:lnTo>
                  <a:pt x="0" y="26365"/>
                </a:lnTo>
                <a:lnTo>
                  <a:pt x="10388" y="355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853829" y="2111085"/>
            <a:ext cx="178625" cy="136347"/>
          </a:xfrm>
          <a:custGeom>
            <a:avLst/>
            <a:gdLst/>
            <a:ahLst/>
            <a:cxnLst/>
            <a:rect l="l" t="t" r="r" b="b"/>
            <a:pathLst>
              <a:path w="178625" h="136347">
                <a:moveTo>
                  <a:pt x="166903" y="0"/>
                </a:moveTo>
                <a:lnTo>
                  <a:pt x="0" y="27940"/>
                </a:lnTo>
                <a:lnTo>
                  <a:pt x="10947" y="37439"/>
                </a:lnTo>
                <a:lnTo>
                  <a:pt x="114641" y="21347"/>
                </a:lnTo>
                <a:lnTo>
                  <a:pt x="178625" y="10058"/>
                </a:lnTo>
                <a:lnTo>
                  <a:pt x="166903" y="0"/>
                </a:lnTo>
                <a:close/>
              </a:path>
              <a:path w="178625" h="136347">
                <a:moveTo>
                  <a:pt x="130695" y="136347"/>
                </a:moveTo>
                <a:lnTo>
                  <a:pt x="178104" y="125717"/>
                </a:lnTo>
                <a:lnTo>
                  <a:pt x="178625" y="11417"/>
                </a:lnTo>
                <a:lnTo>
                  <a:pt x="114641" y="21347"/>
                </a:lnTo>
                <a:lnTo>
                  <a:pt x="12776" y="39319"/>
                </a:lnTo>
                <a:lnTo>
                  <a:pt x="130695" y="13634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853829" y="2111085"/>
            <a:ext cx="178625" cy="136347"/>
          </a:xfrm>
          <a:custGeom>
            <a:avLst/>
            <a:gdLst/>
            <a:ahLst/>
            <a:cxnLst/>
            <a:rect l="l" t="t" r="r" b="b"/>
            <a:pathLst>
              <a:path w="178625" h="136347">
                <a:moveTo>
                  <a:pt x="178625" y="11417"/>
                </a:moveTo>
                <a:lnTo>
                  <a:pt x="178104" y="125717"/>
                </a:lnTo>
                <a:lnTo>
                  <a:pt x="130695" y="136347"/>
                </a:lnTo>
                <a:lnTo>
                  <a:pt x="12776" y="39319"/>
                </a:lnTo>
                <a:lnTo>
                  <a:pt x="178625" y="10058"/>
                </a:lnTo>
                <a:lnTo>
                  <a:pt x="166903" y="0"/>
                </a:lnTo>
                <a:lnTo>
                  <a:pt x="0" y="27940"/>
                </a:lnTo>
                <a:lnTo>
                  <a:pt x="10947" y="3743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011111" y="2237874"/>
            <a:ext cx="185039" cy="139598"/>
          </a:xfrm>
          <a:custGeom>
            <a:avLst/>
            <a:gdLst/>
            <a:ahLst/>
            <a:cxnLst/>
            <a:rect l="l" t="t" r="r" b="b"/>
            <a:pathLst>
              <a:path w="185038" h="139598">
                <a:moveTo>
                  <a:pt x="65755" y="30626"/>
                </a:moveTo>
                <a:lnTo>
                  <a:pt x="65755" y="18279"/>
                </a:lnTo>
                <a:lnTo>
                  <a:pt x="0" y="29514"/>
                </a:lnTo>
                <a:lnTo>
                  <a:pt x="11506" y="39293"/>
                </a:lnTo>
                <a:lnTo>
                  <a:pt x="65755" y="30626"/>
                </a:lnTo>
                <a:close/>
              </a:path>
              <a:path w="185038" h="139598">
                <a:moveTo>
                  <a:pt x="65755" y="31772"/>
                </a:moveTo>
                <a:lnTo>
                  <a:pt x="13436" y="41224"/>
                </a:lnTo>
                <a:lnTo>
                  <a:pt x="65755" y="84364"/>
                </a:lnTo>
                <a:lnTo>
                  <a:pt x="65755" y="3177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011111" y="2237874"/>
            <a:ext cx="185039" cy="139598"/>
          </a:xfrm>
          <a:custGeom>
            <a:avLst/>
            <a:gdLst/>
            <a:ahLst/>
            <a:cxnLst/>
            <a:rect l="l" t="t" r="r" b="b"/>
            <a:pathLst>
              <a:path w="185038" h="139598">
                <a:moveTo>
                  <a:pt x="65755" y="31772"/>
                </a:moveTo>
                <a:lnTo>
                  <a:pt x="13436" y="41224"/>
                </a:lnTo>
                <a:lnTo>
                  <a:pt x="65755" y="84364"/>
                </a:lnTo>
              </a:path>
              <a:path w="185038" h="139598">
                <a:moveTo>
                  <a:pt x="65755" y="18279"/>
                </a:moveTo>
                <a:lnTo>
                  <a:pt x="0" y="29514"/>
                </a:lnTo>
                <a:lnTo>
                  <a:pt x="11506" y="3929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001350" y="1645204"/>
            <a:ext cx="145427" cy="127533"/>
          </a:xfrm>
          <a:custGeom>
            <a:avLst/>
            <a:gdLst/>
            <a:ahLst/>
            <a:cxnLst/>
            <a:rect l="l" t="t" r="r" b="b"/>
            <a:pathLst>
              <a:path w="145427" h="127533">
                <a:moveTo>
                  <a:pt x="78337" y="19967"/>
                </a:moveTo>
                <a:lnTo>
                  <a:pt x="145161" y="9956"/>
                </a:lnTo>
                <a:lnTo>
                  <a:pt x="138112" y="0"/>
                </a:lnTo>
                <a:lnTo>
                  <a:pt x="59518" y="11375"/>
                </a:lnTo>
                <a:lnTo>
                  <a:pt x="59518" y="22401"/>
                </a:lnTo>
                <a:lnTo>
                  <a:pt x="78337" y="19967"/>
                </a:lnTo>
                <a:close/>
              </a:path>
              <a:path w="145427" h="127533">
                <a:moveTo>
                  <a:pt x="145427" y="116179"/>
                </a:moveTo>
                <a:lnTo>
                  <a:pt x="145161" y="11328"/>
                </a:lnTo>
                <a:lnTo>
                  <a:pt x="78337" y="19967"/>
                </a:lnTo>
                <a:lnTo>
                  <a:pt x="59518" y="22787"/>
                </a:lnTo>
                <a:lnTo>
                  <a:pt x="59518" y="100137"/>
                </a:lnTo>
                <a:lnTo>
                  <a:pt x="80010" y="127533"/>
                </a:lnTo>
                <a:lnTo>
                  <a:pt x="145427" y="11617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001350" y="1645204"/>
            <a:ext cx="145427" cy="127533"/>
          </a:xfrm>
          <a:custGeom>
            <a:avLst/>
            <a:gdLst/>
            <a:ahLst/>
            <a:cxnLst/>
            <a:rect l="l" t="t" r="r" b="b"/>
            <a:pathLst>
              <a:path w="145427" h="127533">
                <a:moveTo>
                  <a:pt x="145427" y="116179"/>
                </a:moveTo>
                <a:lnTo>
                  <a:pt x="145161" y="11328"/>
                </a:lnTo>
              </a:path>
              <a:path w="145427" h="127533">
                <a:moveTo>
                  <a:pt x="78337" y="19967"/>
                </a:moveTo>
                <a:lnTo>
                  <a:pt x="145161" y="9956"/>
                </a:lnTo>
                <a:lnTo>
                  <a:pt x="138112" y="0"/>
                </a:lnTo>
                <a:lnTo>
                  <a:pt x="59518" y="11375"/>
                </a:lnTo>
              </a:path>
              <a:path w="145427" h="127533">
                <a:moveTo>
                  <a:pt x="78337" y="19967"/>
                </a:moveTo>
                <a:lnTo>
                  <a:pt x="59518" y="22787"/>
                </a:lnTo>
              </a:path>
              <a:path w="145427" h="127533">
                <a:moveTo>
                  <a:pt x="59518" y="100137"/>
                </a:moveTo>
                <a:lnTo>
                  <a:pt x="80010" y="127533"/>
                </a:lnTo>
                <a:lnTo>
                  <a:pt x="145427" y="1161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14329" y="1785885"/>
            <a:ext cx="151638" cy="130390"/>
          </a:xfrm>
          <a:custGeom>
            <a:avLst/>
            <a:gdLst/>
            <a:ahLst/>
            <a:cxnLst/>
            <a:rect l="l" t="t" r="r" b="b"/>
            <a:pathLst>
              <a:path w="151637" h="130390">
                <a:moveTo>
                  <a:pt x="143992" y="0"/>
                </a:moveTo>
                <a:lnTo>
                  <a:pt x="0" y="21577"/>
                </a:lnTo>
                <a:lnTo>
                  <a:pt x="7111" y="31305"/>
                </a:lnTo>
                <a:lnTo>
                  <a:pt x="80918" y="21231"/>
                </a:lnTo>
                <a:lnTo>
                  <a:pt x="151333" y="10248"/>
                </a:lnTo>
                <a:lnTo>
                  <a:pt x="143992" y="0"/>
                </a:lnTo>
                <a:close/>
              </a:path>
              <a:path w="151637" h="130390">
                <a:moveTo>
                  <a:pt x="81025" y="130390"/>
                </a:moveTo>
                <a:lnTo>
                  <a:pt x="151637" y="117805"/>
                </a:lnTo>
                <a:lnTo>
                  <a:pt x="151333" y="11620"/>
                </a:lnTo>
                <a:lnTo>
                  <a:pt x="80918" y="21231"/>
                </a:lnTo>
                <a:lnTo>
                  <a:pt x="7861" y="32626"/>
                </a:lnTo>
                <a:lnTo>
                  <a:pt x="81025" y="13039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114329" y="1785885"/>
            <a:ext cx="151638" cy="130390"/>
          </a:xfrm>
          <a:custGeom>
            <a:avLst/>
            <a:gdLst/>
            <a:ahLst/>
            <a:cxnLst/>
            <a:rect l="l" t="t" r="r" b="b"/>
            <a:pathLst>
              <a:path w="151637" h="130390">
                <a:moveTo>
                  <a:pt x="151333" y="11620"/>
                </a:moveTo>
                <a:lnTo>
                  <a:pt x="151637" y="117805"/>
                </a:lnTo>
                <a:lnTo>
                  <a:pt x="81025" y="130390"/>
                </a:lnTo>
                <a:lnTo>
                  <a:pt x="7861" y="32626"/>
                </a:lnTo>
                <a:lnTo>
                  <a:pt x="151333" y="10248"/>
                </a:lnTo>
                <a:lnTo>
                  <a:pt x="143992" y="0"/>
                </a:lnTo>
                <a:lnTo>
                  <a:pt x="0" y="21577"/>
                </a:lnTo>
                <a:lnTo>
                  <a:pt x="7111" y="3130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227308" y="1926566"/>
            <a:ext cx="157848" cy="133223"/>
          </a:xfrm>
          <a:custGeom>
            <a:avLst/>
            <a:gdLst/>
            <a:ahLst/>
            <a:cxnLst/>
            <a:rect l="l" t="t" r="r" b="b"/>
            <a:pathLst>
              <a:path w="157848" h="133223">
                <a:moveTo>
                  <a:pt x="149847" y="0"/>
                </a:moveTo>
                <a:lnTo>
                  <a:pt x="0" y="23152"/>
                </a:lnTo>
                <a:lnTo>
                  <a:pt x="7467" y="33375"/>
                </a:lnTo>
                <a:lnTo>
                  <a:pt x="84035" y="22421"/>
                </a:lnTo>
                <a:lnTo>
                  <a:pt x="157492" y="10553"/>
                </a:lnTo>
                <a:lnTo>
                  <a:pt x="149847" y="0"/>
                </a:lnTo>
                <a:close/>
              </a:path>
              <a:path w="157848" h="133223">
                <a:moveTo>
                  <a:pt x="84035" y="22421"/>
                </a:moveTo>
                <a:lnTo>
                  <a:pt x="8216" y="34670"/>
                </a:lnTo>
                <a:lnTo>
                  <a:pt x="82054" y="133222"/>
                </a:lnTo>
                <a:lnTo>
                  <a:pt x="157848" y="119430"/>
                </a:lnTo>
                <a:lnTo>
                  <a:pt x="157492" y="11912"/>
                </a:lnTo>
                <a:lnTo>
                  <a:pt x="84035" y="2242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227308" y="1926566"/>
            <a:ext cx="157848" cy="133223"/>
          </a:xfrm>
          <a:custGeom>
            <a:avLst/>
            <a:gdLst/>
            <a:ahLst/>
            <a:cxnLst/>
            <a:rect l="l" t="t" r="r" b="b"/>
            <a:pathLst>
              <a:path w="157848" h="133223">
                <a:moveTo>
                  <a:pt x="157492" y="11912"/>
                </a:moveTo>
                <a:lnTo>
                  <a:pt x="157848" y="119430"/>
                </a:lnTo>
                <a:lnTo>
                  <a:pt x="82054" y="133222"/>
                </a:lnTo>
                <a:lnTo>
                  <a:pt x="8216" y="34670"/>
                </a:lnTo>
                <a:lnTo>
                  <a:pt x="157492" y="10553"/>
                </a:lnTo>
                <a:lnTo>
                  <a:pt x="149847" y="0"/>
                </a:lnTo>
                <a:lnTo>
                  <a:pt x="0" y="23152"/>
                </a:lnTo>
                <a:lnTo>
                  <a:pt x="7467" y="333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340282" y="2067253"/>
            <a:ext cx="164058" cy="136067"/>
          </a:xfrm>
          <a:custGeom>
            <a:avLst/>
            <a:gdLst/>
            <a:ahLst/>
            <a:cxnLst/>
            <a:rect l="l" t="t" r="r" b="b"/>
            <a:pathLst>
              <a:path w="164058" h="136067">
                <a:moveTo>
                  <a:pt x="155714" y="0"/>
                </a:moveTo>
                <a:lnTo>
                  <a:pt x="0" y="24726"/>
                </a:lnTo>
                <a:lnTo>
                  <a:pt x="7823" y="35445"/>
                </a:lnTo>
                <a:lnTo>
                  <a:pt x="87485" y="23559"/>
                </a:lnTo>
                <a:lnTo>
                  <a:pt x="163664" y="10845"/>
                </a:lnTo>
                <a:lnTo>
                  <a:pt x="155714" y="0"/>
                </a:lnTo>
                <a:close/>
              </a:path>
              <a:path w="164058" h="136067">
                <a:moveTo>
                  <a:pt x="87485" y="23559"/>
                </a:moveTo>
                <a:lnTo>
                  <a:pt x="8572" y="36728"/>
                </a:lnTo>
                <a:lnTo>
                  <a:pt x="83070" y="136067"/>
                </a:lnTo>
                <a:lnTo>
                  <a:pt x="164058" y="121056"/>
                </a:lnTo>
                <a:lnTo>
                  <a:pt x="163664" y="12191"/>
                </a:lnTo>
                <a:lnTo>
                  <a:pt x="87485" y="2355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340282" y="2067253"/>
            <a:ext cx="164058" cy="136067"/>
          </a:xfrm>
          <a:custGeom>
            <a:avLst/>
            <a:gdLst/>
            <a:ahLst/>
            <a:cxnLst/>
            <a:rect l="l" t="t" r="r" b="b"/>
            <a:pathLst>
              <a:path w="164058" h="136067">
                <a:moveTo>
                  <a:pt x="163664" y="12191"/>
                </a:moveTo>
                <a:lnTo>
                  <a:pt x="164058" y="121056"/>
                </a:lnTo>
                <a:lnTo>
                  <a:pt x="83070" y="136067"/>
                </a:lnTo>
                <a:lnTo>
                  <a:pt x="8572" y="36728"/>
                </a:lnTo>
                <a:lnTo>
                  <a:pt x="163664" y="10845"/>
                </a:lnTo>
                <a:lnTo>
                  <a:pt x="155714" y="0"/>
                </a:lnTo>
                <a:lnTo>
                  <a:pt x="0" y="24726"/>
                </a:lnTo>
                <a:lnTo>
                  <a:pt x="7823" y="3544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453282" y="2207936"/>
            <a:ext cx="170256" cy="138899"/>
          </a:xfrm>
          <a:custGeom>
            <a:avLst/>
            <a:gdLst/>
            <a:ahLst/>
            <a:cxnLst/>
            <a:rect l="l" t="t" r="r" b="b"/>
            <a:pathLst>
              <a:path w="170256" h="138899">
                <a:moveTo>
                  <a:pt x="161569" y="0"/>
                </a:moveTo>
                <a:lnTo>
                  <a:pt x="0" y="26327"/>
                </a:lnTo>
                <a:lnTo>
                  <a:pt x="8153" y="37515"/>
                </a:lnTo>
                <a:lnTo>
                  <a:pt x="89780" y="24882"/>
                </a:lnTo>
                <a:lnTo>
                  <a:pt x="169811" y="11137"/>
                </a:lnTo>
                <a:lnTo>
                  <a:pt x="161569" y="0"/>
                </a:lnTo>
                <a:close/>
              </a:path>
              <a:path w="170256" h="138899">
                <a:moveTo>
                  <a:pt x="89780" y="24882"/>
                </a:moveTo>
                <a:lnTo>
                  <a:pt x="8902" y="38773"/>
                </a:lnTo>
                <a:lnTo>
                  <a:pt x="84074" y="138899"/>
                </a:lnTo>
                <a:lnTo>
                  <a:pt x="170256" y="122681"/>
                </a:lnTo>
                <a:lnTo>
                  <a:pt x="169811" y="12496"/>
                </a:lnTo>
                <a:lnTo>
                  <a:pt x="89780" y="2488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453282" y="2207936"/>
            <a:ext cx="170256" cy="138899"/>
          </a:xfrm>
          <a:custGeom>
            <a:avLst/>
            <a:gdLst/>
            <a:ahLst/>
            <a:cxnLst/>
            <a:rect l="l" t="t" r="r" b="b"/>
            <a:pathLst>
              <a:path w="170256" h="138899">
                <a:moveTo>
                  <a:pt x="169811" y="12496"/>
                </a:moveTo>
                <a:lnTo>
                  <a:pt x="170256" y="122681"/>
                </a:lnTo>
                <a:lnTo>
                  <a:pt x="84074" y="138899"/>
                </a:lnTo>
                <a:lnTo>
                  <a:pt x="8902" y="38773"/>
                </a:lnTo>
                <a:lnTo>
                  <a:pt x="169811" y="11137"/>
                </a:lnTo>
                <a:lnTo>
                  <a:pt x="161569" y="0"/>
                </a:lnTo>
                <a:lnTo>
                  <a:pt x="0" y="26327"/>
                </a:lnTo>
                <a:lnTo>
                  <a:pt x="8153" y="3751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566256" y="2348635"/>
            <a:ext cx="176466" cy="141732"/>
          </a:xfrm>
          <a:custGeom>
            <a:avLst/>
            <a:gdLst/>
            <a:ahLst/>
            <a:cxnLst/>
            <a:rect l="l" t="t" r="r" b="b"/>
            <a:pathLst>
              <a:path w="176466" h="141731">
                <a:moveTo>
                  <a:pt x="167436" y="0"/>
                </a:moveTo>
                <a:lnTo>
                  <a:pt x="0" y="27889"/>
                </a:lnTo>
                <a:lnTo>
                  <a:pt x="8509" y="39573"/>
                </a:lnTo>
                <a:lnTo>
                  <a:pt x="92864" y="26069"/>
                </a:lnTo>
                <a:lnTo>
                  <a:pt x="175983" y="11417"/>
                </a:lnTo>
                <a:lnTo>
                  <a:pt x="167436" y="0"/>
                </a:lnTo>
                <a:close/>
              </a:path>
              <a:path w="176466" h="141731">
                <a:moveTo>
                  <a:pt x="92864" y="26069"/>
                </a:moveTo>
                <a:lnTo>
                  <a:pt x="9270" y="40805"/>
                </a:lnTo>
                <a:lnTo>
                  <a:pt x="85102" y="141731"/>
                </a:lnTo>
                <a:lnTo>
                  <a:pt x="176466" y="124294"/>
                </a:lnTo>
                <a:lnTo>
                  <a:pt x="175983" y="12763"/>
                </a:lnTo>
                <a:lnTo>
                  <a:pt x="92864" y="2606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566256" y="2348635"/>
            <a:ext cx="176466" cy="141732"/>
          </a:xfrm>
          <a:custGeom>
            <a:avLst/>
            <a:gdLst/>
            <a:ahLst/>
            <a:cxnLst/>
            <a:rect l="l" t="t" r="r" b="b"/>
            <a:pathLst>
              <a:path w="176466" h="141731">
                <a:moveTo>
                  <a:pt x="175983" y="12763"/>
                </a:moveTo>
                <a:lnTo>
                  <a:pt x="176466" y="124294"/>
                </a:lnTo>
                <a:lnTo>
                  <a:pt x="85102" y="141731"/>
                </a:lnTo>
                <a:lnTo>
                  <a:pt x="9270" y="40805"/>
                </a:lnTo>
                <a:lnTo>
                  <a:pt x="175983" y="11417"/>
                </a:lnTo>
                <a:lnTo>
                  <a:pt x="167436" y="0"/>
                </a:lnTo>
                <a:lnTo>
                  <a:pt x="0" y="27889"/>
                </a:lnTo>
                <a:lnTo>
                  <a:pt x="8509" y="3957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679243" y="2489310"/>
            <a:ext cx="182676" cy="144576"/>
          </a:xfrm>
          <a:custGeom>
            <a:avLst/>
            <a:gdLst/>
            <a:ahLst/>
            <a:cxnLst/>
            <a:rect l="l" t="t" r="r" b="b"/>
            <a:pathLst>
              <a:path w="182676" h="144576">
                <a:moveTo>
                  <a:pt x="173291" y="0"/>
                </a:moveTo>
                <a:lnTo>
                  <a:pt x="0" y="29476"/>
                </a:lnTo>
                <a:lnTo>
                  <a:pt x="8851" y="41655"/>
                </a:lnTo>
                <a:lnTo>
                  <a:pt x="95014" y="27441"/>
                </a:lnTo>
                <a:lnTo>
                  <a:pt x="182143" y="11722"/>
                </a:lnTo>
                <a:lnTo>
                  <a:pt x="173291" y="0"/>
                </a:lnTo>
                <a:close/>
              </a:path>
              <a:path w="182676" h="144576">
                <a:moveTo>
                  <a:pt x="95014" y="27441"/>
                </a:moveTo>
                <a:lnTo>
                  <a:pt x="9613" y="42849"/>
                </a:lnTo>
                <a:lnTo>
                  <a:pt x="86118" y="144576"/>
                </a:lnTo>
                <a:lnTo>
                  <a:pt x="182676" y="125933"/>
                </a:lnTo>
                <a:lnTo>
                  <a:pt x="182143" y="13068"/>
                </a:lnTo>
                <a:lnTo>
                  <a:pt x="95014" y="2744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679243" y="2489310"/>
            <a:ext cx="182676" cy="144576"/>
          </a:xfrm>
          <a:custGeom>
            <a:avLst/>
            <a:gdLst/>
            <a:ahLst/>
            <a:cxnLst/>
            <a:rect l="l" t="t" r="r" b="b"/>
            <a:pathLst>
              <a:path w="182676" h="144576">
                <a:moveTo>
                  <a:pt x="182143" y="13068"/>
                </a:moveTo>
                <a:lnTo>
                  <a:pt x="182676" y="125933"/>
                </a:lnTo>
                <a:lnTo>
                  <a:pt x="86118" y="144576"/>
                </a:lnTo>
                <a:lnTo>
                  <a:pt x="9613" y="42849"/>
                </a:lnTo>
                <a:lnTo>
                  <a:pt x="182143" y="11722"/>
                </a:lnTo>
                <a:lnTo>
                  <a:pt x="173291" y="0"/>
                </a:lnTo>
                <a:lnTo>
                  <a:pt x="0" y="29476"/>
                </a:lnTo>
                <a:lnTo>
                  <a:pt x="8851" y="4165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792223" y="2629993"/>
            <a:ext cx="188887" cy="147421"/>
          </a:xfrm>
          <a:custGeom>
            <a:avLst/>
            <a:gdLst/>
            <a:ahLst/>
            <a:cxnLst/>
            <a:rect l="l" t="t" r="r" b="b"/>
            <a:pathLst>
              <a:path w="188887" h="147421">
                <a:moveTo>
                  <a:pt x="179158" y="0"/>
                </a:moveTo>
                <a:lnTo>
                  <a:pt x="0" y="31064"/>
                </a:lnTo>
                <a:lnTo>
                  <a:pt x="9207" y="43713"/>
                </a:lnTo>
                <a:lnTo>
                  <a:pt x="98359" y="28604"/>
                </a:lnTo>
                <a:lnTo>
                  <a:pt x="188302" y="12014"/>
                </a:lnTo>
                <a:lnTo>
                  <a:pt x="179158" y="0"/>
                </a:lnTo>
                <a:close/>
              </a:path>
              <a:path w="188887" h="147421">
                <a:moveTo>
                  <a:pt x="98359" y="28604"/>
                </a:moveTo>
                <a:lnTo>
                  <a:pt x="9969" y="44907"/>
                </a:lnTo>
                <a:lnTo>
                  <a:pt x="87134" y="147421"/>
                </a:lnTo>
                <a:lnTo>
                  <a:pt x="188887" y="127558"/>
                </a:lnTo>
                <a:lnTo>
                  <a:pt x="188302" y="13360"/>
                </a:lnTo>
                <a:lnTo>
                  <a:pt x="98359" y="2860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792223" y="2629993"/>
            <a:ext cx="188887" cy="147421"/>
          </a:xfrm>
          <a:custGeom>
            <a:avLst/>
            <a:gdLst/>
            <a:ahLst/>
            <a:cxnLst/>
            <a:rect l="l" t="t" r="r" b="b"/>
            <a:pathLst>
              <a:path w="188887" h="147421">
                <a:moveTo>
                  <a:pt x="188302" y="13360"/>
                </a:moveTo>
                <a:lnTo>
                  <a:pt x="188887" y="127558"/>
                </a:lnTo>
                <a:lnTo>
                  <a:pt x="87134" y="147421"/>
                </a:lnTo>
                <a:lnTo>
                  <a:pt x="9969" y="44907"/>
                </a:lnTo>
                <a:lnTo>
                  <a:pt x="188302" y="12014"/>
                </a:lnTo>
                <a:lnTo>
                  <a:pt x="179158" y="0"/>
                </a:lnTo>
                <a:lnTo>
                  <a:pt x="0" y="31064"/>
                </a:lnTo>
                <a:lnTo>
                  <a:pt x="9207" y="437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905204" y="2770686"/>
            <a:ext cx="195097" cy="150253"/>
          </a:xfrm>
          <a:custGeom>
            <a:avLst/>
            <a:gdLst/>
            <a:ahLst/>
            <a:cxnLst/>
            <a:rect l="l" t="t" r="r" b="b"/>
            <a:pathLst>
              <a:path w="195097" h="150253">
                <a:moveTo>
                  <a:pt x="185013" y="0"/>
                </a:moveTo>
                <a:lnTo>
                  <a:pt x="0" y="32639"/>
                </a:lnTo>
                <a:lnTo>
                  <a:pt x="9563" y="45783"/>
                </a:lnTo>
                <a:lnTo>
                  <a:pt x="100807" y="29922"/>
                </a:lnTo>
                <a:lnTo>
                  <a:pt x="194475" y="12306"/>
                </a:lnTo>
                <a:lnTo>
                  <a:pt x="185013" y="0"/>
                </a:lnTo>
                <a:close/>
              </a:path>
              <a:path w="195097" h="150253">
                <a:moveTo>
                  <a:pt x="100807" y="29922"/>
                </a:moveTo>
                <a:lnTo>
                  <a:pt x="10325" y="46939"/>
                </a:lnTo>
                <a:lnTo>
                  <a:pt x="88150" y="150253"/>
                </a:lnTo>
                <a:lnTo>
                  <a:pt x="195097" y="129184"/>
                </a:lnTo>
                <a:lnTo>
                  <a:pt x="194475" y="13639"/>
                </a:lnTo>
                <a:lnTo>
                  <a:pt x="100807" y="2992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905204" y="2770686"/>
            <a:ext cx="195097" cy="150253"/>
          </a:xfrm>
          <a:custGeom>
            <a:avLst/>
            <a:gdLst/>
            <a:ahLst/>
            <a:cxnLst/>
            <a:rect l="l" t="t" r="r" b="b"/>
            <a:pathLst>
              <a:path w="195097" h="150253">
                <a:moveTo>
                  <a:pt x="194475" y="13639"/>
                </a:moveTo>
                <a:lnTo>
                  <a:pt x="195097" y="129184"/>
                </a:lnTo>
                <a:lnTo>
                  <a:pt x="88150" y="150253"/>
                </a:lnTo>
                <a:lnTo>
                  <a:pt x="10325" y="46939"/>
                </a:lnTo>
                <a:lnTo>
                  <a:pt x="194475" y="12306"/>
                </a:lnTo>
                <a:lnTo>
                  <a:pt x="185013" y="0"/>
                </a:lnTo>
                <a:lnTo>
                  <a:pt x="0" y="32639"/>
                </a:lnTo>
                <a:lnTo>
                  <a:pt x="9563" y="457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018190" y="2911380"/>
            <a:ext cx="201295" cy="153085"/>
          </a:xfrm>
          <a:custGeom>
            <a:avLst/>
            <a:gdLst/>
            <a:ahLst/>
            <a:cxnLst/>
            <a:rect l="l" t="t" r="r" b="b"/>
            <a:pathLst>
              <a:path w="201295" h="153085">
                <a:moveTo>
                  <a:pt x="190881" y="0"/>
                </a:moveTo>
                <a:lnTo>
                  <a:pt x="0" y="34213"/>
                </a:lnTo>
                <a:lnTo>
                  <a:pt x="9906" y="47840"/>
                </a:lnTo>
                <a:lnTo>
                  <a:pt x="103652" y="31167"/>
                </a:lnTo>
                <a:lnTo>
                  <a:pt x="200634" y="12585"/>
                </a:lnTo>
                <a:lnTo>
                  <a:pt x="190881" y="0"/>
                </a:lnTo>
                <a:close/>
              </a:path>
              <a:path w="201295" h="153085">
                <a:moveTo>
                  <a:pt x="103652" y="31167"/>
                </a:moveTo>
                <a:lnTo>
                  <a:pt x="10668" y="48983"/>
                </a:lnTo>
                <a:lnTo>
                  <a:pt x="89166" y="153085"/>
                </a:lnTo>
                <a:lnTo>
                  <a:pt x="201295" y="130797"/>
                </a:lnTo>
                <a:lnTo>
                  <a:pt x="200634" y="13919"/>
                </a:lnTo>
                <a:lnTo>
                  <a:pt x="103652" y="3116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018190" y="2911380"/>
            <a:ext cx="201295" cy="153085"/>
          </a:xfrm>
          <a:custGeom>
            <a:avLst/>
            <a:gdLst/>
            <a:ahLst/>
            <a:cxnLst/>
            <a:rect l="l" t="t" r="r" b="b"/>
            <a:pathLst>
              <a:path w="201295" h="153085">
                <a:moveTo>
                  <a:pt x="200634" y="13919"/>
                </a:moveTo>
                <a:lnTo>
                  <a:pt x="201295" y="130797"/>
                </a:lnTo>
                <a:lnTo>
                  <a:pt x="89166" y="153085"/>
                </a:lnTo>
                <a:lnTo>
                  <a:pt x="10668" y="48983"/>
                </a:lnTo>
                <a:lnTo>
                  <a:pt x="200634" y="12585"/>
                </a:lnTo>
                <a:lnTo>
                  <a:pt x="190881" y="0"/>
                </a:lnTo>
                <a:lnTo>
                  <a:pt x="0" y="34213"/>
                </a:lnTo>
                <a:lnTo>
                  <a:pt x="9906" y="478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131169" y="3052055"/>
            <a:ext cx="207518" cy="155930"/>
          </a:xfrm>
          <a:custGeom>
            <a:avLst/>
            <a:gdLst/>
            <a:ahLst/>
            <a:cxnLst/>
            <a:rect l="l" t="t" r="r" b="b"/>
            <a:pathLst>
              <a:path w="207517" h="155930">
                <a:moveTo>
                  <a:pt x="196748" y="0"/>
                </a:moveTo>
                <a:lnTo>
                  <a:pt x="0" y="35801"/>
                </a:lnTo>
                <a:lnTo>
                  <a:pt x="10261" y="49923"/>
                </a:lnTo>
                <a:lnTo>
                  <a:pt x="105483" y="32626"/>
                </a:lnTo>
                <a:lnTo>
                  <a:pt x="206794" y="12890"/>
                </a:lnTo>
                <a:lnTo>
                  <a:pt x="196748" y="0"/>
                </a:lnTo>
                <a:close/>
              </a:path>
              <a:path w="207517" h="155930">
                <a:moveTo>
                  <a:pt x="105483" y="32626"/>
                </a:moveTo>
                <a:lnTo>
                  <a:pt x="11023" y="51028"/>
                </a:lnTo>
                <a:lnTo>
                  <a:pt x="90182" y="155930"/>
                </a:lnTo>
                <a:lnTo>
                  <a:pt x="207518" y="132435"/>
                </a:lnTo>
                <a:lnTo>
                  <a:pt x="206794" y="14224"/>
                </a:lnTo>
                <a:lnTo>
                  <a:pt x="105483" y="3262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131169" y="3052055"/>
            <a:ext cx="207518" cy="155930"/>
          </a:xfrm>
          <a:custGeom>
            <a:avLst/>
            <a:gdLst/>
            <a:ahLst/>
            <a:cxnLst/>
            <a:rect l="l" t="t" r="r" b="b"/>
            <a:pathLst>
              <a:path w="207517" h="155930">
                <a:moveTo>
                  <a:pt x="206794" y="14224"/>
                </a:moveTo>
                <a:lnTo>
                  <a:pt x="207518" y="132435"/>
                </a:lnTo>
                <a:lnTo>
                  <a:pt x="90182" y="155930"/>
                </a:lnTo>
                <a:lnTo>
                  <a:pt x="11023" y="51028"/>
                </a:lnTo>
                <a:lnTo>
                  <a:pt x="206794" y="12890"/>
                </a:lnTo>
                <a:lnTo>
                  <a:pt x="196748" y="0"/>
                </a:lnTo>
                <a:lnTo>
                  <a:pt x="0" y="35801"/>
                </a:lnTo>
                <a:lnTo>
                  <a:pt x="10261" y="499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244155" y="3192749"/>
            <a:ext cx="213715" cy="158775"/>
          </a:xfrm>
          <a:custGeom>
            <a:avLst/>
            <a:gdLst/>
            <a:ahLst/>
            <a:cxnLst/>
            <a:rect l="l" t="t" r="r" b="b"/>
            <a:pathLst>
              <a:path w="213715" h="158775">
                <a:moveTo>
                  <a:pt x="202603" y="0"/>
                </a:moveTo>
                <a:lnTo>
                  <a:pt x="0" y="37376"/>
                </a:lnTo>
                <a:lnTo>
                  <a:pt x="10604" y="51981"/>
                </a:lnTo>
                <a:lnTo>
                  <a:pt x="108708" y="33810"/>
                </a:lnTo>
                <a:lnTo>
                  <a:pt x="212953" y="13182"/>
                </a:lnTo>
                <a:lnTo>
                  <a:pt x="202603" y="0"/>
                </a:lnTo>
                <a:close/>
              </a:path>
              <a:path w="213715" h="158775">
                <a:moveTo>
                  <a:pt x="108708" y="33810"/>
                </a:moveTo>
                <a:lnTo>
                  <a:pt x="11366" y="53073"/>
                </a:lnTo>
                <a:lnTo>
                  <a:pt x="91198" y="158775"/>
                </a:lnTo>
                <a:lnTo>
                  <a:pt x="213715" y="134048"/>
                </a:lnTo>
                <a:lnTo>
                  <a:pt x="212953" y="14503"/>
                </a:lnTo>
                <a:lnTo>
                  <a:pt x="108708" y="3381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244155" y="3192749"/>
            <a:ext cx="213715" cy="158775"/>
          </a:xfrm>
          <a:custGeom>
            <a:avLst/>
            <a:gdLst/>
            <a:ahLst/>
            <a:cxnLst/>
            <a:rect l="l" t="t" r="r" b="b"/>
            <a:pathLst>
              <a:path w="213715" h="158775">
                <a:moveTo>
                  <a:pt x="212953" y="14503"/>
                </a:moveTo>
                <a:lnTo>
                  <a:pt x="213715" y="134048"/>
                </a:lnTo>
                <a:lnTo>
                  <a:pt x="91198" y="158775"/>
                </a:lnTo>
                <a:lnTo>
                  <a:pt x="11366" y="53073"/>
                </a:lnTo>
                <a:lnTo>
                  <a:pt x="212953" y="13182"/>
                </a:lnTo>
                <a:lnTo>
                  <a:pt x="202603" y="0"/>
                </a:lnTo>
                <a:lnTo>
                  <a:pt x="0" y="37376"/>
                </a:lnTo>
                <a:lnTo>
                  <a:pt x="10604" y="51981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57129" y="3333429"/>
            <a:ext cx="219925" cy="161620"/>
          </a:xfrm>
          <a:custGeom>
            <a:avLst/>
            <a:gdLst/>
            <a:ahLst/>
            <a:cxnLst/>
            <a:rect l="l" t="t" r="r" b="b"/>
            <a:pathLst>
              <a:path w="219925" h="161620">
                <a:moveTo>
                  <a:pt x="111013" y="35183"/>
                </a:moveTo>
                <a:lnTo>
                  <a:pt x="219125" y="13474"/>
                </a:lnTo>
                <a:lnTo>
                  <a:pt x="208470" y="0"/>
                </a:lnTo>
                <a:lnTo>
                  <a:pt x="0" y="38963"/>
                </a:lnTo>
                <a:lnTo>
                  <a:pt x="10960" y="54051"/>
                </a:lnTo>
                <a:lnTo>
                  <a:pt x="111013" y="35183"/>
                </a:lnTo>
                <a:close/>
              </a:path>
              <a:path w="219925" h="161620">
                <a:moveTo>
                  <a:pt x="219125" y="14795"/>
                </a:moveTo>
                <a:lnTo>
                  <a:pt x="111013" y="35183"/>
                </a:lnTo>
                <a:lnTo>
                  <a:pt x="11734" y="55118"/>
                </a:lnTo>
                <a:lnTo>
                  <a:pt x="47111" y="101932"/>
                </a:lnTo>
                <a:lnTo>
                  <a:pt x="219702" y="101932"/>
                </a:lnTo>
                <a:lnTo>
                  <a:pt x="219125" y="1479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357129" y="3333429"/>
            <a:ext cx="219925" cy="161620"/>
          </a:xfrm>
          <a:custGeom>
            <a:avLst/>
            <a:gdLst/>
            <a:ahLst/>
            <a:cxnLst/>
            <a:rect l="l" t="t" r="r" b="b"/>
            <a:pathLst>
              <a:path w="219925" h="161620">
                <a:moveTo>
                  <a:pt x="111013" y="35183"/>
                </a:moveTo>
                <a:lnTo>
                  <a:pt x="219125" y="13474"/>
                </a:lnTo>
                <a:lnTo>
                  <a:pt x="208470" y="0"/>
                </a:lnTo>
                <a:lnTo>
                  <a:pt x="0" y="38963"/>
                </a:lnTo>
                <a:lnTo>
                  <a:pt x="10960" y="54051"/>
                </a:lnTo>
              </a:path>
              <a:path w="219925" h="161620">
                <a:moveTo>
                  <a:pt x="111013" y="35183"/>
                </a:moveTo>
                <a:lnTo>
                  <a:pt x="11734" y="55118"/>
                </a:lnTo>
                <a:lnTo>
                  <a:pt x="47111" y="101932"/>
                </a:lnTo>
              </a:path>
              <a:path w="219925" h="161620">
                <a:moveTo>
                  <a:pt x="219702" y="101932"/>
                </a:moveTo>
                <a:lnTo>
                  <a:pt x="219125" y="1479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920352" y="2307203"/>
            <a:ext cx="170268" cy="139928"/>
          </a:xfrm>
          <a:custGeom>
            <a:avLst/>
            <a:gdLst/>
            <a:ahLst/>
            <a:cxnLst/>
            <a:rect l="l" t="t" r="r" b="b"/>
            <a:pathLst>
              <a:path w="170268" h="139928">
                <a:moveTo>
                  <a:pt x="169824" y="11125"/>
                </a:moveTo>
                <a:lnTo>
                  <a:pt x="161582" y="0"/>
                </a:lnTo>
                <a:lnTo>
                  <a:pt x="140515" y="3430"/>
                </a:lnTo>
                <a:lnTo>
                  <a:pt x="140515" y="16158"/>
                </a:lnTo>
                <a:lnTo>
                  <a:pt x="169824" y="11125"/>
                </a:lnTo>
                <a:close/>
              </a:path>
              <a:path w="170268" h="139928">
                <a:moveTo>
                  <a:pt x="170268" y="122682"/>
                </a:moveTo>
                <a:lnTo>
                  <a:pt x="169824" y="12484"/>
                </a:lnTo>
                <a:lnTo>
                  <a:pt x="140515" y="17020"/>
                </a:lnTo>
                <a:lnTo>
                  <a:pt x="140515" y="127890"/>
                </a:lnTo>
                <a:lnTo>
                  <a:pt x="170268" y="12268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920352" y="2307203"/>
            <a:ext cx="170268" cy="139928"/>
          </a:xfrm>
          <a:custGeom>
            <a:avLst/>
            <a:gdLst/>
            <a:ahLst/>
            <a:cxnLst/>
            <a:rect l="l" t="t" r="r" b="b"/>
            <a:pathLst>
              <a:path w="170268" h="139928">
                <a:moveTo>
                  <a:pt x="170268" y="122682"/>
                </a:moveTo>
                <a:lnTo>
                  <a:pt x="169824" y="12484"/>
                </a:lnTo>
              </a:path>
              <a:path w="170268" h="139928">
                <a:moveTo>
                  <a:pt x="140515" y="127890"/>
                </a:moveTo>
                <a:lnTo>
                  <a:pt x="170268" y="122682"/>
                </a:lnTo>
              </a:path>
              <a:path w="170268" h="139928">
                <a:moveTo>
                  <a:pt x="169824" y="11125"/>
                </a:moveTo>
                <a:lnTo>
                  <a:pt x="161582" y="0"/>
                </a:lnTo>
                <a:lnTo>
                  <a:pt x="140515" y="3430"/>
                </a:lnTo>
              </a:path>
              <a:path w="170268" h="139928">
                <a:moveTo>
                  <a:pt x="140515" y="16158"/>
                </a:moveTo>
                <a:lnTo>
                  <a:pt x="169824" y="1112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014353" y="2454166"/>
            <a:ext cx="176466" cy="142875"/>
          </a:xfrm>
          <a:custGeom>
            <a:avLst/>
            <a:gdLst/>
            <a:ahLst/>
            <a:cxnLst/>
            <a:rect l="l" t="t" r="r" b="b"/>
            <a:pathLst>
              <a:path w="176466" h="142875">
                <a:moveTo>
                  <a:pt x="92408" y="26143"/>
                </a:moveTo>
                <a:lnTo>
                  <a:pt x="175983" y="11417"/>
                </a:lnTo>
                <a:lnTo>
                  <a:pt x="167436" y="0"/>
                </a:lnTo>
                <a:lnTo>
                  <a:pt x="46513" y="20141"/>
                </a:lnTo>
                <a:lnTo>
                  <a:pt x="46513" y="33490"/>
                </a:lnTo>
                <a:lnTo>
                  <a:pt x="92408" y="26143"/>
                </a:lnTo>
                <a:close/>
              </a:path>
              <a:path w="176466" h="142875">
                <a:moveTo>
                  <a:pt x="176466" y="124307"/>
                </a:moveTo>
                <a:lnTo>
                  <a:pt x="175983" y="12763"/>
                </a:lnTo>
                <a:lnTo>
                  <a:pt x="92408" y="26143"/>
                </a:lnTo>
                <a:lnTo>
                  <a:pt x="46513" y="34230"/>
                </a:lnTo>
                <a:lnTo>
                  <a:pt x="46513" y="100401"/>
                </a:lnTo>
                <a:lnTo>
                  <a:pt x="73050" y="142874"/>
                </a:lnTo>
                <a:lnTo>
                  <a:pt x="176466" y="12430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014353" y="2454166"/>
            <a:ext cx="176466" cy="142875"/>
          </a:xfrm>
          <a:custGeom>
            <a:avLst/>
            <a:gdLst/>
            <a:ahLst/>
            <a:cxnLst/>
            <a:rect l="l" t="t" r="r" b="b"/>
            <a:pathLst>
              <a:path w="176466" h="142875">
                <a:moveTo>
                  <a:pt x="176466" y="124307"/>
                </a:moveTo>
                <a:lnTo>
                  <a:pt x="175983" y="12763"/>
                </a:lnTo>
              </a:path>
              <a:path w="176466" h="142875">
                <a:moveTo>
                  <a:pt x="92408" y="26143"/>
                </a:moveTo>
                <a:lnTo>
                  <a:pt x="175983" y="11417"/>
                </a:lnTo>
                <a:lnTo>
                  <a:pt x="167436" y="0"/>
                </a:lnTo>
                <a:lnTo>
                  <a:pt x="46513" y="20141"/>
                </a:lnTo>
              </a:path>
              <a:path w="176466" h="142875">
                <a:moveTo>
                  <a:pt x="92408" y="26143"/>
                </a:moveTo>
                <a:lnTo>
                  <a:pt x="46513" y="34230"/>
                </a:lnTo>
              </a:path>
              <a:path w="176466" h="142875">
                <a:moveTo>
                  <a:pt x="46513" y="100401"/>
                </a:moveTo>
                <a:lnTo>
                  <a:pt x="73050" y="142874"/>
                </a:lnTo>
                <a:lnTo>
                  <a:pt x="176466" y="12430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108356" y="2601117"/>
            <a:ext cx="182676" cy="145821"/>
          </a:xfrm>
          <a:custGeom>
            <a:avLst/>
            <a:gdLst/>
            <a:ahLst/>
            <a:cxnLst/>
            <a:rect l="l" t="t" r="r" b="b"/>
            <a:pathLst>
              <a:path w="182676" h="145821">
                <a:moveTo>
                  <a:pt x="173304" y="0"/>
                </a:moveTo>
                <a:lnTo>
                  <a:pt x="0" y="29476"/>
                </a:lnTo>
                <a:lnTo>
                  <a:pt x="8864" y="41656"/>
                </a:lnTo>
                <a:lnTo>
                  <a:pt x="95357" y="27380"/>
                </a:lnTo>
                <a:lnTo>
                  <a:pt x="182143" y="11722"/>
                </a:lnTo>
                <a:lnTo>
                  <a:pt x="173304" y="0"/>
                </a:lnTo>
                <a:close/>
              </a:path>
              <a:path w="182676" h="145821">
                <a:moveTo>
                  <a:pt x="95357" y="27380"/>
                </a:moveTo>
                <a:lnTo>
                  <a:pt x="9613" y="42849"/>
                </a:lnTo>
                <a:lnTo>
                  <a:pt x="74345" y="145821"/>
                </a:lnTo>
                <a:lnTo>
                  <a:pt x="182676" y="125920"/>
                </a:lnTo>
                <a:lnTo>
                  <a:pt x="182143" y="13055"/>
                </a:lnTo>
                <a:lnTo>
                  <a:pt x="95357" y="2738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108356" y="2601117"/>
            <a:ext cx="182676" cy="145821"/>
          </a:xfrm>
          <a:custGeom>
            <a:avLst/>
            <a:gdLst/>
            <a:ahLst/>
            <a:cxnLst/>
            <a:rect l="l" t="t" r="r" b="b"/>
            <a:pathLst>
              <a:path w="182676" h="145821">
                <a:moveTo>
                  <a:pt x="182143" y="13055"/>
                </a:moveTo>
                <a:lnTo>
                  <a:pt x="182676" y="125920"/>
                </a:lnTo>
                <a:lnTo>
                  <a:pt x="74345" y="145821"/>
                </a:lnTo>
                <a:lnTo>
                  <a:pt x="9613" y="42849"/>
                </a:lnTo>
                <a:lnTo>
                  <a:pt x="182143" y="11722"/>
                </a:lnTo>
                <a:lnTo>
                  <a:pt x="173304" y="0"/>
                </a:lnTo>
                <a:lnTo>
                  <a:pt x="0" y="29476"/>
                </a:lnTo>
                <a:lnTo>
                  <a:pt x="8864" y="416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202366" y="2748078"/>
            <a:ext cx="188874" cy="148742"/>
          </a:xfrm>
          <a:custGeom>
            <a:avLst/>
            <a:gdLst/>
            <a:ahLst/>
            <a:cxnLst/>
            <a:rect l="l" t="t" r="r" b="b"/>
            <a:pathLst>
              <a:path w="188874" h="148742">
                <a:moveTo>
                  <a:pt x="179158" y="0"/>
                </a:moveTo>
                <a:lnTo>
                  <a:pt x="0" y="31051"/>
                </a:lnTo>
                <a:lnTo>
                  <a:pt x="9207" y="43713"/>
                </a:lnTo>
                <a:lnTo>
                  <a:pt x="98275" y="28605"/>
                </a:lnTo>
                <a:lnTo>
                  <a:pt x="188302" y="12001"/>
                </a:lnTo>
                <a:lnTo>
                  <a:pt x="179158" y="0"/>
                </a:lnTo>
                <a:close/>
              </a:path>
              <a:path w="188874" h="148742">
                <a:moveTo>
                  <a:pt x="98275" y="28605"/>
                </a:moveTo>
                <a:lnTo>
                  <a:pt x="9956" y="44894"/>
                </a:lnTo>
                <a:lnTo>
                  <a:pt x="75628" y="148742"/>
                </a:lnTo>
                <a:lnTo>
                  <a:pt x="188874" y="127546"/>
                </a:lnTo>
                <a:lnTo>
                  <a:pt x="188302" y="13335"/>
                </a:lnTo>
                <a:lnTo>
                  <a:pt x="98275" y="2860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202366" y="2748078"/>
            <a:ext cx="188874" cy="148742"/>
          </a:xfrm>
          <a:custGeom>
            <a:avLst/>
            <a:gdLst/>
            <a:ahLst/>
            <a:cxnLst/>
            <a:rect l="l" t="t" r="r" b="b"/>
            <a:pathLst>
              <a:path w="188874" h="148742">
                <a:moveTo>
                  <a:pt x="188302" y="13335"/>
                </a:moveTo>
                <a:lnTo>
                  <a:pt x="188874" y="127546"/>
                </a:lnTo>
                <a:lnTo>
                  <a:pt x="75628" y="148742"/>
                </a:lnTo>
                <a:lnTo>
                  <a:pt x="9956" y="44894"/>
                </a:lnTo>
                <a:lnTo>
                  <a:pt x="188302" y="12001"/>
                </a:lnTo>
                <a:lnTo>
                  <a:pt x="179158" y="0"/>
                </a:lnTo>
                <a:lnTo>
                  <a:pt x="0" y="31051"/>
                </a:lnTo>
                <a:lnTo>
                  <a:pt x="9207" y="437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296357" y="2895022"/>
            <a:ext cx="195097" cy="151688"/>
          </a:xfrm>
          <a:custGeom>
            <a:avLst/>
            <a:gdLst/>
            <a:ahLst/>
            <a:cxnLst/>
            <a:rect l="l" t="t" r="r" b="b"/>
            <a:pathLst>
              <a:path w="195097" h="151688">
                <a:moveTo>
                  <a:pt x="185038" y="0"/>
                </a:moveTo>
                <a:lnTo>
                  <a:pt x="0" y="32639"/>
                </a:lnTo>
                <a:lnTo>
                  <a:pt x="9575" y="45796"/>
                </a:lnTo>
                <a:lnTo>
                  <a:pt x="100274" y="30022"/>
                </a:lnTo>
                <a:lnTo>
                  <a:pt x="194475" y="12306"/>
                </a:lnTo>
                <a:lnTo>
                  <a:pt x="185038" y="0"/>
                </a:lnTo>
                <a:close/>
              </a:path>
              <a:path w="195097" h="151688">
                <a:moveTo>
                  <a:pt x="100274" y="30022"/>
                </a:moveTo>
                <a:lnTo>
                  <a:pt x="10325" y="46939"/>
                </a:lnTo>
                <a:lnTo>
                  <a:pt x="76936" y="151688"/>
                </a:lnTo>
                <a:lnTo>
                  <a:pt x="195097" y="129184"/>
                </a:lnTo>
                <a:lnTo>
                  <a:pt x="194475" y="13639"/>
                </a:lnTo>
                <a:lnTo>
                  <a:pt x="100274" y="3002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296357" y="2895022"/>
            <a:ext cx="195097" cy="151688"/>
          </a:xfrm>
          <a:custGeom>
            <a:avLst/>
            <a:gdLst/>
            <a:ahLst/>
            <a:cxnLst/>
            <a:rect l="l" t="t" r="r" b="b"/>
            <a:pathLst>
              <a:path w="195097" h="151688">
                <a:moveTo>
                  <a:pt x="194475" y="13639"/>
                </a:moveTo>
                <a:lnTo>
                  <a:pt x="195097" y="129184"/>
                </a:lnTo>
                <a:lnTo>
                  <a:pt x="76936" y="151688"/>
                </a:lnTo>
                <a:lnTo>
                  <a:pt x="10325" y="46939"/>
                </a:lnTo>
                <a:lnTo>
                  <a:pt x="194475" y="12306"/>
                </a:lnTo>
                <a:lnTo>
                  <a:pt x="185038" y="0"/>
                </a:lnTo>
                <a:lnTo>
                  <a:pt x="0" y="32639"/>
                </a:lnTo>
                <a:lnTo>
                  <a:pt x="9575" y="457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390366" y="3041986"/>
            <a:ext cx="201307" cy="154635"/>
          </a:xfrm>
          <a:custGeom>
            <a:avLst/>
            <a:gdLst/>
            <a:ahLst/>
            <a:cxnLst/>
            <a:rect l="l" t="t" r="r" b="b"/>
            <a:pathLst>
              <a:path w="201307" h="154635">
                <a:moveTo>
                  <a:pt x="190893" y="0"/>
                </a:moveTo>
                <a:lnTo>
                  <a:pt x="0" y="34213"/>
                </a:lnTo>
                <a:lnTo>
                  <a:pt x="9918" y="47840"/>
                </a:lnTo>
                <a:lnTo>
                  <a:pt x="104022" y="31103"/>
                </a:lnTo>
                <a:lnTo>
                  <a:pt x="200634" y="12598"/>
                </a:lnTo>
                <a:lnTo>
                  <a:pt x="190893" y="0"/>
                </a:lnTo>
                <a:close/>
              </a:path>
              <a:path w="201307" h="154635">
                <a:moveTo>
                  <a:pt x="104022" y="31103"/>
                </a:moveTo>
                <a:lnTo>
                  <a:pt x="10668" y="48983"/>
                </a:lnTo>
                <a:lnTo>
                  <a:pt x="78232" y="154635"/>
                </a:lnTo>
                <a:lnTo>
                  <a:pt x="201307" y="130797"/>
                </a:lnTo>
                <a:lnTo>
                  <a:pt x="200634" y="13919"/>
                </a:lnTo>
                <a:lnTo>
                  <a:pt x="104022" y="3110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390366" y="3041986"/>
            <a:ext cx="201307" cy="154635"/>
          </a:xfrm>
          <a:custGeom>
            <a:avLst/>
            <a:gdLst/>
            <a:ahLst/>
            <a:cxnLst/>
            <a:rect l="l" t="t" r="r" b="b"/>
            <a:pathLst>
              <a:path w="201307" h="154635">
                <a:moveTo>
                  <a:pt x="200634" y="13919"/>
                </a:moveTo>
                <a:lnTo>
                  <a:pt x="201307" y="130797"/>
                </a:lnTo>
                <a:lnTo>
                  <a:pt x="78232" y="154635"/>
                </a:lnTo>
                <a:lnTo>
                  <a:pt x="10668" y="48983"/>
                </a:lnTo>
                <a:lnTo>
                  <a:pt x="200634" y="12598"/>
                </a:lnTo>
                <a:lnTo>
                  <a:pt x="190893" y="0"/>
                </a:lnTo>
                <a:lnTo>
                  <a:pt x="0" y="34213"/>
                </a:lnTo>
                <a:lnTo>
                  <a:pt x="9918" y="4784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484369" y="3188947"/>
            <a:ext cx="207505" cy="157568"/>
          </a:xfrm>
          <a:custGeom>
            <a:avLst/>
            <a:gdLst/>
            <a:ahLst/>
            <a:cxnLst/>
            <a:rect l="l" t="t" r="r" b="b"/>
            <a:pathLst>
              <a:path w="207505" h="157568">
                <a:moveTo>
                  <a:pt x="196748" y="0"/>
                </a:moveTo>
                <a:lnTo>
                  <a:pt x="0" y="35788"/>
                </a:lnTo>
                <a:lnTo>
                  <a:pt x="10261" y="49910"/>
                </a:lnTo>
                <a:lnTo>
                  <a:pt x="105855" y="32540"/>
                </a:lnTo>
                <a:lnTo>
                  <a:pt x="206794" y="12877"/>
                </a:lnTo>
                <a:lnTo>
                  <a:pt x="196748" y="0"/>
                </a:lnTo>
                <a:close/>
              </a:path>
              <a:path w="207505" h="157568">
                <a:moveTo>
                  <a:pt x="105855" y="32540"/>
                </a:moveTo>
                <a:lnTo>
                  <a:pt x="11010" y="51015"/>
                </a:lnTo>
                <a:lnTo>
                  <a:pt x="79514" y="157568"/>
                </a:lnTo>
                <a:lnTo>
                  <a:pt x="207505" y="132410"/>
                </a:lnTo>
                <a:lnTo>
                  <a:pt x="206794" y="14198"/>
                </a:lnTo>
                <a:lnTo>
                  <a:pt x="105855" y="3254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484369" y="3188947"/>
            <a:ext cx="207505" cy="157568"/>
          </a:xfrm>
          <a:custGeom>
            <a:avLst/>
            <a:gdLst/>
            <a:ahLst/>
            <a:cxnLst/>
            <a:rect l="l" t="t" r="r" b="b"/>
            <a:pathLst>
              <a:path w="207505" h="157568">
                <a:moveTo>
                  <a:pt x="206794" y="14198"/>
                </a:moveTo>
                <a:lnTo>
                  <a:pt x="207505" y="132410"/>
                </a:lnTo>
                <a:lnTo>
                  <a:pt x="79514" y="157568"/>
                </a:lnTo>
                <a:lnTo>
                  <a:pt x="11010" y="51015"/>
                </a:lnTo>
                <a:lnTo>
                  <a:pt x="206794" y="12877"/>
                </a:lnTo>
                <a:lnTo>
                  <a:pt x="196748" y="0"/>
                </a:lnTo>
                <a:lnTo>
                  <a:pt x="0" y="35788"/>
                </a:lnTo>
                <a:lnTo>
                  <a:pt x="10261" y="4991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578372" y="3335903"/>
            <a:ext cx="213702" cy="160502"/>
          </a:xfrm>
          <a:custGeom>
            <a:avLst/>
            <a:gdLst/>
            <a:ahLst/>
            <a:cxnLst/>
            <a:rect l="l" t="t" r="r" b="b"/>
            <a:pathLst>
              <a:path w="213702" h="160502">
                <a:moveTo>
                  <a:pt x="108189" y="33900"/>
                </a:moveTo>
                <a:lnTo>
                  <a:pt x="212953" y="13169"/>
                </a:lnTo>
                <a:lnTo>
                  <a:pt x="202603" y="0"/>
                </a:lnTo>
                <a:lnTo>
                  <a:pt x="0" y="37376"/>
                </a:lnTo>
                <a:lnTo>
                  <a:pt x="10604" y="51981"/>
                </a:lnTo>
                <a:lnTo>
                  <a:pt x="108189" y="33900"/>
                </a:lnTo>
                <a:close/>
              </a:path>
              <a:path w="213702" h="160502">
                <a:moveTo>
                  <a:pt x="212953" y="14490"/>
                </a:moveTo>
                <a:lnTo>
                  <a:pt x="108189" y="33900"/>
                </a:lnTo>
                <a:lnTo>
                  <a:pt x="11366" y="53060"/>
                </a:lnTo>
                <a:lnTo>
                  <a:pt x="41355" y="99458"/>
                </a:lnTo>
                <a:lnTo>
                  <a:pt x="213486" y="99458"/>
                </a:lnTo>
                <a:lnTo>
                  <a:pt x="212953" y="14490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578372" y="3335903"/>
            <a:ext cx="213702" cy="160502"/>
          </a:xfrm>
          <a:custGeom>
            <a:avLst/>
            <a:gdLst/>
            <a:ahLst/>
            <a:cxnLst/>
            <a:rect l="l" t="t" r="r" b="b"/>
            <a:pathLst>
              <a:path w="213702" h="160502">
                <a:moveTo>
                  <a:pt x="108189" y="33900"/>
                </a:moveTo>
                <a:lnTo>
                  <a:pt x="212953" y="13169"/>
                </a:lnTo>
                <a:lnTo>
                  <a:pt x="202603" y="0"/>
                </a:lnTo>
                <a:lnTo>
                  <a:pt x="0" y="37376"/>
                </a:lnTo>
                <a:lnTo>
                  <a:pt x="10604" y="51981"/>
                </a:lnTo>
              </a:path>
              <a:path w="213702" h="160502">
                <a:moveTo>
                  <a:pt x="108189" y="33900"/>
                </a:moveTo>
                <a:lnTo>
                  <a:pt x="11366" y="53060"/>
                </a:lnTo>
                <a:lnTo>
                  <a:pt x="41355" y="99458"/>
                </a:lnTo>
              </a:path>
              <a:path w="213702" h="160502">
                <a:moveTo>
                  <a:pt x="213486" y="99458"/>
                </a:moveTo>
                <a:lnTo>
                  <a:pt x="212953" y="1449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195643" y="823482"/>
            <a:ext cx="2055329" cy="2770073"/>
          </a:xfrm>
          <a:custGeom>
            <a:avLst/>
            <a:gdLst/>
            <a:ahLst/>
            <a:cxnLst/>
            <a:rect l="l" t="t" r="r" b="b"/>
            <a:pathLst>
              <a:path w="2055329" h="2770073">
                <a:moveTo>
                  <a:pt x="865225" y="1153067"/>
                </a:moveTo>
                <a:lnTo>
                  <a:pt x="865225" y="1180813"/>
                </a:lnTo>
                <a:lnTo>
                  <a:pt x="1915323" y="2611880"/>
                </a:lnTo>
                <a:lnTo>
                  <a:pt x="1943372" y="2611880"/>
                </a:lnTo>
                <a:lnTo>
                  <a:pt x="865225" y="115306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195643" y="823482"/>
            <a:ext cx="2055329" cy="2770073"/>
          </a:xfrm>
          <a:custGeom>
            <a:avLst/>
            <a:gdLst/>
            <a:ahLst/>
            <a:cxnLst/>
            <a:rect l="l" t="t" r="r" b="b"/>
            <a:pathLst>
              <a:path w="2055329" h="2770073">
                <a:moveTo>
                  <a:pt x="865225" y="1180813"/>
                </a:moveTo>
                <a:lnTo>
                  <a:pt x="1915323" y="2611880"/>
                </a:lnTo>
              </a:path>
              <a:path w="2055329" h="2770073">
                <a:moveTo>
                  <a:pt x="1943372" y="2611880"/>
                </a:moveTo>
                <a:lnTo>
                  <a:pt x="865225" y="115306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309870" y="811596"/>
            <a:ext cx="2176094" cy="2731350"/>
          </a:xfrm>
          <a:custGeom>
            <a:avLst/>
            <a:gdLst/>
            <a:ahLst/>
            <a:cxnLst/>
            <a:rect l="l" t="t" r="r" b="b"/>
            <a:pathLst>
              <a:path w="2176094" h="2731350">
                <a:moveTo>
                  <a:pt x="750996" y="929549"/>
                </a:moveTo>
                <a:lnTo>
                  <a:pt x="750996" y="954207"/>
                </a:lnTo>
                <a:lnTo>
                  <a:pt x="2067331" y="2623766"/>
                </a:lnTo>
                <a:lnTo>
                  <a:pt x="2096008" y="2623766"/>
                </a:lnTo>
                <a:lnTo>
                  <a:pt x="750996" y="929549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309870" y="811596"/>
            <a:ext cx="2176094" cy="2731350"/>
          </a:xfrm>
          <a:custGeom>
            <a:avLst/>
            <a:gdLst/>
            <a:ahLst/>
            <a:cxnLst/>
            <a:rect l="l" t="t" r="r" b="b"/>
            <a:pathLst>
              <a:path w="2176094" h="2731350">
                <a:moveTo>
                  <a:pt x="750996" y="954207"/>
                </a:moveTo>
                <a:lnTo>
                  <a:pt x="2067331" y="2623766"/>
                </a:lnTo>
              </a:path>
              <a:path w="2176094" h="2731350">
                <a:moveTo>
                  <a:pt x="2096008" y="2623766"/>
                </a:moveTo>
                <a:lnTo>
                  <a:pt x="750996" y="92954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424114" y="799711"/>
            <a:ext cx="2296833" cy="2692628"/>
          </a:xfrm>
          <a:custGeom>
            <a:avLst/>
            <a:gdLst/>
            <a:ahLst/>
            <a:cxnLst/>
            <a:rect l="l" t="t" r="r" b="b"/>
            <a:pathLst>
              <a:path w="2296833" h="2692628">
                <a:moveTo>
                  <a:pt x="636753" y="733534"/>
                </a:moveTo>
                <a:lnTo>
                  <a:pt x="636753" y="755545"/>
                </a:lnTo>
                <a:lnTo>
                  <a:pt x="2224780" y="2635651"/>
                </a:lnTo>
                <a:lnTo>
                  <a:pt x="2254088" y="2635651"/>
                </a:lnTo>
                <a:lnTo>
                  <a:pt x="636753" y="73353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424114" y="799711"/>
            <a:ext cx="2296833" cy="2692628"/>
          </a:xfrm>
          <a:custGeom>
            <a:avLst/>
            <a:gdLst/>
            <a:ahLst/>
            <a:cxnLst/>
            <a:rect l="l" t="t" r="r" b="b"/>
            <a:pathLst>
              <a:path w="2296833" h="2692628">
                <a:moveTo>
                  <a:pt x="636753" y="755545"/>
                </a:moveTo>
                <a:lnTo>
                  <a:pt x="2224780" y="2635651"/>
                </a:lnTo>
              </a:path>
              <a:path w="2296833" h="2692628">
                <a:moveTo>
                  <a:pt x="2254088" y="2635651"/>
                </a:moveTo>
                <a:lnTo>
                  <a:pt x="636753" y="7335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968022" y="847212"/>
            <a:ext cx="1812569" cy="2848279"/>
          </a:xfrm>
          <a:custGeom>
            <a:avLst/>
            <a:gdLst/>
            <a:ahLst/>
            <a:cxnLst/>
            <a:rect l="l" t="t" r="r" b="b"/>
            <a:pathLst>
              <a:path w="1812569" h="2848279">
                <a:moveTo>
                  <a:pt x="1092846" y="1705082"/>
                </a:moveTo>
                <a:lnTo>
                  <a:pt x="1092846" y="1740928"/>
                </a:lnTo>
                <a:lnTo>
                  <a:pt x="1625192" y="2588150"/>
                </a:lnTo>
                <a:lnTo>
                  <a:pt x="1652080" y="2588150"/>
                </a:lnTo>
                <a:lnTo>
                  <a:pt x="1092846" y="170508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968022" y="847212"/>
            <a:ext cx="1812569" cy="2848279"/>
          </a:xfrm>
          <a:custGeom>
            <a:avLst/>
            <a:gdLst/>
            <a:ahLst/>
            <a:cxnLst/>
            <a:rect l="l" t="t" r="r" b="b"/>
            <a:pathLst>
              <a:path w="1812569" h="2848279">
                <a:moveTo>
                  <a:pt x="1092846" y="1740928"/>
                </a:moveTo>
                <a:lnTo>
                  <a:pt x="1625192" y="2588150"/>
                </a:lnTo>
              </a:path>
              <a:path w="1812569" h="2848279">
                <a:moveTo>
                  <a:pt x="1652080" y="2588150"/>
                </a:moveTo>
                <a:lnTo>
                  <a:pt x="1092846" y="170508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082259" y="835321"/>
            <a:ext cx="1933320" cy="2809557"/>
          </a:xfrm>
          <a:custGeom>
            <a:avLst/>
            <a:gdLst/>
            <a:ahLst/>
            <a:cxnLst/>
            <a:rect l="l" t="t" r="r" b="b"/>
            <a:pathLst>
              <a:path w="1933320" h="2809557">
                <a:moveTo>
                  <a:pt x="978608" y="1409346"/>
                </a:moveTo>
                <a:lnTo>
                  <a:pt x="978608" y="1440780"/>
                </a:lnTo>
                <a:lnTo>
                  <a:pt x="1766920" y="2600041"/>
                </a:lnTo>
                <a:lnTo>
                  <a:pt x="1794372" y="2600041"/>
                </a:lnTo>
                <a:lnTo>
                  <a:pt x="978608" y="140934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082259" y="835321"/>
            <a:ext cx="1933320" cy="2809557"/>
          </a:xfrm>
          <a:custGeom>
            <a:avLst/>
            <a:gdLst/>
            <a:ahLst/>
            <a:cxnLst/>
            <a:rect l="l" t="t" r="r" b="b"/>
            <a:pathLst>
              <a:path w="1933320" h="2809557">
                <a:moveTo>
                  <a:pt x="978608" y="1440780"/>
                </a:moveTo>
                <a:lnTo>
                  <a:pt x="1766920" y="2600041"/>
                </a:lnTo>
              </a:path>
              <a:path w="1933320" h="2809557">
                <a:moveTo>
                  <a:pt x="1794372" y="2600041"/>
                </a:moveTo>
                <a:lnTo>
                  <a:pt x="978608" y="140934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538350" y="787814"/>
            <a:ext cx="2417584" cy="2653906"/>
          </a:xfrm>
          <a:custGeom>
            <a:avLst/>
            <a:gdLst/>
            <a:ahLst/>
            <a:cxnLst/>
            <a:rect l="l" t="t" r="r" b="b"/>
            <a:pathLst>
              <a:path w="2417584" h="2653906">
                <a:moveTo>
                  <a:pt x="2417584" y="2647213"/>
                </a:moveTo>
                <a:lnTo>
                  <a:pt x="522517" y="560891"/>
                </a:lnTo>
                <a:lnTo>
                  <a:pt x="522517" y="580651"/>
                </a:lnTo>
                <a:lnTo>
                  <a:pt x="2387907" y="2647548"/>
                </a:lnTo>
                <a:lnTo>
                  <a:pt x="2416385" y="2647548"/>
                </a:lnTo>
                <a:lnTo>
                  <a:pt x="2417584" y="2647213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538350" y="787814"/>
            <a:ext cx="2417584" cy="2653906"/>
          </a:xfrm>
          <a:custGeom>
            <a:avLst/>
            <a:gdLst/>
            <a:ahLst/>
            <a:cxnLst/>
            <a:rect l="l" t="t" r="r" b="b"/>
            <a:pathLst>
              <a:path w="2417584" h="2653906">
                <a:moveTo>
                  <a:pt x="2417584" y="2647213"/>
                </a:moveTo>
                <a:lnTo>
                  <a:pt x="522517" y="560891"/>
                </a:lnTo>
              </a:path>
              <a:path w="2417584" h="2653906">
                <a:moveTo>
                  <a:pt x="522517" y="580651"/>
                </a:moveTo>
                <a:lnTo>
                  <a:pt x="2387907" y="2647548"/>
                </a:lnTo>
              </a:path>
              <a:path w="2417584" h="2653906">
                <a:moveTo>
                  <a:pt x="2416385" y="2647548"/>
                </a:moveTo>
                <a:lnTo>
                  <a:pt x="2417584" y="264721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652583" y="775934"/>
            <a:ext cx="2593060" cy="2672041"/>
          </a:xfrm>
          <a:custGeom>
            <a:avLst/>
            <a:gdLst/>
            <a:ahLst/>
            <a:cxnLst/>
            <a:rect l="l" t="t" r="r" b="b"/>
            <a:pathLst>
              <a:path w="2593060" h="2672041">
                <a:moveTo>
                  <a:pt x="2424282" y="2490988"/>
                </a:moveTo>
                <a:lnTo>
                  <a:pt x="408284" y="408313"/>
                </a:lnTo>
                <a:lnTo>
                  <a:pt x="408284" y="426048"/>
                </a:lnTo>
                <a:lnTo>
                  <a:pt x="2424282" y="2521483"/>
                </a:lnTo>
                <a:lnTo>
                  <a:pt x="2424282" y="249098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652583" y="775934"/>
            <a:ext cx="2593060" cy="2672041"/>
          </a:xfrm>
          <a:custGeom>
            <a:avLst/>
            <a:gdLst/>
            <a:ahLst/>
            <a:cxnLst/>
            <a:rect l="l" t="t" r="r" b="b"/>
            <a:pathLst>
              <a:path w="2593060" h="2672041">
                <a:moveTo>
                  <a:pt x="2424282" y="2490988"/>
                </a:moveTo>
                <a:lnTo>
                  <a:pt x="408284" y="408313"/>
                </a:lnTo>
              </a:path>
              <a:path w="2593060" h="2672041">
                <a:moveTo>
                  <a:pt x="408284" y="426048"/>
                </a:moveTo>
                <a:lnTo>
                  <a:pt x="2424282" y="252148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766818" y="764045"/>
            <a:ext cx="2659100" cy="2576461"/>
          </a:xfrm>
          <a:custGeom>
            <a:avLst/>
            <a:gdLst/>
            <a:ahLst/>
            <a:cxnLst/>
            <a:rect l="l" t="t" r="r" b="b"/>
            <a:pathLst>
              <a:path w="2659100" h="2576461">
                <a:moveTo>
                  <a:pt x="2310047" y="2230768"/>
                </a:moveTo>
                <a:lnTo>
                  <a:pt x="294049" y="272903"/>
                </a:lnTo>
                <a:lnTo>
                  <a:pt x="294049" y="288988"/>
                </a:lnTo>
                <a:lnTo>
                  <a:pt x="2310047" y="2258796"/>
                </a:lnTo>
                <a:lnTo>
                  <a:pt x="2310047" y="223076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766818" y="764045"/>
            <a:ext cx="2659100" cy="2576461"/>
          </a:xfrm>
          <a:custGeom>
            <a:avLst/>
            <a:gdLst/>
            <a:ahLst/>
            <a:cxnLst/>
            <a:rect l="l" t="t" r="r" b="b"/>
            <a:pathLst>
              <a:path w="2659100" h="2576461">
                <a:moveTo>
                  <a:pt x="2310047" y="2230768"/>
                </a:moveTo>
                <a:lnTo>
                  <a:pt x="294049" y="272903"/>
                </a:lnTo>
              </a:path>
              <a:path w="2659100" h="2576461">
                <a:moveTo>
                  <a:pt x="294049" y="288988"/>
                </a:moveTo>
                <a:lnTo>
                  <a:pt x="2310047" y="225879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881060" y="752160"/>
            <a:ext cx="2779839" cy="2537752"/>
          </a:xfrm>
          <a:custGeom>
            <a:avLst/>
            <a:gdLst/>
            <a:ahLst/>
            <a:cxnLst/>
            <a:rect l="l" t="t" r="r" b="b"/>
            <a:pathLst>
              <a:path w="2779839" h="2537752">
                <a:moveTo>
                  <a:pt x="2195805" y="1996766"/>
                </a:moveTo>
                <a:lnTo>
                  <a:pt x="179807" y="152554"/>
                </a:lnTo>
                <a:lnTo>
                  <a:pt x="179807" y="167141"/>
                </a:lnTo>
                <a:lnTo>
                  <a:pt x="2195805" y="2022324"/>
                </a:lnTo>
                <a:lnTo>
                  <a:pt x="2195805" y="199676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881060" y="752160"/>
            <a:ext cx="2779839" cy="2537752"/>
          </a:xfrm>
          <a:custGeom>
            <a:avLst/>
            <a:gdLst/>
            <a:ahLst/>
            <a:cxnLst/>
            <a:rect l="l" t="t" r="r" b="b"/>
            <a:pathLst>
              <a:path w="2779839" h="2537752">
                <a:moveTo>
                  <a:pt x="2195805" y="1996766"/>
                </a:moveTo>
                <a:lnTo>
                  <a:pt x="179807" y="152554"/>
                </a:lnTo>
              </a:path>
              <a:path w="2779839" h="2537752">
                <a:moveTo>
                  <a:pt x="179807" y="167141"/>
                </a:moveTo>
                <a:lnTo>
                  <a:pt x="2195805" y="20223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995290" y="740263"/>
            <a:ext cx="2900591" cy="2499017"/>
          </a:xfrm>
          <a:custGeom>
            <a:avLst/>
            <a:gdLst/>
            <a:ahLst/>
            <a:cxnLst/>
            <a:rect l="l" t="t" r="r" b="b"/>
            <a:pathLst>
              <a:path w="2900591" h="2499017">
                <a:moveTo>
                  <a:pt x="2081575" y="1785408"/>
                </a:moveTo>
                <a:lnTo>
                  <a:pt x="65577" y="45344"/>
                </a:lnTo>
                <a:lnTo>
                  <a:pt x="65577" y="58606"/>
                </a:lnTo>
                <a:lnTo>
                  <a:pt x="2081575" y="1808762"/>
                </a:lnTo>
                <a:lnTo>
                  <a:pt x="2081575" y="1785408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995290" y="740263"/>
            <a:ext cx="2900591" cy="2499017"/>
          </a:xfrm>
          <a:custGeom>
            <a:avLst/>
            <a:gdLst/>
            <a:ahLst/>
            <a:cxnLst/>
            <a:rect l="l" t="t" r="r" b="b"/>
            <a:pathLst>
              <a:path w="2900591" h="2499017">
                <a:moveTo>
                  <a:pt x="2081575" y="1785408"/>
                </a:moveTo>
                <a:lnTo>
                  <a:pt x="65577" y="45344"/>
                </a:lnTo>
              </a:path>
              <a:path w="2900591" h="2499017">
                <a:moveTo>
                  <a:pt x="65577" y="58606"/>
                </a:moveTo>
                <a:lnTo>
                  <a:pt x="2081575" y="180876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109532" y="728377"/>
            <a:ext cx="3021342" cy="2460307"/>
          </a:xfrm>
          <a:custGeom>
            <a:avLst/>
            <a:gdLst/>
            <a:ahLst/>
            <a:cxnLst/>
            <a:rect l="l" t="t" r="r" b="b"/>
            <a:pathLst>
              <a:path w="3021342" h="2460307">
                <a:moveTo>
                  <a:pt x="1967332" y="1593931"/>
                </a:moveTo>
                <a:lnTo>
                  <a:pt x="13042" y="0"/>
                </a:lnTo>
                <a:lnTo>
                  <a:pt x="0" y="1676"/>
                </a:lnTo>
                <a:lnTo>
                  <a:pt x="1967332" y="1615388"/>
                </a:lnTo>
                <a:lnTo>
                  <a:pt x="1967332" y="159393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109532" y="728377"/>
            <a:ext cx="3021342" cy="2460307"/>
          </a:xfrm>
          <a:custGeom>
            <a:avLst/>
            <a:gdLst/>
            <a:ahLst/>
            <a:cxnLst/>
            <a:rect l="l" t="t" r="r" b="b"/>
            <a:pathLst>
              <a:path w="3021342" h="2460307">
                <a:moveTo>
                  <a:pt x="1967332" y="1593931"/>
                </a:moveTo>
                <a:lnTo>
                  <a:pt x="13042" y="0"/>
                </a:lnTo>
                <a:lnTo>
                  <a:pt x="0" y="1676"/>
                </a:lnTo>
                <a:lnTo>
                  <a:pt x="1967332" y="161538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223764" y="716489"/>
            <a:ext cx="3142094" cy="2421572"/>
          </a:xfrm>
          <a:custGeom>
            <a:avLst/>
            <a:gdLst/>
            <a:ahLst/>
            <a:cxnLst/>
            <a:rect l="l" t="t" r="r" b="b"/>
            <a:pathLst>
              <a:path w="3142094" h="2421572">
                <a:moveTo>
                  <a:pt x="1853101" y="1420085"/>
                </a:moveTo>
                <a:lnTo>
                  <a:pt x="13042" y="0"/>
                </a:lnTo>
                <a:lnTo>
                  <a:pt x="0" y="1676"/>
                </a:lnTo>
                <a:lnTo>
                  <a:pt x="1853101" y="1439800"/>
                </a:lnTo>
                <a:lnTo>
                  <a:pt x="1853101" y="142008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223764" y="716489"/>
            <a:ext cx="3142094" cy="2421572"/>
          </a:xfrm>
          <a:custGeom>
            <a:avLst/>
            <a:gdLst/>
            <a:ahLst/>
            <a:cxnLst/>
            <a:rect l="l" t="t" r="r" b="b"/>
            <a:pathLst>
              <a:path w="3142094" h="2421572">
                <a:moveTo>
                  <a:pt x="1853101" y="1420085"/>
                </a:moveTo>
                <a:lnTo>
                  <a:pt x="13042" y="0"/>
                </a:lnTo>
                <a:lnTo>
                  <a:pt x="0" y="1676"/>
                </a:lnTo>
                <a:lnTo>
                  <a:pt x="1853101" y="143980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195643" y="825171"/>
            <a:ext cx="2031403" cy="2895384"/>
          </a:xfrm>
          <a:custGeom>
            <a:avLst/>
            <a:gdLst/>
            <a:ahLst/>
            <a:cxnLst/>
            <a:rect l="l" t="t" r="r" b="b"/>
            <a:pathLst>
              <a:path w="2031403" h="2895384">
                <a:moveTo>
                  <a:pt x="865225" y="1179124"/>
                </a:moveTo>
                <a:lnTo>
                  <a:pt x="865225" y="1289257"/>
                </a:lnTo>
                <a:lnTo>
                  <a:pt x="1823588" y="2610191"/>
                </a:lnTo>
                <a:lnTo>
                  <a:pt x="1915323" y="2610191"/>
                </a:lnTo>
                <a:lnTo>
                  <a:pt x="865225" y="117912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195643" y="825171"/>
            <a:ext cx="2031403" cy="2895384"/>
          </a:xfrm>
          <a:custGeom>
            <a:avLst/>
            <a:gdLst/>
            <a:ahLst/>
            <a:cxnLst/>
            <a:rect l="l" t="t" r="r" b="b"/>
            <a:pathLst>
              <a:path w="2031403" h="2895384">
                <a:moveTo>
                  <a:pt x="865225" y="1289257"/>
                </a:moveTo>
                <a:lnTo>
                  <a:pt x="1823588" y="2610191"/>
                </a:lnTo>
              </a:path>
              <a:path w="2031403" h="2895384">
                <a:moveTo>
                  <a:pt x="1915323" y="2610191"/>
                </a:moveTo>
                <a:lnTo>
                  <a:pt x="865225" y="117912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999092" y="2130870"/>
            <a:ext cx="164045" cy="136067"/>
          </a:xfrm>
          <a:custGeom>
            <a:avLst/>
            <a:gdLst/>
            <a:ahLst/>
            <a:cxnLst/>
            <a:rect l="l" t="t" r="r" b="b"/>
            <a:pathLst>
              <a:path w="164045" h="136067">
                <a:moveTo>
                  <a:pt x="87471" y="23553"/>
                </a:moveTo>
                <a:lnTo>
                  <a:pt x="163652" y="10845"/>
                </a:lnTo>
                <a:lnTo>
                  <a:pt x="155701" y="0"/>
                </a:lnTo>
                <a:lnTo>
                  <a:pt x="61776" y="14923"/>
                </a:lnTo>
                <a:lnTo>
                  <a:pt x="61776" y="27384"/>
                </a:lnTo>
                <a:lnTo>
                  <a:pt x="87471" y="23553"/>
                </a:lnTo>
                <a:close/>
              </a:path>
              <a:path w="164045" h="136067">
                <a:moveTo>
                  <a:pt x="164045" y="121056"/>
                </a:moveTo>
                <a:lnTo>
                  <a:pt x="163652" y="12191"/>
                </a:lnTo>
                <a:lnTo>
                  <a:pt x="87471" y="23553"/>
                </a:lnTo>
                <a:lnTo>
                  <a:pt x="61776" y="27838"/>
                </a:lnTo>
                <a:lnTo>
                  <a:pt x="61776" y="112935"/>
                </a:lnTo>
                <a:lnTo>
                  <a:pt x="77927" y="136067"/>
                </a:lnTo>
                <a:lnTo>
                  <a:pt x="164045" y="121056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999092" y="2130870"/>
            <a:ext cx="164045" cy="136067"/>
          </a:xfrm>
          <a:custGeom>
            <a:avLst/>
            <a:gdLst/>
            <a:ahLst/>
            <a:cxnLst/>
            <a:rect l="l" t="t" r="r" b="b"/>
            <a:pathLst>
              <a:path w="164045" h="136067">
                <a:moveTo>
                  <a:pt x="164045" y="121056"/>
                </a:moveTo>
                <a:lnTo>
                  <a:pt x="163652" y="12191"/>
                </a:lnTo>
              </a:path>
              <a:path w="164045" h="136067">
                <a:moveTo>
                  <a:pt x="87471" y="23553"/>
                </a:moveTo>
                <a:lnTo>
                  <a:pt x="163652" y="10845"/>
                </a:lnTo>
                <a:lnTo>
                  <a:pt x="155701" y="0"/>
                </a:lnTo>
                <a:lnTo>
                  <a:pt x="61776" y="14923"/>
                </a:lnTo>
              </a:path>
              <a:path w="164045" h="136067">
                <a:moveTo>
                  <a:pt x="87471" y="23553"/>
                </a:moveTo>
                <a:lnTo>
                  <a:pt x="61776" y="27838"/>
                </a:lnTo>
              </a:path>
              <a:path w="164045" h="136067">
                <a:moveTo>
                  <a:pt x="61776" y="112935"/>
                </a:moveTo>
                <a:lnTo>
                  <a:pt x="77927" y="136067"/>
                </a:lnTo>
                <a:lnTo>
                  <a:pt x="164045" y="12105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099521" y="2275882"/>
            <a:ext cx="170268" cy="138899"/>
          </a:xfrm>
          <a:custGeom>
            <a:avLst/>
            <a:gdLst/>
            <a:ahLst/>
            <a:cxnLst/>
            <a:rect l="l" t="t" r="r" b="b"/>
            <a:pathLst>
              <a:path w="170268" h="138899">
                <a:moveTo>
                  <a:pt x="161569" y="0"/>
                </a:moveTo>
                <a:lnTo>
                  <a:pt x="0" y="26314"/>
                </a:lnTo>
                <a:lnTo>
                  <a:pt x="8166" y="37503"/>
                </a:lnTo>
                <a:lnTo>
                  <a:pt x="90170" y="24811"/>
                </a:lnTo>
                <a:lnTo>
                  <a:pt x="169824" y="11137"/>
                </a:lnTo>
                <a:lnTo>
                  <a:pt x="161569" y="0"/>
                </a:lnTo>
                <a:close/>
              </a:path>
              <a:path w="170268" h="138899">
                <a:moveTo>
                  <a:pt x="90170" y="24811"/>
                </a:moveTo>
                <a:lnTo>
                  <a:pt x="8915" y="38760"/>
                </a:lnTo>
                <a:lnTo>
                  <a:pt x="78714" y="138899"/>
                </a:lnTo>
                <a:lnTo>
                  <a:pt x="170268" y="122682"/>
                </a:lnTo>
                <a:lnTo>
                  <a:pt x="169824" y="12484"/>
                </a:lnTo>
                <a:lnTo>
                  <a:pt x="90170" y="2481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099521" y="2275882"/>
            <a:ext cx="170268" cy="138899"/>
          </a:xfrm>
          <a:custGeom>
            <a:avLst/>
            <a:gdLst/>
            <a:ahLst/>
            <a:cxnLst/>
            <a:rect l="l" t="t" r="r" b="b"/>
            <a:pathLst>
              <a:path w="170268" h="138899">
                <a:moveTo>
                  <a:pt x="169824" y="12484"/>
                </a:moveTo>
                <a:lnTo>
                  <a:pt x="170268" y="122682"/>
                </a:lnTo>
                <a:lnTo>
                  <a:pt x="78714" y="138899"/>
                </a:lnTo>
                <a:lnTo>
                  <a:pt x="8915" y="38760"/>
                </a:lnTo>
                <a:lnTo>
                  <a:pt x="169824" y="11137"/>
                </a:lnTo>
                <a:lnTo>
                  <a:pt x="161569" y="0"/>
                </a:lnTo>
                <a:lnTo>
                  <a:pt x="0" y="26314"/>
                </a:lnTo>
                <a:lnTo>
                  <a:pt x="8166" y="3750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199968" y="2420907"/>
            <a:ext cx="176466" cy="141732"/>
          </a:xfrm>
          <a:custGeom>
            <a:avLst/>
            <a:gdLst/>
            <a:ahLst/>
            <a:cxnLst/>
            <a:rect l="l" t="t" r="r" b="b"/>
            <a:pathLst>
              <a:path w="176466" h="141731">
                <a:moveTo>
                  <a:pt x="167436" y="0"/>
                </a:moveTo>
                <a:lnTo>
                  <a:pt x="0" y="27889"/>
                </a:lnTo>
                <a:lnTo>
                  <a:pt x="8509" y="39560"/>
                </a:lnTo>
                <a:lnTo>
                  <a:pt x="92793" y="26074"/>
                </a:lnTo>
                <a:lnTo>
                  <a:pt x="175983" y="11417"/>
                </a:lnTo>
                <a:lnTo>
                  <a:pt x="167436" y="0"/>
                </a:lnTo>
                <a:close/>
              </a:path>
              <a:path w="176466" h="141731">
                <a:moveTo>
                  <a:pt x="92793" y="26074"/>
                </a:moveTo>
                <a:lnTo>
                  <a:pt x="9258" y="40792"/>
                </a:lnTo>
                <a:lnTo>
                  <a:pt x="79489" y="141731"/>
                </a:lnTo>
                <a:lnTo>
                  <a:pt x="176466" y="124282"/>
                </a:lnTo>
                <a:lnTo>
                  <a:pt x="175983" y="12763"/>
                </a:lnTo>
                <a:lnTo>
                  <a:pt x="92793" y="2607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199968" y="2420907"/>
            <a:ext cx="176466" cy="141732"/>
          </a:xfrm>
          <a:custGeom>
            <a:avLst/>
            <a:gdLst/>
            <a:ahLst/>
            <a:cxnLst/>
            <a:rect l="l" t="t" r="r" b="b"/>
            <a:pathLst>
              <a:path w="176466" h="141731">
                <a:moveTo>
                  <a:pt x="175983" y="12763"/>
                </a:moveTo>
                <a:lnTo>
                  <a:pt x="176466" y="124282"/>
                </a:lnTo>
                <a:lnTo>
                  <a:pt x="79489" y="141731"/>
                </a:lnTo>
                <a:lnTo>
                  <a:pt x="9258" y="40792"/>
                </a:lnTo>
                <a:lnTo>
                  <a:pt x="175983" y="11417"/>
                </a:lnTo>
                <a:lnTo>
                  <a:pt x="167436" y="0"/>
                </a:lnTo>
                <a:lnTo>
                  <a:pt x="0" y="27889"/>
                </a:lnTo>
                <a:lnTo>
                  <a:pt x="8509" y="3956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300412" y="2565908"/>
            <a:ext cx="182676" cy="144589"/>
          </a:xfrm>
          <a:custGeom>
            <a:avLst/>
            <a:gdLst/>
            <a:ahLst/>
            <a:cxnLst/>
            <a:rect l="l" t="t" r="r" b="b"/>
            <a:pathLst>
              <a:path w="182676" h="144589">
                <a:moveTo>
                  <a:pt x="173291" y="0"/>
                </a:moveTo>
                <a:lnTo>
                  <a:pt x="0" y="29476"/>
                </a:lnTo>
                <a:lnTo>
                  <a:pt x="8864" y="41643"/>
                </a:lnTo>
                <a:lnTo>
                  <a:pt x="95767" y="27312"/>
                </a:lnTo>
                <a:lnTo>
                  <a:pt x="182143" y="11734"/>
                </a:lnTo>
                <a:lnTo>
                  <a:pt x="173291" y="0"/>
                </a:lnTo>
                <a:close/>
              </a:path>
              <a:path w="182676" h="144589">
                <a:moveTo>
                  <a:pt x="95767" y="27312"/>
                </a:moveTo>
                <a:lnTo>
                  <a:pt x="9613" y="42849"/>
                </a:lnTo>
                <a:lnTo>
                  <a:pt x="80264" y="144589"/>
                </a:lnTo>
                <a:lnTo>
                  <a:pt x="182676" y="125933"/>
                </a:lnTo>
                <a:lnTo>
                  <a:pt x="182143" y="13068"/>
                </a:lnTo>
                <a:lnTo>
                  <a:pt x="95767" y="27312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300412" y="2565908"/>
            <a:ext cx="182676" cy="144589"/>
          </a:xfrm>
          <a:custGeom>
            <a:avLst/>
            <a:gdLst/>
            <a:ahLst/>
            <a:cxnLst/>
            <a:rect l="l" t="t" r="r" b="b"/>
            <a:pathLst>
              <a:path w="182676" h="144589">
                <a:moveTo>
                  <a:pt x="182143" y="13068"/>
                </a:moveTo>
                <a:lnTo>
                  <a:pt x="182676" y="125933"/>
                </a:lnTo>
                <a:lnTo>
                  <a:pt x="80264" y="144589"/>
                </a:lnTo>
                <a:lnTo>
                  <a:pt x="9613" y="42849"/>
                </a:lnTo>
                <a:lnTo>
                  <a:pt x="182143" y="11734"/>
                </a:lnTo>
                <a:lnTo>
                  <a:pt x="173291" y="0"/>
                </a:lnTo>
                <a:lnTo>
                  <a:pt x="0" y="29476"/>
                </a:lnTo>
                <a:lnTo>
                  <a:pt x="8864" y="4164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400857" y="2710912"/>
            <a:ext cx="188887" cy="147434"/>
          </a:xfrm>
          <a:custGeom>
            <a:avLst/>
            <a:gdLst/>
            <a:ahLst/>
            <a:cxnLst/>
            <a:rect l="l" t="t" r="r" b="b"/>
            <a:pathLst>
              <a:path w="188887" h="147434">
                <a:moveTo>
                  <a:pt x="179158" y="0"/>
                </a:moveTo>
                <a:lnTo>
                  <a:pt x="0" y="31076"/>
                </a:lnTo>
                <a:lnTo>
                  <a:pt x="9207" y="43726"/>
                </a:lnTo>
                <a:lnTo>
                  <a:pt x="98353" y="28611"/>
                </a:lnTo>
                <a:lnTo>
                  <a:pt x="188302" y="12026"/>
                </a:lnTo>
                <a:lnTo>
                  <a:pt x="179158" y="0"/>
                </a:lnTo>
                <a:close/>
              </a:path>
              <a:path w="188887" h="147434">
                <a:moveTo>
                  <a:pt x="98353" y="28611"/>
                </a:moveTo>
                <a:lnTo>
                  <a:pt x="9969" y="44907"/>
                </a:lnTo>
                <a:lnTo>
                  <a:pt x="81038" y="147434"/>
                </a:lnTo>
                <a:lnTo>
                  <a:pt x="188887" y="127558"/>
                </a:lnTo>
                <a:lnTo>
                  <a:pt x="188302" y="13360"/>
                </a:lnTo>
                <a:lnTo>
                  <a:pt x="98353" y="28611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400857" y="2710912"/>
            <a:ext cx="188887" cy="147434"/>
          </a:xfrm>
          <a:custGeom>
            <a:avLst/>
            <a:gdLst/>
            <a:ahLst/>
            <a:cxnLst/>
            <a:rect l="l" t="t" r="r" b="b"/>
            <a:pathLst>
              <a:path w="188887" h="147434">
                <a:moveTo>
                  <a:pt x="188302" y="13360"/>
                </a:moveTo>
                <a:lnTo>
                  <a:pt x="188887" y="127558"/>
                </a:lnTo>
                <a:lnTo>
                  <a:pt x="81038" y="147434"/>
                </a:lnTo>
                <a:lnTo>
                  <a:pt x="9969" y="44907"/>
                </a:lnTo>
                <a:lnTo>
                  <a:pt x="188302" y="12026"/>
                </a:lnTo>
                <a:lnTo>
                  <a:pt x="179158" y="0"/>
                </a:lnTo>
                <a:lnTo>
                  <a:pt x="0" y="31076"/>
                </a:lnTo>
                <a:lnTo>
                  <a:pt x="9207" y="4372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501294" y="2855937"/>
            <a:ext cx="195097" cy="150266"/>
          </a:xfrm>
          <a:custGeom>
            <a:avLst/>
            <a:gdLst/>
            <a:ahLst/>
            <a:cxnLst/>
            <a:rect l="l" t="t" r="r" b="b"/>
            <a:pathLst>
              <a:path w="195097" h="150266">
                <a:moveTo>
                  <a:pt x="185013" y="0"/>
                </a:moveTo>
                <a:lnTo>
                  <a:pt x="0" y="32639"/>
                </a:lnTo>
                <a:lnTo>
                  <a:pt x="9563" y="45770"/>
                </a:lnTo>
                <a:lnTo>
                  <a:pt x="101257" y="29837"/>
                </a:lnTo>
                <a:lnTo>
                  <a:pt x="194475" y="12306"/>
                </a:lnTo>
                <a:lnTo>
                  <a:pt x="185013" y="0"/>
                </a:lnTo>
                <a:close/>
              </a:path>
              <a:path w="195097" h="150266">
                <a:moveTo>
                  <a:pt x="101257" y="29837"/>
                </a:moveTo>
                <a:lnTo>
                  <a:pt x="10325" y="46939"/>
                </a:lnTo>
                <a:lnTo>
                  <a:pt x="81813" y="150266"/>
                </a:lnTo>
                <a:lnTo>
                  <a:pt x="195097" y="129171"/>
                </a:lnTo>
                <a:lnTo>
                  <a:pt x="194475" y="13639"/>
                </a:lnTo>
                <a:lnTo>
                  <a:pt x="101257" y="2983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501294" y="2855937"/>
            <a:ext cx="195097" cy="150266"/>
          </a:xfrm>
          <a:custGeom>
            <a:avLst/>
            <a:gdLst/>
            <a:ahLst/>
            <a:cxnLst/>
            <a:rect l="l" t="t" r="r" b="b"/>
            <a:pathLst>
              <a:path w="195097" h="150266">
                <a:moveTo>
                  <a:pt x="194475" y="13639"/>
                </a:moveTo>
                <a:lnTo>
                  <a:pt x="195097" y="129171"/>
                </a:lnTo>
                <a:lnTo>
                  <a:pt x="81813" y="150266"/>
                </a:lnTo>
                <a:lnTo>
                  <a:pt x="10325" y="46939"/>
                </a:lnTo>
                <a:lnTo>
                  <a:pt x="194475" y="12306"/>
                </a:lnTo>
                <a:lnTo>
                  <a:pt x="185013" y="0"/>
                </a:lnTo>
                <a:lnTo>
                  <a:pt x="0" y="32639"/>
                </a:lnTo>
                <a:lnTo>
                  <a:pt x="9563" y="4577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601736" y="3000939"/>
            <a:ext cx="201307" cy="153111"/>
          </a:xfrm>
          <a:custGeom>
            <a:avLst/>
            <a:gdLst/>
            <a:ahLst/>
            <a:cxnLst/>
            <a:rect l="l" t="t" r="r" b="b"/>
            <a:pathLst>
              <a:path w="201307" h="153111">
                <a:moveTo>
                  <a:pt x="190881" y="0"/>
                </a:moveTo>
                <a:lnTo>
                  <a:pt x="0" y="34239"/>
                </a:lnTo>
                <a:lnTo>
                  <a:pt x="9918" y="47853"/>
                </a:lnTo>
                <a:lnTo>
                  <a:pt x="103657" y="31187"/>
                </a:lnTo>
                <a:lnTo>
                  <a:pt x="200634" y="12611"/>
                </a:lnTo>
                <a:lnTo>
                  <a:pt x="190881" y="0"/>
                </a:lnTo>
                <a:close/>
              </a:path>
              <a:path w="201307" h="153111">
                <a:moveTo>
                  <a:pt x="103657" y="31187"/>
                </a:moveTo>
                <a:lnTo>
                  <a:pt x="10680" y="48996"/>
                </a:lnTo>
                <a:lnTo>
                  <a:pt x="82588" y="153111"/>
                </a:lnTo>
                <a:lnTo>
                  <a:pt x="201307" y="130810"/>
                </a:lnTo>
                <a:lnTo>
                  <a:pt x="200634" y="13944"/>
                </a:lnTo>
                <a:lnTo>
                  <a:pt x="103657" y="31187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601736" y="3000939"/>
            <a:ext cx="201307" cy="153111"/>
          </a:xfrm>
          <a:custGeom>
            <a:avLst/>
            <a:gdLst/>
            <a:ahLst/>
            <a:cxnLst/>
            <a:rect l="l" t="t" r="r" b="b"/>
            <a:pathLst>
              <a:path w="201307" h="153111">
                <a:moveTo>
                  <a:pt x="200634" y="13944"/>
                </a:moveTo>
                <a:lnTo>
                  <a:pt x="201307" y="130810"/>
                </a:lnTo>
                <a:lnTo>
                  <a:pt x="82588" y="153111"/>
                </a:lnTo>
                <a:lnTo>
                  <a:pt x="10680" y="48996"/>
                </a:lnTo>
                <a:lnTo>
                  <a:pt x="200634" y="12611"/>
                </a:lnTo>
                <a:lnTo>
                  <a:pt x="190881" y="0"/>
                </a:lnTo>
                <a:lnTo>
                  <a:pt x="0" y="34239"/>
                </a:lnTo>
                <a:lnTo>
                  <a:pt x="9918" y="4785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702171" y="3145963"/>
            <a:ext cx="207518" cy="155930"/>
          </a:xfrm>
          <a:custGeom>
            <a:avLst/>
            <a:gdLst/>
            <a:ahLst/>
            <a:cxnLst/>
            <a:rect l="l" t="t" r="r" b="b"/>
            <a:pathLst>
              <a:path w="207517" h="155930">
                <a:moveTo>
                  <a:pt x="196748" y="0"/>
                </a:moveTo>
                <a:lnTo>
                  <a:pt x="0" y="35801"/>
                </a:lnTo>
                <a:lnTo>
                  <a:pt x="10274" y="49923"/>
                </a:lnTo>
                <a:lnTo>
                  <a:pt x="105398" y="32644"/>
                </a:lnTo>
                <a:lnTo>
                  <a:pt x="206806" y="12890"/>
                </a:lnTo>
                <a:lnTo>
                  <a:pt x="196748" y="0"/>
                </a:lnTo>
                <a:close/>
              </a:path>
              <a:path w="207517" h="155930">
                <a:moveTo>
                  <a:pt x="105398" y="32644"/>
                </a:moveTo>
                <a:lnTo>
                  <a:pt x="11023" y="51028"/>
                </a:lnTo>
                <a:lnTo>
                  <a:pt x="83362" y="155930"/>
                </a:lnTo>
                <a:lnTo>
                  <a:pt x="207517" y="132422"/>
                </a:lnTo>
                <a:lnTo>
                  <a:pt x="206806" y="14224"/>
                </a:lnTo>
                <a:lnTo>
                  <a:pt x="105398" y="32644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702171" y="3145963"/>
            <a:ext cx="207518" cy="155930"/>
          </a:xfrm>
          <a:custGeom>
            <a:avLst/>
            <a:gdLst/>
            <a:ahLst/>
            <a:cxnLst/>
            <a:rect l="l" t="t" r="r" b="b"/>
            <a:pathLst>
              <a:path w="207517" h="155930">
                <a:moveTo>
                  <a:pt x="206806" y="14224"/>
                </a:moveTo>
                <a:lnTo>
                  <a:pt x="207517" y="132422"/>
                </a:lnTo>
                <a:lnTo>
                  <a:pt x="83362" y="155930"/>
                </a:lnTo>
                <a:lnTo>
                  <a:pt x="11023" y="51028"/>
                </a:lnTo>
                <a:lnTo>
                  <a:pt x="206806" y="12890"/>
                </a:lnTo>
                <a:lnTo>
                  <a:pt x="196748" y="0"/>
                </a:lnTo>
                <a:lnTo>
                  <a:pt x="0" y="35801"/>
                </a:lnTo>
                <a:lnTo>
                  <a:pt x="10274" y="4992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02626" y="3290978"/>
            <a:ext cx="213702" cy="158775"/>
          </a:xfrm>
          <a:custGeom>
            <a:avLst/>
            <a:gdLst/>
            <a:ahLst/>
            <a:cxnLst/>
            <a:rect l="l" t="t" r="r" b="b"/>
            <a:pathLst>
              <a:path w="213702" h="158775">
                <a:moveTo>
                  <a:pt x="108224" y="33906"/>
                </a:moveTo>
                <a:lnTo>
                  <a:pt x="212953" y="13182"/>
                </a:lnTo>
                <a:lnTo>
                  <a:pt x="202603" y="0"/>
                </a:lnTo>
                <a:lnTo>
                  <a:pt x="0" y="37388"/>
                </a:lnTo>
                <a:lnTo>
                  <a:pt x="10604" y="51981"/>
                </a:lnTo>
                <a:lnTo>
                  <a:pt x="108224" y="33906"/>
                </a:lnTo>
                <a:close/>
              </a:path>
              <a:path w="213702" h="158775">
                <a:moveTo>
                  <a:pt x="213702" y="134035"/>
                </a:moveTo>
                <a:lnTo>
                  <a:pt x="212953" y="14516"/>
                </a:lnTo>
                <a:lnTo>
                  <a:pt x="108224" y="33906"/>
                </a:lnTo>
                <a:lnTo>
                  <a:pt x="11366" y="53073"/>
                </a:lnTo>
                <a:lnTo>
                  <a:pt x="74219" y="144385"/>
                </a:lnTo>
                <a:lnTo>
                  <a:pt x="159496" y="144385"/>
                </a:lnTo>
                <a:lnTo>
                  <a:pt x="213702" y="134035"/>
                </a:lnTo>
                <a:close/>
              </a:path>
            </a:pathLst>
          </a:custGeom>
          <a:solidFill>
            <a:srgbClr val="51C2E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802626" y="3290978"/>
            <a:ext cx="213702" cy="158775"/>
          </a:xfrm>
          <a:custGeom>
            <a:avLst/>
            <a:gdLst/>
            <a:ahLst/>
            <a:cxnLst/>
            <a:rect l="l" t="t" r="r" b="b"/>
            <a:pathLst>
              <a:path w="213702" h="158775">
                <a:moveTo>
                  <a:pt x="213702" y="134035"/>
                </a:moveTo>
                <a:lnTo>
                  <a:pt x="212953" y="14516"/>
                </a:lnTo>
              </a:path>
              <a:path w="213702" h="158775">
                <a:moveTo>
                  <a:pt x="108224" y="33906"/>
                </a:moveTo>
                <a:lnTo>
                  <a:pt x="212953" y="13182"/>
                </a:lnTo>
                <a:lnTo>
                  <a:pt x="202603" y="0"/>
                </a:lnTo>
                <a:lnTo>
                  <a:pt x="0" y="37388"/>
                </a:lnTo>
                <a:lnTo>
                  <a:pt x="10604" y="51981"/>
                </a:lnTo>
              </a:path>
              <a:path w="213702" h="158775">
                <a:moveTo>
                  <a:pt x="108224" y="33906"/>
                </a:moveTo>
                <a:lnTo>
                  <a:pt x="11366" y="53073"/>
                </a:lnTo>
                <a:lnTo>
                  <a:pt x="74219" y="144385"/>
                </a:lnTo>
              </a:path>
              <a:path w="213702" h="158775">
                <a:moveTo>
                  <a:pt x="159496" y="144385"/>
                </a:moveTo>
                <a:lnTo>
                  <a:pt x="213702" y="13403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966896" y="1528836"/>
            <a:ext cx="841181" cy="194766"/>
          </a:xfrm>
          <a:custGeom>
            <a:avLst/>
            <a:gdLst/>
            <a:ahLst/>
            <a:cxnLst/>
            <a:rect l="l" t="t" r="r" b="b"/>
            <a:pathLst>
              <a:path w="841181" h="194766">
                <a:moveTo>
                  <a:pt x="668747" y="194734"/>
                </a:moveTo>
                <a:lnTo>
                  <a:pt x="693798" y="193674"/>
                </a:lnTo>
                <a:lnTo>
                  <a:pt x="730837" y="189477"/>
                </a:lnTo>
                <a:lnTo>
                  <a:pt x="767328" y="181222"/>
                </a:lnTo>
                <a:lnTo>
                  <a:pt x="802966" y="167337"/>
                </a:lnTo>
                <a:lnTo>
                  <a:pt x="823032" y="150791"/>
                </a:lnTo>
                <a:lnTo>
                  <a:pt x="835860" y="128273"/>
                </a:lnTo>
                <a:lnTo>
                  <a:pt x="841181" y="92951"/>
                </a:lnTo>
                <a:lnTo>
                  <a:pt x="840511" y="79233"/>
                </a:lnTo>
                <a:lnTo>
                  <a:pt x="823338" y="47287"/>
                </a:lnTo>
                <a:lnTo>
                  <a:pt x="93972" y="4430"/>
                </a:lnTo>
                <a:lnTo>
                  <a:pt x="93972" y="133692"/>
                </a:lnTo>
                <a:lnTo>
                  <a:pt x="132017" y="140731"/>
                </a:lnTo>
                <a:lnTo>
                  <a:pt x="157528" y="144430"/>
                </a:lnTo>
                <a:lnTo>
                  <a:pt x="191601" y="147358"/>
                </a:lnTo>
                <a:lnTo>
                  <a:pt x="217812" y="148665"/>
                </a:lnTo>
                <a:lnTo>
                  <a:pt x="242575" y="143829"/>
                </a:lnTo>
                <a:lnTo>
                  <a:pt x="263704" y="132712"/>
                </a:lnTo>
                <a:lnTo>
                  <a:pt x="274698" y="127624"/>
                </a:lnTo>
                <a:lnTo>
                  <a:pt x="286877" y="124355"/>
                </a:lnTo>
                <a:lnTo>
                  <a:pt x="299228" y="123888"/>
                </a:lnTo>
                <a:lnTo>
                  <a:pt x="312438" y="126903"/>
                </a:lnTo>
                <a:lnTo>
                  <a:pt x="322573" y="132913"/>
                </a:lnTo>
                <a:lnTo>
                  <a:pt x="331726" y="140704"/>
                </a:lnTo>
                <a:lnTo>
                  <a:pt x="341991" y="149060"/>
                </a:lnTo>
                <a:lnTo>
                  <a:pt x="348885" y="153466"/>
                </a:lnTo>
                <a:lnTo>
                  <a:pt x="359226" y="157953"/>
                </a:lnTo>
                <a:lnTo>
                  <a:pt x="371673" y="161396"/>
                </a:lnTo>
                <a:lnTo>
                  <a:pt x="385359" y="164062"/>
                </a:lnTo>
                <a:lnTo>
                  <a:pt x="399416" y="166216"/>
                </a:lnTo>
                <a:lnTo>
                  <a:pt x="412976" y="168124"/>
                </a:lnTo>
                <a:lnTo>
                  <a:pt x="425172" y="170051"/>
                </a:lnTo>
                <a:lnTo>
                  <a:pt x="433594" y="171843"/>
                </a:lnTo>
                <a:lnTo>
                  <a:pt x="444732" y="174425"/>
                </a:lnTo>
                <a:lnTo>
                  <a:pt x="457602" y="176933"/>
                </a:lnTo>
                <a:lnTo>
                  <a:pt x="471319" y="179263"/>
                </a:lnTo>
                <a:lnTo>
                  <a:pt x="484996" y="181306"/>
                </a:lnTo>
                <a:lnTo>
                  <a:pt x="497747" y="182957"/>
                </a:lnTo>
                <a:lnTo>
                  <a:pt x="508308" y="184073"/>
                </a:lnTo>
                <a:lnTo>
                  <a:pt x="520864" y="185461"/>
                </a:lnTo>
                <a:lnTo>
                  <a:pt x="533397" y="187191"/>
                </a:lnTo>
                <a:lnTo>
                  <a:pt x="545946" y="189015"/>
                </a:lnTo>
                <a:lnTo>
                  <a:pt x="558553" y="190684"/>
                </a:lnTo>
                <a:lnTo>
                  <a:pt x="571258" y="191948"/>
                </a:lnTo>
                <a:lnTo>
                  <a:pt x="578272" y="192379"/>
                </a:lnTo>
                <a:lnTo>
                  <a:pt x="591497" y="192983"/>
                </a:lnTo>
                <a:lnTo>
                  <a:pt x="604614" y="193563"/>
                </a:lnTo>
                <a:lnTo>
                  <a:pt x="617629" y="194079"/>
                </a:lnTo>
                <a:lnTo>
                  <a:pt x="630546" y="194493"/>
                </a:lnTo>
                <a:lnTo>
                  <a:pt x="643368" y="194766"/>
                </a:lnTo>
                <a:lnTo>
                  <a:pt x="668747" y="194734"/>
                </a:lnTo>
                <a:close/>
              </a:path>
            </a:pathLst>
          </a:custGeom>
          <a:solidFill>
            <a:srgbClr val="6F707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966896" y="1528837"/>
            <a:ext cx="841181" cy="194859"/>
          </a:xfrm>
          <a:custGeom>
            <a:avLst/>
            <a:gdLst/>
            <a:ahLst/>
            <a:cxnLst/>
            <a:rect l="l" t="t" r="r" b="b"/>
            <a:pathLst>
              <a:path w="841181" h="194859">
                <a:moveTo>
                  <a:pt x="668747" y="194734"/>
                </a:moveTo>
                <a:lnTo>
                  <a:pt x="681311" y="194352"/>
                </a:lnTo>
                <a:lnTo>
                  <a:pt x="693798" y="193674"/>
                </a:lnTo>
                <a:lnTo>
                  <a:pt x="706212" y="192661"/>
                </a:lnTo>
                <a:lnTo>
                  <a:pt x="718557" y="191275"/>
                </a:lnTo>
                <a:lnTo>
                  <a:pt x="730837" y="189477"/>
                </a:lnTo>
                <a:lnTo>
                  <a:pt x="743055" y="187228"/>
                </a:lnTo>
                <a:lnTo>
                  <a:pt x="755218" y="184489"/>
                </a:lnTo>
                <a:lnTo>
                  <a:pt x="767328" y="181222"/>
                </a:lnTo>
                <a:lnTo>
                  <a:pt x="779389" y="177387"/>
                </a:lnTo>
                <a:lnTo>
                  <a:pt x="790438" y="173329"/>
                </a:lnTo>
                <a:lnTo>
                  <a:pt x="802966" y="167337"/>
                </a:lnTo>
                <a:lnTo>
                  <a:pt x="813859" y="159819"/>
                </a:lnTo>
                <a:lnTo>
                  <a:pt x="823032" y="150791"/>
                </a:lnTo>
                <a:lnTo>
                  <a:pt x="830394" y="140270"/>
                </a:lnTo>
                <a:lnTo>
                  <a:pt x="835860" y="128273"/>
                </a:lnTo>
                <a:lnTo>
                  <a:pt x="839340" y="114816"/>
                </a:lnTo>
                <a:lnTo>
                  <a:pt x="840286" y="107784"/>
                </a:lnTo>
                <a:lnTo>
                  <a:pt x="841181" y="92951"/>
                </a:lnTo>
                <a:lnTo>
                  <a:pt x="840511" y="79233"/>
                </a:lnTo>
                <a:lnTo>
                  <a:pt x="837698" y="66882"/>
                </a:lnTo>
                <a:lnTo>
                  <a:pt x="832166" y="56149"/>
                </a:lnTo>
                <a:lnTo>
                  <a:pt x="823338" y="47287"/>
                </a:lnTo>
                <a:lnTo>
                  <a:pt x="813933" y="41897"/>
                </a:lnTo>
              </a:path>
              <a:path w="841181" h="194859">
                <a:moveTo>
                  <a:pt x="93972" y="133692"/>
                </a:moveTo>
                <a:lnTo>
                  <a:pt x="111029" y="137005"/>
                </a:lnTo>
                <a:lnTo>
                  <a:pt x="116805" y="138074"/>
                </a:lnTo>
                <a:lnTo>
                  <a:pt x="132017" y="140731"/>
                </a:lnTo>
                <a:lnTo>
                  <a:pt x="145411" y="142819"/>
                </a:lnTo>
                <a:lnTo>
                  <a:pt x="157528" y="144430"/>
                </a:lnTo>
                <a:lnTo>
                  <a:pt x="168905" y="145661"/>
                </a:lnTo>
                <a:lnTo>
                  <a:pt x="180083" y="146605"/>
                </a:lnTo>
                <a:lnTo>
                  <a:pt x="191601" y="147358"/>
                </a:lnTo>
                <a:lnTo>
                  <a:pt x="203997" y="148013"/>
                </a:lnTo>
                <a:lnTo>
                  <a:pt x="217812" y="148665"/>
                </a:lnTo>
                <a:lnTo>
                  <a:pt x="218100" y="148678"/>
                </a:lnTo>
                <a:lnTo>
                  <a:pt x="231093" y="147602"/>
                </a:lnTo>
                <a:lnTo>
                  <a:pt x="242575" y="143829"/>
                </a:lnTo>
                <a:lnTo>
                  <a:pt x="253221" y="138490"/>
                </a:lnTo>
                <a:lnTo>
                  <a:pt x="263704" y="132712"/>
                </a:lnTo>
                <a:lnTo>
                  <a:pt x="274698" y="127624"/>
                </a:lnTo>
                <a:lnTo>
                  <a:pt x="286877" y="124355"/>
                </a:lnTo>
                <a:lnTo>
                  <a:pt x="299228" y="123888"/>
                </a:lnTo>
                <a:lnTo>
                  <a:pt x="312438" y="126903"/>
                </a:lnTo>
                <a:lnTo>
                  <a:pt x="322573" y="132913"/>
                </a:lnTo>
                <a:lnTo>
                  <a:pt x="331726" y="140704"/>
                </a:lnTo>
                <a:lnTo>
                  <a:pt x="341991" y="149060"/>
                </a:lnTo>
                <a:lnTo>
                  <a:pt x="348885" y="153466"/>
                </a:lnTo>
                <a:lnTo>
                  <a:pt x="359226" y="157953"/>
                </a:lnTo>
                <a:lnTo>
                  <a:pt x="371673" y="161396"/>
                </a:lnTo>
                <a:lnTo>
                  <a:pt x="385359" y="164062"/>
                </a:lnTo>
                <a:lnTo>
                  <a:pt x="399416" y="166216"/>
                </a:lnTo>
                <a:lnTo>
                  <a:pt x="412976" y="168124"/>
                </a:lnTo>
                <a:lnTo>
                  <a:pt x="425172" y="170051"/>
                </a:lnTo>
                <a:lnTo>
                  <a:pt x="433594" y="171843"/>
                </a:lnTo>
                <a:lnTo>
                  <a:pt x="444732" y="174425"/>
                </a:lnTo>
                <a:lnTo>
                  <a:pt x="457602" y="176933"/>
                </a:lnTo>
                <a:lnTo>
                  <a:pt x="471319" y="179263"/>
                </a:lnTo>
                <a:lnTo>
                  <a:pt x="484996" y="181306"/>
                </a:lnTo>
                <a:lnTo>
                  <a:pt x="497747" y="182957"/>
                </a:lnTo>
              </a:path>
              <a:path w="841181" h="194859">
                <a:moveTo>
                  <a:pt x="508308" y="184073"/>
                </a:moveTo>
                <a:lnTo>
                  <a:pt x="520864" y="185461"/>
                </a:lnTo>
                <a:lnTo>
                  <a:pt x="533397" y="187191"/>
                </a:lnTo>
              </a:path>
              <a:path w="841181" h="194859">
                <a:moveTo>
                  <a:pt x="545946" y="189015"/>
                </a:moveTo>
                <a:lnTo>
                  <a:pt x="558553" y="190684"/>
                </a:lnTo>
              </a:path>
              <a:path w="841181" h="194859">
                <a:moveTo>
                  <a:pt x="571258" y="191948"/>
                </a:moveTo>
                <a:lnTo>
                  <a:pt x="578272" y="192379"/>
                </a:lnTo>
                <a:lnTo>
                  <a:pt x="591497" y="192983"/>
                </a:lnTo>
                <a:lnTo>
                  <a:pt x="604614" y="193563"/>
                </a:lnTo>
                <a:lnTo>
                  <a:pt x="617629" y="194079"/>
                </a:lnTo>
              </a:path>
              <a:path w="841181" h="194859">
                <a:moveTo>
                  <a:pt x="630546" y="194493"/>
                </a:moveTo>
                <a:lnTo>
                  <a:pt x="643368" y="194766"/>
                </a:lnTo>
                <a:lnTo>
                  <a:pt x="656100" y="194859"/>
                </a:lnTo>
                <a:lnTo>
                  <a:pt x="668747" y="194734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974914" y="1449760"/>
            <a:ext cx="825974" cy="211828"/>
          </a:xfrm>
          <a:custGeom>
            <a:avLst/>
            <a:gdLst/>
            <a:ahLst/>
            <a:cxnLst/>
            <a:rect l="l" t="t" r="r" b="b"/>
            <a:pathLst>
              <a:path w="825974" h="211828">
                <a:moveTo>
                  <a:pt x="677348" y="211747"/>
                </a:moveTo>
                <a:lnTo>
                  <a:pt x="690042" y="211085"/>
                </a:lnTo>
                <a:lnTo>
                  <a:pt x="702925" y="209451"/>
                </a:lnTo>
                <a:lnTo>
                  <a:pt x="715878" y="207001"/>
                </a:lnTo>
                <a:lnTo>
                  <a:pt x="728783" y="203897"/>
                </a:lnTo>
                <a:lnTo>
                  <a:pt x="741523" y="200297"/>
                </a:lnTo>
                <a:lnTo>
                  <a:pt x="753980" y="196361"/>
                </a:lnTo>
                <a:lnTo>
                  <a:pt x="766035" y="192248"/>
                </a:lnTo>
                <a:lnTo>
                  <a:pt x="777572" y="188119"/>
                </a:lnTo>
                <a:lnTo>
                  <a:pt x="788471" y="184131"/>
                </a:lnTo>
                <a:lnTo>
                  <a:pt x="802247" y="178026"/>
                </a:lnTo>
                <a:lnTo>
                  <a:pt x="812198" y="170611"/>
                </a:lnTo>
                <a:lnTo>
                  <a:pt x="819735" y="160444"/>
                </a:lnTo>
                <a:lnTo>
                  <a:pt x="824148" y="149453"/>
                </a:lnTo>
                <a:lnTo>
                  <a:pt x="825974" y="139008"/>
                </a:lnTo>
                <a:lnTo>
                  <a:pt x="825219" y="127226"/>
                </a:lnTo>
                <a:lnTo>
                  <a:pt x="820746" y="115452"/>
                </a:lnTo>
                <a:lnTo>
                  <a:pt x="811418" y="105029"/>
                </a:lnTo>
                <a:lnTo>
                  <a:pt x="798710" y="98196"/>
                </a:lnTo>
                <a:lnTo>
                  <a:pt x="682949" y="190004"/>
                </a:lnTo>
                <a:lnTo>
                  <a:pt x="85953" y="20542"/>
                </a:lnTo>
                <a:lnTo>
                  <a:pt x="85953" y="136925"/>
                </a:lnTo>
                <a:lnTo>
                  <a:pt x="97230" y="138654"/>
                </a:lnTo>
                <a:lnTo>
                  <a:pt x="109830" y="140428"/>
                </a:lnTo>
                <a:lnTo>
                  <a:pt x="120276" y="141871"/>
                </a:lnTo>
                <a:lnTo>
                  <a:pt x="132875" y="143450"/>
                </a:lnTo>
                <a:lnTo>
                  <a:pt x="145490" y="144712"/>
                </a:lnTo>
                <a:lnTo>
                  <a:pt x="158121" y="145730"/>
                </a:lnTo>
                <a:lnTo>
                  <a:pt x="170769" y="146578"/>
                </a:lnTo>
                <a:lnTo>
                  <a:pt x="183435" y="147331"/>
                </a:lnTo>
                <a:lnTo>
                  <a:pt x="196117" y="148063"/>
                </a:lnTo>
                <a:lnTo>
                  <a:pt x="208817" y="148847"/>
                </a:lnTo>
                <a:lnTo>
                  <a:pt x="221534" y="149757"/>
                </a:lnTo>
                <a:lnTo>
                  <a:pt x="227553" y="150253"/>
                </a:lnTo>
                <a:lnTo>
                  <a:pt x="239622" y="151091"/>
                </a:lnTo>
                <a:lnTo>
                  <a:pt x="252333" y="151729"/>
                </a:lnTo>
                <a:lnTo>
                  <a:pt x="265408" y="152381"/>
                </a:lnTo>
                <a:lnTo>
                  <a:pt x="278569" y="153261"/>
                </a:lnTo>
                <a:lnTo>
                  <a:pt x="291540" y="154585"/>
                </a:lnTo>
                <a:lnTo>
                  <a:pt x="304041" y="156566"/>
                </a:lnTo>
                <a:lnTo>
                  <a:pt x="315795" y="159419"/>
                </a:lnTo>
                <a:lnTo>
                  <a:pt x="316440" y="159613"/>
                </a:lnTo>
                <a:lnTo>
                  <a:pt x="328292" y="163114"/>
                </a:lnTo>
                <a:lnTo>
                  <a:pt x="340281" y="166437"/>
                </a:lnTo>
                <a:lnTo>
                  <a:pt x="352395" y="169591"/>
                </a:lnTo>
                <a:lnTo>
                  <a:pt x="364622" y="172587"/>
                </a:lnTo>
                <a:lnTo>
                  <a:pt x="376950" y="175434"/>
                </a:lnTo>
                <a:lnTo>
                  <a:pt x="389367" y="178143"/>
                </a:lnTo>
                <a:lnTo>
                  <a:pt x="401860" y="180724"/>
                </a:lnTo>
                <a:lnTo>
                  <a:pt x="414419" y="183187"/>
                </a:lnTo>
                <a:lnTo>
                  <a:pt x="427030" y="185542"/>
                </a:lnTo>
                <a:lnTo>
                  <a:pt x="439682" y="187799"/>
                </a:lnTo>
                <a:lnTo>
                  <a:pt x="452363" y="189968"/>
                </a:lnTo>
                <a:lnTo>
                  <a:pt x="465061" y="192059"/>
                </a:lnTo>
                <a:lnTo>
                  <a:pt x="477763" y="194083"/>
                </a:lnTo>
                <a:lnTo>
                  <a:pt x="490458" y="196050"/>
                </a:lnTo>
                <a:lnTo>
                  <a:pt x="503134" y="197969"/>
                </a:lnTo>
                <a:lnTo>
                  <a:pt x="515779" y="199851"/>
                </a:lnTo>
                <a:lnTo>
                  <a:pt x="528380" y="201705"/>
                </a:lnTo>
                <a:lnTo>
                  <a:pt x="540926" y="203543"/>
                </a:lnTo>
                <a:lnTo>
                  <a:pt x="553404" y="205373"/>
                </a:lnTo>
                <a:lnTo>
                  <a:pt x="556927" y="205892"/>
                </a:lnTo>
                <a:lnTo>
                  <a:pt x="569686" y="207597"/>
                </a:lnTo>
                <a:lnTo>
                  <a:pt x="582365" y="208958"/>
                </a:lnTo>
                <a:lnTo>
                  <a:pt x="594989" y="210009"/>
                </a:lnTo>
                <a:lnTo>
                  <a:pt x="607582" y="210786"/>
                </a:lnTo>
                <a:lnTo>
                  <a:pt x="620170" y="211325"/>
                </a:lnTo>
                <a:lnTo>
                  <a:pt x="632776" y="211661"/>
                </a:lnTo>
                <a:lnTo>
                  <a:pt x="645425" y="211828"/>
                </a:lnTo>
                <a:lnTo>
                  <a:pt x="677348" y="211747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974914" y="1449760"/>
            <a:ext cx="825974" cy="211864"/>
          </a:xfrm>
          <a:custGeom>
            <a:avLst/>
            <a:gdLst/>
            <a:ahLst/>
            <a:cxnLst/>
            <a:rect l="l" t="t" r="r" b="b"/>
            <a:pathLst>
              <a:path w="825974" h="211864">
                <a:moveTo>
                  <a:pt x="85953" y="136925"/>
                </a:moveTo>
                <a:lnTo>
                  <a:pt x="97230" y="138654"/>
                </a:lnTo>
                <a:lnTo>
                  <a:pt x="109830" y="140428"/>
                </a:lnTo>
                <a:lnTo>
                  <a:pt x="120276" y="141871"/>
                </a:lnTo>
                <a:lnTo>
                  <a:pt x="132875" y="143450"/>
                </a:lnTo>
                <a:lnTo>
                  <a:pt x="145490" y="144712"/>
                </a:lnTo>
                <a:lnTo>
                  <a:pt x="158121" y="145730"/>
                </a:lnTo>
                <a:lnTo>
                  <a:pt x="170769" y="146578"/>
                </a:lnTo>
                <a:lnTo>
                  <a:pt x="183435" y="147331"/>
                </a:lnTo>
                <a:lnTo>
                  <a:pt x="196117" y="148063"/>
                </a:lnTo>
                <a:lnTo>
                  <a:pt x="208817" y="148847"/>
                </a:lnTo>
                <a:lnTo>
                  <a:pt x="221534" y="149757"/>
                </a:lnTo>
                <a:lnTo>
                  <a:pt x="227553" y="150253"/>
                </a:lnTo>
                <a:lnTo>
                  <a:pt x="239622" y="151091"/>
                </a:lnTo>
                <a:lnTo>
                  <a:pt x="252333" y="151729"/>
                </a:lnTo>
              </a:path>
              <a:path w="825974" h="211864">
                <a:moveTo>
                  <a:pt x="351989" y="169485"/>
                </a:moveTo>
                <a:lnTo>
                  <a:pt x="364622" y="172587"/>
                </a:lnTo>
                <a:lnTo>
                  <a:pt x="376950" y="175434"/>
                </a:lnTo>
                <a:lnTo>
                  <a:pt x="389367" y="178143"/>
                </a:lnTo>
                <a:lnTo>
                  <a:pt x="401860" y="180724"/>
                </a:lnTo>
                <a:lnTo>
                  <a:pt x="414419" y="183187"/>
                </a:lnTo>
                <a:lnTo>
                  <a:pt x="427030" y="185542"/>
                </a:lnTo>
                <a:lnTo>
                  <a:pt x="439682" y="187799"/>
                </a:lnTo>
              </a:path>
              <a:path w="825974" h="211864">
                <a:moveTo>
                  <a:pt x="503134" y="197969"/>
                </a:moveTo>
                <a:lnTo>
                  <a:pt x="515779" y="199851"/>
                </a:lnTo>
                <a:lnTo>
                  <a:pt x="528380" y="201705"/>
                </a:lnTo>
                <a:lnTo>
                  <a:pt x="540926" y="203543"/>
                </a:lnTo>
                <a:lnTo>
                  <a:pt x="553404" y="205373"/>
                </a:lnTo>
              </a:path>
              <a:path w="825974" h="211864">
                <a:moveTo>
                  <a:pt x="340281" y="166437"/>
                </a:moveTo>
                <a:lnTo>
                  <a:pt x="328292" y="163114"/>
                </a:lnTo>
                <a:lnTo>
                  <a:pt x="316440" y="159613"/>
                </a:lnTo>
                <a:lnTo>
                  <a:pt x="315795" y="159419"/>
                </a:lnTo>
                <a:lnTo>
                  <a:pt x="304041" y="156566"/>
                </a:lnTo>
              </a:path>
              <a:path w="825974" h="211864">
                <a:moveTo>
                  <a:pt x="291540" y="154585"/>
                </a:moveTo>
                <a:lnTo>
                  <a:pt x="278569" y="153261"/>
                </a:lnTo>
                <a:lnTo>
                  <a:pt x="265408" y="152381"/>
                </a:lnTo>
                <a:lnTo>
                  <a:pt x="252333" y="151729"/>
                </a:lnTo>
              </a:path>
              <a:path w="825974" h="211864">
                <a:moveTo>
                  <a:pt x="351989" y="169485"/>
                </a:moveTo>
                <a:lnTo>
                  <a:pt x="340281" y="166437"/>
                </a:lnTo>
              </a:path>
              <a:path w="825974" h="211864">
                <a:moveTo>
                  <a:pt x="670949" y="211802"/>
                </a:moveTo>
                <a:lnTo>
                  <a:pt x="677348" y="211747"/>
                </a:lnTo>
                <a:lnTo>
                  <a:pt x="690042" y="211085"/>
                </a:lnTo>
                <a:lnTo>
                  <a:pt x="702925" y="209451"/>
                </a:lnTo>
                <a:lnTo>
                  <a:pt x="715878" y="207001"/>
                </a:lnTo>
                <a:lnTo>
                  <a:pt x="728783" y="203897"/>
                </a:lnTo>
                <a:lnTo>
                  <a:pt x="741523" y="200297"/>
                </a:lnTo>
                <a:lnTo>
                  <a:pt x="753980" y="196361"/>
                </a:lnTo>
                <a:lnTo>
                  <a:pt x="766035" y="192248"/>
                </a:lnTo>
                <a:lnTo>
                  <a:pt x="777572" y="188119"/>
                </a:lnTo>
                <a:lnTo>
                  <a:pt x="788471" y="184131"/>
                </a:lnTo>
                <a:lnTo>
                  <a:pt x="802247" y="178026"/>
                </a:lnTo>
                <a:lnTo>
                  <a:pt x="812198" y="170611"/>
                </a:lnTo>
                <a:lnTo>
                  <a:pt x="819735" y="160444"/>
                </a:lnTo>
                <a:lnTo>
                  <a:pt x="824148" y="149453"/>
                </a:lnTo>
                <a:lnTo>
                  <a:pt x="825974" y="139008"/>
                </a:lnTo>
                <a:lnTo>
                  <a:pt x="825219" y="127226"/>
                </a:lnTo>
                <a:lnTo>
                  <a:pt x="820746" y="115452"/>
                </a:lnTo>
                <a:lnTo>
                  <a:pt x="811418" y="105029"/>
                </a:lnTo>
                <a:lnTo>
                  <a:pt x="798710" y="98196"/>
                </a:lnTo>
                <a:lnTo>
                  <a:pt x="682949" y="190004"/>
                </a:lnTo>
              </a:path>
              <a:path w="825974" h="211864">
                <a:moveTo>
                  <a:pt x="553404" y="205373"/>
                </a:moveTo>
                <a:lnTo>
                  <a:pt x="556927" y="205892"/>
                </a:lnTo>
                <a:lnTo>
                  <a:pt x="569686" y="207597"/>
                </a:lnTo>
                <a:lnTo>
                  <a:pt x="582365" y="208958"/>
                </a:lnTo>
                <a:lnTo>
                  <a:pt x="594989" y="210009"/>
                </a:lnTo>
                <a:lnTo>
                  <a:pt x="607582" y="210786"/>
                </a:lnTo>
                <a:lnTo>
                  <a:pt x="620170" y="211325"/>
                </a:lnTo>
                <a:lnTo>
                  <a:pt x="632776" y="211661"/>
                </a:lnTo>
                <a:lnTo>
                  <a:pt x="645425" y="211828"/>
                </a:lnTo>
                <a:lnTo>
                  <a:pt x="658141" y="211864"/>
                </a:lnTo>
                <a:lnTo>
                  <a:pt x="670949" y="211802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987887" y="1253468"/>
            <a:ext cx="792351" cy="396973"/>
          </a:xfrm>
          <a:custGeom>
            <a:avLst/>
            <a:gdLst/>
            <a:ahLst/>
            <a:cxnLst/>
            <a:rect l="l" t="t" r="r" b="b"/>
            <a:pathLst>
              <a:path w="792351" h="396973">
                <a:moveTo>
                  <a:pt x="662446" y="396501"/>
                </a:moveTo>
                <a:lnTo>
                  <a:pt x="675025" y="395404"/>
                </a:lnTo>
                <a:lnTo>
                  <a:pt x="686812" y="393572"/>
                </a:lnTo>
                <a:lnTo>
                  <a:pt x="700145" y="390590"/>
                </a:lnTo>
                <a:lnTo>
                  <a:pt x="711713" y="387463"/>
                </a:lnTo>
                <a:lnTo>
                  <a:pt x="719061" y="385305"/>
                </a:lnTo>
                <a:lnTo>
                  <a:pt x="731136" y="381411"/>
                </a:lnTo>
                <a:lnTo>
                  <a:pt x="742965" y="376753"/>
                </a:lnTo>
                <a:lnTo>
                  <a:pt x="754398" y="371079"/>
                </a:lnTo>
                <a:lnTo>
                  <a:pt x="767797" y="362002"/>
                </a:lnTo>
                <a:lnTo>
                  <a:pt x="776849" y="353058"/>
                </a:lnTo>
                <a:lnTo>
                  <a:pt x="784179" y="342408"/>
                </a:lnTo>
                <a:lnTo>
                  <a:pt x="789366" y="329980"/>
                </a:lnTo>
                <a:lnTo>
                  <a:pt x="791019" y="323113"/>
                </a:lnTo>
                <a:lnTo>
                  <a:pt x="792351" y="309765"/>
                </a:lnTo>
                <a:lnTo>
                  <a:pt x="791634" y="296193"/>
                </a:lnTo>
                <a:lnTo>
                  <a:pt x="789049" y="283069"/>
                </a:lnTo>
                <a:lnTo>
                  <a:pt x="784776" y="271062"/>
                </a:lnTo>
                <a:lnTo>
                  <a:pt x="778996" y="260842"/>
                </a:lnTo>
                <a:lnTo>
                  <a:pt x="773036" y="254063"/>
                </a:lnTo>
                <a:lnTo>
                  <a:pt x="763002" y="246361"/>
                </a:lnTo>
                <a:lnTo>
                  <a:pt x="752015" y="240201"/>
                </a:lnTo>
                <a:lnTo>
                  <a:pt x="740251" y="235366"/>
                </a:lnTo>
                <a:lnTo>
                  <a:pt x="727891" y="231636"/>
                </a:lnTo>
                <a:lnTo>
                  <a:pt x="715111" y="228795"/>
                </a:lnTo>
                <a:lnTo>
                  <a:pt x="702092" y="226623"/>
                </a:lnTo>
                <a:lnTo>
                  <a:pt x="689012" y="224903"/>
                </a:lnTo>
                <a:lnTo>
                  <a:pt x="676049" y="223416"/>
                </a:lnTo>
                <a:lnTo>
                  <a:pt x="665149" y="222161"/>
                </a:lnTo>
                <a:lnTo>
                  <a:pt x="652411" y="220533"/>
                </a:lnTo>
                <a:lnTo>
                  <a:pt x="639894" y="218812"/>
                </a:lnTo>
                <a:lnTo>
                  <a:pt x="627430" y="217079"/>
                </a:lnTo>
                <a:lnTo>
                  <a:pt x="614854" y="215416"/>
                </a:lnTo>
                <a:lnTo>
                  <a:pt x="609917" y="214807"/>
                </a:lnTo>
                <a:lnTo>
                  <a:pt x="600744" y="212996"/>
                </a:lnTo>
                <a:lnTo>
                  <a:pt x="588734" y="209628"/>
                </a:lnTo>
                <a:lnTo>
                  <a:pt x="574981" y="205137"/>
                </a:lnTo>
                <a:lnTo>
                  <a:pt x="560581" y="199961"/>
                </a:lnTo>
                <a:lnTo>
                  <a:pt x="546627" y="194533"/>
                </a:lnTo>
                <a:lnTo>
                  <a:pt x="534216" y="189291"/>
                </a:lnTo>
                <a:lnTo>
                  <a:pt x="524441" y="184669"/>
                </a:lnTo>
                <a:lnTo>
                  <a:pt x="511280" y="175670"/>
                </a:lnTo>
                <a:lnTo>
                  <a:pt x="502353" y="166448"/>
                </a:lnTo>
                <a:lnTo>
                  <a:pt x="494441" y="156233"/>
                </a:lnTo>
                <a:lnTo>
                  <a:pt x="487578" y="146380"/>
                </a:lnTo>
                <a:lnTo>
                  <a:pt x="479222" y="134984"/>
                </a:lnTo>
                <a:lnTo>
                  <a:pt x="471235" y="125261"/>
                </a:lnTo>
                <a:lnTo>
                  <a:pt x="463520" y="116427"/>
                </a:lnTo>
                <a:lnTo>
                  <a:pt x="455985" y="107696"/>
                </a:lnTo>
                <a:lnTo>
                  <a:pt x="448535" y="98285"/>
                </a:lnTo>
                <a:lnTo>
                  <a:pt x="441077" y="87408"/>
                </a:lnTo>
                <a:lnTo>
                  <a:pt x="436613" y="79946"/>
                </a:lnTo>
                <a:lnTo>
                  <a:pt x="430831" y="70078"/>
                </a:lnTo>
                <a:lnTo>
                  <a:pt x="424312" y="59048"/>
                </a:lnTo>
                <a:lnTo>
                  <a:pt x="417705" y="47222"/>
                </a:lnTo>
                <a:lnTo>
                  <a:pt x="411658" y="34966"/>
                </a:lnTo>
                <a:lnTo>
                  <a:pt x="406819" y="22647"/>
                </a:lnTo>
                <a:lnTo>
                  <a:pt x="403837" y="10631"/>
                </a:lnTo>
                <a:lnTo>
                  <a:pt x="403300" y="0"/>
                </a:lnTo>
                <a:lnTo>
                  <a:pt x="72981" y="3512"/>
                </a:lnTo>
                <a:lnTo>
                  <a:pt x="72981" y="315111"/>
                </a:lnTo>
                <a:lnTo>
                  <a:pt x="78133" y="316192"/>
                </a:lnTo>
                <a:lnTo>
                  <a:pt x="80822" y="316382"/>
                </a:lnTo>
                <a:lnTo>
                  <a:pt x="92954" y="317236"/>
                </a:lnTo>
                <a:lnTo>
                  <a:pt x="105752" y="318853"/>
                </a:lnTo>
                <a:lnTo>
                  <a:pt x="118846" y="320961"/>
                </a:lnTo>
                <a:lnTo>
                  <a:pt x="131868" y="323286"/>
                </a:lnTo>
                <a:lnTo>
                  <a:pt x="144449" y="325554"/>
                </a:lnTo>
                <a:lnTo>
                  <a:pt x="156336" y="327507"/>
                </a:lnTo>
                <a:lnTo>
                  <a:pt x="168930" y="329156"/>
                </a:lnTo>
                <a:lnTo>
                  <a:pt x="181490" y="330364"/>
                </a:lnTo>
                <a:lnTo>
                  <a:pt x="194077" y="331185"/>
                </a:lnTo>
                <a:lnTo>
                  <a:pt x="206755" y="331674"/>
                </a:lnTo>
                <a:lnTo>
                  <a:pt x="219584" y="331884"/>
                </a:lnTo>
                <a:lnTo>
                  <a:pt x="224916" y="331901"/>
                </a:lnTo>
                <a:lnTo>
                  <a:pt x="235444" y="332592"/>
                </a:lnTo>
                <a:lnTo>
                  <a:pt x="250235" y="334183"/>
                </a:lnTo>
                <a:lnTo>
                  <a:pt x="265618" y="335952"/>
                </a:lnTo>
                <a:lnTo>
                  <a:pt x="277919" y="337178"/>
                </a:lnTo>
                <a:lnTo>
                  <a:pt x="281736" y="337362"/>
                </a:lnTo>
                <a:lnTo>
                  <a:pt x="294586" y="339568"/>
                </a:lnTo>
                <a:lnTo>
                  <a:pt x="307394" y="342482"/>
                </a:lnTo>
                <a:lnTo>
                  <a:pt x="320072" y="345854"/>
                </a:lnTo>
                <a:lnTo>
                  <a:pt x="332533" y="349432"/>
                </a:lnTo>
                <a:lnTo>
                  <a:pt x="344688" y="352962"/>
                </a:lnTo>
                <a:lnTo>
                  <a:pt x="356449" y="356194"/>
                </a:lnTo>
                <a:lnTo>
                  <a:pt x="365683" y="358432"/>
                </a:lnTo>
                <a:lnTo>
                  <a:pt x="378380" y="361181"/>
                </a:lnTo>
                <a:lnTo>
                  <a:pt x="390981" y="363799"/>
                </a:lnTo>
                <a:lnTo>
                  <a:pt x="403504" y="366304"/>
                </a:lnTo>
                <a:lnTo>
                  <a:pt x="415965" y="368715"/>
                </a:lnTo>
                <a:lnTo>
                  <a:pt x="428382" y="371052"/>
                </a:lnTo>
                <a:lnTo>
                  <a:pt x="440773" y="373333"/>
                </a:lnTo>
                <a:lnTo>
                  <a:pt x="453155" y="375577"/>
                </a:lnTo>
                <a:lnTo>
                  <a:pt x="465545" y="377804"/>
                </a:lnTo>
                <a:lnTo>
                  <a:pt x="477961" y="380033"/>
                </a:lnTo>
                <a:lnTo>
                  <a:pt x="487971" y="381838"/>
                </a:lnTo>
                <a:lnTo>
                  <a:pt x="500242" y="383934"/>
                </a:lnTo>
                <a:lnTo>
                  <a:pt x="512736" y="385837"/>
                </a:lnTo>
                <a:lnTo>
                  <a:pt x="525394" y="387563"/>
                </a:lnTo>
                <a:lnTo>
                  <a:pt x="538154" y="389128"/>
                </a:lnTo>
                <a:lnTo>
                  <a:pt x="550958" y="390550"/>
                </a:lnTo>
                <a:lnTo>
                  <a:pt x="563744" y="391845"/>
                </a:lnTo>
                <a:lnTo>
                  <a:pt x="576453" y="393032"/>
                </a:lnTo>
                <a:lnTo>
                  <a:pt x="589024" y="394126"/>
                </a:lnTo>
                <a:lnTo>
                  <a:pt x="598296" y="394893"/>
                </a:lnTo>
                <a:lnTo>
                  <a:pt x="610283" y="395783"/>
                </a:lnTo>
                <a:lnTo>
                  <a:pt x="622994" y="396501"/>
                </a:lnTo>
                <a:lnTo>
                  <a:pt x="636128" y="396936"/>
                </a:lnTo>
                <a:lnTo>
                  <a:pt x="649379" y="396973"/>
                </a:lnTo>
                <a:lnTo>
                  <a:pt x="662446" y="396501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987887" y="1253468"/>
            <a:ext cx="792351" cy="396973"/>
          </a:xfrm>
          <a:custGeom>
            <a:avLst/>
            <a:gdLst/>
            <a:ahLst/>
            <a:cxnLst/>
            <a:rect l="l" t="t" r="r" b="b"/>
            <a:pathLst>
              <a:path w="792351" h="396973">
                <a:moveTo>
                  <a:pt x="72981" y="315111"/>
                </a:moveTo>
                <a:lnTo>
                  <a:pt x="78133" y="316192"/>
                </a:lnTo>
                <a:lnTo>
                  <a:pt x="80822" y="316382"/>
                </a:lnTo>
              </a:path>
              <a:path w="792351" h="396973">
                <a:moveTo>
                  <a:pt x="131868" y="323286"/>
                </a:moveTo>
                <a:lnTo>
                  <a:pt x="118846" y="320961"/>
                </a:lnTo>
                <a:lnTo>
                  <a:pt x="105752" y="318853"/>
                </a:lnTo>
                <a:lnTo>
                  <a:pt x="92954" y="317236"/>
                </a:lnTo>
                <a:lnTo>
                  <a:pt x="80822" y="316382"/>
                </a:lnTo>
              </a:path>
              <a:path w="792351" h="396973">
                <a:moveTo>
                  <a:pt x="144449" y="325554"/>
                </a:moveTo>
                <a:lnTo>
                  <a:pt x="131868" y="323286"/>
                </a:lnTo>
              </a:path>
              <a:path w="792351" h="396973">
                <a:moveTo>
                  <a:pt x="265618" y="335952"/>
                </a:moveTo>
                <a:lnTo>
                  <a:pt x="250235" y="334183"/>
                </a:lnTo>
              </a:path>
              <a:path w="792351" h="396973">
                <a:moveTo>
                  <a:pt x="235444" y="332592"/>
                </a:moveTo>
                <a:lnTo>
                  <a:pt x="224916" y="331901"/>
                </a:lnTo>
                <a:lnTo>
                  <a:pt x="219584" y="331884"/>
                </a:lnTo>
                <a:lnTo>
                  <a:pt x="216559" y="331834"/>
                </a:lnTo>
              </a:path>
              <a:path w="792351" h="396973">
                <a:moveTo>
                  <a:pt x="277919" y="337178"/>
                </a:moveTo>
                <a:lnTo>
                  <a:pt x="265618" y="335952"/>
                </a:lnTo>
              </a:path>
              <a:path w="792351" h="396973">
                <a:moveTo>
                  <a:pt x="144449" y="325554"/>
                </a:moveTo>
                <a:lnTo>
                  <a:pt x="156336" y="327507"/>
                </a:lnTo>
                <a:lnTo>
                  <a:pt x="168930" y="329156"/>
                </a:lnTo>
                <a:lnTo>
                  <a:pt x="181490" y="330364"/>
                </a:lnTo>
                <a:lnTo>
                  <a:pt x="194077" y="331185"/>
                </a:lnTo>
                <a:lnTo>
                  <a:pt x="206755" y="331674"/>
                </a:lnTo>
                <a:lnTo>
                  <a:pt x="216559" y="331834"/>
                </a:lnTo>
              </a:path>
              <a:path w="792351" h="396973">
                <a:moveTo>
                  <a:pt x="326468" y="347691"/>
                </a:moveTo>
                <a:lnTo>
                  <a:pt x="332533" y="349432"/>
                </a:lnTo>
                <a:lnTo>
                  <a:pt x="344688" y="352962"/>
                </a:lnTo>
                <a:lnTo>
                  <a:pt x="356449" y="356194"/>
                </a:lnTo>
                <a:lnTo>
                  <a:pt x="365683" y="358432"/>
                </a:lnTo>
                <a:lnTo>
                  <a:pt x="378380" y="361181"/>
                </a:lnTo>
                <a:lnTo>
                  <a:pt x="390981" y="363799"/>
                </a:lnTo>
                <a:lnTo>
                  <a:pt x="403504" y="366304"/>
                </a:lnTo>
                <a:lnTo>
                  <a:pt x="415965" y="368715"/>
                </a:lnTo>
              </a:path>
              <a:path w="792351" h="396973">
                <a:moveTo>
                  <a:pt x="440773" y="373333"/>
                </a:moveTo>
                <a:lnTo>
                  <a:pt x="453155" y="375577"/>
                </a:lnTo>
                <a:lnTo>
                  <a:pt x="465545" y="377804"/>
                </a:lnTo>
              </a:path>
              <a:path w="792351" h="396973">
                <a:moveTo>
                  <a:pt x="320072" y="345854"/>
                </a:moveTo>
                <a:lnTo>
                  <a:pt x="307394" y="342482"/>
                </a:lnTo>
                <a:lnTo>
                  <a:pt x="294586" y="339568"/>
                </a:lnTo>
                <a:lnTo>
                  <a:pt x="281736" y="337362"/>
                </a:lnTo>
                <a:lnTo>
                  <a:pt x="277919" y="337178"/>
                </a:lnTo>
              </a:path>
              <a:path w="792351" h="396973">
                <a:moveTo>
                  <a:pt x="326468" y="347691"/>
                </a:moveTo>
                <a:lnTo>
                  <a:pt x="320072" y="345854"/>
                </a:lnTo>
              </a:path>
              <a:path w="792351" h="396973">
                <a:moveTo>
                  <a:pt x="662446" y="396501"/>
                </a:moveTo>
                <a:lnTo>
                  <a:pt x="675025" y="395404"/>
                </a:lnTo>
                <a:lnTo>
                  <a:pt x="686812" y="393572"/>
                </a:lnTo>
                <a:lnTo>
                  <a:pt x="700145" y="390590"/>
                </a:lnTo>
                <a:lnTo>
                  <a:pt x="711713" y="387463"/>
                </a:lnTo>
                <a:lnTo>
                  <a:pt x="719061" y="385305"/>
                </a:lnTo>
                <a:lnTo>
                  <a:pt x="731136" y="381411"/>
                </a:lnTo>
                <a:lnTo>
                  <a:pt x="742965" y="376753"/>
                </a:lnTo>
                <a:lnTo>
                  <a:pt x="754398" y="371079"/>
                </a:lnTo>
                <a:lnTo>
                  <a:pt x="767797" y="362002"/>
                </a:lnTo>
                <a:lnTo>
                  <a:pt x="776849" y="353058"/>
                </a:lnTo>
                <a:lnTo>
                  <a:pt x="784179" y="342408"/>
                </a:lnTo>
                <a:lnTo>
                  <a:pt x="789366" y="329980"/>
                </a:lnTo>
                <a:lnTo>
                  <a:pt x="791019" y="323113"/>
                </a:lnTo>
                <a:lnTo>
                  <a:pt x="792351" y="309765"/>
                </a:lnTo>
                <a:lnTo>
                  <a:pt x="791634" y="296193"/>
                </a:lnTo>
                <a:lnTo>
                  <a:pt x="789049" y="283069"/>
                </a:lnTo>
                <a:lnTo>
                  <a:pt x="784776" y="271062"/>
                </a:lnTo>
                <a:lnTo>
                  <a:pt x="778996" y="260842"/>
                </a:lnTo>
                <a:lnTo>
                  <a:pt x="773036" y="254063"/>
                </a:lnTo>
                <a:lnTo>
                  <a:pt x="763002" y="246361"/>
                </a:lnTo>
                <a:lnTo>
                  <a:pt x="752015" y="240201"/>
                </a:lnTo>
                <a:lnTo>
                  <a:pt x="740251" y="235366"/>
                </a:lnTo>
                <a:lnTo>
                  <a:pt x="727891" y="231636"/>
                </a:lnTo>
                <a:lnTo>
                  <a:pt x="715111" y="228795"/>
                </a:lnTo>
                <a:lnTo>
                  <a:pt x="702092" y="226623"/>
                </a:lnTo>
              </a:path>
              <a:path w="792351" h="396973">
                <a:moveTo>
                  <a:pt x="689012" y="224903"/>
                </a:moveTo>
                <a:lnTo>
                  <a:pt x="676049" y="223416"/>
                </a:lnTo>
                <a:lnTo>
                  <a:pt x="665149" y="222161"/>
                </a:lnTo>
                <a:lnTo>
                  <a:pt x="652411" y="220533"/>
                </a:lnTo>
                <a:lnTo>
                  <a:pt x="639894" y="218812"/>
                </a:lnTo>
              </a:path>
              <a:path w="792351" h="396973">
                <a:moveTo>
                  <a:pt x="627430" y="217079"/>
                </a:moveTo>
                <a:lnTo>
                  <a:pt x="614854" y="215416"/>
                </a:lnTo>
                <a:lnTo>
                  <a:pt x="609917" y="214807"/>
                </a:lnTo>
                <a:lnTo>
                  <a:pt x="600744" y="212996"/>
                </a:lnTo>
                <a:lnTo>
                  <a:pt x="588734" y="209628"/>
                </a:lnTo>
                <a:lnTo>
                  <a:pt x="574981" y="205137"/>
                </a:lnTo>
                <a:lnTo>
                  <a:pt x="560581" y="199961"/>
                </a:lnTo>
                <a:lnTo>
                  <a:pt x="546627" y="194533"/>
                </a:lnTo>
                <a:lnTo>
                  <a:pt x="534216" y="189291"/>
                </a:lnTo>
                <a:lnTo>
                  <a:pt x="524441" y="184669"/>
                </a:lnTo>
                <a:lnTo>
                  <a:pt x="511280" y="175670"/>
                </a:lnTo>
                <a:lnTo>
                  <a:pt x="502353" y="166448"/>
                </a:lnTo>
                <a:lnTo>
                  <a:pt x="494441" y="156233"/>
                </a:lnTo>
                <a:lnTo>
                  <a:pt x="487578" y="146380"/>
                </a:lnTo>
                <a:lnTo>
                  <a:pt x="479222" y="134984"/>
                </a:lnTo>
                <a:lnTo>
                  <a:pt x="471235" y="125261"/>
                </a:lnTo>
                <a:lnTo>
                  <a:pt x="463520" y="116427"/>
                </a:lnTo>
                <a:lnTo>
                  <a:pt x="455985" y="107696"/>
                </a:lnTo>
                <a:lnTo>
                  <a:pt x="448535" y="98285"/>
                </a:lnTo>
                <a:lnTo>
                  <a:pt x="441077" y="87408"/>
                </a:lnTo>
                <a:lnTo>
                  <a:pt x="436613" y="79946"/>
                </a:lnTo>
                <a:lnTo>
                  <a:pt x="430831" y="70078"/>
                </a:lnTo>
                <a:lnTo>
                  <a:pt x="424312" y="59048"/>
                </a:lnTo>
                <a:lnTo>
                  <a:pt x="417705" y="47222"/>
                </a:lnTo>
                <a:lnTo>
                  <a:pt x="411658" y="34966"/>
                </a:lnTo>
                <a:lnTo>
                  <a:pt x="407185" y="23579"/>
                </a:lnTo>
              </a:path>
              <a:path w="792351" h="396973">
                <a:moveTo>
                  <a:pt x="465545" y="377804"/>
                </a:moveTo>
                <a:lnTo>
                  <a:pt x="477961" y="380033"/>
                </a:lnTo>
                <a:lnTo>
                  <a:pt x="487971" y="381838"/>
                </a:lnTo>
                <a:lnTo>
                  <a:pt x="500242" y="383934"/>
                </a:lnTo>
                <a:lnTo>
                  <a:pt x="512736" y="385837"/>
                </a:lnTo>
                <a:lnTo>
                  <a:pt x="525394" y="387563"/>
                </a:lnTo>
                <a:lnTo>
                  <a:pt x="538154" y="389128"/>
                </a:lnTo>
                <a:lnTo>
                  <a:pt x="550958" y="390550"/>
                </a:lnTo>
              </a:path>
              <a:path w="792351" h="396973">
                <a:moveTo>
                  <a:pt x="589024" y="394126"/>
                </a:moveTo>
                <a:lnTo>
                  <a:pt x="598296" y="394893"/>
                </a:lnTo>
                <a:lnTo>
                  <a:pt x="610283" y="395783"/>
                </a:lnTo>
                <a:lnTo>
                  <a:pt x="622994" y="396501"/>
                </a:lnTo>
                <a:lnTo>
                  <a:pt x="636128" y="396936"/>
                </a:lnTo>
                <a:lnTo>
                  <a:pt x="649379" y="396973"/>
                </a:lnTo>
                <a:lnTo>
                  <a:pt x="662446" y="396501"/>
                </a:lnTo>
              </a:path>
              <a:path w="792351" h="396973">
                <a:moveTo>
                  <a:pt x="403300" y="0"/>
                </a:moveTo>
                <a:lnTo>
                  <a:pt x="403837" y="10631"/>
                </a:lnTo>
                <a:lnTo>
                  <a:pt x="406819" y="22647"/>
                </a:lnTo>
                <a:lnTo>
                  <a:pt x="407185" y="2357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352056" y="1296246"/>
            <a:ext cx="248107" cy="190299"/>
          </a:xfrm>
          <a:custGeom>
            <a:avLst/>
            <a:gdLst/>
            <a:ahLst/>
            <a:cxnLst/>
            <a:rect l="l" t="t" r="r" b="b"/>
            <a:pathLst>
              <a:path w="248107" h="190299">
                <a:moveTo>
                  <a:pt x="56669" y="75119"/>
                </a:moveTo>
                <a:lnTo>
                  <a:pt x="63597" y="85200"/>
                </a:lnTo>
                <a:lnTo>
                  <a:pt x="72763" y="97385"/>
                </a:lnTo>
                <a:lnTo>
                  <a:pt x="77177" y="102781"/>
                </a:lnTo>
                <a:lnTo>
                  <a:pt x="85486" y="112409"/>
                </a:lnTo>
                <a:lnTo>
                  <a:pt x="93775" y="122194"/>
                </a:lnTo>
                <a:lnTo>
                  <a:pt x="102340" y="131607"/>
                </a:lnTo>
                <a:lnTo>
                  <a:pt x="109105" y="138087"/>
                </a:lnTo>
                <a:lnTo>
                  <a:pt x="118591" y="146407"/>
                </a:lnTo>
                <a:lnTo>
                  <a:pt x="128375" y="154567"/>
                </a:lnTo>
                <a:lnTo>
                  <a:pt x="136372" y="160680"/>
                </a:lnTo>
                <a:lnTo>
                  <a:pt x="141630" y="164490"/>
                </a:lnTo>
                <a:lnTo>
                  <a:pt x="148742" y="166941"/>
                </a:lnTo>
                <a:lnTo>
                  <a:pt x="154178" y="170433"/>
                </a:lnTo>
                <a:lnTo>
                  <a:pt x="163136" y="174429"/>
                </a:lnTo>
                <a:lnTo>
                  <a:pt x="177765" y="179594"/>
                </a:lnTo>
                <a:lnTo>
                  <a:pt x="193626" y="184655"/>
                </a:lnTo>
                <a:lnTo>
                  <a:pt x="206281" y="188339"/>
                </a:lnTo>
                <a:lnTo>
                  <a:pt x="210883" y="189420"/>
                </a:lnTo>
                <a:lnTo>
                  <a:pt x="223481" y="190299"/>
                </a:lnTo>
                <a:lnTo>
                  <a:pt x="236157" y="188551"/>
                </a:lnTo>
                <a:lnTo>
                  <a:pt x="244030" y="184378"/>
                </a:lnTo>
                <a:lnTo>
                  <a:pt x="246545" y="182333"/>
                </a:lnTo>
                <a:lnTo>
                  <a:pt x="248107" y="179565"/>
                </a:lnTo>
                <a:lnTo>
                  <a:pt x="247205" y="176288"/>
                </a:lnTo>
                <a:lnTo>
                  <a:pt x="245389" y="169532"/>
                </a:lnTo>
                <a:lnTo>
                  <a:pt x="237934" y="170218"/>
                </a:lnTo>
                <a:lnTo>
                  <a:pt x="232397" y="169265"/>
                </a:lnTo>
                <a:lnTo>
                  <a:pt x="225361" y="168046"/>
                </a:lnTo>
                <a:lnTo>
                  <a:pt x="220319" y="165303"/>
                </a:lnTo>
                <a:lnTo>
                  <a:pt x="213969" y="162712"/>
                </a:lnTo>
                <a:lnTo>
                  <a:pt x="201776" y="158645"/>
                </a:lnTo>
                <a:lnTo>
                  <a:pt x="187782" y="154519"/>
                </a:lnTo>
                <a:lnTo>
                  <a:pt x="180784" y="152222"/>
                </a:lnTo>
                <a:lnTo>
                  <a:pt x="170582" y="147296"/>
                </a:lnTo>
                <a:lnTo>
                  <a:pt x="157053" y="139782"/>
                </a:lnTo>
                <a:lnTo>
                  <a:pt x="147476" y="133209"/>
                </a:lnTo>
                <a:lnTo>
                  <a:pt x="141466" y="126051"/>
                </a:lnTo>
                <a:lnTo>
                  <a:pt x="130245" y="113212"/>
                </a:lnTo>
                <a:lnTo>
                  <a:pt x="124193" y="106845"/>
                </a:lnTo>
                <a:lnTo>
                  <a:pt x="117419" y="98563"/>
                </a:lnTo>
                <a:lnTo>
                  <a:pt x="108039" y="85270"/>
                </a:lnTo>
                <a:lnTo>
                  <a:pt x="99883" y="73459"/>
                </a:lnTo>
                <a:lnTo>
                  <a:pt x="97129" y="69735"/>
                </a:lnTo>
                <a:lnTo>
                  <a:pt x="89302" y="60357"/>
                </a:lnTo>
                <a:lnTo>
                  <a:pt x="80166" y="49056"/>
                </a:lnTo>
                <a:lnTo>
                  <a:pt x="78968" y="47485"/>
                </a:lnTo>
                <a:lnTo>
                  <a:pt x="74269" y="41033"/>
                </a:lnTo>
                <a:lnTo>
                  <a:pt x="69151" y="33972"/>
                </a:lnTo>
                <a:lnTo>
                  <a:pt x="65722" y="26720"/>
                </a:lnTo>
                <a:lnTo>
                  <a:pt x="63017" y="20993"/>
                </a:lnTo>
                <a:lnTo>
                  <a:pt x="58064" y="14528"/>
                </a:lnTo>
                <a:lnTo>
                  <a:pt x="54597" y="9093"/>
                </a:lnTo>
                <a:lnTo>
                  <a:pt x="53467" y="7289"/>
                </a:lnTo>
                <a:lnTo>
                  <a:pt x="49479" y="5841"/>
                </a:lnTo>
                <a:lnTo>
                  <a:pt x="49707" y="3416"/>
                </a:lnTo>
                <a:lnTo>
                  <a:pt x="36840" y="2836"/>
                </a:lnTo>
                <a:lnTo>
                  <a:pt x="24824" y="1951"/>
                </a:lnTo>
                <a:lnTo>
                  <a:pt x="19380" y="1549"/>
                </a:lnTo>
                <a:lnTo>
                  <a:pt x="12852" y="1092"/>
                </a:lnTo>
                <a:lnTo>
                  <a:pt x="6324" y="1003"/>
                </a:lnTo>
                <a:lnTo>
                  <a:pt x="0" y="0"/>
                </a:lnTo>
                <a:lnTo>
                  <a:pt x="76" y="4114"/>
                </a:lnTo>
                <a:lnTo>
                  <a:pt x="3924" y="6743"/>
                </a:lnTo>
                <a:lnTo>
                  <a:pt x="5994" y="10325"/>
                </a:lnTo>
                <a:lnTo>
                  <a:pt x="8915" y="15366"/>
                </a:lnTo>
                <a:lnTo>
                  <a:pt x="11874" y="20446"/>
                </a:lnTo>
                <a:lnTo>
                  <a:pt x="15252" y="25336"/>
                </a:lnTo>
                <a:lnTo>
                  <a:pt x="20149" y="31344"/>
                </a:lnTo>
                <a:lnTo>
                  <a:pt x="29501" y="42323"/>
                </a:lnTo>
                <a:lnTo>
                  <a:pt x="40547" y="55277"/>
                </a:lnTo>
                <a:lnTo>
                  <a:pt x="50523" y="67208"/>
                </a:lnTo>
                <a:lnTo>
                  <a:pt x="56669" y="75119"/>
                </a:lnTo>
                <a:close/>
              </a:path>
            </a:pathLst>
          </a:custGeom>
          <a:solidFill>
            <a:srgbClr val="33363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352056" y="1296246"/>
            <a:ext cx="248107" cy="190299"/>
          </a:xfrm>
          <a:custGeom>
            <a:avLst/>
            <a:gdLst/>
            <a:ahLst/>
            <a:cxnLst/>
            <a:rect l="l" t="t" r="r" b="b"/>
            <a:pathLst>
              <a:path w="248107" h="190299">
                <a:moveTo>
                  <a:pt x="244030" y="184378"/>
                </a:moveTo>
                <a:lnTo>
                  <a:pt x="246545" y="182333"/>
                </a:lnTo>
                <a:lnTo>
                  <a:pt x="248107" y="179565"/>
                </a:lnTo>
                <a:lnTo>
                  <a:pt x="247205" y="176288"/>
                </a:lnTo>
                <a:lnTo>
                  <a:pt x="245389" y="169532"/>
                </a:lnTo>
                <a:lnTo>
                  <a:pt x="237934" y="170218"/>
                </a:lnTo>
                <a:lnTo>
                  <a:pt x="232397" y="169265"/>
                </a:lnTo>
                <a:lnTo>
                  <a:pt x="225361" y="168046"/>
                </a:lnTo>
                <a:lnTo>
                  <a:pt x="220319" y="165303"/>
                </a:lnTo>
                <a:lnTo>
                  <a:pt x="213969" y="162712"/>
                </a:lnTo>
                <a:lnTo>
                  <a:pt x="201776" y="158645"/>
                </a:lnTo>
                <a:lnTo>
                  <a:pt x="187782" y="154519"/>
                </a:lnTo>
                <a:lnTo>
                  <a:pt x="180784" y="152222"/>
                </a:lnTo>
                <a:lnTo>
                  <a:pt x="170582" y="147296"/>
                </a:lnTo>
                <a:lnTo>
                  <a:pt x="157053" y="139782"/>
                </a:lnTo>
                <a:lnTo>
                  <a:pt x="147476" y="133209"/>
                </a:lnTo>
                <a:lnTo>
                  <a:pt x="141466" y="126051"/>
                </a:lnTo>
                <a:lnTo>
                  <a:pt x="130245" y="113212"/>
                </a:lnTo>
                <a:lnTo>
                  <a:pt x="124193" y="106845"/>
                </a:lnTo>
                <a:lnTo>
                  <a:pt x="117419" y="98563"/>
                </a:lnTo>
                <a:lnTo>
                  <a:pt x="108039" y="85270"/>
                </a:lnTo>
                <a:lnTo>
                  <a:pt x="99883" y="73459"/>
                </a:lnTo>
                <a:lnTo>
                  <a:pt x="97129" y="69735"/>
                </a:lnTo>
                <a:lnTo>
                  <a:pt x="89302" y="60357"/>
                </a:lnTo>
                <a:lnTo>
                  <a:pt x="80166" y="49056"/>
                </a:lnTo>
                <a:lnTo>
                  <a:pt x="78968" y="47485"/>
                </a:lnTo>
                <a:lnTo>
                  <a:pt x="74269" y="41033"/>
                </a:lnTo>
                <a:lnTo>
                  <a:pt x="69151" y="33972"/>
                </a:lnTo>
                <a:lnTo>
                  <a:pt x="65722" y="26720"/>
                </a:lnTo>
                <a:lnTo>
                  <a:pt x="63017" y="20993"/>
                </a:lnTo>
                <a:lnTo>
                  <a:pt x="58064" y="14528"/>
                </a:lnTo>
                <a:lnTo>
                  <a:pt x="54597" y="9093"/>
                </a:lnTo>
                <a:lnTo>
                  <a:pt x="53467" y="7289"/>
                </a:lnTo>
                <a:lnTo>
                  <a:pt x="49479" y="5841"/>
                </a:lnTo>
                <a:lnTo>
                  <a:pt x="49707" y="3416"/>
                </a:lnTo>
                <a:lnTo>
                  <a:pt x="36840" y="2836"/>
                </a:lnTo>
                <a:lnTo>
                  <a:pt x="24824" y="1951"/>
                </a:lnTo>
                <a:lnTo>
                  <a:pt x="19380" y="1549"/>
                </a:lnTo>
                <a:lnTo>
                  <a:pt x="12852" y="1092"/>
                </a:lnTo>
                <a:lnTo>
                  <a:pt x="6324" y="1003"/>
                </a:lnTo>
                <a:lnTo>
                  <a:pt x="0" y="0"/>
                </a:lnTo>
                <a:lnTo>
                  <a:pt x="76" y="4114"/>
                </a:lnTo>
                <a:lnTo>
                  <a:pt x="3924" y="6743"/>
                </a:lnTo>
                <a:lnTo>
                  <a:pt x="5994" y="10325"/>
                </a:lnTo>
                <a:lnTo>
                  <a:pt x="8915" y="15366"/>
                </a:lnTo>
                <a:lnTo>
                  <a:pt x="11874" y="20446"/>
                </a:lnTo>
                <a:lnTo>
                  <a:pt x="15252" y="25336"/>
                </a:lnTo>
                <a:lnTo>
                  <a:pt x="20149" y="31344"/>
                </a:lnTo>
                <a:lnTo>
                  <a:pt x="29501" y="42323"/>
                </a:lnTo>
                <a:lnTo>
                  <a:pt x="40547" y="55277"/>
                </a:lnTo>
                <a:lnTo>
                  <a:pt x="50523" y="67208"/>
                </a:lnTo>
                <a:lnTo>
                  <a:pt x="56669" y="75119"/>
                </a:lnTo>
                <a:lnTo>
                  <a:pt x="57124" y="75831"/>
                </a:lnTo>
                <a:lnTo>
                  <a:pt x="63597" y="85200"/>
                </a:lnTo>
                <a:lnTo>
                  <a:pt x="72763" y="97385"/>
                </a:lnTo>
                <a:lnTo>
                  <a:pt x="77177" y="102781"/>
                </a:lnTo>
                <a:lnTo>
                  <a:pt x="85486" y="112409"/>
                </a:lnTo>
                <a:lnTo>
                  <a:pt x="93775" y="122194"/>
                </a:lnTo>
                <a:lnTo>
                  <a:pt x="102340" y="131607"/>
                </a:lnTo>
                <a:lnTo>
                  <a:pt x="109105" y="138087"/>
                </a:lnTo>
                <a:lnTo>
                  <a:pt x="118591" y="146407"/>
                </a:lnTo>
                <a:lnTo>
                  <a:pt x="128375" y="154567"/>
                </a:lnTo>
                <a:lnTo>
                  <a:pt x="136372" y="160680"/>
                </a:lnTo>
                <a:lnTo>
                  <a:pt x="141630" y="164490"/>
                </a:lnTo>
                <a:lnTo>
                  <a:pt x="148742" y="166941"/>
                </a:lnTo>
                <a:lnTo>
                  <a:pt x="154178" y="170433"/>
                </a:lnTo>
                <a:lnTo>
                  <a:pt x="163136" y="174429"/>
                </a:lnTo>
                <a:lnTo>
                  <a:pt x="177765" y="179594"/>
                </a:lnTo>
                <a:lnTo>
                  <a:pt x="193626" y="184655"/>
                </a:lnTo>
                <a:lnTo>
                  <a:pt x="206281" y="188339"/>
                </a:lnTo>
                <a:lnTo>
                  <a:pt x="210883" y="189420"/>
                </a:lnTo>
                <a:lnTo>
                  <a:pt x="223481" y="190299"/>
                </a:lnTo>
                <a:lnTo>
                  <a:pt x="236157" y="188551"/>
                </a:lnTo>
                <a:lnTo>
                  <a:pt x="244030" y="184378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181978" y="1512082"/>
            <a:ext cx="22415" cy="72478"/>
          </a:xfrm>
          <a:custGeom>
            <a:avLst/>
            <a:gdLst/>
            <a:ahLst/>
            <a:cxnLst/>
            <a:rect l="l" t="t" r="r" b="b"/>
            <a:pathLst>
              <a:path w="22415" h="72478">
                <a:moveTo>
                  <a:pt x="0" y="0"/>
                </a:moveTo>
                <a:lnTo>
                  <a:pt x="3583" y="12165"/>
                </a:lnTo>
                <a:lnTo>
                  <a:pt x="7009" y="24261"/>
                </a:lnTo>
                <a:lnTo>
                  <a:pt x="10448" y="36331"/>
                </a:lnTo>
                <a:lnTo>
                  <a:pt x="14070" y="48416"/>
                </a:lnTo>
                <a:lnTo>
                  <a:pt x="18045" y="60559"/>
                </a:lnTo>
                <a:lnTo>
                  <a:pt x="22415" y="72478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630842" y="1518193"/>
            <a:ext cx="171750" cy="143433"/>
          </a:xfrm>
          <a:custGeom>
            <a:avLst/>
            <a:gdLst/>
            <a:ahLst/>
            <a:cxnLst/>
            <a:rect l="l" t="t" r="r" b="b"/>
            <a:pathLst>
              <a:path w="171750" h="143433">
                <a:moveTo>
                  <a:pt x="0" y="132283"/>
                </a:moveTo>
                <a:lnTo>
                  <a:pt x="952" y="143433"/>
                </a:lnTo>
                <a:lnTo>
                  <a:pt x="10148" y="143276"/>
                </a:lnTo>
                <a:lnTo>
                  <a:pt x="37829" y="141932"/>
                </a:lnTo>
                <a:lnTo>
                  <a:pt x="62250" y="139421"/>
                </a:lnTo>
                <a:lnTo>
                  <a:pt x="83606" y="135878"/>
                </a:lnTo>
                <a:lnTo>
                  <a:pt x="102089" y="131436"/>
                </a:lnTo>
                <a:lnTo>
                  <a:pt x="117896" y="126230"/>
                </a:lnTo>
                <a:lnTo>
                  <a:pt x="131220" y="120395"/>
                </a:lnTo>
                <a:lnTo>
                  <a:pt x="142255" y="114066"/>
                </a:lnTo>
                <a:lnTo>
                  <a:pt x="151196" y="107376"/>
                </a:lnTo>
                <a:lnTo>
                  <a:pt x="158237" y="100461"/>
                </a:lnTo>
                <a:lnTo>
                  <a:pt x="163573" y="93454"/>
                </a:lnTo>
                <a:lnTo>
                  <a:pt x="167398" y="86491"/>
                </a:lnTo>
                <a:lnTo>
                  <a:pt x="169906" y="79705"/>
                </a:lnTo>
                <a:lnTo>
                  <a:pt x="171292" y="73232"/>
                </a:lnTo>
                <a:lnTo>
                  <a:pt x="171750" y="67205"/>
                </a:lnTo>
                <a:lnTo>
                  <a:pt x="171475" y="61760"/>
                </a:lnTo>
                <a:lnTo>
                  <a:pt x="170766" y="55860"/>
                </a:lnTo>
                <a:lnTo>
                  <a:pt x="168361" y="43307"/>
                </a:lnTo>
                <a:lnTo>
                  <a:pt x="163436" y="31483"/>
                </a:lnTo>
                <a:lnTo>
                  <a:pt x="161239" y="27825"/>
                </a:lnTo>
                <a:lnTo>
                  <a:pt x="159994" y="23660"/>
                </a:lnTo>
                <a:lnTo>
                  <a:pt x="157708" y="19938"/>
                </a:lnTo>
                <a:lnTo>
                  <a:pt x="155105" y="15709"/>
                </a:lnTo>
                <a:lnTo>
                  <a:pt x="153212" y="12572"/>
                </a:lnTo>
                <a:lnTo>
                  <a:pt x="150190" y="8686"/>
                </a:lnTo>
                <a:lnTo>
                  <a:pt x="147904" y="5765"/>
                </a:lnTo>
                <a:lnTo>
                  <a:pt x="140462" y="0"/>
                </a:lnTo>
                <a:lnTo>
                  <a:pt x="142603" y="11366"/>
                </a:lnTo>
                <a:lnTo>
                  <a:pt x="140959" y="20483"/>
                </a:lnTo>
                <a:lnTo>
                  <a:pt x="132715" y="33045"/>
                </a:lnTo>
                <a:lnTo>
                  <a:pt x="125986" y="40750"/>
                </a:lnTo>
                <a:lnTo>
                  <a:pt x="116266" y="48941"/>
                </a:lnTo>
                <a:lnTo>
                  <a:pt x="105503" y="56157"/>
                </a:lnTo>
                <a:lnTo>
                  <a:pt x="94361" y="62763"/>
                </a:lnTo>
                <a:lnTo>
                  <a:pt x="89150" y="65352"/>
                </a:lnTo>
                <a:lnTo>
                  <a:pt x="77586" y="69746"/>
                </a:lnTo>
                <a:lnTo>
                  <a:pt x="64050" y="74108"/>
                </a:lnTo>
                <a:lnTo>
                  <a:pt x="50151" y="78443"/>
                </a:lnTo>
                <a:lnTo>
                  <a:pt x="37501" y="82753"/>
                </a:lnTo>
                <a:lnTo>
                  <a:pt x="27711" y="87045"/>
                </a:lnTo>
                <a:lnTo>
                  <a:pt x="25955" y="88096"/>
                </a:lnTo>
                <a:lnTo>
                  <a:pt x="16329" y="96818"/>
                </a:lnTo>
                <a:lnTo>
                  <a:pt x="8026" y="108622"/>
                </a:lnTo>
                <a:lnTo>
                  <a:pt x="2198" y="121210"/>
                </a:lnTo>
                <a:lnTo>
                  <a:pt x="0" y="132283"/>
                </a:lnTo>
                <a:close/>
              </a:path>
            </a:pathLst>
          </a:custGeom>
          <a:solidFill>
            <a:srgbClr val="9C9D9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30842" y="1518193"/>
            <a:ext cx="171750" cy="143433"/>
          </a:xfrm>
          <a:custGeom>
            <a:avLst/>
            <a:gdLst/>
            <a:ahLst/>
            <a:cxnLst/>
            <a:rect l="l" t="t" r="r" b="b"/>
            <a:pathLst>
              <a:path w="171750" h="143433">
                <a:moveTo>
                  <a:pt x="0" y="132283"/>
                </a:moveTo>
                <a:lnTo>
                  <a:pt x="2198" y="121210"/>
                </a:lnTo>
                <a:lnTo>
                  <a:pt x="8026" y="108622"/>
                </a:lnTo>
                <a:lnTo>
                  <a:pt x="16329" y="96818"/>
                </a:lnTo>
                <a:lnTo>
                  <a:pt x="25955" y="88096"/>
                </a:lnTo>
                <a:lnTo>
                  <a:pt x="37501" y="82753"/>
                </a:lnTo>
                <a:lnTo>
                  <a:pt x="50151" y="78443"/>
                </a:lnTo>
                <a:lnTo>
                  <a:pt x="64050" y="74108"/>
                </a:lnTo>
                <a:lnTo>
                  <a:pt x="77586" y="69746"/>
                </a:lnTo>
                <a:lnTo>
                  <a:pt x="89150" y="65352"/>
                </a:lnTo>
                <a:lnTo>
                  <a:pt x="94361" y="62763"/>
                </a:lnTo>
                <a:lnTo>
                  <a:pt x="105503" y="56157"/>
                </a:lnTo>
                <a:lnTo>
                  <a:pt x="116266" y="48941"/>
                </a:lnTo>
                <a:lnTo>
                  <a:pt x="125986" y="40750"/>
                </a:lnTo>
                <a:lnTo>
                  <a:pt x="132715" y="33045"/>
                </a:lnTo>
                <a:lnTo>
                  <a:pt x="140959" y="20483"/>
                </a:lnTo>
                <a:lnTo>
                  <a:pt x="142603" y="11366"/>
                </a:lnTo>
                <a:lnTo>
                  <a:pt x="140462" y="0"/>
                </a:lnTo>
                <a:lnTo>
                  <a:pt x="147904" y="5765"/>
                </a:lnTo>
                <a:lnTo>
                  <a:pt x="150190" y="8686"/>
                </a:lnTo>
                <a:lnTo>
                  <a:pt x="153212" y="12572"/>
                </a:lnTo>
                <a:lnTo>
                  <a:pt x="155105" y="15709"/>
                </a:lnTo>
                <a:lnTo>
                  <a:pt x="157708" y="19938"/>
                </a:lnTo>
                <a:lnTo>
                  <a:pt x="159994" y="23660"/>
                </a:lnTo>
                <a:lnTo>
                  <a:pt x="161239" y="27825"/>
                </a:lnTo>
                <a:lnTo>
                  <a:pt x="163436" y="31483"/>
                </a:lnTo>
                <a:lnTo>
                  <a:pt x="168361" y="43307"/>
                </a:lnTo>
                <a:lnTo>
                  <a:pt x="170766" y="55860"/>
                </a:lnTo>
                <a:lnTo>
                  <a:pt x="171475" y="61760"/>
                </a:lnTo>
                <a:lnTo>
                  <a:pt x="171750" y="67205"/>
                </a:lnTo>
                <a:lnTo>
                  <a:pt x="171292" y="73232"/>
                </a:lnTo>
                <a:lnTo>
                  <a:pt x="169906" y="79705"/>
                </a:lnTo>
                <a:lnTo>
                  <a:pt x="167398" y="86491"/>
                </a:lnTo>
                <a:lnTo>
                  <a:pt x="163573" y="93454"/>
                </a:lnTo>
                <a:lnTo>
                  <a:pt x="158237" y="100461"/>
                </a:lnTo>
                <a:lnTo>
                  <a:pt x="151196" y="107376"/>
                </a:lnTo>
                <a:lnTo>
                  <a:pt x="142255" y="114066"/>
                </a:lnTo>
                <a:lnTo>
                  <a:pt x="131220" y="120395"/>
                </a:lnTo>
                <a:lnTo>
                  <a:pt x="117896" y="126230"/>
                </a:lnTo>
                <a:lnTo>
                  <a:pt x="102089" y="131436"/>
                </a:lnTo>
                <a:lnTo>
                  <a:pt x="83606" y="135878"/>
                </a:lnTo>
                <a:lnTo>
                  <a:pt x="62250" y="139421"/>
                </a:lnTo>
                <a:lnTo>
                  <a:pt x="37829" y="141932"/>
                </a:lnTo>
                <a:lnTo>
                  <a:pt x="10148" y="143276"/>
                </a:lnTo>
                <a:lnTo>
                  <a:pt x="952" y="1434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024695" y="1283671"/>
            <a:ext cx="426392" cy="266170"/>
          </a:xfrm>
          <a:custGeom>
            <a:avLst/>
            <a:gdLst/>
            <a:ahLst/>
            <a:cxnLst/>
            <a:rect l="l" t="t" r="r" b="b"/>
            <a:pathLst>
              <a:path w="426392" h="266170">
                <a:moveTo>
                  <a:pt x="362610" y="262966"/>
                </a:moveTo>
                <a:lnTo>
                  <a:pt x="364569" y="262233"/>
                </a:lnTo>
                <a:lnTo>
                  <a:pt x="376969" y="257803"/>
                </a:lnTo>
                <a:lnTo>
                  <a:pt x="388830" y="253458"/>
                </a:lnTo>
                <a:lnTo>
                  <a:pt x="400179" y="248535"/>
                </a:lnTo>
                <a:lnTo>
                  <a:pt x="411043" y="242367"/>
                </a:lnTo>
                <a:lnTo>
                  <a:pt x="421449" y="234289"/>
                </a:lnTo>
                <a:lnTo>
                  <a:pt x="425777" y="228545"/>
                </a:lnTo>
                <a:lnTo>
                  <a:pt x="426392" y="221679"/>
                </a:lnTo>
                <a:lnTo>
                  <a:pt x="422982" y="214794"/>
                </a:lnTo>
                <a:lnTo>
                  <a:pt x="416449" y="207949"/>
                </a:lnTo>
                <a:lnTo>
                  <a:pt x="407699" y="201201"/>
                </a:lnTo>
                <a:lnTo>
                  <a:pt x="397634" y="194612"/>
                </a:lnTo>
                <a:lnTo>
                  <a:pt x="387158" y="188238"/>
                </a:lnTo>
                <a:lnTo>
                  <a:pt x="377176" y="182140"/>
                </a:lnTo>
                <a:lnTo>
                  <a:pt x="368590" y="176376"/>
                </a:lnTo>
                <a:lnTo>
                  <a:pt x="362305" y="171005"/>
                </a:lnTo>
                <a:lnTo>
                  <a:pt x="356710" y="165024"/>
                </a:lnTo>
                <a:lnTo>
                  <a:pt x="348045" y="155709"/>
                </a:lnTo>
                <a:lnTo>
                  <a:pt x="339323" y="146249"/>
                </a:lnTo>
                <a:lnTo>
                  <a:pt x="330609" y="136686"/>
                </a:lnTo>
                <a:lnTo>
                  <a:pt x="321966" y="127063"/>
                </a:lnTo>
                <a:lnTo>
                  <a:pt x="313457" y="117422"/>
                </a:lnTo>
                <a:lnTo>
                  <a:pt x="305146" y="107805"/>
                </a:lnTo>
                <a:lnTo>
                  <a:pt x="297095" y="98253"/>
                </a:lnTo>
                <a:lnTo>
                  <a:pt x="289369" y="88811"/>
                </a:lnTo>
                <a:lnTo>
                  <a:pt x="283675" y="81700"/>
                </a:lnTo>
                <a:lnTo>
                  <a:pt x="275780" y="71689"/>
                </a:lnTo>
                <a:lnTo>
                  <a:pt x="268004" y="61589"/>
                </a:lnTo>
                <a:lnTo>
                  <a:pt x="260409" y="51413"/>
                </a:lnTo>
                <a:lnTo>
                  <a:pt x="253060" y="41173"/>
                </a:lnTo>
                <a:lnTo>
                  <a:pt x="248662" y="35341"/>
                </a:lnTo>
                <a:lnTo>
                  <a:pt x="240365" y="24251"/>
                </a:lnTo>
                <a:lnTo>
                  <a:pt x="234759" y="13360"/>
                </a:lnTo>
                <a:lnTo>
                  <a:pt x="36172" y="2058"/>
                </a:lnTo>
                <a:lnTo>
                  <a:pt x="36172" y="50393"/>
                </a:lnTo>
                <a:lnTo>
                  <a:pt x="40552" y="53023"/>
                </a:lnTo>
                <a:lnTo>
                  <a:pt x="52237" y="61355"/>
                </a:lnTo>
                <a:lnTo>
                  <a:pt x="63138" y="70395"/>
                </a:lnTo>
                <a:lnTo>
                  <a:pt x="73285" y="80022"/>
                </a:lnTo>
                <a:lnTo>
                  <a:pt x="82706" y="90113"/>
                </a:lnTo>
                <a:lnTo>
                  <a:pt x="91432" y="100546"/>
                </a:lnTo>
                <a:lnTo>
                  <a:pt x="99491" y="111199"/>
                </a:lnTo>
                <a:lnTo>
                  <a:pt x="106912" y="121950"/>
                </a:lnTo>
                <a:lnTo>
                  <a:pt x="113723" y="132677"/>
                </a:lnTo>
                <a:lnTo>
                  <a:pt x="119955" y="143257"/>
                </a:lnTo>
                <a:lnTo>
                  <a:pt x="125635" y="153569"/>
                </a:lnTo>
                <a:lnTo>
                  <a:pt x="130794" y="163490"/>
                </a:lnTo>
                <a:lnTo>
                  <a:pt x="135460" y="172899"/>
                </a:lnTo>
                <a:lnTo>
                  <a:pt x="139661" y="181673"/>
                </a:lnTo>
                <a:lnTo>
                  <a:pt x="144718" y="193019"/>
                </a:lnTo>
                <a:lnTo>
                  <a:pt x="149440" y="204980"/>
                </a:lnTo>
                <a:lnTo>
                  <a:pt x="153578" y="216764"/>
                </a:lnTo>
                <a:lnTo>
                  <a:pt x="157276" y="228409"/>
                </a:lnTo>
                <a:lnTo>
                  <a:pt x="158889" y="229933"/>
                </a:lnTo>
                <a:lnTo>
                  <a:pt x="165946" y="233354"/>
                </a:lnTo>
                <a:lnTo>
                  <a:pt x="180376" y="236192"/>
                </a:lnTo>
                <a:lnTo>
                  <a:pt x="196247" y="238389"/>
                </a:lnTo>
                <a:lnTo>
                  <a:pt x="207771" y="240169"/>
                </a:lnTo>
                <a:lnTo>
                  <a:pt x="222162" y="243310"/>
                </a:lnTo>
                <a:lnTo>
                  <a:pt x="234532" y="245920"/>
                </a:lnTo>
                <a:lnTo>
                  <a:pt x="246918" y="248424"/>
                </a:lnTo>
                <a:lnTo>
                  <a:pt x="259384" y="250812"/>
                </a:lnTo>
                <a:lnTo>
                  <a:pt x="271995" y="253072"/>
                </a:lnTo>
                <a:lnTo>
                  <a:pt x="280843" y="254631"/>
                </a:lnTo>
                <a:lnTo>
                  <a:pt x="293687" y="256990"/>
                </a:lnTo>
                <a:lnTo>
                  <a:pt x="306437" y="259466"/>
                </a:lnTo>
                <a:lnTo>
                  <a:pt x="318805" y="262030"/>
                </a:lnTo>
                <a:lnTo>
                  <a:pt x="330504" y="264655"/>
                </a:lnTo>
                <a:lnTo>
                  <a:pt x="338444" y="266129"/>
                </a:lnTo>
                <a:lnTo>
                  <a:pt x="350437" y="266170"/>
                </a:lnTo>
                <a:lnTo>
                  <a:pt x="362610" y="262966"/>
                </a:lnTo>
                <a:close/>
              </a:path>
            </a:pathLst>
          </a:custGeom>
          <a:solidFill>
            <a:srgbClr val="868789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024695" y="1283671"/>
            <a:ext cx="426392" cy="266170"/>
          </a:xfrm>
          <a:custGeom>
            <a:avLst/>
            <a:gdLst/>
            <a:ahLst/>
            <a:cxnLst/>
            <a:rect l="l" t="t" r="r" b="b"/>
            <a:pathLst>
              <a:path w="426392" h="266170">
                <a:moveTo>
                  <a:pt x="362610" y="262966"/>
                </a:moveTo>
                <a:lnTo>
                  <a:pt x="364569" y="262233"/>
                </a:lnTo>
              </a:path>
              <a:path w="426392" h="266170">
                <a:moveTo>
                  <a:pt x="376969" y="257803"/>
                </a:moveTo>
                <a:lnTo>
                  <a:pt x="388830" y="253458"/>
                </a:lnTo>
                <a:lnTo>
                  <a:pt x="400179" y="248535"/>
                </a:lnTo>
                <a:lnTo>
                  <a:pt x="411043" y="242367"/>
                </a:lnTo>
                <a:lnTo>
                  <a:pt x="421449" y="234289"/>
                </a:lnTo>
                <a:lnTo>
                  <a:pt x="425777" y="228545"/>
                </a:lnTo>
                <a:lnTo>
                  <a:pt x="426392" y="221679"/>
                </a:lnTo>
                <a:lnTo>
                  <a:pt x="422982" y="214794"/>
                </a:lnTo>
                <a:lnTo>
                  <a:pt x="416449" y="207949"/>
                </a:lnTo>
                <a:lnTo>
                  <a:pt x="407699" y="201201"/>
                </a:lnTo>
                <a:lnTo>
                  <a:pt x="397634" y="194612"/>
                </a:lnTo>
                <a:lnTo>
                  <a:pt x="387158" y="188238"/>
                </a:lnTo>
                <a:lnTo>
                  <a:pt x="377176" y="182140"/>
                </a:lnTo>
                <a:lnTo>
                  <a:pt x="368590" y="176376"/>
                </a:lnTo>
                <a:lnTo>
                  <a:pt x="362305" y="171005"/>
                </a:lnTo>
                <a:lnTo>
                  <a:pt x="356710" y="165024"/>
                </a:lnTo>
                <a:lnTo>
                  <a:pt x="348045" y="155709"/>
                </a:lnTo>
                <a:lnTo>
                  <a:pt x="339323" y="146249"/>
                </a:lnTo>
                <a:lnTo>
                  <a:pt x="330609" y="136686"/>
                </a:lnTo>
                <a:lnTo>
                  <a:pt x="321966" y="127063"/>
                </a:lnTo>
                <a:lnTo>
                  <a:pt x="313457" y="117422"/>
                </a:lnTo>
                <a:lnTo>
                  <a:pt x="305146" y="107805"/>
                </a:lnTo>
                <a:lnTo>
                  <a:pt x="297095" y="98253"/>
                </a:lnTo>
                <a:lnTo>
                  <a:pt x="289369" y="88811"/>
                </a:lnTo>
                <a:lnTo>
                  <a:pt x="283675" y="81700"/>
                </a:lnTo>
                <a:lnTo>
                  <a:pt x="275780" y="71689"/>
                </a:lnTo>
                <a:lnTo>
                  <a:pt x="268004" y="61589"/>
                </a:lnTo>
                <a:lnTo>
                  <a:pt x="260409" y="51413"/>
                </a:lnTo>
                <a:lnTo>
                  <a:pt x="253060" y="41173"/>
                </a:lnTo>
                <a:lnTo>
                  <a:pt x="248662" y="35341"/>
                </a:lnTo>
                <a:lnTo>
                  <a:pt x="240365" y="24251"/>
                </a:lnTo>
                <a:lnTo>
                  <a:pt x="234759" y="13360"/>
                </a:lnTo>
              </a:path>
              <a:path w="426392" h="266170">
                <a:moveTo>
                  <a:pt x="40552" y="53023"/>
                </a:moveTo>
                <a:lnTo>
                  <a:pt x="52237" y="61355"/>
                </a:lnTo>
                <a:lnTo>
                  <a:pt x="63138" y="70395"/>
                </a:lnTo>
                <a:lnTo>
                  <a:pt x="73285" y="80022"/>
                </a:lnTo>
                <a:lnTo>
                  <a:pt x="82706" y="90113"/>
                </a:lnTo>
                <a:lnTo>
                  <a:pt x="91432" y="100546"/>
                </a:lnTo>
                <a:lnTo>
                  <a:pt x="99491" y="111199"/>
                </a:lnTo>
                <a:lnTo>
                  <a:pt x="106912" y="121950"/>
                </a:lnTo>
                <a:lnTo>
                  <a:pt x="113723" y="132677"/>
                </a:lnTo>
                <a:lnTo>
                  <a:pt x="119955" y="143257"/>
                </a:lnTo>
                <a:lnTo>
                  <a:pt x="125635" y="153569"/>
                </a:lnTo>
                <a:lnTo>
                  <a:pt x="130794" y="163490"/>
                </a:lnTo>
                <a:lnTo>
                  <a:pt x="135460" y="172899"/>
                </a:lnTo>
                <a:lnTo>
                  <a:pt x="139661" y="181673"/>
                </a:lnTo>
                <a:lnTo>
                  <a:pt x="144718" y="193019"/>
                </a:lnTo>
                <a:lnTo>
                  <a:pt x="149440" y="204980"/>
                </a:lnTo>
                <a:lnTo>
                  <a:pt x="153578" y="216764"/>
                </a:lnTo>
                <a:lnTo>
                  <a:pt x="157276" y="228409"/>
                </a:lnTo>
                <a:lnTo>
                  <a:pt x="158889" y="229933"/>
                </a:lnTo>
                <a:lnTo>
                  <a:pt x="165946" y="233354"/>
                </a:lnTo>
              </a:path>
              <a:path w="426392" h="266170">
                <a:moveTo>
                  <a:pt x="180376" y="236192"/>
                </a:moveTo>
                <a:lnTo>
                  <a:pt x="196247" y="238389"/>
                </a:lnTo>
                <a:lnTo>
                  <a:pt x="207771" y="240169"/>
                </a:lnTo>
              </a:path>
              <a:path w="426392" h="266170">
                <a:moveTo>
                  <a:pt x="222162" y="243310"/>
                </a:moveTo>
                <a:lnTo>
                  <a:pt x="234532" y="245920"/>
                </a:lnTo>
              </a:path>
              <a:path w="426392" h="266170">
                <a:moveTo>
                  <a:pt x="259384" y="250812"/>
                </a:moveTo>
                <a:lnTo>
                  <a:pt x="271995" y="253072"/>
                </a:lnTo>
                <a:lnTo>
                  <a:pt x="280843" y="254631"/>
                </a:lnTo>
              </a:path>
              <a:path w="426392" h="266170">
                <a:moveTo>
                  <a:pt x="306437" y="259466"/>
                </a:moveTo>
                <a:lnTo>
                  <a:pt x="318805" y="262030"/>
                </a:lnTo>
                <a:lnTo>
                  <a:pt x="330504" y="264655"/>
                </a:lnTo>
                <a:lnTo>
                  <a:pt x="338444" y="266129"/>
                </a:lnTo>
                <a:lnTo>
                  <a:pt x="350437" y="266170"/>
                </a:lnTo>
                <a:lnTo>
                  <a:pt x="362610" y="262966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352699" y="1299255"/>
            <a:ext cx="222913" cy="313029"/>
          </a:xfrm>
          <a:custGeom>
            <a:avLst/>
            <a:gdLst/>
            <a:ahLst/>
            <a:cxnLst/>
            <a:rect l="l" t="t" r="r" b="b"/>
            <a:pathLst>
              <a:path w="222913" h="313029">
                <a:moveTo>
                  <a:pt x="0" y="0"/>
                </a:moveTo>
                <a:lnTo>
                  <a:pt x="6220" y="11223"/>
                </a:lnTo>
                <a:lnTo>
                  <a:pt x="13587" y="21331"/>
                </a:lnTo>
                <a:lnTo>
                  <a:pt x="21746" y="30851"/>
                </a:lnTo>
                <a:lnTo>
                  <a:pt x="30344" y="40308"/>
                </a:lnTo>
                <a:lnTo>
                  <a:pt x="37680" y="48628"/>
                </a:lnTo>
                <a:lnTo>
                  <a:pt x="45861" y="58746"/>
                </a:lnTo>
                <a:lnTo>
                  <a:pt x="53249" y="68622"/>
                </a:lnTo>
                <a:lnTo>
                  <a:pt x="60337" y="78472"/>
                </a:lnTo>
                <a:lnTo>
                  <a:pt x="67615" y="88512"/>
                </a:lnTo>
                <a:lnTo>
                  <a:pt x="75576" y="98958"/>
                </a:lnTo>
                <a:lnTo>
                  <a:pt x="79146" y="103403"/>
                </a:lnTo>
                <a:lnTo>
                  <a:pt x="87700" y="113573"/>
                </a:lnTo>
                <a:lnTo>
                  <a:pt x="96137" y="122934"/>
                </a:lnTo>
                <a:lnTo>
                  <a:pt x="104724" y="131723"/>
                </a:lnTo>
                <a:lnTo>
                  <a:pt x="113728" y="140182"/>
                </a:lnTo>
                <a:lnTo>
                  <a:pt x="123417" y="148547"/>
                </a:lnTo>
                <a:lnTo>
                  <a:pt x="128219" y="152463"/>
                </a:lnTo>
                <a:lnTo>
                  <a:pt x="137178" y="158545"/>
                </a:lnTo>
                <a:lnTo>
                  <a:pt x="148195" y="164421"/>
                </a:lnTo>
                <a:lnTo>
                  <a:pt x="160524" y="170000"/>
                </a:lnTo>
                <a:lnTo>
                  <a:pt x="173419" y="175191"/>
                </a:lnTo>
                <a:lnTo>
                  <a:pt x="186135" y="179903"/>
                </a:lnTo>
                <a:lnTo>
                  <a:pt x="197926" y="184045"/>
                </a:lnTo>
                <a:lnTo>
                  <a:pt x="213634" y="188239"/>
                </a:lnTo>
                <a:lnTo>
                  <a:pt x="220912" y="193560"/>
                </a:lnTo>
                <a:lnTo>
                  <a:pt x="222913" y="200249"/>
                </a:lnTo>
                <a:lnTo>
                  <a:pt x="219984" y="207580"/>
                </a:lnTo>
                <a:lnTo>
                  <a:pt x="212470" y="214824"/>
                </a:lnTo>
                <a:lnTo>
                  <a:pt x="200717" y="221256"/>
                </a:lnTo>
                <a:lnTo>
                  <a:pt x="196761" y="222796"/>
                </a:lnTo>
                <a:lnTo>
                  <a:pt x="184509" y="227295"/>
                </a:lnTo>
                <a:lnTo>
                  <a:pt x="172858" y="231831"/>
                </a:lnTo>
                <a:lnTo>
                  <a:pt x="161472" y="236590"/>
                </a:lnTo>
                <a:lnTo>
                  <a:pt x="150017" y="241756"/>
                </a:lnTo>
                <a:lnTo>
                  <a:pt x="139687" y="246748"/>
                </a:lnTo>
                <a:lnTo>
                  <a:pt x="128273" y="251861"/>
                </a:lnTo>
                <a:lnTo>
                  <a:pt x="116463" y="256337"/>
                </a:lnTo>
                <a:lnTo>
                  <a:pt x="104444" y="260539"/>
                </a:lnTo>
                <a:lnTo>
                  <a:pt x="92402" y="264829"/>
                </a:lnTo>
                <a:lnTo>
                  <a:pt x="80523" y="269571"/>
                </a:lnTo>
                <a:lnTo>
                  <a:pt x="68992" y="275129"/>
                </a:lnTo>
                <a:lnTo>
                  <a:pt x="63677" y="278168"/>
                </a:lnTo>
                <a:lnTo>
                  <a:pt x="52968" y="284912"/>
                </a:lnTo>
                <a:lnTo>
                  <a:pt x="42390" y="291981"/>
                </a:lnTo>
                <a:lnTo>
                  <a:pt x="31935" y="299273"/>
                </a:lnTo>
                <a:lnTo>
                  <a:pt x="21592" y="306687"/>
                </a:lnTo>
                <a:lnTo>
                  <a:pt x="12852" y="313029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329603" y="1312390"/>
            <a:ext cx="32309" cy="34529"/>
          </a:xfrm>
          <a:custGeom>
            <a:avLst/>
            <a:gdLst/>
            <a:ahLst/>
            <a:cxnLst/>
            <a:rect l="l" t="t" r="r" b="b"/>
            <a:pathLst>
              <a:path w="32309" h="34529">
                <a:moveTo>
                  <a:pt x="29622" y="32755"/>
                </a:moveTo>
                <a:lnTo>
                  <a:pt x="20128" y="34529"/>
                </a:lnTo>
                <a:lnTo>
                  <a:pt x="8884" y="28203"/>
                </a:lnTo>
                <a:lnTo>
                  <a:pt x="6457" y="25693"/>
                </a:lnTo>
                <a:lnTo>
                  <a:pt x="0" y="13474"/>
                </a:lnTo>
                <a:lnTo>
                  <a:pt x="1384" y="3200"/>
                </a:lnTo>
                <a:lnTo>
                  <a:pt x="2685" y="1767"/>
                </a:lnTo>
                <a:lnTo>
                  <a:pt x="12182" y="0"/>
                </a:lnTo>
                <a:lnTo>
                  <a:pt x="23429" y="6332"/>
                </a:lnTo>
                <a:lnTo>
                  <a:pt x="25850" y="8840"/>
                </a:lnTo>
                <a:lnTo>
                  <a:pt x="32309" y="21059"/>
                </a:lnTo>
                <a:lnTo>
                  <a:pt x="30919" y="31328"/>
                </a:lnTo>
                <a:lnTo>
                  <a:pt x="29622" y="3275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367942" y="1360896"/>
            <a:ext cx="32311" cy="34536"/>
          </a:xfrm>
          <a:custGeom>
            <a:avLst/>
            <a:gdLst/>
            <a:ahLst/>
            <a:cxnLst/>
            <a:rect l="l" t="t" r="r" b="b"/>
            <a:pathLst>
              <a:path w="32311" h="34536">
                <a:moveTo>
                  <a:pt x="29624" y="32762"/>
                </a:moveTo>
                <a:lnTo>
                  <a:pt x="20126" y="34536"/>
                </a:lnTo>
                <a:lnTo>
                  <a:pt x="8882" y="28211"/>
                </a:lnTo>
                <a:lnTo>
                  <a:pt x="6459" y="25701"/>
                </a:lnTo>
                <a:lnTo>
                  <a:pt x="0" y="13473"/>
                </a:lnTo>
                <a:lnTo>
                  <a:pt x="1379" y="3203"/>
                </a:lnTo>
                <a:lnTo>
                  <a:pt x="2674" y="1774"/>
                </a:lnTo>
                <a:lnTo>
                  <a:pt x="12167" y="0"/>
                </a:lnTo>
                <a:lnTo>
                  <a:pt x="23412" y="6322"/>
                </a:lnTo>
                <a:lnTo>
                  <a:pt x="25852" y="8848"/>
                </a:lnTo>
                <a:lnTo>
                  <a:pt x="32311" y="21061"/>
                </a:lnTo>
                <a:lnTo>
                  <a:pt x="30920" y="31335"/>
                </a:lnTo>
                <a:lnTo>
                  <a:pt x="29624" y="32762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407238" y="1410689"/>
            <a:ext cx="32928" cy="34204"/>
          </a:xfrm>
          <a:custGeom>
            <a:avLst/>
            <a:gdLst/>
            <a:ahLst/>
            <a:cxnLst/>
            <a:rect l="l" t="t" r="r" b="b"/>
            <a:pathLst>
              <a:path w="32928" h="34204">
                <a:moveTo>
                  <a:pt x="29812" y="32346"/>
                </a:moveTo>
                <a:lnTo>
                  <a:pt x="20327" y="34204"/>
                </a:lnTo>
                <a:lnTo>
                  <a:pt x="9004" y="27981"/>
                </a:lnTo>
                <a:lnTo>
                  <a:pt x="6571" y="25513"/>
                </a:lnTo>
                <a:lnTo>
                  <a:pt x="0" y="13375"/>
                </a:lnTo>
                <a:lnTo>
                  <a:pt x="1257" y="3092"/>
                </a:lnTo>
                <a:lnTo>
                  <a:pt x="2558" y="1624"/>
                </a:lnTo>
                <a:lnTo>
                  <a:pt x="11933" y="0"/>
                </a:lnTo>
                <a:lnTo>
                  <a:pt x="23287" y="6015"/>
                </a:lnTo>
                <a:lnTo>
                  <a:pt x="26624" y="9283"/>
                </a:lnTo>
                <a:lnTo>
                  <a:pt x="32928" y="21545"/>
                </a:lnTo>
                <a:lnTo>
                  <a:pt x="30631" y="31522"/>
                </a:lnTo>
                <a:lnTo>
                  <a:pt x="29812" y="3234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454542" y="1455746"/>
            <a:ext cx="34163" cy="32630"/>
          </a:xfrm>
          <a:custGeom>
            <a:avLst/>
            <a:gdLst/>
            <a:ahLst/>
            <a:cxnLst/>
            <a:rect l="l" t="t" r="r" b="b"/>
            <a:pathLst>
              <a:path w="34163" h="32630">
                <a:moveTo>
                  <a:pt x="33004" y="29275"/>
                </a:moveTo>
                <a:lnTo>
                  <a:pt x="23721" y="32630"/>
                </a:lnTo>
                <a:lnTo>
                  <a:pt x="11297" y="28006"/>
                </a:lnTo>
                <a:lnTo>
                  <a:pt x="8976" y="26278"/>
                </a:lnTo>
                <a:lnTo>
                  <a:pt x="591" y="15512"/>
                </a:lnTo>
                <a:lnTo>
                  <a:pt x="0" y="5247"/>
                </a:lnTo>
                <a:lnTo>
                  <a:pt x="1153" y="3354"/>
                </a:lnTo>
                <a:lnTo>
                  <a:pt x="10432" y="0"/>
                </a:lnTo>
                <a:lnTo>
                  <a:pt x="22860" y="4616"/>
                </a:lnTo>
                <a:lnTo>
                  <a:pt x="25194" y="6352"/>
                </a:lnTo>
                <a:lnTo>
                  <a:pt x="33576" y="17114"/>
                </a:lnTo>
                <a:lnTo>
                  <a:pt x="34163" y="27378"/>
                </a:lnTo>
                <a:lnTo>
                  <a:pt x="33004" y="29275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501439" y="1448472"/>
            <a:ext cx="31394" cy="4381"/>
          </a:xfrm>
          <a:custGeom>
            <a:avLst/>
            <a:gdLst/>
            <a:ahLst/>
            <a:cxnLst/>
            <a:rect l="l" t="t" r="r" b="b"/>
            <a:pathLst>
              <a:path w="31394" h="4381">
                <a:moveTo>
                  <a:pt x="31394" y="0"/>
                </a:moveTo>
                <a:lnTo>
                  <a:pt x="18525" y="717"/>
                </a:lnTo>
                <a:lnTo>
                  <a:pt x="6052" y="2832"/>
                </a:lnTo>
                <a:lnTo>
                  <a:pt x="0" y="4381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452647" y="1407958"/>
            <a:ext cx="26631" cy="5994"/>
          </a:xfrm>
          <a:custGeom>
            <a:avLst/>
            <a:gdLst/>
            <a:ahLst/>
            <a:cxnLst/>
            <a:rect l="l" t="t" r="r" b="b"/>
            <a:pathLst>
              <a:path w="26631" h="5994">
                <a:moveTo>
                  <a:pt x="26631" y="0"/>
                </a:moveTo>
                <a:lnTo>
                  <a:pt x="21805" y="1142"/>
                </a:lnTo>
                <a:lnTo>
                  <a:pt x="16700" y="1777"/>
                </a:lnTo>
                <a:lnTo>
                  <a:pt x="11785" y="2743"/>
                </a:lnTo>
                <a:lnTo>
                  <a:pt x="8369" y="3416"/>
                </a:lnTo>
                <a:lnTo>
                  <a:pt x="3632" y="5994"/>
                </a:lnTo>
                <a:lnTo>
                  <a:pt x="0" y="5537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408246" y="1360511"/>
            <a:ext cx="33858" cy="8026"/>
          </a:xfrm>
          <a:custGeom>
            <a:avLst/>
            <a:gdLst/>
            <a:ahLst/>
            <a:cxnLst/>
            <a:rect l="l" t="t" r="r" b="b"/>
            <a:pathLst>
              <a:path w="33858" h="8026">
                <a:moveTo>
                  <a:pt x="33858" y="0"/>
                </a:moveTo>
                <a:lnTo>
                  <a:pt x="28257" y="380"/>
                </a:lnTo>
                <a:lnTo>
                  <a:pt x="21755" y="1803"/>
                </a:lnTo>
                <a:lnTo>
                  <a:pt x="16294" y="3276"/>
                </a:lnTo>
                <a:lnTo>
                  <a:pt x="11264" y="4635"/>
                </a:lnTo>
                <a:lnTo>
                  <a:pt x="5168" y="6184"/>
                </a:lnTo>
                <a:lnTo>
                  <a:pt x="0" y="6946"/>
                </a:lnTo>
                <a:lnTo>
                  <a:pt x="3200" y="8026"/>
                </a:lnTo>
                <a:lnTo>
                  <a:pt x="4203" y="7111"/>
                </a:lnTo>
                <a:lnTo>
                  <a:pt x="5562" y="6388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377741" y="1312519"/>
            <a:ext cx="35788" cy="3327"/>
          </a:xfrm>
          <a:custGeom>
            <a:avLst/>
            <a:gdLst/>
            <a:ahLst/>
            <a:cxnLst/>
            <a:rect l="l" t="t" r="r" b="b"/>
            <a:pathLst>
              <a:path w="35788" h="3327">
                <a:moveTo>
                  <a:pt x="35788" y="0"/>
                </a:moveTo>
                <a:lnTo>
                  <a:pt x="23018" y="586"/>
                </a:lnTo>
                <a:lnTo>
                  <a:pt x="10410" y="1972"/>
                </a:lnTo>
                <a:lnTo>
                  <a:pt x="0" y="3327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466213" y="1444531"/>
            <a:ext cx="32119" cy="32536"/>
          </a:xfrm>
          <a:custGeom>
            <a:avLst/>
            <a:gdLst/>
            <a:ahLst/>
            <a:cxnLst/>
            <a:rect l="l" t="t" r="r" b="b"/>
            <a:pathLst>
              <a:path w="32119" h="32536">
                <a:moveTo>
                  <a:pt x="19621" y="32536"/>
                </a:moveTo>
                <a:lnTo>
                  <a:pt x="28502" y="19915"/>
                </a:lnTo>
                <a:lnTo>
                  <a:pt x="32119" y="8655"/>
                </a:lnTo>
                <a:lnTo>
                  <a:pt x="29883" y="1408"/>
                </a:lnTo>
                <a:lnTo>
                  <a:pt x="22127" y="0"/>
                </a:lnTo>
                <a:lnTo>
                  <a:pt x="11322" y="4916"/>
                </a:lnTo>
                <a:lnTo>
                  <a:pt x="0" y="14870"/>
                </a:lnTo>
                <a:lnTo>
                  <a:pt x="19621" y="32536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483348" y="1415166"/>
            <a:ext cx="8547" cy="36474"/>
          </a:xfrm>
          <a:custGeom>
            <a:avLst/>
            <a:gdLst/>
            <a:ahLst/>
            <a:cxnLst/>
            <a:rect l="l" t="t" r="r" b="b"/>
            <a:pathLst>
              <a:path w="8547" h="36474">
                <a:moveTo>
                  <a:pt x="8547" y="36474"/>
                </a:moveTo>
                <a:lnTo>
                  <a:pt x="0" y="32639"/>
                </a:lnTo>
                <a:lnTo>
                  <a:pt x="1879" y="25806"/>
                </a:lnTo>
                <a:lnTo>
                  <a:pt x="1282" y="22186"/>
                </a:lnTo>
                <a:lnTo>
                  <a:pt x="787" y="19050"/>
                </a:lnTo>
                <a:lnTo>
                  <a:pt x="2463" y="13690"/>
                </a:lnTo>
                <a:lnTo>
                  <a:pt x="2933" y="10541"/>
                </a:lnTo>
                <a:lnTo>
                  <a:pt x="3721" y="5194"/>
                </a:lnTo>
                <a:lnTo>
                  <a:pt x="2857" y="4953"/>
                </a:lnTo>
                <a:lnTo>
                  <a:pt x="4254" y="0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419186" y="1402073"/>
            <a:ext cx="32522" cy="32170"/>
          </a:xfrm>
          <a:custGeom>
            <a:avLst/>
            <a:gdLst/>
            <a:ahLst/>
            <a:cxnLst/>
            <a:rect l="l" t="t" r="r" b="b"/>
            <a:pathLst>
              <a:path w="32522" h="32170">
                <a:moveTo>
                  <a:pt x="17983" y="32170"/>
                </a:moveTo>
                <a:lnTo>
                  <a:pt x="27899" y="20462"/>
                </a:lnTo>
                <a:lnTo>
                  <a:pt x="32522" y="9610"/>
                </a:lnTo>
                <a:lnTo>
                  <a:pt x="30949" y="2071"/>
                </a:lnTo>
                <a:lnTo>
                  <a:pt x="23297" y="0"/>
                </a:lnTo>
                <a:lnTo>
                  <a:pt x="12020" y="4010"/>
                </a:lnTo>
                <a:lnTo>
                  <a:pt x="0" y="12841"/>
                </a:lnTo>
                <a:lnTo>
                  <a:pt x="17983" y="32170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439055" y="1367448"/>
            <a:ext cx="11649" cy="44665"/>
          </a:xfrm>
          <a:custGeom>
            <a:avLst/>
            <a:gdLst/>
            <a:ahLst/>
            <a:cxnLst/>
            <a:rect l="l" t="t" r="r" b="b"/>
            <a:pathLst>
              <a:path w="11649" h="44665">
                <a:moveTo>
                  <a:pt x="4436" y="44665"/>
                </a:moveTo>
                <a:lnTo>
                  <a:pt x="0" y="33786"/>
                </a:lnTo>
                <a:lnTo>
                  <a:pt x="3532" y="24224"/>
                </a:lnTo>
                <a:lnTo>
                  <a:pt x="5540" y="19913"/>
                </a:lnTo>
                <a:lnTo>
                  <a:pt x="7865" y="13474"/>
                </a:lnTo>
                <a:lnTo>
                  <a:pt x="10671" y="6451"/>
                </a:lnTo>
                <a:lnTo>
                  <a:pt x="11649" y="0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380874" y="1352952"/>
            <a:ext cx="32649" cy="31861"/>
          </a:xfrm>
          <a:custGeom>
            <a:avLst/>
            <a:gdLst/>
            <a:ahLst/>
            <a:cxnLst/>
            <a:rect l="l" t="t" r="r" b="b"/>
            <a:pathLst>
              <a:path w="32649" h="31861">
                <a:moveTo>
                  <a:pt x="16979" y="31861"/>
                </a:moveTo>
                <a:lnTo>
                  <a:pt x="27471" y="20678"/>
                </a:lnTo>
                <a:lnTo>
                  <a:pt x="32649" y="10084"/>
                </a:lnTo>
                <a:lnTo>
                  <a:pt x="31470" y="2461"/>
                </a:lnTo>
                <a:lnTo>
                  <a:pt x="23889" y="0"/>
                </a:lnTo>
                <a:lnTo>
                  <a:pt x="12351" y="3484"/>
                </a:lnTo>
                <a:lnTo>
                  <a:pt x="0" y="11643"/>
                </a:lnTo>
                <a:lnTo>
                  <a:pt x="16979" y="31861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02949" y="1324453"/>
            <a:ext cx="17233" cy="37172"/>
          </a:xfrm>
          <a:custGeom>
            <a:avLst/>
            <a:gdLst/>
            <a:ahLst/>
            <a:cxnLst/>
            <a:rect l="l" t="t" r="r" b="b"/>
            <a:pathLst>
              <a:path w="17233" h="37172">
                <a:moveTo>
                  <a:pt x="5029" y="37172"/>
                </a:moveTo>
                <a:lnTo>
                  <a:pt x="0" y="32321"/>
                </a:lnTo>
                <a:lnTo>
                  <a:pt x="584" y="28079"/>
                </a:lnTo>
                <a:lnTo>
                  <a:pt x="3428" y="22453"/>
                </a:lnTo>
                <a:lnTo>
                  <a:pt x="10077" y="11652"/>
                </a:lnTo>
                <a:lnTo>
                  <a:pt x="16797" y="859"/>
                </a:lnTo>
                <a:lnTo>
                  <a:pt x="17233" y="0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343381" y="1306879"/>
            <a:ext cx="32680" cy="31299"/>
          </a:xfrm>
          <a:custGeom>
            <a:avLst/>
            <a:gdLst/>
            <a:ahLst/>
            <a:cxnLst/>
            <a:rect l="l" t="t" r="r" b="b"/>
            <a:pathLst>
              <a:path w="32680" h="31299">
                <a:moveTo>
                  <a:pt x="15506" y="31299"/>
                </a:moveTo>
                <a:lnTo>
                  <a:pt x="26773" y="20873"/>
                </a:lnTo>
                <a:lnTo>
                  <a:pt x="32680" y="10660"/>
                </a:lnTo>
                <a:lnTo>
                  <a:pt x="32042" y="2991"/>
                </a:lnTo>
                <a:lnTo>
                  <a:pt x="24552" y="0"/>
                </a:lnTo>
                <a:lnTo>
                  <a:pt x="12634" y="2762"/>
                </a:lnTo>
                <a:lnTo>
                  <a:pt x="0" y="9913"/>
                </a:lnTo>
                <a:lnTo>
                  <a:pt x="15506" y="31299"/>
                </a:lnTo>
                <a:close/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367150" y="1297539"/>
            <a:ext cx="8369" cy="16916"/>
          </a:xfrm>
          <a:custGeom>
            <a:avLst/>
            <a:gdLst/>
            <a:ahLst/>
            <a:cxnLst/>
            <a:rect l="l" t="t" r="r" b="b"/>
            <a:pathLst>
              <a:path w="8369" h="16916">
                <a:moveTo>
                  <a:pt x="2819" y="16916"/>
                </a:moveTo>
                <a:lnTo>
                  <a:pt x="1981" y="15405"/>
                </a:lnTo>
                <a:lnTo>
                  <a:pt x="1041" y="15316"/>
                </a:lnTo>
                <a:lnTo>
                  <a:pt x="596" y="13601"/>
                </a:lnTo>
                <a:lnTo>
                  <a:pt x="0" y="11353"/>
                </a:lnTo>
                <a:lnTo>
                  <a:pt x="977" y="6934"/>
                </a:lnTo>
                <a:lnTo>
                  <a:pt x="2197" y="4952"/>
                </a:lnTo>
                <a:lnTo>
                  <a:pt x="3594" y="2641"/>
                </a:lnTo>
                <a:lnTo>
                  <a:pt x="6451" y="1765"/>
                </a:lnTo>
                <a:lnTo>
                  <a:pt x="8369" y="0"/>
                </a:lnTo>
              </a:path>
            </a:pathLst>
          </a:custGeom>
          <a:ln w="7048">
            <a:solidFill>
              <a:srgbClr val="6F707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802364" y="238516"/>
            <a:ext cx="692494" cy="1198848"/>
          </a:xfrm>
          <a:custGeom>
            <a:avLst/>
            <a:gdLst/>
            <a:ahLst/>
            <a:cxnLst/>
            <a:rect l="l" t="t" r="r" b="b"/>
            <a:pathLst>
              <a:path w="692494" h="1198848">
                <a:moveTo>
                  <a:pt x="266469" y="1188893"/>
                </a:moveTo>
                <a:lnTo>
                  <a:pt x="280393" y="1185947"/>
                </a:lnTo>
                <a:lnTo>
                  <a:pt x="294365" y="1182828"/>
                </a:lnTo>
                <a:lnTo>
                  <a:pt x="308360" y="1179610"/>
                </a:lnTo>
                <a:lnTo>
                  <a:pt x="322352" y="1176366"/>
                </a:lnTo>
                <a:lnTo>
                  <a:pt x="336313" y="1173169"/>
                </a:lnTo>
                <a:lnTo>
                  <a:pt x="350219" y="1170093"/>
                </a:lnTo>
                <a:lnTo>
                  <a:pt x="364044" y="1167209"/>
                </a:lnTo>
                <a:lnTo>
                  <a:pt x="377760" y="1164593"/>
                </a:lnTo>
                <a:lnTo>
                  <a:pt x="391343" y="1162317"/>
                </a:lnTo>
                <a:lnTo>
                  <a:pt x="404766" y="1160453"/>
                </a:lnTo>
                <a:lnTo>
                  <a:pt x="418003" y="1159076"/>
                </a:lnTo>
                <a:lnTo>
                  <a:pt x="431027" y="1158259"/>
                </a:lnTo>
                <a:lnTo>
                  <a:pt x="443814" y="1158074"/>
                </a:lnTo>
                <a:lnTo>
                  <a:pt x="454634" y="1158234"/>
                </a:lnTo>
                <a:lnTo>
                  <a:pt x="466188" y="1158453"/>
                </a:lnTo>
                <a:lnTo>
                  <a:pt x="478387" y="1158725"/>
                </a:lnTo>
                <a:lnTo>
                  <a:pt x="491138" y="1159042"/>
                </a:lnTo>
                <a:lnTo>
                  <a:pt x="504351" y="1159396"/>
                </a:lnTo>
                <a:lnTo>
                  <a:pt x="517934" y="1159779"/>
                </a:lnTo>
                <a:lnTo>
                  <a:pt x="531797" y="1160185"/>
                </a:lnTo>
                <a:lnTo>
                  <a:pt x="545848" y="1160606"/>
                </a:lnTo>
                <a:lnTo>
                  <a:pt x="559997" y="1161033"/>
                </a:lnTo>
                <a:lnTo>
                  <a:pt x="574152" y="1161460"/>
                </a:lnTo>
                <a:lnTo>
                  <a:pt x="588222" y="1161878"/>
                </a:lnTo>
                <a:lnTo>
                  <a:pt x="602117" y="1162281"/>
                </a:lnTo>
                <a:lnTo>
                  <a:pt x="615744" y="1162660"/>
                </a:lnTo>
                <a:lnTo>
                  <a:pt x="629014" y="1163009"/>
                </a:lnTo>
                <a:lnTo>
                  <a:pt x="641835" y="1163318"/>
                </a:lnTo>
                <a:lnTo>
                  <a:pt x="654116" y="1163582"/>
                </a:lnTo>
                <a:lnTo>
                  <a:pt x="665765" y="1163791"/>
                </a:lnTo>
                <a:lnTo>
                  <a:pt x="676693" y="1163940"/>
                </a:lnTo>
                <a:lnTo>
                  <a:pt x="691896" y="1164031"/>
                </a:lnTo>
                <a:lnTo>
                  <a:pt x="692494" y="1151920"/>
                </a:lnTo>
                <a:lnTo>
                  <a:pt x="692443" y="1139844"/>
                </a:lnTo>
                <a:lnTo>
                  <a:pt x="691855" y="1127759"/>
                </a:lnTo>
                <a:lnTo>
                  <a:pt x="690841" y="1115621"/>
                </a:lnTo>
                <a:lnTo>
                  <a:pt x="689513" y="1103386"/>
                </a:lnTo>
                <a:lnTo>
                  <a:pt x="687981" y="1091012"/>
                </a:lnTo>
                <a:lnTo>
                  <a:pt x="686357" y="1078454"/>
                </a:lnTo>
                <a:lnTo>
                  <a:pt x="684754" y="1065668"/>
                </a:lnTo>
                <a:lnTo>
                  <a:pt x="683281" y="1052611"/>
                </a:lnTo>
                <a:lnTo>
                  <a:pt x="682051" y="1039240"/>
                </a:lnTo>
                <a:lnTo>
                  <a:pt x="681174" y="1025510"/>
                </a:lnTo>
                <a:lnTo>
                  <a:pt x="681151" y="1025016"/>
                </a:lnTo>
                <a:lnTo>
                  <a:pt x="680505" y="1012486"/>
                </a:lnTo>
                <a:lnTo>
                  <a:pt x="679747" y="999914"/>
                </a:lnTo>
                <a:lnTo>
                  <a:pt x="678891" y="987307"/>
                </a:lnTo>
                <a:lnTo>
                  <a:pt x="677946" y="974669"/>
                </a:lnTo>
                <a:lnTo>
                  <a:pt x="676925" y="962007"/>
                </a:lnTo>
                <a:lnTo>
                  <a:pt x="675838" y="949325"/>
                </a:lnTo>
                <a:lnTo>
                  <a:pt x="674697" y="936630"/>
                </a:lnTo>
                <a:lnTo>
                  <a:pt x="673513" y="923928"/>
                </a:lnTo>
                <a:lnTo>
                  <a:pt x="672297" y="911223"/>
                </a:lnTo>
                <a:lnTo>
                  <a:pt x="671060" y="898522"/>
                </a:lnTo>
                <a:lnTo>
                  <a:pt x="669815" y="885830"/>
                </a:lnTo>
                <a:lnTo>
                  <a:pt x="668571" y="873152"/>
                </a:lnTo>
                <a:lnTo>
                  <a:pt x="667341" y="860495"/>
                </a:lnTo>
                <a:lnTo>
                  <a:pt x="665191" y="836211"/>
                </a:lnTo>
                <a:lnTo>
                  <a:pt x="663577" y="813965"/>
                </a:lnTo>
                <a:lnTo>
                  <a:pt x="662261" y="791707"/>
                </a:lnTo>
                <a:lnTo>
                  <a:pt x="661204" y="769440"/>
                </a:lnTo>
                <a:lnTo>
                  <a:pt x="660368" y="747164"/>
                </a:lnTo>
                <a:lnTo>
                  <a:pt x="659714" y="724882"/>
                </a:lnTo>
                <a:lnTo>
                  <a:pt x="659203" y="702596"/>
                </a:lnTo>
                <a:lnTo>
                  <a:pt x="658796" y="680306"/>
                </a:lnTo>
                <a:lnTo>
                  <a:pt x="658454" y="658014"/>
                </a:lnTo>
                <a:lnTo>
                  <a:pt x="658139" y="635723"/>
                </a:lnTo>
                <a:lnTo>
                  <a:pt x="657811" y="613434"/>
                </a:lnTo>
                <a:lnTo>
                  <a:pt x="657431" y="591149"/>
                </a:lnTo>
                <a:lnTo>
                  <a:pt x="656962" y="568868"/>
                </a:lnTo>
                <a:lnTo>
                  <a:pt x="656362" y="546595"/>
                </a:lnTo>
                <a:lnTo>
                  <a:pt x="655595" y="524330"/>
                </a:lnTo>
                <a:lnTo>
                  <a:pt x="654621" y="502076"/>
                </a:lnTo>
                <a:lnTo>
                  <a:pt x="653401" y="479833"/>
                </a:lnTo>
                <a:lnTo>
                  <a:pt x="651896" y="457604"/>
                </a:lnTo>
                <a:lnTo>
                  <a:pt x="650068" y="435391"/>
                </a:lnTo>
                <a:lnTo>
                  <a:pt x="647877" y="413194"/>
                </a:lnTo>
                <a:lnTo>
                  <a:pt x="645484" y="392580"/>
                </a:lnTo>
                <a:lnTo>
                  <a:pt x="642758" y="371956"/>
                </a:lnTo>
                <a:lnTo>
                  <a:pt x="639745" y="351323"/>
                </a:lnTo>
                <a:lnTo>
                  <a:pt x="636490" y="330681"/>
                </a:lnTo>
                <a:lnTo>
                  <a:pt x="633041" y="310031"/>
                </a:lnTo>
                <a:lnTo>
                  <a:pt x="629443" y="289375"/>
                </a:lnTo>
                <a:lnTo>
                  <a:pt x="625741" y="268713"/>
                </a:lnTo>
                <a:lnTo>
                  <a:pt x="621983" y="248046"/>
                </a:lnTo>
                <a:lnTo>
                  <a:pt x="618212" y="227375"/>
                </a:lnTo>
                <a:lnTo>
                  <a:pt x="614476" y="206702"/>
                </a:lnTo>
                <a:lnTo>
                  <a:pt x="610821" y="186026"/>
                </a:lnTo>
                <a:lnTo>
                  <a:pt x="607292" y="165349"/>
                </a:lnTo>
                <a:lnTo>
                  <a:pt x="603935" y="144671"/>
                </a:lnTo>
                <a:lnTo>
                  <a:pt x="600796" y="123995"/>
                </a:lnTo>
                <a:lnTo>
                  <a:pt x="597921" y="103320"/>
                </a:lnTo>
                <a:lnTo>
                  <a:pt x="595356" y="82647"/>
                </a:lnTo>
                <a:lnTo>
                  <a:pt x="593147" y="61978"/>
                </a:lnTo>
                <a:lnTo>
                  <a:pt x="591340" y="41313"/>
                </a:lnTo>
                <a:lnTo>
                  <a:pt x="590882" y="34356"/>
                </a:lnTo>
                <a:lnTo>
                  <a:pt x="258503" y="34356"/>
                </a:lnTo>
                <a:lnTo>
                  <a:pt x="258503" y="1190447"/>
                </a:lnTo>
                <a:lnTo>
                  <a:pt x="266469" y="1188893"/>
                </a:lnTo>
                <a:close/>
              </a:path>
            </a:pathLst>
          </a:custGeom>
          <a:solidFill>
            <a:srgbClr val="D9DAD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802364" y="238516"/>
            <a:ext cx="692494" cy="1198848"/>
          </a:xfrm>
          <a:custGeom>
            <a:avLst/>
            <a:gdLst/>
            <a:ahLst/>
            <a:cxnLst/>
            <a:rect l="l" t="t" r="r" b="b"/>
            <a:pathLst>
              <a:path w="692494" h="1198848">
                <a:moveTo>
                  <a:pt x="266469" y="1188893"/>
                </a:moveTo>
                <a:lnTo>
                  <a:pt x="280393" y="1185947"/>
                </a:lnTo>
                <a:lnTo>
                  <a:pt x="294365" y="1182828"/>
                </a:lnTo>
                <a:lnTo>
                  <a:pt x="308360" y="1179610"/>
                </a:lnTo>
                <a:lnTo>
                  <a:pt x="322352" y="1176366"/>
                </a:lnTo>
                <a:lnTo>
                  <a:pt x="336313" y="1173169"/>
                </a:lnTo>
                <a:lnTo>
                  <a:pt x="350219" y="1170093"/>
                </a:lnTo>
                <a:lnTo>
                  <a:pt x="364044" y="1167209"/>
                </a:lnTo>
                <a:lnTo>
                  <a:pt x="377760" y="1164593"/>
                </a:lnTo>
                <a:lnTo>
                  <a:pt x="391343" y="1162317"/>
                </a:lnTo>
                <a:lnTo>
                  <a:pt x="404766" y="1160453"/>
                </a:lnTo>
                <a:lnTo>
                  <a:pt x="418003" y="1159076"/>
                </a:lnTo>
                <a:lnTo>
                  <a:pt x="431027" y="1158259"/>
                </a:lnTo>
                <a:lnTo>
                  <a:pt x="443814" y="1158074"/>
                </a:lnTo>
              </a:path>
              <a:path w="692494" h="1198848">
                <a:moveTo>
                  <a:pt x="478387" y="1158725"/>
                </a:moveTo>
                <a:lnTo>
                  <a:pt x="491138" y="1159042"/>
                </a:lnTo>
                <a:lnTo>
                  <a:pt x="504351" y="1159396"/>
                </a:lnTo>
                <a:lnTo>
                  <a:pt x="517934" y="1159779"/>
                </a:lnTo>
                <a:lnTo>
                  <a:pt x="531797" y="1160185"/>
                </a:lnTo>
                <a:lnTo>
                  <a:pt x="545848" y="1160606"/>
                </a:lnTo>
                <a:lnTo>
                  <a:pt x="559997" y="1161033"/>
                </a:lnTo>
              </a:path>
              <a:path w="692494" h="1198848">
                <a:moveTo>
                  <a:pt x="681151" y="1025016"/>
                </a:moveTo>
                <a:lnTo>
                  <a:pt x="680505" y="1012486"/>
                </a:lnTo>
                <a:lnTo>
                  <a:pt x="679747" y="999914"/>
                </a:lnTo>
                <a:lnTo>
                  <a:pt x="678891" y="987307"/>
                </a:lnTo>
                <a:lnTo>
                  <a:pt x="677946" y="974669"/>
                </a:lnTo>
                <a:lnTo>
                  <a:pt x="676925" y="962007"/>
                </a:lnTo>
                <a:lnTo>
                  <a:pt x="675838" y="949325"/>
                </a:lnTo>
                <a:lnTo>
                  <a:pt x="674697" y="936630"/>
                </a:lnTo>
                <a:lnTo>
                  <a:pt x="673513" y="923928"/>
                </a:lnTo>
                <a:lnTo>
                  <a:pt x="672297" y="911223"/>
                </a:lnTo>
                <a:lnTo>
                  <a:pt x="671060" y="898522"/>
                </a:lnTo>
                <a:lnTo>
                  <a:pt x="669815" y="885830"/>
                </a:lnTo>
                <a:lnTo>
                  <a:pt x="668571" y="873152"/>
                </a:lnTo>
                <a:lnTo>
                  <a:pt x="667341" y="860495"/>
                </a:lnTo>
                <a:lnTo>
                  <a:pt x="665191" y="836211"/>
                </a:lnTo>
                <a:lnTo>
                  <a:pt x="663577" y="813965"/>
                </a:lnTo>
                <a:lnTo>
                  <a:pt x="662261" y="791707"/>
                </a:lnTo>
                <a:lnTo>
                  <a:pt x="661204" y="769440"/>
                </a:lnTo>
                <a:lnTo>
                  <a:pt x="660368" y="747164"/>
                </a:lnTo>
                <a:lnTo>
                  <a:pt x="659714" y="724882"/>
                </a:lnTo>
                <a:lnTo>
                  <a:pt x="659203" y="702596"/>
                </a:lnTo>
                <a:lnTo>
                  <a:pt x="658796" y="680306"/>
                </a:lnTo>
                <a:lnTo>
                  <a:pt x="658454" y="658014"/>
                </a:lnTo>
                <a:lnTo>
                  <a:pt x="658139" y="635723"/>
                </a:lnTo>
                <a:lnTo>
                  <a:pt x="657811" y="613434"/>
                </a:lnTo>
                <a:lnTo>
                  <a:pt x="657431" y="591149"/>
                </a:lnTo>
                <a:lnTo>
                  <a:pt x="656962" y="568868"/>
                </a:lnTo>
                <a:lnTo>
                  <a:pt x="656362" y="546595"/>
                </a:lnTo>
                <a:lnTo>
                  <a:pt x="655595" y="524330"/>
                </a:lnTo>
                <a:lnTo>
                  <a:pt x="654621" y="502076"/>
                </a:lnTo>
                <a:lnTo>
                  <a:pt x="653401" y="479833"/>
                </a:lnTo>
                <a:lnTo>
                  <a:pt x="651896" y="457604"/>
                </a:lnTo>
                <a:lnTo>
                  <a:pt x="650068" y="435391"/>
                </a:lnTo>
                <a:lnTo>
                  <a:pt x="647877" y="413194"/>
                </a:lnTo>
                <a:lnTo>
                  <a:pt x="645484" y="392580"/>
                </a:lnTo>
                <a:lnTo>
                  <a:pt x="642758" y="371956"/>
                </a:lnTo>
                <a:lnTo>
                  <a:pt x="639745" y="351323"/>
                </a:lnTo>
                <a:lnTo>
                  <a:pt x="636490" y="330681"/>
                </a:lnTo>
                <a:lnTo>
                  <a:pt x="633041" y="310031"/>
                </a:lnTo>
                <a:lnTo>
                  <a:pt x="629443" y="289375"/>
                </a:lnTo>
                <a:lnTo>
                  <a:pt x="625741" y="268713"/>
                </a:lnTo>
                <a:lnTo>
                  <a:pt x="621983" y="248046"/>
                </a:lnTo>
                <a:lnTo>
                  <a:pt x="618212" y="227375"/>
                </a:lnTo>
                <a:lnTo>
                  <a:pt x="614476" y="206702"/>
                </a:lnTo>
                <a:lnTo>
                  <a:pt x="610821" y="186026"/>
                </a:lnTo>
                <a:lnTo>
                  <a:pt x="607292" y="165349"/>
                </a:lnTo>
                <a:lnTo>
                  <a:pt x="603935" y="144671"/>
                </a:lnTo>
                <a:lnTo>
                  <a:pt x="600796" y="123995"/>
                </a:lnTo>
                <a:lnTo>
                  <a:pt x="597921" y="103320"/>
                </a:lnTo>
                <a:lnTo>
                  <a:pt x="595356" y="82647"/>
                </a:lnTo>
                <a:lnTo>
                  <a:pt x="593147" y="61978"/>
                </a:lnTo>
                <a:lnTo>
                  <a:pt x="591340" y="41313"/>
                </a:lnTo>
                <a:lnTo>
                  <a:pt x="590882" y="34356"/>
                </a:lnTo>
              </a:path>
              <a:path w="692494" h="1198848">
                <a:moveTo>
                  <a:pt x="258503" y="1190447"/>
                </a:moveTo>
                <a:lnTo>
                  <a:pt x="266469" y="1188893"/>
                </a:lnTo>
              </a:path>
              <a:path w="692494" h="1198848">
                <a:moveTo>
                  <a:pt x="692494" y="1151920"/>
                </a:moveTo>
                <a:lnTo>
                  <a:pt x="692443" y="1139844"/>
                </a:lnTo>
                <a:lnTo>
                  <a:pt x="691855" y="1127759"/>
                </a:lnTo>
                <a:lnTo>
                  <a:pt x="690841" y="1115621"/>
                </a:lnTo>
                <a:lnTo>
                  <a:pt x="689513" y="1103386"/>
                </a:lnTo>
                <a:lnTo>
                  <a:pt x="687981" y="1091012"/>
                </a:lnTo>
                <a:lnTo>
                  <a:pt x="686357" y="1078454"/>
                </a:lnTo>
                <a:lnTo>
                  <a:pt x="684754" y="1065668"/>
                </a:lnTo>
                <a:lnTo>
                  <a:pt x="683281" y="1052611"/>
                </a:lnTo>
                <a:lnTo>
                  <a:pt x="682051" y="1039240"/>
                </a:lnTo>
                <a:lnTo>
                  <a:pt x="681174" y="1025510"/>
                </a:lnTo>
                <a:lnTo>
                  <a:pt x="681151" y="1025016"/>
                </a:lnTo>
              </a:path>
              <a:path w="692494" h="1198848">
                <a:moveTo>
                  <a:pt x="602117" y="1162281"/>
                </a:moveTo>
                <a:lnTo>
                  <a:pt x="615744" y="1162660"/>
                </a:lnTo>
                <a:lnTo>
                  <a:pt x="629014" y="1163009"/>
                </a:lnTo>
                <a:lnTo>
                  <a:pt x="641835" y="1163318"/>
                </a:lnTo>
                <a:lnTo>
                  <a:pt x="654116" y="1163582"/>
                </a:lnTo>
              </a:path>
              <a:path w="692494" h="1198848">
                <a:moveTo>
                  <a:pt x="676693" y="1163940"/>
                </a:moveTo>
                <a:lnTo>
                  <a:pt x="686807" y="1164019"/>
                </a:lnTo>
                <a:lnTo>
                  <a:pt x="691896" y="1164031"/>
                </a:lnTo>
                <a:lnTo>
                  <a:pt x="692494" y="115192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353772" y="299947"/>
            <a:ext cx="106210" cy="540219"/>
          </a:xfrm>
          <a:custGeom>
            <a:avLst/>
            <a:gdLst/>
            <a:ahLst/>
            <a:cxnLst/>
            <a:rect l="l" t="t" r="r" b="b"/>
            <a:pathLst>
              <a:path w="106210" h="540219">
                <a:moveTo>
                  <a:pt x="106210" y="540219"/>
                </a:moveTo>
                <a:lnTo>
                  <a:pt x="105694" y="527749"/>
                </a:lnTo>
                <a:lnTo>
                  <a:pt x="104689" y="515220"/>
                </a:lnTo>
                <a:lnTo>
                  <a:pt x="103224" y="502649"/>
                </a:lnTo>
                <a:lnTo>
                  <a:pt x="101327" y="490054"/>
                </a:lnTo>
                <a:lnTo>
                  <a:pt x="99028" y="477452"/>
                </a:lnTo>
                <a:lnTo>
                  <a:pt x="96357" y="464859"/>
                </a:lnTo>
                <a:lnTo>
                  <a:pt x="93343" y="452292"/>
                </a:lnTo>
                <a:lnTo>
                  <a:pt x="90016" y="439769"/>
                </a:lnTo>
                <a:lnTo>
                  <a:pt x="86403" y="427306"/>
                </a:lnTo>
                <a:lnTo>
                  <a:pt x="82537" y="414920"/>
                </a:lnTo>
                <a:lnTo>
                  <a:pt x="78444" y="402628"/>
                </a:lnTo>
                <a:lnTo>
                  <a:pt x="74155" y="390448"/>
                </a:lnTo>
                <a:lnTo>
                  <a:pt x="69700" y="378395"/>
                </a:lnTo>
                <a:lnTo>
                  <a:pt x="65107" y="366487"/>
                </a:lnTo>
                <a:lnTo>
                  <a:pt x="60407" y="354741"/>
                </a:lnTo>
                <a:lnTo>
                  <a:pt x="55627" y="343173"/>
                </a:lnTo>
                <a:lnTo>
                  <a:pt x="46958" y="322854"/>
                </a:lnTo>
                <a:lnTo>
                  <a:pt x="41237" y="309629"/>
                </a:lnTo>
                <a:lnTo>
                  <a:pt x="35885" y="297208"/>
                </a:lnTo>
                <a:lnTo>
                  <a:pt x="30915" y="285441"/>
                </a:lnTo>
                <a:lnTo>
                  <a:pt x="26338" y="274177"/>
                </a:lnTo>
                <a:lnTo>
                  <a:pt x="22169" y="263267"/>
                </a:lnTo>
                <a:lnTo>
                  <a:pt x="18419" y="252560"/>
                </a:lnTo>
                <a:lnTo>
                  <a:pt x="15101" y="241907"/>
                </a:lnTo>
                <a:lnTo>
                  <a:pt x="12229" y="231157"/>
                </a:lnTo>
                <a:lnTo>
                  <a:pt x="9815" y="220161"/>
                </a:lnTo>
                <a:lnTo>
                  <a:pt x="7872" y="208769"/>
                </a:lnTo>
                <a:lnTo>
                  <a:pt x="6413" y="196830"/>
                </a:lnTo>
                <a:lnTo>
                  <a:pt x="5450" y="184195"/>
                </a:lnTo>
                <a:lnTo>
                  <a:pt x="4996" y="170714"/>
                </a:lnTo>
                <a:lnTo>
                  <a:pt x="5064" y="156236"/>
                </a:lnTo>
                <a:lnTo>
                  <a:pt x="5435" y="145287"/>
                </a:lnTo>
                <a:lnTo>
                  <a:pt x="6103" y="127772"/>
                </a:lnTo>
                <a:lnTo>
                  <a:pt x="6415" y="113022"/>
                </a:lnTo>
                <a:lnTo>
                  <a:pt x="6416" y="100480"/>
                </a:lnTo>
                <a:lnTo>
                  <a:pt x="6151" y="89586"/>
                </a:lnTo>
                <a:lnTo>
                  <a:pt x="5664" y="79783"/>
                </a:lnTo>
                <a:lnTo>
                  <a:pt x="4999" y="70514"/>
                </a:lnTo>
                <a:lnTo>
                  <a:pt x="4202" y="61219"/>
                </a:lnTo>
                <a:lnTo>
                  <a:pt x="3318" y="51341"/>
                </a:lnTo>
                <a:lnTo>
                  <a:pt x="2390" y="40321"/>
                </a:lnTo>
                <a:lnTo>
                  <a:pt x="1464" y="27603"/>
                </a:lnTo>
                <a:lnTo>
                  <a:pt x="585" y="12626"/>
                </a:lnTo>
                <a:lnTo>
                  <a:pt x="0" y="0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973496" y="1331160"/>
            <a:ext cx="511606" cy="46266"/>
          </a:xfrm>
          <a:custGeom>
            <a:avLst/>
            <a:gdLst/>
            <a:ahLst/>
            <a:cxnLst/>
            <a:rect l="l" t="t" r="r" b="b"/>
            <a:pathLst>
              <a:path w="511606" h="46266">
                <a:moveTo>
                  <a:pt x="511606" y="0"/>
                </a:moveTo>
                <a:lnTo>
                  <a:pt x="492696" y="43"/>
                </a:lnTo>
                <a:lnTo>
                  <a:pt x="474180" y="174"/>
                </a:lnTo>
                <a:lnTo>
                  <a:pt x="456017" y="390"/>
                </a:lnTo>
                <a:lnTo>
                  <a:pt x="438168" y="691"/>
                </a:lnTo>
                <a:lnTo>
                  <a:pt x="420590" y="1075"/>
                </a:lnTo>
                <a:lnTo>
                  <a:pt x="403245" y="1542"/>
                </a:lnTo>
                <a:lnTo>
                  <a:pt x="386092" y="2090"/>
                </a:lnTo>
              </a:path>
              <a:path w="511606" h="46266">
                <a:moveTo>
                  <a:pt x="335376" y="4211"/>
                </a:moveTo>
                <a:lnTo>
                  <a:pt x="318585" y="5074"/>
                </a:lnTo>
              </a:path>
              <a:path w="511606" h="46266">
                <a:moveTo>
                  <a:pt x="250908" y="9274"/>
                </a:moveTo>
                <a:lnTo>
                  <a:pt x="233658" y="10506"/>
                </a:lnTo>
                <a:lnTo>
                  <a:pt x="216196" y="11808"/>
                </a:lnTo>
                <a:lnTo>
                  <a:pt x="198481" y="13180"/>
                </a:lnTo>
                <a:lnTo>
                  <a:pt x="180471" y="14621"/>
                </a:lnTo>
              </a:path>
              <a:path w="511606" h="46266">
                <a:moveTo>
                  <a:pt x="162128" y="16129"/>
                </a:moveTo>
                <a:lnTo>
                  <a:pt x="152469" y="17270"/>
                </a:lnTo>
                <a:lnTo>
                  <a:pt x="141399" y="19116"/>
                </a:lnTo>
                <a:lnTo>
                  <a:pt x="129174" y="21528"/>
                </a:lnTo>
                <a:lnTo>
                  <a:pt x="116051" y="24368"/>
                </a:lnTo>
                <a:lnTo>
                  <a:pt x="102286" y="27497"/>
                </a:lnTo>
                <a:lnTo>
                  <a:pt x="88136" y="30775"/>
                </a:lnTo>
              </a:path>
              <a:path w="511606" h="46266">
                <a:moveTo>
                  <a:pt x="87370" y="30952"/>
                </a:moveTo>
                <a:lnTo>
                  <a:pt x="88136" y="30775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963019" y="2356596"/>
            <a:ext cx="774255" cy="1078763"/>
          </a:xfrm>
          <a:custGeom>
            <a:avLst/>
            <a:gdLst/>
            <a:ahLst/>
            <a:cxnLst/>
            <a:rect l="l" t="t" r="r" b="b"/>
            <a:pathLst>
              <a:path w="774255" h="1078763">
                <a:moveTo>
                  <a:pt x="97849" y="136333"/>
                </a:moveTo>
                <a:lnTo>
                  <a:pt x="97849" y="1078763"/>
                </a:lnTo>
                <a:lnTo>
                  <a:pt x="774255" y="1078763"/>
                </a:lnTo>
                <a:lnTo>
                  <a:pt x="97849" y="136333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963019" y="2356596"/>
            <a:ext cx="774255" cy="1078763"/>
          </a:xfrm>
          <a:custGeom>
            <a:avLst/>
            <a:gdLst/>
            <a:ahLst/>
            <a:cxnLst/>
            <a:rect l="l" t="t" r="r" b="b"/>
            <a:pathLst>
              <a:path w="774255" h="1078763">
                <a:moveTo>
                  <a:pt x="97849" y="1078763"/>
                </a:moveTo>
                <a:lnTo>
                  <a:pt x="774255" y="1078763"/>
                </a:lnTo>
                <a:lnTo>
                  <a:pt x="97849" y="136333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963019" y="272882"/>
            <a:ext cx="2211717" cy="3162477"/>
          </a:xfrm>
          <a:custGeom>
            <a:avLst/>
            <a:gdLst/>
            <a:ahLst/>
            <a:cxnLst/>
            <a:rect l="l" t="t" r="r" b="b"/>
            <a:pathLst>
              <a:path w="2211717" h="3162477">
                <a:moveTo>
                  <a:pt x="2113847" y="0"/>
                </a:moveTo>
                <a:lnTo>
                  <a:pt x="97849" y="0"/>
                </a:lnTo>
              </a:path>
              <a:path w="2211717" h="3162477">
                <a:moveTo>
                  <a:pt x="97849" y="3162477"/>
                </a:moveTo>
                <a:lnTo>
                  <a:pt x="2113847" y="3162477"/>
                </a:lnTo>
              </a:path>
            </a:pathLst>
          </a:custGeom>
          <a:ln w="70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073580" y="282803"/>
            <a:ext cx="1990598" cy="3142602"/>
          </a:xfrm>
          <a:custGeom>
            <a:avLst/>
            <a:gdLst/>
            <a:ahLst/>
            <a:cxnLst/>
            <a:rect l="l" t="t" r="r" b="b"/>
            <a:pathLst>
              <a:path w="1990598" h="3142602">
                <a:moveTo>
                  <a:pt x="0" y="3142602"/>
                </a:moveTo>
                <a:lnTo>
                  <a:pt x="1990598" y="3142602"/>
                </a:lnTo>
                <a:lnTo>
                  <a:pt x="1990598" y="0"/>
                </a:lnTo>
                <a:lnTo>
                  <a:pt x="0" y="0"/>
                </a:lnTo>
                <a:lnTo>
                  <a:pt x="0" y="3142602"/>
                </a:lnTo>
                <a:close/>
              </a:path>
            </a:pathLst>
          </a:custGeom>
          <a:ln w="25400">
            <a:solidFill>
              <a:srgbClr val="00903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786887" y="3148140"/>
            <a:ext cx="289979" cy="289979"/>
          </a:xfrm>
          <a:custGeom>
            <a:avLst/>
            <a:gdLst/>
            <a:ahLst/>
            <a:cxnLst/>
            <a:rect l="l" t="t" r="r" b="b"/>
            <a:pathLst>
              <a:path w="289979" h="289979">
                <a:moveTo>
                  <a:pt x="0" y="289979"/>
                </a:moveTo>
                <a:lnTo>
                  <a:pt x="289979" y="289979"/>
                </a:lnTo>
                <a:lnTo>
                  <a:pt x="289979" y="0"/>
                </a:lnTo>
                <a:lnTo>
                  <a:pt x="0" y="0"/>
                </a:lnTo>
                <a:lnTo>
                  <a:pt x="0" y="289979"/>
                </a:lnTo>
                <a:close/>
              </a:path>
            </a:pathLst>
          </a:custGeom>
          <a:solidFill>
            <a:srgbClr val="00903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865746" y="3281863"/>
            <a:ext cx="48615" cy="48615"/>
          </a:xfrm>
          <a:custGeom>
            <a:avLst/>
            <a:gdLst/>
            <a:ahLst/>
            <a:cxnLst/>
            <a:rect l="l" t="t" r="r" b="b"/>
            <a:pathLst>
              <a:path w="48615" h="48615">
                <a:moveTo>
                  <a:pt x="0" y="0"/>
                </a:moveTo>
                <a:lnTo>
                  <a:pt x="48615" y="48615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902326" y="3245287"/>
            <a:ext cx="95681" cy="95681"/>
          </a:xfrm>
          <a:custGeom>
            <a:avLst/>
            <a:gdLst/>
            <a:ahLst/>
            <a:cxnLst/>
            <a:rect l="l" t="t" r="r" b="b"/>
            <a:pathLst>
              <a:path w="95681" h="95681">
                <a:moveTo>
                  <a:pt x="95681" y="0"/>
                </a:moveTo>
                <a:lnTo>
                  <a:pt x="0" y="95681"/>
                </a:lnTo>
              </a:path>
            </a:pathLst>
          </a:custGeom>
          <a:ln w="31750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2888165" y="7225338"/>
            <a:ext cx="169405" cy="1333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00">
              <a:lnSpc>
                <a:spcPts val="975"/>
              </a:lnSpc>
              <a:spcBef>
                <a:spcPts val="48"/>
              </a:spcBef>
            </a:pPr>
            <a:endParaRPr sz="850" dirty="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13552" y="3882844"/>
            <a:ext cx="1445317" cy="517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4358868" y="3882844"/>
            <a:ext cx="557980" cy="517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2913551" y="4400169"/>
            <a:ext cx="1990598" cy="2348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2913552" y="6748271"/>
            <a:ext cx="1713369" cy="277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4626921" y="6748271"/>
            <a:ext cx="277228" cy="277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5073556" y="3882844"/>
            <a:ext cx="1445329" cy="517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6518884" y="3882844"/>
            <a:ext cx="557968" cy="5173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5073555" y="4400169"/>
            <a:ext cx="1990598" cy="23481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5073555" y="6748271"/>
            <a:ext cx="1713318" cy="277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6786874" y="6748271"/>
            <a:ext cx="277279" cy="2779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073574" y="282428"/>
            <a:ext cx="1990604" cy="28657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073574" y="3148139"/>
            <a:ext cx="1713312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6786887" y="3148139"/>
            <a:ext cx="277291" cy="2776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913564" y="282804"/>
            <a:ext cx="1990598" cy="28653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2913564" y="3148139"/>
            <a:ext cx="1713382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626947" y="3148139"/>
            <a:ext cx="277215" cy="2772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218" name="Immagine 1217" descr="Immagine che contiene vestiti, Viso umano, cartone animato, persona&#10;&#10;Descrizione generata automaticamente">
            <a:extLst>
              <a:ext uri="{FF2B5EF4-FFF2-40B4-BE49-F238E27FC236}">
                <a16:creationId xmlns:a16="http://schemas.microsoft.com/office/drawing/2014/main" id="{22EC1998-6DAD-373B-E352-E0D06F942BF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4759" y="2571112"/>
            <a:ext cx="3689331" cy="5047602"/>
          </a:xfrm>
          <a:prstGeom prst="rect">
            <a:avLst/>
          </a:prstGeom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261" y="0"/>
            <a:ext cx="10089215" cy="75691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3" name="Immagine 2" descr="Immagine che contiene elmetto, copricapo, vestiti, Elmetto&#10;&#10;Descrizione generata automaticamente">
            <a:extLst>
              <a:ext uri="{FF2B5EF4-FFF2-40B4-BE49-F238E27FC236}">
                <a16:creationId xmlns:a16="http://schemas.microsoft.com/office/drawing/2014/main" id="{E666851E-32E7-1905-FC59-3033838B359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79" r="-1" b="4193"/>
          <a:stretch/>
        </p:blipFill>
        <p:spPr>
          <a:xfrm>
            <a:off x="20" y="1414"/>
            <a:ext cx="10091717" cy="7567785"/>
          </a:xfrm>
          <a:prstGeom prst="rect">
            <a:avLst/>
          </a:prstGeom>
        </p:spPr>
      </p:pic>
      <p:sp>
        <p:nvSpPr>
          <p:cNvPr id="4" name="Rettangolo 3">
            <a:extLst>
              <a:ext uri="{FF2B5EF4-FFF2-40B4-BE49-F238E27FC236}">
                <a16:creationId xmlns:a16="http://schemas.microsoft.com/office/drawing/2014/main" id="{E7BF0169-5BC7-1486-AF6F-F0653C018BCA}"/>
              </a:ext>
            </a:extLst>
          </p:cNvPr>
          <p:cNvSpPr/>
          <p:nvPr/>
        </p:nvSpPr>
        <p:spPr>
          <a:xfrm>
            <a:off x="581415" y="3322935"/>
            <a:ext cx="8928919" cy="2585323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it-IT" sz="54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GRAZIE PER L’ATTENZIONE!!</a:t>
            </a:r>
          </a:p>
          <a:p>
            <a:pPr algn="ctr"/>
            <a:endParaRPr lang="it-IT" sz="5400" b="1" cap="none" spc="0" dirty="0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effectLst/>
            </a:endParaRPr>
          </a:p>
          <a:p>
            <a:pPr algn="ctr"/>
            <a:r>
              <a:rPr lang="it-IT" sz="54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FONTE: SUVA</a:t>
            </a:r>
            <a:endParaRPr lang="it-IT" sz="5400" b="1" cap="none" spc="0" dirty="0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effectLst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0CA9B99F-FDCC-8A35-4984-94A7911EEDE2}"/>
              </a:ext>
            </a:extLst>
          </p:cNvPr>
          <p:cNvSpPr txBox="1"/>
          <p:nvPr/>
        </p:nvSpPr>
        <p:spPr>
          <a:xfrm>
            <a:off x="2683669" y="6146800"/>
            <a:ext cx="510972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it-IT" dirty="0">
                <a:hlinkClick r:id="rId3"/>
              </a:rPr>
              <a:t>Sbagliato - giusto: Situazioni sui cantieri (suva.ch)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3921743049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i Office">
  <a:themeElements>
    <a:clrScheme name="Tema di 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Tema di 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Tema di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16</TotalTime>
  <Words>147</Words>
  <Application>Microsoft Office PowerPoint</Application>
  <PresentationFormat>Personalizzato</PresentationFormat>
  <Paragraphs>13</Paragraphs>
  <Slides>32</Slides>
  <Notes>0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5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32</vt:i4>
      </vt:variant>
    </vt:vector>
  </HeadingPairs>
  <TitlesOfParts>
    <vt:vector size="38" baseType="lpstr">
      <vt:lpstr>Aptos</vt:lpstr>
      <vt:lpstr>Aptos Display</vt:lpstr>
      <vt:lpstr>Arial</vt:lpstr>
      <vt:lpstr>HelveticaNeueLTW04-55Roman</vt:lpstr>
      <vt:lpstr>Times New Roman</vt:lpstr>
      <vt:lpstr>Tema di Office</vt:lpstr>
      <vt:lpstr>GIUSTO O SBAGLIATO?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GIUSTO O SBAGLIATO?</dc:title>
  <dc:creator>benni</dc:creator>
  <cp:lastModifiedBy>PAOLO BENNI</cp:lastModifiedBy>
  <cp:revision>1</cp:revision>
  <dcterms:modified xsi:type="dcterms:W3CDTF">2024-03-27T13:17:44Z</dcterms:modified>
</cp:coreProperties>
</file>